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1"/>
  </p:sldMasterIdLst>
  <p:sldIdLst>
    <p:sldId id="256" r:id="rId2"/>
    <p:sldId id="257" r:id="rId3"/>
    <p:sldId id="278" r:id="rId4"/>
    <p:sldId id="279" r:id="rId5"/>
    <p:sldId id="277" r:id="rId6"/>
    <p:sldId id="259" r:id="rId7"/>
    <p:sldId id="258" r:id="rId8"/>
    <p:sldId id="354" r:id="rId9"/>
    <p:sldId id="352" r:id="rId10"/>
    <p:sldId id="353" r:id="rId11"/>
    <p:sldId id="328" r:id="rId12"/>
    <p:sldId id="305" r:id="rId13"/>
    <p:sldId id="331" r:id="rId14"/>
    <p:sldId id="330" r:id="rId15"/>
    <p:sldId id="329" r:id="rId16"/>
    <p:sldId id="260" r:id="rId17"/>
    <p:sldId id="323" r:id="rId18"/>
    <p:sldId id="374" r:id="rId19"/>
    <p:sldId id="339" r:id="rId20"/>
    <p:sldId id="306" r:id="rId21"/>
    <p:sldId id="318" r:id="rId22"/>
    <p:sldId id="320" r:id="rId23"/>
    <p:sldId id="322" r:id="rId24"/>
    <p:sldId id="321" r:id="rId25"/>
    <p:sldId id="307" r:id="rId26"/>
    <p:sldId id="319" r:id="rId27"/>
    <p:sldId id="324" r:id="rId28"/>
    <p:sldId id="346" r:id="rId29"/>
    <p:sldId id="341" r:id="rId30"/>
    <p:sldId id="342" r:id="rId31"/>
    <p:sldId id="343" r:id="rId32"/>
    <p:sldId id="338" r:id="rId33"/>
    <p:sldId id="261" r:id="rId34"/>
    <p:sldId id="262" r:id="rId35"/>
    <p:sldId id="263" r:id="rId36"/>
    <p:sldId id="332" r:id="rId37"/>
    <p:sldId id="333" r:id="rId38"/>
    <p:sldId id="308" r:id="rId39"/>
    <p:sldId id="309" r:id="rId40"/>
    <p:sldId id="344" r:id="rId41"/>
    <p:sldId id="345" r:id="rId42"/>
    <p:sldId id="264" r:id="rId43"/>
    <p:sldId id="310" r:id="rId44"/>
    <p:sldId id="347" r:id="rId45"/>
    <p:sldId id="265" r:id="rId46"/>
    <p:sldId id="267" r:id="rId47"/>
    <p:sldId id="348" r:id="rId48"/>
    <p:sldId id="357" r:id="rId49"/>
    <p:sldId id="356" r:id="rId50"/>
    <p:sldId id="358" r:id="rId51"/>
    <p:sldId id="359" r:id="rId52"/>
    <p:sldId id="355" r:id="rId53"/>
    <p:sldId id="266" r:id="rId54"/>
    <p:sldId id="268" r:id="rId55"/>
    <p:sldId id="314" r:id="rId56"/>
    <p:sldId id="335" r:id="rId57"/>
    <p:sldId id="340" r:id="rId58"/>
    <p:sldId id="311" r:id="rId59"/>
    <p:sldId id="312" r:id="rId60"/>
    <p:sldId id="313" r:id="rId61"/>
    <p:sldId id="315" r:id="rId62"/>
    <p:sldId id="334" r:id="rId63"/>
    <p:sldId id="336" r:id="rId64"/>
    <p:sldId id="337" r:id="rId65"/>
    <p:sldId id="350" r:id="rId66"/>
    <p:sldId id="316" r:id="rId67"/>
    <p:sldId id="317" r:id="rId68"/>
    <p:sldId id="269" r:id="rId69"/>
    <p:sldId id="270" r:id="rId70"/>
    <p:sldId id="275" r:id="rId71"/>
    <p:sldId id="271" r:id="rId72"/>
    <p:sldId id="272" r:id="rId73"/>
    <p:sldId id="351" r:id="rId74"/>
    <p:sldId id="273" r:id="rId75"/>
    <p:sldId id="274" r:id="rId76"/>
    <p:sldId id="276" r:id="rId77"/>
    <p:sldId id="325" r:id="rId78"/>
    <p:sldId id="326" r:id="rId79"/>
    <p:sldId id="349" r:id="rId80"/>
    <p:sldId id="327" r:id="rId81"/>
    <p:sldId id="360" r:id="rId82"/>
    <p:sldId id="361" r:id="rId83"/>
    <p:sldId id="362" r:id="rId84"/>
    <p:sldId id="363" r:id="rId85"/>
    <p:sldId id="364" r:id="rId86"/>
    <p:sldId id="365" r:id="rId87"/>
    <p:sldId id="366" r:id="rId88"/>
    <p:sldId id="367" r:id="rId89"/>
    <p:sldId id="369" r:id="rId90"/>
    <p:sldId id="370" r:id="rId91"/>
    <p:sldId id="371" r:id="rId92"/>
    <p:sldId id="372" r:id="rId93"/>
    <p:sldId id="373" r:id="rId94"/>
    <p:sldId id="368" r:id="rId95"/>
    <p:sldId id="375" r:id="rId96"/>
    <p:sldId id="376" r:id="rId97"/>
    <p:sldId id="377" r:id="rId98"/>
    <p:sldId id="378" r:id="rId99"/>
    <p:sldId id="379" r:id="rId100"/>
    <p:sldId id="280" r:id="rId101"/>
    <p:sldId id="281" r:id="rId102"/>
    <p:sldId id="282" r:id="rId103"/>
    <p:sldId id="283" r:id="rId104"/>
    <p:sldId id="284" r:id="rId105"/>
    <p:sldId id="285" r:id="rId106"/>
    <p:sldId id="286" r:id="rId107"/>
    <p:sldId id="287" r:id="rId108"/>
    <p:sldId id="288" r:id="rId109"/>
    <p:sldId id="289" r:id="rId110"/>
    <p:sldId id="290" r:id="rId111"/>
    <p:sldId id="291" r:id="rId112"/>
    <p:sldId id="292" r:id="rId113"/>
    <p:sldId id="293" r:id="rId114"/>
    <p:sldId id="294" r:id="rId115"/>
    <p:sldId id="295" r:id="rId116"/>
    <p:sldId id="296" r:id="rId117"/>
    <p:sldId id="297" r:id="rId118"/>
    <p:sldId id="298" r:id="rId119"/>
    <p:sldId id="299" r:id="rId120"/>
    <p:sldId id="300" r:id="rId121"/>
    <p:sldId id="301" r:id="rId122"/>
    <p:sldId id="302" r:id="rId123"/>
    <p:sldId id="303" r:id="rId124"/>
  </p:sldIdLst>
  <p:sldSz cx="9144000" cy="6858000" type="screen4x3"/>
  <p:notesSz cx="6858000" cy="9144000"/>
  <p:defaultTextStyle>
    <a:defPPr>
      <a:defRPr lang="es-PR"/>
    </a:defPPr>
    <a:lvl1pPr algn="l" rtl="0" fontAlgn="base">
      <a:spcBef>
        <a:spcPct val="0"/>
      </a:spcBef>
      <a:spcAft>
        <a:spcPct val="0"/>
      </a:spcAft>
      <a:defRPr kern="1200">
        <a:solidFill>
          <a:schemeClr val="tx1"/>
        </a:solidFill>
        <a:latin typeface="Verdana" panose="020B0604030504040204" pitchFamily="34" charset="0"/>
        <a:ea typeface="+mn-ea"/>
        <a:cs typeface="+mn-cs"/>
      </a:defRPr>
    </a:lvl1pPr>
    <a:lvl2pPr marL="457200" algn="l" rtl="0" fontAlgn="base">
      <a:spcBef>
        <a:spcPct val="0"/>
      </a:spcBef>
      <a:spcAft>
        <a:spcPct val="0"/>
      </a:spcAft>
      <a:defRPr kern="1200">
        <a:solidFill>
          <a:schemeClr val="tx1"/>
        </a:solidFill>
        <a:latin typeface="Verdana" panose="020B0604030504040204" pitchFamily="34" charset="0"/>
        <a:ea typeface="+mn-ea"/>
        <a:cs typeface="+mn-cs"/>
      </a:defRPr>
    </a:lvl2pPr>
    <a:lvl3pPr marL="914400" algn="l" rtl="0" fontAlgn="base">
      <a:spcBef>
        <a:spcPct val="0"/>
      </a:spcBef>
      <a:spcAft>
        <a:spcPct val="0"/>
      </a:spcAft>
      <a:defRPr kern="1200">
        <a:solidFill>
          <a:schemeClr val="tx1"/>
        </a:solidFill>
        <a:latin typeface="Verdana" panose="020B0604030504040204" pitchFamily="34" charset="0"/>
        <a:ea typeface="+mn-ea"/>
        <a:cs typeface="+mn-cs"/>
      </a:defRPr>
    </a:lvl3pPr>
    <a:lvl4pPr marL="1371600" algn="l" rtl="0" fontAlgn="base">
      <a:spcBef>
        <a:spcPct val="0"/>
      </a:spcBef>
      <a:spcAft>
        <a:spcPct val="0"/>
      </a:spcAft>
      <a:defRPr kern="1200">
        <a:solidFill>
          <a:schemeClr val="tx1"/>
        </a:solidFill>
        <a:latin typeface="Verdana" panose="020B0604030504040204" pitchFamily="34" charset="0"/>
        <a:ea typeface="+mn-ea"/>
        <a:cs typeface="+mn-cs"/>
      </a:defRPr>
    </a:lvl4pPr>
    <a:lvl5pPr marL="1828800" algn="l" rtl="0" fontAlgn="base">
      <a:spcBef>
        <a:spcPct val="0"/>
      </a:spcBef>
      <a:spcAft>
        <a:spcPct val="0"/>
      </a:spcAft>
      <a:defRPr kern="1200">
        <a:solidFill>
          <a:schemeClr val="tx1"/>
        </a:solidFill>
        <a:latin typeface="Verdana" panose="020B0604030504040204" pitchFamily="34" charset="0"/>
        <a:ea typeface="+mn-ea"/>
        <a:cs typeface="+mn-cs"/>
      </a:defRPr>
    </a:lvl5pPr>
    <a:lvl6pPr marL="2286000" algn="l" defTabSz="914400" rtl="0" eaLnBrk="1" latinLnBrk="0" hangingPunct="1">
      <a:defRPr kern="1200">
        <a:solidFill>
          <a:schemeClr val="tx1"/>
        </a:solidFill>
        <a:latin typeface="Verdana" panose="020B0604030504040204" pitchFamily="34" charset="0"/>
        <a:ea typeface="+mn-ea"/>
        <a:cs typeface="+mn-cs"/>
      </a:defRPr>
    </a:lvl6pPr>
    <a:lvl7pPr marL="2743200" algn="l" defTabSz="914400" rtl="0" eaLnBrk="1" latinLnBrk="0" hangingPunct="1">
      <a:defRPr kern="1200">
        <a:solidFill>
          <a:schemeClr val="tx1"/>
        </a:solidFill>
        <a:latin typeface="Verdana" panose="020B0604030504040204" pitchFamily="34" charset="0"/>
        <a:ea typeface="+mn-ea"/>
        <a:cs typeface="+mn-cs"/>
      </a:defRPr>
    </a:lvl7pPr>
    <a:lvl8pPr marL="3200400" algn="l" defTabSz="914400" rtl="0" eaLnBrk="1" latinLnBrk="0" hangingPunct="1">
      <a:defRPr kern="1200">
        <a:solidFill>
          <a:schemeClr val="tx1"/>
        </a:solidFill>
        <a:latin typeface="Verdana" panose="020B0604030504040204" pitchFamily="34" charset="0"/>
        <a:ea typeface="+mn-ea"/>
        <a:cs typeface="+mn-cs"/>
      </a:defRPr>
    </a:lvl8pPr>
    <a:lvl9pPr marL="3657600" algn="l" defTabSz="914400" rtl="0" eaLnBrk="1" latinLnBrk="0" hangingPunct="1">
      <a:defRPr kern="1200">
        <a:solidFill>
          <a:schemeClr val="tx1"/>
        </a:solidFill>
        <a:latin typeface="Verdana" panose="020B060403050404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65" d="100"/>
          <a:sy n="65" d="100"/>
        </p:scale>
        <p:origin x="1524" y="66"/>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tableStyles" Target="tableStyle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slide" Target="slides/slide112.xml"/><Relationship Id="rId118" Type="http://schemas.openxmlformats.org/officeDocument/2006/relationships/slide" Target="slides/slide117.xml"/><Relationship Id="rId126"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3010" name="Rectangle 2">
            <a:extLst>
              <a:ext uri="{FF2B5EF4-FFF2-40B4-BE49-F238E27FC236}">
                <a16:creationId xmlns:a16="http://schemas.microsoft.com/office/drawing/2014/main" id="{DD404199-A6EF-618F-00C9-A0DE279E1BA3}"/>
              </a:ext>
            </a:extLst>
          </p:cNvPr>
          <p:cNvSpPr>
            <a:spLocks noGrp="1" noChangeArrowheads="1"/>
          </p:cNvSpPr>
          <p:nvPr>
            <p:ph type="ctrTitle"/>
          </p:nvPr>
        </p:nvSpPr>
        <p:spPr>
          <a:xfrm>
            <a:off x="685800" y="685800"/>
            <a:ext cx="7772400" cy="2127250"/>
          </a:xfrm>
        </p:spPr>
        <p:txBody>
          <a:bodyPr/>
          <a:lstStyle>
            <a:lvl1pPr algn="ctr">
              <a:defRPr sz="5800"/>
            </a:lvl1pPr>
          </a:lstStyle>
          <a:p>
            <a:pPr lvl="0"/>
            <a:r>
              <a:rPr lang="es-PR" altLang="en-US" noProof="0"/>
              <a:t>Click to edit Master title style</a:t>
            </a:r>
          </a:p>
        </p:txBody>
      </p:sp>
      <p:sp>
        <p:nvSpPr>
          <p:cNvPr id="43011" name="Rectangle 3">
            <a:extLst>
              <a:ext uri="{FF2B5EF4-FFF2-40B4-BE49-F238E27FC236}">
                <a16:creationId xmlns:a16="http://schemas.microsoft.com/office/drawing/2014/main" id="{97F6796B-78FC-1ECB-C97C-E427F25E82BD}"/>
              </a:ext>
            </a:extLst>
          </p:cNvPr>
          <p:cNvSpPr>
            <a:spLocks noGrp="1" noChangeArrowheads="1"/>
          </p:cNvSpPr>
          <p:nvPr>
            <p:ph type="subTitle" idx="1"/>
          </p:nvPr>
        </p:nvSpPr>
        <p:spPr>
          <a:xfrm>
            <a:off x="1371600" y="3270250"/>
            <a:ext cx="6400800" cy="2209800"/>
          </a:xfrm>
        </p:spPr>
        <p:txBody>
          <a:bodyPr/>
          <a:lstStyle>
            <a:lvl1pPr marL="0" indent="0" algn="ctr">
              <a:buFont typeface="Wingdings" panose="05000000000000000000" pitchFamily="2" charset="2"/>
              <a:buNone/>
              <a:defRPr sz="3000"/>
            </a:lvl1pPr>
          </a:lstStyle>
          <a:p>
            <a:pPr lvl="0"/>
            <a:r>
              <a:rPr lang="es-PR" altLang="en-US" noProof="0"/>
              <a:t>Click to edit Master subtitle style</a:t>
            </a:r>
          </a:p>
        </p:txBody>
      </p:sp>
      <p:sp>
        <p:nvSpPr>
          <p:cNvPr id="43012" name="Rectangle 4">
            <a:extLst>
              <a:ext uri="{FF2B5EF4-FFF2-40B4-BE49-F238E27FC236}">
                <a16:creationId xmlns:a16="http://schemas.microsoft.com/office/drawing/2014/main" id="{5F710483-4955-44BC-E6D2-F254BB294B6D}"/>
              </a:ext>
            </a:extLst>
          </p:cNvPr>
          <p:cNvSpPr>
            <a:spLocks noGrp="1" noChangeArrowheads="1"/>
          </p:cNvSpPr>
          <p:nvPr>
            <p:ph type="dt" sz="half" idx="2"/>
          </p:nvPr>
        </p:nvSpPr>
        <p:spPr/>
        <p:txBody>
          <a:bodyPr/>
          <a:lstStyle>
            <a:lvl1pPr>
              <a:defRPr/>
            </a:lvl1pPr>
          </a:lstStyle>
          <a:p>
            <a:endParaRPr lang="es-PR" altLang="en-US"/>
          </a:p>
        </p:txBody>
      </p:sp>
      <p:sp>
        <p:nvSpPr>
          <p:cNvPr id="43013" name="Rectangle 5">
            <a:extLst>
              <a:ext uri="{FF2B5EF4-FFF2-40B4-BE49-F238E27FC236}">
                <a16:creationId xmlns:a16="http://schemas.microsoft.com/office/drawing/2014/main" id="{68935165-A359-093D-7AB5-F3A0EDC7AC0D}"/>
              </a:ext>
            </a:extLst>
          </p:cNvPr>
          <p:cNvSpPr>
            <a:spLocks noGrp="1" noChangeArrowheads="1"/>
          </p:cNvSpPr>
          <p:nvPr>
            <p:ph type="ftr" sz="quarter" idx="3"/>
          </p:nvPr>
        </p:nvSpPr>
        <p:spPr/>
        <p:txBody>
          <a:bodyPr/>
          <a:lstStyle>
            <a:lvl1pPr>
              <a:defRPr/>
            </a:lvl1pPr>
          </a:lstStyle>
          <a:p>
            <a:endParaRPr lang="es-PR" altLang="en-US"/>
          </a:p>
        </p:txBody>
      </p:sp>
      <p:sp>
        <p:nvSpPr>
          <p:cNvPr id="43014" name="Rectangle 6">
            <a:extLst>
              <a:ext uri="{FF2B5EF4-FFF2-40B4-BE49-F238E27FC236}">
                <a16:creationId xmlns:a16="http://schemas.microsoft.com/office/drawing/2014/main" id="{7BFC9E76-7424-8910-277E-487D9051C74B}"/>
              </a:ext>
            </a:extLst>
          </p:cNvPr>
          <p:cNvSpPr>
            <a:spLocks noGrp="1" noChangeArrowheads="1"/>
          </p:cNvSpPr>
          <p:nvPr>
            <p:ph type="sldNum" sz="quarter" idx="4"/>
          </p:nvPr>
        </p:nvSpPr>
        <p:spPr/>
        <p:txBody>
          <a:bodyPr/>
          <a:lstStyle>
            <a:lvl1pPr>
              <a:defRPr/>
            </a:lvl1pPr>
          </a:lstStyle>
          <a:p>
            <a:fld id="{C3029810-C50A-4759-972B-BD7FF4453908}" type="slidenum">
              <a:rPr lang="es-PR" altLang="en-US"/>
              <a:pPr/>
              <a:t>‹#›</a:t>
            </a:fld>
            <a:endParaRPr lang="es-PR" altLang="en-US"/>
          </a:p>
        </p:txBody>
      </p:sp>
      <p:grpSp>
        <p:nvGrpSpPr>
          <p:cNvPr id="43015" name="Group 7">
            <a:extLst>
              <a:ext uri="{FF2B5EF4-FFF2-40B4-BE49-F238E27FC236}">
                <a16:creationId xmlns:a16="http://schemas.microsoft.com/office/drawing/2014/main" id="{21E4B60D-7731-8819-9EEE-6DE82CB258BE}"/>
              </a:ext>
            </a:extLst>
          </p:cNvPr>
          <p:cNvGrpSpPr>
            <a:grpSpLocks/>
          </p:cNvGrpSpPr>
          <p:nvPr/>
        </p:nvGrpSpPr>
        <p:grpSpPr bwMode="auto">
          <a:xfrm>
            <a:off x="228600" y="2889250"/>
            <a:ext cx="8610600" cy="201613"/>
            <a:chOff x="144" y="1680"/>
            <a:chExt cx="5424" cy="144"/>
          </a:xfrm>
        </p:grpSpPr>
        <p:sp>
          <p:nvSpPr>
            <p:cNvPr id="43016" name="Rectangle 8">
              <a:extLst>
                <a:ext uri="{FF2B5EF4-FFF2-40B4-BE49-F238E27FC236}">
                  <a16:creationId xmlns:a16="http://schemas.microsoft.com/office/drawing/2014/main" id="{8BC17FDA-3EF7-43A3-5C72-3C2EBCF5095F}"/>
                </a:ext>
              </a:extLst>
            </p:cNvPr>
            <p:cNvSpPr>
              <a:spLocks noChangeArrowheads="1"/>
            </p:cNvSpPr>
            <p:nvPr userDrawn="1"/>
          </p:nvSpPr>
          <p:spPr bwMode="auto">
            <a:xfrm>
              <a:off x="144" y="1680"/>
              <a:ext cx="1808" cy="144"/>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017" name="Rectangle 9">
              <a:extLst>
                <a:ext uri="{FF2B5EF4-FFF2-40B4-BE49-F238E27FC236}">
                  <a16:creationId xmlns:a16="http://schemas.microsoft.com/office/drawing/2014/main" id="{01C4132C-587F-25F5-010C-E89236DFF790}"/>
                </a:ext>
              </a:extLst>
            </p:cNvPr>
            <p:cNvSpPr>
              <a:spLocks noChangeArrowheads="1"/>
            </p:cNvSpPr>
            <p:nvPr userDrawn="1"/>
          </p:nvSpPr>
          <p:spPr bwMode="auto">
            <a:xfrm>
              <a:off x="1952" y="1680"/>
              <a:ext cx="1808" cy="144"/>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43018" name="Rectangle 10">
              <a:extLst>
                <a:ext uri="{FF2B5EF4-FFF2-40B4-BE49-F238E27FC236}">
                  <a16:creationId xmlns:a16="http://schemas.microsoft.com/office/drawing/2014/main" id="{B97FAA5D-D620-E888-EE34-7D8A5B00713C}"/>
                </a:ext>
              </a:extLst>
            </p:cNvPr>
            <p:cNvSpPr>
              <a:spLocks noChangeArrowheads="1"/>
            </p:cNvSpPr>
            <p:nvPr userDrawn="1"/>
          </p:nvSpPr>
          <p:spPr bwMode="auto">
            <a:xfrm>
              <a:off x="3760" y="1680"/>
              <a:ext cx="1808" cy="144"/>
            </a:xfrm>
            <a:prstGeom prst="rect">
              <a:avLst/>
            </a:prstGeom>
            <a:solidFill>
              <a:schemeClr val="tx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EB312E-57D8-2F91-5B97-55235CFB00B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5FF100E-39EE-04E9-4EA5-AB8E34FA364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7C71B37-FAF1-B3BF-1590-AA512F82ADB3}"/>
              </a:ext>
            </a:extLst>
          </p:cNvPr>
          <p:cNvSpPr>
            <a:spLocks noGrp="1"/>
          </p:cNvSpPr>
          <p:nvPr>
            <p:ph type="dt" sz="half" idx="10"/>
          </p:nvPr>
        </p:nvSpPr>
        <p:spPr/>
        <p:txBody>
          <a:bodyPr/>
          <a:lstStyle>
            <a:lvl1pPr>
              <a:defRPr/>
            </a:lvl1pPr>
          </a:lstStyle>
          <a:p>
            <a:endParaRPr lang="es-PR" altLang="en-US"/>
          </a:p>
        </p:txBody>
      </p:sp>
      <p:sp>
        <p:nvSpPr>
          <p:cNvPr id="5" name="Footer Placeholder 4">
            <a:extLst>
              <a:ext uri="{FF2B5EF4-FFF2-40B4-BE49-F238E27FC236}">
                <a16:creationId xmlns:a16="http://schemas.microsoft.com/office/drawing/2014/main" id="{924B5B71-1FD4-F7D6-1F84-97A3DE05D477}"/>
              </a:ext>
            </a:extLst>
          </p:cNvPr>
          <p:cNvSpPr>
            <a:spLocks noGrp="1"/>
          </p:cNvSpPr>
          <p:nvPr>
            <p:ph type="ftr" sz="quarter" idx="11"/>
          </p:nvPr>
        </p:nvSpPr>
        <p:spPr/>
        <p:txBody>
          <a:bodyPr/>
          <a:lstStyle>
            <a:lvl1pPr>
              <a:defRPr/>
            </a:lvl1pPr>
          </a:lstStyle>
          <a:p>
            <a:endParaRPr lang="es-PR" altLang="en-US"/>
          </a:p>
        </p:txBody>
      </p:sp>
      <p:sp>
        <p:nvSpPr>
          <p:cNvPr id="6" name="Slide Number Placeholder 5">
            <a:extLst>
              <a:ext uri="{FF2B5EF4-FFF2-40B4-BE49-F238E27FC236}">
                <a16:creationId xmlns:a16="http://schemas.microsoft.com/office/drawing/2014/main" id="{AFC610B2-5D85-5D29-55DD-483B75201BD7}"/>
              </a:ext>
            </a:extLst>
          </p:cNvPr>
          <p:cNvSpPr>
            <a:spLocks noGrp="1"/>
          </p:cNvSpPr>
          <p:nvPr>
            <p:ph type="sldNum" sz="quarter" idx="12"/>
          </p:nvPr>
        </p:nvSpPr>
        <p:spPr/>
        <p:txBody>
          <a:bodyPr/>
          <a:lstStyle>
            <a:lvl1pPr>
              <a:defRPr/>
            </a:lvl1pPr>
          </a:lstStyle>
          <a:p>
            <a:fld id="{390C4473-C741-4B96-8449-0C57E7E446A2}" type="slidenum">
              <a:rPr lang="es-PR" altLang="en-US"/>
              <a:pPr/>
              <a:t>‹#›</a:t>
            </a:fld>
            <a:endParaRPr lang="es-PR" altLang="en-US"/>
          </a:p>
        </p:txBody>
      </p:sp>
    </p:spTree>
    <p:extLst>
      <p:ext uri="{BB962C8B-B14F-4D97-AF65-F5344CB8AC3E}">
        <p14:creationId xmlns:p14="http://schemas.microsoft.com/office/powerpoint/2010/main" val="330919336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7BF858E-7289-B00A-6460-2A640F6E0E21}"/>
              </a:ext>
            </a:extLst>
          </p:cNvPr>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17DF9B8-61FE-26F3-1F9B-B9C0A0F2EB6D}"/>
              </a:ext>
            </a:extLst>
          </p:cNvPr>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5E01A36-22FD-DB6E-1D61-3537AFA1A1BE}"/>
              </a:ext>
            </a:extLst>
          </p:cNvPr>
          <p:cNvSpPr>
            <a:spLocks noGrp="1"/>
          </p:cNvSpPr>
          <p:nvPr>
            <p:ph type="dt" sz="half" idx="10"/>
          </p:nvPr>
        </p:nvSpPr>
        <p:spPr/>
        <p:txBody>
          <a:bodyPr/>
          <a:lstStyle>
            <a:lvl1pPr>
              <a:defRPr/>
            </a:lvl1pPr>
          </a:lstStyle>
          <a:p>
            <a:endParaRPr lang="es-PR" altLang="en-US"/>
          </a:p>
        </p:txBody>
      </p:sp>
      <p:sp>
        <p:nvSpPr>
          <p:cNvPr id="5" name="Footer Placeholder 4">
            <a:extLst>
              <a:ext uri="{FF2B5EF4-FFF2-40B4-BE49-F238E27FC236}">
                <a16:creationId xmlns:a16="http://schemas.microsoft.com/office/drawing/2014/main" id="{0FBD897D-1578-4715-9132-D6F51C9A7305}"/>
              </a:ext>
            </a:extLst>
          </p:cNvPr>
          <p:cNvSpPr>
            <a:spLocks noGrp="1"/>
          </p:cNvSpPr>
          <p:nvPr>
            <p:ph type="ftr" sz="quarter" idx="11"/>
          </p:nvPr>
        </p:nvSpPr>
        <p:spPr/>
        <p:txBody>
          <a:bodyPr/>
          <a:lstStyle>
            <a:lvl1pPr>
              <a:defRPr/>
            </a:lvl1pPr>
          </a:lstStyle>
          <a:p>
            <a:endParaRPr lang="es-PR" altLang="en-US"/>
          </a:p>
        </p:txBody>
      </p:sp>
      <p:sp>
        <p:nvSpPr>
          <p:cNvPr id="6" name="Slide Number Placeholder 5">
            <a:extLst>
              <a:ext uri="{FF2B5EF4-FFF2-40B4-BE49-F238E27FC236}">
                <a16:creationId xmlns:a16="http://schemas.microsoft.com/office/drawing/2014/main" id="{02931FC9-6031-BFD1-92E9-E5235289CA44}"/>
              </a:ext>
            </a:extLst>
          </p:cNvPr>
          <p:cNvSpPr>
            <a:spLocks noGrp="1"/>
          </p:cNvSpPr>
          <p:nvPr>
            <p:ph type="sldNum" sz="quarter" idx="12"/>
          </p:nvPr>
        </p:nvSpPr>
        <p:spPr/>
        <p:txBody>
          <a:bodyPr/>
          <a:lstStyle>
            <a:lvl1pPr>
              <a:defRPr/>
            </a:lvl1pPr>
          </a:lstStyle>
          <a:p>
            <a:fld id="{0938484B-6EBF-4BBF-90F3-19BE89FE9ADD}" type="slidenum">
              <a:rPr lang="es-PR" altLang="en-US"/>
              <a:pPr/>
              <a:t>‹#›</a:t>
            </a:fld>
            <a:endParaRPr lang="es-PR" altLang="en-US"/>
          </a:p>
        </p:txBody>
      </p:sp>
    </p:spTree>
    <p:extLst>
      <p:ext uri="{BB962C8B-B14F-4D97-AF65-F5344CB8AC3E}">
        <p14:creationId xmlns:p14="http://schemas.microsoft.com/office/powerpoint/2010/main" val="218028023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B633FD8-1116-FDBA-0D05-28DAA2E2A8DB}"/>
              </a:ext>
            </a:extLst>
          </p:cNvPr>
          <p:cNvSpPr>
            <a:spLocks noGrp="1"/>
          </p:cNvSpPr>
          <p:nvPr>
            <p:ph/>
          </p:nvPr>
        </p:nvSpPr>
        <p:spPr>
          <a:xfrm>
            <a:off x="457200" y="277813"/>
            <a:ext cx="8229600" cy="58531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a:extLst>
              <a:ext uri="{FF2B5EF4-FFF2-40B4-BE49-F238E27FC236}">
                <a16:creationId xmlns:a16="http://schemas.microsoft.com/office/drawing/2014/main" id="{75E90578-D2F7-28D2-2351-8A8F3FE53749}"/>
              </a:ext>
            </a:extLst>
          </p:cNvPr>
          <p:cNvSpPr>
            <a:spLocks noGrp="1"/>
          </p:cNvSpPr>
          <p:nvPr>
            <p:ph type="dt" sz="half" idx="10"/>
          </p:nvPr>
        </p:nvSpPr>
        <p:spPr>
          <a:xfrm>
            <a:off x="457200" y="6248400"/>
            <a:ext cx="2133600" cy="457200"/>
          </a:xfrm>
        </p:spPr>
        <p:txBody>
          <a:bodyPr/>
          <a:lstStyle>
            <a:lvl1pPr>
              <a:defRPr/>
            </a:lvl1pPr>
          </a:lstStyle>
          <a:p>
            <a:endParaRPr lang="es-PR" altLang="en-US"/>
          </a:p>
        </p:txBody>
      </p:sp>
      <p:sp>
        <p:nvSpPr>
          <p:cNvPr id="4" name="Footer Placeholder 3">
            <a:extLst>
              <a:ext uri="{FF2B5EF4-FFF2-40B4-BE49-F238E27FC236}">
                <a16:creationId xmlns:a16="http://schemas.microsoft.com/office/drawing/2014/main" id="{6E2589A3-ABF5-FF6F-5025-2AF7D56F72B6}"/>
              </a:ext>
            </a:extLst>
          </p:cNvPr>
          <p:cNvSpPr>
            <a:spLocks noGrp="1"/>
          </p:cNvSpPr>
          <p:nvPr>
            <p:ph type="ftr" sz="quarter" idx="11"/>
          </p:nvPr>
        </p:nvSpPr>
        <p:spPr>
          <a:xfrm>
            <a:off x="3124200" y="6248400"/>
            <a:ext cx="2895600" cy="457200"/>
          </a:xfrm>
        </p:spPr>
        <p:txBody>
          <a:bodyPr/>
          <a:lstStyle>
            <a:lvl1pPr>
              <a:defRPr/>
            </a:lvl1pPr>
          </a:lstStyle>
          <a:p>
            <a:endParaRPr lang="es-PR" altLang="en-US"/>
          </a:p>
        </p:txBody>
      </p:sp>
      <p:sp>
        <p:nvSpPr>
          <p:cNvPr id="5" name="Slide Number Placeholder 4">
            <a:extLst>
              <a:ext uri="{FF2B5EF4-FFF2-40B4-BE49-F238E27FC236}">
                <a16:creationId xmlns:a16="http://schemas.microsoft.com/office/drawing/2014/main" id="{E1056EC5-5DC4-D065-F0F3-4CAB9A92CBAD}"/>
              </a:ext>
            </a:extLst>
          </p:cNvPr>
          <p:cNvSpPr>
            <a:spLocks noGrp="1"/>
          </p:cNvSpPr>
          <p:nvPr>
            <p:ph type="sldNum" sz="quarter" idx="12"/>
          </p:nvPr>
        </p:nvSpPr>
        <p:spPr>
          <a:xfrm>
            <a:off x="6553200" y="6248400"/>
            <a:ext cx="2133600" cy="457200"/>
          </a:xfrm>
        </p:spPr>
        <p:txBody>
          <a:bodyPr/>
          <a:lstStyle>
            <a:lvl1pPr>
              <a:defRPr/>
            </a:lvl1pPr>
          </a:lstStyle>
          <a:p>
            <a:fld id="{26787793-A9D8-4871-8D05-A6F3F62ABAA1}" type="slidenum">
              <a:rPr lang="es-PR" altLang="en-US"/>
              <a:pPr/>
              <a:t>‹#›</a:t>
            </a:fld>
            <a:endParaRPr lang="es-PR" altLang="en-US"/>
          </a:p>
        </p:txBody>
      </p:sp>
    </p:spTree>
    <p:extLst>
      <p:ext uri="{BB962C8B-B14F-4D97-AF65-F5344CB8AC3E}">
        <p14:creationId xmlns:p14="http://schemas.microsoft.com/office/powerpoint/2010/main" val="33829542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9C7CD5-8D86-E99F-F500-40780302634F}"/>
              </a:ext>
            </a:extLst>
          </p:cNvPr>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a:extLst>
              <a:ext uri="{FF2B5EF4-FFF2-40B4-BE49-F238E27FC236}">
                <a16:creationId xmlns:a16="http://schemas.microsoft.com/office/drawing/2014/main" id="{DAF31AEB-C35C-372C-08DE-1F38A4276431}"/>
              </a:ext>
            </a:extLst>
          </p:cNvPr>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ACA1108-0E0A-4633-466C-A5D511AE6CEB}"/>
              </a:ext>
            </a:extLst>
          </p:cNvPr>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DFAED97-3D3E-B09C-0258-471E1A193F56}"/>
              </a:ext>
            </a:extLst>
          </p:cNvPr>
          <p:cNvSpPr>
            <a:spLocks noGrp="1"/>
          </p:cNvSpPr>
          <p:nvPr>
            <p:ph type="dt" sz="half" idx="10"/>
          </p:nvPr>
        </p:nvSpPr>
        <p:spPr>
          <a:xfrm>
            <a:off x="457200" y="6248400"/>
            <a:ext cx="2133600" cy="457200"/>
          </a:xfrm>
        </p:spPr>
        <p:txBody>
          <a:bodyPr/>
          <a:lstStyle>
            <a:lvl1pPr>
              <a:defRPr/>
            </a:lvl1pPr>
          </a:lstStyle>
          <a:p>
            <a:endParaRPr lang="es-PR" altLang="en-US"/>
          </a:p>
        </p:txBody>
      </p:sp>
      <p:sp>
        <p:nvSpPr>
          <p:cNvPr id="6" name="Footer Placeholder 5">
            <a:extLst>
              <a:ext uri="{FF2B5EF4-FFF2-40B4-BE49-F238E27FC236}">
                <a16:creationId xmlns:a16="http://schemas.microsoft.com/office/drawing/2014/main" id="{FA416864-131D-758E-9354-8E7480AB0D71}"/>
              </a:ext>
            </a:extLst>
          </p:cNvPr>
          <p:cNvSpPr>
            <a:spLocks noGrp="1"/>
          </p:cNvSpPr>
          <p:nvPr>
            <p:ph type="ftr" sz="quarter" idx="11"/>
          </p:nvPr>
        </p:nvSpPr>
        <p:spPr>
          <a:xfrm>
            <a:off x="3124200" y="6248400"/>
            <a:ext cx="2895600" cy="457200"/>
          </a:xfrm>
        </p:spPr>
        <p:txBody>
          <a:bodyPr/>
          <a:lstStyle>
            <a:lvl1pPr>
              <a:defRPr/>
            </a:lvl1pPr>
          </a:lstStyle>
          <a:p>
            <a:endParaRPr lang="es-PR" altLang="en-US"/>
          </a:p>
        </p:txBody>
      </p:sp>
      <p:sp>
        <p:nvSpPr>
          <p:cNvPr id="7" name="Slide Number Placeholder 6">
            <a:extLst>
              <a:ext uri="{FF2B5EF4-FFF2-40B4-BE49-F238E27FC236}">
                <a16:creationId xmlns:a16="http://schemas.microsoft.com/office/drawing/2014/main" id="{70E13DF9-B4B4-E527-F863-40BEF10F1A5D}"/>
              </a:ext>
            </a:extLst>
          </p:cNvPr>
          <p:cNvSpPr>
            <a:spLocks noGrp="1"/>
          </p:cNvSpPr>
          <p:nvPr>
            <p:ph type="sldNum" sz="quarter" idx="12"/>
          </p:nvPr>
        </p:nvSpPr>
        <p:spPr>
          <a:xfrm>
            <a:off x="6553200" y="6248400"/>
            <a:ext cx="2133600" cy="457200"/>
          </a:xfrm>
        </p:spPr>
        <p:txBody>
          <a:bodyPr/>
          <a:lstStyle>
            <a:lvl1pPr>
              <a:defRPr/>
            </a:lvl1pPr>
          </a:lstStyle>
          <a:p>
            <a:fld id="{B15E516D-4B0C-43A1-A78A-BDA1939F05E7}" type="slidenum">
              <a:rPr lang="es-PR" altLang="en-US"/>
              <a:pPr/>
              <a:t>‹#›</a:t>
            </a:fld>
            <a:endParaRPr lang="es-PR" altLang="en-US"/>
          </a:p>
        </p:txBody>
      </p:sp>
    </p:spTree>
    <p:extLst>
      <p:ext uri="{BB962C8B-B14F-4D97-AF65-F5344CB8AC3E}">
        <p14:creationId xmlns:p14="http://schemas.microsoft.com/office/powerpoint/2010/main" val="386609919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481563-DA57-EEC0-984E-9615F628EBB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BCDFA18-C909-77DD-02CB-975A66D2FB3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A7CFEE5-35B8-ED72-459B-B37445EA0616}"/>
              </a:ext>
            </a:extLst>
          </p:cNvPr>
          <p:cNvSpPr>
            <a:spLocks noGrp="1"/>
          </p:cNvSpPr>
          <p:nvPr>
            <p:ph type="dt" sz="half" idx="10"/>
          </p:nvPr>
        </p:nvSpPr>
        <p:spPr/>
        <p:txBody>
          <a:bodyPr/>
          <a:lstStyle>
            <a:lvl1pPr>
              <a:defRPr/>
            </a:lvl1pPr>
          </a:lstStyle>
          <a:p>
            <a:endParaRPr lang="es-PR" altLang="en-US"/>
          </a:p>
        </p:txBody>
      </p:sp>
      <p:sp>
        <p:nvSpPr>
          <p:cNvPr id="5" name="Footer Placeholder 4">
            <a:extLst>
              <a:ext uri="{FF2B5EF4-FFF2-40B4-BE49-F238E27FC236}">
                <a16:creationId xmlns:a16="http://schemas.microsoft.com/office/drawing/2014/main" id="{8ABAD710-FC16-1FDA-7277-C6C49105E1F6}"/>
              </a:ext>
            </a:extLst>
          </p:cNvPr>
          <p:cNvSpPr>
            <a:spLocks noGrp="1"/>
          </p:cNvSpPr>
          <p:nvPr>
            <p:ph type="ftr" sz="quarter" idx="11"/>
          </p:nvPr>
        </p:nvSpPr>
        <p:spPr/>
        <p:txBody>
          <a:bodyPr/>
          <a:lstStyle>
            <a:lvl1pPr>
              <a:defRPr/>
            </a:lvl1pPr>
          </a:lstStyle>
          <a:p>
            <a:endParaRPr lang="es-PR" altLang="en-US"/>
          </a:p>
        </p:txBody>
      </p:sp>
      <p:sp>
        <p:nvSpPr>
          <p:cNvPr id="6" name="Slide Number Placeholder 5">
            <a:extLst>
              <a:ext uri="{FF2B5EF4-FFF2-40B4-BE49-F238E27FC236}">
                <a16:creationId xmlns:a16="http://schemas.microsoft.com/office/drawing/2014/main" id="{189BB196-1DD5-C08B-E768-16FD7C49D1BB}"/>
              </a:ext>
            </a:extLst>
          </p:cNvPr>
          <p:cNvSpPr>
            <a:spLocks noGrp="1"/>
          </p:cNvSpPr>
          <p:nvPr>
            <p:ph type="sldNum" sz="quarter" idx="12"/>
          </p:nvPr>
        </p:nvSpPr>
        <p:spPr/>
        <p:txBody>
          <a:bodyPr/>
          <a:lstStyle>
            <a:lvl1pPr>
              <a:defRPr/>
            </a:lvl1pPr>
          </a:lstStyle>
          <a:p>
            <a:fld id="{E0C53487-0DED-4210-8E24-B173ABB5AFBD}" type="slidenum">
              <a:rPr lang="es-PR" altLang="en-US"/>
              <a:pPr/>
              <a:t>‹#›</a:t>
            </a:fld>
            <a:endParaRPr lang="es-PR" altLang="en-US"/>
          </a:p>
        </p:txBody>
      </p:sp>
    </p:spTree>
    <p:extLst>
      <p:ext uri="{BB962C8B-B14F-4D97-AF65-F5344CB8AC3E}">
        <p14:creationId xmlns:p14="http://schemas.microsoft.com/office/powerpoint/2010/main" val="14900723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265771-B9F3-8C45-20D0-BD71F024172F}"/>
              </a:ext>
            </a:extLst>
          </p:cNvPr>
          <p:cNvSpPr>
            <a:spLocks noGrp="1"/>
          </p:cNvSpPr>
          <p:nvPr>
            <p:ph type="title"/>
          </p:nvPr>
        </p:nvSpPr>
        <p:spPr>
          <a:xfrm>
            <a:off x="623888" y="1709738"/>
            <a:ext cx="7886700" cy="2852737"/>
          </a:xfrm>
        </p:spPr>
        <p:txBody>
          <a:bodyPr/>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7B9A2C3-FBE1-D7D3-5EAC-9907E0607095}"/>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a:extLst>
              <a:ext uri="{FF2B5EF4-FFF2-40B4-BE49-F238E27FC236}">
                <a16:creationId xmlns:a16="http://schemas.microsoft.com/office/drawing/2014/main" id="{5B7A01E2-E133-905B-4A8C-A5151957E162}"/>
              </a:ext>
            </a:extLst>
          </p:cNvPr>
          <p:cNvSpPr>
            <a:spLocks noGrp="1"/>
          </p:cNvSpPr>
          <p:nvPr>
            <p:ph type="dt" sz="half" idx="10"/>
          </p:nvPr>
        </p:nvSpPr>
        <p:spPr/>
        <p:txBody>
          <a:bodyPr/>
          <a:lstStyle>
            <a:lvl1pPr>
              <a:defRPr/>
            </a:lvl1pPr>
          </a:lstStyle>
          <a:p>
            <a:endParaRPr lang="es-PR" altLang="en-US"/>
          </a:p>
        </p:txBody>
      </p:sp>
      <p:sp>
        <p:nvSpPr>
          <p:cNvPr id="5" name="Footer Placeholder 4">
            <a:extLst>
              <a:ext uri="{FF2B5EF4-FFF2-40B4-BE49-F238E27FC236}">
                <a16:creationId xmlns:a16="http://schemas.microsoft.com/office/drawing/2014/main" id="{37F15612-B138-65A9-097C-7E38FED3F2F8}"/>
              </a:ext>
            </a:extLst>
          </p:cNvPr>
          <p:cNvSpPr>
            <a:spLocks noGrp="1"/>
          </p:cNvSpPr>
          <p:nvPr>
            <p:ph type="ftr" sz="quarter" idx="11"/>
          </p:nvPr>
        </p:nvSpPr>
        <p:spPr/>
        <p:txBody>
          <a:bodyPr/>
          <a:lstStyle>
            <a:lvl1pPr>
              <a:defRPr/>
            </a:lvl1pPr>
          </a:lstStyle>
          <a:p>
            <a:endParaRPr lang="es-PR" altLang="en-US"/>
          </a:p>
        </p:txBody>
      </p:sp>
      <p:sp>
        <p:nvSpPr>
          <p:cNvPr id="6" name="Slide Number Placeholder 5">
            <a:extLst>
              <a:ext uri="{FF2B5EF4-FFF2-40B4-BE49-F238E27FC236}">
                <a16:creationId xmlns:a16="http://schemas.microsoft.com/office/drawing/2014/main" id="{0F6683EE-831E-9CF6-F260-0D8480492CC1}"/>
              </a:ext>
            </a:extLst>
          </p:cNvPr>
          <p:cNvSpPr>
            <a:spLocks noGrp="1"/>
          </p:cNvSpPr>
          <p:nvPr>
            <p:ph type="sldNum" sz="quarter" idx="12"/>
          </p:nvPr>
        </p:nvSpPr>
        <p:spPr/>
        <p:txBody>
          <a:bodyPr/>
          <a:lstStyle>
            <a:lvl1pPr>
              <a:defRPr/>
            </a:lvl1pPr>
          </a:lstStyle>
          <a:p>
            <a:fld id="{1E5F78B1-F85F-473C-81C5-A18353F52805}" type="slidenum">
              <a:rPr lang="es-PR" altLang="en-US"/>
              <a:pPr/>
              <a:t>‹#›</a:t>
            </a:fld>
            <a:endParaRPr lang="es-PR" altLang="en-US"/>
          </a:p>
        </p:txBody>
      </p:sp>
    </p:spTree>
    <p:extLst>
      <p:ext uri="{BB962C8B-B14F-4D97-AF65-F5344CB8AC3E}">
        <p14:creationId xmlns:p14="http://schemas.microsoft.com/office/powerpoint/2010/main" val="25605137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B707FD-D2CA-8A5F-CC7F-3A5E58E66EC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A16144C-3789-995B-6A65-858B04DF1E44}"/>
              </a:ext>
            </a:extLst>
          </p:cNvPr>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A037BC1-B627-BA7C-114E-FBBFCA656BDB}"/>
              </a:ext>
            </a:extLst>
          </p:cNvPr>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E6213F7-864C-6555-3C52-BE868F779B7E}"/>
              </a:ext>
            </a:extLst>
          </p:cNvPr>
          <p:cNvSpPr>
            <a:spLocks noGrp="1"/>
          </p:cNvSpPr>
          <p:nvPr>
            <p:ph type="dt" sz="half" idx="10"/>
          </p:nvPr>
        </p:nvSpPr>
        <p:spPr/>
        <p:txBody>
          <a:bodyPr/>
          <a:lstStyle>
            <a:lvl1pPr>
              <a:defRPr/>
            </a:lvl1pPr>
          </a:lstStyle>
          <a:p>
            <a:endParaRPr lang="es-PR" altLang="en-US"/>
          </a:p>
        </p:txBody>
      </p:sp>
      <p:sp>
        <p:nvSpPr>
          <p:cNvPr id="6" name="Footer Placeholder 5">
            <a:extLst>
              <a:ext uri="{FF2B5EF4-FFF2-40B4-BE49-F238E27FC236}">
                <a16:creationId xmlns:a16="http://schemas.microsoft.com/office/drawing/2014/main" id="{CBE425CC-98D7-D2C6-EF41-0752960073DA}"/>
              </a:ext>
            </a:extLst>
          </p:cNvPr>
          <p:cNvSpPr>
            <a:spLocks noGrp="1"/>
          </p:cNvSpPr>
          <p:nvPr>
            <p:ph type="ftr" sz="quarter" idx="11"/>
          </p:nvPr>
        </p:nvSpPr>
        <p:spPr/>
        <p:txBody>
          <a:bodyPr/>
          <a:lstStyle>
            <a:lvl1pPr>
              <a:defRPr/>
            </a:lvl1pPr>
          </a:lstStyle>
          <a:p>
            <a:endParaRPr lang="es-PR" altLang="en-US"/>
          </a:p>
        </p:txBody>
      </p:sp>
      <p:sp>
        <p:nvSpPr>
          <p:cNvPr id="7" name="Slide Number Placeholder 6">
            <a:extLst>
              <a:ext uri="{FF2B5EF4-FFF2-40B4-BE49-F238E27FC236}">
                <a16:creationId xmlns:a16="http://schemas.microsoft.com/office/drawing/2014/main" id="{CE6BBCE8-0B94-7B9C-1C4E-8A4EF10DEE17}"/>
              </a:ext>
            </a:extLst>
          </p:cNvPr>
          <p:cNvSpPr>
            <a:spLocks noGrp="1"/>
          </p:cNvSpPr>
          <p:nvPr>
            <p:ph type="sldNum" sz="quarter" idx="12"/>
          </p:nvPr>
        </p:nvSpPr>
        <p:spPr/>
        <p:txBody>
          <a:bodyPr/>
          <a:lstStyle>
            <a:lvl1pPr>
              <a:defRPr/>
            </a:lvl1pPr>
          </a:lstStyle>
          <a:p>
            <a:fld id="{D3114878-ADCD-4997-90F9-2EA3B65B59E7}" type="slidenum">
              <a:rPr lang="es-PR" altLang="en-US"/>
              <a:pPr/>
              <a:t>‹#›</a:t>
            </a:fld>
            <a:endParaRPr lang="es-PR" altLang="en-US"/>
          </a:p>
        </p:txBody>
      </p:sp>
    </p:spTree>
    <p:extLst>
      <p:ext uri="{BB962C8B-B14F-4D97-AF65-F5344CB8AC3E}">
        <p14:creationId xmlns:p14="http://schemas.microsoft.com/office/powerpoint/2010/main" val="36572660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D9FE02-28BA-9324-8D43-03FA49BF48A5}"/>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9DABD7A-69BA-DA8D-7BA4-01B65C26BB35}"/>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5C4B9971-519B-4D58-ED31-210775DA06D8}"/>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B1358C0-A786-4543-301E-FF50A2C9F92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CCCB4EE-D11E-73A0-1FDA-7AA0249B2262}"/>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CF77E1DD-F436-5567-0626-79A31B541336}"/>
              </a:ext>
            </a:extLst>
          </p:cNvPr>
          <p:cNvSpPr>
            <a:spLocks noGrp="1"/>
          </p:cNvSpPr>
          <p:nvPr>
            <p:ph type="dt" sz="half" idx="10"/>
          </p:nvPr>
        </p:nvSpPr>
        <p:spPr/>
        <p:txBody>
          <a:bodyPr/>
          <a:lstStyle>
            <a:lvl1pPr>
              <a:defRPr/>
            </a:lvl1pPr>
          </a:lstStyle>
          <a:p>
            <a:endParaRPr lang="es-PR" altLang="en-US"/>
          </a:p>
        </p:txBody>
      </p:sp>
      <p:sp>
        <p:nvSpPr>
          <p:cNvPr id="8" name="Footer Placeholder 7">
            <a:extLst>
              <a:ext uri="{FF2B5EF4-FFF2-40B4-BE49-F238E27FC236}">
                <a16:creationId xmlns:a16="http://schemas.microsoft.com/office/drawing/2014/main" id="{FB5CE748-0230-9A96-0961-3FEBE346E61D}"/>
              </a:ext>
            </a:extLst>
          </p:cNvPr>
          <p:cNvSpPr>
            <a:spLocks noGrp="1"/>
          </p:cNvSpPr>
          <p:nvPr>
            <p:ph type="ftr" sz="quarter" idx="11"/>
          </p:nvPr>
        </p:nvSpPr>
        <p:spPr/>
        <p:txBody>
          <a:bodyPr/>
          <a:lstStyle>
            <a:lvl1pPr>
              <a:defRPr/>
            </a:lvl1pPr>
          </a:lstStyle>
          <a:p>
            <a:endParaRPr lang="es-PR" altLang="en-US"/>
          </a:p>
        </p:txBody>
      </p:sp>
      <p:sp>
        <p:nvSpPr>
          <p:cNvPr id="9" name="Slide Number Placeholder 8">
            <a:extLst>
              <a:ext uri="{FF2B5EF4-FFF2-40B4-BE49-F238E27FC236}">
                <a16:creationId xmlns:a16="http://schemas.microsoft.com/office/drawing/2014/main" id="{113D2D52-4ECD-0D7F-EBAD-0ADC93C5AFC1}"/>
              </a:ext>
            </a:extLst>
          </p:cNvPr>
          <p:cNvSpPr>
            <a:spLocks noGrp="1"/>
          </p:cNvSpPr>
          <p:nvPr>
            <p:ph type="sldNum" sz="quarter" idx="12"/>
          </p:nvPr>
        </p:nvSpPr>
        <p:spPr/>
        <p:txBody>
          <a:bodyPr/>
          <a:lstStyle>
            <a:lvl1pPr>
              <a:defRPr/>
            </a:lvl1pPr>
          </a:lstStyle>
          <a:p>
            <a:fld id="{B76E4C73-6C02-4340-932E-5E9B08602856}" type="slidenum">
              <a:rPr lang="es-PR" altLang="en-US"/>
              <a:pPr/>
              <a:t>‹#›</a:t>
            </a:fld>
            <a:endParaRPr lang="es-PR" altLang="en-US"/>
          </a:p>
        </p:txBody>
      </p:sp>
    </p:spTree>
    <p:extLst>
      <p:ext uri="{BB962C8B-B14F-4D97-AF65-F5344CB8AC3E}">
        <p14:creationId xmlns:p14="http://schemas.microsoft.com/office/powerpoint/2010/main" val="24042821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E40113-2676-E7C7-0C74-FC7A6962B34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FEF4AB6-8E2B-54C1-7848-37D1DB298929}"/>
              </a:ext>
            </a:extLst>
          </p:cNvPr>
          <p:cNvSpPr>
            <a:spLocks noGrp="1"/>
          </p:cNvSpPr>
          <p:nvPr>
            <p:ph type="dt" sz="half" idx="10"/>
          </p:nvPr>
        </p:nvSpPr>
        <p:spPr/>
        <p:txBody>
          <a:bodyPr/>
          <a:lstStyle>
            <a:lvl1pPr>
              <a:defRPr/>
            </a:lvl1pPr>
          </a:lstStyle>
          <a:p>
            <a:endParaRPr lang="es-PR" altLang="en-US"/>
          </a:p>
        </p:txBody>
      </p:sp>
      <p:sp>
        <p:nvSpPr>
          <p:cNvPr id="4" name="Footer Placeholder 3">
            <a:extLst>
              <a:ext uri="{FF2B5EF4-FFF2-40B4-BE49-F238E27FC236}">
                <a16:creationId xmlns:a16="http://schemas.microsoft.com/office/drawing/2014/main" id="{8B7FEEB9-3C41-D993-E19C-67A8634C1698}"/>
              </a:ext>
            </a:extLst>
          </p:cNvPr>
          <p:cNvSpPr>
            <a:spLocks noGrp="1"/>
          </p:cNvSpPr>
          <p:nvPr>
            <p:ph type="ftr" sz="quarter" idx="11"/>
          </p:nvPr>
        </p:nvSpPr>
        <p:spPr/>
        <p:txBody>
          <a:bodyPr/>
          <a:lstStyle>
            <a:lvl1pPr>
              <a:defRPr/>
            </a:lvl1pPr>
          </a:lstStyle>
          <a:p>
            <a:endParaRPr lang="es-PR" altLang="en-US"/>
          </a:p>
        </p:txBody>
      </p:sp>
      <p:sp>
        <p:nvSpPr>
          <p:cNvPr id="5" name="Slide Number Placeholder 4">
            <a:extLst>
              <a:ext uri="{FF2B5EF4-FFF2-40B4-BE49-F238E27FC236}">
                <a16:creationId xmlns:a16="http://schemas.microsoft.com/office/drawing/2014/main" id="{347140BA-A15B-8172-5536-3B737496BF92}"/>
              </a:ext>
            </a:extLst>
          </p:cNvPr>
          <p:cNvSpPr>
            <a:spLocks noGrp="1"/>
          </p:cNvSpPr>
          <p:nvPr>
            <p:ph type="sldNum" sz="quarter" idx="12"/>
          </p:nvPr>
        </p:nvSpPr>
        <p:spPr/>
        <p:txBody>
          <a:bodyPr/>
          <a:lstStyle>
            <a:lvl1pPr>
              <a:defRPr/>
            </a:lvl1pPr>
          </a:lstStyle>
          <a:p>
            <a:fld id="{A8E08BB8-C377-4A71-A2E2-6BD1D326B8B8}" type="slidenum">
              <a:rPr lang="es-PR" altLang="en-US"/>
              <a:pPr/>
              <a:t>‹#›</a:t>
            </a:fld>
            <a:endParaRPr lang="es-PR" altLang="en-US"/>
          </a:p>
        </p:txBody>
      </p:sp>
    </p:spTree>
    <p:extLst>
      <p:ext uri="{BB962C8B-B14F-4D97-AF65-F5344CB8AC3E}">
        <p14:creationId xmlns:p14="http://schemas.microsoft.com/office/powerpoint/2010/main" val="26591729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511A042-F0FE-2C44-E962-575B1D82C201}"/>
              </a:ext>
            </a:extLst>
          </p:cNvPr>
          <p:cNvSpPr>
            <a:spLocks noGrp="1"/>
          </p:cNvSpPr>
          <p:nvPr>
            <p:ph type="dt" sz="half" idx="10"/>
          </p:nvPr>
        </p:nvSpPr>
        <p:spPr/>
        <p:txBody>
          <a:bodyPr/>
          <a:lstStyle>
            <a:lvl1pPr>
              <a:defRPr/>
            </a:lvl1pPr>
          </a:lstStyle>
          <a:p>
            <a:endParaRPr lang="es-PR" altLang="en-US"/>
          </a:p>
        </p:txBody>
      </p:sp>
      <p:sp>
        <p:nvSpPr>
          <p:cNvPr id="3" name="Footer Placeholder 2">
            <a:extLst>
              <a:ext uri="{FF2B5EF4-FFF2-40B4-BE49-F238E27FC236}">
                <a16:creationId xmlns:a16="http://schemas.microsoft.com/office/drawing/2014/main" id="{BA849F12-C206-845B-10F9-9FBF451A61A2}"/>
              </a:ext>
            </a:extLst>
          </p:cNvPr>
          <p:cNvSpPr>
            <a:spLocks noGrp="1"/>
          </p:cNvSpPr>
          <p:nvPr>
            <p:ph type="ftr" sz="quarter" idx="11"/>
          </p:nvPr>
        </p:nvSpPr>
        <p:spPr/>
        <p:txBody>
          <a:bodyPr/>
          <a:lstStyle>
            <a:lvl1pPr>
              <a:defRPr/>
            </a:lvl1pPr>
          </a:lstStyle>
          <a:p>
            <a:endParaRPr lang="es-PR" altLang="en-US"/>
          </a:p>
        </p:txBody>
      </p:sp>
      <p:sp>
        <p:nvSpPr>
          <p:cNvPr id="4" name="Slide Number Placeholder 3">
            <a:extLst>
              <a:ext uri="{FF2B5EF4-FFF2-40B4-BE49-F238E27FC236}">
                <a16:creationId xmlns:a16="http://schemas.microsoft.com/office/drawing/2014/main" id="{AFFD447D-EC72-3E97-B403-FB0E1E1F07FE}"/>
              </a:ext>
            </a:extLst>
          </p:cNvPr>
          <p:cNvSpPr>
            <a:spLocks noGrp="1"/>
          </p:cNvSpPr>
          <p:nvPr>
            <p:ph type="sldNum" sz="quarter" idx="12"/>
          </p:nvPr>
        </p:nvSpPr>
        <p:spPr/>
        <p:txBody>
          <a:bodyPr/>
          <a:lstStyle>
            <a:lvl1pPr>
              <a:defRPr/>
            </a:lvl1pPr>
          </a:lstStyle>
          <a:p>
            <a:fld id="{009ACC1F-00C4-4F8D-9885-E06CF9FE7411}" type="slidenum">
              <a:rPr lang="es-PR" altLang="en-US"/>
              <a:pPr/>
              <a:t>‹#›</a:t>
            </a:fld>
            <a:endParaRPr lang="es-PR" altLang="en-US"/>
          </a:p>
        </p:txBody>
      </p:sp>
    </p:spTree>
    <p:extLst>
      <p:ext uri="{BB962C8B-B14F-4D97-AF65-F5344CB8AC3E}">
        <p14:creationId xmlns:p14="http://schemas.microsoft.com/office/powerpoint/2010/main" val="4819659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141D0F-B050-D437-BAF0-E0C7B5ED1B6D}"/>
              </a:ext>
            </a:extLst>
          </p:cNvPr>
          <p:cNvSpPr>
            <a:spLocks noGrp="1"/>
          </p:cNvSpPr>
          <p:nvPr>
            <p:ph type="title"/>
          </p:nvPr>
        </p:nvSpPr>
        <p:spPr>
          <a:xfrm>
            <a:off x="630238" y="457200"/>
            <a:ext cx="2949575" cy="1600200"/>
          </a:xfrm>
        </p:spPr>
        <p:txBody>
          <a:bodyPr/>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335306C-4C1B-8675-8D4D-82AEE06A48FA}"/>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90CF121-6DFE-3186-2B9C-FF2D9B50838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327FCD6-1F91-3003-56D6-06C1D679DE01}"/>
              </a:ext>
            </a:extLst>
          </p:cNvPr>
          <p:cNvSpPr>
            <a:spLocks noGrp="1"/>
          </p:cNvSpPr>
          <p:nvPr>
            <p:ph type="dt" sz="half" idx="10"/>
          </p:nvPr>
        </p:nvSpPr>
        <p:spPr/>
        <p:txBody>
          <a:bodyPr/>
          <a:lstStyle>
            <a:lvl1pPr>
              <a:defRPr/>
            </a:lvl1pPr>
          </a:lstStyle>
          <a:p>
            <a:endParaRPr lang="es-PR" altLang="en-US"/>
          </a:p>
        </p:txBody>
      </p:sp>
      <p:sp>
        <p:nvSpPr>
          <p:cNvPr id="6" name="Footer Placeholder 5">
            <a:extLst>
              <a:ext uri="{FF2B5EF4-FFF2-40B4-BE49-F238E27FC236}">
                <a16:creationId xmlns:a16="http://schemas.microsoft.com/office/drawing/2014/main" id="{FF68CDFF-C493-9551-14B9-D482883D33B7}"/>
              </a:ext>
            </a:extLst>
          </p:cNvPr>
          <p:cNvSpPr>
            <a:spLocks noGrp="1"/>
          </p:cNvSpPr>
          <p:nvPr>
            <p:ph type="ftr" sz="quarter" idx="11"/>
          </p:nvPr>
        </p:nvSpPr>
        <p:spPr/>
        <p:txBody>
          <a:bodyPr/>
          <a:lstStyle>
            <a:lvl1pPr>
              <a:defRPr/>
            </a:lvl1pPr>
          </a:lstStyle>
          <a:p>
            <a:endParaRPr lang="es-PR" altLang="en-US"/>
          </a:p>
        </p:txBody>
      </p:sp>
      <p:sp>
        <p:nvSpPr>
          <p:cNvPr id="7" name="Slide Number Placeholder 6">
            <a:extLst>
              <a:ext uri="{FF2B5EF4-FFF2-40B4-BE49-F238E27FC236}">
                <a16:creationId xmlns:a16="http://schemas.microsoft.com/office/drawing/2014/main" id="{26FF526C-B2C3-2F95-2F5C-193B0B95D17C}"/>
              </a:ext>
            </a:extLst>
          </p:cNvPr>
          <p:cNvSpPr>
            <a:spLocks noGrp="1"/>
          </p:cNvSpPr>
          <p:nvPr>
            <p:ph type="sldNum" sz="quarter" idx="12"/>
          </p:nvPr>
        </p:nvSpPr>
        <p:spPr/>
        <p:txBody>
          <a:bodyPr/>
          <a:lstStyle>
            <a:lvl1pPr>
              <a:defRPr/>
            </a:lvl1pPr>
          </a:lstStyle>
          <a:p>
            <a:fld id="{4DA681C7-E5C5-4A47-B214-94665330C4C3}" type="slidenum">
              <a:rPr lang="es-PR" altLang="en-US"/>
              <a:pPr/>
              <a:t>‹#›</a:t>
            </a:fld>
            <a:endParaRPr lang="es-PR" altLang="en-US"/>
          </a:p>
        </p:txBody>
      </p:sp>
    </p:spTree>
    <p:extLst>
      <p:ext uri="{BB962C8B-B14F-4D97-AF65-F5344CB8AC3E}">
        <p14:creationId xmlns:p14="http://schemas.microsoft.com/office/powerpoint/2010/main" val="13048970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89B1F9-5AD1-C951-6F29-9A445D5985E2}"/>
              </a:ext>
            </a:extLst>
          </p:cNvPr>
          <p:cNvSpPr>
            <a:spLocks noGrp="1"/>
          </p:cNvSpPr>
          <p:nvPr>
            <p:ph type="title"/>
          </p:nvPr>
        </p:nvSpPr>
        <p:spPr>
          <a:xfrm>
            <a:off x="630238" y="457200"/>
            <a:ext cx="2949575" cy="1600200"/>
          </a:xfrm>
        </p:spPr>
        <p:txBody>
          <a:bodyPr/>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EFF6515-9C7F-62C8-27BF-80696D3EAB20}"/>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8F53DA5-D686-EEE4-499A-FE1548E35A0B}"/>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FFEC340-3638-84B9-998A-15A17B5F32DA}"/>
              </a:ext>
            </a:extLst>
          </p:cNvPr>
          <p:cNvSpPr>
            <a:spLocks noGrp="1"/>
          </p:cNvSpPr>
          <p:nvPr>
            <p:ph type="dt" sz="half" idx="10"/>
          </p:nvPr>
        </p:nvSpPr>
        <p:spPr/>
        <p:txBody>
          <a:bodyPr/>
          <a:lstStyle>
            <a:lvl1pPr>
              <a:defRPr/>
            </a:lvl1pPr>
          </a:lstStyle>
          <a:p>
            <a:endParaRPr lang="es-PR" altLang="en-US"/>
          </a:p>
        </p:txBody>
      </p:sp>
      <p:sp>
        <p:nvSpPr>
          <p:cNvPr id="6" name="Footer Placeholder 5">
            <a:extLst>
              <a:ext uri="{FF2B5EF4-FFF2-40B4-BE49-F238E27FC236}">
                <a16:creationId xmlns:a16="http://schemas.microsoft.com/office/drawing/2014/main" id="{B41C0D19-F071-EC41-2087-13CB0C81DAB1}"/>
              </a:ext>
            </a:extLst>
          </p:cNvPr>
          <p:cNvSpPr>
            <a:spLocks noGrp="1"/>
          </p:cNvSpPr>
          <p:nvPr>
            <p:ph type="ftr" sz="quarter" idx="11"/>
          </p:nvPr>
        </p:nvSpPr>
        <p:spPr/>
        <p:txBody>
          <a:bodyPr/>
          <a:lstStyle>
            <a:lvl1pPr>
              <a:defRPr/>
            </a:lvl1pPr>
          </a:lstStyle>
          <a:p>
            <a:endParaRPr lang="es-PR" altLang="en-US"/>
          </a:p>
        </p:txBody>
      </p:sp>
      <p:sp>
        <p:nvSpPr>
          <p:cNvPr id="7" name="Slide Number Placeholder 6">
            <a:extLst>
              <a:ext uri="{FF2B5EF4-FFF2-40B4-BE49-F238E27FC236}">
                <a16:creationId xmlns:a16="http://schemas.microsoft.com/office/drawing/2014/main" id="{B41E0E96-0650-8CCC-F0E8-4857567A5E0F}"/>
              </a:ext>
            </a:extLst>
          </p:cNvPr>
          <p:cNvSpPr>
            <a:spLocks noGrp="1"/>
          </p:cNvSpPr>
          <p:nvPr>
            <p:ph type="sldNum" sz="quarter" idx="12"/>
          </p:nvPr>
        </p:nvSpPr>
        <p:spPr/>
        <p:txBody>
          <a:bodyPr/>
          <a:lstStyle>
            <a:lvl1pPr>
              <a:defRPr/>
            </a:lvl1pPr>
          </a:lstStyle>
          <a:p>
            <a:fld id="{E14E7BD6-C1A2-48D0-9DDE-5A5B9C3BE960}" type="slidenum">
              <a:rPr lang="es-PR" altLang="en-US"/>
              <a:pPr/>
              <a:t>‹#›</a:t>
            </a:fld>
            <a:endParaRPr lang="es-PR" altLang="en-US"/>
          </a:p>
        </p:txBody>
      </p:sp>
    </p:spTree>
    <p:extLst>
      <p:ext uri="{BB962C8B-B14F-4D97-AF65-F5344CB8AC3E}">
        <p14:creationId xmlns:p14="http://schemas.microsoft.com/office/powerpoint/2010/main" val="22272373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2160818A-4D54-5F09-8382-B8EB24782EAF}"/>
              </a:ext>
            </a:extLst>
          </p:cNvPr>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p>
            <a:pPr lvl="0"/>
            <a:r>
              <a:rPr lang="es-PR" altLang="en-US"/>
              <a:t>Click to edit Master title style</a:t>
            </a:r>
          </a:p>
        </p:txBody>
      </p:sp>
      <p:sp>
        <p:nvSpPr>
          <p:cNvPr id="41987" name="Rectangle 3">
            <a:extLst>
              <a:ext uri="{FF2B5EF4-FFF2-40B4-BE49-F238E27FC236}">
                <a16:creationId xmlns:a16="http://schemas.microsoft.com/office/drawing/2014/main" id="{F18646E2-F569-305E-65FC-FA8ECB38A886}"/>
              </a:ext>
            </a:extLst>
          </p:cNvPr>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s-PR" altLang="en-US"/>
              <a:t>Click to edit Master text styles</a:t>
            </a:r>
          </a:p>
          <a:p>
            <a:pPr lvl="1"/>
            <a:r>
              <a:rPr lang="es-PR" altLang="en-US"/>
              <a:t>Second level</a:t>
            </a:r>
          </a:p>
          <a:p>
            <a:pPr lvl="2"/>
            <a:r>
              <a:rPr lang="es-PR" altLang="en-US"/>
              <a:t>Third level</a:t>
            </a:r>
          </a:p>
          <a:p>
            <a:pPr lvl="3"/>
            <a:r>
              <a:rPr lang="es-PR" altLang="en-US"/>
              <a:t>Fourth level</a:t>
            </a:r>
          </a:p>
          <a:p>
            <a:pPr lvl="4"/>
            <a:r>
              <a:rPr lang="es-PR" altLang="en-US"/>
              <a:t>Fifth level</a:t>
            </a:r>
          </a:p>
        </p:txBody>
      </p:sp>
      <p:sp>
        <p:nvSpPr>
          <p:cNvPr id="41988" name="Rectangle 4">
            <a:extLst>
              <a:ext uri="{FF2B5EF4-FFF2-40B4-BE49-F238E27FC236}">
                <a16:creationId xmlns:a16="http://schemas.microsoft.com/office/drawing/2014/main" id="{2F7619A7-BD11-19C2-8FF8-6B3450C6FAB2}"/>
              </a:ext>
            </a:extLst>
          </p:cNvPr>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000"/>
            </a:lvl1pPr>
          </a:lstStyle>
          <a:p>
            <a:endParaRPr lang="es-PR" altLang="en-US"/>
          </a:p>
        </p:txBody>
      </p:sp>
      <p:sp>
        <p:nvSpPr>
          <p:cNvPr id="41989" name="Rectangle 5">
            <a:extLst>
              <a:ext uri="{FF2B5EF4-FFF2-40B4-BE49-F238E27FC236}">
                <a16:creationId xmlns:a16="http://schemas.microsoft.com/office/drawing/2014/main" id="{87F66B53-7E6F-86F6-263A-23CFE8C12029}"/>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000"/>
            </a:lvl1pPr>
          </a:lstStyle>
          <a:p>
            <a:endParaRPr lang="es-PR" altLang="en-US"/>
          </a:p>
        </p:txBody>
      </p:sp>
      <p:sp>
        <p:nvSpPr>
          <p:cNvPr id="41990" name="Rectangle 6">
            <a:extLst>
              <a:ext uri="{FF2B5EF4-FFF2-40B4-BE49-F238E27FC236}">
                <a16:creationId xmlns:a16="http://schemas.microsoft.com/office/drawing/2014/main" id="{C26DCBE6-2FFF-7B63-45FF-CC1CA068EE8D}"/>
              </a:ext>
            </a:extLst>
          </p:cNvPr>
          <p:cNvSpPr>
            <a:spLocks noGrp="1" noChangeArrowheads="1"/>
          </p:cNvSpPr>
          <p:nvPr>
            <p:ph type="sldNum" sz="quarter" idx="4"/>
          </p:nvPr>
        </p:nvSpPr>
        <p:spPr bwMode="auto">
          <a:xfrm>
            <a:off x="6553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000"/>
            </a:lvl1pPr>
          </a:lstStyle>
          <a:p>
            <a:fld id="{07FC14EF-7249-4B6D-A032-A8B93FB21A92}" type="slidenum">
              <a:rPr lang="es-PR" altLang="en-US"/>
              <a:pPr/>
              <a:t>‹#›</a:t>
            </a:fld>
            <a:endParaRPr lang="es-PR" altLang="en-US"/>
          </a:p>
        </p:txBody>
      </p:sp>
      <p:sp>
        <p:nvSpPr>
          <p:cNvPr id="41991" name="Rectangle 7">
            <a:extLst>
              <a:ext uri="{FF2B5EF4-FFF2-40B4-BE49-F238E27FC236}">
                <a16:creationId xmlns:a16="http://schemas.microsoft.com/office/drawing/2014/main" id="{8DDE5F11-C576-9A05-F51F-026C14AD7046}"/>
              </a:ext>
            </a:extLst>
          </p:cNvPr>
          <p:cNvSpPr>
            <a:spLocks noChangeArrowheads="1"/>
          </p:cNvSpPr>
          <p:nvPr/>
        </p:nvSpPr>
        <p:spPr bwMode="auto">
          <a:xfrm>
            <a:off x="0" y="0"/>
            <a:ext cx="228600" cy="2286000"/>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2400">
              <a:latin typeface="Times New Roman" panose="02020603050405020304" pitchFamily="18" charset="0"/>
            </a:endParaRPr>
          </a:p>
        </p:txBody>
      </p:sp>
      <p:sp>
        <p:nvSpPr>
          <p:cNvPr id="41992" name="Line 8">
            <a:extLst>
              <a:ext uri="{FF2B5EF4-FFF2-40B4-BE49-F238E27FC236}">
                <a16:creationId xmlns:a16="http://schemas.microsoft.com/office/drawing/2014/main" id="{58FE625B-9F97-F020-C0C6-B3F359563BA0}"/>
              </a:ext>
            </a:extLst>
          </p:cNvPr>
          <p:cNvSpPr>
            <a:spLocks noChangeShapeType="1"/>
          </p:cNvSpPr>
          <p:nvPr/>
        </p:nvSpPr>
        <p:spPr bwMode="auto">
          <a:xfrm>
            <a:off x="457200" y="1447800"/>
            <a:ext cx="8077200" cy="0"/>
          </a:xfrm>
          <a:prstGeom prst="line">
            <a:avLst/>
          </a:prstGeom>
          <a:noFill/>
          <a:ln w="19050">
            <a:solidFill>
              <a:schemeClr val="tx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993" name="Rectangle 9">
            <a:extLst>
              <a:ext uri="{FF2B5EF4-FFF2-40B4-BE49-F238E27FC236}">
                <a16:creationId xmlns:a16="http://schemas.microsoft.com/office/drawing/2014/main" id="{AACB97B2-777A-338C-58FF-6A8DEC99D60B}"/>
              </a:ext>
            </a:extLst>
          </p:cNvPr>
          <p:cNvSpPr>
            <a:spLocks noChangeArrowheads="1"/>
          </p:cNvSpPr>
          <p:nvPr/>
        </p:nvSpPr>
        <p:spPr bwMode="auto">
          <a:xfrm>
            <a:off x="0" y="2286000"/>
            <a:ext cx="228600" cy="2286000"/>
          </a:xfrm>
          <a:prstGeom prst="rect">
            <a:avLst/>
          </a:prstGeom>
          <a:solidFill>
            <a:schemeClr val="accent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2400">
              <a:latin typeface="Times New Roman" panose="02020603050405020304" pitchFamily="18" charset="0"/>
            </a:endParaRPr>
          </a:p>
        </p:txBody>
      </p:sp>
      <p:sp>
        <p:nvSpPr>
          <p:cNvPr id="41994" name="Rectangle 10">
            <a:extLst>
              <a:ext uri="{FF2B5EF4-FFF2-40B4-BE49-F238E27FC236}">
                <a16:creationId xmlns:a16="http://schemas.microsoft.com/office/drawing/2014/main" id="{4D29A053-5E57-0933-2710-810B77737F66}"/>
              </a:ext>
            </a:extLst>
          </p:cNvPr>
          <p:cNvSpPr>
            <a:spLocks noChangeArrowheads="1"/>
          </p:cNvSpPr>
          <p:nvPr/>
        </p:nvSpPr>
        <p:spPr bwMode="auto">
          <a:xfrm>
            <a:off x="0" y="4572000"/>
            <a:ext cx="228600" cy="2286000"/>
          </a:xfrm>
          <a:prstGeom prst="rect">
            <a:avLst/>
          </a:prstGeom>
          <a:solidFill>
            <a:schemeClr val="tx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sz="2400">
              <a:latin typeface="Times New Roman" panose="02020603050405020304" pitchFamily="18" charset="0"/>
            </a:endParaRPr>
          </a:p>
        </p:txBody>
      </p:sp>
    </p:spTree>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Lst>
  <p:txStyles>
    <p:titleStyle>
      <a:lvl1pPr algn="l" rtl="0" fontAlgn="base">
        <a:spcBef>
          <a:spcPct val="0"/>
        </a:spcBef>
        <a:spcAft>
          <a:spcPct val="0"/>
        </a:spcAft>
        <a:defRPr sz="4400" kern="1200">
          <a:solidFill>
            <a:schemeClr val="tx2"/>
          </a:solidFill>
          <a:latin typeface="+mj-lt"/>
          <a:ea typeface="+mj-ea"/>
          <a:cs typeface="+mj-cs"/>
        </a:defRPr>
      </a:lvl1pPr>
      <a:lvl2pPr algn="l" rtl="0" fontAlgn="base">
        <a:spcBef>
          <a:spcPct val="0"/>
        </a:spcBef>
        <a:spcAft>
          <a:spcPct val="0"/>
        </a:spcAft>
        <a:defRPr sz="4400">
          <a:solidFill>
            <a:schemeClr val="tx2"/>
          </a:solidFill>
          <a:latin typeface="Garamond" panose="02020404030301010803" pitchFamily="18" charset="0"/>
        </a:defRPr>
      </a:lvl2pPr>
      <a:lvl3pPr algn="l" rtl="0" fontAlgn="base">
        <a:spcBef>
          <a:spcPct val="0"/>
        </a:spcBef>
        <a:spcAft>
          <a:spcPct val="0"/>
        </a:spcAft>
        <a:defRPr sz="4400">
          <a:solidFill>
            <a:schemeClr val="tx2"/>
          </a:solidFill>
          <a:latin typeface="Garamond" panose="02020404030301010803" pitchFamily="18" charset="0"/>
        </a:defRPr>
      </a:lvl3pPr>
      <a:lvl4pPr algn="l" rtl="0" fontAlgn="base">
        <a:spcBef>
          <a:spcPct val="0"/>
        </a:spcBef>
        <a:spcAft>
          <a:spcPct val="0"/>
        </a:spcAft>
        <a:defRPr sz="4400">
          <a:solidFill>
            <a:schemeClr val="tx2"/>
          </a:solidFill>
          <a:latin typeface="Garamond" panose="02020404030301010803" pitchFamily="18" charset="0"/>
        </a:defRPr>
      </a:lvl4pPr>
      <a:lvl5pPr algn="l" rtl="0" fontAlgn="base">
        <a:spcBef>
          <a:spcPct val="0"/>
        </a:spcBef>
        <a:spcAft>
          <a:spcPct val="0"/>
        </a:spcAft>
        <a:defRPr sz="4400">
          <a:solidFill>
            <a:schemeClr val="tx2"/>
          </a:solidFill>
          <a:latin typeface="Garamond" panose="02020404030301010803" pitchFamily="18" charset="0"/>
        </a:defRPr>
      </a:lvl5pPr>
      <a:lvl6pPr marL="457200" algn="l" rtl="0" fontAlgn="base">
        <a:spcBef>
          <a:spcPct val="0"/>
        </a:spcBef>
        <a:spcAft>
          <a:spcPct val="0"/>
        </a:spcAft>
        <a:defRPr sz="4400">
          <a:solidFill>
            <a:schemeClr val="tx2"/>
          </a:solidFill>
          <a:latin typeface="Garamond" panose="02020404030301010803" pitchFamily="18" charset="0"/>
        </a:defRPr>
      </a:lvl6pPr>
      <a:lvl7pPr marL="914400" algn="l" rtl="0" fontAlgn="base">
        <a:spcBef>
          <a:spcPct val="0"/>
        </a:spcBef>
        <a:spcAft>
          <a:spcPct val="0"/>
        </a:spcAft>
        <a:defRPr sz="4400">
          <a:solidFill>
            <a:schemeClr val="tx2"/>
          </a:solidFill>
          <a:latin typeface="Garamond" panose="02020404030301010803" pitchFamily="18" charset="0"/>
        </a:defRPr>
      </a:lvl7pPr>
      <a:lvl8pPr marL="1371600" algn="l" rtl="0" fontAlgn="base">
        <a:spcBef>
          <a:spcPct val="0"/>
        </a:spcBef>
        <a:spcAft>
          <a:spcPct val="0"/>
        </a:spcAft>
        <a:defRPr sz="4400">
          <a:solidFill>
            <a:schemeClr val="tx2"/>
          </a:solidFill>
          <a:latin typeface="Garamond" panose="02020404030301010803" pitchFamily="18" charset="0"/>
        </a:defRPr>
      </a:lvl8pPr>
      <a:lvl9pPr marL="1828800" algn="l" rtl="0" fontAlgn="base">
        <a:spcBef>
          <a:spcPct val="0"/>
        </a:spcBef>
        <a:spcAft>
          <a:spcPct val="0"/>
        </a:spcAft>
        <a:defRPr sz="4400">
          <a:solidFill>
            <a:schemeClr val="tx2"/>
          </a:solidFill>
          <a:latin typeface="Garamond" panose="02020404030301010803" pitchFamily="18" charset="0"/>
        </a:defRPr>
      </a:lvl9pPr>
    </p:titleStyle>
    <p:bodyStyle>
      <a:lvl1pPr marL="342900" indent="-342900" algn="l" rtl="0" fontAlgn="base">
        <a:spcBef>
          <a:spcPct val="20000"/>
        </a:spcBef>
        <a:spcAft>
          <a:spcPct val="0"/>
        </a:spcAft>
        <a:buClr>
          <a:schemeClr val="bg2"/>
        </a:buClr>
        <a:buSzPct val="75000"/>
        <a:buFont typeface="Wingdings" panose="05000000000000000000" pitchFamily="2" charset="2"/>
        <a:buChar char="p"/>
        <a:defRPr sz="2800" kern="1200">
          <a:solidFill>
            <a:schemeClr val="tx1"/>
          </a:solidFill>
          <a:latin typeface="+mn-lt"/>
          <a:ea typeface="+mn-ea"/>
          <a:cs typeface="+mn-cs"/>
        </a:defRPr>
      </a:lvl1pPr>
      <a:lvl2pPr marL="742950" indent="-285750" algn="l" rtl="0" fontAlgn="base">
        <a:spcBef>
          <a:spcPct val="20000"/>
        </a:spcBef>
        <a:spcAft>
          <a:spcPct val="0"/>
        </a:spcAft>
        <a:buClr>
          <a:schemeClr val="tx2"/>
        </a:buClr>
        <a:buSzPct val="75000"/>
        <a:buFont typeface="Wingdings" panose="05000000000000000000" pitchFamily="2" charset="2"/>
        <a:buChar char="n"/>
        <a:defRPr sz="2400" kern="1200">
          <a:solidFill>
            <a:schemeClr val="tx1"/>
          </a:solidFill>
          <a:latin typeface="+mn-lt"/>
          <a:ea typeface="+mn-ea"/>
          <a:cs typeface="+mn-cs"/>
        </a:defRPr>
      </a:lvl2pPr>
      <a:lvl3pPr marL="1143000" indent="-228600" algn="l" rtl="0" fontAlgn="base">
        <a:spcBef>
          <a:spcPct val="20000"/>
        </a:spcBef>
        <a:spcAft>
          <a:spcPct val="0"/>
        </a:spcAft>
        <a:buClr>
          <a:schemeClr val="accent1"/>
        </a:buClr>
        <a:buSzPct val="65000"/>
        <a:buFont typeface="Wingdings" panose="05000000000000000000" pitchFamily="2" charset="2"/>
        <a:buChar char="p"/>
        <a:defRPr sz="2000" kern="1200">
          <a:solidFill>
            <a:schemeClr val="tx1"/>
          </a:solidFill>
          <a:latin typeface="+mn-lt"/>
          <a:ea typeface="+mn-ea"/>
          <a:cs typeface="+mn-cs"/>
        </a:defRPr>
      </a:lvl3pPr>
      <a:lvl4pPr marL="1600200" indent="-228600" algn="l" rtl="0" fontAlgn="base">
        <a:spcBef>
          <a:spcPct val="20000"/>
        </a:spcBef>
        <a:spcAft>
          <a:spcPct val="0"/>
        </a:spcAft>
        <a:buClr>
          <a:schemeClr val="bg2"/>
        </a:buClr>
        <a:buFont typeface="Wingdings" panose="05000000000000000000" pitchFamily="2" charset="2"/>
        <a:buChar char="§"/>
        <a:defRPr kern="1200">
          <a:solidFill>
            <a:schemeClr val="tx1"/>
          </a:solidFill>
          <a:latin typeface="+mn-lt"/>
          <a:ea typeface="+mn-ea"/>
          <a:cs typeface="+mn-cs"/>
        </a:defRPr>
      </a:lvl4pPr>
      <a:lvl5pPr marL="2057400" indent="-228600" algn="l" rtl="0" fontAlgn="base">
        <a:spcBef>
          <a:spcPct val="20000"/>
        </a:spcBef>
        <a:spcAft>
          <a:spcPct val="0"/>
        </a:spcAft>
        <a:buClr>
          <a:schemeClr val="tx2"/>
        </a:buClr>
        <a:buSzPct val="80000"/>
        <a:buFont typeface="Wingdings" panose="05000000000000000000" pitchFamily="2" charset="2"/>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image" Target="../media/image61.wmf"/><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7.wmf"/><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1.wmf"/><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12.wmf"/><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image" Target="../media/image27.wmf"/><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28.wmf"/><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image" Target="../media/image31.wmf"/><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35.wmf"/><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36.wmf"/><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image" Target="../media/image37.wmf"/><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38.wmf"/><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image" Target="../media/image39.wmf"/><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40.wmf"/><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41.wmf"/><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43.wmf"/><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46.wmf"/><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49.wmf"/><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image" Target="../media/image52.wmf"/><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image" Target="../media/image54.wmf"/><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55.wmf"/><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image" Target="../media/image56.wmf"/><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57.wmf"/><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image" Target="../media/image58.wmf"/><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image" Target="../media/image59.wmf"/><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60.wmf"/><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B5F8A0C4-A637-CFD6-8F62-80FCF486588A}"/>
              </a:ext>
            </a:extLst>
          </p:cNvPr>
          <p:cNvSpPr>
            <a:spLocks noGrp="1" noChangeArrowheads="1"/>
          </p:cNvSpPr>
          <p:nvPr>
            <p:ph type="ctrTitle"/>
          </p:nvPr>
        </p:nvSpPr>
        <p:spPr>
          <a:xfrm>
            <a:off x="685800" y="457200"/>
            <a:ext cx="7772400" cy="2355850"/>
          </a:xfrm>
        </p:spPr>
        <p:txBody>
          <a:bodyPr/>
          <a:lstStyle/>
          <a:p>
            <a:r>
              <a:rPr lang="es-PR" altLang="en-US" sz="5200" b="1" dirty="0">
                <a:effectLst>
                  <a:outerShdw blurRad="38100" dist="38100" dir="2700000" algn="tl">
                    <a:srgbClr val="C0C0C0"/>
                  </a:outerShdw>
                </a:effectLst>
                <a:latin typeface="Verdana" panose="020B0604030504040204" pitchFamily="34" charset="0"/>
              </a:rPr>
              <a:t>ENFERMEDADES CRÓNICO-</a:t>
            </a:r>
            <a:br>
              <a:rPr lang="es-PR" altLang="en-US" sz="5200" b="1" dirty="0">
                <a:effectLst>
                  <a:outerShdw blurRad="38100" dist="38100" dir="2700000" algn="tl">
                    <a:srgbClr val="C0C0C0"/>
                  </a:outerShdw>
                </a:effectLst>
                <a:latin typeface="Verdana" panose="020B0604030504040204" pitchFamily="34" charset="0"/>
              </a:rPr>
            </a:br>
            <a:r>
              <a:rPr lang="es-PR" altLang="en-US" sz="5200" b="1" dirty="0">
                <a:effectLst>
                  <a:outerShdw blurRad="38100" dist="38100" dir="2700000" algn="tl">
                    <a:srgbClr val="C0C0C0"/>
                  </a:outerShdw>
                </a:effectLst>
                <a:latin typeface="Verdana" panose="020B0604030504040204" pitchFamily="34" charset="0"/>
              </a:rPr>
              <a:t>DEGENERATIVAS</a:t>
            </a:r>
          </a:p>
        </p:txBody>
      </p:sp>
      <p:sp>
        <p:nvSpPr>
          <p:cNvPr id="2051" name="Rectangle 3">
            <a:extLst>
              <a:ext uri="{FF2B5EF4-FFF2-40B4-BE49-F238E27FC236}">
                <a16:creationId xmlns:a16="http://schemas.microsoft.com/office/drawing/2014/main" id="{46700B8D-FCA2-5888-D519-80C73F9C8F7C}"/>
              </a:ext>
            </a:extLst>
          </p:cNvPr>
          <p:cNvSpPr>
            <a:spLocks noGrp="1" noChangeArrowheads="1"/>
          </p:cNvSpPr>
          <p:nvPr>
            <p:ph type="subTitle" idx="1"/>
          </p:nvPr>
        </p:nvSpPr>
        <p:spPr>
          <a:xfrm>
            <a:off x="2133600" y="5791200"/>
            <a:ext cx="4800600" cy="685800"/>
          </a:xfrm>
        </p:spPr>
        <p:txBody>
          <a:bodyPr/>
          <a:lstStyle/>
          <a:p>
            <a:pPr>
              <a:lnSpc>
                <a:spcPct val="90000"/>
              </a:lnSpc>
            </a:pPr>
            <a:r>
              <a:rPr lang="es-PR" altLang="en-US" sz="1900" b="1">
                <a:latin typeface="Times New Roman" panose="02020603050405020304" pitchFamily="18" charset="0"/>
              </a:rPr>
              <a:t>Prof. Edgar Lopategui Corsino</a:t>
            </a:r>
          </a:p>
          <a:p>
            <a:pPr>
              <a:lnSpc>
                <a:spcPct val="90000"/>
              </a:lnSpc>
            </a:pPr>
            <a:r>
              <a:rPr lang="es-PR" altLang="en-US" sz="1900" b="1" i="1">
                <a:latin typeface="Times New Roman" panose="02020603050405020304" pitchFamily="18" charset="0"/>
              </a:rPr>
              <a:t>M.A., Fisiología del Ejercicio</a:t>
            </a:r>
          </a:p>
        </p:txBody>
      </p:sp>
      <p:sp>
        <p:nvSpPr>
          <p:cNvPr id="2062" name="Rectangle 14">
            <a:extLst>
              <a:ext uri="{FF2B5EF4-FFF2-40B4-BE49-F238E27FC236}">
                <a16:creationId xmlns:a16="http://schemas.microsoft.com/office/drawing/2014/main" id="{3D43CD8A-FF13-7F5B-6B72-E97FEB5AC27E}"/>
              </a:ext>
            </a:extLst>
          </p:cNvPr>
          <p:cNvSpPr>
            <a:spLocks noChangeArrowheads="1"/>
          </p:cNvSpPr>
          <p:nvPr/>
        </p:nvSpPr>
        <p:spPr bwMode="auto">
          <a:xfrm>
            <a:off x="3727450" y="4767263"/>
            <a:ext cx="3175" cy="1266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47" name="Rectangle 199">
            <a:extLst>
              <a:ext uri="{FF2B5EF4-FFF2-40B4-BE49-F238E27FC236}">
                <a16:creationId xmlns:a16="http://schemas.microsoft.com/office/drawing/2014/main" id="{678036B9-305F-0D8B-84CC-03F07A1439C1}"/>
              </a:ext>
            </a:extLst>
          </p:cNvPr>
          <p:cNvSpPr>
            <a:spLocks noChangeArrowheads="1"/>
          </p:cNvSpPr>
          <p:nvPr/>
        </p:nvSpPr>
        <p:spPr bwMode="auto">
          <a:xfrm>
            <a:off x="3727450" y="3776663"/>
            <a:ext cx="3175" cy="1266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2421" name="Group 373">
            <a:extLst>
              <a:ext uri="{FF2B5EF4-FFF2-40B4-BE49-F238E27FC236}">
                <a16:creationId xmlns:a16="http://schemas.microsoft.com/office/drawing/2014/main" id="{981232AD-F873-2BC9-B756-2384ED94DBB6}"/>
              </a:ext>
            </a:extLst>
          </p:cNvPr>
          <p:cNvGrpSpPr>
            <a:grpSpLocks/>
          </p:cNvGrpSpPr>
          <p:nvPr/>
        </p:nvGrpSpPr>
        <p:grpSpPr bwMode="auto">
          <a:xfrm>
            <a:off x="3276600" y="3276600"/>
            <a:ext cx="2590800" cy="2362200"/>
            <a:chOff x="2112" y="2304"/>
            <a:chExt cx="1270" cy="1100"/>
          </a:xfrm>
        </p:grpSpPr>
        <p:sp>
          <p:nvSpPr>
            <p:cNvPr id="2238" name="AutoShape 190">
              <a:extLst>
                <a:ext uri="{FF2B5EF4-FFF2-40B4-BE49-F238E27FC236}">
                  <a16:creationId xmlns:a16="http://schemas.microsoft.com/office/drawing/2014/main" id="{34E69461-D751-D53C-7EF3-77E07F218C17}"/>
                </a:ext>
              </a:extLst>
            </p:cNvPr>
            <p:cNvSpPr>
              <a:spLocks noChangeAspect="1" noChangeArrowheads="1" noTextEdit="1"/>
            </p:cNvSpPr>
            <p:nvPr/>
          </p:nvSpPr>
          <p:spPr bwMode="auto">
            <a:xfrm>
              <a:off x="2112" y="2304"/>
              <a:ext cx="1270" cy="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40" name="Rectangle 192">
              <a:extLst>
                <a:ext uri="{FF2B5EF4-FFF2-40B4-BE49-F238E27FC236}">
                  <a16:creationId xmlns:a16="http://schemas.microsoft.com/office/drawing/2014/main" id="{71E21A73-440F-81CE-6A06-CCBE7253BE68}"/>
                </a:ext>
              </a:extLst>
            </p:cNvPr>
            <p:cNvSpPr>
              <a:spLocks noChangeArrowheads="1"/>
            </p:cNvSpPr>
            <p:nvPr/>
          </p:nvSpPr>
          <p:spPr bwMode="auto">
            <a:xfrm>
              <a:off x="2151" y="2342"/>
              <a:ext cx="1194" cy="1024"/>
            </a:xfrm>
            <a:prstGeom prst="rect">
              <a:avLst/>
            </a:prstGeom>
            <a:solidFill>
              <a:srgbClr val="808000"/>
            </a:solidFill>
            <a:ln w="0">
              <a:solidFill>
                <a:srgbClr val="000000"/>
              </a:solidFill>
              <a:miter lim="800000"/>
              <a:headEnd/>
              <a:tailEnd/>
            </a:ln>
          </p:spPr>
          <p:txBody>
            <a:bodyPr/>
            <a:lstStyle/>
            <a:p>
              <a:endParaRPr lang="en-US"/>
            </a:p>
          </p:txBody>
        </p:sp>
        <p:sp>
          <p:nvSpPr>
            <p:cNvPr id="2241" name="Freeform 193">
              <a:extLst>
                <a:ext uri="{FF2B5EF4-FFF2-40B4-BE49-F238E27FC236}">
                  <a16:creationId xmlns:a16="http://schemas.microsoft.com/office/drawing/2014/main" id="{89EB8224-468A-8709-02B3-57EDF1F8909A}"/>
                </a:ext>
              </a:extLst>
            </p:cNvPr>
            <p:cNvSpPr>
              <a:spLocks/>
            </p:cNvSpPr>
            <p:nvPr/>
          </p:nvSpPr>
          <p:spPr bwMode="auto">
            <a:xfrm>
              <a:off x="2117" y="2308"/>
              <a:ext cx="34" cy="1091"/>
            </a:xfrm>
            <a:custGeom>
              <a:avLst/>
              <a:gdLst>
                <a:gd name="T0" fmla="*/ 0 w 170"/>
                <a:gd name="T1" fmla="*/ 0 h 5455"/>
                <a:gd name="T2" fmla="*/ 170 w 170"/>
                <a:gd name="T3" fmla="*/ 170 h 5455"/>
                <a:gd name="T4" fmla="*/ 170 w 170"/>
                <a:gd name="T5" fmla="*/ 5285 h 5455"/>
                <a:gd name="T6" fmla="*/ 0 w 170"/>
                <a:gd name="T7" fmla="*/ 5455 h 5455"/>
                <a:gd name="T8" fmla="*/ 0 w 170"/>
                <a:gd name="T9" fmla="*/ 0 h 5455"/>
              </a:gdLst>
              <a:ahLst/>
              <a:cxnLst>
                <a:cxn ang="0">
                  <a:pos x="T0" y="T1"/>
                </a:cxn>
                <a:cxn ang="0">
                  <a:pos x="T2" y="T3"/>
                </a:cxn>
                <a:cxn ang="0">
                  <a:pos x="T4" y="T5"/>
                </a:cxn>
                <a:cxn ang="0">
                  <a:pos x="T6" y="T7"/>
                </a:cxn>
                <a:cxn ang="0">
                  <a:pos x="T8" y="T9"/>
                </a:cxn>
              </a:cxnLst>
              <a:rect l="0" t="0" r="r" b="b"/>
              <a:pathLst>
                <a:path w="170" h="5455">
                  <a:moveTo>
                    <a:pt x="0" y="0"/>
                  </a:moveTo>
                  <a:lnTo>
                    <a:pt x="170" y="170"/>
                  </a:lnTo>
                  <a:lnTo>
                    <a:pt x="170" y="5285"/>
                  </a:lnTo>
                  <a:lnTo>
                    <a:pt x="0" y="5455"/>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2242" name="Freeform 194">
              <a:extLst>
                <a:ext uri="{FF2B5EF4-FFF2-40B4-BE49-F238E27FC236}">
                  <a16:creationId xmlns:a16="http://schemas.microsoft.com/office/drawing/2014/main" id="{83ED4899-9719-5ADC-A8B7-F4E70422863B}"/>
                </a:ext>
              </a:extLst>
            </p:cNvPr>
            <p:cNvSpPr>
              <a:spLocks/>
            </p:cNvSpPr>
            <p:nvPr/>
          </p:nvSpPr>
          <p:spPr bwMode="auto">
            <a:xfrm>
              <a:off x="2117" y="2308"/>
              <a:ext cx="1262" cy="34"/>
            </a:xfrm>
            <a:custGeom>
              <a:avLst/>
              <a:gdLst>
                <a:gd name="T0" fmla="*/ 0 w 6309"/>
                <a:gd name="T1" fmla="*/ 0 h 170"/>
                <a:gd name="T2" fmla="*/ 170 w 6309"/>
                <a:gd name="T3" fmla="*/ 170 h 170"/>
                <a:gd name="T4" fmla="*/ 6139 w 6309"/>
                <a:gd name="T5" fmla="*/ 170 h 170"/>
                <a:gd name="T6" fmla="*/ 6309 w 6309"/>
                <a:gd name="T7" fmla="*/ 0 h 170"/>
                <a:gd name="T8" fmla="*/ 0 w 6309"/>
                <a:gd name="T9" fmla="*/ 0 h 170"/>
              </a:gdLst>
              <a:ahLst/>
              <a:cxnLst>
                <a:cxn ang="0">
                  <a:pos x="T0" y="T1"/>
                </a:cxn>
                <a:cxn ang="0">
                  <a:pos x="T2" y="T3"/>
                </a:cxn>
                <a:cxn ang="0">
                  <a:pos x="T4" y="T5"/>
                </a:cxn>
                <a:cxn ang="0">
                  <a:pos x="T6" y="T7"/>
                </a:cxn>
                <a:cxn ang="0">
                  <a:pos x="T8" y="T9"/>
                </a:cxn>
              </a:cxnLst>
              <a:rect l="0" t="0" r="r" b="b"/>
              <a:pathLst>
                <a:path w="6309" h="170">
                  <a:moveTo>
                    <a:pt x="0" y="0"/>
                  </a:moveTo>
                  <a:lnTo>
                    <a:pt x="170" y="170"/>
                  </a:lnTo>
                  <a:lnTo>
                    <a:pt x="6139" y="170"/>
                  </a:lnTo>
                  <a:lnTo>
                    <a:pt x="6309"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2243" name="Freeform 195">
              <a:extLst>
                <a:ext uri="{FF2B5EF4-FFF2-40B4-BE49-F238E27FC236}">
                  <a16:creationId xmlns:a16="http://schemas.microsoft.com/office/drawing/2014/main" id="{3A11E8F0-13C1-26BF-7623-308CBF01B540}"/>
                </a:ext>
              </a:extLst>
            </p:cNvPr>
            <p:cNvSpPr>
              <a:spLocks/>
            </p:cNvSpPr>
            <p:nvPr/>
          </p:nvSpPr>
          <p:spPr bwMode="auto">
            <a:xfrm>
              <a:off x="3345" y="2308"/>
              <a:ext cx="34" cy="1091"/>
            </a:xfrm>
            <a:custGeom>
              <a:avLst/>
              <a:gdLst>
                <a:gd name="T0" fmla="*/ 170 w 170"/>
                <a:gd name="T1" fmla="*/ 5455 h 5455"/>
                <a:gd name="T2" fmla="*/ 0 w 170"/>
                <a:gd name="T3" fmla="*/ 5285 h 5455"/>
                <a:gd name="T4" fmla="*/ 0 w 170"/>
                <a:gd name="T5" fmla="*/ 170 h 5455"/>
                <a:gd name="T6" fmla="*/ 170 w 170"/>
                <a:gd name="T7" fmla="*/ 0 h 5455"/>
                <a:gd name="T8" fmla="*/ 170 w 170"/>
                <a:gd name="T9" fmla="*/ 5455 h 5455"/>
              </a:gdLst>
              <a:ahLst/>
              <a:cxnLst>
                <a:cxn ang="0">
                  <a:pos x="T0" y="T1"/>
                </a:cxn>
                <a:cxn ang="0">
                  <a:pos x="T2" y="T3"/>
                </a:cxn>
                <a:cxn ang="0">
                  <a:pos x="T4" y="T5"/>
                </a:cxn>
                <a:cxn ang="0">
                  <a:pos x="T6" y="T7"/>
                </a:cxn>
                <a:cxn ang="0">
                  <a:pos x="T8" y="T9"/>
                </a:cxn>
              </a:cxnLst>
              <a:rect l="0" t="0" r="r" b="b"/>
              <a:pathLst>
                <a:path w="170" h="5455">
                  <a:moveTo>
                    <a:pt x="170" y="5455"/>
                  </a:moveTo>
                  <a:lnTo>
                    <a:pt x="0" y="5285"/>
                  </a:lnTo>
                  <a:lnTo>
                    <a:pt x="0" y="170"/>
                  </a:lnTo>
                  <a:lnTo>
                    <a:pt x="170" y="0"/>
                  </a:lnTo>
                  <a:lnTo>
                    <a:pt x="170" y="5455"/>
                  </a:lnTo>
                  <a:close/>
                </a:path>
              </a:pathLst>
            </a:custGeom>
            <a:solidFill>
              <a:srgbClr val="404000"/>
            </a:solidFill>
            <a:ln w="0">
              <a:solidFill>
                <a:srgbClr val="000000"/>
              </a:solidFill>
              <a:prstDash val="solid"/>
              <a:round/>
              <a:headEnd/>
              <a:tailEnd/>
            </a:ln>
          </p:spPr>
          <p:txBody>
            <a:bodyPr/>
            <a:lstStyle/>
            <a:p>
              <a:endParaRPr lang="en-US"/>
            </a:p>
          </p:txBody>
        </p:sp>
        <p:sp>
          <p:nvSpPr>
            <p:cNvPr id="2244" name="Freeform 196">
              <a:extLst>
                <a:ext uri="{FF2B5EF4-FFF2-40B4-BE49-F238E27FC236}">
                  <a16:creationId xmlns:a16="http://schemas.microsoft.com/office/drawing/2014/main" id="{2FC602AA-8CF3-6DFD-A7C3-A601D6121897}"/>
                </a:ext>
              </a:extLst>
            </p:cNvPr>
            <p:cNvSpPr>
              <a:spLocks/>
            </p:cNvSpPr>
            <p:nvPr/>
          </p:nvSpPr>
          <p:spPr bwMode="auto">
            <a:xfrm>
              <a:off x="2117" y="3365"/>
              <a:ext cx="1262" cy="34"/>
            </a:xfrm>
            <a:custGeom>
              <a:avLst/>
              <a:gdLst>
                <a:gd name="T0" fmla="*/ 6309 w 6309"/>
                <a:gd name="T1" fmla="*/ 170 h 170"/>
                <a:gd name="T2" fmla="*/ 0 w 6309"/>
                <a:gd name="T3" fmla="*/ 170 h 170"/>
                <a:gd name="T4" fmla="*/ 170 w 6309"/>
                <a:gd name="T5" fmla="*/ 0 h 170"/>
                <a:gd name="T6" fmla="*/ 6139 w 6309"/>
                <a:gd name="T7" fmla="*/ 0 h 170"/>
                <a:gd name="T8" fmla="*/ 6309 w 6309"/>
                <a:gd name="T9" fmla="*/ 170 h 170"/>
              </a:gdLst>
              <a:ahLst/>
              <a:cxnLst>
                <a:cxn ang="0">
                  <a:pos x="T0" y="T1"/>
                </a:cxn>
                <a:cxn ang="0">
                  <a:pos x="T2" y="T3"/>
                </a:cxn>
                <a:cxn ang="0">
                  <a:pos x="T4" y="T5"/>
                </a:cxn>
                <a:cxn ang="0">
                  <a:pos x="T6" y="T7"/>
                </a:cxn>
                <a:cxn ang="0">
                  <a:pos x="T8" y="T9"/>
                </a:cxn>
              </a:cxnLst>
              <a:rect l="0" t="0" r="r" b="b"/>
              <a:pathLst>
                <a:path w="6309" h="170">
                  <a:moveTo>
                    <a:pt x="6309" y="170"/>
                  </a:moveTo>
                  <a:lnTo>
                    <a:pt x="0" y="170"/>
                  </a:lnTo>
                  <a:lnTo>
                    <a:pt x="170" y="0"/>
                  </a:lnTo>
                  <a:lnTo>
                    <a:pt x="6139" y="0"/>
                  </a:lnTo>
                  <a:lnTo>
                    <a:pt x="6309" y="170"/>
                  </a:lnTo>
                  <a:close/>
                </a:path>
              </a:pathLst>
            </a:custGeom>
            <a:solidFill>
              <a:srgbClr val="202000"/>
            </a:solidFill>
            <a:ln w="0">
              <a:solidFill>
                <a:srgbClr val="000000"/>
              </a:solidFill>
              <a:prstDash val="solid"/>
              <a:round/>
              <a:headEnd/>
              <a:tailEnd/>
            </a:ln>
          </p:spPr>
          <p:txBody>
            <a:bodyPr/>
            <a:lstStyle/>
            <a:p>
              <a:endParaRPr lang="en-US"/>
            </a:p>
          </p:txBody>
        </p:sp>
        <p:sp>
          <p:nvSpPr>
            <p:cNvPr id="2245" name="Rectangle 197">
              <a:extLst>
                <a:ext uri="{FF2B5EF4-FFF2-40B4-BE49-F238E27FC236}">
                  <a16:creationId xmlns:a16="http://schemas.microsoft.com/office/drawing/2014/main" id="{CA16D8BC-7BE7-80B2-BA85-C5771B97B513}"/>
                </a:ext>
              </a:extLst>
            </p:cNvPr>
            <p:cNvSpPr>
              <a:spLocks noChangeArrowheads="1"/>
            </p:cNvSpPr>
            <p:nvPr/>
          </p:nvSpPr>
          <p:spPr bwMode="auto">
            <a:xfrm>
              <a:off x="2327" y="2379"/>
              <a:ext cx="25" cy="798"/>
            </a:xfrm>
            <a:prstGeom prst="rect">
              <a:avLst/>
            </a:prstGeom>
            <a:solidFill>
              <a:srgbClr val="ABABA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46" name="Freeform 198">
              <a:extLst>
                <a:ext uri="{FF2B5EF4-FFF2-40B4-BE49-F238E27FC236}">
                  <a16:creationId xmlns:a16="http://schemas.microsoft.com/office/drawing/2014/main" id="{A7A72867-47F4-6D71-913F-9504931D418D}"/>
                </a:ext>
              </a:extLst>
            </p:cNvPr>
            <p:cNvSpPr>
              <a:spLocks/>
            </p:cNvSpPr>
            <p:nvPr/>
          </p:nvSpPr>
          <p:spPr bwMode="auto">
            <a:xfrm>
              <a:off x="2327" y="2379"/>
              <a:ext cx="25" cy="798"/>
            </a:xfrm>
            <a:custGeom>
              <a:avLst/>
              <a:gdLst>
                <a:gd name="T0" fmla="*/ 0 w 128"/>
                <a:gd name="T1" fmla="*/ 3990 h 3990"/>
                <a:gd name="T2" fmla="*/ 128 w 128"/>
                <a:gd name="T3" fmla="*/ 3990 h 3990"/>
                <a:gd name="T4" fmla="*/ 128 w 128"/>
                <a:gd name="T5" fmla="*/ 0 h 3990"/>
                <a:gd name="T6" fmla="*/ 0 w 128"/>
                <a:gd name="T7" fmla="*/ 0 h 3990"/>
                <a:gd name="T8" fmla="*/ 0 w 128"/>
                <a:gd name="T9" fmla="*/ 3990 h 3990"/>
                <a:gd name="T10" fmla="*/ 0 w 128"/>
                <a:gd name="T11" fmla="*/ 3990 h 3990"/>
              </a:gdLst>
              <a:ahLst/>
              <a:cxnLst>
                <a:cxn ang="0">
                  <a:pos x="T0" y="T1"/>
                </a:cxn>
                <a:cxn ang="0">
                  <a:pos x="T2" y="T3"/>
                </a:cxn>
                <a:cxn ang="0">
                  <a:pos x="T4" y="T5"/>
                </a:cxn>
                <a:cxn ang="0">
                  <a:pos x="T6" y="T7"/>
                </a:cxn>
                <a:cxn ang="0">
                  <a:pos x="T8" y="T9"/>
                </a:cxn>
                <a:cxn ang="0">
                  <a:pos x="T10" y="T11"/>
                </a:cxn>
              </a:cxnLst>
              <a:rect l="0" t="0" r="r" b="b"/>
              <a:pathLst>
                <a:path w="128" h="3990">
                  <a:moveTo>
                    <a:pt x="0" y="3990"/>
                  </a:moveTo>
                  <a:lnTo>
                    <a:pt x="128" y="3990"/>
                  </a:lnTo>
                  <a:lnTo>
                    <a:pt x="128" y="0"/>
                  </a:lnTo>
                  <a:lnTo>
                    <a:pt x="0" y="0"/>
                  </a:lnTo>
                  <a:lnTo>
                    <a:pt x="0" y="3990"/>
                  </a:lnTo>
                  <a:lnTo>
                    <a:pt x="0" y="399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8" name="Freeform 200">
              <a:extLst>
                <a:ext uri="{FF2B5EF4-FFF2-40B4-BE49-F238E27FC236}">
                  <a16:creationId xmlns:a16="http://schemas.microsoft.com/office/drawing/2014/main" id="{17C848DE-9D45-38F3-9189-9AB419C55275}"/>
                </a:ext>
              </a:extLst>
            </p:cNvPr>
            <p:cNvSpPr>
              <a:spLocks/>
            </p:cNvSpPr>
            <p:nvPr/>
          </p:nvSpPr>
          <p:spPr bwMode="auto">
            <a:xfrm>
              <a:off x="2348" y="2379"/>
              <a:ext cx="2" cy="798"/>
            </a:xfrm>
            <a:custGeom>
              <a:avLst/>
              <a:gdLst>
                <a:gd name="T0" fmla="*/ 0 w 11"/>
                <a:gd name="T1" fmla="*/ 3990 h 3990"/>
                <a:gd name="T2" fmla="*/ 11 w 11"/>
                <a:gd name="T3" fmla="*/ 3990 h 3990"/>
                <a:gd name="T4" fmla="*/ 11 w 11"/>
                <a:gd name="T5" fmla="*/ 0 h 3990"/>
                <a:gd name="T6" fmla="*/ 0 w 11"/>
                <a:gd name="T7" fmla="*/ 0 h 3990"/>
                <a:gd name="T8" fmla="*/ 0 w 11"/>
                <a:gd name="T9" fmla="*/ 3990 h 3990"/>
                <a:gd name="T10" fmla="*/ 0 w 11"/>
                <a:gd name="T11" fmla="*/ 3990 h 3990"/>
              </a:gdLst>
              <a:ahLst/>
              <a:cxnLst>
                <a:cxn ang="0">
                  <a:pos x="T0" y="T1"/>
                </a:cxn>
                <a:cxn ang="0">
                  <a:pos x="T2" y="T3"/>
                </a:cxn>
                <a:cxn ang="0">
                  <a:pos x="T4" y="T5"/>
                </a:cxn>
                <a:cxn ang="0">
                  <a:pos x="T6" y="T7"/>
                </a:cxn>
                <a:cxn ang="0">
                  <a:pos x="T8" y="T9"/>
                </a:cxn>
                <a:cxn ang="0">
                  <a:pos x="T10" y="T11"/>
                </a:cxn>
              </a:cxnLst>
              <a:rect l="0" t="0" r="r" b="b"/>
              <a:pathLst>
                <a:path w="11" h="3990">
                  <a:moveTo>
                    <a:pt x="0" y="3990"/>
                  </a:moveTo>
                  <a:lnTo>
                    <a:pt x="11" y="3990"/>
                  </a:lnTo>
                  <a:lnTo>
                    <a:pt x="11" y="0"/>
                  </a:lnTo>
                  <a:lnTo>
                    <a:pt x="0" y="0"/>
                  </a:lnTo>
                  <a:lnTo>
                    <a:pt x="0" y="3990"/>
                  </a:lnTo>
                  <a:lnTo>
                    <a:pt x="0" y="3990"/>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9" name="Rectangle 201">
              <a:extLst>
                <a:ext uri="{FF2B5EF4-FFF2-40B4-BE49-F238E27FC236}">
                  <a16:creationId xmlns:a16="http://schemas.microsoft.com/office/drawing/2014/main" id="{39986E22-CAC9-6694-B8A7-38172E373B5F}"/>
                </a:ext>
              </a:extLst>
            </p:cNvPr>
            <p:cNvSpPr>
              <a:spLocks noChangeArrowheads="1"/>
            </p:cNvSpPr>
            <p:nvPr/>
          </p:nvSpPr>
          <p:spPr bwMode="auto">
            <a:xfrm>
              <a:off x="2329" y="2379"/>
              <a:ext cx="5" cy="79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50" name="Freeform 202">
              <a:extLst>
                <a:ext uri="{FF2B5EF4-FFF2-40B4-BE49-F238E27FC236}">
                  <a16:creationId xmlns:a16="http://schemas.microsoft.com/office/drawing/2014/main" id="{2631F8E5-F554-BD99-41FF-CA172F02DCF2}"/>
                </a:ext>
              </a:extLst>
            </p:cNvPr>
            <p:cNvSpPr>
              <a:spLocks/>
            </p:cNvSpPr>
            <p:nvPr/>
          </p:nvSpPr>
          <p:spPr bwMode="auto">
            <a:xfrm>
              <a:off x="2329" y="2379"/>
              <a:ext cx="5" cy="798"/>
            </a:xfrm>
            <a:custGeom>
              <a:avLst/>
              <a:gdLst>
                <a:gd name="T0" fmla="*/ 0 w 23"/>
                <a:gd name="T1" fmla="*/ 3990 h 3990"/>
                <a:gd name="T2" fmla="*/ 23 w 23"/>
                <a:gd name="T3" fmla="*/ 3990 h 3990"/>
                <a:gd name="T4" fmla="*/ 23 w 23"/>
                <a:gd name="T5" fmla="*/ 0 h 3990"/>
                <a:gd name="T6" fmla="*/ 0 w 23"/>
                <a:gd name="T7" fmla="*/ 0 h 3990"/>
                <a:gd name="T8" fmla="*/ 0 w 23"/>
                <a:gd name="T9" fmla="*/ 3990 h 3990"/>
                <a:gd name="T10" fmla="*/ 0 w 23"/>
                <a:gd name="T11" fmla="*/ 3990 h 3990"/>
              </a:gdLst>
              <a:ahLst/>
              <a:cxnLst>
                <a:cxn ang="0">
                  <a:pos x="T0" y="T1"/>
                </a:cxn>
                <a:cxn ang="0">
                  <a:pos x="T2" y="T3"/>
                </a:cxn>
                <a:cxn ang="0">
                  <a:pos x="T4" y="T5"/>
                </a:cxn>
                <a:cxn ang="0">
                  <a:pos x="T6" y="T7"/>
                </a:cxn>
                <a:cxn ang="0">
                  <a:pos x="T8" y="T9"/>
                </a:cxn>
                <a:cxn ang="0">
                  <a:pos x="T10" y="T11"/>
                </a:cxn>
              </a:cxnLst>
              <a:rect l="0" t="0" r="r" b="b"/>
              <a:pathLst>
                <a:path w="23" h="3990">
                  <a:moveTo>
                    <a:pt x="0" y="3990"/>
                  </a:moveTo>
                  <a:lnTo>
                    <a:pt x="23" y="3990"/>
                  </a:lnTo>
                  <a:lnTo>
                    <a:pt x="23" y="0"/>
                  </a:lnTo>
                  <a:lnTo>
                    <a:pt x="0" y="0"/>
                  </a:lnTo>
                  <a:lnTo>
                    <a:pt x="0" y="3990"/>
                  </a:lnTo>
                  <a:lnTo>
                    <a:pt x="0" y="399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1" name="Rectangle 203">
              <a:extLst>
                <a:ext uri="{FF2B5EF4-FFF2-40B4-BE49-F238E27FC236}">
                  <a16:creationId xmlns:a16="http://schemas.microsoft.com/office/drawing/2014/main" id="{F967CFB4-559C-E57E-32DB-3A792F859E8D}"/>
                </a:ext>
              </a:extLst>
            </p:cNvPr>
            <p:cNvSpPr>
              <a:spLocks noChangeArrowheads="1"/>
            </p:cNvSpPr>
            <p:nvPr/>
          </p:nvSpPr>
          <p:spPr bwMode="auto">
            <a:xfrm>
              <a:off x="2287" y="2961"/>
              <a:ext cx="26" cy="251"/>
            </a:xfrm>
            <a:prstGeom prst="rect">
              <a:avLst/>
            </a:prstGeom>
            <a:solidFill>
              <a:srgbClr val="ABABA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52" name="Freeform 204">
              <a:extLst>
                <a:ext uri="{FF2B5EF4-FFF2-40B4-BE49-F238E27FC236}">
                  <a16:creationId xmlns:a16="http://schemas.microsoft.com/office/drawing/2014/main" id="{658C473B-3A55-81F0-A5C1-FBC69B584E4B}"/>
                </a:ext>
              </a:extLst>
            </p:cNvPr>
            <p:cNvSpPr>
              <a:spLocks/>
            </p:cNvSpPr>
            <p:nvPr/>
          </p:nvSpPr>
          <p:spPr bwMode="auto">
            <a:xfrm>
              <a:off x="2287" y="2961"/>
              <a:ext cx="26" cy="251"/>
            </a:xfrm>
            <a:custGeom>
              <a:avLst/>
              <a:gdLst>
                <a:gd name="T0" fmla="*/ 0 w 128"/>
                <a:gd name="T1" fmla="*/ 1257 h 1257"/>
                <a:gd name="T2" fmla="*/ 128 w 128"/>
                <a:gd name="T3" fmla="*/ 1257 h 1257"/>
                <a:gd name="T4" fmla="*/ 128 w 128"/>
                <a:gd name="T5" fmla="*/ 0 h 1257"/>
                <a:gd name="T6" fmla="*/ 0 w 128"/>
                <a:gd name="T7" fmla="*/ 0 h 1257"/>
                <a:gd name="T8" fmla="*/ 0 w 128"/>
                <a:gd name="T9" fmla="*/ 1257 h 1257"/>
                <a:gd name="T10" fmla="*/ 0 w 128"/>
                <a:gd name="T11" fmla="*/ 1257 h 1257"/>
              </a:gdLst>
              <a:ahLst/>
              <a:cxnLst>
                <a:cxn ang="0">
                  <a:pos x="T0" y="T1"/>
                </a:cxn>
                <a:cxn ang="0">
                  <a:pos x="T2" y="T3"/>
                </a:cxn>
                <a:cxn ang="0">
                  <a:pos x="T4" y="T5"/>
                </a:cxn>
                <a:cxn ang="0">
                  <a:pos x="T6" y="T7"/>
                </a:cxn>
                <a:cxn ang="0">
                  <a:pos x="T8" y="T9"/>
                </a:cxn>
                <a:cxn ang="0">
                  <a:pos x="T10" y="T11"/>
                </a:cxn>
              </a:cxnLst>
              <a:rect l="0" t="0" r="r" b="b"/>
              <a:pathLst>
                <a:path w="128" h="1257">
                  <a:moveTo>
                    <a:pt x="0" y="1257"/>
                  </a:moveTo>
                  <a:lnTo>
                    <a:pt x="128" y="1257"/>
                  </a:lnTo>
                  <a:lnTo>
                    <a:pt x="128" y="0"/>
                  </a:lnTo>
                  <a:lnTo>
                    <a:pt x="0" y="0"/>
                  </a:lnTo>
                  <a:lnTo>
                    <a:pt x="0" y="1257"/>
                  </a:lnTo>
                  <a:lnTo>
                    <a:pt x="0" y="125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3" name="Rectangle 205">
              <a:extLst>
                <a:ext uri="{FF2B5EF4-FFF2-40B4-BE49-F238E27FC236}">
                  <a16:creationId xmlns:a16="http://schemas.microsoft.com/office/drawing/2014/main" id="{FE4209D8-16B4-5EF8-A241-BF3B4D5455D6}"/>
                </a:ext>
              </a:extLst>
            </p:cNvPr>
            <p:cNvSpPr>
              <a:spLocks noChangeArrowheads="1"/>
            </p:cNvSpPr>
            <p:nvPr/>
          </p:nvSpPr>
          <p:spPr bwMode="auto">
            <a:xfrm>
              <a:off x="2308" y="2961"/>
              <a:ext cx="2" cy="25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54" name="Freeform 206">
              <a:extLst>
                <a:ext uri="{FF2B5EF4-FFF2-40B4-BE49-F238E27FC236}">
                  <a16:creationId xmlns:a16="http://schemas.microsoft.com/office/drawing/2014/main" id="{E030103F-F031-2BED-8B27-9797D7B5FB2E}"/>
                </a:ext>
              </a:extLst>
            </p:cNvPr>
            <p:cNvSpPr>
              <a:spLocks/>
            </p:cNvSpPr>
            <p:nvPr/>
          </p:nvSpPr>
          <p:spPr bwMode="auto">
            <a:xfrm>
              <a:off x="2308" y="2961"/>
              <a:ext cx="2" cy="251"/>
            </a:xfrm>
            <a:custGeom>
              <a:avLst/>
              <a:gdLst>
                <a:gd name="T0" fmla="*/ 0 w 11"/>
                <a:gd name="T1" fmla="*/ 1257 h 1257"/>
                <a:gd name="T2" fmla="*/ 11 w 11"/>
                <a:gd name="T3" fmla="*/ 1257 h 1257"/>
                <a:gd name="T4" fmla="*/ 11 w 11"/>
                <a:gd name="T5" fmla="*/ 0 h 1257"/>
                <a:gd name="T6" fmla="*/ 0 w 11"/>
                <a:gd name="T7" fmla="*/ 0 h 1257"/>
                <a:gd name="T8" fmla="*/ 0 w 11"/>
                <a:gd name="T9" fmla="*/ 1257 h 1257"/>
                <a:gd name="T10" fmla="*/ 0 w 11"/>
                <a:gd name="T11" fmla="*/ 1257 h 1257"/>
              </a:gdLst>
              <a:ahLst/>
              <a:cxnLst>
                <a:cxn ang="0">
                  <a:pos x="T0" y="T1"/>
                </a:cxn>
                <a:cxn ang="0">
                  <a:pos x="T2" y="T3"/>
                </a:cxn>
                <a:cxn ang="0">
                  <a:pos x="T4" y="T5"/>
                </a:cxn>
                <a:cxn ang="0">
                  <a:pos x="T6" y="T7"/>
                </a:cxn>
                <a:cxn ang="0">
                  <a:pos x="T8" y="T9"/>
                </a:cxn>
                <a:cxn ang="0">
                  <a:pos x="T10" y="T11"/>
                </a:cxn>
              </a:cxnLst>
              <a:rect l="0" t="0" r="r" b="b"/>
              <a:pathLst>
                <a:path w="11" h="1257">
                  <a:moveTo>
                    <a:pt x="0" y="1257"/>
                  </a:moveTo>
                  <a:lnTo>
                    <a:pt x="11" y="1257"/>
                  </a:lnTo>
                  <a:lnTo>
                    <a:pt x="11" y="0"/>
                  </a:lnTo>
                  <a:lnTo>
                    <a:pt x="0" y="0"/>
                  </a:lnTo>
                  <a:lnTo>
                    <a:pt x="0" y="1257"/>
                  </a:lnTo>
                  <a:lnTo>
                    <a:pt x="0" y="1257"/>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 name="Rectangle 207">
              <a:extLst>
                <a:ext uri="{FF2B5EF4-FFF2-40B4-BE49-F238E27FC236}">
                  <a16:creationId xmlns:a16="http://schemas.microsoft.com/office/drawing/2014/main" id="{FCBE75D4-B6FE-081D-B847-9FA4079169BC}"/>
                </a:ext>
              </a:extLst>
            </p:cNvPr>
            <p:cNvSpPr>
              <a:spLocks noChangeArrowheads="1"/>
            </p:cNvSpPr>
            <p:nvPr/>
          </p:nvSpPr>
          <p:spPr bwMode="auto">
            <a:xfrm>
              <a:off x="2290" y="2961"/>
              <a:ext cx="4" cy="2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56" name="Freeform 208">
              <a:extLst>
                <a:ext uri="{FF2B5EF4-FFF2-40B4-BE49-F238E27FC236}">
                  <a16:creationId xmlns:a16="http://schemas.microsoft.com/office/drawing/2014/main" id="{56055C4B-C56E-DB4C-6C58-1ED01BFF0E18}"/>
                </a:ext>
              </a:extLst>
            </p:cNvPr>
            <p:cNvSpPr>
              <a:spLocks/>
            </p:cNvSpPr>
            <p:nvPr/>
          </p:nvSpPr>
          <p:spPr bwMode="auto">
            <a:xfrm>
              <a:off x="2290" y="2961"/>
              <a:ext cx="4" cy="251"/>
            </a:xfrm>
            <a:custGeom>
              <a:avLst/>
              <a:gdLst>
                <a:gd name="T0" fmla="*/ 0 w 22"/>
                <a:gd name="T1" fmla="*/ 1257 h 1257"/>
                <a:gd name="T2" fmla="*/ 22 w 22"/>
                <a:gd name="T3" fmla="*/ 1257 h 1257"/>
                <a:gd name="T4" fmla="*/ 22 w 22"/>
                <a:gd name="T5" fmla="*/ 0 h 1257"/>
                <a:gd name="T6" fmla="*/ 0 w 22"/>
                <a:gd name="T7" fmla="*/ 0 h 1257"/>
                <a:gd name="T8" fmla="*/ 0 w 22"/>
                <a:gd name="T9" fmla="*/ 1257 h 1257"/>
                <a:gd name="T10" fmla="*/ 0 w 22"/>
                <a:gd name="T11" fmla="*/ 1257 h 1257"/>
              </a:gdLst>
              <a:ahLst/>
              <a:cxnLst>
                <a:cxn ang="0">
                  <a:pos x="T0" y="T1"/>
                </a:cxn>
                <a:cxn ang="0">
                  <a:pos x="T2" y="T3"/>
                </a:cxn>
                <a:cxn ang="0">
                  <a:pos x="T4" y="T5"/>
                </a:cxn>
                <a:cxn ang="0">
                  <a:pos x="T6" y="T7"/>
                </a:cxn>
                <a:cxn ang="0">
                  <a:pos x="T8" y="T9"/>
                </a:cxn>
                <a:cxn ang="0">
                  <a:pos x="T10" y="T11"/>
                </a:cxn>
              </a:cxnLst>
              <a:rect l="0" t="0" r="r" b="b"/>
              <a:pathLst>
                <a:path w="22" h="1257">
                  <a:moveTo>
                    <a:pt x="0" y="1257"/>
                  </a:moveTo>
                  <a:lnTo>
                    <a:pt x="22" y="1257"/>
                  </a:lnTo>
                  <a:lnTo>
                    <a:pt x="22" y="0"/>
                  </a:lnTo>
                  <a:lnTo>
                    <a:pt x="0" y="0"/>
                  </a:lnTo>
                  <a:lnTo>
                    <a:pt x="0" y="1257"/>
                  </a:lnTo>
                  <a:lnTo>
                    <a:pt x="0" y="125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 name="Freeform 209">
              <a:extLst>
                <a:ext uri="{FF2B5EF4-FFF2-40B4-BE49-F238E27FC236}">
                  <a16:creationId xmlns:a16="http://schemas.microsoft.com/office/drawing/2014/main" id="{116037ED-4583-8A9F-9EA4-A4B811E87A22}"/>
                </a:ext>
              </a:extLst>
            </p:cNvPr>
            <p:cNvSpPr>
              <a:spLocks/>
            </p:cNvSpPr>
            <p:nvPr/>
          </p:nvSpPr>
          <p:spPr bwMode="auto">
            <a:xfrm>
              <a:off x="2189" y="2847"/>
              <a:ext cx="577" cy="195"/>
            </a:xfrm>
            <a:custGeom>
              <a:avLst/>
              <a:gdLst>
                <a:gd name="T0" fmla="*/ 0 w 2884"/>
                <a:gd name="T1" fmla="*/ 745 h 977"/>
                <a:gd name="T2" fmla="*/ 2372 w 2884"/>
                <a:gd name="T3" fmla="*/ 152 h 977"/>
                <a:gd name="T4" fmla="*/ 2454 w 2884"/>
                <a:gd name="T5" fmla="*/ 140 h 977"/>
                <a:gd name="T6" fmla="*/ 2536 w 2884"/>
                <a:gd name="T7" fmla="*/ 140 h 977"/>
                <a:gd name="T8" fmla="*/ 2594 w 2884"/>
                <a:gd name="T9" fmla="*/ 140 h 977"/>
                <a:gd name="T10" fmla="*/ 2651 w 2884"/>
                <a:gd name="T11" fmla="*/ 152 h 977"/>
                <a:gd name="T12" fmla="*/ 2698 w 2884"/>
                <a:gd name="T13" fmla="*/ 174 h 977"/>
                <a:gd name="T14" fmla="*/ 2733 w 2884"/>
                <a:gd name="T15" fmla="*/ 198 h 977"/>
                <a:gd name="T16" fmla="*/ 2744 w 2884"/>
                <a:gd name="T17" fmla="*/ 221 h 977"/>
                <a:gd name="T18" fmla="*/ 2757 w 2884"/>
                <a:gd name="T19" fmla="*/ 256 h 977"/>
                <a:gd name="T20" fmla="*/ 2757 w 2884"/>
                <a:gd name="T21" fmla="*/ 966 h 977"/>
                <a:gd name="T22" fmla="*/ 2884 w 2884"/>
                <a:gd name="T23" fmla="*/ 977 h 977"/>
                <a:gd name="T24" fmla="*/ 2884 w 2884"/>
                <a:gd name="T25" fmla="*/ 256 h 977"/>
                <a:gd name="T26" fmla="*/ 2884 w 2884"/>
                <a:gd name="T27" fmla="*/ 210 h 977"/>
                <a:gd name="T28" fmla="*/ 2872 w 2884"/>
                <a:gd name="T29" fmla="*/ 174 h 977"/>
                <a:gd name="T30" fmla="*/ 2861 w 2884"/>
                <a:gd name="T31" fmla="*/ 140 h 977"/>
                <a:gd name="T32" fmla="*/ 2837 w 2884"/>
                <a:gd name="T33" fmla="*/ 117 h 977"/>
                <a:gd name="T34" fmla="*/ 2815 w 2884"/>
                <a:gd name="T35" fmla="*/ 81 h 977"/>
                <a:gd name="T36" fmla="*/ 2779 w 2884"/>
                <a:gd name="T37" fmla="*/ 59 h 977"/>
                <a:gd name="T38" fmla="*/ 2757 w 2884"/>
                <a:gd name="T39" fmla="*/ 46 h 977"/>
                <a:gd name="T40" fmla="*/ 2709 w 2884"/>
                <a:gd name="T41" fmla="*/ 24 h 977"/>
                <a:gd name="T42" fmla="*/ 2674 w 2884"/>
                <a:gd name="T43" fmla="*/ 12 h 977"/>
                <a:gd name="T44" fmla="*/ 2640 w 2884"/>
                <a:gd name="T45" fmla="*/ 12 h 977"/>
                <a:gd name="T46" fmla="*/ 2594 w 2884"/>
                <a:gd name="T47" fmla="*/ 0 h 977"/>
                <a:gd name="T48" fmla="*/ 2547 w 2884"/>
                <a:gd name="T49" fmla="*/ 0 h 977"/>
                <a:gd name="T50" fmla="*/ 2512 w 2884"/>
                <a:gd name="T51" fmla="*/ 0 h 977"/>
                <a:gd name="T52" fmla="*/ 2465 w 2884"/>
                <a:gd name="T53" fmla="*/ 0 h 977"/>
                <a:gd name="T54" fmla="*/ 2419 w 2884"/>
                <a:gd name="T55" fmla="*/ 0 h 977"/>
                <a:gd name="T56" fmla="*/ 2372 w 2884"/>
                <a:gd name="T57" fmla="*/ 12 h 977"/>
                <a:gd name="T58" fmla="*/ 0 w 2884"/>
                <a:gd name="T59" fmla="*/ 605 h 977"/>
                <a:gd name="T60" fmla="*/ 0 w 2884"/>
                <a:gd name="T61" fmla="*/ 745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84" h="977">
                  <a:moveTo>
                    <a:pt x="0" y="745"/>
                  </a:moveTo>
                  <a:lnTo>
                    <a:pt x="2372" y="152"/>
                  </a:lnTo>
                  <a:lnTo>
                    <a:pt x="2454" y="140"/>
                  </a:lnTo>
                  <a:lnTo>
                    <a:pt x="2536" y="140"/>
                  </a:lnTo>
                  <a:lnTo>
                    <a:pt x="2594" y="140"/>
                  </a:lnTo>
                  <a:lnTo>
                    <a:pt x="2651" y="152"/>
                  </a:lnTo>
                  <a:lnTo>
                    <a:pt x="2698" y="174"/>
                  </a:lnTo>
                  <a:lnTo>
                    <a:pt x="2733" y="198"/>
                  </a:lnTo>
                  <a:lnTo>
                    <a:pt x="2744" y="221"/>
                  </a:lnTo>
                  <a:lnTo>
                    <a:pt x="2757" y="256"/>
                  </a:lnTo>
                  <a:lnTo>
                    <a:pt x="2757" y="966"/>
                  </a:lnTo>
                  <a:lnTo>
                    <a:pt x="2884" y="977"/>
                  </a:lnTo>
                  <a:lnTo>
                    <a:pt x="2884" y="256"/>
                  </a:lnTo>
                  <a:lnTo>
                    <a:pt x="2884" y="210"/>
                  </a:lnTo>
                  <a:lnTo>
                    <a:pt x="2872" y="174"/>
                  </a:lnTo>
                  <a:lnTo>
                    <a:pt x="2861" y="140"/>
                  </a:lnTo>
                  <a:lnTo>
                    <a:pt x="2837" y="117"/>
                  </a:lnTo>
                  <a:lnTo>
                    <a:pt x="2815" y="81"/>
                  </a:lnTo>
                  <a:lnTo>
                    <a:pt x="2779" y="59"/>
                  </a:lnTo>
                  <a:lnTo>
                    <a:pt x="2757" y="46"/>
                  </a:lnTo>
                  <a:lnTo>
                    <a:pt x="2709" y="24"/>
                  </a:lnTo>
                  <a:lnTo>
                    <a:pt x="2674" y="12"/>
                  </a:lnTo>
                  <a:lnTo>
                    <a:pt x="2640" y="12"/>
                  </a:lnTo>
                  <a:lnTo>
                    <a:pt x="2594" y="0"/>
                  </a:lnTo>
                  <a:lnTo>
                    <a:pt x="2547" y="0"/>
                  </a:lnTo>
                  <a:lnTo>
                    <a:pt x="2512" y="0"/>
                  </a:lnTo>
                  <a:lnTo>
                    <a:pt x="2465" y="0"/>
                  </a:lnTo>
                  <a:lnTo>
                    <a:pt x="2419" y="0"/>
                  </a:lnTo>
                  <a:lnTo>
                    <a:pt x="2372" y="12"/>
                  </a:lnTo>
                  <a:lnTo>
                    <a:pt x="0" y="605"/>
                  </a:lnTo>
                  <a:lnTo>
                    <a:pt x="0" y="745"/>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 name="Freeform 210">
              <a:extLst>
                <a:ext uri="{FF2B5EF4-FFF2-40B4-BE49-F238E27FC236}">
                  <a16:creationId xmlns:a16="http://schemas.microsoft.com/office/drawing/2014/main" id="{8DA9AE73-CC48-B137-E224-BA64C288813A}"/>
                </a:ext>
              </a:extLst>
            </p:cNvPr>
            <p:cNvSpPr>
              <a:spLocks/>
            </p:cNvSpPr>
            <p:nvPr/>
          </p:nvSpPr>
          <p:spPr bwMode="auto">
            <a:xfrm>
              <a:off x="2189" y="2847"/>
              <a:ext cx="577" cy="195"/>
            </a:xfrm>
            <a:custGeom>
              <a:avLst/>
              <a:gdLst>
                <a:gd name="T0" fmla="*/ 0 w 2884"/>
                <a:gd name="T1" fmla="*/ 745 h 977"/>
                <a:gd name="T2" fmla="*/ 2372 w 2884"/>
                <a:gd name="T3" fmla="*/ 152 h 977"/>
                <a:gd name="T4" fmla="*/ 2454 w 2884"/>
                <a:gd name="T5" fmla="*/ 140 h 977"/>
                <a:gd name="T6" fmla="*/ 2536 w 2884"/>
                <a:gd name="T7" fmla="*/ 140 h 977"/>
                <a:gd name="T8" fmla="*/ 2594 w 2884"/>
                <a:gd name="T9" fmla="*/ 140 h 977"/>
                <a:gd name="T10" fmla="*/ 2651 w 2884"/>
                <a:gd name="T11" fmla="*/ 152 h 977"/>
                <a:gd name="T12" fmla="*/ 2698 w 2884"/>
                <a:gd name="T13" fmla="*/ 174 h 977"/>
                <a:gd name="T14" fmla="*/ 2733 w 2884"/>
                <a:gd name="T15" fmla="*/ 198 h 977"/>
                <a:gd name="T16" fmla="*/ 2744 w 2884"/>
                <a:gd name="T17" fmla="*/ 221 h 977"/>
                <a:gd name="T18" fmla="*/ 2757 w 2884"/>
                <a:gd name="T19" fmla="*/ 256 h 977"/>
                <a:gd name="T20" fmla="*/ 2757 w 2884"/>
                <a:gd name="T21" fmla="*/ 966 h 977"/>
                <a:gd name="T22" fmla="*/ 2884 w 2884"/>
                <a:gd name="T23" fmla="*/ 977 h 977"/>
                <a:gd name="T24" fmla="*/ 2884 w 2884"/>
                <a:gd name="T25" fmla="*/ 256 h 977"/>
                <a:gd name="T26" fmla="*/ 2884 w 2884"/>
                <a:gd name="T27" fmla="*/ 210 h 977"/>
                <a:gd name="T28" fmla="*/ 2872 w 2884"/>
                <a:gd name="T29" fmla="*/ 174 h 977"/>
                <a:gd name="T30" fmla="*/ 2861 w 2884"/>
                <a:gd name="T31" fmla="*/ 140 h 977"/>
                <a:gd name="T32" fmla="*/ 2837 w 2884"/>
                <a:gd name="T33" fmla="*/ 117 h 977"/>
                <a:gd name="T34" fmla="*/ 2815 w 2884"/>
                <a:gd name="T35" fmla="*/ 81 h 977"/>
                <a:gd name="T36" fmla="*/ 2779 w 2884"/>
                <a:gd name="T37" fmla="*/ 59 h 977"/>
                <a:gd name="T38" fmla="*/ 2757 w 2884"/>
                <a:gd name="T39" fmla="*/ 46 h 977"/>
                <a:gd name="T40" fmla="*/ 2709 w 2884"/>
                <a:gd name="T41" fmla="*/ 24 h 977"/>
                <a:gd name="T42" fmla="*/ 2674 w 2884"/>
                <a:gd name="T43" fmla="*/ 12 h 977"/>
                <a:gd name="T44" fmla="*/ 2640 w 2884"/>
                <a:gd name="T45" fmla="*/ 12 h 977"/>
                <a:gd name="T46" fmla="*/ 2594 w 2884"/>
                <a:gd name="T47" fmla="*/ 0 h 977"/>
                <a:gd name="T48" fmla="*/ 2547 w 2884"/>
                <a:gd name="T49" fmla="*/ 0 h 977"/>
                <a:gd name="T50" fmla="*/ 2512 w 2884"/>
                <a:gd name="T51" fmla="*/ 0 h 977"/>
                <a:gd name="T52" fmla="*/ 2465 w 2884"/>
                <a:gd name="T53" fmla="*/ 0 h 977"/>
                <a:gd name="T54" fmla="*/ 2419 w 2884"/>
                <a:gd name="T55" fmla="*/ 0 h 977"/>
                <a:gd name="T56" fmla="*/ 2372 w 2884"/>
                <a:gd name="T57" fmla="*/ 12 h 977"/>
                <a:gd name="T58" fmla="*/ 0 w 2884"/>
                <a:gd name="T59" fmla="*/ 605 h 977"/>
                <a:gd name="T60" fmla="*/ 0 w 2884"/>
                <a:gd name="T61" fmla="*/ 745 h 977"/>
                <a:gd name="T62" fmla="*/ 0 w 2884"/>
                <a:gd name="T63" fmla="*/ 745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4" h="977">
                  <a:moveTo>
                    <a:pt x="0" y="745"/>
                  </a:moveTo>
                  <a:lnTo>
                    <a:pt x="2372" y="152"/>
                  </a:lnTo>
                  <a:lnTo>
                    <a:pt x="2454" y="140"/>
                  </a:lnTo>
                  <a:lnTo>
                    <a:pt x="2536" y="140"/>
                  </a:lnTo>
                  <a:lnTo>
                    <a:pt x="2594" y="140"/>
                  </a:lnTo>
                  <a:lnTo>
                    <a:pt x="2651" y="152"/>
                  </a:lnTo>
                  <a:lnTo>
                    <a:pt x="2698" y="174"/>
                  </a:lnTo>
                  <a:lnTo>
                    <a:pt x="2733" y="198"/>
                  </a:lnTo>
                  <a:lnTo>
                    <a:pt x="2744" y="221"/>
                  </a:lnTo>
                  <a:lnTo>
                    <a:pt x="2757" y="256"/>
                  </a:lnTo>
                  <a:lnTo>
                    <a:pt x="2757" y="966"/>
                  </a:lnTo>
                  <a:lnTo>
                    <a:pt x="2884" y="977"/>
                  </a:lnTo>
                  <a:lnTo>
                    <a:pt x="2884" y="256"/>
                  </a:lnTo>
                  <a:lnTo>
                    <a:pt x="2884" y="210"/>
                  </a:lnTo>
                  <a:lnTo>
                    <a:pt x="2872" y="174"/>
                  </a:lnTo>
                  <a:lnTo>
                    <a:pt x="2861" y="140"/>
                  </a:lnTo>
                  <a:lnTo>
                    <a:pt x="2837" y="117"/>
                  </a:lnTo>
                  <a:lnTo>
                    <a:pt x="2815" y="81"/>
                  </a:lnTo>
                  <a:lnTo>
                    <a:pt x="2779" y="59"/>
                  </a:lnTo>
                  <a:lnTo>
                    <a:pt x="2757" y="46"/>
                  </a:lnTo>
                  <a:lnTo>
                    <a:pt x="2709" y="24"/>
                  </a:lnTo>
                  <a:lnTo>
                    <a:pt x="2674" y="12"/>
                  </a:lnTo>
                  <a:lnTo>
                    <a:pt x="2640" y="12"/>
                  </a:lnTo>
                  <a:lnTo>
                    <a:pt x="2594" y="0"/>
                  </a:lnTo>
                  <a:lnTo>
                    <a:pt x="2547" y="0"/>
                  </a:lnTo>
                  <a:lnTo>
                    <a:pt x="2512" y="0"/>
                  </a:lnTo>
                  <a:lnTo>
                    <a:pt x="2465" y="0"/>
                  </a:lnTo>
                  <a:lnTo>
                    <a:pt x="2419" y="0"/>
                  </a:lnTo>
                  <a:lnTo>
                    <a:pt x="2372" y="12"/>
                  </a:lnTo>
                  <a:lnTo>
                    <a:pt x="0" y="605"/>
                  </a:lnTo>
                  <a:lnTo>
                    <a:pt x="0" y="745"/>
                  </a:lnTo>
                  <a:lnTo>
                    <a:pt x="0" y="74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9" name="Freeform 211">
              <a:extLst>
                <a:ext uri="{FF2B5EF4-FFF2-40B4-BE49-F238E27FC236}">
                  <a16:creationId xmlns:a16="http://schemas.microsoft.com/office/drawing/2014/main" id="{89A4A075-52DB-2643-B975-1CFDA6DA7CA1}"/>
                </a:ext>
              </a:extLst>
            </p:cNvPr>
            <p:cNvSpPr>
              <a:spLocks/>
            </p:cNvSpPr>
            <p:nvPr/>
          </p:nvSpPr>
          <p:spPr bwMode="auto">
            <a:xfrm>
              <a:off x="2190" y="2851"/>
              <a:ext cx="530" cy="121"/>
            </a:xfrm>
            <a:custGeom>
              <a:avLst/>
              <a:gdLst>
                <a:gd name="T0" fmla="*/ 0 w 2650"/>
                <a:gd name="T1" fmla="*/ 606 h 606"/>
                <a:gd name="T2" fmla="*/ 2371 w 2650"/>
                <a:gd name="T3" fmla="*/ 13 h 606"/>
                <a:gd name="T4" fmla="*/ 2418 w 2650"/>
                <a:gd name="T5" fmla="*/ 0 h 606"/>
                <a:gd name="T6" fmla="*/ 2453 w 2650"/>
                <a:gd name="T7" fmla="*/ 0 h 606"/>
                <a:gd name="T8" fmla="*/ 2488 w 2650"/>
                <a:gd name="T9" fmla="*/ 0 h 606"/>
                <a:gd name="T10" fmla="*/ 2522 w 2650"/>
                <a:gd name="T11" fmla="*/ 0 h 606"/>
                <a:gd name="T12" fmla="*/ 2557 w 2650"/>
                <a:gd name="T13" fmla="*/ 0 h 606"/>
                <a:gd name="T14" fmla="*/ 2593 w 2650"/>
                <a:gd name="T15" fmla="*/ 0 h 606"/>
                <a:gd name="T16" fmla="*/ 2628 w 2650"/>
                <a:gd name="T17" fmla="*/ 13 h 606"/>
                <a:gd name="T18" fmla="*/ 2650 w 2650"/>
                <a:gd name="T19" fmla="*/ 13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0" h="606">
                  <a:moveTo>
                    <a:pt x="0" y="606"/>
                  </a:moveTo>
                  <a:lnTo>
                    <a:pt x="2371" y="13"/>
                  </a:lnTo>
                  <a:lnTo>
                    <a:pt x="2418" y="0"/>
                  </a:lnTo>
                  <a:lnTo>
                    <a:pt x="2453" y="0"/>
                  </a:lnTo>
                  <a:lnTo>
                    <a:pt x="2488" y="0"/>
                  </a:lnTo>
                  <a:lnTo>
                    <a:pt x="2522" y="0"/>
                  </a:lnTo>
                  <a:lnTo>
                    <a:pt x="2557" y="0"/>
                  </a:lnTo>
                  <a:lnTo>
                    <a:pt x="2593" y="0"/>
                  </a:lnTo>
                  <a:lnTo>
                    <a:pt x="2628" y="13"/>
                  </a:lnTo>
                  <a:lnTo>
                    <a:pt x="2650" y="13"/>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0" name="Line 212">
              <a:extLst>
                <a:ext uri="{FF2B5EF4-FFF2-40B4-BE49-F238E27FC236}">
                  <a16:creationId xmlns:a16="http://schemas.microsoft.com/office/drawing/2014/main" id="{B9CF4F62-39A1-9352-B86B-98A230276A14}"/>
                </a:ext>
              </a:extLst>
            </p:cNvPr>
            <p:cNvSpPr>
              <a:spLocks noChangeShapeType="1"/>
            </p:cNvSpPr>
            <p:nvPr/>
          </p:nvSpPr>
          <p:spPr bwMode="auto">
            <a:xfrm flipH="1">
              <a:off x="2190" y="2872"/>
              <a:ext cx="474" cy="119"/>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1" name="Line 213">
              <a:extLst>
                <a:ext uri="{FF2B5EF4-FFF2-40B4-BE49-F238E27FC236}">
                  <a16:creationId xmlns:a16="http://schemas.microsoft.com/office/drawing/2014/main" id="{A97110F4-3995-DCDA-43DE-56F98FC8AD51}"/>
                </a:ext>
              </a:extLst>
            </p:cNvPr>
            <p:cNvSpPr>
              <a:spLocks noChangeShapeType="1"/>
            </p:cNvSpPr>
            <p:nvPr/>
          </p:nvSpPr>
          <p:spPr bwMode="auto">
            <a:xfrm>
              <a:off x="2762" y="2900"/>
              <a:ext cx="1" cy="130"/>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2" name="Freeform 214">
              <a:extLst>
                <a:ext uri="{FF2B5EF4-FFF2-40B4-BE49-F238E27FC236}">
                  <a16:creationId xmlns:a16="http://schemas.microsoft.com/office/drawing/2014/main" id="{7AAE0FCE-E7B1-92F6-DA9A-8E9F722892C7}"/>
                </a:ext>
              </a:extLst>
            </p:cNvPr>
            <p:cNvSpPr>
              <a:spLocks/>
            </p:cNvSpPr>
            <p:nvPr/>
          </p:nvSpPr>
          <p:spPr bwMode="auto">
            <a:xfrm>
              <a:off x="2731" y="2875"/>
              <a:ext cx="14" cy="156"/>
            </a:xfrm>
            <a:custGeom>
              <a:avLst/>
              <a:gdLst>
                <a:gd name="T0" fmla="*/ 0 w 69"/>
                <a:gd name="T1" fmla="*/ 0 h 780"/>
                <a:gd name="T2" fmla="*/ 23 w 69"/>
                <a:gd name="T3" fmla="*/ 13 h 780"/>
                <a:gd name="T4" fmla="*/ 47 w 69"/>
                <a:gd name="T5" fmla="*/ 35 h 780"/>
                <a:gd name="T6" fmla="*/ 69 w 69"/>
                <a:gd name="T7" fmla="*/ 59 h 780"/>
                <a:gd name="T8" fmla="*/ 69 w 69"/>
                <a:gd name="T9" fmla="*/ 106 h 780"/>
                <a:gd name="T10" fmla="*/ 69 w 69"/>
                <a:gd name="T11" fmla="*/ 780 h 780"/>
              </a:gdLst>
              <a:ahLst/>
              <a:cxnLst>
                <a:cxn ang="0">
                  <a:pos x="T0" y="T1"/>
                </a:cxn>
                <a:cxn ang="0">
                  <a:pos x="T2" y="T3"/>
                </a:cxn>
                <a:cxn ang="0">
                  <a:pos x="T4" y="T5"/>
                </a:cxn>
                <a:cxn ang="0">
                  <a:pos x="T6" y="T7"/>
                </a:cxn>
                <a:cxn ang="0">
                  <a:pos x="T8" y="T9"/>
                </a:cxn>
                <a:cxn ang="0">
                  <a:pos x="T10" y="T11"/>
                </a:cxn>
              </a:cxnLst>
              <a:rect l="0" t="0" r="r" b="b"/>
              <a:pathLst>
                <a:path w="69" h="780">
                  <a:moveTo>
                    <a:pt x="0" y="0"/>
                  </a:moveTo>
                  <a:lnTo>
                    <a:pt x="23" y="13"/>
                  </a:lnTo>
                  <a:lnTo>
                    <a:pt x="47" y="35"/>
                  </a:lnTo>
                  <a:lnTo>
                    <a:pt x="69" y="59"/>
                  </a:lnTo>
                  <a:lnTo>
                    <a:pt x="69" y="106"/>
                  </a:lnTo>
                  <a:lnTo>
                    <a:pt x="69" y="78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 name="Freeform 215">
              <a:extLst>
                <a:ext uri="{FF2B5EF4-FFF2-40B4-BE49-F238E27FC236}">
                  <a16:creationId xmlns:a16="http://schemas.microsoft.com/office/drawing/2014/main" id="{1ACC8BE6-3B4C-ACA4-4F72-482E29B034A0}"/>
                </a:ext>
              </a:extLst>
            </p:cNvPr>
            <p:cNvSpPr>
              <a:spLocks/>
            </p:cNvSpPr>
            <p:nvPr/>
          </p:nvSpPr>
          <p:spPr bwMode="auto">
            <a:xfrm>
              <a:off x="2590" y="3033"/>
              <a:ext cx="260" cy="105"/>
            </a:xfrm>
            <a:custGeom>
              <a:avLst/>
              <a:gdLst>
                <a:gd name="T0" fmla="*/ 11 w 1302"/>
                <a:gd name="T1" fmla="*/ 524 h 524"/>
                <a:gd name="T2" fmla="*/ 0 w 1302"/>
                <a:gd name="T3" fmla="*/ 140 h 524"/>
                <a:gd name="T4" fmla="*/ 11 w 1302"/>
                <a:gd name="T5" fmla="*/ 105 h 524"/>
                <a:gd name="T6" fmla="*/ 46 w 1302"/>
                <a:gd name="T7" fmla="*/ 70 h 524"/>
                <a:gd name="T8" fmla="*/ 81 w 1302"/>
                <a:gd name="T9" fmla="*/ 47 h 524"/>
                <a:gd name="T10" fmla="*/ 128 w 1302"/>
                <a:gd name="T11" fmla="*/ 35 h 524"/>
                <a:gd name="T12" fmla="*/ 174 w 1302"/>
                <a:gd name="T13" fmla="*/ 23 h 524"/>
                <a:gd name="T14" fmla="*/ 221 w 1302"/>
                <a:gd name="T15" fmla="*/ 23 h 524"/>
                <a:gd name="T16" fmla="*/ 267 w 1302"/>
                <a:gd name="T17" fmla="*/ 12 h 524"/>
                <a:gd name="T18" fmla="*/ 314 w 1302"/>
                <a:gd name="T19" fmla="*/ 12 h 524"/>
                <a:gd name="T20" fmla="*/ 371 w 1302"/>
                <a:gd name="T21" fmla="*/ 23 h 524"/>
                <a:gd name="T22" fmla="*/ 418 w 1302"/>
                <a:gd name="T23" fmla="*/ 23 h 524"/>
                <a:gd name="T24" fmla="*/ 476 w 1302"/>
                <a:gd name="T25" fmla="*/ 23 h 524"/>
                <a:gd name="T26" fmla="*/ 522 w 1302"/>
                <a:gd name="T27" fmla="*/ 23 h 524"/>
                <a:gd name="T28" fmla="*/ 570 w 1302"/>
                <a:gd name="T29" fmla="*/ 23 h 524"/>
                <a:gd name="T30" fmla="*/ 616 w 1302"/>
                <a:gd name="T31" fmla="*/ 23 h 524"/>
                <a:gd name="T32" fmla="*/ 650 w 1302"/>
                <a:gd name="T33" fmla="*/ 23 h 524"/>
                <a:gd name="T34" fmla="*/ 686 w 1302"/>
                <a:gd name="T35" fmla="*/ 12 h 524"/>
                <a:gd name="T36" fmla="*/ 732 w 1302"/>
                <a:gd name="T37" fmla="*/ 0 h 524"/>
                <a:gd name="T38" fmla="*/ 778 w 1302"/>
                <a:gd name="T39" fmla="*/ 0 h 524"/>
                <a:gd name="T40" fmla="*/ 814 w 1302"/>
                <a:gd name="T41" fmla="*/ 0 h 524"/>
                <a:gd name="T42" fmla="*/ 849 w 1302"/>
                <a:gd name="T43" fmla="*/ 0 h 524"/>
                <a:gd name="T44" fmla="*/ 883 w 1302"/>
                <a:gd name="T45" fmla="*/ 12 h 524"/>
                <a:gd name="T46" fmla="*/ 918 w 1302"/>
                <a:gd name="T47" fmla="*/ 23 h 524"/>
                <a:gd name="T48" fmla="*/ 942 w 1302"/>
                <a:gd name="T49" fmla="*/ 35 h 524"/>
                <a:gd name="T50" fmla="*/ 964 w 1302"/>
                <a:gd name="T51" fmla="*/ 57 h 524"/>
                <a:gd name="T52" fmla="*/ 1000 w 1302"/>
                <a:gd name="T53" fmla="*/ 70 h 524"/>
                <a:gd name="T54" fmla="*/ 1023 w 1302"/>
                <a:gd name="T55" fmla="*/ 93 h 524"/>
                <a:gd name="T56" fmla="*/ 1057 w 1302"/>
                <a:gd name="T57" fmla="*/ 116 h 524"/>
                <a:gd name="T58" fmla="*/ 1104 w 1302"/>
                <a:gd name="T59" fmla="*/ 152 h 524"/>
                <a:gd name="T60" fmla="*/ 1139 w 1302"/>
                <a:gd name="T61" fmla="*/ 174 h 524"/>
                <a:gd name="T62" fmla="*/ 1186 w 1302"/>
                <a:gd name="T63" fmla="*/ 186 h 524"/>
                <a:gd name="T64" fmla="*/ 1221 w 1302"/>
                <a:gd name="T65" fmla="*/ 198 h 524"/>
                <a:gd name="T66" fmla="*/ 1267 w 1302"/>
                <a:gd name="T67" fmla="*/ 209 h 524"/>
                <a:gd name="T68" fmla="*/ 1302 w 1302"/>
                <a:gd name="T69" fmla="*/ 221 h 524"/>
                <a:gd name="T70" fmla="*/ 11 w 1302"/>
                <a:gd name="T71" fmla="*/ 52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2" h="524">
                  <a:moveTo>
                    <a:pt x="11" y="524"/>
                  </a:moveTo>
                  <a:lnTo>
                    <a:pt x="0" y="140"/>
                  </a:lnTo>
                  <a:lnTo>
                    <a:pt x="11" y="105"/>
                  </a:lnTo>
                  <a:lnTo>
                    <a:pt x="46" y="70"/>
                  </a:lnTo>
                  <a:lnTo>
                    <a:pt x="81" y="47"/>
                  </a:lnTo>
                  <a:lnTo>
                    <a:pt x="128" y="35"/>
                  </a:lnTo>
                  <a:lnTo>
                    <a:pt x="174" y="23"/>
                  </a:lnTo>
                  <a:lnTo>
                    <a:pt x="221" y="23"/>
                  </a:lnTo>
                  <a:lnTo>
                    <a:pt x="267" y="12"/>
                  </a:lnTo>
                  <a:lnTo>
                    <a:pt x="314" y="12"/>
                  </a:lnTo>
                  <a:lnTo>
                    <a:pt x="371" y="23"/>
                  </a:lnTo>
                  <a:lnTo>
                    <a:pt x="418" y="23"/>
                  </a:lnTo>
                  <a:lnTo>
                    <a:pt x="476" y="23"/>
                  </a:lnTo>
                  <a:lnTo>
                    <a:pt x="522" y="23"/>
                  </a:lnTo>
                  <a:lnTo>
                    <a:pt x="570" y="23"/>
                  </a:lnTo>
                  <a:lnTo>
                    <a:pt x="616" y="23"/>
                  </a:lnTo>
                  <a:lnTo>
                    <a:pt x="650" y="23"/>
                  </a:lnTo>
                  <a:lnTo>
                    <a:pt x="686" y="12"/>
                  </a:lnTo>
                  <a:lnTo>
                    <a:pt x="732" y="0"/>
                  </a:lnTo>
                  <a:lnTo>
                    <a:pt x="778" y="0"/>
                  </a:lnTo>
                  <a:lnTo>
                    <a:pt x="814" y="0"/>
                  </a:lnTo>
                  <a:lnTo>
                    <a:pt x="849" y="0"/>
                  </a:lnTo>
                  <a:lnTo>
                    <a:pt x="883" y="12"/>
                  </a:lnTo>
                  <a:lnTo>
                    <a:pt x="918" y="23"/>
                  </a:lnTo>
                  <a:lnTo>
                    <a:pt x="942" y="35"/>
                  </a:lnTo>
                  <a:lnTo>
                    <a:pt x="964" y="57"/>
                  </a:lnTo>
                  <a:lnTo>
                    <a:pt x="1000" y="70"/>
                  </a:lnTo>
                  <a:lnTo>
                    <a:pt x="1023" y="93"/>
                  </a:lnTo>
                  <a:lnTo>
                    <a:pt x="1057" y="116"/>
                  </a:lnTo>
                  <a:lnTo>
                    <a:pt x="1104" y="152"/>
                  </a:lnTo>
                  <a:lnTo>
                    <a:pt x="1139" y="174"/>
                  </a:lnTo>
                  <a:lnTo>
                    <a:pt x="1186" y="186"/>
                  </a:lnTo>
                  <a:lnTo>
                    <a:pt x="1221" y="198"/>
                  </a:lnTo>
                  <a:lnTo>
                    <a:pt x="1267" y="209"/>
                  </a:lnTo>
                  <a:lnTo>
                    <a:pt x="1302" y="221"/>
                  </a:lnTo>
                  <a:lnTo>
                    <a:pt x="11" y="524"/>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4" name="Freeform 216">
              <a:extLst>
                <a:ext uri="{FF2B5EF4-FFF2-40B4-BE49-F238E27FC236}">
                  <a16:creationId xmlns:a16="http://schemas.microsoft.com/office/drawing/2014/main" id="{19BEEFC8-882F-950D-72DC-0BC3651A58C4}"/>
                </a:ext>
              </a:extLst>
            </p:cNvPr>
            <p:cNvSpPr>
              <a:spLocks/>
            </p:cNvSpPr>
            <p:nvPr/>
          </p:nvSpPr>
          <p:spPr bwMode="auto">
            <a:xfrm>
              <a:off x="2590" y="3033"/>
              <a:ext cx="260" cy="105"/>
            </a:xfrm>
            <a:custGeom>
              <a:avLst/>
              <a:gdLst>
                <a:gd name="T0" fmla="*/ 11 w 1302"/>
                <a:gd name="T1" fmla="*/ 524 h 524"/>
                <a:gd name="T2" fmla="*/ 0 w 1302"/>
                <a:gd name="T3" fmla="*/ 140 h 524"/>
                <a:gd name="T4" fmla="*/ 11 w 1302"/>
                <a:gd name="T5" fmla="*/ 105 h 524"/>
                <a:gd name="T6" fmla="*/ 46 w 1302"/>
                <a:gd name="T7" fmla="*/ 70 h 524"/>
                <a:gd name="T8" fmla="*/ 81 w 1302"/>
                <a:gd name="T9" fmla="*/ 47 h 524"/>
                <a:gd name="T10" fmla="*/ 128 w 1302"/>
                <a:gd name="T11" fmla="*/ 35 h 524"/>
                <a:gd name="T12" fmla="*/ 174 w 1302"/>
                <a:gd name="T13" fmla="*/ 23 h 524"/>
                <a:gd name="T14" fmla="*/ 221 w 1302"/>
                <a:gd name="T15" fmla="*/ 23 h 524"/>
                <a:gd name="T16" fmla="*/ 267 w 1302"/>
                <a:gd name="T17" fmla="*/ 12 h 524"/>
                <a:gd name="T18" fmla="*/ 314 w 1302"/>
                <a:gd name="T19" fmla="*/ 12 h 524"/>
                <a:gd name="T20" fmla="*/ 371 w 1302"/>
                <a:gd name="T21" fmla="*/ 23 h 524"/>
                <a:gd name="T22" fmla="*/ 418 w 1302"/>
                <a:gd name="T23" fmla="*/ 23 h 524"/>
                <a:gd name="T24" fmla="*/ 476 w 1302"/>
                <a:gd name="T25" fmla="*/ 23 h 524"/>
                <a:gd name="T26" fmla="*/ 522 w 1302"/>
                <a:gd name="T27" fmla="*/ 23 h 524"/>
                <a:gd name="T28" fmla="*/ 570 w 1302"/>
                <a:gd name="T29" fmla="*/ 23 h 524"/>
                <a:gd name="T30" fmla="*/ 616 w 1302"/>
                <a:gd name="T31" fmla="*/ 23 h 524"/>
                <a:gd name="T32" fmla="*/ 650 w 1302"/>
                <a:gd name="T33" fmla="*/ 23 h 524"/>
                <a:gd name="T34" fmla="*/ 686 w 1302"/>
                <a:gd name="T35" fmla="*/ 12 h 524"/>
                <a:gd name="T36" fmla="*/ 732 w 1302"/>
                <a:gd name="T37" fmla="*/ 0 h 524"/>
                <a:gd name="T38" fmla="*/ 778 w 1302"/>
                <a:gd name="T39" fmla="*/ 0 h 524"/>
                <a:gd name="T40" fmla="*/ 814 w 1302"/>
                <a:gd name="T41" fmla="*/ 0 h 524"/>
                <a:gd name="T42" fmla="*/ 849 w 1302"/>
                <a:gd name="T43" fmla="*/ 0 h 524"/>
                <a:gd name="T44" fmla="*/ 883 w 1302"/>
                <a:gd name="T45" fmla="*/ 12 h 524"/>
                <a:gd name="T46" fmla="*/ 918 w 1302"/>
                <a:gd name="T47" fmla="*/ 23 h 524"/>
                <a:gd name="T48" fmla="*/ 942 w 1302"/>
                <a:gd name="T49" fmla="*/ 35 h 524"/>
                <a:gd name="T50" fmla="*/ 964 w 1302"/>
                <a:gd name="T51" fmla="*/ 57 h 524"/>
                <a:gd name="T52" fmla="*/ 1000 w 1302"/>
                <a:gd name="T53" fmla="*/ 70 h 524"/>
                <a:gd name="T54" fmla="*/ 1023 w 1302"/>
                <a:gd name="T55" fmla="*/ 93 h 524"/>
                <a:gd name="T56" fmla="*/ 1057 w 1302"/>
                <a:gd name="T57" fmla="*/ 116 h 524"/>
                <a:gd name="T58" fmla="*/ 1104 w 1302"/>
                <a:gd name="T59" fmla="*/ 152 h 524"/>
                <a:gd name="T60" fmla="*/ 1139 w 1302"/>
                <a:gd name="T61" fmla="*/ 174 h 524"/>
                <a:gd name="T62" fmla="*/ 1186 w 1302"/>
                <a:gd name="T63" fmla="*/ 186 h 524"/>
                <a:gd name="T64" fmla="*/ 1221 w 1302"/>
                <a:gd name="T65" fmla="*/ 198 h 524"/>
                <a:gd name="T66" fmla="*/ 1267 w 1302"/>
                <a:gd name="T67" fmla="*/ 209 h 524"/>
                <a:gd name="T68" fmla="*/ 1302 w 1302"/>
                <a:gd name="T69" fmla="*/ 221 h 524"/>
                <a:gd name="T70" fmla="*/ 11 w 1302"/>
                <a:gd name="T71" fmla="*/ 524 h 524"/>
                <a:gd name="T72" fmla="*/ 11 w 1302"/>
                <a:gd name="T73" fmla="*/ 52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02" h="524">
                  <a:moveTo>
                    <a:pt x="11" y="524"/>
                  </a:moveTo>
                  <a:lnTo>
                    <a:pt x="0" y="140"/>
                  </a:lnTo>
                  <a:lnTo>
                    <a:pt x="11" y="105"/>
                  </a:lnTo>
                  <a:lnTo>
                    <a:pt x="46" y="70"/>
                  </a:lnTo>
                  <a:lnTo>
                    <a:pt x="81" y="47"/>
                  </a:lnTo>
                  <a:lnTo>
                    <a:pt x="128" y="35"/>
                  </a:lnTo>
                  <a:lnTo>
                    <a:pt x="174" y="23"/>
                  </a:lnTo>
                  <a:lnTo>
                    <a:pt x="221" y="23"/>
                  </a:lnTo>
                  <a:lnTo>
                    <a:pt x="267" y="12"/>
                  </a:lnTo>
                  <a:lnTo>
                    <a:pt x="314" y="12"/>
                  </a:lnTo>
                  <a:lnTo>
                    <a:pt x="371" y="23"/>
                  </a:lnTo>
                  <a:lnTo>
                    <a:pt x="418" y="23"/>
                  </a:lnTo>
                  <a:lnTo>
                    <a:pt x="476" y="23"/>
                  </a:lnTo>
                  <a:lnTo>
                    <a:pt x="522" y="23"/>
                  </a:lnTo>
                  <a:lnTo>
                    <a:pt x="570" y="23"/>
                  </a:lnTo>
                  <a:lnTo>
                    <a:pt x="616" y="23"/>
                  </a:lnTo>
                  <a:lnTo>
                    <a:pt x="650" y="23"/>
                  </a:lnTo>
                  <a:lnTo>
                    <a:pt x="686" y="12"/>
                  </a:lnTo>
                  <a:lnTo>
                    <a:pt x="732" y="0"/>
                  </a:lnTo>
                  <a:lnTo>
                    <a:pt x="778" y="0"/>
                  </a:lnTo>
                  <a:lnTo>
                    <a:pt x="814" y="0"/>
                  </a:lnTo>
                  <a:lnTo>
                    <a:pt x="849" y="0"/>
                  </a:lnTo>
                  <a:lnTo>
                    <a:pt x="883" y="12"/>
                  </a:lnTo>
                  <a:lnTo>
                    <a:pt x="918" y="23"/>
                  </a:lnTo>
                  <a:lnTo>
                    <a:pt x="942" y="35"/>
                  </a:lnTo>
                  <a:lnTo>
                    <a:pt x="964" y="57"/>
                  </a:lnTo>
                  <a:lnTo>
                    <a:pt x="1000" y="70"/>
                  </a:lnTo>
                  <a:lnTo>
                    <a:pt x="1023" y="93"/>
                  </a:lnTo>
                  <a:lnTo>
                    <a:pt x="1057" y="116"/>
                  </a:lnTo>
                  <a:lnTo>
                    <a:pt x="1104" y="152"/>
                  </a:lnTo>
                  <a:lnTo>
                    <a:pt x="1139" y="174"/>
                  </a:lnTo>
                  <a:lnTo>
                    <a:pt x="1186" y="186"/>
                  </a:lnTo>
                  <a:lnTo>
                    <a:pt x="1221" y="198"/>
                  </a:lnTo>
                  <a:lnTo>
                    <a:pt x="1267" y="209"/>
                  </a:lnTo>
                  <a:lnTo>
                    <a:pt x="1302" y="221"/>
                  </a:lnTo>
                  <a:lnTo>
                    <a:pt x="11" y="524"/>
                  </a:lnTo>
                  <a:lnTo>
                    <a:pt x="11" y="52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5" name="Freeform 217">
              <a:extLst>
                <a:ext uri="{FF2B5EF4-FFF2-40B4-BE49-F238E27FC236}">
                  <a16:creationId xmlns:a16="http://schemas.microsoft.com/office/drawing/2014/main" id="{0EB51142-32AE-36B2-B4C8-242E9C10ABE6}"/>
                </a:ext>
              </a:extLst>
            </p:cNvPr>
            <p:cNvSpPr>
              <a:spLocks/>
            </p:cNvSpPr>
            <p:nvPr/>
          </p:nvSpPr>
          <p:spPr bwMode="auto">
            <a:xfrm>
              <a:off x="2257" y="3052"/>
              <a:ext cx="426" cy="209"/>
            </a:xfrm>
            <a:custGeom>
              <a:avLst/>
              <a:gdLst>
                <a:gd name="T0" fmla="*/ 1662 w 2128"/>
                <a:gd name="T1" fmla="*/ 47 h 1048"/>
                <a:gd name="T2" fmla="*/ 1615 w 2128"/>
                <a:gd name="T3" fmla="*/ 58 h 1048"/>
                <a:gd name="T4" fmla="*/ 1581 w 2128"/>
                <a:gd name="T5" fmla="*/ 58 h 1048"/>
                <a:gd name="T6" fmla="*/ 1535 w 2128"/>
                <a:gd name="T7" fmla="*/ 70 h 1048"/>
                <a:gd name="T8" fmla="*/ 1500 w 2128"/>
                <a:gd name="T9" fmla="*/ 81 h 1048"/>
                <a:gd name="T10" fmla="*/ 1464 w 2128"/>
                <a:gd name="T11" fmla="*/ 93 h 1048"/>
                <a:gd name="T12" fmla="*/ 1429 w 2128"/>
                <a:gd name="T13" fmla="*/ 105 h 1048"/>
                <a:gd name="T14" fmla="*/ 1394 w 2128"/>
                <a:gd name="T15" fmla="*/ 128 h 1048"/>
                <a:gd name="T16" fmla="*/ 1360 w 2128"/>
                <a:gd name="T17" fmla="*/ 140 h 1048"/>
                <a:gd name="T18" fmla="*/ 1325 w 2128"/>
                <a:gd name="T19" fmla="*/ 152 h 1048"/>
                <a:gd name="T20" fmla="*/ 1301 w 2128"/>
                <a:gd name="T21" fmla="*/ 163 h 1048"/>
                <a:gd name="T22" fmla="*/ 1278 w 2128"/>
                <a:gd name="T23" fmla="*/ 174 h 1048"/>
                <a:gd name="T24" fmla="*/ 1255 w 2128"/>
                <a:gd name="T25" fmla="*/ 186 h 1048"/>
                <a:gd name="T26" fmla="*/ 1232 w 2128"/>
                <a:gd name="T27" fmla="*/ 198 h 1048"/>
                <a:gd name="T28" fmla="*/ 1221 w 2128"/>
                <a:gd name="T29" fmla="*/ 210 h 1048"/>
                <a:gd name="T30" fmla="*/ 1208 w 2128"/>
                <a:gd name="T31" fmla="*/ 221 h 1048"/>
                <a:gd name="T32" fmla="*/ 1197 w 2128"/>
                <a:gd name="T33" fmla="*/ 233 h 1048"/>
                <a:gd name="T34" fmla="*/ 1128 w 2128"/>
                <a:gd name="T35" fmla="*/ 233 h 1048"/>
                <a:gd name="T36" fmla="*/ 1057 w 2128"/>
                <a:gd name="T37" fmla="*/ 233 h 1048"/>
                <a:gd name="T38" fmla="*/ 987 w 2128"/>
                <a:gd name="T39" fmla="*/ 245 h 1048"/>
                <a:gd name="T40" fmla="*/ 929 w 2128"/>
                <a:gd name="T41" fmla="*/ 256 h 1048"/>
                <a:gd name="T42" fmla="*/ 871 w 2128"/>
                <a:gd name="T43" fmla="*/ 279 h 1048"/>
                <a:gd name="T44" fmla="*/ 814 w 2128"/>
                <a:gd name="T45" fmla="*/ 303 h 1048"/>
                <a:gd name="T46" fmla="*/ 755 w 2128"/>
                <a:gd name="T47" fmla="*/ 338 h 1048"/>
                <a:gd name="T48" fmla="*/ 697 w 2128"/>
                <a:gd name="T49" fmla="*/ 372 h 1048"/>
                <a:gd name="T50" fmla="*/ 639 w 2128"/>
                <a:gd name="T51" fmla="*/ 407 h 1048"/>
                <a:gd name="T52" fmla="*/ 593 w 2128"/>
                <a:gd name="T53" fmla="*/ 442 h 1048"/>
                <a:gd name="T54" fmla="*/ 535 w 2128"/>
                <a:gd name="T55" fmla="*/ 477 h 1048"/>
                <a:gd name="T56" fmla="*/ 476 w 2128"/>
                <a:gd name="T57" fmla="*/ 512 h 1048"/>
                <a:gd name="T58" fmla="*/ 418 w 2128"/>
                <a:gd name="T59" fmla="*/ 547 h 1048"/>
                <a:gd name="T60" fmla="*/ 359 w 2128"/>
                <a:gd name="T61" fmla="*/ 581 h 1048"/>
                <a:gd name="T62" fmla="*/ 301 w 2128"/>
                <a:gd name="T63" fmla="*/ 617 h 1048"/>
                <a:gd name="T64" fmla="*/ 232 w 2128"/>
                <a:gd name="T65" fmla="*/ 640 h 1048"/>
                <a:gd name="T66" fmla="*/ 221 w 2128"/>
                <a:gd name="T67" fmla="*/ 663 h 1048"/>
                <a:gd name="T68" fmla="*/ 208 w 2128"/>
                <a:gd name="T69" fmla="*/ 686 h 1048"/>
                <a:gd name="T70" fmla="*/ 186 w 2128"/>
                <a:gd name="T71" fmla="*/ 698 h 1048"/>
                <a:gd name="T72" fmla="*/ 162 w 2128"/>
                <a:gd name="T73" fmla="*/ 710 h 1048"/>
                <a:gd name="T74" fmla="*/ 128 w 2128"/>
                <a:gd name="T75" fmla="*/ 745 h 1048"/>
                <a:gd name="T76" fmla="*/ 104 w 2128"/>
                <a:gd name="T77" fmla="*/ 767 h 1048"/>
                <a:gd name="T78" fmla="*/ 80 w 2128"/>
                <a:gd name="T79" fmla="*/ 791 h 1048"/>
                <a:gd name="T80" fmla="*/ 57 w 2128"/>
                <a:gd name="T81" fmla="*/ 826 h 1048"/>
                <a:gd name="T82" fmla="*/ 45 w 2128"/>
                <a:gd name="T83" fmla="*/ 849 h 1048"/>
                <a:gd name="T84" fmla="*/ 35 w 2128"/>
                <a:gd name="T85" fmla="*/ 872 h 1048"/>
                <a:gd name="T86" fmla="*/ 22 w 2128"/>
                <a:gd name="T87" fmla="*/ 907 h 1048"/>
                <a:gd name="T88" fmla="*/ 0 w 2128"/>
                <a:gd name="T89" fmla="*/ 942 h 1048"/>
                <a:gd name="T90" fmla="*/ 104 w 2128"/>
                <a:gd name="T91" fmla="*/ 1048 h 1048"/>
                <a:gd name="T92" fmla="*/ 1999 w 2128"/>
                <a:gd name="T93" fmla="*/ 407 h 1048"/>
                <a:gd name="T94" fmla="*/ 2128 w 2128"/>
                <a:gd name="T95" fmla="*/ 174 h 1048"/>
                <a:gd name="T96" fmla="*/ 1964 w 2128"/>
                <a:gd name="T97" fmla="*/ 12 h 1048"/>
                <a:gd name="T98" fmla="*/ 1801 w 2128"/>
                <a:gd name="T99" fmla="*/ 0 h 1048"/>
                <a:gd name="T100" fmla="*/ 1662 w 2128"/>
                <a:gd name="T101" fmla="*/ 47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28" h="1048">
                  <a:moveTo>
                    <a:pt x="1662" y="47"/>
                  </a:moveTo>
                  <a:lnTo>
                    <a:pt x="1615" y="58"/>
                  </a:lnTo>
                  <a:lnTo>
                    <a:pt x="1581" y="58"/>
                  </a:lnTo>
                  <a:lnTo>
                    <a:pt x="1535" y="70"/>
                  </a:lnTo>
                  <a:lnTo>
                    <a:pt x="1500" y="81"/>
                  </a:lnTo>
                  <a:lnTo>
                    <a:pt x="1464" y="93"/>
                  </a:lnTo>
                  <a:lnTo>
                    <a:pt x="1429" y="105"/>
                  </a:lnTo>
                  <a:lnTo>
                    <a:pt x="1394" y="128"/>
                  </a:lnTo>
                  <a:lnTo>
                    <a:pt x="1360" y="140"/>
                  </a:lnTo>
                  <a:lnTo>
                    <a:pt x="1325" y="152"/>
                  </a:lnTo>
                  <a:lnTo>
                    <a:pt x="1301" y="163"/>
                  </a:lnTo>
                  <a:lnTo>
                    <a:pt x="1278" y="174"/>
                  </a:lnTo>
                  <a:lnTo>
                    <a:pt x="1255" y="186"/>
                  </a:lnTo>
                  <a:lnTo>
                    <a:pt x="1232" y="198"/>
                  </a:lnTo>
                  <a:lnTo>
                    <a:pt x="1221" y="210"/>
                  </a:lnTo>
                  <a:lnTo>
                    <a:pt x="1208" y="221"/>
                  </a:lnTo>
                  <a:lnTo>
                    <a:pt x="1197" y="233"/>
                  </a:lnTo>
                  <a:lnTo>
                    <a:pt x="1128" y="233"/>
                  </a:lnTo>
                  <a:lnTo>
                    <a:pt x="1057" y="233"/>
                  </a:lnTo>
                  <a:lnTo>
                    <a:pt x="987" y="245"/>
                  </a:lnTo>
                  <a:lnTo>
                    <a:pt x="929" y="256"/>
                  </a:lnTo>
                  <a:lnTo>
                    <a:pt x="871" y="279"/>
                  </a:lnTo>
                  <a:lnTo>
                    <a:pt x="814" y="303"/>
                  </a:lnTo>
                  <a:lnTo>
                    <a:pt x="755" y="338"/>
                  </a:lnTo>
                  <a:lnTo>
                    <a:pt x="697" y="372"/>
                  </a:lnTo>
                  <a:lnTo>
                    <a:pt x="639" y="407"/>
                  </a:lnTo>
                  <a:lnTo>
                    <a:pt x="593" y="442"/>
                  </a:lnTo>
                  <a:lnTo>
                    <a:pt x="535" y="477"/>
                  </a:lnTo>
                  <a:lnTo>
                    <a:pt x="476" y="512"/>
                  </a:lnTo>
                  <a:lnTo>
                    <a:pt x="418" y="547"/>
                  </a:lnTo>
                  <a:lnTo>
                    <a:pt x="359" y="581"/>
                  </a:lnTo>
                  <a:lnTo>
                    <a:pt x="301" y="617"/>
                  </a:lnTo>
                  <a:lnTo>
                    <a:pt x="232" y="640"/>
                  </a:lnTo>
                  <a:lnTo>
                    <a:pt x="221" y="663"/>
                  </a:lnTo>
                  <a:lnTo>
                    <a:pt x="208" y="686"/>
                  </a:lnTo>
                  <a:lnTo>
                    <a:pt x="186" y="698"/>
                  </a:lnTo>
                  <a:lnTo>
                    <a:pt x="162" y="710"/>
                  </a:lnTo>
                  <a:lnTo>
                    <a:pt x="128" y="745"/>
                  </a:lnTo>
                  <a:lnTo>
                    <a:pt x="104" y="767"/>
                  </a:lnTo>
                  <a:lnTo>
                    <a:pt x="80" y="791"/>
                  </a:lnTo>
                  <a:lnTo>
                    <a:pt x="57" y="826"/>
                  </a:lnTo>
                  <a:lnTo>
                    <a:pt x="45" y="849"/>
                  </a:lnTo>
                  <a:lnTo>
                    <a:pt x="35" y="872"/>
                  </a:lnTo>
                  <a:lnTo>
                    <a:pt x="22" y="907"/>
                  </a:lnTo>
                  <a:lnTo>
                    <a:pt x="0" y="942"/>
                  </a:lnTo>
                  <a:lnTo>
                    <a:pt x="104" y="1048"/>
                  </a:lnTo>
                  <a:lnTo>
                    <a:pt x="1999" y="407"/>
                  </a:lnTo>
                  <a:lnTo>
                    <a:pt x="2128" y="174"/>
                  </a:lnTo>
                  <a:lnTo>
                    <a:pt x="1964" y="12"/>
                  </a:lnTo>
                  <a:lnTo>
                    <a:pt x="1801" y="0"/>
                  </a:lnTo>
                  <a:lnTo>
                    <a:pt x="1662" y="47"/>
                  </a:lnTo>
                  <a:close/>
                </a:path>
              </a:pathLst>
            </a:custGeom>
            <a:solidFill>
              <a:srgbClr val="FFC2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6" name="Freeform 218">
              <a:extLst>
                <a:ext uri="{FF2B5EF4-FFF2-40B4-BE49-F238E27FC236}">
                  <a16:creationId xmlns:a16="http://schemas.microsoft.com/office/drawing/2014/main" id="{ECC2F253-227D-28AD-C051-1FCBB0D12605}"/>
                </a:ext>
              </a:extLst>
            </p:cNvPr>
            <p:cNvSpPr>
              <a:spLocks/>
            </p:cNvSpPr>
            <p:nvPr/>
          </p:nvSpPr>
          <p:spPr bwMode="auto">
            <a:xfrm>
              <a:off x="2257" y="3052"/>
              <a:ext cx="426" cy="209"/>
            </a:xfrm>
            <a:custGeom>
              <a:avLst/>
              <a:gdLst>
                <a:gd name="T0" fmla="*/ 1662 w 2128"/>
                <a:gd name="T1" fmla="*/ 47 h 1048"/>
                <a:gd name="T2" fmla="*/ 1615 w 2128"/>
                <a:gd name="T3" fmla="*/ 58 h 1048"/>
                <a:gd name="T4" fmla="*/ 1581 w 2128"/>
                <a:gd name="T5" fmla="*/ 58 h 1048"/>
                <a:gd name="T6" fmla="*/ 1535 w 2128"/>
                <a:gd name="T7" fmla="*/ 70 h 1048"/>
                <a:gd name="T8" fmla="*/ 1500 w 2128"/>
                <a:gd name="T9" fmla="*/ 81 h 1048"/>
                <a:gd name="T10" fmla="*/ 1464 w 2128"/>
                <a:gd name="T11" fmla="*/ 93 h 1048"/>
                <a:gd name="T12" fmla="*/ 1429 w 2128"/>
                <a:gd name="T13" fmla="*/ 105 h 1048"/>
                <a:gd name="T14" fmla="*/ 1394 w 2128"/>
                <a:gd name="T15" fmla="*/ 128 h 1048"/>
                <a:gd name="T16" fmla="*/ 1360 w 2128"/>
                <a:gd name="T17" fmla="*/ 140 h 1048"/>
                <a:gd name="T18" fmla="*/ 1325 w 2128"/>
                <a:gd name="T19" fmla="*/ 152 h 1048"/>
                <a:gd name="T20" fmla="*/ 1301 w 2128"/>
                <a:gd name="T21" fmla="*/ 163 h 1048"/>
                <a:gd name="T22" fmla="*/ 1278 w 2128"/>
                <a:gd name="T23" fmla="*/ 174 h 1048"/>
                <a:gd name="T24" fmla="*/ 1255 w 2128"/>
                <a:gd name="T25" fmla="*/ 186 h 1048"/>
                <a:gd name="T26" fmla="*/ 1232 w 2128"/>
                <a:gd name="T27" fmla="*/ 198 h 1048"/>
                <a:gd name="T28" fmla="*/ 1221 w 2128"/>
                <a:gd name="T29" fmla="*/ 210 h 1048"/>
                <a:gd name="T30" fmla="*/ 1208 w 2128"/>
                <a:gd name="T31" fmla="*/ 221 h 1048"/>
                <a:gd name="T32" fmla="*/ 1197 w 2128"/>
                <a:gd name="T33" fmla="*/ 233 h 1048"/>
                <a:gd name="T34" fmla="*/ 1128 w 2128"/>
                <a:gd name="T35" fmla="*/ 233 h 1048"/>
                <a:gd name="T36" fmla="*/ 1057 w 2128"/>
                <a:gd name="T37" fmla="*/ 233 h 1048"/>
                <a:gd name="T38" fmla="*/ 987 w 2128"/>
                <a:gd name="T39" fmla="*/ 245 h 1048"/>
                <a:gd name="T40" fmla="*/ 929 w 2128"/>
                <a:gd name="T41" fmla="*/ 256 h 1048"/>
                <a:gd name="T42" fmla="*/ 871 w 2128"/>
                <a:gd name="T43" fmla="*/ 279 h 1048"/>
                <a:gd name="T44" fmla="*/ 814 w 2128"/>
                <a:gd name="T45" fmla="*/ 303 h 1048"/>
                <a:gd name="T46" fmla="*/ 755 w 2128"/>
                <a:gd name="T47" fmla="*/ 338 h 1048"/>
                <a:gd name="T48" fmla="*/ 697 w 2128"/>
                <a:gd name="T49" fmla="*/ 372 h 1048"/>
                <a:gd name="T50" fmla="*/ 639 w 2128"/>
                <a:gd name="T51" fmla="*/ 407 h 1048"/>
                <a:gd name="T52" fmla="*/ 593 w 2128"/>
                <a:gd name="T53" fmla="*/ 442 h 1048"/>
                <a:gd name="T54" fmla="*/ 535 w 2128"/>
                <a:gd name="T55" fmla="*/ 477 h 1048"/>
                <a:gd name="T56" fmla="*/ 476 w 2128"/>
                <a:gd name="T57" fmla="*/ 512 h 1048"/>
                <a:gd name="T58" fmla="*/ 418 w 2128"/>
                <a:gd name="T59" fmla="*/ 547 h 1048"/>
                <a:gd name="T60" fmla="*/ 359 w 2128"/>
                <a:gd name="T61" fmla="*/ 581 h 1048"/>
                <a:gd name="T62" fmla="*/ 301 w 2128"/>
                <a:gd name="T63" fmla="*/ 617 h 1048"/>
                <a:gd name="T64" fmla="*/ 232 w 2128"/>
                <a:gd name="T65" fmla="*/ 640 h 1048"/>
                <a:gd name="T66" fmla="*/ 221 w 2128"/>
                <a:gd name="T67" fmla="*/ 663 h 1048"/>
                <a:gd name="T68" fmla="*/ 208 w 2128"/>
                <a:gd name="T69" fmla="*/ 686 h 1048"/>
                <a:gd name="T70" fmla="*/ 186 w 2128"/>
                <a:gd name="T71" fmla="*/ 698 h 1048"/>
                <a:gd name="T72" fmla="*/ 162 w 2128"/>
                <a:gd name="T73" fmla="*/ 710 h 1048"/>
                <a:gd name="T74" fmla="*/ 128 w 2128"/>
                <a:gd name="T75" fmla="*/ 745 h 1048"/>
                <a:gd name="T76" fmla="*/ 104 w 2128"/>
                <a:gd name="T77" fmla="*/ 767 h 1048"/>
                <a:gd name="T78" fmla="*/ 80 w 2128"/>
                <a:gd name="T79" fmla="*/ 791 h 1048"/>
                <a:gd name="T80" fmla="*/ 57 w 2128"/>
                <a:gd name="T81" fmla="*/ 826 h 1048"/>
                <a:gd name="T82" fmla="*/ 45 w 2128"/>
                <a:gd name="T83" fmla="*/ 849 h 1048"/>
                <a:gd name="T84" fmla="*/ 35 w 2128"/>
                <a:gd name="T85" fmla="*/ 872 h 1048"/>
                <a:gd name="T86" fmla="*/ 22 w 2128"/>
                <a:gd name="T87" fmla="*/ 907 h 1048"/>
                <a:gd name="T88" fmla="*/ 0 w 2128"/>
                <a:gd name="T89" fmla="*/ 942 h 1048"/>
                <a:gd name="T90" fmla="*/ 104 w 2128"/>
                <a:gd name="T91" fmla="*/ 1048 h 1048"/>
                <a:gd name="T92" fmla="*/ 1999 w 2128"/>
                <a:gd name="T93" fmla="*/ 407 h 1048"/>
                <a:gd name="T94" fmla="*/ 2128 w 2128"/>
                <a:gd name="T95" fmla="*/ 174 h 1048"/>
                <a:gd name="T96" fmla="*/ 1964 w 2128"/>
                <a:gd name="T97" fmla="*/ 12 h 1048"/>
                <a:gd name="T98" fmla="*/ 1801 w 2128"/>
                <a:gd name="T99" fmla="*/ 0 h 1048"/>
                <a:gd name="T100" fmla="*/ 1662 w 2128"/>
                <a:gd name="T101" fmla="*/ 47 h 1048"/>
                <a:gd name="T102" fmla="*/ 1662 w 2128"/>
                <a:gd name="T103" fmla="*/ 47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28" h="1048">
                  <a:moveTo>
                    <a:pt x="1662" y="47"/>
                  </a:moveTo>
                  <a:lnTo>
                    <a:pt x="1615" y="58"/>
                  </a:lnTo>
                  <a:lnTo>
                    <a:pt x="1581" y="58"/>
                  </a:lnTo>
                  <a:lnTo>
                    <a:pt x="1535" y="70"/>
                  </a:lnTo>
                  <a:lnTo>
                    <a:pt x="1500" y="81"/>
                  </a:lnTo>
                  <a:lnTo>
                    <a:pt x="1464" y="93"/>
                  </a:lnTo>
                  <a:lnTo>
                    <a:pt x="1429" y="105"/>
                  </a:lnTo>
                  <a:lnTo>
                    <a:pt x="1394" y="128"/>
                  </a:lnTo>
                  <a:lnTo>
                    <a:pt x="1360" y="140"/>
                  </a:lnTo>
                  <a:lnTo>
                    <a:pt x="1325" y="152"/>
                  </a:lnTo>
                  <a:lnTo>
                    <a:pt x="1301" y="163"/>
                  </a:lnTo>
                  <a:lnTo>
                    <a:pt x="1278" y="174"/>
                  </a:lnTo>
                  <a:lnTo>
                    <a:pt x="1255" y="186"/>
                  </a:lnTo>
                  <a:lnTo>
                    <a:pt x="1232" y="198"/>
                  </a:lnTo>
                  <a:lnTo>
                    <a:pt x="1221" y="210"/>
                  </a:lnTo>
                  <a:lnTo>
                    <a:pt x="1208" y="221"/>
                  </a:lnTo>
                  <a:lnTo>
                    <a:pt x="1197" y="233"/>
                  </a:lnTo>
                  <a:lnTo>
                    <a:pt x="1128" y="233"/>
                  </a:lnTo>
                  <a:lnTo>
                    <a:pt x="1057" y="233"/>
                  </a:lnTo>
                  <a:lnTo>
                    <a:pt x="987" y="245"/>
                  </a:lnTo>
                  <a:lnTo>
                    <a:pt x="929" y="256"/>
                  </a:lnTo>
                  <a:lnTo>
                    <a:pt x="871" y="279"/>
                  </a:lnTo>
                  <a:lnTo>
                    <a:pt x="814" y="303"/>
                  </a:lnTo>
                  <a:lnTo>
                    <a:pt x="755" y="338"/>
                  </a:lnTo>
                  <a:lnTo>
                    <a:pt x="697" y="372"/>
                  </a:lnTo>
                  <a:lnTo>
                    <a:pt x="639" y="407"/>
                  </a:lnTo>
                  <a:lnTo>
                    <a:pt x="593" y="442"/>
                  </a:lnTo>
                  <a:lnTo>
                    <a:pt x="535" y="477"/>
                  </a:lnTo>
                  <a:lnTo>
                    <a:pt x="476" y="512"/>
                  </a:lnTo>
                  <a:lnTo>
                    <a:pt x="418" y="547"/>
                  </a:lnTo>
                  <a:lnTo>
                    <a:pt x="359" y="581"/>
                  </a:lnTo>
                  <a:lnTo>
                    <a:pt x="301" y="617"/>
                  </a:lnTo>
                  <a:lnTo>
                    <a:pt x="232" y="640"/>
                  </a:lnTo>
                  <a:lnTo>
                    <a:pt x="221" y="663"/>
                  </a:lnTo>
                  <a:lnTo>
                    <a:pt x="208" y="686"/>
                  </a:lnTo>
                  <a:lnTo>
                    <a:pt x="186" y="698"/>
                  </a:lnTo>
                  <a:lnTo>
                    <a:pt x="162" y="710"/>
                  </a:lnTo>
                  <a:lnTo>
                    <a:pt x="128" y="745"/>
                  </a:lnTo>
                  <a:lnTo>
                    <a:pt x="104" y="767"/>
                  </a:lnTo>
                  <a:lnTo>
                    <a:pt x="80" y="791"/>
                  </a:lnTo>
                  <a:lnTo>
                    <a:pt x="57" y="826"/>
                  </a:lnTo>
                  <a:lnTo>
                    <a:pt x="45" y="849"/>
                  </a:lnTo>
                  <a:lnTo>
                    <a:pt x="35" y="872"/>
                  </a:lnTo>
                  <a:lnTo>
                    <a:pt x="22" y="907"/>
                  </a:lnTo>
                  <a:lnTo>
                    <a:pt x="0" y="942"/>
                  </a:lnTo>
                  <a:lnTo>
                    <a:pt x="104" y="1048"/>
                  </a:lnTo>
                  <a:lnTo>
                    <a:pt x="1999" y="407"/>
                  </a:lnTo>
                  <a:lnTo>
                    <a:pt x="2128" y="174"/>
                  </a:lnTo>
                  <a:lnTo>
                    <a:pt x="1964" y="12"/>
                  </a:lnTo>
                  <a:lnTo>
                    <a:pt x="1801" y="0"/>
                  </a:lnTo>
                  <a:lnTo>
                    <a:pt x="1662" y="47"/>
                  </a:lnTo>
                  <a:lnTo>
                    <a:pt x="1662" y="4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7" name="Freeform 219">
              <a:extLst>
                <a:ext uri="{FF2B5EF4-FFF2-40B4-BE49-F238E27FC236}">
                  <a16:creationId xmlns:a16="http://schemas.microsoft.com/office/drawing/2014/main" id="{5C47CB58-1746-9936-1410-4C5363090FD6}"/>
                </a:ext>
              </a:extLst>
            </p:cNvPr>
            <p:cNvSpPr>
              <a:spLocks/>
            </p:cNvSpPr>
            <p:nvPr/>
          </p:nvSpPr>
          <p:spPr bwMode="auto">
            <a:xfrm>
              <a:off x="2436" y="3135"/>
              <a:ext cx="154" cy="40"/>
            </a:xfrm>
            <a:custGeom>
              <a:avLst/>
              <a:gdLst>
                <a:gd name="T0" fmla="*/ 767 w 767"/>
                <a:gd name="T1" fmla="*/ 0 h 198"/>
                <a:gd name="T2" fmla="*/ 744 w 767"/>
                <a:gd name="T3" fmla="*/ 0 h 198"/>
                <a:gd name="T4" fmla="*/ 709 w 767"/>
                <a:gd name="T5" fmla="*/ 12 h 198"/>
                <a:gd name="T6" fmla="*/ 686 w 767"/>
                <a:gd name="T7" fmla="*/ 12 h 198"/>
                <a:gd name="T8" fmla="*/ 662 w 767"/>
                <a:gd name="T9" fmla="*/ 23 h 198"/>
                <a:gd name="T10" fmla="*/ 640 w 767"/>
                <a:gd name="T11" fmla="*/ 23 h 198"/>
                <a:gd name="T12" fmla="*/ 616 w 767"/>
                <a:gd name="T13" fmla="*/ 35 h 198"/>
                <a:gd name="T14" fmla="*/ 581 w 767"/>
                <a:gd name="T15" fmla="*/ 35 h 198"/>
                <a:gd name="T16" fmla="*/ 558 w 767"/>
                <a:gd name="T17" fmla="*/ 35 h 198"/>
                <a:gd name="T18" fmla="*/ 535 w 767"/>
                <a:gd name="T19" fmla="*/ 35 h 198"/>
                <a:gd name="T20" fmla="*/ 512 w 767"/>
                <a:gd name="T21" fmla="*/ 35 h 198"/>
                <a:gd name="T22" fmla="*/ 488 w 767"/>
                <a:gd name="T23" fmla="*/ 35 h 198"/>
                <a:gd name="T24" fmla="*/ 465 w 767"/>
                <a:gd name="T25" fmla="*/ 35 h 198"/>
                <a:gd name="T26" fmla="*/ 442 w 767"/>
                <a:gd name="T27" fmla="*/ 35 h 198"/>
                <a:gd name="T28" fmla="*/ 419 w 767"/>
                <a:gd name="T29" fmla="*/ 23 h 198"/>
                <a:gd name="T30" fmla="*/ 395 w 767"/>
                <a:gd name="T31" fmla="*/ 12 h 198"/>
                <a:gd name="T32" fmla="*/ 372 w 767"/>
                <a:gd name="T33" fmla="*/ 12 h 198"/>
                <a:gd name="T34" fmla="*/ 372 w 767"/>
                <a:gd name="T35" fmla="*/ 35 h 198"/>
                <a:gd name="T36" fmla="*/ 348 w 767"/>
                <a:gd name="T37" fmla="*/ 47 h 198"/>
                <a:gd name="T38" fmla="*/ 337 w 767"/>
                <a:gd name="T39" fmla="*/ 69 h 198"/>
                <a:gd name="T40" fmla="*/ 314 w 767"/>
                <a:gd name="T41" fmla="*/ 82 h 198"/>
                <a:gd name="T42" fmla="*/ 302 w 767"/>
                <a:gd name="T43" fmla="*/ 93 h 198"/>
                <a:gd name="T44" fmla="*/ 279 w 767"/>
                <a:gd name="T45" fmla="*/ 105 h 198"/>
                <a:gd name="T46" fmla="*/ 244 w 767"/>
                <a:gd name="T47" fmla="*/ 116 h 198"/>
                <a:gd name="T48" fmla="*/ 221 w 767"/>
                <a:gd name="T49" fmla="*/ 128 h 198"/>
                <a:gd name="T50" fmla="*/ 186 w 767"/>
                <a:gd name="T51" fmla="*/ 128 h 198"/>
                <a:gd name="T52" fmla="*/ 162 w 767"/>
                <a:gd name="T53" fmla="*/ 140 h 198"/>
                <a:gd name="T54" fmla="*/ 128 w 767"/>
                <a:gd name="T55" fmla="*/ 140 h 198"/>
                <a:gd name="T56" fmla="*/ 105 w 767"/>
                <a:gd name="T57" fmla="*/ 151 h 198"/>
                <a:gd name="T58" fmla="*/ 69 w 767"/>
                <a:gd name="T59" fmla="*/ 162 h 198"/>
                <a:gd name="T60" fmla="*/ 46 w 767"/>
                <a:gd name="T61" fmla="*/ 175 h 198"/>
                <a:gd name="T62" fmla="*/ 23 w 767"/>
                <a:gd name="T63" fmla="*/ 186 h 198"/>
                <a:gd name="T64" fmla="*/ 0 w 767"/>
                <a:gd name="T65" fmla="*/ 198 h 198"/>
                <a:gd name="T66" fmla="*/ 453 w 767"/>
                <a:gd name="T67" fmla="*/ 198 h 198"/>
                <a:gd name="T68" fmla="*/ 767 w 767"/>
                <a:gd name="T6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7" h="198">
                  <a:moveTo>
                    <a:pt x="767" y="0"/>
                  </a:moveTo>
                  <a:lnTo>
                    <a:pt x="744" y="0"/>
                  </a:lnTo>
                  <a:lnTo>
                    <a:pt x="709" y="12"/>
                  </a:lnTo>
                  <a:lnTo>
                    <a:pt x="686" y="12"/>
                  </a:lnTo>
                  <a:lnTo>
                    <a:pt x="662" y="23"/>
                  </a:lnTo>
                  <a:lnTo>
                    <a:pt x="640" y="23"/>
                  </a:lnTo>
                  <a:lnTo>
                    <a:pt x="616" y="35"/>
                  </a:lnTo>
                  <a:lnTo>
                    <a:pt x="581" y="35"/>
                  </a:lnTo>
                  <a:lnTo>
                    <a:pt x="558" y="35"/>
                  </a:lnTo>
                  <a:lnTo>
                    <a:pt x="535" y="35"/>
                  </a:lnTo>
                  <a:lnTo>
                    <a:pt x="512" y="35"/>
                  </a:lnTo>
                  <a:lnTo>
                    <a:pt x="488" y="35"/>
                  </a:lnTo>
                  <a:lnTo>
                    <a:pt x="465" y="35"/>
                  </a:lnTo>
                  <a:lnTo>
                    <a:pt x="442" y="35"/>
                  </a:lnTo>
                  <a:lnTo>
                    <a:pt x="419" y="23"/>
                  </a:lnTo>
                  <a:lnTo>
                    <a:pt x="395" y="12"/>
                  </a:lnTo>
                  <a:lnTo>
                    <a:pt x="372" y="12"/>
                  </a:lnTo>
                  <a:lnTo>
                    <a:pt x="372" y="35"/>
                  </a:lnTo>
                  <a:lnTo>
                    <a:pt x="348" y="47"/>
                  </a:lnTo>
                  <a:lnTo>
                    <a:pt x="337" y="69"/>
                  </a:lnTo>
                  <a:lnTo>
                    <a:pt x="314" y="82"/>
                  </a:lnTo>
                  <a:lnTo>
                    <a:pt x="302" y="93"/>
                  </a:lnTo>
                  <a:lnTo>
                    <a:pt x="279" y="105"/>
                  </a:lnTo>
                  <a:lnTo>
                    <a:pt x="244" y="116"/>
                  </a:lnTo>
                  <a:lnTo>
                    <a:pt x="221" y="128"/>
                  </a:lnTo>
                  <a:lnTo>
                    <a:pt x="186" y="128"/>
                  </a:lnTo>
                  <a:lnTo>
                    <a:pt x="162" y="140"/>
                  </a:lnTo>
                  <a:lnTo>
                    <a:pt x="128" y="140"/>
                  </a:lnTo>
                  <a:lnTo>
                    <a:pt x="105" y="151"/>
                  </a:lnTo>
                  <a:lnTo>
                    <a:pt x="69" y="162"/>
                  </a:lnTo>
                  <a:lnTo>
                    <a:pt x="46" y="175"/>
                  </a:lnTo>
                  <a:lnTo>
                    <a:pt x="23" y="186"/>
                  </a:lnTo>
                  <a:lnTo>
                    <a:pt x="0" y="198"/>
                  </a:lnTo>
                  <a:lnTo>
                    <a:pt x="453" y="198"/>
                  </a:lnTo>
                  <a:lnTo>
                    <a:pt x="767" y="0"/>
                  </a:lnTo>
                  <a:close/>
                </a:path>
              </a:pathLst>
            </a:custGeom>
            <a:solidFill>
              <a:srgbClr val="D9A6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8" name="Freeform 220">
              <a:extLst>
                <a:ext uri="{FF2B5EF4-FFF2-40B4-BE49-F238E27FC236}">
                  <a16:creationId xmlns:a16="http://schemas.microsoft.com/office/drawing/2014/main" id="{4F4E8BCA-2390-AE5D-B612-429EE138C6A6}"/>
                </a:ext>
              </a:extLst>
            </p:cNvPr>
            <p:cNvSpPr>
              <a:spLocks/>
            </p:cNvSpPr>
            <p:nvPr/>
          </p:nvSpPr>
          <p:spPr bwMode="auto">
            <a:xfrm>
              <a:off x="2590" y="3042"/>
              <a:ext cx="100" cy="49"/>
            </a:xfrm>
            <a:custGeom>
              <a:avLst/>
              <a:gdLst>
                <a:gd name="T0" fmla="*/ 11 w 500"/>
                <a:gd name="T1" fmla="*/ 69 h 244"/>
                <a:gd name="T2" fmla="*/ 35 w 500"/>
                <a:gd name="T3" fmla="*/ 58 h 244"/>
                <a:gd name="T4" fmla="*/ 57 w 500"/>
                <a:gd name="T5" fmla="*/ 46 h 244"/>
                <a:gd name="T6" fmla="*/ 80 w 500"/>
                <a:gd name="T7" fmla="*/ 34 h 244"/>
                <a:gd name="T8" fmla="*/ 115 w 500"/>
                <a:gd name="T9" fmla="*/ 23 h 244"/>
                <a:gd name="T10" fmla="*/ 139 w 500"/>
                <a:gd name="T11" fmla="*/ 12 h 244"/>
                <a:gd name="T12" fmla="*/ 173 w 500"/>
                <a:gd name="T13" fmla="*/ 0 h 244"/>
                <a:gd name="T14" fmla="*/ 208 w 500"/>
                <a:gd name="T15" fmla="*/ 0 h 244"/>
                <a:gd name="T16" fmla="*/ 243 w 500"/>
                <a:gd name="T17" fmla="*/ 12 h 244"/>
                <a:gd name="T18" fmla="*/ 290 w 500"/>
                <a:gd name="T19" fmla="*/ 23 h 244"/>
                <a:gd name="T20" fmla="*/ 325 w 500"/>
                <a:gd name="T21" fmla="*/ 46 h 244"/>
                <a:gd name="T22" fmla="*/ 360 w 500"/>
                <a:gd name="T23" fmla="*/ 81 h 244"/>
                <a:gd name="T24" fmla="*/ 394 w 500"/>
                <a:gd name="T25" fmla="*/ 116 h 244"/>
                <a:gd name="T26" fmla="*/ 429 w 500"/>
                <a:gd name="T27" fmla="*/ 151 h 244"/>
                <a:gd name="T28" fmla="*/ 464 w 500"/>
                <a:gd name="T29" fmla="*/ 174 h 244"/>
                <a:gd name="T30" fmla="*/ 500 w 500"/>
                <a:gd name="T31" fmla="*/ 209 h 244"/>
                <a:gd name="T32" fmla="*/ 453 w 500"/>
                <a:gd name="T33" fmla="*/ 220 h 244"/>
                <a:gd name="T34" fmla="*/ 429 w 500"/>
                <a:gd name="T35" fmla="*/ 198 h 244"/>
                <a:gd name="T36" fmla="*/ 394 w 500"/>
                <a:gd name="T37" fmla="*/ 174 h 244"/>
                <a:gd name="T38" fmla="*/ 371 w 500"/>
                <a:gd name="T39" fmla="*/ 151 h 244"/>
                <a:gd name="T40" fmla="*/ 336 w 500"/>
                <a:gd name="T41" fmla="*/ 116 h 244"/>
                <a:gd name="T42" fmla="*/ 314 w 500"/>
                <a:gd name="T43" fmla="*/ 93 h 244"/>
                <a:gd name="T44" fmla="*/ 279 w 500"/>
                <a:gd name="T45" fmla="*/ 81 h 244"/>
                <a:gd name="T46" fmla="*/ 243 w 500"/>
                <a:gd name="T47" fmla="*/ 69 h 244"/>
                <a:gd name="T48" fmla="*/ 208 w 500"/>
                <a:gd name="T49" fmla="*/ 58 h 244"/>
                <a:gd name="T50" fmla="*/ 173 w 500"/>
                <a:gd name="T51" fmla="*/ 58 h 244"/>
                <a:gd name="T52" fmla="*/ 150 w 500"/>
                <a:gd name="T53" fmla="*/ 69 h 244"/>
                <a:gd name="T54" fmla="*/ 128 w 500"/>
                <a:gd name="T55" fmla="*/ 69 h 244"/>
                <a:gd name="T56" fmla="*/ 93 w 500"/>
                <a:gd name="T57" fmla="*/ 69 h 244"/>
                <a:gd name="T58" fmla="*/ 70 w 500"/>
                <a:gd name="T59" fmla="*/ 81 h 244"/>
                <a:gd name="T60" fmla="*/ 46 w 500"/>
                <a:gd name="T61" fmla="*/ 81 h 244"/>
                <a:gd name="T62" fmla="*/ 22 w 500"/>
                <a:gd name="T63" fmla="*/ 93 h 244"/>
                <a:gd name="T64" fmla="*/ 0 w 500"/>
                <a:gd name="T65" fmla="*/ 9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0" h="244">
                  <a:moveTo>
                    <a:pt x="0" y="93"/>
                  </a:moveTo>
                  <a:lnTo>
                    <a:pt x="11" y="69"/>
                  </a:lnTo>
                  <a:lnTo>
                    <a:pt x="22" y="69"/>
                  </a:lnTo>
                  <a:lnTo>
                    <a:pt x="35" y="58"/>
                  </a:lnTo>
                  <a:lnTo>
                    <a:pt x="46" y="46"/>
                  </a:lnTo>
                  <a:lnTo>
                    <a:pt x="57" y="46"/>
                  </a:lnTo>
                  <a:lnTo>
                    <a:pt x="70" y="34"/>
                  </a:lnTo>
                  <a:lnTo>
                    <a:pt x="80" y="34"/>
                  </a:lnTo>
                  <a:lnTo>
                    <a:pt x="104" y="23"/>
                  </a:lnTo>
                  <a:lnTo>
                    <a:pt x="115" y="23"/>
                  </a:lnTo>
                  <a:lnTo>
                    <a:pt x="128" y="12"/>
                  </a:lnTo>
                  <a:lnTo>
                    <a:pt x="139" y="12"/>
                  </a:lnTo>
                  <a:lnTo>
                    <a:pt x="163" y="12"/>
                  </a:lnTo>
                  <a:lnTo>
                    <a:pt x="173" y="0"/>
                  </a:lnTo>
                  <a:lnTo>
                    <a:pt x="186" y="0"/>
                  </a:lnTo>
                  <a:lnTo>
                    <a:pt x="208" y="0"/>
                  </a:lnTo>
                  <a:lnTo>
                    <a:pt x="232" y="0"/>
                  </a:lnTo>
                  <a:lnTo>
                    <a:pt x="243" y="12"/>
                  </a:lnTo>
                  <a:lnTo>
                    <a:pt x="267" y="23"/>
                  </a:lnTo>
                  <a:lnTo>
                    <a:pt x="290" y="23"/>
                  </a:lnTo>
                  <a:lnTo>
                    <a:pt x="301" y="34"/>
                  </a:lnTo>
                  <a:lnTo>
                    <a:pt x="325" y="46"/>
                  </a:lnTo>
                  <a:lnTo>
                    <a:pt x="336" y="58"/>
                  </a:lnTo>
                  <a:lnTo>
                    <a:pt x="360" y="81"/>
                  </a:lnTo>
                  <a:lnTo>
                    <a:pt x="371" y="93"/>
                  </a:lnTo>
                  <a:lnTo>
                    <a:pt x="394" y="116"/>
                  </a:lnTo>
                  <a:lnTo>
                    <a:pt x="407" y="127"/>
                  </a:lnTo>
                  <a:lnTo>
                    <a:pt x="429" y="151"/>
                  </a:lnTo>
                  <a:lnTo>
                    <a:pt x="442" y="162"/>
                  </a:lnTo>
                  <a:lnTo>
                    <a:pt x="464" y="174"/>
                  </a:lnTo>
                  <a:lnTo>
                    <a:pt x="476" y="198"/>
                  </a:lnTo>
                  <a:lnTo>
                    <a:pt x="500" y="209"/>
                  </a:lnTo>
                  <a:lnTo>
                    <a:pt x="476" y="244"/>
                  </a:lnTo>
                  <a:lnTo>
                    <a:pt x="453" y="220"/>
                  </a:lnTo>
                  <a:lnTo>
                    <a:pt x="442" y="209"/>
                  </a:lnTo>
                  <a:lnTo>
                    <a:pt x="429" y="198"/>
                  </a:lnTo>
                  <a:lnTo>
                    <a:pt x="407" y="186"/>
                  </a:lnTo>
                  <a:lnTo>
                    <a:pt x="394" y="174"/>
                  </a:lnTo>
                  <a:lnTo>
                    <a:pt x="383" y="162"/>
                  </a:lnTo>
                  <a:lnTo>
                    <a:pt x="371" y="151"/>
                  </a:lnTo>
                  <a:lnTo>
                    <a:pt x="349" y="127"/>
                  </a:lnTo>
                  <a:lnTo>
                    <a:pt x="336" y="116"/>
                  </a:lnTo>
                  <a:lnTo>
                    <a:pt x="325" y="105"/>
                  </a:lnTo>
                  <a:lnTo>
                    <a:pt x="314" y="93"/>
                  </a:lnTo>
                  <a:lnTo>
                    <a:pt x="290" y="93"/>
                  </a:lnTo>
                  <a:lnTo>
                    <a:pt x="279" y="81"/>
                  </a:lnTo>
                  <a:lnTo>
                    <a:pt x="267" y="69"/>
                  </a:lnTo>
                  <a:lnTo>
                    <a:pt x="243" y="69"/>
                  </a:lnTo>
                  <a:lnTo>
                    <a:pt x="232" y="58"/>
                  </a:lnTo>
                  <a:lnTo>
                    <a:pt x="208" y="58"/>
                  </a:lnTo>
                  <a:lnTo>
                    <a:pt x="197" y="58"/>
                  </a:lnTo>
                  <a:lnTo>
                    <a:pt x="173" y="58"/>
                  </a:lnTo>
                  <a:lnTo>
                    <a:pt x="163" y="58"/>
                  </a:lnTo>
                  <a:lnTo>
                    <a:pt x="150" y="69"/>
                  </a:lnTo>
                  <a:lnTo>
                    <a:pt x="139" y="69"/>
                  </a:lnTo>
                  <a:lnTo>
                    <a:pt x="128" y="69"/>
                  </a:lnTo>
                  <a:lnTo>
                    <a:pt x="115" y="69"/>
                  </a:lnTo>
                  <a:lnTo>
                    <a:pt x="93" y="69"/>
                  </a:lnTo>
                  <a:lnTo>
                    <a:pt x="80" y="81"/>
                  </a:lnTo>
                  <a:lnTo>
                    <a:pt x="70" y="81"/>
                  </a:lnTo>
                  <a:lnTo>
                    <a:pt x="57" y="81"/>
                  </a:lnTo>
                  <a:lnTo>
                    <a:pt x="46" y="81"/>
                  </a:lnTo>
                  <a:lnTo>
                    <a:pt x="35" y="93"/>
                  </a:lnTo>
                  <a:lnTo>
                    <a:pt x="22" y="93"/>
                  </a:lnTo>
                  <a:lnTo>
                    <a:pt x="11" y="93"/>
                  </a:lnTo>
                  <a:lnTo>
                    <a:pt x="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9" name="Freeform 221">
              <a:extLst>
                <a:ext uri="{FF2B5EF4-FFF2-40B4-BE49-F238E27FC236}">
                  <a16:creationId xmlns:a16="http://schemas.microsoft.com/office/drawing/2014/main" id="{29474C9A-D172-CEBD-974E-E36E8A2B2AA0}"/>
                </a:ext>
              </a:extLst>
            </p:cNvPr>
            <p:cNvSpPr>
              <a:spLocks/>
            </p:cNvSpPr>
            <p:nvPr/>
          </p:nvSpPr>
          <p:spPr bwMode="auto">
            <a:xfrm>
              <a:off x="2590" y="3042"/>
              <a:ext cx="100" cy="49"/>
            </a:xfrm>
            <a:custGeom>
              <a:avLst/>
              <a:gdLst>
                <a:gd name="T0" fmla="*/ 11 w 500"/>
                <a:gd name="T1" fmla="*/ 69 h 244"/>
                <a:gd name="T2" fmla="*/ 35 w 500"/>
                <a:gd name="T3" fmla="*/ 58 h 244"/>
                <a:gd name="T4" fmla="*/ 57 w 500"/>
                <a:gd name="T5" fmla="*/ 46 h 244"/>
                <a:gd name="T6" fmla="*/ 80 w 500"/>
                <a:gd name="T7" fmla="*/ 34 h 244"/>
                <a:gd name="T8" fmla="*/ 115 w 500"/>
                <a:gd name="T9" fmla="*/ 23 h 244"/>
                <a:gd name="T10" fmla="*/ 139 w 500"/>
                <a:gd name="T11" fmla="*/ 12 h 244"/>
                <a:gd name="T12" fmla="*/ 173 w 500"/>
                <a:gd name="T13" fmla="*/ 0 h 244"/>
                <a:gd name="T14" fmla="*/ 208 w 500"/>
                <a:gd name="T15" fmla="*/ 0 h 244"/>
                <a:gd name="T16" fmla="*/ 243 w 500"/>
                <a:gd name="T17" fmla="*/ 12 h 244"/>
                <a:gd name="T18" fmla="*/ 290 w 500"/>
                <a:gd name="T19" fmla="*/ 23 h 244"/>
                <a:gd name="T20" fmla="*/ 325 w 500"/>
                <a:gd name="T21" fmla="*/ 46 h 244"/>
                <a:gd name="T22" fmla="*/ 360 w 500"/>
                <a:gd name="T23" fmla="*/ 81 h 244"/>
                <a:gd name="T24" fmla="*/ 394 w 500"/>
                <a:gd name="T25" fmla="*/ 116 h 244"/>
                <a:gd name="T26" fmla="*/ 429 w 500"/>
                <a:gd name="T27" fmla="*/ 151 h 244"/>
                <a:gd name="T28" fmla="*/ 464 w 500"/>
                <a:gd name="T29" fmla="*/ 174 h 244"/>
                <a:gd name="T30" fmla="*/ 500 w 500"/>
                <a:gd name="T31" fmla="*/ 209 h 244"/>
                <a:gd name="T32" fmla="*/ 453 w 500"/>
                <a:gd name="T33" fmla="*/ 220 h 244"/>
                <a:gd name="T34" fmla="*/ 429 w 500"/>
                <a:gd name="T35" fmla="*/ 198 h 244"/>
                <a:gd name="T36" fmla="*/ 394 w 500"/>
                <a:gd name="T37" fmla="*/ 174 h 244"/>
                <a:gd name="T38" fmla="*/ 371 w 500"/>
                <a:gd name="T39" fmla="*/ 151 h 244"/>
                <a:gd name="T40" fmla="*/ 336 w 500"/>
                <a:gd name="T41" fmla="*/ 116 h 244"/>
                <a:gd name="T42" fmla="*/ 314 w 500"/>
                <a:gd name="T43" fmla="*/ 93 h 244"/>
                <a:gd name="T44" fmla="*/ 279 w 500"/>
                <a:gd name="T45" fmla="*/ 81 h 244"/>
                <a:gd name="T46" fmla="*/ 243 w 500"/>
                <a:gd name="T47" fmla="*/ 69 h 244"/>
                <a:gd name="T48" fmla="*/ 208 w 500"/>
                <a:gd name="T49" fmla="*/ 58 h 244"/>
                <a:gd name="T50" fmla="*/ 173 w 500"/>
                <a:gd name="T51" fmla="*/ 58 h 244"/>
                <a:gd name="T52" fmla="*/ 150 w 500"/>
                <a:gd name="T53" fmla="*/ 69 h 244"/>
                <a:gd name="T54" fmla="*/ 128 w 500"/>
                <a:gd name="T55" fmla="*/ 69 h 244"/>
                <a:gd name="T56" fmla="*/ 93 w 500"/>
                <a:gd name="T57" fmla="*/ 69 h 244"/>
                <a:gd name="T58" fmla="*/ 70 w 500"/>
                <a:gd name="T59" fmla="*/ 81 h 244"/>
                <a:gd name="T60" fmla="*/ 46 w 500"/>
                <a:gd name="T61" fmla="*/ 81 h 244"/>
                <a:gd name="T62" fmla="*/ 22 w 500"/>
                <a:gd name="T63" fmla="*/ 93 h 244"/>
                <a:gd name="T64" fmla="*/ 0 w 500"/>
                <a:gd name="T65" fmla="*/ 9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0" h="244">
                  <a:moveTo>
                    <a:pt x="0" y="93"/>
                  </a:moveTo>
                  <a:lnTo>
                    <a:pt x="11" y="69"/>
                  </a:lnTo>
                  <a:lnTo>
                    <a:pt x="22" y="69"/>
                  </a:lnTo>
                  <a:lnTo>
                    <a:pt x="35" y="58"/>
                  </a:lnTo>
                  <a:lnTo>
                    <a:pt x="46" y="46"/>
                  </a:lnTo>
                  <a:lnTo>
                    <a:pt x="57" y="46"/>
                  </a:lnTo>
                  <a:lnTo>
                    <a:pt x="70" y="34"/>
                  </a:lnTo>
                  <a:lnTo>
                    <a:pt x="80" y="34"/>
                  </a:lnTo>
                  <a:lnTo>
                    <a:pt x="104" y="23"/>
                  </a:lnTo>
                  <a:lnTo>
                    <a:pt x="115" y="23"/>
                  </a:lnTo>
                  <a:lnTo>
                    <a:pt x="128" y="12"/>
                  </a:lnTo>
                  <a:lnTo>
                    <a:pt x="139" y="12"/>
                  </a:lnTo>
                  <a:lnTo>
                    <a:pt x="163" y="12"/>
                  </a:lnTo>
                  <a:lnTo>
                    <a:pt x="173" y="0"/>
                  </a:lnTo>
                  <a:lnTo>
                    <a:pt x="186" y="0"/>
                  </a:lnTo>
                  <a:lnTo>
                    <a:pt x="208" y="0"/>
                  </a:lnTo>
                  <a:lnTo>
                    <a:pt x="232" y="0"/>
                  </a:lnTo>
                  <a:lnTo>
                    <a:pt x="243" y="12"/>
                  </a:lnTo>
                  <a:lnTo>
                    <a:pt x="267" y="23"/>
                  </a:lnTo>
                  <a:lnTo>
                    <a:pt x="290" y="23"/>
                  </a:lnTo>
                  <a:lnTo>
                    <a:pt x="301" y="34"/>
                  </a:lnTo>
                  <a:lnTo>
                    <a:pt x="325" y="46"/>
                  </a:lnTo>
                  <a:lnTo>
                    <a:pt x="336" y="58"/>
                  </a:lnTo>
                  <a:lnTo>
                    <a:pt x="360" y="81"/>
                  </a:lnTo>
                  <a:lnTo>
                    <a:pt x="371" y="93"/>
                  </a:lnTo>
                  <a:lnTo>
                    <a:pt x="394" y="116"/>
                  </a:lnTo>
                  <a:lnTo>
                    <a:pt x="407" y="127"/>
                  </a:lnTo>
                  <a:lnTo>
                    <a:pt x="429" y="151"/>
                  </a:lnTo>
                  <a:lnTo>
                    <a:pt x="442" y="162"/>
                  </a:lnTo>
                  <a:lnTo>
                    <a:pt x="464" y="174"/>
                  </a:lnTo>
                  <a:lnTo>
                    <a:pt x="476" y="198"/>
                  </a:lnTo>
                  <a:lnTo>
                    <a:pt x="500" y="209"/>
                  </a:lnTo>
                  <a:lnTo>
                    <a:pt x="476" y="244"/>
                  </a:lnTo>
                  <a:lnTo>
                    <a:pt x="453" y="220"/>
                  </a:lnTo>
                  <a:lnTo>
                    <a:pt x="442" y="209"/>
                  </a:lnTo>
                  <a:lnTo>
                    <a:pt x="429" y="198"/>
                  </a:lnTo>
                  <a:lnTo>
                    <a:pt x="407" y="186"/>
                  </a:lnTo>
                  <a:lnTo>
                    <a:pt x="394" y="174"/>
                  </a:lnTo>
                  <a:lnTo>
                    <a:pt x="383" y="162"/>
                  </a:lnTo>
                  <a:lnTo>
                    <a:pt x="371" y="151"/>
                  </a:lnTo>
                  <a:lnTo>
                    <a:pt x="349" y="127"/>
                  </a:lnTo>
                  <a:lnTo>
                    <a:pt x="336" y="116"/>
                  </a:lnTo>
                  <a:lnTo>
                    <a:pt x="325" y="105"/>
                  </a:lnTo>
                  <a:lnTo>
                    <a:pt x="314" y="93"/>
                  </a:lnTo>
                  <a:lnTo>
                    <a:pt x="290" y="93"/>
                  </a:lnTo>
                  <a:lnTo>
                    <a:pt x="279" y="81"/>
                  </a:lnTo>
                  <a:lnTo>
                    <a:pt x="267" y="69"/>
                  </a:lnTo>
                  <a:lnTo>
                    <a:pt x="243" y="69"/>
                  </a:lnTo>
                  <a:lnTo>
                    <a:pt x="232" y="58"/>
                  </a:lnTo>
                  <a:lnTo>
                    <a:pt x="208" y="58"/>
                  </a:lnTo>
                  <a:lnTo>
                    <a:pt x="197" y="58"/>
                  </a:lnTo>
                  <a:lnTo>
                    <a:pt x="173" y="58"/>
                  </a:lnTo>
                  <a:lnTo>
                    <a:pt x="163" y="58"/>
                  </a:lnTo>
                  <a:lnTo>
                    <a:pt x="150" y="69"/>
                  </a:lnTo>
                  <a:lnTo>
                    <a:pt x="139" y="69"/>
                  </a:lnTo>
                  <a:lnTo>
                    <a:pt x="128" y="69"/>
                  </a:lnTo>
                  <a:lnTo>
                    <a:pt x="115" y="69"/>
                  </a:lnTo>
                  <a:lnTo>
                    <a:pt x="93" y="69"/>
                  </a:lnTo>
                  <a:lnTo>
                    <a:pt x="80" y="81"/>
                  </a:lnTo>
                  <a:lnTo>
                    <a:pt x="70" y="81"/>
                  </a:lnTo>
                  <a:lnTo>
                    <a:pt x="57" y="81"/>
                  </a:lnTo>
                  <a:lnTo>
                    <a:pt x="46" y="81"/>
                  </a:lnTo>
                  <a:lnTo>
                    <a:pt x="35" y="93"/>
                  </a:lnTo>
                  <a:lnTo>
                    <a:pt x="22" y="93"/>
                  </a:lnTo>
                  <a:lnTo>
                    <a:pt x="11" y="93"/>
                  </a:lnTo>
                  <a:lnTo>
                    <a:pt x="0" y="93"/>
                  </a:lnTo>
                  <a:lnTo>
                    <a:pt x="0" y="9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0" name="Freeform 222">
              <a:extLst>
                <a:ext uri="{FF2B5EF4-FFF2-40B4-BE49-F238E27FC236}">
                  <a16:creationId xmlns:a16="http://schemas.microsoft.com/office/drawing/2014/main" id="{C2261C7C-58E9-10C1-2DC7-8191AF8643DB}"/>
                </a:ext>
              </a:extLst>
            </p:cNvPr>
            <p:cNvSpPr>
              <a:spLocks/>
            </p:cNvSpPr>
            <p:nvPr/>
          </p:nvSpPr>
          <p:spPr bwMode="auto">
            <a:xfrm>
              <a:off x="2301" y="3182"/>
              <a:ext cx="10" cy="14"/>
            </a:xfrm>
            <a:custGeom>
              <a:avLst/>
              <a:gdLst>
                <a:gd name="T0" fmla="*/ 22 w 46"/>
                <a:gd name="T1" fmla="*/ 0 h 69"/>
                <a:gd name="T2" fmla="*/ 22 w 46"/>
                <a:gd name="T3" fmla="*/ 34 h 69"/>
                <a:gd name="T4" fmla="*/ 46 w 46"/>
                <a:gd name="T5" fmla="*/ 69 h 69"/>
                <a:gd name="T6" fmla="*/ 0 w 46"/>
                <a:gd name="T7" fmla="*/ 34 h 69"/>
              </a:gdLst>
              <a:ahLst/>
              <a:cxnLst>
                <a:cxn ang="0">
                  <a:pos x="T0" y="T1"/>
                </a:cxn>
                <a:cxn ang="0">
                  <a:pos x="T2" y="T3"/>
                </a:cxn>
                <a:cxn ang="0">
                  <a:pos x="T4" y="T5"/>
                </a:cxn>
                <a:cxn ang="0">
                  <a:pos x="T6" y="T7"/>
                </a:cxn>
              </a:cxnLst>
              <a:rect l="0" t="0" r="r" b="b"/>
              <a:pathLst>
                <a:path w="46" h="69">
                  <a:moveTo>
                    <a:pt x="22" y="0"/>
                  </a:moveTo>
                  <a:lnTo>
                    <a:pt x="22" y="34"/>
                  </a:lnTo>
                  <a:lnTo>
                    <a:pt x="46" y="69"/>
                  </a:lnTo>
                  <a:lnTo>
                    <a:pt x="0" y="3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1" name="Freeform 223">
              <a:extLst>
                <a:ext uri="{FF2B5EF4-FFF2-40B4-BE49-F238E27FC236}">
                  <a16:creationId xmlns:a16="http://schemas.microsoft.com/office/drawing/2014/main" id="{A1531B5E-52BE-4384-1CC0-240654280FA5}"/>
                </a:ext>
              </a:extLst>
            </p:cNvPr>
            <p:cNvSpPr>
              <a:spLocks/>
            </p:cNvSpPr>
            <p:nvPr/>
          </p:nvSpPr>
          <p:spPr bwMode="auto">
            <a:xfrm>
              <a:off x="2190" y="2898"/>
              <a:ext cx="1118" cy="430"/>
            </a:xfrm>
            <a:custGeom>
              <a:avLst/>
              <a:gdLst>
                <a:gd name="T0" fmla="*/ 70 w 5594"/>
                <a:gd name="T1" fmla="*/ 1780 h 2152"/>
                <a:gd name="T2" fmla="*/ 221 w 5594"/>
                <a:gd name="T3" fmla="*/ 1733 h 2152"/>
                <a:gd name="T4" fmla="*/ 373 w 5594"/>
                <a:gd name="T5" fmla="*/ 1710 h 2152"/>
                <a:gd name="T6" fmla="*/ 524 w 5594"/>
                <a:gd name="T7" fmla="*/ 1687 h 2152"/>
                <a:gd name="T8" fmla="*/ 652 w 5594"/>
                <a:gd name="T9" fmla="*/ 1617 h 2152"/>
                <a:gd name="T10" fmla="*/ 756 w 5594"/>
                <a:gd name="T11" fmla="*/ 1559 h 2152"/>
                <a:gd name="T12" fmla="*/ 884 w 5594"/>
                <a:gd name="T13" fmla="*/ 1535 h 2152"/>
                <a:gd name="T14" fmla="*/ 1012 w 5594"/>
                <a:gd name="T15" fmla="*/ 1500 h 2152"/>
                <a:gd name="T16" fmla="*/ 1093 w 5594"/>
                <a:gd name="T17" fmla="*/ 1454 h 2152"/>
                <a:gd name="T18" fmla="*/ 1152 w 5594"/>
                <a:gd name="T19" fmla="*/ 1407 h 2152"/>
                <a:gd name="T20" fmla="*/ 1245 w 5594"/>
                <a:gd name="T21" fmla="*/ 1385 h 2152"/>
                <a:gd name="T22" fmla="*/ 1361 w 5594"/>
                <a:gd name="T23" fmla="*/ 1349 h 2152"/>
                <a:gd name="T24" fmla="*/ 1477 w 5594"/>
                <a:gd name="T25" fmla="*/ 1338 h 2152"/>
                <a:gd name="T26" fmla="*/ 1616 w 5594"/>
                <a:gd name="T27" fmla="*/ 1314 h 2152"/>
                <a:gd name="T28" fmla="*/ 1745 w 5594"/>
                <a:gd name="T29" fmla="*/ 1280 h 2152"/>
                <a:gd name="T30" fmla="*/ 1861 w 5594"/>
                <a:gd name="T31" fmla="*/ 1245 h 2152"/>
                <a:gd name="T32" fmla="*/ 1966 w 5594"/>
                <a:gd name="T33" fmla="*/ 1199 h 2152"/>
                <a:gd name="T34" fmla="*/ 2047 w 5594"/>
                <a:gd name="T35" fmla="*/ 1140 h 2152"/>
                <a:gd name="T36" fmla="*/ 2128 w 5594"/>
                <a:gd name="T37" fmla="*/ 1082 h 2152"/>
                <a:gd name="T38" fmla="*/ 2221 w 5594"/>
                <a:gd name="T39" fmla="*/ 1035 h 2152"/>
                <a:gd name="T40" fmla="*/ 2326 w 5594"/>
                <a:gd name="T41" fmla="*/ 1024 h 2152"/>
                <a:gd name="T42" fmla="*/ 2442 w 5594"/>
                <a:gd name="T43" fmla="*/ 954 h 2152"/>
                <a:gd name="T44" fmla="*/ 2605 w 5594"/>
                <a:gd name="T45" fmla="*/ 885 h 2152"/>
                <a:gd name="T46" fmla="*/ 2791 w 5594"/>
                <a:gd name="T47" fmla="*/ 861 h 2152"/>
                <a:gd name="T48" fmla="*/ 2919 w 5594"/>
                <a:gd name="T49" fmla="*/ 896 h 2152"/>
                <a:gd name="T50" fmla="*/ 3012 w 5594"/>
                <a:gd name="T51" fmla="*/ 907 h 2152"/>
                <a:gd name="T52" fmla="*/ 3128 w 5594"/>
                <a:gd name="T53" fmla="*/ 907 h 2152"/>
                <a:gd name="T54" fmla="*/ 3244 w 5594"/>
                <a:gd name="T55" fmla="*/ 896 h 2152"/>
                <a:gd name="T56" fmla="*/ 3315 w 5594"/>
                <a:gd name="T57" fmla="*/ 861 h 2152"/>
                <a:gd name="T58" fmla="*/ 3349 w 5594"/>
                <a:gd name="T59" fmla="*/ 792 h 2152"/>
                <a:gd name="T60" fmla="*/ 3419 w 5594"/>
                <a:gd name="T61" fmla="*/ 745 h 2152"/>
                <a:gd name="T62" fmla="*/ 3488 w 5594"/>
                <a:gd name="T63" fmla="*/ 710 h 2152"/>
                <a:gd name="T64" fmla="*/ 3523 w 5594"/>
                <a:gd name="T65" fmla="*/ 652 h 2152"/>
                <a:gd name="T66" fmla="*/ 3559 w 5594"/>
                <a:gd name="T67" fmla="*/ 547 h 2152"/>
                <a:gd name="T68" fmla="*/ 3605 w 5594"/>
                <a:gd name="T69" fmla="*/ 465 h 2152"/>
                <a:gd name="T70" fmla="*/ 3663 w 5594"/>
                <a:gd name="T71" fmla="*/ 407 h 2152"/>
                <a:gd name="T72" fmla="*/ 3722 w 5594"/>
                <a:gd name="T73" fmla="*/ 361 h 2152"/>
                <a:gd name="T74" fmla="*/ 3802 w 5594"/>
                <a:gd name="T75" fmla="*/ 314 h 2152"/>
                <a:gd name="T76" fmla="*/ 3873 w 5594"/>
                <a:gd name="T77" fmla="*/ 268 h 2152"/>
                <a:gd name="T78" fmla="*/ 3966 w 5594"/>
                <a:gd name="T79" fmla="*/ 221 h 2152"/>
                <a:gd name="T80" fmla="*/ 4047 w 5594"/>
                <a:gd name="T81" fmla="*/ 175 h 2152"/>
                <a:gd name="T82" fmla="*/ 4081 w 5594"/>
                <a:gd name="T83" fmla="*/ 128 h 2152"/>
                <a:gd name="T84" fmla="*/ 4129 w 5594"/>
                <a:gd name="T85" fmla="*/ 82 h 2152"/>
                <a:gd name="T86" fmla="*/ 4163 w 5594"/>
                <a:gd name="T87" fmla="*/ 24 h 2152"/>
                <a:gd name="T88" fmla="*/ 4233 w 5594"/>
                <a:gd name="T89" fmla="*/ 35 h 2152"/>
                <a:gd name="T90" fmla="*/ 4326 w 5594"/>
                <a:gd name="T91" fmla="*/ 93 h 2152"/>
                <a:gd name="T92" fmla="*/ 4430 w 5594"/>
                <a:gd name="T93" fmla="*/ 139 h 2152"/>
                <a:gd name="T94" fmla="*/ 4536 w 5594"/>
                <a:gd name="T95" fmla="*/ 221 h 2152"/>
                <a:gd name="T96" fmla="*/ 4988 w 5594"/>
                <a:gd name="T97" fmla="*/ 489 h 2152"/>
                <a:gd name="T98" fmla="*/ 5116 w 5594"/>
                <a:gd name="T99" fmla="*/ 489 h 2152"/>
                <a:gd name="T100" fmla="*/ 5244 w 5594"/>
                <a:gd name="T101" fmla="*/ 513 h 2152"/>
                <a:gd name="T102" fmla="*/ 5361 w 5594"/>
                <a:gd name="T103" fmla="*/ 535 h 2152"/>
                <a:gd name="T104" fmla="*/ 5465 w 5594"/>
                <a:gd name="T105" fmla="*/ 558 h 2152"/>
                <a:gd name="T106" fmla="*/ 5594 w 5594"/>
                <a:gd name="T107" fmla="*/ 2152 h 2152"/>
                <a:gd name="T108" fmla="*/ 0 w 5594"/>
                <a:gd name="T109" fmla="*/ 1814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94" h="2152">
                  <a:moveTo>
                    <a:pt x="0" y="1814"/>
                  </a:moveTo>
                  <a:lnTo>
                    <a:pt x="70" y="1780"/>
                  </a:lnTo>
                  <a:lnTo>
                    <a:pt x="152" y="1757"/>
                  </a:lnTo>
                  <a:lnTo>
                    <a:pt x="221" y="1733"/>
                  </a:lnTo>
                  <a:lnTo>
                    <a:pt x="291" y="1721"/>
                  </a:lnTo>
                  <a:lnTo>
                    <a:pt x="373" y="1710"/>
                  </a:lnTo>
                  <a:lnTo>
                    <a:pt x="453" y="1699"/>
                  </a:lnTo>
                  <a:lnTo>
                    <a:pt x="524" y="1687"/>
                  </a:lnTo>
                  <a:lnTo>
                    <a:pt x="605" y="1664"/>
                  </a:lnTo>
                  <a:lnTo>
                    <a:pt x="652" y="1617"/>
                  </a:lnTo>
                  <a:lnTo>
                    <a:pt x="698" y="1582"/>
                  </a:lnTo>
                  <a:lnTo>
                    <a:pt x="756" y="1559"/>
                  </a:lnTo>
                  <a:lnTo>
                    <a:pt x="826" y="1547"/>
                  </a:lnTo>
                  <a:lnTo>
                    <a:pt x="884" y="1535"/>
                  </a:lnTo>
                  <a:lnTo>
                    <a:pt x="953" y="1513"/>
                  </a:lnTo>
                  <a:lnTo>
                    <a:pt x="1012" y="1500"/>
                  </a:lnTo>
                  <a:lnTo>
                    <a:pt x="1070" y="1478"/>
                  </a:lnTo>
                  <a:lnTo>
                    <a:pt x="1093" y="1454"/>
                  </a:lnTo>
                  <a:lnTo>
                    <a:pt x="1116" y="1431"/>
                  </a:lnTo>
                  <a:lnTo>
                    <a:pt x="1152" y="1407"/>
                  </a:lnTo>
                  <a:lnTo>
                    <a:pt x="1198" y="1396"/>
                  </a:lnTo>
                  <a:lnTo>
                    <a:pt x="1245" y="1385"/>
                  </a:lnTo>
                  <a:lnTo>
                    <a:pt x="1302" y="1373"/>
                  </a:lnTo>
                  <a:lnTo>
                    <a:pt x="1361" y="1349"/>
                  </a:lnTo>
                  <a:lnTo>
                    <a:pt x="1419" y="1349"/>
                  </a:lnTo>
                  <a:lnTo>
                    <a:pt x="1477" y="1338"/>
                  </a:lnTo>
                  <a:lnTo>
                    <a:pt x="1547" y="1314"/>
                  </a:lnTo>
                  <a:lnTo>
                    <a:pt x="1616" y="1314"/>
                  </a:lnTo>
                  <a:lnTo>
                    <a:pt x="1675" y="1292"/>
                  </a:lnTo>
                  <a:lnTo>
                    <a:pt x="1745" y="1280"/>
                  </a:lnTo>
                  <a:lnTo>
                    <a:pt x="1802" y="1256"/>
                  </a:lnTo>
                  <a:lnTo>
                    <a:pt x="1861" y="1245"/>
                  </a:lnTo>
                  <a:lnTo>
                    <a:pt x="1919" y="1221"/>
                  </a:lnTo>
                  <a:lnTo>
                    <a:pt x="1966" y="1199"/>
                  </a:lnTo>
                  <a:lnTo>
                    <a:pt x="2000" y="1164"/>
                  </a:lnTo>
                  <a:lnTo>
                    <a:pt x="2047" y="1140"/>
                  </a:lnTo>
                  <a:lnTo>
                    <a:pt x="2081" y="1106"/>
                  </a:lnTo>
                  <a:lnTo>
                    <a:pt x="2128" y="1082"/>
                  </a:lnTo>
                  <a:lnTo>
                    <a:pt x="2174" y="1059"/>
                  </a:lnTo>
                  <a:lnTo>
                    <a:pt x="2221" y="1035"/>
                  </a:lnTo>
                  <a:lnTo>
                    <a:pt x="2291" y="1035"/>
                  </a:lnTo>
                  <a:lnTo>
                    <a:pt x="2326" y="1024"/>
                  </a:lnTo>
                  <a:lnTo>
                    <a:pt x="2373" y="989"/>
                  </a:lnTo>
                  <a:lnTo>
                    <a:pt x="2442" y="954"/>
                  </a:lnTo>
                  <a:lnTo>
                    <a:pt x="2523" y="907"/>
                  </a:lnTo>
                  <a:lnTo>
                    <a:pt x="2605" y="885"/>
                  </a:lnTo>
                  <a:lnTo>
                    <a:pt x="2698" y="861"/>
                  </a:lnTo>
                  <a:lnTo>
                    <a:pt x="2791" y="861"/>
                  </a:lnTo>
                  <a:lnTo>
                    <a:pt x="2884" y="885"/>
                  </a:lnTo>
                  <a:lnTo>
                    <a:pt x="2919" y="896"/>
                  </a:lnTo>
                  <a:lnTo>
                    <a:pt x="2966" y="907"/>
                  </a:lnTo>
                  <a:lnTo>
                    <a:pt x="3012" y="907"/>
                  </a:lnTo>
                  <a:lnTo>
                    <a:pt x="3070" y="907"/>
                  </a:lnTo>
                  <a:lnTo>
                    <a:pt x="3128" y="907"/>
                  </a:lnTo>
                  <a:lnTo>
                    <a:pt x="3187" y="907"/>
                  </a:lnTo>
                  <a:lnTo>
                    <a:pt x="3244" y="896"/>
                  </a:lnTo>
                  <a:lnTo>
                    <a:pt x="3302" y="896"/>
                  </a:lnTo>
                  <a:lnTo>
                    <a:pt x="3315" y="861"/>
                  </a:lnTo>
                  <a:lnTo>
                    <a:pt x="3326" y="826"/>
                  </a:lnTo>
                  <a:lnTo>
                    <a:pt x="3349" y="792"/>
                  </a:lnTo>
                  <a:lnTo>
                    <a:pt x="3384" y="768"/>
                  </a:lnTo>
                  <a:lnTo>
                    <a:pt x="3419" y="745"/>
                  </a:lnTo>
                  <a:lnTo>
                    <a:pt x="3454" y="721"/>
                  </a:lnTo>
                  <a:lnTo>
                    <a:pt x="3488" y="710"/>
                  </a:lnTo>
                  <a:lnTo>
                    <a:pt x="3512" y="710"/>
                  </a:lnTo>
                  <a:lnTo>
                    <a:pt x="3523" y="652"/>
                  </a:lnTo>
                  <a:lnTo>
                    <a:pt x="3547" y="593"/>
                  </a:lnTo>
                  <a:lnTo>
                    <a:pt x="3559" y="547"/>
                  </a:lnTo>
                  <a:lnTo>
                    <a:pt x="3581" y="500"/>
                  </a:lnTo>
                  <a:lnTo>
                    <a:pt x="3605" y="465"/>
                  </a:lnTo>
                  <a:lnTo>
                    <a:pt x="3640" y="431"/>
                  </a:lnTo>
                  <a:lnTo>
                    <a:pt x="3663" y="407"/>
                  </a:lnTo>
                  <a:lnTo>
                    <a:pt x="3687" y="372"/>
                  </a:lnTo>
                  <a:lnTo>
                    <a:pt x="3722" y="361"/>
                  </a:lnTo>
                  <a:lnTo>
                    <a:pt x="3756" y="338"/>
                  </a:lnTo>
                  <a:lnTo>
                    <a:pt x="3802" y="314"/>
                  </a:lnTo>
                  <a:lnTo>
                    <a:pt x="3837" y="291"/>
                  </a:lnTo>
                  <a:lnTo>
                    <a:pt x="3873" y="268"/>
                  </a:lnTo>
                  <a:lnTo>
                    <a:pt x="3919" y="244"/>
                  </a:lnTo>
                  <a:lnTo>
                    <a:pt x="3966" y="221"/>
                  </a:lnTo>
                  <a:lnTo>
                    <a:pt x="4023" y="186"/>
                  </a:lnTo>
                  <a:lnTo>
                    <a:pt x="4047" y="175"/>
                  </a:lnTo>
                  <a:lnTo>
                    <a:pt x="4070" y="151"/>
                  </a:lnTo>
                  <a:lnTo>
                    <a:pt x="4081" y="128"/>
                  </a:lnTo>
                  <a:lnTo>
                    <a:pt x="4105" y="105"/>
                  </a:lnTo>
                  <a:lnTo>
                    <a:pt x="4129" y="82"/>
                  </a:lnTo>
                  <a:lnTo>
                    <a:pt x="4140" y="58"/>
                  </a:lnTo>
                  <a:lnTo>
                    <a:pt x="4163" y="24"/>
                  </a:lnTo>
                  <a:lnTo>
                    <a:pt x="4174" y="0"/>
                  </a:lnTo>
                  <a:lnTo>
                    <a:pt x="4233" y="35"/>
                  </a:lnTo>
                  <a:lnTo>
                    <a:pt x="4280" y="70"/>
                  </a:lnTo>
                  <a:lnTo>
                    <a:pt x="4326" y="93"/>
                  </a:lnTo>
                  <a:lnTo>
                    <a:pt x="4384" y="117"/>
                  </a:lnTo>
                  <a:lnTo>
                    <a:pt x="4430" y="139"/>
                  </a:lnTo>
                  <a:lnTo>
                    <a:pt x="4488" y="175"/>
                  </a:lnTo>
                  <a:lnTo>
                    <a:pt x="4536" y="221"/>
                  </a:lnTo>
                  <a:lnTo>
                    <a:pt x="4581" y="291"/>
                  </a:lnTo>
                  <a:lnTo>
                    <a:pt x="4988" y="489"/>
                  </a:lnTo>
                  <a:lnTo>
                    <a:pt x="5047" y="489"/>
                  </a:lnTo>
                  <a:lnTo>
                    <a:pt x="5116" y="489"/>
                  </a:lnTo>
                  <a:lnTo>
                    <a:pt x="5174" y="500"/>
                  </a:lnTo>
                  <a:lnTo>
                    <a:pt x="5244" y="513"/>
                  </a:lnTo>
                  <a:lnTo>
                    <a:pt x="5302" y="524"/>
                  </a:lnTo>
                  <a:lnTo>
                    <a:pt x="5361" y="535"/>
                  </a:lnTo>
                  <a:lnTo>
                    <a:pt x="5419" y="547"/>
                  </a:lnTo>
                  <a:lnTo>
                    <a:pt x="5465" y="558"/>
                  </a:lnTo>
                  <a:lnTo>
                    <a:pt x="5594" y="535"/>
                  </a:lnTo>
                  <a:lnTo>
                    <a:pt x="5594" y="2152"/>
                  </a:lnTo>
                  <a:lnTo>
                    <a:pt x="0" y="2152"/>
                  </a:lnTo>
                  <a:lnTo>
                    <a:pt x="0" y="18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2" name="Freeform 224">
              <a:extLst>
                <a:ext uri="{FF2B5EF4-FFF2-40B4-BE49-F238E27FC236}">
                  <a16:creationId xmlns:a16="http://schemas.microsoft.com/office/drawing/2014/main" id="{DC13C78A-CC2D-30A9-55F0-EB65A662449B}"/>
                </a:ext>
              </a:extLst>
            </p:cNvPr>
            <p:cNvSpPr>
              <a:spLocks/>
            </p:cNvSpPr>
            <p:nvPr/>
          </p:nvSpPr>
          <p:spPr bwMode="auto">
            <a:xfrm>
              <a:off x="2190" y="2898"/>
              <a:ext cx="1118" cy="430"/>
            </a:xfrm>
            <a:custGeom>
              <a:avLst/>
              <a:gdLst>
                <a:gd name="T0" fmla="*/ 70 w 5594"/>
                <a:gd name="T1" fmla="*/ 1780 h 2152"/>
                <a:gd name="T2" fmla="*/ 221 w 5594"/>
                <a:gd name="T3" fmla="*/ 1733 h 2152"/>
                <a:gd name="T4" fmla="*/ 373 w 5594"/>
                <a:gd name="T5" fmla="*/ 1710 h 2152"/>
                <a:gd name="T6" fmla="*/ 524 w 5594"/>
                <a:gd name="T7" fmla="*/ 1687 h 2152"/>
                <a:gd name="T8" fmla="*/ 652 w 5594"/>
                <a:gd name="T9" fmla="*/ 1617 h 2152"/>
                <a:gd name="T10" fmla="*/ 756 w 5594"/>
                <a:gd name="T11" fmla="*/ 1559 h 2152"/>
                <a:gd name="T12" fmla="*/ 884 w 5594"/>
                <a:gd name="T13" fmla="*/ 1535 h 2152"/>
                <a:gd name="T14" fmla="*/ 1012 w 5594"/>
                <a:gd name="T15" fmla="*/ 1500 h 2152"/>
                <a:gd name="T16" fmla="*/ 1093 w 5594"/>
                <a:gd name="T17" fmla="*/ 1454 h 2152"/>
                <a:gd name="T18" fmla="*/ 1152 w 5594"/>
                <a:gd name="T19" fmla="*/ 1407 h 2152"/>
                <a:gd name="T20" fmla="*/ 1245 w 5594"/>
                <a:gd name="T21" fmla="*/ 1385 h 2152"/>
                <a:gd name="T22" fmla="*/ 1361 w 5594"/>
                <a:gd name="T23" fmla="*/ 1349 h 2152"/>
                <a:gd name="T24" fmla="*/ 1477 w 5594"/>
                <a:gd name="T25" fmla="*/ 1338 h 2152"/>
                <a:gd name="T26" fmla="*/ 1616 w 5594"/>
                <a:gd name="T27" fmla="*/ 1314 h 2152"/>
                <a:gd name="T28" fmla="*/ 1745 w 5594"/>
                <a:gd name="T29" fmla="*/ 1280 h 2152"/>
                <a:gd name="T30" fmla="*/ 1861 w 5594"/>
                <a:gd name="T31" fmla="*/ 1245 h 2152"/>
                <a:gd name="T32" fmla="*/ 1966 w 5594"/>
                <a:gd name="T33" fmla="*/ 1199 h 2152"/>
                <a:gd name="T34" fmla="*/ 2047 w 5594"/>
                <a:gd name="T35" fmla="*/ 1140 h 2152"/>
                <a:gd name="T36" fmla="*/ 2128 w 5594"/>
                <a:gd name="T37" fmla="*/ 1082 h 2152"/>
                <a:gd name="T38" fmla="*/ 2221 w 5594"/>
                <a:gd name="T39" fmla="*/ 1035 h 2152"/>
                <a:gd name="T40" fmla="*/ 2326 w 5594"/>
                <a:gd name="T41" fmla="*/ 1024 h 2152"/>
                <a:gd name="T42" fmla="*/ 2442 w 5594"/>
                <a:gd name="T43" fmla="*/ 954 h 2152"/>
                <a:gd name="T44" fmla="*/ 2605 w 5594"/>
                <a:gd name="T45" fmla="*/ 885 h 2152"/>
                <a:gd name="T46" fmla="*/ 2791 w 5594"/>
                <a:gd name="T47" fmla="*/ 861 h 2152"/>
                <a:gd name="T48" fmla="*/ 2919 w 5594"/>
                <a:gd name="T49" fmla="*/ 896 h 2152"/>
                <a:gd name="T50" fmla="*/ 3012 w 5594"/>
                <a:gd name="T51" fmla="*/ 907 h 2152"/>
                <a:gd name="T52" fmla="*/ 3128 w 5594"/>
                <a:gd name="T53" fmla="*/ 907 h 2152"/>
                <a:gd name="T54" fmla="*/ 3244 w 5594"/>
                <a:gd name="T55" fmla="*/ 896 h 2152"/>
                <a:gd name="T56" fmla="*/ 3315 w 5594"/>
                <a:gd name="T57" fmla="*/ 861 h 2152"/>
                <a:gd name="T58" fmla="*/ 3349 w 5594"/>
                <a:gd name="T59" fmla="*/ 792 h 2152"/>
                <a:gd name="T60" fmla="*/ 3419 w 5594"/>
                <a:gd name="T61" fmla="*/ 745 h 2152"/>
                <a:gd name="T62" fmla="*/ 3488 w 5594"/>
                <a:gd name="T63" fmla="*/ 710 h 2152"/>
                <a:gd name="T64" fmla="*/ 3523 w 5594"/>
                <a:gd name="T65" fmla="*/ 652 h 2152"/>
                <a:gd name="T66" fmla="*/ 3559 w 5594"/>
                <a:gd name="T67" fmla="*/ 547 h 2152"/>
                <a:gd name="T68" fmla="*/ 3605 w 5594"/>
                <a:gd name="T69" fmla="*/ 465 h 2152"/>
                <a:gd name="T70" fmla="*/ 3663 w 5594"/>
                <a:gd name="T71" fmla="*/ 407 h 2152"/>
                <a:gd name="T72" fmla="*/ 3722 w 5594"/>
                <a:gd name="T73" fmla="*/ 361 h 2152"/>
                <a:gd name="T74" fmla="*/ 3802 w 5594"/>
                <a:gd name="T75" fmla="*/ 314 h 2152"/>
                <a:gd name="T76" fmla="*/ 3873 w 5594"/>
                <a:gd name="T77" fmla="*/ 268 h 2152"/>
                <a:gd name="T78" fmla="*/ 3966 w 5594"/>
                <a:gd name="T79" fmla="*/ 221 h 2152"/>
                <a:gd name="T80" fmla="*/ 4047 w 5594"/>
                <a:gd name="T81" fmla="*/ 175 h 2152"/>
                <a:gd name="T82" fmla="*/ 4081 w 5594"/>
                <a:gd name="T83" fmla="*/ 128 h 2152"/>
                <a:gd name="T84" fmla="*/ 4129 w 5594"/>
                <a:gd name="T85" fmla="*/ 82 h 2152"/>
                <a:gd name="T86" fmla="*/ 4163 w 5594"/>
                <a:gd name="T87" fmla="*/ 24 h 2152"/>
                <a:gd name="T88" fmla="*/ 4233 w 5594"/>
                <a:gd name="T89" fmla="*/ 35 h 2152"/>
                <a:gd name="T90" fmla="*/ 4326 w 5594"/>
                <a:gd name="T91" fmla="*/ 93 h 2152"/>
                <a:gd name="T92" fmla="*/ 4430 w 5594"/>
                <a:gd name="T93" fmla="*/ 139 h 2152"/>
                <a:gd name="T94" fmla="*/ 4536 w 5594"/>
                <a:gd name="T95" fmla="*/ 221 h 2152"/>
                <a:gd name="T96" fmla="*/ 4988 w 5594"/>
                <a:gd name="T97" fmla="*/ 489 h 2152"/>
                <a:gd name="T98" fmla="*/ 5116 w 5594"/>
                <a:gd name="T99" fmla="*/ 489 h 2152"/>
                <a:gd name="T100" fmla="*/ 5244 w 5594"/>
                <a:gd name="T101" fmla="*/ 513 h 2152"/>
                <a:gd name="T102" fmla="*/ 5361 w 5594"/>
                <a:gd name="T103" fmla="*/ 535 h 2152"/>
                <a:gd name="T104" fmla="*/ 5465 w 5594"/>
                <a:gd name="T105" fmla="*/ 558 h 2152"/>
                <a:gd name="T106" fmla="*/ 5594 w 5594"/>
                <a:gd name="T107" fmla="*/ 2152 h 2152"/>
                <a:gd name="T108" fmla="*/ 0 w 5594"/>
                <a:gd name="T109" fmla="*/ 1814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94" h="2152">
                  <a:moveTo>
                    <a:pt x="0" y="1814"/>
                  </a:moveTo>
                  <a:lnTo>
                    <a:pt x="70" y="1780"/>
                  </a:lnTo>
                  <a:lnTo>
                    <a:pt x="152" y="1757"/>
                  </a:lnTo>
                  <a:lnTo>
                    <a:pt x="221" y="1733"/>
                  </a:lnTo>
                  <a:lnTo>
                    <a:pt x="291" y="1721"/>
                  </a:lnTo>
                  <a:lnTo>
                    <a:pt x="373" y="1710"/>
                  </a:lnTo>
                  <a:lnTo>
                    <a:pt x="453" y="1699"/>
                  </a:lnTo>
                  <a:lnTo>
                    <a:pt x="524" y="1687"/>
                  </a:lnTo>
                  <a:lnTo>
                    <a:pt x="605" y="1664"/>
                  </a:lnTo>
                  <a:lnTo>
                    <a:pt x="652" y="1617"/>
                  </a:lnTo>
                  <a:lnTo>
                    <a:pt x="698" y="1582"/>
                  </a:lnTo>
                  <a:lnTo>
                    <a:pt x="756" y="1559"/>
                  </a:lnTo>
                  <a:lnTo>
                    <a:pt x="826" y="1547"/>
                  </a:lnTo>
                  <a:lnTo>
                    <a:pt x="884" y="1535"/>
                  </a:lnTo>
                  <a:lnTo>
                    <a:pt x="953" y="1513"/>
                  </a:lnTo>
                  <a:lnTo>
                    <a:pt x="1012" y="1500"/>
                  </a:lnTo>
                  <a:lnTo>
                    <a:pt x="1070" y="1478"/>
                  </a:lnTo>
                  <a:lnTo>
                    <a:pt x="1093" y="1454"/>
                  </a:lnTo>
                  <a:lnTo>
                    <a:pt x="1116" y="1431"/>
                  </a:lnTo>
                  <a:lnTo>
                    <a:pt x="1152" y="1407"/>
                  </a:lnTo>
                  <a:lnTo>
                    <a:pt x="1198" y="1396"/>
                  </a:lnTo>
                  <a:lnTo>
                    <a:pt x="1245" y="1385"/>
                  </a:lnTo>
                  <a:lnTo>
                    <a:pt x="1302" y="1373"/>
                  </a:lnTo>
                  <a:lnTo>
                    <a:pt x="1361" y="1349"/>
                  </a:lnTo>
                  <a:lnTo>
                    <a:pt x="1419" y="1349"/>
                  </a:lnTo>
                  <a:lnTo>
                    <a:pt x="1477" y="1338"/>
                  </a:lnTo>
                  <a:lnTo>
                    <a:pt x="1547" y="1314"/>
                  </a:lnTo>
                  <a:lnTo>
                    <a:pt x="1616" y="1314"/>
                  </a:lnTo>
                  <a:lnTo>
                    <a:pt x="1675" y="1292"/>
                  </a:lnTo>
                  <a:lnTo>
                    <a:pt x="1745" y="1280"/>
                  </a:lnTo>
                  <a:lnTo>
                    <a:pt x="1802" y="1256"/>
                  </a:lnTo>
                  <a:lnTo>
                    <a:pt x="1861" y="1245"/>
                  </a:lnTo>
                  <a:lnTo>
                    <a:pt x="1919" y="1221"/>
                  </a:lnTo>
                  <a:lnTo>
                    <a:pt x="1966" y="1199"/>
                  </a:lnTo>
                  <a:lnTo>
                    <a:pt x="2000" y="1164"/>
                  </a:lnTo>
                  <a:lnTo>
                    <a:pt x="2047" y="1140"/>
                  </a:lnTo>
                  <a:lnTo>
                    <a:pt x="2081" y="1106"/>
                  </a:lnTo>
                  <a:lnTo>
                    <a:pt x="2128" y="1082"/>
                  </a:lnTo>
                  <a:lnTo>
                    <a:pt x="2174" y="1059"/>
                  </a:lnTo>
                  <a:lnTo>
                    <a:pt x="2221" y="1035"/>
                  </a:lnTo>
                  <a:lnTo>
                    <a:pt x="2291" y="1035"/>
                  </a:lnTo>
                  <a:lnTo>
                    <a:pt x="2326" y="1024"/>
                  </a:lnTo>
                  <a:lnTo>
                    <a:pt x="2373" y="989"/>
                  </a:lnTo>
                  <a:lnTo>
                    <a:pt x="2442" y="954"/>
                  </a:lnTo>
                  <a:lnTo>
                    <a:pt x="2523" y="907"/>
                  </a:lnTo>
                  <a:lnTo>
                    <a:pt x="2605" y="885"/>
                  </a:lnTo>
                  <a:lnTo>
                    <a:pt x="2698" y="861"/>
                  </a:lnTo>
                  <a:lnTo>
                    <a:pt x="2791" y="861"/>
                  </a:lnTo>
                  <a:lnTo>
                    <a:pt x="2884" y="885"/>
                  </a:lnTo>
                  <a:lnTo>
                    <a:pt x="2919" y="896"/>
                  </a:lnTo>
                  <a:lnTo>
                    <a:pt x="2966" y="907"/>
                  </a:lnTo>
                  <a:lnTo>
                    <a:pt x="3012" y="907"/>
                  </a:lnTo>
                  <a:lnTo>
                    <a:pt x="3070" y="907"/>
                  </a:lnTo>
                  <a:lnTo>
                    <a:pt x="3128" y="907"/>
                  </a:lnTo>
                  <a:lnTo>
                    <a:pt x="3187" y="907"/>
                  </a:lnTo>
                  <a:lnTo>
                    <a:pt x="3244" y="896"/>
                  </a:lnTo>
                  <a:lnTo>
                    <a:pt x="3302" y="896"/>
                  </a:lnTo>
                  <a:lnTo>
                    <a:pt x="3315" y="861"/>
                  </a:lnTo>
                  <a:lnTo>
                    <a:pt x="3326" y="826"/>
                  </a:lnTo>
                  <a:lnTo>
                    <a:pt x="3349" y="792"/>
                  </a:lnTo>
                  <a:lnTo>
                    <a:pt x="3384" y="768"/>
                  </a:lnTo>
                  <a:lnTo>
                    <a:pt x="3419" y="745"/>
                  </a:lnTo>
                  <a:lnTo>
                    <a:pt x="3454" y="721"/>
                  </a:lnTo>
                  <a:lnTo>
                    <a:pt x="3488" y="710"/>
                  </a:lnTo>
                  <a:lnTo>
                    <a:pt x="3512" y="710"/>
                  </a:lnTo>
                  <a:lnTo>
                    <a:pt x="3523" y="652"/>
                  </a:lnTo>
                  <a:lnTo>
                    <a:pt x="3547" y="593"/>
                  </a:lnTo>
                  <a:lnTo>
                    <a:pt x="3559" y="547"/>
                  </a:lnTo>
                  <a:lnTo>
                    <a:pt x="3581" y="500"/>
                  </a:lnTo>
                  <a:lnTo>
                    <a:pt x="3605" y="465"/>
                  </a:lnTo>
                  <a:lnTo>
                    <a:pt x="3640" y="431"/>
                  </a:lnTo>
                  <a:lnTo>
                    <a:pt x="3663" y="407"/>
                  </a:lnTo>
                  <a:lnTo>
                    <a:pt x="3687" y="372"/>
                  </a:lnTo>
                  <a:lnTo>
                    <a:pt x="3722" y="361"/>
                  </a:lnTo>
                  <a:lnTo>
                    <a:pt x="3756" y="338"/>
                  </a:lnTo>
                  <a:lnTo>
                    <a:pt x="3802" y="314"/>
                  </a:lnTo>
                  <a:lnTo>
                    <a:pt x="3837" y="291"/>
                  </a:lnTo>
                  <a:lnTo>
                    <a:pt x="3873" y="268"/>
                  </a:lnTo>
                  <a:lnTo>
                    <a:pt x="3919" y="244"/>
                  </a:lnTo>
                  <a:lnTo>
                    <a:pt x="3966" y="221"/>
                  </a:lnTo>
                  <a:lnTo>
                    <a:pt x="4023" y="186"/>
                  </a:lnTo>
                  <a:lnTo>
                    <a:pt x="4047" y="175"/>
                  </a:lnTo>
                  <a:lnTo>
                    <a:pt x="4070" y="151"/>
                  </a:lnTo>
                  <a:lnTo>
                    <a:pt x="4081" y="128"/>
                  </a:lnTo>
                  <a:lnTo>
                    <a:pt x="4105" y="105"/>
                  </a:lnTo>
                  <a:lnTo>
                    <a:pt x="4129" y="82"/>
                  </a:lnTo>
                  <a:lnTo>
                    <a:pt x="4140" y="58"/>
                  </a:lnTo>
                  <a:lnTo>
                    <a:pt x="4163" y="24"/>
                  </a:lnTo>
                  <a:lnTo>
                    <a:pt x="4174" y="0"/>
                  </a:lnTo>
                  <a:lnTo>
                    <a:pt x="4233" y="35"/>
                  </a:lnTo>
                  <a:lnTo>
                    <a:pt x="4280" y="70"/>
                  </a:lnTo>
                  <a:lnTo>
                    <a:pt x="4326" y="93"/>
                  </a:lnTo>
                  <a:lnTo>
                    <a:pt x="4384" y="117"/>
                  </a:lnTo>
                  <a:lnTo>
                    <a:pt x="4430" y="139"/>
                  </a:lnTo>
                  <a:lnTo>
                    <a:pt x="4488" y="175"/>
                  </a:lnTo>
                  <a:lnTo>
                    <a:pt x="4536" y="221"/>
                  </a:lnTo>
                  <a:lnTo>
                    <a:pt x="4581" y="291"/>
                  </a:lnTo>
                  <a:lnTo>
                    <a:pt x="4988" y="489"/>
                  </a:lnTo>
                  <a:lnTo>
                    <a:pt x="5047" y="489"/>
                  </a:lnTo>
                  <a:lnTo>
                    <a:pt x="5116" y="489"/>
                  </a:lnTo>
                  <a:lnTo>
                    <a:pt x="5174" y="500"/>
                  </a:lnTo>
                  <a:lnTo>
                    <a:pt x="5244" y="513"/>
                  </a:lnTo>
                  <a:lnTo>
                    <a:pt x="5302" y="524"/>
                  </a:lnTo>
                  <a:lnTo>
                    <a:pt x="5361" y="535"/>
                  </a:lnTo>
                  <a:lnTo>
                    <a:pt x="5419" y="547"/>
                  </a:lnTo>
                  <a:lnTo>
                    <a:pt x="5465" y="558"/>
                  </a:lnTo>
                  <a:lnTo>
                    <a:pt x="5594" y="535"/>
                  </a:lnTo>
                  <a:lnTo>
                    <a:pt x="5594" y="2152"/>
                  </a:lnTo>
                  <a:lnTo>
                    <a:pt x="0" y="2152"/>
                  </a:lnTo>
                  <a:lnTo>
                    <a:pt x="0" y="1814"/>
                  </a:lnTo>
                  <a:lnTo>
                    <a:pt x="0" y="181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3" name="Freeform 225">
              <a:extLst>
                <a:ext uri="{FF2B5EF4-FFF2-40B4-BE49-F238E27FC236}">
                  <a16:creationId xmlns:a16="http://schemas.microsoft.com/office/drawing/2014/main" id="{6320B33C-D258-429A-7ADC-733BC0CF56A7}"/>
                </a:ext>
              </a:extLst>
            </p:cNvPr>
            <p:cNvSpPr>
              <a:spLocks/>
            </p:cNvSpPr>
            <p:nvPr/>
          </p:nvSpPr>
          <p:spPr bwMode="auto">
            <a:xfrm>
              <a:off x="2394" y="2788"/>
              <a:ext cx="126" cy="340"/>
            </a:xfrm>
            <a:custGeom>
              <a:avLst/>
              <a:gdLst>
                <a:gd name="T0" fmla="*/ 454 w 628"/>
                <a:gd name="T1" fmla="*/ 59 h 1699"/>
                <a:gd name="T2" fmla="*/ 419 w 628"/>
                <a:gd name="T3" fmla="*/ 176 h 1699"/>
                <a:gd name="T4" fmla="*/ 361 w 628"/>
                <a:gd name="T5" fmla="*/ 303 h 1699"/>
                <a:gd name="T6" fmla="*/ 291 w 628"/>
                <a:gd name="T7" fmla="*/ 420 h 1699"/>
                <a:gd name="T8" fmla="*/ 210 w 628"/>
                <a:gd name="T9" fmla="*/ 559 h 1699"/>
                <a:gd name="T10" fmla="*/ 140 w 628"/>
                <a:gd name="T11" fmla="*/ 699 h 1699"/>
                <a:gd name="T12" fmla="*/ 82 w 628"/>
                <a:gd name="T13" fmla="*/ 873 h 1699"/>
                <a:gd name="T14" fmla="*/ 58 w 628"/>
                <a:gd name="T15" fmla="*/ 1059 h 1699"/>
                <a:gd name="T16" fmla="*/ 58 w 628"/>
                <a:gd name="T17" fmla="*/ 1281 h 1699"/>
                <a:gd name="T18" fmla="*/ 82 w 628"/>
                <a:gd name="T19" fmla="*/ 1444 h 1699"/>
                <a:gd name="T20" fmla="*/ 128 w 628"/>
                <a:gd name="T21" fmla="*/ 1548 h 1699"/>
                <a:gd name="T22" fmla="*/ 186 w 628"/>
                <a:gd name="T23" fmla="*/ 1606 h 1699"/>
                <a:gd name="T24" fmla="*/ 255 w 628"/>
                <a:gd name="T25" fmla="*/ 1641 h 1699"/>
                <a:gd name="T26" fmla="*/ 350 w 628"/>
                <a:gd name="T27" fmla="*/ 1641 h 1699"/>
                <a:gd name="T28" fmla="*/ 443 w 628"/>
                <a:gd name="T29" fmla="*/ 1617 h 1699"/>
                <a:gd name="T30" fmla="*/ 535 w 628"/>
                <a:gd name="T31" fmla="*/ 1595 h 1699"/>
                <a:gd name="T32" fmla="*/ 628 w 628"/>
                <a:gd name="T33" fmla="*/ 1617 h 1699"/>
                <a:gd name="T34" fmla="*/ 512 w 628"/>
                <a:gd name="T35" fmla="*/ 1664 h 1699"/>
                <a:gd name="T36" fmla="*/ 431 w 628"/>
                <a:gd name="T37" fmla="*/ 1688 h 1699"/>
                <a:gd name="T38" fmla="*/ 326 w 628"/>
                <a:gd name="T39" fmla="*/ 1699 h 1699"/>
                <a:gd name="T40" fmla="*/ 233 w 628"/>
                <a:gd name="T41" fmla="*/ 1688 h 1699"/>
                <a:gd name="T42" fmla="*/ 140 w 628"/>
                <a:gd name="T43" fmla="*/ 1653 h 1699"/>
                <a:gd name="T44" fmla="*/ 70 w 628"/>
                <a:gd name="T45" fmla="*/ 1560 h 1699"/>
                <a:gd name="T46" fmla="*/ 12 w 628"/>
                <a:gd name="T47" fmla="*/ 1409 h 1699"/>
                <a:gd name="T48" fmla="*/ 0 w 628"/>
                <a:gd name="T49" fmla="*/ 1188 h 1699"/>
                <a:gd name="T50" fmla="*/ 12 w 628"/>
                <a:gd name="T51" fmla="*/ 955 h 1699"/>
                <a:gd name="T52" fmla="*/ 58 w 628"/>
                <a:gd name="T53" fmla="*/ 769 h 1699"/>
                <a:gd name="T54" fmla="*/ 117 w 628"/>
                <a:gd name="T55" fmla="*/ 617 h 1699"/>
                <a:gd name="T56" fmla="*/ 186 w 628"/>
                <a:gd name="T57" fmla="*/ 489 h 1699"/>
                <a:gd name="T58" fmla="*/ 255 w 628"/>
                <a:gd name="T59" fmla="*/ 373 h 1699"/>
                <a:gd name="T60" fmla="*/ 326 w 628"/>
                <a:gd name="T61" fmla="*/ 257 h 1699"/>
                <a:gd name="T62" fmla="*/ 384 w 628"/>
                <a:gd name="T63" fmla="*/ 141 h 1699"/>
                <a:gd name="T64" fmla="*/ 419 w 628"/>
                <a:gd name="T65" fmla="*/ 0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 h="1699">
                  <a:moveTo>
                    <a:pt x="465" y="0"/>
                  </a:moveTo>
                  <a:lnTo>
                    <a:pt x="454" y="59"/>
                  </a:lnTo>
                  <a:lnTo>
                    <a:pt x="443" y="117"/>
                  </a:lnTo>
                  <a:lnTo>
                    <a:pt x="419" y="176"/>
                  </a:lnTo>
                  <a:lnTo>
                    <a:pt x="396" y="245"/>
                  </a:lnTo>
                  <a:lnTo>
                    <a:pt x="361" y="303"/>
                  </a:lnTo>
                  <a:lnTo>
                    <a:pt x="326" y="362"/>
                  </a:lnTo>
                  <a:lnTo>
                    <a:pt x="291" y="420"/>
                  </a:lnTo>
                  <a:lnTo>
                    <a:pt x="255" y="489"/>
                  </a:lnTo>
                  <a:lnTo>
                    <a:pt x="210" y="559"/>
                  </a:lnTo>
                  <a:lnTo>
                    <a:pt x="175" y="629"/>
                  </a:lnTo>
                  <a:lnTo>
                    <a:pt x="140" y="699"/>
                  </a:lnTo>
                  <a:lnTo>
                    <a:pt x="117" y="780"/>
                  </a:lnTo>
                  <a:lnTo>
                    <a:pt x="82" y="873"/>
                  </a:lnTo>
                  <a:lnTo>
                    <a:pt x="70" y="966"/>
                  </a:lnTo>
                  <a:lnTo>
                    <a:pt x="58" y="1059"/>
                  </a:lnTo>
                  <a:lnTo>
                    <a:pt x="47" y="1175"/>
                  </a:lnTo>
                  <a:lnTo>
                    <a:pt x="58" y="1281"/>
                  </a:lnTo>
                  <a:lnTo>
                    <a:pt x="70" y="1362"/>
                  </a:lnTo>
                  <a:lnTo>
                    <a:pt x="82" y="1444"/>
                  </a:lnTo>
                  <a:lnTo>
                    <a:pt x="105" y="1502"/>
                  </a:lnTo>
                  <a:lnTo>
                    <a:pt x="128" y="1548"/>
                  </a:lnTo>
                  <a:lnTo>
                    <a:pt x="152" y="1582"/>
                  </a:lnTo>
                  <a:lnTo>
                    <a:pt x="186" y="1606"/>
                  </a:lnTo>
                  <a:lnTo>
                    <a:pt x="221" y="1630"/>
                  </a:lnTo>
                  <a:lnTo>
                    <a:pt x="255" y="1641"/>
                  </a:lnTo>
                  <a:lnTo>
                    <a:pt x="303" y="1641"/>
                  </a:lnTo>
                  <a:lnTo>
                    <a:pt x="350" y="1641"/>
                  </a:lnTo>
                  <a:lnTo>
                    <a:pt x="396" y="1630"/>
                  </a:lnTo>
                  <a:lnTo>
                    <a:pt x="443" y="1617"/>
                  </a:lnTo>
                  <a:lnTo>
                    <a:pt x="489" y="1606"/>
                  </a:lnTo>
                  <a:lnTo>
                    <a:pt x="535" y="1595"/>
                  </a:lnTo>
                  <a:lnTo>
                    <a:pt x="582" y="1582"/>
                  </a:lnTo>
                  <a:lnTo>
                    <a:pt x="628" y="1617"/>
                  </a:lnTo>
                  <a:lnTo>
                    <a:pt x="547" y="1641"/>
                  </a:lnTo>
                  <a:lnTo>
                    <a:pt x="512" y="1664"/>
                  </a:lnTo>
                  <a:lnTo>
                    <a:pt x="477" y="1675"/>
                  </a:lnTo>
                  <a:lnTo>
                    <a:pt x="431" y="1688"/>
                  </a:lnTo>
                  <a:lnTo>
                    <a:pt x="384" y="1699"/>
                  </a:lnTo>
                  <a:lnTo>
                    <a:pt x="326" y="1699"/>
                  </a:lnTo>
                  <a:lnTo>
                    <a:pt x="279" y="1699"/>
                  </a:lnTo>
                  <a:lnTo>
                    <a:pt x="233" y="1688"/>
                  </a:lnTo>
                  <a:lnTo>
                    <a:pt x="186" y="1675"/>
                  </a:lnTo>
                  <a:lnTo>
                    <a:pt x="140" y="1653"/>
                  </a:lnTo>
                  <a:lnTo>
                    <a:pt x="105" y="1606"/>
                  </a:lnTo>
                  <a:lnTo>
                    <a:pt x="70" y="1560"/>
                  </a:lnTo>
                  <a:lnTo>
                    <a:pt x="36" y="1489"/>
                  </a:lnTo>
                  <a:lnTo>
                    <a:pt x="12" y="1409"/>
                  </a:lnTo>
                  <a:lnTo>
                    <a:pt x="0" y="1303"/>
                  </a:lnTo>
                  <a:lnTo>
                    <a:pt x="0" y="1188"/>
                  </a:lnTo>
                  <a:lnTo>
                    <a:pt x="0" y="1059"/>
                  </a:lnTo>
                  <a:lnTo>
                    <a:pt x="12" y="955"/>
                  </a:lnTo>
                  <a:lnTo>
                    <a:pt x="36" y="862"/>
                  </a:lnTo>
                  <a:lnTo>
                    <a:pt x="58" y="769"/>
                  </a:lnTo>
                  <a:lnTo>
                    <a:pt x="82" y="687"/>
                  </a:lnTo>
                  <a:lnTo>
                    <a:pt x="117" y="617"/>
                  </a:lnTo>
                  <a:lnTo>
                    <a:pt x="152" y="559"/>
                  </a:lnTo>
                  <a:lnTo>
                    <a:pt x="186" y="489"/>
                  </a:lnTo>
                  <a:lnTo>
                    <a:pt x="221" y="431"/>
                  </a:lnTo>
                  <a:lnTo>
                    <a:pt x="255" y="373"/>
                  </a:lnTo>
                  <a:lnTo>
                    <a:pt x="291" y="314"/>
                  </a:lnTo>
                  <a:lnTo>
                    <a:pt x="326" y="257"/>
                  </a:lnTo>
                  <a:lnTo>
                    <a:pt x="350" y="199"/>
                  </a:lnTo>
                  <a:lnTo>
                    <a:pt x="384" y="141"/>
                  </a:lnTo>
                  <a:lnTo>
                    <a:pt x="396" y="71"/>
                  </a:lnTo>
                  <a:lnTo>
                    <a:pt x="419" y="0"/>
                  </a:lnTo>
                  <a:lnTo>
                    <a:pt x="465" y="0"/>
                  </a:lnTo>
                  <a:close/>
                </a:path>
              </a:pathLst>
            </a:custGeom>
            <a:solidFill>
              <a:srgbClr val="FF00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4" name="Freeform 226">
              <a:extLst>
                <a:ext uri="{FF2B5EF4-FFF2-40B4-BE49-F238E27FC236}">
                  <a16:creationId xmlns:a16="http://schemas.microsoft.com/office/drawing/2014/main" id="{23561E1E-04BA-B929-69C1-6C999702F9A3}"/>
                </a:ext>
              </a:extLst>
            </p:cNvPr>
            <p:cNvSpPr>
              <a:spLocks/>
            </p:cNvSpPr>
            <p:nvPr/>
          </p:nvSpPr>
          <p:spPr bwMode="auto">
            <a:xfrm>
              <a:off x="2394" y="2788"/>
              <a:ext cx="126" cy="340"/>
            </a:xfrm>
            <a:custGeom>
              <a:avLst/>
              <a:gdLst>
                <a:gd name="T0" fmla="*/ 454 w 628"/>
                <a:gd name="T1" fmla="*/ 59 h 1699"/>
                <a:gd name="T2" fmla="*/ 419 w 628"/>
                <a:gd name="T3" fmla="*/ 176 h 1699"/>
                <a:gd name="T4" fmla="*/ 361 w 628"/>
                <a:gd name="T5" fmla="*/ 303 h 1699"/>
                <a:gd name="T6" fmla="*/ 291 w 628"/>
                <a:gd name="T7" fmla="*/ 420 h 1699"/>
                <a:gd name="T8" fmla="*/ 210 w 628"/>
                <a:gd name="T9" fmla="*/ 559 h 1699"/>
                <a:gd name="T10" fmla="*/ 140 w 628"/>
                <a:gd name="T11" fmla="*/ 699 h 1699"/>
                <a:gd name="T12" fmla="*/ 82 w 628"/>
                <a:gd name="T13" fmla="*/ 873 h 1699"/>
                <a:gd name="T14" fmla="*/ 58 w 628"/>
                <a:gd name="T15" fmla="*/ 1059 h 1699"/>
                <a:gd name="T16" fmla="*/ 58 w 628"/>
                <a:gd name="T17" fmla="*/ 1281 h 1699"/>
                <a:gd name="T18" fmla="*/ 82 w 628"/>
                <a:gd name="T19" fmla="*/ 1444 h 1699"/>
                <a:gd name="T20" fmla="*/ 128 w 628"/>
                <a:gd name="T21" fmla="*/ 1548 h 1699"/>
                <a:gd name="T22" fmla="*/ 186 w 628"/>
                <a:gd name="T23" fmla="*/ 1606 h 1699"/>
                <a:gd name="T24" fmla="*/ 255 w 628"/>
                <a:gd name="T25" fmla="*/ 1641 h 1699"/>
                <a:gd name="T26" fmla="*/ 350 w 628"/>
                <a:gd name="T27" fmla="*/ 1641 h 1699"/>
                <a:gd name="T28" fmla="*/ 443 w 628"/>
                <a:gd name="T29" fmla="*/ 1617 h 1699"/>
                <a:gd name="T30" fmla="*/ 535 w 628"/>
                <a:gd name="T31" fmla="*/ 1595 h 1699"/>
                <a:gd name="T32" fmla="*/ 628 w 628"/>
                <a:gd name="T33" fmla="*/ 1617 h 1699"/>
                <a:gd name="T34" fmla="*/ 512 w 628"/>
                <a:gd name="T35" fmla="*/ 1664 h 1699"/>
                <a:gd name="T36" fmla="*/ 431 w 628"/>
                <a:gd name="T37" fmla="*/ 1688 h 1699"/>
                <a:gd name="T38" fmla="*/ 326 w 628"/>
                <a:gd name="T39" fmla="*/ 1699 h 1699"/>
                <a:gd name="T40" fmla="*/ 233 w 628"/>
                <a:gd name="T41" fmla="*/ 1688 h 1699"/>
                <a:gd name="T42" fmla="*/ 140 w 628"/>
                <a:gd name="T43" fmla="*/ 1653 h 1699"/>
                <a:gd name="T44" fmla="*/ 70 w 628"/>
                <a:gd name="T45" fmla="*/ 1560 h 1699"/>
                <a:gd name="T46" fmla="*/ 12 w 628"/>
                <a:gd name="T47" fmla="*/ 1409 h 1699"/>
                <a:gd name="T48" fmla="*/ 0 w 628"/>
                <a:gd name="T49" fmla="*/ 1188 h 1699"/>
                <a:gd name="T50" fmla="*/ 12 w 628"/>
                <a:gd name="T51" fmla="*/ 955 h 1699"/>
                <a:gd name="T52" fmla="*/ 58 w 628"/>
                <a:gd name="T53" fmla="*/ 769 h 1699"/>
                <a:gd name="T54" fmla="*/ 117 w 628"/>
                <a:gd name="T55" fmla="*/ 617 h 1699"/>
                <a:gd name="T56" fmla="*/ 186 w 628"/>
                <a:gd name="T57" fmla="*/ 489 h 1699"/>
                <a:gd name="T58" fmla="*/ 255 w 628"/>
                <a:gd name="T59" fmla="*/ 373 h 1699"/>
                <a:gd name="T60" fmla="*/ 326 w 628"/>
                <a:gd name="T61" fmla="*/ 257 h 1699"/>
                <a:gd name="T62" fmla="*/ 384 w 628"/>
                <a:gd name="T63" fmla="*/ 141 h 1699"/>
                <a:gd name="T64" fmla="*/ 419 w 628"/>
                <a:gd name="T65" fmla="*/ 0 h 1699"/>
                <a:gd name="T66" fmla="*/ 465 w 628"/>
                <a:gd name="T67" fmla="*/ 0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8" h="1699">
                  <a:moveTo>
                    <a:pt x="465" y="0"/>
                  </a:moveTo>
                  <a:lnTo>
                    <a:pt x="454" y="59"/>
                  </a:lnTo>
                  <a:lnTo>
                    <a:pt x="443" y="117"/>
                  </a:lnTo>
                  <a:lnTo>
                    <a:pt x="419" y="176"/>
                  </a:lnTo>
                  <a:lnTo>
                    <a:pt x="396" y="245"/>
                  </a:lnTo>
                  <a:lnTo>
                    <a:pt x="361" y="303"/>
                  </a:lnTo>
                  <a:lnTo>
                    <a:pt x="326" y="362"/>
                  </a:lnTo>
                  <a:lnTo>
                    <a:pt x="291" y="420"/>
                  </a:lnTo>
                  <a:lnTo>
                    <a:pt x="255" y="489"/>
                  </a:lnTo>
                  <a:lnTo>
                    <a:pt x="210" y="559"/>
                  </a:lnTo>
                  <a:lnTo>
                    <a:pt x="175" y="629"/>
                  </a:lnTo>
                  <a:lnTo>
                    <a:pt x="140" y="699"/>
                  </a:lnTo>
                  <a:lnTo>
                    <a:pt x="117" y="780"/>
                  </a:lnTo>
                  <a:lnTo>
                    <a:pt x="82" y="873"/>
                  </a:lnTo>
                  <a:lnTo>
                    <a:pt x="70" y="966"/>
                  </a:lnTo>
                  <a:lnTo>
                    <a:pt x="58" y="1059"/>
                  </a:lnTo>
                  <a:lnTo>
                    <a:pt x="47" y="1175"/>
                  </a:lnTo>
                  <a:lnTo>
                    <a:pt x="58" y="1281"/>
                  </a:lnTo>
                  <a:lnTo>
                    <a:pt x="70" y="1362"/>
                  </a:lnTo>
                  <a:lnTo>
                    <a:pt x="82" y="1444"/>
                  </a:lnTo>
                  <a:lnTo>
                    <a:pt x="105" y="1502"/>
                  </a:lnTo>
                  <a:lnTo>
                    <a:pt x="128" y="1548"/>
                  </a:lnTo>
                  <a:lnTo>
                    <a:pt x="152" y="1582"/>
                  </a:lnTo>
                  <a:lnTo>
                    <a:pt x="186" y="1606"/>
                  </a:lnTo>
                  <a:lnTo>
                    <a:pt x="221" y="1630"/>
                  </a:lnTo>
                  <a:lnTo>
                    <a:pt x="255" y="1641"/>
                  </a:lnTo>
                  <a:lnTo>
                    <a:pt x="303" y="1641"/>
                  </a:lnTo>
                  <a:lnTo>
                    <a:pt x="350" y="1641"/>
                  </a:lnTo>
                  <a:lnTo>
                    <a:pt x="396" y="1630"/>
                  </a:lnTo>
                  <a:lnTo>
                    <a:pt x="443" y="1617"/>
                  </a:lnTo>
                  <a:lnTo>
                    <a:pt x="489" y="1606"/>
                  </a:lnTo>
                  <a:lnTo>
                    <a:pt x="535" y="1595"/>
                  </a:lnTo>
                  <a:lnTo>
                    <a:pt x="582" y="1582"/>
                  </a:lnTo>
                  <a:lnTo>
                    <a:pt x="628" y="1617"/>
                  </a:lnTo>
                  <a:lnTo>
                    <a:pt x="547" y="1641"/>
                  </a:lnTo>
                  <a:lnTo>
                    <a:pt x="512" y="1664"/>
                  </a:lnTo>
                  <a:lnTo>
                    <a:pt x="477" y="1675"/>
                  </a:lnTo>
                  <a:lnTo>
                    <a:pt x="431" y="1688"/>
                  </a:lnTo>
                  <a:lnTo>
                    <a:pt x="384" y="1699"/>
                  </a:lnTo>
                  <a:lnTo>
                    <a:pt x="326" y="1699"/>
                  </a:lnTo>
                  <a:lnTo>
                    <a:pt x="279" y="1699"/>
                  </a:lnTo>
                  <a:lnTo>
                    <a:pt x="233" y="1688"/>
                  </a:lnTo>
                  <a:lnTo>
                    <a:pt x="186" y="1675"/>
                  </a:lnTo>
                  <a:lnTo>
                    <a:pt x="140" y="1653"/>
                  </a:lnTo>
                  <a:lnTo>
                    <a:pt x="105" y="1606"/>
                  </a:lnTo>
                  <a:lnTo>
                    <a:pt x="70" y="1560"/>
                  </a:lnTo>
                  <a:lnTo>
                    <a:pt x="36" y="1489"/>
                  </a:lnTo>
                  <a:lnTo>
                    <a:pt x="12" y="1409"/>
                  </a:lnTo>
                  <a:lnTo>
                    <a:pt x="0" y="1303"/>
                  </a:lnTo>
                  <a:lnTo>
                    <a:pt x="0" y="1188"/>
                  </a:lnTo>
                  <a:lnTo>
                    <a:pt x="0" y="1059"/>
                  </a:lnTo>
                  <a:lnTo>
                    <a:pt x="12" y="955"/>
                  </a:lnTo>
                  <a:lnTo>
                    <a:pt x="36" y="862"/>
                  </a:lnTo>
                  <a:lnTo>
                    <a:pt x="58" y="769"/>
                  </a:lnTo>
                  <a:lnTo>
                    <a:pt x="82" y="687"/>
                  </a:lnTo>
                  <a:lnTo>
                    <a:pt x="117" y="617"/>
                  </a:lnTo>
                  <a:lnTo>
                    <a:pt x="152" y="559"/>
                  </a:lnTo>
                  <a:lnTo>
                    <a:pt x="186" y="489"/>
                  </a:lnTo>
                  <a:lnTo>
                    <a:pt x="221" y="431"/>
                  </a:lnTo>
                  <a:lnTo>
                    <a:pt x="255" y="373"/>
                  </a:lnTo>
                  <a:lnTo>
                    <a:pt x="291" y="314"/>
                  </a:lnTo>
                  <a:lnTo>
                    <a:pt x="326" y="257"/>
                  </a:lnTo>
                  <a:lnTo>
                    <a:pt x="350" y="199"/>
                  </a:lnTo>
                  <a:lnTo>
                    <a:pt x="384" y="141"/>
                  </a:lnTo>
                  <a:lnTo>
                    <a:pt x="396" y="71"/>
                  </a:lnTo>
                  <a:lnTo>
                    <a:pt x="419" y="0"/>
                  </a:lnTo>
                  <a:lnTo>
                    <a:pt x="465" y="0"/>
                  </a:lnTo>
                  <a:lnTo>
                    <a:pt x="465"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5" name="Rectangle 227">
              <a:extLst>
                <a:ext uri="{FF2B5EF4-FFF2-40B4-BE49-F238E27FC236}">
                  <a16:creationId xmlns:a16="http://schemas.microsoft.com/office/drawing/2014/main" id="{57294CEA-1EC8-4323-1803-7C7E75B0C5C4}"/>
                </a:ext>
              </a:extLst>
            </p:cNvPr>
            <p:cNvSpPr>
              <a:spLocks noChangeArrowheads="1"/>
            </p:cNvSpPr>
            <p:nvPr/>
          </p:nvSpPr>
          <p:spPr bwMode="auto">
            <a:xfrm>
              <a:off x="2478" y="2733"/>
              <a:ext cx="9" cy="28"/>
            </a:xfrm>
            <a:prstGeom prst="rect">
              <a:avLst/>
            </a:prstGeom>
            <a:solidFill>
              <a:srgbClr val="FF00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276" name="Freeform 228">
              <a:extLst>
                <a:ext uri="{FF2B5EF4-FFF2-40B4-BE49-F238E27FC236}">
                  <a16:creationId xmlns:a16="http://schemas.microsoft.com/office/drawing/2014/main" id="{5D6F0D2E-E9D2-B373-0F0D-BEB0EACDCDA0}"/>
                </a:ext>
              </a:extLst>
            </p:cNvPr>
            <p:cNvSpPr>
              <a:spLocks/>
            </p:cNvSpPr>
            <p:nvPr/>
          </p:nvSpPr>
          <p:spPr bwMode="auto">
            <a:xfrm>
              <a:off x="2478" y="2733"/>
              <a:ext cx="9" cy="28"/>
            </a:xfrm>
            <a:custGeom>
              <a:avLst/>
              <a:gdLst>
                <a:gd name="T0" fmla="*/ 46 w 46"/>
                <a:gd name="T1" fmla="*/ 140 h 140"/>
                <a:gd name="T2" fmla="*/ 46 w 46"/>
                <a:gd name="T3" fmla="*/ 0 h 140"/>
                <a:gd name="T4" fmla="*/ 0 w 46"/>
                <a:gd name="T5" fmla="*/ 0 h 140"/>
                <a:gd name="T6" fmla="*/ 0 w 46"/>
                <a:gd name="T7" fmla="*/ 140 h 140"/>
                <a:gd name="T8" fmla="*/ 46 w 46"/>
                <a:gd name="T9" fmla="*/ 140 h 140"/>
                <a:gd name="T10" fmla="*/ 46 w 46"/>
                <a:gd name="T11" fmla="*/ 140 h 140"/>
              </a:gdLst>
              <a:ahLst/>
              <a:cxnLst>
                <a:cxn ang="0">
                  <a:pos x="T0" y="T1"/>
                </a:cxn>
                <a:cxn ang="0">
                  <a:pos x="T2" y="T3"/>
                </a:cxn>
                <a:cxn ang="0">
                  <a:pos x="T4" y="T5"/>
                </a:cxn>
                <a:cxn ang="0">
                  <a:pos x="T6" y="T7"/>
                </a:cxn>
                <a:cxn ang="0">
                  <a:pos x="T8" y="T9"/>
                </a:cxn>
                <a:cxn ang="0">
                  <a:pos x="T10" y="T11"/>
                </a:cxn>
              </a:cxnLst>
              <a:rect l="0" t="0" r="r" b="b"/>
              <a:pathLst>
                <a:path w="46" h="140">
                  <a:moveTo>
                    <a:pt x="46" y="140"/>
                  </a:moveTo>
                  <a:lnTo>
                    <a:pt x="46" y="0"/>
                  </a:lnTo>
                  <a:lnTo>
                    <a:pt x="0" y="0"/>
                  </a:lnTo>
                  <a:lnTo>
                    <a:pt x="0" y="140"/>
                  </a:lnTo>
                  <a:lnTo>
                    <a:pt x="46" y="140"/>
                  </a:lnTo>
                  <a:lnTo>
                    <a:pt x="46" y="14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7" name="Freeform 229">
              <a:extLst>
                <a:ext uri="{FF2B5EF4-FFF2-40B4-BE49-F238E27FC236}">
                  <a16:creationId xmlns:a16="http://schemas.microsoft.com/office/drawing/2014/main" id="{7FDB184D-71D2-C6B7-390E-373033CD0004}"/>
                </a:ext>
              </a:extLst>
            </p:cNvPr>
            <p:cNvSpPr>
              <a:spLocks/>
            </p:cNvSpPr>
            <p:nvPr/>
          </p:nvSpPr>
          <p:spPr bwMode="auto">
            <a:xfrm>
              <a:off x="2459" y="2761"/>
              <a:ext cx="16" cy="23"/>
            </a:xfrm>
            <a:custGeom>
              <a:avLst/>
              <a:gdLst>
                <a:gd name="T0" fmla="*/ 0 w 80"/>
                <a:gd name="T1" fmla="*/ 0 h 116"/>
                <a:gd name="T2" fmla="*/ 0 w 80"/>
                <a:gd name="T3" fmla="*/ 46 h 116"/>
                <a:gd name="T4" fmla="*/ 80 w 80"/>
                <a:gd name="T5" fmla="*/ 116 h 116"/>
                <a:gd name="T6" fmla="*/ 80 w 80"/>
                <a:gd name="T7" fmla="*/ 93 h 116"/>
                <a:gd name="T8" fmla="*/ 0 w 80"/>
                <a:gd name="T9" fmla="*/ 0 h 116"/>
              </a:gdLst>
              <a:ahLst/>
              <a:cxnLst>
                <a:cxn ang="0">
                  <a:pos x="T0" y="T1"/>
                </a:cxn>
                <a:cxn ang="0">
                  <a:pos x="T2" y="T3"/>
                </a:cxn>
                <a:cxn ang="0">
                  <a:pos x="T4" y="T5"/>
                </a:cxn>
                <a:cxn ang="0">
                  <a:pos x="T6" y="T7"/>
                </a:cxn>
                <a:cxn ang="0">
                  <a:pos x="T8" y="T9"/>
                </a:cxn>
              </a:cxnLst>
              <a:rect l="0" t="0" r="r" b="b"/>
              <a:pathLst>
                <a:path w="80" h="116">
                  <a:moveTo>
                    <a:pt x="0" y="0"/>
                  </a:moveTo>
                  <a:lnTo>
                    <a:pt x="0" y="46"/>
                  </a:lnTo>
                  <a:lnTo>
                    <a:pt x="80" y="116"/>
                  </a:lnTo>
                  <a:lnTo>
                    <a:pt x="80" y="93"/>
                  </a:lnTo>
                  <a:lnTo>
                    <a:pt x="0" y="0"/>
                  </a:lnTo>
                  <a:close/>
                </a:path>
              </a:pathLst>
            </a:custGeom>
            <a:solidFill>
              <a:srgbClr val="000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78" name="Freeform 230">
              <a:extLst>
                <a:ext uri="{FF2B5EF4-FFF2-40B4-BE49-F238E27FC236}">
                  <a16:creationId xmlns:a16="http://schemas.microsoft.com/office/drawing/2014/main" id="{878E8E1D-0DF3-0A11-3EB5-32BC85887DC1}"/>
                </a:ext>
              </a:extLst>
            </p:cNvPr>
            <p:cNvSpPr>
              <a:spLocks/>
            </p:cNvSpPr>
            <p:nvPr/>
          </p:nvSpPr>
          <p:spPr bwMode="auto">
            <a:xfrm>
              <a:off x="2459" y="2761"/>
              <a:ext cx="16" cy="23"/>
            </a:xfrm>
            <a:custGeom>
              <a:avLst/>
              <a:gdLst>
                <a:gd name="T0" fmla="*/ 0 w 80"/>
                <a:gd name="T1" fmla="*/ 0 h 116"/>
                <a:gd name="T2" fmla="*/ 0 w 80"/>
                <a:gd name="T3" fmla="*/ 46 h 116"/>
                <a:gd name="T4" fmla="*/ 80 w 80"/>
                <a:gd name="T5" fmla="*/ 116 h 116"/>
                <a:gd name="T6" fmla="*/ 80 w 80"/>
                <a:gd name="T7" fmla="*/ 93 h 116"/>
                <a:gd name="T8" fmla="*/ 0 w 80"/>
                <a:gd name="T9" fmla="*/ 0 h 116"/>
                <a:gd name="T10" fmla="*/ 0 w 80"/>
                <a:gd name="T11" fmla="*/ 0 h 116"/>
              </a:gdLst>
              <a:ahLst/>
              <a:cxnLst>
                <a:cxn ang="0">
                  <a:pos x="T0" y="T1"/>
                </a:cxn>
                <a:cxn ang="0">
                  <a:pos x="T2" y="T3"/>
                </a:cxn>
                <a:cxn ang="0">
                  <a:pos x="T4" y="T5"/>
                </a:cxn>
                <a:cxn ang="0">
                  <a:pos x="T6" y="T7"/>
                </a:cxn>
                <a:cxn ang="0">
                  <a:pos x="T8" y="T9"/>
                </a:cxn>
                <a:cxn ang="0">
                  <a:pos x="T10" y="T11"/>
                </a:cxn>
              </a:cxnLst>
              <a:rect l="0" t="0" r="r" b="b"/>
              <a:pathLst>
                <a:path w="80" h="116">
                  <a:moveTo>
                    <a:pt x="0" y="0"/>
                  </a:moveTo>
                  <a:lnTo>
                    <a:pt x="0" y="46"/>
                  </a:lnTo>
                  <a:lnTo>
                    <a:pt x="80" y="116"/>
                  </a:lnTo>
                  <a:lnTo>
                    <a:pt x="80" y="93"/>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9" name="Freeform 231">
              <a:extLst>
                <a:ext uri="{FF2B5EF4-FFF2-40B4-BE49-F238E27FC236}">
                  <a16:creationId xmlns:a16="http://schemas.microsoft.com/office/drawing/2014/main" id="{B11C024B-4EC2-8479-F293-7EDE22A0D633}"/>
                </a:ext>
              </a:extLst>
            </p:cNvPr>
            <p:cNvSpPr>
              <a:spLocks/>
            </p:cNvSpPr>
            <p:nvPr/>
          </p:nvSpPr>
          <p:spPr bwMode="auto">
            <a:xfrm>
              <a:off x="2404" y="3070"/>
              <a:ext cx="39" cy="54"/>
            </a:xfrm>
            <a:custGeom>
              <a:avLst/>
              <a:gdLst>
                <a:gd name="T0" fmla="*/ 0 w 197"/>
                <a:gd name="T1" fmla="*/ 0 h 267"/>
                <a:gd name="T2" fmla="*/ 11 w 197"/>
                <a:gd name="T3" fmla="*/ 47 h 267"/>
                <a:gd name="T4" fmla="*/ 34 w 197"/>
                <a:gd name="T5" fmla="*/ 93 h 267"/>
                <a:gd name="T6" fmla="*/ 46 w 197"/>
                <a:gd name="T7" fmla="*/ 128 h 267"/>
                <a:gd name="T8" fmla="*/ 69 w 197"/>
                <a:gd name="T9" fmla="*/ 163 h 267"/>
                <a:gd name="T10" fmla="*/ 93 w 197"/>
                <a:gd name="T11" fmla="*/ 198 h 267"/>
                <a:gd name="T12" fmla="*/ 127 w 197"/>
                <a:gd name="T13" fmla="*/ 221 h 267"/>
                <a:gd name="T14" fmla="*/ 162 w 197"/>
                <a:gd name="T15" fmla="*/ 245 h 267"/>
                <a:gd name="T16" fmla="*/ 197 w 197"/>
                <a:gd name="T1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67">
                  <a:moveTo>
                    <a:pt x="0" y="0"/>
                  </a:moveTo>
                  <a:lnTo>
                    <a:pt x="11" y="47"/>
                  </a:lnTo>
                  <a:lnTo>
                    <a:pt x="34" y="93"/>
                  </a:lnTo>
                  <a:lnTo>
                    <a:pt x="46" y="128"/>
                  </a:lnTo>
                  <a:lnTo>
                    <a:pt x="69" y="163"/>
                  </a:lnTo>
                  <a:lnTo>
                    <a:pt x="93" y="198"/>
                  </a:lnTo>
                  <a:lnTo>
                    <a:pt x="127" y="221"/>
                  </a:lnTo>
                  <a:lnTo>
                    <a:pt x="162" y="245"/>
                  </a:lnTo>
                  <a:lnTo>
                    <a:pt x="197" y="267"/>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0" name="Freeform 232">
              <a:extLst>
                <a:ext uri="{FF2B5EF4-FFF2-40B4-BE49-F238E27FC236}">
                  <a16:creationId xmlns:a16="http://schemas.microsoft.com/office/drawing/2014/main" id="{CCA4472B-3D80-0B12-9E0F-8A79B8AAEF2B}"/>
                </a:ext>
              </a:extLst>
            </p:cNvPr>
            <p:cNvSpPr>
              <a:spLocks/>
            </p:cNvSpPr>
            <p:nvPr/>
          </p:nvSpPr>
          <p:spPr bwMode="auto">
            <a:xfrm>
              <a:off x="2406" y="3230"/>
              <a:ext cx="114" cy="54"/>
            </a:xfrm>
            <a:custGeom>
              <a:avLst/>
              <a:gdLst>
                <a:gd name="T0" fmla="*/ 0 w 571"/>
                <a:gd name="T1" fmla="*/ 0 h 268"/>
                <a:gd name="T2" fmla="*/ 35 w 571"/>
                <a:gd name="T3" fmla="*/ 24 h 268"/>
                <a:gd name="T4" fmla="*/ 71 w 571"/>
                <a:gd name="T5" fmla="*/ 59 h 268"/>
                <a:gd name="T6" fmla="*/ 116 w 571"/>
                <a:gd name="T7" fmla="*/ 71 h 268"/>
                <a:gd name="T8" fmla="*/ 151 w 571"/>
                <a:gd name="T9" fmla="*/ 93 h 268"/>
                <a:gd name="T10" fmla="*/ 186 w 571"/>
                <a:gd name="T11" fmla="*/ 106 h 268"/>
                <a:gd name="T12" fmla="*/ 221 w 571"/>
                <a:gd name="T13" fmla="*/ 129 h 268"/>
                <a:gd name="T14" fmla="*/ 257 w 571"/>
                <a:gd name="T15" fmla="*/ 141 h 268"/>
                <a:gd name="T16" fmla="*/ 302 w 571"/>
                <a:gd name="T17" fmla="*/ 152 h 268"/>
                <a:gd name="T18" fmla="*/ 337 w 571"/>
                <a:gd name="T19" fmla="*/ 164 h 268"/>
                <a:gd name="T20" fmla="*/ 372 w 571"/>
                <a:gd name="T21" fmla="*/ 175 h 268"/>
                <a:gd name="T22" fmla="*/ 407 w 571"/>
                <a:gd name="T23" fmla="*/ 186 h 268"/>
                <a:gd name="T24" fmla="*/ 442 w 571"/>
                <a:gd name="T25" fmla="*/ 199 h 268"/>
                <a:gd name="T26" fmla="*/ 478 w 571"/>
                <a:gd name="T27" fmla="*/ 222 h 268"/>
                <a:gd name="T28" fmla="*/ 512 w 571"/>
                <a:gd name="T29" fmla="*/ 234 h 268"/>
                <a:gd name="T30" fmla="*/ 535 w 571"/>
                <a:gd name="T31" fmla="*/ 245 h 268"/>
                <a:gd name="T32" fmla="*/ 571 w 571"/>
                <a:gd name="T33" fmla="*/ 268 h 268"/>
                <a:gd name="T34" fmla="*/ 523 w 571"/>
                <a:gd name="T35" fmla="*/ 257 h 268"/>
                <a:gd name="T36" fmla="*/ 478 w 571"/>
                <a:gd name="T37" fmla="*/ 234 h 268"/>
                <a:gd name="T38" fmla="*/ 442 w 571"/>
                <a:gd name="T39" fmla="*/ 222 h 268"/>
                <a:gd name="T40" fmla="*/ 407 w 571"/>
                <a:gd name="T41" fmla="*/ 222 h 268"/>
                <a:gd name="T42" fmla="*/ 372 w 571"/>
                <a:gd name="T43" fmla="*/ 210 h 268"/>
                <a:gd name="T44" fmla="*/ 337 w 571"/>
                <a:gd name="T45" fmla="*/ 199 h 268"/>
                <a:gd name="T46" fmla="*/ 302 w 571"/>
                <a:gd name="T47" fmla="*/ 199 h 268"/>
                <a:gd name="T48" fmla="*/ 268 w 571"/>
                <a:gd name="T49" fmla="*/ 186 h 268"/>
                <a:gd name="T50" fmla="*/ 233 w 571"/>
                <a:gd name="T51" fmla="*/ 175 h 268"/>
                <a:gd name="T52" fmla="*/ 198 w 571"/>
                <a:gd name="T53" fmla="*/ 164 h 268"/>
                <a:gd name="T54" fmla="*/ 164 w 571"/>
                <a:gd name="T55" fmla="*/ 141 h 268"/>
                <a:gd name="T56" fmla="*/ 140 w 571"/>
                <a:gd name="T57" fmla="*/ 129 h 268"/>
                <a:gd name="T58" fmla="*/ 105 w 571"/>
                <a:gd name="T59" fmla="*/ 106 h 268"/>
                <a:gd name="T60" fmla="*/ 71 w 571"/>
                <a:gd name="T61" fmla="*/ 71 h 268"/>
                <a:gd name="T62" fmla="*/ 35 w 571"/>
                <a:gd name="T63" fmla="*/ 48 h 268"/>
                <a:gd name="T64" fmla="*/ 0 w 571"/>
                <a:gd name="T65"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1" h="268">
                  <a:moveTo>
                    <a:pt x="0" y="0"/>
                  </a:moveTo>
                  <a:lnTo>
                    <a:pt x="35" y="24"/>
                  </a:lnTo>
                  <a:lnTo>
                    <a:pt x="71" y="59"/>
                  </a:lnTo>
                  <a:lnTo>
                    <a:pt x="116" y="71"/>
                  </a:lnTo>
                  <a:lnTo>
                    <a:pt x="151" y="93"/>
                  </a:lnTo>
                  <a:lnTo>
                    <a:pt x="186" y="106"/>
                  </a:lnTo>
                  <a:lnTo>
                    <a:pt x="221" y="129"/>
                  </a:lnTo>
                  <a:lnTo>
                    <a:pt x="257" y="141"/>
                  </a:lnTo>
                  <a:lnTo>
                    <a:pt x="302" y="152"/>
                  </a:lnTo>
                  <a:lnTo>
                    <a:pt x="337" y="164"/>
                  </a:lnTo>
                  <a:lnTo>
                    <a:pt x="372" y="175"/>
                  </a:lnTo>
                  <a:lnTo>
                    <a:pt x="407" y="186"/>
                  </a:lnTo>
                  <a:lnTo>
                    <a:pt x="442" y="199"/>
                  </a:lnTo>
                  <a:lnTo>
                    <a:pt x="478" y="222"/>
                  </a:lnTo>
                  <a:lnTo>
                    <a:pt x="512" y="234"/>
                  </a:lnTo>
                  <a:lnTo>
                    <a:pt x="535" y="245"/>
                  </a:lnTo>
                  <a:lnTo>
                    <a:pt x="571" y="268"/>
                  </a:lnTo>
                  <a:lnTo>
                    <a:pt x="523" y="257"/>
                  </a:lnTo>
                  <a:lnTo>
                    <a:pt x="478" y="234"/>
                  </a:lnTo>
                  <a:lnTo>
                    <a:pt x="442" y="222"/>
                  </a:lnTo>
                  <a:lnTo>
                    <a:pt x="407" y="222"/>
                  </a:lnTo>
                  <a:lnTo>
                    <a:pt x="372" y="210"/>
                  </a:lnTo>
                  <a:lnTo>
                    <a:pt x="337" y="199"/>
                  </a:lnTo>
                  <a:lnTo>
                    <a:pt x="302" y="199"/>
                  </a:lnTo>
                  <a:lnTo>
                    <a:pt x="268" y="186"/>
                  </a:lnTo>
                  <a:lnTo>
                    <a:pt x="233" y="175"/>
                  </a:lnTo>
                  <a:lnTo>
                    <a:pt x="198" y="164"/>
                  </a:lnTo>
                  <a:lnTo>
                    <a:pt x="164" y="141"/>
                  </a:lnTo>
                  <a:lnTo>
                    <a:pt x="140" y="129"/>
                  </a:lnTo>
                  <a:lnTo>
                    <a:pt x="105" y="106"/>
                  </a:lnTo>
                  <a:lnTo>
                    <a:pt x="71" y="71"/>
                  </a:lnTo>
                  <a:lnTo>
                    <a:pt x="35" y="48"/>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1" name="Freeform 233">
              <a:extLst>
                <a:ext uri="{FF2B5EF4-FFF2-40B4-BE49-F238E27FC236}">
                  <a16:creationId xmlns:a16="http://schemas.microsoft.com/office/drawing/2014/main" id="{0869EDA8-776A-CCF4-E05B-BA5397F88167}"/>
                </a:ext>
              </a:extLst>
            </p:cNvPr>
            <p:cNvSpPr>
              <a:spLocks/>
            </p:cNvSpPr>
            <p:nvPr/>
          </p:nvSpPr>
          <p:spPr bwMode="auto">
            <a:xfrm>
              <a:off x="2406" y="3230"/>
              <a:ext cx="114" cy="54"/>
            </a:xfrm>
            <a:custGeom>
              <a:avLst/>
              <a:gdLst>
                <a:gd name="T0" fmla="*/ 0 w 571"/>
                <a:gd name="T1" fmla="*/ 0 h 268"/>
                <a:gd name="T2" fmla="*/ 35 w 571"/>
                <a:gd name="T3" fmla="*/ 24 h 268"/>
                <a:gd name="T4" fmla="*/ 71 w 571"/>
                <a:gd name="T5" fmla="*/ 59 h 268"/>
                <a:gd name="T6" fmla="*/ 116 w 571"/>
                <a:gd name="T7" fmla="*/ 71 h 268"/>
                <a:gd name="T8" fmla="*/ 151 w 571"/>
                <a:gd name="T9" fmla="*/ 93 h 268"/>
                <a:gd name="T10" fmla="*/ 186 w 571"/>
                <a:gd name="T11" fmla="*/ 106 h 268"/>
                <a:gd name="T12" fmla="*/ 221 w 571"/>
                <a:gd name="T13" fmla="*/ 129 h 268"/>
                <a:gd name="T14" fmla="*/ 257 w 571"/>
                <a:gd name="T15" fmla="*/ 141 h 268"/>
                <a:gd name="T16" fmla="*/ 302 w 571"/>
                <a:gd name="T17" fmla="*/ 152 h 268"/>
                <a:gd name="T18" fmla="*/ 337 w 571"/>
                <a:gd name="T19" fmla="*/ 164 h 268"/>
                <a:gd name="T20" fmla="*/ 372 w 571"/>
                <a:gd name="T21" fmla="*/ 175 h 268"/>
                <a:gd name="T22" fmla="*/ 407 w 571"/>
                <a:gd name="T23" fmla="*/ 186 h 268"/>
                <a:gd name="T24" fmla="*/ 442 w 571"/>
                <a:gd name="T25" fmla="*/ 199 h 268"/>
                <a:gd name="T26" fmla="*/ 478 w 571"/>
                <a:gd name="T27" fmla="*/ 222 h 268"/>
                <a:gd name="T28" fmla="*/ 512 w 571"/>
                <a:gd name="T29" fmla="*/ 234 h 268"/>
                <a:gd name="T30" fmla="*/ 535 w 571"/>
                <a:gd name="T31" fmla="*/ 245 h 268"/>
                <a:gd name="T32" fmla="*/ 571 w 571"/>
                <a:gd name="T33" fmla="*/ 268 h 268"/>
                <a:gd name="T34" fmla="*/ 523 w 571"/>
                <a:gd name="T35" fmla="*/ 257 h 268"/>
                <a:gd name="T36" fmla="*/ 478 w 571"/>
                <a:gd name="T37" fmla="*/ 234 h 268"/>
                <a:gd name="T38" fmla="*/ 442 w 571"/>
                <a:gd name="T39" fmla="*/ 222 h 268"/>
                <a:gd name="T40" fmla="*/ 407 w 571"/>
                <a:gd name="T41" fmla="*/ 222 h 268"/>
                <a:gd name="T42" fmla="*/ 372 w 571"/>
                <a:gd name="T43" fmla="*/ 210 h 268"/>
                <a:gd name="T44" fmla="*/ 337 w 571"/>
                <a:gd name="T45" fmla="*/ 199 h 268"/>
                <a:gd name="T46" fmla="*/ 302 w 571"/>
                <a:gd name="T47" fmla="*/ 199 h 268"/>
                <a:gd name="T48" fmla="*/ 268 w 571"/>
                <a:gd name="T49" fmla="*/ 186 h 268"/>
                <a:gd name="T50" fmla="*/ 233 w 571"/>
                <a:gd name="T51" fmla="*/ 175 h 268"/>
                <a:gd name="T52" fmla="*/ 198 w 571"/>
                <a:gd name="T53" fmla="*/ 164 h 268"/>
                <a:gd name="T54" fmla="*/ 164 w 571"/>
                <a:gd name="T55" fmla="*/ 141 h 268"/>
                <a:gd name="T56" fmla="*/ 140 w 571"/>
                <a:gd name="T57" fmla="*/ 129 h 268"/>
                <a:gd name="T58" fmla="*/ 105 w 571"/>
                <a:gd name="T59" fmla="*/ 106 h 268"/>
                <a:gd name="T60" fmla="*/ 71 w 571"/>
                <a:gd name="T61" fmla="*/ 71 h 268"/>
                <a:gd name="T62" fmla="*/ 35 w 571"/>
                <a:gd name="T63" fmla="*/ 48 h 268"/>
                <a:gd name="T64" fmla="*/ 0 w 571"/>
                <a:gd name="T65" fmla="*/ 0 h 268"/>
                <a:gd name="T66" fmla="*/ 0 w 571"/>
                <a:gd name="T6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1" h="268">
                  <a:moveTo>
                    <a:pt x="0" y="0"/>
                  </a:moveTo>
                  <a:lnTo>
                    <a:pt x="35" y="24"/>
                  </a:lnTo>
                  <a:lnTo>
                    <a:pt x="71" y="59"/>
                  </a:lnTo>
                  <a:lnTo>
                    <a:pt x="116" y="71"/>
                  </a:lnTo>
                  <a:lnTo>
                    <a:pt x="151" y="93"/>
                  </a:lnTo>
                  <a:lnTo>
                    <a:pt x="186" y="106"/>
                  </a:lnTo>
                  <a:lnTo>
                    <a:pt x="221" y="129"/>
                  </a:lnTo>
                  <a:lnTo>
                    <a:pt x="257" y="141"/>
                  </a:lnTo>
                  <a:lnTo>
                    <a:pt x="302" y="152"/>
                  </a:lnTo>
                  <a:lnTo>
                    <a:pt x="337" y="164"/>
                  </a:lnTo>
                  <a:lnTo>
                    <a:pt x="372" y="175"/>
                  </a:lnTo>
                  <a:lnTo>
                    <a:pt x="407" y="186"/>
                  </a:lnTo>
                  <a:lnTo>
                    <a:pt x="442" y="199"/>
                  </a:lnTo>
                  <a:lnTo>
                    <a:pt x="478" y="222"/>
                  </a:lnTo>
                  <a:lnTo>
                    <a:pt x="512" y="234"/>
                  </a:lnTo>
                  <a:lnTo>
                    <a:pt x="535" y="245"/>
                  </a:lnTo>
                  <a:lnTo>
                    <a:pt x="571" y="268"/>
                  </a:lnTo>
                  <a:lnTo>
                    <a:pt x="523" y="257"/>
                  </a:lnTo>
                  <a:lnTo>
                    <a:pt x="478" y="234"/>
                  </a:lnTo>
                  <a:lnTo>
                    <a:pt x="442" y="222"/>
                  </a:lnTo>
                  <a:lnTo>
                    <a:pt x="407" y="222"/>
                  </a:lnTo>
                  <a:lnTo>
                    <a:pt x="372" y="210"/>
                  </a:lnTo>
                  <a:lnTo>
                    <a:pt x="337" y="199"/>
                  </a:lnTo>
                  <a:lnTo>
                    <a:pt x="302" y="199"/>
                  </a:lnTo>
                  <a:lnTo>
                    <a:pt x="268" y="186"/>
                  </a:lnTo>
                  <a:lnTo>
                    <a:pt x="233" y="175"/>
                  </a:lnTo>
                  <a:lnTo>
                    <a:pt x="198" y="164"/>
                  </a:lnTo>
                  <a:lnTo>
                    <a:pt x="164" y="141"/>
                  </a:lnTo>
                  <a:lnTo>
                    <a:pt x="140" y="129"/>
                  </a:lnTo>
                  <a:lnTo>
                    <a:pt x="105" y="106"/>
                  </a:lnTo>
                  <a:lnTo>
                    <a:pt x="71" y="71"/>
                  </a:lnTo>
                  <a:lnTo>
                    <a:pt x="35" y="48"/>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2" name="Freeform 234">
              <a:extLst>
                <a:ext uri="{FF2B5EF4-FFF2-40B4-BE49-F238E27FC236}">
                  <a16:creationId xmlns:a16="http://schemas.microsoft.com/office/drawing/2014/main" id="{1751954A-78F8-F69E-1257-0C23530B25BD}"/>
                </a:ext>
              </a:extLst>
            </p:cNvPr>
            <p:cNvSpPr>
              <a:spLocks/>
            </p:cNvSpPr>
            <p:nvPr/>
          </p:nvSpPr>
          <p:spPr bwMode="auto">
            <a:xfrm>
              <a:off x="2408" y="3261"/>
              <a:ext cx="102" cy="25"/>
            </a:xfrm>
            <a:custGeom>
              <a:avLst/>
              <a:gdLst>
                <a:gd name="T0" fmla="*/ 511 w 511"/>
                <a:gd name="T1" fmla="*/ 127 h 127"/>
                <a:gd name="T2" fmla="*/ 487 w 511"/>
                <a:gd name="T3" fmla="*/ 116 h 127"/>
                <a:gd name="T4" fmla="*/ 453 w 511"/>
                <a:gd name="T5" fmla="*/ 105 h 127"/>
                <a:gd name="T6" fmla="*/ 429 w 511"/>
                <a:gd name="T7" fmla="*/ 105 h 127"/>
                <a:gd name="T8" fmla="*/ 394 w 511"/>
                <a:gd name="T9" fmla="*/ 93 h 127"/>
                <a:gd name="T10" fmla="*/ 360 w 511"/>
                <a:gd name="T11" fmla="*/ 93 h 127"/>
                <a:gd name="T12" fmla="*/ 325 w 511"/>
                <a:gd name="T13" fmla="*/ 81 h 127"/>
                <a:gd name="T14" fmla="*/ 279 w 511"/>
                <a:gd name="T15" fmla="*/ 81 h 127"/>
                <a:gd name="T16" fmla="*/ 243 w 511"/>
                <a:gd name="T17" fmla="*/ 70 h 127"/>
                <a:gd name="T18" fmla="*/ 208 w 511"/>
                <a:gd name="T19" fmla="*/ 70 h 127"/>
                <a:gd name="T20" fmla="*/ 174 w 511"/>
                <a:gd name="T21" fmla="*/ 70 h 127"/>
                <a:gd name="T22" fmla="*/ 139 w 511"/>
                <a:gd name="T23" fmla="*/ 58 h 127"/>
                <a:gd name="T24" fmla="*/ 104 w 511"/>
                <a:gd name="T25" fmla="*/ 58 h 127"/>
                <a:gd name="T26" fmla="*/ 81 w 511"/>
                <a:gd name="T27" fmla="*/ 47 h 127"/>
                <a:gd name="T28" fmla="*/ 46 w 511"/>
                <a:gd name="T29" fmla="*/ 34 h 127"/>
                <a:gd name="T30" fmla="*/ 22 w 511"/>
                <a:gd name="T31" fmla="*/ 12 h 127"/>
                <a:gd name="T32" fmla="*/ 0 w 511"/>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1" h="127">
                  <a:moveTo>
                    <a:pt x="511" y="127"/>
                  </a:moveTo>
                  <a:lnTo>
                    <a:pt x="487" y="116"/>
                  </a:lnTo>
                  <a:lnTo>
                    <a:pt x="453" y="105"/>
                  </a:lnTo>
                  <a:lnTo>
                    <a:pt x="429" y="105"/>
                  </a:lnTo>
                  <a:lnTo>
                    <a:pt x="394" y="93"/>
                  </a:lnTo>
                  <a:lnTo>
                    <a:pt x="360" y="93"/>
                  </a:lnTo>
                  <a:lnTo>
                    <a:pt x="325" y="81"/>
                  </a:lnTo>
                  <a:lnTo>
                    <a:pt x="279" y="81"/>
                  </a:lnTo>
                  <a:lnTo>
                    <a:pt x="243" y="70"/>
                  </a:lnTo>
                  <a:lnTo>
                    <a:pt x="208" y="70"/>
                  </a:lnTo>
                  <a:lnTo>
                    <a:pt x="174" y="70"/>
                  </a:lnTo>
                  <a:lnTo>
                    <a:pt x="139" y="58"/>
                  </a:lnTo>
                  <a:lnTo>
                    <a:pt x="104" y="58"/>
                  </a:lnTo>
                  <a:lnTo>
                    <a:pt x="81" y="47"/>
                  </a:lnTo>
                  <a:lnTo>
                    <a:pt x="46" y="34"/>
                  </a:lnTo>
                  <a:lnTo>
                    <a:pt x="22" y="12"/>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3" name="Freeform 235">
              <a:extLst>
                <a:ext uri="{FF2B5EF4-FFF2-40B4-BE49-F238E27FC236}">
                  <a16:creationId xmlns:a16="http://schemas.microsoft.com/office/drawing/2014/main" id="{937FB4F6-B3F3-118A-B0A7-75FB31C27FFC}"/>
                </a:ext>
              </a:extLst>
            </p:cNvPr>
            <p:cNvSpPr>
              <a:spLocks/>
            </p:cNvSpPr>
            <p:nvPr/>
          </p:nvSpPr>
          <p:spPr bwMode="auto">
            <a:xfrm>
              <a:off x="2375" y="3277"/>
              <a:ext cx="87" cy="17"/>
            </a:xfrm>
            <a:custGeom>
              <a:avLst/>
              <a:gdLst>
                <a:gd name="T0" fmla="*/ 0 w 431"/>
                <a:gd name="T1" fmla="*/ 0 h 81"/>
                <a:gd name="T2" fmla="*/ 24 w 431"/>
                <a:gd name="T3" fmla="*/ 12 h 81"/>
                <a:gd name="T4" fmla="*/ 47 w 431"/>
                <a:gd name="T5" fmla="*/ 12 h 81"/>
                <a:gd name="T6" fmla="*/ 71 w 431"/>
                <a:gd name="T7" fmla="*/ 23 h 81"/>
                <a:gd name="T8" fmla="*/ 93 w 431"/>
                <a:gd name="T9" fmla="*/ 23 h 81"/>
                <a:gd name="T10" fmla="*/ 129 w 431"/>
                <a:gd name="T11" fmla="*/ 23 h 81"/>
                <a:gd name="T12" fmla="*/ 151 w 431"/>
                <a:gd name="T13" fmla="*/ 23 h 81"/>
                <a:gd name="T14" fmla="*/ 175 w 431"/>
                <a:gd name="T15" fmla="*/ 23 h 81"/>
                <a:gd name="T16" fmla="*/ 210 w 431"/>
                <a:gd name="T17" fmla="*/ 23 h 81"/>
                <a:gd name="T18" fmla="*/ 233 w 431"/>
                <a:gd name="T19" fmla="*/ 23 h 81"/>
                <a:gd name="T20" fmla="*/ 257 w 431"/>
                <a:gd name="T21" fmla="*/ 23 h 81"/>
                <a:gd name="T22" fmla="*/ 292 w 431"/>
                <a:gd name="T23" fmla="*/ 23 h 81"/>
                <a:gd name="T24" fmla="*/ 314 w 431"/>
                <a:gd name="T25" fmla="*/ 34 h 81"/>
                <a:gd name="T26" fmla="*/ 350 w 431"/>
                <a:gd name="T27" fmla="*/ 34 h 81"/>
                <a:gd name="T28" fmla="*/ 372 w 431"/>
                <a:gd name="T29" fmla="*/ 46 h 81"/>
                <a:gd name="T30" fmla="*/ 396 w 431"/>
                <a:gd name="T31" fmla="*/ 58 h 81"/>
                <a:gd name="T32" fmla="*/ 431 w 431"/>
                <a:gd name="T33" fmla="*/ 81 h 81"/>
                <a:gd name="T34" fmla="*/ 407 w 431"/>
                <a:gd name="T35" fmla="*/ 58 h 81"/>
                <a:gd name="T36" fmla="*/ 372 w 431"/>
                <a:gd name="T37" fmla="*/ 34 h 81"/>
                <a:gd name="T38" fmla="*/ 350 w 431"/>
                <a:gd name="T39" fmla="*/ 23 h 81"/>
                <a:gd name="T40" fmla="*/ 326 w 431"/>
                <a:gd name="T41" fmla="*/ 23 h 81"/>
                <a:gd name="T42" fmla="*/ 303 w 431"/>
                <a:gd name="T43" fmla="*/ 12 h 81"/>
                <a:gd name="T44" fmla="*/ 279 w 431"/>
                <a:gd name="T45" fmla="*/ 12 h 81"/>
                <a:gd name="T46" fmla="*/ 257 w 431"/>
                <a:gd name="T47" fmla="*/ 0 h 81"/>
                <a:gd name="T48" fmla="*/ 233 w 431"/>
                <a:gd name="T49" fmla="*/ 0 h 81"/>
                <a:gd name="T50" fmla="*/ 199 w 431"/>
                <a:gd name="T51" fmla="*/ 0 h 81"/>
                <a:gd name="T52" fmla="*/ 175 w 431"/>
                <a:gd name="T53" fmla="*/ 0 h 81"/>
                <a:gd name="T54" fmla="*/ 151 w 431"/>
                <a:gd name="T55" fmla="*/ 0 h 81"/>
                <a:gd name="T56" fmla="*/ 129 w 431"/>
                <a:gd name="T57" fmla="*/ 0 h 81"/>
                <a:gd name="T58" fmla="*/ 93 w 431"/>
                <a:gd name="T59" fmla="*/ 0 h 81"/>
                <a:gd name="T60" fmla="*/ 58 w 431"/>
                <a:gd name="T61" fmla="*/ 12 h 81"/>
                <a:gd name="T62" fmla="*/ 36 w 431"/>
                <a:gd name="T63" fmla="*/ 0 h 81"/>
                <a:gd name="T64" fmla="*/ 0 w 431"/>
                <a:gd name="T6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81">
                  <a:moveTo>
                    <a:pt x="0" y="0"/>
                  </a:moveTo>
                  <a:lnTo>
                    <a:pt x="24" y="12"/>
                  </a:lnTo>
                  <a:lnTo>
                    <a:pt x="47" y="12"/>
                  </a:lnTo>
                  <a:lnTo>
                    <a:pt x="71" y="23"/>
                  </a:lnTo>
                  <a:lnTo>
                    <a:pt x="93" y="23"/>
                  </a:lnTo>
                  <a:lnTo>
                    <a:pt x="129" y="23"/>
                  </a:lnTo>
                  <a:lnTo>
                    <a:pt x="151" y="23"/>
                  </a:lnTo>
                  <a:lnTo>
                    <a:pt x="175" y="23"/>
                  </a:lnTo>
                  <a:lnTo>
                    <a:pt x="210" y="23"/>
                  </a:lnTo>
                  <a:lnTo>
                    <a:pt x="233" y="23"/>
                  </a:lnTo>
                  <a:lnTo>
                    <a:pt x="257" y="23"/>
                  </a:lnTo>
                  <a:lnTo>
                    <a:pt x="292" y="23"/>
                  </a:lnTo>
                  <a:lnTo>
                    <a:pt x="314" y="34"/>
                  </a:lnTo>
                  <a:lnTo>
                    <a:pt x="350" y="34"/>
                  </a:lnTo>
                  <a:lnTo>
                    <a:pt x="372" y="46"/>
                  </a:lnTo>
                  <a:lnTo>
                    <a:pt x="396" y="58"/>
                  </a:lnTo>
                  <a:lnTo>
                    <a:pt x="431" y="81"/>
                  </a:lnTo>
                  <a:lnTo>
                    <a:pt x="407" y="58"/>
                  </a:lnTo>
                  <a:lnTo>
                    <a:pt x="372" y="34"/>
                  </a:lnTo>
                  <a:lnTo>
                    <a:pt x="350" y="23"/>
                  </a:lnTo>
                  <a:lnTo>
                    <a:pt x="326" y="23"/>
                  </a:lnTo>
                  <a:lnTo>
                    <a:pt x="303" y="12"/>
                  </a:lnTo>
                  <a:lnTo>
                    <a:pt x="279" y="12"/>
                  </a:lnTo>
                  <a:lnTo>
                    <a:pt x="257" y="0"/>
                  </a:lnTo>
                  <a:lnTo>
                    <a:pt x="233" y="0"/>
                  </a:lnTo>
                  <a:lnTo>
                    <a:pt x="199" y="0"/>
                  </a:lnTo>
                  <a:lnTo>
                    <a:pt x="175" y="0"/>
                  </a:lnTo>
                  <a:lnTo>
                    <a:pt x="151" y="0"/>
                  </a:lnTo>
                  <a:lnTo>
                    <a:pt x="129" y="0"/>
                  </a:lnTo>
                  <a:lnTo>
                    <a:pt x="93" y="0"/>
                  </a:lnTo>
                  <a:lnTo>
                    <a:pt x="58" y="12"/>
                  </a:lnTo>
                  <a:lnTo>
                    <a:pt x="36" y="0"/>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4" name="Freeform 236">
              <a:extLst>
                <a:ext uri="{FF2B5EF4-FFF2-40B4-BE49-F238E27FC236}">
                  <a16:creationId xmlns:a16="http://schemas.microsoft.com/office/drawing/2014/main" id="{067914B1-AA37-13F4-2FC7-C0FB7A859228}"/>
                </a:ext>
              </a:extLst>
            </p:cNvPr>
            <p:cNvSpPr>
              <a:spLocks/>
            </p:cNvSpPr>
            <p:nvPr/>
          </p:nvSpPr>
          <p:spPr bwMode="auto">
            <a:xfrm>
              <a:off x="2375" y="3277"/>
              <a:ext cx="87" cy="17"/>
            </a:xfrm>
            <a:custGeom>
              <a:avLst/>
              <a:gdLst>
                <a:gd name="T0" fmla="*/ 0 w 431"/>
                <a:gd name="T1" fmla="*/ 0 h 81"/>
                <a:gd name="T2" fmla="*/ 24 w 431"/>
                <a:gd name="T3" fmla="*/ 12 h 81"/>
                <a:gd name="T4" fmla="*/ 47 w 431"/>
                <a:gd name="T5" fmla="*/ 12 h 81"/>
                <a:gd name="T6" fmla="*/ 71 w 431"/>
                <a:gd name="T7" fmla="*/ 23 h 81"/>
                <a:gd name="T8" fmla="*/ 93 w 431"/>
                <a:gd name="T9" fmla="*/ 23 h 81"/>
                <a:gd name="T10" fmla="*/ 129 w 431"/>
                <a:gd name="T11" fmla="*/ 23 h 81"/>
                <a:gd name="T12" fmla="*/ 151 w 431"/>
                <a:gd name="T13" fmla="*/ 23 h 81"/>
                <a:gd name="T14" fmla="*/ 175 w 431"/>
                <a:gd name="T15" fmla="*/ 23 h 81"/>
                <a:gd name="T16" fmla="*/ 210 w 431"/>
                <a:gd name="T17" fmla="*/ 23 h 81"/>
                <a:gd name="T18" fmla="*/ 233 w 431"/>
                <a:gd name="T19" fmla="*/ 23 h 81"/>
                <a:gd name="T20" fmla="*/ 257 w 431"/>
                <a:gd name="T21" fmla="*/ 23 h 81"/>
                <a:gd name="T22" fmla="*/ 292 w 431"/>
                <a:gd name="T23" fmla="*/ 23 h 81"/>
                <a:gd name="T24" fmla="*/ 314 w 431"/>
                <a:gd name="T25" fmla="*/ 34 h 81"/>
                <a:gd name="T26" fmla="*/ 350 w 431"/>
                <a:gd name="T27" fmla="*/ 34 h 81"/>
                <a:gd name="T28" fmla="*/ 372 w 431"/>
                <a:gd name="T29" fmla="*/ 46 h 81"/>
                <a:gd name="T30" fmla="*/ 396 w 431"/>
                <a:gd name="T31" fmla="*/ 58 h 81"/>
                <a:gd name="T32" fmla="*/ 431 w 431"/>
                <a:gd name="T33" fmla="*/ 81 h 81"/>
                <a:gd name="T34" fmla="*/ 407 w 431"/>
                <a:gd name="T35" fmla="*/ 58 h 81"/>
                <a:gd name="T36" fmla="*/ 372 w 431"/>
                <a:gd name="T37" fmla="*/ 34 h 81"/>
                <a:gd name="T38" fmla="*/ 350 w 431"/>
                <a:gd name="T39" fmla="*/ 23 h 81"/>
                <a:gd name="T40" fmla="*/ 326 w 431"/>
                <a:gd name="T41" fmla="*/ 23 h 81"/>
                <a:gd name="T42" fmla="*/ 303 w 431"/>
                <a:gd name="T43" fmla="*/ 12 h 81"/>
                <a:gd name="T44" fmla="*/ 279 w 431"/>
                <a:gd name="T45" fmla="*/ 12 h 81"/>
                <a:gd name="T46" fmla="*/ 257 w 431"/>
                <a:gd name="T47" fmla="*/ 0 h 81"/>
                <a:gd name="T48" fmla="*/ 233 w 431"/>
                <a:gd name="T49" fmla="*/ 0 h 81"/>
                <a:gd name="T50" fmla="*/ 199 w 431"/>
                <a:gd name="T51" fmla="*/ 0 h 81"/>
                <a:gd name="T52" fmla="*/ 175 w 431"/>
                <a:gd name="T53" fmla="*/ 0 h 81"/>
                <a:gd name="T54" fmla="*/ 151 w 431"/>
                <a:gd name="T55" fmla="*/ 0 h 81"/>
                <a:gd name="T56" fmla="*/ 129 w 431"/>
                <a:gd name="T57" fmla="*/ 0 h 81"/>
                <a:gd name="T58" fmla="*/ 93 w 431"/>
                <a:gd name="T59" fmla="*/ 0 h 81"/>
                <a:gd name="T60" fmla="*/ 58 w 431"/>
                <a:gd name="T61" fmla="*/ 12 h 81"/>
                <a:gd name="T62" fmla="*/ 36 w 431"/>
                <a:gd name="T63" fmla="*/ 0 h 81"/>
                <a:gd name="T64" fmla="*/ 0 w 431"/>
                <a:gd name="T65" fmla="*/ 0 h 81"/>
                <a:gd name="T66" fmla="*/ 0 w 431"/>
                <a:gd name="T6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1" h="81">
                  <a:moveTo>
                    <a:pt x="0" y="0"/>
                  </a:moveTo>
                  <a:lnTo>
                    <a:pt x="24" y="12"/>
                  </a:lnTo>
                  <a:lnTo>
                    <a:pt x="47" y="12"/>
                  </a:lnTo>
                  <a:lnTo>
                    <a:pt x="71" y="23"/>
                  </a:lnTo>
                  <a:lnTo>
                    <a:pt x="93" y="23"/>
                  </a:lnTo>
                  <a:lnTo>
                    <a:pt x="129" y="23"/>
                  </a:lnTo>
                  <a:lnTo>
                    <a:pt x="151" y="23"/>
                  </a:lnTo>
                  <a:lnTo>
                    <a:pt x="175" y="23"/>
                  </a:lnTo>
                  <a:lnTo>
                    <a:pt x="210" y="23"/>
                  </a:lnTo>
                  <a:lnTo>
                    <a:pt x="233" y="23"/>
                  </a:lnTo>
                  <a:lnTo>
                    <a:pt x="257" y="23"/>
                  </a:lnTo>
                  <a:lnTo>
                    <a:pt x="292" y="23"/>
                  </a:lnTo>
                  <a:lnTo>
                    <a:pt x="314" y="34"/>
                  </a:lnTo>
                  <a:lnTo>
                    <a:pt x="350" y="34"/>
                  </a:lnTo>
                  <a:lnTo>
                    <a:pt x="372" y="46"/>
                  </a:lnTo>
                  <a:lnTo>
                    <a:pt x="396" y="58"/>
                  </a:lnTo>
                  <a:lnTo>
                    <a:pt x="431" y="81"/>
                  </a:lnTo>
                  <a:lnTo>
                    <a:pt x="407" y="58"/>
                  </a:lnTo>
                  <a:lnTo>
                    <a:pt x="372" y="34"/>
                  </a:lnTo>
                  <a:lnTo>
                    <a:pt x="350" y="23"/>
                  </a:lnTo>
                  <a:lnTo>
                    <a:pt x="326" y="23"/>
                  </a:lnTo>
                  <a:lnTo>
                    <a:pt x="303" y="12"/>
                  </a:lnTo>
                  <a:lnTo>
                    <a:pt x="279" y="12"/>
                  </a:lnTo>
                  <a:lnTo>
                    <a:pt x="257" y="0"/>
                  </a:lnTo>
                  <a:lnTo>
                    <a:pt x="233" y="0"/>
                  </a:lnTo>
                  <a:lnTo>
                    <a:pt x="199" y="0"/>
                  </a:lnTo>
                  <a:lnTo>
                    <a:pt x="175" y="0"/>
                  </a:lnTo>
                  <a:lnTo>
                    <a:pt x="151" y="0"/>
                  </a:lnTo>
                  <a:lnTo>
                    <a:pt x="129" y="0"/>
                  </a:lnTo>
                  <a:lnTo>
                    <a:pt x="93" y="0"/>
                  </a:lnTo>
                  <a:lnTo>
                    <a:pt x="58" y="12"/>
                  </a:lnTo>
                  <a:lnTo>
                    <a:pt x="36" y="0"/>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5" name="Freeform 237">
              <a:extLst>
                <a:ext uri="{FF2B5EF4-FFF2-40B4-BE49-F238E27FC236}">
                  <a16:creationId xmlns:a16="http://schemas.microsoft.com/office/drawing/2014/main" id="{947DD742-587D-8C43-61D9-1BA2D54B3FD5}"/>
                </a:ext>
              </a:extLst>
            </p:cNvPr>
            <p:cNvSpPr>
              <a:spLocks/>
            </p:cNvSpPr>
            <p:nvPr/>
          </p:nvSpPr>
          <p:spPr bwMode="auto">
            <a:xfrm>
              <a:off x="2762" y="3298"/>
              <a:ext cx="102" cy="21"/>
            </a:xfrm>
            <a:custGeom>
              <a:avLst/>
              <a:gdLst>
                <a:gd name="T0" fmla="*/ 510 w 510"/>
                <a:gd name="T1" fmla="*/ 0 h 105"/>
                <a:gd name="T2" fmla="*/ 465 w 510"/>
                <a:gd name="T3" fmla="*/ 23 h 105"/>
                <a:gd name="T4" fmla="*/ 417 w 510"/>
                <a:gd name="T5" fmla="*/ 36 h 105"/>
                <a:gd name="T6" fmla="*/ 383 w 510"/>
                <a:gd name="T7" fmla="*/ 47 h 105"/>
                <a:gd name="T8" fmla="*/ 348 w 510"/>
                <a:gd name="T9" fmla="*/ 70 h 105"/>
                <a:gd name="T10" fmla="*/ 313 w 510"/>
                <a:gd name="T11" fmla="*/ 82 h 105"/>
                <a:gd name="T12" fmla="*/ 290 w 510"/>
                <a:gd name="T13" fmla="*/ 93 h 105"/>
                <a:gd name="T14" fmla="*/ 267 w 510"/>
                <a:gd name="T15" fmla="*/ 93 h 105"/>
                <a:gd name="T16" fmla="*/ 244 w 510"/>
                <a:gd name="T17" fmla="*/ 105 h 105"/>
                <a:gd name="T18" fmla="*/ 209 w 510"/>
                <a:gd name="T19" fmla="*/ 105 h 105"/>
                <a:gd name="T20" fmla="*/ 186 w 510"/>
                <a:gd name="T21" fmla="*/ 105 h 105"/>
                <a:gd name="T22" fmla="*/ 162 w 510"/>
                <a:gd name="T23" fmla="*/ 105 h 105"/>
                <a:gd name="T24" fmla="*/ 139 w 510"/>
                <a:gd name="T25" fmla="*/ 93 h 105"/>
                <a:gd name="T26" fmla="*/ 105 w 510"/>
                <a:gd name="T27" fmla="*/ 82 h 105"/>
                <a:gd name="T28" fmla="*/ 69 w 510"/>
                <a:gd name="T29" fmla="*/ 58 h 105"/>
                <a:gd name="T30" fmla="*/ 34 w 510"/>
                <a:gd name="T31" fmla="*/ 36 h 105"/>
                <a:gd name="T32" fmla="*/ 0 w 510"/>
                <a:gd name="T33" fmla="*/ 0 h 105"/>
                <a:gd name="T34" fmla="*/ 46 w 510"/>
                <a:gd name="T35" fmla="*/ 23 h 105"/>
                <a:gd name="T36" fmla="*/ 81 w 510"/>
                <a:gd name="T37" fmla="*/ 36 h 105"/>
                <a:gd name="T38" fmla="*/ 116 w 510"/>
                <a:gd name="T39" fmla="*/ 47 h 105"/>
                <a:gd name="T40" fmla="*/ 151 w 510"/>
                <a:gd name="T41" fmla="*/ 58 h 105"/>
                <a:gd name="T42" fmla="*/ 186 w 510"/>
                <a:gd name="T43" fmla="*/ 58 h 105"/>
                <a:gd name="T44" fmla="*/ 209 w 510"/>
                <a:gd name="T45" fmla="*/ 58 h 105"/>
                <a:gd name="T46" fmla="*/ 244 w 510"/>
                <a:gd name="T47" fmla="*/ 58 h 105"/>
                <a:gd name="T48" fmla="*/ 279 w 510"/>
                <a:gd name="T49" fmla="*/ 47 h 105"/>
                <a:gd name="T50" fmla="*/ 302 w 510"/>
                <a:gd name="T51" fmla="*/ 47 h 105"/>
                <a:gd name="T52" fmla="*/ 325 w 510"/>
                <a:gd name="T53" fmla="*/ 36 h 105"/>
                <a:gd name="T54" fmla="*/ 360 w 510"/>
                <a:gd name="T55" fmla="*/ 23 h 105"/>
                <a:gd name="T56" fmla="*/ 383 w 510"/>
                <a:gd name="T57" fmla="*/ 23 h 105"/>
                <a:gd name="T58" fmla="*/ 417 w 510"/>
                <a:gd name="T59" fmla="*/ 12 h 105"/>
                <a:gd name="T60" fmla="*/ 441 w 510"/>
                <a:gd name="T61" fmla="*/ 12 h 105"/>
                <a:gd name="T62" fmla="*/ 476 w 510"/>
                <a:gd name="T63" fmla="*/ 0 h 105"/>
                <a:gd name="T64" fmla="*/ 510 w 510"/>
                <a:gd name="T6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0" h="105">
                  <a:moveTo>
                    <a:pt x="510" y="0"/>
                  </a:moveTo>
                  <a:lnTo>
                    <a:pt x="465" y="23"/>
                  </a:lnTo>
                  <a:lnTo>
                    <a:pt x="417" y="36"/>
                  </a:lnTo>
                  <a:lnTo>
                    <a:pt x="383" y="47"/>
                  </a:lnTo>
                  <a:lnTo>
                    <a:pt x="348" y="70"/>
                  </a:lnTo>
                  <a:lnTo>
                    <a:pt x="313" y="82"/>
                  </a:lnTo>
                  <a:lnTo>
                    <a:pt x="290" y="93"/>
                  </a:lnTo>
                  <a:lnTo>
                    <a:pt x="267" y="93"/>
                  </a:lnTo>
                  <a:lnTo>
                    <a:pt x="244" y="105"/>
                  </a:lnTo>
                  <a:lnTo>
                    <a:pt x="209" y="105"/>
                  </a:lnTo>
                  <a:lnTo>
                    <a:pt x="186" y="105"/>
                  </a:lnTo>
                  <a:lnTo>
                    <a:pt x="162" y="105"/>
                  </a:lnTo>
                  <a:lnTo>
                    <a:pt x="139" y="93"/>
                  </a:lnTo>
                  <a:lnTo>
                    <a:pt x="105" y="82"/>
                  </a:lnTo>
                  <a:lnTo>
                    <a:pt x="69" y="58"/>
                  </a:lnTo>
                  <a:lnTo>
                    <a:pt x="34" y="36"/>
                  </a:lnTo>
                  <a:lnTo>
                    <a:pt x="0" y="0"/>
                  </a:lnTo>
                  <a:lnTo>
                    <a:pt x="46" y="23"/>
                  </a:lnTo>
                  <a:lnTo>
                    <a:pt x="81" y="36"/>
                  </a:lnTo>
                  <a:lnTo>
                    <a:pt x="116" y="47"/>
                  </a:lnTo>
                  <a:lnTo>
                    <a:pt x="151" y="58"/>
                  </a:lnTo>
                  <a:lnTo>
                    <a:pt x="186" y="58"/>
                  </a:lnTo>
                  <a:lnTo>
                    <a:pt x="209" y="58"/>
                  </a:lnTo>
                  <a:lnTo>
                    <a:pt x="244" y="58"/>
                  </a:lnTo>
                  <a:lnTo>
                    <a:pt x="279" y="47"/>
                  </a:lnTo>
                  <a:lnTo>
                    <a:pt x="302" y="47"/>
                  </a:lnTo>
                  <a:lnTo>
                    <a:pt x="325" y="36"/>
                  </a:lnTo>
                  <a:lnTo>
                    <a:pt x="360" y="23"/>
                  </a:lnTo>
                  <a:lnTo>
                    <a:pt x="383" y="23"/>
                  </a:lnTo>
                  <a:lnTo>
                    <a:pt x="417" y="12"/>
                  </a:lnTo>
                  <a:lnTo>
                    <a:pt x="441" y="12"/>
                  </a:lnTo>
                  <a:lnTo>
                    <a:pt x="476" y="0"/>
                  </a:lnTo>
                  <a:lnTo>
                    <a:pt x="51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6" name="Freeform 238">
              <a:extLst>
                <a:ext uri="{FF2B5EF4-FFF2-40B4-BE49-F238E27FC236}">
                  <a16:creationId xmlns:a16="http://schemas.microsoft.com/office/drawing/2014/main" id="{8A0C30D7-0322-1B6A-6128-131ED7B0B68D}"/>
                </a:ext>
              </a:extLst>
            </p:cNvPr>
            <p:cNvSpPr>
              <a:spLocks/>
            </p:cNvSpPr>
            <p:nvPr/>
          </p:nvSpPr>
          <p:spPr bwMode="auto">
            <a:xfrm>
              <a:off x="2762" y="3298"/>
              <a:ext cx="102" cy="21"/>
            </a:xfrm>
            <a:custGeom>
              <a:avLst/>
              <a:gdLst>
                <a:gd name="T0" fmla="*/ 510 w 510"/>
                <a:gd name="T1" fmla="*/ 0 h 105"/>
                <a:gd name="T2" fmla="*/ 465 w 510"/>
                <a:gd name="T3" fmla="*/ 23 h 105"/>
                <a:gd name="T4" fmla="*/ 417 w 510"/>
                <a:gd name="T5" fmla="*/ 36 h 105"/>
                <a:gd name="T6" fmla="*/ 383 w 510"/>
                <a:gd name="T7" fmla="*/ 47 h 105"/>
                <a:gd name="T8" fmla="*/ 348 w 510"/>
                <a:gd name="T9" fmla="*/ 70 h 105"/>
                <a:gd name="T10" fmla="*/ 313 w 510"/>
                <a:gd name="T11" fmla="*/ 82 h 105"/>
                <a:gd name="T12" fmla="*/ 290 w 510"/>
                <a:gd name="T13" fmla="*/ 93 h 105"/>
                <a:gd name="T14" fmla="*/ 267 w 510"/>
                <a:gd name="T15" fmla="*/ 93 h 105"/>
                <a:gd name="T16" fmla="*/ 244 w 510"/>
                <a:gd name="T17" fmla="*/ 105 h 105"/>
                <a:gd name="T18" fmla="*/ 209 w 510"/>
                <a:gd name="T19" fmla="*/ 105 h 105"/>
                <a:gd name="T20" fmla="*/ 186 w 510"/>
                <a:gd name="T21" fmla="*/ 105 h 105"/>
                <a:gd name="T22" fmla="*/ 162 w 510"/>
                <a:gd name="T23" fmla="*/ 105 h 105"/>
                <a:gd name="T24" fmla="*/ 139 w 510"/>
                <a:gd name="T25" fmla="*/ 93 h 105"/>
                <a:gd name="T26" fmla="*/ 105 w 510"/>
                <a:gd name="T27" fmla="*/ 82 h 105"/>
                <a:gd name="T28" fmla="*/ 69 w 510"/>
                <a:gd name="T29" fmla="*/ 58 h 105"/>
                <a:gd name="T30" fmla="*/ 34 w 510"/>
                <a:gd name="T31" fmla="*/ 36 h 105"/>
                <a:gd name="T32" fmla="*/ 0 w 510"/>
                <a:gd name="T33" fmla="*/ 0 h 105"/>
                <a:gd name="T34" fmla="*/ 46 w 510"/>
                <a:gd name="T35" fmla="*/ 23 h 105"/>
                <a:gd name="T36" fmla="*/ 81 w 510"/>
                <a:gd name="T37" fmla="*/ 36 h 105"/>
                <a:gd name="T38" fmla="*/ 116 w 510"/>
                <a:gd name="T39" fmla="*/ 47 h 105"/>
                <a:gd name="T40" fmla="*/ 151 w 510"/>
                <a:gd name="T41" fmla="*/ 58 h 105"/>
                <a:gd name="T42" fmla="*/ 186 w 510"/>
                <a:gd name="T43" fmla="*/ 58 h 105"/>
                <a:gd name="T44" fmla="*/ 209 w 510"/>
                <a:gd name="T45" fmla="*/ 58 h 105"/>
                <a:gd name="T46" fmla="*/ 244 w 510"/>
                <a:gd name="T47" fmla="*/ 58 h 105"/>
                <a:gd name="T48" fmla="*/ 279 w 510"/>
                <a:gd name="T49" fmla="*/ 47 h 105"/>
                <a:gd name="T50" fmla="*/ 302 w 510"/>
                <a:gd name="T51" fmla="*/ 47 h 105"/>
                <a:gd name="T52" fmla="*/ 325 w 510"/>
                <a:gd name="T53" fmla="*/ 36 h 105"/>
                <a:gd name="T54" fmla="*/ 360 w 510"/>
                <a:gd name="T55" fmla="*/ 23 h 105"/>
                <a:gd name="T56" fmla="*/ 383 w 510"/>
                <a:gd name="T57" fmla="*/ 23 h 105"/>
                <a:gd name="T58" fmla="*/ 417 w 510"/>
                <a:gd name="T59" fmla="*/ 12 h 105"/>
                <a:gd name="T60" fmla="*/ 441 w 510"/>
                <a:gd name="T61" fmla="*/ 12 h 105"/>
                <a:gd name="T62" fmla="*/ 476 w 510"/>
                <a:gd name="T63" fmla="*/ 0 h 105"/>
                <a:gd name="T64" fmla="*/ 510 w 510"/>
                <a:gd name="T65" fmla="*/ 0 h 105"/>
                <a:gd name="T66" fmla="*/ 510 w 510"/>
                <a:gd name="T6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0" h="105">
                  <a:moveTo>
                    <a:pt x="510" y="0"/>
                  </a:moveTo>
                  <a:lnTo>
                    <a:pt x="465" y="23"/>
                  </a:lnTo>
                  <a:lnTo>
                    <a:pt x="417" y="36"/>
                  </a:lnTo>
                  <a:lnTo>
                    <a:pt x="383" y="47"/>
                  </a:lnTo>
                  <a:lnTo>
                    <a:pt x="348" y="70"/>
                  </a:lnTo>
                  <a:lnTo>
                    <a:pt x="313" y="82"/>
                  </a:lnTo>
                  <a:lnTo>
                    <a:pt x="290" y="93"/>
                  </a:lnTo>
                  <a:lnTo>
                    <a:pt x="267" y="93"/>
                  </a:lnTo>
                  <a:lnTo>
                    <a:pt x="244" y="105"/>
                  </a:lnTo>
                  <a:lnTo>
                    <a:pt x="209" y="105"/>
                  </a:lnTo>
                  <a:lnTo>
                    <a:pt x="186" y="105"/>
                  </a:lnTo>
                  <a:lnTo>
                    <a:pt x="162" y="105"/>
                  </a:lnTo>
                  <a:lnTo>
                    <a:pt x="139" y="93"/>
                  </a:lnTo>
                  <a:lnTo>
                    <a:pt x="105" y="82"/>
                  </a:lnTo>
                  <a:lnTo>
                    <a:pt x="69" y="58"/>
                  </a:lnTo>
                  <a:lnTo>
                    <a:pt x="34" y="36"/>
                  </a:lnTo>
                  <a:lnTo>
                    <a:pt x="0" y="0"/>
                  </a:lnTo>
                  <a:lnTo>
                    <a:pt x="46" y="23"/>
                  </a:lnTo>
                  <a:lnTo>
                    <a:pt x="81" y="36"/>
                  </a:lnTo>
                  <a:lnTo>
                    <a:pt x="116" y="47"/>
                  </a:lnTo>
                  <a:lnTo>
                    <a:pt x="151" y="58"/>
                  </a:lnTo>
                  <a:lnTo>
                    <a:pt x="186" y="58"/>
                  </a:lnTo>
                  <a:lnTo>
                    <a:pt x="209" y="58"/>
                  </a:lnTo>
                  <a:lnTo>
                    <a:pt x="244" y="58"/>
                  </a:lnTo>
                  <a:lnTo>
                    <a:pt x="279" y="47"/>
                  </a:lnTo>
                  <a:lnTo>
                    <a:pt x="302" y="47"/>
                  </a:lnTo>
                  <a:lnTo>
                    <a:pt x="325" y="36"/>
                  </a:lnTo>
                  <a:lnTo>
                    <a:pt x="360" y="23"/>
                  </a:lnTo>
                  <a:lnTo>
                    <a:pt x="383" y="23"/>
                  </a:lnTo>
                  <a:lnTo>
                    <a:pt x="417" y="12"/>
                  </a:lnTo>
                  <a:lnTo>
                    <a:pt x="441" y="12"/>
                  </a:lnTo>
                  <a:lnTo>
                    <a:pt x="476" y="0"/>
                  </a:lnTo>
                  <a:lnTo>
                    <a:pt x="510" y="0"/>
                  </a:lnTo>
                  <a:lnTo>
                    <a:pt x="51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7" name="Freeform 239">
              <a:extLst>
                <a:ext uri="{FF2B5EF4-FFF2-40B4-BE49-F238E27FC236}">
                  <a16:creationId xmlns:a16="http://schemas.microsoft.com/office/drawing/2014/main" id="{F38CC84D-B620-74F3-7481-BB8C6128DC15}"/>
                </a:ext>
              </a:extLst>
            </p:cNvPr>
            <p:cNvSpPr>
              <a:spLocks/>
            </p:cNvSpPr>
            <p:nvPr/>
          </p:nvSpPr>
          <p:spPr bwMode="auto">
            <a:xfrm>
              <a:off x="2957" y="3289"/>
              <a:ext cx="58" cy="28"/>
            </a:xfrm>
            <a:custGeom>
              <a:avLst/>
              <a:gdLst>
                <a:gd name="T0" fmla="*/ 0 w 291"/>
                <a:gd name="T1" fmla="*/ 139 h 139"/>
                <a:gd name="T2" fmla="*/ 58 w 291"/>
                <a:gd name="T3" fmla="*/ 139 h 139"/>
                <a:gd name="T4" fmla="*/ 117 w 291"/>
                <a:gd name="T5" fmla="*/ 139 h 139"/>
                <a:gd name="T6" fmla="*/ 151 w 291"/>
                <a:gd name="T7" fmla="*/ 139 h 139"/>
                <a:gd name="T8" fmla="*/ 198 w 291"/>
                <a:gd name="T9" fmla="*/ 128 h 139"/>
                <a:gd name="T10" fmla="*/ 221 w 291"/>
                <a:gd name="T11" fmla="*/ 116 h 139"/>
                <a:gd name="T12" fmla="*/ 255 w 291"/>
                <a:gd name="T13" fmla="*/ 104 h 139"/>
                <a:gd name="T14" fmla="*/ 268 w 291"/>
                <a:gd name="T15" fmla="*/ 58 h 139"/>
                <a:gd name="T16" fmla="*/ 291 w 291"/>
                <a:gd name="T17" fmla="*/ 0 h 139"/>
                <a:gd name="T18" fmla="*/ 244 w 291"/>
                <a:gd name="T19" fmla="*/ 46 h 139"/>
                <a:gd name="T20" fmla="*/ 210 w 291"/>
                <a:gd name="T21" fmla="*/ 80 h 139"/>
                <a:gd name="T22" fmla="*/ 175 w 291"/>
                <a:gd name="T23" fmla="*/ 104 h 139"/>
                <a:gd name="T24" fmla="*/ 140 w 291"/>
                <a:gd name="T25" fmla="*/ 104 h 139"/>
                <a:gd name="T26" fmla="*/ 105 w 291"/>
                <a:gd name="T27" fmla="*/ 116 h 139"/>
                <a:gd name="T28" fmla="*/ 70 w 291"/>
                <a:gd name="T29" fmla="*/ 116 h 139"/>
                <a:gd name="T30" fmla="*/ 36 w 291"/>
                <a:gd name="T31" fmla="*/ 128 h 139"/>
                <a:gd name="T32" fmla="*/ 0 w 291"/>
                <a:gd name="T33"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1" h="139">
                  <a:moveTo>
                    <a:pt x="0" y="139"/>
                  </a:moveTo>
                  <a:lnTo>
                    <a:pt x="58" y="139"/>
                  </a:lnTo>
                  <a:lnTo>
                    <a:pt x="117" y="139"/>
                  </a:lnTo>
                  <a:lnTo>
                    <a:pt x="151" y="139"/>
                  </a:lnTo>
                  <a:lnTo>
                    <a:pt x="198" y="128"/>
                  </a:lnTo>
                  <a:lnTo>
                    <a:pt x="221" y="116"/>
                  </a:lnTo>
                  <a:lnTo>
                    <a:pt x="255" y="104"/>
                  </a:lnTo>
                  <a:lnTo>
                    <a:pt x="268" y="58"/>
                  </a:lnTo>
                  <a:lnTo>
                    <a:pt x="291" y="0"/>
                  </a:lnTo>
                  <a:lnTo>
                    <a:pt x="244" y="46"/>
                  </a:lnTo>
                  <a:lnTo>
                    <a:pt x="210" y="80"/>
                  </a:lnTo>
                  <a:lnTo>
                    <a:pt x="175" y="104"/>
                  </a:lnTo>
                  <a:lnTo>
                    <a:pt x="140" y="104"/>
                  </a:lnTo>
                  <a:lnTo>
                    <a:pt x="105" y="116"/>
                  </a:lnTo>
                  <a:lnTo>
                    <a:pt x="70" y="116"/>
                  </a:lnTo>
                  <a:lnTo>
                    <a:pt x="36" y="128"/>
                  </a:lnTo>
                  <a:lnTo>
                    <a:pt x="0" y="139"/>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88" name="Freeform 240">
              <a:extLst>
                <a:ext uri="{FF2B5EF4-FFF2-40B4-BE49-F238E27FC236}">
                  <a16:creationId xmlns:a16="http://schemas.microsoft.com/office/drawing/2014/main" id="{78C8FDBC-86C4-B937-9999-C6ED331E9F0F}"/>
                </a:ext>
              </a:extLst>
            </p:cNvPr>
            <p:cNvSpPr>
              <a:spLocks/>
            </p:cNvSpPr>
            <p:nvPr/>
          </p:nvSpPr>
          <p:spPr bwMode="auto">
            <a:xfrm>
              <a:off x="2957" y="3289"/>
              <a:ext cx="58" cy="28"/>
            </a:xfrm>
            <a:custGeom>
              <a:avLst/>
              <a:gdLst>
                <a:gd name="T0" fmla="*/ 0 w 291"/>
                <a:gd name="T1" fmla="*/ 139 h 139"/>
                <a:gd name="T2" fmla="*/ 58 w 291"/>
                <a:gd name="T3" fmla="*/ 139 h 139"/>
                <a:gd name="T4" fmla="*/ 117 w 291"/>
                <a:gd name="T5" fmla="*/ 139 h 139"/>
                <a:gd name="T6" fmla="*/ 151 w 291"/>
                <a:gd name="T7" fmla="*/ 139 h 139"/>
                <a:gd name="T8" fmla="*/ 198 w 291"/>
                <a:gd name="T9" fmla="*/ 128 h 139"/>
                <a:gd name="T10" fmla="*/ 221 w 291"/>
                <a:gd name="T11" fmla="*/ 116 h 139"/>
                <a:gd name="T12" fmla="*/ 255 w 291"/>
                <a:gd name="T13" fmla="*/ 104 h 139"/>
                <a:gd name="T14" fmla="*/ 268 w 291"/>
                <a:gd name="T15" fmla="*/ 58 h 139"/>
                <a:gd name="T16" fmla="*/ 291 w 291"/>
                <a:gd name="T17" fmla="*/ 0 h 139"/>
                <a:gd name="T18" fmla="*/ 244 w 291"/>
                <a:gd name="T19" fmla="*/ 46 h 139"/>
                <a:gd name="T20" fmla="*/ 210 w 291"/>
                <a:gd name="T21" fmla="*/ 80 h 139"/>
                <a:gd name="T22" fmla="*/ 175 w 291"/>
                <a:gd name="T23" fmla="*/ 104 h 139"/>
                <a:gd name="T24" fmla="*/ 140 w 291"/>
                <a:gd name="T25" fmla="*/ 104 h 139"/>
                <a:gd name="T26" fmla="*/ 105 w 291"/>
                <a:gd name="T27" fmla="*/ 116 h 139"/>
                <a:gd name="T28" fmla="*/ 70 w 291"/>
                <a:gd name="T29" fmla="*/ 116 h 139"/>
                <a:gd name="T30" fmla="*/ 36 w 291"/>
                <a:gd name="T31" fmla="*/ 128 h 139"/>
                <a:gd name="T32" fmla="*/ 0 w 291"/>
                <a:gd name="T33" fmla="*/ 139 h 139"/>
                <a:gd name="T34" fmla="*/ 0 w 291"/>
                <a:gd name="T35"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1" h="139">
                  <a:moveTo>
                    <a:pt x="0" y="139"/>
                  </a:moveTo>
                  <a:lnTo>
                    <a:pt x="58" y="139"/>
                  </a:lnTo>
                  <a:lnTo>
                    <a:pt x="117" y="139"/>
                  </a:lnTo>
                  <a:lnTo>
                    <a:pt x="151" y="139"/>
                  </a:lnTo>
                  <a:lnTo>
                    <a:pt x="198" y="128"/>
                  </a:lnTo>
                  <a:lnTo>
                    <a:pt x="221" y="116"/>
                  </a:lnTo>
                  <a:lnTo>
                    <a:pt x="255" y="104"/>
                  </a:lnTo>
                  <a:lnTo>
                    <a:pt x="268" y="58"/>
                  </a:lnTo>
                  <a:lnTo>
                    <a:pt x="291" y="0"/>
                  </a:lnTo>
                  <a:lnTo>
                    <a:pt x="244" y="46"/>
                  </a:lnTo>
                  <a:lnTo>
                    <a:pt x="210" y="80"/>
                  </a:lnTo>
                  <a:lnTo>
                    <a:pt x="175" y="104"/>
                  </a:lnTo>
                  <a:lnTo>
                    <a:pt x="140" y="104"/>
                  </a:lnTo>
                  <a:lnTo>
                    <a:pt x="105" y="116"/>
                  </a:lnTo>
                  <a:lnTo>
                    <a:pt x="70" y="116"/>
                  </a:lnTo>
                  <a:lnTo>
                    <a:pt x="36" y="128"/>
                  </a:lnTo>
                  <a:lnTo>
                    <a:pt x="0" y="139"/>
                  </a:lnTo>
                  <a:lnTo>
                    <a:pt x="0" y="13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9" name="Freeform 241">
              <a:extLst>
                <a:ext uri="{FF2B5EF4-FFF2-40B4-BE49-F238E27FC236}">
                  <a16:creationId xmlns:a16="http://schemas.microsoft.com/office/drawing/2014/main" id="{686714B2-02A3-2CC7-FAB6-CB239E93D564}"/>
                </a:ext>
              </a:extLst>
            </p:cNvPr>
            <p:cNvSpPr>
              <a:spLocks/>
            </p:cNvSpPr>
            <p:nvPr/>
          </p:nvSpPr>
          <p:spPr bwMode="auto">
            <a:xfrm>
              <a:off x="2943" y="3223"/>
              <a:ext cx="40" cy="47"/>
            </a:xfrm>
            <a:custGeom>
              <a:avLst/>
              <a:gdLst>
                <a:gd name="T0" fmla="*/ 0 w 198"/>
                <a:gd name="T1" fmla="*/ 234 h 234"/>
                <a:gd name="T2" fmla="*/ 58 w 198"/>
                <a:gd name="T3" fmla="*/ 221 h 234"/>
                <a:gd name="T4" fmla="*/ 105 w 198"/>
                <a:gd name="T5" fmla="*/ 210 h 234"/>
                <a:gd name="T6" fmla="*/ 140 w 198"/>
                <a:gd name="T7" fmla="*/ 187 h 234"/>
                <a:gd name="T8" fmla="*/ 175 w 198"/>
                <a:gd name="T9" fmla="*/ 164 h 234"/>
                <a:gd name="T10" fmla="*/ 186 w 198"/>
                <a:gd name="T11" fmla="*/ 128 h 234"/>
                <a:gd name="T12" fmla="*/ 198 w 198"/>
                <a:gd name="T13" fmla="*/ 94 h 234"/>
                <a:gd name="T14" fmla="*/ 186 w 198"/>
                <a:gd name="T15" fmla="*/ 48 h 234"/>
                <a:gd name="T16" fmla="*/ 162 w 198"/>
                <a:gd name="T17" fmla="*/ 0 h 234"/>
                <a:gd name="T18" fmla="*/ 162 w 198"/>
                <a:gd name="T19" fmla="*/ 59 h 234"/>
                <a:gd name="T20" fmla="*/ 151 w 198"/>
                <a:gd name="T21" fmla="*/ 106 h 234"/>
                <a:gd name="T22" fmla="*/ 140 w 198"/>
                <a:gd name="T23" fmla="*/ 141 h 234"/>
                <a:gd name="T24" fmla="*/ 116 w 198"/>
                <a:gd name="T25" fmla="*/ 164 h 234"/>
                <a:gd name="T26" fmla="*/ 82 w 198"/>
                <a:gd name="T27" fmla="*/ 187 h 234"/>
                <a:gd name="T28" fmla="*/ 58 w 198"/>
                <a:gd name="T29" fmla="*/ 210 h 234"/>
                <a:gd name="T30" fmla="*/ 34 w 198"/>
                <a:gd name="T31" fmla="*/ 221 h 234"/>
                <a:gd name="T32" fmla="*/ 0 w 198"/>
                <a:gd name="T33"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8" h="234">
                  <a:moveTo>
                    <a:pt x="0" y="234"/>
                  </a:moveTo>
                  <a:lnTo>
                    <a:pt x="58" y="221"/>
                  </a:lnTo>
                  <a:lnTo>
                    <a:pt x="105" y="210"/>
                  </a:lnTo>
                  <a:lnTo>
                    <a:pt x="140" y="187"/>
                  </a:lnTo>
                  <a:lnTo>
                    <a:pt x="175" y="164"/>
                  </a:lnTo>
                  <a:lnTo>
                    <a:pt x="186" y="128"/>
                  </a:lnTo>
                  <a:lnTo>
                    <a:pt x="198" y="94"/>
                  </a:lnTo>
                  <a:lnTo>
                    <a:pt x="186" y="48"/>
                  </a:lnTo>
                  <a:lnTo>
                    <a:pt x="162" y="0"/>
                  </a:lnTo>
                  <a:lnTo>
                    <a:pt x="162" y="59"/>
                  </a:lnTo>
                  <a:lnTo>
                    <a:pt x="151" y="106"/>
                  </a:lnTo>
                  <a:lnTo>
                    <a:pt x="140" y="141"/>
                  </a:lnTo>
                  <a:lnTo>
                    <a:pt x="116" y="164"/>
                  </a:lnTo>
                  <a:lnTo>
                    <a:pt x="82" y="187"/>
                  </a:lnTo>
                  <a:lnTo>
                    <a:pt x="58" y="210"/>
                  </a:lnTo>
                  <a:lnTo>
                    <a:pt x="34" y="221"/>
                  </a:lnTo>
                  <a:lnTo>
                    <a:pt x="0" y="234"/>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0" name="Freeform 242">
              <a:extLst>
                <a:ext uri="{FF2B5EF4-FFF2-40B4-BE49-F238E27FC236}">
                  <a16:creationId xmlns:a16="http://schemas.microsoft.com/office/drawing/2014/main" id="{D1D8C8AF-1333-8C4F-D9AC-F794ECD29B7A}"/>
                </a:ext>
              </a:extLst>
            </p:cNvPr>
            <p:cNvSpPr>
              <a:spLocks/>
            </p:cNvSpPr>
            <p:nvPr/>
          </p:nvSpPr>
          <p:spPr bwMode="auto">
            <a:xfrm>
              <a:off x="2943" y="3223"/>
              <a:ext cx="40" cy="47"/>
            </a:xfrm>
            <a:custGeom>
              <a:avLst/>
              <a:gdLst>
                <a:gd name="T0" fmla="*/ 0 w 198"/>
                <a:gd name="T1" fmla="*/ 234 h 234"/>
                <a:gd name="T2" fmla="*/ 58 w 198"/>
                <a:gd name="T3" fmla="*/ 221 h 234"/>
                <a:gd name="T4" fmla="*/ 105 w 198"/>
                <a:gd name="T5" fmla="*/ 210 h 234"/>
                <a:gd name="T6" fmla="*/ 140 w 198"/>
                <a:gd name="T7" fmla="*/ 187 h 234"/>
                <a:gd name="T8" fmla="*/ 175 w 198"/>
                <a:gd name="T9" fmla="*/ 164 h 234"/>
                <a:gd name="T10" fmla="*/ 186 w 198"/>
                <a:gd name="T11" fmla="*/ 128 h 234"/>
                <a:gd name="T12" fmla="*/ 198 w 198"/>
                <a:gd name="T13" fmla="*/ 94 h 234"/>
                <a:gd name="T14" fmla="*/ 186 w 198"/>
                <a:gd name="T15" fmla="*/ 48 h 234"/>
                <a:gd name="T16" fmla="*/ 162 w 198"/>
                <a:gd name="T17" fmla="*/ 0 h 234"/>
                <a:gd name="T18" fmla="*/ 162 w 198"/>
                <a:gd name="T19" fmla="*/ 59 h 234"/>
                <a:gd name="T20" fmla="*/ 151 w 198"/>
                <a:gd name="T21" fmla="*/ 106 h 234"/>
                <a:gd name="T22" fmla="*/ 140 w 198"/>
                <a:gd name="T23" fmla="*/ 141 h 234"/>
                <a:gd name="T24" fmla="*/ 116 w 198"/>
                <a:gd name="T25" fmla="*/ 164 h 234"/>
                <a:gd name="T26" fmla="*/ 82 w 198"/>
                <a:gd name="T27" fmla="*/ 187 h 234"/>
                <a:gd name="T28" fmla="*/ 58 w 198"/>
                <a:gd name="T29" fmla="*/ 210 h 234"/>
                <a:gd name="T30" fmla="*/ 34 w 198"/>
                <a:gd name="T31" fmla="*/ 221 h 234"/>
                <a:gd name="T32" fmla="*/ 0 w 198"/>
                <a:gd name="T33" fmla="*/ 234 h 234"/>
                <a:gd name="T34" fmla="*/ 0 w 198"/>
                <a:gd name="T35"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234">
                  <a:moveTo>
                    <a:pt x="0" y="234"/>
                  </a:moveTo>
                  <a:lnTo>
                    <a:pt x="58" y="221"/>
                  </a:lnTo>
                  <a:lnTo>
                    <a:pt x="105" y="210"/>
                  </a:lnTo>
                  <a:lnTo>
                    <a:pt x="140" y="187"/>
                  </a:lnTo>
                  <a:lnTo>
                    <a:pt x="175" y="164"/>
                  </a:lnTo>
                  <a:lnTo>
                    <a:pt x="186" y="128"/>
                  </a:lnTo>
                  <a:lnTo>
                    <a:pt x="198" y="94"/>
                  </a:lnTo>
                  <a:lnTo>
                    <a:pt x="186" y="48"/>
                  </a:lnTo>
                  <a:lnTo>
                    <a:pt x="162" y="0"/>
                  </a:lnTo>
                  <a:lnTo>
                    <a:pt x="162" y="59"/>
                  </a:lnTo>
                  <a:lnTo>
                    <a:pt x="151" y="106"/>
                  </a:lnTo>
                  <a:lnTo>
                    <a:pt x="140" y="141"/>
                  </a:lnTo>
                  <a:lnTo>
                    <a:pt x="116" y="164"/>
                  </a:lnTo>
                  <a:lnTo>
                    <a:pt x="82" y="187"/>
                  </a:lnTo>
                  <a:lnTo>
                    <a:pt x="58" y="210"/>
                  </a:lnTo>
                  <a:lnTo>
                    <a:pt x="34" y="221"/>
                  </a:lnTo>
                  <a:lnTo>
                    <a:pt x="0" y="234"/>
                  </a:lnTo>
                  <a:lnTo>
                    <a:pt x="0" y="23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1" name="Freeform 243">
              <a:extLst>
                <a:ext uri="{FF2B5EF4-FFF2-40B4-BE49-F238E27FC236}">
                  <a16:creationId xmlns:a16="http://schemas.microsoft.com/office/drawing/2014/main" id="{E951A81B-1770-F60A-D48D-5BF6A0DCC574}"/>
                </a:ext>
              </a:extLst>
            </p:cNvPr>
            <p:cNvSpPr>
              <a:spLocks/>
            </p:cNvSpPr>
            <p:nvPr/>
          </p:nvSpPr>
          <p:spPr bwMode="auto">
            <a:xfrm>
              <a:off x="2699" y="3214"/>
              <a:ext cx="232" cy="54"/>
            </a:xfrm>
            <a:custGeom>
              <a:avLst/>
              <a:gdLst>
                <a:gd name="T0" fmla="*/ 1163 w 1163"/>
                <a:gd name="T1" fmla="*/ 141 h 268"/>
                <a:gd name="T2" fmla="*/ 1128 w 1163"/>
                <a:gd name="T3" fmla="*/ 210 h 268"/>
                <a:gd name="T4" fmla="*/ 1117 w 1163"/>
                <a:gd name="T5" fmla="*/ 234 h 268"/>
                <a:gd name="T6" fmla="*/ 1105 w 1163"/>
                <a:gd name="T7" fmla="*/ 244 h 268"/>
                <a:gd name="T8" fmla="*/ 1082 w 1163"/>
                <a:gd name="T9" fmla="*/ 256 h 268"/>
                <a:gd name="T10" fmla="*/ 1058 w 1163"/>
                <a:gd name="T11" fmla="*/ 268 h 268"/>
                <a:gd name="T12" fmla="*/ 1024 w 1163"/>
                <a:gd name="T13" fmla="*/ 268 h 268"/>
                <a:gd name="T14" fmla="*/ 977 w 1163"/>
                <a:gd name="T15" fmla="*/ 256 h 268"/>
                <a:gd name="T16" fmla="*/ 954 w 1163"/>
                <a:gd name="T17" fmla="*/ 256 h 268"/>
                <a:gd name="T18" fmla="*/ 920 w 1163"/>
                <a:gd name="T19" fmla="*/ 256 h 268"/>
                <a:gd name="T20" fmla="*/ 861 w 1163"/>
                <a:gd name="T21" fmla="*/ 234 h 268"/>
                <a:gd name="T22" fmla="*/ 791 w 1163"/>
                <a:gd name="T23" fmla="*/ 221 h 268"/>
                <a:gd name="T24" fmla="*/ 732 w 1163"/>
                <a:gd name="T25" fmla="*/ 198 h 268"/>
                <a:gd name="T26" fmla="*/ 675 w 1163"/>
                <a:gd name="T27" fmla="*/ 186 h 268"/>
                <a:gd name="T28" fmla="*/ 605 w 1163"/>
                <a:gd name="T29" fmla="*/ 163 h 268"/>
                <a:gd name="T30" fmla="*/ 547 w 1163"/>
                <a:gd name="T31" fmla="*/ 141 h 268"/>
                <a:gd name="T32" fmla="*/ 477 w 1163"/>
                <a:gd name="T33" fmla="*/ 117 h 268"/>
                <a:gd name="T34" fmla="*/ 420 w 1163"/>
                <a:gd name="T35" fmla="*/ 93 h 268"/>
                <a:gd name="T36" fmla="*/ 361 w 1163"/>
                <a:gd name="T37" fmla="*/ 70 h 268"/>
                <a:gd name="T38" fmla="*/ 303 w 1163"/>
                <a:gd name="T39" fmla="*/ 46 h 268"/>
                <a:gd name="T40" fmla="*/ 232 w 1163"/>
                <a:gd name="T41" fmla="*/ 35 h 268"/>
                <a:gd name="T42" fmla="*/ 175 w 1163"/>
                <a:gd name="T43" fmla="*/ 24 h 268"/>
                <a:gd name="T44" fmla="*/ 117 w 1163"/>
                <a:gd name="T45" fmla="*/ 12 h 268"/>
                <a:gd name="T46" fmla="*/ 58 w 1163"/>
                <a:gd name="T47" fmla="*/ 12 h 268"/>
                <a:gd name="T48" fmla="*/ 0 w 1163"/>
                <a:gd name="T49" fmla="*/ 12 h 268"/>
                <a:gd name="T50" fmla="*/ 35 w 1163"/>
                <a:gd name="T51" fmla="*/ 12 h 268"/>
                <a:gd name="T52" fmla="*/ 70 w 1163"/>
                <a:gd name="T53" fmla="*/ 0 h 268"/>
                <a:gd name="T54" fmla="*/ 93 w 1163"/>
                <a:gd name="T55" fmla="*/ 0 h 268"/>
                <a:gd name="T56" fmla="*/ 140 w 1163"/>
                <a:gd name="T57" fmla="*/ 0 h 268"/>
                <a:gd name="T58" fmla="*/ 175 w 1163"/>
                <a:gd name="T59" fmla="*/ 12 h 268"/>
                <a:gd name="T60" fmla="*/ 210 w 1163"/>
                <a:gd name="T61" fmla="*/ 12 h 268"/>
                <a:gd name="T62" fmla="*/ 256 w 1163"/>
                <a:gd name="T63" fmla="*/ 24 h 268"/>
                <a:gd name="T64" fmla="*/ 291 w 1163"/>
                <a:gd name="T65" fmla="*/ 35 h 268"/>
                <a:gd name="T66" fmla="*/ 337 w 1163"/>
                <a:gd name="T67" fmla="*/ 46 h 268"/>
                <a:gd name="T68" fmla="*/ 372 w 1163"/>
                <a:gd name="T69" fmla="*/ 58 h 268"/>
                <a:gd name="T70" fmla="*/ 420 w 1163"/>
                <a:gd name="T71" fmla="*/ 70 h 268"/>
                <a:gd name="T72" fmla="*/ 465 w 1163"/>
                <a:gd name="T73" fmla="*/ 82 h 268"/>
                <a:gd name="T74" fmla="*/ 513 w 1163"/>
                <a:gd name="T75" fmla="*/ 93 h 268"/>
                <a:gd name="T76" fmla="*/ 558 w 1163"/>
                <a:gd name="T77" fmla="*/ 105 h 268"/>
                <a:gd name="T78" fmla="*/ 593 w 1163"/>
                <a:gd name="T79" fmla="*/ 117 h 268"/>
                <a:gd name="T80" fmla="*/ 640 w 1163"/>
                <a:gd name="T81" fmla="*/ 141 h 268"/>
                <a:gd name="T82" fmla="*/ 686 w 1163"/>
                <a:gd name="T83" fmla="*/ 151 h 268"/>
                <a:gd name="T84" fmla="*/ 721 w 1163"/>
                <a:gd name="T85" fmla="*/ 163 h 268"/>
                <a:gd name="T86" fmla="*/ 768 w 1163"/>
                <a:gd name="T87" fmla="*/ 175 h 268"/>
                <a:gd name="T88" fmla="*/ 814 w 1163"/>
                <a:gd name="T89" fmla="*/ 186 h 268"/>
                <a:gd name="T90" fmla="*/ 849 w 1163"/>
                <a:gd name="T91" fmla="*/ 186 h 268"/>
                <a:gd name="T92" fmla="*/ 884 w 1163"/>
                <a:gd name="T93" fmla="*/ 198 h 268"/>
                <a:gd name="T94" fmla="*/ 930 w 1163"/>
                <a:gd name="T95" fmla="*/ 210 h 268"/>
                <a:gd name="T96" fmla="*/ 954 w 1163"/>
                <a:gd name="T97" fmla="*/ 210 h 268"/>
                <a:gd name="T98" fmla="*/ 989 w 1163"/>
                <a:gd name="T99" fmla="*/ 210 h 268"/>
                <a:gd name="T100" fmla="*/ 1024 w 1163"/>
                <a:gd name="T101" fmla="*/ 210 h 268"/>
                <a:gd name="T102" fmla="*/ 1058 w 1163"/>
                <a:gd name="T103" fmla="*/ 210 h 268"/>
                <a:gd name="T104" fmla="*/ 1082 w 1163"/>
                <a:gd name="T105" fmla="*/ 198 h 268"/>
                <a:gd name="T106" fmla="*/ 1105 w 1163"/>
                <a:gd name="T107" fmla="*/ 198 h 268"/>
                <a:gd name="T108" fmla="*/ 1128 w 1163"/>
                <a:gd name="T109" fmla="*/ 186 h 268"/>
                <a:gd name="T110" fmla="*/ 1139 w 1163"/>
                <a:gd name="T111" fmla="*/ 163 h 268"/>
                <a:gd name="T112" fmla="*/ 1163 w 1163"/>
                <a:gd name="T113" fmla="*/ 14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3" h="268">
                  <a:moveTo>
                    <a:pt x="1163" y="141"/>
                  </a:moveTo>
                  <a:lnTo>
                    <a:pt x="1128" y="210"/>
                  </a:lnTo>
                  <a:lnTo>
                    <a:pt x="1117" y="234"/>
                  </a:lnTo>
                  <a:lnTo>
                    <a:pt x="1105" y="244"/>
                  </a:lnTo>
                  <a:lnTo>
                    <a:pt x="1082" y="256"/>
                  </a:lnTo>
                  <a:lnTo>
                    <a:pt x="1058" y="268"/>
                  </a:lnTo>
                  <a:lnTo>
                    <a:pt x="1024" y="268"/>
                  </a:lnTo>
                  <a:lnTo>
                    <a:pt x="977" y="256"/>
                  </a:lnTo>
                  <a:lnTo>
                    <a:pt x="954" y="256"/>
                  </a:lnTo>
                  <a:lnTo>
                    <a:pt x="920" y="256"/>
                  </a:lnTo>
                  <a:lnTo>
                    <a:pt x="861" y="234"/>
                  </a:lnTo>
                  <a:lnTo>
                    <a:pt x="791" y="221"/>
                  </a:lnTo>
                  <a:lnTo>
                    <a:pt x="732" y="198"/>
                  </a:lnTo>
                  <a:lnTo>
                    <a:pt x="675" y="186"/>
                  </a:lnTo>
                  <a:lnTo>
                    <a:pt x="605" y="163"/>
                  </a:lnTo>
                  <a:lnTo>
                    <a:pt x="547" y="141"/>
                  </a:lnTo>
                  <a:lnTo>
                    <a:pt x="477" y="117"/>
                  </a:lnTo>
                  <a:lnTo>
                    <a:pt x="420" y="93"/>
                  </a:lnTo>
                  <a:lnTo>
                    <a:pt x="361" y="70"/>
                  </a:lnTo>
                  <a:lnTo>
                    <a:pt x="303" y="46"/>
                  </a:lnTo>
                  <a:lnTo>
                    <a:pt x="232" y="35"/>
                  </a:lnTo>
                  <a:lnTo>
                    <a:pt x="175" y="24"/>
                  </a:lnTo>
                  <a:lnTo>
                    <a:pt x="117" y="12"/>
                  </a:lnTo>
                  <a:lnTo>
                    <a:pt x="58" y="12"/>
                  </a:lnTo>
                  <a:lnTo>
                    <a:pt x="0" y="12"/>
                  </a:lnTo>
                  <a:lnTo>
                    <a:pt x="35" y="12"/>
                  </a:lnTo>
                  <a:lnTo>
                    <a:pt x="70" y="0"/>
                  </a:lnTo>
                  <a:lnTo>
                    <a:pt x="93" y="0"/>
                  </a:lnTo>
                  <a:lnTo>
                    <a:pt x="140" y="0"/>
                  </a:lnTo>
                  <a:lnTo>
                    <a:pt x="175" y="12"/>
                  </a:lnTo>
                  <a:lnTo>
                    <a:pt x="210" y="12"/>
                  </a:lnTo>
                  <a:lnTo>
                    <a:pt x="256" y="24"/>
                  </a:lnTo>
                  <a:lnTo>
                    <a:pt x="291" y="35"/>
                  </a:lnTo>
                  <a:lnTo>
                    <a:pt x="337" y="46"/>
                  </a:lnTo>
                  <a:lnTo>
                    <a:pt x="372" y="58"/>
                  </a:lnTo>
                  <a:lnTo>
                    <a:pt x="420" y="70"/>
                  </a:lnTo>
                  <a:lnTo>
                    <a:pt x="465" y="82"/>
                  </a:lnTo>
                  <a:lnTo>
                    <a:pt x="513" y="93"/>
                  </a:lnTo>
                  <a:lnTo>
                    <a:pt x="558" y="105"/>
                  </a:lnTo>
                  <a:lnTo>
                    <a:pt x="593" y="117"/>
                  </a:lnTo>
                  <a:lnTo>
                    <a:pt x="640" y="141"/>
                  </a:lnTo>
                  <a:lnTo>
                    <a:pt x="686" y="151"/>
                  </a:lnTo>
                  <a:lnTo>
                    <a:pt x="721" y="163"/>
                  </a:lnTo>
                  <a:lnTo>
                    <a:pt x="768" y="175"/>
                  </a:lnTo>
                  <a:lnTo>
                    <a:pt x="814" y="186"/>
                  </a:lnTo>
                  <a:lnTo>
                    <a:pt x="849" y="186"/>
                  </a:lnTo>
                  <a:lnTo>
                    <a:pt x="884" y="198"/>
                  </a:lnTo>
                  <a:lnTo>
                    <a:pt x="930" y="210"/>
                  </a:lnTo>
                  <a:lnTo>
                    <a:pt x="954" y="210"/>
                  </a:lnTo>
                  <a:lnTo>
                    <a:pt x="989" y="210"/>
                  </a:lnTo>
                  <a:lnTo>
                    <a:pt x="1024" y="210"/>
                  </a:lnTo>
                  <a:lnTo>
                    <a:pt x="1058" y="210"/>
                  </a:lnTo>
                  <a:lnTo>
                    <a:pt x="1082" y="198"/>
                  </a:lnTo>
                  <a:lnTo>
                    <a:pt x="1105" y="198"/>
                  </a:lnTo>
                  <a:lnTo>
                    <a:pt x="1128" y="186"/>
                  </a:lnTo>
                  <a:lnTo>
                    <a:pt x="1139" y="163"/>
                  </a:lnTo>
                  <a:lnTo>
                    <a:pt x="1163" y="141"/>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2" name="Freeform 244">
              <a:extLst>
                <a:ext uri="{FF2B5EF4-FFF2-40B4-BE49-F238E27FC236}">
                  <a16:creationId xmlns:a16="http://schemas.microsoft.com/office/drawing/2014/main" id="{CE662BF4-A050-F7FF-BED1-9C3AFC8F2E72}"/>
                </a:ext>
              </a:extLst>
            </p:cNvPr>
            <p:cNvSpPr>
              <a:spLocks/>
            </p:cNvSpPr>
            <p:nvPr/>
          </p:nvSpPr>
          <p:spPr bwMode="auto">
            <a:xfrm>
              <a:off x="2699" y="3214"/>
              <a:ext cx="232" cy="54"/>
            </a:xfrm>
            <a:custGeom>
              <a:avLst/>
              <a:gdLst>
                <a:gd name="T0" fmla="*/ 1163 w 1163"/>
                <a:gd name="T1" fmla="*/ 141 h 268"/>
                <a:gd name="T2" fmla="*/ 1128 w 1163"/>
                <a:gd name="T3" fmla="*/ 210 h 268"/>
                <a:gd name="T4" fmla="*/ 1117 w 1163"/>
                <a:gd name="T5" fmla="*/ 234 h 268"/>
                <a:gd name="T6" fmla="*/ 1105 w 1163"/>
                <a:gd name="T7" fmla="*/ 244 h 268"/>
                <a:gd name="T8" fmla="*/ 1082 w 1163"/>
                <a:gd name="T9" fmla="*/ 256 h 268"/>
                <a:gd name="T10" fmla="*/ 1058 w 1163"/>
                <a:gd name="T11" fmla="*/ 268 h 268"/>
                <a:gd name="T12" fmla="*/ 1024 w 1163"/>
                <a:gd name="T13" fmla="*/ 268 h 268"/>
                <a:gd name="T14" fmla="*/ 977 w 1163"/>
                <a:gd name="T15" fmla="*/ 256 h 268"/>
                <a:gd name="T16" fmla="*/ 954 w 1163"/>
                <a:gd name="T17" fmla="*/ 256 h 268"/>
                <a:gd name="T18" fmla="*/ 920 w 1163"/>
                <a:gd name="T19" fmla="*/ 256 h 268"/>
                <a:gd name="T20" fmla="*/ 861 w 1163"/>
                <a:gd name="T21" fmla="*/ 234 h 268"/>
                <a:gd name="T22" fmla="*/ 791 w 1163"/>
                <a:gd name="T23" fmla="*/ 221 h 268"/>
                <a:gd name="T24" fmla="*/ 732 w 1163"/>
                <a:gd name="T25" fmla="*/ 198 h 268"/>
                <a:gd name="T26" fmla="*/ 675 w 1163"/>
                <a:gd name="T27" fmla="*/ 186 h 268"/>
                <a:gd name="T28" fmla="*/ 605 w 1163"/>
                <a:gd name="T29" fmla="*/ 163 h 268"/>
                <a:gd name="T30" fmla="*/ 547 w 1163"/>
                <a:gd name="T31" fmla="*/ 141 h 268"/>
                <a:gd name="T32" fmla="*/ 477 w 1163"/>
                <a:gd name="T33" fmla="*/ 117 h 268"/>
                <a:gd name="T34" fmla="*/ 420 w 1163"/>
                <a:gd name="T35" fmla="*/ 93 h 268"/>
                <a:gd name="T36" fmla="*/ 361 w 1163"/>
                <a:gd name="T37" fmla="*/ 70 h 268"/>
                <a:gd name="T38" fmla="*/ 303 w 1163"/>
                <a:gd name="T39" fmla="*/ 46 h 268"/>
                <a:gd name="T40" fmla="*/ 232 w 1163"/>
                <a:gd name="T41" fmla="*/ 35 h 268"/>
                <a:gd name="T42" fmla="*/ 175 w 1163"/>
                <a:gd name="T43" fmla="*/ 24 h 268"/>
                <a:gd name="T44" fmla="*/ 117 w 1163"/>
                <a:gd name="T45" fmla="*/ 12 h 268"/>
                <a:gd name="T46" fmla="*/ 58 w 1163"/>
                <a:gd name="T47" fmla="*/ 12 h 268"/>
                <a:gd name="T48" fmla="*/ 0 w 1163"/>
                <a:gd name="T49" fmla="*/ 12 h 268"/>
                <a:gd name="T50" fmla="*/ 35 w 1163"/>
                <a:gd name="T51" fmla="*/ 12 h 268"/>
                <a:gd name="T52" fmla="*/ 70 w 1163"/>
                <a:gd name="T53" fmla="*/ 0 h 268"/>
                <a:gd name="T54" fmla="*/ 93 w 1163"/>
                <a:gd name="T55" fmla="*/ 0 h 268"/>
                <a:gd name="T56" fmla="*/ 140 w 1163"/>
                <a:gd name="T57" fmla="*/ 0 h 268"/>
                <a:gd name="T58" fmla="*/ 175 w 1163"/>
                <a:gd name="T59" fmla="*/ 12 h 268"/>
                <a:gd name="T60" fmla="*/ 210 w 1163"/>
                <a:gd name="T61" fmla="*/ 12 h 268"/>
                <a:gd name="T62" fmla="*/ 256 w 1163"/>
                <a:gd name="T63" fmla="*/ 24 h 268"/>
                <a:gd name="T64" fmla="*/ 291 w 1163"/>
                <a:gd name="T65" fmla="*/ 35 h 268"/>
                <a:gd name="T66" fmla="*/ 337 w 1163"/>
                <a:gd name="T67" fmla="*/ 46 h 268"/>
                <a:gd name="T68" fmla="*/ 372 w 1163"/>
                <a:gd name="T69" fmla="*/ 58 h 268"/>
                <a:gd name="T70" fmla="*/ 420 w 1163"/>
                <a:gd name="T71" fmla="*/ 70 h 268"/>
                <a:gd name="T72" fmla="*/ 465 w 1163"/>
                <a:gd name="T73" fmla="*/ 82 h 268"/>
                <a:gd name="T74" fmla="*/ 513 w 1163"/>
                <a:gd name="T75" fmla="*/ 93 h 268"/>
                <a:gd name="T76" fmla="*/ 558 w 1163"/>
                <a:gd name="T77" fmla="*/ 105 h 268"/>
                <a:gd name="T78" fmla="*/ 593 w 1163"/>
                <a:gd name="T79" fmla="*/ 117 h 268"/>
                <a:gd name="T80" fmla="*/ 640 w 1163"/>
                <a:gd name="T81" fmla="*/ 141 h 268"/>
                <a:gd name="T82" fmla="*/ 686 w 1163"/>
                <a:gd name="T83" fmla="*/ 151 h 268"/>
                <a:gd name="T84" fmla="*/ 721 w 1163"/>
                <a:gd name="T85" fmla="*/ 163 h 268"/>
                <a:gd name="T86" fmla="*/ 768 w 1163"/>
                <a:gd name="T87" fmla="*/ 175 h 268"/>
                <a:gd name="T88" fmla="*/ 814 w 1163"/>
                <a:gd name="T89" fmla="*/ 186 h 268"/>
                <a:gd name="T90" fmla="*/ 849 w 1163"/>
                <a:gd name="T91" fmla="*/ 186 h 268"/>
                <a:gd name="T92" fmla="*/ 884 w 1163"/>
                <a:gd name="T93" fmla="*/ 198 h 268"/>
                <a:gd name="T94" fmla="*/ 930 w 1163"/>
                <a:gd name="T95" fmla="*/ 210 h 268"/>
                <a:gd name="T96" fmla="*/ 954 w 1163"/>
                <a:gd name="T97" fmla="*/ 210 h 268"/>
                <a:gd name="T98" fmla="*/ 989 w 1163"/>
                <a:gd name="T99" fmla="*/ 210 h 268"/>
                <a:gd name="T100" fmla="*/ 1024 w 1163"/>
                <a:gd name="T101" fmla="*/ 210 h 268"/>
                <a:gd name="T102" fmla="*/ 1058 w 1163"/>
                <a:gd name="T103" fmla="*/ 210 h 268"/>
                <a:gd name="T104" fmla="*/ 1082 w 1163"/>
                <a:gd name="T105" fmla="*/ 198 h 268"/>
                <a:gd name="T106" fmla="*/ 1105 w 1163"/>
                <a:gd name="T107" fmla="*/ 198 h 268"/>
                <a:gd name="T108" fmla="*/ 1128 w 1163"/>
                <a:gd name="T109" fmla="*/ 186 h 268"/>
                <a:gd name="T110" fmla="*/ 1139 w 1163"/>
                <a:gd name="T111" fmla="*/ 163 h 268"/>
                <a:gd name="T112" fmla="*/ 1163 w 1163"/>
                <a:gd name="T113" fmla="*/ 141 h 268"/>
                <a:gd name="T114" fmla="*/ 1163 w 1163"/>
                <a:gd name="T115" fmla="*/ 14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3" h="268">
                  <a:moveTo>
                    <a:pt x="1163" y="141"/>
                  </a:moveTo>
                  <a:lnTo>
                    <a:pt x="1128" y="210"/>
                  </a:lnTo>
                  <a:lnTo>
                    <a:pt x="1117" y="234"/>
                  </a:lnTo>
                  <a:lnTo>
                    <a:pt x="1105" y="244"/>
                  </a:lnTo>
                  <a:lnTo>
                    <a:pt x="1082" y="256"/>
                  </a:lnTo>
                  <a:lnTo>
                    <a:pt x="1058" y="268"/>
                  </a:lnTo>
                  <a:lnTo>
                    <a:pt x="1024" y="268"/>
                  </a:lnTo>
                  <a:lnTo>
                    <a:pt x="977" y="256"/>
                  </a:lnTo>
                  <a:lnTo>
                    <a:pt x="954" y="256"/>
                  </a:lnTo>
                  <a:lnTo>
                    <a:pt x="920" y="256"/>
                  </a:lnTo>
                  <a:lnTo>
                    <a:pt x="861" y="234"/>
                  </a:lnTo>
                  <a:lnTo>
                    <a:pt x="791" y="221"/>
                  </a:lnTo>
                  <a:lnTo>
                    <a:pt x="732" y="198"/>
                  </a:lnTo>
                  <a:lnTo>
                    <a:pt x="675" y="186"/>
                  </a:lnTo>
                  <a:lnTo>
                    <a:pt x="605" y="163"/>
                  </a:lnTo>
                  <a:lnTo>
                    <a:pt x="547" y="141"/>
                  </a:lnTo>
                  <a:lnTo>
                    <a:pt x="477" y="117"/>
                  </a:lnTo>
                  <a:lnTo>
                    <a:pt x="420" y="93"/>
                  </a:lnTo>
                  <a:lnTo>
                    <a:pt x="361" y="70"/>
                  </a:lnTo>
                  <a:lnTo>
                    <a:pt x="303" y="46"/>
                  </a:lnTo>
                  <a:lnTo>
                    <a:pt x="232" y="35"/>
                  </a:lnTo>
                  <a:lnTo>
                    <a:pt x="175" y="24"/>
                  </a:lnTo>
                  <a:lnTo>
                    <a:pt x="117" y="12"/>
                  </a:lnTo>
                  <a:lnTo>
                    <a:pt x="58" y="12"/>
                  </a:lnTo>
                  <a:lnTo>
                    <a:pt x="0" y="12"/>
                  </a:lnTo>
                  <a:lnTo>
                    <a:pt x="35" y="12"/>
                  </a:lnTo>
                  <a:lnTo>
                    <a:pt x="70" y="0"/>
                  </a:lnTo>
                  <a:lnTo>
                    <a:pt x="93" y="0"/>
                  </a:lnTo>
                  <a:lnTo>
                    <a:pt x="140" y="0"/>
                  </a:lnTo>
                  <a:lnTo>
                    <a:pt x="175" y="12"/>
                  </a:lnTo>
                  <a:lnTo>
                    <a:pt x="210" y="12"/>
                  </a:lnTo>
                  <a:lnTo>
                    <a:pt x="256" y="24"/>
                  </a:lnTo>
                  <a:lnTo>
                    <a:pt x="291" y="35"/>
                  </a:lnTo>
                  <a:lnTo>
                    <a:pt x="337" y="46"/>
                  </a:lnTo>
                  <a:lnTo>
                    <a:pt x="372" y="58"/>
                  </a:lnTo>
                  <a:lnTo>
                    <a:pt x="420" y="70"/>
                  </a:lnTo>
                  <a:lnTo>
                    <a:pt x="465" y="82"/>
                  </a:lnTo>
                  <a:lnTo>
                    <a:pt x="513" y="93"/>
                  </a:lnTo>
                  <a:lnTo>
                    <a:pt x="558" y="105"/>
                  </a:lnTo>
                  <a:lnTo>
                    <a:pt x="593" y="117"/>
                  </a:lnTo>
                  <a:lnTo>
                    <a:pt x="640" y="141"/>
                  </a:lnTo>
                  <a:lnTo>
                    <a:pt x="686" y="151"/>
                  </a:lnTo>
                  <a:lnTo>
                    <a:pt x="721" y="163"/>
                  </a:lnTo>
                  <a:lnTo>
                    <a:pt x="768" y="175"/>
                  </a:lnTo>
                  <a:lnTo>
                    <a:pt x="814" y="186"/>
                  </a:lnTo>
                  <a:lnTo>
                    <a:pt x="849" y="186"/>
                  </a:lnTo>
                  <a:lnTo>
                    <a:pt x="884" y="198"/>
                  </a:lnTo>
                  <a:lnTo>
                    <a:pt x="930" y="210"/>
                  </a:lnTo>
                  <a:lnTo>
                    <a:pt x="954" y="210"/>
                  </a:lnTo>
                  <a:lnTo>
                    <a:pt x="989" y="210"/>
                  </a:lnTo>
                  <a:lnTo>
                    <a:pt x="1024" y="210"/>
                  </a:lnTo>
                  <a:lnTo>
                    <a:pt x="1058" y="210"/>
                  </a:lnTo>
                  <a:lnTo>
                    <a:pt x="1082" y="198"/>
                  </a:lnTo>
                  <a:lnTo>
                    <a:pt x="1105" y="198"/>
                  </a:lnTo>
                  <a:lnTo>
                    <a:pt x="1128" y="186"/>
                  </a:lnTo>
                  <a:lnTo>
                    <a:pt x="1139" y="163"/>
                  </a:lnTo>
                  <a:lnTo>
                    <a:pt x="1163" y="141"/>
                  </a:lnTo>
                  <a:lnTo>
                    <a:pt x="1163" y="14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3" name="Freeform 245">
              <a:extLst>
                <a:ext uri="{FF2B5EF4-FFF2-40B4-BE49-F238E27FC236}">
                  <a16:creationId xmlns:a16="http://schemas.microsoft.com/office/drawing/2014/main" id="{B0980819-8C86-C004-5978-C8541E7BC54E}"/>
                </a:ext>
              </a:extLst>
            </p:cNvPr>
            <p:cNvSpPr>
              <a:spLocks/>
            </p:cNvSpPr>
            <p:nvPr/>
          </p:nvSpPr>
          <p:spPr bwMode="auto">
            <a:xfrm>
              <a:off x="2708" y="3170"/>
              <a:ext cx="133" cy="35"/>
            </a:xfrm>
            <a:custGeom>
              <a:avLst/>
              <a:gdLst>
                <a:gd name="T0" fmla="*/ 0 w 662"/>
                <a:gd name="T1" fmla="*/ 0 h 174"/>
                <a:gd name="T2" fmla="*/ 11 w 662"/>
                <a:gd name="T3" fmla="*/ 24 h 174"/>
                <a:gd name="T4" fmla="*/ 34 w 662"/>
                <a:gd name="T5" fmla="*/ 35 h 174"/>
                <a:gd name="T6" fmla="*/ 69 w 662"/>
                <a:gd name="T7" fmla="*/ 46 h 174"/>
                <a:gd name="T8" fmla="*/ 93 w 662"/>
                <a:gd name="T9" fmla="*/ 59 h 174"/>
                <a:gd name="T10" fmla="*/ 127 w 662"/>
                <a:gd name="T11" fmla="*/ 59 h 174"/>
                <a:gd name="T12" fmla="*/ 174 w 662"/>
                <a:gd name="T13" fmla="*/ 59 h 174"/>
                <a:gd name="T14" fmla="*/ 208 w 662"/>
                <a:gd name="T15" fmla="*/ 59 h 174"/>
                <a:gd name="T16" fmla="*/ 255 w 662"/>
                <a:gd name="T17" fmla="*/ 59 h 174"/>
                <a:gd name="T18" fmla="*/ 301 w 662"/>
                <a:gd name="T19" fmla="*/ 59 h 174"/>
                <a:gd name="T20" fmla="*/ 348 w 662"/>
                <a:gd name="T21" fmla="*/ 70 h 174"/>
                <a:gd name="T22" fmla="*/ 394 w 662"/>
                <a:gd name="T23" fmla="*/ 70 h 174"/>
                <a:gd name="T24" fmla="*/ 453 w 662"/>
                <a:gd name="T25" fmla="*/ 81 h 174"/>
                <a:gd name="T26" fmla="*/ 500 w 662"/>
                <a:gd name="T27" fmla="*/ 93 h 174"/>
                <a:gd name="T28" fmla="*/ 557 w 662"/>
                <a:gd name="T29" fmla="*/ 117 h 174"/>
                <a:gd name="T30" fmla="*/ 604 w 662"/>
                <a:gd name="T31" fmla="*/ 139 h 174"/>
                <a:gd name="T32" fmla="*/ 662 w 662"/>
                <a:gd name="T33" fmla="*/ 174 h 174"/>
                <a:gd name="T34" fmla="*/ 628 w 662"/>
                <a:gd name="T35" fmla="*/ 139 h 174"/>
                <a:gd name="T36" fmla="*/ 593 w 662"/>
                <a:gd name="T37" fmla="*/ 117 h 174"/>
                <a:gd name="T38" fmla="*/ 557 w 662"/>
                <a:gd name="T39" fmla="*/ 81 h 174"/>
                <a:gd name="T40" fmla="*/ 511 w 662"/>
                <a:gd name="T41" fmla="*/ 70 h 174"/>
                <a:gd name="T42" fmla="*/ 476 w 662"/>
                <a:gd name="T43" fmla="*/ 46 h 174"/>
                <a:gd name="T44" fmla="*/ 429 w 662"/>
                <a:gd name="T45" fmla="*/ 35 h 174"/>
                <a:gd name="T46" fmla="*/ 372 w 662"/>
                <a:gd name="T47" fmla="*/ 35 h 174"/>
                <a:gd name="T48" fmla="*/ 325 w 662"/>
                <a:gd name="T49" fmla="*/ 24 h 174"/>
                <a:gd name="T50" fmla="*/ 279 w 662"/>
                <a:gd name="T51" fmla="*/ 24 h 174"/>
                <a:gd name="T52" fmla="*/ 232 w 662"/>
                <a:gd name="T53" fmla="*/ 11 h 174"/>
                <a:gd name="T54" fmla="*/ 139 w 662"/>
                <a:gd name="T55" fmla="*/ 11 h 174"/>
                <a:gd name="T56" fmla="*/ 104 w 662"/>
                <a:gd name="T57" fmla="*/ 11 h 174"/>
                <a:gd name="T58" fmla="*/ 58 w 662"/>
                <a:gd name="T59" fmla="*/ 11 h 174"/>
                <a:gd name="T60" fmla="*/ 22 w 662"/>
                <a:gd name="T61" fmla="*/ 11 h 174"/>
                <a:gd name="T62" fmla="*/ 0 w 662"/>
                <a:gd name="T6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2" h="174">
                  <a:moveTo>
                    <a:pt x="0" y="0"/>
                  </a:moveTo>
                  <a:lnTo>
                    <a:pt x="11" y="24"/>
                  </a:lnTo>
                  <a:lnTo>
                    <a:pt x="34" y="35"/>
                  </a:lnTo>
                  <a:lnTo>
                    <a:pt x="69" y="46"/>
                  </a:lnTo>
                  <a:lnTo>
                    <a:pt x="93" y="59"/>
                  </a:lnTo>
                  <a:lnTo>
                    <a:pt x="127" y="59"/>
                  </a:lnTo>
                  <a:lnTo>
                    <a:pt x="174" y="59"/>
                  </a:lnTo>
                  <a:lnTo>
                    <a:pt x="208" y="59"/>
                  </a:lnTo>
                  <a:lnTo>
                    <a:pt x="255" y="59"/>
                  </a:lnTo>
                  <a:lnTo>
                    <a:pt x="301" y="59"/>
                  </a:lnTo>
                  <a:lnTo>
                    <a:pt x="348" y="70"/>
                  </a:lnTo>
                  <a:lnTo>
                    <a:pt x="394" y="70"/>
                  </a:lnTo>
                  <a:lnTo>
                    <a:pt x="453" y="81"/>
                  </a:lnTo>
                  <a:lnTo>
                    <a:pt x="500" y="93"/>
                  </a:lnTo>
                  <a:lnTo>
                    <a:pt x="557" y="117"/>
                  </a:lnTo>
                  <a:lnTo>
                    <a:pt x="604" y="139"/>
                  </a:lnTo>
                  <a:lnTo>
                    <a:pt x="662" y="174"/>
                  </a:lnTo>
                  <a:lnTo>
                    <a:pt x="628" y="139"/>
                  </a:lnTo>
                  <a:lnTo>
                    <a:pt x="593" y="117"/>
                  </a:lnTo>
                  <a:lnTo>
                    <a:pt x="557" y="81"/>
                  </a:lnTo>
                  <a:lnTo>
                    <a:pt x="511" y="70"/>
                  </a:lnTo>
                  <a:lnTo>
                    <a:pt x="476" y="46"/>
                  </a:lnTo>
                  <a:lnTo>
                    <a:pt x="429" y="35"/>
                  </a:lnTo>
                  <a:lnTo>
                    <a:pt x="372" y="35"/>
                  </a:lnTo>
                  <a:lnTo>
                    <a:pt x="325" y="24"/>
                  </a:lnTo>
                  <a:lnTo>
                    <a:pt x="279" y="24"/>
                  </a:lnTo>
                  <a:lnTo>
                    <a:pt x="232" y="11"/>
                  </a:lnTo>
                  <a:lnTo>
                    <a:pt x="139" y="11"/>
                  </a:lnTo>
                  <a:lnTo>
                    <a:pt x="104" y="11"/>
                  </a:lnTo>
                  <a:lnTo>
                    <a:pt x="58" y="11"/>
                  </a:lnTo>
                  <a:lnTo>
                    <a:pt x="22" y="11"/>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4" name="Freeform 246">
              <a:extLst>
                <a:ext uri="{FF2B5EF4-FFF2-40B4-BE49-F238E27FC236}">
                  <a16:creationId xmlns:a16="http://schemas.microsoft.com/office/drawing/2014/main" id="{C42BB29B-ED4A-B74E-A546-4E6DEE8CECEC}"/>
                </a:ext>
              </a:extLst>
            </p:cNvPr>
            <p:cNvSpPr>
              <a:spLocks/>
            </p:cNvSpPr>
            <p:nvPr/>
          </p:nvSpPr>
          <p:spPr bwMode="auto">
            <a:xfrm>
              <a:off x="2708" y="3170"/>
              <a:ext cx="133" cy="35"/>
            </a:xfrm>
            <a:custGeom>
              <a:avLst/>
              <a:gdLst>
                <a:gd name="T0" fmla="*/ 0 w 662"/>
                <a:gd name="T1" fmla="*/ 0 h 174"/>
                <a:gd name="T2" fmla="*/ 11 w 662"/>
                <a:gd name="T3" fmla="*/ 24 h 174"/>
                <a:gd name="T4" fmla="*/ 34 w 662"/>
                <a:gd name="T5" fmla="*/ 35 h 174"/>
                <a:gd name="T6" fmla="*/ 69 w 662"/>
                <a:gd name="T7" fmla="*/ 46 h 174"/>
                <a:gd name="T8" fmla="*/ 93 w 662"/>
                <a:gd name="T9" fmla="*/ 59 h 174"/>
                <a:gd name="T10" fmla="*/ 127 w 662"/>
                <a:gd name="T11" fmla="*/ 59 h 174"/>
                <a:gd name="T12" fmla="*/ 174 w 662"/>
                <a:gd name="T13" fmla="*/ 59 h 174"/>
                <a:gd name="T14" fmla="*/ 208 w 662"/>
                <a:gd name="T15" fmla="*/ 59 h 174"/>
                <a:gd name="T16" fmla="*/ 255 w 662"/>
                <a:gd name="T17" fmla="*/ 59 h 174"/>
                <a:gd name="T18" fmla="*/ 301 w 662"/>
                <a:gd name="T19" fmla="*/ 59 h 174"/>
                <a:gd name="T20" fmla="*/ 348 w 662"/>
                <a:gd name="T21" fmla="*/ 70 h 174"/>
                <a:gd name="T22" fmla="*/ 394 w 662"/>
                <a:gd name="T23" fmla="*/ 70 h 174"/>
                <a:gd name="T24" fmla="*/ 453 w 662"/>
                <a:gd name="T25" fmla="*/ 81 h 174"/>
                <a:gd name="T26" fmla="*/ 500 w 662"/>
                <a:gd name="T27" fmla="*/ 93 h 174"/>
                <a:gd name="T28" fmla="*/ 557 w 662"/>
                <a:gd name="T29" fmla="*/ 117 h 174"/>
                <a:gd name="T30" fmla="*/ 604 w 662"/>
                <a:gd name="T31" fmla="*/ 139 h 174"/>
                <a:gd name="T32" fmla="*/ 662 w 662"/>
                <a:gd name="T33" fmla="*/ 174 h 174"/>
                <a:gd name="T34" fmla="*/ 628 w 662"/>
                <a:gd name="T35" fmla="*/ 139 h 174"/>
                <a:gd name="T36" fmla="*/ 593 w 662"/>
                <a:gd name="T37" fmla="*/ 117 h 174"/>
                <a:gd name="T38" fmla="*/ 557 w 662"/>
                <a:gd name="T39" fmla="*/ 81 h 174"/>
                <a:gd name="T40" fmla="*/ 511 w 662"/>
                <a:gd name="T41" fmla="*/ 70 h 174"/>
                <a:gd name="T42" fmla="*/ 476 w 662"/>
                <a:gd name="T43" fmla="*/ 46 h 174"/>
                <a:gd name="T44" fmla="*/ 429 w 662"/>
                <a:gd name="T45" fmla="*/ 35 h 174"/>
                <a:gd name="T46" fmla="*/ 372 w 662"/>
                <a:gd name="T47" fmla="*/ 35 h 174"/>
                <a:gd name="T48" fmla="*/ 325 w 662"/>
                <a:gd name="T49" fmla="*/ 24 h 174"/>
                <a:gd name="T50" fmla="*/ 279 w 662"/>
                <a:gd name="T51" fmla="*/ 24 h 174"/>
                <a:gd name="T52" fmla="*/ 232 w 662"/>
                <a:gd name="T53" fmla="*/ 11 h 174"/>
                <a:gd name="T54" fmla="*/ 139 w 662"/>
                <a:gd name="T55" fmla="*/ 11 h 174"/>
                <a:gd name="T56" fmla="*/ 104 w 662"/>
                <a:gd name="T57" fmla="*/ 11 h 174"/>
                <a:gd name="T58" fmla="*/ 58 w 662"/>
                <a:gd name="T59" fmla="*/ 11 h 174"/>
                <a:gd name="T60" fmla="*/ 22 w 662"/>
                <a:gd name="T61" fmla="*/ 11 h 174"/>
                <a:gd name="T62" fmla="*/ 0 w 662"/>
                <a:gd name="T63" fmla="*/ 0 h 174"/>
                <a:gd name="T64" fmla="*/ 0 w 662"/>
                <a:gd name="T6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2" h="174">
                  <a:moveTo>
                    <a:pt x="0" y="0"/>
                  </a:moveTo>
                  <a:lnTo>
                    <a:pt x="11" y="24"/>
                  </a:lnTo>
                  <a:lnTo>
                    <a:pt x="34" y="35"/>
                  </a:lnTo>
                  <a:lnTo>
                    <a:pt x="69" y="46"/>
                  </a:lnTo>
                  <a:lnTo>
                    <a:pt x="93" y="59"/>
                  </a:lnTo>
                  <a:lnTo>
                    <a:pt x="127" y="59"/>
                  </a:lnTo>
                  <a:lnTo>
                    <a:pt x="174" y="59"/>
                  </a:lnTo>
                  <a:lnTo>
                    <a:pt x="208" y="59"/>
                  </a:lnTo>
                  <a:lnTo>
                    <a:pt x="255" y="59"/>
                  </a:lnTo>
                  <a:lnTo>
                    <a:pt x="301" y="59"/>
                  </a:lnTo>
                  <a:lnTo>
                    <a:pt x="348" y="70"/>
                  </a:lnTo>
                  <a:lnTo>
                    <a:pt x="394" y="70"/>
                  </a:lnTo>
                  <a:lnTo>
                    <a:pt x="453" y="81"/>
                  </a:lnTo>
                  <a:lnTo>
                    <a:pt x="500" y="93"/>
                  </a:lnTo>
                  <a:lnTo>
                    <a:pt x="557" y="117"/>
                  </a:lnTo>
                  <a:lnTo>
                    <a:pt x="604" y="139"/>
                  </a:lnTo>
                  <a:lnTo>
                    <a:pt x="662" y="174"/>
                  </a:lnTo>
                  <a:lnTo>
                    <a:pt x="628" y="139"/>
                  </a:lnTo>
                  <a:lnTo>
                    <a:pt x="593" y="117"/>
                  </a:lnTo>
                  <a:lnTo>
                    <a:pt x="557" y="81"/>
                  </a:lnTo>
                  <a:lnTo>
                    <a:pt x="511" y="70"/>
                  </a:lnTo>
                  <a:lnTo>
                    <a:pt x="476" y="46"/>
                  </a:lnTo>
                  <a:lnTo>
                    <a:pt x="429" y="35"/>
                  </a:lnTo>
                  <a:lnTo>
                    <a:pt x="372" y="35"/>
                  </a:lnTo>
                  <a:lnTo>
                    <a:pt x="325" y="24"/>
                  </a:lnTo>
                  <a:lnTo>
                    <a:pt x="279" y="24"/>
                  </a:lnTo>
                  <a:lnTo>
                    <a:pt x="232" y="11"/>
                  </a:lnTo>
                  <a:lnTo>
                    <a:pt x="139" y="11"/>
                  </a:lnTo>
                  <a:lnTo>
                    <a:pt x="104" y="11"/>
                  </a:lnTo>
                  <a:lnTo>
                    <a:pt x="58" y="11"/>
                  </a:lnTo>
                  <a:lnTo>
                    <a:pt x="22" y="11"/>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5" name="Freeform 247">
              <a:extLst>
                <a:ext uri="{FF2B5EF4-FFF2-40B4-BE49-F238E27FC236}">
                  <a16:creationId xmlns:a16="http://schemas.microsoft.com/office/drawing/2014/main" id="{80DF1152-3C38-EE2D-3F7F-9942FEB98D3D}"/>
                </a:ext>
              </a:extLst>
            </p:cNvPr>
            <p:cNvSpPr>
              <a:spLocks/>
            </p:cNvSpPr>
            <p:nvPr/>
          </p:nvSpPr>
          <p:spPr bwMode="auto">
            <a:xfrm>
              <a:off x="2764" y="3138"/>
              <a:ext cx="200" cy="86"/>
            </a:xfrm>
            <a:custGeom>
              <a:avLst/>
              <a:gdLst>
                <a:gd name="T0" fmla="*/ 0 w 1000"/>
                <a:gd name="T1" fmla="*/ 0 h 429"/>
                <a:gd name="T2" fmla="*/ 58 w 1000"/>
                <a:gd name="T3" fmla="*/ 11 h 429"/>
                <a:gd name="T4" fmla="*/ 117 w 1000"/>
                <a:gd name="T5" fmla="*/ 34 h 429"/>
                <a:gd name="T6" fmla="*/ 164 w 1000"/>
                <a:gd name="T7" fmla="*/ 45 h 429"/>
                <a:gd name="T8" fmla="*/ 222 w 1000"/>
                <a:gd name="T9" fmla="*/ 69 h 429"/>
                <a:gd name="T10" fmla="*/ 268 w 1000"/>
                <a:gd name="T11" fmla="*/ 93 h 429"/>
                <a:gd name="T12" fmla="*/ 315 w 1000"/>
                <a:gd name="T13" fmla="*/ 115 h 429"/>
                <a:gd name="T14" fmla="*/ 361 w 1000"/>
                <a:gd name="T15" fmla="*/ 150 h 429"/>
                <a:gd name="T16" fmla="*/ 407 w 1000"/>
                <a:gd name="T17" fmla="*/ 186 h 429"/>
                <a:gd name="T18" fmla="*/ 454 w 1000"/>
                <a:gd name="T19" fmla="*/ 208 h 429"/>
                <a:gd name="T20" fmla="*/ 500 w 1000"/>
                <a:gd name="T21" fmla="*/ 243 h 429"/>
                <a:gd name="T22" fmla="*/ 547 w 1000"/>
                <a:gd name="T23" fmla="*/ 279 h 429"/>
                <a:gd name="T24" fmla="*/ 593 w 1000"/>
                <a:gd name="T25" fmla="*/ 301 h 429"/>
                <a:gd name="T26" fmla="*/ 640 w 1000"/>
                <a:gd name="T27" fmla="*/ 336 h 429"/>
                <a:gd name="T28" fmla="*/ 698 w 1000"/>
                <a:gd name="T29" fmla="*/ 359 h 429"/>
                <a:gd name="T30" fmla="*/ 757 w 1000"/>
                <a:gd name="T31" fmla="*/ 383 h 429"/>
                <a:gd name="T32" fmla="*/ 780 w 1000"/>
                <a:gd name="T33" fmla="*/ 394 h 429"/>
                <a:gd name="T34" fmla="*/ 814 w 1000"/>
                <a:gd name="T35" fmla="*/ 407 h 429"/>
                <a:gd name="T36" fmla="*/ 850 w 1000"/>
                <a:gd name="T37" fmla="*/ 418 h 429"/>
                <a:gd name="T38" fmla="*/ 885 w 1000"/>
                <a:gd name="T39" fmla="*/ 429 h 429"/>
                <a:gd name="T40" fmla="*/ 919 w 1000"/>
                <a:gd name="T41" fmla="*/ 429 h 429"/>
                <a:gd name="T42" fmla="*/ 943 w 1000"/>
                <a:gd name="T43" fmla="*/ 418 h 429"/>
                <a:gd name="T44" fmla="*/ 966 w 1000"/>
                <a:gd name="T45" fmla="*/ 407 h 429"/>
                <a:gd name="T46" fmla="*/ 989 w 1000"/>
                <a:gd name="T47" fmla="*/ 394 h 429"/>
                <a:gd name="T48" fmla="*/ 1000 w 1000"/>
                <a:gd name="T49" fmla="*/ 372 h 429"/>
                <a:gd name="T50" fmla="*/ 1000 w 1000"/>
                <a:gd name="T51" fmla="*/ 348 h 429"/>
                <a:gd name="T52" fmla="*/ 989 w 1000"/>
                <a:gd name="T53" fmla="*/ 359 h 429"/>
                <a:gd name="T54" fmla="*/ 966 w 1000"/>
                <a:gd name="T55" fmla="*/ 372 h 429"/>
                <a:gd name="T56" fmla="*/ 943 w 1000"/>
                <a:gd name="T57" fmla="*/ 383 h 429"/>
                <a:gd name="T58" fmla="*/ 919 w 1000"/>
                <a:gd name="T59" fmla="*/ 383 h 429"/>
                <a:gd name="T60" fmla="*/ 896 w 1000"/>
                <a:gd name="T61" fmla="*/ 383 h 429"/>
                <a:gd name="T62" fmla="*/ 873 w 1000"/>
                <a:gd name="T63" fmla="*/ 372 h 429"/>
                <a:gd name="T64" fmla="*/ 850 w 1000"/>
                <a:gd name="T65" fmla="*/ 372 h 429"/>
                <a:gd name="T66" fmla="*/ 814 w 1000"/>
                <a:gd name="T67" fmla="*/ 359 h 429"/>
                <a:gd name="T68" fmla="*/ 792 w 1000"/>
                <a:gd name="T69" fmla="*/ 348 h 429"/>
                <a:gd name="T70" fmla="*/ 757 w 1000"/>
                <a:gd name="T71" fmla="*/ 336 h 429"/>
                <a:gd name="T72" fmla="*/ 733 w 1000"/>
                <a:gd name="T73" fmla="*/ 324 h 429"/>
                <a:gd name="T74" fmla="*/ 698 w 1000"/>
                <a:gd name="T75" fmla="*/ 314 h 429"/>
                <a:gd name="T76" fmla="*/ 664 w 1000"/>
                <a:gd name="T77" fmla="*/ 290 h 429"/>
                <a:gd name="T78" fmla="*/ 640 w 1000"/>
                <a:gd name="T79" fmla="*/ 279 h 429"/>
                <a:gd name="T80" fmla="*/ 605 w 1000"/>
                <a:gd name="T81" fmla="*/ 255 h 429"/>
                <a:gd name="T82" fmla="*/ 571 w 1000"/>
                <a:gd name="T83" fmla="*/ 243 h 429"/>
                <a:gd name="T84" fmla="*/ 536 w 1000"/>
                <a:gd name="T85" fmla="*/ 221 h 429"/>
                <a:gd name="T86" fmla="*/ 500 w 1000"/>
                <a:gd name="T87" fmla="*/ 197 h 429"/>
                <a:gd name="T88" fmla="*/ 466 w 1000"/>
                <a:gd name="T89" fmla="*/ 173 h 429"/>
                <a:gd name="T90" fmla="*/ 431 w 1000"/>
                <a:gd name="T91" fmla="*/ 162 h 429"/>
                <a:gd name="T92" fmla="*/ 396 w 1000"/>
                <a:gd name="T93" fmla="*/ 138 h 429"/>
                <a:gd name="T94" fmla="*/ 361 w 1000"/>
                <a:gd name="T95" fmla="*/ 115 h 429"/>
                <a:gd name="T96" fmla="*/ 315 w 1000"/>
                <a:gd name="T97" fmla="*/ 104 h 429"/>
                <a:gd name="T98" fmla="*/ 279 w 1000"/>
                <a:gd name="T99" fmla="*/ 80 h 429"/>
                <a:gd name="T100" fmla="*/ 245 w 1000"/>
                <a:gd name="T101" fmla="*/ 69 h 429"/>
                <a:gd name="T102" fmla="*/ 210 w 1000"/>
                <a:gd name="T103" fmla="*/ 57 h 429"/>
                <a:gd name="T104" fmla="*/ 175 w 1000"/>
                <a:gd name="T105" fmla="*/ 34 h 429"/>
                <a:gd name="T106" fmla="*/ 140 w 1000"/>
                <a:gd name="T107" fmla="*/ 34 h 429"/>
                <a:gd name="T108" fmla="*/ 105 w 1000"/>
                <a:gd name="T109" fmla="*/ 22 h 429"/>
                <a:gd name="T110" fmla="*/ 71 w 1000"/>
                <a:gd name="T111" fmla="*/ 11 h 429"/>
                <a:gd name="T112" fmla="*/ 36 w 1000"/>
                <a:gd name="T113" fmla="*/ 11 h 429"/>
                <a:gd name="T114" fmla="*/ 0 w 1000"/>
                <a:gd name="T11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0" h="429">
                  <a:moveTo>
                    <a:pt x="0" y="0"/>
                  </a:moveTo>
                  <a:lnTo>
                    <a:pt x="58" y="11"/>
                  </a:lnTo>
                  <a:lnTo>
                    <a:pt x="117" y="34"/>
                  </a:lnTo>
                  <a:lnTo>
                    <a:pt x="164" y="45"/>
                  </a:lnTo>
                  <a:lnTo>
                    <a:pt x="222" y="69"/>
                  </a:lnTo>
                  <a:lnTo>
                    <a:pt x="268" y="93"/>
                  </a:lnTo>
                  <a:lnTo>
                    <a:pt x="315" y="115"/>
                  </a:lnTo>
                  <a:lnTo>
                    <a:pt x="361" y="150"/>
                  </a:lnTo>
                  <a:lnTo>
                    <a:pt x="407" y="186"/>
                  </a:lnTo>
                  <a:lnTo>
                    <a:pt x="454" y="208"/>
                  </a:lnTo>
                  <a:lnTo>
                    <a:pt x="500" y="243"/>
                  </a:lnTo>
                  <a:lnTo>
                    <a:pt x="547" y="279"/>
                  </a:lnTo>
                  <a:lnTo>
                    <a:pt x="593" y="301"/>
                  </a:lnTo>
                  <a:lnTo>
                    <a:pt x="640" y="336"/>
                  </a:lnTo>
                  <a:lnTo>
                    <a:pt x="698" y="359"/>
                  </a:lnTo>
                  <a:lnTo>
                    <a:pt x="757" y="383"/>
                  </a:lnTo>
                  <a:lnTo>
                    <a:pt x="780" y="394"/>
                  </a:lnTo>
                  <a:lnTo>
                    <a:pt x="814" y="407"/>
                  </a:lnTo>
                  <a:lnTo>
                    <a:pt x="850" y="418"/>
                  </a:lnTo>
                  <a:lnTo>
                    <a:pt x="885" y="429"/>
                  </a:lnTo>
                  <a:lnTo>
                    <a:pt x="919" y="429"/>
                  </a:lnTo>
                  <a:lnTo>
                    <a:pt x="943" y="418"/>
                  </a:lnTo>
                  <a:lnTo>
                    <a:pt x="966" y="407"/>
                  </a:lnTo>
                  <a:lnTo>
                    <a:pt x="989" y="394"/>
                  </a:lnTo>
                  <a:lnTo>
                    <a:pt x="1000" y="372"/>
                  </a:lnTo>
                  <a:lnTo>
                    <a:pt x="1000" y="348"/>
                  </a:lnTo>
                  <a:lnTo>
                    <a:pt x="989" y="359"/>
                  </a:lnTo>
                  <a:lnTo>
                    <a:pt x="966" y="372"/>
                  </a:lnTo>
                  <a:lnTo>
                    <a:pt x="943" y="383"/>
                  </a:lnTo>
                  <a:lnTo>
                    <a:pt x="919" y="383"/>
                  </a:lnTo>
                  <a:lnTo>
                    <a:pt x="896" y="383"/>
                  </a:lnTo>
                  <a:lnTo>
                    <a:pt x="873" y="372"/>
                  </a:lnTo>
                  <a:lnTo>
                    <a:pt x="850" y="372"/>
                  </a:lnTo>
                  <a:lnTo>
                    <a:pt x="814" y="359"/>
                  </a:lnTo>
                  <a:lnTo>
                    <a:pt x="792" y="348"/>
                  </a:lnTo>
                  <a:lnTo>
                    <a:pt x="757" y="336"/>
                  </a:lnTo>
                  <a:lnTo>
                    <a:pt x="733" y="324"/>
                  </a:lnTo>
                  <a:lnTo>
                    <a:pt x="698" y="314"/>
                  </a:lnTo>
                  <a:lnTo>
                    <a:pt x="664" y="290"/>
                  </a:lnTo>
                  <a:lnTo>
                    <a:pt x="640" y="279"/>
                  </a:lnTo>
                  <a:lnTo>
                    <a:pt x="605" y="255"/>
                  </a:lnTo>
                  <a:lnTo>
                    <a:pt x="571" y="243"/>
                  </a:lnTo>
                  <a:lnTo>
                    <a:pt x="536" y="221"/>
                  </a:lnTo>
                  <a:lnTo>
                    <a:pt x="500" y="197"/>
                  </a:lnTo>
                  <a:lnTo>
                    <a:pt x="466" y="173"/>
                  </a:lnTo>
                  <a:lnTo>
                    <a:pt x="431" y="162"/>
                  </a:lnTo>
                  <a:lnTo>
                    <a:pt x="396" y="138"/>
                  </a:lnTo>
                  <a:lnTo>
                    <a:pt x="361" y="115"/>
                  </a:lnTo>
                  <a:lnTo>
                    <a:pt x="315" y="104"/>
                  </a:lnTo>
                  <a:lnTo>
                    <a:pt x="279" y="80"/>
                  </a:lnTo>
                  <a:lnTo>
                    <a:pt x="245" y="69"/>
                  </a:lnTo>
                  <a:lnTo>
                    <a:pt x="210" y="57"/>
                  </a:lnTo>
                  <a:lnTo>
                    <a:pt x="175" y="34"/>
                  </a:lnTo>
                  <a:lnTo>
                    <a:pt x="140" y="34"/>
                  </a:lnTo>
                  <a:lnTo>
                    <a:pt x="105" y="22"/>
                  </a:lnTo>
                  <a:lnTo>
                    <a:pt x="71" y="11"/>
                  </a:lnTo>
                  <a:lnTo>
                    <a:pt x="36" y="11"/>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6" name="Freeform 248">
              <a:extLst>
                <a:ext uri="{FF2B5EF4-FFF2-40B4-BE49-F238E27FC236}">
                  <a16:creationId xmlns:a16="http://schemas.microsoft.com/office/drawing/2014/main" id="{D0931FD8-08FD-9B66-23AA-82C89023F63A}"/>
                </a:ext>
              </a:extLst>
            </p:cNvPr>
            <p:cNvSpPr>
              <a:spLocks/>
            </p:cNvSpPr>
            <p:nvPr/>
          </p:nvSpPr>
          <p:spPr bwMode="auto">
            <a:xfrm>
              <a:off x="2764" y="3138"/>
              <a:ext cx="200" cy="86"/>
            </a:xfrm>
            <a:custGeom>
              <a:avLst/>
              <a:gdLst>
                <a:gd name="T0" fmla="*/ 0 w 1000"/>
                <a:gd name="T1" fmla="*/ 0 h 429"/>
                <a:gd name="T2" fmla="*/ 58 w 1000"/>
                <a:gd name="T3" fmla="*/ 11 h 429"/>
                <a:gd name="T4" fmla="*/ 117 w 1000"/>
                <a:gd name="T5" fmla="*/ 34 h 429"/>
                <a:gd name="T6" fmla="*/ 164 w 1000"/>
                <a:gd name="T7" fmla="*/ 45 h 429"/>
                <a:gd name="T8" fmla="*/ 222 w 1000"/>
                <a:gd name="T9" fmla="*/ 69 h 429"/>
                <a:gd name="T10" fmla="*/ 268 w 1000"/>
                <a:gd name="T11" fmla="*/ 93 h 429"/>
                <a:gd name="T12" fmla="*/ 315 w 1000"/>
                <a:gd name="T13" fmla="*/ 115 h 429"/>
                <a:gd name="T14" fmla="*/ 361 w 1000"/>
                <a:gd name="T15" fmla="*/ 150 h 429"/>
                <a:gd name="T16" fmla="*/ 407 w 1000"/>
                <a:gd name="T17" fmla="*/ 186 h 429"/>
                <a:gd name="T18" fmla="*/ 454 w 1000"/>
                <a:gd name="T19" fmla="*/ 208 h 429"/>
                <a:gd name="T20" fmla="*/ 500 w 1000"/>
                <a:gd name="T21" fmla="*/ 243 h 429"/>
                <a:gd name="T22" fmla="*/ 547 w 1000"/>
                <a:gd name="T23" fmla="*/ 279 h 429"/>
                <a:gd name="T24" fmla="*/ 593 w 1000"/>
                <a:gd name="T25" fmla="*/ 301 h 429"/>
                <a:gd name="T26" fmla="*/ 640 w 1000"/>
                <a:gd name="T27" fmla="*/ 336 h 429"/>
                <a:gd name="T28" fmla="*/ 698 w 1000"/>
                <a:gd name="T29" fmla="*/ 359 h 429"/>
                <a:gd name="T30" fmla="*/ 757 w 1000"/>
                <a:gd name="T31" fmla="*/ 383 h 429"/>
                <a:gd name="T32" fmla="*/ 780 w 1000"/>
                <a:gd name="T33" fmla="*/ 394 h 429"/>
                <a:gd name="T34" fmla="*/ 814 w 1000"/>
                <a:gd name="T35" fmla="*/ 407 h 429"/>
                <a:gd name="T36" fmla="*/ 850 w 1000"/>
                <a:gd name="T37" fmla="*/ 418 h 429"/>
                <a:gd name="T38" fmla="*/ 885 w 1000"/>
                <a:gd name="T39" fmla="*/ 429 h 429"/>
                <a:gd name="T40" fmla="*/ 919 w 1000"/>
                <a:gd name="T41" fmla="*/ 429 h 429"/>
                <a:gd name="T42" fmla="*/ 943 w 1000"/>
                <a:gd name="T43" fmla="*/ 418 h 429"/>
                <a:gd name="T44" fmla="*/ 966 w 1000"/>
                <a:gd name="T45" fmla="*/ 407 h 429"/>
                <a:gd name="T46" fmla="*/ 989 w 1000"/>
                <a:gd name="T47" fmla="*/ 394 h 429"/>
                <a:gd name="T48" fmla="*/ 1000 w 1000"/>
                <a:gd name="T49" fmla="*/ 372 h 429"/>
                <a:gd name="T50" fmla="*/ 1000 w 1000"/>
                <a:gd name="T51" fmla="*/ 348 h 429"/>
                <a:gd name="T52" fmla="*/ 989 w 1000"/>
                <a:gd name="T53" fmla="*/ 359 h 429"/>
                <a:gd name="T54" fmla="*/ 966 w 1000"/>
                <a:gd name="T55" fmla="*/ 372 h 429"/>
                <a:gd name="T56" fmla="*/ 943 w 1000"/>
                <a:gd name="T57" fmla="*/ 383 h 429"/>
                <a:gd name="T58" fmla="*/ 919 w 1000"/>
                <a:gd name="T59" fmla="*/ 383 h 429"/>
                <a:gd name="T60" fmla="*/ 896 w 1000"/>
                <a:gd name="T61" fmla="*/ 383 h 429"/>
                <a:gd name="T62" fmla="*/ 873 w 1000"/>
                <a:gd name="T63" fmla="*/ 372 h 429"/>
                <a:gd name="T64" fmla="*/ 850 w 1000"/>
                <a:gd name="T65" fmla="*/ 372 h 429"/>
                <a:gd name="T66" fmla="*/ 814 w 1000"/>
                <a:gd name="T67" fmla="*/ 359 h 429"/>
                <a:gd name="T68" fmla="*/ 792 w 1000"/>
                <a:gd name="T69" fmla="*/ 348 h 429"/>
                <a:gd name="T70" fmla="*/ 757 w 1000"/>
                <a:gd name="T71" fmla="*/ 336 h 429"/>
                <a:gd name="T72" fmla="*/ 733 w 1000"/>
                <a:gd name="T73" fmla="*/ 324 h 429"/>
                <a:gd name="T74" fmla="*/ 698 w 1000"/>
                <a:gd name="T75" fmla="*/ 314 h 429"/>
                <a:gd name="T76" fmla="*/ 664 w 1000"/>
                <a:gd name="T77" fmla="*/ 290 h 429"/>
                <a:gd name="T78" fmla="*/ 640 w 1000"/>
                <a:gd name="T79" fmla="*/ 279 h 429"/>
                <a:gd name="T80" fmla="*/ 605 w 1000"/>
                <a:gd name="T81" fmla="*/ 255 h 429"/>
                <a:gd name="T82" fmla="*/ 571 w 1000"/>
                <a:gd name="T83" fmla="*/ 243 h 429"/>
                <a:gd name="T84" fmla="*/ 536 w 1000"/>
                <a:gd name="T85" fmla="*/ 221 h 429"/>
                <a:gd name="T86" fmla="*/ 500 w 1000"/>
                <a:gd name="T87" fmla="*/ 197 h 429"/>
                <a:gd name="T88" fmla="*/ 466 w 1000"/>
                <a:gd name="T89" fmla="*/ 173 h 429"/>
                <a:gd name="T90" fmla="*/ 431 w 1000"/>
                <a:gd name="T91" fmla="*/ 162 h 429"/>
                <a:gd name="T92" fmla="*/ 396 w 1000"/>
                <a:gd name="T93" fmla="*/ 138 h 429"/>
                <a:gd name="T94" fmla="*/ 361 w 1000"/>
                <a:gd name="T95" fmla="*/ 115 h 429"/>
                <a:gd name="T96" fmla="*/ 315 w 1000"/>
                <a:gd name="T97" fmla="*/ 104 h 429"/>
                <a:gd name="T98" fmla="*/ 279 w 1000"/>
                <a:gd name="T99" fmla="*/ 80 h 429"/>
                <a:gd name="T100" fmla="*/ 245 w 1000"/>
                <a:gd name="T101" fmla="*/ 69 h 429"/>
                <a:gd name="T102" fmla="*/ 210 w 1000"/>
                <a:gd name="T103" fmla="*/ 57 h 429"/>
                <a:gd name="T104" fmla="*/ 175 w 1000"/>
                <a:gd name="T105" fmla="*/ 34 h 429"/>
                <a:gd name="T106" fmla="*/ 140 w 1000"/>
                <a:gd name="T107" fmla="*/ 34 h 429"/>
                <a:gd name="T108" fmla="*/ 105 w 1000"/>
                <a:gd name="T109" fmla="*/ 22 h 429"/>
                <a:gd name="T110" fmla="*/ 71 w 1000"/>
                <a:gd name="T111" fmla="*/ 11 h 429"/>
                <a:gd name="T112" fmla="*/ 36 w 1000"/>
                <a:gd name="T113" fmla="*/ 11 h 429"/>
                <a:gd name="T114" fmla="*/ 0 w 1000"/>
                <a:gd name="T115" fmla="*/ 0 h 429"/>
                <a:gd name="T116" fmla="*/ 0 w 1000"/>
                <a:gd name="T117"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00" h="429">
                  <a:moveTo>
                    <a:pt x="0" y="0"/>
                  </a:moveTo>
                  <a:lnTo>
                    <a:pt x="58" y="11"/>
                  </a:lnTo>
                  <a:lnTo>
                    <a:pt x="117" y="34"/>
                  </a:lnTo>
                  <a:lnTo>
                    <a:pt x="164" y="45"/>
                  </a:lnTo>
                  <a:lnTo>
                    <a:pt x="222" y="69"/>
                  </a:lnTo>
                  <a:lnTo>
                    <a:pt x="268" y="93"/>
                  </a:lnTo>
                  <a:lnTo>
                    <a:pt x="315" y="115"/>
                  </a:lnTo>
                  <a:lnTo>
                    <a:pt x="361" y="150"/>
                  </a:lnTo>
                  <a:lnTo>
                    <a:pt x="407" y="186"/>
                  </a:lnTo>
                  <a:lnTo>
                    <a:pt x="454" y="208"/>
                  </a:lnTo>
                  <a:lnTo>
                    <a:pt x="500" y="243"/>
                  </a:lnTo>
                  <a:lnTo>
                    <a:pt x="547" y="279"/>
                  </a:lnTo>
                  <a:lnTo>
                    <a:pt x="593" y="301"/>
                  </a:lnTo>
                  <a:lnTo>
                    <a:pt x="640" y="336"/>
                  </a:lnTo>
                  <a:lnTo>
                    <a:pt x="698" y="359"/>
                  </a:lnTo>
                  <a:lnTo>
                    <a:pt x="757" y="383"/>
                  </a:lnTo>
                  <a:lnTo>
                    <a:pt x="780" y="394"/>
                  </a:lnTo>
                  <a:lnTo>
                    <a:pt x="814" y="407"/>
                  </a:lnTo>
                  <a:lnTo>
                    <a:pt x="850" y="418"/>
                  </a:lnTo>
                  <a:lnTo>
                    <a:pt x="885" y="429"/>
                  </a:lnTo>
                  <a:lnTo>
                    <a:pt x="919" y="429"/>
                  </a:lnTo>
                  <a:lnTo>
                    <a:pt x="943" y="418"/>
                  </a:lnTo>
                  <a:lnTo>
                    <a:pt x="966" y="407"/>
                  </a:lnTo>
                  <a:lnTo>
                    <a:pt x="989" y="394"/>
                  </a:lnTo>
                  <a:lnTo>
                    <a:pt x="1000" y="372"/>
                  </a:lnTo>
                  <a:lnTo>
                    <a:pt x="1000" y="348"/>
                  </a:lnTo>
                  <a:lnTo>
                    <a:pt x="989" y="359"/>
                  </a:lnTo>
                  <a:lnTo>
                    <a:pt x="966" y="372"/>
                  </a:lnTo>
                  <a:lnTo>
                    <a:pt x="943" y="383"/>
                  </a:lnTo>
                  <a:lnTo>
                    <a:pt x="919" y="383"/>
                  </a:lnTo>
                  <a:lnTo>
                    <a:pt x="896" y="383"/>
                  </a:lnTo>
                  <a:lnTo>
                    <a:pt x="873" y="372"/>
                  </a:lnTo>
                  <a:lnTo>
                    <a:pt x="850" y="372"/>
                  </a:lnTo>
                  <a:lnTo>
                    <a:pt x="814" y="359"/>
                  </a:lnTo>
                  <a:lnTo>
                    <a:pt x="792" y="348"/>
                  </a:lnTo>
                  <a:lnTo>
                    <a:pt x="757" y="336"/>
                  </a:lnTo>
                  <a:lnTo>
                    <a:pt x="733" y="324"/>
                  </a:lnTo>
                  <a:lnTo>
                    <a:pt x="698" y="314"/>
                  </a:lnTo>
                  <a:lnTo>
                    <a:pt x="664" y="290"/>
                  </a:lnTo>
                  <a:lnTo>
                    <a:pt x="640" y="279"/>
                  </a:lnTo>
                  <a:lnTo>
                    <a:pt x="605" y="255"/>
                  </a:lnTo>
                  <a:lnTo>
                    <a:pt x="571" y="243"/>
                  </a:lnTo>
                  <a:lnTo>
                    <a:pt x="536" y="221"/>
                  </a:lnTo>
                  <a:lnTo>
                    <a:pt x="500" y="197"/>
                  </a:lnTo>
                  <a:lnTo>
                    <a:pt x="466" y="173"/>
                  </a:lnTo>
                  <a:lnTo>
                    <a:pt x="431" y="162"/>
                  </a:lnTo>
                  <a:lnTo>
                    <a:pt x="396" y="138"/>
                  </a:lnTo>
                  <a:lnTo>
                    <a:pt x="361" y="115"/>
                  </a:lnTo>
                  <a:lnTo>
                    <a:pt x="315" y="104"/>
                  </a:lnTo>
                  <a:lnTo>
                    <a:pt x="279" y="80"/>
                  </a:lnTo>
                  <a:lnTo>
                    <a:pt x="245" y="69"/>
                  </a:lnTo>
                  <a:lnTo>
                    <a:pt x="210" y="57"/>
                  </a:lnTo>
                  <a:lnTo>
                    <a:pt x="175" y="34"/>
                  </a:lnTo>
                  <a:lnTo>
                    <a:pt x="140" y="34"/>
                  </a:lnTo>
                  <a:lnTo>
                    <a:pt x="105" y="22"/>
                  </a:lnTo>
                  <a:lnTo>
                    <a:pt x="71" y="11"/>
                  </a:lnTo>
                  <a:lnTo>
                    <a:pt x="36" y="11"/>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7" name="Freeform 249">
              <a:extLst>
                <a:ext uri="{FF2B5EF4-FFF2-40B4-BE49-F238E27FC236}">
                  <a16:creationId xmlns:a16="http://schemas.microsoft.com/office/drawing/2014/main" id="{EE04A14E-D157-8DF7-2D74-33DFC644B94C}"/>
                </a:ext>
              </a:extLst>
            </p:cNvPr>
            <p:cNvSpPr>
              <a:spLocks/>
            </p:cNvSpPr>
            <p:nvPr/>
          </p:nvSpPr>
          <p:spPr bwMode="auto">
            <a:xfrm>
              <a:off x="2852" y="3147"/>
              <a:ext cx="72" cy="35"/>
            </a:xfrm>
            <a:custGeom>
              <a:avLst/>
              <a:gdLst>
                <a:gd name="T0" fmla="*/ 0 w 360"/>
                <a:gd name="T1" fmla="*/ 0 h 175"/>
                <a:gd name="T2" fmla="*/ 57 w 360"/>
                <a:gd name="T3" fmla="*/ 35 h 175"/>
                <a:gd name="T4" fmla="*/ 104 w 360"/>
                <a:gd name="T5" fmla="*/ 82 h 175"/>
                <a:gd name="T6" fmla="*/ 163 w 360"/>
                <a:gd name="T7" fmla="*/ 117 h 175"/>
                <a:gd name="T8" fmla="*/ 209 w 360"/>
                <a:gd name="T9" fmla="*/ 152 h 175"/>
                <a:gd name="T10" fmla="*/ 245 w 360"/>
                <a:gd name="T11" fmla="*/ 163 h 175"/>
                <a:gd name="T12" fmla="*/ 279 w 360"/>
                <a:gd name="T13" fmla="*/ 163 h 175"/>
                <a:gd name="T14" fmla="*/ 314 w 360"/>
                <a:gd name="T15" fmla="*/ 175 h 175"/>
                <a:gd name="T16" fmla="*/ 360 w 360"/>
                <a:gd name="T17" fmla="*/ 175 h 175"/>
                <a:gd name="T18" fmla="*/ 290 w 360"/>
                <a:gd name="T19" fmla="*/ 163 h 175"/>
                <a:gd name="T20" fmla="*/ 245 w 360"/>
                <a:gd name="T21" fmla="*/ 140 h 175"/>
                <a:gd name="T22" fmla="*/ 197 w 360"/>
                <a:gd name="T23" fmla="*/ 117 h 175"/>
                <a:gd name="T24" fmla="*/ 163 w 360"/>
                <a:gd name="T25" fmla="*/ 93 h 175"/>
                <a:gd name="T26" fmla="*/ 128 w 360"/>
                <a:gd name="T27" fmla="*/ 70 h 175"/>
                <a:gd name="T28" fmla="*/ 93 w 360"/>
                <a:gd name="T29" fmla="*/ 47 h 175"/>
                <a:gd name="T30" fmla="*/ 46 w 360"/>
                <a:gd name="T31" fmla="*/ 24 h 175"/>
                <a:gd name="T32" fmla="*/ 0 w 360"/>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0" h="175">
                  <a:moveTo>
                    <a:pt x="0" y="0"/>
                  </a:moveTo>
                  <a:lnTo>
                    <a:pt x="57" y="35"/>
                  </a:lnTo>
                  <a:lnTo>
                    <a:pt x="104" y="82"/>
                  </a:lnTo>
                  <a:lnTo>
                    <a:pt x="163" y="117"/>
                  </a:lnTo>
                  <a:lnTo>
                    <a:pt x="209" y="152"/>
                  </a:lnTo>
                  <a:lnTo>
                    <a:pt x="245" y="163"/>
                  </a:lnTo>
                  <a:lnTo>
                    <a:pt x="279" y="163"/>
                  </a:lnTo>
                  <a:lnTo>
                    <a:pt x="314" y="175"/>
                  </a:lnTo>
                  <a:lnTo>
                    <a:pt x="360" y="175"/>
                  </a:lnTo>
                  <a:lnTo>
                    <a:pt x="290" y="163"/>
                  </a:lnTo>
                  <a:lnTo>
                    <a:pt x="245" y="140"/>
                  </a:lnTo>
                  <a:lnTo>
                    <a:pt x="197" y="117"/>
                  </a:lnTo>
                  <a:lnTo>
                    <a:pt x="163" y="93"/>
                  </a:lnTo>
                  <a:lnTo>
                    <a:pt x="128" y="70"/>
                  </a:lnTo>
                  <a:lnTo>
                    <a:pt x="93" y="47"/>
                  </a:lnTo>
                  <a:lnTo>
                    <a:pt x="46" y="24"/>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98" name="Freeform 250">
              <a:extLst>
                <a:ext uri="{FF2B5EF4-FFF2-40B4-BE49-F238E27FC236}">
                  <a16:creationId xmlns:a16="http://schemas.microsoft.com/office/drawing/2014/main" id="{B43D36B5-FD25-3A24-5728-A978F2E533BA}"/>
                </a:ext>
              </a:extLst>
            </p:cNvPr>
            <p:cNvSpPr>
              <a:spLocks/>
            </p:cNvSpPr>
            <p:nvPr/>
          </p:nvSpPr>
          <p:spPr bwMode="auto">
            <a:xfrm>
              <a:off x="2852" y="3147"/>
              <a:ext cx="72" cy="35"/>
            </a:xfrm>
            <a:custGeom>
              <a:avLst/>
              <a:gdLst>
                <a:gd name="T0" fmla="*/ 0 w 360"/>
                <a:gd name="T1" fmla="*/ 0 h 175"/>
                <a:gd name="T2" fmla="*/ 57 w 360"/>
                <a:gd name="T3" fmla="*/ 35 h 175"/>
                <a:gd name="T4" fmla="*/ 104 w 360"/>
                <a:gd name="T5" fmla="*/ 82 h 175"/>
                <a:gd name="T6" fmla="*/ 163 w 360"/>
                <a:gd name="T7" fmla="*/ 117 h 175"/>
                <a:gd name="T8" fmla="*/ 209 w 360"/>
                <a:gd name="T9" fmla="*/ 152 h 175"/>
                <a:gd name="T10" fmla="*/ 245 w 360"/>
                <a:gd name="T11" fmla="*/ 163 h 175"/>
                <a:gd name="T12" fmla="*/ 279 w 360"/>
                <a:gd name="T13" fmla="*/ 163 h 175"/>
                <a:gd name="T14" fmla="*/ 314 w 360"/>
                <a:gd name="T15" fmla="*/ 175 h 175"/>
                <a:gd name="T16" fmla="*/ 360 w 360"/>
                <a:gd name="T17" fmla="*/ 175 h 175"/>
                <a:gd name="T18" fmla="*/ 290 w 360"/>
                <a:gd name="T19" fmla="*/ 163 h 175"/>
                <a:gd name="T20" fmla="*/ 245 w 360"/>
                <a:gd name="T21" fmla="*/ 140 h 175"/>
                <a:gd name="T22" fmla="*/ 197 w 360"/>
                <a:gd name="T23" fmla="*/ 117 h 175"/>
                <a:gd name="T24" fmla="*/ 163 w 360"/>
                <a:gd name="T25" fmla="*/ 93 h 175"/>
                <a:gd name="T26" fmla="*/ 128 w 360"/>
                <a:gd name="T27" fmla="*/ 70 h 175"/>
                <a:gd name="T28" fmla="*/ 93 w 360"/>
                <a:gd name="T29" fmla="*/ 47 h 175"/>
                <a:gd name="T30" fmla="*/ 46 w 360"/>
                <a:gd name="T31" fmla="*/ 24 h 175"/>
                <a:gd name="T32" fmla="*/ 0 w 360"/>
                <a:gd name="T33" fmla="*/ 0 h 175"/>
                <a:gd name="T34" fmla="*/ 0 w 360"/>
                <a:gd name="T3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0" h="175">
                  <a:moveTo>
                    <a:pt x="0" y="0"/>
                  </a:moveTo>
                  <a:lnTo>
                    <a:pt x="57" y="35"/>
                  </a:lnTo>
                  <a:lnTo>
                    <a:pt x="104" y="82"/>
                  </a:lnTo>
                  <a:lnTo>
                    <a:pt x="163" y="117"/>
                  </a:lnTo>
                  <a:lnTo>
                    <a:pt x="209" y="152"/>
                  </a:lnTo>
                  <a:lnTo>
                    <a:pt x="245" y="163"/>
                  </a:lnTo>
                  <a:lnTo>
                    <a:pt x="279" y="163"/>
                  </a:lnTo>
                  <a:lnTo>
                    <a:pt x="314" y="175"/>
                  </a:lnTo>
                  <a:lnTo>
                    <a:pt x="360" y="175"/>
                  </a:lnTo>
                  <a:lnTo>
                    <a:pt x="290" y="163"/>
                  </a:lnTo>
                  <a:lnTo>
                    <a:pt x="245" y="140"/>
                  </a:lnTo>
                  <a:lnTo>
                    <a:pt x="197" y="117"/>
                  </a:lnTo>
                  <a:lnTo>
                    <a:pt x="163" y="93"/>
                  </a:lnTo>
                  <a:lnTo>
                    <a:pt x="128" y="70"/>
                  </a:lnTo>
                  <a:lnTo>
                    <a:pt x="93" y="47"/>
                  </a:lnTo>
                  <a:lnTo>
                    <a:pt x="46" y="24"/>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9" name="Freeform 251">
              <a:extLst>
                <a:ext uri="{FF2B5EF4-FFF2-40B4-BE49-F238E27FC236}">
                  <a16:creationId xmlns:a16="http://schemas.microsoft.com/office/drawing/2014/main" id="{D57D087A-1B31-5C7D-50B7-39F339F7B2F6}"/>
                </a:ext>
              </a:extLst>
            </p:cNvPr>
            <p:cNvSpPr>
              <a:spLocks/>
            </p:cNvSpPr>
            <p:nvPr/>
          </p:nvSpPr>
          <p:spPr bwMode="auto">
            <a:xfrm>
              <a:off x="2715" y="3098"/>
              <a:ext cx="256" cy="105"/>
            </a:xfrm>
            <a:custGeom>
              <a:avLst/>
              <a:gdLst>
                <a:gd name="T0" fmla="*/ 0 w 1279"/>
                <a:gd name="T1" fmla="*/ 13 h 524"/>
                <a:gd name="T2" fmla="*/ 24 w 1279"/>
                <a:gd name="T3" fmla="*/ 13 h 524"/>
                <a:gd name="T4" fmla="*/ 46 w 1279"/>
                <a:gd name="T5" fmla="*/ 0 h 524"/>
                <a:gd name="T6" fmla="*/ 93 w 1279"/>
                <a:gd name="T7" fmla="*/ 0 h 524"/>
                <a:gd name="T8" fmla="*/ 128 w 1279"/>
                <a:gd name="T9" fmla="*/ 13 h 524"/>
                <a:gd name="T10" fmla="*/ 174 w 1279"/>
                <a:gd name="T11" fmla="*/ 13 h 524"/>
                <a:gd name="T12" fmla="*/ 221 w 1279"/>
                <a:gd name="T13" fmla="*/ 24 h 524"/>
                <a:gd name="T14" fmla="*/ 267 w 1279"/>
                <a:gd name="T15" fmla="*/ 47 h 524"/>
                <a:gd name="T16" fmla="*/ 314 w 1279"/>
                <a:gd name="T17" fmla="*/ 58 h 524"/>
                <a:gd name="T18" fmla="*/ 372 w 1279"/>
                <a:gd name="T19" fmla="*/ 71 h 524"/>
                <a:gd name="T20" fmla="*/ 431 w 1279"/>
                <a:gd name="T21" fmla="*/ 93 h 524"/>
                <a:gd name="T22" fmla="*/ 477 w 1279"/>
                <a:gd name="T23" fmla="*/ 106 h 524"/>
                <a:gd name="T24" fmla="*/ 535 w 1279"/>
                <a:gd name="T25" fmla="*/ 128 h 524"/>
                <a:gd name="T26" fmla="*/ 593 w 1279"/>
                <a:gd name="T27" fmla="*/ 140 h 524"/>
                <a:gd name="T28" fmla="*/ 639 w 1279"/>
                <a:gd name="T29" fmla="*/ 164 h 524"/>
                <a:gd name="T30" fmla="*/ 698 w 1279"/>
                <a:gd name="T31" fmla="*/ 175 h 524"/>
                <a:gd name="T32" fmla="*/ 743 w 1279"/>
                <a:gd name="T33" fmla="*/ 186 h 524"/>
                <a:gd name="T34" fmla="*/ 779 w 1279"/>
                <a:gd name="T35" fmla="*/ 199 h 524"/>
                <a:gd name="T36" fmla="*/ 814 w 1279"/>
                <a:gd name="T37" fmla="*/ 210 h 524"/>
                <a:gd name="T38" fmla="*/ 860 w 1279"/>
                <a:gd name="T39" fmla="*/ 233 h 524"/>
                <a:gd name="T40" fmla="*/ 907 w 1279"/>
                <a:gd name="T41" fmla="*/ 245 h 524"/>
                <a:gd name="T42" fmla="*/ 953 w 1279"/>
                <a:gd name="T43" fmla="*/ 268 h 524"/>
                <a:gd name="T44" fmla="*/ 988 w 1279"/>
                <a:gd name="T45" fmla="*/ 292 h 524"/>
                <a:gd name="T46" fmla="*/ 1035 w 1279"/>
                <a:gd name="T47" fmla="*/ 314 h 524"/>
                <a:gd name="T48" fmla="*/ 1070 w 1279"/>
                <a:gd name="T49" fmla="*/ 338 h 524"/>
                <a:gd name="T50" fmla="*/ 1116 w 1279"/>
                <a:gd name="T51" fmla="*/ 361 h 524"/>
                <a:gd name="T52" fmla="*/ 1150 w 1279"/>
                <a:gd name="T53" fmla="*/ 396 h 524"/>
                <a:gd name="T54" fmla="*/ 1174 w 1279"/>
                <a:gd name="T55" fmla="*/ 420 h 524"/>
                <a:gd name="T56" fmla="*/ 1209 w 1279"/>
                <a:gd name="T57" fmla="*/ 442 h 524"/>
                <a:gd name="T58" fmla="*/ 1233 w 1279"/>
                <a:gd name="T59" fmla="*/ 466 h 524"/>
                <a:gd name="T60" fmla="*/ 1256 w 1279"/>
                <a:gd name="T61" fmla="*/ 489 h 524"/>
                <a:gd name="T62" fmla="*/ 1267 w 1279"/>
                <a:gd name="T63" fmla="*/ 500 h 524"/>
                <a:gd name="T64" fmla="*/ 1279 w 1279"/>
                <a:gd name="T65" fmla="*/ 52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9" h="524">
                  <a:moveTo>
                    <a:pt x="0" y="13"/>
                  </a:moveTo>
                  <a:lnTo>
                    <a:pt x="24" y="13"/>
                  </a:lnTo>
                  <a:lnTo>
                    <a:pt x="46" y="0"/>
                  </a:lnTo>
                  <a:lnTo>
                    <a:pt x="93" y="0"/>
                  </a:lnTo>
                  <a:lnTo>
                    <a:pt x="128" y="13"/>
                  </a:lnTo>
                  <a:lnTo>
                    <a:pt x="174" y="13"/>
                  </a:lnTo>
                  <a:lnTo>
                    <a:pt x="221" y="24"/>
                  </a:lnTo>
                  <a:lnTo>
                    <a:pt x="267" y="47"/>
                  </a:lnTo>
                  <a:lnTo>
                    <a:pt x="314" y="58"/>
                  </a:lnTo>
                  <a:lnTo>
                    <a:pt x="372" y="71"/>
                  </a:lnTo>
                  <a:lnTo>
                    <a:pt x="431" y="93"/>
                  </a:lnTo>
                  <a:lnTo>
                    <a:pt x="477" y="106"/>
                  </a:lnTo>
                  <a:lnTo>
                    <a:pt x="535" y="128"/>
                  </a:lnTo>
                  <a:lnTo>
                    <a:pt x="593" y="140"/>
                  </a:lnTo>
                  <a:lnTo>
                    <a:pt x="639" y="164"/>
                  </a:lnTo>
                  <a:lnTo>
                    <a:pt x="698" y="175"/>
                  </a:lnTo>
                  <a:lnTo>
                    <a:pt x="743" y="186"/>
                  </a:lnTo>
                  <a:lnTo>
                    <a:pt x="779" y="199"/>
                  </a:lnTo>
                  <a:lnTo>
                    <a:pt x="814" y="210"/>
                  </a:lnTo>
                  <a:lnTo>
                    <a:pt x="860" y="233"/>
                  </a:lnTo>
                  <a:lnTo>
                    <a:pt x="907" y="245"/>
                  </a:lnTo>
                  <a:lnTo>
                    <a:pt x="953" y="268"/>
                  </a:lnTo>
                  <a:lnTo>
                    <a:pt x="988" y="292"/>
                  </a:lnTo>
                  <a:lnTo>
                    <a:pt x="1035" y="314"/>
                  </a:lnTo>
                  <a:lnTo>
                    <a:pt x="1070" y="338"/>
                  </a:lnTo>
                  <a:lnTo>
                    <a:pt x="1116" y="361"/>
                  </a:lnTo>
                  <a:lnTo>
                    <a:pt x="1150" y="396"/>
                  </a:lnTo>
                  <a:lnTo>
                    <a:pt x="1174" y="420"/>
                  </a:lnTo>
                  <a:lnTo>
                    <a:pt x="1209" y="442"/>
                  </a:lnTo>
                  <a:lnTo>
                    <a:pt x="1233" y="466"/>
                  </a:lnTo>
                  <a:lnTo>
                    <a:pt x="1256" y="489"/>
                  </a:lnTo>
                  <a:lnTo>
                    <a:pt x="1267" y="500"/>
                  </a:lnTo>
                  <a:lnTo>
                    <a:pt x="1279" y="52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0" name="Freeform 252">
              <a:extLst>
                <a:ext uri="{FF2B5EF4-FFF2-40B4-BE49-F238E27FC236}">
                  <a16:creationId xmlns:a16="http://schemas.microsoft.com/office/drawing/2014/main" id="{ED08B19C-D55F-DFB9-2261-CAE06E8B03A0}"/>
                </a:ext>
              </a:extLst>
            </p:cNvPr>
            <p:cNvSpPr>
              <a:spLocks/>
            </p:cNvSpPr>
            <p:nvPr/>
          </p:nvSpPr>
          <p:spPr bwMode="auto">
            <a:xfrm>
              <a:off x="2766" y="3096"/>
              <a:ext cx="126" cy="39"/>
            </a:xfrm>
            <a:custGeom>
              <a:avLst/>
              <a:gdLst>
                <a:gd name="T0" fmla="*/ 628 w 628"/>
                <a:gd name="T1" fmla="*/ 197 h 197"/>
                <a:gd name="T2" fmla="*/ 604 w 628"/>
                <a:gd name="T3" fmla="*/ 175 h 197"/>
                <a:gd name="T4" fmla="*/ 570 w 628"/>
                <a:gd name="T5" fmla="*/ 151 h 197"/>
                <a:gd name="T6" fmla="*/ 546 w 628"/>
                <a:gd name="T7" fmla="*/ 128 h 197"/>
                <a:gd name="T8" fmla="*/ 511 w 628"/>
                <a:gd name="T9" fmla="*/ 116 h 197"/>
                <a:gd name="T10" fmla="*/ 488 w 628"/>
                <a:gd name="T11" fmla="*/ 93 h 197"/>
                <a:gd name="T12" fmla="*/ 453 w 628"/>
                <a:gd name="T13" fmla="*/ 82 h 197"/>
                <a:gd name="T14" fmla="*/ 418 w 628"/>
                <a:gd name="T15" fmla="*/ 69 h 197"/>
                <a:gd name="T16" fmla="*/ 384 w 628"/>
                <a:gd name="T17" fmla="*/ 58 h 197"/>
                <a:gd name="T18" fmla="*/ 338 w 628"/>
                <a:gd name="T19" fmla="*/ 46 h 197"/>
                <a:gd name="T20" fmla="*/ 290 w 628"/>
                <a:gd name="T21" fmla="*/ 35 h 197"/>
                <a:gd name="T22" fmla="*/ 245 w 628"/>
                <a:gd name="T23" fmla="*/ 23 h 197"/>
                <a:gd name="T24" fmla="*/ 186 w 628"/>
                <a:gd name="T25" fmla="*/ 23 h 197"/>
                <a:gd name="T26" fmla="*/ 139 w 628"/>
                <a:gd name="T27" fmla="*/ 23 h 197"/>
                <a:gd name="T28" fmla="*/ 93 w 628"/>
                <a:gd name="T29" fmla="*/ 11 h 197"/>
                <a:gd name="T30" fmla="*/ 46 w 628"/>
                <a:gd name="T31" fmla="*/ 11 h 197"/>
                <a:gd name="T32" fmla="*/ 0 w 628"/>
                <a:gd name="T33" fmla="*/ 0 h 197"/>
                <a:gd name="T34" fmla="*/ 35 w 628"/>
                <a:gd name="T35" fmla="*/ 11 h 197"/>
                <a:gd name="T36" fmla="*/ 81 w 628"/>
                <a:gd name="T37" fmla="*/ 23 h 197"/>
                <a:gd name="T38" fmla="*/ 117 w 628"/>
                <a:gd name="T39" fmla="*/ 35 h 197"/>
                <a:gd name="T40" fmla="*/ 152 w 628"/>
                <a:gd name="T41" fmla="*/ 46 h 197"/>
                <a:gd name="T42" fmla="*/ 197 w 628"/>
                <a:gd name="T43" fmla="*/ 46 h 197"/>
                <a:gd name="T44" fmla="*/ 232 w 628"/>
                <a:gd name="T45" fmla="*/ 58 h 197"/>
                <a:gd name="T46" fmla="*/ 280 w 628"/>
                <a:gd name="T47" fmla="*/ 69 h 197"/>
                <a:gd name="T48" fmla="*/ 314 w 628"/>
                <a:gd name="T49" fmla="*/ 82 h 197"/>
                <a:gd name="T50" fmla="*/ 360 w 628"/>
                <a:gd name="T51" fmla="*/ 93 h 197"/>
                <a:gd name="T52" fmla="*/ 395 w 628"/>
                <a:gd name="T53" fmla="*/ 93 h 197"/>
                <a:gd name="T54" fmla="*/ 442 w 628"/>
                <a:gd name="T55" fmla="*/ 104 h 197"/>
                <a:gd name="T56" fmla="*/ 477 w 628"/>
                <a:gd name="T57" fmla="*/ 128 h 197"/>
                <a:gd name="T58" fmla="*/ 511 w 628"/>
                <a:gd name="T59" fmla="*/ 139 h 197"/>
                <a:gd name="T60" fmla="*/ 559 w 628"/>
                <a:gd name="T61" fmla="*/ 151 h 197"/>
                <a:gd name="T62" fmla="*/ 593 w 628"/>
                <a:gd name="T63" fmla="*/ 175 h 197"/>
                <a:gd name="T64" fmla="*/ 628 w 628"/>
                <a:gd name="T65"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 h="197">
                  <a:moveTo>
                    <a:pt x="628" y="197"/>
                  </a:moveTo>
                  <a:lnTo>
                    <a:pt x="604" y="175"/>
                  </a:lnTo>
                  <a:lnTo>
                    <a:pt x="570" y="151"/>
                  </a:lnTo>
                  <a:lnTo>
                    <a:pt x="546" y="128"/>
                  </a:lnTo>
                  <a:lnTo>
                    <a:pt x="511" y="116"/>
                  </a:lnTo>
                  <a:lnTo>
                    <a:pt x="488" y="93"/>
                  </a:lnTo>
                  <a:lnTo>
                    <a:pt x="453" y="82"/>
                  </a:lnTo>
                  <a:lnTo>
                    <a:pt x="418" y="69"/>
                  </a:lnTo>
                  <a:lnTo>
                    <a:pt x="384" y="58"/>
                  </a:lnTo>
                  <a:lnTo>
                    <a:pt x="338" y="46"/>
                  </a:lnTo>
                  <a:lnTo>
                    <a:pt x="290" y="35"/>
                  </a:lnTo>
                  <a:lnTo>
                    <a:pt x="245" y="23"/>
                  </a:lnTo>
                  <a:lnTo>
                    <a:pt x="186" y="23"/>
                  </a:lnTo>
                  <a:lnTo>
                    <a:pt x="139" y="23"/>
                  </a:lnTo>
                  <a:lnTo>
                    <a:pt x="93" y="11"/>
                  </a:lnTo>
                  <a:lnTo>
                    <a:pt x="46" y="11"/>
                  </a:lnTo>
                  <a:lnTo>
                    <a:pt x="0" y="0"/>
                  </a:lnTo>
                  <a:lnTo>
                    <a:pt x="35" y="11"/>
                  </a:lnTo>
                  <a:lnTo>
                    <a:pt x="81" y="23"/>
                  </a:lnTo>
                  <a:lnTo>
                    <a:pt x="117" y="35"/>
                  </a:lnTo>
                  <a:lnTo>
                    <a:pt x="152" y="46"/>
                  </a:lnTo>
                  <a:lnTo>
                    <a:pt x="197" y="46"/>
                  </a:lnTo>
                  <a:lnTo>
                    <a:pt x="232" y="58"/>
                  </a:lnTo>
                  <a:lnTo>
                    <a:pt x="280" y="69"/>
                  </a:lnTo>
                  <a:lnTo>
                    <a:pt x="314" y="82"/>
                  </a:lnTo>
                  <a:lnTo>
                    <a:pt x="360" y="93"/>
                  </a:lnTo>
                  <a:lnTo>
                    <a:pt x="395" y="93"/>
                  </a:lnTo>
                  <a:lnTo>
                    <a:pt x="442" y="104"/>
                  </a:lnTo>
                  <a:lnTo>
                    <a:pt x="477" y="128"/>
                  </a:lnTo>
                  <a:lnTo>
                    <a:pt x="511" y="139"/>
                  </a:lnTo>
                  <a:lnTo>
                    <a:pt x="559" y="151"/>
                  </a:lnTo>
                  <a:lnTo>
                    <a:pt x="593" y="175"/>
                  </a:lnTo>
                  <a:lnTo>
                    <a:pt x="628" y="197"/>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1" name="Freeform 253">
              <a:extLst>
                <a:ext uri="{FF2B5EF4-FFF2-40B4-BE49-F238E27FC236}">
                  <a16:creationId xmlns:a16="http://schemas.microsoft.com/office/drawing/2014/main" id="{FB8A77FD-26E3-01A6-31BB-EAAC1641C3CD}"/>
                </a:ext>
              </a:extLst>
            </p:cNvPr>
            <p:cNvSpPr>
              <a:spLocks/>
            </p:cNvSpPr>
            <p:nvPr/>
          </p:nvSpPr>
          <p:spPr bwMode="auto">
            <a:xfrm>
              <a:off x="2766" y="3096"/>
              <a:ext cx="126" cy="39"/>
            </a:xfrm>
            <a:custGeom>
              <a:avLst/>
              <a:gdLst>
                <a:gd name="T0" fmla="*/ 628 w 628"/>
                <a:gd name="T1" fmla="*/ 197 h 197"/>
                <a:gd name="T2" fmla="*/ 604 w 628"/>
                <a:gd name="T3" fmla="*/ 175 h 197"/>
                <a:gd name="T4" fmla="*/ 570 w 628"/>
                <a:gd name="T5" fmla="*/ 151 h 197"/>
                <a:gd name="T6" fmla="*/ 546 w 628"/>
                <a:gd name="T7" fmla="*/ 128 h 197"/>
                <a:gd name="T8" fmla="*/ 511 w 628"/>
                <a:gd name="T9" fmla="*/ 116 h 197"/>
                <a:gd name="T10" fmla="*/ 488 w 628"/>
                <a:gd name="T11" fmla="*/ 93 h 197"/>
                <a:gd name="T12" fmla="*/ 453 w 628"/>
                <a:gd name="T13" fmla="*/ 82 h 197"/>
                <a:gd name="T14" fmla="*/ 418 w 628"/>
                <a:gd name="T15" fmla="*/ 69 h 197"/>
                <a:gd name="T16" fmla="*/ 384 w 628"/>
                <a:gd name="T17" fmla="*/ 58 h 197"/>
                <a:gd name="T18" fmla="*/ 338 w 628"/>
                <a:gd name="T19" fmla="*/ 46 h 197"/>
                <a:gd name="T20" fmla="*/ 290 w 628"/>
                <a:gd name="T21" fmla="*/ 35 h 197"/>
                <a:gd name="T22" fmla="*/ 245 w 628"/>
                <a:gd name="T23" fmla="*/ 23 h 197"/>
                <a:gd name="T24" fmla="*/ 186 w 628"/>
                <a:gd name="T25" fmla="*/ 23 h 197"/>
                <a:gd name="T26" fmla="*/ 139 w 628"/>
                <a:gd name="T27" fmla="*/ 23 h 197"/>
                <a:gd name="T28" fmla="*/ 93 w 628"/>
                <a:gd name="T29" fmla="*/ 11 h 197"/>
                <a:gd name="T30" fmla="*/ 46 w 628"/>
                <a:gd name="T31" fmla="*/ 11 h 197"/>
                <a:gd name="T32" fmla="*/ 0 w 628"/>
                <a:gd name="T33" fmla="*/ 0 h 197"/>
                <a:gd name="T34" fmla="*/ 35 w 628"/>
                <a:gd name="T35" fmla="*/ 11 h 197"/>
                <a:gd name="T36" fmla="*/ 81 w 628"/>
                <a:gd name="T37" fmla="*/ 23 h 197"/>
                <a:gd name="T38" fmla="*/ 117 w 628"/>
                <a:gd name="T39" fmla="*/ 35 h 197"/>
                <a:gd name="T40" fmla="*/ 152 w 628"/>
                <a:gd name="T41" fmla="*/ 46 h 197"/>
                <a:gd name="T42" fmla="*/ 197 w 628"/>
                <a:gd name="T43" fmla="*/ 46 h 197"/>
                <a:gd name="T44" fmla="*/ 232 w 628"/>
                <a:gd name="T45" fmla="*/ 58 h 197"/>
                <a:gd name="T46" fmla="*/ 280 w 628"/>
                <a:gd name="T47" fmla="*/ 69 h 197"/>
                <a:gd name="T48" fmla="*/ 314 w 628"/>
                <a:gd name="T49" fmla="*/ 82 h 197"/>
                <a:gd name="T50" fmla="*/ 360 w 628"/>
                <a:gd name="T51" fmla="*/ 93 h 197"/>
                <a:gd name="T52" fmla="*/ 395 w 628"/>
                <a:gd name="T53" fmla="*/ 93 h 197"/>
                <a:gd name="T54" fmla="*/ 442 w 628"/>
                <a:gd name="T55" fmla="*/ 104 h 197"/>
                <a:gd name="T56" fmla="*/ 477 w 628"/>
                <a:gd name="T57" fmla="*/ 128 h 197"/>
                <a:gd name="T58" fmla="*/ 511 w 628"/>
                <a:gd name="T59" fmla="*/ 139 h 197"/>
                <a:gd name="T60" fmla="*/ 559 w 628"/>
                <a:gd name="T61" fmla="*/ 151 h 197"/>
                <a:gd name="T62" fmla="*/ 593 w 628"/>
                <a:gd name="T63" fmla="*/ 175 h 197"/>
                <a:gd name="T64" fmla="*/ 628 w 628"/>
                <a:gd name="T65" fmla="*/ 197 h 197"/>
                <a:gd name="T66" fmla="*/ 628 w 628"/>
                <a:gd name="T67"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8" h="197">
                  <a:moveTo>
                    <a:pt x="628" y="197"/>
                  </a:moveTo>
                  <a:lnTo>
                    <a:pt x="604" y="175"/>
                  </a:lnTo>
                  <a:lnTo>
                    <a:pt x="570" y="151"/>
                  </a:lnTo>
                  <a:lnTo>
                    <a:pt x="546" y="128"/>
                  </a:lnTo>
                  <a:lnTo>
                    <a:pt x="511" y="116"/>
                  </a:lnTo>
                  <a:lnTo>
                    <a:pt x="488" y="93"/>
                  </a:lnTo>
                  <a:lnTo>
                    <a:pt x="453" y="82"/>
                  </a:lnTo>
                  <a:lnTo>
                    <a:pt x="418" y="69"/>
                  </a:lnTo>
                  <a:lnTo>
                    <a:pt x="384" y="58"/>
                  </a:lnTo>
                  <a:lnTo>
                    <a:pt x="338" y="46"/>
                  </a:lnTo>
                  <a:lnTo>
                    <a:pt x="290" y="35"/>
                  </a:lnTo>
                  <a:lnTo>
                    <a:pt x="245" y="23"/>
                  </a:lnTo>
                  <a:lnTo>
                    <a:pt x="186" y="23"/>
                  </a:lnTo>
                  <a:lnTo>
                    <a:pt x="139" y="23"/>
                  </a:lnTo>
                  <a:lnTo>
                    <a:pt x="93" y="11"/>
                  </a:lnTo>
                  <a:lnTo>
                    <a:pt x="46" y="11"/>
                  </a:lnTo>
                  <a:lnTo>
                    <a:pt x="0" y="0"/>
                  </a:lnTo>
                  <a:lnTo>
                    <a:pt x="35" y="11"/>
                  </a:lnTo>
                  <a:lnTo>
                    <a:pt x="81" y="23"/>
                  </a:lnTo>
                  <a:lnTo>
                    <a:pt x="117" y="35"/>
                  </a:lnTo>
                  <a:lnTo>
                    <a:pt x="152" y="46"/>
                  </a:lnTo>
                  <a:lnTo>
                    <a:pt x="197" y="46"/>
                  </a:lnTo>
                  <a:lnTo>
                    <a:pt x="232" y="58"/>
                  </a:lnTo>
                  <a:lnTo>
                    <a:pt x="280" y="69"/>
                  </a:lnTo>
                  <a:lnTo>
                    <a:pt x="314" y="82"/>
                  </a:lnTo>
                  <a:lnTo>
                    <a:pt x="360" y="93"/>
                  </a:lnTo>
                  <a:lnTo>
                    <a:pt x="395" y="93"/>
                  </a:lnTo>
                  <a:lnTo>
                    <a:pt x="442" y="104"/>
                  </a:lnTo>
                  <a:lnTo>
                    <a:pt x="477" y="128"/>
                  </a:lnTo>
                  <a:lnTo>
                    <a:pt x="511" y="139"/>
                  </a:lnTo>
                  <a:lnTo>
                    <a:pt x="559" y="151"/>
                  </a:lnTo>
                  <a:lnTo>
                    <a:pt x="593" y="175"/>
                  </a:lnTo>
                  <a:lnTo>
                    <a:pt x="628" y="197"/>
                  </a:lnTo>
                  <a:lnTo>
                    <a:pt x="628" y="19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2" name="Freeform 254">
              <a:extLst>
                <a:ext uri="{FF2B5EF4-FFF2-40B4-BE49-F238E27FC236}">
                  <a16:creationId xmlns:a16="http://schemas.microsoft.com/office/drawing/2014/main" id="{0E16D734-BE6F-0185-3ED6-4EBC02B4323B}"/>
                </a:ext>
              </a:extLst>
            </p:cNvPr>
            <p:cNvSpPr>
              <a:spLocks/>
            </p:cNvSpPr>
            <p:nvPr/>
          </p:nvSpPr>
          <p:spPr bwMode="auto">
            <a:xfrm>
              <a:off x="2869" y="3061"/>
              <a:ext cx="37" cy="28"/>
            </a:xfrm>
            <a:custGeom>
              <a:avLst/>
              <a:gdLst>
                <a:gd name="T0" fmla="*/ 0 w 186"/>
                <a:gd name="T1" fmla="*/ 0 h 139"/>
                <a:gd name="T2" fmla="*/ 24 w 186"/>
                <a:gd name="T3" fmla="*/ 23 h 139"/>
                <a:gd name="T4" fmla="*/ 35 w 186"/>
                <a:gd name="T5" fmla="*/ 46 h 139"/>
                <a:gd name="T6" fmla="*/ 59 w 186"/>
                <a:gd name="T7" fmla="*/ 70 h 139"/>
                <a:gd name="T8" fmla="*/ 82 w 186"/>
                <a:gd name="T9" fmla="*/ 81 h 139"/>
                <a:gd name="T10" fmla="*/ 93 w 186"/>
                <a:gd name="T11" fmla="*/ 105 h 139"/>
                <a:gd name="T12" fmla="*/ 117 w 186"/>
                <a:gd name="T13" fmla="*/ 116 h 139"/>
                <a:gd name="T14" fmla="*/ 152 w 186"/>
                <a:gd name="T15" fmla="*/ 127 h 139"/>
                <a:gd name="T16" fmla="*/ 186 w 186"/>
                <a:gd name="T17" fmla="*/ 139 h 139"/>
                <a:gd name="T18" fmla="*/ 152 w 186"/>
                <a:gd name="T19" fmla="*/ 139 h 139"/>
                <a:gd name="T20" fmla="*/ 117 w 186"/>
                <a:gd name="T21" fmla="*/ 127 h 139"/>
                <a:gd name="T22" fmla="*/ 82 w 186"/>
                <a:gd name="T23" fmla="*/ 127 h 139"/>
                <a:gd name="T24" fmla="*/ 47 w 186"/>
                <a:gd name="T25" fmla="*/ 116 h 139"/>
                <a:gd name="T26" fmla="*/ 35 w 186"/>
                <a:gd name="T27" fmla="*/ 93 h 139"/>
                <a:gd name="T28" fmla="*/ 24 w 186"/>
                <a:gd name="T29" fmla="*/ 58 h 139"/>
                <a:gd name="T30" fmla="*/ 12 w 186"/>
                <a:gd name="T31" fmla="*/ 23 h 139"/>
                <a:gd name="T32" fmla="*/ 0 w 186"/>
                <a:gd name="T3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139">
                  <a:moveTo>
                    <a:pt x="0" y="0"/>
                  </a:moveTo>
                  <a:lnTo>
                    <a:pt x="24" y="23"/>
                  </a:lnTo>
                  <a:lnTo>
                    <a:pt x="35" y="46"/>
                  </a:lnTo>
                  <a:lnTo>
                    <a:pt x="59" y="70"/>
                  </a:lnTo>
                  <a:lnTo>
                    <a:pt x="82" y="81"/>
                  </a:lnTo>
                  <a:lnTo>
                    <a:pt x="93" y="105"/>
                  </a:lnTo>
                  <a:lnTo>
                    <a:pt x="117" y="116"/>
                  </a:lnTo>
                  <a:lnTo>
                    <a:pt x="152" y="127"/>
                  </a:lnTo>
                  <a:lnTo>
                    <a:pt x="186" y="139"/>
                  </a:lnTo>
                  <a:lnTo>
                    <a:pt x="152" y="139"/>
                  </a:lnTo>
                  <a:lnTo>
                    <a:pt x="117" y="127"/>
                  </a:lnTo>
                  <a:lnTo>
                    <a:pt x="82" y="127"/>
                  </a:lnTo>
                  <a:lnTo>
                    <a:pt x="47" y="116"/>
                  </a:lnTo>
                  <a:lnTo>
                    <a:pt x="35" y="93"/>
                  </a:lnTo>
                  <a:lnTo>
                    <a:pt x="24" y="58"/>
                  </a:lnTo>
                  <a:lnTo>
                    <a:pt x="12" y="23"/>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3" name="Freeform 255">
              <a:extLst>
                <a:ext uri="{FF2B5EF4-FFF2-40B4-BE49-F238E27FC236}">
                  <a16:creationId xmlns:a16="http://schemas.microsoft.com/office/drawing/2014/main" id="{9C244789-0CDE-C09B-BB74-3C1E7A3A46EE}"/>
                </a:ext>
              </a:extLst>
            </p:cNvPr>
            <p:cNvSpPr>
              <a:spLocks/>
            </p:cNvSpPr>
            <p:nvPr/>
          </p:nvSpPr>
          <p:spPr bwMode="auto">
            <a:xfrm>
              <a:off x="2869" y="3061"/>
              <a:ext cx="37" cy="28"/>
            </a:xfrm>
            <a:custGeom>
              <a:avLst/>
              <a:gdLst>
                <a:gd name="T0" fmla="*/ 0 w 186"/>
                <a:gd name="T1" fmla="*/ 0 h 139"/>
                <a:gd name="T2" fmla="*/ 24 w 186"/>
                <a:gd name="T3" fmla="*/ 23 h 139"/>
                <a:gd name="T4" fmla="*/ 35 w 186"/>
                <a:gd name="T5" fmla="*/ 46 h 139"/>
                <a:gd name="T6" fmla="*/ 59 w 186"/>
                <a:gd name="T7" fmla="*/ 70 h 139"/>
                <a:gd name="T8" fmla="*/ 82 w 186"/>
                <a:gd name="T9" fmla="*/ 81 h 139"/>
                <a:gd name="T10" fmla="*/ 93 w 186"/>
                <a:gd name="T11" fmla="*/ 105 h 139"/>
                <a:gd name="T12" fmla="*/ 117 w 186"/>
                <a:gd name="T13" fmla="*/ 116 h 139"/>
                <a:gd name="T14" fmla="*/ 152 w 186"/>
                <a:gd name="T15" fmla="*/ 127 h 139"/>
                <a:gd name="T16" fmla="*/ 186 w 186"/>
                <a:gd name="T17" fmla="*/ 139 h 139"/>
                <a:gd name="T18" fmla="*/ 152 w 186"/>
                <a:gd name="T19" fmla="*/ 139 h 139"/>
                <a:gd name="T20" fmla="*/ 117 w 186"/>
                <a:gd name="T21" fmla="*/ 127 h 139"/>
                <a:gd name="T22" fmla="*/ 82 w 186"/>
                <a:gd name="T23" fmla="*/ 127 h 139"/>
                <a:gd name="T24" fmla="*/ 47 w 186"/>
                <a:gd name="T25" fmla="*/ 116 h 139"/>
                <a:gd name="T26" fmla="*/ 35 w 186"/>
                <a:gd name="T27" fmla="*/ 93 h 139"/>
                <a:gd name="T28" fmla="*/ 24 w 186"/>
                <a:gd name="T29" fmla="*/ 58 h 139"/>
                <a:gd name="T30" fmla="*/ 12 w 186"/>
                <a:gd name="T31" fmla="*/ 23 h 139"/>
                <a:gd name="T32" fmla="*/ 0 w 186"/>
                <a:gd name="T33" fmla="*/ 0 h 139"/>
                <a:gd name="T34" fmla="*/ 0 w 186"/>
                <a:gd name="T3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39">
                  <a:moveTo>
                    <a:pt x="0" y="0"/>
                  </a:moveTo>
                  <a:lnTo>
                    <a:pt x="24" y="23"/>
                  </a:lnTo>
                  <a:lnTo>
                    <a:pt x="35" y="46"/>
                  </a:lnTo>
                  <a:lnTo>
                    <a:pt x="59" y="70"/>
                  </a:lnTo>
                  <a:lnTo>
                    <a:pt x="82" y="81"/>
                  </a:lnTo>
                  <a:lnTo>
                    <a:pt x="93" y="105"/>
                  </a:lnTo>
                  <a:lnTo>
                    <a:pt x="117" y="116"/>
                  </a:lnTo>
                  <a:lnTo>
                    <a:pt x="152" y="127"/>
                  </a:lnTo>
                  <a:lnTo>
                    <a:pt x="186" y="139"/>
                  </a:lnTo>
                  <a:lnTo>
                    <a:pt x="152" y="139"/>
                  </a:lnTo>
                  <a:lnTo>
                    <a:pt x="117" y="127"/>
                  </a:lnTo>
                  <a:lnTo>
                    <a:pt x="82" y="127"/>
                  </a:lnTo>
                  <a:lnTo>
                    <a:pt x="47" y="116"/>
                  </a:lnTo>
                  <a:lnTo>
                    <a:pt x="35" y="93"/>
                  </a:lnTo>
                  <a:lnTo>
                    <a:pt x="24" y="58"/>
                  </a:lnTo>
                  <a:lnTo>
                    <a:pt x="12" y="23"/>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4" name="Freeform 256">
              <a:extLst>
                <a:ext uri="{FF2B5EF4-FFF2-40B4-BE49-F238E27FC236}">
                  <a16:creationId xmlns:a16="http://schemas.microsoft.com/office/drawing/2014/main" id="{2B2269D2-E47E-7033-8A99-FF861F608382}"/>
                </a:ext>
              </a:extLst>
            </p:cNvPr>
            <p:cNvSpPr>
              <a:spLocks/>
            </p:cNvSpPr>
            <p:nvPr/>
          </p:nvSpPr>
          <p:spPr bwMode="auto">
            <a:xfrm>
              <a:off x="2892" y="3040"/>
              <a:ext cx="72" cy="32"/>
            </a:xfrm>
            <a:custGeom>
              <a:avLst/>
              <a:gdLst>
                <a:gd name="T0" fmla="*/ 0 w 360"/>
                <a:gd name="T1" fmla="*/ 0 h 163"/>
                <a:gd name="T2" fmla="*/ 11 w 360"/>
                <a:gd name="T3" fmla="*/ 12 h 163"/>
                <a:gd name="T4" fmla="*/ 35 w 360"/>
                <a:gd name="T5" fmla="*/ 35 h 163"/>
                <a:gd name="T6" fmla="*/ 58 w 360"/>
                <a:gd name="T7" fmla="*/ 35 h 163"/>
                <a:gd name="T8" fmla="*/ 82 w 360"/>
                <a:gd name="T9" fmla="*/ 46 h 163"/>
                <a:gd name="T10" fmla="*/ 104 w 360"/>
                <a:gd name="T11" fmla="*/ 46 h 163"/>
                <a:gd name="T12" fmla="*/ 139 w 360"/>
                <a:gd name="T13" fmla="*/ 58 h 163"/>
                <a:gd name="T14" fmla="*/ 163 w 360"/>
                <a:gd name="T15" fmla="*/ 58 h 163"/>
                <a:gd name="T16" fmla="*/ 197 w 360"/>
                <a:gd name="T17" fmla="*/ 58 h 163"/>
                <a:gd name="T18" fmla="*/ 221 w 360"/>
                <a:gd name="T19" fmla="*/ 58 h 163"/>
                <a:gd name="T20" fmla="*/ 256 w 360"/>
                <a:gd name="T21" fmla="*/ 70 h 163"/>
                <a:gd name="T22" fmla="*/ 279 w 360"/>
                <a:gd name="T23" fmla="*/ 70 h 163"/>
                <a:gd name="T24" fmla="*/ 290 w 360"/>
                <a:gd name="T25" fmla="*/ 81 h 163"/>
                <a:gd name="T26" fmla="*/ 314 w 360"/>
                <a:gd name="T27" fmla="*/ 93 h 163"/>
                <a:gd name="T28" fmla="*/ 338 w 360"/>
                <a:gd name="T29" fmla="*/ 115 h 163"/>
                <a:gd name="T30" fmla="*/ 349 w 360"/>
                <a:gd name="T31" fmla="*/ 128 h 163"/>
                <a:gd name="T32" fmla="*/ 349 w 360"/>
                <a:gd name="T33" fmla="*/ 163 h 163"/>
                <a:gd name="T34" fmla="*/ 360 w 360"/>
                <a:gd name="T35" fmla="*/ 115 h 163"/>
                <a:gd name="T36" fmla="*/ 360 w 360"/>
                <a:gd name="T37" fmla="*/ 93 h 163"/>
                <a:gd name="T38" fmla="*/ 349 w 360"/>
                <a:gd name="T39" fmla="*/ 70 h 163"/>
                <a:gd name="T40" fmla="*/ 338 w 360"/>
                <a:gd name="T41" fmla="*/ 58 h 163"/>
                <a:gd name="T42" fmla="*/ 325 w 360"/>
                <a:gd name="T43" fmla="*/ 46 h 163"/>
                <a:gd name="T44" fmla="*/ 303 w 360"/>
                <a:gd name="T45" fmla="*/ 35 h 163"/>
                <a:gd name="T46" fmla="*/ 279 w 360"/>
                <a:gd name="T47" fmla="*/ 35 h 163"/>
                <a:gd name="T48" fmla="*/ 256 w 360"/>
                <a:gd name="T49" fmla="*/ 35 h 163"/>
                <a:gd name="T50" fmla="*/ 221 w 360"/>
                <a:gd name="T51" fmla="*/ 35 h 163"/>
                <a:gd name="T52" fmla="*/ 197 w 360"/>
                <a:gd name="T53" fmla="*/ 35 h 163"/>
                <a:gd name="T54" fmla="*/ 163 w 360"/>
                <a:gd name="T55" fmla="*/ 35 h 163"/>
                <a:gd name="T56" fmla="*/ 139 w 360"/>
                <a:gd name="T57" fmla="*/ 35 h 163"/>
                <a:gd name="T58" fmla="*/ 104 w 360"/>
                <a:gd name="T59" fmla="*/ 22 h 163"/>
                <a:gd name="T60" fmla="*/ 82 w 360"/>
                <a:gd name="T61" fmla="*/ 22 h 163"/>
                <a:gd name="T62" fmla="*/ 46 w 360"/>
                <a:gd name="T63" fmla="*/ 22 h 163"/>
                <a:gd name="T64" fmla="*/ 24 w 360"/>
                <a:gd name="T65" fmla="*/ 12 h 163"/>
                <a:gd name="T66" fmla="*/ 0 w 360"/>
                <a:gd name="T6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0" h="163">
                  <a:moveTo>
                    <a:pt x="0" y="0"/>
                  </a:moveTo>
                  <a:lnTo>
                    <a:pt x="11" y="12"/>
                  </a:lnTo>
                  <a:lnTo>
                    <a:pt x="35" y="35"/>
                  </a:lnTo>
                  <a:lnTo>
                    <a:pt x="58" y="35"/>
                  </a:lnTo>
                  <a:lnTo>
                    <a:pt x="82" y="46"/>
                  </a:lnTo>
                  <a:lnTo>
                    <a:pt x="104" y="46"/>
                  </a:lnTo>
                  <a:lnTo>
                    <a:pt x="139" y="58"/>
                  </a:lnTo>
                  <a:lnTo>
                    <a:pt x="163" y="58"/>
                  </a:lnTo>
                  <a:lnTo>
                    <a:pt x="197" y="58"/>
                  </a:lnTo>
                  <a:lnTo>
                    <a:pt x="221" y="58"/>
                  </a:lnTo>
                  <a:lnTo>
                    <a:pt x="256" y="70"/>
                  </a:lnTo>
                  <a:lnTo>
                    <a:pt x="279" y="70"/>
                  </a:lnTo>
                  <a:lnTo>
                    <a:pt x="290" y="81"/>
                  </a:lnTo>
                  <a:lnTo>
                    <a:pt x="314" y="93"/>
                  </a:lnTo>
                  <a:lnTo>
                    <a:pt x="338" y="115"/>
                  </a:lnTo>
                  <a:lnTo>
                    <a:pt x="349" y="128"/>
                  </a:lnTo>
                  <a:lnTo>
                    <a:pt x="349" y="163"/>
                  </a:lnTo>
                  <a:lnTo>
                    <a:pt x="360" y="115"/>
                  </a:lnTo>
                  <a:lnTo>
                    <a:pt x="360" y="93"/>
                  </a:lnTo>
                  <a:lnTo>
                    <a:pt x="349" y="70"/>
                  </a:lnTo>
                  <a:lnTo>
                    <a:pt x="338" y="58"/>
                  </a:lnTo>
                  <a:lnTo>
                    <a:pt x="325" y="46"/>
                  </a:lnTo>
                  <a:lnTo>
                    <a:pt x="303" y="35"/>
                  </a:lnTo>
                  <a:lnTo>
                    <a:pt x="279" y="35"/>
                  </a:lnTo>
                  <a:lnTo>
                    <a:pt x="256" y="35"/>
                  </a:lnTo>
                  <a:lnTo>
                    <a:pt x="221" y="35"/>
                  </a:lnTo>
                  <a:lnTo>
                    <a:pt x="197" y="35"/>
                  </a:lnTo>
                  <a:lnTo>
                    <a:pt x="163" y="35"/>
                  </a:lnTo>
                  <a:lnTo>
                    <a:pt x="139" y="35"/>
                  </a:lnTo>
                  <a:lnTo>
                    <a:pt x="104" y="22"/>
                  </a:lnTo>
                  <a:lnTo>
                    <a:pt x="82" y="22"/>
                  </a:lnTo>
                  <a:lnTo>
                    <a:pt x="46" y="22"/>
                  </a:lnTo>
                  <a:lnTo>
                    <a:pt x="24" y="12"/>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5" name="Freeform 257">
              <a:extLst>
                <a:ext uri="{FF2B5EF4-FFF2-40B4-BE49-F238E27FC236}">
                  <a16:creationId xmlns:a16="http://schemas.microsoft.com/office/drawing/2014/main" id="{29C03742-1835-54A3-D498-D7DEC06A75BF}"/>
                </a:ext>
              </a:extLst>
            </p:cNvPr>
            <p:cNvSpPr>
              <a:spLocks/>
            </p:cNvSpPr>
            <p:nvPr/>
          </p:nvSpPr>
          <p:spPr bwMode="auto">
            <a:xfrm>
              <a:off x="2892" y="3040"/>
              <a:ext cx="72" cy="32"/>
            </a:xfrm>
            <a:custGeom>
              <a:avLst/>
              <a:gdLst>
                <a:gd name="T0" fmla="*/ 0 w 360"/>
                <a:gd name="T1" fmla="*/ 0 h 163"/>
                <a:gd name="T2" fmla="*/ 11 w 360"/>
                <a:gd name="T3" fmla="*/ 12 h 163"/>
                <a:gd name="T4" fmla="*/ 35 w 360"/>
                <a:gd name="T5" fmla="*/ 35 h 163"/>
                <a:gd name="T6" fmla="*/ 58 w 360"/>
                <a:gd name="T7" fmla="*/ 35 h 163"/>
                <a:gd name="T8" fmla="*/ 82 w 360"/>
                <a:gd name="T9" fmla="*/ 46 h 163"/>
                <a:gd name="T10" fmla="*/ 104 w 360"/>
                <a:gd name="T11" fmla="*/ 46 h 163"/>
                <a:gd name="T12" fmla="*/ 139 w 360"/>
                <a:gd name="T13" fmla="*/ 58 h 163"/>
                <a:gd name="T14" fmla="*/ 163 w 360"/>
                <a:gd name="T15" fmla="*/ 58 h 163"/>
                <a:gd name="T16" fmla="*/ 197 w 360"/>
                <a:gd name="T17" fmla="*/ 58 h 163"/>
                <a:gd name="T18" fmla="*/ 221 w 360"/>
                <a:gd name="T19" fmla="*/ 58 h 163"/>
                <a:gd name="T20" fmla="*/ 256 w 360"/>
                <a:gd name="T21" fmla="*/ 70 h 163"/>
                <a:gd name="T22" fmla="*/ 279 w 360"/>
                <a:gd name="T23" fmla="*/ 70 h 163"/>
                <a:gd name="T24" fmla="*/ 290 w 360"/>
                <a:gd name="T25" fmla="*/ 81 h 163"/>
                <a:gd name="T26" fmla="*/ 314 w 360"/>
                <a:gd name="T27" fmla="*/ 93 h 163"/>
                <a:gd name="T28" fmla="*/ 338 w 360"/>
                <a:gd name="T29" fmla="*/ 115 h 163"/>
                <a:gd name="T30" fmla="*/ 349 w 360"/>
                <a:gd name="T31" fmla="*/ 128 h 163"/>
                <a:gd name="T32" fmla="*/ 349 w 360"/>
                <a:gd name="T33" fmla="*/ 163 h 163"/>
                <a:gd name="T34" fmla="*/ 360 w 360"/>
                <a:gd name="T35" fmla="*/ 115 h 163"/>
                <a:gd name="T36" fmla="*/ 360 w 360"/>
                <a:gd name="T37" fmla="*/ 93 h 163"/>
                <a:gd name="T38" fmla="*/ 349 w 360"/>
                <a:gd name="T39" fmla="*/ 70 h 163"/>
                <a:gd name="T40" fmla="*/ 338 w 360"/>
                <a:gd name="T41" fmla="*/ 58 h 163"/>
                <a:gd name="T42" fmla="*/ 325 w 360"/>
                <a:gd name="T43" fmla="*/ 46 h 163"/>
                <a:gd name="T44" fmla="*/ 303 w 360"/>
                <a:gd name="T45" fmla="*/ 35 h 163"/>
                <a:gd name="T46" fmla="*/ 279 w 360"/>
                <a:gd name="T47" fmla="*/ 35 h 163"/>
                <a:gd name="T48" fmla="*/ 256 w 360"/>
                <a:gd name="T49" fmla="*/ 35 h 163"/>
                <a:gd name="T50" fmla="*/ 221 w 360"/>
                <a:gd name="T51" fmla="*/ 35 h 163"/>
                <a:gd name="T52" fmla="*/ 197 w 360"/>
                <a:gd name="T53" fmla="*/ 35 h 163"/>
                <a:gd name="T54" fmla="*/ 163 w 360"/>
                <a:gd name="T55" fmla="*/ 35 h 163"/>
                <a:gd name="T56" fmla="*/ 139 w 360"/>
                <a:gd name="T57" fmla="*/ 35 h 163"/>
                <a:gd name="T58" fmla="*/ 104 w 360"/>
                <a:gd name="T59" fmla="*/ 22 h 163"/>
                <a:gd name="T60" fmla="*/ 82 w 360"/>
                <a:gd name="T61" fmla="*/ 22 h 163"/>
                <a:gd name="T62" fmla="*/ 46 w 360"/>
                <a:gd name="T63" fmla="*/ 22 h 163"/>
                <a:gd name="T64" fmla="*/ 24 w 360"/>
                <a:gd name="T65" fmla="*/ 12 h 163"/>
                <a:gd name="T66" fmla="*/ 0 w 360"/>
                <a:gd name="T67" fmla="*/ 0 h 163"/>
                <a:gd name="T68" fmla="*/ 0 w 360"/>
                <a:gd name="T6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0" h="163">
                  <a:moveTo>
                    <a:pt x="0" y="0"/>
                  </a:moveTo>
                  <a:lnTo>
                    <a:pt x="11" y="12"/>
                  </a:lnTo>
                  <a:lnTo>
                    <a:pt x="35" y="35"/>
                  </a:lnTo>
                  <a:lnTo>
                    <a:pt x="58" y="35"/>
                  </a:lnTo>
                  <a:lnTo>
                    <a:pt x="82" y="46"/>
                  </a:lnTo>
                  <a:lnTo>
                    <a:pt x="104" y="46"/>
                  </a:lnTo>
                  <a:lnTo>
                    <a:pt x="139" y="58"/>
                  </a:lnTo>
                  <a:lnTo>
                    <a:pt x="163" y="58"/>
                  </a:lnTo>
                  <a:lnTo>
                    <a:pt x="197" y="58"/>
                  </a:lnTo>
                  <a:lnTo>
                    <a:pt x="221" y="58"/>
                  </a:lnTo>
                  <a:lnTo>
                    <a:pt x="256" y="70"/>
                  </a:lnTo>
                  <a:lnTo>
                    <a:pt x="279" y="70"/>
                  </a:lnTo>
                  <a:lnTo>
                    <a:pt x="290" y="81"/>
                  </a:lnTo>
                  <a:lnTo>
                    <a:pt x="314" y="93"/>
                  </a:lnTo>
                  <a:lnTo>
                    <a:pt x="338" y="115"/>
                  </a:lnTo>
                  <a:lnTo>
                    <a:pt x="349" y="128"/>
                  </a:lnTo>
                  <a:lnTo>
                    <a:pt x="349" y="163"/>
                  </a:lnTo>
                  <a:lnTo>
                    <a:pt x="360" y="115"/>
                  </a:lnTo>
                  <a:lnTo>
                    <a:pt x="360" y="93"/>
                  </a:lnTo>
                  <a:lnTo>
                    <a:pt x="349" y="70"/>
                  </a:lnTo>
                  <a:lnTo>
                    <a:pt x="338" y="58"/>
                  </a:lnTo>
                  <a:lnTo>
                    <a:pt x="325" y="46"/>
                  </a:lnTo>
                  <a:lnTo>
                    <a:pt x="303" y="35"/>
                  </a:lnTo>
                  <a:lnTo>
                    <a:pt x="279" y="35"/>
                  </a:lnTo>
                  <a:lnTo>
                    <a:pt x="256" y="35"/>
                  </a:lnTo>
                  <a:lnTo>
                    <a:pt x="221" y="35"/>
                  </a:lnTo>
                  <a:lnTo>
                    <a:pt x="197" y="35"/>
                  </a:lnTo>
                  <a:lnTo>
                    <a:pt x="163" y="35"/>
                  </a:lnTo>
                  <a:lnTo>
                    <a:pt x="139" y="35"/>
                  </a:lnTo>
                  <a:lnTo>
                    <a:pt x="104" y="22"/>
                  </a:lnTo>
                  <a:lnTo>
                    <a:pt x="82" y="22"/>
                  </a:lnTo>
                  <a:lnTo>
                    <a:pt x="46" y="22"/>
                  </a:lnTo>
                  <a:lnTo>
                    <a:pt x="24" y="12"/>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6" name="Freeform 258">
              <a:extLst>
                <a:ext uri="{FF2B5EF4-FFF2-40B4-BE49-F238E27FC236}">
                  <a16:creationId xmlns:a16="http://schemas.microsoft.com/office/drawing/2014/main" id="{1E302672-6035-B504-031A-0D9A828DF428}"/>
                </a:ext>
              </a:extLst>
            </p:cNvPr>
            <p:cNvSpPr>
              <a:spLocks/>
            </p:cNvSpPr>
            <p:nvPr/>
          </p:nvSpPr>
          <p:spPr bwMode="auto">
            <a:xfrm>
              <a:off x="2994" y="2937"/>
              <a:ext cx="42" cy="70"/>
            </a:xfrm>
            <a:custGeom>
              <a:avLst/>
              <a:gdLst>
                <a:gd name="T0" fmla="*/ 0 w 209"/>
                <a:gd name="T1" fmla="*/ 0 h 350"/>
                <a:gd name="T2" fmla="*/ 23 w 209"/>
                <a:gd name="T3" fmla="*/ 13 h 350"/>
                <a:gd name="T4" fmla="*/ 46 w 209"/>
                <a:gd name="T5" fmla="*/ 13 h 350"/>
                <a:gd name="T6" fmla="*/ 69 w 209"/>
                <a:gd name="T7" fmla="*/ 35 h 350"/>
                <a:gd name="T8" fmla="*/ 81 w 209"/>
                <a:gd name="T9" fmla="*/ 47 h 350"/>
                <a:gd name="T10" fmla="*/ 105 w 209"/>
                <a:gd name="T11" fmla="*/ 71 h 350"/>
                <a:gd name="T12" fmla="*/ 116 w 209"/>
                <a:gd name="T13" fmla="*/ 93 h 350"/>
                <a:gd name="T14" fmla="*/ 128 w 209"/>
                <a:gd name="T15" fmla="*/ 117 h 350"/>
                <a:gd name="T16" fmla="*/ 140 w 209"/>
                <a:gd name="T17" fmla="*/ 140 h 350"/>
                <a:gd name="T18" fmla="*/ 140 w 209"/>
                <a:gd name="T19" fmla="*/ 164 h 350"/>
                <a:gd name="T20" fmla="*/ 151 w 209"/>
                <a:gd name="T21" fmla="*/ 199 h 350"/>
                <a:gd name="T22" fmla="*/ 162 w 209"/>
                <a:gd name="T23" fmla="*/ 221 h 350"/>
                <a:gd name="T24" fmla="*/ 162 w 209"/>
                <a:gd name="T25" fmla="*/ 244 h 350"/>
                <a:gd name="T26" fmla="*/ 174 w 209"/>
                <a:gd name="T27" fmla="*/ 279 h 350"/>
                <a:gd name="T28" fmla="*/ 186 w 209"/>
                <a:gd name="T29" fmla="*/ 303 h 350"/>
                <a:gd name="T30" fmla="*/ 198 w 209"/>
                <a:gd name="T31" fmla="*/ 327 h 350"/>
                <a:gd name="T32" fmla="*/ 209 w 209"/>
                <a:gd name="T33" fmla="*/ 350 h 350"/>
                <a:gd name="T34" fmla="*/ 162 w 209"/>
                <a:gd name="T35" fmla="*/ 350 h 350"/>
                <a:gd name="T36" fmla="*/ 151 w 209"/>
                <a:gd name="T37" fmla="*/ 327 h 350"/>
                <a:gd name="T38" fmla="*/ 151 w 209"/>
                <a:gd name="T39" fmla="*/ 303 h 350"/>
                <a:gd name="T40" fmla="*/ 140 w 209"/>
                <a:gd name="T41" fmla="*/ 279 h 350"/>
                <a:gd name="T42" fmla="*/ 140 w 209"/>
                <a:gd name="T43" fmla="*/ 257 h 350"/>
                <a:gd name="T44" fmla="*/ 128 w 209"/>
                <a:gd name="T45" fmla="*/ 233 h 350"/>
                <a:gd name="T46" fmla="*/ 128 w 209"/>
                <a:gd name="T47" fmla="*/ 210 h 350"/>
                <a:gd name="T48" fmla="*/ 116 w 209"/>
                <a:gd name="T49" fmla="*/ 186 h 350"/>
                <a:gd name="T50" fmla="*/ 116 w 209"/>
                <a:gd name="T51" fmla="*/ 164 h 350"/>
                <a:gd name="T52" fmla="*/ 105 w 209"/>
                <a:gd name="T53" fmla="*/ 140 h 350"/>
                <a:gd name="T54" fmla="*/ 105 w 209"/>
                <a:gd name="T55" fmla="*/ 117 h 350"/>
                <a:gd name="T56" fmla="*/ 93 w 209"/>
                <a:gd name="T57" fmla="*/ 93 h 350"/>
                <a:gd name="T58" fmla="*/ 81 w 209"/>
                <a:gd name="T59" fmla="*/ 71 h 350"/>
                <a:gd name="T60" fmla="*/ 58 w 209"/>
                <a:gd name="T61" fmla="*/ 58 h 350"/>
                <a:gd name="T62" fmla="*/ 46 w 209"/>
                <a:gd name="T63" fmla="*/ 35 h 350"/>
                <a:gd name="T64" fmla="*/ 23 w 209"/>
                <a:gd name="T65" fmla="*/ 13 h 350"/>
                <a:gd name="T66" fmla="*/ 0 w 209"/>
                <a:gd name="T67"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 h="350">
                  <a:moveTo>
                    <a:pt x="0" y="0"/>
                  </a:moveTo>
                  <a:lnTo>
                    <a:pt x="23" y="13"/>
                  </a:lnTo>
                  <a:lnTo>
                    <a:pt x="46" y="13"/>
                  </a:lnTo>
                  <a:lnTo>
                    <a:pt x="69" y="35"/>
                  </a:lnTo>
                  <a:lnTo>
                    <a:pt x="81" y="47"/>
                  </a:lnTo>
                  <a:lnTo>
                    <a:pt x="105" y="71"/>
                  </a:lnTo>
                  <a:lnTo>
                    <a:pt x="116" y="93"/>
                  </a:lnTo>
                  <a:lnTo>
                    <a:pt x="128" y="117"/>
                  </a:lnTo>
                  <a:lnTo>
                    <a:pt x="140" y="140"/>
                  </a:lnTo>
                  <a:lnTo>
                    <a:pt x="140" y="164"/>
                  </a:lnTo>
                  <a:lnTo>
                    <a:pt x="151" y="199"/>
                  </a:lnTo>
                  <a:lnTo>
                    <a:pt x="162" y="221"/>
                  </a:lnTo>
                  <a:lnTo>
                    <a:pt x="162" y="244"/>
                  </a:lnTo>
                  <a:lnTo>
                    <a:pt x="174" y="279"/>
                  </a:lnTo>
                  <a:lnTo>
                    <a:pt x="186" y="303"/>
                  </a:lnTo>
                  <a:lnTo>
                    <a:pt x="198" y="327"/>
                  </a:lnTo>
                  <a:lnTo>
                    <a:pt x="209" y="350"/>
                  </a:lnTo>
                  <a:lnTo>
                    <a:pt x="162" y="350"/>
                  </a:lnTo>
                  <a:lnTo>
                    <a:pt x="151" y="327"/>
                  </a:lnTo>
                  <a:lnTo>
                    <a:pt x="151" y="303"/>
                  </a:lnTo>
                  <a:lnTo>
                    <a:pt x="140" y="279"/>
                  </a:lnTo>
                  <a:lnTo>
                    <a:pt x="140" y="257"/>
                  </a:lnTo>
                  <a:lnTo>
                    <a:pt x="128" y="233"/>
                  </a:lnTo>
                  <a:lnTo>
                    <a:pt x="128" y="210"/>
                  </a:lnTo>
                  <a:lnTo>
                    <a:pt x="116" y="186"/>
                  </a:lnTo>
                  <a:lnTo>
                    <a:pt x="116" y="164"/>
                  </a:lnTo>
                  <a:lnTo>
                    <a:pt x="105" y="140"/>
                  </a:lnTo>
                  <a:lnTo>
                    <a:pt x="105" y="117"/>
                  </a:lnTo>
                  <a:lnTo>
                    <a:pt x="93" y="93"/>
                  </a:lnTo>
                  <a:lnTo>
                    <a:pt x="81" y="71"/>
                  </a:lnTo>
                  <a:lnTo>
                    <a:pt x="58" y="58"/>
                  </a:lnTo>
                  <a:lnTo>
                    <a:pt x="46" y="35"/>
                  </a:lnTo>
                  <a:lnTo>
                    <a:pt x="23" y="13"/>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7" name="Freeform 259">
              <a:extLst>
                <a:ext uri="{FF2B5EF4-FFF2-40B4-BE49-F238E27FC236}">
                  <a16:creationId xmlns:a16="http://schemas.microsoft.com/office/drawing/2014/main" id="{E48C96F4-14D8-8B77-E6F5-EB509FA80737}"/>
                </a:ext>
              </a:extLst>
            </p:cNvPr>
            <p:cNvSpPr>
              <a:spLocks/>
            </p:cNvSpPr>
            <p:nvPr/>
          </p:nvSpPr>
          <p:spPr bwMode="auto">
            <a:xfrm>
              <a:off x="2994" y="2937"/>
              <a:ext cx="42" cy="70"/>
            </a:xfrm>
            <a:custGeom>
              <a:avLst/>
              <a:gdLst>
                <a:gd name="T0" fmla="*/ 0 w 209"/>
                <a:gd name="T1" fmla="*/ 0 h 350"/>
                <a:gd name="T2" fmla="*/ 23 w 209"/>
                <a:gd name="T3" fmla="*/ 13 h 350"/>
                <a:gd name="T4" fmla="*/ 46 w 209"/>
                <a:gd name="T5" fmla="*/ 13 h 350"/>
                <a:gd name="T6" fmla="*/ 69 w 209"/>
                <a:gd name="T7" fmla="*/ 35 h 350"/>
                <a:gd name="T8" fmla="*/ 81 w 209"/>
                <a:gd name="T9" fmla="*/ 47 h 350"/>
                <a:gd name="T10" fmla="*/ 105 w 209"/>
                <a:gd name="T11" fmla="*/ 71 h 350"/>
                <a:gd name="T12" fmla="*/ 116 w 209"/>
                <a:gd name="T13" fmla="*/ 93 h 350"/>
                <a:gd name="T14" fmla="*/ 128 w 209"/>
                <a:gd name="T15" fmla="*/ 117 h 350"/>
                <a:gd name="T16" fmla="*/ 140 w 209"/>
                <a:gd name="T17" fmla="*/ 140 h 350"/>
                <a:gd name="T18" fmla="*/ 140 w 209"/>
                <a:gd name="T19" fmla="*/ 164 h 350"/>
                <a:gd name="T20" fmla="*/ 151 w 209"/>
                <a:gd name="T21" fmla="*/ 199 h 350"/>
                <a:gd name="T22" fmla="*/ 162 w 209"/>
                <a:gd name="T23" fmla="*/ 221 h 350"/>
                <a:gd name="T24" fmla="*/ 162 w 209"/>
                <a:gd name="T25" fmla="*/ 244 h 350"/>
                <a:gd name="T26" fmla="*/ 174 w 209"/>
                <a:gd name="T27" fmla="*/ 279 h 350"/>
                <a:gd name="T28" fmla="*/ 186 w 209"/>
                <a:gd name="T29" fmla="*/ 303 h 350"/>
                <a:gd name="T30" fmla="*/ 198 w 209"/>
                <a:gd name="T31" fmla="*/ 327 h 350"/>
                <a:gd name="T32" fmla="*/ 209 w 209"/>
                <a:gd name="T33" fmla="*/ 350 h 350"/>
                <a:gd name="T34" fmla="*/ 162 w 209"/>
                <a:gd name="T35" fmla="*/ 350 h 350"/>
                <a:gd name="T36" fmla="*/ 151 w 209"/>
                <a:gd name="T37" fmla="*/ 327 h 350"/>
                <a:gd name="T38" fmla="*/ 151 w 209"/>
                <a:gd name="T39" fmla="*/ 303 h 350"/>
                <a:gd name="T40" fmla="*/ 140 w 209"/>
                <a:gd name="T41" fmla="*/ 279 h 350"/>
                <a:gd name="T42" fmla="*/ 140 w 209"/>
                <a:gd name="T43" fmla="*/ 257 h 350"/>
                <a:gd name="T44" fmla="*/ 128 w 209"/>
                <a:gd name="T45" fmla="*/ 233 h 350"/>
                <a:gd name="T46" fmla="*/ 128 w 209"/>
                <a:gd name="T47" fmla="*/ 210 h 350"/>
                <a:gd name="T48" fmla="*/ 116 w 209"/>
                <a:gd name="T49" fmla="*/ 186 h 350"/>
                <a:gd name="T50" fmla="*/ 116 w 209"/>
                <a:gd name="T51" fmla="*/ 164 h 350"/>
                <a:gd name="T52" fmla="*/ 105 w 209"/>
                <a:gd name="T53" fmla="*/ 140 h 350"/>
                <a:gd name="T54" fmla="*/ 105 w 209"/>
                <a:gd name="T55" fmla="*/ 117 h 350"/>
                <a:gd name="T56" fmla="*/ 93 w 209"/>
                <a:gd name="T57" fmla="*/ 93 h 350"/>
                <a:gd name="T58" fmla="*/ 81 w 209"/>
                <a:gd name="T59" fmla="*/ 71 h 350"/>
                <a:gd name="T60" fmla="*/ 58 w 209"/>
                <a:gd name="T61" fmla="*/ 58 h 350"/>
                <a:gd name="T62" fmla="*/ 46 w 209"/>
                <a:gd name="T63" fmla="*/ 35 h 350"/>
                <a:gd name="T64" fmla="*/ 23 w 209"/>
                <a:gd name="T65" fmla="*/ 13 h 350"/>
                <a:gd name="T66" fmla="*/ 0 w 209"/>
                <a:gd name="T67" fmla="*/ 0 h 350"/>
                <a:gd name="T68" fmla="*/ 0 w 209"/>
                <a:gd name="T69"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9" h="350">
                  <a:moveTo>
                    <a:pt x="0" y="0"/>
                  </a:moveTo>
                  <a:lnTo>
                    <a:pt x="23" y="13"/>
                  </a:lnTo>
                  <a:lnTo>
                    <a:pt x="46" y="13"/>
                  </a:lnTo>
                  <a:lnTo>
                    <a:pt x="69" y="35"/>
                  </a:lnTo>
                  <a:lnTo>
                    <a:pt x="81" y="47"/>
                  </a:lnTo>
                  <a:lnTo>
                    <a:pt x="105" y="71"/>
                  </a:lnTo>
                  <a:lnTo>
                    <a:pt x="116" y="93"/>
                  </a:lnTo>
                  <a:lnTo>
                    <a:pt x="128" y="117"/>
                  </a:lnTo>
                  <a:lnTo>
                    <a:pt x="140" y="140"/>
                  </a:lnTo>
                  <a:lnTo>
                    <a:pt x="140" y="164"/>
                  </a:lnTo>
                  <a:lnTo>
                    <a:pt x="151" y="199"/>
                  </a:lnTo>
                  <a:lnTo>
                    <a:pt x="162" y="221"/>
                  </a:lnTo>
                  <a:lnTo>
                    <a:pt x="162" y="244"/>
                  </a:lnTo>
                  <a:lnTo>
                    <a:pt x="174" y="279"/>
                  </a:lnTo>
                  <a:lnTo>
                    <a:pt x="186" y="303"/>
                  </a:lnTo>
                  <a:lnTo>
                    <a:pt x="198" y="327"/>
                  </a:lnTo>
                  <a:lnTo>
                    <a:pt x="209" y="350"/>
                  </a:lnTo>
                  <a:lnTo>
                    <a:pt x="162" y="350"/>
                  </a:lnTo>
                  <a:lnTo>
                    <a:pt x="151" y="327"/>
                  </a:lnTo>
                  <a:lnTo>
                    <a:pt x="151" y="303"/>
                  </a:lnTo>
                  <a:lnTo>
                    <a:pt x="140" y="279"/>
                  </a:lnTo>
                  <a:lnTo>
                    <a:pt x="140" y="257"/>
                  </a:lnTo>
                  <a:lnTo>
                    <a:pt x="128" y="233"/>
                  </a:lnTo>
                  <a:lnTo>
                    <a:pt x="128" y="210"/>
                  </a:lnTo>
                  <a:lnTo>
                    <a:pt x="116" y="186"/>
                  </a:lnTo>
                  <a:lnTo>
                    <a:pt x="116" y="164"/>
                  </a:lnTo>
                  <a:lnTo>
                    <a:pt x="105" y="140"/>
                  </a:lnTo>
                  <a:lnTo>
                    <a:pt x="105" y="117"/>
                  </a:lnTo>
                  <a:lnTo>
                    <a:pt x="93" y="93"/>
                  </a:lnTo>
                  <a:lnTo>
                    <a:pt x="81" y="71"/>
                  </a:lnTo>
                  <a:lnTo>
                    <a:pt x="58" y="58"/>
                  </a:lnTo>
                  <a:lnTo>
                    <a:pt x="46" y="35"/>
                  </a:lnTo>
                  <a:lnTo>
                    <a:pt x="23" y="13"/>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8" name="Freeform 260">
              <a:extLst>
                <a:ext uri="{FF2B5EF4-FFF2-40B4-BE49-F238E27FC236}">
                  <a16:creationId xmlns:a16="http://schemas.microsoft.com/office/drawing/2014/main" id="{557AAFFC-0E1A-ECF3-DB35-9F0226E333E6}"/>
                </a:ext>
              </a:extLst>
            </p:cNvPr>
            <p:cNvSpPr>
              <a:spLocks/>
            </p:cNvSpPr>
            <p:nvPr/>
          </p:nvSpPr>
          <p:spPr bwMode="auto">
            <a:xfrm>
              <a:off x="3231" y="3049"/>
              <a:ext cx="70" cy="24"/>
            </a:xfrm>
            <a:custGeom>
              <a:avLst/>
              <a:gdLst>
                <a:gd name="T0" fmla="*/ 0 w 349"/>
                <a:gd name="T1" fmla="*/ 117 h 117"/>
                <a:gd name="T2" fmla="*/ 24 w 349"/>
                <a:gd name="T3" fmla="*/ 70 h 117"/>
                <a:gd name="T4" fmla="*/ 58 w 349"/>
                <a:gd name="T5" fmla="*/ 47 h 117"/>
                <a:gd name="T6" fmla="*/ 93 w 349"/>
                <a:gd name="T7" fmla="*/ 24 h 117"/>
                <a:gd name="T8" fmla="*/ 152 w 349"/>
                <a:gd name="T9" fmla="*/ 24 h 117"/>
                <a:gd name="T10" fmla="*/ 199 w 349"/>
                <a:gd name="T11" fmla="*/ 24 h 117"/>
                <a:gd name="T12" fmla="*/ 256 w 349"/>
                <a:gd name="T13" fmla="*/ 12 h 117"/>
                <a:gd name="T14" fmla="*/ 303 w 349"/>
                <a:gd name="T15" fmla="*/ 12 h 117"/>
                <a:gd name="T16" fmla="*/ 349 w 349"/>
                <a:gd name="T17" fmla="*/ 0 h 117"/>
                <a:gd name="T18" fmla="*/ 303 w 349"/>
                <a:gd name="T19" fmla="*/ 36 h 117"/>
                <a:gd name="T20" fmla="*/ 256 w 349"/>
                <a:gd name="T21" fmla="*/ 47 h 117"/>
                <a:gd name="T22" fmla="*/ 210 w 349"/>
                <a:gd name="T23" fmla="*/ 58 h 117"/>
                <a:gd name="T24" fmla="*/ 175 w 349"/>
                <a:gd name="T25" fmla="*/ 58 h 117"/>
                <a:gd name="T26" fmla="*/ 128 w 349"/>
                <a:gd name="T27" fmla="*/ 58 h 117"/>
                <a:gd name="T28" fmla="*/ 82 w 349"/>
                <a:gd name="T29" fmla="*/ 58 h 117"/>
                <a:gd name="T30" fmla="*/ 47 w 349"/>
                <a:gd name="T31" fmla="*/ 82 h 117"/>
                <a:gd name="T32" fmla="*/ 0 w 349"/>
                <a:gd name="T3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9" h="117">
                  <a:moveTo>
                    <a:pt x="0" y="117"/>
                  </a:moveTo>
                  <a:lnTo>
                    <a:pt x="24" y="70"/>
                  </a:lnTo>
                  <a:lnTo>
                    <a:pt x="58" y="47"/>
                  </a:lnTo>
                  <a:lnTo>
                    <a:pt x="93" y="24"/>
                  </a:lnTo>
                  <a:lnTo>
                    <a:pt x="152" y="24"/>
                  </a:lnTo>
                  <a:lnTo>
                    <a:pt x="199" y="24"/>
                  </a:lnTo>
                  <a:lnTo>
                    <a:pt x="256" y="12"/>
                  </a:lnTo>
                  <a:lnTo>
                    <a:pt x="303" y="12"/>
                  </a:lnTo>
                  <a:lnTo>
                    <a:pt x="349" y="0"/>
                  </a:lnTo>
                  <a:lnTo>
                    <a:pt x="303" y="36"/>
                  </a:lnTo>
                  <a:lnTo>
                    <a:pt x="256" y="47"/>
                  </a:lnTo>
                  <a:lnTo>
                    <a:pt x="210" y="58"/>
                  </a:lnTo>
                  <a:lnTo>
                    <a:pt x="175" y="58"/>
                  </a:lnTo>
                  <a:lnTo>
                    <a:pt x="128" y="58"/>
                  </a:lnTo>
                  <a:lnTo>
                    <a:pt x="82" y="58"/>
                  </a:lnTo>
                  <a:lnTo>
                    <a:pt x="47" y="82"/>
                  </a:lnTo>
                  <a:lnTo>
                    <a:pt x="0" y="117"/>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9" name="Freeform 261">
              <a:extLst>
                <a:ext uri="{FF2B5EF4-FFF2-40B4-BE49-F238E27FC236}">
                  <a16:creationId xmlns:a16="http://schemas.microsoft.com/office/drawing/2014/main" id="{8AD5F695-5B97-9935-E23C-4C6FEE5ECB03}"/>
                </a:ext>
              </a:extLst>
            </p:cNvPr>
            <p:cNvSpPr>
              <a:spLocks/>
            </p:cNvSpPr>
            <p:nvPr/>
          </p:nvSpPr>
          <p:spPr bwMode="auto">
            <a:xfrm>
              <a:off x="3231" y="3049"/>
              <a:ext cx="70" cy="24"/>
            </a:xfrm>
            <a:custGeom>
              <a:avLst/>
              <a:gdLst>
                <a:gd name="T0" fmla="*/ 0 w 349"/>
                <a:gd name="T1" fmla="*/ 117 h 117"/>
                <a:gd name="T2" fmla="*/ 24 w 349"/>
                <a:gd name="T3" fmla="*/ 70 h 117"/>
                <a:gd name="T4" fmla="*/ 58 w 349"/>
                <a:gd name="T5" fmla="*/ 47 h 117"/>
                <a:gd name="T6" fmla="*/ 93 w 349"/>
                <a:gd name="T7" fmla="*/ 24 h 117"/>
                <a:gd name="T8" fmla="*/ 152 w 349"/>
                <a:gd name="T9" fmla="*/ 24 h 117"/>
                <a:gd name="T10" fmla="*/ 199 w 349"/>
                <a:gd name="T11" fmla="*/ 24 h 117"/>
                <a:gd name="T12" fmla="*/ 256 w 349"/>
                <a:gd name="T13" fmla="*/ 12 h 117"/>
                <a:gd name="T14" fmla="*/ 303 w 349"/>
                <a:gd name="T15" fmla="*/ 12 h 117"/>
                <a:gd name="T16" fmla="*/ 349 w 349"/>
                <a:gd name="T17" fmla="*/ 0 h 117"/>
                <a:gd name="T18" fmla="*/ 303 w 349"/>
                <a:gd name="T19" fmla="*/ 36 h 117"/>
                <a:gd name="T20" fmla="*/ 256 w 349"/>
                <a:gd name="T21" fmla="*/ 47 h 117"/>
                <a:gd name="T22" fmla="*/ 210 w 349"/>
                <a:gd name="T23" fmla="*/ 58 h 117"/>
                <a:gd name="T24" fmla="*/ 175 w 349"/>
                <a:gd name="T25" fmla="*/ 58 h 117"/>
                <a:gd name="T26" fmla="*/ 128 w 349"/>
                <a:gd name="T27" fmla="*/ 58 h 117"/>
                <a:gd name="T28" fmla="*/ 82 w 349"/>
                <a:gd name="T29" fmla="*/ 58 h 117"/>
                <a:gd name="T30" fmla="*/ 47 w 349"/>
                <a:gd name="T31" fmla="*/ 82 h 117"/>
                <a:gd name="T32" fmla="*/ 0 w 349"/>
                <a:gd name="T33" fmla="*/ 117 h 117"/>
                <a:gd name="T34" fmla="*/ 0 w 349"/>
                <a:gd name="T35"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9" h="117">
                  <a:moveTo>
                    <a:pt x="0" y="117"/>
                  </a:moveTo>
                  <a:lnTo>
                    <a:pt x="24" y="70"/>
                  </a:lnTo>
                  <a:lnTo>
                    <a:pt x="58" y="47"/>
                  </a:lnTo>
                  <a:lnTo>
                    <a:pt x="93" y="24"/>
                  </a:lnTo>
                  <a:lnTo>
                    <a:pt x="152" y="24"/>
                  </a:lnTo>
                  <a:lnTo>
                    <a:pt x="199" y="24"/>
                  </a:lnTo>
                  <a:lnTo>
                    <a:pt x="256" y="12"/>
                  </a:lnTo>
                  <a:lnTo>
                    <a:pt x="303" y="12"/>
                  </a:lnTo>
                  <a:lnTo>
                    <a:pt x="349" y="0"/>
                  </a:lnTo>
                  <a:lnTo>
                    <a:pt x="303" y="36"/>
                  </a:lnTo>
                  <a:lnTo>
                    <a:pt x="256" y="47"/>
                  </a:lnTo>
                  <a:lnTo>
                    <a:pt x="210" y="58"/>
                  </a:lnTo>
                  <a:lnTo>
                    <a:pt x="175" y="58"/>
                  </a:lnTo>
                  <a:lnTo>
                    <a:pt x="128" y="58"/>
                  </a:lnTo>
                  <a:lnTo>
                    <a:pt x="82" y="58"/>
                  </a:lnTo>
                  <a:lnTo>
                    <a:pt x="47" y="82"/>
                  </a:lnTo>
                  <a:lnTo>
                    <a:pt x="0" y="117"/>
                  </a:lnTo>
                  <a:lnTo>
                    <a:pt x="0" y="11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0" name="Freeform 262">
              <a:extLst>
                <a:ext uri="{FF2B5EF4-FFF2-40B4-BE49-F238E27FC236}">
                  <a16:creationId xmlns:a16="http://schemas.microsoft.com/office/drawing/2014/main" id="{0781C52A-8CF5-3051-61C8-D15D7AE21E69}"/>
                </a:ext>
              </a:extLst>
            </p:cNvPr>
            <p:cNvSpPr>
              <a:spLocks/>
            </p:cNvSpPr>
            <p:nvPr/>
          </p:nvSpPr>
          <p:spPr bwMode="auto">
            <a:xfrm>
              <a:off x="3250" y="3149"/>
              <a:ext cx="54" cy="16"/>
            </a:xfrm>
            <a:custGeom>
              <a:avLst/>
              <a:gdLst>
                <a:gd name="T0" fmla="*/ 0 w 268"/>
                <a:gd name="T1" fmla="*/ 0 h 81"/>
                <a:gd name="T2" fmla="*/ 35 w 268"/>
                <a:gd name="T3" fmla="*/ 12 h 81"/>
                <a:gd name="T4" fmla="*/ 59 w 268"/>
                <a:gd name="T5" fmla="*/ 12 h 81"/>
                <a:gd name="T6" fmla="*/ 70 w 268"/>
                <a:gd name="T7" fmla="*/ 23 h 81"/>
                <a:gd name="T8" fmla="*/ 93 w 268"/>
                <a:gd name="T9" fmla="*/ 36 h 81"/>
                <a:gd name="T10" fmla="*/ 106 w 268"/>
                <a:gd name="T11" fmla="*/ 58 h 81"/>
                <a:gd name="T12" fmla="*/ 128 w 268"/>
                <a:gd name="T13" fmla="*/ 58 h 81"/>
                <a:gd name="T14" fmla="*/ 152 w 268"/>
                <a:gd name="T15" fmla="*/ 70 h 81"/>
                <a:gd name="T16" fmla="*/ 163 w 268"/>
                <a:gd name="T17" fmla="*/ 81 h 81"/>
                <a:gd name="T18" fmla="*/ 199 w 268"/>
                <a:gd name="T19" fmla="*/ 70 h 81"/>
                <a:gd name="T20" fmla="*/ 221 w 268"/>
                <a:gd name="T21" fmla="*/ 58 h 81"/>
                <a:gd name="T22" fmla="*/ 245 w 268"/>
                <a:gd name="T23" fmla="*/ 36 h 81"/>
                <a:gd name="T24" fmla="*/ 268 w 268"/>
                <a:gd name="T25" fmla="*/ 23 h 81"/>
                <a:gd name="T26" fmla="*/ 221 w 268"/>
                <a:gd name="T27" fmla="*/ 36 h 81"/>
                <a:gd name="T28" fmla="*/ 186 w 268"/>
                <a:gd name="T29" fmla="*/ 36 h 81"/>
                <a:gd name="T30" fmla="*/ 152 w 268"/>
                <a:gd name="T31" fmla="*/ 36 h 81"/>
                <a:gd name="T32" fmla="*/ 117 w 268"/>
                <a:gd name="T33" fmla="*/ 23 h 81"/>
                <a:gd name="T34" fmla="*/ 82 w 268"/>
                <a:gd name="T35" fmla="*/ 12 h 81"/>
                <a:gd name="T36" fmla="*/ 59 w 268"/>
                <a:gd name="T37" fmla="*/ 0 h 81"/>
                <a:gd name="T38" fmla="*/ 24 w 268"/>
                <a:gd name="T39" fmla="*/ 0 h 81"/>
                <a:gd name="T40" fmla="*/ 0 w 2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8" h="81">
                  <a:moveTo>
                    <a:pt x="0" y="0"/>
                  </a:moveTo>
                  <a:lnTo>
                    <a:pt x="35" y="12"/>
                  </a:lnTo>
                  <a:lnTo>
                    <a:pt x="59" y="12"/>
                  </a:lnTo>
                  <a:lnTo>
                    <a:pt x="70" y="23"/>
                  </a:lnTo>
                  <a:lnTo>
                    <a:pt x="93" y="36"/>
                  </a:lnTo>
                  <a:lnTo>
                    <a:pt x="106" y="58"/>
                  </a:lnTo>
                  <a:lnTo>
                    <a:pt x="128" y="58"/>
                  </a:lnTo>
                  <a:lnTo>
                    <a:pt x="152" y="70"/>
                  </a:lnTo>
                  <a:lnTo>
                    <a:pt x="163" y="81"/>
                  </a:lnTo>
                  <a:lnTo>
                    <a:pt x="199" y="70"/>
                  </a:lnTo>
                  <a:lnTo>
                    <a:pt x="221" y="58"/>
                  </a:lnTo>
                  <a:lnTo>
                    <a:pt x="245" y="36"/>
                  </a:lnTo>
                  <a:lnTo>
                    <a:pt x="268" y="23"/>
                  </a:lnTo>
                  <a:lnTo>
                    <a:pt x="221" y="36"/>
                  </a:lnTo>
                  <a:lnTo>
                    <a:pt x="186" y="36"/>
                  </a:lnTo>
                  <a:lnTo>
                    <a:pt x="152" y="36"/>
                  </a:lnTo>
                  <a:lnTo>
                    <a:pt x="117" y="23"/>
                  </a:lnTo>
                  <a:lnTo>
                    <a:pt x="82" y="12"/>
                  </a:lnTo>
                  <a:lnTo>
                    <a:pt x="59" y="0"/>
                  </a:lnTo>
                  <a:lnTo>
                    <a:pt x="24" y="0"/>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1" name="Freeform 263">
              <a:extLst>
                <a:ext uri="{FF2B5EF4-FFF2-40B4-BE49-F238E27FC236}">
                  <a16:creationId xmlns:a16="http://schemas.microsoft.com/office/drawing/2014/main" id="{FE1E0586-CDDD-7EA3-44E2-5FA038D91FA2}"/>
                </a:ext>
              </a:extLst>
            </p:cNvPr>
            <p:cNvSpPr>
              <a:spLocks/>
            </p:cNvSpPr>
            <p:nvPr/>
          </p:nvSpPr>
          <p:spPr bwMode="auto">
            <a:xfrm>
              <a:off x="3250" y="3149"/>
              <a:ext cx="54" cy="16"/>
            </a:xfrm>
            <a:custGeom>
              <a:avLst/>
              <a:gdLst>
                <a:gd name="T0" fmla="*/ 0 w 268"/>
                <a:gd name="T1" fmla="*/ 0 h 81"/>
                <a:gd name="T2" fmla="*/ 35 w 268"/>
                <a:gd name="T3" fmla="*/ 12 h 81"/>
                <a:gd name="T4" fmla="*/ 59 w 268"/>
                <a:gd name="T5" fmla="*/ 12 h 81"/>
                <a:gd name="T6" fmla="*/ 70 w 268"/>
                <a:gd name="T7" fmla="*/ 23 h 81"/>
                <a:gd name="T8" fmla="*/ 93 w 268"/>
                <a:gd name="T9" fmla="*/ 36 h 81"/>
                <a:gd name="T10" fmla="*/ 106 w 268"/>
                <a:gd name="T11" fmla="*/ 58 h 81"/>
                <a:gd name="T12" fmla="*/ 128 w 268"/>
                <a:gd name="T13" fmla="*/ 58 h 81"/>
                <a:gd name="T14" fmla="*/ 152 w 268"/>
                <a:gd name="T15" fmla="*/ 70 h 81"/>
                <a:gd name="T16" fmla="*/ 163 w 268"/>
                <a:gd name="T17" fmla="*/ 81 h 81"/>
                <a:gd name="T18" fmla="*/ 199 w 268"/>
                <a:gd name="T19" fmla="*/ 70 h 81"/>
                <a:gd name="T20" fmla="*/ 221 w 268"/>
                <a:gd name="T21" fmla="*/ 58 h 81"/>
                <a:gd name="T22" fmla="*/ 245 w 268"/>
                <a:gd name="T23" fmla="*/ 36 h 81"/>
                <a:gd name="T24" fmla="*/ 268 w 268"/>
                <a:gd name="T25" fmla="*/ 23 h 81"/>
                <a:gd name="T26" fmla="*/ 221 w 268"/>
                <a:gd name="T27" fmla="*/ 36 h 81"/>
                <a:gd name="T28" fmla="*/ 186 w 268"/>
                <a:gd name="T29" fmla="*/ 36 h 81"/>
                <a:gd name="T30" fmla="*/ 152 w 268"/>
                <a:gd name="T31" fmla="*/ 36 h 81"/>
                <a:gd name="T32" fmla="*/ 117 w 268"/>
                <a:gd name="T33" fmla="*/ 23 h 81"/>
                <a:gd name="T34" fmla="*/ 82 w 268"/>
                <a:gd name="T35" fmla="*/ 12 h 81"/>
                <a:gd name="T36" fmla="*/ 59 w 268"/>
                <a:gd name="T37" fmla="*/ 0 h 81"/>
                <a:gd name="T38" fmla="*/ 24 w 268"/>
                <a:gd name="T39" fmla="*/ 0 h 81"/>
                <a:gd name="T40" fmla="*/ 0 w 268"/>
                <a:gd name="T41" fmla="*/ 0 h 81"/>
                <a:gd name="T42" fmla="*/ 0 w 268"/>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8" h="81">
                  <a:moveTo>
                    <a:pt x="0" y="0"/>
                  </a:moveTo>
                  <a:lnTo>
                    <a:pt x="35" y="12"/>
                  </a:lnTo>
                  <a:lnTo>
                    <a:pt x="59" y="12"/>
                  </a:lnTo>
                  <a:lnTo>
                    <a:pt x="70" y="23"/>
                  </a:lnTo>
                  <a:lnTo>
                    <a:pt x="93" y="36"/>
                  </a:lnTo>
                  <a:lnTo>
                    <a:pt x="106" y="58"/>
                  </a:lnTo>
                  <a:lnTo>
                    <a:pt x="128" y="58"/>
                  </a:lnTo>
                  <a:lnTo>
                    <a:pt x="152" y="70"/>
                  </a:lnTo>
                  <a:lnTo>
                    <a:pt x="163" y="81"/>
                  </a:lnTo>
                  <a:lnTo>
                    <a:pt x="199" y="70"/>
                  </a:lnTo>
                  <a:lnTo>
                    <a:pt x="221" y="58"/>
                  </a:lnTo>
                  <a:lnTo>
                    <a:pt x="245" y="36"/>
                  </a:lnTo>
                  <a:lnTo>
                    <a:pt x="268" y="23"/>
                  </a:lnTo>
                  <a:lnTo>
                    <a:pt x="221" y="36"/>
                  </a:lnTo>
                  <a:lnTo>
                    <a:pt x="186" y="36"/>
                  </a:lnTo>
                  <a:lnTo>
                    <a:pt x="152" y="36"/>
                  </a:lnTo>
                  <a:lnTo>
                    <a:pt x="117" y="23"/>
                  </a:lnTo>
                  <a:lnTo>
                    <a:pt x="82" y="12"/>
                  </a:lnTo>
                  <a:lnTo>
                    <a:pt x="59" y="0"/>
                  </a:lnTo>
                  <a:lnTo>
                    <a:pt x="24" y="0"/>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2" name="Freeform 264">
              <a:extLst>
                <a:ext uri="{FF2B5EF4-FFF2-40B4-BE49-F238E27FC236}">
                  <a16:creationId xmlns:a16="http://schemas.microsoft.com/office/drawing/2014/main" id="{F628F925-4823-C779-9FC2-D021BB22185B}"/>
                </a:ext>
              </a:extLst>
            </p:cNvPr>
            <p:cNvSpPr>
              <a:spLocks/>
            </p:cNvSpPr>
            <p:nvPr/>
          </p:nvSpPr>
          <p:spPr bwMode="auto">
            <a:xfrm>
              <a:off x="3208" y="3126"/>
              <a:ext cx="65" cy="21"/>
            </a:xfrm>
            <a:custGeom>
              <a:avLst/>
              <a:gdLst>
                <a:gd name="T0" fmla="*/ 0 w 325"/>
                <a:gd name="T1" fmla="*/ 104 h 104"/>
                <a:gd name="T2" fmla="*/ 34 w 325"/>
                <a:gd name="T3" fmla="*/ 93 h 104"/>
                <a:gd name="T4" fmla="*/ 69 w 325"/>
                <a:gd name="T5" fmla="*/ 81 h 104"/>
                <a:gd name="T6" fmla="*/ 115 w 325"/>
                <a:gd name="T7" fmla="*/ 70 h 104"/>
                <a:gd name="T8" fmla="*/ 150 w 325"/>
                <a:gd name="T9" fmla="*/ 46 h 104"/>
                <a:gd name="T10" fmla="*/ 185 w 325"/>
                <a:gd name="T11" fmla="*/ 35 h 104"/>
                <a:gd name="T12" fmla="*/ 232 w 325"/>
                <a:gd name="T13" fmla="*/ 24 h 104"/>
                <a:gd name="T14" fmla="*/ 278 w 325"/>
                <a:gd name="T15" fmla="*/ 11 h 104"/>
                <a:gd name="T16" fmla="*/ 325 w 325"/>
                <a:gd name="T17" fmla="*/ 24 h 104"/>
                <a:gd name="T18" fmla="*/ 278 w 325"/>
                <a:gd name="T19" fmla="*/ 0 h 104"/>
                <a:gd name="T20" fmla="*/ 243 w 325"/>
                <a:gd name="T21" fmla="*/ 0 h 104"/>
                <a:gd name="T22" fmla="*/ 208 w 325"/>
                <a:gd name="T23" fmla="*/ 0 h 104"/>
                <a:gd name="T24" fmla="*/ 173 w 325"/>
                <a:gd name="T25" fmla="*/ 0 h 104"/>
                <a:gd name="T26" fmla="*/ 139 w 325"/>
                <a:gd name="T27" fmla="*/ 11 h 104"/>
                <a:gd name="T28" fmla="*/ 104 w 325"/>
                <a:gd name="T29" fmla="*/ 24 h 104"/>
                <a:gd name="T30" fmla="*/ 69 w 325"/>
                <a:gd name="T31" fmla="*/ 35 h 104"/>
                <a:gd name="T32" fmla="*/ 34 w 325"/>
                <a:gd name="T33" fmla="*/ 35 h 104"/>
                <a:gd name="T34" fmla="*/ 0 w 325"/>
                <a:gd name="T3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5" h="104">
                  <a:moveTo>
                    <a:pt x="0" y="104"/>
                  </a:moveTo>
                  <a:lnTo>
                    <a:pt x="34" y="93"/>
                  </a:lnTo>
                  <a:lnTo>
                    <a:pt x="69" y="81"/>
                  </a:lnTo>
                  <a:lnTo>
                    <a:pt x="115" y="70"/>
                  </a:lnTo>
                  <a:lnTo>
                    <a:pt x="150" y="46"/>
                  </a:lnTo>
                  <a:lnTo>
                    <a:pt x="185" y="35"/>
                  </a:lnTo>
                  <a:lnTo>
                    <a:pt x="232" y="24"/>
                  </a:lnTo>
                  <a:lnTo>
                    <a:pt x="278" y="11"/>
                  </a:lnTo>
                  <a:lnTo>
                    <a:pt x="325" y="24"/>
                  </a:lnTo>
                  <a:lnTo>
                    <a:pt x="278" y="0"/>
                  </a:lnTo>
                  <a:lnTo>
                    <a:pt x="243" y="0"/>
                  </a:lnTo>
                  <a:lnTo>
                    <a:pt x="208" y="0"/>
                  </a:lnTo>
                  <a:lnTo>
                    <a:pt x="173" y="0"/>
                  </a:lnTo>
                  <a:lnTo>
                    <a:pt x="139" y="11"/>
                  </a:lnTo>
                  <a:lnTo>
                    <a:pt x="104" y="24"/>
                  </a:lnTo>
                  <a:lnTo>
                    <a:pt x="69" y="35"/>
                  </a:lnTo>
                  <a:lnTo>
                    <a:pt x="34" y="35"/>
                  </a:lnTo>
                  <a:lnTo>
                    <a:pt x="0" y="104"/>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3" name="Freeform 265">
              <a:extLst>
                <a:ext uri="{FF2B5EF4-FFF2-40B4-BE49-F238E27FC236}">
                  <a16:creationId xmlns:a16="http://schemas.microsoft.com/office/drawing/2014/main" id="{366E9849-C025-A7E9-F8F4-076110B01658}"/>
                </a:ext>
              </a:extLst>
            </p:cNvPr>
            <p:cNvSpPr>
              <a:spLocks/>
            </p:cNvSpPr>
            <p:nvPr/>
          </p:nvSpPr>
          <p:spPr bwMode="auto">
            <a:xfrm>
              <a:off x="3208" y="3126"/>
              <a:ext cx="65" cy="21"/>
            </a:xfrm>
            <a:custGeom>
              <a:avLst/>
              <a:gdLst>
                <a:gd name="T0" fmla="*/ 0 w 325"/>
                <a:gd name="T1" fmla="*/ 104 h 104"/>
                <a:gd name="T2" fmla="*/ 34 w 325"/>
                <a:gd name="T3" fmla="*/ 93 h 104"/>
                <a:gd name="T4" fmla="*/ 69 w 325"/>
                <a:gd name="T5" fmla="*/ 81 h 104"/>
                <a:gd name="T6" fmla="*/ 115 w 325"/>
                <a:gd name="T7" fmla="*/ 70 h 104"/>
                <a:gd name="T8" fmla="*/ 150 w 325"/>
                <a:gd name="T9" fmla="*/ 46 h 104"/>
                <a:gd name="T10" fmla="*/ 185 w 325"/>
                <a:gd name="T11" fmla="*/ 35 h 104"/>
                <a:gd name="T12" fmla="*/ 232 w 325"/>
                <a:gd name="T13" fmla="*/ 24 h 104"/>
                <a:gd name="T14" fmla="*/ 278 w 325"/>
                <a:gd name="T15" fmla="*/ 11 h 104"/>
                <a:gd name="T16" fmla="*/ 325 w 325"/>
                <a:gd name="T17" fmla="*/ 24 h 104"/>
                <a:gd name="T18" fmla="*/ 278 w 325"/>
                <a:gd name="T19" fmla="*/ 0 h 104"/>
                <a:gd name="T20" fmla="*/ 243 w 325"/>
                <a:gd name="T21" fmla="*/ 0 h 104"/>
                <a:gd name="T22" fmla="*/ 208 w 325"/>
                <a:gd name="T23" fmla="*/ 0 h 104"/>
                <a:gd name="T24" fmla="*/ 173 w 325"/>
                <a:gd name="T25" fmla="*/ 0 h 104"/>
                <a:gd name="T26" fmla="*/ 139 w 325"/>
                <a:gd name="T27" fmla="*/ 11 h 104"/>
                <a:gd name="T28" fmla="*/ 104 w 325"/>
                <a:gd name="T29" fmla="*/ 24 h 104"/>
                <a:gd name="T30" fmla="*/ 69 w 325"/>
                <a:gd name="T31" fmla="*/ 35 h 104"/>
                <a:gd name="T32" fmla="*/ 34 w 325"/>
                <a:gd name="T33" fmla="*/ 35 h 104"/>
                <a:gd name="T34" fmla="*/ 0 w 325"/>
                <a:gd name="T35" fmla="*/ 104 h 104"/>
                <a:gd name="T36" fmla="*/ 0 w 325"/>
                <a:gd name="T3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5" h="104">
                  <a:moveTo>
                    <a:pt x="0" y="104"/>
                  </a:moveTo>
                  <a:lnTo>
                    <a:pt x="34" y="93"/>
                  </a:lnTo>
                  <a:lnTo>
                    <a:pt x="69" y="81"/>
                  </a:lnTo>
                  <a:lnTo>
                    <a:pt x="115" y="70"/>
                  </a:lnTo>
                  <a:lnTo>
                    <a:pt x="150" y="46"/>
                  </a:lnTo>
                  <a:lnTo>
                    <a:pt x="185" y="35"/>
                  </a:lnTo>
                  <a:lnTo>
                    <a:pt x="232" y="24"/>
                  </a:lnTo>
                  <a:lnTo>
                    <a:pt x="278" y="11"/>
                  </a:lnTo>
                  <a:lnTo>
                    <a:pt x="325" y="24"/>
                  </a:lnTo>
                  <a:lnTo>
                    <a:pt x="278" y="0"/>
                  </a:lnTo>
                  <a:lnTo>
                    <a:pt x="243" y="0"/>
                  </a:lnTo>
                  <a:lnTo>
                    <a:pt x="208" y="0"/>
                  </a:lnTo>
                  <a:lnTo>
                    <a:pt x="173" y="0"/>
                  </a:lnTo>
                  <a:lnTo>
                    <a:pt x="139" y="11"/>
                  </a:lnTo>
                  <a:lnTo>
                    <a:pt x="104" y="24"/>
                  </a:lnTo>
                  <a:lnTo>
                    <a:pt x="69" y="35"/>
                  </a:lnTo>
                  <a:lnTo>
                    <a:pt x="34" y="35"/>
                  </a:lnTo>
                  <a:lnTo>
                    <a:pt x="0" y="104"/>
                  </a:lnTo>
                  <a:lnTo>
                    <a:pt x="0" y="10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4" name="Freeform 266">
              <a:extLst>
                <a:ext uri="{FF2B5EF4-FFF2-40B4-BE49-F238E27FC236}">
                  <a16:creationId xmlns:a16="http://schemas.microsoft.com/office/drawing/2014/main" id="{B793344C-D367-0846-CE7D-FD1133FEBB48}"/>
                </a:ext>
              </a:extLst>
            </p:cNvPr>
            <p:cNvSpPr>
              <a:spLocks/>
            </p:cNvSpPr>
            <p:nvPr/>
          </p:nvSpPr>
          <p:spPr bwMode="auto">
            <a:xfrm>
              <a:off x="3227" y="3214"/>
              <a:ext cx="74" cy="24"/>
            </a:xfrm>
            <a:custGeom>
              <a:avLst/>
              <a:gdLst>
                <a:gd name="T0" fmla="*/ 0 w 372"/>
                <a:gd name="T1" fmla="*/ 11 h 117"/>
                <a:gd name="T2" fmla="*/ 71 w 372"/>
                <a:gd name="T3" fmla="*/ 11 h 117"/>
                <a:gd name="T4" fmla="*/ 140 w 372"/>
                <a:gd name="T5" fmla="*/ 0 h 117"/>
                <a:gd name="T6" fmla="*/ 210 w 372"/>
                <a:gd name="T7" fmla="*/ 0 h 117"/>
                <a:gd name="T8" fmla="*/ 279 w 372"/>
                <a:gd name="T9" fmla="*/ 11 h 117"/>
                <a:gd name="T10" fmla="*/ 314 w 372"/>
                <a:gd name="T11" fmla="*/ 35 h 117"/>
                <a:gd name="T12" fmla="*/ 338 w 372"/>
                <a:gd name="T13" fmla="*/ 58 h 117"/>
                <a:gd name="T14" fmla="*/ 350 w 372"/>
                <a:gd name="T15" fmla="*/ 82 h 117"/>
                <a:gd name="T16" fmla="*/ 372 w 372"/>
                <a:gd name="T17" fmla="*/ 117 h 117"/>
                <a:gd name="T18" fmla="*/ 326 w 372"/>
                <a:gd name="T19" fmla="*/ 82 h 117"/>
                <a:gd name="T20" fmla="*/ 279 w 372"/>
                <a:gd name="T21" fmla="*/ 58 h 117"/>
                <a:gd name="T22" fmla="*/ 233 w 372"/>
                <a:gd name="T23" fmla="*/ 35 h 117"/>
                <a:gd name="T24" fmla="*/ 186 w 372"/>
                <a:gd name="T25" fmla="*/ 35 h 117"/>
                <a:gd name="T26" fmla="*/ 140 w 372"/>
                <a:gd name="T27" fmla="*/ 35 h 117"/>
                <a:gd name="T28" fmla="*/ 93 w 372"/>
                <a:gd name="T29" fmla="*/ 24 h 117"/>
                <a:gd name="T30" fmla="*/ 47 w 372"/>
                <a:gd name="T31" fmla="*/ 24 h 117"/>
                <a:gd name="T32" fmla="*/ 0 w 372"/>
                <a:gd name="T33" fmla="*/ 1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2" h="117">
                  <a:moveTo>
                    <a:pt x="0" y="11"/>
                  </a:moveTo>
                  <a:lnTo>
                    <a:pt x="71" y="11"/>
                  </a:lnTo>
                  <a:lnTo>
                    <a:pt x="140" y="0"/>
                  </a:lnTo>
                  <a:lnTo>
                    <a:pt x="210" y="0"/>
                  </a:lnTo>
                  <a:lnTo>
                    <a:pt x="279" y="11"/>
                  </a:lnTo>
                  <a:lnTo>
                    <a:pt x="314" y="35"/>
                  </a:lnTo>
                  <a:lnTo>
                    <a:pt x="338" y="58"/>
                  </a:lnTo>
                  <a:lnTo>
                    <a:pt x="350" y="82"/>
                  </a:lnTo>
                  <a:lnTo>
                    <a:pt x="372" y="117"/>
                  </a:lnTo>
                  <a:lnTo>
                    <a:pt x="326" y="82"/>
                  </a:lnTo>
                  <a:lnTo>
                    <a:pt x="279" y="58"/>
                  </a:lnTo>
                  <a:lnTo>
                    <a:pt x="233" y="35"/>
                  </a:lnTo>
                  <a:lnTo>
                    <a:pt x="186" y="35"/>
                  </a:lnTo>
                  <a:lnTo>
                    <a:pt x="140" y="35"/>
                  </a:lnTo>
                  <a:lnTo>
                    <a:pt x="93" y="24"/>
                  </a:lnTo>
                  <a:lnTo>
                    <a:pt x="47" y="24"/>
                  </a:lnTo>
                  <a:lnTo>
                    <a:pt x="0" y="11"/>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5" name="Freeform 267">
              <a:extLst>
                <a:ext uri="{FF2B5EF4-FFF2-40B4-BE49-F238E27FC236}">
                  <a16:creationId xmlns:a16="http://schemas.microsoft.com/office/drawing/2014/main" id="{BDDE80AB-FEFF-5E1C-C90C-133DA2C381F1}"/>
                </a:ext>
              </a:extLst>
            </p:cNvPr>
            <p:cNvSpPr>
              <a:spLocks/>
            </p:cNvSpPr>
            <p:nvPr/>
          </p:nvSpPr>
          <p:spPr bwMode="auto">
            <a:xfrm>
              <a:off x="3227" y="3214"/>
              <a:ext cx="74" cy="24"/>
            </a:xfrm>
            <a:custGeom>
              <a:avLst/>
              <a:gdLst>
                <a:gd name="T0" fmla="*/ 0 w 372"/>
                <a:gd name="T1" fmla="*/ 11 h 117"/>
                <a:gd name="T2" fmla="*/ 71 w 372"/>
                <a:gd name="T3" fmla="*/ 11 h 117"/>
                <a:gd name="T4" fmla="*/ 140 w 372"/>
                <a:gd name="T5" fmla="*/ 0 h 117"/>
                <a:gd name="T6" fmla="*/ 210 w 372"/>
                <a:gd name="T7" fmla="*/ 0 h 117"/>
                <a:gd name="T8" fmla="*/ 279 w 372"/>
                <a:gd name="T9" fmla="*/ 11 h 117"/>
                <a:gd name="T10" fmla="*/ 314 w 372"/>
                <a:gd name="T11" fmla="*/ 35 h 117"/>
                <a:gd name="T12" fmla="*/ 338 w 372"/>
                <a:gd name="T13" fmla="*/ 58 h 117"/>
                <a:gd name="T14" fmla="*/ 350 w 372"/>
                <a:gd name="T15" fmla="*/ 82 h 117"/>
                <a:gd name="T16" fmla="*/ 372 w 372"/>
                <a:gd name="T17" fmla="*/ 117 h 117"/>
                <a:gd name="T18" fmla="*/ 326 w 372"/>
                <a:gd name="T19" fmla="*/ 82 h 117"/>
                <a:gd name="T20" fmla="*/ 279 w 372"/>
                <a:gd name="T21" fmla="*/ 58 h 117"/>
                <a:gd name="T22" fmla="*/ 233 w 372"/>
                <a:gd name="T23" fmla="*/ 35 h 117"/>
                <a:gd name="T24" fmla="*/ 186 w 372"/>
                <a:gd name="T25" fmla="*/ 35 h 117"/>
                <a:gd name="T26" fmla="*/ 140 w 372"/>
                <a:gd name="T27" fmla="*/ 35 h 117"/>
                <a:gd name="T28" fmla="*/ 93 w 372"/>
                <a:gd name="T29" fmla="*/ 24 h 117"/>
                <a:gd name="T30" fmla="*/ 47 w 372"/>
                <a:gd name="T31" fmla="*/ 24 h 117"/>
                <a:gd name="T32" fmla="*/ 0 w 372"/>
                <a:gd name="T33" fmla="*/ 11 h 117"/>
                <a:gd name="T34" fmla="*/ 0 w 372"/>
                <a:gd name="T35" fmla="*/ 1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2" h="117">
                  <a:moveTo>
                    <a:pt x="0" y="11"/>
                  </a:moveTo>
                  <a:lnTo>
                    <a:pt x="71" y="11"/>
                  </a:lnTo>
                  <a:lnTo>
                    <a:pt x="140" y="0"/>
                  </a:lnTo>
                  <a:lnTo>
                    <a:pt x="210" y="0"/>
                  </a:lnTo>
                  <a:lnTo>
                    <a:pt x="279" y="11"/>
                  </a:lnTo>
                  <a:lnTo>
                    <a:pt x="314" y="35"/>
                  </a:lnTo>
                  <a:lnTo>
                    <a:pt x="338" y="58"/>
                  </a:lnTo>
                  <a:lnTo>
                    <a:pt x="350" y="82"/>
                  </a:lnTo>
                  <a:lnTo>
                    <a:pt x="372" y="117"/>
                  </a:lnTo>
                  <a:lnTo>
                    <a:pt x="326" y="82"/>
                  </a:lnTo>
                  <a:lnTo>
                    <a:pt x="279" y="58"/>
                  </a:lnTo>
                  <a:lnTo>
                    <a:pt x="233" y="35"/>
                  </a:lnTo>
                  <a:lnTo>
                    <a:pt x="186" y="35"/>
                  </a:lnTo>
                  <a:lnTo>
                    <a:pt x="140" y="35"/>
                  </a:lnTo>
                  <a:lnTo>
                    <a:pt x="93" y="24"/>
                  </a:lnTo>
                  <a:lnTo>
                    <a:pt x="47" y="24"/>
                  </a:lnTo>
                  <a:lnTo>
                    <a:pt x="0" y="11"/>
                  </a:lnTo>
                  <a:lnTo>
                    <a:pt x="0" y="11"/>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6" name="Freeform 268">
              <a:extLst>
                <a:ext uri="{FF2B5EF4-FFF2-40B4-BE49-F238E27FC236}">
                  <a16:creationId xmlns:a16="http://schemas.microsoft.com/office/drawing/2014/main" id="{CA17A6AC-EB4F-202D-A259-9210A124230A}"/>
                </a:ext>
              </a:extLst>
            </p:cNvPr>
            <p:cNvSpPr>
              <a:spLocks/>
            </p:cNvSpPr>
            <p:nvPr/>
          </p:nvSpPr>
          <p:spPr bwMode="auto">
            <a:xfrm>
              <a:off x="3087" y="3161"/>
              <a:ext cx="168" cy="93"/>
            </a:xfrm>
            <a:custGeom>
              <a:avLst/>
              <a:gdLst>
                <a:gd name="T0" fmla="*/ 0 w 837"/>
                <a:gd name="T1" fmla="*/ 175 h 465"/>
                <a:gd name="T2" fmla="*/ 81 w 837"/>
                <a:gd name="T3" fmla="*/ 268 h 465"/>
                <a:gd name="T4" fmla="*/ 128 w 837"/>
                <a:gd name="T5" fmla="*/ 292 h 465"/>
                <a:gd name="T6" fmla="*/ 175 w 837"/>
                <a:gd name="T7" fmla="*/ 314 h 465"/>
                <a:gd name="T8" fmla="*/ 233 w 837"/>
                <a:gd name="T9" fmla="*/ 337 h 465"/>
                <a:gd name="T10" fmla="*/ 279 w 837"/>
                <a:gd name="T11" fmla="*/ 350 h 465"/>
                <a:gd name="T12" fmla="*/ 326 w 837"/>
                <a:gd name="T13" fmla="*/ 350 h 465"/>
                <a:gd name="T14" fmla="*/ 383 w 837"/>
                <a:gd name="T15" fmla="*/ 361 h 465"/>
                <a:gd name="T16" fmla="*/ 430 w 837"/>
                <a:gd name="T17" fmla="*/ 361 h 465"/>
                <a:gd name="T18" fmla="*/ 477 w 837"/>
                <a:gd name="T19" fmla="*/ 361 h 465"/>
                <a:gd name="T20" fmla="*/ 523 w 837"/>
                <a:gd name="T21" fmla="*/ 372 h 465"/>
                <a:gd name="T22" fmla="*/ 570 w 837"/>
                <a:gd name="T23" fmla="*/ 372 h 465"/>
                <a:gd name="T24" fmla="*/ 616 w 837"/>
                <a:gd name="T25" fmla="*/ 385 h 465"/>
                <a:gd name="T26" fmla="*/ 663 w 837"/>
                <a:gd name="T27" fmla="*/ 396 h 465"/>
                <a:gd name="T28" fmla="*/ 697 w 837"/>
                <a:gd name="T29" fmla="*/ 419 h 465"/>
                <a:gd name="T30" fmla="*/ 733 w 837"/>
                <a:gd name="T31" fmla="*/ 443 h 465"/>
                <a:gd name="T32" fmla="*/ 768 w 837"/>
                <a:gd name="T33" fmla="*/ 465 h 465"/>
                <a:gd name="T34" fmla="*/ 733 w 837"/>
                <a:gd name="T35" fmla="*/ 430 h 465"/>
                <a:gd name="T36" fmla="*/ 686 w 837"/>
                <a:gd name="T37" fmla="*/ 385 h 465"/>
                <a:gd name="T38" fmla="*/ 651 w 837"/>
                <a:gd name="T39" fmla="*/ 372 h 465"/>
                <a:gd name="T40" fmla="*/ 628 w 837"/>
                <a:gd name="T41" fmla="*/ 361 h 465"/>
                <a:gd name="T42" fmla="*/ 593 w 837"/>
                <a:gd name="T43" fmla="*/ 350 h 465"/>
                <a:gd name="T44" fmla="*/ 558 w 837"/>
                <a:gd name="T45" fmla="*/ 337 h 465"/>
                <a:gd name="T46" fmla="*/ 535 w 837"/>
                <a:gd name="T47" fmla="*/ 314 h 465"/>
                <a:gd name="T48" fmla="*/ 500 w 837"/>
                <a:gd name="T49" fmla="*/ 303 h 465"/>
                <a:gd name="T50" fmla="*/ 477 w 837"/>
                <a:gd name="T51" fmla="*/ 292 h 465"/>
                <a:gd name="T52" fmla="*/ 454 w 837"/>
                <a:gd name="T53" fmla="*/ 268 h 465"/>
                <a:gd name="T54" fmla="*/ 430 w 837"/>
                <a:gd name="T55" fmla="*/ 257 h 465"/>
                <a:gd name="T56" fmla="*/ 419 w 837"/>
                <a:gd name="T57" fmla="*/ 233 h 465"/>
                <a:gd name="T58" fmla="*/ 395 w 837"/>
                <a:gd name="T59" fmla="*/ 199 h 465"/>
                <a:gd name="T60" fmla="*/ 430 w 837"/>
                <a:gd name="T61" fmla="*/ 209 h 465"/>
                <a:gd name="T62" fmla="*/ 477 w 837"/>
                <a:gd name="T63" fmla="*/ 209 h 465"/>
                <a:gd name="T64" fmla="*/ 511 w 837"/>
                <a:gd name="T65" fmla="*/ 209 h 465"/>
                <a:gd name="T66" fmla="*/ 558 w 837"/>
                <a:gd name="T67" fmla="*/ 199 h 465"/>
                <a:gd name="T68" fmla="*/ 593 w 837"/>
                <a:gd name="T69" fmla="*/ 186 h 465"/>
                <a:gd name="T70" fmla="*/ 628 w 837"/>
                <a:gd name="T71" fmla="*/ 186 h 465"/>
                <a:gd name="T72" fmla="*/ 675 w 837"/>
                <a:gd name="T73" fmla="*/ 175 h 465"/>
                <a:gd name="T74" fmla="*/ 721 w 837"/>
                <a:gd name="T75" fmla="*/ 175 h 465"/>
                <a:gd name="T76" fmla="*/ 697 w 837"/>
                <a:gd name="T77" fmla="*/ 164 h 465"/>
                <a:gd name="T78" fmla="*/ 675 w 837"/>
                <a:gd name="T79" fmla="*/ 164 h 465"/>
                <a:gd name="T80" fmla="*/ 640 w 837"/>
                <a:gd name="T81" fmla="*/ 151 h 465"/>
                <a:gd name="T82" fmla="*/ 604 w 837"/>
                <a:gd name="T83" fmla="*/ 151 h 465"/>
                <a:gd name="T84" fmla="*/ 570 w 837"/>
                <a:gd name="T85" fmla="*/ 140 h 465"/>
                <a:gd name="T86" fmla="*/ 535 w 837"/>
                <a:gd name="T87" fmla="*/ 128 h 465"/>
                <a:gd name="T88" fmla="*/ 511 w 837"/>
                <a:gd name="T89" fmla="*/ 105 h 465"/>
                <a:gd name="T90" fmla="*/ 500 w 837"/>
                <a:gd name="T91" fmla="*/ 82 h 465"/>
                <a:gd name="T92" fmla="*/ 535 w 837"/>
                <a:gd name="T93" fmla="*/ 82 h 465"/>
                <a:gd name="T94" fmla="*/ 581 w 837"/>
                <a:gd name="T95" fmla="*/ 82 h 465"/>
                <a:gd name="T96" fmla="*/ 628 w 837"/>
                <a:gd name="T97" fmla="*/ 71 h 465"/>
                <a:gd name="T98" fmla="*/ 663 w 837"/>
                <a:gd name="T99" fmla="*/ 58 h 465"/>
                <a:gd name="T100" fmla="*/ 709 w 837"/>
                <a:gd name="T101" fmla="*/ 47 h 465"/>
                <a:gd name="T102" fmla="*/ 756 w 837"/>
                <a:gd name="T103" fmla="*/ 35 h 465"/>
                <a:gd name="T104" fmla="*/ 802 w 837"/>
                <a:gd name="T105" fmla="*/ 35 h 465"/>
                <a:gd name="T106" fmla="*/ 837 w 837"/>
                <a:gd name="T107" fmla="*/ 35 h 465"/>
                <a:gd name="T108" fmla="*/ 802 w 837"/>
                <a:gd name="T109" fmla="*/ 23 h 465"/>
                <a:gd name="T110" fmla="*/ 768 w 837"/>
                <a:gd name="T111" fmla="*/ 12 h 465"/>
                <a:gd name="T112" fmla="*/ 721 w 837"/>
                <a:gd name="T113" fmla="*/ 23 h 465"/>
                <a:gd name="T114" fmla="*/ 675 w 837"/>
                <a:gd name="T115" fmla="*/ 23 h 465"/>
                <a:gd name="T116" fmla="*/ 628 w 837"/>
                <a:gd name="T117" fmla="*/ 35 h 465"/>
                <a:gd name="T118" fmla="*/ 581 w 837"/>
                <a:gd name="T119" fmla="*/ 35 h 465"/>
                <a:gd name="T120" fmla="*/ 547 w 837"/>
                <a:gd name="T121" fmla="*/ 23 h 465"/>
                <a:gd name="T122" fmla="*/ 523 w 837"/>
                <a:gd name="T123" fmla="*/ 0 h 465"/>
                <a:gd name="T124" fmla="*/ 0 w 837"/>
                <a:gd name="T125" fmla="*/ 17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465">
                  <a:moveTo>
                    <a:pt x="0" y="175"/>
                  </a:moveTo>
                  <a:lnTo>
                    <a:pt x="81" y="268"/>
                  </a:lnTo>
                  <a:lnTo>
                    <a:pt x="128" y="292"/>
                  </a:lnTo>
                  <a:lnTo>
                    <a:pt x="175" y="314"/>
                  </a:lnTo>
                  <a:lnTo>
                    <a:pt x="233" y="337"/>
                  </a:lnTo>
                  <a:lnTo>
                    <a:pt x="279" y="350"/>
                  </a:lnTo>
                  <a:lnTo>
                    <a:pt x="326" y="350"/>
                  </a:lnTo>
                  <a:lnTo>
                    <a:pt x="383" y="361"/>
                  </a:lnTo>
                  <a:lnTo>
                    <a:pt x="430" y="361"/>
                  </a:lnTo>
                  <a:lnTo>
                    <a:pt x="477" y="361"/>
                  </a:lnTo>
                  <a:lnTo>
                    <a:pt x="523" y="372"/>
                  </a:lnTo>
                  <a:lnTo>
                    <a:pt x="570" y="372"/>
                  </a:lnTo>
                  <a:lnTo>
                    <a:pt x="616" y="385"/>
                  </a:lnTo>
                  <a:lnTo>
                    <a:pt x="663" y="396"/>
                  </a:lnTo>
                  <a:lnTo>
                    <a:pt x="697" y="419"/>
                  </a:lnTo>
                  <a:lnTo>
                    <a:pt x="733" y="443"/>
                  </a:lnTo>
                  <a:lnTo>
                    <a:pt x="768" y="465"/>
                  </a:lnTo>
                  <a:lnTo>
                    <a:pt x="733" y="430"/>
                  </a:lnTo>
                  <a:lnTo>
                    <a:pt x="686" y="385"/>
                  </a:lnTo>
                  <a:lnTo>
                    <a:pt x="651" y="372"/>
                  </a:lnTo>
                  <a:lnTo>
                    <a:pt x="628" y="361"/>
                  </a:lnTo>
                  <a:lnTo>
                    <a:pt x="593" y="350"/>
                  </a:lnTo>
                  <a:lnTo>
                    <a:pt x="558" y="337"/>
                  </a:lnTo>
                  <a:lnTo>
                    <a:pt x="535" y="314"/>
                  </a:lnTo>
                  <a:lnTo>
                    <a:pt x="500" y="303"/>
                  </a:lnTo>
                  <a:lnTo>
                    <a:pt x="477" y="292"/>
                  </a:lnTo>
                  <a:lnTo>
                    <a:pt x="454" y="268"/>
                  </a:lnTo>
                  <a:lnTo>
                    <a:pt x="430" y="257"/>
                  </a:lnTo>
                  <a:lnTo>
                    <a:pt x="419" y="233"/>
                  </a:lnTo>
                  <a:lnTo>
                    <a:pt x="395" y="199"/>
                  </a:lnTo>
                  <a:lnTo>
                    <a:pt x="430" y="209"/>
                  </a:lnTo>
                  <a:lnTo>
                    <a:pt x="477" y="209"/>
                  </a:lnTo>
                  <a:lnTo>
                    <a:pt x="511" y="209"/>
                  </a:lnTo>
                  <a:lnTo>
                    <a:pt x="558" y="199"/>
                  </a:lnTo>
                  <a:lnTo>
                    <a:pt x="593" y="186"/>
                  </a:lnTo>
                  <a:lnTo>
                    <a:pt x="628" y="186"/>
                  </a:lnTo>
                  <a:lnTo>
                    <a:pt x="675" y="175"/>
                  </a:lnTo>
                  <a:lnTo>
                    <a:pt x="721" y="175"/>
                  </a:lnTo>
                  <a:lnTo>
                    <a:pt x="697" y="164"/>
                  </a:lnTo>
                  <a:lnTo>
                    <a:pt x="675" y="164"/>
                  </a:lnTo>
                  <a:lnTo>
                    <a:pt x="640" y="151"/>
                  </a:lnTo>
                  <a:lnTo>
                    <a:pt x="604" y="151"/>
                  </a:lnTo>
                  <a:lnTo>
                    <a:pt x="570" y="140"/>
                  </a:lnTo>
                  <a:lnTo>
                    <a:pt x="535" y="128"/>
                  </a:lnTo>
                  <a:lnTo>
                    <a:pt x="511" y="105"/>
                  </a:lnTo>
                  <a:lnTo>
                    <a:pt x="500" y="82"/>
                  </a:lnTo>
                  <a:lnTo>
                    <a:pt x="535" y="82"/>
                  </a:lnTo>
                  <a:lnTo>
                    <a:pt x="581" y="82"/>
                  </a:lnTo>
                  <a:lnTo>
                    <a:pt x="628" y="71"/>
                  </a:lnTo>
                  <a:lnTo>
                    <a:pt x="663" y="58"/>
                  </a:lnTo>
                  <a:lnTo>
                    <a:pt x="709" y="47"/>
                  </a:lnTo>
                  <a:lnTo>
                    <a:pt x="756" y="35"/>
                  </a:lnTo>
                  <a:lnTo>
                    <a:pt x="802" y="35"/>
                  </a:lnTo>
                  <a:lnTo>
                    <a:pt x="837" y="35"/>
                  </a:lnTo>
                  <a:lnTo>
                    <a:pt x="802" y="23"/>
                  </a:lnTo>
                  <a:lnTo>
                    <a:pt x="768" y="12"/>
                  </a:lnTo>
                  <a:lnTo>
                    <a:pt x="721" y="23"/>
                  </a:lnTo>
                  <a:lnTo>
                    <a:pt x="675" y="23"/>
                  </a:lnTo>
                  <a:lnTo>
                    <a:pt x="628" y="35"/>
                  </a:lnTo>
                  <a:lnTo>
                    <a:pt x="581" y="35"/>
                  </a:lnTo>
                  <a:lnTo>
                    <a:pt x="547" y="23"/>
                  </a:lnTo>
                  <a:lnTo>
                    <a:pt x="523" y="0"/>
                  </a:lnTo>
                  <a:lnTo>
                    <a:pt x="0" y="175"/>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7" name="Freeform 269">
              <a:extLst>
                <a:ext uri="{FF2B5EF4-FFF2-40B4-BE49-F238E27FC236}">
                  <a16:creationId xmlns:a16="http://schemas.microsoft.com/office/drawing/2014/main" id="{E399A86B-F0C6-1BC5-5F7A-0E0FCF8EDAC7}"/>
                </a:ext>
              </a:extLst>
            </p:cNvPr>
            <p:cNvSpPr>
              <a:spLocks/>
            </p:cNvSpPr>
            <p:nvPr/>
          </p:nvSpPr>
          <p:spPr bwMode="auto">
            <a:xfrm>
              <a:off x="3087" y="3161"/>
              <a:ext cx="168" cy="93"/>
            </a:xfrm>
            <a:custGeom>
              <a:avLst/>
              <a:gdLst>
                <a:gd name="T0" fmla="*/ 81 w 837"/>
                <a:gd name="T1" fmla="*/ 268 h 465"/>
                <a:gd name="T2" fmla="*/ 175 w 837"/>
                <a:gd name="T3" fmla="*/ 314 h 465"/>
                <a:gd name="T4" fmla="*/ 279 w 837"/>
                <a:gd name="T5" fmla="*/ 350 h 465"/>
                <a:gd name="T6" fmla="*/ 383 w 837"/>
                <a:gd name="T7" fmla="*/ 361 h 465"/>
                <a:gd name="T8" fmla="*/ 477 w 837"/>
                <a:gd name="T9" fmla="*/ 361 h 465"/>
                <a:gd name="T10" fmla="*/ 570 w 837"/>
                <a:gd name="T11" fmla="*/ 372 h 465"/>
                <a:gd name="T12" fmla="*/ 663 w 837"/>
                <a:gd name="T13" fmla="*/ 396 h 465"/>
                <a:gd name="T14" fmla="*/ 733 w 837"/>
                <a:gd name="T15" fmla="*/ 443 h 465"/>
                <a:gd name="T16" fmla="*/ 733 w 837"/>
                <a:gd name="T17" fmla="*/ 430 h 465"/>
                <a:gd name="T18" fmla="*/ 651 w 837"/>
                <a:gd name="T19" fmla="*/ 372 h 465"/>
                <a:gd name="T20" fmla="*/ 593 w 837"/>
                <a:gd name="T21" fmla="*/ 350 h 465"/>
                <a:gd name="T22" fmla="*/ 535 w 837"/>
                <a:gd name="T23" fmla="*/ 314 h 465"/>
                <a:gd name="T24" fmla="*/ 477 w 837"/>
                <a:gd name="T25" fmla="*/ 292 h 465"/>
                <a:gd name="T26" fmla="*/ 430 w 837"/>
                <a:gd name="T27" fmla="*/ 257 h 465"/>
                <a:gd name="T28" fmla="*/ 395 w 837"/>
                <a:gd name="T29" fmla="*/ 199 h 465"/>
                <a:gd name="T30" fmla="*/ 477 w 837"/>
                <a:gd name="T31" fmla="*/ 209 h 465"/>
                <a:gd name="T32" fmla="*/ 558 w 837"/>
                <a:gd name="T33" fmla="*/ 199 h 465"/>
                <a:gd name="T34" fmla="*/ 628 w 837"/>
                <a:gd name="T35" fmla="*/ 186 h 465"/>
                <a:gd name="T36" fmla="*/ 721 w 837"/>
                <a:gd name="T37" fmla="*/ 175 h 465"/>
                <a:gd name="T38" fmla="*/ 675 w 837"/>
                <a:gd name="T39" fmla="*/ 164 h 465"/>
                <a:gd name="T40" fmla="*/ 604 w 837"/>
                <a:gd name="T41" fmla="*/ 151 h 465"/>
                <a:gd name="T42" fmla="*/ 535 w 837"/>
                <a:gd name="T43" fmla="*/ 128 h 465"/>
                <a:gd name="T44" fmla="*/ 500 w 837"/>
                <a:gd name="T45" fmla="*/ 82 h 465"/>
                <a:gd name="T46" fmla="*/ 581 w 837"/>
                <a:gd name="T47" fmla="*/ 82 h 465"/>
                <a:gd name="T48" fmla="*/ 663 w 837"/>
                <a:gd name="T49" fmla="*/ 58 h 465"/>
                <a:gd name="T50" fmla="*/ 756 w 837"/>
                <a:gd name="T51" fmla="*/ 35 h 465"/>
                <a:gd name="T52" fmla="*/ 837 w 837"/>
                <a:gd name="T53" fmla="*/ 35 h 465"/>
                <a:gd name="T54" fmla="*/ 768 w 837"/>
                <a:gd name="T55" fmla="*/ 12 h 465"/>
                <a:gd name="T56" fmla="*/ 675 w 837"/>
                <a:gd name="T57" fmla="*/ 23 h 465"/>
                <a:gd name="T58" fmla="*/ 581 w 837"/>
                <a:gd name="T59" fmla="*/ 35 h 465"/>
                <a:gd name="T60" fmla="*/ 523 w 837"/>
                <a:gd name="T61" fmla="*/ 0 h 465"/>
                <a:gd name="T62" fmla="*/ 0 w 837"/>
                <a:gd name="T63" fmla="*/ 17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37" h="465">
                  <a:moveTo>
                    <a:pt x="0" y="175"/>
                  </a:moveTo>
                  <a:lnTo>
                    <a:pt x="81" y="268"/>
                  </a:lnTo>
                  <a:lnTo>
                    <a:pt x="128" y="292"/>
                  </a:lnTo>
                  <a:lnTo>
                    <a:pt x="175" y="314"/>
                  </a:lnTo>
                  <a:lnTo>
                    <a:pt x="233" y="337"/>
                  </a:lnTo>
                  <a:lnTo>
                    <a:pt x="279" y="350"/>
                  </a:lnTo>
                  <a:lnTo>
                    <a:pt x="326" y="350"/>
                  </a:lnTo>
                  <a:lnTo>
                    <a:pt x="383" y="361"/>
                  </a:lnTo>
                  <a:lnTo>
                    <a:pt x="430" y="361"/>
                  </a:lnTo>
                  <a:lnTo>
                    <a:pt x="477" y="361"/>
                  </a:lnTo>
                  <a:lnTo>
                    <a:pt x="523" y="372"/>
                  </a:lnTo>
                  <a:lnTo>
                    <a:pt x="570" y="372"/>
                  </a:lnTo>
                  <a:lnTo>
                    <a:pt x="616" y="385"/>
                  </a:lnTo>
                  <a:lnTo>
                    <a:pt x="663" y="396"/>
                  </a:lnTo>
                  <a:lnTo>
                    <a:pt x="697" y="419"/>
                  </a:lnTo>
                  <a:lnTo>
                    <a:pt x="733" y="443"/>
                  </a:lnTo>
                  <a:lnTo>
                    <a:pt x="768" y="465"/>
                  </a:lnTo>
                  <a:lnTo>
                    <a:pt x="733" y="430"/>
                  </a:lnTo>
                  <a:lnTo>
                    <a:pt x="686" y="385"/>
                  </a:lnTo>
                  <a:lnTo>
                    <a:pt x="651" y="372"/>
                  </a:lnTo>
                  <a:lnTo>
                    <a:pt x="628" y="361"/>
                  </a:lnTo>
                  <a:lnTo>
                    <a:pt x="593" y="350"/>
                  </a:lnTo>
                  <a:lnTo>
                    <a:pt x="558" y="337"/>
                  </a:lnTo>
                  <a:lnTo>
                    <a:pt x="535" y="314"/>
                  </a:lnTo>
                  <a:lnTo>
                    <a:pt x="500" y="303"/>
                  </a:lnTo>
                  <a:lnTo>
                    <a:pt x="477" y="292"/>
                  </a:lnTo>
                  <a:lnTo>
                    <a:pt x="454" y="268"/>
                  </a:lnTo>
                  <a:lnTo>
                    <a:pt x="430" y="257"/>
                  </a:lnTo>
                  <a:lnTo>
                    <a:pt x="419" y="233"/>
                  </a:lnTo>
                  <a:lnTo>
                    <a:pt x="395" y="199"/>
                  </a:lnTo>
                  <a:lnTo>
                    <a:pt x="430" y="209"/>
                  </a:lnTo>
                  <a:lnTo>
                    <a:pt x="477" y="209"/>
                  </a:lnTo>
                  <a:lnTo>
                    <a:pt x="511" y="209"/>
                  </a:lnTo>
                  <a:lnTo>
                    <a:pt x="558" y="199"/>
                  </a:lnTo>
                  <a:lnTo>
                    <a:pt x="593" y="186"/>
                  </a:lnTo>
                  <a:lnTo>
                    <a:pt x="628" y="186"/>
                  </a:lnTo>
                  <a:lnTo>
                    <a:pt x="675" y="175"/>
                  </a:lnTo>
                  <a:lnTo>
                    <a:pt x="721" y="175"/>
                  </a:lnTo>
                  <a:lnTo>
                    <a:pt x="697" y="164"/>
                  </a:lnTo>
                  <a:lnTo>
                    <a:pt x="675" y="164"/>
                  </a:lnTo>
                  <a:lnTo>
                    <a:pt x="640" y="151"/>
                  </a:lnTo>
                  <a:lnTo>
                    <a:pt x="604" y="151"/>
                  </a:lnTo>
                  <a:lnTo>
                    <a:pt x="570" y="140"/>
                  </a:lnTo>
                  <a:lnTo>
                    <a:pt x="535" y="128"/>
                  </a:lnTo>
                  <a:lnTo>
                    <a:pt x="511" y="105"/>
                  </a:lnTo>
                  <a:lnTo>
                    <a:pt x="500" y="82"/>
                  </a:lnTo>
                  <a:lnTo>
                    <a:pt x="535" y="82"/>
                  </a:lnTo>
                  <a:lnTo>
                    <a:pt x="581" y="82"/>
                  </a:lnTo>
                  <a:lnTo>
                    <a:pt x="628" y="71"/>
                  </a:lnTo>
                  <a:lnTo>
                    <a:pt x="663" y="58"/>
                  </a:lnTo>
                  <a:lnTo>
                    <a:pt x="709" y="47"/>
                  </a:lnTo>
                  <a:lnTo>
                    <a:pt x="756" y="35"/>
                  </a:lnTo>
                  <a:lnTo>
                    <a:pt x="802" y="35"/>
                  </a:lnTo>
                  <a:lnTo>
                    <a:pt x="837" y="35"/>
                  </a:lnTo>
                  <a:lnTo>
                    <a:pt x="802" y="23"/>
                  </a:lnTo>
                  <a:lnTo>
                    <a:pt x="768" y="12"/>
                  </a:lnTo>
                  <a:lnTo>
                    <a:pt x="721" y="23"/>
                  </a:lnTo>
                  <a:lnTo>
                    <a:pt x="675" y="23"/>
                  </a:lnTo>
                  <a:lnTo>
                    <a:pt x="628" y="35"/>
                  </a:lnTo>
                  <a:lnTo>
                    <a:pt x="581" y="35"/>
                  </a:lnTo>
                  <a:lnTo>
                    <a:pt x="547" y="23"/>
                  </a:lnTo>
                  <a:lnTo>
                    <a:pt x="523" y="0"/>
                  </a:lnTo>
                  <a:lnTo>
                    <a:pt x="0" y="175"/>
                  </a:lnTo>
                  <a:lnTo>
                    <a:pt x="0" y="17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8" name="Freeform 270">
              <a:extLst>
                <a:ext uri="{FF2B5EF4-FFF2-40B4-BE49-F238E27FC236}">
                  <a16:creationId xmlns:a16="http://schemas.microsoft.com/office/drawing/2014/main" id="{B0AC927F-50C7-53FE-DB27-50E76FAEA619}"/>
                </a:ext>
              </a:extLst>
            </p:cNvPr>
            <p:cNvSpPr>
              <a:spLocks/>
            </p:cNvSpPr>
            <p:nvPr/>
          </p:nvSpPr>
          <p:spPr bwMode="auto">
            <a:xfrm>
              <a:off x="3111" y="3228"/>
              <a:ext cx="116" cy="77"/>
            </a:xfrm>
            <a:custGeom>
              <a:avLst/>
              <a:gdLst>
                <a:gd name="T0" fmla="*/ 0 w 580"/>
                <a:gd name="T1" fmla="*/ 0 h 384"/>
                <a:gd name="T2" fmla="*/ 35 w 580"/>
                <a:gd name="T3" fmla="*/ 12 h 384"/>
                <a:gd name="T4" fmla="*/ 58 w 580"/>
                <a:gd name="T5" fmla="*/ 35 h 384"/>
                <a:gd name="T6" fmla="*/ 80 w 580"/>
                <a:gd name="T7" fmla="*/ 47 h 384"/>
                <a:gd name="T8" fmla="*/ 116 w 580"/>
                <a:gd name="T9" fmla="*/ 58 h 384"/>
                <a:gd name="T10" fmla="*/ 151 w 580"/>
                <a:gd name="T11" fmla="*/ 71 h 384"/>
                <a:gd name="T12" fmla="*/ 173 w 580"/>
                <a:gd name="T13" fmla="*/ 82 h 384"/>
                <a:gd name="T14" fmla="*/ 209 w 580"/>
                <a:gd name="T15" fmla="*/ 93 h 384"/>
                <a:gd name="T16" fmla="*/ 232 w 580"/>
                <a:gd name="T17" fmla="*/ 105 h 384"/>
                <a:gd name="T18" fmla="*/ 266 w 580"/>
                <a:gd name="T19" fmla="*/ 116 h 384"/>
                <a:gd name="T20" fmla="*/ 302 w 580"/>
                <a:gd name="T21" fmla="*/ 116 h 384"/>
                <a:gd name="T22" fmla="*/ 325 w 580"/>
                <a:gd name="T23" fmla="*/ 128 h 384"/>
                <a:gd name="T24" fmla="*/ 360 w 580"/>
                <a:gd name="T25" fmla="*/ 151 h 384"/>
                <a:gd name="T26" fmla="*/ 383 w 580"/>
                <a:gd name="T27" fmla="*/ 164 h 384"/>
                <a:gd name="T28" fmla="*/ 418 w 580"/>
                <a:gd name="T29" fmla="*/ 175 h 384"/>
                <a:gd name="T30" fmla="*/ 442 w 580"/>
                <a:gd name="T31" fmla="*/ 186 h 384"/>
                <a:gd name="T32" fmla="*/ 476 w 580"/>
                <a:gd name="T33" fmla="*/ 209 h 384"/>
                <a:gd name="T34" fmla="*/ 511 w 580"/>
                <a:gd name="T35" fmla="*/ 233 h 384"/>
                <a:gd name="T36" fmla="*/ 535 w 580"/>
                <a:gd name="T37" fmla="*/ 279 h 384"/>
                <a:gd name="T38" fmla="*/ 558 w 580"/>
                <a:gd name="T39" fmla="*/ 337 h 384"/>
                <a:gd name="T40" fmla="*/ 580 w 580"/>
                <a:gd name="T41" fmla="*/ 384 h 384"/>
                <a:gd name="T42" fmla="*/ 546 w 580"/>
                <a:gd name="T43" fmla="*/ 337 h 384"/>
                <a:gd name="T44" fmla="*/ 511 w 580"/>
                <a:gd name="T45" fmla="*/ 302 h 384"/>
                <a:gd name="T46" fmla="*/ 487 w 580"/>
                <a:gd name="T47" fmla="*/ 268 h 384"/>
                <a:gd name="T48" fmla="*/ 453 w 580"/>
                <a:gd name="T49" fmla="*/ 244 h 384"/>
                <a:gd name="T50" fmla="*/ 407 w 580"/>
                <a:gd name="T51" fmla="*/ 221 h 384"/>
                <a:gd name="T52" fmla="*/ 372 w 580"/>
                <a:gd name="T53" fmla="*/ 198 h 384"/>
                <a:gd name="T54" fmla="*/ 337 w 580"/>
                <a:gd name="T55" fmla="*/ 175 h 384"/>
                <a:gd name="T56" fmla="*/ 290 w 580"/>
                <a:gd name="T57" fmla="*/ 164 h 384"/>
                <a:gd name="T58" fmla="*/ 256 w 580"/>
                <a:gd name="T59" fmla="*/ 140 h 384"/>
                <a:gd name="T60" fmla="*/ 221 w 580"/>
                <a:gd name="T61" fmla="*/ 128 h 384"/>
                <a:gd name="T62" fmla="*/ 173 w 580"/>
                <a:gd name="T63" fmla="*/ 105 h 384"/>
                <a:gd name="T64" fmla="*/ 139 w 580"/>
                <a:gd name="T65" fmla="*/ 93 h 384"/>
                <a:gd name="T66" fmla="*/ 104 w 580"/>
                <a:gd name="T67" fmla="*/ 71 h 384"/>
                <a:gd name="T68" fmla="*/ 69 w 580"/>
                <a:gd name="T69" fmla="*/ 47 h 384"/>
                <a:gd name="T70" fmla="*/ 35 w 580"/>
                <a:gd name="T71" fmla="*/ 23 h 384"/>
                <a:gd name="T72" fmla="*/ 0 w 580"/>
                <a:gd name="T73"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0" h="384">
                  <a:moveTo>
                    <a:pt x="0" y="0"/>
                  </a:moveTo>
                  <a:lnTo>
                    <a:pt x="35" y="12"/>
                  </a:lnTo>
                  <a:lnTo>
                    <a:pt x="58" y="35"/>
                  </a:lnTo>
                  <a:lnTo>
                    <a:pt x="80" y="47"/>
                  </a:lnTo>
                  <a:lnTo>
                    <a:pt x="116" y="58"/>
                  </a:lnTo>
                  <a:lnTo>
                    <a:pt x="151" y="71"/>
                  </a:lnTo>
                  <a:lnTo>
                    <a:pt x="173" y="82"/>
                  </a:lnTo>
                  <a:lnTo>
                    <a:pt x="209" y="93"/>
                  </a:lnTo>
                  <a:lnTo>
                    <a:pt x="232" y="105"/>
                  </a:lnTo>
                  <a:lnTo>
                    <a:pt x="266" y="116"/>
                  </a:lnTo>
                  <a:lnTo>
                    <a:pt x="302" y="116"/>
                  </a:lnTo>
                  <a:lnTo>
                    <a:pt x="325" y="128"/>
                  </a:lnTo>
                  <a:lnTo>
                    <a:pt x="360" y="151"/>
                  </a:lnTo>
                  <a:lnTo>
                    <a:pt x="383" y="164"/>
                  </a:lnTo>
                  <a:lnTo>
                    <a:pt x="418" y="175"/>
                  </a:lnTo>
                  <a:lnTo>
                    <a:pt x="442" y="186"/>
                  </a:lnTo>
                  <a:lnTo>
                    <a:pt x="476" y="209"/>
                  </a:lnTo>
                  <a:lnTo>
                    <a:pt x="511" y="233"/>
                  </a:lnTo>
                  <a:lnTo>
                    <a:pt x="535" y="279"/>
                  </a:lnTo>
                  <a:lnTo>
                    <a:pt x="558" y="337"/>
                  </a:lnTo>
                  <a:lnTo>
                    <a:pt x="580" y="384"/>
                  </a:lnTo>
                  <a:lnTo>
                    <a:pt x="546" y="337"/>
                  </a:lnTo>
                  <a:lnTo>
                    <a:pt x="511" y="302"/>
                  </a:lnTo>
                  <a:lnTo>
                    <a:pt x="487" y="268"/>
                  </a:lnTo>
                  <a:lnTo>
                    <a:pt x="453" y="244"/>
                  </a:lnTo>
                  <a:lnTo>
                    <a:pt x="407" y="221"/>
                  </a:lnTo>
                  <a:lnTo>
                    <a:pt x="372" y="198"/>
                  </a:lnTo>
                  <a:lnTo>
                    <a:pt x="337" y="175"/>
                  </a:lnTo>
                  <a:lnTo>
                    <a:pt x="290" y="164"/>
                  </a:lnTo>
                  <a:lnTo>
                    <a:pt x="256" y="140"/>
                  </a:lnTo>
                  <a:lnTo>
                    <a:pt x="221" y="128"/>
                  </a:lnTo>
                  <a:lnTo>
                    <a:pt x="173" y="105"/>
                  </a:lnTo>
                  <a:lnTo>
                    <a:pt x="139" y="93"/>
                  </a:lnTo>
                  <a:lnTo>
                    <a:pt x="104" y="71"/>
                  </a:lnTo>
                  <a:lnTo>
                    <a:pt x="69" y="47"/>
                  </a:lnTo>
                  <a:lnTo>
                    <a:pt x="35" y="23"/>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9" name="Freeform 271">
              <a:extLst>
                <a:ext uri="{FF2B5EF4-FFF2-40B4-BE49-F238E27FC236}">
                  <a16:creationId xmlns:a16="http://schemas.microsoft.com/office/drawing/2014/main" id="{A0B5B25B-F79A-B700-243A-DEA962BE8FE1}"/>
                </a:ext>
              </a:extLst>
            </p:cNvPr>
            <p:cNvSpPr>
              <a:spLocks/>
            </p:cNvSpPr>
            <p:nvPr/>
          </p:nvSpPr>
          <p:spPr bwMode="auto">
            <a:xfrm>
              <a:off x="3111" y="3228"/>
              <a:ext cx="116" cy="77"/>
            </a:xfrm>
            <a:custGeom>
              <a:avLst/>
              <a:gdLst>
                <a:gd name="T0" fmla="*/ 0 w 580"/>
                <a:gd name="T1" fmla="*/ 0 h 384"/>
                <a:gd name="T2" fmla="*/ 35 w 580"/>
                <a:gd name="T3" fmla="*/ 12 h 384"/>
                <a:gd name="T4" fmla="*/ 58 w 580"/>
                <a:gd name="T5" fmla="*/ 35 h 384"/>
                <a:gd name="T6" fmla="*/ 80 w 580"/>
                <a:gd name="T7" fmla="*/ 47 h 384"/>
                <a:gd name="T8" fmla="*/ 116 w 580"/>
                <a:gd name="T9" fmla="*/ 58 h 384"/>
                <a:gd name="T10" fmla="*/ 151 w 580"/>
                <a:gd name="T11" fmla="*/ 71 h 384"/>
                <a:gd name="T12" fmla="*/ 173 w 580"/>
                <a:gd name="T13" fmla="*/ 82 h 384"/>
                <a:gd name="T14" fmla="*/ 209 w 580"/>
                <a:gd name="T15" fmla="*/ 93 h 384"/>
                <a:gd name="T16" fmla="*/ 232 w 580"/>
                <a:gd name="T17" fmla="*/ 105 h 384"/>
                <a:gd name="T18" fmla="*/ 266 w 580"/>
                <a:gd name="T19" fmla="*/ 116 h 384"/>
                <a:gd name="T20" fmla="*/ 302 w 580"/>
                <a:gd name="T21" fmla="*/ 116 h 384"/>
                <a:gd name="T22" fmla="*/ 325 w 580"/>
                <a:gd name="T23" fmla="*/ 128 h 384"/>
                <a:gd name="T24" fmla="*/ 360 w 580"/>
                <a:gd name="T25" fmla="*/ 151 h 384"/>
                <a:gd name="T26" fmla="*/ 383 w 580"/>
                <a:gd name="T27" fmla="*/ 164 h 384"/>
                <a:gd name="T28" fmla="*/ 418 w 580"/>
                <a:gd name="T29" fmla="*/ 175 h 384"/>
                <a:gd name="T30" fmla="*/ 442 w 580"/>
                <a:gd name="T31" fmla="*/ 186 h 384"/>
                <a:gd name="T32" fmla="*/ 476 w 580"/>
                <a:gd name="T33" fmla="*/ 209 h 384"/>
                <a:gd name="T34" fmla="*/ 511 w 580"/>
                <a:gd name="T35" fmla="*/ 233 h 384"/>
                <a:gd name="T36" fmla="*/ 535 w 580"/>
                <a:gd name="T37" fmla="*/ 279 h 384"/>
                <a:gd name="T38" fmla="*/ 558 w 580"/>
                <a:gd name="T39" fmla="*/ 337 h 384"/>
                <a:gd name="T40" fmla="*/ 580 w 580"/>
                <a:gd name="T41" fmla="*/ 384 h 384"/>
                <a:gd name="T42" fmla="*/ 546 w 580"/>
                <a:gd name="T43" fmla="*/ 337 h 384"/>
                <a:gd name="T44" fmla="*/ 511 w 580"/>
                <a:gd name="T45" fmla="*/ 302 h 384"/>
                <a:gd name="T46" fmla="*/ 487 w 580"/>
                <a:gd name="T47" fmla="*/ 268 h 384"/>
                <a:gd name="T48" fmla="*/ 453 w 580"/>
                <a:gd name="T49" fmla="*/ 244 h 384"/>
                <a:gd name="T50" fmla="*/ 407 w 580"/>
                <a:gd name="T51" fmla="*/ 221 h 384"/>
                <a:gd name="T52" fmla="*/ 372 w 580"/>
                <a:gd name="T53" fmla="*/ 198 h 384"/>
                <a:gd name="T54" fmla="*/ 337 w 580"/>
                <a:gd name="T55" fmla="*/ 175 h 384"/>
                <a:gd name="T56" fmla="*/ 290 w 580"/>
                <a:gd name="T57" fmla="*/ 164 h 384"/>
                <a:gd name="T58" fmla="*/ 256 w 580"/>
                <a:gd name="T59" fmla="*/ 140 h 384"/>
                <a:gd name="T60" fmla="*/ 221 w 580"/>
                <a:gd name="T61" fmla="*/ 128 h 384"/>
                <a:gd name="T62" fmla="*/ 173 w 580"/>
                <a:gd name="T63" fmla="*/ 105 h 384"/>
                <a:gd name="T64" fmla="*/ 139 w 580"/>
                <a:gd name="T65" fmla="*/ 93 h 384"/>
                <a:gd name="T66" fmla="*/ 104 w 580"/>
                <a:gd name="T67" fmla="*/ 71 h 384"/>
                <a:gd name="T68" fmla="*/ 69 w 580"/>
                <a:gd name="T69" fmla="*/ 47 h 384"/>
                <a:gd name="T70" fmla="*/ 35 w 580"/>
                <a:gd name="T71" fmla="*/ 23 h 384"/>
                <a:gd name="T72" fmla="*/ 0 w 580"/>
                <a:gd name="T73" fmla="*/ 0 h 384"/>
                <a:gd name="T74" fmla="*/ 0 w 580"/>
                <a:gd name="T7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0" h="384">
                  <a:moveTo>
                    <a:pt x="0" y="0"/>
                  </a:moveTo>
                  <a:lnTo>
                    <a:pt x="35" y="12"/>
                  </a:lnTo>
                  <a:lnTo>
                    <a:pt x="58" y="35"/>
                  </a:lnTo>
                  <a:lnTo>
                    <a:pt x="80" y="47"/>
                  </a:lnTo>
                  <a:lnTo>
                    <a:pt x="116" y="58"/>
                  </a:lnTo>
                  <a:lnTo>
                    <a:pt x="151" y="71"/>
                  </a:lnTo>
                  <a:lnTo>
                    <a:pt x="173" y="82"/>
                  </a:lnTo>
                  <a:lnTo>
                    <a:pt x="209" y="93"/>
                  </a:lnTo>
                  <a:lnTo>
                    <a:pt x="232" y="105"/>
                  </a:lnTo>
                  <a:lnTo>
                    <a:pt x="266" y="116"/>
                  </a:lnTo>
                  <a:lnTo>
                    <a:pt x="302" y="116"/>
                  </a:lnTo>
                  <a:lnTo>
                    <a:pt x="325" y="128"/>
                  </a:lnTo>
                  <a:lnTo>
                    <a:pt x="360" y="151"/>
                  </a:lnTo>
                  <a:lnTo>
                    <a:pt x="383" y="164"/>
                  </a:lnTo>
                  <a:lnTo>
                    <a:pt x="418" y="175"/>
                  </a:lnTo>
                  <a:lnTo>
                    <a:pt x="442" y="186"/>
                  </a:lnTo>
                  <a:lnTo>
                    <a:pt x="476" y="209"/>
                  </a:lnTo>
                  <a:lnTo>
                    <a:pt x="511" y="233"/>
                  </a:lnTo>
                  <a:lnTo>
                    <a:pt x="535" y="279"/>
                  </a:lnTo>
                  <a:lnTo>
                    <a:pt x="558" y="337"/>
                  </a:lnTo>
                  <a:lnTo>
                    <a:pt x="580" y="384"/>
                  </a:lnTo>
                  <a:lnTo>
                    <a:pt x="546" y="337"/>
                  </a:lnTo>
                  <a:lnTo>
                    <a:pt x="511" y="302"/>
                  </a:lnTo>
                  <a:lnTo>
                    <a:pt x="487" y="268"/>
                  </a:lnTo>
                  <a:lnTo>
                    <a:pt x="453" y="244"/>
                  </a:lnTo>
                  <a:lnTo>
                    <a:pt x="407" y="221"/>
                  </a:lnTo>
                  <a:lnTo>
                    <a:pt x="372" y="198"/>
                  </a:lnTo>
                  <a:lnTo>
                    <a:pt x="337" y="175"/>
                  </a:lnTo>
                  <a:lnTo>
                    <a:pt x="290" y="164"/>
                  </a:lnTo>
                  <a:lnTo>
                    <a:pt x="256" y="140"/>
                  </a:lnTo>
                  <a:lnTo>
                    <a:pt x="221" y="128"/>
                  </a:lnTo>
                  <a:lnTo>
                    <a:pt x="173" y="105"/>
                  </a:lnTo>
                  <a:lnTo>
                    <a:pt x="139" y="93"/>
                  </a:lnTo>
                  <a:lnTo>
                    <a:pt x="104" y="71"/>
                  </a:lnTo>
                  <a:lnTo>
                    <a:pt x="69" y="47"/>
                  </a:lnTo>
                  <a:lnTo>
                    <a:pt x="35" y="23"/>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0" name="Freeform 272">
              <a:extLst>
                <a:ext uri="{FF2B5EF4-FFF2-40B4-BE49-F238E27FC236}">
                  <a16:creationId xmlns:a16="http://schemas.microsoft.com/office/drawing/2014/main" id="{DB59D2D9-EA53-00F8-821D-04A8D74B47CA}"/>
                </a:ext>
              </a:extLst>
            </p:cNvPr>
            <p:cNvSpPr>
              <a:spLocks/>
            </p:cNvSpPr>
            <p:nvPr/>
          </p:nvSpPr>
          <p:spPr bwMode="auto">
            <a:xfrm>
              <a:off x="3129" y="3261"/>
              <a:ext cx="63" cy="49"/>
            </a:xfrm>
            <a:custGeom>
              <a:avLst/>
              <a:gdLst>
                <a:gd name="T0" fmla="*/ 0 w 314"/>
                <a:gd name="T1" fmla="*/ 0 h 243"/>
                <a:gd name="T2" fmla="*/ 58 w 314"/>
                <a:gd name="T3" fmla="*/ 22 h 243"/>
                <a:gd name="T4" fmla="*/ 128 w 314"/>
                <a:gd name="T5" fmla="*/ 45 h 243"/>
                <a:gd name="T6" fmla="*/ 186 w 314"/>
                <a:gd name="T7" fmla="*/ 57 h 243"/>
                <a:gd name="T8" fmla="*/ 232 w 314"/>
                <a:gd name="T9" fmla="*/ 80 h 243"/>
                <a:gd name="T10" fmla="*/ 267 w 314"/>
                <a:gd name="T11" fmla="*/ 115 h 243"/>
                <a:gd name="T12" fmla="*/ 279 w 314"/>
                <a:gd name="T13" fmla="*/ 162 h 243"/>
                <a:gd name="T14" fmla="*/ 301 w 314"/>
                <a:gd name="T15" fmla="*/ 197 h 243"/>
                <a:gd name="T16" fmla="*/ 314 w 314"/>
                <a:gd name="T17" fmla="*/ 243 h 243"/>
                <a:gd name="T18" fmla="*/ 279 w 314"/>
                <a:gd name="T19" fmla="*/ 197 h 243"/>
                <a:gd name="T20" fmla="*/ 232 w 314"/>
                <a:gd name="T21" fmla="*/ 150 h 243"/>
                <a:gd name="T22" fmla="*/ 197 w 314"/>
                <a:gd name="T23" fmla="*/ 127 h 243"/>
                <a:gd name="T24" fmla="*/ 151 w 314"/>
                <a:gd name="T25" fmla="*/ 104 h 243"/>
                <a:gd name="T26" fmla="*/ 116 w 314"/>
                <a:gd name="T27" fmla="*/ 80 h 243"/>
                <a:gd name="T28" fmla="*/ 69 w 314"/>
                <a:gd name="T29" fmla="*/ 57 h 243"/>
                <a:gd name="T30" fmla="*/ 35 w 314"/>
                <a:gd name="T31" fmla="*/ 34 h 243"/>
                <a:gd name="T32" fmla="*/ 0 w 314"/>
                <a:gd name="T33"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43">
                  <a:moveTo>
                    <a:pt x="0" y="0"/>
                  </a:moveTo>
                  <a:lnTo>
                    <a:pt x="58" y="22"/>
                  </a:lnTo>
                  <a:lnTo>
                    <a:pt x="128" y="45"/>
                  </a:lnTo>
                  <a:lnTo>
                    <a:pt x="186" y="57"/>
                  </a:lnTo>
                  <a:lnTo>
                    <a:pt x="232" y="80"/>
                  </a:lnTo>
                  <a:lnTo>
                    <a:pt x="267" y="115"/>
                  </a:lnTo>
                  <a:lnTo>
                    <a:pt x="279" y="162"/>
                  </a:lnTo>
                  <a:lnTo>
                    <a:pt x="301" y="197"/>
                  </a:lnTo>
                  <a:lnTo>
                    <a:pt x="314" y="243"/>
                  </a:lnTo>
                  <a:lnTo>
                    <a:pt x="279" y="197"/>
                  </a:lnTo>
                  <a:lnTo>
                    <a:pt x="232" y="150"/>
                  </a:lnTo>
                  <a:lnTo>
                    <a:pt x="197" y="127"/>
                  </a:lnTo>
                  <a:lnTo>
                    <a:pt x="151" y="104"/>
                  </a:lnTo>
                  <a:lnTo>
                    <a:pt x="116" y="80"/>
                  </a:lnTo>
                  <a:lnTo>
                    <a:pt x="69" y="57"/>
                  </a:lnTo>
                  <a:lnTo>
                    <a:pt x="35" y="34"/>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1" name="Freeform 273">
              <a:extLst>
                <a:ext uri="{FF2B5EF4-FFF2-40B4-BE49-F238E27FC236}">
                  <a16:creationId xmlns:a16="http://schemas.microsoft.com/office/drawing/2014/main" id="{5E9CDCF3-7BA1-8134-52E0-EF26F3364B76}"/>
                </a:ext>
              </a:extLst>
            </p:cNvPr>
            <p:cNvSpPr>
              <a:spLocks/>
            </p:cNvSpPr>
            <p:nvPr/>
          </p:nvSpPr>
          <p:spPr bwMode="auto">
            <a:xfrm>
              <a:off x="3129" y="3261"/>
              <a:ext cx="63" cy="49"/>
            </a:xfrm>
            <a:custGeom>
              <a:avLst/>
              <a:gdLst>
                <a:gd name="T0" fmla="*/ 0 w 314"/>
                <a:gd name="T1" fmla="*/ 0 h 243"/>
                <a:gd name="T2" fmla="*/ 58 w 314"/>
                <a:gd name="T3" fmla="*/ 22 h 243"/>
                <a:gd name="T4" fmla="*/ 128 w 314"/>
                <a:gd name="T5" fmla="*/ 45 h 243"/>
                <a:gd name="T6" fmla="*/ 186 w 314"/>
                <a:gd name="T7" fmla="*/ 57 h 243"/>
                <a:gd name="T8" fmla="*/ 232 w 314"/>
                <a:gd name="T9" fmla="*/ 80 h 243"/>
                <a:gd name="T10" fmla="*/ 267 w 314"/>
                <a:gd name="T11" fmla="*/ 115 h 243"/>
                <a:gd name="T12" fmla="*/ 279 w 314"/>
                <a:gd name="T13" fmla="*/ 162 h 243"/>
                <a:gd name="T14" fmla="*/ 301 w 314"/>
                <a:gd name="T15" fmla="*/ 197 h 243"/>
                <a:gd name="T16" fmla="*/ 314 w 314"/>
                <a:gd name="T17" fmla="*/ 243 h 243"/>
                <a:gd name="T18" fmla="*/ 279 w 314"/>
                <a:gd name="T19" fmla="*/ 197 h 243"/>
                <a:gd name="T20" fmla="*/ 232 w 314"/>
                <a:gd name="T21" fmla="*/ 150 h 243"/>
                <a:gd name="T22" fmla="*/ 197 w 314"/>
                <a:gd name="T23" fmla="*/ 127 h 243"/>
                <a:gd name="T24" fmla="*/ 151 w 314"/>
                <a:gd name="T25" fmla="*/ 104 h 243"/>
                <a:gd name="T26" fmla="*/ 116 w 314"/>
                <a:gd name="T27" fmla="*/ 80 h 243"/>
                <a:gd name="T28" fmla="*/ 69 w 314"/>
                <a:gd name="T29" fmla="*/ 57 h 243"/>
                <a:gd name="T30" fmla="*/ 35 w 314"/>
                <a:gd name="T31" fmla="*/ 34 h 243"/>
                <a:gd name="T32" fmla="*/ 0 w 314"/>
                <a:gd name="T33" fmla="*/ 0 h 243"/>
                <a:gd name="T34" fmla="*/ 0 w 314"/>
                <a:gd name="T35"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243">
                  <a:moveTo>
                    <a:pt x="0" y="0"/>
                  </a:moveTo>
                  <a:lnTo>
                    <a:pt x="58" y="22"/>
                  </a:lnTo>
                  <a:lnTo>
                    <a:pt x="128" y="45"/>
                  </a:lnTo>
                  <a:lnTo>
                    <a:pt x="186" y="57"/>
                  </a:lnTo>
                  <a:lnTo>
                    <a:pt x="232" y="80"/>
                  </a:lnTo>
                  <a:lnTo>
                    <a:pt x="267" y="115"/>
                  </a:lnTo>
                  <a:lnTo>
                    <a:pt x="279" y="162"/>
                  </a:lnTo>
                  <a:lnTo>
                    <a:pt x="301" y="197"/>
                  </a:lnTo>
                  <a:lnTo>
                    <a:pt x="314" y="243"/>
                  </a:lnTo>
                  <a:lnTo>
                    <a:pt x="279" y="197"/>
                  </a:lnTo>
                  <a:lnTo>
                    <a:pt x="232" y="150"/>
                  </a:lnTo>
                  <a:lnTo>
                    <a:pt x="197" y="127"/>
                  </a:lnTo>
                  <a:lnTo>
                    <a:pt x="151" y="104"/>
                  </a:lnTo>
                  <a:lnTo>
                    <a:pt x="116" y="80"/>
                  </a:lnTo>
                  <a:lnTo>
                    <a:pt x="69" y="57"/>
                  </a:lnTo>
                  <a:lnTo>
                    <a:pt x="35" y="34"/>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2" name="Freeform 274">
              <a:extLst>
                <a:ext uri="{FF2B5EF4-FFF2-40B4-BE49-F238E27FC236}">
                  <a16:creationId xmlns:a16="http://schemas.microsoft.com/office/drawing/2014/main" id="{E7632D61-092C-BFF2-65EF-6BE812D28E3E}"/>
                </a:ext>
              </a:extLst>
            </p:cNvPr>
            <p:cNvSpPr>
              <a:spLocks/>
            </p:cNvSpPr>
            <p:nvPr/>
          </p:nvSpPr>
          <p:spPr bwMode="auto">
            <a:xfrm>
              <a:off x="3078" y="3228"/>
              <a:ext cx="74" cy="91"/>
            </a:xfrm>
            <a:custGeom>
              <a:avLst/>
              <a:gdLst>
                <a:gd name="T0" fmla="*/ 0 w 372"/>
                <a:gd name="T1" fmla="*/ 0 h 454"/>
                <a:gd name="T2" fmla="*/ 23 w 372"/>
                <a:gd name="T3" fmla="*/ 35 h 454"/>
                <a:gd name="T4" fmla="*/ 46 w 372"/>
                <a:gd name="T5" fmla="*/ 58 h 454"/>
                <a:gd name="T6" fmla="*/ 69 w 372"/>
                <a:gd name="T7" fmla="*/ 82 h 454"/>
                <a:gd name="T8" fmla="*/ 93 w 372"/>
                <a:gd name="T9" fmla="*/ 117 h 454"/>
                <a:gd name="T10" fmla="*/ 127 w 372"/>
                <a:gd name="T11" fmla="*/ 140 h 454"/>
                <a:gd name="T12" fmla="*/ 150 w 372"/>
                <a:gd name="T13" fmla="*/ 163 h 454"/>
                <a:gd name="T14" fmla="*/ 186 w 372"/>
                <a:gd name="T15" fmla="*/ 186 h 454"/>
                <a:gd name="T16" fmla="*/ 209 w 372"/>
                <a:gd name="T17" fmla="*/ 210 h 454"/>
                <a:gd name="T18" fmla="*/ 232 w 372"/>
                <a:gd name="T19" fmla="*/ 233 h 454"/>
                <a:gd name="T20" fmla="*/ 267 w 372"/>
                <a:gd name="T21" fmla="*/ 256 h 454"/>
                <a:gd name="T22" fmla="*/ 290 w 372"/>
                <a:gd name="T23" fmla="*/ 290 h 454"/>
                <a:gd name="T24" fmla="*/ 314 w 372"/>
                <a:gd name="T25" fmla="*/ 314 h 454"/>
                <a:gd name="T26" fmla="*/ 336 w 372"/>
                <a:gd name="T27" fmla="*/ 349 h 454"/>
                <a:gd name="T28" fmla="*/ 348 w 372"/>
                <a:gd name="T29" fmla="*/ 383 h 454"/>
                <a:gd name="T30" fmla="*/ 360 w 372"/>
                <a:gd name="T31" fmla="*/ 419 h 454"/>
                <a:gd name="T32" fmla="*/ 372 w 372"/>
                <a:gd name="T33" fmla="*/ 4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2" h="454">
                  <a:moveTo>
                    <a:pt x="0" y="0"/>
                  </a:moveTo>
                  <a:lnTo>
                    <a:pt x="23" y="35"/>
                  </a:lnTo>
                  <a:lnTo>
                    <a:pt x="46" y="58"/>
                  </a:lnTo>
                  <a:lnTo>
                    <a:pt x="69" y="82"/>
                  </a:lnTo>
                  <a:lnTo>
                    <a:pt x="93" y="117"/>
                  </a:lnTo>
                  <a:lnTo>
                    <a:pt x="127" y="140"/>
                  </a:lnTo>
                  <a:lnTo>
                    <a:pt x="150" y="163"/>
                  </a:lnTo>
                  <a:lnTo>
                    <a:pt x="186" y="186"/>
                  </a:lnTo>
                  <a:lnTo>
                    <a:pt x="209" y="210"/>
                  </a:lnTo>
                  <a:lnTo>
                    <a:pt x="232" y="233"/>
                  </a:lnTo>
                  <a:lnTo>
                    <a:pt x="267" y="256"/>
                  </a:lnTo>
                  <a:lnTo>
                    <a:pt x="290" y="290"/>
                  </a:lnTo>
                  <a:lnTo>
                    <a:pt x="314" y="314"/>
                  </a:lnTo>
                  <a:lnTo>
                    <a:pt x="336" y="349"/>
                  </a:lnTo>
                  <a:lnTo>
                    <a:pt x="348" y="383"/>
                  </a:lnTo>
                  <a:lnTo>
                    <a:pt x="360" y="419"/>
                  </a:lnTo>
                  <a:lnTo>
                    <a:pt x="372" y="45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3" name="Freeform 275">
              <a:extLst>
                <a:ext uri="{FF2B5EF4-FFF2-40B4-BE49-F238E27FC236}">
                  <a16:creationId xmlns:a16="http://schemas.microsoft.com/office/drawing/2014/main" id="{DA08E60C-0E18-1F4A-06F7-13E7272E7986}"/>
                </a:ext>
              </a:extLst>
            </p:cNvPr>
            <p:cNvSpPr>
              <a:spLocks/>
            </p:cNvSpPr>
            <p:nvPr/>
          </p:nvSpPr>
          <p:spPr bwMode="auto">
            <a:xfrm>
              <a:off x="3073" y="3226"/>
              <a:ext cx="61" cy="98"/>
            </a:xfrm>
            <a:custGeom>
              <a:avLst/>
              <a:gdLst>
                <a:gd name="T0" fmla="*/ 303 w 303"/>
                <a:gd name="T1" fmla="*/ 489 h 489"/>
                <a:gd name="T2" fmla="*/ 290 w 303"/>
                <a:gd name="T3" fmla="*/ 453 h 489"/>
                <a:gd name="T4" fmla="*/ 268 w 303"/>
                <a:gd name="T5" fmla="*/ 418 h 489"/>
                <a:gd name="T6" fmla="*/ 244 w 303"/>
                <a:gd name="T7" fmla="*/ 383 h 489"/>
                <a:gd name="T8" fmla="*/ 221 w 303"/>
                <a:gd name="T9" fmla="*/ 360 h 489"/>
                <a:gd name="T10" fmla="*/ 197 w 303"/>
                <a:gd name="T11" fmla="*/ 337 h 489"/>
                <a:gd name="T12" fmla="*/ 175 w 303"/>
                <a:gd name="T13" fmla="*/ 303 h 489"/>
                <a:gd name="T14" fmla="*/ 151 w 303"/>
                <a:gd name="T15" fmla="*/ 279 h 489"/>
                <a:gd name="T16" fmla="*/ 128 w 303"/>
                <a:gd name="T17" fmla="*/ 244 h 489"/>
                <a:gd name="T18" fmla="*/ 104 w 303"/>
                <a:gd name="T19" fmla="*/ 221 h 489"/>
                <a:gd name="T20" fmla="*/ 93 w 303"/>
                <a:gd name="T21" fmla="*/ 186 h 489"/>
                <a:gd name="T22" fmla="*/ 69 w 303"/>
                <a:gd name="T23" fmla="*/ 163 h 489"/>
                <a:gd name="T24" fmla="*/ 46 w 303"/>
                <a:gd name="T25" fmla="*/ 128 h 489"/>
                <a:gd name="T26" fmla="*/ 35 w 303"/>
                <a:gd name="T27" fmla="*/ 104 h 489"/>
                <a:gd name="T28" fmla="*/ 23 w 303"/>
                <a:gd name="T29" fmla="*/ 70 h 489"/>
                <a:gd name="T30" fmla="*/ 0 w 303"/>
                <a:gd name="T31" fmla="*/ 35 h 489"/>
                <a:gd name="T32" fmla="*/ 0 w 303"/>
                <a:gd name="T33" fmla="*/ 0 h 489"/>
                <a:gd name="T34" fmla="*/ 11 w 303"/>
                <a:gd name="T35" fmla="*/ 35 h 489"/>
                <a:gd name="T36" fmla="*/ 35 w 303"/>
                <a:gd name="T37" fmla="*/ 70 h 489"/>
                <a:gd name="T38" fmla="*/ 58 w 303"/>
                <a:gd name="T39" fmla="*/ 104 h 489"/>
                <a:gd name="T40" fmla="*/ 82 w 303"/>
                <a:gd name="T41" fmla="*/ 128 h 489"/>
                <a:gd name="T42" fmla="*/ 104 w 303"/>
                <a:gd name="T43" fmla="*/ 151 h 489"/>
                <a:gd name="T44" fmla="*/ 128 w 303"/>
                <a:gd name="T45" fmla="*/ 174 h 489"/>
                <a:gd name="T46" fmla="*/ 139 w 303"/>
                <a:gd name="T47" fmla="*/ 197 h 489"/>
                <a:gd name="T48" fmla="*/ 162 w 303"/>
                <a:gd name="T49" fmla="*/ 232 h 489"/>
                <a:gd name="T50" fmla="*/ 186 w 303"/>
                <a:gd name="T51" fmla="*/ 267 h 489"/>
                <a:gd name="T52" fmla="*/ 210 w 303"/>
                <a:gd name="T53" fmla="*/ 290 h 489"/>
                <a:gd name="T54" fmla="*/ 221 w 303"/>
                <a:gd name="T55" fmla="*/ 314 h 489"/>
                <a:gd name="T56" fmla="*/ 244 w 303"/>
                <a:gd name="T57" fmla="*/ 349 h 489"/>
                <a:gd name="T58" fmla="*/ 268 w 303"/>
                <a:gd name="T59" fmla="*/ 383 h 489"/>
                <a:gd name="T60" fmla="*/ 279 w 303"/>
                <a:gd name="T61" fmla="*/ 418 h 489"/>
                <a:gd name="T62" fmla="*/ 290 w 303"/>
                <a:gd name="T63" fmla="*/ 453 h 489"/>
                <a:gd name="T64" fmla="*/ 303 w 303"/>
                <a:gd name="T65" fmla="*/ 48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3" h="489">
                  <a:moveTo>
                    <a:pt x="303" y="489"/>
                  </a:moveTo>
                  <a:lnTo>
                    <a:pt x="290" y="453"/>
                  </a:lnTo>
                  <a:lnTo>
                    <a:pt x="268" y="418"/>
                  </a:lnTo>
                  <a:lnTo>
                    <a:pt x="244" y="383"/>
                  </a:lnTo>
                  <a:lnTo>
                    <a:pt x="221" y="360"/>
                  </a:lnTo>
                  <a:lnTo>
                    <a:pt x="197" y="337"/>
                  </a:lnTo>
                  <a:lnTo>
                    <a:pt x="175" y="303"/>
                  </a:lnTo>
                  <a:lnTo>
                    <a:pt x="151" y="279"/>
                  </a:lnTo>
                  <a:lnTo>
                    <a:pt x="128" y="244"/>
                  </a:lnTo>
                  <a:lnTo>
                    <a:pt x="104" y="221"/>
                  </a:lnTo>
                  <a:lnTo>
                    <a:pt x="93" y="186"/>
                  </a:lnTo>
                  <a:lnTo>
                    <a:pt x="69" y="163"/>
                  </a:lnTo>
                  <a:lnTo>
                    <a:pt x="46" y="128"/>
                  </a:lnTo>
                  <a:lnTo>
                    <a:pt x="35" y="104"/>
                  </a:lnTo>
                  <a:lnTo>
                    <a:pt x="23" y="70"/>
                  </a:lnTo>
                  <a:lnTo>
                    <a:pt x="0" y="35"/>
                  </a:lnTo>
                  <a:lnTo>
                    <a:pt x="0" y="0"/>
                  </a:lnTo>
                  <a:lnTo>
                    <a:pt x="11" y="35"/>
                  </a:lnTo>
                  <a:lnTo>
                    <a:pt x="35" y="70"/>
                  </a:lnTo>
                  <a:lnTo>
                    <a:pt x="58" y="104"/>
                  </a:lnTo>
                  <a:lnTo>
                    <a:pt x="82" y="128"/>
                  </a:lnTo>
                  <a:lnTo>
                    <a:pt x="104" y="151"/>
                  </a:lnTo>
                  <a:lnTo>
                    <a:pt x="128" y="174"/>
                  </a:lnTo>
                  <a:lnTo>
                    <a:pt x="139" y="197"/>
                  </a:lnTo>
                  <a:lnTo>
                    <a:pt x="162" y="232"/>
                  </a:lnTo>
                  <a:lnTo>
                    <a:pt x="186" y="267"/>
                  </a:lnTo>
                  <a:lnTo>
                    <a:pt x="210" y="290"/>
                  </a:lnTo>
                  <a:lnTo>
                    <a:pt x="221" y="314"/>
                  </a:lnTo>
                  <a:lnTo>
                    <a:pt x="244" y="349"/>
                  </a:lnTo>
                  <a:lnTo>
                    <a:pt x="268" y="383"/>
                  </a:lnTo>
                  <a:lnTo>
                    <a:pt x="279" y="418"/>
                  </a:lnTo>
                  <a:lnTo>
                    <a:pt x="290" y="453"/>
                  </a:lnTo>
                  <a:lnTo>
                    <a:pt x="303" y="489"/>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4" name="Freeform 276">
              <a:extLst>
                <a:ext uri="{FF2B5EF4-FFF2-40B4-BE49-F238E27FC236}">
                  <a16:creationId xmlns:a16="http://schemas.microsoft.com/office/drawing/2014/main" id="{575F9957-0661-2DF5-BD63-189DBB2C400B}"/>
                </a:ext>
              </a:extLst>
            </p:cNvPr>
            <p:cNvSpPr>
              <a:spLocks/>
            </p:cNvSpPr>
            <p:nvPr/>
          </p:nvSpPr>
          <p:spPr bwMode="auto">
            <a:xfrm>
              <a:off x="3073" y="3226"/>
              <a:ext cx="61" cy="98"/>
            </a:xfrm>
            <a:custGeom>
              <a:avLst/>
              <a:gdLst>
                <a:gd name="T0" fmla="*/ 303 w 303"/>
                <a:gd name="T1" fmla="*/ 489 h 489"/>
                <a:gd name="T2" fmla="*/ 290 w 303"/>
                <a:gd name="T3" fmla="*/ 453 h 489"/>
                <a:gd name="T4" fmla="*/ 268 w 303"/>
                <a:gd name="T5" fmla="*/ 418 h 489"/>
                <a:gd name="T6" fmla="*/ 244 w 303"/>
                <a:gd name="T7" fmla="*/ 383 h 489"/>
                <a:gd name="T8" fmla="*/ 221 w 303"/>
                <a:gd name="T9" fmla="*/ 360 h 489"/>
                <a:gd name="T10" fmla="*/ 197 w 303"/>
                <a:gd name="T11" fmla="*/ 337 h 489"/>
                <a:gd name="T12" fmla="*/ 175 w 303"/>
                <a:gd name="T13" fmla="*/ 303 h 489"/>
                <a:gd name="T14" fmla="*/ 151 w 303"/>
                <a:gd name="T15" fmla="*/ 279 h 489"/>
                <a:gd name="T16" fmla="*/ 128 w 303"/>
                <a:gd name="T17" fmla="*/ 244 h 489"/>
                <a:gd name="T18" fmla="*/ 104 w 303"/>
                <a:gd name="T19" fmla="*/ 221 h 489"/>
                <a:gd name="T20" fmla="*/ 93 w 303"/>
                <a:gd name="T21" fmla="*/ 186 h 489"/>
                <a:gd name="T22" fmla="*/ 69 w 303"/>
                <a:gd name="T23" fmla="*/ 163 h 489"/>
                <a:gd name="T24" fmla="*/ 46 w 303"/>
                <a:gd name="T25" fmla="*/ 128 h 489"/>
                <a:gd name="T26" fmla="*/ 35 w 303"/>
                <a:gd name="T27" fmla="*/ 104 h 489"/>
                <a:gd name="T28" fmla="*/ 23 w 303"/>
                <a:gd name="T29" fmla="*/ 70 h 489"/>
                <a:gd name="T30" fmla="*/ 0 w 303"/>
                <a:gd name="T31" fmla="*/ 35 h 489"/>
                <a:gd name="T32" fmla="*/ 0 w 303"/>
                <a:gd name="T33" fmla="*/ 0 h 489"/>
                <a:gd name="T34" fmla="*/ 11 w 303"/>
                <a:gd name="T35" fmla="*/ 35 h 489"/>
                <a:gd name="T36" fmla="*/ 35 w 303"/>
                <a:gd name="T37" fmla="*/ 70 h 489"/>
                <a:gd name="T38" fmla="*/ 58 w 303"/>
                <a:gd name="T39" fmla="*/ 104 h 489"/>
                <a:gd name="T40" fmla="*/ 82 w 303"/>
                <a:gd name="T41" fmla="*/ 128 h 489"/>
                <a:gd name="T42" fmla="*/ 104 w 303"/>
                <a:gd name="T43" fmla="*/ 151 h 489"/>
                <a:gd name="T44" fmla="*/ 128 w 303"/>
                <a:gd name="T45" fmla="*/ 174 h 489"/>
                <a:gd name="T46" fmla="*/ 139 w 303"/>
                <a:gd name="T47" fmla="*/ 197 h 489"/>
                <a:gd name="T48" fmla="*/ 162 w 303"/>
                <a:gd name="T49" fmla="*/ 232 h 489"/>
                <a:gd name="T50" fmla="*/ 186 w 303"/>
                <a:gd name="T51" fmla="*/ 267 h 489"/>
                <a:gd name="T52" fmla="*/ 210 w 303"/>
                <a:gd name="T53" fmla="*/ 290 h 489"/>
                <a:gd name="T54" fmla="*/ 221 w 303"/>
                <a:gd name="T55" fmla="*/ 314 h 489"/>
                <a:gd name="T56" fmla="*/ 244 w 303"/>
                <a:gd name="T57" fmla="*/ 349 h 489"/>
                <a:gd name="T58" fmla="*/ 268 w 303"/>
                <a:gd name="T59" fmla="*/ 383 h 489"/>
                <a:gd name="T60" fmla="*/ 279 w 303"/>
                <a:gd name="T61" fmla="*/ 418 h 489"/>
                <a:gd name="T62" fmla="*/ 290 w 303"/>
                <a:gd name="T63" fmla="*/ 453 h 489"/>
                <a:gd name="T64" fmla="*/ 303 w 303"/>
                <a:gd name="T65" fmla="*/ 489 h 489"/>
                <a:gd name="T66" fmla="*/ 303 w 303"/>
                <a:gd name="T67" fmla="*/ 48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3" h="489">
                  <a:moveTo>
                    <a:pt x="303" y="489"/>
                  </a:moveTo>
                  <a:lnTo>
                    <a:pt x="290" y="453"/>
                  </a:lnTo>
                  <a:lnTo>
                    <a:pt x="268" y="418"/>
                  </a:lnTo>
                  <a:lnTo>
                    <a:pt x="244" y="383"/>
                  </a:lnTo>
                  <a:lnTo>
                    <a:pt x="221" y="360"/>
                  </a:lnTo>
                  <a:lnTo>
                    <a:pt x="197" y="337"/>
                  </a:lnTo>
                  <a:lnTo>
                    <a:pt x="175" y="303"/>
                  </a:lnTo>
                  <a:lnTo>
                    <a:pt x="151" y="279"/>
                  </a:lnTo>
                  <a:lnTo>
                    <a:pt x="128" y="244"/>
                  </a:lnTo>
                  <a:lnTo>
                    <a:pt x="104" y="221"/>
                  </a:lnTo>
                  <a:lnTo>
                    <a:pt x="93" y="186"/>
                  </a:lnTo>
                  <a:lnTo>
                    <a:pt x="69" y="163"/>
                  </a:lnTo>
                  <a:lnTo>
                    <a:pt x="46" y="128"/>
                  </a:lnTo>
                  <a:lnTo>
                    <a:pt x="35" y="104"/>
                  </a:lnTo>
                  <a:lnTo>
                    <a:pt x="23" y="70"/>
                  </a:lnTo>
                  <a:lnTo>
                    <a:pt x="0" y="35"/>
                  </a:lnTo>
                  <a:lnTo>
                    <a:pt x="0" y="0"/>
                  </a:lnTo>
                  <a:lnTo>
                    <a:pt x="11" y="35"/>
                  </a:lnTo>
                  <a:lnTo>
                    <a:pt x="35" y="70"/>
                  </a:lnTo>
                  <a:lnTo>
                    <a:pt x="58" y="104"/>
                  </a:lnTo>
                  <a:lnTo>
                    <a:pt x="82" y="128"/>
                  </a:lnTo>
                  <a:lnTo>
                    <a:pt x="104" y="151"/>
                  </a:lnTo>
                  <a:lnTo>
                    <a:pt x="128" y="174"/>
                  </a:lnTo>
                  <a:lnTo>
                    <a:pt x="139" y="197"/>
                  </a:lnTo>
                  <a:lnTo>
                    <a:pt x="162" y="232"/>
                  </a:lnTo>
                  <a:lnTo>
                    <a:pt x="186" y="267"/>
                  </a:lnTo>
                  <a:lnTo>
                    <a:pt x="210" y="290"/>
                  </a:lnTo>
                  <a:lnTo>
                    <a:pt x="221" y="314"/>
                  </a:lnTo>
                  <a:lnTo>
                    <a:pt x="244" y="349"/>
                  </a:lnTo>
                  <a:lnTo>
                    <a:pt x="268" y="383"/>
                  </a:lnTo>
                  <a:lnTo>
                    <a:pt x="279" y="418"/>
                  </a:lnTo>
                  <a:lnTo>
                    <a:pt x="290" y="453"/>
                  </a:lnTo>
                  <a:lnTo>
                    <a:pt x="303" y="489"/>
                  </a:lnTo>
                  <a:lnTo>
                    <a:pt x="303" y="48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5" name="Freeform 277">
              <a:extLst>
                <a:ext uri="{FF2B5EF4-FFF2-40B4-BE49-F238E27FC236}">
                  <a16:creationId xmlns:a16="http://schemas.microsoft.com/office/drawing/2014/main" id="{F5C735ED-4EB2-71A8-D621-EA70DD28281A}"/>
                </a:ext>
              </a:extLst>
            </p:cNvPr>
            <p:cNvSpPr>
              <a:spLocks/>
            </p:cNvSpPr>
            <p:nvPr/>
          </p:nvSpPr>
          <p:spPr bwMode="auto">
            <a:xfrm>
              <a:off x="3069" y="3249"/>
              <a:ext cx="49" cy="79"/>
            </a:xfrm>
            <a:custGeom>
              <a:avLst/>
              <a:gdLst>
                <a:gd name="T0" fmla="*/ 0 w 245"/>
                <a:gd name="T1" fmla="*/ 0 h 394"/>
                <a:gd name="T2" fmla="*/ 13 w 245"/>
                <a:gd name="T3" fmla="*/ 35 h 394"/>
                <a:gd name="T4" fmla="*/ 24 w 245"/>
                <a:gd name="T5" fmla="*/ 57 h 394"/>
                <a:gd name="T6" fmla="*/ 24 w 245"/>
                <a:gd name="T7" fmla="*/ 93 h 394"/>
                <a:gd name="T8" fmla="*/ 35 w 245"/>
                <a:gd name="T9" fmla="*/ 115 h 394"/>
                <a:gd name="T10" fmla="*/ 47 w 245"/>
                <a:gd name="T11" fmla="*/ 150 h 394"/>
                <a:gd name="T12" fmla="*/ 70 w 245"/>
                <a:gd name="T13" fmla="*/ 173 h 394"/>
                <a:gd name="T14" fmla="*/ 82 w 245"/>
                <a:gd name="T15" fmla="*/ 197 h 394"/>
                <a:gd name="T16" fmla="*/ 93 w 245"/>
                <a:gd name="T17" fmla="*/ 232 h 394"/>
                <a:gd name="T18" fmla="*/ 106 w 245"/>
                <a:gd name="T19" fmla="*/ 256 h 394"/>
                <a:gd name="T20" fmla="*/ 128 w 245"/>
                <a:gd name="T21" fmla="*/ 279 h 394"/>
                <a:gd name="T22" fmla="*/ 140 w 245"/>
                <a:gd name="T23" fmla="*/ 290 h 394"/>
                <a:gd name="T24" fmla="*/ 163 w 245"/>
                <a:gd name="T25" fmla="*/ 314 h 394"/>
                <a:gd name="T26" fmla="*/ 175 w 245"/>
                <a:gd name="T27" fmla="*/ 336 h 394"/>
                <a:gd name="T28" fmla="*/ 199 w 245"/>
                <a:gd name="T29" fmla="*/ 349 h 394"/>
                <a:gd name="T30" fmla="*/ 221 w 245"/>
                <a:gd name="T31" fmla="*/ 372 h 394"/>
                <a:gd name="T32" fmla="*/ 245 w 245"/>
                <a:gd name="T33" fmla="*/ 394 h 394"/>
                <a:gd name="T34" fmla="*/ 221 w 245"/>
                <a:gd name="T35" fmla="*/ 360 h 394"/>
                <a:gd name="T36" fmla="*/ 210 w 245"/>
                <a:gd name="T37" fmla="*/ 336 h 394"/>
                <a:gd name="T38" fmla="*/ 186 w 245"/>
                <a:gd name="T39" fmla="*/ 314 h 394"/>
                <a:gd name="T40" fmla="*/ 175 w 245"/>
                <a:gd name="T41" fmla="*/ 301 h 394"/>
                <a:gd name="T42" fmla="*/ 152 w 245"/>
                <a:gd name="T43" fmla="*/ 279 h 394"/>
                <a:gd name="T44" fmla="*/ 140 w 245"/>
                <a:gd name="T45" fmla="*/ 256 h 394"/>
                <a:gd name="T46" fmla="*/ 128 w 245"/>
                <a:gd name="T47" fmla="*/ 232 h 394"/>
                <a:gd name="T48" fmla="*/ 106 w 245"/>
                <a:gd name="T49" fmla="*/ 208 h 394"/>
                <a:gd name="T50" fmla="*/ 93 w 245"/>
                <a:gd name="T51" fmla="*/ 186 h 394"/>
                <a:gd name="T52" fmla="*/ 70 w 245"/>
                <a:gd name="T53" fmla="*/ 163 h 394"/>
                <a:gd name="T54" fmla="*/ 59 w 245"/>
                <a:gd name="T55" fmla="*/ 128 h 394"/>
                <a:gd name="T56" fmla="*/ 47 w 245"/>
                <a:gd name="T57" fmla="*/ 104 h 394"/>
                <a:gd name="T58" fmla="*/ 35 w 245"/>
                <a:gd name="T59" fmla="*/ 80 h 394"/>
                <a:gd name="T60" fmla="*/ 24 w 245"/>
                <a:gd name="T61" fmla="*/ 57 h 394"/>
                <a:gd name="T62" fmla="*/ 13 w 245"/>
                <a:gd name="T63" fmla="*/ 22 h 394"/>
                <a:gd name="T64" fmla="*/ 0 w 245"/>
                <a:gd name="T65"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5" h="394">
                  <a:moveTo>
                    <a:pt x="0" y="0"/>
                  </a:moveTo>
                  <a:lnTo>
                    <a:pt x="13" y="35"/>
                  </a:lnTo>
                  <a:lnTo>
                    <a:pt x="24" y="57"/>
                  </a:lnTo>
                  <a:lnTo>
                    <a:pt x="24" y="93"/>
                  </a:lnTo>
                  <a:lnTo>
                    <a:pt x="35" y="115"/>
                  </a:lnTo>
                  <a:lnTo>
                    <a:pt x="47" y="150"/>
                  </a:lnTo>
                  <a:lnTo>
                    <a:pt x="70" y="173"/>
                  </a:lnTo>
                  <a:lnTo>
                    <a:pt x="82" y="197"/>
                  </a:lnTo>
                  <a:lnTo>
                    <a:pt x="93" y="232"/>
                  </a:lnTo>
                  <a:lnTo>
                    <a:pt x="106" y="256"/>
                  </a:lnTo>
                  <a:lnTo>
                    <a:pt x="128" y="279"/>
                  </a:lnTo>
                  <a:lnTo>
                    <a:pt x="140" y="290"/>
                  </a:lnTo>
                  <a:lnTo>
                    <a:pt x="163" y="314"/>
                  </a:lnTo>
                  <a:lnTo>
                    <a:pt x="175" y="336"/>
                  </a:lnTo>
                  <a:lnTo>
                    <a:pt x="199" y="349"/>
                  </a:lnTo>
                  <a:lnTo>
                    <a:pt x="221" y="372"/>
                  </a:lnTo>
                  <a:lnTo>
                    <a:pt x="245" y="394"/>
                  </a:lnTo>
                  <a:lnTo>
                    <a:pt x="221" y="360"/>
                  </a:lnTo>
                  <a:lnTo>
                    <a:pt x="210" y="336"/>
                  </a:lnTo>
                  <a:lnTo>
                    <a:pt x="186" y="314"/>
                  </a:lnTo>
                  <a:lnTo>
                    <a:pt x="175" y="301"/>
                  </a:lnTo>
                  <a:lnTo>
                    <a:pt x="152" y="279"/>
                  </a:lnTo>
                  <a:lnTo>
                    <a:pt x="140" y="256"/>
                  </a:lnTo>
                  <a:lnTo>
                    <a:pt x="128" y="232"/>
                  </a:lnTo>
                  <a:lnTo>
                    <a:pt x="106" y="208"/>
                  </a:lnTo>
                  <a:lnTo>
                    <a:pt x="93" y="186"/>
                  </a:lnTo>
                  <a:lnTo>
                    <a:pt x="70" y="163"/>
                  </a:lnTo>
                  <a:lnTo>
                    <a:pt x="59" y="128"/>
                  </a:lnTo>
                  <a:lnTo>
                    <a:pt x="47" y="104"/>
                  </a:lnTo>
                  <a:lnTo>
                    <a:pt x="35" y="80"/>
                  </a:lnTo>
                  <a:lnTo>
                    <a:pt x="24" y="57"/>
                  </a:lnTo>
                  <a:lnTo>
                    <a:pt x="13" y="22"/>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6" name="Freeform 278">
              <a:extLst>
                <a:ext uri="{FF2B5EF4-FFF2-40B4-BE49-F238E27FC236}">
                  <a16:creationId xmlns:a16="http://schemas.microsoft.com/office/drawing/2014/main" id="{54DB054B-9613-564A-3D6D-EF820BFFDA58}"/>
                </a:ext>
              </a:extLst>
            </p:cNvPr>
            <p:cNvSpPr>
              <a:spLocks/>
            </p:cNvSpPr>
            <p:nvPr/>
          </p:nvSpPr>
          <p:spPr bwMode="auto">
            <a:xfrm>
              <a:off x="3069" y="3249"/>
              <a:ext cx="49" cy="79"/>
            </a:xfrm>
            <a:custGeom>
              <a:avLst/>
              <a:gdLst>
                <a:gd name="T0" fmla="*/ 0 w 245"/>
                <a:gd name="T1" fmla="*/ 0 h 394"/>
                <a:gd name="T2" fmla="*/ 13 w 245"/>
                <a:gd name="T3" fmla="*/ 35 h 394"/>
                <a:gd name="T4" fmla="*/ 24 w 245"/>
                <a:gd name="T5" fmla="*/ 57 h 394"/>
                <a:gd name="T6" fmla="*/ 24 w 245"/>
                <a:gd name="T7" fmla="*/ 93 h 394"/>
                <a:gd name="T8" fmla="*/ 35 w 245"/>
                <a:gd name="T9" fmla="*/ 115 h 394"/>
                <a:gd name="T10" fmla="*/ 47 w 245"/>
                <a:gd name="T11" fmla="*/ 150 h 394"/>
                <a:gd name="T12" fmla="*/ 70 w 245"/>
                <a:gd name="T13" fmla="*/ 173 h 394"/>
                <a:gd name="T14" fmla="*/ 82 w 245"/>
                <a:gd name="T15" fmla="*/ 197 h 394"/>
                <a:gd name="T16" fmla="*/ 93 w 245"/>
                <a:gd name="T17" fmla="*/ 232 h 394"/>
                <a:gd name="T18" fmla="*/ 106 w 245"/>
                <a:gd name="T19" fmla="*/ 256 h 394"/>
                <a:gd name="T20" fmla="*/ 128 w 245"/>
                <a:gd name="T21" fmla="*/ 279 h 394"/>
                <a:gd name="T22" fmla="*/ 140 w 245"/>
                <a:gd name="T23" fmla="*/ 290 h 394"/>
                <a:gd name="T24" fmla="*/ 163 w 245"/>
                <a:gd name="T25" fmla="*/ 314 h 394"/>
                <a:gd name="T26" fmla="*/ 175 w 245"/>
                <a:gd name="T27" fmla="*/ 336 h 394"/>
                <a:gd name="T28" fmla="*/ 199 w 245"/>
                <a:gd name="T29" fmla="*/ 349 h 394"/>
                <a:gd name="T30" fmla="*/ 221 w 245"/>
                <a:gd name="T31" fmla="*/ 372 h 394"/>
                <a:gd name="T32" fmla="*/ 245 w 245"/>
                <a:gd name="T33" fmla="*/ 394 h 394"/>
                <a:gd name="T34" fmla="*/ 221 w 245"/>
                <a:gd name="T35" fmla="*/ 360 h 394"/>
                <a:gd name="T36" fmla="*/ 210 w 245"/>
                <a:gd name="T37" fmla="*/ 336 h 394"/>
                <a:gd name="T38" fmla="*/ 186 w 245"/>
                <a:gd name="T39" fmla="*/ 314 h 394"/>
                <a:gd name="T40" fmla="*/ 175 w 245"/>
                <a:gd name="T41" fmla="*/ 301 h 394"/>
                <a:gd name="T42" fmla="*/ 152 w 245"/>
                <a:gd name="T43" fmla="*/ 279 h 394"/>
                <a:gd name="T44" fmla="*/ 140 w 245"/>
                <a:gd name="T45" fmla="*/ 256 h 394"/>
                <a:gd name="T46" fmla="*/ 128 w 245"/>
                <a:gd name="T47" fmla="*/ 232 h 394"/>
                <a:gd name="T48" fmla="*/ 106 w 245"/>
                <a:gd name="T49" fmla="*/ 208 h 394"/>
                <a:gd name="T50" fmla="*/ 93 w 245"/>
                <a:gd name="T51" fmla="*/ 186 h 394"/>
                <a:gd name="T52" fmla="*/ 70 w 245"/>
                <a:gd name="T53" fmla="*/ 163 h 394"/>
                <a:gd name="T54" fmla="*/ 59 w 245"/>
                <a:gd name="T55" fmla="*/ 128 h 394"/>
                <a:gd name="T56" fmla="*/ 47 w 245"/>
                <a:gd name="T57" fmla="*/ 104 h 394"/>
                <a:gd name="T58" fmla="*/ 35 w 245"/>
                <a:gd name="T59" fmla="*/ 80 h 394"/>
                <a:gd name="T60" fmla="*/ 24 w 245"/>
                <a:gd name="T61" fmla="*/ 57 h 394"/>
                <a:gd name="T62" fmla="*/ 13 w 245"/>
                <a:gd name="T63" fmla="*/ 22 h 394"/>
                <a:gd name="T64" fmla="*/ 0 w 245"/>
                <a:gd name="T65" fmla="*/ 0 h 394"/>
                <a:gd name="T66" fmla="*/ 0 w 245"/>
                <a:gd name="T67"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5" h="394">
                  <a:moveTo>
                    <a:pt x="0" y="0"/>
                  </a:moveTo>
                  <a:lnTo>
                    <a:pt x="13" y="35"/>
                  </a:lnTo>
                  <a:lnTo>
                    <a:pt x="24" y="57"/>
                  </a:lnTo>
                  <a:lnTo>
                    <a:pt x="24" y="93"/>
                  </a:lnTo>
                  <a:lnTo>
                    <a:pt x="35" y="115"/>
                  </a:lnTo>
                  <a:lnTo>
                    <a:pt x="47" y="150"/>
                  </a:lnTo>
                  <a:lnTo>
                    <a:pt x="70" y="173"/>
                  </a:lnTo>
                  <a:lnTo>
                    <a:pt x="82" y="197"/>
                  </a:lnTo>
                  <a:lnTo>
                    <a:pt x="93" y="232"/>
                  </a:lnTo>
                  <a:lnTo>
                    <a:pt x="106" y="256"/>
                  </a:lnTo>
                  <a:lnTo>
                    <a:pt x="128" y="279"/>
                  </a:lnTo>
                  <a:lnTo>
                    <a:pt x="140" y="290"/>
                  </a:lnTo>
                  <a:lnTo>
                    <a:pt x="163" y="314"/>
                  </a:lnTo>
                  <a:lnTo>
                    <a:pt x="175" y="336"/>
                  </a:lnTo>
                  <a:lnTo>
                    <a:pt x="199" y="349"/>
                  </a:lnTo>
                  <a:lnTo>
                    <a:pt x="221" y="372"/>
                  </a:lnTo>
                  <a:lnTo>
                    <a:pt x="245" y="394"/>
                  </a:lnTo>
                  <a:lnTo>
                    <a:pt x="221" y="360"/>
                  </a:lnTo>
                  <a:lnTo>
                    <a:pt x="210" y="336"/>
                  </a:lnTo>
                  <a:lnTo>
                    <a:pt x="186" y="314"/>
                  </a:lnTo>
                  <a:lnTo>
                    <a:pt x="175" y="301"/>
                  </a:lnTo>
                  <a:lnTo>
                    <a:pt x="152" y="279"/>
                  </a:lnTo>
                  <a:lnTo>
                    <a:pt x="140" y="256"/>
                  </a:lnTo>
                  <a:lnTo>
                    <a:pt x="128" y="232"/>
                  </a:lnTo>
                  <a:lnTo>
                    <a:pt x="106" y="208"/>
                  </a:lnTo>
                  <a:lnTo>
                    <a:pt x="93" y="186"/>
                  </a:lnTo>
                  <a:lnTo>
                    <a:pt x="70" y="163"/>
                  </a:lnTo>
                  <a:lnTo>
                    <a:pt x="59" y="128"/>
                  </a:lnTo>
                  <a:lnTo>
                    <a:pt x="47" y="104"/>
                  </a:lnTo>
                  <a:lnTo>
                    <a:pt x="35" y="80"/>
                  </a:lnTo>
                  <a:lnTo>
                    <a:pt x="24" y="57"/>
                  </a:lnTo>
                  <a:lnTo>
                    <a:pt x="13" y="22"/>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7" name="Freeform 279">
              <a:extLst>
                <a:ext uri="{FF2B5EF4-FFF2-40B4-BE49-F238E27FC236}">
                  <a16:creationId xmlns:a16="http://schemas.microsoft.com/office/drawing/2014/main" id="{FE7D7C2A-D565-63BC-3345-597B165E7F21}"/>
                </a:ext>
              </a:extLst>
            </p:cNvPr>
            <p:cNvSpPr>
              <a:spLocks/>
            </p:cNvSpPr>
            <p:nvPr/>
          </p:nvSpPr>
          <p:spPr bwMode="auto">
            <a:xfrm>
              <a:off x="2911" y="2965"/>
              <a:ext cx="295" cy="284"/>
            </a:xfrm>
            <a:custGeom>
              <a:avLst/>
              <a:gdLst>
                <a:gd name="T0" fmla="*/ 418 w 1476"/>
                <a:gd name="T1" fmla="*/ 1291 h 1420"/>
                <a:gd name="T2" fmla="*/ 407 w 1476"/>
                <a:gd name="T3" fmla="*/ 1234 h 1420"/>
                <a:gd name="T4" fmla="*/ 372 w 1476"/>
                <a:gd name="T5" fmla="*/ 1163 h 1420"/>
                <a:gd name="T6" fmla="*/ 325 w 1476"/>
                <a:gd name="T7" fmla="*/ 1093 h 1420"/>
                <a:gd name="T8" fmla="*/ 268 w 1476"/>
                <a:gd name="T9" fmla="*/ 1035 h 1420"/>
                <a:gd name="T10" fmla="*/ 210 w 1476"/>
                <a:gd name="T11" fmla="*/ 977 h 1420"/>
                <a:gd name="T12" fmla="*/ 139 w 1476"/>
                <a:gd name="T13" fmla="*/ 919 h 1420"/>
                <a:gd name="T14" fmla="*/ 69 w 1476"/>
                <a:gd name="T15" fmla="*/ 873 h 1420"/>
                <a:gd name="T16" fmla="*/ 0 w 1476"/>
                <a:gd name="T17" fmla="*/ 780 h 1420"/>
                <a:gd name="T18" fmla="*/ 139 w 1476"/>
                <a:gd name="T19" fmla="*/ 734 h 1420"/>
                <a:gd name="T20" fmla="*/ 186 w 1476"/>
                <a:gd name="T21" fmla="*/ 559 h 1420"/>
                <a:gd name="T22" fmla="*/ 232 w 1476"/>
                <a:gd name="T23" fmla="*/ 466 h 1420"/>
                <a:gd name="T24" fmla="*/ 268 w 1476"/>
                <a:gd name="T25" fmla="*/ 431 h 1420"/>
                <a:gd name="T26" fmla="*/ 314 w 1476"/>
                <a:gd name="T27" fmla="*/ 396 h 1420"/>
                <a:gd name="T28" fmla="*/ 349 w 1476"/>
                <a:gd name="T29" fmla="*/ 362 h 1420"/>
                <a:gd name="T30" fmla="*/ 372 w 1476"/>
                <a:gd name="T31" fmla="*/ 326 h 1420"/>
                <a:gd name="T32" fmla="*/ 407 w 1476"/>
                <a:gd name="T33" fmla="*/ 291 h 1420"/>
                <a:gd name="T34" fmla="*/ 431 w 1476"/>
                <a:gd name="T35" fmla="*/ 256 h 1420"/>
                <a:gd name="T36" fmla="*/ 476 w 1476"/>
                <a:gd name="T37" fmla="*/ 221 h 1420"/>
                <a:gd name="T38" fmla="*/ 511 w 1476"/>
                <a:gd name="T39" fmla="*/ 187 h 1420"/>
                <a:gd name="T40" fmla="*/ 546 w 1476"/>
                <a:gd name="T41" fmla="*/ 174 h 1420"/>
                <a:gd name="T42" fmla="*/ 582 w 1476"/>
                <a:gd name="T43" fmla="*/ 163 h 1420"/>
                <a:gd name="T44" fmla="*/ 617 w 1476"/>
                <a:gd name="T45" fmla="*/ 152 h 1420"/>
                <a:gd name="T46" fmla="*/ 663 w 1476"/>
                <a:gd name="T47" fmla="*/ 117 h 1420"/>
                <a:gd name="T48" fmla="*/ 697 w 1476"/>
                <a:gd name="T49" fmla="*/ 93 h 1420"/>
                <a:gd name="T50" fmla="*/ 756 w 1476"/>
                <a:gd name="T51" fmla="*/ 59 h 1420"/>
                <a:gd name="T52" fmla="*/ 814 w 1476"/>
                <a:gd name="T53" fmla="*/ 24 h 1420"/>
                <a:gd name="T54" fmla="*/ 872 w 1476"/>
                <a:gd name="T55" fmla="*/ 12 h 1420"/>
                <a:gd name="T56" fmla="*/ 942 w 1476"/>
                <a:gd name="T57" fmla="*/ 0 h 1420"/>
                <a:gd name="T58" fmla="*/ 1139 w 1476"/>
                <a:gd name="T59" fmla="*/ 59 h 1420"/>
                <a:gd name="T60" fmla="*/ 1162 w 1476"/>
                <a:gd name="T61" fmla="*/ 1186 h 1420"/>
                <a:gd name="T62" fmla="*/ 814 w 1476"/>
                <a:gd name="T63" fmla="*/ 1152 h 1420"/>
                <a:gd name="T64" fmla="*/ 675 w 1476"/>
                <a:gd name="T65" fmla="*/ 1420 h 1420"/>
                <a:gd name="T66" fmla="*/ 431 w 1476"/>
                <a:gd name="T67" fmla="*/ 1327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6" h="1420">
                  <a:moveTo>
                    <a:pt x="431" y="1327"/>
                  </a:moveTo>
                  <a:lnTo>
                    <a:pt x="418" y="1291"/>
                  </a:lnTo>
                  <a:lnTo>
                    <a:pt x="418" y="1269"/>
                  </a:lnTo>
                  <a:lnTo>
                    <a:pt x="407" y="1234"/>
                  </a:lnTo>
                  <a:lnTo>
                    <a:pt x="383" y="1198"/>
                  </a:lnTo>
                  <a:lnTo>
                    <a:pt x="372" y="1163"/>
                  </a:lnTo>
                  <a:lnTo>
                    <a:pt x="349" y="1128"/>
                  </a:lnTo>
                  <a:lnTo>
                    <a:pt x="325" y="1093"/>
                  </a:lnTo>
                  <a:lnTo>
                    <a:pt x="303" y="1059"/>
                  </a:lnTo>
                  <a:lnTo>
                    <a:pt x="268" y="1035"/>
                  </a:lnTo>
                  <a:lnTo>
                    <a:pt x="232" y="1000"/>
                  </a:lnTo>
                  <a:lnTo>
                    <a:pt x="210" y="977"/>
                  </a:lnTo>
                  <a:lnTo>
                    <a:pt x="175" y="942"/>
                  </a:lnTo>
                  <a:lnTo>
                    <a:pt x="139" y="919"/>
                  </a:lnTo>
                  <a:lnTo>
                    <a:pt x="104" y="896"/>
                  </a:lnTo>
                  <a:lnTo>
                    <a:pt x="69" y="873"/>
                  </a:lnTo>
                  <a:lnTo>
                    <a:pt x="35" y="849"/>
                  </a:lnTo>
                  <a:lnTo>
                    <a:pt x="0" y="780"/>
                  </a:lnTo>
                  <a:lnTo>
                    <a:pt x="69" y="769"/>
                  </a:lnTo>
                  <a:lnTo>
                    <a:pt x="139" y="734"/>
                  </a:lnTo>
                  <a:lnTo>
                    <a:pt x="210" y="710"/>
                  </a:lnTo>
                  <a:lnTo>
                    <a:pt x="186" y="559"/>
                  </a:lnTo>
                  <a:lnTo>
                    <a:pt x="221" y="489"/>
                  </a:lnTo>
                  <a:lnTo>
                    <a:pt x="232" y="466"/>
                  </a:lnTo>
                  <a:lnTo>
                    <a:pt x="256" y="442"/>
                  </a:lnTo>
                  <a:lnTo>
                    <a:pt x="268" y="431"/>
                  </a:lnTo>
                  <a:lnTo>
                    <a:pt x="290" y="407"/>
                  </a:lnTo>
                  <a:lnTo>
                    <a:pt x="314" y="396"/>
                  </a:lnTo>
                  <a:lnTo>
                    <a:pt x="338" y="373"/>
                  </a:lnTo>
                  <a:lnTo>
                    <a:pt x="349" y="362"/>
                  </a:lnTo>
                  <a:lnTo>
                    <a:pt x="361" y="338"/>
                  </a:lnTo>
                  <a:lnTo>
                    <a:pt x="372" y="326"/>
                  </a:lnTo>
                  <a:lnTo>
                    <a:pt x="383" y="314"/>
                  </a:lnTo>
                  <a:lnTo>
                    <a:pt x="407" y="291"/>
                  </a:lnTo>
                  <a:lnTo>
                    <a:pt x="418" y="280"/>
                  </a:lnTo>
                  <a:lnTo>
                    <a:pt x="431" y="256"/>
                  </a:lnTo>
                  <a:lnTo>
                    <a:pt x="453" y="233"/>
                  </a:lnTo>
                  <a:lnTo>
                    <a:pt x="476" y="221"/>
                  </a:lnTo>
                  <a:lnTo>
                    <a:pt x="489" y="198"/>
                  </a:lnTo>
                  <a:lnTo>
                    <a:pt x="511" y="187"/>
                  </a:lnTo>
                  <a:lnTo>
                    <a:pt x="535" y="174"/>
                  </a:lnTo>
                  <a:lnTo>
                    <a:pt x="546" y="174"/>
                  </a:lnTo>
                  <a:lnTo>
                    <a:pt x="569" y="163"/>
                  </a:lnTo>
                  <a:lnTo>
                    <a:pt x="582" y="163"/>
                  </a:lnTo>
                  <a:lnTo>
                    <a:pt x="604" y="152"/>
                  </a:lnTo>
                  <a:lnTo>
                    <a:pt x="617" y="152"/>
                  </a:lnTo>
                  <a:lnTo>
                    <a:pt x="639" y="140"/>
                  </a:lnTo>
                  <a:lnTo>
                    <a:pt x="663" y="117"/>
                  </a:lnTo>
                  <a:lnTo>
                    <a:pt x="675" y="105"/>
                  </a:lnTo>
                  <a:lnTo>
                    <a:pt x="697" y="93"/>
                  </a:lnTo>
                  <a:lnTo>
                    <a:pt x="732" y="70"/>
                  </a:lnTo>
                  <a:lnTo>
                    <a:pt x="756" y="59"/>
                  </a:lnTo>
                  <a:lnTo>
                    <a:pt x="779" y="35"/>
                  </a:lnTo>
                  <a:lnTo>
                    <a:pt x="814" y="24"/>
                  </a:lnTo>
                  <a:lnTo>
                    <a:pt x="849" y="24"/>
                  </a:lnTo>
                  <a:lnTo>
                    <a:pt x="872" y="12"/>
                  </a:lnTo>
                  <a:lnTo>
                    <a:pt x="907" y="12"/>
                  </a:lnTo>
                  <a:lnTo>
                    <a:pt x="942" y="0"/>
                  </a:lnTo>
                  <a:lnTo>
                    <a:pt x="976" y="0"/>
                  </a:lnTo>
                  <a:lnTo>
                    <a:pt x="1139" y="59"/>
                  </a:lnTo>
                  <a:lnTo>
                    <a:pt x="1476" y="617"/>
                  </a:lnTo>
                  <a:lnTo>
                    <a:pt x="1162" y="1186"/>
                  </a:lnTo>
                  <a:lnTo>
                    <a:pt x="907" y="1210"/>
                  </a:lnTo>
                  <a:lnTo>
                    <a:pt x="814" y="1152"/>
                  </a:lnTo>
                  <a:lnTo>
                    <a:pt x="675" y="1234"/>
                  </a:lnTo>
                  <a:lnTo>
                    <a:pt x="675" y="1420"/>
                  </a:lnTo>
                  <a:lnTo>
                    <a:pt x="476" y="1420"/>
                  </a:lnTo>
                  <a:lnTo>
                    <a:pt x="431" y="1327"/>
                  </a:lnTo>
                  <a:close/>
                </a:path>
              </a:pathLst>
            </a:custGeom>
            <a:solidFill>
              <a:srgbClr val="FFC2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8" name="Freeform 280">
              <a:extLst>
                <a:ext uri="{FF2B5EF4-FFF2-40B4-BE49-F238E27FC236}">
                  <a16:creationId xmlns:a16="http://schemas.microsoft.com/office/drawing/2014/main" id="{68CAA07A-98C6-E2C7-F258-E4B7E7D1ADAA}"/>
                </a:ext>
              </a:extLst>
            </p:cNvPr>
            <p:cNvSpPr>
              <a:spLocks/>
            </p:cNvSpPr>
            <p:nvPr/>
          </p:nvSpPr>
          <p:spPr bwMode="auto">
            <a:xfrm>
              <a:off x="2911" y="2965"/>
              <a:ext cx="295" cy="284"/>
            </a:xfrm>
            <a:custGeom>
              <a:avLst/>
              <a:gdLst>
                <a:gd name="T0" fmla="*/ 418 w 1476"/>
                <a:gd name="T1" fmla="*/ 1291 h 1420"/>
                <a:gd name="T2" fmla="*/ 407 w 1476"/>
                <a:gd name="T3" fmla="*/ 1234 h 1420"/>
                <a:gd name="T4" fmla="*/ 372 w 1476"/>
                <a:gd name="T5" fmla="*/ 1163 h 1420"/>
                <a:gd name="T6" fmla="*/ 325 w 1476"/>
                <a:gd name="T7" fmla="*/ 1093 h 1420"/>
                <a:gd name="T8" fmla="*/ 268 w 1476"/>
                <a:gd name="T9" fmla="*/ 1035 h 1420"/>
                <a:gd name="T10" fmla="*/ 210 w 1476"/>
                <a:gd name="T11" fmla="*/ 977 h 1420"/>
                <a:gd name="T12" fmla="*/ 139 w 1476"/>
                <a:gd name="T13" fmla="*/ 919 h 1420"/>
                <a:gd name="T14" fmla="*/ 69 w 1476"/>
                <a:gd name="T15" fmla="*/ 873 h 1420"/>
                <a:gd name="T16" fmla="*/ 0 w 1476"/>
                <a:gd name="T17" fmla="*/ 780 h 1420"/>
                <a:gd name="T18" fmla="*/ 139 w 1476"/>
                <a:gd name="T19" fmla="*/ 734 h 1420"/>
                <a:gd name="T20" fmla="*/ 186 w 1476"/>
                <a:gd name="T21" fmla="*/ 559 h 1420"/>
                <a:gd name="T22" fmla="*/ 232 w 1476"/>
                <a:gd name="T23" fmla="*/ 466 h 1420"/>
                <a:gd name="T24" fmla="*/ 268 w 1476"/>
                <a:gd name="T25" fmla="*/ 431 h 1420"/>
                <a:gd name="T26" fmla="*/ 314 w 1476"/>
                <a:gd name="T27" fmla="*/ 396 h 1420"/>
                <a:gd name="T28" fmla="*/ 349 w 1476"/>
                <a:gd name="T29" fmla="*/ 362 h 1420"/>
                <a:gd name="T30" fmla="*/ 372 w 1476"/>
                <a:gd name="T31" fmla="*/ 326 h 1420"/>
                <a:gd name="T32" fmla="*/ 407 w 1476"/>
                <a:gd name="T33" fmla="*/ 291 h 1420"/>
                <a:gd name="T34" fmla="*/ 431 w 1476"/>
                <a:gd name="T35" fmla="*/ 256 h 1420"/>
                <a:gd name="T36" fmla="*/ 476 w 1476"/>
                <a:gd name="T37" fmla="*/ 221 h 1420"/>
                <a:gd name="T38" fmla="*/ 511 w 1476"/>
                <a:gd name="T39" fmla="*/ 187 h 1420"/>
                <a:gd name="T40" fmla="*/ 546 w 1476"/>
                <a:gd name="T41" fmla="*/ 174 h 1420"/>
                <a:gd name="T42" fmla="*/ 582 w 1476"/>
                <a:gd name="T43" fmla="*/ 163 h 1420"/>
                <a:gd name="T44" fmla="*/ 617 w 1476"/>
                <a:gd name="T45" fmla="*/ 152 h 1420"/>
                <a:gd name="T46" fmla="*/ 663 w 1476"/>
                <a:gd name="T47" fmla="*/ 117 h 1420"/>
                <a:gd name="T48" fmla="*/ 697 w 1476"/>
                <a:gd name="T49" fmla="*/ 93 h 1420"/>
                <a:gd name="T50" fmla="*/ 756 w 1476"/>
                <a:gd name="T51" fmla="*/ 59 h 1420"/>
                <a:gd name="T52" fmla="*/ 814 w 1476"/>
                <a:gd name="T53" fmla="*/ 24 h 1420"/>
                <a:gd name="T54" fmla="*/ 872 w 1476"/>
                <a:gd name="T55" fmla="*/ 12 h 1420"/>
                <a:gd name="T56" fmla="*/ 942 w 1476"/>
                <a:gd name="T57" fmla="*/ 0 h 1420"/>
                <a:gd name="T58" fmla="*/ 1139 w 1476"/>
                <a:gd name="T59" fmla="*/ 59 h 1420"/>
                <a:gd name="T60" fmla="*/ 1162 w 1476"/>
                <a:gd name="T61" fmla="*/ 1186 h 1420"/>
                <a:gd name="T62" fmla="*/ 814 w 1476"/>
                <a:gd name="T63" fmla="*/ 1152 h 1420"/>
                <a:gd name="T64" fmla="*/ 675 w 1476"/>
                <a:gd name="T65" fmla="*/ 1420 h 1420"/>
                <a:gd name="T66" fmla="*/ 431 w 1476"/>
                <a:gd name="T67" fmla="*/ 1327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6" h="1420">
                  <a:moveTo>
                    <a:pt x="431" y="1327"/>
                  </a:moveTo>
                  <a:lnTo>
                    <a:pt x="418" y="1291"/>
                  </a:lnTo>
                  <a:lnTo>
                    <a:pt x="418" y="1269"/>
                  </a:lnTo>
                  <a:lnTo>
                    <a:pt x="407" y="1234"/>
                  </a:lnTo>
                  <a:lnTo>
                    <a:pt x="383" y="1198"/>
                  </a:lnTo>
                  <a:lnTo>
                    <a:pt x="372" y="1163"/>
                  </a:lnTo>
                  <a:lnTo>
                    <a:pt x="349" y="1128"/>
                  </a:lnTo>
                  <a:lnTo>
                    <a:pt x="325" y="1093"/>
                  </a:lnTo>
                  <a:lnTo>
                    <a:pt x="303" y="1059"/>
                  </a:lnTo>
                  <a:lnTo>
                    <a:pt x="268" y="1035"/>
                  </a:lnTo>
                  <a:lnTo>
                    <a:pt x="232" y="1000"/>
                  </a:lnTo>
                  <a:lnTo>
                    <a:pt x="210" y="977"/>
                  </a:lnTo>
                  <a:lnTo>
                    <a:pt x="175" y="942"/>
                  </a:lnTo>
                  <a:lnTo>
                    <a:pt x="139" y="919"/>
                  </a:lnTo>
                  <a:lnTo>
                    <a:pt x="104" y="896"/>
                  </a:lnTo>
                  <a:lnTo>
                    <a:pt x="69" y="873"/>
                  </a:lnTo>
                  <a:lnTo>
                    <a:pt x="35" y="849"/>
                  </a:lnTo>
                  <a:lnTo>
                    <a:pt x="0" y="780"/>
                  </a:lnTo>
                  <a:lnTo>
                    <a:pt x="69" y="769"/>
                  </a:lnTo>
                  <a:lnTo>
                    <a:pt x="139" y="734"/>
                  </a:lnTo>
                  <a:lnTo>
                    <a:pt x="210" y="710"/>
                  </a:lnTo>
                  <a:lnTo>
                    <a:pt x="186" y="559"/>
                  </a:lnTo>
                  <a:lnTo>
                    <a:pt x="221" y="489"/>
                  </a:lnTo>
                  <a:lnTo>
                    <a:pt x="232" y="466"/>
                  </a:lnTo>
                  <a:lnTo>
                    <a:pt x="256" y="442"/>
                  </a:lnTo>
                  <a:lnTo>
                    <a:pt x="268" y="431"/>
                  </a:lnTo>
                  <a:lnTo>
                    <a:pt x="290" y="407"/>
                  </a:lnTo>
                  <a:lnTo>
                    <a:pt x="314" y="396"/>
                  </a:lnTo>
                  <a:lnTo>
                    <a:pt x="338" y="373"/>
                  </a:lnTo>
                  <a:lnTo>
                    <a:pt x="349" y="362"/>
                  </a:lnTo>
                  <a:lnTo>
                    <a:pt x="361" y="338"/>
                  </a:lnTo>
                  <a:lnTo>
                    <a:pt x="372" y="326"/>
                  </a:lnTo>
                  <a:lnTo>
                    <a:pt x="383" y="314"/>
                  </a:lnTo>
                  <a:lnTo>
                    <a:pt x="407" y="291"/>
                  </a:lnTo>
                  <a:lnTo>
                    <a:pt x="418" y="280"/>
                  </a:lnTo>
                  <a:lnTo>
                    <a:pt x="431" y="256"/>
                  </a:lnTo>
                  <a:lnTo>
                    <a:pt x="453" y="233"/>
                  </a:lnTo>
                  <a:lnTo>
                    <a:pt x="476" y="221"/>
                  </a:lnTo>
                  <a:lnTo>
                    <a:pt x="489" y="198"/>
                  </a:lnTo>
                  <a:lnTo>
                    <a:pt x="511" y="187"/>
                  </a:lnTo>
                  <a:lnTo>
                    <a:pt x="535" y="174"/>
                  </a:lnTo>
                  <a:lnTo>
                    <a:pt x="546" y="174"/>
                  </a:lnTo>
                  <a:lnTo>
                    <a:pt x="569" y="163"/>
                  </a:lnTo>
                  <a:lnTo>
                    <a:pt x="582" y="163"/>
                  </a:lnTo>
                  <a:lnTo>
                    <a:pt x="604" y="152"/>
                  </a:lnTo>
                  <a:lnTo>
                    <a:pt x="617" y="152"/>
                  </a:lnTo>
                  <a:lnTo>
                    <a:pt x="639" y="140"/>
                  </a:lnTo>
                  <a:lnTo>
                    <a:pt x="663" y="117"/>
                  </a:lnTo>
                  <a:lnTo>
                    <a:pt x="675" y="105"/>
                  </a:lnTo>
                  <a:lnTo>
                    <a:pt x="697" y="93"/>
                  </a:lnTo>
                  <a:lnTo>
                    <a:pt x="732" y="70"/>
                  </a:lnTo>
                  <a:lnTo>
                    <a:pt x="756" y="59"/>
                  </a:lnTo>
                  <a:lnTo>
                    <a:pt x="779" y="35"/>
                  </a:lnTo>
                  <a:lnTo>
                    <a:pt x="814" y="24"/>
                  </a:lnTo>
                  <a:lnTo>
                    <a:pt x="849" y="24"/>
                  </a:lnTo>
                  <a:lnTo>
                    <a:pt x="872" y="12"/>
                  </a:lnTo>
                  <a:lnTo>
                    <a:pt x="907" y="12"/>
                  </a:lnTo>
                  <a:lnTo>
                    <a:pt x="942" y="0"/>
                  </a:lnTo>
                  <a:lnTo>
                    <a:pt x="976" y="0"/>
                  </a:lnTo>
                  <a:lnTo>
                    <a:pt x="1139" y="59"/>
                  </a:lnTo>
                  <a:lnTo>
                    <a:pt x="1476" y="617"/>
                  </a:lnTo>
                  <a:lnTo>
                    <a:pt x="1162" y="1186"/>
                  </a:lnTo>
                  <a:lnTo>
                    <a:pt x="907" y="1210"/>
                  </a:lnTo>
                  <a:lnTo>
                    <a:pt x="814" y="1152"/>
                  </a:lnTo>
                  <a:lnTo>
                    <a:pt x="675" y="1234"/>
                  </a:lnTo>
                  <a:lnTo>
                    <a:pt x="675" y="1420"/>
                  </a:lnTo>
                  <a:lnTo>
                    <a:pt x="476" y="1420"/>
                  </a:lnTo>
                  <a:lnTo>
                    <a:pt x="431" y="1327"/>
                  </a:lnTo>
                  <a:lnTo>
                    <a:pt x="431" y="132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9" name="Freeform 281">
              <a:extLst>
                <a:ext uri="{FF2B5EF4-FFF2-40B4-BE49-F238E27FC236}">
                  <a16:creationId xmlns:a16="http://schemas.microsoft.com/office/drawing/2014/main" id="{AC36E945-22A8-A70F-075E-8FE9B75FF02E}"/>
                </a:ext>
              </a:extLst>
            </p:cNvPr>
            <p:cNvSpPr>
              <a:spLocks/>
            </p:cNvSpPr>
            <p:nvPr/>
          </p:nvSpPr>
          <p:spPr bwMode="auto">
            <a:xfrm>
              <a:off x="2987" y="3047"/>
              <a:ext cx="47" cy="60"/>
            </a:xfrm>
            <a:custGeom>
              <a:avLst/>
              <a:gdLst>
                <a:gd name="T0" fmla="*/ 0 w 234"/>
                <a:gd name="T1" fmla="*/ 0 h 303"/>
                <a:gd name="T2" fmla="*/ 0 w 234"/>
                <a:gd name="T3" fmla="*/ 11 h 303"/>
                <a:gd name="T4" fmla="*/ 24 w 234"/>
                <a:gd name="T5" fmla="*/ 35 h 303"/>
                <a:gd name="T6" fmla="*/ 35 w 234"/>
                <a:gd name="T7" fmla="*/ 46 h 303"/>
                <a:gd name="T8" fmla="*/ 48 w 234"/>
                <a:gd name="T9" fmla="*/ 70 h 303"/>
                <a:gd name="T10" fmla="*/ 70 w 234"/>
                <a:gd name="T11" fmla="*/ 93 h 303"/>
                <a:gd name="T12" fmla="*/ 82 w 234"/>
                <a:gd name="T13" fmla="*/ 117 h 303"/>
                <a:gd name="T14" fmla="*/ 106 w 234"/>
                <a:gd name="T15" fmla="*/ 139 h 303"/>
                <a:gd name="T16" fmla="*/ 117 w 234"/>
                <a:gd name="T17" fmla="*/ 151 h 303"/>
                <a:gd name="T18" fmla="*/ 141 w 234"/>
                <a:gd name="T19" fmla="*/ 186 h 303"/>
                <a:gd name="T20" fmla="*/ 163 w 234"/>
                <a:gd name="T21" fmla="*/ 210 h 303"/>
                <a:gd name="T22" fmla="*/ 176 w 234"/>
                <a:gd name="T23" fmla="*/ 232 h 303"/>
                <a:gd name="T24" fmla="*/ 186 w 234"/>
                <a:gd name="T25" fmla="*/ 256 h 303"/>
                <a:gd name="T26" fmla="*/ 210 w 234"/>
                <a:gd name="T27" fmla="*/ 268 h 303"/>
                <a:gd name="T28" fmla="*/ 234 w 234"/>
                <a:gd name="T29" fmla="*/ 303 h 303"/>
                <a:gd name="T30" fmla="*/ 106 w 234"/>
                <a:gd name="T31" fmla="*/ 70 h 303"/>
                <a:gd name="T32" fmla="*/ 0 w 234"/>
                <a:gd name="T3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4" h="303">
                  <a:moveTo>
                    <a:pt x="0" y="0"/>
                  </a:moveTo>
                  <a:lnTo>
                    <a:pt x="0" y="11"/>
                  </a:lnTo>
                  <a:lnTo>
                    <a:pt x="24" y="35"/>
                  </a:lnTo>
                  <a:lnTo>
                    <a:pt x="35" y="46"/>
                  </a:lnTo>
                  <a:lnTo>
                    <a:pt x="48" y="70"/>
                  </a:lnTo>
                  <a:lnTo>
                    <a:pt x="70" y="93"/>
                  </a:lnTo>
                  <a:lnTo>
                    <a:pt x="82" y="117"/>
                  </a:lnTo>
                  <a:lnTo>
                    <a:pt x="106" y="139"/>
                  </a:lnTo>
                  <a:lnTo>
                    <a:pt x="117" y="151"/>
                  </a:lnTo>
                  <a:lnTo>
                    <a:pt x="141" y="186"/>
                  </a:lnTo>
                  <a:lnTo>
                    <a:pt x="163" y="210"/>
                  </a:lnTo>
                  <a:lnTo>
                    <a:pt x="176" y="232"/>
                  </a:lnTo>
                  <a:lnTo>
                    <a:pt x="186" y="256"/>
                  </a:lnTo>
                  <a:lnTo>
                    <a:pt x="210" y="268"/>
                  </a:lnTo>
                  <a:lnTo>
                    <a:pt x="234" y="303"/>
                  </a:lnTo>
                  <a:lnTo>
                    <a:pt x="106" y="7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0" name="Freeform 282">
              <a:extLst>
                <a:ext uri="{FF2B5EF4-FFF2-40B4-BE49-F238E27FC236}">
                  <a16:creationId xmlns:a16="http://schemas.microsoft.com/office/drawing/2014/main" id="{BB54B64C-BD80-799C-734C-47DE647016D8}"/>
                </a:ext>
              </a:extLst>
            </p:cNvPr>
            <p:cNvSpPr>
              <a:spLocks/>
            </p:cNvSpPr>
            <p:nvPr/>
          </p:nvSpPr>
          <p:spPr bwMode="auto">
            <a:xfrm>
              <a:off x="2987" y="3047"/>
              <a:ext cx="47" cy="60"/>
            </a:xfrm>
            <a:custGeom>
              <a:avLst/>
              <a:gdLst>
                <a:gd name="T0" fmla="*/ 0 w 234"/>
                <a:gd name="T1" fmla="*/ 0 h 303"/>
                <a:gd name="T2" fmla="*/ 0 w 234"/>
                <a:gd name="T3" fmla="*/ 11 h 303"/>
                <a:gd name="T4" fmla="*/ 24 w 234"/>
                <a:gd name="T5" fmla="*/ 35 h 303"/>
                <a:gd name="T6" fmla="*/ 35 w 234"/>
                <a:gd name="T7" fmla="*/ 46 h 303"/>
                <a:gd name="T8" fmla="*/ 48 w 234"/>
                <a:gd name="T9" fmla="*/ 70 h 303"/>
                <a:gd name="T10" fmla="*/ 70 w 234"/>
                <a:gd name="T11" fmla="*/ 93 h 303"/>
                <a:gd name="T12" fmla="*/ 82 w 234"/>
                <a:gd name="T13" fmla="*/ 117 h 303"/>
                <a:gd name="T14" fmla="*/ 106 w 234"/>
                <a:gd name="T15" fmla="*/ 139 h 303"/>
                <a:gd name="T16" fmla="*/ 117 w 234"/>
                <a:gd name="T17" fmla="*/ 151 h 303"/>
                <a:gd name="T18" fmla="*/ 141 w 234"/>
                <a:gd name="T19" fmla="*/ 186 h 303"/>
                <a:gd name="T20" fmla="*/ 163 w 234"/>
                <a:gd name="T21" fmla="*/ 210 h 303"/>
                <a:gd name="T22" fmla="*/ 176 w 234"/>
                <a:gd name="T23" fmla="*/ 232 h 303"/>
                <a:gd name="T24" fmla="*/ 186 w 234"/>
                <a:gd name="T25" fmla="*/ 256 h 303"/>
                <a:gd name="T26" fmla="*/ 210 w 234"/>
                <a:gd name="T27" fmla="*/ 268 h 303"/>
                <a:gd name="T28" fmla="*/ 234 w 234"/>
                <a:gd name="T29" fmla="*/ 303 h 303"/>
                <a:gd name="T30" fmla="*/ 106 w 234"/>
                <a:gd name="T31" fmla="*/ 70 h 303"/>
                <a:gd name="T32" fmla="*/ 0 w 234"/>
                <a:gd name="T33" fmla="*/ 0 h 303"/>
                <a:gd name="T34" fmla="*/ 0 w 234"/>
                <a:gd name="T35"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303">
                  <a:moveTo>
                    <a:pt x="0" y="0"/>
                  </a:moveTo>
                  <a:lnTo>
                    <a:pt x="0" y="11"/>
                  </a:lnTo>
                  <a:lnTo>
                    <a:pt x="24" y="35"/>
                  </a:lnTo>
                  <a:lnTo>
                    <a:pt x="35" y="46"/>
                  </a:lnTo>
                  <a:lnTo>
                    <a:pt x="48" y="70"/>
                  </a:lnTo>
                  <a:lnTo>
                    <a:pt x="70" y="93"/>
                  </a:lnTo>
                  <a:lnTo>
                    <a:pt x="82" y="117"/>
                  </a:lnTo>
                  <a:lnTo>
                    <a:pt x="106" y="139"/>
                  </a:lnTo>
                  <a:lnTo>
                    <a:pt x="117" y="151"/>
                  </a:lnTo>
                  <a:lnTo>
                    <a:pt x="141" y="186"/>
                  </a:lnTo>
                  <a:lnTo>
                    <a:pt x="163" y="210"/>
                  </a:lnTo>
                  <a:lnTo>
                    <a:pt x="176" y="232"/>
                  </a:lnTo>
                  <a:lnTo>
                    <a:pt x="186" y="256"/>
                  </a:lnTo>
                  <a:lnTo>
                    <a:pt x="210" y="268"/>
                  </a:lnTo>
                  <a:lnTo>
                    <a:pt x="234" y="303"/>
                  </a:lnTo>
                  <a:lnTo>
                    <a:pt x="106" y="70"/>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1" name="Freeform 283">
              <a:extLst>
                <a:ext uri="{FF2B5EF4-FFF2-40B4-BE49-F238E27FC236}">
                  <a16:creationId xmlns:a16="http://schemas.microsoft.com/office/drawing/2014/main" id="{0F1C2BE9-149D-CE09-7A60-00BD2CF71470}"/>
                </a:ext>
              </a:extLst>
            </p:cNvPr>
            <p:cNvSpPr>
              <a:spLocks/>
            </p:cNvSpPr>
            <p:nvPr/>
          </p:nvSpPr>
          <p:spPr bwMode="auto">
            <a:xfrm>
              <a:off x="2452" y="3100"/>
              <a:ext cx="38" cy="54"/>
            </a:xfrm>
            <a:custGeom>
              <a:avLst/>
              <a:gdLst>
                <a:gd name="T0" fmla="*/ 0 w 186"/>
                <a:gd name="T1" fmla="*/ 23 h 267"/>
                <a:gd name="T2" fmla="*/ 24 w 186"/>
                <a:gd name="T3" fmla="*/ 35 h 267"/>
                <a:gd name="T4" fmla="*/ 35 w 186"/>
                <a:gd name="T5" fmla="*/ 46 h 267"/>
                <a:gd name="T6" fmla="*/ 59 w 186"/>
                <a:gd name="T7" fmla="*/ 57 h 267"/>
                <a:gd name="T8" fmla="*/ 69 w 186"/>
                <a:gd name="T9" fmla="*/ 70 h 267"/>
                <a:gd name="T10" fmla="*/ 81 w 186"/>
                <a:gd name="T11" fmla="*/ 93 h 267"/>
                <a:gd name="T12" fmla="*/ 81 w 186"/>
                <a:gd name="T13" fmla="*/ 105 h 267"/>
                <a:gd name="T14" fmla="*/ 93 w 186"/>
                <a:gd name="T15" fmla="*/ 128 h 267"/>
                <a:gd name="T16" fmla="*/ 104 w 186"/>
                <a:gd name="T17" fmla="*/ 139 h 267"/>
                <a:gd name="T18" fmla="*/ 104 w 186"/>
                <a:gd name="T19" fmla="*/ 150 h 267"/>
                <a:gd name="T20" fmla="*/ 104 w 186"/>
                <a:gd name="T21" fmla="*/ 174 h 267"/>
                <a:gd name="T22" fmla="*/ 116 w 186"/>
                <a:gd name="T23" fmla="*/ 186 h 267"/>
                <a:gd name="T24" fmla="*/ 116 w 186"/>
                <a:gd name="T25" fmla="*/ 209 h 267"/>
                <a:gd name="T26" fmla="*/ 116 w 186"/>
                <a:gd name="T27" fmla="*/ 221 h 267"/>
                <a:gd name="T28" fmla="*/ 116 w 186"/>
                <a:gd name="T29" fmla="*/ 232 h 267"/>
                <a:gd name="T30" fmla="*/ 116 w 186"/>
                <a:gd name="T31" fmla="*/ 243 h 267"/>
                <a:gd name="T32" fmla="*/ 128 w 186"/>
                <a:gd name="T33" fmla="*/ 267 h 267"/>
                <a:gd name="T34" fmla="*/ 186 w 186"/>
                <a:gd name="T35" fmla="*/ 243 h 267"/>
                <a:gd name="T36" fmla="*/ 186 w 186"/>
                <a:gd name="T37" fmla="*/ 232 h 267"/>
                <a:gd name="T38" fmla="*/ 186 w 186"/>
                <a:gd name="T39" fmla="*/ 209 h 267"/>
                <a:gd name="T40" fmla="*/ 174 w 186"/>
                <a:gd name="T41" fmla="*/ 198 h 267"/>
                <a:gd name="T42" fmla="*/ 174 w 186"/>
                <a:gd name="T43" fmla="*/ 174 h 267"/>
                <a:gd name="T44" fmla="*/ 162 w 186"/>
                <a:gd name="T45" fmla="*/ 163 h 267"/>
                <a:gd name="T46" fmla="*/ 162 w 186"/>
                <a:gd name="T47" fmla="*/ 139 h 267"/>
                <a:gd name="T48" fmla="*/ 162 w 186"/>
                <a:gd name="T49" fmla="*/ 128 h 267"/>
                <a:gd name="T50" fmla="*/ 152 w 186"/>
                <a:gd name="T51" fmla="*/ 105 h 267"/>
                <a:gd name="T52" fmla="*/ 152 w 186"/>
                <a:gd name="T53" fmla="*/ 93 h 267"/>
                <a:gd name="T54" fmla="*/ 139 w 186"/>
                <a:gd name="T55" fmla="*/ 81 h 267"/>
                <a:gd name="T56" fmla="*/ 139 w 186"/>
                <a:gd name="T57" fmla="*/ 70 h 267"/>
                <a:gd name="T58" fmla="*/ 128 w 186"/>
                <a:gd name="T59" fmla="*/ 46 h 267"/>
                <a:gd name="T60" fmla="*/ 116 w 186"/>
                <a:gd name="T61" fmla="*/ 35 h 267"/>
                <a:gd name="T62" fmla="*/ 104 w 186"/>
                <a:gd name="T63" fmla="*/ 23 h 267"/>
                <a:gd name="T64" fmla="*/ 93 w 186"/>
                <a:gd name="T65" fmla="*/ 12 h 267"/>
                <a:gd name="T66" fmla="*/ 69 w 186"/>
                <a:gd name="T67" fmla="*/ 0 h 267"/>
                <a:gd name="T68" fmla="*/ 0 w 186"/>
                <a:gd name="T69" fmla="*/ 2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 h="267">
                  <a:moveTo>
                    <a:pt x="0" y="23"/>
                  </a:moveTo>
                  <a:lnTo>
                    <a:pt x="24" y="35"/>
                  </a:lnTo>
                  <a:lnTo>
                    <a:pt x="35" y="46"/>
                  </a:lnTo>
                  <a:lnTo>
                    <a:pt x="59" y="57"/>
                  </a:lnTo>
                  <a:lnTo>
                    <a:pt x="69" y="70"/>
                  </a:lnTo>
                  <a:lnTo>
                    <a:pt x="81" y="93"/>
                  </a:lnTo>
                  <a:lnTo>
                    <a:pt x="81" y="105"/>
                  </a:lnTo>
                  <a:lnTo>
                    <a:pt x="93" y="128"/>
                  </a:lnTo>
                  <a:lnTo>
                    <a:pt x="104" y="139"/>
                  </a:lnTo>
                  <a:lnTo>
                    <a:pt x="104" y="150"/>
                  </a:lnTo>
                  <a:lnTo>
                    <a:pt x="104" y="174"/>
                  </a:lnTo>
                  <a:lnTo>
                    <a:pt x="116" y="186"/>
                  </a:lnTo>
                  <a:lnTo>
                    <a:pt x="116" y="209"/>
                  </a:lnTo>
                  <a:lnTo>
                    <a:pt x="116" y="221"/>
                  </a:lnTo>
                  <a:lnTo>
                    <a:pt x="116" y="232"/>
                  </a:lnTo>
                  <a:lnTo>
                    <a:pt x="116" y="243"/>
                  </a:lnTo>
                  <a:lnTo>
                    <a:pt x="128" y="267"/>
                  </a:lnTo>
                  <a:lnTo>
                    <a:pt x="186" y="243"/>
                  </a:lnTo>
                  <a:lnTo>
                    <a:pt x="186" y="232"/>
                  </a:lnTo>
                  <a:lnTo>
                    <a:pt x="186" y="209"/>
                  </a:lnTo>
                  <a:lnTo>
                    <a:pt x="174" y="198"/>
                  </a:lnTo>
                  <a:lnTo>
                    <a:pt x="174" y="174"/>
                  </a:lnTo>
                  <a:lnTo>
                    <a:pt x="162" y="163"/>
                  </a:lnTo>
                  <a:lnTo>
                    <a:pt x="162" y="139"/>
                  </a:lnTo>
                  <a:lnTo>
                    <a:pt x="162" y="128"/>
                  </a:lnTo>
                  <a:lnTo>
                    <a:pt x="152" y="105"/>
                  </a:lnTo>
                  <a:lnTo>
                    <a:pt x="152" y="93"/>
                  </a:lnTo>
                  <a:lnTo>
                    <a:pt x="139" y="81"/>
                  </a:lnTo>
                  <a:lnTo>
                    <a:pt x="139" y="70"/>
                  </a:lnTo>
                  <a:lnTo>
                    <a:pt x="128" y="46"/>
                  </a:lnTo>
                  <a:lnTo>
                    <a:pt x="116" y="35"/>
                  </a:lnTo>
                  <a:lnTo>
                    <a:pt x="104" y="23"/>
                  </a:lnTo>
                  <a:lnTo>
                    <a:pt x="93" y="12"/>
                  </a:lnTo>
                  <a:lnTo>
                    <a:pt x="69"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2" name="Freeform 284">
              <a:extLst>
                <a:ext uri="{FF2B5EF4-FFF2-40B4-BE49-F238E27FC236}">
                  <a16:creationId xmlns:a16="http://schemas.microsoft.com/office/drawing/2014/main" id="{3172FBC6-E4F5-485C-4920-CC5A64CE8C77}"/>
                </a:ext>
              </a:extLst>
            </p:cNvPr>
            <p:cNvSpPr>
              <a:spLocks/>
            </p:cNvSpPr>
            <p:nvPr/>
          </p:nvSpPr>
          <p:spPr bwMode="auto">
            <a:xfrm>
              <a:off x="2452" y="3100"/>
              <a:ext cx="38" cy="54"/>
            </a:xfrm>
            <a:custGeom>
              <a:avLst/>
              <a:gdLst>
                <a:gd name="T0" fmla="*/ 0 w 186"/>
                <a:gd name="T1" fmla="*/ 23 h 267"/>
                <a:gd name="T2" fmla="*/ 24 w 186"/>
                <a:gd name="T3" fmla="*/ 35 h 267"/>
                <a:gd name="T4" fmla="*/ 35 w 186"/>
                <a:gd name="T5" fmla="*/ 46 h 267"/>
                <a:gd name="T6" fmla="*/ 59 w 186"/>
                <a:gd name="T7" fmla="*/ 57 h 267"/>
                <a:gd name="T8" fmla="*/ 69 w 186"/>
                <a:gd name="T9" fmla="*/ 70 h 267"/>
                <a:gd name="T10" fmla="*/ 81 w 186"/>
                <a:gd name="T11" fmla="*/ 93 h 267"/>
                <a:gd name="T12" fmla="*/ 81 w 186"/>
                <a:gd name="T13" fmla="*/ 105 h 267"/>
                <a:gd name="T14" fmla="*/ 93 w 186"/>
                <a:gd name="T15" fmla="*/ 128 h 267"/>
                <a:gd name="T16" fmla="*/ 104 w 186"/>
                <a:gd name="T17" fmla="*/ 139 h 267"/>
                <a:gd name="T18" fmla="*/ 104 w 186"/>
                <a:gd name="T19" fmla="*/ 150 h 267"/>
                <a:gd name="T20" fmla="*/ 104 w 186"/>
                <a:gd name="T21" fmla="*/ 174 h 267"/>
                <a:gd name="T22" fmla="*/ 116 w 186"/>
                <a:gd name="T23" fmla="*/ 186 h 267"/>
                <a:gd name="T24" fmla="*/ 116 w 186"/>
                <a:gd name="T25" fmla="*/ 209 h 267"/>
                <a:gd name="T26" fmla="*/ 116 w 186"/>
                <a:gd name="T27" fmla="*/ 221 h 267"/>
                <a:gd name="T28" fmla="*/ 116 w 186"/>
                <a:gd name="T29" fmla="*/ 232 h 267"/>
                <a:gd name="T30" fmla="*/ 116 w 186"/>
                <a:gd name="T31" fmla="*/ 243 h 267"/>
                <a:gd name="T32" fmla="*/ 128 w 186"/>
                <a:gd name="T33" fmla="*/ 267 h 267"/>
                <a:gd name="T34" fmla="*/ 186 w 186"/>
                <a:gd name="T35" fmla="*/ 243 h 267"/>
                <a:gd name="T36" fmla="*/ 186 w 186"/>
                <a:gd name="T37" fmla="*/ 232 h 267"/>
                <a:gd name="T38" fmla="*/ 186 w 186"/>
                <a:gd name="T39" fmla="*/ 209 h 267"/>
                <a:gd name="T40" fmla="*/ 174 w 186"/>
                <a:gd name="T41" fmla="*/ 198 h 267"/>
                <a:gd name="T42" fmla="*/ 174 w 186"/>
                <a:gd name="T43" fmla="*/ 174 h 267"/>
                <a:gd name="T44" fmla="*/ 162 w 186"/>
                <a:gd name="T45" fmla="*/ 163 h 267"/>
                <a:gd name="T46" fmla="*/ 162 w 186"/>
                <a:gd name="T47" fmla="*/ 139 h 267"/>
                <a:gd name="T48" fmla="*/ 162 w 186"/>
                <a:gd name="T49" fmla="*/ 128 h 267"/>
                <a:gd name="T50" fmla="*/ 152 w 186"/>
                <a:gd name="T51" fmla="*/ 105 h 267"/>
                <a:gd name="T52" fmla="*/ 152 w 186"/>
                <a:gd name="T53" fmla="*/ 93 h 267"/>
                <a:gd name="T54" fmla="*/ 139 w 186"/>
                <a:gd name="T55" fmla="*/ 81 h 267"/>
                <a:gd name="T56" fmla="*/ 139 w 186"/>
                <a:gd name="T57" fmla="*/ 70 h 267"/>
                <a:gd name="T58" fmla="*/ 128 w 186"/>
                <a:gd name="T59" fmla="*/ 46 h 267"/>
                <a:gd name="T60" fmla="*/ 116 w 186"/>
                <a:gd name="T61" fmla="*/ 35 h 267"/>
                <a:gd name="T62" fmla="*/ 104 w 186"/>
                <a:gd name="T63" fmla="*/ 23 h 267"/>
                <a:gd name="T64" fmla="*/ 93 w 186"/>
                <a:gd name="T65" fmla="*/ 12 h 267"/>
                <a:gd name="T66" fmla="*/ 69 w 186"/>
                <a:gd name="T67" fmla="*/ 0 h 267"/>
                <a:gd name="T68" fmla="*/ 0 w 186"/>
                <a:gd name="T69" fmla="*/ 23 h 267"/>
                <a:gd name="T70" fmla="*/ 0 w 186"/>
                <a:gd name="T71" fmla="*/ 2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267">
                  <a:moveTo>
                    <a:pt x="0" y="23"/>
                  </a:moveTo>
                  <a:lnTo>
                    <a:pt x="24" y="35"/>
                  </a:lnTo>
                  <a:lnTo>
                    <a:pt x="35" y="46"/>
                  </a:lnTo>
                  <a:lnTo>
                    <a:pt x="59" y="57"/>
                  </a:lnTo>
                  <a:lnTo>
                    <a:pt x="69" y="70"/>
                  </a:lnTo>
                  <a:lnTo>
                    <a:pt x="81" y="93"/>
                  </a:lnTo>
                  <a:lnTo>
                    <a:pt x="81" y="105"/>
                  </a:lnTo>
                  <a:lnTo>
                    <a:pt x="93" y="128"/>
                  </a:lnTo>
                  <a:lnTo>
                    <a:pt x="104" y="139"/>
                  </a:lnTo>
                  <a:lnTo>
                    <a:pt x="104" y="150"/>
                  </a:lnTo>
                  <a:lnTo>
                    <a:pt x="104" y="174"/>
                  </a:lnTo>
                  <a:lnTo>
                    <a:pt x="116" y="186"/>
                  </a:lnTo>
                  <a:lnTo>
                    <a:pt x="116" y="209"/>
                  </a:lnTo>
                  <a:lnTo>
                    <a:pt x="116" y="221"/>
                  </a:lnTo>
                  <a:lnTo>
                    <a:pt x="116" y="232"/>
                  </a:lnTo>
                  <a:lnTo>
                    <a:pt x="116" y="243"/>
                  </a:lnTo>
                  <a:lnTo>
                    <a:pt x="128" y="267"/>
                  </a:lnTo>
                  <a:lnTo>
                    <a:pt x="186" y="243"/>
                  </a:lnTo>
                  <a:lnTo>
                    <a:pt x="186" y="232"/>
                  </a:lnTo>
                  <a:lnTo>
                    <a:pt x="186" y="209"/>
                  </a:lnTo>
                  <a:lnTo>
                    <a:pt x="174" y="198"/>
                  </a:lnTo>
                  <a:lnTo>
                    <a:pt x="174" y="174"/>
                  </a:lnTo>
                  <a:lnTo>
                    <a:pt x="162" y="163"/>
                  </a:lnTo>
                  <a:lnTo>
                    <a:pt x="162" y="139"/>
                  </a:lnTo>
                  <a:lnTo>
                    <a:pt x="162" y="128"/>
                  </a:lnTo>
                  <a:lnTo>
                    <a:pt x="152" y="105"/>
                  </a:lnTo>
                  <a:lnTo>
                    <a:pt x="152" y="93"/>
                  </a:lnTo>
                  <a:lnTo>
                    <a:pt x="139" y="81"/>
                  </a:lnTo>
                  <a:lnTo>
                    <a:pt x="139" y="70"/>
                  </a:lnTo>
                  <a:lnTo>
                    <a:pt x="128" y="46"/>
                  </a:lnTo>
                  <a:lnTo>
                    <a:pt x="116" y="35"/>
                  </a:lnTo>
                  <a:lnTo>
                    <a:pt x="104" y="23"/>
                  </a:lnTo>
                  <a:lnTo>
                    <a:pt x="93" y="12"/>
                  </a:lnTo>
                  <a:lnTo>
                    <a:pt x="69" y="0"/>
                  </a:lnTo>
                  <a:lnTo>
                    <a:pt x="0" y="23"/>
                  </a:lnTo>
                  <a:lnTo>
                    <a:pt x="0" y="2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3" name="Freeform 285">
              <a:extLst>
                <a:ext uri="{FF2B5EF4-FFF2-40B4-BE49-F238E27FC236}">
                  <a16:creationId xmlns:a16="http://schemas.microsoft.com/office/drawing/2014/main" id="{55372B68-09E9-8189-CD33-538D3DDBDE14}"/>
                </a:ext>
              </a:extLst>
            </p:cNvPr>
            <p:cNvSpPr>
              <a:spLocks/>
            </p:cNvSpPr>
            <p:nvPr/>
          </p:nvSpPr>
          <p:spPr bwMode="auto">
            <a:xfrm>
              <a:off x="2497" y="3077"/>
              <a:ext cx="65" cy="49"/>
            </a:xfrm>
            <a:custGeom>
              <a:avLst/>
              <a:gdLst>
                <a:gd name="T0" fmla="*/ 0 w 325"/>
                <a:gd name="T1" fmla="*/ 104 h 244"/>
                <a:gd name="T2" fmla="*/ 11 w 325"/>
                <a:gd name="T3" fmla="*/ 116 h 244"/>
                <a:gd name="T4" fmla="*/ 34 w 325"/>
                <a:gd name="T5" fmla="*/ 128 h 244"/>
                <a:gd name="T6" fmla="*/ 45 w 325"/>
                <a:gd name="T7" fmla="*/ 151 h 244"/>
                <a:gd name="T8" fmla="*/ 58 w 325"/>
                <a:gd name="T9" fmla="*/ 173 h 244"/>
                <a:gd name="T10" fmla="*/ 69 w 325"/>
                <a:gd name="T11" fmla="*/ 186 h 244"/>
                <a:gd name="T12" fmla="*/ 80 w 325"/>
                <a:gd name="T13" fmla="*/ 209 h 244"/>
                <a:gd name="T14" fmla="*/ 93 w 325"/>
                <a:gd name="T15" fmla="*/ 231 h 244"/>
                <a:gd name="T16" fmla="*/ 104 w 325"/>
                <a:gd name="T17" fmla="*/ 244 h 244"/>
                <a:gd name="T18" fmla="*/ 115 w 325"/>
                <a:gd name="T19" fmla="*/ 244 h 244"/>
                <a:gd name="T20" fmla="*/ 128 w 325"/>
                <a:gd name="T21" fmla="*/ 231 h 244"/>
                <a:gd name="T22" fmla="*/ 139 w 325"/>
                <a:gd name="T23" fmla="*/ 231 h 244"/>
                <a:gd name="T24" fmla="*/ 151 w 325"/>
                <a:gd name="T25" fmla="*/ 231 h 244"/>
                <a:gd name="T26" fmla="*/ 173 w 325"/>
                <a:gd name="T27" fmla="*/ 221 h 244"/>
                <a:gd name="T28" fmla="*/ 186 w 325"/>
                <a:gd name="T29" fmla="*/ 221 h 244"/>
                <a:gd name="T30" fmla="*/ 197 w 325"/>
                <a:gd name="T31" fmla="*/ 221 h 244"/>
                <a:gd name="T32" fmla="*/ 221 w 325"/>
                <a:gd name="T33" fmla="*/ 209 h 244"/>
                <a:gd name="T34" fmla="*/ 232 w 325"/>
                <a:gd name="T35" fmla="*/ 209 h 244"/>
                <a:gd name="T36" fmla="*/ 255 w 325"/>
                <a:gd name="T37" fmla="*/ 197 h 244"/>
                <a:gd name="T38" fmla="*/ 266 w 325"/>
                <a:gd name="T39" fmla="*/ 197 h 244"/>
                <a:gd name="T40" fmla="*/ 279 w 325"/>
                <a:gd name="T41" fmla="*/ 186 h 244"/>
                <a:gd name="T42" fmla="*/ 290 w 325"/>
                <a:gd name="T43" fmla="*/ 186 h 244"/>
                <a:gd name="T44" fmla="*/ 301 w 325"/>
                <a:gd name="T45" fmla="*/ 173 h 244"/>
                <a:gd name="T46" fmla="*/ 314 w 325"/>
                <a:gd name="T47" fmla="*/ 173 h 244"/>
                <a:gd name="T48" fmla="*/ 325 w 325"/>
                <a:gd name="T49" fmla="*/ 162 h 244"/>
                <a:gd name="T50" fmla="*/ 314 w 325"/>
                <a:gd name="T51" fmla="*/ 151 h 244"/>
                <a:gd name="T52" fmla="*/ 301 w 325"/>
                <a:gd name="T53" fmla="*/ 138 h 244"/>
                <a:gd name="T54" fmla="*/ 290 w 325"/>
                <a:gd name="T55" fmla="*/ 116 h 244"/>
                <a:gd name="T56" fmla="*/ 279 w 325"/>
                <a:gd name="T57" fmla="*/ 104 h 244"/>
                <a:gd name="T58" fmla="*/ 266 w 325"/>
                <a:gd name="T59" fmla="*/ 93 h 244"/>
                <a:gd name="T60" fmla="*/ 255 w 325"/>
                <a:gd name="T61" fmla="*/ 80 h 244"/>
                <a:gd name="T62" fmla="*/ 255 w 325"/>
                <a:gd name="T63" fmla="*/ 69 h 244"/>
                <a:gd name="T64" fmla="*/ 244 w 325"/>
                <a:gd name="T65" fmla="*/ 58 h 244"/>
                <a:gd name="T66" fmla="*/ 232 w 325"/>
                <a:gd name="T67" fmla="*/ 45 h 244"/>
                <a:gd name="T68" fmla="*/ 221 w 325"/>
                <a:gd name="T69" fmla="*/ 34 h 244"/>
                <a:gd name="T70" fmla="*/ 208 w 325"/>
                <a:gd name="T71" fmla="*/ 23 h 244"/>
                <a:gd name="T72" fmla="*/ 197 w 325"/>
                <a:gd name="T73" fmla="*/ 11 h 244"/>
                <a:gd name="T74" fmla="*/ 186 w 325"/>
                <a:gd name="T75" fmla="*/ 11 h 244"/>
                <a:gd name="T76" fmla="*/ 173 w 325"/>
                <a:gd name="T77" fmla="*/ 0 h 244"/>
                <a:gd name="T78" fmla="*/ 162 w 325"/>
                <a:gd name="T79" fmla="*/ 11 h 244"/>
                <a:gd name="T80" fmla="*/ 151 w 325"/>
                <a:gd name="T81" fmla="*/ 11 h 244"/>
                <a:gd name="T82" fmla="*/ 139 w 325"/>
                <a:gd name="T83" fmla="*/ 11 h 244"/>
                <a:gd name="T84" fmla="*/ 115 w 325"/>
                <a:gd name="T85" fmla="*/ 23 h 244"/>
                <a:gd name="T86" fmla="*/ 104 w 325"/>
                <a:gd name="T87" fmla="*/ 23 h 244"/>
                <a:gd name="T88" fmla="*/ 93 w 325"/>
                <a:gd name="T89" fmla="*/ 34 h 244"/>
                <a:gd name="T90" fmla="*/ 80 w 325"/>
                <a:gd name="T91" fmla="*/ 34 h 244"/>
                <a:gd name="T92" fmla="*/ 69 w 325"/>
                <a:gd name="T93" fmla="*/ 45 h 244"/>
                <a:gd name="T94" fmla="*/ 58 w 325"/>
                <a:gd name="T95" fmla="*/ 45 h 244"/>
                <a:gd name="T96" fmla="*/ 45 w 325"/>
                <a:gd name="T97" fmla="*/ 58 h 244"/>
                <a:gd name="T98" fmla="*/ 34 w 325"/>
                <a:gd name="T99" fmla="*/ 69 h 244"/>
                <a:gd name="T100" fmla="*/ 22 w 325"/>
                <a:gd name="T101" fmla="*/ 69 h 244"/>
                <a:gd name="T102" fmla="*/ 22 w 325"/>
                <a:gd name="T103" fmla="*/ 80 h 244"/>
                <a:gd name="T104" fmla="*/ 11 w 325"/>
                <a:gd name="T105" fmla="*/ 93 h 244"/>
                <a:gd name="T106" fmla="*/ 0 w 325"/>
                <a:gd name="T107" fmla="*/ 10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5" h="244">
                  <a:moveTo>
                    <a:pt x="0" y="104"/>
                  </a:moveTo>
                  <a:lnTo>
                    <a:pt x="11" y="116"/>
                  </a:lnTo>
                  <a:lnTo>
                    <a:pt x="34" y="128"/>
                  </a:lnTo>
                  <a:lnTo>
                    <a:pt x="45" y="151"/>
                  </a:lnTo>
                  <a:lnTo>
                    <a:pt x="58" y="173"/>
                  </a:lnTo>
                  <a:lnTo>
                    <a:pt x="69" y="186"/>
                  </a:lnTo>
                  <a:lnTo>
                    <a:pt x="80" y="209"/>
                  </a:lnTo>
                  <a:lnTo>
                    <a:pt x="93" y="231"/>
                  </a:lnTo>
                  <a:lnTo>
                    <a:pt x="104" y="244"/>
                  </a:lnTo>
                  <a:lnTo>
                    <a:pt x="115" y="244"/>
                  </a:lnTo>
                  <a:lnTo>
                    <a:pt x="128" y="231"/>
                  </a:lnTo>
                  <a:lnTo>
                    <a:pt x="139" y="231"/>
                  </a:lnTo>
                  <a:lnTo>
                    <a:pt x="151" y="231"/>
                  </a:lnTo>
                  <a:lnTo>
                    <a:pt x="173" y="221"/>
                  </a:lnTo>
                  <a:lnTo>
                    <a:pt x="186" y="221"/>
                  </a:lnTo>
                  <a:lnTo>
                    <a:pt x="197" y="221"/>
                  </a:lnTo>
                  <a:lnTo>
                    <a:pt x="221" y="209"/>
                  </a:lnTo>
                  <a:lnTo>
                    <a:pt x="232" y="209"/>
                  </a:lnTo>
                  <a:lnTo>
                    <a:pt x="255" y="197"/>
                  </a:lnTo>
                  <a:lnTo>
                    <a:pt x="266" y="197"/>
                  </a:lnTo>
                  <a:lnTo>
                    <a:pt x="279" y="186"/>
                  </a:lnTo>
                  <a:lnTo>
                    <a:pt x="290" y="186"/>
                  </a:lnTo>
                  <a:lnTo>
                    <a:pt x="301" y="173"/>
                  </a:lnTo>
                  <a:lnTo>
                    <a:pt x="314" y="173"/>
                  </a:lnTo>
                  <a:lnTo>
                    <a:pt x="325" y="162"/>
                  </a:lnTo>
                  <a:lnTo>
                    <a:pt x="314" y="151"/>
                  </a:lnTo>
                  <a:lnTo>
                    <a:pt x="301" y="138"/>
                  </a:lnTo>
                  <a:lnTo>
                    <a:pt x="290" y="116"/>
                  </a:lnTo>
                  <a:lnTo>
                    <a:pt x="279" y="104"/>
                  </a:lnTo>
                  <a:lnTo>
                    <a:pt x="266" y="93"/>
                  </a:lnTo>
                  <a:lnTo>
                    <a:pt x="255" y="80"/>
                  </a:lnTo>
                  <a:lnTo>
                    <a:pt x="255" y="69"/>
                  </a:lnTo>
                  <a:lnTo>
                    <a:pt x="244" y="58"/>
                  </a:lnTo>
                  <a:lnTo>
                    <a:pt x="232" y="45"/>
                  </a:lnTo>
                  <a:lnTo>
                    <a:pt x="221" y="34"/>
                  </a:lnTo>
                  <a:lnTo>
                    <a:pt x="208" y="23"/>
                  </a:lnTo>
                  <a:lnTo>
                    <a:pt x="197" y="11"/>
                  </a:lnTo>
                  <a:lnTo>
                    <a:pt x="186" y="11"/>
                  </a:lnTo>
                  <a:lnTo>
                    <a:pt x="173" y="0"/>
                  </a:lnTo>
                  <a:lnTo>
                    <a:pt x="162" y="11"/>
                  </a:lnTo>
                  <a:lnTo>
                    <a:pt x="151" y="11"/>
                  </a:lnTo>
                  <a:lnTo>
                    <a:pt x="139" y="11"/>
                  </a:lnTo>
                  <a:lnTo>
                    <a:pt x="115" y="23"/>
                  </a:lnTo>
                  <a:lnTo>
                    <a:pt x="104" y="23"/>
                  </a:lnTo>
                  <a:lnTo>
                    <a:pt x="93" y="34"/>
                  </a:lnTo>
                  <a:lnTo>
                    <a:pt x="80" y="34"/>
                  </a:lnTo>
                  <a:lnTo>
                    <a:pt x="69" y="45"/>
                  </a:lnTo>
                  <a:lnTo>
                    <a:pt x="58" y="45"/>
                  </a:lnTo>
                  <a:lnTo>
                    <a:pt x="45" y="58"/>
                  </a:lnTo>
                  <a:lnTo>
                    <a:pt x="34" y="69"/>
                  </a:lnTo>
                  <a:lnTo>
                    <a:pt x="22" y="69"/>
                  </a:lnTo>
                  <a:lnTo>
                    <a:pt x="22" y="80"/>
                  </a:lnTo>
                  <a:lnTo>
                    <a:pt x="11" y="93"/>
                  </a:lnTo>
                  <a:lnTo>
                    <a:pt x="0" y="10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4" name="Freeform 286">
              <a:extLst>
                <a:ext uri="{FF2B5EF4-FFF2-40B4-BE49-F238E27FC236}">
                  <a16:creationId xmlns:a16="http://schemas.microsoft.com/office/drawing/2014/main" id="{F502B96E-DCD2-90C4-40C9-EDEA0C5BF111}"/>
                </a:ext>
              </a:extLst>
            </p:cNvPr>
            <p:cNvSpPr>
              <a:spLocks/>
            </p:cNvSpPr>
            <p:nvPr/>
          </p:nvSpPr>
          <p:spPr bwMode="auto">
            <a:xfrm>
              <a:off x="2497" y="3077"/>
              <a:ext cx="65" cy="49"/>
            </a:xfrm>
            <a:custGeom>
              <a:avLst/>
              <a:gdLst>
                <a:gd name="T0" fmla="*/ 0 w 325"/>
                <a:gd name="T1" fmla="*/ 104 h 244"/>
                <a:gd name="T2" fmla="*/ 11 w 325"/>
                <a:gd name="T3" fmla="*/ 116 h 244"/>
                <a:gd name="T4" fmla="*/ 34 w 325"/>
                <a:gd name="T5" fmla="*/ 128 h 244"/>
                <a:gd name="T6" fmla="*/ 45 w 325"/>
                <a:gd name="T7" fmla="*/ 151 h 244"/>
                <a:gd name="T8" fmla="*/ 58 w 325"/>
                <a:gd name="T9" fmla="*/ 173 h 244"/>
                <a:gd name="T10" fmla="*/ 69 w 325"/>
                <a:gd name="T11" fmla="*/ 186 h 244"/>
                <a:gd name="T12" fmla="*/ 80 w 325"/>
                <a:gd name="T13" fmla="*/ 209 h 244"/>
                <a:gd name="T14" fmla="*/ 93 w 325"/>
                <a:gd name="T15" fmla="*/ 231 h 244"/>
                <a:gd name="T16" fmla="*/ 104 w 325"/>
                <a:gd name="T17" fmla="*/ 244 h 244"/>
                <a:gd name="T18" fmla="*/ 115 w 325"/>
                <a:gd name="T19" fmla="*/ 244 h 244"/>
                <a:gd name="T20" fmla="*/ 128 w 325"/>
                <a:gd name="T21" fmla="*/ 231 h 244"/>
                <a:gd name="T22" fmla="*/ 139 w 325"/>
                <a:gd name="T23" fmla="*/ 231 h 244"/>
                <a:gd name="T24" fmla="*/ 151 w 325"/>
                <a:gd name="T25" fmla="*/ 231 h 244"/>
                <a:gd name="T26" fmla="*/ 173 w 325"/>
                <a:gd name="T27" fmla="*/ 221 h 244"/>
                <a:gd name="T28" fmla="*/ 186 w 325"/>
                <a:gd name="T29" fmla="*/ 221 h 244"/>
                <a:gd name="T30" fmla="*/ 197 w 325"/>
                <a:gd name="T31" fmla="*/ 221 h 244"/>
                <a:gd name="T32" fmla="*/ 221 w 325"/>
                <a:gd name="T33" fmla="*/ 209 h 244"/>
                <a:gd name="T34" fmla="*/ 232 w 325"/>
                <a:gd name="T35" fmla="*/ 209 h 244"/>
                <a:gd name="T36" fmla="*/ 255 w 325"/>
                <a:gd name="T37" fmla="*/ 197 h 244"/>
                <a:gd name="T38" fmla="*/ 266 w 325"/>
                <a:gd name="T39" fmla="*/ 197 h 244"/>
                <a:gd name="T40" fmla="*/ 279 w 325"/>
                <a:gd name="T41" fmla="*/ 186 h 244"/>
                <a:gd name="T42" fmla="*/ 290 w 325"/>
                <a:gd name="T43" fmla="*/ 186 h 244"/>
                <a:gd name="T44" fmla="*/ 301 w 325"/>
                <a:gd name="T45" fmla="*/ 173 h 244"/>
                <a:gd name="T46" fmla="*/ 314 w 325"/>
                <a:gd name="T47" fmla="*/ 173 h 244"/>
                <a:gd name="T48" fmla="*/ 325 w 325"/>
                <a:gd name="T49" fmla="*/ 162 h 244"/>
                <a:gd name="T50" fmla="*/ 314 w 325"/>
                <a:gd name="T51" fmla="*/ 151 h 244"/>
                <a:gd name="T52" fmla="*/ 301 w 325"/>
                <a:gd name="T53" fmla="*/ 138 h 244"/>
                <a:gd name="T54" fmla="*/ 290 w 325"/>
                <a:gd name="T55" fmla="*/ 116 h 244"/>
                <a:gd name="T56" fmla="*/ 279 w 325"/>
                <a:gd name="T57" fmla="*/ 104 h 244"/>
                <a:gd name="T58" fmla="*/ 266 w 325"/>
                <a:gd name="T59" fmla="*/ 93 h 244"/>
                <a:gd name="T60" fmla="*/ 255 w 325"/>
                <a:gd name="T61" fmla="*/ 80 h 244"/>
                <a:gd name="T62" fmla="*/ 255 w 325"/>
                <a:gd name="T63" fmla="*/ 69 h 244"/>
                <a:gd name="T64" fmla="*/ 244 w 325"/>
                <a:gd name="T65" fmla="*/ 58 h 244"/>
                <a:gd name="T66" fmla="*/ 232 w 325"/>
                <a:gd name="T67" fmla="*/ 45 h 244"/>
                <a:gd name="T68" fmla="*/ 221 w 325"/>
                <a:gd name="T69" fmla="*/ 34 h 244"/>
                <a:gd name="T70" fmla="*/ 208 w 325"/>
                <a:gd name="T71" fmla="*/ 23 h 244"/>
                <a:gd name="T72" fmla="*/ 197 w 325"/>
                <a:gd name="T73" fmla="*/ 11 h 244"/>
                <a:gd name="T74" fmla="*/ 186 w 325"/>
                <a:gd name="T75" fmla="*/ 11 h 244"/>
                <a:gd name="T76" fmla="*/ 173 w 325"/>
                <a:gd name="T77" fmla="*/ 0 h 244"/>
                <a:gd name="T78" fmla="*/ 162 w 325"/>
                <a:gd name="T79" fmla="*/ 11 h 244"/>
                <a:gd name="T80" fmla="*/ 151 w 325"/>
                <a:gd name="T81" fmla="*/ 11 h 244"/>
                <a:gd name="T82" fmla="*/ 139 w 325"/>
                <a:gd name="T83" fmla="*/ 11 h 244"/>
                <a:gd name="T84" fmla="*/ 115 w 325"/>
                <a:gd name="T85" fmla="*/ 23 h 244"/>
                <a:gd name="T86" fmla="*/ 104 w 325"/>
                <a:gd name="T87" fmla="*/ 23 h 244"/>
                <a:gd name="T88" fmla="*/ 93 w 325"/>
                <a:gd name="T89" fmla="*/ 34 h 244"/>
                <a:gd name="T90" fmla="*/ 80 w 325"/>
                <a:gd name="T91" fmla="*/ 34 h 244"/>
                <a:gd name="T92" fmla="*/ 69 w 325"/>
                <a:gd name="T93" fmla="*/ 45 h 244"/>
                <a:gd name="T94" fmla="*/ 58 w 325"/>
                <a:gd name="T95" fmla="*/ 45 h 244"/>
                <a:gd name="T96" fmla="*/ 45 w 325"/>
                <a:gd name="T97" fmla="*/ 58 h 244"/>
                <a:gd name="T98" fmla="*/ 34 w 325"/>
                <a:gd name="T99" fmla="*/ 69 h 244"/>
                <a:gd name="T100" fmla="*/ 22 w 325"/>
                <a:gd name="T101" fmla="*/ 69 h 244"/>
                <a:gd name="T102" fmla="*/ 22 w 325"/>
                <a:gd name="T103" fmla="*/ 80 h 244"/>
                <a:gd name="T104" fmla="*/ 11 w 325"/>
                <a:gd name="T105" fmla="*/ 93 h 244"/>
                <a:gd name="T106" fmla="*/ 0 w 325"/>
                <a:gd name="T107" fmla="*/ 104 h 244"/>
                <a:gd name="T108" fmla="*/ 0 w 325"/>
                <a:gd name="T109" fmla="*/ 10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5" h="244">
                  <a:moveTo>
                    <a:pt x="0" y="104"/>
                  </a:moveTo>
                  <a:lnTo>
                    <a:pt x="11" y="116"/>
                  </a:lnTo>
                  <a:lnTo>
                    <a:pt x="34" y="128"/>
                  </a:lnTo>
                  <a:lnTo>
                    <a:pt x="45" y="151"/>
                  </a:lnTo>
                  <a:lnTo>
                    <a:pt x="58" y="173"/>
                  </a:lnTo>
                  <a:lnTo>
                    <a:pt x="69" y="186"/>
                  </a:lnTo>
                  <a:lnTo>
                    <a:pt x="80" y="209"/>
                  </a:lnTo>
                  <a:lnTo>
                    <a:pt x="93" y="231"/>
                  </a:lnTo>
                  <a:lnTo>
                    <a:pt x="104" y="244"/>
                  </a:lnTo>
                  <a:lnTo>
                    <a:pt x="115" y="244"/>
                  </a:lnTo>
                  <a:lnTo>
                    <a:pt x="128" y="231"/>
                  </a:lnTo>
                  <a:lnTo>
                    <a:pt x="139" y="231"/>
                  </a:lnTo>
                  <a:lnTo>
                    <a:pt x="151" y="231"/>
                  </a:lnTo>
                  <a:lnTo>
                    <a:pt x="173" y="221"/>
                  </a:lnTo>
                  <a:lnTo>
                    <a:pt x="186" y="221"/>
                  </a:lnTo>
                  <a:lnTo>
                    <a:pt x="197" y="221"/>
                  </a:lnTo>
                  <a:lnTo>
                    <a:pt x="221" y="209"/>
                  </a:lnTo>
                  <a:lnTo>
                    <a:pt x="232" y="209"/>
                  </a:lnTo>
                  <a:lnTo>
                    <a:pt x="255" y="197"/>
                  </a:lnTo>
                  <a:lnTo>
                    <a:pt x="266" y="197"/>
                  </a:lnTo>
                  <a:lnTo>
                    <a:pt x="279" y="186"/>
                  </a:lnTo>
                  <a:lnTo>
                    <a:pt x="290" y="186"/>
                  </a:lnTo>
                  <a:lnTo>
                    <a:pt x="301" y="173"/>
                  </a:lnTo>
                  <a:lnTo>
                    <a:pt x="314" y="173"/>
                  </a:lnTo>
                  <a:lnTo>
                    <a:pt x="325" y="162"/>
                  </a:lnTo>
                  <a:lnTo>
                    <a:pt x="314" y="151"/>
                  </a:lnTo>
                  <a:lnTo>
                    <a:pt x="301" y="138"/>
                  </a:lnTo>
                  <a:lnTo>
                    <a:pt x="290" y="116"/>
                  </a:lnTo>
                  <a:lnTo>
                    <a:pt x="279" y="104"/>
                  </a:lnTo>
                  <a:lnTo>
                    <a:pt x="266" y="93"/>
                  </a:lnTo>
                  <a:lnTo>
                    <a:pt x="255" y="80"/>
                  </a:lnTo>
                  <a:lnTo>
                    <a:pt x="255" y="69"/>
                  </a:lnTo>
                  <a:lnTo>
                    <a:pt x="244" y="58"/>
                  </a:lnTo>
                  <a:lnTo>
                    <a:pt x="232" y="45"/>
                  </a:lnTo>
                  <a:lnTo>
                    <a:pt x="221" y="34"/>
                  </a:lnTo>
                  <a:lnTo>
                    <a:pt x="208" y="23"/>
                  </a:lnTo>
                  <a:lnTo>
                    <a:pt x="197" y="11"/>
                  </a:lnTo>
                  <a:lnTo>
                    <a:pt x="186" y="11"/>
                  </a:lnTo>
                  <a:lnTo>
                    <a:pt x="173" y="0"/>
                  </a:lnTo>
                  <a:lnTo>
                    <a:pt x="162" y="11"/>
                  </a:lnTo>
                  <a:lnTo>
                    <a:pt x="151" y="11"/>
                  </a:lnTo>
                  <a:lnTo>
                    <a:pt x="139" y="11"/>
                  </a:lnTo>
                  <a:lnTo>
                    <a:pt x="115" y="23"/>
                  </a:lnTo>
                  <a:lnTo>
                    <a:pt x="104" y="23"/>
                  </a:lnTo>
                  <a:lnTo>
                    <a:pt x="93" y="34"/>
                  </a:lnTo>
                  <a:lnTo>
                    <a:pt x="80" y="34"/>
                  </a:lnTo>
                  <a:lnTo>
                    <a:pt x="69" y="45"/>
                  </a:lnTo>
                  <a:lnTo>
                    <a:pt x="58" y="45"/>
                  </a:lnTo>
                  <a:lnTo>
                    <a:pt x="45" y="58"/>
                  </a:lnTo>
                  <a:lnTo>
                    <a:pt x="34" y="69"/>
                  </a:lnTo>
                  <a:lnTo>
                    <a:pt x="22" y="69"/>
                  </a:lnTo>
                  <a:lnTo>
                    <a:pt x="22" y="80"/>
                  </a:lnTo>
                  <a:lnTo>
                    <a:pt x="11" y="93"/>
                  </a:lnTo>
                  <a:lnTo>
                    <a:pt x="0" y="104"/>
                  </a:lnTo>
                  <a:lnTo>
                    <a:pt x="0" y="10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5" name="Freeform 287">
              <a:extLst>
                <a:ext uri="{FF2B5EF4-FFF2-40B4-BE49-F238E27FC236}">
                  <a16:creationId xmlns:a16="http://schemas.microsoft.com/office/drawing/2014/main" id="{6AC2CA42-8A5A-1902-D14B-A0E7A881B1B7}"/>
                </a:ext>
              </a:extLst>
            </p:cNvPr>
            <p:cNvSpPr>
              <a:spLocks/>
            </p:cNvSpPr>
            <p:nvPr/>
          </p:nvSpPr>
          <p:spPr bwMode="auto">
            <a:xfrm>
              <a:off x="2506" y="3084"/>
              <a:ext cx="44" cy="54"/>
            </a:xfrm>
            <a:custGeom>
              <a:avLst/>
              <a:gdLst>
                <a:gd name="T0" fmla="*/ 0 w 220"/>
                <a:gd name="T1" fmla="*/ 24 h 268"/>
                <a:gd name="T2" fmla="*/ 23 w 220"/>
                <a:gd name="T3" fmla="*/ 35 h 268"/>
                <a:gd name="T4" fmla="*/ 34 w 220"/>
                <a:gd name="T5" fmla="*/ 46 h 268"/>
                <a:gd name="T6" fmla="*/ 47 w 220"/>
                <a:gd name="T7" fmla="*/ 58 h 268"/>
                <a:gd name="T8" fmla="*/ 58 w 220"/>
                <a:gd name="T9" fmla="*/ 82 h 268"/>
                <a:gd name="T10" fmla="*/ 69 w 220"/>
                <a:gd name="T11" fmla="*/ 93 h 268"/>
                <a:gd name="T12" fmla="*/ 82 w 220"/>
                <a:gd name="T13" fmla="*/ 104 h 268"/>
                <a:gd name="T14" fmla="*/ 93 w 220"/>
                <a:gd name="T15" fmla="*/ 117 h 268"/>
                <a:gd name="T16" fmla="*/ 105 w 220"/>
                <a:gd name="T17" fmla="*/ 139 h 268"/>
                <a:gd name="T18" fmla="*/ 116 w 220"/>
                <a:gd name="T19" fmla="*/ 151 h 268"/>
                <a:gd name="T20" fmla="*/ 127 w 220"/>
                <a:gd name="T21" fmla="*/ 175 h 268"/>
                <a:gd name="T22" fmla="*/ 127 w 220"/>
                <a:gd name="T23" fmla="*/ 186 h 268"/>
                <a:gd name="T24" fmla="*/ 140 w 220"/>
                <a:gd name="T25" fmla="*/ 210 h 268"/>
                <a:gd name="T26" fmla="*/ 151 w 220"/>
                <a:gd name="T27" fmla="*/ 221 h 268"/>
                <a:gd name="T28" fmla="*/ 151 w 220"/>
                <a:gd name="T29" fmla="*/ 232 h 268"/>
                <a:gd name="T30" fmla="*/ 162 w 220"/>
                <a:gd name="T31" fmla="*/ 256 h 268"/>
                <a:gd name="T32" fmla="*/ 175 w 220"/>
                <a:gd name="T33" fmla="*/ 268 h 268"/>
                <a:gd name="T34" fmla="*/ 220 w 220"/>
                <a:gd name="T35" fmla="*/ 256 h 268"/>
                <a:gd name="T36" fmla="*/ 209 w 220"/>
                <a:gd name="T37" fmla="*/ 244 h 268"/>
                <a:gd name="T38" fmla="*/ 209 w 220"/>
                <a:gd name="T39" fmla="*/ 221 h 268"/>
                <a:gd name="T40" fmla="*/ 198 w 220"/>
                <a:gd name="T41" fmla="*/ 210 h 268"/>
                <a:gd name="T42" fmla="*/ 198 w 220"/>
                <a:gd name="T43" fmla="*/ 186 h 268"/>
                <a:gd name="T44" fmla="*/ 186 w 220"/>
                <a:gd name="T45" fmla="*/ 175 h 268"/>
                <a:gd name="T46" fmla="*/ 175 w 220"/>
                <a:gd name="T47" fmla="*/ 151 h 268"/>
                <a:gd name="T48" fmla="*/ 175 w 220"/>
                <a:gd name="T49" fmla="*/ 139 h 268"/>
                <a:gd name="T50" fmla="*/ 162 w 220"/>
                <a:gd name="T51" fmla="*/ 117 h 268"/>
                <a:gd name="T52" fmla="*/ 151 w 220"/>
                <a:gd name="T53" fmla="*/ 104 h 268"/>
                <a:gd name="T54" fmla="*/ 140 w 220"/>
                <a:gd name="T55" fmla="*/ 82 h 268"/>
                <a:gd name="T56" fmla="*/ 127 w 220"/>
                <a:gd name="T57" fmla="*/ 70 h 268"/>
                <a:gd name="T58" fmla="*/ 116 w 220"/>
                <a:gd name="T59" fmla="*/ 58 h 268"/>
                <a:gd name="T60" fmla="*/ 105 w 220"/>
                <a:gd name="T61" fmla="*/ 35 h 268"/>
                <a:gd name="T62" fmla="*/ 93 w 220"/>
                <a:gd name="T63" fmla="*/ 24 h 268"/>
                <a:gd name="T64" fmla="*/ 69 w 220"/>
                <a:gd name="T65" fmla="*/ 11 h 268"/>
                <a:gd name="T66" fmla="*/ 58 w 220"/>
                <a:gd name="T67" fmla="*/ 0 h 268"/>
                <a:gd name="T68" fmla="*/ 0 w 220"/>
                <a:gd name="T69" fmla="*/ 2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0" h="268">
                  <a:moveTo>
                    <a:pt x="0" y="24"/>
                  </a:moveTo>
                  <a:lnTo>
                    <a:pt x="23" y="35"/>
                  </a:lnTo>
                  <a:lnTo>
                    <a:pt x="34" y="46"/>
                  </a:lnTo>
                  <a:lnTo>
                    <a:pt x="47" y="58"/>
                  </a:lnTo>
                  <a:lnTo>
                    <a:pt x="58" y="82"/>
                  </a:lnTo>
                  <a:lnTo>
                    <a:pt x="69" y="93"/>
                  </a:lnTo>
                  <a:lnTo>
                    <a:pt x="82" y="104"/>
                  </a:lnTo>
                  <a:lnTo>
                    <a:pt x="93" y="117"/>
                  </a:lnTo>
                  <a:lnTo>
                    <a:pt x="105" y="139"/>
                  </a:lnTo>
                  <a:lnTo>
                    <a:pt x="116" y="151"/>
                  </a:lnTo>
                  <a:lnTo>
                    <a:pt x="127" y="175"/>
                  </a:lnTo>
                  <a:lnTo>
                    <a:pt x="127" y="186"/>
                  </a:lnTo>
                  <a:lnTo>
                    <a:pt x="140" y="210"/>
                  </a:lnTo>
                  <a:lnTo>
                    <a:pt x="151" y="221"/>
                  </a:lnTo>
                  <a:lnTo>
                    <a:pt x="151" y="232"/>
                  </a:lnTo>
                  <a:lnTo>
                    <a:pt x="162" y="256"/>
                  </a:lnTo>
                  <a:lnTo>
                    <a:pt x="175" y="268"/>
                  </a:lnTo>
                  <a:lnTo>
                    <a:pt x="220" y="256"/>
                  </a:lnTo>
                  <a:lnTo>
                    <a:pt x="209" y="244"/>
                  </a:lnTo>
                  <a:lnTo>
                    <a:pt x="209" y="221"/>
                  </a:lnTo>
                  <a:lnTo>
                    <a:pt x="198" y="210"/>
                  </a:lnTo>
                  <a:lnTo>
                    <a:pt x="198" y="186"/>
                  </a:lnTo>
                  <a:lnTo>
                    <a:pt x="186" y="175"/>
                  </a:lnTo>
                  <a:lnTo>
                    <a:pt x="175" y="151"/>
                  </a:lnTo>
                  <a:lnTo>
                    <a:pt x="175" y="139"/>
                  </a:lnTo>
                  <a:lnTo>
                    <a:pt x="162" y="117"/>
                  </a:lnTo>
                  <a:lnTo>
                    <a:pt x="151" y="104"/>
                  </a:lnTo>
                  <a:lnTo>
                    <a:pt x="140" y="82"/>
                  </a:lnTo>
                  <a:lnTo>
                    <a:pt x="127" y="70"/>
                  </a:lnTo>
                  <a:lnTo>
                    <a:pt x="116" y="58"/>
                  </a:lnTo>
                  <a:lnTo>
                    <a:pt x="105" y="35"/>
                  </a:lnTo>
                  <a:lnTo>
                    <a:pt x="93" y="24"/>
                  </a:lnTo>
                  <a:lnTo>
                    <a:pt x="69" y="11"/>
                  </a:lnTo>
                  <a:lnTo>
                    <a:pt x="58"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6" name="Freeform 288">
              <a:extLst>
                <a:ext uri="{FF2B5EF4-FFF2-40B4-BE49-F238E27FC236}">
                  <a16:creationId xmlns:a16="http://schemas.microsoft.com/office/drawing/2014/main" id="{F2C4300F-3A59-6472-8B16-57C62EB5B450}"/>
                </a:ext>
              </a:extLst>
            </p:cNvPr>
            <p:cNvSpPr>
              <a:spLocks/>
            </p:cNvSpPr>
            <p:nvPr/>
          </p:nvSpPr>
          <p:spPr bwMode="auto">
            <a:xfrm>
              <a:off x="2506" y="3084"/>
              <a:ext cx="44" cy="54"/>
            </a:xfrm>
            <a:custGeom>
              <a:avLst/>
              <a:gdLst>
                <a:gd name="T0" fmla="*/ 0 w 220"/>
                <a:gd name="T1" fmla="*/ 24 h 268"/>
                <a:gd name="T2" fmla="*/ 23 w 220"/>
                <a:gd name="T3" fmla="*/ 35 h 268"/>
                <a:gd name="T4" fmla="*/ 34 w 220"/>
                <a:gd name="T5" fmla="*/ 46 h 268"/>
                <a:gd name="T6" fmla="*/ 47 w 220"/>
                <a:gd name="T7" fmla="*/ 58 h 268"/>
                <a:gd name="T8" fmla="*/ 58 w 220"/>
                <a:gd name="T9" fmla="*/ 82 h 268"/>
                <a:gd name="T10" fmla="*/ 69 w 220"/>
                <a:gd name="T11" fmla="*/ 93 h 268"/>
                <a:gd name="T12" fmla="*/ 82 w 220"/>
                <a:gd name="T13" fmla="*/ 104 h 268"/>
                <a:gd name="T14" fmla="*/ 93 w 220"/>
                <a:gd name="T15" fmla="*/ 117 h 268"/>
                <a:gd name="T16" fmla="*/ 105 w 220"/>
                <a:gd name="T17" fmla="*/ 139 h 268"/>
                <a:gd name="T18" fmla="*/ 116 w 220"/>
                <a:gd name="T19" fmla="*/ 151 h 268"/>
                <a:gd name="T20" fmla="*/ 127 w 220"/>
                <a:gd name="T21" fmla="*/ 175 h 268"/>
                <a:gd name="T22" fmla="*/ 127 w 220"/>
                <a:gd name="T23" fmla="*/ 186 h 268"/>
                <a:gd name="T24" fmla="*/ 140 w 220"/>
                <a:gd name="T25" fmla="*/ 210 h 268"/>
                <a:gd name="T26" fmla="*/ 151 w 220"/>
                <a:gd name="T27" fmla="*/ 221 h 268"/>
                <a:gd name="T28" fmla="*/ 151 w 220"/>
                <a:gd name="T29" fmla="*/ 232 h 268"/>
                <a:gd name="T30" fmla="*/ 162 w 220"/>
                <a:gd name="T31" fmla="*/ 256 h 268"/>
                <a:gd name="T32" fmla="*/ 175 w 220"/>
                <a:gd name="T33" fmla="*/ 268 h 268"/>
                <a:gd name="T34" fmla="*/ 220 w 220"/>
                <a:gd name="T35" fmla="*/ 256 h 268"/>
                <a:gd name="T36" fmla="*/ 209 w 220"/>
                <a:gd name="T37" fmla="*/ 244 h 268"/>
                <a:gd name="T38" fmla="*/ 209 w 220"/>
                <a:gd name="T39" fmla="*/ 221 h 268"/>
                <a:gd name="T40" fmla="*/ 198 w 220"/>
                <a:gd name="T41" fmla="*/ 210 h 268"/>
                <a:gd name="T42" fmla="*/ 198 w 220"/>
                <a:gd name="T43" fmla="*/ 186 h 268"/>
                <a:gd name="T44" fmla="*/ 186 w 220"/>
                <a:gd name="T45" fmla="*/ 175 h 268"/>
                <a:gd name="T46" fmla="*/ 175 w 220"/>
                <a:gd name="T47" fmla="*/ 151 h 268"/>
                <a:gd name="T48" fmla="*/ 175 w 220"/>
                <a:gd name="T49" fmla="*/ 139 h 268"/>
                <a:gd name="T50" fmla="*/ 162 w 220"/>
                <a:gd name="T51" fmla="*/ 117 h 268"/>
                <a:gd name="T52" fmla="*/ 151 w 220"/>
                <a:gd name="T53" fmla="*/ 104 h 268"/>
                <a:gd name="T54" fmla="*/ 140 w 220"/>
                <a:gd name="T55" fmla="*/ 82 h 268"/>
                <a:gd name="T56" fmla="*/ 127 w 220"/>
                <a:gd name="T57" fmla="*/ 70 h 268"/>
                <a:gd name="T58" fmla="*/ 116 w 220"/>
                <a:gd name="T59" fmla="*/ 58 h 268"/>
                <a:gd name="T60" fmla="*/ 105 w 220"/>
                <a:gd name="T61" fmla="*/ 35 h 268"/>
                <a:gd name="T62" fmla="*/ 93 w 220"/>
                <a:gd name="T63" fmla="*/ 24 h 268"/>
                <a:gd name="T64" fmla="*/ 69 w 220"/>
                <a:gd name="T65" fmla="*/ 11 h 268"/>
                <a:gd name="T66" fmla="*/ 58 w 220"/>
                <a:gd name="T67" fmla="*/ 0 h 268"/>
                <a:gd name="T68" fmla="*/ 0 w 220"/>
                <a:gd name="T69" fmla="*/ 24 h 268"/>
                <a:gd name="T70" fmla="*/ 0 w 220"/>
                <a:gd name="T71" fmla="*/ 2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268">
                  <a:moveTo>
                    <a:pt x="0" y="24"/>
                  </a:moveTo>
                  <a:lnTo>
                    <a:pt x="23" y="35"/>
                  </a:lnTo>
                  <a:lnTo>
                    <a:pt x="34" y="46"/>
                  </a:lnTo>
                  <a:lnTo>
                    <a:pt x="47" y="58"/>
                  </a:lnTo>
                  <a:lnTo>
                    <a:pt x="58" y="82"/>
                  </a:lnTo>
                  <a:lnTo>
                    <a:pt x="69" y="93"/>
                  </a:lnTo>
                  <a:lnTo>
                    <a:pt x="82" y="104"/>
                  </a:lnTo>
                  <a:lnTo>
                    <a:pt x="93" y="117"/>
                  </a:lnTo>
                  <a:lnTo>
                    <a:pt x="105" y="139"/>
                  </a:lnTo>
                  <a:lnTo>
                    <a:pt x="116" y="151"/>
                  </a:lnTo>
                  <a:lnTo>
                    <a:pt x="127" y="175"/>
                  </a:lnTo>
                  <a:lnTo>
                    <a:pt x="127" y="186"/>
                  </a:lnTo>
                  <a:lnTo>
                    <a:pt x="140" y="210"/>
                  </a:lnTo>
                  <a:lnTo>
                    <a:pt x="151" y="221"/>
                  </a:lnTo>
                  <a:lnTo>
                    <a:pt x="151" y="232"/>
                  </a:lnTo>
                  <a:lnTo>
                    <a:pt x="162" y="256"/>
                  </a:lnTo>
                  <a:lnTo>
                    <a:pt x="175" y="268"/>
                  </a:lnTo>
                  <a:lnTo>
                    <a:pt x="220" y="256"/>
                  </a:lnTo>
                  <a:lnTo>
                    <a:pt x="209" y="244"/>
                  </a:lnTo>
                  <a:lnTo>
                    <a:pt x="209" y="221"/>
                  </a:lnTo>
                  <a:lnTo>
                    <a:pt x="198" y="210"/>
                  </a:lnTo>
                  <a:lnTo>
                    <a:pt x="198" y="186"/>
                  </a:lnTo>
                  <a:lnTo>
                    <a:pt x="186" y="175"/>
                  </a:lnTo>
                  <a:lnTo>
                    <a:pt x="175" y="151"/>
                  </a:lnTo>
                  <a:lnTo>
                    <a:pt x="175" y="139"/>
                  </a:lnTo>
                  <a:lnTo>
                    <a:pt x="162" y="117"/>
                  </a:lnTo>
                  <a:lnTo>
                    <a:pt x="151" y="104"/>
                  </a:lnTo>
                  <a:lnTo>
                    <a:pt x="140" y="82"/>
                  </a:lnTo>
                  <a:lnTo>
                    <a:pt x="127" y="70"/>
                  </a:lnTo>
                  <a:lnTo>
                    <a:pt x="116" y="58"/>
                  </a:lnTo>
                  <a:lnTo>
                    <a:pt x="105" y="35"/>
                  </a:lnTo>
                  <a:lnTo>
                    <a:pt x="93" y="24"/>
                  </a:lnTo>
                  <a:lnTo>
                    <a:pt x="69" y="11"/>
                  </a:lnTo>
                  <a:lnTo>
                    <a:pt x="58" y="0"/>
                  </a:lnTo>
                  <a:lnTo>
                    <a:pt x="0" y="24"/>
                  </a:lnTo>
                  <a:lnTo>
                    <a:pt x="0" y="2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7" name="Freeform 289">
              <a:extLst>
                <a:ext uri="{FF2B5EF4-FFF2-40B4-BE49-F238E27FC236}">
                  <a16:creationId xmlns:a16="http://schemas.microsoft.com/office/drawing/2014/main" id="{9F1A10A1-F77B-D575-0B07-ED2D63EDC5A6}"/>
                </a:ext>
              </a:extLst>
            </p:cNvPr>
            <p:cNvSpPr>
              <a:spLocks/>
            </p:cNvSpPr>
            <p:nvPr/>
          </p:nvSpPr>
          <p:spPr bwMode="auto">
            <a:xfrm>
              <a:off x="2271" y="2935"/>
              <a:ext cx="53" cy="44"/>
            </a:xfrm>
            <a:custGeom>
              <a:avLst/>
              <a:gdLst>
                <a:gd name="T0" fmla="*/ 0 w 267"/>
                <a:gd name="T1" fmla="*/ 58 h 220"/>
                <a:gd name="T2" fmla="*/ 11 w 267"/>
                <a:gd name="T3" fmla="*/ 69 h 220"/>
                <a:gd name="T4" fmla="*/ 11 w 267"/>
                <a:gd name="T5" fmla="*/ 93 h 220"/>
                <a:gd name="T6" fmla="*/ 24 w 267"/>
                <a:gd name="T7" fmla="*/ 116 h 220"/>
                <a:gd name="T8" fmla="*/ 24 w 267"/>
                <a:gd name="T9" fmla="*/ 127 h 220"/>
                <a:gd name="T10" fmla="*/ 24 w 267"/>
                <a:gd name="T11" fmla="*/ 151 h 220"/>
                <a:gd name="T12" fmla="*/ 11 w 267"/>
                <a:gd name="T13" fmla="*/ 162 h 220"/>
                <a:gd name="T14" fmla="*/ 11 w 267"/>
                <a:gd name="T15" fmla="*/ 186 h 220"/>
                <a:gd name="T16" fmla="*/ 0 w 267"/>
                <a:gd name="T17" fmla="*/ 209 h 220"/>
                <a:gd name="T18" fmla="*/ 70 w 267"/>
                <a:gd name="T19" fmla="*/ 186 h 220"/>
                <a:gd name="T20" fmla="*/ 81 w 267"/>
                <a:gd name="T21" fmla="*/ 220 h 220"/>
                <a:gd name="T22" fmla="*/ 93 w 267"/>
                <a:gd name="T23" fmla="*/ 220 h 220"/>
                <a:gd name="T24" fmla="*/ 117 w 267"/>
                <a:gd name="T25" fmla="*/ 220 h 220"/>
                <a:gd name="T26" fmla="*/ 139 w 267"/>
                <a:gd name="T27" fmla="*/ 220 h 220"/>
                <a:gd name="T28" fmla="*/ 163 w 267"/>
                <a:gd name="T29" fmla="*/ 220 h 220"/>
                <a:gd name="T30" fmla="*/ 174 w 267"/>
                <a:gd name="T31" fmla="*/ 220 h 220"/>
                <a:gd name="T32" fmla="*/ 186 w 267"/>
                <a:gd name="T33" fmla="*/ 220 h 220"/>
                <a:gd name="T34" fmla="*/ 197 w 267"/>
                <a:gd name="T35" fmla="*/ 197 h 220"/>
                <a:gd name="T36" fmla="*/ 209 w 267"/>
                <a:gd name="T37" fmla="*/ 186 h 220"/>
                <a:gd name="T38" fmla="*/ 221 w 267"/>
                <a:gd name="T39" fmla="*/ 151 h 220"/>
                <a:gd name="T40" fmla="*/ 243 w 267"/>
                <a:gd name="T41" fmla="*/ 151 h 220"/>
                <a:gd name="T42" fmla="*/ 256 w 267"/>
                <a:gd name="T43" fmla="*/ 127 h 220"/>
                <a:gd name="T44" fmla="*/ 267 w 267"/>
                <a:gd name="T45" fmla="*/ 104 h 220"/>
                <a:gd name="T46" fmla="*/ 267 w 267"/>
                <a:gd name="T47" fmla="*/ 93 h 220"/>
                <a:gd name="T48" fmla="*/ 267 w 267"/>
                <a:gd name="T49" fmla="*/ 69 h 220"/>
                <a:gd name="T50" fmla="*/ 267 w 267"/>
                <a:gd name="T51" fmla="*/ 45 h 220"/>
                <a:gd name="T52" fmla="*/ 256 w 267"/>
                <a:gd name="T53" fmla="*/ 23 h 220"/>
                <a:gd name="T54" fmla="*/ 243 w 267"/>
                <a:gd name="T55" fmla="*/ 11 h 220"/>
                <a:gd name="T56" fmla="*/ 232 w 267"/>
                <a:gd name="T57" fmla="*/ 0 h 220"/>
                <a:gd name="T58" fmla="*/ 0 w 267"/>
                <a:gd name="T59" fmla="*/ 5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7" h="220">
                  <a:moveTo>
                    <a:pt x="0" y="58"/>
                  </a:moveTo>
                  <a:lnTo>
                    <a:pt x="11" y="69"/>
                  </a:lnTo>
                  <a:lnTo>
                    <a:pt x="11" y="93"/>
                  </a:lnTo>
                  <a:lnTo>
                    <a:pt x="24" y="116"/>
                  </a:lnTo>
                  <a:lnTo>
                    <a:pt x="24" y="127"/>
                  </a:lnTo>
                  <a:lnTo>
                    <a:pt x="24" y="151"/>
                  </a:lnTo>
                  <a:lnTo>
                    <a:pt x="11" y="162"/>
                  </a:lnTo>
                  <a:lnTo>
                    <a:pt x="11" y="186"/>
                  </a:lnTo>
                  <a:lnTo>
                    <a:pt x="0" y="209"/>
                  </a:lnTo>
                  <a:lnTo>
                    <a:pt x="70" y="186"/>
                  </a:lnTo>
                  <a:lnTo>
                    <a:pt x="81" y="220"/>
                  </a:lnTo>
                  <a:lnTo>
                    <a:pt x="93" y="220"/>
                  </a:lnTo>
                  <a:lnTo>
                    <a:pt x="117" y="220"/>
                  </a:lnTo>
                  <a:lnTo>
                    <a:pt x="139" y="220"/>
                  </a:lnTo>
                  <a:lnTo>
                    <a:pt x="163" y="220"/>
                  </a:lnTo>
                  <a:lnTo>
                    <a:pt x="174" y="220"/>
                  </a:lnTo>
                  <a:lnTo>
                    <a:pt x="186" y="220"/>
                  </a:lnTo>
                  <a:lnTo>
                    <a:pt x="197" y="197"/>
                  </a:lnTo>
                  <a:lnTo>
                    <a:pt x="209" y="186"/>
                  </a:lnTo>
                  <a:lnTo>
                    <a:pt x="221" y="151"/>
                  </a:lnTo>
                  <a:lnTo>
                    <a:pt x="243" y="151"/>
                  </a:lnTo>
                  <a:lnTo>
                    <a:pt x="256" y="127"/>
                  </a:lnTo>
                  <a:lnTo>
                    <a:pt x="267" y="104"/>
                  </a:lnTo>
                  <a:lnTo>
                    <a:pt x="267" y="93"/>
                  </a:lnTo>
                  <a:lnTo>
                    <a:pt x="267" y="69"/>
                  </a:lnTo>
                  <a:lnTo>
                    <a:pt x="267" y="45"/>
                  </a:lnTo>
                  <a:lnTo>
                    <a:pt x="256" y="23"/>
                  </a:lnTo>
                  <a:lnTo>
                    <a:pt x="243" y="11"/>
                  </a:lnTo>
                  <a:lnTo>
                    <a:pt x="232" y="0"/>
                  </a:lnTo>
                  <a:lnTo>
                    <a:pt x="0" y="58"/>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8" name="Freeform 290">
              <a:extLst>
                <a:ext uri="{FF2B5EF4-FFF2-40B4-BE49-F238E27FC236}">
                  <a16:creationId xmlns:a16="http://schemas.microsoft.com/office/drawing/2014/main" id="{C072A6DE-80B9-5D3F-A318-8AA7371D0EE5}"/>
                </a:ext>
              </a:extLst>
            </p:cNvPr>
            <p:cNvSpPr>
              <a:spLocks/>
            </p:cNvSpPr>
            <p:nvPr/>
          </p:nvSpPr>
          <p:spPr bwMode="auto">
            <a:xfrm>
              <a:off x="2271" y="2935"/>
              <a:ext cx="53" cy="44"/>
            </a:xfrm>
            <a:custGeom>
              <a:avLst/>
              <a:gdLst>
                <a:gd name="T0" fmla="*/ 0 w 267"/>
                <a:gd name="T1" fmla="*/ 58 h 220"/>
                <a:gd name="T2" fmla="*/ 11 w 267"/>
                <a:gd name="T3" fmla="*/ 69 h 220"/>
                <a:gd name="T4" fmla="*/ 11 w 267"/>
                <a:gd name="T5" fmla="*/ 93 h 220"/>
                <a:gd name="T6" fmla="*/ 24 w 267"/>
                <a:gd name="T7" fmla="*/ 116 h 220"/>
                <a:gd name="T8" fmla="*/ 24 w 267"/>
                <a:gd name="T9" fmla="*/ 127 h 220"/>
                <a:gd name="T10" fmla="*/ 24 w 267"/>
                <a:gd name="T11" fmla="*/ 151 h 220"/>
                <a:gd name="T12" fmla="*/ 11 w 267"/>
                <a:gd name="T13" fmla="*/ 162 h 220"/>
                <a:gd name="T14" fmla="*/ 11 w 267"/>
                <a:gd name="T15" fmla="*/ 186 h 220"/>
                <a:gd name="T16" fmla="*/ 0 w 267"/>
                <a:gd name="T17" fmla="*/ 209 h 220"/>
                <a:gd name="T18" fmla="*/ 70 w 267"/>
                <a:gd name="T19" fmla="*/ 186 h 220"/>
                <a:gd name="T20" fmla="*/ 81 w 267"/>
                <a:gd name="T21" fmla="*/ 220 h 220"/>
                <a:gd name="T22" fmla="*/ 93 w 267"/>
                <a:gd name="T23" fmla="*/ 220 h 220"/>
                <a:gd name="T24" fmla="*/ 117 w 267"/>
                <a:gd name="T25" fmla="*/ 220 h 220"/>
                <a:gd name="T26" fmla="*/ 139 w 267"/>
                <a:gd name="T27" fmla="*/ 220 h 220"/>
                <a:gd name="T28" fmla="*/ 163 w 267"/>
                <a:gd name="T29" fmla="*/ 220 h 220"/>
                <a:gd name="T30" fmla="*/ 174 w 267"/>
                <a:gd name="T31" fmla="*/ 220 h 220"/>
                <a:gd name="T32" fmla="*/ 186 w 267"/>
                <a:gd name="T33" fmla="*/ 220 h 220"/>
                <a:gd name="T34" fmla="*/ 197 w 267"/>
                <a:gd name="T35" fmla="*/ 197 h 220"/>
                <a:gd name="T36" fmla="*/ 209 w 267"/>
                <a:gd name="T37" fmla="*/ 186 h 220"/>
                <a:gd name="T38" fmla="*/ 221 w 267"/>
                <a:gd name="T39" fmla="*/ 151 h 220"/>
                <a:gd name="T40" fmla="*/ 243 w 267"/>
                <a:gd name="T41" fmla="*/ 151 h 220"/>
                <a:gd name="T42" fmla="*/ 256 w 267"/>
                <a:gd name="T43" fmla="*/ 127 h 220"/>
                <a:gd name="T44" fmla="*/ 267 w 267"/>
                <a:gd name="T45" fmla="*/ 104 h 220"/>
                <a:gd name="T46" fmla="*/ 267 w 267"/>
                <a:gd name="T47" fmla="*/ 93 h 220"/>
                <a:gd name="T48" fmla="*/ 267 w 267"/>
                <a:gd name="T49" fmla="*/ 69 h 220"/>
                <a:gd name="T50" fmla="*/ 267 w 267"/>
                <a:gd name="T51" fmla="*/ 45 h 220"/>
                <a:gd name="T52" fmla="*/ 256 w 267"/>
                <a:gd name="T53" fmla="*/ 23 h 220"/>
                <a:gd name="T54" fmla="*/ 243 w 267"/>
                <a:gd name="T55" fmla="*/ 11 h 220"/>
                <a:gd name="T56" fmla="*/ 232 w 267"/>
                <a:gd name="T57" fmla="*/ 0 h 220"/>
                <a:gd name="T58" fmla="*/ 0 w 267"/>
                <a:gd name="T59" fmla="*/ 58 h 220"/>
                <a:gd name="T60" fmla="*/ 0 w 267"/>
                <a:gd name="T61" fmla="*/ 5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220">
                  <a:moveTo>
                    <a:pt x="0" y="58"/>
                  </a:moveTo>
                  <a:lnTo>
                    <a:pt x="11" y="69"/>
                  </a:lnTo>
                  <a:lnTo>
                    <a:pt x="11" y="93"/>
                  </a:lnTo>
                  <a:lnTo>
                    <a:pt x="24" y="116"/>
                  </a:lnTo>
                  <a:lnTo>
                    <a:pt x="24" y="127"/>
                  </a:lnTo>
                  <a:lnTo>
                    <a:pt x="24" y="151"/>
                  </a:lnTo>
                  <a:lnTo>
                    <a:pt x="11" y="162"/>
                  </a:lnTo>
                  <a:lnTo>
                    <a:pt x="11" y="186"/>
                  </a:lnTo>
                  <a:lnTo>
                    <a:pt x="0" y="209"/>
                  </a:lnTo>
                  <a:lnTo>
                    <a:pt x="70" y="186"/>
                  </a:lnTo>
                  <a:lnTo>
                    <a:pt x="81" y="220"/>
                  </a:lnTo>
                  <a:lnTo>
                    <a:pt x="93" y="220"/>
                  </a:lnTo>
                  <a:lnTo>
                    <a:pt x="117" y="220"/>
                  </a:lnTo>
                  <a:lnTo>
                    <a:pt x="139" y="220"/>
                  </a:lnTo>
                  <a:lnTo>
                    <a:pt x="163" y="220"/>
                  </a:lnTo>
                  <a:lnTo>
                    <a:pt x="174" y="220"/>
                  </a:lnTo>
                  <a:lnTo>
                    <a:pt x="186" y="220"/>
                  </a:lnTo>
                  <a:lnTo>
                    <a:pt x="197" y="197"/>
                  </a:lnTo>
                  <a:lnTo>
                    <a:pt x="209" y="186"/>
                  </a:lnTo>
                  <a:lnTo>
                    <a:pt x="221" y="151"/>
                  </a:lnTo>
                  <a:lnTo>
                    <a:pt x="243" y="151"/>
                  </a:lnTo>
                  <a:lnTo>
                    <a:pt x="256" y="127"/>
                  </a:lnTo>
                  <a:lnTo>
                    <a:pt x="267" y="104"/>
                  </a:lnTo>
                  <a:lnTo>
                    <a:pt x="267" y="93"/>
                  </a:lnTo>
                  <a:lnTo>
                    <a:pt x="267" y="69"/>
                  </a:lnTo>
                  <a:lnTo>
                    <a:pt x="267" y="45"/>
                  </a:lnTo>
                  <a:lnTo>
                    <a:pt x="256" y="23"/>
                  </a:lnTo>
                  <a:lnTo>
                    <a:pt x="243" y="11"/>
                  </a:lnTo>
                  <a:lnTo>
                    <a:pt x="232" y="0"/>
                  </a:lnTo>
                  <a:lnTo>
                    <a:pt x="0" y="58"/>
                  </a:lnTo>
                  <a:lnTo>
                    <a:pt x="0" y="5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9" name="Freeform 291">
              <a:extLst>
                <a:ext uri="{FF2B5EF4-FFF2-40B4-BE49-F238E27FC236}">
                  <a16:creationId xmlns:a16="http://schemas.microsoft.com/office/drawing/2014/main" id="{9F9B9E1C-853F-283F-AFA2-BAF86660A240}"/>
                </a:ext>
              </a:extLst>
            </p:cNvPr>
            <p:cNvSpPr>
              <a:spLocks/>
            </p:cNvSpPr>
            <p:nvPr/>
          </p:nvSpPr>
          <p:spPr bwMode="auto">
            <a:xfrm>
              <a:off x="2308" y="2947"/>
              <a:ext cx="5" cy="18"/>
            </a:xfrm>
            <a:custGeom>
              <a:avLst/>
              <a:gdLst>
                <a:gd name="T0" fmla="*/ 22 w 22"/>
                <a:gd name="T1" fmla="*/ 92 h 92"/>
                <a:gd name="T2" fmla="*/ 11 w 22"/>
                <a:gd name="T3" fmla="*/ 11 h 92"/>
                <a:gd name="T4" fmla="*/ 0 w 22"/>
                <a:gd name="T5" fmla="*/ 0 h 92"/>
              </a:gdLst>
              <a:ahLst/>
              <a:cxnLst>
                <a:cxn ang="0">
                  <a:pos x="T0" y="T1"/>
                </a:cxn>
                <a:cxn ang="0">
                  <a:pos x="T2" y="T3"/>
                </a:cxn>
                <a:cxn ang="0">
                  <a:pos x="T4" y="T5"/>
                </a:cxn>
              </a:cxnLst>
              <a:rect l="0" t="0" r="r" b="b"/>
              <a:pathLst>
                <a:path w="22" h="92">
                  <a:moveTo>
                    <a:pt x="22" y="92"/>
                  </a:moveTo>
                  <a:lnTo>
                    <a:pt x="11" y="11"/>
                  </a:lnTo>
                  <a:lnTo>
                    <a:pt x="0" y="0"/>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0" name="Freeform 292">
              <a:extLst>
                <a:ext uri="{FF2B5EF4-FFF2-40B4-BE49-F238E27FC236}">
                  <a16:creationId xmlns:a16="http://schemas.microsoft.com/office/drawing/2014/main" id="{F8427A74-6B19-F93C-E56B-03DE79506357}"/>
                </a:ext>
              </a:extLst>
            </p:cNvPr>
            <p:cNvSpPr>
              <a:spLocks/>
            </p:cNvSpPr>
            <p:nvPr/>
          </p:nvSpPr>
          <p:spPr bwMode="auto">
            <a:xfrm>
              <a:off x="2285" y="2959"/>
              <a:ext cx="2" cy="18"/>
            </a:xfrm>
            <a:custGeom>
              <a:avLst/>
              <a:gdLst>
                <a:gd name="T0" fmla="*/ 11 w 11"/>
                <a:gd name="T1" fmla="*/ 92 h 92"/>
                <a:gd name="T2" fmla="*/ 11 w 11"/>
                <a:gd name="T3" fmla="*/ 0 h 92"/>
                <a:gd name="T4" fmla="*/ 0 w 11"/>
                <a:gd name="T5" fmla="*/ 57 h 92"/>
              </a:gdLst>
              <a:ahLst/>
              <a:cxnLst>
                <a:cxn ang="0">
                  <a:pos x="T0" y="T1"/>
                </a:cxn>
                <a:cxn ang="0">
                  <a:pos x="T2" y="T3"/>
                </a:cxn>
                <a:cxn ang="0">
                  <a:pos x="T4" y="T5"/>
                </a:cxn>
              </a:cxnLst>
              <a:rect l="0" t="0" r="r" b="b"/>
              <a:pathLst>
                <a:path w="11" h="92">
                  <a:moveTo>
                    <a:pt x="11" y="92"/>
                  </a:moveTo>
                  <a:lnTo>
                    <a:pt x="11" y="0"/>
                  </a:lnTo>
                  <a:lnTo>
                    <a:pt x="0" y="5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1" name="Line 293">
              <a:extLst>
                <a:ext uri="{FF2B5EF4-FFF2-40B4-BE49-F238E27FC236}">
                  <a16:creationId xmlns:a16="http://schemas.microsoft.com/office/drawing/2014/main" id="{8E2B8F5E-FD00-5607-BCBD-7C6FC368D27A}"/>
                </a:ext>
              </a:extLst>
            </p:cNvPr>
            <p:cNvSpPr>
              <a:spLocks noChangeShapeType="1"/>
            </p:cNvSpPr>
            <p:nvPr/>
          </p:nvSpPr>
          <p:spPr bwMode="auto">
            <a:xfrm flipV="1">
              <a:off x="2276" y="2940"/>
              <a:ext cx="43" cy="14"/>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2" name="Line 294">
              <a:extLst>
                <a:ext uri="{FF2B5EF4-FFF2-40B4-BE49-F238E27FC236}">
                  <a16:creationId xmlns:a16="http://schemas.microsoft.com/office/drawing/2014/main" id="{C47CB66B-63F9-C738-5C6E-01904B9319A9}"/>
                </a:ext>
              </a:extLst>
            </p:cNvPr>
            <p:cNvSpPr>
              <a:spLocks noChangeShapeType="1"/>
            </p:cNvSpPr>
            <p:nvPr/>
          </p:nvSpPr>
          <p:spPr bwMode="auto">
            <a:xfrm flipH="1">
              <a:off x="2315" y="2959"/>
              <a:ext cx="5" cy="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3" name="Line 295">
              <a:extLst>
                <a:ext uri="{FF2B5EF4-FFF2-40B4-BE49-F238E27FC236}">
                  <a16:creationId xmlns:a16="http://schemas.microsoft.com/office/drawing/2014/main" id="{E370337A-28E2-E84B-C90A-72CBA3374E08}"/>
                </a:ext>
              </a:extLst>
            </p:cNvPr>
            <p:cNvSpPr>
              <a:spLocks noChangeShapeType="1"/>
            </p:cNvSpPr>
            <p:nvPr/>
          </p:nvSpPr>
          <p:spPr bwMode="auto">
            <a:xfrm flipH="1">
              <a:off x="2275" y="2968"/>
              <a:ext cx="10" cy="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4" name="Freeform 296">
              <a:extLst>
                <a:ext uri="{FF2B5EF4-FFF2-40B4-BE49-F238E27FC236}">
                  <a16:creationId xmlns:a16="http://schemas.microsoft.com/office/drawing/2014/main" id="{B9D7C335-670B-62CA-9ED4-EF118514C681}"/>
                </a:ext>
              </a:extLst>
            </p:cNvPr>
            <p:cNvSpPr>
              <a:spLocks/>
            </p:cNvSpPr>
            <p:nvPr/>
          </p:nvSpPr>
          <p:spPr bwMode="auto">
            <a:xfrm>
              <a:off x="2290" y="2961"/>
              <a:ext cx="18" cy="2"/>
            </a:xfrm>
            <a:custGeom>
              <a:avLst/>
              <a:gdLst>
                <a:gd name="T0" fmla="*/ 92 w 92"/>
                <a:gd name="T1" fmla="*/ 0 h 11"/>
                <a:gd name="T2" fmla="*/ 80 w 92"/>
                <a:gd name="T3" fmla="*/ 0 h 11"/>
                <a:gd name="T4" fmla="*/ 69 w 92"/>
                <a:gd name="T5" fmla="*/ 11 h 11"/>
                <a:gd name="T6" fmla="*/ 58 w 92"/>
                <a:gd name="T7" fmla="*/ 11 h 11"/>
                <a:gd name="T8" fmla="*/ 45 w 92"/>
                <a:gd name="T9" fmla="*/ 11 h 11"/>
                <a:gd name="T10" fmla="*/ 35 w 92"/>
                <a:gd name="T11" fmla="*/ 11 h 11"/>
                <a:gd name="T12" fmla="*/ 23 w 92"/>
                <a:gd name="T13" fmla="*/ 11 h 11"/>
                <a:gd name="T14" fmla="*/ 11 w 92"/>
                <a:gd name="T15" fmla="*/ 11 h 11"/>
                <a:gd name="T16" fmla="*/ 0 w 92"/>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1">
                  <a:moveTo>
                    <a:pt x="92" y="0"/>
                  </a:moveTo>
                  <a:lnTo>
                    <a:pt x="80" y="0"/>
                  </a:lnTo>
                  <a:lnTo>
                    <a:pt x="69" y="11"/>
                  </a:lnTo>
                  <a:lnTo>
                    <a:pt x="58" y="11"/>
                  </a:lnTo>
                  <a:lnTo>
                    <a:pt x="45" y="11"/>
                  </a:lnTo>
                  <a:lnTo>
                    <a:pt x="35" y="11"/>
                  </a:lnTo>
                  <a:lnTo>
                    <a:pt x="23" y="11"/>
                  </a:lnTo>
                  <a:lnTo>
                    <a:pt x="11" y="11"/>
                  </a:lnTo>
                  <a:lnTo>
                    <a:pt x="0" y="0"/>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5" name="Freeform 297">
              <a:extLst>
                <a:ext uri="{FF2B5EF4-FFF2-40B4-BE49-F238E27FC236}">
                  <a16:creationId xmlns:a16="http://schemas.microsoft.com/office/drawing/2014/main" id="{786B7FF1-EC4A-BE88-9C02-2A6C21196A12}"/>
                </a:ext>
              </a:extLst>
            </p:cNvPr>
            <p:cNvSpPr>
              <a:spLocks/>
            </p:cNvSpPr>
            <p:nvPr/>
          </p:nvSpPr>
          <p:spPr bwMode="auto">
            <a:xfrm>
              <a:off x="2287" y="2970"/>
              <a:ext cx="26" cy="7"/>
            </a:xfrm>
            <a:custGeom>
              <a:avLst/>
              <a:gdLst>
                <a:gd name="T0" fmla="*/ 128 w 128"/>
                <a:gd name="T1" fmla="*/ 0 h 34"/>
                <a:gd name="T2" fmla="*/ 116 w 128"/>
                <a:gd name="T3" fmla="*/ 11 h 34"/>
                <a:gd name="T4" fmla="*/ 93 w 128"/>
                <a:gd name="T5" fmla="*/ 22 h 34"/>
                <a:gd name="T6" fmla="*/ 82 w 128"/>
                <a:gd name="T7" fmla="*/ 34 h 34"/>
                <a:gd name="T8" fmla="*/ 58 w 128"/>
                <a:gd name="T9" fmla="*/ 34 h 34"/>
                <a:gd name="T10" fmla="*/ 47 w 128"/>
                <a:gd name="T11" fmla="*/ 34 h 34"/>
                <a:gd name="T12" fmla="*/ 36 w 128"/>
                <a:gd name="T13" fmla="*/ 34 h 34"/>
                <a:gd name="T14" fmla="*/ 12 w 128"/>
                <a:gd name="T15" fmla="*/ 34 h 34"/>
                <a:gd name="T16" fmla="*/ 0 w 128"/>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4">
                  <a:moveTo>
                    <a:pt x="128" y="0"/>
                  </a:moveTo>
                  <a:lnTo>
                    <a:pt x="116" y="11"/>
                  </a:lnTo>
                  <a:lnTo>
                    <a:pt x="93" y="22"/>
                  </a:lnTo>
                  <a:lnTo>
                    <a:pt x="82" y="34"/>
                  </a:lnTo>
                  <a:lnTo>
                    <a:pt x="58" y="34"/>
                  </a:lnTo>
                  <a:lnTo>
                    <a:pt x="47" y="34"/>
                  </a:lnTo>
                  <a:lnTo>
                    <a:pt x="36" y="34"/>
                  </a:lnTo>
                  <a:lnTo>
                    <a:pt x="12" y="34"/>
                  </a:lnTo>
                  <a:lnTo>
                    <a:pt x="0" y="2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6" name="Freeform 298">
              <a:extLst>
                <a:ext uri="{FF2B5EF4-FFF2-40B4-BE49-F238E27FC236}">
                  <a16:creationId xmlns:a16="http://schemas.microsoft.com/office/drawing/2014/main" id="{E5276755-AB35-7373-1492-AC4B8682F80F}"/>
                </a:ext>
              </a:extLst>
            </p:cNvPr>
            <p:cNvSpPr>
              <a:spLocks/>
            </p:cNvSpPr>
            <p:nvPr/>
          </p:nvSpPr>
          <p:spPr bwMode="auto">
            <a:xfrm>
              <a:off x="2199" y="2409"/>
              <a:ext cx="307" cy="70"/>
            </a:xfrm>
            <a:custGeom>
              <a:avLst/>
              <a:gdLst>
                <a:gd name="T0" fmla="*/ 163 w 1535"/>
                <a:gd name="T1" fmla="*/ 210 h 350"/>
                <a:gd name="T2" fmla="*/ 117 w 1535"/>
                <a:gd name="T3" fmla="*/ 257 h 350"/>
                <a:gd name="T4" fmla="*/ 71 w 1535"/>
                <a:gd name="T5" fmla="*/ 257 h 350"/>
                <a:gd name="T6" fmla="*/ 24 w 1535"/>
                <a:gd name="T7" fmla="*/ 221 h 350"/>
                <a:gd name="T8" fmla="*/ 0 w 1535"/>
                <a:gd name="T9" fmla="*/ 186 h 350"/>
                <a:gd name="T10" fmla="*/ 0 w 1535"/>
                <a:gd name="T11" fmla="*/ 152 h 350"/>
                <a:gd name="T12" fmla="*/ 0 w 1535"/>
                <a:gd name="T13" fmla="*/ 93 h 350"/>
                <a:gd name="T14" fmla="*/ 24 w 1535"/>
                <a:gd name="T15" fmla="*/ 47 h 350"/>
                <a:gd name="T16" fmla="*/ 58 w 1535"/>
                <a:gd name="T17" fmla="*/ 13 h 350"/>
                <a:gd name="T18" fmla="*/ 128 w 1535"/>
                <a:gd name="T19" fmla="*/ 0 h 350"/>
                <a:gd name="T20" fmla="*/ 1420 w 1535"/>
                <a:gd name="T21" fmla="*/ 24 h 350"/>
                <a:gd name="T22" fmla="*/ 1477 w 1535"/>
                <a:gd name="T23" fmla="*/ 59 h 350"/>
                <a:gd name="T24" fmla="*/ 1513 w 1535"/>
                <a:gd name="T25" fmla="*/ 106 h 350"/>
                <a:gd name="T26" fmla="*/ 1535 w 1535"/>
                <a:gd name="T27" fmla="*/ 164 h 350"/>
                <a:gd name="T28" fmla="*/ 1535 w 1535"/>
                <a:gd name="T29" fmla="*/ 234 h 350"/>
                <a:gd name="T30" fmla="*/ 1513 w 1535"/>
                <a:gd name="T31" fmla="*/ 292 h 350"/>
                <a:gd name="T32" fmla="*/ 1465 w 1535"/>
                <a:gd name="T33" fmla="*/ 327 h 350"/>
                <a:gd name="T34" fmla="*/ 1420 w 1535"/>
                <a:gd name="T35" fmla="*/ 350 h 350"/>
                <a:gd name="T36" fmla="*/ 1384 w 1535"/>
                <a:gd name="T37" fmla="*/ 350 h 350"/>
                <a:gd name="T38" fmla="*/ 1327 w 1535"/>
                <a:gd name="T39" fmla="*/ 327 h 350"/>
                <a:gd name="T40" fmla="*/ 1292 w 1535"/>
                <a:gd name="T41" fmla="*/ 292 h 350"/>
                <a:gd name="T42" fmla="*/ 1268 w 1535"/>
                <a:gd name="T43" fmla="*/ 245 h 350"/>
                <a:gd name="T44" fmla="*/ 1256 w 1535"/>
                <a:gd name="T45" fmla="*/ 186 h 350"/>
                <a:gd name="T46" fmla="*/ 1279 w 1535"/>
                <a:gd name="T47" fmla="*/ 117 h 350"/>
                <a:gd name="T48" fmla="*/ 1303 w 1535"/>
                <a:gd name="T49" fmla="*/ 128 h 350"/>
                <a:gd name="T50" fmla="*/ 1292 w 1535"/>
                <a:gd name="T51" fmla="*/ 186 h 350"/>
                <a:gd name="T52" fmla="*/ 1314 w 1535"/>
                <a:gd name="T53" fmla="*/ 245 h 350"/>
                <a:gd name="T54" fmla="*/ 1372 w 1535"/>
                <a:gd name="T55" fmla="*/ 292 h 350"/>
                <a:gd name="T56" fmla="*/ 1430 w 1535"/>
                <a:gd name="T57" fmla="*/ 292 h 350"/>
                <a:gd name="T58" fmla="*/ 1477 w 1535"/>
                <a:gd name="T59" fmla="*/ 234 h 350"/>
                <a:gd name="T60" fmla="*/ 1489 w 1535"/>
                <a:gd name="T61" fmla="*/ 186 h 350"/>
                <a:gd name="T62" fmla="*/ 1477 w 1535"/>
                <a:gd name="T63" fmla="*/ 152 h 350"/>
                <a:gd name="T64" fmla="*/ 1454 w 1535"/>
                <a:gd name="T65" fmla="*/ 93 h 350"/>
                <a:gd name="T66" fmla="*/ 1396 w 1535"/>
                <a:gd name="T67" fmla="*/ 71 h 350"/>
                <a:gd name="T68" fmla="*/ 93 w 1535"/>
                <a:gd name="T69" fmla="*/ 59 h 350"/>
                <a:gd name="T70" fmla="*/ 47 w 1535"/>
                <a:gd name="T71" fmla="*/ 93 h 350"/>
                <a:gd name="T72" fmla="*/ 35 w 1535"/>
                <a:gd name="T73" fmla="*/ 152 h 350"/>
                <a:gd name="T74" fmla="*/ 47 w 1535"/>
                <a:gd name="T75" fmla="*/ 199 h 350"/>
                <a:gd name="T76" fmla="*/ 82 w 1535"/>
                <a:gd name="T77" fmla="*/ 221 h 350"/>
                <a:gd name="T78" fmla="*/ 117 w 1535"/>
                <a:gd name="T79" fmla="*/ 210 h 350"/>
                <a:gd name="T80" fmla="*/ 140 w 1535"/>
                <a:gd name="T81" fmla="*/ 164 h 350"/>
                <a:gd name="T82" fmla="*/ 128 w 1535"/>
                <a:gd name="T83" fmla="*/ 106 h 350"/>
                <a:gd name="T84" fmla="*/ 163 w 1535"/>
                <a:gd name="T85" fmla="*/ 152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350">
                  <a:moveTo>
                    <a:pt x="163" y="175"/>
                  </a:moveTo>
                  <a:lnTo>
                    <a:pt x="163" y="210"/>
                  </a:lnTo>
                  <a:lnTo>
                    <a:pt x="140" y="245"/>
                  </a:lnTo>
                  <a:lnTo>
                    <a:pt x="117" y="257"/>
                  </a:lnTo>
                  <a:lnTo>
                    <a:pt x="82" y="268"/>
                  </a:lnTo>
                  <a:lnTo>
                    <a:pt x="71" y="257"/>
                  </a:lnTo>
                  <a:lnTo>
                    <a:pt x="47" y="257"/>
                  </a:lnTo>
                  <a:lnTo>
                    <a:pt x="24" y="221"/>
                  </a:lnTo>
                  <a:lnTo>
                    <a:pt x="12" y="210"/>
                  </a:lnTo>
                  <a:lnTo>
                    <a:pt x="0" y="186"/>
                  </a:lnTo>
                  <a:lnTo>
                    <a:pt x="0" y="164"/>
                  </a:lnTo>
                  <a:lnTo>
                    <a:pt x="0" y="152"/>
                  </a:lnTo>
                  <a:lnTo>
                    <a:pt x="0" y="117"/>
                  </a:lnTo>
                  <a:lnTo>
                    <a:pt x="0" y="93"/>
                  </a:lnTo>
                  <a:lnTo>
                    <a:pt x="12" y="71"/>
                  </a:lnTo>
                  <a:lnTo>
                    <a:pt x="24" y="47"/>
                  </a:lnTo>
                  <a:lnTo>
                    <a:pt x="35" y="35"/>
                  </a:lnTo>
                  <a:lnTo>
                    <a:pt x="58" y="13"/>
                  </a:lnTo>
                  <a:lnTo>
                    <a:pt x="93" y="13"/>
                  </a:lnTo>
                  <a:lnTo>
                    <a:pt x="128" y="0"/>
                  </a:lnTo>
                  <a:lnTo>
                    <a:pt x="1396" y="13"/>
                  </a:lnTo>
                  <a:lnTo>
                    <a:pt x="1420" y="24"/>
                  </a:lnTo>
                  <a:lnTo>
                    <a:pt x="1454" y="35"/>
                  </a:lnTo>
                  <a:lnTo>
                    <a:pt x="1477" y="59"/>
                  </a:lnTo>
                  <a:lnTo>
                    <a:pt x="1500" y="82"/>
                  </a:lnTo>
                  <a:lnTo>
                    <a:pt x="1513" y="106"/>
                  </a:lnTo>
                  <a:lnTo>
                    <a:pt x="1524" y="128"/>
                  </a:lnTo>
                  <a:lnTo>
                    <a:pt x="1535" y="164"/>
                  </a:lnTo>
                  <a:lnTo>
                    <a:pt x="1535" y="186"/>
                  </a:lnTo>
                  <a:lnTo>
                    <a:pt x="1535" y="234"/>
                  </a:lnTo>
                  <a:lnTo>
                    <a:pt x="1524" y="268"/>
                  </a:lnTo>
                  <a:lnTo>
                    <a:pt x="1513" y="292"/>
                  </a:lnTo>
                  <a:lnTo>
                    <a:pt x="1489" y="314"/>
                  </a:lnTo>
                  <a:lnTo>
                    <a:pt x="1465" y="327"/>
                  </a:lnTo>
                  <a:lnTo>
                    <a:pt x="1442" y="338"/>
                  </a:lnTo>
                  <a:lnTo>
                    <a:pt x="1420" y="350"/>
                  </a:lnTo>
                  <a:lnTo>
                    <a:pt x="1407" y="350"/>
                  </a:lnTo>
                  <a:lnTo>
                    <a:pt x="1384" y="350"/>
                  </a:lnTo>
                  <a:lnTo>
                    <a:pt x="1349" y="338"/>
                  </a:lnTo>
                  <a:lnTo>
                    <a:pt x="1327" y="327"/>
                  </a:lnTo>
                  <a:lnTo>
                    <a:pt x="1303" y="314"/>
                  </a:lnTo>
                  <a:lnTo>
                    <a:pt x="1292" y="292"/>
                  </a:lnTo>
                  <a:lnTo>
                    <a:pt x="1279" y="268"/>
                  </a:lnTo>
                  <a:lnTo>
                    <a:pt x="1268" y="245"/>
                  </a:lnTo>
                  <a:lnTo>
                    <a:pt x="1256" y="221"/>
                  </a:lnTo>
                  <a:lnTo>
                    <a:pt x="1256" y="186"/>
                  </a:lnTo>
                  <a:lnTo>
                    <a:pt x="1268" y="152"/>
                  </a:lnTo>
                  <a:lnTo>
                    <a:pt x="1279" y="117"/>
                  </a:lnTo>
                  <a:lnTo>
                    <a:pt x="1314" y="106"/>
                  </a:lnTo>
                  <a:lnTo>
                    <a:pt x="1303" y="128"/>
                  </a:lnTo>
                  <a:lnTo>
                    <a:pt x="1292" y="164"/>
                  </a:lnTo>
                  <a:lnTo>
                    <a:pt x="1292" y="186"/>
                  </a:lnTo>
                  <a:lnTo>
                    <a:pt x="1303" y="221"/>
                  </a:lnTo>
                  <a:lnTo>
                    <a:pt x="1314" y="245"/>
                  </a:lnTo>
                  <a:lnTo>
                    <a:pt x="1349" y="268"/>
                  </a:lnTo>
                  <a:lnTo>
                    <a:pt x="1372" y="292"/>
                  </a:lnTo>
                  <a:lnTo>
                    <a:pt x="1407" y="292"/>
                  </a:lnTo>
                  <a:lnTo>
                    <a:pt x="1430" y="292"/>
                  </a:lnTo>
                  <a:lnTo>
                    <a:pt x="1454" y="268"/>
                  </a:lnTo>
                  <a:lnTo>
                    <a:pt x="1477" y="234"/>
                  </a:lnTo>
                  <a:lnTo>
                    <a:pt x="1477" y="221"/>
                  </a:lnTo>
                  <a:lnTo>
                    <a:pt x="1489" y="186"/>
                  </a:lnTo>
                  <a:lnTo>
                    <a:pt x="1477" y="164"/>
                  </a:lnTo>
                  <a:lnTo>
                    <a:pt x="1477" y="152"/>
                  </a:lnTo>
                  <a:lnTo>
                    <a:pt x="1465" y="128"/>
                  </a:lnTo>
                  <a:lnTo>
                    <a:pt x="1454" y="93"/>
                  </a:lnTo>
                  <a:lnTo>
                    <a:pt x="1420" y="82"/>
                  </a:lnTo>
                  <a:lnTo>
                    <a:pt x="1396" y="71"/>
                  </a:lnTo>
                  <a:lnTo>
                    <a:pt x="128" y="59"/>
                  </a:lnTo>
                  <a:lnTo>
                    <a:pt x="93" y="59"/>
                  </a:lnTo>
                  <a:lnTo>
                    <a:pt x="71" y="71"/>
                  </a:lnTo>
                  <a:lnTo>
                    <a:pt x="47" y="93"/>
                  </a:lnTo>
                  <a:lnTo>
                    <a:pt x="35" y="117"/>
                  </a:lnTo>
                  <a:lnTo>
                    <a:pt x="35" y="152"/>
                  </a:lnTo>
                  <a:lnTo>
                    <a:pt x="35" y="175"/>
                  </a:lnTo>
                  <a:lnTo>
                    <a:pt x="47" y="199"/>
                  </a:lnTo>
                  <a:lnTo>
                    <a:pt x="71" y="210"/>
                  </a:lnTo>
                  <a:lnTo>
                    <a:pt x="82" y="221"/>
                  </a:lnTo>
                  <a:lnTo>
                    <a:pt x="106" y="221"/>
                  </a:lnTo>
                  <a:lnTo>
                    <a:pt x="117" y="210"/>
                  </a:lnTo>
                  <a:lnTo>
                    <a:pt x="140" y="175"/>
                  </a:lnTo>
                  <a:lnTo>
                    <a:pt x="140" y="164"/>
                  </a:lnTo>
                  <a:lnTo>
                    <a:pt x="140" y="128"/>
                  </a:lnTo>
                  <a:lnTo>
                    <a:pt x="128" y="106"/>
                  </a:lnTo>
                  <a:lnTo>
                    <a:pt x="140" y="117"/>
                  </a:lnTo>
                  <a:lnTo>
                    <a:pt x="163" y="152"/>
                  </a:lnTo>
                  <a:lnTo>
                    <a:pt x="163" y="175"/>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7" name="Freeform 299">
              <a:extLst>
                <a:ext uri="{FF2B5EF4-FFF2-40B4-BE49-F238E27FC236}">
                  <a16:creationId xmlns:a16="http://schemas.microsoft.com/office/drawing/2014/main" id="{F928785F-6489-6202-D5EC-1D522B07988F}"/>
                </a:ext>
              </a:extLst>
            </p:cNvPr>
            <p:cNvSpPr>
              <a:spLocks/>
            </p:cNvSpPr>
            <p:nvPr/>
          </p:nvSpPr>
          <p:spPr bwMode="auto">
            <a:xfrm>
              <a:off x="2199" y="2409"/>
              <a:ext cx="307" cy="70"/>
            </a:xfrm>
            <a:custGeom>
              <a:avLst/>
              <a:gdLst>
                <a:gd name="T0" fmla="*/ 163 w 1535"/>
                <a:gd name="T1" fmla="*/ 210 h 350"/>
                <a:gd name="T2" fmla="*/ 117 w 1535"/>
                <a:gd name="T3" fmla="*/ 257 h 350"/>
                <a:gd name="T4" fmla="*/ 71 w 1535"/>
                <a:gd name="T5" fmla="*/ 257 h 350"/>
                <a:gd name="T6" fmla="*/ 24 w 1535"/>
                <a:gd name="T7" fmla="*/ 221 h 350"/>
                <a:gd name="T8" fmla="*/ 0 w 1535"/>
                <a:gd name="T9" fmla="*/ 186 h 350"/>
                <a:gd name="T10" fmla="*/ 0 w 1535"/>
                <a:gd name="T11" fmla="*/ 152 h 350"/>
                <a:gd name="T12" fmla="*/ 0 w 1535"/>
                <a:gd name="T13" fmla="*/ 93 h 350"/>
                <a:gd name="T14" fmla="*/ 24 w 1535"/>
                <a:gd name="T15" fmla="*/ 47 h 350"/>
                <a:gd name="T16" fmla="*/ 58 w 1535"/>
                <a:gd name="T17" fmla="*/ 13 h 350"/>
                <a:gd name="T18" fmla="*/ 128 w 1535"/>
                <a:gd name="T19" fmla="*/ 0 h 350"/>
                <a:gd name="T20" fmla="*/ 1420 w 1535"/>
                <a:gd name="T21" fmla="*/ 24 h 350"/>
                <a:gd name="T22" fmla="*/ 1477 w 1535"/>
                <a:gd name="T23" fmla="*/ 59 h 350"/>
                <a:gd name="T24" fmla="*/ 1513 w 1535"/>
                <a:gd name="T25" fmla="*/ 106 h 350"/>
                <a:gd name="T26" fmla="*/ 1535 w 1535"/>
                <a:gd name="T27" fmla="*/ 164 h 350"/>
                <a:gd name="T28" fmla="*/ 1535 w 1535"/>
                <a:gd name="T29" fmla="*/ 234 h 350"/>
                <a:gd name="T30" fmla="*/ 1513 w 1535"/>
                <a:gd name="T31" fmla="*/ 292 h 350"/>
                <a:gd name="T32" fmla="*/ 1465 w 1535"/>
                <a:gd name="T33" fmla="*/ 327 h 350"/>
                <a:gd name="T34" fmla="*/ 1420 w 1535"/>
                <a:gd name="T35" fmla="*/ 350 h 350"/>
                <a:gd name="T36" fmla="*/ 1384 w 1535"/>
                <a:gd name="T37" fmla="*/ 350 h 350"/>
                <a:gd name="T38" fmla="*/ 1327 w 1535"/>
                <a:gd name="T39" fmla="*/ 327 h 350"/>
                <a:gd name="T40" fmla="*/ 1292 w 1535"/>
                <a:gd name="T41" fmla="*/ 292 h 350"/>
                <a:gd name="T42" fmla="*/ 1268 w 1535"/>
                <a:gd name="T43" fmla="*/ 245 h 350"/>
                <a:gd name="T44" fmla="*/ 1256 w 1535"/>
                <a:gd name="T45" fmla="*/ 186 h 350"/>
                <a:gd name="T46" fmla="*/ 1279 w 1535"/>
                <a:gd name="T47" fmla="*/ 117 h 350"/>
                <a:gd name="T48" fmla="*/ 1303 w 1535"/>
                <a:gd name="T49" fmla="*/ 128 h 350"/>
                <a:gd name="T50" fmla="*/ 1292 w 1535"/>
                <a:gd name="T51" fmla="*/ 186 h 350"/>
                <a:gd name="T52" fmla="*/ 1314 w 1535"/>
                <a:gd name="T53" fmla="*/ 245 h 350"/>
                <a:gd name="T54" fmla="*/ 1372 w 1535"/>
                <a:gd name="T55" fmla="*/ 292 h 350"/>
                <a:gd name="T56" fmla="*/ 1430 w 1535"/>
                <a:gd name="T57" fmla="*/ 292 h 350"/>
                <a:gd name="T58" fmla="*/ 1477 w 1535"/>
                <a:gd name="T59" fmla="*/ 234 h 350"/>
                <a:gd name="T60" fmla="*/ 1489 w 1535"/>
                <a:gd name="T61" fmla="*/ 186 h 350"/>
                <a:gd name="T62" fmla="*/ 1477 w 1535"/>
                <a:gd name="T63" fmla="*/ 152 h 350"/>
                <a:gd name="T64" fmla="*/ 1454 w 1535"/>
                <a:gd name="T65" fmla="*/ 93 h 350"/>
                <a:gd name="T66" fmla="*/ 1396 w 1535"/>
                <a:gd name="T67" fmla="*/ 71 h 350"/>
                <a:gd name="T68" fmla="*/ 93 w 1535"/>
                <a:gd name="T69" fmla="*/ 59 h 350"/>
                <a:gd name="T70" fmla="*/ 47 w 1535"/>
                <a:gd name="T71" fmla="*/ 93 h 350"/>
                <a:gd name="T72" fmla="*/ 35 w 1535"/>
                <a:gd name="T73" fmla="*/ 152 h 350"/>
                <a:gd name="T74" fmla="*/ 47 w 1535"/>
                <a:gd name="T75" fmla="*/ 199 h 350"/>
                <a:gd name="T76" fmla="*/ 82 w 1535"/>
                <a:gd name="T77" fmla="*/ 221 h 350"/>
                <a:gd name="T78" fmla="*/ 117 w 1535"/>
                <a:gd name="T79" fmla="*/ 210 h 350"/>
                <a:gd name="T80" fmla="*/ 140 w 1535"/>
                <a:gd name="T81" fmla="*/ 164 h 350"/>
                <a:gd name="T82" fmla="*/ 128 w 1535"/>
                <a:gd name="T83" fmla="*/ 106 h 350"/>
                <a:gd name="T84" fmla="*/ 163 w 1535"/>
                <a:gd name="T85" fmla="*/ 152 h 350"/>
                <a:gd name="T86" fmla="*/ 163 w 1535"/>
                <a:gd name="T87" fmla="*/ 17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35" h="350">
                  <a:moveTo>
                    <a:pt x="163" y="175"/>
                  </a:moveTo>
                  <a:lnTo>
                    <a:pt x="163" y="210"/>
                  </a:lnTo>
                  <a:lnTo>
                    <a:pt x="140" y="245"/>
                  </a:lnTo>
                  <a:lnTo>
                    <a:pt x="117" y="257"/>
                  </a:lnTo>
                  <a:lnTo>
                    <a:pt x="82" y="268"/>
                  </a:lnTo>
                  <a:lnTo>
                    <a:pt x="71" y="257"/>
                  </a:lnTo>
                  <a:lnTo>
                    <a:pt x="47" y="257"/>
                  </a:lnTo>
                  <a:lnTo>
                    <a:pt x="24" y="221"/>
                  </a:lnTo>
                  <a:lnTo>
                    <a:pt x="12" y="210"/>
                  </a:lnTo>
                  <a:lnTo>
                    <a:pt x="0" y="186"/>
                  </a:lnTo>
                  <a:lnTo>
                    <a:pt x="0" y="164"/>
                  </a:lnTo>
                  <a:lnTo>
                    <a:pt x="0" y="152"/>
                  </a:lnTo>
                  <a:lnTo>
                    <a:pt x="0" y="117"/>
                  </a:lnTo>
                  <a:lnTo>
                    <a:pt x="0" y="93"/>
                  </a:lnTo>
                  <a:lnTo>
                    <a:pt x="12" y="71"/>
                  </a:lnTo>
                  <a:lnTo>
                    <a:pt x="24" y="47"/>
                  </a:lnTo>
                  <a:lnTo>
                    <a:pt x="35" y="35"/>
                  </a:lnTo>
                  <a:lnTo>
                    <a:pt x="58" y="13"/>
                  </a:lnTo>
                  <a:lnTo>
                    <a:pt x="93" y="13"/>
                  </a:lnTo>
                  <a:lnTo>
                    <a:pt x="128" y="0"/>
                  </a:lnTo>
                  <a:lnTo>
                    <a:pt x="1396" y="13"/>
                  </a:lnTo>
                  <a:lnTo>
                    <a:pt x="1420" y="24"/>
                  </a:lnTo>
                  <a:lnTo>
                    <a:pt x="1454" y="35"/>
                  </a:lnTo>
                  <a:lnTo>
                    <a:pt x="1477" y="59"/>
                  </a:lnTo>
                  <a:lnTo>
                    <a:pt x="1500" y="82"/>
                  </a:lnTo>
                  <a:lnTo>
                    <a:pt x="1513" y="106"/>
                  </a:lnTo>
                  <a:lnTo>
                    <a:pt x="1524" y="128"/>
                  </a:lnTo>
                  <a:lnTo>
                    <a:pt x="1535" y="164"/>
                  </a:lnTo>
                  <a:lnTo>
                    <a:pt x="1535" y="186"/>
                  </a:lnTo>
                  <a:lnTo>
                    <a:pt x="1535" y="234"/>
                  </a:lnTo>
                  <a:lnTo>
                    <a:pt x="1524" y="268"/>
                  </a:lnTo>
                  <a:lnTo>
                    <a:pt x="1513" y="292"/>
                  </a:lnTo>
                  <a:lnTo>
                    <a:pt x="1489" y="314"/>
                  </a:lnTo>
                  <a:lnTo>
                    <a:pt x="1465" y="327"/>
                  </a:lnTo>
                  <a:lnTo>
                    <a:pt x="1442" y="338"/>
                  </a:lnTo>
                  <a:lnTo>
                    <a:pt x="1420" y="350"/>
                  </a:lnTo>
                  <a:lnTo>
                    <a:pt x="1407" y="350"/>
                  </a:lnTo>
                  <a:lnTo>
                    <a:pt x="1384" y="350"/>
                  </a:lnTo>
                  <a:lnTo>
                    <a:pt x="1349" y="338"/>
                  </a:lnTo>
                  <a:lnTo>
                    <a:pt x="1327" y="327"/>
                  </a:lnTo>
                  <a:lnTo>
                    <a:pt x="1303" y="314"/>
                  </a:lnTo>
                  <a:lnTo>
                    <a:pt x="1292" y="292"/>
                  </a:lnTo>
                  <a:lnTo>
                    <a:pt x="1279" y="268"/>
                  </a:lnTo>
                  <a:lnTo>
                    <a:pt x="1268" y="245"/>
                  </a:lnTo>
                  <a:lnTo>
                    <a:pt x="1256" y="221"/>
                  </a:lnTo>
                  <a:lnTo>
                    <a:pt x="1256" y="186"/>
                  </a:lnTo>
                  <a:lnTo>
                    <a:pt x="1268" y="152"/>
                  </a:lnTo>
                  <a:lnTo>
                    <a:pt x="1279" y="117"/>
                  </a:lnTo>
                  <a:lnTo>
                    <a:pt x="1314" y="106"/>
                  </a:lnTo>
                  <a:lnTo>
                    <a:pt x="1303" y="128"/>
                  </a:lnTo>
                  <a:lnTo>
                    <a:pt x="1292" y="164"/>
                  </a:lnTo>
                  <a:lnTo>
                    <a:pt x="1292" y="186"/>
                  </a:lnTo>
                  <a:lnTo>
                    <a:pt x="1303" y="221"/>
                  </a:lnTo>
                  <a:lnTo>
                    <a:pt x="1314" y="245"/>
                  </a:lnTo>
                  <a:lnTo>
                    <a:pt x="1349" y="268"/>
                  </a:lnTo>
                  <a:lnTo>
                    <a:pt x="1372" y="292"/>
                  </a:lnTo>
                  <a:lnTo>
                    <a:pt x="1407" y="292"/>
                  </a:lnTo>
                  <a:lnTo>
                    <a:pt x="1430" y="292"/>
                  </a:lnTo>
                  <a:lnTo>
                    <a:pt x="1454" y="268"/>
                  </a:lnTo>
                  <a:lnTo>
                    <a:pt x="1477" y="234"/>
                  </a:lnTo>
                  <a:lnTo>
                    <a:pt x="1477" y="221"/>
                  </a:lnTo>
                  <a:lnTo>
                    <a:pt x="1489" y="186"/>
                  </a:lnTo>
                  <a:lnTo>
                    <a:pt x="1477" y="164"/>
                  </a:lnTo>
                  <a:lnTo>
                    <a:pt x="1477" y="152"/>
                  </a:lnTo>
                  <a:lnTo>
                    <a:pt x="1465" y="128"/>
                  </a:lnTo>
                  <a:lnTo>
                    <a:pt x="1454" y="93"/>
                  </a:lnTo>
                  <a:lnTo>
                    <a:pt x="1420" y="82"/>
                  </a:lnTo>
                  <a:lnTo>
                    <a:pt x="1396" y="71"/>
                  </a:lnTo>
                  <a:lnTo>
                    <a:pt x="128" y="59"/>
                  </a:lnTo>
                  <a:lnTo>
                    <a:pt x="93" y="59"/>
                  </a:lnTo>
                  <a:lnTo>
                    <a:pt x="71" y="71"/>
                  </a:lnTo>
                  <a:lnTo>
                    <a:pt x="47" y="93"/>
                  </a:lnTo>
                  <a:lnTo>
                    <a:pt x="35" y="117"/>
                  </a:lnTo>
                  <a:lnTo>
                    <a:pt x="35" y="152"/>
                  </a:lnTo>
                  <a:lnTo>
                    <a:pt x="35" y="175"/>
                  </a:lnTo>
                  <a:lnTo>
                    <a:pt x="47" y="199"/>
                  </a:lnTo>
                  <a:lnTo>
                    <a:pt x="71" y="210"/>
                  </a:lnTo>
                  <a:lnTo>
                    <a:pt x="82" y="221"/>
                  </a:lnTo>
                  <a:lnTo>
                    <a:pt x="106" y="221"/>
                  </a:lnTo>
                  <a:lnTo>
                    <a:pt x="117" y="210"/>
                  </a:lnTo>
                  <a:lnTo>
                    <a:pt x="140" y="175"/>
                  </a:lnTo>
                  <a:lnTo>
                    <a:pt x="140" y="164"/>
                  </a:lnTo>
                  <a:lnTo>
                    <a:pt x="140" y="128"/>
                  </a:lnTo>
                  <a:lnTo>
                    <a:pt x="128" y="106"/>
                  </a:lnTo>
                  <a:lnTo>
                    <a:pt x="140" y="117"/>
                  </a:lnTo>
                  <a:lnTo>
                    <a:pt x="163" y="152"/>
                  </a:lnTo>
                  <a:lnTo>
                    <a:pt x="163" y="175"/>
                  </a:lnTo>
                  <a:lnTo>
                    <a:pt x="163" y="17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8" name="Freeform 300">
              <a:extLst>
                <a:ext uri="{FF2B5EF4-FFF2-40B4-BE49-F238E27FC236}">
                  <a16:creationId xmlns:a16="http://schemas.microsoft.com/office/drawing/2014/main" id="{89254ED8-6646-FAEC-F8FD-44F64183BCB9}"/>
                </a:ext>
              </a:extLst>
            </p:cNvPr>
            <p:cNvSpPr>
              <a:spLocks/>
            </p:cNvSpPr>
            <p:nvPr/>
          </p:nvSpPr>
          <p:spPr bwMode="auto">
            <a:xfrm>
              <a:off x="2350" y="2414"/>
              <a:ext cx="140" cy="5"/>
            </a:xfrm>
            <a:custGeom>
              <a:avLst/>
              <a:gdLst>
                <a:gd name="T0" fmla="*/ 0 w 698"/>
                <a:gd name="T1" fmla="*/ 0 h 23"/>
                <a:gd name="T2" fmla="*/ 616 w 698"/>
                <a:gd name="T3" fmla="*/ 0 h 23"/>
                <a:gd name="T4" fmla="*/ 651 w 698"/>
                <a:gd name="T5" fmla="*/ 11 h 23"/>
                <a:gd name="T6" fmla="*/ 663 w 698"/>
                <a:gd name="T7" fmla="*/ 11 h 23"/>
                <a:gd name="T8" fmla="*/ 686 w 698"/>
                <a:gd name="T9" fmla="*/ 23 h 23"/>
                <a:gd name="T10" fmla="*/ 698 w 698"/>
                <a:gd name="T11" fmla="*/ 23 h 23"/>
              </a:gdLst>
              <a:ahLst/>
              <a:cxnLst>
                <a:cxn ang="0">
                  <a:pos x="T0" y="T1"/>
                </a:cxn>
                <a:cxn ang="0">
                  <a:pos x="T2" y="T3"/>
                </a:cxn>
                <a:cxn ang="0">
                  <a:pos x="T4" y="T5"/>
                </a:cxn>
                <a:cxn ang="0">
                  <a:pos x="T6" y="T7"/>
                </a:cxn>
                <a:cxn ang="0">
                  <a:pos x="T8" y="T9"/>
                </a:cxn>
                <a:cxn ang="0">
                  <a:pos x="T10" y="T11"/>
                </a:cxn>
              </a:cxnLst>
              <a:rect l="0" t="0" r="r" b="b"/>
              <a:pathLst>
                <a:path w="698" h="23">
                  <a:moveTo>
                    <a:pt x="0" y="0"/>
                  </a:moveTo>
                  <a:lnTo>
                    <a:pt x="616" y="0"/>
                  </a:lnTo>
                  <a:lnTo>
                    <a:pt x="651" y="11"/>
                  </a:lnTo>
                  <a:lnTo>
                    <a:pt x="663" y="11"/>
                  </a:lnTo>
                  <a:lnTo>
                    <a:pt x="686" y="23"/>
                  </a:lnTo>
                  <a:lnTo>
                    <a:pt x="698" y="23"/>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9" name="Freeform 301">
              <a:extLst>
                <a:ext uri="{FF2B5EF4-FFF2-40B4-BE49-F238E27FC236}">
                  <a16:creationId xmlns:a16="http://schemas.microsoft.com/office/drawing/2014/main" id="{EC036757-F2E0-CA5C-1319-BAC8DAB11648}"/>
                </a:ext>
              </a:extLst>
            </p:cNvPr>
            <p:cNvSpPr>
              <a:spLocks/>
            </p:cNvSpPr>
            <p:nvPr/>
          </p:nvSpPr>
          <p:spPr bwMode="auto">
            <a:xfrm>
              <a:off x="2455" y="2440"/>
              <a:ext cx="1" cy="14"/>
            </a:xfrm>
            <a:custGeom>
              <a:avLst/>
              <a:gdLst>
                <a:gd name="T0" fmla="*/ 0 h 69"/>
                <a:gd name="T1" fmla="*/ 12 h 69"/>
                <a:gd name="T2" fmla="*/ 34 h 69"/>
                <a:gd name="T3" fmla="*/ 46 h 69"/>
                <a:gd name="T4" fmla="*/ 69 h 69"/>
              </a:gdLst>
              <a:ahLst/>
              <a:cxnLst>
                <a:cxn ang="0">
                  <a:pos x="0" y="T0"/>
                </a:cxn>
                <a:cxn ang="0">
                  <a:pos x="0" y="T1"/>
                </a:cxn>
                <a:cxn ang="0">
                  <a:pos x="0" y="T2"/>
                </a:cxn>
                <a:cxn ang="0">
                  <a:pos x="0" y="T3"/>
                </a:cxn>
                <a:cxn ang="0">
                  <a:pos x="0" y="T4"/>
                </a:cxn>
              </a:cxnLst>
              <a:rect l="0" t="0" r="r" b="b"/>
              <a:pathLst>
                <a:path h="69">
                  <a:moveTo>
                    <a:pt x="0" y="0"/>
                  </a:moveTo>
                  <a:lnTo>
                    <a:pt x="0" y="12"/>
                  </a:lnTo>
                  <a:lnTo>
                    <a:pt x="0" y="34"/>
                  </a:lnTo>
                  <a:lnTo>
                    <a:pt x="0" y="46"/>
                  </a:lnTo>
                  <a:lnTo>
                    <a:pt x="0" y="69"/>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0" name="Freeform 302">
              <a:extLst>
                <a:ext uri="{FF2B5EF4-FFF2-40B4-BE49-F238E27FC236}">
                  <a16:creationId xmlns:a16="http://schemas.microsoft.com/office/drawing/2014/main" id="{48079CB5-DC33-44CB-0162-11958D8E8962}"/>
                </a:ext>
              </a:extLst>
            </p:cNvPr>
            <p:cNvSpPr>
              <a:spLocks/>
            </p:cNvSpPr>
            <p:nvPr/>
          </p:nvSpPr>
          <p:spPr bwMode="auto">
            <a:xfrm>
              <a:off x="2473" y="2463"/>
              <a:ext cx="28" cy="14"/>
            </a:xfrm>
            <a:custGeom>
              <a:avLst/>
              <a:gdLst>
                <a:gd name="T0" fmla="*/ 140 w 140"/>
                <a:gd name="T1" fmla="*/ 0 h 69"/>
                <a:gd name="T2" fmla="*/ 128 w 140"/>
                <a:gd name="T3" fmla="*/ 23 h 69"/>
                <a:gd name="T4" fmla="*/ 116 w 140"/>
                <a:gd name="T5" fmla="*/ 34 h 69"/>
                <a:gd name="T6" fmla="*/ 93 w 140"/>
                <a:gd name="T7" fmla="*/ 45 h 69"/>
                <a:gd name="T8" fmla="*/ 81 w 140"/>
                <a:gd name="T9" fmla="*/ 58 h 69"/>
                <a:gd name="T10" fmla="*/ 58 w 140"/>
                <a:gd name="T11" fmla="*/ 58 h 69"/>
                <a:gd name="T12" fmla="*/ 47 w 140"/>
                <a:gd name="T13" fmla="*/ 58 h 69"/>
                <a:gd name="T14" fmla="*/ 23 w 140"/>
                <a:gd name="T15" fmla="*/ 69 h 69"/>
                <a:gd name="T16" fmla="*/ 0 w 140"/>
                <a:gd name="T17"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69">
                  <a:moveTo>
                    <a:pt x="140" y="0"/>
                  </a:moveTo>
                  <a:lnTo>
                    <a:pt x="128" y="23"/>
                  </a:lnTo>
                  <a:lnTo>
                    <a:pt x="116" y="34"/>
                  </a:lnTo>
                  <a:lnTo>
                    <a:pt x="93" y="45"/>
                  </a:lnTo>
                  <a:lnTo>
                    <a:pt x="81" y="58"/>
                  </a:lnTo>
                  <a:lnTo>
                    <a:pt x="58" y="58"/>
                  </a:lnTo>
                  <a:lnTo>
                    <a:pt x="47" y="58"/>
                  </a:lnTo>
                  <a:lnTo>
                    <a:pt x="23" y="69"/>
                  </a:lnTo>
                  <a:lnTo>
                    <a:pt x="0" y="5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1" name="Line 303">
              <a:extLst>
                <a:ext uri="{FF2B5EF4-FFF2-40B4-BE49-F238E27FC236}">
                  <a16:creationId xmlns:a16="http://schemas.microsoft.com/office/drawing/2014/main" id="{8F59FFBC-6E3A-FBE2-5773-A7B037FA8E25}"/>
                </a:ext>
              </a:extLst>
            </p:cNvPr>
            <p:cNvSpPr>
              <a:spLocks noChangeShapeType="1"/>
            </p:cNvSpPr>
            <p:nvPr/>
          </p:nvSpPr>
          <p:spPr bwMode="auto">
            <a:xfrm flipH="1" flipV="1">
              <a:off x="2224" y="2412"/>
              <a:ext cx="95" cy="2"/>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2" name="Freeform 304">
              <a:extLst>
                <a:ext uri="{FF2B5EF4-FFF2-40B4-BE49-F238E27FC236}">
                  <a16:creationId xmlns:a16="http://schemas.microsoft.com/office/drawing/2014/main" id="{197C574A-89C1-C730-73E9-CFDA740FA936}"/>
                </a:ext>
              </a:extLst>
            </p:cNvPr>
            <p:cNvSpPr>
              <a:spLocks/>
            </p:cNvSpPr>
            <p:nvPr/>
          </p:nvSpPr>
          <p:spPr bwMode="auto">
            <a:xfrm>
              <a:off x="2204" y="2435"/>
              <a:ext cx="11" cy="21"/>
            </a:xfrm>
            <a:custGeom>
              <a:avLst/>
              <a:gdLst>
                <a:gd name="T0" fmla="*/ 0 w 58"/>
                <a:gd name="T1" fmla="*/ 0 h 105"/>
                <a:gd name="T2" fmla="*/ 0 w 58"/>
                <a:gd name="T3" fmla="*/ 24 h 105"/>
                <a:gd name="T4" fmla="*/ 0 w 58"/>
                <a:gd name="T5" fmla="*/ 36 h 105"/>
                <a:gd name="T6" fmla="*/ 0 w 58"/>
                <a:gd name="T7" fmla="*/ 58 h 105"/>
                <a:gd name="T8" fmla="*/ 11 w 58"/>
                <a:gd name="T9" fmla="*/ 70 h 105"/>
                <a:gd name="T10" fmla="*/ 23 w 58"/>
                <a:gd name="T11" fmla="*/ 82 h 105"/>
                <a:gd name="T12" fmla="*/ 34 w 58"/>
                <a:gd name="T13" fmla="*/ 93 h 105"/>
                <a:gd name="T14" fmla="*/ 45 w 58"/>
                <a:gd name="T15" fmla="*/ 105 h 105"/>
                <a:gd name="T16" fmla="*/ 58 w 58"/>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05">
                  <a:moveTo>
                    <a:pt x="0" y="0"/>
                  </a:moveTo>
                  <a:lnTo>
                    <a:pt x="0" y="24"/>
                  </a:lnTo>
                  <a:lnTo>
                    <a:pt x="0" y="36"/>
                  </a:lnTo>
                  <a:lnTo>
                    <a:pt x="0" y="58"/>
                  </a:lnTo>
                  <a:lnTo>
                    <a:pt x="11" y="70"/>
                  </a:lnTo>
                  <a:lnTo>
                    <a:pt x="23" y="82"/>
                  </a:lnTo>
                  <a:lnTo>
                    <a:pt x="34" y="93"/>
                  </a:lnTo>
                  <a:lnTo>
                    <a:pt x="45" y="105"/>
                  </a:lnTo>
                  <a:lnTo>
                    <a:pt x="58" y="105"/>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3" name="Freeform 305">
              <a:extLst>
                <a:ext uri="{FF2B5EF4-FFF2-40B4-BE49-F238E27FC236}">
                  <a16:creationId xmlns:a16="http://schemas.microsoft.com/office/drawing/2014/main" id="{A826D07E-5F4D-33EC-1BE8-C0E63D411FBC}"/>
                </a:ext>
              </a:extLst>
            </p:cNvPr>
            <p:cNvSpPr>
              <a:spLocks/>
            </p:cNvSpPr>
            <p:nvPr/>
          </p:nvSpPr>
          <p:spPr bwMode="auto">
            <a:xfrm>
              <a:off x="2227" y="2435"/>
              <a:ext cx="2" cy="12"/>
            </a:xfrm>
            <a:custGeom>
              <a:avLst/>
              <a:gdLst>
                <a:gd name="T0" fmla="*/ 0 w 11"/>
                <a:gd name="T1" fmla="*/ 0 h 58"/>
                <a:gd name="T2" fmla="*/ 11 w 11"/>
                <a:gd name="T3" fmla="*/ 12 h 58"/>
                <a:gd name="T4" fmla="*/ 11 w 11"/>
                <a:gd name="T5" fmla="*/ 24 h 58"/>
                <a:gd name="T6" fmla="*/ 11 w 11"/>
                <a:gd name="T7" fmla="*/ 36 h 58"/>
                <a:gd name="T8" fmla="*/ 11 w 11"/>
                <a:gd name="T9" fmla="*/ 58 h 58"/>
              </a:gdLst>
              <a:ahLst/>
              <a:cxnLst>
                <a:cxn ang="0">
                  <a:pos x="T0" y="T1"/>
                </a:cxn>
                <a:cxn ang="0">
                  <a:pos x="T2" y="T3"/>
                </a:cxn>
                <a:cxn ang="0">
                  <a:pos x="T4" y="T5"/>
                </a:cxn>
                <a:cxn ang="0">
                  <a:pos x="T6" y="T7"/>
                </a:cxn>
                <a:cxn ang="0">
                  <a:pos x="T8" y="T9"/>
                </a:cxn>
              </a:cxnLst>
              <a:rect l="0" t="0" r="r" b="b"/>
              <a:pathLst>
                <a:path w="11" h="58">
                  <a:moveTo>
                    <a:pt x="0" y="0"/>
                  </a:moveTo>
                  <a:lnTo>
                    <a:pt x="11" y="12"/>
                  </a:lnTo>
                  <a:lnTo>
                    <a:pt x="11" y="24"/>
                  </a:lnTo>
                  <a:lnTo>
                    <a:pt x="11" y="36"/>
                  </a:lnTo>
                  <a:lnTo>
                    <a:pt x="11" y="58"/>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4" name="Freeform 306">
              <a:extLst>
                <a:ext uri="{FF2B5EF4-FFF2-40B4-BE49-F238E27FC236}">
                  <a16:creationId xmlns:a16="http://schemas.microsoft.com/office/drawing/2014/main" id="{4D8CEA11-50AF-B987-1FCF-6CA0D6C4C070}"/>
                </a:ext>
              </a:extLst>
            </p:cNvPr>
            <p:cNvSpPr>
              <a:spLocks/>
            </p:cNvSpPr>
            <p:nvPr/>
          </p:nvSpPr>
          <p:spPr bwMode="auto">
            <a:xfrm>
              <a:off x="2320" y="2396"/>
              <a:ext cx="37" cy="60"/>
            </a:xfrm>
            <a:custGeom>
              <a:avLst/>
              <a:gdLst>
                <a:gd name="T0" fmla="*/ 35 w 186"/>
                <a:gd name="T1" fmla="*/ 290 h 303"/>
                <a:gd name="T2" fmla="*/ 0 w 186"/>
                <a:gd name="T3" fmla="*/ 175 h 303"/>
                <a:gd name="T4" fmla="*/ 0 w 186"/>
                <a:gd name="T5" fmla="*/ 23 h 303"/>
                <a:gd name="T6" fmla="*/ 35 w 186"/>
                <a:gd name="T7" fmla="*/ 0 h 303"/>
                <a:gd name="T8" fmla="*/ 47 w 186"/>
                <a:gd name="T9" fmla="*/ 0 h 303"/>
                <a:gd name="T10" fmla="*/ 58 w 186"/>
                <a:gd name="T11" fmla="*/ 11 h 303"/>
                <a:gd name="T12" fmla="*/ 82 w 186"/>
                <a:gd name="T13" fmla="*/ 11 h 303"/>
                <a:gd name="T14" fmla="*/ 93 w 186"/>
                <a:gd name="T15" fmla="*/ 11 h 303"/>
                <a:gd name="T16" fmla="*/ 117 w 186"/>
                <a:gd name="T17" fmla="*/ 11 h 303"/>
                <a:gd name="T18" fmla="*/ 127 w 186"/>
                <a:gd name="T19" fmla="*/ 11 h 303"/>
                <a:gd name="T20" fmla="*/ 151 w 186"/>
                <a:gd name="T21" fmla="*/ 0 h 303"/>
                <a:gd name="T22" fmla="*/ 163 w 186"/>
                <a:gd name="T23" fmla="*/ 0 h 303"/>
                <a:gd name="T24" fmla="*/ 186 w 186"/>
                <a:gd name="T25" fmla="*/ 23 h 303"/>
                <a:gd name="T26" fmla="*/ 186 w 186"/>
                <a:gd name="T27" fmla="*/ 82 h 303"/>
                <a:gd name="T28" fmla="*/ 163 w 186"/>
                <a:gd name="T29" fmla="*/ 82 h 303"/>
                <a:gd name="T30" fmla="*/ 151 w 186"/>
                <a:gd name="T31" fmla="*/ 93 h 303"/>
                <a:gd name="T32" fmla="*/ 151 w 186"/>
                <a:gd name="T33" fmla="*/ 104 h 303"/>
                <a:gd name="T34" fmla="*/ 151 w 186"/>
                <a:gd name="T35" fmla="*/ 128 h 303"/>
                <a:gd name="T36" fmla="*/ 163 w 186"/>
                <a:gd name="T37" fmla="*/ 140 h 303"/>
                <a:gd name="T38" fmla="*/ 186 w 186"/>
                <a:gd name="T39" fmla="*/ 140 h 303"/>
                <a:gd name="T40" fmla="*/ 186 w 186"/>
                <a:gd name="T41" fmla="*/ 175 h 303"/>
                <a:gd name="T42" fmla="*/ 163 w 186"/>
                <a:gd name="T43" fmla="*/ 290 h 303"/>
                <a:gd name="T44" fmla="*/ 151 w 186"/>
                <a:gd name="T45" fmla="*/ 290 h 303"/>
                <a:gd name="T46" fmla="*/ 127 w 186"/>
                <a:gd name="T47" fmla="*/ 303 h 303"/>
                <a:gd name="T48" fmla="*/ 117 w 186"/>
                <a:gd name="T49" fmla="*/ 303 h 303"/>
                <a:gd name="T50" fmla="*/ 93 w 186"/>
                <a:gd name="T51" fmla="*/ 303 h 303"/>
                <a:gd name="T52" fmla="*/ 82 w 186"/>
                <a:gd name="T53" fmla="*/ 303 h 303"/>
                <a:gd name="T54" fmla="*/ 58 w 186"/>
                <a:gd name="T55" fmla="*/ 303 h 303"/>
                <a:gd name="T56" fmla="*/ 47 w 186"/>
                <a:gd name="T57" fmla="*/ 290 h 303"/>
                <a:gd name="T58" fmla="*/ 35 w 186"/>
                <a:gd name="T59" fmla="*/ 29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6" h="303">
                  <a:moveTo>
                    <a:pt x="35" y="290"/>
                  </a:moveTo>
                  <a:lnTo>
                    <a:pt x="0" y="175"/>
                  </a:lnTo>
                  <a:lnTo>
                    <a:pt x="0" y="23"/>
                  </a:lnTo>
                  <a:lnTo>
                    <a:pt x="35" y="0"/>
                  </a:lnTo>
                  <a:lnTo>
                    <a:pt x="47" y="0"/>
                  </a:lnTo>
                  <a:lnTo>
                    <a:pt x="58" y="11"/>
                  </a:lnTo>
                  <a:lnTo>
                    <a:pt x="82" y="11"/>
                  </a:lnTo>
                  <a:lnTo>
                    <a:pt x="93" y="11"/>
                  </a:lnTo>
                  <a:lnTo>
                    <a:pt x="117" y="11"/>
                  </a:lnTo>
                  <a:lnTo>
                    <a:pt x="127" y="11"/>
                  </a:lnTo>
                  <a:lnTo>
                    <a:pt x="151" y="0"/>
                  </a:lnTo>
                  <a:lnTo>
                    <a:pt x="163" y="0"/>
                  </a:lnTo>
                  <a:lnTo>
                    <a:pt x="186" y="23"/>
                  </a:lnTo>
                  <a:lnTo>
                    <a:pt x="186" y="82"/>
                  </a:lnTo>
                  <a:lnTo>
                    <a:pt x="163" y="82"/>
                  </a:lnTo>
                  <a:lnTo>
                    <a:pt x="151" y="93"/>
                  </a:lnTo>
                  <a:lnTo>
                    <a:pt x="151" y="104"/>
                  </a:lnTo>
                  <a:lnTo>
                    <a:pt x="151" y="128"/>
                  </a:lnTo>
                  <a:lnTo>
                    <a:pt x="163" y="140"/>
                  </a:lnTo>
                  <a:lnTo>
                    <a:pt x="186" y="140"/>
                  </a:lnTo>
                  <a:lnTo>
                    <a:pt x="186" y="175"/>
                  </a:lnTo>
                  <a:lnTo>
                    <a:pt x="163" y="290"/>
                  </a:lnTo>
                  <a:lnTo>
                    <a:pt x="151" y="290"/>
                  </a:lnTo>
                  <a:lnTo>
                    <a:pt x="127" y="303"/>
                  </a:lnTo>
                  <a:lnTo>
                    <a:pt x="117" y="303"/>
                  </a:lnTo>
                  <a:lnTo>
                    <a:pt x="93" y="303"/>
                  </a:lnTo>
                  <a:lnTo>
                    <a:pt x="82" y="303"/>
                  </a:lnTo>
                  <a:lnTo>
                    <a:pt x="58" y="303"/>
                  </a:lnTo>
                  <a:lnTo>
                    <a:pt x="47" y="290"/>
                  </a:lnTo>
                  <a:lnTo>
                    <a:pt x="35" y="29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55" name="Freeform 307">
              <a:extLst>
                <a:ext uri="{FF2B5EF4-FFF2-40B4-BE49-F238E27FC236}">
                  <a16:creationId xmlns:a16="http://schemas.microsoft.com/office/drawing/2014/main" id="{2289900E-5CEC-9949-9491-E03B39199D1A}"/>
                </a:ext>
              </a:extLst>
            </p:cNvPr>
            <p:cNvSpPr>
              <a:spLocks/>
            </p:cNvSpPr>
            <p:nvPr/>
          </p:nvSpPr>
          <p:spPr bwMode="auto">
            <a:xfrm>
              <a:off x="2320" y="2396"/>
              <a:ext cx="37" cy="60"/>
            </a:xfrm>
            <a:custGeom>
              <a:avLst/>
              <a:gdLst>
                <a:gd name="T0" fmla="*/ 35 w 186"/>
                <a:gd name="T1" fmla="*/ 290 h 303"/>
                <a:gd name="T2" fmla="*/ 0 w 186"/>
                <a:gd name="T3" fmla="*/ 175 h 303"/>
                <a:gd name="T4" fmla="*/ 0 w 186"/>
                <a:gd name="T5" fmla="*/ 23 h 303"/>
                <a:gd name="T6" fmla="*/ 35 w 186"/>
                <a:gd name="T7" fmla="*/ 0 h 303"/>
                <a:gd name="T8" fmla="*/ 47 w 186"/>
                <a:gd name="T9" fmla="*/ 0 h 303"/>
                <a:gd name="T10" fmla="*/ 58 w 186"/>
                <a:gd name="T11" fmla="*/ 11 h 303"/>
                <a:gd name="T12" fmla="*/ 82 w 186"/>
                <a:gd name="T13" fmla="*/ 11 h 303"/>
                <a:gd name="T14" fmla="*/ 93 w 186"/>
                <a:gd name="T15" fmla="*/ 11 h 303"/>
                <a:gd name="T16" fmla="*/ 117 w 186"/>
                <a:gd name="T17" fmla="*/ 11 h 303"/>
                <a:gd name="T18" fmla="*/ 127 w 186"/>
                <a:gd name="T19" fmla="*/ 11 h 303"/>
                <a:gd name="T20" fmla="*/ 151 w 186"/>
                <a:gd name="T21" fmla="*/ 0 h 303"/>
                <a:gd name="T22" fmla="*/ 163 w 186"/>
                <a:gd name="T23" fmla="*/ 0 h 303"/>
                <a:gd name="T24" fmla="*/ 186 w 186"/>
                <a:gd name="T25" fmla="*/ 23 h 303"/>
                <a:gd name="T26" fmla="*/ 186 w 186"/>
                <a:gd name="T27" fmla="*/ 82 h 303"/>
                <a:gd name="T28" fmla="*/ 163 w 186"/>
                <a:gd name="T29" fmla="*/ 82 h 303"/>
                <a:gd name="T30" fmla="*/ 151 w 186"/>
                <a:gd name="T31" fmla="*/ 93 h 303"/>
                <a:gd name="T32" fmla="*/ 151 w 186"/>
                <a:gd name="T33" fmla="*/ 104 h 303"/>
                <a:gd name="T34" fmla="*/ 151 w 186"/>
                <a:gd name="T35" fmla="*/ 128 h 303"/>
                <a:gd name="T36" fmla="*/ 163 w 186"/>
                <a:gd name="T37" fmla="*/ 140 h 303"/>
                <a:gd name="T38" fmla="*/ 186 w 186"/>
                <a:gd name="T39" fmla="*/ 140 h 303"/>
                <a:gd name="T40" fmla="*/ 186 w 186"/>
                <a:gd name="T41" fmla="*/ 175 h 303"/>
                <a:gd name="T42" fmla="*/ 163 w 186"/>
                <a:gd name="T43" fmla="*/ 290 h 303"/>
                <a:gd name="T44" fmla="*/ 151 w 186"/>
                <a:gd name="T45" fmla="*/ 290 h 303"/>
                <a:gd name="T46" fmla="*/ 127 w 186"/>
                <a:gd name="T47" fmla="*/ 303 h 303"/>
                <a:gd name="T48" fmla="*/ 117 w 186"/>
                <a:gd name="T49" fmla="*/ 303 h 303"/>
                <a:gd name="T50" fmla="*/ 93 w 186"/>
                <a:gd name="T51" fmla="*/ 303 h 303"/>
                <a:gd name="T52" fmla="*/ 82 w 186"/>
                <a:gd name="T53" fmla="*/ 303 h 303"/>
                <a:gd name="T54" fmla="*/ 58 w 186"/>
                <a:gd name="T55" fmla="*/ 303 h 303"/>
                <a:gd name="T56" fmla="*/ 47 w 186"/>
                <a:gd name="T57" fmla="*/ 290 h 303"/>
                <a:gd name="T58" fmla="*/ 35 w 186"/>
                <a:gd name="T59" fmla="*/ 290 h 303"/>
                <a:gd name="T60" fmla="*/ 35 w 186"/>
                <a:gd name="T61" fmla="*/ 29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6" h="303">
                  <a:moveTo>
                    <a:pt x="35" y="290"/>
                  </a:moveTo>
                  <a:lnTo>
                    <a:pt x="0" y="175"/>
                  </a:lnTo>
                  <a:lnTo>
                    <a:pt x="0" y="23"/>
                  </a:lnTo>
                  <a:lnTo>
                    <a:pt x="35" y="0"/>
                  </a:lnTo>
                  <a:lnTo>
                    <a:pt x="47" y="0"/>
                  </a:lnTo>
                  <a:lnTo>
                    <a:pt x="58" y="11"/>
                  </a:lnTo>
                  <a:lnTo>
                    <a:pt x="82" y="11"/>
                  </a:lnTo>
                  <a:lnTo>
                    <a:pt x="93" y="11"/>
                  </a:lnTo>
                  <a:lnTo>
                    <a:pt x="117" y="11"/>
                  </a:lnTo>
                  <a:lnTo>
                    <a:pt x="127" y="11"/>
                  </a:lnTo>
                  <a:lnTo>
                    <a:pt x="151" y="0"/>
                  </a:lnTo>
                  <a:lnTo>
                    <a:pt x="163" y="0"/>
                  </a:lnTo>
                  <a:lnTo>
                    <a:pt x="186" y="23"/>
                  </a:lnTo>
                  <a:lnTo>
                    <a:pt x="186" y="82"/>
                  </a:lnTo>
                  <a:lnTo>
                    <a:pt x="163" y="82"/>
                  </a:lnTo>
                  <a:lnTo>
                    <a:pt x="151" y="93"/>
                  </a:lnTo>
                  <a:lnTo>
                    <a:pt x="151" y="104"/>
                  </a:lnTo>
                  <a:lnTo>
                    <a:pt x="151" y="128"/>
                  </a:lnTo>
                  <a:lnTo>
                    <a:pt x="163" y="140"/>
                  </a:lnTo>
                  <a:lnTo>
                    <a:pt x="186" y="140"/>
                  </a:lnTo>
                  <a:lnTo>
                    <a:pt x="186" y="175"/>
                  </a:lnTo>
                  <a:lnTo>
                    <a:pt x="163" y="290"/>
                  </a:lnTo>
                  <a:lnTo>
                    <a:pt x="151" y="290"/>
                  </a:lnTo>
                  <a:lnTo>
                    <a:pt x="127" y="303"/>
                  </a:lnTo>
                  <a:lnTo>
                    <a:pt x="117" y="303"/>
                  </a:lnTo>
                  <a:lnTo>
                    <a:pt x="93" y="303"/>
                  </a:lnTo>
                  <a:lnTo>
                    <a:pt x="82" y="303"/>
                  </a:lnTo>
                  <a:lnTo>
                    <a:pt x="58" y="303"/>
                  </a:lnTo>
                  <a:lnTo>
                    <a:pt x="47" y="290"/>
                  </a:lnTo>
                  <a:lnTo>
                    <a:pt x="35" y="290"/>
                  </a:lnTo>
                  <a:lnTo>
                    <a:pt x="35" y="29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6" name="Freeform 308">
              <a:extLst>
                <a:ext uri="{FF2B5EF4-FFF2-40B4-BE49-F238E27FC236}">
                  <a16:creationId xmlns:a16="http://schemas.microsoft.com/office/drawing/2014/main" id="{79D01384-0EFF-2A47-3BBB-64BCF2FF6F75}"/>
                </a:ext>
              </a:extLst>
            </p:cNvPr>
            <p:cNvSpPr>
              <a:spLocks/>
            </p:cNvSpPr>
            <p:nvPr/>
          </p:nvSpPr>
          <p:spPr bwMode="auto">
            <a:xfrm>
              <a:off x="2320" y="2400"/>
              <a:ext cx="37" cy="2"/>
            </a:xfrm>
            <a:custGeom>
              <a:avLst/>
              <a:gdLst>
                <a:gd name="T0" fmla="*/ 0 w 186"/>
                <a:gd name="T1" fmla="*/ 0 h 11"/>
                <a:gd name="T2" fmla="*/ 24 w 186"/>
                <a:gd name="T3" fmla="*/ 11 h 11"/>
                <a:gd name="T4" fmla="*/ 47 w 186"/>
                <a:gd name="T5" fmla="*/ 11 h 11"/>
                <a:gd name="T6" fmla="*/ 70 w 186"/>
                <a:gd name="T7" fmla="*/ 11 h 11"/>
                <a:gd name="T8" fmla="*/ 93 w 186"/>
                <a:gd name="T9" fmla="*/ 11 h 11"/>
                <a:gd name="T10" fmla="*/ 117 w 186"/>
                <a:gd name="T11" fmla="*/ 11 h 11"/>
                <a:gd name="T12" fmla="*/ 140 w 186"/>
                <a:gd name="T13" fmla="*/ 11 h 11"/>
                <a:gd name="T14" fmla="*/ 163 w 186"/>
                <a:gd name="T15" fmla="*/ 11 h 11"/>
                <a:gd name="T16" fmla="*/ 186 w 18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11">
                  <a:moveTo>
                    <a:pt x="0" y="0"/>
                  </a:moveTo>
                  <a:lnTo>
                    <a:pt x="24" y="11"/>
                  </a:lnTo>
                  <a:lnTo>
                    <a:pt x="47" y="11"/>
                  </a:lnTo>
                  <a:lnTo>
                    <a:pt x="70" y="11"/>
                  </a:lnTo>
                  <a:lnTo>
                    <a:pt x="93" y="11"/>
                  </a:lnTo>
                  <a:lnTo>
                    <a:pt x="117" y="11"/>
                  </a:lnTo>
                  <a:lnTo>
                    <a:pt x="140" y="11"/>
                  </a:lnTo>
                  <a:lnTo>
                    <a:pt x="163" y="11"/>
                  </a:lnTo>
                  <a:lnTo>
                    <a:pt x="186" y="0"/>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7" name="Freeform 309">
              <a:extLst>
                <a:ext uri="{FF2B5EF4-FFF2-40B4-BE49-F238E27FC236}">
                  <a16:creationId xmlns:a16="http://schemas.microsoft.com/office/drawing/2014/main" id="{0F8584F0-839A-A5A0-B072-8E74A1618070}"/>
                </a:ext>
              </a:extLst>
            </p:cNvPr>
            <p:cNvSpPr>
              <a:spLocks/>
            </p:cNvSpPr>
            <p:nvPr/>
          </p:nvSpPr>
          <p:spPr bwMode="auto">
            <a:xfrm>
              <a:off x="2320" y="2430"/>
              <a:ext cx="37" cy="3"/>
            </a:xfrm>
            <a:custGeom>
              <a:avLst/>
              <a:gdLst>
                <a:gd name="T0" fmla="*/ 0 w 186"/>
                <a:gd name="T1" fmla="*/ 0 h 11"/>
                <a:gd name="T2" fmla="*/ 24 w 186"/>
                <a:gd name="T3" fmla="*/ 0 h 11"/>
                <a:gd name="T4" fmla="*/ 47 w 186"/>
                <a:gd name="T5" fmla="*/ 11 h 11"/>
                <a:gd name="T6" fmla="*/ 70 w 186"/>
                <a:gd name="T7" fmla="*/ 11 h 11"/>
                <a:gd name="T8" fmla="*/ 93 w 186"/>
                <a:gd name="T9" fmla="*/ 11 h 11"/>
                <a:gd name="T10" fmla="*/ 117 w 186"/>
                <a:gd name="T11" fmla="*/ 11 h 11"/>
                <a:gd name="T12" fmla="*/ 140 w 186"/>
                <a:gd name="T13" fmla="*/ 11 h 11"/>
                <a:gd name="T14" fmla="*/ 163 w 186"/>
                <a:gd name="T15" fmla="*/ 0 h 11"/>
                <a:gd name="T16" fmla="*/ 186 w 18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11">
                  <a:moveTo>
                    <a:pt x="0" y="0"/>
                  </a:moveTo>
                  <a:lnTo>
                    <a:pt x="24" y="0"/>
                  </a:lnTo>
                  <a:lnTo>
                    <a:pt x="47" y="11"/>
                  </a:lnTo>
                  <a:lnTo>
                    <a:pt x="70" y="11"/>
                  </a:lnTo>
                  <a:lnTo>
                    <a:pt x="93" y="11"/>
                  </a:lnTo>
                  <a:lnTo>
                    <a:pt x="117" y="11"/>
                  </a:lnTo>
                  <a:lnTo>
                    <a:pt x="140" y="11"/>
                  </a:lnTo>
                  <a:lnTo>
                    <a:pt x="163" y="0"/>
                  </a:lnTo>
                  <a:lnTo>
                    <a:pt x="186"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8" name="Line 310">
              <a:extLst>
                <a:ext uri="{FF2B5EF4-FFF2-40B4-BE49-F238E27FC236}">
                  <a16:creationId xmlns:a16="http://schemas.microsoft.com/office/drawing/2014/main" id="{7CE9F1A4-B3EB-AD5E-F9AC-63C05FB230E0}"/>
                </a:ext>
              </a:extLst>
            </p:cNvPr>
            <p:cNvSpPr>
              <a:spLocks noChangeShapeType="1"/>
            </p:cNvSpPr>
            <p:nvPr/>
          </p:nvSpPr>
          <p:spPr bwMode="auto">
            <a:xfrm>
              <a:off x="2322" y="2405"/>
              <a:ext cx="1" cy="25"/>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9" name="Line 311">
              <a:extLst>
                <a:ext uri="{FF2B5EF4-FFF2-40B4-BE49-F238E27FC236}">
                  <a16:creationId xmlns:a16="http://schemas.microsoft.com/office/drawing/2014/main" id="{43C5E09F-8DF7-7FEA-C3B0-529D3377706C}"/>
                </a:ext>
              </a:extLst>
            </p:cNvPr>
            <p:cNvSpPr>
              <a:spLocks noChangeShapeType="1"/>
            </p:cNvSpPr>
            <p:nvPr/>
          </p:nvSpPr>
          <p:spPr bwMode="auto">
            <a:xfrm>
              <a:off x="2327" y="2433"/>
              <a:ext cx="2" cy="20"/>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0" name="Line 312">
              <a:extLst>
                <a:ext uri="{FF2B5EF4-FFF2-40B4-BE49-F238E27FC236}">
                  <a16:creationId xmlns:a16="http://schemas.microsoft.com/office/drawing/2014/main" id="{81D441EF-6D7D-D186-36E4-26E5871A131D}"/>
                </a:ext>
              </a:extLst>
            </p:cNvPr>
            <p:cNvSpPr>
              <a:spLocks noChangeShapeType="1"/>
            </p:cNvSpPr>
            <p:nvPr/>
          </p:nvSpPr>
          <p:spPr bwMode="auto">
            <a:xfrm>
              <a:off x="2350" y="2407"/>
              <a:ext cx="1" cy="23"/>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1" name="Line 313">
              <a:extLst>
                <a:ext uri="{FF2B5EF4-FFF2-40B4-BE49-F238E27FC236}">
                  <a16:creationId xmlns:a16="http://schemas.microsoft.com/office/drawing/2014/main" id="{0750BBAB-D282-73E8-0E14-30FFC642A135}"/>
                </a:ext>
              </a:extLst>
            </p:cNvPr>
            <p:cNvSpPr>
              <a:spLocks noChangeShapeType="1"/>
            </p:cNvSpPr>
            <p:nvPr/>
          </p:nvSpPr>
          <p:spPr bwMode="auto">
            <a:xfrm flipH="1">
              <a:off x="2348" y="2433"/>
              <a:ext cx="2" cy="20"/>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2" name="Freeform 314">
              <a:extLst>
                <a:ext uri="{FF2B5EF4-FFF2-40B4-BE49-F238E27FC236}">
                  <a16:creationId xmlns:a16="http://schemas.microsoft.com/office/drawing/2014/main" id="{0B53DC83-B718-A451-9441-566F452A4083}"/>
                </a:ext>
              </a:extLst>
            </p:cNvPr>
            <p:cNvSpPr>
              <a:spLocks/>
            </p:cNvSpPr>
            <p:nvPr/>
          </p:nvSpPr>
          <p:spPr bwMode="auto">
            <a:xfrm>
              <a:off x="2397" y="2458"/>
              <a:ext cx="162" cy="270"/>
            </a:xfrm>
            <a:custGeom>
              <a:avLst/>
              <a:gdLst>
                <a:gd name="T0" fmla="*/ 232 w 814"/>
                <a:gd name="T1" fmla="*/ 140 h 1350"/>
                <a:gd name="T2" fmla="*/ 151 w 814"/>
                <a:gd name="T3" fmla="*/ 163 h 1350"/>
                <a:gd name="T4" fmla="*/ 69 w 814"/>
                <a:gd name="T5" fmla="*/ 151 h 1350"/>
                <a:gd name="T6" fmla="*/ 11 w 814"/>
                <a:gd name="T7" fmla="*/ 163 h 1350"/>
                <a:gd name="T8" fmla="*/ 0 w 814"/>
                <a:gd name="T9" fmla="*/ 244 h 1350"/>
                <a:gd name="T10" fmla="*/ 0 w 814"/>
                <a:gd name="T11" fmla="*/ 372 h 1350"/>
                <a:gd name="T12" fmla="*/ 0 w 814"/>
                <a:gd name="T13" fmla="*/ 500 h 1350"/>
                <a:gd name="T14" fmla="*/ 0 w 814"/>
                <a:gd name="T15" fmla="*/ 640 h 1350"/>
                <a:gd name="T16" fmla="*/ 0 w 814"/>
                <a:gd name="T17" fmla="*/ 757 h 1350"/>
                <a:gd name="T18" fmla="*/ 0 w 814"/>
                <a:gd name="T19" fmla="*/ 872 h 1350"/>
                <a:gd name="T20" fmla="*/ 0 w 814"/>
                <a:gd name="T21" fmla="*/ 954 h 1350"/>
                <a:gd name="T22" fmla="*/ 0 w 814"/>
                <a:gd name="T23" fmla="*/ 1013 h 1350"/>
                <a:gd name="T24" fmla="*/ 11 w 814"/>
                <a:gd name="T25" fmla="*/ 1071 h 1350"/>
                <a:gd name="T26" fmla="*/ 46 w 814"/>
                <a:gd name="T27" fmla="*/ 1117 h 1350"/>
                <a:gd name="T28" fmla="*/ 81 w 814"/>
                <a:gd name="T29" fmla="*/ 1140 h 1350"/>
                <a:gd name="T30" fmla="*/ 128 w 814"/>
                <a:gd name="T31" fmla="*/ 1151 h 1350"/>
                <a:gd name="T32" fmla="*/ 117 w 814"/>
                <a:gd name="T33" fmla="*/ 1210 h 1350"/>
                <a:gd name="T34" fmla="*/ 210 w 814"/>
                <a:gd name="T35" fmla="*/ 1210 h 1350"/>
                <a:gd name="T36" fmla="*/ 244 w 814"/>
                <a:gd name="T37" fmla="*/ 1233 h 1350"/>
                <a:gd name="T38" fmla="*/ 279 w 814"/>
                <a:gd name="T39" fmla="*/ 1257 h 1350"/>
                <a:gd name="T40" fmla="*/ 314 w 814"/>
                <a:gd name="T41" fmla="*/ 1279 h 1350"/>
                <a:gd name="T42" fmla="*/ 348 w 814"/>
                <a:gd name="T43" fmla="*/ 1314 h 1350"/>
                <a:gd name="T44" fmla="*/ 476 w 814"/>
                <a:gd name="T45" fmla="*/ 1337 h 1350"/>
                <a:gd name="T46" fmla="*/ 524 w 814"/>
                <a:gd name="T47" fmla="*/ 1292 h 1350"/>
                <a:gd name="T48" fmla="*/ 558 w 814"/>
                <a:gd name="T49" fmla="*/ 1279 h 1350"/>
                <a:gd name="T50" fmla="*/ 604 w 814"/>
                <a:gd name="T51" fmla="*/ 1350 h 1350"/>
                <a:gd name="T52" fmla="*/ 651 w 814"/>
                <a:gd name="T53" fmla="*/ 1268 h 1350"/>
                <a:gd name="T54" fmla="*/ 686 w 814"/>
                <a:gd name="T55" fmla="*/ 1268 h 1350"/>
                <a:gd name="T56" fmla="*/ 732 w 814"/>
                <a:gd name="T57" fmla="*/ 1257 h 1350"/>
                <a:gd name="T58" fmla="*/ 779 w 814"/>
                <a:gd name="T59" fmla="*/ 1233 h 1350"/>
                <a:gd name="T60" fmla="*/ 814 w 814"/>
                <a:gd name="T61" fmla="*/ 1199 h 1350"/>
                <a:gd name="T62" fmla="*/ 814 w 814"/>
                <a:gd name="T63" fmla="*/ 1128 h 1350"/>
                <a:gd name="T64" fmla="*/ 814 w 814"/>
                <a:gd name="T65" fmla="*/ 1013 h 1350"/>
                <a:gd name="T66" fmla="*/ 814 w 814"/>
                <a:gd name="T67" fmla="*/ 872 h 1350"/>
                <a:gd name="T68" fmla="*/ 814 w 814"/>
                <a:gd name="T69" fmla="*/ 721 h 1350"/>
                <a:gd name="T70" fmla="*/ 803 w 814"/>
                <a:gd name="T71" fmla="*/ 571 h 1350"/>
                <a:gd name="T72" fmla="*/ 790 w 814"/>
                <a:gd name="T73" fmla="*/ 430 h 1350"/>
                <a:gd name="T74" fmla="*/ 767 w 814"/>
                <a:gd name="T75" fmla="*/ 327 h 1350"/>
                <a:gd name="T76" fmla="*/ 755 w 814"/>
                <a:gd name="T77" fmla="*/ 268 h 1350"/>
                <a:gd name="T78" fmla="*/ 674 w 814"/>
                <a:gd name="T79" fmla="*/ 256 h 1350"/>
                <a:gd name="T80" fmla="*/ 593 w 814"/>
                <a:gd name="T81" fmla="*/ 233 h 1350"/>
                <a:gd name="T82" fmla="*/ 524 w 814"/>
                <a:gd name="T83" fmla="*/ 186 h 1350"/>
                <a:gd name="T84" fmla="*/ 465 w 814"/>
                <a:gd name="T85" fmla="*/ 140 h 1350"/>
                <a:gd name="T86" fmla="*/ 407 w 814"/>
                <a:gd name="T87" fmla="*/ 93 h 1350"/>
                <a:gd name="T88" fmla="*/ 395 w 814"/>
                <a:gd name="T89" fmla="*/ 35 h 1350"/>
                <a:gd name="T90" fmla="*/ 441 w 814"/>
                <a:gd name="T91" fmla="*/ 24 h 1350"/>
                <a:gd name="T92" fmla="*/ 360 w 814"/>
                <a:gd name="T93" fmla="*/ 0 h 1350"/>
                <a:gd name="T94" fmla="*/ 314 w 814"/>
                <a:gd name="T95" fmla="*/ 35 h 1350"/>
                <a:gd name="T96" fmla="*/ 290 w 814"/>
                <a:gd name="T97" fmla="*/ 93 h 1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4" h="1350">
                  <a:moveTo>
                    <a:pt x="267" y="117"/>
                  </a:moveTo>
                  <a:lnTo>
                    <a:pt x="232" y="140"/>
                  </a:lnTo>
                  <a:lnTo>
                    <a:pt x="186" y="151"/>
                  </a:lnTo>
                  <a:lnTo>
                    <a:pt x="151" y="163"/>
                  </a:lnTo>
                  <a:lnTo>
                    <a:pt x="104" y="151"/>
                  </a:lnTo>
                  <a:lnTo>
                    <a:pt x="69" y="151"/>
                  </a:lnTo>
                  <a:lnTo>
                    <a:pt x="35" y="151"/>
                  </a:lnTo>
                  <a:lnTo>
                    <a:pt x="11" y="163"/>
                  </a:lnTo>
                  <a:lnTo>
                    <a:pt x="0" y="175"/>
                  </a:lnTo>
                  <a:lnTo>
                    <a:pt x="0" y="244"/>
                  </a:lnTo>
                  <a:lnTo>
                    <a:pt x="0" y="303"/>
                  </a:lnTo>
                  <a:lnTo>
                    <a:pt x="0" y="372"/>
                  </a:lnTo>
                  <a:lnTo>
                    <a:pt x="0" y="442"/>
                  </a:lnTo>
                  <a:lnTo>
                    <a:pt x="0" y="500"/>
                  </a:lnTo>
                  <a:lnTo>
                    <a:pt x="0" y="571"/>
                  </a:lnTo>
                  <a:lnTo>
                    <a:pt x="0" y="640"/>
                  </a:lnTo>
                  <a:lnTo>
                    <a:pt x="0" y="699"/>
                  </a:lnTo>
                  <a:lnTo>
                    <a:pt x="0" y="757"/>
                  </a:lnTo>
                  <a:lnTo>
                    <a:pt x="0" y="814"/>
                  </a:lnTo>
                  <a:lnTo>
                    <a:pt x="0" y="872"/>
                  </a:lnTo>
                  <a:lnTo>
                    <a:pt x="0" y="920"/>
                  </a:lnTo>
                  <a:lnTo>
                    <a:pt x="0" y="954"/>
                  </a:lnTo>
                  <a:lnTo>
                    <a:pt x="0" y="989"/>
                  </a:lnTo>
                  <a:lnTo>
                    <a:pt x="0" y="1013"/>
                  </a:lnTo>
                  <a:lnTo>
                    <a:pt x="0" y="1035"/>
                  </a:lnTo>
                  <a:lnTo>
                    <a:pt x="11" y="1071"/>
                  </a:lnTo>
                  <a:lnTo>
                    <a:pt x="24" y="1093"/>
                  </a:lnTo>
                  <a:lnTo>
                    <a:pt x="46" y="1117"/>
                  </a:lnTo>
                  <a:lnTo>
                    <a:pt x="58" y="1128"/>
                  </a:lnTo>
                  <a:lnTo>
                    <a:pt x="81" y="1140"/>
                  </a:lnTo>
                  <a:lnTo>
                    <a:pt x="104" y="1151"/>
                  </a:lnTo>
                  <a:lnTo>
                    <a:pt x="128" y="1151"/>
                  </a:lnTo>
                  <a:lnTo>
                    <a:pt x="139" y="1164"/>
                  </a:lnTo>
                  <a:lnTo>
                    <a:pt x="117" y="1210"/>
                  </a:lnTo>
                  <a:lnTo>
                    <a:pt x="174" y="1257"/>
                  </a:lnTo>
                  <a:lnTo>
                    <a:pt x="210" y="1210"/>
                  </a:lnTo>
                  <a:lnTo>
                    <a:pt x="221" y="1221"/>
                  </a:lnTo>
                  <a:lnTo>
                    <a:pt x="244" y="1233"/>
                  </a:lnTo>
                  <a:lnTo>
                    <a:pt x="255" y="1244"/>
                  </a:lnTo>
                  <a:lnTo>
                    <a:pt x="279" y="1257"/>
                  </a:lnTo>
                  <a:lnTo>
                    <a:pt x="303" y="1268"/>
                  </a:lnTo>
                  <a:lnTo>
                    <a:pt x="314" y="1279"/>
                  </a:lnTo>
                  <a:lnTo>
                    <a:pt x="338" y="1292"/>
                  </a:lnTo>
                  <a:lnTo>
                    <a:pt x="348" y="1314"/>
                  </a:lnTo>
                  <a:lnTo>
                    <a:pt x="360" y="1337"/>
                  </a:lnTo>
                  <a:lnTo>
                    <a:pt x="476" y="1337"/>
                  </a:lnTo>
                  <a:lnTo>
                    <a:pt x="511" y="1314"/>
                  </a:lnTo>
                  <a:lnTo>
                    <a:pt x="524" y="1292"/>
                  </a:lnTo>
                  <a:lnTo>
                    <a:pt x="535" y="1279"/>
                  </a:lnTo>
                  <a:lnTo>
                    <a:pt x="558" y="1279"/>
                  </a:lnTo>
                  <a:lnTo>
                    <a:pt x="581" y="1279"/>
                  </a:lnTo>
                  <a:lnTo>
                    <a:pt x="604" y="1350"/>
                  </a:lnTo>
                  <a:lnTo>
                    <a:pt x="662" y="1337"/>
                  </a:lnTo>
                  <a:lnTo>
                    <a:pt x="651" y="1268"/>
                  </a:lnTo>
                  <a:lnTo>
                    <a:pt x="674" y="1268"/>
                  </a:lnTo>
                  <a:lnTo>
                    <a:pt x="686" y="1268"/>
                  </a:lnTo>
                  <a:lnTo>
                    <a:pt x="710" y="1268"/>
                  </a:lnTo>
                  <a:lnTo>
                    <a:pt x="732" y="1257"/>
                  </a:lnTo>
                  <a:lnTo>
                    <a:pt x="755" y="1244"/>
                  </a:lnTo>
                  <a:lnTo>
                    <a:pt x="779" y="1233"/>
                  </a:lnTo>
                  <a:lnTo>
                    <a:pt x="790" y="1221"/>
                  </a:lnTo>
                  <a:lnTo>
                    <a:pt x="814" y="1199"/>
                  </a:lnTo>
                  <a:lnTo>
                    <a:pt x="814" y="1164"/>
                  </a:lnTo>
                  <a:lnTo>
                    <a:pt x="814" y="1128"/>
                  </a:lnTo>
                  <a:lnTo>
                    <a:pt x="814" y="1071"/>
                  </a:lnTo>
                  <a:lnTo>
                    <a:pt x="814" y="1013"/>
                  </a:lnTo>
                  <a:lnTo>
                    <a:pt x="814" y="943"/>
                  </a:lnTo>
                  <a:lnTo>
                    <a:pt x="814" y="872"/>
                  </a:lnTo>
                  <a:lnTo>
                    <a:pt x="814" y="792"/>
                  </a:lnTo>
                  <a:lnTo>
                    <a:pt x="814" y="721"/>
                  </a:lnTo>
                  <a:lnTo>
                    <a:pt x="803" y="640"/>
                  </a:lnTo>
                  <a:lnTo>
                    <a:pt x="803" y="571"/>
                  </a:lnTo>
                  <a:lnTo>
                    <a:pt x="790" y="500"/>
                  </a:lnTo>
                  <a:lnTo>
                    <a:pt x="790" y="430"/>
                  </a:lnTo>
                  <a:lnTo>
                    <a:pt x="779" y="372"/>
                  </a:lnTo>
                  <a:lnTo>
                    <a:pt x="767" y="327"/>
                  </a:lnTo>
                  <a:lnTo>
                    <a:pt x="767" y="292"/>
                  </a:lnTo>
                  <a:lnTo>
                    <a:pt x="755" y="268"/>
                  </a:lnTo>
                  <a:lnTo>
                    <a:pt x="710" y="256"/>
                  </a:lnTo>
                  <a:lnTo>
                    <a:pt x="674" y="256"/>
                  </a:lnTo>
                  <a:lnTo>
                    <a:pt x="628" y="244"/>
                  </a:lnTo>
                  <a:lnTo>
                    <a:pt x="593" y="233"/>
                  </a:lnTo>
                  <a:lnTo>
                    <a:pt x="558" y="210"/>
                  </a:lnTo>
                  <a:lnTo>
                    <a:pt x="524" y="186"/>
                  </a:lnTo>
                  <a:lnTo>
                    <a:pt x="500" y="163"/>
                  </a:lnTo>
                  <a:lnTo>
                    <a:pt x="465" y="140"/>
                  </a:lnTo>
                  <a:lnTo>
                    <a:pt x="453" y="93"/>
                  </a:lnTo>
                  <a:lnTo>
                    <a:pt x="407" y="93"/>
                  </a:lnTo>
                  <a:lnTo>
                    <a:pt x="372" y="93"/>
                  </a:lnTo>
                  <a:lnTo>
                    <a:pt x="395" y="35"/>
                  </a:lnTo>
                  <a:lnTo>
                    <a:pt x="441" y="35"/>
                  </a:lnTo>
                  <a:lnTo>
                    <a:pt x="441" y="24"/>
                  </a:lnTo>
                  <a:lnTo>
                    <a:pt x="431" y="13"/>
                  </a:lnTo>
                  <a:lnTo>
                    <a:pt x="360" y="0"/>
                  </a:lnTo>
                  <a:lnTo>
                    <a:pt x="338" y="0"/>
                  </a:lnTo>
                  <a:lnTo>
                    <a:pt x="314" y="35"/>
                  </a:lnTo>
                  <a:lnTo>
                    <a:pt x="303" y="58"/>
                  </a:lnTo>
                  <a:lnTo>
                    <a:pt x="290" y="93"/>
                  </a:lnTo>
                  <a:lnTo>
                    <a:pt x="267" y="1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3" name="Freeform 315">
              <a:extLst>
                <a:ext uri="{FF2B5EF4-FFF2-40B4-BE49-F238E27FC236}">
                  <a16:creationId xmlns:a16="http://schemas.microsoft.com/office/drawing/2014/main" id="{1C3B40AC-BD6F-CD76-08B2-7E6E3ADEB2D4}"/>
                </a:ext>
              </a:extLst>
            </p:cNvPr>
            <p:cNvSpPr>
              <a:spLocks/>
            </p:cNvSpPr>
            <p:nvPr/>
          </p:nvSpPr>
          <p:spPr bwMode="auto">
            <a:xfrm>
              <a:off x="2397" y="2458"/>
              <a:ext cx="162" cy="270"/>
            </a:xfrm>
            <a:custGeom>
              <a:avLst/>
              <a:gdLst>
                <a:gd name="T0" fmla="*/ 232 w 814"/>
                <a:gd name="T1" fmla="*/ 140 h 1350"/>
                <a:gd name="T2" fmla="*/ 151 w 814"/>
                <a:gd name="T3" fmla="*/ 163 h 1350"/>
                <a:gd name="T4" fmla="*/ 69 w 814"/>
                <a:gd name="T5" fmla="*/ 151 h 1350"/>
                <a:gd name="T6" fmla="*/ 11 w 814"/>
                <a:gd name="T7" fmla="*/ 163 h 1350"/>
                <a:gd name="T8" fmla="*/ 0 w 814"/>
                <a:gd name="T9" fmla="*/ 244 h 1350"/>
                <a:gd name="T10" fmla="*/ 0 w 814"/>
                <a:gd name="T11" fmla="*/ 372 h 1350"/>
                <a:gd name="T12" fmla="*/ 0 w 814"/>
                <a:gd name="T13" fmla="*/ 500 h 1350"/>
                <a:gd name="T14" fmla="*/ 0 w 814"/>
                <a:gd name="T15" fmla="*/ 640 h 1350"/>
                <a:gd name="T16" fmla="*/ 0 w 814"/>
                <a:gd name="T17" fmla="*/ 757 h 1350"/>
                <a:gd name="T18" fmla="*/ 0 w 814"/>
                <a:gd name="T19" fmla="*/ 872 h 1350"/>
                <a:gd name="T20" fmla="*/ 0 w 814"/>
                <a:gd name="T21" fmla="*/ 954 h 1350"/>
                <a:gd name="T22" fmla="*/ 0 w 814"/>
                <a:gd name="T23" fmla="*/ 1013 h 1350"/>
                <a:gd name="T24" fmla="*/ 11 w 814"/>
                <a:gd name="T25" fmla="*/ 1071 h 1350"/>
                <a:gd name="T26" fmla="*/ 46 w 814"/>
                <a:gd name="T27" fmla="*/ 1117 h 1350"/>
                <a:gd name="T28" fmla="*/ 81 w 814"/>
                <a:gd name="T29" fmla="*/ 1140 h 1350"/>
                <a:gd name="T30" fmla="*/ 128 w 814"/>
                <a:gd name="T31" fmla="*/ 1151 h 1350"/>
                <a:gd name="T32" fmla="*/ 117 w 814"/>
                <a:gd name="T33" fmla="*/ 1210 h 1350"/>
                <a:gd name="T34" fmla="*/ 210 w 814"/>
                <a:gd name="T35" fmla="*/ 1210 h 1350"/>
                <a:gd name="T36" fmla="*/ 244 w 814"/>
                <a:gd name="T37" fmla="*/ 1233 h 1350"/>
                <a:gd name="T38" fmla="*/ 279 w 814"/>
                <a:gd name="T39" fmla="*/ 1257 h 1350"/>
                <a:gd name="T40" fmla="*/ 314 w 814"/>
                <a:gd name="T41" fmla="*/ 1279 h 1350"/>
                <a:gd name="T42" fmla="*/ 348 w 814"/>
                <a:gd name="T43" fmla="*/ 1314 h 1350"/>
                <a:gd name="T44" fmla="*/ 476 w 814"/>
                <a:gd name="T45" fmla="*/ 1337 h 1350"/>
                <a:gd name="T46" fmla="*/ 524 w 814"/>
                <a:gd name="T47" fmla="*/ 1292 h 1350"/>
                <a:gd name="T48" fmla="*/ 558 w 814"/>
                <a:gd name="T49" fmla="*/ 1279 h 1350"/>
                <a:gd name="T50" fmla="*/ 604 w 814"/>
                <a:gd name="T51" fmla="*/ 1350 h 1350"/>
                <a:gd name="T52" fmla="*/ 651 w 814"/>
                <a:gd name="T53" fmla="*/ 1268 h 1350"/>
                <a:gd name="T54" fmla="*/ 686 w 814"/>
                <a:gd name="T55" fmla="*/ 1268 h 1350"/>
                <a:gd name="T56" fmla="*/ 732 w 814"/>
                <a:gd name="T57" fmla="*/ 1257 h 1350"/>
                <a:gd name="T58" fmla="*/ 779 w 814"/>
                <a:gd name="T59" fmla="*/ 1233 h 1350"/>
                <a:gd name="T60" fmla="*/ 814 w 814"/>
                <a:gd name="T61" fmla="*/ 1199 h 1350"/>
                <a:gd name="T62" fmla="*/ 814 w 814"/>
                <a:gd name="T63" fmla="*/ 1128 h 1350"/>
                <a:gd name="T64" fmla="*/ 814 w 814"/>
                <a:gd name="T65" fmla="*/ 1013 h 1350"/>
                <a:gd name="T66" fmla="*/ 814 w 814"/>
                <a:gd name="T67" fmla="*/ 872 h 1350"/>
                <a:gd name="T68" fmla="*/ 814 w 814"/>
                <a:gd name="T69" fmla="*/ 721 h 1350"/>
                <a:gd name="T70" fmla="*/ 803 w 814"/>
                <a:gd name="T71" fmla="*/ 571 h 1350"/>
                <a:gd name="T72" fmla="*/ 790 w 814"/>
                <a:gd name="T73" fmla="*/ 430 h 1350"/>
                <a:gd name="T74" fmla="*/ 767 w 814"/>
                <a:gd name="T75" fmla="*/ 327 h 1350"/>
                <a:gd name="T76" fmla="*/ 755 w 814"/>
                <a:gd name="T77" fmla="*/ 268 h 1350"/>
                <a:gd name="T78" fmla="*/ 674 w 814"/>
                <a:gd name="T79" fmla="*/ 256 h 1350"/>
                <a:gd name="T80" fmla="*/ 593 w 814"/>
                <a:gd name="T81" fmla="*/ 233 h 1350"/>
                <a:gd name="T82" fmla="*/ 524 w 814"/>
                <a:gd name="T83" fmla="*/ 186 h 1350"/>
                <a:gd name="T84" fmla="*/ 465 w 814"/>
                <a:gd name="T85" fmla="*/ 140 h 1350"/>
                <a:gd name="T86" fmla="*/ 407 w 814"/>
                <a:gd name="T87" fmla="*/ 93 h 1350"/>
                <a:gd name="T88" fmla="*/ 395 w 814"/>
                <a:gd name="T89" fmla="*/ 35 h 1350"/>
                <a:gd name="T90" fmla="*/ 441 w 814"/>
                <a:gd name="T91" fmla="*/ 24 h 1350"/>
                <a:gd name="T92" fmla="*/ 360 w 814"/>
                <a:gd name="T93" fmla="*/ 0 h 1350"/>
                <a:gd name="T94" fmla="*/ 314 w 814"/>
                <a:gd name="T95" fmla="*/ 35 h 1350"/>
                <a:gd name="T96" fmla="*/ 290 w 814"/>
                <a:gd name="T97" fmla="*/ 93 h 1350"/>
                <a:gd name="T98" fmla="*/ 267 w 814"/>
                <a:gd name="T99" fmla="*/ 117 h 1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4" h="1350">
                  <a:moveTo>
                    <a:pt x="267" y="117"/>
                  </a:moveTo>
                  <a:lnTo>
                    <a:pt x="232" y="140"/>
                  </a:lnTo>
                  <a:lnTo>
                    <a:pt x="186" y="151"/>
                  </a:lnTo>
                  <a:lnTo>
                    <a:pt x="151" y="163"/>
                  </a:lnTo>
                  <a:lnTo>
                    <a:pt x="104" y="151"/>
                  </a:lnTo>
                  <a:lnTo>
                    <a:pt x="69" y="151"/>
                  </a:lnTo>
                  <a:lnTo>
                    <a:pt x="35" y="151"/>
                  </a:lnTo>
                  <a:lnTo>
                    <a:pt x="11" y="163"/>
                  </a:lnTo>
                  <a:lnTo>
                    <a:pt x="0" y="175"/>
                  </a:lnTo>
                  <a:lnTo>
                    <a:pt x="0" y="244"/>
                  </a:lnTo>
                  <a:lnTo>
                    <a:pt x="0" y="303"/>
                  </a:lnTo>
                  <a:lnTo>
                    <a:pt x="0" y="372"/>
                  </a:lnTo>
                  <a:lnTo>
                    <a:pt x="0" y="442"/>
                  </a:lnTo>
                  <a:lnTo>
                    <a:pt x="0" y="500"/>
                  </a:lnTo>
                  <a:lnTo>
                    <a:pt x="0" y="571"/>
                  </a:lnTo>
                  <a:lnTo>
                    <a:pt x="0" y="640"/>
                  </a:lnTo>
                  <a:lnTo>
                    <a:pt x="0" y="699"/>
                  </a:lnTo>
                  <a:lnTo>
                    <a:pt x="0" y="757"/>
                  </a:lnTo>
                  <a:lnTo>
                    <a:pt x="0" y="814"/>
                  </a:lnTo>
                  <a:lnTo>
                    <a:pt x="0" y="872"/>
                  </a:lnTo>
                  <a:lnTo>
                    <a:pt x="0" y="920"/>
                  </a:lnTo>
                  <a:lnTo>
                    <a:pt x="0" y="954"/>
                  </a:lnTo>
                  <a:lnTo>
                    <a:pt x="0" y="989"/>
                  </a:lnTo>
                  <a:lnTo>
                    <a:pt x="0" y="1013"/>
                  </a:lnTo>
                  <a:lnTo>
                    <a:pt x="0" y="1035"/>
                  </a:lnTo>
                  <a:lnTo>
                    <a:pt x="11" y="1071"/>
                  </a:lnTo>
                  <a:lnTo>
                    <a:pt x="24" y="1093"/>
                  </a:lnTo>
                  <a:lnTo>
                    <a:pt x="46" y="1117"/>
                  </a:lnTo>
                  <a:lnTo>
                    <a:pt x="58" y="1128"/>
                  </a:lnTo>
                  <a:lnTo>
                    <a:pt x="81" y="1140"/>
                  </a:lnTo>
                  <a:lnTo>
                    <a:pt x="104" y="1151"/>
                  </a:lnTo>
                  <a:lnTo>
                    <a:pt x="128" y="1151"/>
                  </a:lnTo>
                  <a:lnTo>
                    <a:pt x="139" y="1164"/>
                  </a:lnTo>
                  <a:lnTo>
                    <a:pt x="117" y="1210"/>
                  </a:lnTo>
                  <a:lnTo>
                    <a:pt x="174" y="1257"/>
                  </a:lnTo>
                  <a:lnTo>
                    <a:pt x="210" y="1210"/>
                  </a:lnTo>
                  <a:lnTo>
                    <a:pt x="221" y="1221"/>
                  </a:lnTo>
                  <a:lnTo>
                    <a:pt x="244" y="1233"/>
                  </a:lnTo>
                  <a:lnTo>
                    <a:pt x="255" y="1244"/>
                  </a:lnTo>
                  <a:lnTo>
                    <a:pt x="279" y="1257"/>
                  </a:lnTo>
                  <a:lnTo>
                    <a:pt x="303" y="1268"/>
                  </a:lnTo>
                  <a:lnTo>
                    <a:pt x="314" y="1279"/>
                  </a:lnTo>
                  <a:lnTo>
                    <a:pt x="338" y="1292"/>
                  </a:lnTo>
                  <a:lnTo>
                    <a:pt x="348" y="1314"/>
                  </a:lnTo>
                  <a:lnTo>
                    <a:pt x="360" y="1337"/>
                  </a:lnTo>
                  <a:lnTo>
                    <a:pt x="476" y="1337"/>
                  </a:lnTo>
                  <a:lnTo>
                    <a:pt x="511" y="1314"/>
                  </a:lnTo>
                  <a:lnTo>
                    <a:pt x="524" y="1292"/>
                  </a:lnTo>
                  <a:lnTo>
                    <a:pt x="535" y="1279"/>
                  </a:lnTo>
                  <a:lnTo>
                    <a:pt x="558" y="1279"/>
                  </a:lnTo>
                  <a:lnTo>
                    <a:pt x="581" y="1279"/>
                  </a:lnTo>
                  <a:lnTo>
                    <a:pt x="604" y="1350"/>
                  </a:lnTo>
                  <a:lnTo>
                    <a:pt x="662" y="1337"/>
                  </a:lnTo>
                  <a:lnTo>
                    <a:pt x="651" y="1268"/>
                  </a:lnTo>
                  <a:lnTo>
                    <a:pt x="674" y="1268"/>
                  </a:lnTo>
                  <a:lnTo>
                    <a:pt x="686" y="1268"/>
                  </a:lnTo>
                  <a:lnTo>
                    <a:pt x="710" y="1268"/>
                  </a:lnTo>
                  <a:lnTo>
                    <a:pt x="732" y="1257"/>
                  </a:lnTo>
                  <a:lnTo>
                    <a:pt x="755" y="1244"/>
                  </a:lnTo>
                  <a:lnTo>
                    <a:pt x="779" y="1233"/>
                  </a:lnTo>
                  <a:lnTo>
                    <a:pt x="790" y="1221"/>
                  </a:lnTo>
                  <a:lnTo>
                    <a:pt x="814" y="1199"/>
                  </a:lnTo>
                  <a:lnTo>
                    <a:pt x="814" y="1164"/>
                  </a:lnTo>
                  <a:lnTo>
                    <a:pt x="814" y="1128"/>
                  </a:lnTo>
                  <a:lnTo>
                    <a:pt x="814" y="1071"/>
                  </a:lnTo>
                  <a:lnTo>
                    <a:pt x="814" y="1013"/>
                  </a:lnTo>
                  <a:lnTo>
                    <a:pt x="814" y="943"/>
                  </a:lnTo>
                  <a:lnTo>
                    <a:pt x="814" y="872"/>
                  </a:lnTo>
                  <a:lnTo>
                    <a:pt x="814" y="792"/>
                  </a:lnTo>
                  <a:lnTo>
                    <a:pt x="814" y="721"/>
                  </a:lnTo>
                  <a:lnTo>
                    <a:pt x="803" y="640"/>
                  </a:lnTo>
                  <a:lnTo>
                    <a:pt x="803" y="571"/>
                  </a:lnTo>
                  <a:lnTo>
                    <a:pt x="790" y="500"/>
                  </a:lnTo>
                  <a:lnTo>
                    <a:pt x="790" y="430"/>
                  </a:lnTo>
                  <a:lnTo>
                    <a:pt x="779" y="372"/>
                  </a:lnTo>
                  <a:lnTo>
                    <a:pt x="767" y="327"/>
                  </a:lnTo>
                  <a:lnTo>
                    <a:pt x="767" y="292"/>
                  </a:lnTo>
                  <a:lnTo>
                    <a:pt x="755" y="268"/>
                  </a:lnTo>
                  <a:lnTo>
                    <a:pt x="710" y="256"/>
                  </a:lnTo>
                  <a:lnTo>
                    <a:pt x="674" y="256"/>
                  </a:lnTo>
                  <a:lnTo>
                    <a:pt x="628" y="244"/>
                  </a:lnTo>
                  <a:lnTo>
                    <a:pt x="593" y="233"/>
                  </a:lnTo>
                  <a:lnTo>
                    <a:pt x="558" y="210"/>
                  </a:lnTo>
                  <a:lnTo>
                    <a:pt x="524" y="186"/>
                  </a:lnTo>
                  <a:lnTo>
                    <a:pt x="500" y="163"/>
                  </a:lnTo>
                  <a:lnTo>
                    <a:pt x="465" y="140"/>
                  </a:lnTo>
                  <a:lnTo>
                    <a:pt x="453" y="93"/>
                  </a:lnTo>
                  <a:lnTo>
                    <a:pt x="407" y="93"/>
                  </a:lnTo>
                  <a:lnTo>
                    <a:pt x="372" y="93"/>
                  </a:lnTo>
                  <a:lnTo>
                    <a:pt x="395" y="35"/>
                  </a:lnTo>
                  <a:lnTo>
                    <a:pt x="441" y="35"/>
                  </a:lnTo>
                  <a:lnTo>
                    <a:pt x="441" y="24"/>
                  </a:lnTo>
                  <a:lnTo>
                    <a:pt x="431" y="13"/>
                  </a:lnTo>
                  <a:lnTo>
                    <a:pt x="360" y="0"/>
                  </a:lnTo>
                  <a:lnTo>
                    <a:pt x="338" y="0"/>
                  </a:lnTo>
                  <a:lnTo>
                    <a:pt x="314" y="35"/>
                  </a:lnTo>
                  <a:lnTo>
                    <a:pt x="303" y="58"/>
                  </a:lnTo>
                  <a:lnTo>
                    <a:pt x="290" y="93"/>
                  </a:lnTo>
                  <a:lnTo>
                    <a:pt x="267" y="117"/>
                  </a:lnTo>
                  <a:lnTo>
                    <a:pt x="267" y="11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4" name="Freeform 316">
              <a:extLst>
                <a:ext uri="{FF2B5EF4-FFF2-40B4-BE49-F238E27FC236}">
                  <a16:creationId xmlns:a16="http://schemas.microsoft.com/office/drawing/2014/main" id="{EE3E5424-15A1-DAF9-B33F-6EE09FEFD6DE}"/>
                </a:ext>
              </a:extLst>
            </p:cNvPr>
            <p:cNvSpPr>
              <a:spLocks/>
            </p:cNvSpPr>
            <p:nvPr/>
          </p:nvSpPr>
          <p:spPr bwMode="auto">
            <a:xfrm>
              <a:off x="2466" y="2721"/>
              <a:ext cx="33" cy="16"/>
            </a:xfrm>
            <a:custGeom>
              <a:avLst/>
              <a:gdLst>
                <a:gd name="T0" fmla="*/ 0 w 163"/>
                <a:gd name="T1" fmla="*/ 0 h 80"/>
                <a:gd name="T2" fmla="*/ 0 w 163"/>
                <a:gd name="T3" fmla="*/ 69 h 80"/>
                <a:gd name="T4" fmla="*/ 24 w 163"/>
                <a:gd name="T5" fmla="*/ 80 h 80"/>
                <a:gd name="T6" fmla="*/ 128 w 163"/>
                <a:gd name="T7" fmla="*/ 80 h 80"/>
                <a:gd name="T8" fmla="*/ 163 w 163"/>
                <a:gd name="T9" fmla="*/ 69 h 80"/>
                <a:gd name="T10" fmla="*/ 163 w 163"/>
                <a:gd name="T11" fmla="*/ 0 h 80"/>
                <a:gd name="T12" fmla="*/ 140 w 163"/>
                <a:gd name="T13" fmla="*/ 0 h 80"/>
                <a:gd name="T14" fmla="*/ 117 w 163"/>
                <a:gd name="T15" fmla="*/ 0 h 80"/>
                <a:gd name="T16" fmla="*/ 105 w 163"/>
                <a:gd name="T17" fmla="*/ 11 h 80"/>
                <a:gd name="T18" fmla="*/ 82 w 163"/>
                <a:gd name="T19" fmla="*/ 11 h 80"/>
                <a:gd name="T20" fmla="*/ 59 w 163"/>
                <a:gd name="T21" fmla="*/ 11 h 80"/>
                <a:gd name="T22" fmla="*/ 47 w 163"/>
                <a:gd name="T23" fmla="*/ 0 h 80"/>
                <a:gd name="T24" fmla="*/ 24 w 163"/>
                <a:gd name="T25" fmla="*/ 0 h 80"/>
                <a:gd name="T26" fmla="*/ 0 w 163"/>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80">
                  <a:moveTo>
                    <a:pt x="0" y="0"/>
                  </a:moveTo>
                  <a:lnTo>
                    <a:pt x="0" y="69"/>
                  </a:lnTo>
                  <a:lnTo>
                    <a:pt x="24" y="80"/>
                  </a:lnTo>
                  <a:lnTo>
                    <a:pt x="128" y="80"/>
                  </a:lnTo>
                  <a:lnTo>
                    <a:pt x="163" y="69"/>
                  </a:lnTo>
                  <a:lnTo>
                    <a:pt x="163" y="0"/>
                  </a:lnTo>
                  <a:lnTo>
                    <a:pt x="140" y="0"/>
                  </a:lnTo>
                  <a:lnTo>
                    <a:pt x="117" y="0"/>
                  </a:lnTo>
                  <a:lnTo>
                    <a:pt x="105" y="11"/>
                  </a:lnTo>
                  <a:lnTo>
                    <a:pt x="82" y="11"/>
                  </a:lnTo>
                  <a:lnTo>
                    <a:pt x="59" y="11"/>
                  </a:lnTo>
                  <a:lnTo>
                    <a:pt x="47" y="0"/>
                  </a:lnTo>
                  <a:lnTo>
                    <a:pt x="24" y="0"/>
                  </a:lnTo>
                  <a:lnTo>
                    <a:pt x="0" y="0"/>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5" name="Freeform 317">
              <a:extLst>
                <a:ext uri="{FF2B5EF4-FFF2-40B4-BE49-F238E27FC236}">
                  <a16:creationId xmlns:a16="http://schemas.microsoft.com/office/drawing/2014/main" id="{666CF5F9-ED7A-2563-058A-053DD801EEBC}"/>
                </a:ext>
              </a:extLst>
            </p:cNvPr>
            <p:cNvSpPr>
              <a:spLocks/>
            </p:cNvSpPr>
            <p:nvPr/>
          </p:nvSpPr>
          <p:spPr bwMode="auto">
            <a:xfrm>
              <a:off x="2466" y="2721"/>
              <a:ext cx="33" cy="16"/>
            </a:xfrm>
            <a:custGeom>
              <a:avLst/>
              <a:gdLst>
                <a:gd name="T0" fmla="*/ 0 w 163"/>
                <a:gd name="T1" fmla="*/ 0 h 80"/>
                <a:gd name="T2" fmla="*/ 0 w 163"/>
                <a:gd name="T3" fmla="*/ 69 h 80"/>
                <a:gd name="T4" fmla="*/ 24 w 163"/>
                <a:gd name="T5" fmla="*/ 80 h 80"/>
                <a:gd name="T6" fmla="*/ 128 w 163"/>
                <a:gd name="T7" fmla="*/ 80 h 80"/>
                <a:gd name="T8" fmla="*/ 163 w 163"/>
                <a:gd name="T9" fmla="*/ 69 h 80"/>
                <a:gd name="T10" fmla="*/ 163 w 163"/>
                <a:gd name="T11" fmla="*/ 0 h 80"/>
                <a:gd name="T12" fmla="*/ 140 w 163"/>
                <a:gd name="T13" fmla="*/ 0 h 80"/>
                <a:gd name="T14" fmla="*/ 117 w 163"/>
                <a:gd name="T15" fmla="*/ 0 h 80"/>
                <a:gd name="T16" fmla="*/ 105 w 163"/>
                <a:gd name="T17" fmla="*/ 11 h 80"/>
                <a:gd name="T18" fmla="*/ 82 w 163"/>
                <a:gd name="T19" fmla="*/ 11 h 80"/>
                <a:gd name="T20" fmla="*/ 59 w 163"/>
                <a:gd name="T21" fmla="*/ 11 h 80"/>
                <a:gd name="T22" fmla="*/ 47 w 163"/>
                <a:gd name="T23" fmla="*/ 0 h 80"/>
                <a:gd name="T24" fmla="*/ 24 w 163"/>
                <a:gd name="T25" fmla="*/ 0 h 80"/>
                <a:gd name="T26" fmla="*/ 0 w 163"/>
                <a:gd name="T27" fmla="*/ 0 h 80"/>
                <a:gd name="T28" fmla="*/ 0 w 163"/>
                <a:gd name="T2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80">
                  <a:moveTo>
                    <a:pt x="0" y="0"/>
                  </a:moveTo>
                  <a:lnTo>
                    <a:pt x="0" y="69"/>
                  </a:lnTo>
                  <a:lnTo>
                    <a:pt x="24" y="80"/>
                  </a:lnTo>
                  <a:lnTo>
                    <a:pt x="128" y="80"/>
                  </a:lnTo>
                  <a:lnTo>
                    <a:pt x="163" y="69"/>
                  </a:lnTo>
                  <a:lnTo>
                    <a:pt x="163" y="0"/>
                  </a:lnTo>
                  <a:lnTo>
                    <a:pt x="140" y="0"/>
                  </a:lnTo>
                  <a:lnTo>
                    <a:pt x="117" y="0"/>
                  </a:lnTo>
                  <a:lnTo>
                    <a:pt x="105" y="11"/>
                  </a:lnTo>
                  <a:lnTo>
                    <a:pt x="82" y="11"/>
                  </a:lnTo>
                  <a:lnTo>
                    <a:pt x="59" y="11"/>
                  </a:lnTo>
                  <a:lnTo>
                    <a:pt x="47" y="0"/>
                  </a:lnTo>
                  <a:lnTo>
                    <a:pt x="24" y="0"/>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6" name="Freeform 318">
              <a:extLst>
                <a:ext uri="{FF2B5EF4-FFF2-40B4-BE49-F238E27FC236}">
                  <a16:creationId xmlns:a16="http://schemas.microsoft.com/office/drawing/2014/main" id="{947AF363-C985-89BC-2D63-DFCAF8548E16}"/>
                </a:ext>
              </a:extLst>
            </p:cNvPr>
            <p:cNvSpPr>
              <a:spLocks/>
            </p:cNvSpPr>
            <p:nvPr/>
          </p:nvSpPr>
          <p:spPr bwMode="auto">
            <a:xfrm>
              <a:off x="2404" y="2498"/>
              <a:ext cx="148" cy="226"/>
            </a:xfrm>
            <a:custGeom>
              <a:avLst/>
              <a:gdLst>
                <a:gd name="T0" fmla="*/ 348 w 744"/>
                <a:gd name="T1" fmla="*/ 1069 h 1128"/>
                <a:gd name="T2" fmla="*/ 279 w 744"/>
                <a:gd name="T3" fmla="*/ 1011 h 1128"/>
                <a:gd name="T4" fmla="*/ 209 w 744"/>
                <a:gd name="T5" fmla="*/ 976 h 1128"/>
                <a:gd name="T6" fmla="*/ 116 w 744"/>
                <a:gd name="T7" fmla="*/ 929 h 1128"/>
                <a:gd name="T8" fmla="*/ 46 w 744"/>
                <a:gd name="T9" fmla="*/ 883 h 1128"/>
                <a:gd name="T10" fmla="*/ 11 w 744"/>
                <a:gd name="T11" fmla="*/ 814 h 1128"/>
                <a:gd name="T12" fmla="*/ 34 w 744"/>
                <a:gd name="T13" fmla="*/ 779 h 1128"/>
                <a:gd name="T14" fmla="*/ 116 w 744"/>
                <a:gd name="T15" fmla="*/ 825 h 1128"/>
                <a:gd name="T16" fmla="*/ 69 w 744"/>
                <a:gd name="T17" fmla="*/ 767 h 1128"/>
                <a:gd name="T18" fmla="*/ 23 w 744"/>
                <a:gd name="T19" fmla="*/ 673 h 1128"/>
                <a:gd name="T20" fmla="*/ 11 w 744"/>
                <a:gd name="T21" fmla="*/ 569 h 1128"/>
                <a:gd name="T22" fmla="*/ 23 w 744"/>
                <a:gd name="T23" fmla="*/ 465 h 1128"/>
                <a:gd name="T24" fmla="*/ 23 w 744"/>
                <a:gd name="T25" fmla="*/ 359 h 1128"/>
                <a:gd name="T26" fmla="*/ 11 w 744"/>
                <a:gd name="T27" fmla="*/ 279 h 1128"/>
                <a:gd name="T28" fmla="*/ 0 w 744"/>
                <a:gd name="T29" fmla="*/ 197 h 1128"/>
                <a:gd name="T30" fmla="*/ 11 w 744"/>
                <a:gd name="T31" fmla="*/ 128 h 1128"/>
                <a:gd name="T32" fmla="*/ 23 w 744"/>
                <a:gd name="T33" fmla="*/ 173 h 1128"/>
                <a:gd name="T34" fmla="*/ 69 w 744"/>
                <a:gd name="T35" fmla="*/ 243 h 1128"/>
                <a:gd name="T36" fmla="*/ 46 w 744"/>
                <a:gd name="T37" fmla="*/ 162 h 1128"/>
                <a:gd name="T38" fmla="*/ 11 w 744"/>
                <a:gd name="T39" fmla="*/ 57 h 1128"/>
                <a:gd name="T40" fmla="*/ 46 w 744"/>
                <a:gd name="T41" fmla="*/ 11 h 1128"/>
                <a:gd name="T42" fmla="*/ 104 w 744"/>
                <a:gd name="T43" fmla="*/ 69 h 1128"/>
                <a:gd name="T44" fmla="*/ 139 w 744"/>
                <a:gd name="T45" fmla="*/ 93 h 1128"/>
                <a:gd name="T46" fmla="*/ 127 w 744"/>
                <a:gd name="T47" fmla="*/ 34 h 1128"/>
                <a:gd name="T48" fmla="*/ 175 w 744"/>
                <a:gd name="T49" fmla="*/ 11 h 1128"/>
                <a:gd name="T50" fmla="*/ 232 w 744"/>
                <a:gd name="T51" fmla="*/ 93 h 1128"/>
                <a:gd name="T52" fmla="*/ 279 w 744"/>
                <a:gd name="T53" fmla="*/ 150 h 1128"/>
                <a:gd name="T54" fmla="*/ 360 w 744"/>
                <a:gd name="T55" fmla="*/ 186 h 1128"/>
                <a:gd name="T56" fmla="*/ 441 w 744"/>
                <a:gd name="T57" fmla="*/ 162 h 1128"/>
                <a:gd name="T58" fmla="*/ 441 w 744"/>
                <a:gd name="T59" fmla="*/ 104 h 1128"/>
                <a:gd name="T60" fmla="*/ 383 w 744"/>
                <a:gd name="T61" fmla="*/ 22 h 1128"/>
                <a:gd name="T62" fmla="*/ 465 w 744"/>
                <a:gd name="T63" fmla="*/ 80 h 1128"/>
                <a:gd name="T64" fmla="*/ 523 w 744"/>
                <a:gd name="T65" fmla="*/ 162 h 1128"/>
                <a:gd name="T66" fmla="*/ 582 w 744"/>
                <a:gd name="T67" fmla="*/ 208 h 1128"/>
                <a:gd name="T68" fmla="*/ 675 w 744"/>
                <a:gd name="T69" fmla="*/ 255 h 1128"/>
                <a:gd name="T70" fmla="*/ 720 w 744"/>
                <a:gd name="T71" fmla="*/ 314 h 1128"/>
                <a:gd name="T72" fmla="*/ 709 w 744"/>
                <a:gd name="T73" fmla="*/ 383 h 1128"/>
                <a:gd name="T74" fmla="*/ 709 w 744"/>
                <a:gd name="T75" fmla="*/ 465 h 1128"/>
                <a:gd name="T76" fmla="*/ 720 w 744"/>
                <a:gd name="T77" fmla="*/ 534 h 1128"/>
                <a:gd name="T78" fmla="*/ 720 w 744"/>
                <a:gd name="T79" fmla="*/ 593 h 1128"/>
                <a:gd name="T80" fmla="*/ 720 w 744"/>
                <a:gd name="T81" fmla="*/ 708 h 1128"/>
                <a:gd name="T82" fmla="*/ 675 w 744"/>
                <a:gd name="T83" fmla="*/ 825 h 1128"/>
                <a:gd name="T84" fmla="*/ 662 w 744"/>
                <a:gd name="T85" fmla="*/ 918 h 1128"/>
                <a:gd name="T86" fmla="*/ 720 w 744"/>
                <a:gd name="T87" fmla="*/ 872 h 1128"/>
                <a:gd name="T88" fmla="*/ 720 w 744"/>
                <a:gd name="T89" fmla="*/ 976 h 1128"/>
                <a:gd name="T90" fmla="*/ 627 w 744"/>
                <a:gd name="T91" fmla="*/ 1011 h 1128"/>
                <a:gd name="T92" fmla="*/ 534 w 744"/>
                <a:gd name="T93" fmla="*/ 1022 h 1128"/>
                <a:gd name="T94" fmla="*/ 476 w 744"/>
                <a:gd name="T95" fmla="*/ 1046 h 1128"/>
                <a:gd name="T96" fmla="*/ 418 w 744"/>
                <a:gd name="T97" fmla="*/ 112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4" h="1128">
                  <a:moveTo>
                    <a:pt x="360" y="1128"/>
                  </a:moveTo>
                  <a:lnTo>
                    <a:pt x="360" y="1093"/>
                  </a:lnTo>
                  <a:lnTo>
                    <a:pt x="348" y="1069"/>
                  </a:lnTo>
                  <a:lnTo>
                    <a:pt x="337" y="1058"/>
                  </a:lnTo>
                  <a:lnTo>
                    <a:pt x="313" y="1046"/>
                  </a:lnTo>
                  <a:lnTo>
                    <a:pt x="279" y="1011"/>
                  </a:lnTo>
                  <a:lnTo>
                    <a:pt x="255" y="1000"/>
                  </a:lnTo>
                  <a:lnTo>
                    <a:pt x="232" y="987"/>
                  </a:lnTo>
                  <a:lnTo>
                    <a:pt x="209" y="976"/>
                  </a:lnTo>
                  <a:lnTo>
                    <a:pt x="175" y="965"/>
                  </a:lnTo>
                  <a:lnTo>
                    <a:pt x="151" y="953"/>
                  </a:lnTo>
                  <a:lnTo>
                    <a:pt x="116" y="929"/>
                  </a:lnTo>
                  <a:lnTo>
                    <a:pt x="93" y="918"/>
                  </a:lnTo>
                  <a:lnTo>
                    <a:pt x="69" y="907"/>
                  </a:lnTo>
                  <a:lnTo>
                    <a:pt x="46" y="883"/>
                  </a:lnTo>
                  <a:lnTo>
                    <a:pt x="23" y="860"/>
                  </a:lnTo>
                  <a:lnTo>
                    <a:pt x="11" y="836"/>
                  </a:lnTo>
                  <a:lnTo>
                    <a:pt x="11" y="814"/>
                  </a:lnTo>
                  <a:lnTo>
                    <a:pt x="11" y="779"/>
                  </a:lnTo>
                  <a:lnTo>
                    <a:pt x="11" y="744"/>
                  </a:lnTo>
                  <a:lnTo>
                    <a:pt x="34" y="779"/>
                  </a:lnTo>
                  <a:lnTo>
                    <a:pt x="69" y="801"/>
                  </a:lnTo>
                  <a:lnTo>
                    <a:pt x="93" y="825"/>
                  </a:lnTo>
                  <a:lnTo>
                    <a:pt x="116" y="825"/>
                  </a:lnTo>
                  <a:lnTo>
                    <a:pt x="127" y="814"/>
                  </a:lnTo>
                  <a:lnTo>
                    <a:pt x="93" y="790"/>
                  </a:lnTo>
                  <a:lnTo>
                    <a:pt x="69" y="767"/>
                  </a:lnTo>
                  <a:lnTo>
                    <a:pt x="58" y="732"/>
                  </a:lnTo>
                  <a:lnTo>
                    <a:pt x="34" y="697"/>
                  </a:lnTo>
                  <a:lnTo>
                    <a:pt x="23" y="673"/>
                  </a:lnTo>
                  <a:lnTo>
                    <a:pt x="23" y="639"/>
                  </a:lnTo>
                  <a:lnTo>
                    <a:pt x="23" y="604"/>
                  </a:lnTo>
                  <a:lnTo>
                    <a:pt x="11" y="569"/>
                  </a:lnTo>
                  <a:lnTo>
                    <a:pt x="23" y="534"/>
                  </a:lnTo>
                  <a:lnTo>
                    <a:pt x="23" y="500"/>
                  </a:lnTo>
                  <a:lnTo>
                    <a:pt x="23" y="465"/>
                  </a:lnTo>
                  <a:lnTo>
                    <a:pt x="23" y="429"/>
                  </a:lnTo>
                  <a:lnTo>
                    <a:pt x="23" y="394"/>
                  </a:lnTo>
                  <a:lnTo>
                    <a:pt x="23" y="359"/>
                  </a:lnTo>
                  <a:lnTo>
                    <a:pt x="23" y="325"/>
                  </a:lnTo>
                  <a:lnTo>
                    <a:pt x="23" y="301"/>
                  </a:lnTo>
                  <a:lnTo>
                    <a:pt x="11" y="279"/>
                  </a:lnTo>
                  <a:lnTo>
                    <a:pt x="11" y="243"/>
                  </a:lnTo>
                  <a:lnTo>
                    <a:pt x="0" y="221"/>
                  </a:lnTo>
                  <a:lnTo>
                    <a:pt x="0" y="197"/>
                  </a:lnTo>
                  <a:lnTo>
                    <a:pt x="0" y="173"/>
                  </a:lnTo>
                  <a:lnTo>
                    <a:pt x="0" y="150"/>
                  </a:lnTo>
                  <a:lnTo>
                    <a:pt x="11" y="128"/>
                  </a:lnTo>
                  <a:lnTo>
                    <a:pt x="23" y="139"/>
                  </a:lnTo>
                  <a:lnTo>
                    <a:pt x="23" y="162"/>
                  </a:lnTo>
                  <a:lnTo>
                    <a:pt x="23" y="173"/>
                  </a:lnTo>
                  <a:lnTo>
                    <a:pt x="34" y="197"/>
                  </a:lnTo>
                  <a:lnTo>
                    <a:pt x="46" y="232"/>
                  </a:lnTo>
                  <a:lnTo>
                    <a:pt x="69" y="243"/>
                  </a:lnTo>
                  <a:lnTo>
                    <a:pt x="69" y="221"/>
                  </a:lnTo>
                  <a:lnTo>
                    <a:pt x="58" y="197"/>
                  </a:lnTo>
                  <a:lnTo>
                    <a:pt x="46" y="162"/>
                  </a:lnTo>
                  <a:lnTo>
                    <a:pt x="34" y="128"/>
                  </a:lnTo>
                  <a:lnTo>
                    <a:pt x="23" y="93"/>
                  </a:lnTo>
                  <a:lnTo>
                    <a:pt x="11" y="57"/>
                  </a:lnTo>
                  <a:lnTo>
                    <a:pt x="23" y="34"/>
                  </a:lnTo>
                  <a:lnTo>
                    <a:pt x="34" y="0"/>
                  </a:lnTo>
                  <a:lnTo>
                    <a:pt x="46" y="11"/>
                  </a:lnTo>
                  <a:lnTo>
                    <a:pt x="69" y="22"/>
                  </a:lnTo>
                  <a:lnTo>
                    <a:pt x="82" y="45"/>
                  </a:lnTo>
                  <a:lnTo>
                    <a:pt x="104" y="69"/>
                  </a:lnTo>
                  <a:lnTo>
                    <a:pt x="116" y="93"/>
                  </a:lnTo>
                  <a:lnTo>
                    <a:pt x="139" y="115"/>
                  </a:lnTo>
                  <a:lnTo>
                    <a:pt x="139" y="93"/>
                  </a:lnTo>
                  <a:lnTo>
                    <a:pt x="139" y="80"/>
                  </a:lnTo>
                  <a:lnTo>
                    <a:pt x="127" y="57"/>
                  </a:lnTo>
                  <a:lnTo>
                    <a:pt x="127" y="34"/>
                  </a:lnTo>
                  <a:lnTo>
                    <a:pt x="127" y="11"/>
                  </a:lnTo>
                  <a:lnTo>
                    <a:pt x="151" y="0"/>
                  </a:lnTo>
                  <a:lnTo>
                    <a:pt x="175" y="11"/>
                  </a:lnTo>
                  <a:lnTo>
                    <a:pt x="186" y="34"/>
                  </a:lnTo>
                  <a:lnTo>
                    <a:pt x="209" y="69"/>
                  </a:lnTo>
                  <a:lnTo>
                    <a:pt x="232" y="93"/>
                  </a:lnTo>
                  <a:lnTo>
                    <a:pt x="244" y="115"/>
                  </a:lnTo>
                  <a:lnTo>
                    <a:pt x="255" y="128"/>
                  </a:lnTo>
                  <a:lnTo>
                    <a:pt x="279" y="150"/>
                  </a:lnTo>
                  <a:lnTo>
                    <a:pt x="303" y="162"/>
                  </a:lnTo>
                  <a:lnTo>
                    <a:pt x="337" y="173"/>
                  </a:lnTo>
                  <a:lnTo>
                    <a:pt x="360" y="186"/>
                  </a:lnTo>
                  <a:lnTo>
                    <a:pt x="396" y="186"/>
                  </a:lnTo>
                  <a:lnTo>
                    <a:pt x="430" y="186"/>
                  </a:lnTo>
                  <a:lnTo>
                    <a:pt x="441" y="162"/>
                  </a:lnTo>
                  <a:lnTo>
                    <a:pt x="441" y="139"/>
                  </a:lnTo>
                  <a:lnTo>
                    <a:pt x="441" y="115"/>
                  </a:lnTo>
                  <a:lnTo>
                    <a:pt x="441" y="104"/>
                  </a:lnTo>
                  <a:lnTo>
                    <a:pt x="418" y="69"/>
                  </a:lnTo>
                  <a:lnTo>
                    <a:pt x="406" y="45"/>
                  </a:lnTo>
                  <a:lnTo>
                    <a:pt x="383" y="22"/>
                  </a:lnTo>
                  <a:lnTo>
                    <a:pt x="418" y="34"/>
                  </a:lnTo>
                  <a:lnTo>
                    <a:pt x="441" y="57"/>
                  </a:lnTo>
                  <a:lnTo>
                    <a:pt x="465" y="80"/>
                  </a:lnTo>
                  <a:lnTo>
                    <a:pt x="489" y="115"/>
                  </a:lnTo>
                  <a:lnTo>
                    <a:pt x="500" y="139"/>
                  </a:lnTo>
                  <a:lnTo>
                    <a:pt x="523" y="162"/>
                  </a:lnTo>
                  <a:lnTo>
                    <a:pt x="534" y="173"/>
                  </a:lnTo>
                  <a:lnTo>
                    <a:pt x="558" y="197"/>
                  </a:lnTo>
                  <a:lnTo>
                    <a:pt x="582" y="208"/>
                  </a:lnTo>
                  <a:lnTo>
                    <a:pt x="604" y="232"/>
                  </a:lnTo>
                  <a:lnTo>
                    <a:pt x="639" y="243"/>
                  </a:lnTo>
                  <a:lnTo>
                    <a:pt x="675" y="255"/>
                  </a:lnTo>
                  <a:lnTo>
                    <a:pt x="709" y="266"/>
                  </a:lnTo>
                  <a:lnTo>
                    <a:pt x="720" y="290"/>
                  </a:lnTo>
                  <a:lnTo>
                    <a:pt x="720" y="314"/>
                  </a:lnTo>
                  <a:lnTo>
                    <a:pt x="720" y="336"/>
                  </a:lnTo>
                  <a:lnTo>
                    <a:pt x="709" y="359"/>
                  </a:lnTo>
                  <a:lnTo>
                    <a:pt x="709" y="383"/>
                  </a:lnTo>
                  <a:lnTo>
                    <a:pt x="709" y="418"/>
                  </a:lnTo>
                  <a:lnTo>
                    <a:pt x="697" y="441"/>
                  </a:lnTo>
                  <a:lnTo>
                    <a:pt x="709" y="465"/>
                  </a:lnTo>
                  <a:lnTo>
                    <a:pt x="720" y="487"/>
                  </a:lnTo>
                  <a:lnTo>
                    <a:pt x="720" y="511"/>
                  </a:lnTo>
                  <a:lnTo>
                    <a:pt x="720" y="534"/>
                  </a:lnTo>
                  <a:lnTo>
                    <a:pt x="732" y="558"/>
                  </a:lnTo>
                  <a:lnTo>
                    <a:pt x="720" y="569"/>
                  </a:lnTo>
                  <a:lnTo>
                    <a:pt x="720" y="593"/>
                  </a:lnTo>
                  <a:lnTo>
                    <a:pt x="720" y="615"/>
                  </a:lnTo>
                  <a:lnTo>
                    <a:pt x="720" y="673"/>
                  </a:lnTo>
                  <a:lnTo>
                    <a:pt x="720" y="708"/>
                  </a:lnTo>
                  <a:lnTo>
                    <a:pt x="709" y="755"/>
                  </a:lnTo>
                  <a:lnTo>
                    <a:pt x="686" y="790"/>
                  </a:lnTo>
                  <a:lnTo>
                    <a:pt x="675" y="825"/>
                  </a:lnTo>
                  <a:lnTo>
                    <a:pt x="662" y="860"/>
                  </a:lnTo>
                  <a:lnTo>
                    <a:pt x="651" y="883"/>
                  </a:lnTo>
                  <a:lnTo>
                    <a:pt x="662" y="918"/>
                  </a:lnTo>
                  <a:lnTo>
                    <a:pt x="675" y="883"/>
                  </a:lnTo>
                  <a:lnTo>
                    <a:pt x="697" y="872"/>
                  </a:lnTo>
                  <a:lnTo>
                    <a:pt x="720" y="872"/>
                  </a:lnTo>
                  <a:lnTo>
                    <a:pt x="744" y="883"/>
                  </a:lnTo>
                  <a:lnTo>
                    <a:pt x="732" y="929"/>
                  </a:lnTo>
                  <a:lnTo>
                    <a:pt x="720" y="976"/>
                  </a:lnTo>
                  <a:lnTo>
                    <a:pt x="686" y="1000"/>
                  </a:lnTo>
                  <a:lnTo>
                    <a:pt x="662" y="1011"/>
                  </a:lnTo>
                  <a:lnTo>
                    <a:pt x="627" y="1011"/>
                  </a:lnTo>
                  <a:lnTo>
                    <a:pt x="593" y="1022"/>
                  </a:lnTo>
                  <a:lnTo>
                    <a:pt x="558" y="1022"/>
                  </a:lnTo>
                  <a:lnTo>
                    <a:pt x="534" y="1022"/>
                  </a:lnTo>
                  <a:lnTo>
                    <a:pt x="511" y="1034"/>
                  </a:lnTo>
                  <a:lnTo>
                    <a:pt x="489" y="1034"/>
                  </a:lnTo>
                  <a:lnTo>
                    <a:pt x="476" y="1046"/>
                  </a:lnTo>
                  <a:lnTo>
                    <a:pt x="441" y="1058"/>
                  </a:lnTo>
                  <a:lnTo>
                    <a:pt x="430" y="1104"/>
                  </a:lnTo>
                  <a:lnTo>
                    <a:pt x="418" y="1128"/>
                  </a:lnTo>
                  <a:lnTo>
                    <a:pt x="360" y="1128"/>
                  </a:lnTo>
                  <a:close/>
                </a:path>
              </a:pathLst>
            </a:custGeom>
            <a:solidFill>
              <a:srgbClr val="FF00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7" name="Freeform 319">
              <a:extLst>
                <a:ext uri="{FF2B5EF4-FFF2-40B4-BE49-F238E27FC236}">
                  <a16:creationId xmlns:a16="http://schemas.microsoft.com/office/drawing/2014/main" id="{15E2F8ED-4BA1-88A1-8670-98BC3763BE07}"/>
                </a:ext>
              </a:extLst>
            </p:cNvPr>
            <p:cNvSpPr>
              <a:spLocks/>
            </p:cNvSpPr>
            <p:nvPr/>
          </p:nvSpPr>
          <p:spPr bwMode="auto">
            <a:xfrm>
              <a:off x="2404" y="2498"/>
              <a:ext cx="148" cy="226"/>
            </a:xfrm>
            <a:custGeom>
              <a:avLst/>
              <a:gdLst>
                <a:gd name="T0" fmla="*/ 348 w 744"/>
                <a:gd name="T1" fmla="*/ 1069 h 1128"/>
                <a:gd name="T2" fmla="*/ 279 w 744"/>
                <a:gd name="T3" fmla="*/ 1011 h 1128"/>
                <a:gd name="T4" fmla="*/ 209 w 744"/>
                <a:gd name="T5" fmla="*/ 976 h 1128"/>
                <a:gd name="T6" fmla="*/ 116 w 744"/>
                <a:gd name="T7" fmla="*/ 929 h 1128"/>
                <a:gd name="T8" fmla="*/ 46 w 744"/>
                <a:gd name="T9" fmla="*/ 883 h 1128"/>
                <a:gd name="T10" fmla="*/ 11 w 744"/>
                <a:gd name="T11" fmla="*/ 814 h 1128"/>
                <a:gd name="T12" fmla="*/ 34 w 744"/>
                <a:gd name="T13" fmla="*/ 779 h 1128"/>
                <a:gd name="T14" fmla="*/ 116 w 744"/>
                <a:gd name="T15" fmla="*/ 825 h 1128"/>
                <a:gd name="T16" fmla="*/ 69 w 744"/>
                <a:gd name="T17" fmla="*/ 767 h 1128"/>
                <a:gd name="T18" fmla="*/ 23 w 744"/>
                <a:gd name="T19" fmla="*/ 673 h 1128"/>
                <a:gd name="T20" fmla="*/ 11 w 744"/>
                <a:gd name="T21" fmla="*/ 569 h 1128"/>
                <a:gd name="T22" fmla="*/ 23 w 744"/>
                <a:gd name="T23" fmla="*/ 465 h 1128"/>
                <a:gd name="T24" fmla="*/ 23 w 744"/>
                <a:gd name="T25" fmla="*/ 359 h 1128"/>
                <a:gd name="T26" fmla="*/ 11 w 744"/>
                <a:gd name="T27" fmla="*/ 279 h 1128"/>
                <a:gd name="T28" fmla="*/ 0 w 744"/>
                <a:gd name="T29" fmla="*/ 197 h 1128"/>
                <a:gd name="T30" fmla="*/ 11 w 744"/>
                <a:gd name="T31" fmla="*/ 128 h 1128"/>
                <a:gd name="T32" fmla="*/ 23 w 744"/>
                <a:gd name="T33" fmla="*/ 173 h 1128"/>
                <a:gd name="T34" fmla="*/ 69 w 744"/>
                <a:gd name="T35" fmla="*/ 243 h 1128"/>
                <a:gd name="T36" fmla="*/ 46 w 744"/>
                <a:gd name="T37" fmla="*/ 162 h 1128"/>
                <a:gd name="T38" fmla="*/ 11 w 744"/>
                <a:gd name="T39" fmla="*/ 57 h 1128"/>
                <a:gd name="T40" fmla="*/ 46 w 744"/>
                <a:gd name="T41" fmla="*/ 11 h 1128"/>
                <a:gd name="T42" fmla="*/ 104 w 744"/>
                <a:gd name="T43" fmla="*/ 69 h 1128"/>
                <a:gd name="T44" fmla="*/ 139 w 744"/>
                <a:gd name="T45" fmla="*/ 93 h 1128"/>
                <a:gd name="T46" fmla="*/ 127 w 744"/>
                <a:gd name="T47" fmla="*/ 34 h 1128"/>
                <a:gd name="T48" fmla="*/ 175 w 744"/>
                <a:gd name="T49" fmla="*/ 11 h 1128"/>
                <a:gd name="T50" fmla="*/ 232 w 744"/>
                <a:gd name="T51" fmla="*/ 93 h 1128"/>
                <a:gd name="T52" fmla="*/ 279 w 744"/>
                <a:gd name="T53" fmla="*/ 150 h 1128"/>
                <a:gd name="T54" fmla="*/ 360 w 744"/>
                <a:gd name="T55" fmla="*/ 186 h 1128"/>
                <a:gd name="T56" fmla="*/ 441 w 744"/>
                <a:gd name="T57" fmla="*/ 162 h 1128"/>
                <a:gd name="T58" fmla="*/ 441 w 744"/>
                <a:gd name="T59" fmla="*/ 104 h 1128"/>
                <a:gd name="T60" fmla="*/ 383 w 744"/>
                <a:gd name="T61" fmla="*/ 22 h 1128"/>
                <a:gd name="T62" fmla="*/ 465 w 744"/>
                <a:gd name="T63" fmla="*/ 80 h 1128"/>
                <a:gd name="T64" fmla="*/ 523 w 744"/>
                <a:gd name="T65" fmla="*/ 162 h 1128"/>
                <a:gd name="T66" fmla="*/ 582 w 744"/>
                <a:gd name="T67" fmla="*/ 208 h 1128"/>
                <a:gd name="T68" fmla="*/ 675 w 744"/>
                <a:gd name="T69" fmla="*/ 255 h 1128"/>
                <a:gd name="T70" fmla="*/ 720 w 744"/>
                <a:gd name="T71" fmla="*/ 314 h 1128"/>
                <a:gd name="T72" fmla="*/ 709 w 744"/>
                <a:gd name="T73" fmla="*/ 383 h 1128"/>
                <a:gd name="T74" fmla="*/ 709 w 744"/>
                <a:gd name="T75" fmla="*/ 465 h 1128"/>
                <a:gd name="T76" fmla="*/ 720 w 744"/>
                <a:gd name="T77" fmla="*/ 534 h 1128"/>
                <a:gd name="T78" fmla="*/ 720 w 744"/>
                <a:gd name="T79" fmla="*/ 593 h 1128"/>
                <a:gd name="T80" fmla="*/ 720 w 744"/>
                <a:gd name="T81" fmla="*/ 708 h 1128"/>
                <a:gd name="T82" fmla="*/ 675 w 744"/>
                <a:gd name="T83" fmla="*/ 825 h 1128"/>
                <a:gd name="T84" fmla="*/ 662 w 744"/>
                <a:gd name="T85" fmla="*/ 918 h 1128"/>
                <a:gd name="T86" fmla="*/ 720 w 744"/>
                <a:gd name="T87" fmla="*/ 872 h 1128"/>
                <a:gd name="T88" fmla="*/ 720 w 744"/>
                <a:gd name="T89" fmla="*/ 976 h 1128"/>
                <a:gd name="T90" fmla="*/ 627 w 744"/>
                <a:gd name="T91" fmla="*/ 1011 h 1128"/>
                <a:gd name="T92" fmla="*/ 534 w 744"/>
                <a:gd name="T93" fmla="*/ 1022 h 1128"/>
                <a:gd name="T94" fmla="*/ 476 w 744"/>
                <a:gd name="T95" fmla="*/ 1046 h 1128"/>
                <a:gd name="T96" fmla="*/ 418 w 744"/>
                <a:gd name="T97" fmla="*/ 1128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4" h="1128">
                  <a:moveTo>
                    <a:pt x="360" y="1128"/>
                  </a:moveTo>
                  <a:lnTo>
                    <a:pt x="360" y="1093"/>
                  </a:lnTo>
                  <a:lnTo>
                    <a:pt x="348" y="1069"/>
                  </a:lnTo>
                  <a:lnTo>
                    <a:pt x="337" y="1058"/>
                  </a:lnTo>
                  <a:lnTo>
                    <a:pt x="313" y="1046"/>
                  </a:lnTo>
                  <a:lnTo>
                    <a:pt x="279" y="1011"/>
                  </a:lnTo>
                  <a:lnTo>
                    <a:pt x="255" y="1000"/>
                  </a:lnTo>
                  <a:lnTo>
                    <a:pt x="232" y="987"/>
                  </a:lnTo>
                  <a:lnTo>
                    <a:pt x="209" y="976"/>
                  </a:lnTo>
                  <a:lnTo>
                    <a:pt x="175" y="965"/>
                  </a:lnTo>
                  <a:lnTo>
                    <a:pt x="151" y="953"/>
                  </a:lnTo>
                  <a:lnTo>
                    <a:pt x="116" y="929"/>
                  </a:lnTo>
                  <a:lnTo>
                    <a:pt x="93" y="918"/>
                  </a:lnTo>
                  <a:lnTo>
                    <a:pt x="69" y="907"/>
                  </a:lnTo>
                  <a:lnTo>
                    <a:pt x="46" y="883"/>
                  </a:lnTo>
                  <a:lnTo>
                    <a:pt x="23" y="860"/>
                  </a:lnTo>
                  <a:lnTo>
                    <a:pt x="11" y="836"/>
                  </a:lnTo>
                  <a:lnTo>
                    <a:pt x="11" y="814"/>
                  </a:lnTo>
                  <a:lnTo>
                    <a:pt x="11" y="779"/>
                  </a:lnTo>
                  <a:lnTo>
                    <a:pt x="11" y="744"/>
                  </a:lnTo>
                  <a:lnTo>
                    <a:pt x="34" y="779"/>
                  </a:lnTo>
                  <a:lnTo>
                    <a:pt x="69" y="801"/>
                  </a:lnTo>
                  <a:lnTo>
                    <a:pt x="93" y="825"/>
                  </a:lnTo>
                  <a:lnTo>
                    <a:pt x="116" y="825"/>
                  </a:lnTo>
                  <a:lnTo>
                    <a:pt x="127" y="814"/>
                  </a:lnTo>
                  <a:lnTo>
                    <a:pt x="93" y="790"/>
                  </a:lnTo>
                  <a:lnTo>
                    <a:pt x="69" y="767"/>
                  </a:lnTo>
                  <a:lnTo>
                    <a:pt x="58" y="732"/>
                  </a:lnTo>
                  <a:lnTo>
                    <a:pt x="34" y="697"/>
                  </a:lnTo>
                  <a:lnTo>
                    <a:pt x="23" y="673"/>
                  </a:lnTo>
                  <a:lnTo>
                    <a:pt x="23" y="639"/>
                  </a:lnTo>
                  <a:lnTo>
                    <a:pt x="23" y="604"/>
                  </a:lnTo>
                  <a:lnTo>
                    <a:pt x="11" y="569"/>
                  </a:lnTo>
                  <a:lnTo>
                    <a:pt x="23" y="534"/>
                  </a:lnTo>
                  <a:lnTo>
                    <a:pt x="23" y="500"/>
                  </a:lnTo>
                  <a:lnTo>
                    <a:pt x="23" y="465"/>
                  </a:lnTo>
                  <a:lnTo>
                    <a:pt x="23" y="429"/>
                  </a:lnTo>
                  <a:lnTo>
                    <a:pt x="23" y="394"/>
                  </a:lnTo>
                  <a:lnTo>
                    <a:pt x="23" y="359"/>
                  </a:lnTo>
                  <a:lnTo>
                    <a:pt x="23" y="325"/>
                  </a:lnTo>
                  <a:lnTo>
                    <a:pt x="23" y="301"/>
                  </a:lnTo>
                  <a:lnTo>
                    <a:pt x="11" y="279"/>
                  </a:lnTo>
                  <a:lnTo>
                    <a:pt x="11" y="243"/>
                  </a:lnTo>
                  <a:lnTo>
                    <a:pt x="0" y="221"/>
                  </a:lnTo>
                  <a:lnTo>
                    <a:pt x="0" y="197"/>
                  </a:lnTo>
                  <a:lnTo>
                    <a:pt x="0" y="173"/>
                  </a:lnTo>
                  <a:lnTo>
                    <a:pt x="0" y="150"/>
                  </a:lnTo>
                  <a:lnTo>
                    <a:pt x="11" y="128"/>
                  </a:lnTo>
                  <a:lnTo>
                    <a:pt x="23" y="139"/>
                  </a:lnTo>
                  <a:lnTo>
                    <a:pt x="23" y="162"/>
                  </a:lnTo>
                  <a:lnTo>
                    <a:pt x="23" y="173"/>
                  </a:lnTo>
                  <a:lnTo>
                    <a:pt x="34" y="197"/>
                  </a:lnTo>
                  <a:lnTo>
                    <a:pt x="46" y="232"/>
                  </a:lnTo>
                  <a:lnTo>
                    <a:pt x="69" y="243"/>
                  </a:lnTo>
                  <a:lnTo>
                    <a:pt x="69" y="221"/>
                  </a:lnTo>
                  <a:lnTo>
                    <a:pt x="58" y="197"/>
                  </a:lnTo>
                  <a:lnTo>
                    <a:pt x="46" y="162"/>
                  </a:lnTo>
                  <a:lnTo>
                    <a:pt x="34" y="128"/>
                  </a:lnTo>
                  <a:lnTo>
                    <a:pt x="23" y="93"/>
                  </a:lnTo>
                  <a:lnTo>
                    <a:pt x="11" y="57"/>
                  </a:lnTo>
                  <a:lnTo>
                    <a:pt x="23" y="34"/>
                  </a:lnTo>
                  <a:lnTo>
                    <a:pt x="34" y="0"/>
                  </a:lnTo>
                  <a:lnTo>
                    <a:pt x="46" y="11"/>
                  </a:lnTo>
                  <a:lnTo>
                    <a:pt x="69" y="22"/>
                  </a:lnTo>
                  <a:lnTo>
                    <a:pt x="82" y="45"/>
                  </a:lnTo>
                  <a:lnTo>
                    <a:pt x="104" y="69"/>
                  </a:lnTo>
                  <a:lnTo>
                    <a:pt x="116" y="93"/>
                  </a:lnTo>
                  <a:lnTo>
                    <a:pt x="139" y="115"/>
                  </a:lnTo>
                  <a:lnTo>
                    <a:pt x="139" y="93"/>
                  </a:lnTo>
                  <a:lnTo>
                    <a:pt x="139" y="80"/>
                  </a:lnTo>
                  <a:lnTo>
                    <a:pt x="127" y="57"/>
                  </a:lnTo>
                  <a:lnTo>
                    <a:pt x="127" y="34"/>
                  </a:lnTo>
                  <a:lnTo>
                    <a:pt x="127" y="11"/>
                  </a:lnTo>
                  <a:lnTo>
                    <a:pt x="151" y="0"/>
                  </a:lnTo>
                  <a:lnTo>
                    <a:pt x="175" y="11"/>
                  </a:lnTo>
                  <a:lnTo>
                    <a:pt x="186" y="34"/>
                  </a:lnTo>
                  <a:lnTo>
                    <a:pt x="209" y="69"/>
                  </a:lnTo>
                  <a:lnTo>
                    <a:pt x="232" y="93"/>
                  </a:lnTo>
                  <a:lnTo>
                    <a:pt x="244" y="115"/>
                  </a:lnTo>
                  <a:lnTo>
                    <a:pt x="255" y="128"/>
                  </a:lnTo>
                  <a:lnTo>
                    <a:pt x="279" y="150"/>
                  </a:lnTo>
                  <a:lnTo>
                    <a:pt x="303" y="162"/>
                  </a:lnTo>
                  <a:lnTo>
                    <a:pt x="337" y="173"/>
                  </a:lnTo>
                  <a:lnTo>
                    <a:pt x="360" y="186"/>
                  </a:lnTo>
                  <a:lnTo>
                    <a:pt x="396" y="186"/>
                  </a:lnTo>
                  <a:lnTo>
                    <a:pt x="430" y="186"/>
                  </a:lnTo>
                  <a:lnTo>
                    <a:pt x="441" y="162"/>
                  </a:lnTo>
                  <a:lnTo>
                    <a:pt x="441" y="139"/>
                  </a:lnTo>
                  <a:lnTo>
                    <a:pt x="441" y="115"/>
                  </a:lnTo>
                  <a:lnTo>
                    <a:pt x="441" y="104"/>
                  </a:lnTo>
                  <a:lnTo>
                    <a:pt x="418" y="69"/>
                  </a:lnTo>
                  <a:lnTo>
                    <a:pt x="406" y="45"/>
                  </a:lnTo>
                  <a:lnTo>
                    <a:pt x="383" y="22"/>
                  </a:lnTo>
                  <a:lnTo>
                    <a:pt x="418" y="34"/>
                  </a:lnTo>
                  <a:lnTo>
                    <a:pt x="441" y="57"/>
                  </a:lnTo>
                  <a:lnTo>
                    <a:pt x="465" y="80"/>
                  </a:lnTo>
                  <a:lnTo>
                    <a:pt x="489" y="115"/>
                  </a:lnTo>
                  <a:lnTo>
                    <a:pt x="500" y="139"/>
                  </a:lnTo>
                  <a:lnTo>
                    <a:pt x="523" y="162"/>
                  </a:lnTo>
                  <a:lnTo>
                    <a:pt x="534" y="173"/>
                  </a:lnTo>
                  <a:lnTo>
                    <a:pt x="558" y="197"/>
                  </a:lnTo>
                  <a:lnTo>
                    <a:pt x="582" y="208"/>
                  </a:lnTo>
                  <a:lnTo>
                    <a:pt x="604" y="232"/>
                  </a:lnTo>
                  <a:lnTo>
                    <a:pt x="639" y="243"/>
                  </a:lnTo>
                  <a:lnTo>
                    <a:pt x="675" y="255"/>
                  </a:lnTo>
                  <a:lnTo>
                    <a:pt x="709" y="266"/>
                  </a:lnTo>
                  <a:lnTo>
                    <a:pt x="720" y="290"/>
                  </a:lnTo>
                  <a:lnTo>
                    <a:pt x="720" y="314"/>
                  </a:lnTo>
                  <a:lnTo>
                    <a:pt x="720" y="336"/>
                  </a:lnTo>
                  <a:lnTo>
                    <a:pt x="709" y="359"/>
                  </a:lnTo>
                  <a:lnTo>
                    <a:pt x="709" y="383"/>
                  </a:lnTo>
                  <a:lnTo>
                    <a:pt x="709" y="418"/>
                  </a:lnTo>
                  <a:lnTo>
                    <a:pt x="697" y="441"/>
                  </a:lnTo>
                  <a:lnTo>
                    <a:pt x="709" y="465"/>
                  </a:lnTo>
                  <a:lnTo>
                    <a:pt x="720" y="487"/>
                  </a:lnTo>
                  <a:lnTo>
                    <a:pt x="720" y="511"/>
                  </a:lnTo>
                  <a:lnTo>
                    <a:pt x="720" y="534"/>
                  </a:lnTo>
                  <a:lnTo>
                    <a:pt x="732" y="558"/>
                  </a:lnTo>
                  <a:lnTo>
                    <a:pt x="720" y="569"/>
                  </a:lnTo>
                  <a:lnTo>
                    <a:pt x="720" y="593"/>
                  </a:lnTo>
                  <a:lnTo>
                    <a:pt x="720" y="615"/>
                  </a:lnTo>
                  <a:lnTo>
                    <a:pt x="720" y="673"/>
                  </a:lnTo>
                  <a:lnTo>
                    <a:pt x="720" y="708"/>
                  </a:lnTo>
                  <a:lnTo>
                    <a:pt x="709" y="755"/>
                  </a:lnTo>
                  <a:lnTo>
                    <a:pt x="686" y="790"/>
                  </a:lnTo>
                  <a:lnTo>
                    <a:pt x="675" y="825"/>
                  </a:lnTo>
                  <a:lnTo>
                    <a:pt x="662" y="860"/>
                  </a:lnTo>
                  <a:lnTo>
                    <a:pt x="651" y="883"/>
                  </a:lnTo>
                  <a:lnTo>
                    <a:pt x="662" y="918"/>
                  </a:lnTo>
                  <a:lnTo>
                    <a:pt x="675" y="883"/>
                  </a:lnTo>
                  <a:lnTo>
                    <a:pt x="697" y="872"/>
                  </a:lnTo>
                  <a:lnTo>
                    <a:pt x="720" y="872"/>
                  </a:lnTo>
                  <a:lnTo>
                    <a:pt x="744" y="883"/>
                  </a:lnTo>
                  <a:lnTo>
                    <a:pt x="732" y="929"/>
                  </a:lnTo>
                  <a:lnTo>
                    <a:pt x="720" y="976"/>
                  </a:lnTo>
                  <a:lnTo>
                    <a:pt x="686" y="1000"/>
                  </a:lnTo>
                  <a:lnTo>
                    <a:pt x="662" y="1011"/>
                  </a:lnTo>
                  <a:lnTo>
                    <a:pt x="627" y="1011"/>
                  </a:lnTo>
                  <a:lnTo>
                    <a:pt x="593" y="1022"/>
                  </a:lnTo>
                  <a:lnTo>
                    <a:pt x="558" y="1022"/>
                  </a:lnTo>
                  <a:lnTo>
                    <a:pt x="534" y="1022"/>
                  </a:lnTo>
                  <a:lnTo>
                    <a:pt x="511" y="1034"/>
                  </a:lnTo>
                  <a:lnTo>
                    <a:pt x="489" y="1034"/>
                  </a:lnTo>
                  <a:lnTo>
                    <a:pt x="476" y="1046"/>
                  </a:lnTo>
                  <a:lnTo>
                    <a:pt x="441" y="1058"/>
                  </a:lnTo>
                  <a:lnTo>
                    <a:pt x="430" y="1104"/>
                  </a:lnTo>
                  <a:lnTo>
                    <a:pt x="418" y="1128"/>
                  </a:lnTo>
                  <a:lnTo>
                    <a:pt x="360" y="1128"/>
                  </a:lnTo>
                  <a:lnTo>
                    <a:pt x="360" y="1128"/>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8" name="Freeform 320">
              <a:extLst>
                <a:ext uri="{FF2B5EF4-FFF2-40B4-BE49-F238E27FC236}">
                  <a16:creationId xmlns:a16="http://schemas.microsoft.com/office/drawing/2014/main" id="{554615AD-D4E4-95B9-5E86-7A983FF6874B}"/>
                </a:ext>
              </a:extLst>
            </p:cNvPr>
            <p:cNvSpPr>
              <a:spLocks/>
            </p:cNvSpPr>
            <p:nvPr/>
          </p:nvSpPr>
          <p:spPr bwMode="auto">
            <a:xfrm>
              <a:off x="2497" y="2505"/>
              <a:ext cx="48" cy="32"/>
            </a:xfrm>
            <a:custGeom>
              <a:avLst/>
              <a:gdLst>
                <a:gd name="T0" fmla="*/ 0 w 244"/>
                <a:gd name="T1" fmla="*/ 0 h 163"/>
                <a:gd name="T2" fmla="*/ 11 w 244"/>
                <a:gd name="T3" fmla="*/ 12 h 163"/>
                <a:gd name="T4" fmla="*/ 11 w 244"/>
                <a:gd name="T5" fmla="*/ 23 h 163"/>
                <a:gd name="T6" fmla="*/ 22 w 244"/>
                <a:gd name="T7" fmla="*/ 35 h 163"/>
                <a:gd name="T8" fmla="*/ 35 w 244"/>
                <a:gd name="T9" fmla="*/ 47 h 163"/>
                <a:gd name="T10" fmla="*/ 35 w 244"/>
                <a:gd name="T11" fmla="*/ 59 h 163"/>
                <a:gd name="T12" fmla="*/ 45 w 244"/>
                <a:gd name="T13" fmla="*/ 70 h 163"/>
                <a:gd name="T14" fmla="*/ 58 w 244"/>
                <a:gd name="T15" fmla="*/ 81 h 163"/>
                <a:gd name="T16" fmla="*/ 69 w 244"/>
                <a:gd name="T17" fmla="*/ 94 h 163"/>
                <a:gd name="T18" fmla="*/ 80 w 244"/>
                <a:gd name="T19" fmla="*/ 105 h 163"/>
                <a:gd name="T20" fmla="*/ 93 w 244"/>
                <a:gd name="T21" fmla="*/ 116 h 163"/>
                <a:gd name="T22" fmla="*/ 104 w 244"/>
                <a:gd name="T23" fmla="*/ 128 h 163"/>
                <a:gd name="T24" fmla="*/ 115 w 244"/>
                <a:gd name="T25" fmla="*/ 140 h 163"/>
                <a:gd name="T26" fmla="*/ 128 w 244"/>
                <a:gd name="T27" fmla="*/ 140 h 163"/>
                <a:gd name="T28" fmla="*/ 139 w 244"/>
                <a:gd name="T29" fmla="*/ 152 h 163"/>
                <a:gd name="T30" fmla="*/ 151 w 244"/>
                <a:gd name="T31" fmla="*/ 152 h 163"/>
                <a:gd name="T32" fmla="*/ 151 w 244"/>
                <a:gd name="T33" fmla="*/ 163 h 163"/>
                <a:gd name="T34" fmla="*/ 162 w 244"/>
                <a:gd name="T35" fmla="*/ 163 h 163"/>
                <a:gd name="T36" fmla="*/ 173 w 244"/>
                <a:gd name="T37" fmla="*/ 163 h 163"/>
                <a:gd name="T38" fmla="*/ 186 w 244"/>
                <a:gd name="T39" fmla="*/ 163 h 163"/>
                <a:gd name="T40" fmla="*/ 197 w 244"/>
                <a:gd name="T41" fmla="*/ 163 h 163"/>
                <a:gd name="T42" fmla="*/ 208 w 244"/>
                <a:gd name="T43" fmla="*/ 163 h 163"/>
                <a:gd name="T44" fmla="*/ 221 w 244"/>
                <a:gd name="T45" fmla="*/ 152 h 163"/>
                <a:gd name="T46" fmla="*/ 232 w 244"/>
                <a:gd name="T47" fmla="*/ 140 h 163"/>
                <a:gd name="T48" fmla="*/ 232 w 244"/>
                <a:gd name="T49" fmla="*/ 116 h 163"/>
                <a:gd name="T50" fmla="*/ 244 w 244"/>
                <a:gd name="T51" fmla="*/ 105 h 163"/>
                <a:gd name="T52" fmla="*/ 244 w 244"/>
                <a:gd name="T53" fmla="*/ 94 h 163"/>
                <a:gd name="T54" fmla="*/ 244 w 244"/>
                <a:gd name="T55" fmla="*/ 81 h 163"/>
                <a:gd name="T56" fmla="*/ 221 w 244"/>
                <a:gd name="T57" fmla="*/ 81 h 163"/>
                <a:gd name="T58" fmla="*/ 208 w 244"/>
                <a:gd name="T59" fmla="*/ 81 h 163"/>
                <a:gd name="T60" fmla="*/ 186 w 244"/>
                <a:gd name="T61" fmla="*/ 81 h 163"/>
                <a:gd name="T62" fmla="*/ 173 w 244"/>
                <a:gd name="T63" fmla="*/ 81 h 163"/>
                <a:gd name="T64" fmla="*/ 162 w 244"/>
                <a:gd name="T65" fmla="*/ 70 h 163"/>
                <a:gd name="T66" fmla="*/ 139 w 244"/>
                <a:gd name="T67" fmla="*/ 70 h 163"/>
                <a:gd name="T68" fmla="*/ 128 w 244"/>
                <a:gd name="T69" fmla="*/ 70 h 163"/>
                <a:gd name="T70" fmla="*/ 115 w 244"/>
                <a:gd name="T71" fmla="*/ 59 h 163"/>
                <a:gd name="T72" fmla="*/ 93 w 244"/>
                <a:gd name="T73" fmla="*/ 59 h 163"/>
                <a:gd name="T74" fmla="*/ 80 w 244"/>
                <a:gd name="T75" fmla="*/ 47 h 163"/>
                <a:gd name="T76" fmla="*/ 69 w 244"/>
                <a:gd name="T77" fmla="*/ 47 h 163"/>
                <a:gd name="T78" fmla="*/ 58 w 244"/>
                <a:gd name="T79" fmla="*/ 35 h 163"/>
                <a:gd name="T80" fmla="*/ 45 w 244"/>
                <a:gd name="T81" fmla="*/ 23 h 163"/>
                <a:gd name="T82" fmla="*/ 35 w 244"/>
                <a:gd name="T83" fmla="*/ 23 h 163"/>
                <a:gd name="T84" fmla="*/ 11 w 244"/>
                <a:gd name="T85" fmla="*/ 12 h 163"/>
                <a:gd name="T86" fmla="*/ 0 w 244"/>
                <a:gd name="T8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4" h="163">
                  <a:moveTo>
                    <a:pt x="0" y="0"/>
                  </a:moveTo>
                  <a:lnTo>
                    <a:pt x="11" y="12"/>
                  </a:lnTo>
                  <a:lnTo>
                    <a:pt x="11" y="23"/>
                  </a:lnTo>
                  <a:lnTo>
                    <a:pt x="22" y="35"/>
                  </a:lnTo>
                  <a:lnTo>
                    <a:pt x="35" y="47"/>
                  </a:lnTo>
                  <a:lnTo>
                    <a:pt x="35" y="59"/>
                  </a:lnTo>
                  <a:lnTo>
                    <a:pt x="45" y="70"/>
                  </a:lnTo>
                  <a:lnTo>
                    <a:pt x="58" y="81"/>
                  </a:lnTo>
                  <a:lnTo>
                    <a:pt x="69" y="94"/>
                  </a:lnTo>
                  <a:lnTo>
                    <a:pt x="80" y="105"/>
                  </a:lnTo>
                  <a:lnTo>
                    <a:pt x="93" y="116"/>
                  </a:lnTo>
                  <a:lnTo>
                    <a:pt x="104" y="128"/>
                  </a:lnTo>
                  <a:lnTo>
                    <a:pt x="115" y="140"/>
                  </a:lnTo>
                  <a:lnTo>
                    <a:pt x="128" y="140"/>
                  </a:lnTo>
                  <a:lnTo>
                    <a:pt x="139" y="152"/>
                  </a:lnTo>
                  <a:lnTo>
                    <a:pt x="151" y="152"/>
                  </a:lnTo>
                  <a:lnTo>
                    <a:pt x="151" y="163"/>
                  </a:lnTo>
                  <a:lnTo>
                    <a:pt x="162" y="163"/>
                  </a:lnTo>
                  <a:lnTo>
                    <a:pt x="173" y="163"/>
                  </a:lnTo>
                  <a:lnTo>
                    <a:pt x="186" y="163"/>
                  </a:lnTo>
                  <a:lnTo>
                    <a:pt x="197" y="163"/>
                  </a:lnTo>
                  <a:lnTo>
                    <a:pt x="208" y="163"/>
                  </a:lnTo>
                  <a:lnTo>
                    <a:pt x="221" y="152"/>
                  </a:lnTo>
                  <a:lnTo>
                    <a:pt x="232" y="140"/>
                  </a:lnTo>
                  <a:lnTo>
                    <a:pt x="232" y="116"/>
                  </a:lnTo>
                  <a:lnTo>
                    <a:pt x="244" y="105"/>
                  </a:lnTo>
                  <a:lnTo>
                    <a:pt x="244" y="94"/>
                  </a:lnTo>
                  <a:lnTo>
                    <a:pt x="244" y="81"/>
                  </a:lnTo>
                  <a:lnTo>
                    <a:pt x="221" y="81"/>
                  </a:lnTo>
                  <a:lnTo>
                    <a:pt x="208" y="81"/>
                  </a:lnTo>
                  <a:lnTo>
                    <a:pt x="186" y="81"/>
                  </a:lnTo>
                  <a:lnTo>
                    <a:pt x="173" y="81"/>
                  </a:lnTo>
                  <a:lnTo>
                    <a:pt x="162" y="70"/>
                  </a:lnTo>
                  <a:lnTo>
                    <a:pt x="139" y="70"/>
                  </a:lnTo>
                  <a:lnTo>
                    <a:pt x="128" y="70"/>
                  </a:lnTo>
                  <a:lnTo>
                    <a:pt x="115" y="59"/>
                  </a:lnTo>
                  <a:lnTo>
                    <a:pt x="93" y="59"/>
                  </a:lnTo>
                  <a:lnTo>
                    <a:pt x="80" y="47"/>
                  </a:lnTo>
                  <a:lnTo>
                    <a:pt x="69" y="47"/>
                  </a:lnTo>
                  <a:lnTo>
                    <a:pt x="58" y="35"/>
                  </a:lnTo>
                  <a:lnTo>
                    <a:pt x="45" y="23"/>
                  </a:lnTo>
                  <a:lnTo>
                    <a:pt x="35" y="23"/>
                  </a:lnTo>
                  <a:lnTo>
                    <a:pt x="11" y="12"/>
                  </a:lnTo>
                  <a:lnTo>
                    <a:pt x="0" y="0"/>
                  </a:lnTo>
                  <a:close/>
                </a:path>
              </a:pathLst>
            </a:custGeom>
            <a:solidFill>
              <a:srgbClr val="FF00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69" name="Freeform 321">
              <a:extLst>
                <a:ext uri="{FF2B5EF4-FFF2-40B4-BE49-F238E27FC236}">
                  <a16:creationId xmlns:a16="http://schemas.microsoft.com/office/drawing/2014/main" id="{269191FE-CFA9-6E6A-3FBA-C856C3E4035A}"/>
                </a:ext>
              </a:extLst>
            </p:cNvPr>
            <p:cNvSpPr>
              <a:spLocks/>
            </p:cNvSpPr>
            <p:nvPr/>
          </p:nvSpPr>
          <p:spPr bwMode="auto">
            <a:xfrm>
              <a:off x="2497" y="2505"/>
              <a:ext cx="48" cy="32"/>
            </a:xfrm>
            <a:custGeom>
              <a:avLst/>
              <a:gdLst>
                <a:gd name="T0" fmla="*/ 0 w 244"/>
                <a:gd name="T1" fmla="*/ 0 h 163"/>
                <a:gd name="T2" fmla="*/ 11 w 244"/>
                <a:gd name="T3" fmla="*/ 12 h 163"/>
                <a:gd name="T4" fmla="*/ 11 w 244"/>
                <a:gd name="T5" fmla="*/ 23 h 163"/>
                <a:gd name="T6" fmla="*/ 22 w 244"/>
                <a:gd name="T7" fmla="*/ 35 h 163"/>
                <a:gd name="T8" fmla="*/ 35 w 244"/>
                <a:gd name="T9" fmla="*/ 47 h 163"/>
                <a:gd name="T10" fmla="*/ 35 w 244"/>
                <a:gd name="T11" fmla="*/ 59 h 163"/>
                <a:gd name="T12" fmla="*/ 45 w 244"/>
                <a:gd name="T13" fmla="*/ 70 h 163"/>
                <a:gd name="T14" fmla="*/ 58 w 244"/>
                <a:gd name="T15" fmla="*/ 81 h 163"/>
                <a:gd name="T16" fmla="*/ 69 w 244"/>
                <a:gd name="T17" fmla="*/ 94 h 163"/>
                <a:gd name="T18" fmla="*/ 80 w 244"/>
                <a:gd name="T19" fmla="*/ 105 h 163"/>
                <a:gd name="T20" fmla="*/ 93 w 244"/>
                <a:gd name="T21" fmla="*/ 116 h 163"/>
                <a:gd name="T22" fmla="*/ 104 w 244"/>
                <a:gd name="T23" fmla="*/ 128 h 163"/>
                <a:gd name="T24" fmla="*/ 115 w 244"/>
                <a:gd name="T25" fmla="*/ 140 h 163"/>
                <a:gd name="T26" fmla="*/ 128 w 244"/>
                <a:gd name="T27" fmla="*/ 140 h 163"/>
                <a:gd name="T28" fmla="*/ 139 w 244"/>
                <a:gd name="T29" fmla="*/ 152 h 163"/>
                <a:gd name="T30" fmla="*/ 151 w 244"/>
                <a:gd name="T31" fmla="*/ 152 h 163"/>
                <a:gd name="T32" fmla="*/ 151 w 244"/>
                <a:gd name="T33" fmla="*/ 163 h 163"/>
                <a:gd name="T34" fmla="*/ 162 w 244"/>
                <a:gd name="T35" fmla="*/ 163 h 163"/>
                <a:gd name="T36" fmla="*/ 173 w 244"/>
                <a:gd name="T37" fmla="*/ 163 h 163"/>
                <a:gd name="T38" fmla="*/ 186 w 244"/>
                <a:gd name="T39" fmla="*/ 163 h 163"/>
                <a:gd name="T40" fmla="*/ 197 w 244"/>
                <a:gd name="T41" fmla="*/ 163 h 163"/>
                <a:gd name="T42" fmla="*/ 208 w 244"/>
                <a:gd name="T43" fmla="*/ 163 h 163"/>
                <a:gd name="T44" fmla="*/ 221 w 244"/>
                <a:gd name="T45" fmla="*/ 152 h 163"/>
                <a:gd name="T46" fmla="*/ 232 w 244"/>
                <a:gd name="T47" fmla="*/ 140 h 163"/>
                <a:gd name="T48" fmla="*/ 232 w 244"/>
                <a:gd name="T49" fmla="*/ 116 h 163"/>
                <a:gd name="T50" fmla="*/ 244 w 244"/>
                <a:gd name="T51" fmla="*/ 105 h 163"/>
                <a:gd name="T52" fmla="*/ 244 w 244"/>
                <a:gd name="T53" fmla="*/ 94 h 163"/>
                <a:gd name="T54" fmla="*/ 244 w 244"/>
                <a:gd name="T55" fmla="*/ 81 h 163"/>
                <a:gd name="T56" fmla="*/ 221 w 244"/>
                <a:gd name="T57" fmla="*/ 81 h 163"/>
                <a:gd name="T58" fmla="*/ 208 w 244"/>
                <a:gd name="T59" fmla="*/ 81 h 163"/>
                <a:gd name="T60" fmla="*/ 186 w 244"/>
                <a:gd name="T61" fmla="*/ 81 h 163"/>
                <a:gd name="T62" fmla="*/ 173 w 244"/>
                <a:gd name="T63" fmla="*/ 81 h 163"/>
                <a:gd name="T64" fmla="*/ 162 w 244"/>
                <a:gd name="T65" fmla="*/ 70 h 163"/>
                <a:gd name="T66" fmla="*/ 139 w 244"/>
                <a:gd name="T67" fmla="*/ 70 h 163"/>
                <a:gd name="T68" fmla="*/ 128 w 244"/>
                <a:gd name="T69" fmla="*/ 70 h 163"/>
                <a:gd name="T70" fmla="*/ 115 w 244"/>
                <a:gd name="T71" fmla="*/ 59 h 163"/>
                <a:gd name="T72" fmla="*/ 93 w 244"/>
                <a:gd name="T73" fmla="*/ 59 h 163"/>
                <a:gd name="T74" fmla="*/ 80 w 244"/>
                <a:gd name="T75" fmla="*/ 47 h 163"/>
                <a:gd name="T76" fmla="*/ 69 w 244"/>
                <a:gd name="T77" fmla="*/ 47 h 163"/>
                <a:gd name="T78" fmla="*/ 58 w 244"/>
                <a:gd name="T79" fmla="*/ 35 h 163"/>
                <a:gd name="T80" fmla="*/ 45 w 244"/>
                <a:gd name="T81" fmla="*/ 23 h 163"/>
                <a:gd name="T82" fmla="*/ 35 w 244"/>
                <a:gd name="T83" fmla="*/ 23 h 163"/>
                <a:gd name="T84" fmla="*/ 11 w 244"/>
                <a:gd name="T85" fmla="*/ 12 h 163"/>
                <a:gd name="T86" fmla="*/ 0 w 244"/>
                <a:gd name="T87" fmla="*/ 0 h 163"/>
                <a:gd name="T88" fmla="*/ 0 w 244"/>
                <a:gd name="T8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63">
                  <a:moveTo>
                    <a:pt x="0" y="0"/>
                  </a:moveTo>
                  <a:lnTo>
                    <a:pt x="11" y="12"/>
                  </a:lnTo>
                  <a:lnTo>
                    <a:pt x="11" y="23"/>
                  </a:lnTo>
                  <a:lnTo>
                    <a:pt x="22" y="35"/>
                  </a:lnTo>
                  <a:lnTo>
                    <a:pt x="35" y="47"/>
                  </a:lnTo>
                  <a:lnTo>
                    <a:pt x="35" y="59"/>
                  </a:lnTo>
                  <a:lnTo>
                    <a:pt x="45" y="70"/>
                  </a:lnTo>
                  <a:lnTo>
                    <a:pt x="58" y="81"/>
                  </a:lnTo>
                  <a:lnTo>
                    <a:pt x="69" y="94"/>
                  </a:lnTo>
                  <a:lnTo>
                    <a:pt x="80" y="105"/>
                  </a:lnTo>
                  <a:lnTo>
                    <a:pt x="93" y="116"/>
                  </a:lnTo>
                  <a:lnTo>
                    <a:pt x="104" y="128"/>
                  </a:lnTo>
                  <a:lnTo>
                    <a:pt x="115" y="140"/>
                  </a:lnTo>
                  <a:lnTo>
                    <a:pt x="128" y="140"/>
                  </a:lnTo>
                  <a:lnTo>
                    <a:pt x="139" y="152"/>
                  </a:lnTo>
                  <a:lnTo>
                    <a:pt x="151" y="152"/>
                  </a:lnTo>
                  <a:lnTo>
                    <a:pt x="151" y="163"/>
                  </a:lnTo>
                  <a:lnTo>
                    <a:pt x="162" y="163"/>
                  </a:lnTo>
                  <a:lnTo>
                    <a:pt x="173" y="163"/>
                  </a:lnTo>
                  <a:lnTo>
                    <a:pt x="186" y="163"/>
                  </a:lnTo>
                  <a:lnTo>
                    <a:pt x="197" y="163"/>
                  </a:lnTo>
                  <a:lnTo>
                    <a:pt x="208" y="163"/>
                  </a:lnTo>
                  <a:lnTo>
                    <a:pt x="221" y="152"/>
                  </a:lnTo>
                  <a:lnTo>
                    <a:pt x="232" y="140"/>
                  </a:lnTo>
                  <a:lnTo>
                    <a:pt x="232" y="116"/>
                  </a:lnTo>
                  <a:lnTo>
                    <a:pt x="244" y="105"/>
                  </a:lnTo>
                  <a:lnTo>
                    <a:pt x="244" y="94"/>
                  </a:lnTo>
                  <a:lnTo>
                    <a:pt x="244" y="81"/>
                  </a:lnTo>
                  <a:lnTo>
                    <a:pt x="221" y="81"/>
                  </a:lnTo>
                  <a:lnTo>
                    <a:pt x="208" y="81"/>
                  </a:lnTo>
                  <a:lnTo>
                    <a:pt x="186" y="81"/>
                  </a:lnTo>
                  <a:lnTo>
                    <a:pt x="173" y="81"/>
                  </a:lnTo>
                  <a:lnTo>
                    <a:pt x="162" y="70"/>
                  </a:lnTo>
                  <a:lnTo>
                    <a:pt x="139" y="70"/>
                  </a:lnTo>
                  <a:lnTo>
                    <a:pt x="128" y="70"/>
                  </a:lnTo>
                  <a:lnTo>
                    <a:pt x="115" y="59"/>
                  </a:lnTo>
                  <a:lnTo>
                    <a:pt x="93" y="59"/>
                  </a:lnTo>
                  <a:lnTo>
                    <a:pt x="80" y="47"/>
                  </a:lnTo>
                  <a:lnTo>
                    <a:pt x="69" y="47"/>
                  </a:lnTo>
                  <a:lnTo>
                    <a:pt x="58" y="35"/>
                  </a:lnTo>
                  <a:lnTo>
                    <a:pt x="45" y="23"/>
                  </a:lnTo>
                  <a:lnTo>
                    <a:pt x="35" y="23"/>
                  </a:lnTo>
                  <a:lnTo>
                    <a:pt x="11" y="12"/>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0" name="Freeform 322">
              <a:extLst>
                <a:ext uri="{FF2B5EF4-FFF2-40B4-BE49-F238E27FC236}">
                  <a16:creationId xmlns:a16="http://schemas.microsoft.com/office/drawing/2014/main" id="{B7E95948-1B0C-54FA-BECD-00E7DF0FB18D}"/>
                </a:ext>
              </a:extLst>
            </p:cNvPr>
            <p:cNvSpPr>
              <a:spLocks/>
            </p:cNvSpPr>
            <p:nvPr/>
          </p:nvSpPr>
          <p:spPr bwMode="auto">
            <a:xfrm>
              <a:off x="2543" y="2619"/>
              <a:ext cx="12" cy="49"/>
            </a:xfrm>
            <a:custGeom>
              <a:avLst/>
              <a:gdLst>
                <a:gd name="T0" fmla="*/ 0 w 58"/>
                <a:gd name="T1" fmla="*/ 244 h 244"/>
                <a:gd name="T2" fmla="*/ 12 w 58"/>
                <a:gd name="T3" fmla="*/ 231 h 244"/>
                <a:gd name="T4" fmla="*/ 23 w 58"/>
                <a:gd name="T5" fmla="*/ 221 h 244"/>
                <a:gd name="T6" fmla="*/ 23 w 58"/>
                <a:gd name="T7" fmla="*/ 209 h 244"/>
                <a:gd name="T8" fmla="*/ 34 w 58"/>
                <a:gd name="T9" fmla="*/ 186 h 244"/>
                <a:gd name="T10" fmla="*/ 34 w 58"/>
                <a:gd name="T11" fmla="*/ 174 h 244"/>
                <a:gd name="T12" fmla="*/ 46 w 58"/>
                <a:gd name="T13" fmla="*/ 162 h 244"/>
                <a:gd name="T14" fmla="*/ 46 w 58"/>
                <a:gd name="T15" fmla="*/ 139 h 244"/>
                <a:gd name="T16" fmla="*/ 46 w 58"/>
                <a:gd name="T17" fmla="*/ 127 h 244"/>
                <a:gd name="T18" fmla="*/ 58 w 58"/>
                <a:gd name="T19" fmla="*/ 104 h 244"/>
                <a:gd name="T20" fmla="*/ 58 w 58"/>
                <a:gd name="T21" fmla="*/ 93 h 244"/>
                <a:gd name="T22" fmla="*/ 58 w 58"/>
                <a:gd name="T23" fmla="*/ 81 h 244"/>
                <a:gd name="T24" fmla="*/ 58 w 58"/>
                <a:gd name="T25" fmla="*/ 58 h 244"/>
                <a:gd name="T26" fmla="*/ 46 w 58"/>
                <a:gd name="T27" fmla="*/ 46 h 244"/>
                <a:gd name="T28" fmla="*/ 46 w 58"/>
                <a:gd name="T29" fmla="*/ 23 h 244"/>
                <a:gd name="T30" fmla="*/ 46 w 58"/>
                <a:gd name="T31" fmla="*/ 11 h 244"/>
                <a:gd name="T32" fmla="*/ 46 w 58"/>
                <a:gd name="T33"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244">
                  <a:moveTo>
                    <a:pt x="0" y="244"/>
                  </a:moveTo>
                  <a:lnTo>
                    <a:pt x="12" y="231"/>
                  </a:lnTo>
                  <a:lnTo>
                    <a:pt x="23" y="221"/>
                  </a:lnTo>
                  <a:lnTo>
                    <a:pt x="23" y="209"/>
                  </a:lnTo>
                  <a:lnTo>
                    <a:pt x="34" y="186"/>
                  </a:lnTo>
                  <a:lnTo>
                    <a:pt x="34" y="174"/>
                  </a:lnTo>
                  <a:lnTo>
                    <a:pt x="46" y="162"/>
                  </a:lnTo>
                  <a:lnTo>
                    <a:pt x="46" y="139"/>
                  </a:lnTo>
                  <a:lnTo>
                    <a:pt x="46" y="127"/>
                  </a:lnTo>
                  <a:lnTo>
                    <a:pt x="58" y="104"/>
                  </a:lnTo>
                  <a:lnTo>
                    <a:pt x="58" y="93"/>
                  </a:lnTo>
                  <a:lnTo>
                    <a:pt x="58" y="81"/>
                  </a:lnTo>
                  <a:lnTo>
                    <a:pt x="58" y="58"/>
                  </a:lnTo>
                  <a:lnTo>
                    <a:pt x="46" y="46"/>
                  </a:lnTo>
                  <a:lnTo>
                    <a:pt x="46" y="23"/>
                  </a:lnTo>
                  <a:lnTo>
                    <a:pt x="46" y="11"/>
                  </a:lnTo>
                  <a:lnTo>
                    <a:pt x="46"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1" name="Freeform 323">
              <a:extLst>
                <a:ext uri="{FF2B5EF4-FFF2-40B4-BE49-F238E27FC236}">
                  <a16:creationId xmlns:a16="http://schemas.microsoft.com/office/drawing/2014/main" id="{426FE1F9-F8CA-0B42-54F1-974F7EDC8967}"/>
                </a:ext>
              </a:extLst>
            </p:cNvPr>
            <p:cNvSpPr>
              <a:spLocks/>
            </p:cNvSpPr>
            <p:nvPr/>
          </p:nvSpPr>
          <p:spPr bwMode="auto">
            <a:xfrm>
              <a:off x="2401" y="2558"/>
              <a:ext cx="7" cy="82"/>
            </a:xfrm>
            <a:custGeom>
              <a:avLst/>
              <a:gdLst>
                <a:gd name="T0" fmla="*/ 34 w 34"/>
                <a:gd name="T1" fmla="*/ 408 h 408"/>
                <a:gd name="T2" fmla="*/ 22 w 34"/>
                <a:gd name="T3" fmla="*/ 385 h 408"/>
                <a:gd name="T4" fmla="*/ 11 w 34"/>
                <a:gd name="T5" fmla="*/ 361 h 408"/>
                <a:gd name="T6" fmla="*/ 11 w 34"/>
                <a:gd name="T7" fmla="*/ 327 h 408"/>
                <a:gd name="T8" fmla="*/ 0 w 34"/>
                <a:gd name="T9" fmla="*/ 303 h 408"/>
                <a:gd name="T10" fmla="*/ 0 w 34"/>
                <a:gd name="T11" fmla="*/ 280 h 408"/>
                <a:gd name="T12" fmla="*/ 0 w 34"/>
                <a:gd name="T13" fmla="*/ 257 h 408"/>
                <a:gd name="T14" fmla="*/ 0 w 34"/>
                <a:gd name="T15" fmla="*/ 233 h 408"/>
                <a:gd name="T16" fmla="*/ 0 w 34"/>
                <a:gd name="T17" fmla="*/ 199 h 408"/>
                <a:gd name="T18" fmla="*/ 0 w 34"/>
                <a:gd name="T19" fmla="*/ 175 h 408"/>
                <a:gd name="T20" fmla="*/ 0 w 34"/>
                <a:gd name="T21" fmla="*/ 152 h 408"/>
                <a:gd name="T22" fmla="*/ 11 w 34"/>
                <a:gd name="T23" fmla="*/ 128 h 408"/>
                <a:gd name="T24" fmla="*/ 11 w 34"/>
                <a:gd name="T25" fmla="*/ 94 h 408"/>
                <a:gd name="T26" fmla="*/ 11 w 34"/>
                <a:gd name="T27" fmla="*/ 71 h 408"/>
                <a:gd name="T28" fmla="*/ 11 w 34"/>
                <a:gd name="T29" fmla="*/ 47 h 408"/>
                <a:gd name="T30" fmla="*/ 11 w 34"/>
                <a:gd name="T31" fmla="*/ 24 h 408"/>
                <a:gd name="T32" fmla="*/ 11 w 34"/>
                <a:gd name="T33"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08">
                  <a:moveTo>
                    <a:pt x="34" y="408"/>
                  </a:moveTo>
                  <a:lnTo>
                    <a:pt x="22" y="385"/>
                  </a:lnTo>
                  <a:lnTo>
                    <a:pt x="11" y="361"/>
                  </a:lnTo>
                  <a:lnTo>
                    <a:pt x="11" y="327"/>
                  </a:lnTo>
                  <a:lnTo>
                    <a:pt x="0" y="303"/>
                  </a:lnTo>
                  <a:lnTo>
                    <a:pt x="0" y="280"/>
                  </a:lnTo>
                  <a:lnTo>
                    <a:pt x="0" y="257"/>
                  </a:lnTo>
                  <a:lnTo>
                    <a:pt x="0" y="233"/>
                  </a:lnTo>
                  <a:lnTo>
                    <a:pt x="0" y="199"/>
                  </a:lnTo>
                  <a:lnTo>
                    <a:pt x="0" y="175"/>
                  </a:lnTo>
                  <a:lnTo>
                    <a:pt x="0" y="152"/>
                  </a:lnTo>
                  <a:lnTo>
                    <a:pt x="11" y="128"/>
                  </a:lnTo>
                  <a:lnTo>
                    <a:pt x="11" y="94"/>
                  </a:lnTo>
                  <a:lnTo>
                    <a:pt x="11" y="71"/>
                  </a:lnTo>
                  <a:lnTo>
                    <a:pt x="11" y="47"/>
                  </a:lnTo>
                  <a:lnTo>
                    <a:pt x="11" y="24"/>
                  </a:lnTo>
                  <a:lnTo>
                    <a:pt x="11"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2" name="Freeform 324">
              <a:extLst>
                <a:ext uri="{FF2B5EF4-FFF2-40B4-BE49-F238E27FC236}">
                  <a16:creationId xmlns:a16="http://schemas.microsoft.com/office/drawing/2014/main" id="{9533E64D-6F5A-3D5F-4477-39E348E9F11A}"/>
                </a:ext>
              </a:extLst>
            </p:cNvPr>
            <p:cNvSpPr>
              <a:spLocks/>
            </p:cNvSpPr>
            <p:nvPr/>
          </p:nvSpPr>
          <p:spPr bwMode="auto">
            <a:xfrm>
              <a:off x="2436" y="2696"/>
              <a:ext cx="33" cy="21"/>
            </a:xfrm>
            <a:custGeom>
              <a:avLst/>
              <a:gdLst>
                <a:gd name="T0" fmla="*/ 163 w 163"/>
                <a:gd name="T1" fmla="*/ 105 h 105"/>
                <a:gd name="T2" fmla="*/ 141 w 163"/>
                <a:gd name="T3" fmla="*/ 82 h 105"/>
                <a:gd name="T4" fmla="*/ 128 w 163"/>
                <a:gd name="T5" fmla="*/ 70 h 105"/>
                <a:gd name="T6" fmla="*/ 106 w 163"/>
                <a:gd name="T7" fmla="*/ 58 h 105"/>
                <a:gd name="T8" fmla="*/ 82 w 163"/>
                <a:gd name="T9" fmla="*/ 47 h 105"/>
                <a:gd name="T10" fmla="*/ 58 w 163"/>
                <a:gd name="T11" fmla="*/ 36 h 105"/>
                <a:gd name="T12" fmla="*/ 47 w 163"/>
                <a:gd name="T13" fmla="*/ 24 h 105"/>
                <a:gd name="T14" fmla="*/ 24 w 163"/>
                <a:gd name="T15" fmla="*/ 12 h 105"/>
                <a:gd name="T16" fmla="*/ 0 w 163"/>
                <a:gd name="T1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105">
                  <a:moveTo>
                    <a:pt x="163" y="105"/>
                  </a:moveTo>
                  <a:lnTo>
                    <a:pt x="141" y="82"/>
                  </a:lnTo>
                  <a:lnTo>
                    <a:pt x="128" y="70"/>
                  </a:lnTo>
                  <a:lnTo>
                    <a:pt x="106" y="58"/>
                  </a:lnTo>
                  <a:lnTo>
                    <a:pt x="82" y="47"/>
                  </a:lnTo>
                  <a:lnTo>
                    <a:pt x="58" y="36"/>
                  </a:lnTo>
                  <a:lnTo>
                    <a:pt x="47" y="24"/>
                  </a:lnTo>
                  <a:lnTo>
                    <a:pt x="24" y="12"/>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3" name="Freeform 325">
              <a:extLst>
                <a:ext uri="{FF2B5EF4-FFF2-40B4-BE49-F238E27FC236}">
                  <a16:creationId xmlns:a16="http://schemas.microsoft.com/office/drawing/2014/main" id="{D63F445E-9857-8EFD-DC8A-561B4E5370F2}"/>
                </a:ext>
              </a:extLst>
            </p:cNvPr>
            <p:cNvSpPr>
              <a:spLocks/>
            </p:cNvSpPr>
            <p:nvPr/>
          </p:nvSpPr>
          <p:spPr bwMode="auto">
            <a:xfrm>
              <a:off x="2499" y="2705"/>
              <a:ext cx="39" cy="12"/>
            </a:xfrm>
            <a:custGeom>
              <a:avLst/>
              <a:gdLst>
                <a:gd name="T0" fmla="*/ 197 w 197"/>
                <a:gd name="T1" fmla="*/ 0 h 59"/>
                <a:gd name="T2" fmla="*/ 175 w 197"/>
                <a:gd name="T3" fmla="*/ 12 h 59"/>
                <a:gd name="T4" fmla="*/ 140 w 197"/>
                <a:gd name="T5" fmla="*/ 12 h 59"/>
                <a:gd name="T6" fmla="*/ 116 w 197"/>
                <a:gd name="T7" fmla="*/ 12 h 59"/>
                <a:gd name="T8" fmla="*/ 82 w 197"/>
                <a:gd name="T9" fmla="*/ 12 h 59"/>
                <a:gd name="T10" fmla="*/ 58 w 197"/>
                <a:gd name="T11" fmla="*/ 24 h 59"/>
                <a:gd name="T12" fmla="*/ 23 w 197"/>
                <a:gd name="T13" fmla="*/ 24 h 59"/>
                <a:gd name="T14" fmla="*/ 11 w 197"/>
                <a:gd name="T15" fmla="*/ 35 h 59"/>
                <a:gd name="T16" fmla="*/ 0 w 197"/>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59">
                  <a:moveTo>
                    <a:pt x="197" y="0"/>
                  </a:moveTo>
                  <a:lnTo>
                    <a:pt x="175" y="12"/>
                  </a:lnTo>
                  <a:lnTo>
                    <a:pt x="140" y="12"/>
                  </a:lnTo>
                  <a:lnTo>
                    <a:pt x="116" y="12"/>
                  </a:lnTo>
                  <a:lnTo>
                    <a:pt x="82" y="12"/>
                  </a:lnTo>
                  <a:lnTo>
                    <a:pt x="58" y="24"/>
                  </a:lnTo>
                  <a:lnTo>
                    <a:pt x="23" y="24"/>
                  </a:lnTo>
                  <a:lnTo>
                    <a:pt x="11" y="35"/>
                  </a:lnTo>
                  <a:lnTo>
                    <a:pt x="0" y="5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4" name="Freeform 326">
              <a:extLst>
                <a:ext uri="{FF2B5EF4-FFF2-40B4-BE49-F238E27FC236}">
                  <a16:creationId xmlns:a16="http://schemas.microsoft.com/office/drawing/2014/main" id="{11367E03-6AEA-3784-FF4B-DC0CBEAABF68}"/>
                </a:ext>
              </a:extLst>
            </p:cNvPr>
            <p:cNvSpPr>
              <a:spLocks/>
            </p:cNvSpPr>
            <p:nvPr/>
          </p:nvSpPr>
          <p:spPr bwMode="auto">
            <a:xfrm>
              <a:off x="2480" y="2596"/>
              <a:ext cx="28" cy="48"/>
            </a:xfrm>
            <a:custGeom>
              <a:avLst/>
              <a:gdLst>
                <a:gd name="T0" fmla="*/ 139 w 139"/>
                <a:gd name="T1" fmla="*/ 244 h 244"/>
                <a:gd name="T2" fmla="*/ 127 w 139"/>
                <a:gd name="T3" fmla="*/ 23 h 244"/>
                <a:gd name="T4" fmla="*/ 0 w 139"/>
                <a:gd name="T5" fmla="*/ 0 h 244"/>
                <a:gd name="T6" fmla="*/ 12 w 139"/>
                <a:gd name="T7" fmla="*/ 221 h 244"/>
                <a:gd name="T8" fmla="*/ 139 w 139"/>
                <a:gd name="T9" fmla="*/ 244 h 244"/>
              </a:gdLst>
              <a:ahLst/>
              <a:cxnLst>
                <a:cxn ang="0">
                  <a:pos x="T0" y="T1"/>
                </a:cxn>
                <a:cxn ang="0">
                  <a:pos x="T2" y="T3"/>
                </a:cxn>
                <a:cxn ang="0">
                  <a:pos x="T4" y="T5"/>
                </a:cxn>
                <a:cxn ang="0">
                  <a:pos x="T6" y="T7"/>
                </a:cxn>
                <a:cxn ang="0">
                  <a:pos x="T8" y="T9"/>
                </a:cxn>
              </a:cxnLst>
              <a:rect l="0" t="0" r="r" b="b"/>
              <a:pathLst>
                <a:path w="139" h="244">
                  <a:moveTo>
                    <a:pt x="139" y="244"/>
                  </a:moveTo>
                  <a:lnTo>
                    <a:pt x="127" y="23"/>
                  </a:lnTo>
                  <a:lnTo>
                    <a:pt x="0" y="0"/>
                  </a:lnTo>
                  <a:lnTo>
                    <a:pt x="12" y="221"/>
                  </a:lnTo>
                  <a:lnTo>
                    <a:pt x="139" y="2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5" name="Freeform 327">
              <a:extLst>
                <a:ext uri="{FF2B5EF4-FFF2-40B4-BE49-F238E27FC236}">
                  <a16:creationId xmlns:a16="http://schemas.microsoft.com/office/drawing/2014/main" id="{D21A0BFC-EC1B-CDB6-6F05-48BFA3D18621}"/>
                </a:ext>
              </a:extLst>
            </p:cNvPr>
            <p:cNvSpPr>
              <a:spLocks/>
            </p:cNvSpPr>
            <p:nvPr/>
          </p:nvSpPr>
          <p:spPr bwMode="auto">
            <a:xfrm>
              <a:off x="2480" y="2596"/>
              <a:ext cx="28" cy="48"/>
            </a:xfrm>
            <a:custGeom>
              <a:avLst/>
              <a:gdLst>
                <a:gd name="T0" fmla="*/ 139 w 139"/>
                <a:gd name="T1" fmla="*/ 244 h 244"/>
                <a:gd name="T2" fmla="*/ 127 w 139"/>
                <a:gd name="T3" fmla="*/ 23 h 244"/>
                <a:gd name="T4" fmla="*/ 0 w 139"/>
                <a:gd name="T5" fmla="*/ 0 h 244"/>
                <a:gd name="T6" fmla="*/ 12 w 139"/>
                <a:gd name="T7" fmla="*/ 221 h 244"/>
                <a:gd name="T8" fmla="*/ 139 w 139"/>
                <a:gd name="T9" fmla="*/ 244 h 244"/>
                <a:gd name="T10" fmla="*/ 139 w 139"/>
                <a:gd name="T11" fmla="*/ 244 h 244"/>
              </a:gdLst>
              <a:ahLst/>
              <a:cxnLst>
                <a:cxn ang="0">
                  <a:pos x="T0" y="T1"/>
                </a:cxn>
                <a:cxn ang="0">
                  <a:pos x="T2" y="T3"/>
                </a:cxn>
                <a:cxn ang="0">
                  <a:pos x="T4" y="T5"/>
                </a:cxn>
                <a:cxn ang="0">
                  <a:pos x="T6" y="T7"/>
                </a:cxn>
                <a:cxn ang="0">
                  <a:pos x="T8" y="T9"/>
                </a:cxn>
                <a:cxn ang="0">
                  <a:pos x="T10" y="T11"/>
                </a:cxn>
              </a:cxnLst>
              <a:rect l="0" t="0" r="r" b="b"/>
              <a:pathLst>
                <a:path w="139" h="244">
                  <a:moveTo>
                    <a:pt x="139" y="244"/>
                  </a:moveTo>
                  <a:lnTo>
                    <a:pt x="127" y="23"/>
                  </a:lnTo>
                  <a:lnTo>
                    <a:pt x="0" y="0"/>
                  </a:lnTo>
                  <a:lnTo>
                    <a:pt x="12" y="221"/>
                  </a:lnTo>
                  <a:lnTo>
                    <a:pt x="139" y="244"/>
                  </a:lnTo>
                  <a:lnTo>
                    <a:pt x="139" y="24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6" name="Freeform 328">
              <a:extLst>
                <a:ext uri="{FF2B5EF4-FFF2-40B4-BE49-F238E27FC236}">
                  <a16:creationId xmlns:a16="http://schemas.microsoft.com/office/drawing/2014/main" id="{FD64959C-63AA-7574-E88F-951B686B7482}"/>
                </a:ext>
              </a:extLst>
            </p:cNvPr>
            <p:cNvSpPr>
              <a:spLocks/>
            </p:cNvSpPr>
            <p:nvPr/>
          </p:nvSpPr>
          <p:spPr bwMode="auto">
            <a:xfrm>
              <a:off x="2431" y="2582"/>
              <a:ext cx="24" cy="55"/>
            </a:xfrm>
            <a:custGeom>
              <a:avLst/>
              <a:gdLst>
                <a:gd name="T0" fmla="*/ 117 w 117"/>
                <a:gd name="T1" fmla="*/ 279 h 279"/>
                <a:gd name="T2" fmla="*/ 105 w 117"/>
                <a:gd name="T3" fmla="*/ 0 h 279"/>
                <a:gd name="T4" fmla="*/ 0 w 117"/>
                <a:gd name="T5" fmla="*/ 0 h 279"/>
                <a:gd name="T6" fmla="*/ 12 w 117"/>
                <a:gd name="T7" fmla="*/ 268 h 279"/>
                <a:gd name="T8" fmla="*/ 117 w 117"/>
                <a:gd name="T9" fmla="*/ 279 h 279"/>
              </a:gdLst>
              <a:ahLst/>
              <a:cxnLst>
                <a:cxn ang="0">
                  <a:pos x="T0" y="T1"/>
                </a:cxn>
                <a:cxn ang="0">
                  <a:pos x="T2" y="T3"/>
                </a:cxn>
                <a:cxn ang="0">
                  <a:pos x="T4" y="T5"/>
                </a:cxn>
                <a:cxn ang="0">
                  <a:pos x="T6" y="T7"/>
                </a:cxn>
                <a:cxn ang="0">
                  <a:pos x="T8" y="T9"/>
                </a:cxn>
              </a:cxnLst>
              <a:rect l="0" t="0" r="r" b="b"/>
              <a:pathLst>
                <a:path w="117" h="279">
                  <a:moveTo>
                    <a:pt x="117" y="279"/>
                  </a:moveTo>
                  <a:lnTo>
                    <a:pt x="105" y="0"/>
                  </a:lnTo>
                  <a:lnTo>
                    <a:pt x="0" y="0"/>
                  </a:lnTo>
                  <a:lnTo>
                    <a:pt x="12" y="268"/>
                  </a:lnTo>
                  <a:lnTo>
                    <a:pt x="117" y="2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7" name="Freeform 329">
              <a:extLst>
                <a:ext uri="{FF2B5EF4-FFF2-40B4-BE49-F238E27FC236}">
                  <a16:creationId xmlns:a16="http://schemas.microsoft.com/office/drawing/2014/main" id="{F824809C-09C8-AF24-B6FD-4E99988E89D4}"/>
                </a:ext>
              </a:extLst>
            </p:cNvPr>
            <p:cNvSpPr>
              <a:spLocks/>
            </p:cNvSpPr>
            <p:nvPr/>
          </p:nvSpPr>
          <p:spPr bwMode="auto">
            <a:xfrm>
              <a:off x="2431" y="2582"/>
              <a:ext cx="24" cy="55"/>
            </a:xfrm>
            <a:custGeom>
              <a:avLst/>
              <a:gdLst>
                <a:gd name="T0" fmla="*/ 117 w 117"/>
                <a:gd name="T1" fmla="*/ 279 h 279"/>
                <a:gd name="T2" fmla="*/ 105 w 117"/>
                <a:gd name="T3" fmla="*/ 0 h 279"/>
                <a:gd name="T4" fmla="*/ 0 w 117"/>
                <a:gd name="T5" fmla="*/ 0 h 279"/>
                <a:gd name="T6" fmla="*/ 12 w 117"/>
                <a:gd name="T7" fmla="*/ 268 h 279"/>
                <a:gd name="T8" fmla="*/ 117 w 117"/>
                <a:gd name="T9" fmla="*/ 279 h 279"/>
                <a:gd name="T10" fmla="*/ 117 w 117"/>
                <a:gd name="T11" fmla="*/ 279 h 279"/>
              </a:gdLst>
              <a:ahLst/>
              <a:cxnLst>
                <a:cxn ang="0">
                  <a:pos x="T0" y="T1"/>
                </a:cxn>
                <a:cxn ang="0">
                  <a:pos x="T2" y="T3"/>
                </a:cxn>
                <a:cxn ang="0">
                  <a:pos x="T4" y="T5"/>
                </a:cxn>
                <a:cxn ang="0">
                  <a:pos x="T6" y="T7"/>
                </a:cxn>
                <a:cxn ang="0">
                  <a:pos x="T8" y="T9"/>
                </a:cxn>
                <a:cxn ang="0">
                  <a:pos x="T10" y="T11"/>
                </a:cxn>
              </a:cxnLst>
              <a:rect l="0" t="0" r="r" b="b"/>
              <a:pathLst>
                <a:path w="117" h="279">
                  <a:moveTo>
                    <a:pt x="117" y="279"/>
                  </a:moveTo>
                  <a:lnTo>
                    <a:pt x="105" y="0"/>
                  </a:lnTo>
                  <a:lnTo>
                    <a:pt x="0" y="0"/>
                  </a:lnTo>
                  <a:lnTo>
                    <a:pt x="12" y="268"/>
                  </a:lnTo>
                  <a:lnTo>
                    <a:pt x="117" y="279"/>
                  </a:lnTo>
                  <a:lnTo>
                    <a:pt x="117" y="27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8" name="Line 330">
              <a:extLst>
                <a:ext uri="{FF2B5EF4-FFF2-40B4-BE49-F238E27FC236}">
                  <a16:creationId xmlns:a16="http://schemas.microsoft.com/office/drawing/2014/main" id="{A74EBA6A-4CD9-0206-041F-49E70F68D3B8}"/>
                </a:ext>
              </a:extLst>
            </p:cNvPr>
            <p:cNvSpPr>
              <a:spLocks noChangeShapeType="1"/>
            </p:cNvSpPr>
            <p:nvPr/>
          </p:nvSpPr>
          <p:spPr bwMode="auto">
            <a:xfrm>
              <a:off x="2425" y="2691"/>
              <a:ext cx="13" cy="9"/>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9" name="Line 331">
              <a:extLst>
                <a:ext uri="{FF2B5EF4-FFF2-40B4-BE49-F238E27FC236}">
                  <a16:creationId xmlns:a16="http://schemas.microsoft.com/office/drawing/2014/main" id="{00AA7485-3F8E-E844-B199-869AAA847D21}"/>
                </a:ext>
              </a:extLst>
            </p:cNvPr>
            <p:cNvSpPr>
              <a:spLocks noChangeShapeType="1"/>
            </p:cNvSpPr>
            <p:nvPr/>
          </p:nvSpPr>
          <p:spPr bwMode="auto">
            <a:xfrm flipH="1">
              <a:off x="2513" y="2712"/>
              <a:ext cx="14" cy="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0" name="Freeform 332">
              <a:extLst>
                <a:ext uri="{FF2B5EF4-FFF2-40B4-BE49-F238E27FC236}">
                  <a16:creationId xmlns:a16="http://schemas.microsoft.com/office/drawing/2014/main" id="{122E3DD0-AE29-01A7-7E26-2DFA5062E5FB}"/>
                </a:ext>
              </a:extLst>
            </p:cNvPr>
            <p:cNvSpPr>
              <a:spLocks/>
            </p:cNvSpPr>
            <p:nvPr/>
          </p:nvSpPr>
          <p:spPr bwMode="auto">
            <a:xfrm>
              <a:off x="2452" y="2463"/>
              <a:ext cx="31" cy="58"/>
            </a:xfrm>
            <a:custGeom>
              <a:avLst/>
              <a:gdLst>
                <a:gd name="T0" fmla="*/ 152 w 152"/>
                <a:gd name="T1" fmla="*/ 0 h 290"/>
                <a:gd name="T2" fmla="*/ 140 w 152"/>
                <a:gd name="T3" fmla="*/ 0 h 290"/>
                <a:gd name="T4" fmla="*/ 128 w 152"/>
                <a:gd name="T5" fmla="*/ 0 h 290"/>
                <a:gd name="T6" fmla="*/ 116 w 152"/>
                <a:gd name="T7" fmla="*/ 0 h 290"/>
                <a:gd name="T8" fmla="*/ 116 w 152"/>
                <a:gd name="T9" fmla="*/ 23 h 290"/>
                <a:gd name="T10" fmla="*/ 105 w 152"/>
                <a:gd name="T11" fmla="*/ 35 h 290"/>
                <a:gd name="T12" fmla="*/ 93 w 152"/>
                <a:gd name="T13" fmla="*/ 46 h 290"/>
                <a:gd name="T14" fmla="*/ 93 w 152"/>
                <a:gd name="T15" fmla="*/ 69 h 290"/>
                <a:gd name="T16" fmla="*/ 93 w 152"/>
                <a:gd name="T17" fmla="*/ 82 h 290"/>
                <a:gd name="T18" fmla="*/ 81 w 152"/>
                <a:gd name="T19" fmla="*/ 104 h 290"/>
                <a:gd name="T20" fmla="*/ 81 w 152"/>
                <a:gd name="T21" fmla="*/ 116 h 290"/>
                <a:gd name="T22" fmla="*/ 81 w 152"/>
                <a:gd name="T23" fmla="*/ 139 h 290"/>
                <a:gd name="T24" fmla="*/ 81 w 152"/>
                <a:gd name="T25" fmla="*/ 151 h 290"/>
                <a:gd name="T26" fmla="*/ 81 w 152"/>
                <a:gd name="T27" fmla="*/ 175 h 290"/>
                <a:gd name="T28" fmla="*/ 81 w 152"/>
                <a:gd name="T29" fmla="*/ 197 h 290"/>
                <a:gd name="T30" fmla="*/ 81 w 152"/>
                <a:gd name="T31" fmla="*/ 209 h 290"/>
                <a:gd name="T32" fmla="*/ 81 w 152"/>
                <a:gd name="T33" fmla="*/ 232 h 290"/>
                <a:gd name="T34" fmla="*/ 81 w 152"/>
                <a:gd name="T35" fmla="*/ 244 h 290"/>
                <a:gd name="T36" fmla="*/ 70 w 152"/>
                <a:gd name="T37" fmla="*/ 268 h 290"/>
                <a:gd name="T38" fmla="*/ 70 w 152"/>
                <a:gd name="T39" fmla="*/ 279 h 290"/>
                <a:gd name="T40" fmla="*/ 47 w 152"/>
                <a:gd name="T41" fmla="*/ 290 h 290"/>
                <a:gd name="T42" fmla="*/ 35 w 152"/>
                <a:gd name="T43" fmla="*/ 290 h 290"/>
                <a:gd name="T44" fmla="*/ 23 w 152"/>
                <a:gd name="T45" fmla="*/ 290 h 290"/>
                <a:gd name="T46" fmla="*/ 12 w 152"/>
                <a:gd name="T47" fmla="*/ 279 h 290"/>
                <a:gd name="T48" fmla="*/ 0 w 152"/>
                <a:gd name="T49" fmla="*/ 279 h 290"/>
                <a:gd name="T50" fmla="*/ 0 w 152"/>
                <a:gd name="T51" fmla="*/ 268 h 290"/>
                <a:gd name="T52" fmla="*/ 0 w 152"/>
                <a:gd name="T53" fmla="*/ 255 h 290"/>
                <a:gd name="T54" fmla="*/ 0 w 152"/>
                <a:gd name="T55" fmla="*/ 244 h 290"/>
                <a:gd name="T56" fmla="*/ 0 w 152"/>
                <a:gd name="T57" fmla="*/ 232 h 290"/>
                <a:gd name="T58" fmla="*/ 12 w 152"/>
                <a:gd name="T59" fmla="*/ 221 h 290"/>
                <a:gd name="T60" fmla="*/ 12 w 152"/>
                <a:gd name="T61" fmla="*/ 209 h 290"/>
                <a:gd name="T62" fmla="*/ 12 w 152"/>
                <a:gd name="T63" fmla="*/ 197 h 290"/>
                <a:gd name="T64" fmla="*/ 12 w 152"/>
                <a:gd name="T65" fmla="*/ 186 h 290"/>
                <a:gd name="T66" fmla="*/ 12 w 152"/>
                <a:gd name="T67" fmla="*/ 175 h 290"/>
                <a:gd name="T68" fmla="*/ 12 w 152"/>
                <a:gd name="T69" fmla="*/ 162 h 290"/>
                <a:gd name="T70" fmla="*/ 12 w 152"/>
                <a:gd name="T71" fmla="*/ 151 h 290"/>
                <a:gd name="T72" fmla="*/ 12 w 152"/>
                <a:gd name="T73" fmla="*/ 139 h 290"/>
                <a:gd name="T74" fmla="*/ 12 w 152"/>
                <a:gd name="T75" fmla="*/ 128 h 290"/>
                <a:gd name="T76" fmla="*/ 12 w 152"/>
                <a:gd name="T77" fmla="*/ 116 h 290"/>
                <a:gd name="T78" fmla="*/ 12 w 152"/>
                <a:gd name="T79" fmla="*/ 104 h 290"/>
                <a:gd name="T80" fmla="*/ 12 w 152"/>
                <a:gd name="T81" fmla="*/ 93 h 290"/>
                <a:gd name="T82" fmla="*/ 12 w 152"/>
                <a:gd name="T83" fmla="*/ 82 h 290"/>
                <a:gd name="T84" fmla="*/ 23 w 152"/>
                <a:gd name="T85" fmla="*/ 6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290">
                  <a:moveTo>
                    <a:pt x="152" y="0"/>
                  </a:moveTo>
                  <a:lnTo>
                    <a:pt x="140" y="0"/>
                  </a:lnTo>
                  <a:lnTo>
                    <a:pt x="128" y="0"/>
                  </a:lnTo>
                  <a:lnTo>
                    <a:pt x="116" y="0"/>
                  </a:lnTo>
                  <a:lnTo>
                    <a:pt x="116" y="23"/>
                  </a:lnTo>
                  <a:lnTo>
                    <a:pt x="105" y="35"/>
                  </a:lnTo>
                  <a:lnTo>
                    <a:pt x="93" y="46"/>
                  </a:lnTo>
                  <a:lnTo>
                    <a:pt x="93" y="69"/>
                  </a:lnTo>
                  <a:lnTo>
                    <a:pt x="93" y="82"/>
                  </a:lnTo>
                  <a:lnTo>
                    <a:pt x="81" y="104"/>
                  </a:lnTo>
                  <a:lnTo>
                    <a:pt x="81" y="116"/>
                  </a:lnTo>
                  <a:lnTo>
                    <a:pt x="81" y="139"/>
                  </a:lnTo>
                  <a:lnTo>
                    <a:pt x="81" y="151"/>
                  </a:lnTo>
                  <a:lnTo>
                    <a:pt x="81" y="175"/>
                  </a:lnTo>
                  <a:lnTo>
                    <a:pt x="81" y="197"/>
                  </a:lnTo>
                  <a:lnTo>
                    <a:pt x="81" y="209"/>
                  </a:lnTo>
                  <a:lnTo>
                    <a:pt x="81" y="232"/>
                  </a:lnTo>
                  <a:lnTo>
                    <a:pt x="81" y="244"/>
                  </a:lnTo>
                  <a:lnTo>
                    <a:pt x="70" y="268"/>
                  </a:lnTo>
                  <a:lnTo>
                    <a:pt x="70" y="279"/>
                  </a:lnTo>
                  <a:lnTo>
                    <a:pt x="47" y="290"/>
                  </a:lnTo>
                  <a:lnTo>
                    <a:pt x="35" y="290"/>
                  </a:lnTo>
                  <a:lnTo>
                    <a:pt x="23" y="290"/>
                  </a:lnTo>
                  <a:lnTo>
                    <a:pt x="12" y="279"/>
                  </a:lnTo>
                  <a:lnTo>
                    <a:pt x="0" y="279"/>
                  </a:lnTo>
                  <a:lnTo>
                    <a:pt x="0" y="268"/>
                  </a:lnTo>
                  <a:lnTo>
                    <a:pt x="0" y="255"/>
                  </a:lnTo>
                  <a:lnTo>
                    <a:pt x="0" y="244"/>
                  </a:lnTo>
                  <a:lnTo>
                    <a:pt x="0" y="232"/>
                  </a:lnTo>
                  <a:lnTo>
                    <a:pt x="12" y="221"/>
                  </a:lnTo>
                  <a:lnTo>
                    <a:pt x="12" y="209"/>
                  </a:lnTo>
                  <a:lnTo>
                    <a:pt x="12" y="197"/>
                  </a:lnTo>
                  <a:lnTo>
                    <a:pt x="12" y="186"/>
                  </a:lnTo>
                  <a:lnTo>
                    <a:pt x="12" y="175"/>
                  </a:lnTo>
                  <a:lnTo>
                    <a:pt x="12" y="162"/>
                  </a:lnTo>
                  <a:lnTo>
                    <a:pt x="12" y="151"/>
                  </a:lnTo>
                  <a:lnTo>
                    <a:pt x="12" y="139"/>
                  </a:lnTo>
                  <a:lnTo>
                    <a:pt x="12" y="128"/>
                  </a:lnTo>
                  <a:lnTo>
                    <a:pt x="12" y="116"/>
                  </a:lnTo>
                  <a:lnTo>
                    <a:pt x="12" y="104"/>
                  </a:lnTo>
                  <a:lnTo>
                    <a:pt x="12" y="93"/>
                  </a:lnTo>
                  <a:lnTo>
                    <a:pt x="12" y="82"/>
                  </a:lnTo>
                  <a:lnTo>
                    <a:pt x="23" y="6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1" name="Freeform 333">
              <a:extLst>
                <a:ext uri="{FF2B5EF4-FFF2-40B4-BE49-F238E27FC236}">
                  <a16:creationId xmlns:a16="http://schemas.microsoft.com/office/drawing/2014/main" id="{62CC3704-9133-0D55-AD29-79AF4C27065C}"/>
                </a:ext>
              </a:extLst>
            </p:cNvPr>
            <p:cNvSpPr>
              <a:spLocks/>
            </p:cNvSpPr>
            <p:nvPr/>
          </p:nvSpPr>
          <p:spPr bwMode="auto">
            <a:xfrm>
              <a:off x="2457" y="2505"/>
              <a:ext cx="7" cy="12"/>
            </a:xfrm>
            <a:custGeom>
              <a:avLst/>
              <a:gdLst>
                <a:gd name="T0" fmla="*/ 34 w 34"/>
                <a:gd name="T1" fmla="*/ 12 h 59"/>
                <a:gd name="T2" fmla="*/ 34 w 34"/>
                <a:gd name="T3" fmla="*/ 0 h 59"/>
                <a:gd name="T4" fmla="*/ 22 w 34"/>
                <a:gd name="T5" fmla="*/ 0 h 59"/>
                <a:gd name="T6" fmla="*/ 11 w 34"/>
                <a:gd name="T7" fmla="*/ 12 h 59"/>
                <a:gd name="T8" fmla="*/ 0 w 34"/>
                <a:gd name="T9" fmla="*/ 23 h 59"/>
                <a:gd name="T10" fmla="*/ 0 w 34"/>
                <a:gd name="T11" fmla="*/ 46 h 59"/>
                <a:gd name="T12" fmla="*/ 0 w 34"/>
                <a:gd name="T13" fmla="*/ 59 h 59"/>
                <a:gd name="T14" fmla="*/ 11 w 34"/>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9">
                  <a:moveTo>
                    <a:pt x="34" y="12"/>
                  </a:moveTo>
                  <a:lnTo>
                    <a:pt x="34" y="0"/>
                  </a:lnTo>
                  <a:lnTo>
                    <a:pt x="22" y="0"/>
                  </a:lnTo>
                  <a:lnTo>
                    <a:pt x="11" y="12"/>
                  </a:lnTo>
                  <a:lnTo>
                    <a:pt x="0" y="23"/>
                  </a:lnTo>
                  <a:lnTo>
                    <a:pt x="0" y="46"/>
                  </a:lnTo>
                  <a:lnTo>
                    <a:pt x="0" y="59"/>
                  </a:lnTo>
                  <a:lnTo>
                    <a:pt x="11" y="59"/>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2" name="Freeform 334">
              <a:extLst>
                <a:ext uri="{FF2B5EF4-FFF2-40B4-BE49-F238E27FC236}">
                  <a16:creationId xmlns:a16="http://schemas.microsoft.com/office/drawing/2014/main" id="{A6FC3114-1AE4-719E-5A71-7EEF8DBA190E}"/>
                </a:ext>
              </a:extLst>
            </p:cNvPr>
            <p:cNvSpPr>
              <a:spLocks/>
            </p:cNvSpPr>
            <p:nvPr/>
          </p:nvSpPr>
          <p:spPr bwMode="auto">
            <a:xfrm>
              <a:off x="2483" y="2480"/>
              <a:ext cx="6" cy="18"/>
            </a:xfrm>
            <a:custGeom>
              <a:avLst/>
              <a:gdLst>
                <a:gd name="T0" fmla="*/ 0 w 34"/>
                <a:gd name="T1" fmla="*/ 0 h 92"/>
                <a:gd name="T2" fmla="*/ 0 w 34"/>
                <a:gd name="T3" fmla="*/ 11 h 92"/>
                <a:gd name="T4" fmla="*/ 0 w 34"/>
                <a:gd name="T5" fmla="*/ 45 h 92"/>
                <a:gd name="T6" fmla="*/ 0 w 34"/>
                <a:gd name="T7" fmla="*/ 69 h 92"/>
                <a:gd name="T8" fmla="*/ 11 w 34"/>
                <a:gd name="T9" fmla="*/ 80 h 92"/>
                <a:gd name="T10" fmla="*/ 34 w 34"/>
                <a:gd name="T11" fmla="*/ 92 h 92"/>
              </a:gdLst>
              <a:ahLst/>
              <a:cxnLst>
                <a:cxn ang="0">
                  <a:pos x="T0" y="T1"/>
                </a:cxn>
                <a:cxn ang="0">
                  <a:pos x="T2" y="T3"/>
                </a:cxn>
                <a:cxn ang="0">
                  <a:pos x="T4" y="T5"/>
                </a:cxn>
                <a:cxn ang="0">
                  <a:pos x="T6" y="T7"/>
                </a:cxn>
                <a:cxn ang="0">
                  <a:pos x="T8" y="T9"/>
                </a:cxn>
                <a:cxn ang="0">
                  <a:pos x="T10" y="T11"/>
                </a:cxn>
              </a:cxnLst>
              <a:rect l="0" t="0" r="r" b="b"/>
              <a:pathLst>
                <a:path w="34" h="92">
                  <a:moveTo>
                    <a:pt x="0" y="0"/>
                  </a:moveTo>
                  <a:lnTo>
                    <a:pt x="0" y="11"/>
                  </a:lnTo>
                  <a:lnTo>
                    <a:pt x="0" y="45"/>
                  </a:lnTo>
                  <a:lnTo>
                    <a:pt x="0" y="69"/>
                  </a:lnTo>
                  <a:lnTo>
                    <a:pt x="11" y="80"/>
                  </a:lnTo>
                  <a:lnTo>
                    <a:pt x="34" y="92"/>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3" name="Freeform 335">
              <a:extLst>
                <a:ext uri="{FF2B5EF4-FFF2-40B4-BE49-F238E27FC236}">
                  <a16:creationId xmlns:a16="http://schemas.microsoft.com/office/drawing/2014/main" id="{E68642A8-71CA-6455-4CC0-4AD63C06B17C}"/>
                </a:ext>
              </a:extLst>
            </p:cNvPr>
            <p:cNvSpPr>
              <a:spLocks/>
            </p:cNvSpPr>
            <p:nvPr/>
          </p:nvSpPr>
          <p:spPr bwMode="auto">
            <a:xfrm>
              <a:off x="2455" y="2554"/>
              <a:ext cx="18" cy="72"/>
            </a:xfrm>
            <a:custGeom>
              <a:avLst/>
              <a:gdLst>
                <a:gd name="T0" fmla="*/ 0 w 92"/>
                <a:gd name="T1" fmla="*/ 0 h 360"/>
                <a:gd name="T2" fmla="*/ 35 w 92"/>
                <a:gd name="T3" fmla="*/ 23 h 360"/>
                <a:gd name="T4" fmla="*/ 57 w 92"/>
                <a:gd name="T5" fmla="*/ 70 h 360"/>
                <a:gd name="T6" fmla="*/ 57 w 92"/>
                <a:gd name="T7" fmla="*/ 116 h 360"/>
                <a:gd name="T8" fmla="*/ 69 w 92"/>
                <a:gd name="T9" fmla="*/ 174 h 360"/>
                <a:gd name="T10" fmla="*/ 69 w 92"/>
                <a:gd name="T11" fmla="*/ 221 h 360"/>
                <a:gd name="T12" fmla="*/ 69 w 92"/>
                <a:gd name="T13" fmla="*/ 279 h 360"/>
                <a:gd name="T14" fmla="*/ 69 w 92"/>
                <a:gd name="T15" fmla="*/ 325 h 360"/>
                <a:gd name="T16" fmla="*/ 92 w 92"/>
                <a:gd name="T17" fmla="*/ 3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360">
                  <a:moveTo>
                    <a:pt x="0" y="0"/>
                  </a:moveTo>
                  <a:lnTo>
                    <a:pt x="35" y="23"/>
                  </a:lnTo>
                  <a:lnTo>
                    <a:pt x="57" y="70"/>
                  </a:lnTo>
                  <a:lnTo>
                    <a:pt x="57" y="116"/>
                  </a:lnTo>
                  <a:lnTo>
                    <a:pt x="69" y="174"/>
                  </a:lnTo>
                  <a:lnTo>
                    <a:pt x="69" y="221"/>
                  </a:lnTo>
                  <a:lnTo>
                    <a:pt x="69" y="279"/>
                  </a:lnTo>
                  <a:lnTo>
                    <a:pt x="69" y="325"/>
                  </a:lnTo>
                  <a:lnTo>
                    <a:pt x="92" y="36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4" name="Freeform 336">
              <a:extLst>
                <a:ext uri="{FF2B5EF4-FFF2-40B4-BE49-F238E27FC236}">
                  <a16:creationId xmlns:a16="http://schemas.microsoft.com/office/drawing/2014/main" id="{4C6DD732-353C-7128-080F-33F310277289}"/>
                </a:ext>
              </a:extLst>
            </p:cNvPr>
            <p:cNvSpPr>
              <a:spLocks/>
            </p:cNvSpPr>
            <p:nvPr/>
          </p:nvSpPr>
          <p:spPr bwMode="auto">
            <a:xfrm>
              <a:off x="2480" y="2644"/>
              <a:ext cx="40" cy="58"/>
            </a:xfrm>
            <a:custGeom>
              <a:avLst/>
              <a:gdLst>
                <a:gd name="T0" fmla="*/ 197 w 197"/>
                <a:gd name="T1" fmla="*/ 0 h 290"/>
                <a:gd name="T2" fmla="*/ 197 w 197"/>
                <a:gd name="T3" fmla="*/ 23 h 290"/>
                <a:gd name="T4" fmla="*/ 186 w 197"/>
                <a:gd name="T5" fmla="*/ 35 h 290"/>
                <a:gd name="T6" fmla="*/ 175 w 197"/>
                <a:gd name="T7" fmla="*/ 58 h 290"/>
                <a:gd name="T8" fmla="*/ 162 w 197"/>
                <a:gd name="T9" fmla="*/ 69 h 290"/>
                <a:gd name="T10" fmla="*/ 140 w 197"/>
                <a:gd name="T11" fmla="*/ 82 h 290"/>
                <a:gd name="T12" fmla="*/ 127 w 197"/>
                <a:gd name="T13" fmla="*/ 104 h 290"/>
                <a:gd name="T14" fmla="*/ 104 w 197"/>
                <a:gd name="T15" fmla="*/ 116 h 290"/>
                <a:gd name="T16" fmla="*/ 93 w 197"/>
                <a:gd name="T17" fmla="*/ 128 h 290"/>
                <a:gd name="T18" fmla="*/ 69 w 197"/>
                <a:gd name="T19" fmla="*/ 140 h 290"/>
                <a:gd name="T20" fmla="*/ 58 w 197"/>
                <a:gd name="T21" fmla="*/ 162 h 290"/>
                <a:gd name="T22" fmla="*/ 34 w 197"/>
                <a:gd name="T23" fmla="*/ 175 h 290"/>
                <a:gd name="T24" fmla="*/ 23 w 197"/>
                <a:gd name="T25" fmla="*/ 197 h 290"/>
                <a:gd name="T26" fmla="*/ 12 w 197"/>
                <a:gd name="T27" fmla="*/ 209 h 290"/>
                <a:gd name="T28" fmla="*/ 0 w 197"/>
                <a:gd name="T29" fmla="*/ 233 h 290"/>
                <a:gd name="T30" fmla="*/ 0 w 197"/>
                <a:gd name="T31" fmla="*/ 268 h 290"/>
                <a:gd name="T32" fmla="*/ 0 w 197"/>
                <a:gd name="T3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290">
                  <a:moveTo>
                    <a:pt x="197" y="0"/>
                  </a:moveTo>
                  <a:lnTo>
                    <a:pt x="197" y="23"/>
                  </a:lnTo>
                  <a:lnTo>
                    <a:pt x="186" y="35"/>
                  </a:lnTo>
                  <a:lnTo>
                    <a:pt x="175" y="58"/>
                  </a:lnTo>
                  <a:lnTo>
                    <a:pt x="162" y="69"/>
                  </a:lnTo>
                  <a:lnTo>
                    <a:pt x="140" y="82"/>
                  </a:lnTo>
                  <a:lnTo>
                    <a:pt x="127" y="104"/>
                  </a:lnTo>
                  <a:lnTo>
                    <a:pt x="104" y="116"/>
                  </a:lnTo>
                  <a:lnTo>
                    <a:pt x="93" y="128"/>
                  </a:lnTo>
                  <a:lnTo>
                    <a:pt x="69" y="140"/>
                  </a:lnTo>
                  <a:lnTo>
                    <a:pt x="58" y="162"/>
                  </a:lnTo>
                  <a:lnTo>
                    <a:pt x="34" y="175"/>
                  </a:lnTo>
                  <a:lnTo>
                    <a:pt x="23" y="197"/>
                  </a:lnTo>
                  <a:lnTo>
                    <a:pt x="12" y="209"/>
                  </a:lnTo>
                  <a:lnTo>
                    <a:pt x="0" y="233"/>
                  </a:lnTo>
                  <a:lnTo>
                    <a:pt x="0" y="268"/>
                  </a:lnTo>
                  <a:lnTo>
                    <a:pt x="0" y="29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5" name="Rectangle 337">
              <a:extLst>
                <a:ext uri="{FF2B5EF4-FFF2-40B4-BE49-F238E27FC236}">
                  <a16:creationId xmlns:a16="http://schemas.microsoft.com/office/drawing/2014/main" id="{D06D7C12-1EB4-03F4-D109-E5F918BBDA3B}"/>
                </a:ext>
              </a:extLst>
            </p:cNvPr>
            <p:cNvSpPr>
              <a:spLocks noChangeArrowheads="1"/>
            </p:cNvSpPr>
            <p:nvPr/>
          </p:nvSpPr>
          <p:spPr bwMode="auto">
            <a:xfrm>
              <a:off x="2469" y="2758"/>
              <a:ext cx="25" cy="33"/>
            </a:xfrm>
            <a:prstGeom prst="rect">
              <a:avLst/>
            </a:prstGeom>
            <a:solidFill>
              <a:srgbClr val="ABABA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386" name="Freeform 338">
              <a:extLst>
                <a:ext uri="{FF2B5EF4-FFF2-40B4-BE49-F238E27FC236}">
                  <a16:creationId xmlns:a16="http://schemas.microsoft.com/office/drawing/2014/main" id="{3F39033E-A579-012A-0FF2-B316FD46A78C}"/>
                </a:ext>
              </a:extLst>
            </p:cNvPr>
            <p:cNvSpPr>
              <a:spLocks/>
            </p:cNvSpPr>
            <p:nvPr/>
          </p:nvSpPr>
          <p:spPr bwMode="auto">
            <a:xfrm>
              <a:off x="2469" y="2758"/>
              <a:ext cx="25" cy="33"/>
            </a:xfrm>
            <a:custGeom>
              <a:avLst/>
              <a:gdLst>
                <a:gd name="T0" fmla="*/ 128 w 128"/>
                <a:gd name="T1" fmla="*/ 0 h 164"/>
                <a:gd name="T2" fmla="*/ 128 w 128"/>
                <a:gd name="T3" fmla="*/ 164 h 164"/>
                <a:gd name="T4" fmla="*/ 0 w 128"/>
                <a:gd name="T5" fmla="*/ 164 h 164"/>
                <a:gd name="T6" fmla="*/ 0 w 128"/>
                <a:gd name="T7" fmla="*/ 0 h 164"/>
                <a:gd name="T8" fmla="*/ 128 w 128"/>
                <a:gd name="T9" fmla="*/ 0 h 164"/>
                <a:gd name="T10" fmla="*/ 128 w 128"/>
                <a:gd name="T11" fmla="*/ 0 h 164"/>
              </a:gdLst>
              <a:ahLst/>
              <a:cxnLst>
                <a:cxn ang="0">
                  <a:pos x="T0" y="T1"/>
                </a:cxn>
                <a:cxn ang="0">
                  <a:pos x="T2" y="T3"/>
                </a:cxn>
                <a:cxn ang="0">
                  <a:pos x="T4" y="T5"/>
                </a:cxn>
                <a:cxn ang="0">
                  <a:pos x="T6" y="T7"/>
                </a:cxn>
                <a:cxn ang="0">
                  <a:pos x="T8" y="T9"/>
                </a:cxn>
                <a:cxn ang="0">
                  <a:pos x="T10" y="T11"/>
                </a:cxn>
              </a:cxnLst>
              <a:rect l="0" t="0" r="r" b="b"/>
              <a:pathLst>
                <a:path w="128" h="164">
                  <a:moveTo>
                    <a:pt x="128" y="0"/>
                  </a:moveTo>
                  <a:lnTo>
                    <a:pt x="128" y="164"/>
                  </a:lnTo>
                  <a:lnTo>
                    <a:pt x="0" y="164"/>
                  </a:lnTo>
                  <a:lnTo>
                    <a:pt x="0" y="0"/>
                  </a:lnTo>
                  <a:lnTo>
                    <a:pt x="128" y="0"/>
                  </a:lnTo>
                  <a:lnTo>
                    <a:pt x="128"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7" name="Line 339">
              <a:extLst>
                <a:ext uri="{FF2B5EF4-FFF2-40B4-BE49-F238E27FC236}">
                  <a16:creationId xmlns:a16="http://schemas.microsoft.com/office/drawing/2014/main" id="{37880E56-17D9-4D93-72F3-78B752255AFF}"/>
                </a:ext>
              </a:extLst>
            </p:cNvPr>
            <p:cNvSpPr>
              <a:spLocks noChangeShapeType="1"/>
            </p:cNvSpPr>
            <p:nvPr/>
          </p:nvSpPr>
          <p:spPr bwMode="auto">
            <a:xfrm>
              <a:off x="2489" y="2761"/>
              <a:ext cx="1" cy="27"/>
            </a:xfrm>
            <a:prstGeom prst="line">
              <a:avLst/>
            </a:prstGeom>
            <a:noFill/>
            <a:ln w="7938">
              <a:solidFill>
                <a:srgbClr val="FFFF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8" name="Line 340">
              <a:extLst>
                <a:ext uri="{FF2B5EF4-FFF2-40B4-BE49-F238E27FC236}">
                  <a16:creationId xmlns:a16="http://schemas.microsoft.com/office/drawing/2014/main" id="{9603769D-1622-D140-B8D3-C8039AFF11A5}"/>
                </a:ext>
              </a:extLst>
            </p:cNvPr>
            <p:cNvSpPr>
              <a:spLocks noChangeShapeType="1"/>
            </p:cNvSpPr>
            <p:nvPr/>
          </p:nvSpPr>
          <p:spPr bwMode="auto">
            <a:xfrm>
              <a:off x="2471" y="2759"/>
              <a:ext cx="1" cy="3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9" name="Line 341">
              <a:extLst>
                <a:ext uri="{FF2B5EF4-FFF2-40B4-BE49-F238E27FC236}">
                  <a16:creationId xmlns:a16="http://schemas.microsoft.com/office/drawing/2014/main" id="{862A9DDA-3583-3651-6417-727F98164C47}"/>
                </a:ext>
              </a:extLst>
            </p:cNvPr>
            <p:cNvSpPr>
              <a:spLocks noChangeShapeType="1"/>
            </p:cNvSpPr>
            <p:nvPr/>
          </p:nvSpPr>
          <p:spPr bwMode="auto">
            <a:xfrm>
              <a:off x="2475" y="2759"/>
              <a:ext cx="1" cy="3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0" name="Freeform 342">
              <a:extLst>
                <a:ext uri="{FF2B5EF4-FFF2-40B4-BE49-F238E27FC236}">
                  <a16:creationId xmlns:a16="http://schemas.microsoft.com/office/drawing/2014/main" id="{B01DA450-0B5C-8B0B-83BE-8EC914C7B7AC}"/>
                </a:ext>
              </a:extLst>
            </p:cNvPr>
            <p:cNvSpPr>
              <a:spLocks/>
            </p:cNvSpPr>
            <p:nvPr/>
          </p:nvSpPr>
          <p:spPr bwMode="auto">
            <a:xfrm>
              <a:off x="3036" y="2998"/>
              <a:ext cx="16" cy="21"/>
            </a:xfrm>
            <a:custGeom>
              <a:avLst/>
              <a:gdLst>
                <a:gd name="T0" fmla="*/ 81 w 81"/>
                <a:gd name="T1" fmla="*/ 93 h 104"/>
                <a:gd name="T2" fmla="*/ 81 w 81"/>
                <a:gd name="T3" fmla="*/ 82 h 104"/>
                <a:gd name="T4" fmla="*/ 81 w 81"/>
                <a:gd name="T5" fmla="*/ 58 h 104"/>
                <a:gd name="T6" fmla="*/ 69 w 81"/>
                <a:gd name="T7" fmla="*/ 47 h 104"/>
                <a:gd name="T8" fmla="*/ 69 w 81"/>
                <a:gd name="T9" fmla="*/ 35 h 104"/>
                <a:gd name="T10" fmla="*/ 58 w 81"/>
                <a:gd name="T11" fmla="*/ 24 h 104"/>
                <a:gd name="T12" fmla="*/ 45 w 81"/>
                <a:gd name="T13" fmla="*/ 24 h 104"/>
                <a:gd name="T14" fmla="*/ 35 w 81"/>
                <a:gd name="T15" fmla="*/ 11 h 104"/>
                <a:gd name="T16" fmla="*/ 23 w 81"/>
                <a:gd name="T17" fmla="*/ 11 h 104"/>
                <a:gd name="T18" fmla="*/ 11 w 81"/>
                <a:gd name="T19" fmla="*/ 0 h 104"/>
                <a:gd name="T20" fmla="*/ 0 w 81"/>
                <a:gd name="T21" fmla="*/ 0 h 104"/>
                <a:gd name="T22" fmla="*/ 11 w 81"/>
                <a:gd name="T23" fmla="*/ 11 h 104"/>
                <a:gd name="T24" fmla="*/ 23 w 81"/>
                <a:gd name="T25" fmla="*/ 24 h 104"/>
                <a:gd name="T26" fmla="*/ 35 w 81"/>
                <a:gd name="T27" fmla="*/ 35 h 104"/>
                <a:gd name="T28" fmla="*/ 45 w 81"/>
                <a:gd name="T29" fmla="*/ 58 h 104"/>
                <a:gd name="T30" fmla="*/ 58 w 81"/>
                <a:gd name="T31" fmla="*/ 58 h 104"/>
                <a:gd name="T32" fmla="*/ 58 w 81"/>
                <a:gd name="T33" fmla="*/ 82 h 104"/>
                <a:gd name="T34" fmla="*/ 58 w 81"/>
                <a:gd name="T35" fmla="*/ 93 h 104"/>
                <a:gd name="T36" fmla="*/ 69 w 81"/>
                <a:gd name="T37" fmla="*/ 104 h 104"/>
                <a:gd name="T38" fmla="*/ 81 w 81"/>
                <a:gd name="T39" fmla="*/ 9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 h="104">
                  <a:moveTo>
                    <a:pt x="81" y="93"/>
                  </a:moveTo>
                  <a:lnTo>
                    <a:pt x="81" y="82"/>
                  </a:lnTo>
                  <a:lnTo>
                    <a:pt x="81" y="58"/>
                  </a:lnTo>
                  <a:lnTo>
                    <a:pt x="69" y="47"/>
                  </a:lnTo>
                  <a:lnTo>
                    <a:pt x="69" y="35"/>
                  </a:lnTo>
                  <a:lnTo>
                    <a:pt x="58" y="24"/>
                  </a:lnTo>
                  <a:lnTo>
                    <a:pt x="45" y="24"/>
                  </a:lnTo>
                  <a:lnTo>
                    <a:pt x="35" y="11"/>
                  </a:lnTo>
                  <a:lnTo>
                    <a:pt x="23" y="11"/>
                  </a:lnTo>
                  <a:lnTo>
                    <a:pt x="11" y="0"/>
                  </a:lnTo>
                  <a:lnTo>
                    <a:pt x="0" y="0"/>
                  </a:lnTo>
                  <a:lnTo>
                    <a:pt x="11" y="11"/>
                  </a:lnTo>
                  <a:lnTo>
                    <a:pt x="23" y="24"/>
                  </a:lnTo>
                  <a:lnTo>
                    <a:pt x="35" y="35"/>
                  </a:lnTo>
                  <a:lnTo>
                    <a:pt x="45" y="58"/>
                  </a:lnTo>
                  <a:lnTo>
                    <a:pt x="58" y="58"/>
                  </a:lnTo>
                  <a:lnTo>
                    <a:pt x="58" y="82"/>
                  </a:lnTo>
                  <a:lnTo>
                    <a:pt x="58" y="93"/>
                  </a:lnTo>
                  <a:lnTo>
                    <a:pt x="69" y="104"/>
                  </a:lnTo>
                  <a:lnTo>
                    <a:pt x="81"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1" name="Freeform 343">
              <a:extLst>
                <a:ext uri="{FF2B5EF4-FFF2-40B4-BE49-F238E27FC236}">
                  <a16:creationId xmlns:a16="http://schemas.microsoft.com/office/drawing/2014/main" id="{1AD982C1-59F8-444E-75E7-19879B91B962}"/>
                </a:ext>
              </a:extLst>
            </p:cNvPr>
            <p:cNvSpPr>
              <a:spLocks/>
            </p:cNvSpPr>
            <p:nvPr/>
          </p:nvSpPr>
          <p:spPr bwMode="auto">
            <a:xfrm>
              <a:off x="3036" y="2998"/>
              <a:ext cx="16" cy="21"/>
            </a:xfrm>
            <a:custGeom>
              <a:avLst/>
              <a:gdLst>
                <a:gd name="T0" fmla="*/ 81 w 81"/>
                <a:gd name="T1" fmla="*/ 93 h 104"/>
                <a:gd name="T2" fmla="*/ 81 w 81"/>
                <a:gd name="T3" fmla="*/ 82 h 104"/>
                <a:gd name="T4" fmla="*/ 81 w 81"/>
                <a:gd name="T5" fmla="*/ 58 h 104"/>
                <a:gd name="T6" fmla="*/ 69 w 81"/>
                <a:gd name="T7" fmla="*/ 47 h 104"/>
                <a:gd name="T8" fmla="*/ 69 w 81"/>
                <a:gd name="T9" fmla="*/ 35 h 104"/>
                <a:gd name="T10" fmla="*/ 58 w 81"/>
                <a:gd name="T11" fmla="*/ 24 h 104"/>
                <a:gd name="T12" fmla="*/ 45 w 81"/>
                <a:gd name="T13" fmla="*/ 24 h 104"/>
                <a:gd name="T14" fmla="*/ 35 w 81"/>
                <a:gd name="T15" fmla="*/ 11 h 104"/>
                <a:gd name="T16" fmla="*/ 23 w 81"/>
                <a:gd name="T17" fmla="*/ 11 h 104"/>
                <a:gd name="T18" fmla="*/ 11 w 81"/>
                <a:gd name="T19" fmla="*/ 0 h 104"/>
                <a:gd name="T20" fmla="*/ 0 w 81"/>
                <a:gd name="T21" fmla="*/ 0 h 104"/>
                <a:gd name="T22" fmla="*/ 11 w 81"/>
                <a:gd name="T23" fmla="*/ 11 h 104"/>
                <a:gd name="T24" fmla="*/ 23 w 81"/>
                <a:gd name="T25" fmla="*/ 24 h 104"/>
                <a:gd name="T26" fmla="*/ 35 w 81"/>
                <a:gd name="T27" fmla="*/ 35 h 104"/>
                <a:gd name="T28" fmla="*/ 45 w 81"/>
                <a:gd name="T29" fmla="*/ 58 h 104"/>
                <a:gd name="T30" fmla="*/ 58 w 81"/>
                <a:gd name="T31" fmla="*/ 58 h 104"/>
                <a:gd name="T32" fmla="*/ 58 w 81"/>
                <a:gd name="T33" fmla="*/ 82 h 104"/>
                <a:gd name="T34" fmla="*/ 58 w 81"/>
                <a:gd name="T35" fmla="*/ 93 h 104"/>
                <a:gd name="T36" fmla="*/ 69 w 81"/>
                <a:gd name="T37" fmla="*/ 104 h 104"/>
                <a:gd name="T38" fmla="*/ 81 w 81"/>
                <a:gd name="T39" fmla="*/ 93 h 104"/>
                <a:gd name="T40" fmla="*/ 81 w 81"/>
                <a:gd name="T41" fmla="*/ 9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104">
                  <a:moveTo>
                    <a:pt x="81" y="93"/>
                  </a:moveTo>
                  <a:lnTo>
                    <a:pt x="81" y="82"/>
                  </a:lnTo>
                  <a:lnTo>
                    <a:pt x="81" y="58"/>
                  </a:lnTo>
                  <a:lnTo>
                    <a:pt x="69" y="47"/>
                  </a:lnTo>
                  <a:lnTo>
                    <a:pt x="69" y="35"/>
                  </a:lnTo>
                  <a:lnTo>
                    <a:pt x="58" y="24"/>
                  </a:lnTo>
                  <a:lnTo>
                    <a:pt x="45" y="24"/>
                  </a:lnTo>
                  <a:lnTo>
                    <a:pt x="35" y="11"/>
                  </a:lnTo>
                  <a:lnTo>
                    <a:pt x="23" y="11"/>
                  </a:lnTo>
                  <a:lnTo>
                    <a:pt x="11" y="0"/>
                  </a:lnTo>
                  <a:lnTo>
                    <a:pt x="0" y="0"/>
                  </a:lnTo>
                  <a:lnTo>
                    <a:pt x="11" y="11"/>
                  </a:lnTo>
                  <a:lnTo>
                    <a:pt x="23" y="24"/>
                  </a:lnTo>
                  <a:lnTo>
                    <a:pt x="35" y="35"/>
                  </a:lnTo>
                  <a:lnTo>
                    <a:pt x="45" y="58"/>
                  </a:lnTo>
                  <a:lnTo>
                    <a:pt x="58" y="58"/>
                  </a:lnTo>
                  <a:lnTo>
                    <a:pt x="58" y="82"/>
                  </a:lnTo>
                  <a:lnTo>
                    <a:pt x="58" y="93"/>
                  </a:lnTo>
                  <a:lnTo>
                    <a:pt x="69" y="104"/>
                  </a:lnTo>
                  <a:lnTo>
                    <a:pt x="81" y="93"/>
                  </a:lnTo>
                  <a:lnTo>
                    <a:pt x="81" y="93"/>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2" name="Freeform 344">
              <a:extLst>
                <a:ext uri="{FF2B5EF4-FFF2-40B4-BE49-F238E27FC236}">
                  <a16:creationId xmlns:a16="http://schemas.microsoft.com/office/drawing/2014/main" id="{6651E5E9-7DA2-A247-9325-57138CF3E198}"/>
                </a:ext>
              </a:extLst>
            </p:cNvPr>
            <p:cNvSpPr>
              <a:spLocks/>
            </p:cNvSpPr>
            <p:nvPr/>
          </p:nvSpPr>
          <p:spPr bwMode="auto">
            <a:xfrm>
              <a:off x="3069" y="3038"/>
              <a:ext cx="20" cy="39"/>
            </a:xfrm>
            <a:custGeom>
              <a:avLst/>
              <a:gdLst>
                <a:gd name="T0" fmla="*/ 104 w 104"/>
                <a:gd name="T1" fmla="*/ 197 h 197"/>
                <a:gd name="T2" fmla="*/ 104 w 104"/>
                <a:gd name="T3" fmla="*/ 162 h 197"/>
                <a:gd name="T4" fmla="*/ 93 w 104"/>
                <a:gd name="T5" fmla="*/ 127 h 197"/>
                <a:gd name="T6" fmla="*/ 93 w 104"/>
                <a:gd name="T7" fmla="*/ 81 h 197"/>
                <a:gd name="T8" fmla="*/ 70 w 104"/>
                <a:gd name="T9" fmla="*/ 57 h 197"/>
                <a:gd name="T10" fmla="*/ 59 w 104"/>
                <a:gd name="T11" fmla="*/ 34 h 197"/>
                <a:gd name="T12" fmla="*/ 47 w 104"/>
                <a:gd name="T13" fmla="*/ 22 h 197"/>
                <a:gd name="T14" fmla="*/ 24 w 104"/>
                <a:gd name="T15" fmla="*/ 11 h 197"/>
                <a:gd name="T16" fmla="*/ 0 w 104"/>
                <a:gd name="T17" fmla="*/ 0 h 197"/>
                <a:gd name="T18" fmla="*/ 24 w 104"/>
                <a:gd name="T19" fmla="*/ 22 h 197"/>
                <a:gd name="T20" fmla="*/ 35 w 104"/>
                <a:gd name="T21" fmla="*/ 34 h 197"/>
                <a:gd name="T22" fmla="*/ 47 w 104"/>
                <a:gd name="T23" fmla="*/ 57 h 197"/>
                <a:gd name="T24" fmla="*/ 59 w 104"/>
                <a:gd name="T25" fmla="*/ 81 h 197"/>
                <a:gd name="T26" fmla="*/ 70 w 104"/>
                <a:gd name="T27" fmla="*/ 104 h 197"/>
                <a:gd name="T28" fmla="*/ 82 w 104"/>
                <a:gd name="T29" fmla="*/ 139 h 197"/>
                <a:gd name="T30" fmla="*/ 93 w 104"/>
                <a:gd name="T31" fmla="*/ 162 h 197"/>
                <a:gd name="T32" fmla="*/ 104 w 104"/>
                <a:gd name="T33"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97">
                  <a:moveTo>
                    <a:pt x="104" y="197"/>
                  </a:moveTo>
                  <a:lnTo>
                    <a:pt x="104" y="162"/>
                  </a:lnTo>
                  <a:lnTo>
                    <a:pt x="93" y="127"/>
                  </a:lnTo>
                  <a:lnTo>
                    <a:pt x="93" y="81"/>
                  </a:lnTo>
                  <a:lnTo>
                    <a:pt x="70" y="57"/>
                  </a:lnTo>
                  <a:lnTo>
                    <a:pt x="59" y="34"/>
                  </a:lnTo>
                  <a:lnTo>
                    <a:pt x="47" y="22"/>
                  </a:lnTo>
                  <a:lnTo>
                    <a:pt x="24" y="11"/>
                  </a:lnTo>
                  <a:lnTo>
                    <a:pt x="0" y="0"/>
                  </a:lnTo>
                  <a:lnTo>
                    <a:pt x="24" y="22"/>
                  </a:lnTo>
                  <a:lnTo>
                    <a:pt x="35" y="34"/>
                  </a:lnTo>
                  <a:lnTo>
                    <a:pt x="47" y="57"/>
                  </a:lnTo>
                  <a:lnTo>
                    <a:pt x="59" y="81"/>
                  </a:lnTo>
                  <a:lnTo>
                    <a:pt x="70" y="104"/>
                  </a:lnTo>
                  <a:lnTo>
                    <a:pt x="82" y="139"/>
                  </a:lnTo>
                  <a:lnTo>
                    <a:pt x="93" y="162"/>
                  </a:lnTo>
                  <a:lnTo>
                    <a:pt x="104" y="1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3" name="Freeform 345">
              <a:extLst>
                <a:ext uri="{FF2B5EF4-FFF2-40B4-BE49-F238E27FC236}">
                  <a16:creationId xmlns:a16="http://schemas.microsoft.com/office/drawing/2014/main" id="{C2BAD655-03D9-5E8A-D3A4-3EA7F2B95F78}"/>
                </a:ext>
              </a:extLst>
            </p:cNvPr>
            <p:cNvSpPr>
              <a:spLocks/>
            </p:cNvSpPr>
            <p:nvPr/>
          </p:nvSpPr>
          <p:spPr bwMode="auto">
            <a:xfrm>
              <a:off x="3069" y="3038"/>
              <a:ext cx="20" cy="39"/>
            </a:xfrm>
            <a:custGeom>
              <a:avLst/>
              <a:gdLst>
                <a:gd name="T0" fmla="*/ 104 w 104"/>
                <a:gd name="T1" fmla="*/ 197 h 197"/>
                <a:gd name="T2" fmla="*/ 104 w 104"/>
                <a:gd name="T3" fmla="*/ 162 h 197"/>
                <a:gd name="T4" fmla="*/ 93 w 104"/>
                <a:gd name="T5" fmla="*/ 127 h 197"/>
                <a:gd name="T6" fmla="*/ 93 w 104"/>
                <a:gd name="T7" fmla="*/ 81 h 197"/>
                <a:gd name="T8" fmla="*/ 70 w 104"/>
                <a:gd name="T9" fmla="*/ 57 h 197"/>
                <a:gd name="T10" fmla="*/ 59 w 104"/>
                <a:gd name="T11" fmla="*/ 34 h 197"/>
                <a:gd name="T12" fmla="*/ 47 w 104"/>
                <a:gd name="T13" fmla="*/ 22 h 197"/>
                <a:gd name="T14" fmla="*/ 24 w 104"/>
                <a:gd name="T15" fmla="*/ 11 h 197"/>
                <a:gd name="T16" fmla="*/ 0 w 104"/>
                <a:gd name="T17" fmla="*/ 0 h 197"/>
                <a:gd name="T18" fmla="*/ 24 w 104"/>
                <a:gd name="T19" fmla="*/ 22 h 197"/>
                <a:gd name="T20" fmla="*/ 35 w 104"/>
                <a:gd name="T21" fmla="*/ 34 h 197"/>
                <a:gd name="T22" fmla="*/ 47 w 104"/>
                <a:gd name="T23" fmla="*/ 57 h 197"/>
                <a:gd name="T24" fmla="*/ 59 w 104"/>
                <a:gd name="T25" fmla="*/ 81 h 197"/>
                <a:gd name="T26" fmla="*/ 70 w 104"/>
                <a:gd name="T27" fmla="*/ 104 h 197"/>
                <a:gd name="T28" fmla="*/ 82 w 104"/>
                <a:gd name="T29" fmla="*/ 139 h 197"/>
                <a:gd name="T30" fmla="*/ 93 w 104"/>
                <a:gd name="T31" fmla="*/ 162 h 197"/>
                <a:gd name="T32" fmla="*/ 104 w 104"/>
                <a:gd name="T33" fmla="*/ 197 h 197"/>
                <a:gd name="T34" fmla="*/ 104 w 104"/>
                <a:gd name="T35"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97">
                  <a:moveTo>
                    <a:pt x="104" y="197"/>
                  </a:moveTo>
                  <a:lnTo>
                    <a:pt x="104" y="162"/>
                  </a:lnTo>
                  <a:lnTo>
                    <a:pt x="93" y="127"/>
                  </a:lnTo>
                  <a:lnTo>
                    <a:pt x="93" y="81"/>
                  </a:lnTo>
                  <a:lnTo>
                    <a:pt x="70" y="57"/>
                  </a:lnTo>
                  <a:lnTo>
                    <a:pt x="59" y="34"/>
                  </a:lnTo>
                  <a:lnTo>
                    <a:pt x="47" y="22"/>
                  </a:lnTo>
                  <a:lnTo>
                    <a:pt x="24" y="11"/>
                  </a:lnTo>
                  <a:lnTo>
                    <a:pt x="0" y="0"/>
                  </a:lnTo>
                  <a:lnTo>
                    <a:pt x="24" y="22"/>
                  </a:lnTo>
                  <a:lnTo>
                    <a:pt x="35" y="34"/>
                  </a:lnTo>
                  <a:lnTo>
                    <a:pt x="47" y="57"/>
                  </a:lnTo>
                  <a:lnTo>
                    <a:pt x="59" y="81"/>
                  </a:lnTo>
                  <a:lnTo>
                    <a:pt x="70" y="104"/>
                  </a:lnTo>
                  <a:lnTo>
                    <a:pt x="82" y="139"/>
                  </a:lnTo>
                  <a:lnTo>
                    <a:pt x="93" y="162"/>
                  </a:lnTo>
                  <a:lnTo>
                    <a:pt x="104" y="197"/>
                  </a:lnTo>
                  <a:lnTo>
                    <a:pt x="104" y="19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4" name="Freeform 346">
              <a:extLst>
                <a:ext uri="{FF2B5EF4-FFF2-40B4-BE49-F238E27FC236}">
                  <a16:creationId xmlns:a16="http://schemas.microsoft.com/office/drawing/2014/main" id="{64CC4799-4332-4237-464A-D553DDBAC37A}"/>
                </a:ext>
              </a:extLst>
            </p:cNvPr>
            <p:cNvSpPr>
              <a:spLocks/>
            </p:cNvSpPr>
            <p:nvPr/>
          </p:nvSpPr>
          <p:spPr bwMode="auto">
            <a:xfrm>
              <a:off x="3022" y="2996"/>
              <a:ext cx="42" cy="74"/>
            </a:xfrm>
            <a:custGeom>
              <a:avLst/>
              <a:gdLst>
                <a:gd name="T0" fmla="*/ 104 w 208"/>
                <a:gd name="T1" fmla="*/ 325 h 372"/>
                <a:gd name="T2" fmla="*/ 115 w 208"/>
                <a:gd name="T3" fmla="*/ 325 h 372"/>
                <a:gd name="T4" fmla="*/ 139 w 208"/>
                <a:gd name="T5" fmla="*/ 303 h 372"/>
                <a:gd name="T6" fmla="*/ 128 w 208"/>
                <a:gd name="T7" fmla="*/ 279 h 372"/>
                <a:gd name="T8" fmla="*/ 139 w 208"/>
                <a:gd name="T9" fmla="*/ 303 h 372"/>
                <a:gd name="T10" fmla="*/ 139 w 208"/>
                <a:gd name="T11" fmla="*/ 314 h 372"/>
                <a:gd name="T12" fmla="*/ 139 w 208"/>
                <a:gd name="T13" fmla="*/ 337 h 372"/>
                <a:gd name="T14" fmla="*/ 128 w 208"/>
                <a:gd name="T15" fmla="*/ 360 h 372"/>
                <a:gd name="T16" fmla="*/ 104 w 208"/>
                <a:gd name="T17" fmla="*/ 372 h 372"/>
                <a:gd name="T18" fmla="*/ 81 w 208"/>
                <a:gd name="T19" fmla="*/ 360 h 372"/>
                <a:gd name="T20" fmla="*/ 70 w 208"/>
                <a:gd name="T21" fmla="*/ 337 h 372"/>
                <a:gd name="T22" fmla="*/ 70 w 208"/>
                <a:gd name="T23" fmla="*/ 325 h 372"/>
                <a:gd name="T24" fmla="*/ 46 w 208"/>
                <a:gd name="T25" fmla="*/ 314 h 372"/>
                <a:gd name="T26" fmla="*/ 22 w 208"/>
                <a:gd name="T27" fmla="*/ 303 h 372"/>
                <a:gd name="T28" fmla="*/ 11 w 208"/>
                <a:gd name="T29" fmla="*/ 290 h 372"/>
                <a:gd name="T30" fmla="*/ 0 w 208"/>
                <a:gd name="T31" fmla="*/ 267 h 372"/>
                <a:gd name="T32" fmla="*/ 0 w 208"/>
                <a:gd name="T33" fmla="*/ 232 h 372"/>
                <a:gd name="T34" fmla="*/ 0 w 208"/>
                <a:gd name="T35" fmla="*/ 210 h 372"/>
                <a:gd name="T36" fmla="*/ 0 w 208"/>
                <a:gd name="T37" fmla="*/ 186 h 372"/>
                <a:gd name="T38" fmla="*/ 22 w 208"/>
                <a:gd name="T39" fmla="*/ 162 h 372"/>
                <a:gd name="T40" fmla="*/ 46 w 208"/>
                <a:gd name="T41" fmla="*/ 151 h 372"/>
                <a:gd name="T42" fmla="*/ 70 w 208"/>
                <a:gd name="T43" fmla="*/ 139 h 372"/>
                <a:gd name="T44" fmla="*/ 93 w 208"/>
                <a:gd name="T45" fmla="*/ 128 h 372"/>
                <a:gd name="T46" fmla="*/ 70 w 208"/>
                <a:gd name="T47" fmla="*/ 117 h 372"/>
                <a:gd name="T48" fmla="*/ 46 w 208"/>
                <a:gd name="T49" fmla="*/ 93 h 372"/>
                <a:gd name="T50" fmla="*/ 70 w 208"/>
                <a:gd name="T51" fmla="*/ 104 h 372"/>
                <a:gd name="T52" fmla="*/ 81 w 208"/>
                <a:gd name="T53" fmla="*/ 117 h 372"/>
                <a:gd name="T54" fmla="*/ 104 w 208"/>
                <a:gd name="T55" fmla="*/ 117 h 372"/>
                <a:gd name="T56" fmla="*/ 128 w 208"/>
                <a:gd name="T57" fmla="*/ 117 h 372"/>
                <a:gd name="T58" fmla="*/ 151 w 208"/>
                <a:gd name="T59" fmla="*/ 104 h 372"/>
                <a:gd name="T60" fmla="*/ 174 w 208"/>
                <a:gd name="T61" fmla="*/ 81 h 372"/>
                <a:gd name="T62" fmla="*/ 197 w 208"/>
                <a:gd name="T63" fmla="*/ 58 h 372"/>
                <a:gd name="T64" fmla="*/ 197 w 208"/>
                <a:gd name="T65" fmla="*/ 35 h 372"/>
                <a:gd name="T66" fmla="*/ 197 w 208"/>
                <a:gd name="T67" fmla="*/ 11 h 372"/>
                <a:gd name="T68" fmla="*/ 186 w 208"/>
                <a:gd name="T69" fmla="*/ 0 h 372"/>
                <a:gd name="T70" fmla="*/ 197 w 208"/>
                <a:gd name="T71" fmla="*/ 11 h 372"/>
                <a:gd name="T72" fmla="*/ 208 w 208"/>
                <a:gd name="T73" fmla="*/ 35 h 372"/>
                <a:gd name="T74" fmla="*/ 208 w 208"/>
                <a:gd name="T75" fmla="*/ 46 h 372"/>
                <a:gd name="T76" fmla="*/ 197 w 208"/>
                <a:gd name="T77" fmla="*/ 69 h 372"/>
                <a:gd name="T78" fmla="*/ 174 w 208"/>
                <a:gd name="T79" fmla="*/ 93 h 372"/>
                <a:gd name="T80" fmla="*/ 151 w 208"/>
                <a:gd name="T81" fmla="*/ 104 h 372"/>
                <a:gd name="T82" fmla="*/ 128 w 208"/>
                <a:gd name="T83" fmla="*/ 128 h 372"/>
                <a:gd name="T84" fmla="*/ 104 w 208"/>
                <a:gd name="T85" fmla="*/ 139 h 372"/>
                <a:gd name="T86" fmla="*/ 70 w 208"/>
                <a:gd name="T87" fmla="*/ 151 h 372"/>
                <a:gd name="T88" fmla="*/ 46 w 208"/>
                <a:gd name="T89" fmla="*/ 162 h 372"/>
                <a:gd name="T90" fmla="*/ 35 w 208"/>
                <a:gd name="T91" fmla="*/ 174 h 372"/>
                <a:gd name="T92" fmla="*/ 11 w 208"/>
                <a:gd name="T93" fmla="*/ 210 h 372"/>
                <a:gd name="T94" fmla="*/ 11 w 208"/>
                <a:gd name="T95" fmla="*/ 232 h 372"/>
                <a:gd name="T96" fmla="*/ 22 w 208"/>
                <a:gd name="T97" fmla="*/ 244 h 372"/>
                <a:gd name="T98" fmla="*/ 46 w 208"/>
                <a:gd name="T99" fmla="*/ 267 h 372"/>
                <a:gd name="T100" fmla="*/ 70 w 208"/>
                <a:gd name="T101" fmla="*/ 267 h 372"/>
                <a:gd name="T102" fmla="*/ 81 w 208"/>
                <a:gd name="T103" fmla="*/ 279 h 372"/>
                <a:gd name="T104" fmla="*/ 81 w 208"/>
                <a:gd name="T105" fmla="*/ 290 h 372"/>
                <a:gd name="T106" fmla="*/ 81 w 208"/>
                <a:gd name="T107" fmla="*/ 314 h 372"/>
                <a:gd name="T108" fmla="*/ 104 w 208"/>
                <a:gd name="T109" fmla="*/ 325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372">
                  <a:moveTo>
                    <a:pt x="104" y="325"/>
                  </a:moveTo>
                  <a:lnTo>
                    <a:pt x="115" y="325"/>
                  </a:lnTo>
                  <a:lnTo>
                    <a:pt x="139" y="303"/>
                  </a:lnTo>
                  <a:lnTo>
                    <a:pt x="128" y="279"/>
                  </a:lnTo>
                  <a:lnTo>
                    <a:pt x="139" y="303"/>
                  </a:lnTo>
                  <a:lnTo>
                    <a:pt x="139" y="314"/>
                  </a:lnTo>
                  <a:lnTo>
                    <a:pt x="139" y="337"/>
                  </a:lnTo>
                  <a:lnTo>
                    <a:pt x="128" y="360"/>
                  </a:lnTo>
                  <a:lnTo>
                    <a:pt x="104" y="372"/>
                  </a:lnTo>
                  <a:lnTo>
                    <a:pt x="81" y="360"/>
                  </a:lnTo>
                  <a:lnTo>
                    <a:pt x="70" y="337"/>
                  </a:lnTo>
                  <a:lnTo>
                    <a:pt x="70" y="325"/>
                  </a:lnTo>
                  <a:lnTo>
                    <a:pt x="46" y="314"/>
                  </a:lnTo>
                  <a:lnTo>
                    <a:pt x="22" y="303"/>
                  </a:lnTo>
                  <a:lnTo>
                    <a:pt x="11" y="290"/>
                  </a:lnTo>
                  <a:lnTo>
                    <a:pt x="0" y="267"/>
                  </a:lnTo>
                  <a:lnTo>
                    <a:pt x="0" y="232"/>
                  </a:lnTo>
                  <a:lnTo>
                    <a:pt x="0" y="210"/>
                  </a:lnTo>
                  <a:lnTo>
                    <a:pt x="0" y="186"/>
                  </a:lnTo>
                  <a:lnTo>
                    <a:pt x="22" y="162"/>
                  </a:lnTo>
                  <a:lnTo>
                    <a:pt x="46" y="151"/>
                  </a:lnTo>
                  <a:lnTo>
                    <a:pt x="70" y="139"/>
                  </a:lnTo>
                  <a:lnTo>
                    <a:pt x="93" y="128"/>
                  </a:lnTo>
                  <a:lnTo>
                    <a:pt x="70" y="117"/>
                  </a:lnTo>
                  <a:lnTo>
                    <a:pt x="46" y="93"/>
                  </a:lnTo>
                  <a:lnTo>
                    <a:pt x="70" y="104"/>
                  </a:lnTo>
                  <a:lnTo>
                    <a:pt x="81" y="117"/>
                  </a:lnTo>
                  <a:lnTo>
                    <a:pt x="104" y="117"/>
                  </a:lnTo>
                  <a:lnTo>
                    <a:pt x="128" y="117"/>
                  </a:lnTo>
                  <a:lnTo>
                    <a:pt x="151" y="104"/>
                  </a:lnTo>
                  <a:lnTo>
                    <a:pt x="174" y="81"/>
                  </a:lnTo>
                  <a:lnTo>
                    <a:pt x="197" y="58"/>
                  </a:lnTo>
                  <a:lnTo>
                    <a:pt x="197" y="35"/>
                  </a:lnTo>
                  <a:lnTo>
                    <a:pt x="197" y="11"/>
                  </a:lnTo>
                  <a:lnTo>
                    <a:pt x="186" y="0"/>
                  </a:lnTo>
                  <a:lnTo>
                    <a:pt x="197" y="11"/>
                  </a:lnTo>
                  <a:lnTo>
                    <a:pt x="208" y="35"/>
                  </a:lnTo>
                  <a:lnTo>
                    <a:pt x="208" y="46"/>
                  </a:lnTo>
                  <a:lnTo>
                    <a:pt x="197" y="69"/>
                  </a:lnTo>
                  <a:lnTo>
                    <a:pt x="174" y="93"/>
                  </a:lnTo>
                  <a:lnTo>
                    <a:pt x="151" y="104"/>
                  </a:lnTo>
                  <a:lnTo>
                    <a:pt x="128" y="128"/>
                  </a:lnTo>
                  <a:lnTo>
                    <a:pt x="104" y="139"/>
                  </a:lnTo>
                  <a:lnTo>
                    <a:pt x="70" y="151"/>
                  </a:lnTo>
                  <a:lnTo>
                    <a:pt x="46" y="162"/>
                  </a:lnTo>
                  <a:lnTo>
                    <a:pt x="35" y="174"/>
                  </a:lnTo>
                  <a:lnTo>
                    <a:pt x="11" y="210"/>
                  </a:lnTo>
                  <a:lnTo>
                    <a:pt x="11" y="232"/>
                  </a:lnTo>
                  <a:lnTo>
                    <a:pt x="22" y="244"/>
                  </a:lnTo>
                  <a:lnTo>
                    <a:pt x="46" y="267"/>
                  </a:lnTo>
                  <a:lnTo>
                    <a:pt x="70" y="267"/>
                  </a:lnTo>
                  <a:lnTo>
                    <a:pt x="81" y="279"/>
                  </a:lnTo>
                  <a:lnTo>
                    <a:pt x="81" y="290"/>
                  </a:lnTo>
                  <a:lnTo>
                    <a:pt x="81" y="314"/>
                  </a:lnTo>
                  <a:lnTo>
                    <a:pt x="104" y="325"/>
                  </a:lnTo>
                  <a:close/>
                </a:path>
              </a:pathLst>
            </a:custGeom>
            <a:solidFill>
              <a:srgbClr val="C295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5" name="Freeform 347">
              <a:extLst>
                <a:ext uri="{FF2B5EF4-FFF2-40B4-BE49-F238E27FC236}">
                  <a16:creationId xmlns:a16="http://schemas.microsoft.com/office/drawing/2014/main" id="{9561A9BC-1BEA-3C03-07A7-C83E8451F67A}"/>
                </a:ext>
              </a:extLst>
            </p:cNvPr>
            <p:cNvSpPr>
              <a:spLocks/>
            </p:cNvSpPr>
            <p:nvPr/>
          </p:nvSpPr>
          <p:spPr bwMode="auto">
            <a:xfrm>
              <a:off x="3043" y="2998"/>
              <a:ext cx="14" cy="16"/>
            </a:xfrm>
            <a:custGeom>
              <a:avLst/>
              <a:gdLst>
                <a:gd name="T0" fmla="*/ 69 w 69"/>
                <a:gd name="T1" fmla="*/ 81 h 81"/>
                <a:gd name="T2" fmla="*/ 69 w 69"/>
                <a:gd name="T3" fmla="*/ 69 h 81"/>
                <a:gd name="T4" fmla="*/ 69 w 69"/>
                <a:gd name="T5" fmla="*/ 46 h 81"/>
                <a:gd name="T6" fmla="*/ 58 w 69"/>
                <a:gd name="T7" fmla="*/ 34 h 81"/>
                <a:gd name="T8" fmla="*/ 58 w 69"/>
                <a:gd name="T9" fmla="*/ 23 h 81"/>
                <a:gd name="T10" fmla="*/ 46 w 69"/>
                <a:gd name="T11" fmla="*/ 12 h 81"/>
                <a:gd name="T12" fmla="*/ 34 w 69"/>
                <a:gd name="T13" fmla="*/ 12 h 81"/>
                <a:gd name="T14" fmla="*/ 12 w 69"/>
                <a:gd name="T15" fmla="*/ 0 h 81"/>
                <a:gd name="T16" fmla="*/ 0 w 69"/>
                <a:gd name="T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81">
                  <a:moveTo>
                    <a:pt x="69" y="81"/>
                  </a:moveTo>
                  <a:lnTo>
                    <a:pt x="69" y="69"/>
                  </a:lnTo>
                  <a:lnTo>
                    <a:pt x="69" y="46"/>
                  </a:lnTo>
                  <a:lnTo>
                    <a:pt x="58" y="34"/>
                  </a:lnTo>
                  <a:lnTo>
                    <a:pt x="58" y="23"/>
                  </a:lnTo>
                  <a:lnTo>
                    <a:pt x="46" y="12"/>
                  </a:lnTo>
                  <a:lnTo>
                    <a:pt x="34" y="12"/>
                  </a:lnTo>
                  <a:lnTo>
                    <a:pt x="12"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6" name="Freeform 348">
              <a:extLst>
                <a:ext uri="{FF2B5EF4-FFF2-40B4-BE49-F238E27FC236}">
                  <a16:creationId xmlns:a16="http://schemas.microsoft.com/office/drawing/2014/main" id="{84750C71-2D4C-9270-68BC-D814C89E4B98}"/>
                </a:ext>
              </a:extLst>
            </p:cNvPr>
            <p:cNvSpPr>
              <a:spLocks/>
            </p:cNvSpPr>
            <p:nvPr/>
          </p:nvSpPr>
          <p:spPr bwMode="auto">
            <a:xfrm>
              <a:off x="3015" y="3028"/>
              <a:ext cx="9" cy="14"/>
            </a:xfrm>
            <a:custGeom>
              <a:avLst/>
              <a:gdLst>
                <a:gd name="T0" fmla="*/ 46 w 46"/>
                <a:gd name="T1" fmla="*/ 0 h 70"/>
                <a:gd name="T2" fmla="*/ 35 w 46"/>
                <a:gd name="T3" fmla="*/ 0 h 70"/>
                <a:gd name="T4" fmla="*/ 11 w 46"/>
                <a:gd name="T5" fmla="*/ 0 h 70"/>
                <a:gd name="T6" fmla="*/ 0 w 46"/>
                <a:gd name="T7" fmla="*/ 12 h 70"/>
                <a:gd name="T8" fmla="*/ 0 w 46"/>
                <a:gd name="T9" fmla="*/ 24 h 70"/>
                <a:gd name="T10" fmla="*/ 0 w 46"/>
                <a:gd name="T11" fmla="*/ 35 h 70"/>
                <a:gd name="T12" fmla="*/ 0 w 46"/>
                <a:gd name="T13" fmla="*/ 46 h 70"/>
                <a:gd name="T14" fmla="*/ 0 w 46"/>
                <a:gd name="T15" fmla="*/ 59 h 70"/>
                <a:gd name="T16" fmla="*/ 11 w 46"/>
                <a:gd name="T17" fmla="*/ 70 h 70"/>
                <a:gd name="T18" fmla="*/ 11 w 46"/>
                <a:gd name="T19" fmla="*/ 59 h 70"/>
                <a:gd name="T20" fmla="*/ 11 w 46"/>
                <a:gd name="T21" fmla="*/ 46 h 70"/>
                <a:gd name="T22" fmla="*/ 11 w 46"/>
                <a:gd name="T23" fmla="*/ 35 h 70"/>
                <a:gd name="T24" fmla="*/ 11 w 46"/>
                <a:gd name="T25" fmla="*/ 24 h 70"/>
                <a:gd name="T26" fmla="*/ 35 w 46"/>
                <a:gd name="T27" fmla="*/ 0 h 70"/>
                <a:gd name="T28" fmla="*/ 46 w 46"/>
                <a:gd name="T2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70">
                  <a:moveTo>
                    <a:pt x="46" y="0"/>
                  </a:moveTo>
                  <a:lnTo>
                    <a:pt x="35" y="0"/>
                  </a:lnTo>
                  <a:lnTo>
                    <a:pt x="11" y="0"/>
                  </a:lnTo>
                  <a:lnTo>
                    <a:pt x="0" y="12"/>
                  </a:lnTo>
                  <a:lnTo>
                    <a:pt x="0" y="24"/>
                  </a:lnTo>
                  <a:lnTo>
                    <a:pt x="0" y="35"/>
                  </a:lnTo>
                  <a:lnTo>
                    <a:pt x="0" y="46"/>
                  </a:lnTo>
                  <a:lnTo>
                    <a:pt x="0" y="59"/>
                  </a:lnTo>
                  <a:lnTo>
                    <a:pt x="11" y="70"/>
                  </a:lnTo>
                  <a:lnTo>
                    <a:pt x="11" y="59"/>
                  </a:lnTo>
                  <a:lnTo>
                    <a:pt x="11" y="46"/>
                  </a:lnTo>
                  <a:lnTo>
                    <a:pt x="11" y="35"/>
                  </a:lnTo>
                  <a:lnTo>
                    <a:pt x="11" y="24"/>
                  </a:lnTo>
                  <a:lnTo>
                    <a:pt x="35" y="0"/>
                  </a:lnTo>
                  <a:lnTo>
                    <a:pt x="46" y="0"/>
                  </a:lnTo>
                  <a:close/>
                </a:path>
              </a:pathLst>
            </a:custGeom>
            <a:solidFill>
              <a:srgbClr val="C295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7" name="Freeform 349">
              <a:extLst>
                <a:ext uri="{FF2B5EF4-FFF2-40B4-BE49-F238E27FC236}">
                  <a16:creationId xmlns:a16="http://schemas.microsoft.com/office/drawing/2014/main" id="{F94B6330-A937-2868-50DA-1BDCEBE7F9C5}"/>
                </a:ext>
              </a:extLst>
            </p:cNvPr>
            <p:cNvSpPr>
              <a:spLocks/>
            </p:cNvSpPr>
            <p:nvPr/>
          </p:nvSpPr>
          <p:spPr bwMode="auto">
            <a:xfrm>
              <a:off x="3076" y="3037"/>
              <a:ext cx="18" cy="35"/>
            </a:xfrm>
            <a:custGeom>
              <a:avLst/>
              <a:gdLst>
                <a:gd name="T0" fmla="*/ 92 w 92"/>
                <a:gd name="T1" fmla="*/ 175 h 175"/>
                <a:gd name="T2" fmla="*/ 92 w 92"/>
                <a:gd name="T3" fmla="*/ 164 h 175"/>
                <a:gd name="T4" fmla="*/ 92 w 92"/>
                <a:gd name="T5" fmla="*/ 140 h 175"/>
                <a:gd name="T6" fmla="*/ 92 w 92"/>
                <a:gd name="T7" fmla="*/ 129 h 175"/>
                <a:gd name="T8" fmla="*/ 92 w 92"/>
                <a:gd name="T9" fmla="*/ 105 h 175"/>
                <a:gd name="T10" fmla="*/ 92 w 92"/>
                <a:gd name="T11" fmla="*/ 93 h 175"/>
                <a:gd name="T12" fmla="*/ 92 w 92"/>
                <a:gd name="T13" fmla="*/ 82 h 175"/>
                <a:gd name="T14" fmla="*/ 92 w 92"/>
                <a:gd name="T15" fmla="*/ 58 h 175"/>
                <a:gd name="T16" fmla="*/ 81 w 92"/>
                <a:gd name="T17" fmla="*/ 47 h 175"/>
                <a:gd name="T18" fmla="*/ 81 w 92"/>
                <a:gd name="T19" fmla="*/ 36 h 175"/>
                <a:gd name="T20" fmla="*/ 70 w 92"/>
                <a:gd name="T21" fmla="*/ 24 h 175"/>
                <a:gd name="T22" fmla="*/ 70 w 92"/>
                <a:gd name="T23" fmla="*/ 12 h 175"/>
                <a:gd name="T24" fmla="*/ 57 w 92"/>
                <a:gd name="T25" fmla="*/ 12 h 175"/>
                <a:gd name="T26" fmla="*/ 46 w 92"/>
                <a:gd name="T27" fmla="*/ 0 h 175"/>
                <a:gd name="T28" fmla="*/ 36 w 92"/>
                <a:gd name="T29" fmla="*/ 0 h 175"/>
                <a:gd name="T30" fmla="*/ 12 w 92"/>
                <a:gd name="T31" fmla="*/ 0 h 175"/>
                <a:gd name="T32" fmla="*/ 0 w 92"/>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75">
                  <a:moveTo>
                    <a:pt x="92" y="175"/>
                  </a:moveTo>
                  <a:lnTo>
                    <a:pt x="92" y="164"/>
                  </a:lnTo>
                  <a:lnTo>
                    <a:pt x="92" y="140"/>
                  </a:lnTo>
                  <a:lnTo>
                    <a:pt x="92" y="129"/>
                  </a:lnTo>
                  <a:lnTo>
                    <a:pt x="92" y="105"/>
                  </a:lnTo>
                  <a:lnTo>
                    <a:pt x="92" y="93"/>
                  </a:lnTo>
                  <a:lnTo>
                    <a:pt x="92" y="82"/>
                  </a:lnTo>
                  <a:lnTo>
                    <a:pt x="92" y="58"/>
                  </a:lnTo>
                  <a:lnTo>
                    <a:pt x="81" y="47"/>
                  </a:lnTo>
                  <a:lnTo>
                    <a:pt x="81" y="36"/>
                  </a:lnTo>
                  <a:lnTo>
                    <a:pt x="70" y="24"/>
                  </a:lnTo>
                  <a:lnTo>
                    <a:pt x="70" y="12"/>
                  </a:lnTo>
                  <a:lnTo>
                    <a:pt x="57" y="12"/>
                  </a:lnTo>
                  <a:lnTo>
                    <a:pt x="46" y="0"/>
                  </a:lnTo>
                  <a:lnTo>
                    <a:pt x="36" y="0"/>
                  </a:lnTo>
                  <a:lnTo>
                    <a:pt x="12"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8" name="Freeform 350">
              <a:extLst>
                <a:ext uri="{FF2B5EF4-FFF2-40B4-BE49-F238E27FC236}">
                  <a16:creationId xmlns:a16="http://schemas.microsoft.com/office/drawing/2014/main" id="{C60316C1-2104-17AD-505A-8A09FCBE3110}"/>
                </a:ext>
              </a:extLst>
            </p:cNvPr>
            <p:cNvSpPr>
              <a:spLocks/>
            </p:cNvSpPr>
            <p:nvPr/>
          </p:nvSpPr>
          <p:spPr bwMode="auto">
            <a:xfrm>
              <a:off x="3064" y="3045"/>
              <a:ext cx="9" cy="27"/>
            </a:xfrm>
            <a:custGeom>
              <a:avLst/>
              <a:gdLst>
                <a:gd name="T0" fmla="*/ 0 w 46"/>
                <a:gd name="T1" fmla="*/ 0 h 139"/>
                <a:gd name="T2" fmla="*/ 0 w 46"/>
                <a:gd name="T3" fmla="*/ 22 h 139"/>
                <a:gd name="T4" fmla="*/ 0 w 46"/>
                <a:gd name="T5" fmla="*/ 46 h 139"/>
                <a:gd name="T6" fmla="*/ 0 w 46"/>
                <a:gd name="T7" fmla="*/ 69 h 139"/>
                <a:gd name="T8" fmla="*/ 0 w 46"/>
                <a:gd name="T9" fmla="*/ 81 h 139"/>
                <a:gd name="T10" fmla="*/ 0 w 46"/>
                <a:gd name="T11" fmla="*/ 93 h 139"/>
                <a:gd name="T12" fmla="*/ 11 w 46"/>
                <a:gd name="T13" fmla="*/ 104 h 139"/>
                <a:gd name="T14" fmla="*/ 22 w 46"/>
                <a:gd name="T15" fmla="*/ 128 h 139"/>
                <a:gd name="T16" fmla="*/ 46 w 46"/>
                <a:gd name="T17" fmla="*/ 139 h 139"/>
                <a:gd name="T18" fmla="*/ 34 w 46"/>
                <a:gd name="T19" fmla="*/ 115 h 139"/>
                <a:gd name="T20" fmla="*/ 22 w 46"/>
                <a:gd name="T21" fmla="*/ 104 h 139"/>
                <a:gd name="T22" fmla="*/ 11 w 46"/>
                <a:gd name="T23" fmla="*/ 93 h 139"/>
                <a:gd name="T24" fmla="*/ 11 w 46"/>
                <a:gd name="T25" fmla="*/ 69 h 139"/>
                <a:gd name="T26" fmla="*/ 11 w 46"/>
                <a:gd name="T27" fmla="*/ 57 h 139"/>
                <a:gd name="T28" fmla="*/ 11 w 46"/>
                <a:gd name="T29" fmla="*/ 35 h 139"/>
                <a:gd name="T30" fmla="*/ 11 w 46"/>
                <a:gd name="T31" fmla="*/ 22 h 139"/>
                <a:gd name="T32" fmla="*/ 0 w 46"/>
                <a:gd name="T3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139">
                  <a:moveTo>
                    <a:pt x="0" y="0"/>
                  </a:moveTo>
                  <a:lnTo>
                    <a:pt x="0" y="22"/>
                  </a:lnTo>
                  <a:lnTo>
                    <a:pt x="0" y="46"/>
                  </a:lnTo>
                  <a:lnTo>
                    <a:pt x="0" y="69"/>
                  </a:lnTo>
                  <a:lnTo>
                    <a:pt x="0" y="81"/>
                  </a:lnTo>
                  <a:lnTo>
                    <a:pt x="0" y="93"/>
                  </a:lnTo>
                  <a:lnTo>
                    <a:pt x="11" y="104"/>
                  </a:lnTo>
                  <a:lnTo>
                    <a:pt x="22" y="128"/>
                  </a:lnTo>
                  <a:lnTo>
                    <a:pt x="46" y="139"/>
                  </a:lnTo>
                  <a:lnTo>
                    <a:pt x="34" y="115"/>
                  </a:lnTo>
                  <a:lnTo>
                    <a:pt x="22" y="104"/>
                  </a:lnTo>
                  <a:lnTo>
                    <a:pt x="11" y="93"/>
                  </a:lnTo>
                  <a:lnTo>
                    <a:pt x="11" y="69"/>
                  </a:lnTo>
                  <a:lnTo>
                    <a:pt x="11" y="57"/>
                  </a:lnTo>
                  <a:lnTo>
                    <a:pt x="11" y="35"/>
                  </a:lnTo>
                  <a:lnTo>
                    <a:pt x="11" y="22"/>
                  </a:lnTo>
                  <a:lnTo>
                    <a:pt x="0" y="0"/>
                  </a:lnTo>
                  <a:close/>
                </a:path>
              </a:pathLst>
            </a:custGeom>
            <a:solidFill>
              <a:srgbClr val="C295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99" name="Freeform 351">
              <a:extLst>
                <a:ext uri="{FF2B5EF4-FFF2-40B4-BE49-F238E27FC236}">
                  <a16:creationId xmlns:a16="http://schemas.microsoft.com/office/drawing/2014/main" id="{96E4B9B2-68B4-9956-D3CA-A087A5B91056}"/>
                </a:ext>
              </a:extLst>
            </p:cNvPr>
            <p:cNvSpPr>
              <a:spLocks/>
            </p:cNvSpPr>
            <p:nvPr/>
          </p:nvSpPr>
          <p:spPr bwMode="auto">
            <a:xfrm>
              <a:off x="3010" y="3047"/>
              <a:ext cx="12" cy="9"/>
            </a:xfrm>
            <a:custGeom>
              <a:avLst/>
              <a:gdLst>
                <a:gd name="T0" fmla="*/ 59 w 59"/>
                <a:gd name="T1" fmla="*/ 0 h 47"/>
                <a:gd name="T2" fmla="*/ 12 w 59"/>
                <a:gd name="T3" fmla="*/ 34 h 47"/>
                <a:gd name="T4" fmla="*/ 0 w 59"/>
                <a:gd name="T5" fmla="*/ 47 h 47"/>
              </a:gdLst>
              <a:ahLst/>
              <a:cxnLst>
                <a:cxn ang="0">
                  <a:pos x="T0" y="T1"/>
                </a:cxn>
                <a:cxn ang="0">
                  <a:pos x="T2" y="T3"/>
                </a:cxn>
                <a:cxn ang="0">
                  <a:pos x="T4" y="T5"/>
                </a:cxn>
              </a:cxnLst>
              <a:rect l="0" t="0" r="r" b="b"/>
              <a:pathLst>
                <a:path w="59" h="47">
                  <a:moveTo>
                    <a:pt x="59" y="0"/>
                  </a:moveTo>
                  <a:lnTo>
                    <a:pt x="12" y="34"/>
                  </a:lnTo>
                  <a:lnTo>
                    <a:pt x="0" y="4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0" name="Freeform 352">
              <a:extLst>
                <a:ext uri="{FF2B5EF4-FFF2-40B4-BE49-F238E27FC236}">
                  <a16:creationId xmlns:a16="http://schemas.microsoft.com/office/drawing/2014/main" id="{FBFC4CBD-16E9-DA9B-698D-8B8B43002F0D}"/>
                </a:ext>
              </a:extLst>
            </p:cNvPr>
            <p:cNvSpPr>
              <a:spLocks/>
            </p:cNvSpPr>
            <p:nvPr/>
          </p:nvSpPr>
          <p:spPr bwMode="auto">
            <a:xfrm>
              <a:off x="3097" y="3086"/>
              <a:ext cx="9" cy="10"/>
            </a:xfrm>
            <a:custGeom>
              <a:avLst/>
              <a:gdLst>
                <a:gd name="T0" fmla="*/ 46 w 46"/>
                <a:gd name="T1" fmla="*/ 47 h 47"/>
                <a:gd name="T2" fmla="*/ 0 w 46"/>
                <a:gd name="T3" fmla="*/ 0 h 47"/>
                <a:gd name="T4" fmla="*/ 11 w 46"/>
                <a:gd name="T5" fmla="*/ 47 h 47"/>
              </a:gdLst>
              <a:ahLst/>
              <a:cxnLst>
                <a:cxn ang="0">
                  <a:pos x="T0" y="T1"/>
                </a:cxn>
                <a:cxn ang="0">
                  <a:pos x="T2" y="T3"/>
                </a:cxn>
                <a:cxn ang="0">
                  <a:pos x="T4" y="T5"/>
                </a:cxn>
              </a:cxnLst>
              <a:rect l="0" t="0" r="r" b="b"/>
              <a:pathLst>
                <a:path w="46" h="47">
                  <a:moveTo>
                    <a:pt x="46" y="47"/>
                  </a:moveTo>
                  <a:lnTo>
                    <a:pt x="0" y="0"/>
                  </a:lnTo>
                  <a:lnTo>
                    <a:pt x="11" y="4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1" name="Freeform 353">
              <a:extLst>
                <a:ext uri="{FF2B5EF4-FFF2-40B4-BE49-F238E27FC236}">
                  <a16:creationId xmlns:a16="http://schemas.microsoft.com/office/drawing/2014/main" id="{C8E4DFDC-365D-B478-F6C7-0EB75FAA9BFC}"/>
                </a:ext>
              </a:extLst>
            </p:cNvPr>
            <p:cNvSpPr>
              <a:spLocks/>
            </p:cNvSpPr>
            <p:nvPr/>
          </p:nvSpPr>
          <p:spPr bwMode="auto">
            <a:xfrm>
              <a:off x="3024" y="3103"/>
              <a:ext cx="12" cy="9"/>
            </a:xfrm>
            <a:custGeom>
              <a:avLst/>
              <a:gdLst>
                <a:gd name="T0" fmla="*/ 59 w 59"/>
                <a:gd name="T1" fmla="*/ 0 h 47"/>
                <a:gd name="T2" fmla="*/ 47 w 59"/>
                <a:gd name="T3" fmla="*/ 11 h 47"/>
                <a:gd name="T4" fmla="*/ 35 w 59"/>
                <a:gd name="T5" fmla="*/ 23 h 47"/>
                <a:gd name="T6" fmla="*/ 24 w 59"/>
                <a:gd name="T7" fmla="*/ 34 h 47"/>
                <a:gd name="T8" fmla="*/ 0 w 59"/>
                <a:gd name="T9" fmla="*/ 47 h 47"/>
              </a:gdLst>
              <a:ahLst/>
              <a:cxnLst>
                <a:cxn ang="0">
                  <a:pos x="T0" y="T1"/>
                </a:cxn>
                <a:cxn ang="0">
                  <a:pos x="T2" y="T3"/>
                </a:cxn>
                <a:cxn ang="0">
                  <a:pos x="T4" y="T5"/>
                </a:cxn>
                <a:cxn ang="0">
                  <a:pos x="T6" y="T7"/>
                </a:cxn>
                <a:cxn ang="0">
                  <a:pos x="T8" y="T9"/>
                </a:cxn>
              </a:cxnLst>
              <a:rect l="0" t="0" r="r" b="b"/>
              <a:pathLst>
                <a:path w="59" h="47">
                  <a:moveTo>
                    <a:pt x="59" y="0"/>
                  </a:moveTo>
                  <a:lnTo>
                    <a:pt x="47" y="11"/>
                  </a:lnTo>
                  <a:lnTo>
                    <a:pt x="35" y="23"/>
                  </a:lnTo>
                  <a:lnTo>
                    <a:pt x="24" y="34"/>
                  </a:lnTo>
                  <a:lnTo>
                    <a:pt x="0" y="4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02" name="Line 354">
              <a:extLst>
                <a:ext uri="{FF2B5EF4-FFF2-40B4-BE49-F238E27FC236}">
                  <a16:creationId xmlns:a16="http://schemas.microsoft.com/office/drawing/2014/main" id="{5EDCA812-56EF-1C7C-36D0-E91B987FDFDA}"/>
                </a:ext>
              </a:extLst>
            </p:cNvPr>
            <p:cNvSpPr>
              <a:spLocks noChangeShapeType="1"/>
            </p:cNvSpPr>
            <p:nvPr/>
          </p:nvSpPr>
          <p:spPr bwMode="auto">
            <a:xfrm flipH="1">
              <a:off x="2983" y="3045"/>
              <a:ext cx="6" cy="2"/>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3" name="Freeform 355">
              <a:extLst>
                <a:ext uri="{FF2B5EF4-FFF2-40B4-BE49-F238E27FC236}">
                  <a16:creationId xmlns:a16="http://schemas.microsoft.com/office/drawing/2014/main" id="{AE5FF7B3-EB3E-BBA8-A8F8-FC25BE7E8C8F}"/>
                </a:ext>
              </a:extLst>
            </p:cNvPr>
            <p:cNvSpPr>
              <a:spLocks/>
            </p:cNvSpPr>
            <p:nvPr/>
          </p:nvSpPr>
          <p:spPr bwMode="auto">
            <a:xfrm>
              <a:off x="2987" y="3047"/>
              <a:ext cx="47" cy="60"/>
            </a:xfrm>
            <a:custGeom>
              <a:avLst/>
              <a:gdLst>
                <a:gd name="T0" fmla="*/ 0 w 234"/>
                <a:gd name="T1" fmla="*/ 0 h 303"/>
                <a:gd name="T2" fmla="*/ 13 w 234"/>
                <a:gd name="T3" fmla="*/ 0 h 303"/>
                <a:gd name="T4" fmla="*/ 24 w 234"/>
                <a:gd name="T5" fmla="*/ 0 h 303"/>
                <a:gd name="T6" fmla="*/ 35 w 234"/>
                <a:gd name="T7" fmla="*/ 11 h 303"/>
                <a:gd name="T8" fmla="*/ 59 w 234"/>
                <a:gd name="T9" fmla="*/ 11 h 303"/>
                <a:gd name="T10" fmla="*/ 70 w 234"/>
                <a:gd name="T11" fmla="*/ 11 h 303"/>
                <a:gd name="T12" fmla="*/ 82 w 234"/>
                <a:gd name="T13" fmla="*/ 23 h 303"/>
                <a:gd name="T14" fmla="*/ 93 w 234"/>
                <a:gd name="T15" fmla="*/ 23 h 303"/>
                <a:gd name="T16" fmla="*/ 106 w 234"/>
                <a:gd name="T17" fmla="*/ 35 h 303"/>
                <a:gd name="T18" fmla="*/ 117 w 234"/>
                <a:gd name="T19" fmla="*/ 58 h 303"/>
                <a:gd name="T20" fmla="*/ 117 w 234"/>
                <a:gd name="T21" fmla="*/ 70 h 303"/>
                <a:gd name="T22" fmla="*/ 128 w 234"/>
                <a:gd name="T23" fmla="*/ 70 h 303"/>
                <a:gd name="T24" fmla="*/ 152 w 234"/>
                <a:gd name="T25" fmla="*/ 82 h 303"/>
                <a:gd name="T26" fmla="*/ 163 w 234"/>
                <a:gd name="T27" fmla="*/ 93 h 303"/>
                <a:gd name="T28" fmla="*/ 176 w 234"/>
                <a:gd name="T29" fmla="*/ 117 h 303"/>
                <a:gd name="T30" fmla="*/ 186 w 234"/>
                <a:gd name="T31" fmla="*/ 139 h 303"/>
                <a:gd name="T32" fmla="*/ 186 w 234"/>
                <a:gd name="T33" fmla="*/ 175 h 303"/>
                <a:gd name="T34" fmla="*/ 199 w 234"/>
                <a:gd name="T35" fmla="*/ 210 h 303"/>
                <a:gd name="T36" fmla="*/ 210 w 234"/>
                <a:gd name="T37" fmla="*/ 268 h 303"/>
                <a:gd name="T38" fmla="*/ 234 w 234"/>
                <a:gd name="T39" fmla="*/ 303 h 303"/>
                <a:gd name="T40" fmla="*/ 210 w 234"/>
                <a:gd name="T41" fmla="*/ 279 h 303"/>
                <a:gd name="T42" fmla="*/ 199 w 234"/>
                <a:gd name="T43" fmla="*/ 256 h 303"/>
                <a:gd name="T44" fmla="*/ 186 w 234"/>
                <a:gd name="T45" fmla="*/ 232 h 303"/>
                <a:gd name="T46" fmla="*/ 176 w 234"/>
                <a:gd name="T47" fmla="*/ 210 h 303"/>
                <a:gd name="T48" fmla="*/ 152 w 234"/>
                <a:gd name="T49" fmla="*/ 175 h 303"/>
                <a:gd name="T50" fmla="*/ 141 w 234"/>
                <a:gd name="T51" fmla="*/ 151 h 303"/>
                <a:gd name="T52" fmla="*/ 128 w 234"/>
                <a:gd name="T53" fmla="*/ 128 h 303"/>
                <a:gd name="T54" fmla="*/ 106 w 234"/>
                <a:gd name="T55" fmla="*/ 117 h 303"/>
                <a:gd name="T56" fmla="*/ 93 w 234"/>
                <a:gd name="T57" fmla="*/ 93 h 303"/>
                <a:gd name="T58" fmla="*/ 82 w 234"/>
                <a:gd name="T59" fmla="*/ 82 h 303"/>
                <a:gd name="T60" fmla="*/ 70 w 234"/>
                <a:gd name="T61" fmla="*/ 70 h 303"/>
                <a:gd name="T62" fmla="*/ 59 w 234"/>
                <a:gd name="T63" fmla="*/ 46 h 303"/>
                <a:gd name="T64" fmla="*/ 35 w 234"/>
                <a:gd name="T65" fmla="*/ 35 h 303"/>
                <a:gd name="T66" fmla="*/ 24 w 234"/>
                <a:gd name="T67" fmla="*/ 23 h 303"/>
                <a:gd name="T68" fmla="*/ 13 w 234"/>
                <a:gd name="T69" fmla="*/ 11 h 303"/>
                <a:gd name="T70" fmla="*/ 0 w 234"/>
                <a:gd name="T7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303">
                  <a:moveTo>
                    <a:pt x="0" y="0"/>
                  </a:moveTo>
                  <a:lnTo>
                    <a:pt x="13" y="0"/>
                  </a:lnTo>
                  <a:lnTo>
                    <a:pt x="24" y="0"/>
                  </a:lnTo>
                  <a:lnTo>
                    <a:pt x="35" y="11"/>
                  </a:lnTo>
                  <a:lnTo>
                    <a:pt x="59" y="11"/>
                  </a:lnTo>
                  <a:lnTo>
                    <a:pt x="70" y="11"/>
                  </a:lnTo>
                  <a:lnTo>
                    <a:pt x="82" y="23"/>
                  </a:lnTo>
                  <a:lnTo>
                    <a:pt x="93" y="23"/>
                  </a:lnTo>
                  <a:lnTo>
                    <a:pt x="106" y="35"/>
                  </a:lnTo>
                  <a:lnTo>
                    <a:pt x="117" y="58"/>
                  </a:lnTo>
                  <a:lnTo>
                    <a:pt x="117" y="70"/>
                  </a:lnTo>
                  <a:lnTo>
                    <a:pt x="128" y="70"/>
                  </a:lnTo>
                  <a:lnTo>
                    <a:pt x="152" y="82"/>
                  </a:lnTo>
                  <a:lnTo>
                    <a:pt x="163" y="93"/>
                  </a:lnTo>
                  <a:lnTo>
                    <a:pt x="176" y="117"/>
                  </a:lnTo>
                  <a:lnTo>
                    <a:pt x="186" y="139"/>
                  </a:lnTo>
                  <a:lnTo>
                    <a:pt x="186" y="175"/>
                  </a:lnTo>
                  <a:lnTo>
                    <a:pt x="199" y="210"/>
                  </a:lnTo>
                  <a:lnTo>
                    <a:pt x="210" y="268"/>
                  </a:lnTo>
                  <a:lnTo>
                    <a:pt x="234" y="303"/>
                  </a:lnTo>
                  <a:lnTo>
                    <a:pt x="210" y="279"/>
                  </a:lnTo>
                  <a:lnTo>
                    <a:pt x="199" y="256"/>
                  </a:lnTo>
                  <a:lnTo>
                    <a:pt x="186" y="232"/>
                  </a:lnTo>
                  <a:lnTo>
                    <a:pt x="176" y="210"/>
                  </a:lnTo>
                  <a:lnTo>
                    <a:pt x="152" y="175"/>
                  </a:lnTo>
                  <a:lnTo>
                    <a:pt x="141" y="151"/>
                  </a:lnTo>
                  <a:lnTo>
                    <a:pt x="128" y="128"/>
                  </a:lnTo>
                  <a:lnTo>
                    <a:pt x="106" y="117"/>
                  </a:lnTo>
                  <a:lnTo>
                    <a:pt x="93" y="93"/>
                  </a:lnTo>
                  <a:lnTo>
                    <a:pt x="82" y="82"/>
                  </a:lnTo>
                  <a:lnTo>
                    <a:pt x="70" y="70"/>
                  </a:lnTo>
                  <a:lnTo>
                    <a:pt x="59" y="46"/>
                  </a:lnTo>
                  <a:lnTo>
                    <a:pt x="35" y="35"/>
                  </a:lnTo>
                  <a:lnTo>
                    <a:pt x="24" y="23"/>
                  </a:lnTo>
                  <a:lnTo>
                    <a:pt x="13" y="11"/>
                  </a:lnTo>
                  <a:lnTo>
                    <a:pt x="0" y="0"/>
                  </a:lnTo>
                  <a:close/>
                </a:path>
              </a:pathLst>
            </a:custGeom>
            <a:solidFill>
              <a:srgbClr val="C295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4" name="Freeform 356">
              <a:extLst>
                <a:ext uri="{FF2B5EF4-FFF2-40B4-BE49-F238E27FC236}">
                  <a16:creationId xmlns:a16="http://schemas.microsoft.com/office/drawing/2014/main" id="{CA5DA097-F2DA-5F30-FAC2-696138DBE0DF}"/>
                </a:ext>
              </a:extLst>
            </p:cNvPr>
            <p:cNvSpPr>
              <a:spLocks/>
            </p:cNvSpPr>
            <p:nvPr/>
          </p:nvSpPr>
          <p:spPr bwMode="auto">
            <a:xfrm>
              <a:off x="2987" y="3056"/>
              <a:ext cx="26" cy="35"/>
            </a:xfrm>
            <a:custGeom>
              <a:avLst/>
              <a:gdLst>
                <a:gd name="T0" fmla="*/ 0 w 128"/>
                <a:gd name="T1" fmla="*/ 0 h 175"/>
                <a:gd name="T2" fmla="*/ 0 w 128"/>
                <a:gd name="T3" fmla="*/ 24 h 175"/>
                <a:gd name="T4" fmla="*/ 12 w 128"/>
                <a:gd name="T5" fmla="*/ 47 h 175"/>
                <a:gd name="T6" fmla="*/ 23 w 128"/>
                <a:gd name="T7" fmla="*/ 71 h 175"/>
                <a:gd name="T8" fmla="*/ 47 w 128"/>
                <a:gd name="T9" fmla="*/ 93 h 175"/>
                <a:gd name="T10" fmla="*/ 58 w 128"/>
                <a:gd name="T11" fmla="*/ 117 h 175"/>
                <a:gd name="T12" fmla="*/ 81 w 128"/>
                <a:gd name="T13" fmla="*/ 140 h 175"/>
                <a:gd name="T14" fmla="*/ 104 w 128"/>
                <a:gd name="T15" fmla="*/ 151 h 175"/>
                <a:gd name="T16" fmla="*/ 128 w 128"/>
                <a:gd name="T17" fmla="*/ 175 h 175"/>
                <a:gd name="T18" fmla="*/ 93 w 128"/>
                <a:gd name="T19" fmla="*/ 164 h 175"/>
                <a:gd name="T20" fmla="*/ 70 w 128"/>
                <a:gd name="T21" fmla="*/ 151 h 175"/>
                <a:gd name="T22" fmla="*/ 35 w 128"/>
                <a:gd name="T23" fmla="*/ 140 h 175"/>
                <a:gd name="T24" fmla="*/ 23 w 128"/>
                <a:gd name="T25" fmla="*/ 117 h 175"/>
                <a:gd name="T26" fmla="*/ 12 w 128"/>
                <a:gd name="T27" fmla="*/ 93 h 175"/>
                <a:gd name="T28" fmla="*/ 0 w 128"/>
                <a:gd name="T29" fmla="*/ 58 h 175"/>
                <a:gd name="T30" fmla="*/ 0 w 128"/>
                <a:gd name="T31" fmla="*/ 36 h 175"/>
                <a:gd name="T32" fmla="*/ 0 w 128"/>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175">
                  <a:moveTo>
                    <a:pt x="0" y="0"/>
                  </a:moveTo>
                  <a:lnTo>
                    <a:pt x="0" y="24"/>
                  </a:lnTo>
                  <a:lnTo>
                    <a:pt x="12" y="47"/>
                  </a:lnTo>
                  <a:lnTo>
                    <a:pt x="23" y="71"/>
                  </a:lnTo>
                  <a:lnTo>
                    <a:pt x="47" y="93"/>
                  </a:lnTo>
                  <a:lnTo>
                    <a:pt x="58" y="117"/>
                  </a:lnTo>
                  <a:lnTo>
                    <a:pt x="81" y="140"/>
                  </a:lnTo>
                  <a:lnTo>
                    <a:pt x="104" y="151"/>
                  </a:lnTo>
                  <a:lnTo>
                    <a:pt x="128" y="175"/>
                  </a:lnTo>
                  <a:lnTo>
                    <a:pt x="93" y="164"/>
                  </a:lnTo>
                  <a:lnTo>
                    <a:pt x="70" y="151"/>
                  </a:lnTo>
                  <a:lnTo>
                    <a:pt x="35" y="140"/>
                  </a:lnTo>
                  <a:lnTo>
                    <a:pt x="23" y="117"/>
                  </a:lnTo>
                  <a:lnTo>
                    <a:pt x="12" y="93"/>
                  </a:lnTo>
                  <a:lnTo>
                    <a:pt x="0" y="58"/>
                  </a:lnTo>
                  <a:lnTo>
                    <a:pt x="0" y="36"/>
                  </a:lnTo>
                  <a:lnTo>
                    <a:pt x="0" y="0"/>
                  </a:lnTo>
                  <a:close/>
                </a:path>
              </a:pathLst>
            </a:custGeom>
            <a:solidFill>
              <a:srgbClr val="D9A6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5" name="Freeform 357">
              <a:extLst>
                <a:ext uri="{FF2B5EF4-FFF2-40B4-BE49-F238E27FC236}">
                  <a16:creationId xmlns:a16="http://schemas.microsoft.com/office/drawing/2014/main" id="{A08FFA5F-0ACF-A640-4652-DA1888236EDE}"/>
                </a:ext>
              </a:extLst>
            </p:cNvPr>
            <p:cNvSpPr>
              <a:spLocks/>
            </p:cNvSpPr>
            <p:nvPr/>
          </p:nvSpPr>
          <p:spPr bwMode="auto">
            <a:xfrm>
              <a:off x="2934" y="3054"/>
              <a:ext cx="135" cy="121"/>
            </a:xfrm>
            <a:custGeom>
              <a:avLst/>
              <a:gdLst>
                <a:gd name="T0" fmla="*/ 81 w 674"/>
                <a:gd name="T1" fmla="*/ 58 h 606"/>
                <a:gd name="T2" fmla="*/ 57 w 674"/>
                <a:gd name="T3" fmla="*/ 106 h 606"/>
                <a:gd name="T4" fmla="*/ 46 w 674"/>
                <a:gd name="T5" fmla="*/ 151 h 606"/>
                <a:gd name="T6" fmla="*/ 46 w 674"/>
                <a:gd name="T7" fmla="*/ 186 h 606"/>
                <a:gd name="T8" fmla="*/ 57 w 674"/>
                <a:gd name="T9" fmla="*/ 234 h 606"/>
                <a:gd name="T10" fmla="*/ 35 w 674"/>
                <a:gd name="T11" fmla="*/ 279 h 606"/>
                <a:gd name="T12" fmla="*/ 0 w 674"/>
                <a:gd name="T13" fmla="*/ 338 h 606"/>
                <a:gd name="T14" fmla="*/ 22 w 674"/>
                <a:gd name="T15" fmla="*/ 372 h 606"/>
                <a:gd name="T16" fmla="*/ 57 w 674"/>
                <a:gd name="T17" fmla="*/ 396 h 606"/>
                <a:gd name="T18" fmla="*/ 81 w 674"/>
                <a:gd name="T19" fmla="*/ 442 h 606"/>
                <a:gd name="T20" fmla="*/ 104 w 674"/>
                <a:gd name="T21" fmla="*/ 465 h 606"/>
                <a:gd name="T22" fmla="*/ 150 w 674"/>
                <a:gd name="T23" fmla="*/ 465 h 606"/>
                <a:gd name="T24" fmla="*/ 174 w 674"/>
                <a:gd name="T25" fmla="*/ 524 h 606"/>
                <a:gd name="T26" fmla="*/ 208 w 674"/>
                <a:gd name="T27" fmla="*/ 524 h 606"/>
                <a:gd name="T28" fmla="*/ 255 w 674"/>
                <a:gd name="T29" fmla="*/ 535 h 606"/>
                <a:gd name="T30" fmla="*/ 302 w 674"/>
                <a:gd name="T31" fmla="*/ 558 h 606"/>
                <a:gd name="T32" fmla="*/ 371 w 674"/>
                <a:gd name="T33" fmla="*/ 582 h 606"/>
                <a:gd name="T34" fmla="*/ 453 w 674"/>
                <a:gd name="T35" fmla="*/ 593 h 606"/>
                <a:gd name="T36" fmla="*/ 535 w 674"/>
                <a:gd name="T37" fmla="*/ 606 h 606"/>
                <a:gd name="T38" fmla="*/ 628 w 674"/>
                <a:gd name="T39" fmla="*/ 582 h 606"/>
                <a:gd name="T40" fmla="*/ 628 w 674"/>
                <a:gd name="T41" fmla="*/ 558 h 606"/>
                <a:gd name="T42" fmla="*/ 535 w 674"/>
                <a:gd name="T43" fmla="*/ 535 h 606"/>
                <a:gd name="T44" fmla="*/ 464 w 674"/>
                <a:gd name="T45" fmla="*/ 489 h 606"/>
                <a:gd name="T46" fmla="*/ 418 w 674"/>
                <a:gd name="T47" fmla="*/ 431 h 606"/>
                <a:gd name="T48" fmla="*/ 383 w 674"/>
                <a:gd name="T49" fmla="*/ 385 h 606"/>
                <a:gd name="T50" fmla="*/ 336 w 674"/>
                <a:gd name="T51" fmla="*/ 361 h 606"/>
                <a:gd name="T52" fmla="*/ 302 w 674"/>
                <a:gd name="T53" fmla="*/ 361 h 606"/>
                <a:gd name="T54" fmla="*/ 255 w 674"/>
                <a:gd name="T55" fmla="*/ 349 h 606"/>
                <a:gd name="T56" fmla="*/ 208 w 674"/>
                <a:gd name="T57" fmla="*/ 338 h 606"/>
                <a:gd name="T58" fmla="*/ 174 w 674"/>
                <a:gd name="T59" fmla="*/ 303 h 606"/>
                <a:gd name="T60" fmla="*/ 150 w 674"/>
                <a:gd name="T61" fmla="*/ 245 h 606"/>
                <a:gd name="T62" fmla="*/ 139 w 674"/>
                <a:gd name="T63" fmla="*/ 234 h 606"/>
                <a:gd name="T64" fmla="*/ 104 w 674"/>
                <a:gd name="T65" fmla="*/ 199 h 606"/>
                <a:gd name="T66" fmla="*/ 104 w 674"/>
                <a:gd name="T67" fmla="*/ 141 h 606"/>
                <a:gd name="T68" fmla="*/ 115 w 674"/>
                <a:gd name="T69" fmla="*/ 106 h 606"/>
                <a:gd name="T70" fmla="*/ 139 w 674"/>
                <a:gd name="T71" fmla="*/ 58 h 606"/>
                <a:gd name="T72" fmla="*/ 174 w 674"/>
                <a:gd name="T73" fmla="*/ 24 h 606"/>
                <a:gd name="T74" fmla="*/ 162 w 674"/>
                <a:gd name="T75" fmla="*/ 24 h 606"/>
                <a:gd name="T76" fmla="*/ 128 w 674"/>
                <a:gd name="T77" fmla="*/ 70 h 606"/>
                <a:gd name="T78" fmla="*/ 104 w 674"/>
                <a:gd name="T79" fmla="*/ 70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4" h="606">
                  <a:moveTo>
                    <a:pt x="104" y="47"/>
                  </a:moveTo>
                  <a:lnTo>
                    <a:pt x="81" y="58"/>
                  </a:lnTo>
                  <a:lnTo>
                    <a:pt x="69" y="82"/>
                  </a:lnTo>
                  <a:lnTo>
                    <a:pt x="57" y="106"/>
                  </a:lnTo>
                  <a:lnTo>
                    <a:pt x="57" y="128"/>
                  </a:lnTo>
                  <a:lnTo>
                    <a:pt x="46" y="151"/>
                  </a:lnTo>
                  <a:lnTo>
                    <a:pt x="46" y="163"/>
                  </a:lnTo>
                  <a:lnTo>
                    <a:pt x="46" y="186"/>
                  </a:lnTo>
                  <a:lnTo>
                    <a:pt x="46" y="210"/>
                  </a:lnTo>
                  <a:lnTo>
                    <a:pt x="57" y="234"/>
                  </a:lnTo>
                  <a:lnTo>
                    <a:pt x="57" y="256"/>
                  </a:lnTo>
                  <a:lnTo>
                    <a:pt x="35" y="279"/>
                  </a:lnTo>
                  <a:lnTo>
                    <a:pt x="0" y="303"/>
                  </a:lnTo>
                  <a:lnTo>
                    <a:pt x="0" y="338"/>
                  </a:lnTo>
                  <a:lnTo>
                    <a:pt x="11" y="361"/>
                  </a:lnTo>
                  <a:lnTo>
                    <a:pt x="22" y="372"/>
                  </a:lnTo>
                  <a:lnTo>
                    <a:pt x="46" y="385"/>
                  </a:lnTo>
                  <a:lnTo>
                    <a:pt x="57" y="396"/>
                  </a:lnTo>
                  <a:lnTo>
                    <a:pt x="69" y="420"/>
                  </a:lnTo>
                  <a:lnTo>
                    <a:pt x="81" y="442"/>
                  </a:lnTo>
                  <a:lnTo>
                    <a:pt x="81" y="477"/>
                  </a:lnTo>
                  <a:lnTo>
                    <a:pt x="104" y="465"/>
                  </a:lnTo>
                  <a:lnTo>
                    <a:pt x="128" y="454"/>
                  </a:lnTo>
                  <a:lnTo>
                    <a:pt x="150" y="465"/>
                  </a:lnTo>
                  <a:lnTo>
                    <a:pt x="162" y="489"/>
                  </a:lnTo>
                  <a:lnTo>
                    <a:pt x="174" y="524"/>
                  </a:lnTo>
                  <a:lnTo>
                    <a:pt x="186" y="513"/>
                  </a:lnTo>
                  <a:lnTo>
                    <a:pt x="208" y="524"/>
                  </a:lnTo>
                  <a:lnTo>
                    <a:pt x="232" y="524"/>
                  </a:lnTo>
                  <a:lnTo>
                    <a:pt x="255" y="535"/>
                  </a:lnTo>
                  <a:lnTo>
                    <a:pt x="279" y="547"/>
                  </a:lnTo>
                  <a:lnTo>
                    <a:pt x="302" y="558"/>
                  </a:lnTo>
                  <a:lnTo>
                    <a:pt x="336" y="570"/>
                  </a:lnTo>
                  <a:lnTo>
                    <a:pt x="371" y="582"/>
                  </a:lnTo>
                  <a:lnTo>
                    <a:pt x="407" y="593"/>
                  </a:lnTo>
                  <a:lnTo>
                    <a:pt x="453" y="593"/>
                  </a:lnTo>
                  <a:lnTo>
                    <a:pt x="488" y="606"/>
                  </a:lnTo>
                  <a:lnTo>
                    <a:pt x="535" y="606"/>
                  </a:lnTo>
                  <a:lnTo>
                    <a:pt x="581" y="593"/>
                  </a:lnTo>
                  <a:lnTo>
                    <a:pt x="628" y="582"/>
                  </a:lnTo>
                  <a:lnTo>
                    <a:pt x="674" y="570"/>
                  </a:lnTo>
                  <a:lnTo>
                    <a:pt x="628" y="558"/>
                  </a:lnTo>
                  <a:lnTo>
                    <a:pt x="581" y="547"/>
                  </a:lnTo>
                  <a:lnTo>
                    <a:pt x="535" y="535"/>
                  </a:lnTo>
                  <a:lnTo>
                    <a:pt x="500" y="513"/>
                  </a:lnTo>
                  <a:lnTo>
                    <a:pt x="464" y="489"/>
                  </a:lnTo>
                  <a:lnTo>
                    <a:pt x="442" y="465"/>
                  </a:lnTo>
                  <a:lnTo>
                    <a:pt x="418" y="431"/>
                  </a:lnTo>
                  <a:lnTo>
                    <a:pt x="407" y="396"/>
                  </a:lnTo>
                  <a:lnTo>
                    <a:pt x="383" y="385"/>
                  </a:lnTo>
                  <a:lnTo>
                    <a:pt x="360" y="372"/>
                  </a:lnTo>
                  <a:lnTo>
                    <a:pt x="336" y="361"/>
                  </a:lnTo>
                  <a:lnTo>
                    <a:pt x="325" y="361"/>
                  </a:lnTo>
                  <a:lnTo>
                    <a:pt x="302" y="361"/>
                  </a:lnTo>
                  <a:lnTo>
                    <a:pt x="279" y="361"/>
                  </a:lnTo>
                  <a:lnTo>
                    <a:pt x="255" y="349"/>
                  </a:lnTo>
                  <a:lnTo>
                    <a:pt x="232" y="349"/>
                  </a:lnTo>
                  <a:lnTo>
                    <a:pt x="208" y="338"/>
                  </a:lnTo>
                  <a:lnTo>
                    <a:pt x="197" y="327"/>
                  </a:lnTo>
                  <a:lnTo>
                    <a:pt x="174" y="303"/>
                  </a:lnTo>
                  <a:lnTo>
                    <a:pt x="162" y="256"/>
                  </a:lnTo>
                  <a:lnTo>
                    <a:pt x="150" y="245"/>
                  </a:lnTo>
                  <a:lnTo>
                    <a:pt x="150" y="221"/>
                  </a:lnTo>
                  <a:lnTo>
                    <a:pt x="139" y="234"/>
                  </a:lnTo>
                  <a:lnTo>
                    <a:pt x="115" y="221"/>
                  </a:lnTo>
                  <a:lnTo>
                    <a:pt x="104" y="199"/>
                  </a:lnTo>
                  <a:lnTo>
                    <a:pt x="104" y="163"/>
                  </a:lnTo>
                  <a:lnTo>
                    <a:pt x="104" y="141"/>
                  </a:lnTo>
                  <a:lnTo>
                    <a:pt x="115" y="117"/>
                  </a:lnTo>
                  <a:lnTo>
                    <a:pt x="115" y="106"/>
                  </a:lnTo>
                  <a:lnTo>
                    <a:pt x="128" y="82"/>
                  </a:lnTo>
                  <a:lnTo>
                    <a:pt x="139" y="58"/>
                  </a:lnTo>
                  <a:lnTo>
                    <a:pt x="162" y="47"/>
                  </a:lnTo>
                  <a:lnTo>
                    <a:pt x="174" y="24"/>
                  </a:lnTo>
                  <a:lnTo>
                    <a:pt x="197" y="0"/>
                  </a:lnTo>
                  <a:lnTo>
                    <a:pt x="162" y="24"/>
                  </a:lnTo>
                  <a:lnTo>
                    <a:pt x="150" y="47"/>
                  </a:lnTo>
                  <a:lnTo>
                    <a:pt x="128" y="70"/>
                  </a:lnTo>
                  <a:lnTo>
                    <a:pt x="104" y="93"/>
                  </a:lnTo>
                  <a:lnTo>
                    <a:pt x="104" y="70"/>
                  </a:lnTo>
                  <a:lnTo>
                    <a:pt x="104" y="47"/>
                  </a:lnTo>
                  <a:close/>
                </a:path>
              </a:pathLst>
            </a:custGeom>
            <a:solidFill>
              <a:srgbClr val="C295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6" name="Freeform 358">
              <a:extLst>
                <a:ext uri="{FF2B5EF4-FFF2-40B4-BE49-F238E27FC236}">
                  <a16:creationId xmlns:a16="http://schemas.microsoft.com/office/drawing/2014/main" id="{B23B0183-5C23-169F-545B-05BA40130257}"/>
                </a:ext>
              </a:extLst>
            </p:cNvPr>
            <p:cNvSpPr>
              <a:spLocks/>
            </p:cNvSpPr>
            <p:nvPr/>
          </p:nvSpPr>
          <p:spPr bwMode="auto">
            <a:xfrm>
              <a:off x="3015" y="3115"/>
              <a:ext cx="40" cy="18"/>
            </a:xfrm>
            <a:custGeom>
              <a:avLst/>
              <a:gdLst>
                <a:gd name="T0" fmla="*/ 0 w 197"/>
                <a:gd name="T1" fmla="*/ 92 h 92"/>
                <a:gd name="T2" fmla="*/ 35 w 197"/>
                <a:gd name="T3" fmla="*/ 92 h 92"/>
                <a:gd name="T4" fmla="*/ 57 w 197"/>
                <a:gd name="T5" fmla="*/ 92 h 92"/>
                <a:gd name="T6" fmla="*/ 93 w 197"/>
                <a:gd name="T7" fmla="*/ 92 h 92"/>
                <a:gd name="T8" fmla="*/ 128 w 197"/>
                <a:gd name="T9" fmla="*/ 92 h 92"/>
                <a:gd name="T10" fmla="*/ 150 w 197"/>
                <a:gd name="T11" fmla="*/ 81 h 92"/>
                <a:gd name="T12" fmla="*/ 174 w 197"/>
                <a:gd name="T13" fmla="*/ 57 h 92"/>
                <a:gd name="T14" fmla="*/ 186 w 197"/>
                <a:gd name="T15" fmla="*/ 35 h 92"/>
                <a:gd name="T16" fmla="*/ 197 w 197"/>
                <a:gd name="T17" fmla="*/ 0 h 92"/>
                <a:gd name="T18" fmla="*/ 174 w 197"/>
                <a:gd name="T19" fmla="*/ 35 h 92"/>
                <a:gd name="T20" fmla="*/ 150 w 197"/>
                <a:gd name="T21" fmla="*/ 45 h 92"/>
                <a:gd name="T22" fmla="*/ 139 w 197"/>
                <a:gd name="T23" fmla="*/ 57 h 92"/>
                <a:gd name="T24" fmla="*/ 115 w 197"/>
                <a:gd name="T25" fmla="*/ 69 h 92"/>
                <a:gd name="T26" fmla="*/ 81 w 197"/>
                <a:gd name="T27" fmla="*/ 81 h 92"/>
                <a:gd name="T28" fmla="*/ 57 w 197"/>
                <a:gd name="T29" fmla="*/ 81 h 92"/>
                <a:gd name="T30" fmla="*/ 22 w 197"/>
                <a:gd name="T31" fmla="*/ 92 h 92"/>
                <a:gd name="T32" fmla="*/ 0 w 197"/>
                <a:gd name="T3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92">
                  <a:moveTo>
                    <a:pt x="0" y="92"/>
                  </a:moveTo>
                  <a:lnTo>
                    <a:pt x="35" y="92"/>
                  </a:lnTo>
                  <a:lnTo>
                    <a:pt x="57" y="92"/>
                  </a:lnTo>
                  <a:lnTo>
                    <a:pt x="93" y="92"/>
                  </a:lnTo>
                  <a:lnTo>
                    <a:pt x="128" y="92"/>
                  </a:lnTo>
                  <a:lnTo>
                    <a:pt x="150" y="81"/>
                  </a:lnTo>
                  <a:lnTo>
                    <a:pt x="174" y="57"/>
                  </a:lnTo>
                  <a:lnTo>
                    <a:pt x="186" y="35"/>
                  </a:lnTo>
                  <a:lnTo>
                    <a:pt x="197" y="0"/>
                  </a:lnTo>
                  <a:lnTo>
                    <a:pt x="174" y="35"/>
                  </a:lnTo>
                  <a:lnTo>
                    <a:pt x="150" y="45"/>
                  </a:lnTo>
                  <a:lnTo>
                    <a:pt x="139" y="57"/>
                  </a:lnTo>
                  <a:lnTo>
                    <a:pt x="115" y="69"/>
                  </a:lnTo>
                  <a:lnTo>
                    <a:pt x="81" y="81"/>
                  </a:lnTo>
                  <a:lnTo>
                    <a:pt x="57" y="81"/>
                  </a:lnTo>
                  <a:lnTo>
                    <a:pt x="22" y="92"/>
                  </a:lnTo>
                  <a:lnTo>
                    <a:pt x="0" y="92"/>
                  </a:lnTo>
                  <a:close/>
                </a:path>
              </a:pathLst>
            </a:custGeom>
            <a:solidFill>
              <a:srgbClr val="C295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7" name="Freeform 359">
              <a:extLst>
                <a:ext uri="{FF2B5EF4-FFF2-40B4-BE49-F238E27FC236}">
                  <a16:creationId xmlns:a16="http://schemas.microsoft.com/office/drawing/2014/main" id="{A5713938-C164-DF7C-D511-5061B627058C}"/>
                </a:ext>
              </a:extLst>
            </p:cNvPr>
            <p:cNvSpPr>
              <a:spLocks/>
            </p:cNvSpPr>
            <p:nvPr/>
          </p:nvSpPr>
          <p:spPr bwMode="auto">
            <a:xfrm>
              <a:off x="3015" y="3186"/>
              <a:ext cx="68" cy="66"/>
            </a:xfrm>
            <a:custGeom>
              <a:avLst/>
              <a:gdLst>
                <a:gd name="T0" fmla="*/ 337 w 337"/>
                <a:gd name="T1" fmla="*/ 0 h 326"/>
                <a:gd name="T2" fmla="*/ 326 w 337"/>
                <a:gd name="T3" fmla="*/ 12 h 326"/>
                <a:gd name="T4" fmla="*/ 314 w 337"/>
                <a:gd name="T5" fmla="*/ 23 h 326"/>
                <a:gd name="T6" fmla="*/ 302 w 337"/>
                <a:gd name="T7" fmla="*/ 34 h 326"/>
                <a:gd name="T8" fmla="*/ 291 w 337"/>
                <a:gd name="T9" fmla="*/ 34 h 326"/>
                <a:gd name="T10" fmla="*/ 279 w 337"/>
                <a:gd name="T11" fmla="*/ 34 h 326"/>
                <a:gd name="T12" fmla="*/ 267 w 337"/>
                <a:gd name="T13" fmla="*/ 34 h 326"/>
                <a:gd name="T14" fmla="*/ 245 w 337"/>
                <a:gd name="T15" fmla="*/ 47 h 326"/>
                <a:gd name="T16" fmla="*/ 233 w 337"/>
                <a:gd name="T17" fmla="*/ 47 h 326"/>
                <a:gd name="T18" fmla="*/ 221 w 337"/>
                <a:gd name="T19" fmla="*/ 58 h 326"/>
                <a:gd name="T20" fmla="*/ 198 w 337"/>
                <a:gd name="T21" fmla="*/ 58 h 326"/>
                <a:gd name="T22" fmla="*/ 186 w 337"/>
                <a:gd name="T23" fmla="*/ 58 h 326"/>
                <a:gd name="T24" fmla="*/ 163 w 337"/>
                <a:gd name="T25" fmla="*/ 70 h 326"/>
                <a:gd name="T26" fmla="*/ 152 w 337"/>
                <a:gd name="T27" fmla="*/ 81 h 326"/>
                <a:gd name="T28" fmla="*/ 128 w 337"/>
                <a:gd name="T29" fmla="*/ 81 h 326"/>
                <a:gd name="T30" fmla="*/ 116 w 337"/>
                <a:gd name="T31" fmla="*/ 93 h 326"/>
                <a:gd name="T32" fmla="*/ 93 w 337"/>
                <a:gd name="T33" fmla="*/ 93 h 326"/>
                <a:gd name="T34" fmla="*/ 70 w 337"/>
                <a:gd name="T35" fmla="*/ 93 h 326"/>
                <a:gd name="T36" fmla="*/ 46 w 337"/>
                <a:gd name="T37" fmla="*/ 93 h 326"/>
                <a:gd name="T38" fmla="*/ 23 w 337"/>
                <a:gd name="T39" fmla="*/ 93 h 326"/>
                <a:gd name="T40" fmla="*/ 0 w 337"/>
                <a:gd name="T41" fmla="*/ 93 h 326"/>
                <a:gd name="T42" fmla="*/ 12 w 337"/>
                <a:gd name="T43" fmla="*/ 105 h 326"/>
                <a:gd name="T44" fmla="*/ 23 w 337"/>
                <a:gd name="T45" fmla="*/ 105 h 326"/>
                <a:gd name="T46" fmla="*/ 46 w 337"/>
                <a:gd name="T47" fmla="*/ 116 h 326"/>
                <a:gd name="T48" fmla="*/ 59 w 337"/>
                <a:gd name="T49" fmla="*/ 116 h 326"/>
                <a:gd name="T50" fmla="*/ 70 w 337"/>
                <a:gd name="T51" fmla="*/ 116 h 326"/>
                <a:gd name="T52" fmla="*/ 81 w 337"/>
                <a:gd name="T53" fmla="*/ 116 h 326"/>
                <a:gd name="T54" fmla="*/ 105 w 337"/>
                <a:gd name="T55" fmla="*/ 105 h 326"/>
                <a:gd name="T56" fmla="*/ 116 w 337"/>
                <a:gd name="T57" fmla="*/ 105 h 326"/>
                <a:gd name="T58" fmla="*/ 105 w 337"/>
                <a:gd name="T59" fmla="*/ 129 h 326"/>
                <a:gd name="T60" fmla="*/ 105 w 337"/>
                <a:gd name="T61" fmla="*/ 151 h 326"/>
                <a:gd name="T62" fmla="*/ 93 w 337"/>
                <a:gd name="T63" fmla="*/ 175 h 326"/>
                <a:gd name="T64" fmla="*/ 93 w 337"/>
                <a:gd name="T65" fmla="*/ 209 h 326"/>
                <a:gd name="T66" fmla="*/ 93 w 337"/>
                <a:gd name="T67" fmla="*/ 233 h 326"/>
                <a:gd name="T68" fmla="*/ 93 w 337"/>
                <a:gd name="T69" fmla="*/ 268 h 326"/>
                <a:gd name="T70" fmla="*/ 93 w 337"/>
                <a:gd name="T71" fmla="*/ 291 h 326"/>
                <a:gd name="T72" fmla="*/ 70 w 337"/>
                <a:gd name="T73" fmla="*/ 315 h 326"/>
                <a:gd name="T74" fmla="*/ 163 w 337"/>
                <a:gd name="T75" fmla="*/ 326 h 326"/>
                <a:gd name="T76" fmla="*/ 198 w 337"/>
                <a:gd name="T77" fmla="*/ 268 h 326"/>
                <a:gd name="T78" fmla="*/ 198 w 337"/>
                <a:gd name="T79" fmla="*/ 244 h 326"/>
                <a:gd name="T80" fmla="*/ 186 w 337"/>
                <a:gd name="T81" fmla="*/ 222 h 326"/>
                <a:gd name="T82" fmla="*/ 198 w 337"/>
                <a:gd name="T83" fmla="*/ 198 h 326"/>
                <a:gd name="T84" fmla="*/ 198 w 337"/>
                <a:gd name="T85" fmla="*/ 175 h 326"/>
                <a:gd name="T86" fmla="*/ 198 w 337"/>
                <a:gd name="T87" fmla="*/ 163 h 326"/>
                <a:gd name="T88" fmla="*/ 209 w 337"/>
                <a:gd name="T89" fmla="*/ 151 h 326"/>
                <a:gd name="T90" fmla="*/ 209 w 337"/>
                <a:gd name="T91" fmla="*/ 140 h 326"/>
                <a:gd name="T92" fmla="*/ 221 w 337"/>
                <a:gd name="T93" fmla="*/ 129 h 326"/>
                <a:gd name="T94" fmla="*/ 221 w 337"/>
                <a:gd name="T95" fmla="*/ 116 h 326"/>
                <a:gd name="T96" fmla="*/ 233 w 337"/>
                <a:gd name="T97" fmla="*/ 105 h 326"/>
                <a:gd name="T98" fmla="*/ 245 w 337"/>
                <a:gd name="T99" fmla="*/ 93 h 326"/>
                <a:gd name="T100" fmla="*/ 256 w 337"/>
                <a:gd name="T101" fmla="*/ 93 h 326"/>
                <a:gd name="T102" fmla="*/ 267 w 337"/>
                <a:gd name="T103" fmla="*/ 81 h 326"/>
                <a:gd name="T104" fmla="*/ 279 w 337"/>
                <a:gd name="T105" fmla="*/ 81 h 326"/>
                <a:gd name="T106" fmla="*/ 291 w 337"/>
                <a:gd name="T107" fmla="*/ 70 h 326"/>
                <a:gd name="T108" fmla="*/ 314 w 337"/>
                <a:gd name="T109" fmla="*/ 70 h 326"/>
                <a:gd name="T110" fmla="*/ 337 w 337"/>
                <a:gd name="T11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7" h="326">
                  <a:moveTo>
                    <a:pt x="337" y="0"/>
                  </a:moveTo>
                  <a:lnTo>
                    <a:pt x="326" y="12"/>
                  </a:lnTo>
                  <a:lnTo>
                    <a:pt x="314" y="23"/>
                  </a:lnTo>
                  <a:lnTo>
                    <a:pt x="302" y="34"/>
                  </a:lnTo>
                  <a:lnTo>
                    <a:pt x="291" y="34"/>
                  </a:lnTo>
                  <a:lnTo>
                    <a:pt x="279" y="34"/>
                  </a:lnTo>
                  <a:lnTo>
                    <a:pt x="267" y="34"/>
                  </a:lnTo>
                  <a:lnTo>
                    <a:pt x="245" y="47"/>
                  </a:lnTo>
                  <a:lnTo>
                    <a:pt x="233" y="47"/>
                  </a:lnTo>
                  <a:lnTo>
                    <a:pt x="221" y="58"/>
                  </a:lnTo>
                  <a:lnTo>
                    <a:pt x="198" y="58"/>
                  </a:lnTo>
                  <a:lnTo>
                    <a:pt x="186" y="58"/>
                  </a:lnTo>
                  <a:lnTo>
                    <a:pt x="163" y="70"/>
                  </a:lnTo>
                  <a:lnTo>
                    <a:pt x="152" y="81"/>
                  </a:lnTo>
                  <a:lnTo>
                    <a:pt x="128" y="81"/>
                  </a:lnTo>
                  <a:lnTo>
                    <a:pt x="116" y="93"/>
                  </a:lnTo>
                  <a:lnTo>
                    <a:pt x="93" y="93"/>
                  </a:lnTo>
                  <a:lnTo>
                    <a:pt x="70" y="93"/>
                  </a:lnTo>
                  <a:lnTo>
                    <a:pt x="46" y="93"/>
                  </a:lnTo>
                  <a:lnTo>
                    <a:pt x="23" y="93"/>
                  </a:lnTo>
                  <a:lnTo>
                    <a:pt x="0" y="93"/>
                  </a:lnTo>
                  <a:lnTo>
                    <a:pt x="12" y="105"/>
                  </a:lnTo>
                  <a:lnTo>
                    <a:pt x="23" y="105"/>
                  </a:lnTo>
                  <a:lnTo>
                    <a:pt x="46" y="116"/>
                  </a:lnTo>
                  <a:lnTo>
                    <a:pt x="59" y="116"/>
                  </a:lnTo>
                  <a:lnTo>
                    <a:pt x="70" y="116"/>
                  </a:lnTo>
                  <a:lnTo>
                    <a:pt x="81" y="116"/>
                  </a:lnTo>
                  <a:lnTo>
                    <a:pt x="105" y="105"/>
                  </a:lnTo>
                  <a:lnTo>
                    <a:pt x="116" y="105"/>
                  </a:lnTo>
                  <a:lnTo>
                    <a:pt x="105" y="129"/>
                  </a:lnTo>
                  <a:lnTo>
                    <a:pt x="105" y="151"/>
                  </a:lnTo>
                  <a:lnTo>
                    <a:pt x="93" y="175"/>
                  </a:lnTo>
                  <a:lnTo>
                    <a:pt x="93" y="209"/>
                  </a:lnTo>
                  <a:lnTo>
                    <a:pt x="93" y="233"/>
                  </a:lnTo>
                  <a:lnTo>
                    <a:pt x="93" y="268"/>
                  </a:lnTo>
                  <a:lnTo>
                    <a:pt x="93" y="291"/>
                  </a:lnTo>
                  <a:lnTo>
                    <a:pt x="70" y="315"/>
                  </a:lnTo>
                  <a:lnTo>
                    <a:pt x="163" y="326"/>
                  </a:lnTo>
                  <a:lnTo>
                    <a:pt x="198" y="268"/>
                  </a:lnTo>
                  <a:lnTo>
                    <a:pt x="198" y="244"/>
                  </a:lnTo>
                  <a:lnTo>
                    <a:pt x="186" y="222"/>
                  </a:lnTo>
                  <a:lnTo>
                    <a:pt x="198" y="198"/>
                  </a:lnTo>
                  <a:lnTo>
                    <a:pt x="198" y="175"/>
                  </a:lnTo>
                  <a:lnTo>
                    <a:pt x="198" y="163"/>
                  </a:lnTo>
                  <a:lnTo>
                    <a:pt x="209" y="151"/>
                  </a:lnTo>
                  <a:lnTo>
                    <a:pt x="209" y="140"/>
                  </a:lnTo>
                  <a:lnTo>
                    <a:pt x="221" y="129"/>
                  </a:lnTo>
                  <a:lnTo>
                    <a:pt x="221" y="116"/>
                  </a:lnTo>
                  <a:lnTo>
                    <a:pt x="233" y="105"/>
                  </a:lnTo>
                  <a:lnTo>
                    <a:pt x="245" y="93"/>
                  </a:lnTo>
                  <a:lnTo>
                    <a:pt x="256" y="93"/>
                  </a:lnTo>
                  <a:lnTo>
                    <a:pt x="267" y="81"/>
                  </a:lnTo>
                  <a:lnTo>
                    <a:pt x="279" y="81"/>
                  </a:lnTo>
                  <a:lnTo>
                    <a:pt x="291" y="70"/>
                  </a:lnTo>
                  <a:lnTo>
                    <a:pt x="314" y="70"/>
                  </a:lnTo>
                  <a:lnTo>
                    <a:pt x="337" y="0"/>
                  </a:lnTo>
                  <a:close/>
                </a:path>
              </a:pathLst>
            </a:custGeom>
            <a:solidFill>
              <a:srgbClr val="C295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8" name="Freeform 360">
              <a:extLst>
                <a:ext uri="{FF2B5EF4-FFF2-40B4-BE49-F238E27FC236}">
                  <a16:creationId xmlns:a16="http://schemas.microsoft.com/office/drawing/2014/main" id="{766AEE66-03D3-D405-4F32-20CF31C6D49A}"/>
                </a:ext>
              </a:extLst>
            </p:cNvPr>
            <p:cNvSpPr>
              <a:spLocks/>
            </p:cNvSpPr>
            <p:nvPr/>
          </p:nvSpPr>
          <p:spPr bwMode="auto">
            <a:xfrm>
              <a:off x="3092" y="3166"/>
              <a:ext cx="28" cy="25"/>
            </a:xfrm>
            <a:custGeom>
              <a:avLst/>
              <a:gdLst>
                <a:gd name="T0" fmla="*/ 35 w 139"/>
                <a:gd name="T1" fmla="*/ 35 h 128"/>
                <a:gd name="T2" fmla="*/ 35 w 139"/>
                <a:gd name="T3" fmla="*/ 47 h 128"/>
                <a:gd name="T4" fmla="*/ 46 w 139"/>
                <a:gd name="T5" fmla="*/ 58 h 128"/>
                <a:gd name="T6" fmla="*/ 35 w 139"/>
                <a:gd name="T7" fmla="*/ 70 h 128"/>
                <a:gd name="T8" fmla="*/ 35 w 139"/>
                <a:gd name="T9" fmla="*/ 82 h 128"/>
                <a:gd name="T10" fmla="*/ 11 w 139"/>
                <a:gd name="T11" fmla="*/ 93 h 128"/>
                <a:gd name="T12" fmla="*/ 0 w 139"/>
                <a:gd name="T13" fmla="*/ 93 h 128"/>
                <a:gd name="T14" fmla="*/ 23 w 139"/>
                <a:gd name="T15" fmla="*/ 93 h 128"/>
                <a:gd name="T16" fmla="*/ 23 w 139"/>
                <a:gd name="T17" fmla="*/ 116 h 128"/>
                <a:gd name="T18" fmla="*/ 23 w 139"/>
                <a:gd name="T19" fmla="*/ 128 h 128"/>
                <a:gd name="T20" fmla="*/ 35 w 139"/>
                <a:gd name="T21" fmla="*/ 116 h 128"/>
                <a:gd name="T22" fmla="*/ 46 w 139"/>
                <a:gd name="T23" fmla="*/ 116 h 128"/>
                <a:gd name="T24" fmla="*/ 58 w 139"/>
                <a:gd name="T25" fmla="*/ 116 h 128"/>
                <a:gd name="T26" fmla="*/ 80 w 139"/>
                <a:gd name="T27" fmla="*/ 116 h 128"/>
                <a:gd name="T28" fmla="*/ 93 w 139"/>
                <a:gd name="T29" fmla="*/ 104 h 128"/>
                <a:gd name="T30" fmla="*/ 116 w 139"/>
                <a:gd name="T31" fmla="*/ 104 h 128"/>
                <a:gd name="T32" fmla="*/ 128 w 139"/>
                <a:gd name="T33" fmla="*/ 93 h 128"/>
                <a:gd name="T34" fmla="*/ 128 w 139"/>
                <a:gd name="T35" fmla="*/ 82 h 128"/>
                <a:gd name="T36" fmla="*/ 128 w 139"/>
                <a:gd name="T37" fmla="*/ 70 h 128"/>
                <a:gd name="T38" fmla="*/ 128 w 139"/>
                <a:gd name="T39" fmla="*/ 58 h 128"/>
                <a:gd name="T40" fmla="*/ 128 w 139"/>
                <a:gd name="T41" fmla="*/ 47 h 128"/>
                <a:gd name="T42" fmla="*/ 116 w 139"/>
                <a:gd name="T43" fmla="*/ 35 h 128"/>
                <a:gd name="T44" fmla="*/ 116 w 139"/>
                <a:gd name="T45" fmla="*/ 23 h 128"/>
                <a:gd name="T46" fmla="*/ 116 w 139"/>
                <a:gd name="T47" fmla="*/ 11 h 128"/>
                <a:gd name="T48" fmla="*/ 128 w 139"/>
                <a:gd name="T49" fmla="*/ 11 h 128"/>
                <a:gd name="T50" fmla="*/ 139 w 139"/>
                <a:gd name="T51" fmla="*/ 0 h 128"/>
                <a:gd name="T52" fmla="*/ 116 w 139"/>
                <a:gd name="T53" fmla="*/ 0 h 128"/>
                <a:gd name="T54" fmla="*/ 93 w 139"/>
                <a:gd name="T55" fmla="*/ 0 h 128"/>
                <a:gd name="T56" fmla="*/ 80 w 139"/>
                <a:gd name="T57" fmla="*/ 11 h 128"/>
                <a:gd name="T58" fmla="*/ 69 w 139"/>
                <a:gd name="T59" fmla="*/ 23 h 128"/>
                <a:gd name="T60" fmla="*/ 58 w 139"/>
                <a:gd name="T61" fmla="*/ 35 h 128"/>
                <a:gd name="T62" fmla="*/ 46 w 139"/>
                <a:gd name="T63" fmla="*/ 35 h 128"/>
                <a:gd name="T64" fmla="*/ 35 w 139"/>
                <a:gd name="T65" fmla="*/ 3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28">
                  <a:moveTo>
                    <a:pt x="35" y="35"/>
                  </a:moveTo>
                  <a:lnTo>
                    <a:pt x="35" y="47"/>
                  </a:lnTo>
                  <a:lnTo>
                    <a:pt x="46" y="58"/>
                  </a:lnTo>
                  <a:lnTo>
                    <a:pt x="35" y="70"/>
                  </a:lnTo>
                  <a:lnTo>
                    <a:pt x="35" y="82"/>
                  </a:lnTo>
                  <a:lnTo>
                    <a:pt x="11" y="93"/>
                  </a:lnTo>
                  <a:lnTo>
                    <a:pt x="0" y="93"/>
                  </a:lnTo>
                  <a:lnTo>
                    <a:pt x="23" y="93"/>
                  </a:lnTo>
                  <a:lnTo>
                    <a:pt x="23" y="116"/>
                  </a:lnTo>
                  <a:lnTo>
                    <a:pt x="23" y="128"/>
                  </a:lnTo>
                  <a:lnTo>
                    <a:pt x="35" y="116"/>
                  </a:lnTo>
                  <a:lnTo>
                    <a:pt x="46" y="116"/>
                  </a:lnTo>
                  <a:lnTo>
                    <a:pt x="58" y="116"/>
                  </a:lnTo>
                  <a:lnTo>
                    <a:pt x="80" y="116"/>
                  </a:lnTo>
                  <a:lnTo>
                    <a:pt x="93" y="104"/>
                  </a:lnTo>
                  <a:lnTo>
                    <a:pt x="116" y="104"/>
                  </a:lnTo>
                  <a:lnTo>
                    <a:pt x="128" y="93"/>
                  </a:lnTo>
                  <a:lnTo>
                    <a:pt x="128" y="82"/>
                  </a:lnTo>
                  <a:lnTo>
                    <a:pt x="128" y="70"/>
                  </a:lnTo>
                  <a:lnTo>
                    <a:pt x="128" y="58"/>
                  </a:lnTo>
                  <a:lnTo>
                    <a:pt x="128" y="47"/>
                  </a:lnTo>
                  <a:lnTo>
                    <a:pt x="116" y="35"/>
                  </a:lnTo>
                  <a:lnTo>
                    <a:pt x="116" y="23"/>
                  </a:lnTo>
                  <a:lnTo>
                    <a:pt x="116" y="11"/>
                  </a:lnTo>
                  <a:lnTo>
                    <a:pt x="128" y="11"/>
                  </a:lnTo>
                  <a:lnTo>
                    <a:pt x="139" y="0"/>
                  </a:lnTo>
                  <a:lnTo>
                    <a:pt x="116" y="0"/>
                  </a:lnTo>
                  <a:lnTo>
                    <a:pt x="93" y="0"/>
                  </a:lnTo>
                  <a:lnTo>
                    <a:pt x="80" y="11"/>
                  </a:lnTo>
                  <a:lnTo>
                    <a:pt x="69" y="23"/>
                  </a:lnTo>
                  <a:lnTo>
                    <a:pt x="58" y="35"/>
                  </a:lnTo>
                  <a:lnTo>
                    <a:pt x="46" y="35"/>
                  </a:lnTo>
                  <a:lnTo>
                    <a:pt x="35" y="35"/>
                  </a:lnTo>
                  <a:close/>
                </a:path>
              </a:pathLst>
            </a:custGeom>
            <a:solidFill>
              <a:srgbClr val="C295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9" name="Freeform 361">
              <a:extLst>
                <a:ext uri="{FF2B5EF4-FFF2-40B4-BE49-F238E27FC236}">
                  <a16:creationId xmlns:a16="http://schemas.microsoft.com/office/drawing/2014/main" id="{DDC91BD7-3424-5E36-0CB8-244DDB41A030}"/>
                </a:ext>
              </a:extLst>
            </p:cNvPr>
            <p:cNvSpPr>
              <a:spLocks/>
            </p:cNvSpPr>
            <p:nvPr/>
          </p:nvSpPr>
          <p:spPr bwMode="auto">
            <a:xfrm>
              <a:off x="3115" y="3168"/>
              <a:ext cx="14" cy="23"/>
            </a:xfrm>
            <a:custGeom>
              <a:avLst/>
              <a:gdLst>
                <a:gd name="T0" fmla="*/ 69 w 69"/>
                <a:gd name="T1" fmla="*/ 0 h 117"/>
                <a:gd name="T2" fmla="*/ 69 w 69"/>
                <a:gd name="T3" fmla="*/ 36 h 117"/>
                <a:gd name="T4" fmla="*/ 69 w 69"/>
                <a:gd name="T5" fmla="*/ 47 h 117"/>
                <a:gd name="T6" fmla="*/ 58 w 69"/>
                <a:gd name="T7" fmla="*/ 58 h 117"/>
                <a:gd name="T8" fmla="*/ 45 w 69"/>
                <a:gd name="T9" fmla="*/ 71 h 117"/>
                <a:gd name="T10" fmla="*/ 34 w 69"/>
                <a:gd name="T11" fmla="*/ 82 h 117"/>
                <a:gd name="T12" fmla="*/ 22 w 69"/>
                <a:gd name="T13" fmla="*/ 93 h 117"/>
                <a:gd name="T14" fmla="*/ 11 w 69"/>
                <a:gd name="T15" fmla="*/ 105 h 117"/>
                <a:gd name="T16" fmla="*/ 0 w 69"/>
                <a:gd name="T1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17">
                  <a:moveTo>
                    <a:pt x="69" y="0"/>
                  </a:moveTo>
                  <a:lnTo>
                    <a:pt x="69" y="36"/>
                  </a:lnTo>
                  <a:lnTo>
                    <a:pt x="69" y="47"/>
                  </a:lnTo>
                  <a:lnTo>
                    <a:pt x="58" y="58"/>
                  </a:lnTo>
                  <a:lnTo>
                    <a:pt x="45" y="71"/>
                  </a:lnTo>
                  <a:lnTo>
                    <a:pt x="34" y="82"/>
                  </a:lnTo>
                  <a:lnTo>
                    <a:pt x="22" y="93"/>
                  </a:lnTo>
                  <a:lnTo>
                    <a:pt x="11" y="105"/>
                  </a:lnTo>
                  <a:lnTo>
                    <a:pt x="0" y="11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0" name="Freeform 362">
              <a:extLst>
                <a:ext uri="{FF2B5EF4-FFF2-40B4-BE49-F238E27FC236}">
                  <a16:creationId xmlns:a16="http://schemas.microsoft.com/office/drawing/2014/main" id="{AC8D2811-2174-19D0-50E0-EC52E6870EDF}"/>
                </a:ext>
              </a:extLst>
            </p:cNvPr>
            <p:cNvSpPr>
              <a:spLocks/>
            </p:cNvSpPr>
            <p:nvPr/>
          </p:nvSpPr>
          <p:spPr bwMode="auto">
            <a:xfrm>
              <a:off x="3101" y="3163"/>
              <a:ext cx="37" cy="35"/>
            </a:xfrm>
            <a:custGeom>
              <a:avLst/>
              <a:gdLst>
                <a:gd name="T0" fmla="*/ 140 w 186"/>
                <a:gd name="T1" fmla="*/ 0 h 174"/>
                <a:gd name="T2" fmla="*/ 151 w 186"/>
                <a:gd name="T3" fmla="*/ 11 h 174"/>
                <a:gd name="T4" fmla="*/ 163 w 186"/>
                <a:gd name="T5" fmla="*/ 23 h 174"/>
                <a:gd name="T6" fmla="*/ 175 w 186"/>
                <a:gd name="T7" fmla="*/ 23 h 174"/>
                <a:gd name="T8" fmla="*/ 186 w 186"/>
                <a:gd name="T9" fmla="*/ 35 h 174"/>
                <a:gd name="T10" fmla="*/ 186 w 186"/>
                <a:gd name="T11" fmla="*/ 46 h 174"/>
                <a:gd name="T12" fmla="*/ 186 w 186"/>
                <a:gd name="T13" fmla="*/ 70 h 174"/>
                <a:gd name="T14" fmla="*/ 186 w 186"/>
                <a:gd name="T15" fmla="*/ 81 h 174"/>
                <a:gd name="T16" fmla="*/ 186 w 186"/>
                <a:gd name="T17" fmla="*/ 104 h 174"/>
                <a:gd name="T18" fmla="*/ 175 w 186"/>
                <a:gd name="T19" fmla="*/ 128 h 174"/>
                <a:gd name="T20" fmla="*/ 151 w 186"/>
                <a:gd name="T21" fmla="*/ 139 h 174"/>
                <a:gd name="T22" fmla="*/ 127 w 186"/>
                <a:gd name="T23" fmla="*/ 152 h 174"/>
                <a:gd name="T24" fmla="*/ 105 w 186"/>
                <a:gd name="T25" fmla="*/ 163 h 174"/>
                <a:gd name="T26" fmla="*/ 70 w 186"/>
                <a:gd name="T27" fmla="*/ 163 h 174"/>
                <a:gd name="T28" fmla="*/ 47 w 186"/>
                <a:gd name="T29" fmla="*/ 163 h 174"/>
                <a:gd name="T30" fmla="*/ 23 w 186"/>
                <a:gd name="T31" fmla="*/ 163 h 174"/>
                <a:gd name="T32" fmla="*/ 0 w 186"/>
                <a:gd name="T3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174">
                  <a:moveTo>
                    <a:pt x="140" y="0"/>
                  </a:moveTo>
                  <a:lnTo>
                    <a:pt x="151" y="11"/>
                  </a:lnTo>
                  <a:lnTo>
                    <a:pt x="163" y="23"/>
                  </a:lnTo>
                  <a:lnTo>
                    <a:pt x="175" y="23"/>
                  </a:lnTo>
                  <a:lnTo>
                    <a:pt x="186" y="35"/>
                  </a:lnTo>
                  <a:lnTo>
                    <a:pt x="186" y="46"/>
                  </a:lnTo>
                  <a:lnTo>
                    <a:pt x="186" y="70"/>
                  </a:lnTo>
                  <a:lnTo>
                    <a:pt x="186" y="81"/>
                  </a:lnTo>
                  <a:lnTo>
                    <a:pt x="186" y="104"/>
                  </a:lnTo>
                  <a:lnTo>
                    <a:pt x="175" y="128"/>
                  </a:lnTo>
                  <a:lnTo>
                    <a:pt x="151" y="139"/>
                  </a:lnTo>
                  <a:lnTo>
                    <a:pt x="127" y="152"/>
                  </a:lnTo>
                  <a:lnTo>
                    <a:pt x="105" y="163"/>
                  </a:lnTo>
                  <a:lnTo>
                    <a:pt x="70" y="163"/>
                  </a:lnTo>
                  <a:lnTo>
                    <a:pt x="47" y="163"/>
                  </a:lnTo>
                  <a:lnTo>
                    <a:pt x="23" y="163"/>
                  </a:lnTo>
                  <a:lnTo>
                    <a:pt x="0" y="174"/>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1" name="Freeform 363">
              <a:extLst>
                <a:ext uri="{FF2B5EF4-FFF2-40B4-BE49-F238E27FC236}">
                  <a16:creationId xmlns:a16="http://schemas.microsoft.com/office/drawing/2014/main" id="{502EFE0B-DAFA-3F57-C722-5C7857DE5163}"/>
                </a:ext>
              </a:extLst>
            </p:cNvPr>
            <p:cNvSpPr>
              <a:spLocks/>
            </p:cNvSpPr>
            <p:nvPr/>
          </p:nvSpPr>
          <p:spPr bwMode="auto">
            <a:xfrm>
              <a:off x="3057" y="2952"/>
              <a:ext cx="167" cy="262"/>
            </a:xfrm>
            <a:custGeom>
              <a:avLst/>
              <a:gdLst>
                <a:gd name="T0" fmla="*/ 210 w 837"/>
                <a:gd name="T1" fmla="*/ 22 h 1314"/>
                <a:gd name="T2" fmla="*/ 326 w 837"/>
                <a:gd name="T3" fmla="*/ 0 h 1314"/>
                <a:gd name="T4" fmla="*/ 465 w 837"/>
                <a:gd name="T5" fmla="*/ 69 h 1314"/>
                <a:gd name="T6" fmla="*/ 582 w 837"/>
                <a:gd name="T7" fmla="*/ 128 h 1314"/>
                <a:gd name="T8" fmla="*/ 686 w 837"/>
                <a:gd name="T9" fmla="*/ 266 h 1314"/>
                <a:gd name="T10" fmla="*/ 757 w 837"/>
                <a:gd name="T11" fmla="*/ 394 h 1314"/>
                <a:gd name="T12" fmla="*/ 814 w 837"/>
                <a:gd name="T13" fmla="*/ 511 h 1314"/>
                <a:gd name="T14" fmla="*/ 826 w 837"/>
                <a:gd name="T15" fmla="*/ 639 h 1314"/>
                <a:gd name="T16" fmla="*/ 837 w 837"/>
                <a:gd name="T17" fmla="*/ 779 h 1314"/>
                <a:gd name="T18" fmla="*/ 803 w 837"/>
                <a:gd name="T19" fmla="*/ 930 h 1314"/>
                <a:gd name="T20" fmla="*/ 699 w 837"/>
                <a:gd name="T21" fmla="*/ 1046 h 1314"/>
                <a:gd name="T22" fmla="*/ 628 w 837"/>
                <a:gd name="T23" fmla="*/ 1093 h 1314"/>
                <a:gd name="T24" fmla="*/ 571 w 837"/>
                <a:gd name="T25" fmla="*/ 1151 h 1314"/>
                <a:gd name="T26" fmla="*/ 524 w 837"/>
                <a:gd name="T27" fmla="*/ 1208 h 1314"/>
                <a:gd name="T28" fmla="*/ 465 w 837"/>
                <a:gd name="T29" fmla="*/ 1255 h 1314"/>
                <a:gd name="T30" fmla="*/ 396 w 837"/>
                <a:gd name="T31" fmla="*/ 1279 h 1314"/>
                <a:gd name="T32" fmla="*/ 326 w 837"/>
                <a:gd name="T33" fmla="*/ 1290 h 1314"/>
                <a:gd name="T34" fmla="*/ 244 w 837"/>
                <a:gd name="T35" fmla="*/ 1301 h 1314"/>
                <a:gd name="T36" fmla="*/ 164 w 837"/>
                <a:gd name="T37" fmla="*/ 1314 h 1314"/>
                <a:gd name="T38" fmla="*/ 82 w 837"/>
                <a:gd name="T39" fmla="*/ 1314 h 1314"/>
                <a:gd name="T40" fmla="*/ 12 w 837"/>
                <a:gd name="T41" fmla="*/ 1301 h 1314"/>
                <a:gd name="T42" fmla="*/ 12 w 837"/>
                <a:gd name="T43" fmla="*/ 1255 h 1314"/>
                <a:gd name="T44" fmla="*/ 82 w 837"/>
                <a:gd name="T45" fmla="*/ 1221 h 1314"/>
                <a:gd name="T46" fmla="*/ 128 w 837"/>
                <a:gd name="T47" fmla="*/ 1174 h 1314"/>
                <a:gd name="T48" fmla="*/ 164 w 837"/>
                <a:gd name="T49" fmla="*/ 1244 h 1314"/>
                <a:gd name="T50" fmla="*/ 257 w 837"/>
                <a:gd name="T51" fmla="*/ 1255 h 1314"/>
                <a:gd name="T52" fmla="*/ 350 w 837"/>
                <a:gd name="T53" fmla="*/ 1244 h 1314"/>
                <a:gd name="T54" fmla="*/ 419 w 837"/>
                <a:gd name="T55" fmla="*/ 1208 h 1314"/>
                <a:gd name="T56" fmla="*/ 443 w 837"/>
                <a:gd name="T57" fmla="*/ 1116 h 1314"/>
                <a:gd name="T58" fmla="*/ 385 w 837"/>
                <a:gd name="T59" fmla="*/ 1023 h 1314"/>
                <a:gd name="T60" fmla="*/ 279 w 837"/>
                <a:gd name="T61" fmla="*/ 1023 h 1314"/>
                <a:gd name="T62" fmla="*/ 198 w 837"/>
                <a:gd name="T63" fmla="*/ 1011 h 1314"/>
                <a:gd name="T64" fmla="*/ 291 w 837"/>
                <a:gd name="T65" fmla="*/ 953 h 1314"/>
                <a:gd name="T66" fmla="*/ 350 w 837"/>
                <a:gd name="T67" fmla="*/ 883 h 1314"/>
                <a:gd name="T68" fmla="*/ 407 w 837"/>
                <a:gd name="T69" fmla="*/ 814 h 1314"/>
                <a:gd name="T70" fmla="*/ 512 w 837"/>
                <a:gd name="T71" fmla="*/ 790 h 1314"/>
                <a:gd name="T72" fmla="*/ 571 w 837"/>
                <a:gd name="T73" fmla="*/ 732 h 1314"/>
                <a:gd name="T74" fmla="*/ 617 w 837"/>
                <a:gd name="T75" fmla="*/ 686 h 1314"/>
                <a:gd name="T76" fmla="*/ 582 w 837"/>
                <a:gd name="T77" fmla="*/ 593 h 1314"/>
                <a:gd name="T78" fmla="*/ 524 w 837"/>
                <a:gd name="T79" fmla="*/ 487 h 1314"/>
                <a:gd name="T80" fmla="*/ 500 w 837"/>
                <a:gd name="T81" fmla="*/ 535 h 1314"/>
                <a:gd name="T82" fmla="*/ 489 w 837"/>
                <a:gd name="T83" fmla="*/ 580 h 1314"/>
                <a:gd name="T84" fmla="*/ 478 w 837"/>
                <a:gd name="T85" fmla="*/ 511 h 1314"/>
                <a:gd name="T86" fmla="*/ 454 w 837"/>
                <a:gd name="T87" fmla="*/ 372 h 1314"/>
                <a:gd name="T88" fmla="*/ 443 w 837"/>
                <a:gd name="T89" fmla="*/ 290 h 1314"/>
                <a:gd name="T90" fmla="*/ 372 w 837"/>
                <a:gd name="T91" fmla="*/ 279 h 1314"/>
                <a:gd name="T92" fmla="*/ 372 w 837"/>
                <a:gd name="T93" fmla="*/ 359 h 1314"/>
                <a:gd name="T94" fmla="*/ 303 w 837"/>
                <a:gd name="T95" fmla="*/ 266 h 1314"/>
                <a:gd name="T96" fmla="*/ 291 w 837"/>
                <a:gd name="T97" fmla="*/ 173 h 1314"/>
                <a:gd name="T98" fmla="*/ 257 w 837"/>
                <a:gd name="T99" fmla="*/ 80 h 1314"/>
                <a:gd name="T100" fmla="*/ 151 w 837"/>
                <a:gd name="T101" fmla="*/ 80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7" h="1314">
                  <a:moveTo>
                    <a:pt x="151" y="80"/>
                  </a:moveTo>
                  <a:lnTo>
                    <a:pt x="175" y="46"/>
                  </a:lnTo>
                  <a:lnTo>
                    <a:pt x="210" y="22"/>
                  </a:lnTo>
                  <a:lnTo>
                    <a:pt x="244" y="0"/>
                  </a:lnTo>
                  <a:lnTo>
                    <a:pt x="291" y="0"/>
                  </a:lnTo>
                  <a:lnTo>
                    <a:pt x="326" y="0"/>
                  </a:lnTo>
                  <a:lnTo>
                    <a:pt x="372" y="11"/>
                  </a:lnTo>
                  <a:lnTo>
                    <a:pt x="419" y="35"/>
                  </a:lnTo>
                  <a:lnTo>
                    <a:pt x="465" y="69"/>
                  </a:lnTo>
                  <a:lnTo>
                    <a:pt x="500" y="80"/>
                  </a:lnTo>
                  <a:lnTo>
                    <a:pt x="535" y="93"/>
                  </a:lnTo>
                  <a:lnTo>
                    <a:pt x="582" y="128"/>
                  </a:lnTo>
                  <a:lnTo>
                    <a:pt x="617" y="173"/>
                  </a:lnTo>
                  <a:lnTo>
                    <a:pt x="651" y="208"/>
                  </a:lnTo>
                  <a:lnTo>
                    <a:pt x="686" y="266"/>
                  </a:lnTo>
                  <a:lnTo>
                    <a:pt x="710" y="314"/>
                  </a:lnTo>
                  <a:lnTo>
                    <a:pt x="733" y="359"/>
                  </a:lnTo>
                  <a:lnTo>
                    <a:pt x="757" y="394"/>
                  </a:lnTo>
                  <a:lnTo>
                    <a:pt x="779" y="429"/>
                  </a:lnTo>
                  <a:lnTo>
                    <a:pt x="792" y="465"/>
                  </a:lnTo>
                  <a:lnTo>
                    <a:pt x="814" y="511"/>
                  </a:lnTo>
                  <a:lnTo>
                    <a:pt x="814" y="558"/>
                  </a:lnTo>
                  <a:lnTo>
                    <a:pt x="826" y="593"/>
                  </a:lnTo>
                  <a:lnTo>
                    <a:pt x="826" y="639"/>
                  </a:lnTo>
                  <a:lnTo>
                    <a:pt x="814" y="686"/>
                  </a:lnTo>
                  <a:lnTo>
                    <a:pt x="837" y="732"/>
                  </a:lnTo>
                  <a:lnTo>
                    <a:pt x="837" y="779"/>
                  </a:lnTo>
                  <a:lnTo>
                    <a:pt x="837" y="837"/>
                  </a:lnTo>
                  <a:lnTo>
                    <a:pt x="814" y="883"/>
                  </a:lnTo>
                  <a:lnTo>
                    <a:pt x="803" y="930"/>
                  </a:lnTo>
                  <a:lnTo>
                    <a:pt x="768" y="976"/>
                  </a:lnTo>
                  <a:lnTo>
                    <a:pt x="744" y="1023"/>
                  </a:lnTo>
                  <a:lnTo>
                    <a:pt x="699" y="1046"/>
                  </a:lnTo>
                  <a:lnTo>
                    <a:pt x="675" y="1058"/>
                  </a:lnTo>
                  <a:lnTo>
                    <a:pt x="651" y="1080"/>
                  </a:lnTo>
                  <a:lnTo>
                    <a:pt x="628" y="1093"/>
                  </a:lnTo>
                  <a:lnTo>
                    <a:pt x="617" y="1116"/>
                  </a:lnTo>
                  <a:lnTo>
                    <a:pt x="593" y="1128"/>
                  </a:lnTo>
                  <a:lnTo>
                    <a:pt x="571" y="1151"/>
                  </a:lnTo>
                  <a:lnTo>
                    <a:pt x="558" y="1174"/>
                  </a:lnTo>
                  <a:lnTo>
                    <a:pt x="535" y="1186"/>
                  </a:lnTo>
                  <a:lnTo>
                    <a:pt x="524" y="1208"/>
                  </a:lnTo>
                  <a:lnTo>
                    <a:pt x="500" y="1221"/>
                  </a:lnTo>
                  <a:lnTo>
                    <a:pt x="489" y="1244"/>
                  </a:lnTo>
                  <a:lnTo>
                    <a:pt x="465" y="1255"/>
                  </a:lnTo>
                  <a:lnTo>
                    <a:pt x="443" y="1267"/>
                  </a:lnTo>
                  <a:lnTo>
                    <a:pt x="419" y="1279"/>
                  </a:lnTo>
                  <a:lnTo>
                    <a:pt x="396" y="1279"/>
                  </a:lnTo>
                  <a:lnTo>
                    <a:pt x="372" y="1279"/>
                  </a:lnTo>
                  <a:lnTo>
                    <a:pt x="350" y="1290"/>
                  </a:lnTo>
                  <a:lnTo>
                    <a:pt x="326" y="1290"/>
                  </a:lnTo>
                  <a:lnTo>
                    <a:pt x="303" y="1301"/>
                  </a:lnTo>
                  <a:lnTo>
                    <a:pt x="279" y="1301"/>
                  </a:lnTo>
                  <a:lnTo>
                    <a:pt x="244" y="1301"/>
                  </a:lnTo>
                  <a:lnTo>
                    <a:pt x="221" y="1301"/>
                  </a:lnTo>
                  <a:lnTo>
                    <a:pt x="186" y="1314"/>
                  </a:lnTo>
                  <a:lnTo>
                    <a:pt x="164" y="1314"/>
                  </a:lnTo>
                  <a:lnTo>
                    <a:pt x="128" y="1314"/>
                  </a:lnTo>
                  <a:lnTo>
                    <a:pt x="105" y="1314"/>
                  </a:lnTo>
                  <a:lnTo>
                    <a:pt x="82" y="1314"/>
                  </a:lnTo>
                  <a:lnTo>
                    <a:pt x="58" y="1301"/>
                  </a:lnTo>
                  <a:lnTo>
                    <a:pt x="36" y="1301"/>
                  </a:lnTo>
                  <a:lnTo>
                    <a:pt x="12" y="1301"/>
                  </a:lnTo>
                  <a:lnTo>
                    <a:pt x="0" y="1290"/>
                  </a:lnTo>
                  <a:lnTo>
                    <a:pt x="0" y="1267"/>
                  </a:lnTo>
                  <a:lnTo>
                    <a:pt x="12" y="1255"/>
                  </a:lnTo>
                  <a:lnTo>
                    <a:pt x="36" y="1244"/>
                  </a:lnTo>
                  <a:lnTo>
                    <a:pt x="58" y="1232"/>
                  </a:lnTo>
                  <a:lnTo>
                    <a:pt x="82" y="1221"/>
                  </a:lnTo>
                  <a:lnTo>
                    <a:pt x="105" y="1208"/>
                  </a:lnTo>
                  <a:lnTo>
                    <a:pt x="117" y="1197"/>
                  </a:lnTo>
                  <a:lnTo>
                    <a:pt x="128" y="1174"/>
                  </a:lnTo>
                  <a:lnTo>
                    <a:pt x="128" y="1197"/>
                  </a:lnTo>
                  <a:lnTo>
                    <a:pt x="140" y="1221"/>
                  </a:lnTo>
                  <a:lnTo>
                    <a:pt x="164" y="1244"/>
                  </a:lnTo>
                  <a:lnTo>
                    <a:pt x="198" y="1255"/>
                  </a:lnTo>
                  <a:lnTo>
                    <a:pt x="221" y="1255"/>
                  </a:lnTo>
                  <a:lnTo>
                    <a:pt x="257" y="1255"/>
                  </a:lnTo>
                  <a:lnTo>
                    <a:pt x="303" y="1255"/>
                  </a:lnTo>
                  <a:lnTo>
                    <a:pt x="326" y="1244"/>
                  </a:lnTo>
                  <a:lnTo>
                    <a:pt x="350" y="1244"/>
                  </a:lnTo>
                  <a:lnTo>
                    <a:pt x="372" y="1232"/>
                  </a:lnTo>
                  <a:lnTo>
                    <a:pt x="407" y="1232"/>
                  </a:lnTo>
                  <a:lnTo>
                    <a:pt x="419" y="1208"/>
                  </a:lnTo>
                  <a:lnTo>
                    <a:pt x="443" y="1197"/>
                  </a:lnTo>
                  <a:lnTo>
                    <a:pt x="443" y="1162"/>
                  </a:lnTo>
                  <a:lnTo>
                    <a:pt x="443" y="1116"/>
                  </a:lnTo>
                  <a:lnTo>
                    <a:pt x="430" y="1080"/>
                  </a:lnTo>
                  <a:lnTo>
                    <a:pt x="407" y="1046"/>
                  </a:lnTo>
                  <a:lnTo>
                    <a:pt x="385" y="1023"/>
                  </a:lnTo>
                  <a:lnTo>
                    <a:pt x="350" y="1023"/>
                  </a:lnTo>
                  <a:lnTo>
                    <a:pt x="314" y="1023"/>
                  </a:lnTo>
                  <a:lnTo>
                    <a:pt x="279" y="1023"/>
                  </a:lnTo>
                  <a:lnTo>
                    <a:pt x="244" y="1035"/>
                  </a:lnTo>
                  <a:lnTo>
                    <a:pt x="210" y="1046"/>
                  </a:lnTo>
                  <a:lnTo>
                    <a:pt x="198" y="1011"/>
                  </a:lnTo>
                  <a:lnTo>
                    <a:pt x="198" y="976"/>
                  </a:lnTo>
                  <a:lnTo>
                    <a:pt x="257" y="965"/>
                  </a:lnTo>
                  <a:lnTo>
                    <a:pt x="291" y="953"/>
                  </a:lnTo>
                  <a:lnTo>
                    <a:pt x="326" y="930"/>
                  </a:lnTo>
                  <a:lnTo>
                    <a:pt x="337" y="907"/>
                  </a:lnTo>
                  <a:lnTo>
                    <a:pt x="350" y="883"/>
                  </a:lnTo>
                  <a:lnTo>
                    <a:pt x="361" y="860"/>
                  </a:lnTo>
                  <a:lnTo>
                    <a:pt x="385" y="837"/>
                  </a:lnTo>
                  <a:lnTo>
                    <a:pt x="407" y="814"/>
                  </a:lnTo>
                  <a:lnTo>
                    <a:pt x="454" y="814"/>
                  </a:lnTo>
                  <a:lnTo>
                    <a:pt x="489" y="814"/>
                  </a:lnTo>
                  <a:lnTo>
                    <a:pt x="512" y="790"/>
                  </a:lnTo>
                  <a:lnTo>
                    <a:pt x="535" y="779"/>
                  </a:lnTo>
                  <a:lnTo>
                    <a:pt x="547" y="756"/>
                  </a:lnTo>
                  <a:lnTo>
                    <a:pt x="571" y="732"/>
                  </a:lnTo>
                  <a:lnTo>
                    <a:pt x="582" y="721"/>
                  </a:lnTo>
                  <a:lnTo>
                    <a:pt x="617" y="721"/>
                  </a:lnTo>
                  <a:lnTo>
                    <a:pt x="617" y="686"/>
                  </a:lnTo>
                  <a:lnTo>
                    <a:pt x="617" y="651"/>
                  </a:lnTo>
                  <a:lnTo>
                    <a:pt x="605" y="628"/>
                  </a:lnTo>
                  <a:lnTo>
                    <a:pt x="582" y="593"/>
                  </a:lnTo>
                  <a:lnTo>
                    <a:pt x="558" y="558"/>
                  </a:lnTo>
                  <a:lnTo>
                    <a:pt x="547" y="522"/>
                  </a:lnTo>
                  <a:lnTo>
                    <a:pt x="524" y="487"/>
                  </a:lnTo>
                  <a:lnTo>
                    <a:pt x="524" y="453"/>
                  </a:lnTo>
                  <a:lnTo>
                    <a:pt x="512" y="500"/>
                  </a:lnTo>
                  <a:lnTo>
                    <a:pt x="500" y="535"/>
                  </a:lnTo>
                  <a:lnTo>
                    <a:pt x="512" y="569"/>
                  </a:lnTo>
                  <a:lnTo>
                    <a:pt x="524" y="615"/>
                  </a:lnTo>
                  <a:lnTo>
                    <a:pt x="489" y="580"/>
                  </a:lnTo>
                  <a:lnTo>
                    <a:pt x="489" y="558"/>
                  </a:lnTo>
                  <a:lnTo>
                    <a:pt x="478" y="535"/>
                  </a:lnTo>
                  <a:lnTo>
                    <a:pt x="478" y="511"/>
                  </a:lnTo>
                  <a:lnTo>
                    <a:pt x="465" y="476"/>
                  </a:lnTo>
                  <a:lnTo>
                    <a:pt x="465" y="418"/>
                  </a:lnTo>
                  <a:lnTo>
                    <a:pt x="454" y="372"/>
                  </a:lnTo>
                  <a:lnTo>
                    <a:pt x="454" y="336"/>
                  </a:lnTo>
                  <a:lnTo>
                    <a:pt x="443" y="314"/>
                  </a:lnTo>
                  <a:lnTo>
                    <a:pt x="443" y="290"/>
                  </a:lnTo>
                  <a:lnTo>
                    <a:pt x="419" y="279"/>
                  </a:lnTo>
                  <a:lnTo>
                    <a:pt x="385" y="256"/>
                  </a:lnTo>
                  <a:lnTo>
                    <a:pt x="372" y="279"/>
                  </a:lnTo>
                  <a:lnTo>
                    <a:pt x="361" y="301"/>
                  </a:lnTo>
                  <a:lnTo>
                    <a:pt x="372" y="325"/>
                  </a:lnTo>
                  <a:lnTo>
                    <a:pt x="372" y="359"/>
                  </a:lnTo>
                  <a:lnTo>
                    <a:pt x="337" y="325"/>
                  </a:lnTo>
                  <a:lnTo>
                    <a:pt x="326" y="301"/>
                  </a:lnTo>
                  <a:lnTo>
                    <a:pt x="303" y="266"/>
                  </a:lnTo>
                  <a:lnTo>
                    <a:pt x="303" y="243"/>
                  </a:lnTo>
                  <a:lnTo>
                    <a:pt x="303" y="208"/>
                  </a:lnTo>
                  <a:lnTo>
                    <a:pt x="291" y="173"/>
                  </a:lnTo>
                  <a:lnTo>
                    <a:pt x="291" y="139"/>
                  </a:lnTo>
                  <a:lnTo>
                    <a:pt x="279" y="104"/>
                  </a:lnTo>
                  <a:lnTo>
                    <a:pt x="257" y="80"/>
                  </a:lnTo>
                  <a:lnTo>
                    <a:pt x="221" y="80"/>
                  </a:lnTo>
                  <a:lnTo>
                    <a:pt x="186" y="80"/>
                  </a:lnTo>
                  <a:lnTo>
                    <a:pt x="15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2" name="Freeform 364">
              <a:extLst>
                <a:ext uri="{FF2B5EF4-FFF2-40B4-BE49-F238E27FC236}">
                  <a16:creationId xmlns:a16="http://schemas.microsoft.com/office/drawing/2014/main" id="{F1E25BCA-3F77-056B-F7E3-3F5909A64A87}"/>
                </a:ext>
              </a:extLst>
            </p:cNvPr>
            <p:cNvSpPr>
              <a:spLocks/>
            </p:cNvSpPr>
            <p:nvPr/>
          </p:nvSpPr>
          <p:spPr bwMode="auto">
            <a:xfrm>
              <a:off x="3057" y="2952"/>
              <a:ext cx="167" cy="262"/>
            </a:xfrm>
            <a:custGeom>
              <a:avLst/>
              <a:gdLst>
                <a:gd name="T0" fmla="*/ 210 w 837"/>
                <a:gd name="T1" fmla="*/ 22 h 1314"/>
                <a:gd name="T2" fmla="*/ 326 w 837"/>
                <a:gd name="T3" fmla="*/ 0 h 1314"/>
                <a:gd name="T4" fmla="*/ 465 w 837"/>
                <a:gd name="T5" fmla="*/ 69 h 1314"/>
                <a:gd name="T6" fmla="*/ 582 w 837"/>
                <a:gd name="T7" fmla="*/ 128 h 1314"/>
                <a:gd name="T8" fmla="*/ 686 w 837"/>
                <a:gd name="T9" fmla="*/ 266 h 1314"/>
                <a:gd name="T10" fmla="*/ 757 w 837"/>
                <a:gd name="T11" fmla="*/ 394 h 1314"/>
                <a:gd name="T12" fmla="*/ 814 w 837"/>
                <a:gd name="T13" fmla="*/ 511 h 1314"/>
                <a:gd name="T14" fmla="*/ 826 w 837"/>
                <a:gd name="T15" fmla="*/ 639 h 1314"/>
                <a:gd name="T16" fmla="*/ 837 w 837"/>
                <a:gd name="T17" fmla="*/ 779 h 1314"/>
                <a:gd name="T18" fmla="*/ 803 w 837"/>
                <a:gd name="T19" fmla="*/ 930 h 1314"/>
                <a:gd name="T20" fmla="*/ 699 w 837"/>
                <a:gd name="T21" fmla="*/ 1046 h 1314"/>
                <a:gd name="T22" fmla="*/ 628 w 837"/>
                <a:gd name="T23" fmla="*/ 1093 h 1314"/>
                <a:gd name="T24" fmla="*/ 571 w 837"/>
                <a:gd name="T25" fmla="*/ 1151 h 1314"/>
                <a:gd name="T26" fmla="*/ 524 w 837"/>
                <a:gd name="T27" fmla="*/ 1208 h 1314"/>
                <a:gd name="T28" fmla="*/ 465 w 837"/>
                <a:gd name="T29" fmla="*/ 1255 h 1314"/>
                <a:gd name="T30" fmla="*/ 396 w 837"/>
                <a:gd name="T31" fmla="*/ 1279 h 1314"/>
                <a:gd name="T32" fmla="*/ 326 w 837"/>
                <a:gd name="T33" fmla="*/ 1290 h 1314"/>
                <a:gd name="T34" fmla="*/ 244 w 837"/>
                <a:gd name="T35" fmla="*/ 1301 h 1314"/>
                <a:gd name="T36" fmla="*/ 164 w 837"/>
                <a:gd name="T37" fmla="*/ 1314 h 1314"/>
                <a:gd name="T38" fmla="*/ 82 w 837"/>
                <a:gd name="T39" fmla="*/ 1314 h 1314"/>
                <a:gd name="T40" fmla="*/ 12 w 837"/>
                <a:gd name="T41" fmla="*/ 1301 h 1314"/>
                <a:gd name="T42" fmla="*/ 12 w 837"/>
                <a:gd name="T43" fmla="*/ 1255 h 1314"/>
                <a:gd name="T44" fmla="*/ 82 w 837"/>
                <a:gd name="T45" fmla="*/ 1221 h 1314"/>
                <a:gd name="T46" fmla="*/ 128 w 837"/>
                <a:gd name="T47" fmla="*/ 1174 h 1314"/>
                <a:gd name="T48" fmla="*/ 164 w 837"/>
                <a:gd name="T49" fmla="*/ 1244 h 1314"/>
                <a:gd name="T50" fmla="*/ 257 w 837"/>
                <a:gd name="T51" fmla="*/ 1255 h 1314"/>
                <a:gd name="T52" fmla="*/ 350 w 837"/>
                <a:gd name="T53" fmla="*/ 1244 h 1314"/>
                <a:gd name="T54" fmla="*/ 419 w 837"/>
                <a:gd name="T55" fmla="*/ 1208 h 1314"/>
                <a:gd name="T56" fmla="*/ 443 w 837"/>
                <a:gd name="T57" fmla="*/ 1116 h 1314"/>
                <a:gd name="T58" fmla="*/ 385 w 837"/>
                <a:gd name="T59" fmla="*/ 1023 h 1314"/>
                <a:gd name="T60" fmla="*/ 279 w 837"/>
                <a:gd name="T61" fmla="*/ 1023 h 1314"/>
                <a:gd name="T62" fmla="*/ 198 w 837"/>
                <a:gd name="T63" fmla="*/ 1011 h 1314"/>
                <a:gd name="T64" fmla="*/ 291 w 837"/>
                <a:gd name="T65" fmla="*/ 953 h 1314"/>
                <a:gd name="T66" fmla="*/ 350 w 837"/>
                <a:gd name="T67" fmla="*/ 883 h 1314"/>
                <a:gd name="T68" fmla="*/ 407 w 837"/>
                <a:gd name="T69" fmla="*/ 814 h 1314"/>
                <a:gd name="T70" fmla="*/ 512 w 837"/>
                <a:gd name="T71" fmla="*/ 790 h 1314"/>
                <a:gd name="T72" fmla="*/ 571 w 837"/>
                <a:gd name="T73" fmla="*/ 732 h 1314"/>
                <a:gd name="T74" fmla="*/ 617 w 837"/>
                <a:gd name="T75" fmla="*/ 686 h 1314"/>
                <a:gd name="T76" fmla="*/ 582 w 837"/>
                <a:gd name="T77" fmla="*/ 593 h 1314"/>
                <a:gd name="T78" fmla="*/ 524 w 837"/>
                <a:gd name="T79" fmla="*/ 487 h 1314"/>
                <a:gd name="T80" fmla="*/ 500 w 837"/>
                <a:gd name="T81" fmla="*/ 535 h 1314"/>
                <a:gd name="T82" fmla="*/ 489 w 837"/>
                <a:gd name="T83" fmla="*/ 580 h 1314"/>
                <a:gd name="T84" fmla="*/ 478 w 837"/>
                <a:gd name="T85" fmla="*/ 511 h 1314"/>
                <a:gd name="T86" fmla="*/ 454 w 837"/>
                <a:gd name="T87" fmla="*/ 372 h 1314"/>
                <a:gd name="T88" fmla="*/ 443 w 837"/>
                <a:gd name="T89" fmla="*/ 290 h 1314"/>
                <a:gd name="T90" fmla="*/ 372 w 837"/>
                <a:gd name="T91" fmla="*/ 279 h 1314"/>
                <a:gd name="T92" fmla="*/ 372 w 837"/>
                <a:gd name="T93" fmla="*/ 359 h 1314"/>
                <a:gd name="T94" fmla="*/ 303 w 837"/>
                <a:gd name="T95" fmla="*/ 266 h 1314"/>
                <a:gd name="T96" fmla="*/ 291 w 837"/>
                <a:gd name="T97" fmla="*/ 173 h 1314"/>
                <a:gd name="T98" fmla="*/ 257 w 837"/>
                <a:gd name="T99" fmla="*/ 80 h 1314"/>
                <a:gd name="T100" fmla="*/ 151 w 837"/>
                <a:gd name="T101" fmla="*/ 80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7" h="1314">
                  <a:moveTo>
                    <a:pt x="151" y="80"/>
                  </a:moveTo>
                  <a:lnTo>
                    <a:pt x="175" y="46"/>
                  </a:lnTo>
                  <a:lnTo>
                    <a:pt x="210" y="22"/>
                  </a:lnTo>
                  <a:lnTo>
                    <a:pt x="244" y="0"/>
                  </a:lnTo>
                  <a:lnTo>
                    <a:pt x="291" y="0"/>
                  </a:lnTo>
                  <a:lnTo>
                    <a:pt x="326" y="0"/>
                  </a:lnTo>
                  <a:lnTo>
                    <a:pt x="372" y="11"/>
                  </a:lnTo>
                  <a:lnTo>
                    <a:pt x="419" y="35"/>
                  </a:lnTo>
                  <a:lnTo>
                    <a:pt x="465" y="69"/>
                  </a:lnTo>
                  <a:lnTo>
                    <a:pt x="500" y="80"/>
                  </a:lnTo>
                  <a:lnTo>
                    <a:pt x="535" y="93"/>
                  </a:lnTo>
                  <a:lnTo>
                    <a:pt x="582" y="128"/>
                  </a:lnTo>
                  <a:lnTo>
                    <a:pt x="617" y="173"/>
                  </a:lnTo>
                  <a:lnTo>
                    <a:pt x="651" y="208"/>
                  </a:lnTo>
                  <a:lnTo>
                    <a:pt x="686" y="266"/>
                  </a:lnTo>
                  <a:lnTo>
                    <a:pt x="710" y="314"/>
                  </a:lnTo>
                  <a:lnTo>
                    <a:pt x="733" y="359"/>
                  </a:lnTo>
                  <a:lnTo>
                    <a:pt x="757" y="394"/>
                  </a:lnTo>
                  <a:lnTo>
                    <a:pt x="779" y="429"/>
                  </a:lnTo>
                  <a:lnTo>
                    <a:pt x="792" y="465"/>
                  </a:lnTo>
                  <a:lnTo>
                    <a:pt x="814" y="511"/>
                  </a:lnTo>
                  <a:lnTo>
                    <a:pt x="814" y="558"/>
                  </a:lnTo>
                  <a:lnTo>
                    <a:pt x="826" y="593"/>
                  </a:lnTo>
                  <a:lnTo>
                    <a:pt x="826" y="639"/>
                  </a:lnTo>
                  <a:lnTo>
                    <a:pt x="814" y="686"/>
                  </a:lnTo>
                  <a:lnTo>
                    <a:pt x="837" y="732"/>
                  </a:lnTo>
                  <a:lnTo>
                    <a:pt x="837" y="779"/>
                  </a:lnTo>
                  <a:lnTo>
                    <a:pt x="837" y="837"/>
                  </a:lnTo>
                  <a:lnTo>
                    <a:pt x="814" y="883"/>
                  </a:lnTo>
                  <a:lnTo>
                    <a:pt x="803" y="930"/>
                  </a:lnTo>
                  <a:lnTo>
                    <a:pt x="768" y="976"/>
                  </a:lnTo>
                  <a:lnTo>
                    <a:pt x="744" y="1023"/>
                  </a:lnTo>
                  <a:lnTo>
                    <a:pt x="699" y="1046"/>
                  </a:lnTo>
                  <a:lnTo>
                    <a:pt x="675" y="1058"/>
                  </a:lnTo>
                  <a:lnTo>
                    <a:pt x="651" y="1080"/>
                  </a:lnTo>
                  <a:lnTo>
                    <a:pt x="628" y="1093"/>
                  </a:lnTo>
                  <a:lnTo>
                    <a:pt x="617" y="1116"/>
                  </a:lnTo>
                  <a:lnTo>
                    <a:pt x="593" y="1128"/>
                  </a:lnTo>
                  <a:lnTo>
                    <a:pt x="571" y="1151"/>
                  </a:lnTo>
                  <a:lnTo>
                    <a:pt x="558" y="1174"/>
                  </a:lnTo>
                  <a:lnTo>
                    <a:pt x="535" y="1186"/>
                  </a:lnTo>
                  <a:lnTo>
                    <a:pt x="524" y="1208"/>
                  </a:lnTo>
                  <a:lnTo>
                    <a:pt x="500" y="1221"/>
                  </a:lnTo>
                  <a:lnTo>
                    <a:pt x="489" y="1244"/>
                  </a:lnTo>
                  <a:lnTo>
                    <a:pt x="465" y="1255"/>
                  </a:lnTo>
                  <a:lnTo>
                    <a:pt x="443" y="1267"/>
                  </a:lnTo>
                  <a:lnTo>
                    <a:pt x="419" y="1279"/>
                  </a:lnTo>
                  <a:lnTo>
                    <a:pt x="396" y="1279"/>
                  </a:lnTo>
                  <a:lnTo>
                    <a:pt x="372" y="1279"/>
                  </a:lnTo>
                  <a:lnTo>
                    <a:pt x="350" y="1290"/>
                  </a:lnTo>
                  <a:lnTo>
                    <a:pt x="326" y="1290"/>
                  </a:lnTo>
                  <a:lnTo>
                    <a:pt x="303" y="1301"/>
                  </a:lnTo>
                  <a:lnTo>
                    <a:pt x="279" y="1301"/>
                  </a:lnTo>
                  <a:lnTo>
                    <a:pt x="244" y="1301"/>
                  </a:lnTo>
                  <a:lnTo>
                    <a:pt x="221" y="1301"/>
                  </a:lnTo>
                  <a:lnTo>
                    <a:pt x="186" y="1314"/>
                  </a:lnTo>
                  <a:lnTo>
                    <a:pt x="164" y="1314"/>
                  </a:lnTo>
                  <a:lnTo>
                    <a:pt x="128" y="1314"/>
                  </a:lnTo>
                  <a:lnTo>
                    <a:pt x="105" y="1314"/>
                  </a:lnTo>
                  <a:lnTo>
                    <a:pt x="82" y="1314"/>
                  </a:lnTo>
                  <a:lnTo>
                    <a:pt x="58" y="1301"/>
                  </a:lnTo>
                  <a:lnTo>
                    <a:pt x="36" y="1301"/>
                  </a:lnTo>
                  <a:lnTo>
                    <a:pt x="12" y="1301"/>
                  </a:lnTo>
                  <a:lnTo>
                    <a:pt x="0" y="1290"/>
                  </a:lnTo>
                  <a:lnTo>
                    <a:pt x="0" y="1267"/>
                  </a:lnTo>
                  <a:lnTo>
                    <a:pt x="12" y="1255"/>
                  </a:lnTo>
                  <a:lnTo>
                    <a:pt x="36" y="1244"/>
                  </a:lnTo>
                  <a:lnTo>
                    <a:pt x="58" y="1232"/>
                  </a:lnTo>
                  <a:lnTo>
                    <a:pt x="82" y="1221"/>
                  </a:lnTo>
                  <a:lnTo>
                    <a:pt x="105" y="1208"/>
                  </a:lnTo>
                  <a:lnTo>
                    <a:pt x="117" y="1197"/>
                  </a:lnTo>
                  <a:lnTo>
                    <a:pt x="128" y="1174"/>
                  </a:lnTo>
                  <a:lnTo>
                    <a:pt x="128" y="1197"/>
                  </a:lnTo>
                  <a:lnTo>
                    <a:pt x="140" y="1221"/>
                  </a:lnTo>
                  <a:lnTo>
                    <a:pt x="164" y="1244"/>
                  </a:lnTo>
                  <a:lnTo>
                    <a:pt x="198" y="1255"/>
                  </a:lnTo>
                  <a:lnTo>
                    <a:pt x="221" y="1255"/>
                  </a:lnTo>
                  <a:lnTo>
                    <a:pt x="257" y="1255"/>
                  </a:lnTo>
                  <a:lnTo>
                    <a:pt x="303" y="1255"/>
                  </a:lnTo>
                  <a:lnTo>
                    <a:pt x="326" y="1244"/>
                  </a:lnTo>
                  <a:lnTo>
                    <a:pt x="350" y="1244"/>
                  </a:lnTo>
                  <a:lnTo>
                    <a:pt x="372" y="1232"/>
                  </a:lnTo>
                  <a:lnTo>
                    <a:pt x="407" y="1232"/>
                  </a:lnTo>
                  <a:lnTo>
                    <a:pt x="419" y="1208"/>
                  </a:lnTo>
                  <a:lnTo>
                    <a:pt x="443" y="1197"/>
                  </a:lnTo>
                  <a:lnTo>
                    <a:pt x="443" y="1162"/>
                  </a:lnTo>
                  <a:lnTo>
                    <a:pt x="443" y="1116"/>
                  </a:lnTo>
                  <a:lnTo>
                    <a:pt x="430" y="1080"/>
                  </a:lnTo>
                  <a:lnTo>
                    <a:pt x="407" y="1046"/>
                  </a:lnTo>
                  <a:lnTo>
                    <a:pt x="385" y="1023"/>
                  </a:lnTo>
                  <a:lnTo>
                    <a:pt x="350" y="1023"/>
                  </a:lnTo>
                  <a:lnTo>
                    <a:pt x="314" y="1023"/>
                  </a:lnTo>
                  <a:lnTo>
                    <a:pt x="279" y="1023"/>
                  </a:lnTo>
                  <a:lnTo>
                    <a:pt x="244" y="1035"/>
                  </a:lnTo>
                  <a:lnTo>
                    <a:pt x="210" y="1046"/>
                  </a:lnTo>
                  <a:lnTo>
                    <a:pt x="198" y="1011"/>
                  </a:lnTo>
                  <a:lnTo>
                    <a:pt x="198" y="976"/>
                  </a:lnTo>
                  <a:lnTo>
                    <a:pt x="257" y="965"/>
                  </a:lnTo>
                  <a:lnTo>
                    <a:pt x="291" y="953"/>
                  </a:lnTo>
                  <a:lnTo>
                    <a:pt x="326" y="930"/>
                  </a:lnTo>
                  <a:lnTo>
                    <a:pt x="337" y="907"/>
                  </a:lnTo>
                  <a:lnTo>
                    <a:pt x="350" y="883"/>
                  </a:lnTo>
                  <a:lnTo>
                    <a:pt x="361" y="860"/>
                  </a:lnTo>
                  <a:lnTo>
                    <a:pt x="385" y="837"/>
                  </a:lnTo>
                  <a:lnTo>
                    <a:pt x="407" y="814"/>
                  </a:lnTo>
                  <a:lnTo>
                    <a:pt x="454" y="814"/>
                  </a:lnTo>
                  <a:lnTo>
                    <a:pt x="489" y="814"/>
                  </a:lnTo>
                  <a:lnTo>
                    <a:pt x="512" y="790"/>
                  </a:lnTo>
                  <a:lnTo>
                    <a:pt x="535" y="779"/>
                  </a:lnTo>
                  <a:lnTo>
                    <a:pt x="547" y="756"/>
                  </a:lnTo>
                  <a:lnTo>
                    <a:pt x="571" y="732"/>
                  </a:lnTo>
                  <a:lnTo>
                    <a:pt x="582" y="721"/>
                  </a:lnTo>
                  <a:lnTo>
                    <a:pt x="617" y="721"/>
                  </a:lnTo>
                  <a:lnTo>
                    <a:pt x="617" y="686"/>
                  </a:lnTo>
                  <a:lnTo>
                    <a:pt x="617" y="651"/>
                  </a:lnTo>
                  <a:lnTo>
                    <a:pt x="605" y="628"/>
                  </a:lnTo>
                  <a:lnTo>
                    <a:pt x="582" y="593"/>
                  </a:lnTo>
                  <a:lnTo>
                    <a:pt x="558" y="558"/>
                  </a:lnTo>
                  <a:lnTo>
                    <a:pt x="547" y="522"/>
                  </a:lnTo>
                  <a:lnTo>
                    <a:pt x="524" y="487"/>
                  </a:lnTo>
                  <a:lnTo>
                    <a:pt x="524" y="453"/>
                  </a:lnTo>
                  <a:lnTo>
                    <a:pt x="512" y="500"/>
                  </a:lnTo>
                  <a:lnTo>
                    <a:pt x="500" y="535"/>
                  </a:lnTo>
                  <a:lnTo>
                    <a:pt x="512" y="569"/>
                  </a:lnTo>
                  <a:lnTo>
                    <a:pt x="524" y="615"/>
                  </a:lnTo>
                  <a:lnTo>
                    <a:pt x="489" y="580"/>
                  </a:lnTo>
                  <a:lnTo>
                    <a:pt x="489" y="558"/>
                  </a:lnTo>
                  <a:lnTo>
                    <a:pt x="478" y="535"/>
                  </a:lnTo>
                  <a:lnTo>
                    <a:pt x="478" y="511"/>
                  </a:lnTo>
                  <a:lnTo>
                    <a:pt x="465" y="476"/>
                  </a:lnTo>
                  <a:lnTo>
                    <a:pt x="465" y="418"/>
                  </a:lnTo>
                  <a:lnTo>
                    <a:pt x="454" y="372"/>
                  </a:lnTo>
                  <a:lnTo>
                    <a:pt x="454" y="336"/>
                  </a:lnTo>
                  <a:lnTo>
                    <a:pt x="443" y="314"/>
                  </a:lnTo>
                  <a:lnTo>
                    <a:pt x="443" y="290"/>
                  </a:lnTo>
                  <a:lnTo>
                    <a:pt x="419" y="279"/>
                  </a:lnTo>
                  <a:lnTo>
                    <a:pt x="385" y="256"/>
                  </a:lnTo>
                  <a:lnTo>
                    <a:pt x="372" y="279"/>
                  </a:lnTo>
                  <a:lnTo>
                    <a:pt x="361" y="301"/>
                  </a:lnTo>
                  <a:lnTo>
                    <a:pt x="372" y="325"/>
                  </a:lnTo>
                  <a:lnTo>
                    <a:pt x="372" y="359"/>
                  </a:lnTo>
                  <a:lnTo>
                    <a:pt x="337" y="325"/>
                  </a:lnTo>
                  <a:lnTo>
                    <a:pt x="326" y="301"/>
                  </a:lnTo>
                  <a:lnTo>
                    <a:pt x="303" y="266"/>
                  </a:lnTo>
                  <a:lnTo>
                    <a:pt x="303" y="243"/>
                  </a:lnTo>
                  <a:lnTo>
                    <a:pt x="303" y="208"/>
                  </a:lnTo>
                  <a:lnTo>
                    <a:pt x="291" y="173"/>
                  </a:lnTo>
                  <a:lnTo>
                    <a:pt x="291" y="139"/>
                  </a:lnTo>
                  <a:lnTo>
                    <a:pt x="279" y="104"/>
                  </a:lnTo>
                  <a:lnTo>
                    <a:pt x="257" y="80"/>
                  </a:lnTo>
                  <a:lnTo>
                    <a:pt x="221" y="80"/>
                  </a:lnTo>
                  <a:lnTo>
                    <a:pt x="186" y="80"/>
                  </a:lnTo>
                  <a:lnTo>
                    <a:pt x="151" y="80"/>
                  </a:lnTo>
                  <a:lnTo>
                    <a:pt x="151" y="8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3" name="Freeform 365">
              <a:extLst>
                <a:ext uri="{FF2B5EF4-FFF2-40B4-BE49-F238E27FC236}">
                  <a16:creationId xmlns:a16="http://schemas.microsoft.com/office/drawing/2014/main" id="{6DC62253-0B4F-639A-45B2-F451F7A5AF09}"/>
                </a:ext>
              </a:extLst>
            </p:cNvPr>
            <p:cNvSpPr>
              <a:spLocks/>
            </p:cNvSpPr>
            <p:nvPr/>
          </p:nvSpPr>
          <p:spPr bwMode="auto">
            <a:xfrm>
              <a:off x="3087" y="3017"/>
              <a:ext cx="24" cy="53"/>
            </a:xfrm>
            <a:custGeom>
              <a:avLst/>
              <a:gdLst>
                <a:gd name="T0" fmla="*/ 0 w 117"/>
                <a:gd name="T1" fmla="*/ 0 h 268"/>
                <a:gd name="T2" fmla="*/ 0 w 117"/>
                <a:gd name="T3" fmla="*/ 58 h 268"/>
                <a:gd name="T4" fmla="*/ 58 w 117"/>
                <a:gd name="T5" fmla="*/ 117 h 268"/>
                <a:gd name="T6" fmla="*/ 93 w 117"/>
                <a:gd name="T7" fmla="*/ 256 h 268"/>
                <a:gd name="T8" fmla="*/ 117 w 117"/>
                <a:gd name="T9" fmla="*/ 268 h 268"/>
                <a:gd name="T10" fmla="*/ 82 w 117"/>
                <a:gd name="T11" fmla="*/ 93 h 268"/>
                <a:gd name="T12" fmla="*/ 0 w 117"/>
                <a:gd name="T13" fmla="*/ 0 h 268"/>
              </a:gdLst>
              <a:ahLst/>
              <a:cxnLst>
                <a:cxn ang="0">
                  <a:pos x="T0" y="T1"/>
                </a:cxn>
                <a:cxn ang="0">
                  <a:pos x="T2" y="T3"/>
                </a:cxn>
                <a:cxn ang="0">
                  <a:pos x="T4" y="T5"/>
                </a:cxn>
                <a:cxn ang="0">
                  <a:pos x="T6" y="T7"/>
                </a:cxn>
                <a:cxn ang="0">
                  <a:pos x="T8" y="T9"/>
                </a:cxn>
                <a:cxn ang="0">
                  <a:pos x="T10" y="T11"/>
                </a:cxn>
                <a:cxn ang="0">
                  <a:pos x="T12" y="T13"/>
                </a:cxn>
              </a:cxnLst>
              <a:rect l="0" t="0" r="r" b="b"/>
              <a:pathLst>
                <a:path w="117" h="268">
                  <a:moveTo>
                    <a:pt x="0" y="0"/>
                  </a:moveTo>
                  <a:lnTo>
                    <a:pt x="0" y="58"/>
                  </a:lnTo>
                  <a:lnTo>
                    <a:pt x="58" y="117"/>
                  </a:lnTo>
                  <a:lnTo>
                    <a:pt x="93" y="256"/>
                  </a:lnTo>
                  <a:lnTo>
                    <a:pt x="117" y="268"/>
                  </a:lnTo>
                  <a:lnTo>
                    <a:pt x="82" y="9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4" name="Freeform 366">
              <a:extLst>
                <a:ext uri="{FF2B5EF4-FFF2-40B4-BE49-F238E27FC236}">
                  <a16:creationId xmlns:a16="http://schemas.microsoft.com/office/drawing/2014/main" id="{CECEFBB5-DD07-A397-16B4-574AF3F96A2B}"/>
                </a:ext>
              </a:extLst>
            </p:cNvPr>
            <p:cNvSpPr>
              <a:spLocks/>
            </p:cNvSpPr>
            <p:nvPr/>
          </p:nvSpPr>
          <p:spPr bwMode="auto">
            <a:xfrm>
              <a:off x="3087" y="3017"/>
              <a:ext cx="24" cy="53"/>
            </a:xfrm>
            <a:custGeom>
              <a:avLst/>
              <a:gdLst>
                <a:gd name="T0" fmla="*/ 0 w 117"/>
                <a:gd name="T1" fmla="*/ 0 h 268"/>
                <a:gd name="T2" fmla="*/ 0 w 117"/>
                <a:gd name="T3" fmla="*/ 58 h 268"/>
                <a:gd name="T4" fmla="*/ 58 w 117"/>
                <a:gd name="T5" fmla="*/ 117 h 268"/>
                <a:gd name="T6" fmla="*/ 93 w 117"/>
                <a:gd name="T7" fmla="*/ 256 h 268"/>
                <a:gd name="T8" fmla="*/ 117 w 117"/>
                <a:gd name="T9" fmla="*/ 268 h 268"/>
                <a:gd name="T10" fmla="*/ 82 w 117"/>
                <a:gd name="T11" fmla="*/ 93 h 268"/>
                <a:gd name="T12" fmla="*/ 0 w 117"/>
                <a:gd name="T13" fmla="*/ 0 h 268"/>
                <a:gd name="T14" fmla="*/ 0 w 117"/>
                <a:gd name="T15" fmla="*/ 0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68">
                  <a:moveTo>
                    <a:pt x="0" y="0"/>
                  </a:moveTo>
                  <a:lnTo>
                    <a:pt x="0" y="58"/>
                  </a:lnTo>
                  <a:lnTo>
                    <a:pt x="58" y="117"/>
                  </a:lnTo>
                  <a:lnTo>
                    <a:pt x="93" y="256"/>
                  </a:lnTo>
                  <a:lnTo>
                    <a:pt x="117" y="268"/>
                  </a:lnTo>
                  <a:lnTo>
                    <a:pt x="82" y="93"/>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5" name="Freeform 367">
              <a:extLst>
                <a:ext uri="{FF2B5EF4-FFF2-40B4-BE49-F238E27FC236}">
                  <a16:creationId xmlns:a16="http://schemas.microsoft.com/office/drawing/2014/main" id="{55EDD63E-2DA2-B103-3E4E-21D0F5A6AA84}"/>
                </a:ext>
              </a:extLst>
            </p:cNvPr>
            <p:cNvSpPr>
              <a:spLocks/>
            </p:cNvSpPr>
            <p:nvPr/>
          </p:nvSpPr>
          <p:spPr bwMode="auto">
            <a:xfrm>
              <a:off x="3046" y="2982"/>
              <a:ext cx="25" cy="18"/>
            </a:xfrm>
            <a:custGeom>
              <a:avLst/>
              <a:gdLst>
                <a:gd name="T0" fmla="*/ 22 w 128"/>
                <a:gd name="T1" fmla="*/ 0 h 91"/>
                <a:gd name="T2" fmla="*/ 70 w 128"/>
                <a:gd name="T3" fmla="*/ 22 h 91"/>
                <a:gd name="T4" fmla="*/ 128 w 128"/>
                <a:gd name="T5" fmla="*/ 91 h 91"/>
                <a:gd name="T6" fmla="*/ 81 w 128"/>
                <a:gd name="T7" fmla="*/ 91 h 91"/>
                <a:gd name="T8" fmla="*/ 46 w 128"/>
                <a:gd name="T9" fmla="*/ 34 h 91"/>
                <a:gd name="T10" fmla="*/ 0 w 128"/>
                <a:gd name="T11" fmla="*/ 22 h 91"/>
                <a:gd name="T12" fmla="*/ 22 w 128"/>
                <a:gd name="T13" fmla="*/ 0 h 91"/>
              </a:gdLst>
              <a:ahLst/>
              <a:cxnLst>
                <a:cxn ang="0">
                  <a:pos x="T0" y="T1"/>
                </a:cxn>
                <a:cxn ang="0">
                  <a:pos x="T2" y="T3"/>
                </a:cxn>
                <a:cxn ang="0">
                  <a:pos x="T4" y="T5"/>
                </a:cxn>
                <a:cxn ang="0">
                  <a:pos x="T6" y="T7"/>
                </a:cxn>
                <a:cxn ang="0">
                  <a:pos x="T8" y="T9"/>
                </a:cxn>
                <a:cxn ang="0">
                  <a:pos x="T10" y="T11"/>
                </a:cxn>
                <a:cxn ang="0">
                  <a:pos x="T12" y="T13"/>
                </a:cxn>
              </a:cxnLst>
              <a:rect l="0" t="0" r="r" b="b"/>
              <a:pathLst>
                <a:path w="128" h="91">
                  <a:moveTo>
                    <a:pt x="22" y="0"/>
                  </a:moveTo>
                  <a:lnTo>
                    <a:pt x="70" y="22"/>
                  </a:lnTo>
                  <a:lnTo>
                    <a:pt x="128" y="91"/>
                  </a:lnTo>
                  <a:lnTo>
                    <a:pt x="81" y="91"/>
                  </a:lnTo>
                  <a:lnTo>
                    <a:pt x="46" y="34"/>
                  </a:lnTo>
                  <a:lnTo>
                    <a:pt x="0" y="22"/>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6" name="Freeform 368">
              <a:extLst>
                <a:ext uri="{FF2B5EF4-FFF2-40B4-BE49-F238E27FC236}">
                  <a16:creationId xmlns:a16="http://schemas.microsoft.com/office/drawing/2014/main" id="{272F0B1E-832D-86CB-7D1E-4BD967FAE637}"/>
                </a:ext>
              </a:extLst>
            </p:cNvPr>
            <p:cNvSpPr>
              <a:spLocks/>
            </p:cNvSpPr>
            <p:nvPr/>
          </p:nvSpPr>
          <p:spPr bwMode="auto">
            <a:xfrm>
              <a:off x="3046" y="2982"/>
              <a:ext cx="25" cy="18"/>
            </a:xfrm>
            <a:custGeom>
              <a:avLst/>
              <a:gdLst>
                <a:gd name="T0" fmla="*/ 22 w 128"/>
                <a:gd name="T1" fmla="*/ 0 h 91"/>
                <a:gd name="T2" fmla="*/ 70 w 128"/>
                <a:gd name="T3" fmla="*/ 22 h 91"/>
                <a:gd name="T4" fmla="*/ 128 w 128"/>
                <a:gd name="T5" fmla="*/ 91 h 91"/>
                <a:gd name="T6" fmla="*/ 81 w 128"/>
                <a:gd name="T7" fmla="*/ 91 h 91"/>
                <a:gd name="T8" fmla="*/ 46 w 128"/>
                <a:gd name="T9" fmla="*/ 34 h 91"/>
                <a:gd name="T10" fmla="*/ 0 w 128"/>
                <a:gd name="T11" fmla="*/ 22 h 91"/>
                <a:gd name="T12" fmla="*/ 22 w 128"/>
                <a:gd name="T13" fmla="*/ 0 h 91"/>
                <a:gd name="T14" fmla="*/ 22 w 128"/>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91">
                  <a:moveTo>
                    <a:pt x="22" y="0"/>
                  </a:moveTo>
                  <a:lnTo>
                    <a:pt x="70" y="22"/>
                  </a:lnTo>
                  <a:lnTo>
                    <a:pt x="128" y="91"/>
                  </a:lnTo>
                  <a:lnTo>
                    <a:pt x="81" y="91"/>
                  </a:lnTo>
                  <a:lnTo>
                    <a:pt x="46" y="34"/>
                  </a:lnTo>
                  <a:lnTo>
                    <a:pt x="0" y="22"/>
                  </a:lnTo>
                  <a:lnTo>
                    <a:pt x="22" y="0"/>
                  </a:lnTo>
                  <a:lnTo>
                    <a:pt x="22"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7" name="Freeform 369">
              <a:extLst>
                <a:ext uri="{FF2B5EF4-FFF2-40B4-BE49-F238E27FC236}">
                  <a16:creationId xmlns:a16="http://schemas.microsoft.com/office/drawing/2014/main" id="{C45AFB9F-5729-0F8D-AF23-E428570FF97D}"/>
                </a:ext>
              </a:extLst>
            </p:cNvPr>
            <p:cNvSpPr>
              <a:spLocks/>
            </p:cNvSpPr>
            <p:nvPr/>
          </p:nvSpPr>
          <p:spPr bwMode="auto">
            <a:xfrm>
              <a:off x="2850" y="3077"/>
              <a:ext cx="74" cy="58"/>
            </a:xfrm>
            <a:custGeom>
              <a:avLst/>
              <a:gdLst>
                <a:gd name="T0" fmla="*/ 12 w 372"/>
                <a:gd name="T1" fmla="*/ 11 h 290"/>
                <a:gd name="T2" fmla="*/ 35 w 372"/>
                <a:gd name="T3" fmla="*/ 35 h 290"/>
                <a:gd name="T4" fmla="*/ 58 w 372"/>
                <a:gd name="T5" fmla="*/ 58 h 290"/>
                <a:gd name="T6" fmla="*/ 93 w 372"/>
                <a:gd name="T7" fmla="*/ 93 h 290"/>
                <a:gd name="T8" fmla="*/ 117 w 372"/>
                <a:gd name="T9" fmla="*/ 128 h 290"/>
                <a:gd name="T10" fmla="*/ 140 w 372"/>
                <a:gd name="T11" fmla="*/ 151 h 290"/>
                <a:gd name="T12" fmla="*/ 164 w 372"/>
                <a:gd name="T13" fmla="*/ 162 h 290"/>
                <a:gd name="T14" fmla="*/ 175 w 372"/>
                <a:gd name="T15" fmla="*/ 186 h 290"/>
                <a:gd name="T16" fmla="*/ 198 w 372"/>
                <a:gd name="T17" fmla="*/ 197 h 290"/>
                <a:gd name="T18" fmla="*/ 221 w 372"/>
                <a:gd name="T19" fmla="*/ 221 h 290"/>
                <a:gd name="T20" fmla="*/ 245 w 372"/>
                <a:gd name="T21" fmla="*/ 232 h 290"/>
                <a:gd name="T22" fmla="*/ 279 w 372"/>
                <a:gd name="T23" fmla="*/ 255 h 290"/>
                <a:gd name="T24" fmla="*/ 303 w 372"/>
                <a:gd name="T25" fmla="*/ 268 h 290"/>
                <a:gd name="T26" fmla="*/ 338 w 372"/>
                <a:gd name="T27" fmla="*/ 290 h 290"/>
                <a:gd name="T28" fmla="*/ 338 w 372"/>
                <a:gd name="T29" fmla="*/ 268 h 290"/>
                <a:gd name="T30" fmla="*/ 349 w 372"/>
                <a:gd name="T31" fmla="*/ 244 h 290"/>
                <a:gd name="T32" fmla="*/ 361 w 372"/>
                <a:gd name="T33" fmla="*/ 221 h 290"/>
                <a:gd name="T34" fmla="*/ 349 w 372"/>
                <a:gd name="T35" fmla="*/ 197 h 290"/>
                <a:gd name="T36" fmla="*/ 326 w 372"/>
                <a:gd name="T37" fmla="*/ 186 h 290"/>
                <a:gd name="T38" fmla="*/ 303 w 372"/>
                <a:gd name="T39" fmla="*/ 186 h 290"/>
                <a:gd name="T40" fmla="*/ 279 w 372"/>
                <a:gd name="T41" fmla="*/ 175 h 290"/>
                <a:gd name="T42" fmla="*/ 257 w 372"/>
                <a:gd name="T43" fmla="*/ 151 h 290"/>
                <a:gd name="T44" fmla="*/ 245 w 372"/>
                <a:gd name="T45" fmla="*/ 139 h 290"/>
                <a:gd name="T46" fmla="*/ 221 w 372"/>
                <a:gd name="T47" fmla="*/ 128 h 290"/>
                <a:gd name="T48" fmla="*/ 198 w 372"/>
                <a:gd name="T49" fmla="*/ 117 h 290"/>
                <a:gd name="T50" fmla="*/ 175 w 372"/>
                <a:gd name="T51" fmla="*/ 104 h 290"/>
                <a:gd name="T52" fmla="*/ 152 w 372"/>
                <a:gd name="T53" fmla="*/ 93 h 290"/>
                <a:gd name="T54" fmla="*/ 128 w 372"/>
                <a:gd name="T55" fmla="*/ 69 h 290"/>
                <a:gd name="T56" fmla="*/ 105 w 372"/>
                <a:gd name="T57" fmla="*/ 58 h 290"/>
                <a:gd name="T58" fmla="*/ 82 w 372"/>
                <a:gd name="T59" fmla="*/ 46 h 290"/>
                <a:gd name="T60" fmla="*/ 58 w 372"/>
                <a:gd name="T61" fmla="*/ 35 h 290"/>
                <a:gd name="T62" fmla="*/ 35 w 372"/>
                <a:gd name="T63" fmla="*/ 24 h 290"/>
                <a:gd name="T64" fmla="*/ 12 w 372"/>
                <a:gd name="T65" fmla="*/ 1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2" h="290">
                  <a:moveTo>
                    <a:pt x="0" y="0"/>
                  </a:moveTo>
                  <a:lnTo>
                    <a:pt x="12" y="11"/>
                  </a:lnTo>
                  <a:lnTo>
                    <a:pt x="24" y="24"/>
                  </a:lnTo>
                  <a:lnTo>
                    <a:pt x="35" y="35"/>
                  </a:lnTo>
                  <a:lnTo>
                    <a:pt x="47" y="46"/>
                  </a:lnTo>
                  <a:lnTo>
                    <a:pt x="58" y="58"/>
                  </a:lnTo>
                  <a:lnTo>
                    <a:pt x="69" y="69"/>
                  </a:lnTo>
                  <a:lnTo>
                    <a:pt x="93" y="93"/>
                  </a:lnTo>
                  <a:lnTo>
                    <a:pt x="105" y="117"/>
                  </a:lnTo>
                  <a:lnTo>
                    <a:pt x="117" y="128"/>
                  </a:lnTo>
                  <a:lnTo>
                    <a:pt x="128" y="139"/>
                  </a:lnTo>
                  <a:lnTo>
                    <a:pt x="140" y="151"/>
                  </a:lnTo>
                  <a:lnTo>
                    <a:pt x="152" y="151"/>
                  </a:lnTo>
                  <a:lnTo>
                    <a:pt x="164" y="162"/>
                  </a:lnTo>
                  <a:lnTo>
                    <a:pt x="164" y="175"/>
                  </a:lnTo>
                  <a:lnTo>
                    <a:pt x="175" y="186"/>
                  </a:lnTo>
                  <a:lnTo>
                    <a:pt x="186" y="186"/>
                  </a:lnTo>
                  <a:lnTo>
                    <a:pt x="198" y="197"/>
                  </a:lnTo>
                  <a:lnTo>
                    <a:pt x="210" y="210"/>
                  </a:lnTo>
                  <a:lnTo>
                    <a:pt x="221" y="221"/>
                  </a:lnTo>
                  <a:lnTo>
                    <a:pt x="233" y="232"/>
                  </a:lnTo>
                  <a:lnTo>
                    <a:pt x="245" y="232"/>
                  </a:lnTo>
                  <a:lnTo>
                    <a:pt x="257" y="244"/>
                  </a:lnTo>
                  <a:lnTo>
                    <a:pt x="279" y="255"/>
                  </a:lnTo>
                  <a:lnTo>
                    <a:pt x="291" y="268"/>
                  </a:lnTo>
                  <a:lnTo>
                    <a:pt x="303" y="268"/>
                  </a:lnTo>
                  <a:lnTo>
                    <a:pt x="326" y="279"/>
                  </a:lnTo>
                  <a:lnTo>
                    <a:pt x="338" y="290"/>
                  </a:lnTo>
                  <a:lnTo>
                    <a:pt x="338" y="279"/>
                  </a:lnTo>
                  <a:lnTo>
                    <a:pt x="338" y="268"/>
                  </a:lnTo>
                  <a:lnTo>
                    <a:pt x="338" y="255"/>
                  </a:lnTo>
                  <a:lnTo>
                    <a:pt x="349" y="244"/>
                  </a:lnTo>
                  <a:lnTo>
                    <a:pt x="349" y="232"/>
                  </a:lnTo>
                  <a:lnTo>
                    <a:pt x="361" y="221"/>
                  </a:lnTo>
                  <a:lnTo>
                    <a:pt x="372" y="210"/>
                  </a:lnTo>
                  <a:lnTo>
                    <a:pt x="349" y="197"/>
                  </a:lnTo>
                  <a:lnTo>
                    <a:pt x="338" y="197"/>
                  </a:lnTo>
                  <a:lnTo>
                    <a:pt x="326" y="186"/>
                  </a:lnTo>
                  <a:lnTo>
                    <a:pt x="314" y="186"/>
                  </a:lnTo>
                  <a:lnTo>
                    <a:pt x="303" y="186"/>
                  </a:lnTo>
                  <a:lnTo>
                    <a:pt x="291" y="175"/>
                  </a:lnTo>
                  <a:lnTo>
                    <a:pt x="279" y="175"/>
                  </a:lnTo>
                  <a:lnTo>
                    <a:pt x="268" y="162"/>
                  </a:lnTo>
                  <a:lnTo>
                    <a:pt x="257" y="151"/>
                  </a:lnTo>
                  <a:lnTo>
                    <a:pt x="245" y="151"/>
                  </a:lnTo>
                  <a:lnTo>
                    <a:pt x="245" y="139"/>
                  </a:lnTo>
                  <a:lnTo>
                    <a:pt x="233" y="139"/>
                  </a:lnTo>
                  <a:lnTo>
                    <a:pt x="221" y="128"/>
                  </a:lnTo>
                  <a:lnTo>
                    <a:pt x="210" y="128"/>
                  </a:lnTo>
                  <a:lnTo>
                    <a:pt x="198" y="117"/>
                  </a:lnTo>
                  <a:lnTo>
                    <a:pt x="186" y="117"/>
                  </a:lnTo>
                  <a:lnTo>
                    <a:pt x="175" y="104"/>
                  </a:lnTo>
                  <a:lnTo>
                    <a:pt x="164" y="93"/>
                  </a:lnTo>
                  <a:lnTo>
                    <a:pt x="152" y="93"/>
                  </a:lnTo>
                  <a:lnTo>
                    <a:pt x="140" y="82"/>
                  </a:lnTo>
                  <a:lnTo>
                    <a:pt x="128" y="69"/>
                  </a:lnTo>
                  <a:lnTo>
                    <a:pt x="117" y="69"/>
                  </a:lnTo>
                  <a:lnTo>
                    <a:pt x="105" y="58"/>
                  </a:lnTo>
                  <a:lnTo>
                    <a:pt x="93" y="46"/>
                  </a:lnTo>
                  <a:lnTo>
                    <a:pt x="82" y="46"/>
                  </a:lnTo>
                  <a:lnTo>
                    <a:pt x="69" y="35"/>
                  </a:lnTo>
                  <a:lnTo>
                    <a:pt x="58" y="35"/>
                  </a:lnTo>
                  <a:lnTo>
                    <a:pt x="47" y="24"/>
                  </a:lnTo>
                  <a:lnTo>
                    <a:pt x="35" y="24"/>
                  </a:lnTo>
                  <a:lnTo>
                    <a:pt x="24" y="11"/>
                  </a:lnTo>
                  <a:lnTo>
                    <a:pt x="12" y="11"/>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18" name="Freeform 370">
              <a:extLst>
                <a:ext uri="{FF2B5EF4-FFF2-40B4-BE49-F238E27FC236}">
                  <a16:creationId xmlns:a16="http://schemas.microsoft.com/office/drawing/2014/main" id="{42EB6635-1137-C7B5-128D-190A5EA6A926}"/>
                </a:ext>
              </a:extLst>
            </p:cNvPr>
            <p:cNvSpPr>
              <a:spLocks/>
            </p:cNvSpPr>
            <p:nvPr/>
          </p:nvSpPr>
          <p:spPr bwMode="auto">
            <a:xfrm>
              <a:off x="2850" y="3077"/>
              <a:ext cx="74" cy="58"/>
            </a:xfrm>
            <a:custGeom>
              <a:avLst/>
              <a:gdLst>
                <a:gd name="T0" fmla="*/ 12 w 372"/>
                <a:gd name="T1" fmla="*/ 11 h 290"/>
                <a:gd name="T2" fmla="*/ 35 w 372"/>
                <a:gd name="T3" fmla="*/ 35 h 290"/>
                <a:gd name="T4" fmla="*/ 58 w 372"/>
                <a:gd name="T5" fmla="*/ 58 h 290"/>
                <a:gd name="T6" fmla="*/ 93 w 372"/>
                <a:gd name="T7" fmla="*/ 93 h 290"/>
                <a:gd name="T8" fmla="*/ 117 w 372"/>
                <a:gd name="T9" fmla="*/ 128 h 290"/>
                <a:gd name="T10" fmla="*/ 140 w 372"/>
                <a:gd name="T11" fmla="*/ 151 h 290"/>
                <a:gd name="T12" fmla="*/ 164 w 372"/>
                <a:gd name="T13" fmla="*/ 162 h 290"/>
                <a:gd name="T14" fmla="*/ 175 w 372"/>
                <a:gd name="T15" fmla="*/ 186 h 290"/>
                <a:gd name="T16" fmla="*/ 198 w 372"/>
                <a:gd name="T17" fmla="*/ 197 h 290"/>
                <a:gd name="T18" fmla="*/ 221 w 372"/>
                <a:gd name="T19" fmla="*/ 221 h 290"/>
                <a:gd name="T20" fmla="*/ 245 w 372"/>
                <a:gd name="T21" fmla="*/ 232 h 290"/>
                <a:gd name="T22" fmla="*/ 279 w 372"/>
                <a:gd name="T23" fmla="*/ 255 h 290"/>
                <a:gd name="T24" fmla="*/ 303 w 372"/>
                <a:gd name="T25" fmla="*/ 268 h 290"/>
                <a:gd name="T26" fmla="*/ 338 w 372"/>
                <a:gd name="T27" fmla="*/ 290 h 290"/>
                <a:gd name="T28" fmla="*/ 338 w 372"/>
                <a:gd name="T29" fmla="*/ 268 h 290"/>
                <a:gd name="T30" fmla="*/ 349 w 372"/>
                <a:gd name="T31" fmla="*/ 244 h 290"/>
                <a:gd name="T32" fmla="*/ 361 w 372"/>
                <a:gd name="T33" fmla="*/ 221 h 290"/>
                <a:gd name="T34" fmla="*/ 349 w 372"/>
                <a:gd name="T35" fmla="*/ 197 h 290"/>
                <a:gd name="T36" fmla="*/ 326 w 372"/>
                <a:gd name="T37" fmla="*/ 186 h 290"/>
                <a:gd name="T38" fmla="*/ 303 w 372"/>
                <a:gd name="T39" fmla="*/ 186 h 290"/>
                <a:gd name="T40" fmla="*/ 279 w 372"/>
                <a:gd name="T41" fmla="*/ 175 h 290"/>
                <a:gd name="T42" fmla="*/ 257 w 372"/>
                <a:gd name="T43" fmla="*/ 151 h 290"/>
                <a:gd name="T44" fmla="*/ 245 w 372"/>
                <a:gd name="T45" fmla="*/ 139 h 290"/>
                <a:gd name="T46" fmla="*/ 221 w 372"/>
                <a:gd name="T47" fmla="*/ 128 h 290"/>
                <a:gd name="T48" fmla="*/ 198 w 372"/>
                <a:gd name="T49" fmla="*/ 117 h 290"/>
                <a:gd name="T50" fmla="*/ 175 w 372"/>
                <a:gd name="T51" fmla="*/ 104 h 290"/>
                <a:gd name="T52" fmla="*/ 152 w 372"/>
                <a:gd name="T53" fmla="*/ 93 h 290"/>
                <a:gd name="T54" fmla="*/ 128 w 372"/>
                <a:gd name="T55" fmla="*/ 69 h 290"/>
                <a:gd name="T56" fmla="*/ 105 w 372"/>
                <a:gd name="T57" fmla="*/ 58 h 290"/>
                <a:gd name="T58" fmla="*/ 82 w 372"/>
                <a:gd name="T59" fmla="*/ 46 h 290"/>
                <a:gd name="T60" fmla="*/ 58 w 372"/>
                <a:gd name="T61" fmla="*/ 35 h 290"/>
                <a:gd name="T62" fmla="*/ 35 w 372"/>
                <a:gd name="T63" fmla="*/ 24 h 290"/>
                <a:gd name="T64" fmla="*/ 12 w 372"/>
                <a:gd name="T65" fmla="*/ 11 h 290"/>
                <a:gd name="T66" fmla="*/ 0 w 372"/>
                <a:gd name="T67"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290">
                  <a:moveTo>
                    <a:pt x="0" y="0"/>
                  </a:moveTo>
                  <a:lnTo>
                    <a:pt x="12" y="11"/>
                  </a:lnTo>
                  <a:lnTo>
                    <a:pt x="24" y="24"/>
                  </a:lnTo>
                  <a:lnTo>
                    <a:pt x="35" y="35"/>
                  </a:lnTo>
                  <a:lnTo>
                    <a:pt x="47" y="46"/>
                  </a:lnTo>
                  <a:lnTo>
                    <a:pt x="58" y="58"/>
                  </a:lnTo>
                  <a:lnTo>
                    <a:pt x="69" y="69"/>
                  </a:lnTo>
                  <a:lnTo>
                    <a:pt x="93" y="93"/>
                  </a:lnTo>
                  <a:lnTo>
                    <a:pt x="105" y="117"/>
                  </a:lnTo>
                  <a:lnTo>
                    <a:pt x="117" y="128"/>
                  </a:lnTo>
                  <a:lnTo>
                    <a:pt x="128" y="139"/>
                  </a:lnTo>
                  <a:lnTo>
                    <a:pt x="140" y="151"/>
                  </a:lnTo>
                  <a:lnTo>
                    <a:pt x="152" y="151"/>
                  </a:lnTo>
                  <a:lnTo>
                    <a:pt x="164" y="162"/>
                  </a:lnTo>
                  <a:lnTo>
                    <a:pt x="164" y="175"/>
                  </a:lnTo>
                  <a:lnTo>
                    <a:pt x="175" y="186"/>
                  </a:lnTo>
                  <a:lnTo>
                    <a:pt x="186" y="186"/>
                  </a:lnTo>
                  <a:lnTo>
                    <a:pt x="198" y="197"/>
                  </a:lnTo>
                  <a:lnTo>
                    <a:pt x="210" y="210"/>
                  </a:lnTo>
                  <a:lnTo>
                    <a:pt x="221" y="221"/>
                  </a:lnTo>
                  <a:lnTo>
                    <a:pt x="233" y="232"/>
                  </a:lnTo>
                  <a:lnTo>
                    <a:pt x="245" y="232"/>
                  </a:lnTo>
                  <a:lnTo>
                    <a:pt x="257" y="244"/>
                  </a:lnTo>
                  <a:lnTo>
                    <a:pt x="279" y="255"/>
                  </a:lnTo>
                  <a:lnTo>
                    <a:pt x="291" y="268"/>
                  </a:lnTo>
                  <a:lnTo>
                    <a:pt x="303" y="268"/>
                  </a:lnTo>
                  <a:lnTo>
                    <a:pt x="326" y="279"/>
                  </a:lnTo>
                  <a:lnTo>
                    <a:pt x="338" y="290"/>
                  </a:lnTo>
                  <a:lnTo>
                    <a:pt x="338" y="279"/>
                  </a:lnTo>
                  <a:lnTo>
                    <a:pt x="338" y="268"/>
                  </a:lnTo>
                  <a:lnTo>
                    <a:pt x="338" y="255"/>
                  </a:lnTo>
                  <a:lnTo>
                    <a:pt x="349" y="244"/>
                  </a:lnTo>
                  <a:lnTo>
                    <a:pt x="349" y="232"/>
                  </a:lnTo>
                  <a:lnTo>
                    <a:pt x="361" y="221"/>
                  </a:lnTo>
                  <a:lnTo>
                    <a:pt x="372" y="210"/>
                  </a:lnTo>
                  <a:lnTo>
                    <a:pt x="349" y="197"/>
                  </a:lnTo>
                  <a:lnTo>
                    <a:pt x="338" y="197"/>
                  </a:lnTo>
                  <a:lnTo>
                    <a:pt x="326" y="186"/>
                  </a:lnTo>
                  <a:lnTo>
                    <a:pt x="314" y="186"/>
                  </a:lnTo>
                  <a:lnTo>
                    <a:pt x="303" y="186"/>
                  </a:lnTo>
                  <a:lnTo>
                    <a:pt x="291" y="175"/>
                  </a:lnTo>
                  <a:lnTo>
                    <a:pt x="279" y="175"/>
                  </a:lnTo>
                  <a:lnTo>
                    <a:pt x="268" y="162"/>
                  </a:lnTo>
                  <a:lnTo>
                    <a:pt x="257" y="151"/>
                  </a:lnTo>
                  <a:lnTo>
                    <a:pt x="245" y="151"/>
                  </a:lnTo>
                  <a:lnTo>
                    <a:pt x="245" y="139"/>
                  </a:lnTo>
                  <a:lnTo>
                    <a:pt x="233" y="139"/>
                  </a:lnTo>
                  <a:lnTo>
                    <a:pt x="221" y="128"/>
                  </a:lnTo>
                  <a:lnTo>
                    <a:pt x="210" y="128"/>
                  </a:lnTo>
                  <a:lnTo>
                    <a:pt x="198" y="117"/>
                  </a:lnTo>
                  <a:lnTo>
                    <a:pt x="186" y="117"/>
                  </a:lnTo>
                  <a:lnTo>
                    <a:pt x="175" y="104"/>
                  </a:lnTo>
                  <a:lnTo>
                    <a:pt x="164" y="93"/>
                  </a:lnTo>
                  <a:lnTo>
                    <a:pt x="152" y="93"/>
                  </a:lnTo>
                  <a:lnTo>
                    <a:pt x="140" y="82"/>
                  </a:lnTo>
                  <a:lnTo>
                    <a:pt x="128" y="69"/>
                  </a:lnTo>
                  <a:lnTo>
                    <a:pt x="117" y="69"/>
                  </a:lnTo>
                  <a:lnTo>
                    <a:pt x="105" y="58"/>
                  </a:lnTo>
                  <a:lnTo>
                    <a:pt x="93" y="46"/>
                  </a:lnTo>
                  <a:lnTo>
                    <a:pt x="82" y="46"/>
                  </a:lnTo>
                  <a:lnTo>
                    <a:pt x="69" y="35"/>
                  </a:lnTo>
                  <a:lnTo>
                    <a:pt x="58" y="35"/>
                  </a:lnTo>
                  <a:lnTo>
                    <a:pt x="47" y="24"/>
                  </a:lnTo>
                  <a:lnTo>
                    <a:pt x="35" y="24"/>
                  </a:lnTo>
                  <a:lnTo>
                    <a:pt x="24" y="11"/>
                  </a:lnTo>
                  <a:lnTo>
                    <a:pt x="12" y="11"/>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19" name="Freeform 371">
              <a:extLst>
                <a:ext uri="{FF2B5EF4-FFF2-40B4-BE49-F238E27FC236}">
                  <a16:creationId xmlns:a16="http://schemas.microsoft.com/office/drawing/2014/main" id="{274A4964-27EC-6153-3D0C-B69CFDAC6C1F}"/>
                </a:ext>
              </a:extLst>
            </p:cNvPr>
            <p:cNvSpPr>
              <a:spLocks/>
            </p:cNvSpPr>
            <p:nvPr/>
          </p:nvSpPr>
          <p:spPr bwMode="auto">
            <a:xfrm>
              <a:off x="2997" y="3231"/>
              <a:ext cx="88" cy="97"/>
            </a:xfrm>
            <a:custGeom>
              <a:avLst/>
              <a:gdLst>
                <a:gd name="T0" fmla="*/ 0 w 442"/>
                <a:gd name="T1" fmla="*/ 22 h 488"/>
                <a:gd name="T2" fmla="*/ 12 w 442"/>
                <a:gd name="T3" fmla="*/ 57 h 488"/>
                <a:gd name="T4" fmla="*/ 23 w 442"/>
                <a:gd name="T5" fmla="*/ 93 h 488"/>
                <a:gd name="T6" fmla="*/ 35 w 442"/>
                <a:gd name="T7" fmla="*/ 115 h 488"/>
                <a:gd name="T8" fmla="*/ 46 w 442"/>
                <a:gd name="T9" fmla="*/ 150 h 488"/>
                <a:gd name="T10" fmla="*/ 70 w 442"/>
                <a:gd name="T11" fmla="*/ 186 h 488"/>
                <a:gd name="T12" fmla="*/ 93 w 442"/>
                <a:gd name="T13" fmla="*/ 209 h 488"/>
                <a:gd name="T14" fmla="*/ 116 w 442"/>
                <a:gd name="T15" fmla="*/ 243 h 488"/>
                <a:gd name="T16" fmla="*/ 139 w 442"/>
                <a:gd name="T17" fmla="*/ 267 h 488"/>
                <a:gd name="T18" fmla="*/ 163 w 442"/>
                <a:gd name="T19" fmla="*/ 290 h 488"/>
                <a:gd name="T20" fmla="*/ 187 w 442"/>
                <a:gd name="T21" fmla="*/ 325 h 488"/>
                <a:gd name="T22" fmla="*/ 221 w 442"/>
                <a:gd name="T23" fmla="*/ 349 h 488"/>
                <a:gd name="T24" fmla="*/ 245 w 442"/>
                <a:gd name="T25" fmla="*/ 383 h 488"/>
                <a:gd name="T26" fmla="*/ 267 w 442"/>
                <a:gd name="T27" fmla="*/ 407 h 488"/>
                <a:gd name="T28" fmla="*/ 291 w 442"/>
                <a:gd name="T29" fmla="*/ 442 h 488"/>
                <a:gd name="T30" fmla="*/ 314 w 442"/>
                <a:gd name="T31" fmla="*/ 465 h 488"/>
                <a:gd name="T32" fmla="*/ 442 w 442"/>
                <a:gd name="T33" fmla="*/ 488 h 488"/>
                <a:gd name="T34" fmla="*/ 430 w 442"/>
                <a:gd name="T35" fmla="*/ 429 h 488"/>
                <a:gd name="T36" fmla="*/ 419 w 442"/>
                <a:gd name="T37" fmla="*/ 372 h 488"/>
                <a:gd name="T38" fmla="*/ 384 w 442"/>
                <a:gd name="T39" fmla="*/ 314 h 488"/>
                <a:gd name="T40" fmla="*/ 360 w 442"/>
                <a:gd name="T41" fmla="*/ 267 h 488"/>
                <a:gd name="T42" fmla="*/ 338 w 442"/>
                <a:gd name="T43" fmla="*/ 209 h 488"/>
                <a:gd name="T44" fmla="*/ 314 w 442"/>
                <a:gd name="T45" fmla="*/ 162 h 488"/>
                <a:gd name="T46" fmla="*/ 302 w 442"/>
                <a:gd name="T47" fmla="*/ 104 h 488"/>
                <a:gd name="T48" fmla="*/ 291 w 442"/>
                <a:gd name="T49" fmla="*/ 46 h 488"/>
                <a:gd name="T50" fmla="*/ 256 w 442"/>
                <a:gd name="T51" fmla="*/ 69 h 488"/>
                <a:gd name="T52" fmla="*/ 221 w 442"/>
                <a:gd name="T53" fmla="*/ 81 h 488"/>
                <a:gd name="T54" fmla="*/ 174 w 442"/>
                <a:gd name="T55" fmla="*/ 81 h 488"/>
                <a:gd name="T56" fmla="*/ 128 w 442"/>
                <a:gd name="T57" fmla="*/ 81 h 488"/>
                <a:gd name="T58" fmla="*/ 93 w 442"/>
                <a:gd name="T59" fmla="*/ 69 h 488"/>
                <a:gd name="T60" fmla="*/ 59 w 442"/>
                <a:gd name="T61" fmla="*/ 57 h 488"/>
                <a:gd name="T62" fmla="*/ 23 w 442"/>
                <a:gd name="T63" fmla="*/ 35 h 488"/>
                <a:gd name="T64" fmla="*/ 0 w 442"/>
                <a:gd name="T65" fmla="*/ 0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2" h="488">
                  <a:moveTo>
                    <a:pt x="0" y="0"/>
                  </a:moveTo>
                  <a:lnTo>
                    <a:pt x="0" y="22"/>
                  </a:lnTo>
                  <a:lnTo>
                    <a:pt x="0" y="35"/>
                  </a:lnTo>
                  <a:lnTo>
                    <a:pt x="12" y="57"/>
                  </a:lnTo>
                  <a:lnTo>
                    <a:pt x="12" y="69"/>
                  </a:lnTo>
                  <a:lnTo>
                    <a:pt x="23" y="93"/>
                  </a:lnTo>
                  <a:lnTo>
                    <a:pt x="23" y="104"/>
                  </a:lnTo>
                  <a:lnTo>
                    <a:pt x="35" y="115"/>
                  </a:lnTo>
                  <a:lnTo>
                    <a:pt x="35" y="139"/>
                  </a:lnTo>
                  <a:lnTo>
                    <a:pt x="46" y="150"/>
                  </a:lnTo>
                  <a:lnTo>
                    <a:pt x="59" y="162"/>
                  </a:lnTo>
                  <a:lnTo>
                    <a:pt x="70" y="186"/>
                  </a:lnTo>
                  <a:lnTo>
                    <a:pt x="81" y="197"/>
                  </a:lnTo>
                  <a:lnTo>
                    <a:pt x="93" y="209"/>
                  </a:lnTo>
                  <a:lnTo>
                    <a:pt x="105" y="221"/>
                  </a:lnTo>
                  <a:lnTo>
                    <a:pt x="116" y="243"/>
                  </a:lnTo>
                  <a:lnTo>
                    <a:pt x="128" y="256"/>
                  </a:lnTo>
                  <a:lnTo>
                    <a:pt x="139" y="267"/>
                  </a:lnTo>
                  <a:lnTo>
                    <a:pt x="152" y="279"/>
                  </a:lnTo>
                  <a:lnTo>
                    <a:pt x="163" y="290"/>
                  </a:lnTo>
                  <a:lnTo>
                    <a:pt x="174" y="314"/>
                  </a:lnTo>
                  <a:lnTo>
                    <a:pt x="187" y="325"/>
                  </a:lnTo>
                  <a:lnTo>
                    <a:pt x="209" y="336"/>
                  </a:lnTo>
                  <a:lnTo>
                    <a:pt x="221" y="349"/>
                  </a:lnTo>
                  <a:lnTo>
                    <a:pt x="233" y="372"/>
                  </a:lnTo>
                  <a:lnTo>
                    <a:pt x="245" y="383"/>
                  </a:lnTo>
                  <a:lnTo>
                    <a:pt x="256" y="395"/>
                  </a:lnTo>
                  <a:lnTo>
                    <a:pt x="267" y="407"/>
                  </a:lnTo>
                  <a:lnTo>
                    <a:pt x="280" y="429"/>
                  </a:lnTo>
                  <a:lnTo>
                    <a:pt x="291" y="442"/>
                  </a:lnTo>
                  <a:lnTo>
                    <a:pt x="302" y="453"/>
                  </a:lnTo>
                  <a:lnTo>
                    <a:pt x="314" y="465"/>
                  </a:lnTo>
                  <a:lnTo>
                    <a:pt x="326" y="488"/>
                  </a:lnTo>
                  <a:lnTo>
                    <a:pt x="442" y="488"/>
                  </a:lnTo>
                  <a:lnTo>
                    <a:pt x="442" y="453"/>
                  </a:lnTo>
                  <a:lnTo>
                    <a:pt x="430" y="429"/>
                  </a:lnTo>
                  <a:lnTo>
                    <a:pt x="419" y="395"/>
                  </a:lnTo>
                  <a:lnTo>
                    <a:pt x="419" y="372"/>
                  </a:lnTo>
                  <a:lnTo>
                    <a:pt x="407" y="349"/>
                  </a:lnTo>
                  <a:lnTo>
                    <a:pt x="384" y="314"/>
                  </a:lnTo>
                  <a:lnTo>
                    <a:pt x="384" y="290"/>
                  </a:lnTo>
                  <a:lnTo>
                    <a:pt x="360" y="267"/>
                  </a:lnTo>
                  <a:lnTo>
                    <a:pt x="349" y="243"/>
                  </a:lnTo>
                  <a:lnTo>
                    <a:pt x="338" y="209"/>
                  </a:lnTo>
                  <a:lnTo>
                    <a:pt x="326" y="186"/>
                  </a:lnTo>
                  <a:lnTo>
                    <a:pt x="314" y="162"/>
                  </a:lnTo>
                  <a:lnTo>
                    <a:pt x="302" y="139"/>
                  </a:lnTo>
                  <a:lnTo>
                    <a:pt x="302" y="104"/>
                  </a:lnTo>
                  <a:lnTo>
                    <a:pt x="291" y="81"/>
                  </a:lnTo>
                  <a:lnTo>
                    <a:pt x="291" y="46"/>
                  </a:lnTo>
                  <a:lnTo>
                    <a:pt x="267" y="57"/>
                  </a:lnTo>
                  <a:lnTo>
                    <a:pt x="256" y="69"/>
                  </a:lnTo>
                  <a:lnTo>
                    <a:pt x="233" y="81"/>
                  </a:lnTo>
                  <a:lnTo>
                    <a:pt x="221" y="81"/>
                  </a:lnTo>
                  <a:lnTo>
                    <a:pt x="198" y="81"/>
                  </a:lnTo>
                  <a:lnTo>
                    <a:pt x="174" y="81"/>
                  </a:lnTo>
                  <a:lnTo>
                    <a:pt x="152" y="81"/>
                  </a:lnTo>
                  <a:lnTo>
                    <a:pt x="128" y="81"/>
                  </a:lnTo>
                  <a:lnTo>
                    <a:pt x="116" y="69"/>
                  </a:lnTo>
                  <a:lnTo>
                    <a:pt x="93" y="69"/>
                  </a:lnTo>
                  <a:lnTo>
                    <a:pt x="70" y="57"/>
                  </a:lnTo>
                  <a:lnTo>
                    <a:pt x="59" y="57"/>
                  </a:lnTo>
                  <a:lnTo>
                    <a:pt x="35" y="46"/>
                  </a:lnTo>
                  <a:lnTo>
                    <a:pt x="23" y="35"/>
                  </a:lnTo>
                  <a:lnTo>
                    <a:pt x="12" y="22"/>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20" name="Freeform 372">
              <a:extLst>
                <a:ext uri="{FF2B5EF4-FFF2-40B4-BE49-F238E27FC236}">
                  <a16:creationId xmlns:a16="http://schemas.microsoft.com/office/drawing/2014/main" id="{177F5099-FBE5-7DC2-45C1-ACFD323BF7DE}"/>
                </a:ext>
              </a:extLst>
            </p:cNvPr>
            <p:cNvSpPr>
              <a:spLocks/>
            </p:cNvSpPr>
            <p:nvPr/>
          </p:nvSpPr>
          <p:spPr bwMode="auto">
            <a:xfrm>
              <a:off x="2997" y="3231"/>
              <a:ext cx="88" cy="97"/>
            </a:xfrm>
            <a:custGeom>
              <a:avLst/>
              <a:gdLst>
                <a:gd name="T0" fmla="*/ 0 w 442"/>
                <a:gd name="T1" fmla="*/ 22 h 488"/>
                <a:gd name="T2" fmla="*/ 12 w 442"/>
                <a:gd name="T3" fmla="*/ 57 h 488"/>
                <a:gd name="T4" fmla="*/ 23 w 442"/>
                <a:gd name="T5" fmla="*/ 93 h 488"/>
                <a:gd name="T6" fmla="*/ 35 w 442"/>
                <a:gd name="T7" fmla="*/ 115 h 488"/>
                <a:gd name="T8" fmla="*/ 46 w 442"/>
                <a:gd name="T9" fmla="*/ 150 h 488"/>
                <a:gd name="T10" fmla="*/ 70 w 442"/>
                <a:gd name="T11" fmla="*/ 186 h 488"/>
                <a:gd name="T12" fmla="*/ 93 w 442"/>
                <a:gd name="T13" fmla="*/ 209 h 488"/>
                <a:gd name="T14" fmla="*/ 116 w 442"/>
                <a:gd name="T15" fmla="*/ 243 h 488"/>
                <a:gd name="T16" fmla="*/ 139 w 442"/>
                <a:gd name="T17" fmla="*/ 267 h 488"/>
                <a:gd name="T18" fmla="*/ 163 w 442"/>
                <a:gd name="T19" fmla="*/ 290 h 488"/>
                <a:gd name="T20" fmla="*/ 187 w 442"/>
                <a:gd name="T21" fmla="*/ 325 h 488"/>
                <a:gd name="T22" fmla="*/ 221 w 442"/>
                <a:gd name="T23" fmla="*/ 349 h 488"/>
                <a:gd name="T24" fmla="*/ 245 w 442"/>
                <a:gd name="T25" fmla="*/ 383 h 488"/>
                <a:gd name="T26" fmla="*/ 267 w 442"/>
                <a:gd name="T27" fmla="*/ 407 h 488"/>
                <a:gd name="T28" fmla="*/ 291 w 442"/>
                <a:gd name="T29" fmla="*/ 442 h 488"/>
                <a:gd name="T30" fmla="*/ 314 w 442"/>
                <a:gd name="T31" fmla="*/ 465 h 488"/>
                <a:gd name="T32" fmla="*/ 442 w 442"/>
                <a:gd name="T33" fmla="*/ 488 h 488"/>
                <a:gd name="T34" fmla="*/ 430 w 442"/>
                <a:gd name="T35" fmla="*/ 429 h 488"/>
                <a:gd name="T36" fmla="*/ 419 w 442"/>
                <a:gd name="T37" fmla="*/ 372 h 488"/>
                <a:gd name="T38" fmla="*/ 384 w 442"/>
                <a:gd name="T39" fmla="*/ 314 h 488"/>
                <a:gd name="T40" fmla="*/ 360 w 442"/>
                <a:gd name="T41" fmla="*/ 267 h 488"/>
                <a:gd name="T42" fmla="*/ 338 w 442"/>
                <a:gd name="T43" fmla="*/ 209 h 488"/>
                <a:gd name="T44" fmla="*/ 314 w 442"/>
                <a:gd name="T45" fmla="*/ 162 h 488"/>
                <a:gd name="T46" fmla="*/ 302 w 442"/>
                <a:gd name="T47" fmla="*/ 104 h 488"/>
                <a:gd name="T48" fmla="*/ 291 w 442"/>
                <a:gd name="T49" fmla="*/ 46 h 488"/>
                <a:gd name="T50" fmla="*/ 256 w 442"/>
                <a:gd name="T51" fmla="*/ 69 h 488"/>
                <a:gd name="T52" fmla="*/ 221 w 442"/>
                <a:gd name="T53" fmla="*/ 81 h 488"/>
                <a:gd name="T54" fmla="*/ 174 w 442"/>
                <a:gd name="T55" fmla="*/ 81 h 488"/>
                <a:gd name="T56" fmla="*/ 128 w 442"/>
                <a:gd name="T57" fmla="*/ 81 h 488"/>
                <a:gd name="T58" fmla="*/ 93 w 442"/>
                <a:gd name="T59" fmla="*/ 69 h 488"/>
                <a:gd name="T60" fmla="*/ 59 w 442"/>
                <a:gd name="T61" fmla="*/ 57 h 488"/>
                <a:gd name="T62" fmla="*/ 23 w 442"/>
                <a:gd name="T63" fmla="*/ 35 h 488"/>
                <a:gd name="T64" fmla="*/ 0 w 442"/>
                <a:gd name="T65" fmla="*/ 0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2" h="488">
                  <a:moveTo>
                    <a:pt x="0" y="0"/>
                  </a:moveTo>
                  <a:lnTo>
                    <a:pt x="0" y="22"/>
                  </a:lnTo>
                  <a:lnTo>
                    <a:pt x="0" y="35"/>
                  </a:lnTo>
                  <a:lnTo>
                    <a:pt x="12" y="57"/>
                  </a:lnTo>
                  <a:lnTo>
                    <a:pt x="12" y="69"/>
                  </a:lnTo>
                  <a:lnTo>
                    <a:pt x="23" y="93"/>
                  </a:lnTo>
                  <a:lnTo>
                    <a:pt x="23" y="104"/>
                  </a:lnTo>
                  <a:lnTo>
                    <a:pt x="35" y="115"/>
                  </a:lnTo>
                  <a:lnTo>
                    <a:pt x="35" y="139"/>
                  </a:lnTo>
                  <a:lnTo>
                    <a:pt x="46" y="150"/>
                  </a:lnTo>
                  <a:lnTo>
                    <a:pt x="59" y="162"/>
                  </a:lnTo>
                  <a:lnTo>
                    <a:pt x="70" y="186"/>
                  </a:lnTo>
                  <a:lnTo>
                    <a:pt x="81" y="197"/>
                  </a:lnTo>
                  <a:lnTo>
                    <a:pt x="93" y="209"/>
                  </a:lnTo>
                  <a:lnTo>
                    <a:pt x="105" y="221"/>
                  </a:lnTo>
                  <a:lnTo>
                    <a:pt x="116" y="243"/>
                  </a:lnTo>
                  <a:lnTo>
                    <a:pt x="128" y="256"/>
                  </a:lnTo>
                  <a:lnTo>
                    <a:pt x="139" y="267"/>
                  </a:lnTo>
                  <a:lnTo>
                    <a:pt x="152" y="279"/>
                  </a:lnTo>
                  <a:lnTo>
                    <a:pt x="163" y="290"/>
                  </a:lnTo>
                  <a:lnTo>
                    <a:pt x="174" y="314"/>
                  </a:lnTo>
                  <a:lnTo>
                    <a:pt x="187" y="325"/>
                  </a:lnTo>
                  <a:lnTo>
                    <a:pt x="209" y="336"/>
                  </a:lnTo>
                  <a:lnTo>
                    <a:pt x="221" y="349"/>
                  </a:lnTo>
                  <a:lnTo>
                    <a:pt x="233" y="372"/>
                  </a:lnTo>
                  <a:lnTo>
                    <a:pt x="245" y="383"/>
                  </a:lnTo>
                  <a:lnTo>
                    <a:pt x="256" y="395"/>
                  </a:lnTo>
                  <a:lnTo>
                    <a:pt x="267" y="407"/>
                  </a:lnTo>
                  <a:lnTo>
                    <a:pt x="280" y="429"/>
                  </a:lnTo>
                  <a:lnTo>
                    <a:pt x="291" y="442"/>
                  </a:lnTo>
                  <a:lnTo>
                    <a:pt x="302" y="453"/>
                  </a:lnTo>
                  <a:lnTo>
                    <a:pt x="314" y="465"/>
                  </a:lnTo>
                  <a:lnTo>
                    <a:pt x="326" y="488"/>
                  </a:lnTo>
                  <a:lnTo>
                    <a:pt x="442" y="488"/>
                  </a:lnTo>
                  <a:lnTo>
                    <a:pt x="442" y="453"/>
                  </a:lnTo>
                  <a:lnTo>
                    <a:pt x="430" y="429"/>
                  </a:lnTo>
                  <a:lnTo>
                    <a:pt x="419" y="395"/>
                  </a:lnTo>
                  <a:lnTo>
                    <a:pt x="419" y="372"/>
                  </a:lnTo>
                  <a:lnTo>
                    <a:pt x="407" y="349"/>
                  </a:lnTo>
                  <a:lnTo>
                    <a:pt x="384" y="314"/>
                  </a:lnTo>
                  <a:lnTo>
                    <a:pt x="384" y="290"/>
                  </a:lnTo>
                  <a:lnTo>
                    <a:pt x="360" y="267"/>
                  </a:lnTo>
                  <a:lnTo>
                    <a:pt x="349" y="243"/>
                  </a:lnTo>
                  <a:lnTo>
                    <a:pt x="338" y="209"/>
                  </a:lnTo>
                  <a:lnTo>
                    <a:pt x="326" y="186"/>
                  </a:lnTo>
                  <a:lnTo>
                    <a:pt x="314" y="162"/>
                  </a:lnTo>
                  <a:lnTo>
                    <a:pt x="302" y="139"/>
                  </a:lnTo>
                  <a:lnTo>
                    <a:pt x="302" y="104"/>
                  </a:lnTo>
                  <a:lnTo>
                    <a:pt x="291" y="81"/>
                  </a:lnTo>
                  <a:lnTo>
                    <a:pt x="291" y="46"/>
                  </a:lnTo>
                  <a:lnTo>
                    <a:pt x="267" y="57"/>
                  </a:lnTo>
                  <a:lnTo>
                    <a:pt x="256" y="69"/>
                  </a:lnTo>
                  <a:lnTo>
                    <a:pt x="233" y="81"/>
                  </a:lnTo>
                  <a:lnTo>
                    <a:pt x="221" y="81"/>
                  </a:lnTo>
                  <a:lnTo>
                    <a:pt x="198" y="81"/>
                  </a:lnTo>
                  <a:lnTo>
                    <a:pt x="174" y="81"/>
                  </a:lnTo>
                  <a:lnTo>
                    <a:pt x="152" y="81"/>
                  </a:lnTo>
                  <a:lnTo>
                    <a:pt x="128" y="81"/>
                  </a:lnTo>
                  <a:lnTo>
                    <a:pt x="116" y="69"/>
                  </a:lnTo>
                  <a:lnTo>
                    <a:pt x="93" y="69"/>
                  </a:lnTo>
                  <a:lnTo>
                    <a:pt x="70" y="57"/>
                  </a:lnTo>
                  <a:lnTo>
                    <a:pt x="59" y="57"/>
                  </a:lnTo>
                  <a:lnTo>
                    <a:pt x="35" y="46"/>
                  </a:lnTo>
                  <a:lnTo>
                    <a:pt x="23" y="35"/>
                  </a:lnTo>
                  <a:lnTo>
                    <a:pt x="12" y="22"/>
                  </a:lnTo>
                  <a:lnTo>
                    <a:pt x="0" y="0"/>
                  </a:lnTo>
                  <a:lnTo>
                    <a:pt x="0" y="0"/>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7154" name="Picture 2">
            <a:extLst>
              <a:ext uri="{FF2B5EF4-FFF2-40B4-BE49-F238E27FC236}">
                <a16:creationId xmlns:a16="http://schemas.microsoft.com/office/drawing/2014/main" id="{8A1ECE6F-096D-8885-C9E6-54B1644BB329}"/>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685800" y="182563"/>
            <a:ext cx="8077200" cy="6483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a:extLst>
              <a:ext uri="{FF2B5EF4-FFF2-40B4-BE49-F238E27FC236}">
                <a16:creationId xmlns:a16="http://schemas.microsoft.com/office/drawing/2014/main" id="{59966AAD-5F7E-335F-3BE5-409973402955}"/>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74760" name="Group 8">
            <a:extLst>
              <a:ext uri="{FF2B5EF4-FFF2-40B4-BE49-F238E27FC236}">
                <a16:creationId xmlns:a16="http://schemas.microsoft.com/office/drawing/2014/main" id="{E736ACF3-AF26-2595-4136-E96EB94E866D}"/>
              </a:ext>
            </a:extLst>
          </p:cNvPr>
          <p:cNvGrpSpPr>
            <a:grpSpLocks noChangeAspect="1"/>
          </p:cNvGrpSpPr>
          <p:nvPr/>
        </p:nvGrpSpPr>
        <p:grpSpPr bwMode="auto">
          <a:xfrm>
            <a:off x="1371600" y="1550988"/>
            <a:ext cx="6858000" cy="5081587"/>
            <a:chOff x="864" y="977"/>
            <a:chExt cx="4320" cy="3201"/>
          </a:xfrm>
        </p:grpSpPr>
        <p:sp>
          <p:nvSpPr>
            <p:cNvPr id="74759" name="AutoShape 7">
              <a:extLst>
                <a:ext uri="{FF2B5EF4-FFF2-40B4-BE49-F238E27FC236}">
                  <a16:creationId xmlns:a16="http://schemas.microsoft.com/office/drawing/2014/main" id="{DFD3AB5E-3055-FC6A-25FB-A827A200B338}"/>
                </a:ext>
              </a:extLst>
            </p:cNvPr>
            <p:cNvSpPr>
              <a:spLocks noChangeAspect="1" noChangeArrowheads="1" noTextEdit="1"/>
            </p:cNvSpPr>
            <p:nvPr/>
          </p:nvSpPr>
          <p:spPr bwMode="auto">
            <a:xfrm>
              <a:off x="864" y="977"/>
              <a:ext cx="4320" cy="3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761" name="Rectangle 9">
              <a:extLst>
                <a:ext uri="{FF2B5EF4-FFF2-40B4-BE49-F238E27FC236}">
                  <a16:creationId xmlns:a16="http://schemas.microsoft.com/office/drawing/2014/main" id="{4C42D1FD-C72C-6C58-D10D-C2C18503A91F}"/>
                </a:ext>
              </a:extLst>
            </p:cNvPr>
            <p:cNvSpPr>
              <a:spLocks noChangeArrowheads="1"/>
            </p:cNvSpPr>
            <p:nvPr/>
          </p:nvSpPr>
          <p:spPr bwMode="auto">
            <a:xfrm>
              <a:off x="1194" y="1633"/>
              <a:ext cx="3606" cy="1915"/>
            </a:xfrm>
            <a:prstGeom prst="rect">
              <a:avLst/>
            </a:prstGeom>
            <a:solidFill>
              <a:srgbClr val="FFFFFF"/>
            </a:solidFill>
            <a:ln w="0">
              <a:solidFill>
                <a:srgbClr val="000000"/>
              </a:solidFill>
              <a:miter lim="800000"/>
              <a:headEnd/>
              <a:tailEnd/>
            </a:ln>
          </p:spPr>
          <p:txBody>
            <a:bodyPr/>
            <a:lstStyle/>
            <a:p>
              <a:endParaRPr lang="en-US"/>
            </a:p>
          </p:txBody>
        </p:sp>
        <p:sp>
          <p:nvSpPr>
            <p:cNvPr id="74762" name="Freeform 10">
              <a:extLst>
                <a:ext uri="{FF2B5EF4-FFF2-40B4-BE49-F238E27FC236}">
                  <a16:creationId xmlns:a16="http://schemas.microsoft.com/office/drawing/2014/main" id="{E4C533F4-A84F-9FDF-CBCC-E45E9D3163B3}"/>
                </a:ext>
              </a:extLst>
            </p:cNvPr>
            <p:cNvSpPr>
              <a:spLocks/>
            </p:cNvSpPr>
            <p:nvPr/>
          </p:nvSpPr>
          <p:spPr bwMode="auto">
            <a:xfrm>
              <a:off x="1139" y="1577"/>
              <a:ext cx="55" cy="2026"/>
            </a:xfrm>
            <a:custGeom>
              <a:avLst/>
              <a:gdLst>
                <a:gd name="T0" fmla="*/ 0 w 167"/>
                <a:gd name="T1" fmla="*/ 0 h 6078"/>
                <a:gd name="T2" fmla="*/ 167 w 167"/>
                <a:gd name="T3" fmla="*/ 168 h 6078"/>
                <a:gd name="T4" fmla="*/ 167 w 167"/>
                <a:gd name="T5" fmla="*/ 5910 h 6078"/>
                <a:gd name="T6" fmla="*/ 0 w 167"/>
                <a:gd name="T7" fmla="*/ 6078 h 6078"/>
                <a:gd name="T8" fmla="*/ 0 w 167"/>
                <a:gd name="T9" fmla="*/ 0 h 6078"/>
              </a:gdLst>
              <a:ahLst/>
              <a:cxnLst>
                <a:cxn ang="0">
                  <a:pos x="T0" y="T1"/>
                </a:cxn>
                <a:cxn ang="0">
                  <a:pos x="T2" y="T3"/>
                </a:cxn>
                <a:cxn ang="0">
                  <a:pos x="T4" y="T5"/>
                </a:cxn>
                <a:cxn ang="0">
                  <a:pos x="T6" y="T7"/>
                </a:cxn>
                <a:cxn ang="0">
                  <a:pos x="T8" y="T9"/>
                </a:cxn>
              </a:cxnLst>
              <a:rect l="0" t="0" r="r" b="b"/>
              <a:pathLst>
                <a:path w="167" h="6078">
                  <a:moveTo>
                    <a:pt x="0" y="0"/>
                  </a:moveTo>
                  <a:lnTo>
                    <a:pt x="167" y="168"/>
                  </a:lnTo>
                  <a:lnTo>
                    <a:pt x="167" y="5910"/>
                  </a:lnTo>
                  <a:lnTo>
                    <a:pt x="0" y="6078"/>
                  </a:lnTo>
                  <a:lnTo>
                    <a:pt x="0" y="0"/>
                  </a:lnTo>
                  <a:close/>
                </a:path>
              </a:pathLst>
            </a:custGeom>
            <a:solidFill>
              <a:srgbClr val="FFFFFF"/>
            </a:solidFill>
            <a:ln w="0">
              <a:solidFill>
                <a:srgbClr val="000000"/>
              </a:solidFill>
              <a:prstDash val="solid"/>
              <a:round/>
              <a:headEnd/>
              <a:tailEnd/>
            </a:ln>
          </p:spPr>
          <p:txBody>
            <a:bodyPr/>
            <a:lstStyle/>
            <a:p>
              <a:endParaRPr lang="en-US"/>
            </a:p>
          </p:txBody>
        </p:sp>
        <p:sp>
          <p:nvSpPr>
            <p:cNvPr id="74763" name="Freeform 11">
              <a:extLst>
                <a:ext uri="{FF2B5EF4-FFF2-40B4-BE49-F238E27FC236}">
                  <a16:creationId xmlns:a16="http://schemas.microsoft.com/office/drawing/2014/main" id="{E6DEE934-6952-1F3A-F9C0-4C3A81E7F445}"/>
                </a:ext>
              </a:extLst>
            </p:cNvPr>
            <p:cNvSpPr>
              <a:spLocks/>
            </p:cNvSpPr>
            <p:nvPr/>
          </p:nvSpPr>
          <p:spPr bwMode="auto">
            <a:xfrm>
              <a:off x="1139" y="1577"/>
              <a:ext cx="3716" cy="56"/>
            </a:xfrm>
            <a:custGeom>
              <a:avLst/>
              <a:gdLst>
                <a:gd name="T0" fmla="*/ 0 w 11149"/>
                <a:gd name="T1" fmla="*/ 0 h 168"/>
                <a:gd name="T2" fmla="*/ 167 w 11149"/>
                <a:gd name="T3" fmla="*/ 168 h 168"/>
                <a:gd name="T4" fmla="*/ 10982 w 11149"/>
                <a:gd name="T5" fmla="*/ 168 h 168"/>
                <a:gd name="T6" fmla="*/ 11149 w 11149"/>
                <a:gd name="T7" fmla="*/ 0 h 168"/>
                <a:gd name="T8" fmla="*/ 0 w 11149"/>
                <a:gd name="T9" fmla="*/ 0 h 168"/>
              </a:gdLst>
              <a:ahLst/>
              <a:cxnLst>
                <a:cxn ang="0">
                  <a:pos x="T0" y="T1"/>
                </a:cxn>
                <a:cxn ang="0">
                  <a:pos x="T2" y="T3"/>
                </a:cxn>
                <a:cxn ang="0">
                  <a:pos x="T4" y="T5"/>
                </a:cxn>
                <a:cxn ang="0">
                  <a:pos x="T6" y="T7"/>
                </a:cxn>
                <a:cxn ang="0">
                  <a:pos x="T8" y="T9"/>
                </a:cxn>
              </a:cxnLst>
              <a:rect l="0" t="0" r="r" b="b"/>
              <a:pathLst>
                <a:path w="11149" h="168">
                  <a:moveTo>
                    <a:pt x="0" y="0"/>
                  </a:moveTo>
                  <a:lnTo>
                    <a:pt x="167" y="168"/>
                  </a:lnTo>
                  <a:lnTo>
                    <a:pt x="10982" y="168"/>
                  </a:lnTo>
                  <a:lnTo>
                    <a:pt x="11149" y="0"/>
                  </a:lnTo>
                  <a:lnTo>
                    <a:pt x="0" y="0"/>
                  </a:lnTo>
                  <a:close/>
                </a:path>
              </a:pathLst>
            </a:custGeom>
            <a:solidFill>
              <a:srgbClr val="FEFEFE"/>
            </a:solidFill>
            <a:ln w="0">
              <a:solidFill>
                <a:srgbClr val="000000"/>
              </a:solidFill>
              <a:prstDash val="solid"/>
              <a:round/>
              <a:headEnd/>
              <a:tailEnd/>
            </a:ln>
          </p:spPr>
          <p:txBody>
            <a:bodyPr/>
            <a:lstStyle/>
            <a:p>
              <a:endParaRPr lang="en-US"/>
            </a:p>
          </p:txBody>
        </p:sp>
        <p:sp>
          <p:nvSpPr>
            <p:cNvPr id="74764" name="Freeform 12">
              <a:extLst>
                <a:ext uri="{FF2B5EF4-FFF2-40B4-BE49-F238E27FC236}">
                  <a16:creationId xmlns:a16="http://schemas.microsoft.com/office/drawing/2014/main" id="{91C47992-602D-42DD-0005-AC3FFEA3D99C}"/>
                </a:ext>
              </a:extLst>
            </p:cNvPr>
            <p:cNvSpPr>
              <a:spLocks/>
            </p:cNvSpPr>
            <p:nvPr/>
          </p:nvSpPr>
          <p:spPr bwMode="auto">
            <a:xfrm>
              <a:off x="4799" y="1577"/>
              <a:ext cx="56" cy="2026"/>
            </a:xfrm>
            <a:custGeom>
              <a:avLst/>
              <a:gdLst>
                <a:gd name="T0" fmla="*/ 167 w 167"/>
                <a:gd name="T1" fmla="*/ 6078 h 6078"/>
                <a:gd name="T2" fmla="*/ 0 w 167"/>
                <a:gd name="T3" fmla="*/ 5910 h 6078"/>
                <a:gd name="T4" fmla="*/ 0 w 167"/>
                <a:gd name="T5" fmla="*/ 168 h 6078"/>
                <a:gd name="T6" fmla="*/ 167 w 167"/>
                <a:gd name="T7" fmla="*/ 0 h 6078"/>
                <a:gd name="T8" fmla="*/ 167 w 167"/>
                <a:gd name="T9" fmla="*/ 6078 h 6078"/>
              </a:gdLst>
              <a:ahLst/>
              <a:cxnLst>
                <a:cxn ang="0">
                  <a:pos x="T0" y="T1"/>
                </a:cxn>
                <a:cxn ang="0">
                  <a:pos x="T2" y="T3"/>
                </a:cxn>
                <a:cxn ang="0">
                  <a:pos x="T4" y="T5"/>
                </a:cxn>
                <a:cxn ang="0">
                  <a:pos x="T6" y="T7"/>
                </a:cxn>
                <a:cxn ang="0">
                  <a:pos x="T8" y="T9"/>
                </a:cxn>
              </a:cxnLst>
              <a:rect l="0" t="0" r="r" b="b"/>
              <a:pathLst>
                <a:path w="167" h="6078">
                  <a:moveTo>
                    <a:pt x="167" y="6078"/>
                  </a:moveTo>
                  <a:lnTo>
                    <a:pt x="0" y="5910"/>
                  </a:lnTo>
                  <a:lnTo>
                    <a:pt x="0" y="168"/>
                  </a:lnTo>
                  <a:lnTo>
                    <a:pt x="167" y="0"/>
                  </a:lnTo>
                  <a:lnTo>
                    <a:pt x="167" y="6078"/>
                  </a:lnTo>
                  <a:close/>
                </a:path>
              </a:pathLst>
            </a:custGeom>
            <a:solidFill>
              <a:srgbClr val="7F7F7F"/>
            </a:solidFill>
            <a:ln w="0">
              <a:solidFill>
                <a:srgbClr val="000000"/>
              </a:solidFill>
              <a:prstDash val="solid"/>
              <a:round/>
              <a:headEnd/>
              <a:tailEnd/>
            </a:ln>
          </p:spPr>
          <p:txBody>
            <a:bodyPr/>
            <a:lstStyle/>
            <a:p>
              <a:endParaRPr lang="en-US"/>
            </a:p>
          </p:txBody>
        </p:sp>
        <p:sp>
          <p:nvSpPr>
            <p:cNvPr id="74765" name="Freeform 13">
              <a:extLst>
                <a:ext uri="{FF2B5EF4-FFF2-40B4-BE49-F238E27FC236}">
                  <a16:creationId xmlns:a16="http://schemas.microsoft.com/office/drawing/2014/main" id="{1C05AF51-661D-5235-004E-33C9497DA351}"/>
                </a:ext>
              </a:extLst>
            </p:cNvPr>
            <p:cNvSpPr>
              <a:spLocks/>
            </p:cNvSpPr>
            <p:nvPr/>
          </p:nvSpPr>
          <p:spPr bwMode="auto">
            <a:xfrm>
              <a:off x="1139" y="3547"/>
              <a:ext cx="3716" cy="56"/>
            </a:xfrm>
            <a:custGeom>
              <a:avLst/>
              <a:gdLst>
                <a:gd name="T0" fmla="*/ 11149 w 11149"/>
                <a:gd name="T1" fmla="*/ 168 h 168"/>
                <a:gd name="T2" fmla="*/ 0 w 11149"/>
                <a:gd name="T3" fmla="*/ 168 h 168"/>
                <a:gd name="T4" fmla="*/ 167 w 11149"/>
                <a:gd name="T5" fmla="*/ 0 h 168"/>
                <a:gd name="T6" fmla="*/ 10982 w 11149"/>
                <a:gd name="T7" fmla="*/ 0 h 168"/>
                <a:gd name="T8" fmla="*/ 11149 w 11149"/>
                <a:gd name="T9" fmla="*/ 168 h 168"/>
              </a:gdLst>
              <a:ahLst/>
              <a:cxnLst>
                <a:cxn ang="0">
                  <a:pos x="T0" y="T1"/>
                </a:cxn>
                <a:cxn ang="0">
                  <a:pos x="T2" y="T3"/>
                </a:cxn>
                <a:cxn ang="0">
                  <a:pos x="T4" y="T5"/>
                </a:cxn>
                <a:cxn ang="0">
                  <a:pos x="T6" y="T7"/>
                </a:cxn>
                <a:cxn ang="0">
                  <a:pos x="T8" y="T9"/>
                </a:cxn>
              </a:cxnLst>
              <a:rect l="0" t="0" r="r" b="b"/>
              <a:pathLst>
                <a:path w="11149" h="168">
                  <a:moveTo>
                    <a:pt x="11149" y="168"/>
                  </a:moveTo>
                  <a:lnTo>
                    <a:pt x="0" y="168"/>
                  </a:lnTo>
                  <a:lnTo>
                    <a:pt x="167" y="0"/>
                  </a:lnTo>
                  <a:lnTo>
                    <a:pt x="10982" y="0"/>
                  </a:lnTo>
                  <a:lnTo>
                    <a:pt x="11149" y="168"/>
                  </a:lnTo>
                  <a:close/>
                </a:path>
              </a:pathLst>
            </a:custGeom>
            <a:solidFill>
              <a:srgbClr val="3F3F3F"/>
            </a:solidFill>
            <a:ln w="0">
              <a:solidFill>
                <a:srgbClr val="000000"/>
              </a:solidFill>
              <a:prstDash val="solid"/>
              <a:round/>
              <a:headEnd/>
              <a:tailEnd/>
            </a:ln>
          </p:spPr>
          <p:txBody>
            <a:bodyPr/>
            <a:lstStyle/>
            <a:p>
              <a:endParaRPr lang="en-US"/>
            </a:p>
          </p:txBody>
        </p:sp>
        <p:sp>
          <p:nvSpPr>
            <p:cNvPr id="74766" name="Freeform 14">
              <a:extLst>
                <a:ext uri="{FF2B5EF4-FFF2-40B4-BE49-F238E27FC236}">
                  <a16:creationId xmlns:a16="http://schemas.microsoft.com/office/drawing/2014/main" id="{940DB2DC-4A5D-28BE-E9B1-43816B24319E}"/>
                </a:ext>
              </a:extLst>
            </p:cNvPr>
            <p:cNvSpPr>
              <a:spLocks/>
            </p:cNvSpPr>
            <p:nvPr/>
          </p:nvSpPr>
          <p:spPr bwMode="auto">
            <a:xfrm>
              <a:off x="1253" y="1692"/>
              <a:ext cx="3488" cy="1797"/>
            </a:xfrm>
            <a:custGeom>
              <a:avLst/>
              <a:gdLst>
                <a:gd name="T0" fmla="*/ 3523 w 10463"/>
                <a:gd name="T1" fmla="*/ 4415 h 5392"/>
                <a:gd name="T2" fmla="*/ 3460 w 10463"/>
                <a:gd name="T3" fmla="*/ 4246 h 5392"/>
                <a:gd name="T4" fmla="*/ 3608 w 10463"/>
                <a:gd name="T5" fmla="*/ 3545 h 5392"/>
                <a:gd name="T6" fmla="*/ 3693 w 10463"/>
                <a:gd name="T7" fmla="*/ 3460 h 5392"/>
                <a:gd name="T8" fmla="*/ 3651 w 10463"/>
                <a:gd name="T9" fmla="*/ 3206 h 5392"/>
                <a:gd name="T10" fmla="*/ 3395 w 10463"/>
                <a:gd name="T11" fmla="*/ 3206 h 5392"/>
                <a:gd name="T12" fmla="*/ 3628 w 10463"/>
                <a:gd name="T13" fmla="*/ 3206 h 5392"/>
                <a:gd name="T14" fmla="*/ 3713 w 10463"/>
                <a:gd name="T15" fmla="*/ 3014 h 5392"/>
                <a:gd name="T16" fmla="*/ 4138 w 10463"/>
                <a:gd name="T17" fmla="*/ 2909 h 5392"/>
                <a:gd name="T18" fmla="*/ 4457 w 10463"/>
                <a:gd name="T19" fmla="*/ 2717 h 5392"/>
                <a:gd name="T20" fmla="*/ 4649 w 10463"/>
                <a:gd name="T21" fmla="*/ 2740 h 5392"/>
                <a:gd name="T22" fmla="*/ 4903 w 10463"/>
                <a:gd name="T23" fmla="*/ 2652 h 5392"/>
                <a:gd name="T24" fmla="*/ 5497 w 10463"/>
                <a:gd name="T25" fmla="*/ 2186 h 5392"/>
                <a:gd name="T26" fmla="*/ 5837 w 10463"/>
                <a:gd name="T27" fmla="*/ 2081 h 5392"/>
                <a:gd name="T28" fmla="*/ 6218 w 10463"/>
                <a:gd name="T29" fmla="*/ 2059 h 5392"/>
                <a:gd name="T30" fmla="*/ 6495 w 10463"/>
                <a:gd name="T31" fmla="*/ 2016 h 5392"/>
                <a:gd name="T32" fmla="*/ 6855 w 10463"/>
                <a:gd name="T33" fmla="*/ 1890 h 5392"/>
                <a:gd name="T34" fmla="*/ 7747 w 10463"/>
                <a:gd name="T35" fmla="*/ 1719 h 5392"/>
                <a:gd name="T36" fmla="*/ 8617 w 10463"/>
                <a:gd name="T37" fmla="*/ 1614 h 5392"/>
                <a:gd name="T38" fmla="*/ 9147 w 10463"/>
                <a:gd name="T39" fmla="*/ 1593 h 5392"/>
                <a:gd name="T40" fmla="*/ 9698 w 10463"/>
                <a:gd name="T41" fmla="*/ 1508 h 5392"/>
                <a:gd name="T42" fmla="*/ 10060 w 10463"/>
                <a:gd name="T43" fmla="*/ 1231 h 5392"/>
                <a:gd name="T44" fmla="*/ 10230 w 10463"/>
                <a:gd name="T45" fmla="*/ 1146 h 5392"/>
                <a:gd name="T46" fmla="*/ 10422 w 10463"/>
                <a:gd name="T47" fmla="*/ 1082 h 5392"/>
                <a:gd name="T48" fmla="*/ 10463 w 10463"/>
                <a:gd name="T49" fmla="*/ 764 h 5392"/>
                <a:gd name="T50" fmla="*/ 10442 w 10463"/>
                <a:gd name="T51" fmla="*/ 616 h 5392"/>
                <a:gd name="T52" fmla="*/ 10273 w 10463"/>
                <a:gd name="T53" fmla="*/ 446 h 5392"/>
                <a:gd name="T54" fmla="*/ 9997 w 10463"/>
                <a:gd name="T55" fmla="*/ 361 h 5392"/>
                <a:gd name="T56" fmla="*/ 9678 w 10463"/>
                <a:gd name="T57" fmla="*/ 254 h 5392"/>
                <a:gd name="T58" fmla="*/ 9317 w 10463"/>
                <a:gd name="T59" fmla="*/ 105 h 5392"/>
                <a:gd name="T60" fmla="*/ 8680 w 10463"/>
                <a:gd name="T61" fmla="*/ 149 h 5392"/>
                <a:gd name="T62" fmla="*/ 8278 w 10463"/>
                <a:gd name="T63" fmla="*/ 64 h 5392"/>
                <a:gd name="T64" fmla="*/ 7514 w 10463"/>
                <a:gd name="T65" fmla="*/ 44 h 5392"/>
                <a:gd name="T66" fmla="*/ 6940 w 10463"/>
                <a:gd name="T67" fmla="*/ 85 h 5392"/>
                <a:gd name="T68" fmla="*/ 6026 w 10463"/>
                <a:gd name="T69" fmla="*/ 212 h 5392"/>
                <a:gd name="T70" fmla="*/ 5305 w 10463"/>
                <a:gd name="T71" fmla="*/ 277 h 5392"/>
                <a:gd name="T72" fmla="*/ 4585 w 10463"/>
                <a:gd name="T73" fmla="*/ 446 h 5392"/>
                <a:gd name="T74" fmla="*/ 3162 w 10463"/>
                <a:gd name="T75" fmla="*/ 616 h 5392"/>
                <a:gd name="T76" fmla="*/ 2420 w 10463"/>
                <a:gd name="T77" fmla="*/ 955 h 5392"/>
                <a:gd name="T78" fmla="*/ 2228 w 10463"/>
                <a:gd name="T79" fmla="*/ 934 h 5392"/>
                <a:gd name="T80" fmla="*/ 1866 w 10463"/>
                <a:gd name="T81" fmla="*/ 1039 h 5392"/>
                <a:gd name="T82" fmla="*/ 1655 w 10463"/>
                <a:gd name="T83" fmla="*/ 1211 h 5392"/>
                <a:gd name="T84" fmla="*/ 1103 w 10463"/>
                <a:gd name="T85" fmla="*/ 1464 h 5392"/>
                <a:gd name="T86" fmla="*/ 466 w 10463"/>
                <a:gd name="T87" fmla="*/ 1826 h 5392"/>
                <a:gd name="T88" fmla="*/ 318 w 10463"/>
                <a:gd name="T89" fmla="*/ 2123 h 5392"/>
                <a:gd name="T90" fmla="*/ 192 w 10463"/>
                <a:gd name="T91" fmla="*/ 2591 h 5392"/>
                <a:gd name="T92" fmla="*/ 0 w 10463"/>
                <a:gd name="T93" fmla="*/ 3034 h 5392"/>
                <a:gd name="T94" fmla="*/ 20 w 10463"/>
                <a:gd name="T95" fmla="*/ 3502 h 5392"/>
                <a:gd name="T96" fmla="*/ 20 w 10463"/>
                <a:gd name="T97" fmla="*/ 3863 h 5392"/>
                <a:gd name="T98" fmla="*/ 127 w 10463"/>
                <a:gd name="T99" fmla="*/ 4204 h 5392"/>
                <a:gd name="T100" fmla="*/ 192 w 10463"/>
                <a:gd name="T101" fmla="*/ 4479 h 5392"/>
                <a:gd name="T102" fmla="*/ 360 w 10463"/>
                <a:gd name="T103" fmla="*/ 4861 h 5392"/>
                <a:gd name="T104" fmla="*/ 530 w 10463"/>
                <a:gd name="T105" fmla="*/ 5180 h 5392"/>
                <a:gd name="T106" fmla="*/ 720 w 10463"/>
                <a:gd name="T107" fmla="*/ 5223 h 5392"/>
                <a:gd name="T108" fmla="*/ 933 w 10463"/>
                <a:gd name="T109" fmla="*/ 5287 h 5392"/>
                <a:gd name="T110" fmla="*/ 1358 w 10463"/>
                <a:gd name="T111" fmla="*/ 5328 h 5392"/>
                <a:gd name="T112" fmla="*/ 1846 w 10463"/>
                <a:gd name="T113" fmla="*/ 5348 h 5392"/>
                <a:gd name="T114" fmla="*/ 2505 w 10463"/>
                <a:gd name="T115" fmla="*/ 5243 h 5392"/>
                <a:gd name="T116" fmla="*/ 3013 w 10463"/>
                <a:gd name="T117" fmla="*/ 4989 h 5392"/>
                <a:gd name="T118" fmla="*/ 3162 w 10463"/>
                <a:gd name="T119" fmla="*/ 4840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63" h="5392">
                  <a:moveTo>
                    <a:pt x="3354" y="4672"/>
                  </a:moveTo>
                  <a:lnTo>
                    <a:pt x="3395" y="4648"/>
                  </a:lnTo>
                  <a:lnTo>
                    <a:pt x="3417" y="4628"/>
                  </a:lnTo>
                  <a:lnTo>
                    <a:pt x="3460" y="4587"/>
                  </a:lnTo>
                  <a:lnTo>
                    <a:pt x="3480" y="4563"/>
                  </a:lnTo>
                  <a:lnTo>
                    <a:pt x="3502" y="4522"/>
                  </a:lnTo>
                  <a:lnTo>
                    <a:pt x="3502" y="4500"/>
                  </a:lnTo>
                  <a:lnTo>
                    <a:pt x="3523" y="4458"/>
                  </a:lnTo>
                  <a:lnTo>
                    <a:pt x="3523" y="4415"/>
                  </a:lnTo>
                  <a:lnTo>
                    <a:pt x="3502" y="4373"/>
                  </a:lnTo>
                  <a:lnTo>
                    <a:pt x="3502" y="4330"/>
                  </a:lnTo>
                  <a:lnTo>
                    <a:pt x="3480" y="4310"/>
                  </a:lnTo>
                  <a:lnTo>
                    <a:pt x="3460" y="4289"/>
                  </a:lnTo>
                  <a:lnTo>
                    <a:pt x="3438" y="4289"/>
                  </a:lnTo>
                  <a:lnTo>
                    <a:pt x="3417" y="4289"/>
                  </a:lnTo>
                  <a:lnTo>
                    <a:pt x="3395" y="4289"/>
                  </a:lnTo>
                  <a:lnTo>
                    <a:pt x="3375" y="4289"/>
                  </a:lnTo>
                  <a:lnTo>
                    <a:pt x="3460" y="4246"/>
                  </a:lnTo>
                  <a:lnTo>
                    <a:pt x="3543" y="4181"/>
                  </a:lnTo>
                  <a:lnTo>
                    <a:pt x="3608" y="4118"/>
                  </a:lnTo>
                  <a:lnTo>
                    <a:pt x="3651" y="4055"/>
                  </a:lnTo>
                  <a:lnTo>
                    <a:pt x="3693" y="3991"/>
                  </a:lnTo>
                  <a:lnTo>
                    <a:pt x="3713" y="3907"/>
                  </a:lnTo>
                  <a:lnTo>
                    <a:pt x="3713" y="3822"/>
                  </a:lnTo>
                  <a:lnTo>
                    <a:pt x="3693" y="3737"/>
                  </a:lnTo>
                  <a:lnTo>
                    <a:pt x="3672" y="3630"/>
                  </a:lnTo>
                  <a:lnTo>
                    <a:pt x="3608" y="3545"/>
                  </a:lnTo>
                  <a:lnTo>
                    <a:pt x="3587" y="3545"/>
                  </a:lnTo>
                  <a:lnTo>
                    <a:pt x="3587" y="3566"/>
                  </a:lnTo>
                  <a:lnTo>
                    <a:pt x="3628" y="3566"/>
                  </a:lnTo>
                  <a:lnTo>
                    <a:pt x="3651" y="3545"/>
                  </a:lnTo>
                  <a:lnTo>
                    <a:pt x="3672" y="3545"/>
                  </a:lnTo>
                  <a:lnTo>
                    <a:pt x="3672" y="3525"/>
                  </a:lnTo>
                  <a:lnTo>
                    <a:pt x="3672" y="3502"/>
                  </a:lnTo>
                  <a:lnTo>
                    <a:pt x="3693" y="3481"/>
                  </a:lnTo>
                  <a:lnTo>
                    <a:pt x="3693" y="3460"/>
                  </a:lnTo>
                  <a:lnTo>
                    <a:pt x="3672" y="3440"/>
                  </a:lnTo>
                  <a:lnTo>
                    <a:pt x="3651" y="3417"/>
                  </a:lnTo>
                  <a:lnTo>
                    <a:pt x="3651" y="3396"/>
                  </a:lnTo>
                  <a:lnTo>
                    <a:pt x="3651" y="3355"/>
                  </a:lnTo>
                  <a:lnTo>
                    <a:pt x="3651" y="3311"/>
                  </a:lnTo>
                  <a:lnTo>
                    <a:pt x="3651" y="3291"/>
                  </a:lnTo>
                  <a:lnTo>
                    <a:pt x="3672" y="3248"/>
                  </a:lnTo>
                  <a:lnTo>
                    <a:pt x="3651" y="3226"/>
                  </a:lnTo>
                  <a:lnTo>
                    <a:pt x="3651" y="3206"/>
                  </a:lnTo>
                  <a:lnTo>
                    <a:pt x="3608" y="3206"/>
                  </a:lnTo>
                  <a:lnTo>
                    <a:pt x="3587" y="3206"/>
                  </a:lnTo>
                  <a:lnTo>
                    <a:pt x="3565" y="3206"/>
                  </a:lnTo>
                  <a:lnTo>
                    <a:pt x="3543" y="3206"/>
                  </a:lnTo>
                  <a:lnTo>
                    <a:pt x="3502" y="3206"/>
                  </a:lnTo>
                  <a:lnTo>
                    <a:pt x="3480" y="3206"/>
                  </a:lnTo>
                  <a:lnTo>
                    <a:pt x="3460" y="3206"/>
                  </a:lnTo>
                  <a:lnTo>
                    <a:pt x="3438" y="3206"/>
                  </a:lnTo>
                  <a:lnTo>
                    <a:pt x="3395" y="3206"/>
                  </a:lnTo>
                  <a:lnTo>
                    <a:pt x="3375" y="3206"/>
                  </a:lnTo>
                  <a:lnTo>
                    <a:pt x="3354" y="3206"/>
                  </a:lnTo>
                  <a:lnTo>
                    <a:pt x="3395" y="3226"/>
                  </a:lnTo>
                  <a:lnTo>
                    <a:pt x="3438" y="3226"/>
                  </a:lnTo>
                  <a:lnTo>
                    <a:pt x="3480" y="3248"/>
                  </a:lnTo>
                  <a:lnTo>
                    <a:pt x="3502" y="3248"/>
                  </a:lnTo>
                  <a:lnTo>
                    <a:pt x="3543" y="3226"/>
                  </a:lnTo>
                  <a:lnTo>
                    <a:pt x="3587" y="3226"/>
                  </a:lnTo>
                  <a:lnTo>
                    <a:pt x="3628" y="3206"/>
                  </a:lnTo>
                  <a:lnTo>
                    <a:pt x="3651" y="3184"/>
                  </a:lnTo>
                  <a:lnTo>
                    <a:pt x="3672" y="3163"/>
                  </a:lnTo>
                  <a:lnTo>
                    <a:pt x="3713" y="3143"/>
                  </a:lnTo>
                  <a:lnTo>
                    <a:pt x="3713" y="3122"/>
                  </a:lnTo>
                  <a:lnTo>
                    <a:pt x="3713" y="3099"/>
                  </a:lnTo>
                  <a:lnTo>
                    <a:pt x="3735" y="3078"/>
                  </a:lnTo>
                  <a:lnTo>
                    <a:pt x="3713" y="3058"/>
                  </a:lnTo>
                  <a:lnTo>
                    <a:pt x="3713" y="3034"/>
                  </a:lnTo>
                  <a:lnTo>
                    <a:pt x="3713" y="3014"/>
                  </a:lnTo>
                  <a:lnTo>
                    <a:pt x="3693" y="2993"/>
                  </a:lnTo>
                  <a:lnTo>
                    <a:pt x="3672" y="2973"/>
                  </a:lnTo>
                  <a:lnTo>
                    <a:pt x="3651" y="2973"/>
                  </a:lnTo>
                  <a:lnTo>
                    <a:pt x="3713" y="2951"/>
                  </a:lnTo>
                  <a:lnTo>
                    <a:pt x="3800" y="2929"/>
                  </a:lnTo>
                  <a:lnTo>
                    <a:pt x="3885" y="2929"/>
                  </a:lnTo>
                  <a:lnTo>
                    <a:pt x="3969" y="2929"/>
                  </a:lnTo>
                  <a:lnTo>
                    <a:pt x="4054" y="2929"/>
                  </a:lnTo>
                  <a:lnTo>
                    <a:pt x="4138" y="2909"/>
                  </a:lnTo>
                  <a:lnTo>
                    <a:pt x="4223" y="2909"/>
                  </a:lnTo>
                  <a:lnTo>
                    <a:pt x="4287" y="2866"/>
                  </a:lnTo>
                  <a:lnTo>
                    <a:pt x="4352" y="2824"/>
                  </a:lnTo>
                  <a:lnTo>
                    <a:pt x="4393" y="2760"/>
                  </a:lnTo>
                  <a:lnTo>
                    <a:pt x="4393" y="2740"/>
                  </a:lnTo>
                  <a:lnTo>
                    <a:pt x="4415" y="2740"/>
                  </a:lnTo>
                  <a:lnTo>
                    <a:pt x="4437" y="2740"/>
                  </a:lnTo>
                  <a:lnTo>
                    <a:pt x="4457" y="2740"/>
                  </a:lnTo>
                  <a:lnTo>
                    <a:pt x="4457" y="2717"/>
                  </a:lnTo>
                  <a:lnTo>
                    <a:pt x="4478" y="2740"/>
                  </a:lnTo>
                  <a:lnTo>
                    <a:pt x="4500" y="2740"/>
                  </a:lnTo>
                  <a:lnTo>
                    <a:pt x="4520" y="2740"/>
                  </a:lnTo>
                  <a:lnTo>
                    <a:pt x="4542" y="2760"/>
                  </a:lnTo>
                  <a:lnTo>
                    <a:pt x="4562" y="2760"/>
                  </a:lnTo>
                  <a:lnTo>
                    <a:pt x="4585" y="2760"/>
                  </a:lnTo>
                  <a:lnTo>
                    <a:pt x="4605" y="2760"/>
                  </a:lnTo>
                  <a:lnTo>
                    <a:pt x="4626" y="2760"/>
                  </a:lnTo>
                  <a:lnTo>
                    <a:pt x="4649" y="2740"/>
                  </a:lnTo>
                  <a:lnTo>
                    <a:pt x="4670" y="2740"/>
                  </a:lnTo>
                  <a:lnTo>
                    <a:pt x="4711" y="2717"/>
                  </a:lnTo>
                  <a:lnTo>
                    <a:pt x="4734" y="2717"/>
                  </a:lnTo>
                  <a:lnTo>
                    <a:pt x="4754" y="2696"/>
                  </a:lnTo>
                  <a:lnTo>
                    <a:pt x="4775" y="2696"/>
                  </a:lnTo>
                  <a:lnTo>
                    <a:pt x="4796" y="2696"/>
                  </a:lnTo>
                  <a:lnTo>
                    <a:pt x="4796" y="2675"/>
                  </a:lnTo>
                  <a:lnTo>
                    <a:pt x="4818" y="2675"/>
                  </a:lnTo>
                  <a:lnTo>
                    <a:pt x="4903" y="2652"/>
                  </a:lnTo>
                  <a:lnTo>
                    <a:pt x="4988" y="2611"/>
                  </a:lnTo>
                  <a:lnTo>
                    <a:pt x="5072" y="2568"/>
                  </a:lnTo>
                  <a:lnTo>
                    <a:pt x="5178" y="2506"/>
                  </a:lnTo>
                  <a:lnTo>
                    <a:pt x="5264" y="2419"/>
                  </a:lnTo>
                  <a:lnTo>
                    <a:pt x="5349" y="2358"/>
                  </a:lnTo>
                  <a:lnTo>
                    <a:pt x="5411" y="2293"/>
                  </a:lnTo>
                  <a:lnTo>
                    <a:pt x="5475" y="2229"/>
                  </a:lnTo>
                  <a:lnTo>
                    <a:pt x="5497" y="2208"/>
                  </a:lnTo>
                  <a:lnTo>
                    <a:pt x="5497" y="2186"/>
                  </a:lnTo>
                  <a:lnTo>
                    <a:pt x="5539" y="2208"/>
                  </a:lnTo>
                  <a:lnTo>
                    <a:pt x="5582" y="2208"/>
                  </a:lnTo>
                  <a:lnTo>
                    <a:pt x="5623" y="2186"/>
                  </a:lnTo>
                  <a:lnTo>
                    <a:pt x="5667" y="2166"/>
                  </a:lnTo>
                  <a:lnTo>
                    <a:pt x="5708" y="2144"/>
                  </a:lnTo>
                  <a:lnTo>
                    <a:pt x="5752" y="2123"/>
                  </a:lnTo>
                  <a:lnTo>
                    <a:pt x="5793" y="2101"/>
                  </a:lnTo>
                  <a:lnTo>
                    <a:pt x="5815" y="2081"/>
                  </a:lnTo>
                  <a:lnTo>
                    <a:pt x="5837" y="2081"/>
                  </a:lnTo>
                  <a:lnTo>
                    <a:pt x="5880" y="2101"/>
                  </a:lnTo>
                  <a:lnTo>
                    <a:pt x="5921" y="2101"/>
                  </a:lnTo>
                  <a:lnTo>
                    <a:pt x="5965" y="2101"/>
                  </a:lnTo>
                  <a:lnTo>
                    <a:pt x="6006" y="2101"/>
                  </a:lnTo>
                  <a:lnTo>
                    <a:pt x="6049" y="2101"/>
                  </a:lnTo>
                  <a:lnTo>
                    <a:pt x="6090" y="2081"/>
                  </a:lnTo>
                  <a:lnTo>
                    <a:pt x="6134" y="2081"/>
                  </a:lnTo>
                  <a:lnTo>
                    <a:pt x="6175" y="2059"/>
                  </a:lnTo>
                  <a:lnTo>
                    <a:pt x="6218" y="2059"/>
                  </a:lnTo>
                  <a:lnTo>
                    <a:pt x="6262" y="2059"/>
                  </a:lnTo>
                  <a:lnTo>
                    <a:pt x="6303" y="2059"/>
                  </a:lnTo>
                  <a:lnTo>
                    <a:pt x="6325" y="2037"/>
                  </a:lnTo>
                  <a:lnTo>
                    <a:pt x="6347" y="2037"/>
                  </a:lnTo>
                  <a:lnTo>
                    <a:pt x="6388" y="2037"/>
                  </a:lnTo>
                  <a:lnTo>
                    <a:pt x="6408" y="2037"/>
                  </a:lnTo>
                  <a:lnTo>
                    <a:pt x="6432" y="2037"/>
                  </a:lnTo>
                  <a:lnTo>
                    <a:pt x="6452" y="2037"/>
                  </a:lnTo>
                  <a:lnTo>
                    <a:pt x="6495" y="2016"/>
                  </a:lnTo>
                  <a:lnTo>
                    <a:pt x="6515" y="2016"/>
                  </a:lnTo>
                  <a:lnTo>
                    <a:pt x="6558" y="2016"/>
                  </a:lnTo>
                  <a:lnTo>
                    <a:pt x="6600" y="1996"/>
                  </a:lnTo>
                  <a:lnTo>
                    <a:pt x="6642" y="1975"/>
                  </a:lnTo>
                  <a:lnTo>
                    <a:pt x="6685" y="1975"/>
                  </a:lnTo>
                  <a:lnTo>
                    <a:pt x="6729" y="1952"/>
                  </a:lnTo>
                  <a:lnTo>
                    <a:pt x="6770" y="1932"/>
                  </a:lnTo>
                  <a:lnTo>
                    <a:pt x="6814" y="1911"/>
                  </a:lnTo>
                  <a:lnTo>
                    <a:pt x="6855" y="1890"/>
                  </a:lnTo>
                  <a:lnTo>
                    <a:pt x="6877" y="1867"/>
                  </a:lnTo>
                  <a:lnTo>
                    <a:pt x="6918" y="1867"/>
                  </a:lnTo>
                  <a:lnTo>
                    <a:pt x="6962" y="1847"/>
                  </a:lnTo>
                  <a:lnTo>
                    <a:pt x="7067" y="1847"/>
                  </a:lnTo>
                  <a:lnTo>
                    <a:pt x="7217" y="1826"/>
                  </a:lnTo>
                  <a:lnTo>
                    <a:pt x="7344" y="1804"/>
                  </a:lnTo>
                  <a:lnTo>
                    <a:pt x="7470" y="1783"/>
                  </a:lnTo>
                  <a:lnTo>
                    <a:pt x="7619" y="1741"/>
                  </a:lnTo>
                  <a:lnTo>
                    <a:pt x="7747" y="1719"/>
                  </a:lnTo>
                  <a:lnTo>
                    <a:pt x="7895" y="1698"/>
                  </a:lnTo>
                  <a:lnTo>
                    <a:pt x="8022" y="1678"/>
                  </a:lnTo>
                  <a:lnTo>
                    <a:pt x="8170" y="1678"/>
                  </a:lnTo>
                  <a:lnTo>
                    <a:pt x="8298" y="1678"/>
                  </a:lnTo>
                  <a:lnTo>
                    <a:pt x="8362" y="1655"/>
                  </a:lnTo>
                  <a:lnTo>
                    <a:pt x="8427" y="1655"/>
                  </a:lnTo>
                  <a:lnTo>
                    <a:pt x="8490" y="1634"/>
                  </a:lnTo>
                  <a:lnTo>
                    <a:pt x="8553" y="1614"/>
                  </a:lnTo>
                  <a:lnTo>
                    <a:pt x="8617" y="1614"/>
                  </a:lnTo>
                  <a:lnTo>
                    <a:pt x="8680" y="1593"/>
                  </a:lnTo>
                  <a:lnTo>
                    <a:pt x="8745" y="1570"/>
                  </a:lnTo>
                  <a:lnTo>
                    <a:pt x="8809" y="1570"/>
                  </a:lnTo>
                  <a:lnTo>
                    <a:pt x="8850" y="1570"/>
                  </a:lnTo>
                  <a:lnTo>
                    <a:pt x="8914" y="1570"/>
                  </a:lnTo>
                  <a:lnTo>
                    <a:pt x="8978" y="1593"/>
                  </a:lnTo>
                  <a:lnTo>
                    <a:pt x="9020" y="1593"/>
                  </a:lnTo>
                  <a:lnTo>
                    <a:pt x="9083" y="1593"/>
                  </a:lnTo>
                  <a:lnTo>
                    <a:pt x="9147" y="1593"/>
                  </a:lnTo>
                  <a:lnTo>
                    <a:pt x="9191" y="1593"/>
                  </a:lnTo>
                  <a:lnTo>
                    <a:pt x="9253" y="1593"/>
                  </a:lnTo>
                  <a:lnTo>
                    <a:pt x="9297" y="1593"/>
                  </a:lnTo>
                  <a:lnTo>
                    <a:pt x="9339" y="1570"/>
                  </a:lnTo>
                  <a:lnTo>
                    <a:pt x="9402" y="1570"/>
                  </a:lnTo>
                  <a:lnTo>
                    <a:pt x="9445" y="1549"/>
                  </a:lnTo>
                  <a:lnTo>
                    <a:pt x="9550" y="1529"/>
                  </a:lnTo>
                  <a:lnTo>
                    <a:pt x="9635" y="1508"/>
                  </a:lnTo>
                  <a:lnTo>
                    <a:pt x="9698" y="1508"/>
                  </a:lnTo>
                  <a:lnTo>
                    <a:pt x="9763" y="1508"/>
                  </a:lnTo>
                  <a:lnTo>
                    <a:pt x="9827" y="1508"/>
                  </a:lnTo>
                  <a:lnTo>
                    <a:pt x="9868" y="1485"/>
                  </a:lnTo>
                  <a:lnTo>
                    <a:pt x="9912" y="1464"/>
                  </a:lnTo>
                  <a:lnTo>
                    <a:pt x="9955" y="1422"/>
                  </a:lnTo>
                  <a:lnTo>
                    <a:pt x="9975" y="1337"/>
                  </a:lnTo>
                  <a:lnTo>
                    <a:pt x="10017" y="1252"/>
                  </a:lnTo>
                  <a:lnTo>
                    <a:pt x="10040" y="1231"/>
                  </a:lnTo>
                  <a:lnTo>
                    <a:pt x="10060" y="1231"/>
                  </a:lnTo>
                  <a:lnTo>
                    <a:pt x="10102" y="1231"/>
                  </a:lnTo>
                  <a:lnTo>
                    <a:pt x="10124" y="1231"/>
                  </a:lnTo>
                  <a:lnTo>
                    <a:pt x="10166" y="1231"/>
                  </a:lnTo>
                  <a:lnTo>
                    <a:pt x="10189" y="1231"/>
                  </a:lnTo>
                  <a:lnTo>
                    <a:pt x="10209" y="1231"/>
                  </a:lnTo>
                  <a:lnTo>
                    <a:pt x="10230" y="1211"/>
                  </a:lnTo>
                  <a:lnTo>
                    <a:pt x="10230" y="1188"/>
                  </a:lnTo>
                  <a:lnTo>
                    <a:pt x="10209" y="1167"/>
                  </a:lnTo>
                  <a:lnTo>
                    <a:pt x="10230" y="1146"/>
                  </a:lnTo>
                  <a:lnTo>
                    <a:pt x="10250" y="1146"/>
                  </a:lnTo>
                  <a:lnTo>
                    <a:pt x="10273" y="1146"/>
                  </a:lnTo>
                  <a:lnTo>
                    <a:pt x="10294" y="1146"/>
                  </a:lnTo>
                  <a:lnTo>
                    <a:pt x="10315" y="1126"/>
                  </a:lnTo>
                  <a:lnTo>
                    <a:pt x="10337" y="1126"/>
                  </a:lnTo>
                  <a:lnTo>
                    <a:pt x="10378" y="1126"/>
                  </a:lnTo>
                  <a:lnTo>
                    <a:pt x="10400" y="1104"/>
                  </a:lnTo>
                  <a:lnTo>
                    <a:pt x="10400" y="1082"/>
                  </a:lnTo>
                  <a:lnTo>
                    <a:pt x="10422" y="1082"/>
                  </a:lnTo>
                  <a:lnTo>
                    <a:pt x="10422" y="997"/>
                  </a:lnTo>
                  <a:lnTo>
                    <a:pt x="10442" y="934"/>
                  </a:lnTo>
                  <a:lnTo>
                    <a:pt x="10442" y="892"/>
                  </a:lnTo>
                  <a:lnTo>
                    <a:pt x="10463" y="870"/>
                  </a:lnTo>
                  <a:lnTo>
                    <a:pt x="10463" y="849"/>
                  </a:lnTo>
                  <a:lnTo>
                    <a:pt x="10463" y="829"/>
                  </a:lnTo>
                  <a:lnTo>
                    <a:pt x="10463" y="805"/>
                  </a:lnTo>
                  <a:lnTo>
                    <a:pt x="10463" y="785"/>
                  </a:lnTo>
                  <a:lnTo>
                    <a:pt x="10463" y="764"/>
                  </a:lnTo>
                  <a:lnTo>
                    <a:pt x="10463" y="744"/>
                  </a:lnTo>
                  <a:lnTo>
                    <a:pt x="10463" y="720"/>
                  </a:lnTo>
                  <a:lnTo>
                    <a:pt x="10442" y="720"/>
                  </a:lnTo>
                  <a:lnTo>
                    <a:pt x="10422" y="744"/>
                  </a:lnTo>
                  <a:lnTo>
                    <a:pt x="10400" y="744"/>
                  </a:lnTo>
                  <a:lnTo>
                    <a:pt x="10422" y="720"/>
                  </a:lnTo>
                  <a:lnTo>
                    <a:pt x="10442" y="679"/>
                  </a:lnTo>
                  <a:lnTo>
                    <a:pt x="10463" y="659"/>
                  </a:lnTo>
                  <a:lnTo>
                    <a:pt x="10442" y="616"/>
                  </a:lnTo>
                  <a:lnTo>
                    <a:pt x="10442" y="594"/>
                  </a:lnTo>
                  <a:lnTo>
                    <a:pt x="10422" y="552"/>
                  </a:lnTo>
                  <a:lnTo>
                    <a:pt x="10400" y="531"/>
                  </a:lnTo>
                  <a:lnTo>
                    <a:pt x="10378" y="487"/>
                  </a:lnTo>
                  <a:lnTo>
                    <a:pt x="10358" y="467"/>
                  </a:lnTo>
                  <a:lnTo>
                    <a:pt x="10337" y="446"/>
                  </a:lnTo>
                  <a:lnTo>
                    <a:pt x="10315" y="446"/>
                  </a:lnTo>
                  <a:lnTo>
                    <a:pt x="10294" y="446"/>
                  </a:lnTo>
                  <a:lnTo>
                    <a:pt x="10273" y="446"/>
                  </a:lnTo>
                  <a:lnTo>
                    <a:pt x="10250" y="467"/>
                  </a:lnTo>
                  <a:lnTo>
                    <a:pt x="10230" y="467"/>
                  </a:lnTo>
                  <a:lnTo>
                    <a:pt x="10209" y="467"/>
                  </a:lnTo>
                  <a:lnTo>
                    <a:pt x="10189" y="467"/>
                  </a:lnTo>
                  <a:lnTo>
                    <a:pt x="10166" y="446"/>
                  </a:lnTo>
                  <a:lnTo>
                    <a:pt x="10124" y="423"/>
                  </a:lnTo>
                  <a:lnTo>
                    <a:pt x="10081" y="403"/>
                  </a:lnTo>
                  <a:lnTo>
                    <a:pt x="10040" y="382"/>
                  </a:lnTo>
                  <a:lnTo>
                    <a:pt x="9997" y="361"/>
                  </a:lnTo>
                  <a:lnTo>
                    <a:pt x="9955" y="361"/>
                  </a:lnTo>
                  <a:lnTo>
                    <a:pt x="9912" y="339"/>
                  </a:lnTo>
                  <a:lnTo>
                    <a:pt x="9891" y="339"/>
                  </a:lnTo>
                  <a:lnTo>
                    <a:pt x="9868" y="339"/>
                  </a:lnTo>
                  <a:lnTo>
                    <a:pt x="9848" y="297"/>
                  </a:lnTo>
                  <a:lnTo>
                    <a:pt x="9807" y="277"/>
                  </a:lnTo>
                  <a:lnTo>
                    <a:pt x="9763" y="254"/>
                  </a:lnTo>
                  <a:lnTo>
                    <a:pt x="9722" y="254"/>
                  </a:lnTo>
                  <a:lnTo>
                    <a:pt x="9678" y="254"/>
                  </a:lnTo>
                  <a:lnTo>
                    <a:pt x="9635" y="254"/>
                  </a:lnTo>
                  <a:lnTo>
                    <a:pt x="9594" y="254"/>
                  </a:lnTo>
                  <a:lnTo>
                    <a:pt x="9550" y="254"/>
                  </a:lnTo>
                  <a:lnTo>
                    <a:pt x="9530" y="254"/>
                  </a:lnTo>
                  <a:lnTo>
                    <a:pt x="9509" y="254"/>
                  </a:lnTo>
                  <a:lnTo>
                    <a:pt x="9465" y="190"/>
                  </a:lnTo>
                  <a:lnTo>
                    <a:pt x="9424" y="149"/>
                  </a:lnTo>
                  <a:lnTo>
                    <a:pt x="9381" y="127"/>
                  </a:lnTo>
                  <a:lnTo>
                    <a:pt x="9317" y="105"/>
                  </a:lnTo>
                  <a:lnTo>
                    <a:pt x="9275" y="85"/>
                  </a:lnTo>
                  <a:lnTo>
                    <a:pt x="9212" y="105"/>
                  </a:lnTo>
                  <a:lnTo>
                    <a:pt x="9147" y="105"/>
                  </a:lnTo>
                  <a:lnTo>
                    <a:pt x="9083" y="127"/>
                  </a:lnTo>
                  <a:lnTo>
                    <a:pt x="8998" y="127"/>
                  </a:lnTo>
                  <a:lnTo>
                    <a:pt x="8935" y="149"/>
                  </a:lnTo>
                  <a:lnTo>
                    <a:pt x="8871" y="149"/>
                  </a:lnTo>
                  <a:lnTo>
                    <a:pt x="8786" y="149"/>
                  </a:lnTo>
                  <a:lnTo>
                    <a:pt x="8680" y="149"/>
                  </a:lnTo>
                  <a:lnTo>
                    <a:pt x="8595" y="127"/>
                  </a:lnTo>
                  <a:lnTo>
                    <a:pt x="8512" y="127"/>
                  </a:lnTo>
                  <a:lnTo>
                    <a:pt x="8427" y="105"/>
                  </a:lnTo>
                  <a:lnTo>
                    <a:pt x="8362" y="105"/>
                  </a:lnTo>
                  <a:lnTo>
                    <a:pt x="8320" y="105"/>
                  </a:lnTo>
                  <a:lnTo>
                    <a:pt x="8320" y="127"/>
                  </a:lnTo>
                  <a:lnTo>
                    <a:pt x="8362" y="149"/>
                  </a:lnTo>
                  <a:lnTo>
                    <a:pt x="8320" y="85"/>
                  </a:lnTo>
                  <a:lnTo>
                    <a:pt x="8278" y="64"/>
                  </a:lnTo>
                  <a:lnTo>
                    <a:pt x="8214" y="20"/>
                  </a:lnTo>
                  <a:lnTo>
                    <a:pt x="8129" y="0"/>
                  </a:lnTo>
                  <a:lnTo>
                    <a:pt x="8044" y="0"/>
                  </a:lnTo>
                  <a:lnTo>
                    <a:pt x="7960" y="0"/>
                  </a:lnTo>
                  <a:lnTo>
                    <a:pt x="7853" y="0"/>
                  </a:lnTo>
                  <a:lnTo>
                    <a:pt x="7768" y="20"/>
                  </a:lnTo>
                  <a:lnTo>
                    <a:pt x="7662" y="20"/>
                  </a:lnTo>
                  <a:lnTo>
                    <a:pt x="7577" y="44"/>
                  </a:lnTo>
                  <a:lnTo>
                    <a:pt x="7514" y="44"/>
                  </a:lnTo>
                  <a:lnTo>
                    <a:pt x="7450" y="64"/>
                  </a:lnTo>
                  <a:lnTo>
                    <a:pt x="7385" y="64"/>
                  </a:lnTo>
                  <a:lnTo>
                    <a:pt x="7322" y="64"/>
                  </a:lnTo>
                  <a:lnTo>
                    <a:pt x="7258" y="64"/>
                  </a:lnTo>
                  <a:lnTo>
                    <a:pt x="7195" y="85"/>
                  </a:lnTo>
                  <a:lnTo>
                    <a:pt x="7132" y="85"/>
                  </a:lnTo>
                  <a:lnTo>
                    <a:pt x="7067" y="85"/>
                  </a:lnTo>
                  <a:lnTo>
                    <a:pt x="7003" y="85"/>
                  </a:lnTo>
                  <a:lnTo>
                    <a:pt x="6940" y="85"/>
                  </a:lnTo>
                  <a:lnTo>
                    <a:pt x="6834" y="105"/>
                  </a:lnTo>
                  <a:lnTo>
                    <a:pt x="6750" y="127"/>
                  </a:lnTo>
                  <a:lnTo>
                    <a:pt x="6642" y="127"/>
                  </a:lnTo>
                  <a:lnTo>
                    <a:pt x="6537" y="149"/>
                  </a:lnTo>
                  <a:lnTo>
                    <a:pt x="6432" y="169"/>
                  </a:lnTo>
                  <a:lnTo>
                    <a:pt x="6347" y="190"/>
                  </a:lnTo>
                  <a:lnTo>
                    <a:pt x="6240" y="190"/>
                  </a:lnTo>
                  <a:lnTo>
                    <a:pt x="6134" y="212"/>
                  </a:lnTo>
                  <a:lnTo>
                    <a:pt x="6026" y="212"/>
                  </a:lnTo>
                  <a:lnTo>
                    <a:pt x="5942" y="190"/>
                  </a:lnTo>
                  <a:lnTo>
                    <a:pt x="5857" y="190"/>
                  </a:lnTo>
                  <a:lnTo>
                    <a:pt x="5773" y="190"/>
                  </a:lnTo>
                  <a:lnTo>
                    <a:pt x="5688" y="190"/>
                  </a:lnTo>
                  <a:lnTo>
                    <a:pt x="5623" y="212"/>
                  </a:lnTo>
                  <a:lnTo>
                    <a:pt x="5539" y="234"/>
                  </a:lnTo>
                  <a:lnTo>
                    <a:pt x="5455" y="254"/>
                  </a:lnTo>
                  <a:lnTo>
                    <a:pt x="5390" y="254"/>
                  </a:lnTo>
                  <a:lnTo>
                    <a:pt x="5305" y="277"/>
                  </a:lnTo>
                  <a:lnTo>
                    <a:pt x="5221" y="297"/>
                  </a:lnTo>
                  <a:lnTo>
                    <a:pt x="5157" y="297"/>
                  </a:lnTo>
                  <a:lnTo>
                    <a:pt x="5157" y="318"/>
                  </a:lnTo>
                  <a:lnTo>
                    <a:pt x="5178" y="339"/>
                  </a:lnTo>
                  <a:lnTo>
                    <a:pt x="5178" y="361"/>
                  </a:lnTo>
                  <a:lnTo>
                    <a:pt x="5157" y="361"/>
                  </a:lnTo>
                  <a:lnTo>
                    <a:pt x="4967" y="382"/>
                  </a:lnTo>
                  <a:lnTo>
                    <a:pt x="4796" y="403"/>
                  </a:lnTo>
                  <a:lnTo>
                    <a:pt x="4585" y="446"/>
                  </a:lnTo>
                  <a:lnTo>
                    <a:pt x="4393" y="487"/>
                  </a:lnTo>
                  <a:lnTo>
                    <a:pt x="4202" y="552"/>
                  </a:lnTo>
                  <a:lnTo>
                    <a:pt x="4011" y="594"/>
                  </a:lnTo>
                  <a:lnTo>
                    <a:pt x="3820" y="616"/>
                  </a:lnTo>
                  <a:lnTo>
                    <a:pt x="3651" y="637"/>
                  </a:lnTo>
                  <a:lnTo>
                    <a:pt x="3502" y="637"/>
                  </a:lnTo>
                  <a:lnTo>
                    <a:pt x="3375" y="616"/>
                  </a:lnTo>
                  <a:lnTo>
                    <a:pt x="3269" y="594"/>
                  </a:lnTo>
                  <a:lnTo>
                    <a:pt x="3162" y="616"/>
                  </a:lnTo>
                  <a:lnTo>
                    <a:pt x="3077" y="637"/>
                  </a:lnTo>
                  <a:lnTo>
                    <a:pt x="2972" y="659"/>
                  </a:lnTo>
                  <a:lnTo>
                    <a:pt x="2887" y="700"/>
                  </a:lnTo>
                  <a:lnTo>
                    <a:pt x="2802" y="744"/>
                  </a:lnTo>
                  <a:lnTo>
                    <a:pt x="2695" y="805"/>
                  </a:lnTo>
                  <a:lnTo>
                    <a:pt x="2610" y="849"/>
                  </a:lnTo>
                  <a:lnTo>
                    <a:pt x="2505" y="892"/>
                  </a:lnTo>
                  <a:lnTo>
                    <a:pt x="2420" y="934"/>
                  </a:lnTo>
                  <a:lnTo>
                    <a:pt x="2420" y="955"/>
                  </a:lnTo>
                  <a:lnTo>
                    <a:pt x="2440" y="955"/>
                  </a:lnTo>
                  <a:lnTo>
                    <a:pt x="2440" y="977"/>
                  </a:lnTo>
                  <a:lnTo>
                    <a:pt x="2440" y="997"/>
                  </a:lnTo>
                  <a:lnTo>
                    <a:pt x="2420" y="997"/>
                  </a:lnTo>
                  <a:lnTo>
                    <a:pt x="2420" y="977"/>
                  </a:lnTo>
                  <a:lnTo>
                    <a:pt x="2377" y="977"/>
                  </a:lnTo>
                  <a:lnTo>
                    <a:pt x="2333" y="955"/>
                  </a:lnTo>
                  <a:lnTo>
                    <a:pt x="2272" y="934"/>
                  </a:lnTo>
                  <a:lnTo>
                    <a:pt x="2228" y="934"/>
                  </a:lnTo>
                  <a:lnTo>
                    <a:pt x="2187" y="913"/>
                  </a:lnTo>
                  <a:lnTo>
                    <a:pt x="2123" y="913"/>
                  </a:lnTo>
                  <a:lnTo>
                    <a:pt x="2080" y="913"/>
                  </a:lnTo>
                  <a:lnTo>
                    <a:pt x="2038" y="934"/>
                  </a:lnTo>
                  <a:lnTo>
                    <a:pt x="1995" y="934"/>
                  </a:lnTo>
                  <a:lnTo>
                    <a:pt x="1951" y="955"/>
                  </a:lnTo>
                  <a:lnTo>
                    <a:pt x="1931" y="977"/>
                  </a:lnTo>
                  <a:lnTo>
                    <a:pt x="1889" y="997"/>
                  </a:lnTo>
                  <a:lnTo>
                    <a:pt x="1866" y="1039"/>
                  </a:lnTo>
                  <a:lnTo>
                    <a:pt x="1825" y="1062"/>
                  </a:lnTo>
                  <a:lnTo>
                    <a:pt x="1805" y="1104"/>
                  </a:lnTo>
                  <a:lnTo>
                    <a:pt x="1782" y="1126"/>
                  </a:lnTo>
                  <a:lnTo>
                    <a:pt x="1762" y="1146"/>
                  </a:lnTo>
                  <a:lnTo>
                    <a:pt x="1762" y="1167"/>
                  </a:lnTo>
                  <a:lnTo>
                    <a:pt x="1762" y="1188"/>
                  </a:lnTo>
                  <a:lnTo>
                    <a:pt x="1782" y="1188"/>
                  </a:lnTo>
                  <a:lnTo>
                    <a:pt x="1718" y="1211"/>
                  </a:lnTo>
                  <a:lnTo>
                    <a:pt x="1655" y="1211"/>
                  </a:lnTo>
                  <a:lnTo>
                    <a:pt x="1592" y="1252"/>
                  </a:lnTo>
                  <a:lnTo>
                    <a:pt x="1528" y="1274"/>
                  </a:lnTo>
                  <a:lnTo>
                    <a:pt x="1463" y="1296"/>
                  </a:lnTo>
                  <a:lnTo>
                    <a:pt x="1400" y="1337"/>
                  </a:lnTo>
                  <a:lnTo>
                    <a:pt x="1336" y="1359"/>
                  </a:lnTo>
                  <a:lnTo>
                    <a:pt x="1274" y="1401"/>
                  </a:lnTo>
                  <a:lnTo>
                    <a:pt x="1210" y="1422"/>
                  </a:lnTo>
                  <a:lnTo>
                    <a:pt x="1166" y="1444"/>
                  </a:lnTo>
                  <a:lnTo>
                    <a:pt x="1103" y="1464"/>
                  </a:lnTo>
                  <a:lnTo>
                    <a:pt x="1018" y="1508"/>
                  </a:lnTo>
                  <a:lnTo>
                    <a:pt x="955" y="1529"/>
                  </a:lnTo>
                  <a:lnTo>
                    <a:pt x="892" y="1570"/>
                  </a:lnTo>
                  <a:lnTo>
                    <a:pt x="828" y="1593"/>
                  </a:lnTo>
                  <a:lnTo>
                    <a:pt x="763" y="1634"/>
                  </a:lnTo>
                  <a:lnTo>
                    <a:pt x="700" y="1678"/>
                  </a:lnTo>
                  <a:lnTo>
                    <a:pt x="615" y="1719"/>
                  </a:lnTo>
                  <a:lnTo>
                    <a:pt x="551" y="1762"/>
                  </a:lnTo>
                  <a:lnTo>
                    <a:pt x="466" y="1826"/>
                  </a:lnTo>
                  <a:lnTo>
                    <a:pt x="445" y="1847"/>
                  </a:lnTo>
                  <a:lnTo>
                    <a:pt x="425" y="1890"/>
                  </a:lnTo>
                  <a:lnTo>
                    <a:pt x="403" y="1932"/>
                  </a:lnTo>
                  <a:lnTo>
                    <a:pt x="382" y="1996"/>
                  </a:lnTo>
                  <a:lnTo>
                    <a:pt x="382" y="2037"/>
                  </a:lnTo>
                  <a:lnTo>
                    <a:pt x="360" y="2101"/>
                  </a:lnTo>
                  <a:lnTo>
                    <a:pt x="340" y="2123"/>
                  </a:lnTo>
                  <a:lnTo>
                    <a:pt x="340" y="2144"/>
                  </a:lnTo>
                  <a:lnTo>
                    <a:pt x="318" y="2123"/>
                  </a:lnTo>
                  <a:lnTo>
                    <a:pt x="318" y="2081"/>
                  </a:lnTo>
                  <a:lnTo>
                    <a:pt x="318" y="2059"/>
                  </a:lnTo>
                  <a:lnTo>
                    <a:pt x="297" y="2081"/>
                  </a:lnTo>
                  <a:lnTo>
                    <a:pt x="253" y="2144"/>
                  </a:lnTo>
                  <a:lnTo>
                    <a:pt x="233" y="2229"/>
                  </a:lnTo>
                  <a:lnTo>
                    <a:pt x="212" y="2314"/>
                  </a:lnTo>
                  <a:lnTo>
                    <a:pt x="192" y="2419"/>
                  </a:lnTo>
                  <a:lnTo>
                    <a:pt x="168" y="2526"/>
                  </a:lnTo>
                  <a:lnTo>
                    <a:pt x="192" y="2591"/>
                  </a:lnTo>
                  <a:lnTo>
                    <a:pt x="212" y="2652"/>
                  </a:lnTo>
                  <a:lnTo>
                    <a:pt x="277" y="2675"/>
                  </a:lnTo>
                  <a:lnTo>
                    <a:pt x="233" y="2717"/>
                  </a:lnTo>
                  <a:lnTo>
                    <a:pt x="192" y="2760"/>
                  </a:lnTo>
                  <a:lnTo>
                    <a:pt x="148" y="2824"/>
                  </a:lnTo>
                  <a:lnTo>
                    <a:pt x="105" y="2866"/>
                  </a:lnTo>
                  <a:lnTo>
                    <a:pt x="63" y="2929"/>
                  </a:lnTo>
                  <a:lnTo>
                    <a:pt x="20" y="2993"/>
                  </a:lnTo>
                  <a:lnTo>
                    <a:pt x="0" y="3034"/>
                  </a:lnTo>
                  <a:lnTo>
                    <a:pt x="0" y="3099"/>
                  </a:lnTo>
                  <a:lnTo>
                    <a:pt x="20" y="3184"/>
                  </a:lnTo>
                  <a:lnTo>
                    <a:pt x="63" y="3248"/>
                  </a:lnTo>
                  <a:lnTo>
                    <a:pt x="43" y="3269"/>
                  </a:lnTo>
                  <a:lnTo>
                    <a:pt x="43" y="3311"/>
                  </a:lnTo>
                  <a:lnTo>
                    <a:pt x="43" y="3355"/>
                  </a:lnTo>
                  <a:lnTo>
                    <a:pt x="20" y="3396"/>
                  </a:lnTo>
                  <a:lnTo>
                    <a:pt x="20" y="3440"/>
                  </a:lnTo>
                  <a:lnTo>
                    <a:pt x="20" y="3502"/>
                  </a:lnTo>
                  <a:lnTo>
                    <a:pt x="20" y="3545"/>
                  </a:lnTo>
                  <a:lnTo>
                    <a:pt x="20" y="3588"/>
                  </a:lnTo>
                  <a:lnTo>
                    <a:pt x="43" y="3630"/>
                  </a:lnTo>
                  <a:lnTo>
                    <a:pt x="43" y="3651"/>
                  </a:lnTo>
                  <a:lnTo>
                    <a:pt x="43" y="3673"/>
                  </a:lnTo>
                  <a:lnTo>
                    <a:pt x="43" y="3715"/>
                  </a:lnTo>
                  <a:lnTo>
                    <a:pt x="20" y="3758"/>
                  </a:lnTo>
                  <a:lnTo>
                    <a:pt x="20" y="3822"/>
                  </a:lnTo>
                  <a:lnTo>
                    <a:pt x="20" y="3863"/>
                  </a:lnTo>
                  <a:lnTo>
                    <a:pt x="20" y="3907"/>
                  </a:lnTo>
                  <a:lnTo>
                    <a:pt x="43" y="3948"/>
                  </a:lnTo>
                  <a:lnTo>
                    <a:pt x="63" y="3991"/>
                  </a:lnTo>
                  <a:lnTo>
                    <a:pt x="85" y="4012"/>
                  </a:lnTo>
                  <a:lnTo>
                    <a:pt x="105" y="4033"/>
                  </a:lnTo>
                  <a:lnTo>
                    <a:pt x="105" y="4055"/>
                  </a:lnTo>
                  <a:lnTo>
                    <a:pt x="105" y="4096"/>
                  </a:lnTo>
                  <a:lnTo>
                    <a:pt x="127" y="4161"/>
                  </a:lnTo>
                  <a:lnTo>
                    <a:pt x="127" y="4204"/>
                  </a:lnTo>
                  <a:lnTo>
                    <a:pt x="127" y="4246"/>
                  </a:lnTo>
                  <a:lnTo>
                    <a:pt x="148" y="4289"/>
                  </a:lnTo>
                  <a:lnTo>
                    <a:pt x="168" y="4330"/>
                  </a:lnTo>
                  <a:lnTo>
                    <a:pt x="212" y="4330"/>
                  </a:lnTo>
                  <a:lnTo>
                    <a:pt x="253" y="4330"/>
                  </a:lnTo>
                  <a:lnTo>
                    <a:pt x="233" y="4353"/>
                  </a:lnTo>
                  <a:lnTo>
                    <a:pt x="212" y="4373"/>
                  </a:lnTo>
                  <a:lnTo>
                    <a:pt x="192" y="4415"/>
                  </a:lnTo>
                  <a:lnTo>
                    <a:pt x="192" y="4479"/>
                  </a:lnTo>
                  <a:lnTo>
                    <a:pt x="192" y="4522"/>
                  </a:lnTo>
                  <a:lnTo>
                    <a:pt x="192" y="4587"/>
                  </a:lnTo>
                  <a:lnTo>
                    <a:pt x="212" y="4628"/>
                  </a:lnTo>
                  <a:lnTo>
                    <a:pt x="233" y="4692"/>
                  </a:lnTo>
                  <a:lnTo>
                    <a:pt x="253" y="4733"/>
                  </a:lnTo>
                  <a:lnTo>
                    <a:pt x="277" y="4755"/>
                  </a:lnTo>
                  <a:lnTo>
                    <a:pt x="318" y="4798"/>
                  </a:lnTo>
                  <a:lnTo>
                    <a:pt x="340" y="4840"/>
                  </a:lnTo>
                  <a:lnTo>
                    <a:pt x="360" y="4861"/>
                  </a:lnTo>
                  <a:lnTo>
                    <a:pt x="403" y="4905"/>
                  </a:lnTo>
                  <a:lnTo>
                    <a:pt x="425" y="4946"/>
                  </a:lnTo>
                  <a:lnTo>
                    <a:pt x="445" y="4969"/>
                  </a:lnTo>
                  <a:lnTo>
                    <a:pt x="445" y="5010"/>
                  </a:lnTo>
                  <a:lnTo>
                    <a:pt x="466" y="5054"/>
                  </a:lnTo>
                  <a:lnTo>
                    <a:pt x="486" y="5095"/>
                  </a:lnTo>
                  <a:lnTo>
                    <a:pt x="510" y="5138"/>
                  </a:lnTo>
                  <a:lnTo>
                    <a:pt x="510" y="5158"/>
                  </a:lnTo>
                  <a:lnTo>
                    <a:pt x="530" y="5180"/>
                  </a:lnTo>
                  <a:lnTo>
                    <a:pt x="551" y="5202"/>
                  </a:lnTo>
                  <a:lnTo>
                    <a:pt x="574" y="5202"/>
                  </a:lnTo>
                  <a:lnTo>
                    <a:pt x="595" y="5202"/>
                  </a:lnTo>
                  <a:lnTo>
                    <a:pt x="636" y="5202"/>
                  </a:lnTo>
                  <a:lnTo>
                    <a:pt x="658" y="5202"/>
                  </a:lnTo>
                  <a:lnTo>
                    <a:pt x="679" y="5202"/>
                  </a:lnTo>
                  <a:lnTo>
                    <a:pt x="700" y="5202"/>
                  </a:lnTo>
                  <a:lnTo>
                    <a:pt x="700" y="5223"/>
                  </a:lnTo>
                  <a:lnTo>
                    <a:pt x="720" y="5223"/>
                  </a:lnTo>
                  <a:lnTo>
                    <a:pt x="743" y="5243"/>
                  </a:lnTo>
                  <a:lnTo>
                    <a:pt x="763" y="5243"/>
                  </a:lnTo>
                  <a:lnTo>
                    <a:pt x="785" y="5243"/>
                  </a:lnTo>
                  <a:lnTo>
                    <a:pt x="807" y="5243"/>
                  </a:lnTo>
                  <a:lnTo>
                    <a:pt x="828" y="5243"/>
                  </a:lnTo>
                  <a:lnTo>
                    <a:pt x="848" y="5243"/>
                  </a:lnTo>
                  <a:lnTo>
                    <a:pt x="892" y="5265"/>
                  </a:lnTo>
                  <a:lnTo>
                    <a:pt x="912" y="5287"/>
                  </a:lnTo>
                  <a:lnTo>
                    <a:pt x="933" y="5287"/>
                  </a:lnTo>
                  <a:lnTo>
                    <a:pt x="955" y="5287"/>
                  </a:lnTo>
                  <a:lnTo>
                    <a:pt x="977" y="5287"/>
                  </a:lnTo>
                  <a:lnTo>
                    <a:pt x="997" y="5287"/>
                  </a:lnTo>
                  <a:lnTo>
                    <a:pt x="1040" y="5287"/>
                  </a:lnTo>
                  <a:lnTo>
                    <a:pt x="1103" y="5287"/>
                  </a:lnTo>
                  <a:lnTo>
                    <a:pt x="1166" y="5307"/>
                  </a:lnTo>
                  <a:lnTo>
                    <a:pt x="1230" y="5307"/>
                  </a:lnTo>
                  <a:lnTo>
                    <a:pt x="1295" y="5307"/>
                  </a:lnTo>
                  <a:lnTo>
                    <a:pt x="1358" y="5328"/>
                  </a:lnTo>
                  <a:lnTo>
                    <a:pt x="1422" y="5328"/>
                  </a:lnTo>
                  <a:lnTo>
                    <a:pt x="1485" y="5307"/>
                  </a:lnTo>
                  <a:lnTo>
                    <a:pt x="1528" y="5307"/>
                  </a:lnTo>
                  <a:lnTo>
                    <a:pt x="1592" y="5287"/>
                  </a:lnTo>
                  <a:lnTo>
                    <a:pt x="1633" y="5265"/>
                  </a:lnTo>
                  <a:lnTo>
                    <a:pt x="1677" y="5287"/>
                  </a:lnTo>
                  <a:lnTo>
                    <a:pt x="1718" y="5307"/>
                  </a:lnTo>
                  <a:lnTo>
                    <a:pt x="1782" y="5328"/>
                  </a:lnTo>
                  <a:lnTo>
                    <a:pt x="1846" y="5348"/>
                  </a:lnTo>
                  <a:lnTo>
                    <a:pt x="1910" y="5372"/>
                  </a:lnTo>
                  <a:lnTo>
                    <a:pt x="1974" y="5372"/>
                  </a:lnTo>
                  <a:lnTo>
                    <a:pt x="2038" y="5392"/>
                  </a:lnTo>
                  <a:lnTo>
                    <a:pt x="2080" y="5372"/>
                  </a:lnTo>
                  <a:lnTo>
                    <a:pt x="2143" y="5328"/>
                  </a:lnTo>
                  <a:lnTo>
                    <a:pt x="2207" y="5287"/>
                  </a:lnTo>
                  <a:lnTo>
                    <a:pt x="2292" y="5265"/>
                  </a:lnTo>
                  <a:lnTo>
                    <a:pt x="2398" y="5243"/>
                  </a:lnTo>
                  <a:lnTo>
                    <a:pt x="2505" y="5243"/>
                  </a:lnTo>
                  <a:lnTo>
                    <a:pt x="2610" y="5243"/>
                  </a:lnTo>
                  <a:lnTo>
                    <a:pt x="2716" y="5223"/>
                  </a:lnTo>
                  <a:lnTo>
                    <a:pt x="2823" y="5180"/>
                  </a:lnTo>
                  <a:lnTo>
                    <a:pt x="2887" y="5138"/>
                  </a:lnTo>
                  <a:lnTo>
                    <a:pt x="2928" y="5074"/>
                  </a:lnTo>
                  <a:lnTo>
                    <a:pt x="2949" y="4969"/>
                  </a:lnTo>
                  <a:lnTo>
                    <a:pt x="2972" y="4989"/>
                  </a:lnTo>
                  <a:lnTo>
                    <a:pt x="2992" y="4989"/>
                  </a:lnTo>
                  <a:lnTo>
                    <a:pt x="3013" y="4989"/>
                  </a:lnTo>
                  <a:lnTo>
                    <a:pt x="3035" y="4989"/>
                  </a:lnTo>
                  <a:lnTo>
                    <a:pt x="3057" y="4989"/>
                  </a:lnTo>
                  <a:lnTo>
                    <a:pt x="3077" y="4989"/>
                  </a:lnTo>
                  <a:lnTo>
                    <a:pt x="3098" y="4969"/>
                  </a:lnTo>
                  <a:lnTo>
                    <a:pt x="3120" y="4969"/>
                  </a:lnTo>
                  <a:lnTo>
                    <a:pt x="3141" y="4969"/>
                  </a:lnTo>
                  <a:lnTo>
                    <a:pt x="3141" y="4925"/>
                  </a:lnTo>
                  <a:lnTo>
                    <a:pt x="3141" y="4882"/>
                  </a:lnTo>
                  <a:lnTo>
                    <a:pt x="3162" y="4840"/>
                  </a:lnTo>
                  <a:lnTo>
                    <a:pt x="3184" y="4820"/>
                  </a:lnTo>
                  <a:lnTo>
                    <a:pt x="3205" y="4798"/>
                  </a:lnTo>
                  <a:lnTo>
                    <a:pt x="3225" y="4755"/>
                  </a:lnTo>
                  <a:lnTo>
                    <a:pt x="3269" y="4733"/>
                  </a:lnTo>
                  <a:lnTo>
                    <a:pt x="3290" y="4713"/>
                  </a:lnTo>
                  <a:lnTo>
                    <a:pt x="3331" y="4692"/>
                  </a:lnTo>
                  <a:lnTo>
                    <a:pt x="3354" y="4672"/>
                  </a:lnTo>
                  <a:close/>
                </a:path>
              </a:pathLst>
            </a:custGeom>
            <a:solidFill>
              <a:srgbClr val="FFD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67" name="Freeform 15">
              <a:extLst>
                <a:ext uri="{FF2B5EF4-FFF2-40B4-BE49-F238E27FC236}">
                  <a16:creationId xmlns:a16="http://schemas.microsoft.com/office/drawing/2014/main" id="{96C390FC-4253-6C54-DC52-E4DE9F3B2644}"/>
                </a:ext>
              </a:extLst>
            </p:cNvPr>
            <p:cNvSpPr>
              <a:spLocks/>
            </p:cNvSpPr>
            <p:nvPr/>
          </p:nvSpPr>
          <p:spPr bwMode="auto">
            <a:xfrm>
              <a:off x="1253" y="1692"/>
              <a:ext cx="3488" cy="1776"/>
            </a:xfrm>
            <a:custGeom>
              <a:avLst/>
              <a:gdLst>
                <a:gd name="T0" fmla="*/ 3523 w 10463"/>
                <a:gd name="T1" fmla="*/ 4458 h 5328"/>
                <a:gd name="T2" fmla="*/ 3395 w 10463"/>
                <a:gd name="T3" fmla="*/ 4289 h 5328"/>
                <a:gd name="T4" fmla="*/ 3713 w 10463"/>
                <a:gd name="T5" fmla="*/ 3822 h 5328"/>
                <a:gd name="T6" fmla="*/ 3672 w 10463"/>
                <a:gd name="T7" fmla="*/ 3545 h 5328"/>
                <a:gd name="T8" fmla="*/ 3651 w 10463"/>
                <a:gd name="T9" fmla="*/ 3355 h 5328"/>
                <a:gd name="T10" fmla="*/ 3565 w 10463"/>
                <a:gd name="T11" fmla="*/ 3206 h 5328"/>
                <a:gd name="T12" fmla="*/ 3354 w 10463"/>
                <a:gd name="T13" fmla="*/ 3206 h 5328"/>
                <a:gd name="T14" fmla="*/ 3651 w 10463"/>
                <a:gd name="T15" fmla="*/ 3184 h 5328"/>
                <a:gd name="T16" fmla="*/ 3713 w 10463"/>
                <a:gd name="T17" fmla="*/ 3014 h 5328"/>
                <a:gd name="T18" fmla="*/ 4054 w 10463"/>
                <a:gd name="T19" fmla="*/ 2929 h 5328"/>
                <a:gd name="T20" fmla="*/ 4437 w 10463"/>
                <a:gd name="T21" fmla="*/ 2740 h 5328"/>
                <a:gd name="T22" fmla="*/ 4585 w 10463"/>
                <a:gd name="T23" fmla="*/ 2760 h 5328"/>
                <a:gd name="T24" fmla="*/ 4775 w 10463"/>
                <a:gd name="T25" fmla="*/ 2696 h 5328"/>
                <a:gd name="T26" fmla="*/ 5264 w 10463"/>
                <a:gd name="T27" fmla="*/ 2419 h 5328"/>
                <a:gd name="T28" fmla="*/ 5623 w 10463"/>
                <a:gd name="T29" fmla="*/ 2186 h 5328"/>
                <a:gd name="T30" fmla="*/ 5921 w 10463"/>
                <a:gd name="T31" fmla="*/ 2101 h 5328"/>
                <a:gd name="T32" fmla="*/ 6262 w 10463"/>
                <a:gd name="T33" fmla="*/ 2059 h 5328"/>
                <a:gd name="T34" fmla="*/ 6495 w 10463"/>
                <a:gd name="T35" fmla="*/ 2016 h 5328"/>
                <a:gd name="T36" fmla="*/ 6814 w 10463"/>
                <a:gd name="T37" fmla="*/ 1911 h 5328"/>
                <a:gd name="T38" fmla="*/ 7470 w 10463"/>
                <a:gd name="T39" fmla="*/ 1783 h 5328"/>
                <a:gd name="T40" fmla="*/ 8427 w 10463"/>
                <a:gd name="T41" fmla="*/ 1655 h 5328"/>
                <a:gd name="T42" fmla="*/ 8914 w 10463"/>
                <a:gd name="T43" fmla="*/ 1570 h 5328"/>
                <a:gd name="T44" fmla="*/ 9339 w 10463"/>
                <a:gd name="T45" fmla="*/ 1570 h 5328"/>
                <a:gd name="T46" fmla="*/ 9868 w 10463"/>
                <a:gd name="T47" fmla="*/ 1485 h 5328"/>
                <a:gd name="T48" fmla="*/ 10124 w 10463"/>
                <a:gd name="T49" fmla="*/ 1231 h 5328"/>
                <a:gd name="T50" fmla="*/ 10250 w 10463"/>
                <a:gd name="T51" fmla="*/ 1146 h 5328"/>
                <a:gd name="T52" fmla="*/ 10422 w 10463"/>
                <a:gd name="T53" fmla="*/ 1082 h 5328"/>
                <a:gd name="T54" fmla="*/ 10463 w 10463"/>
                <a:gd name="T55" fmla="*/ 785 h 5328"/>
                <a:gd name="T56" fmla="*/ 10442 w 10463"/>
                <a:gd name="T57" fmla="*/ 679 h 5328"/>
                <a:gd name="T58" fmla="*/ 10337 w 10463"/>
                <a:gd name="T59" fmla="*/ 446 h 5328"/>
                <a:gd name="T60" fmla="*/ 10166 w 10463"/>
                <a:gd name="T61" fmla="*/ 446 h 5328"/>
                <a:gd name="T62" fmla="*/ 9868 w 10463"/>
                <a:gd name="T63" fmla="*/ 339 h 5328"/>
                <a:gd name="T64" fmla="*/ 9550 w 10463"/>
                <a:gd name="T65" fmla="*/ 254 h 5328"/>
                <a:gd name="T66" fmla="*/ 9212 w 10463"/>
                <a:gd name="T67" fmla="*/ 105 h 5328"/>
                <a:gd name="T68" fmla="*/ 8595 w 10463"/>
                <a:gd name="T69" fmla="*/ 127 h 5328"/>
                <a:gd name="T70" fmla="*/ 8278 w 10463"/>
                <a:gd name="T71" fmla="*/ 64 h 5328"/>
                <a:gd name="T72" fmla="*/ 7577 w 10463"/>
                <a:gd name="T73" fmla="*/ 44 h 5328"/>
                <a:gd name="T74" fmla="*/ 7067 w 10463"/>
                <a:gd name="T75" fmla="*/ 85 h 5328"/>
                <a:gd name="T76" fmla="*/ 6347 w 10463"/>
                <a:gd name="T77" fmla="*/ 190 h 5328"/>
                <a:gd name="T78" fmla="*/ 5623 w 10463"/>
                <a:gd name="T79" fmla="*/ 212 h 5328"/>
                <a:gd name="T80" fmla="*/ 5178 w 10463"/>
                <a:gd name="T81" fmla="*/ 339 h 5328"/>
                <a:gd name="T82" fmla="*/ 4011 w 10463"/>
                <a:gd name="T83" fmla="*/ 594 h 5328"/>
                <a:gd name="T84" fmla="*/ 2972 w 10463"/>
                <a:gd name="T85" fmla="*/ 659 h 5328"/>
                <a:gd name="T86" fmla="*/ 2440 w 10463"/>
                <a:gd name="T87" fmla="*/ 955 h 5328"/>
                <a:gd name="T88" fmla="*/ 2228 w 10463"/>
                <a:gd name="T89" fmla="*/ 934 h 5328"/>
                <a:gd name="T90" fmla="*/ 1889 w 10463"/>
                <a:gd name="T91" fmla="*/ 997 h 5328"/>
                <a:gd name="T92" fmla="*/ 1782 w 10463"/>
                <a:gd name="T93" fmla="*/ 1188 h 5328"/>
                <a:gd name="T94" fmla="*/ 1274 w 10463"/>
                <a:gd name="T95" fmla="*/ 1401 h 5328"/>
                <a:gd name="T96" fmla="*/ 763 w 10463"/>
                <a:gd name="T97" fmla="*/ 1634 h 5328"/>
                <a:gd name="T98" fmla="*/ 382 w 10463"/>
                <a:gd name="T99" fmla="*/ 1996 h 5328"/>
                <a:gd name="T100" fmla="*/ 297 w 10463"/>
                <a:gd name="T101" fmla="*/ 2081 h 5328"/>
                <a:gd name="T102" fmla="*/ 277 w 10463"/>
                <a:gd name="T103" fmla="*/ 2675 h 5328"/>
                <a:gd name="T104" fmla="*/ 0 w 10463"/>
                <a:gd name="T105" fmla="*/ 3099 h 5328"/>
                <a:gd name="T106" fmla="*/ 20 w 10463"/>
                <a:gd name="T107" fmla="*/ 3502 h 5328"/>
                <a:gd name="T108" fmla="*/ 20 w 10463"/>
                <a:gd name="T109" fmla="*/ 3822 h 5328"/>
                <a:gd name="T110" fmla="*/ 105 w 10463"/>
                <a:gd name="T111" fmla="*/ 4096 h 5328"/>
                <a:gd name="T112" fmla="*/ 233 w 10463"/>
                <a:gd name="T113" fmla="*/ 4353 h 5328"/>
                <a:gd name="T114" fmla="*/ 253 w 10463"/>
                <a:gd name="T115" fmla="*/ 4733 h 5328"/>
                <a:gd name="T116" fmla="*/ 445 w 10463"/>
                <a:gd name="T117" fmla="*/ 5010 h 5328"/>
                <a:gd name="T118" fmla="*/ 595 w 10463"/>
                <a:gd name="T119" fmla="*/ 5202 h 5328"/>
                <a:gd name="T120" fmla="*/ 763 w 10463"/>
                <a:gd name="T121" fmla="*/ 5243 h 5328"/>
                <a:gd name="T122" fmla="*/ 955 w 10463"/>
                <a:gd name="T123" fmla="*/ 5287 h 5328"/>
                <a:gd name="T124" fmla="*/ 1358 w 10463"/>
                <a:gd name="T125" fmla="*/ 5328 h 5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63" h="5328">
                  <a:moveTo>
                    <a:pt x="3354" y="4672"/>
                  </a:moveTo>
                  <a:lnTo>
                    <a:pt x="3395" y="4648"/>
                  </a:lnTo>
                  <a:lnTo>
                    <a:pt x="3417" y="4628"/>
                  </a:lnTo>
                  <a:lnTo>
                    <a:pt x="3460" y="4587"/>
                  </a:lnTo>
                  <a:lnTo>
                    <a:pt x="3480" y="4563"/>
                  </a:lnTo>
                  <a:lnTo>
                    <a:pt x="3502" y="4522"/>
                  </a:lnTo>
                  <a:lnTo>
                    <a:pt x="3502" y="4500"/>
                  </a:lnTo>
                  <a:lnTo>
                    <a:pt x="3523" y="4458"/>
                  </a:lnTo>
                  <a:lnTo>
                    <a:pt x="3523" y="4415"/>
                  </a:lnTo>
                  <a:lnTo>
                    <a:pt x="3502" y="4373"/>
                  </a:lnTo>
                  <a:lnTo>
                    <a:pt x="3502" y="4330"/>
                  </a:lnTo>
                  <a:lnTo>
                    <a:pt x="3480" y="4310"/>
                  </a:lnTo>
                  <a:lnTo>
                    <a:pt x="3460" y="4289"/>
                  </a:lnTo>
                  <a:lnTo>
                    <a:pt x="3438" y="4289"/>
                  </a:lnTo>
                  <a:lnTo>
                    <a:pt x="3417" y="4289"/>
                  </a:lnTo>
                  <a:lnTo>
                    <a:pt x="3395" y="4289"/>
                  </a:lnTo>
                  <a:lnTo>
                    <a:pt x="3375" y="4289"/>
                  </a:lnTo>
                  <a:lnTo>
                    <a:pt x="3460" y="4246"/>
                  </a:lnTo>
                  <a:lnTo>
                    <a:pt x="3543" y="4181"/>
                  </a:lnTo>
                  <a:lnTo>
                    <a:pt x="3608" y="4118"/>
                  </a:lnTo>
                  <a:lnTo>
                    <a:pt x="3651" y="4055"/>
                  </a:lnTo>
                  <a:lnTo>
                    <a:pt x="3693" y="3991"/>
                  </a:lnTo>
                  <a:lnTo>
                    <a:pt x="3713" y="3907"/>
                  </a:lnTo>
                  <a:lnTo>
                    <a:pt x="3713" y="3822"/>
                  </a:lnTo>
                  <a:lnTo>
                    <a:pt x="3693" y="3737"/>
                  </a:lnTo>
                  <a:lnTo>
                    <a:pt x="3672" y="3630"/>
                  </a:lnTo>
                  <a:lnTo>
                    <a:pt x="3608" y="3545"/>
                  </a:lnTo>
                  <a:lnTo>
                    <a:pt x="3587" y="3545"/>
                  </a:lnTo>
                  <a:lnTo>
                    <a:pt x="3587" y="3566"/>
                  </a:lnTo>
                  <a:lnTo>
                    <a:pt x="3628" y="3566"/>
                  </a:lnTo>
                  <a:lnTo>
                    <a:pt x="3651" y="3545"/>
                  </a:lnTo>
                  <a:lnTo>
                    <a:pt x="3672" y="3545"/>
                  </a:lnTo>
                  <a:lnTo>
                    <a:pt x="3672" y="3525"/>
                  </a:lnTo>
                  <a:lnTo>
                    <a:pt x="3672" y="3502"/>
                  </a:lnTo>
                  <a:lnTo>
                    <a:pt x="3693" y="3481"/>
                  </a:lnTo>
                  <a:lnTo>
                    <a:pt x="3693" y="3460"/>
                  </a:lnTo>
                  <a:lnTo>
                    <a:pt x="3672" y="3440"/>
                  </a:lnTo>
                  <a:lnTo>
                    <a:pt x="3651" y="3417"/>
                  </a:lnTo>
                  <a:lnTo>
                    <a:pt x="3651" y="3396"/>
                  </a:lnTo>
                  <a:lnTo>
                    <a:pt x="3651" y="3355"/>
                  </a:lnTo>
                  <a:lnTo>
                    <a:pt x="3651" y="3311"/>
                  </a:lnTo>
                  <a:lnTo>
                    <a:pt x="3651" y="3291"/>
                  </a:lnTo>
                  <a:lnTo>
                    <a:pt x="3672" y="3248"/>
                  </a:lnTo>
                  <a:lnTo>
                    <a:pt x="3651" y="3226"/>
                  </a:lnTo>
                  <a:lnTo>
                    <a:pt x="3651" y="3206"/>
                  </a:lnTo>
                  <a:lnTo>
                    <a:pt x="3608" y="3206"/>
                  </a:lnTo>
                  <a:lnTo>
                    <a:pt x="3587" y="3206"/>
                  </a:lnTo>
                  <a:lnTo>
                    <a:pt x="3565" y="3206"/>
                  </a:lnTo>
                  <a:lnTo>
                    <a:pt x="3543" y="3206"/>
                  </a:lnTo>
                  <a:lnTo>
                    <a:pt x="3502" y="3206"/>
                  </a:lnTo>
                  <a:lnTo>
                    <a:pt x="3480" y="3206"/>
                  </a:lnTo>
                  <a:lnTo>
                    <a:pt x="3460" y="3206"/>
                  </a:lnTo>
                  <a:lnTo>
                    <a:pt x="3438" y="3206"/>
                  </a:lnTo>
                  <a:lnTo>
                    <a:pt x="3395" y="3206"/>
                  </a:lnTo>
                  <a:lnTo>
                    <a:pt x="3375" y="3206"/>
                  </a:lnTo>
                  <a:lnTo>
                    <a:pt x="3354" y="3206"/>
                  </a:lnTo>
                  <a:lnTo>
                    <a:pt x="3395" y="3226"/>
                  </a:lnTo>
                  <a:lnTo>
                    <a:pt x="3438" y="3226"/>
                  </a:lnTo>
                  <a:lnTo>
                    <a:pt x="3480" y="3248"/>
                  </a:lnTo>
                  <a:lnTo>
                    <a:pt x="3502" y="3248"/>
                  </a:lnTo>
                  <a:lnTo>
                    <a:pt x="3543" y="3226"/>
                  </a:lnTo>
                  <a:lnTo>
                    <a:pt x="3587" y="3226"/>
                  </a:lnTo>
                  <a:lnTo>
                    <a:pt x="3628" y="3206"/>
                  </a:lnTo>
                  <a:lnTo>
                    <a:pt x="3651" y="3184"/>
                  </a:lnTo>
                  <a:lnTo>
                    <a:pt x="3672" y="3163"/>
                  </a:lnTo>
                  <a:lnTo>
                    <a:pt x="3713" y="3143"/>
                  </a:lnTo>
                  <a:lnTo>
                    <a:pt x="3713" y="3122"/>
                  </a:lnTo>
                  <a:lnTo>
                    <a:pt x="3713" y="3099"/>
                  </a:lnTo>
                  <a:lnTo>
                    <a:pt x="3735" y="3078"/>
                  </a:lnTo>
                  <a:lnTo>
                    <a:pt x="3713" y="3058"/>
                  </a:lnTo>
                  <a:lnTo>
                    <a:pt x="3713" y="3034"/>
                  </a:lnTo>
                  <a:lnTo>
                    <a:pt x="3713" y="3014"/>
                  </a:lnTo>
                  <a:lnTo>
                    <a:pt x="3693" y="2993"/>
                  </a:lnTo>
                  <a:lnTo>
                    <a:pt x="3672" y="2973"/>
                  </a:lnTo>
                  <a:lnTo>
                    <a:pt x="3651" y="2973"/>
                  </a:lnTo>
                  <a:lnTo>
                    <a:pt x="3713" y="2951"/>
                  </a:lnTo>
                  <a:lnTo>
                    <a:pt x="3800" y="2929"/>
                  </a:lnTo>
                  <a:lnTo>
                    <a:pt x="3885" y="2929"/>
                  </a:lnTo>
                  <a:lnTo>
                    <a:pt x="3969" y="2929"/>
                  </a:lnTo>
                  <a:lnTo>
                    <a:pt x="4054" y="2929"/>
                  </a:lnTo>
                  <a:lnTo>
                    <a:pt x="4138" y="2909"/>
                  </a:lnTo>
                  <a:lnTo>
                    <a:pt x="4223" y="2909"/>
                  </a:lnTo>
                  <a:lnTo>
                    <a:pt x="4287" y="2866"/>
                  </a:lnTo>
                  <a:lnTo>
                    <a:pt x="4352" y="2824"/>
                  </a:lnTo>
                  <a:lnTo>
                    <a:pt x="4393" y="2760"/>
                  </a:lnTo>
                  <a:lnTo>
                    <a:pt x="4393" y="2740"/>
                  </a:lnTo>
                  <a:lnTo>
                    <a:pt x="4415" y="2740"/>
                  </a:lnTo>
                  <a:lnTo>
                    <a:pt x="4437" y="2740"/>
                  </a:lnTo>
                  <a:lnTo>
                    <a:pt x="4457" y="2740"/>
                  </a:lnTo>
                  <a:lnTo>
                    <a:pt x="4457" y="2717"/>
                  </a:lnTo>
                  <a:lnTo>
                    <a:pt x="4478" y="2740"/>
                  </a:lnTo>
                  <a:lnTo>
                    <a:pt x="4500" y="2740"/>
                  </a:lnTo>
                  <a:lnTo>
                    <a:pt x="4520" y="2740"/>
                  </a:lnTo>
                  <a:lnTo>
                    <a:pt x="4542" y="2760"/>
                  </a:lnTo>
                  <a:lnTo>
                    <a:pt x="4562" y="2760"/>
                  </a:lnTo>
                  <a:lnTo>
                    <a:pt x="4585" y="2760"/>
                  </a:lnTo>
                  <a:lnTo>
                    <a:pt x="4605" y="2760"/>
                  </a:lnTo>
                  <a:lnTo>
                    <a:pt x="4626" y="2760"/>
                  </a:lnTo>
                  <a:lnTo>
                    <a:pt x="4649" y="2740"/>
                  </a:lnTo>
                  <a:lnTo>
                    <a:pt x="4670" y="2740"/>
                  </a:lnTo>
                  <a:lnTo>
                    <a:pt x="4711" y="2717"/>
                  </a:lnTo>
                  <a:lnTo>
                    <a:pt x="4734" y="2717"/>
                  </a:lnTo>
                  <a:lnTo>
                    <a:pt x="4754" y="2696"/>
                  </a:lnTo>
                  <a:lnTo>
                    <a:pt x="4775" y="2696"/>
                  </a:lnTo>
                  <a:lnTo>
                    <a:pt x="4796" y="2696"/>
                  </a:lnTo>
                  <a:lnTo>
                    <a:pt x="4796" y="2675"/>
                  </a:lnTo>
                  <a:lnTo>
                    <a:pt x="4818" y="2675"/>
                  </a:lnTo>
                  <a:lnTo>
                    <a:pt x="4903" y="2652"/>
                  </a:lnTo>
                  <a:lnTo>
                    <a:pt x="4988" y="2611"/>
                  </a:lnTo>
                  <a:lnTo>
                    <a:pt x="5072" y="2568"/>
                  </a:lnTo>
                  <a:lnTo>
                    <a:pt x="5178" y="2506"/>
                  </a:lnTo>
                  <a:lnTo>
                    <a:pt x="5264" y="2419"/>
                  </a:lnTo>
                  <a:lnTo>
                    <a:pt x="5349" y="2358"/>
                  </a:lnTo>
                  <a:lnTo>
                    <a:pt x="5411" y="2293"/>
                  </a:lnTo>
                  <a:lnTo>
                    <a:pt x="5475" y="2229"/>
                  </a:lnTo>
                  <a:lnTo>
                    <a:pt x="5497" y="2208"/>
                  </a:lnTo>
                  <a:lnTo>
                    <a:pt x="5497" y="2186"/>
                  </a:lnTo>
                  <a:lnTo>
                    <a:pt x="5539" y="2208"/>
                  </a:lnTo>
                  <a:lnTo>
                    <a:pt x="5582" y="2208"/>
                  </a:lnTo>
                  <a:lnTo>
                    <a:pt x="5623" y="2186"/>
                  </a:lnTo>
                  <a:lnTo>
                    <a:pt x="5667" y="2166"/>
                  </a:lnTo>
                  <a:lnTo>
                    <a:pt x="5708" y="2144"/>
                  </a:lnTo>
                  <a:lnTo>
                    <a:pt x="5752" y="2123"/>
                  </a:lnTo>
                  <a:lnTo>
                    <a:pt x="5793" y="2101"/>
                  </a:lnTo>
                  <a:lnTo>
                    <a:pt x="5815" y="2081"/>
                  </a:lnTo>
                  <a:lnTo>
                    <a:pt x="5837" y="2081"/>
                  </a:lnTo>
                  <a:lnTo>
                    <a:pt x="5880" y="2101"/>
                  </a:lnTo>
                  <a:lnTo>
                    <a:pt x="5921" y="2101"/>
                  </a:lnTo>
                  <a:lnTo>
                    <a:pt x="5965" y="2101"/>
                  </a:lnTo>
                  <a:lnTo>
                    <a:pt x="6006" y="2101"/>
                  </a:lnTo>
                  <a:lnTo>
                    <a:pt x="6049" y="2101"/>
                  </a:lnTo>
                  <a:lnTo>
                    <a:pt x="6090" y="2081"/>
                  </a:lnTo>
                  <a:lnTo>
                    <a:pt x="6134" y="2081"/>
                  </a:lnTo>
                  <a:lnTo>
                    <a:pt x="6175" y="2059"/>
                  </a:lnTo>
                  <a:lnTo>
                    <a:pt x="6218" y="2059"/>
                  </a:lnTo>
                  <a:lnTo>
                    <a:pt x="6262" y="2059"/>
                  </a:lnTo>
                  <a:lnTo>
                    <a:pt x="6303" y="2059"/>
                  </a:lnTo>
                  <a:lnTo>
                    <a:pt x="6325" y="2037"/>
                  </a:lnTo>
                  <a:lnTo>
                    <a:pt x="6347" y="2037"/>
                  </a:lnTo>
                  <a:lnTo>
                    <a:pt x="6388" y="2037"/>
                  </a:lnTo>
                  <a:lnTo>
                    <a:pt x="6408" y="2037"/>
                  </a:lnTo>
                  <a:lnTo>
                    <a:pt x="6432" y="2037"/>
                  </a:lnTo>
                  <a:lnTo>
                    <a:pt x="6452" y="2037"/>
                  </a:lnTo>
                  <a:lnTo>
                    <a:pt x="6495" y="2016"/>
                  </a:lnTo>
                  <a:lnTo>
                    <a:pt x="6515" y="2016"/>
                  </a:lnTo>
                  <a:lnTo>
                    <a:pt x="6558" y="2016"/>
                  </a:lnTo>
                  <a:lnTo>
                    <a:pt x="6600" y="1996"/>
                  </a:lnTo>
                  <a:lnTo>
                    <a:pt x="6642" y="1975"/>
                  </a:lnTo>
                  <a:lnTo>
                    <a:pt x="6685" y="1975"/>
                  </a:lnTo>
                  <a:lnTo>
                    <a:pt x="6729" y="1952"/>
                  </a:lnTo>
                  <a:lnTo>
                    <a:pt x="6770" y="1932"/>
                  </a:lnTo>
                  <a:lnTo>
                    <a:pt x="6814" y="1911"/>
                  </a:lnTo>
                  <a:lnTo>
                    <a:pt x="6855" y="1890"/>
                  </a:lnTo>
                  <a:lnTo>
                    <a:pt x="6877" y="1867"/>
                  </a:lnTo>
                  <a:lnTo>
                    <a:pt x="6918" y="1867"/>
                  </a:lnTo>
                  <a:lnTo>
                    <a:pt x="6962" y="1847"/>
                  </a:lnTo>
                  <a:lnTo>
                    <a:pt x="7067" y="1847"/>
                  </a:lnTo>
                  <a:lnTo>
                    <a:pt x="7217" y="1826"/>
                  </a:lnTo>
                  <a:lnTo>
                    <a:pt x="7344" y="1804"/>
                  </a:lnTo>
                  <a:lnTo>
                    <a:pt x="7470" y="1783"/>
                  </a:lnTo>
                  <a:lnTo>
                    <a:pt x="7619" y="1741"/>
                  </a:lnTo>
                  <a:lnTo>
                    <a:pt x="7747" y="1719"/>
                  </a:lnTo>
                  <a:lnTo>
                    <a:pt x="7895" y="1698"/>
                  </a:lnTo>
                  <a:lnTo>
                    <a:pt x="8022" y="1678"/>
                  </a:lnTo>
                  <a:lnTo>
                    <a:pt x="8170" y="1678"/>
                  </a:lnTo>
                  <a:lnTo>
                    <a:pt x="8298" y="1678"/>
                  </a:lnTo>
                  <a:lnTo>
                    <a:pt x="8362" y="1655"/>
                  </a:lnTo>
                  <a:lnTo>
                    <a:pt x="8427" y="1655"/>
                  </a:lnTo>
                  <a:lnTo>
                    <a:pt x="8490" y="1634"/>
                  </a:lnTo>
                  <a:lnTo>
                    <a:pt x="8553" y="1614"/>
                  </a:lnTo>
                  <a:lnTo>
                    <a:pt x="8617" y="1614"/>
                  </a:lnTo>
                  <a:lnTo>
                    <a:pt x="8680" y="1593"/>
                  </a:lnTo>
                  <a:lnTo>
                    <a:pt x="8745" y="1570"/>
                  </a:lnTo>
                  <a:lnTo>
                    <a:pt x="8809" y="1570"/>
                  </a:lnTo>
                  <a:lnTo>
                    <a:pt x="8850" y="1570"/>
                  </a:lnTo>
                  <a:lnTo>
                    <a:pt x="8914" y="1570"/>
                  </a:lnTo>
                  <a:lnTo>
                    <a:pt x="8978" y="1593"/>
                  </a:lnTo>
                  <a:lnTo>
                    <a:pt x="9020" y="1593"/>
                  </a:lnTo>
                  <a:lnTo>
                    <a:pt x="9083" y="1593"/>
                  </a:lnTo>
                  <a:lnTo>
                    <a:pt x="9147" y="1593"/>
                  </a:lnTo>
                  <a:lnTo>
                    <a:pt x="9191" y="1593"/>
                  </a:lnTo>
                  <a:lnTo>
                    <a:pt x="9253" y="1593"/>
                  </a:lnTo>
                  <a:lnTo>
                    <a:pt x="9297" y="1593"/>
                  </a:lnTo>
                  <a:lnTo>
                    <a:pt x="9339" y="1570"/>
                  </a:lnTo>
                  <a:lnTo>
                    <a:pt x="9402" y="1570"/>
                  </a:lnTo>
                  <a:lnTo>
                    <a:pt x="9445" y="1549"/>
                  </a:lnTo>
                  <a:lnTo>
                    <a:pt x="9550" y="1529"/>
                  </a:lnTo>
                  <a:lnTo>
                    <a:pt x="9635" y="1508"/>
                  </a:lnTo>
                  <a:lnTo>
                    <a:pt x="9698" y="1508"/>
                  </a:lnTo>
                  <a:lnTo>
                    <a:pt x="9763" y="1508"/>
                  </a:lnTo>
                  <a:lnTo>
                    <a:pt x="9827" y="1508"/>
                  </a:lnTo>
                  <a:lnTo>
                    <a:pt x="9868" y="1485"/>
                  </a:lnTo>
                  <a:lnTo>
                    <a:pt x="9912" y="1464"/>
                  </a:lnTo>
                  <a:lnTo>
                    <a:pt x="9955" y="1422"/>
                  </a:lnTo>
                  <a:lnTo>
                    <a:pt x="9975" y="1337"/>
                  </a:lnTo>
                  <a:lnTo>
                    <a:pt x="10017" y="1252"/>
                  </a:lnTo>
                  <a:lnTo>
                    <a:pt x="10040" y="1231"/>
                  </a:lnTo>
                  <a:lnTo>
                    <a:pt x="10060" y="1231"/>
                  </a:lnTo>
                  <a:lnTo>
                    <a:pt x="10102" y="1231"/>
                  </a:lnTo>
                  <a:lnTo>
                    <a:pt x="10124" y="1231"/>
                  </a:lnTo>
                  <a:lnTo>
                    <a:pt x="10166" y="1231"/>
                  </a:lnTo>
                  <a:lnTo>
                    <a:pt x="10189" y="1231"/>
                  </a:lnTo>
                  <a:lnTo>
                    <a:pt x="10209" y="1231"/>
                  </a:lnTo>
                  <a:lnTo>
                    <a:pt x="10230" y="1211"/>
                  </a:lnTo>
                  <a:lnTo>
                    <a:pt x="10230" y="1188"/>
                  </a:lnTo>
                  <a:lnTo>
                    <a:pt x="10209" y="1167"/>
                  </a:lnTo>
                  <a:lnTo>
                    <a:pt x="10230" y="1146"/>
                  </a:lnTo>
                  <a:lnTo>
                    <a:pt x="10250" y="1146"/>
                  </a:lnTo>
                  <a:lnTo>
                    <a:pt x="10273" y="1146"/>
                  </a:lnTo>
                  <a:lnTo>
                    <a:pt x="10294" y="1146"/>
                  </a:lnTo>
                  <a:lnTo>
                    <a:pt x="10315" y="1126"/>
                  </a:lnTo>
                  <a:lnTo>
                    <a:pt x="10337" y="1126"/>
                  </a:lnTo>
                  <a:lnTo>
                    <a:pt x="10378" y="1126"/>
                  </a:lnTo>
                  <a:lnTo>
                    <a:pt x="10400" y="1104"/>
                  </a:lnTo>
                  <a:lnTo>
                    <a:pt x="10400" y="1082"/>
                  </a:lnTo>
                  <a:lnTo>
                    <a:pt x="10422" y="1082"/>
                  </a:lnTo>
                  <a:lnTo>
                    <a:pt x="10422" y="997"/>
                  </a:lnTo>
                  <a:lnTo>
                    <a:pt x="10442" y="934"/>
                  </a:lnTo>
                  <a:lnTo>
                    <a:pt x="10442" y="892"/>
                  </a:lnTo>
                  <a:lnTo>
                    <a:pt x="10463" y="870"/>
                  </a:lnTo>
                  <a:lnTo>
                    <a:pt x="10463" y="849"/>
                  </a:lnTo>
                  <a:lnTo>
                    <a:pt x="10463" y="829"/>
                  </a:lnTo>
                  <a:lnTo>
                    <a:pt x="10463" y="805"/>
                  </a:lnTo>
                  <a:lnTo>
                    <a:pt x="10463" y="785"/>
                  </a:lnTo>
                  <a:lnTo>
                    <a:pt x="10463" y="764"/>
                  </a:lnTo>
                  <a:lnTo>
                    <a:pt x="10463" y="744"/>
                  </a:lnTo>
                  <a:lnTo>
                    <a:pt x="10463" y="720"/>
                  </a:lnTo>
                  <a:lnTo>
                    <a:pt x="10442" y="720"/>
                  </a:lnTo>
                  <a:lnTo>
                    <a:pt x="10422" y="744"/>
                  </a:lnTo>
                  <a:lnTo>
                    <a:pt x="10400" y="744"/>
                  </a:lnTo>
                  <a:lnTo>
                    <a:pt x="10422" y="720"/>
                  </a:lnTo>
                  <a:lnTo>
                    <a:pt x="10442" y="679"/>
                  </a:lnTo>
                  <a:lnTo>
                    <a:pt x="10463" y="659"/>
                  </a:lnTo>
                  <a:lnTo>
                    <a:pt x="10442" y="616"/>
                  </a:lnTo>
                  <a:lnTo>
                    <a:pt x="10442" y="594"/>
                  </a:lnTo>
                  <a:lnTo>
                    <a:pt x="10422" y="552"/>
                  </a:lnTo>
                  <a:lnTo>
                    <a:pt x="10400" y="531"/>
                  </a:lnTo>
                  <a:lnTo>
                    <a:pt x="10378" y="487"/>
                  </a:lnTo>
                  <a:lnTo>
                    <a:pt x="10358" y="467"/>
                  </a:lnTo>
                  <a:lnTo>
                    <a:pt x="10337" y="446"/>
                  </a:lnTo>
                  <a:lnTo>
                    <a:pt x="10315" y="446"/>
                  </a:lnTo>
                  <a:lnTo>
                    <a:pt x="10294" y="446"/>
                  </a:lnTo>
                  <a:lnTo>
                    <a:pt x="10273" y="446"/>
                  </a:lnTo>
                  <a:lnTo>
                    <a:pt x="10250" y="467"/>
                  </a:lnTo>
                  <a:lnTo>
                    <a:pt x="10230" y="467"/>
                  </a:lnTo>
                  <a:lnTo>
                    <a:pt x="10209" y="467"/>
                  </a:lnTo>
                  <a:lnTo>
                    <a:pt x="10189" y="467"/>
                  </a:lnTo>
                  <a:lnTo>
                    <a:pt x="10166" y="446"/>
                  </a:lnTo>
                  <a:lnTo>
                    <a:pt x="10124" y="423"/>
                  </a:lnTo>
                  <a:lnTo>
                    <a:pt x="10081" y="403"/>
                  </a:lnTo>
                  <a:lnTo>
                    <a:pt x="10040" y="382"/>
                  </a:lnTo>
                  <a:lnTo>
                    <a:pt x="9997" y="361"/>
                  </a:lnTo>
                  <a:lnTo>
                    <a:pt x="9955" y="361"/>
                  </a:lnTo>
                  <a:lnTo>
                    <a:pt x="9912" y="339"/>
                  </a:lnTo>
                  <a:lnTo>
                    <a:pt x="9891" y="339"/>
                  </a:lnTo>
                  <a:lnTo>
                    <a:pt x="9868" y="339"/>
                  </a:lnTo>
                  <a:lnTo>
                    <a:pt x="9848" y="297"/>
                  </a:lnTo>
                  <a:lnTo>
                    <a:pt x="9807" y="277"/>
                  </a:lnTo>
                  <a:lnTo>
                    <a:pt x="9763" y="254"/>
                  </a:lnTo>
                  <a:lnTo>
                    <a:pt x="9722" y="254"/>
                  </a:lnTo>
                  <a:lnTo>
                    <a:pt x="9678" y="254"/>
                  </a:lnTo>
                  <a:lnTo>
                    <a:pt x="9635" y="254"/>
                  </a:lnTo>
                  <a:lnTo>
                    <a:pt x="9594" y="254"/>
                  </a:lnTo>
                  <a:lnTo>
                    <a:pt x="9550" y="254"/>
                  </a:lnTo>
                  <a:lnTo>
                    <a:pt x="9530" y="254"/>
                  </a:lnTo>
                  <a:lnTo>
                    <a:pt x="9509" y="254"/>
                  </a:lnTo>
                  <a:lnTo>
                    <a:pt x="9465" y="190"/>
                  </a:lnTo>
                  <a:lnTo>
                    <a:pt x="9424" y="149"/>
                  </a:lnTo>
                  <a:lnTo>
                    <a:pt x="9381" y="127"/>
                  </a:lnTo>
                  <a:lnTo>
                    <a:pt x="9317" y="105"/>
                  </a:lnTo>
                  <a:lnTo>
                    <a:pt x="9275" y="85"/>
                  </a:lnTo>
                  <a:lnTo>
                    <a:pt x="9212" y="105"/>
                  </a:lnTo>
                  <a:lnTo>
                    <a:pt x="9147" y="105"/>
                  </a:lnTo>
                  <a:lnTo>
                    <a:pt x="9083" y="127"/>
                  </a:lnTo>
                  <a:lnTo>
                    <a:pt x="8998" y="127"/>
                  </a:lnTo>
                  <a:lnTo>
                    <a:pt x="8935" y="149"/>
                  </a:lnTo>
                  <a:lnTo>
                    <a:pt x="8871" y="149"/>
                  </a:lnTo>
                  <a:lnTo>
                    <a:pt x="8786" y="149"/>
                  </a:lnTo>
                  <a:lnTo>
                    <a:pt x="8680" y="149"/>
                  </a:lnTo>
                  <a:lnTo>
                    <a:pt x="8595" y="127"/>
                  </a:lnTo>
                  <a:lnTo>
                    <a:pt x="8512" y="127"/>
                  </a:lnTo>
                  <a:lnTo>
                    <a:pt x="8427" y="105"/>
                  </a:lnTo>
                  <a:lnTo>
                    <a:pt x="8362" y="105"/>
                  </a:lnTo>
                  <a:lnTo>
                    <a:pt x="8320" y="105"/>
                  </a:lnTo>
                  <a:lnTo>
                    <a:pt x="8320" y="127"/>
                  </a:lnTo>
                  <a:lnTo>
                    <a:pt x="8362" y="149"/>
                  </a:lnTo>
                  <a:lnTo>
                    <a:pt x="8320" y="85"/>
                  </a:lnTo>
                  <a:lnTo>
                    <a:pt x="8278" y="64"/>
                  </a:lnTo>
                  <a:lnTo>
                    <a:pt x="8214" y="20"/>
                  </a:lnTo>
                  <a:lnTo>
                    <a:pt x="8129" y="0"/>
                  </a:lnTo>
                  <a:lnTo>
                    <a:pt x="8044" y="0"/>
                  </a:lnTo>
                  <a:lnTo>
                    <a:pt x="7960" y="0"/>
                  </a:lnTo>
                  <a:lnTo>
                    <a:pt x="7853" y="0"/>
                  </a:lnTo>
                  <a:lnTo>
                    <a:pt x="7768" y="20"/>
                  </a:lnTo>
                  <a:lnTo>
                    <a:pt x="7662" y="20"/>
                  </a:lnTo>
                  <a:lnTo>
                    <a:pt x="7577" y="44"/>
                  </a:lnTo>
                  <a:lnTo>
                    <a:pt x="7514" y="44"/>
                  </a:lnTo>
                  <a:lnTo>
                    <a:pt x="7450" y="64"/>
                  </a:lnTo>
                  <a:lnTo>
                    <a:pt x="7385" y="64"/>
                  </a:lnTo>
                  <a:lnTo>
                    <a:pt x="7322" y="64"/>
                  </a:lnTo>
                  <a:lnTo>
                    <a:pt x="7258" y="64"/>
                  </a:lnTo>
                  <a:lnTo>
                    <a:pt x="7195" y="85"/>
                  </a:lnTo>
                  <a:lnTo>
                    <a:pt x="7132" y="85"/>
                  </a:lnTo>
                  <a:lnTo>
                    <a:pt x="7067" y="85"/>
                  </a:lnTo>
                  <a:lnTo>
                    <a:pt x="7003" y="85"/>
                  </a:lnTo>
                  <a:lnTo>
                    <a:pt x="6940" y="85"/>
                  </a:lnTo>
                  <a:lnTo>
                    <a:pt x="6834" y="105"/>
                  </a:lnTo>
                  <a:lnTo>
                    <a:pt x="6750" y="127"/>
                  </a:lnTo>
                  <a:lnTo>
                    <a:pt x="6642" y="127"/>
                  </a:lnTo>
                  <a:lnTo>
                    <a:pt x="6537" y="149"/>
                  </a:lnTo>
                  <a:lnTo>
                    <a:pt x="6432" y="169"/>
                  </a:lnTo>
                  <a:lnTo>
                    <a:pt x="6347" y="190"/>
                  </a:lnTo>
                  <a:lnTo>
                    <a:pt x="6240" y="190"/>
                  </a:lnTo>
                  <a:lnTo>
                    <a:pt x="6134" y="212"/>
                  </a:lnTo>
                  <a:lnTo>
                    <a:pt x="6026" y="212"/>
                  </a:lnTo>
                  <a:lnTo>
                    <a:pt x="5942" y="190"/>
                  </a:lnTo>
                  <a:lnTo>
                    <a:pt x="5857" y="190"/>
                  </a:lnTo>
                  <a:lnTo>
                    <a:pt x="5773" y="190"/>
                  </a:lnTo>
                  <a:lnTo>
                    <a:pt x="5688" y="190"/>
                  </a:lnTo>
                  <a:lnTo>
                    <a:pt x="5623" y="212"/>
                  </a:lnTo>
                  <a:lnTo>
                    <a:pt x="5539" y="234"/>
                  </a:lnTo>
                  <a:lnTo>
                    <a:pt x="5455" y="254"/>
                  </a:lnTo>
                  <a:lnTo>
                    <a:pt x="5390" y="254"/>
                  </a:lnTo>
                  <a:lnTo>
                    <a:pt x="5305" y="277"/>
                  </a:lnTo>
                  <a:lnTo>
                    <a:pt x="5221" y="297"/>
                  </a:lnTo>
                  <a:lnTo>
                    <a:pt x="5157" y="297"/>
                  </a:lnTo>
                  <a:lnTo>
                    <a:pt x="5157" y="318"/>
                  </a:lnTo>
                  <a:lnTo>
                    <a:pt x="5178" y="339"/>
                  </a:lnTo>
                  <a:lnTo>
                    <a:pt x="5178" y="361"/>
                  </a:lnTo>
                  <a:lnTo>
                    <a:pt x="5157" y="361"/>
                  </a:lnTo>
                  <a:lnTo>
                    <a:pt x="4967" y="382"/>
                  </a:lnTo>
                  <a:lnTo>
                    <a:pt x="4796" y="403"/>
                  </a:lnTo>
                  <a:lnTo>
                    <a:pt x="4585" y="446"/>
                  </a:lnTo>
                  <a:lnTo>
                    <a:pt x="4393" y="487"/>
                  </a:lnTo>
                  <a:lnTo>
                    <a:pt x="4202" y="552"/>
                  </a:lnTo>
                  <a:lnTo>
                    <a:pt x="4011" y="594"/>
                  </a:lnTo>
                  <a:lnTo>
                    <a:pt x="3820" y="616"/>
                  </a:lnTo>
                  <a:lnTo>
                    <a:pt x="3651" y="637"/>
                  </a:lnTo>
                  <a:lnTo>
                    <a:pt x="3502" y="637"/>
                  </a:lnTo>
                  <a:lnTo>
                    <a:pt x="3375" y="616"/>
                  </a:lnTo>
                  <a:lnTo>
                    <a:pt x="3269" y="594"/>
                  </a:lnTo>
                  <a:lnTo>
                    <a:pt x="3162" y="616"/>
                  </a:lnTo>
                  <a:lnTo>
                    <a:pt x="3077" y="637"/>
                  </a:lnTo>
                  <a:lnTo>
                    <a:pt x="2972" y="659"/>
                  </a:lnTo>
                  <a:lnTo>
                    <a:pt x="2887" y="700"/>
                  </a:lnTo>
                  <a:lnTo>
                    <a:pt x="2802" y="744"/>
                  </a:lnTo>
                  <a:lnTo>
                    <a:pt x="2695" y="805"/>
                  </a:lnTo>
                  <a:lnTo>
                    <a:pt x="2610" y="849"/>
                  </a:lnTo>
                  <a:lnTo>
                    <a:pt x="2505" y="892"/>
                  </a:lnTo>
                  <a:lnTo>
                    <a:pt x="2420" y="934"/>
                  </a:lnTo>
                  <a:lnTo>
                    <a:pt x="2420" y="955"/>
                  </a:lnTo>
                  <a:lnTo>
                    <a:pt x="2440" y="955"/>
                  </a:lnTo>
                  <a:lnTo>
                    <a:pt x="2440" y="977"/>
                  </a:lnTo>
                  <a:lnTo>
                    <a:pt x="2440" y="997"/>
                  </a:lnTo>
                  <a:lnTo>
                    <a:pt x="2420" y="997"/>
                  </a:lnTo>
                  <a:lnTo>
                    <a:pt x="2420" y="977"/>
                  </a:lnTo>
                  <a:lnTo>
                    <a:pt x="2377" y="977"/>
                  </a:lnTo>
                  <a:lnTo>
                    <a:pt x="2333" y="955"/>
                  </a:lnTo>
                  <a:lnTo>
                    <a:pt x="2272" y="934"/>
                  </a:lnTo>
                  <a:lnTo>
                    <a:pt x="2228" y="934"/>
                  </a:lnTo>
                  <a:lnTo>
                    <a:pt x="2187" y="913"/>
                  </a:lnTo>
                  <a:lnTo>
                    <a:pt x="2123" y="913"/>
                  </a:lnTo>
                  <a:lnTo>
                    <a:pt x="2080" y="913"/>
                  </a:lnTo>
                  <a:lnTo>
                    <a:pt x="2038" y="934"/>
                  </a:lnTo>
                  <a:lnTo>
                    <a:pt x="1995" y="934"/>
                  </a:lnTo>
                  <a:lnTo>
                    <a:pt x="1951" y="955"/>
                  </a:lnTo>
                  <a:lnTo>
                    <a:pt x="1931" y="977"/>
                  </a:lnTo>
                  <a:lnTo>
                    <a:pt x="1889" y="997"/>
                  </a:lnTo>
                  <a:lnTo>
                    <a:pt x="1866" y="1039"/>
                  </a:lnTo>
                  <a:lnTo>
                    <a:pt x="1825" y="1062"/>
                  </a:lnTo>
                  <a:lnTo>
                    <a:pt x="1805" y="1104"/>
                  </a:lnTo>
                  <a:lnTo>
                    <a:pt x="1782" y="1126"/>
                  </a:lnTo>
                  <a:lnTo>
                    <a:pt x="1762" y="1146"/>
                  </a:lnTo>
                  <a:lnTo>
                    <a:pt x="1762" y="1167"/>
                  </a:lnTo>
                  <a:lnTo>
                    <a:pt x="1762" y="1188"/>
                  </a:lnTo>
                  <a:lnTo>
                    <a:pt x="1782" y="1188"/>
                  </a:lnTo>
                  <a:lnTo>
                    <a:pt x="1718" y="1211"/>
                  </a:lnTo>
                  <a:lnTo>
                    <a:pt x="1655" y="1211"/>
                  </a:lnTo>
                  <a:lnTo>
                    <a:pt x="1592" y="1252"/>
                  </a:lnTo>
                  <a:lnTo>
                    <a:pt x="1528" y="1274"/>
                  </a:lnTo>
                  <a:lnTo>
                    <a:pt x="1463" y="1296"/>
                  </a:lnTo>
                  <a:lnTo>
                    <a:pt x="1400" y="1337"/>
                  </a:lnTo>
                  <a:lnTo>
                    <a:pt x="1336" y="1359"/>
                  </a:lnTo>
                  <a:lnTo>
                    <a:pt x="1274" y="1401"/>
                  </a:lnTo>
                  <a:lnTo>
                    <a:pt x="1210" y="1422"/>
                  </a:lnTo>
                  <a:lnTo>
                    <a:pt x="1166" y="1444"/>
                  </a:lnTo>
                  <a:lnTo>
                    <a:pt x="1103" y="1464"/>
                  </a:lnTo>
                  <a:lnTo>
                    <a:pt x="1018" y="1508"/>
                  </a:lnTo>
                  <a:lnTo>
                    <a:pt x="955" y="1529"/>
                  </a:lnTo>
                  <a:lnTo>
                    <a:pt x="892" y="1570"/>
                  </a:lnTo>
                  <a:lnTo>
                    <a:pt x="828" y="1593"/>
                  </a:lnTo>
                  <a:lnTo>
                    <a:pt x="763" y="1634"/>
                  </a:lnTo>
                  <a:lnTo>
                    <a:pt x="700" y="1678"/>
                  </a:lnTo>
                  <a:lnTo>
                    <a:pt x="615" y="1719"/>
                  </a:lnTo>
                  <a:lnTo>
                    <a:pt x="551" y="1762"/>
                  </a:lnTo>
                  <a:lnTo>
                    <a:pt x="466" y="1826"/>
                  </a:lnTo>
                  <a:lnTo>
                    <a:pt x="445" y="1847"/>
                  </a:lnTo>
                  <a:lnTo>
                    <a:pt x="425" y="1890"/>
                  </a:lnTo>
                  <a:lnTo>
                    <a:pt x="403" y="1932"/>
                  </a:lnTo>
                  <a:lnTo>
                    <a:pt x="382" y="1996"/>
                  </a:lnTo>
                  <a:lnTo>
                    <a:pt x="382" y="2037"/>
                  </a:lnTo>
                  <a:lnTo>
                    <a:pt x="360" y="2101"/>
                  </a:lnTo>
                  <a:lnTo>
                    <a:pt x="340" y="2123"/>
                  </a:lnTo>
                  <a:lnTo>
                    <a:pt x="340" y="2144"/>
                  </a:lnTo>
                  <a:lnTo>
                    <a:pt x="318" y="2123"/>
                  </a:lnTo>
                  <a:lnTo>
                    <a:pt x="318" y="2081"/>
                  </a:lnTo>
                  <a:lnTo>
                    <a:pt x="318" y="2059"/>
                  </a:lnTo>
                  <a:lnTo>
                    <a:pt x="297" y="2081"/>
                  </a:lnTo>
                  <a:lnTo>
                    <a:pt x="253" y="2144"/>
                  </a:lnTo>
                  <a:lnTo>
                    <a:pt x="233" y="2229"/>
                  </a:lnTo>
                  <a:lnTo>
                    <a:pt x="212" y="2314"/>
                  </a:lnTo>
                  <a:lnTo>
                    <a:pt x="192" y="2419"/>
                  </a:lnTo>
                  <a:lnTo>
                    <a:pt x="168" y="2526"/>
                  </a:lnTo>
                  <a:lnTo>
                    <a:pt x="192" y="2591"/>
                  </a:lnTo>
                  <a:lnTo>
                    <a:pt x="212" y="2652"/>
                  </a:lnTo>
                  <a:lnTo>
                    <a:pt x="277" y="2675"/>
                  </a:lnTo>
                  <a:lnTo>
                    <a:pt x="233" y="2717"/>
                  </a:lnTo>
                  <a:lnTo>
                    <a:pt x="192" y="2760"/>
                  </a:lnTo>
                  <a:lnTo>
                    <a:pt x="148" y="2824"/>
                  </a:lnTo>
                  <a:lnTo>
                    <a:pt x="105" y="2866"/>
                  </a:lnTo>
                  <a:lnTo>
                    <a:pt x="63" y="2929"/>
                  </a:lnTo>
                  <a:lnTo>
                    <a:pt x="20" y="2993"/>
                  </a:lnTo>
                  <a:lnTo>
                    <a:pt x="0" y="3034"/>
                  </a:lnTo>
                  <a:lnTo>
                    <a:pt x="0" y="3099"/>
                  </a:lnTo>
                  <a:lnTo>
                    <a:pt x="20" y="3184"/>
                  </a:lnTo>
                  <a:lnTo>
                    <a:pt x="63" y="3248"/>
                  </a:lnTo>
                  <a:lnTo>
                    <a:pt x="43" y="3269"/>
                  </a:lnTo>
                  <a:lnTo>
                    <a:pt x="43" y="3311"/>
                  </a:lnTo>
                  <a:lnTo>
                    <a:pt x="43" y="3355"/>
                  </a:lnTo>
                  <a:lnTo>
                    <a:pt x="20" y="3396"/>
                  </a:lnTo>
                  <a:lnTo>
                    <a:pt x="20" y="3440"/>
                  </a:lnTo>
                  <a:lnTo>
                    <a:pt x="20" y="3502"/>
                  </a:lnTo>
                  <a:lnTo>
                    <a:pt x="20" y="3545"/>
                  </a:lnTo>
                  <a:lnTo>
                    <a:pt x="20" y="3588"/>
                  </a:lnTo>
                  <a:lnTo>
                    <a:pt x="43" y="3630"/>
                  </a:lnTo>
                  <a:lnTo>
                    <a:pt x="43" y="3651"/>
                  </a:lnTo>
                  <a:lnTo>
                    <a:pt x="43" y="3673"/>
                  </a:lnTo>
                  <a:lnTo>
                    <a:pt x="43" y="3715"/>
                  </a:lnTo>
                  <a:lnTo>
                    <a:pt x="20" y="3758"/>
                  </a:lnTo>
                  <a:lnTo>
                    <a:pt x="20" y="3822"/>
                  </a:lnTo>
                  <a:lnTo>
                    <a:pt x="20" y="3863"/>
                  </a:lnTo>
                  <a:lnTo>
                    <a:pt x="20" y="3907"/>
                  </a:lnTo>
                  <a:lnTo>
                    <a:pt x="43" y="3948"/>
                  </a:lnTo>
                  <a:lnTo>
                    <a:pt x="63" y="3991"/>
                  </a:lnTo>
                  <a:lnTo>
                    <a:pt x="85" y="4012"/>
                  </a:lnTo>
                  <a:lnTo>
                    <a:pt x="105" y="4033"/>
                  </a:lnTo>
                  <a:lnTo>
                    <a:pt x="105" y="4055"/>
                  </a:lnTo>
                  <a:lnTo>
                    <a:pt x="105" y="4096"/>
                  </a:lnTo>
                  <a:lnTo>
                    <a:pt x="127" y="4161"/>
                  </a:lnTo>
                  <a:lnTo>
                    <a:pt x="127" y="4204"/>
                  </a:lnTo>
                  <a:lnTo>
                    <a:pt x="127" y="4246"/>
                  </a:lnTo>
                  <a:lnTo>
                    <a:pt x="148" y="4289"/>
                  </a:lnTo>
                  <a:lnTo>
                    <a:pt x="168" y="4330"/>
                  </a:lnTo>
                  <a:lnTo>
                    <a:pt x="212" y="4330"/>
                  </a:lnTo>
                  <a:lnTo>
                    <a:pt x="253" y="4330"/>
                  </a:lnTo>
                  <a:lnTo>
                    <a:pt x="233" y="4353"/>
                  </a:lnTo>
                  <a:lnTo>
                    <a:pt x="212" y="4373"/>
                  </a:lnTo>
                  <a:lnTo>
                    <a:pt x="192" y="4415"/>
                  </a:lnTo>
                  <a:lnTo>
                    <a:pt x="192" y="4479"/>
                  </a:lnTo>
                  <a:lnTo>
                    <a:pt x="192" y="4522"/>
                  </a:lnTo>
                  <a:lnTo>
                    <a:pt x="192" y="4587"/>
                  </a:lnTo>
                  <a:lnTo>
                    <a:pt x="212" y="4628"/>
                  </a:lnTo>
                  <a:lnTo>
                    <a:pt x="233" y="4692"/>
                  </a:lnTo>
                  <a:lnTo>
                    <a:pt x="253" y="4733"/>
                  </a:lnTo>
                  <a:lnTo>
                    <a:pt x="277" y="4755"/>
                  </a:lnTo>
                  <a:lnTo>
                    <a:pt x="318" y="4798"/>
                  </a:lnTo>
                  <a:lnTo>
                    <a:pt x="340" y="4840"/>
                  </a:lnTo>
                  <a:lnTo>
                    <a:pt x="360" y="4861"/>
                  </a:lnTo>
                  <a:lnTo>
                    <a:pt x="403" y="4905"/>
                  </a:lnTo>
                  <a:lnTo>
                    <a:pt x="425" y="4946"/>
                  </a:lnTo>
                  <a:lnTo>
                    <a:pt x="445" y="4969"/>
                  </a:lnTo>
                  <a:lnTo>
                    <a:pt x="445" y="5010"/>
                  </a:lnTo>
                  <a:lnTo>
                    <a:pt x="466" y="5054"/>
                  </a:lnTo>
                  <a:lnTo>
                    <a:pt x="486" y="5095"/>
                  </a:lnTo>
                  <a:lnTo>
                    <a:pt x="510" y="5138"/>
                  </a:lnTo>
                  <a:lnTo>
                    <a:pt x="510" y="5158"/>
                  </a:lnTo>
                  <a:lnTo>
                    <a:pt x="530" y="5180"/>
                  </a:lnTo>
                  <a:lnTo>
                    <a:pt x="551" y="5202"/>
                  </a:lnTo>
                  <a:lnTo>
                    <a:pt x="574" y="5202"/>
                  </a:lnTo>
                  <a:lnTo>
                    <a:pt x="595" y="5202"/>
                  </a:lnTo>
                  <a:lnTo>
                    <a:pt x="636" y="5202"/>
                  </a:lnTo>
                  <a:lnTo>
                    <a:pt x="658" y="5202"/>
                  </a:lnTo>
                  <a:lnTo>
                    <a:pt x="679" y="5202"/>
                  </a:lnTo>
                  <a:lnTo>
                    <a:pt x="700" y="5202"/>
                  </a:lnTo>
                  <a:lnTo>
                    <a:pt x="700" y="5223"/>
                  </a:lnTo>
                  <a:lnTo>
                    <a:pt x="720" y="5223"/>
                  </a:lnTo>
                  <a:lnTo>
                    <a:pt x="743" y="5243"/>
                  </a:lnTo>
                  <a:lnTo>
                    <a:pt x="763" y="5243"/>
                  </a:lnTo>
                  <a:lnTo>
                    <a:pt x="785" y="5243"/>
                  </a:lnTo>
                  <a:lnTo>
                    <a:pt x="807" y="5243"/>
                  </a:lnTo>
                  <a:lnTo>
                    <a:pt x="828" y="5243"/>
                  </a:lnTo>
                  <a:lnTo>
                    <a:pt x="848" y="5243"/>
                  </a:lnTo>
                  <a:lnTo>
                    <a:pt x="892" y="5265"/>
                  </a:lnTo>
                  <a:lnTo>
                    <a:pt x="912" y="5287"/>
                  </a:lnTo>
                  <a:lnTo>
                    <a:pt x="933" y="5287"/>
                  </a:lnTo>
                  <a:lnTo>
                    <a:pt x="955" y="5287"/>
                  </a:lnTo>
                  <a:lnTo>
                    <a:pt x="977" y="5287"/>
                  </a:lnTo>
                  <a:lnTo>
                    <a:pt x="997" y="5287"/>
                  </a:lnTo>
                  <a:lnTo>
                    <a:pt x="1040" y="5287"/>
                  </a:lnTo>
                  <a:lnTo>
                    <a:pt x="1103" y="5287"/>
                  </a:lnTo>
                  <a:lnTo>
                    <a:pt x="1166" y="5307"/>
                  </a:lnTo>
                  <a:lnTo>
                    <a:pt x="1230" y="5307"/>
                  </a:lnTo>
                  <a:lnTo>
                    <a:pt x="1295" y="5307"/>
                  </a:lnTo>
                  <a:lnTo>
                    <a:pt x="1358" y="5328"/>
                  </a:lnTo>
                  <a:lnTo>
                    <a:pt x="1422" y="5328"/>
                  </a:lnTo>
                  <a:lnTo>
                    <a:pt x="1485" y="5307"/>
                  </a:lnTo>
                  <a:lnTo>
                    <a:pt x="1528" y="5307"/>
                  </a:lnTo>
                  <a:lnTo>
                    <a:pt x="1592" y="5287"/>
                  </a:lnTo>
                  <a:lnTo>
                    <a:pt x="1633" y="5265"/>
                  </a:lnTo>
                  <a:lnTo>
                    <a:pt x="1677" y="5287"/>
                  </a:lnTo>
                  <a:lnTo>
                    <a:pt x="1718" y="530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68" name="Freeform 16">
              <a:extLst>
                <a:ext uri="{FF2B5EF4-FFF2-40B4-BE49-F238E27FC236}">
                  <a16:creationId xmlns:a16="http://schemas.microsoft.com/office/drawing/2014/main" id="{440C7482-CE66-AD37-29C4-1083AE6D0062}"/>
                </a:ext>
              </a:extLst>
            </p:cNvPr>
            <p:cNvSpPr>
              <a:spLocks/>
            </p:cNvSpPr>
            <p:nvPr/>
          </p:nvSpPr>
          <p:spPr bwMode="auto">
            <a:xfrm>
              <a:off x="1847" y="3249"/>
              <a:ext cx="524" cy="240"/>
            </a:xfrm>
            <a:custGeom>
              <a:avLst/>
              <a:gdLst>
                <a:gd name="T0" fmla="*/ 0 w 1572"/>
                <a:gd name="T1" fmla="*/ 656 h 720"/>
                <a:gd name="T2" fmla="*/ 64 w 1572"/>
                <a:gd name="T3" fmla="*/ 676 h 720"/>
                <a:gd name="T4" fmla="*/ 128 w 1572"/>
                <a:gd name="T5" fmla="*/ 700 h 720"/>
                <a:gd name="T6" fmla="*/ 192 w 1572"/>
                <a:gd name="T7" fmla="*/ 700 h 720"/>
                <a:gd name="T8" fmla="*/ 256 w 1572"/>
                <a:gd name="T9" fmla="*/ 720 h 720"/>
                <a:gd name="T10" fmla="*/ 298 w 1572"/>
                <a:gd name="T11" fmla="*/ 700 h 720"/>
                <a:gd name="T12" fmla="*/ 361 w 1572"/>
                <a:gd name="T13" fmla="*/ 656 h 720"/>
                <a:gd name="T14" fmla="*/ 425 w 1572"/>
                <a:gd name="T15" fmla="*/ 615 h 720"/>
                <a:gd name="T16" fmla="*/ 510 w 1572"/>
                <a:gd name="T17" fmla="*/ 593 h 720"/>
                <a:gd name="T18" fmla="*/ 616 w 1572"/>
                <a:gd name="T19" fmla="*/ 571 h 720"/>
                <a:gd name="T20" fmla="*/ 723 w 1572"/>
                <a:gd name="T21" fmla="*/ 571 h 720"/>
                <a:gd name="T22" fmla="*/ 828 w 1572"/>
                <a:gd name="T23" fmla="*/ 571 h 720"/>
                <a:gd name="T24" fmla="*/ 934 w 1572"/>
                <a:gd name="T25" fmla="*/ 551 h 720"/>
                <a:gd name="T26" fmla="*/ 1041 w 1572"/>
                <a:gd name="T27" fmla="*/ 508 h 720"/>
                <a:gd name="T28" fmla="*/ 1105 w 1572"/>
                <a:gd name="T29" fmla="*/ 466 h 720"/>
                <a:gd name="T30" fmla="*/ 1146 w 1572"/>
                <a:gd name="T31" fmla="*/ 402 h 720"/>
                <a:gd name="T32" fmla="*/ 1167 w 1572"/>
                <a:gd name="T33" fmla="*/ 297 h 720"/>
                <a:gd name="T34" fmla="*/ 1190 w 1572"/>
                <a:gd name="T35" fmla="*/ 317 h 720"/>
                <a:gd name="T36" fmla="*/ 1210 w 1572"/>
                <a:gd name="T37" fmla="*/ 317 h 720"/>
                <a:gd name="T38" fmla="*/ 1231 w 1572"/>
                <a:gd name="T39" fmla="*/ 317 h 720"/>
                <a:gd name="T40" fmla="*/ 1253 w 1572"/>
                <a:gd name="T41" fmla="*/ 317 h 720"/>
                <a:gd name="T42" fmla="*/ 1275 w 1572"/>
                <a:gd name="T43" fmla="*/ 317 h 720"/>
                <a:gd name="T44" fmla="*/ 1295 w 1572"/>
                <a:gd name="T45" fmla="*/ 317 h 720"/>
                <a:gd name="T46" fmla="*/ 1316 w 1572"/>
                <a:gd name="T47" fmla="*/ 297 h 720"/>
                <a:gd name="T48" fmla="*/ 1338 w 1572"/>
                <a:gd name="T49" fmla="*/ 297 h 720"/>
                <a:gd name="T50" fmla="*/ 1359 w 1572"/>
                <a:gd name="T51" fmla="*/ 297 h 720"/>
                <a:gd name="T52" fmla="*/ 1359 w 1572"/>
                <a:gd name="T53" fmla="*/ 253 h 720"/>
                <a:gd name="T54" fmla="*/ 1359 w 1572"/>
                <a:gd name="T55" fmla="*/ 210 h 720"/>
                <a:gd name="T56" fmla="*/ 1380 w 1572"/>
                <a:gd name="T57" fmla="*/ 168 h 720"/>
                <a:gd name="T58" fmla="*/ 1402 w 1572"/>
                <a:gd name="T59" fmla="*/ 148 h 720"/>
                <a:gd name="T60" fmla="*/ 1423 w 1572"/>
                <a:gd name="T61" fmla="*/ 126 h 720"/>
                <a:gd name="T62" fmla="*/ 1443 w 1572"/>
                <a:gd name="T63" fmla="*/ 83 h 720"/>
                <a:gd name="T64" fmla="*/ 1487 w 1572"/>
                <a:gd name="T65" fmla="*/ 61 h 720"/>
                <a:gd name="T66" fmla="*/ 1508 w 1572"/>
                <a:gd name="T67" fmla="*/ 41 h 720"/>
                <a:gd name="T68" fmla="*/ 1549 w 1572"/>
                <a:gd name="T69" fmla="*/ 20 h 720"/>
                <a:gd name="T70" fmla="*/ 1572 w 1572"/>
                <a:gd name="T71" fmla="*/ 0 h 720"/>
                <a:gd name="T72" fmla="*/ 1572 w 1572"/>
                <a:gd name="T73"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72" h="720">
                  <a:moveTo>
                    <a:pt x="0" y="656"/>
                  </a:moveTo>
                  <a:lnTo>
                    <a:pt x="64" y="676"/>
                  </a:lnTo>
                  <a:lnTo>
                    <a:pt x="128" y="700"/>
                  </a:lnTo>
                  <a:lnTo>
                    <a:pt x="192" y="700"/>
                  </a:lnTo>
                  <a:lnTo>
                    <a:pt x="256" y="720"/>
                  </a:lnTo>
                  <a:lnTo>
                    <a:pt x="298" y="700"/>
                  </a:lnTo>
                  <a:lnTo>
                    <a:pt x="361" y="656"/>
                  </a:lnTo>
                  <a:lnTo>
                    <a:pt x="425" y="615"/>
                  </a:lnTo>
                  <a:lnTo>
                    <a:pt x="510" y="593"/>
                  </a:lnTo>
                  <a:lnTo>
                    <a:pt x="616" y="571"/>
                  </a:lnTo>
                  <a:lnTo>
                    <a:pt x="723" y="571"/>
                  </a:lnTo>
                  <a:lnTo>
                    <a:pt x="828" y="571"/>
                  </a:lnTo>
                  <a:lnTo>
                    <a:pt x="934" y="551"/>
                  </a:lnTo>
                  <a:lnTo>
                    <a:pt x="1041" y="508"/>
                  </a:lnTo>
                  <a:lnTo>
                    <a:pt x="1105" y="466"/>
                  </a:lnTo>
                  <a:lnTo>
                    <a:pt x="1146" y="402"/>
                  </a:lnTo>
                  <a:lnTo>
                    <a:pt x="1167" y="297"/>
                  </a:lnTo>
                  <a:lnTo>
                    <a:pt x="1190" y="317"/>
                  </a:lnTo>
                  <a:lnTo>
                    <a:pt x="1210" y="317"/>
                  </a:lnTo>
                  <a:lnTo>
                    <a:pt x="1231" y="317"/>
                  </a:lnTo>
                  <a:lnTo>
                    <a:pt x="1253" y="317"/>
                  </a:lnTo>
                  <a:lnTo>
                    <a:pt x="1275" y="317"/>
                  </a:lnTo>
                  <a:lnTo>
                    <a:pt x="1295" y="317"/>
                  </a:lnTo>
                  <a:lnTo>
                    <a:pt x="1316" y="297"/>
                  </a:lnTo>
                  <a:lnTo>
                    <a:pt x="1338" y="297"/>
                  </a:lnTo>
                  <a:lnTo>
                    <a:pt x="1359" y="297"/>
                  </a:lnTo>
                  <a:lnTo>
                    <a:pt x="1359" y="253"/>
                  </a:lnTo>
                  <a:lnTo>
                    <a:pt x="1359" y="210"/>
                  </a:lnTo>
                  <a:lnTo>
                    <a:pt x="1380" y="168"/>
                  </a:lnTo>
                  <a:lnTo>
                    <a:pt x="1402" y="148"/>
                  </a:lnTo>
                  <a:lnTo>
                    <a:pt x="1423" y="126"/>
                  </a:lnTo>
                  <a:lnTo>
                    <a:pt x="1443" y="83"/>
                  </a:lnTo>
                  <a:lnTo>
                    <a:pt x="1487" y="61"/>
                  </a:lnTo>
                  <a:lnTo>
                    <a:pt x="1508" y="41"/>
                  </a:lnTo>
                  <a:lnTo>
                    <a:pt x="1549" y="20"/>
                  </a:lnTo>
                  <a:lnTo>
                    <a:pt x="1572" y="0"/>
                  </a:lnTo>
                  <a:lnTo>
                    <a:pt x="1572"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69" name="Freeform 17">
              <a:extLst>
                <a:ext uri="{FF2B5EF4-FFF2-40B4-BE49-F238E27FC236}">
                  <a16:creationId xmlns:a16="http://schemas.microsoft.com/office/drawing/2014/main" id="{20F2D1B9-B92B-C4E2-7BD4-B8E0E4312544}"/>
                </a:ext>
              </a:extLst>
            </p:cNvPr>
            <p:cNvSpPr>
              <a:spLocks/>
            </p:cNvSpPr>
            <p:nvPr/>
          </p:nvSpPr>
          <p:spPr bwMode="auto">
            <a:xfrm>
              <a:off x="1253" y="1692"/>
              <a:ext cx="3488" cy="1776"/>
            </a:xfrm>
            <a:custGeom>
              <a:avLst/>
              <a:gdLst>
                <a:gd name="T0" fmla="*/ 3523 w 10463"/>
                <a:gd name="T1" fmla="*/ 4458 h 5328"/>
                <a:gd name="T2" fmla="*/ 3395 w 10463"/>
                <a:gd name="T3" fmla="*/ 4289 h 5328"/>
                <a:gd name="T4" fmla="*/ 3713 w 10463"/>
                <a:gd name="T5" fmla="*/ 3822 h 5328"/>
                <a:gd name="T6" fmla="*/ 3672 w 10463"/>
                <a:gd name="T7" fmla="*/ 3545 h 5328"/>
                <a:gd name="T8" fmla="*/ 3651 w 10463"/>
                <a:gd name="T9" fmla="*/ 3355 h 5328"/>
                <a:gd name="T10" fmla="*/ 3565 w 10463"/>
                <a:gd name="T11" fmla="*/ 3206 h 5328"/>
                <a:gd name="T12" fmla="*/ 3354 w 10463"/>
                <a:gd name="T13" fmla="*/ 3206 h 5328"/>
                <a:gd name="T14" fmla="*/ 3651 w 10463"/>
                <a:gd name="T15" fmla="*/ 3184 h 5328"/>
                <a:gd name="T16" fmla="*/ 3713 w 10463"/>
                <a:gd name="T17" fmla="*/ 3014 h 5328"/>
                <a:gd name="T18" fmla="*/ 4054 w 10463"/>
                <a:gd name="T19" fmla="*/ 2929 h 5328"/>
                <a:gd name="T20" fmla="*/ 4437 w 10463"/>
                <a:gd name="T21" fmla="*/ 2740 h 5328"/>
                <a:gd name="T22" fmla="*/ 4585 w 10463"/>
                <a:gd name="T23" fmla="*/ 2760 h 5328"/>
                <a:gd name="T24" fmla="*/ 4775 w 10463"/>
                <a:gd name="T25" fmla="*/ 2696 h 5328"/>
                <a:gd name="T26" fmla="*/ 5264 w 10463"/>
                <a:gd name="T27" fmla="*/ 2419 h 5328"/>
                <a:gd name="T28" fmla="*/ 5623 w 10463"/>
                <a:gd name="T29" fmla="*/ 2186 h 5328"/>
                <a:gd name="T30" fmla="*/ 5921 w 10463"/>
                <a:gd name="T31" fmla="*/ 2101 h 5328"/>
                <a:gd name="T32" fmla="*/ 6262 w 10463"/>
                <a:gd name="T33" fmla="*/ 2059 h 5328"/>
                <a:gd name="T34" fmla="*/ 6495 w 10463"/>
                <a:gd name="T35" fmla="*/ 2016 h 5328"/>
                <a:gd name="T36" fmla="*/ 6814 w 10463"/>
                <a:gd name="T37" fmla="*/ 1911 h 5328"/>
                <a:gd name="T38" fmla="*/ 7470 w 10463"/>
                <a:gd name="T39" fmla="*/ 1783 h 5328"/>
                <a:gd name="T40" fmla="*/ 8427 w 10463"/>
                <a:gd name="T41" fmla="*/ 1655 h 5328"/>
                <a:gd name="T42" fmla="*/ 8914 w 10463"/>
                <a:gd name="T43" fmla="*/ 1570 h 5328"/>
                <a:gd name="T44" fmla="*/ 9339 w 10463"/>
                <a:gd name="T45" fmla="*/ 1570 h 5328"/>
                <a:gd name="T46" fmla="*/ 9868 w 10463"/>
                <a:gd name="T47" fmla="*/ 1485 h 5328"/>
                <a:gd name="T48" fmla="*/ 10124 w 10463"/>
                <a:gd name="T49" fmla="*/ 1231 h 5328"/>
                <a:gd name="T50" fmla="*/ 10250 w 10463"/>
                <a:gd name="T51" fmla="*/ 1146 h 5328"/>
                <a:gd name="T52" fmla="*/ 10422 w 10463"/>
                <a:gd name="T53" fmla="*/ 1082 h 5328"/>
                <a:gd name="T54" fmla="*/ 10463 w 10463"/>
                <a:gd name="T55" fmla="*/ 785 h 5328"/>
                <a:gd name="T56" fmla="*/ 10442 w 10463"/>
                <a:gd name="T57" fmla="*/ 679 h 5328"/>
                <a:gd name="T58" fmla="*/ 10337 w 10463"/>
                <a:gd name="T59" fmla="*/ 446 h 5328"/>
                <a:gd name="T60" fmla="*/ 10166 w 10463"/>
                <a:gd name="T61" fmla="*/ 446 h 5328"/>
                <a:gd name="T62" fmla="*/ 9868 w 10463"/>
                <a:gd name="T63" fmla="*/ 339 h 5328"/>
                <a:gd name="T64" fmla="*/ 9550 w 10463"/>
                <a:gd name="T65" fmla="*/ 254 h 5328"/>
                <a:gd name="T66" fmla="*/ 9212 w 10463"/>
                <a:gd name="T67" fmla="*/ 105 h 5328"/>
                <a:gd name="T68" fmla="*/ 8595 w 10463"/>
                <a:gd name="T69" fmla="*/ 127 h 5328"/>
                <a:gd name="T70" fmla="*/ 8278 w 10463"/>
                <a:gd name="T71" fmla="*/ 64 h 5328"/>
                <a:gd name="T72" fmla="*/ 7577 w 10463"/>
                <a:gd name="T73" fmla="*/ 44 h 5328"/>
                <a:gd name="T74" fmla="*/ 7067 w 10463"/>
                <a:gd name="T75" fmla="*/ 85 h 5328"/>
                <a:gd name="T76" fmla="*/ 6347 w 10463"/>
                <a:gd name="T77" fmla="*/ 190 h 5328"/>
                <a:gd name="T78" fmla="*/ 5623 w 10463"/>
                <a:gd name="T79" fmla="*/ 212 h 5328"/>
                <a:gd name="T80" fmla="*/ 5178 w 10463"/>
                <a:gd name="T81" fmla="*/ 339 h 5328"/>
                <a:gd name="T82" fmla="*/ 4011 w 10463"/>
                <a:gd name="T83" fmla="*/ 594 h 5328"/>
                <a:gd name="T84" fmla="*/ 2972 w 10463"/>
                <a:gd name="T85" fmla="*/ 659 h 5328"/>
                <a:gd name="T86" fmla="*/ 2440 w 10463"/>
                <a:gd name="T87" fmla="*/ 955 h 5328"/>
                <a:gd name="T88" fmla="*/ 2228 w 10463"/>
                <a:gd name="T89" fmla="*/ 934 h 5328"/>
                <a:gd name="T90" fmla="*/ 1889 w 10463"/>
                <a:gd name="T91" fmla="*/ 997 h 5328"/>
                <a:gd name="T92" fmla="*/ 1782 w 10463"/>
                <a:gd name="T93" fmla="*/ 1188 h 5328"/>
                <a:gd name="T94" fmla="*/ 1274 w 10463"/>
                <a:gd name="T95" fmla="*/ 1401 h 5328"/>
                <a:gd name="T96" fmla="*/ 763 w 10463"/>
                <a:gd name="T97" fmla="*/ 1634 h 5328"/>
                <a:gd name="T98" fmla="*/ 382 w 10463"/>
                <a:gd name="T99" fmla="*/ 1996 h 5328"/>
                <a:gd name="T100" fmla="*/ 297 w 10463"/>
                <a:gd name="T101" fmla="*/ 2081 h 5328"/>
                <a:gd name="T102" fmla="*/ 277 w 10463"/>
                <a:gd name="T103" fmla="*/ 2675 h 5328"/>
                <a:gd name="T104" fmla="*/ 0 w 10463"/>
                <a:gd name="T105" fmla="*/ 3099 h 5328"/>
                <a:gd name="T106" fmla="*/ 20 w 10463"/>
                <a:gd name="T107" fmla="*/ 3502 h 5328"/>
                <a:gd name="T108" fmla="*/ 20 w 10463"/>
                <a:gd name="T109" fmla="*/ 3822 h 5328"/>
                <a:gd name="T110" fmla="*/ 105 w 10463"/>
                <a:gd name="T111" fmla="*/ 4096 h 5328"/>
                <a:gd name="T112" fmla="*/ 233 w 10463"/>
                <a:gd name="T113" fmla="*/ 4353 h 5328"/>
                <a:gd name="T114" fmla="*/ 253 w 10463"/>
                <a:gd name="T115" fmla="*/ 4733 h 5328"/>
                <a:gd name="T116" fmla="*/ 445 w 10463"/>
                <a:gd name="T117" fmla="*/ 5010 h 5328"/>
                <a:gd name="T118" fmla="*/ 595 w 10463"/>
                <a:gd name="T119" fmla="*/ 5202 h 5328"/>
                <a:gd name="T120" fmla="*/ 763 w 10463"/>
                <a:gd name="T121" fmla="*/ 5243 h 5328"/>
                <a:gd name="T122" fmla="*/ 955 w 10463"/>
                <a:gd name="T123" fmla="*/ 5287 h 5328"/>
                <a:gd name="T124" fmla="*/ 1358 w 10463"/>
                <a:gd name="T125" fmla="*/ 5328 h 5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63" h="5328">
                  <a:moveTo>
                    <a:pt x="3354" y="4672"/>
                  </a:moveTo>
                  <a:lnTo>
                    <a:pt x="3395" y="4648"/>
                  </a:lnTo>
                  <a:lnTo>
                    <a:pt x="3417" y="4628"/>
                  </a:lnTo>
                  <a:lnTo>
                    <a:pt x="3460" y="4587"/>
                  </a:lnTo>
                  <a:lnTo>
                    <a:pt x="3480" y="4563"/>
                  </a:lnTo>
                  <a:lnTo>
                    <a:pt x="3502" y="4522"/>
                  </a:lnTo>
                  <a:lnTo>
                    <a:pt x="3502" y="4500"/>
                  </a:lnTo>
                  <a:lnTo>
                    <a:pt x="3523" y="4458"/>
                  </a:lnTo>
                  <a:lnTo>
                    <a:pt x="3523" y="4415"/>
                  </a:lnTo>
                  <a:lnTo>
                    <a:pt x="3502" y="4373"/>
                  </a:lnTo>
                  <a:lnTo>
                    <a:pt x="3502" y="4330"/>
                  </a:lnTo>
                  <a:lnTo>
                    <a:pt x="3480" y="4310"/>
                  </a:lnTo>
                  <a:lnTo>
                    <a:pt x="3460" y="4289"/>
                  </a:lnTo>
                  <a:lnTo>
                    <a:pt x="3438" y="4289"/>
                  </a:lnTo>
                  <a:lnTo>
                    <a:pt x="3417" y="4289"/>
                  </a:lnTo>
                  <a:lnTo>
                    <a:pt x="3395" y="4289"/>
                  </a:lnTo>
                  <a:lnTo>
                    <a:pt x="3375" y="4289"/>
                  </a:lnTo>
                  <a:lnTo>
                    <a:pt x="3460" y="4246"/>
                  </a:lnTo>
                  <a:lnTo>
                    <a:pt x="3543" y="4181"/>
                  </a:lnTo>
                  <a:lnTo>
                    <a:pt x="3608" y="4118"/>
                  </a:lnTo>
                  <a:lnTo>
                    <a:pt x="3651" y="4055"/>
                  </a:lnTo>
                  <a:lnTo>
                    <a:pt x="3693" y="3991"/>
                  </a:lnTo>
                  <a:lnTo>
                    <a:pt x="3713" y="3907"/>
                  </a:lnTo>
                  <a:lnTo>
                    <a:pt x="3713" y="3822"/>
                  </a:lnTo>
                  <a:lnTo>
                    <a:pt x="3693" y="3737"/>
                  </a:lnTo>
                  <a:lnTo>
                    <a:pt x="3672" y="3630"/>
                  </a:lnTo>
                  <a:lnTo>
                    <a:pt x="3608" y="3545"/>
                  </a:lnTo>
                  <a:lnTo>
                    <a:pt x="3587" y="3545"/>
                  </a:lnTo>
                  <a:lnTo>
                    <a:pt x="3587" y="3566"/>
                  </a:lnTo>
                  <a:lnTo>
                    <a:pt x="3628" y="3566"/>
                  </a:lnTo>
                  <a:lnTo>
                    <a:pt x="3651" y="3545"/>
                  </a:lnTo>
                  <a:lnTo>
                    <a:pt x="3672" y="3545"/>
                  </a:lnTo>
                  <a:lnTo>
                    <a:pt x="3672" y="3525"/>
                  </a:lnTo>
                  <a:lnTo>
                    <a:pt x="3672" y="3502"/>
                  </a:lnTo>
                  <a:lnTo>
                    <a:pt x="3693" y="3481"/>
                  </a:lnTo>
                  <a:lnTo>
                    <a:pt x="3693" y="3460"/>
                  </a:lnTo>
                  <a:lnTo>
                    <a:pt x="3672" y="3440"/>
                  </a:lnTo>
                  <a:lnTo>
                    <a:pt x="3651" y="3417"/>
                  </a:lnTo>
                  <a:lnTo>
                    <a:pt x="3651" y="3396"/>
                  </a:lnTo>
                  <a:lnTo>
                    <a:pt x="3651" y="3355"/>
                  </a:lnTo>
                  <a:lnTo>
                    <a:pt x="3651" y="3311"/>
                  </a:lnTo>
                  <a:lnTo>
                    <a:pt x="3651" y="3291"/>
                  </a:lnTo>
                  <a:lnTo>
                    <a:pt x="3672" y="3248"/>
                  </a:lnTo>
                  <a:lnTo>
                    <a:pt x="3651" y="3226"/>
                  </a:lnTo>
                  <a:lnTo>
                    <a:pt x="3651" y="3206"/>
                  </a:lnTo>
                  <a:lnTo>
                    <a:pt x="3608" y="3206"/>
                  </a:lnTo>
                  <a:lnTo>
                    <a:pt x="3587" y="3206"/>
                  </a:lnTo>
                  <a:lnTo>
                    <a:pt x="3565" y="3206"/>
                  </a:lnTo>
                  <a:lnTo>
                    <a:pt x="3543" y="3206"/>
                  </a:lnTo>
                  <a:lnTo>
                    <a:pt x="3502" y="3206"/>
                  </a:lnTo>
                  <a:lnTo>
                    <a:pt x="3480" y="3206"/>
                  </a:lnTo>
                  <a:lnTo>
                    <a:pt x="3460" y="3206"/>
                  </a:lnTo>
                  <a:lnTo>
                    <a:pt x="3438" y="3206"/>
                  </a:lnTo>
                  <a:lnTo>
                    <a:pt x="3395" y="3206"/>
                  </a:lnTo>
                  <a:lnTo>
                    <a:pt x="3375" y="3206"/>
                  </a:lnTo>
                  <a:lnTo>
                    <a:pt x="3354" y="3206"/>
                  </a:lnTo>
                  <a:lnTo>
                    <a:pt x="3395" y="3226"/>
                  </a:lnTo>
                  <a:lnTo>
                    <a:pt x="3438" y="3226"/>
                  </a:lnTo>
                  <a:lnTo>
                    <a:pt x="3480" y="3248"/>
                  </a:lnTo>
                  <a:lnTo>
                    <a:pt x="3502" y="3248"/>
                  </a:lnTo>
                  <a:lnTo>
                    <a:pt x="3543" y="3226"/>
                  </a:lnTo>
                  <a:lnTo>
                    <a:pt x="3587" y="3226"/>
                  </a:lnTo>
                  <a:lnTo>
                    <a:pt x="3628" y="3206"/>
                  </a:lnTo>
                  <a:lnTo>
                    <a:pt x="3651" y="3184"/>
                  </a:lnTo>
                  <a:lnTo>
                    <a:pt x="3672" y="3163"/>
                  </a:lnTo>
                  <a:lnTo>
                    <a:pt x="3713" y="3143"/>
                  </a:lnTo>
                  <a:lnTo>
                    <a:pt x="3713" y="3122"/>
                  </a:lnTo>
                  <a:lnTo>
                    <a:pt x="3713" y="3099"/>
                  </a:lnTo>
                  <a:lnTo>
                    <a:pt x="3735" y="3078"/>
                  </a:lnTo>
                  <a:lnTo>
                    <a:pt x="3713" y="3058"/>
                  </a:lnTo>
                  <a:lnTo>
                    <a:pt x="3713" y="3034"/>
                  </a:lnTo>
                  <a:lnTo>
                    <a:pt x="3713" y="3014"/>
                  </a:lnTo>
                  <a:lnTo>
                    <a:pt x="3693" y="2993"/>
                  </a:lnTo>
                  <a:lnTo>
                    <a:pt x="3672" y="2973"/>
                  </a:lnTo>
                  <a:lnTo>
                    <a:pt x="3651" y="2973"/>
                  </a:lnTo>
                  <a:lnTo>
                    <a:pt x="3713" y="2951"/>
                  </a:lnTo>
                  <a:lnTo>
                    <a:pt x="3800" y="2929"/>
                  </a:lnTo>
                  <a:lnTo>
                    <a:pt x="3885" y="2929"/>
                  </a:lnTo>
                  <a:lnTo>
                    <a:pt x="3969" y="2929"/>
                  </a:lnTo>
                  <a:lnTo>
                    <a:pt x="4054" y="2929"/>
                  </a:lnTo>
                  <a:lnTo>
                    <a:pt x="4138" y="2909"/>
                  </a:lnTo>
                  <a:lnTo>
                    <a:pt x="4223" y="2909"/>
                  </a:lnTo>
                  <a:lnTo>
                    <a:pt x="4287" y="2866"/>
                  </a:lnTo>
                  <a:lnTo>
                    <a:pt x="4352" y="2824"/>
                  </a:lnTo>
                  <a:lnTo>
                    <a:pt x="4393" y="2760"/>
                  </a:lnTo>
                  <a:lnTo>
                    <a:pt x="4393" y="2740"/>
                  </a:lnTo>
                  <a:lnTo>
                    <a:pt x="4415" y="2740"/>
                  </a:lnTo>
                  <a:lnTo>
                    <a:pt x="4437" y="2740"/>
                  </a:lnTo>
                  <a:lnTo>
                    <a:pt x="4457" y="2740"/>
                  </a:lnTo>
                  <a:lnTo>
                    <a:pt x="4457" y="2717"/>
                  </a:lnTo>
                  <a:lnTo>
                    <a:pt x="4478" y="2740"/>
                  </a:lnTo>
                  <a:lnTo>
                    <a:pt x="4500" y="2740"/>
                  </a:lnTo>
                  <a:lnTo>
                    <a:pt x="4520" y="2740"/>
                  </a:lnTo>
                  <a:lnTo>
                    <a:pt x="4542" y="2760"/>
                  </a:lnTo>
                  <a:lnTo>
                    <a:pt x="4562" y="2760"/>
                  </a:lnTo>
                  <a:lnTo>
                    <a:pt x="4585" y="2760"/>
                  </a:lnTo>
                  <a:lnTo>
                    <a:pt x="4605" y="2760"/>
                  </a:lnTo>
                  <a:lnTo>
                    <a:pt x="4626" y="2760"/>
                  </a:lnTo>
                  <a:lnTo>
                    <a:pt x="4649" y="2740"/>
                  </a:lnTo>
                  <a:lnTo>
                    <a:pt x="4670" y="2740"/>
                  </a:lnTo>
                  <a:lnTo>
                    <a:pt x="4711" y="2717"/>
                  </a:lnTo>
                  <a:lnTo>
                    <a:pt x="4734" y="2717"/>
                  </a:lnTo>
                  <a:lnTo>
                    <a:pt x="4754" y="2696"/>
                  </a:lnTo>
                  <a:lnTo>
                    <a:pt x="4775" y="2696"/>
                  </a:lnTo>
                  <a:lnTo>
                    <a:pt x="4796" y="2696"/>
                  </a:lnTo>
                  <a:lnTo>
                    <a:pt x="4796" y="2675"/>
                  </a:lnTo>
                  <a:lnTo>
                    <a:pt x="4818" y="2675"/>
                  </a:lnTo>
                  <a:lnTo>
                    <a:pt x="4903" y="2652"/>
                  </a:lnTo>
                  <a:lnTo>
                    <a:pt x="4988" y="2611"/>
                  </a:lnTo>
                  <a:lnTo>
                    <a:pt x="5072" y="2568"/>
                  </a:lnTo>
                  <a:lnTo>
                    <a:pt x="5178" y="2506"/>
                  </a:lnTo>
                  <a:lnTo>
                    <a:pt x="5264" y="2419"/>
                  </a:lnTo>
                  <a:lnTo>
                    <a:pt x="5349" y="2358"/>
                  </a:lnTo>
                  <a:lnTo>
                    <a:pt x="5411" y="2293"/>
                  </a:lnTo>
                  <a:lnTo>
                    <a:pt x="5475" y="2229"/>
                  </a:lnTo>
                  <a:lnTo>
                    <a:pt x="5497" y="2208"/>
                  </a:lnTo>
                  <a:lnTo>
                    <a:pt x="5497" y="2186"/>
                  </a:lnTo>
                  <a:lnTo>
                    <a:pt x="5539" y="2208"/>
                  </a:lnTo>
                  <a:lnTo>
                    <a:pt x="5582" y="2208"/>
                  </a:lnTo>
                  <a:lnTo>
                    <a:pt x="5623" y="2186"/>
                  </a:lnTo>
                  <a:lnTo>
                    <a:pt x="5667" y="2166"/>
                  </a:lnTo>
                  <a:lnTo>
                    <a:pt x="5708" y="2144"/>
                  </a:lnTo>
                  <a:lnTo>
                    <a:pt x="5752" y="2123"/>
                  </a:lnTo>
                  <a:lnTo>
                    <a:pt x="5793" y="2101"/>
                  </a:lnTo>
                  <a:lnTo>
                    <a:pt x="5815" y="2081"/>
                  </a:lnTo>
                  <a:lnTo>
                    <a:pt x="5837" y="2081"/>
                  </a:lnTo>
                  <a:lnTo>
                    <a:pt x="5880" y="2101"/>
                  </a:lnTo>
                  <a:lnTo>
                    <a:pt x="5921" y="2101"/>
                  </a:lnTo>
                  <a:lnTo>
                    <a:pt x="5965" y="2101"/>
                  </a:lnTo>
                  <a:lnTo>
                    <a:pt x="6006" y="2101"/>
                  </a:lnTo>
                  <a:lnTo>
                    <a:pt x="6049" y="2101"/>
                  </a:lnTo>
                  <a:lnTo>
                    <a:pt x="6090" y="2081"/>
                  </a:lnTo>
                  <a:lnTo>
                    <a:pt x="6134" y="2081"/>
                  </a:lnTo>
                  <a:lnTo>
                    <a:pt x="6175" y="2059"/>
                  </a:lnTo>
                  <a:lnTo>
                    <a:pt x="6218" y="2059"/>
                  </a:lnTo>
                  <a:lnTo>
                    <a:pt x="6262" y="2059"/>
                  </a:lnTo>
                  <a:lnTo>
                    <a:pt x="6303" y="2059"/>
                  </a:lnTo>
                  <a:lnTo>
                    <a:pt x="6325" y="2037"/>
                  </a:lnTo>
                  <a:lnTo>
                    <a:pt x="6347" y="2037"/>
                  </a:lnTo>
                  <a:lnTo>
                    <a:pt x="6388" y="2037"/>
                  </a:lnTo>
                  <a:lnTo>
                    <a:pt x="6408" y="2037"/>
                  </a:lnTo>
                  <a:lnTo>
                    <a:pt x="6432" y="2037"/>
                  </a:lnTo>
                  <a:lnTo>
                    <a:pt x="6452" y="2037"/>
                  </a:lnTo>
                  <a:lnTo>
                    <a:pt x="6495" y="2016"/>
                  </a:lnTo>
                  <a:lnTo>
                    <a:pt x="6515" y="2016"/>
                  </a:lnTo>
                  <a:lnTo>
                    <a:pt x="6558" y="2016"/>
                  </a:lnTo>
                  <a:lnTo>
                    <a:pt x="6600" y="1996"/>
                  </a:lnTo>
                  <a:lnTo>
                    <a:pt x="6642" y="1975"/>
                  </a:lnTo>
                  <a:lnTo>
                    <a:pt x="6685" y="1975"/>
                  </a:lnTo>
                  <a:lnTo>
                    <a:pt x="6729" y="1952"/>
                  </a:lnTo>
                  <a:lnTo>
                    <a:pt x="6770" y="1932"/>
                  </a:lnTo>
                  <a:lnTo>
                    <a:pt x="6814" y="1911"/>
                  </a:lnTo>
                  <a:lnTo>
                    <a:pt x="6855" y="1890"/>
                  </a:lnTo>
                  <a:lnTo>
                    <a:pt x="6877" y="1867"/>
                  </a:lnTo>
                  <a:lnTo>
                    <a:pt x="6918" y="1867"/>
                  </a:lnTo>
                  <a:lnTo>
                    <a:pt x="6962" y="1847"/>
                  </a:lnTo>
                  <a:lnTo>
                    <a:pt x="7067" y="1847"/>
                  </a:lnTo>
                  <a:lnTo>
                    <a:pt x="7217" y="1826"/>
                  </a:lnTo>
                  <a:lnTo>
                    <a:pt x="7344" y="1804"/>
                  </a:lnTo>
                  <a:lnTo>
                    <a:pt x="7470" y="1783"/>
                  </a:lnTo>
                  <a:lnTo>
                    <a:pt x="7619" y="1741"/>
                  </a:lnTo>
                  <a:lnTo>
                    <a:pt x="7747" y="1719"/>
                  </a:lnTo>
                  <a:lnTo>
                    <a:pt x="7895" y="1698"/>
                  </a:lnTo>
                  <a:lnTo>
                    <a:pt x="8022" y="1678"/>
                  </a:lnTo>
                  <a:lnTo>
                    <a:pt x="8170" y="1678"/>
                  </a:lnTo>
                  <a:lnTo>
                    <a:pt x="8298" y="1678"/>
                  </a:lnTo>
                  <a:lnTo>
                    <a:pt x="8362" y="1655"/>
                  </a:lnTo>
                  <a:lnTo>
                    <a:pt x="8427" y="1655"/>
                  </a:lnTo>
                  <a:lnTo>
                    <a:pt x="8490" y="1634"/>
                  </a:lnTo>
                  <a:lnTo>
                    <a:pt x="8553" y="1614"/>
                  </a:lnTo>
                  <a:lnTo>
                    <a:pt x="8617" y="1614"/>
                  </a:lnTo>
                  <a:lnTo>
                    <a:pt x="8680" y="1593"/>
                  </a:lnTo>
                  <a:lnTo>
                    <a:pt x="8745" y="1570"/>
                  </a:lnTo>
                  <a:lnTo>
                    <a:pt x="8809" y="1570"/>
                  </a:lnTo>
                  <a:lnTo>
                    <a:pt x="8850" y="1570"/>
                  </a:lnTo>
                  <a:lnTo>
                    <a:pt x="8914" y="1570"/>
                  </a:lnTo>
                  <a:lnTo>
                    <a:pt x="8978" y="1593"/>
                  </a:lnTo>
                  <a:lnTo>
                    <a:pt x="9020" y="1593"/>
                  </a:lnTo>
                  <a:lnTo>
                    <a:pt x="9083" y="1593"/>
                  </a:lnTo>
                  <a:lnTo>
                    <a:pt x="9147" y="1593"/>
                  </a:lnTo>
                  <a:lnTo>
                    <a:pt x="9191" y="1593"/>
                  </a:lnTo>
                  <a:lnTo>
                    <a:pt x="9253" y="1593"/>
                  </a:lnTo>
                  <a:lnTo>
                    <a:pt x="9297" y="1593"/>
                  </a:lnTo>
                  <a:lnTo>
                    <a:pt x="9339" y="1570"/>
                  </a:lnTo>
                  <a:lnTo>
                    <a:pt x="9402" y="1570"/>
                  </a:lnTo>
                  <a:lnTo>
                    <a:pt x="9445" y="1549"/>
                  </a:lnTo>
                  <a:lnTo>
                    <a:pt x="9550" y="1529"/>
                  </a:lnTo>
                  <a:lnTo>
                    <a:pt x="9635" y="1508"/>
                  </a:lnTo>
                  <a:lnTo>
                    <a:pt x="9698" y="1508"/>
                  </a:lnTo>
                  <a:lnTo>
                    <a:pt x="9763" y="1508"/>
                  </a:lnTo>
                  <a:lnTo>
                    <a:pt x="9827" y="1508"/>
                  </a:lnTo>
                  <a:lnTo>
                    <a:pt x="9868" y="1485"/>
                  </a:lnTo>
                  <a:lnTo>
                    <a:pt x="9912" y="1464"/>
                  </a:lnTo>
                  <a:lnTo>
                    <a:pt x="9955" y="1422"/>
                  </a:lnTo>
                  <a:lnTo>
                    <a:pt x="9975" y="1337"/>
                  </a:lnTo>
                  <a:lnTo>
                    <a:pt x="10017" y="1252"/>
                  </a:lnTo>
                  <a:lnTo>
                    <a:pt x="10040" y="1231"/>
                  </a:lnTo>
                  <a:lnTo>
                    <a:pt x="10060" y="1231"/>
                  </a:lnTo>
                  <a:lnTo>
                    <a:pt x="10102" y="1231"/>
                  </a:lnTo>
                  <a:lnTo>
                    <a:pt x="10124" y="1231"/>
                  </a:lnTo>
                  <a:lnTo>
                    <a:pt x="10166" y="1231"/>
                  </a:lnTo>
                  <a:lnTo>
                    <a:pt x="10189" y="1231"/>
                  </a:lnTo>
                  <a:lnTo>
                    <a:pt x="10209" y="1231"/>
                  </a:lnTo>
                  <a:lnTo>
                    <a:pt x="10230" y="1211"/>
                  </a:lnTo>
                  <a:lnTo>
                    <a:pt x="10230" y="1188"/>
                  </a:lnTo>
                  <a:lnTo>
                    <a:pt x="10209" y="1167"/>
                  </a:lnTo>
                  <a:lnTo>
                    <a:pt x="10230" y="1146"/>
                  </a:lnTo>
                  <a:lnTo>
                    <a:pt x="10250" y="1146"/>
                  </a:lnTo>
                  <a:lnTo>
                    <a:pt x="10273" y="1146"/>
                  </a:lnTo>
                  <a:lnTo>
                    <a:pt x="10294" y="1146"/>
                  </a:lnTo>
                  <a:lnTo>
                    <a:pt x="10315" y="1126"/>
                  </a:lnTo>
                  <a:lnTo>
                    <a:pt x="10337" y="1126"/>
                  </a:lnTo>
                  <a:lnTo>
                    <a:pt x="10378" y="1126"/>
                  </a:lnTo>
                  <a:lnTo>
                    <a:pt x="10400" y="1104"/>
                  </a:lnTo>
                  <a:lnTo>
                    <a:pt x="10400" y="1082"/>
                  </a:lnTo>
                  <a:lnTo>
                    <a:pt x="10422" y="1082"/>
                  </a:lnTo>
                  <a:lnTo>
                    <a:pt x="10422" y="997"/>
                  </a:lnTo>
                  <a:lnTo>
                    <a:pt x="10442" y="934"/>
                  </a:lnTo>
                  <a:lnTo>
                    <a:pt x="10442" y="892"/>
                  </a:lnTo>
                  <a:lnTo>
                    <a:pt x="10463" y="870"/>
                  </a:lnTo>
                  <a:lnTo>
                    <a:pt x="10463" y="849"/>
                  </a:lnTo>
                  <a:lnTo>
                    <a:pt x="10463" y="829"/>
                  </a:lnTo>
                  <a:lnTo>
                    <a:pt x="10463" y="805"/>
                  </a:lnTo>
                  <a:lnTo>
                    <a:pt x="10463" y="785"/>
                  </a:lnTo>
                  <a:lnTo>
                    <a:pt x="10463" y="764"/>
                  </a:lnTo>
                  <a:lnTo>
                    <a:pt x="10463" y="744"/>
                  </a:lnTo>
                  <a:lnTo>
                    <a:pt x="10463" y="720"/>
                  </a:lnTo>
                  <a:lnTo>
                    <a:pt x="10442" y="720"/>
                  </a:lnTo>
                  <a:lnTo>
                    <a:pt x="10422" y="744"/>
                  </a:lnTo>
                  <a:lnTo>
                    <a:pt x="10400" y="744"/>
                  </a:lnTo>
                  <a:lnTo>
                    <a:pt x="10422" y="720"/>
                  </a:lnTo>
                  <a:lnTo>
                    <a:pt x="10442" y="679"/>
                  </a:lnTo>
                  <a:lnTo>
                    <a:pt x="10463" y="659"/>
                  </a:lnTo>
                  <a:lnTo>
                    <a:pt x="10442" y="616"/>
                  </a:lnTo>
                  <a:lnTo>
                    <a:pt x="10442" y="594"/>
                  </a:lnTo>
                  <a:lnTo>
                    <a:pt x="10422" y="552"/>
                  </a:lnTo>
                  <a:lnTo>
                    <a:pt x="10400" y="531"/>
                  </a:lnTo>
                  <a:lnTo>
                    <a:pt x="10378" y="487"/>
                  </a:lnTo>
                  <a:lnTo>
                    <a:pt x="10358" y="467"/>
                  </a:lnTo>
                  <a:lnTo>
                    <a:pt x="10337" y="446"/>
                  </a:lnTo>
                  <a:lnTo>
                    <a:pt x="10315" y="446"/>
                  </a:lnTo>
                  <a:lnTo>
                    <a:pt x="10294" y="446"/>
                  </a:lnTo>
                  <a:lnTo>
                    <a:pt x="10273" y="446"/>
                  </a:lnTo>
                  <a:lnTo>
                    <a:pt x="10250" y="467"/>
                  </a:lnTo>
                  <a:lnTo>
                    <a:pt x="10230" y="467"/>
                  </a:lnTo>
                  <a:lnTo>
                    <a:pt x="10209" y="467"/>
                  </a:lnTo>
                  <a:lnTo>
                    <a:pt x="10189" y="467"/>
                  </a:lnTo>
                  <a:lnTo>
                    <a:pt x="10166" y="446"/>
                  </a:lnTo>
                  <a:lnTo>
                    <a:pt x="10124" y="423"/>
                  </a:lnTo>
                  <a:lnTo>
                    <a:pt x="10081" y="403"/>
                  </a:lnTo>
                  <a:lnTo>
                    <a:pt x="10040" y="382"/>
                  </a:lnTo>
                  <a:lnTo>
                    <a:pt x="9997" y="361"/>
                  </a:lnTo>
                  <a:lnTo>
                    <a:pt x="9955" y="361"/>
                  </a:lnTo>
                  <a:lnTo>
                    <a:pt x="9912" y="339"/>
                  </a:lnTo>
                  <a:lnTo>
                    <a:pt x="9891" y="339"/>
                  </a:lnTo>
                  <a:lnTo>
                    <a:pt x="9868" y="339"/>
                  </a:lnTo>
                  <a:lnTo>
                    <a:pt x="9848" y="297"/>
                  </a:lnTo>
                  <a:lnTo>
                    <a:pt x="9807" y="277"/>
                  </a:lnTo>
                  <a:lnTo>
                    <a:pt x="9763" y="254"/>
                  </a:lnTo>
                  <a:lnTo>
                    <a:pt x="9722" y="254"/>
                  </a:lnTo>
                  <a:lnTo>
                    <a:pt x="9678" y="254"/>
                  </a:lnTo>
                  <a:lnTo>
                    <a:pt x="9635" y="254"/>
                  </a:lnTo>
                  <a:lnTo>
                    <a:pt x="9594" y="254"/>
                  </a:lnTo>
                  <a:lnTo>
                    <a:pt x="9550" y="254"/>
                  </a:lnTo>
                  <a:lnTo>
                    <a:pt x="9530" y="254"/>
                  </a:lnTo>
                  <a:lnTo>
                    <a:pt x="9509" y="254"/>
                  </a:lnTo>
                  <a:lnTo>
                    <a:pt x="9465" y="190"/>
                  </a:lnTo>
                  <a:lnTo>
                    <a:pt x="9424" y="149"/>
                  </a:lnTo>
                  <a:lnTo>
                    <a:pt x="9381" y="127"/>
                  </a:lnTo>
                  <a:lnTo>
                    <a:pt x="9317" y="105"/>
                  </a:lnTo>
                  <a:lnTo>
                    <a:pt x="9275" y="85"/>
                  </a:lnTo>
                  <a:lnTo>
                    <a:pt x="9212" y="105"/>
                  </a:lnTo>
                  <a:lnTo>
                    <a:pt x="9147" y="105"/>
                  </a:lnTo>
                  <a:lnTo>
                    <a:pt x="9083" y="127"/>
                  </a:lnTo>
                  <a:lnTo>
                    <a:pt x="8998" y="127"/>
                  </a:lnTo>
                  <a:lnTo>
                    <a:pt x="8935" y="149"/>
                  </a:lnTo>
                  <a:lnTo>
                    <a:pt x="8871" y="149"/>
                  </a:lnTo>
                  <a:lnTo>
                    <a:pt x="8786" y="149"/>
                  </a:lnTo>
                  <a:lnTo>
                    <a:pt x="8680" y="149"/>
                  </a:lnTo>
                  <a:lnTo>
                    <a:pt x="8595" y="127"/>
                  </a:lnTo>
                  <a:lnTo>
                    <a:pt x="8512" y="127"/>
                  </a:lnTo>
                  <a:lnTo>
                    <a:pt x="8427" y="105"/>
                  </a:lnTo>
                  <a:lnTo>
                    <a:pt x="8362" y="105"/>
                  </a:lnTo>
                  <a:lnTo>
                    <a:pt x="8320" y="105"/>
                  </a:lnTo>
                  <a:lnTo>
                    <a:pt x="8320" y="127"/>
                  </a:lnTo>
                  <a:lnTo>
                    <a:pt x="8362" y="149"/>
                  </a:lnTo>
                  <a:lnTo>
                    <a:pt x="8320" y="85"/>
                  </a:lnTo>
                  <a:lnTo>
                    <a:pt x="8278" y="64"/>
                  </a:lnTo>
                  <a:lnTo>
                    <a:pt x="8214" y="20"/>
                  </a:lnTo>
                  <a:lnTo>
                    <a:pt x="8129" y="0"/>
                  </a:lnTo>
                  <a:lnTo>
                    <a:pt x="8044" y="0"/>
                  </a:lnTo>
                  <a:lnTo>
                    <a:pt x="7960" y="0"/>
                  </a:lnTo>
                  <a:lnTo>
                    <a:pt x="7853" y="0"/>
                  </a:lnTo>
                  <a:lnTo>
                    <a:pt x="7768" y="20"/>
                  </a:lnTo>
                  <a:lnTo>
                    <a:pt x="7662" y="20"/>
                  </a:lnTo>
                  <a:lnTo>
                    <a:pt x="7577" y="44"/>
                  </a:lnTo>
                  <a:lnTo>
                    <a:pt x="7514" y="44"/>
                  </a:lnTo>
                  <a:lnTo>
                    <a:pt x="7450" y="64"/>
                  </a:lnTo>
                  <a:lnTo>
                    <a:pt x="7385" y="64"/>
                  </a:lnTo>
                  <a:lnTo>
                    <a:pt x="7322" y="64"/>
                  </a:lnTo>
                  <a:lnTo>
                    <a:pt x="7258" y="64"/>
                  </a:lnTo>
                  <a:lnTo>
                    <a:pt x="7195" y="85"/>
                  </a:lnTo>
                  <a:lnTo>
                    <a:pt x="7132" y="85"/>
                  </a:lnTo>
                  <a:lnTo>
                    <a:pt x="7067" y="85"/>
                  </a:lnTo>
                  <a:lnTo>
                    <a:pt x="7003" y="85"/>
                  </a:lnTo>
                  <a:lnTo>
                    <a:pt x="6940" y="85"/>
                  </a:lnTo>
                  <a:lnTo>
                    <a:pt x="6834" y="105"/>
                  </a:lnTo>
                  <a:lnTo>
                    <a:pt x="6750" y="127"/>
                  </a:lnTo>
                  <a:lnTo>
                    <a:pt x="6642" y="127"/>
                  </a:lnTo>
                  <a:lnTo>
                    <a:pt x="6537" y="149"/>
                  </a:lnTo>
                  <a:lnTo>
                    <a:pt x="6432" y="169"/>
                  </a:lnTo>
                  <a:lnTo>
                    <a:pt x="6347" y="190"/>
                  </a:lnTo>
                  <a:lnTo>
                    <a:pt x="6240" y="190"/>
                  </a:lnTo>
                  <a:lnTo>
                    <a:pt x="6134" y="212"/>
                  </a:lnTo>
                  <a:lnTo>
                    <a:pt x="6026" y="212"/>
                  </a:lnTo>
                  <a:lnTo>
                    <a:pt x="5942" y="190"/>
                  </a:lnTo>
                  <a:lnTo>
                    <a:pt x="5857" y="190"/>
                  </a:lnTo>
                  <a:lnTo>
                    <a:pt x="5773" y="190"/>
                  </a:lnTo>
                  <a:lnTo>
                    <a:pt x="5688" y="190"/>
                  </a:lnTo>
                  <a:lnTo>
                    <a:pt x="5623" y="212"/>
                  </a:lnTo>
                  <a:lnTo>
                    <a:pt x="5539" y="234"/>
                  </a:lnTo>
                  <a:lnTo>
                    <a:pt x="5455" y="254"/>
                  </a:lnTo>
                  <a:lnTo>
                    <a:pt x="5390" y="254"/>
                  </a:lnTo>
                  <a:lnTo>
                    <a:pt x="5305" y="277"/>
                  </a:lnTo>
                  <a:lnTo>
                    <a:pt x="5221" y="297"/>
                  </a:lnTo>
                  <a:lnTo>
                    <a:pt x="5157" y="297"/>
                  </a:lnTo>
                  <a:lnTo>
                    <a:pt x="5157" y="318"/>
                  </a:lnTo>
                  <a:lnTo>
                    <a:pt x="5178" y="339"/>
                  </a:lnTo>
                  <a:lnTo>
                    <a:pt x="5178" y="361"/>
                  </a:lnTo>
                  <a:lnTo>
                    <a:pt x="5157" y="361"/>
                  </a:lnTo>
                  <a:lnTo>
                    <a:pt x="4967" y="382"/>
                  </a:lnTo>
                  <a:lnTo>
                    <a:pt x="4796" y="403"/>
                  </a:lnTo>
                  <a:lnTo>
                    <a:pt x="4585" y="446"/>
                  </a:lnTo>
                  <a:lnTo>
                    <a:pt x="4393" y="487"/>
                  </a:lnTo>
                  <a:lnTo>
                    <a:pt x="4202" y="552"/>
                  </a:lnTo>
                  <a:lnTo>
                    <a:pt x="4011" y="594"/>
                  </a:lnTo>
                  <a:lnTo>
                    <a:pt x="3820" y="616"/>
                  </a:lnTo>
                  <a:lnTo>
                    <a:pt x="3651" y="637"/>
                  </a:lnTo>
                  <a:lnTo>
                    <a:pt x="3502" y="637"/>
                  </a:lnTo>
                  <a:lnTo>
                    <a:pt x="3375" y="616"/>
                  </a:lnTo>
                  <a:lnTo>
                    <a:pt x="3269" y="594"/>
                  </a:lnTo>
                  <a:lnTo>
                    <a:pt x="3162" y="616"/>
                  </a:lnTo>
                  <a:lnTo>
                    <a:pt x="3077" y="637"/>
                  </a:lnTo>
                  <a:lnTo>
                    <a:pt x="2972" y="659"/>
                  </a:lnTo>
                  <a:lnTo>
                    <a:pt x="2887" y="700"/>
                  </a:lnTo>
                  <a:lnTo>
                    <a:pt x="2802" y="744"/>
                  </a:lnTo>
                  <a:lnTo>
                    <a:pt x="2695" y="805"/>
                  </a:lnTo>
                  <a:lnTo>
                    <a:pt x="2610" y="849"/>
                  </a:lnTo>
                  <a:lnTo>
                    <a:pt x="2505" y="892"/>
                  </a:lnTo>
                  <a:lnTo>
                    <a:pt x="2420" y="934"/>
                  </a:lnTo>
                  <a:lnTo>
                    <a:pt x="2420" y="955"/>
                  </a:lnTo>
                  <a:lnTo>
                    <a:pt x="2440" y="955"/>
                  </a:lnTo>
                  <a:lnTo>
                    <a:pt x="2440" y="977"/>
                  </a:lnTo>
                  <a:lnTo>
                    <a:pt x="2440" y="997"/>
                  </a:lnTo>
                  <a:lnTo>
                    <a:pt x="2420" y="997"/>
                  </a:lnTo>
                  <a:lnTo>
                    <a:pt x="2420" y="977"/>
                  </a:lnTo>
                  <a:lnTo>
                    <a:pt x="2377" y="977"/>
                  </a:lnTo>
                  <a:lnTo>
                    <a:pt x="2333" y="955"/>
                  </a:lnTo>
                  <a:lnTo>
                    <a:pt x="2272" y="934"/>
                  </a:lnTo>
                  <a:lnTo>
                    <a:pt x="2228" y="934"/>
                  </a:lnTo>
                  <a:lnTo>
                    <a:pt x="2187" y="913"/>
                  </a:lnTo>
                  <a:lnTo>
                    <a:pt x="2123" y="913"/>
                  </a:lnTo>
                  <a:lnTo>
                    <a:pt x="2080" y="913"/>
                  </a:lnTo>
                  <a:lnTo>
                    <a:pt x="2038" y="934"/>
                  </a:lnTo>
                  <a:lnTo>
                    <a:pt x="1995" y="934"/>
                  </a:lnTo>
                  <a:lnTo>
                    <a:pt x="1951" y="955"/>
                  </a:lnTo>
                  <a:lnTo>
                    <a:pt x="1931" y="977"/>
                  </a:lnTo>
                  <a:lnTo>
                    <a:pt x="1889" y="997"/>
                  </a:lnTo>
                  <a:lnTo>
                    <a:pt x="1866" y="1039"/>
                  </a:lnTo>
                  <a:lnTo>
                    <a:pt x="1825" y="1062"/>
                  </a:lnTo>
                  <a:lnTo>
                    <a:pt x="1805" y="1104"/>
                  </a:lnTo>
                  <a:lnTo>
                    <a:pt x="1782" y="1126"/>
                  </a:lnTo>
                  <a:lnTo>
                    <a:pt x="1762" y="1146"/>
                  </a:lnTo>
                  <a:lnTo>
                    <a:pt x="1762" y="1167"/>
                  </a:lnTo>
                  <a:lnTo>
                    <a:pt x="1762" y="1188"/>
                  </a:lnTo>
                  <a:lnTo>
                    <a:pt x="1782" y="1188"/>
                  </a:lnTo>
                  <a:lnTo>
                    <a:pt x="1718" y="1211"/>
                  </a:lnTo>
                  <a:lnTo>
                    <a:pt x="1655" y="1211"/>
                  </a:lnTo>
                  <a:lnTo>
                    <a:pt x="1592" y="1252"/>
                  </a:lnTo>
                  <a:lnTo>
                    <a:pt x="1528" y="1274"/>
                  </a:lnTo>
                  <a:lnTo>
                    <a:pt x="1463" y="1296"/>
                  </a:lnTo>
                  <a:lnTo>
                    <a:pt x="1400" y="1337"/>
                  </a:lnTo>
                  <a:lnTo>
                    <a:pt x="1336" y="1359"/>
                  </a:lnTo>
                  <a:lnTo>
                    <a:pt x="1274" y="1401"/>
                  </a:lnTo>
                  <a:lnTo>
                    <a:pt x="1210" y="1422"/>
                  </a:lnTo>
                  <a:lnTo>
                    <a:pt x="1166" y="1444"/>
                  </a:lnTo>
                  <a:lnTo>
                    <a:pt x="1103" y="1464"/>
                  </a:lnTo>
                  <a:lnTo>
                    <a:pt x="1018" y="1508"/>
                  </a:lnTo>
                  <a:lnTo>
                    <a:pt x="955" y="1529"/>
                  </a:lnTo>
                  <a:lnTo>
                    <a:pt x="892" y="1570"/>
                  </a:lnTo>
                  <a:lnTo>
                    <a:pt x="828" y="1593"/>
                  </a:lnTo>
                  <a:lnTo>
                    <a:pt x="763" y="1634"/>
                  </a:lnTo>
                  <a:lnTo>
                    <a:pt x="700" y="1678"/>
                  </a:lnTo>
                  <a:lnTo>
                    <a:pt x="615" y="1719"/>
                  </a:lnTo>
                  <a:lnTo>
                    <a:pt x="551" y="1762"/>
                  </a:lnTo>
                  <a:lnTo>
                    <a:pt x="466" y="1826"/>
                  </a:lnTo>
                  <a:lnTo>
                    <a:pt x="445" y="1847"/>
                  </a:lnTo>
                  <a:lnTo>
                    <a:pt x="425" y="1890"/>
                  </a:lnTo>
                  <a:lnTo>
                    <a:pt x="403" y="1932"/>
                  </a:lnTo>
                  <a:lnTo>
                    <a:pt x="382" y="1996"/>
                  </a:lnTo>
                  <a:lnTo>
                    <a:pt x="382" y="2037"/>
                  </a:lnTo>
                  <a:lnTo>
                    <a:pt x="360" y="2101"/>
                  </a:lnTo>
                  <a:lnTo>
                    <a:pt x="340" y="2123"/>
                  </a:lnTo>
                  <a:lnTo>
                    <a:pt x="340" y="2144"/>
                  </a:lnTo>
                  <a:lnTo>
                    <a:pt x="318" y="2123"/>
                  </a:lnTo>
                  <a:lnTo>
                    <a:pt x="318" y="2081"/>
                  </a:lnTo>
                  <a:lnTo>
                    <a:pt x="318" y="2059"/>
                  </a:lnTo>
                  <a:lnTo>
                    <a:pt x="297" y="2081"/>
                  </a:lnTo>
                  <a:lnTo>
                    <a:pt x="253" y="2144"/>
                  </a:lnTo>
                  <a:lnTo>
                    <a:pt x="233" y="2229"/>
                  </a:lnTo>
                  <a:lnTo>
                    <a:pt x="212" y="2314"/>
                  </a:lnTo>
                  <a:lnTo>
                    <a:pt x="192" y="2419"/>
                  </a:lnTo>
                  <a:lnTo>
                    <a:pt x="168" y="2526"/>
                  </a:lnTo>
                  <a:lnTo>
                    <a:pt x="192" y="2591"/>
                  </a:lnTo>
                  <a:lnTo>
                    <a:pt x="212" y="2652"/>
                  </a:lnTo>
                  <a:lnTo>
                    <a:pt x="277" y="2675"/>
                  </a:lnTo>
                  <a:lnTo>
                    <a:pt x="233" y="2717"/>
                  </a:lnTo>
                  <a:lnTo>
                    <a:pt x="192" y="2760"/>
                  </a:lnTo>
                  <a:lnTo>
                    <a:pt x="148" y="2824"/>
                  </a:lnTo>
                  <a:lnTo>
                    <a:pt x="105" y="2866"/>
                  </a:lnTo>
                  <a:lnTo>
                    <a:pt x="63" y="2929"/>
                  </a:lnTo>
                  <a:lnTo>
                    <a:pt x="20" y="2993"/>
                  </a:lnTo>
                  <a:lnTo>
                    <a:pt x="0" y="3034"/>
                  </a:lnTo>
                  <a:lnTo>
                    <a:pt x="0" y="3099"/>
                  </a:lnTo>
                  <a:lnTo>
                    <a:pt x="20" y="3184"/>
                  </a:lnTo>
                  <a:lnTo>
                    <a:pt x="63" y="3248"/>
                  </a:lnTo>
                  <a:lnTo>
                    <a:pt x="43" y="3269"/>
                  </a:lnTo>
                  <a:lnTo>
                    <a:pt x="43" y="3311"/>
                  </a:lnTo>
                  <a:lnTo>
                    <a:pt x="43" y="3355"/>
                  </a:lnTo>
                  <a:lnTo>
                    <a:pt x="20" y="3396"/>
                  </a:lnTo>
                  <a:lnTo>
                    <a:pt x="20" y="3440"/>
                  </a:lnTo>
                  <a:lnTo>
                    <a:pt x="20" y="3502"/>
                  </a:lnTo>
                  <a:lnTo>
                    <a:pt x="20" y="3545"/>
                  </a:lnTo>
                  <a:lnTo>
                    <a:pt x="20" y="3588"/>
                  </a:lnTo>
                  <a:lnTo>
                    <a:pt x="43" y="3630"/>
                  </a:lnTo>
                  <a:lnTo>
                    <a:pt x="43" y="3651"/>
                  </a:lnTo>
                  <a:lnTo>
                    <a:pt x="43" y="3673"/>
                  </a:lnTo>
                  <a:lnTo>
                    <a:pt x="43" y="3715"/>
                  </a:lnTo>
                  <a:lnTo>
                    <a:pt x="20" y="3758"/>
                  </a:lnTo>
                  <a:lnTo>
                    <a:pt x="20" y="3822"/>
                  </a:lnTo>
                  <a:lnTo>
                    <a:pt x="20" y="3863"/>
                  </a:lnTo>
                  <a:lnTo>
                    <a:pt x="20" y="3907"/>
                  </a:lnTo>
                  <a:lnTo>
                    <a:pt x="43" y="3948"/>
                  </a:lnTo>
                  <a:lnTo>
                    <a:pt x="63" y="3991"/>
                  </a:lnTo>
                  <a:lnTo>
                    <a:pt x="85" y="4012"/>
                  </a:lnTo>
                  <a:lnTo>
                    <a:pt x="105" y="4033"/>
                  </a:lnTo>
                  <a:lnTo>
                    <a:pt x="105" y="4055"/>
                  </a:lnTo>
                  <a:lnTo>
                    <a:pt x="105" y="4096"/>
                  </a:lnTo>
                  <a:lnTo>
                    <a:pt x="127" y="4161"/>
                  </a:lnTo>
                  <a:lnTo>
                    <a:pt x="127" y="4204"/>
                  </a:lnTo>
                  <a:lnTo>
                    <a:pt x="127" y="4246"/>
                  </a:lnTo>
                  <a:lnTo>
                    <a:pt x="148" y="4289"/>
                  </a:lnTo>
                  <a:lnTo>
                    <a:pt x="168" y="4330"/>
                  </a:lnTo>
                  <a:lnTo>
                    <a:pt x="212" y="4330"/>
                  </a:lnTo>
                  <a:lnTo>
                    <a:pt x="253" y="4330"/>
                  </a:lnTo>
                  <a:lnTo>
                    <a:pt x="233" y="4353"/>
                  </a:lnTo>
                  <a:lnTo>
                    <a:pt x="212" y="4373"/>
                  </a:lnTo>
                  <a:lnTo>
                    <a:pt x="192" y="4415"/>
                  </a:lnTo>
                  <a:lnTo>
                    <a:pt x="192" y="4479"/>
                  </a:lnTo>
                  <a:lnTo>
                    <a:pt x="192" y="4522"/>
                  </a:lnTo>
                  <a:lnTo>
                    <a:pt x="192" y="4587"/>
                  </a:lnTo>
                  <a:lnTo>
                    <a:pt x="212" y="4628"/>
                  </a:lnTo>
                  <a:lnTo>
                    <a:pt x="233" y="4692"/>
                  </a:lnTo>
                  <a:lnTo>
                    <a:pt x="253" y="4733"/>
                  </a:lnTo>
                  <a:lnTo>
                    <a:pt x="277" y="4755"/>
                  </a:lnTo>
                  <a:lnTo>
                    <a:pt x="318" y="4798"/>
                  </a:lnTo>
                  <a:lnTo>
                    <a:pt x="340" y="4840"/>
                  </a:lnTo>
                  <a:lnTo>
                    <a:pt x="360" y="4861"/>
                  </a:lnTo>
                  <a:lnTo>
                    <a:pt x="403" y="4905"/>
                  </a:lnTo>
                  <a:lnTo>
                    <a:pt x="425" y="4946"/>
                  </a:lnTo>
                  <a:lnTo>
                    <a:pt x="445" y="4969"/>
                  </a:lnTo>
                  <a:lnTo>
                    <a:pt x="445" y="5010"/>
                  </a:lnTo>
                  <a:lnTo>
                    <a:pt x="466" y="5054"/>
                  </a:lnTo>
                  <a:lnTo>
                    <a:pt x="486" y="5095"/>
                  </a:lnTo>
                  <a:lnTo>
                    <a:pt x="510" y="5138"/>
                  </a:lnTo>
                  <a:lnTo>
                    <a:pt x="510" y="5158"/>
                  </a:lnTo>
                  <a:lnTo>
                    <a:pt x="530" y="5180"/>
                  </a:lnTo>
                  <a:lnTo>
                    <a:pt x="551" y="5202"/>
                  </a:lnTo>
                  <a:lnTo>
                    <a:pt x="574" y="5202"/>
                  </a:lnTo>
                  <a:lnTo>
                    <a:pt x="595" y="5202"/>
                  </a:lnTo>
                  <a:lnTo>
                    <a:pt x="636" y="5202"/>
                  </a:lnTo>
                  <a:lnTo>
                    <a:pt x="658" y="5202"/>
                  </a:lnTo>
                  <a:lnTo>
                    <a:pt x="679" y="5202"/>
                  </a:lnTo>
                  <a:lnTo>
                    <a:pt x="700" y="5202"/>
                  </a:lnTo>
                  <a:lnTo>
                    <a:pt x="700" y="5223"/>
                  </a:lnTo>
                  <a:lnTo>
                    <a:pt x="720" y="5223"/>
                  </a:lnTo>
                  <a:lnTo>
                    <a:pt x="743" y="5243"/>
                  </a:lnTo>
                  <a:lnTo>
                    <a:pt x="763" y="5243"/>
                  </a:lnTo>
                  <a:lnTo>
                    <a:pt x="785" y="5243"/>
                  </a:lnTo>
                  <a:lnTo>
                    <a:pt x="807" y="5243"/>
                  </a:lnTo>
                  <a:lnTo>
                    <a:pt x="828" y="5243"/>
                  </a:lnTo>
                  <a:lnTo>
                    <a:pt x="848" y="5243"/>
                  </a:lnTo>
                  <a:lnTo>
                    <a:pt x="892" y="5265"/>
                  </a:lnTo>
                  <a:lnTo>
                    <a:pt x="912" y="5287"/>
                  </a:lnTo>
                  <a:lnTo>
                    <a:pt x="933" y="5287"/>
                  </a:lnTo>
                  <a:lnTo>
                    <a:pt x="955" y="5287"/>
                  </a:lnTo>
                  <a:lnTo>
                    <a:pt x="977" y="5287"/>
                  </a:lnTo>
                  <a:lnTo>
                    <a:pt x="997" y="5287"/>
                  </a:lnTo>
                  <a:lnTo>
                    <a:pt x="1040" y="5287"/>
                  </a:lnTo>
                  <a:lnTo>
                    <a:pt x="1103" y="5287"/>
                  </a:lnTo>
                  <a:lnTo>
                    <a:pt x="1166" y="5307"/>
                  </a:lnTo>
                  <a:lnTo>
                    <a:pt x="1230" y="5307"/>
                  </a:lnTo>
                  <a:lnTo>
                    <a:pt x="1295" y="5307"/>
                  </a:lnTo>
                  <a:lnTo>
                    <a:pt x="1358" y="5328"/>
                  </a:lnTo>
                  <a:lnTo>
                    <a:pt x="1422" y="5328"/>
                  </a:lnTo>
                  <a:lnTo>
                    <a:pt x="1485" y="5307"/>
                  </a:lnTo>
                  <a:lnTo>
                    <a:pt x="1528" y="5307"/>
                  </a:lnTo>
                  <a:lnTo>
                    <a:pt x="1592" y="5287"/>
                  </a:lnTo>
                  <a:lnTo>
                    <a:pt x="1633" y="5265"/>
                  </a:lnTo>
                  <a:lnTo>
                    <a:pt x="1677" y="5287"/>
                  </a:lnTo>
                  <a:lnTo>
                    <a:pt x="1718" y="530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70" name="Freeform 18">
              <a:extLst>
                <a:ext uri="{FF2B5EF4-FFF2-40B4-BE49-F238E27FC236}">
                  <a16:creationId xmlns:a16="http://schemas.microsoft.com/office/drawing/2014/main" id="{2C4AE89F-594C-94D1-7276-0AC867851B79}"/>
                </a:ext>
              </a:extLst>
            </p:cNvPr>
            <p:cNvSpPr>
              <a:spLocks/>
            </p:cNvSpPr>
            <p:nvPr/>
          </p:nvSpPr>
          <p:spPr bwMode="auto">
            <a:xfrm>
              <a:off x="1847" y="3249"/>
              <a:ext cx="524" cy="240"/>
            </a:xfrm>
            <a:custGeom>
              <a:avLst/>
              <a:gdLst>
                <a:gd name="T0" fmla="*/ 0 w 1572"/>
                <a:gd name="T1" fmla="*/ 656 h 720"/>
                <a:gd name="T2" fmla="*/ 64 w 1572"/>
                <a:gd name="T3" fmla="*/ 676 h 720"/>
                <a:gd name="T4" fmla="*/ 128 w 1572"/>
                <a:gd name="T5" fmla="*/ 700 h 720"/>
                <a:gd name="T6" fmla="*/ 192 w 1572"/>
                <a:gd name="T7" fmla="*/ 700 h 720"/>
                <a:gd name="T8" fmla="*/ 256 w 1572"/>
                <a:gd name="T9" fmla="*/ 720 h 720"/>
                <a:gd name="T10" fmla="*/ 298 w 1572"/>
                <a:gd name="T11" fmla="*/ 700 h 720"/>
                <a:gd name="T12" fmla="*/ 361 w 1572"/>
                <a:gd name="T13" fmla="*/ 656 h 720"/>
                <a:gd name="T14" fmla="*/ 425 w 1572"/>
                <a:gd name="T15" fmla="*/ 615 h 720"/>
                <a:gd name="T16" fmla="*/ 510 w 1572"/>
                <a:gd name="T17" fmla="*/ 593 h 720"/>
                <a:gd name="T18" fmla="*/ 616 w 1572"/>
                <a:gd name="T19" fmla="*/ 571 h 720"/>
                <a:gd name="T20" fmla="*/ 723 w 1572"/>
                <a:gd name="T21" fmla="*/ 571 h 720"/>
                <a:gd name="T22" fmla="*/ 828 w 1572"/>
                <a:gd name="T23" fmla="*/ 571 h 720"/>
                <a:gd name="T24" fmla="*/ 934 w 1572"/>
                <a:gd name="T25" fmla="*/ 551 h 720"/>
                <a:gd name="T26" fmla="*/ 1041 w 1572"/>
                <a:gd name="T27" fmla="*/ 508 h 720"/>
                <a:gd name="T28" fmla="*/ 1105 w 1572"/>
                <a:gd name="T29" fmla="*/ 466 h 720"/>
                <a:gd name="T30" fmla="*/ 1146 w 1572"/>
                <a:gd name="T31" fmla="*/ 402 h 720"/>
                <a:gd name="T32" fmla="*/ 1167 w 1572"/>
                <a:gd name="T33" fmla="*/ 297 h 720"/>
                <a:gd name="T34" fmla="*/ 1190 w 1572"/>
                <a:gd name="T35" fmla="*/ 317 h 720"/>
                <a:gd name="T36" fmla="*/ 1210 w 1572"/>
                <a:gd name="T37" fmla="*/ 317 h 720"/>
                <a:gd name="T38" fmla="*/ 1231 w 1572"/>
                <a:gd name="T39" fmla="*/ 317 h 720"/>
                <a:gd name="T40" fmla="*/ 1253 w 1572"/>
                <a:gd name="T41" fmla="*/ 317 h 720"/>
                <a:gd name="T42" fmla="*/ 1275 w 1572"/>
                <a:gd name="T43" fmla="*/ 317 h 720"/>
                <a:gd name="T44" fmla="*/ 1295 w 1572"/>
                <a:gd name="T45" fmla="*/ 317 h 720"/>
                <a:gd name="T46" fmla="*/ 1316 w 1572"/>
                <a:gd name="T47" fmla="*/ 297 h 720"/>
                <a:gd name="T48" fmla="*/ 1338 w 1572"/>
                <a:gd name="T49" fmla="*/ 297 h 720"/>
                <a:gd name="T50" fmla="*/ 1359 w 1572"/>
                <a:gd name="T51" fmla="*/ 297 h 720"/>
                <a:gd name="T52" fmla="*/ 1359 w 1572"/>
                <a:gd name="T53" fmla="*/ 253 h 720"/>
                <a:gd name="T54" fmla="*/ 1359 w 1572"/>
                <a:gd name="T55" fmla="*/ 210 h 720"/>
                <a:gd name="T56" fmla="*/ 1380 w 1572"/>
                <a:gd name="T57" fmla="*/ 168 h 720"/>
                <a:gd name="T58" fmla="*/ 1402 w 1572"/>
                <a:gd name="T59" fmla="*/ 148 h 720"/>
                <a:gd name="T60" fmla="*/ 1423 w 1572"/>
                <a:gd name="T61" fmla="*/ 126 h 720"/>
                <a:gd name="T62" fmla="*/ 1443 w 1572"/>
                <a:gd name="T63" fmla="*/ 83 h 720"/>
                <a:gd name="T64" fmla="*/ 1487 w 1572"/>
                <a:gd name="T65" fmla="*/ 61 h 720"/>
                <a:gd name="T66" fmla="*/ 1508 w 1572"/>
                <a:gd name="T67" fmla="*/ 41 h 720"/>
                <a:gd name="T68" fmla="*/ 1549 w 1572"/>
                <a:gd name="T69" fmla="*/ 20 h 720"/>
                <a:gd name="T70" fmla="*/ 1572 w 1572"/>
                <a:gd name="T71"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72" h="720">
                  <a:moveTo>
                    <a:pt x="0" y="656"/>
                  </a:moveTo>
                  <a:lnTo>
                    <a:pt x="64" y="676"/>
                  </a:lnTo>
                  <a:lnTo>
                    <a:pt x="128" y="700"/>
                  </a:lnTo>
                  <a:lnTo>
                    <a:pt x="192" y="700"/>
                  </a:lnTo>
                  <a:lnTo>
                    <a:pt x="256" y="720"/>
                  </a:lnTo>
                  <a:lnTo>
                    <a:pt x="298" y="700"/>
                  </a:lnTo>
                  <a:lnTo>
                    <a:pt x="361" y="656"/>
                  </a:lnTo>
                  <a:lnTo>
                    <a:pt x="425" y="615"/>
                  </a:lnTo>
                  <a:lnTo>
                    <a:pt x="510" y="593"/>
                  </a:lnTo>
                  <a:lnTo>
                    <a:pt x="616" y="571"/>
                  </a:lnTo>
                  <a:lnTo>
                    <a:pt x="723" y="571"/>
                  </a:lnTo>
                  <a:lnTo>
                    <a:pt x="828" y="571"/>
                  </a:lnTo>
                  <a:lnTo>
                    <a:pt x="934" y="551"/>
                  </a:lnTo>
                  <a:lnTo>
                    <a:pt x="1041" y="508"/>
                  </a:lnTo>
                  <a:lnTo>
                    <a:pt x="1105" y="466"/>
                  </a:lnTo>
                  <a:lnTo>
                    <a:pt x="1146" y="402"/>
                  </a:lnTo>
                  <a:lnTo>
                    <a:pt x="1167" y="297"/>
                  </a:lnTo>
                  <a:lnTo>
                    <a:pt x="1190" y="317"/>
                  </a:lnTo>
                  <a:lnTo>
                    <a:pt x="1210" y="317"/>
                  </a:lnTo>
                  <a:lnTo>
                    <a:pt x="1231" y="317"/>
                  </a:lnTo>
                  <a:lnTo>
                    <a:pt x="1253" y="317"/>
                  </a:lnTo>
                  <a:lnTo>
                    <a:pt x="1275" y="317"/>
                  </a:lnTo>
                  <a:lnTo>
                    <a:pt x="1295" y="317"/>
                  </a:lnTo>
                  <a:lnTo>
                    <a:pt x="1316" y="297"/>
                  </a:lnTo>
                  <a:lnTo>
                    <a:pt x="1338" y="297"/>
                  </a:lnTo>
                  <a:lnTo>
                    <a:pt x="1359" y="297"/>
                  </a:lnTo>
                  <a:lnTo>
                    <a:pt x="1359" y="253"/>
                  </a:lnTo>
                  <a:lnTo>
                    <a:pt x="1359" y="210"/>
                  </a:lnTo>
                  <a:lnTo>
                    <a:pt x="1380" y="168"/>
                  </a:lnTo>
                  <a:lnTo>
                    <a:pt x="1402" y="148"/>
                  </a:lnTo>
                  <a:lnTo>
                    <a:pt x="1423" y="126"/>
                  </a:lnTo>
                  <a:lnTo>
                    <a:pt x="1443" y="83"/>
                  </a:lnTo>
                  <a:lnTo>
                    <a:pt x="1487" y="61"/>
                  </a:lnTo>
                  <a:lnTo>
                    <a:pt x="1508" y="41"/>
                  </a:lnTo>
                  <a:lnTo>
                    <a:pt x="1549" y="20"/>
                  </a:lnTo>
                  <a:lnTo>
                    <a:pt x="1572"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71" name="Freeform 19">
              <a:extLst>
                <a:ext uri="{FF2B5EF4-FFF2-40B4-BE49-F238E27FC236}">
                  <a16:creationId xmlns:a16="http://schemas.microsoft.com/office/drawing/2014/main" id="{16547A8F-0BD1-86A4-9257-F572E5737D6F}"/>
                </a:ext>
              </a:extLst>
            </p:cNvPr>
            <p:cNvSpPr>
              <a:spLocks/>
            </p:cNvSpPr>
            <p:nvPr/>
          </p:nvSpPr>
          <p:spPr bwMode="auto">
            <a:xfrm>
              <a:off x="1451" y="2279"/>
              <a:ext cx="1436" cy="1175"/>
            </a:xfrm>
            <a:custGeom>
              <a:avLst/>
              <a:gdLst>
                <a:gd name="T0" fmla="*/ 339 w 4308"/>
                <a:gd name="T1" fmla="*/ 3461 h 3525"/>
                <a:gd name="T2" fmla="*/ 742 w 4308"/>
                <a:gd name="T3" fmla="*/ 3502 h 3525"/>
                <a:gd name="T4" fmla="*/ 998 w 4308"/>
                <a:gd name="T5" fmla="*/ 3418 h 3525"/>
                <a:gd name="T6" fmla="*/ 1380 w 4308"/>
                <a:gd name="T7" fmla="*/ 3525 h 3525"/>
                <a:gd name="T8" fmla="*/ 1911 w 4308"/>
                <a:gd name="T9" fmla="*/ 3440 h 3525"/>
                <a:gd name="T10" fmla="*/ 2249 w 4308"/>
                <a:gd name="T11" fmla="*/ 3313 h 3525"/>
                <a:gd name="T12" fmla="*/ 2378 w 4308"/>
                <a:gd name="T13" fmla="*/ 3143 h 3525"/>
                <a:gd name="T14" fmla="*/ 2631 w 4308"/>
                <a:gd name="T15" fmla="*/ 2951 h 3525"/>
                <a:gd name="T16" fmla="*/ 2865 w 4308"/>
                <a:gd name="T17" fmla="*/ 2653 h 3525"/>
                <a:gd name="T18" fmla="*/ 2760 w 4308"/>
                <a:gd name="T19" fmla="*/ 2504 h 3525"/>
                <a:gd name="T20" fmla="*/ 2993 w 4308"/>
                <a:gd name="T21" fmla="*/ 2251 h 3525"/>
                <a:gd name="T22" fmla="*/ 2993 w 4308"/>
                <a:gd name="T23" fmla="*/ 1678 h 3525"/>
                <a:gd name="T24" fmla="*/ 2971 w 4308"/>
                <a:gd name="T25" fmla="*/ 1381 h 3525"/>
                <a:gd name="T26" fmla="*/ 2993 w 4308"/>
                <a:gd name="T27" fmla="*/ 1252 h 3525"/>
                <a:gd name="T28" fmla="*/ 3141 w 4308"/>
                <a:gd name="T29" fmla="*/ 1104 h 3525"/>
                <a:gd name="T30" fmla="*/ 3629 w 4308"/>
                <a:gd name="T31" fmla="*/ 1040 h 3525"/>
                <a:gd name="T32" fmla="*/ 3926 w 4308"/>
                <a:gd name="T33" fmla="*/ 890 h 3525"/>
                <a:gd name="T34" fmla="*/ 4201 w 4308"/>
                <a:gd name="T35" fmla="*/ 829 h 3525"/>
                <a:gd name="T36" fmla="*/ 3734 w 4308"/>
                <a:gd name="T37" fmla="*/ 807 h 3525"/>
                <a:gd name="T38" fmla="*/ 3778 w 4308"/>
                <a:gd name="T39" fmla="*/ 467 h 3525"/>
                <a:gd name="T40" fmla="*/ 3778 w 4308"/>
                <a:gd name="T41" fmla="*/ 42 h 3525"/>
                <a:gd name="T42" fmla="*/ 3778 w 4308"/>
                <a:gd name="T43" fmla="*/ 339 h 3525"/>
                <a:gd name="T44" fmla="*/ 3693 w 4308"/>
                <a:gd name="T45" fmla="*/ 488 h 3525"/>
                <a:gd name="T46" fmla="*/ 3673 w 4308"/>
                <a:gd name="T47" fmla="*/ 829 h 3525"/>
                <a:gd name="T48" fmla="*/ 3098 w 4308"/>
                <a:gd name="T49" fmla="*/ 1040 h 3525"/>
                <a:gd name="T50" fmla="*/ 2971 w 4308"/>
                <a:gd name="T51" fmla="*/ 1232 h 3525"/>
                <a:gd name="T52" fmla="*/ 2652 w 4308"/>
                <a:gd name="T53" fmla="*/ 1401 h 3525"/>
                <a:gd name="T54" fmla="*/ 2334 w 4308"/>
                <a:gd name="T55" fmla="*/ 1211 h 3525"/>
                <a:gd name="T56" fmla="*/ 2144 w 4308"/>
                <a:gd name="T57" fmla="*/ 1019 h 3525"/>
                <a:gd name="T58" fmla="*/ 2313 w 4308"/>
                <a:gd name="T59" fmla="*/ 1211 h 3525"/>
                <a:gd name="T60" fmla="*/ 2249 w 4308"/>
                <a:gd name="T61" fmla="*/ 1401 h 3525"/>
                <a:gd name="T62" fmla="*/ 2271 w 4308"/>
                <a:gd name="T63" fmla="*/ 1422 h 3525"/>
                <a:gd name="T64" fmla="*/ 2568 w 4308"/>
                <a:gd name="T65" fmla="*/ 1401 h 3525"/>
                <a:gd name="T66" fmla="*/ 2865 w 4308"/>
                <a:gd name="T67" fmla="*/ 1678 h 3525"/>
                <a:gd name="T68" fmla="*/ 2737 w 4308"/>
                <a:gd name="T69" fmla="*/ 2037 h 3525"/>
                <a:gd name="T70" fmla="*/ 2801 w 4308"/>
                <a:gd name="T71" fmla="*/ 2229 h 3525"/>
                <a:gd name="T72" fmla="*/ 2675 w 4308"/>
                <a:gd name="T73" fmla="*/ 2443 h 3525"/>
                <a:gd name="T74" fmla="*/ 2696 w 4308"/>
                <a:gd name="T75" fmla="*/ 2591 h 3525"/>
                <a:gd name="T76" fmla="*/ 2631 w 4308"/>
                <a:gd name="T77" fmla="*/ 2802 h 3525"/>
                <a:gd name="T78" fmla="*/ 2419 w 4308"/>
                <a:gd name="T79" fmla="*/ 2971 h 3525"/>
                <a:gd name="T80" fmla="*/ 2398 w 4308"/>
                <a:gd name="T81" fmla="*/ 2717 h 3525"/>
                <a:gd name="T82" fmla="*/ 2546 w 4308"/>
                <a:gd name="T83" fmla="*/ 2526 h 3525"/>
                <a:gd name="T84" fmla="*/ 2419 w 4308"/>
                <a:gd name="T85" fmla="*/ 2569 h 3525"/>
                <a:gd name="T86" fmla="*/ 2313 w 4308"/>
                <a:gd name="T87" fmla="*/ 2761 h 3525"/>
                <a:gd name="T88" fmla="*/ 2334 w 4308"/>
                <a:gd name="T89" fmla="*/ 2994 h 3525"/>
                <a:gd name="T90" fmla="*/ 2060 w 4308"/>
                <a:gd name="T91" fmla="*/ 3143 h 3525"/>
                <a:gd name="T92" fmla="*/ 1868 w 4308"/>
                <a:gd name="T93" fmla="*/ 3248 h 3525"/>
                <a:gd name="T94" fmla="*/ 1464 w 4308"/>
                <a:gd name="T95" fmla="*/ 3291 h 3525"/>
                <a:gd name="T96" fmla="*/ 1464 w 4308"/>
                <a:gd name="T97" fmla="*/ 2971 h 3525"/>
                <a:gd name="T98" fmla="*/ 1569 w 4308"/>
                <a:gd name="T99" fmla="*/ 2761 h 3525"/>
                <a:gd name="T100" fmla="*/ 1698 w 4308"/>
                <a:gd name="T101" fmla="*/ 2526 h 3525"/>
                <a:gd name="T102" fmla="*/ 1846 w 4308"/>
                <a:gd name="T103" fmla="*/ 2335 h 3525"/>
                <a:gd name="T104" fmla="*/ 1719 w 4308"/>
                <a:gd name="T105" fmla="*/ 2484 h 3525"/>
                <a:gd name="T106" fmla="*/ 1336 w 4308"/>
                <a:gd name="T107" fmla="*/ 2781 h 3525"/>
                <a:gd name="T108" fmla="*/ 1231 w 4308"/>
                <a:gd name="T109" fmla="*/ 2526 h 3525"/>
                <a:gd name="T110" fmla="*/ 1231 w 4308"/>
                <a:gd name="T111" fmla="*/ 2676 h 3525"/>
                <a:gd name="T112" fmla="*/ 1210 w 4308"/>
                <a:gd name="T113" fmla="*/ 2717 h 3525"/>
                <a:gd name="T114" fmla="*/ 1401 w 4308"/>
                <a:gd name="T115" fmla="*/ 3014 h 3525"/>
                <a:gd name="T116" fmla="*/ 1188 w 4308"/>
                <a:gd name="T117" fmla="*/ 3376 h 3525"/>
                <a:gd name="T118" fmla="*/ 934 w 4308"/>
                <a:gd name="T119" fmla="*/ 3354 h 3525"/>
                <a:gd name="T120" fmla="*/ 508 w 4308"/>
                <a:gd name="T121" fmla="*/ 3440 h 3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08" h="3525">
                  <a:moveTo>
                    <a:pt x="0" y="3376"/>
                  </a:moveTo>
                  <a:lnTo>
                    <a:pt x="41" y="3396"/>
                  </a:lnTo>
                  <a:lnTo>
                    <a:pt x="85" y="3396"/>
                  </a:lnTo>
                  <a:lnTo>
                    <a:pt x="126" y="3418"/>
                  </a:lnTo>
                  <a:lnTo>
                    <a:pt x="169" y="3418"/>
                  </a:lnTo>
                  <a:lnTo>
                    <a:pt x="213" y="3440"/>
                  </a:lnTo>
                  <a:lnTo>
                    <a:pt x="254" y="3440"/>
                  </a:lnTo>
                  <a:lnTo>
                    <a:pt x="298" y="3440"/>
                  </a:lnTo>
                  <a:lnTo>
                    <a:pt x="339" y="3461"/>
                  </a:lnTo>
                  <a:lnTo>
                    <a:pt x="383" y="3461"/>
                  </a:lnTo>
                  <a:lnTo>
                    <a:pt x="424" y="3481"/>
                  </a:lnTo>
                  <a:lnTo>
                    <a:pt x="466" y="3502"/>
                  </a:lnTo>
                  <a:lnTo>
                    <a:pt x="508" y="3502"/>
                  </a:lnTo>
                  <a:lnTo>
                    <a:pt x="572" y="3502"/>
                  </a:lnTo>
                  <a:lnTo>
                    <a:pt x="616" y="3502"/>
                  </a:lnTo>
                  <a:lnTo>
                    <a:pt x="657" y="3525"/>
                  </a:lnTo>
                  <a:lnTo>
                    <a:pt x="700" y="3502"/>
                  </a:lnTo>
                  <a:lnTo>
                    <a:pt x="742" y="3502"/>
                  </a:lnTo>
                  <a:lnTo>
                    <a:pt x="785" y="3502"/>
                  </a:lnTo>
                  <a:lnTo>
                    <a:pt x="828" y="3481"/>
                  </a:lnTo>
                  <a:lnTo>
                    <a:pt x="869" y="3461"/>
                  </a:lnTo>
                  <a:lnTo>
                    <a:pt x="891" y="3461"/>
                  </a:lnTo>
                  <a:lnTo>
                    <a:pt x="913" y="3440"/>
                  </a:lnTo>
                  <a:lnTo>
                    <a:pt x="934" y="3440"/>
                  </a:lnTo>
                  <a:lnTo>
                    <a:pt x="954" y="3440"/>
                  </a:lnTo>
                  <a:lnTo>
                    <a:pt x="977" y="3418"/>
                  </a:lnTo>
                  <a:lnTo>
                    <a:pt x="998" y="3418"/>
                  </a:lnTo>
                  <a:lnTo>
                    <a:pt x="1018" y="3418"/>
                  </a:lnTo>
                  <a:lnTo>
                    <a:pt x="1039" y="3418"/>
                  </a:lnTo>
                  <a:lnTo>
                    <a:pt x="1039" y="3440"/>
                  </a:lnTo>
                  <a:lnTo>
                    <a:pt x="1103" y="3461"/>
                  </a:lnTo>
                  <a:lnTo>
                    <a:pt x="1168" y="3481"/>
                  </a:lnTo>
                  <a:lnTo>
                    <a:pt x="1210" y="3502"/>
                  </a:lnTo>
                  <a:lnTo>
                    <a:pt x="1272" y="3525"/>
                  </a:lnTo>
                  <a:lnTo>
                    <a:pt x="1316" y="3525"/>
                  </a:lnTo>
                  <a:lnTo>
                    <a:pt x="1380" y="3525"/>
                  </a:lnTo>
                  <a:lnTo>
                    <a:pt x="1443" y="3525"/>
                  </a:lnTo>
                  <a:lnTo>
                    <a:pt x="1485" y="3502"/>
                  </a:lnTo>
                  <a:lnTo>
                    <a:pt x="1549" y="3481"/>
                  </a:lnTo>
                  <a:lnTo>
                    <a:pt x="1613" y="3461"/>
                  </a:lnTo>
                  <a:lnTo>
                    <a:pt x="1654" y="3461"/>
                  </a:lnTo>
                  <a:lnTo>
                    <a:pt x="1719" y="3440"/>
                  </a:lnTo>
                  <a:lnTo>
                    <a:pt x="1783" y="3440"/>
                  </a:lnTo>
                  <a:lnTo>
                    <a:pt x="1846" y="3440"/>
                  </a:lnTo>
                  <a:lnTo>
                    <a:pt x="1911" y="3440"/>
                  </a:lnTo>
                  <a:lnTo>
                    <a:pt x="1975" y="3440"/>
                  </a:lnTo>
                  <a:lnTo>
                    <a:pt x="2036" y="3440"/>
                  </a:lnTo>
                  <a:lnTo>
                    <a:pt x="2080" y="3440"/>
                  </a:lnTo>
                  <a:lnTo>
                    <a:pt x="2144" y="3418"/>
                  </a:lnTo>
                  <a:lnTo>
                    <a:pt x="2208" y="3376"/>
                  </a:lnTo>
                  <a:lnTo>
                    <a:pt x="2228" y="3376"/>
                  </a:lnTo>
                  <a:lnTo>
                    <a:pt x="2228" y="3354"/>
                  </a:lnTo>
                  <a:lnTo>
                    <a:pt x="2249" y="3333"/>
                  </a:lnTo>
                  <a:lnTo>
                    <a:pt x="2249" y="3313"/>
                  </a:lnTo>
                  <a:lnTo>
                    <a:pt x="2271" y="3291"/>
                  </a:lnTo>
                  <a:lnTo>
                    <a:pt x="2271" y="3269"/>
                  </a:lnTo>
                  <a:lnTo>
                    <a:pt x="2271" y="3248"/>
                  </a:lnTo>
                  <a:lnTo>
                    <a:pt x="2271" y="3228"/>
                  </a:lnTo>
                  <a:lnTo>
                    <a:pt x="2271" y="3184"/>
                  </a:lnTo>
                  <a:lnTo>
                    <a:pt x="2293" y="3163"/>
                  </a:lnTo>
                  <a:lnTo>
                    <a:pt x="2313" y="3163"/>
                  </a:lnTo>
                  <a:lnTo>
                    <a:pt x="2354" y="3143"/>
                  </a:lnTo>
                  <a:lnTo>
                    <a:pt x="2378" y="3143"/>
                  </a:lnTo>
                  <a:lnTo>
                    <a:pt x="2419" y="3143"/>
                  </a:lnTo>
                  <a:lnTo>
                    <a:pt x="2441" y="3163"/>
                  </a:lnTo>
                  <a:lnTo>
                    <a:pt x="2483" y="3163"/>
                  </a:lnTo>
                  <a:lnTo>
                    <a:pt x="2504" y="3184"/>
                  </a:lnTo>
                  <a:lnTo>
                    <a:pt x="2504" y="3121"/>
                  </a:lnTo>
                  <a:lnTo>
                    <a:pt x="2526" y="3058"/>
                  </a:lnTo>
                  <a:lnTo>
                    <a:pt x="2546" y="3014"/>
                  </a:lnTo>
                  <a:lnTo>
                    <a:pt x="2590" y="2971"/>
                  </a:lnTo>
                  <a:lnTo>
                    <a:pt x="2631" y="2951"/>
                  </a:lnTo>
                  <a:lnTo>
                    <a:pt x="2696" y="2909"/>
                  </a:lnTo>
                  <a:lnTo>
                    <a:pt x="2737" y="2887"/>
                  </a:lnTo>
                  <a:lnTo>
                    <a:pt x="2780" y="2845"/>
                  </a:lnTo>
                  <a:lnTo>
                    <a:pt x="2823" y="2802"/>
                  </a:lnTo>
                  <a:lnTo>
                    <a:pt x="2865" y="2737"/>
                  </a:lnTo>
                  <a:lnTo>
                    <a:pt x="2865" y="2717"/>
                  </a:lnTo>
                  <a:lnTo>
                    <a:pt x="2886" y="2696"/>
                  </a:lnTo>
                  <a:lnTo>
                    <a:pt x="2865" y="2676"/>
                  </a:lnTo>
                  <a:lnTo>
                    <a:pt x="2865" y="2653"/>
                  </a:lnTo>
                  <a:lnTo>
                    <a:pt x="2844" y="2632"/>
                  </a:lnTo>
                  <a:lnTo>
                    <a:pt x="2844" y="2611"/>
                  </a:lnTo>
                  <a:lnTo>
                    <a:pt x="2823" y="2591"/>
                  </a:lnTo>
                  <a:lnTo>
                    <a:pt x="2801" y="2591"/>
                  </a:lnTo>
                  <a:lnTo>
                    <a:pt x="2760" y="2569"/>
                  </a:lnTo>
                  <a:lnTo>
                    <a:pt x="2737" y="2548"/>
                  </a:lnTo>
                  <a:lnTo>
                    <a:pt x="2737" y="2526"/>
                  </a:lnTo>
                  <a:lnTo>
                    <a:pt x="2737" y="2504"/>
                  </a:lnTo>
                  <a:lnTo>
                    <a:pt x="2760" y="2504"/>
                  </a:lnTo>
                  <a:lnTo>
                    <a:pt x="2760" y="2484"/>
                  </a:lnTo>
                  <a:lnTo>
                    <a:pt x="2801" y="2463"/>
                  </a:lnTo>
                  <a:lnTo>
                    <a:pt x="2844" y="2443"/>
                  </a:lnTo>
                  <a:lnTo>
                    <a:pt x="2886" y="2419"/>
                  </a:lnTo>
                  <a:lnTo>
                    <a:pt x="2908" y="2378"/>
                  </a:lnTo>
                  <a:lnTo>
                    <a:pt x="2929" y="2356"/>
                  </a:lnTo>
                  <a:lnTo>
                    <a:pt x="2949" y="2314"/>
                  </a:lnTo>
                  <a:lnTo>
                    <a:pt x="2971" y="2293"/>
                  </a:lnTo>
                  <a:lnTo>
                    <a:pt x="2993" y="2251"/>
                  </a:lnTo>
                  <a:lnTo>
                    <a:pt x="3013" y="2209"/>
                  </a:lnTo>
                  <a:lnTo>
                    <a:pt x="3013" y="2166"/>
                  </a:lnTo>
                  <a:lnTo>
                    <a:pt x="3013" y="2101"/>
                  </a:lnTo>
                  <a:lnTo>
                    <a:pt x="3013" y="2017"/>
                  </a:lnTo>
                  <a:lnTo>
                    <a:pt x="3013" y="1952"/>
                  </a:lnTo>
                  <a:lnTo>
                    <a:pt x="3013" y="1889"/>
                  </a:lnTo>
                  <a:lnTo>
                    <a:pt x="3013" y="1804"/>
                  </a:lnTo>
                  <a:lnTo>
                    <a:pt x="2993" y="1740"/>
                  </a:lnTo>
                  <a:lnTo>
                    <a:pt x="2993" y="1678"/>
                  </a:lnTo>
                  <a:lnTo>
                    <a:pt x="2993" y="1593"/>
                  </a:lnTo>
                  <a:lnTo>
                    <a:pt x="2993" y="1529"/>
                  </a:lnTo>
                  <a:lnTo>
                    <a:pt x="2993" y="1444"/>
                  </a:lnTo>
                  <a:lnTo>
                    <a:pt x="2971" y="1444"/>
                  </a:lnTo>
                  <a:lnTo>
                    <a:pt x="2971" y="1422"/>
                  </a:lnTo>
                  <a:lnTo>
                    <a:pt x="2971" y="1401"/>
                  </a:lnTo>
                  <a:lnTo>
                    <a:pt x="2949" y="1401"/>
                  </a:lnTo>
                  <a:lnTo>
                    <a:pt x="2949" y="1381"/>
                  </a:lnTo>
                  <a:lnTo>
                    <a:pt x="2971" y="1381"/>
                  </a:lnTo>
                  <a:lnTo>
                    <a:pt x="2993" y="1381"/>
                  </a:lnTo>
                  <a:lnTo>
                    <a:pt x="3013" y="1359"/>
                  </a:lnTo>
                  <a:lnTo>
                    <a:pt x="3034" y="1359"/>
                  </a:lnTo>
                  <a:lnTo>
                    <a:pt x="3034" y="1337"/>
                  </a:lnTo>
                  <a:lnTo>
                    <a:pt x="3034" y="1316"/>
                  </a:lnTo>
                  <a:lnTo>
                    <a:pt x="3034" y="1296"/>
                  </a:lnTo>
                  <a:lnTo>
                    <a:pt x="3013" y="1273"/>
                  </a:lnTo>
                  <a:lnTo>
                    <a:pt x="2993" y="1273"/>
                  </a:lnTo>
                  <a:lnTo>
                    <a:pt x="2993" y="1252"/>
                  </a:lnTo>
                  <a:lnTo>
                    <a:pt x="2971" y="1252"/>
                  </a:lnTo>
                  <a:lnTo>
                    <a:pt x="2971" y="1232"/>
                  </a:lnTo>
                  <a:lnTo>
                    <a:pt x="2993" y="1211"/>
                  </a:lnTo>
                  <a:lnTo>
                    <a:pt x="3013" y="1189"/>
                  </a:lnTo>
                  <a:lnTo>
                    <a:pt x="3034" y="1167"/>
                  </a:lnTo>
                  <a:lnTo>
                    <a:pt x="3057" y="1147"/>
                  </a:lnTo>
                  <a:lnTo>
                    <a:pt x="3057" y="1124"/>
                  </a:lnTo>
                  <a:lnTo>
                    <a:pt x="3057" y="1104"/>
                  </a:lnTo>
                  <a:lnTo>
                    <a:pt x="3141" y="1104"/>
                  </a:lnTo>
                  <a:lnTo>
                    <a:pt x="3205" y="1104"/>
                  </a:lnTo>
                  <a:lnTo>
                    <a:pt x="3268" y="1104"/>
                  </a:lnTo>
                  <a:lnTo>
                    <a:pt x="3331" y="1104"/>
                  </a:lnTo>
                  <a:lnTo>
                    <a:pt x="3396" y="1104"/>
                  </a:lnTo>
                  <a:lnTo>
                    <a:pt x="3460" y="1104"/>
                  </a:lnTo>
                  <a:lnTo>
                    <a:pt x="3523" y="1082"/>
                  </a:lnTo>
                  <a:lnTo>
                    <a:pt x="3565" y="1082"/>
                  </a:lnTo>
                  <a:lnTo>
                    <a:pt x="3608" y="1062"/>
                  </a:lnTo>
                  <a:lnTo>
                    <a:pt x="3629" y="1040"/>
                  </a:lnTo>
                  <a:lnTo>
                    <a:pt x="3649" y="1019"/>
                  </a:lnTo>
                  <a:lnTo>
                    <a:pt x="3673" y="999"/>
                  </a:lnTo>
                  <a:lnTo>
                    <a:pt x="3693" y="977"/>
                  </a:lnTo>
                  <a:lnTo>
                    <a:pt x="3714" y="977"/>
                  </a:lnTo>
                  <a:lnTo>
                    <a:pt x="3734" y="977"/>
                  </a:lnTo>
                  <a:lnTo>
                    <a:pt x="3757" y="955"/>
                  </a:lnTo>
                  <a:lnTo>
                    <a:pt x="3821" y="914"/>
                  </a:lnTo>
                  <a:lnTo>
                    <a:pt x="3863" y="914"/>
                  </a:lnTo>
                  <a:lnTo>
                    <a:pt x="3926" y="890"/>
                  </a:lnTo>
                  <a:lnTo>
                    <a:pt x="3990" y="890"/>
                  </a:lnTo>
                  <a:lnTo>
                    <a:pt x="4032" y="890"/>
                  </a:lnTo>
                  <a:lnTo>
                    <a:pt x="4096" y="890"/>
                  </a:lnTo>
                  <a:lnTo>
                    <a:pt x="4160" y="890"/>
                  </a:lnTo>
                  <a:lnTo>
                    <a:pt x="4224" y="870"/>
                  </a:lnTo>
                  <a:lnTo>
                    <a:pt x="4266" y="849"/>
                  </a:lnTo>
                  <a:lnTo>
                    <a:pt x="4308" y="785"/>
                  </a:lnTo>
                  <a:lnTo>
                    <a:pt x="4266" y="807"/>
                  </a:lnTo>
                  <a:lnTo>
                    <a:pt x="4201" y="829"/>
                  </a:lnTo>
                  <a:lnTo>
                    <a:pt x="4140" y="829"/>
                  </a:lnTo>
                  <a:lnTo>
                    <a:pt x="4075" y="829"/>
                  </a:lnTo>
                  <a:lnTo>
                    <a:pt x="4011" y="829"/>
                  </a:lnTo>
                  <a:lnTo>
                    <a:pt x="3968" y="829"/>
                  </a:lnTo>
                  <a:lnTo>
                    <a:pt x="3906" y="829"/>
                  </a:lnTo>
                  <a:lnTo>
                    <a:pt x="3841" y="829"/>
                  </a:lnTo>
                  <a:lnTo>
                    <a:pt x="3778" y="829"/>
                  </a:lnTo>
                  <a:lnTo>
                    <a:pt x="3714" y="849"/>
                  </a:lnTo>
                  <a:lnTo>
                    <a:pt x="3734" y="807"/>
                  </a:lnTo>
                  <a:lnTo>
                    <a:pt x="3734" y="764"/>
                  </a:lnTo>
                  <a:lnTo>
                    <a:pt x="3734" y="744"/>
                  </a:lnTo>
                  <a:lnTo>
                    <a:pt x="3734" y="701"/>
                  </a:lnTo>
                  <a:lnTo>
                    <a:pt x="3734" y="657"/>
                  </a:lnTo>
                  <a:lnTo>
                    <a:pt x="3734" y="616"/>
                  </a:lnTo>
                  <a:lnTo>
                    <a:pt x="3734" y="572"/>
                  </a:lnTo>
                  <a:lnTo>
                    <a:pt x="3757" y="552"/>
                  </a:lnTo>
                  <a:lnTo>
                    <a:pt x="3757" y="508"/>
                  </a:lnTo>
                  <a:lnTo>
                    <a:pt x="3778" y="467"/>
                  </a:lnTo>
                  <a:lnTo>
                    <a:pt x="3799" y="424"/>
                  </a:lnTo>
                  <a:lnTo>
                    <a:pt x="3799" y="382"/>
                  </a:lnTo>
                  <a:lnTo>
                    <a:pt x="3821" y="339"/>
                  </a:lnTo>
                  <a:lnTo>
                    <a:pt x="3821" y="297"/>
                  </a:lnTo>
                  <a:lnTo>
                    <a:pt x="3821" y="234"/>
                  </a:lnTo>
                  <a:lnTo>
                    <a:pt x="3821" y="190"/>
                  </a:lnTo>
                  <a:lnTo>
                    <a:pt x="3799" y="149"/>
                  </a:lnTo>
                  <a:lnTo>
                    <a:pt x="3778" y="105"/>
                  </a:lnTo>
                  <a:lnTo>
                    <a:pt x="3778" y="42"/>
                  </a:lnTo>
                  <a:lnTo>
                    <a:pt x="3757" y="0"/>
                  </a:lnTo>
                  <a:lnTo>
                    <a:pt x="3757" y="42"/>
                  </a:lnTo>
                  <a:lnTo>
                    <a:pt x="3757" y="85"/>
                  </a:lnTo>
                  <a:lnTo>
                    <a:pt x="3757" y="129"/>
                  </a:lnTo>
                  <a:lnTo>
                    <a:pt x="3757" y="170"/>
                  </a:lnTo>
                  <a:lnTo>
                    <a:pt x="3778" y="212"/>
                  </a:lnTo>
                  <a:lnTo>
                    <a:pt x="3778" y="255"/>
                  </a:lnTo>
                  <a:lnTo>
                    <a:pt x="3778" y="297"/>
                  </a:lnTo>
                  <a:lnTo>
                    <a:pt x="3778" y="339"/>
                  </a:lnTo>
                  <a:lnTo>
                    <a:pt x="3778" y="382"/>
                  </a:lnTo>
                  <a:lnTo>
                    <a:pt x="3778" y="403"/>
                  </a:lnTo>
                  <a:lnTo>
                    <a:pt x="3778" y="424"/>
                  </a:lnTo>
                  <a:lnTo>
                    <a:pt x="3757" y="447"/>
                  </a:lnTo>
                  <a:lnTo>
                    <a:pt x="3734" y="447"/>
                  </a:lnTo>
                  <a:lnTo>
                    <a:pt x="3734" y="467"/>
                  </a:lnTo>
                  <a:lnTo>
                    <a:pt x="3714" y="467"/>
                  </a:lnTo>
                  <a:lnTo>
                    <a:pt x="3714" y="488"/>
                  </a:lnTo>
                  <a:lnTo>
                    <a:pt x="3693" y="488"/>
                  </a:lnTo>
                  <a:lnTo>
                    <a:pt x="3693" y="508"/>
                  </a:lnTo>
                  <a:lnTo>
                    <a:pt x="3693" y="552"/>
                  </a:lnTo>
                  <a:lnTo>
                    <a:pt x="3693" y="596"/>
                  </a:lnTo>
                  <a:lnTo>
                    <a:pt x="3693" y="637"/>
                  </a:lnTo>
                  <a:lnTo>
                    <a:pt x="3693" y="680"/>
                  </a:lnTo>
                  <a:lnTo>
                    <a:pt x="3693" y="722"/>
                  </a:lnTo>
                  <a:lnTo>
                    <a:pt x="3693" y="764"/>
                  </a:lnTo>
                  <a:lnTo>
                    <a:pt x="3673" y="785"/>
                  </a:lnTo>
                  <a:lnTo>
                    <a:pt x="3673" y="829"/>
                  </a:lnTo>
                  <a:lnTo>
                    <a:pt x="3629" y="870"/>
                  </a:lnTo>
                  <a:lnTo>
                    <a:pt x="3608" y="890"/>
                  </a:lnTo>
                  <a:lnTo>
                    <a:pt x="3544" y="934"/>
                  </a:lnTo>
                  <a:lnTo>
                    <a:pt x="3481" y="955"/>
                  </a:lnTo>
                  <a:lnTo>
                    <a:pt x="3396" y="999"/>
                  </a:lnTo>
                  <a:lnTo>
                    <a:pt x="3331" y="1019"/>
                  </a:lnTo>
                  <a:lnTo>
                    <a:pt x="3247" y="1040"/>
                  </a:lnTo>
                  <a:lnTo>
                    <a:pt x="3183" y="1040"/>
                  </a:lnTo>
                  <a:lnTo>
                    <a:pt x="3098" y="1040"/>
                  </a:lnTo>
                  <a:lnTo>
                    <a:pt x="3034" y="1019"/>
                  </a:lnTo>
                  <a:lnTo>
                    <a:pt x="2971" y="999"/>
                  </a:lnTo>
                  <a:lnTo>
                    <a:pt x="2886" y="955"/>
                  </a:lnTo>
                  <a:lnTo>
                    <a:pt x="2949" y="999"/>
                  </a:lnTo>
                  <a:lnTo>
                    <a:pt x="2993" y="1040"/>
                  </a:lnTo>
                  <a:lnTo>
                    <a:pt x="2993" y="1082"/>
                  </a:lnTo>
                  <a:lnTo>
                    <a:pt x="3013" y="1124"/>
                  </a:lnTo>
                  <a:lnTo>
                    <a:pt x="2993" y="1189"/>
                  </a:lnTo>
                  <a:lnTo>
                    <a:pt x="2971" y="1232"/>
                  </a:lnTo>
                  <a:lnTo>
                    <a:pt x="2949" y="1273"/>
                  </a:lnTo>
                  <a:lnTo>
                    <a:pt x="2908" y="1296"/>
                  </a:lnTo>
                  <a:lnTo>
                    <a:pt x="2886" y="1337"/>
                  </a:lnTo>
                  <a:lnTo>
                    <a:pt x="2844" y="1359"/>
                  </a:lnTo>
                  <a:lnTo>
                    <a:pt x="2801" y="1381"/>
                  </a:lnTo>
                  <a:lnTo>
                    <a:pt x="2780" y="1381"/>
                  </a:lnTo>
                  <a:lnTo>
                    <a:pt x="2737" y="1401"/>
                  </a:lnTo>
                  <a:lnTo>
                    <a:pt x="2696" y="1401"/>
                  </a:lnTo>
                  <a:lnTo>
                    <a:pt x="2652" y="1401"/>
                  </a:lnTo>
                  <a:lnTo>
                    <a:pt x="2611" y="1401"/>
                  </a:lnTo>
                  <a:lnTo>
                    <a:pt x="2568" y="1381"/>
                  </a:lnTo>
                  <a:lnTo>
                    <a:pt x="2526" y="1381"/>
                  </a:lnTo>
                  <a:lnTo>
                    <a:pt x="2483" y="1359"/>
                  </a:lnTo>
                  <a:lnTo>
                    <a:pt x="2461" y="1316"/>
                  </a:lnTo>
                  <a:lnTo>
                    <a:pt x="2419" y="1296"/>
                  </a:lnTo>
                  <a:lnTo>
                    <a:pt x="2398" y="1252"/>
                  </a:lnTo>
                  <a:lnTo>
                    <a:pt x="2378" y="1232"/>
                  </a:lnTo>
                  <a:lnTo>
                    <a:pt x="2334" y="1211"/>
                  </a:lnTo>
                  <a:lnTo>
                    <a:pt x="2313" y="1189"/>
                  </a:lnTo>
                  <a:lnTo>
                    <a:pt x="2293" y="1167"/>
                  </a:lnTo>
                  <a:lnTo>
                    <a:pt x="2249" y="1147"/>
                  </a:lnTo>
                  <a:lnTo>
                    <a:pt x="2228" y="1124"/>
                  </a:lnTo>
                  <a:lnTo>
                    <a:pt x="2186" y="1104"/>
                  </a:lnTo>
                  <a:lnTo>
                    <a:pt x="2165" y="1082"/>
                  </a:lnTo>
                  <a:lnTo>
                    <a:pt x="2144" y="1062"/>
                  </a:lnTo>
                  <a:lnTo>
                    <a:pt x="2144" y="1040"/>
                  </a:lnTo>
                  <a:lnTo>
                    <a:pt x="2144" y="1019"/>
                  </a:lnTo>
                  <a:lnTo>
                    <a:pt x="2144" y="999"/>
                  </a:lnTo>
                  <a:lnTo>
                    <a:pt x="2144" y="977"/>
                  </a:lnTo>
                  <a:lnTo>
                    <a:pt x="2144" y="1019"/>
                  </a:lnTo>
                  <a:lnTo>
                    <a:pt x="2165" y="1062"/>
                  </a:lnTo>
                  <a:lnTo>
                    <a:pt x="2186" y="1104"/>
                  </a:lnTo>
                  <a:lnTo>
                    <a:pt x="2228" y="1124"/>
                  </a:lnTo>
                  <a:lnTo>
                    <a:pt x="2249" y="1167"/>
                  </a:lnTo>
                  <a:lnTo>
                    <a:pt x="2293" y="1189"/>
                  </a:lnTo>
                  <a:lnTo>
                    <a:pt x="2313" y="1211"/>
                  </a:lnTo>
                  <a:lnTo>
                    <a:pt x="2354" y="1252"/>
                  </a:lnTo>
                  <a:lnTo>
                    <a:pt x="2378" y="1273"/>
                  </a:lnTo>
                  <a:lnTo>
                    <a:pt x="2378" y="1316"/>
                  </a:lnTo>
                  <a:lnTo>
                    <a:pt x="2378" y="1337"/>
                  </a:lnTo>
                  <a:lnTo>
                    <a:pt x="2354" y="1359"/>
                  </a:lnTo>
                  <a:lnTo>
                    <a:pt x="2334" y="1381"/>
                  </a:lnTo>
                  <a:lnTo>
                    <a:pt x="2293" y="1381"/>
                  </a:lnTo>
                  <a:lnTo>
                    <a:pt x="2271" y="1401"/>
                  </a:lnTo>
                  <a:lnTo>
                    <a:pt x="2249" y="1401"/>
                  </a:lnTo>
                  <a:lnTo>
                    <a:pt x="2228" y="1422"/>
                  </a:lnTo>
                  <a:lnTo>
                    <a:pt x="2208" y="1444"/>
                  </a:lnTo>
                  <a:lnTo>
                    <a:pt x="2208" y="1486"/>
                  </a:lnTo>
                  <a:lnTo>
                    <a:pt x="2228" y="1507"/>
                  </a:lnTo>
                  <a:lnTo>
                    <a:pt x="2228" y="1486"/>
                  </a:lnTo>
                  <a:lnTo>
                    <a:pt x="2228" y="1465"/>
                  </a:lnTo>
                  <a:lnTo>
                    <a:pt x="2228" y="1444"/>
                  </a:lnTo>
                  <a:lnTo>
                    <a:pt x="2249" y="1422"/>
                  </a:lnTo>
                  <a:lnTo>
                    <a:pt x="2271" y="1422"/>
                  </a:lnTo>
                  <a:lnTo>
                    <a:pt x="2271" y="1401"/>
                  </a:lnTo>
                  <a:lnTo>
                    <a:pt x="2293" y="1401"/>
                  </a:lnTo>
                  <a:lnTo>
                    <a:pt x="2313" y="1381"/>
                  </a:lnTo>
                  <a:lnTo>
                    <a:pt x="2334" y="1381"/>
                  </a:lnTo>
                  <a:lnTo>
                    <a:pt x="2354" y="1381"/>
                  </a:lnTo>
                  <a:lnTo>
                    <a:pt x="2398" y="1381"/>
                  </a:lnTo>
                  <a:lnTo>
                    <a:pt x="2461" y="1381"/>
                  </a:lnTo>
                  <a:lnTo>
                    <a:pt x="2504" y="1401"/>
                  </a:lnTo>
                  <a:lnTo>
                    <a:pt x="2568" y="1401"/>
                  </a:lnTo>
                  <a:lnTo>
                    <a:pt x="2611" y="1401"/>
                  </a:lnTo>
                  <a:lnTo>
                    <a:pt x="2675" y="1422"/>
                  </a:lnTo>
                  <a:lnTo>
                    <a:pt x="2716" y="1444"/>
                  </a:lnTo>
                  <a:lnTo>
                    <a:pt x="2760" y="1465"/>
                  </a:lnTo>
                  <a:lnTo>
                    <a:pt x="2780" y="1486"/>
                  </a:lnTo>
                  <a:lnTo>
                    <a:pt x="2823" y="1529"/>
                  </a:lnTo>
                  <a:lnTo>
                    <a:pt x="2844" y="1570"/>
                  </a:lnTo>
                  <a:lnTo>
                    <a:pt x="2865" y="1614"/>
                  </a:lnTo>
                  <a:lnTo>
                    <a:pt x="2865" y="1678"/>
                  </a:lnTo>
                  <a:lnTo>
                    <a:pt x="2886" y="1740"/>
                  </a:lnTo>
                  <a:lnTo>
                    <a:pt x="2886" y="1826"/>
                  </a:lnTo>
                  <a:lnTo>
                    <a:pt x="2865" y="1889"/>
                  </a:lnTo>
                  <a:lnTo>
                    <a:pt x="2844" y="1932"/>
                  </a:lnTo>
                  <a:lnTo>
                    <a:pt x="2823" y="1976"/>
                  </a:lnTo>
                  <a:lnTo>
                    <a:pt x="2760" y="2017"/>
                  </a:lnTo>
                  <a:lnTo>
                    <a:pt x="2696" y="2017"/>
                  </a:lnTo>
                  <a:lnTo>
                    <a:pt x="2716" y="2037"/>
                  </a:lnTo>
                  <a:lnTo>
                    <a:pt x="2737" y="2037"/>
                  </a:lnTo>
                  <a:lnTo>
                    <a:pt x="2737" y="2060"/>
                  </a:lnTo>
                  <a:lnTo>
                    <a:pt x="2760" y="2060"/>
                  </a:lnTo>
                  <a:lnTo>
                    <a:pt x="2760" y="2081"/>
                  </a:lnTo>
                  <a:lnTo>
                    <a:pt x="2780" y="2081"/>
                  </a:lnTo>
                  <a:lnTo>
                    <a:pt x="2801" y="2122"/>
                  </a:lnTo>
                  <a:lnTo>
                    <a:pt x="2823" y="2144"/>
                  </a:lnTo>
                  <a:lnTo>
                    <a:pt x="2823" y="2166"/>
                  </a:lnTo>
                  <a:lnTo>
                    <a:pt x="2823" y="2209"/>
                  </a:lnTo>
                  <a:lnTo>
                    <a:pt x="2801" y="2229"/>
                  </a:lnTo>
                  <a:lnTo>
                    <a:pt x="2780" y="2251"/>
                  </a:lnTo>
                  <a:lnTo>
                    <a:pt x="2760" y="2271"/>
                  </a:lnTo>
                  <a:lnTo>
                    <a:pt x="2737" y="2314"/>
                  </a:lnTo>
                  <a:lnTo>
                    <a:pt x="2716" y="2335"/>
                  </a:lnTo>
                  <a:lnTo>
                    <a:pt x="2696" y="2356"/>
                  </a:lnTo>
                  <a:lnTo>
                    <a:pt x="2696" y="2378"/>
                  </a:lnTo>
                  <a:lnTo>
                    <a:pt x="2696" y="2399"/>
                  </a:lnTo>
                  <a:lnTo>
                    <a:pt x="2696" y="2419"/>
                  </a:lnTo>
                  <a:lnTo>
                    <a:pt x="2675" y="2443"/>
                  </a:lnTo>
                  <a:lnTo>
                    <a:pt x="2675" y="2463"/>
                  </a:lnTo>
                  <a:lnTo>
                    <a:pt x="2696" y="2484"/>
                  </a:lnTo>
                  <a:lnTo>
                    <a:pt x="2696" y="2504"/>
                  </a:lnTo>
                  <a:lnTo>
                    <a:pt x="2696" y="2526"/>
                  </a:lnTo>
                  <a:lnTo>
                    <a:pt x="2696" y="2548"/>
                  </a:lnTo>
                  <a:lnTo>
                    <a:pt x="2696" y="2569"/>
                  </a:lnTo>
                  <a:lnTo>
                    <a:pt x="2696" y="2548"/>
                  </a:lnTo>
                  <a:lnTo>
                    <a:pt x="2696" y="2569"/>
                  </a:lnTo>
                  <a:lnTo>
                    <a:pt x="2696" y="2591"/>
                  </a:lnTo>
                  <a:lnTo>
                    <a:pt x="2716" y="2611"/>
                  </a:lnTo>
                  <a:lnTo>
                    <a:pt x="2716" y="2632"/>
                  </a:lnTo>
                  <a:lnTo>
                    <a:pt x="2716" y="2653"/>
                  </a:lnTo>
                  <a:lnTo>
                    <a:pt x="2716" y="2676"/>
                  </a:lnTo>
                  <a:lnTo>
                    <a:pt x="2716" y="2696"/>
                  </a:lnTo>
                  <a:lnTo>
                    <a:pt x="2716" y="2717"/>
                  </a:lnTo>
                  <a:lnTo>
                    <a:pt x="2696" y="2737"/>
                  </a:lnTo>
                  <a:lnTo>
                    <a:pt x="2675" y="2761"/>
                  </a:lnTo>
                  <a:lnTo>
                    <a:pt x="2631" y="2802"/>
                  </a:lnTo>
                  <a:lnTo>
                    <a:pt x="2611" y="2825"/>
                  </a:lnTo>
                  <a:lnTo>
                    <a:pt x="2568" y="2845"/>
                  </a:lnTo>
                  <a:lnTo>
                    <a:pt x="2546" y="2866"/>
                  </a:lnTo>
                  <a:lnTo>
                    <a:pt x="2526" y="2887"/>
                  </a:lnTo>
                  <a:lnTo>
                    <a:pt x="2504" y="2930"/>
                  </a:lnTo>
                  <a:lnTo>
                    <a:pt x="2483" y="2951"/>
                  </a:lnTo>
                  <a:lnTo>
                    <a:pt x="2483" y="2994"/>
                  </a:lnTo>
                  <a:lnTo>
                    <a:pt x="2441" y="2994"/>
                  </a:lnTo>
                  <a:lnTo>
                    <a:pt x="2419" y="2971"/>
                  </a:lnTo>
                  <a:lnTo>
                    <a:pt x="2398" y="2930"/>
                  </a:lnTo>
                  <a:lnTo>
                    <a:pt x="2378" y="2909"/>
                  </a:lnTo>
                  <a:lnTo>
                    <a:pt x="2354" y="2887"/>
                  </a:lnTo>
                  <a:lnTo>
                    <a:pt x="2354" y="2845"/>
                  </a:lnTo>
                  <a:lnTo>
                    <a:pt x="2354" y="2825"/>
                  </a:lnTo>
                  <a:lnTo>
                    <a:pt x="2354" y="2781"/>
                  </a:lnTo>
                  <a:lnTo>
                    <a:pt x="2378" y="2761"/>
                  </a:lnTo>
                  <a:lnTo>
                    <a:pt x="2378" y="2737"/>
                  </a:lnTo>
                  <a:lnTo>
                    <a:pt x="2398" y="2717"/>
                  </a:lnTo>
                  <a:lnTo>
                    <a:pt x="2398" y="2676"/>
                  </a:lnTo>
                  <a:lnTo>
                    <a:pt x="2419" y="2653"/>
                  </a:lnTo>
                  <a:lnTo>
                    <a:pt x="2441" y="2632"/>
                  </a:lnTo>
                  <a:lnTo>
                    <a:pt x="2441" y="2591"/>
                  </a:lnTo>
                  <a:lnTo>
                    <a:pt x="2461" y="2569"/>
                  </a:lnTo>
                  <a:lnTo>
                    <a:pt x="2483" y="2548"/>
                  </a:lnTo>
                  <a:lnTo>
                    <a:pt x="2504" y="2548"/>
                  </a:lnTo>
                  <a:lnTo>
                    <a:pt x="2526" y="2526"/>
                  </a:lnTo>
                  <a:lnTo>
                    <a:pt x="2546" y="2526"/>
                  </a:lnTo>
                  <a:lnTo>
                    <a:pt x="2546" y="2504"/>
                  </a:lnTo>
                  <a:lnTo>
                    <a:pt x="2526" y="2504"/>
                  </a:lnTo>
                  <a:lnTo>
                    <a:pt x="2504" y="2504"/>
                  </a:lnTo>
                  <a:lnTo>
                    <a:pt x="2483" y="2504"/>
                  </a:lnTo>
                  <a:lnTo>
                    <a:pt x="2461" y="2504"/>
                  </a:lnTo>
                  <a:lnTo>
                    <a:pt x="2461" y="2526"/>
                  </a:lnTo>
                  <a:lnTo>
                    <a:pt x="2441" y="2548"/>
                  </a:lnTo>
                  <a:lnTo>
                    <a:pt x="2419" y="2548"/>
                  </a:lnTo>
                  <a:lnTo>
                    <a:pt x="2419" y="2569"/>
                  </a:lnTo>
                  <a:lnTo>
                    <a:pt x="2398" y="2591"/>
                  </a:lnTo>
                  <a:lnTo>
                    <a:pt x="2398" y="2611"/>
                  </a:lnTo>
                  <a:lnTo>
                    <a:pt x="2378" y="2632"/>
                  </a:lnTo>
                  <a:lnTo>
                    <a:pt x="2354" y="2653"/>
                  </a:lnTo>
                  <a:lnTo>
                    <a:pt x="2354" y="2676"/>
                  </a:lnTo>
                  <a:lnTo>
                    <a:pt x="2334" y="2696"/>
                  </a:lnTo>
                  <a:lnTo>
                    <a:pt x="2334" y="2717"/>
                  </a:lnTo>
                  <a:lnTo>
                    <a:pt x="2313" y="2737"/>
                  </a:lnTo>
                  <a:lnTo>
                    <a:pt x="2313" y="2761"/>
                  </a:lnTo>
                  <a:lnTo>
                    <a:pt x="2313" y="2781"/>
                  </a:lnTo>
                  <a:lnTo>
                    <a:pt x="2313" y="2802"/>
                  </a:lnTo>
                  <a:lnTo>
                    <a:pt x="2313" y="2845"/>
                  </a:lnTo>
                  <a:lnTo>
                    <a:pt x="2313" y="2866"/>
                  </a:lnTo>
                  <a:lnTo>
                    <a:pt x="2334" y="2887"/>
                  </a:lnTo>
                  <a:lnTo>
                    <a:pt x="2334" y="2909"/>
                  </a:lnTo>
                  <a:lnTo>
                    <a:pt x="2334" y="2930"/>
                  </a:lnTo>
                  <a:lnTo>
                    <a:pt x="2334" y="2971"/>
                  </a:lnTo>
                  <a:lnTo>
                    <a:pt x="2334" y="2994"/>
                  </a:lnTo>
                  <a:lnTo>
                    <a:pt x="2313" y="3036"/>
                  </a:lnTo>
                  <a:lnTo>
                    <a:pt x="2293" y="3058"/>
                  </a:lnTo>
                  <a:lnTo>
                    <a:pt x="2271" y="3078"/>
                  </a:lnTo>
                  <a:lnTo>
                    <a:pt x="2249" y="3099"/>
                  </a:lnTo>
                  <a:lnTo>
                    <a:pt x="2208" y="3099"/>
                  </a:lnTo>
                  <a:lnTo>
                    <a:pt x="2165" y="3121"/>
                  </a:lnTo>
                  <a:lnTo>
                    <a:pt x="2121" y="3121"/>
                  </a:lnTo>
                  <a:lnTo>
                    <a:pt x="2101" y="3143"/>
                  </a:lnTo>
                  <a:lnTo>
                    <a:pt x="2060" y="3143"/>
                  </a:lnTo>
                  <a:lnTo>
                    <a:pt x="2036" y="3143"/>
                  </a:lnTo>
                  <a:lnTo>
                    <a:pt x="2036" y="3163"/>
                  </a:lnTo>
                  <a:lnTo>
                    <a:pt x="2016" y="3163"/>
                  </a:lnTo>
                  <a:lnTo>
                    <a:pt x="2016" y="3184"/>
                  </a:lnTo>
                  <a:lnTo>
                    <a:pt x="1995" y="3207"/>
                  </a:lnTo>
                  <a:lnTo>
                    <a:pt x="1975" y="3207"/>
                  </a:lnTo>
                  <a:lnTo>
                    <a:pt x="1975" y="3228"/>
                  </a:lnTo>
                  <a:lnTo>
                    <a:pt x="1931" y="3228"/>
                  </a:lnTo>
                  <a:lnTo>
                    <a:pt x="1868" y="3248"/>
                  </a:lnTo>
                  <a:lnTo>
                    <a:pt x="1826" y="3269"/>
                  </a:lnTo>
                  <a:lnTo>
                    <a:pt x="1761" y="3291"/>
                  </a:lnTo>
                  <a:lnTo>
                    <a:pt x="1719" y="3291"/>
                  </a:lnTo>
                  <a:lnTo>
                    <a:pt x="1677" y="3313"/>
                  </a:lnTo>
                  <a:lnTo>
                    <a:pt x="1634" y="3313"/>
                  </a:lnTo>
                  <a:lnTo>
                    <a:pt x="1569" y="3313"/>
                  </a:lnTo>
                  <a:lnTo>
                    <a:pt x="1528" y="3313"/>
                  </a:lnTo>
                  <a:lnTo>
                    <a:pt x="1485" y="3291"/>
                  </a:lnTo>
                  <a:lnTo>
                    <a:pt x="1464" y="3291"/>
                  </a:lnTo>
                  <a:lnTo>
                    <a:pt x="1443" y="3248"/>
                  </a:lnTo>
                  <a:lnTo>
                    <a:pt x="1421" y="3228"/>
                  </a:lnTo>
                  <a:lnTo>
                    <a:pt x="1421" y="3207"/>
                  </a:lnTo>
                  <a:lnTo>
                    <a:pt x="1421" y="3163"/>
                  </a:lnTo>
                  <a:lnTo>
                    <a:pt x="1421" y="3121"/>
                  </a:lnTo>
                  <a:lnTo>
                    <a:pt x="1421" y="3078"/>
                  </a:lnTo>
                  <a:lnTo>
                    <a:pt x="1443" y="3058"/>
                  </a:lnTo>
                  <a:lnTo>
                    <a:pt x="1443" y="3014"/>
                  </a:lnTo>
                  <a:lnTo>
                    <a:pt x="1464" y="2971"/>
                  </a:lnTo>
                  <a:lnTo>
                    <a:pt x="1485" y="2951"/>
                  </a:lnTo>
                  <a:lnTo>
                    <a:pt x="1485" y="2930"/>
                  </a:lnTo>
                  <a:lnTo>
                    <a:pt x="1506" y="2909"/>
                  </a:lnTo>
                  <a:lnTo>
                    <a:pt x="1506" y="2887"/>
                  </a:lnTo>
                  <a:lnTo>
                    <a:pt x="1528" y="2866"/>
                  </a:lnTo>
                  <a:lnTo>
                    <a:pt x="1528" y="2825"/>
                  </a:lnTo>
                  <a:lnTo>
                    <a:pt x="1549" y="2802"/>
                  </a:lnTo>
                  <a:lnTo>
                    <a:pt x="1549" y="2781"/>
                  </a:lnTo>
                  <a:lnTo>
                    <a:pt x="1569" y="2761"/>
                  </a:lnTo>
                  <a:lnTo>
                    <a:pt x="1569" y="2717"/>
                  </a:lnTo>
                  <a:lnTo>
                    <a:pt x="1593" y="2717"/>
                  </a:lnTo>
                  <a:lnTo>
                    <a:pt x="1613" y="2717"/>
                  </a:lnTo>
                  <a:lnTo>
                    <a:pt x="1634" y="2676"/>
                  </a:lnTo>
                  <a:lnTo>
                    <a:pt x="1654" y="2653"/>
                  </a:lnTo>
                  <a:lnTo>
                    <a:pt x="1654" y="2611"/>
                  </a:lnTo>
                  <a:lnTo>
                    <a:pt x="1677" y="2591"/>
                  </a:lnTo>
                  <a:lnTo>
                    <a:pt x="1698" y="2569"/>
                  </a:lnTo>
                  <a:lnTo>
                    <a:pt x="1698" y="2526"/>
                  </a:lnTo>
                  <a:lnTo>
                    <a:pt x="1719" y="2504"/>
                  </a:lnTo>
                  <a:lnTo>
                    <a:pt x="1739" y="2484"/>
                  </a:lnTo>
                  <a:lnTo>
                    <a:pt x="1761" y="2443"/>
                  </a:lnTo>
                  <a:lnTo>
                    <a:pt x="1761" y="2419"/>
                  </a:lnTo>
                  <a:lnTo>
                    <a:pt x="1783" y="2399"/>
                  </a:lnTo>
                  <a:lnTo>
                    <a:pt x="1783" y="2378"/>
                  </a:lnTo>
                  <a:lnTo>
                    <a:pt x="1803" y="2356"/>
                  </a:lnTo>
                  <a:lnTo>
                    <a:pt x="1826" y="2335"/>
                  </a:lnTo>
                  <a:lnTo>
                    <a:pt x="1846" y="2335"/>
                  </a:lnTo>
                  <a:lnTo>
                    <a:pt x="1868" y="2314"/>
                  </a:lnTo>
                  <a:lnTo>
                    <a:pt x="1868" y="2293"/>
                  </a:lnTo>
                  <a:lnTo>
                    <a:pt x="1888" y="2271"/>
                  </a:lnTo>
                  <a:lnTo>
                    <a:pt x="1911" y="2251"/>
                  </a:lnTo>
                  <a:lnTo>
                    <a:pt x="1931" y="2229"/>
                  </a:lnTo>
                  <a:lnTo>
                    <a:pt x="1868" y="2271"/>
                  </a:lnTo>
                  <a:lnTo>
                    <a:pt x="1803" y="2335"/>
                  </a:lnTo>
                  <a:lnTo>
                    <a:pt x="1761" y="2399"/>
                  </a:lnTo>
                  <a:lnTo>
                    <a:pt x="1719" y="2484"/>
                  </a:lnTo>
                  <a:lnTo>
                    <a:pt x="1677" y="2548"/>
                  </a:lnTo>
                  <a:lnTo>
                    <a:pt x="1634" y="2611"/>
                  </a:lnTo>
                  <a:lnTo>
                    <a:pt x="1593" y="2676"/>
                  </a:lnTo>
                  <a:lnTo>
                    <a:pt x="1549" y="2737"/>
                  </a:lnTo>
                  <a:lnTo>
                    <a:pt x="1485" y="2781"/>
                  </a:lnTo>
                  <a:lnTo>
                    <a:pt x="1421" y="2825"/>
                  </a:lnTo>
                  <a:lnTo>
                    <a:pt x="1380" y="2825"/>
                  </a:lnTo>
                  <a:lnTo>
                    <a:pt x="1357" y="2825"/>
                  </a:lnTo>
                  <a:lnTo>
                    <a:pt x="1336" y="2781"/>
                  </a:lnTo>
                  <a:lnTo>
                    <a:pt x="1316" y="2761"/>
                  </a:lnTo>
                  <a:lnTo>
                    <a:pt x="1316" y="2717"/>
                  </a:lnTo>
                  <a:lnTo>
                    <a:pt x="1295" y="2653"/>
                  </a:lnTo>
                  <a:lnTo>
                    <a:pt x="1272" y="2611"/>
                  </a:lnTo>
                  <a:lnTo>
                    <a:pt x="1251" y="2569"/>
                  </a:lnTo>
                  <a:lnTo>
                    <a:pt x="1231" y="2504"/>
                  </a:lnTo>
                  <a:lnTo>
                    <a:pt x="1210" y="2484"/>
                  </a:lnTo>
                  <a:lnTo>
                    <a:pt x="1231" y="2504"/>
                  </a:lnTo>
                  <a:lnTo>
                    <a:pt x="1231" y="2526"/>
                  </a:lnTo>
                  <a:lnTo>
                    <a:pt x="1231" y="2548"/>
                  </a:lnTo>
                  <a:lnTo>
                    <a:pt x="1251" y="2569"/>
                  </a:lnTo>
                  <a:lnTo>
                    <a:pt x="1251" y="2591"/>
                  </a:lnTo>
                  <a:lnTo>
                    <a:pt x="1251" y="2611"/>
                  </a:lnTo>
                  <a:lnTo>
                    <a:pt x="1251" y="2632"/>
                  </a:lnTo>
                  <a:lnTo>
                    <a:pt x="1251" y="2653"/>
                  </a:lnTo>
                  <a:lnTo>
                    <a:pt x="1272" y="2676"/>
                  </a:lnTo>
                  <a:lnTo>
                    <a:pt x="1251" y="2676"/>
                  </a:lnTo>
                  <a:lnTo>
                    <a:pt x="1231" y="2676"/>
                  </a:lnTo>
                  <a:lnTo>
                    <a:pt x="1210" y="2653"/>
                  </a:lnTo>
                  <a:lnTo>
                    <a:pt x="1188" y="2653"/>
                  </a:lnTo>
                  <a:lnTo>
                    <a:pt x="1168" y="2653"/>
                  </a:lnTo>
                  <a:lnTo>
                    <a:pt x="1146" y="2653"/>
                  </a:lnTo>
                  <a:lnTo>
                    <a:pt x="1124" y="2653"/>
                  </a:lnTo>
                  <a:lnTo>
                    <a:pt x="1103" y="2653"/>
                  </a:lnTo>
                  <a:lnTo>
                    <a:pt x="1146" y="2676"/>
                  </a:lnTo>
                  <a:lnTo>
                    <a:pt x="1188" y="2696"/>
                  </a:lnTo>
                  <a:lnTo>
                    <a:pt x="1210" y="2717"/>
                  </a:lnTo>
                  <a:lnTo>
                    <a:pt x="1251" y="2737"/>
                  </a:lnTo>
                  <a:lnTo>
                    <a:pt x="1272" y="2761"/>
                  </a:lnTo>
                  <a:lnTo>
                    <a:pt x="1295" y="2781"/>
                  </a:lnTo>
                  <a:lnTo>
                    <a:pt x="1316" y="2825"/>
                  </a:lnTo>
                  <a:lnTo>
                    <a:pt x="1336" y="2845"/>
                  </a:lnTo>
                  <a:lnTo>
                    <a:pt x="1357" y="2887"/>
                  </a:lnTo>
                  <a:lnTo>
                    <a:pt x="1357" y="2909"/>
                  </a:lnTo>
                  <a:lnTo>
                    <a:pt x="1380" y="2971"/>
                  </a:lnTo>
                  <a:lnTo>
                    <a:pt x="1401" y="3014"/>
                  </a:lnTo>
                  <a:lnTo>
                    <a:pt x="1401" y="3078"/>
                  </a:lnTo>
                  <a:lnTo>
                    <a:pt x="1401" y="3121"/>
                  </a:lnTo>
                  <a:lnTo>
                    <a:pt x="1401" y="3163"/>
                  </a:lnTo>
                  <a:lnTo>
                    <a:pt x="1380" y="3228"/>
                  </a:lnTo>
                  <a:lnTo>
                    <a:pt x="1357" y="3269"/>
                  </a:lnTo>
                  <a:lnTo>
                    <a:pt x="1316" y="3313"/>
                  </a:lnTo>
                  <a:lnTo>
                    <a:pt x="1272" y="3333"/>
                  </a:lnTo>
                  <a:lnTo>
                    <a:pt x="1231" y="3376"/>
                  </a:lnTo>
                  <a:lnTo>
                    <a:pt x="1188" y="3376"/>
                  </a:lnTo>
                  <a:lnTo>
                    <a:pt x="1168" y="3376"/>
                  </a:lnTo>
                  <a:lnTo>
                    <a:pt x="1146" y="3376"/>
                  </a:lnTo>
                  <a:lnTo>
                    <a:pt x="1103" y="3376"/>
                  </a:lnTo>
                  <a:lnTo>
                    <a:pt x="1083" y="3354"/>
                  </a:lnTo>
                  <a:lnTo>
                    <a:pt x="1039" y="3354"/>
                  </a:lnTo>
                  <a:lnTo>
                    <a:pt x="1018" y="3354"/>
                  </a:lnTo>
                  <a:lnTo>
                    <a:pt x="977" y="3354"/>
                  </a:lnTo>
                  <a:lnTo>
                    <a:pt x="954" y="3354"/>
                  </a:lnTo>
                  <a:lnTo>
                    <a:pt x="934" y="3354"/>
                  </a:lnTo>
                  <a:lnTo>
                    <a:pt x="891" y="3376"/>
                  </a:lnTo>
                  <a:lnTo>
                    <a:pt x="828" y="3396"/>
                  </a:lnTo>
                  <a:lnTo>
                    <a:pt x="785" y="3396"/>
                  </a:lnTo>
                  <a:lnTo>
                    <a:pt x="742" y="3418"/>
                  </a:lnTo>
                  <a:lnTo>
                    <a:pt x="700" y="3418"/>
                  </a:lnTo>
                  <a:lnTo>
                    <a:pt x="657" y="3440"/>
                  </a:lnTo>
                  <a:lnTo>
                    <a:pt x="616" y="3440"/>
                  </a:lnTo>
                  <a:lnTo>
                    <a:pt x="551" y="3440"/>
                  </a:lnTo>
                  <a:lnTo>
                    <a:pt x="508" y="3440"/>
                  </a:lnTo>
                  <a:lnTo>
                    <a:pt x="466" y="3418"/>
                  </a:lnTo>
                  <a:lnTo>
                    <a:pt x="0" y="3376"/>
                  </a:lnTo>
                  <a:close/>
                </a:path>
              </a:pathLst>
            </a:custGeom>
            <a:solidFill>
              <a:srgbClr val="FF7F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2" name="Freeform 20">
              <a:extLst>
                <a:ext uri="{FF2B5EF4-FFF2-40B4-BE49-F238E27FC236}">
                  <a16:creationId xmlns:a16="http://schemas.microsoft.com/office/drawing/2014/main" id="{1B6F869B-DB44-E414-0BD5-B1982CEDA1AA}"/>
                </a:ext>
              </a:extLst>
            </p:cNvPr>
            <p:cNvSpPr>
              <a:spLocks/>
            </p:cNvSpPr>
            <p:nvPr/>
          </p:nvSpPr>
          <p:spPr bwMode="auto">
            <a:xfrm>
              <a:off x="2851" y="1797"/>
              <a:ext cx="1868" cy="743"/>
            </a:xfrm>
            <a:custGeom>
              <a:avLst/>
              <a:gdLst>
                <a:gd name="T0" fmla="*/ 595 w 5604"/>
                <a:gd name="T1" fmla="*/ 680 h 2229"/>
                <a:gd name="T2" fmla="*/ 469 w 5604"/>
                <a:gd name="T3" fmla="*/ 1019 h 2229"/>
                <a:gd name="T4" fmla="*/ 277 w 5604"/>
                <a:gd name="T5" fmla="*/ 1996 h 2229"/>
                <a:gd name="T6" fmla="*/ 43 w 5604"/>
                <a:gd name="T7" fmla="*/ 1847 h 2229"/>
                <a:gd name="T8" fmla="*/ 172 w 5604"/>
                <a:gd name="T9" fmla="*/ 2188 h 2229"/>
                <a:gd name="T10" fmla="*/ 744 w 5604"/>
                <a:gd name="T11" fmla="*/ 1826 h 2229"/>
                <a:gd name="T12" fmla="*/ 1084 w 5604"/>
                <a:gd name="T13" fmla="*/ 1719 h 2229"/>
                <a:gd name="T14" fmla="*/ 1636 w 5604"/>
                <a:gd name="T15" fmla="*/ 1658 h 2229"/>
                <a:gd name="T16" fmla="*/ 2316 w 5604"/>
                <a:gd name="T17" fmla="*/ 1466 h 2229"/>
                <a:gd name="T18" fmla="*/ 3037 w 5604"/>
                <a:gd name="T19" fmla="*/ 1337 h 2229"/>
                <a:gd name="T20" fmla="*/ 3355 w 5604"/>
                <a:gd name="T21" fmla="*/ 1296 h 2229"/>
                <a:gd name="T22" fmla="*/ 3991 w 5604"/>
                <a:gd name="T23" fmla="*/ 1190 h 2229"/>
                <a:gd name="T24" fmla="*/ 4734 w 5604"/>
                <a:gd name="T25" fmla="*/ 1167 h 2229"/>
                <a:gd name="T26" fmla="*/ 5159 w 5604"/>
                <a:gd name="T27" fmla="*/ 934 h 2229"/>
                <a:gd name="T28" fmla="*/ 5370 w 5604"/>
                <a:gd name="T29" fmla="*/ 849 h 2229"/>
                <a:gd name="T30" fmla="*/ 5604 w 5604"/>
                <a:gd name="T31" fmla="*/ 596 h 2229"/>
                <a:gd name="T32" fmla="*/ 5477 w 5604"/>
                <a:gd name="T33" fmla="*/ 722 h 2229"/>
                <a:gd name="T34" fmla="*/ 5202 w 5604"/>
                <a:gd name="T35" fmla="*/ 531 h 2229"/>
                <a:gd name="T36" fmla="*/ 5307 w 5604"/>
                <a:gd name="T37" fmla="*/ 659 h 2229"/>
                <a:gd name="T38" fmla="*/ 5073 w 5604"/>
                <a:gd name="T39" fmla="*/ 977 h 2229"/>
                <a:gd name="T40" fmla="*/ 4734 w 5604"/>
                <a:gd name="T41" fmla="*/ 1104 h 2229"/>
                <a:gd name="T42" fmla="*/ 4650 w 5604"/>
                <a:gd name="T43" fmla="*/ 914 h 2229"/>
                <a:gd name="T44" fmla="*/ 4755 w 5604"/>
                <a:gd name="T45" fmla="*/ 722 h 2229"/>
                <a:gd name="T46" fmla="*/ 4607 w 5604"/>
                <a:gd name="T47" fmla="*/ 1041 h 2229"/>
                <a:gd name="T48" fmla="*/ 4225 w 5604"/>
                <a:gd name="T49" fmla="*/ 1147 h 2229"/>
                <a:gd name="T50" fmla="*/ 4055 w 5604"/>
                <a:gd name="T51" fmla="*/ 998 h 2229"/>
                <a:gd name="T52" fmla="*/ 3842 w 5604"/>
                <a:gd name="T53" fmla="*/ 785 h 2229"/>
                <a:gd name="T54" fmla="*/ 3716 w 5604"/>
                <a:gd name="T55" fmla="*/ 531 h 2229"/>
                <a:gd name="T56" fmla="*/ 3757 w 5604"/>
                <a:gd name="T57" fmla="*/ 744 h 2229"/>
                <a:gd name="T58" fmla="*/ 3567 w 5604"/>
                <a:gd name="T59" fmla="*/ 701 h 2229"/>
                <a:gd name="T60" fmla="*/ 4034 w 5604"/>
                <a:gd name="T61" fmla="*/ 998 h 2229"/>
                <a:gd name="T62" fmla="*/ 3588 w 5604"/>
                <a:gd name="T63" fmla="*/ 1147 h 2229"/>
                <a:gd name="T64" fmla="*/ 3440 w 5604"/>
                <a:gd name="T65" fmla="*/ 1082 h 2229"/>
                <a:gd name="T66" fmla="*/ 3164 w 5604"/>
                <a:gd name="T67" fmla="*/ 1190 h 2229"/>
                <a:gd name="T68" fmla="*/ 2908 w 5604"/>
                <a:gd name="T69" fmla="*/ 1232 h 2229"/>
                <a:gd name="T70" fmla="*/ 2654 w 5604"/>
                <a:gd name="T71" fmla="*/ 1337 h 2229"/>
                <a:gd name="T72" fmla="*/ 2252 w 5604"/>
                <a:gd name="T73" fmla="*/ 1466 h 2229"/>
                <a:gd name="T74" fmla="*/ 1995 w 5604"/>
                <a:gd name="T75" fmla="*/ 1296 h 2229"/>
                <a:gd name="T76" fmla="*/ 2082 w 5604"/>
                <a:gd name="T77" fmla="*/ 1041 h 2229"/>
                <a:gd name="T78" fmla="*/ 2228 w 5604"/>
                <a:gd name="T79" fmla="*/ 722 h 2229"/>
                <a:gd name="T80" fmla="*/ 2442 w 5604"/>
                <a:gd name="T81" fmla="*/ 637 h 2229"/>
                <a:gd name="T82" fmla="*/ 2060 w 5604"/>
                <a:gd name="T83" fmla="*/ 722 h 2229"/>
                <a:gd name="T84" fmla="*/ 1890 w 5604"/>
                <a:gd name="T85" fmla="*/ 531 h 2229"/>
                <a:gd name="T86" fmla="*/ 1954 w 5604"/>
                <a:gd name="T87" fmla="*/ 680 h 2229"/>
                <a:gd name="T88" fmla="*/ 2082 w 5604"/>
                <a:gd name="T89" fmla="*/ 1019 h 2229"/>
                <a:gd name="T90" fmla="*/ 1636 w 5604"/>
                <a:gd name="T91" fmla="*/ 1062 h 2229"/>
                <a:gd name="T92" fmla="*/ 1700 w 5604"/>
                <a:gd name="T93" fmla="*/ 1062 h 2229"/>
                <a:gd name="T94" fmla="*/ 1954 w 5604"/>
                <a:gd name="T95" fmla="*/ 1275 h 2229"/>
                <a:gd name="T96" fmla="*/ 1593 w 5604"/>
                <a:gd name="T97" fmla="*/ 1573 h 2229"/>
                <a:gd name="T98" fmla="*/ 1190 w 5604"/>
                <a:gd name="T99" fmla="*/ 1678 h 2229"/>
                <a:gd name="T100" fmla="*/ 977 w 5604"/>
                <a:gd name="T101" fmla="*/ 1634 h 2229"/>
                <a:gd name="T102" fmla="*/ 639 w 5604"/>
                <a:gd name="T103" fmla="*/ 1806 h 2229"/>
                <a:gd name="T104" fmla="*/ 425 w 5604"/>
                <a:gd name="T105" fmla="*/ 1634 h 2229"/>
                <a:gd name="T106" fmla="*/ 531 w 5604"/>
                <a:gd name="T107" fmla="*/ 934 h 2229"/>
                <a:gd name="T108" fmla="*/ 787 w 5604"/>
                <a:gd name="T109" fmla="*/ 426 h 2229"/>
                <a:gd name="T110" fmla="*/ 1190 w 5604"/>
                <a:gd name="T111" fmla="*/ 192 h 2229"/>
                <a:gd name="T112" fmla="*/ 1147 w 5604"/>
                <a:gd name="T113" fmla="*/ 192 h 2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04" h="2229">
                  <a:moveTo>
                    <a:pt x="892" y="105"/>
                  </a:moveTo>
                  <a:lnTo>
                    <a:pt x="892" y="192"/>
                  </a:lnTo>
                  <a:lnTo>
                    <a:pt x="872" y="255"/>
                  </a:lnTo>
                  <a:lnTo>
                    <a:pt x="828" y="319"/>
                  </a:lnTo>
                  <a:lnTo>
                    <a:pt x="787" y="382"/>
                  </a:lnTo>
                  <a:lnTo>
                    <a:pt x="744" y="446"/>
                  </a:lnTo>
                  <a:lnTo>
                    <a:pt x="702" y="511"/>
                  </a:lnTo>
                  <a:lnTo>
                    <a:pt x="659" y="552"/>
                  </a:lnTo>
                  <a:lnTo>
                    <a:pt x="639" y="616"/>
                  </a:lnTo>
                  <a:lnTo>
                    <a:pt x="595" y="680"/>
                  </a:lnTo>
                  <a:lnTo>
                    <a:pt x="575" y="764"/>
                  </a:lnTo>
                  <a:lnTo>
                    <a:pt x="554" y="785"/>
                  </a:lnTo>
                  <a:lnTo>
                    <a:pt x="554" y="829"/>
                  </a:lnTo>
                  <a:lnTo>
                    <a:pt x="531" y="849"/>
                  </a:lnTo>
                  <a:lnTo>
                    <a:pt x="510" y="870"/>
                  </a:lnTo>
                  <a:lnTo>
                    <a:pt x="510" y="914"/>
                  </a:lnTo>
                  <a:lnTo>
                    <a:pt x="490" y="934"/>
                  </a:lnTo>
                  <a:lnTo>
                    <a:pt x="469" y="977"/>
                  </a:lnTo>
                  <a:lnTo>
                    <a:pt x="469" y="998"/>
                  </a:lnTo>
                  <a:lnTo>
                    <a:pt x="469" y="1019"/>
                  </a:lnTo>
                  <a:lnTo>
                    <a:pt x="447" y="1062"/>
                  </a:lnTo>
                  <a:lnTo>
                    <a:pt x="447" y="1167"/>
                  </a:lnTo>
                  <a:lnTo>
                    <a:pt x="425" y="1275"/>
                  </a:lnTo>
                  <a:lnTo>
                    <a:pt x="425" y="1381"/>
                  </a:lnTo>
                  <a:lnTo>
                    <a:pt x="425" y="1486"/>
                  </a:lnTo>
                  <a:lnTo>
                    <a:pt x="405" y="1593"/>
                  </a:lnTo>
                  <a:lnTo>
                    <a:pt x="383" y="1699"/>
                  </a:lnTo>
                  <a:lnTo>
                    <a:pt x="362" y="1806"/>
                  </a:lnTo>
                  <a:lnTo>
                    <a:pt x="320" y="1911"/>
                  </a:lnTo>
                  <a:lnTo>
                    <a:pt x="277" y="1996"/>
                  </a:lnTo>
                  <a:lnTo>
                    <a:pt x="213" y="2081"/>
                  </a:lnTo>
                  <a:lnTo>
                    <a:pt x="172" y="2060"/>
                  </a:lnTo>
                  <a:lnTo>
                    <a:pt x="172" y="2017"/>
                  </a:lnTo>
                  <a:lnTo>
                    <a:pt x="150" y="1996"/>
                  </a:lnTo>
                  <a:lnTo>
                    <a:pt x="128" y="1975"/>
                  </a:lnTo>
                  <a:lnTo>
                    <a:pt x="128" y="1932"/>
                  </a:lnTo>
                  <a:lnTo>
                    <a:pt x="107" y="1911"/>
                  </a:lnTo>
                  <a:lnTo>
                    <a:pt x="87" y="1891"/>
                  </a:lnTo>
                  <a:lnTo>
                    <a:pt x="65" y="1868"/>
                  </a:lnTo>
                  <a:lnTo>
                    <a:pt x="43" y="1847"/>
                  </a:lnTo>
                  <a:lnTo>
                    <a:pt x="0" y="1826"/>
                  </a:lnTo>
                  <a:lnTo>
                    <a:pt x="23" y="1868"/>
                  </a:lnTo>
                  <a:lnTo>
                    <a:pt x="65" y="1911"/>
                  </a:lnTo>
                  <a:lnTo>
                    <a:pt x="87" y="1952"/>
                  </a:lnTo>
                  <a:lnTo>
                    <a:pt x="107" y="1975"/>
                  </a:lnTo>
                  <a:lnTo>
                    <a:pt x="128" y="2017"/>
                  </a:lnTo>
                  <a:lnTo>
                    <a:pt x="150" y="2060"/>
                  </a:lnTo>
                  <a:lnTo>
                    <a:pt x="150" y="2101"/>
                  </a:lnTo>
                  <a:lnTo>
                    <a:pt x="172" y="2145"/>
                  </a:lnTo>
                  <a:lnTo>
                    <a:pt x="172" y="2188"/>
                  </a:lnTo>
                  <a:lnTo>
                    <a:pt x="172" y="2229"/>
                  </a:lnTo>
                  <a:lnTo>
                    <a:pt x="236" y="2209"/>
                  </a:lnTo>
                  <a:lnTo>
                    <a:pt x="320" y="2145"/>
                  </a:lnTo>
                  <a:lnTo>
                    <a:pt x="383" y="2101"/>
                  </a:lnTo>
                  <a:lnTo>
                    <a:pt x="447" y="2040"/>
                  </a:lnTo>
                  <a:lnTo>
                    <a:pt x="510" y="1975"/>
                  </a:lnTo>
                  <a:lnTo>
                    <a:pt x="575" y="1932"/>
                  </a:lnTo>
                  <a:lnTo>
                    <a:pt x="639" y="1868"/>
                  </a:lnTo>
                  <a:lnTo>
                    <a:pt x="702" y="1847"/>
                  </a:lnTo>
                  <a:lnTo>
                    <a:pt x="744" y="1826"/>
                  </a:lnTo>
                  <a:lnTo>
                    <a:pt x="808" y="1826"/>
                  </a:lnTo>
                  <a:lnTo>
                    <a:pt x="828" y="1826"/>
                  </a:lnTo>
                  <a:lnTo>
                    <a:pt x="872" y="1806"/>
                  </a:lnTo>
                  <a:lnTo>
                    <a:pt x="892" y="1806"/>
                  </a:lnTo>
                  <a:lnTo>
                    <a:pt x="913" y="1784"/>
                  </a:lnTo>
                  <a:lnTo>
                    <a:pt x="957" y="1763"/>
                  </a:lnTo>
                  <a:lnTo>
                    <a:pt x="977" y="1741"/>
                  </a:lnTo>
                  <a:lnTo>
                    <a:pt x="1020" y="1719"/>
                  </a:lnTo>
                  <a:lnTo>
                    <a:pt x="1042" y="1719"/>
                  </a:lnTo>
                  <a:lnTo>
                    <a:pt x="1084" y="1719"/>
                  </a:lnTo>
                  <a:lnTo>
                    <a:pt x="1126" y="1719"/>
                  </a:lnTo>
                  <a:lnTo>
                    <a:pt x="1169" y="1741"/>
                  </a:lnTo>
                  <a:lnTo>
                    <a:pt x="1231" y="1741"/>
                  </a:lnTo>
                  <a:lnTo>
                    <a:pt x="1295" y="1741"/>
                  </a:lnTo>
                  <a:lnTo>
                    <a:pt x="1339" y="1741"/>
                  </a:lnTo>
                  <a:lnTo>
                    <a:pt x="1402" y="1719"/>
                  </a:lnTo>
                  <a:lnTo>
                    <a:pt x="1467" y="1699"/>
                  </a:lnTo>
                  <a:lnTo>
                    <a:pt x="1528" y="1678"/>
                  </a:lnTo>
                  <a:lnTo>
                    <a:pt x="1572" y="1678"/>
                  </a:lnTo>
                  <a:lnTo>
                    <a:pt x="1636" y="1658"/>
                  </a:lnTo>
                  <a:lnTo>
                    <a:pt x="1700" y="1634"/>
                  </a:lnTo>
                  <a:lnTo>
                    <a:pt x="1762" y="1614"/>
                  </a:lnTo>
                  <a:lnTo>
                    <a:pt x="1827" y="1593"/>
                  </a:lnTo>
                  <a:lnTo>
                    <a:pt x="1911" y="1573"/>
                  </a:lnTo>
                  <a:lnTo>
                    <a:pt x="1975" y="1549"/>
                  </a:lnTo>
                  <a:lnTo>
                    <a:pt x="2039" y="1529"/>
                  </a:lnTo>
                  <a:lnTo>
                    <a:pt x="2103" y="1508"/>
                  </a:lnTo>
                  <a:lnTo>
                    <a:pt x="2167" y="1486"/>
                  </a:lnTo>
                  <a:lnTo>
                    <a:pt x="2252" y="1486"/>
                  </a:lnTo>
                  <a:lnTo>
                    <a:pt x="2316" y="1466"/>
                  </a:lnTo>
                  <a:lnTo>
                    <a:pt x="2378" y="1444"/>
                  </a:lnTo>
                  <a:lnTo>
                    <a:pt x="2463" y="1444"/>
                  </a:lnTo>
                  <a:lnTo>
                    <a:pt x="2527" y="1423"/>
                  </a:lnTo>
                  <a:lnTo>
                    <a:pt x="2611" y="1423"/>
                  </a:lnTo>
                  <a:lnTo>
                    <a:pt x="2675" y="1423"/>
                  </a:lnTo>
                  <a:lnTo>
                    <a:pt x="2760" y="1401"/>
                  </a:lnTo>
                  <a:lnTo>
                    <a:pt x="2824" y="1401"/>
                  </a:lnTo>
                  <a:lnTo>
                    <a:pt x="2888" y="1381"/>
                  </a:lnTo>
                  <a:lnTo>
                    <a:pt x="2952" y="1359"/>
                  </a:lnTo>
                  <a:lnTo>
                    <a:pt x="3037" y="1337"/>
                  </a:lnTo>
                  <a:lnTo>
                    <a:pt x="3100" y="1296"/>
                  </a:lnTo>
                  <a:lnTo>
                    <a:pt x="3122" y="1296"/>
                  </a:lnTo>
                  <a:lnTo>
                    <a:pt x="3142" y="1296"/>
                  </a:lnTo>
                  <a:lnTo>
                    <a:pt x="3185" y="1275"/>
                  </a:lnTo>
                  <a:lnTo>
                    <a:pt x="3205" y="1275"/>
                  </a:lnTo>
                  <a:lnTo>
                    <a:pt x="3227" y="1296"/>
                  </a:lnTo>
                  <a:lnTo>
                    <a:pt x="3270" y="1296"/>
                  </a:lnTo>
                  <a:lnTo>
                    <a:pt x="3290" y="1296"/>
                  </a:lnTo>
                  <a:lnTo>
                    <a:pt x="3334" y="1296"/>
                  </a:lnTo>
                  <a:lnTo>
                    <a:pt x="3355" y="1296"/>
                  </a:lnTo>
                  <a:lnTo>
                    <a:pt x="3375" y="1296"/>
                  </a:lnTo>
                  <a:lnTo>
                    <a:pt x="3460" y="1296"/>
                  </a:lnTo>
                  <a:lnTo>
                    <a:pt x="3524" y="1296"/>
                  </a:lnTo>
                  <a:lnTo>
                    <a:pt x="3608" y="1275"/>
                  </a:lnTo>
                  <a:lnTo>
                    <a:pt x="3695" y="1252"/>
                  </a:lnTo>
                  <a:lnTo>
                    <a:pt x="3757" y="1232"/>
                  </a:lnTo>
                  <a:lnTo>
                    <a:pt x="3842" y="1232"/>
                  </a:lnTo>
                  <a:lnTo>
                    <a:pt x="3906" y="1211"/>
                  </a:lnTo>
                  <a:lnTo>
                    <a:pt x="3949" y="1190"/>
                  </a:lnTo>
                  <a:lnTo>
                    <a:pt x="3991" y="1190"/>
                  </a:lnTo>
                  <a:lnTo>
                    <a:pt x="4014" y="1190"/>
                  </a:lnTo>
                  <a:lnTo>
                    <a:pt x="4099" y="1211"/>
                  </a:lnTo>
                  <a:lnTo>
                    <a:pt x="4182" y="1211"/>
                  </a:lnTo>
                  <a:lnTo>
                    <a:pt x="4247" y="1211"/>
                  </a:lnTo>
                  <a:lnTo>
                    <a:pt x="4332" y="1211"/>
                  </a:lnTo>
                  <a:lnTo>
                    <a:pt x="4417" y="1211"/>
                  </a:lnTo>
                  <a:lnTo>
                    <a:pt x="4500" y="1211"/>
                  </a:lnTo>
                  <a:lnTo>
                    <a:pt x="4565" y="1190"/>
                  </a:lnTo>
                  <a:lnTo>
                    <a:pt x="4650" y="1167"/>
                  </a:lnTo>
                  <a:lnTo>
                    <a:pt x="4734" y="1167"/>
                  </a:lnTo>
                  <a:lnTo>
                    <a:pt x="4799" y="1147"/>
                  </a:lnTo>
                  <a:lnTo>
                    <a:pt x="4862" y="1126"/>
                  </a:lnTo>
                  <a:lnTo>
                    <a:pt x="4903" y="1126"/>
                  </a:lnTo>
                  <a:lnTo>
                    <a:pt x="4947" y="1104"/>
                  </a:lnTo>
                  <a:lnTo>
                    <a:pt x="4988" y="1082"/>
                  </a:lnTo>
                  <a:lnTo>
                    <a:pt x="5032" y="1062"/>
                  </a:lnTo>
                  <a:lnTo>
                    <a:pt x="5052" y="1041"/>
                  </a:lnTo>
                  <a:lnTo>
                    <a:pt x="5096" y="998"/>
                  </a:lnTo>
                  <a:lnTo>
                    <a:pt x="5117" y="977"/>
                  </a:lnTo>
                  <a:lnTo>
                    <a:pt x="5159" y="934"/>
                  </a:lnTo>
                  <a:lnTo>
                    <a:pt x="5180" y="893"/>
                  </a:lnTo>
                  <a:lnTo>
                    <a:pt x="5202" y="870"/>
                  </a:lnTo>
                  <a:lnTo>
                    <a:pt x="5222" y="870"/>
                  </a:lnTo>
                  <a:lnTo>
                    <a:pt x="5244" y="849"/>
                  </a:lnTo>
                  <a:lnTo>
                    <a:pt x="5265" y="849"/>
                  </a:lnTo>
                  <a:lnTo>
                    <a:pt x="5285" y="849"/>
                  </a:lnTo>
                  <a:lnTo>
                    <a:pt x="5307" y="849"/>
                  </a:lnTo>
                  <a:lnTo>
                    <a:pt x="5329" y="849"/>
                  </a:lnTo>
                  <a:lnTo>
                    <a:pt x="5350" y="849"/>
                  </a:lnTo>
                  <a:lnTo>
                    <a:pt x="5370" y="849"/>
                  </a:lnTo>
                  <a:lnTo>
                    <a:pt x="5370" y="829"/>
                  </a:lnTo>
                  <a:lnTo>
                    <a:pt x="5370" y="808"/>
                  </a:lnTo>
                  <a:lnTo>
                    <a:pt x="5350" y="808"/>
                  </a:lnTo>
                  <a:lnTo>
                    <a:pt x="5394" y="808"/>
                  </a:lnTo>
                  <a:lnTo>
                    <a:pt x="5455" y="785"/>
                  </a:lnTo>
                  <a:lnTo>
                    <a:pt x="5499" y="764"/>
                  </a:lnTo>
                  <a:lnTo>
                    <a:pt x="5520" y="722"/>
                  </a:lnTo>
                  <a:lnTo>
                    <a:pt x="5562" y="680"/>
                  </a:lnTo>
                  <a:lnTo>
                    <a:pt x="5583" y="637"/>
                  </a:lnTo>
                  <a:lnTo>
                    <a:pt x="5604" y="596"/>
                  </a:lnTo>
                  <a:lnTo>
                    <a:pt x="5604" y="552"/>
                  </a:lnTo>
                  <a:lnTo>
                    <a:pt x="5604" y="511"/>
                  </a:lnTo>
                  <a:lnTo>
                    <a:pt x="5604" y="446"/>
                  </a:lnTo>
                  <a:lnTo>
                    <a:pt x="5604" y="488"/>
                  </a:lnTo>
                  <a:lnTo>
                    <a:pt x="5583" y="531"/>
                  </a:lnTo>
                  <a:lnTo>
                    <a:pt x="5583" y="596"/>
                  </a:lnTo>
                  <a:lnTo>
                    <a:pt x="5562" y="637"/>
                  </a:lnTo>
                  <a:lnTo>
                    <a:pt x="5542" y="680"/>
                  </a:lnTo>
                  <a:lnTo>
                    <a:pt x="5499" y="701"/>
                  </a:lnTo>
                  <a:lnTo>
                    <a:pt x="5477" y="722"/>
                  </a:lnTo>
                  <a:lnTo>
                    <a:pt x="5435" y="744"/>
                  </a:lnTo>
                  <a:lnTo>
                    <a:pt x="5394" y="764"/>
                  </a:lnTo>
                  <a:lnTo>
                    <a:pt x="5350" y="764"/>
                  </a:lnTo>
                  <a:lnTo>
                    <a:pt x="5350" y="701"/>
                  </a:lnTo>
                  <a:lnTo>
                    <a:pt x="5350" y="659"/>
                  </a:lnTo>
                  <a:lnTo>
                    <a:pt x="5329" y="637"/>
                  </a:lnTo>
                  <a:lnTo>
                    <a:pt x="5307" y="596"/>
                  </a:lnTo>
                  <a:lnTo>
                    <a:pt x="5285" y="574"/>
                  </a:lnTo>
                  <a:lnTo>
                    <a:pt x="5244" y="552"/>
                  </a:lnTo>
                  <a:lnTo>
                    <a:pt x="5202" y="531"/>
                  </a:lnTo>
                  <a:lnTo>
                    <a:pt x="5159" y="531"/>
                  </a:lnTo>
                  <a:lnTo>
                    <a:pt x="5117" y="531"/>
                  </a:lnTo>
                  <a:lnTo>
                    <a:pt x="5073" y="511"/>
                  </a:lnTo>
                  <a:lnTo>
                    <a:pt x="5117" y="531"/>
                  </a:lnTo>
                  <a:lnTo>
                    <a:pt x="5159" y="531"/>
                  </a:lnTo>
                  <a:lnTo>
                    <a:pt x="5202" y="552"/>
                  </a:lnTo>
                  <a:lnTo>
                    <a:pt x="5244" y="574"/>
                  </a:lnTo>
                  <a:lnTo>
                    <a:pt x="5265" y="616"/>
                  </a:lnTo>
                  <a:lnTo>
                    <a:pt x="5285" y="637"/>
                  </a:lnTo>
                  <a:lnTo>
                    <a:pt x="5307" y="659"/>
                  </a:lnTo>
                  <a:lnTo>
                    <a:pt x="5307" y="701"/>
                  </a:lnTo>
                  <a:lnTo>
                    <a:pt x="5307" y="722"/>
                  </a:lnTo>
                  <a:lnTo>
                    <a:pt x="5285" y="764"/>
                  </a:lnTo>
                  <a:lnTo>
                    <a:pt x="5244" y="785"/>
                  </a:lnTo>
                  <a:lnTo>
                    <a:pt x="5222" y="829"/>
                  </a:lnTo>
                  <a:lnTo>
                    <a:pt x="5180" y="849"/>
                  </a:lnTo>
                  <a:lnTo>
                    <a:pt x="5159" y="893"/>
                  </a:lnTo>
                  <a:lnTo>
                    <a:pt x="5137" y="914"/>
                  </a:lnTo>
                  <a:lnTo>
                    <a:pt x="5096" y="956"/>
                  </a:lnTo>
                  <a:lnTo>
                    <a:pt x="5073" y="977"/>
                  </a:lnTo>
                  <a:lnTo>
                    <a:pt x="5032" y="1019"/>
                  </a:lnTo>
                  <a:lnTo>
                    <a:pt x="5011" y="1041"/>
                  </a:lnTo>
                  <a:lnTo>
                    <a:pt x="4968" y="1062"/>
                  </a:lnTo>
                  <a:lnTo>
                    <a:pt x="4926" y="1082"/>
                  </a:lnTo>
                  <a:lnTo>
                    <a:pt x="4903" y="1104"/>
                  </a:lnTo>
                  <a:lnTo>
                    <a:pt x="4862" y="1104"/>
                  </a:lnTo>
                  <a:lnTo>
                    <a:pt x="4840" y="1126"/>
                  </a:lnTo>
                  <a:lnTo>
                    <a:pt x="4799" y="1126"/>
                  </a:lnTo>
                  <a:lnTo>
                    <a:pt x="4777" y="1126"/>
                  </a:lnTo>
                  <a:lnTo>
                    <a:pt x="4734" y="1104"/>
                  </a:lnTo>
                  <a:lnTo>
                    <a:pt x="4714" y="1104"/>
                  </a:lnTo>
                  <a:lnTo>
                    <a:pt x="4670" y="1062"/>
                  </a:lnTo>
                  <a:lnTo>
                    <a:pt x="4650" y="1041"/>
                  </a:lnTo>
                  <a:lnTo>
                    <a:pt x="4650" y="1019"/>
                  </a:lnTo>
                  <a:lnTo>
                    <a:pt x="4629" y="998"/>
                  </a:lnTo>
                  <a:lnTo>
                    <a:pt x="4629" y="977"/>
                  </a:lnTo>
                  <a:lnTo>
                    <a:pt x="4629" y="956"/>
                  </a:lnTo>
                  <a:lnTo>
                    <a:pt x="4629" y="934"/>
                  </a:lnTo>
                  <a:lnTo>
                    <a:pt x="4650" y="934"/>
                  </a:lnTo>
                  <a:lnTo>
                    <a:pt x="4650" y="914"/>
                  </a:lnTo>
                  <a:lnTo>
                    <a:pt x="4650" y="893"/>
                  </a:lnTo>
                  <a:lnTo>
                    <a:pt x="4650" y="870"/>
                  </a:lnTo>
                  <a:lnTo>
                    <a:pt x="4670" y="849"/>
                  </a:lnTo>
                  <a:lnTo>
                    <a:pt x="4691" y="849"/>
                  </a:lnTo>
                  <a:lnTo>
                    <a:pt x="4691" y="829"/>
                  </a:lnTo>
                  <a:lnTo>
                    <a:pt x="4714" y="808"/>
                  </a:lnTo>
                  <a:lnTo>
                    <a:pt x="4734" y="785"/>
                  </a:lnTo>
                  <a:lnTo>
                    <a:pt x="4734" y="764"/>
                  </a:lnTo>
                  <a:lnTo>
                    <a:pt x="4755" y="744"/>
                  </a:lnTo>
                  <a:lnTo>
                    <a:pt x="4755" y="722"/>
                  </a:lnTo>
                  <a:lnTo>
                    <a:pt x="4755" y="701"/>
                  </a:lnTo>
                  <a:lnTo>
                    <a:pt x="4734" y="722"/>
                  </a:lnTo>
                  <a:lnTo>
                    <a:pt x="4714" y="764"/>
                  </a:lnTo>
                  <a:lnTo>
                    <a:pt x="4691" y="808"/>
                  </a:lnTo>
                  <a:lnTo>
                    <a:pt x="4670" y="849"/>
                  </a:lnTo>
                  <a:lnTo>
                    <a:pt x="4650" y="870"/>
                  </a:lnTo>
                  <a:lnTo>
                    <a:pt x="4650" y="914"/>
                  </a:lnTo>
                  <a:lnTo>
                    <a:pt x="4629" y="956"/>
                  </a:lnTo>
                  <a:lnTo>
                    <a:pt x="4629" y="998"/>
                  </a:lnTo>
                  <a:lnTo>
                    <a:pt x="4607" y="1041"/>
                  </a:lnTo>
                  <a:lnTo>
                    <a:pt x="4585" y="1062"/>
                  </a:lnTo>
                  <a:lnTo>
                    <a:pt x="4565" y="1104"/>
                  </a:lnTo>
                  <a:lnTo>
                    <a:pt x="4544" y="1126"/>
                  </a:lnTo>
                  <a:lnTo>
                    <a:pt x="4500" y="1147"/>
                  </a:lnTo>
                  <a:lnTo>
                    <a:pt x="4458" y="1147"/>
                  </a:lnTo>
                  <a:lnTo>
                    <a:pt x="4417" y="1147"/>
                  </a:lnTo>
                  <a:lnTo>
                    <a:pt x="4373" y="1147"/>
                  </a:lnTo>
                  <a:lnTo>
                    <a:pt x="4332" y="1147"/>
                  </a:lnTo>
                  <a:lnTo>
                    <a:pt x="4267" y="1147"/>
                  </a:lnTo>
                  <a:lnTo>
                    <a:pt x="4225" y="1147"/>
                  </a:lnTo>
                  <a:lnTo>
                    <a:pt x="4182" y="1147"/>
                  </a:lnTo>
                  <a:lnTo>
                    <a:pt x="4203" y="1147"/>
                  </a:lnTo>
                  <a:lnTo>
                    <a:pt x="4182" y="1126"/>
                  </a:lnTo>
                  <a:lnTo>
                    <a:pt x="4162" y="1104"/>
                  </a:lnTo>
                  <a:lnTo>
                    <a:pt x="4140" y="1082"/>
                  </a:lnTo>
                  <a:lnTo>
                    <a:pt x="4119" y="1062"/>
                  </a:lnTo>
                  <a:lnTo>
                    <a:pt x="4119" y="1041"/>
                  </a:lnTo>
                  <a:lnTo>
                    <a:pt x="4099" y="1041"/>
                  </a:lnTo>
                  <a:lnTo>
                    <a:pt x="4075" y="1019"/>
                  </a:lnTo>
                  <a:lnTo>
                    <a:pt x="4055" y="998"/>
                  </a:lnTo>
                  <a:lnTo>
                    <a:pt x="4034" y="998"/>
                  </a:lnTo>
                  <a:lnTo>
                    <a:pt x="4014" y="977"/>
                  </a:lnTo>
                  <a:lnTo>
                    <a:pt x="3991" y="956"/>
                  </a:lnTo>
                  <a:lnTo>
                    <a:pt x="3970" y="934"/>
                  </a:lnTo>
                  <a:lnTo>
                    <a:pt x="3949" y="914"/>
                  </a:lnTo>
                  <a:lnTo>
                    <a:pt x="3929" y="893"/>
                  </a:lnTo>
                  <a:lnTo>
                    <a:pt x="3906" y="870"/>
                  </a:lnTo>
                  <a:lnTo>
                    <a:pt x="3885" y="849"/>
                  </a:lnTo>
                  <a:lnTo>
                    <a:pt x="3865" y="829"/>
                  </a:lnTo>
                  <a:lnTo>
                    <a:pt x="3842" y="785"/>
                  </a:lnTo>
                  <a:lnTo>
                    <a:pt x="3822" y="764"/>
                  </a:lnTo>
                  <a:lnTo>
                    <a:pt x="3800" y="744"/>
                  </a:lnTo>
                  <a:lnTo>
                    <a:pt x="3780" y="722"/>
                  </a:lnTo>
                  <a:lnTo>
                    <a:pt x="3780" y="701"/>
                  </a:lnTo>
                  <a:lnTo>
                    <a:pt x="3757" y="680"/>
                  </a:lnTo>
                  <a:lnTo>
                    <a:pt x="3737" y="659"/>
                  </a:lnTo>
                  <a:lnTo>
                    <a:pt x="3716" y="616"/>
                  </a:lnTo>
                  <a:lnTo>
                    <a:pt x="3716" y="596"/>
                  </a:lnTo>
                  <a:lnTo>
                    <a:pt x="3716" y="574"/>
                  </a:lnTo>
                  <a:lnTo>
                    <a:pt x="3716" y="531"/>
                  </a:lnTo>
                  <a:lnTo>
                    <a:pt x="3716" y="511"/>
                  </a:lnTo>
                  <a:lnTo>
                    <a:pt x="3695" y="531"/>
                  </a:lnTo>
                  <a:lnTo>
                    <a:pt x="3695" y="552"/>
                  </a:lnTo>
                  <a:lnTo>
                    <a:pt x="3695" y="596"/>
                  </a:lnTo>
                  <a:lnTo>
                    <a:pt x="3695" y="616"/>
                  </a:lnTo>
                  <a:lnTo>
                    <a:pt x="3695" y="637"/>
                  </a:lnTo>
                  <a:lnTo>
                    <a:pt x="3716" y="659"/>
                  </a:lnTo>
                  <a:lnTo>
                    <a:pt x="3737" y="701"/>
                  </a:lnTo>
                  <a:lnTo>
                    <a:pt x="3737" y="722"/>
                  </a:lnTo>
                  <a:lnTo>
                    <a:pt x="3757" y="744"/>
                  </a:lnTo>
                  <a:lnTo>
                    <a:pt x="3757" y="764"/>
                  </a:lnTo>
                  <a:lnTo>
                    <a:pt x="3737" y="764"/>
                  </a:lnTo>
                  <a:lnTo>
                    <a:pt x="3716" y="744"/>
                  </a:lnTo>
                  <a:lnTo>
                    <a:pt x="3695" y="744"/>
                  </a:lnTo>
                  <a:lnTo>
                    <a:pt x="3673" y="744"/>
                  </a:lnTo>
                  <a:lnTo>
                    <a:pt x="3652" y="722"/>
                  </a:lnTo>
                  <a:lnTo>
                    <a:pt x="3632" y="722"/>
                  </a:lnTo>
                  <a:lnTo>
                    <a:pt x="3608" y="701"/>
                  </a:lnTo>
                  <a:lnTo>
                    <a:pt x="3588" y="701"/>
                  </a:lnTo>
                  <a:lnTo>
                    <a:pt x="3567" y="701"/>
                  </a:lnTo>
                  <a:lnTo>
                    <a:pt x="3547" y="680"/>
                  </a:lnTo>
                  <a:lnTo>
                    <a:pt x="3608" y="722"/>
                  </a:lnTo>
                  <a:lnTo>
                    <a:pt x="3673" y="744"/>
                  </a:lnTo>
                  <a:lnTo>
                    <a:pt x="3716" y="785"/>
                  </a:lnTo>
                  <a:lnTo>
                    <a:pt x="3780" y="808"/>
                  </a:lnTo>
                  <a:lnTo>
                    <a:pt x="3842" y="849"/>
                  </a:lnTo>
                  <a:lnTo>
                    <a:pt x="3885" y="893"/>
                  </a:lnTo>
                  <a:lnTo>
                    <a:pt x="3949" y="914"/>
                  </a:lnTo>
                  <a:lnTo>
                    <a:pt x="3991" y="956"/>
                  </a:lnTo>
                  <a:lnTo>
                    <a:pt x="4034" y="998"/>
                  </a:lnTo>
                  <a:lnTo>
                    <a:pt x="4075" y="1062"/>
                  </a:lnTo>
                  <a:lnTo>
                    <a:pt x="4034" y="1082"/>
                  </a:lnTo>
                  <a:lnTo>
                    <a:pt x="3970" y="1104"/>
                  </a:lnTo>
                  <a:lnTo>
                    <a:pt x="3929" y="1104"/>
                  </a:lnTo>
                  <a:lnTo>
                    <a:pt x="3865" y="1126"/>
                  </a:lnTo>
                  <a:lnTo>
                    <a:pt x="3800" y="1126"/>
                  </a:lnTo>
                  <a:lnTo>
                    <a:pt x="3757" y="1126"/>
                  </a:lnTo>
                  <a:lnTo>
                    <a:pt x="3695" y="1126"/>
                  </a:lnTo>
                  <a:lnTo>
                    <a:pt x="3632" y="1126"/>
                  </a:lnTo>
                  <a:lnTo>
                    <a:pt x="3588" y="1147"/>
                  </a:lnTo>
                  <a:lnTo>
                    <a:pt x="3524" y="1147"/>
                  </a:lnTo>
                  <a:lnTo>
                    <a:pt x="3503" y="1147"/>
                  </a:lnTo>
                  <a:lnTo>
                    <a:pt x="3482" y="1126"/>
                  </a:lnTo>
                  <a:lnTo>
                    <a:pt x="3460" y="1104"/>
                  </a:lnTo>
                  <a:lnTo>
                    <a:pt x="3482" y="1082"/>
                  </a:lnTo>
                  <a:lnTo>
                    <a:pt x="3482" y="1062"/>
                  </a:lnTo>
                  <a:lnTo>
                    <a:pt x="3482" y="1041"/>
                  </a:lnTo>
                  <a:lnTo>
                    <a:pt x="3482" y="1019"/>
                  </a:lnTo>
                  <a:lnTo>
                    <a:pt x="3460" y="1041"/>
                  </a:lnTo>
                  <a:lnTo>
                    <a:pt x="3440" y="1082"/>
                  </a:lnTo>
                  <a:lnTo>
                    <a:pt x="3419" y="1104"/>
                  </a:lnTo>
                  <a:lnTo>
                    <a:pt x="3397" y="1126"/>
                  </a:lnTo>
                  <a:lnTo>
                    <a:pt x="3375" y="1147"/>
                  </a:lnTo>
                  <a:lnTo>
                    <a:pt x="3355" y="1167"/>
                  </a:lnTo>
                  <a:lnTo>
                    <a:pt x="3314" y="1190"/>
                  </a:lnTo>
                  <a:lnTo>
                    <a:pt x="3290" y="1190"/>
                  </a:lnTo>
                  <a:lnTo>
                    <a:pt x="3249" y="1190"/>
                  </a:lnTo>
                  <a:lnTo>
                    <a:pt x="3205" y="1190"/>
                  </a:lnTo>
                  <a:lnTo>
                    <a:pt x="3185" y="1190"/>
                  </a:lnTo>
                  <a:lnTo>
                    <a:pt x="3164" y="1190"/>
                  </a:lnTo>
                  <a:lnTo>
                    <a:pt x="3142" y="1190"/>
                  </a:lnTo>
                  <a:lnTo>
                    <a:pt x="3122" y="1190"/>
                  </a:lnTo>
                  <a:lnTo>
                    <a:pt x="3078" y="1190"/>
                  </a:lnTo>
                  <a:lnTo>
                    <a:pt x="3057" y="1190"/>
                  </a:lnTo>
                  <a:lnTo>
                    <a:pt x="3016" y="1211"/>
                  </a:lnTo>
                  <a:lnTo>
                    <a:pt x="2993" y="1211"/>
                  </a:lnTo>
                  <a:lnTo>
                    <a:pt x="2972" y="1211"/>
                  </a:lnTo>
                  <a:lnTo>
                    <a:pt x="2931" y="1211"/>
                  </a:lnTo>
                  <a:lnTo>
                    <a:pt x="2931" y="1232"/>
                  </a:lnTo>
                  <a:lnTo>
                    <a:pt x="2908" y="1232"/>
                  </a:lnTo>
                  <a:lnTo>
                    <a:pt x="2888" y="1232"/>
                  </a:lnTo>
                  <a:lnTo>
                    <a:pt x="2867" y="1252"/>
                  </a:lnTo>
                  <a:lnTo>
                    <a:pt x="2845" y="1252"/>
                  </a:lnTo>
                  <a:lnTo>
                    <a:pt x="2845" y="1275"/>
                  </a:lnTo>
                  <a:lnTo>
                    <a:pt x="2803" y="1296"/>
                  </a:lnTo>
                  <a:lnTo>
                    <a:pt x="2782" y="1296"/>
                  </a:lnTo>
                  <a:lnTo>
                    <a:pt x="2739" y="1316"/>
                  </a:lnTo>
                  <a:lnTo>
                    <a:pt x="2719" y="1316"/>
                  </a:lnTo>
                  <a:lnTo>
                    <a:pt x="2675" y="1316"/>
                  </a:lnTo>
                  <a:lnTo>
                    <a:pt x="2654" y="1337"/>
                  </a:lnTo>
                  <a:lnTo>
                    <a:pt x="2611" y="1337"/>
                  </a:lnTo>
                  <a:lnTo>
                    <a:pt x="2590" y="1337"/>
                  </a:lnTo>
                  <a:lnTo>
                    <a:pt x="2549" y="1337"/>
                  </a:lnTo>
                  <a:lnTo>
                    <a:pt x="2527" y="1359"/>
                  </a:lnTo>
                  <a:lnTo>
                    <a:pt x="2485" y="1381"/>
                  </a:lnTo>
                  <a:lnTo>
                    <a:pt x="2420" y="1401"/>
                  </a:lnTo>
                  <a:lnTo>
                    <a:pt x="2378" y="1423"/>
                  </a:lnTo>
                  <a:lnTo>
                    <a:pt x="2337" y="1444"/>
                  </a:lnTo>
                  <a:lnTo>
                    <a:pt x="2293" y="1466"/>
                  </a:lnTo>
                  <a:lnTo>
                    <a:pt x="2252" y="1466"/>
                  </a:lnTo>
                  <a:lnTo>
                    <a:pt x="2208" y="1466"/>
                  </a:lnTo>
                  <a:lnTo>
                    <a:pt x="2145" y="1466"/>
                  </a:lnTo>
                  <a:lnTo>
                    <a:pt x="2103" y="1466"/>
                  </a:lnTo>
                  <a:lnTo>
                    <a:pt x="2060" y="1444"/>
                  </a:lnTo>
                  <a:lnTo>
                    <a:pt x="2039" y="1423"/>
                  </a:lnTo>
                  <a:lnTo>
                    <a:pt x="2019" y="1401"/>
                  </a:lnTo>
                  <a:lnTo>
                    <a:pt x="1995" y="1381"/>
                  </a:lnTo>
                  <a:lnTo>
                    <a:pt x="1995" y="1359"/>
                  </a:lnTo>
                  <a:lnTo>
                    <a:pt x="1995" y="1337"/>
                  </a:lnTo>
                  <a:lnTo>
                    <a:pt x="1995" y="1296"/>
                  </a:lnTo>
                  <a:lnTo>
                    <a:pt x="1995" y="1275"/>
                  </a:lnTo>
                  <a:lnTo>
                    <a:pt x="1995" y="1252"/>
                  </a:lnTo>
                  <a:lnTo>
                    <a:pt x="1995" y="1211"/>
                  </a:lnTo>
                  <a:lnTo>
                    <a:pt x="2019" y="1190"/>
                  </a:lnTo>
                  <a:lnTo>
                    <a:pt x="2019" y="1167"/>
                  </a:lnTo>
                  <a:lnTo>
                    <a:pt x="2039" y="1167"/>
                  </a:lnTo>
                  <a:lnTo>
                    <a:pt x="2060" y="1167"/>
                  </a:lnTo>
                  <a:lnTo>
                    <a:pt x="2060" y="1126"/>
                  </a:lnTo>
                  <a:lnTo>
                    <a:pt x="2082" y="1082"/>
                  </a:lnTo>
                  <a:lnTo>
                    <a:pt x="2082" y="1041"/>
                  </a:lnTo>
                  <a:lnTo>
                    <a:pt x="2103" y="998"/>
                  </a:lnTo>
                  <a:lnTo>
                    <a:pt x="2103" y="956"/>
                  </a:lnTo>
                  <a:lnTo>
                    <a:pt x="2123" y="914"/>
                  </a:lnTo>
                  <a:lnTo>
                    <a:pt x="2123" y="870"/>
                  </a:lnTo>
                  <a:lnTo>
                    <a:pt x="2145" y="829"/>
                  </a:lnTo>
                  <a:lnTo>
                    <a:pt x="2167" y="785"/>
                  </a:lnTo>
                  <a:lnTo>
                    <a:pt x="2187" y="764"/>
                  </a:lnTo>
                  <a:lnTo>
                    <a:pt x="2187" y="744"/>
                  </a:lnTo>
                  <a:lnTo>
                    <a:pt x="2208" y="722"/>
                  </a:lnTo>
                  <a:lnTo>
                    <a:pt x="2228" y="722"/>
                  </a:lnTo>
                  <a:lnTo>
                    <a:pt x="2252" y="722"/>
                  </a:lnTo>
                  <a:lnTo>
                    <a:pt x="2272" y="722"/>
                  </a:lnTo>
                  <a:lnTo>
                    <a:pt x="2293" y="701"/>
                  </a:lnTo>
                  <a:lnTo>
                    <a:pt x="2337" y="701"/>
                  </a:lnTo>
                  <a:lnTo>
                    <a:pt x="2357" y="701"/>
                  </a:lnTo>
                  <a:lnTo>
                    <a:pt x="2378" y="701"/>
                  </a:lnTo>
                  <a:lnTo>
                    <a:pt x="2400" y="680"/>
                  </a:lnTo>
                  <a:lnTo>
                    <a:pt x="2420" y="680"/>
                  </a:lnTo>
                  <a:lnTo>
                    <a:pt x="2442" y="659"/>
                  </a:lnTo>
                  <a:lnTo>
                    <a:pt x="2442" y="637"/>
                  </a:lnTo>
                  <a:lnTo>
                    <a:pt x="2442" y="616"/>
                  </a:lnTo>
                  <a:lnTo>
                    <a:pt x="2400" y="637"/>
                  </a:lnTo>
                  <a:lnTo>
                    <a:pt x="2357" y="659"/>
                  </a:lnTo>
                  <a:lnTo>
                    <a:pt x="2337" y="680"/>
                  </a:lnTo>
                  <a:lnTo>
                    <a:pt x="2293" y="701"/>
                  </a:lnTo>
                  <a:lnTo>
                    <a:pt x="2252" y="722"/>
                  </a:lnTo>
                  <a:lnTo>
                    <a:pt x="2187" y="722"/>
                  </a:lnTo>
                  <a:lnTo>
                    <a:pt x="2145" y="722"/>
                  </a:lnTo>
                  <a:lnTo>
                    <a:pt x="2103" y="722"/>
                  </a:lnTo>
                  <a:lnTo>
                    <a:pt x="2060" y="722"/>
                  </a:lnTo>
                  <a:lnTo>
                    <a:pt x="2019" y="722"/>
                  </a:lnTo>
                  <a:lnTo>
                    <a:pt x="1995" y="701"/>
                  </a:lnTo>
                  <a:lnTo>
                    <a:pt x="1975" y="701"/>
                  </a:lnTo>
                  <a:lnTo>
                    <a:pt x="1975" y="680"/>
                  </a:lnTo>
                  <a:lnTo>
                    <a:pt x="1954" y="659"/>
                  </a:lnTo>
                  <a:lnTo>
                    <a:pt x="1934" y="637"/>
                  </a:lnTo>
                  <a:lnTo>
                    <a:pt x="1934" y="616"/>
                  </a:lnTo>
                  <a:lnTo>
                    <a:pt x="1911" y="596"/>
                  </a:lnTo>
                  <a:lnTo>
                    <a:pt x="1911" y="574"/>
                  </a:lnTo>
                  <a:lnTo>
                    <a:pt x="1890" y="531"/>
                  </a:lnTo>
                  <a:lnTo>
                    <a:pt x="1890" y="511"/>
                  </a:lnTo>
                  <a:lnTo>
                    <a:pt x="1869" y="488"/>
                  </a:lnTo>
                  <a:lnTo>
                    <a:pt x="1847" y="488"/>
                  </a:lnTo>
                  <a:lnTo>
                    <a:pt x="1827" y="488"/>
                  </a:lnTo>
                  <a:lnTo>
                    <a:pt x="1847" y="511"/>
                  </a:lnTo>
                  <a:lnTo>
                    <a:pt x="1869" y="552"/>
                  </a:lnTo>
                  <a:lnTo>
                    <a:pt x="1890" y="574"/>
                  </a:lnTo>
                  <a:lnTo>
                    <a:pt x="1911" y="616"/>
                  </a:lnTo>
                  <a:lnTo>
                    <a:pt x="1934" y="637"/>
                  </a:lnTo>
                  <a:lnTo>
                    <a:pt x="1954" y="680"/>
                  </a:lnTo>
                  <a:lnTo>
                    <a:pt x="1975" y="701"/>
                  </a:lnTo>
                  <a:lnTo>
                    <a:pt x="1995" y="744"/>
                  </a:lnTo>
                  <a:lnTo>
                    <a:pt x="2039" y="764"/>
                  </a:lnTo>
                  <a:lnTo>
                    <a:pt x="2060" y="785"/>
                  </a:lnTo>
                  <a:lnTo>
                    <a:pt x="2082" y="808"/>
                  </a:lnTo>
                  <a:lnTo>
                    <a:pt x="2103" y="849"/>
                  </a:lnTo>
                  <a:lnTo>
                    <a:pt x="2103" y="893"/>
                  </a:lnTo>
                  <a:lnTo>
                    <a:pt x="2103" y="934"/>
                  </a:lnTo>
                  <a:lnTo>
                    <a:pt x="2082" y="977"/>
                  </a:lnTo>
                  <a:lnTo>
                    <a:pt x="2082" y="1019"/>
                  </a:lnTo>
                  <a:lnTo>
                    <a:pt x="2039" y="1062"/>
                  </a:lnTo>
                  <a:lnTo>
                    <a:pt x="2019" y="1082"/>
                  </a:lnTo>
                  <a:lnTo>
                    <a:pt x="1975" y="1104"/>
                  </a:lnTo>
                  <a:lnTo>
                    <a:pt x="1954" y="1104"/>
                  </a:lnTo>
                  <a:lnTo>
                    <a:pt x="1890" y="1104"/>
                  </a:lnTo>
                  <a:lnTo>
                    <a:pt x="1847" y="1104"/>
                  </a:lnTo>
                  <a:lnTo>
                    <a:pt x="1805" y="1104"/>
                  </a:lnTo>
                  <a:lnTo>
                    <a:pt x="1742" y="1082"/>
                  </a:lnTo>
                  <a:lnTo>
                    <a:pt x="1677" y="1082"/>
                  </a:lnTo>
                  <a:lnTo>
                    <a:pt x="1636" y="1062"/>
                  </a:lnTo>
                  <a:lnTo>
                    <a:pt x="1572" y="1062"/>
                  </a:lnTo>
                  <a:lnTo>
                    <a:pt x="1528" y="1041"/>
                  </a:lnTo>
                  <a:lnTo>
                    <a:pt x="1467" y="1041"/>
                  </a:lnTo>
                  <a:lnTo>
                    <a:pt x="1402" y="1019"/>
                  </a:lnTo>
                  <a:lnTo>
                    <a:pt x="1467" y="1019"/>
                  </a:lnTo>
                  <a:lnTo>
                    <a:pt x="1508" y="1041"/>
                  </a:lnTo>
                  <a:lnTo>
                    <a:pt x="1552" y="1041"/>
                  </a:lnTo>
                  <a:lnTo>
                    <a:pt x="1593" y="1041"/>
                  </a:lnTo>
                  <a:lnTo>
                    <a:pt x="1657" y="1062"/>
                  </a:lnTo>
                  <a:lnTo>
                    <a:pt x="1700" y="1062"/>
                  </a:lnTo>
                  <a:lnTo>
                    <a:pt x="1742" y="1082"/>
                  </a:lnTo>
                  <a:lnTo>
                    <a:pt x="1785" y="1082"/>
                  </a:lnTo>
                  <a:lnTo>
                    <a:pt x="1827" y="1104"/>
                  </a:lnTo>
                  <a:lnTo>
                    <a:pt x="1869" y="1126"/>
                  </a:lnTo>
                  <a:lnTo>
                    <a:pt x="1890" y="1147"/>
                  </a:lnTo>
                  <a:lnTo>
                    <a:pt x="1890" y="1167"/>
                  </a:lnTo>
                  <a:lnTo>
                    <a:pt x="1911" y="1190"/>
                  </a:lnTo>
                  <a:lnTo>
                    <a:pt x="1934" y="1211"/>
                  </a:lnTo>
                  <a:lnTo>
                    <a:pt x="1934" y="1252"/>
                  </a:lnTo>
                  <a:lnTo>
                    <a:pt x="1954" y="1275"/>
                  </a:lnTo>
                  <a:lnTo>
                    <a:pt x="1954" y="1296"/>
                  </a:lnTo>
                  <a:lnTo>
                    <a:pt x="1954" y="1316"/>
                  </a:lnTo>
                  <a:lnTo>
                    <a:pt x="1954" y="1359"/>
                  </a:lnTo>
                  <a:lnTo>
                    <a:pt x="1934" y="1381"/>
                  </a:lnTo>
                  <a:lnTo>
                    <a:pt x="1890" y="1423"/>
                  </a:lnTo>
                  <a:lnTo>
                    <a:pt x="1847" y="1486"/>
                  </a:lnTo>
                  <a:lnTo>
                    <a:pt x="1785" y="1508"/>
                  </a:lnTo>
                  <a:lnTo>
                    <a:pt x="1720" y="1549"/>
                  </a:lnTo>
                  <a:lnTo>
                    <a:pt x="1657" y="1573"/>
                  </a:lnTo>
                  <a:lnTo>
                    <a:pt x="1593" y="1573"/>
                  </a:lnTo>
                  <a:lnTo>
                    <a:pt x="1528" y="1593"/>
                  </a:lnTo>
                  <a:lnTo>
                    <a:pt x="1444" y="1593"/>
                  </a:lnTo>
                  <a:lnTo>
                    <a:pt x="1380" y="1614"/>
                  </a:lnTo>
                  <a:lnTo>
                    <a:pt x="1317" y="1614"/>
                  </a:lnTo>
                  <a:lnTo>
                    <a:pt x="1295" y="1614"/>
                  </a:lnTo>
                  <a:lnTo>
                    <a:pt x="1275" y="1634"/>
                  </a:lnTo>
                  <a:lnTo>
                    <a:pt x="1254" y="1634"/>
                  </a:lnTo>
                  <a:lnTo>
                    <a:pt x="1231" y="1658"/>
                  </a:lnTo>
                  <a:lnTo>
                    <a:pt x="1210" y="1658"/>
                  </a:lnTo>
                  <a:lnTo>
                    <a:pt x="1190" y="1678"/>
                  </a:lnTo>
                  <a:lnTo>
                    <a:pt x="1169" y="1678"/>
                  </a:lnTo>
                  <a:lnTo>
                    <a:pt x="1147" y="1699"/>
                  </a:lnTo>
                  <a:lnTo>
                    <a:pt x="1126" y="1699"/>
                  </a:lnTo>
                  <a:lnTo>
                    <a:pt x="1105" y="1699"/>
                  </a:lnTo>
                  <a:lnTo>
                    <a:pt x="1084" y="1678"/>
                  </a:lnTo>
                  <a:lnTo>
                    <a:pt x="1062" y="1678"/>
                  </a:lnTo>
                  <a:lnTo>
                    <a:pt x="1042" y="1658"/>
                  </a:lnTo>
                  <a:lnTo>
                    <a:pt x="1020" y="1658"/>
                  </a:lnTo>
                  <a:lnTo>
                    <a:pt x="998" y="1634"/>
                  </a:lnTo>
                  <a:lnTo>
                    <a:pt x="977" y="1634"/>
                  </a:lnTo>
                  <a:lnTo>
                    <a:pt x="957" y="1634"/>
                  </a:lnTo>
                  <a:lnTo>
                    <a:pt x="957" y="1658"/>
                  </a:lnTo>
                  <a:lnTo>
                    <a:pt x="936" y="1658"/>
                  </a:lnTo>
                  <a:lnTo>
                    <a:pt x="913" y="1678"/>
                  </a:lnTo>
                  <a:lnTo>
                    <a:pt x="892" y="1699"/>
                  </a:lnTo>
                  <a:lnTo>
                    <a:pt x="828" y="1719"/>
                  </a:lnTo>
                  <a:lnTo>
                    <a:pt x="787" y="1741"/>
                  </a:lnTo>
                  <a:lnTo>
                    <a:pt x="723" y="1763"/>
                  </a:lnTo>
                  <a:lnTo>
                    <a:pt x="680" y="1784"/>
                  </a:lnTo>
                  <a:lnTo>
                    <a:pt x="639" y="1806"/>
                  </a:lnTo>
                  <a:lnTo>
                    <a:pt x="595" y="1826"/>
                  </a:lnTo>
                  <a:lnTo>
                    <a:pt x="554" y="1868"/>
                  </a:lnTo>
                  <a:lnTo>
                    <a:pt x="510" y="1891"/>
                  </a:lnTo>
                  <a:lnTo>
                    <a:pt x="469" y="1932"/>
                  </a:lnTo>
                  <a:lnTo>
                    <a:pt x="405" y="1952"/>
                  </a:lnTo>
                  <a:lnTo>
                    <a:pt x="425" y="1891"/>
                  </a:lnTo>
                  <a:lnTo>
                    <a:pt x="425" y="1826"/>
                  </a:lnTo>
                  <a:lnTo>
                    <a:pt x="425" y="1741"/>
                  </a:lnTo>
                  <a:lnTo>
                    <a:pt x="425" y="1699"/>
                  </a:lnTo>
                  <a:lnTo>
                    <a:pt x="425" y="1634"/>
                  </a:lnTo>
                  <a:lnTo>
                    <a:pt x="425" y="1573"/>
                  </a:lnTo>
                  <a:lnTo>
                    <a:pt x="405" y="1508"/>
                  </a:lnTo>
                  <a:lnTo>
                    <a:pt x="405" y="1444"/>
                  </a:lnTo>
                  <a:lnTo>
                    <a:pt x="425" y="1381"/>
                  </a:lnTo>
                  <a:lnTo>
                    <a:pt x="425" y="1296"/>
                  </a:lnTo>
                  <a:lnTo>
                    <a:pt x="447" y="1232"/>
                  </a:lnTo>
                  <a:lnTo>
                    <a:pt x="469" y="1147"/>
                  </a:lnTo>
                  <a:lnTo>
                    <a:pt x="490" y="1082"/>
                  </a:lnTo>
                  <a:lnTo>
                    <a:pt x="510" y="998"/>
                  </a:lnTo>
                  <a:lnTo>
                    <a:pt x="531" y="934"/>
                  </a:lnTo>
                  <a:lnTo>
                    <a:pt x="554" y="849"/>
                  </a:lnTo>
                  <a:lnTo>
                    <a:pt x="575" y="764"/>
                  </a:lnTo>
                  <a:lnTo>
                    <a:pt x="595" y="701"/>
                  </a:lnTo>
                  <a:lnTo>
                    <a:pt x="616" y="616"/>
                  </a:lnTo>
                  <a:lnTo>
                    <a:pt x="659" y="574"/>
                  </a:lnTo>
                  <a:lnTo>
                    <a:pt x="659" y="531"/>
                  </a:lnTo>
                  <a:lnTo>
                    <a:pt x="702" y="511"/>
                  </a:lnTo>
                  <a:lnTo>
                    <a:pt x="723" y="467"/>
                  </a:lnTo>
                  <a:lnTo>
                    <a:pt x="744" y="446"/>
                  </a:lnTo>
                  <a:lnTo>
                    <a:pt x="787" y="426"/>
                  </a:lnTo>
                  <a:lnTo>
                    <a:pt x="828" y="403"/>
                  </a:lnTo>
                  <a:lnTo>
                    <a:pt x="872" y="382"/>
                  </a:lnTo>
                  <a:lnTo>
                    <a:pt x="913" y="362"/>
                  </a:lnTo>
                  <a:lnTo>
                    <a:pt x="936" y="341"/>
                  </a:lnTo>
                  <a:lnTo>
                    <a:pt x="977" y="319"/>
                  </a:lnTo>
                  <a:lnTo>
                    <a:pt x="1020" y="297"/>
                  </a:lnTo>
                  <a:lnTo>
                    <a:pt x="1062" y="255"/>
                  </a:lnTo>
                  <a:lnTo>
                    <a:pt x="1105" y="234"/>
                  </a:lnTo>
                  <a:lnTo>
                    <a:pt x="1147" y="213"/>
                  </a:lnTo>
                  <a:lnTo>
                    <a:pt x="1190" y="192"/>
                  </a:lnTo>
                  <a:lnTo>
                    <a:pt x="1231" y="149"/>
                  </a:lnTo>
                  <a:lnTo>
                    <a:pt x="1275" y="129"/>
                  </a:lnTo>
                  <a:lnTo>
                    <a:pt x="1317" y="85"/>
                  </a:lnTo>
                  <a:lnTo>
                    <a:pt x="1339" y="44"/>
                  </a:lnTo>
                  <a:lnTo>
                    <a:pt x="1339" y="0"/>
                  </a:lnTo>
                  <a:lnTo>
                    <a:pt x="1317" y="44"/>
                  </a:lnTo>
                  <a:lnTo>
                    <a:pt x="1275" y="85"/>
                  </a:lnTo>
                  <a:lnTo>
                    <a:pt x="1231" y="105"/>
                  </a:lnTo>
                  <a:lnTo>
                    <a:pt x="1190" y="149"/>
                  </a:lnTo>
                  <a:lnTo>
                    <a:pt x="1147" y="192"/>
                  </a:lnTo>
                  <a:lnTo>
                    <a:pt x="1105" y="213"/>
                  </a:lnTo>
                  <a:lnTo>
                    <a:pt x="1042" y="255"/>
                  </a:lnTo>
                  <a:lnTo>
                    <a:pt x="998" y="277"/>
                  </a:lnTo>
                  <a:lnTo>
                    <a:pt x="936" y="297"/>
                  </a:lnTo>
                  <a:lnTo>
                    <a:pt x="892" y="297"/>
                  </a:lnTo>
                  <a:lnTo>
                    <a:pt x="892" y="105"/>
                  </a:lnTo>
                  <a:close/>
                </a:path>
              </a:pathLst>
            </a:custGeom>
            <a:solidFill>
              <a:srgbClr val="FF7F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3" name="Freeform 21">
              <a:extLst>
                <a:ext uri="{FF2B5EF4-FFF2-40B4-BE49-F238E27FC236}">
                  <a16:creationId xmlns:a16="http://schemas.microsoft.com/office/drawing/2014/main" id="{BDCF812E-C151-F94D-AB20-34BC7FA8C9DC}"/>
                </a:ext>
              </a:extLst>
            </p:cNvPr>
            <p:cNvSpPr>
              <a:spLocks/>
            </p:cNvSpPr>
            <p:nvPr/>
          </p:nvSpPr>
          <p:spPr bwMode="auto">
            <a:xfrm>
              <a:off x="1366" y="2880"/>
              <a:ext cx="99" cy="248"/>
            </a:xfrm>
            <a:custGeom>
              <a:avLst/>
              <a:gdLst>
                <a:gd name="T0" fmla="*/ 0 w 295"/>
                <a:gd name="T1" fmla="*/ 744 h 744"/>
                <a:gd name="T2" fmla="*/ 43 w 295"/>
                <a:gd name="T3" fmla="*/ 744 h 744"/>
                <a:gd name="T4" fmla="*/ 63 w 295"/>
                <a:gd name="T5" fmla="*/ 744 h 744"/>
                <a:gd name="T6" fmla="*/ 106 w 295"/>
                <a:gd name="T7" fmla="*/ 722 h 744"/>
                <a:gd name="T8" fmla="*/ 146 w 295"/>
                <a:gd name="T9" fmla="*/ 700 h 744"/>
                <a:gd name="T10" fmla="*/ 169 w 295"/>
                <a:gd name="T11" fmla="*/ 679 h 744"/>
                <a:gd name="T12" fmla="*/ 210 w 295"/>
                <a:gd name="T13" fmla="*/ 659 h 744"/>
                <a:gd name="T14" fmla="*/ 232 w 295"/>
                <a:gd name="T15" fmla="*/ 638 h 744"/>
                <a:gd name="T16" fmla="*/ 254 w 295"/>
                <a:gd name="T17" fmla="*/ 615 h 744"/>
                <a:gd name="T18" fmla="*/ 275 w 295"/>
                <a:gd name="T19" fmla="*/ 595 h 744"/>
                <a:gd name="T20" fmla="*/ 275 w 295"/>
                <a:gd name="T21" fmla="*/ 552 h 744"/>
                <a:gd name="T22" fmla="*/ 295 w 295"/>
                <a:gd name="T23" fmla="*/ 510 h 744"/>
                <a:gd name="T24" fmla="*/ 275 w 295"/>
                <a:gd name="T25" fmla="*/ 445 h 744"/>
                <a:gd name="T26" fmla="*/ 254 w 295"/>
                <a:gd name="T27" fmla="*/ 404 h 744"/>
                <a:gd name="T28" fmla="*/ 210 w 295"/>
                <a:gd name="T29" fmla="*/ 340 h 744"/>
                <a:gd name="T30" fmla="*/ 190 w 295"/>
                <a:gd name="T31" fmla="*/ 277 h 744"/>
                <a:gd name="T32" fmla="*/ 169 w 295"/>
                <a:gd name="T33" fmla="*/ 233 h 744"/>
                <a:gd name="T34" fmla="*/ 146 w 295"/>
                <a:gd name="T35" fmla="*/ 171 h 744"/>
                <a:gd name="T36" fmla="*/ 146 w 295"/>
                <a:gd name="T37" fmla="*/ 128 h 744"/>
                <a:gd name="T38" fmla="*/ 169 w 295"/>
                <a:gd name="T39" fmla="*/ 64 h 744"/>
                <a:gd name="T40" fmla="*/ 232 w 295"/>
                <a:gd name="T41"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5" h="744">
                  <a:moveTo>
                    <a:pt x="0" y="744"/>
                  </a:moveTo>
                  <a:lnTo>
                    <a:pt x="43" y="744"/>
                  </a:lnTo>
                  <a:lnTo>
                    <a:pt x="63" y="744"/>
                  </a:lnTo>
                  <a:lnTo>
                    <a:pt x="106" y="722"/>
                  </a:lnTo>
                  <a:lnTo>
                    <a:pt x="146" y="700"/>
                  </a:lnTo>
                  <a:lnTo>
                    <a:pt x="169" y="679"/>
                  </a:lnTo>
                  <a:lnTo>
                    <a:pt x="210" y="659"/>
                  </a:lnTo>
                  <a:lnTo>
                    <a:pt x="232" y="638"/>
                  </a:lnTo>
                  <a:lnTo>
                    <a:pt x="254" y="615"/>
                  </a:lnTo>
                  <a:lnTo>
                    <a:pt x="275" y="595"/>
                  </a:lnTo>
                  <a:lnTo>
                    <a:pt x="275" y="552"/>
                  </a:lnTo>
                  <a:lnTo>
                    <a:pt x="295" y="510"/>
                  </a:lnTo>
                  <a:lnTo>
                    <a:pt x="275" y="445"/>
                  </a:lnTo>
                  <a:lnTo>
                    <a:pt x="254" y="404"/>
                  </a:lnTo>
                  <a:lnTo>
                    <a:pt x="210" y="340"/>
                  </a:lnTo>
                  <a:lnTo>
                    <a:pt x="190" y="277"/>
                  </a:lnTo>
                  <a:lnTo>
                    <a:pt x="169" y="233"/>
                  </a:lnTo>
                  <a:lnTo>
                    <a:pt x="146" y="171"/>
                  </a:lnTo>
                  <a:lnTo>
                    <a:pt x="146" y="128"/>
                  </a:lnTo>
                  <a:lnTo>
                    <a:pt x="169" y="64"/>
                  </a:lnTo>
                  <a:lnTo>
                    <a:pt x="232" y="0"/>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74" name="Freeform 22">
              <a:extLst>
                <a:ext uri="{FF2B5EF4-FFF2-40B4-BE49-F238E27FC236}">
                  <a16:creationId xmlns:a16="http://schemas.microsoft.com/office/drawing/2014/main" id="{663914C0-2010-4C77-859A-CA86B11EF732}"/>
                </a:ext>
              </a:extLst>
            </p:cNvPr>
            <p:cNvSpPr>
              <a:spLocks/>
            </p:cNvSpPr>
            <p:nvPr/>
          </p:nvSpPr>
          <p:spPr bwMode="auto">
            <a:xfrm>
              <a:off x="1373" y="2859"/>
              <a:ext cx="42" cy="85"/>
            </a:xfrm>
            <a:custGeom>
              <a:avLst/>
              <a:gdLst>
                <a:gd name="T0" fmla="*/ 0 w 125"/>
                <a:gd name="T1" fmla="*/ 0 h 255"/>
                <a:gd name="T2" fmla="*/ 20 w 125"/>
                <a:gd name="T3" fmla="*/ 23 h 255"/>
                <a:gd name="T4" fmla="*/ 42 w 125"/>
                <a:gd name="T5" fmla="*/ 43 h 255"/>
                <a:gd name="T6" fmla="*/ 42 w 125"/>
                <a:gd name="T7" fmla="*/ 64 h 255"/>
                <a:gd name="T8" fmla="*/ 64 w 125"/>
                <a:gd name="T9" fmla="*/ 86 h 255"/>
                <a:gd name="T10" fmla="*/ 64 w 125"/>
                <a:gd name="T11" fmla="*/ 127 h 255"/>
                <a:gd name="T12" fmla="*/ 64 w 125"/>
                <a:gd name="T13" fmla="*/ 147 h 255"/>
                <a:gd name="T14" fmla="*/ 84 w 125"/>
                <a:gd name="T15" fmla="*/ 190 h 255"/>
                <a:gd name="T16" fmla="*/ 84 w 125"/>
                <a:gd name="T17" fmla="*/ 212 h 255"/>
                <a:gd name="T18" fmla="*/ 105 w 125"/>
                <a:gd name="T19" fmla="*/ 234 h 255"/>
                <a:gd name="T20" fmla="*/ 125 w 125"/>
                <a:gd name="T21"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255">
                  <a:moveTo>
                    <a:pt x="0" y="0"/>
                  </a:moveTo>
                  <a:lnTo>
                    <a:pt x="20" y="23"/>
                  </a:lnTo>
                  <a:lnTo>
                    <a:pt x="42" y="43"/>
                  </a:lnTo>
                  <a:lnTo>
                    <a:pt x="42" y="64"/>
                  </a:lnTo>
                  <a:lnTo>
                    <a:pt x="64" y="86"/>
                  </a:lnTo>
                  <a:lnTo>
                    <a:pt x="64" y="127"/>
                  </a:lnTo>
                  <a:lnTo>
                    <a:pt x="64" y="147"/>
                  </a:lnTo>
                  <a:lnTo>
                    <a:pt x="84" y="190"/>
                  </a:lnTo>
                  <a:lnTo>
                    <a:pt x="84" y="212"/>
                  </a:lnTo>
                  <a:lnTo>
                    <a:pt x="105" y="234"/>
                  </a:lnTo>
                  <a:lnTo>
                    <a:pt x="125" y="255"/>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75" name="Freeform 23">
              <a:extLst>
                <a:ext uri="{FF2B5EF4-FFF2-40B4-BE49-F238E27FC236}">
                  <a16:creationId xmlns:a16="http://schemas.microsoft.com/office/drawing/2014/main" id="{06684A28-B57A-7023-15EC-8D0F606C17BF}"/>
                </a:ext>
              </a:extLst>
            </p:cNvPr>
            <p:cNvSpPr>
              <a:spLocks/>
            </p:cNvSpPr>
            <p:nvPr/>
          </p:nvSpPr>
          <p:spPr bwMode="auto">
            <a:xfrm>
              <a:off x="1458" y="3093"/>
              <a:ext cx="156" cy="176"/>
            </a:xfrm>
            <a:custGeom>
              <a:avLst/>
              <a:gdLst>
                <a:gd name="T0" fmla="*/ 0 w 467"/>
                <a:gd name="T1" fmla="*/ 21 h 529"/>
                <a:gd name="T2" fmla="*/ 20 w 467"/>
                <a:gd name="T3" fmla="*/ 21 h 529"/>
                <a:gd name="T4" fmla="*/ 43 w 467"/>
                <a:gd name="T5" fmla="*/ 21 h 529"/>
                <a:gd name="T6" fmla="*/ 64 w 467"/>
                <a:gd name="T7" fmla="*/ 0 h 529"/>
                <a:gd name="T8" fmla="*/ 85 w 467"/>
                <a:gd name="T9" fmla="*/ 0 h 529"/>
                <a:gd name="T10" fmla="*/ 105 w 467"/>
                <a:gd name="T11" fmla="*/ 0 h 529"/>
                <a:gd name="T12" fmla="*/ 128 w 467"/>
                <a:gd name="T13" fmla="*/ 0 h 529"/>
                <a:gd name="T14" fmla="*/ 148 w 467"/>
                <a:gd name="T15" fmla="*/ 0 h 529"/>
                <a:gd name="T16" fmla="*/ 170 w 467"/>
                <a:gd name="T17" fmla="*/ 0 h 529"/>
                <a:gd name="T18" fmla="*/ 192 w 467"/>
                <a:gd name="T19" fmla="*/ 0 h 529"/>
                <a:gd name="T20" fmla="*/ 233 w 467"/>
                <a:gd name="T21" fmla="*/ 41 h 529"/>
                <a:gd name="T22" fmla="*/ 254 w 467"/>
                <a:gd name="T23" fmla="*/ 62 h 529"/>
                <a:gd name="T24" fmla="*/ 277 w 467"/>
                <a:gd name="T25" fmla="*/ 105 h 529"/>
                <a:gd name="T26" fmla="*/ 297 w 467"/>
                <a:gd name="T27" fmla="*/ 148 h 529"/>
                <a:gd name="T28" fmla="*/ 297 w 467"/>
                <a:gd name="T29" fmla="*/ 189 h 529"/>
                <a:gd name="T30" fmla="*/ 318 w 467"/>
                <a:gd name="T31" fmla="*/ 233 h 529"/>
                <a:gd name="T32" fmla="*/ 318 w 467"/>
                <a:gd name="T33" fmla="*/ 274 h 529"/>
                <a:gd name="T34" fmla="*/ 318 w 467"/>
                <a:gd name="T35" fmla="*/ 318 h 529"/>
                <a:gd name="T36" fmla="*/ 318 w 467"/>
                <a:gd name="T37" fmla="*/ 382 h 529"/>
                <a:gd name="T38" fmla="*/ 340 w 467"/>
                <a:gd name="T39" fmla="*/ 423 h 529"/>
                <a:gd name="T40" fmla="*/ 362 w 467"/>
                <a:gd name="T41" fmla="*/ 444 h 529"/>
                <a:gd name="T42" fmla="*/ 382 w 467"/>
                <a:gd name="T43" fmla="*/ 466 h 529"/>
                <a:gd name="T44" fmla="*/ 403 w 467"/>
                <a:gd name="T45" fmla="*/ 488 h 529"/>
                <a:gd name="T46" fmla="*/ 425 w 467"/>
                <a:gd name="T47" fmla="*/ 508 h 529"/>
                <a:gd name="T48" fmla="*/ 446 w 467"/>
                <a:gd name="T49" fmla="*/ 508 h 529"/>
                <a:gd name="T50" fmla="*/ 467 w 467"/>
                <a:gd name="T51" fmla="*/ 529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7" h="529">
                  <a:moveTo>
                    <a:pt x="0" y="21"/>
                  </a:moveTo>
                  <a:lnTo>
                    <a:pt x="20" y="21"/>
                  </a:lnTo>
                  <a:lnTo>
                    <a:pt x="43" y="21"/>
                  </a:lnTo>
                  <a:lnTo>
                    <a:pt x="64" y="0"/>
                  </a:lnTo>
                  <a:lnTo>
                    <a:pt x="85" y="0"/>
                  </a:lnTo>
                  <a:lnTo>
                    <a:pt x="105" y="0"/>
                  </a:lnTo>
                  <a:lnTo>
                    <a:pt x="128" y="0"/>
                  </a:lnTo>
                  <a:lnTo>
                    <a:pt x="148" y="0"/>
                  </a:lnTo>
                  <a:lnTo>
                    <a:pt x="170" y="0"/>
                  </a:lnTo>
                  <a:lnTo>
                    <a:pt x="192" y="0"/>
                  </a:lnTo>
                  <a:lnTo>
                    <a:pt x="233" y="41"/>
                  </a:lnTo>
                  <a:lnTo>
                    <a:pt x="254" y="62"/>
                  </a:lnTo>
                  <a:lnTo>
                    <a:pt x="277" y="105"/>
                  </a:lnTo>
                  <a:lnTo>
                    <a:pt x="297" y="148"/>
                  </a:lnTo>
                  <a:lnTo>
                    <a:pt x="297" y="189"/>
                  </a:lnTo>
                  <a:lnTo>
                    <a:pt x="318" y="233"/>
                  </a:lnTo>
                  <a:lnTo>
                    <a:pt x="318" y="274"/>
                  </a:lnTo>
                  <a:lnTo>
                    <a:pt x="318" y="318"/>
                  </a:lnTo>
                  <a:lnTo>
                    <a:pt x="318" y="382"/>
                  </a:lnTo>
                  <a:lnTo>
                    <a:pt x="340" y="423"/>
                  </a:lnTo>
                  <a:lnTo>
                    <a:pt x="362" y="444"/>
                  </a:lnTo>
                  <a:lnTo>
                    <a:pt x="382" y="466"/>
                  </a:lnTo>
                  <a:lnTo>
                    <a:pt x="403" y="488"/>
                  </a:lnTo>
                  <a:lnTo>
                    <a:pt x="425" y="508"/>
                  </a:lnTo>
                  <a:lnTo>
                    <a:pt x="446" y="508"/>
                  </a:lnTo>
                  <a:lnTo>
                    <a:pt x="467" y="529"/>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76" name="Freeform 24">
              <a:extLst>
                <a:ext uri="{FF2B5EF4-FFF2-40B4-BE49-F238E27FC236}">
                  <a16:creationId xmlns:a16="http://schemas.microsoft.com/office/drawing/2014/main" id="{9D29CE15-60CE-288C-2D00-994DE845E70D}"/>
                </a:ext>
              </a:extLst>
            </p:cNvPr>
            <p:cNvSpPr>
              <a:spLocks/>
            </p:cNvSpPr>
            <p:nvPr/>
          </p:nvSpPr>
          <p:spPr bwMode="auto">
            <a:xfrm>
              <a:off x="1571" y="3086"/>
              <a:ext cx="134" cy="120"/>
            </a:xfrm>
            <a:custGeom>
              <a:avLst/>
              <a:gdLst>
                <a:gd name="T0" fmla="*/ 402 w 402"/>
                <a:gd name="T1" fmla="*/ 0 h 359"/>
                <a:gd name="T2" fmla="*/ 360 w 402"/>
                <a:gd name="T3" fmla="*/ 21 h 359"/>
                <a:gd name="T4" fmla="*/ 295 w 402"/>
                <a:gd name="T5" fmla="*/ 62 h 359"/>
                <a:gd name="T6" fmla="*/ 254 w 402"/>
                <a:gd name="T7" fmla="*/ 84 h 359"/>
                <a:gd name="T8" fmla="*/ 190 w 402"/>
                <a:gd name="T9" fmla="*/ 106 h 359"/>
                <a:gd name="T10" fmla="*/ 147 w 402"/>
                <a:gd name="T11" fmla="*/ 147 h 359"/>
                <a:gd name="T12" fmla="*/ 105 w 402"/>
                <a:gd name="T13" fmla="*/ 172 h 359"/>
                <a:gd name="T14" fmla="*/ 62 w 402"/>
                <a:gd name="T15" fmla="*/ 211 h 359"/>
                <a:gd name="T16" fmla="*/ 42 w 402"/>
                <a:gd name="T17" fmla="*/ 254 h 359"/>
                <a:gd name="T18" fmla="*/ 21 w 402"/>
                <a:gd name="T19" fmla="*/ 295 h 359"/>
                <a:gd name="T20" fmla="*/ 0 w 402"/>
                <a:gd name="T21" fmla="*/ 359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359">
                  <a:moveTo>
                    <a:pt x="402" y="0"/>
                  </a:moveTo>
                  <a:lnTo>
                    <a:pt x="360" y="21"/>
                  </a:lnTo>
                  <a:lnTo>
                    <a:pt x="295" y="62"/>
                  </a:lnTo>
                  <a:lnTo>
                    <a:pt x="254" y="84"/>
                  </a:lnTo>
                  <a:lnTo>
                    <a:pt x="190" y="106"/>
                  </a:lnTo>
                  <a:lnTo>
                    <a:pt x="147" y="147"/>
                  </a:lnTo>
                  <a:lnTo>
                    <a:pt x="105" y="172"/>
                  </a:lnTo>
                  <a:lnTo>
                    <a:pt x="62" y="211"/>
                  </a:lnTo>
                  <a:lnTo>
                    <a:pt x="42" y="254"/>
                  </a:lnTo>
                  <a:lnTo>
                    <a:pt x="21" y="295"/>
                  </a:lnTo>
                  <a:lnTo>
                    <a:pt x="0" y="359"/>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77" name="Freeform 25">
              <a:extLst>
                <a:ext uri="{FF2B5EF4-FFF2-40B4-BE49-F238E27FC236}">
                  <a16:creationId xmlns:a16="http://schemas.microsoft.com/office/drawing/2014/main" id="{A2F6B71B-0D99-542F-A6A7-89B224F8BE72}"/>
                </a:ext>
              </a:extLst>
            </p:cNvPr>
            <p:cNvSpPr>
              <a:spLocks/>
            </p:cNvSpPr>
            <p:nvPr/>
          </p:nvSpPr>
          <p:spPr bwMode="auto">
            <a:xfrm>
              <a:off x="1402" y="2399"/>
              <a:ext cx="99" cy="241"/>
            </a:xfrm>
            <a:custGeom>
              <a:avLst/>
              <a:gdLst>
                <a:gd name="T0" fmla="*/ 0 w 296"/>
                <a:gd name="T1" fmla="*/ 0 h 722"/>
                <a:gd name="T2" fmla="*/ 64 w 296"/>
                <a:gd name="T3" fmla="*/ 63 h 722"/>
                <a:gd name="T4" fmla="*/ 129 w 296"/>
                <a:gd name="T5" fmla="*/ 126 h 722"/>
                <a:gd name="T6" fmla="*/ 189 w 296"/>
                <a:gd name="T7" fmla="*/ 170 h 722"/>
                <a:gd name="T8" fmla="*/ 233 w 296"/>
                <a:gd name="T9" fmla="*/ 255 h 722"/>
                <a:gd name="T10" fmla="*/ 254 w 296"/>
                <a:gd name="T11" fmla="*/ 318 h 722"/>
                <a:gd name="T12" fmla="*/ 274 w 296"/>
                <a:gd name="T13" fmla="*/ 382 h 722"/>
                <a:gd name="T14" fmla="*/ 296 w 296"/>
                <a:gd name="T15" fmla="*/ 467 h 722"/>
                <a:gd name="T16" fmla="*/ 296 w 296"/>
                <a:gd name="T17" fmla="*/ 529 h 722"/>
                <a:gd name="T18" fmla="*/ 274 w 296"/>
                <a:gd name="T19" fmla="*/ 615 h 722"/>
                <a:gd name="T20" fmla="*/ 254 w 296"/>
                <a:gd name="T21" fmla="*/ 722 h 722"/>
                <a:gd name="T22" fmla="*/ 274 w 296"/>
                <a:gd name="T23" fmla="*/ 722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722">
                  <a:moveTo>
                    <a:pt x="0" y="0"/>
                  </a:moveTo>
                  <a:lnTo>
                    <a:pt x="64" y="63"/>
                  </a:lnTo>
                  <a:lnTo>
                    <a:pt x="129" y="126"/>
                  </a:lnTo>
                  <a:lnTo>
                    <a:pt x="189" y="170"/>
                  </a:lnTo>
                  <a:lnTo>
                    <a:pt x="233" y="255"/>
                  </a:lnTo>
                  <a:lnTo>
                    <a:pt x="254" y="318"/>
                  </a:lnTo>
                  <a:lnTo>
                    <a:pt x="274" y="382"/>
                  </a:lnTo>
                  <a:lnTo>
                    <a:pt x="296" y="467"/>
                  </a:lnTo>
                  <a:lnTo>
                    <a:pt x="296" y="529"/>
                  </a:lnTo>
                  <a:lnTo>
                    <a:pt x="274" y="615"/>
                  </a:lnTo>
                  <a:lnTo>
                    <a:pt x="254" y="722"/>
                  </a:lnTo>
                  <a:lnTo>
                    <a:pt x="274" y="722"/>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78" name="Freeform 26">
              <a:extLst>
                <a:ext uri="{FF2B5EF4-FFF2-40B4-BE49-F238E27FC236}">
                  <a16:creationId xmlns:a16="http://schemas.microsoft.com/office/drawing/2014/main" id="{1D1F6F2C-ADF0-9FA1-4BFF-9F83CACC9AB7}"/>
                </a:ext>
              </a:extLst>
            </p:cNvPr>
            <p:cNvSpPr>
              <a:spLocks/>
            </p:cNvSpPr>
            <p:nvPr/>
          </p:nvSpPr>
          <p:spPr bwMode="auto">
            <a:xfrm>
              <a:off x="1444" y="2414"/>
              <a:ext cx="254" cy="56"/>
            </a:xfrm>
            <a:custGeom>
              <a:avLst/>
              <a:gdLst>
                <a:gd name="T0" fmla="*/ 0 w 763"/>
                <a:gd name="T1" fmla="*/ 83 h 168"/>
                <a:gd name="T2" fmla="*/ 22 w 763"/>
                <a:gd name="T3" fmla="*/ 103 h 168"/>
                <a:gd name="T4" fmla="*/ 43 w 763"/>
                <a:gd name="T5" fmla="*/ 103 h 168"/>
                <a:gd name="T6" fmla="*/ 43 w 763"/>
                <a:gd name="T7" fmla="*/ 127 h 168"/>
                <a:gd name="T8" fmla="*/ 63 w 763"/>
                <a:gd name="T9" fmla="*/ 127 h 168"/>
                <a:gd name="T10" fmla="*/ 85 w 763"/>
                <a:gd name="T11" fmla="*/ 148 h 168"/>
                <a:gd name="T12" fmla="*/ 107 w 763"/>
                <a:gd name="T13" fmla="*/ 148 h 168"/>
                <a:gd name="T14" fmla="*/ 127 w 763"/>
                <a:gd name="T15" fmla="*/ 148 h 168"/>
                <a:gd name="T16" fmla="*/ 148 w 763"/>
                <a:gd name="T17" fmla="*/ 148 h 168"/>
                <a:gd name="T18" fmla="*/ 234 w 763"/>
                <a:gd name="T19" fmla="*/ 127 h 168"/>
                <a:gd name="T20" fmla="*/ 296 w 763"/>
                <a:gd name="T21" fmla="*/ 83 h 168"/>
                <a:gd name="T22" fmla="*/ 360 w 763"/>
                <a:gd name="T23" fmla="*/ 64 h 168"/>
                <a:gd name="T24" fmla="*/ 425 w 763"/>
                <a:gd name="T25" fmla="*/ 20 h 168"/>
                <a:gd name="T26" fmla="*/ 488 w 763"/>
                <a:gd name="T27" fmla="*/ 20 h 168"/>
                <a:gd name="T28" fmla="*/ 552 w 763"/>
                <a:gd name="T29" fmla="*/ 0 h 168"/>
                <a:gd name="T30" fmla="*/ 594 w 763"/>
                <a:gd name="T31" fmla="*/ 20 h 168"/>
                <a:gd name="T32" fmla="*/ 658 w 763"/>
                <a:gd name="T33" fmla="*/ 43 h 168"/>
                <a:gd name="T34" fmla="*/ 702 w 763"/>
                <a:gd name="T35" fmla="*/ 103 h 168"/>
                <a:gd name="T36" fmla="*/ 763 w 763"/>
                <a:gd name="T3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3" h="168">
                  <a:moveTo>
                    <a:pt x="0" y="83"/>
                  </a:moveTo>
                  <a:lnTo>
                    <a:pt x="22" y="103"/>
                  </a:lnTo>
                  <a:lnTo>
                    <a:pt x="43" y="103"/>
                  </a:lnTo>
                  <a:lnTo>
                    <a:pt x="43" y="127"/>
                  </a:lnTo>
                  <a:lnTo>
                    <a:pt x="63" y="127"/>
                  </a:lnTo>
                  <a:lnTo>
                    <a:pt x="85" y="148"/>
                  </a:lnTo>
                  <a:lnTo>
                    <a:pt x="107" y="148"/>
                  </a:lnTo>
                  <a:lnTo>
                    <a:pt x="127" y="148"/>
                  </a:lnTo>
                  <a:lnTo>
                    <a:pt x="148" y="148"/>
                  </a:lnTo>
                  <a:lnTo>
                    <a:pt x="234" y="127"/>
                  </a:lnTo>
                  <a:lnTo>
                    <a:pt x="296" y="83"/>
                  </a:lnTo>
                  <a:lnTo>
                    <a:pt x="360" y="64"/>
                  </a:lnTo>
                  <a:lnTo>
                    <a:pt x="425" y="20"/>
                  </a:lnTo>
                  <a:lnTo>
                    <a:pt x="488" y="20"/>
                  </a:lnTo>
                  <a:lnTo>
                    <a:pt x="552" y="0"/>
                  </a:lnTo>
                  <a:lnTo>
                    <a:pt x="594" y="20"/>
                  </a:lnTo>
                  <a:lnTo>
                    <a:pt x="658" y="43"/>
                  </a:lnTo>
                  <a:lnTo>
                    <a:pt x="702" y="103"/>
                  </a:lnTo>
                  <a:lnTo>
                    <a:pt x="763" y="168"/>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79" name="Freeform 27">
              <a:extLst>
                <a:ext uri="{FF2B5EF4-FFF2-40B4-BE49-F238E27FC236}">
                  <a16:creationId xmlns:a16="http://schemas.microsoft.com/office/drawing/2014/main" id="{C8879CFE-C9A5-60BB-A3A4-0157F15A2F4A}"/>
                </a:ext>
              </a:extLst>
            </p:cNvPr>
            <p:cNvSpPr>
              <a:spLocks/>
            </p:cNvSpPr>
            <p:nvPr/>
          </p:nvSpPr>
          <p:spPr bwMode="auto">
            <a:xfrm>
              <a:off x="1606" y="2540"/>
              <a:ext cx="128" cy="305"/>
            </a:xfrm>
            <a:custGeom>
              <a:avLst/>
              <a:gdLst>
                <a:gd name="T0" fmla="*/ 382 w 382"/>
                <a:gd name="T1" fmla="*/ 0 h 914"/>
                <a:gd name="T2" fmla="*/ 319 w 382"/>
                <a:gd name="T3" fmla="*/ 44 h 914"/>
                <a:gd name="T4" fmla="*/ 275 w 382"/>
                <a:gd name="T5" fmla="*/ 105 h 914"/>
                <a:gd name="T6" fmla="*/ 234 w 382"/>
                <a:gd name="T7" fmla="*/ 170 h 914"/>
                <a:gd name="T8" fmla="*/ 212 w 382"/>
                <a:gd name="T9" fmla="*/ 234 h 914"/>
                <a:gd name="T10" fmla="*/ 190 w 382"/>
                <a:gd name="T11" fmla="*/ 319 h 914"/>
                <a:gd name="T12" fmla="*/ 190 w 382"/>
                <a:gd name="T13" fmla="*/ 404 h 914"/>
                <a:gd name="T14" fmla="*/ 169 w 382"/>
                <a:gd name="T15" fmla="*/ 467 h 914"/>
                <a:gd name="T16" fmla="*/ 169 w 382"/>
                <a:gd name="T17" fmla="*/ 552 h 914"/>
                <a:gd name="T18" fmla="*/ 169 w 382"/>
                <a:gd name="T19" fmla="*/ 637 h 914"/>
                <a:gd name="T20" fmla="*/ 169 w 382"/>
                <a:gd name="T21" fmla="*/ 701 h 914"/>
                <a:gd name="T22" fmla="*/ 169 w 382"/>
                <a:gd name="T23" fmla="*/ 744 h 914"/>
                <a:gd name="T24" fmla="*/ 169 w 382"/>
                <a:gd name="T25" fmla="*/ 764 h 914"/>
                <a:gd name="T26" fmla="*/ 149 w 382"/>
                <a:gd name="T27" fmla="*/ 785 h 914"/>
                <a:gd name="T28" fmla="*/ 128 w 382"/>
                <a:gd name="T29" fmla="*/ 808 h 914"/>
                <a:gd name="T30" fmla="*/ 105 w 382"/>
                <a:gd name="T31" fmla="*/ 808 h 914"/>
                <a:gd name="T32" fmla="*/ 85 w 382"/>
                <a:gd name="T33" fmla="*/ 829 h 914"/>
                <a:gd name="T34" fmla="*/ 64 w 382"/>
                <a:gd name="T35" fmla="*/ 849 h 914"/>
                <a:gd name="T36" fmla="*/ 42 w 382"/>
                <a:gd name="T37" fmla="*/ 870 h 914"/>
                <a:gd name="T38" fmla="*/ 20 w 382"/>
                <a:gd name="T39" fmla="*/ 893 h 914"/>
                <a:gd name="T40" fmla="*/ 0 w 382"/>
                <a:gd name="T41" fmla="*/ 91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2" h="914">
                  <a:moveTo>
                    <a:pt x="382" y="0"/>
                  </a:moveTo>
                  <a:lnTo>
                    <a:pt x="319" y="44"/>
                  </a:lnTo>
                  <a:lnTo>
                    <a:pt x="275" y="105"/>
                  </a:lnTo>
                  <a:lnTo>
                    <a:pt x="234" y="170"/>
                  </a:lnTo>
                  <a:lnTo>
                    <a:pt x="212" y="234"/>
                  </a:lnTo>
                  <a:lnTo>
                    <a:pt x="190" y="319"/>
                  </a:lnTo>
                  <a:lnTo>
                    <a:pt x="190" y="404"/>
                  </a:lnTo>
                  <a:lnTo>
                    <a:pt x="169" y="467"/>
                  </a:lnTo>
                  <a:lnTo>
                    <a:pt x="169" y="552"/>
                  </a:lnTo>
                  <a:lnTo>
                    <a:pt x="169" y="637"/>
                  </a:lnTo>
                  <a:lnTo>
                    <a:pt x="169" y="701"/>
                  </a:lnTo>
                  <a:lnTo>
                    <a:pt x="169" y="744"/>
                  </a:lnTo>
                  <a:lnTo>
                    <a:pt x="169" y="764"/>
                  </a:lnTo>
                  <a:lnTo>
                    <a:pt x="149" y="785"/>
                  </a:lnTo>
                  <a:lnTo>
                    <a:pt x="128" y="808"/>
                  </a:lnTo>
                  <a:lnTo>
                    <a:pt x="105" y="808"/>
                  </a:lnTo>
                  <a:lnTo>
                    <a:pt x="85" y="829"/>
                  </a:lnTo>
                  <a:lnTo>
                    <a:pt x="64" y="849"/>
                  </a:lnTo>
                  <a:lnTo>
                    <a:pt x="42" y="870"/>
                  </a:lnTo>
                  <a:lnTo>
                    <a:pt x="20" y="893"/>
                  </a:lnTo>
                  <a:lnTo>
                    <a:pt x="0" y="914"/>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0" name="Freeform 28">
              <a:extLst>
                <a:ext uri="{FF2B5EF4-FFF2-40B4-BE49-F238E27FC236}">
                  <a16:creationId xmlns:a16="http://schemas.microsoft.com/office/drawing/2014/main" id="{D135A80F-F655-4F9D-CEDA-2FA1C4A31E71}"/>
                </a:ext>
              </a:extLst>
            </p:cNvPr>
            <p:cNvSpPr>
              <a:spLocks/>
            </p:cNvSpPr>
            <p:nvPr/>
          </p:nvSpPr>
          <p:spPr bwMode="auto">
            <a:xfrm>
              <a:off x="1699" y="2625"/>
              <a:ext cx="85" cy="192"/>
            </a:xfrm>
            <a:custGeom>
              <a:avLst/>
              <a:gdLst>
                <a:gd name="T0" fmla="*/ 0 w 255"/>
                <a:gd name="T1" fmla="*/ 0 h 574"/>
                <a:gd name="T2" fmla="*/ 43 w 255"/>
                <a:gd name="T3" fmla="*/ 44 h 574"/>
                <a:gd name="T4" fmla="*/ 86 w 255"/>
                <a:gd name="T5" fmla="*/ 64 h 574"/>
                <a:gd name="T6" fmla="*/ 127 w 255"/>
                <a:gd name="T7" fmla="*/ 107 h 574"/>
                <a:gd name="T8" fmla="*/ 170 w 255"/>
                <a:gd name="T9" fmla="*/ 149 h 574"/>
                <a:gd name="T10" fmla="*/ 211 w 255"/>
                <a:gd name="T11" fmla="*/ 171 h 574"/>
                <a:gd name="T12" fmla="*/ 234 w 255"/>
                <a:gd name="T13" fmla="*/ 233 h 574"/>
                <a:gd name="T14" fmla="*/ 234 w 255"/>
                <a:gd name="T15" fmla="*/ 277 h 574"/>
                <a:gd name="T16" fmla="*/ 255 w 255"/>
                <a:gd name="T17" fmla="*/ 319 h 574"/>
                <a:gd name="T18" fmla="*/ 234 w 255"/>
                <a:gd name="T19" fmla="*/ 361 h 574"/>
                <a:gd name="T20" fmla="*/ 211 w 255"/>
                <a:gd name="T21" fmla="*/ 425 h 574"/>
                <a:gd name="T22" fmla="*/ 190 w 255"/>
                <a:gd name="T23" fmla="*/ 446 h 574"/>
                <a:gd name="T24" fmla="*/ 170 w 255"/>
                <a:gd name="T25" fmla="*/ 467 h 574"/>
                <a:gd name="T26" fmla="*/ 170 w 255"/>
                <a:gd name="T27" fmla="*/ 489 h 574"/>
                <a:gd name="T28" fmla="*/ 147 w 255"/>
                <a:gd name="T29" fmla="*/ 530 h 574"/>
                <a:gd name="T30" fmla="*/ 127 w 255"/>
                <a:gd name="T31" fmla="*/ 553 h 574"/>
                <a:gd name="T32" fmla="*/ 108 w 255"/>
                <a:gd name="T33" fmla="*/ 553 h 574"/>
                <a:gd name="T34" fmla="*/ 86 w 255"/>
                <a:gd name="T35" fmla="*/ 574 h 574"/>
                <a:gd name="T36" fmla="*/ 64 w 255"/>
                <a:gd name="T37" fmla="*/ 574 h 574"/>
                <a:gd name="T38" fmla="*/ 43 w 255"/>
                <a:gd name="T39" fmla="*/ 574 h 574"/>
                <a:gd name="T40" fmla="*/ 0 w 255"/>
                <a:gd name="T41" fmla="*/ 553 h 574"/>
                <a:gd name="T42" fmla="*/ 23 w 255"/>
                <a:gd name="T43" fmla="*/ 55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5" h="574">
                  <a:moveTo>
                    <a:pt x="0" y="0"/>
                  </a:moveTo>
                  <a:lnTo>
                    <a:pt x="43" y="44"/>
                  </a:lnTo>
                  <a:lnTo>
                    <a:pt x="86" y="64"/>
                  </a:lnTo>
                  <a:lnTo>
                    <a:pt x="127" y="107"/>
                  </a:lnTo>
                  <a:lnTo>
                    <a:pt x="170" y="149"/>
                  </a:lnTo>
                  <a:lnTo>
                    <a:pt x="211" y="171"/>
                  </a:lnTo>
                  <a:lnTo>
                    <a:pt x="234" y="233"/>
                  </a:lnTo>
                  <a:lnTo>
                    <a:pt x="234" y="277"/>
                  </a:lnTo>
                  <a:lnTo>
                    <a:pt x="255" y="319"/>
                  </a:lnTo>
                  <a:lnTo>
                    <a:pt x="234" y="361"/>
                  </a:lnTo>
                  <a:lnTo>
                    <a:pt x="211" y="425"/>
                  </a:lnTo>
                  <a:lnTo>
                    <a:pt x="190" y="446"/>
                  </a:lnTo>
                  <a:lnTo>
                    <a:pt x="170" y="467"/>
                  </a:lnTo>
                  <a:lnTo>
                    <a:pt x="170" y="489"/>
                  </a:lnTo>
                  <a:lnTo>
                    <a:pt x="147" y="530"/>
                  </a:lnTo>
                  <a:lnTo>
                    <a:pt x="127" y="553"/>
                  </a:lnTo>
                  <a:lnTo>
                    <a:pt x="108" y="553"/>
                  </a:lnTo>
                  <a:lnTo>
                    <a:pt x="86" y="574"/>
                  </a:lnTo>
                  <a:lnTo>
                    <a:pt x="64" y="574"/>
                  </a:lnTo>
                  <a:lnTo>
                    <a:pt x="43" y="574"/>
                  </a:lnTo>
                  <a:lnTo>
                    <a:pt x="0" y="553"/>
                  </a:lnTo>
                  <a:lnTo>
                    <a:pt x="23" y="553"/>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1" name="Freeform 29">
              <a:extLst>
                <a:ext uri="{FF2B5EF4-FFF2-40B4-BE49-F238E27FC236}">
                  <a16:creationId xmlns:a16="http://schemas.microsoft.com/office/drawing/2014/main" id="{8BB482F1-C32A-7947-519A-54C32AA54BC7}"/>
                </a:ext>
              </a:extLst>
            </p:cNvPr>
            <p:cNvSpPr>
              <a:spLocks/>
            </p:cNvSpPr>
            <p:nvPr/>
          </p:nvSpPr>
          <p:spPr bwMode="auto">
            <a:xfrm>
              <a:off x="1784" y="2760"/>
              <a:ext cx="148" cy="35"/>
            </a:xfrm>
            <a:custGeom>
              <a:avLst/>
              <a:gdLst>
                <a:gd name="T0" fmla="*/ 0 w 446"/>
                <a:gd name="T1" fmla="*/ 0 h 105"/>
                <a:gd name="T2" fmla="*/ 41 w 446"/>
                <a:gd name="T3" fmla="*/ 43 h 105"/>
                <a:gd name="T4" fmla="*/ 63 w 446"/>
                <a:gd name="T5" fmla="*/ 62 h 105"/>
                <a:gd name="T6" fmla="*/ 105 w 446"/>
                <a:gd name="T7" fmla="*/ 85 h 105"/>
                <a:gd name="T8" fmla="*/ 148 w 446"/>
                <a:gd name="T9" fmla="*/ 105 h 105"/>
                <a:gd name="T10" fmla="*/ 213 w 446"/>
                <a:gd name="T11" fmla="*/ 105 h 105"/>
                <a:gd name="T12" fmla="*/ 254 w 446"/>
                <a:gd name="T13" fmla="*/ 105 h 105"/>
                <a:gd name="T14" fmla="*/ 297 w 446"/>
                <a:gd name="T15" fmla="*/ 85 h 105"/>
                <a:gd name="T16" fmla="*/ 359 w 446"/>
                <a:gd name="T17" fmla="*/ 62 h 105"/>
                <a:gd name="T18" fmla="*/ 403 w 446"/>
                <a:gd name="T19" fmla="*/ 43 h 105"/>
                <a:gd name="T20" fmla="*/ 446 w 446"/>
                <a:gd name="T21" fmla="*/ 2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6" h="105">
                  <a:moveTo>
                    <a:pt x="0" y="0"/>
                  </a:moveTo>
                  <a:lnTo>
                    <a:pt x="41" y="43"/>
                  </a:lnTo>
                  <a:lnTo>
                    <a:pt x="63" y="62"/>
                  </a:lnTo>
                  <a:lnTo>
                    <a:pt x="105" y="85"/>
                  </a:lnTo>
                  <a:lnTo>
                    <a:pt x="148" y="105"/>
                  </a:lnTo>
                  <a:lnTo>
                    <a:pt x="213" y="105"/>
                  </a:lnTo>
                  <a:lnTo>
                    <a:pt x="254" y="105"/>
                  </a:lnTo>
                  <a:lnTo>
                    <a:pt x="297" y="85"/>
                  </a:lnTo>
                  <a:lnTo>
                    <a:pt x="359" y="62"/>
                  </a:lnTo>
                  <a:lnTo>
                    <a:pt x="403" y="43"/>
                  </a:lnTo>
                  <a:lnTo>
                    <a:pt x="446" y="22"/>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2" name="Freeform 30">
              <a:extLst>
                <a:ext uri="{FF2B5EF4-FFF2-40B4-BE49-F238E27FC236}">
                  <a16:creationId xmlns:a16="http://schemas.microsoft.com/office/drawing/2014/main" id="{63224F50-9F5A-0151-CF6E-4A8D1915979D}"/>
                </a:ext>
              </a:extLst>
            </p:cNvPr>
            <p:cNvSpPr>
              <a:spLocks/>
            </p:cNvSpPr>
            <p:nvPr/>
          </p:nvSpPr>
          <p:spPr bwMode="auto">
            <a:xfrm>
              <a:off x="2081" y="2052"/>
              <a:ext cx="77" cy="404"/>
            </a:xfrm>
            <a:custGeom>
              <a:avLst/>
              <a:gdLst>
                <a:gd name="T0" fmla="*/ 0 w 232"/>
                <a:gd name="T1" fmla="*/ 0 h 1211"/>
                <a:gd name="T2" fmla="*/ 126 w 232"/>
                <a:gd name="T3" fmla="*/ 85 h 1211"/>
                <a:gd name="T4" fmla="*/ 191 w 232"/>
                <a:gd name="T5" fmla="*/ 192 h 1211"/>
                <a:gd name="T6" fmla="*/ 232 w 232"/>
                <a:gd name="T7" fmla="*/ 297 h 1211"/>
                <a:gd name="T8" fmla="*/ 232 w 232"/>
                <a:gd name="T9" fmla="*/ 426 h 1211"/>
                <a:gd name="T10" fmla="*/ 211 w 232"/>
                <a:gd name="T11" fmla="*/ 552 h 1211"/>
                <a:gd name="T12" fmla="*/ 191 w 232"/>
                <a:gd name="T13" fmla="*/ 679 h 1211"/>
                <a:gd name="T14" fmla="*/ 170 w 232"/>
                <a:gd name="T15" fmla="*/ 808 h 1211"/>
                <a:gd name="T16" fmla="*/ 146 w 232"/>
                <a:gd name="T17" fmla="*/ 934 h 1211"/>
                <a:gd name="T18" fmla="*/ 146 w 232"/>
                <a:gd name="T19" fmla="*/ 1082 h 1211"/>
                <a:gd name="T20" fmla="*/ 170 w 232"/>
                <a:gd name="T21" fmla="*/ 1211 h 1211"/>
                <a:gd name="T22" fmla="*/ 146 w 232"/>
                <a:gd name="T23" fmla="*/ 1189 h 1211"/>
                <a:gd name="T24" fmla="*/ 170 w 232"/>
                <a:gd name="T25" fmla="*/ 1189 h 1211"/>
                <a:gd name="T26" fmla="*/ 170 w 232"/>
                <a:gd name="T27" fmla="*/ 1167 h 1211"/>
                <a:gd name="T28" fmla="*/ 191 w 232"/>
                <a:gd name="T29" fmla="*/ 1189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2" h="1211">
                  <a:moveTo>
                    <a:pt x="0" y="0"/>
                  </a:moveTo>
                  <a:lnTo>
                    <a:pt x="126" y="85"/>
                  </a:lnTo>
                  <a:lnTo>
                    <a:pt x="191" y="192"/>
                  </a:lnTo>
                  <a:lnTo>
                    <a:pt x="232" y="297"/>
                  </a:lnTo>
                  <a:lnTo>
                    <a:pt x="232" y="426"/>
                  </a:lnTo>
                  <a:lnTo>
                    <a:pt x="211" y="552"/>
                  </a:lnTo>
                  <a:lnTo>
                    <a:pt x="191" y="679"/>
                  </a:lnTo>
                  <a:lnTo>
                    <a:pt x="170" y="808"/>
                  </a:lnTo>
                  <a:lnTo>
                    <a:pt x="146" y="934"/>
                  </a:lnTo>
                  <a:lnTo>
                    <a:pt x="146" y="1082"/>
                  </a:lnTo>
                  <a:lnTo>
                    <a:pt x="170" y="1211"/>
                  </a:lnTo>
                  <a:lnTo>
                    <a:pt x="146" y="1189"/>
                  </a:lnTo>
                  <a:lnTo>
                    <a:pt x="170" y="1189"/>
                  </a:lnTo>
                  <a:lnTo>
                    <a:pt x="170" y="1167"/>
                  </a:lnTo>
                  <a:lnTo>
                    <a:pt x="191" y="1189"/>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3" name="Freeform 31">
              <a:extLst>
                <a:ext uri="{FF2B5EF4-FFF2-40B4-BE49-F238E27FC236}">
                  <a16:creationId xmlns:a16="http://schemas.microsoft.com/office/drawing/2014/main" id="{BCD3C5B3-013D-0DC3-2833-49CB642AF9C8}"/>
                </a:ext>
              </a:extLst>
            </p:cNvPr>
            <p:cNvSpPr>
              <a:spLocks/>
            </p:cNvSpPr>
            <p:nvPr/>
          </p:nvSpPr>
          <p:spPr bwMode="auto">
            <a:xfrm>
              <a:off x="2145" y="2329"/>
              <a:ext cx="105" cy="84"/>
            </a:xfrm>
            <a:custGeom>
              <a:avLst/>
              <a:gdLst>
                <a:gd name="T0" fmla="*/ 0 w 316"/>
                <a:gd name="T1" fmla="*/ 0 h 253"/>
                <a:gd name="T2" fmla="*/ 20 w 316"/>
                <a:gd name="T3" fmla="*/ 41 h 253"/>
                <a:gd name="T4" fmla="*/ 64 w 316"/>
                <a:gd name="T5" fmla="*/ 64 h 253"/>
                <a:gd name="T6" fmla="*/ 105 w 316"/>
                <a:gd name="T7" fmla="*/ 85 h 253"/>
                <a:gd name="T8" fmla="*/ 148 w 316"/>
                <a:gd name="T9" fmla="*/ 106 h 253"/>
                <a:gd name="T10" fmla="*/ 189 w 316"/>
                <a:gd name="T11" fmla="*/ 106 h 253"/>
                <a:gd name="T12" fmla="*/ 231 w 316"/>
                <a:gd name="T13" fmla="*/ 106 h 253"/>
                <a:gd name="T14" fmla="*/ 273 w 316"/>
                <a:gd name="T15" fmla="*/ 125 h 253"/>
                <a:gd name="T16" fmla="*/ 296 w 316"/>
                <a:gd name="T17" fmla="*/ 148 h 253"/>
                <a:gd name="T18" fmla="*/ 316 w 316"/>
                <a:gd name="T19" fmla="*/ 189 h 253"/>
                <a:gd name="T20" fmla="*/ 316 w 316"/>
                <a:gd name="T2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253">
                  <a:moveTo>
                    <a:pt x="0" y="0"/>
                  </a:moveTo>
                  <a:lnTo>
                    <a:pt x="20" y="41"/>
                  </a:lnTo>
                  <a:lnTo>
                    <a:pt x="64" y="64"/>
                  </a:lnTo>
                  <a:lnTo>
                    <a:pt x="105" y="85"/>
                  </a:lnTo>
                  <a:lnTo>
                    <a:pt x="148" y="106"/>
                  </a:lnTo>
                  <a:lnTo>
                    <a:pt x="189" y="106"/>
                  </a:lnTo>
                  <a:lnTo>
                    <a:pt x="231" y="106"/>
                  </a:lnTo>
                  <a:lnTo>
                    <a:pt x="273" y="125"/>
                  </a:lnTo>
                  <a:lnTo>
                    <a:pt x="296" y="148"/>
                  </a:lnTo>
                  <a:lnTo>
                    <a:pt x="316" y="189"/>
                  </a:lnTo>
                  <a:lnTo>
                    <a:pt x="316" y="253"/>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4" name="Freeform 32">
              <a:extLst>
                <a:ext uri="{FF2B5EF4-FFF2-40B4-BE49-F238E27FC236}">
                  <a16:creationId xmlns:a16="http://schemas.microsoft.com/office/drawing/2014/main" id="{3CC6F371-A70A-A164-B19F-FE2F97476EC2}"/>
                </a:ext>
              </a:extLst>
            </p:cNvPr>
            <p:cNvSpPr>
              <a:spLocks/>
            </p:cNvSpPr>
            <p:nvPr/>
          </p:nvSpPr>
          <p:spPr bwMode="auto">
            <a:xfrm>
              <a:off x="2123" y="2052"/>
              <a:ext cx="177" cy="128"/>
            </a:xfrm>
            <a:custGeom>
              <a:avLst/>
              <a:gdLst>
                <a:gd name="T0" fmla="*/ 106 w 531"/>
                <a:gd name="T1" fmla="*/ 361 h 382"/>
                <a:gd name="T2" fmla="*/ 192 w 531"/>
                <a:gd name="T3" fmla="*/ 382 h 382"/>
                <a:gd name="T4" fmla="*/ 277 w 531"/>
                <a:gd name="T5" fmla="*/ 382 h 382"/>
                <a:gd name="T6" fmla="*/ 339 w 531"/>
                <a:gd name="T7" fmla="*/ 382 h 382"/>
                <a:gd name="T8" fmla="*/ 403 w 531"/>
                <a:gd name="T9" fmla="*/ 361 h 382"/>
                <a:gd name="T10" fmla="*/ 446 w 531"/>
                <a:gd name="T11" fmla="*/ 319 h 382"/>
                <a:gd name="T12" fmla="*/ 488 w 531"/>
                <a:gd name="T13" fmla="*/ 277 h 382"/>
                <a:gd name="T14" fmla="*/ 510 w 531"/>
                <a:gd name="T15" fmla="*/ 212 h 382"/>
                <a:gd name="T16" fmla="*/ 531 w 531"/>
                <a:gd name="T17" fmla="*/ 149 h 382"/>
                <a:gd name="T18" fmla="*/ 531 w 531"/>
                <a:gd name="T19" fmla="*/ 85 h 382"/>
                <a:gd name="T20" fmla="*/ 510 w 531"/>
                <a:gd name="T21" fmla="*/ 0 h 382"/>
                <a:gd name="T22" fmla="*/ 446 w 531"/>
                <a:gd name="T23" fmla="*/ 20 h 382"/>
                <a:gd name="T24" fmla="*/ 403 w 531"/>
                <a:gd name="T25" fmla="*/ 20 h 382"/>
                <a:gd name="T26" fmla="*/ 362 w 531"/>
                <a:gd name="T27" fmla="*/ 43 h 382"/>
                <a:gd name="T28" fmla="*/ 298 w 531"/>
                <a:gd name="T29" fmla="*/ 43 h 382"/>
                <a:gd name="T30" fmla="*/ 254 w 531"/>
                <a:gd name="T31" fmla="*/ 64 h 382"/>
                <a:gd name="T32" fmla="*/ 213 w 531"/>
                <a:gd name="T33" fmla="*/ 64 h 382"/>
                <a:gd name="T34" fmla="*/ 148 w 531"/>
                <a:gd name="T35" fmla="*/ 85 h 382"/>
                <a:gd name="T36" fmla="*/ 106 w 531"/>
                <a:gd name="T37" fmla="*/ 85 h 382"/>
                <a:gd name="T38" fmla="*/ 65 w 531"/>
                <a:gd name="T39" fmla="*/ 85 h 382"/>
                <a:gd name="T40" fmla="*/ 0 w 531"/>
                <a:gd name="T41" fmla="*/ 105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1" h="382">
                  <a:moveTo>
                    <a:pt x="106" y="361"/>
                  </a:moveTo>
                  <a:lnTo>
                    <a:pt x="192" y="382"/>
                  </a:lnTo>
                  <a:lnTo>
                    <a:pt x="277" y="382"/>
                  </a:lnTo>
                  <a:lnTo>
                    <a:pt x="339" y="382"/>
                  </a:lnTo>
                  <a:lnTo>
                    <a:pt x="403" y="361"/>
                  </a:lnTo>
                  <a:lnTo>
                    <a:pt x="446" y="319"/>
                  </a:lnTo>
                  <a:lnTo>
                    <a:pt x="488" y="277"/>
                  </a:lnTo>
                  <a:lnTo>
                    <a:pt x="510" y="212"/>
                  </a:lnTo>
                  <a:lnTo>
                    <a:pt x="531" y="149"/>
                  </a:lnTo>
                  <a:lnTo>
                    <a:pt x="531" y="85"/>
                  </a:lnTo>
                  <a:lnTo>
                    <a:pt x="510" y="0"/>
                  </a:lnTo>
                  <a:lnTo>
                    <a:pt x="446" y="20"/>
                  </a:lnTo>
                  <a:lnTo>
                    <a:pt x="403" y="20"/>
                  </a:lnTo>
                  <a:lnTo>
                    <a:pt x="362" y="43"/>
                  </a:lnTo>
                  <a:lnTo>
                    <a:pt x="298" y="43"/>
                  </a:lnTo>
                  <a:lnTo>
                    <a:pt x="254" y="64"/>
                  </a:lnTo>
                  <a:lnTo>
                    <a:pt x="213" y="64"/>
                  </a:lnTo>
                  <a:lnTo>
                    <a:pt x="148" y="85"/>
                  </a:lnTo>
                  <a:lnTo>
                    <a:pt x="106" y="85"/>
                  </a:lnTo>
                  <a:lnTo>
                    <a:pt x="65" y="85"/>
                  </a:lnTo>
                  <a:lnTo>
                    <a:pt x="0" y="105"/>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5" name="Freeform 33">
              <a:extLst>
                <a:ext uri="{FF2B5EF4-FFF2-40B4-BE49-F238E27FC236}">
                  <a16:creationId xmlns:a16="http://schemas.microsoft.com/office/drawing/2014/main" id="{37806C35-0262-57FC-8750-A34A48F8D84D}"/>
                </a:ext>
              </a:extLst>
            </p:cNvPr>
            <p:cNvSpPr>
              <a:spLocks/>
            </p:cNvSpPr>
            <p:nvPr/>
          </p:nvSpPr>
          <p:spPr bwMode="auto">
            <a:xfrm>
              <a:off x="1614" y="2109"/>
              <a:ext cx="241" cy="177"/>
            </a:xfrm>
            <a:custGeom>
              <a:avLst/>
              <a:gdLst>
                <a:gd name="T0" fmla="*/ 658 w 723"/>
                <a:gd name="T1" fmla="*/ 0 h 532"/>
                <a:gd name="T2" fmla="*/ 700 w 723"/>
                <a:gd name="T3" fmla="*/ 65 h 532"/>
                <a:gd name="T4" fmla="*/ 723 w 723"/>
                <a:gd name="T5" fmla="*/ 128 h 532"/>
                <a:gd name="T6" fmla="*/ 723 w 723"/>
                <a:gd name="T7" fmla="*/ 170 h 532"/>
                <a:gd name="T8" fmla="*/ 680 w 723"/>
                <a:gd name="T9" fmla="*/ 233 h 532"/>
                <a:gd name="T10" fmla="*/ 658 w 723"/>
                <a:gd name="T11" fmla="*/ 277 h 532"/>
                <a:gd name="T12" fmla="*/ 595 w 723"/>
                <a:gd name="T13" fmla="*/ 318 h 532"/>
                <a:gd name="T14" fmla="*/ 551 w 723"/>
                <a:gd name="T15" fmla="*/ 362 h 532"/>
                <a:gd name="T16" fmla="*/ 510 w 723"/>
                <a:gd name="T17" fmla="*/ 426 h 532"/>
                <a:gd name="T18" fmla="*/ 490 w 723"/>
                <a:gd name="T19" fmla="*/ 467 h 532"/>
                <a:gd name="T20" fmla="*/ 490 w 723"/>
                <a:gd name="T21" fmla="*/ 532 h 532"/>
                <a:gd name="T22" fmla="*/ 466 w 723"/>
                <a:gd name="T23" fmla="*/ 510 h 532"/>
                <a:gd name="T24" fmla="*/ 446 w 723"/>
                <a:gd name="T25" fmla="*/ 490 h 532"/>
                <a:gd name="T26" fmla="*/ 425 w 723"/>
                <a:gd name="T27" fmla="*/ 447 h 532"/>
                <a:gd name="T28" fmla="*/ 361 w 723"/>
                <a:gd name="T29" fmla="*/ 426 h 532"/>
                <a:gd name="T30" fmla="*/ 318 w 723"/>
                <a:gd name="T31" fmla="*/ 403 h 532"/>
                <a:gd name="T32" fmla="*/ 254 w 723"/>
                <a:gd name="T33" fmla="*/ 403 h 532"/>
                <a:gd name="T34" fmla="*/ 192 w 723"/>
                <a:gd name="T35" fmla="*/ 383 h 532"/>
                <a:gd name="T36" fmla="*/ 128 w 723"/>
                <a:gd name="T37" fmla="*/ 362 h 532"/>
                <a:gd name="T38" fmla="*/ 64 w 723"/>
                <a:gd name="T39" fmla="*/ 362 h 532"/>
                <a:gd name="T40" fmla="*/ 0 w 723"/>
                <a:gd name="T41" fmla="*/ 36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3" h="532">
                  <a:moveTo>
                    <a:pt x="658" y="0"/>
                  </a:moveTo>
                  <a:lnTo>
                    <a:pt x="700" y="65"/>
                  </a:lnTo>
                  <a:lnTo>
                    <a:pt x="723" y="128"/>
                  </a:lnTo>
                  <a:lnTo>
                    <a:pt x="723" y="170"/>
                  </a:lnTo>
                  <a:lnTo>
                    <a:pt x="680" y="233"/>
                  </a:lnTo>
                  <a:lnTo>
                    <a:pt x="658" y="277"/>
                  </a:lnTo>
                  <a:lnTo>
                    <a:pt x="595" y="318"/>
                  </a:lnTo>
                  <a:lnTo>
                    <a:pt x="551" y="362"/>
                  </a:lnTo>
                  <a:lnTo>
                    <a:pt x="510" y="426"/>
                  </a:lnTo>
                  <a:lnTo>
                    <a:pt x="490" y="467"/>
                  </a:lnTo>
                  <a:lnTo>
                    <a:pt x="490" y="532"/>
                  </a:lnTo>
                  <a:lnTo>
                    <a:pt x="466" y="510"/>
                  </a:lnTo>
                  <a:lnTo>
                    <a:pt x="446" y="490"/>
                  </a:lnTo>
                  <a:lnTo>
                    <a:pt x="425" y="447"/>
                  </a:lnTo>
                  <a:lnTo>
                    <a:pt x="361" y="426"/>
                  </a:lnTo>
                  <a:lnTo>
                    <a:pt x="318" y="403"/>
                  </a:lnTo>
                  <a:lnTo>
                    <a:pt x="254" y="403"/>
                  </a:lnTo>
                  <a:lnTo>
                    <a:pt x="192" y="383"/>
                  </a:lnTo>
                  <a:lnTo>
                    <a:pt x="128" y="362"/>
                  </a:lnTo>
                  <a:lnTo>
                    <a:pt x="64" y="362"/>
                  </a:lnTo>
                  <a:lnTo>
                    <a:pt x="0" y="362"/>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6" name="Freeform 34">
              <a:extLst>
                <a:ext uri="{FF2B5EF4-FFF2-40B4-BE49-F238E27FC236}">
                  <a16:creationId xmlns:a16="http://schemas.microsoft.com/office/drawing/2014/main" id="{79995A98-5E74-EE2C-5BC2-7E17672F9163}"/>
                </a:ext>
              </a:extLst>
            </p:cNvPr>
            <p:cNvSpPr>
              <a:spLocks/>
            </p:cNvSpPr>
            <p:nvPr/>
          </p:nvSpPr>
          <p:spPr bwMode="auto">
            <a:xfrm>
              <a:off x="1833" y="2208"/>
              <a:ext cx="99" cy="156"/>
            </a:xfrm>
            <a:custGeom>
              <a:avLst/>
              <a:gdLst>
                <a:gd name="T0" fmla="*/ 0 w 296"/>
                <a:gd name="T1" fmla="*/ 0 h 467"/>
                <a:gd name="T2" fmla="*/ 64 w 296"/>
                <a:gd name="T3" fmla="*/ 20 h 467"/>
                <a:gd name="T4" fmla="*/ 127 w 296"/>
                <a:gd name="T5" fmla="*/ 64 h 467"/>
                <a:gd name="T6" fmla="*/ 169 w 296"/>
                <a:gd name="T7" fmla="*/ 105 h 467"/>
                <a:gd name="T8" fmla="*/ 189 w 296"/>
                <a:gd name="T9" fmla="*/ 149 h 467"/>
                <a:gd name="T10" fmla="*/ 233 w 296"/>
                <a:gd name="T11" fmla="*/ 192 h 467"/>
                <a:gd name="T12" fmla="*/ 254 w 296"/>
                <a:gd name="T13" fmla="*/ 234 h 467"/>
                <a:gd name="T14" fmla="*/ 274 w 296"/>
                <a:gd name="T15" fmla="*/ 297 h 467"/>
                <a:gd name="T16" fmla="*/ 274 w 296"/>
                <a:gd name="T17" fmla="*/ 362 h 467"/>
                <a:gd name="T18" fmla="*/ 296 w 296"/>
                <a:gd name="T19" fmla="*/ 403 h 467"/>
                <a:gd name="T20" fmla="*/ 296 w 296"/>
                <a:gd name="T21" fmla="*/ 46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6" h="467">
                  <a:moveTo>
                    <a:pt x="0" y="0"/>
                  </a:moveTo>
                  <a:lnTo>
                    <a:pt x="64" y="20"/>
                  </a:lnTo>
                  <a:lnTo>
                    <a:pt x="127" y="64"/>
                  </a:lnTo>
                  <a:lnTo>
                    <a:pt x="169" y="105"/>
                  </a:lnTo>
                  <a:lnTo>
                    <a:pt x="189" y="149"/>
                  </a:lnTo>
                  <a:lnTo>
                    <a:pt x="233" y="192"/>
                  </a:lnTo>
                  <a:lnTo>
                    <a:pt x="254" y="234"/>
                  </a:lnTo>
                  <a:lnTo>
                    <a:pt x="274" y="297"/>
                  </a:lnTo>
                  <a:lnTo>
                    <a:pt x="274" y="362"/>
                  </a:lnTo>
                  <a:lnTo>
                    <a:pt x="296" y="403"/>
                  </a:lnTo>
                  <a:lnTo>
                    <a:pt x="296" y="467"/>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7" name="Freeform 35">
              <a:extLst>
                <a:ext uri="{FF2B5EF4-FFF2-40B4-BE49-F238E27FC236}">
                  <a16:creationId xmlns:a16="http://schemas.microsoft.com/office/drawing/2014/main" id="{18B9697D-C782-FCE4-B025-F9C2383469E7}"/>
                </a:ext>
              </a:extLst>
            </p:cNvPr>
            <p:cNvSpPr>
              <a:spLocks/>
            </p:cNvSpPr>
            <p:nvPr/>
          </p:nvSpPr>
          <p:spPr bwMode="auto">
            <a:xfrm>
              <a:off x="2533" y="2159"/>
              <a:ext cx="298" cy="247"/>
            </a:xfrm>
            <a:custGeom>
              <a:avLst/>
              <a:gdLst>
                <a:gd name="T0" fmla="*/ 0 w 894"/>
                <a:gd name="T1" fmla="*/ 0 h 743"/>
                <a:gd name="T2" fmla="*/ 44 w 894"/>
                <a:gd name="T3" fmla="*/ 84 h 743"/>
                <a:gd name="T4" fmla="*/ 106 w 894"/>
                <a:gd name="T5" fmla="*/ 148 h 743"/>
                <a:gd name="T6" fmla="*/ 192 w 894"/>
                <a:gd name="T7" fmla="*/ 212 h 743"/>
                <a:gd name="T8" fmla="*/ 277 w 894"/>
                <a:gd name="T9" fmla="*/ 233 h 743"/>
                <a:gd name="T10" fmla="*/ 383 w 894"/>
                <a:gd name="T11" fmla="*/ 233 h 743"/>
                <a:gd name="T12" fmla="*/ 488 w 894"/>
                <a:gd name="T13" fmla="*/ 253 h 743"/>
                <a:gd name="T14" fmla="*/ 595 w 894"/>
                <a:gd name="T15" fmla="*/ 253 h 743"/>
                <a:gd name="T16" fmla="*/ 680 w 894"/>
                <a:gd name="T17" fmla="*/ 277 h 743"/>
                <a:gd name="T18" fmla="*/ 765 w 894"/>
                <a:gd name="T19" fmla="*/ 297 h 743"/>
                <a:gd name="T20" fmla="*/ 850 w 894"/>
                <a:gd name="T21" fmla="*/ 340 h 743"/>
                <a:gd name="T22" fmla="*/ 870 w 894"/>
                <a:gd name="T23" fmla="*/ 382 h 743"/>
                <a:gd name="T24" fmla="*/ 894 w 894"/>
                <a:gd name="T25" fmla="*/ 425 h 743"/>
                <a:gd name="T26" fmla="*/ 894 w 894"/>
                <a:gd name="T27" fmla="*/ 489 h 743"/>
                <a:gd name="T28" fmla="*/ 894 w 894"/>
                <a:gd name="T29" fmla="*/ 551 h 743"/>
                <a:gd name="T30" fmla="*/ 870 w 894"/>
                <a:gd name="T31" fmla="*/ 595 h 743"/>
                <a:gd name="T32" fmla="*/ 850 w 894"/>
                <a:gd name="T33" fmla="*/ 658 h 743"/>
                <a:gd name="T34" fmla="*/ 809 w 894"/>
                <a:gd name="T35" fmla="*/ 700 h 743"/>
                <a:gd name="T36" fmla="*/ 744 w 894"/>
                <a:gd name="T37" fmla="*/ 722 h 743"/>
                <a:gd name="T38" fmla="*/ 680 w 894"/>
                <a:gd name="T39" fmla="*/ 743 h 743"/>
                <a:gd name="T40" fmla="*/ 617 w 894"/>
                <a:gd name="T41" fmla="*/ 72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94" h="743">
                  <a:moveTo>
                    <a:pt x="0" y="0"/>
                  </a:moveTo>
                  <a:lnTo>
                    <a:pt x="44" y="84"/>
                  </a:lnTo>
                  <a:lnTo>
                    <a:pt x="106" y="148"/>
                  </a:lnTo>
                  <a:lnTo>
                    <a:pt x="192" y="212"/>
                  </a:lnTo>
                  <a:lnTo>
                    <a:pt x="277" y="233"/>
                  </a:lnTo>
                  <a:lnTo>
                    <a:pt x="383" y="233"/>
                  </a:lnTo>
                  <a:lnTo>
                    <a:pt x="488" y="253"/>
                  </a:lnTo>
                  <a:lnTo>
                    <a:pt x="595" y="253"/>
                  </a:lnTo>
                  <a:lnTo>
                    <a:pt x="680" y="277"/>
                  </a:lnTo>
                  <a:lnTo>
                    <a:pt x="765" y="297"/>
                  </a:lnTo>
                  <a:lnTo>
                    <a:pt x="850" y="340"/>
                  </a:lnTo>
                  <a:lnTo>
                    <a:pt x="870" y="382"/>
                  </a:lnTo>
                  <a:lnTo>
                    <a:pt x="894" y="425"/>
                  </a:lnTo>
                  <a:lnTo>
                    <a:pt x="894" y="489"/>
                  </a:lnTo>
                  <a:lnTo>
                    <a:pt x="894" y="551"/>
                  </a:lnTo>
                  <a:lnTo>
                    <a:pt x="870" y="595"/>
                  </a:lnTo>
                  <a:lnTo>
                    <a:pt x="850" y="658"/>
                  </a:lnTo>
                  <a:lnTo>
                    <a:pt x="809" y="700"/>
                  </a:lnTo>
                  <a:lnTo>
                    <a:pt x="744" y="722"/>
                  </a:lnTo>
                  <a:lnTo>
                    <a:pt x="680" y="743"/>
                  </a:lnTo>
                  <a:lnTo>
                    <a:pt x="617" y="722"/>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8" name="Freeform 36">
              <a:extLst>
                <a:ext uri="{FF2B5EF4-FFF2-40B4-BE49-F238E27FC236}">
                  <a16:creationId xmlns:a16="http://schemas.microsoft.com/office/drawing/2014/main" id="{C93FE090-25F2-2C36-1430-19917F0D717F}"/>
                </a:ext>
              </a:extLst>
            </p:cNvPr>
            <p:cNvSpPr>
              <a:spLocks/>
            </p:cNvSpPr>
            <p:nvPr/>
          </p:nvSpPr>
          <p:spPr bwMode="auto">
            <a:xfrm>
              <a:off x="2562" y="1911"/>
              <a:ext cx="99" cy="184"/>
            </a:xfrm>
            <a:custGeom>
              <a:avLst/>
              <a:gdLst>
                <a:gd name="T0" fmla="*/ 0 w 296"/>
                <a:gd name="T1" fmla="*/ 0 h 552"/>
                <a:gd name="T2" fmla="*/ 64 w 296"/>
                <a:gd name="T3" fmla="*/ 20 h 552"/>
                <a:gd name="T4" fmla="*/ 129 w 296"/>
                <a:gd name="T5" fmla="*/ 61 h 552"/>
                <a:gd name="T6" fmla="*/ 169 w 296"/>
                <a:gd name="T7" fmla="*/ 105 h 552"/>
                <a:gd name="T8" fmla="*/ 211 w 296"/>
                <a:gd name="T9" fmla="*/ 170 h 552"/>
                <a:gd name="T10" fmla="*/ 233 w 296"/>
                <a:gd name="T11" fmla="*/ 211 h 552"/>
                <a:gd name="T12" fmla="*/ 276 w 296"/>
                <a:gd name="T13" fmla="*/ 275 h 552"/>
                <a:gd name="T14" fmla="*/ 276 w 296"/>
                <a:gd name="T15" fmla="*/ 338 h 552"/>
                <a:gd name="T16" fmla="*/ 296 w 296"/>
                <a:gd name="T17" fmla="*/ 403 h 552"/>
                <a:gd name="T18" fmla="*/ 296 w 296"/>
                <a:gd name="T19" fmla="*/ 488 h 552"/>
                <a:gd name="T20" fmla="*/ 296 w 296"/>
                <a:gd name="T21" fmla="*/ 552 h 552"/>
                <a:gd name="T22" fmla="*/ 296 w 296"/>
                <a:gd name="T23" fmla="*/ 529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6" h="552">
                  <a:moveTo>
                    <a:pt x="0" y="0"/>
                  </a:moveTo>
                  <a:lnTo>
                    <a:pt x="64" y="20"/>
                  </a:lnTo>
                  <a:lnTo>
                    <a:pt x="129" y="61"/>
                  </a:lnTo>
                  <a:lnTo>
                    <a:pt x="169" y="105"/>
                  </a:lnTo>
                  <a:lnTo>
                    <a:pt x="211" y="170"/>
                  </a:lnTo>
                  <a:lnTo>
                    <a:pt x="233" y="211"/>
                  </a:lnTo>
                  <a:lnTo>
                    <a:pt x="276" y="275"/>
                  </a:lnTo>
                  <a:lnTo>
                    <a:pt x="276" y="338"/>
                  </a:lnTo>
                  <a:lnTo>
                    <a:pt x="296" y="403"/>
                  </a:lnTo>
                  <a:lnTo>
                    <a:pt x="296" y="488"/>
                  </a:lnTo>
                  <a:lnTo>
                    <a:pt x="296" y="552"/>
                  </a:lnTo>
                  <a:lnTo>
                    <a:pt x="296" y="529"/>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9" name="Freeform 37">
              <a:extLst>
                <a:ext uri="{FF2B5EF4-FFF2-40B4-BE49-F238E27FC236}">
                  <a16:creationId xmlns:a16="http://schemas.microsoft.com/office/drawing/2014/main" id="{44311D96-312A-F3F5-F829-6F018A375590}"/>
                </a:ext>
              </a:extLst>
            </p:cNvPr>
            <p:cNvSpPr>
              <a:spLocks/>
            </p:cNvSpPr>
            <p:nvPr/>
          </p:nvSpPr>
          <p:spPr bwMode="auto">
            <a:xfrm>
              <a:off x="2441" y="1953"/>
              <a:ext cx="191" cy="241"/>
            </a:xfrm>
            <a:custGeom>
              <a:avLst/>
              <a:gdLst>
                <a:gd name="T0" fmla="*/ 573 w 573"/>
                <a:gd name="T1" fmla="*/ 0 h 724"/>
                <a:gd name="T2" fmla="*/ 530 w 573"/>
                <a:gd name="T3" fmla="*/ 21 h 724"/>
                <a:gd name="T4" fmla="*/ 489 w 573"/>
                <a:gd name="T5" fmla="*/ 44 h 724"/>
                <a:gd name="T6" fmla="*/ 445 w 573"/>
                <a:gd name="T7" fmla="*/ 65 h 724"/>
                <a:gd name="T8" fmla="*/ 404 w 573"/>
                <a:gd name="T9" fmla="*/ 85 h 724"/>
                <a:gd name="T10" fmla="*/ 360 w 573"/>
                <a:gd name="T11" fmla="*/ 107 h 724"/>
                <a:gd name="T12" fmla="*/ 319 w 573"/>
                <a:gd name="T13" fmla="*/ 149 h 724"/>
                <a:gd name="T14" fmla="*/ 276 w 573"/>
                <a:gd name="T15" fmla="*/ 170 h 724"/>
                <a:gd name="T16" fmla="*/ 255 w 573"/>
                <a:gd name="T17" fmla="*/ 192 h 724"/>
                <a:gd name="T18" fmla="*/ 212 w 573"/>
                <a:gd name="T19" fmla="*/ 234 h 724"/>
                <a:gd name="T20" fmla="*/ 192 w 573"/>
                <a:gd name="T21" fmla="*/ 298 h 724"/>
                <a:gd name="T22" fmla="*/ 170 w 573"/>
                <a:gd name="T23" fmla="*/ 318 h 724"/>
                <a:gd name="T24" fmla="*/ 148 w 573"/>
                <a:gd name="T25" fmla="*/ 318 h 724"/>
                <a:gd name="T26" fmla="*/ 148 w 573"/>
                <a:gd name="T27" fmla="*/ 341 h 724"/>
                <a:gd name="T28" fmla="*/ 127 w 573"/>
                <a:gd name="T29" fmla="*/ 341 h 724"/>
                <a:gd name="T30" fmla="*/ 107 w 573"/>
                <a:gd name="T31" fmla="*/ 341 h 724"/>
                <a:gd name="T32" fmla="*/ 107 w 573"/>
                <a:gd name="T33" fmla="*/ 362 h 724"/>
                <a:gd name="T34" fmla="*/ 86 w 573"/>
                <a:gd name="T35" fmla="*/ 383 h 724"/>
                <a:gd name="T36" fmla="*/ 63 w 573"/>
                <a:gd name="T37" fmla="*/ 403 h 724"/>
                <a:gd name="T38" fmla="*/ 43 w 573"/>
                <a:gd name="T39" fmla="*/ 426 h 724"/>
                <a:gd name="T40" fmla="*/ 43 w 573"/>
                <a:gd name="T41" fmla="*/ 467 h 724"/>
                <a:gd name="T42" fmla="*/ 22 w 573"/>
                <a:gd name="T43" fmla="*/ 490 h 724"/>
                <a:gd name="T44" fmla="*/ 22 w 573"/>
                <a:gd name="T45" fmla="*/ 532 h 724"/>
                <a:gd name="T46" fmla="*/ 22 w 573"/>
                <a:gd name="T47" fmla="*/ 552 h 724"/>
                <a:gd name="T48" fmla="*/ 0 w 573"/>
                <a:gd name="T49" fmla="*/ 595 h 724"/>
                <a:gd name="T50" fmla="*/ 0 w 573"/>
                <a:gd name="T51" fmla="*/ 637 h 724"/>
                <a:gd name="T52" fmla="*/ 0 w 573"/>
                <a:gd name="T53" fmla="*/ 659 h 724"/>
                <a:gd name="T54" fmla="*/ 0 w 573"/>
                <a:gd name="T55" fmla="*/ 700 h 724"/>
                <a:gd name="T56" fmla="*/ 0 w 573"/>
                <a:gd name="T57" fmla="*/ 724 h 724"/>
                <a:gd name="T58" fmla="*/ 0 w 573"/>
                <a:gd name="T59" fmla="*/ 700 h 724"/>
                <a:gd name="T60" fmla="*/ 22 w 573"/>
                <a:gd name="T61" fmla="*/ 680 h 724"/>
                <a:gd name="T62" fmla="*/ 22 w 573"/>
                <a:gd name="T63" fmla="*/ 65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3" h="724">
                  <a:moveTo>
                    <a:pt x="573" y="0"/>
                  </a:moveTo>
                  <a:lnTo>
                    <a:pt x="530" y="21"/>
                  </a:lnTo>
                  <a:lnTo>
                    <a:pt x="489" y="44"/>
                  </a:lnTo>
                  <a:lnTo>
                    <a:pt x="445" y="65"/>
                  </a:lnTo>
                  <a:lnTo>
                    <a:pt x="404" y="85"/>
                  </a:lnTo>
                  <a:lnTo>
                    <a:pt x="360" y="107"/>
                  </a:lnTo>
                  <a:lnTo>
                    <a:pt x="319" y="149"/>
                  </a:lnTo>
                  <a:lnTo>
                    <a:pt x="276" y="170"/>
                  </a:lnTo>
                  <a:lnTo>
                    <a:pt x="255" y="192"/>
                  </a:lnTo>
                  <a:lnTo>
                    <a:pt x="212" y="234"/>
                  </a:lnTo>
                  <a:lnTo>
                    <a:pt x="192" y="298"/>
                  </a:lnTo>
                  <a:lnTo>
                    <a:pt x="170" y="318"/>
                  </a:lnTo>
                  <a:lnTo>
                    <a:pt x="148" y="318"/>
                  </a:lnTo>
                  <a:lnTo>
                    <a:pt x="148" y="341"/>
                  </a:lnTo>
                  <a:lnTo>
                    <a:pt x="127" y="341"/>
                  </a:lnTo>
                  <a:lnTo>
                    <a:pt x="107" y="341"/>
                  </a:lnTo>
                  <a:lnTo>
                    <a:pt x="107" y="362"/>
                  </a:lnTo>
                  <a:lnTo>
                    <a:pt x="86" y="383"/>
                  </a:lnTo>
                  <a:lnTo>
                    <a:pt x="63" y="403"/>
                  </a:lnTo>
                  <a:lnTo>
                    <a:pt x="43" y="426"/>
                  </a:lnTo>
                  <a:lnTo>
                    <a:pt x="43" y="467"/>
                  </a:lnTo>
                  <a:lnTo>
                    <a:pt x="22" y="490"/>
                  </a:lnTo>
                  <a:lnTo>
                    <a:pt x="22" y="532"/>
                  </a:lnTo>
                  <a:lnTo>
                    <a:pt x="22" y="552"/>
                  </a:lnTo>
                  <a:lnTo>
                    <a:pt x="0" y="595"/>
                  </a:lnTo>
                  <a:lnTo>
                    <a:pt x="0" y="637"/>
                  </a:lnTo>
                  <a:lnTo>
                    <a:pt x="0" y="659"/>
                  </a:lnTo>
                  <a:lnTo>
                    <a:pt x="0" y="700"/>
                  </a:lnTo>
                  <a:lnTo>
                    <a:pt x="0" y="724"/>
                  </a:lnTo>
                  <a:lnTo>
                    <a:pt x="0" y="700"/>
                  </a:lnTo>
                  <a:lnTo>
                    <a:pt x="22" y="680"/>
                  </a:lnTo>
                  <a:lnTo>
                    <a:pt x="22" y="659"/>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90" name="Freeform 38">
              <a:extLst>
                <a:ext uri="{FF2B5EF4-FFF2-40B4-BE49-F238E27FC236}">
                  <a16:creationId xmlns:a16="http://schemas.microsoft.com/office/drawing/2014/main" id="{263C93D6-0DC2-5363-F545-BC9DD1AB56F0}"/>
                </a:ext>
              </a:extLst>
            </p:cNvPr>
            <p:cNvSpPr>
              <a:spLocks/>
            </p:cNvSpPr>
            <p:nvPr/>
          </p:nvSpPr>
          <p:spPr bwMode="auto">
            <a:xfrm>
              <a:off x="2512" y="2067"/>
              <a:ext cx="85" cy="70"/>
            </a:xfrm>
            <a:custGeom>
              <a:avLst/>
              <a:gdLst>
                <a:gd name="T0" fmla="*/ 0 w 254"/>
                <a:gd name="T1" fmla="*/ 0 h 209"/>
                <a:gd name="T2" fmla="*/ 22 w 254"/>
                <a:gd name="T3" fmla="*/ 20 h 209"/>
                <a:gd name="T4" fmla="*/ 63 w 254"/>
                <a:gd name="T5" fmla="*/ 40 h 209"/>
                <a:gd name="T6" fmla="*/ 107 w 254"/>
                <a:gd name="T7" fmla="*/ 40 h 209"/>
                <a:gd name="T8" fmla="*/ 146 w 254"/>
                <a:gd name="T9" fmla="*/ 61 h 209"/>
                <a:gd name="T10" fmla="*/ 167 w 254"/>
                <a:gd name="T11" fmla="*/ 61 h 209"/>
                <a:gd name="T12" fmla="*/ 211 w 254"/>
                <a:gd name="T13" fmla="*/ 84 h 209"/>
                <a:gd name="T14" fmla="*/ 231 w 254"/>
                <a:gd name="T15" fmla="*/ 104 h 209"/>
                <a:gd name="T16" fmla="*/ 254 w 254"/>
                <a:gd name="T17" fmla="*/ 125 h 209"/>
                <a:gd name="T18" fmla="*/ 254 w 254"/>
                <a:gd name="T19" fmla="*/ 169 h 209"/>
                <a:gd name="T20" fmla="*/ 254 w 254"/>
                <a:gd name="T21"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209">
                  <a:moveTo>
                    <a:pt x="0" y="0"/>
                  </a:moveTo>
                  <a:lnTo>
                    <a:pt x="22" y="20"/>
                  </a:lnTo>
                  <a:lnTo>
                    <a:pt x="63" y="40"/>
                  </a:lnTo>
                  <a:lnTo>
                    <a:pt x="107" y="40"/>
                  </a:lnTo>
                  <a:lnTo>
                    <a:pt x="146" y="61"/>
                  </a:lnTo>
                  <a:lnTo>
                    <a:pt x="167" y="61"/>
                  </a:lnTo>
                  <a:lnTo>
                    <a:pt x="211" y="84"/>
                  </a:lnTo>
                  <a:lnTo>
                    <a:pt x="231" y="104"/>
                  </a:lnTo>
                  <a:lnTo>
                    <a:pt x="254" y="125"/>
                  </a:lnTo>
                  <a:lnTo>
                    <a:pt x="254" y="169"/>
                  </a:lnTo>
                  <a:lnTo>
                    <a:pt x="254" y="209"/>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91" name="Freeform 39">
              <a:extLst>
                <a:ext uri="{FF2B5EF4-FFF2-40B4-BE49-F238E27FC236}">
                  <a16:creationId xmlns:a16="http://schemas.microsoft.com/office/drawing/2014/main" id="{2ED947B8-D4F9-9D99-0DCB-0A15358F45E7}"/>
                </a:ext>
              </a:extLst>
            </p:cNvPr>
            <p:cNvSpPr>
              <a:spLocks/>
            </p:cNvSpPr>
            <p:nvPr/>
          </p:nvSpPr>
          <p:spPr bwMode="auto">
            <a:xfrm>
              <a:off x="2823" y="1841"/>
              <a:ext cx="127" cy="289"/>
            </a:xfrm>
            <a:custGeom>
              <a:avLst/>
              <a:gdLst>
                <a:gd name="T0" fmla="*/ 382 w 382"/>
                <a:gd name="T1" fmla="*/ 0 h 869"/>
                <a:gd name="T2" fmla="*/ 341 w 382"/>
                <a:gd name="T3" fmla="*/ 64 h 869"/>
                <a:gd name="T4" fmla="*/ 297 w 382"/>
                <a:gd name="T5" fmla="*/ 105 h 869"/>
                <a:gd name="T6" fmla="*/ 256 w 382"/>
                <a:gd name="T7" fmla="*/ 148 h 869"/>
                <a:gd name="T8" fmla="*/ 233 w 382"/>
                <a:gd name="T9" fmla="*/ 212 h 869"/>
                <a:gd name="T10" fmla="*/ 192 w 382"/>
                <a:gd name="T11" fmla="*/ 253 h 869"/>
                <a:gd name="T12" fmla="*/ 171 w 382"/>
                <a:gd name="T13" fmla="*/ 317 h 869"/>
                <a:gd name="T14" fmla="*/ 149 w 382"/>
                <a:gd name="T15" fmla="*/ 359 h 869"/>
                <a:gd name="T16" fmla="*/ 127 w 382"/>
                <a:gd name="T17" fmla="*/ 423 h 869"/>
                <a:gd name="T18" fmla="*/ 107 w 382"/>
                <a:gd name="T19" fmla="*/ 487 h 869"/>
                <a:gd name="T20" fmla="*/ 107 w 382"/>
                <a:gd name="T21" fmla="*/ 552 h 869"/>
                <a:gd name="T22" fmla="*/ 107 w 382"/>
                <a:gd name="T23" fmla="*/ 572 h 869"/>
                <a:gd name="T24" fmla="*/ 85 w 382"/>
                <a:gd name="T25" fmla="*/ 572 h 869"/>
                <a:gd name="T26" fmla="*/ 64 w 382"/>
                <a:gd name="T27" fmla="*/ 593 h 869"/>
                <a:gd name="T28" fmla="*/ 43 w 382"/>
                <a:gd name="T29" fmla="*/ 615 h 869"/>
                <a:gd name="T30" fmla="*/ 22 w 382"/>
                <a:gd name="T31" fmla="*/ 635 h 869"/>
                <a:gd name="T32" fmla="*/ 0 w 382"/>
                <a:gd name="T33" fmla="*/ 657 h 869"/>
                <a:gd name="T34" fmla="*/ 0 w 382"/>
                <a:gd name="T35" fmla="*/ 700 h 869"/>
                <a:gd name="T36" fmla="*/ 0 w 382"/>
                <a:gd name="T37" fmla="*/ 720 h 869"/>
                <a:gd name="T38" fmla="*/ 0 w 382"/>
                <a:gd name="T39" fmla="*/ 741 h 869"/>
                <a:gd name="T40" fmla="*/ 0 w 382"/>
                <a:gd name="T41" fmla="*/ 764 h 869"/>
                <a:gd name="T42" fmla="*/ 22 w 382"/>
                <a:gd name="T43" fmla="*/ 785 h 869"/>
                <a:gd name="T44" fmla="*/ 43 w 382"/>
                <a:gd name="T45" fmla="*/ 805 h 869"/>
                <a:gd name="T46" fmla="*/ 64 w 382"/>
                <a:gd name="T47" fmla="*/ 827 h 869"/>
                <a:gd name="T48" fmla="*/ 85 w 382"/>
                <a:gd name="T49" fmla="*/ 849 h 869"/>
                <a:gd name="T50" fmla="*/ 107 w 382"/>
                <a:gd name="T51" fmla="*/ 869 h 869"/>
                <a:gd name="T52" fmla="*/ 107 w 382"/>
                <a:gd name="T53" fmla="*/ 849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2" h="869">
                  <a:moveTo>
                    <a:pt x="382" y="0"/>
                  </a:moveTo>
                  <a:lnTo>
                    <a:pt x="341" y="64"/>
                  </a:lnTo>
                  <a:lnTo>
                    <a:pt x="297" y="105"/>
                  </a:lnTo>
                  <a:lnTo>
                    <a:pt x="256" y="148"/>
                  </a:lnTo>
                  <a:lnTo>
                    <a:pt x="233" y="212"/>
                  </a:lnTo>
                  <a:lnTo>
                    <a:pt x="192" y="253"/>
                  </a:lnTo>
                  <a:lnTo>
                    <a:pt x="171" y="317"/>
                  </a:lnTo>
                  <a:lnTo>
                    <a:pt x="149" y="359"/>
                  </a:lnTo>
                  <a:lnTo>
                    <a:pt x="127" y="423"/>
                  </a:lnTo>
                  <a:lnTo>
                    <a:pt x="107" y="487"/>
                  </a:lnTo>
                  <a:lnTo>
                    <a:pt x="107" y="552"/>
                  </a:lnTo>
                  <a:lnTo>
                    <a:pt x="107" y="572"/>
                  </a:lnTo>
                  <a:lnTo>
                    <a:pt x="85" y="572"/>
                  </a:lnTo>
                  <a:lnTo>
                    <a:pt x="64" y="593"/>
                  </a:lnTo>
                  <a:lnTo>
                    <a:pt x="43" y="615"/>
                  </a:lnTo>
                  <a:lnTo>
                    <a:pt x="22" y="635"/>
                  </a:lnTo>
                  <a:lnTo>
                    <a:pt x="0" y="657"/>
                  </a:lnTo>
                  <a:lnTo>
                    <a:pt x="0" y="700"/>
                  </a:lnTo>
                  <a:lnTo>
                    <a:pt x="0" y="720"/>
                  </a:lnTo>
                  <a:lnTo>
                    <a:pt x="0" y="741"/>
                  </a:lnTo>
                  <a:lnTo>
                    <a:pt x="0" y="764"/>
                  </a:lnTo>
                  <a:lnTo>
                    <a:pt x="22" y="785"/>
                  </a:lnTo>
                  <a:lnTo>
                    <a:pt x="43" y="805"/>
                  </a:lnTo>
                  <a:lnTo>
                    <a:pt x="64" y="827"/>
                  </a:lnTo>
                  <a:lnTo>
                    <a:pt x="85" y="849"/>
                  </a:lnTo>
                  <a:lnTo>
                    <a:pt x="107" y="869"/>
                  </a:lnTo>
                  <a:lnTo>
                    <a:pt x="107" y="849"/>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92" name="Freeform 40">
              <a:extLst>
                <a:ext uri="{FF2B5EF4-FFF2-40B4-BE49-F238E27FC236}">
                  <a16:creationId xmlns:a16="http://schemas.microsoft.com/office/drawing/2014/main" id="{937670DC-5C0E-C7CB-E70C-85D77C36B8F0}"/>
                </a:ext>
              </a:extLst>
            </p:cNvPr>
            <p:cNvSpPr>
              <a:spLocks/>
            </p:cNvSpPr>
            <p:nvPr/>
          </p:nvSpPr>
          <p:spPr bwMode="auto">
            <a:xfrm>
              <a:off x="2760" y="1869"/>
              <a:ext cx="91" cy="141"/>
            </a:xfrm>
            <a:custGeom>
              <a:avLst/>
              <a:gdLst>
                <a:gd name="T0" fmla="*/ 274 w 274"/>
                <a:gd name="T1" fmla="*/ 424 h 424"/>
                <a:gd name="T2" fmla="*/ 233 w 274"/>
                <a:gd name="T3" fmla="*/ 403 h 424"/>
                <a:gd name="T4" fmla="*/ 213 w 274"/>
                <a:gd name="T5" fmla="*/ 424 h 424"/>
                <a:gd name="T6" fmla="*/ 168 w 274"/>
                <a:gd name="T7" fmla="*/ 424 h 424"/>
                <a:gd name="T8" fmla="*/ 129 w 274"/>
                <a:gd name="T9" fmla="*/ 424 h 424"/>
                <a:gd name="T10" fmla="*/ 106 w 274"/>
                <a:gd name="T11" fmla="*/ 424 h 424"/>
                <a:gd name="T12" fmla="*/ 65 w 274"/>
                <a:gd name="T13" fmla="*/ 424 h 424"/>
                <a:gd name="T14" fmla="*/ 42 w 274"/>
                <a:gd name="T15" fmla="*/ 403 h 424"/>
                <a:gd name="T16" fmla="*/ 22 w 274"/>
                <a:gd name="T17" fmla="*/ 403 h 424"/>
                <a:gd name="T18" fmla="*/ 22 w 274"/>
                <a:gd name="T19" fmla="*/ 382 h 424"/>
                <a:gd name="T20" fmla="*/ 22 w 274"/>
                <a:gd name="T21" fmla="*/ 339 h 424"/>
                <a:gd name="T22" fmla="*/ 22 w 274"/>
                <a:gd name="T23" fmla="*/ 298 h 424"/>
                <a:gd name="T24" fmla="*/ 22 w 274"/>
                <a:gd name="T25" fmla="*/ 274 h 424"/>
                <a:gd name="T26" fmla="*/ 0 w 274"/>
                <a:gd name="T27" fmla="*/ 233 h 424"/>
                <a:gd name="T28" fmla="*/ 0 w 274"/>
                <a:gd name="T29" fmla="*/ 189 h 424"/>
                <a:gd name="T30" fmla="*/ 22 w 274"/>
                <a:gd name="T31" fmla="*/ 148 h 424"/>
                <a:gd name="T32" fmla="*/ 22 w 274"/>
                <a:gd name="T33" fmla="*/ 128 h 424"/>
                <a:gd name="T34" fmla="*/ 42 w 274"/>
                <a:gd name="T35" fmla="*/ 85 h 424"/>
                <a:gd name="T36" fmla="*/ 42 w 274"/>
                <a:gd name="T37" fmla="*/ 41 h 424"/>
                <a:gd name="T38" fmla="*/ 85 w 274"/>
                <a:gd name="T39" fmla="*/ 21 h 424"/>
                <a:gd name="T40" fmla="*/ 129 w 274"/>
                <a:gd name="T41"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4" h="424">
                  <a:moveTo>
                    <a:pt x="274" y="424"/>
                  </a:moveTo>
                  <a:lnTo>
                    <a:pt x="233" y="403"/>
                  </a:lnTo>
                  <a:lnTo>
                    <a:pt x="213" y="424"/>
                  </a:lnTo>
                  <a:lnTo>
                    <a:pt x="168" y="424"/>
                  </a:lnTo>
                  <a:lnTo>
                    <a:pt x="129" y="424"/>
                  </a:lnTo>
                  <a:lnTo>
                    <a:pt x="106" y="424"/>
                  </a:lnTo>
                  <a:lnTo>
                    <a:pt x="65" y="424"/>
                  </a:lnTo>
                  <a:lnTo>
                    <a:pt x="42" y="403"/>
                  </a:lnTo>
                  <a:lnTo>
                    <a:pt x="22" y="403"/>
                  </a:lnTo>
                  <a:lnTo>
                    <a:pt x="22" y="382"/>
                  </a:lnTo>
                  <a:lnTo>
                    <a:pt x="22" y="339"/>
                  </a:lnTo>
                  <a:lnTo>
                    <a:pt x="22" y="298"/>
                  </a:lnTo>
                  <a:lnTo>
                    <a:pt x="22" y="274"/>
                  </a:lnTo>
                  <a:lnTo>
                    <a:pt x="0" y="233"/>
                  </a:lnTo>
                  <a:lnTo>
                    <a:pt x="0" y="189"/>
                  </a:lnTo>
                  <a:lnTo>
                    <a:pt x="22" y="148"/>
                  </a:lnTo>
                  <a:lnTo>
                    <a:pt x="22" y="128"/>
                  </a:lnTo>
                  <a:lnTo>
                    <a:pt x="42" y="85"/>
                  </a:lnTo>
                  <a:lnTo>
                    <a:pt x="42" y="41"/>
                  </a:lnTo>
                  <a:lnTo>
                    <a:pt x="85" y="21"/>
                  </a:lnTo>
                  <a:lnTo>
                    <a:pt x="129" y="0"/>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93" name="Freeform 41">
              <a:extLst>
                <a:ext uri="{FF2B5EF4-FFF2-40B4-BE49-F238E27FC236}">
                  <a16:creationId xmlns:a16="http://schemas.microsoft.com/office/drawing/2014/main" id="{B6F63164-B57D-52CB-56F5-BA3E5CDE1B7E}"/>
                </a:ext>
              </a:extLst>
            </p:cNvPr>
            <p:cNvSpPr>
              <a:spLocks/>
            </p:cNvSpPr>
            <p:nvPr/>
          </p:nvSpPr>
          <p:spPr bwMode="auto">
            <a:xfrm>
              <a:off x="3835" y="1755"/>
              <a:ext cx="191" cy="241"/>
            </a:xfrm>
            <a:custGeom>
              <a:avLst/>
              <a:gdLst>
                <a:gd name="T0" fmla="*/ 572 w 572"/>
                <a:gd name="T1" fmla="*/ 0 h 724"/>
                <a:gd name="T2" fmla="*/ 508 w 572"/>
                <a:gd name="T3" fmla="*/ 65 h 724"/>
                <a:gd name="T4" fmla="*/ 445 w 572"/>
                <a:gd name="T5" fmla="*/ 148 h 724"/>
                <a:gd name="T6" fmla="*/ 403 w 572"/>
                <a:gd name="T7" fmla="*/ 213 h 724"/>
                <a:gd name="T8" fmla="*/ 338 w 572"/>
                <a:gd name="T9" fmla="*/ 298 h 724"/>
                <a:gd name="T10" fmla="*/ 275 w 572"/>
                <a:gd name="T11" fmla="*/ 362 h 724"/>
                <a:gd name="T12" fmla="*/ 233 w 572"/>
                <a:gd name="T13" fmla="*/ 447 h 724"/>
                <a:gd name="T14" fmla="*/ 168 w 572"/>
                <a:gd name="T15" fmla="*/ 510 h 724"/>
                <a:gd name="T16" fmla="*/ 105 w 572"/>
                <a:gd name="T17" fmla="*/ 595 h 724"/>
                <a:gd name="T18" fmla="*/ 41 w 572"/>
                <a:gd name="T19" fmla="*/ 659 h 724"/>
                <a:gd name="T20" fmla="*/ 0 w 572"/>
                <a:gd name="T21" fmla="*/ 724 h 724"/>
                <a:gd name="T22" fmla="*/ 20 w 572"/>
                <a:gd name="T23" fmla="*/ 702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2" h="724">
                  <a:moveTo>
                    <a:pt x="572" y="0"/>
                  </a:moveTo>
                  <a:lnTo>
                    <a:pt x="508" y="65"/>
                  </a:lnTo>
                  <a:lnTo>
                    <a:pt x="445" y="148"/>
                  </a:lnTo>
                  <a:lnTo>
                    <a:pt x="403" y="213"/>
                  </a:lnTo>
                  <a:lnTo>
                    <a:pt x="338" y="298"/>
                  </a:lnTo>
                  <a:lnTo>
                    <a:pt x="275" y="362"/>
                  </a:lnTo>
                  <a:lnTo>
                    <a:pt x="233" y="447"/>
                  </a:lnTo>
                  <a:lnTo>
                    <a:pt x="168" y="510"/>
                  </a:lnTo>
                  <a:lnTo>
                    <a:pt x="105" y="595"/>
                  </a:lnTo>
                  <a:lnTo>
                    <a:pt x="41" y="659"/>
                  </a:lnTo>
                  <a:lnTo>
                    <a:pt x="0" y="724"/>
                  </a:lnTo>
                  <a:lnTo>
                    <a:pt x="20" y="702"/>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94" name="Freeform 42">
              <a:extLst>
                <a:ext uri="{FF2B5EF4-FFF2-40B4-BE49-F238E27FC236}">
                  <a16:creationId xmlns:a16="http://schemas.microsoft.com/office/drawing/2014/main" id="{984CF6E2-392E-391E-02F9-0504F4A13575}"/>
                </a:ext>
              </a:extLst>
            </p:cNvPr>
            <p:cNvSpPr>
              <a:spLocks/>
            </p:cNvSpPr>
            <p:nvPr/>
          </p:nvSpPr>
          <p:spPr bwMode="auto">
            <a:xfrm>
              <a:off x="3800" y="1798"/>
              <a:ext cx="148" cy="70"/>
            </a:xfrm>
            <a:custGeom>
              <a:avLst/>
              <a:gdLst>
                <a:gd name="T0" fmla="*/ 0 w 446"/>
                <a:gd name="T1" fmla="*/ 0 h 212"/>
                <a:gd name="T2" fmla="*/ 0 w 446"/>
                <a:gd name="T3" fmla="*/ 43 h 212"/>
                <a:gd name="T4" fmla="*/ 0 w 446"/>
                <a:gd name="T5" fmla="*/ 85 h 212"/>
                <a:gd name="T6" fmla="*/ 22 w 446"/>
                <a:gd name="T7" fmla="*/ 104 h 212"/>
                <a:gd name="T8" fmla="*/ 22 w 446"/>
                <a:gd name="T9" fmla="*/ 147 h 212"/>
                <a:gd name="T10" fmla="*/ 43 w 446"/>
                <a:gd name="T11" fmla="*/ 169 h 212"/>
                <a:gd name="T12" fmla="*/ 87 w 446"/>
                <a:gd name="T13" fmla="*/ 191 h 212"/>
                <a:gd name="T14" fmla="*/ 107 w 446"/>
                <a:gd name="T15" fmla="*/ 212 h 212"/>
                <a:gd name="T16" fmla="*/ 128 w 446"/>
                <a:gd name="T17" fmla="*/ 212 h 212"/>
                <a:gd name="T18" fmla="*/ 171 w 446"/>
                <a:gd name="T19" fmla="*/ 212 h 212"/>
                <a:gd name="T20" fmla="*/ 192 w 446"/>
                <a:gd name="T21" fmla="*/ 212 h 212"/>
                <a:gd name="T22" fmla="*/ 213 w 446"/>
                <a:gd name="T23" fmla="*/ 212 h 212"/>
                <a:gd name="T24" fmla="*/ 233 w 446"/>
                <a:gd name="T25" fmla="*/ 212 h 212"/>
                <a:gd name="T26" fmla="*/ 277 w 446"/>
                <a:gd name="T27" fmla="*/ 191 h 212"/>
                <a:gd name="T28" fmla="*/ 297 w 446"/>
                <a:gd name="T29" fmla="*/ 191 h 212"/>
                <a:gd name="T30" fmla="*/ 320 w 446"/>
                <a:gd name="T31" fmla="*/ 169 h 212"/>
                <a:gd name="T32" fmla="*/ 340 w 446"/>
                <a:gd name="T33" fmla="*/ 169 h 212"/>
                <a:gd name="T34" fmla="*/ 361 w 446"/>
                <a:gd name="T35" fmla="*/ 147 h 212"/>
                <a:gd name="T36" fmla="*/ 382 w 446"/>
                <a:gd name="T37" fmla="*/ 147 h 212"/>
                <a:gd name="T38" fmla="*/ 425 w 446"/>
                <a:gd name="T39" fmla="*/ 169 h 212"/>
                <a:gd name="T40" fmla="*/ 446 w 446"/>
                <a:gd name="T41" fmla="*/ 19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6" h="212">
                  <a:moveTo>
                    <a:pt x="0" y="0"/>
                  </a:moveTo>
                  <a:lnTo>
                    <a:pt x="0" y="43"/>
                  </a:lnTo>
                  <a:lnTo>
                    <a:pt x="0" y="85"/>
                  </a:lnTo>
                  <a:lnTo>
                    <a:pt x="22" y="104"/>
                  </a:lnTo>
                  <a:lnTo>
                    <a:pt x="22" y="147"/>
                  </a:lnTo>
                  <a:lnTo>
                    <a:pt x="43" y="169"/>
                  </a:lnTo>
                  <a:lnTo>
                    <a:pt x="87" y="191"/>
                  </a:lnTo>
                  <a:lnTo>
                    <a:pt x="107" y="212"/>
                  </a:lnTo>
                  <a:lnTo>
                    <a:pt x="128" y="212"/>
                  </a:lnTo>
                  <a:lnTo>
                    <a:pt x="171" y="212"/>
                  </a:lnTo>
                  <a:lnTo>
                    <a:pt x="192" y="212"/>
                  </a:lnTo>
                  <a:lnTo>
                    <a:pt x="213" y="212"/>
                  </a:lnTo>
                  <a:lnTo>
                    <a:pt x="233" y="212"/>
                  </a:lnTo>
                  <a:lnTo>
                    <a:pt x="277" y="191"/>
                  </a:lnTo>
                  <a:lnTo>
                    <a:pt x="297" y="191"/>
                  </a:lnTo>
                  <a:lnTo>
                    <a:pt x="320" y="169"/>
                  </a:lnTo>
                  <a:lnTo>
                    <a:pt x="340" y="169"/>
                  </a:lnTo>
                  <a:lnTo>
                    <a:pt x="361" y="147"/>
                  </a:lnTo>
                  <a:lnTo>
                    <a:pt x="382" y="147"/>
                  </a:lnTo>
                  <a:lnTo>
                    <a:pt x="425" y="169"/>
                  </a:lnTo>
                  <a:lnTo>
                    <a:pt x="446" y="191"/>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95" name="Freeform 43">
              <a:extLst>
                <a:ext uri="{FF2B5EF4-FFF2-40B4-BE49-F238E27FC236}">
                  <a16:creationId xmlns:a16="http://schemas.microsoft.com/office/drawing/2014/main" id="{46A081FD-674D-2D07-BE24-95E99F3CB8FE}"/>
                </a:ext>
              </a:extLst>
            </p:cNvPr>
            <p:cNvSpPr>
              <a:spLocks/>
            </p:cNvSpPr>
            <p:nvPr/>
          </p:nvSpPr>
          <p:spPr bwMode="auto">
            <a:xfrm>
              <a:off x="3899" y="1940"/>
              <a:ext cx="57" cy="225"/>
            </a:xfrm>
            <a:custGeom>
              <a:avLst/>
              <a:gdLst>
                <a:gd name="T0" fmla="*/ 0 w 171"/>
                <a:gd name="T1" fmla="*/ 0 h 677"/>
                <a:gd name="T2" fmla="*/ 22 w 171"/>
                <a:gd name="T3" fmla="*/ 41 h 677"/>
                <a:gd name="T4" fmla="*/ 22 w 171"/>
                <a:gd name="T5" fmla="*/ 61 h 677"/>
                <a:gd name="T6" fmla="*/ 63 w 171"/>
                <a:gd name="T7" fmla="*/ 105 h 677"/>
                <a:gd name="T8" fmla="*/ 84 w 171"/>
                <a:gd name="T9" fmla="*/ 125 h 677"/>
                <a:gd name="T10" fmla="*/ 106 w 171"/>
                <a:gd name="T11" fmla="*/ 169 h 677"/>
                <a:gd name="T12" fmla="*/ 127 w 171"/>
                <a:gd name="T13" fmla="*/ 190 h 677"/>
                <a:gd name="T14" fmla="*/ 147 w 171"/>
                <a:gd name="T15" fmla="*/ 210 h 677"/>
                <a:gd name="T16" fmla="*/ 171 w 171"/>
                <a:gd name="T17" fmla="*/ 253 h 677"/>
                <a:gd name="T18" fmla="*/ 171 w 171"/>
                <a:gd name="T19" fmla="*/ 295 h 677"/>
                <a:gd name="T20" fmla="*/ 147 w 171"/>
                <a:gd name="T21" fmla="*/ 338 h 677"/>
                <a:gd name="T22" fmla="*/ 127 w 171"/>
                <a:gd name="T23" fmla="*/ 360 h 677"/>
                <a:gd name="T24" fmla="*/ 127 w 171"/>
                <a:gd name="T25" fmla="*/ 402 h 677"/>
                <a:gd name="T26" fmla="*/ 106 w 171"/>
                <a:gd name="T27" fmla="*/ 423 h 677"/>
                <a:gd name="T28" fmla="*/ 84 w 171"/>
                <a:gd name="T29" fmla="*/ 467 h 677"/>
                <a:gd name="T30" fmla="*/ 63 w 171"/>
                <a:gd name="T31" fmla="*/ 487 h 677"/>
                <a:gd name="T32" fmla="*/ 63 w 171"/>
                <a:gd name="T33" fmla="*/ 530 h 677"/>
                <a:gd name="T34" fmla="*/ 43 w 171"/>
                <a:gd name="T35" fmla="*/ 572 h 677"/>
                <a:gd name="T36" fmla="*/ 43 w 171"/>
                <a:gd name="T37" fmla="*/ 593 h 677"/>
                <a:gd name="T38" fmla="*/ 43 w 171"/>
                <a:gd name="T39" fmla="*/ 635 h 677"/>
                <a:gd name="T40" fmla="*/ 43 w 171"/>
                <a:gd name="T41" fmla="*/ 677 h 677"/>
                <a:gd name="T42" fmla="*/ 43 w 171"/>
                <a:gd name="T43" fmla="*/ 657 h 677"/>
                <a:gd name="T44" fmla="*/ 63 w 171"/>
                <a:gd name="T45" fmla="*/ 657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677">
                  <a:moveTo>
                    <a:pt x="0" y="0"/>
                  </a:moveTo>
                  <a:lnTo>
                    <a:pt x="22" y="41"/>
                  </a:lnTo>
                  <a:lnTo>
                    <a:pt x="22" y="61"/>
                  </a:lnTo>
                  <a:lnTo>
                    <a:pt x="63" y="105"/>
                  </a:lnTo>
                  <a:lnTo>
                    <a:pt x="84" y="125"/>
                  </a:lnTo>
                  <a:lnTo>
                    <a:pt x="106" y="169"/>
                  </a:lnTo>
                  <a:lnTo>
                    <a:pt x="127" y="190"/>
                  </a:lnTo>
                  <a:lnTo>
                    <a:pt x="147" y="210"/>
                  </a:lnTo>
                  <a:lnTo>
                    <a:pt x="171" y="253"/>
                  </a:lnTo>
                  <a:lnTo>
                    <a:pt x="171" y="295"/>
                  </a:lnTo>
                  <a:lnTo>
                    <a:pt x="147" y="338"/>
                  </a:lnTo>
                  <a:lnTo>
                    <a:pt x="127" y="360"/>
                  </a:lnTo>
                  <a:lnTo>
                    <a:pt x="127" y="402"/>
                  </a:lnTo>
                  <a:lnTo>
                    <a:pt x="106" y="423"/>
                  </a:lnTo>
                  <a:lnTo>
                    <a:pt x="84" y="467"/>
                  </a:lnTo>
                  <a:lnTo>
                    <a:pt x="63" y="487"/>
                  </a:lnTo>
                  <a:lnTo>
                    <a:pt x="63" y="530"/>
                  </a:lnTo>
                  <a:lnTo>
                    <a:pt x="43" y="572"/>
                  </a:lnTo>
                  <a:lnTo>
                    <a:pt x="43" y="593"/>
                  </a:lnTo>
                  <a:lnTo>
                    <a:pt x="43" y="635"/>
                  </a:lnTo>
                  <a:lnTo>
                    <a:pt x="43" y="677"/>
                  </a:lnTo>
                  <a:lnTo>
                    <a:pt x="43" y="657"/>
                  </a:lnTo>
                  <a:lnTo>
                    <a:pt x="63" y="657"/>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96" name="Freeform 44">
              <a:extLst>
                <a:ext uri="{FF2B5EF4-FFF2-40B4-BE49-F238E27FC236}">
                  <a16:creationId xmlns:a16="http://schemas.microsoft.com/office/drawing/2014/main" id="{CF76F209-CC51-695E-C107-65F8820F4BB8}"/>
                </a:ext>
              </a:extLst>
            </p:cNvPr>
            <p:cNvSpPr>
              <a:spLocks/>
            </p:cNvSpPr>
            <p:nvPr/>
          </p:nvSpPr>
          <p:spPr bwMode="auto">
            <a:xfrm>
              <a:off x="4267" y="1777"/>
              <a:ext cx="141" cy="84"/>
            </a:xfrm>
            <a:custGeom>
              <a:avLst/>
              <a:gdLst>
                <a:gd name="T0" fmla="*/ 424 w 424"/>
                <a:gd name="T1" fmla="*/ 0 h 254"/>
                <a:gd name="T2" fmla="*/ 403 w 424"/>
                <a:gd name="T3" fmla="*/ 63 h 254"/>
                <a:gd name="T4" fmla="*/ 382 w 424"/>
                <a:gd name="T5" fmla="*/ 126 h 254"/>
                <a:gd name="T6" fmla="*/ 339 w 424"/>
                <a:gd name="T7" fmla="*/ 167 h 254"/>
                <a:gd name="T8" fmla="*/ 318 w 424"/>
                <a:gd name="T9" fmla="*/ 190 h 254"/>
                <a:gd name="T10" fmla="*/ 275 w 424"/>
                <a:gd name="T11" fmla="*/ 231 h 254"/>
                <a:gd name="T12" fmla="*/ 233 w 424"/>
                <a:gd name="T13" fmla="*/ 254 h 254"/>
                <a:gd name="T14" fmla="*/ 170 w 424"/>
                <a:gd name="T15" fmla="*/ 254 h 254"/>
                <a:gd name="T16" fmla="*/ 126 w 424"/>
                <a:gd name="T17" fmla="*/ 254 h 254"/>
                <a:gd name="T18" fmla="*/ 64 w 424"/>
                <a:gd name="T19" fmla="*/ 231 h 254"/>
                <a:gd name="T20" fmla="*/ 0 w 424"/>
                <a:gd name="T21" fmla="*/ 211 h 254"/>
                <a:gd name="T22" fmla="*/ 21 w 424"/>
                <a:gd name="T23" fmla="*/ 211 h 254"/>
                <a:gd name="T24" fmla="*/ 41 w 424"/>
                <a:gd name="T25" fmla="*/ 21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4" h="254">
                  <a:moveTo>
                    <a:pt x="424" y="0"/>
                  </a:moveTo>
                  <a:lnTo>
                    <a:pt x="403" y="63"/>
                  </a:lnTo>
                  <a:lnTo>
                    <a:pt x="382" y="126"/>
                  </a:lnTo>
                  <a:lnTo>
                    <a:pt x="339" y="167"/>
                  </a:lnTo>
                  <a:lnTo>
                    <a:pt x="318" y="190"/>
                  </a:lnTo>
                  <a:lnTo>
                    <a:pt x="275" y="231"/>
                  </a:lnTo>
                  <a:lnTo>
                    <a:pt x="233" y="254"/>
                  </a:lnTo>
                  <a:lnTo>
                    <a:pt x="170" y="254"/>
                  </a:lnTo>
                  <a:lnTo>
                    <a:pt x="126" y="254"/>
                  </a:lnTo>
                  <a:lnTo>
                    <a:pt x="64" y="231"/>
                  </a:lnTo>
                  <a:lnTo>
                    <a:pt x="0" y="211"/>
                  </a:lnTo>
                  <a:lnTo>
                    <a:pt x="21" y="211"/>
                  </a:lnTo>
                  <a:lnTo>
                    <a:pt x="41" y="211"/>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97" name="Freeform 45">
              <a:extLst>
                <a:ext uri="{FF2B5EF4-FFF2-40B4-BE49-F238E27FC236}">
                  <a16:creationId xmlns:a16="http://schemas.microsoft.com/office/drawing/2014/main" id="{F02C8046-9B7A-8A37-8035-3DE0F8CBD1D0}"/>
                </a:ext>
              </a:extLst>
            </p:cNvPr>
            <p:cNvSpPr>
              <a:spLocks/>
            </p:cNvSpPr>
            <p:nvPr/>
          </p:nvSpPr>
          <p:spPr bwMode="auto">
            <a:xfrm>
              <a:off x="4352" y="1862"/>
              <a:ext cx="120" cy="63"/>
            </a:xfrm>
            <a:custGeom>
              <a:avLst/>
              <a:gdLst>
                <a:gd name="T0" fmla="*/ 0 w 359"/>
                <a:gd name="T1" fmla="*/ 0 h 188"/>
                <a:gd name="T2" fmla="*/ 20 w 359"/>
                <a:gd name="T3" fmla="*/ 21 h 188"/>
                <a:gd name="T4" fmla="*/ 43 w 359"/>
                <a:gd name="T5" fmla="*/ 61 h 188"/>
                <a:gd name="T6" fmla="*/ 85 w 359"/>
                <a:gd name="T7" fmla="*/ 103 h 188"/>
                <a:gd name="T8" fmla="*/ 105 w 359"/>
                <a:gd name="T9" fmla="*/ 123 h 188"/>
                <a:gd name="T10" fmla="*/ 147 w 359"/>
                <a:gd name="T11" fmla="*/ 147 h 188"/>
                <a:gd name="T12" fmla="*/ 187 w 359"/>
                <a:gd name="T13" fmla="*/ 188 h 188"/>
                <a:gd name="T14" fmla="*/ 231 w 359"/>
                <a:gd name="T15" fmla="*/ 188 h 188"/>
                <a:gd name="T16" fmla="*/ 274 w 359"/>
                <a:gd name="T17" fmla="*/ 188 h 188"/>
                <a:gd name="T18" fmla="*/ 316 w 359"/>
                <a:gd name="T19" fmla="*/ 167 h 188"/>
                <a:gd name="T20" fmla="*/ 359 w 359"/>
                <a:gd name="T21" fmla="*/ 14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 h="188">
                  <a:moveTo>
                    <a:pt x="0" y="0"/>
                  </a:moveTo>
                  <a:lnTo>
                    <a:pt x="20" y="21"/>
                  </a:lnTo>
                  <a:lnTo>
                    <a:pt x="43" y="61"/>
                  </a:lnTo>
                  <a:lnTo>
                    <a:pt x="85" y="103"/>
                  </a:lnTo>
                  <a:lnTo>
                    <a:pt x="105" y="123"/>
                  </a:lnTo>
                  <a:lnTo>
                    <a:pt x="147" y="147"/>
                  </a:lnTo>
                  <a:lnTo>
                    <a:pt x="187" y="188"/>
                  </a:lnTo>
                  <a:lnTo>
                    <a:pt x="231" y="188"/>
                  </a:lnTo>
                  <a:lnTo>
                    <a:pt x="274" y="188"/>
                  </a:lnTo>
                  <a:lnTo>
                    <a:pt x="316" y="167"/>
                  </a:lnTo>
                  <a:lnTo>
                    <a:pt x="359" y="147"/>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98" name="Freeform 46">
              <a:extLst>
                <a:ext uri="{FF2B5EF4-FFF2-40B4-BE49-F238E27FC236}">
                  <a16:creationId xmlns:a16="http://schemas.microsoft.com/office/drawing/2014/main" id="{8E1D0B68-1675-B5C9-D6C6-2D6E0210FE08}"/>
                </a:ext>
              </a:extLst>
            </p:cNvPr>
            <p:cNvSpPr>
              <a:spLocks/>
            </p:cNvSpPr>
            <p:nvPr/>
          </p:nvSpPr>
          <p:spPr bwMode="auto">
            <a:xfrm>
              <a:off x="4514" y="1854"/>
              <a:ext cx="64" cy="28"/>
            </a:xfrm>
            <a:custGeom>
              <a:avLst/>
              <a:gdLst>
                <a:gd name="T0" fmla="*/ 0 w 191"/>
                <a:gd name="T1" fmla="*/ 85 h 85"/>
                <a:gd name="T2" fmla="*/ 24 w 191"/>
                <a:gd name="T3" fmla="*/ 85 h 85"/>
                <a:gd name="T4" fmla="*/ 44 w 191"/>
                <a:gd name="T5" fmla="*/ 85 h 85"/>
                <a:gd name="T6" fmla="*/ 64 w 191"/>
                <a:gd name="T7" fmla="*/ 64 h 85"/>
                <a:gd name="T8" fmla="*/ 85 w 191"/>
                <a:gd name="T9" fmla="*/ 44 h 85"/>
                <a:gd name="T10" fmla="*/ 106 w 191"/>
                <a:gd name="T11" fmla="*/ 24 h 85"/>
                <a:gd name="T12" fmla="*/ 127 w 191"/>
                <a:gd name="T13" fmla="*/ 24 h 85"/>
                <a:gd name="T14" fmla="*/ 148 w 191"/>
                <a:gd name="T15" fmla="*/ 24 h 85"/>
                <a:gd name="T16" fmla="*/ 170 w 191"/>
                <a:gd name="T17" fmla="*/ 0 h 85"/>
                <a:gd name="T18" fmla="*/ 191 w 191"/>
                <a:gd name="T19" fmla="*/ 2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85">
                  <a:moveTo>
                    <a:pt x="0" y="85"/>
                  </a:moveTo>
                  <a:lnTo>
                    <a:pt x="24" y="85"/>
                  </a:lnTo>
                  <a:lnTo>
                    <a:pt x="44" y="85"/>
                  </a:lnTo>
                  <a:lnTo>
                    <a:pt x="64" y="64"/>
                  </a:lnTo>
                  <a:lnTo>
                    <a:pt x="85" y="44"/>
                  </a:lnTo>
                  <a:lnTo>
                    <a:pt x="106" y="24"/>
                  </a:lnTo>
                  <a:lnTo>
                    <a:pt x="127" y="24"/>
                  </a:lnTo>
                  <a:lnTo>
                    <a:pt x="148" y="24"/>
                  </a:lnTo>
                  <a:lnTo>
                    <a:pt x="170" y="0"/>
                  </a:lnTo>
                  <a:lnTo>
                    <a:pt x="191" y="24"/>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99" name="Freeform 47">
              <a:extLst>
                <a:ext uri="{FF2B5EF4-FFF2-40B4-BE49-F238E27FC236}">
                  <a16:creationId xmlns:a16="http://schemas.microsoft.com/office/drawing/2014/main" id="{34288C52-793F-2B48-9F56-31668F8F98D6}"/>
                </a:ext>
              </a:extLst>
            </p:cNvPr>
            <p:cNvSpPr>
              <a:spLocks/>
            </p:cNvSpPr>
            <p:nvPr/>
          </p:nvSpPr>
          <p:spPr bwMode="auto">
            <a:xfrm>
              <a:off x="3447" y="1770"/>
              <a:ext cx="63" cy="112"/>
            </a:xfrm>
            <a:custGeom>
              <a:avLst/>
              <a:gdLst>
                <a:gd name="T0" fmla="*/ 189 w 189"/>
                <a:gd name="T1" fmla="*/ 20 h 337"/>
                <a:gd name="T2" fmla="*/ 168 w 189"/>
                <a:gd name="T3" fmla="*/ 20 h 337"/>
                <a:gd name="T4" fmla="*/ 168 w 189"/>
                <a:gd name="T5" fmla="*/ 0 h 337"/>
                <a:gd name="T6" fmla="*/ 148 w 189"/>
                <a:gd name="T7" fmla="*/ 20 h 337"/>
                <a:gd name="T8" fmla="*/ 124 w 189"/>
                <a:gd name="T9" fmla="*/ 43 h 337"/>
                <a:gd name="T10" fmla="*/ 104 w 189"/>
                <a:gd name="T11" fmla="*/ 63 h 337"/>
                <a:gd name="T12" fmla="*/ 104 w 189"/>
                <a:gd name="T13" fmla="*/ 105 h 337"/>
                <a:gd name="T14" fmla="*/ 84 w 189"/>
                <a:gd name="T15" fmla="*/ 128 h 337"/>
                <a:gd name="T16" fmla="*/ 84 w 189"/>
                <a:gd name="T17" fmla="*/ 148 h 337"/>
                <a:gd name="T18" fmla="*/ 84 w 189"/>
                <a:gd name="T19" fmla="*/ 167 h 337"/>
                <a:gd name="T20" fmla="*/ 84 w 189"/>
                <a:gd name="T21" fmla="*/ 211 h 337"/>
                <a:gd name="T22" fmla="*/ 84 w 189"/>
                <a:gd name="T23" fmla="*/ 232 h 337"/>
                <a:gd name="T24" fmla="*/ 84 w 189"/>
                <a:gd name="T25" fmla="*/ 274 h 337"/>
                <a:gd name="T26" fmla="*/ 62 w 189"/>
                <a:gd name="T27" fmla="*/ 274 h 337"/>
                <a:gd name="T28" fmla="*/ 62 w 189"/>
                <a:gd name="T29" fmla="*/ 296 h 337"/>
                <a:gd name="T30" fmla="*/ 42 w 189"/>
                <a:gd name="T31" fmla="*/ 296 h 337"/>
                <a:gd name="T32" fmla="*/ 22 w 189"/>
                <a:gd name="T33" fmla="*/ 296 h 337"/>
                <a:gd name="T34" fmla="*/ 22 w 189"/>
                <a:gd name="T35" fmla="*/ 317 h 337"/>
                <a:gd name="T36" fmla="*/ 0 w 189"/>
                <a:gd name="T37"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9" h="337">
                  <a:moveTo>
                    <a:pt x="189" y="20"/>
                  </a:moveTo>
                  <a:lnTo>
                    <a:pt x="168" y="20"/>
                  </a:lnTo>
                  <a:lnTo>
                    <a:pt x="168" y="0"/>
                  </a:lnTo>
                  <a:lnTo>
                    <a:pt x="148" y="20"/>
                  </a:lnTo>
                  <a:lnTo>
                    <a:pt x="124" y="43"/>
                  </a:lnTo>
                  <a:lnTo>
                    <a:pt x="104" y="63"/>
                  </a:lnTo>
                  <a:lnTo>
                    <a:pt x="104" y="105"/>
                  </a:lnTo>
                  <a:lnTo>
                    <a:pt x="84" y="128"/>
                  </a:lnTo>
                  <a:lnTo>
                    <a:pt x="84" y="148"/>
                  </a:lnTo>
                  <a:lnTo>
                    <a:pt x="84" y="167"/>
                  </a:lnTo>
                  <a:lnTo>
                    <a:pt x="84" y="211"/>
                  </a:lnTo>
                  <a:lnTo>
                    <a:pt x="84" y="232"/>
                  </a:lnTo>
                  <a:lnTo>
                    <a:pt x="84" y="274"/>
                  </a:lnTo>
                  <a:lnTo>
                    <a:pt x="62" y="274"/>
                  </a:lnTo>
                  <a:lnTo>
                    <a:pt x="62" y="296"/>
                  </a:lnTo>
                  <a:lnTo>
                    <a:pt x="42" y="296"/>
                  </a:lnTo>
                  <a:lnTo>
                    <a:pt x="22" y="296"/>
                  </a:lnTo>
                  <a:lnTo>
                    <a:pt x="22" y="317"/>
                  </a:lnTo>
                  <a:lnTo>
                    <a:pt x="0" y="337"/>
                  </a:lnTo>
                </a:path>
              </a:pathLst>
            </a:custGeom>
            <a:noFill/>
            <a:ln w="6350">
              <a:solidFill>
                <a:srgbClr val="FF7FC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800" name="Rectangle 48">
              <a:extLst>
                <a:ext uri="{FF2B5EF4-FFF2-40B4-BE49-F238E27FC236}">
                  <a16:creationId xmlns:a16="http://schemas.microsoft.com/office/drawing/2014/main" id="{97513838-2598-63CC-6EF2-95295673F1D6}"/>
                </a:ext>
              </a:extLst>
            </p:cNvPr>
            <p:cNvSpPr>
              <a:spLocks noChangeArrowheads="1"/>
            </p:cNvSpPr>
            <p:nvPr/>
          </p:nvSpPr>
          <p:spPr bwMode="auto">
            <a:xfrm>
              <a:off x="2062" y="1144"/>
              <a:ext cx="1885" cy="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300" b="1">
                  <a:solidFill>
                    <a:srgbClr val="000000"/>
                  </a:solidFill>
                  <a:latin typeface="Times New Roman" panose="02020603050405020304" pitchFamily="18" charset="0"/>
                </a:rPr>
                <a:t>DIABETES</a:t>
              </a:r>
              <a:endParaRPr lang="es-PR" altLang="en-US"/>
            </a:p>
          </p:txBody>
        </p:sp>
        <p:sp>
          <p:nvSpPr>
            <p:cNvPr id="74801" name="Rectangle 49">
              <a:extLst>
                <a:ext uri="{FF2B5EF4-FFF2-40B4-BE49-F238E27FC236}">
                  <a16:creationId xmlns:a16="http://schemas.microsoft.com/office/drawing/2014/main" id="{DDF662A2-D4B2-E423-DA16-E553262142C6}"/>
                </a:ext>
              </a:extLst>
            </p:cNvPr>
            <p:cNvSpPr>
              <a:spLocks noChangeArrowheads="1"/>
            </p:cNvSpPr>
            <p:nvPr/>
          </p:nvSpPr>
          <p:spPr bwMode="auto">
            <a:xfrm>
              <a:off x="2183" y="3657"/>
              <a:ext cx="1961" cy="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300" b="1">
                  <a:solidFill>
                    <a:srgbClr val="000000"/>
                  </a:solidFill>
                  <a:latin typeface="Times New Roman" panose="02020603050405020304" pitchFamily="18" charset="0"/>
                </a:rPr>
                <a:t>SACARINA</a:t>
              </a:r>
              <a:endParaRPr lang="es-PR" altLang="en-US"/>
            </a:p>
          </p:txBody>
        </p:sp>
        <p:sp>
          <p:nvSpPr>
            <p:cNvPr id="74802" name="AutoShape 50">
              <a:extLst>
                <a:ext uri="{FF2B5EF4-FFF2-40B4-BE49-F238E27FC236}">
                  <a16:creationId xmlns:a16="http://schemas.microsoft.com/office/drawing/2014/main" id="{7F460A61-5FA9-4E23-989A-36F81D194F1A}"/>
                </a:ext>
              </a:extLst>
            </p:cNvPr>
            <p:cNvSpPr>
              <a:spLocks noChangeArrowheads="1"/>
            </p:cNvSpPr>
            <p:nvPr/>
          </p:nvSpPr>
          <p:spPr bwMode="auto">
            <a:xfrm>
              <a:off x="914" y="1030"/>
              <a:ext cx="4217" cy="3100"/>
            </a:xfrm>
            <a:prstGeom prst="roundRect">
              <a:avLst>
                <a:gd name="adj" fmla="val 9991"/>
              </a:avLst>
            </a:prstGeom>
            <a:noFill/>
            <a:ln w="666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a:extLst>
              <a:ext uri="{FF2B5EF4-FFF2-40B4-BE49-F238E27FC236}">
                <a16:creationId xmlns:a16="http://schemas.microsoft.com/office/drawing/2014/main" id="{A054A89D-78C6-BB07-9111-B7217E78ABB4}"/>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br>
              <a:rPr lang="es-PR" altLang="en-US" sz="2500" b="1">
                <a:latin typeface="Verdana" panose="020B0604030504040204" pitchFamily="34" charset="0"/>
              </a:rPr>
            </a:br>
            <a:r>
              <a:rPr lang="es-PR" altLang="en-US" sz="2500" b="1">
                <a:latin typeface="Verdana" panose="020B0604030504040204" pitchFamily="34" charset="0"/>
              </a:rPr>
              <a:t>* </a:t>
            </a:r>
            <a:r>
              <a:rPr lang="es-PR" altLang="en-US" sz="2500" b="1" i="1">
                <a:latin typeface="Verdana" panose="020B0604030504040204" pitchFamily="34" charset="0"/>
              </a:rPr>
              <a:t>Anatomía</a:t>
            </a:r>
            <a:r>
              <a:rPr lang="es-PR" altLang="en-US" sz="2500" b="1">
                <a:latin typeface="Verdana" panose="020B0604030504040204" pitchFamily="34" charset="0"/>
              </a:rPr>
              <a:t> *</a:t>
            </a:r>
            <a:endParaRPr lang="es-PR" altLang="en-US" sz="2500" b="1" i="1">
              <a:latin typeface="Verdana" panose="020B0604030504040204" pitchFamily="34" charset="0"/>
            </a:endParaRPr>
          </a:p>
        </p:txBody>
      </p:sp>
      <p:grpSp>
        <p:nvGrpSpPr>
          <p:cNvPr id="76808" name="Group 8">
            <a:extLst>
              <a:ext uri="{FF2B5EF4-FFF2-40B4-BE49-F238E27FC236}">
                <a16:creationId xmlns:a16="http://schemas.microsoft.com/office/drawing/2014/main" id="{82B6873B-0FCB-CEA2-3FF1-2E7760161CBF}"/>
              </a:ext>
            </a:extLst>
          </p:cNvPr>
          <p:cNvGrpSpPr>
            <a:grpSpLocks noChangeAspect="1"/>
          </p:cNvGrpSpPr>
          <p:nvPr/>
        </p:nvGrpSpPr>
        <p:grpSpPr bwMode="auto">
          <a:xfrm>
            <a:off x="1752600" y="1473200"/>
            <a:ext cx="6248400" cy="5159375"/>
            <a:chOff x="1104" y="928"/>
            <a:chExt cx="3936" cy="3250"/>
          </a:xfrm>
        </p:grpSpPr>
        <p:sp>
          <p:nvSpPr>
            <p:cNvPr id="76807" name="AutoShape 7">
              <a:extLst>
                <a:ext uri="{FF2B5EF4-FFF2-40B4-BE49-F238E27FC236}">
                  <a16:creationId xmlns:a16="http://schemas.microsoft.com/office/drawing/2014/main" id="{8CEEB51D-8CC6-5638-5499-61CECC38DABF}"/>
                </a:ext>
              </a:extLst>
            </p:cNvPr>
            <p:cNvSpPr>
              <a:spLocks noChangeAspect="1" noChangeArrowheads="1" noTextEdit="1"/>
            </p:cNvSpPr>
            <p:nvPr/>
          </p:nvSpPr>
          <p:spPr bwMode="auto">
            <a:xfrm>
              <a:off x="1104" y="928"/>
              <a:ext cx="3936" cy="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77009" name="Group 209">
              <a:extLst>
                <a:ext uri="{FF2B5EF4-FFF2-40B4-BE49-F238E27FC236}">
                  <a16:creationId xmlns:a16="http://schemas.microsoft.com/office/drawing/2014/main" id="{CFD4BE5B-BA5F-E482-2883-82C7928C6439}"/>
                </a:ext>
              </a:extLst>
            </p:cNvPr>
            <p:cNvGrpSpPr>
              <a:grpSpLocks/>
            </p:cNvGrpSpPr>
            <p:nvPr/>
          </p:nvGrpSpPr>
          <p:grpSpPr bwMode="auto">
            <a:xfrm>
              <a:off x="1291" y="958"/>
              <a:ext cx="3383" cy="3213"/>
              <a:chOff x="1291" y="958"/>
              <a:chExt cx="3383" cy="3213"/>
            </a:xfrm>
          </p:grpSpPr>
          <p:sp>
            <p:nvSpPr>
              <p:cNvPr id="76809" name="Rectangle 9">
                <a:extLst>
                  <a:ext uri="{FF2B5EF4-FFF2-40B4-BE49-F238E27FC236}">
                    <a16:creationId xmlns:a16="http://schemas.microsoft.com/office/drawing/2014/main" id="{A1AEAC9C-FCDF-1735-2FBC-451C87B1D87A}"/>
                  </a:ext>
                </a:extLst>
              </p:cNvPr>
              <p:cNvSpPr>
                <a:spLocks noChangeArrowheads="1"/>
              </p:cNvSpPr>
              <p:nvPr/>
            </p:nvSpPr>
            <p:spPr bwMode="auto">
              <a:xfrm>
                <a:off x="1711" y="958"/>
                <a:ext cx="2650" cy="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300" b="1">
                    <a:solidFill>
                      <a:srgbClr val="000000"/>
                    </a:solidFill>
                    <a:latin typeface="Times New Roman" panose="02020603050405020304" pitchFamily="18" charset="0"/>
                  </a:rPr>
                  <a:t>EL  PANCREAS</a:t>
                </a:r>
                <a:endParaRPr lang="es-PR" altLang="en-US"/>
              </a:p>
            </p:txBody>
          </p:sp>
          <p:sp>
            <p:nvSpPr>
              <p:cNvPr id="76810" name="Rectangle 10">
                <a:extLst>
                  <a:ext uri="{FF2B5EF4-FFF2-40B4-BE49-F238E27FC236}">
                    <a16:creationId xmlns:a16="http://schemas.microsoft.com/office/drawing/2014/main" id="{0A2CE75D-C729-BD02-3B6E-2DA524A9A6F2}"/>
                  </a:ext>
                </a:extLst>
              </p:cNvPr>
              <p:cNvSpPr>
                <a:spLocks noChangeArrowheads="1"/>
              </p:cNvSpPr>
              <p:nvPr/>
            </p:nvSpPr>
            <p:spPr bwMode="auto">
              <a:xfrm>
                <a:off x="1347" y="1837"/>
                <a:ext cx="3271" cy="2279"/>
              </a:xfrm>
              <a:prstGeom prst="rect">
                <a:avLst/>
              </a:prstGeom>
              <a:solidFill>
                <a:srgbClr val="FFFFFF"/>
              </a:solidFill>
              <a:ln w="0">
                <a:solidFill>
                  <a:srgbClr val="000000"/>
                </a:solidFill>
                <a:miter lim="800000"/>
                <a:headEnd/>
                <a:tailEnd/>
              </a:ln>
            </p:spPr>
            <p:txBody>
              <a:bodyPr/>
              <a:lstStyle/>
              <a:p>
                <a:endParaRPr lang="en-US"/>
              </a:p>
            </p:txBody>
          </p:sp>
          <p:sp>
            <p:nvSpPr>
              <p:cNvPr id="76811" name="Freeform 11">
                <a:extLst>
                  <a:ext uri="{FF2B5EF4-FFF2-40B4-BE49-F238E27FC236}">
                    <a16:creationId xmlns:a16="http://schemas.microsoft.com/office/drawing/2014/main" id="{EAD25711-1C74-615A-EA7F-3F0B2F40CF92}"/>
                  </a:ext>
                </a:extLst>
              </p:cNvPr>
              <p:cNvSpPr>
                <a:spLocks/>
              </p:cNvSpPr>
              <p:nvPr/>
            </p:nvSpPr>
            <p:spPr bwMode="auto">
              <a:xfrm>
                <a:off x="1291" y="1781"/>
                <a:ext cx="56" cy="2390"/>
              </a:xfrm>
              <a:custGeom>
                <a:avLst/>
                <a:gdLst>
                  <a:gd name="T0" fmla="*/ 0 w 167"/>
                  <a:gd name="T1" fmla="*/ 0 h 7170"/>
                  <a:gd name="T2" fmla="*/ 167 w 167"/>
                  <a:gd name="T3" fmla="*/ 167 h 7170"/>
                  <a:gd name="T4" fmla="*/ 167 w 167"/>
                  <a:gd name="T5" fmla="*/ 7003 h 7170"/>
                  <a:gd name="T6" fmla="*/ 0 w 167"/>
                  <a:gd name="T7" fmla="*/ 7170 h 7170"/>
                  <a:gd name="T8" fmla="*/ 0 w 167"/>
                  <a:gd name="T9" fmla="*/ 0 h 7170"/>
                </a:gdLst>
                <a:ahLst/>
                <a:cxnLst>
                  <a:cxn ang="0">
                    <a:pos x="T0" y="T1"/>
                  </a:cxn>
                  <a:cxn ang="0">
                    <a:pos x="T2" y="T3"/>
                  </a:cxn>
                  <a:cxn ang="0">
                    <a:pos x="T4" y="T5"/>
                  </a:cxn>
                  <a:cxn ang="0">
                    <a:pos x="T6" y="T7"/>
                  </a:cxn>
                  <a:cxn ang="0">
                    <a:pos x="T8" y="T9"/>
                  </a:cxn>
                </a:cxnLst>
                <a:rect l="0" t="0" r="r" b="b"/>
                <a:pathLst>
                  <a:path w="167" h="7170">
                    <a:moveTo>
                      <a:pt x="0" y="0"/>
                    </a:moveTo>
                    <a:lnTo>
                      <a:pt x="167" y="167"/>
                    </a:lnTo>
                    <a:lnTo>
                      <a:pt x="167" y="7003"/>
                    </a:lnTo>
                    <a:lnTo>
                      <a:pt x="0" y="7170"/>
                    </a:lnTo>
                    <a:lnTo>
                      <a:pt x="0" y="0"/>
                    </a:lnTo>
                    <a:close/>
                  </a:path>
                </a:pathLst>
              </a:custGeom>
              <a:solidFill>
                <a:srgbClr val="FFFFFF"/>
              </a:solidFill>
              <a:ln w="0">
                <a:solidFill>
                  <a:srgbClr val="000000"/>
                </a:solidFill>
                <a:prstDash val="solid"/>
                <a:round/>
                <a:headEnd/>
                <a:tailEnd/>
              </a:ln>
            </p:spPr>
            <p:txBody>
              <a:bodyPr/>
              <a:lstStyle/>
              <a:p>
                <a:endParaRPr lang="en-US"/>
              </a:p>
            </p:txBody>
          </p:sp>
          <p:sp>
            <p:nvSpPr>
              <p:cNvPr id="76812" name="Freeform 12">
                <a:extLst>
                  <a:ext uri="{FF2B5EF4-FFF2-40B4-BE49-F238E27FC236}">
                    <a16:creationId xmlns:a16="http://schemas.microsoft.com/office/drawing/2014/main" id="{21EFBB80-6011-FD4B-C6D7-282260BF8E07}"/>
                  </a:ext>
                </a:extLst>
              </p:cNvPr>
              <p:cNvSpPr>
                <a:spLocks/>
              </p:cNvSpPr>
              <p:nvPr/>
            </p:nvSpPr>
            <p:spPr bwMode="auto">
              <a:xfrm>
                <a:off x="1291" y="1781"/>
                <a:ext cx="3383" cy="56"/>
              </a:xfrm>
              <a:custGeom>
                <a:avLst/>
                <a:gdLst>
                  <a:gd name="T0" fmla="*/ 0 w 10148"/>
                  <a:gd name="T1" fmla="*/ 0 h 167"/>
                  <a:gd name="T2" fmla="*/ 167 w 10148"/>
                  <a:gd name="T3" fmla="*/ 167 h 167"/>
                  <a:gd name="T4" fmla="*/ 9981 w 10148"/>
                  <a:gd name="T5" fmla="*/ 167 h 167"/>
                  <a:gd name="T6" fmla="*/ 10148 w 10148"/>
                  <a:gd name="T7" fmla="*/ 0 h 167"/>
                  <a:gd name="T8" fmla="*/ 0 w 10148"/>
                  <a:gd name="T9" fmla="*/ 0 h 167"/>
                </a:gdLst>
                <a:ahLst/>
                <a:cxnLst>
                  <a:cxn ang="0">
                    <a:pos x="T0" y="T1"/>
                  </a:cxn>
                  <a:cxn ang="0">
                    <a:pos x="T2" y="T3"/>
                  </a:cxn>
                  <a:cxn ang="0">
                    <a:pos x="T4" y="T5"/>
                  </a:cxn>
                  <a:cxn ang="0">
                    <a:pos x="T6" y="T7"/>
                  </a:cxn>
                  <a:cxn ang="0">
                    <a:pos x="T8" y="T9"/>
                  </a:cxn>
                </a:cxnLst>
                <a:rect l="0" t="0" r="r" b="b"/>
                <a:pathLst>
                  <a:path w="10148" h="167">
                    <a:moveTo>
                      <a:pt x="0" y="0"/>
                    </a:moveTo>
                    <a:lnTo>
                      <a:pt x="167" y="167"/>
                    </a:lnTo>
                    <a:lnTo>
                      <a:pt x="9981" y="167"/>
                    </a:lnTo>
                    <a:lnTo>
                      <a:pt x="10148" y="0"/>
                    </a:lnTo>
                    <a:lnTo>
                      <a:pt x="0" y="0"/>
                    </a:lnTo>
                    <a:close/>
                  </a:path>
                </a:pathLst>
              </a:custGeom>
              <a:solidFill>
                <a:srgbClr val="FEFEFE"/>
              </a:solidFill>
              <a:ln w="0">
                <a:solidFill>
                  <a:srgbClr val="000000"/>
                </a:solidFill>
                <a:prstDash val="solid"/>
                <a:round/>
                <a:headEnd/>
                <a:tailEnd/>
              </a:ln>
            </p:spPr>
            <p:txBody>
              <a:bodyPr/>
              <a:lstStyle/>
              <a:p>
                <a:endParaRPr lang="en-US"/>
              </a:p>
            </p:txBody>
          </p:sp>
          <p:sp>
            <p:nvSpPr>
              <p:cNvPr id="76813" name="Freeform 13">
                <a:extLst>
                  <a:ext uri="{FF2B5EF4-FFF2-40B4-BE49-F238E27FC236}">
                    <a16:creationId xmlns:a16="http://schemas.microsoft.com/office/drawing/2014/main" id="{0BBCE702-3CF0-43E2-BD30-753513BB0F03}"/>
                  </a:ext>
                </a:extLst>
              </p:cNvPr>
              <p:cNvSpPr>
                <a:spLocks/>
              </p:cNvSpPr>
              <p:nvPr/>
            </p:nvSpPr>
            <p:spPr bwMode="auto">
              <a:xfrm>
                <a:off x="4618" y="1781"/>
                <a:ext cx="56" cy="2390"/>
              </a:xfrm>
              <a:custGeom>
                <a:avLst/>
                <a:gdLst>
                  <a:gd name="T0" fmla="*/ 167 w 167"/>
                  <a:gd name="T1" fmla="*/ 7170 h 7170"/>
                  <a:gd name="T2" fmla="*/ 0 w 167"/>
                  <a:gd name="T3" fmla="*/ 7003 h 7170"/>
                  <a:gd name="T4" fmla="*/ 0 w 167"/>
                  <a:gd name="T5" fmla="*/ 167 h 7170"/>
                  <a:gd name="T6" fmla="*/ 167 w 167"/>
                  <a:gd name="T7" fmla="*/ 0 h 7170"/>
                  <a:gd name="T8" fmla="*/ 167 w 167"/>
                  <a:gd name="T9" fmla="*/ 7170 h 7170"/>
                </a:gdLst>
                <a:ahLst/>
                <a:cxnLst>
                  <a:cxn ang="0">
                    <a:pos x="T0" y="T1"/>
                  </a:cxn>
                  <a:cxn ang="0">
                    <a:pos x="T2" y="T3"/>
                  </a:cxn>
                  <a:cxn ang="0">
                    <a:pos x="T4" y="T5"/>
                  </a:cxn>
                  <a:cxn ang="0">
                    <a:pos x="T6" y="T7"/>
                  </a:cxn>
                  <a:cxn ang="0">
                    <a:pos x="T8" y="T9"/>
                  </a:cxn>
                </a:cxnLst>
                <a:rect l="0" t="0" r="r" b="b"/>
                <a:pathLst>
                  <a:path w="167" h="7170">
                    <a:moveTo>
                      <a:pt x="167" y="7170"/>
                    </a:moveTo>
                    <a:lnTo>
                      <a:pt x="0" y="7003"/>
                    </a:lnTo>
                    <a:lnTo>
                      <a:pt x="0" y="167"/>
                    </a:lnTo>
                    <a:lnTo>
                      <a:pt x="167" y="0"/>
                    </a:lnTo>
                    <a:lnTo>
                      <a:pt x="167" y="7170"/>
                    </a:lnTo>
                    <a:close/>
                  </a:path>
                </a:pathLst>
              </a:custGeom>
              <a:solidFill>
                <a:srgbClr val="7F7F7F"/>
              </a:solidFill>
              <a:ln w="0">
                <a:solidFill>
                  <a:srgbClr val="000000"/>
                </a:solidFill>
                <a:prstDash val="solid"/>
                <a:round/>
                <a:headEnd/>
                <a:tailEnd/>
              </a:ln>
            </p:spPr>
            <p:txBody>
              <a:bodyPr/>
              <a:lstStyle/>
              <a:p>
                <a:endParaRPr lang="en-US"/>
              </a:p>
            </p:txBody>
          </p:sp>
          <p:sp>
            <p:nvSpPr>
              <p:cNvPr id="76814" name="Freeform 14">
                <a:extLst>
                  <a:ext uri="{FF2B5EF4-FFF2-40B4-BE49-F238E27FC236}">
                    <a16:creationId xmlns:a16="http://schemas.microsoft.com/office/drawing/2014/main" id="{8003C481-C808-5073-23B9-AA8D3E8D6249}"/>
                  </a:ext>
                </a:extLst>
              </p:cNvPr>
              <p:cNvSpPr>
                <a:spLocks/>
              </p:cNvSpPr>
              <p:nvPr/>
            </p:nvSpPr>
            <p:spPr bwMode="auto">
              <a:xfrm>
                <a:off x="1291" y="4116"/>
                <a:ext cx="3383" cy="55"/>
              </a:xfrm>
              <a:custGeom>
                <a:avLst/>
                <a:gdLst>
                  <a:gd name="T0" fmla="*/ 10148 w 10148"/>
                  <a:gd name="T1" fmla="*/ 167 h 167"/>
                  <a:gd name="T2" fmla="*/ 0 w 10148"/>
                  <a:gd name="T3" fmla="*/ 167 h 167"/>
                  <a:gd name="T4" fmla="*/ 167 w 10148"/>
                  <a:gd name="T5" fmla="*/ 0 h 167"/>
                  <a:gd name="T6" fmla="*/ 9981 w 10148"/>
                  <a:gd name="T7" fmla="*/ 0 h 167"/>
                  <a:gd name="T8" fmla="*/ 10148 w 10148"/>
                  <a:gd name="T9" fmla="*/ 167 h 167"/>
                </a:gdLst>
                <a:ahLst/>
                <a:cxnLst>
                  <a:cxn ang="0">
                    <a:pos x="T0" y="T1"/>
                  </a:cxn>
                  <a:cxn ang="0">
                    <a:pos x="T2" y="T3"/>
                  </a:cxn>
                  <a:cxn ang="0">
                    <a:pos x="T4" y="T5"/>
                  </a:cxn>
                  <a:cxn ang="0">
                    <a:pos x="T6" y="T7"/>
                  </a:cxn>
                  <a:cxn ang="0">
                    <a:pos x="T8" y="T9"/>
                  </a:cxn>
                </a:cxnLst>
                <a:rect l="0" t="0" r="r" b="b"/>
                <a:pathLst>
                  <a:path w="10148" h="167">
                    <a:moveTo>
                      <a:pt x="10148" y="167"/>
                    </a:moveTo>
                    <a:lnTo>
                      <a:pt x="0" y="167"/>
                    </a:lnTo>
                    <a:lnTo>
                      <a:pt x="167" y="0"/>
                    </a:lnTo>
                    <a:lnTo>
                      <a:pt x="9981" y="0"/>
                    </a:lnTo>
                    <a:lnTo>
                      <a:pt x="10148" y="167"/>
                    </a:lnTo>
                    <a:close/>
                  </a:path>
                </a:pathLst>
              </a:custGeom>
              <a:solidFill>
                <a:srgbClr val="3F3F3F"/>
              </a:solidFill>
              <a:ln w="0">
                <a:solidFill>
                  <a:srgbClr val="000000"/>
                </a:solidFill>
                <a:prstDash val="solid"/>
                <a:round/>
                <a:headEnd/>
                <a:tailEnd/>
              </a:ln>
            </p:spPr>
            <p:txBody>
              <a:bodyPr/>
              <a:lstStyle/>
              <a:p>
                <a:endParaRPr lang="en-US"/>
              </a:p>
            </p:txBody>
          </p:sp>
          <p:sp>
            <p:nvSpPr>
              <p:cNvPr id="76815" name="Freeform 15">
                <a:extLst>
                  <a:ext uri="{FF2B5EF4-FFF2-40B4-BE49-F238E27FC236}">
                    <a16:creationId xmlns:a16="http://schemas.microsoft.com/office/drawing/2014/main" id="{8E9F1044-E6CA-526B-2EE3-813F00251BB6}"/>
                  </a:ext>
                </a:extLst>
              </p:cNvPr>
              <p:cNvSpPr>
                <a:spLocks/>
              </p:cNvSpPr>
              <p:nvPr/>
            </p:nvSpPr>
            <p:spPr bwMode="auto">
              <a:xfrm>
                <a:off x="1407" y="2353"/>
                <a:ext cx="1894" cy="1702"/>
              </a:xfrm>
              <a:custGeom>
                <a:avLst/>
                <a:gdLst>
                  <a:gd name="T0" fmla="*/ 4617 w 5682"/>
                  <a:gd name="T1" fmla="*/ 4440 h 5106"/>
                  <a:gd name="T2" fmla="*/ 4330 w 5682"/>
                  <a:gd name="T3" fmla="*/ 4684 h 5106"/>
                  <a:gd name="T4" fmla="*/ 4013 w 5682"/>
                  <a:gd name="T5" fmla="*/ 4874 h 5106"/>
                  <a:gd name="T6" fmla="*/ 3658 w 5682"/>
                  <a:gd name="T7" fmla="*/ 5003 h 5106"/>
                  <a:gd name="T8" fmla="*/ 3268 w 5682"/>
                  <a:gd name="T9" fmla="*/ 5083 h 5106"/>
                  <a:gd name="T10" fmla="*/ 2862 w 5682"/>
                  <a:gd name="T11" fmla="*/ 5106 h 5106"/>
                  <a:gd name="T12" fmla="*/ 2326 w 5682"/>
                  <a:gd name="T13" fmla="*/ 5033 h 5106"/>
                  <a:gd name="T14" fmla="*/ 1620 w 5682"/>
                  <a:gd name="T15" fmla="*/ 4793 h 5106"/>
                  <a:gd name="T16" fmla="*/ 991 w 5682"/>
                  <a:gd name="T17" fmla="*/ 4427 h 5106"/>
                  <a:gd name="T18" fmla="*/ 479 w 5682"/>
                  <a:gd name="T19" fmla="*/ 3948 h 5106"/>
                  <a:gd name="T20" fmla="*/ 132 w 5682"/>
                  <a:gd name="T21" fmla="*/ 3385 h 5106"/>
                  <a:gd name="T22" fmla="*/ 0 w 5682"/>
                  <a:gd name="T23" fmla="*/ 2763 h 5106"/>
                  <a:gd name="T24" fmla="*/ 129 w 5682"/>
                  <a:gd name="T25" fmla="*/ 2101 h 5106"/>
                  <a:gd name="T26" fmla="*/ 372 w 5682"/>
                  <a:gd name="T27" fmla="*/ 1428 h 5106"/>
                  <a:gd name="T28" fmla="*/ 625 w 5682"/>
                  <a:gd name="T29" fmla="*/ 856 h 5106"/>
                  <a:gd name="T30" fmla="*/ 1075 w 5682"/>
                  <a:gd name="T31" fmla="*/ 360 h 5106"/>
                  <a:gd name="T32" fmla="*/ 1357 w 5682"/>
                  <a:gd name="T33" fmla="*/ 177 h 5106"/>
                  <a:gd name="T34" fmla="*/ 1547 w 5682"/>
                  <a:gd name="T35" fmla="*/ 84 h 5106"/>
                  <a:gd name="T36" fmla="*/ 1744 w 5682"/>
                  <a:gd name="T37" fmla="*/ 27 h 5106"/>
                  <a:gd name="T38" fmla="*/ 1887 w 5682"/>
                  <a:gd name="T39" fmla="*/ 0 h 5106"/>
                  <a:gd name="T40" fmla="*/ 2053 w 5682"/>
                  <a:gd name="T41" fmla="*/ 143 h 5106"/>
                  <a:gd name="T42" fmla="*/ 2140 w 5682"/>
                  <a:gd name="T43" fmla="*/ 410 h 5106"/>
                  <a:gd name="T44" fmla="*/ 2160 w 5682"/>
                  <a:gd name="T45" fmla="*/ 695 h 5106"/>
                  <a:gd name="T46" fmla="*/ 2136 w 5682"/>
                  <a:gd name="T47" fmla="*/ 906 h 5106"/>
                  <a:gd name="T48" fmla="*/ 2030 w 5682"/>
                  <a:gd name="T49" fmla="*/ 1052 h 5106"/>
                  <a:gd name="T50" fmla="*/ 1620 w 5682"/>
                  <a:gd name="T51" fmla="*/ 1279 h 5106"/>
                  <a:gd name="T52" fmla="*/ 1374 w 5682"/>
                  <a:gd name="T53" fmla="*/ 1561 h 5106"/>
                  <a:gd name="T54" fmla="*/ 1238 w 5682"/>
                  <a:gd name="T55" fmla="*/ 1837 h 5106"/>
                  <a:gd name="T56" fmla="*/ 1195 w 5682"/>
                  <a:gd name="T57" fmla="*/ 2130 h 5106"/>
                  <a:gd name="T58" fmla="*/ 1148 w 5682"/>
                  <a:gd name="T59" fmla="*/ 2456 h 5106"/>
                  <a:gd name="T60" fmla="*/ 1247 w 5682"/>
                  <a:gd name="T61" fmla="*/ 2776 h 5106"/>
                  <a:gd name="T62" fmla="*/ 1334 w 5682"/>
                  <a:gd name="T63" fmla="*/ 3026 h 5106"/>
                  <a:gd name="T64" fmla="*/ 1421 w 5682"/>
                  <a:gd name="T65" fmla="*/ 3179 h 5106"/>
                  <a:gd name="T66" fmla="*/ 1558 w 5682"/>
                  <a:gd name="T67" fmla="*/ 3466 h 5106"/>
                  <a:gd name="T68" fmla="*/ 1710 w 5682"/>
                  <a:gd name="T69" fmla="*/ 3745 h 5106"/>
                  <a:gd name="T70" fmla="*/ 1947 w 5682"/>
                  <a:gd name="T71" fmla="*/ 3864 h 5106"/>
                  <a:gd name="T72" fmla="*/ 2239 w 5682"/>
                  <a:gd name="T73" fmla="*/ 3898 h 5106"/>
                  <a:gd name="T74" fmla="*/ 2586 w 5682"/>
                  <a:gd name="T75" fmla="*/ 3918 h 5106"/>
                  <a:gd name="T76" fmla="*/ 2798 w 5682"/>
                  <a:gd name="T77" fmla="*/ 3928 h 5106"/>
                  <a:gd name="T78" fmla="*/ 3042 w 5682"/>
                  <a:gd name="T79" fmla="*/ 3925 h 5106"/>
                  <a:gd name="T80" fmla="*/ 3255 w 5682"/>
                  <a:gd name="T81" fmla="*/ 3915 h 5106"/>
                  <a:gd name="T82" fmla="*/ 3424 w 5682"/>
                  <a:gd name="T83" fmla="*/ 3868 h 5106"/>
                  <a:gd name="T84" fmla="*/ 3624 w 5682"/>
                  <a:gd name="T85" fmla="*/ 3715 h 5106"/>
                  <a:gd name="T86" fmla="*/ 3993 w 5682"/>
                  <a:gd name="T87" fmla="*/ 3439 h 5106"/>
                  <a:gd name="T88" fmla="*/ 4417 w 5682"/>
                  <a:gd name="T89" fmla="*/ 3226 h 5106"/>
                  <a:gd name="T90" fmla="*/ 4853 w 5682"/>
                  <a:gd name="T91" fmla="*/ 3143 h 5106"/>
                  <a:gd name="T92" fmla="*/ 5009 w 5682"/>
                  <a:gd name="T93" fmla="*/ 3215 h 5106"/>
                  <a:gd name="T94" fmla="*/ 5163 w 5682"/>
                  <a:gd name="T95" fmla="*/ 3306 h 5106"/>
                  <a:gd name="T96" fmla="*/ 5282 w 5682"/>
                  <a:gd name="T97" fmla="*/ 3349 h 5106"/>
                  <a:gd name="T98" fmla="*/ 5548 w 5682"/>
                  <a:gd name="T99" fmla="*/ 3462 h 5106"/>
                  <a:gd name="T100" fmla="*/ 5678 w 5682"/>
                  <a:gd name="T101" fmla="*/ 3808 h 5106"/>
                  <a:gd name="T102" fmla="*/ 5625 w 5682"/>
                  <a:gd name="T103" fmla="*/ 4197 h 5106"/>
                  <a:gd name="T104" fmla="*/ 5428 w 5682"/>
                  <a:gd name="T105" fmla="*/ 4388 h 5106"/>
                  <a:gd name="T106" fmla="*/ 5175 w 5682"/>
                  <a:gd name="T107" fmla="*/ 4340 h 5106"/>
                  <a:gd name="T108" fmla="*/ 5006 w 5682"/>
                  <a:gd name="T109" fmla="*/ 4254 h 5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82" h="5106">
                    <a:moveTo>
                      <a:pt x="4830" y="4214"/>
                    </a:moveTo>
                    <a:lnTo>
                      <a:pt x="4776" y="4274"/>
                    </a:lnTo>
                    <a:lnTo>
                      <a:pt x="4723" y="4331"/>
                    </a:lnTo>
                    <a:lnTo>
                      <a:pt x="4669" y="4388"/>
                    </a:lnTo>
                    <a:lnTo>
                      <a:pt x="4617" y="4440"/>
                    </a:lnTo>
                    <a:lnTo>
                      <a:pt x="4560" y="4494"/>
                    </a:lnTo>
                    <a:lnTo>
                      <a:pt x="4506" y="4544"/>
                    </a:lnTo>
                    <a:lnTo>
                      <a:pt x="4447" y="4594"/>
                    </a:lnTo>
                    <a:lnTo>
                      <a:pt x="4390" y="4641"/>
                    </a:lnTo>
                    <a:lnTo>
                      <a:pt x="4330" y="4684"/>
                    </a:lnTo>
                    <a:lnTo>
                      <a:pt x="4270" y="4727"/>
                    </a:lnTo>
                    <a:lnTo>
                      <a:pt x="4207" y="4767"/>
                    </a:lnTo>
                    <a:lnTo>
                      <a:pt x="4144" y="4803"/>
                    </a:lnTo>
                    <a:lnTo>
                      <a:pt x="4080" y="4840"/>
                    </a:lnTo>
                    <a:lnTo>
                      <a:pt x="4013" y="4874"/>
                    </a:lnTo>
                    <a:lnTo>
                      <a:pt x="3948" y="4904"/>
                    </a:lnTo>
                    <a:lnTo>
                      <a:pt x="3878" y="4929"/>
                    </a:lnTo>
                    <a:lnTo>
                      <a:pt x="3804" y="4956"/>
                    </a:lnTo>
                    <a:lnTo>
                      <a:pt x="3732" y="4981"/>
                    </a:lnTo>
                    <a:lnTo>
                      <a:pt x="3658" y="5003"/>
                    </a:lnTo>
                    <a:lnTo>
                      <a:pt x="3581" y="5023"/>
                    </a:lnTo>
                    <a:lnTo>
                      <a:pt x="3504" y="5043"/>
                    </a:lnTo>
                    <a:lnTo>
                      <a:pt x="3428" y="5060"/>
                    </a:lnTo>
                    <a:lnTo>
                      <a:pt x="3347" y="5073"/>
                    </a:lnTo>
                    <a:lnTo>
                      <a:pt x="3268" y="5083"/>
                    </a:lnTo>
                    <a:lnTo>
                      <a:pt x="3188" y="5093"/>
                    </a:lnTo>
                    <a:lnTo>
                      <a:pt x="3108" y="5100"/>
                    </a:lnTo>
                    <a:lnTo>
                      <a:pt x="3026" y="5106"/>
                    </a:lnTo>
                    <a:lnTo>
                      <a:pt x="2945" y="5106"/>
                    </a:lnTo>
                    <a:lnTo>
                      <a:pt x="2862" y="5106"/>
                    </a:lnTo>
                    <a:lnTo>
                      <a:pt x="2782" y="5103"/>
                    </a:lnTo>
                    <a:lnTo>
                      <a:pt x="2699" y="5096"/>
                    </a:lnTo>
                    <a:lnTo>
                      <a:pt x="2616" y="5086"/>
                    </a:lnTo>
                    <a:lnTo>
                      <a:pt x="2469" y="5063"/>
                    </a:lnTo>
                    <a:lnTo>
                      <a:pt x="2326" y="5033"/>
                    </a:lnTo>
                    <a:lnTo>
                      <a:pt x="2180" y="4996"/>
                    </a:lnTo>
                    <a:lnTo>
                      <a:pt x="2040" y="4956"/>
                    </a:lnTo>
                    <a:lnTo>
                      <a:pt x="1896" y="4907"/>
                    </a:lnTo>
                    <a:lnTo>
                      <a:pt x="1757" y="4854"/>
                    </a:lnTo>
                    <a:lnTo>
                      <a:pt x="1620" y="4793"/>
                    </a:lnTo>
                    <a:lnTo>
                      <a:pt x="1488" y="4730"/>
                    </a:lnTo>
                    <a:lnTo>
                      <a:pt x="1357" y="4660"/>
                    </a:lnTo>
                    <a:lnTo>
                      <a:pt x="1230" y="4587"/>
                    </a:lnTo>
                    <a:lnTo>
                      <a:pt x="1108" y="4510"/>
                    </a:lnTo>
                    <a:lnTo>
                      <a:pt x="991" y="4427"/>
                    </a:lnTo>
                    <a:lnTo>
                      <a:pt x="879" y="4337"/>
                    </a:lnTo>
                    <a:lnTo>
                      <a:pt x="768" y="4248"/>
                    </a:lnTo>
                    <a:lnTo>
                      <a:pt x="665" y="4151"/>
                    </a:lnTo>
                    <a:lnTo>
                      <a:pt x="569" y="4052"/>
                    </a:lnTo>
                    <a:lnTo>
                      <a:pt x="479" y="3948"/>
                    </a:lnTo>
                    <a:lnTo>
                      <a:pt x="392" y="3841"/>
                    </a:lnTo>
                    <a:lnTo>
                      <a:pt x="316" y="3732"/>
                    </a:lnTo>
                    <a:lnTo>
                      <a:pt x="246" y="3622"/>
                    </a:lnTo>
                    <a:lnTo>
                      <a:pt x="186" y="3506"/>
                    </a:lnTo>
                    <a:lnTo>
                      <a:pt x="132" y="3385"/>
                    </a:lnTo>
                    <a:lnTo>
                      <a:pt x="87" y="3266"/>
                    </a:lnTo>
                    <a:lnTo>
                      <a:pt x="49" y="3143"/>
                    </a:lnTo>
                    <a:lnTo>
                      <a:pt x="23" y="3019"/>
                    </a:lnTo>
                    <a:lnTo>
                      <a:pt x="7" y="2893"/>
                    </a:lnTo>
                    <a:lnTo>
                      <a:pt x="0" y="2763"/>
                    </a:lnTo>
                    <a:lnTo>
                      <a:pt x="3" y="2634"/>
                    </a:lnTo>
                    <a:lnTo>
                      <a:pt x="17" y="2500"/>
                    </a:lnTo>
                    <a:lnTo>
                      <a:pt x="43" y="2370"/>
                    </a:lnTo>
                    <a:lnTo>
                      <a:pt x="79" y="2234"/>
                    </a:lnTo>
                    <a:lnTo>
                      <a:pt x="129" y="2101"/>
                    </a:lnTo>
                    <a:lnTo>
                      <a:pt x="186" y="1957"/>
                    </a:lnTo>
                    <a:lnTo>
                      <a:pt x="236" y="1820"/>
                    </a:lnTo>
                    <a:lnTo>
                      <a:pt x="283" y="1684"/>
                    </a:lnTo>
                    <a:lnTo>
                      <a:pt x="328" y="1555"/>
                    </a:lnTo>
                    <a:lnTo>
                      <a:pt x="372" y="1428"/>
                    </a:lnTo>
                    <a:lnTo>
                      <a:pt x="415" y="1308"/>
                    </a:lnTo>
                    <a:lnTo>
                      <a:pt x="462" y="1189"/>
                    </a:lnTo>
                    <a:lnTo>
                      <a:pt x="512" y="1075"/>
                    </a:lnTo>
                    <a:lnTo>
                      <a:pt x="566" y="963"/>
                    </a:lnTo>
                    <a:lnTo>
                      <a:pt x="625" y="856"/>
                    </a:lnTo>
                    <a:lnTo>
                      <a:pt x="695" y="750"/>
                    </a:lnTo>
                    <a:lnTo>
                      <a:pt x="772" y="650"/>
                    </a:lnTo>
                    <a:lnTo>
                      <a:pt x="858" y="549"/>
                    </a:lnTo>
                    <a:lnTo>
                      <a:pt x="958" y="454"/>
                    </a:lnTo>
                    <a:lnTo>
                      <a:pt x="1075" y="360"/>
                    </a:lnTo>
                    <a:lnTo>
                      <a:pt x="1201" y="270"/>
                    </a:lnTo>
                    <a:lnTo>
                      <a:pt x="1242" y="243"/>
                    </a:lnTo>
                    <a:lnTo>
                      <a:pt x="1278" y="220"/>
                    </a:lnTo>
                    <a:lnTo>
                      <a:pt x="1317" y="197"/>
                    </a:lnTo>
                    <a:lnTo>
                      <a:pt x="1357" y="177"/>
                    </a:lnTo>
                    <a:lnTo>
                      <a:pt x="1394" y="157"/>
                    </a:lnTo>
                    <a:lnTo>
                      <a:pt x="1434" y="137"/>
                    </a:lnTo>
                    <a:lnTo>
                      <a:pt x="1471" y="117"/>
                    </a:lnTo>
                    <a:lnTo>
                      <a:pt x="1511" y="101"/>
                    </a:lnTo>
                    <a:lnTo>
                      <a:pt x="1547" y="84"/>
                    </a:lnTo>
                    <a:lnTo>
                      <a:pt x="1587" y="70"/>
                    </a:lnTo>
                    <a:lnTo>
                      <a:pt x="1624" y="57"/>
                    </a:lnTo>
                    <a:lnTo>
                      <a:pt x="1664" y="47"/>
                    </a:lnTo>
                    <a:lnTo>
                      <a:pt x="1704" y="37"/>
                    </a:lnTo>
                    <a:lnTo>
                      <a:pt x="1744" y="27"/>
                    </a:lnTo>
                    <a:lnTo>
                      <a:pt x="1787" y="20"/>
                    </a:lnTo>
                    <a:lnTo>
                      <a:pt x="1827" y="14"/>
                    </a:lnTo>
                    <a:lnTo>
                      <a:pt x="1847" y="10"/>
                    </a:lnTo>
                    <a:lnTo>
                      <a:pt x="1867" y="4"/>
                    </a:lnTo>
                    <a:lnTo>
                      <a:pt x="1887" y="0"/>
                    </a:lnTo>
                    <a:lnTo>
                      <a:pt x="1903" y="4"/>
                    </a:lnTo>
                    <a:lnTo>
                      <a:pt x="1950" y="30"/>
                    </a:lnTo>
                    <a:lnTo>
                      <a:pt x="1990" y="64"/>
                    </a:lnTo>
                    <a:lnTo>
                      <a:pt x="2027" y="101"/>
                    </a:lnTo>
                    <a:lnTo>
                      <a:pt x="2053" y="143"/>
                    </a:lnTo>
                    <a:lnTo>
                      <a:pt x="2080" y="191"/>
                    </a:lnTo>
                    <a:lnTo>
                      <a:pt x="2100" y="243"/>
                    </a:lnTo>
                    <a:lnTo>
                      <a:pt x="2117" y="297"/>
                    </a:lnTo>
                    <a:lnTo>
                      <a:pt x="2129" y="353"/>
                    </a:lnTo>
                    <a:lnTo>
                      <a:pt x="2140" y="410"/>
                    </a:lnTo>
                    <a:lnTo>
                      <a:pt x="2149" y="467"/>
                    </a:lnTo>
                    <a:lnTo>
                      <a:pt x="2153" y="526"/>
                    </a:lnTo>
                    <a:lnTo>
                      <a:pt x="2156" y="583"/>
                    </a:lnTo>
                    <a:lnTo>
                      <a:pt x="2156" y="640"/>
                    </a:lnTo>
                    <a:lnTo>
                      <a:pt x="2160" y="695"/>
                    </a:lnTo>
                    <a:lnTo>
                      <a:pt x="2156" y="747"/>
                    </a:lnTo>
                    <a:lnTo>
                      <a:pt x="2156" y="796"/>
                    </a:lnTo>
                    <a:lnTo>
                      <a:pt x="2153" y="832"/>
                    </a:lnTo>
                    <a:lnTo>
                      <a:pt x="2147" y="869"/>
                    </a:lnTo>
                    <a:lnTo>
                      <a:pt x="2136" y="906"/>
                    </a:lnTo>
                    <a:lnTo>
                      <a:pt x="2124" y="943"/>
                    </a:lnTo>
                    <a:lnTo>
                      <a:pt x="2107" y="976"/>
                    </a:lnTo>
                    <a:lnTo>
                      <a:pt x="2087" y="1006"/>
                    </a:lnTo>
                    <a:lnTo>
                      <a:pt x="2060" y="1032"/>
                    </a:lnTo>
                    <a:lnTo>
                      <a:pt x="2030" y="1052"/>
                    </a:lnTo>
                    <a:lnTo>
                      <a:pt x="1893" y="1105"/>
                    </a:lnTo>
                    <a:lnTo>
                      <a:pt x="1820" y="1142"/>
                    </a:lnTo>
                    <a:lnTo>
                      <a:pt x="1747" y="1185"/>
                    </a:lnTo>
                    <a:lnTo>
                      <a:pt x="1680" y="1229"/>
                    </a:lnTo>
                    <a:lnTo>
                      <a:pt x="1620" y="1279"/>
                    </a:lnTo>
                    <a:lnTo>
                      <a:pt x="1560" y="1331"/>
                    </a:lnTo>
                    <a:lnTo>
                      <a:pt x="1508" y="1388"/>
                    </a:lnTo>
                    <a:lnTo>
                      <a:pt x="1458" y="1445"/>
                    </a:lnTo>
                    <a:lnTo>
                      <a:pt x="1414" y="1502"/>
                    </a:lnTo>
                    <a:lnTo>
                      <a:pt x="1374" y="1561"/>
                    </a:lnTo>
                    <a:lnTo>
                      <a:pt x="1337" y="1618"/>
                    </a:lnTo>
                    <a:lnTo>
                      <a:pt x="1304" y="1674"/>
                    </a:lnTo>
                    <a:lnTo>
                      <a:pt x="1278" y="1731"/>
                    </a:lnTo>
                    <a:lnTo>
                      <a:pt x="1258" y="1788"/>
                    </a:lnTo>
                    <a:lnTo>
                      <a:pt x="1238" y="1837"/>
                    </a:lnTo>
                    <a:lnTo>
                      <a:pt x="1225" y="1888"/>
                    </a:lnTo>
                    <a:lnTo>
                      <a:pt x="1218" y="1931"/>
                    </a:lnTo>
                    <a:lnTo>
                      <a:pt x="1208" y="1998"/>
                    </a:lnTo>
                    <a:lnTo>
                      <a:pt x="1201" y="2064"/>
                    </a:lnTo>
                    <a:lnTo>
                      <a:pt x="1195" y="2130"/>
                    </a:lnTo>
                    <a:lnTo>
                      <a:pt x="1185" y="2194"/>
                    </a:lnTo>
                    <a:lnTo>
                      <a:pt x="1178" y="2260"/>
                    </a:lnTo>
                    <a:lnTo>
                      <a:pt x="1168" y="2327"/>
                    </a:lnTo>
                    <a:lnTo>
                      <a:pt x="1158" y="2390"/>
                    </a:lnTo>
                    <a:lnTo>
                      <a:pt x="1148" y="2456"/>
                    </a:lnTo>
                    <a:lnTo>
                      <a:pt x="1148" y="2510"/>
                    </a:lnTo>
                    <a:lnTo>
                      <a:pt x="1161" y="2570"/>
                    </a:lnTo>
                    <a:lnTo>
                      <a:pt x="1185" y="2637"/>
                    </a:lnTo>
                    <a:lnTo>
                      <a:pt x="1215" y="2706"/>
                    </a:lnTo>
                    <a:lnTo>
                      <a:pt x="1247" y="2776"/>
                    </a:lnTo>
                    <a:lnTo>
                      <a:pt x="1278" y="2846"/>
                    </a:lnTo>
                    <a:lnTo>
                      <a:pt x="1302" y="2910"/>
                    </a:lnTo>
                    <a:lnTo>
                      <a:pt x="1317" y="2962"/>
                    </a:lnTo>
                    <a:lnTo>
                      <a:pt x="1324" y="2996"/>
                    </a:lnTo>
                    <a:lnTo>
                      <a:pt x="1334" y="3026"/>
                    </a:lnTo>
                    <a:lnTo>
                      <a:pt x="1347" y="3056"/>
                    </a:lnTo>
                    <a:lnTo>
                      <a:pt x="1361" y="3082"/>
                    </a:lnTo>
                    <a:lnTo>
                      <a:pt x="1377" y="3113"/>
                    </a:lnTo>
                    <a:lnTo>
                      <a:pt x="1397" y="3143"/>
                    </a:lnTo>
                    <a:lnTo>
                      <a:pt x="1421" y="3179"/>
                    </a:lnTo>
                    <a:lnTo>
                      <a:pt x="1448" y="3218"/>
                    </a:lnTo>
                    <a:lnTo>
                      <a:pt x="1481" y="3275"/>
                    </a:lnTo>
                    <a:lnTo>
                      <a:pt x="1508" y="3335"/>
                    </a:lnTo>
                    <a:lnTo>
                      <a:pt x="1534" y="3402"/>
                    </a:lnTo>
                    <a:lnTo>
                      <a:pt x="1558" y="3466"/>
                    </a:lnTo>
                    <a:lnTo>
                      <a:pt x="1580" y="3531"/>
                    </a:lnTo>
                    <a:lnTo>
                      <a:pt x="1607" y="3595"/>
                    </a:lnTo>
                    <a:lnTo>
                      <a:pt x="1637" y="3652"/>
                    </a:lnTo>
                    <a:lnTo>
                      <a:pt x="1670" y="3702"/>
                    </a:lnTo>
                    <a:lnTo>
                      <a:pt x="1710" y="3745"/>
                    </a:lnTo>
                    <a:lnTo>
                      <a:pt x="1754" y="3779"/>
                    </a:lnTo>
                    <a:lnTo>
                      <a:pt x="1797" y="3808"/>
                    </a:lnTo>
                    <a:lnTo>
                      <a:pt x="1844" y="3831"/>
                    </a:lnTo>
                    <a:lnTo>
                      <a:pt x="1893" y="3851"/>
                    </a:lnTo>
                    <a:lnTo>
                      <a:pt x="1947" y="3864"/>
                    </a:lnTo>
                    <a:lnTo>
                      <a:pt x="2000" y="3879"/>
                    </a:lnTo>
                    <a:lnTo>
                      <a:pt x="2057" y="3884"/>
                    </a:lnTo>
                    <a:lnTo>
                      <a:pt x="2117" y="3891"/>
                    </a:lnTo>
                    <a:lnTo>
                      <a:pt x="2176" y="3894"/>
                    </a:lnTo>
                    <a:lnTo>
                      <a:pt x="2239" y="3898"/>
                    </a:lnTo>
                    <a:lnTo>
                      <a:pt x="2306" y="3901"/>
                    </a:lnTo>
                    <a:lnTo>
                      <a:pt x="2373" y="3901"/>
                    </a:lnTo>
                    <a:lnTo>
                      <a:pt x="2443" y="3905"/>
                    </a:lnTo>
                    <a:lnTo>
                      <a:pt x="2512" y="3911"/>
                    </a:lnTo>
                    <a:lnTo>
                      <a:pt x="2586" y="3918"/>
                    </a:lnTo>
                    <a:lnTo>
                      <a:pt x="2626" y="3921"/>
                    </a:lnTo>
                    <a:lnTo>
                      <a:pt x="2669" y="3925"/>
                    </a:lnTo>
                    <a:lnTo>
                      <a:pt x="2713" y="3925"/>
                    </a:lnTo>
                    <a:lnTo>
                      <a:pt x="2756" y="3925"/>
                    </a:lnTo>
                    <a:lnTo>
                      <a:pt x="2798" y="3928"/>
                    </a:lnTo>
                    <a:lnTo>
                      <a:pt x="2845" y="3928"/>
                    </a:lnTo>
                    <a:lnTo>
                      <a:pt x="2892" y="3925"/>
                    </a:lnTo>
                    <a:lnTo>
                      <a:pt x="2939" y="3925"/>
                    </a:lnTo>
                    <a:lnTo>
                      <a:pt x="2992" y="3925"/>
                    </a:lnTo>
                    <a:lnTo>
                      <a:pt x="3042" y="3925"/>
                    </a:lnTo>
                    <a:lnTo>
                      <a:pt x="3088" y="3921"/>
                    </a:lnTo>
                    <a:lnTo>
                      <a:pt x="3135" y="3921"/>
                    </a:lnTo>
                    <a:lnTo>
                      <a:pt x="3175" y="3921"/>
                    </a:lnTo>
                    <a:lnTo>
                      <a:pt x="3215" y="3918"/>
                    </a:lnTo>
                    <a:lnTo>
                      <a:pt x="3255" y="3915"/>
                    </a:lnTo>
                    <a:lnTo>
                      <a:pt x="3292" y="3911"/>
                    </a:lnTo>
                    <a:lnTo>
                      <a:pt x="3325" y="3905"/>
                    </a:lnTo>
                    <a:lnTo>
                      <a:pt x="3359" y="3894"/>
                    </a:lnTo>
                    <a:lnTo>
                      <a:pt x="3391" y="3881"/>
                    </a:lnTo>
                    <a:lnTo>
                      <a:pt x="3424" y="3868"/>
                    </a:lnTo>
                    <a:lnTo>
                      <a:pt x="3458" y="3848"/>
                    </a:lnTo>
                    <a:lnTo>
                      <a:pt x="3491" y="3828"/>
                    </a:lnTo>
                    <a:lnTo>
                      <a:pt x="3525" y="3802"/>
                    </a:lnTo>
                    <a:lnTo>
                      <a:pt x="3561" y="3772"/>
                    </a:lnTo>
                    <a:lnTo>
                      <a:pt x="3624" y="3715"/>
                    </a:lnTo>
                    <a:lnTo>
                      <a:pt x="3695" y="3658"/>
                    </a:lnTo>
                    <a:lnTo>
                      <a:pt x="3764" y="3603"/>
                    </a:lnTo>
                    <a:lnTo>
                      <a:pt x="3837" y="3546"/>
                    </a:lnTo>
                    <a:lnTo>
                      <a:pt x="3917" y="3491"/>
                    </a:lnTo>
                    <a:lnTo>
                      <a:pt x="3993" y="3439"/>
                    </a:lnTo>
                    <a:lnTo>
                      <a:pt x="4077" y="3389"/>
                    </a:lnTo>
                    <a:lnTo>
                      <a:pt x="4160" y="3342"/>
                    </a:lnTo>
                    <a:lnTo>
                      <a:pt x="4244" y="3299"/>
                    </a:lnTo>
                    <a:lnTo>
                      <a:pt x="4330" y="3258"/>
                    </a:lnTo>
                    <a:lnTo>
                      <a:pt x="4417" y="3226"/>
                    </a:lnTo>
                    <a:lnTo>
                      <a:pt x="4503" y="3196"/>
                    </a:lnTo>
                    <a:lnTo>
                      <a:pt x="4594" y="3173"/>
                    </a:lnTo>
                    <a:lnTo>
                      <a:pt x="4679" y="3156"/>
                    </a:lnTo>
                    <a:lnTo>
                      <a:pt x="4766" y="3146"/>
                    </a:lnTo>
                    <a:lnTo>
                      <a:pt x="4853" y="3143"/>
                    </a:lnTo>
                    <a:lnTo>
                      <a:pt x="4882" y="3146"/>
                    </a:lnTo>
                    <a:lnTo>
                      <a:pt x="4912" y="3156"/>
                    </a:lnTo>
                    <a:lnTo>
                      <a:pt x="4946" y="3173"/>
                    </a:lnTo>
                    <a:lnTo>
                      <a:pt x="4976" y="3193"/>
                    </a:lnTo>
                    <a:lnTo>
                      <a:pt x="5009" y="3215"/>
                    </a:lnTo>
                    <a:lnTo>
                      <a:pt x="5042" y="3238"/>
                    </a:lnTo>
                    <a:lnTo>
                      <a:pt x="5076" y="3258"/>
                    </a:lnTo>
                    <a:lnTo>
                      <a:pt x="5109" y="3278"/>
                    </a:lnTo>
                    <a:lnTo>
                      <a:pt x="5135" y="3292"/>
                    </a:lnTo>
                    <a:lnTo>
                      <a:pt x="5163" y="3306"/>
                    </a:lnTo>
                    <a:lnTo>
                      <a:pt x="5186" y="3315"/>
                    </a:lnTo>
                    <a:lnTo>
                      <a:pt x="5208" y="3329"/>
                    </a:lnTo>
                    <a:lnTo>
                      <a:pt x="5232" y="3335"/>
                    </a:lnTo>
                    <a:lnTo>
                      <a:pt x="5255" y="3342"/>
                    </a:lnTo>
                    <a:lnTo>
                      <a:pt x="5282" y="3349"/>
                    </a:lnTo>
                    <a:lnTo>
                      <a:pt x="5305" y="3349"/>
                    </a:lnTo>
                    <a:lnTo>
                      <a:pt x="5379" y="3355"/>
                    </a:lnTo>
                    <a:lnTo>
                      <a:pt x="5442" y="3379"/>
                    </a:lnTo>
                    <a:lnTo>
                      <a:pt x="5499" y="3416"/>
                    </a:lnTo>
                    <a:lnTo>
                      <a:pt x="5548" y="3462"/>
                    </a:lnTo>
                    <a:lnTo>
                      <a:pt x="5588" y="3515"/>
                    </a:lnTo>
                    <a:lnTo>
                      <a:pt x="5622" y="3583"/>
                    </a:lnTo>
                    <a:lnTo>
                      <a:pt x="5648" y="3652"/>
                    </a:lnTo>
                    <a:lnTo>
                      <a:pt x="5665" y="3729"/>
                    </a:lnTo>
                    <a:lnTo>
                      <a:pt x="5678" y="3808"/>
                    </a:lnTo>
                    <a:lnTo>
                      <a:pt x="5682" y="3888"/>
                    </a:lnTo>
                    <a:lnTo>
                      <a:pt x="5678" y="3968"/>
                    </a:lnTo>
                    <a:lnTo>
                      <a:pt x="5668" y="4048"/>
                    </a:lnTo>
                    <a:lnTo>
                      <a:pt x="5648" y="4124"/>
                    </a:lnTo>
                    <a:lnTo>
                      <a:pt x="5625" y="4197"/>
                    </a:lnTo>
                    <a:lnTo>
                      <a:pt x="5595" y="4264"/>
                    </a:lnTo>
                    <a:lnTo>
                      <a:pt x="5555" y="4320"/>
                    </a:lnTo>
                    <a:lnTo>
                      <a:pt x="5519" y="4355"/>
                    </a:lnTo>
                    <a:lnTo>
                      <a:pt x="5479" y="4375"/>
                    </a:lnTo>
                    <a:lnTo>
                      <a:pt x="5428" y="4388"/>
                    </a:lnTo>
                    <a:lnTo>
                      <a:pt x="5379" y="4391"/>
                    </a:lnTo>
                    <a:lnTo>
                      <a:pt x="5325" y="4383"/>
                    </a:lnTo>
                    <a:lnTo>
                      <a:pt x="5272" y="4375"/>
                    </a:lnTo>
                    <a:lnTo>
                      <a:pt x="5223" y="4360"/>
                    </a:lnTo>
                    <a:lnTo>
                      <a:pt x="5175" y="4340"/>
                    </a:lnTo>
                    <a:lnTo>
                      <a:pt x="5143" y="4324"/>
                    </a:lnTo>
                    <a:lnTo>
                      <a:pt x="5109" y="4308"/>
                    </a:lnTo>
                    <a:lnTo>
                      <a:pt x="5076" y="4291"/>
                    </a:lnTo>
                    <a:lnTo>
                      <a:pt x="5042" y="4271"/>
                    </a:lnTo>
                    <a:lnTo>
                      <a:pt x="5006" y="4254"/>
                    </a:lnTo>
                    <a:lnTo>
                      <a:pt x="4972" y="4241"/>
                    </a:lnTo>
                    <a:lnTo>
                      <a:pt x="4936" y="4224"/>
                    </a:lnTo>
                    <a:lnTo>
                      <a:pt x="4895" y="4214"/>
                    </a:lnTo>
                    <a:lnTo>
                      <a:pt x="4830" y="42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6" name="Freeform 16">
                <a:extLst>
                  <a:ext uri="{FF2B5EF4-FFF2-40B4-BE49-F238E27FC236}">
                    <a16:creationId xmlns:a16="http://schemas.microsoft.com/office/drawing/2014/main" id="{0CFBF6C8-6637-47F5-7392-688867AF6482}"/>
                  </a:ext>
                </a:extLst>
              </p:cNvPr>
              <p:cNvSpPr>
                <a:spLocks/>
              </p:cNvSpPr>
              <p:nvPr/>
            </p:nvSpPr>
            <p:spPr bwMode="auto">
              <a:xfrm>
                <a:off x="2699" y="3755"/>
                <a:ext cx="321" cy="246"/>
              </a:xfrm>
              <a:custGeom>
                <a:avLst/>
                <a:gdLst>
                  <a:gd name="T0" fmla="*/ 7 w 965"/>
                  <a:gd name="T1" fmla="*/ 739 h 739"/>
                  <a:gd name="T2" fmla="*/ 79 w 965"/>
                  <a:gd name="T3" fmla="*/ 712 h 739"/>
                  <a:gd name="T4" fmla="*/ 146 w 965"/>
                  <a:gd name="T5" fmla="*/ 682 h 739"/>
                  <a:gd name="T6" fmla="*/ 213 w 965"/>
                  <a:gd name="T7" fmla="*/ 648 h 739"/>
                  <a:gd name="T8" fmla="*/ 276 w 965"/>
                  <a:gd name="T9" fmla="*/ 609 h 739"/>
                  <a:gd name="T10" fmla="*/ 340 w 965"/>
                  <a:gd name="T11" fmla="*/ 573 h 739"/>
                  <a:gd name="T12" fmla="*/ 403 w 965"/>
                  <a:gd name="T13" fmla="*/ 533 h 739"/>
                  <a:gd name="T14" fmla="*/ 462 w 965"/>
                  <a:gd name="T15" fmla="*/ 489 h 739"/>
                  <a:gd name="T16" fmla="*/ 523 w 965"/>
                  <a:gd name="T17" fmla="*/ 446 h 739"/>
                  <a:gd name="T18" fmla="*/ 583 w 965"/>
                  <a:gd name="T19" fmla="*/ 399 h 739"/>
                  <a:gd name="T20" fmla="*/ 643 w 965"/>
                  <a:gd name="T21" fmla="*/ 349 h 739"/>
                  <a:gd name="T22" fmla="*/ 696 w 965"/>
                  <a:gd name="T23" fmla="*/ 299 h 739"/>
                  <a:gd name="T24" fmla="*/ 752 w 965"/>
                  <a:gd name="T25" fmla="*/ 246 h 739"/>
                  <a:gd name="T26" fmla="*/ 805 w 965"/>
                  <a:gd name="T27" fmla="*/ 193 h 739"/>
                  <a:gd name="T28" fmla="*/ 859 w 965"/>
                  <a:gd name="T29" fmla="*/ 136 h 739"/>
                  <a:gd name="T30" fmla="*/ 912 w 965"/>
                  <a:gd name="T31" fmla="*/ 79 h 739"/>
                  <a:gd name="T32" fmla="*/ 965 w 965"/>
                  <a:gd name="T33" fmla="*/ 20 h 739"/>
                  <a:gd name="T34" fmla="*/ 945 w 965"/>
                  <a:gd name="T35" fmla="*/ 0 h 739"/>
                  <a:gd name="T36" fmla="*/ 892 w 965"/>
                  <a:gd name="T37" fmla="*/ 59 h 739"/>
                  <a:gd name="T38" fmla="*/ 839 w 965"/>
                  <a:gd name="T39" fmla="*/ 116 h 739"/>
                  <a:gd name="T40" fmla="*/ 785 w 965"/>
                  <a:gd name="T41" fmla="*/ 173 h 739"/>
                  <a:gd name="T42" fmla="*/ 732 w 965"/>
                  <a:gd name="T43" fmla="*/ 226 h 739"/>
                  <a:gd name="T44" fmla="*/ 676 w 965"/>
                  <a:gd name="T45" fmla="*/ 279 h 739"/>
                  <a:gd name="T46" fmla="*/ 623 w 965"/>
                  <a:gd name="T47" fmla="*/ 329 h 739"/>
                  <a:gd name="T48" fmla="*/ 563 w 965"/>
                  <a:gd name="T49" fmla="*/ 379 h 739"/>
                  <a:gd name="T50" fmla="*/ 509 w 965"/>
                  <a:gd name="T51" fmla="*/ 426 h 739"/>
                  <a:gd name="T52" fmla="*/ 449 w 965"/>
                  <a:gd name="T53" fmla="*/ 469 h 739"/>
                  <a:gd name="T54" fmla="*/ 390 w 965"/>
                  <a:gd name="T55" fmla="*/ 513 h 739"/>
                  <a:gd name="T56" fmla="*/ 327 w 965"/>
                  <a:gd name="T57" fmla="*/ 553 h 739"/>
                  <a:gd name="T58" fmla="*/ 263 w 965"/>
                  <a:gd name="T59" fmla="*/ 589 h 739"/>
                  <a:gd name="T60" fmla="*/ 200 w 965"/>
                  <a:gd name="T61" fmla="*/ 622 h 739"/>
                  <a:gd name="T62" fmla="*/ 134 w 965"/>
                  <a:gd name="T63" fmla="*/ 655 h 739"/>
                  <a:gd name="T64" fmla="*/ 67 w 965"/>
                  <a:gd name="T65" fmla="*/ 685 h 739"/>
                  <a:gd name="T66" fmla="*/ 0 w 965"/>
                  <a:gd name="T67" fmla="*/ 712 h 739"/>
                  <a:gd name="T68" fmla="*/ 7 w 965"/>
                  <a:gd name="T69" fmla="*/ 739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5" h="739">
                    <a:moveTo>
                      <a:pt x="7" y="739"/>
                    </a:moveTo>
                    <a:lnTo>
                      <a:pt x="79" y="712"/>
                    </a:lnTo>
                    <a:lnTo>
                      <a:pt x="146" y="682"/>
                    </a:lnTo>
                    <a:lnTo>
                      <a:pt x="213" y="648"/>
                    </a:lnTo>
                    <a:lnTo>
                      <a:pt x="276" y="609"/>
                    </a:lnTo>
                    <a:lnTo>
                      <a:pt x="340" y="573"/>
                    </a:lnTo>
                    <a:lnTo>
                      <a:pt x="403" y="533"/>
                    </a:lnTo>
                    <a:lnTo>
                      <a:pt x="462" y="489"/>
                    </a:lnTo>
                    <a:lnTo>
                      <a:pt x="523" y="446"/>
                    </a:lnTo>
                    <a:lnTo>
                      <a:pt x="583" y="399"/>
                    </a:lnTo>
                    <a:lnTo>
                      <a:pt x="643" y="349"/>
                    </a:lnTo>
                    <a:lnTo>
                      <a:pt x="696" y="299"/>
                    </a:lnTo>
                    <a:lnTo>
                      <a:pt x="752" y="246"/>
                    </a:lnTo>
                    <a:lnTo>
                      <a:pt x="805" y="193"/>
                    </a:lnTo>
                    <a:lnTo>
                      <a:pt x="859" y="136"/>
                    </a:lnTo>
                    <a:lnTo>
                      <a:pt x="912" y="79"/>
                    </a:lnTo>
                    <a:lnTo>
                      <a:pt x="965" y="20"/>
                    </a:lnTo>
                    <a:lnTo>
                      <a:pt x="945" y="0"/>
                    </a:lnTo>
                    <a:lnTo>
                      <a:pt x="892" y="59"/>
                    </a:lnTo>
                    <a:lnTo>
                      <a:pt x="839" y="116"/>
                    </a:lnTo>
                    <a:lnTo>
                      <a:pt x="785" y="173"/>
                    </a:lnTo>
                    <a:lnTo>
                      <a:pt x="732" y="226"/>
                    </a:lnTo>
                    <a:lnTo>
                      <a:pt x="676" y="279"/>
                    </a:lnTo>
                    <a:lnTo>
                      <a:pt x="623" y="329"/>
                    </a:lnTo>
                    <a:lnTo>
                      <a:pt x="563" y="379"/>
                    </a:lnTo>
                    <a:lnTo>
                      <a:pt x="509" y="426"/>
                    </a:lnTo>
                    <a:lnTo>
                      <a:pt x="449" y="469"/>
                    </a:lnTo>
                    <a:lnTo>
                      <a:pt x="390" y="513"/>
                    </a:lnTo>
                    <a:lnTo>
                      <a:pt x="327" y="553"/>
                    </a:lnTo>
                    <a:lnTo>
                      <a:pt x="263" y="589"/>
                    </a:lnTo>
                    <a:lnTo>
                      <a:pt x="200" y="622"/>
                    </a:lnTo>
                    <a:lnTo>
                      <a:pt x="134" y="655"/>
                    </a:lnTo>
                    <a:lnTo>
                      <a:pt x="67" y="685"/>
                    </a:lnTo>
                    <a:lnTo>
                      <a:pt x="0" y="712"/>
                    </a:lnTo>
                    <a:lnTo>
                      <a:pt x="7" y="7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7" name="Freeform 17">
                <a:extLst>
                  <a:ext uri="{FF2B5EF4-FFF2-40B4-BE49-F238E27FC236}">
                    <a16:creationId xmlns:a16="http://schemas.microsoft.com/office/drawing/2014/main" id="{0A5C3D82-90CD-2F5C-0F16-4D3745B8913C}"/>
                  </a:ext>
                </a:extLst>
              </p:cNvPr>
              <p:cNvSpPr>
                <a:spLocks/>
              </p:cNvSpPr>
              <p:nvPr/>
            </p:nvSpPr>
            <p:spPr bwMode="auto">
              <a:xfrm>
                <a:off x="2278" y="3992"/>
                <a:ext cx="423" cy="68"/>
              </a:xfrm>
              <a:custGeom>
                <a:avLst/>
                <a:gdLst>
                  <a:gd name="T0" fmla="*/ 0 w 1270"/>
                  <a:gd name="T1" fmla="*/ 183 h 203"/>
                  <a:gd name="T2" fmla="*/ 87 w 1270"/>
                  <a:gd name="T3" fmla="*/ 193 h 203"/>
                  <a:gd name="T4" fmla="*/ 171 w 1270"/>
                  <a:gd name="T5" fmla="*/ 198 h 203"/>
                  <a:gd name="T6" fmla="*/ 251 w 1270"/>
                  <a:gd name="T7" fmla="*/ 203 h 203"/>
                  <a:gd name="T8" fmla="*/ 333 w 1270"/>
                  <a:gd name="T9" fmla="*/ 203 h 203"/>
                  <a:gd name="T10" fmla="*/ 414 w 1270"/>
                  <a:gd name="T11" fmla="*/ 203 h 203"/>
                  <a:gd name="T12" fmla="*/ 497 w 1270"/>
                  <a:gd name="T13" fmla="*/ 196 h 203"/>
                  <a:gd name="T14" fmla="*/ 577 w 1270"/>
                  <a:gd name="T15" fmla="*/ 189 h 203"/>
                  <a:gd name="T16" fmla="*/ 656 w 1270"/>
                  <a:gd name="T17" fmla="*/ 179 h 203"/>
                  <a:gd name="T18" fmla="*/ 740 w 1270"/>
                  <a:gd name="T19" fmla="*/ 169 h 203"/>
                  <a:gd name="T20" fmla="*/ 820 w 1270"/>
                  <a:gd name="T21" fmla="*/ 156 h 203"/>
                  <a:gd name="T22" fmla="*/ 897 w 1270"/>
                  <a:gd name="T23" fmla="*/ 139 h 203"/>
                  <a:gd name="T24" fmla="*/ 974 w 1270"/>
                  <a:gd name="T25" fmla="*/ 119 h 203"/>
                  <a:gd name="T26" fmla="*/ 1049 w 1270"/>
                  <a:gd name="T27" fmla="*/ 99 h 203"/>
                  <a:gd name="T28" fmla="*/ 1123 w 1270"/>
                  <a:gd name="T29" fmla="*/ 76 h 203"/>
                  <a:gd name="T30" fmla="*/ 1196 w 1270"/>
                  <a:gd name="T31" fmla="*/ 53 h 203"/>
                  <a:gd name="T32" fmla="*/ 1270 w 1270"/>
                  <a:gd name="T33" fmla="*/ 27 h 203"/>
                  <a:gd name="T34" fmla="*/ 1262 w 1270"/>
                  <a:gd name="T35" fmla="*/ 0 h 203"/>
                  <a:gd name="T36" fmla="*/ 1190 w 1270"/>
                  <a:gd name="T37" fmla="*/ 27 h 203"/>
                  <a:gd name="T38" fmla="*/ 1116 w 1270"/>
                  <a:gd name="T39" fmla="*/ 50 h 203"/>
                  <a:gd name="T40" fmla="*/ 1043 w 1270"/>
                  <a:gd name="T41" fmla="*/ 73 h 203"/>
                  <a:gd name="T42" fmla="*/ 966 w 1270"/>
                  <a:gd name="T43" fmla="*/ 92 h 203"/>
                  <a:gd name="T44" fmla="*/ 890 w 1270"/>
                  <a:gd name="T45" fmla="*/ 112 h 203"/>
                  <a:gd name="T46" fmla="*/ 813 w 1270"/>
                  <a:gd name="T47" fmla="*/ 129 h 203"/>
                  <a:gd name="T48" fmla="*/ 733 w 1270"/>
                  <a:gd name="T49" fmla="*/ 143 h 203"/>
                  <a:gd name="T50" fmla="*/ 656 w 1270"/>
                  <a:gd name="T51" fmla="*/ 153 h 203"/>
                  <a:gd name="T52" fmla="*/ 577 w 1270"/>
                  <a:gd name="T53" fmla="*/ 163 h 203"/>
                  <a:gd name="T54" fmla="*/ 497 w 1270"/>
                  <a:gd name="T55" fmla="*/ 169 h 203"/>
                  <a:gd name="T56" fmla="*/ 414 w 1270"/>
                  <a:gd name="T57" fmla="*/ 176 h 203"/>
                  <a:gd name="T58" fmla="*/ 333 w 1270"/>
                  <a:gd name="T59" fmla="*/ 176 h 203"/>
                  <a:gd name="T60" fmla="*/ 251 w 1270"/>
                  <a:gd name="T61" fmla="*/ 176 h 203"/>
                  <a:gd name="T62" fmla="*/ 171 w 1270"/>
                  <a:gd name="T63" fmla="*/ 173 h 203"/>
                  <a:gd name="T64" fmla="*/ 87 w 1270"/>
                  <a:gd name="T65" fmla="*/ 166 h 203"/>
                  <a:gd name="T66" fmla="*/ 8 w 1270"/>
                  <a:gd name="T67" fmla="*/ 156 h 203"/>
                  <a:gd name="T68" fmla="*/ 0 w 1270"/>
                  <a:gd name="T69" fmla="*/ 18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0" h="203">
                    <a:moveTo>
                      <a:pt x="0" y="183"/>
                    </a:moveTo>
                    <a:lnTo>
                      <a:pt x="87" y="193"/>
                    </a:lnTo>
                    <a:lnTo>
                      <a:pt x="171" y="198"/>
                    </a:lnTo>
                    <a:lnTo>
                      <a:pt x="251" y="203"/>
                    </a:lnTo>
                    <a:lnTo>
                      <a:pt x="333" y="203"/>
                    </a:lnTo>
                    <a:lnTo>
                      <a:pt x="414" y="203"/>
                    </a:lnTo>
                    <a:lnTo>
                      <a:pt x="497" y="196"/>
                    </a:lnTo>
                    <a:lnTo>
                      <a:pt x="577" y="189"/>
                    </a:lnTo>
                    <a:lnTo>
                      <a:pt x="656" y="179"/>
                    </a:lnTo>
                    <a:lnTo>
                      <a:pt x="740" y="169"/>
                    </a:lnTo>
                    <a:lnTo>
                      <a:pt x="820" y="156"/>
                    </a:lnTo>
                    <a:lnTo>
                      <a:pt x="897" y="139"/>
                    </a:lnTo>
                    <a:lnTo>
                      <a:pt x="974" y="119"/>
                    </a:lnTo>
                    <a:lnTo>
                      <a:pt x="1049" y="99"/>
                    </a:lnTo>
                    <a:lnTo>
                      <a:pt x="1123" y="76"/>
                    </a:lnTo>
                    <a:lnTo>
                      <a:pt x="1196" y="53"/>
                    </a:lnTo>
                    <a:lnTo>
                      <a:pt x="1270" y="27"/>
                    </a:lnTo>
                    <a:lnTo>
                      <a:pt x="1262" y="0"/>
                    </a:lnTo>
                    <a:lnTo>
                      <a:pt x="1190" y="27"/>
                    </a:lnTo>
                    <a:lnTo>
                      <a:pt x="1116" y="50"/>
                    </a:lnTo>
                    <a:lnTo>
                      <a:pt x="1043" y="73"/>
                    </a:lnTo>
                    <a:lnTo>
                      <a:pt x="966" y="92"/>
                    </a:lnTo>
                    <a:lnTo>
                      <a:pt x="890" y="112"/>
                    </a:lnTo>
                    <a:lnTo>
                      <a:pt x="813" y="129"/>
                    </a:lnTo>
                    <a:lnTo>
                      <a:pt x="733" y="143"/>
                    </a:lnTo>
                    <a:lnTo>
                      <a:pt x="656" y="153"/>
                    </a:lnTo>
                    <a:lnTo>
                      <a:pt x="577" y="163"/>
                    </a:lnTo>
                    <a:lnTo>
                      <a:pt x="497" y="169"/>
                    </a:lnTo>
                    <a:lnTo>
                      <a:pt x="414" y="176"/>
                    </a:lnTo>
                    <a:lnTo>
                      <a:pt x="333" y="176"/>
                    </a:lnTo>
                    <a:lnTo>
                      <a:pt x="251" y="176"/>
                    </a:lnTo>
                    <a:lnTo>
                      <a:pt x="171" y="173"/>
                    </a:lnTo>
                    <a:lnTo>
                      <a:pt x="87" y="166"/>
                    </a:lnTo>
                    <a:lnTo>
                      <a:pt x="8" y="156"/>
                    </a:lnTo>
                    <a:lnTo>
                      <a:pt x="0"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8" name="Freeform 18">
                <a:extLst>
                  <a:ext uri="{FF2B5EF4-FFF2-40B4-BE49-F238E27FC236}">
                    <a16:creationId xmlns:a16="http://schemas.microsoft.com/office/drawing/2014/main" id="{84CCA3C1-3B01-6D00-AA01-BB849BE11A88}"/>
                  </a:ext>
                </a:extLst>
              </p:cNvPr>
              <p:cNvSpPr>
                <a:spLocks/>
              </p:cNvSpPr>
              <p:nvPr/>
            </p:nvSpPr>
            <p:spPr bwMode="auto">
              <a:xfrm>
                <a:off x="1403" y="3051"/>
                <a:ext cx="878" cy="1002"/>
              </a:xfrm>
              <a:custGeom>
                <a:avLst/>
                <a:gdLst>
                  <a:gd name="T0" fmla="*/ 81 w 2634"/>
                  <a:gd name="T1" fmla="*/ 137 h 3006"/>
                  <a:gd name="T2" fmla="*/ 17 w 2634"/>
                  <a:gd name="T3" fmla="*/ 404 h 3006"/>
                  <a:gd name="T4" fmla="*/ 0 w 2634"/>
                  <a:gd name="T5" fmla="*/ 670 h 3006"/>
                  <a:gd name="T6" fmla="*/ 24 w 2634"/>
                  <a:gd name="T7" fmla="*/ 929 h 3006"/>
                  <a:gd name="T8" fmla="*/ 87 w 2634"/>
                  <a:gd name="T9" fmla="*/ 1175 h 3006"/>
                  <a:gd name="T10" fmla="*/ 186 w 2634"/>
                  <a:gd name="T11" fmla="*/ 1418 h 3006"/>
                  <a:gd name="T12" fmla="*/ 320 w 2634"/>
                  <a:gd name="T13" fmla="*/ 1644 h 3006"/>
                  <a:gd name="T14" fmla="*/ 483 w 2634"/>
                  <a:gd name="T15" fmla="*/ 1864 h 3006"/>
                  <a:gd name="T16" fmla="*/ 670 w 2634"/>
                  <a:gd name="T17" fmla="*/ 2068 h 3006"/>
                  <a:gd name="T18" fmla="*/ 882 w 2634"/>
                  <a:gd name="T19" fmla="*/ 2254 h 3006"/>
                  <a:gd name="T20" fmla="*/ 1115 w 2634"/>
                  <a:gd name="T21" fmla="*/ 2427 h 3006"/>
                  <a:gd name="T22" fmla="*/ 1365 w 2634"/>
                  <a:gd name="T23" fmla="*/ 2577 h 3006"/>
                  <a:gd name="T24" fmla="*/ 1629 w 2634"/>
                  <a:gd name="T25" fmla="*/ 2713 h 3006"/>
                  <a:gd name="T26" fmla="*/ 1908 w 2634"/>
                  <a:gd name="T27" fmla="*/ 2826 h 3006"/>
                  <a:gd name="T28" fmla="*/ 2191 w 2634"/>
                  <a:gd name="T29" fmla="*/ 2917 h 3006"/>
                  <a:gd name="T30" fmla="*/ 2481 w 2634"/>
                  <a:gd name="T31" fmla="*/ 2983 h 3006"/>
                  <a:gd name="T32" fmla="*/ 2634 w 2634"/>
                  <a:gd name="T33" fmla="*/ 2980 h 3006"/>
                  <a:gd name="T34" fmla="*/ 2344 w 2634"/>
                  <a:gd name="T35" fmla="*/ 2927 h 3006"/>
                  <a:gd name="T36" fmla="*/ 2057 w 2634"/>
                  <a:gd name="T37" fmla="*/ 2850 h 3006"/>
                  <a:gd name="T38" fmla="*/ 1778 w 2634"/>
                  <a:gd name="T39" fmla="*/ 2747 h 3006"/>
                  <a:gd name="T40" fmla="*/ 1508 w 2634"/>
                  <a:gd name="T41" fmla="*/ 2624 h 3006"/>
                  <a:gd name="T42" fmla="*/ 1252 w 2634"/>
                  <a:gd name="T43" fmla="*/ 2484 h 3006"/>
                  <a:gd name="T44" fmla="*/ 1013 w 2634"/>
                  <a:gd name="T45" fmla="*/ 2324 h 3006"/>
                  <a:gd name="T46" fmla="*/ 793 w 2634"/>
                  <a:gd name="T47" fmla="*/ 2145 h 3006"/>
                  <a:gd name="T48" fmla="*/ 593 w 2634"/>
                  <a:gd name="T49" fmla="*/ 1947 h 3006"/>
                  <a:gd name="T50" fmla="*/ 417 w 2634"/>
                  <a:gd name="T51" fmla="*/ 1741 h 3006"/>
                  <a:gd name="T52" fmla="*/ 270 w 2634"/>
                  <a:gd name="T53" fmla="*/ 1522 h 3006"/>
                  <a:gd name="T54" fmla="*/ 161 w 2634"/>
                  <a:gd name="T55" fmla="*/ 1286 h 3006"/>
                  <a:gd name="T56" fmla="*/ 77 w 2634"/>
                  <a:gd name="T57" fmla="*/ 1046 h 3006"/>
                  <a:gd name="T58" fmla="*/ 34 w 2634"/>
                  <a:gd name="T59" fmla="*/ 799 h 3006"/>
                  <a:gd name="T60" fmla="*/ 31 w 2634"/>
                  <a:gd name="T61" fmla="*/ 541 h 3006"/>
                  <a:gd name="T62" fmla="*/ 71 w 2634"/>
                  <a:gd name="T63" fmla="*/ 281 h 3006"/>
                  <a:gd name="T64" fmla="*/ 156 w 2634"/>
                  <a:gd name="T65" fmla="*/ 14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4" h="3006">
                    <a:moveTo>
                      <a:pt x="130" y="0"/>
                    </a:moveTo>
                    <a:lnTo>
                      <a:pt x="81" y="137"/>
                    </a:lnTo>
                    <a:lnTo>
                      <a:pt x="44" y="273"/>
                    </a:lnTo>
                    <a:lnTo>
                      <a:pt x="17" y="404"/>
                    </a:lnTo>
                    <a:lnTo>
                      <a:pt x="4" y="541"/>
                    </a:lnTo>
                    <a:lnTo>
                      <a:pt x="0" y="670"/>
                    </a:lnTo>
                    <a:lnTo>
                      <a:pt x="7" y="799"/>
                    </a:lnTo>
                    <a:lnTo>
                      <a:pt x="24" y="929"/>
                    </a:lnTo>
                    <a:lnTo>
                      <a:pt x="51" y="1053"/>
                    </a:lnTo>
                    <a:lnTo>
                      <a:pt x="87" y="1175"/>
                    </a:lnTo>
                    <a:lnTo>
                      <a:pt x="133" y="1299"/>
                    </a:lnTo>
                    <a:lnTo>
                      <a:pt x="186" y="1418"/>
                    </a:lnTo>
                    <a:lnTo>
                      <a:pt x="250" y="1535"/>
                    </a:lnTo>
                    <a:lnTo>
                      <a:pt x="320" y="1644"/>
                    </a:lnTo>
                    <a:lnTo>
                      <a:pt x="397" y="1755"/>
                    </a:lnTo>
                    <a:lnTo>
                      <a:pt x="483" y="1864"/>
                    </a:lnTo>
                    <a:lnTo>
                      <a:pt x="573" y="1967"/>
                    </a:lnTo>
                    <a:lnTo>
                      <a:pt x="670" y="2068"/>
                    </a:lnTo>
                    <a:lnTo>
                      <a:pt x="773" y="2164"/>
                    </a:lnTo>
                    <a:lnTo>
                      <a:pt x="882" y="2254"/>
                    </a:lnTo>
                    <a:lnTo>
                      <a:pt x="999" y="2344"/>
                    </a:lnTo>
                    <a:lnTo>
                      <a:pt x="1115" y="2427"/>
                    </a:lnTo>
                    <a:lnTo>
                      <a:pt x="1239" y="2503"/>
                    </a:lnTo>
                    <a:lnTo>
                      <a:pt x="1365" y="2577"/>
                    </a:lnTo>
                    <a:lnTo>
                      <a:pt x="1495" y="2650"/>
                    </a:lnTo>
                    <a:lnTo>
                      <a:pt x="1629" y="2713"/>
                    </a:lnTo>
                    <a:lnTo>
                      <a:pt x="1765" y="2773"/>
                    </a:lnTo>
                    <a:lnTo>
                      <a:pt x="1908" y="2826"/>
                    </a:lnTo>
                    <a:lnTo>
                      <a:pt x="2051" y="2876"/>
                    </a:lnTo>
                    <a:lnTo>
                      <a:pt x="2191" y="2917"/>
                    </a:lnTo>
                    <a:lnTo>
                      <a:pt x="2337" y="2953"/>
                    </a:lnTo>
                    <a:lnTo>
                      <a:pt x="2481" y="2983"/>
                    </a:lnTo>
                    <a:lnTo>
                      <a:pt x="2626" y="3006"/>
                    </a:lnTo>
                    <a:lnTo>
                      <a:pt x="2634" y="2980"/>
                    </a:lnTo>
                    <a:lnTo>
                      <a:pt x="2487" y="2957"/>
                    </a:lnTo>
                    <a:lnTo>
                      <a:pt x="2344" y="2927"/>
                    </a:lnTo>
                    <a:lnTo>
                      <a:pt x="2198" y="2890"/>
                    </a:lnTo>
                    <a:lnTo>
                      <a:pt x="2057" y="2850"/>
                    </a:lnTo>
                    <a:lnTo>
                      <a:pt x="1915" y="2800"/>
                    </a:lnTo>
                    <a:lnTo>
                      <a:pt x="1778" y="2747"/>
                    </a:lnTo>
                    <a:lnTo>
                      <a:pt x="1641" y="2687"/>
                    </a:lnTo>
                    <a:lnTo>
                      <a:pt x="1508" y="2624"/>
                    </a:lnTo>
                    <a:lnTo>
                      <a:pt x="1379" y="2557"/>
                    </a:lnTo>
                    <a:lnTo>
                      <a:pt x="1252" y="2484"/>
                    </a:lnTo>
                    <a:lnTo>
                      <a:pt x="1129" y="2407"/>
                    </a:lnTo>
                    <a:lnTo>
                      <a:pt x="1013" y="2324"/>
                    </a:lnTo>
                    <a:lnTo>
                      <a:pt x="903" y="2234"/>
                    </a:lnTo>
                    <a:lnTo>
                      <a:pt x="793" y="2145"/>
                    </a:lnTo>
                    <a:lnTo>
                      <a:pt x="690" y="2048"/>
                    </a:lnTo>
                    <a:lnTo>
                      <a:pt x="593" y="1947"/>
                    </a:lnTo>
                    <a:lnTo>
                      <a:pt x="503" y="1845"/>
                    </a:lnTo>
                    <a:lnTo>
                      <a:pt x="417" y="1741"/>
                    </a:lnTo>
                    <a:lnTo>
                      <a:pt x="340" y="1631"/>
                    </a:lnTo>
                    <a:lnTo>
                      <a:pt x="270" y="1522"/>
                    </a:lnTo>
                    <a:lnTo>
                      <a:pt x="213" y="1406"/>
                    </a:lnTo>
                    <a:lnTo>
                      <a:pt x="161" y="1286"/>
                    </a:lnTo>
                    <a:lnTo>
                      <a:pt x="113" y="1169"/>
                    </a:lnTo>
                    <a:lnTo>
                      <a:pt x="77" y="1046"/>
                    </a:lnTo>
                    <a:lnTo>
                      <a:pt x="51" y="923"/>
                    </a:lnTo>
                    <a:lnTo>
                      <a:pt x="34" y="799"/>
                    </a:lnTo>
                    <a:lnTo>
                      <a:pt x="27" y="670"/>
                    </a:lnTo>
                    <a:lnTo>
                      <a:pt x="31" y="541"/>
                    </a:lnTo>
                    <a:lnTo>
                      <a:pt x="44" y="410"/>
                    </a:lnTo>
                    <a:lnTo>
                      <a:pt x="71" y="281"/>
                    </a:lnTo>
                    <a:lnTo>
                      <a:pt x="107" y="144"/>
                    </a:lnTo>
                    <a:lnTo>
                      <a:pt x="156" y="14"/>
                    </a:lnTo>
                    <a:lnTo>
                      <a:pt x="1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19" name="Freeform 19">
                <a:extLst>
                  <a:ext uri="{FF2B5EF4-FFF2-40B4-BE49-F238E27FC236}">
                    <a16:creationId xmlns:a16="http://schemas.microsoft.com/office/drawing/2014/main" id="{685D57CF-A254-1C77-3842-6DD3C06CFFD6}"/>
                  </a:ext>
                </a:extLst>
              </p:cNvPr>
              <p:cNvSpPr>
                <a:spLocks/>
              </p:cNvSpPr>
              <p:nvPr/>
            </p:nvSpPr>
            <p:spPr bwMode="auto">
              <a:xfrm>
                <a:off x="1446" y="2440"/>
                <a:ext cx="364" cy="616"/>
              </a:xfrm>
              <a:custGeom>
                <a:avLst/>
                <a:gdLst>
                  <a:gd name="T0" fmla="*/ 1079 w 1091"/>
                  <a:gd name="T1" fmla="*/ 0 h 1847"/>
                  <a:gd name="T2" fmla="*/ 952 w 1091"/>
                  <a:gd name="T3" fmla="*/ 89 h 1847"/>
                  <a:gd name="T4" fmla="*/ 832 w 1091"/>
                  <a:gd name="T5" fmla="*/ 182 h 1847"/>
                  <a:gd name="T6" fmla="*/ 731 w 1091"/>
                  <a:gd name="T7" fmla="*/ 279 h 1847"/>
                  <a:gd name="T8" fmla="*/ 646 w 1091"/>
                  <a:gd name="T9" fmla="*/ 380 h 1847"/>
                  <a:gd name="T10" fmla="*/ 569 w 1091"/>
                  <a:gd name="T11" fmla="*/ 482 h 1847"/>
                  <a:gd name="T12" fmla="*/ 499 w 1091"/>
                  <a:gd name="T13" fmla="*/ 589 h 1847"/>
                  <a:gd name="T14" fmla="*/ 436 w 1091"/>
                  <a:gd name="T15" fmla="*/ 695 h 1847"/>
                  <a:gd name="T16" fmla="*/ 382 w 1091"/>
                  <a:gd name="T17" fmla="*/ 809 h 1847"/>
                  <a:gd name="T18" fmla="*/ 333 w 1091"/>
                  <a:gd name="T19" fmla="*/ 921 h 1847"/>
                  <a:gd name="T20" fmla="*/ 286 w 1091"/>
                  <a:gd name="T21" fmla="*/ 1045 h 1847"/>
                  <a:gd name="T22" fmla="*/ 242 w 1091"/>
                  <a:gd name="T23" fmla="*/ 1165 h 1847"/>
                  <a:gd name="T24" fmla="*/ 199 w 1091"/>
                  <a:gd name="T25" fmla="*/ 1291 h 1847"/>
                  <a:gd name="T26" fmla="*/ 152 w 1091"/>
                  <a:gd name="T27" fmla="*/ 1421 h 1847"/>
                  <a:gd name="T28" fmla="*/ 105 w 1091"/>
                  <a:gd name="T29" fmla="*/ 1557 h 1847"/>
                  <a:gd name="T30" fmla="*/ 56 w 1091"/>
                  <a:gd name="T31" fmla="*/ 1694 h 1847"/>
                  <a:gd name="T32" fmla="*/ 0 w 1091"/>
                  <a:gd name="T33" fmla="*/ 1833 h 1847"/>
                  <a:gd name="T34" fmla="*/ 26 w 1091"/>
                  <a:gd name="T35" fmla="*/ 1847 h 1847"/>
                  <a:gd name="T36" fmla="*/ 83 w 1091"/>
                  <a:gd name="T37" fmla="*/ 1701 h 1847"/>
                  <a:gd name="T38" fmla="*/ 133 w 1091"/>
                  <a:gd name="T39" fmla="*/ 1564 h 1847"/>
                  <a:gd name="T40" fmla="*/ 179 w 1091"/>
                  <a:gd name="T41" fmla="*/ 1428 h 1847"/>
                  <a:gd name="T42" fmla="*/ 226 w 1091"/>
                  <a:gd name="T43" fmla="*/ 1298 h 1847"/>
                  <a:gd name="T44" fmla="*/ 269 w 1091"/>
                  <a:gd name="T45" fmla="*/ 1171 h 1847"/>
                  <a:gd name="T46" fmla="*/ 313 w 1091"/>
                  <a:gd name="T47" fmla="*/ 1051 h 1847"/>
                  <a:gd name="T48" fmla="*/ 359 w 1091"/>
                  <a:gd name="T49" fmla="*/ 934 h 1847"/>
                  <a:gd name="T50" fmla="*/ 409 w 1091"/>
                  <a:gd name="T51" fmla="*/ 822 h 1847"/>
                  <a:gd name="T52" fmla="*/ 462 w 1091"/>
                  <a:gd name="T53" fmla="*/ 708 h 1847"/>
                  <a:gd name="T54" fmla="*/ 519 w 1091"/>
                  <a:gd name="T55" fmla="*/ 601 h 1847"/>
                  <a:gd name="T56" fmla="*/ 589 w 1091"/>
                  <a:gd name="T57" fmla="*/ 496 h 1847"/>
                  <a:gd name="T58" fmla="*/ 666 w 1091"/>
                  <a:gd name="T59" fmla="*/ 400 h 1847"/>
                  <a:gd name="T60" fmla="*/ 751 w 1091"/>
                  <a:gd name="T61" fmla="*/ 299 h 1847"/>
                  <a:gd name="T62" fmla="*/ 852 w 1091"/>
                  <a:gd name="T63" fmla="*/ 203 h 1847"/>
                  <a:gd name="T64" fmla="*/ 965 w 1091"/>
                  <a:gd name="T65" fmla="*/ 109 h 1847"/>
                  <a:gd name="T66" fmla="*/ 1091 w 1091"/>
                  <a:gd name="T67" fmla="*/ 20 h 1847"/>
                  <a:gd name="T68" fmla="*/ 1079 w 1091"/>
                  <a:gd name="T69" fmla="*/ 0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1" h="1847">
                    <a:moveTo>
                      <a:pt x="1079" y="0"/>
                    </a:moveTo>
                    <a:lnTo>
                      <a:pt x="952" y="89"/>
                    </a:lnTo>
                    <a:lnTo>
                      <a:pt x="832" y="182"/>
                    </a:lnTo>
                    <a:lnTo>
                      <a:pt x="731" y="279"/>
                    </a:lnTo>
                    <a:lnTo>
                      <a:pt x="646" y="380"/>
                    </a:lnTo>
                    <a:lnTo>
                      <a:pt x="569" y="482"/>
                    </a:lnTo>
                    <a:lnTo>
                      <a:pt x="499" y="589"/>
                    </a:lnTo>
                    <a:lnTo>
                      <a:pt x="436" y="695"/>
                    </a:lnTo>
                    <a:lnTo>
                      <a:pt x="382" y="809"/>
                    </a:lnTo>
                    <a:lnTo>
                      <a:pt x="333" y="921"/>
                    </a:lnTo>
                    <a:lnTo>
                      <a:pt x="286" y="1045"/>
                    </a:lnTo>
                    <a:lnTo>
                      <a:pt x="242" y="1165"/>
                    </a:lnTo>
                    <a:lnTo>
                      <a:pt x="199" y="1291"/>
                    </a:lnTo>
                    <a:lnTo>
                      <a:pt x="152" y="1421"/>
                    </a:lnTo>
                    <a:lnTo>
                      <a:pt x="105" y="1557"/>
                    </a:lnTo>
                    <a:lnTo>
                      <a:pt x="56" y="1694"/>
                    </a:lnTo>
                    <a:lnTo>
                      <a:pt x="0" y="1833"/>
                    </a:lnTo>
                    <a:lnTo>
                      <a:pt x="26" y="1847"/>
                    </a:lnTo>
                    <a:lnTo>
                      <a:pt x="83" y="1701"/>
                    </a:lnTo>
                    <a:lnTo>
                      <a:pt x="133" y="1564"/>
                    </a:lnTo>
                    <a:lnTo>
                      <a:pt x="179" y="1428"/>
                    </a:lnTo>
                    <a:lnTo>
                      <a:pt x="226" y="1298"/>
                    </a:lnTo>
                    <a:lnTo>
                      <a:pt x="269" y="1171"/>
                    </a:lnTo>
                    <a:lnTo>
                      <a:pt x="313" y="1051"/>
                    </a:lnTo>
                    <a:lnTo>
                      <a:pt x="359" y="934"/>
                    </a:lnTo>
                    <a:lnTo>
                      <a:pt x="409" y="822"/>
                    </a:lnTo>
                    <a:lnTo>
                      <a:pt x="462" y="708"/>
                    </a:lnTo>
                    <a:lnTo>
                      <a:pt x="519" y="601"/>
                    </a:lnTo>
                    <a:lnTo>
                      <a:pt x="589" y="496"/>
                    </a:lnTo>
                    <a:lnTo>
                      <a:pt x="666" y="400"/>
                    </a:lnTo>
                    <a:lnTo>
                      <a:pt x="751" y="299"/>
                    </a:lnTo>
                    <a:lnTo>
                      <a:pt x="852" y="203"/>
                    </a:lnTo>
                    <a:lnTo>
                      <a:pt x="965" y="109"/>
                    </a:lnTo>
                    <a:lnTo>
                      <a:pt x="1091" y="20"/>
                    </a:lnTo>
                    <a:lnTo>
                      <a:pt x="10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0" name="Freeform 20">
                <a:extLst>
                  <a:ext uri="{FF2B5EF4-FFF2-40B4-BE49-F238E27FC236}">
                    <a16:creationId xmlns:a16="http://schemas.microsoft.com/office/drawing/2014/main" id="{CBE3D7FE-9DB0-E85B-3B7D-19C7249FD8C5}"/>
                  </a:ext>
                </a:extLst>
              </p:cNvPr>
              <p:cNvSpPr>
                <a:spLocks/>
              </p:cNvSpPr>
              <p:nvPr/>
            </p:nvSpPr>
            <p:spPr bwMode="auto">
              <a:xfrm>
                <a:off x="1806" y="2353"/>
                <a:ext cx="210" cy="94"/>
              </a:xfrm>
              <a:custGeom>
                <a:avLst/>
                <a:gdLst>
                  <a:gd name="T0" fmla="*/ 632 w 632"/>
                  <a:gd name="T1" fmla="*/ 0 h 280"/>
                  <a:gd name="T2" fmla="*/ 589 w 632"/>
                  <a:gd name="T3" fmla="*/ 7 h 280"/>
                  <a:gd name="T4" fmla="*/ 545 w 632"/>
                  <a:gd name="T5" fmla="*/ 13 h 280"/>
                  <a:gd name="T6" fmla="*/ 505 w 632"/>
                  <a:gd name="T7" fmla="*/ 24 h 280"/>
                  <a:gd name="T8" fmla="*/ 465 w 632"/>
                  <a:gd name="T9" fmla="*/ 33 h 280"/>
                  <a:gd name="T10" fmla="*/ 425 w 632"/>
                  <a:gd name="T11" fmla="*/ 44 h 280"/>
                  <a:gd name="T12" fmla="*/ 388 w 632"/>
                  <a:gd name="T13" fmla="*/ 56 h 280"/>
                  <a:gd name="T14" fmla="*/ 349 w 632"/>
                  <a:gd name="T15" fmla="*/ 69 h 280"/>
                  <a:gd name="T16" fmla="*/ 309 w 632"/>
                  <a:gd name="T17" fmla="*/ 86 h 280"/>
                  <a:gd name="T18" fmla="*/ 269 w 632"/>
                  <a:gd name="T19" fmla="*/ 103 h 280"/>
                  <a:gd name="T20" fmla="*/ 233 w 632"/>
                  <a:gd name="T21" fmla="*/ 123 h 280"/>
                  <a:gd name="T22" fmla="*/ 192 w 632"/>
                  <a:gd name="T23" fmla="*/ 143 h 280"/>
                  <a:gd name="T24" fmla="*/ 156 w 632"/>
                  <a:gd name="T25" fmla="*/ 163 h 280"/>
                  <a:gd name="T26" fmla="*/ 116 w 632"/>
                  <a:gd name="T27" fmla="*/ 183 h 280"/>
                  <a:gd name="T28" fmla="*/ 76 w 632"/>
                  <a:gd name="T29" fmla="*/ 210 h 280"/>
                  <a:gd name="T30" fmla="*/ 39 w 632"/>
                  <a:gd name="T31" fmla="*/ 233 h 280"/>
                  <a:gd name="T32" fmla="*/ 0 w 632"/>
                  <a:gd name="T33" fmla="*/ 260 h 280"/>
                  <a:gd name="T34" fmla="*/ 13 w 632"/>
                  <a:gd name="T35" fmla="*/ 280 h 280"/>
                  <a:gd name="T36" fmla="*/ 53 w 632"/>
                  <a:gd name="T37" fmla="*/ 252 h 280"/>
                  <a:gd name="T38" fmla="*/ 90 w 632"/>
                  <a:gd name="T39" fmla="*/ 230 h 280"/>
                  <a:gd name="T40" fmla="*/ 130 w 632"/>
                  <a:gd name="T41" fmla="*/ 210 h 280"/>
                  <a:gd name="T42" fmla="*/ 169 w 632"/>
                  <a:gd name="T43" fmla="*/ 190 h 280"/>
                  <a:gd name="T44" fmla="*/ 206 w 632"/>
                  <a:gd name="T45" fmla="*/ 170 h 280"/>
                  <a:gd name="T46" fmla="*/ 246 w 632"/>
                  <a:gd name="T47" fmla="*/ 150 h 280"/>
                  <a:gd name="T48" fmla="*/ 283 w 632"/>
                  <a:gd name="T49" fmla="*/ 129 h 280"/>
                  <a:gd name="T50" fmla="*/ 323 w 632"/>
                  <a:gd name="T51" fmla="*/ 113 h 280"/>
                  <a:gd name="T52" fmla="*/ 356 w 632"/>
                  <a:gd name="T53" fmla="*/ 96 h 280"/>
                  <a:gd name="T54" fmla="*/ 395 w 632"/>
                  <a:gd name="T55" fmla="*/ 83 h 280"/>
                  <a:gd name="T56" fmla="*/ 432 w 632"/>
                  <a:gd name="T57" fmla="*/ 69 h 280"/>
                  <a:gd name="T58" fmla="*/ 472 w 632"/>
                  <a:gd name="T59" fmla="*/ 59 h 280"/>
                  <a:gd name="T60" fmla="*/ 512 w 632"/>
                  <a:gd name="T61" fmla="*/ 49 h 280"/>
                  <a:gd name="T62" fmla="*/ 552 w 632"/>
                  <a:gd name="T63" fmla="*/ 39 h 280"/>
                  <a:gd name="T64" fmla="*/ 596 w 632"/>
                  <a:gd name="T65" fmla="*/ 33 h 280"/>
                  <a:gd name="T66" fmla="*/ 632 w 632"/>
                  <a:gd name="T67" fmla="*/ 27 h 280"/>
                  <a:gd name="T68" fmla="*/ 632 w 632"/>
                  <a:gd name="T69"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280">
                    <a:moveTo>
                      <a:pt x="632" y="0"/>
                    </a:moveTo>
                    <a:lnTo>
                      <a:pt x="589" y="7"/>
                    </a:lnTo>
                    <a:lnTo>
                      <a:pt x="545" y="13"/>
                    </a:lnTo>
                    <a:lnTo>
                      <a:pt x="505" y="24"/>
                    </a:lnTo>
                    <a:lnTo>
                      <a:pt x="465" y="33"/>
                    </a:lnTo>
                    <a:lnTo>
                      <a:pt x="425" y="44"/>
                    </a:lnTo>
                    <a:lnTo>
                      <a:pt x="388" y="56"/>
                    </a:lnTo>
                    <a:lnTo>
                      <a:pt x="349" y="69"/>
                    </a:lnTo>
                    <a:lnTo>
                      <a:pt x="309" y="86"/>
                    </a:lnTo>
                    <a:lnTo>
                      <a:pt x="269" y="103"/>
                    </a:lnTo>
                    <a:lnTo>
                      <a:pt x="233" y="123"/>
                    </a:lnTo>
                    <a:lnTo>
                      <a:pt x="192" y="143"/>
                    </a:lnTo>
                    <a:lnTo>
                      <a:pt x="156" y="163"/>
                    </a:lnTo>
                    <a:lnTo>
                      <a:pt x="116" y="183"/>
                    </a:lnTo>
                    <a:lnTo>
                      <a:pt x="76" y="210"/>
                    </a:lnTo>
                    <a:lnTo>
                      <a:pt x="39" y="233"/>
                    </a:lnTo>
                    <a:lnTo>
                      <a:pt x="0" y="260"/>
                    </a:lnTo>
                    <a:lnTo>
                      <a:pt x="13" y="280"/>
                    </a:lnTo>
                    <a:lnTo>
                      <a:pt x="53" y="252"/>
                    </a:lnTo>
                    <a:lnTo>
                      <a:pt x="90" y="230"/>
                    </a:lnTo>
                    <a:lnTo>
                      <a:pt x="130" y="210"/>
                    </a:lnTo>
                    <a:lnTo>
                      <a:pt x="169" y="190"/>
                    </a:lnTo>
                    <a:lnTo>
                      <a:pt x="206" y="170"/>
                    </a:lnTo>
                    <a:lnTo>
                      <a:pt x="246" y="150"/>
                    </a:lnTo>
                    <a:lnTo>
                      <a:pt x="283" y="129"/>
                    </a:lnTo>
                    <a:lnTo>
                      <a:pt x="323" y="113"/>
                    </a:lnTo>
                    <a:lnTo>
                      <a:pt x="356" y="96"/>
                    </a:lnTo>
                    <a:lnTo>
                      <a:pt x="395" y="83"/>
                    </a:lnTo>
                    <a:lnTo>
                      <a:pt x="432" y="69"/>
                    </a:lnTo>
                    <a:lnTo>
                      <a:pt x="472" y="59"/>
                    </a:lnTo>
                    <a:lnTo>
                      <a:pt x="512" y="49"/>
                    </a:lnTo>
                    <a:lnTo>
                      <a:pt x="552" y="39"/>
                    </a:lnTo>
                    <a:lnTo>
                      <a:pt x="596" y="33"/>
                    </a:lnTo>
                    <a:lnTo>
                      <a:pt x="632" y="27"/>
                    </a:lnTo>
                    <a:lnTo>
                      <a:pt x="6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1" name="Freeform 21">
                <a:extLst>
                  <a:ext uri="{FF2B5EF4-FFF2-40B4-BE49-F238E27FC236}">
                    <a16:creationId xmlns:a16="http://schemas.microsoft.com/office/drawing/2014/main" id="{94AA6B44-86BA-A80D-B682-DEA17D559F0E}"/>
                  </a:ext>
                </a:extLst>
              </p:cNvPr>
              <p:cNvSpPr>
                <a:spLocks/>
              </p:cNvSpPr>
              <p:nvPr/>
            </p:nvSpPr>
            <p:spPr bwMode="auto">
              <a:xfrm>
                <a:off x="2016" y="2349"/>
                <a:ext cx="28" cy="13"/>
              </a:xfrm>
              <a:custGeom>
                <a:avLst/>
                <a:gdLst>
                  <a:gd name="T0" fmla="*/ 84 w 84"/>
                  <a:gd name="T1" fmla="*/ 3 h 40"/>
                  <a:gd name="T2" fmla="*/ 84 w 84"/>
                  <a:gd name="T3" fmla="*/ 7 h 40"/>
                  <a:gd name="T4" fmla="*/ 60 w 84"/>
                  <a:gd name="T5" fmla="*/ 0 h 40"/>
                  <a:gd name="T6" fmla="*/ 37 w 84"/>
                  <a:gd name="T7" fmla="*/ 3 h 40"/>
                  <a:gd name="T8" fmla="*/ 18 w 84"/>
                  <a:gd name="T9" fmla="*/ 10 h 40"/>
                  <a:gd name="T10" fmla="*/ 0 w 84"/>
                  <a:gd name="T11" fmla="*/ 13 h 40"/>
                  <a:gd name="T12" fmla="*/ 0 w 84"/>
                  <a:gd name="T13" fmla="*/ 40 h 40"/>
                  <a:gd name="T14" fmla="*/ 24 w 84"/>
                  <a:gd name="T15" fmla="*/ 37 h 40"/>
                  <a:gd name="T16" fmla="*/ 44 w 84"/>
                  <a:gd name="T17" fmla="*/ 30 h 40"/>
                  <a:gd name="T18" fmla="*/ 60 w 84"/>
                  <a:gd name="T19" fmla="*/ 27 h 40"/>
                  <a:gd name="T20" fmla="*/ 71 w 84"/>
                  <a:gd name="T21" fmla="*/ 27 h 40"/>
                  <a:gd name="T22" fmla="*/ 71 w 84"/>
                  <a:gd name="T23" fmla="*/ 30 h 40"/>
                  <a:gd name="T24" fmla="*/ 84 w 84"/>
                  <a:gd name="T25"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40">
                    <a:moveTo>
                      <a:pt x="84" y="3"/>
                    </a:moveTo>
                    <a:lnTo>
                      <a:pt x="84" y="7"/>
                    </a:lnTo>
                    <a:lnTo>
                      <a:pt x="60" y="0"/>
                    </a:lnTo>
                    <a:lnTo>
                      <a:pt x="37" y="3"/>
                    </a:lnTo>
                    <a:lnTo>
                      <a:pt x="18" y="10"/>
                    </a:lnTo>
                    <a:lnTo>
                      <a:pt x="0" y="13"/>
                    </a:lnTo>
                    <a:lnTo>
                      <a:pt x="0" y="40"/>
                    </a:lnTo>
                    <a:lnTo>
                      <a:pt x="24" y="37"/>
                    </a:lnTo>
                    <a:lnTo>
                      <a:pt x="44" y="30"/>
                    </a:lnTo>
                    <a:lnTo>
                      <a:pt x="60" y="27"/>
                    </a:lnTo>
                    <a:lnTo>
                      <a:pt x="71" y="27"/>
                    </a:lnTo>
                    <a:lnTo>
                      <a:pt x="71" y="30"/>
                    </a:lnTo>
                    <a:lnTo>
                      <a:pt x="8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2" name="Freeform 22">
                <a:extLst>
                  <a:ext uri="{FF2B5EF4-FFF2-40B4-BE49-F238E27FC236}">
                    <a16:creationId xmlns:a16="http://schemas.microsoft.com/office/drawing/2014/main" id="{DE01150E-99CA-C1A4-5405-5040FF711440}"/>
                  </a:ext>
                </a:extLst>
              </p:cNvPr>
              <p:cNvSpPr>
                <a:spLocks/>
              </p:cNvSpPr>
              <p:nvPr/>
            </p:nvSpPr>
            <p:spPr bwMode="auto">
              <a:xfrm>
                <a:off x="2039" y="2350"/>
                <a:ext cx="93" cy="269"/>
              </a:xfrm>
              <a:custGeom>
                <a:avLst/>
                <a:gdLst>
                  <a:gd name="T0" fmla="*/ 273 w 277"/>
                  <a:gd name="T1" fmla="*/ 807 h 807"/>
                  <a:gd name="T2" fmla="*/ 273 w 277"/>
                  <a:gd name="T3" fmla="*/ 756 h 807"/>
                  <a:gd name="T4" fmla="*/ 277 w 277"/>
                  <a:gd name="T5" fmla="*/ 706 h 807"/>
                  <a:gd name="T6" fmla="*/ 273 w 277"/>
                  <a:gd name="T7" fmla="*/ 650 h 807"/>
                  <a:gd name="T8" fmla="*/ 273 w 277"/>
                  <a:gd name="T9" fmla="*/ 593 h 807"/>
                  <a:gd name="T10" fmla="*/ 270 w 277"/>
                  <a:gd name="T11" fmla="*/ 536 h 807"/>
                  <a:gd name="T12" fmla="*/ 267 w 277"/>
                  <a:gd name="T13" fmla="*/ 477 h 807"/>
                  <a:gd name="T14" fmla="*/ 257 w 277"/>
                  <a:gd name="T15" fmla="*/ 417 h 807"/>
                  <a:gd name="T16" fmla="*/ 247 w 277"/>
                  <a:gd name="T17" fmla="*/ 360 h 807"/>
                  <a:gd name="T18" fmla="*/ 233 w 277"/>
                  <a:gd name="T19" fmla="*/ 303 h 807"/>
                  <a:gd name="T20" fmla="*/ 216 w 277"/>
                  <a:gd name="T21" fmla="*/ 251 h 807"/>
                  <a:gd name="T22" fmla="*/ 196 w 277"/>
                  <a:gd name="T23" fmla="*/ 194 h 807"/>
                  <a:gd name="T24" fmla="*/ 166 w 277"/>
                  <a:gd name="T25" fmla="*/ 147 h 807"/>
                  <a:gd name="T26" fmla="*/ 141 w 277"/>
                  <a:gd name="T27" fmla="*/ 104 h 807"/>
                  <a:gd name="T28" fmla="*/ 104 w 277"/>
                  <a:gd name="T29" fmla="*/ 64 h 807"/>
                  <a:gd name="T30" fmla="*/ 61 w 277"/>
                  <a:gd name="T31" fmla="*/ 31 h 807"/>
                  <a:gd name="T32" fmla="*/ 14 w 277"/>
                  <a:gd name="T33" fmla="*/ 0 h 807"/>
                  <a:gd name="T34" fmla="*/ 0 w 277"/>
                  <a:gd name="T35" fmla="*/ 27 h 807"/>
                  <a:gd name="T36" fmla="*/ 47 w 277"/>
                  <a:gd name="T37" fmla="*/ 50 h 807"/>
                  <a:gd name="T38" fmla="*/ 84 w 277"/>
                  <a:gd name="T39" fmla="*/ 84 h 807"/>
                  <a:gd name="T40" fmla="*/ 121 w 277"/>
                  <a:gd name="T41" fmla="*/ 117 h 807"/>
                  <a:gd name="T42" fmla="*/ 147 w 277"/>
                  <a:gd name="T43" fmla="*/ 161 h 807"/>
                  <a:gd name="T44" fmla="*/ 170 w 277"/>
                  <a:gd name="T45" fmla="*/ 207 h 807"/>
                  <a:gd name="T46" fmla="*/ 190 w 277"/>
                  <a:gd name="T47" fmla="*/ 256 h 807"/>
                  <a:gd name="T48" fmla="*/ 206 w 277"/>
                  <a:gd name="T49" fmla="*/ 311 h 807"/>
                  <a:gd name="T50" fmla="*/ 221 w 277"/>
                  <a:gd name="T51" fmla="*/ 367 h 807"/>
                  <a:gd name="T52" fmla="*/ 230 w 277"/>
                  <a:gd name="T53" fmla="*/ 423 h 807"/>
                  <a:gd name="T54" fmla="*/ 240 w 277"/>
                  <a:gd name="T55" fmla="*/ 477 h 807"/>
                  <a:gd name="T56" fmla="*/ 243 w 277"/>
                  <a:gd name="T57" fmla="*/ 536 h 807"/>
                  <a:gd name="T58" fmla="*/ 247 w 277"/>
                  <a:gd name="T59" fmla="*/ 593 h 807"/>
                  <a:gd name="T60" fmla="*/ 247 w 277"/>
                  <a:gd name="T61" fmla="*/ 650 h 807"/>
                  <a:gd name="T62" fmla="*/ 250 w 277"/>
                  <a:gd name="T63" fmla="*/ 706 h 807"/>
                  <a:gd name="T64" fmla="*/ 247 w 277"/>
                  <a:gd name="T65" fmla="*/ 756 h 807"/>
                  <a:gd name="T66" fmla="*/ 247 w 277"/>
                  <a:gd name="T67" fmla="*/ 807 h 807"/>
                  <a:gd name="T68" fmla="*/ 273 w 277"/>
                  <a:gd name="T69" fmla="*/ 807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7" h="807">
                    <a:moveTo>
                      <a:pt x="273" y="807"/>
                    </a:moveTo>
                    <a:lnTo>
                      <a:pt x="273" y="756"/>
                    </a:lnTo>
                    <a:lnTo>
                      <a:pt x="277" y="706"/>
                    </a:lnTo>
                    <a:lnTo>
                      <a:pt x="273" y="650"/>
                    </a:lnTo>
                    <a:lnTo>
                      <a:pt x="273" y="593"/>
                    </a:lnTo>
                    <a:lnTo>
                      <a:pt x="270" y="536"/>
                    </a:lnTo>
                    <a:lnTo>
                      <a:pt x="267" y="477"/>
                    </a:lnTo>
                    <a:lnTo>
                      <a:pt x="257" y="417"/>
                    </a:lnTo>
                    <a:lnTo>
                      <a:pt x="247" y="360"/>
                    </a:lnTo>
                    <a:lnTo>
                      <a:pt x="233" y="303"/>
                    </a:lnTo>
                    <a:lnTo>
                      <a:pt x="216" y="251"/>
                    </a:lnTo>
                    <a:lnTo>
                      <a:pt x="196" y="194"/>
                    </a:lnTo>
                    <a:lnTo>
                      <a:pt x="166" y="147"/>
                    </a:lnTo>
                    <a:lnTo>
                      <a:pt x="141" y="104"/>
                    </a:lnTo>
                    <a:lnTo>
                      <a:pt x="104" y="64"/>
                    </a:lnTo>
                    <a:lnTo>
                      <a:pt x="61" y="31"/>
                    </a:lnTo>
                    <a:lnTo>
                      <a:pt x="14" y="0"/>
                    </a:lnTo>
                    <a:lnTo>
                      <a:pt x="0" y="27"/>
                    </a:lnTo>
                    <a:lnTo>
                      <a:pt x="47" y="50"/>
                    </a:lnTo>
                    <a:lnTo>
                      <a:pt x="84" y="84"/>
                    </a:lnTo>
                    <a:lnTo>
                      <a:pt x="121" y="117"/>
                    </a:lnTo>
                    <a:lnTo>
                      <a:pt x="147" y="161"/>
                    </a:lnTo>
                    <a:lnTo>
                      <a:pt x="170" y="207"/>
                    </a:lnTo>
                    <a:lnTo>
                      <a:pt x="190" y="256"/>
                    </a:lnTo>
                    <a:lnTo>
                      <a:pt x="206" y="311"/>
                    </a:lnTo>
                    <a:lnTo>
                      <a:pt x="221" y="367"/>
                    </a:lnTo>
                    <a:lnTo>
                      <a:pt x="230" y="423"/>
                    </a:lnTo>
                    <a:lnTo>
                      <a:pt x="240" y="477"/>
                    </a:lnTo>
                    <a:lnTo>
                      <a:pt x="243" y="536"/>
                    </a:lnTo>
                    <a:lnTo>
                      <a:pt x="247" y="593"/>
                    </a:lnTo>
                    <a:lnTo>
                      <a:pt x="247" y="650"/>
                    </a:lnTo>
                    <a:lnTo>
                      <a:pt x="250" y="706"/>
                    </a:lnTo>
                    <a:lnTo>
                      <a:pt x="247" y="756"/>
                    </a:lnTo>
                    <a:lnTo>
                      <a:pt x="247" y="807"/>
                    </a:lnTo>
                    <a:lnTo>
                      <a:pt x="273" y="8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3" name="Freeform 23">
                <a:extLst>
                  <a:ext uri="{FF2B5EF4-FFF2-40B4-BE49-F238E27FC236}">
                    <a16:creationId xmlns:a16="http://schemas.microsoft.com/office/drawing/2014/main" id="{770EA437-4022-D678-296F-C44494679FF3}"/>
                  </a:ext>
                </a:extLst>
              </p:cNvPr>
              <p:cNvSpPr>
                <a:spLocks/>
              </p:cNvSpPr>
              <p:nvPr/>
            </p:nvSpPr>
            <p:spPr bwMode="auto">
              <a:xfrm>
                <a:off x="2082" y="2619"/>
                <a:ext cx="48" cy="89"/>
              </a:xfrm>
              <a:custGeom>
                <a:avLst/>
                <a:gdLst>
                  <a:gd name="T0" fmla="*/ 10 w 146"/>
                  <a:gd name="T1" fmla="*/ 269 h 269"/>
                  <a:gd name="T2" fmla="*/ 14 w 146"/>
                  <a:gd name="T3" fmla="*/ 269 h 269"/>
                  <a:gd name="T4" fmla="*/ 46 w 146"/>
                  <a:gd name="T5" fmla="*/ 246 h 269"/>
                  <a:gd name="T6" fmla="*/ 74 w 146"/>
                  <a:gd name="T7" fmla="*/ 219 h 269"/>
                  <a:gd name="T8" fmla="*/ 94 w 146"/>
                  <a:gd name="T9" fmla="*/ 186 h 269"/>
                  <a:gd name="T10" fmla="*/ 113 w 146"/>
                  <a:gd name="T11" fmla="*/ 152 h 269"/>
                  <a:gd name="T12" fmla="*/ 126 w 146"/>
                  <a:gd name="T13" fmla="*/ 112 h 269"/>
                  <a:gd name="T14" fmla="*/ 136 w 146"/>
                  <a:gd name="T15" fmla="*/ 76 h 269"/>
                  <a:gd name="T16" fmla="*/ 143 w 146"/>
                  <a:gd name="T17" fmla="*/ 40 h 269"/>
                  <a:gd name="T18" fmla="*/ 146 w 146"/>
                  <a:gd name="T19" fmla="*/ 0 h 269"/>
                  <a:gd name="T20" fmla="*/ 120 w 146"/>
                  <a:gd name="T21" fmla="*/ 0 h 269"/>
                  <a:gd name="T22" fmla="*/ 116 w 146"/>
                  <a:gd name="T23" fmla="*/ 33 h 269"/>
                  <a:gd name="T24" fmla="*/ 109 w 146"/>
                  <a:gd name="T25" fmla="*/ 69 h 269"/>
                  <a:gd name="T26" fmla="*/ 99 w 146"/>
                  <a:gd name="T27" fmla="*/ 107 h 269"/>
                  <a:gd name="T28" fmla="*/ 86 w 146"/>
                  <a:gd name="T29" fmla="*/ 140 h 269"/>
                  <a:gd name="T30" fmla="*/ 74 w 146"/>
                  <a:gd name="T31" fmla="*/ 172 h 269"/>
                  <a:gd name="T32" fmla="*/ 54 w 146"/>
                  <a:gd name="T33" fmla="*/ 200 h 269"/>
                  <a:gd name="T34" fmla="*/ 26 w 146"/>
                  <a:gd name="T35" fmla="*/ 226 h 269"/>
                  <a:gd name="T36" fmla="*/ 0 w 146"/>
                  <a:gd name="T37" fmla="*/ 242 h 269"/>
                  <a:gd name="T38" fmla="*/ 3 w 146"/>
                  <a:gd name="T39" fmla="*/ 242 h 269"/>
                  <a:gd name="T40" fmla="*/ 10 w 146"/>
                  <a:gd name="T41" fmla="*/ 269 h 269"/>
                  <a:gd name="T42" fmla="*/ 14 w 146"/>
                  <a:gd name="T43" fmla="*/ 269 h 269"/>
                  <a:gd name="T44" fmla="*/ 10 w 146"/>
                  <a:gd name="T45"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269">
                    <a:moveTo>
                      <a:pt x="10" y="269"/>
                    </a:moveTo>
                    <a:lnTo>
                      <a:pt x="14" y="269"/>
                    </a:lnTo>
                    <a:lnTo>
                      <a:pt x="46" y="246"/>
                    </a:lnTo>
                    <a:lnTo>
                      <a:pt x="74" y="219"/>
                    </a:lnTo>
                    <a:lnTo>
                      <a:pt x="94" y="186"/>
                    </a:lnTo>
                    <a:lnTo>
                      <a:pt x="113" y="152"/>
                    </a:lnTo>
                    <a:lnTo>
                      <a:pt x="126" y="112"/>
                    </a:lnTo>
                    <a:lnTo>
                      <a:pt x="136" y="76"/>
                    </a:lnTo>
                    <a:lnTo>
                      <a:pt x="143" y="40"/>
                    </a:lnTo>
                    <a:lnTo>
                      <a:pt x="146" y="0"/>
                    </a:lnTo>
                    <a:lnTo>
                      <a:pt x="120" y="0"/>
                    </a:lnTo>
                    <a:lnTo>
                      <a:pt x="116" y="33"/>
                    </a:lnTo>
                    <a:lnTo>
                      <a:pt x="109" y="69"/>
                    </a:lnTo>
                    <a:lnTo>
                      <a:pt x="99" y="107"/>
                    </a:lnTo>
                    <a:lnTo>
                      <a:pt x="86" y="140"/>
                    </a:lnTo>
                    <a:lnTo>
                      <a:pt x="74" y="172"/>
                    </a:lnTo>
                    <a:lnTo>
                      <a:pt x="54" y="200"/>
                    </a:lnTo>
                    <a:lnTo>
                      <a:pt x="26" y="226"/>
                    </a:lnTo>
                    <a:lnTo>
                      <a:pt x="0" y="242"/>
                    </a:lnTo>
                    <a:lnTo>
                      <a:pt x="3" y="242"/>
                    </a:lnTo>
                    <a:lnTo>
                      <a:pt x="10" y="269"/>
                    </a:lnTo>
                    <a:lnTo>
                      <a:pt x="14" y="269"/>
                    </a:lnTo>
                    <a:lnTo>
                      <a:pt x="10" y="2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4" name="Freeform 24">
                <a:extLst>
                  <a:ext uri="{FF2B5EF4-FFF2-40B4-BE49-F238E27FC236}">
                    <a16:creationId xmlns:a16="http://schemas.microsoft.com/office/drawing/2014/main" id="{3454F35D-9705-4CC1-2EAE-FFED9D4F14AA}"/>
                  </a:ext>
                </a:extLst>
              </p:cNvPr>
              <p:cNvSpPr>
                <a:spLocks/>
              </p:cNvSpPr>
              <p:nvPr/>
            </p:nvSpPr>
            <p:spPr bwMode="auto">
              <a:xfrm>
                <a:off x="2036" y="2700"/>
                <a:ext cx="49" cy="26"/>
              </a:xfrm>
              <a:custGeom>
                <a:avLst/>
                <a:gdLst>
                  <a:gd name="T0" fmla="*/ 13 w 146"/>
                  <a:gd name="T1" fmla="*/ 79 h 79"/>
                  <a:gd name="T2" fmla="*/ 9 w 146"/>
                  <a:gd name="T3" fmla="*/ 79 h 79"/>
                  <a:gd name="T4" fmla="*/ 146 w 146"/>
                  <a:gd name="T5" fmla="*/ 26 h 79"/>
                  <a:gd name="T6" fmla="*/ 140 w 146"/>
                  <a:gd name="T7" fmla="*/ 0 h 79"/>
                  <a:gd name="T8" fmla="*/ 3 w 146"/>
                  <a:gd name="T9" fmla="*/ 52 h 79"/>
                  <a:gd name="T10" fmla="*/ 0 w 146"/>
                  <a:gd name="T11" fmla="*/ 52 h 79"/>
                  <a:gd name="T12" fmla="*/ 3 w 146"/>
                  <a:gd name="T13" fmla="*/ 52 h 79"/>
                  <a:gd name="T14" fmla="*/ 0 w 146"/>
                  <a:gd name="T15" fmla="*/ 52 h 79"/>
                  <a:gd name="T16" fmla="*/ 13 w 146"/>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79">
                    <a:moveTo>
                      <a:pt x="13" y="79"/>
                    </a:moveTo>
                    <a:lnTo>
                      <a:pt x="9" y="79"/>
                    </a:lnTo>
                    <a:lnTo>
                      <a:pt x="146" y="26"/>
                    </a:lnTo>
                    <a:lnTo>
                      <a:pt x="140" y="0"/>
                    </a:lnTo>
                    <a:lnTo>
                      <a:pt x="3" y="52"/>
                    </a:lnTo>
                    <a:lnTo>
                      <a:pt x="0" y="52"/>
                    </a:lnTo>
                    <a:lnTo>
                      <a:pt x="3" y="52"/>
                    </a:lnTo>
                    <a:lnTo>
                      <a:pt x="0" y="52"/>
                    </a:lnTo>
                    <a:lnTo>
                      <a:pt x="1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5" name="Freeform 25">
                <a:extLst>
                  <a:ext uri="{FF2B5EF4-FFF2-40B4-BE49-F238E27FC236}">
                    <a16:creationId xmlns:a16="http://schemas.microsoft.com/office/drawing/2014/main" id="{3206064D-1FAB-94AE-2BA4-3F32AABEECD1}"/>
                  </a:ext>
                </a:extLst>
              </p:cNvPr>
              <p:cNvSpPr>
                <a:spLocks/>
              </p:cNvSpPr>
              <p:nvPr/>
            </p:nvSpPr>
            <p:spPr bwMode="auto">
              <a:xfrm>
                <a:off x="1809" y="2717"/>
                <a:ext cx="232" cy="281"/>
              </a:xfrm>
              <a:custGeom>
                <a:avLst/>
                <a:gdLst>
                  <a:gd name="T0" fmla="*/ 25 w 695"/>
                  <a:gd name="T1" fmla="*/ 842 h 842"/>
                  <a:gd name="T2" fmla="*/ 33 w 695"/>
                  <a:gd name="T3" fmla="*/ 800 h 842"/>
                  <a:gd name="T4" fmla="*/ 45 w 695"/>
                  <a:gd name="T5" fmla="*/ 748 h 842"/>
                  <a:gd name="T6" fmla="*/ 66 w 695"/>
                  <a:gd name="T7" fmla="*/ 699 h 842"/>
                  <a:gd name="T8" fmla="*/ 86 w 695"/>
                  <a:gd name="T9" fmla="*/ 646 h 842"/>
                  <a:gd name="T10" fmla="*/ 112 w 695"/>
                  <a:gd name="T11" fmla="*/ 589 h 842"/>
                  <a:gd name="T12" fmla="*/ 142 w 695"/>
                  <a:gd name="T13" fmla="*/ 532 h 842"/>
                  <a:gd name="T14" fmla="*/ 179 w 695"/>
                  <a:gd name="T15" fmla="*/ 477 h 842"/>
                  <a:gd name="T16" fmla="*/ 219 w 695"/>
                  <a:gd name="T17" fmla="*/ 417 h 842"/>
                  <a:gd name="T18" fmla="*/ 263 w 695"/>
                  <a:gd name="T19" fmla="*/ 363 h 842"/>
                  <a:gd name="T20" fmla="*/ 313 w 695"/>
                  <a:gd name="T21" fmla="*/ 306 h 842"/>
                  <a:gd name="T22" fmla="*/ 366 w 695"/>
                  <a:gd name="T23" fmla="*/ 249 h 842"/>
                  <a:gd name="T24" fmla="*/ 425 w 695"/>
                  <a:gd name="T25" fmla="*/ 196 h 842"/>
                  <a:gd name="T26" fmla="*/ 482 w 695"/>
                  <a:gd name="T27" fmla="*/ 147 h 842"/>
                  <a:gd name="T28" fmla="*/ 549 w 695"/>
                  <a:gd name="T29" fmla="*/ 103 h 842"/>
                  <a:gd name="T30" fmla="*/ 622 w 695"/>
                  <a:gd name="T31" fmla="*/ 63 h 842"/>
                  <a:gd name="T32" fmla="*/ 695 w 695"/>
                  <a:gd name="T33" fmla="*/ 27 h 842"/>
                  <a:gd name="T34" fmla="*/ 682 w 695"/>
                  <a:gd name="T35" fmla="*/ 0 h 842"/>
                  <a:gd name="T36" fmla="*/ 609 w 695"/>
                  <a:gd name="T37" fmla="*/ 37 h 842"/>
                  <a:gd name="T38" fmla="*/ 535 w 695"/>
                  <a:gd name="T39" fmla="*/ 83 h 842"/>
                  <a:gd name="T40" fmla="*/ 469 w 695"/>
                  <a:gd name="T41" fmla="*/ 127 h 842"/>
                  <a:gd name="T42" fmla="*/ 405 w 695"/>
                  <a:gd name="T43" fmla="*/ 176 h 842"/>
                  <a:gd name="T44" fmla="*/ 346 w 695"/>
                  <a:gd name="T45" fmla="*/ 229 h 842"/>
                  <a:gd name="T46" fmla="*/ 293 w 695"/>
                  <a:gd name="T47" fmla="*/ 286 h 842"/>
                  <a:gd name="T48" fmla="*/ 243 w 695"/>
                  <a:gd name="T49" fmla="*/ 343 h 842"/>
                  <a:gd name="T50" fmla="*/ 199 w 695"/>
                  <a:gd name="T51" fmla="*/ 403 h 842"/>
                  <a:gd name="T52" fmla="*/ 159 w 695"/>
                  <a:gd name="T53" fmla="*/ 463 h 842"/>
                  <a:gd name="T54" fmla="*/ 122 w 695"/>
                  <a:gd name="T55" fmla="*/ 520 h 842"/>
                  <a:gd name="T56" fmla="*/ 86 w 695"/>
                  <a:gd name="T57" fmla="*/ 576 h 842"/>
                  <a:gd name="T58" fmla="*/ 60 w 695"/>
                  <a:gd name="T59" fmla="*/ 633 h 842"/>
                  <a:gd name="T60" fmla="*/ 40 w 695"/>
                  <a:gd name="T61" fmla="*/ 693 h 842"/>
                  <a:gd name="T62" fmla="*/ 20 w 695"/>
                  <a:gd name="T63" fmla="*/ 743 h 842"/>
                  <a:gd name="T64" fmla="*/ 5 w 695"/>
                  <a:gd name="T65" fmla="*/ 792 h 842"/>
                  <a:gd name="T66" fmla="*/ 0 w 695"/>
                  <a:gd name="T67" fmla="*/ 836 h 842"/>
                  <a:gd name="T68" fmla="*/ 25 w 695"/>
                  <a:gd name="T69" fmla="*/ 842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95" h="842">
                    <a:moveTo>
                      <a:pt x="25" y="842"/>
                    </a:moveTo>
                    <a:lnTo>
                      <a:pt x="33" y="800"/>
                    </a:lnTo>
                    <a:lnTo>
                      <a:pt x="45" y="748"/>
                    </a:lnTo>
                    <a:lnTo>
                      <a:pt x="66" y="699"/>
                    </a:lnTo>
                    <a:lnTo>
                      <a:pt x="86" y="646"/>
                    </a:lnTo>
                    <a:lnTo>
                      <a:pt x="112" y="589"/>
                    </a:lnTo>
                    <a:lnTo>
                      <a:pt x="142" y="532"/>
                    </a:lnTo>
                    <a:lnTo>
                      <a:pt x="179" y="477"/>
                    </a:lnTo>
                    <a:lnTo>
                      <a:pt x="219" y="417"/>
                    </a:lnTo>
                    <a:lnTo>
                      <a:pt x="263" y="363"/>
                    </a:lnTo>
                    <a:lnTo>
                      <a:pt x="313" y="306"/>
                    </a:lnTo>
                    <a:lnTo>
                      <a:pt x="366" y="249"/>
                    </a:lnTo>
                    <a:lnTo>
                      <a:pt x="425" y="196"/>
                    </a:lnTo>
                    <a:lnTo>
                      <a:pt x="482" y="147"/>
                    </a:lnTo>
                    <a:lnTo>
                      <a:pt x="549" y="103"/>
                    </a:lnTo>
                    <a:lnTo>
                      <a:pt x="622" y="63"/>
                    </a:lnTo>
                    <a:lnTo>
                      <a:pt x="695" y="27"/>
                    </a:lnTo>
                    <a:lnTo>
                      <a:pt x="682" y="0"/>
                    </a:lnTo>
                    <a:lnTo>
                      <a:pt x="609" y="37"/>
                    </a:lnTo>
                    <a:lnTo>
                      <a:pt x="535" y="83"/>
                    </a:lnTo>
                    <a:lnTo>
                      <a:pt x="469" y="127"/>
                    </a:lnTo>
                    <a:lnTo>
                      <a:pt x="405" y="176"/>
                    </a:lnTo>
                    <a:lnTo>
                      <a:pt x="346" y="229"/>
                    </a:lnTo>
                    <a:lnTo>
                      <a:pt x="293" y="286"/>
                    </a:lnTo>
                    <a:lnTo>
                      <a:pt x="243" y="343"/>
                    </a:lnTo>
                    <a:lnTo>
                      <a:pt x="199" y="403"/>
                    </a:lnTo>
                    <a:lnTo>
                      <a:pt x="159" y="463"/>
                    </a:lnTo>
                    <a:lnTo>
                      <a:pt x="122" y="520"/>
                    </a:lnTo>
                    <a:lnTo>
                      <a:pt x="86" y="576"/>
                    </a:lnTo>
                    <a:lnTo>
                      <a:pt x="60" y="633"/>
                    </a:lnTo>
                    <a:lnTo>
                      <a:pt x="40" y="693"/>
                    </a:lnTo>
                    <a:lnTo>
                      <a:pt x="20" y="743"/>
                    </a:lnTo>
                    <a:lnTo>
                      <a:pt x="5" y="792"/>
                    </a:lnTo>
                    <a:lnTo>
                      <a:pt x="0" y="836"/>
                    </a:lnTo>
                    <a:lnTo>
                      <a:pt x="25" y="8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6" name="Freeform 26">
                <a:extLst>
                  <a:ext uri="{FF2B5EF4-FFF2-40B4-BE49-F238E27FC236}">
                    <a16:creationId xmlns:a16="http://schemas.microsoft.com/office/drawing/2014/main" id="{77E1780D-E1B9-EB68-DDC1-8D20966CC432}"/>
                  </a:ext>
                </a:extLst>
              </p:cNvPr>
              <p:cNvSpPr>
                <a:spLocks/>
              </p:cNvSpPr>
              <p:nvPr/>
            </p:nvSpPr>
            <p:spPr bwMode="auto">
              <a:xfrm>
                <a:off x="1786" y="2996"/>
                <a:ext cx="31" cy="177"/>
              </a:xfrm>
              <a:custGeom>
                <a:avLst/>
                <a:gdLst>
                  <a:gd name="T0" fmla="*/ 26 w 95"/>
                  <a:gd name="T1" fmla="*/ 533 h 533"/>
                  <a:gd name="T2" fmla="*/ 36 w 95"/>
                  <a:gd name="T3" fmla="*/ 466 h 533"/>
                  <a:gd name="T4" fmla="*/ 46 w 95"/>
                  <a:gd name="T5" fmla="*/ 404 h 533"/>
                  <a:gd name="T6" fmla="*/ 55 w 95"/>
                  <a:gd name="T7" fmla="*/ 333 h 533"/>
                  <a:gd name="T8" fmla="*/ 63 w 95"/>
                  <a:gd name="T9" fmla="*/ 270 h 533"/>
                  <a:gd name="T10" fmla="*/ 73 w 95"/>
                  <a:gd name="T11" fmla="*/ 206 h 533"/>
                  <a:gd name="T12" fmla="*/ 80 w 95"/>
                  <a:gd name="T13" fmla="*/ 137 h 533"/>
                  <a:gd name="T14" fmla="*/ 87 w 95"/>
                  <a:gd name="T15" fmla="*/ 71 h 533"/>
                  <a:gd name="T16" fmla="*/ 95 w 95"/>
                  <a:gd name="T17" fmla="*/ 7 h 533"/>
                  <a:gd name="T18" fmla="*/ 70 w 95"/>
                  <a:gd name="T19" fmla="*/ 0 h 533"/>
                  <a:gd name="T20" fmla="*/ 60 w 95"/>
                  <a:gd name="T21" fmla="*/ 71 h 533"/>
                  <a:gd name="T22" fmla="*/ 53 w 95"/>
                  <a:gd name="T23" fmla="*/ 137 h 533"/>
                  <a:gd name="T24" fmla="*/ 46 w 95"/>
                  <a:gd name="T25" fmla="*/ 200 h 533"/>
                  <a:gd name="T26" fmla="*/ 36 w 95"/>
                  <a:gd name="T27" fmla="*/ 263 h 533"/>
                  <a:gd name="T28" fmla="*/ 30 w 95"/>
                  <a:gd name="T29" fmla="*/ 333 h 533"/>
                  <a:gd name="T30" fmla="*/ 21 w 95"/>
                  <a:gd name="T31" fmla="*/ 396 h 533"/>
                  <a:gd name="T32" fmla="*/ 10 w 95"/>
                  <a:gd name="T33" fmla="*/ 459 h 533"/>
                  <a:gd name="T34" fmla="*/ 0 w 95"/>
                  <a:gd name="T35" fmla="*/ 526 h 533"/>
                  <a:gd name="T36" fmla="*/ 26 w 95"/>
                  <a:gd name="T37" fmla="*/ 533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533">
                    <a:moveTo>
                      <a:pt x="26" y="533"/>
                    </a:moveTo>
                    <a:lnTo>
                      <a:pt x="36" y="466"/>
                    </a:lnTo>
                    <a:lnTo>
                      <a:pt x="46" y="404"/>
                    </a:lnTo>
                    <a:lnTo>
                      <a:pt x="55" y="333"/>
                    </a:lnTo>
                    <a:lnTo>
                      <a:pt x="63" y="270"/>
                    </a:lnTo>
                    <a:lnTo>
                      <a:pt x="73" y="206"/>
                    </a:lnTo>
                    <a:lnTo>
                      <a:pt x="80" y="137"/>
                    </a:lnTo>
                    <a:lnTo>
                      <a:pt x="87" y="71"/>
                    </a:lnTo>
                    <a:lnTo>
                      <a:pt x="95" y="7"/>
                    </a:lnTo>
                    <a:lnTo>
                      <a:pt x="70" y="0"/>
                    </a:lnTo>
                    <a:lnTo>
                      <a:pt x="60" y="71"/>
                    </a:lnTo>
                    <a:lnTo>
                      <a:pt x="53" y="137"/>
                    </a:lnTo>
                    <a:lnTo>
                      <a:pt x="46" y="200"/>
                    </a:lnTo>
                    <a:lnTo>
                      <a:pt x="36" y="263"/>
                    </a:lnTo>
                    <a:lnTo>
                      <a:pt x="30" y="333"/>
                    </a:lnTo>
                    <a:lnTo>
                      <a:pt x="21" y="396"/>
                    </a:lnTo>
                    <a:lnTo>
                      <a:pt x="10" y="459"/>
                    </a:lnTo>
                    <a:lnTo>
                      <a:pt x="0" y="526"/>
                    </a:lnTo>
                    <a:lnTo>
                      <a:pt x="26" y="5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7" name="Freeform 27">
                <a:extLst>
                  <a:ext uri="{FF2B5EF4-FFF2-40B4-BE49-F238E27FC236}">
                    <a16:creationId xmlns:a16="http://schemas.microsoft.com/office/drawing/2014/main" id="{BC2F95A1-7F42-E0EB-177B-209057302219}"/>
                  </a:ext>
                </a:extLst>
              </p:cNvPr>
              <p:cNvSpPr>
                <a:spLocks/>
              </p:cNvSpPr>
              <p:nvPr/>
            </p:nvSpPr>
            <p:spPr bwMode="auto">
              <a:xfrm>
                <a:off x="1786" y="3171"/>
                <a:ext cx="65" cy="171"/>
              </a:xfrm>
              <a:custGeom>
                <a:avLst/>
                <a:gdLst>
                  <a:gd name="T0" fmla="*/ 196 w 196"/>
                  <a:gd name="T1" fmla="*/ 506 h 514"/>
                  <a:gd name="T2" fmla="*/ 179 w 196"/>
                  <a:gd name="T3" fmla="*/ 453 h 514"/>
                  <a:gd name="T4" fmla="*/ 156 w 196"/>
                  <a:gd name="T5" fmla="*/ 390 h 514"/>
                  <a:gd name="T6" fmla="*/ 125 w 196"/>
                  <a:gd name="T7" fmla="*/ 316 h 514"/>
                  <a:gd name="T8" fmla="*/ 92 w 196"/>
                  <a:gd name="T9" fmla="*/ 246 h 514"/>
                  <a:gd name="T10" fmla="*/ 63 w 196"/>
                  <a:gd name="T11" fmla="*/ 181 h 514"/>
                  <a:gd name="T12" fmla="*/ 40 w 196"/>
                  <a:gd name="T13" fmla="*/ 114 h 514"/>
                  <a:gd name="T14" fmla="*/ 26 w 196"/>
                  <a:gd name="T15" fmla="*/ 57 h 514"/>
                  <a:gd name="T16" fmla="*/ 26 w 196"/>
                  <a:gd name="T17" fmla="*/ 7 h 514"/>
                  <a:gd name="T18" fmla="*/ 0 w 196"/>
                  <a:gd name="T19" fmla="*/ 0 h 514"/>
                  <a:gd name="T20" fmla="*/ 0 w 196"/>
                  <a:gd name="T21" fmla="*/ 57 h 514"/>
                  <a:gd name="T22" fmla="*/ 13 w 196"/>
                  <a:gd name="T23" fmla="*/ 120 h 514"/>
                  <a:gd name="T24" fmla="*/ 35 w 196"/>
                  <a:gd name="T25" fmla="*/ 186 h 514"/>
                  <a:gd name="T26" fmla="*/ 66 w 196"/>
                  <a:gd name="T27" fmla="*/ 260 h 514"/>
                  <a:gd name="T28" fmla="*/ 99 w 196"/>
                  <a:gd name="T29" fmla="*/ 330 h 514"/>
                  <a:gd name="T30" fmla="*/ 129 w 196"/>
                  <a:gd name="T31" fmla="*/ 397 h 514"/>
                  <a:gd name="T32" fmla="*/ 152 w 196"/>
                  <a:gd name="T33" fmla="*/ 460 h 514"/>
                  <a:gd name="T34" fmla="*/ 169 w 196"/>
                  <a:gd name="T35" fmla="*/ 514 h 514"/>
                  <a:gd name="T36" fmla="*/ 196 w 196"/>
                  <a:gd name="T37" fmla="*/ 506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514">
                    <a:moveTo>
                      <a:pt x="196" y="506"/>
                    </a:moveTo>
                    <a:lnTo>
                      <a:pt x="179" y="453"/>
                    </a:lnTo>
                    <a:lnTo>
                      <a:pt x="156" y="390"/>
                    </a:lnTo>
                    <a:lnTo>
                      <a:pt x="125" y="316"/>
                    </a:lnTo>
                    <a:lnTo>
                      <a:pt x="92" y="246"/>
                    </a:lnTo>
                    <a:lnTo>
                      <a:pt x="63" y="181"/>
                    </a:lnTo>
                    <a:lnTo>
                      <a:pt x="40" y="114"/>
                    </a:lnTo>
                    <a:lnTo>
                      <a:pt x="26" y="57"/>
                    </a:lnTo>
                    <a:lnTo>
                      <a:pt x="26" y="7"/>
                    </a:lnTo>
                    <a:lnTo>
                      <a:pt x="0" y="0"/>
                    </a:lnTo>
                    <a:lnTo>
                      <a:pt x="0" y="57"/>
                    </a:lnTo>
                    <a:lnTo>
                      <a:pt x="13" y="120"/>
                    </a:lnTo>
                    <a:lnTo>
                      <a:pt x="35" y="186"/>
                    </a:lnTo>
                    <a:lnTo>
                      <a:pt x="66" y="260"/>
                    </a:lnTo>
                    <a:lnTo>
                      <a:pt x="99" y="330"/>
                    </a:lnTo>
                    <a:lnTo>
                      <a:pt x="129" y="397"/>
                    </a:lnTo>
                    <a:lnTo>
                      <a:pt x="152" y="460"/>
                    </a:lnTo>
                    <a:lnTo>
                      <a:pt x="169" y="514"/>
                    </a:lnTo>
                    <a:lnTo>
                      <a:pt x="196" y="5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8" name="Freeform 28">
                <a:extLst>
                  <a:ext uri="{FF2B5EF4-FFF2-40B4-BE49-F238E27FC236}">
                    <a16:creationId xmlns:a16="http://schemas.microsoft.com/office/drawing/2014/main" id="{B981497B-2C2B-6DE0-95E4-77265CC911E3}"/>
                  </a:ext>
                </a:extLst>
              </p:cNvPr>
              <p:cNvSpPr>
                <a:spLocks/>
              </p:cNvSpPr>
              <p:nvPr/>
            </p:nvSpPr>
            <p:spPr bwMode="auto">
              <a:xfrm>
                <a:off x="1842" y="3340"/>
                <a:ext cx="51" cy="88"/>
              </a:xfrm>
              <a:custGeom>
                <a:avLst/>
                <a:gdLst>
                  <a:gd name="T0" fmla="*/ 153 w 153"/>
                  <a:gd name="T1" fmla="*/ 253 h 266"/>
                  <a:gd name="T2" fmla="*/ 126 w 153"/>
                  <a:gd name="T3" fmla="*/ 213 h 266"/>
                  <a:gd name="T4" fmla="*/ 102 w 153"/>
                  <a:gd name="T5" fmla="*/ 176 h 266"/>
                  <a:gd name="T6" fmla="*/ 82 w 153"/>
                  <a:gd name="T7" fmla="*/ 146 h 266"/>
                  <a:gd name="T8" fmla="*/ 69 w 153"/>
                  <a:gd name="T9" fmla="*/ 117 h 266"/>
                  <a:gd name="T10" fmla="*/ 57 w 153"/>
                  <a:gd name="T11" fmla="*/ 89 h 266"/>
                  <a:gd name="T12" fmla="*/ 42 w 153"/>
                  <a:gd name="T13" fmla="*/ 62 h 266"/>
                  <a:gd name="T14" fmla="*/ 32 w 153"/>
                  <a:gd name="T15" fmla="*/ 33 h 266"/>
                  <a:gd name="T16" fmla="*/ 26 w 153"/>
                  <a:gd name="T17" fmla="*/ 0 h 266"/>
                  <a:gd name="T18" fmla="*/ 0 w 153"/>
                  <a:gd name="T19" fmla="*/ 6 h 266"/>
                  <a:gd name="T20" fmla="*/ 6 w 153"/>
                  <a:gd name="T21" fmla="*/ 40 h 266"/>
                  <a:gd name="T22" fmla="*/ 17 w 153"/>
                  <a:gd name="T23" fmla="*/ 69 h 266"/>
                  <a:gd name="T24" fmla="*/ 29 w 153"/>
                  <a:gd name="T25" fmla="*/ 102 h 266"/>
                  <a:gd name="T26" fmla="*/ 42 w 153"/>
                  <a:gd name="T27" fmla="*/ 129 h 266"/>
                  <a:gd name="T28" fmla="*/ 62 w 153"/>
                  <a:gd name="T29" fmla="*/ 159 h 266"/>
                  <a:gd name="T30" fmla="*/ 82 w 153"/>
                  <a:gd name="T31" fmla="*/ 189 h 266"/>
                  <a:gd name="T32" fmla="*/ 106 w 153"/>
                  <a:gd name="T33" fmla="*/ 226 h 266"/>
                  <a:gd name="T34" fmla="*/ 133 w 153"/>
                  <a:gd name="T35" fmla="*/ 266 h 266"/>
                  <a:gd name="T36" fmla="*/ 153 w 153"/>
                  <a:gd name="T37" fmla="*/ 25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266">
                    <a:moveTo>
                      <a:pt x="153" y="253"/>
                    </a:moveTo>
                    <a:lnTo>
                      <a:pt x="126" y="213"/>
                    </a:lnTo>
                    <a:lnTo>
                      <a:pt x="102" y="176"/>
                    </a:lnTo>
                    <a:lnTo>
                      <a:pt x="82" y="146"/>
                    </a:lnTo>
                    <a:lnTo>
                      <a:pt x="69" y="117"/>
                    </a:lnTo>
                    <a:lnTo>
                      <a:pt x="57" y="89"/>
                    </a:lnTo>
                    <a:lnTo>
                      <a:pt x="42" y="62"/>
                    </a:lnTo>
                    <a:lnTo>
                      <a:pt x="32" y="33"/>
                    </a:lnTo>
                    <a:lnTo>
                      <a:pt x="26" y="0"/>
                    </a:lnTo>
                    <a:lnTo>
                      <a:pt x="0" y="6"/>
                    </a:lnTo>
                    <a:lnTo>
                      <a:pt x="6" y="40"/>
                    </a:lnTo>
                    <a:lnTo>
                      <a:pt x="17" y="69"/>
                    </a:lnTo>
                    <a:lnTo>
                      <a:pt x="29" y="102"/>
                    </a:lnTo>
                    <a:lnTo>
                      <a:pt x="42" y="129"/>
                    </a:lnTo>
                    <a:lnTo>
                      <a:pt x="62" y="159"/>
                    </a:lnTo>
                    <a:lnTo>
                      <a:pt x="82" y="189"/>
                    </a:lnTo>
                    <a:lnTo>
                      <a:pt x="106" y="226"/>
                    </a:lnTo>
                    <a:lnTo>
                      <a:pt x="133" y="266"/>
                    </a:lnTo>
                    <a:lnTo>
                      <a:pt x="153"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29" name="Freeform 29">
                <a:extLst>
                  <a:ext uri="{FF2B5EF4-FFF2-40B4-BE49-F238E27FC236}">
                    <a16:creationId xmlns:a16="http://schemas.microsoft.com/office/drawing/2014/main" id="{556BF2F2-BCEA-0AC2-92AF-915BFC9B3382}"/>
                  </a:ext>
                </a:extLst>
              </p:cNvPr>
              <p:cNvSpPr>
                <a:spLocks/>
              </p:cNvSpPr>
              <p:nvPr/>
            </p:nvSpPr>
            <p:spPr bwMode="auto">
              <a:xfrm>
                <a:off x="1887" y="3424"/>
                <a:ext cx="81" cy="166"/>
              </a:xfrm>
              <a:custGeom>
                <a:avLst/>
                <a:gdLst>
                  <a:gd name="T0" fmla="*/ 243 w 243"/>
                  <a:gd name="T1" fmla="*/ 479 h 499"/>
                  <a:gd name="T2" fmla="*/ 209 w 243"/>
                  <a:gd name="T3" fmla="*/ 433 h 499"/>
                  <a:gd name="T4" fmla="*/ 183 w 243"/>
                  <a:gd name="T5" fmla="*/ 376 h 499"/>
                  <a:gd name="T6" fmla="*/ 157 w 243"/>
                  <a:gd name="T7" fmla="*/ 316 h 499"/>
                  <a:gd name="T8" fmla="*/ 133 w 243"/>
                  <a:gd name="T9" fmla="*/ 249 h 499"/>
                  <a:gd name="T10" fmla="*/ 110 w 243"/>
                  <a:gd name="T11" fmla="*/ 186 h 499"/>
                  <a:gd name="T12" fmla="*/ 83 w 243"/>
                  <a:gd name="T13" fmla="*/ 117 h 499"/>
                  <a:gd name="T14" fmla="*/ 56 w 243"/>
                  <a:gd name="T15" fmla="*/ 56 h 499"/>
                  <a:gd name="T16" fmla="*/ 20 w 243"/>
                  <a:gd name="T17" fmla="*/ 0 h 499"/>
                  <a:gd name="T18" fmla="*/ 0 w 243"/>
                  <a:gd name="T19" fmla="*/ 13 h 499"/>
                  <a:gd name="T20" fmla="*/ 30 w 243"/>
                  <a:gd name="T21" fmla="*/ 69 h 499"/>
                  <a:gd name="T22" fmla="*/ 56 w 243"/>
                  <a:gd name="T23" fmla="*/ 129 h 499"/>
                  <a:gd name="T24" fmla="*/ 83 w 243"/>
                  <a:gd name="T25" fmla="*/ 192 h 499"/>
                  <a:gd name="T26" fmla="*/ 106 w 243"/>
                  <a:gd name="T27" fmla="*/ 256 h 499"/>
                  <a:gd name="T28" fmla="*/ 130 w 243"/>
                  <a:gd name="T29" fmla="*/ 322 h 499"/>
                  <a:gd name="T30" fmla="*/ 157 w 243"/>
                  <a:gd name="T31" fmla="*/ 390 h 499"/>
                  <a:gd name="T32" fmla="*/ 189 w 243"/>
                  <a:gd name="T33" fmla="*/ 445 h 499"/>
                  <a:gd name="T34" fmla="*/ 223 w 243"/>
                  <a:gd name="T35" fmla="*/ 499 h 499"/>
                  <a:gd name="T36" fmla="*/ 243 w 243"/>
                  <a:gd name="T37" fmla="*/ 47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499">
                    <a:moveTo>
                      <a:pt x="243" y="479"/>
                    </a:moveTo>
                    <a:lnTo>
                      <a:pt x="209" y="433"/>
                    </a:lnTo>
                    <a:lnTo>
                      <a:pt x="183" y="376"/>
                    </a:lnTo>
                    <a:lnTo>
                      <a:pt x="157" y="316"/>
                    </a:lnTo>
                    <a:lnTo>
                      <a:pt x="133" y="249"/>
                    </a:lnTo>
                    <a:lnTo>
                      <a:pt x="110" y="186"/>
                    </a:lnTo>
                    <a:lnTo>
                      <a:pt x="83" y="117"/>
                    </a:lnTo>
                    <a:lnTo>
                      <a:pt x="56" y="56"/>
                    </a:lnTo>
                    <a:lnTo>
                      <a:pt x="20" y="0"/>
                    </a:lnTo>
                    <a:lnTo>
                      <a:pt x="0" y="13"/>
                    </a:lnTo>
                    <a:lnTo>
                      <a:pt x="30" y="69"/>
                    </a:lnTo>
                    <a:lnTo>
                      <a:pt x="56" y="129"/>
                    </a:lnTo>
                    <a:lnTo>
                      <a:pt x="83" y="192"/>
                    </a:lnTo>
                    <a:lnTo>
                      <a:pt x="106" y="256"/>
                    </a:lnTo>
                    <a:lnTo>
                      <a:pt x="130" y="322"/>
                    </a:lnTo>
                    <a:lnTo>
                      <a:pt x="157" y="390"/>
                    </a:lnTo>
                    <a:lnTo>
                      <a:pt x="189" y="445"/>
                    </a:lnTo>
                    <a:lnTo>
                      <a:pt x="223" y="499"/>
                    </a:lnTo>
                    <a:lnTo>
                      <a:pt x="243" y="4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0" name="Freeform 30">
                <a:extLst>
                  <a:ext uri="{FF2B5EF4-FFF2-40B4-BE49-F238E27FC236}">
                    <a16:creationId xmlns:a16="http://schemas.microsoft.com/office/drawing/2014/main" id="{C60A4D4F-514B-7C75-7015-9407B37AE408}"/>
                  </a:ext>
                </a:extLst>
              </p:cNvPr>
              <p:cNvSpPr>
                <a:spLocks/>
              </p:cNvSpPr>
              <p:nvPr/>
            </p:nvSpPr>
            <p:spPr bwMode="auto">
              <a:xfrm>
                <a:off x="1961" y="3584"/>
                <a:ext cx="308" cy="80"/>
              </a:xfrm>
              <a:custGeom>
                <a:avLst/>
                <a:gdLst>
                  <a:gd name="T0" fmla="*/ 925 w 925"/>
                  <a:gd name="T1" fmla="*/ 213 h 239"/>
                  <a:gd name="T2" fmla="*/ 851 w 925"/>
                  <a:gd name="T3" fmla="*/ 206 h 239"/>
                  <a:gd name="T4" fmla="*/ 782 w 925"/>
                  <a:gd name="T5" fmla="*/ 199 h 239"/>
                  <a:gd name="T6" fmla="*/ 712 w 925"/>
                  <a:gd name="T7" fmla="*/ 196 h 239"/>
                  <a:gd name="T8" fmla="*/ 646 w 925"/>
                  <a:gd name="T9" fmla="*/ 196 h 239"/>
                  <a:gd name="T10" fmla="*/ 578 w 925"/>
                  <a:gd name="T11" fmla="*/ 192 h 239"/>
                  <a:gd name="T12" fmla="*/ 516 w 925"/>
                  <a:gd name="T13" fmla="*/ 189 h 239"/>
                  <a:gd name="T14" fmla="*/ 456 w 925"/>
                  <a:gd name="T15" fmla="*/ 186 h 239"/>
                  <a:gd name="T16" fmla="*/ 396 w 925"/>
                  <a:gd name="T17" fmla="*/ 179 h 239"/>
                  <a:gd name="T18" fmla="*/ 342 w 925"/>
                  <a:gd name="T19" fmla="*/ 172 h 239"/>
                  <a:gd name="T20" fmla="*/ 290 w 925"/>
                  <a:gd name="T21" fmla="*/ 159 h 239"/>
                  <a:gd name="T22" fmla="*/ 237 w 925"/>
                  <a:gd name="T23" fmla="*/ 146 h 239"/>
                  <a:gd name="T24" fmla="*/ 190 w 925"/>
                  <a:gd name="T25" fmla="*/ 126 h 239"/>
                  <a:gd name="T26" fmla="*/ 143 w 925"/>
                  <a:gd name="T27" fmla="*/ 106 h 239"/>
                  <a:gd name="T28" fmla="*/ 100 w 925"/>
                  <a:gd name="T29" fmla="*/ 75 h 239"/>
                  <a:gd name="T30" fmla="*/ 59 w 925"/>
                  <a:gd name="T31" fmla="*/ 43 h 239"/>
                  <a:gd name="T32" fmla="*/ 20 w 925"/>
                  <a:gd name="T33" fmla="*/ 0 h 239"/>
                  <a:gd name="T34" fmla="*/ 0 w 925"/>
                  <a:gd name="T35" fmla="*/ 20 h 239"/>
                  <a:gd name="T36" fmla="*/ 39 w 925"/>
                  <a:gd name="T37" fmla="*/ 63 h 239"/>
                  <a:gd name="T38" fmla="*/ 86 w 925"/>
                  <a:gd name="T39" fmla="*/ 96 h 239"/>
                  <a:gd name="T40" fmla="*/ 130 w 925"/>
                  <a:gd name="T41" fmla="*/ 126 h 239"/>
                  <a:gd name="T42" fmla="*/ 176 w 925"/>
                  <a:gd name="T43" fmla="*/ 152 h 239"/>
                  <a:gd name="T44" fmla="*/ 230 w 925"/>
                  <a:gd name="T45" fmla="*/ 172 h 239"/>
                  <a:gd name="T46" fmla="*/ 282 w 925"/>
                  <a:gd name="T47" fmla="*/ 186 h 239"/>
                  <a:gd name="T48" fmla="*/ 336 w 925"/>
                  <a:gd name="T49" fmla="*/ 199 h 239"/>
                  <a:gd name="T50" fmla="*/ 396 w 925"/>
                  <a:gd name="T51" fmla="*/ 206 h 239"/>
                  <a:gd name="T52" fmla="*/ 456 w 925"/>
                  <a:gd name="T53" fmla="*/ 213 h 239"/>
                  <a:gd name="T54" fmla="*/ 516 w 925"/>
                  <a:gd name="T55" fmla="*/ 216 h 239"/>
                  <a:gd name="T56" fmla="*/ 578 w 925"/>
                  <a:gd name="T57" fmla="*/ 219 h 239"/>
                  <a:gd name="T58" fmla="*/ 646 w 925"/>
                  <a:gd name="T59" fmla="*/ 223 h 239"/>
                  <a:gd name="T60" fmla="*/ 712 w 925"/>
                  <a:gd name="T61" fmla="*/ 223 h 239"/>
                  <a:gd name="T62" fmla="*/ 782 w 925"/>
                  <a:gd name="T63" fmla="*/ 226 h 239"/>
                  <a:gd name="T64" fmla="*/ 851 w 925"/>
                  <a:gd name="T65" fmla="*/ 233 h 239"/>
                  <a:gd name="T66" fmla="*/ 925 w 925"/>
                  <a:gd name="T67" fmla="*/ 239 h 239"/>
                  <a:gd name="T68" fmla="*/ 925 w 925"/>
                  <a:gd name="T69" fmla="*/ 21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5" h="239">
                    <a:moveTo>
                      <a:pt x="925" y="213"/>
                    </a:moveTo>
                    <a:lnTo>
                      <a:pt x="851" y="206"/>
                    </a:lnTo>
                    <a:lnTo>
                      <a:pt x="782" y="199"/>
                    </a:lnTo>
                    <a:lnTo>
                      <a:pt x="712" y="196"/>
                    </a:lnTo>
                    <a:lnTo>
                      <a:pt x="646" y="196"/>
                    </a:lnTo>
                    <a:lnTo>
                      <a:pt x="578" y="192"/>
                    </a:lnTo>
                    <a:lnTo>
                      <a:pt x="516" y="189"/>
                    </a:lnTo>
                    <a:lnTo>
                      <a:pt x="456" y="186"/>
                    </a:lnTo>
                    <a:lnTo>
                      <a:pt x="396" y="179"/>
                    </a:lnTo>
                    <a:lnTo>
                      <a:pt x="342" y="172"/>
                    </a:lnTo>
                    <a:lnTo>
                      <a:pt x="290" y="159"/>
                    </a:lnTo>
                    <a:lnTo>
                      <a:pt x="237" y="146"/>
                    </a:lnTo>
                    <a:lnTo>
                      <a:pt x="190" y="126"/>
                    </a:lnTo>
                    <a:lnTo>
                      <a:pt x="143" y="106"/>
                    </a:lnTo>
                    <a:lnTo>
                      <a:pt x="100" y="75"/>
                    </a:lnTo>
                    <a:lnTo>
                      <a:pt x="59" y="43"/>
                    </a:lnTo>
                    <a:lnTo>
                      <a:pt x="20" y="0"/>
                    </a:lnTo>
                    <a:lnTo>
                      <a:pt x="0" y="20"/>
                    </a:lnTo>
                    <a:lnTo>
                      <a:pt x="39" y="63"/>
                    </a:lnTo>
                    <a:lnTo>
                      <a:pt x="86" y="96"/>
                    </a:lnTo>
                    <a:lnTo>
                      <a:pt x="130" y="126"/>
                    </a:lnTo>
                    <a:lnTo>
                      <a:pt x="176" y="152"/>
                    </a:lnTo>
                    <a:lnTo>
                      <a:pt x="230" y="172"/>
                    </a:lnTo>
                    <a:lnTo>
                      <a:pt x="282" y="186"/>
                    </a:lnTo>
                    <a:lnTo>
                      <a:pt x="336" y="199"/>
                    </a:lnTo>
                    <a:lnTo>
                      <a:pt x="396" y="206"/>
                    </a:lnTo>
                    <a:lnTo>
                      <a:pt x="456" y="213"/>
                    </a:lnTo>
                    <a:lnTo>
                      <a:pt x="516" y="216"/>
                    </a:lnTo>
                    <a:lnTo>
                      <a:pt x="578" y="219"/>
                    </a:lnTo>
                    <a:lnTo>
                      <a:pt x="646" y="223"/>
                    </a:lnTo>
                    <a:lnTo>
                      <a:pt x="712" y="223"/>
                    </a:lnTo>
                    <a:lnTo>
                      <a:pt x="782" y="226"/>
                    </a:lnTo>
                    <a:lnTo>
                      <a:pt x="851" y="233"/>
                    </a:lnTo>
                    <a:lnTo>
                      <a:pt x="925" y="239"/>
                    </a:lnTo>
                    <a:lnTo>
                      <a:pt x="925"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1" name="Freeform 31">
                <a:extLst>
                  <a:ext uri="{FF2B5EF4-FFF2-40B4-BE49-F238E27FC236}">
                    <a16:creationId xmlns:a16="http://schemas.microsoft.com/office/drawing/2014/main" id="{F6A77DE0-4BA5-7BB9-6ACF-13AF33C03F26}"/>
                  </a:ext>
                </a:extLst>
              </p:cNvPr>
              <p:cNvSpPr>
                <a:spLocks/>
              </p:cNvSpPr>
              <p:nvPr/>
            </p:nvSpPr>
            <p:spPr bwMode="auto">
              <a:xfrm>
                <a:off x="2269" y="3655"/>
                <a:ext cx="118" cy="12"/>
              </a:xfrm>
              <a:custGeom>
                <a:avLst/>
                <a:gdLst>
                  <a:gd name="T0" fmla="*/ 353 w 353"/>
                  <a:gd name="T1" fmla="*/ 6 h 36"/>
                  <a:gd name="T2" fmla="*/ 306 w 353"/>
                  <a:gd name="T3" fmla="*/ 6 h 36"/>
                  <a:gd name="T4" fmla="*/ 259 w 353"/>
                  <a:gd name="T5" fmla="*/ 10 h 36"/>
                  <a:gd name="T6" fmla="*/ 212 w 353"/>
                  <a:gd name="T7" fmla="*/ 10 h 36"/>
                  <a:gd name="T8" fmla="*/ 169 w 353"/>
                  <a:gd name="T9" fmla="*/ 6 h 36"/>
                  <a:gd name="T10" fmla="*/ 126 w 353"/>
                  <a:gd name="T11" fmla="*/ 6 h 36"/>
                  <a:gd name="T12" fmla="*/ 83 w 353"/>
                  <a:gd name="T13" fmla="*/ 6 h 36"/>
                  <a:gd name="T14" fmla="*/ 40 w 353"/>
                  <a:gd name="T15" fmla="*/ 3 h 36"/>
                  <a:gd name="T16" fmla="*/ 0 w 353"/>
                  <a:gd name="T17" fmla="*/ 0 h 36"/>
                  <a:gd name="T18" fmla="*/ 0 w 353"/>
                  <a:gd name="T19" fmla="*/ 26 h 36"/>
                  <a:gd name="T20" fmla="*/ 40 w 353"/>
                  <a:gd name="T21" fmla="*/ 28 h 36"/>
                  <a:gd name="T22" fmla="*/ 83 w 353"/>
                  <a:gd name="T23" fmla="*/ 32 h 36"/>
                  <a:gd name="T24" fmla="*/ 126 w 353"/>
                  <a:gd name="T25" fmla="*/ 32 h 36"/>
                  <a:gd name="T26" fmla="*/ 169 w 353"/>
                  <a:gd name="T27" fmla="*/ 32 h 36"/>
                  <a:gd name="T28" fmla="*/ 212 w 353"/>
                  <a:gd name="T29" fmla="*/ 36 h 36"/>
                  <a:gd name="T30" fmla="*/ 259 w 353"/>
                  <a:gd name="T31" fmla="*/ 36 h 36"/>
                  <a:gd name="T32" fmla="*/ 306 w 353"/>
                  <a:gd name="T33" fmla="*/ 32 h 36"/>
                  <a:gd name="T34" fmla="*/ 353 w 353"/>
                  <a:gd name="T35" fmla="*/ 32 h 36"/>
                  <a:gd name="T36" fmla="*/ 353 w 353"/>
                  <a:gd name="T3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3" h="36">
                    <a:moveTo>
                      <a:pt x="353" y="6"/>
                    </a:moveTo>
                    <a:lnTo>
                      <a:pt x="306" y="6"/>
                    </a:lnTo>
                    <a:lnTo>
                      <a:pt x="259" y="10"/>
                    </a:lnTo>
                    <a:lnTo>
                      <a:pt x="212" y="10"/>
                    </a:lnTo>
                    <a:lnTo>
                      <a:pt x="169" y="6"/>
                    </a:lnTo>
                    <a:lnTo>
                      <a:pt x="126" y="6"/>
                    </a:lnTo>
                    <a:lnTo>
                      <a:pt x="83" y="6"/>
                    </a:lnTo>
                    <a:lnTo>
                      <a:pt x="40" y="3"/>
                    </a:lnTo>
                    <a:lnTo>
                      <a:pt x="0" y="0"/>
                    </a:lnTo>
                    <a:lnTo>
                      <a:pt x="0" y="26"/>
                    </a:lnTo>
                    <a:lnTo>
                      <a:pt x="40" y="28"/>
                    </a:lnTo>
                    <a:lnTo>
                      <a:pt x="83" y="32"/>
                    </a:lnTo>
                    <a:lnTo>
                      <a:pt x="126" y="32"/>
                    </a:lnTo>
                    <a:lnTo>
                      <a:pt x="169" y="32"/>
                    </a:lnTo>
                    <a:lnTo>
                      <a:pt x="212" y="36"/>
                    </a:lnTo>
                    <a:lnTo>
                      <a:pt x="259" y="36"/>
                    </a:lnTo>
                    <a:lnTo>
                      <a:pt x="306" y="32"/>
                    </a:lnTo>
                    <a:lnTo>
                      <a:pt x="353" y="32"/>
                    </a:lnTo>
                    <a:lnTo>
                      <a:pt x="35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2" name="Freeform 32">
                <a:extLst>
                  <a:ext uri="{FF2B5EF4-FFF2-40B4-BE49-F238E27FC236}">
                    <a16:creationId xmlns:a16="http://schemas.microsoft.com/office/drawing/2014/main" id="{003C2FDA-6CF3-A862-3B9E-6B977E1E0377}"/>
                  </a:ext>
                </a:extLst>
              </p:cNvPr>
              <p:cNvSpPr>
                <a:spLocks/>
              </p:cNvSpPr>
              <p:nvPr/>
            </p:nvSpPr>
            <p:spPr bwMode="auto">
              <a:xfrm>
                <a:off x="2387" y="3607"/>
                <a:ext cx="211" cy="59"/>
              </a:xfrm>
              <a:custGeom>
                <a:avLst/>
                <a:gdLst>
                  <a:gd name="T0" fmla="*/ 612 w 632"/>
                  <a:gd name="T1" fmla="*/ 0 h 176"/>
                  <a:gd name="T2" fmla="*/ 576 w 632"/>
                  <a:gd name="T3" fmla="*/ 30 h 176"/>
                  <a:gd name="T4" fmla="*/ 545 w 632"/>
                  <a:gd name="T5" fmla="*/ 57 h 176"/>
                  <a:gd name="T6" fmla="*/ 512 w 632"/>
                  <a:gd name="T7" fmla="*/ 77 h 176"/>
                  <a:gd name="T8" fmla="*/ 480 w 632"/>
                  <a:gd name="T9" fmla="*/ 93 h 176"/>
                  <a:gd name="T10" fmla="*/ 449 w 632"/>
                  <a:gd name="T11" fmla="*/ 107 h 176"/>
                  <a:gd name="T12" fmla="*/ 416 w 632"/>
                  <a:gd name="T13" fmla="*/ 120 h 176"/>
                  <a:gd name="T14" fmla="*/ 383 w 632"/>
                  <a:gd name="T15" fmla="*/ 130 h 176"/>
                  <a:gd name="T16" fmla="*/ 349 w 632"/>
                  <a:gd name="T17" fmla="*/ 136 h 176"/>
                  <a:gd name="T18" fmla="*/ 316 w 632"/>
                  <a:gd name="T19" fmla="*/ 140 h 176"/>
                  <a:gd name="T20" fmla="*/ 276 w 632"/>
                  <a:gd name="T21" fmla="*/ 144 h 176"/>
                  <a:gd name="T22" fmla="*/ 236 w 632"/>
                  <a:gd name="T23" fmla="*/ 147 h 176"/>
                  <a:gd name="T24" fmla="*/ 196 w 632"/>
                  <a:gd name="T25" fmla="*/ 147 h 176"/>
                  <a:gd name="T26" fmla="*/ 150 w 632"/>
                  <a:gd name="T27" fmla="*/ 147 h 176"/>
                  <a:gd name="T28" fmla="*/ 103 w 632"/>
                  <a:gd name="T29" fmla="*/ 150 h 176"/>
                  <a:gd name="T30" fmla="*/ 53 w 632"/>
                  <a:gd name="T31" fmla="*/ 150 h 176"/>
                  <a:gd name="T32" fmla="*/ 0 w 632"/>
                  <a:gd name="T33" fmla="*/ 150 h 176"/>
                  <a:gd name="T34" fmla="*/ 0 w 632"/>
                  <a:gd name="T35" fmla="*/ 176 h 176"/>
                  <a:gd name="T36" fmla="*/ 53 w 632"/>
                  <a:gd name="T37" fmla="*/ 176 h 176"/>
                  <a:gd name="T38" fmla="*/ 103 w 632"/>
                  <a:gd name="T39" fmla="*/ 176 h 176"/>
                  <a:gd name="T40" fmla="*/ 150 w 632"/>
                  <a:gd name="T41" fmla="*/ 172 h 176"/>
                  <a:gd name="T42" fmla="*/ 196 w 632"/>
                  <a:gd name="T43" fmla="*/ 172 h 176"/>
                  <a:gd name="T44" fmla="*/ 236 w 632"/>
                  <a:gd name="T45" fmla="*/ 172 h 176"/>
                  <a:gd name="T46" fmla="*/ 276 w 632"/>
                  <a:gd name="T47" fmla="*/ 170 h 176"/>
                  <a:gd name="T48" fmla="*/ 316 w 632"/>
                  <a:gd name="T49" fmla="*/ 167 h 176"/>
                  <a:gd name="T50" fmla="*/ 356 w 632"/>
                  <a:gd name="T51" fmla="*/ 164 h 176"/>
                  <a:gd name="T52" fmla="*/ 388 w 632"/>
                  <a:gd name="T53" fmla="*/ 156 h 176"/>
                  <a:gd name="T54" fmla="*/ 423 w 632"/>
                  <a:gd name="T55" fmla="*/ 147 h 176"/>
                  <a:gd name="T56" fmla="*/ 455 w 632"/>
                  <a:gd name="T57" fmla="*/ 133 h 176"/>
                  <a:gd name="T58" fmla="*/ 492 w 632"/>
                  <a:gd name="T59" fmla="*/ 120 h 176"/>
                  <a:gd name="T60" fmla="*/ 525 w 632"/>
                  <a:gd name="T61" fmla="*/ 97 h 176"/>
                  <a:gd name="T62" fmla="*/ 559 w 632"/>
                  <a:gd name="T63" fmla="*/ 77 h 176"/>
                  <a:gd name="T64" fmla="*/ 596 w 632"/>
                  <a:gd name="T65" fmla="*/ 50 h 176"/>
                  <a:gd name="T66" fmla="*/ 632 w 632"/>
                  <a:gd name="T67" fmla="*/ 20 h 176"/>
                  <a:gd name="T68" fmla="*/ 612 w 632"/>
                  <a:gd name="T6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2" h="176">
                    <a:moveTo>
                      <a:pt x="612" y="0"/>
                    </a:moveTo>
                    <a:lnTo>
                      <a:pt x="576" y="30"/>
                    </a:lnTo>
                    <a:lnTo>
                      <a:pt x="545" y="57"/>
                    </a:lnTo>
                    <a:lnTo>
                      <a:pt x="512" y="77"/>
                    </a:lnTo>
                    <a:lnTo>
                      <a:pt x="480" y="93"/>
                    </a:lnTo>
                    <a:lnTo>
                      <a:pt x="449" y="107"/>
                    </a:lnTo>
                    <a:lnTo>
                      <a:pt x="416" y="120"/>
                    </a:lnTo>
                    <a:lnTo>
                      <a:pt x="383" y="130"/>
                    </a:lnTo>
                    <a:lnTo>
                      <a:pt x="349" y="136"/>
                    </a:lnTo>
                    <a:lnTo>
                      <a:pt x="316" y="140"/>
                    </a:lnTo>
                    <a:lnTo>
                      <a:pt x="276" y="144"/>
                    </a:lnTo>
                    <a:lnTo>
                      <a:pt x="236" y="147"/>
                    </a:lnTo>
                    <a:lnTo>
                      <a:pt x="196" y="147"/>
                    </a:lnTo>
                    <a:lnTo>
                      <a:pt x="150" y="147"/>
                    </a:lnTo>
                    <a:lnTo>
                      <a:pt x="103" y="150"/>
                    </a:lnTo>
                    <a:lnTo>
                      <a:pt x="53" y="150"/>
                    </a:lnTo>
                    <a:lnTo>
                      <a:pt x="0" y="150"/>
                    </a:lnTo>
                    <a:lnTo>
                      <a:pt x="0" y="176"/>
                    </a:lnTo>
                    <a:lnTo>
                      <a:pt x="53" y="176"/>
                    </a:lnTo>
                    <a:lnTo>
                      <a:pt x="103" y="176"/>
                    </a:lnTo>
                    <a:lnTo>
                      <a:pt x="150" y="172"/>
                    </a:lnTo>
                    <a:lnTo>
                      <a:pt x="196" y="172"/>
                    </a:lnTo>
                    <a:lnTo>
                      <a:pt x="236" y="172"/>
                    </a:lnTo>
                    <a:lnTo>
                      <a:pt x="276" y="170"/>
                    </a:lnTo>
                    <a:lnTo>
                      <a:pt x="316" y="167"/>
                    </a:lnTo>
                    <a:lnTo>
                      <a:pt x="356" y="164"/>
                    </a:lnTo>
                    <a:lnTo>
                      <a:pt x="388" y="156"/>
                    </a:lnTo>
                    <a:lnTo>
                      <a:pt x="423" y="147"/>
                    </a:lnTo>
                    <a:lnTo>
                      <a:pt x="455" y="133"/>
                    </a:lnTo>
                    <a:lnTo>
                      <a:pt x="492" y="120"/>
                    </a:lnTo>
                    <a:lnTo>
                      <a:pt x="525" y="97"/>
                    </a:lnTo>
                    <a:lnTo>
                      <a:pt x="559" y="77"/>
                    </a:lnTo>
                    <a:lnTo>
                      <a:pt x="596" y="50"/>
                    </a:lnTo>
                    <a:lnTo>
                      <a:pt x="632" y="20"/>
                    </a:lnTo>
                    <a:lnTo>
                      <a:pt x="6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3" name="Freeform 33">
                <a:extLst>
                  <a:ext uri="{FF2B5EF4-FFF2-40B4-BE49-F238E27FC236}">
                    <a16:creationId xmlns:a16="http://schemas.microsoft.com/office/drawing/2014/main" id="{F2515FC1-B86F-FBCB-A45C-870EBFE3D21D}"/>
                  </a:ext>
                </a:extLst>
              </p:cNvPr>
              <p:cNvSpPr>
                <a:spLocks/>
              </p:cNvSpPr>
              <p:nvPr/>
            </p:nvSpPr>
            <p:spPr bwMode="auto">
              <a:xfrm>
                <a:off x="2591" y="3396"/>
                <a:ext cx="434" cy="218"/>
              </a:xfrm>
              <a:custGeom>
                <a:avLst/>
                <a:gdLst>
                  <a:gd name="T0" fmla="*/ 1302 w 1302"/>
                  <a:gd name="T1" fmla="*/ 0 h 653"/>
                  <a:gd name="T2" fmla="*/ 1215 w 1302"/>
                  <a:gd name="T3" fmla="*/ 3 h 653"/>
                  <a:gd name="T4" fmla="*/ 1125 w 1302"/>
                  <a:gd name="T5" fmla="*/ 15 h 653"/>
                  <a:gd name="T6" fmla="*/ 1038 w 1302"/>
                  <a:gd name="T7" fmla="*/ 31 h 653"/>
                  <a:gd name="T8" fmla="*/ 949 w 1302"/>
                  <a:gd name="T9" fmla="*/ 54 h 653"/>
                  <a:gd name="T10" fmla="*/ 862 w 1302"/>
                  <a:gd name="T11" fmla="*/ 84 h 653"/>
                  <a:gd name="T12" fmla="*/ 773 w 1302"/>
                  <a:gd name="T13" fmla="*/ 117 h 653"/>
                  <a:gd name="T14" fmla="*/ 686 w 1302"/>
                  <a:gd name="T15" fmla="*/ 157 h 653"/>
                  <a:gd name="T16" fmla="*/ 603 w 1302"/>
                  <a:gd name="T17" fmla="*/ 201 h 653"/>
                  <a:gd name="T18" fmla="*/ 519 w 1302"/>
                  <a:gd name="T19" fmla="*/ 251 h 653"/>
                  <a:gd name="T20" fmla="*/ 437 w 1302"/>
                  <a:gd name="T21" fmla="*/ 300 h 653"/>
                  <a:gd name="T22" fmla="*/ 360 w 1302"/>
                  <a:gd name="T23" fmla="*/ 353 h 653"/>
                  <a:gd name="T24" fmla="*/ 280 w 1302"/>
                  <a:gd name="T25" fmla="*/ 407 h 653"/>
                  <a:gd name="T26" fmla="*/ 206 w 1302"/>
                  <a:gd name="T27" fmla="*/ 464 h 653"/>
                  <a:gd name="T28" fmla="*/ 133 w 1302"/>
                  <a:gd name="T29" fmla="*/ 520 h 653"/>
                  <a:gd name="T30" fmla="*/ 64 w 1302"/>
                  <a:gd name="T31" fmla="*/ 576 h 653"/>
                  <a:gd name="T32" fmla="*/ 0 w 1302"/>
                  <a:gd name="T33" fmla="*/ 633 h 653"/>
                  <a:gd name="T34" fmla="*/ 20 w 1302"/>
                  <a:gd name="T35" fmla="*/ 653 h 653"/>
                  <a:gd name="T36" fmla="*/ 84 w 1302"/>
                  <a:gd name="T37" fmla="*/ 596 h 653"/>
                  <a:gd name="T38" fmla="*/ 153 w 1302"/>
                  <a:gd name="T39" fmla="*/ 540 h 653"/>
                  <a:gd name="T40" fmla="*/ 220 w 1302"/>
                  <a:gd name="T41" fmla="*/ 484 h 653"/>
                  <a:gd name="T42" fmla="*/ 293 w 1302"/>
                  <a:gd name="T43" fmla="*/ 427 h 653"/>
                  <a:gd name="T44" fmla="*/ 373 w 1302"/>
                  <a:gd name="T45" fmla="*/ 373 h 653"/>
                  <a:gd name="T46" fmla="*/ 449 w 1302"/>
                  <a:gd name="T47" fmla="*/ 320 h 653"/>
                  <a:gd name="T48" fmla="*/ 533 w 1302"/>
                  <a:gd name="T49" fmla="*/ 271 h 653"/>
                  <a:gd name="T50" fmla="*/ 616 w 1302"/>
                  <a:gd name="T51" fmla="*/ 227 h 653"/>
                  <a:gd name="T52" fmla="*/ 699 w 1302"/>
                  <a:gd name="T53" fmla="*/ 184 h 653"/>
                  <a:gd name="T54" fmla="*/ 785 w 1302"/>
                  <a:gd name="T55" fmla="*/ 144 h 653"/>
                  <a:gd name="T56" fmla="*/ 869 w 1302"/>
                  <a:gd name="T57" fmla="*/ 110 h 653"/>
                  <a:gd name="T58" fmla="*/ 955 w 1302"/>
                  <a:gd name="T59" fmla="*/ 80 h 653"/>
                  <a:gd name="T60" fmla="*/ 1046 w 1302"/>
                  <a:gd name="T61" fmla="*/ 57 h 653"/>
                  <a:gd name="T62" fmla="*/ 1132 w 1302"/>
                  <a:gd name="T63" fmla="*/ 40 h 653"/>
                  <a:gd name="T64" fmla="*/ 1215 w 1302"/>
                  <a:gd name="T65" fmla="*/ 31 h 653"/>
                  <a:gd name="T66" fmla="*/ 1302 w 1302"/>
                  <a:gd name="T67" fmla="*/ 27 h 653"/>
                  <a:gd name="T68" fmla="*/ 1302 w 1302"/>
                  <a:gd name="T69" fmla="*/ 0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2" h="653">
                    <a:moveTo>
                      <a:pt x="1302" y="0"/>
                    </a:moveTo>
                    <a:lnTo>
                      <a:pt x="1215" y="3"/>
                    </a:lnTo>
                    <a:lnTo>
                      <a:pt x="1125" y="15"/>
                    </a:lnTo>
                    <a:lnTo>
                      <a:pt x="1038" y="31"/>
                    </a:lnTo>
                    <a:lnTo>
                      <a:pt x="949" y="54"/>
                    </a:lnTo>
                    <a:lnTo>
                      <a:pt x="862" y="84"/>
                    </a:lnTo>
                    <a:lnTo>
                      <a:pt x="773" y="117"/>
                    </a:lnTo>
                    <a:lnTo>
                      <a:pt x="686" y="157"/>
                    </a:lnTo>
                    <a:lnTo>
                      <a:pt x="603" y="201"/>
                    </a:lnTo>
                    <a:lnTo>
                      <a:pt x="519" y="251"/>
                    </a:lnTo>
                    <a:lnTo>
                      <a:pt x="437" y="300"/>
                    </a:lnTo>
                    <a:lnTo>
                      <a:pt x="360" y="353"/>
                    </a:lnTo>
                    <a:lnTo>
                      <a:pt x="280" y="407"/>
                    </a:lnTo>
                    <a:lnTo>
                      <a:pt x="206" y="464"/>
                    </a:lnTo>
                    <a:lnTo>
                      <a:pt x="133" y="520"/>
                    </a:lnTo>
                    <a:lnTo>
                      <a:pt x="64" y="576"/>
                    </a:lnTo>
                    <a:lnTo>
                      <a:pt x="0" y="633"/>
                    </a:lnTo>
                    <a:lnTo>
                      <a:pt x="20" y="653"/>
                    </a:lnTo>
                    <a:lnTo>
                      <a:pt x="84" y="596"/>
                    </a:lnTo>
                    <a:lnTo>
                      <a:pt x="153" y="540"/>
                    </a:lnTo>
                    <a:lnTo>
                      <a:pt x="220" y="484"/>
                    </a:lnTo>
                    <a:lnTo>
                      <a:pt x="293" y="427"/>
                    </a:lnTo>
                    <a:lnTo>
                      <a:pt x="373" y="373"/>
                    </a:lnTo>
                    <a:lnTo>
                      <a:pt x="449" y="320"/>
                    </a:lnTo>
                    <a:lnTo>
                      <a:pt x="533" y="271"/>
                    </a:lnTo>
                    <a:lnTo>
                      <a:pt x="616" y="227"/>
                    </a:lnTo>
                    <a:lnTo>
                      <a:pt x="699" y="184"/>
                    </a:lnTo>
                    <a:lnTo>
                      <a:pt x="785" y="144"/>
                    </a:lnTo>
                    <a:lnTo>
                      <a:pt x="869" y="110"/>
                    </a:lnTo>
                    <a:lnTo>
                      <a:pt x="955" y="80"/>
                    </a:lnTo>
                    <a:lnTo>
                      <a:pt x="1046" y="57"/>
                    </a:lnTo>
                    <a:lnTo>
                      <a:pt x="1132" y="40"/>
                    </a:lnTo>
                    <a:lnTo>
                      <a:pt x="1215" y="31"/>
                    </a:lnTo>
                    <a:lnTo>
                      <a:pt x="1302" y="27"/>
                    </a:lnTo>
                    <a:lnTo>
                      <a:pt x="13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4" name="Freeform 34">
                <a:extLst>
                  <a:ext uri="{FF2B5EF4-FFF2-40B4-BE49-F238E27FC236}">
                    <a16:creationId xmlns:a16="http://schemas.microsoft.com/office/drawing/2014/main" id="{692DD475-D984-BA9A-8854-766624524017}"/>
                  </a:ext>
                </a:extLst>
              </p:cNvPr>
              <p:cNvSpPr>
                <a:spLocks/>
              </p:cNvSpPr>
              <p:nvPr/>
            </p:nvSpPr>
            <p:spPr bwMode="auto">
              <a:xfrm>
                <a:off x="3025" y="3396"/>
                <a:ext cx="88" cy="55"/>
              </a:xfrm>
              <a:custGeom>
                <a:avLst/>
                <a:gdLst>
                  <a:gd name="T0" fmla="*/ 263 w 263"/>
                  <a:gd name="T1" fmla="*/ 137 h 164"/>
                  <a:gd name="T2" fmla="*/ 230 w 263"/>
                  <a:gd name="T3" fmla="*/ 121 h 164"/>
                  <a:gd name="T4" fmla="*/ 196 w 263"/>
                  <a:gd name="T5" fmla="*/ 100 h 164"/>
                  <a:gd name="T6" fmla="*/ 163 w 263"/>
                  <a:gd name="T7" fmla="*/ 77 h 164"/>
                  <a:gd name="T8" fmla="*/ 129 w 263"/>
                  <a:gd name="T9" fmla="*/ 54 h 164"/>
                  <a:gd name="T10" fmla="*/ 100 w 263"/>
                  <a:gd name="T11" fmla="*/ 34 h 164"/>
                  <a:gd name="T12" fmla="*/ 66 w 263"/>
                  <a:gd name="T13" fmla="*/ 14 h 164"/>
                  <a:gd name="T14" fmla="*/ 34 w 263"/>
                  <a:gd name="T15" fmla="*/ 4 h 164"/>
                  <a:gd name="T16" fmla="*/ 0 w 263"/>
                  <a:gd name="T17" fmla="*/ 0 h 164"/>
                  <a:gd name="T18" fmla="*/ 0 w 263"/>
                  <a:gd name="T19" fmla="*/ 27 h 164"/>
                  <a:gd name="T20" fmla="*/ 27 w 263"/>
                  <a:gd name="T21" fmla="*/ 30 h 164"/>
                  <a:gd name="T22" fmla="*/ 54 w 263"/>
                  <a:gd name="T23" fmla="*/ 40 h 164"/>
                  <a:gd name="T24" fmla="*/ 86 w 263"/>
                  <a:gd name="T25" fmla="*/ 54 h 164"/>
                  <a:gd name="T26" fmla="*/ 117 w 263"/>
                  <a:gd name="T27" fmla="*/ 74 h 164"/>
                  <a:gd name="T28" fmla="*/ 149 w 263"/>
                  <a:gd name="T29" fmla="*/ 97 h 164"/>
                  <a:gd name="T30" fmla="*/ 183 w 263"/>
                  <a:gd name="T31" fmla="*/ 121 h 164"/>
                  <a:gd name="T32" fmla="*/ 216 w 263"/>
                  <a:gd name="T33" fmla="*/ 141 h 164"/>
                  <a:gd name="T34" fmla="*/ 250 w 263"/>
                  <a:gd name="T35" fmla="*/ 164 h 164"/>
                  <a:gd name="T36" fmla="*/ 263 w 263"/>
                  <a:gd name="T37" fmla="*/ 13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3" h="164">
                    <a:moveTo>
                      <a:pt x="263" y="137"/>
                    </a:moveTo>
                    <a:lnTo>
                      <a:pt x="230" y="121"/>
                    </a:lnTo>
                    <a:lnTo>
                      <a:pt x="196" y="100"/>
                    </a:lnTo>
                    <a:lnTo>
                      <a:pt x="163" y="77"/>
                    </a:lnTo>
                    <a:lnTo>
                      <a:pt x="129" y="54"/>
                    </a:lnTo>
                    <a:lnTo>
                      <a:pt x="100" y="34"/>
                    </a:lnTo>
                    <a:lnTo>
                      <a:pt x="66" y="14"/>
                    </a:lnTo>
                    <a:lnTo>
                      <a:pt x="34" y="4"/>
                    </a:lnTo>
                    <a:lnTo>
                      <a:pt x="0" y="0"/>
                    </a:lnTo>
                    <a:lnTo>
                      <a:pt x="0" y="27"/>
                    </a:lnTo>
                    <a:lnTo>
                      <a:pt x="27" y="30"/>
                    </a:lnTo>
                    <a:lnTo>
                      <a:pt x="54" y="40"/>
                    </a:lnTo>
                    <a:lnTo>
                      <a:pt x="86" y="54"/>
                    </a:lnTo>
                    <a:lnTo>
                      <a:pt x="117" y="74"/>
                    </a:lnTo>
                    <a:lnTo>
                      <a:pt x="149" y="97"/>
                    </a:lnTo>
                    <a:lnTo>
                      <a:pt x="183" y="121"/>
                    </a:lnTo>
                    <a:lnTo>
                      <a:pt x="216" y="141"/>
                    </a:lnTo>
                    <a:lnTo>
                      <a:pt x="250" y="164"/>
                    </a:lnTo>
                    <a:lnTo>
                      <a:pt x="263"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5" name="Freeform 35">
                <a:extLst>
                  <a:ext uri="{FF2B5EF4-FFF2-40B4-BE49-F238E27FC236}">
                    <a16:creationId xmlns:a16="http://schemas.microsoft.com/office/drawing/2014/main" id="{D4651394-94C5-FE35-CF6D-84854A530E1A}"/>
                  </a:ext>
                </a:extLst>
              </p:cNvPr>
              <p:cNvSpPr>
                <a:spLocks/>
              </p:cNvSpPr>
              <p:nvPr/>
            </p:nvSpPr>
            <p:spPr bwMode="auto">
              <a:xfrm>
                <a:off x="3108" y="3442"/>
                <a:ext cx="68" cy="32"/>
              </a:xfrm>
              <a:custGeom>
                <a:avLst/>
                <a:gdLst>
                  <a:gd name="T0" fmla="*/ 203 w 203"/>
                  <a:gd name="T1" fmla="*/ 70 h 96"/>
                  <a:gd name="T2" fmla="*/ 183 w 203"/>
                  <a:gd name="T3" fmla="*/ 70 h 96"/>
                  <a:gd name="T4" fmla="*/ 155 w 203"/>
                  <a:gd name="T5" fmla="*/ 64 h 96"/>
                  <a:gd name="T6" fmla="*/ 132 w 203"/>
                  <a:gd name="T7" fmla="*/ 56 h 96"/>
                  <a:gd name="T8" fmla="*/ 112 w 203"/>
                  <a:gd name="T9" fmla="*/ 50 h 96"/>
                  <a:gd name="T10" fmla="*/ 90 w 203"/>
                  <a:gd name="T11" fmla="*/ 37 h 96"/>
                  <a:gd name="T12" fmla="*/ 66 w 203"/>
                  <a:gd name="T13" fmla="*/ 27 h 96"/>
                  <a:gd name="T14" fmla="*/ 40 w 203"/>
                  <a:gd name="T15" fmla="*/ 13 h 96"/>
                  <a:gd name="T16" fmla="*/ 13 w 203"/>
                  <a:gd name="T17" fmla="*/ 0 h 96"/>
                  <a:gd name="T18" fmla="*/ 0 w 203"/>
                  <a:gd name="T19" fmla="*/ 27 h 96"/>
                  <a:gd name="T20" fmla="*/ 26 w 203"/>
                  <a:gd name="T21" fmla="*/ 40 h 96"/>
                  <a:gd name="T22" fmla="*/ 53 w 203"/>
                  <a:gd name="T23" fmla="*/ 54 h 96"/>
                  <a:gd name="T24" fmla="*/ 76 w 203"/>
                  <a:gd name="T25" fmla="*/ 64 h 96"/>
                  <a:gd name="T26" fmla="*/ 100 w 203"/>
                  <a:gd name="T27" fmla="*/ 77 h 96"/>
                  <a:gd name="T28" fmla="*/ 127 w 203"/>
                  <a:gd name="T29" fmla="*/ 84 h 96"/>
                  <a:gd name="T30" fmla="*/ 149 w 203"/>
                  <a:gd name="T31" fmla="*/ 90 h 96"/>
                  <a:gd name="T32" fmla="*/ 176 w 203"/>
                  <a:gd name="T33" fmla="*/ 96 h 96"/>
                  <a:gd name="T34" fmla="*/ 203 w 203"/>
                  <a:gd name="T35" fmla="*/ 96 h 96"/>
                  <a:gd name="T36" fmla="*/ 203 w 203"/>
                  <a:gd name="T3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3" h="96">
                    <a:moveTo>
                      <a:pt x="203" y="70"/>
                    </a:moveTo>
                    <a:lnTo>
                      <a:pt x="183" y="70"/>
                    </a:lnTo>
                    <a:lnTo>
                      <a:pt x="155" y="64"/>
                    </a:lnTo>
                    <a:lnTo>
                      <a:pt x="132" y="56"/>
                    </a:lnTo>
                    <a:lnTo>
                      <a:pt x="112" y="50"/>
                    </a:lnTo>
                    <a:lnTo>
                      <a:pt x="90" y="37"/>
                    </a:lnTo>
                    <a:lnTo>
                      <a:pt x="66" y="27"/>
                    </a:lnTo>
                    <a:lnTo>
                      <a:pt x="40" y="13"/>
                    </a:lnTo>
                    <a:lnTo>
                      <a:pt x="13" y="0"/>
                    </a:lnTo>
                    <a:lnTo>
                      <a:pt x="0" y="27"/>
                    </a:lnTo>
                    <a:lnTo>
                      <a:pt x="26" y="40"/>
                    </a:lnTo>
                    <a:lnTo>
                      <a:pt x="53" y="54"/>
                    </a:lnTo>
                    <a:lnTo>
                      <a:pt x="76" y="64"/>
                    </a:lnTo>
                    <a:lnTo>
                      <a:pt x="100" y="77"/>
                    </a:lnTo>
                    <a:lnTo>
                      <a:pt x="127" y="84"/>
                    </a:lnTo>
                    <a:lnTo>
                      <a:pt x="149" y="90"/>
                    </a:lnTo>
                    <a:lnTo>
                      <a:pt x="176" y="96"/>
                    </a:lnTo>
                    <a:lnTo>
                      <a:pt x="203" y="96"/>
                    </a:lnTo>
                    <a:lnTo>
                      <a:pt x="203"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6" name="Freeform 36">
                <a:extLst>
                  <a:ext uri="{FF2B5EF4-FFF2-40B4-BE49-F238E27FC236}">
                    <a16:creationId xmlns:a16="http://schemas.microsoft.com/office/drawing/2014/main" id="{CDDC9AED-51E2-364A-99B5-E498C408B4F9}"/>
                  </a:ext>
                </a:extLst>
              </p:cNvPr>
              <p:cNvSpPr>
                <a:spLocks/>
              </p:cNvSpPr>
              <p:nvPr/>
            </p:nvSpPr>
            <p:spPr bwMode="auto">
              <a:xfrm>
                <a:off x="3176" y="3465"/>
                <a:ext cx="130" cy="332"/>
              </a:xfrm>
              <a:custGeom>
                <a:avLst/>
                <a:gdLst>
                  <a:gd name="T0" fmla="*/ 260 w 389"/>
                  <a:gd name="T1" fmla="*/ 996 h 996"/>
                  <a:gd name="T2" fmla="*/ 260 w 389"/>
                  <a:gd name="T3" fmla="*/ 993 h 996"/>
                  <a:gd name="T4" fmla="*/ 299 w 389"/>
                  <a:gd name="T5" fmla="*/ 936 h 996"/>
                  <a:gd name="T6" fmla="*/ 332 w 389"/>
                  <a:gd name="T7" fmla="*/ 866 h 996"/>
                  <a:gd name="T8" fmla="*/ 356 w 389"/>
                  <a:gd name="T9" fmla="*/ 792 h 996"/>
                  <a:gd name="T10" fmla="*/ 376 w 389"/>
                  <a:gd name="T11" fmla="*/ 717 h 996"/>
                  <a:gd name="T12" fmla="*/ 386 w 389"/>
                  <a:gd name="T13" fmla="*/ 633 h 996"/>
                  <a:gd name="T14" fmla="*/ 389 w 389"/>
                  <a:gd name="T15" fmla="*/ 553 h 996"/>
                  <a:gd name="T16" fmla="*/ 386 w 389"/>
                  <a:gd name="T17" fmla="*/ 473 h 996"/>
                  <a:gd name="T18" fmla="*/ 372 w 389"/>
                  <a:gd name="T19" fmla="*/ 390 h 996"/>
                  <a:gd name="T20" fmla="*/ 356 w 389"/>
                  <a:gd name="T21" fmla="*/ 313 h 996"/>
                  <a:gd name="T22" fmla="*/ 329 w 389"/>
                  <a:gd name="T23" fmla="*/ 240 h 996"/>
                  <a:gd name="T24" fmla="*/ 293 w 389"/>
                  <a:gd name="T25" fmla="*/ 174 h 996"/>
                  <a:gd name="T26" fmla="*/ 253 w 389"/>
                  <a:gd name="T27" fmla="*/ 117 h 996"/>
                  <a:gd name="T28" fmla="*/ 200 w 389"/>
                  <a:gd name="T29" fmla="*/ 70 h 996"/>
                  <a:gd name="T30" fmla="*/ 143 w 389"/>
                  <a:gd name="T31" fmla="*/ 30 h 996"/>
                  <a:gd name="T32" fmla="*/ 76 w 389"/>
                  <a:gd name="T33" fmla="*/ 7 h 996"/>
                  <a:gd name="T34" fmla="*/ 0 w 389"/>
                  <a:gd name="T35" fmla="*/ 0 h 996"/>
                  <a:gd name="T36" fmla="*/ 0 w 389"/>
                  <a:gd name="T37" fmla="*/ 27 h 996"/>
                  <a:gd name="T38" fmla="*/ 69 w 389"/>
                  <a:gd name="T39" fmla="*/ 34 h 996"/>
                  <a:gd name="T40" fmla="*/ 130 w 389"/>
                  <a:gd name="T41" fmla="*/ 57 h 996"/>
                  <a:gd name="T42" fmla="*/ 185 w 389"/>
                  <a:gd name="T43" fmla="*/ 91 h 996"/>
                  <a:gd name="T44" fmla="*/ 233 w 389"/>
                  <a:gd name="T45" fmla="*/ 137 h 996"/>
                  <a:gd name="T46" fmla="*/ 273 w 389"/>
                  <a:gd name="T47" fmla="*/ 187 h 996"/>
                  <a:gd name="T48" fmla="*/ 302 w 389"/>
                  <a:gd name="T49" fmla="*/ 253 h 996"/>
                  <a:gd name="T50" fmla="*/ 329 w 389"/>
                  <a:gd name="T51" fmla="*/ 320 h 996"/>
                  <a:gd name="T52" fmla="*/ 346 w 389"/>
                  <a:gd name="T53" fmla="*/ 397 h 996"/>
                  <a:gd name="T54" fmla="*/ 359 w 389"/>
                  <a:gd name="T55" fmla="*/ 473 h 996"/>
                  <a:gd name="T56" fmla="*/ 362 w 389"/>
                  <a:gd name="T57" fmla="*/ 553 h 996"/>
                  <a:gd name="T58" fmla="*/ 359 w 389"/>
                  <a:gd name="T59" fmla="*/ 633 h 996"/>
                  <a:gd name="T60" fmla="*/ 349 w 389"/>
                  <a:gd name="T61" fmla="*/ 709 h 996"/>
                  <a:gd name="T62" fmla="*/ 329 w 389"/>
                  <a:gd name="T63" fmla="*/ 786 h 996"/>
                  <a:gd name="T64" fmla="*/ 306 w 389"/>
                  <a:gd name="T65" fmla="*/ 859 h 996"/>
                  <a:gd name="T66" fmla="*/ 279 w 389"/>
                  <a:gd name="T67" fmla="*/ 923 h 996"/>
                  <a:gd name="T68" fmla="*/ 240 w 389"/>
                  <a:gd name="T69" fmla="*/ 979 h 996"/>
                  <a:gd name="T70" fmla="*/ 240 w 389"/>
                  <a:gd name="T71" fmla="*/ 976 h 996"/>
                  <a:gd name="T72" fmla="*/ 260 w 389"/>
                  <a:gd name="T73" fmla="*/ 996 h 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9" h="996">
                    <a:moveTo>
                      <a:pt x="260" y="996"/>
                    </a:moveTo>
                    <a:lnTo>
                      <a:pt x="260" y="993"/>
                    </a:lnTo>
                    <a:lnTo>
                      <a:pt x="299" y="936"/>
                    </a:lnTo>
                    <a:lnTo>
                      <a:pt x="332" y="866"/>
                    </a:lnTo>
                    <a:lnTo>
                      <a:pt x="356" y="792"/>
                    </a:lnTo>
                    <a:lnTo>
                      <a:pt x="376" y="717"/>
                    </a:lnTo>
                    <a:lnTo>
                      <a:pt x="386" y="633"/>
                    </a:lnTo>
                    <a:lnTo>
                      <a:pt x="389" y="553"/>
                    </a:lnTo>
                    <a:lnTo>
                      <a:pt x="386" y="473"/>
                    </a:lnTo>
                    <a:lnTo>
                      <a:pt x="372" y="390"/>
                    </a:lnTo>
                    <a:lnTo>
                      <a:pt x="356" y="313"/>
                    </a:lnTo>
                    <a:lnTo>
                      <a:pt x="329" y="240"/>
                    </a:lnTo>
                    <a:lnTo>
                      <a:pt x="293" y="174"/>
                    </a:lnTo>
                    <a:lnTo>
                      <a:pt x="253" y="117"/>
                    </a:lnTo>
                    <a:lnTo>
                      <a:pt x="200" y="70"/>
                    </a:lnTo>
                    <a:lnTo>
                      <a:pt x="143" y="30"/>
                    </a:lnTo>
                    <a:lnTo>
                      <a:pt x="76" y="7"/>
                    </a:lnTo>
                    <a:lnTo>
                      <a:pt x="0" y="0"/>
                    </a:lnTo>
                    <a:lnTo>
                      <a:pt x="0" y="27"/>
                    </a:lnTo>
                    <a:lnTo>
                      <a:pt x="69" y="34"/>
                    </a:lnTo>
                    <a:lnTo>
                      <a:pt x="130" y="57"/>
                    </a:lnTo>
                    <a:lnTo>
                      <a:pt x="185" y="91"/>
                    </a:lnTo>
                    <a:lnTo>
                      <a:pt x="233" y="137"/>
                    </a:lnTo>
                    <a:lnTo>
                      <a:pt x="273" y="187"/>
                    </a:lnTo>
                    <a:lnTo>
                      <a:pt x="302" y="253"/>
                    </a:lnTo>
                    <a:lnTo>
                      <a:pt x="329" y="320"/>
                    </a:lnTo>
                    <a:lnTo>
                      <a:pt x="346" y="397"/>
                    </a:lnTo>
                    <a:lnTo>
                      <a:pt x="359" y="473"/>
                    </a:lnTo>
                    <a:lnTo>
                      <a:pt x="362" y="553"/>
                    </a:lnTo>
                    <a:lnTo>
                      <a:pt x="359" y="633"/>
                    </a:lnTo>
                    <a:lnTo>
                      <a:pt x="349" y="709"/>
                    </a:lnTo>
                    <a:lnTo>
                      <a:pt x="329" y="786"/>
                    </a:lnTo>
                    <a:lnTo>
                      <a:pt x="306" y="859"/>
                    </a:lnTo>
                    <a:lnTo>
                      <a:pt x="279" y="923"/>
                    </a:lnTo>
                    <a:lnTo>
                      <a:pt x="240" y="979"/>
                    </a:lnTo>
                    <a:lnTo>
                      <a:pt x="240" y="976"/>
                    </a:lnTo>
                    <a:lnTo>
                      <a:pt x="260" y="9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7" name="Freeform 37">
                <a:extLst>
                  <a:ext uri="{FF2B5EF4-FFF2-40B4-BE49-F238E27FC236}">
                    <a16:creationId xmlns:a16="http://schemas.microsoft.com/office/drawing/2014/main" id="{DAA4420D-CD9C-3145-DA10-88CC987EBEEF}"/>
                  </a:ext>
                </a:extLst>
              </p:cNvPr>
              <p:cNvSpPr>
                <a:spLocks/>
              </p:cNvSpPr>
              <p:nvPr/>
            </p:nvSpPr>
            <p:spPr bwMode="auto">
              <a:xfrm>
                <a:off x="3130" y="3790"/>
                <a:ext cx="132" cy="31"/>
              </a:xfrm>
              <a:custGeom>
                <a:avLst/>
                <a:gdLst>
                  <a:gd name="T0" fmla="*/ 0 w 397"/>
                  <a:gd name="T1" fmla="*/ 42 h 93"/>
                  <a:gd name="T2" fmla="*/ 50 w 397"/>
                  <a:gd name="T3" fmla="*/ 62 h 93"/>
                  <a:gd name="T4" fmla="*/ 101 w 397"/>
                  <a:gd name="T5" fmla="*/ 76 h 93"/>
                  <a:gd name="T6" fmla="*/ 153 w 397"/>
                  <a:gd name="T7" fmla="*/ 86 h 93"/>
                  <a:gd name="T8" fmla="*/ 210 w 397"/>
                  <a:gd name="T9" fmla="*/ 93 h 93"/>
                  <a:gd name="T10" fmla="*/ 264 w 397"/>
                  <a:gd name="T11" fmla="*/ 89 h 93"/>
                  <a:gd name="T12" fmla="*/ 313 w 397"/>
                  <a:gd name="T13" fmla="*/ 76 h 93"/>
                  <a:gd name="T14" fmla="*/ 357 w 397"/>
                  <a:gd name="T15" fmla="*/ 52 h 93"/>
                  <a:gd name="T16" fmla="*/ 397 w 397"/>
                  <a:gd name="T17" fmla="*/ 20 h 93"/>
                  <a:gd name="T18" fmla="*/ 377 w 397"/>
                  <a:gd name="T19" fmla="*/ 0 h 93"/>
                  <a:gd name="T20" fmla="*/ 343 w 397"/>
                  <a:gd name="T21" fmla="*/ 34 h 93"/>
                  <a:gd name="T22" fmla="*/ 307 w 397"/>
                  <a:gd name="T23" fmla="*/ 49 h 93"/>
                  <a:gd name="T24" fmla="*/ 256 w 397"/>
                  <a:gd name="T25" fmla="*/ 62 h 93"/>
                  <a:gd name="T26" fmla="*/ 210 w 397"/>
                  <a:gd name="T27" fmla="*/ 66 h 93"/>
                  <a:gd name="T28" fmla="*/ 161 w 397"/>
                  <a:gd name="T29" fmla="*/ 59 h 93"/>
                  <a:gd name="T30" fmla="*/ 107 w 397"/>
                  <a:gd name="T31" fmla="*/ 49 h 93"/>
                  <a:gd name="T32" fmla="*/ 57 w 397"/>
                  <a:gd name="T33" fmla="*/ 37 h 93"/>
                  <a:gd name="T34" fmla="*/ 14 w 397"/>
                  <a:gd name="T35" fmla="*/ 17 h 93"/>
                  <a:gd name="T36" fmla="*/ 0 w 397"/>
                  <a:gd name="T37" fmla="*/ 4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7" h="93">
                    <a:moveTo>
                      <a:pt x="0" y="42"/>
                    </a:moveTo>
                    <a:lnTo>
                      <a:pt x="50" y="62"/>
                    </a:lnTo>
                    <a:lnTo>
                      <a:pt x="101" y="76"/>
                    </a:lnTo>
                    <a:lnTo>
                      <a:pt x="153" y="86"/>
                    </a:lnTo>
                    <a:lnTo>
                      <a:pt x="210" y="93"/>
                    </a:lnTo>
                    <a:lnTo>
                      <a:pt x="264" y="89"/>
                    </a:lnTo>
                    <a:lnTo>
                      <a:pt x="313" y="76"/>
                    </a:lnTo>
                    <a:lnTo>
                      <a:pt x="357" y="52"/>
                    </a:lnTo>
                    <a:lnTo>
                      <a:pt x="397" y="20"/>
                    </a:lnTo>
                    <a:lnTo>
                      <a:pt x="377" y="0"/>
                    </a:lnTo>
                    <a:lnTo>
                      <a:pt x="343" y="34"/>
                    </a:lnTo>
                    <a:lnTo>
                      <a:pt x="307" y="49"/>
                    </a:lnTo>
                    <a:lnTo>
                      <a:pt x="256" y="62"/>
                    </a:lnTo>
                    <a:lnTo>
                      <a:pt x="210" y="66"/>
                    </a:lnTo>
                    <a:lnTo>
                      <a:pt x="161" y="59"/>
                    </a:lnTo>
                    <a:lnTo>
                      <a:pt x="107" y="49"/>
                    </a:lnTo>
                    <a:lnTo>
                      <a:pt x="57" y="37"/>
                    </a:lnTo>
                    <a:lnTo>
                      <a:pt x="14" y="17"/>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8" name="Freeform 38">
                <a:extLst>
                  <a:ext uri="{FF2B5EF4-FFF2-40B4-BE49-F238E27FC236}">
                    <a16:creationId xmlns:a16="http://schemas.microsoft.com/office/drawing/2014/main" id="{920D6B5B-BED9-8A67-FD30-99C3AD258750}"/>
                  </a:ext>
                </a:extLst>
              </p:cNvPr>
              <p:cNvSpPr>
                <a:spLocks/>
              </p:cNvSpPr>
              <p:nvPr/>
            </p:nvSpPr>
            <p:spPr bwMode="auto">
              <a:xfrm>
                <a:off x="3038" y="3754"/>
                <a:ext cx="97" cy="50"/>
              </a:xfrm>
              <a:custGeom>
                <a:avLst/>
                <a:gdLst>
                  <a:gd name="T0" fmla="*/ 3 w 290"/>
                  <a:gd name="T1" fmla="*/ 25 h 152"/>
                  <a:gd name="T2" fmla="*/ 0 w 290"/>
                  <a:gd name="T3" fmla="*/ 25 h 152"/>
                  <a:gd name="T4" fmla="*/ 40 w 290"/>
                  <a:gd name="T5" fmla="*/ 37 h 152"/>
                  <a:gd name="T6" fmla="*/ 74 w 290"/>
                  <a:gd name="T7" fmla="*/ 52 h 152"/>
                  <a:gd name="T8" fmla="*/ 107 w 290"/>
                  <a:gd name="T9" fmla="*/ 66 h 152"/>
                  <a:gd name="T10" fmla="*/ 144 w 290"/>
                  <a:gd name="T11" fmla="*/ 82 h 152"/>
                  <a:gd name="T12" fmla="*/ 176 w 290"/>
                  <a:gd name="T13" fmla="*/ 102 h 152"/>
                  <a:gd name="T14" fmla="*/ 211 w 290"/>
                  <a:gd name="T15" fmla="*/ 119 h 152"/>
                  <a:gd name="T16" fmla="*/ 243 w 290"/>
                  <a:gd name="T17" fmla="*/ 136 h 152"/>
                  <a:gd name="T18" fmla="*/ 276 w 290"/>
                  <a:gd name="T19" fmla="*/ 152 h 152"/>
                  <a:gd name="T20" fmla="*/ 290 w 290"/>
                  <a:gd name="T21" fmla="*/ 126 h 152"/>
                  <a:gd name="T22" fmla="*/ 256 w 290"/>
                  <a:gd name="T23" fmla="*/ 109 h 152"/>
                  <a:gd name="T24" fmla="*/ 224 w 290"/>
                  <a:gd name="T25" fmla="*/ 92 h 152"/>
                  <a:gd name="T26" fmla="*/ 191 w 290"/>
                  <a:gd name="T27" fmla="*/ 76 h 152"/>
                  <a:gd name="T28" fmla="*/ 156 w 290"/>
                  <a:gd name="T29" fmla="*/ 56 h 152"/>
                  <a:gd name="T30" fmla="*/ 120 w 290"/>
                  <a:gd name="T31" fmla="*/ 40 h 152"/>
                  <a:gd name="T32" fmla="*/ 87 w 290"/>
                  <a:gd name="T33" fmla="*/ 25 h 152"/>
                  <a:gd name="T34" fmla="*/ 47 w 290"/>
                  <a:gd name="T35" fmla="*/ 9 h 152"/>
                  <a:gd name="T36" fmla="*/ 7 w 290"/>
                  <a:gd name="T37" fmla="*/ 0 h 152"/>
                  <a:gd name="T38" fmla="*/ 3 w 290"/>
                  <a:gd name="T39" fmla="*/ 0 h 152"/>
                  <a:gd name="T40" fmla="*/ 7 w 290"/>
                  <a:gd name="T41" fmla="*/ 0 h 152"/>
                  <a:gd name="T42" fmla="*/ 3 w 290"/>
                  <a:gd name="T43" fmla="*/ 0 h 152"/>
                  <a:gd name="T44" fmla="*/ 3 w 290"/>
                  <a:gd name="T45" fmla="*/ 2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0" h="152">
                    <a:moveTo>
                      <a:pt x="3" y="25"/>
                    </a:moveTo>
                    <a:lnTo>
                      <a:pt x="0" y="25"/>
                    </a:lnTo>
                    <a:lnTo>
                      <a:pt x="40" y="37"/>
                    </a:lnTo>
                    <a:lnTo>
                      <a:pt x="74" y="52"/>
                    </a:lnTo>
                    <a:lnTo>
                      <a:pt x="107" y="66"/>
                    </a:lnTo>
                    <a:lnTo>
                      <a:pt x="144" y="82"/>
                    </a:lnTo>
                    <a:lnTo>
                      <a:pt x="176" y="102"/>
                    </a:lnTo>
                    <a:lnTo>
                      <a:pt x="211" y="119"/>
                    </a:lnTo>
                    <a:lnTo>
                      <a:pt x="243" y="136"/>
                    </a:lnTo>
                    <a:lnTo>
                      <a:pt x="276" y="152"/>
                    </a:lnTo>
                    <a:lnTo>
                      <a:pt x="290" y="126"/>
                    </a:lnTo>
                    <a:lnTo>
                      <a:pt x="256" y="109"/>
                    </a:lnTo>
                    <a:lnTo>
                      <a:pt x="224" y="92"/>
                    </a:lnTo>
                    <a:lnTo>
                      <a:pt x="191" y="76"/>
                    </a:lnTo>
                    <a:lnTo>
                      <a:pt x="156" y="56"/>
                    </a:lnTo>
                    <a:lnTo>
                      <a:pt x="120" y="40"/>
                    </a:lnTo>
                    <a:lnTo>
                      <a:pt x="87" y="25"/>
                    </a:lnTo>
                    <a:lnTo>
                      <a:pt x="47" y="9"/>
                    </a:lnTo>
                    <a:lnTo>
                      <a:pt x="7" y="0"/>
                    </a:lnTo>
                    <a:lnTo>
                      <a:pt x="3" y="0"/>
                    </a:lnTo>
                    <a:lnTo>
                      <a:pt x="7" y="0"/>
                    </a:lnTo>
                    <a:lnTo>
                      <a:pt x="3" y="0"/>
                    </a:lnTo>
                    <a:lnTo>
                      <a:pt x="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39" name="Freeform 39">
                <a:extLst>
                  <a:ext uri="{FF2B5EF4-FFF2-40B4-BE49-F238E27FC236}">
                    <a16:creationId xmlns:a16="http://schemas.microsoft.com/office/drawing/2014/main" id="{1163F5FD-39D3-45D0-69C0-59491CD8B722}"/>
                  </a:ext>
                </a:extLst>
              </p:cNvPr>
              <p:cNvSpPr>
                <a:spLocks/>
              </p:cNvSpPr>
              <p:nvPr/>
            </p:nvSpPr>
            <p:spPr bwMode="auto">
              <a:xfrm>
                <a:off x="3014" y="3754"/>
                <a:ext cx="26" cy="9"/>
              </a:xfrm>
              <a:custGeom>
                <a:avLst/>
                <a:gdLst>
                  <a:gd name="T0" fmla="*/ 20 w 77"/>
                  <a:gd name="T1" fmla="*/ 22 h 26"/>
                  <a:gd name="T2" fmla="*/ 10 w 77"/>
                  <a:gd name="T3" fmla="*/ 26 h 26"/>
                  <a:gd name="T4" fmla="*/ 77 w 77"/>
                  <a:gd name="T5" fmla="*/ 26 h 26"/>
                  <a:gd name="T6" fmla="*/ 77 w 77"/>
                  <a:gd name="T7" fmla="*/ 0 h 26"/>
                  <a:gd name="T8" fmla="*/ 10 w 77"/>
                  <a:gd name="T9" fmla="*/ 0 h 26"/>
                  <a:gd name="T10" fmla="*/ 0 w 77"/>
                  <a:gd name="T11" fmla="*/ 2 h 26"/>
                  <a:gd name="T12" fmla="*/ 10 w 77"/>
                  <a:gd name="T13" fmla="*/ 0 h 26"/>
                  <a:gd name="T14" fmla="*/ 4 w 77"/>
                  <a:gd name="T15" fmla="*/ 0 h 26"/>
                  <a:gd name="T16" fmla="*/ 0 w 77"/>
                  <a:gd name="T17" fmla="*/ 2 h 26"/>
                  <a:gd name="T18" fmla="*/ 20 w 77"/>
                  <a:gd name="T1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26">
                    <a:moveTo>
                      <a:pt x="20" y="22"/>
                    </a:moveTo>
                    <a:lnTo>
                      <a:pt x="10" y="26"/>
                    </a:lnTo>
                    <a:lnTo>
                      <a:pt x="77" y="26"/>
                    </a:lnTo>
                    <a:lnTo>
                      <a:pt x="77" y="0"/>
                    </a:lnTo>
                    <a:lnTo>
                      <a:pt x="10" y="0"/>
                    </a:lnTo>
                    <a:lnTo>
                      <a:pt x="0" y="2"/>
                    </a:lnTo>
                    <a:lnTo>
                      <a:pt x="10" y="0"/>
                    </a:lnTo>
                    <a:lnTo>
                      <a:pt x="4" y="0"/>
                    </a:lnTo>
                    <a:lnTo>
                      <a:pt x="0" y="2"/>
                    </a:lnTo>
                    <a:lnTo>
                      <a:pt x="2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0" name="Freeform 40">
                <a:extLst>
                  <a:ext uri="{FF2B5EF4-FFF2-40B4-BE49-F238E27FC236}">
                    <a16:creationId xmlns:a16="http://schemas.microsoft.com/office/drawing/2014/main" id="{53FBE84F-2703-8791-4A47-E9210BF9D0CD}"/>
                  </a:ext>
                </a:extLst>
              </p:cNvPr>
              <p:cNvSpPr>
                <a:spLocks/>
              </p:cNvSpPr>
              <p:nvPr/>
            </p:nvSpPr>
            <p:spPr bwMode="auto">
              <a:xfrm>
                <a:off x="1465" y="2358"/>
                <a:ext cx="1813" cy="1633"/>
              </a:xfrm>
              <a:custGeom>
                <a:avLst/>
                <a:gdLst>
                  <a:gd name="T0" fmla="*/ 5011 w 5440"/>
                  <a:gd name="T1" fmla="*/ 4170 h 4899"/>
                  <a:gd name="T2" fmla="*/ 5167 w 5440"/>
                  <a:gd name="T3" fmla="*/ 4331 h 4899"/>
                  <a:gd name="T4" fmla="*/ 5190 w 5440"/>
                  <a:gd name="T5" fmla="*/ 4254 h 4899"/>
                  <a:gd name="T6" fmla="*/ 5440 w 5440"/>
                  <a:gd name="T7" fmla="*/ 3991 h 4899"/>
                  <a:gd name="T8" fmla="*/ 5267 w 5440"/>
                  <a:gd name="T9" fmla="*/ 3485 h 4899"/>
                  <a:gd name="T10" fmla="*/ 5127 w 5440"/>
                  <a:gd name="T11" fmla="*/ 3422 h 4899"/>
                  <a:gd name="T12" fmla="*/ 4844 w 5440"/>
                  <a:gd name="T13" fmla="*/ 3428 h 4899"/>
                  <a:gd name="T14" fmla="*/ 4501 w 5440"/>
                  <a:gd name="T15" fmla="*/ 3348 h 4899"/>
                  <a:gd name="T16" fmla="*/ 4212 w 5440"/>
                  <a:gd name="T17" fmla="*/ 3415 h 4899"/>
                  <a:gd name="T18" fmla="*/ 4025 w 5440"/>
                  <a:gd name="T19" fmla="*/ 3521 h 4899"/>
                  <a:gd name="T20" fmla="*/ 3736 w 5440"/>
                  <a:gd name="T21" fmla="*/ 3715 h 4899"/>
                  <a:gd name="T22" fmla="*/ 3389 w 5440"/>
                  <a:gd name="T23" fmla="*/ 3957 h 4899"/>
                  <a:gd name="T24" fmla="*/ 3033 w 5440"/>
                  <a:gd name="T25" fmla="*/ 4110 h 4899"/>
                  <a:gd name="T26" fmla="*/ 2621 w 5440"/>
                  <a:gd name="T27" fmla="*/ 4081 h 4899"/>
                  <a:gd name="T28" fmla="*/ 2188 w 5440"/>
                  <a:gd name="T29" fmla="*/ 4093 h 4899"/>
                  <a:gd name="T30" fmla="*/ 1819 w 5440"/>
                  <a:gd name="T31" fmla="*/ 4004 h 4899"/>
                  <a:gd name="T32" fmla="*/ 1383 w 5440"/>
                  <a:gd name="T33" fmla="*/ 3857 h 4899"/>
                  <a:gd name="T34" fmla="*/ 1256 w 5440"/>
                  <a:gd name="T35" fmla="*/ 3532 h 4899"/>
                  <a:gd name="T36" fmla="*/ 1116 w 5440"/>
                  <a:gd name="T37" fmla="*/ 3252 h 4899"/>
                  <a:gd name="T38" fmla="*/ 1063 w 5440"/>
                  <a:gd name="T39" fmla="*/ 3102 h 4899"/>
                  <a:gd name="T40" fmla="*/ 929 w 5440"/>
                  <a:gd name="T41" fmla="*/ 2916 h 4899"/>
                  <a:gd name="T42" fmla="*/ 880 w 5440"/>
                  <a:gd name="T43" fmla="*/ 2666 h 4899"/>
                  <a:gd name="T44" fmla="*/ 809 w 5440"/>
                  <a:gd name="T45" fmla="*/ 2303 h 4899"/>
                  <a:gd name="T46" fmla="*/ 823 w 5440"/>
                  <a:gd name="T47" fmla="*/ 1994 h 4899"/>
                  <a:gd name="T48" fmla="*/ 917 w 5440"/>
                  <a:gd name="T49" fmla="*/ 1764 h 4899"/>
                  <a:gd name="T50" fmla="*/ 1126 w 5440"/>
                  <a:gd name="T51" fmla="*/ 1341 h 4899"/>
                  <a:gd name="T52" fmla="*/ 1289 w 5440"/>
                  <a:gd name="T53" fmla="*/ 1138 h 4899"/>
                  <a:gd name="T54" fmla="*/ 1512 w 5440"/>
                  <a:gd name="T55" fmla="*/ 982 h 4899"/>
                  <a:gd name="T56" fmla="*/ 1835 w 5440"/>
                  <a:gd name="T57" fmla="*/ 899 h 4899"/>
                  <a:gd name="T58" fmla="*/ 1881 w 5440"/>
                  <a:gd name="T59" fmla="*/ 659 h 4899"/>
                  <a:gd name="T60" fmla="*/ 1805 w 5440"/>
                  <a:gd name="T61" fmla="*/ 180 h 4899"/>
                  <a:gd name="T62" fmla="*/ 1715 w 5440"/>
                  <a:gd name="T63" fmla="*/ 80 h 4899"/>
                  <a:gd name="T64" fmla="*/ 1538 w 5440"/>
                  <a:gd name="T65" fmla="*/ 216 h 4899"/>
                  <a:gd name="T66" fmla="*/ 1319 w 5440"/>
                  <a:gd name="T67" fmla="*/ 313 h 4899"/>
                  <a:gd name="T68" fmla="*/ 913 w 5440"/>
                  <a:gd name="T69" fmla="*/ 589 h 4899"/>
                  <a:gd name="T70" fmla="*/ 643 w 5440"/>
                  <a:gd name="T71" fmla="*/ 838 h 4899"/>
                  <a:gd name="T72" fmla="*/ 536 w 5440"/>
                  <a:gd name="T73" fmla="*/ 1118 h 4899"/>
                  <a:gd name="T74" fmla="*/ 384 w 5440"/>
                  <a:gd name="T75" fmla="*/ 1361 h 4899"/>
                  <a:gd name="T76" fmla="*/ 307 w 5440"/>
                  <a:gd name="T77" fmla="*/ 1574 h 4899"/>
                  <a:gd name="T78" fmla="*/ 234 w 5440"/>
                  <a:gd name="T79" fmla="*/ 1890 h 4899"/>
                  <a:gd name="T80" fmla="*/ 27 w 5440"/>
                  <a:gd name="T81" fmla="*/ 2442 h 4899"/>
                  <a:gd name="T82" fmla="*/ 67 w 5440"/>
                  <a:gd name="T83" fmla="*/ 2633 h 4899"/>
                  <a:gd name="T84" fmla="*/ 44 w 5440"/>
                  <a:gd name="T85" fmla="*/ 2966 h 4899"/>
                  <a:gd name="T86" fmla="*/ 168 w 5440"/>
                  <a:gd name="T87" fmla="*/ 3288 h 4899"/>
                  <a:gd name="T88" fmla="*/ 160 w 5440"/>
                  <a:gd name="T89" fmla="*/ 3428 h 4899"/>
                  <a:gd name="T90" fmla="*/ 303 w 5440"/>
                  <a:gd name="T91" fmla="*/ 3658 h 4899"/>
                  <a:gd name="T92" fmla="*/ 541 w 5440"/>
                  <a:gd name="T93" fmla="*/ 3934 h 4899"/>
                  <a:gd name="T94" fmla="*/ 770 w 5440"/>
                  <a:gd name="T95" fmla="*/ 4147 h 4899"/>
                  <a:gd name="T96" fmla="*/ 1060 w 5440"/>
                  <a:gd name="T97" fmla="*/ 4331 h 4899"/>
                  <a:gd name="T98" fmla="*/ 1266 w 5440"/>
                  <a:gd name="T99" fmla="*/ 4433 h 4899"/>
                  <a:gd name="T100" fmla="*/ 1779 w 5440"/>
                  <a:gd name="T101" fmla="*/ 4642 h 4899"/>
                  <a:gd name="T102" fmla="*/ 1928 w 5440"/>
                  <a:gd name="T103" fmla="*/ 4746 h 4899"/>
                  <a:gd name="T104" fmla="*/ 2244 w 5440"/>
                  <a:gd name="T105" fmla="*/ 4860 h 4899"/>
                  <a:gd name="T106" fmla="*/ 2531 w 5440"/>
                  <a:gd name="T107" fmla="*/ 4873 h 4899"/>
                  <a:gd name="T108" fmla="*/ 2930 w 5440"/>
                  <a:gd name="T109" fmla="*/ 4866 h 4899"/>
                  <a:gd name="T110" fmla="*/ 3103 w 5440"/>
                  <a:gd name="T111" fmla="*/ 4850 h 4899"/>
                  <a:gd name="T112" fmla="*/ 3429 w 5440"/>
                  <a:gd name="T113" fmla="*/ 4803 h 4899"/>
                  <a:gd name="T114" fmla="*/ 3645 w 5440"/>
                  <a:gd name="T115" fmla="*/ 4734 h 4899"/>
                  <a:gd name="T116" fmla="*/ 4008 w 5440"/>
                  <a:gd name="T117" fmla="*/ 4543 h 4899"/>
                  <a:gd name="T118" fmla="*/ 4362 w 5440"/>
                  <a:gd name="T119" fmla="*/ 4310 h 4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40" h="4899">
                    <a:moveTo>
                      <a:pt x="4571" y="4061"/>
                    </a:moveTo>
                    <a:lnTo>
                      <a:pt x="4594" y="4058"/>
                    </a:lnTo>
                    <a:lnTo>
                      <a:pt x="4614" y="4048"/>
                    </a:lnTo>
                    <a:lnTo>
                      <a:pt x="4631" y="4038"/>
                    </a:lnTo>
                    <a:lnTo>
                      <a:pt x="4648" y="4031"/>
                    </a:lnTo>
                    <a:lnTo>
                      <a:pt x="4691" y="4028"/>
                    </a:lnTo>
                    <a:lnTo>
                      <a:pt x="4730" y="4034"/>
                    </a:lnTo>
                    <a:lnTo>
                      <a:pt x="4770" y="4048"/>
                    </a:lnTo>
                    <a:lnTo>
                      <a:pt x="4810" y="4068"/>
                    </a:lnTo>
                    <a:lnTo>
                      <a:pt x="4850" y="4093"/>
                    </a:lnTo>
                    <a:lnTo>
                      <a:pt x="4887" y="4117"/>
                    </a:lnTo>
                    <a:lnTo>
                      <a:pt x="4927" y="4144"/>
                    </a:lnTo>
                    <a:lnTo>
                      <a:pt x="4967" y="4163"/>
                    </a:lnTo>
                    <a:lnTo>
                      <a:pt x="4981" y="4167"/>
                    </a:lnTo>
                    <a:lnTo>
                      <a:pt x="4997" y="4170"/>
                    </a:lnTo>
                    <a:lnTo>
                      <a:pt x="5011" y="4170"/>
                    </a:lnTo>
                    <a:lnTo>
                      <a:pt x="5026" y="4170"/>
                    </a:lnTo>
                    <a:lnTo>
                      <a:pt x="5043" y="4170"/>
                    </a:lnTo>
                    <a:lnTo>
                      <a:pt x="5061" y="4173"/>
                    </a:lnTo>
                    <a:lnTo>
                      <a:pt x="5074" y="4177"/>
                    </a:lnTo>
                    <a:lnTo>
                      <a:pt x="5091" y="4187"/>
                    </a:lnTo>
                    <a:lnTo>
                      <a:pt x="5110" y="4200"/>
                    </a:lnTo>
                    <a:lnTo>
                      <a:pt x="5130" y="4214"/>
                    </a:lnTo>
                    <a:lnTo>
                      <a:pt x="5147" y="4224"/>
                    </a:lnTo>
                    <a:lnTo>
                      <a:pt x="5163" y="4240"/>
                    </a:lnTo>
                    <a:lnTo>
                      <a:pt x="5160" y="4244"/>
                    </a:lnTo>
                    <a:lnTo>
                      <a:pt x="5160" y="4247"/>
                    </a:lnTo>
                    <a:lnTo>
                      <a:pt x="5160" y="4257"/>
                    </a:lnTo>
                    <a:lnTo>
                      <a:pt x="5163" y="4274"/>
                    </a:lnTo>
                    <a:lnTo>
                      <a:pt x="5163" y="4290"/>
                    </a:lnTo>
                    <a:lnTo>
                      <a:pt x="5167" y="4310"/>
                    </a:lnTo>
                    <a:lnTo>
                      <a:pt x="5167" y="4331"/>
                    </a:lnTo>
                    <a:lnTo>
                      <a:pt x="5170" y="4349"/>
                    </a:lnTo>
                    <a:lnTo>
                      <a:pt x="5170" y="4366"/>
                    </a:lnTo>
                    <a:lnTo>
                      <a:pt x="5167" y="4349"/>
                    </a:lnTo>
                    <a:lnTo>
                      <a:pt x="5167" y="4337"/>
                    </a:lnTo>
                    <a:lnTo>
                      <a:pt x="5163" y="4317"/>
                    </a:lnTo>
                    <a:lnTo>
                      <a:pt x="5163" y="4300"/>
                    </a:lnTo>
                    <a:lnTo>
                      <a:pt x="5163" y="4284"/>
                    </a:lnTo>
                    <a:lnTo>
                      <a:pt x="5163" y="4267"/>
                    </a:lnTo>
                    <a:lnTo>
                      <a:pt x="5163" y="4250"/>
                    </a:lnTo>
                    <a:lnTo>
                      <a:pt x="5163" y="4234"/>
                    </a:lnTo>
                    <a:lnTo>
                      <a:pt x="5167" y="4237"/>
                    </a:lnTo>
                    <a:lnTo>
                      <a:pt x="5170" y="4244"/>
                    </a:lnTo>
                    <a:lnTo>
                      <a:pt x="5173" y="4247"/>
                    </a:lnTo>
                    <a:lnTo>
                      <a:pt x="5177" y="4250"/>
                    </a:lnTo>
                    <a:lnTo>
                      <a:pt x="5183" y="4250"/>
                    </a:lnTo>
                    <a:lnTo>
                      <a:pt x="5190" y="4254"/>
                    </a:lnTo>
                    <a:lnTo>
                      <a:pt x="5197" y="4257"/>
                    </a:lnTo>
                    <a:lnTo>
                      <a:pt x="5200" y="4260"/>
                    </a:lnTo>
                    <a:lnTo>
                      <a:pt x="5217" y="4264"/>
                    </a:lnTo>
                    <a:lnTo>
                      <a:pt x="5230" y="4274"/>
                    </a:lnTo>
                    <a:lnTo>
                      <a:pt x="5247" y="4277"/>
                    </a:lnTo>
                    <a:lnTo>
                      <a:pt x="5270" y="4277"/>
                    </a:lnTo>
                    <a:lnTo>
                      <a:pt x="5294" y="4267"/>
                    </a:lnTo>
                    <a:lnTo>
                      <a:pt x="5314" y="4250"/>
                    </a:lnTo>
                    <a:lnTo>
                      <a:pt x="5330" y="4227"/>
                    </a:lnTo>
                    <a:lnTo>
                      <a:pt x="5347" y="4204"/>
                    </a:lnTo>
                    <a:lnTo>
                      <a:pt x="5370" y="4173"/>
                    </a:lnTo>
                    <a:lnTo>
                      <a:pt x="5393" y="4141"/>
                    </a:lnTo>
                    <a:lnTo>
                      <a:pt x="5413" y="4107"/>
                    </a:lnTo>
                    <a:lnTo>
                      <a:pt x="5427" y="4070"/>
                    </a:lnTo>
                    <a:lnTo>
                      <a:pt x="5436" y="4031"/>
                    </a:lnTo>
                    <a:lnTo>
                      <a:pt x="5440" y="3991"/>
                    </a:lnTo>
                    <a:lnTo>
                      <a:pt x="5436" y="3951"/>
                    </a:lnTo>
                    <a:lnTo>
                      <a:pt x="5431" y="3911"/>
                    </a:lnTo>
                    <a:lnTo>
                      <a:pt x="5419" y="3874"/>
                    </a:lnTo>
                    <a:lnTo>
                      <a:pt x="5413" y="3840"/>
                    </a:lnTo>
                    <a:lnTo>
                      <a:pt x="5403" y="3805"/>
                    </a:lnTo>
                    <a:lnTo>
                      <a:pt x="5396" y="3771"/>
                    </a:lnTo>
                    <a:lnTo>
                      <a:pt x="5391" y="3735"/>
                    </a:lnTo>
                    <a:lnTo>
                      <a:pt x="5387" y="3701"/>
                    </a:lnTo>
                    <a:lnTo>
                      <a:pt x="5383" y="3664"/>
                    </a:lnTo>
                    <a:lnTo>
                      <a:pt x="5379" y="3628"/>
                    </a:lnTo>
                    <a:lnTo>
                      <a:pt x="5374" y="3598"/>
                    </a:lnTo>
                    <a:lnTo>
                      <a:pt x="5364" y="3569"/>
                    </a:lnTo>
                    <a:lnTo>
                      <a:pt x="5344" y="3541"/>
                    </a:lnTo>
                    <a:lnTo>
                      <a:pt x="5319" y="3517"/>
                    </a:lnTo>
                    <a:lnTo>
                      <a:pt x="5294" y="3498"/>
                    </a:lnTo>
                    <a:lnTo>
                      <a:pt x="5267" y="3485"/>
                    </a:lnTo>
                    <a:lnTo>
                      <a:pt x="5237" y="3478"/>
                    </a:lnTo>
                    <a:lnTo>
                      <a:pt x="5210" y="3481"/>
                    </a:lnTo>
                    <a:lnTo>
                      <a:pt x="5190" y="3488"/>
                    </a:lnTo>
                    <a:lnTo>
                      <a:pt x="5163" y="3501"/>
                    </a:lnTo>
                    <a:lnTo>
                      <a:pt x="5137" y="3515"/>
                    </a:lnTo>
                    <a:lnTo>
                      <a:pt x="5127" y="3532"/>
                    </a:lnTo>
                    <a:lnTo>
                      <a:pt x="5127" y="3512"/>
                    </a:lnTo>
                    <a:lnTo>
                      <a:pt x="5127" y="3495"/>
                    </a:lnTo>
                    <a:lnTo>
                      <a:pt x="5127" y="3475"/>
                    </a:lnTo>
                    <a:lnTo>
                      <a:pt x="5127" y="3455"/>
                    </a:lnTo>
                    <a:lnTo>
                      <a:pt x="5127" y="3435"/>
                    </a:lnTo>
                    <a:lnTo>
                      <a:pt x="5127" y="3415"/>
                    </a:lnTo>
                    <a:lnTo>
                      <a:pt x="5130" y="3395"/>
                    </a:lnTo>
                    <a:lnTo>
                      <a:pt x="5130" y="3375"/>
                    </a:lnTo>
                    <a:lnTo>
                      <a:pt x="5130" y="3398"/>
                    </a:lnTo>
                    <a:lnTo>
                      <a:pt x="5127" y="3422"/>
                    </a:lnTo>
                    <a:lnTo>
                      <a:pt x="5127" y="3448"/>
                    </a:lnTo>
                    <a:lnTo>
                      <a:pt x="5127" y="3472"/>
                    </a:lnTo>
                    <a:lnTo>
                      <a:pt x="5127" y="3495"/>
                    </a:lnTo>
                    <a:lnTo>
                      <a:pt x="5127" y="3512"/>
                    </a:lnTo>
                    <a:lnTo>
                      <a:pt x="5123" y="3525"/>
                    </a:lnTo>
                    <a:lnTo>
                      <a:pt x="5123" y="3528"/>
                    </a:lnTo>
                    <a:lnTo>
                      <a:pt x="5117" y="3525"/>
                    </a:lnTo>
                    <a:lnTo>
                      <a:pt x="5100" y="3517"/>
                    </a:lnTo>
                    <a:lnTo>
                      <a:pt x="5071" y="3508"/>
                    </a:lnTo>
                    <a:lnTo>
                      <a:pt x="5034" y="3495"/>
                    </a:lnTo>
                    <a:lnTo>
                      <a:pt x="4994" y="3478"/>
                    </a:lnTo>
                    <a:lnTo>
                      <a:pt x="4951" y="3465"/>
                    </a:lnTo>
                    <a:lnTo>
                      <a:pt x="4911" y="3448"/>
                    </a:lnTo>
                    <a:lnTo>
                      <a:pt x="4877" y="3435"/>
                    </a:lnTo>
                    <a:lnTo>
                      <a:pt x="4860" y="3428"/>
                    </a:lnTo>
                    <a:lnTo>
                      <a:pt x="4844" y="3428"/>
                    </a:lnTo>
                    <a:lnTo>
                      <a:pt x="4824" y="3428"/>
                    </a:lnTo>
                    <a:lnTo>
                      <a:pt x="4807" y="3432"/>
                    </a:lnTo>
                    <a:lnTo>
                      <a:pt x="4790" y="3432"/>
                    </a:lnTo>
                    <a:lnTo>
                      <a:pt x="4778" y="3435"/>
                    </a:lnTo>
                    <a:lnTo>
                      <a:pt x="4765" y="3432"/>
                    </a:lnTo>
                    <a:lnTo>
                      <a:pt x="4758" y="3428"/>
                    </a:lnTo>
                    <a:lnTo>
                      <a:pt x="4730" y="3405"/>
                    </a:lnTo>
                    <a:lnTo>
                      <a:pt x="4701" y="3388"/>
                    </a:lnTo>
                    <a:lnTo>
                      <a:pt x="4671" y="3378"/>
                    </a:lnTo>
                    <a:lnTo>
                      <a:pt x="4634" y="3371"/>
                    </a:lnTo>
                    <a:lnTo>
                      <a:pt x="4601" y="3368"/>
                    </a:lnTo>
                    <a:lnTo>
                      <a:pt x="4564" y="3368"/>
                    </a:lnTo>
                    <a:lnTo>
                      <a:pt x="4531" y="3365"/>
                    </a:lnTo>
                    <a:lnTo>
                      <a:pt x="4501" y="3361"/>
                    </a:lnTo>
                    <a:lnTo>
                      <a:pt x="4501" y="3355"/>
                    </a:lnTo>
                    <a:lnTo>
                      <a:pt x="4501" y="3348"/>
                    </a:lnTo>
                    <a:lnTo>
                      <a:pt x="4494" y="3345"/>
                    </a:lnTo>
                    <a:lnTo>
                      <a:pt x="4491" y="3341"/>
                    </a:lnTo>
                    <a:lnTo>
                      <a:pt x="4477" y="3338"/>
                    </a:lnTo>
                    <a:lnTo>
                      <a:pt x="4462" y="3336"/>
                    </a:lnTo>
                    <a:lnTo>
                      <a:pt x="4448" y="3336"/>
                    </a:lnTo>
                    <a:lnTo>
                      <a:pt x="4432" y="3336"/>
                    </a:lnTo>
                    <a:lnTo>
                      <a:pt x="4417" y="3336"/>
                    </a:lnTo>
                    <a:lnTo>
                      <a:pt x="4402" y="3338"/>
                    </a:lnTo>
                    <a:lnTo>
                      <a:pt x="4388" y="3338"/>
                    </a:lnTo>
                    <a:lnTo>
                      <a:pt x="4375" y="3341"/>
                    </a:lnTo>
                    <a:lnTo>
                      <a:pt x="4345" y="3351"/>
                    </a:lnTo>
                    <a:lnTo>
                      <a:pt x="4318" y="3361"/>
                    </a:lnTo>
                    <a:lnTo>
                      <a:pt x="4288" y="3371"/>
                    </a:lnTo>
                    <a:lnTo>
                      <a:pt x="4261" y="3385"/>
                    </a:lnTo>
                    <a:lnTo>
                      <a:pt x="4235" y="3402"/>
                    </a:lnTo>
                    <a:lnTo>
                      <a:pt x="4212" y="3415"/>
                    </a:lnTo>
                    <a:lnTo>
                      <a:pt x="4184" y="3432"/>
                    </a:lnTo>
                    <a:lnTo>
                      <a:pt x="4158" y="3448"/>
                    </a:lnTo>
                    <a:lnTo>
                      <a:pt x="4149" y="3452"/>
                    </a:lnTo>
                    <a:lnTo>
                      <a:pt x="4139" y="3452"/>
                    </a:lnTo>
                    <a:lnTo>
                      <a:pt x="4129" y="3448"/>
                    </a:lnTo>
                    <a:lnTo>
                      <a:pt x="4119" y="3452"/>
                    </a:lnTo>
                    <a:lnTo>
                      <a:pt x="4112" y="3462"/>
                    </a:lnTo>
                    <a:lnTo>
                      <a:pt x="4105" y="3475"/>
                    </a:lnTo>
                    <a:lnTo>
                      <a:pt x="4099" y="3485"/>
                    </a:lnTo>
                    <a:lnTo>
                      <a:pt x="4085" y="3492"/>
                    </a:lnTo>
                    <a:lnTo>
                      <a:pt x="4075" y="3492"/>
                    </a:lnTo>
                    <a:lnTo>
                      <a:pt x="4065" y="3492"/>
                    </a:lnTo>
                    <a:lnTo>
                      <a:pt x="4059" y="3492"/>
                    </a:lnTo>
                    <a:lnTo>
                      <a:pt x="4052" y="3492"/>
                    </a:lnTo>
                    <a:lnTo>
                      <a:pt x="4039" y="3508"/>
                    </a:lnTo>
                    <a:lnTo>
                      <a:pt x="4025" y="3521"/>
                    </a:lnTo>
                    <a:lnTo>
                      <a:pt x="4008" y="3537"/>
                    </a:lnTo>
                    <a:lnTo>
                      <a:pt x="3995" y="3552"/>
                    </a:lnTo>
                    <a:lnTo>
                      <a:pt x="3982" y="3564"/>
                    </a:lnTo>
                    <a:lnTo>
                      <a:pt x="3965" y="3574"/>
                    </a:lnTo>
                    <a:lnTo>
                      <a:pt x="3945" y="3581"/>
                    </a:lnTo>
                    <a:lnTo>
                      <a:pt x="3925" y="3589"/>
                    </a:lnTo>
                    <a:lnTo>
                      <a:pt x="3925" y="3584"/>
                    </a:lnTo>
                    <a:lnTo>
                      <a:pt x="3925" y="3581"/>
                    </a:lnTo>
                    <a:lnTo>
                      <a:pt x="3899" y="3594"/>
                    </a:lnTo>
                    <a:lnTo>
                      <a:pt x="3872" y="3608"/>
                    </a:lnTo>
                    <a:lnTo>
                      <a:pt x="3845" y="3621"/>
                    </a:lnTo>
                    <a:lnTo>
                      <a:pt x="3819" y="3634"/>
                    </a:lnTo>
                    <a:lnTo>
                      <a:pt x="3796" y="3651"/>
                    </a:lnTo>
                    <a:lnTo>
                      <a:pt x="3772" y="3671"/>
                    </a:lnTo>
                    <a:lnTo>
                      <a:pt x="3752" y="3691"/>
                    </a:lnTo>
                    <a:lnTo>
                      <a:pt x="3736" y="3715"/>
                    </a:lnTo>
                    <a:lnTo>
                      <a:pt x="3719" y="3738"/>
                    </a:lnTo>
                    <a:lnTo>
                      <a:pt x="3702" y="3755"/>
                    </a:lnTo>
                    <a:lnTo>
                      <a:pt x="3682" y="3771"/>
                    </a:lnTo>
                    <a:lnTo>
                      <a:pt x="3662" y="3785"/>
                    </a:lnTo>
                    <a:lnTo>
                      <a:pt x="3642" y="3794"/>
                    </a:lnTo>
                    <a:lnTo>
                      <a:pt x="3619" y="3808"/>
                    </a:lnTo>
                    <a:lnTo>
                      <a:pt x="3595" y="3814"/>
                    </a:lnTo>
                    <a:lnTo>
                      <a:pt x="3572" y="3825"/>
                    </a:lnTo>
                    <a:lnTo>
                      <a:pt x="3546" y="3840"/>
                    </a:lnTo>
                    <a:lnTo>
                      <a:pt x="3523" y="3868"/>
                    </a:lnTo>
                    <a:lnTo>
                      <a:pt x="3503" y="3894"/>
                    </a:lnTo>
                    <a:lnTo>
                      <a:pt x="3483" y="3907"/>
                    </a:lnTo>
                    <a:lnTo>
                      <a:pt x="3459" y="3917"/>
                    </a:lnTo>
                    <a:lnTo>
                      <a:pt x="3436" y="3931"/>
                    </a:lnTo>
                    <a:lnTo>
                      <a:pt x="3413" y="3944"/>
                    </a:lnTo>
                    <a:lnTo>
                      <a:pt x="3389" y="3957"/>
                    </a:lnTo>
                    <a:lnTo>
                      <a:pt x="3369" y="3974"/>
                    </a:lnTo>
                    <a:lnTo>
                      <a:pt x="3350" y="3991"/>
                    </a:lnTo>
                    <a:lnTo>
                      <a:pt x="3330" y="4007"/>
                    </a:lnTo>
                    <a:lnTo>
                      <a:pt x="3312" y="4024"/>
                    </a:lnTo>
                    <a:lnTo>
                      <a:pt x="3290" y="4038"/>
                    </a:lnTo>
                    <a:lnTo>
                      <a:pt x="3262" y="4048"/>
                    </a:lnTo>
                    <a:lnTo>
                      <a:pt x="3233" y="4051"/>
                    </a:lnTo>
                    <a:lnTo>
                      <a:pt x="3203" y="4053"/>
                    </a:lnTo>
                    <a:lnTo>
                      <a:pt x="3170" y="4058"/>
                    </a:lnTo>
                    <a:lnTo>
                      <a:pt x="3140" y="4064"/>
                    </a:lnTo>
                    <a:lnTo>
                      <a:pt x="3110" y="4078"/>
                    </a:lnTo>
                    <a:lnTo>
                      <a:pt x="3080" y="4101"/>
                    </a:lnTo>
                    <a:lnTo>
                      <a:pt x="3070" y="4107"/>
                    </a:lnTo>
                    <a:lnTo>
                      <a:pt x="3056" y="4110"/>
                    </a:lnTo>
                    <a:lnTo>
                      <a:pt x="3043" y="4110"/>
                    </a:lnTo>
                    <a:lnTo>
                      <a:pt x="3033" y="4110"/>
                    </a:lnTo>
                    <a:lnTo>
                      <a:pt x="3017" y="4104"/>
                    </a:lnTo>
                    <a:lnTo>
                      <a:pt x="3000" y="4093"/>
                    </a:lnTo>
                    <a:lnTo>
                      <a:pt x="2981" y="4084"/>
                    </a:lnTo>
                    <a:lnTo>
                      <a:pt x="2963" y="4078"/>
                    </a:lnTo>
                    <a:lnTo>
                      <a:pt x="2946" y="4070"/>
                    </a:lnTo>
                    <a:lnTo>
                      <a:pt x="2930" y="4068"/>
                    </a:lnTo>
                    <a:lnTo>
                      <a:pt x="2914" y="4068"/>
                    </a:lnTo>
                    <a:lnTo>
                      <a:pt x="2900" y="4073"/>
                    </a:lnTo>
                    <a:lnTo>
                      <a:pt x="2867" y="4090"/>
                    </a:lnTo>
                    <a:lnTo>
                      <a:pt x="2834" y="4101"/>
                    </a:lnTo>
                    <a:lnTo>
                      <a:pt x="2800" y="4101"/>
                    </a:lnTo>
                    <a:lnTo>
                      <a:pt x="2767" y="4098"/>
                    </a:lnTo>
                    <a:lnTo>
                      <a:pt x="2730" y="4090"/>
                    </a:lnTo>
                    <a:lnTo>
                      <a:pt x="2693" y="4084"/>
                    </a:lnTo>
                    <a:lnTo>
                      <a:pt x="2658" y="4081"/>
                    </a:lnTo>
                    <a:lnTo>
                      <a:pt x="2621" y="4081"/>
                    </a:lnTo>
                    <a:lnTo>
                      <a:pt x="2574" y="4084"/>
                    </a:lnTo>
                    <a:lnTo>
                      <a:pt x="2527" y="4084"/>
                    </a:lnTo>
                    <a:lnTo>
                      <a:pt x="2477" y="4081"/>
                    </a:lnTo>
                    <a:lnTo>
                      <a:pt x="2430" y="4081"/>
                    </a:lnTo>
                    <a:lnTo>
                      <a:pt x="2384" y="4078"/>
                    </a:lnTo>
                    <a:lnTo>
                      <a:pt x="2337" y="4081"/>
                    </a:lnTo>
                    <a:lnTo>
                      <a:pt x="2288" y="4084"/>
                    </a:lnTo>
                    <a:lnTo>
                      <a:pt x="2241" y="4090"/>
                    </a:lnTo>
                    <a:lnTo>
                      <a:pt x="2238" y="4088"/>
                    </a:lnTo>
                    <a:lnTo>
                      <a:pt x="2234" y="4084"/>
                    </a:lnTo>
                    <a:lnTo>
                      <a:pt x="2228" y="4081"/>
                    </a:lnTo>
                    <a:lnTo>
                      <a:pt x="2224" y="4073"/>
                    </a:lnTo>
                    <a:lnTo>
                      <a:pt x="2218" y="4081"/>
                    </a:lnTo>
                    <a:lnTo>
                      <a:pt x="2208" y="4088"/>
                    </a:lnTo>
                    <a:lnTo>
                      <a:pt x="2198" y="4090"/>
                    </a:lnTo>
                    <a:lnTo>
                      <a:pt x="2188" y="4093"/>
                    </a:lnTo>
                    <a:lnTo>
                      <a:pt x="2171" y="4093"/>
                    </a:lnTo>
                    <a:lnTo>
                      <a:pt x="2161" y="4078"/>
                    </a:lnTo>
                    <a:lnTo>
                      <a:pt x="2154" y="4064"/>
                    </a:lnTo>
                    <a:lnTo>
                      <a:pt x="2141" y="4061"/>
                    </a:lnTo>
                    <a:lnTo>
                      <a:pt x="2121" y="4070"/>
                    </a:lnTo>
                    <a:lnTo>
                      <a:pt x="2101" y="4081"/>
                    </a:lnTo>
                    <a:lnTo>
                      <a:pt x="2084" y="4088"/>
                    </a:lnTo>
                    <a:lnTo>
                      <a:pt x="2067" y="4081"/>
                    </a:lnTo>
                    <a:lnTo>
                      <a:pt x="2041" y="4058"/>
                    </a:lnTo>
                    <a:lnTo>
                      <a:pt x="2012" y="4044"/>
                    </a:lnTo>
                    <a:lnTo>
                      <a:pt x="1982" y="4031"/>
                    </a:lnTo>
                    <a:lnTo>
                      <a:pt x="1952" y="4021"/>
                    </a:lnTo>
                    <a:lnTo>
                      <a:pt x="1918" y="4017"/>
                    </a:lnTo>
                    <a:lnTo>
                      <a:pt x="1885" y="4011"/>
                    </a:lnTo>
                    <a:lnTo>
                      <a:pt x="1851" y="4007"/>
                    </a:lnTo>
                    <a:lnTo>
                      <a:pt x="1819" y="4004"/>
                    </a:lnTo>
                    <a:lnTo>
                      <a:pt x="1775" y="3997"/>
                    </a:lnTo>
                    <a:lnTo>
                      <a:pt x="1736" y="3984"/>
                    </a:lnTo>
                    <a:lnTo>
                      <a:pt x="1695" y="3967"/>
                    </a:lnTo>
                    <a:lnTo>
                      <a:pt x="1659" y="3947"/>
                    </a:lnTo>
                    <a:lnTo>
                      <a:pt x="1619" y="3927"/>
                    </a:lnTo>
                    <a:lnTo>
                      <a:pt x="1582" y="3907"/>
                    </a:lnTo>
                    <a:lnTo>
                      <a:pt x="1542" y="3891"/>
                    </a:lnTo>
                    <a:lnTo>
                      <a:pt x="1502" y="3874"/>
                    </a:lnTo>
                    <a:lnTo>
                      <a:pt x="1488" y="3865"/>
                    </a:lnTo>
                    <a:lnTo>
                      <a:pt x="1472" y="3850"/>
                    </a:lnTo>
                    <a:lnTo>
                      <a:pt x="1458" y="3840"/>
                    </a:lnTo>
                    <a:lnTo>
                      <a:pt x="1449" y="3840"/>
                    </a:lnTo>
                    <a:lnTo>
                      <a:pt x="1429" y="3854"/>
                    </a:lnTo>
                    <a:lnTo>
                      <a:pt x="1415" y="3868"/>
                    </a:lnTo>
                    <a:lnTo>
                      <a:pt x="1403" y="3870"/>
                    </a:lnTo>
                    <a:lnTo>
                      <a:pt x="1383" y="3857"/>
                    </a:lnTo>
                    <a:lnTo>
                      <a:pt x="1366" y="3837"/>
                    </a:lnTo>
                    <a:lnTo>
                      <a:pt x="1359" y="3814"/>
                    </a:lnTo>
                    <a:lnTo>
                      <a:pt x="1352" y="3788"/>
                    </a:lnTo>
                    <a:lnTo>
                      <a:pt x="1349" y="3761"/>
                    </a:lnTo>
                    <a:lnTo>
                      <a:pt x="1342" y="3735"/>
                    </a:lnTo>
                    <a:lnTo>
                      <a:pt x="1339" y="3711"/>
                    </a:lnTo>
                    <a:lnTo>
                      <a:pt x="1329" y="3688"/>
                    </a:lnTo>
                    <a:lnTo>
                      <a:pt x="1312" y="3671"/>
                    </a:lnTo>
                    <a:lnTo>
                      <a:pt x="1306" y="3661"/>
                    </a:lnTo>
                    <a:lnTo>
                      <a:pt x="1302" y="3648"/>
                    </a:lnTo>
                    <a:lnTo>
                      <a:pt x="1299" y="3634"/>
                    </a:lnTo>
                    <a:lnTo>
                      <a:pt x="1296" y="3628"/>
                    </a:lnTo>
                    <a:lnTo>
                      <a:pt x="1272" y="3604"/>
                    </a:lnTo>
                    <a:lnTo>
                      <a:pt x="1262" y="3578"/>
                    </a:lnTo>
                    <a:lnTo>
                      <a:pt x="1262" y="3555"/>
                    </a:lnTo>
                    <a:lnTo>
                      <a:pt x="1256" y="3532"/>
                    </a:lnTo>
                    <a:lnTo>
                      <a:pt x="1242" y="3505"/>
                    </a:lnTo>
                    <a:lnTo>
                      <a:pt x="1235" y="3475"/>
                    </a:lnTo>
                    <a:lnTo>
                      <a:pt x="1232" y="3452"/>
                    </a:lnTo>
                    <a:lnTo>
                      <a:pt x="1219" y="3438"/>
                    </a:lnTo>
                    <a:lnTo>
                      <a:pt x="1199" y="3425"/>
                    </a:lnTo>
                    <a:lnTo>
                      <a:pt x="1185" y="3408"/>
                    </a:lnTo>
                    <a:lnTo>
                      <a:pt x="1175" y="3388"/>
                    </a:lnTo>
                    <a:lnTo>
                      <a:pt x="1173" y="3365"/>
                    </a:lnTo>
                    <a:lnTo>
                      <a:pt x="1173" y="3368"/>
                    </a:lnTo>
                    <a:lnTo>
                      <a:pt x="1173" y="3371"/>
                    </a:lnTo>
                    <a:lnTo>
                      <a:pt x="1173" y="3348"/>
                    </a:lnTo>
                    <a:lnTo>
                      <a:pt x="1170" y="3325"/>
                    </a:lnTo>
                    <a:lnTo>
                      <a:pt x="1159" y="3305"/>
                    </a:lnTo>
                    <a:lnTo>
                      <a:pt x="1150" y="3285"/>
                    </a:lnTo>
                    <a:lnTo>
                      <a:pt x="1133" y="3268"/>
                    </a:lnTo>
                    <a:lnTo>
                      <a:pt x="1116" y="3252"/>
                    </a:lnTo>
                    <a:lnTo>
                      <a:pt x="1100" y="3236"/>
                    </a:lnTo>
                    <a:lnTo>
                      <a:pt x="1082" y="3219"/>
                    </a:lnTo>
                    <a:lnTo>
                      <a:pt x="1076" y="3212"/>
                    </a:lnTo>
                    <a:lnTo>
                      <a:pt x="1070" y="3202"/>
                    </a:lnTo>
                    <a:lnTo>
                      <a:pt x="1066" y="3192"/>
                    </a:lnTo>
                    <a:lnTo>
                      <a:pt x="1070" y="3182"/>
                    </a:lnTo>
                    <a:lnTo>
                      <a:pt x="1082" y="3169"/>
                    </a:lnTo>
                    <a:lnTo>
                      <a:pt x="1093" y="3155"/>
                    </a:lnTo>
                    <a:lnTo>
                      <a:pt x="1100" y="3145"/>
                    </a:lnTo>
                    <a:lnTo>
                      <a:pt x="1096" y="3132"/>
                    </a:lnTo>
                    <a:lnTo>
                      <a:pt x="1090" y="3122"/>
                    </a:lnTo>
                    <a:lnTo>
                      <a:pt x="1082" y="3112"/>
                    </a:lnTo>
                    <a:lnTo>
                      <a:pt x="1076" y="3102"/>
                    </a:lnTo>
                    <a:lnTo>
                      <a:pt x="1063" y="3095"/>
                    </a:lnTo>
                    <a:lnTo>
                      <a:pt x="1063" y="3099"/>
                    </a:lnTo>
                    <a:lnTo>
                      <a:pt x="1063" y="3102"/>
                    </a:lnTo>
                    <a:lnTo>
                      <a:pt x="1056" y="3092"/>
                    </a:lnTo>
                    <a:lnTo>
                      <a:pt x="1046" y="3085"/>
                    </a:lnTo>
                    <a:lnTo>
                      <a:pt x="1039" y="3078"/>
                    </a:lnTo>
                    <a:lnTo>
                      <a:pt x="1033" y="3072"/>
                    </a:lnTo>
                    <a:lnTo>
                      <a:pt x="1029" y="3060"/>
                    </a:lnTo>
                    <a:lnTo>
                      <a:pt x="1023" y="3045"/>
                    </a:lnTo>
                    <a:lnTo>
                      <a:pt x="1019" y="3035"/>
                    </a:lnTo>
                    <a:lnTo>
                      <a:pt x="1013" y="3025"/>
                    </a:lnTo>
                    <a:lnTo>
                      <a:pt x="1003" y="3012"/>
                    </a:lnTo>
                    <a:lnTo>
                      <a:pt x="993" y="2996"/>
                    </a:lnTo>
                    <a:lnTo>
                      <a:pt x="983" y="2983"/>
                    </a:lnTo>
                    <a:lnTo>
                      <a:pt x="976" y="2968"/>
                    </a:lnTo>
                    <a:lnTo>
                      <a:pt x="966" y="2953"/>
                    </a:lnTo>
                    <a:lnTo>
                      <a:pt x="956" y="2939"/>
                    </a:lnTo>
                    <a:lnTo>
                      <a:pt x="943" y="2928"/>
                    </a:lnTo>
                    <a:lnTo>
                      <a:pt x="929" y="2916"/>
                    </a:lnTo>
                    <a:lnTo>
                      <a:pt x="919" y="2913"/>
                    </a:lnTo>
                    <a:lnTo>
                      <a:pt x="913" y="2909"/>
                    </a:lnTo>
                    <a:lnTo>
                      <a:pt x="903" y="2909"/>
                    </a:lnTo>
                    <a:lnTo>
                      <a:pt x="899" y="2902"/>
                    </a:lnTo>
                    <a:lnTo>
                      <a:pt x="886" y="2879"/>
                    </a:lnTo>
                    <a:lnTo>
                      <a:pt x="880" y="2856"/>
                    </a:lnTo>
                    <a:lnTo>
                      <a:pt x="877" y="2832"/>
                    </a:lnTo>
                    <a:lnTo>
                      <a:pt x="880" y="2809"/>
                    </a:lnTo>
                    <a:lnTo>
                      <a:pt x="889" y="2802"/>
                    </a:lnTo>
                    <a:lnTo>
                      <a:pt x="903" y="2799"/>
                    </a:lnTo>
                    <a:lnTo>
                      <a:pt x="913" y="2796"/>
                    </a:lnTo>
                    <a:lnTo>
                      <a:pt x="917" y="2786"/>
                    </a:lnTo>
                    <a:lnTo>
                      <a:pt x="917" y="2755"/>
                    </a:lnTo>
                    <a:lnTo>
                      <a:pt x="909" y="2726"/>
                    </a:lnTo>
                    <a:lnTo>
                      <a:pt x="897" y="2695"/>
                    </a:lnTo>
                    <a:lnTo>
                      <a:pt x="880" y="2666"/>
                    </a:lnTo>
                    <a:lnTo>
                      <a:pt x="860" y="2640"/>
                    </a:lnTo>
                    <a:lnTo>
                      <a:pt x="843" y="2610"/>
                    </a:lnTo>
                    <a:lnTo>
                      <a:pt x="829" y="2583"/>
                    </a:lnTo>
                    <a:lnTo>
                      <a:pt x="823" y="2553"/>
                    </a:lnTo>
                    <a:lnTo>
                      <a:pt x="820" y="2539"/>
                    </a:lnTo>
                    <a:lnTo>
                      <a:pt x="817" y="2523"/>
                    </a:lnTo>
                    <a:lnTo>
                      <a:pt x="813" y="2509"/>
                    </a:lnTo>
                    <a:lnTo>
                      <a:pt x="809" y="2493"/>
                    </a:lnTo>
                    <a:lnTo>
                      <a:pt x="806" y="2479"/>
                    </a:lnTo>
                    <a:lnTo>
                      <a:pt x="806" y="2467"/>
                    </a:lnTo>
                    <a:lnTo>
                      <a:pt x="803" y="2452"/>
                    </a:lnTo>
                    <a:lnTo>
                      <a:pt x="803" y="2439"/>
                    </a:lnTo>
                    <a:lnTo>
                      <a:pt x="803" y="2407"/>
                    </a:lnTo>
                    <a:lnTo>
                      <a:pt x="806" y="2370"/>
                    </a:lnTo>
                    <a:lnTo>
                      <a:pt x="806" y="2337"/>
                    </a:lnTo>
                    <a:lnTo>
                      <a:pt x="809" y="2303"/>
                    </a:lnTo>
                    <a:lnTo>
                      <a:pt x="813" y="2270"/>
                    </a:lnTo>
                    <a:lnTo>
                      <a:pt x="813" y="2236"/>
                    </a:lnTo>
                    <a:lnTo>
                      <a:pt x="817" y="2203"/>
                    </a:lnTo>
                    <a:lnTo>
                      <a:pt x="820" y="2171"/>
                    </a:lnTo>
                    <a:lnTo>
                      <a:pt x="823" y="2151"/>
                    </a:lnTo>
                    <a:lnTo>
                      <a:pt x="829" y="2131"/>
                    </a:lnTo>
                    <a:lnTo>
                      <a:pt x="837" y="2110"/>
                    </a:lnTo>
                    <a:lnTo>
                      <a:pt x="846" y="2087"/>
                    </a:lnTo>
                    <a:lnTo>
                      <a:pt x="857" y="2060"/>
                    </a:lnTo>
                    <a:lnTo>
                      <a:pt x="862" y="2037"/>
                    </a:lnTo>
                    <a:lnTo>
                      <a:pt x="862" y="2014"/>
                    </a:lnTo>
                    <a:lnTo>
                      <a:pt x="860" y="1987"/>
                    </a:lnTo>
                    <a:lnTo>
                      <a:pt x="852" y="1987"/>
                    </a:lnTo>
                    <a:lnTo>
                      <a:pt x="843" y="1990"/>
                    </a:lnTo>
                    <a:lnTo>
                      <a:pt x="833" y="1994"/>
                    </a:lnTo>
                    <a:lnTo>
                      <a:pt x="823" y="1994"/>
                    </a:lnTo>
                    <a:lnTo>
                      <a:pt x="817" y="1990"/>
                    </a:lnTo>
                    <a:lnTo>
                      <a:pt x="813" y="1980"/>
                    </a:lnTo>
                    <a:lnTo>
                      <a:pt x="809" y="1970"/>
                    </a:lnTo>
                    <a:lnTo>
                      <a:pt x="813" y="1957"/>
                    </a:lnTo>
                    <a:lnTo>
                      <a:pt x="823" y="1943"/>
                    </a:lnTo>
                    <a:lnTo>
                      <a:pt x="833" y="1930"/>
                    </a:lnTo>
                    <a:lnTo>
                      <a:pt x="846" y="1918"/>
                    </a:lnTo>
                    <a:lnTo>
                      <a:pt x="860" y="1907"/>
                    </a:lnTo>
                    <a:lnTo>
                      <a:pt x="872" y="1894"/>
                    </a:lnTo>
                    <a:lnTo>
                      <a:pt x="882" y="1883"/>
                    </a:lnTo>
                    <a:lnTo>
                      <a:pt x="889" y="1870"/>
                    </a:lnTo>
                    <a:lnTo>
                      <a:pt x="892" y="1854"/>
                    </a:lnTo>
                    <a:lnTo>
                      <a:pt x="897" y="1831"/>
                    </a:lnTo>
                    <a:lnTo>
                      <a:pt x="903" y="1811"/>
                    </a:lnTo>
                    <a:lnTo>
                      <a:pt x="909" y="1787"/>
                    </a:lnTo>
                    <a:lnTo>
                      <a:pt x="917" y="1764"/>
                    </a:lnTo>
                    <a:lnTo>
                      <a:pt x="926" y="1744"/>
                    </a:lnTo>
                    <a:lnTo>
                      <a:pt x="933" y="1724"/>
                    </a:lnTo>
                    <a:lnTo>
                      <a:pt x="936" y="1704"/>
                    </a:lnTo>
                    <a:lnTo>
                      <a:pt x="936" y="1687"/>
                    </a:lnTo>
                    <a:lnTo>
                      <a:pt x="933" y="1670"/>
                    </a:lnTo>
                    <a:lnTo>
                      <a:pt x="926" y="1657"/>
                    </a:lnTo>
                    <a:lnTo>
                      <a:pt x="926" y="1642"/>
                    </a:lnTo>
                    <a:lnTo>
                      <a:pt x="933" y="1627"/>
                    </a:lnTo>
                    <a:lnTo>
                      <a:pt x="959" y="1590"/>
                    </a:lnTo>
                    <a:lnTo>
                      <a:pt x="989" y="1558"/>
                    </a:lnTo>
                    <a:lnTo>
                      <a:pt x="1016" y="1521"/>
                    </a:lnTo>
                    <a:lnTo>
                      <a:pt x="1039" y="1488"/>
                    </a:lnTo>
                    <a:lnTo>
                      <a:pt x="1063" y="1451"/>
                    </a:lnTo>
                    <a:lnTo>
                      <a:pt x="1086" y="1414"/>
                    </a:lnTo>
                    <a:lnTo>
                      <a:pt x="1106" y="1378"/>
                    </a:lnTo>
                    <a:lnTo>
                      <a:pt x="1126" y="1341"/>
                    </a:lnTo>
                    <a:lnTo>
                      <a:pt x="1113" y="1341"/>
                    </a:lnTo>
                    <a:lnTo>
                      <a:pt x="1102" y="1337"/>
                    </a:lnTo>
                    <a:lnTo>
                      <a:pt x="1100" y="1331"/>
                    </a:lnTo>
                    <a:lnTo>
                      <a:pt x="1100" y="1329"/>
                    </a:lnTo>
                    <a:lnTo>
                      <a:pt x="1122" y="1308"/>
                    </a:lnTo>
                    <a:lnTo>
                      <a:pt x="1142" y="1288"/>
                    </a:lnTo>
                    <a:lnTo>
                      <a:pt x="1159" y="1268"/>
                    </a:lnTo>
                    <a:lnTo>
                      <a:pt x="1165" y="1238"/>
                    </a:lnTo>
                    <a:lnTo>
                      <a:pt x="1175" y="1228"/>
                    </a:lnTo>
                    <a:lnTo>
                      <a:pt x="1195" y="1225"/>
                    </a:lnTo>
                    <a:lnTo>
                      <a:pt x="1213" y="1222"/>
                    </a:lnTo>
                    <a:lnTo>
                      <a:pt x="1222" y="1208"/>
                    </a:lnTo>
                    <a:lnTo>
                      <a:pt x="1232" y="1181"/>
                    </a:lnTo>
                    <a:lnTo>
                      <a:pt x="1252" y="1165"/>
                    </a:lnTo>
                    <a:lnTo>
                      <a:pt x="1276" y="1155"/>
                    </a:lnTo>
                    <a:lnTo>
                      <a:pt x="1289" y="1138"/>
                    </a:lnTo>
                    <a:lnTo>
                      <a:pt x="1296" y="1115"/>
                    </a:lnTo>
                    <a:lnTo>
                      <a:pt x="1306" y="1092"/>
                    </a:lnTo>
                    <a:lnTo>
                      <a:pt x="1319" y="1072"/>
                    </a:lnTo>
                    <a:lnTo>
                      <a:pt x="1339" y="1065"/>
                    </a:lnTo>
                    <a:lnTo>
                      <a:pt x="1356" y="1065"/>
                    </a:lnTo>
                    <a:lnTo>
                      <a:pt x="1372" y="1061"/>
                    </a:lnTo>
                    <a:lnTo>
                      <a:pt x="1386" y="1055"/>
                    </a:lnTo>
                    <a:lnTo>
                      <a:pt x="1399" y="1049"/>
                    </a:lnTo>
                    <a:lnTo>
                      <a:pt x="1413" y="1038"/>
                    </a:lnTo>
                    <a:lnTo>
                      <a:pt x="1426" y="1032"/>
                    </a:lnTo>
                    <a:lnTo>
                      <a:pt x="1438" y="1021"/>
                    </a:lnTo>
                    <a:lnTo>
                      <a:pt x="1452" y="1016"/>
                    </a:lnTo>
                    <a:lnTo>
                      <a:pt x="1469" y="1009"/>
                    </a:lnTo>
                    <a:lnTo>
                      <a:pt x="1482" y="998"/>
                    </a:lnTo>
                    <a:lnTo>
                      <a:pt x="1498" y="992"/>
                    </a:lnTo>
                    <a:lnTo>
                      <a:pt x="1512" y="982"/>
                    </a:lnTo>
                    <a:lnTo>
                      <a:pt x="1526" y="975"/>
                    </a:lnTo>
                    <a:lnTo>
                      <a:pt x="1538" y="962"/>
                    </a:lnTo>
                    <a:lnTo>
                      <a:pt x="1552" y="952"/>
                    </a:lnTo>
                    <a:lnTo>
                      <a:pt x="1565" y="939"/>
                    </a:lnTo>
                    <a:lnTo>
                      <a:pt x="1582" y="935"/>
                    </a:lnTo>
                    <a:lnTo>
                      <a:pt x="1599" y="945"/>
                    </a:lnTo>
                    <a:lnTo>
                      <a:pt x="1619" y="955"/>
                    </a:lnTo>
                    <a:lnTo>
                      <a:pt x="1635" y="955"/>
                    </a:lnTo>
                    <a:lnTo>
                      <a:pt x="1691" y="932"/>
                    </a:lnTo>
                    <a:lnTo>
                      <a:pt x="1736" y="915"/>
                    </a:lnTo>
                    <a:lnTo>
                      <a:pt x="1771" y="909"/>
                    </a:lnTo>
                    <a:lnTo>
                      <a:pt x="1795" y="902"/>
                    </a:lnTo>
                    <a:lnTo>
                      <a:pt x="1815" y="902"/>
                    </a:lnTo>
                    <a:lnTo>
                      <a:pt x="1828" y="902"/>
                    </a:lnTo>
                    <a:lnTo>
                      <a:pt x="1831" y="902"/>
                    </a:lnTo>
                    <a:lnTo>
                      <a:pt x="1835" y="899"/>
                    </a:lnTo>
                    <a:lnTo>
                      <a:pt x="1835" y="895"/>
                    </a:lnTo>
                    <a:lnTo>
                      <a:pt x="1831" y="889"/>
                    </a:lnTo>
                    <a:lnTo>
                      <a:pt x="1828" y="885"/>
                    </a:lnTo>
                    <a:lnTo>
                      <a:pt x="1831" y="882"/>
                    </a:lnTo>
                    <a:lnTo>
                      <a:pt x="1841" y="872"/>
                    </a:lnTo>
                    <a:lnTo>
                      <a:pt x="1851" y="858"/>
                    </a:lnTo>
                    <a:lnTo>
                      <a:pt x="1858" y="848"/>
                    </a:lnTo>
                    <a:lnTo>
                      <a:pt x="1865" y="835"/>
                    </a:lnTo>
                    <a:lnTo>
                      <a:pt x="1871" y="822"/>
                    </a:lnTo>
                    <a:lnTo>
                      <a:pt x="1878" y="808"/>
                    </a:lnTo>
                    <a:lnTo>
                      <a:pt x="1881" y="796"/>
                    </a:lnTo>
                    <a:lnTo>
                      <a:pt x="1885" y="782"/>
                    </a:lnTo>
                    <a:lnTo>
                      <a:pt x="1888" y="753"/>
                    </a:lnTo>
                    <a:lnTo>
                      <a:pt x="1885" y="723"/>
                    </a:lnTo>
                    <a:lnTo>
                      <a:pt x="1885" y="689"/>
                    </a:lnTo>
                    <a:lnTo>
                      <a:pt x="1881" y="659"/>
                    </a:lnTo>
                    <a:lnTo>
                      <a:pt x="1881" y="629"/>
                    </a:lnTo>
                    <a:lnTo>
                      <a:pt x="1885" y="599"/>
                    </a:lnTo>
                    <a:lnTo>
                      <a:pt x="1891" y="569"/>
                    </a:lnTo>
                    <a:lnTo>
                      <a:pt x="1905" y="542"/>
                    </a:lnTo>
                    <a:lnTo>
                      <a:pt x="1911" y="520"/>
                    </a:lnTo>
                    <a:lnTo>
                      <a:pt x="1911" y="485"/>
                    </a:lnTo>
                    <a:lnTo>
                      <a:pt x="1908" y="446"/>
                    </a:lnTo>
                    <a:lnTo>
                      <a:pt x="1898" y="403"/>
                    </a:lnTo>
                    <a:lnTo>
                      <a:pt x="1888" y="359"/>
                    </a:lnTo>
                    <a:lnTo>
                      <a:pt x="1878" y="319"/>
                    </a:lnTo>
                    <a:lnTo>
                      <a:pt x="1868" y="286"/>
                    </a:lnTo>
                    <a:lnTo>
                      <a:pt x="1858" y="259"/>
                    </a:lnTo>
                    <a:lnTo>
                      <a:pt x="1848" y="239"/>
                    </a:lnTo>
                    <a:lnTo>
                      <a:pt x="1835" y="220"/>
                    </a:lnTo>
                    <a:lnTo>
                      <a:pt x="1821" y="200"/>
                    </a:lnTo>
                    <a:lnTo>
                      <a:pt x="1805" y="180"/>
                    </a:lnTo>
                    <a:lnTo>
                      <a:pt x="1791" y="167"/>
                    </a:lnTo>
                    <a:lnTo>
                      <a:pt x="1779" y="157"/>
                    </a:lnTo>
                    <a:lnTo>
                      <a:pt x="1762" y="150"/>
                    </a:lnTo>
                    <a:lnTo>
                      <a:pt x="1746" y="147"/>
                    </a:lnTo>
                    <a:lnTo>
                      <a:pt x="1739" y="143"/>
                    </a:lnTo>
                    <a:lnTo>
                      <a:pt x="1728" y="130"/>
                    </a:lnTo>
                    <a:lnTo>
                      <a:pt x="1726" y="113"/>
                    </a:lnTo>
                    <a:lnTo>
                      <a:pt x="1719" y="93"/>
                    </a:lnTo>
                    <a:lnTo>
                      <a:pt x="1715" y="70"/>
                    </a:lnTo>
                    <a:lnTo>
                      <a:pt x="1711" y="46"/>
                    </a:lnTo>
                    <a:lnTo>
                      <a:pt x="1708" y="20"/>
                    </a:lnTo>
                    <a:lnTo>
                      <a:pt x="1708" y="0"/>
                    </a:lnTo>
                    <a:lnTo>
                      <a:pt x="1708" y="20"/>
                    </a:lnTo>
                    <a:lnTo>
                      <a:pt x="1708" y="43"/>
                    </a:lnTo>
                    <a:lnTo>
                      <a:pt x="1711" y="60"/>
                    </a:lnTo>
                    <a:lnTo>
                      <a:pt x="1715" y="80"/>
                    </a:lnTo>
                    <a:lnTo>
                      <a:pt x="1719" y="97"/>
                    </a:lnTo>
                    <a:lnTo>
                      <a:pt x="1722" y="117"/>
                    </a:lnTo>
                    <a:lnTo>
                      <a:pt x="1726" y="133"/>
                    </a:lnTo>
                    <a:lnTo>
                      <a:pt x="1731" y="152"/>
                    </a:lnTo>
                    <a:lnTo>
                      <a:pt x="1728" y="157"/>
                    </a:lnTo>
                    <a:lnTo>
                      <a:pt x="1719" y="163"/>
                    </a:lnTo>
                    <a:lnTo>
                      <a:pt x="1702" y="172"/>
                    </a:lnTo>
                    <a:lnTo>
                      <a:pt x="1682" y="183"/>
                    </a:lnTo>
                    <a:lnTo>
                      <a:pt x="1662" y="192"/>
                    </a:lnTo>
                    <a:lnTo>
                      <a:pt x="1642" y="196"/>
                    </a:lnTo>
                    <a:lnTo>
                      <a:pt x="1619" y="200"/>
                    </a:lnTo>
                    <a:lnTo>
                      <a:pt x="1602" y="196"/>
                    </a:lnTo>
                    <a:lnTo>
                      <a:pt x="1582" y="189"/>
                    </a:lnTo>
                    <a:lnTo>
                      <a:pt x="1562" y="192"/>
                    </a:lnTo>
                    <a:lnTo>
                      <a:pt x="1548" y="200"/>
                    </a:lnTo>
                    <a:lnTo>
                      <a:pt x="1538" y="216"/>
                    </a:lnTo>
                    <a:lnTo>
                      <a:pt x="1528" y="236"/>
                    </a:lnTo>
                    <a:lnTo>
                      <a:pt x="1522" y="259"/>
                    </a:lnTo>
                    <a:lnTo>
                      <a:pt x="1518" y="286"/>
                    </a:lnTo>
                    <a:lnTo>
                      <a:pt x="1512" y="316"/>
                    </a:lnTo>
                    <a:lnTo>
                      <a:pt x="1506" y="323"/>
                    </a:lnTo>
                    <a:lnTo>
                      <a:pt x="1498" y="326"/>
                    </a:lnTo>
                    <a:lnTo>
                      <a:pt x="1486" y="329"/>
                    </a:lnTo>
                    <a:lnTo>
                      <a:pt x="1475" y="326"/>
                    </a:lnTo>
                    <a:lnTo>
                      <a:pt x="1452" y="313"/>
                    </a:lnTo>
                    <a:lnTo>
                      <a:pt x="1433" y="299"/>
                    </a:lnTo>
                    <a:lnTo>
                      <a:pt x="1409" y="286"/>
                    </a:lnTo>
                    <a:lnTo>
                      <a:pt x="1383" y="284"/>
                    </a:lnTo>
                    <a:lnTo>
                      <a:pt x="1366" y="286"/>
                    </a:lnTo>
                    <a:lnTo>
                      <a:pt x="1352" y="293"/>
                    </a:lnTo>
                    <a:lnTo>
                      <a:pt x="1336" y="303"/>
                    </a:lnTo>
                    <a:lnTo>
                      <a:pt x="1319" y="313"/>
                    </a:lnTo>
                    <a:lnTo>
                      <a:pt x="1302" y="323"/>
                    </a:lnTo>
                    <a:lnTo>
                      <a:pt x="1286" y="333"/>
                    </a:lnTo>
                    <a:lnTo>
                      <a:pt x="1266" y="343"/>
                    </a:lnTo>
                    <a:lnTo>
                      <a:pt x="1246" y="349"/>
                    </a:lnTo>
                    <a:lnTo>
                      <a:pt x="1235" y="356"/>
                    </a:lnTo>
                    <a:lnTo>
                      <a:pt x="1225" y="369"/>
                    </a:lnTo>
                    <a:lnTo>
                      <a:pt x="1213" y="386"/>
                    </a:lnTo>
                    <a:lnTo>
                      <a:pt x="1199" y="393"/>
                    </a:lnTo>
                    <a:lnTo>
                      <a:pt x="1153" y="403"/>
                    </a:lnTo>
                    <a:lnTo>
                      <a:pt x="1110" y="420"/>
                    </a:lnTo>
                    <a:lnTo>
                      <a:pt x="1070" y="436"/>
                    </a:lnTo>
                    <a:lnTo>
                      <a:pt x="1033" y="460"/>
                    </a:lnTo>
                    <a:lnTo>
                      <a:pt x="996" y="483"/>
                    </a:lnTo>
                    <a:lnTo>
                      <a:pt x="963" y="516"/>
                    </a:lnTo>
                    <a:lnTo>
                      <a:pt x="936" y="549"/>
                    </a:lnTo>
                    <a:lnTo>
                      <a:pt x="913" y="589"/>
                    </a:lnTo>
                    <a:lnTo>
                      <a:pt x="906" y="596"/>
                    </a:lnTo>
                    <a:lnTo>
                      <a:pt x="897" y="599"/>
                    </a:lnTo>
                    <a:lnTo>
                      <a:pt x="886" y="602"/>
                    </a:lnTo>
                    <a:lnTo>
                      <a:pt x="872" y="602"/>
                    </a:lnTo>
                    <a:lnTo>
                      <a:pt x="846" y="606"/>
                    </a:lnTo>
                    <a:lnTo>
                      <a:pt x="823" y="616"/>
                    </a:lnTo>
                    <a:lnTo>
                      <a:pt x="803" y="629"/>
                    </a:lnTo>
                    <a:lnTo>
                      <a:pt x="787" y="649"/>
                    </a:lnTo>
                    <a:lnTo>
                      <a:pt x="767" y="676"/>
                    </a:lnTo>
                    <a:lnTo>
                      <a:pt x="740" y="699"/>
                    </a:lnTo>
                    <a:lnTo>
                      <a:pt x="717" y="723"/>
                    </a:lnTo>
                    <a:lnTo>
                      <a:pt x="693" y="745"/>
                    </a:lnTo>
                    <a:lnTo>
                      <a:pt x="680" y="768"/>
                    </a:lnTo>
                    <a:lnTo>
                      <a:pt x="666" y="793"/>
                    </a:lnTo>
                    <a:lnTo>
                      <a:pt x="653" y="816"/>
                    </a:lnTo>
                    <a:lnTo>
                      <a:pt x="643" y="838"/>
                    </a:lnTo>
                    <a:lnTo>
                      <a:pt x="636" y="862"/>
                    </a:lnTo>
                    <a:lnTo>
                      <a:pt x="630" y="889"/>
                    </a:lnTo>
                    <a:lnTo>
                      <a:pt x="630" y="915"/>
                    </a:lnTo>
                    <a:lnTo>
                      <a:pt x="630" y="945"/>
                    </a:lnTo>
                    <a:lnTo>
                      <a:pt x="626" y="969"/>
                    </a:lnTo>
                    <a:lnTo>
                      <a:pt x="610" y="985"/>
                    </a:lnTo>
                    <a:lnTo>
                      <a:pt x="586" y="998"/>
                    </a:lnTo>
                    <a:lnTo>
                      <a:pt x="561" y="1009"/>
                    </a:lnTo>
                    <a:lnTo>
                      <a:pt x="553" y="1012"/>
                    </a:lnTo>
                    <a:lnTo>
                      <a:pt x="549" y="1018"/>
                    </a:lnTo>
                    <a:lnTo>
                      <a:pt x="547" y="1026"/>
                    </a:lnTo>
                    <a:lnTo>
                      <a:pt x="544" y="1032"/>
                    </a:lnTo>
                    <a:lnTo>
                      <a:pt x="544" y="1055"/>
                    </a:lnTo>
                    <a:lnTo>
                      <a:pt x="547" y="1078"/>
                    </a:lnTo>
                    <a:lnTo>
                      <a:pt x="544" y="1098"/>
                    </a:lnTo>
                    <a:lnTo>
                      <a:pt x="536" y="1118"/>
                    </a:lnTo>
                    <a:lnTo>
                      <a:pt x="527" y="1131"/>
                    </a:lnTo>
                    <a:lnTo>
                      <a:pt x="516" y="1145"/>
                    </a:lnTo>
                    <a:lnTo>
                      <a:pt x="504" y="1155"/>
                    </a:lnTo>
                    <a:lnTo>
                      <a:pt x="490" y="1168"/>
                    </a:lnTo>
                    <a:lnTo>
                      <a:pt x="480" y="1181"/>
                    </a:lnTo>
                    <a:lnTo>
                      <a:pt x="470" y="1195"/>
                    </a:lnTo>
                    <a:lnTo>
                      <a:pt x="467" y="1212"/>
                    </a:lnTo>
                    <a:lnTo>
                      <a:pt x="467" y="1232"/>
                    </a:lnTo>
                    <a:lnTo>
                      <a:pt x="470" y="1245"/>
                    </a:lnTo>
                    <a:lnTo>
                      <a:pt x="470" y="1255"/>
                    </a:lnTo>
                    <a:lnTo>
                      <a:pt x="470" y="1258"/>
                    </a:lnTo>
                    <a:lnTo>
                      <a:pt x="467" y="1262"/>
                    </a:lnTo>
                    <a:lnTo>
                      <a:pt x="444" y="1285"/>
                    </a:lnTo>
                    <a:lnTo>
                      <a:pt x="420" y="1308"/>
                    </a:lnTo>
                    <a:lnTo>
                      <a:pt x="400" y="1331"/>
                    </a:lnTo>
                    <a:lnTo>
                      <a:pt x="384" y="1361"/>
                    </a:lnTo>
                    <a:lnTo>
                      <a:pt x="370" y="1388"/>
                    </a:lnTo>
                    <a:lnTo>
                      <a:pt x="357" y="1418"/>
                    </a:lnTo>
                    <a:lnTo>
                      <a:pt x="350" y="1448"/>
                    </a:lnTo>
                    <a:lnTo>
                      <a:pt x="343" y="1481"/>
                    </a:lnTo>
                    <a:lnTo>
                      <a:pt x="340" y="1488"/>
                    </a:lnTo>
                    <a:lnTo>
                      <a:pt x="333" y="1495"/>
                    </a:lnTo>
                    <a:lnTo>
                      <a:pt x="323" y="1505"/>
                    </a:lnTo>
                    <a:lnTo>
                      <a:pt x="313" y="1511"/>
                    </a:lnTo>
                    <a:lnTo>
                      <a:pt x="323" y="1525"/>
                    </a:lnTo>
                    <a:lnTo>
                      <a:pt x="330" y="1538"/>
                    </a:lnTo>
                    <a:lnTo>
                      <a:pt x="333" y="1555"/>
                    </a:lnTo>
                    <a:lnTo>
                      <a:pt x="337" y="1568"/>
                    </a:lnTo>
                    <a:lnTo>
                      <a:pt x="330" y="1568"/>
                    </a:lnTo>
                    <a:lnTo>
                      <a:pt x="323" y="1570"/>
                    </a:lnTo>
                    <a:lnTo>
                      <a:pt x="313" y="1570"/>
                    </a:lnTo>
                    <a:lnTo>
                      <a:pt x="307" y="1574"/>
                    </a:lnTo>
                    <a:lnTo>
                      <a:pt x="317" y="1598"/>
                    </a:lnTo>
                    <a:lnTo>
                      <a:pt x="313" y="1614"/>
                    </a:lnTo>
                    <a:lnTo>
                      <a:pt x="300" y="1630"/>
                    </a:lnTo>
                    <a:lnTo>
                      <a:pt x="283" y="1647"/>
                    </a:lnTo>
                    <a:lnTo>
                      <a:pt x="293" y="1650"/>
                    </a:lnTo>
                    <a:lnTo>
                      <a:pt x="300" y="1657"/>
                    </a:lnTo>
                    <a:lnTo>
                      <a:pt x="303" y="1664"/>
                    </a:lnTo>
                    <a:lnTo>
                      <a:pt x="313" y="1667"/>
                    </a:lnTo>
                    <a:lnTo>
                      <a:pt x="300" y="1694"/>
                    </a:lnTo>
                    <a:lnTo>
                      <a:pt x="288" y="1721"/>
                    </a:lnTo>
                    <a:lnTo>
                      <a:pt x="277" y="1747"/>
                    </a:lnTo>
                    <a:lnTo>
                      <a:pt x="271" y="1774"/>
                    </a:lnTo>
                    <a:lnTo>
                      <a:pt x="260" y="1804"/>
                    </a:lnTo>
                    <a:lnTo>
                      <a:pt x="254" y="1834"/>
                    </a:lnTo>
                    <a:lnTo>
                      <a:pt x="243" y="1861"/>
                    </a:lnTo>
                    <a:lnTo>
                      <a:pt x="234" y="1890"/>
                    </a:lnTo>
                    <a:lnTo>
                      <a:pt x="224" y="1918"/>
                    </a:lnTo>
                    <a:lnTo>
                      <a:pt x="214" y="1940"/>
                    </a:lnTo>
                    <a:lnTo>
                      <a:pt x="204" y="1967"/>
                    </a:lnTo>
                    <a:lnTo>
                      <a:pt x="194" y="1990"/>
                    </a:lnTo>
                    <a:lnTo>
                      <a:pt x="184" y="2014"/>
                    </a:lnTo>
                    <a:lnTo>
                      <a:pt x="174" y="2037"/>
                    </a:lnTo>
                    <a:lnTo>
                      <a:pt x="164" y="2060"/>
                    </a:lnTo>
                    <a:lnTo>
                      <a:pt x="154" y="2080"/>
                    </a:lnTo>
                    <a:lnTo>
                      <a:pt x="134" y="2121"/>
                    </a:lnTo>
                    <a:lnTo>
                      <a:pt x="111" y="2163"/>
                    </a:lnTo>
                    <a:lnTo>
                      <a:pt x="94" y="2206"/>
                    </a:lnTo>
                    <a:lnTo>
                      <a:pt x="74" y="2253"/>
                    </a:lnTo>
                    <a:lnTo>
                      <a:pt x="57" y="2303"/>
                    </a:lnTo>
                    <a:lnTo>
                      <a:pt x="44" y="2350"/>
                    </a:lnTo>
                    <a:lnTo>
                      <a:pt x="34" y="2396"/>
                    </a:lnTo>
                    <a:lnTo>
                      <a:pt x="27" y="2442"/>
                    </a:lnTo>
                    <a:lnTo>
                      <a:pt x="34" y="2470"/>
                    </a:lnTo>
                    <a:lnTo>
                      <a:pt x="54" y="2496"/>
                    </a:lnTo>
                    <a:lnTo>
                      <a:pt x="71" y="2519"/>
                    </a:lnTo>
                    <a:lnTo>
                      <a:pt x="67" y="2539"/>
                    </a:lnTo>
                    <a:lnTo>
                      <a:pt x="54" y="2553"/>
                    </a:lnTo>
                    <a:lnTo>
                      <a:pt x="41" y="2566"/>
                    </a:lnTo>
                    <a:lnTo>
                      <a:pt x="27" y="2583"/>
                    </a:lnTo>
                    <a:lnTo>
                      <a:pt x="17" y="2599"/>
                    </a:lnTo>
                    <a:lnTo>
                      <a:pt x="7" y="2616"/>
                    </a:lnTo>
                    <a:lnTo>
                      <a:pt x="4" y="2633"/>
                    </a:lnTo>
                    <a:lnTo>
                      <a:pt x="10" y="2650"/>
                    </a:lnTo>
                    <a:lnTo>
                      <a:pt x="21" y="2663"/>
                    </a:lnTo>
                    <a:lnTo>
                      <a:pt x="27" y="2660"/>
                    </a:lnTo>
                    <a:lnTo>
                      <a:pt x="41" y="2650"/>
                    </a:lnTo>
                    <a:lnTo>
                      <a:pt x="54" y="2636"/>
                    </a:lnTo>
                    <a:lnTo>
                      <a:pt x="67" y="2633"/>
                    </a:lnTo>
                    <a:lnTo>
                      <a:pt x="74" y="2640"/>
                    </a:lnTo>
                    <a:lnTo>
                      <a:pt x="77" y="2653"/>
                    </a:lnTo>
                    <a:lnTo>
                      <a:pt x="74" y="2666"/>
                    </a:lnTo>
                    <a:lnTo>
                      <a:pt x="71" y="2675"/>
                    </a:lnTo>
                    <a:lnTo>
                      <a:pt x="44" y="2700"/>
                    </a:lnTo>
                    <a:lnTo>
                      <a:pt x="27" y="2729"/>
                    </a:lnTo>
                    <a:lnTo>
                      <a:pt x="15" y="2755"/>
                    </a:lnTo>
                    <a:lnTo>
                      <a:pt x="4" y="2786"/>
                    </a:lnTo>
                    <a:lnTo>
                      <a:pt x="0" y="2819"/>
                    </a:lnTo>
                    <a:lnTo>
                      <a:pt x="0" y="2849"/>
                    </a:lnTo>
                    <a:lnTo>
                      <a:pt x="4" y="2882"/>
                    </a:lnTo>
                    <a:lnTo>
                      <a:pt x="10" y="2913"/>
                    </a:lnTo>
                    <a:lnTo>
                      <a:pt x="17" y="2923"/>
                    </a:lnTo>
                    <a:lnTo>
                      <a:pt x="31" y="2933"/>
                    </a:lnTo>
                    <a:lnTo>
                      <a:pt x="41" y="2946"/>
                    </a:lnTo>
                    <a:lnTo>
                      <a:pt x="44" y="2966"/>
                    </a:lnTo>
                    <a:lnTo>
                      <a:pt x="41" y="2976"/>
                    </a:lnTo>
                    <a:lnTo>
                      <a:pt x="31" y="2983"/>
                    </a:lnTo>
                    <a:lnTo>
                      <a:pt x="21" y="2992"/>
                    </a:lnTo>
                    <a:lnTo>
                      <a:pt x="21" y="3005"/>
                    </a:lnTo>
                    <a:lnTo>
                      <a:pt x="27" y="3012"/>
                    </a:lnTo>
                    <a:lnTo>
                      <a:pt x="37" y="3015"/>
                    </a:lnTo>
                    <a:lnTo>
                      <a:pt x="44" y="3023"/>
                    </a:lnTo>
                    <a:lnTo>
                      <a:pt x="51" y="3028"/>
                    </a:lnTo>
                    <a:lnTo>
                      <a:pt x="57" y="3065"/>
                    </a:lnTo>
                    <a:lnTo>
                      <a:pt x="67" y="3099"/>
                    </a:lnTo>
                    <a:lnTo>
                      <a:pt x="77" y="3132"/>
                    </a:lnTo>
                    <a:lnTo>
                      <a:pt x="91" y="3165"/>
                    </a:lnTo>
                    <a:lnTo>
                      <a:pt x="107" y="3195"/>
                    </a:lnTo>
                    <a:lnTo>
                      <a:pt x="124" y="3224"/>
                    </a:lnTo>
                    <a:lnTo>
                      <a:pt x="144" y="3259"/>
                    </a:lnTo>
                    <a:lnTo>
                      <a:pt x="168" y="3288"/>
                    </a:lnTo>
                    <a:lnTo>
                      <a:pt x="178" y="3305"/>
                    </a:lnTo>
                    <a:lnTo>
                      <a:pt x="180" y="3328"/>
                    </a:lnTo>
                    <a:lnTo>
                      <a:pt x="171" y="3341"/>
                    </a:lnTo>
                    <a:lnTo>
                      <a:pt x="154" y="3348"/>
                    </a:lnTo>
                    <a:lnTo>
                      <a:pt x="144" y="3345"/>
                    </a:lnTo>
                    <a:lnTo>
                      <a:pt x="137" y="3331"/>
                    </a:lnTo>
                    <a:lnTo>
                      <a:pt x="127" y="3318"/>
                    </a:lnTo>
                    <a:lnTo>
                      <a:pt x="114" y="3308"/>
                    </a:lnTo>
                    <a:lnTo>
                      <a:pt x="117" y="3325"/>
                    </a:lnTo>
                    <a:lnTo>
                      <a:pt x="121" y="3338"/>
                    </a:lnTo>
                    <a:lnTo>
                      <a:pt x="124" y="3355"/>
                    </a:lnTo>
                    <a:lnTo>
                      <a:pt x="131" y="3368"/>
                    </a:lnTo>
                    <a:lnTo>
                      <a:pt x="137" y="3385"/>
                    </a:lnTo>
                    <a:lnTo>
                      <a:pt x="144" y="3398"/>
                    </a:lnTo>
                    <a:lnTo>
                      <a:pt x="151" y="3415"/>
                    </a:lnTo>
                    <a:lnTo>
                      <a:pt x="160" y="3428"/>
                    </a:lnTo>
                    <a:lnTo>
                      <a:pt x="160" y="3425"/>
                    </a:lnTo>
                    <a:lnTo>
                      <a:pt x="160" y="3422"/>
                    </a:lnTo>
                    <a:lnTo>
                      <a:pt x="164" y="3445"/>
                    </a:lnTo>
                    <a:lnTo>
                      <a:pt x="174" y="3468"/>
                    </a:lnTo>
                    <a:lnTo>
                      <a:pt x="188" y="3488"/>
                    </a:lnTo>
                    <a:lnTo>
                      <a:pt x="208" y="3508"/>
                    </a:lnTo>
                    <a:lnTo>
                      <a:pt x="228" y="3525"/>
                    </a:lnTo>
                    <a:lnTo>
                      <a:pt x="251" y="3544"/>
                    </a:lnTo>
                    <a:lnTo>
                      <a:pt x="271" y="3557"/>
                    </a:lnTo>
                    <a:lnTo>
                      <a:pt x="291" y="3574"/>
                    </a:lnTo>
                    <a:lnTo>
                      <a:pt x="300" y="3584"/>
                    </a:lnTo>
                    <a:lnTo>
                      <a:pt x="303" y="3598"/>
                    </a:lnTo>
                    <a:lnTo>
                      <a:pt x="303" y="3612"/>
                    </a:lnTo>
                    <a:lnTo>
                      <a:pt x="303" y="3628"/>
                    </a:lnTo>
                    <a:lnTo>
                      <a:pt x="303" y="3641"/>
                    </a:lnTo>
                    <a:lnTo>
                      <a:pt x="303" y="3658"/>
                    </a:lnTo>
                    <a:lnTo>
                      <a:pt x="307" y="3671"/>
                    </a:lnTo>
                    <a:lnTo>
                      <a:pt x="317" y="3681"/>
                    </a:lnTo>
                    <a:lnTo>
                      <a:pt x="337" y="3701"/>
                    </a:lnTo>
                    <a:lnTo>
                      <a:pt x="353" y="3725"/>
                    </a:lnTo>
                    <a:lnTo>
                      <a:pt x="370" y="3748"/>
                    </a:lnTo>
                    <a:lnTo>
                      <a:pt x="387" y="3768"/>
                    </a:lnTo>
                    <a:lnTo>
                      <a:pt x="400" y="3791"/>
                    </a:lnTo>
                    <a:lnTo>
                      <a:pt x="417" y="3814"/>
                    </a:lnTo>
                    <a:lnTo>
                      <a:pt x="434" y="3834"/>
                    </a:lnTo>
                    <a:lnTo>
                      <a:pt x="454" y="3854"/>
                    </a:lnTo>
                    <a:lnTo>
                      <a:pt x="470" y="3868"/>
                    </a:lnTo>
                    <a:lnTo>
                      <a:pt x="487" y="3880"/>
                    </a:lnTo>
                    <a:lnTo>
                      <a:pt x="500" y="3894"/>
                    </a:lnTo>
                    <a:lnTo>
                      <a:pt x="513" y="3907"/>
                    </a:lnTo>
                    <a:lnTo>
                      <a:pt x="527" y="3921"/>
                    </a:lnTo>
                    <a:lnTo>
                      <a:pt x="541" y="3934"/>
                    </a:lnTo>
                    <a:lnTo>
                      <a:pt x="553" y="3947"/>
                    </a:lnTo>
                    <a:lnTo>
                      <a:pt x="570" y="3961"/>
                    </a:lnTo>
                    <a:lnTo>
                      <a:pt x="584" y="3967"/>
                    </a:lnTo>
                    <a:lnTo>
                      <a:pt x="604" y="3971"/>
                    </a:lnTo>
                    <a:lnTo>
                      <a:pt x="620" y="3977"/>
                    </a:lnTo>
                    <a:lnTo>
                      <a:pt x="636" y="3991"/>
                    </a:lnTo>
                    <a:lnTo>
                      <a:pt x="653" y="4014"/>
                    </a:lnTo>
                    <a:lnTo>
                      <a:pt x="670" y="4038"/>
                    </a:lnTo>
                    <a:lnTo>
                      <a:pt x="683" y="4058"/>
                    </a:lnTo>
                    <a:lnTo>
                      <a:pt x="700" y="4081"/>
                    </a:lnTo>
                    <a:lnTo>
                      <a:pt x="713" y="4101"/>
                    </a:lnTo>
                    <a:lnTo>
                      <a:pt x="730" y="4121"/>
                    </a:lnTo>
                    <a:lnTo>
                      <a:pt x="750" y="4137"/>
                    </a:lnTo>
                    <a:lnTo>
                      <a:pt x="770" y="4153"/>
                    </a:lnTo>
                    <a:lnTo>
                      <a:pt x="770" y="4150"/>
                    </a:lnTo>
                    <a:lnTo>
                      <a:pt x="770" y="4147"/>
                    </a:lnTo>
                    <a:lnTo>
                      <a:pt x="777" y="4173"/>
                    </a:lnTo>
                    <a:lnTo>
                      <a:pt x="793" y="4193"/>
                    </a:lnTo>
                    <a:lnTo>
                      <a:pt x="817" y="4210"/>
                    </a:lnTo>
                    <a:lnTo>
                      <a:pt x="846" y="4224"/>
                    </a:lnTo>
                    <a:lnTo>
                      <a:pt x="882" y="4234"/>
                    </a:lnTo>
                    <a:lnTo>
                      <a:pt x="919" y="4240"/>
                    </a:lnTo>
                    <a:lnTo>
                      <a:pt x="956" y="4247"/>
                    </a:lnTo>
                    <a:lnTo>
                      <a:pt x="993" y="4254"/>
                    </a:lnTo>
                    <a:lnTo>
                      <a:pt x="999" y="4264"/>
                    </a:lnTo>
                    <a:lnTo>
                      <a:pt x="1003" y="4277"/>
                    </a:lnTo>
                    <a:lnTo>
                      <a:pt x="1006" y="4297"/>
                    </a:lnTo>
                    <a:lnTo>
                      <a:pt x="1009" y="4314"/>
                    </a:lnTo>
                    <a:lnTo>
                      <a:pt x="1016" y="4324"/>
                    </a:lnTo>
                    <a:lnTo>
                      <a:pt x="1026" y="4331"/>
                    </a:lnTo>
                    <a:lnTo>
                      <a:pt x="1043" y="4334"/>
                    </a:lnTo>
                    <a:lnTo>
                      <a:pt x="1060" y="4331"/>
                    </a:lnTo>
                    <a:lnTo>
                      <a:pt x="1063" y="4334"/>
                    </a:lnTo>
                    <a:lnTo>
                      <a:pt x="1066" y="4341"/>
                    </a:lnTo>
                    <a:lnTo>
                      <a:pt x="1070" y="4346"/>
                    </a:lnTo>
                    <a:lnTo>
                      <a:pt x="1070" y="4357"/>
                    </a:lnTo>
                    <a:lnTo>
                      <a:pt x="1093" y="4354"/>
                    </a:lnTo>
                    <a:lnTo>
                      <a:pt x="1113" y="4361"/>
                    </a:lnTo>
                    <a:lnTo>
                      <a:pt x="1126" y="4366"/>
                    </a:lnTo>
                    <a:lnTo>
                      <a:pt x="1142" y="4381"/>
                    </a:lnTo>
                    <a:lnTo>
                      <a:pt x="1156" y="4397"/>
                    </a:lnTo>
                    <a:lnTo>
                      <a:pt x="1170" y="4410"/>
                    </a:lnTo>
                    <a:lnTo>
                      <a:pt x="1185" y="4423"/>
                    </a:lnTo>
                    <a:lnTo>
                      <a:pt x="1202" y="4437"/>
                    </a:lnTo>
                    <a:lnTo>
                      <a:pt x="1215" y="4437"/>
                    </a:lnTo>
                    <a:lnTo>
                      <a:pt x="1235" y="4430"/>
                    </a:lnTo>
                    <a:lnTo>
                      <a:pt x="1252" y="4426"/>
                    </a:lnTo>
                    <a:lnTo>
                      <a:pt x="1266" y="4433"/>
                    </a:lnTo>
                    <a:lnTo>
                      <a:pt x="1302" y="4476"/>
                    </a:lnTo>
                    <a:lnTo>
                      <a:pt x="1342" y="4510"/>
                    </a:lnTo>
                    <a:lnTo>
                      <a:pt x="1386" y="4537"/>
                    </a:lnTo>
                    <a:lnTo>
                      <a:pt x="1433" y="4560"/>
                    </a:lnTo>
                    <a:lnTo>
                      <a:pt x="1478" y="4577"/>
                    </a:lnTo>
                    <a:lnTo>
                      <a:pt x="1528" y="4593"/>
                    </a:lnTo>
                    <a:lnTo>
                      <a:pt x="1579" y="4607"/>
                    </a:lnTo>
                    <a:lnTo>
                      <a:pt x="1625" y="4622"/>
                    </a:lnTo>
                    <a:lnTo>
                      <a:pt x="1642" y="4627"/>
                    </a:lnTo>
                    <a:lnTo>
                      <a:pt x="1662" y="4622"/>
                    </a:lnTo>
                    <a:lnTo>
                      <a:pt x="1682" y="4620"/>
                    </a:lnTo>
                    <a:lnTo>
                      <a:pt x="1705" y="4617"/>
                    </a:lnTo>
                    <a:lnTo>
                      <a:pt x="1726" y="4617"/>
                    </a:lnTo>
                    <a:lnTo>
                      <a:pt x="1746" y="4620"/>
                    </a:lnTo>
                    <a:lnTo>
                      <a:pt x="1764" y="4627"/>
                    </a:lnTo>
                    <a:lnTo>
                      <a:pt x="1779" y="4642"/>
                    </a:lnTo>
                    <a:lnTo>
                      <a:pt x="1762" y="4646"/>
                    </a:lnTo>
                    <a:lnTo>
                      <a:pt x="1748" y="4650"/>
                    </a:lnTo>
                    <a:lnTo>
                      <a:pt x="1736" y="4657"/>
                    </a:lnTo>
                    <a:lnTo>
                      <a:pt x="1722" y="4666"/>
                    </a:lnTo>
                    <a:lnTo>
                      <a:pt x="1722" y="4677"/>
                    </a:lnTo>
                    <a:lnTo>
                      <a:pt x="1726" y="4682"/>
                    </a:lnTo>
                    <a:lnTo>
                      <a:pt x="1728" y="4689"/>
                    </a:lnTo>
                    <a:lnTo>
                      <a:pt x="1736" y="4694"/>
                    </a:lnTo>
                    <a:lnTo>
                      <a:pt x="1759" y="4703"/>
                    </a:lnTo>
                    <a:lnTo>
                      <a:pt x="1782" y="4714"/>
                    </a:lnTo>
                    <a:lnTo>
                      <a:pt x="1805" y="4719"/>
                    </a:lnTo>
                    <a:lnTo>
                      <a:pt x="1828" y="4726"/>
                    </a:lnTo>
                    <a:lnTo>
                      <a:pt x="1855" y="4729"/>
                    </a:lnTo>
                    <a:lnTo>
                      <a:pt x="1878" y="4736"/>
                    </a:lnTo>
                    <a:lnTo>
                      <a:pt x="1905" y="4739"/>
                    </a:lnTo>
                    <a:lnTo>
                      <a:pt x="1928" y="4746"/>
                    </a:lnTo>
                    <a:lnTo>
                      <a:pt x="1945" y="4749"/>
                    </a:lnTo>
                    <a:lnTo>
                      <a:pt x="1958" y="4756"/>
                    </a:lnTo>
                    <a:lnTo>
                      <a:pt x="1972" y="4763"/>
                    </a:lnTo>
                    <a:lnTo>
                      <a:pt x="1984" y="4769"/>
                    </a:lnTo>
                    <a:lnTo>
                      <a:pt x="1998" y="4776"/>
                    </a:lnTo>
                    <a:lnTo>
                      <a:pt x="2008" y="4783"/>
                    </a:lnTo>
                    <a:lnTo>
                      <a:pt x="2022" y="4789"/>
                    </a:lnTo>
                    <a:lnTo>
                      <a:pt x="2032" y="4793"/>
                    </a:lnTo>
                    <a:lnTo>
                      <a:pt x="2061" y="4799"/>
                    </a:lnTo>
                    <a:lnTo>
                      <a:pt x="2087" y="4806"/>
                    </a:lnTo>
                    <a:lnTo>
                      <a:pt x="2115" y="4813"/>
                    </a:lnTo>
                    <a:lnTo>
                      <a:pt x="2141" y="4820"/>
                    </a:lnTo>
                    <a:lnTo>
                      <a:pt x="2164" y="4830"/>
                    </a:lnTo>
                    <a:lnTo>
                      <a:pt x="2191" y="4836"/>
                    </a:lnTo>
                    <a:lnTo>
                      <a:pt x="2218" y="4850"/>
                    </a:lnTo>
                    <a:lnTo>
                      <a:pt x="2244" y="4860"/>
                    </a:lnTo>
                    <a:lnTo>
                      <a:pt x="2258" y="4866"/>
                    </a:lnTo>
                    <a:lnTo>
                      <a:pt x="2271" y="4870"/>
                    </a:lnTo>
                    <a:lnTo>
                      <a:pt x="2285" y="4876"/>
                    </a:lnTo>
                    <a:lnTo>
                      <a:pt x="2297" y="4879"/>
                    </a:lnTo>
                    <a:lnTo>
                      <a:pt x="2311" y="4883"/>
                    </a:lnTo>
                    <a:lnTo>
                      <a:pt x="2328" y="4890"/>
                    </a:lnTo>
                    <a:lnTo>
                      <a:pt x="2340" y="4890"/>
                    </a:lnTo>
                    <a:lnTo>
                      <a:pt x="2357" y="4893"/>
                    </a:lnTo>
                    <a:lnTo>
                      <a:pt x="2377" y="4893"/>
                    </a:lnTo>
                    <a:lnTo>
                      <a:pt x="2400" y="4893"/>
                    </a:lnTo>
                    <a:lnTo>
                      <a:pt x="2420" y="4893"/>
                    </a:lnTo>
                    <a:lnTo>
                      <a:pt x="2444" y="4890"/>
                    </a:lnTo>
                    <a:lnTo>
                      <a:pt x="2467" y="4886"/>
                    </a:lnTo>
                    <a:lnTo>
                      <a:pt x="2487" y="4883"/>
                    </a:lnTo>
                    <a:lnTo>
                      <a:pt x="2511" y="4879"/>
                    </a:lnTo>
                    <a:lnTo>
                      <a:pt x="2531" y="4873"/>
                    </a:lnTo>
                    <a:lnTo>
                      <a:pt x="2554" y="4866"/>
                    </a:lnTo>
                    <a:lnTo>
                      <a:pt x="2577" y="4863"/>
                    </a:lnTo>
                    <a:lnTo>
                      <a:pt x="2604" y="4863"/>
                    </a:lnTo>
                    <a:lnTo>
                      <a:pt x="2628" y="4866"/>
                    </a:lnTo>
                    <a:lnTo>
                      <a:pt x="2653" y="4870"/>
                    </a:lnTo>
                    <a:lnTo>
                      <a:pt x="2677" y="4876"/>
                    </a:lnTo>
                    <a:lnTo>
                      <a:pt x="2704" y="4883"/>
                    </a:lnTo>
                    <a:lnTo>
                      <a:pt x="2730" y="4890"/>
                    </a:lnTo>
                    <a:lnTo>
                      <a:pt x="2753" y="4896"/>
                    </a:lnTo>
                    <a:lnTo>
                      <a:pt x="2780" y="4899"/>
                    </a:lnTo>
                    <a:lnTo>
                      <a:pt x="2804" y="4899"/>
                    </a:lnTo>
                    <a:lnTo>
                      <a:pt x="2830" y="4896"/>
                    </a:lnTo>
                    <a:lnTo>
                      <a:pt x="2854" y="4890"/>
                    </a:lnTo>
                    <a:lnTo>
                      <a:pt x="2880" y="4883"/>
                    </a:lnTo>
                    <a:lnTo>
                      <a:pt x="2904" y="4876"/>
                    </a:lnTo>
                    <a:lnTo>
                      <a:pt x="2930" y="4866"/>
                    </a:lnTo>
                    <a:lnTo>
                      <a:pt x="2943" y="4866"/>
                    </a:lnTo>
                    <a:lnTo>
                      <a:pt x="2949" y="4876"/>
                    </a:lnTo>
                    <a:lnTo>
                      <a:pt x="2949" y="4886"/>
                    </a:lnTo>
                    <a:lnTo>
                      <a:pt x="2949" y="4899"/>
                    </a:lnTo>
                    <a:lnTo>
                      <a:pt x="2974" y="4899"/>
                    </a:lnTo>
                    <a:lnTo>
                      <a:pt x="2994" y="4896"/>
                    </a:lnTo>
                    <a:lnTo>
                      <a:pt x="3017" y="4893"/>
                    </a:lnTo>
                    <a:lnTo>
                      <a:pt x="3036" y="4886"/>
                    </a:lnTo>
                    <a:lnTo>
                      <a:pt x="3043" y="4876"/>
                    </a:lnTo>
                    <a:lnTo>
                      <a:pt x="3036" y="4860"/>
                    </a:lnTo>
                    <a:lnTo>
                      <a:pt x="3030" y="4846"/>
                    </a:lnTo>
                    <a:lnTo>
                      <a:pt x="3036" y="4836"/>
                    </a:lnTo>
                    <a:lnTo>
                      <a:pt x="3053" y="4833"/>
                    </a:lnTo>
                    <a:lnTo>
                      <a:pt x="3070" y="4836"/>
                    </a:lnTo>
                    <a:lnTo>
                      <a:pt x="3086" y="4843"/>
                    </a:lnTo>
                    <a:lnTo>
                      <a:pt x="3103" y="4850"/>
                    </a:lnTo>
                    <a:lnTo>
                      <a:pt x="3116" y="4856"/>
                    </a:lnTo>
                    <a:lnTo>
                      <a:pt x="3133" y="4860"/>
                    </a:lnTo>
                    <a:lnTo>
                      <a:pt x="3153" y="4863"/>
                    </a:lnTo>
                    <a:lnTo>
                      <a:pt x="3170" y="4860"/>
                    </a:lnTo>
                    <a:lnTo>
                      <a:pt x="3193" y="4853"/>
                    </a:lnTo>
                    <a:lnTo>
                      <a:pt x="3217" y="4850"/>
                    </a:lnTo>
                    <a:lnTo>
                      <a:pt x="3239" y="4846"/>
                    </a:lnTo>
                    <a:lnTo>
                      <a:pt x="3267" y="4843"/>
                    </a:lnTo>
                    <a:lnTo>
                      <a:pt x="3290" y="4840"/>
                    </a:lnTo>
                    <a:lnTo>
                      <a:pt x="3312" y="4836"/>
                    </a:lnTo>
                    <a:lnTo>
                      <a:pt x="3336" y="4830"/>
                    </a:lnTo>
                    <a:lnTo>
                      <a:pt x="3359" y="4820"/>
                    </a:lnTo>
                    <a:lnTo>
                      <a:pt x="3376" y="4813"/>
                    </a:lnTo>
                    <a:lnTo>
                      <a:pt x="3393" y="4809"/>
                    </a:lnTo>
                    <a:lnTo>
                      <a:pt x="3413" y="4806"/>
                    </a:lnTo>
                    <a:lnTo>
                      <a:pt x="3429" y="4803"/>
                    </a:lnTo>
                    <a:lnTo>
                      <a:pt x="3446" y="4799"/>
                    </a:lnTo>
                    <a:lnTo>
                      <a:pt x="3463" y="4793"/>
                    </a:lnTo>
                    <a:lnTo>
                      <a:pt x="3479" y="4783"/>
                    </a:lnTo>
                    <a:lnTo>
                      <a:pt x="3495" y="4769"/>
                    </a:lnTo>
                    <a:lnTo>
                      <a:pt x="3506" y="4766"/>
                    </a:lnTo>
                    <a:lnTo>
                      <a:pt x="3515" y="4769"/>
                    </a:lnTo>
                    <a:lnTo>
                      <a:pt x="3530" y="4773"/>
                    </a:lnTo>
                    <a:lnTo>
                      <a:pt x="3540" y="4773"/>
                    </a:lnTo>
                    <a:lnTo>
                      <a:pt x="3552" y="4766"/>
                    </a:lnTo>
                    <a:lnTo>
                      <a:pt x="3569" y="4763"/>
                    </a:lnTo>
                    <a:lnTo>
                      <a:pt x="3583" y="4756"/>
                    </a:lnTo>
                    <a:lnTo>
                      <a:pt x="3595" y="4753"/>
                    </a:lnTo>
                    <a:lnTo>
                      <a:pt x="3609" y="4746"/>
                    </a:lnTo>
                    <a:lnTo>
                      <a:pt x="3619" y="4743"/>
                    </a:lnTo>
                    <a:lnTo>
                      <a:pt x="3632" y="4736"/>
                    </a:lnTo>
                    <a:lnTo>
                      <a:pt x="3645" y="4734"/>
                    </a:lnTo>
                    <a:lnTo>
                      <a:pt x="3669" y="4719"/>
                    </a:lnTo>
                    <a:lnTo>
                      <a:pt x="3689" y="4706"/>
                    </a:lnTo>
                    <a:lnTo>
                      <a:pt x="3712" y="4694"/>
                    </a:lnTo>
                    <a:lnTo>
                      <a:pt x="3742" y="4682"/>
                    </a:lnTo>
                    <a:lnTo>
                      <a:pt x="3759" y="4677"/>
                    </a:lnTo>
                    <a:lnTo>
                      <a:pt x="3772" y="4670"/>
                    </a:lnTo>
                    <a:lnTo>
                      <a:pt x="3786" y="4662"/>
                    </a:lnTo>
                    <a:lnTo>
                      <a:pt x="3799" y="4654"/>
                    </a:lnTo>
                    <a:lnTo>
                      <a:pt x="3808" y="4642"/>
                    </a:lnTo>
                    <a:lnTo>
                      <a:pt x="3819" y="4637"/>
                    </a:lnTo>
                    <a:lnTo>
                      <a:pt x="3833" y="4627"/>
                    </a:lnTo>
                    <a:lnTo>
                      <a:pt x="3843" y="4620"/>
                    </a:lnTo>
                    <a:lnTo>
                      <a:pt x="3885" y="4600"/>
                    </a:lnTo>
                    <a:lnTo>
                      <a:pt x="3925" y="4580"/>
                    </a:lnTo>
                    <a:lnTo>
                      <a:pt x="3968" y="4563"/>
                    </a:lnTo>
                    <a:lnTo>
                      <a:pt x="4008" y="4543"/>
                    </a:lnTo>
                    <a:lnTo>
                      <a:pt x="4049" y="4520"/>
                    </a:lnTo>
                    <a:lnTo>
                      <a:pt x="4085" y="4496"/>
                    </a:lnTo>
                    <a:lnTo>
                      <a:pt x="4119" y="4463"/>
                    </a:lnTo>
                    <a:lnTo>
                      <a:pt x="4152" y="4426"/>
                    </a:lnTo>
                    <a:lnTo>
                      <a:pt x="4158" y="4423"/>
                    </a:lnTo>
                    <a:lnTo>
                      <a:pt x="4169" y="4421"/>
                    </a:lnTo>
                    <a:lnTo>
                      <a:pt x="4178" y="4421"/>
                    </a:lnTo>
                    <a:lnTo>
                      <a:pt x="4196" y="4417"/>
                    </a:lnTo>
                    <a:lnTo>
                      <a:pt x="4212" y="4417"/>
                    </a:lnTo>
                    <a:lnTo>
                      <a:pt x="4225" y="4413"/>
                    </a:lnTo>
                    <a:lnTo>
                      <a:pt x="4241" y="4406"/>
                    </a:lnTo>
                    <a:lnTo>
                      <a:pt x="4255" y="4401"/>
                    </a:lnTo>
                    <a:lnTo>
                      <a:pt x="4281" y="4381"/>
                    </a:lnTo>
                    <a:lnTo>
                      <a:pt x="4308" y="4357"/>
                    </a:lnTo>
                    <a:lnTo>
                      <a:pt x="4335" y="4334"/>
                    </a:lnTo>
                    <a:lnTo>
                      <a:pt x="4362" y="4310"/>
                    </a:lnTo>
                    <a:lnTo>
                      <a:pt x="4385" y="4287"/>
                    </a:lnTo>
                    <a:lnTo>
                      <a:pt x="4408" y="4260"/>
                    </a:lnTo>
                    <a:lnTo>
                      <a:pt x="4428" y="4237"/>
                    </a:lnTo>
                    <a:lnTo>
                      <a:pt x="4445" y="4210"/>
                    </a:lnTo>
                    <a:lnTo>
                      <a:pt x="4454" y="4197"/>
                    </a:lnTo>
                    <a:lnTo>
                      <a:pt x="4468" y="4180"/>
                    </a:lnTo>
                    <a:lnTo>
                      <a:pt x="4481" y="4167"/>
                    </a:lnTo>
                    <a:lnTo>
                      <a:pt x="4494" y="4153"/>
                    </a:lnTo>
                    <a:lnTo>
                      <a:pt x="4509" y="4137"/>
                    </a:lnTo>
                    <a:lnTo>
                      <a:pt x="4521" y="4124"/>
                    </a:lnTo>
                    <a:lnTo>
                      <a:pt x="4534" y="4107"/>
                    </a:lnTo>
                    <a:lnTo>
                      <a:pt x="4547" y="4090"/>
                    </a:lnTo>
                    <a:lnTo>
                      <a:pt x="4571" y="40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1" name="Freeform 41">
                <a:extLst>
                  <a:ext uri="{FF2B5EF4-FFF2-40B4-BE49-F238E27FC236}">
                    <a16:creationId xmlns:a16="http://schemas.microsoft.com/office/drawing/2014/main" id="{9CF9E559-96E6-0BC8-36BB-9AEE1A3BF937}"/>
                  </a:ext>
                </a:extLst>
              </p:cNvPr>
              <p:cNvSpPr>
                <a:spLocks/>
              </p:cNvSpPr>
              <p:nvPr/>
            </p:nvSpPr>
            <p:spPr bwMode="auto">
              <a:xfrm>
                <a:off x="2988" y="3697"/>
                <a:ext cx="27" cy="18"/>
              </a:xfrm>
              <a:custGeom>
                <a:avLst/>
                <a:gdLst>
                  <a:gd name="T0" fmla="*/ 72 w 80"/>
                  <a:gd name="T1" fmla="*/ 0 h 56"/>
                  <a:gd name="T2" fmla="*/ 52 w 80"/>
                  <a:gd name="T3" fmla="*/ 7 h 56"/>
                  <a:gd name="T4" fmla="*/ 37 w 80"/>
                  <a:gd name="T5" fmla="*/ 17 h 56"/>
                  <a:gd name="T6" fmla="*/ 20 w 80"/>
                  <a:gd name="T7" fmla="*/ 27 h 56"/>
                  <a:gd name="T8" fmla="*/ 0 w 80"/>
                  <a:gd name="T9" fmla="*/ 30 h 56"/>
                  <a:gd name="T10" fmla="*/ 0 w 80"/>
                  <a:gd name="T11" fmla="*/ 56 h 56"/>
                  <a:gd name="T12" fmla="*/ 27 w 80"/>
                  <a:gd name="T13" fmla="*/ 54 h 56"/>
                  <a:gd name="T14" fmla="*/ 50 w 80"/>
                  <a:gd name="T15" fmla="*/ 44 h 56"/>
                  <a:gd name="T16" fmla="*/ 67 w 80"/>
                  <a:gd name="T17" fmla="*/ 34 h 56"/>
                  <a:gd name="T18" fmla="*/ 80 w 80"/>
                  <a:gd name="T19" fmla="*/ 27 h 56"/>
                  <a:gd name="T20" fmla="*/ 72 w 80"/>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56">
                    <a:moveTo>
                      <a:pt x="72" y="0"/>
                    </a:moveTo>
                    <a:lnTo>
                      <a:pt x="52" y="7"/>
                    </a:lnTo>
                    <a:lnTo>
                      <a:pt x="37" y="17"/>
                    </a:lnTo>
                    <a:lnTo>
                      <a:pt x="20" y="27"/>
                    </a:lnTo>
                    <a:lnTo>
                      <a:pt x="0" y="30"/>
                    </a:lnTo>
                    <a:lnTo>
                      <a:pt x="0" y="56"/>
                    </a:lnTo>
                    <a:lnTo>
                      <a:pt x="27" y="54"/>
                    </a:lnTo>
                    <a:lnTo>
                      <a:pt x="50" y="44"/>
                    </a:lnTo>
                    <a:lnTo>
                      <a:pt x="67" y="34"/>
                    </a:lnTo>
                    <a:lnTo>
                      <a:pt x="80" y="27"/>
                    </a:lnTo>
                    <a:lnTo>
                      <a:pt x="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2" name="Freeform 42">
                <a:extLst>
                  <a:ext uri="{FF2B5EF4-FFF2-40B4-BE49-F238E27FC236}">
                    <a16:creationId xmlns:a16="http://schemas.microsoft.com/office/drawing/2014/main" id="{C8857FD8-95AF-0988-4576-7669A5BC1A0C}"/>
                  </a:ext>
                </a:extLst>
              </p:cNvPr>
              <p:cNvSpPr>
                <a:spLocks/>
              </p:cNvSpPr>
              <p:nvPr/>
            </p:nvSpPr>
            <p:spPr bwMode="auto">
              <a:xfrm>
                <a:off x="3012" y="3696"/>
                <a:ext cx="110" cy="54"/>
              </a:xfrm>
              <a:custGeom>
                <a:avLst/>
                <a:gdLst>
                  <a:gd name="T0" fmla="*/ 330 w 330"/>
                  <a:gd name="T1" fmla="*/ 136 h 163"/>
                  <a:gd name="T2" fmla="*/ 290 w 330"/>
                  <a:gd name="T3" fmla="*/ 119 h 163"/>
                  <a:gd name="T4" fmla="*/ 250 w 330"/>
                  <a:gd name="T5" fmla="*/ 93 h 163"/>
                  <a:gd name="T6" fmla="*/ 213 w 330"/>
                  <a:gd name="T7" fmla="*/ 70 h 163"/>
                  <a:gd name="T8" fmla="*/ 174 w 330"/>
                  <a:gd name="T9" fmla="*/ 44 h 163"/>
                  <a:gd name="T10" fmla="*/ 134 w 330"/>
                  <a:gd name="T11" fmla="*/ 20 h 163"/>
                  <a:gd name="T12" fmla="*/ 90 w 330"/>
                  <a:gd name="T13" fmla="*/ 7 h 163"/>
                  <a:gd name="T14" fmla="*/ 47 w 330"/>
                  <a:gd name="T15" fmla="*/ 0 h 163"/>
                  <a:gd name="T16" fmla="*/ 0 w 330"/>
                  <a:gd name="T17" fmla="*/ 3 h 163"/>
                  <a:gd name="T18" fmla="*/ 8 w 330"/>
                  <a:gd name="T19" fmla="*/ 30 h 163"/>
                  <a:gd name="T20" fmla="*/ 47 w 330"/>
                  <a:gd name="T21" fmla="*/ 27 h 163"/>
                  <a:gd name="T22" fmla="*/ 84 w 330"/>
                  <a:gd name="T23" fmla="*/ 34 h 163"/>
                  <a:gd name="T24" fmla="*/ 121 w 330"/>
                  <a:gd name="T25" fmla="*/ 47 h 163"/>
                  <a:gd name="T26" fmla="*/ 161 w 330"/>
                  <a:gd name="T27" fmla="*/ 64 h 163"/>
                  <a:gd name="T28" fmla="*/ 201 w 330"/>
                  <a:gd name="T29" fmla="*/ 90 h 163"/>
                  <a:gd name="T30" fmla="*/ 237 w 330"/>
                  <a:gd name="T31" fmla="*/ 113 h 163"/>
                  <a:gd name="T32" fmla="*/ 276 w 330"/>
                  <a:gd name="T33" fmla="*/ 139 h 163"/>
                  <a:gd name="T34" fmla="*/ 317 w 330"/>
                  <a:gd name="T35" fmla="*/ 163 h 163"/>
                  <a:gd name="T36" fmla="*/ 330 w 330"/>
                  <a:gd name="T37" fmla="*/ 13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163">
                    <a:moveTo>
                      <a:pt x="330" y="136"/>
                    </a:moveTo>
                    <a:lnTo>
                      <a:pt x="290" y="119"/>
                    </a:lnTo>
                    <a:lnTo>
                      <a:pt x="250" y="93"/>
                    </a:lnTo>
                    <a:lnTo>
                      <a:pt x="213" y="70"/>
                    </a:lnTo>
                    <a:lnTo>
                      <a:pt x="174" y="44"/>
                    </a:lnTo>
                    <a:lnTo>
                      <a:pt x="134" y="20"/>
                    </a:lnTo>
                    <a:lnTo>
                      <a:pt x="90" y="7"/>
                    </a:lnTo>
                    <a:lnTo>
                      <a:pt x="47" y="0"/>
                    </a:lnTo>
                    <a:lnTo>
                      <a:pt x="0" y="3"/>
                    </a:lnTo>
                    <a:lnTo>
                      <a:pt x="8" y="30"/>
                    </a:lnTo>
                    <a:lnTo>
                      <a:pt x="47" y="27"/>
                    </a:lnTo>
                    <a:lnTo>
                      <a:pt x="84" y="34"/>
                    </a:lnTo>
                    <a:lnTo>
                      <a:pt x="121" y="47"/>
                    </a:lnTo>
                    <a:lnTo>
                      <a:pt x="161" y="64"/>
                    </a:lnTo>
                    <a:lnTo>
                      <a:pt x="201" y="90"/>
                    </a:lnTo>
                    <a:lnTo>
                      <a:pt x="237" y="113"/>
                    </a:lnTo>
                    <a:lnTo>
                      <a:pt x="276" y="139"/>
                    </a:lnTo>
                    <a:lnTo>
                      <a:pt x="317" y="163"/>
                    </a:lnTo>
                    <a:lnTo>
                      <a:pt x="330"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3" name="Freeform 43">
                <a:extLst>
                  <a:ext uri="{FF2B5EF4-FFF2-40B4-BE49-F238E27FC236}">
                    <a16:creationId xmlns:a16="http://schemas.microsoft.com/office/drawing/2014/main" id="{479D1136-28F4-B4CA-4474-C70AA0BBC76C}"/>
                  </a:ext>
                </a:extLst>
              </p:cNvPr>
              <p:cNvSpPr>
                <a:spLocks/>
              </p:cNvSpPr>
              <p:nvPr/>
            </p:nvSpPr>
            <p:spPr bwMode="auto">
              <a:xfrm>
                <a:off x="3118" y="3741"/>
                <a:ext cx="47" cy="16"/>
              </a:xfrm>
              <a:custGeom>
                <a:avLst/>
                <a:gdLst>
                  <a:gd name="T0" fmla="*/ 140 w 140"/>
                  <a:gd name="T1" fmla="*/ 27 h 47"/>
                  <a:gd name="T2" fmla="*/ 137 w 140"/>
                  <a:gd name="T3" fmla="*/ 27 h 47"/>
                  <a:gd name="T4" fmla="*/ 120 w 140"/>
                  <a:gd name="T5" fmla="*/ 13 h 47"/>
                  <a:gd name="T6" fmla="*/ 103 w 140"/>
                  <a:gd name="T7" fmla="*/ 11 h 47"/>
                  <a:gd name="T8" fmla="*/ 83 w 140"/>
                  <a:gd name="T9" fmla="*/ 7 h 47"/>
                  <a:gd name="T10" fmla="*/ 66 w 140"/>
                  <a:gd name="T11" fmla="*/ 7 h 47"/>
                  <a:gd name="T12" fmla="*/ 51 w 140"/>
                  <a:gd name="T13" fmla="*/ 7 h 47"/>
                  <a:gd name="T14" fmla="*/ 36 w 140"/>
                  <a:gd name="T15" fmla="*/ 7 h 47"/>
                  <a:gd name="T16" fmla="*/ 23 w 140"/>
                  <a:gd name="T17" fmla="*/ 3 h 47"/>
                  <a:gd name="T18" fmla="*/ 14 w 140"/>
                  <a:gd name="T19" fmla="*/ 0 h 47"/>
                  <a:gd name="T20" fmla="*/ 0 w 140"/>
                  <a:gd name="T21" fmla="*/ 27 h 47"/>
                  <a:gd name="T22" fmla="*/ 16 w 140"/>
                  <a:gd name="T23" fmla="*/ 30 h 47"/>
                  <a:gd name="T24" fmla="*/ 36 w 140"/>
                  <a:gd name="T25" fmla="*/ 33 h 47"/>
                  <a:gd name="T26" fmla="*/ 51 w 140"/>
                  <a:gd name="T27" fmla="*/ 33 h 47"/>
                  <a:gd name="T28" fmla="*/ 66 w 140"/>
                  <a:gd name="T29" fmla="*/ 33 h 47"/>
                  <a:gd name="T30" fmla="*/ 83 w 140"/>
                  <a:gd name="T31" fmla="*/ 33 h 47"/>
                  <a:gd name="T32" fmla="*/ 96 w 140"/>
                  <a:gd name="T33" fmla="*/ 37 h 47"/>
                  <a:gd name="T34" fmla="*/ 106 w 140"/>
                  <a:gd name="T35" fmla="*/ 40 h 47"/>
                  <a:gd name="T36" fmla="*/ 123 w 140"/>
                  <a:gd name="T37" fmla="*/ 47 h 47"/>
                  <a:gd name="T38" fmla="*/ 120 w 140"/>
                  <a:gd name="T39" fmla="*/ 47 h 47"/>
                  <a:gd name="T40" fmla="*/ 140 w 140"/>
                  <a:gd name="T41"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47">
                    <a:moveTo>
                      <a:pt x="140" y="27"/>
                    </a:moveTo>
                    <a:lnTo>
                      <a:pt x="137" y="27"/>
                    </a:lnTo>
                    <a:lnTo>
                      <a:pt x="120" y="13"/>
                    </a:lnTo>
                    <a:lnTo>
                      <a:pt x="103" y="11"/>
                    </a:lnTo>
                    <a:lnTo>
                      <a:pt x="83" y="7"/>
                    </a:lnTo>
                    <a:lnTo>
                      <a:pt x="66" y="7"/>
                    </a:lnTo>
                    <a:lnTo>
                      <a:pt x="51" y="7"/>
                    </a:lnTo>
                    <a:lnTo>
                      <a:pt x="36" y="7"/>
                    </a:lnTo>
                    <a:lnTo>
                      <a:pt x="23" y="3"/>
                    </a:lnTo>
                    <a:lnTo>
                      <a:pt x="14" y="0"/>
                    </a:lnTo>
                    <a:lnTo>
                      <a:pt x="0" y="27"/>
                    </a:lnTo>
                    <a:lnTo>
                      <a:pt x="16" y="30"/>
                    </a:lnTo>
                    <a:lnTo>
                      <a:pt x="36" y="33"/>
                    </a:lnTo>
                    <a:lnTo>
                      <a:pt x="51" y="33"/>
                    </a:lnTo>
                    <a:lnTo>
                      <a:pt x="66" y="33"/>
                    </a:lnTo>
                    <a:lnTo>
                      <a:pt x="83" y="33"/>
                    </a:lnTo>
                    <a:lnTo>
                      <a:pt x="96" y="37"/>
                    </a:lnTo>
                    <a:lnTo>
                      <a:pt x="106" y="40"/>
                    </a:lnTo>
                    <a:lnTo>
                      <a:pt x="123" y="47"/>
                    </a:lnTo>
                    <a:lnTo>
                      <a:pt x="120" y="47"/>
                    </a:lnTo>
                    <a:lnTo>
                      <a:pt x="14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4" name="Freeform 44">
                <a:extLst>
                  <a:ext uri="{FF2B5EF4-FFF2-40B4-BE49-F238E27FC236}">
                    <a16:creationId xmlns:a16="http://schemas.microsoft.com/office/drawing/2014/main" id="{AD1ED629-D95F-DF8F-4870-4398682B7755}"/>
                  </a:ext>
                </a:extLst>
              </p:cNvPr>
              <p:cNvSpPr>
                <a:spLocks/>
              </p:cNvSpPr>
              <p:nvPr/>
            </p:nvSpPr>
            <p:spPr bwMode="auto">
              <a:xfrm>
                <a:off x="3158" y="3750"/>
                <a:ext cx="33" cy="25"/>
              </a:xfrm>
              <a:custGeom>
                <a:avLst/>
                <a:gdLst>
                  <a:gd name="T0" fmla="*/ 92 w 99"/>
                  <a:gd name="T1" fmla="*/ 73 h 73"/>
                  <a:gd name="T2" fmla="*/ 92 w 99"/>
                  <a:gd name="T3" fmla="*/ 57 h 73"/>
                  <a:gd name="T4" fmla="*/ 72 w 99"/>
                  <a:gd name="T5" fmla="*/ 37 h 73"/>
                  <a:gd name="T6" fmla="*/ 56 w 99"/>
                  <a:gd name="T7" fmla="*/ 28 h 73"/>
                  <a:gd name="T8" fmla="*/ 37 w 99"/>
                  <a:gd name="T9" fmla="*/ 14 h 73"/>
                  <a:gd name="T10" fmla="*/ 20 w 99"/>
                  <a:gd name="T11" fmla="*/ 0 h 73"/>
                  <a:gd name="T12" fmla="*/ 0 w 99"/>
                  <a:gd name="T13" fmla="*/ 20 h 73"/>
                  <a:gd name="T14" fmla="*/ 22 w 99"/>
                  <a:gd name="T15" fmla="*/ 33 h 73"/>
                  <a:gd name="T16" fmla="*/ 43 w 99"/>
                  <a:gd name="T17" fmla="*/ 47 h 73"/>
                  <a:gd name="T18" fmla="*/ 59 w 99"/>
                  <a:gd name="T19" fmla="*/ 57 h 73"/>
                  <a:gd name="T20" fmla="*/ 72 w 99"/>
                  <a:gd name="T21" fmla="*/ 70 h 73"/>
                  <a:gd name="T22" fmla="*/ 72 w 99"/>
                  <a:gd name="T23" fmla="*/ 53 h 73"/>
                  <a:gd name="T24" fmla="*/ 92 w 99"/>
                  <a:gd name="T25" fmla="*/ 73 h 73"/>
                  <a:gd name="T26" fmla="*/ 99 w 99"/>
                  <a:gd name="T27" fmla="*/ 63 h 73"/>
                  <a:gd name="T28" fmla="*/ 92 w 99"/>
                  <a:gd name="T29" fmla="*/ 57 h 73"/>
                  <a:gd name="T30" fmla="*/ 92 w 99"/>
                  <a:gd name="T3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9" h="73">
                    <a:moveTo>
                      <a:pt x="92" y="73"/>
                    </a:moveTo>
                    <a:lnTo>
                      <a:pt x="92" y="57"/>
                    </a:lnTo>
                    <a:lnTo>
                      <a:pt x="72" y="37"/>
                    </a:lnTo>
                    <a:lnTo>
                      <a:pt x="56" y="28"/>
                    </a:lnTo>
                    <a:lnTo>
                      <a:pt x="37" y="14"/>
                    </a:lnTo>
                    <a:lnTo>
                      <a:pt x="20" y="0"/>
                    </a:lnTo>
                    <a:lnTo>
                      <a:pt x="0" y="20"/>
                    </a:lnTo>
                    <a:lnTo>
                      <a:pt x="22" y="33"/>
                    </a:lnTo>
                    <a:lnTo>
                      <a:pt x="43" y="47"/>
                    </a:lnTo>
                    <a:lnTo>
                      <a:pt x="59" y="57"/>
                    </a:lnTo>
                    <a:lnTo>
                      <a:pt x="72" y="70"/>
                    </a:lnTo>
                    <a:lnTo>
                      <a:pt x="72" y="53"/>
                    </a:lnTo>
                    <a:lnTo>
                      <a:pt x="92" y="73"/>
                    </a:lnTo>
                    <a:lnTo>
                      <a:pt x="99" y="63"/>
                    </a:lnTo>
                    <a:lnTo>
                      <a:pt x="92" y="57"/>
                    </a:lnTo>
                    <a:lnTo>
                      <a:pt x="92"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5" name="Freeform 45">
                <a:extLst>
                  <a:ext uri="{FF2B5EF4-FFF2-40B4-BE49-F238E27FC236}">
                    <a16:creationId xmlns:a16="http://schemas.microsoft.com/office/drawing/2014/main" id="{08928E5B-F8A1-55D9-0211-2AE0F01DB002}"/>
                  </a:ext>
                </a:extLst>
              </p:cNvPr>
              <p:cNvSpPr>
                <a:spLocks/>
              </p:cNvSpPr>
              <p:nvPr/>
            </p:nvSpPr>
            <p:spPr bwMode="auto">
              <a:xfrm>
                <a:off x="3180" y="3768"/>
                <a:ext cx="9" cy="8"/>
              </a:xfrm>
              <a:custGeom>
                <a:avLst/>
                <a:gdLst>
                  <a:gd name="T0" fmla="*/ 25 w 25"/>
                  <a:gd name="T1" fmla="*/ 13 h 23"/>
                  <a:gd name="T2" fmla="*/ 22 w 25"/>
                  <a:gd name="T3" fmla="*/ 23 h 23"/>
                  <a:gd name="T4" fmla="*/ 25 w 25"/>
                  <a:gd name="T5" fmla="*/ 20 h 23"/>
                  <a:gd name="T6" fmla="*/ 6 w 25"/>
                  <a:gd name="T7" fmla="*/ 0 h 23"/>
                  <a:gd name="T8" fmla="*/ 2 w 25"/>
                  <a:gd name="T9" fmla="*/ 4 h 23"/>
                  <a:gd name="T10" fmla="*/ 0 w 25"/>
                  <a:gd name="T11" fmla="*/ 13 h 23"/>
                  <a:gd name="T12" fmla="*/ 2 w 25"/>
                  <a:gd name="T13" fmla="*/ 4 h 23"/>
                  <a:gd name="T14" fmla="*/ 0 w 25"/>
                  <a:gd name="T15" fmla="*/ 7 h 23"/>
                  <a:gd name="T16" fmla="*/ 0 w 25"/>
                  <a:gd name="T17" fmla="*/ 13 h 23"/>
                  <a:gd name="T18" fmla="*/ 25 w 25"/>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3">
                    <a:moveTo>
                      <a:pt x="25" y="13"/>
                    </a:moveTo>
                    <a:lnTo>
                      <a:pt x="22" y="23"/>
                    </a:lnTo>
                    <a:lnTo>
                      <a:pt x="25" y="20"/>
                    </a:lnTo>
                    <a:lnTo>
                      <a:pt x="6" y="0"/>
                    </a:lnTo>
                    <a:lnTo>
                      <a:pt x="2" y="4"/>
                    </a:lnTo>
                    <a:lnTo>
                      <a:pt x="0" y="13"/>
                    </a:lnTo>
                    <a:lnTo>
                      <a:pt x="2" y="4"/>
                    </a:lnTo>
                    <a:lnTo>
                      <a:pt x="0" y="7"/>
                    </a:lnTo>
                    <a:lnTo>
                      <a:pt x="0" y="13"/>
                    </a:lnTo>
                    <a:lnTo>
                      <a:pt x="2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6" name="Freeform 46">
                <a:extLst>
                  <a:ext uri="{FF2B5EF4-FFF2-40B4-BE49-F238E27FC236}">
                    <a16:creationId xmlns:a16="http://schemas.microsoft.com/office/drawing/2014/main" id="{5D2DEEB6-5C21-8D2D-7EE3-DEC1D3DD432F}"/>
                  </a:ext>
                </a:extLst>
              </p:cNvPr>
              <p:cNvSpPr>
                <a:spLocks/>
              </p:cNvSpPr>
              <p:nvPr/>
            </p:nvSpPr>
            <p:spPr bwMode="auto">
              <a:xfrm>
                <a:off x="3180" y="3773"/>
                <a:ext cx="12" cy="77"/>
              </a:xfrm>
              <a:custGeom>
                <a:avLst/>
                <a:gdLst>
                  <a:gd name="T0" fmla="*/ 10 w 36"/>
                  <a:gd name="T1" fmla="*/ 125 h 232"/>
                  <a:gd name="T2" fmla="*/ 36 w 36"/>
                  <a:gd name="T3" fmla="*/ 122 h 232"/>
                  <a:gd name="T4" fmla="*/ 36 w 36"/>
                  <a:gd name="T5" fmla="*/ 105 h 232"/>
                  <a:gd name="T6" fmla="*/ 33 w 36"/>
                  <a:gd name="T7" fmla="*/ 87 h 232"/>
                  <a:gd name="T8" fmla="*/ 33 w 36"/>
                  <a:gd name="T9" fmla="*/ 66 h 232"/>
                  <a:gd name="T10" fmla="*/ 30 w 36"/>
                  <a:gd name="T11" fmla="*/ 46 h 232"/>
                  <a:gd name="T12" fmla="*/ 30 w 36"/>
                  <a:gd name="T13" fmla="*/ 30 h 232"/>
                  <a:gd name="T14" fmla="*/ 26 w 36"/>
                  <a:gd name="T15" fmla="*/ 13 h 232"/>
                  <a:gd name="T16" fmla="*/ 26 w 36"/>
                  <a:gd name="T17" fmla="*/ 3 h 232"/>
                  <a:gd name="T18" fmla="*/ 26 w 36"/>
                  <a:gd name="T19" fmla="*/ 0 h 232"/>
                  <a:gd name="T20" fmla="*/ 0 w 36"/>
                  <a:gd name="T21" fmla="*/ 0 h 232"/>
                  <a:gd name="T22" fmla="*/ 0 w 36"/>
                  <a:gd name="T23" fmla="*/ 3 h 232"/>
                  <a:gd name="T24" fmla="*/ 0 w 36"/>
                  <a:gd name="T25" fmla="*/ 13 h 232"/>
                  <a:gd name="T26" fmla="*/ 3 w 36"/>
                  <a:gd name="T27" fmla="*/ 30 h 232"/>
                  <a:gd name="T28" fmla="*/ 3 w 36"/>
                  <a:gd name="T29" fmla="*/ 46 h 232"/>
                  <a:gd name="T30" fmla="*/ 6 w 36"/>
                  <a:gd name="T31" fmla="*/ 66 h 232"/>
                  <a:gd name="T32" fmla="*/ 6 w 36"/>
                  <a:gd name="T33" fmla="*/ 87 h 232"/>
                  <a:gd name="T34" fmla="*/ 10 w 36"/>
                  <a:gd name="T35" fmla="*/ 105 h 232"/>
                  <a:gd name="T36" fmla="*/ 10 w 36"/>
                  <a:gd name="T37" fmla="*/ 122 h 232"/>
                  <a:gd name="T38" fmla="*/ 36 w 36"/>
                  <a:gd name="T39" fmla="*/ 119 h 232"/>
                  <a:gd name="T40" fmla="*/ 10 w 36"/>
                  <a:gd name="T41" fmla="*/ 125 h 232"/>
                  <a:gd name="T42" fmla="*/ 33 w 36"/>
                  <a:gd name="T43" fmla="*/ 232 h 232"/>
                  <a:gd name="T44" fmla="*/ 36 w 36"/>
                  <a:gd name="T45" fmla="*/ 122 h 232"/>
                  <a:gd name="T46" fmla="*/ 10 w 36"/>
                  <a:gd name="T47" fmla="*/ 1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32">
                    <a:moveTo>
                      <a:pt x="10" y="125"/>
                    </a:moveTo>
                    <a:lnTo>
                      <a:pt x="36" y="122"/>
                    </a:lnTo>
                    <a:lnTo>
                      <a:pt x="36" y="105"/>
                    </a:lnTo>
                    <a:lnTo>
                      <a:pt x="33" y="87"/>
                    </a:lnTo>
                    <a:lnTo>
                      <a:pt x="33" y="66"/>
                    </a:lnTo>
                    <a:lnTo>
                      <a:pt x="30" y="46"/>
                    </a:lnTo>
                    <a:lnTo>
                      <a:pt x="30" y="30"/>
                    </a:lnTo>
                    <a:lnTo>
                      <a:pt x="26" y="13"/>
                    </a:lnTo>
                    <a:lnTo>
                      <a:pt x="26" y="3"/>
                    </a:lnTo>
                    <a:lnTo>
                      <a:pt x="26" y="0"/>
                    </a:lnTo>
                    <a:lnTo>
                      <a:pt x="0" y="0"/>
                    </a:lnTo>
                    <a:lnTo>
                      <a:pt x="0" y="3"/>
                    </a:lnTo>
                    <a:lnTo>
                      <a:pt x="0" y="13"/>
                    </a:lnTo>
                    <a:lnTo>
                      <a:pt x="3" y="30"/>
                    </a:lnTo>
                    <a:lnTo>
                      <a:pt x="3" y="46"/>
                    </a:lnTo>
                    <a:lnTo>
                      <a:pt x="6" y="66"/>
                    </a:lnTo>
                    <a:lnTo>
                      <a:pt x="6" y="87"/>
                    </a:lnTo>
                    <a:lnTo>
                      <a:pt x="10" y="105"/>
                    </a:lnTo>
                    <a:lnTo>
                      <a:pt x="10" y="122"/>
                    </a:lnTo>
                    <a:lnTo>
                      <a:pt x="36" y="119"/>
                    </a:lnTo>
                    <a:lnTo>
                      <a:pt x="10" y="125"/>
                    </a:lnTo>
                    <a:lnTo>
                      <a:pt x="33" y="232"/>
                    </a:lnTo>
                    <a:lnTo>
                      <a:pt x="36" y="122"/>
                    </a:lnTo>
                    <a:lnTo>
                      <a:pt x="1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7" name="Freeform 47">
                <a:extLst>
                  <a:ext uri="{FF2B5EF4-FFF2-40B4-BE49-F238E27FC236}">
                    <a16:creationId xmlns:a16="http://schemas.microsoft.com/office/drawing/2014/main" id="{E8B0198D-E573-6B8A-424C-50405E1AD088}"/>
                  </a:ext>
                </a:extLst>
              </p:cNvPr>
              <p:cNvSpPr>
                <a:spLocks/>
              </p:cNvSpPr>
              <p:nvPr/>
            </p:nvSpPr>
            <p:spPr bwMode="auto">
              <a:xfrm>
                <a:off x="3181" y="3759"/>
                <a:ext cx="11" cy="55"/>
              </a:xfrm>
              <a:custGeom>
                <a:avLst/>
                <a:gdLst>
                  <a:gd name="T0" fmla="*/ 23 w 33"/>
                  <a:gd name="T1" fmla="*/ 20 h 165"/>
                  <a:gd name="T2" fmla="*/ 0 w 33"/>
                  <a:gd name="T3" fmla="*/ 28 h 165"/>
                  <a:gd name="T4" fmla="*/ 0 w 33"/>
                  <a:gd name="T5" fmla="*/ 46 h 165"/>
                  <a:gd name="T6" fmla="*/ 0 w 33"/>
                  <a:gd name="T7" fmla="*/ 63 h 165"/>
                  <a:gd name="T8" fmla="*/ 0 w 33"/>
                  <a:gd name="T9" fmla="*/ 79 h 165"/>
                  <a:gd name="T10" fmla="*/ 0 w 33"/>
                  <a:gd name="T11" fmla="*/ 95 h 165"/>
                  <a:gd name="T12" fmla="*/ 0 w 33"/>
                  <a:gd name="T13" fmla="*/ 112 h 165"/>
                  <a:gd name="T14" fmla="*/ 4 w 33"/>
                  <a:gd name="T15" fmla="*/ 132 h 165"/>
                  <a:gd name="T16" fmla="*/ 4 w 33"/>
                  <a:gd name="T17" fmla="*/ 145 h 165"/>
                  <a:gd name="T18" fmla="*/ 7 w 33"/>
                  <a:gd name="T19" fmla="*/ 165 h 165"/>
                  <a:gd name="T20" fmla="*/ 33 w 33"/>
                  <a:gd name="T21" fmla="*/ 159 h 165"/>
                  <a:gd name="T22" fmla="*/ 30 w 33"/>
                  <a:gd name="T23" fmla="*/ 145 h 165"/>
                  <a:gd name="T24" fmla="*/ 30 w 33"/>
                  <a:gd name="T25" fmla="*/ 132 h 165"/>
                  <a:gd name="T26" fmla="*/ 27 w 33"/>
                  <a:gd name="T27" fmla="*/ 112 h 165"/>
                  <a:gd name="T28" fmla="*/ 27 w 33"/>
                  <a:gd name="T29" fmla="*/ 95 h 165"/>
                  <a:gd name="T30" fmla="*/ 27 w 33"/>
                  <a:gd name="T31" fmla="*/ 79 h 165"/>
                  <a:gd name="T32" fmla="*/ 27 w 33"/>
                  <a:gd name="T33" fmla="*/ 63 h 165"/>
                  <a:gd name="T34" fmla="*/ 27 w 33"/>
                  <a:gd name="T35" fmla="*/ 46 h 165"/>
                  <a:gd name="T36" fmla="*/ 27 w 33"/>
                  <a:gd name="T37" fmla="*/ 28 h 165"/>
                  <a:gd name="T38" fmla="*/ 4 w 33"/>
                  <a:gd name="T39" fmla="*/ 39 h 165"/>
                  <a:gd name="T40" fmla="*/ 23 w 33"/>
                  <a:gd name="T41" fmla="*/ 20 h 165"/>
                  <a:gd name="T42" fmla="*/ 0 w 33"/>
                  <a:gd name="T43" fmla="*/ 0 h 165"/>
                  <a:gd name="T44" fmla="*/ 0 w 33"/>
                  <a:gd name="T45" fmla="*/ 28 h 165"/>
                  <a:gd name="T46" fmla="*/ 23 w 33"/>
                  <a:gd name="T47" fmla="*/ 2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65">
                    <a:moveTo>
                      <a:pt x="23" y="20"/>
                    </a:moveTo>
                    <a:lnTo>
                      <a:pt x="0" y="28"/>
                    </a:lnTo>
                    <a:lnTo>
                      <a:pt x="0" y="46"/>
                    </a:lnTo>
                    <a:lnTo>
                      <a:pt x="0" y="63"/>
                    </a:lnTo>
                    <a:lnTo>
                      <a:pt x="0" y="79"/>
                    </a:lnTo>
                    <a:lnTo>
                      <a:pt x="0" y="95"/>
                    </a:lnTo>
                    <a:lnTo>
                      <a:pt x="0" y="112"/>
                    </a:lnTo>
                    <a:lnTo>
                      <a:pt x="4" y="132"/>
                    </a:lnTo>
                    <a:lnTo>
                      <a:pt x="4" y="145"/>
                    </a:lnTo>
                    <a:lnTo>
                      <a:pt x="7" y="165"/>
                    </a:lnTo>
                    <a:lnTo>
                      <a:pt x="33" y="159"/>
                    </a:lnTo>
                    <a:lnTo>
                      <a:pt x="30" y="145"/>
                    </a:lnTo>
                    <a:lnTo>
                      <a:pt x="30" y="132"/>
                    </a:lnTo>
                    <a:lnTo>
                      <a:pt x="27" y="112"/>
                    </a:lnTo>
                    <a:lnTo>
                      <a:pt x="27" y="95"/>
                    </a:lnTo>
                    <a:lnTo>
                      <a:pt x="27" y="79"/>
                    </a:lnTo>
                    <a:lnTo>
                      <a:pt x="27" y="63"/>
                    </a:lnTo>
                    <a:lnTo>
                      <a:pt x="27" y="46"/>
                    </a:lnTo>
                    <a:lnTo>
                      <a:pt x="27" y="28"/>
                    </a:lnTo>
                    <a:lnTo>
                      <a:pt x="4" y="39"/>
                    </a:lnTo>
                    <a:lnTo>
                      <a:pt x="23" y="20"/>
                    </a:lnTo>
                    <a:lnTo>
                      <a:pt x="0" y="0"/>
                    </a:lnTo>
                    <a:lnTo>
                      <a:pt x="0" y="28"/>
                    </a:lnTo>
                    <a:lnTo>
                      <a:pt x="2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8" name="Freeform 48">
                <a:extLst>
                  <a:ext uri="{FF2B5EF4-FFF2-40B4-BE49-F238E27FC236}">
                    <a16:creationId xmlns:a16="http://schemas.microsoft.com/office/drawing/2014/main" id="{06FFD63B-C059-203D-D3F0-E15E2D029CCD}"/>
                  </a:ext>
                </a:extLst>
              </p:cNvPr>
              <p:cNvSpPr>
                <a:spLocks/>
              </p:cNvSpPr>
              <p:nvPr/>
            </p:nvSpPr>
            <p:spPr bwMode="auto">
              <a:xfrm>
                <a:off x="3183" y="3766"/>
                <a:ext cx="9" cy="13"/>
              </a:xfrm>
              <a:custGeom>
                <a:avLst/>
                <a:gdLst>
                  <a:gd name="T0" fmla="*/ 24 w 29"/>
                  <a:gd name="T1" fmla="*/ 12 h 39"/>
                  <a:gd name="T2" fmla="*/ 29 w 29"/>
                  <a:gd name="T3" fmla="*/ 12 h 39"/>
                  <a:gd name="T4" fmla="*/ 26 w 29"/>
                  <a:gd name="T5" fmla="*/ 12 h 39"/>
                  <a:gd name="T6" fmla="*/ 24 w 29"/>
                  <a:gd name="T7" fmla="*/ 6 h 39"/>
                  <a:gd name="T8" fmla="*/ 19 w 29"/>
                  <a:gd name="T9" fmla="*/ 0 h 39"/>
                  <a:gd name="T10" fmla="*/ 0 w 29"/>
                  <a:gd name="T11" fmla="*/ 19 h 39"/>
                  <a:gd name="T12" fmla="*/ 4 w 29"/>
                  <a:gd name="T13" fmla="*/ 19 h 39"/>
                  <a:gd name="T14" fmla="*/ 7 w 29"/>
                  <a:gd name="T15" fmla="*/ 25 h 39"/>
                  <a:gd name="T16" fmla="*/ 9 w 29"/>
                  <a:gd name="T17" fmla="*/ 32 h 39"/>
                  <a:gd name="T18" fmla="*/ 24 w 29"/>
                  <a:gd name="T19" fmla="*/ 39 h 39"/>
                  <a:gd name="T20" fmla="*/ 24 w 29"/>
                  <a:gd name="T21"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9">
                    <a:moveTo>
                      <a:pt x="24" y="12"/>
                    </a:moveTo>
                    <a:lnTo>
                      <a:pt x="29" y="12"/>
                    </a:lnTo>
                    <a:lnTo>
                      <a:pt x="26" y="12"/>
                    </a:lnTo>
                    <a:lnTo>
                      <a:pt x="24" y="6"/>
                    </a:lnTo>
                    <a:lnTo>
                      <a:pt x="19" y="0"/>
                    </a:lnTo>
                    <a:lnTo>
                      <a:pt x="0" y="19"/>
                    </a:lnTo>
                    <a:lnTo>
                      <a:pt x="4" y="19"/>
                    </a:lnTo>
                    <a:lnTo>
                      <a:pt x="7" y="25"/>
                    </a:lnTo>
                    <a:lnTo>
                      <a:pt x="9" y="32"/>
                    </a:lnTo>
                    <a:lnTo>
                      <a:pt x="24" y="39"/>
                    </a:lnTo>
                    <a:lnTo>
                      <a:pt x="2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49" name="Freeform 49">
                <a:extLst>
                  <a:ext uri="{FF2B5EF4-FFF2-40B4-BE49-F238E27FC236}">
                    <a16:creationId xmlns:a16="http://schemas.microsoft.com/office/drawing/2014/main" id="{F717A021-1D3F-616C-C67F-649361F6CD22}"/>
                  </a:ext>
                </a:extLst>
              </p:cNvPr>
              <p:cNvSpPr>
                <a:spLocks/>
              </p:cNvSpPr>
              <p:nvPr/>
            </p:nvSpPr>
            <p:spPr bwMode="auto">
              <a:xfrm>
                <a:off x="3191" y="3770"/>
                <a:ext cx="10" cy="13"/>
              </a:xfrm>
              <a:custGeom>
                <a:avLst/>
                <a:gdLst>
                  <a:gd name="T0" fmla="*/ 25 w 32"/>
                  <a:gd name="T1" fmla="*/ 10 h 37"/>
                  <a:gd name="T2" fmla="*/ 32 w 32"/>
                  <a:gd name="T3" fmla="*/ 13 h 37"/>
                  <a:gd name="T4" fmla="*/ 25 w 32"/>
                  <a:gd name="T5" fmla="*/ 10 h 37"/>
                  <a:gd name="T6" fmla="*/ 19 w 32"/>
                  <a:gd name="T7" fmla="*/ 3 h 37"/>
                  <a:gd name="T8" fmla="*/ 9 w 32"/>
                  <a:gd name="T9" fmla="*/ 0 h 37"/>
                  <a:gd name="T10" fmla="*/ 0 w 32"/>
                  <a:gd name="T11" fmla="*/ 0 h 37"/>
                  <a:gd name="T12" fmla="*/ 0 w 32"/>
                  <a:gd name="T13" fmla="*/ 27 h 37"/>
                  <a:gd name="T14" fmla="*/ 3 w 32"/>
                  <a:gd name="T15" fmla="*/ 27 h 37"/>
                  <a:gd name="T16" fmla="*/ 5 w 32"/>
                  <a:gd name="T17" fmla="*/ 30 h 37"/>
                  <a:gd name="T18" fmla="*/ 12 w 32"/>
                  <a:gd name="T19" fmla="*/ 30 h 37"/>
                  <a:gd name="T20" fmla="*/ 12 w 32"/>
                  <a:gd name="T21" fmla="*/ 33 h 37"/>
                  <a:gd name="T22" fmla="*/ 19 w 32"/>
                  <a:gd name="T23" fmla="*/ 37 h 37"/>
                  <a:gd name="T24" fmla="*/ 25 w 32"/>
                  <a:gd name="T25"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7">
                    <a:moveTo>
                      <a:pt x="25" y="10"/>
                    </a:moveTo>
                    <a:lnTo>
                      <a:pt x="32" y="13"/>
                    </a:lnTo>
                    <a:lnTo>
                      <a:pt x="25" y="10"/>
                    </a:lnTo>
                    <a:lnTo>
                      <a:pt x="19" y="3"/>
                    </a:lnTo>
                    <a:lnTo>
                      <a:pt x="9" y="0"/>
                    </a:lnTo>
                    <a:lnTo>
                      <a:pt x="0" y="0"/>
                    </a:lnTo>
                    <a:lnTo>
                      <a:pt x="0" y="27"/>
                    </a:lnTo>
                    <a:lnTo>
                      <a:pt x="3" y="27"/>
                    </a:lnTo>
                    <a:lnTo>
                      <a:pt x="5" y="30"/>
                    </a:lnTo>
                    <a:lnTo>
                      <a:pt x="12" y="30"/>
                    </a:lnTo>
                    <a:lnTo>
                      <a:pt x="12" y="33"/>
                    </a:lnTo>
                    <a:lnTo>
                      <a:pt x="19" y="37"/>
                    </a:lnTo>
                    <a:lnTo>
                      <a:pt x="25"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0" name="Freeform 50">
                <a:extLst>
                  <a:ext uri="{FF2B5EF4-FFF2-40B4-BE49-F238E27FC236}">
                    <a16:creationId xmlns:a16="http://schemas.microsoft.com/office/drawing/2014/main" id="{5BC60568-7D6A-98C0-73E5-FD1BB3B83680}"/>
                  </a:ext>
                </a:extLst>
              </p:cNvPr>
              <p:cNvSpPr>
                <a:spLocks/>
              </p:cNvSpPr>
              <p:nvPr/>
            </p:nvSpPr>
            <p:spPr bwMode="auto">
              <a:xfrm>
                <a:off x="3197" y="3774"/>
                <a:ext cx="25" cy="14"/>
              </a:xfrm>
              <a:custGeom>
                <a:avLst/>
                <a:gdLst>
                  <a:gd name="T0" fmla="*/ 69 w 75"/>
                  <a:gd name="T1" fmla="*/ 16 h 43"/>
                  <a:gd name="T2" fmla="*/ 50 w 75"/>
                  <a:gd name="T3" fmla="*/ 16 h 43"/>
                  <a:gd name="T4" fmla="*/ 39 w 75"/>
                  <a:gd name="T5" fmla="*/ 13 h 43"/>
                  <a:gd name="T6" fmla="*/ 26 w 75"/>
                  <a:gd name="T7" fmla="*/ 3 h 43"/>
                  <a:gd name="T8" fmla="*/ 6 w 75"/>
                  <a:gd name="T9" fmla="*/ 0 h 43"/>
                  <a:gd name="T10" fmla="*/ 0 w 75"/>
                  <a:gd name="T11" fmla="*/ 27 h 43"/>
                  <a:gd name="T12" fmla="*/ 13 w 75"/>
                  <a:gd name="T13" fmla="*/ 29 h 43"/>
                  <a:gd name="T14" fmla="*/ 26 w 75"/>
                  <a:gd name="T15" fmla="*/ 39 h 43"/>
                  <a:gd name="T16" fmla="*/ 50 w 75"/>
                  <a:gd name="T17" fmla="*/ 43 h 43"/>
                  <a:gd name="T18" fmla="*/ 75 w 75"/>
                  <a:gd name="T19" fmla="*/ 43 h 43"/>
                  <a:gd name="T20" fmla="*/ 69 w 75"/>
                  <a:gd name="T21"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43">
                    <a:moveTo>
                      <a:pt x="69" y="16"/>
                    </a:moveTo>
                    <a:lnTo>
                      <a:pt x="50" y="16"/>
                    </a:lnTo>
                    <a:lnTo>
                      <a:pt x="39" y="13"/>
                    </a:lnTo>
                    <a:lnTo>
                      <a:pt x="26" y="3"/>
                    </a:lnTo>
                    <a:lnTo>
                      <a:pt x="6" y="0"/>
                    </a:lnTo>
                    <a:lnTo>
                      <a:pt x="0" y="27"/>
                    </a:lnTo>
                    <a:lnTo>
                      <a:pt x="13" y="29"/>
                    </a:lnTo>
                    <a:lnTo>
                      <a:pt x="26" y="39"/>
                    </a:lnTo>
                    <a:lnTo>
                      <a:pt x="50" y="43"/>
                    </a:lnTo>
                    <a:lnTo>
                      <a:pt x="75" y="43"/>
                    </a:lnTo>
                    <a:lnTo>
                      <a:pt x="6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1" name="Freeform 51">
                <a:extLst>
                  <a:ext uri="{FF2B5EF4-FFF2-40B4-BE49-F238E27FC236}">
                    <a16:creationId xmlns:a16="http://schemas.microsoft.com/office/drawing/2014/main" id="{2ED4C94B-D8B0-8366-5833-C60FA5E57380}"/>
                  </a:ext>
                </a:extLst>
              </p:cNvPr>
              <p:cNvSpPr>
                <a:spLocks/>
              </p:cNvSpPr>
              <p:nvPr/>
            </p:nvSpPr>
            <p:spPr bwMode="auto">
              <a:xfrm>
                <a:off x="3220" y="3756"/>
                <a:ext cx="30" cy="32"/>
              </a:xfrm>
              <a:custGeom>
                <a:avLst/>
                <a:gdLst>
                  <a:gd name="T0" fmla="*/ 70 w 90"/>
                  <a:gd name="T1" fmla="*/ 0 h 96"/>
                  <a:gd name="T2" fmla="*/ 70 w 90"/>
                  <a:gd name="T3" fmla="*/ 4 h 96"/>
                  <a:gd name="T4" fmla="*/ 53 w 90"/>
                  <a:gd name="T5" fmla="*/ 27 h 96"/>
                  <a:gd name="T6" fmla="*/ 38 w 90"/>
                  <a:gd name="T7" fmla="*/ 47 h 96"/>
                  <a:gd name="T8" fmla="*/ 21 w 90"/>
                  <a:gd name="T9" fmla="*/ 63 h 96"/>
                  <a:gd name="T10" fmla="*/ 0 w 90"/>
                  <a:gd name="T11" fmla="*/ 70 h 96"/>
                  <a:gd name="T12" fmla="*/ 7 w 90"/>
                  <a:gd name="T13" fmla="*/ 96 h 96"/>
                  <a:gd name="T14" fmla="*/ 34 w 90"/>
                  <a:gd name="T15" fmla="*/ 83 h 96"/>
                  <a:gd name="T16" fmla="*/ 57 w 90"/>
                  <a:gd name="T17" fmla="*/ 66 h 96"/>
                  <a:gd name="T18" fmla="*/ 73 w 90"/>
                  <a:gd name="T19" fmla="*/ 41 h 96"/>
                  <a:gd name="T20" fmla="*/ 90 w 90"/>
                  <a:gd name="T21" fmla="*/ 17 h 96"/>
                  <a:gd name="T22" fmla="*/ 90 w 90"/>
                  <a:gd name="T23" fmla="*/ 21 h 96"/>
                  <a:gd name="T24" fmla="*/ 70 w 90"/>
                  <a:gd name="T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96">
                    <a:moveTo>
                      <a:pt x="70" y="0"/>
                    </a:moveTo>
                    <a:lnTo>
                      <a:pt x="70" y="4"/>
                    </a:lnTo>
                    <a:lnTo>
                      <a:pt x="53" y="27"/>
                    </a:lnTo>
                    <a:lnTo>
                      <a:pt x="38" y="47"/>
                    </a:lnTo>
                    <a:lnTo>
                      <a:pt x="21" y="63"/>
                    </a:lnTo>
                    <a:lnTo>
                      <a:pt x="0" y="70"/>
                    </a:lnTo>
                    <a:lnTo>
                      <a:pt x="7" y="96"/>
                    </a:lnTo>
                    <a:lnTo>
                      <a:pt x="34" y="83"/>
                    </a:lnTo>
                    <a:lnTo>
                      <a:pt x="57" y="66"/>
                    </a:lnTo>
                    <a:lnTo>
                      <a:pt x="73" y="41"/>
                    </a:lnTo>
                    <a:lnTo>
                      <a:pt x="90" y="17"/>
                    </a:lnTo>
                    <a:lnTo>
                      <a:pt x="90" y="21"/>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2" name="Freeform 52">
                <a:extLst>
                  <a:ext uri="{FF2B5EF4-FFF2-40B4-BE49-F238E27FC236}">
                    <a16:creationId xmlns:a16="http://schemas.microsoft.com/office/drawing/2014/main" id="{82A5CD4D-EC0D-C4CA-05F3-5370A1759079}"/>
                  </a:ext>
                </a:extLst>
              </p:cNvPr>
              <p:cNvSpPr>
                <a:spLocks/>
              </p:cNvSpPr>
              <p:nvPr/>
            </p:nvSpPr>
            <p:spPr bwMode="auto">
              <a:xfrm>
                <a:off x="3243" y="3660"/>
                <a:ext cx="39" cy="102"/>
              </a:xfrm>
              <a:custGeom>
                <a:avLst/>
                <a:gdLst>
                  <a:gd name="T0" fmla="*/ 80 w 117"/>
                  <a:gd name="T1" fmla="*/ 6 h 305"/>
                  <a:gd name="T2" fmla="*/ 86 w 117"/>
                  <a:gd name="T3" fmla="*/ 44 h 305"/>
                  <a:gd name="T4" fmla="*/ 90 w 117"/>
                  <a:gd name="T5" fmla="*/ 83 h 305"/>
                  <a:gd name="T6" fmla="*/ 86 w 117"/>
                  <a:gd name="T7" fmla="*/ 119 h 305"/>
                  <a:gd name="T8" fmla="*/ 77 w 117"/>
                  <a:gd name="T9" fmla="*/ 160 h 305"/>
                  <a:gd name="T10" fmla="*/ 63 w 117"/>
                  <a:gd name="T11" fmla="*/ 193 h 305"/>
                  <a:gd name="T12" fmla="*/ 47 w 117"/>
                  <a:gd name="T13" fmla="*/ 225 h 305"/>
                  <a:gd name="T14" fmla="*/ 23 w 117"/>
                  <a:gd name="T15" fmla="*/ 260 h 305"/>
                  <a:gd name="T16" fmla="*/ 0 w 117"/>
                  <a:gd name="T17" fmla="*/ 285 h 305"/>
                  <a:gd name="T18" fmla="*/ 20 w 117"/>
                  <a:gd name="T19" fmla="*/ 305 h 305"/>
                  <a:gd name="T20" fmla="*/ 43 w 117"/>
                  <a:gd name="T21" fmla="*/ 272 h 305"/>
                  <a:gd name="T22" fmla="*/ 66 w 117"/>
                  <a:gd name="T23" fmla="*/ 240 h 305"/>
                  <a:gd name="T24" fmla="*/ 90 w 117"/>
                  <a:gd name="T25" fmla="*/ 206 h 305"/>
                  <a:gd name="T26" fmla="*/ 104 w 117"/>
                  <a:gd name="T27" fmla="*/ 166 h 305"/>
                  <a:gd name="T28" fmla="*/ 114 w 117"/>
                  <a:gd name="T29" fmla="*/ 126 h 305"/>
                  <a:gd name="T30" fmla="*/ 117 w 117"/>
                  <a:gd name="T31" fmla="*/ 83 h 305"/>
                  <a:gd name="T32" fmla="*/ 114 w 117"/>
                  <a:gd name="T33" fmla="*/ 44 h 305"/>
                  <a:gd name="T34" fmla="*/ 106 w 117"/>
                  <a:gd name="T35" fmla="*/ 0 h 305"/>
                  <a:gd name="T36" fmla="*/ 80 w 117"/>
                  <a:gd name="T37" fmla="*/ 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305">
                    <a:moveTo>
                      <a:pt x="80" y="6"/>
                    </a:moveTo>
                    <a:lnTo>
                      <a:pt x="86" y="44"/>
                    </a:lnTo>
                    <a:lnTo>
                      <a:pt x="90" y="83"/>
                    </a:lnTo>
                    <a:lnTo>
                      <a:pt x="86" y="119"/>
                    </a:lnTo>
                    <a:lnTo>
                      <a:pt x="77" y="160"/>
                    </a:lnTo>
                    <a:lnTo>
                      <a:pt x="63" y="193"/>
                    </a:lnTo>
                    <a:lnTo>
                      <a:pt x="47" y="225"/>
                    </a:lnTo>
                    <a:lnTo>
                      <a:pt x="23" y="260"/>
                    </a:lnTo>
                    <a:lnTo>
                      <a:pt x="0" y="285"/>
                    </a:lnTo>
                    <a:lnTo>
                      <a:pt x="20" y="305"/>
                    </a:lnTo>
                    <a:lnTo>
                      <a:pt x="43" y="272"/>
                    </a:lnTo>
                    <a:lnTo>
                      <a:pt x="66" y="240"/>
                    </a:lnTo>
                    <a:lnTo>
                      <a:pt x="90" y="206"/>
                    </a:lnTo>
                    <a:lnTo>
                      <a:pt x="104" y="166"/>
                    </a:lnTo>
                    <a:lnTo>
                      <a:pt x="114" y="126"/>
                    </a:lnTo>
                    <a:lnTo>
                      <a:pt x="117" y="83"/>
                    </a:lnTo>
                    <a:lnTo>
                      <a:pt x="114" y="44"/>
                    </a:lnTo>
                    <a:lnTo>
                      <a:pt x="106" y="0"/>
                    </a:lnTo>
                    <a:lnTo>
                      <a:pt x="8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3" name="Freeform 53">
                <a:extLst>
                  <a:ext uri="{FF2B5EF4-FFF2-40B4-BE49-F238E27FC236}">
                    <a16:creationId xmlns:a16="http://schemas.microsoft.com/office/drawing/2014/main" id="{462B0046-660D-25D6-1C0F-D21952239031}"/>
                  </a:ext>
                </a:extLst>
              </p:cNvPr>
              <p:cNvSpPr>
                <a:spLocks/>
              </p:cNvSpPr>
              <p:nvPr/>
            </p:nvSpPr>
            <p:spPr bwMode="auto">
              <a:xfrm>
                <a:off x="3254" y="3567"/>
                <a:ext cx="25" cy="96"/>
              </a:xfrm>
              <a:custGeom>
                <a:avLst/>
                <a:gdLst>
                  <a:gd name="T0" fmla="*/ 0 w 76"/>
                  <a:gd name="T1" fmla="*/ 0 h 287"/>
                  <a:gd name="T2" fmla="*/ 3 w 76"/>
                  <a:gd name="T3" fmla="*/ 36 h 287"/>
                  <a:gd name="T4" fmla="*/ 7 w 76"/>
                  <a:gd name="T5" fmla="*/ 73 h 287"/>
                  <a:gd name="T6" fmla="*/ 10 w 76"/>
                  <a:gd name="T7" fmla="*/ 110 h 287"/>
                  <a:gd name="T8" fmla="*/ 17 w 76"/>
                  <a:gd name="T9" fmla="*/ 147 h 287"/>
                  <a:gd name="T10" fmla="*/ 24 w 76"/>
                  <a:gd name="T11" fmla="*/ 180 h 287"/>
                  <a:gd name="T12" fmla="*/ 34 w 76"/>
                  <a:gd name="T13" fmla="*/ 217 h 287"/>
                  <a:gd name="T14" fmla="*/ 40 w 76"/>
                  <a:gd name="T15" fmla="*/ 250 h 287"/>
                  <a:gd name="T16" fmla="*/ 50 w 76"/>
                  <a:gd name="T17" fmla="*/ 287 h 287"/>
                  <a:gd name="T18" fmla="*/ 76 w 76"/>
                  <a:gd name="T19" fmla="*/ 280 h 287"/>
                  <a:gd name="T20" fmla="*/ 67 w 76"/>
                  <a:gd name="T21" fmla="*/ 243 h 287"/>
                  <a:gd name="T22" fmla="*/ 60 w 76"/>
                  <a:gd name="T23" fmla="*/ 210 h 287"/>
                  <a:gd name="T24" fmla="*/ 50 w 76"/>
                  <a:gd name="T25" fmla="*/ 173 h 287"/>
                  <a:gd name="T26" fmla="*/ 44 w 76"/>
                  <a:gd name="T27" fmla="*/ 140 h 287"/>
                  <a:gd name="T28" fmla="*/ 37 w 76"/>
                  <a:gd name="T29" fmla="*/ 103 h 287"/>
                  <a:gd name="T30" fmla="*/ 34 w 76"/>
                  <a:gd name="T31" fmla="*/ 73 h 287"/>
                  <a:gd name="T32" fmla="*/ 30 w 76"/>
                  <a:gd name="T33" fmla="*/ 36 h 287"/>
                  <a:gd name="T34" fmla="*/ 27 w 76"/>
                  <a:gd name="T35" fmla="*/ 0 h 287"/>
                  <a:gd name="T36" fmla="*/ 0 w 76"/>
                  <a:gd name="T3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287">
                    <a:moveTo>
                      <a:pt x="0" y="0"/>
                    </a:moveTo>
                    <a:lnTo>
                      <a:pt x="3" y="36"/>
                    </a:lnTo>
                    <a:lnTo>
                      <a:pt x="7" y="73"/>
                    </a:lnTo>
                    <a:lnTo>
                      <a:pt x="10" y="110"/>
                    </a:lnTo>
                    <a:lnTo>
                      <a:pt x="17" y="147"/>
                    </a:lnTo>
                    <a:lnTo>
                      <a:pt x="24" y="180"/>
                    </a:lnTo>
                    <a:lnTo>
                      <a:pt x="34" y="217"/>
                    </a:lnTo>
                    <a:lnTo>
                      <a:pt x="40" y="250"/>
                    </a:lnTo>
                    <a:lnTo>
                      <a:pt x="50" y="287"/>
                    </a:lnTo>
                    <a:lnTo>
                      <a:pt x="76" y="280"/>
                    </a:lnTo>
                    <a:lnTo>
                      <a:pt x="67" y="243"/>
                    </a:lnTo>
                    <a:lnTo>
                      <a:pt x="60" y="210"/>
                    </a:lnTo>
                    <a:lnTo>
                      <a:pt x="50" y="173"/>
                    </a:lnTo>
                    <a:lnTo>
                      <a:pt x="44" y="140"/>
                    </a:lnTo>
                    <a:lnTo>
                      <a:pt x="37" y="103"/>
                    </a:lnTo>
                    <a:lnTo>
                      <a:pt x="34" y="73"/>
                    </a:lnTo>
                    <a:lnTo>
                      <a:pt x="30" y="36"/>
                    </a:lnTo>
                    <a:lnTo>
                      <a:pt x="2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4" name="Freeform 54">
                <a:extLst>
                  <a:ext uri="{FF2B5EF4-FFF2-40B4-BE49-F238E27FC236}">
                    <a16:creationId xmlns:a16="http://schemas.microsoft.com/office/drawing/2014/main" id="{FA3935FC-FEDD-EED6-A1FF-2736BECDCFF5}"/>
                  </a:ext>
                </a:extLst>
              </p:cNvPr>
              <p:cNvSpPr>
                <a:spLocks/>
              </p:cNvSpPr>
              <p:nvPr/>
            </p:nvSpPr>
            <p:spPr bwMode="auto">
              <a:xfrm>
                <a:off x="3200" y="3513"/>
                <a:ext cx="62" cy="54"/>
              </a:xfrm>
              <a:custGeom>
                <a:avLst/>
                <a:gdLst>
                  <a:gd name="T0" fmla="*/ 5 w 186"/>
                  <a:gd name="T1" fmla="*/ 30 h 163"/>
                  <a:gd name="T2" fmla="*/ 29 w 186"/>
                  <a:gd name="T3" fmla="*/ 27 h 163"/>
                  <a:gd name="T4" fmla="*/ 57 w 186"/>
                  <a:gd name="T5" fmla="*/ 33 h 163"/>
                  <a:gd name="T6" fmla="*/ 79 w 186"/>
                  <a:gd name="T7" fmla="*/ 43 h 163"/>
                  <a:gd name="T8" fmla="*/ 102 w 186"/>
                  <a:gd name="T9" fmla="*/ 63 h 163"/>
                  <a:gd name="T10" fmla="*/ 126 w 186"/>
                  <a:gd name="T11" fmla="*/ 87 h 163"/>
                  <a:gd name="T12" fmla="*/ 142 w 186"/>
                  <a:gd name="T13" fmla="*/ 109 h 163"/>
                  <a:gd name="T14" fmla="*/ 152 w 186"/>
                  <a:gd name="T15" fmla="*/ 136 h 163"/>
                  <a:gd name="T16" fmla="*/ 159 w 186"/>
                  <a:gd name="T17" fmla="*/ 163 h 163"/>
                  <a:gd name="T18" fmla="*/ 186 w 186"/>
                  <a:gd name="T19" fmla="*/ 163 h 163"/>
                  <a:gd name="T20" fmla="*/ 179 w 186"/>
                  <a:gd name="T21" fmla="*/ 129 h 163"/>
                  <a:gd name="T22" fmla="*/ 169 w 186"/>
                  <a:gd name="T23" fmla="*/ 96 h 163"/>
                  <a:gd name="T24" fmla="*/ 146 w 186"/>
                  <a:gd name="T25" fmla="*/ 67 h 163"/>
                  <a:gd name="T26" fmla="*/ 122 w 186"/>
                  <a:gd name="T27" fmla="*/ 43 h 163"/>
                  <a:gd name="T28" fmla="*/ 93 w 186"/>
                  <a:gd name="T29" fmla="*/ 23 h 163"/>
                  <a:gd name="T30" fmla="*/ 62 w 186"/>
                  <a:gd name="T31" fmla="*/ 7 h 163"/>
                  <a:gd name="T32" fmla="*/ 29 w 186"/>
                  <a:gd name="T33" fmla="*/ 0 h 163"/>
                  <a:gd name="T34" fmla="*/ 0 w 186"/>
                  <a:gd name="T35" fmla="*/ 3 h 163"/>
                  <a:gd name="T36" fmla="*/ 5 w 186"/>
                  <a:gd name="T37" fmla="*/ 3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163">
                    <a:moveTo>
                      <a:pt x="5" y="30"/>
                    </a:moveTo>
                    <a:lnTo>
                      <a:pt x="29" y="27"/>
                    </a:lnTo>
                    <a:lnTo>
                      <a:pt x="57" y="33"/>
                    </a:lnTo>
                    <a:lnTo>
                      <a:pt x="79" y="43"/>
                    </a:lnTo>
                    <a:lnTo>
                      <a:pt x="102" y="63"/>
                    </a:lnTo>
                    <a:lnTo>
                      <a:pt x="126" y="87"/>
                    </a:lnTo>
                    <a:lnTo>
                      <a:pt x="142" y="109"/>
                    </a:lnTo>
                    <a:lnTo>
                      <a:pt x="152" y="136"/>
                    </a:lnTo>
                    <a:lnTo>
                      <a:pt x="159" y="163"/>
                    </a:lnTo>
                    <a:lnTo>
                      <a:pt x="186" y="163"/>
                    </a:lnTo>
                    <a:lnTo>
                      <a:pt x="179" y="129"/>
                    </a:lnTo>
                    <a:lnTo>
                      <a:pt x="169" y="96"/>
                    </a:lnTo>
                    <a:lnTo>
                      <a:pt x="146" y="67"/>
                    </a:lnTo>
                    <a:lnTo>
                      <a:pt x="122" y="43"/>
                    </a:lnTo>
                    <a:lnTo>
                      <a:pt x="93" y="23"/>
                    </a:lnTo>
                    <a:lnTo>
                      <a:pt x="62" y="7"/>
                    </a:lnTo>
                    <a:lnTo>
                      <a:pt x="29" y="0"/>
                    </a:lnTo>
                    <a:lnTo>
                      <a:pt x="0" y="3"/>
                    </a:lnTo>
                    <a:lnTo>
                      <a:pt x="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5" name="Freeform 55">
                <a:extLst>
                  <a:ext uri="{FF2B5EF4-FFF2-40B4-BE49-F238E27FC236}">
                    <a16:creationId xmlns:a16="http://schemas.microsoft.com/office/drawing/2014/main" id="{3923F9F2-0526-7505-18FC-ED243C60B823}"/>
                  </a:ext>
                </a:extLst>
              </p:cNvPr>
              <p:cNvSpPr>
                <a:spLocks/>
              </p:cNvSpPr>
              <p:nvPr/>
            </p:nvSpPr>
            <p:spPr bwMode="auto">
              <a:xfrm>
                <a:off x="3169" y="3514"/>
                <a:ext cx="33" cy="21"/>
              </a:xfrm>
              <a:custGeom>
                <a:avLst/>
                <a:gdLst>
                  <a:gd name="T0" fmla="*/ 0 w 99"/>
                  <a:gd name="T1" fmla="*/ 63 h 63"/>
                  <a:gd name="T2" fmla="*/ 26 w 99"/>
                  <a:gd name="T3" fmla="*/ 63 h 63"/>
                  <a:gd name="T4" fmla="*/ 33 w 99"/>
                  <a:gd name="T5" fmla="*/ 57 h 63"/>
                  <a:gd name="T6" fmla="*/ 56 w 99"/>
                  <a:gd name="T7" fmla="*/ 46 h 63"/>
                  <a:gd name="T8" fmla="*/ 83 w 99"/>
                  <a:gd name="T9" fmla="*/ 33 h 63"/>
                  <a:gd name="T10" fmla="*/ 99 w 99"/>
                  <a:gd name="T11" fmla="*/ 27 h 63"/>
                  <a:gd name="T12" fmla="*/ 93 w 99"/>
                  <a:gd name="T13" fmla="*/ 0 h 63"/>
                  <a:gd name="T14" fmla="*/ 69 w 99"/>
                  <a:gd name="T15" fmla="*/ 7 h 63"/>
                  <a:gd name="T16" fmla="*/ 44 w 99"/>
                  <a:gd name="T17" fmla="*/ 20 h 63"/>
                  <a:gd name="T18" fmla="*/ 13 w 99"/>
                  <a:gd name="T19" fmla="*/ 37 h 63"/>
                  <a:gd name="T20" fmla="*/ 0 w 99"/>
                  <a:gd name="T21" fmla="*/ 63 h 63"/>
                  <a:gd name="T22" fmla="*/ 26 w 99"/>
                  <a:gd name="T23" fmla="*/ 63 h 63"/>
                  <a:gd name="T24" fmla="*/ 0 w 99"/>
                  <a:gd name="T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63">
                    <a:moveTo>
                      <a:pt x="0" y="63"/>
                    </a:moveTo>
                    <a:lnTo>
                      <a:pt x="26" y="63"/>
                    </a:lnTo>
                    <a:lnTo>
                      <a:pt x="33" y="57"/>
                    </a:lnTo>
                    <a:lnTo>
                      <a:pt x="56" y="46"/>
                    </a:lnTo>
                    <a:lnTo>
                      <a:pt x="83" y="33"/>
                    </a:lnTo>
                    <a:lnTo>
                      <a:pt x="99" y="27"/>
                    </a:lnTo>
                    <a:lnTo>
                      <a:pt x="93" y="0"/>
                    </a:lnTo>
                    <a:lnTo>
                      <a:pt x="69" y="7"/>
                    </a:lnTo>
                    <a:lnTo>
                      <a:pt x="44" y="20"/>
                    </a:lnTo>
                    <a:lnTo>
                      <a:pt x="13" y="37"/>
                    </a:lnTo>
                    <a:lnTo>
                      <a:pt x="0" y="63"/>
                    </a:lnTo>
                    <a:lnTo>
                      <a:pt x="26" y="63"/>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6" name="Freeform 56">
                <a:extLst>
                  <a:ext uri="{FF2B5EF4-FFF2-40B4-BE49-F238E27FC236}">
                    <a16:creationId xmlns:a16="http://schemas.microsoft.com/office/drawing/2014/main" id="{4CCBFAEA-EA33-C94C-E0A8-63F3ED321681}"/>
                  </a:ext>
                </a:extLst>
              </p:cNvPr>
              <p:cNvSpPr>
                <a:spLocks/>
              </p:cNvSpPr>
              <p:nvPr/>
            </p:nvSpPr>
            <p:spPr bwMode="auto">
              <a:xfrm>
                <a:off x="3169" y="3483"/>
                <a:ext cx="10" cy="52"/>
              </a:xfrm>
              <a:custGeom>
                <a:avLst/>
                <a:gdLst>
                  <a:gd name="T0" fmla="*/ 29 w 29"/>
                  <a:gd name="T1" fmla="*/ 0 h 157"/>
                  <a:gd name="T2" fmla="*/ 4 w 29"/>
                  <a:gd name="T3" fmla="*/ 0 h 157"/>
                  <a:gd name="T4" fmla="*/ 4 w 29"/>
                  <a:gd name="T5" fmla="*/ 20 h 157"/>
                  <a:gd name="T6" fmla="*/ 0 w 29"/>
                  <a:gd name="T7" fmla="*/ 40 h 157"/>
                  <a:gd name="T8" fmla="*/ 0 w 29"/>
                  <a:gd name="T9" fmla="*/ 60 h 157"/>
                  <a:gd name="T10" fmla="*/ 0 w 29"/>
                  <a:gd name="T11" fmla="*/ 80 h 157"/>
                  <a:gd name="T12" fmla="*/ 0 w 29"/>
                  <a:gd name="T13" fmla="*/ 100 h 157"/>
                  <a:gd name="T14" fmla="*/ 0 w 29"/>
                  <a:gd name="T15" fmla="*/ 120 h 157"/>
                  <a:gd name="T16" fmla="*/ 0 w 29"/>
                  <a:gd name="T17" fmla="*/ 137 h 157"/>
                  <a:gd name="T18" fmla="*/ 0 w 29"/>
                  <a:gd name="T19" fmla="*/ 157 h 157"/>
                  <a:gd name="T20" fmla="*/ 26 w 29"/>
                  <a:gd name="T21" fmla="*/ 157 h 157"/>
                  <a:gd name="T22" fmla="*/ 26 w 29"/>
                  <a:gd name="T23" fmla="*/ 137 h 157"/>
                  <a:gd name="T24" fmla="*/ 26 w 29"/>
                  <a:gd name="T25" fmla="*/ 120 h 157"/>
                  <a:gd name="T26" fmla="*/ 26 w 29"/>
                  <a:gd name="T27" fmla="*/ 100 h 157"/>
                  <a:gd name="T28" fmla="*/ 26 w 29"/>
                  <a:gd name="T29" fmla="*/ 80 h 157"/>
                  <a:gd name="T30" fmla="*/ 26 w 29"/>
                  <a:gd name="T31" fmla="*/ 60 h 157"/>
                  <a:gd name="T32" fmla="*/ 26 w 29"/>
                  <a:gd name="T33" fmla="*/ 40 h 157"/>
                  <a:gd name="T34" fmla="*/ 29 w 29"/>
                  <a:gd name="T35" fmla="*/ 20 h 157"/>
                  <a:gd name="T36" fmla="*/ 29 w 29"/>
                  <a:gd name="T37" fmla="*/ 0 h 157"/>
                  <a:gd name="T38" fmla="*/ 4 w 29"/>
                  <a:gd name="T39" fmla="*/ 0 h 157"/>
                  <a:gd name="T40" fmla="*/ 29 w 2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57">
                    <a:moveTo>
                      <a:pt x="29" y="0"/>
                    </a:moveTo>
                    <a:lnTo>
                      <a:pt x="4" y="0"/>
                    </a:lnTo>
                    <a:lnTo>
                      <a:pt x="4" y="20"/>
                    </a:lnTo>
                    <a:lnTo>
                      <a:pt x="0" y="40"/>
                    </a:lnTo>
                    <a:lnTo>
                      <a:pt x="0" y="60"/>
                    </a:lnTo>
                    <a:lnTo>
                      <a:pt x="0" y="80"/>
                    </a:lnTo>
                    <a:lnTo>
                      <a:pt x="0" y="100"/>
                    </a:lnTo>
                    <a:lnTo>
                      <a:pt x="0" y="120"/>
                    </a:lnTo>
                    <a:lnTo>
                      <a:pt x="0" y="137"/>
                    </a:lnTo>
                    <a:lnTo>
                      <a:pt x="0" y="157"/>
                    </a:lnTo>
                    <a:lnTo>
                      <a:pt x="26" y="157"/>
                    </a:lnTo>
                    <a:lnTo>
                      <a:pt x="26" y="137"/>
                    </a:lnTo>
                    <a:lnTo>
                      <a:pt x="26" y="120"/>
                    </a:lnTo>
                    <a:lnTo>
                      <a:pt x="26" y="100"/>
                    </a:lnTo>
                    <a:lnTo>
                      <a:pt x="26" y="80"/>
                    </a:lnTo>
                    <a:lnTo>
                      <a:pt x="26" y="60"/>
                    </a:lnTo>
                    <a:lnTo>
                      <a:pt x="26" y="40"/>
                    </a:lnTo>
                    <a:lnTo>
                      <a:pt x="29" y="20"/>
                    </a:lnTo>
                    <a:lnTo>
                      <a:pt x="29" y="0"/>
                    </a:lnTo>
                    <a:lnTo>
                      <a:pt x="4" y="0"/>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7" name="Freeform 57">
                <a:extLst>
                  <a:ext uri="{FF2B5EF4-FFF2-40B4-BE49-F238E27FC236}">
                    <a16:creationId xmlns:a16="http://schemas.microsoft.com/office/drawing/2014/main" id="{31EF54AC-F9A0-3720-A394-F6E5246F8745}"/>
                  </a:ext>
                </a:extLst>
              </p:cNvPr>
              <p:cNvSpPr>
                <a:spLocks/>
              </p:cNvSpPr>
              <p:nvPr/>
            </p:nvSpPr>
            <p:spPr bwMode="auto">
              <a:xfrm>
                <a:off x="3168" y="3483"/>
                <a:ext cx="11" cy="55"/>
              </a:xfrm>
              <a:custGeom>
                <a:avLst/>
                <a:gdLst>
                  <a:gd name="T0" fmla="*/ 13 w 33"/>
                  <a:gd name="T1" fmla="*/ 140 h 167"/>
                  <a:gd name="T2" fmla="*/ 13 w 33"/>
                  <a:gd name="T3" fmla="*/ 167 h 167"/>
                  <a:gd name="T4" fmla="*/ 27 w 33"/>
                  <a:gd name="T5" fmla="*/ 153 h 167"/>
                  <a:gd name="T6" fmla="*/ 30 w 33"/>
                  <a:gd name="T7" fmla="*/ 137 h 167"/>
                  <a:gd name="T8" fmla="*/ 30 w 33"/>
                  <a:gd name="T9" fmla="*/ 120 h 167"/>
                  <a:gd name="T10" fmla="*/ 30 w 33"/>
                  <a:gd name="T11" fmla="*/ 97 h 167"/>
                  <a:gd name="T12" fmla="*/ 30 w 33"/>
                  <a:gd name="T13" fmla="*/ 73 h 167"/>
                  <a:gd name="T14" fmla="*/ 30 w 33"/>
                  <a:gd name="T15" fmla="*/ 48 h 167"/>
                  <a:gd name="T16" fmla="*/ 33 w 33"/>
                  <a:gd name="T17" fmla="*/ 24 h 167"/>
                  <a:gd name="T18" fmla="*/ 33 w 33"/>
                  <a:gd name="T19" fmla="*/ 0 h 167"/>
                  <a:gd name="T20" fmla="*/ 7 w 33"/>
                  <a:gd name="T21" fmla="*/ 0 h 167"/>
                  <a:gd name="T22" fmla="*/ 7 w 33"/>
                  <a:gd name="T23" fmla="*/ 24 h 167"/>
                  <a:gd name="T24" fmla="*/ 4 w 33"/>
                  <a:gd name="T25" fmla="*/ 48 h 167"/>
                  <a:gd name="T26" fmla="*/ 4 w 33"/>
                  <a:gd name="T27" fmla="*/ 73 h 167"/>
                  <a:gd name="T28" fmla="*/ 4 w 33"/>
                  <a:gd name="T29" fmla="*/ 97 h 167"/>
                  <a:gd name="T30" fmla="*/ 4 w 33"/>
                  <a:gd name="T31" fmla="*/ 120 h 167"/>
                  <a:gd name="T32" fmla="*/ 4 w 33"/>
                  <a:gd name="T33" fmla="*/ 137 h 167"/>
                  <a:gd name="T34" fmla="*/ 0 w 33"/>
                  <a:gd name="T35" fmla="*/ 147 h 167"/>
                  <a:gd name="T36" fmla="*/ 13 w 33"/>
                  <a:gd name="T37" fmla="*/ 140 h 167"/>
                  <a:gd name="T38" fmla="*/ 13 w 33"/>
                  <a:gd name="T39" fmla="*/ 167 h 167"/>
                  <a:gd name="T40" fmla="*/ 13 w 33"/>
                  <a:gd name="T41" fmla="*/ 1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167">
                    <a:moveTo>
                      <a:pt x="13" y="140"/>
                    </a:moveTo>
                    <a:lnTo>
                      <a:pt x="13" y="167"/>
                    </a:lnTo>
                    <a:lnTo>
                      <a:pt x="27" y="153"/>
                    </a:lnTo>
                    <a:lnTo>
                      <a:pt x="30" y="137"/>
                    </a:lnTo>
                    <a:lnTo>
                      <a:pt x="30" y="120"/>
                    </a:lnTo>
                    <a:lnTo>
                      <a:pt x="30" y="97"/>
                    </a:lnTo>
                    <a:lnTo>
                      <a:pt x="30" y="73"/>
                    </a:lnTo>
                    <a:lnTo>
                      <a:pt x="30" y="48"/>
                    </a:lnTo>
                    <a:lnTo>
                      <a:pt x="33" y="24"/>
                    </a:lnTo>
                    <a:lnTo>
                      <a:pt x="33" y="0"/>
                    </a:lnTo>
                    <a:lnTo>
                      <a:pt x="7" y="0"/>
                    </a:lnTo>
                    <a:lnTo>
                      <a:pt x="7" y="24"/>
                    </a:lnTo>
                    <a:lnTo>
                      <a:pt x="4" y="48"/>
                    </a:lnTo>
                    <a:lnTo>
                      <a:pt x="4" y="73"/>
                    </a:lnTo>
                    <a:lnTo>
                      <a:pt x="4" y="97"/>
                    </a:lnTo>
                    <a:lnTo>
                      <a:pt x="4" y="120"/>
                    </a:lnTo>
                    <a:lnTo>
                      <a:pt x="4" y="137"/>
                    </a:lnTo>
                    <a:lnTo>
                      <a:pt x="0" y="147"/>
                    </a:lnTo>
                    <a:lnTo>
                      <a:pt x="13" y="140"/>
                    </a:lnTo>
                    <a:lnTo>
                      <a:pt x="13" y="167"/>
                    </a:lnTo>
                    <a:lnTo>
                      <a:pt x="13"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8" name="Freeform 58">
                <a:extLst>
                  <a:ext uri="{FF2B5EF4-FFF2-40B4-BE49-F238E27FC236}">
                    <a16:creationId xmlns:a16="http://schemas.microsoft.com/office/drawing/2014/main" id="{6CA05E34-D35C-45A5-EF37-EB39B98BAEF9}"/>
                  </a:ext>
                </a:extLst>
              </p:cNvPr>
              <p:cNvSpPr>
                <a:spLocks/>
              </p:cNvSpPr>
              <p:nvPr/>
            </p:nvSpPr>
            <p:spPr bwMode="auto">
              <a:xfrm>
                <a:off x="3088" y="3499"/>
                <a:ext cx="84" cy="39"/>
              </a:xfrm>
              <a:custGeom>
                <a:avLst/>
                <a:gdLst>
                  <a:gd name="T0" fmla="*/ 0 w 254"/>
                  <a:gd name="T1" fmla="*/ 26 h 119"/>
                  <a:gd name="T2" fmla="*/ 4 w 254"/>
                  <a:gd name="T3" fmla="*/ 26 h 119"/>
                  <a:gd name="T4" fmla="*/ 35 w 254"/>
                  <a:gd name="T5" fmla="*/ 40 h 119"/>
                  <a:gd name="T6" fmla="*/ 77 w 254"/>
                  <a:gd name="T7" fmla="*/ 56 h 119"/>
                  <a:gd name="T8" fmla="*/ 121 w 254"/>
                  <a:gd name="T9" fmla="*/ 69 h 119"/>
                  <a:gd name="T10" fmla="*/ 161 w 254"/>
                  <a:gd name="T11" fmla="*/ 85 h 119"/>
                  <a:gd name="T12" fmla="*/ 197 w 254"/>
                  <a:gd name="T13" fmla="*/ 99 h 119"/>
                  <a:gd name="T14" fmla="*/ 228 w 254"/>
                  <a:gd name="T15" fmla="*/ 109 h 119"/>
                  <a:gd name="T16" fmla="*/ 240 w 254"/>
                  <a:gd name="T17" fmla="*/ 115 h 119"/>
                  <a:gd name="T18" fmla="*/ 254 w 254"/>
                  <a:gd name="T19" fmla="*/ 92 h 119"/>
                  <a:gd name="T20" fmla="*/ 254 w 254"/>
                  <a:gd name="T21" fmla="*/ 119 h 119"/>
                  <a:gd name="T22" fmla="*/ 254 w 254"/>
                  <a:gd name="T23" fmla="*/ 89 h 119"/>
                  <a:gd name="T24" fmla="*/ 234 w 254"/>
                  <a:gd name="T25" fmla="*/ 83 h 119"/>
                  <a:gd name="T26" fmla="*/ 204 w 254"/>
                  <a:gd name="T27" fmla="*/ 72 h 119"/>
                  <a:gd name="T28" fmla="*/ 167 w 254"/>
                  <a:gd name="T29" fmla="*/ 59 h 119"/>
                  <a:gd name="T30" fmla="*/ 127 w 254"/>
                  <a:gd name="T31" fmla="*/ 43 h 119"/>
                  <a:gd name="T32" fmla="*/ 84 w 254"/>
                  <a:gd name="T33" fmla="*/ 30 h 119"/>
                  <a:gd name="T34" fmla="*/ 47 w 254"/>
                  <a:gd name="T35" fmla="*/ 13 h 119"/>
                  <a:gd name="T36" fmla="*/ 11 w 254"/>
                  <a:gd name="T37" fmla="*/ 0 h 119"/>
                  <a:gd name="T38" fmla="*/ 15 w 254"/>
                  <a:gd name="T39" fmla="*/ 0 h 119"/>
                  <a:gd name="T40" fmla="*/ 0 w 254"/>
                  <a:gd name="T41" fmla="*/ 2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4" h="119">
                    <a:moveTo>
                      <a:pt x="0" y="26"/>
                    </a:moveTo>
                    <a:lnTo>
                      <a:pt x="4" y="26"/>
                    </a:lnTo>
                    <a:lnTo>
                      <a:pt x="35" y="40"/>
                    </a:lnTo>
                    <a:lnTo>
                      <a:pt x="77" y="56"/>
                    </a:lnTo>
                    <a:lnTo>
                      <a:pt x="121" y="69"/>
                    </a:lnTo>
                    <a:lnTo>
                      <a:pt x="161" y="85"/>
                    </a:lnTo>
                    <a:lnTo>
                      <a:pt x="197" y="99"/>
                    </a:lnTo>
                    <a:lnTo>
                      <a:pt x="228" y="109"/>
                    </a:lnTo>
                    <a:lnTo>
                      <a:pt x="240" y="115"/>
                    </a:lnTo>
                    <a:lnTo>
                      <a:pt x="254" y="92"/>
                    </a:lnTo>
                    <a:lnTo>
                      <a:pt x="254" y="119"/>
                    </a:lnTo>
                    <a:lnTo>
                      <a:pt x="254" y="89"/>
                    </a:lnTo>
                    <a:lnTo>
                      <a:pt x="234" y="83"/>
                    </a:lnTo>
                    <a:lnTo>
                      <a:pt x="204" y="72"/>
                    </a:lnTo>
                    <a:lnTo>
                      <a:pt x="167" y="59"/>
                    </a:lnTo>
                    <a:lnTo>
                      <a:pt x="127" y="43"/>
                    </a:lnTo>
                    <a:lnTo>
                      <a:pt x="84" y="30"/>
                    </a:lnTo>
                    <a:lnTo>
                      <a:pt x="47" y="13"/>
                    </a:lnTo>
                    <a:lnTo>
                      <a:pt x="11" y="0"/>
                    </a:lnTo>
                    <a:lnTo>
                      <a:pt x="15" y="0"/>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59" name="Freeform 59">
                <a:extLst>
                  <a:ext uri="{FF2B5EF4-FFF2-40B4-BE49-F238E27FC236}">
                    <a16:creationId xmlns:a16="http://schemas.microsoft.com/office/drawing/2014/main" id="{0C12E200-8C89-E41F-8073-CB7444737904}"/>
                  </a:ext>
                </a:extLst>
              </p:cNvPr>
              <p:cNvSpPr>
                <a:spLocks/>
              </p:cNvSpPr>
              <p:nvPr/>
            </p:nvSpPr>
            <p:spPr bwMode="auto">
              <a:xfrm>
                <a:off x="3047" y="3496"/>
                <a:ext cx="46" cy="11"/>
              </a:xfrm>
              <a:custGeom>
                <a:avLst/>
                <a:gdLst>
                  <a:gd name="T0" fmla="*/ 0 w 136"/>
                  <a:gd name="T1" fmla="*/ 23 h 33"/>
                  <a:gd name="T2" fmla="*/ 0 w 136"/>
                  <a:gd name="T3" fmla="*/ 20 h 33"/>
                  <a:gd name="T4" fmla="*/ 13 w 136"/>
                  <a:gd name="T5" fmla="*/ 30 h 33"/>
                  <a:gd name="T6" fmla="*/ 30 w 136"/>
                  <a:gd name="T7" fmla="*/ 33 h 33"/>
                  <a:gd name="T8" fmla="*/ 42 w 136"/>
                  <a:gd name="T9" fmla="*/ 30 h 33"/>
                  <a:gd name="T10" fmla="*/ 59 w 136"/>
                  <a:gd name="T11" fmla="*/ 30 h 33"/>
                  <a:gd name="T12" fmla="*/ 77 w 136"/>
                  <a:gd name="T13" fmla="*/ 26 h 33"/>
                  <a:gd name="T14" fmla="*/ 96 w 136"/>
                  <a:gd name="T15" fmla="*/ 26 h 33"/>
                  <a:gd name="T16" fmla="*/ 109 w 136"/>
                  <a:gd name="T17" fmla="*/ 26 h 33"/>
                  <a:gd name="T18" fmla="*/ 122 w 136"/>
                  <a:gd name="T19" fmla="*/ 33 h 33"/>
                  <a:gd name="T20" fmla="*/ 136 w 136"/>
                  <a:gd name="T21" fmla="*/ 6 h 33"/>
                  <a:gd name="T22" fmla="*/ 116 w 136"/>
                  <a:gd name="T23" fmla="*/ 0 h 33"/>
                  <a:gd name="T24" fmla="*/ 96 w 136"/>
                  <a:gd name="T25" fmla="*/ 0 h 33"/>
                  <a:gd name="T26" fmla="*/ 77 w 136"/>
                  <a:gd name="T27" fmla="*/ 0 h 33"/>
                  <a:gd name="T28" fmla="*/ 59 w 136"/>
                  <a:gd name="T29" fmla="*/ 3 h 33"/>
                  <a:gd name="T30" fmla="*/ 42 w 136"/>
                  <a:gd name="T31" fmla="*/ 3 h 33"/>
                  <a:gd name="T32" fmla="*/ 30 w 136"/>
                  <a:gd name="T33" fmla="*/ 6 h 33"/>
                  <a:gd name="T34" fmla="*/ 20 w 136"/>
                  <a:gd name="T35" fmla="*/ 3 h 33"/>
                  <a:gd name="T36" fmla="*/ 20 w 136"/>
                  <a:gd name="T37" fmla="*/ 6 h 33"/>
                  <a:gd name="T38" fmla="*/ 20 w 136"/>
                  <a:gd name="T39" fmla="*/ 3 h 33"/>
                  <a:gd name="T40" fmla="*/ 0 w 136"/>
                  <a:gd name="T41"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6" h="33">
                    <a:moveTo>
                      <a:pt x="0" y="23"/>
                    </a:moveTo>
                    <a:lnTo>
                      <a:pt x="0" y="20"/>
                    </a:lnTo>
                    <a:lnTo>
                      <a:pt x="13" y="30"/>
                    </a:lnTo>
                    <a:lnTo>
                      <a:pt x="30" y="33"/>
                    </a:lnTo>
                    <a:lnTo>
                      <a:pt x="42" y="30"/>
                    </a:lnTo>
                    <a:lnTo>
                      <a:pt x="59" y="30"/>
                    </a:lnTo>
                    <a:lnTo>
                      <a:pt x="77" y="26"/>
                    </a:lnTo>
                    <a:lnTo>
                      <a:pt x="96" y="26"/>
                    </a:lnTo>
                    <a:lnTo>
                      <a:pt x="109" y="26"/>
                    </a:lnTo>
                    <a:lnTo>
                      <a:pt x="122" y="33"/>
                    </a:lnTo>
                    <a:lnTo>
                      <a:pt x="136" y="6"/>
                    </a:lnTo>
                    <a:lnTo>
                      <a:pt x="116" y="0"/>
                    </a:lnTo>
                    <a:lnTo>
                      <a:pt x="96" y="0"/>
                    </a:lnTo>
                    <a:lnTo>
                      <a:pt x="77" y="0"/>
                    </a:lnTo>
                    <a:lnTo>
                      <a:pt x="59" y="3"/>
                    </a:lnTo>
                    <a:lnTo>
                      <a:pt x="42" y="3"/>
                    </a:lnTo>
                    <a:lnTo>
                      <a:pt x="30" y="6"/>
                    </a:lnTo>
                    <a:lnTo>
                      <a:pt x="20" y="3"/>
                    </a:lnTo>
                    <a:lnTo>
                      <a:pt x="20" y="6"/>
                    </a:lnTo>
                    <a:lnTo>
                      <a:pt x="20" y="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60" name="Freeform 60">
                <a:extLst>
                  <a:ext uri="{FF2B5EF4-FFF2-40B4-BE49-F238E27FC236}">
                    <a16:creationId xmlns:a16="http://schemas.microsoft.com/office/drawing/2014/main" id="{32F2ECE0-0911-8915-2DE1-369D8F30D8EF}"/>
                  </a:ext>
                </a:extLst>
              </p:cNvPr>
              <p:cNvSpPr>
                <a:spLocks/>
              </p:cNvSpPr>
              <p:nvPr/>
            </p:nvSpPr>
            <p:spPr bwMode="auto">
              <a:xfrm>
                <a:off x="2959" y="3474"/>
                <a:ext cx="95" cy="30"/>
              </a:xfrm>
              <a:custGeom>
                <a:avLst/>
                <a:gdLst>
                  <a:gd name="T0" fmla="*/ 3 w 283"/>
                  <a:gd name="T1" fmla="*/ 11 h 90"/>
                  <a:gd name="T2" fmla="*/ 13 w 283"/>
                  <a:gd name="T3" fmla="*/ 27 h 90"/>
                  <a:gd name="T4" fmla="*/ 47 w 283"/>
                  <a:gd name="T5" fmla="*/ 31 h 90"/>
                  <a:gd name="T6" fmla="*/ 79 w 283"/>
                  <a:gd name="T7" fmla="*/ 35 h 90"/>
                  <a:gd name="T8" fmla="*/ 116 w 283"/>
                  <a:gd name="T9" fmla="*/ 35 h 90"/>
                  <a:gd name="T10" fmla="*/ 147 w 283"/>
                  <a:gd name="T11" fmla="*/ 38 h 90"/>
                  <a:gd name="T12" fmla="*/ 183 w 283"/>
                  <a:gd name="T13" fmla="*/ 43 h 90"/>
                  <a:gd name="T14" fmla="*/ 209 w 283"/>
                  <a:gd name="T15" fmla="*/ 54 h 90"/>
                  <a:gd name="T16" fmla="*/ 239 w 283"/>
                  <a:gd name="T17" fmla="*/ 67 h 90"/>
                  <a:gd name="T18" fmla="*/ 263 w 283"/>
                  <a:gd name="T19" fmla="*/ 90 h 90"/>
                  <a:gd name="T20" fmla="*/ 283 w 283"/>
                  <a:gd name="T21" fmla="*/ 70 h 90"/>
                  <a:gd name="T22" fmla="*/ 253 w 283"/>
                  <a:gd name="T23" fmla="*/ 47 h 90"/>
                  <a:gd name="T24" fmla="*/ 223 w 283"/>
                  <a:gd name="T25" fmla="*/ 27 h 90"/>
                  <a:gd name="T26" fmla="*/ 189 w 283"/>
                  <a:gd name="T27" fmla="*/ 18 h 90"/>
                  <a:gd name="T28" fmla="*/ 153 w 283"/>
                  <a:gd name="T29" fmla="*/ 11 h 90"/>
                  <a:gd name="T30" fmla="*/ 116 w 283"/>
                  <a:gd name="T31" fmla="*/ 8 h 90"/>
                  <a:gd name="T32" fmla="*/ 79 w 283"/>
                  <a:gd name="T33" fmla="*/ 8 h 90"/>
                  <a:gd name="T34" fmla="*/ 47 w 283"/>
                  <a:gd name="T35" fmla="*/ 3 h 90"/>
                  <a:gd name="T36" fmla="*/ 20 w 283"/>
                  <a:gd name="T37" fmla="*/ 0 h 90"/>
                  <a:gd name="T38" fmla="*/ 30 w 283"/>
                  <a:gd name="T39" fmla="*/ 18 h 90"/>
                  <a:gd name="T40" fmla="*/ 3 w 283"/>
                  <a:gd name="T41" fmla="*/ 11 h 90"/>
                  <a:gd name="T42" fmla="*/ 0 w 283"/>
                  <a:gd name="T43" fmla="*/ 23 h 90"/>
                  <a:gd name="T44" fmla="*/ 13 w 283"/>
                  <a:gd name="T45" fmla="*/ 27 h 90"/>
                  <a:gd name="T46" fmla="*/ 3 w 283"/>
                  <a:gd name="T47" fmla="*/ 1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3" h="90">
                    <a:moveTo>
                      <a:pt x="3" y="11"/>
                    </a:moveTo>
                    <a:lnTo>
                      <a:pt x="13" y="27"/>
                    </a:lnTo>
                    <a:lnTo>
                      <a:pt x="47" y="31"/>
                    </a:lnTo>
                    <a:lnTo>
                      <a:pt x="79" y="35"/>
                    </a:lnTo>
                    <a:lnTo>
                      <a:pt x="116" y="35"/>
                    </a:lnTo>
                    <a:lnTo>
                      <a:pt x="147" y="38"/>
                    </a:lnTo>
                    <a:lnTo>
                      <a:pt x="183" y="43"/>
                    </a:lnTo>
                    <a:lnTo>
                      <a:pt x="209" y="54"/>
                    </a:lnTo>
                    <a:lnTo>
                      <a:pt x="239" y="67"/>
                    </a:lnTo>
                    <a:lnTo>
                      <a:pt x="263" y="90"/>
                    </a:lnTo>
                    <a:lnTo>
                      <a:pt x="283" y="70"/>
                    </a:lnTo>
                    <a:lnTo>
                      <a:pt x="253" y="47"/>
                    </a:lnTo>
                    <a:lnTo>
                      <a:pt x="223" y="27"/>
                    </a:lnTo>
                    <a:lnTo>
                      <a:pt x="189" y="18"/>
                    </a:lnTo>
                    <a:lnTo>
                      <a:pt x="153" y="11"/>
                    </a:lnTo>
                    <a:lnTo>
                      <a:pt x="116" y="8"/>
                    </a:lnTo>
                    <a:lnTo>
                      <a:pt x="79" y="8"/>
                    </a:lnTo>
                    <a:lnTo>
                      <a:pt x="47" y="3"/>
                    </a:lnTo>
                    <a:lnTo>
                      <a:pt x="20" y="0"/>
                    </a:lnTo>
                    <a:lnTo>
                      <a:pt x="30" y="18"/>
                    </a:lnTo>
                    <a:lnTo>
                      <a:pt x="3" y="11"/>
                    </a:lnTo>
                    <a:lnTo>
                      <a:pt x="0" y="23"/>
                    </a:lnTo>
                    <a:lnTo>
                      <a:pt x="13" y="27"/>
                    </a:lnTo>
                    <a:lnTo>
                      <a:pt x="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61" name="Freeform 61">
                <a:extLst>
                  <a:ext uri="{FF2B5EF4-FFF2-40B4-BE49-F238E27FC236}">
                    <a16:creationId xmlns:a16="http://schemas.microsoft.com/office/drawing/2014/main" id="{5C9850A9-476A-6549-49A5-278F5508EDE5}"/>
                  </a:ext>
                </a:extLst>
              </p:cNvPr>
              <p:cNvSpPr>
                <a:spLocks/>
              </p:cNvSpPr>
              <p:nvPr/>
            </p:nvSpPr>
            <p:spPr bwMode="auto">
              <a:xfrm>
                <a:off x="2960" y="3467"/>
                <a:ext cx="9" cy="13"/>
              </a:xfrm>
              <a:custGeom>
                <a:avLst/>
                <a:gdLst>
                  <a:gd name="T0" fmla="*/ 3 w 29"/>
                  <a:gd name="T1" fmla="*/ 27 h 37"/>
                  <a:gd name="T2" fmla="*/ 0 w 29"/>
                  <a:gd name="T3" fmla="*/ 27 h 37"/>
                  <a:gd name="T4" fmla="*/ 3 w 29"/>
                  <a:gd name="T5" fmla="*/ 27 h 37"/>
                  <a:gd name="T6" fmla="*/ 7 w 29"/>
                  <a:gd name="T7" fmla="*/ 27 h 37"/>
                  <a:gd name="T8" fmla="*/ 3 w 29"/>
                  <a:gd name="T9" fmla="*/ 27 h 37"/>
                  <a:gd name="T10" fmla="*/ 3 w 29"/>
                  <a:gd name="T11" fmla="*/ 30 h 37"/>
                  <a:gd name="T12" fmla="*/ 29 w 29"/>
                  <a:gd name="T13" fmla="*/ 37 h 37"/>
                  <a:gd name="T14" fmla="*/ 29 w 29"/>
                  <a:gd name="T15" fmla="*/ 27 h 37"/>
                  <a:gd name="T16" fmla="*/ 26 w 29"/>
                  <a:gd name="T17" fmla="*/ 13 h 37"/>
                  <a:gd name="T18" fmla="*/ 16 w 29"/>
                  <a:gd name="T19" fmla="*/ 7 h 37"/>
                  <a:gd name="T20" fmla="*/ 12 w 29"/>
                  <a:gd name="T21" fmla="*/ 0 h 37"/>
                  <a:gd name="T22" fmla="*/ 9 w 29"/>
                  <a:gd name="T23" fmla="*/ 0 h 37"/>
                  <a:gd name="T24" fmla="*/ 3 w 29"/>
                  <a:gd name="T25"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7">
                    <a:moveTo>
                      <a:pt x="3" y="27"/>
                    </a:moveTo>
                    <a:lnTo>
                      <a:pt x="0" y="27"/>
                    </a:lnTo>
                    <a:lnTo>
                      <a:pt x="3" y="27"/>
                    </a:lnTo>
                    <a:lnTo>
                      <a:pt x="7" y="27"/>
                    </a:lnTo>
                    <a:lnTo>
                      <a:pt x="3" y="27"/>
                    </a:lnTo>
                    <a:lnTo>
                      <a:pt x="3" y="30"/>
                    </a:lnTo>
                    <a:lnTo>
                      <a:pt x="29" y="37"/>
                    </a:lnTo>
                    <a:lnTo>
                      <a:pt x="29" y="27"/>
                    </a:lnTo>
                    <a:lnTo>
                      <a:pt x="26" y="13"/>
                    </a:lnTo>
                    <a:lnTo>
                      <a:pt x="16" y="7"/>
                    </a:lnTo>
                    <a:lnTo>
                      <a:pt x="12" y="0"/>
                    </a:lnTo>
                    <a:lnTo>
                      <a:pt x="9" y="0"/>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62" name="Freeform 62">
                <a:extLst>
                  <a:ext uri="{FF2B5EF4-FFF2-40B4-BE49-F238E27FC236}">
                    <a16:creationId xmlns:a16="http://schemas.microsoft.com/office/drawing/2014/main" id="{045F51A7-FA6D-42D5-E1A6-EFE354EBF693}"/>
                  </a:ext>
                </a:extLst>
              </p:cNvPr>
              <p:cNvSpPr>
                <a:spLocks/>
              </p:cNvSpPr>
              <p:nvPr/>
            </p:nvSpPr>
            <p:spPr bwMode="auto">
              <a:xfrm>
                <a:off x="2921" y="3465"/>
                <a:ext cx="42" cy="11"/>
              </a:xfrm>
              <a:custGeom>
                <a:avLst/>
                <a:gdLst>
                  <a:gd name="T0" fmla="*/ 8 w 124"/>
                  <a:gd name="T1" fmla="*/ 34 h 34"/>
                  <a:gd name="T2" fmla="*/ 18 w 124"/>
                  <a:gd name="T3" fmla="*/ 30 h 34"/>
                  <a:gd name="T4" fmla="*/ 32 w 124"/>
                  <a:gd name="T5" fmla="*/ 30 h 34"/>
                  <a:gd name="T6" fmla="*/ 47 w 124"/>
                  <a:gd name="T7" fmla="*/ 27 h 34"/>
                  <a:gd name="T8" fmla="*/ 61 w 124"/>
                  <a:gd name="T9" fmla="*/ 27 h 34"/>
                  <a:gd name="T10" fmla="*/ 77 w 124"/>
                  <a:gd name="T11" fmla="*/ 27 h 34"/>
                  <a:gd name="T12" fmla="*/ 91 w 124"/>
                  <a:gd name="T13" fmla="*/ 27 h 34"/>
                  <a:gd name="T14" fmla="*/ 104 w 124"/>
                  <a:gd name="T15" fmla="*/ 30 h 34"/>
                  <a:gd name="T16" fmla="*/ 117 w 124"/>
                  <a:gd name="T17" fmla="*/ 34 h 34"/>
                  <a:gd name="T18" fmla="*/ 124 w 124"/>
                  <a:gd name="T19" fmla="*/ 7 h 34"/>
                  <a:gd name="T20" fmla="*/ 110 w 124"/>
                  <a:gd name="T21" fmla="*/ 4 h 34"/>
                  <a:gd name="T22" fmla="*/ 91 w 124"/>
                  <a:gd name="T23" fmla="*/ 0 h 34"/>
                  <a:gd name="T24" fmla="*/ 77 w 124"/>
                  <a:gd name="T25" fmla="*/ 0 h 34"/>
                  <a:gd name="T26" fmla="*/ 61 w 124"/>
                  <a:gd name="T27" fmla="*/ 0 h 34"/>
                  <a:gd name="T28" fmla="*/ 47 w 124"/>
                  <a:gd name="T29" fmla="*/ 0 h 34"/>
                  <a:gd name="T30" fmla="*/ 32 w 124"/>
                  <a:gd name="T31" fmla="*/ 4 h 34"/>
                  <a:gd name="T32" fmla="*/ 18 w 124"/>
                  <a:gd name="T33" fmla="*/ 4 h 34"/>
                  <a:gd name="T34" fmla="*/ 0 w 124"/>
                  <a:gd name="T35" fmla="*/ 7 h 34"/>
                  <a:gd name="T36" fmla="*/ 8 w 124"/>
                  <a:gd name="T3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34">
                    <a:moveTo>
                      <a:pt x="8" y="34"/>
                    </a:moveTo>
                    <a:lnTo>
                      <a:pt x="18" y="30"/>
                    </a:lnTo>
                    <a:lnTo>
                      <a:pt x="32" y="30"/>
                    </a:lnTo>
                    <a:lnTo>
                      <a:pt x="47" y="27"/>
                    </a:lnTo>
                    <a:lnTo>
                      <a:pt x="61" y="27"/>
                    </a:lnTo>
                    <a:lnTo>
                      <a:pt x="77" y="27"/>
                    </a:lnTo>
                    <a:lnTo>
                      <a:pt x="91" y="27"/>
                    </a:lnTo>
                    <a:lnTo>
                      <a:pt x="104" y="30"/>
                    </a:lnTo>
                    <a:lnTo>
                      <a:pt x="117" y="34"/>
                    </a:lnTo>
                    <a:lnTo>
                      <a:pt x="124" y="7"/>
                    </a:lnTo>
                    <a:lnTo>
                      <a:pt x="110" y="4"/>
                    </a:lnTo>
                    <a:lnTo>
                      <a:pt x="91" y="0"/>
                    </a:lnTo>
                    <a:lnTo>
                      <a:pt x="77" y="0"/>
                    </a:lnTo>
                    <a:lnTo>
                      <a:pt x="61" y="0"/>
                    </a:lnTo>
                    <a:lnTo>
                      <a:pt x="47" y="0"/>
                    </a:lnTo>
                    <a:lnTo>
                      <a:pt x="32" y="4"/>
                    </a:lnTo>
                    <a:lnTo>
                      <a:pt x="18" y="4"/>
                    </a:lnTo>
                    <a:lnTo>
                      <a:pt x="0" y="7"/>
                    </a:lnTo>
                    <a:lnTo>
                      <a:pt x="8"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63" name="Freeform 63">
                <a:extLst>
                  <a:ext uri="{FF2B5EF4-FFF2-40B4-BE49-F238E27FC236}">
                    <a16:creationId xmlns:a16="http://schemas.microsoft.com/office/drawing/2014/main" id="{5A371935-CD1B-83E7-C1EA-67D08E68ED5A}"/>
                  </a:ext>
                </a:extLst>
              </p:cNvPr>
              <p:cNvSpPr>
                <a:spLocks/>
              </p:cNvSpPr>
              <p:nvPr/>
            </p:nvSpPr>
            <p:spPr bwMode="auto">
              <a:xfrm>
                <a:off x="2849" y="3467"/>
                <a:ext cx="75" cy="44"/>
              </a:xfrm>
              <a:custGeom>
                <a:avLst/>
                <a:gdLst>
                  <a:gd name="T0" fmla="*/ 12 w 226"/>
                  <a:gd name="T1" fmla="*/ 130 h 130"/>
                  <a:gd name="T2" fmla="*/ 40 w 226"/>
                  <a:gd name="T3" fmla="*/ 114 h 130"/>
                  <a:gd name="T4" fmla="*/ 66 w 226"/>
                  <a:gd name="T5" fmla="*/ 97 h 130"/>
                  <a:gd name="T6" fmla="*/ 89 w 226"/>
                  <a:gd name="T7" fmla="*/ 84 h 130"/>
                  <a:gd name="T8" fmla="*/ 116 w 226"/>
                  <a:gd name="T9" fmla="*/ 67 h 130"/>
                  <a:gd name="T10" fmla="*/ 143 w 226"/>
                  <a:gd name="T11" fmla="*/ 57 h 130"/>
                  <a:gd name="T12" fmla="*/ 169 w 226"/>
                  <a:gd name="T13" fmla="*/ 47 h 130"/>
                  <a:gd name="T14" fmla="*/ 196 w 226"/>
                  <a:gd name="T15" fmla="*/ 37 h 130"/>
                  <a:gd name="T16" fmla="*/ 226 w 226"/>
                  <a:gd name="T17" fmla="*/ 27 h 130"/>
                  <a:gd name="T18" fmla="*/ 220 w 226"/>
                  <a:gd name="T19" fmla="*/ 0 h 130"/>
                  <a:gd name="T20" fmla="*/ 189 w 226"/>
                  <a:gd name="T21" fmla="*/ 10 h 130"/>
                  <a:gd name="T22" fmla="*/ 163 w 226"/>
                  <a:gd name="T23" fmla="*/ 20 h 130"/>
                  <a:gd name="T24" fmla="*/ 129 w 226"/>
                  <a:gd name="T25" fmla="*/ 30 h 130"/>
                  <a:gd name="T26" fmla="*/ 103 w 226"/>
                  <a:gd name="T27" fmla="*/ 47 h 130"/>
                  <a:gd name="T28" fmla="*/ 76 w 226"/>
                  <a:gd name="T29" fmla="*/ 63 h 130"/>
                  <a:gd name="T30" fmla="*/ 52 w 226"/>
                  <a:gd name="T31" fmla="*/ 77 h 130"/>
                  <a:gd name="T32" fmla="*/ 26 w 226"/>
                  <a:gd name="T33" fmla="*/ 94 h 130"/>
                  <a:gd name="T34" fmla="*/ 0 w 226"/>
                  <a:gd name="T35" fmla="*/ 110 h 130"/>
                  <a:gd name="T36" fmla="*/ 12 w 226"/>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6" h="130">
                    <a:moveTo>
                      <a:pt x="12" y="130"/>
                    </a:moveTo>
                    <a:lnTo>
                      <a:pt x="40" y="114"/>
                    </a:lnTo>
                    <a:lnTo>
                      <a:pt x="66" y="97"/>
                    </a:lnTo>
                    <a:lnTo>
                      <a:pt x="89" y="84"/>
                    </a:lnTo>
                    <a:lnTo>
                      <a:pt x="116" y="67"/>
                    </a:lnTo>
                    <a:lnTo>
                      <a:pt x="143" y="57"/>
                    </a:lnTo>
                    <a:lnTo>
                      <a:pt x="169" y="47"/>
                    </a:lnTo>
                    <a:lnTo>
                      <a:pt x="196" y="37"/>
                    </a:lnTo>
                    <a:lnTo>
                      <a:pt x="226" y="27"/>
                    </a:lnTo>
                    <a:lnTo>
                      <a:pt x="220" y="0"/>
                    </a:lnTo>
                    <a:lnTo>
                      <a:pt x="189" y="10"/>
                    </a:lnTo>
                    <a:lnTo>
                      <a:pt x="163" y="20"/>
                    </a:lnTo>
                    <a:lnTo>
                      <a:pt x="129" y="30"/>
                    </a:lnTo>
                    <a:lnTo>
                      <a:pt x="103" y="47"/>
                    </a:lnTo>
                    <a:lnTo>
                      <a:pt x="76" y="63"/>
                    </a:lnTo>
                    <a:lnTo>
                      <a:pt x="52" y="77"/>
                    </a:lnTo>
                    <a:lnTo>
                      <a:pt x="26" y="94"/>
                    </a:lnTo>
                    <a:lnTo>
                      <a:pt x="0" y="110"/>
                    </a:lnTo>
                    <a:lnTo>
                      <a:pt x="12"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64" name="Freeform 64">
                <a:extLst>
                  <a:ext uri="{FF2B5EF4-FFF2-40B4-BE49-F238E27FC236}">
                    <a16:creationId xmlns:a16="http://schemas.microsoft.com/office/drawing/2014/main" id="{73910C28-0379-5AF6-F8B6-AA6BAD01C9C6}"/>
                  </a:ext>
                </a:extLst>
              </p:cNvPr>
              <p:cNvSpPr>
                <a:spLocks/>
              </p:cNvSpPr>
              <p:nvPr/>
            </p:nvSpPr>
            <p:spPr bwMode="auto">
              <a:xfrm>
                <a:off x="2834" y="3503"/>
                <a:ext cx="18" cy="10"/>
              </a:xfrm>
              <a:custGeom>
                <a:avLst/>
                <a:gdLst>
                  <a:gd name="T0" fmla="*/ 20 w 55"/>
                  <a:gd name="T1" fmla="*/ 27 h 30"/>
                  <a:gd name="T2" fmla="*/ 16 w 55"/>
                  <a:gd name="T3" fmla="*/ 27 h 30"/>
                  <a:gd name="T4" fmla="*/ 20 w 55"/>
                  <a:gd name="T5" fmla="*/ 27 h 30"/>
                  <a:gd name="T6" fmla="*/ 26 w 55"/>
                  <a:gd name="T7" fmla="*/ 30 h 30"/>
                  <a:gd name="T8" fmla="*/ 43 w 55"/>
                  <a:gd name="T9" fmla="*/ 30 h 30"/>
                  <a:gd name="T10" fmla="*/ 55 w 55"/>
                  <a:gd name="T11" fmla="*/ 23 h 30"/>
                  <a:gd name="T12" fmla="*/ 43 w 55"/>
                  <a:gd name="T13" fmla="*/ 3 h 30"/>
                  <a:gd name="T14" fmla="*/ 36 w 55"/>
                  <a:gd name="T15" fmla="*/ 3 h 30"/>
                  <a:gd name="T16" fmla="*/ 33 w 55"/>
                  <a:gd name="T17" fmla="*/ 3 h 30"/>
                  <a:gd name="T18" fmla="*/ 20 w 55"/>
                  <a:gd name="T19" fmla="*/ 0 h 30"/>
                  <a:gd name="T20" fmla="*/ 3 w 55"/>
                  <a:gd name="T21" fmla="*/ 7 h 30"/>
                  <a:gd name="T22" fmla="*/ 0 w 55"/>
                  <a:gd name="T23" fmla="*/ 7 h 30"/>
                  <a:gd name="T24" fmla="*/ 20 w 55"/>
                  <a:gd name="T2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30">
                    <a:moveTo>
                      <a:pt x="20" y="27"/>
                    </a:moveTo>
                    <a:lnTo>
                      <a:pt x="16" y="27"/>
                    </a:lnTo>
                    <a:lnTo>
                      <a:pt x="20" y="27"/>
                    </a:lnTo>
                    <a:lnTo>
                      <a:pt x="26" y="30"/>
                    </a:lnTo>
                    <a:lnTo>
                      <a:pt x="43" y="30"/>
                    </a:lnTo>
                    <a:lnTo>
                      <a:pt x="55" y="23"/>
                    </a:lnTo>
                    <a:lnTo>
                      <a:pt x="43" y="3"/>
                    </a:lnTo>
                    <a:lnTo>
                      <a:pt x="36" y="3"/>
                    </a:lnTo>
                    <a:lnTo>
                      <a:pt x="33" y="3"/>
                    </a:lnTo>
                    <a:lnTo>
                      <a:pt x="20" y="0"/>
                    </a:lnTo>
                    <a:lnTo>
                      <a:pt x="3" y="7"/>
                    </a:lnTo>
                    <a:lnTo>
                      <a:pt x="0" y="7"/>
                    </a:lnTo>
                    <a:lnTo>
                      <a:pt x="2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65" name="Freeform 65">
                <a:extLst>
                  <a:ext uri="{FF2B5EF4-FFF2-40B4-BE49-F238E27FC236}">
                    <a16:creationId xmlns:a16="http://schemas.microsoft.com/office/drawing/2014/main" id="{1A08D2F6-28D0-FB1E-CB51-67B6C53E4D87}"/>
                  </a:ext>
                </a:extLst>
              </p:cNvPr>
              <p:cNvSpPr>
                <a:spLocks/>
              </p:cNvSpPr>
              <p:nvPr/>
            </p:nvSpPr>
            <p:spPr bwMode="auto">
              <a:xfrm>
                <a:off x="2825" y="3505"/>
                <a:ext cx="16" cy="21"/>
              </a:xfrm>
              <a:custGeom>
                <a:avLst/>
                <a:gdLst>
                  <a:gd name="T0" fmla="*/ 4 w 47"/>
                  <a:gd name="T1" fmla="*/ 62 h 62"/>
                  <a:gd name="T2" fmla="*/ 8 w 47"/>
                  <a:gd name="T3" fmla="*/ 62 h 62"/>
                  <a:gd name="T4" fmla="*/ 27 w 47"/>
                  <a:gd name="T5" fmla="*/ 52 h 62"/>
                  <a:gd name="T6" fmla="*/ 33 w 47"/>
                  <a:gd name="T7" fmla="*/ 39 h 62"/>
                  <a:gd name="T8" fmla="*/ 40 w 47"/>
                  <a:gd name="T9" fmla="*/ 26 h 62"/>
                  <a:gd name="T10" fmla="*/ 47 w 47"/>
                  <a:gd name="T11" fmla="*/ 20 h 62"/>
                  <a:gd name="T12" fmla="*/ 27 w 47"/>
                  <a:gd name="T13" fmla="*/ 0 h 62"/>
                  <a:gd name="T14" fmla="*/ 20 w 47"/>
                  <a:gd name="T15" fmla="*/ 13 h 62"/>
                  <a:gd name="T16" fmla="*/ 13 w 47"/>
                  <a:gd name="T17" fmla="*/ 26 h 62"/>
                  <a:gd name="T18" fmla="*/ 8 w 47"/>
                  <a:gd name="T19" fmla="*/ 32 h 62"/>
                  <a:gd name="T20" fmla="*/ 0 w 47"/>
                  <a:gd name="T21" fmla="*/ 35 h 62"/>
                  <a:gd name="T22" fmla="*/ 4 w 47"/>
                  <a:gd name="T23" fmla="*/ 35 h 62"/>
                  <a:gd name="T24" fmla="*/ 4 w 47"/>
                  <a:gd name="T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62">
                    <a:moveTo>
                      <a:pt x="4" y="62"/>
                    </a:moveTo>
                    <a:lnTo>
                      <a:pt x="8" y="62"/>
                    </a:lnTo>
                    <a:lnTo>
                      <a:pt x="27" y="52"/>
                    </a:lnTo>
                    <a:lnTo>
                      <a:pt x="33" y="39"/>
                    </a:lnTo>
                    <a:lnTo>
                      <a:pt x="40" y="26"/>
                    </a:lnTo>
                    <a:lnTo>
                      <a:pt x="47" y="20"/>
                    </a:lnTo>
                    <a:lnTo>
                      <a:pt x="27" y="0"/>
                    </a:lnTo>
                    <a:lnTo>
                      <a:pt x="20" y="13"/>
                    </a:lnTo>
                    <a:lnTo>
                      <a:pt x="13" y="26"/>
                    </a:lnTo>
                    <a:lnTo>
                      <a:pt x="8" y="32"/>
                    </a:lnTo>
                    <a:lnTo>
                      <a:pt x="0" y="35"/>
                    </a:lnTo>
                    <a:lnTo>
                      <a:pt x="4" y="35"/>
                    </a:lnTo>
                    <a:lnTo>
                      <a:pt x="4"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66" name="Freeform 66">
                <a:extLst>
                  <a:ext uri="{FF2B5EF4-FFF2-40B4-BE49-F238E27FC236}">
                    <a16:creationId xmlns:a16="http://schemas.microsoft.com/office/drawing/2014/main" id="{B282AE05-B1B3-41A9-B12D-BA46C9AC4C91}"/>
                  </a:ext>
                </a:extLst>
              </p:cNvPr>
              <p:cNvSpPr>
                <a:spLocks/>
              </p:cNvSpPr>
              <p:nvPr/>
            </p:nvSpPr>
            <p:spPr bwMode="auto">
              <a:xfrm>
                <a:off x="2812" y="3517"/>
                <a:ext cx="14" cy="9"/>
              </a:xfrm>
              <a:custGeom>
                <a:avLst/>
                <a:gdLst>
                  <a:gd name="T0" fmla="*/ 19 w 43"/>
                  <a:gd name="T1" fmla="*/ 24 h 27"/>
                  <a:gd name="T2" fmla="*/ 15 w 43"/>
                  <a:gd name="T3" fmla="*/ 27 h 27"/>
                  <a:gd name="T4" fmla="*/ 23 w 43"/>
                  <a:gd name="T5" fmla="*/ 27 h 27"/>
                  <a:gd name="T6" fmla="*/ 32 w 43"/>
                  <a:gd name="T7" fmla="*/ 27 h 27"/>
                  <a:gd name="T8" fmla="*/ 43 w 43"/>
                  <a:gd name="T9" fmla="*/ 27 h 27"/>
                  <a:gd name="T10" fmla="*/ 43 w 43"/>
                  <a:gd name="T11" fmla="*/ 0 h 27"/>
                  <a:gd name="T12" fmla="*/ 32 w 43"/>
                  <a:gd name="T13" fmla="*/ 0 h 27"/>
                  <a:gd name="T14" fmla="*/ 23 w 43"/>
                  <a:gd name="T15" fmla="*/ 0 h 27"/>
                  <a:gd name="T16" fmla="*/ 15 w 43"/>
                  <a:gd name="T17" fmla="*/ 0 h 27"/>
                  <a:gd name="T18" fmla="*/ 3 w 43"/>
                  <a:gd name="T19" fmla="*/ 0 h 27"/>
                  <a:gd name="T20" fmla="*/ 0 w 43"/>
                  <a:gd name="T21" fmla="*/ 4 h 27"/>
                  <a:gd name="T22" fmla="*/ 19 w 43"/>
                  <a:gd name="T2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7">
                    <a:moveTo>
                      <a:pt x="19" y="24"/>
                    </a:moveTo>
                    <a:lnTo>
                      <a:pt x="15" y="27"/>
                    </a:lnTo>
                    <a:lnTo>
                      <a:pt x="23" y="27"/>
                    </a:lnTo>
                    <a:lnTo>
                      <a:pt x="32" y="27"/>
                    </a:lnTo>
                    <a:lnTo>
                      <a:pt x="43" y="27"/>
                    </a:lnTo>
                    <a:lnTo>
                      <a:pt x="43" y="0"/>
                    </a:lnTo>
                    <a:lnTo>
                      <a:pt x="32" y="0"/>
                    </a:lnTo>
                    <a:lnTo>
                      <a:pt x="23" y="0"/>
                    </a:lnTo>
                    <a:lnTo>
                      <a:pt x="15" y="0"/>
                    </a:lnTo>
                    <a:lnTo>
                      <a:pt x="3" y="0"/>
                    </a:lnTo>
                    <a:lnTo>
                      <a:pt x="0" y="4"/>
                    </a:lnTo>
                    <a:lnTo>
                      <a:pt x="19"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67" name="Freeform 67">
                <a:extLst>
                  <a:ext uri="{FF2B5EF4-FFF2-40B4-BE49-F238E27FC236}">
                    <a16:creationId xmlns:a16="http://schemas.microsoft.com/office/drawing/2014/main" id="{B1C872A9-4512-21DF-E62D-77150A748FBE}"/>
                  </a:ext>
                </a:extLst>
              </p:cNvPr>
              <p:cNvSpPr>
                <a:spLocks/>
              </p:cNvSpPr>
              <p:nvPr/>
            </p:nvSpPr>
            <p:spPr bwMode="auto">
              <a:xfrm>
                <a:off x="2769" y="3518"/>
                <a:ext cx="49" cy="41"/>
              </a:xfrm>
              <a:custGeom>
                <a:avLst/>
                <a:gdLst>
                  <a:gd name="T0" fmla="*/ 0 w 149"/>
                  <a:gd name="T1" fmla="*/ 107 h 123"/>
                  <a:gd name="T2" fmla="*/ 16 w 149"/>
                  <a:gd name="T3" fmla="*/ 120 h 123"/>
                  <a:gd name="T4" fmla="*/ 36 w 149"/>
                  <a:gd name="T5" fmla="*/ 113 h 123"/>
                  <a:gd name="T6" fmla="*/ 60 w 149"/>
                  <a:gd name="T7" fmla="*/ 107 h 123"/>
                  <a:gd name="T8" fmla="*/ 76 w 149"/>
                  <a:gd name="T9" fmla="*/ 93 h 123"/>
                  <a:gd name="T10" fmla="*/ 93 w 149"/>
                  <a:gd name="T11" fmla="*/ 80 h 123"/>
                  <a:gd name="T12" fmla="*/ 105 w 149"/>
                  <a:gd name="T13" fmla="*/ 66 h 123"/>
                  <a:gd name="T14" fmla="*/ 122 w 149"/>
                  <a:gd name="T15" fmla="*/ 51 h 123"/>
                  <a:gd name="T16" fmla="*/ 137 w 149"/>
                  <a:gd name="T17" fmla="*/ 36 h 123"/>
                  <a:gd name="T18" fmla="*/ 149 w 149"/>
                  <a:gd name="T19" fmla="*/ 20 h 123"/>
                  <a:gd name="T20" fmla="*/ 130 w 149"/>
                  <a:gd name="T21" fmla="*/ 0 h 123"/>
                  <a:gd name="T22" fmla="*/ 117 w 149"/>
                  <a:gd name="T23" fmla="*/ 17 h 123"/>
                  <a:gd name="T24" fmla="*/ 102 w 149"/>
                  <a:gd name="T25" fmla="*/ 31 h 123"/>
                  <a:gd name="T26" fmla="*/ 85 w 149"/>
                  <a:gd name="T27" fmla="*/ 47 h 123"/>
                  <a:gd name="T28" fmla="*/ 73 w 149"/>
                  <a:gd name="T29" fmla="*/ 60 h 123"/>
                  <a:gd name="T30" fmla="*/ 63 w 149"/>
                  <a:gd name="T31" fmla="*/ 73 h 123"/>
                  <a:gd name="T32" fmla="*/ 46 w 149"/>
                  <a:gd name="T33" fmla="*/ 80 h 123"/>
                  <a:gd name="T34" fmla="*/ 30 w 149"/>
                  <a:gd name="T35" fmla="*/ 86 h 123"/>
                  <a:gd name="T36" fmla="*/ 10 w 149"/>
                  <a:gd name="T37" fmla="*/ 93 h 123"/>
                  <a:gd name="T38" fmla="*/ 26 w 149"/>
                  <a:gd name="T39" fmla="*/ 107 h 123"/>
                  <a:gd name="T40" fmla="*/ 0 w 149"/>
                  <a:gd name="T41" fmla="*/ 107 h 123"/>
                  <a:gd name="T42" fmla="*/ 0 w 149"/>
                  <a:gd name="T43" fmla="*/ 123 h 123"/>
                  <a:gd name="T44" fmla="*/ 16 w 149"/>
                  <a:gd name="T45" fmla="*/ 120 h 123"/>
                  <a:gd name="T46" fmla="*/ 0 w 149"/>
                  <a:gd name="T47" fmla="*/ 10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9" h="123">
                    <a:moveTo>
                      <a:pt x="0" y="107"/>
                    </a:moveTo>
                    <a:lnTo>
                      <a:pt x="16" y="120"/>
                    </a:lnTo>
                    <a:lnTo>
                      <a:pt x="36" y="113"/>
                    </a:lnTo>
                    <a:lnTo>
                      <a:pt x="60" y="107"/>
                    </a:lnTo>
                    <a:lnTo>
                      <a:pt x="76" y="93"/>
                    </a:lnTo>
                    <a:lnTo>
                      <a:pt x="93" y="80"/>
                    </a:lnTo>
                    <a:lnTo>
                      <a:pt x="105" y="66"/>
                    </a:lnTo>
                    <a:lnTo>
                      <a:pt x="122" y="51"/>
                    </a:lnTo>
                    <a:lnTo>
                      <a:pt x="137" y="36"/>
                    </a:lnTo>
                    <a:lnTo>
                      <a:pt x="149" y="20"/>
                    </a:lnTo>
                    <a:lnTo>
                      <a:pt x="130" y="0"/>
                    </a:lnTo>
                    <a:lnTo>
                      <a:pt x="117" y="17"/>
                    </a:lnTo>
                    <a:lnTo>
                      <a:pt x="102" y="31"/>
                    </a:lnTo>
                    <a:lnTo>
                      <a:pt x="85" y="47"/>
                    </a:lnTo>
                    <a:lnTo>
                      <a:pt x="73" y="60"/>
                    </a:lnTo>
                    <a:lnTo>
                      <a:pt x="63" y="73"/>
                    </a:lnTo>
                    <a:lnTo>
                      <a:pt x="46" y="80"/>
                    </a:lnTo>
                    <a:lnTo>
                      <a:pt x="30" y="86"/>
                    </a:lnTo>
                    <a:lnTo>
                      <a:pt x="10" y="93"/>
                    </a:lnTo>
                    <a:lnTo>
                      <a:pt x="26" y="107"/>
                    </a:lnTo>
                    <a:lnTo>
                      <a:pt x="0" y="107"/>
                    </a:lnTo>
                    <a:lnTo>
                      <a:pt x="0" y="123"/>
                    </a:lnTo>
                    <a:lnTo>
                      <a:pt x="16" y="120"/>
                    </a:lnTo>
                    <a:lnTo>
                      <a:pt x="0"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68" name="Freeform 68">
                <a:extLst>
                  <a:ext uri="{FF2B5EF4-FFF2-40B4-BE49-F238E27FC236}">
                    <a16:creationId xmlns:a16="http://schemas.microsoft.com/office/drawing/2014/main" id="{7BE36CC3-E895-FBA2-5451-158CFCD938DF}"/>
                  </a:ext>
                </a:extLst>
              </p:cNvPr>
              <p:cNvSpPr>
                <a:spLocks/>
              </p:cNvSpPr>
              <p:nvPr/>
            </p:nvSpPr>
            <p:spPr bwMode="auto">
              <a:xfrm>
                <a:off x="2769" y="3545"/>
                <a:ext cx="8" cy="11"/>
              </a:xfrm>
              <a:custGeom>
                <a:avLst/>
                <a:gdLst>
                  <a:gd name="T0" fmla="*/ 20 w 26"/>
                  <a:gd name="T1" fmla="*/ 33 h 33"/>
                  <a:gd name="T2" fmla="*/ 0 w 26"/>
                  <a:gd name="T3" fmla="*/ 20 h 33"/>
                  <a:gd name="T4" fmla="*/ 0 w 26"/>
                  <a:gd name="T5" fmla="*/ 23 h 33"/>
                  <a:gd name="T6" fmla="*/ 0 w 26"/>
                  <a:gd name="T7" fmla="*/ 27 h 33"/>
                  <a:gd name="T8" fmla="*/ 26 w 26"/>
                  <a:gd name="T9" fmla="*/ 27 h 33"/>
                  <a:gd name="T10" fmla="*/ 26 w 26"/>
                  <a:gd name="T11" fmla="*/ 23 h 33"/>
                  <a:gd name="T12" fmla="*/ 26 w 26"/>
                  <a:gd name="T13" fmla="*/ 20 h 33"/>
                  <a:gd name="T14" fmla="*/ 6 w 26"/>
                  <a:gd name="T15" fmla="*/ 6 h 33"/>
                  <a:gd name="T16" fmla="*/ 26 w 26"/>
                  <a:gd name="T17" fmla="*/ 20 h 33"/>
                  <a:gd name="T18" fmla="*/ 26 w 26"/>
                  <a:gd name="T19" fmla="*/ 0 h 33"/>
                  <a:gd name="T20" fmla="*/ 6 w 26"/>
                  <a:gd name="T21" fmla="*/ 6 h 33"/>
                  <a:gd name="T22" fmla="*/ 20 w 26"/>
                  <a:gd name="T2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3">
                    <a:moveTo>
                      <a:pt x="20" y="33"/>
                    </a:moveTo>
                    <a:lnTo>
                      <a:pt x="0" y="20"/>
                    </a:lnTo>
                    <a:lnTo>
                      <a:pt x="0" y="23"/>
                    </a:lnTo>
                    <a:lnTo>
                      <a:pt x="0" y="27"/>
                    </a:lnTo>
                    <a:lnTo>
                      <a:pt x="26" y="27"/>
                    </a:lnTo>
                    <a:lnTo>
                      <a:pt x="26" y="23"/>
                    </a:lnTo>
                    <a:lnTo>
                      <a:pt x="26" y="20"/>
                    </a:lnTo>
                    <a:lnTo>
                      <a:pt x="6" y="6"/>
                    </a:lnTo>
                    <a:lnTo>
                      <a:pt x="26" y="20"/>
                    </a:lnTo>
                    <a:lnTo>
                      <a:pt x="26" y="0"/>
                    </a:lnTo>
                    <a:lnTo>
                      <a:pt x="6" y="6"/>
                    </a:lnTo>
                    <a:lnTo>
                      <a:pt x="2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69" name="Freeform 69">
                <a:extLst>
                  <a:ext uri="{FF2B5EF4-FFF2-40B4-BE49-F238E27FC236}">
                    <a16:creationId xmlns:a16="http://schemas.microsoft.com/office/drawing/2014/main" id="{D85C293F-832B-2702-D8DA-7B1EC10CB182}"/>
                  </a:ext>
                </a:extLst>
              </p:cNvPr>
              <p:cNvSpPr>
                <a:spLocks/>
              </p:cNvSpPr>
              <p:nvPr/>
            </p:nvSpPr>
            <p:spPr bwMode="auto">
              <a:xfrm>
                <a:off x="2706" y="3548"/>
                <a:ext cx="69" cy="50"/>
              </a:xfrm>
              <a:custGeom>
                <a:avLst/>
                <a:gdLst>
                  <a:gd name="T0" fmla="*/ 20 w 207"/>
                  <a:gd name="T1" fmla="*/ 152 h 152"/>
                  <a:gd name="T2" fmla="*/ 36 w 207"/>
                  <a:gd name="T3" fmla="*/ 132 h 152"/>
                  <a:gd name="T4" fmla="*/ 56 w 207"/>
                  <a:gd name="T5" fmla="*/ 112 h 152"/>
                  <a:gd name="T6" fmla="*/ 76 w 207"/>
                  <a:gd name="T7" fmla="*/ 92 h 152"/>
                  <a:gd name="T8" fmla="*/ 100 w 207"/>
                  <a:gd name="T9" fmla="*/ 75 h 152"/>
                  <a:gd name="T10" fmla="*/ 126 w 207"/>
                  <a:gd name="T11" fmla="*/ 65 h 152"/>
                  <a:gd name="T12" fmla="*/ 153 w 207"/>
                  <a:gd name="T13" fmla="*/ 52 h 152"/>
                  <a:gd name="T14" fmla="*/ 180 w 207"/>
                  <a:gd name="T15" fmla="*/ 39 h 152"/>
                  <a:gd name="T16" fmla="*/ 207 w 207"/>
                  <a:gd name="T17" fmla="*/ 25 h 152"/>
                  <a:gd name="T18" fmla="*/ 193 w 207"/>
                  <a:gd name="T19" fmla="*/ 0 h 152"/>
                  <a:gd name="T20" fmla="*/ 167 w 207"/>
                  <a:gd name="T21" fmla="*/ 12 h 152"/>
                  <a:gd name="T22" fmla="*/ 140 w 207"/>
                  <a:gd name="T23" fmla="*/ 25 h 152"/>
                  <a:gd name="T24" fmla="*/ 113 w 207"/>
                  <a:gd name="T25" fmla="*/ 39 h 152"/>
                  <a:gd name="T26" fmla="*/ 87 w 207"/>
                  <a:gd name="T27" fmla="*/ 55 h 152"/>
                  <a:gd name="T28" fmla="*/ 63 w 207"/>
                  <a:gd name="T29" fmla="*/ 72 h 152"/>
                  <a:gd name="T30" fmla="*/ 36 w 207"/>
                  <a:gd name="T31" fmla="*/ 92 h 152"/>
                  <a:gd name="T32" fmla="*/ 16 w 207"/>
                  <a:gd name="T33" fmla="*/ 112 h 152"/>
                  <a:gd name="T34" fmla="*/ 0 w 207"/>
                  <a:gd name="T35" fmla="*/ 139 h 152"/>
                  <a:gd name="T36" fmla="*/ 20 w 207"/>
                  <a:gd name="T3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152">
                    <a:moveTo>
                      <a:pt x="20" y="152"/>
                    </a:moveTo>
                    <a:lnTo>
                      <a:pt x="36" y="132"/>
                    </a:lnTo>
                    <a:lnTo>
                      <a:pt x="56" y="112"/>
                    </a:lnTo>
                    <a:lnTo>
                      <a:pt x="76" y="92"/>
                    </a:lnTo>
                    <a:lnTo>
                      <a:pt x="100" y="75"/>
                    </a:lnTo>
                    <a:lnTo>
                      <a:pt x="126" y="65"/>
                    </a:lnTo>
                    <a:lnTo>
                      <a:pt x="153" y="52"/>
                    </a:lnTo>
                    <a:lnTo>
                      <a:pt x="180" y="39"/>
                    </a:lnTo>
                    <a:lnTo>
                      <a:pt x="207" y="25"/>
                    </a:lnTo>
                    <a:lnTo>
                      <a:pt x="193" y="0"/>
                    </a:lnTo>
                    <a:lnTo>
                      <a:pt x="167" y="12"/>
                    </a:lnTo>
                    <a:lnTo>
                      <a:pt x="140" y="25"/>
                    </a:lnTo>
                    <a:lnTo>
                      <a:pt x="113" y="39"/>
                    </a:lnTo>
                    <a:lnTo>
                      <a:pt x="87" y="55"/>
                    </a:lnTo>
                    <a:lnTo>
                      <a:pt x="63" y="72"/>
                    </a:lnTo>
                    <a:lnTo>
                      <a:pt x="36" y="92"/>
                    </a:lnTo>
                    <a:lnTo>
                      <a:pt x="16" y="112"/>
                    </a:lnTo>
                    <a:lnTo>
                      <a:pt x="0" y="139"/>
                    </a:lnTo>
                    <a:lnTo>
                      <a:pt x="20"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70" name="Freeform 70">
                <a:extLst>
                  <a:ext uri="{FF2B5EF4-FFF2-40B4-BE49-F238E27FC236}">
                    <a16:creationId xmlns:a16="http://schemas.microsoft.com/office/drawing/2014/main" id="{D2F1A8A3-4901-DF5E-CCC3-2B7D38E9562B}"/>
                  </a:ext>
                </a:extLst>
              </p:cNvPr>
              <p:cNvSpPr>
                <a:spLocks/>
              </p:cNvSpPr>
              <p:nvPr/>
            </p:nvSpPr>
            <p:spPr bwMode="auto">
              <a:xfrm>
                <a:off x="2654" y="3594"/>
                <a:ext cx="59" cy="43"/>
              </a:xfrm>
              <a:custGeom>
                <a:avLst/>
                <a:gdLst>
                  <a:gd name="T0" fmla="*/ 6 w 176"/>
                  <a:gd name="T1" fmla="*/ 130 h 130"/>
                  <a:gd name="T2" fmla="*/ 30 w 176"/>
                  <a:gd name="T3" fmla="*/ 120 h 130"/>
                  <a:gd name="T4" fmla="*/ 56 w 176"/>
                  <a:gd name="T5" fmla="*/ 113 h 130"/>
                  <a:gd name="T6" fmla="*/ 80 w 176"/>
                  <a:gd name="T7" fmla="*/ 100 h 130"/>
                  <a:gd name="T8" fmla="*/ 100 w 176"/>
                  <a:gd name="T9" fmla="*/ 87 h 130"/>
                  <a:gd name="T10" fmla="*/ 120 w 176"/>
                  <a:gd name="T11" fmla="*/ 73 h 130"/>
                  <a:gd name="T12" fmla="*/ 143 w 176"/>
                  <a:gd name="T13" fmla="*/ 57 h 130"/>
                  <a:gd name="T14" fmla="*/ 160 w 176"/>
                  <a:gd name="T15" fmla="*/ 40 h 130"/>
                  <a:gd name="T16" fmla="*/ 176 w 176"/>
                  <a:gd name="T17" fmla="*/ 13 h 130"/>
                  <a:gd name="T18" fmla="*/ 156 w 176"/>
                  <a:gd name="T19" fmla="*/ 0 h 130"/>
                  <a:gd name="T20" fmla="*/ 140 w 176"/>
                  <a:gd name="T21" fmla="*/ 20 h 130"/>
                  <a:gd name="T22" fmla="*/ 123 w 176"/>
                  <a:gd name="T23" fmla="*/ 36 h 130"/>
                  <a:gd name="T24" fmla="*/ 107 w 176"/>
                  <a:gd name="T25" fmla="*/ 53 h 130"/>
                  <a:gd name="T26" fmla="*/ 86 w 176"/>
                  <a:gd name="T27" fmla="*/ 67 h 130"/>
                  <a:gd name="T28" fmla="*/ 66 w 176"/>
                  <a:gd name="T29" fmla="*/ 73 h 130"/>
                  <a:gd name="T30" fmla="*/ 43 w 176"/>
                  <a:gd name="T31" fmla="*/ 87 h 130"/>
                  <a:gd name="T32" fmla="*/ 23 w 176"/>
                  <a:gd name="T33" fmla="*/ 93 h 130"/>
                  <a:gd name="T34" fmla="*/ 0 w 176"/>
                  <a:gd name="T35" fmla="*/ 103 h 130"/>
                  <a:gd name="T36" fmla="*/ 6 w 176"/>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130">
                    <a:moveTo>
                      <a:pt x="6" y="130"/>
                    </a:moveTo>
                    <a:lnTo>
                      <a:pt x="30" y="120"/>
                    </a:lnTo>
                    <a:lnTo>
                      <a:pt x="56" y="113"/>
                    </a:lnTo>
                    <a:lnTo>
                      <a:pt x="80" y="100"/>
                    </a:lnTo>
                    <a:lnTo>
                      <a:pt x="100" y="87"/>
                    </a:lnTo>
                    <a:lnTo>
                      <a:pt x="120" y="73"/>
                    </a:lnTo>
                    <a:lnTo>
                      <a:pt x="143" y="57"/>
                    </a:lnTo>
                    <a:lnTo>
                      <a:pt x="160" y="40"/>
                    </a:lnTo>
                    <a:lnTo>
                      <a:pt x="176" y="13"/>
                    </a:lnTo>
                    <a:lnTo>
                      <a:pt x="156" y="0"/>
                    </a:lnTo>
                    <a:lnTo>
                      <a:pt x="140" y="20"/>
                    </a:lnTo>
                    <a:lnTo>
                      <a:pt x="123" y="36"/>
                    </a:lnTo>
                    <a:lnTo>
                      <a:pt x="107" y="53"/>
                    </a:lnTo>
                    <a:lnTo>
                      <a:pt x="86" y="67"/>
                    </a:lnTo>
                    <a:lnTo>
                      <a:pt x="66" y="73"/>
                    </a:lnTo>
                    <a:lnTo>
                      <a:pt x="43" y="87"/>
                    </a:lnTo>
                    <a:lnTo>
                      <a:pt x="23" y="93"/>
                    </a:lnTo>
                    <a:lnTo>
                      <a:pt x="0" y="103"/>
                    </a:lnTo>
                    <a:lnTo>
                      <a:pt x="6"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71" name="Freeform 71">
                <a:extLst>
                  <a:ext uri="{FF2B5EF4-FFF2-40B4-BE49-F238E27FC236}">
                    <a16:creationId xmlns:a16="http://schemas.microsoft.com/office/drawing/2014/main" id="{AB2F03B0-D819-55DA-CA9C-DEB2349F2400}"/>
                  </a:ext>
                </a:extLst>
              </p:cNvPr>
              <p:cNvSpPr>
                <a:spLocks/>
              </p:cNvSpPr>
              <p:nvPr/>
            </p:nvSpPr>
            <p:spPr bwMode="auto">
              <a:xfrm>
                <a:off x="2624" y="3628"/>
                <a:ext cx="32" cy="36"/>
              </a:xfrm>
              <a:custGeom>
                <a:avLst/>
                <a:gdLst>
                  <a:gd name="T0" fmla="*/ 7 w 96"/>
                  <a:gd name="T1" fmla="*/ 109 h 109"/>
                  <a:gd name="T2" fmla="*/ 34 w 96"/>
                  <a:gd name="T3" fmla="*/ 93 h 109"/>
                  <a:gd name="T4" fmla="*/ 54 w 96"/>
                  <a:gd name="T5" fmla="*/ 66 h 109"/>
                  <a:gd name="T6" fmla="*/ 77 w 96"/>
                  <a:gd name="T7" fmla="*/ 40 h 109"/>
                  <a:gd name="T8" fmla="*/ 96 w 96"/>
                  <a:gd name="T9" fmla="*/ 27 h 109"/>
                  <a:gd name="T10" fmla="*/ 91 w 96"/>
                  <a:gd name="T11" fmla="*/ 0 h 109"/>
                  <a:gd name="T12" fmla="*/ 56 w 96"/>
                  <a:gd name="T13" fmla="*/ 20 h 109"/>
                  <a:gd name="T14" fmla="*/ 34 w 96"/>
                  <a:gd name="T15" fmla="*/ 47 h 109"/>
                  <a:gd name="T16" fmla="*/ 14 w 96"/>
                  <a:gd name="T17" fmla="*/ 73 h 109"/>
                  <a:gd name="T18" fmla="*/ 0 w 96"/>
                  <a:gd name="T19" fmla="*/ 84 h 109"/>
                  <a:gd name="T20" fmla="*/ 7 w 96"/>
                  <a:gd name="T21"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09">
                    <a:moveTo>
                      <a:pt x="7" y="109"/>
                    </a:moveTo>
                    <a:lnTo>
                      <a:pt x="34" y="93"/>
                    </a:lnTo>
                    <a:lnTo>
                      <a:pt x="54" y="66"/>
                    </a:lnTo>
                    <a:lnTo>
                      <a:pt x="77" y="40"/>
                    </a:lnTo>
                    <a:lnTo>
                      <a:pt x="96" y="27"/>
                    </a:lnTo>
                    <a:lnTo>
                      <a:pt x="91" y="0"/>
                    </a:lnTo>
                    <a:lnTo>
                      <a:pt x="56" y="20"/>
                    </a:lnTo>
                    <a:lnTo>
                      <a:pt x="34" y="47"/>
                    </a:lnTo>
                    <a:lnTo>
                      <a:pt x="14" y="73"/>
                    </a:lnTo>
                    <a:lnTo>
                      <a:pt x="0" y="84"/>
                    </a:lnTo>
                    <a:lnTo>
                      <a:pt x="7"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72" name="Freeform 72">
                <a:extLst>
                  <a:ext uri="{FF2B5EF4-FFF2-40B4-BE49-F238E27FC236}">
                    <a16:creationId xmlns:a16="http://schemas.microsoft.com/office/drawing/2014/main" id="{84026DBA-AE79-338D-508E-D7F9D6B04743}"/>
                  </a:ext>
                </a:extLst>
              </p:cNvPr>
              <p:cNvSpPr>
                <a:spLocks/>
              </p:cNvSpPr>
              <p:nvPr/>
            </p:nvSpPr>
            <p:spPr bwMode="auto">
              <a:xfrm>
                <a:off x="2565" y="3656"/>
                <a:ext cx="61" cy="46"/>
              </a:xfrm>
              <a:custGeom>
                <a:avLst/>
                <a:gdLst>
                  <a:gd name="T0" fmla="*/ 20 w 183"/>
                  <a:gd name="T1" fmla="*/ 140 h 140"/>
                  <a:gd name="T2" fmla="*/ 37 w 183"/>
                  <a:gd name="T3" fmla="*/ 123 h 140"/>
                  <a:gd name="T4" fmla="*/ 57 w 183"/>
                  <a:gd name="T5" fmla="*/ 107 h 140"/>
                  <a:gd name="T6" fmla="*/ 77 w 183"/>
                  <a:gd name="T7" fmla="*/ 90 h 140"/>
                  <a:gd name="T8" fmla="*/ 94 w 183"/>
                  <a:gd name="T9" fmla="*/ 73 h 140"/>
                  <a:gd name="T10" fmla="*/ 117 w 183"/>
                  <a:gd name="T11" fmla="*/ 60 h 140"/>
                  <a:gd name="T12" fmla="*/ 140 w 183"/>
                  <a:gd name="T13" fmla="*/ 47 h 140"/>
                  <a:gd name="T14" fmla="*/ 163 w 183"/>
                  <a:gd name="T15" fmla="*/ 36 h 140"/>
                  <a:gd name="T16" fmla="*/ 183 w 183"/>
                  <a:gd name="T17" fmla="*/ 26 h 140"/>
                  <a:gd name="T18" fmla="*/ 176 w 183"/>
                  <a:gd name="T19" fmla="*/ 0 h 140"/>
                  <a:gd name="T20" fmla="*/ 150 w 183"/>
                  <a:gd name="T21" fmla="*/ 10 h 140"/>
                  <a:gd name="T22" fmla="*/ 126 w 183"/>
                  <a:gd name="T23" fmla="*/ 26 h 140"/>
                  <a:gd name="T24" fmla="*/ 103 w 183"/>
                  <a:gd name="T25" fmla="*/ 40 h 140"/>
                  <a:gd name="T26" fmla="*/ 81 w 183"/>
                  <a:gd name="T27" fmla="*/ 53 h 140"/>
                  <a:gd name="T28" fmla="*/ 57 w 183"/>
                  <a:gd name="T29" fmla="*/ 70 h 140"/>
                  <a:gd name="T30" fmla="*/ 37 w 183"/>
                  <a:gd name="T31" fmla="*/ 87 h 140"/>
                  <a:gd name="T32" fmla="*/ 17 w 183"/>
                  <a:gd name="T33" fmla="*/ 103 h 140"/>
                  <a:gd name="T34" fmla="*/ 0 w 183"/>
                  <a:gd name="T35" fmla="*/ 120 h 140"/>
                  <a:gd name="T36" fmla="*/ 20 w 183"/>
                  <a:gd name="T3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3" h="140">
                    <a:moveTo>
                      <a:pt x="20" y="140"/>
                    </a:moveTo>
                    <a:lnTo>
                      <a:pt x="37" y="123"/>
                    </a:lnTo>
                    <a:lnTo>
                      <a:pt x="57" y="107"/>
                    </a:lnTo>
                    <a:lnTo>
                      <a:pt x="77" y="90"/>
                    </a:lnTo>
                    <a:lnTo>
                      <a:pt x="94" y="73"/>
                    </a:lnTo>
                    <a:lnTo>
                      <a:pt x="117" y="60"/>
                    </a:lnTo>
                    <a:lnTo>
                      <a:pt x="140" y="47"/>
                    </a:lnTo>
                    <a:lnTo>
                      <a:pt x="163" y="36"/>
                    </a:lnTo>
                    <a:lnTo>
                      <a:pt x="183" y="26"/>
                    </a:lnTo>
                    <a:lnTo>
                      <a:pt x="176" y="0"/>
                    </a:lnTo>
                    <a:lnTo>
                      <a:pt x="150" y="10"/>
                    </a:lnTo>
                    <a:lnTo>
                      <a:pt x="126" y="26"/>
                    </a:lnTo>
                    <a:lnTo>
                      <a:pt x="103" y="40"/>
                    </a:lnTo>
                    <a:lnTo>
                      <a:pt x="81" y="53"/>
                    </a:lnTo>
                    <a:lnTo>
                      <a:pt x="57" y="70"/>
                    </a:lnTo>
                    <a:lnTo>
                      <a:pt x="37" y="87"/>
                    </a:lnTo>
                    <a:lnTo>
                      <a:pt x="17" y="103"/>
                    </a:lnTo>
                    <a:lnTo>
                      <a:pt x="0" y="120"/>
                    </a:lnTo>
                    <a:lnTo>
                      <a:pt x="2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73" name="Freeform 73">
                <a:extLst>
                  <a:ext uri="{FF2B5EF4-FFF2-40B4-BE49-F238E27FC236}">
                    <a16:creationId xmlns:a16="http://schemas.microsoft.com/office/drawing/2014/main" id="{31F42D24-5900-2E66-5BCF-BE0864142510}"/>
                  </a:ext>
                </a:extLst>
              </p:cNvPr>
              <p:cNvSpPr>
                <a:spLocks/>
              </p:cNvSpPr>
              <p:nvPr/>
            </p:nvSpPr>
            <p:spPr bwMode="auto">
              <a:xfrm>
                <a:off x="2488" y="3696"/>
                <a:ext cx="84" cy="32"/>
              </a:xfrm>
              <a:custGeom>
                <a:avLst/>
                <a:gdLst>
                  <a:gd name="T0" fmla="*/ 20 w 253"/>
                  <a:gd name="T1" fmla="*/ 96 h 96"/>
                  <a:gd name="T2" fmla="*/ 46 w 253"/>
                  <a:gd name="T3" fmla="*/ 74 h 96"/>
                  <a:gd name="T4" fmla="*/ 73 w 253"/>
                  <a:gd name="T5" fmla="*/ 64 h 96"/>
                  <a:gd name="T6" fmla="*/ 103 w 253"/>
                  <a:gd name="T7" fmla="*/ 56 h 96"/>
                  <a:gd name="T8" fmla="*/ 133 w 253"/>
                  <a:gd name="T9" fmla="*/ 54 h 96"/>
                  <a:gd name="T10" fmla="*/ 163 w 253"/>
                  <a:gd name="T11" fmla="*/ 50 h 96"/>
                  <a:gd name="T12" fmla="*/ 197 w 253"/>
                  <a:gd name="T13" fmla="*/ 47 h 96"/>
                  <a:gd name="T14" fmla="*/ 227 w 253"/>
                  <a:gd name="T15" fmla="*/ 37 h 96"/>
                  <a:gd name="T16" fmla="*/ 253 w 253"/>
                  <a:gd name="T17" fmla="*/ 21 h 96"/>
                  <a:gd name="T18" fmla="*/ 233 w 253"/>
                  <a:gd name="T19" fmla="*/ 0 h 96"/>
                  <a:gd name="T20" fmla="*/ 213 w 253"/>
                  <a:gd name="T21" fmla="*/ 10 h 96"/>
                  <a:gd name="T22" fmla="*/ 190 w 253"/>
                  <a:gd name="T23" fmla="*/ 21 h 96"/>
                  <a:gd name="T24" fmla="*/ 163 w 253"/>
                  <a:gd name="T25" fmla="*/ 24 h 96"/>
                  <a:gd name="T26" fmla="*/ 133 w 253"/>
                  <a:gd name="T27" fmla="*/ 27 h 96"/>
                  <a:gd name="T28" fmla="*/ 96 w 253"/>
                  <a:gd name="T29" fmla="*/ 30 h 96"/>
                  <a:gd name="T30" fmla="*/ 66 w 253"/>
                  <a:gd name="T31" fmla="*/ 37 h 96"/>
                  <a:gd name="T32" fmla="*/ 34 w 253"/>
                  <a:gd name="T33" fmla="*/ 54 h 96"/>
                  <a:gd name="T34" fmla="*/ 0 w 253"/>
                  <a:gd name="T35" fmla="*/ 77 h 96"/>
                  <a:gd name="T36" fmla="*/ 20 w 253"/>
                  <a:gd name="T3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3" h="96">
                    <a:moveTo>
                      <a:pt x="20" y="96"/>
                    </a:moveTo>
                    <a:lnTo>
                      <a:pt x="46" y="74"/>
                    </a:lnTo>
                    <a:lnTo>
                      <a:pt x="73" y="64"/>
                    </a:lnTo>
                    <a:lnTo>
                      <a:pt x="103" y="56"/>
                    </a:lnTo>
                    <a:lnTo>
                      <a:pt x="133" y="54"/>
                    </a:lnTo>
                    <a:lnTo>
                      <a:pt x="163" y="50"/>
                    </a:lnTo>
                    <a:lnTo>
                      <a:pt x="197" y="47"/>
                    </a:lnTo>
                    <a:lnTo>
                      <a:pt x="227" y="37"/>
                    </a:lnTo>
                    <a:lnTo>
                      <a:pt x="253" y="21"/>
                    </a:lnTo>
                    <a:lnTo>
                      <a:pt x="233" y="0"/>
                    </a:lnTo>
                    <a:lnTo>
                      <a:pt x="213" y="10"/>
                    </a:lnTo>
                    <a:lnTo>
                      <a:pt x="190" y="21"/>
                    </a:lnTo>
                    <a:lnTo>
                      <a:pt x="163" y="24"/>
                    </a:lnTo>
                    <a:lnTo>
                      <a:pt x="133" y="27"/>
                    </a:lnTo>
                    <a:lnTo>
                      <a:pt x="96" y="30"/>
                    </a:lnTo>
                    <a:lnTo>
                      <a:pt x="66" y="37"/>
                    </a:lnTo>
                    <a:lnTo>
                      <a:pt x="34" y="54"/>
                    </a:lnTo>
                    <a:lnTo>
                      <a:pt x="0" y="77"/>
                    </a:lnTo>
                    <a:lnTo>
                      <a:pt x="20"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74" name="Freeform 74">
                <a:extLst>
                  <a:ext uri="{FF2B5EF4-FFF2-40B4-BE49-F238E27FC236}">
                    <a16:creationId xmlns:a16="http://schemas.microsoft.com/office/drawing/2014/main" id="{64F154AF-C523-38C9-15C1-267D36B7B453}"/>
                  </a:ext>
                </a:extLst>
              </p:cNvPr>
              <p:cNvSpPr>
                <a:spLocks/>
              </p:cNvSpPr>
              <p:nvPr/>
            </p:nvSpPr>
            <p:spPr bwMode="auto">
              <a:xfrm>
                <a:off x="2475" y="3721"/>
                <a:ext cx="19" cy="11"/>
              </a:xfrm>
              <a:custGeom>
                <a:avLst/>
                <a:gdLst>
                  <a:gd name="T0" fmla="*/ 0 w 59"/>
                  <a:gd name="T1" fmla="*/ 33 h 33"/>
                  <a:gd name="T2" fmla="*/ 13 w 59"/>
                  <a:gd name="T3" fmla="*/ 33 h 33"/>
                  <a:gd name="T4" fmla="*/ 26 w 59"/>
                  <a:gd name="T5" fmla="*/ 33 h 33"/>
                  <a:gd name="T6" fmla="*/ 46 w 59"/>
                  <a:gd name="T7" fmla="*/ 30 h 33"/>
                  <a:gd name="T8" fmla="*/ 59 w 59"/>
                  <a:gd name="T9" fmla="*/ 20 h 33"/>
                  <a:gd name="T10" fmla="*/ 39 w 59"/>
                  <a:gd name="T11" fmla="*/ 0 h 33"/>
                  <a:gd name="T12" fmla="*/ 33 w 59"/>
                  <a:gd name="T13" fmla="*/ 3 h 33"/>
                  <a:gd name="T14" fmla="*/ 26 w 59"/>
                  <a:gd name="T15" fmla="*/ 7 h 33"/>
                  <a:gd name="T16" fmla="*/ 13 w 59"/>
                  <a:gd name="T17" fmla="*/ 7 h 33"/>
                  <a:gd name="T18" fmla="*/ 6 w 59"/>
                  <a:gd name="T19" fmla="*/ 7 h 33"/>
                  <a:gd name="T20" fmla="*/ 0 w 59"/>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33">
                    <a:moveTo>
                      <a:pt x="0" y="33"/>
                    </a:moveTo>
                    <a:lnTo>
                      <a:pt x="13" y="33"/>
                    </a:lnTo>
                    <a:lnTo>
                      <a:pt x="26" y="33"/>
                    </a:lnTo>
                    <a:lnTo>
                      <a:pt x="46" y="30"/>
                    </a:lnTo>
                    <a:lnTo>
                      <a:pt x="59" y="20"/>
                    </a:lnTo>
                    <a:lnTo>
                      <a:pt x="39" y="0"/>
                    </a:lnTo>
                    <a:lnTo>
                      <a:pt x="33" y="3"/>
                    </a:lnTo>
                    <a:lnTo>
                      <a:pt x="26" y="7"/>
                    </a:lnTo>
                    <a:lnTo>
                      <a:pt x="13" y="7"/>
                    </a:lnTo>
                    <a:lnTo>
                      <a:pt x="6" y="7"/>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75" name="Freeform 75">
                <a:extLst>
                  <a:ext uri="{FF2B5EF4-FFF2-40B4-BE49-F238E27FC236}">
                    <a16:creationId xmlns:a16="http://schemas.microsoft.com/office/drawing/2014/main" id="{6E03E27C-7F8A-EB2B-B596-CBE97B6BDF1E}"/>
                  </a:ext>
                </a:extLst>
              </p:cNvPr>
              <p:cNvSpPr>
                <a:spLocks/>
              </p:cNvSpPr>
              <p:nvPr/>
            </p:nvSpPr>
            <p:spPr bwMode="auto">
              <a:xfrm>
                <a:off x="2429" y="3709"/>
                <a:ext cx="48" cy="23"/>
              </a:xfrm>
              <a:custGeom>
                <a:avLst/>
                <a:gdLst>
                  <a:gd name="T0" fmla="*/ 12 w 142"/>
                  <a:gd name="T1" fmla="*/ 30 h 70"/>
                  <a:gd name="T2" fmla="*/ 23 w 142"/>
                  <a:gd name="T3" fmla="*/ 27 h 70"/>
                  <a:gd name="T4" fmla="*/ 36 w 142"/>
                  <a:gd name="T5" fmla="*/ 27 h 70"/>
                  <a:gd name="T6" fmla="*/ 49 w 142"/>
                  <a:gd name="T7" fmla="*/ 30 h 70"/>
                  <a:gd name="T8" fmla="*/ 65 w 142"/>
                  <a:gd name="T9" fmla="*/ 37 h 70"/>
                  <a:gd name="T10" fmla="*/ 80 w 142"/>
                  <a:gd name="T11" fmla="*/ 44 h 70"/>
                  <a:gd name="T12" fmla="*/ 99 w 142"/>
                  <a:gd name="T13" fmla="*/ 54 h 70"/>
                  <a:gd name="T14" fmla="*/ 116 w 142"/>
                  <a:gd name="T15" fmla="*/ 63 h 70"/>
                  <a:gd name="T16" fmla="*/ 136 w 142"/>
                  <a:gd name="T17" fmla="*/ 70 h 70"/>
                  <a:gd name="T18" fmla="*/ 142 w 142"/>
                  <a:gd name="T19" fmla="*/ 44 h 70"/>
                  <a:gd name="T20" fmla="*/ 129 w 142"/>
                  <a:gd name="T21" fmla="*/ 37 h 70"/>
                  <a:gd name="T22" fmla="*/ 112 w 142"/>
                  <a:gd name="T23" fmla="*/ 27 h 70"/>
                  <a:gd name="T24" fmla="*/ 92 w 142"/>
                  <a:gd name="T25" fmla="*/ 17 h 70"/>
                  <a:gd name="T26" fmla="*/ 72 w 142"/>
                  <a:gd name="T27" fmla="*/ 10 h 70"/>
                  <a:gd name="T28" fmla="*/ 55 w 142"/>
                  <a:gd name="T29" fmla="*/ 5 h 70"/>
                  <a:gd name="T30" fmla="*/ 36 w 142"/>
                  <a:gd name="T31" fmla="*/ 0 h 70"/>
                  <a:gd name="T32" fmla="*/ 16 w 142"/>
                  <a:gd name="T33" fmla="*/ 0 h 70"/>
                  <a:gd name="T34" fmla="*/ 0 w 142"/>
                  <a:gd name="T35" fmla="*/ 10 h 70"/>
                  <a:gd name="T36" fmla="*/ 12 w 142"/>
                  <a:gd name="T37" fmla="*/ 3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70">
                    <a:moveTo>
                      <a:pt x="12" y="30"/>
                    </a:moveTo>
                    <a:lnTo>
                      <a:pt x="23" y="27"/>
                    </a:lnTo>
                    <a:lnTo>
                      <a:pt x="36" y="27"/>
                    </a:lnTo>
                    <a:lnTo>
                      <a:pt x="49" y="30"/>
                    </a:lnTo>
                    <a:lnTo>
                      <a:pt x="65" y="37"/>
                    </a:lnTo>
                    <a:lnTo>
                      <a:pt x="80" y="44"/>
                    </a:lnTo>
                    <a:lnTo>
                      <a:pt x="99" y="54"/>
                    </a:lnTo>
                    <a:lnTo>
                      <a:pt x="116" y="63"/>
                    </a:lnTo>
                    <a:lnTo>
                      <a:pt x="136" y="70"/>
                    </a:lnTo>
                    <a:lnTo>
                      <a:pt x="142" y="44"/>
                    </a:lnTo>
                    <a:lnTo>
                      <a:pt x="129" y="37"/>
                    </a:lnTo>
                    <a:lnTo>
                      <a:pt x="112" y="27"/>
                    </a:lnTo>
                    <a:lnTo>
                      <a:pt x="92" y="17"/>
                    </a:lnTo>
                    <a:lnTo>
                      <a:pt x="72" y="10"/>
                    </a:lnTo>
                    <a:lnTo>
                      <a:pt x="55" y="5"/>
                    </a:lnTo>
                    <a:lnTo>
                      <a:pt x="36" y="0"/>
                    </a:lnTo>
                    <a:lnTo>
                      <a:pt x="16" y="0"/>
                    </a:lnTo>
                    <a:lnTo>
                      <a:pt x="0" y="10"/>
                    </a:lnTo>
                    <a:lnTo>
                      <a:pt x="1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76" name="Freeform 76">
                <a:extLst>
                  <a:ext uri="{FF2B5EF4-FFF2-40B4-BE49-F238E27FC236}">
                    <a16:creationId xmlns:a16="http://schemas.microsoft.com/office/drawing/2014/main" id="{DC32D938-1921-6D1E-97F7-ECF7BE9583E7}"/>
                  </a:ext>
                </a:extLst>
              </p:cNvPr>
              <p:cNvSpPr>
                <a:spLocks/>
              </p:cNvSpPr>
              <p:nvPr/>
            </p:nvSpPr>
            <p:spPr bwMode="auto">
              <a:xfrm>
                <a:off x="2338" y="3712"/>
                <a:ext cx="95" cy="17"/>
              </a:xfrm>
              <a:custGeom>
                <a:avLst/>
                <a:gdLst>
                  <a:gd name="T0" fmla="*/ 0 w 286"/>
                  <a:gd name="T1" fmla="*/ 30 h 50"/>
                  <a:gd name="T2" fmla="*/ 37 w 286"/>
                  <a:gd name="T3" fmla="*/ 30 h 50"/>
                  <a:gd name="T4" fmla="*/ 70 w 286"/>
                  <a:gd name="T5" fmla="*/ 34 h 50"/>
                  <a:gd name="T6" fmla="*/ 107 w 286"/>
                  <a:gd name="T7" fmla="*/ 40 h 50"/>
                  <a:gd name="T8" fmla="*/ 143 w 286"/>
                  <a:gd name="T9" fmla="*/ 47 h 50"/>
                  <a:gd name="T10" fmla="*/ 179 w 286"/>
                  <a:gd name="T11" fmla="*/ 50 h 50"/>
                  <a:gd name="T12" fmla="*/ 216 w 286"/>
                  <a:gd name="T13" fmla="*/ 50 h 50"/>
                  <a:gd name="T14" fmla="*/ 249 w 286"/>
                  <a:gd name="T15" fmla="*/ 40 h 50"/>
                  <a:gd name="T16" fmla="*/ 286 w 286"/>
                  <a:gd name="T17" fmla="*/ 20 h 50"/>
                  <a:gd name="T18" fmla="*/ 273 w 286"/>
                  <a:gd name="T19" fmla="*/ 0 h 50"/>
                  <a:gd name="T20" fmla="*/ 243 w 286"/>
                  <a:gd name="T21" fmla="*/ 14 h 50"/>
                  <a:gd name="T22" fmla="*/ 209 w 286"/>
                  <a:gd name="T23" fmla="*/ 24 h 50"/>
                  <a:gd name="T24" fmla="*/ 179 w 286"/>
                  <a:gd name="T25" fmla="*/ 24 h 50"/>
                  <a:gd name="T26" fmla="*/ 149 w 286"/>
                  <a:gd name="T27" fmla="*/ 20 h 50"/>
                  <a:gd name="T28" fmla="*/ 112 w 286"/>
                  <a:gd name="T29" fmla="*/ 14 h 50"/>
                  <a:gd name="T30" fmla="*/ 75 w 286"/>
                  <a:gd name="T31" fmla="*/ 7 h 50"/>
                  <a:gd name="T32" fmla="*/ 37 w 286"/>
                  <a:gd name="T33" fmla="*/ 4 h 50"/>
                  <a:gd name="T34" fmla="*/ 0 w 286"/>
                  <a:gd name="T35" fmla="*/ 4 h 50"/>
                  <a:gd name="T36" fmla="*/ 0 w 286"/>
                  <a:gd name="T37"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6" h="50">
                    <a:moveTo>
                      <a:pt x="0" y="30"/>
                    </a:moveTo>
                    <a:lnTo>
                      <a:pt x="37" y="30"/>
                    </a:lnTo>
                    <a:lnTo>
                      <a:pt x="70" y="34"/>
                    </a:lnTo>
                    <a:lnTo>
                      <a:pt x="107" y="40"/>
                    </a:lnTo>
                    <a:lnTo>
                      <a:pt x="143" y="47"/>
                    </a:lnTo>
                    <a:lnTo>
                      <a:pt x="179" y="50"/>
                    </a:lnTo>
                    <a:lnTo>
                      <a:pt x="216" y="50"/>
                    </a:lnTo>
                    <a:lnTo>
                      <a:pt x="249" y="40"/>
                    </a:lnTo>
                    <a:lnTo>
                      <a:pt x="286" y="20"/>
                    </a:lnTo>
                    <a:lnTo>
                      <a:pt x="273" y="0"/>
                    </a:lnTo>
                    <a:lnTo>
                      <a:pt x="243" y="14"/>
                    </a:lnTo>
                    <a:lnTo>
                      <a:pt x="209" y="24"/>
                    </a:lnTo>
                    <a:lnTo>
                      <a:pt x="179" y="24"/>
                    </a:lnTo>
                    <a:lnTo>
                      <a:pt x="149" y="20"/>
                    </a:lnTo>
                    <a:lnTo>
                      <a:pt x="112" y="14"/>
                    </a:lnTo>
                    <a:lnTo>
                      <a:pt x="75" y="7"/>
                    </a:lnTo>
                    <a:lnTo>
                      <a:pt x="37" y="4"/>
                    </a:lnTo>
                    <a:lnTo>
                      <a:pt x="0" y="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77" name="Freeform 77">
                <a:extLst>
                  <a:ext uri="{FF2B5EF4-FFF2-40B4-BE49-F238E27FC236}">
                    <a16:creationId xmlns:a16="http://schemas.microsoft.com/office/drawing/2014/main" id="{582F4A9F-3173-7E9C-FA92-D5072CD27176}"/>
                  </a:ext>
                </a:extLst>
              </p:cNvPr>
              <p:cNvSpPr>
                <a:spLocks/>
              </p:cNvSpPr>
              <p:nvPr/>
            </p:nvSpPr>
            <p:spPr bwMode="auto">
              <a:xfrm>
                <a:off x="2210" y="3712"/>
                <a:ext cx="128" cy="14"/>
              </a:xfrm>
              <a:custGeom>
                <a:avLst/>
                <a:gdLst>
                  <a:gd name="T0" fmla="*/ 3 w 383"/>
                  <a:gd name="T1" fmla="*/ 40 h 40"/>
                  <a:gd name="T2" fmla="*/ 6 w 383"/>
                  <a:gd name="T3" fmla="*/ 40 h 40"/>
                  <a:gd name="T4" fmla="*/ 50 w 383"/>
                  <a:gd name="T5" fmla="*/ 34 h 40"/>
                  <a:gd name="T6" fmla="*/ 100 w 383"/>
                  <a:gd name="T7" fmla="*/ 30 h 40"/>
                  <a:gd name="T8" fmla="*/ 146 w 383"/>
                  <a:gd name="T9" fmla="*/ 27 h 40"/>
                  <a:gd name="T10" fmla="*/ 193 w 383"/>
                  <a:gd name="T11" fmla="*/ 30 h 40"/>
                  <a:gd name="T12" fmla="*/ 239 w 383"/>
                  <a:gd name="T13" fmla="*/ 30 h 40"/>
                  <a:gd name="T14" fmla="*/ 289 w 383"/>
                  <a:gd name="T15" fmla="*/ 34 h 40"/>
                  <a:gd name="T16" fmla="*/ 336 w 383"/>
                  <a:gd name="T17" fmla="*/ 34 h 40"/>
                  <a:gd name="T18" fmla="*/ 383 w 383"/>
                  <a:gd name="T19" fmla="*/ 30 h 40"/>
                  <a:gd name="T20" fmla="*/ 383 w 383"/>
                  <a:gd name="T21" fmla="*/ 4 h 40"/>
                  <a:gd name="T22" fmla="*/ 336 w 383"/>
                  <a:gd name="T23" fmla="*/ 7 h 40"/>
                  <a:gd name="T24" fmla="*/ 289 w 383"/>
                  <a:gd name="T25" fmla="*/ 7 h 40"/>
                  <a:gd name="T26" fmla="*/ 239 w 383"/>
                  <a:gd name="T27" fmla="*/ 4 h 40"/>
                  <a:gd name="T28" fmla="*/ 193 w 383"/>
                  <a:gd name="T29" fmla="*/ 4 h 40"/>
                  <a:gd name="T30" fmla="*/ 146 w 383"/>
                  <a:gd name="T31" fmla="*/ 0 h 40"/>
                  <a:gd name="T32" fmla="*/ 100 w 383"/>
                  <a:gd name="T33" fmla="*/ 4 h 40"/>
                  <a:gd name="T34" fmla="*/ 50 w 383"/>
                  <a:gd name="T35" fmla="*/ 7 h 40"/>
                  <a:gd name="T36" fmla="*/ 0 w 383"/>
                  <a:gd name="T37" fmla="*/ 14 h 40"/>
                  <a:gd name="T38" fmla="*/ 3 w 383"/>
                  <a:gd name="T39" fmla="*/ 14 h 40"/>
                  <a:gd name="T40" fmla="*/ 3 w 383"/>
                  <a:gd name="T4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3" h="40">
                    <a:moveTo>
                      <a:pt x="3" y="40"/>
                    </a:moveTo>
                    <a:lnTo>
                      <a:pt x="6" y="40"/>
                    </a:lnTo>
                    <a:lnTo>
                      <a:pt x="50" y="34"/>
                    </a:lnTo>
                    <a:lnTo>
                      <a:pt x="100" y="30"/>
                    </a:lnTo>
                    <a:lnTo>
                      <a:pt x="146" y="27"/>
                    </a:lnTo>
                    <a:lnTo>
                      <a:pt x="193" y="30"/>
                    </a:lnTo>
                    <a:lnTo>
                      <a:pt x="239" y="30"/>
                    </a:lnTo>
                    <a:lnTo>
                      <a:pt x="289" y="34"/>
                    </a:lnTo>
                    <a:lnTo>
                      <a:pt x="336" y="34"/>
                    </a:lnTo>
                    <a:lnTo>
                      <a:pt x="383" y="30"/>
                    </a:lnTo>
                    <a:lnTo>
                      <a:pt x="383" y="4"/>
                    </a:lnTo>
                    <a:lnTo>
                      <a:pt x="336" y="7"/>
                    </a:lnTo>
                    <a:lnTo>
                      <a:pt x="289" y="7"/>
                    </a:lnTo>
                    <a:lnTo>
                      <a:pt x="239" y="4"/>
                    </a:lnTo>
                    <a:lnTo>
                      <a:pt x="193" y="4"/>
                    </a:lnTo>
                    <a:lnTo>
                      <a:pt x="146" y="0"/>
                    </a:lnTo>
                    <a:lnTo>
                      <a:pt x="100" y="4"/>
                    </a:lnTo>
                    <a:lnTo>
                      <a:pt x="50" y="7"/>
                    </a:lnTo>
                    <a:lnTo>
                      <a:pt x="0" y="14"/>
                    </a:lnTo>
                    <a:lnTo>
                      <a:pt x="3" y="14"/>
                    </a:lnTo>
                    <a:lnTo>
                      <a:pt x="3"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78" name="Freeform 78">
                <a:extLst>
                  <a:ext uri="{FF2B5EF4-FFF2-40B4-BE49-F238E27FC236}">
                    <a16:creationId xmlns:a16="http://schemas.microsoft.com/office/drawing/2014/main" id="{9FB0FBD7-806E-D8C1-E323-92CECA814FF8}"/>
                  </a:ext>
                </a:extLst>
              </p:cNvPr>
              <p:cNvSpPr>
                <a:spLocks/>
              </p:cNvSpPr>
              <p:nvPr/>
            </p:nvSpPr>
            <p:spPr bwMode="auto">
              <a:xfrm>
                <a:off x="2202" y="3708"/>
                <a:ext cx="12" cy="18"/>
              </a:xfrm>
              <a:custGeom>
                <a:avLst/>
                <a:gdLst>
                  <a:gd name="T0" fmla="*/ 27 w 37"/>
                  <a:gd name="T1" fmla="*/ 30 h 53"/>
                  <a:gd name="T2" fmla="*/ 3 w 37"/>
                  <a:gd name="T3" fmla="*/ 33 h 53"/>
                  <a:gd name="T4" fmla="*/ 7 w 37"/>
                  <a:gd name="T5" fmla="*/ 40 h 53"/>
                  <a:gd name="T6" fmla="*/ 17 w 37"/>
                  <a:gd name="T7" fmla="*/ 43 h 53"/>
                  <a:gd name="T8" fmla="*/ 17 w 37"/>
                  <a:gd name="T9" fmla="*/ 47 h 53"/>
                  <a:gd name="T10" fmla="*/ 30 w 37"/>
                  <a:gd name="T11" fmla="*/ 53 h 53"/>
                  <a:gd name="T12" fmla="*/ 30 w 37"/>
                  <a:gd name="T13" fmla="*/ 27 h 53"/>
                  <a:gd name="T14" fmla="*/ 37 w 37"/>
                  <a:gd name="T15" fmla="*/ 27 h 53"/>
                  <a:gd name="T16" fmla="*/ 30 w 37"/>
                  <a:gd name="T17" fmla="*/ 23 h 53"/>
                  <a:gd name="T18" fmla="*/ 27 w 37"/>
                  <a:gd name="T19" fmla="*/ 20 h 53"/>
                  <a:gd name="T20" fmla="*/ 23 w 37"/>
                  <a:gd name="T21" fmla="*/ 14 h 53"/>
                  <a:gd name="T22" fmla="*/ 0 w 37"/>
                  <a:gd name="T23" fmla="*/ 17 h 53"/>
                  <a:gd name="T24" fmla="*/ 23 w 37"/>
                  <a:gd name="T25" fmla="*/ 14 h 53"/>
                  <a:gd name="T26" fmla="*/ 10 w 37"/>
                  <a:gd name="T27" fmla="*/ 0 h 53"/>
                  <a:gd name="T28" fmla="*/ 0 w 37"/>
                  <a:gd name="T29" fmla="*/ 17 h 53"/>
                  <a:gd name="T30" fmla="*/ 27 w 37"/>
                  <a:gd name="T31"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53">
                    <a:moveTo>
                      <a:pt x="27" y="30"/>
                    </a:moveTo>
                    <a:lnTo>
                      <a:pt x="3" y="33"/>
                    </a:lnTo>
                    <a:lnTo>
                      <a:pt x="7" y="40"/>
                    </a:lnTo>
                    <a:lnTo>
                      <a:pt x="17" y="43"/>
                    </a:lnTo>
                    <a:lnTo>
                      <a:pt x="17" y="47"/>
                    </a:lnTo>
                    <a:lnTo>
                      <a:pt x="30" y="53"/>
                    </a:lnTo>
                    <a:lnTo>
                      <a:pt x="30" y="27"/>
                    </a:lnTo>
                    <a:lnTo>
                      <a:pt x="37" y="27"/>
                    </a:lnTo>
                    <a:lnTo>
                      <a:pt x="30" y="23"/>
                    </a:lnTo>
                    <a:lnTo>
                      <a:pt x="27" y="20"/>
                    </a:lnTo>
                    <a:lnTo>
                      <a:pt x="23" y="14"/>
                    </a:lnTo>
                    <a:lnTo>
                      <a:pt x="0" y="17"/>
                    </a:lnTo>
                    <a:lnTo>
                      <a:pt x="23" y="14"/>
                    </a:lnTo>
                    <a:lnTo>
                      <a:pt x="10" y="0"/>
                    </a:lnTo>
                    <a:lnTo>
                      <a:pt x="0" y="17"/>
                    </a:lnTo>
                    <a:lnTo>
                      <a:pt x="27"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79" name="Freeform 79">
                <a:extLst>
                  <a:ext uri="{FF2B5EF4-FFF2-40B4-BE49-F238E27FC236}">
                    <a16:creationId xmlns:a16="http://schemas.microsoft.com/office/drawing/2014/main" id="{C59516AC-305D-BC7C-334D-9CE50AC461AD}"/>
                  </a:ext>
                </a:extLst>
              </p:cNvPr>
              <p:cNvSpPr>
                <a:spLocks/>
              </p:cNvSpPr>
              <p:nvPr/>
            </p:nvSpPr>
            <p:spPr bwMode="auto">
              <a:xfrm>
                <a:off x="2192" y="3714"/>
                <a:ext cx="18" cy="13"/>
              </a:xfrm>
              <a:custGeom>
                <a:avLst/>
                <a:gdLst>
                  <a:gd name="T0" fmla="*/ 12 w 56"/>
                  <a:gd name="T1" fmla="*/ 40 h 40"/>
                  <a:gd name="T2" fmla="*/ 9 w 56"/>
                  <a:gd name="T3" fmla="*/ 40 h 40"/>
                  <a:gd name="T4" fmla="*/ 20 w 56"/>
                  <a:gd name="T5" fmla="*/ 36 h 40"/>
                  <a:gd name="T6" fmla="*/ 32 w 56"/>
                  <a:gd name="T7" fmla="*/ 33 h 40"/>
                  <a:gd name="T8" fmla="*/ 46 w 56"/>
                  <a:gd name="T9" fmla="*/ 23 h 40"/>
                  <a:gd name="T10" fmla="*/ 56 w 56"/>
                  <a:gd name="T11" fmla="*/ 13 h 40"/>
                  <a:gd name="T12" fmla="*/ 29 w 56"/>
                  <a:gd name="T13" fmla="*/ 0 h 40"/>
                  <a:gd name="T14" fmla="*/ 26 w 56"/>
                  <a:gd name="T15" fmla="*/ 3 h 40"/>
                  <a:gd name="T16" fmla="*/ 20 w 56"/>
                  <a:gd name="T17" fmla="*/ 6 h 40"/>
                  <a:gd name="T18" fmla="*/ 12 w 56"/>
                  <a:gd name="T19" fmla="*/ 11 h 40"/>
                  <a:gd name="T20" fmla="*/ 3 w 56"/>
                  <a:gd name="T21" fmla="*/ 13 h 40"/>
                  <a:gd name="T22" fmla="*/ 0 w 56"/>
                  <a:gd name="T23" fmla="*/ 13 h 40"/>
                  <a:gd name="T24" fmla="*/ 12 w 56"/>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0">
                    <a:moveTo>
                      <a:pt x="12" y="40"/>
                    </a:moveTo>
                    <a:lnTo>
                      <a:pt x="9" y="40"/>
                    </a:lnTo>
                    <a:lnTo>
                      <a:pt x="20" y="36"/>
                    </a:lnTo>
                    <a:lnTo>
                      <a:pt x="32" y="33"/>
                    </a:lnTo>
                    <a:lnTo>
                      <a:pt x="46" y="23"/>
                    </a:lnTo>
                    <a:lnTo>
                      <a:pt x="56" y="13"/>
                    </a:lnTo>
                    <a:lnTo>
                      <a:pt x="29" y="0"/>
                    </a:lnTo>
                    <a:lnTo>
                      <a:pt x="26" y="3"/>
                    </a:lnTo>
                    <a:lnTo>
                      <a:pt x="20" y="6"/>
                    </a:lnTo>
                    <a:lnTo>
                      <a:pt x="12" y="11"/>
                    </a:lnTo>
                    <a:lnTo>
                      <a:pt x="3" y="13"/>
                    </a:lnTo>
                    <a:lnTo>
                      <a:pt x="0" y="13"/>
                    </a:lnTo>
                    <a:lnTo>
                      <a:pt x="12"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80" name="Freeform 80">
                <a:extLst>
                  <a:ext uri="{FF2B5EF4-FFF2-40B4-BE49-F238E27FC236}">
                    <a16:creationId xmlns:a16="http://schemas.microsoft.com/office/drawing/2014/main" id="{09485893-4B5D-9C71-1831-7B9965A483F6}"/>
                  </a:ext>
                </a:extLst>
              </p:cNvPr>
              <p:cNvSpPr>
                <a:spLocks/>
              </p:cNvSpPr>
              <p:nvPr/>
            </p:nvSpPr>
            <p:spPr bwMode="auto">
              <a:xfrm>
                <a:off x="2176" y="3707"/>
                <a:ext cx="20" cy="20"/>
              </a:xfrm>
              <a:custGeom>
                <a:avLst/>
                <a:gdLst>
                  <a:gd name="T0" fmla="*/ 9 w 59"/>
                  <a:gd name="T1" fmla="*/ 25 h 59"/>
                  <a:gd name="T2" fmla="*/ 13 w 59"/>
                  <a:gd name="T3" fmla="*/ 25 h 59"/>
                  <a:gd name="T4" fmla="*/ 9 w 59"/>
                  <a:gd name="T5" fmla="*/ 25 h 59"/>
                  <a:gd name="T6" fmla="*/ 16 w 59"/>
                  <a:gd name="T7" fmla="*/ 35 h 59"/>
                  <a:gd name="T8" fmla="*/ 29 w 59"/>
                  <a:gd name="T9" fmla="*/ 55 h 59"/>
                  <a:gd name="T10" fmla="*/ 59 w 59"/>
                  <a:gd name="T11" fmla="*/ 59 h 59"/>
                  <a:gd name="T12" fmla="*/ 46 w 59"/>
                  <a:gd name="T13" fmla="*/ 33 h 59"/>
                  <a:gd name="T14" fmla="*/ 43 w 59"/>
                  <a:gd name="T15" fmla="*/ 35 h 59"/>
                  <a:gd name="T16" fmla="*/ 36 w 59"/>
                  <a:gd name="T17" fmla="*/ 23 h 59"/>
                  <a:gd name="T18" fmla="*/ 29 w 59"/>
                  <a:gd name="T19" fmla="*/ 5 h 59"/>
                  <a:gd name="T20" fmla="*/ 0 w 59"/>
                  <a:gd name="T21" fmla="*/ 0 h 59"/>
                  <a:gd name="T22" fmla="*/ 4 w 59"/>
                  <a:gd name="T23" fmla="*/ 0 h 59"/>
                  <a:gd name="T24" fmla="*/ 9 w 59"/>
                  <a:gd name="T25"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9">
                    <a:moveTo>
                      <a:pt x="9" y="25"/>
                    </a:moveTo>
                    <a:lnTo>
                      <a:pt x="13" y="25"/>
                    </a:lnTo>
                    <a:lnTo>
                      <a:pt x="9" y="25"/>
                    </a:lnTo>
                    <a:lnTo>
                      <a:pt x="16" y="35"/>
                    </a:lnTo>
                    <a:lnTo>
                      <a:pt x="29" y="55"/>
                    </a:lnTo>
                    <a:lnTo>
                      <a:pt x="59" y="59"/>
                    </a:lnTo>
                    <a:lnTo>
                      <a:pt x="46" y="33"/>
                    </a:lnTo>
                    <a:lnTo>
                      <a:pt x="43" y="35"/>
                    </a:lnTo>
                    <a:lnTo>
                      <a:pt x="36" y="23"/>
                    </a:lnTo>
                    <a:lnTo>
                      <a:pt x="29" y="5"/>
                    </a:lnTo>
                    <a:lnTo>
                      <a:pt x="0" y="0"/>
                    </a:lnTo>
                    <a:lnTo>
                      <a:pt x="4" y="0"/>
                    </a:lnTo>
                    <a:lnTo>
                      <a:pt x="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81" name="Freeform 81">
                <a:extLst>
                  <a:ext uri="{FF2B5EF4-FFF2-40B4-BE49-F238E27FC236}">
                    <a16:creationId xmlns:a16="http://schemas.microsoft.com/office/drawing/2014/main" id="{F6969E68-02A1-339C-49A2-2206B3911F34}"/>
                  </a:ext>
                </a:extLst>
              </p:cNvPr>
              <p:cNvSpPr>
                <a:spLocks/>
              </p:cNvSpPr>
              <p:nvPr/>
            </p:nvSpPr>
            <p:spPr bwMode="auto">
              <a:xfrm>
                <a:off x="2151" y="3707"/>
                <a:ext cx="28" cy="18"/>
              </a:xfrm>
              <a:custGeom>
                <a:avLst/>
                <a:gdLst>
                  <a:gd name="T0" fmla="*/ 0 w 86"/>
                  <a:gd name="T1" fmla="*/ 44 h 54"/>
                  <a:gd name="T2" fmla="*/ 26 w 86"/>
                  <a:gd name="T3" fmla="*/ 54 h 54"/>
                  <a:gd name="T4" fmla="*/ 49 w 86"/>
                  <a:gd name="T5" fmla="*/ 47 h 54"/>
                  <a:gd name="T6" fmla="*/ 70 w 86"/>
                  <a:gd name="T7" fmla="*/ 37 h 54"/>
                  <a:gd name="T8" fmla="*/ 86 w 86"/>
                  <a:gd name="T9" fmla="*/ 27 h 54"/>
                  <a:gd name="T10" fmla="*/ 80 w 86"/>
                  <a:gd name="T11" fmla="*/ 0 h 54"/>
                  <a:gd name="T12" fmla="*/ 56 w 86"/>
                  <a:gd name="T13" fmla="*/ 12 h 54"/>
                  <a:gd name="T14" fmla="*/ 37 w 86"/>
                  <a:gd name="T15" fmla="*/ 21 h 54"/>
                  <a:gd name="T16" fmla="*/ 26 w 86"/>
                  <a:gd name="T17" fmla="*/ 27 h 54"/>
                  <a:gd name="T18" fmla="*/ 19 w 86"/>
                  <a:gd name="T19" fmla="*/ 24 h 54"/>
                  <a:gd name="T20" fmla="*/ 0 w 86"/>
                  <a:gd name="T2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54">
                    <a:moveTo>
                      <a:pt x="0" y="44"/>
                    </a:moveTo>
                    <a:lnTo>
                      <a:pt x="26" y="54"/>
                    </a:lnTo>
                    <a:lnTo>
                      <a:pt x="49" y="47"/>
                    </a:lnTo>
                    <a:lnTo>
                      <a:pt x="70" y="37"/>
                    </a:lnTo>
                    <a:lnTo>
                      <a:pt x="86" y="27"/>
                    </a:lnTo>
                    <a:lnTo>
                      <a:pt x="80" y="0"/>
                    </a:lnTo>
                    <a:lnTo>
                      <a:pt x="56" y="12"/>
                    </a:lnTo>
                    <a:lnTo>
                      <a:pt x="37" y="21"/>
                    </a:lnTo>
                    <a:lnTo>
                      <a:pt x="26" y="27"/>
                    </a:lnTo>
                    <a:lnTo>
                      <a:pt x="19" y="24"/>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82" name="Freeform 82">
                <a:extLst>
                  <a:ext uri="{FF2B5EF4-FFF2-40B4-BE49-F238E27FC236}">
                    <a16:creationId xmlns:a16="http://schemas.microsoft.com/office/drawing/2014/main" id="{4E0E3F6E-2022-25A1-8E67-BD28E7B41325}"/>
                  </a:ext>
                </a:extLst>
              </p:cNvPr>
              <p:cNvSpPr>
                <a:spLocks/>
              </p:cNvSpPr>
              <p:nvPr/>
            </p:nvSpPr>
            <p:spPr bwMode="auto">
              <a:xfrm>
                <a:off x="2070" y="3688"/>
                <a:ext cx="87" cy="33"/>
              </a:xfrm>
              <a:custGeom>
                <a:avLst/>
                <a:gdLst>
                  <a:gd name="T0" fmla="*/ 3 w 262"/>
                  <a:gd name="T1" fmla="*/ 25 h 99"/>
                  <a:gd name="T2" fmla="*/ 0 w 262"/>
                  <a:gd name="T3" fmla="*/ 25 h 99"/>
                  <a:gd name="T4" fmla="*/ 36 w 262"/>
                  <a:gd name="T5" fmla="*/ 30 h 99"/>
                  <a:gd name="T6" fmla="*/ 66 w 262"/>
                  <a:gd name="T7" fmla="*/ 32 h 99"/>
                  <a:gd name="T8" fmla="*/ 100 w 262"/>
                  <a:gd name="T9" fmla="*/ 39 h 99"/>
                  <a:gd name="T10" fmla="*/ 133 w 262"/>
                  <a:gd name="T11" fmla="*/ 43 h 99"/>
                  <a:gd name="T12" fmla="*/ 162 w 262"/>
                  <a:gd name="T13" fmla="*/ 52 h 99"/>
                  <a:gd name="T14" fmla="*/ 189 w 262"/>
                  <a:gd name="T15" fmla="*/ 65 h 99"/>
                  <a:gd name="T16" fmla="*/ 219 w 262"/>
                  <a:gd name="T17" fmla="*/ 76 h 99"/>
                  <a:gd name="T18" fmla="*/ 242 w 262"/>
                  <a:gd name="T19" fmla="*/ 99 h 99"/>
                  <a:gd name="T20" fmla="*/ 262 w 262"/>
                  <a:gd name="T21" fmla="*/ 79 h 99"/>
                  <a:gd name="T22" fmla="*/ 232 w 262"/>
                  <a:gd name="T23" fmla="*/ 55 h 99"/>
                  <a:gd name="T24" fmla="*/ 202 w 262"/>
                  <a:gd name="T25" fmla="*/ 39 h 99"/>
                  <a:gd name="T26" fmla="*/ 169 w 262"/>
                  <a:gd name="T27" fmla="*/ 25 h 99"/>
                  <a:gd name="T28" fmla="*/ 140 w 262"/>
                  <a:gd name="T29" fmla="*/ 15 h 99"/>
                  <a:gd name="T30" fmla="*/ 105 w 262"/>
                  <a:gd name="T31" fmla="*/ 12 h 99"/>
                  <a:gd name="T32" fmla="*/ 73 w 262"/>
                  <a:gd name="T33" fmla="*/ 6 h 99"/>
                  <a:gd name="T34" fmla="*/ 36 w 262"/>
                  <a:gd name="T35" fmla="*/ 3 h 99"/>
                  <a:gd name="T36" fmla="*/ 6 w 262"/>
                  <a:gd name="T37" fmla="*/ 0 h 99"/>
                  <a:gd name="T38" fmla="*/ 3 w 262"/>
                  <a:gd name="T39" fmla="*/ 0 h 99"/>
                  <a:gd name="T40" fmla="*/ 3 w 262"/>
                  <a:gd name="T41"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2" h="99">
                    <a:moveTo>
                      <a:pt x="3" y="25"/>
                    </a:moveTo>
                    <a:lnTo>
                      <a:pt x="0" y="25"/>
                    </a:lnTo>
                    <a:lnTo>
                      <a:pt x="36" y="30"/>
                    </a:lnTo>
                    <a:lnTo>
                      <a:pt x="66" y="32"/>
                    </a:lnTo>
                    <a:lnTo>
                      <a:pt x="100" y="39"/>
                    </a:lnTo>
                    <a:lnTo>
                      <a:pt x="133" y="43"/>
                    </a:lnTo>
                    <a:lnTo>
                      <a:pt x="162" y="52"/>
                    </a:lnTo>
                    <a:lnTo>
                      <a:pt x="189" y="65"/>
                    </a:lnTo>
                    <a:lnTo>
                      <a:pt x="219" y="76"/>
                    </a:lnTo>
                    <a:lnTo>
                      <a:pt x="242" y="99"/>
                    </a:lnTo>
                    <a:lnTo>
                      <a:pt x="262" y="79"/>
                    </a:lnTo>
                    <a:lnTo>
                      <a:pt x="232" y="55"/>
                    </a:lnTo>
                    <a:lnTo>
                      <a:pt x="202" y="39"/>
                    </a:lnTo>
                    <a:lnTo>
                      <a:pt x="169" y="25"/>
                    </a:lnTo>
                    <a:lnTo>
                      <a:pt x="140" y="15"/>
                    </a:lnTo>
                    <a:lnTo>
                      <a:pt x="105" y="12"/>
                    </a:lnTo>
                    <a:lnTo>
                      <a:pt x="73" y="6"/>
                    </a:lnTo>
                    <a:lnTo>
                      <a:pt x="36" y="3"/>
                    </a:lnTo>
                    <a:lnTo>
                      <a:pt x="6" y="0"/>
                    </a:lnTo>
                    <a:lnTo>
                      <a:pt x="3" y="0"/>
                    </a:lnTo>
                    <a:lnTo>
                      <a:pt x="3"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83" name="Freeform 83">
                <a:extLst>
                  <a:ext uri="{FF2B5EF4-FFF2-40B4-BE49-F238E27FC236}">
                    <a16:creationId xmlns:a16="http://schemas.microsoft.com/office/drawing/2014/main" id="{E586AA77-4935-F158-417D-5C4A896FB42F}"/>
                  </a:ext>
                </a:extLst>
              </p:cNvPr>
              <p:cNvSpPr>
                <a:spLocks/>
              </p:cNvSpPr>
              <p:nvPr/>
            </p:nvSpPr>
            <p:spPr bwMode="auto">
              <a:xfrm>
                <a:off x="1964" y="3645"/>
                <a:ext cx="107" cy="52"/>
              </a:xfrm>
              <a:custGeom>
                <a:avLst/>
                <a:gdLst>
                  <a:gd name="T0" fmla="*/ 0 w 321"/>
                  <a:gd name="T1" fmla="*/ 27 h 157"/>
                  <a:gd name="T2" fmla="*/ 37 w 321"/>
                  <a:gd name="T3" fmla="*/ 44 h 157"/>
                  <a:gd name="T4" fmla="*/ 77 w 321"/>
                  <a:gd name="T5" fmla="*/ 61 h 157"/>
                  <a:gd name="T6" fmla="*/ 114 w 321"/>
                  <a:gd name="T7" fmla="*/ 81 h 157"/>
                  <a:gd name="T8" fmla="*/ 154 w 321"/>
                  <a:gd name="T9" fmla="*/ 101 h 157"/>
                  <a:gd name="T10" fmla="*/ 191 w 321"/>
                  <a:gd name="T11" fmla="*/ 121 h 157"/>
                  <a:gd name="T12" fmla="*/ 233 w 321"/>
                  <a:gd name="T13" fmla="*/ 137 h 157"/>
                  <a:gd name="T14" fmla="*/ 273 w 321"/>
                  <a:gd name="T15" fmla="*/ 150 h 157"/>
                  <a:gd name="T16" fmla="*/ 321 w 321"/>
                  <a:gd name="T17" fmla="*/ 157 h 157"/>
                  <a:gd name="T18" fmla="*/ 321 w 321"/>
                  <a:gd name="T19" fmla="*/ 131 h 157"/>
                  <a:gd name="T20" fmla="*/ 281 w 321"/>
                  <a:gd name="T21" fmla="*/ 124 h 157"/>
                  <a:gd name="T22" fmla="*/ 241 w 321"/>
                  <a:gd name="T23" fmla="*/ 111 h 157"/>
                  <a:gd name="T24" fmla="*/ 204 w 321"/>
                  <a:gd name="T25" fmla="*/ 94 h 157"/>
                  <a:gd name="T26" fmla="*/ 167 w 321"/>
                  <a:gd name="T27" fmla="*/ 74 h 157"/>
                  <a:gd name="T28" fmla="*/ 127 w 321"/>
                  <a:gd name="T29" fmla="*/ 54 h 157"/>
                  <a:gd name="T30" fmla="*/ 91 w 321"/>
                  <a:gd name="T31" fmla="*/ 34 h 157"/>
                  <a:gd name="T32" fmla="*/ 52 w 321"/>
                  <a:gd name="T33" fmla="*/ 17 h 157"/>
                  <a:gd name="T34" fmla="*/ 8 w 321"/>
                  <a:gd name="T35" fmla="*/ 0 h 157"/>
                  <a:gd name="T36" fmla="*/ 0 w 321"/>
                  <a:gd name="T37" fmla="*/ 2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1" h="157">
                    <a:moveTo>
                      <a:pt x="0" y="27"/>
                    </a:moveTo>
                    <a:lnTo>
                      <a:pt x="37" y="44"/>
                    </a:lnTo>
                    <a:lnTo>
                      <a:pt x="77" y="61"/>
                    </a:lnTo>
                    <a:lnTo>
                      <a:pt x="114" y="81"/>
                    </a:lnTo>
                    <a:lnTo>
                      <a:pt x="154" y="101"/>
                    </a:lnTo>
                    <a:lnTo>
                      <a:pt x="191" y="121"/>
                    </a:lnTo>
                    <a:lnTo>
                      <a:pt x="233" y="137"/>
                    </a:lnTo>
                    <a:lnTo>
                      <a:pt x="273" y="150"/>
                    </a:lnTo>
                    <a:lnTo>
                      <a:pt x="321" y="157"/>
                    </a:lnTo>
                    <a:lnTo>
                      <a:pt x="321" y="131"/>
                    </a:lnTo>
                    <a:lnTo>
                      <a:pt x="281" y="124"/>
                    </a:lnTo>
                    <a:lnTo>
                      <a:pt x="241" y="111"/>
                    </a:lnTo>
                    <a:lnTo>
                      <a:pt x="204" y="94"/>
                    </a:lnTo>
                    <a:lnTo>
                      <a:pt x="167" y="74"/>
                    </a:lnTo>
                    <a:lnTo>
                      <a:pt x="127" y="54"/>
                    </a:lnTo>
                    <a:lnTo>
                      <a:pt x="91" y="34"/>
                    </a:lnTo>
                    <a:lnTo>
                      <a:pt x="52" y="17"/>
                    </a:lnTo>
                    <a:lnTo>
                      <a:pt x="8"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84" name="Freeform 84">
                <a:extLst>
                  <a:ext uri="{FF2B5EF4-FFF2-40B4-BE49-F238E27FC236}">
                    <a16:creationId xmlns:a16="http://schemas.microsoft.com/office/drawing/2014/main" id="{77ED470A-0007-5EEF-5ADA-C240380C4E1A}"/>
                  </a:ext>
                </a:extLst>
              </p:cNvPr>
              <p:cNvSpPr>
                <a:spLocks/>
              </p:cNvSpPr>
              <p:nvPr/>
            </p:nvSpPr>
            <p:spPr bwMode="auto">
              <a:xfrm>
                <a:off x="1946" y="3634"/>
                <a:ext cx="20" cy="20"/>
              </a:xfrm>
              <a:custGeom>
                <a:avLst/>
                <a:gdLst>
                  <a:gd name="T0" fmla="*/ 13 w 62"/>
                  <a:gd name="T1" fmla="*/ 26 h 59"/>
                  <a:gd name="T2" fmla="*/ 10 w 62"/>
                  <a:gd name="T3" fmla="*/ 26 h 59"/>
                  <a:gd name="T4" fmla="*/ 23 w 62"/>
                  <a:gd name="T5" fmla="*/ 32 h 59"/>
                  <a:gd name="T6" fmla="*/ 39 w 62"/>
                  <a:gd name="T7" fmla="*/ 46 h 59"/>
                  <a:gd name="T8" fmla="*/ 55 w 62"/>
                  <a:gd name="T9" fmla="*/ 59 h 59"/>
                  <a:gd name="T10" fmla="*/ 62 w 62"/>
                  <a:gd name="T11" fmla="*/ 32 h 59"/>
                  <a:gd name="T12" fmla="*/ 52 w 62"/>
                  <a:gd name="T13" fmla="*/ 26 h 59"/>
                  <a:gd name="T14" fmla="*/ 35 w 62"/>
                  <a:gd name="T15" fmla="*/ 12 h 59"/>
                  <a:gd name="T16" fmla="*/ 23 w 62"/>
                  <a:gd name="T17" fmla="*/ 0 h 59"/>
                  <a:gd name="T18" fmla="*/ 0 w 62"/>
                  <a:gd name="T19" fmla="*/ 0 h 59"/>
                  <a:gd name="T20" fmla="*/ 13 w 62"/>
                  <a:gd name="T21" fmla="*/ 2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59">
                    <a:moveTo>
                      <a:pt x="13" y="26"/>
                    </a:moveTo>
                    <a:lnTo>
                      <a:pt x="10" y="26"/>
                    </a:lnTo>
                    <a:lnTo>
                      <a:pt x="23" y="32"/>
                    </a:lnTo>
                    <a:lnTo>
                      <a:pt x="39" y="46"/>
                    </a:lnTo>
                    <a:lnTo>
                      <a:pt x="55" y="59"/>
                    </a:lnTo>
                    <a:lnTo>
                      <a:pt x="62" y="32"/>
                    </a:lnTo>
                    <a:lnTo>
                      <a:pt x="52" y="26"/>
                    </a:lnTo>
                    <a:lnTo>
                      <a:pt x="35" y="12"/>
                    </a:lnTo>
                    <a:lnTo>
                      <a:pt x="23" y="0"/>
                    </a:lnTo>
                    <a:lnTo>
                      <a:pt x="0" y="0"/>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85" name="Freeform 85">
                <a:extLst>
                  <a:ext uri="{FF2B5EF4-FFF2-40B4-BE49-F238E27FC236}">
                    <a16:creationId xmlns:a16="http://schemas.microsoft.com/office/drawing/2014/main" id="{850EF36C-BEF3-165C-7C81-17FFE00C8893}"/>
                  </a:ext>
                </a:extLst>
              </p:cNvPr>
              <p:cNvSpPr>
                <a:spLocks/>
              </p:cNvSpPr>
              <p:nvPr/>
            </p:nvSpPr>
            <p:spPr bwMode="auto">
              <a:xfrm>
                <a:off x="1922" y="3634"/>
                <a:ext cx="28" cy="18"/>
              </a:xfrm>
              <a:custGeom>
                <a:avLst/>
                <a:gdLst>
                  <a:gd name="T0" fmla="*/ 0 w 84"/>
                  <a:gd name="T1" fmla="*/ 40 h 56"/>
                  <a:gd name="T2" fmla="*/ 28 w 84"/>
                  <a:gd name="T3" fmla="*/ 56 h 56"/>
                  <a:gd name="T4" fmla="*/ 50 w 84"/>
                  <a:gd name="T5" fmla="*/ 50 h 56"/>
                  <a:gd name="T6" fmla="*/ 64 w 84"/>
                  <a:gd name="T7" fmla="*/ 37 h 56"/>
                  <a:gd name="T8" fmla="*/ 84 w 84"/>
                  <a:gd name="T9" fmla="*/ 27 h 56"/>
                  <a:gd name="T10" fmla="*/ 71 w 84"/>
                  <a:gd name="T11" fmla="*/ 0 h 56"/>
                  <a:gd name="T12" fmla="*/ 50 w 84"/>
                  <a:gd name="T13" fmla="*/ 17 h 56"/>
                  <a:gd name="T14" fmla="*/ 37 w 84"/>
                  <a:gd name="T15" fmla="*/ 30 h 56"/>
                  <a:gd name="T16" fmla="*/ 35 w 84"/>
                  <a:gd name="T17" fmla="*/ 30 h 56"/>
                  <a:gd name="T18" fmla="*/ 20 w 84"/>
                  <a:gd name="T19" fmla="*/ 20 h 56"/>
                  <a:gd name="T20" fmla="*/ 0 w 84"/>
                  <a:gd name="T21"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56">
                    <a:moveTo>
                      <a:pt x="0" y="40"/>
                    </a:moveTo>
                    <a:lnTo>
                      <a:pt x="28" y="56"/>
                    </a:lnTo>
                    <a:lnTo>
                      <a:pt x="50" y="50"/>
                    </a:lnTo>
                    <a:lnTo>
                      <a:pt x="64" y="37"/>
                    </a:lnTo>
                    <a:lnTo>
                      <a:pt x="84" y="27"/>
                    </a:lnTo>
                    <a:lnTo>
                      <a:pt x="71" y="0"/>
                    </a:lnTo>
                    <a:lnTo>
                      <a:pt x="50" y="17"/>
                    </a:lnTo>
                    <a:lnTo>
                      <a:pt x="37" y="30"/>
                    </a:lnTo>
                    <a:lnTo>
                      <a:pt x="35" y="30"/>
                    </a:lnTo>
                    <a:lnTo>
                      <a:pt x="20" y="20"/>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86" name="Freeform 86">
                <a:extLst>
                  <a:ext uri="{FF2B5EF4-FFF2-40B4-BE49-F238E27FC236}">
                    <a16:creationId xmlns:a16="http://schemas.microsoft.com/office/drawing/2014/main" id="{1CE25C7A-4194-A71B-A45E-EA014AD48749}"/>
                  </a:ext>
                </a:extLst>
              </p:cNvPr>
              <p:cNvSpPr>
                <a:spLocks/>
              </p:cNvSpPr>
              <p:nvPr/>
            </p:nvSpPr>
            <p:spPr bwMode="auto">
              <a:xfrm>
                <a:off x="1899" y="3578"/>
                <a:ext cx="30" cy="69"/>
              </a:xfrm>
              <a:custGeom>
                <a:avLst/>
                <a:gdLst>
                  <a:gd name="T0" fmla="*/ 0 w 91"/>
                  <a:gd name="T1" fmla="*/ 20 h 207"/>
                  <a:gd name="T2" fmla="*/ 4 w 91"/>
                  <a:gd name="T3" fmla="*/ 20 h 207"/>
                  <a:gd name="T4" fmla="*/ 18 w 91"/>
                  <a:gd name="T5" fmla="*/ 33 h 207"/>
                  <a:gd name="T6" fmla="*/ 24 w 91"/>
                  <a:gd name="T7" fmla="*/ 53 h 207"/>
                  <a:gd name="T8" fmla="*/ 27 w 91"/>
                  <a:gd name="T9" fmla="*/ 77 h 207"/>
                  <a:gd name="T10" fmla="*/ 35 w 91"/>
                  <a:gd name="T11" fmla="*/ 104 h 207"/>
                  <a:gd name="T12" fmla="*/ 38 w 91"/>
                  <a:gd name="T13" fmla="*/ 130 h 207"/>
                  <a:gd name="T14" fmla="*/ 44 w 91"/>
                  <a:gd name="T15" fmla="*/ 157 h 207"/>
                  <a:gd name="T16" fmla="*/ 49 w 91"/>
                  <a:gd name="T17" fmla="*/ 184 h 207"/>
                  <a:gd name="T18" fmla="*/ 70 w 91"/>
                  <a:gd name="T19" fmla="*/ 207 h 207"/>
                  <a:gd name="T20" fmla="*/ 91 w 91"/>
                  <a:gd name="T21" fmla="*/ 187 h 207"/>
                  <a:gd name="T22" fmla="*/ 77 w 91"/>
                  <a:gd name="T23" fmla="*/ 170 h 207"/>
                  <a:gd name="T24" fmla="*/ 70 w 91"/>
                  <a:gd name="T25" fmla="*/ 150 h 207"/>
                  <a:gd name="T26" fmla="*/ 64 w 91"/>
                  <a:gd name="T27" fmla="*/ 124 h 207"/>
                  <a:gd name="T28" fmla="*/ 60 w 91"/>
                  <a:gd name="T29" fmla="*/ 97 h 207"/>
                  <a:gd name="T30" fmla="*/ 54 w 91"/>
                  <a:gd name="T31" fmla="*/ 70 h 207"/>
                  <a:gd name="T32" fmla="*/ 49 w 91"/>
                  <a:gd name="T33" fmla="*/ 47 h 207"/>
                  <a:gd name="T34" fmla="*/ 38 w 91"/>
                  <a:gd name="T35" fmla="*/ 20 h 207"/>
                  <a:gd name="T36" fmla="*/ 18 w 91"/>
                  <a:gd name="T37" fmla="*/ 0 h 207"/>
                  <a:gd name="T38" fmla="*/ 21 w 91"/>
                  <a:gd name="T39" fmla="*/ 0 h 207"/>
                  <a:gd name="T40" fmla="*/ 0 w 91"/>
                  <a:gd name="T41"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207">
                    <a:moveTo>
                      <a:pt x="0" y="20"/>
                    </a:moveTo>
                    <a:lnTo>
                      <a:pt x="4" y="20"/>
                    </a:lnTo>
                    <a:lnTo>
                      <a:pt x="18" y="33"/>
                    </a:lnTo>
                    <a:lnTo>
                      <a:pt x="24" y="53"/>
                    </a:lnTo>
                    <a:lnTo>
                      <a:pt x="27" y="77"/>
                    </a:lnTo>
                    <a:lnTo>
                      <a:pt x="35" y="104"/>
                    </a:lnTo>
                    <a:lnTo>
                      <a:pt x="38" y="130"/>
                    </a:lnTo>
                    <a:lnTo>
                      <a:pt x="44" y="157"/>
                    </a:lnTo>
                    <a:lnTo>
                      <a:pt x="49" y="184"/>
                    </a:lnTo>
                    <a:lnTo>
                      <a:pt x="70" y="207"/>
                    </a:lnTo>
                    <a:lnTo>
                      <a:pt x="91" y="187"/>
                    </a:lnTo>
                    <a:lnTo>
                      <a:pt x="77" y="170"/>
                    </a:lnTo>
                    <a:lnTo>
                      <a:pt x="70" y="150"/>
                    </a:lnTo>
                    <a:lnTo>
                      <a:pt x="64" y="124"/>
                    </a:lnTo>
                    <a:lnTo>
                      <a:pt x="60" y="97"/>
                    </a:lnTo>
                    <a:lnTo>
                      <a:pt x="54" y="70"/>
                    </a:lnTo>
                    <a:lnTo>
                      <a:pt x="49" y="47"/>
                    </a:lnTo>
                    <a:lnTo>
                      <a:pt x="38" y="20"/>
                    </a:lnTo>
                    <a:lnTo>
                      <a:pt x="18" y="0"/>
                    </a:lnTo>
                    <a:lnTo>
                      <a:pt x="21" y="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87" name="Freeform 87">
                <a:extLst>
                  <a:ext uri="{FF2B5EF4-FFF2-40B4-BE49-F238E27FC236}">
                    <a16:creationId xmlns:a16="http://schemas.microsoft.com/office/drawing/2014/main" id="{8218B864-F04C-2F88-6497-A96E7E20DC3B}"/>
                  </a:ext>
                </a:extLst>
              </p:cNvPr>
              <p:cNvSpPr>
                <a:spLocks/>
              </p:cNvSpPr>
              <p:nvPr/>
            </p:nvSpPr>
            <p:spPr bwMode="auto">
              <a:xfrm>
                <a:off x="1893" y="3564"/>
                <a:ext cx="12" cy="21"/>
              </a:xfrm>
              <a:custGeom>
                <a:avLst/>
                <a:gdLst>
                  <a:gd name="T0" fmla="*/ 3 w 36"/>
                  <a:gd name="T1" fmla="*/ 20 h 62"/>
                  <a:gd name="T2" fmla="*/ 0 w 36"/>
                  <a:gd name="T3" fmla="*/ 20 h 62"/>
                  <a:gd name="T4" fmla="*/ 3 w 36"/>
                  <a:gd name="T5" fmla="*/ 32 h 62"/>
                  <a:gd name="T6" fmla="*/ 6 w 36"/>
                  <a:gd name="T7" fmla="*/ 49 h 62"/>
                  <a:gd name="T8" fmla="*/ 16 w 36"/>
                  <a:gd name="T9" fmla="*/ 62 h 62"/>
                  <a:gd name="T10" fmla="*/ 36 w 36"/>
                  <a:gd name="T11" fmla="*/ 43 h 62"/>
                  <a:gd name="T12" fmla="*/ 33 w 36"/>
                  <a:gd name="T13" fmla="*/ 36 h 62"/>
                  <a:gd name="T14" fmla="*/ 30 w 36"/>
                  <a:gd name="T15" fmla="*/ 26 h 62"/>
                  <a:gd name="T16" fmla="*/ 26 w 36"/>
                  <a:gd name="T17" fmla="*/ 13 h 62"/>
                  <a:gd name="T18" fmla="*/ 20 w 36"/>
                  <a:gd name="T19" fmla="*/ 0 h 62"/>
                  <a:gd name="T20" fmla="*/ 16 w 36"/>
                  <a:gd name="T21" fmla="*/ 0 h 62"/>
                  <a:gd name="T22" fmla="*/ 3 w 36"/>
                  <a:gd name="T23"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62">
                    <a:moveTo>
                      <a:pt x="3" y="20"/>
                    </a:moveTo>
                    <a:lnTo>
                      <a:pt x="0" y="20"/>
                    </a:lnTo>
                    <a:lnTo>
                      <a:pt x="3" y="32"/>
                    </a:lnTo>
                    <a:lnTo>
                      <a:pt x="6" y="49"/>
                    </a:lnTo>
                    <a:lnTo>
                      <a:pt x="16" y="62"/>
                    </a:lnTo>
                    <a:lnTo>
                      <a:pt x="36" y="43"/>
                    </a:lnTo>
                    <a:lnTo>
                      <a:pt x="33" y="36"/>
                    </a:lnTo>
                    <a:lnTo>
                      <a:pt x="30" y="26"/>
                    </a:lnTo>
                    <a:lnTo>
                      <a:pt x="26" y="13"/>
                    </a:lnTo>
                    <a:lnTo>
                      <a:pt x="20" y="0"/>
                    </a:lnTo>
                    <a:lnTo>
                      <a:pt x="16" y="0"/>
                    </a:lnTo>
                    <a:lnTo>
                      <a:pt x="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88" name="Freeform 88">
                <a:extLst>
                  <a:ext uri="{FF2B5EF4-FFF2-40B4-BE49-F238E27FC236}">
                    <a16:creationId xmlns:a16="http://schemas.microsoft.com/office/drawing/2014/main" id="{6FC6E21A-C160-74BF-BC02-3CF02B892397}"/>
                  </a:ext>
                </a:extLst>
              </p:cNvPr>
              <p:cNvSpPr>
                <a:spLocks/>
              </p:cNvSpPr>
              <p:nvPr/>
            </p:nvSpPr>
            <p:spPr bwMode="auto">
              <a:xfrm>
                <a:off x="1880" y="3532"/>
                <a:ext cx="18" cy="39"/>
              </a:xfrm>
              <a:custGeom>
                <a:avLst/>
                <a:gdLst>
                  <a:gd name="T0" fmla="*/ 0 w 55"/>
                  <a:gd name="T1" fmla="*/ 20 h 117"/>
                  <a:gd name="T2" fmla="*/ 0 w 55"/>
                  <a:gd name="T3" fmla="*/ 18 h 117"/>
                  <a:gd name="T4" fmla="*/ 3 w 55"/>
                  <a:gd name="T5" fmla="*/ 38 h 117"/>
                  <a:gd name="T6" fmla="*/ 3 w 55"/>
                  <a:gd name="T7" fmla="*/ 60 h 117"/>
                  <a:gd name="T8" fmla="*/ 16 w 55"/>
                  <a:gd name="T9" fmla="*/ 90 h 117"/>
                  <a:gd name="T10" fmla="*/ 42 w 55"/>
                  <a:gd name="T11" fmla="*/ 117 h 117"/>
                  <a:gd name="T12" fmla="*/ 55 w 55"/>
                  <a:gd name="T13" fmla="*/ 97 h 117"/>
                  <a:gd name="T14" fmla="*/ 36 w 55"/>
                  <a:gd name="T15" fmla="*/ 77 h 117"/>
                  <a:gd name="T16" fmla="*/ 30 w 55"/>
                  <a:gd name="T17" fmla="*/ 53 h 117"/>
                  <a:gd name="T18" fmla="*/ 30 w 55"/>
                  <a:gd name="T19" fmla="*/ 31 h 117"/>
                  <a:gd name="T20" fmla="*/ 20 w 55"/>
                  <a:gd name="T21" fmla="*/ 4 h 117"/>
                  <a:gd name="T22" fmla="*/ 20 w 55"/>
                  <a:gd name="T23" fmla="*/ 0 h 117"/>
                  <a:gd name="T24" fmla="*/ 0 w 55"/>
                  <a:gd name="T25" fmla="*/ 2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117">
                    <a:moveTo>
                      <a:pt x="0" y="20"/>
                    </a:moveTo>
                    <a:lnTo>
                      <a:pt x="0" y="18"/>
                    </a:lnTo>
                    <a:lnTo>
                      <a:pt x="3" y="38"/>
                    </a:lnTo>
                    <a:lnTo>
                      <a:pt x="3" y="60"/>
                    </a:lnTo>
                    <a:lnTo>
                      <a:pt x="16" y="90"/>
                    </a:lnTo>
                    <a:lnTo>
                      <a:pt x="42" y="117"/>
                    </a:lnTo>
                    <a:lnTo>
                      <a:pt x="55" y="97"/>
                    </a:lnTo>
                    <a:lnTo>
                      <a:pt x="36" y="77"/>
                    </a:lnTo>
                    <a:lnTo>
                      <a:pt x="30" y="53"/>
                    </a:lnTo>
                    <a:lnTo>
                      <a:pt x="30" y="31"/>
                    </a:lnTo>
                    <a:lnTo>
                      <a:pt x="20" y="4"/>
                    </a:lnTo>
                    <a:lnTo>
                      <a:pt x="20" y="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89" name="Freeform 89">
                <a:extLst>
                  <a:ext uri="{FF2B5EF4-FFF2-40B4-BE49-F238E27FC236}">
                    <a16:creationId xmlns:a16="http://schemas.microsoft.com/office/drawing/2014/main" id="{CA2045D4-CA8A-4301-556E-66A7DDD0D68E}"/>
                  </a:ext>
                </a:extLst>
              </p:cNvPr>
              <p:cNvSpPr>
                <a:spLocks/>
              </p:cNvSpPr>
              <p:nvPr/>
            </p:nvSpPr>
            <p:spPr bwMode="auto">
              <a:xfrm>
                <a:off x="1869" y="3500"/>
                <a:ext cx="18" cy="38"/>
              </a:xfrm>
              <a:custGeom>
                <a:avLst/>
                <a:gdLst>
                  <a:gd name="T0" fmla="*/ 0 w 54"/>
                  <a:gd name="T1" fmla="*/ 27 h 116"/>
                  <a:gd name="T2" fmla="*/ 3 w 54"/>
                  <a:gd name="T3" fmla="*/ 27 h 116"/>
                  <a:gd name="T4" fmla="*/ 7 w 54"/>
                  <a:gd name="T5" fmla="*/ 33 h 116"/>
                  <a:gd name="T6" fmla="*/ 10 w 54"/>
                  <a:gd name="T7" fmla="*/ 53 h 116"/>
                  <a:gd name="T8" fmla="*/ 17 w 54"/>
                  <a:gd name="T9" fmla="*/ 82 h 116"/>
                  <a:gd name="T10" fmla="*/ 34 w 54"/>
                  <a:gd name="T11" fmla="*/ 116 h 116"/>
                  <a:gd name="T12" fmla="*/ 54 w 54"/>
                  <a:gd name="T13" fmla="*/ 96 h 116"/>
                  <a:gd name="T14" fmla="*/ 44 w 54"/>
                  <a:gd name="T15" fmla="*/ 76 h 116"/>
                  <a:gd name="T16" fmla="*/ 37 w 54"/>
                  <a:gd name="T17" fmla="*/ 47 h 116"/>
                  <a:gd name="T18" fmla="*/ 34 w 54"/>
                  <a:gd name="T19" fmla="*/ 20 h 116"/>
                  <a:gd name="T20" fmla="*/ 10 w 54"/>
                  <a:gd name="T21" fmla="*/ 0 h 116"/>
                  <a:gd name="T22" fmla="*/ 13 w 54"/>
                  <a:gd name="T23" fmla="*/ 0 h 116"/>
                  <a:gd name="T24" fmla="*/ 0 w 54"/>
                  <a:gd name="T25" fmla="*/ 2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16">
                    <a:moveTo>
                      <a:pt x="0" y="27"/>
                    </a:moveTo>
                    <a:lnTo>
                      <a:pt x="3" y="27"/>
                    </a:lnTo>
                    <a:lnTo>
                      <a:pt x="7" y="33"/>
                    </a:lnTo>
                    <a:lnTo>
                      <a:pt x="10" y="53"/>
                    </a:lnTo>
                    <a:lnTo>
                      <a:pt x="17" y="82"/>
                    </a:lnTo>
                    <a:lnTo>
                      <a:pt x="34" y="116"/>
                    </a:lnTo>
                    <a:lnTo>
                      <a:pt x="54" y="96"/>
                    </a:lnTo>
                    <a:lnTo>
                      <a:pt x="44" y="76"/>
                    </a:lnTo>
                    <a:lnTo>
                      <a:pt x="37" y="47"/>
                    </a:lnTo>
                    <a:lnTo>
                      <a:pt x="34" y="20"/>
                    </a:lnTo>
                    <a:lnTo>
                      <a:pt x="10" y="0"/>
                    </a:lnTo>
                    <a:lnTo>
                      <a:pt x="13"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90" name="Freeform 90">
                <a:extLst>
                  <a:ext uri="{FF2B5EF4-FFF2-40B4-BE49-F238E27FC236}">
                    <a16:creationId xmlns:a16="http://schemas.microsoft.com/office/drawing/2014/main" id="{AB674917-89E0-784F-D4EA-731C34214266}"/>
                  </a:ext>
                </a:extLst>
              </p:cNvPr>
              <p:cNvSpPr>
                <a:spLocks/>
              </p:cNvSpPr>
              <p:nvPr/>
            </p:nvSpPr>
            <p:spPr bwMode="auto">
              <a:xfrm>
                <a:off x="1851" y="3480"/>
                <a:ext cx="22" cy="29"/>
              </a:xfrm>
              <a:custGeom>
                <a:avLst/>
                <a:gdLst>
                  <a:gd name="T0" fmla="*/ 26 w 65"/>
                  <a:gd name="T1" fmla="*/ 0 h 86"/>
                  <a:gd name="T2" fmla="*/ 0 w 65"/>
                  <a:gd name="T3" fmla="*/ 0 h 86"/>
                  <a:gd name="T4" fmla="*/ 3 w 65"/>
                  <a:gd name="T5" fmla="*/ 25 h 86"/>
                  <a:gd name="T6" fmla="*/ 16 w 65"/>
                  <a:gd name="T7" fmla="*/ 49 h 86"/>
                  <a:gd name="T8" fmla="*/ 30 w 65"/>
                  <a:gd name="T9" fmla="*/ 69 h 86"/>
                  <a:gd name="T10" fmla="*/ 53 w 65"/>
                  <a:gd name="T11" fmla="*/ 86 h 86"/>
                  <a:gd name="T12" fmla="*/ 65 w 65"/>
                  <a:gd name="T13" fmla="*/ 59 h 86"/>
                  <a:gd name="T14" fmla="*/ 49 w 65"/>
                  <a:gd name="T15" fmla="*/ 49 h 86"/>
                  <a:gd name="T16" fmla="*/ 37 w 65"/>
                  <a:gd name="T17" fmla="*/ 37 h 86"/>
                  <a:gd name="T18" fmla="*/ 30 w 65"/>
                  <a:gd name="T19" fmla="*/ 19 h 86"/>
                  <a:gd name="T20" fmla="*/ 26 w 65"/>
                  <a:gd name="T21" fmla="*/ 0 h 86"/>
                  <a:gd name="T22" fmla="*/ 0 w 65"/>
                  <a:gd name="T23" fmla="*/ 0 h 86"/>
                  <a:gd name="T24" fmla="*/ 26 w 65"/>
                  <a:gd name="T2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86">
                    <a:moveTo>
                      <a:pt x="26" y="0"/>
                    </a:moveTo>
                    <a:lnTo>
                      <a:pt x="0" y="0"/>
                    </a:lnTo>
                    <a:lnTo>
                      <a:pt x="3" y="25"/>
                    </a:lnTo>
                    <a:lnTo>
                      <a:pt x="16" y="49"/>
                    </a:lnTo>
                    <a:lnTo>
                      <a:pt x="30" y="69"/>
                    </a:lnTo>
                    <a:lnTo>
                      <a:pt x="53" y="86"/>
                    </a:lnTo>
                    <a:lnTo>
                      <a:pt x="65" y="59"/>
                    </a:lnTo>
                    <a:lnTo>
                      <a:pt x="49" y="49"/>
                    </a:lnTo>
                    <a:lnTo>
                      <a:pt x="37" y="37"/>
                    </a:lnTo>
                    <a:lnTo>
                      <a:pt x="30" y="19"/>
                    </a:lnTo>
                    <a:lnTo>
                      <a:pt x="26" y="0"/>
                    </a:lnTo>
                    <a:lnTo>
                      <a:pt x="0" y="0"/>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91" name="Freeform 91">
                <a:extLst>
                  <a:ext uri="{FF2B5EF4-FFF2-40B4-BE49-F238E27FC236}">
                    <a16:creationId xmlns:a16="http://schemas.microsoft.com/office/drawing/2014/main" id="{271983C2-6281-26D3-28C2-C1BDC95F13EF}"/>
                  </a:ext>
                </a:extLst>
              </p:cNvPr>
              <p:cNvSpPr>
                <a:spLocks/>
              </p:cNvSpPr>
              <p:nvPr/>
            </p:nvSpPr>
            <p:spPr bwMode="auto">
              <a:xfrm>
                <a:off x="1851" y="3480"/>
                <a:ext cx="9" cy="43"/>
              </a:xfrm>
              <a:custGeom>
                <a:avLst/>
                <a:gdLst>
                  <a:gd name="T0" fmla="*/ 0 w 25"/>
                  <a:gd name="T1" fmla="*/ 3 h 130"/>
                  <a:gd name="T2" fmla="*/ 25 w 25"/>
                  <a:gd name="T3" fmla="*/ 6 h 130"/>
                  <a:gd name="T4" fmla="*/ 25 w 25"/>
                  <a:gd name="T5" fmla="*/ 3 h 130"/>
                  <a:gd name="T6" fmla="*/ 25 w 25"/>
                  <a:gd name="T7" fmla="*/ 0 h 130"/>
                  <a:gd name="T8" fmla="*/ 0 w 25"/>
                  <a:gd name="T9" fmla="*/ 0 h 130"/>
                  <a:gd name="T10" fmla="*/ 0 w 25"/>
                  <a:gd name="T11" fmla="*/ 3 h 130"/>
                  <a:gd name="T12" fmla="*/ 0 w 25"/>
                  <a:gd name="T13" fmla="*/ 6 h 130"/>
                  <a:gd name="T14" fmla="*/ 25 w 25"/>
                  <a:gd name="T15" fmla="*/ 10 h 130"/>
                  <a:gd name="T16" fmla="*/ 0 w 25"/>
                  <a:gd name="T17" fmla="*/ 6 h 130"/>
                  <a:gd name="T18" fmla="*/ 0 w 25"/>
                  <a:gd name="T19" fmla="*/ 130 h 130"/>
                  <a:gd name="T20" fmla="*/ 25 w 25"/>
                  <a:gd name="T21" fmla="*/ 10 h 130"/>
                  <a:gd name="T22" fmla="*/ 0 w 25"/>
                  <a:gd name="T23"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30">
                    <a:moveTo>
                      <a:pt x="0" y="3"/>
                    </a:moveTo>
                    <a:lnTo>
                      <a:pt x="25" y="6"/>
                    </a:lnTo>
                    <a:lnTo>
                      <a:pt x="25" y="3"/>
                    </a:lnTo>
                    <a:lnTo>
                      <a:pt x="25" y="0"/>
                    </a:lnTo>
                    <a:lnTo>
                      <a:pt x="0" y="0"/>
                    </a:lnTo>
                    <a:lnTo>
                      <a:pt x="0" y="3"/>
                    </a:lnTo>
                    <a:lnTo>
                      <a:pt x="0" y="6"/>
                    </a:lnTo>
                    <a:lnTo>
                      <a:pt x="25" y="10"/>
                    </a:lnTo>
                    <a:lnTo>
                      <a:pt x="0" y="6"/>
                    </a:lnTo>
                    <a:lnTo>
                      <a:pt x="0" y="130"/>
                    </a:lnTo>
                    <a:lnTo>
                      <a:pt x="25" y="1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92" name="Freeform 92">
                <a:extLst>
                  <a:ext uri="{FF2B5EF4-FFF2-40B4-BE49-F238E27FC236}">
                    <a16:creationId xmlns:a16="http://schemas.microsoft.com/office/drawing/2014/main" id="{9123ED49-57E7-F3C1-8149-BAB4AF5F33D1}"/>
                  </a:ext>
                </a:extLst>
              </p:cNvPr>
              <p:cNvSpPr>
                <a:spLocks/>
              </p:cNvSpPr>
              <p:nvPr/>
            </p:nvSpPr>
            <p:spPr bwMode="auto">
              <a:xfrm>
                <a:off x="1822" y="3428"/>
                <a:ext cx="38" cy="55"/>
              </a:xfrm>
              <a:custGeom>
                <a:avLst/>
                <a:gdLst>
                  <a:gd name="T0" fmla="*/ 3 w 112"/>
                  <a:gd name="T1" fmla="*/ 20 h 166"/>
                  <a:gd name="T2" fmla="*/ 0 w 112"/>
                  <a:gd name="T3" fmla="*/ 20 h 166"/>
                  <a:gd name="T4" fmla="*/ 17 w 112"/>
                  <a:gd name="T5" fmla="*/ 35 h 166"/>
                  <a:gd name="T6" fmla="*/ 33 w 112"/>
                  <a:gd name="T7" fmla="*/ 52 h 166"/>
                  <a:gd name="T8" fmla="*/ 50 w 112"/>
                  <a:gd name="T9" fmla="*/ 69 h 166"/>
                  <a:gd name="T10" fmla="*/ 66 w 112"/>
                  <a:gd name="T11" fmla="*/ 83 h 166"/>
                  <a:gd name="T12" fmla="*/ 72 w 112"/>
                  <a:gd name="T13" fmla="*/ 102 h 166"/>
                  <a:gd name="T14" fmla="*/ 82 w 112"/>
                  <a:gd name="T15" fmla="*/ 119 h 166"/>
                  <a:gd name="T16" fmla="*/ 86 w 112"/>
                  <a:gd name="T17" fmla="*/ 139 h 166"/>
                  <a:gd name="T18" fmla="*/ 86 w 112"/>
                  <a:gd name="T19" fmla="*/ 159 h 166"/>
                  <a:gd name="T20" fmla="*/ 112 w 112"/>
                  <a:gd name="T21" fmla="*/ 166 h 166"/>
                  <a:gd name="T22" fmla="*/ 112 w 112"/>
                  <a:gd name="T23" fmla="*/ 139 h 166"/>
                  <a:gd name="T24" fmla="*/ 109 w 112"/>
                  <a:gd name="T25" fmla="*/ 112 h 166"/>
                  <a:gd name="T26" fmla="*/ 99 w 112"/>
                  <a:gd name="T27" fmla="*/ 89 h 166"/>
                  <a:gd name="T28" fmla="*/ 86 w 112"/>
                  <a:gd name="T29" fmla="*/ 69 h 166"/>
                  <a:gd name="T30" fmla="*/ 69 w 112"/>
                  <a:gd name="T31" fmla="*/ 49 h 166"/>
                  <a:gd name="T32" fmla="*/ 53 w 112"/>
                  <a:gd name="T33" fmla="*/ 32 h 166"/>
                  <a:gd name="T34" fmla="*/ 37 w 112"/>
                  <a:gd name="T35" fmla="*/ 15 h 166"/>
                  <a:gd name="T36" fmla="*/ 20 w 112"/>
                  <a:gd name="T37" fmla="*/ 0 h 166"/>
                  <a:gd name="T38" fmla="*/ 17 w 112"/>
                  <a:gd name="T39" fmla="*/ 0 h 166"/>
                  <a:gd name="T40" fmla="*/ 3 w 112"/>
                  <a:gd name="T41"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166">
                    <a:moveTo>
                      <a:pt x="3" y="20"/>
                    </a:moveTo>
                    <a:lnTo>
                      <a:pt x="0" y="20"/>
                    </a:lnTo>
                    <a:lnTo>
                      <a:pt x="17" y="35"/>
                    </a:lnTo>
                    <a:lnTo>
                      <a:pt x="33" y="52"/>
                    </a:lnTo>
                    <a:lnTo>
                      <a:pt x="50" y="69"/>
                    </a:lnTo>
                    <a:lnTo>
                      <a:pt x="66" y="83"/>
                    </a:lnTo>
                    <a:lnTo>
                      <a:pt x="72" y="102"/>
                    </a:lnTo>
                    <a:lnTo>
                      <a:pt x="82" y="119"/>
                    </a:lnTo>
                    <a:lnTo>
                      <a:pt x="86" y="139"/>
                    </a:lnTo>
                    <a:lnTo>
                      <a:pt x="86" y="159"/>
                    </a:lnTo>
                    <a:lnTo>
                      <a:pt x="112" y="166"/>
                    </a:lnTo>
                    <a:lnTo>
                      <a:pt x="112" y="139"/>
                    </a:lnTo>
                    <a:lnTo>
                      <a:pt x="109" y="112"/>
                    </a:lnTo>
                    <a:lnTo>
                      <a:pt x="99" y="89"/>
                    </a:lnTo>
                    <a:lnTo>
                      <a:pt x="86" y="69"/>
                    </a:lnTo>
                    <a:lnTo>
                      <a:pt x="69" y="49"/>
                    </a:lnTo>
                    <a:lnTo>
                      <a:pt x="53" y="32"/>
                    </a:lnTo>
                    <a:lnTo>
                      <a:pt x="37" y="15"/>
                    </a:lnTo>
                    <a:lnTo>
                      <a:pt x="20" y="0"/>
                    </a:lnTo>
                    <a:lnTo>
                      <a:pt x="17" y="0"/>
                    </a:lnTo>
                    <a:lnTo>
                      <a:pt x="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93" name="Freeform 93">
                <a:extLst>
                  <a:ext uri="{FF2B5EF4-FFF2-40B4-BE49-F238E27FC236}">
                    <a16:creationId xmlns:a16="http://schemas.microsoft.com/office/drawing/2014/main" id="{9AAB6C5A-9CC8-8921-3FA2-DA53F20EDDFC}"/>
                  </a:ext>
                </a:extLst>
              </p:cNvPr>
              <p:cNvSpPr>
                <a:spLocks/>
              </p:cNvSpPr>
              <p:nvPr/>
            </p:nvSpPr>
            <p:spPr bwMode="auto">
              <a:xfrm>
                <a:off x="1816" y="3416"/>
                <a:ext cx="12" cy="18"/>
              </a:xfrm>
              <a:custGeom>
                <a:avLst/>
                <a:gdLst>
                  <a:gd name="T0" fmla="*/ 7 w 37"/>
                  <a:gd name="T1" fmla="*/ 0 h 54"/>
                  <a:gd name="T2" fmla="*/ 3 w 37"/>
                  <a:gd name="T3" fmla="*/ 0 h 54"/>
                  <a:gd name="T4" fmla="*/ 0 w 37"/>
                  <a:gd name="T5" fmla="*/ 17 h 54"/>
                  <a:gd name="T6" fmla="*/ 3 w 37"/>
                  <a:gd name="T7" fmla="*/ 34 h 54"/>
                  <a:gd name="T8" fmla="*/ 13 w 37"/>
                  <a:gd name="T9" fmla="*/ 47 h 54"/>
                  <a:gd name="T10" fmla="*/ 23 w 37"/>
                  <a:gd name="T11" fmla="*/ 54 h 54"/>
                  <a:gd name="T12" fmla="*/ 37 w 37"/>
                  <a:gd name="T13" fmla="*/ 34 h 54"/>
                  <a:gd name="T14" fmla="*/ 33 w 37"/>
                  <a:gd name="T15" fmla="*/ 27 h 54"/>
                  <a:gd name="T16" fmla="*/ 29 w 37"/>
                  <a:gd name="T17" fmla="*/ 20 h 54"/>
                  <a:gd name="T18" fmla="*/ 27 w 37"/>
                  <a:gd name="T19" fmla="*/ 17 h 54"/>
                  <a:gd name="T20" fmla="*/ 29 w 37"/>
                  <a:gd name="T21" fmla="*/ 15 h 54"/>
                  <a:gd name="T22" fmla="*/ 27 w 37"/>
                  <a:gd name="T23" fmla="*/ 15 h 54"/>
                  <a:gd name="T24" fmla="*/ 7 w 3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54">
                    <a:moveTo>
                      <a:pt x="7" y="0"/>
                    </a:moveTo>
                    <a:lnTo>
                      <a:pt x="3" y="0"/>
                    </a:lnTo>
                    <a:lnTo>
                      <a:pt x="0" y="17"/>
                    </a:lnTo>
                    <a:lnTo>
                      <a:pt x="3" y="34"/>
                    </a:lnTo>
                    <a:lnTo>
                      <a:pt x="13" y="47"/>
                    </a:lnTo>
                    <a:lnTo>
                      <a:pt x="23" y="54"/>
                    </a:lnTo>
                    <a:lnTo>
                      <a:pt x="37" y="34"/>
                    </a:lnTo>
                    <a:lnTo>
                      <a:pt x="33" y="27"/>
                    </a:lnTo>
                    <a:lnTo>
                      <a:pt x="29" y="20"/>
                    </a:lnTo>
                    <a:lnTo>
                      <a:pt x="27" y="17"/>
                    </a:lnTo>
                    <a:lnTo>
                      <a:pt x="29" y="15"/>
                    </a:lnTo>
                    <a:lnTo>
                      <a:pt x="27" y="1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94" name="Freeform 94">
                <a:extLst>
                  <a:ext uri="{FF2B5EF4-FFF2-40B4-BE49-F238E27FC236}">
                    <a16:creationId xmlns:a16="http://schemas.microsoft.com/office/drawing/2014/main" id="{AF4EC277-76B8-C239-8EFE-EEDDE74B561C}"/>
                  </a:ext>
                </a:extLst>
              </p:cNvPr>
              <p:cNvSpPr>
                <a:spLocks/>
              </p:cNvSpPr>
              <p:nvPr/>
            </p:nvSpPr>
            <p:spPr bwMode="auto">
              <a:xfrm>
                <a:off x="1817" y="3400"/>
                <a:ext cx="18" cy="21"/>
              </a:xfrm>
              <a:custGeom>
                <a:avLst/>
                <a:gdLst>
                  <a:gd name="T0" fmla="*/ 27 w 54"/>
                  <a:gd name="T1" fmla="*/ 14 h 63"/>
                  <a:gd name="T2" fmla="*/ 27 w 54"/>
                  <a:gd name="T3" fmla="*/ 16 h 63"/>
                  <a:gd name="T4" fmla="*/ 24 w 54"/>
                  <a:gd name="T5" fmla="*/ 24 h 63"/>
                  <a:gd name="T6" fmla="*/ 15 w 54"/>
                  <a:gd name="T7" fmla="*/ 33 h 63"/>
                  <a:gd name="T8" fmla="*/ 0 w 54"/>
                  <a:gd name="T9" fmla="*/ 49 h 63"/>
                  <a:gd name="T10" fmla="*/ 20 w 54"/>
                  <a:gd name="T11" fmla="*/ 63 h 63"/>
                  <a:gd name="T12" fmla="*/ 34 w 54"/>
                  <a:gd name="T13" fmla="*/ 53 h 63"/>
                  <a:gd name="T14" fmla="*/ 44 w 54"/>
                  <a:gd name="T15" fmla="*/ 36 h 63"/>
                  <a:gd name="T16" fmla="*/ 54 w 54"/>
                  <a:gd name="T17" fmla="*/ 24 h 63"/>
                  <a:gd name="T18" fmla="*/ 47 w 54"/>
                  <a:gd name="T19" fmla="*/ 0 h 63"/>
                  <a:gd name="T20" fmla="*/ 27 w 54"/>
                  <a:gd name="T21" fmla="*/ 1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63">
                    <a:moveTo>
                      <a:pt x="27" y="14"/>
                    </a:moveTo>
                    <a:lnTo>
                      <a:pt x="27" y="16"/>
                    </a:lnTo>
                    <a:lnTo>
                      <a:pt x="24" y="24"/>
                    </a:lnTo>
                    <a:lnTo>
                      <a:pt x="15" y="33"/>
                    </a:lnTo>
                    <a:lnTo>
                      <a:pt x="0" y="49"/>
                    </a:lnTo>
                    <a:lnTo>
                      <a:pt x="20" y="63"/>
                    </a:lnTo>
                    <a:lnTo>
                      <a:pt x="34" y="53"/>
                    </a:lnTo>
                    <a:lnTo>
                      <a:pt x="44" y="36"/>
                    </a:lnTo>
                    <a:lnTo>
                      <a:pt x="54" y="24"/>
                    </a:lnTo>
                    <a:lnTo>
                      <a:pt x="47" y="0"/>
                    </a:lnTo>
                    <a:lnTo>
                      <a:pt x="27"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95" name="Freeform 95">
                <a:extLst>
                  <a:ext uri="{FF2B5EF4-FFF2-40B4-BE49-F238E27FC236}">
                    <a16:creationId xmlns:a16="http://schemas.microsoft.com/office/drawing/2014/main" id="{4C01F369-996D-6E40-C72E-7CCF018D25D0}"/>
                  </a:ext>
                </a:extLst>
              </p:cNvPr>
              <p:cNvSpPr>
                <a:spLocks/>
              </p:cNvSpPr>
              <p:nvPr/>
            </p:nvSpPr>
            <p:spPr bwMode="auto">
              <a:xfrm>
                <a:off x="1815" y="3383"/>
                <a:ext cx="18" cy="21"/>
              </a:xfrm>
              <a:custGeom>
                <a:avLst/>
                <a:gdLst>
                  <a:gd name="T0" fmla="*/ 25 w 55"/>
                  <a:gd name="T1" fmla="*/ 20 h 63"/>
                  <a:gd name="T2" fmla="*/ 8 w 55"/>
                  <a:gd name="T3" fmla="*/ 34 h 63"/>
                  <a:gd name="T4" fmla="*/ 16 w 55"/>
                  <a:gd name="T5" fmla="*/ 37 h 63"/>
                  <a:gd name="T6" fmla="*/ 23 w 55"/>
                  <a:gd name="T7" fmla="*/ 44 h 63"/>
                  <a:gd name="T8" fmla="*/ 28 w 55"/>
                  <a:gd name="T9" fmla="*/ 54 h 63"/>
                  <a:gd name="T10" fmla="*/ 36 w 55"/>
                  <a:gd name="T11" fmla="*/ 63 h 63"/>
                  <a:gd name="T12" fmla="*/ 55 w 55"/>
                  <a:gd name="T13" fmla="*/ 50 h 63"/>
                  <a:gd name="T14" fmla="*/ 49 w 55"/>
                  <a:gd name="T15" fmla="*/ 40 h 63"/>
                  <a:gd name="T16" fmla="*/ 42 w 55"/>
                  <a:gd name="T17" fmla="*/ 30 h 63"/>
                  <a:gd name="T18" fmla="*/ 36 w 55"/>
                  <a:gd name="T19" fmla="*/ 17 h 63"/>
                  <a:gd name="T20" fmla="*/ 16 w 55"/>
                  <a:gd name="T21" fmla="*/ 7 h 63"/>
                  <a:gd name="T22" fmla="*/ 0 w 55"/>
                  <a:gd name="T23" fmla="*/ 20 h 63"/>
                  <a:gd name="T24" fmla="*/ 16 w 55"/>
                  <a:gd name="T25" fmla="*/ 7 h 63"/>
                  <a:gd name="T26" fmla="*/ 0 w 55"/>
                  <a:gd name="T27" fmla="*/ 0 h 63"/>
                  <a:gd name="T28" fmla="*/ 0 w 55"/>
                  <a:gd name="T29" fmla="*/ 20 h 63"/>
                  <a:gd name="T30" fmla="*/ 25 w 55"/>
                  <a:gd name="T31" fmla="*/ 2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3">
                    <a:moveTo>
                      <a:pt x="25" y="20"/>
                    </a:moveTo>
                    <a:lnTo>
                      <a:pt x="8" y="34"/>
                    </a:lnTo>
                    <a:lnTo>
                      <a:pt x="16" y="37"/>
                    </a:lnTo>
                    <a:lnTo>
                      <a:pt x="23" y="44"/>
                    </a:lnTo>
                    <a:lnTo>
                      <a:pt x="28" y="54"/>
                    </a:lnTo>
                    <a:lnTo>
                      <a:pt x="36" y="63"/>
                    </a:lnTo>
                    <a:lnTo>
                      <a:pt x="55" y="50"/>
                    </a:lnTo>
                    <a:lnTo>
                      <a:pt x="49" y="40"/>
                    </a:lnTo>
                    <a:lnTo>
                      <a:pt x="42" y="30"/>
                    </a:lnTo>
                    <a:lnTo>
                      <a:pt x="36" y="17"/>
                    </a:lnTo>
                    <a:lnTo>
                      <a:pt x="16" y="7"/>
                    </a:lnTo>
                    <a:lnTo>
                      <a:pt x="0" y="20"/>
                    </a:lnTo>
                    <a:lnTo>
                      <a:pt x="16" y="7"/>
                    </a:lnTo>
                    <a:lnTo>
                      <a:pt x="0" y="0"/>
                    </a:lnTo>
                    <a:lnTo>
                      <a:pt x="0" y="20"/>
                    </a:lnTo>
                    <a:lnTo>
                      <a:pt x="25"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96" name="Freeform 96">
                <a:extLst>
                  <a:ext uri="{FF2B5EF4-FFF2-40B4-BE49-F238E27FC236}">
                    <a16:creationId xmlns:a16="http://schemas.microsoft.com/office/drawing/2014/main" id="{21D029BF-C43F-DF5C-734C-17EF4CD785EE}"/>
                  </a:ext>
                </a:extLst>
              </p:cNvPr>
              <p:cNvSpPr>
                <a:spLocks/>
              </p:cNvSpPr>
              <p:nvPr/>
            </p:nvSpPr>
            <p:spPr bwMode="auto">
              <a:xfrm>
                <a:off x="1815" y="3390"/>
                <a:ext cx="8" cy="19"/>
              </a:xfrm>
              <a:custGeom>
                <a:avLst/>
                <a:gdLst>
                  <a:gd name="T0" fmla="*/ 0 w 25"/>
                  <a:gd name="T1" fmla="*/ 14 h 59"/>
                  <a:gd name="T2" fmla="*/ 25 w 25"/>
                  <a:gd name="T3" fmla="*/ 7 h 59"/>
                  <a:gd name="T4" fmla="*/ 25 w 25"/>
                  <a:gd name="T5" fmla="*/ 4 h 59"/>
                  <a:gd name="T6" fmla="*/ 25 w 25"/>
                  <a:gd name="T7" fmla="*/ 0 h 59"/>
                  <a:gd name="T8" fmla="*/ 0 w 25"/>
                  <a:gd name="T9" fmla="*/ 0 h 59"/>
                  <a:gd name="T10" fmla="*/ 0 w 25"/>
                  <a:gd name="T11" fmla="*/ 4 h 59"/>
                  <a:gd name="T12" fmla="*/ 0 w 25"/>
                  <a:gd name="T13" fmla="*/ 7 h 59"/>
                  <a:gd name="T14" fmla="*/ 25 w 25"/>
                  <a:gd name="T15" fmla="*/ 0 h 59"/>
                  <a:gd name="T16" fmla="*/ 0 w 25"/>
                  <a:gd name="T17" fmla="*/ 14 h 59"/>
                  <a:gd name="T18" fmla="*/ 25 w 25"/>
                  <a:gd name="T19" fmla="*/ 59 h 59"/>
                  <a:gd name="T20" fmla="*/ 25 w 25"/>
                  <a:gd name="T21" fmla="*/ 7 h 59"/>
                  <a:gd name="T22" fmla="*/ 0 w 25"/>
                  <a:gd name="T23"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59">
                    <a:moveTo>
                      <a:pt x="0" y="14"/>
                    </a:moveTo>
                    <a:lnTo>
                      <a:pt x="25" y="7"/>
                    </a:lnTo>
                    <a:lnTo>
                      <a:pt x="25" y="4"/>
                    </a:lnTo>
                    <a:lnTo>
                      <a:pt x="25" y="0"/>
                    </a:lnTo>
                    <a:lnTo>
                      <a:pt x="0" y="0"/>
                    </a:lnTo>
                    <a:lnTo>
                      <a:pt x="0" y="4"/>
                    </a:lnTo>
                    <a:lnTo>
                      <a:pt x="0" y="7"/>
                    </a:lnTo>
                    <a:lnTo>
                      <a:pt x="25" y="0"/>
                    </a:lnTo>
                    <a:lnTo>
                      <a:pt x="0" y="14"/>
                    </a:lnTo>
                    <a:lnTo>
                      <a:pt x="25" y="59"/>
                    </a:lnTo>
                    <a:lnTo>
                      <a:pt x="25" y="7"/>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97" name="Freeform 97">
                <a:extLst>
                  <a:ext uri="{FF2B5EF4-FFF2-40B4-BE49-F238E27FC236}">
                    <a16:creationId xmlns:a16="http://schemas.microsoft.com/office/drawing/2014/main" id="{DE65C0B8-AB3E-B8C6-58B6-27E312D12BAB}"/>
                  </a:ext>
                </a:extLst>
              </p:cNvPr>
              <p:cNvSpPr>
                <a:spLocks/>
              </p:cNvSpPr>
              <p:nvPr/>
            </p:nvSpPr>
            <p:spPr bwMode="auto">
              <a:xfrm>
                <a:off x="1804" y="3381"/>
                <a:ext cx="19" cy="13"/>
              </a:xfrm>
              <a:custGeom>
                <a:avLst/>
                <a:gdLst>
                  <a:gd name="T0" fmla="*/ 0 w 56"/>
                  <a:gd name="T1" fmla="*/ 7 h 41"/>
                  <a:gd name="T2" fmla="*/ 10 w 56"/>
                  <a:gd name="T3" fmla="*/ 20 h 41"/>
                  <a:gd name="T4" fmla="*/ 17 w 56"/>
                  <a:gd name="T5" fmla="*/ 27 h 41"/>
                  <a:gd name="T6" fmla="*/ 27 w 56"/>
                  <a:gd name="T7" fmla="*/ 34 h 41"/>
                  <a:gd name="T8" fmla="*/ 31 w 56"/>
                  <a:gd name="T9" fmla="*/ 41 h 41"/>
                  <a:gd name="T10" fmla="*/ 56 w 56"/>
                  <a:gd name="T11" fmla="*/ 27 h 41"/>
                  <a:gd name="T12" fmla="*/ 47 w 56"/>
                  <a:gd name="T13" fmla="*/ 14 h 41"/>
                  <a:gd name="T14" fmla="*/ 37 w 56"/>
                  <a:gd name="T15" fmla="*/ 7 h 41"/>
                  <a:gd name="T16" fmla="*/ 31 w 56"/>
                  <a:gd name="T17" fmla="*/ 0 h 41"/>
                  <a:gd name="T18" fmla="*/ 27 w 56"/>
                  <a:gd name="T19" fmla="*/ 0 h 41"/>
                  <a:gd name="T20" fmla="*/ 0 w 56"/>
                  <a:gd name="T21"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41">
                    <a:moveTo>
                      <a:pt x="0" y="7"/>
                    </a:moveTo>
                    <a:lnTo>
                      <a:pt x="10" y="20"/>
                    </a:lnTo>
                    <a:lnTo>
                      <a:pt x="17" y="27"/>
                    </a:lnTo>
                    <a:lnTo>
                      <a:pt x="27" y="34"/>
                    </a:lnTo>
                    <a:lnTo>
                      <a:pt x="31" y="41"/>
                    </a:lnTo>
                    <a:lnTo>
                      <a:pt x="56" y="27"/>
                    </a:lnTo>
                    <a:lnTo>
                      <a:pt x="47" y="14"/>
                    </a:lnTo>
                    <a:lnTo>
                      <a:pt x="37" y="7"/>
                    </a:lnTo>
                    <a:lnTo>
                      <a:pt x="31" y="0"/>
                    </a:lnTo>
                    <a:lnTo>
                      <a:pt x="27"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98" name="Freeform 98">
                <a:extLst>
                  <a:ext uri="{FF2B5EF4-FFF2-40B4-BE49-F238E27FC236}">
                    <a16:creationId xmlns:a16="http://schemas.microsoft.com/office/drawing/2014/main" id="{7795501D-33A1-6F8E-3FFB-4884BA62BBF6}"/>
                  </a:ext>
                </a:extLst>
              </p:cNvPr>
              <p:cNvSpPr>
                <a:spLocks/>
              </p:cNvSpPr>
              <p:nvPr/>
            </p:nvSpPr>
            <p:spPr bwMode="auto">
              <a:xfrm>
                <a:off x="1799" y="3363"/>
                <a:ext cx="14" cy="20"/>
              </a:xfrm>
              <a:custGeom>
                <a:avLst/>
                <a:gdLst>
                  <a:gd name="T0" fmla="*/ 0 w 43"/>
                  <a:gd name="T1" fmla="*/ 20 h 59"/>
                  <a:gd name="T2" fmla="*/ 3 w 43"/>
                  <a:gd name="T3" fmla="*/ 27 h 59"/>
                  <a:gd name="T4" fmla="*/ 6 w 43"/>
                  <a:gd name="T5" fmla="*/ 36 h 59"/>
                  <a:gd name="T6" fmla="*/ 13 w 43"/>
                  <a:gd name="T7" fmla="*/ 47 h 59"/>
                  <a:gd name="T8" fmla="*/ 15 w 43"/>
                  <a:gd name="T9" fmla="*/ 59 h 59"/>
                  <a:gd name="T10" fmla="*/ 43 w 43"/>
                  <a:gd name="T11" fmla="*/ 53 h 59"/>
                  <a:gd name="T12" fmla="*/ 40 w 43"/>
                  <a:gd name="T13" fmla="*/ 39 h 59"/>
                  <a:gd name="T14" fmla="*/ 32 w 43"/>
                  <a:gd name="T15" fmla="*/ 23 h 59"/>
                  <a:gd name="T16" fmla="*/ 29 w 43"/>
                  <a:gd name="T17" fmla="*/ 13 h 59"/>
                  <a:gd name="T18" fmla="*/ 20 w 43"/>
                  <a:gd name="T19" fmla="*/ 0 h 59"/>
                  <a:gd name="T20" fmla="*/ 0 w 43"/>
                  <a:gd name="T21" fmla="*/ 2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59">
                    <a:moveTo>
                      <a:pt x="0" y="20"/>
                    </a:moveTo>
                    <a:lnTo>
                      <a:pt x="3" y="27"/>
                    </a:lnTo>
                    <a:lnTo>
                      <a:pt x="6" y="36"/>
                    </a:lnTo>
                    <a:lnTo>
                      <a:pt x="13" y="47"/>
                    </a:lnTo>
                    <a:lnTo>
                      <a:pt x="15" y="59"/>
                    </a:lnTo>
                    <a:lnTo>
                      <a:pt x="43" y="53"/>
                    </a:lnTo>
                    <a:lnTo>
                      <a:pt x="40" y="39"/>
                    </a:lnTo>
                    <a:lnTo>
                      <a:pt x="32" y="23"/>
                    </a:lnTo>
                    <a:lnTo>
                      <a:pt x="29" y="13"/>
                    </a:lnTo>
                    <a:lnTo>
                      <a:pt x="20" y="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899" name="Freeform 99">
                <a:extLst>
                  <a:ext uri="{FF2B5EF4-FFF2-40B4-BE49-F238E27FC236}">
                    <a16:creationId xmlns:a16="http://schemas.microsoft.com/office/drawing/2014/main" id="{CB2BF5E1-D878-FBE7-BDFB-0BC6CF2B6683}"/>
                  </a:ext>
                </a:extLst>
              </p:cNvPr>
              <p:cNvSpPr>
                <a:spLocks/>
              </p:cNvSpPr>
              <p:nvPr/>
            </p:nvSpPr>
            <p:spPr bwMode="auto">
              <a:xfrm>
                <a:off x="1773" y="3326"/>
                <a:ext cx="33" cy="44"/>
              </a:xfrm>
              <a:custGeom>
                <a:avLst/>
                <a:gdLst>
                  <a:gd name="T0" fmla="*/ 0 w 99"/>
                  <a:gd name="T1" fmla="*/ 20 h 130"/>
                  <a:gd name="T2" fmla="*/ 10 w 99"/>
                  <a:gd name="T3" fmla="*/ 33 h 130"/>
                  <a:gd name="T4" fmla="*/ 22 w 99"/>
                  <a:gd name="T5" fmla="*/ 43 h 130"/>
                  <a:gd name="T6" fmla="*/ 33 w 99"/>
                  <a:gd name="T7" fmla="*/ 53 h 130"/>
                  <a:gd name="T8" fmla="*/ 43 w 99"/>
                  <a:gd name="T9" fmla="*/ 70 h 130"/>
                  <a:gd name="T10" fmla="*/ 49 w 99"/>
                  <a:gd name="T11" fmla="*/ 83 h 130"/>
                  <a:gd name="T12" fmla="*/ 59 w 99"/>
                  <a:gd name="T13" fmla="*/ 97 h 130"/>
                  <a:gd name="T14" fmla="*/ 69 w 99"/>
                  <a:gd name="T15" fmla="*/ 113 h 130"/>
                  <a:gd name="T16" fmla="*/ 79 w 99"/>
                  <a:gd name="T17" fmla="*/ 130 h 130"/>
                  <a:gd name="T18" fmla="*/ 99 w 99"/>
                  <a:gd name="T19" fmla="*/ 110 h 130"/>
                  <a:gd name="T20" fmla="*/ 89 w 99"/>
                  <a:gd name="T21" fmla="*/ 100 h 130"/>
                  <a:gd name="T22" fmla="*/ 79 w 99"/>
                  <a:gd name="T23" fmla="*/ 83 h 130"/>
                  <a:gd name="T24" fmla="*/ 69 w 99"/>
                  <a:gd name="T25" fmla="*/ 70 h 130"/>
                  <a:gd name="T26" fmla="*/ 62 w 99"/>
                  <a:gd name="T27" fmla="*/ 57 h 130"/>
                  <a:gd name="T28" fmla="*/ 52 w 99"/>
                  <a:gd name="T29" fmla="*/ 40 h 130"/>
                  <a:gd name="T30" fmla="*/ 43 w 99"/>
                  <a:gd name="T31" fmla="*/ 23 h 130"/>
                  <a:gd name="T32" fmla="*/ 29 w 99"/>
                  <a:gd name="T33" fmla="*/ 13 h 130"/>
                  <a:gd name="T34" fmla="*/ 12 w 99"/>
                  <a:gd name="T35" fmla="*/ 0 h 130"/>
                  <a:gd name="T36" fmla="*/ 0 w 99"/>
                  <a:gd name="T37" fmla="*/ 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30">
                    <a:moveTo>
                      <a:pt x="0" y="20"/>
                    </a:moveTo>
                    <a:lnTo>
                      <a:pt x="10" y="33"/>
                    </a:lnTo>
                    <a:lnTo>
                      <a:pt x="22" y="43"/>
                    </a:lnTo>
                    <a:lnTo>
                      <a:pt x="33" y="53"/>
                    </a:lnTo>
                    <a:lnTo>
                      <a:pt x="43" y="70"/>
                    </a:lnTo>
                    <a:lnTo>
                      <a:pt x="49" y="83"/>
                    </a:lnTo>
                    <a:lnTo>
                      <a:pt x="59" y="97"/>
                    </a:lnTo>
                    <a:lnTo>
                      <a:pt x="69" y="113"/>
                    </a:lnTo>
                    <a:lnTo>
                      <a:pt x="79" y="130"/>
                    </a:lnTo>
                    <a:lnTo>
                      <a:pt x="99" y="110"/>
                    </a:lnTo>
                    <a:lnTo>
                      <a:pt x="89" y="100"/>
                    </a:lnTo>
                    <a:lnTo>
                      <a:pt x="79" y="83"/>
                    </a:lnTo>
                    <a:lnTo>
                      <a:pt x="69" y="70"/>
                    </a:lnTo>
                    <a:lnTo>
                      <a:pt x="62" y="57"/>
                    </a:lnTo>
                    <a:lnTo>
                      <a:pt x="52" y="40"/>
                    </a:lnTo>
                    <a:lnTo>
                      <a:pt x="43" y="23"/>
                    </a:lnTo>
                    <a:lnTo>
                      <a:pt x="29" y="13"/>
                    </a:lnTo>
                    <a:lnTo>
                      <a:pt x="12" y="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00" name="Freeform 100">
                <a:extLst>
                  <a:ext uri="{FF2B5EF4-FFF2-40B4-BE49-F238E27FC236}">
                    <a16:creationId xmlns:a16="http://schemas.microsoft.com/office/drawing/2014/main" id="{3A6A5B6C-D749-8CD6-AEBC-EB2FCDEDF95F}"/>
                  </a:ext>
                </a:extLst>
              </p:cNvPr>
              <p:cNvSpPr>
                <a:spLocks/>
              </p:cNvSpPr>
              <p:nvPr/>
            </p:nvSpPr>
            <p:spPr bwMode="auto">
              <a:xfrm>
                <a:off x="1760" y="3323"/>
                <a:ext cx="17" cy="10"/>
              </a:xfrm>
              <a:custGeom>
                <a:avLst/>
                <a:gdLst>
                  <a:gd name="T0" fmla="*/ 3 w 50"/>
                  <a:gd name="T1" fmla="*/ 12 h 29"/>
                  <a:gd name="T2" fmla="*/ 0 w 50"/>
                  <a:gd name="T3" fmla="*/ 9 h 29"/>
                  <a:gd name="T4" fmla="*/ 11 w 50"/>
                  <a:gd name="T5" fmla="*/ 25 h 29"/>
                  <a:gd name="T6" fmla="*/ 23 w 50"/>
                  <a:gd name="T7" fmla="*/ 25 h 29"/>
                  <a:gd name="T8" fmla="*/ 30 w 50"/>
                  <a:gd name="T9" fmla="*/ 29 h 29"/>
                  <a:gd name="T10" fmla="*/ 37 w 50"/>
                  <a:gd name="T11" fmla="*/ 29 h 29"/>
                  <a:gd name="T12" fmla="*/ 50 w 50"/>
                  <a:gd name="T13" fmla="*/ 9 h 29"/>
                  <a:gd name="T14" fmla="*/ 37 w 50"/>
                  <a:gd name="T15" fmla="*/ 3 h 29"/>
                  <a:gd name="T16" fmla="*/ 30 w 50"/>
                  <a:gd name="T17" fmla="*/ 0 h 29"/>
                  <a:gd name="T18" fmla="*/ 23 w 50"/>
                  <a:gd name="T19" fmla="*/ 0 h 29"/>
                  <a:gd name="T20" fmla="*/ 27 w 50"/>
                  <a:gd name="T21" fmla="*/ 3 h 29"/>
                  <a:gd name="T22" fmla="*/ 23 w 50"/>
                  <a:gd name="T23" fmla="*/ 0 h 29"/>
                  <a:gd name="T24" fmla="*/ 3 w 50"/>
                  <a:gd name="T2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9">
                    <a:moveTo>
                      <a:pt x="3" y="12"/>
                    </a:moveTo>
                    <a:lnTo>
                      <a:pt x="0" y="9"/>
                    </a:lnTo>
                    <a:lnTo>
                      <a:pt x="11" y="25"/>
                    </a:lnTo>
                    <a:lnTo>
                      <a:pt x="23" y="25"/>
                    </a:lnTo>
                    <a:lnTo>
                      <a:pt x="30" y="29"/>
                    </a:lnTo>
                    <a:lnTo>
                      <a:pt x="37" y="29"/>
                    </a:lnTo>
                    <a:lnTo>
                      <a:pt x="50" y="9"/>
                    </a:lnTo>
                    <a:lnTo>
                      <a:pt x="37" y="3"/>
                    </a:lnTo>
                    <a:lnTo>
                      <a:pt x="30" y="0"/>
                    </a:lnTo>
                    <a:lnTo>
                      <a:pt x="23" y="0"/>
                    </a:lnTo>
                    <a:lnTo>
                      <a:pt x="27" y="3"/>
                    </a:lnTo>
                    <a:lnTo>
                      <a:pt x="23" y="0"/>
                    </a:lnTo>
                    <a:lnTo>
                      <a:pt x="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01" name="Freeform 101">
                <a:extLst>
                  <a:ext uri="{FF2B5EF4-FFF2-40B4-BE49-F238E27FC236}">
                    <a16:creationId xmlns:a16="http://schemas.microsoft.com/office/drawing/2014/main" id="{3FCB05F3-6A3A-6F1D-8DCD-2E075C70D6AA}"/>
                  </a:ext>
                </a:extLst>
              </p:cNvPr>
              <p:cNvSpPr>
                <a:spLocks/>
              </p:cNvSpPr>
              <p:nvPr/>
            </p:nvSpPr>
            <p:spPr bwMode="auto">
              <a:xfrm>
                <a:off x="1752" y="3292"/>
                <a:ext cx="16" cy="35"/>
              </a:xfrm>
              <a:custGeom>
                <a:avLst/>
                <a:gdLst>
                  <a:gd name="T0" fmla="*/ 7 w 47"/>
                  <a:gd name="T1" fmla="*/ 0 h 106"/>
                  <a:gd name="T2" fmla="*/ 4 w 47"/>
                  <a:gd name="T3" fmla="*/ 4 h 106"/>
                  <a:gd name="T4" fmla="*/ 0 w 47"/>
                  <a:gd name="T5" fmla="*/ 30 h 106"/>
                  <a:gd name="T6" fmla="*/ 4 w 47"/>
                  <a:gd name="T7" fmla="*/ 56 h 106"/>
                  <a:gd name="T8" fmla="*/ 10 w 47"/>
                  <a:gd name="T9" fmla="*/ 83 h 106"/>
                  <a:gd name="T10" fmla="*/ 27 w 47"/>
                  <a:gd name="T11" fmla="*/ 106 h 106"/>
                  <a:gd name="T12" fmla="*/ 47 w 47"/>
                  <a:gd name="T13" fmla="*/ 94 h 106"/>
                  <a:gd name="T14" fmla="*/ 37 w 47"/>
                  <a:gd name="T15" fmla="*/ 70 h 106"/>
                  <a:gd name="T16" fmla="*/ 30 w 47"/>
                  <a:gd name="T17" fmla="*/ 50 h 106"/>
                  <a:gd name="T18" fmla="*/ 27 w 47"/>
                  <a:gd name="T19" fmla="*/ 30 h 106"/>
                  <a:gd name="T20" fmla="*/ 30 w 47"/>
                  <a:gd name="T21" fmla="*/ 10 h 106"/>
                  <a:gd name="T22" fmla="*/ 27 w 47"/>
                  <a:gd name="T23" fmla="*/ 14 h 106"/>
                  <a:gd name="T24" fmla="*/ 7 w 47"/>
                  <a:gd name="T2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106">
                    <a:moveTo>
                      <a:pt x="7" y="0"/>
                    </a:moveTo>
                    <a:lnTo>
                      <a:pt x="4" y="4"/>
                    </a:lnTo>
                    <a:lnTo>
                      <a:pt x="0" y="30"/>
                    </a:lnTo>
                    <a:lnTo>
                      <a:pt x="4" y="56"/>
                    </a:lnTo>
                    <a:lnTo>
                      <a:pt x="10" y="83"/>
                    </a:lnTo>
                    <a:lnTo>
                      <a:pt x="27" y="106"/>
                    </a:lnTo>
                    <a:lnTo>
                      <a:pt x="47" y="94"/>
                    </a:lnTo>
                    <a:lnTo>
                      <a:pt x="37" y="70"/>
                    </a:lnTo>
                    <a:lnTo>
                      <a:pt x="30" y="50"/>
                    </a:lnTo>
                    <a:lnTo>
                      <a:pt x="27" y="30"/>
                    </a:lnTo>
                    <a:lnTo>
                      <a:pt x="30" y="10"/>
                    </a:lnTo>
                    <a:lnTo>
                      <a:pt x="27" y="1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02" name="Freeform 102">
                <a:extLst>
                  <a:ext uri="{FF2B5EF4-FFF2-40B4-BE49-F238E27FC236}">
                    <a16:creationId xmlns:a16="http://schemas.microsoft.com/office/drawing/2014/main" id="{8ADD94E8-9688-3FD3-7F6D-2FFD8A4C0331}"/>
                  </a:ext>
                </a:extLst>
              </p:cNvPr>
              <p:cNvSpPr>
                <a:spLocks/>
              </p:cNvSpPr>
              <p:nvPr/>
            </p:nvSpPr>
            <p:spPr bwMode="auto">
              <a:xfrm>
                <a:off x="1755" y="3285"/>
                <a:ext cx="19" cy="12"/>
              </a:xfrm>
              <a:custGeom>
                <a:avLst/>
                <a:gdLst>
                  <a:gd name="T0" fmla="*/ 34 w 59"/>
                  <a:gd name="T1" fmla="*/ 0 h 34"/>
                  <a:gd name="T2" fmla="*/ 34 w 59"/>
                  <a:gd name="T3" fmla="*/ 5 h 34"/>
                  <a:gd name="T4" fmla="*/ 30 w 59"/>
                  <a:gd name="T5" fmla="*/ 5 h 34"/>
                  <a:gd name="T6" fmla="*/ 14 w 59"/>
                  <a:gd name="T7" fmla="*/ 7 h 34"/>
                  <a:gd name="T8" fmla="*/ 0 w 59"/>
                  <a:gd name="T9" fmla="*/ 20 h 34"/>
                  <a:gd name="T10" fmla="*/ 20 w 59"/>
                  <a:gd name="T11" fmla="*/ 34 h 34"/>
                  <a:gd name="T12" fmla="*/ 27 w 59"/>
                  <a:gd name="T13" fmla="*/ 34 h 34"/>
                  <a:gd name="T14" fmla="*/ 36 w 59"/>
                  <a:gd name="T15" fmla="*/ 30 h 34"/>
                  <a:gd name="T16" fmla="*/ 54 w 59"/>
                  <a:gd name="T17" fmla="*/ 24 h 34"/>
                  <a:gd name="T18" fmla="*/ 59 w 59"/>
                  <a:gd name="T19" fmla="*/ 5 h 34"/>
                  <a:gd name="T20" fmla="*/ 59 w 59"/>
                  <a:gd name="T21" fmla="*/ 7 h 34"/>
                  <a:gd name="T22" fmla="*/ 34 w 59"/>
                  <a:gd name="T2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34">
                    <a:moveTo>
                      <a:pt x="34" y="0"/>
                    </a:moveTo>
                    <a:lnTo>
                      <a:pt x="34" y="5"/>
                    </a:lnTo>
                    <a:lnTo>
                      <a:pt x="30" y="5"/>
                    </a:lnTo>
                    <a:lnTo>
                      <a:pt x="14" y="7"/>
                    </a:lnTo>
                    <a:lnTo>
                      <a:pt x="0" y="20"/>
                    </a:lnTo>
                    <a:lnTo>
                      <a:pt x="20" y="34"/>
                    </a:lnTo>
                    <a:lnTo>
                      <a:pt x="27" y="34"/>
                    </a:lnTo>
                    <a:lnTo>
                      <a:pt x="36" y="30"/>
                    </a:lnTo>
                    <a:lnTo>
                      <a:pt x="54" y="24"/>
                    </a:lnTo>
                    <a:lnTo>
                      <a:pt x="59" y="5"/>
                    </a:lnTo>
                    <a:lnTo>
                      <a:pt x="59" y="7"/>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03" name="Freeform 103">
                <a:extLst>
                  <a:ext uri="{FF2B5EF4-FFF2-40B4-BE49-F238E27FC236}">
                    <a16:creationId xmlns:a16="http://schemas.microsoft.com/office/drawing/2014/main" id="{DAFFDDE3-BFF1-CD41-9DD9-3E5426B4D18A}"/>
                  </a:ext>
                </a:extLst>
              </p:cNvPr>
              <p:cNvSpPr>
                <a:spLocks/>
              </p:cNvSpPr>
              <p:nvPr/>
            </p:nvSpPr>
            <p:spPr bwMode="auto">
              <a:xfrm>
                <a:off x="1735" y="3208"/>
                <a:ext cx="39" cy="80"/>
              </a:xfrm>
              <a:custGeom>
                <a:avLst/>
                <a:gdLst>
                  <a:gd name="T0" fmla="*/ 0 w 119"/>
                  <a:gd name="T1" fmla="*/ 7 h 240"/>
                  <a:gd name="T2" fmla="*/ 7 w 119"/>
                  <a:gd name="T3" fmla="*/ 36 h 240"/>
                  <a:gd name="T4" fmla="*/ 19 w 119"/>
                  <a:gd name="T5" fmla="*/ 66 h 240"/>
                  <a:gd name="T6" fmla="*/ 40 w 119"/>
                  <a:gd name="T7" fmla="*/ 96 h 240"/>
                  <a:gd name="T8" fmla="*/ 59 w 119"/>
                  <a:gd name="T9" fmla="*/ 123 h 240"/>
                  <a:gd name="T10" fmla="*/ 72 w 119"/>
                  <a:gd name="T11" fmla="*/ 153 h 240"/>
                  <a:gd name="T12" fmla="*/ 86 w 119"/>
                  <a:gd name="T13" fmla="*/ 180 h 240"/>
                  <a:gd name="T14" fmla="*/ 93 w 119"/>
                  <a:gd name="T15" fmla="*/ 206 h 240"/>
                  <a:gd name="T16" fmla="*/ 93 w 119"/>
                  <a:gd name="T17" fmla="*/ 232 h 240"/>
                  <a:gd name="T18" fmla="*/ 119 w 119"/>
                  <a:gd name="T19" fmla="*/ 240 h 240"/>
                  <a:gd name="T20" fmla="*/ 119 w 119"/>
                  <a:gd name="T21" fmla="*/ 206 h 240"/>
                  <a:gd name="T22" fmla="*/ 113 w 119"/>
                  <a:gd name="T23" fmla="*/ 173 h 240"/>
                  <a:gd name="T24" fmla="*/ 99 w 119"/>
                  <a:gd name="T25" fmla="*/ 140 h 240"/>
                  <a:gd name="T26" fmla="*/ 79 w 119"/>
                  <a:gd name="T27" fmla="*/ 110 h 240"/>
                  <a:gd name="T28" fmla="*/ 59 w 119"/>
                  <a:gd name="T29" fmla="*/ 83 h 240"/>
                  <a:gd name="T30" fmla="*/ 47 w 119"/>
                  <a:gd name="T31" fmla="*/ 53 h 240"/>
                  <a:gd name="T32" fmla="*/ 33 w 119"/>
                  <a:gd name="T33" fmla="*/ 29 h 240"/>
                  <a:gd name="T34" fmla="*/ 27 w 119"/>
                  <a:gd name="T35" fmla="*/ 0 h 240"/>
                  <a:gd name="T36" fmla="*/ 0 w 119"/>
                  <a:gd name="T37" fmla="*/ 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240">
                    <a:moveTo>
                      <a:pt x="0" y="7"/>
                    </a:moveTo>
                    <a:lnTo>
                      <a:pt x="7" y="36"/>
                    </a:lnTo>
                    <a:lnTo>
                      <a:pt x="19" y="66"/>
                    </a:lnTo>
                    <a:lnTo>
                      <a:pt x="40" y="96"/>
                    </a:lnTo>
                    <a:lnTo>
                      <a:pt x="59" y="123"/>
                    </a:lnTo>
                    <a:lnTo>
                      <a:pt x="72" y="153"/>
                    </a:lnTo>
                    <a:lnTo>
                      <a:pt x="86" y="180"/>
                    </a:lnTo>
                    <a:lnTo>
                      <a:pt x="93" y="206"/>
                    </a:lnTo>
                    <a:lnTo>
                      <a:pt x="93" y="232"/>
                    </a:lnTo>
                    <a:lnTo>
                      <a:pt x="119" y="240"/>
                    </a:lnTo>
                    <a:lnTo>
                      <a:pt x="119" y="206"/>
                    </a:lnTo>
                    <a:lnTo>
                      <a:pt x="113" y="173"/>
                    </a:lnTo>
                    <a:lnTo>
                      <a:pt x="99" y="140"/>
                    </a:lnTo>
                    <a:lnTo>
                      <a:pt x="79" y="110"/>
                    </a:lnTo>
                    <a:lnTo>
                      <a:pt x="59" y="83"/>
                    </a:lnTo>
                    <a:lnTo>
                      <a:pt x="47" y="53"/>
                    </a:lnTo>
                    <a:lnTo>
                      <a:pt x="33" y="29"/>
                    </a:lnTo>
                    <a:lnTo>
                      <a:pt x="27"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04" name="Freeform 104">
                <a:extLst>
                  <a:ext uri="{FF2B5EF4-FFF2-40B4-BE49-F238E27FC236}">
                    <a16:creationId xmlns:a16="http://schemas.microsoft.com/office/drawing/2014/main" id="{A36E37E0-28C7-0B81-0D04-7E7982F556D1}"/>
                  </a:ext>
                </a:extLst>
              </p:cNvPr>
              <p:cNvSpPr>
                <a:spLocks/>
              </p:cNvSpPr>
              <p:nvPr/>
            </p:nvSpPr>
            <p:spPr bwMode="auto">
              <a:xfrm>
                <a:off x="1728" y="3171"/>
                <a:ext cx="15" cy="39"/>
              </a:xfrm>
              <a:custGeom>
                <a:avLst/>
                <a:gdLst>
                  <a:gd name="T0" fmla="*/ 0 w 47"/>
                  <a:gd name="T1" fmla="*/ 0 h 117"/>
                  <a:gd name="T2" fmla="*/ 0 w 47"/>
                  <a:gd name="T3" fmla="*/ 13 h 117"/>
                  <a:gd name="T4" fmla="*/ 4 w 47"/>
                  <a:gd name="T5" fmla="*/ 28 h 117"/>
                  <a:gd name="T6" fmla="*/ 4 w 47"/>
                  <a:gd name="T7" fmla="*/ 40 h 117"/>
                  <a:gd name="T8" fmla="*/ 8 w 47"/>
                  <a:gd name="T9" fmla="*/ 57 h 117"/>
                  <a:gd name="T10" fmla="*/ 11 w 47"/>
                  <a:gd name="T11" fmla="*/ 74 h 117"/>
                  <a:gd name="T12" fmla="*/ 13 w 47"/>
                  <a:gd name="T13" fmla="*/ 86 h 117"/>
                  <a:gd name="T14" fmla="*/ 17 w 47"/>
                  <a:gd name="T15" fmla="*/ 104 h 117"/>
                  <a:gd name="T16" fmla="*/ 20 w 47"/>
                  <a:gd name="T17" fmla="*/ 117 h 117"/>
                  <a:gd name="T18" fmla="*/ 47 w 47"/>
                  <a:gd name="T19" fmla="*/ 110 h 117"/>
                  <a:gd name="T20" fmla="*/ 43 w 47"/>
                  <a:gd name="T21" fmla="*/ 97 h 117"/>
                  <a:gd name="T22" fmla="*/ 40 w 47"/>
                  <a:gd name="T23" fmla="*/ 80 h 117"/>
                  <a:gd name="T24" fmla="*/ 37 w 47"/>
                  <a:gd name="T25" fmla="*/ 66 h 117"/>
                  <a:gd name="T26" fmla="*/ 33 w 47"/>
                  <a:gd name="T27" fmla="*/ 51 h 117"/>
                  <a:gd name="T28" fmla="*/ 30 w 47"/>
                  <a:gd name="T29" fmla="*/ 40 h 117"/>
                  <a:gd name="T30" fmla="*/ 30 w 47"/>
                  <a:gd name="T31" fmla="*/ 28 h 117"/>
                  <a:gd name="T32" fmla="*/ 27 w 47"/>
                  <a:gd name="T33" fmla="*/ 13 h 117"/>
                  <a:gd name="T34" fmla="*/ 27 w 47"/>
                  <a:gd name="T35" fmla="*/ 0 h 117"/>
                  <a:gd name="T36" fmla="*/ 0 w 47"/>
                  <a:gd name="T3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17">
                    <a:moveTo>
                      <a:pt x="0" y="0"/>
                    </a:moveTo>
                    <a:lnTo>
                      <a:pt x="0" y="13"/>
                    </a:lnTo>
                    <a:lnTo>
                      <a:pt x="4" y="28"/>
                    </a:lnTo>
                    <a:lnTo>
                      <a:pt x="4" y="40"/>
                    </a:lnTo>
                    <a:lnTo>
                      <a:pt x="8" y="57"/>
                    </a:lnTo>
                    <a:lnTo>
                      <a:pt x="11" y="74"/>
                    </a:lnTo>
                    <a:lnTo>
                      <a:pt x="13" y="86"/>
                    </a:lnTo>
                    <a:lnTo>
                      <a:pt x="17" y="104"/>
                    </a:lnTo>
                    <a:lnTo>
                      <a:pt x="20" y="117"/>
                    </a:lnTo>
                    <a:lnTo>
                      <a:pt x="47" y="110"/>
                    </a:lnTo>
                    <a:lnTo>
                      <a:pt x="43" y="97"/>
                    </a:lnTo>
                    <a:lnTo>
                      <a:pt x="40" y="80"/>
                    </a:lnTo>
                    <a:lnTo>
                      <a:pt x="37" y="66"/>
                    </a:lnTo>
                    <a:lnTo>
                      <a:pt x="33" y="51"/>
                    </a:lnTo>
                    <a:lnTo>
                      <a:pt x="30" y="40"/>
                    </a:lnTo>
                    <a:lnTo>
                      <a:pt x="30" y="28"/>
                    </a:lnTo>
                    <a:lnTo>
                      <a:pt x="27" y="13"/>
                    </a:lnTo>
                    <a:lnTo>
                      <a:pt x="2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05" name="Freeform 105">
                <a:extLst>
                  <a:ext uri="{FF2B5EF4-FFF2-40B4-BE49-F238E27FC236}">
                    <a16:creationId xmlns:a16="http://schemas.microsoft.com/office/drawing/2014/main" id="{57D82AC4-3514-911C-2981-D1BFD7554756}"/>
                  </a:ext>
                </a:extLst>
              </p:cNvPr>
              <p:cNvSpPr>
                <a:spLocks/>
              </p:cNvSpPr>
              <p:nvPr/>
            </p:nvSpPr>
            <p:spPr bwMode="auto">
              <a:xfrm>
                <a:off x="1728" y="3081"/>
                <a:ext cx="14" cy="90"/>
              </a:xfrm>
              <a:custGeom>
                <a:avLst/>
                <a:gdLst>
                  <a:gd name="T0" fmla="*/ 17 w 44"/>
                  <a:gd name="T1" fmla="*/ 0 h 269"/>
                  <a:gd name="T2" fmla="*/ 14 w 44"/>
                  <a:gd name="T3" fmla="*/ 33 h 269"/>
                  <a:gd name="T4" fmla="*/ 11 w 44"/>
                  <a:gd name="T5" fmla="*/ 66 h 269"/>
                  <a:gd name="T6" fmla="*/ 11 w 44"/>
                  <a:gd name="T7" fmla="*/ 100 h 269"/>
                  <a:gd name="T8" fmla="*/ 8 w 44"/>
                  <a:gd name="T9" fmla="*/ 133 h 269"/>
                  <a:gd name="T10" fmla="*/ 4 w 44"/>
                  <a:gd name="T11" fmla="*/ 165 h 269"/>
                  <a:gd name="T12" fmla="*/ 4 w 44"/>
                  <a:gd name="T13" fmla="*/ 200 h 269"/>
                  <a:gd name="T14" fmla="*/ 0 w 44"/>
                  <a:gd name="T15" fmla="*/ 237 h 269"/>
                  <a:gd name="T16" fmla="*/ 0 w 44"/>
                  <a:gd name="T17" fmla="*/ 269 h 269"/>
                  <a:gd name="T18" fmla="*/ 28 w 44"/>
                  <a:gd name="T19" fmla="*/ 269 h 269"/>
                  <a:gd name="T20" fmla="*/ 28 w 44"/>
                  <a:gd name="T21" fmla="*/ 237 h 269"/>
                  <a:gd name="T22" fmla="*/ 30 w 44"/>
                  <a:gd name="T23" fmla="*/ 200 h 269"/>
                  <a:gd name="T24" fmla="*/ 30 w 44"/>
                  <a:gd name="T25" fmla="*/ 165 h 269"/>
                  <a:gd name="T26" fmla="*/ 33 w 44"/>
                  <a:gd name="T27" fmla="*/ 133 h 269"/>
                  <a:gd name="T28" fmla="*/ 37 w 44"/>
                  <a:gd name="T29" fmla="*/ 100 h 269"/>
                  <a:gd name="T30" fmla="*/ 37 w 44"/>
                  <a:gd name="T31" fmla="*/ 66 h 269"/>
                  <a:gd name="T32" fmla="*/ 40 w 44"/>
                  <a:gd name="T33" fmla="*/ 33 h 269"/>
                  <a:gd name="T34" fmla="*/ 44 w 44"/>
                  <a:gd name="T35" fmla="*/ 0 h 269"/>
                  <a:gd name="T36" fmla="*/ 17 w 44"/>
                  <a:gd name="T37"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269">
                    <a:moveTo>
                      <a:pt x="17" y="0"/>
                    </a:moveTo>
                    <a:lnTo>
                      <a:pt x="14" y="33"/>
                    </a:lnTo>
                    <a:lnTo>
                      <a:pt x="11" y="66"/>
                    </a:lnTo>
                    <a:lnTo>
                      <a:pt x="11" y="100"/>
                    </a:lnTo>
                    <a:lnTo>
                      <a:pt x="8" y="133"/>
                    </a:lnTo>
                    <a:lnTo>
                      <a:pt x="4" y="165"/>
                    </a:lnTo>
                    <a:lnTo>
                      <a:pt x="4" y="200"/>
                    </a:lnTo>
                    <a:lnTo>
                      <a:pt x="0" y="237"/>
                    </a:lnTo>
                    <a:lnTo>
                      <a:pt x="0" y="269"/>
                    </a:lnTo>
                    <a:lnTo>
                      <a:pt x="28" y="269"/>
                    </a:lnTo>
                    <a:lnTo>
                      <a:pt x="28" y="237"/>
                    </a:lnTo>
                    <a:lnTo>
                      <a:pt x="30" y="200"/>
                    </a:lnTo>
                    <a:lnTo>
                      <a:pt x="30" y="165"/>
                    </a:lnTo>
                    <a:lnTo>
                      <a:pt x="33" y="133"/>
                    </a:lnTo>
                    <a:lnTo>
                      <a:pt x="37" y="100"/>
                    </a:lnTo>
                    <a:lnTo>
                      <a:pt x="37" y="66"/>
                    </a:lnTo>
                    <a:lnTo>
                      <a:pt x="40" y="33"/>
                    </a:lnTo>
                    <a:lnTo>
                      <a:pt x="44"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06" name="Freeform 106">
                <a:extLst>
                  <a:ext uri="{FF2B5EF4-FFF2-40B4-BE49-F238E27FC236}">
                    <a16:creationId xmlns:a16="http://schemas.microsoft.com/office/drawing/2014/main" id="{55EDB3BD-A4ED-9722-703A-D2BBAE441E80}"/>
                  </a:ext>
                </a:extLst>
              </p:cNvPr>
              <p:cNvSpPr>
                <a:spLocks/>
              </p:cNvSpPr>
              <p:nvPr/>
            </p:nvSpPr>
            <p:spPr bwMode="auto">
              <a:xfrm>
                <a:off x="1733" y="3018"/>
                <a:ext cx="24" cy="63"/>
              </a:xfrm>
              <a:custGeom>
                <a:avLst/>
                <a:gdLst>
                  <a:gd name="T0" fmla="*/ 40 w 70"/>
                  <a:gd name="T1" fmla="*/ 12 h 190"/>
                  <a:gd name="T2" fmla="*/ 40 w 70"/>
                  <a:gd name="T3" fmla="*/ 10 h 190"/>
                  <a:gd name="T4" fmla="*/ 43 w 70"/>
                  <a:gd name="T5" fmla="*/ 32 h 190"/>
                  <a:gd name="T6" fmla="*/ 43 w 70"/>
                  <a:gd name="T7" fmla="*/ 53 h 190"/>
                  <a:gd name="T8" fmla="*/ 36 w 70"/>
                  <a:gd name="T9" fmla="*/ 76 h 190"/>
                  <a:gd name="T10" fmla="*/ 26 w 70"/>
                  <a:gd name="T11" fmla="*/ 104 h 190"/>
                  <a:gd name="T12" fmla="*/ 16 w 70"/>
                  <a:gd name="T13" fmla="*/ 126 h 190"/>
                  <a:gd name="T14" fmla="*/ 10 w 70"/>
                  <a:gd name="T15" fmla="*/ 146 h 190"/>
                  <a:gd name="T16" fmla="*/ 3 w 70"/>
                  <a:gd name="T17" fmla="*/ 166 h 190"/>
                  <a:gd name="T18" fmla="*/ 0 w 70"/>
                  <a:gd name="T19" fmla="*/ 190 h 190"/>
                  <a:gd name="T20" fmla="*/ 26 w 70"/>
                  <a:gd name="T21" fmla="*/ 190 h 190"/>
                  <a:gd name="T22" fmla="*/ 30 w 70"/>
                  <a:gd name="T23" fmla="*/ 173 h 190"/>
                  <a:gd name="T24" fmla="*/ 36 w 70"/>
                  <a:gd name="T25" fmla="*/ 153 h 190"/>
                  <a:gd name="T26" fmla="*/ 43 w 70"/>
                  <a:gd name="T27" fmla="*/ 133 h 190"/>
                  <a:gd name="T28" fmla="*/ 53 w 70"/>
                  <a:gd name="T29" fmla="*/ 109 h 190"/>
                  <a:gd name="T30" fmla="*/ 62 w 70"/>
                  <a:gd name="T31" fmla="*/ 84 h 190"/>
                  <a:gd name="T32" fmla="*/ 70 w 70"/>
                  <a:gd name="T33" fmla="*/ 59 h 190"/>
                  <a:gd name="T34" fmla="*/ 70 w 70"/>
                  <a:gd name="T35" fmla="*/ 32 h 190"/>
                  <a:gd name="T36" fmla="*/ 65 w 70"/>
                  <a:gd name="T37" fmla="*/ 4 h 190"/>
                  <a:gd name="T38" fmla="*/ 65 w 70"/>
                  <a:gd name="T39" fmla="*/ 0 h 190"/>
                  <a:gd name="T40" fmla="*/ 40 w 70"/>
                  <a:gd name="T41" fmla="*/ 1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90">
                    <a:moveTo>
                      <a:pt x="40" y="12"/>
                    </a:moveTo>
                    <a:lnTo>
                      <a:pt x="40" y="10"/>
                    </a:lnTo>
                    <a:lnTo>
                      <a:pt x="43" y="32"/>
                    </a:lnTo>
                    <a:lnTo>
                      <a:pt x="43" y="53"/>
                    </a:lnTo>
                    <a:lnTo>
                      <a:pt x="36" y="76"/>
                    </a:lnTo>
                    <a:lnTo>
                      <a:pt x="26" y="104"/>
                    </a:lnTo>
                    <a:lnTo>
                      <a:pt x="16" y="126"/>
                    </a:lnTo>
                    <a:lnTo>
                      <a:pt x="10" y="146"/>
                    </a:lnTo>
                    <a:lnTo>
                      <a:pt x="3" y="166"/>
                    </a:lnTo>
                    <a:lnTo>
                      <a:pt x="0" y="190"/>
                    </a:lnTo>
                    <a:lnTo>
                      <a:pt x="26" y="190"/>
                    </a:lnTo>
                    <a:lnTo>
                      <a:pt x="30" y="173"/>
                    </a:lnTo>
                    <a:lnTo>
                      <a:pt x="36" y="153"/>
                    </a:lnTo>
                    <a:lnTo>
                      <a:pt x="43" y="133"/>
                    </a:lnTo>
                    <a:lnTo>
                      <a:pt x="53" y="109"/>
                    </a:lnTo>
                    <a:lnTo>
                      <a:pt x="62" y="84"/>
                    </a:lnTo>
                    <a:lnTo>
                      <a:pt x="70" y="59"/>
                    </a:lnTo>
                    <a:lnTo>
                      <a:pt x="70" y="32"/>
                    </a:lnTo>
                    <a:lnTo>
                      <a:pt x="65" y="4"/>
                    </a:lnTo>
                    <a:lnTo>
                      <a:pt x="65" y="0"/>
                    </a:lnTo>
                    <a:lnTo>
                      <a:pt x="4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07" name="Freeform 107">
                <a:extLst>
                  <a:ext uri="{FF2B5EF4-FFF2-40B4-BE49-F238E27FC236}">
                    <a16:creationId xmlns:a16="http://schemas.microsoft.com/office/drawing/2014/main" id="{1BD7DAE2-C509-7145-07C7-5B91D9CEC34A}"/>
                  </a:ext>
                </a:extLst>
              </p:cNvPr>
              <p:cNvSpPr>
                <a:spLocks/>
              </p:cNvSpPr>
              <p:nvPr/>
            </p:nvSpPr>
            <p:spPr bwMode="auto">
              <a:xfrm>
                <a:off x="1737" y="3016"/>
                <a:ext cx="18" cy="11"/>
              </a:xfrm>
              <a:custGeom>
                <a:avLst/>
                <a:gdLst>
                  <a:gd name="T0" fmla="*/ 3 w 55"/>
                  <a:gd name="T1" fmla="*/ 34 h 34"/>
                  <a:gd name="T2" fmla="*/ 0 w 55"/>
                  <a:gd name="T3" fmla="*/ 31 h 34"/>
                  <a:gd name="T4" fmla="*/ 20 w 55"/>
                  <a:gd name="T5" fmla="*/ 34 h 34"/>
                  <a:gd name="T6" fmla="*/ 30 w 55"/>
                  <a:gd name="T7" fmla="*/ 31 h 34"/>
                  <a:gd name="T8" fmla="*/ 40 w 55"/>
                  <a:gd name="T9" fmla="*/ 27 h 34"/>
                  <a:gd name="T10" fmla="*/ 30 w 55"/>
                  <a:gd name="T11" fmla="*/ 21 h 34"/>
                  <a:gd name="T12" fmla="*/ 55 w 55"/>
                  <a:gd name="T13" fmla="*/ 7 h 34"/>
                  <a:gd name="T14" fmla="*/ 33 w 55"/>
                  <a:gd name="T15" fmla="*/ 0 h 34"/>
                  <a:gd name="T16" fmla="*/ 23 w 55"/>
                  <a:gd name="T17" fmla="*/ 4 h 34"/>
                  <a:gd name="T18" fmla="*/ 13 w 55"/>
                  <a:gd name="T19" fmla="*/ 7 h 34"/>
                  <a:gd name="T20" fmla="*/ 13 w 55"/>
                  <a:gd name="T21" fmla="*/ 11 h 34"/>
                  <a:gd name="T22" fmla="*/ 10 w 55"/>
                  <a:gd name="T23" fmla="*/ 7 h 34"/>
                  <a:gd name="T24" fmla="*/ 3 w 55"/>
                  <a:gd name="T2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34">
                    <a:moveTo>
                      <a:pt x="3" y="34"/>
                    </a:moveTo>
                    <a:lnTo>
                      <a:pt x="0" y="31"/>
                    </a:lnTo>
                    <a:lnTo>
                      <a:pt x="20" y="34"/>
                    </a:lnTo>
                    <a:lnTo>
                      <a:pt x="30" y="31"/>
                    </a:lnTo>
                    <a:lnTo>
                      <a:pt x="40" y="27"/>
                    </a:lnTo>
                    <a:lnTo>
                      <a:pt x="30" y="21"/>
                    </a:lnTo>
                    <a:lnTo>
                      <a:pt x="55" y="7"/>
                    </a:lnTo>
                    <a:lnTo>
                      <a:pt x="33" y="0"/>
                    </a:lnTo>
                    <a:lnTo>
                      <a:pt x="23" y="4"/>
                    </a:lnTo>
                    <a:lnTo>
                      <a:pt x="13" y="7"/>
                    </a:lnTo>
                    <a:lnTo>
                      <a:pt x="13" y="11"/>
                    </a:lnTo>
                    <a:lnTo>
                      <a:pt x="10" y="7"/>
                    </a:lnTo>
                    <a:lnTo>
                      <a:pt x="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08" name="Freeform 108">
                <a:extLst>
                  <a:ext uri="{FF2B5EF4-FFF2-40B4-BE49-F238E27FC236}">
                    <a16:creationId xmlns:a16="http://schemas.microsoft.com/office/drawing/2014/main" id="{E684E15C-0A30-3D82-3F9D-C89DDF715CC7}"/>
                  </a:ext>
                </a:extLst>
              </p:cNvPr>
              <p:cNvSpPr>
                <a:spLocks/>
              </p:cNvSpPr>
              <p:nvPr/>
            </p:nvSpPr>
            <p:spPr bwMode="auto">
              <a:xfrm>
                <a:off x="1730" y="3008"/>
                <a:ext cx="10" cy="19"/>
              </a:xfrm>
              <a:custGeom>
                <a:avLst/>
                <a:gdLst>
                  <a:gd name="T0" fmla="*/ 3 w 29"/>
                  <a:gd name="T1" fmla="*/ 0 h 56"/>
                  <a:gd name="T2" fmla="*/ 3 w 29"/>
                  <a:gd name="T3" fmla="*/ 3 h 56"/>
                  <a:gd name="T4" fmla="*/ 0 w 29"/>
                  <a:gd name="T5" fmla="*/ 20 h 56"/>
                  <a:gd name="T6" fmla="*/ 3 w 29"/>
                  <a:gd name="T7" fmla="*/ 34 h 56"/>
                  <a:gd name="T8" fmla="*/ 9 w 29"/>
                  <a:gd name="T9" fmla="*/ 46 h 56"/>
                  <a:gd name="T10" fmla="*/ 23 w 29"/>
                  <a:gd name="T11" fmla="*/ 56 h 56"/>
                  <a:gd name="T12" fmla="*/ 29 w 29"/>
                  <a:gd name="T13" fmla="*/ 30 h 56"/>
                  <a:gd name="T14" fmla="*/ 29 w 29"/>
                  <a:gd name="T15" fmla="*/ 34 h 56"/>
                  <a:gd name="T16" fmla="*/ 29 w 29"/>
                  <a:gd name="T17" fmla="*/ 26 h 56"/>
                  <a:gd name="T18" fmla="*/ 25 w 29"/>
                  <a:gd name="T19" fmla="*/ 20 h 56"/>
                  <a:gd name="T20" fmla="*/ 29 w 29"/>
                  <a:gd name="T21" fmla="*/ 10 h 56"/>
                  <a:gd name="T22" fmla="*/ 29 w 29"/>
                  <a:gd name="T23" fmla="*/ 13 h 56"/>
                  <a:gd name="T24" fmla="*/ 3 w 29"/>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6">
                    <a:moveTo>
                      <a:pt x="3" y="0"/>
                    </a:moveTo>
                    <a:lnTo>
                      <a:pt x="3" y="3"/>
                    </a:lnTo>
                    <a:lnTo>
                      <a:pt x="0" y="20"/>
                    </a:lnTo>
                    <a:lnTo>
                      <a:pt x="3" y="34"/>
                    </a:lnTo>
                    <a:lnTo>
                      <a:pt x="9" y="46"/>
                    </a:lnTo>
                    <a:lnTo>
                      <a:pt x="23" y="56"/>
                    </a:lnTo>
                    <a:lnTo>
                      <a:pt x="29" y="30"/>
                    </a:lnTo>
                    <a:lnTo>
                      <a:pt x="29" y="34"/>
                    </a:lnTo>
                    <a:lnTo>
                      <a:pt x="29" y="26"/>
                    </a:lnTo>
                    <a:lnTo>
                      <a:pt x="25" y="20"/>
                    </a:lnTo>
                    <a:lnTo>
                      <a:pt x="29" y="10"/>
                    </a:lnTo>
                    <a:lnTo>
                      <a:pt x="29" y="1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09" name="Freeform 109">
                <a:extLst>
                  <a:ext uri="{FF2B5EF4-FFF2-40B4-BE49-F238E27FC236}">
                    <a16:creationId xmlns:a16="http://schemas.microsoft.com/office/drawing/2014/main" id="{F1BB932D-96F9-1BC0-5ABC-58A885E07BF0}"/>
                  </a:ext>
                </a:extLst>
              </p:cNvPr>
              <p:cNvSpPr>
                <a:spLocks/>
              </p:cNvSpPr>
              <p:nvPr/>
            </p:nvSpPr>
            <p:spPr bwMode="auto">
              <a:xfrm>
                <a:off x="1731" y="2976"/>
                <a:ext cx="36" cy="36"/>
              </a:xfrm>
              <a:custGeom>
                <a:avLst/>
                <a:gdLst>
                  <a:gd name="T0" fmla="*/ 80 w 106"/>
                  <a:gd name="T1" fmla="*/ 0 h 109"/>
                  <a:gd name="T2" fmla="*/ 77 w 106"/>
                  <a:gd name="T3" fmla="*/ 14 h 109"/>
                  <a:gd name="T4" fmla="*/ 72 w 106"/>
                  <a:gd name="T5" fmla="*/ 24 h 109"/>
                  <a:gd name="T6" fmla="*/ 62 w 106"/>
                  <a:gd name="T7" fmla="*/ 30 h 109"/>
                  <a:gd name="T8" fmla="*/ 50 w 106"/>
                  <a:gd name="T9" fmla="*/ 44 h 109"/>
                  <a:gd name="T10" fmla="*/ 37 w 106"/>
                  <a:gd name="T11" fmla="*/ 54 h 109"/>
                  <a:gd name="T12" fmla="*/ 23 w 106"/>
                  <a:gd name="T13" fmla="*/ 66 h 109"/>
                  <a:gd name="T14" fmla="*/ 13 w 106"/>
                  <a:gd name="T15" fmla="*/ 84 h 109"/>
                  <a:gd name="T16" fmla="*/ 0 w 106"/>
                  <a:gd name="T17" fmla="*/ 96 h 109"/>
                  <a:gd name="T18" fmla="*/ 27 w 106"/>
                  <a:gd name="T19" fmla="*/ 109 h 109"/>
                  <a:gd name="T20" fmla="*/ 33 w 106"/>
                  <a:gd name="T21" fmla="*/ 96 h 109"/>
                  <a:gd name="T22" fmla="*/ 43 w 106"/>
                  <a:gd name="T23" fmla="*/ 87 h 109"/>
                  <a:gd name="T24" fmla="*/ 56 w 106"/>
                  <a:gd name="T25" fmla="*/ 73 h 109"/>
                  <a:gd name="T26" fmla="*/ 69 w 106"/>
                  <a:gd name="T27" fmla="*/ 63 h 109"/>
                  <a:gd name="T28" fmla="*/ 82 w 106"/>
                  <a:gd name="T29" fmla="*/ 50 h 109"/>
                  <a:gd name="T30" fmla="*/ 92 w 106"/>
                  <a:gd name="T31" fmla="*/ 37 h 109"/>
                  <a:gd name="T32" fmla="*/ 103 w 106"/>
                  <a:gd name="T33" fmla="*/ 20 h 109"/>
                  <a:gd name="T34" fmla="*/ 106 w 106"/>
                  <a:gd name="T35" fmla="*/ 0 h 109"/>
                  <a:gd name="T36" fmla="*/ 80 w 106"/>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9">
                    <a:moveTo>
                      <a:pt x="80" y="0"/>
                    </a:moveTo>
                    <a:lnTo>
                      <a:pt x="77" y="14"/>
                    </a:lnTo>
                    <a:lnTo>
                      <a:pt x="72" y="24"/>
                    </a:lnTo>
                    <a:lnTo>
                      <a:pt x="62" y="30"/>
                    </a:lnTo>
                    <a:lnTo>
                      <a:pt x="50" y="44"/>
                    </a:lnTo>
                    <a:lnTo>
                      <a:pt x="37" y="54"/>
                    </a:lnTo>
                    <a:lnTo>
                      <a:pt x="23" y="66"/>
                    </a:lnTo>
                    <a:lnTo>
                      <a:pt x="13" y="84"/>
                    </a:lnTo>
                    <a:lnTo>
                      <a:pt x="0" y="96"/>
                    </a:lnTo>
                    <a:lnTo>
                      <a:pt x="27" y="109"/>
                    </a:lnTo>
                    <a:lnTo>
                      <a:pt x="33" y="96"/>
                    </a:lnTo>
                    <a:lnTo>
                      <a:pt x="43" y="87"/>
                    </a:lnTo>
                    <a:lnTo>
                      <a:pt x="56" y="73"/>
                    </a:lnTo>
                    <a:lnTo>
                      <a:pt x="69" y="63"/>
                    </a:lnTo>
                    <a:lnTo>
                      <a:pt x="82" y="50"/>
                    </a:lnTo>
                    <a:lnTo>
                      <a:pt x="92" y="37"/>
                    </a:lnTo>
                    <a:lnTo>
                      <a:pt x="103" y="20"/>
                    </a:lnTo>
                    <a:lnTo>
                      <a:pt x="106" y="0"/>
                    </a:lnTo>
                    <a:lnTo>
                      <a:pt x="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0" name="Freeform 110">
                <a:extLst>
                  <a:ext uri="{FF2B5EF4-FFF2-40B4-BE49-F238E27FC236}">
                    <a16:creationId xmlns:a16="http://schemas.microsoft.com/office/drawing/2014/main" id="{23DB9A1F-893C-60B7-D4CD-1FB7AF6F5EAE}"/>
                  </a:ext>
                </a:extLst>
              </p:cNvPr>
              <p:cNvSpPr>
                <a:spLocks/>
              </p:cNvSpPr>
              <p:nvPr/>
            </p:nvSpPr>
            <p:spPr bwMode="auto">
              <a:xfrm>
                <a:off x="1758" y="2920"/>
                <a:ext cx="23" cy="56"/>
              </a:xfrm>
              <a:custGeom>
                <a:avLst/>
                <a:gdLst>
                  <a:gd name="T0" fmla="*/ 44 w 69"/>
                  <a:gd name="T1" fmla="*/ 0 h 167"/>
                  <a:gd name="T2" fmla="*/ 44 w 69"/>
                  <a:gd name="T3" fmla="*/ 17 h 167"/>
                  <a:gd name="T4" fmla="*/ 40 w 69"/>
                  <a:gd name="T5" fmla="*/ 34 h 167"/>
                  <a:gd name="T6" fmla="*/ 32 w 69"/>
                  <a:gd name="T7" fmla="*/ 50 h 167"/>
                  <a:gd name="T8" fmla="*/ 24 w 69"/>
                  <a:gd name="T9" fmla="*/ 74 h 167"/>
                  <a:gd name="T10" fmla="*/ 17 w 69"/>
                  <a:gd name="T11" fmla="*/ 97 h 167"/>
                  <a:gd name="T12" fmla="*/ 10 w 69"/>
                  <a:gd name="T13" fmla="*/ 119 h 167"/>
                  <a:gd name="T14" fmla="*/ 3 w 69"/>
                  <a:gd name="T15" fmla="*/ 139 h 167"/>
                  <a:gd name="T16" fmla="*/ 0 w 69"/>
                  <a:gd name="T17" fmla="*/ 167 h 167"/>
                  <a:gd name="T18" fmla="*/ 27 w 69"/>
                  <a:gd name="T19" fmla="*/ 167 h 167"/>
                  <a:gd name="T20" fmla="*/ 30 w 69"/>
                  <a:gd name="T21" fmla="*/ 147 h 167"/>
                  <a:gd name="T22" fmla="*/ 37 w 69"/>
                  <a:gd name="T23" fmla="*/ 127 h 167"/>
                  <a:gd name="T24" fmla="*/ 44 w 69"/>
                  <a:gd name="T25" fmla="*/ 104 h 167"/>
                  <a:gd name="T26" fmla="*/ 49 w 69"/>
                  <a:gd name="T27" fmla="*/ 80 h 167"/>
                  <a:gd name="T28" fmla="*/ 60 w 69"/>
                  <a:gd name="T29" fmla="*/ 64 h 167"/>
                  <a:gd name="T30" fmla="*/ 66 w 69"/>
                  <a:gd name="T31" fmla="*/ 40 h 167"/>
                  <a:gd name="T32" fmla="*/ 69 w 69"/>
                  <a:gd name="T33" fmla="*/ 17 h 167"/>
                  <a:gd name="T34" fmla="*/ 69 w 69"/>
                  <a:gd name="T35" fmla="*/ 0 h 167"/>
                  <a:gd name="T36" fmla="*/ 44 w 69"/>
                  <a:gd name="T3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167">
                    <a:moveTo>
                      <a:pt x="44" y="0"/>
                    </a:moveTo>
                    <a:lnTo>
                      <a:pt x="44" y="17"/>
                    </a:lnTo>
                    <a:lnTo>
                      <a:pt x="40" y="34"/>
                    </a:lnTo>
                    <a:lnTo>
                      <a:pt x="32" y="50"/>
                    </a:lnTo>
                    <a:lnTo>
                      <a:pt x="24" y="74"/>
                    </a:lnTo>
                    <a:lnTo>
                      <a:pt x="17" y="97"/>
                    </a:lnTo>
                    <a:lnTo>
                      <a:pt x="10" y="119"/>
                    </a:lnTo>
                    <a:lnTo>
                      <a:pt x="3" y="139"/>
                    </a:lnTo>
                    <a:lnTo>
                      <a:pt x="0" y="167"/>
                    </a:lnTo>
                    <a:lnTo>
                      <a:pt x="27" y="167"/>
                    </a:lnTo>
                    <a:lnTo>
                      <a:pt x="30" y="147"/>
                    </a:lnTo>
                    <a:lnTo>
                      <a:pt x="37" y="127"/>
                    </a:lnTo>
                    <a:lnTo>
                      <a:pt x="44" y="104"/>
                    </a:lnTo>
                    <a:lnTo>
                      <a:pt x="49" y="80"/>
                    </a:lnTo>
                    <a:lnTo>
                      <a:pt x="60" y="64"/>
                    </a:lnTo>
                    <a:lnTo>
                      <a:pt x="66" y="40"/>
                    </a:lnTo>
                    <a:lnTo>
                      <a:pt x="69" y="17"/>
                    </a:lnTo>
                    <a:lnTo>
                      <a:pt x="69" y="0"/>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1" name="Freeform 111">
                <a:extLst>
                  <a:ext uri="{FF2B5EF4-FFF2-40B4-BE49-F238E27FC236}">
                    <a16:creationId xmlns:a16="http://schemas.microsoft.com/office/drawing/2014/main" id="{48A44EE7-2B7E-B1E6-6E79-DA91D07A0C8F}"/>
                  </a:ext>
                </a:extLst>
              </p:cNvPr>
              <p:cNvSpPr>
                <a:spLocks/>
              </p:cNvSpPr>
              <p:nvPr/>
            </p:nvSpPr>
            <p:spPr bwMode="auto">
              <a:xfrm>
                <a:off x="1769" y="2897"/>
                <a:ext cx="12" cy="23"/>
              </a:xfrm>
              <a:custGeom>
                <a:avLst/>
                <a:gdLst>
                  <a:gd name="T0" fmla="*/ 10 w 36"/>
                  <a:gd name="T1" fmla="*/ 3 h 69"/>
                  <a:gd name="T2" fmla="*/ 10 w 36"/>
                  <a:gd name="T3" fmla="*/ 0 h 69"/>
                  <a:gd name="T4" fmla="*/ 0 w 36"/>
                  <a:gd name="T5" fmla="*/ 20 h 69"/>
                  <a:gd name="T6" fmla="*/ 0 w 36"/>
                  <a:gd name="T7" fmla="*/ 44 h 69"/>
                  <a:gd name="T8" fmla="*/ 6 w 36"/>
                  <a:gd name="T9" fmla="*/ 56 h 69"/>
                  <a:gd name="T10" fmla="*/ 10 w 36"/>
                  <a:gd name="T11" fmla="*/ 69 h 69"/>
                  <a:gd name="T12" fmla="*/ 36 w 36"/>
                  <a:gd name="T13" fmla="*/ 69 h 69"/>
                  <a:gd name="T14" fmla="*/ 33 w 36"/>
                  <a:gd name="T15" fmla="*/ 49 h 69"/>
                  <a:gd name="T16" fmla="*/ 26 w 36"/>
                  <a:gd name="T17" fmla="*/ 36 h 69"/>
                  <a:gd name="T18" fmla="*/ 26 w 36"/>
                  <a:gd name="T19" fmla="*/ 27 h 69"/>
                  <a:gd name="T20" fmla="*/ 30 w 36"/>
                  <a:gd name="T21" fmla="*/ 20 h 69"/>
                  <a:gd name="T22" fmla="*/ 30 w 36"/>
                  <a:gd name="T23" fmla="*/ 16 h 69"/>
                  <a:gd name="T24" fmla="*/ 10 w 36"/>
                  <a:gd name="T25"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69">
                    <a:moveTo>
                      <a:pt x="10" y="3"/>
                    </a:moveTo>
                    <a:lnTo>
                      <a:pt x="10" y="0"/>
                    </a:lnTo>
                    <a:lnTo>
                      <a:pt x="0" y="20"/>
                    </a:lnTo>
                    <a:lnTo>
                      <a:pt x="0" y="44"/>
                    </a:lnTo>
                    <a:lnTo>
                      <a:pt x="6" y="56"/>
                    </a:lnTo>
                    <a:lnTo>
                      <a:pt x="10" y="69"/>
                    </a:lnTo>
                    <a:lnTo>
                      <a:pt x="36" y="69"/>
                    </a:lnTo>
                    <a:lnTo>
                      <a:pt x="33" y="49"/>
                    </a:lnTo>
                    <a:lnTo>
                      <a:pt x="26" y="36"/>
                    </a:lnTo>
                    <a:lnTo>
                      <a:pt x="26" y="27"/>
                    </a:lnTo>
                    <a:lnTo>
                      <a:pt x="30" y="20"/>
                    </a:lnTo>
                    <a:lnTo>
                      <a:pt x="30" y="16"/>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2" name="Freeform 112">
                <a:extLst>
                  <a:ext uri="{FF2B5EF4-FFF2-40B4-BE49-F238E27FC236}">
                    <a16:creationId xmlns:a16="http://schemas.microsoft.com/office/drawing/2014/main" id="{A3C6BFFC-2CDD-3285-6853-0BBDEC0A131F}"/>
                  </a:ext>
                </a:extLst>
              </p:cNvPr>
              <p:cNvSpPr>
                <a:spLocks/>
              </p:cNvSpPr>
              <p:nvPr/>
            </p:nvSpPr>
            <p:spPr bwMode="auto">
              <a:xfrm>
                <a:off x="1772" y="2800"/>
                <a:ext cx="74" cy="102"/>
              </a:xfrm>
              <a:custGeom>
                <a:avLst/>
                <a:gdLst>
                  <a:gd name="T0" fmla="*/ 203 w 222"/>
                  <a:gd name="T1" fmla="*/ 26 h 306"/>
                  <a:gd name="T2" fmla="*/ 190 w 222"/>
                  <a:gd name="T3" fmla="*/ 6 h 306"/>
                  <a:gd name="T4" fmla="*/ 170 w 222"/>
                  <a:gd name="T5" fmla="*/ 44 h 306"/>
                  <a:gd name="T6" fmla="*/ 153 w 222"/>
                  <a:gd name="T7" fmla="*/ 81 h 306"/>
                  <a:gd name="T8" fmla="*/ 130 w 222"/>
                  <a:gd name="T9" fmla="*/ 116 h 306"/>
                  <a:gd name="T10" fmla="*/ 106 w 222"/>
                  <a:gd name="T11" fmla="*/ 153 h 306"/>
                  <a:gd name="T12" fmla="*/ 83 w 222"/>
                  <a:gd name="T13" fmla="*/ 186 h 306"/>
                  <a:gd name="T14" fmla="*/ 56 w 222"/>
                  <a:gd name="T15" fmla="*/ 220 h 306"/>
                  <a:gd name="T16" fmla="*/ 26 w 222"/>
                  <a:gd name="T17" fmla="*/ 253 h 306"/>
                  <a:gd name="T18" fmla="*/ 0 w 222"/>
                  <a:gd name="T19" fmla="*/ 293 h 306"/>
                  <a:gd name="T20" fmla="*/ 20 w 222"/>
                  <a:gd name="T21" fmla="*/ 306 h 306"/>
                  <a:gd name="T22" fmla="*/ 46 w 222"/>
                  <a:gd name="T23" fmla="*/ 273 h 306"/>
                  <a:gd name="T24" fmla="*/ 76 w 222"/>
                  <a:gd name="T25" fmla="*/ 240 h 306"/>
                  <a:gd name="T26" fmla="*/ 103 w 222"/>
                  <a:gd name="T27" fmla="*/ 200 h 306"/>
                  <a:gd name="T28" fmla="*/ 127 w 222"/>
                  <a:gd name="T29" fmla="*/ 166 h 306"/>
                  <a:gd name="T30" fmla="*/ 150 w 222"/>
                  <a:gd name="T31" fmla="*/ 130 h 306"/>
                  <a:gd name="T32" fmla="*/ 173 w 222"/>
                  <a:gd name="T33" fmla="*/ 93 h 306"/>
                  <a:gd name="T34" fmla="*/ 196 w 222"/>
                  <a:gd name="T35" fmla="*/ 57 h 306"/>
                  <a:gd name="T36" fmla="*/ 216 w 222"/>
                  <a:gd name="T37" fmla="*/ 20 h 306"/>
                  <a:gd name="T38" fmla="*/ 203 w 222"/>
                  <a:gd name="T39" fmla="*/ 0 h 306"/>
                  <a:gd name="T40" fmla="*/ 216 w 222"/>
                  <a:gd name="T41" fmla="*/ 20 h 306"/>
                  <a:gd name="T42" fmla="*/ 222 w 222"/>
                  <a:gd name="T43" fmla="*/ 0 h 306"/>
                  <a:gd name="T44" fmla="*/ 203 w 222"/>
                  <a:gd name="T45" fmla="*/ 0 h 306"/>
                  <a:gd name="T46" fmla="*/ 203 w 222"/>
                  <a:gd name="T47" fmla="*/ 2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2" h="306">
                    <a:moveTo>
                      <a:pt x="203" y="26"/>
                    </a:moveTo>
                    <a:lnTo>
                      <a:pt x="190" y="6"/>
                    </a:lnTo>
                    <a:lnTo>
                      <a:pt x="170" y="44"/>
                    </a:lnTo>
                    <a:lnTo>
                      <a:pt x="153" y="81"/>
                    </a:lnTo>
                    <a:lnTo>
                      <a:pt x="130" y="116"/>
                    </a:lnTo>
                    <a:lnTo>
                      <a:pt x="106" y="153"/>
                    </a:lnTo>
                    <a:lnTo>
                      <a:pt x="83" y="186"/>
                    </a:lnTo>
                    <a:lnTo>
                      <a:pt x="56" y="220"/>
                    </a:lnTo>
                    <a:lnTo>
                      <a:pt x="26" y="253"/>
                    </a:lnTo>
                    <a:lnTo>
                      <a:pt x="0" y="293"/>
                    </a:lnTo>
                    <a:lnTo>
                      <a:pt x="20" y="306"/>
                    </a:lnTo>
                    <a:lnTo>
                      <a:pt x="46" y="273"/>
                    </a:lnTo>
                    <a:lnTo>
                      <a:pt x="76" y="240"/>
                    </a:lnTo>
                    <a:lnTo>
                      <a:pt x="103" y="200"/>
                    </a:lnTo>
                    <a:lnTo>
                      <a:pt x="127" y="166"/>
                    </a:lnTo>
                    <a:lnTo>
                      <a:pt x="150" y="130"/>
                    </a:lnTo>
                    <a:lnTo>
                      <a:pt x="173" y="93"/>
                    </a:lnTo>
                    <a:lnTo>
                      <a:pt x="196" y="57"/>
                    </a:lnTo>
                    <a:lnTo>
                      <a:pt x="216" y="20"/>
                    </a:lnTo>
                    <a:lnTo>
                      <a:pt x="203" y="0"/>
                    </a:lnTo>
                    <a:lnTo>
                      <a:pt x="216" y="20"/>
                    </a:lnTo>
                    <a:lnTo>
                      <a:pt x="222" y="0"/>
                    </a:lnTo>
                    <a:lnTo>
                      <a:pt x="203" y="0"/>
                    </a:lnTo>
                    <a:lnTo>
                      <a:pt x="20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3" name="Freeform 113">
                <a:extLst>
                  <a:ext uri="{FF2B5EF4-FFF2-40B4-BE49-F238E27FC236}">
                    <a16:creationId xmlns:a16="http://schemas.microsoft.com/office/drawing/2014/main" id="{C9EF9981-B50F-170E-6775-AFE256AA0313}"/>
                  </a:ext>
                </a:extLst>
              </p:cNvPr>
              <p:cNvSpPr>
                <a:spLocks/>
              </p:cNvSpPr>
              <p:nvPr/>
            </p:nvSpPr>
            <p:spPr bwMode="auto">
              <a:xfrm>
                <a:off x="1827" y="2797"/>
                <a:ext cx="13" cy="12"/>
              </a:xfrm>
              <a:custGeom>
                <a:avLst/>
                <a:gdLst>
                  <a:gd name="T0" fmla="*/ 4 w 40"/>
                  <a:gd name="T1" fmla="*/ 0 h 37"/>
                  <a:gd name="T2" fmla="*/ 0 w 40"/>
                  <a:gd name="T3" fmla="*/ 17 h 37"/>
                  <a:gd name="T4" fmla="*/ 10 w 40"/>
                  <a:gd name="T5" fmla="*/ 30 h 37"/>
                  <a:gd name="T6" fmla="*/ 24 w 40"/>
                  <a:gd name="T7" fmla="*/ 37 h 37"/>
                  <a:gd name="T8" fmla="*/ 40 w 40"/>
                  <a:gd name="T9" fmla="*/ 37 h 37"/>
                  <a:gd name="T10" fmla="*/ 40 w 40"/>
                  <a:gd name="T11" fmla="*/ 10 h 37"/>
                  <a:gd name="T12" fmla="*/ 30 w 40"/>
                  <a:gd name="T13" fmla="*/ 10 h 37"/>
                  <a:gd name="T14" fmla="*/ 24 w 40"/>
                  <a:gd name="T15" fmla="*/ 10 h 37"/>
                  <a:gd name="T16" fmla="*/ 27 w 40"/>
                  <a:gd name="T17" fmla="*/ 10 h 37"/>
                  <a:gd name="T18" fmla="*/ 24 w 40"/>
                  <a:gd name="T19" fmla="*/ 20 h 37"/>
                  <a:gd name="T20" fmla="*/ 4 w 40"/>
                  <a:gd name="T2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7">
                    <a:moveTo>
                      <a:pt x="4" y="0"/>
                    </a:moveTo>
                    <a:lnTo>
                      <a:pt x="0" y="17"/>
                    </a:lnTo>
                    <a:lnTo>
                      <a:pt x="10" y="30"/>
                    </a:lnTo>
                    <a:lnTo>
                      <a:pt x="24" y="37"/>
                    </a:lnTo>
                    <a:lnTo>
                      <a:pt x="40" y="37"/>
                    </a:lnTo>
                    <a:lnTo>
                      <a:pt x="40" y="10"/>
                    </a:lnTo>
                    <a:lnTo>
                      <a:pt x="30" y="10"/>
                    </a:lnTo>
                    <a:lnTo>
                      <a:pt x="24" y="10"/>
                    </a:lnTo>
                    <a:lnTo>
                      <a:pt x="27" y="10"/>
                    </a:lnTo>
                    <a:lnTo>
                      <a:pt x="24" y="2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4" name="Freeform 114">
                <a:extLst>
                  <a:ext uri="{FF2B5EF4-FFF2-40B4-BE49-F238E27FC236}">
                    <a16:creationId xmlns:a16="http://schemas.microsoft.com/office/drawing/2014/main" id="{A9E0B9DC-332C-FFCD-6E33-444E3FE85784}"/>
                  </a:ext>
                </a:extLst>
              </p:cNvPr>
              <p:cNvSpPr>
                <a:spLocks/>
              </p:cNvSpPr>
              <p:nvPr/>
            </p:nvSpPr>
            <p:spPr bwMode="auto">
              <a:xfrm>
                <a:off x="1827" y="2769"/>
                <a:ext cx="31" cy="34"/>
              </a:xfrm>
              <a:custGeom>
                <a:avLst/>
                <a:gdLst>
                  <a:gd name="T0" fmla="*/ 64 w 91"/>
                  <a:gd name="T1" fmla="*/ 0 h 102"/>
                  <a:gd name="T2" fmla="*/ 64 w 91"/>
                  <a:gd name="T3" fmla="*/ 3 h 102"/>
                  <a:gd name="T4" fmla="*/ 57 w 91"/>
                  <a:gd name="T5" fmla="*/ 27 h 102"/>
                  <a:gd name="T6" fmla="*/ 44 w 91"/>
                  <a:gd name="T7" fmla="*/ 44 h 102"/>
                  <a:gd name="T8" fmla="*/ 24 w 91"/>
                  <a:gd name="T9" fmla="*/ 63 h 102"/>
                  <a:gd name="T10" fmla="*/ 0 w 91"/>
                  <a:gd name="T11" fmla="*/ 82 h 102"/>
                  <a:gd name="T12" fmla="*/ 22 w 91"/>
                  <a:gd name="T13" fmla="*/ 102 h 102"/>
                  <a:gd name="T14" fmla="*/ 44 w 91"/>
                  <a:gd name="T15" fmla="*/ 82 h 102"/>
                  <a:gd name="T16" fmla="*/ 64 w 91"/>
                  <a:gd name="T17" fmla="*/ 63 h 102"/>
                  <a:gd name="T18" fmla="*/ 84 w 91"/>
                  <a:gd name="T19" fmla="*/ 40 h 102"/>
                  <a:gd name="T20" fmla="*/ 91 w 91"/>
                  <a:gd name="T21" fmla="*/ 3 h 102"/>
                  <a:gd name="T22" fmla="*/ 91 w 91"/>
                  <a:gd name="T23" fmla="*/ 8 h 102"/>
                  <a:gd name="T24" fmla="*/ 64 w 91"/>
                  <a:gd name="T2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2">
                    <a:moveTo>
                      <a:pt x="64" y="0"/>
                    </a:moveTo>
                    <a:lnTo>
                      <a:pt x="64" y="3"/>
                    </a:lnTo>
                    <a:lnTo>
                      <a:pt x="57" y="27"/>
                    </a:lnTo>
                    <a:lnTo>
                      <a:pt x="44" y="44"/>
                    </a:lnTo>
                    <a:lnTo>
                      <a:pt x="24" y="63"/>
                    </a:lnTo>
                    <a:lnTo>
                      <a:pt x="0" y="82"/>
                    </a:lnTo>
                    <a:lnTo>
                      <a:pt x="22" y="102"/>
                    </a:lnTo>
                    <a:lnTo>
                      <a:pt x="44" y="82"/>
                    </a:lnTo>
                    <a:lnTo>
                      <a:pt x="64" y="63"/>
                    </a:lnTo>
                    <a:lnTo>
                      <a:pt x="84" y="40"/>
                    </a:lnTo>
                    <a:lnTo>
                      <a:pt x="91" y="3"/>
                    </a:lnTo>
                    <a:lnTo>
                      <a:pt x="91" y="8"/>
                    </a:lnTo>
                    <a:lnTo>
                      <a:pt x="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5" name="Freeform 115">
                <a:extLst>
                  <a:ext uri="{FF2B5EF4-FFF2-40B4-BE49-F238E27FC236}">
                    <a16:creationId xmlns:a16="http://schemas.microsoft.com/office/drawing/2014/main" id="{4C266B66-C212-26FA-326A-627F20695EAE}"/>
                  </a:ext>
                </a:extLst>
              </p:cNvPr>
              <p:cNvSpPr>
                <a:spLocks/>
              </p:cNvSpPr>
              <p:nvPr/>
            </p:nvSpPr>
            <p:spPr bwMode="auto">
              <a:xfrm>
                <a:off x="1849" y="2760"/>
                <a:ext cx="27" cy="12"/>
              </a:xfrm>
              <a:custGeom>
                <a:avLst/>
                <a:gdLst>
                  <a:gd name="T0" fmla="*/ 56 w 83"/>
                  <a:gd name="T1" fmla="*/ 0 h 34"/>
                  <a:gd name="T2" fmla="*/ 53 w 83"/>
                  <a:gd name="T3" fmla="*/ 3 h 34"/>
                  <a:gd name="T4" fmla="*/ 40 w 83"/>
                  <a:gd name="T5" fmla="*/ 3 h 34"/>
                  <a:gd name="T6" fmla="*/ 18 w 83"/>
                  <a:gd name="T7" fmla="*/ 7 h 34"/>
                  <a:gd name="T8" fmla="*/ 0 w 83"/>
                  <a:gd name="T9" fmla="*/ 27 h 34"/>
                  <a:gd name="T10" fmla="*/ 27 w 83"/>
                  <a:gd name="T11" fmla="*/ 34 h 34"/>
                  <a:gd name="T12" fmla="*/ 30 w 83"/>
                  <a:gd name="T13" fmla="*/ 34 h 34"/>
                  <a:gd name="T14" fmla="*/ 47 w 83"/>
                  <a:gd name="T15" fmla="*/ 30 h 34"/>
                  <a:gd name="T16" fmla="*/ 67 w 83"/>
                  <a:gd name="T17" fmla="*/ 24 h 34"/>
                  <a:gd name="T18" fmla="*/ 83 w 83"/>
                  <a:gd name="T19" fmla="*/ 0 h 34"/>
                  <a:gd name="T20" fmla="*/ 56 w 83"/>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34">
                    <a:moveTo>
                      <a:pt x="56" y="0"/>
                    </a:moveTo>
                    <a:lnTo>
                      <a:pt x="53" y="3"/>
                    </a:lnTo>
                    <a:lnTo>
                      <a:pt x="40" y="3"/>
                    </a:lnTo>
                    <a:lnTo>
                      <a:pt x="18" y="7"/>
                    </a:lnTo>
                    <a:lnTo>
                      <a:pt x="0" y="27"/>
                    </a:lnTo>
                    <a:lnTo>
                      <a:pt x="27" y="34"/>
                    </a:lnTo>
                    <a:lnTo>
                      <a:pt x="30" y="34"/>
                    </a:lnTo>
                    <a:lnTo>
                      <a:pt x="47" y="30"/>
                    </a:lnTo>
                    <a:lnTo>
                      <a:pt x="67" y="24"/>
                    </a:lnTo>
                    <a:lnTo>
                      <a:pt x="83" y="0"/>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6" name="Freeform 116">
                <a:extLst>
                  <a:ext uri="{FF2B5EF4-FFF2-40B4-BE49-F238E27FC236}">
                    <a16:creationId xmlns:a16="http://schemas.microsoft.com/office/drawing/2014/main" id="{A7D42907-A167-2706-8A6B-356E25854259}"/>
                  </a:ext>
                </a:extLst>
              </p:cNvPr>
              <p:cNvSpPr>
                <a:spLocks/>
              </p:cNvSpPr>
              <p:nvPr/>
            </p:nvSpPr>
            <p:spPr bwMode="auto">
              <a:xfrm>
                <a:off x="1868" y="2736"/>
                <a:ext cx="30" cy="24"/>
              </a:xfrm>
              <a:custGeom>
                <a:avLst/>
                <a:gdLst>
                  <a:gd name="T0" fmla="*/ 67 w 92"/>
                  <a:gd name="T1" fmla="*/ 0 h 72"/>
                  <a:gd name="T2" fmla="*/ 59 w 92"/>
                  <a:gd name="T3" fmla="*/ 10 h 72"/>
                  <a:gd name="T4" fmla="*/ 37 w 92"/>
                  <a:gd name="T5" fmla="*/ 20 h 72"/>
                  <a:gd name="T6" fmla="*/ 13 w 92"/>
                  <a:gd name="T7" fmla="*/ 40 h 72"/>
                  <a:gd name="T8" fmla="*/ 0 w 92"/>
                  <a:gd name="T9" fmla="*/ 72 h 72"/>
                  <a:gd name="T10" fmla="*/ 26 w 92"/>
                  <a:gd name="T11" fmla="*/ 72 h 72"/>
                  <a:gd name="T12" fmla="*/ 33 w 92"/>
                  <a:gd name="T13" fmla="*/ 52 h 72"/>
                  <a:gd name="T14" fmla="*/ 49 w 92"/>
                  <a:gd name="T15" fmla="*/ 40 h 72"/>
                  <a:gd name="T16" fmla="*/ 73 w 92"/>
                  <a:gd name="T17" fmla="*/ 29 h 72"/>
                  <a:gd name="T18" fmla="*/ 92 w 92"/>
                  <a:gd name="T19" fmla="*/ 6 h 72"/>
                  <a:gd name="T20" fmla="*/ 67 w 92"/>
                  <a:gd name="T2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72">
                    <a:moveTo>
                      <a:pt x="67" y="0"/>
                    </a:moveTo>
                    <a:lnTo>
                      <a:pt x="59" y="10"/>
                    </a:lnTo>
                    <a:lnTo>
                      <a:pt x="37" y="20"/>
                    </a:lnTo>
                    <a:lnTo>
                      <a:pt x="13" y="40"/>
                    </a:lnTo>
                    <a:lnTo>
                      <a:pt x="0" y="72"/>
                    </a:lnTo>
                    <a:lnTo>
                      <a:pt x="26" y="72"/>
                    </a:lnTo>
                    <a:lnTo>
                      <a:pt x="33" y="52"/>
                    </a:lnTo>
                    <a:lnTo>
                      <a:pt x="49" y="40"/>
                    </a:lnTo>
                    <a:lnTo>
                      <a:pt x="73" y="29"/>
                    </a:lnTo>
                    <a:lnTo>
                      <a:pt x="92" y="6"/>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7" name="Freeform 117">
                <a:extLst>
                  <a:ext uri="{FF2B5EF4-FFF2-40B4-BE49-F238E27FC236}">
                    <a16:creationId xmlns:a16="http://schemas.microsoft.com/office/drawing/2014/main" id="{DB2812C5-CF36-4DBF-BE39-74EC7DA8284C}"/>
                  </a:ext>
                </a:extLst>
              </p:cNvPr>
              <p:cNvSpPr>
                <a:spLocks/>
              </p:cNvSpPr>
              <p:nvPr/>
            </p:nvSpPr>
            <p:spPr bwMode="auto">
              <a:xfrm>
                <a:off x="1890" y="2708"/>
                <a:ext cx="21" cy="30"/>
              </a:xfrm>
              <a:custGeom>
                <a:avLst/>
                <a:gdLst>
                  <a:gd name="T0" fmla="*/ 62 w 62"/>
                  <a:gd name="T1" fmla="*/ 0 h 90"/>
                  <a:gd name="T2" fmla="*/ 35 w 62"/>
                  <a:gd name="T3" fmla="*/ 10 h 90"/>
                  <a:gd name="T4" fmla="*/ 15 w 62"/>
                  <a:gd name="T5" fmla="*/ 34 h 90"/>
                  <a:gd name="T6" fmla="*/ 6 w 62"/>
                  <a:gd name="T7" fmla="*/ 60 h 90"/>
                  <a:gd name="T8" fmla="*/ 0 w 62"/>
                  <a:gd name="T9" fmla="*/ 84 h 90"/>
                  <a:gd name="T10" fmla="*/ 26 w 62"/>
                  <a:gd name="T11" fmla="*/ 90 h 90"/>
                  <a:gd name="T12" fmla="*/ 32 w 62"/>
                  <a:gd name="T13" fmla="*/ 67 h 90"/>
                  <a:gd name="T14" fmla="*/ 43 w 62"/>
                  <a:gd name="T15" fmla="*/ 47 h 90"/>
                  <a:gd name="T16" fmla="*/ 49 w 62"/>
                  <a:gd name="T17" fmla="*/ 30 h 90"/>
                  <a:gd name="T18" fmla="*/ 62 w 62"/>
                  <a:gd name="T19" fmla="*/ 27 h 90"/>
                  <a:gd name="T20" fmla="*/ 62 w 62"/>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90">
                    <a:moveTo>
                      <a:pt x="62" y="0"/>
                    </a:moveTo>
                    <a:lnTo>
                      <a:pt x="35" y="10"/>
                    </a:lnTo>
                    <a:lnTo>
                      <a:pt x="15" y="34"/>
                    </a:lnTo>
                    <a:lnTo>
                      <a:pt x="6" y="60"/>
                    </a:lnTo>
                    <a:lnTo>
                      <a:pt x="0" y="84"/>
                    </a:lnTo>
                    <a:lnTo>
                      <a:pt x="26" y="90"/>
                    </a:lnTo>
                    <a:lnTo>
                      <a:pt x="32" y="67"/>
                    </a:lnTo>
                    <a:lnTo>
                      <a:pt x="43" y="47"/>
                    </a:lnTo>
                    <a:lnTo>
                      <a:pt x="49" y="30"/>
                    </a:lnTo>
                    <a:lnTo>
                      <a:pt x="62" y="27"/>
                    </a:lnTo>
                    <a:lnTo>
                      <a:pt x="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8" name="Freeform 118">
                <a:extLst>
                  <a:ext uri="{FF2B5EF4-FFF2-40B4-BE49-F238E27FC236}">
                    <a16:creationId xmlns:a16="http://schemas.microsoft.com/office/drawing/2014/main" id="{BE428091-E8BF-ABF1-83D8-739E500B03FA}"/>
                  </a:ext>
                </a:extLst>
              </p:cNvPr>
              <p:cNvSpPr>
                <a:spLocks/>
              </p:cNvSpPr>
              <p:nvPr/>
            </p:nvSpPr>
            <p:spPr bwMode="auto">
              <a:xfrm>
                <a:off x="1911" y="2692"/>
                <a:ext cx="40" cy="25"/>
              </a:xfrm>
              <a:custGeom>
                <a:avLst/>
                <a:gdLst>
                  <a:gd name="T0" fmla="*/ 106 w 119"/>
                  <a:gd name="T1" fmla="*/ 0 h 77"/>
                  <a:gd name="T2" fmla="*/ 93 w 119"/>
                  <a:gd name="T3" fmla="*/ 10 h 77"/>
                  <a:gd name="T4" fmla="*/ 79 w 119"/>
                  <a:gd name="T5" fmla="*/ 20 h 77"/>
                  <a:gd name="T6" fmla="*/ 66 w 119"/>
                  <a:gd name="T7" fmla="*/ 28 h 77"/>
                  <a:gd name="T8" fmla="*/ 54 w 119"/>
                  <a:gd name="T9" fmla="*/ 37 h 77"/>
                  <a:gd name="T10" fmla="*/ 40 w 119"/>
                  <a:gd name="T11" fmla="*/ 40 h 77"/>
                  <a:gd name="T12" fmla="*/ 30 w 119"/>
                  <a:gd name="T13" fmla="*/ 47 h 77"/>
                  <a:gd name="T14" fmla="*/ 17 w 119"/>
                  <a:gd name="T15" fmla="*/ 50 h 77"/>
                  <a:gd name="T16" fmla="*/ 0 w 119"/>
                  <a:gd name="T17" fmla="*/ 50 h 77"/>
                  <a:gd name="T18" fmla="*/ 0 w 119"/>
                  <a:gd name="T19" fmla="*/ 77 h 77"/>
                  <a:gd name="T20" fmla="*/ 17 w 119"/>
                  <a:gd name="T21" fmla="*/ 77 h 77"/>
                  <a:gd name="T22" fmla="*/ 37 w 119"/>
                  <a:gd name="T23" fmla="*/ 74 h 77"/>
                  <a:gd name="T24" fmla="*/ 54 w 119"/>
                  <a:gd name="T25" fmla="*/ 67 h 77"/>
                  <a:gd name="T26" fmla="*/ 66 w 119"/>
                  <a:gd name="T27" fmla="*/ 57 h 77"/>
                  <a:gd name="T28" fmla="*/ 79 w 119"/>
                  <a:gd name="T29" fmla="*/ 47 h 77"/>
                  <a:gd name="T30" fmla="*/ 93 w 119"/>
                  <a:gd name="T31" fmla="*/ 40 h 77"/>
                  <a:gd name="T32" fmla="*/ 106 w 119"/>
                  <a:gd name="T33" fmla="*/ 30 h 77"/>
                  <a:gd name="T34" fmla="*/ 119 w 119"/>
                  <a:gd name="T35" fmla="*/ 28 h 77"/>
                  <a:gd name="T36" fmla="*/ 106 w 119"/>
                  <a:gd name="T3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77">
                    <a:moveTo>
                      <a:pt x="106" y="0"/>
                    </a:moveTo>
                    <a:lnTo>
                      <a:pt x="93" y="10"/>
                    </a:lnTo>
                    <a:lnTo>
                      <a:pt x="79" y="20"/>
                    </a:lnTo>
                    <a:lnTo>
                      <a:pt x="66" y="28"/>
                    </a:lnTo>
                    <a:lnTo>
                      <a:pt x="54" y="37"/>
                    </a:lnTo>
                    <a:lnTo>
                      <a:pt x="40" y="40"/>
                    </a:lnTo>
                    <a:lnTo>
                      <a:pt x="30" y="47"/>
                    </a:lnTo>
                    <a:lnTo>
                      <a:pt x="17" y="50"/>
                    </a:lnTo>
                    <a:lnTo>
                      <a:pt x="0" y="50"/>
                    </a:lnTo>
                    <a:lnTo>
                      <a:pt x="0" y="77"/>
                    </a:lnTo>
                    <a:lnTo>
                      <a:pt x="17" y="77"/>
                    </a:lnTo>
                    <a:lnTo>
                      <a:pt x="37" y="74"/>
                    </a:lnTo>
                    <a:lnTo>
                      <a:pt x="54" y="67"/>
                    </a:lnTo>
                    <a:lnTo>
                      <a:pt x="66" y="57"/>
                    </a:lnTo>
                    <a:lnTo>
                      <a:pt x="79" y="47"/>
                    </a:lnTo>
                    <a:lnTo>
                      <a:pt x="93" y="40"/>
                    </a:lnTo>
                    <a:lnTo>
                      <a:pt x="106" y="30"/>
                    </a:lnTo>
                    <a:lnTo>
                      <a:pt x="119" y="28"/>
                    </a:lnTo>
                    <a:lnTo>
                      <a:pt x="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19" name="Freeform 119">
                <a:extLst>
                  <a:ext uri="{FF2B5EF4-FFF2-40B4-BE49-F238E27FC236}">
                    <a16:creationId xmlns:a16="http://schemas.microsoft.com/office/drawing/2014/main" id="{40255A0E-60C7-0B58-2E74-C80CB489F49B}"/>
                  </a:ext>
                </a:extLst>
              </p:cNvPr>
              <p:cNvSpPr>
                <a:spLocks/>
              </p:cNvSpPr>
              <p:nvPr/>
            </p:nvSpPr>
            <p:spPr bwMode="auto">
              <a:xfrm>
                <a:off x="1946" y="2668"/>
                <a:ext cx="44" cy="33"/>
              </a:xfrm>
              <a:custGeom>
                <a:avLst/>
                <a:gdLst>
                  <a:gd name="T0" fmla="*/ 110 w 130"/>
                  <a:gd name="T1" fmla="*/ 0 h 99"/>
                  <a:gd name="T2" fmla="*/ 96 w 130"/>
                  <a:gd name="T3" fmla="*/ 13 h 99"/>
                  <a:gd name="T4" fmla="*/ 83 w 130"/>
                  <a:gd name="T5" fmla="*/ 22 h 99"/>
                  <a:gd name="T6" fmla="*/ 73 w 130"/>
                  <a:gd name="T7" fmla="*/ 36 h 99"/>
                  <a:gd name="T8" fmla="*/ 60 w 130"/>
                  <a:gd name="T9" fmla="*/ 43 h 99"/>
                  <a:gd name="T10" fmla="*/ 47 w 130"/>
                  <a:gd name="T11" fmla="*/ 53 h 99"/>
                  <a:gd name="T12" fmla="*/ 30 w 130"/>
                  <a:gd name="T13" fmla="*/ 59 h 99"/>
                  <a:gd name="T14" fmla="*/ 17 w 130"/>
                  <a:gd name="T15" fmla="*/ 69 h 99"/>
                  <a:gd name="T16" fmla="*/ 0 w 130"/>
                  <a:gd name="T17" fmla="*/ 72 h 99"/>
                  <a:gd name="T18" fmla="*/ 13 w 130"/>
                  <a:gd name="T19" fmla="*/ 99 h 99"/>
                  <a:gd name="T20" fmla="*/ 30 w 130"/>
                  <a:gd name="T21" fmla="*/ 89 h 99"/>
                  <a:gd name="T22" fmla="*/ 43 w 130"/>
                  <a:gd name="T23" fmla="*/ 79 h 99"/>
                  <a:gd name="T24" fmla="*/ 60 w 130"/>
                  <a:gd name="T25" fmla="*/ 72 h 99"/>
                  <a:gd name="T26" fmla="*/ 73 w 130"/>
                  <a:gd name="T27" fmla="*/ 62 h 99"/>
                  <a:gd name="T28" fmla="*/ 87 w 130"/>
                  <a:gd name="T29" fmla="*/ 55 h 99"/>
                  <a:gd name="T30" fmla="*/ 103 w 130"/>
                  <a:gd name="T31" fmla="*/ 43 h 99"/>
                  <a:gd name="T32" fmla="*/ 116 w 130"/>
                  <a:gd name="T33" fmla="*/ 33 h 99"/>
                  <a:gd name="T34" fmla="*/ 130 w 130"/>
                  <a:gd name="T35" fmla="*/ 20 h 99"/>
                  <a:gd name="T36" fmla="*/ 110 w 130"/>
                  <a:gd name="T3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99">
                    <a:moveTo>
                      <a:pt x="110" y="0"/>
                    </a:moveTo>
                    <a:lnTo>
                      <a:pt x="96" y="13"/>
                    </a:lnTo>
                    <a:lnTo>
                      <a:pt x="83" y="22"/>
                    </a:lnTo>
                    <a:lnTo>
                      <a:pt x="73" y="36"/>
                    </a:lnTo>
                    <a:lnTo>
                      <a:pt x="60" y="43"/>
                    </a:lnTo>
                    <a:lnTo>
                      <a:pt x="47" y="53"/>
                    </a:lnTo>
                    <a:lnTo>
                      <a:pt x="30" y="59"/>
                    </a:lnTo>
                    <a:lnTo>
                      <a:pt x="17" y="69"/>
                    </a:lnTo>
                    <a:lnTo>
                      <a:pt x="0" y="72"/>
                    </a:lnTo>
                    <a:lnTo>
                      <a:pt x="13" y="99"/>
                    </a:lnTo>
                    <a:lnTo>
                      <a:pt x="30" y="89"/>
                    </a:lnTo>
                    <a:lnTo>
                      <a:pt x="43" y="79"/>
                    </a:lnTo>
                    <a:lnTo>
                      <a:pt x="60" y="72"/>
                    </a:lnTo>
                    <a:lnTo>
                      <a:pt x="73" y="62"/>
                    </a:lnTo>
                    <a:lnTo>
                      <a:pt x="87" y="55"/>
                    </a:lnTo>
                    <a:lnTo>
                      <a:pt x="103" y="43"/>
                    </a:lnTo>
                    <a:lnTo>
                      <a:pt x="116" y="33"/>
                    </a:lnTo>
                    <a:lnTo>
                      <a:pt x="130" y="20"/>
                    </a:lnTo>
                    <a:lnTo>
                      <a:pt x="1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20" name="Freeform 120">
                <a:extLst>
                  <a:ext uri="{FF2B5EF4-FFF2-40B4-BE49-F238E27FC236}">
                    <a16:creationId xmlns:a16="http://schemas.microsoft.com/office/drawing/2014/main" id="{2364CDC9-F95C-1519-2891-1BF469661C00}"/>
                  </a:ext>
                </a:extLst>
              </p:cNvPr>
              <p:cNvSpPr>
                <a:spLocks/>
              </p:cNvSpPr>
              <p:nvPr/>
            </p:nvSpPr>
            <p:spPr bwMode="auto">
              <a:xfrm>
                <a:off x="1983" y="2665"/>
                <a:ext cx="29" cy="16"/>
              </a:xfrm>
              <a:custGeom>
                <a:avLst/>
                <a:gdLst>
                  <a:gd name="T0" fmla="*/ 73 w 86"/>
                  <a:gd name="T1" fmla="*/ 20 h 47"/>
                  <a:gd name="T2" fmla="*/ 66 w 86"/>
                  <a:gd name="T3" fmla="*/ 20 h 47"/>
                  <a:gd name="T4" fmla="*/ 49 w 86"/>
                  <a:gd name="T5" fmla="*/ 10 h 47"/>
                  <a:gd name="T6" fmla="*/ 29 w 86"/>
                  <a:gd name="T7" fmla="*/ 0 h 47"/>
                  <a:gd name="T8" fmla="*/ 0 w 86"/>
                  <a:gd name="T9" fmla="*/ 7 h 47"/>
                  <a:gd name="T10" fmla="*/ 19 w 86"/>
                  <a:gd name="T11" fmla="*/ 27 h 47"/>
                  <a:gd name="T12" fmla="*/ 24 w 86"/>
                  <a:gd name="T13" fmla="*/ 27 h 47"/>
                  <a:gd name="T14" fmla="*/ 37 w 86"/>
                  <a:gd name="T15" fmla="*/ 37 h 47"/>
                  <a:gd name="T16" fmla="*/ 59 w 86"/>
                  <a:gd name="T17" fmla="*/ 47 h 47"/>
                  <a:gd name="T18" fmla="*/ 86 w 86"/>
                  <a:gd name="T19" fmla="*/ 47 h 47"/>
                  <a:gd name="T20" fmla="*/ 73 w 86"/>
                  <a:gd name="T2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47">
                    <a:moveTo>
                      <a:pt x="73" y="20"/>
                    </a:moveTo>
                    <a:lnTo>
                      <a:pt x="66" y="20"/>
                    </a:lnTo>
                    <a:lnTo>
                      <a:pt x="49" y="10"/>
                    </a:lnTo>
                    <a:lnTo>
                      <a:pt x="29" y="0"/>
                    </a:lnTo>
                    <a:lnTo>
                      <a:pt x="0" y="7"/>
                    </a:lnTo>
                    <a:lnTo>
                      <a:pt x="19" y="27"/>
                    </a:lnTo>
                    <a:lnTo>
                      <a:pt x="24" y="27"/>
                    </a:lnTo>
                    <a:lnTo>
                      <a:pt x="37" y="37"/>
                    </a:lnTo>
                    <a:lnTo>
                      <a:pt x="59" y="47"/>
                    </a:lnTo>
                    <a:lnTo>
                      <a:pt x="86" y="47"/>
                    </a:lnTo>
                    <a:lnTo>
                      <a:pt x="7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21" name="Freeform 121">
                <a:extLst>
                  <a:ext uri="{FF2B5EF4-FFF2-40B4-BE49-F238E27FC236}">
                    <a16:creationId xmlns:a16="http://schemas.microsoft.com/office/drawing/2014/main" id="{BE824A7E-F439-33BA-03D2-032D9BB9C4B7}"/>
                  </a:ext>
                </a:extLst>
              </p:cNvPr>
              <p:cNvSpPr>
                <a:spLocks/>
              </p:cNvSpPr>
              <p:nvPr/>
            </p:nvSpPr>
            <p:spPr bwMode="auto">
              <a:xfrm>
                <a:off x="2008" y="2654"/>
                <a:ext cx="73" cy="27"/>
              </a:xfrm>
              <a:custGeom>
                <a:avLst/>
                <a:gdLst>
                  <a:gd name="T0" fmla="*/ 192 w 219"/>
                  <a:gd name="T1" fmla="*/ 12 h 81"/>
                  <a:gd name="T2" fmla="*/ 196 w 219"/>
                  <a:gd name="T3" fmla="*/ 0 h 81"/>
                  <a:gd name="T4" fmla="*/ 199 w 219"/>
                  <a:gd name="T5" fmla="*/ 0 h 81"/>
                  <a:gd name="T6" fmla="*/ 186 w 219"/>
                  <a:gd name="T7" fmla="*/ 0 h 81"/>
                  <a:gd name="T8" fmla="*/ 162 w 219"/>
                  <a:gd name="T9" fmla="*/ 0 h 81"/>
                  <a:gd name="T10" fmla="*/ 139 w 219"/>
                  <a:gd name="T11" fmla="*/ 7 h 81"/>
                  <a:gd name="T12" fmla="*/ 102 w 219"/>
                  <a:gd name="T13" fmla="*/ 15 h 81"/>
                  <a:gd name="T14" fmla="*/ 59 w 219"/>
                  <a:gd name="T15" fmla="*/ 32 h 81"/>
                  <a:gd name="T16" fmla="*/ 0 w 219"/>
                  <a:gd name="T17" fmla="*/ 54 h 81"/>
                  <a:gd name="T18" fmla="*/ 13 w 219"/>
                  <a:gd name="T19" fmla="*/ 81 h 81"/>
                  <a:gd name="T20" fmla="*/ 66 w 219"/>
                  <a:gd name="T21" fmla="*/ 57 h 81"/>
                  <a:gd name="T22" fmla="*/ 110 w 219"/>
                  <a:gd name="T23" fmla="*/ 41 h 81"/>
                  <a:gd name="T24" fmla="*/ 146 w 219"/>
                  <a:gd name="T25" fmla="*/ 35 h 81"/>
                  <a:gd name="T26" fmla="*/ 169 w 219"/>
                  <a:gd name="T27" fmla="*/ 27 h 81"/>
                  <a:gd name="T28" fmla="*/ 186 w 219"/>
                  <a:gd name="T29" fmla="*/ 27 h 81"/>
                  <a:gd name="T30" fmla="*/ 199 w 219"/>
                  <a:gd name="T31" fmla="*/ 27 h 81"/>
                  <a:gd name="T32" fmla="*/ 209 w 219"/>
                  <a:gd name="T33" fmla="*/ 27 h 81"/>
                  <a:gd name="T34" fmla="*/ 219 w 219"/>
                  <a:gd name="T35" fmla="*/ 12 h 81"/>
                  <a:gd name="T36" fmla="*/ 192 w 219"/>
                  <a:gd name="T37"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81">
                    <a:moveTo>
                      <a:pt x="192" y="12"/>
                    </a:moveTo>
                    <a:lnTo>
                      <a:pt x="196" y="0"/>
                    </a:lnTo>
                    <a:lnTo>
                      <a:pt x="199" y="0"/>
                    </a:lnTo>
                    <a:lnTo>
                      <a:pt x="186" y="0"/>
                    </a:lnTo>
                    <a:lnTo>
                      <a:pt x="162" y="0"/>
                    </a:lnTo>
                    <a:lnTo>
                      <a:pt x="139" y="7"/>
                    </a:lnTo>
                    <a:lnTo>
                      <a:pt x="102" y="15"/>
                    </a:lnTo>
                    <a:lnTo>
                      <a:pt x="59" y="32"/>
                    </a:lnTo>
                    <a:lnTo>
                      <a:pt x="0" y="54"/>
                    </a:lnTo>
                    <a:lnTo>
                      <a:pt x="13" y="81"/>
                    </a:lnTo>
                    <a:lnTo>
                      <a:pt x="66" y="57"/>
                    </a:lnTo>
                    <a:lnTo>
                      <a:pt x="110" y="41"/>
                    </a:lnTo>
                    <a:lnTo>
                      <a:pt x="146" y="35"/>
                    </a:lnTo>
                    <a:lnTo>
                      <a:pt x="169" y="27"/>
                    </a:lnTo>
                    <a:lnTo>
                      <a:pt x="186" y="27"/>
                    </a:lnTo>
                    <a:lnTo>
                      <a:pt x="199" y="27"/>
                    </a:lnTo>
                    <a:lnTo>
                      <a:pt x="209" y="27"/>
                    </a:lnTo>
                    <a:lnTo>
                      <a:pt x="219" y="12"/>
                    </a:lnTo>
                    <a:lnTo>
                      <a:pt x="19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22" name="Freeform 122">
                <a:extLst>
                  <a:ext uri="{FF2B5EF4-FFF2-40B4-BE49-F238E27FC236}">
                    <a16:creationId xmlns:a16="http://schemas.microsoft.com/office/drawing/2014/main" id="{6302BD8F-FF8C-F23D-4B06-EC93AC56DAE6}"/>
                  </a:ext>
                </a:extLst>
              </p:cNvPr>
              <p:cNvSpPr>
                <a:spLocks/>
              </p:cNvSpPr>
              <p:nvPr/>
            </p:nvSpPr>
            <p:spPr bwMode="auto">
              <a:xfrm>
                <a:off x="2070" y="2647"/>
                <a:ext cx="11" cy="11"/>
              </a:xfrm>
              <a:custGeom>
                <a:avLst/>
                <a:gdLst>
                  <a:gd name="T0" fmla="*/ 6 w 33"/>
                  <a:gd name="T1" fmla="*/ 4 h 31"/>
                  <a:gd name="T2" fmla="*/ 10 w 33"/>
                  <a:gd name="T3" fmla="*/ 0 h 31"/>
                  <a:gd name="T4" fmla="*/ 0 w 33"/>
                  <a:gd name="T5" fmla="*/ 17 h 31"/>
                  <a:gd name="T6" fmla="*/ 6 w 33"/>
                  <a:gd name="T7" fmla="*/ 26 h 31"/>
                  <a:gd name="T8" fmla="*/ 6 w 33"/>
                  <a:gd name="T9" fmla="*/ 31 h 31"/>
                  <a:gd name="T10" fmla="*/ 33 w 33"/>
                  <a:gd name="T11" fmla="*/ 31 h 31"/>
                  <a:gd name="T12" fmla="*/ 33 w 33"/>
                  <a:gd name="T13" fmla="*/ 24 h 31"/>
                  <a:gd name="T14" fmla="*/ 26 w 33"/>
                  <a:gd name="T15" fmla="*/ 14 h 31"/>
                  <a:gd name="T16" fmla="*/ 26 w 33"/>
                  <a:gd name="T17" fmla="*/ 17 h 31"/>
                  <a:gd name="T18" fmla="*/ 23 w 33"/>
                  <a:gd name="T19" fmla="*/ 26 h 31"/>
                  <a:gd name="T20" fmla="*/ 26 w 33"/>
                  <a:gd name="T21" fmla="*/ 24 h 31"/>
                  <a:gd name="T22" fmla="*/ 6 w 33"/>
                  <a:gd name="T23"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6" y="4"/>
                    </a:moveTo>
                    <a:lnTo>
                      <a:pt x="10" y="0"/>
                    </a:lnTo>
                    <a:lnTo>
                      <a:pt x="0" y="17"/>
                    </a:lnTo>
                    <a:lnTo>
                      <a:pt x="6" y="26"/>
                    </a:lnTo>
                    <a:lnTo>
                      <a:pt x="6" y="31"/>
                    </a:lnTo>
                    <a:lnTo>
                      <a:pt x="33" y="31"/>
                    </a:lnTo>
                    <a:lnTo>
                      <a:pt x="33" y="24"/>
                    </a:lnTo>
                    <a:lnTo>
                      <a:pt x="26" y="14"/>
                    </a:lnTo>
                    <a:lnTo>
                      <a:pt x="26" y="17"/>
                    </a:lnTo>
                    <a:lnTo>
                      <a:pt x="23" y="26"/>
                    </a:lnTo>
                    <a:lnTo>
                      <a:pt x="26" y="24"/>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23" name="Freeform 123">
                <a:extLst>
                  <a:ext uri="{FF2B5EF4-FFF2-40B4-BE49-F238E27FC236}">
                    <a16:creationId xmlns:a16="http://schemas.microsoft.com/office/drawing/2014/main" id="{7FB4001D-AE19-BA86-31A8-A4DC913AA04D}"/>
                  </a:ext>
                </a:extLst>
              </p:cNvPr>
              <p:cNvSpPr>
                <a:spLocks/>
              </p:cNvSpPr>
              <p:nvPr/>
            </p:nvSpPr>
            <p:spPr bwMode="auto">
              <a:xfrm>
                <a:off x="2072" y="2617"/>
                <a:ext cx="25" cy="38"/>
              </a:xfrm>
              <a:custGeom>
                <a:avLst/>
                <a:gdLst>
                  <a:gd name="T0" fmla="*/ 50 w 76"/>
                  <a:gd name="T1" fmla="*/ 4 h 113"/>
                  <a:gd name="T2" fmla="*/ 50 w 76"/>
                  <a:gd name="T3" fmla="*/ 0 h 113"/>
                  <a:gd name="T4" fmla="*/ 47 w 76"/>
                  <a:gd name="T5" fmla="*/ 14 h 113"/>
                  <a:gd name="T6" fmla="*/ 44 w 76"/>
                  <a:gd name="T7" fmla="*/ 27 h 113"/>
                  <a:gd name="T8" fmla="*/ 37 w 76"/>
                  <a:gd name="T9" fmla="*/ 37 h 113"/>
                  <a:gd name="T10" fmla="*/ 30 w 76"/>
                  <a:gd name="T11" fmla="*/ 50 h 113"/>
                  <a:gd name="T12" fmla="*/ 27 w 76"/>
                  <a:gd name="T13" fmla="*/ 63 h 113"/>
                  <a:gd name="T14" fmla="*/ 20 w 76"/>
                  <a:gd name="T15" fmla="*/ 73 h 113"/>
                  <a:gd name="T16" fmla="*/ 10 w 76"/>
                  <a:gd name="T17" fmla="*/ 83 h 113"/>
                  <a:gd name="T18" fmla="*/ 0 w 76"/>
                  <a:gd name="T19" fmla="*/ 93 h 113"/>
                  <a:gd name="T20" fmla="*/ 20 w 76"/>
                  <a:gd name="T21" fmla="*/ 113 h 113"/>
                  <a:gd name="T22" fmla="*/ 30 w 76"/>
                  <a:gd name="T23" fmla="*/ 103 h 113"/>
                  <a:gd name="T24" fmla="*/ 40 w 76"/>
                  <a:gd name="T25" fmla="*/ 86 h 113"/>
                  <a:gd name="T26" fmla="*/ 47 w 76"/>
                  <a:gd name="T27" fmla="*/ 76 h 113"/>
                  <a:gd name="T28" fmla="*/ 56 w 76"/>
                  <a:gd name="T29" fmla="*/ 63 h 113"/>
                  <a:gd name="T30" fmla="*/ 64 w 76"/>
                  <a:gd name="T31" fmla="*/ 50 h 113"/>
                  <a:gd name="T32" fmla="*/ 69 w 76"/>
                  <a:gd name="T33" fmla="*/ 34 h 113"/>
                  <a:gd name="T34" fmla="*/ 73 w 76"/>
                  <a:gd name="T35" fmla="*/ 20 h 113"/>
                  <a:gd name="T36" fmla="*/ 76 w 76"/>
                  <a:gd name="T37" fmla="*/ 7 h 113"/>
                  <a:gd name="T38" fmla="*/ 76 w 76"/>
                  <a:gd name="T39" fmla="*/ 4 h 113"/>
                  <a:gd name="T40" fmla="*/ 50 w 76"/>
                  <a:gd name="T41" fmla="*/ 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13">
                    <a:moveTo>
                      <a:pt x="50" y="4"/>
                    </a:moveTo>
                    <a:lnTo>
                      <a:pt x="50" y="0"/>
                    </a:lnTo>
                    <a:lnTo>
                      <a:pt x="47" y="14"/>
                    </a:lnTo>
                    <a:lnTo>
                      <a:pt x="44" y="27"/>
                    </a:lnTo>
                    <a:lnTo>
                      <a:pt x="37" y="37"/>
                    </a:lnTo>
                    <a:lnTo>
                      <a:pt x="30" y="50"/>
                    </a:lnTo>
                    <a:lnTo>
                      <a:pt x="27" y="63"/>
                    </a:lnTo>
                    <a:lnTo>
                      <a:pt x="20" y="73"/>
                    </a:lnTo>
                    <a:lnTo>
                      <a:pt x="10" y="83"/>
                    </a:lnTo>
                    <a:lnTo>
                      <a:pt x="0" y="93"/>
                    </a:lnTo>
                    <a:lnTo>
                      <a:pt x="20" y="113"/>
                    </a:lnTo>
                    <a:lnTo>
                      <a:pt x="30" y="103"/>
                    </a:lnTo>
                    <a:lnTo>
                      <a:pt x="40" y="86"/>
                    </a:lnTo>
                    <a:lnTo>
                      <a:pt x="47" y="76"/>
                    </a:lnTo>
                    <a:lnTo>
                      <a:pt x="56" y="63"/>
                    </a:lnTo>
                    <a:lnTo>
                      <a:pt x="64" y="50"/>
                    </a:lnTo>
                    <a:lnTo>
                      <a:pt x="69" y="34"/>
                    </a:lnTo>
                    <a:lnTo>
                      <a:pt x="73" y="20"/>
                    </a:lnTo>
                    <a:lnTo>
                      <a:pt x="76" y="7"/>
                    </a:lnTo>
                    <a:lnTo>
                      <a:pt x="76" y="4"/>
                    </a:lnTo>
                    <a:lnTo>
                      <a:pt x="5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24" name="Freeform 124">
                <a:extLst>
                  <a:ext uri="{FF2B5EF4-FFF2-40B4-BE49-F238E27FC236}">
                    <a16:creationId xmlns:a16="http://schemas.microsoft.com/office/drawing/2014/main" id="{2FFC88AD-3E91-A6A3-A710-E57836F2AB86}"/>
                  </a:ext>
                </a:extLst>
              </p:cNvPr>
              <p:cNvSpPr>
                <a:spLocks/>
              </p:cNvSpPr>
              <p:nvPr/>
            </p:nvSpPr>
            <p:spPr bwMode="auto">
              <a:xfrm>
                <a:off x="2087" y="2536"/>
                <a:ext cx="17" cy="83"/>
              </a:xfrm>
              <a:custGeom>
                <a:avLst/>
                <a:gdLst>
                  <a:gd name="T0" fmla="*/ 23 w 50"/>
                  <a:gd name="T1" fmla="*/ 0 h 248"/>
                  <a:gd name="T2" fmla="*/ 27 w 50"/>
                  <a:gd name="T3" fmla="*/ 0 h 248"/>
                  <a:gd name="T4" fmla="*/ 10 w 50"/>
                  <a:gd name="T5" fmla="*/ 32 h 248"/>
                  <a:gd name="T6" fmla="*/ 3 w 50"/>
                  <a:gd name="T7" fmla="*/ 60 h 248"/>
                  <a:gd name="T8" fmla="*/ 0 w 50"/>
                  <a:gd name="T9" fmla="*/ 94 h 248"/>
                  <a:gd name="T10" fmla="*/ 0 w 50"/>
                  <a:gd name="T11" fmla="*/ 124 h 248"/>
                  <a:gd name="T12" fmla="*/ 3 w 50"/>
                  <a:gd name="T13" fmla="*/ 154 h 248"/>
                  <a:gd name="T14" fmla="*/ 3 w 50"/>
                  <a:gd name="T15" fmla="*/ 187 h 248"/>
                  <a:gd name="T16" fmla="*/ 7 w 50"/>
                  <a:gd name="T17" fmla="*/ 218 h 248"/>
                  <a:gd name="T18" fmla="*/ 3 w 50"/>
                  <a:gd name="T19" fmla="*/ 248 h 248"/>
                  <a:gd name="T20" fmla="*/ 30 w 50"/>
                  <a:gd name="T21" fmla="*/ 248 h 248"/>
                  <a:gd name="T22" fmla="*/ 32 w 50"/>
                  <a:gd name="T23" fmla="*/ 218 h 248"/>
                  <a:gd name="T24" fmla="*/ 30 w 50"/>
                  <a:gd name="T25" fmla="*/ 187 h 248"/>
                  <a:gd name="T26" fmla="*/ 30 w 50"/>
                  <a:gd name="T27" fmla="*/ 154 h 248"/>
                  <a:gd name="T28" fmla="*/ 27 w 50"/>
                  <a:gd name="T29" fmla="*/ 124 h 248"/>
                  <a:gd name="T30" fmla="*/ 27 w 50"/>
                  <a:gd name="T31" fmla="*/ 94 h 248"/>
                  <a:gd name="T32" fmla="*/ 30 w 50"/>
                  <a:gd name="T33" fmla="*/ 68 h 248"/>
                  <a:gd name="T34" fmla="*/ 37 w 50"/>
                  <a:gd name="T35" fmla="*/ 37 h 248"/>
                  <a:gd name="T36" fmla="*/ 47 w 50"/>
                  <a:gd name="T37" fmla="*/ 15 h 248"/>
                  <a:gd name="T38" fmla="*/ 50 w 50"/>
                  <a:gd name="T39" fmla="*/ 15 h 248"/>
                  <a:gd name="T40" fmla="*/ 23 w 50"/>
                  <a:gd name="T41"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248">
                    <a:moveTo>
                      <a:pt x="23" y="0"/>
                    </a:moveTo>
                    <a:lnTo>
                      <a:pt x="27" y="0"/>
                    </a:lnTo>
                    <a:lnTo>
                      <a:pt x="10" y="32"/>
                    </a:lnTo>
                    <a:lnTo>
                      <a:pt x="3" y="60"/>
                    </a:lnTo>
                    <a:lnTo>
                      <a:pt x="0" y="94"/>
                    </a:lnTo>
                    <a:lnTo>
                      <a:pt x="0" y="124"/>
                    </a:lnTo>
                    <a:lnTo>
                      <a:pt x="3" y="154"/>
                    </a:lnTo>
                    <a:lnTo>
                      <a:pt x="3" y="187"/>
                    </a:lnTo>
                    <a:lnTo>
                      <a:pt x="7" y="218"/>
                    </a:lnTo>
                    <a:lnTo>
                      <a:pt x="3" y="248"/>
                    </a:lnTo>
                    <a:lnTo>
                      <a:pt x="30" y="248"/>
                    </a:lnTo>
                    <a:lnTo>
                      <a:pt x="32" y="218"/>
                    </a:lnTo>
                    <a:lnTo>
                      <a:pt x="30" y="187"/>
                    </a:lnTo>
                    <a:lnTo>
                      <a:pt x="30" y="154"/>
                    </a:lnTo>
                    <a:lnTo>
                      <a:pt x="27" y="124"/>
                    </a:lnTo>
                    <a:lnTo>
                      <a:pt x="27" y="94"/>
                    </a:lnTo>
                    <a:lnTo>
                      <a:pt x="30" y="68"/>
                    </a:lnTo>
                    <a:lnTo>
                      <a:pt x="37" y="37"/>
                    </a:lnTo>
                    <a:lnTo>
                      <a:pt x="47" y="15"/>
                    </a:lnTo>
                    <a:lnTo>
                      <a:pt x="50" y="1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25" name="Freeform 125">
                <a:extLst>
                  <a:ext uri="{FF2B5EF4-FFF2-40B4-BE49-F238E27FC236}">
                    <a16:creationId xmlns:a16="http://schemas.microsoft.com/office/drawing/2014/main" id="{A9F9126F-B11E-CCA6-3160-1A18314E7B06}"/>
                  </a:ext>
                </a:extLst>
              </p:cNvPr>
              <p:cNvSpPr>
                <a:spLocks/>
              </p:cNvSpPr>
              <p:nvPr/>
            </p:nvSpPr>
            <p:spPr bwMode="auto">
              <a:xfrm>
                <a:off x="2080" y="2443"/>
                <a:ext cx="26" cy="98"/>
              </a:xfrm>
              <a:custGeom>
                <a:avLst/>
                <a:gdLst>
                  <a:gd name="T0" fmla="*/ 0 w 80"/>
                  <a:gd name="T1" fmla="*/ 8 h 294"/>
                  <a:gd name="T2" fmla="*/ 10 w 80"/>
                  <a:gd name="T3" fmla="*/ 34 h 294"/>
                  <a:gd name="T4" fmla="*/ 20 w 80"/>
                  <a:gd name="T5" fmla="*/ 67 h 294"/>
                  <a:gd name="T6" fmla="*/ 30 w 80"/>
                  <a:gd name="T7" fmla="*/ 107 h 294"/>
                  <a:gd name="T8" fmla="*/ 40 w 80"/>
                  <a:gd name="T9" fmla="*/ 150 h 294"/>
                  <a:gd name="T10" fmla="*/ 50 w 80"/>
                  <a:gd name="T11" fmla="*/ 194 h 294"/>
                  <a:gd name="T12" fmla="*/ 52 w 80"/>
                  <a:gd name="T13" fmla="*/ 230 h 294"/>
                  <a:gd name="T14" fmla="*/ 52 w 80"/>
                  <a:gd name="T15" fmla="*/ 264 h 294"/>
                  <a:gd name="T16" fmla="*/ 46 w 80"/>
                  <a:gd name="T17" fmla="*/ 279 h 294"/>
                  <a:gd name="T18" fmla="*/ 72 w 80"/>
                  <a:gd name="T19" fmla="*/ 294 h 294"/>
                  <a:gd name="T20" fmla="*/ 80 w 80"/>
                  <a:gd name="T21" fmla="*/ 264 h 294"/>
                  <a:gd name="T22" fmla="*/ 80 w 80"/>
                  <a:gd name="T23" fmla="*/ 230 h 294"/>
                  <a:gd name="T24" fmla="*/ 75 w 80"/>
                  <a:gd name="T25" fmla="*/ 187 h 294"/>
                  <a:gd name="T26" fmla="*/ 66 w 80"/>
                  <a:gd name="T27" fmla="*/ 143 h 294"/>
                  <a:gd name="T28" fmla="*/ 55 w 80"/>
                  <a:gd name="T29" fmla="*/ 100 h 294"/>
                  <a:gd name="T30" fmla="*/ 46 w 80"/>
                  <a:gd name="T31" fmla="*/ 60 h 294"/>
                  <a:gd name="T32" fmla="*/ 36 w 80"/>
                  <a:gd name="T33" fmla="*/ 28 h 294"/>
                  <a:gd name="T34" fmla="*/ 26 w 80"/>
                  <a:gd name="T35" fmla="*/ 0 h 294"/>
                  <a:gd name="T36" fmla="*/ 0 w 80"/>
                  <a:gd name="T37" fmla="*/ 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294">
                    <a:moveTo>
                      <a:pt x="0" y="8"/>
                    </a:moveTo>
                    <a:lnTo>
                      <a:pt x="10" y="34"/>
                    </a:lnTo>
                    <a:lnTo>
                      <a:pt x="20" y="67"/>
                    </a:lnTo>
                    <a:lnTo>
                      <a:pt x="30" y="107"/>
                    </a:lnTo>
                    <a:lnTo>
                      <a:pt x="40" y="150"/>
                    </a:lnTo>
                    <a:lnTo>
                      <a:pt x="50" y="194"/>
                    </a:lnTo>
                    <a:lnTo>
                      <a:pt x="52" y="230"/>
                    </a:lnTo>
                    <a:lnTo>
                      <a:pt x="52" y="264"/>
                    </a:lnTo>
                    <a:lnTo>
                      <a:pt x="46" y="279"/>
                    </a:lnTo>
                    <a:lnTo>
                      <a:pt x="72" y="294"/>
                    </a:lnTo>
                    <a:lnTo>
                      <a:pt x="80" y="264"/>
                    </a:lnTo>
                    <a:lnTo>
                      <a:pt x="80" y="230"/>
                    </a:lnTo>
                    <a:lnTo>
                      <a:pt x="75" y="187"/>
                    </a:lnTo>
                    <a:lnTo>
                      <a:pt x="66" y="143"/>
                    </a:lnTo>
                    <a:lnTo>
                      <a:pt x="55" y="100"/>
                    </a:lnTo>
                    <a:lnTo>
                      <a:pt x="46" y="60"/>
                    </a:lnTo>
                    <a:lnTo>
                      <a:pt x="36" y="28"/>
                    </a:lnTo>
                    <a:lnTo>
                      <a:pt x="26"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26" name="Freeform 126">
                <a:extLst>
                  <a:ext uri="{FF2B5EF4-FFF2-40B4-BE49-F238E27FC236}">
                    <a16:creationId xmlns:a16="http://schemas.microsoft.com/office/drawing/2014/main" id="{AE799374-CE87-D29B-02A6-60BCE33B5B28}"/>
                  </a:ext>
                </a:extLst>
              </p:cNvPr>
              <p:cNvSpPr>
                <a:spLocks/>
              </p:cNvSpPr>
              <p:nvPr/>
            </p:nvSpPr>
            <p:spPr bwMode="auto">
              <a:xfrm>
                <a:off x="2063" y="2416"/>
                <a:ext cx="25" cy="30"/>
              </a:xfrm>
              <a:custGeom>
                <a:avLst/>
                <a:gdLst>
                  <a:gd name="T0" fmla="*/ 0 w 76"/>
                  <a:gd name="T1" fmla="*/ 14 h 91"/>
                  <a:gd name="T2" fmla="*/ 16 w 76"/>
                  <a:gd name="T3" fmla="*/ 34 h 91"/>
                  <a:gd name="T4" fmla="*/ 30 w 76"/>
                  <a:gd name="T5" fmla="*/ 54 h 91"/>
                  <a:gd name="T6" fmla="*/ 43 w 76"/>
                  <a:gd name="T7" fmla="*/ 74 h 91"/>
                  <a:gd name="T8" fmla="*/ 50 w 76"/>
                  <a:gd name="T9" fmla="*/ 91 h 91"/>
                  <a:gd name="T10" fmla="*/ 76 w 76"/>
                  <a:gd name="T11" fmla="*/ 83 h 91"/>
                  <a:gd name="T12" fmla="*/ 63 w 76"/>
                  <a:gd name="T13" fmla="*/ 59 h 91"/>
                  <a:gd name="T14" fmla="*/ 50 w 76"/>
                  <a:gd name="T15" fmla="*/ 41 h 91"/>
                  <a:gd name="T16" fmla="*/ 36 w 76"/>
                  <a:gd name="T17" fmla="*/ 20 h 91"/>
                  <a:gd name="T18" fmla="*/ 20 w 76"/>
                  <a:gd name="T19" fmla="*/ 0 h 91"/>
                  <a:gd name="T20" fmla="*/ 0 w 76"/>
                  <a:gd name="T21" fmla="*/ 1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1">
                    <a:moveTo>
                      <a:pt x="0" y="14"/>
                    </a:moveTo>
                    <a:lnTo>
                      <a:pt x="16" y="34"/>
                    </a:lnTo>
                    <a:lnTo>
                      <a:pt x="30" y="54"/>
                    </a:lnTo>
                    <a:lnTo>
                      <a:pt x="43" y="74"/>
                    </a:lnTo>
                    <a:lnTo>
                      <a:pt x="50" y="91"/>
                    </a:lnTo>
                    <a:lnTo>
                      <a:pt x="76" y="83"/>
                    </a:lnTo>
                    <a:lnTo>
                      <a:pt x="63" y="59"/>
                    </a:lnTo>
                    <a:lnTo>
                      <a:pt x="50" y="41"/>
                    </a:lnTo>
                    <a:lnTo>
                      <a:pt x="36" y="20"/>
                    </a:lnTo>
                    <a:lnTo>
                      <a:pt x="20"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27" name="Freeform 127">
                <a:extLst>
                  <a:ext uri="{FF2B5EF4-FFF2-40B4-BE49-F238E27FC236}">
                    <a16:creationId xmlns:a16="http://schemas.microsoft.com/office/drawing/2014/main" id="{208C2AD6-89BC-1603-8478-2726F92D8050}"/>
                  </a:ext>
                </a:extLst>
              </p:cNvPr>
              <p:cNvSpPr>
                <a:spLocks/>
              </p:cNvSpPr>
              <p:nvPr/>
            </p:nvSpPr>
            <p:spPr bwMode="auto">
              <a:xfrm>
                <a:off x="2045" y="2402"/>
                <a:ext cx="25" cy="18"/>
              </a:xfrm>
              <a:custGeom>
                <a:avLst/>
                <a:gdLst>
                  <a:gd name="T0" fmla="*/ 4 w 73"/>
                  <a:gd name="T1" fmla="*/ 27 h 54"/>
                  <a:gd name="T2" fmla="*/ 0 w 73"/>
                  <a:gd name="T3" fmla="*/ 27 h 54"/>
                  <a:gd name="T4" fmla="*/ 17 w 73"/>
                  <a:gd name="T5" fmla="*/ 30 h 54"/>
                  <a:gd name="T6" fmla="*/ 29 w 73"/>
                  <a:gd name="T7" fmla="*/ 34 h 54"/>
                  <a:gd name="T8" fmla="*/ 40 w 73"/>
                  <a:gd name="T9" fmla="*/ 45 h 54"/>
                  <a:gd name="T10" fmla="*/ 53 w 73"/>
                  <a:gd name="T11" fmla="*/ 54 h 54"/>
                  <a:gd name="T12" fmla="*/ 73 w 73"/>
                  <a:gd name="T13" fmla="*/ 40 h 54"/>
                  <a:gd name="T14" fmla="*/ 59 w 73"/>
                  <a:gd name="T15" fmla="*/ 25 h 54"/>
                  <a:gd name="T16" fmla="*/ 43 w 73"/>
                  <a:gd name="T17" fmla="*/ 15 h 54"/>
                  <a:gd name="T18" fmla="*/ 24 w 73"/>
                  <a:gd name="T19" fmla="*/ 5 h 54"/>
                  <a:gd name="T20" fmla="*/ 7 w 73"/>
                  <a:gd name="T21" fmla="*/ 0 h 54"/>
                  <a:gd name="T22" fmla="*/ 4 w 73"/>
                  <a:gd name="T23" fmla="*/ 0 h 54"/>
                  <a:gd name="T24" fmla="*/ 4 w 73"/>
                  <a:gd name="T2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4">
                    <a:moveTo>
                      <a:pt x="4" y="27"/>
                    </a:moveTo>
                    <a:lnTo>
                      <a:pt x="0" y="27"/>
                    </a:lnTo>
                    <a:lnTo>
                      <a:pt x="17" y="30"/>
                    </a:lnTo>
                    <a:lnTo>
                      <a:pt x="29" y="34"/>
                    </a:lnTo>
                    <a:lnTo>
                      <a:pt x="40" y="45"/>
                    </a:lnTo>
                    <a:lnTo>
                      <a:pt x="53" y="54"/>
                    </a:lnTo>
                    <a:lnTo>
                      <a:pt x="73" y="40"/>
                    </a:lnTo>
                    <a:lnTo>
                      <a:pt x="59" y="25"/>
                    </a:lnTo>
                    <a:lnTo>
                      <a:pt x="43" y="15"/>
                    </a:lnTo>
                    <a:lnTo>
                      <a:pt x="24" y="5"/>
                    </a:lnTo>
                    <a:lnTo>
                      <a:pt x="7" y="0"/>
                    </a:lnTo>
                    <a:lnTo>
                      <a:pt x="4" y="0"/>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28" name="Freeform 128">
                <a:extLst>
                  <a:ext uri="{FF2B5EF4-FFF2-40B4-BE49-F238E27FC236}">
                    <a16:creationId xmlns:a16="http://schemas.microsoft.com/office/drawing/2014/main" id="{391D1465-C7EA-4A16-79C6-F54F8121594D}"/>
                  </a:ext>
                </a:extLst>
              </p:cNvPr>
              <p:cNvSpPr>
                <a:spLocks/>
              </p:cNvSpPr>
              <p:nvPr/>
            </p:nvSpPr>
            <p:spPr bwMode="auto">
              <a:xfrm>
                <a:off x="2029" y="2291"/>
                <a:ext cx="18" cy="120"/>
              </a:xfrm>
              <a:custGeom>
                <a:avLst/>
                <a:gdLst>
                  <a:gd name="T0" fmla="*/ 27 w 54"/>
                  <a:gd name="T1" fmla="*/ 200 h 360"/>
                  <a:gd name="T2" fmla="*/ 0 w 54"/>
                  <a:gd name="T3" fmla="*/ 200 h 360"/>
                  <a:gd name="T4" fmla="*/ 0 w 54"/>
                  <a:gd name="T5" fmla="*/ 220 h 360"/>
                  <a:gd name="T6" fmla="*/ 4 w 54"/>
                  <a:gd name="T7" fmla="*/ 250 h 360"/>
                  <a:gd name="T8" fmla="*/ 7 w 54"/>
                  <a:gd name="T9" fmla="*/ 273 h 360"/>
                  <a:gd name="T10" fmla="*/ 10 w 54"/>
                  <a:gd name="T11" fmla="*/ 297 h 360"/>
                  <a:gd name="T12" fmla="*/ 17 w 54"/>
                  <a:gd name="T13" fmla="*/ 317 h 360"/>
                  <a:gd name="T14" fmla="*/ 21 w 54"/>
                  <a:gd name="T15" fmla="*/ 337 h 360"/>
                  <a:gd name="T16" fmla="*/ 34 w 54"/>
                  <a:gd name="T17" fmla="*/ 352 h 360"/>
                  <a:gd name="T18" fmla="*/ 50 w 54"/>
                  <a:gd name="T19" fmla="*/ 360 h 360"/>
                  <a:gd name="T20" fmla="*/ 50 w 54"/>
                  <a:gd name="T21" fmla="*/ 332 h 360"/>
                  <a:gd name="T22" fmla="*/ 54 w 54"/>
                  <a:gd name="T23" fmla="*/ 332 h 360"/>
                  <a:gd name="T24" fmla="*/ 47 w 54"/>
                  <a:gd name="T25" fmla="*/ 323 h 360"/>
                  <a:gd name="T26" fmla="*/ 44 w 54"/>
                  <a:gd name="T27" fmla="*/ 309 h 360"/>
                  <a:gd name="T28" fmla="*/ 37 w 54"/>
                  <a:gd name="T29" fmla="*/ 289 h 360"/>
                  <a:gd name="T30" fmla="*/ 34 w 54"/>
                  <a:gd name="T31" fmla="*/ 266 h 360"/>
                  <a:gd name="T32" fmla="*/ 30 w 54"/>
                  <a:gd name="T33" fmla="*/ 243 h 360"/>
                  <a:gd name="T34" fmla="*/ 27 w 54"/>
                  <a:gd name="T35" fmla="*/ 220 h 360"/>
                  <a:gd name="T36" fmla="*/ 27 w 54"/>
                  <a:gd name="T37" fmla="*/ 200 h 360"/>
                  <a:gd name="T38" fmla="*/ 0 w 54"/>
                  <a:gd name="T39" fmla="*/ 200 h 360"/>
                  <a:gd name="T40" fmla="*/ 27 w 54"/>
                  <a:gd name="T41" fmla="*/ 200 h 360"/>
                  <a:gd name="T42" fmla="*/ 0 w 54"/>
                  <a:gd name="T43" fmla="*/ 0 h 360"/>
                  <a:gd name="T44" fmla="*/ 0 w 54"/>
                  <a:gd name="T45" fmla="*/ 200 h 360"/>
                  <a:gd name="T46" fmla="*/ 27 w 54"/>
                  <a:gd name="T47" fmla="*/ 20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360">
                    <a:moveTo>
                      <a:pt x="27" y="200"/>
                    </a:moveTo>
                    <a:lnTo>
                      <a:pt x="0" y="200"/>
                    </a:lnTo>
                    <a:lnTo>
                      <a:pt x="0" y="220"/>
                    </a:lnTo>
                    <a:lnTo>
                      <a:pt x="4" y="250"/>
                    </a:lnTo>
                    <a:lnTo>
                      <a:pt x="7" y="273"/>
                    </a:lnTo>
                    <a:lnTo>
                      <a:pt x="10" y="297"/>
                    </a:lnTo>
                    <a:lnTo>
                      <a:pt x="17" y="317"/>
                    </a:lnTo>
                    <a:lnTo>
                      <a:pt x="21" y="337"/>
                    </a:lnTo>
                    <a:lnTo>
                      <a:pt x="34" y="352"/>
                    </a:lnTo>
                    <a:lnTo>
                      <a:pt x="50" y="360"/>
                    </a:lnTo>
                    <a:lnTo>
                      <a:pt x="50" y="332"/>
                    </a:lnTo>
                    <a:lnTo>
                      <a:pt x="54" y="332"/>
                    </a:lnTo>
                    <a:lnTo>
                      <a:pt x="47" y="323"/>
                    </a:lnTo>
                    <a:lnTo>
                      <a:pt x="44" y="309"/>
                    </a:lnTo>
                    <a:lnTo>
                      <a:pt x="37" y="289"/>
                    </a:lnTo>
                    <a:lnTo>
                      <a:pt x="34" y="266"/>
                    </a:lnTo>
                    <a:lnTo>
                      <a:pt x="30" y="243"/>
                    </a:lnTo>
                    <a:lnTo>
                      <a:pt x="27" y="220"/>
                    </a:lnTo>
                    <a:lnTo>
                      <a:pt x="27" y="200"/>
                    </a:lnTo>
                    <a:lnTo>
                      <a:pt x="0" y="200"/>
                    </a:lnTo>
                    <a:lnTo>
                      <a:pt x="27" y="200"/>
                    </a:lnTo>
                    <a:lnTo>
                      <a:pt x="0" y="0"/>
                    </a:lnTo>
                    <a:lnTo>
                      <a:pt x="0" y="200"/>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29" name="Freeform 129">
                <a:extLst>
                  <a:ext uri="{FF2B5EF4-FFF2-40B4-BE49-F238E27FC236}">
                    <a16:creationId xmlns:a16="http://schemas.microsoft.com/office/drawing/2014/main" id="{550B22BD-102D-AF3B-5FFE-83E659D4F284}"/>
                  </a:ext>
                </a:extLst>
              </p:cNvPr>
              <p:cNvSpPr>
                <a:spLocks/>
              </p:cNvSpPr>
              <p:nvPr/>
            </p:nvSpPr>
            <p:spPr bwMode="auto">
              <a:xfrm>
                <a:off x="2029" y="2358"/>
                <a:ext cx="18" cy="54"/>
              </a:xfrm>
              <a:custGeom>
                <a:avLst/>
                <a:gdLst>
                  <a:gd name="T0" fmla="*/ 44 w 54"/>
                  <a:gd name="T1" fmla="*/ 163 h 163"/>
                  <a:gd name="T2" fmla="*/ 50 w 54"/>
                  <a:gd name="T3" fmla="*/ 149 h 163"/>
                  <a:gd name="T4" fmla="*/ 44 w 54"/>
                  <a:gd name="T5" fmla="*/ 129 h 163"/>
                  <a:gd name="T6" fmla="*/ 40 w 54"/>
                  <a:gd name="T7" fmla="*/ 113 h 163"/>
                  <a:gd name="T8" fmla="*/ 37 w 54"/>
                  <a:gd name="T9" fmla="*/ 93 h 163"/>
                  <a:gd name="T10" fmla="*/ 34 w 54"/>
                  <a:gd name="T11" fmla="*/ 77 h 163"/>
                  <a:gd name="T12" fmla="*/ 30 w 54"/>
                  <a:gd name="T13" fmla="*/ 56 h 163"/>
                  <a:gd name="T14" fmla="*/ 27 w 54"/>
                  <a:gd name="T15" fmla="*/ 43 h 163"/>
                  <a:gd name="T16" fmla="*/ 27 w 54"/>
                  <a:gd name="T17" fmla="*/ 20 h 163"/>
                  <a:gd name="T18" fmla="*/ 27 w 54"/>
                  <a:gd name="T19" fmla="*/ 0 h 163"/>
                  <a:gd name="T20" fmla="*/ 0 w 54"/>
                  <a:gd name="T21" fmla="*/ 0 h 163"/>
                  <a:gd name="T22" fmla="*/ 0 w 54"/>
                  <a:gd name="T23" fmla="*/ 20 h 163"/>
                  <a:gd name="T24" fmla="*/ 0 w 54"/>
                  <a:gd name="T25" fmla="*/ 43 h 163"/>
                  <a:gd name="T26" fmla="*/ 4 w 54"/>
                  <a:gd name="T27" fmla="*/ 63 h 163"/>
                  <a:gd name="T28" fmla="*/ 7 w 54"/>
                  <a:gd name="T29" fmla="*/ 83 h 163"/>
                  <a:gd name="T30" fmla="*/ 10 w 54"/>
                  <a:gd name="T31" fmla="*/ 100 h 163"/>
                  <a:gd name="T32" fmla="*/ 14 w 54"/>
                  <a:gd name="T33" fmla="*/ 120 h 163"/>
                  <a:gd name="T34" fmla="*/ 17 w 54"/>
                  <a:gd name="T35" fmla="*/ 137 h 163"/>
                  <a:gd name="T36" fmla="*/ 24 w 54"/>
                  <a:gd name="T37" fmla="*/ 157 h 163"/>
                  <a:gd name="T38" fmla="*/ 30 w 54"/>
                  <a:gd name="T39" fmla="*/ 143 h 163"/>
                  <a:gd name="T40" fmla="*/ 44 w 54"/>
                  <a:gd name="T41" fmla="*/ 163 h 163"/>
                  <a:gd name="T42" fmla="*/ 54 w 54"/>
                  <a:gd name="T43" fmla="*/ 160 h 163"/>
                  <a:gd name="T44" fmla="*/ 50 w 54"/>
                  <a:gd name="T45" fmla="*/ 149 h 163"/>
                  <a:gd name="T46" fmla="*/ 44 w 54"/>
                  <a:gd name="T4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163">
                    <a:moveTo>
                      <a:pt x="44" y="163"/>
                    </a:moveTo>
                    <a:lnTo>
                      <a:pt x="50" y="149"/>
                    </a:lnTo>
                    <a:lnTo>
                      <a:pt x="44" y="129"/>
                    </a:lnTo>
                    <a:lnTo>
                      <a:pt x="40" y="113"/>
                    </a:lnTo>
                    <a:lnTo>
                      <a:pt x="37" y="93"/>
                    </a:lnTo>
                    <a:lnTo>
                      <a:pt x="34" y="77"/>
                    </a:lnTo>
                    <a:lnTo>
                      <a:pt x="30" y="56"/>
                    </a:lnTo>
                    <a:lnTo>
                      <a:pt x="27" y="43"/>
                    </a:lnTo>
                    <a:lnTo>
                      <a:pt x="27" y="20"/>
                    </a:lnTo>
                    <a:lnTo>
                      <a:pt x="27" y="0"/>
                    </a:lnTo>
                    <a:lnTo>
                      <a:pt x="0" y="0"/>
                    </a:lnTo>
                    <a:lnTo>
                      <a:pt x="0" y="20"/>
                    </a:lnTo>
                    <a:lnTo>
                      <a:pt x="0" y="43"/>
                    </a:lnTo>
                    <a:lnTo>
                      <a:pt x="4" y="63"/>
                    </a:lnTo>
                    <a:lnTo>
                      <a:pt x="7" y="83"/>
                    </a:lnTo>
                    <a:lnTo>
                      <a:pt x="10" y="100"/>
                    </a:lnTo>
                    <a:lnTo>
                      <a:pt x="14" y="120"/>
                    </a:lnTo>
                    <a:lnTo>
                      <a:pt x="17" y="137"/>
                    </a:lnTo>
                    <a:lnTo>
                      <a:pt x="24" y="157"/>
                    </a:lnTo>
                    <a:lnTo>
                      <a:pt x="30" y="143"/>
                    </a:lnTo>
                    <a:lnTo>
                      <a:pt x="44" y="163"/>
                    </a:lnTo>
                    <a:lnTo>
                      <a:pt x="54" y="160"/>
                    </a:lnTo>
                    <a:lnTo>
                      <a:pt x="50" y="149"/>
                    </a:lnTo>
                    <a:lnTo>
                      <a:pt x="44"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30" name="Freeform 130">
                <a:extLst>
                  <a:ext uri="{FF2B5EF4-FFF2-40B4-BE49-F238E27FC236}">
                    <a16:creationId xmlns:a16="http://schemas.microsoft.com/office/drawing/2014/main" id="{D33D2E15-5AA4-E371-A1E3-64650AB276DC}"/>
                  </a:ext>
                </a:extLst>
              </p:cNvPr>
              <p:cNvSpPr>
                <a:spLocks/>
              </p:cNvSpPr>
              <p:nvPr/>
            </p:nvSpPr>
            <p:spPr bwMode="auto">
              <a:xfrm>
                <a:off x="1996" y="2406"/>
                <a:ext cx="48" cy="23"/>
              </a:xfrm>
              <a:custGeom>
                <a:avLst/>
                <a:gdLst>
                  <a:gd name="T0" fmla="*/ 0 w 143"/>
                  <a:gd name="T1" fmla="*/ 66 h 69"/>
                  <a:gd name="T2" fmla="*/ 24 w 143"/>
                  <a:gd name="T3" fmla="*/ 69 h 69"/>
                  <a:gd name="T4" fmla="*/ 49 w 143"/>
                  <a:gd name="T5" fmla="*/ 66 h 69"/>
                  <a:gd name="T6" fmla="*/ 69 w 143"/>
                  <a:gd name="T7" fmla="*/ 63 h 69"/>
                  <a:gd name="T8" fmla="*/ 93 w 143"/>
                  <a:gd name="T9" fmla="*/ 53 h 69"/>
                  <a:gd name="T10" fmla="*/ 113 w 143"/>
                  <a:gd name="T11" fmla="*/ 44 h 69"/>
                  <a:gd name="T12" fmla="*/ 129 w 143"/>
                  <a:gd name="T13" fmla="*/ 30 h 69"/>
                  <a:gd name="T14" fmla="*/ 139 w 143"/>
                  <a:gd name="T15" fmla="*/ 24 h 69"/>
                  <a:gd name="T16" fmla="*/ 143 w 143"/>
                  <a:gd name="T17" fmla="*/ 20 h 69"/>
                  <a:gd name="T18" fmla="*/ 129 w 143"/>
                  <a:gd name="T19" fmla="*/ 0 h 69"/>
                  <a:gd name="T20" fmla="*/ 126 w 143"/>
                  <a:gd name="T21" fmla="*/ 4 h 69"/>
                  <a:gd name="T22" fmla="*/ 116 w 143"/>
                  <a:gd name="T23" fmla="*/ 10 h 69"/>
                  <a:gd name="T24" fmla="*/ 99 w 143"/>
                  <a:gd name="T25" fmla="*/ 17 h 69"/>
                  <a:gd name="T26" fmla="*/ 80 w 143"/>
                  <a:gd name="T27" fmla="*/ 27 h 69"/>
                  <a:gd name="T28" fmla="*/ 63 w 143"/>
                  <a:gd name="T29" fmla="*/ 37 h 69"/>
                  <a:gd name="T30" fmla="*/ 44 w 143"/>
                  <a:gd name="T31" fmla="*/ 40 h 69"/>
                  <a:gd name="T32" fmla="*/ 24 w 143"/>
                  <a:gd name="T33" fmla="*/ 44 h 69"/>
                  <a:gd name="T34" fmla="*/ 14 w 143"/>
                  <a:gd name="T35" fmla="*/ 40 h 69"/>
                  <a:gd name="T36" fmla="*/ 0 w 143"/>
                  <a:gd name="T3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69">
                    <a:moveTo>
                      <a:pt x="0" y="66"/>
                    </a:moveTo>
                    <a:lnTo>
                      <a:pt x="24" y="69"/>
                    </a:lnTo>
                    <a:lnTo>
                      <a:pt x="49" y="66"/>
                    </a:lnTo>
                    <a:lnTo>
                      <a:pt x="69" y="63"/>
                    </a:lnTo>
                    <a:lnTo>
                      <a:pt x="93" y="53"/>
                    </a:lnTo>
                    <a:lnTo>
                      <a:pt x="113" y="44"/>
                    </a:lnTo>
                    <a:lnTo>
                      <a:pt x="129" y="30"/>
                    </a:lnTo>
                    <a:lnTo>
                      <a:pt x="139" y="24"/>
                    </a:lnTo>
                    <a:lnTo>
                      <a:pt x="143" y="20"/>
                    </a:lnTo>
                    <a:lnTo>
                      <a:pt x="129" y="0"/>
                    </a:lnTo>
                    <a:lnTo>
                      <a:pt x="126" y="4"/>
                    </a:lnTo>
                    <a:lnTo>
                      <a:pt x="116" y="10"/>
                    </a:lnTo>
                    <a:lnTo>
                      <a:pt x="99" y="17"/>
                    </a:lnTo>
                    <a:lnTo>
                      <a:pt x="80" y="27"/>
                    </a:lnTo>
                    <a:lnTo>
                      <a:pt x="63" y="37"/>
                    </a:lnTo>
                    <a:lnTo>
                      <a:pt x="44" y="40"/>
                    </a:lnTo>
                    <a:lnTo>
                      <a:pt x="24" y="44"/>
                    </a:lnTo>
                    <a:lnTo>
                      <a:pt x="14" y="40"/>
                    </a:lnTo>
                    <a:lnTo>
                      <a:pt x="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31" name="Freeform 131">
                <a:extLst>
                  <a:ext uri="{FF2B5EF4-FFF2-40B4-BE49-F238E27FC236}">
                    <a16:creationId xmlns:a16="http://schemas.microsoft.com/office/drawing/2014/main" id="{0336C4F3-B456-76EB-A47E-E81C80B08447}"/>
                  </a:ext>
                </a:extLst>
              </p:cNvPr>
              <p:cNvSpPr>
                <a:spLocks/>
              </p:cNvSpPr>
              <p:nvPr/>
            </p:nvSpPr>
            <p:spPr bwMode="auto">
              <a:xfrm>
                <a:off x="1964" y="2417"/>
                <a:ext cx="37" cy="47"/>
              </a:xfrm>
              <a:custGeom>
                <a:avLst/>
                <a:gdLst>
                  <a:gd name="T0" fmla="*/ 28 w 111"/>
                  <a:gd name="T1" fmla="*/ 142 h 142"/>
                  <a:gd name="T2" fmla="*/ 35 w 111"/>
                  <a:gd name="T3" fmla="*/ 113 h 142"/>
                  <a:gd name="T4" fmla="*/ 37 w 111"/>
                  <a:gd name="T5" fmla="*/ 87 h 142"/>
                  <a:gd name="T6" fmla="*/ 44 w 111"/>
                  <a:gd name="T7" fmla="*/ 62 h 142"/>
                  <a:gd name="T8" fmla="*/ 55 w 111"/>
                  <a:gd name="T9" fmla="*/ 46 h 142"/>
                  <a:gd name="T10" fmla="*/ 59 w 111"/>
                  <a:gd name="T11" fmla="*/ 33 h 142"/>
                  <a:gd name="T12" fmla="*/ 66 w 111"/>
                  <a:gd name="T13" fmla="*/ 30 h 142"/>
                  <a:gd name="T14" fmla="*/ 83 w 111"/>
                  <a:gd name="T15" fmla="*/ 26 h 142"/>
                  <a:gd name="T16" fmla="*/ 97 w 111"/>
                  <a:gd name="T17" fmla="*/ 33 h 142"/>
                  <a:gd name="T18" fmla="*/ 111 w 111"/>
                  <a:gd name="T19" fmla="*/ 6 h 142"/>
                  <a:gd name="T20" fmla="*/ 83 w 111"/>
                  <a:gd name="T21" fmla="*/ 0 h 142"/>
                  <a:gd name="T22" fmla="*/ 59 w 111"/>
                  <a:gd name="T23" fmla="*/ 3 h 142"/>
                  <a:gd name="T24" fmla="*/ 40 w 111"/>
                  <a:gd name="T25" fmla="*/ 13 h 142"/>
                  <a:gd name="T26" fmla="*/ 28 w 111"/>
                  <a:gd name="T27" fmla="*/ 33 h 142"/>
                  <a:gd name="T28" fmla="*/ 17 w 111"/>
                  <a:gd name="T29" fmla="*/ 56 h 142"/>
                  <a:gd name="T30" fmla="*/ 11 w 111"/>
                  <a:gd name="T31" fmla="*/ 80 h 142"/>
                  <a:gd name="T32" fmla="*/ 8 w 111"/>
                  <a:gd name="T33" fmla="*/ 107 h 142"/>
                  <a:gd name="T34" fmla="*/ 0 w 111"/>
                  <a:gd name="T35" fmla="*/ 137 h 142"/>
                  <a:gd name="T36" fmla="*/ 28 w 111"/>
                  <a:gd name="T3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142">
                    <a:moveTo>
                      <a:pt x="28" y="142"/>
                    </a:moveTo>
                    <a:lnTo>
                      <a:pt x="35" y="113"/>
                    </a:lnTo>
                    <a:lnTo>
                      <a:pt x="37" y="87"/>
                    </a:lnTo>
                    <a:lnTo>
                      <a:pt x="44" y="62"/>
                    </a:lnTo>
                    <a:lnTo>
                      <a:pt x="55" y="46"/>
                    </a:lnTo>
                    <a:lnTo>
                      <a:pt x="59" y="33"/>
                    </a:lnTo>
                    <a:lnTo>
                      <a:pt x="66" y="30"/>
                    </a:lnTo>
                    <a:lnTo>
                      <a:pt x="83" y="26"/>
                    </a:lnTo>
                    <a:lnTo>
                      <a:pt x="97" y="33"/>
                    </a:lnTo>
                    <a:lnTo>
                      <a:pt x="111" y="6"/>
                    </a:lnTo>
                    <a:lnTo>
                      <a:pt x="83" y="0"/>
                    </a:lnTo>
                    <a:lnTo>
                      <a:pt x="59" y="3"/>
                    </a:lnTo>
                    <a:lnTo>
                      <a:pt x="40" y="13"/>
                    </a:lnTo>
                    <a:lnTo>
                      <a:pt x="28" y="33"/>
                    </a:lnTo>
                    <a:lnTo>
                      <a:pt x="17" y="56"/>
                    </a:lnTo>
                    <a:lnTo>
                      <a:pt x="11" y="80"/>
                    </a:lnTo>
                    <a:lnTo>
                      <a:pt x="8" y="107"/>
                    </a:lnTo>
                    <a:lnTo>
                      <a:pt x="0" y="137"/>
                    </a:lnTo>
                    <a:lnTo>
                      <a:pt x="28"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32" name="Freeform 132">
                <a:extLst>
                  <a:ext uri="{FF2B5EF4-FFF2-40B4-BE49-F238E27FC236}">
                    <a16:creationId xmlns:a16="http://schemas.microsoft.com/office/drawing/2014/main" id="{77E18B46-A917-1B00-4223-CF8BD5E6B56A}"/>
                  </a:ext>
                </a:extLst>
              </p:cNvPr>
              <p:cNvSpPr>
                <a:spLocks/>
              </p:cNvSpPr>
              <p:nvPr/>
            </p:nvSpPr>
            <p:spPr bwMode="auto">
              <a:xfrm>
                <a:off x="1955" y="2462"/>
                <a:ext cx="18" cy="10"/>
              </a:xfrm>
              <a:custGeom>
                <a:avLst/>
                <a:gdLst>
                  <a:gd name="T0" fmla="*/ 0 w 53"/>
                  <a:gd name="T1" fmla="*/ 25 h 29"/>
                  <a:gd name="T2" fmla="*/ 14 w 53"/>
                  <a:gd name="T3" fmla="*/ 29 h 29"/>
                  <a:gd name="T4" fmla="*/ 30 w 53"/>
                  <a:gd name="T5" fmla="*/ 25 h 29"/>
                  <a:gd name="T6" fmla="*/ 40 w 53"/>
                  <a:gd name="T7" fmla="*/ 20 h 29"/>
                  <a:gd name="T8" fmla="*/ 53 w 53"/>
                  <a:gd name="T9" fmla="*/ 6 h 29"/>
                  <a:gd name="T10" fmla="*/ 26 w 53"/>
                  <a:gd name="T11" fmla="*/ 0 h 29"/>
                  <a:gd name="T12" fmla="*/ 23 w 53"/>
                  <a:gd name="T13" fmla="*/ 0 h 29"/>
                  <a:gd name="T14" fmla="*/ 14 w 53"/>
                  <a:gd name="T15" fmla="*/ 3 h 29"/>
                  <a:gd name="T16" fmla="*/ 6 w 53"/>
                  <a:gd name="T17" fmla="*/ 0 h 29"/>
                  <a:gd name="T18" fmla="*/ 0 w 53"/>
                  <a:gd name="T1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9">
                    <a:moveTo>
                      <a:pt x="0" y="25"/>
                    </a:moveTo>
                    <a:lnTo>
                      <a:pt x="14" y="29"/>
                    </a:lnTo>
                    <a:lnTo>
                      <a:pt x="30" y="25"/>
                    </a:lnTo>
                    <a:lnTo>
                      <a:pt x="40" y="20"/>
                    </a:lnTo>
                    <a:lnTo>
                      <a:pt x="53" y="6"/>
                    </a:lnTo>
                    <a:lnTo>
                      <a:pt x="26" y="0"/>
                    </a:lnTo>
                    <a:lnTo>
                      <a:pt x="23" y="0"/>
                    </a:lnTo>
                    <a:lnTo>
                      <a:pt x="14" y="3"/>
                    </a:lnTo>
                    <a:lnTo>
                      <a:pt x="6"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33" name="Freeform 133">
                <a:extLst>
                  <a:ext uri="{FF2B5EF4-FFF2-40B4-BE49-F238E27FC236}">
                    <a16:creationId xmlns:a16="http://schemas.microsoft.com/office/drawing/2014/main" id="{96CEAD70-279B-8E33-D796-2D5178503532}"/>
                  </a:ext>
                </a:extLst>
              </p:cNvPr>
              <p:cNvSpPr>
                <a:spLocks/>
              </p:cNvSpPr>
              <p:nvPr/>
            </p:nvSpPr>
            <p:spPr bwMode="auto">
              <a:xfrm>
                <a:off x="1924" y="2448"/>
                <a:ext cx="33" cy="23"/>
              </a:xfrm>
              <a:custGeom>
                <a:avLst/>
                <a:gdLst>
                  <a:gd name="T0" fmla="*/ 7 w 99"/>
                  <a:gd name="T1" fmla="*/ 27 h 69"/>
                  <a:gd name="T2" fmla="*/ 26 w 99"/>
                  <a:gd name="T3" fmla="*/ 30 h 69"/>
                  <a:gd name="T4" fmla="*/ 47 w 99"/>
                  <a:gd name="T5" fmla="*/ 40 h 69"/>
                  <a:gd name="T6" fmla="*/ 66 w 99"/>
                  <a:gd name="T7" fmla="*/ 53 h 69"/>
                  <a:gd name="T8" fmla="*/ 93 w 99"/>
                  <a:gd name="T9" fmla="*/ 69 h 69"/>
                  <a:gd name="T10" fmla="*/ 99 w 99"/>
                  <a:gd name="T11" fmla="*/ 44 h 69"/>
                  <a:gd name="T12" fmla="*/ 79 w 99"/>
                  <a:gd name="T13" fmla="*/ 33 h 69"/>
                  <a:gd name="T14" fmla="*/ 58 w 99"/>
                  <a:gd name="T15" fmla="*/ 20 h 69"/>
                  <a:gd name="T16" fmla="*/ 32 w 99"/>
                  <a:gd name="T17" fmla="*/ 4 h 69"/>
                  <a:gd name="T18" fmla="*/ 0 w 99"/>
                  <a:gd name="T19" fmla="*/ 0 h 69"/>
                  <a:gd name="T20" fmla="*/ 7 w 99"/>
                  <a:gd name="T21"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69">
                    <a:moveTo>
                      <a:pt x="7" y="27"/>
                    </a:moveTo>
                    <a:lnTo>
                      <a:pt x="26" y="30"/>
                    </a:lnTo>
                    <a:lnTo>
                      <a:pt x="47" y="40"/>
                    </a:lnTo>
                    <a:lnTo>
                      <a:pt x="66" y="53"/>
                    </a:lnTo>
                    <a:lnTo>
                      <a:pt x="93" y="69"/>
                    </a:lnTo>
                    <a:lnTo>
                      <a:pt x="99" y="44"/>
                    </a:lnTo>
                    <a:lnTo>
                      <a:pt x="79" y="33"/>
                    </a:lnTo>
                    <a:lnTo>
                      <a:pt x="58" y="20"/>
                    </a:lnTo>
                    <a:lnTo>
                      <a:pt x="32" y="4"/>
                    </a:lnTo>
                    <a:lnTo>
                      <a:pt x="0" y="0"/>
                    </a:lnTo>
                    <a:lnTo>
                      <a:pt x="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34" name="Freeform 134">
                <a:extLst>
                  <a:ext uri="{FF2B5EF4-FFF2-40B4-BE49-F238E27FC236}">
                    <a16:creationId xmlns:a16="http://schemas.microsoft.com/office/drawing/2014/main" id="{4A76E1C2-9121-3658-CB1E-7F6ED51790CE}"/>
                  </a:ext>
                </a:extLst>
              </p:cNvPr>
              <p:cNvSpPr>
                <a:spLocks/>
              </p:cNvSpPr>
              <p:nvPr/>
            </p:nvSpPr>
            <p:spPr bwMode="auto">
              <a:xfrm>
                <a:off x="1879" y="2448"/>
                <a:ext cx="47" cy="31"/>
              </a:xfrm>
              <a:custGeom>
                <a:avLst/>
                <a:gdLst>
                  <a:gd name="T0" fmla="*/ 6 w 143"/>
                  <a:gd name="T1" fmla="*/ 93 h 93"/>
                  <a:gd name="T2" fmla="*/ 29 w 143"/>
                  <a:gd name="T3" fmla="*/ 86 h 93"/>
                  <a:gd name="T4" fmla="*/ 49 w 143"/>
                  <a:gd name="T5" fmla="*/ 76 h 93"/>
                  <a:gd name="T6" fmla="*/ 66 w 143"/>
                  <a:gd name="T7" fmla="*/ 63 h 93"/>
                  <a:gd name="T8" fmla="*/ 83 w 143"/>
                  <a:gd name="T9" fmla="*/ 53 h 93"/>
                  <a:gd name="T10" fmla="*/ 99 w 143"/>
                  <a:gd name="T11" fmla="*/ 43 h 93"/>
                  <a:gd name="T12" fmla="*/ 117 w 143"/>
                  <a:gd name="T13" fmla="*/ 33 h 93"/>
                  <a:gd name="T14" fmla="*/ 126 w 143"/>
                  <a:gd name="T15" fmla="*/ 29 h 93"/>
                  <a:gd name="T16" fmla="*/ 143 w 143"/>
                  <a:gd name="T17" fmla="*/ 26 h 93"/>
                  <a:gd name="T18" fmla="*/ 137 w 143"/>
                  <a:gd name="T19" fmla="*/ 0 h 93"/>
                  <a:gd name="T20" fmla="*/ 119 w 143"/>
                  <a:gd name="T21" fmla="*/ 4 h 93"/>
                  <a:gd name="T22" fmla="*/ 103 w 143"/>
                  <a:gd name="T23" fmla="*/ 14 h 93"/>
                  <a:gd name="T24" fmla="*/ 86 w 143"/>
                  <a:gd name="T25" fmla="*/ 24 h 93"/>
                  <a:gd name="T26" fmla="*/ 69 w 143"/>
                  <a:gd name="T27" fmla="*/ 33 h 93"/>
                  <a:gd name="T28" fmla="*/ 54 w 143"/>
                  <a:gd name="T29" fmla="*/ 43 h 93"/>
                  <a:gd name="T30" fmla="*/ 37 w 143"/>
                  <a:gd name="T31" fmla="*/ 49 h 93"/>
                  <a:gd name="T32" fmla="*/ 17 w 143"/>
                  <a:gd name="T33" fmla="*/ 59 h 93"/>
                  <a:gd name="T34" fmla="*/ 0 w 143"/>
                  <a:gd name="T35" fmla="*/ 66 h 93"/>
                  <a:gd name="T36" fmla="*/ 6 w 143"/>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93">
                    <a:moveTo>
                      <a:pt x="6" y="93"/>
                    </a:moveTo>
                    <a:lnTo>
                      <a:pt x="29" y="86"/>
                    </a:lnTo>
                    <a:lnTo>
                      <a:pt x="49" y="76"/>
                    </a:lnTo>
                    <a:lnTo>
                      <a:pt x="66" y="63"/>
                    </a:lnTo>
                    <a:lnTo>
                      <a:pt x="83" y="53"/>
                    </a:lnTo>
                    <a:lnTo>
                      <a:pt x="99" y="43"/>
                    </a:lnTo>
                    <a:lnTo>
                      <a:pt x="117" y="33"/>
                    </a:lnTo>
                    <a:lnTo>
                      <a:pt x="126" y="29"/>
                    </a:lnTo>
                    <a:lnTo>
                      <a:pt x="143" y="26"/>
                    </a:lnTo>
                    <a:lnTo>
                      <a:pt x="137" y="0"/>
                    </a:lnTo>
                    <a:lnTo>
                      <a:pt x="119" y="4"/>
                    </a:lnTo>
                    <a:lnTo>
                      <a:pt x="103" y="14"/>
                    </a:lnTo>
                    <a:lnTo>
                      <a:pt x="86" y="24"/>
                    </a:lnTo>
                    <a:lnTo>
                      <a:pt x="69" y="33"/>
                    </a:lnTo>
                    <a:lnTo>
                      <a:pt x="54" y="43"/>
                    </a:lnTo>
                    <a:lnTo>
                      <a:pt x="37" y="49"/>
                    </a:lnTo>
                    <a:lnTo>
                      <a:pt x="17" y="59"/>
                    </a:lnTo>
                    <a:lnTo>
                      <a:pt x="0" y="66"/>
                    </a:lnTo>
                    <a:lnTo>
                      <a:pt x="6"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35" name="Freeform 135">
                <a:extLst>
                  <a:ext uri="{FF2B5EF4-FFF2-40B4-BE49-F238E27FC236}">
                    <a16:creationId xmlns:a16="http://schemas.microsoft.com/office/drawing/2014/main" id="{EA23AA86-4C5B-555B-D7AF-4841FADD925A}"/>
                  </a:ext>
                </a:extLst>
              </p:cNvPr>
              <p:cNvSpPr>
                <a:spLocks/>
              </p:cNvSpPr>
              <p:nvPr/>
            </p:nvSpPr>
            <p:spPr bwMode="auto">
              <a:xfrm>
                <a:off x="1863" y="2470"/>
                <a:ext cx="18" cy="23"/>
              </a:xfrm>
              <a:custGeom>
                <a:avLst/>
                <a:gdLst>
                  <a:gd name="T0" fmla="*/ 7 w 54"/>
                  <a:gd name="T1" fmla="*/ 69 h 69"/>
                  <a:gd name="T2" fmla="*/ 27 w 54"/>
                  <a:gd name="T3" fmla="*/ 60 h 69"/>
                  <a:gd name="T4" fmla="*/ 40 w 54"/>
                  <a:gd name="T5" fmla="*/ 40 h 69"/>
                  <a:gd name="T6" fmla="*/ 51 w 54"/>
                  <a:gd name="T7" fmla="*/ 30 h 69"/>
                  <a:gd name="T8" fmla="*/ 54 w 54"/>
                  <a:gd name="T9" fmla="*/ 27 h 69"/>
                  <a:gd name="T10" fmla="*/ 47 w 54"/>
                  <a:gd name="T11" fmla="*/ 0 h 69"/>
                  <a:gd name="T12" fmla="*/ 30 w 54"/>
                  <a:gd name="T13" fmla="*/ 10 h 69"/>
                  <a:gd name="T14" fmla="*/ 22 w 54"/>
                  <a:gd name="T15" fmla="*/ 27 h 69"/>
                  <a:gd name="T16" fmla="*/ 7 w 54"/>
                  <a:gd name="T17" fmla="*/ 40 h 69"/>
                  <a:gd name="T18" fmla="*/ 0 w 54"/>
                  <a:gd name="T19" fmla="*/ 43 h 69"/>
                  <a:gd name="T20" fmla="*/ 7 w 54"/>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69">
                    <a:moveTo>
                      <a:pt x="7" y="69"/>
                    </a:moveTo>
                    <a:lnTo>
                      <a:pt x="27" y="60"/>
                    </a:lnTo>
                    <a:lnTo>
                      <a:pt x="40" y="40"/>
                    </a:lnTo>
                    <a:lnTo>
                      <a:pt x="51" y="30"/>
                    </a:lnTo>
                    <a:lnTo>
                      <a:pt x="54" y="27"/>
                    </a:lnTo>
                    <a:lnTo>
                      <a:pt x="47" y="0"/>
                    </a:lnTo>
                    <a:lnTo>
                      <a:pt x="30" y="10"/>
                    </a:lnTo>
                    <a:lnTo>
                      <a:pt x="22" y="27"/>
                    </a:lnTo>
                    <a:lnTo>
                      <a:pt x="7" y="40"/>
                    </a:lnTo>
                    <a:lnTo>
                      <a:pt x="0" y="43"/>
                    </a:lnTo>
                    <a:lnTo>
                      <a:pt x="7"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36" name="Freeform 136">
                <a:extLst>
                  <a:ext uri="{FF2B5EF4-FFF2-40B4-BE49-F238E27FC236}">
                    <a16:creationId xmlns:a16="http://schemas.microsoft.com/office/drawing/2014/main" id="{3B50DC4F-932E-917C-2991-B3CA56D2B96D}"/>
                  </a:ext>
                </a:extLst>
              </p:cNvPr>
              <p:cNvSpPr>
                <a:spLocks/>
              </p:cNvSpPr>
              <p:nvPr/>
            </p:nvSpPr>
            <p:spPr bwMode="auto">
              <a:xfrm>
                <a:off x="1764" y="2484"/>
                <a:ext cx="101" cy="72"/>
              </a:xfrm>
              <a:custGeom>
                <a:avLst/>
                <a:gdLst>
                  <a:gd name="T0" fmla="*/ 24 w 303"/>
                  <a:gd name="T1" fmla="*/ 216 h 216"/>
                  <a:gd name="T2" fmla="*/ 27 w 303"/>
                  <a:gd name="T3" fmla="*/ 216 h 216"/>
                  <a:gd name="T4" fmla="*/ 47 w 303"/>
                  <a:gd name="T5" fmla="*/ 176 h 216"/>
                  <a:gd name="T6" fmla="*/ 74 w 303"/>
                  <a:gd name="T7" fmla="*/ 147 h 216"/>
                  <a:gd name="T8" fmla="*/ 107 w 303"/>
                  <a:gd name="T9" fmla="*/ 114 h 216"/>
                  <a:gd name="T10" fmla="*/ 140 w 303"/>
                  <a:gd name="T11" fmla="*/ 91 h 216"/>
                  <a:gd name="T12" fmla="*/ 177 w 303"/>
                  <a:gd name="T13" fmla="*/ 71 h 216"/>
                  <a:gd name="T14" fmla="*/ 214 w 303"/>
                  <a:gd name="T15" fmla="*/ 54 h 216"/>
                  <a:gd name="T16" fmla="*/ 256 w 303"/>
                  <a:gd name="T17" fmla="*/ 37 h 216"/>
                  <a:gd name="T18" fmla="*/ 303 w 303"/>
                  <a:gd name="T19" fmla="*/ 27 h 216"/>
                  <a:gd name="T20" fmla="*/ 296 w 303"/>
                  <a:gd name="T21" fmla="*/ 0 h 216"/>
                  <a:gd name="T22" fmla="*/ 251 w 303"/>
                  <a:gd name="T23" fmla="*/ 12 h 216"/>
                  <a:gd name="T24" fmla="*/ 207 w 303"/>
                  <a:gd name="T25" fmla="*/ 27 h 216"/>
                  <a:gd name="T26" fmla="*/ 163 w 303"/>
                  <a:gd name="T27" fmla="*/ 44 h 216"/>
                  <a:gd name="T28" fmla="*/ 127 w 303"/>
                  <a:gd name="T29" fmla="*/ 71 h 216"/>
                  <a:gd name="T30" fmla="*/ 87 w 303"/>
                  <a:gd name="T31" fmla="*/ 94 h 216"/>
                  <a:gd name="T32" fmla="*/ 54 w 303"/>
                  <a:gd name="T33" fmla="*/ 127 h 216"/>
                  <a:gd name="T34" fmla="*/ 27 w 303"/>
                  <a:gd name="T35" fmla="*/ 164 h 216"/>
                  <a:gd name="T36" fmla="*/ 0 w 303"/>
                  <a:gd name="T37" fmla="*/ 204 h 216"/>
                  <a:gd name="T38" fmla="*/ 4 w 303"/>
                  <a:gd name="T39" fmla="*/ 204 h 216"/>
                  <a:gd name="T40" fmla="*/ 24 w 303"/>
                  <a:gd name="T41"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216">
                    <a:moveTo>
                      <a:pt x="24" y="216"/>
                    </a:moveTo>
                    <a:lnTo>
                      <a:pt x="27" y="216"/>
                    </a:lnTo>
                    <a:lnTo>
                      <a:pt x="47" y="176"/>
                    </a:lnTo>
                    <a:lnTo>
                      <a:pt x="74" y="147"/>
                    </a:lnTo>
                    <a:lnTo>
                      <a:pt x="107" y="114"/>
                    </a:lnTo>
                    <a:lnTo>
                      <a:pt x="140" y="91"/>
                    </a:lnTo>
                    <a:lnTo>
                      <a:pt x="177" y="71"/>
                    </a:lnTo>
                    <a:lnTo>
                      <a:pt x="214" y="54"/>
                    </a:lnTo>
                    <a:lnTo>
                      <a:pt x="256" y="37"/>
                    </a:lnTo>
                    <a:lnTo>
                      <a:pt x="303" y="27"/>
                    </a:lnTo>
                    <a:lnTo>
                      <a:pt x="296" y="0"/>
                    </a:lnTo>
                    <a:lnTo>
                      <a:pt x="251" y="12"/>
                    </a:lnTo>
                    <a:lnTo>
                      <a:pt x="207" y="27"/>
                    </a:lnTo>
                    <a:lnTo>
                      <a:pt x="163" y="44"/>
                    </a:lnTo>
                    <a:lnTo>
                      <a:pt x="127" y="71"/>
                    </a:lnTo>
                    <a:lnTo>
                      <a:pt x="87" y="94"/>
                    </a:lnTo>
                    <a:lnTo>
                      <a:pt x="54" y="127"/>
                    </a:lnTo>
                    <a:lnTo>
                      <a:pt x="27" y="164"/>
                    </a:lnTo>
                    <a:lnTo>
                      <a:pt x="0" y="204"/>
                    </a:lnTo>
                    <a:lnTo>
                      <a:pt x="4" y="204"/>
                    </a:lnTo>
                    <a:lnTo>
                      <a:pt x="24"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37" name="Freeform 137">
                <a:extLst>
                  <a:ext uri="{FF2B5EF4-FFF2-40B4-BE49-F238E27FC236}">
                    <a16:creationId xmlns:a16="http://schemas.microsoft.com/office/drawing/2014/main" id="{D5921363-CD8F-F318-EA2C-20453545E677}"/>
                  </a:ext>
                </a:extLst>
              </p:cNvPr>
              <p:cNvSpPr>
                <a:spLocks/>
              </p:cNvSpPr>
              <p:nvPr/>
            </p:nvSpPr>
            <p:spPr bwMode="auto">
              <a:xfrm>
                <a:off x="1755" y="2552"/>
                <a:ext cx="17" cy="11"/>
              </a:xfrm>
              <a:custGeom>
                <a:avLst/>
                <a:gdLst>
                  <a:gd name="T0" fmla="*/ 0 w 51"/>
                  <a:gd name="T1" fmla="*/ 33 h 33"/>
                  <a:gd name="T2" fmla="*/ 17 w 51"/>
                  <a:gd name="T3" fmla="*/ 33 h 33"/>
                  <a:gd name="T4" fmla="*/ 27 w 51"/>
                  <a:gd name="T5" fmla="*/ 29 h 33"/>
                  <a:gd name="T6" fmla="*/ 39 w 51"/>
                  <a:gd name="T7" fmla="*/ 22 h 33"/>
                  <a:gd name="T8" fmla="*/ 51 w 51"/>
                  <a:gd name="T9" fmla="*/ 12 h 33"/>
                  <a:gd name="T10" fmla="*/ 31 w 51"/>
                  <a:gd name="T11" fmla="*/ 0 h 33"/>
                  <a:gd name="T12" fmla="*/ 27 w 51"/>
                  <a:gd name="T13" fmla="*/ 4 h 33"/>
                  <a:gd name="T14" fmla="*/ 19 w 51"/>
                  <a:gd name="T15" fmla="*/ 4 h 33"/>
                  <a:gd name="T16" fmla="*/ 10 w 51"/>
                  <a:gd name="T17" fmla="*/ 6 h 33"/>
                  <a:gd name="T18" fmla="*/ 0 w 51"/>
                  <a:gd name="T19" fmla="*/ 6 h 33"/>
                  <a:gd name="T20" fmla="*/ 0 w 51"/>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33">
                    <a:moveTo>
                      <a:pt x="0" y="33"/>
                    </a:moveTo>
                    <a:lnTo>
                      <a:pt x="17" y="33"/>
                    </a:lnTo>
                    <a:lnTo>
                      <a:pt x="27" y="29"/>
                    </a:lnTo>
                    <a:lnTo>
                      <a:pt x="39" y="22"/>
                    </a:lnTo>
                    <a:lnTo>
                      <a:pt x="51" y="12"/>
                    </a:lnTo>
                    <a:lnTo>
                      <a:pt x="31" y="0"/>
                    </a:lnTo>
                    <a:lnTo>
                      <a:pt x="27" y="4"/>
                    </a:lnTo>
                    <a:lnTo>
                      <a:pt x="19" y="4"/>
                    </a:lnTo>
                    <a:lnTo>
                      <a:pt x="10" y="6"/>
                    </a:lnTo>
                    <a:lnTo>
                      <a:pt x="0" y="6"/>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38" name="Freeform 138">
                <a:extLst>
                  <a:ext uri="{FF2B5EF4-FFF2-40B4-BE49-F238E27FC236}">
                    <a16:creationId xmlns:a16="http://schemas.microsoft.com/office/drawing/2014/main" id="{64ECD8FE-D15B-B952-968F-BC7398274799}"/>
                  </a:ext>
                </a:extLst>
              </p:cNvPr>
              <p:cNvSpPr>
                <a:spLocks/>
              </p:cNvSpPr>
              <p:nvPr/>
            </p:nvSpPr>
            <p:spPr bwMode="auto">
              <a:xfrm>
                <a:off x="1722" y="2554"/>
                <a:ext cx="33" cy="22"/>
              </a:xfrm>
              <a:custGeom>
                <a:avLst/>
                <a:gdLst>
                  <a:gd name="T0" fmla="*/ 26 w 99"/>
                  <a:gd name="T1" fmla="*/ 66 h 66"/>
                  <a:gd name="T2" fmla="*/ 24 w 99"/>
                  <a:gd name="T3" fmla="*/ 66 h 66"/>
                  <a:gd name="T4" fmla="*/ 40 w 99"/>
                  <a:gd name="T5" fmla="*/ 49 h 66"/>
                  <a:gd name="T6" fmla="*/ 56 w 99"/>
                  <a:gd name="T7" fmla="*/ 39 h 66"/>
                  <a:gd name="T8" fmla="*/ 76 w 99"/>
                  <a:gd name="T9" fmla="*/ 29 h 66"/>
                  <a:gd name="T10" fmla="*/ 99 w 99"/>
                  <a:gd name="T11" fmla="*/ 27 h 66"/>
                  <a:gd name="T12" fmla="*/ 99 w 99"/>
                  <a:gd name="T13" fmla="*/ 0 h 66"/>
                  <a:gd name="T14" fmla="*/ 69 w 99"/>
                  <a:gd name="T15" fmla="*/ 3 h 66"/>
                  <a:gd name="T16" fmla="*/ 44 w 99"/>
                  <a:gd name="T17" fmla="*/ 13 h 66"/>
                  <a:gd name="T18" fmla="*/ 20 w 99"/>
                  <a:gd name="T19" fmla="*/ 29 h 66"/>
                  <a:gd name="T20" fmla="*/ 4 w 99"/>
                  <a:gd name="T21" fmla="*/ 53 h 66"/>
                  <a:gd name="T22" fmla="*/ 0 w 99"/>
                  <a:gd name="T23" fmla="*/ 53 h 66"/>
                  <a:gd name="T24" fmla="*/ 26 w 99"/>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66">
                    <a:moveTo>
                      <a:pt x="26" y="66"/>
                    </a:moveTo>
                    <a:lnTo>
                      <a:pt x="24" y="66"/>
                    </a:lnTo>
                    <a:lnTo>
                      <a:pt x="40" y="49"/>
                    </a:lnTo>
                    <a:lnTo>
                      <a:pt x="56" y="39"/>
                    </a:lnTo>
                    <a:lnTo>
                      <a:pt x="76" y="29"/>
                    </a:lnTo>
                    <a:lnTo>
                      <a:pt x="99" y="27"/>
                    </a:lnTo>
                    <a:lnTo>
                      <a:pt x="99" y="0"/>
                    </a:lnTo>
                    <a:lnTo>
                      <a:pt x="69" y="3"/>
                    </a:lnTo>
                    <a:lnTo>
                      <a:pt x="44" y="13"/>
                    </a:lnTo>
                    <a:lnTo>
                      <a:pt x="20" y="29"/>
                    </a:lnTo>
                    <a:lnTo>
                      <a:pt x="4" y="53"/>
                    </a:lnTo>
                    <a:lnTo>
                      <a:pt x="0" y="53"/>
                    </a:lnTo>
                    <a:lnTo>
                      <a:pt x="26"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39" name="Freeform 139">
                <a:extLst>
                  <a:ext uri="{FF2B5EF4-FFF2-40B4-BE49-F238E27FC236}">
                    <a16:creationId xmlns:a16="http://schemas.microsoft.com/office/drawing/2014/main" id="{145EDEDC-DCF4-4173-6CE0-F75D9C577AE4}"/>
                  </a:ext>
                </a:extLst>
              </p:cNvPr>
              <p:cNvSpPr>
                <a:spLocks/>
              </p:cNvSpPr>
              <p:nvPr/>
            </p:nvSpPr>
            <p:spPr bwMode="auto">
              <a:xfrm>
                <a:off x="1692" y="2572"/>
                <a:ext cx="39" cy="37"/>
              </a:xfrm>
              <a:custGeom>
                <a:avLst/>
                <a:gdLst>
                  <a:gd name="T0" fmla="*/ 20 w 117"/>
                  <a:gd name="T1" fmla="*/ 110 h 110"/>
                  <a:gd name="T2" fmla="*/ 44 w 117"/>
                  <a:gd name="T3" fmla="*/ 91 h 110"/>
                  <a:gd name="T4" fmla="*/ 67 w 117"/>
                  <a:gd name="T5" fmla="*/ 66 h 110"/>
                  <a:gd name="T6" fmla="*/ 94 w 117"/>
                  <a:gd name="T7" fmla="*/ 44 h 110"/>
                  <a:gd name="T8" fmla="*/ 117 w 117"/>
                  <a:gd name="T9" fmla="*/ 14 h 110"/>
                  <a:gd name="T10" fmla="*/ 90 w 117"/>
                  <a:gd name="T11" fmla="*/ 0 h 110"/>
                  <a:gd name="T12" fmla="*/ 74 w 117"/>
                  <a:gd name="T13" fmla="*/ 24 h 110"/>
                  <a:gd name="T14" fmla="*/ 48 w 117"/>
                  <a:gd name="T15" fmla="*/ 47 h 110"/>
                  <a:gd name="T16" fmla="*/ 25 w 117"/>
                  <a:gd name="T17" fmla="*/ 69 h 110"/>
                  <a:gd name="T18" fmla="*/ 0 w 117"/>
                  <a:gd name="T19" fmla="*/ 96 h 110"/>
                  <a:gd name="T20" fmla="*/ 20 w 117"/>
                  <a:gd name="T21"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10">
                    <a:moveTo>
                      <a:pt x="20" y="110"/>
                    </a:moveTo>
                    <a:lnTo>
                      <a:pt x="44" y="91"/>
                    </a:lnTo>
                    <a:lnTo>
                      <a:pt x="67" y="66"/>
                    </a:lnTo>
                    <a:lnTo>
                      <a:pt x="94" y="44"/>
                    </a:lnTo>
                    <a:lnTo>
                      <a:pt x="117" y="14"/>
                    </a:lnTo>
                    <a:lnTo>
                      <a:pt x="90" y="0"/>
                    </a:lnTo>
                    <a:lnTo>
                      <a:pt x="74" y="24"/>
                    </a:lnTo>
                    <a:lnTo>
                      <a:pt x="48" y="47"/>
                    </a:lnTo>
                    <a:lnTo>
                      <a:pt x="25" y="69"/>
                    </a:lnTo>
                    <a:lnTo>
                      <a:pt x="0" y="96"/>
                    </a:lnTo>
                    <a:lnTo>
                      <a:pt x="20"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40" name="Freeform 140">
                <a:extLst>
                  <a:ext uri="{FF2B5EF4-FFF2-40B4-BE49-F238E27FC236}">
                    <a16:creationId xmlns:a16="http://schemas.microsoft.com/office/drawing/2014/main" id="{FF652497-F256-A860-D681-216315E63C41}"/>
                  </a:ext>
                </a:extLst>
              </p:cNvPr>
              <p:cNvSpPr>
                <a:spLocks/>
              </p:cNvSpPr>
              <p:nvPr/>
            </p:nvSpPr>
            <p:spPr bwMode="auto">
              <a:xfrm>
                <a:off x="1670" y="2604"/>
                <a:ext cx="29" cy="69"/>
              </a:xfrm>
              <a:custGeom>
                <a:avLst/>
                <a:gdLst>
                  <a:gd name="T0" fmla="*/ 26 w 86"/>
                  <a:gd name="T1" fmla="*/ 207 h 207"/>
                  <a:gd name="T2" fmla="*/ 26 w 86"/>
                  <a:gd name="T3" fmla="*/ 176 h 207"/>
                  <a:gd name="T4" fmla="*/ 26 w 86"/>
                  <a:gd name="T5" fmla="*/ 151 h 207"/>
                  <a:gd name="T6" fmla="*/ 34 w 86"/>
                  <a:gd name="T7" fmla="*/ 127 h 207"/>
                  <a:gd name="T8" fmla="*/ 41 w 86"/>
                  <a:gd name="T9" fmla="*/ 104 h 207"/>
                  <a:gd name="T10" fmla="*/ 49 w 86"/>
                  <a:gd name="T11" fmla="*/ 84 h 207"/>
                  <a:gd name="T12" fmla="*/ 59 w 86"/>
                  <a:gd name="T13" fmla="*/ 60 h 207"/>
                  <a:gd name="T14" fmla="*/ 73 w 86"/>
                  <a:gd name="T15" fmla="*/ 37 h 207"/>
                  <a:gd name="T16" fmla="*/ 86 w 86"/>
                  <a:gd name="T17" fmla="*/ 14 h 207"/>
                  <a:gd name="T18" fmla="*/ 66 w 86"/>
                  <a:gd name="T19" fmla="*/ 0 h 207"/>
                  <a:gd name="T20" fmla="*/ 53 w 86"/>
                  <a:gd name="T21" fmla="*/ 24 h 207"/>
                  <a:gd name="T22" fmla="*/ 41 w 86"/>
                  <a:gd name="T23" fmla="*/ 47 h 207"/>
                  <a:gd name="T24" fmla="*/ 24 w 86"/>
                  <a:gd name="T25" fmla="*/ 70 h 207"/>
                  <a:gd name="T26" fmla="*/ 14 w 86"/>
                  <a:gd name="T27" fmla="*/ 97 h 207"/>
                  <a:gd name="T28" fmla="*/ 7 w 86"/>
                  <a:gd name="T29" fmla="*/ 120 h 207"/>
                  <a:gd name="T30" fmla="*/ 0 w 86"/>
                  <a:gd name="T31" fmla="*/ 151 h 207"/>
                  <a:gd name="T32" fmla="*/ 0 w 86"/>
                  <a:gd name="T33" fmla="*/ 176 h 207"/>
                  <a:gd name="T34" fmla="*/ 0 w 86"/>
                  <a:gd name="T35" fmla="*/ 207 h 207"/>
                  <a:gd name="T36" fmla="*/ 26 w 86"/>
                  <a:gd name="T37"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 h="207">
                    <a:moveTo>
                      <a:pt x="26" y="207"/>
                    </a:moveTo>
                    <a:lnTo>
                      <a:pt x="26" y="176"/>
                    </a:lnTo>
                    <a:lnTo>
                      <a:pt x="26" y="151"/>
                    </a:lnTo>
                    <a:lnTo>
                      <a:pt x="34" y="127"/>
                    </a:lnTo>
                    <a:lnTo>
                      <a:pt x="41" y="104"/>
                    </a:lnTo>
                    <a:lnTo>
                      <a:pt x="49" y="84"/>
                    </a:lnTo>
                    <a:lnTo>
                      <a:pt x="59" y="60"/>
                    </a:lnTo>
                    <a:lnTo>
                      <a:pt x="73" y="37"/>
                    </a:lnTo>
                    <a:lnTo>
                      <a:pt x="86" y="14"/>
                    </a:lnTo>
                    <a:lnTo>
                      <a:pt x="66" y="0"/>
                    </a:lnTo>
                    <a:lnTo>
                      <a:pt x="53" y="24"/>
                    </a:lnTo>
                    <a:lnTo>
                      <a:pt x="41" y="47"/>
                    </a:lnTo>
                    <a:lnTo>
                      <a:pt x="24" y="70"/>
                    </a:lnTo>
                    <a:lnTo>
                      <a:pt x="14" y="97"/>
                    </a:lnTo>
                    <a:lnTo>
                      <a:pt x="7" y="120"/>
                    </a:lnTo>
                    <a:lnTo>
                      <a:pt x="0" y="151"/>
                    </a:lnTo>
                    <a:lnTo>
                      <a:pt x="0" y="176"/>
                    </a:lnTo>
                    <a:lnTo>
                      <a:pt x="0" y="207"/>
                    </a:lnTo>
                    <a:lnTo>
                      <a:pt x="26"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41" name="Freeform 141">
                <a:extLst>
                  <a:ext uri="{FF2B5EF4-FFF2-40B4-BE49-F238E27FC236}">
                    <a16:creationId xmlns:a16="http://schemas.microsoft.com/office/drawing/2014/main" id="{A2C4B091-97EA-AFD0-5924-F3191C56EC3E}"/>
                  </a:ext>
                </a:extLst>
              </p:cNvPr>
              <p:cNvSpPr>
                <a:spLocks/>
              </p:cNvSpPr>
              <p:nvPr/>
            </p:nvSpPr>
            <p:spPr bwMode="auto">
              <a:xfrm>
                <a:off x="1649" y="2673"/>
                <a:ext cx="30" cy="25"/>
              </a:xfrm>
              <a:custGeom>
                <a:avLst/>
                <a:gdLst>
                  <a:gd name="T0" fmla="*/ 13 w 90"/>
                  <a:gd name="T1" fmla="*/ 76 h 76"/>
                  <a:gd name="T2" fmla="*/ 11 w 90"/>
                  <a:gd name="T3" fmla="*/ 76 h 76"/>
                  <a:gd name="T4" fmla="*/ 40 w 90"/>
                  <a:gd name="T5" fmla="*/ 67 h 76"/>
                  <a:gd name="T6" fmla="*/ 63 w 90"/>
                  <a:gd name="T7" fmla="*/ 50 h 76"/>
                  <a:gd name="T8" fmla="*/ 87 w 90"/>
                  <a:gd name="T9" fmla="*/ 30 h 76"/>
                  <a:gd name="T10" fmla="*/ 90 w 90"/>
                  <a:gd name="T11" fmla="*/ 0 h 76"/>
                  <a:gd name="T12" fmla="*/ 63 w 90"/>
                  <a:gd name="T13" fmla="*/ 0 h 76"/>
                  <a:gd name="T14" fmla="*/ 60 w 90"/>
                  <a:gd name="T15" fmla="*/ 17 h 76"/>
                  <a:gd name="T16" fmla="*/ 50 w 90"/>
                  <a:gd name="T17" fmla="*/ 30 h 76"/>
                  <a:gd name="T18" fmla="*/ 27 w 90"/>
                  <a:gd name="T19" fmla="*/ 40 h 76"/>
                  <a:gd name="T20" fmla="*/ 3 w 90"/>
                  <a:gd name="T21" fmla="*/ 50 h 76"/>
                  <a:gd name="T22" fmla="*/ 0 w 90"/>
                  <a:gd name="T23" fmla="*/ 50 h 76"/>
                  <a:gd name="T24" fmla="*/ 13 w 90"/>
                  <a:gd name="T2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76">
                    <a:moveTo>
                      <a:pt x="13" y="76"/>
                    </a:moveTo>
                    <a:lnTo>
                      <a:pt x="11" y="76"/>
                    </a:lnTo>
                    <a:lnTo>
                      <a:pt x="40" y="67"/>
                    </a:lnTo>
                    <a:lnTo>
                      <a:pt x="63" y="50"/>
                    </a:lnTo>
                    <a:lnTo>
                      <a:pt x="87" y="30"/>
                    </a:lnTo>
                    <a:lnTo>
                      <a:pt x="90" y="0"/>
                    </a:lnTo>
                    <a:lnTo>
                      <a:pt x="63" y="0"/>
                    </a:lnTo>
                    <a:lnTo>
                      <a:pt x="60" y="17"/>
                    </a:lnTo>
                    <a:lnTo>
                      <a:pt x="50" y="30"/>
                    </a:lnTo>
                    <a:lnTo>
                      <a:pt x="27" y="40"/>
                    </a:lnTo>
                    <a:lnTo>
                      <a:pt x="3" y="50"/>
                    </a:lnTo>
                    <a:lnTo>
                      <a:pt x="0" y="50"/>
                    </a:lnTo>
                    <a:lnTo>
                      <a:pt x="13"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42" name="Freeform 142">
                <a:extLst>
                  <a:ext uri="{FF2B5EF4-FFF2-40B4-BE49-F238E27FC236}">
                    <a16:creationId xmlns:a16="http://schemas.microsoft.com/office/drawing/2014/main" id="{A3758C3D-BFE9-7111-9AA2-3788385CC0CE}"/>
                  </a:ext>
                </a:extLst>
              </p:cNvPr>
              <p:cNvSpPr>
                <a:spLocks/>
              </p:cNvSpPr>
              <p:nvPr/>
            </p:nvSpPr>
            <p:spPr bwMode="auto">
              <a:xfrm>
                <a:off x="1641" y="2689"/>
                <a:ext cx="12" cy="13"/>
              </a:xfrm>
              <a:custGeom>
                <a:avLst/>
                <a:gdLst>
                  <a:gd name="T0" fmla="*/ 27 w 37"/>
                  <a:gd name="T1" fmla="*/ 37 h 37"/>
                  <a:gd name="T2" fmla="*/ 31 w 37"/>
                  <a:gd name="T3" fmla="*/ 37 h 37"/>
                  <a:gd name="T4" fmla="*/ 34 w 37"/>
                  <a:gd name="T5" fmla="*/ 30 h 37"/>
                  <a:gd name="T6" fmla="*/ 34 w 37"/>
                  <a:gd name="T7" fmla="*/ 27 h 37"/>
                  <a:gd name="T8" fmla="*/ 37 w 37"/>
                  <a:gd name="T9" fmla="*/ 27 h 37"/>
                  <a:gd name="T10" fmla="*/ 24 w 37"/>
                  <a:gd name="T11" fmla="*/ 0 h 37"/>
                  <a:gd name="T12" fmla="*/ 14 w 37"/>
                  <a:gd name="T13" fmla="*/ 7 h 37"/>
                  <a:gd name="T14" fmla="*/ 7 w 37"/>
                  <a:gd name="T15" fmla="*/ 17 h 37"/>
                  <a:gd name="T16" fmla="*/ 4 w 37"/>
                  <a:gd name="T17" fmla="*/ 24 h 37"/>
                  <a:gd name="T18" fmla="*/ 0 w 37"/>
                  <a:gd name="T19" fmla="*/ 37 h 37"/>
                  <a:gd name="T20" fmla="*/ 27 w 37"/>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7">
                    <a:moveTo>
                      <a:pt x="27" y="37"/>
                    </a:moveTo>
                    <a:lnTo>
                      <a:pt x="31" y="37"/>
                    </a:lnTo>
                    <a:lnTo>
                      <a:pt x="34" y="30"/>
                    </a:lnTo>
                    <a:lnTo>
                      <a:pt x="34" y="27"/>
                    </a:lnTo>
                    <a:lnTo>
                      <a:pt x="37" y="27"/>
                    </a:lnTo>
                    <a:lnTo>
                      <a:pt x="24" y="0"/>
                    </a:lnTo>
                    <a:lnTo>
                      <a:pt x="14" y="7"/>
                    </a:lnTo>
                    <a:lnTo>
                      <a:pt x="7" y="17"/>
                    </a:lnTo>
                    <a:lnTo>
                      <a:pt x="4" y="24"/>
                    </a:lnTo>
                    <a:lnTo>
                      <a:pt x="0" y="37"/>
                    </a:lnTo>
                    <a:lnTo>
                      <a:pt x="27"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43" name="Freeform 143">
                <a:extLst>
                  <a:ext uri="{FF2B5EF4-FFF2-40B4-BE49-F238E27FC236}">
                    <a16:creationId xmlns:a16="http://schemas.microsoft.com/office/drawing/2014/main" id="{7E84D0CA-D826-E30B-E245-2A3A16C50F84}"/>
                  </a:ext>
                </a:extLst>
              </p:cNvPr>
              <p:cNvSpPr>
                <a:spLocks/>
              </p:cNvSpPr>
              <p:nvPr/>
            </p:nvSpPr>
            <p:spPr bwMode="auto">
              <a:xfrm>
                <a:off x="1639" y="2702"/>
                <a:ext cx="13" cy="31"/>
              </a:xfrm>
              <a:custGeom>
                <a:avLst/>
                <a:gdLst>
                  <a:gd name="T0" fmla="*/ 27 w 37"/>
                  <a:gd name="T1" fmla="*/ 93 h 93"/>
                  <a:gd name="T2" fmla="*/ 23 w 37"/>
                  <a:gd name="T3" fmla="*/ 93 h 93"/>
                  <a:gd name="T4" fmla="*/ 32 w 37"/>
                  <a:gd name="T5" fmla="*/ 69 h 93"/>
                  <a:gd name="T6" fmla="*/ 37 w 37"/>
                  <a:gd name="T7" fmla="*/ 46 h 93"/>
                  <a:gd name="T8" fmla="*/ 32 w 37"/>
                  <a:gd name="T9" fmla="*/ 24 h 93"/>
                  <a:gd name="T10" fmla="*/ 32 w 37"/>
                  <a:gd name="T11" fmla="*/ 0 h 93"/>
                  <a:gd name="T12" fmla="*/ 7 w 37"/>
                  <a:gd name="T13" fmla="*/ 0 h 93"/>
                  <a:gd name="T14" fmla="*/ 7 w 37"/>
                  <a:gd name="T15" fmla="*/ 24 h 93"/>
                  <a:gd name="T16" fmla="*/ 10 w 37"/>
                  <a:gd name="T17" fmla="*/ 46 h 93"/>
                  <a:gd name="T18" fmla="*/ 7 w 37"/>
                  <a:gd name="T19" fmla="*/ 63 h 93"/>
                  <a:gd name="T20" fmla="*/ 3 w 37"/>
                  <a:gd name="T21" fmla="*/ 79 h 93"/>
                  <a:gd name="T22" fmla="*/ 0 w 37"/>
                  <a:gd name="T23" fmla="*/ 79 h 93"/>
                  <a:gd name="T24" fmla="*/ 27 w 37"/>
                  <a:gd name="T2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93">
                    <a:moveTo>
                      <a:pt x="27" y="93"/>
                    </a:moveTo>
                    <a:lnTo>
                      <a:pt x="23" y="93"/>
                    </a:lnTo>
                    <a:lnTo>
                      <a:pt x="32" y="69"/>
                    </a:lnTo>
                    <a:lnTo>
                      <a:pt x="37" y="46"/>
                    </a:lnTo>
                    <a:lnTo>
                      <a:pt x="32" y="24"/>
                    </a:lnTo>
                    <a:lnTo>
                      <a:pt x="32" y="0"/>
                    </a:lnTo>
                    <a:lnTo>
                      <a:pt x="7" y="0"/>
                    </a:lnTo>
                    <a:lnTo>
                      <a:pt x="7" y="24"/>
                    </a:lnTo>
                    <a:lnTo>
                      <a:pt x="10" y="46"/>
                    </a:lnTo>
                    <a:lnTo>
                      <a:pt x="7" y="63"/>
                    </a:lnTo>
                    <a:lnTo>
                      <a:pt x="3" y="79"/>
                    </a:lnTo>
                    <a:lnTo>
                      <a:pt x="0" y="79"/>
                    </a:lnTo>
                    <a:lnTo>
                      <a:pt x="27"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44" name="Freeform 144">
                <a:extLst>
                  <a:ext uri="{FF2B5EF4-FFF2-40B4-BE49-F238E27FC236}">
                    <a16:creationId xmlns:a16="http://schemas.microsoft.com/office/drawing/2014/main" id="{7C49A1B8-F064-FA4B-10FA-89F1BE690950}"/>
                  </a:ext>
                </a:extLst>
              </p:cNvPr>
              <p:cNvSpPr>
                <a:spLocks/>
              </p:cNvSpPr>
              <p:nvPr/>
            </p:nvSpPr>
            <p:spPr bwMode="auto">
              <a:xfrm>
                <a:off x="1616" y="2729"/>
                <a:ext cx="32" cy="40"/>
              </a:xfrm>
              <a:custGeom>
                <a:avLst/>
                <a:gdLst>
                  <a:gd name="T0" fmla="*/ 26 w 95"/>
                  <a:gd name="T1" fmla="*/ 115 h 122"/>
                  <a:gd name="T2" fmla="*/ 26 w 95"/>
                  <a:gd name="T3" fmla="*/ 98 h 122"/>
                  <a:gd name="T4" fmla="*/ 30 w 95"/>
                  <a:gd name="T5" fmla="*/ 88 h 122"/>
                  <a:gd name="T6" fmla="*/ 36 w 95"/>
                  <a:gd name="T7" fmla="*/ 75 h 122"/>
                  <a:gd name="T8" fmla="*/ 46 w 95"/>
                  <a:gd name="T9" fmla="*/ 65 h 122"/>
                  <a:gd name="T10" fmla="*/ 59 w 95"/>
                  <a:gd name="T11" fmla="*/ 53 h 122"/>
                  <a:gd name="T12" fmla="*/ 73 w 95"/>
                  <a:gd name="T13" fmla="*/ 44 h 122"/>
                  <a:gd name="T14" fmla="*/ 82 w 95"/>
                  <a:gd name="T15" fmla="*/ 26 h 122"/>
                  <a:gd name="T16" fmla="*/ 95 w 95"/>
                  <a:gd name="T17" fmla="*/ 13 h 122"/>
                  <a:gd name="T18" fmla="*/ 70 w 95"/>
                  <a:gd name="T19" fmla="*/ 0 h 122"/>
                  <a:gd name="T20" fmla="*/ 62 w 95"/>
                  <a:gd name="T21" fmla="*/ 13 h 122"/>
                  <a:gd name="T22" fmla="*/ 53 w 95"/>
                  <a:gd name="T23" fmla="*/ 23 h 122"/>
                  <a:gd name="T24" fmla="*/ 40 w 95"/>
                  <a:gd name="T25" fmla="*/ 33 h 122"/>
                  <a:gd name="T26" fmla="*/ 26 w 95"/>
                  <a:gd name="T27" fmla="*/ 46 h 122"/>
                  <a:gd name="T28" fmla="*/ 16 w 95"/>
                  <a:gd name="T29" fmla="*/ 63 h 122"/>
                  <a:gd name="T30" fmla="*/ 3 w 95"/>
                  <a:gd name="T31" fmla="*/ 75 h 122"/>
                  <a:gd name="T32" fmla="*/ 0 w 95"/>
                  <a:gd name="T33" fmla="*/ 98 h 122"/>
                  <a:gd name="T34" fmla="*/ 0 w 95"/>
                  <a:gd name="T35" fmla="*/ 122 h 122"/>
                  <a:gd name="T36" fmla="*/ 26 w 95"/>
                  <a:gd name="T37" fmla="*/ 11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122">
                    <a:moveTo>
                      <a:pt x="26" y="115"/>
                    </a:moveTo>
                    <a:lnTo>
                      <a:pt x="26" y="98"/>
                    </a:lnTo>
                    <a:lnTo>
                      <a:pt x="30" y="88"/>
                    </a:lnTo>
                    <a:lnTo>
                      <a:pt x="36" y="75"/>
                    </a:lnTo>
                    <a:lnTo>
                      <a:pt x="46" y="65"/>
                    </a:lnTo>
                    <a:lnTo>
                      <a:pt x="59" y="53"/>
                    </a:lnTo>
                    <a:lnTo>
                      <a:pt x="73" y="44"/>
                    </a:lnTo>
                    <a:lnTo>
                      <a:pt x="82" y="26"/>
                    </a:lnTo>
                    <a:lnTo>
                      <a:pt x="95" y="13"/>
                    </a:lnTo>
                    <a:lnTo>
                      <a:pt x="70" y="0"/>
                    </a:lnTo>
                    <a:lnTo>
                      <a:pt x="62" y="13"/>
                    </a:lnTo>
                    <a:lnTo>
                      <a:pt x="53" y="23"/>
                    </a:lnTo>
                    <a:lnTo>
                      <a:pt x="40" y="33"/>
                    </a:lnTo>
                    <a:lnTo>
                      <a:pt x="26" y="46"/>
                    </a:lnTo>
                    <a:lnTo>
                      <a:pt x="16" y="63"/>
                    </a:lnTo>
                    <a:lnTo>
                      <a:pt x="3" y="75"/>
                    </a:lnTo>
                    <a:lnTo>
                      <a:pt x="0" y="98"/>
                    </a:lnTo>
                    <a:lnTo>
                      <a:pt x="0" y="122"/>
                    </a:lnTo>
                    <a:lnTo>
                      <a:pt x="26"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45" name="Freeform 145">
                <a:extLst>
                  <a:ext uri="{FF2B5EF4-FFF2-40B4-BE49-F238E27FC236}">
                    <a16:creationId xmlns:a16="http://schemas.microsoft.com/office/drawing/2014/main" id="{C7D46ED9-575D-2941-5920-BD5C7BD8FCA1}"/>
                  </a:ext>
                </a:extLst>
              </p:cNvPr>
              <p:cNvSpPr>
                <a:spLocks/>
              </p:cNvSpPr>
              <p:nvPr/>
            </p:nvSpPr>
            <p:spPr bwMode="auto">
              <a:xfrm>
                <a:off x="1616" y="2767"/>
                <a:ext cx="10" cy="16"/>
              </a:xfrm>
              <a:custGeom>
                <a:avLst/>
                <a:gdLst>
                  <a:gd name="T0" fmla="*/ 23 w 30"/>
                  <a:gd name="T1" fmla="*/ 44 h 47"/>
                  <a:gd name="T2" fmla="*/ 13 w 30"/>
                  <a:gd name="T3" fmla="*/ 47 h 47"/>
                  <a:gd name="T4" fmla="*/ 30 w 30"/>
                  <a:gd name="T5" fmla="*/ 37 h 47"/>
                  <a:gd name="T6" fmla="*/ 30 w 30"/>
                  <a:gd name="T7" fmla="*/ 27 h 47"/>
                  <a:gd name="T8" fmla="*/ 30 w 30"/>
                  <a:gd name="T9" fmla="*/ 14 h 47"/>
                  <a:gd name="T10" fmla="*/ 26 w 30"/>
                  <a:gd name="T11" fmla="*/ 0 h 47"/>
                  <a:gd name="T12" fmla="*/ 0 w 30"/>
                  <a:gd name="T13" fmla="*/ 7 h 47"/>
                  <a:gd name="T14" fmla="*/ 3 w 30"/>
                  <a:gd name="T15" fmla="*/ 20 h 47"/>
                  <a:gd name="T16" fmla="*/ 3 w 30"/>
                  <a:gd name="T17" fmla="*/ 27 h 47"/>
                  <a:gd name="T18" fmla="*/ 3 w 30"/>
                  <a:gd name="T19" fmla="*/ 24 h 47"/>
                  <a:gd name="T20" fmla="*/ 13 w 30"/>
                  <a:gd name="T21" fmla="*/ 20 h 47"/>
                  <a:gd name="T22" fmla="*/ 3 w 30"/>
                  <a:gd name="T23" fmla="*/ 24 h 47"/>
                  <a:gd name="T24" fmla="*/ 23 w 30"/>
                  <a:gd name="T25"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47">
                    <a:moveTo>
                      <a:pt x="23" y="44"/>
                    </a:moveTo>
                    <a:lnTo>
                      <a:pt x="13" y="47"/>
                    </a:lnTo>
                    <a:lnTo>
                      <a:pt x="30" y="37"/>
                    </a:lnTo>
                    <a:lnTo>
                      <a:pt x="30" y="27"/>
                    </a:lnTo>
                    <a:lnTo>
                      <a:pt x="30" y="14"/>
                    </a:lnTo>
                    <a:lnTo>
                      <a:pt x="26" y="0"/>
                    </a:lnTo>
                    <a:lnTo>
                      <a:pt x="0" y="7"/>
                    </a:lnTo>
                    <a:lnTo>
                      <a:pt x="3" y="20"/>
                    </a:lnTo>
                    <a:lnTo>
                      <a:pt x="3" y="27"/>
                    </a:lnTo>
                    <a:lnTo>
                      <a:pt x="3" y="24"/>
                    </a:lnTo>
                    <a:lnTo>
                      <a:pt x="13" y="20"/>
                    </a:lnTo>
                    <a:lnTo>
                      <a:pt x="3" y="24"/>
                    </a:lnTo>
                    <a:lnTo>
                      <a:pt x="23"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46" name="Freeform 146">
                <a:extLst>
                  <a:ext uri="{FF2B5EF4-FFF2-40B4-BE49-F238E27FC236}">
                    <a16:creationId xmlns:a16="http://schemas.microsoft.com/office/drawing/2014/main" id="{34B75044-5B1B-430F-EC0C-294E4119294D}"/>
                  </a:ext>
                </a:extLst>
              </p:cNvPr>
              <p:cNvSpPr>
                <a:spLocks/>
              </p:cNvSpPr>
              <p:nvPr/>
            </p:nvSpPr>
            <p:spPr bwMode="auto">
              <a:xfrm>
                <a:off x="1575" y="2775"/>
                <a:ext cx="49" cy="79"/>
              </a:xfrm>
              <a:custGeom>
                <a:avLst/>
                <a:gdLst>
                  <a:gd name="T0" fmla="*/ 26 w 146"/>
                  <a:gd name="T1" fmla="*/ 236 h 236"/>
                  <a:gd name="T2" fmla="*/ 26 w 146"/>
                  <a:gd name="T3" fmla="*/ 229 h 236"/>
                  <a:gd name="T4" fmla="*/ 33 w 146"/>
                  <a:gd name="T5" fmla="*/ 200 h 236"/>
                  <a:gd name="T6" fmla="*/ 39 w 146"/>
                  <a:gd name="T7" fmla="*/ 169 h 236"/>
                  <a:gd name="T8" fmla="*/ 53 w 146"/>
                  <a:gd name="T9" fmla="*/ 143 h 236"/>
                  <a:gd name="T10" fmla="*/ 66 w 146"/>
                  <a:gd name="T11" fmla="*/ 117 h 236"/>
                  <a:gd name="T12" fmla="*/ 79 w 146"/>
                  <a:gd name="T13" fmla="*/ 86 h 236"/>
                  <a:gd name="T14" fmla="*/ 99 w 146"/>
                  <a:gd name="T15" fmla="*/ 66 h 236"/>
                  <a:gd name="T16" fmla="*/ 123 w 146"/>
                  <a:gd name="T17" fmla="*/ 43 h 236"/>
                  <a:gd name="T18" fmla="*/ 146 w 146"/>
                  <a:gd name="T19" fmla="*/ 20 h 236"/>
                  <a:gd name="T20" fmla="*/ 126 w 146"/>
                  <a:gd name="T21" fmla="*/ 0 h 236"/>
                  <a:gd name="T22" fmla="*/ 103 w 146"/>
                  <a:gd name="T23" fmla="*/ 23 h 236"/>
                  <a:gd name="T24" fmla="*/ 79 w 146"/>
                  <a:gd name="T25" fmla="*/ 46 h 236"/>
                  <a:gd name="T26" fmla="*/ 59 w 146"/>
                  <a:gd name="T27" fmla="*/ 73 h 236"/>
                  <a:gd name="T28" fmla="*/ 39 w 146"/>
                  <a:gd name="T29" fmla="*/ 103 h 236"/>
                  <a:gd name="T30" fmla="*/ 26 w 146"/>
                  <a:gd name="T31" fmla="*/ 129 h 236"/>
                  <a:gd name="T32" fmla="*/ 12 w 146"/>
                  <a:gd name="T33" fmla="*/ 163 h 236"/>
                  <a:gd name="T34" fmla="*/ 6 w 146"/>
                  <a:gd name="T35" fmla="*/ 192 h 236"/>
                  <a:gd name="T36" fmla="*/ 0 w 146"/>
                  <a:gd name="T37" fmla="*/ 229 h 236"/>
                  <a:gd name="T38" fmla="*/ 0 w 146"/>
                  <a:gd name="T39" fmla="*/ 222 h 236"/>
                  <a:gd name="T40" fmla="*/ 26 w 146"/>
                  <a:gd name="T41"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236">
                    <a:moveTo>
                      <a:pt x="26" y="236"/>
                    </a:moveTo>
                    <a:lnTo>
                      <a:pt x="26" y="229"/>
                    </a:lnTo>
                    <a:lnTo>
                      <a:pt x="33" y="200"/>
                    </a:lnTo>
                    <a:lnTo>
                      <a:pt x="39" y="169"/>
                    </a:lnTo>
                    <a:lnTo>
                      <a:pt x="53" y="143"/>
                    </a:lnTo>
                    <a:lnTo>
                      <a:pt x="66" y="117"/>
                    </a:lnTo>
                    <a:lnTo>
                      <a:pt x="79" y="86"/>
                    </a:lnTo>
                    <a:lnTo>
                      <a:pt x="99" y="66"/>
                    </a:lnTo>
                    <a:lnTo>
                      <a:pt x="123" y="43"/>
                    </a:lnTo>
                    <a:lnTo>
                      <a:pt x="146" y="20"/>
                    </a:lnTo>
                    <a:lnTo>
                      <a:pt x="126" y="0"/>
                    </a:lnTo>
                    <a:lnTo>
                      <a:pt x="103" y="23"/>
                    </a:lnTo>
                    <a:lnTo>
                      <a:pt x="79" y="46"/>
                    </a:lnTo>
                    <a:lnTo>
                      <a:pt x="59" y="73"/>
                    </a:lnTo>
                    <a:lnTo>
                      <a:pt x="39" y="103"/>
                    </a:lnTo>
                    <a:lnTo>
                      <a:pt x="26" y="129"/>
                    </a:lnTo>
                    <a:lnTo>
                      <a:pt x="12" y="163"/>
                    </a:lnTo>
                    <a:lnTo>
                      <a:pt x="6" y="192"/>
                    </a:lnTo>
                    <a:lnTo>
                      <a:pt x="0" y="229"/>
                    </a:lnTo>
                    <a:lnTo>
                      <a:pt x="0" y="222"/>
                    </a:lnTo>
                    <a:lnTo>
                      <a:pt x="26" y="2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47" name="Freeform 147">
                <a:extLst>
                  <a:ext uri="{FF2B5EF4-FFF2-40B4-BE49-F238E27FC236}">
                    <a16:creationId xmlns:a16="http://schemas.microsoft.com/office/drawing/2014/main" id="{C080D34E-2C4A-0B93-213C-4380431E5262}"/>
                  </a:ext>
                </a:extLst>
              </p:cNvPr>
              <p:cNvSpPr>
                <a:spLocks/>
              </p:cNvSpPr>
              <p:nvPr/>
            </p:nvSpPr>
            <p:spPr bwMode="auto">
              <a:xfrm>
                <a:off x="1562" y="2849"/>
                <a:ext cx="21" cy="16"/>
              </a:xfrm>
              <a:custGeom>
                <a:avLst/>
                <a:gdLst>
                  <a:gd name="T0" fmla="*/ 30 w 63"/>
                  <a:gd name="T1" fmla="*/ 31 h 47"/>
                  <a:gd name="T2" fmla="*/ 27 w 63"/>
                  <a:gd name="T3" fmla="*/ 47 h 47"/>
                  <a:gd name="T4" fmla="*/ 40 w 63"/>
                  <a:gd name="T5" fmla="*/ 41 h 47"/>
                  <a:gd name="T6" fmla="*/ 49 w 63"/>
                  <a:gd name="T7" fmla="*/ 31 h 47"/>
                  <a:gd name="T8" fmla="*/ 57 w 63"/>
                  <a:gd name="T9" fmla="*/ 21 h 47"/>
                  <a:gd name="T10" fmla="*/ 63 w 63"/>
                  <a:gd name="T11" fmla="*/ 14 h 47"/>
                  <a:gd name="T12" fmla="*/ 37 w 63"/>
                  <a:gd name="T13" fmla="*/ 0 h 47"/>
                  <a:gd name="T14" fmla="*/ 37 w 63"/>
                  <a:gd name="T15" fmla="*/ 7 h 47"/>
                  <a:gd name="T16" fmla="*/ 30 w 63"/>
                  <a:gd name="T17" fmla="*/ 10 h 47"/>
                  <a:gd name="T18" fmla="*/ 20 w 63"/>
                  <a:gd name="T19" fmla="*/ 21 h 47"/>
                  <a:gd name="T20" fmla="*/ 14 w 63"/>
                  <a:gd name="T21" fmla="*/ 27 h 47"/>
                  <a:gd name="T22" fmla="*/ 10 w 63"/>
                  <a:gd name="T23" fmla="*/ 44 h 47"/>
                  <a:gd name="T24" fmla="*/ 14 w 63"/>
                  <a:gd name="T25" fmla="*/ 27 h 47"/>
                  <a:gd name="T26" fmla="*/ 0 w 63"/>
                  <a:gd name="T27" fmla="*/ 34 h 47"/>
                  <a:gd name="T28" fmla="*/ 10 w 63"/>
                  <a:gd name="T29" fmla="*/ 47 h 47"/>
                  <a:gd name="T30" fmla="*/ 30 w 63"/>
                  <a:gd name="T31"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47">
                    <a:moveTo>
                      <a:pt x="30" y="31"/>
                    </a:moveTo>
                    <a:lnTo>
                      <a:pt x="27" y="47"/>
                    </a:lnTo>
                    <a:lnTo>
                      <a:pt x="40" y="41"/>
                    </a:lnTo>
                    <a:lnTo>
                      <a:pt x="49" y="31"/>
                    </a:lnTo>
                    <a:lnTo>
                      <a:pt x="57" y="21"/>
                    </a:lnTo>
                    <a:lnTo>
                      <a:pt x="63" y="14"/>
                    </a:lnTo>
                    <a:lnTo>
                      <a:pt x="37" y="0"/>
                    </a:lnTo>
                    <a:lnTo>
                      <a:pt x="37" y="7"/>
                    </a:lnTo>
                    <a:lnTo>
                      <a:pt x="30" y="10"/>
                    </a:lnTo>
                    <a:lnTo>
                      <a:pt x="20" y="21"/>
                    </a:lnTo>
                    <a:lnTo>
                      <a:pt x="14" y="27"/>
                    </a:lnTo>
                    <a:lnTo>
                      <a:pt x="10" y="44"/>
                    </a:lnTo>
                    <a:lnTo>
                      <a:pt x="14" y="27"/>
                    </a:lnTo>
                    <a:lnTo>
                      <a:pt x="0" y="34"/>
                    </a:lnTo>
                    <a:lnTo>
                      <a:pt x="10" y="47"/>
                    </a:lnTo>
                    <a:lnTo>
                      <a:pt x="3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48" name="Freeform 148">
                <a:extLst>
                  <a:ext uri="{FF2B5EF4-FFF2-40B4-BE49-F238E27FC236}">
                    <a16:creationId xmlns:a16="http://schemas.microsoft.com/office/drawing/2014/main" id="{D8661D8F-72D0-41EA-FF94-306FB4968D0C}"/>
                  </a:ext>
                </a:extLst>
              </p:cNvPr>
              <p:cNvSpPr>
                <a:spLocks/>
              </p:cNvSpPr>
              <p:nvPr/>
            </p:nvSpPr>
            <p:spPr bwMode="auto">
              <a:xfrm>
                <a:off x="1566" y="2859"/>
                <a:ext cx="15" cy="26"/>
              </a:xfrm>
              <a:custGeom>
                <a:avLst/>
                <a:gdLst>
                  <a:gd name="T0" fmla="*/ 34 w 47"/>
                  <a:gd name="T1" fmla="*/ 77 h 77"/>
                  <a:gd name="T2" fmla="*/ 47 w 47"/>
                  <a:gd name="T3" fmla="*/ 64 h 77"/>
                  <a:gd name="T4" fmla="*/ 44 w 47"/>
                  <a:gd name="T5" fmla="*/ 47 h 77"/>
                  <a:gd name="T6" fmla="*/ 40 w 47"/>
                  <a:gd name="T7" fmla="*/ 30 h 77"/>
                  <a:gd name="T8" fmla="*/ 30 w 47"/>
                  <a:gd name="T9" fmla="*/ 14 h 77"/>
                  <a:gd name="T10" fmla="*/ 20 w 47"/>
                  <a:gd name="T11" fmla="*/ 0 h 77"/>
                  <a:gd name="T12" fmla="*/ 0 w 47"/>
                  <a:gd name="T13" fmla="*/ 14 h 77"/>
                  <a:gd name="T14" fmla="*/ 12 w 47"/>
                  <a:gd name="T15" fmla="*/ 27 h 77"/>
                  <a:gd name="T16" fmla="*/ 14 w 47"/>
                  <a:gd name="T17" fmla="*/ 37 h 77"/>
                  <a:gd name="T18" fmla="*/ 17 w 47"/>
                  <a:gd name="T19" fmla="*/ 54 h 77"/>
                  <a:gd name="T20" fmla="*/ 20 w 47"/>
                  <a:gd name="T21" fmla="*/ 64 h 77"/>
                  <a:gd name="T22" fmla="*/ 34 w 47"/>
                  <a:gd name="T23" fmla="*/ 51 h 77"/>
                  <a:gd name="T24" fmla="*/ 34 w 47"/>
                  <a:gd name="T25" fmla="*/ 77 h 77"/>
                  <a:gd name="T26" fmla="*/ 47 w 47"/>
                  <a:gd name="T27" fmla="*/ 77 h 77"/>
                  <a:gd name="T28" fmla="*/ 47 w 47"/>
                  <a:gd name="T29" fmla="*/ 64 h 77"/>
                  <a:gd name="T30" fmla="*/ 34 w 47"/>
                  <a:gd name="T3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77">
                    <a:moveTo>
                      <a:pt x="34" y="77"/>
                    </a:moveTo>
                    <a:lnTo>
                      <a:pt x="47" y="64"/>
                    </a:lnTo>
                    <a:lnTo>
                      <a:pt x="44" y="47"/>
                    </a:lnTo>
                    <a:lnTo>
                      <a:pt x="40" y="30"/>
                    </a:lnTo>
                    <a:lnTo>
                      <a:pt x="30" y="14"/>
                    </a:lnTo>
                    <a:lnTo>
                      <a:pt x="20" y="0"/>
                    </a:lnTo>
                    <a:lnTo>
                      <a:pt x="0" y="14"/>
                    </a:lnTo>
                    <a:lnTo>
                      <a:pt x="12" y="27"/>
                    </a:lnTo>
                    <a:lnTo>
                      <a:pt x="14" y="37"/>
                    </a:lnTo>
                    <a:lnTo>
                      <a:pt x="17" y="54"/>
                    </a:lnTo>
                    <a:lnTo>
                      <a:pt x="20" y="64"/>
                    </a:lnTo>
                    <a:lnTo>
                      <a:pt x="34" y="51"/>
                    </a:lnTo>
                    <a:lnTo>
                      <a:pt x="34" y="77"/>
                    </a:lnTo>
                    <a:lnTo>
                      <a:pt x="47" y="77"/>
                    </a:lnTo>
                    <a:lnTo>
                      <a:pt x="47" y="64"/>
                    </a:lnTo>
                    <a:lnTo>
                      <a:pt x="34"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49" name="Freeform 149">
                <a:extLst>
                  <a:ext uri="{FF2B5EF4-FFF2-40B4-BE49-F238E27FC236}">
                    <a16:creationId xmlns:a16="http://schemas.microsoft.com/office/drawing/2014/main" id="{1EAFB4E1-7544-B81E-B5EF-802E3693AA1F}"/>
                  </a:ext>
                </a:extLst>
              </p:cNvPr>
              <p:cNvSpPr>
                <a:spLocks/>
              </p:cNvSpPr>
              <p:nvPr/>
            </p:nvSpPr>
            <p:spPr bwMode="auto">
              <a:xfrm>
                <a:off x="1560" y="2876"/>
                <a:ext cx="17" cy="11"/>
              </a:xfrm>
              <a:custGeom>
                <a:avLst/>
                <a:gdLst>
                  <a:gd name="T0" fmla="*/ 30 w 50"/>
                  <a:gd name="T1" fmla="*/ 12 h 32"/>
                  <a:gd name="T2" fmla="*/ 23 w 50"/>
                  <a:gd name="T3" fmla="*/ 32 h 32"/>
                  <a:gd name="T4" fmla="*/ 30 w 50"/>
                  <a:gd name="T5" fmla="*/ 29 h 32"/>
                  <a:gd name="T6" fmla="*/ 39 w 50"/>
                  <a:gd name="T7" fmla="*/ 29 h 32"/>
                  <a:gd name="T8" fmla="*/ 46 w 50"/>
                  <a:gd name="T9" fmla="*/ 25 h 32"/>
                  <a:gd name="T10" fmla="*/ 50 w 50"/>
                  <a:gd name="T11" fmla="*/ 25 h 32"/>
                  <a:gd name="T12" fmla="*/ 50 w 50"/>
                  <a:gd name="T13" fmla="*/ 0 h 32"/>
                  <a:gd name="T14" fmla="*/ 39 w 50"/>
                  <a:gd name="T15" fmla="*/ 0 h 32"/>
                  <a:gd name="T16" fmla="*/ 32 w 50"/>
                  <a:gd name="T17" fmla="*/ 3 h 32"/>
                  <a:gd name="T18" fmla="*/ 23 w 50"/>
                  <a:gd name="T19" fmla="*/ 3 h 32"/>
                  <a:gd name="T20" fmla="*/ 16 w 50"/>
                  <a:gd name="T21" fmla="*/ 5 h 32"/>
                  <a:gd name="T22" fmla="*/ 10 w 50"/>
                  <a:gd name="T23" fmla="*/ 25 h 32"/>
                  <a:gd name="T24" fmla="*/ 16 w 50"/>
                  <a:gd name="T25" fmla="*/ 5 h 32"/>
                  <a:gd name="T26" fmla="*/ 0 w 50"/>
                  <a:gd name="T27" fmla="*/ 12 h 32"/>
                  <a:gd name="T28" fmla="*/ 10 w 50"/>
                  <a:gd name="T29" fmla="*/ 25 h 32"/>
                  <a:gd name="T30" fmla="*/ 30 w 50"/>
                  <a:gd name="T31"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2">
                    <a:moveTo>
                      <a:pt x="30" y="12"/>
                    </a:moveTo>
                    <a:lnTo>
                      <a:pt x="23" y="32"/>
                    </a:lnTo>
                    <a:lnTo>
                      <a:pt x="30" y="29"/>
                    </a:lnTo>
                    <a:lnTo>
                      <a:pt x="39" y="29"/>
                    </a:lnTo>
                    <a:lnTo>
                      <a:pt x="46" y="25"/>
                    </a:lnTo>
                    <a:lnTo>
                      <a:pt x="50" y="25"/>
                    </a:lnTo>
                    <a:lnTo>
                      <a:pt x="50" y="0"/>
                    </a:lnTo>
                    <a:lnTo>
                      <a:pt x="39" y="0"/>
                    </a:lnTo>
                    <a:lnTo>
                      <a:pt x="32" y="3"/>
                    </a:lnTo>
                    <a:lnTo>
                      <a:pt x="23" y="3"/>
                    </a:lnTo>
                    <a:lnTo>
                      <a:pt x="16" y="5"/>
                    </a:lnTo>
                    <a:lnTo>
                      <a:pt x="10" y="25"/>
                    </a:lnTo>
                    <a:lnTo>
                      <a:pt x="16" y="5"/>
                    </a:lnTo>
                    <a:lnTo>
                      <a:pt x="0" y="12"/>
                    </a:lnTo>
                    <a:lnTo>
                      <a:pt x="10" y="25"/>
                    </a:lnTo>
                    <a:lnTo>
                      <a:pt x="3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50" name="Freeform 150">
                <a:extLst>
                  <a:ext uri="{FF2B5EF4-FFF2-40B4-BE49-F238E27FC236}">
                    <a16:creationId xmlns:a16="http://schemas.microsoft.com/office/drawing/2014/main" id="{2658420A-FE02-6D95-D609-2C11AE47365E}"/>
                  </a:ext>
                </a:extLst>
              </p:cNvPr>
              <p:cNvSpPr>
                <a:spLocks/>
              </p:cNvSpPr>
              <p:nvPr/>
            </p:nvSpPr>
            <p:spPr bwMode="auto">
              <a:xfrm>
                <a:off x="1546" y="2881"/>
                <a:ext cx="29" cy="30"/>
              </a:xfrm>
              <a:custGeom>
                <a:avLst/>
                <a:gdLst>
                  <a:gd name="T0" fmla="*/ 41 w 87"/>
                  <a:gd name="T1" fmla="*/ 66 h 92"/>
                  <a:gd name="T2" fmla="*/ 48 w 87"/>
                  <a:gd name="T3" fmla="*/ 89 h 92"/>
                  <a:gd name="T4" fmla="*/ 67 w 87"/>
                  <a:gd name="T5" fmla="*/ 74 h 92"/>
                  <a:gd name="T6" fmla="*/ 84 w 87"/>
                  <a:gd name="T7" fmla="*/ 52 h 92"/>
                  <a:gd name="T8" fmla="*/ 87 w 87"/>
                  <a:gd name="T9" fmla="*/ 27 h 92"/>
                  <a:gd name="T10" fmla="*/ 74 w 87"/>
                  <a:gd name="T11" fmla="*/ 0 h 92"/>
                  <a:gd name="T12" fmla="*/ 54 w 87"/>
                  <a:gd name="T13" fmla="*/ 13 h 92"/>
                  <a:gd name="T14" fmla="*/ 60 w 87"/>
                  <a:gd name="T15" fmla="*/ 33 h 92"/>
                  <a:gd name="T16" fmla="*/ 57 w 87"/>
                  <a:gd name="T17" fmla="*/ 40 h 92"/>
                  <a:gd name="T18" fmla="*/ 48 w 87"/>
                  <a:gd name="T19" fmla="*/ 52 h 92"/>
                  <a:gd name="T20" fmla="*/ 35 w 87"/>
                  <a:gd name="T21" fmla="*/ 69 h 92"/>
                  <a:gd name="T22" fmla="*/ 41 w 87"/>
                  <a:gd name="T23" fmla="*/ 92 h 92"/>
                  <a:gd name="T24" fmla="*/ 35 w 87"/>
                  <a:gd name="T25" fmla="*/ 69 h 92"/>
                  <a:gd name="T26" fmla="*/ 0 w 87"/>
                  <a:gd name="T27" fmla="*/ 92 h 92"/>
                  <a:gd name="T28" fmla="*/ 41 w 87"/>
                  <a:gd name="T29" fmla="*/ 92 h 92"/>
                  <a:gd name="T30" fmla="*/ 41 w 87"/>
                  <a:gd name="T31" fmla="*/ 6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2">
                    <a:moveTo>
                      <a:pt x="41" y="66"/>
                    </a:moveTo>
                    <a:lnTo>
                      <a:pt x="48" y="89"/>
                    </a:lnTo>
                    <a:lnTo>
                      <a:pt x="67" y="74"/>
                    </a:lnTo>
                    <a:lnTo>
                      <a:pt x="84" y="52"/>
                    </a:lnTo>
                    <a:lnTo>
                      <a:pt x="87" y="27"/>
                    </a:lnTo>
                    <a:lnTo>
                      <a:pt x="74" y="0"/>
                    </a:lnTo>
                    <a:lnTo>
                      <a:pt x="54" y="13"/>
                    </a:lnTo>
                    <a:lnTo>
                      <a:pt x="60" y="33"/>
                    </a:lnTo>
                    <a:lnTo>
                      <a:pt x="57" y="40"/>
                    </a:lnTo>
                    <a:lnTo>
                      <a:pt x="48" y="52"/>
                    </a:lnTo>
                    <a:lnTo>
                      <a:pt x="35" y="69"/>
                    </a:lnTo>
                    <a:lnTo>
                      <a:pt x="41" y="92"/>
                    </a:lnTo>
                    <a:lnTo>
                      <a:pt x="35" y="69"/>
                    </a:lnTo>
                    <a:lnTo>
                      <a:pt x="0" y="92"/>
                    </a:lnTo>
                    <a:lnTo>
                      <a:pt x="41" y="92"/>
                    </a:lnTo>
                    <a:lnTo>
                      <a:pt x="41"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51" name="Freeform 151">
                <a:extLst>
                  <a:ext uri="{FF2B5EF4-FFF2-40B4-BE49-F238E27FC236}">
                    <a16:creationId xmlns:a16="http://schemas.microsoft.com/office/drawing/2014/main" id="{5EDCADA4-2581-1E3E-A0B6-0E217F130133}"/>
                  </a:ext>
                </a:extLst>
              </p:cNvPr>
              <p:cNvSpPr>
                <a:spLocks/>
              </p:cNvSpPr>
              <p:nvPr/>
            </p:nvSpPr>
            <p:spPr bwMode="auto">
              <a:xfrm>
                <a:off x="1559" y="2903"/>
                <a:ext cx="18" cy="15"/>
              </a:xfrm>
              <a:custGeom>
                <a:avLst/>
                <a:gdLst>
                  <a:gd name="T0" fmla="*/ 40 w 54"/>
                  <a:gd name="T1" fmla="*/ 40 h 47"/>
                  <a:gd name="T2" fmla="*/ 30 w 54"/>
                  <a:gd name="T3" fmla="*/ 20 h 47"/>
                  <a:gd name="T4" fmla="*/ 27 w 54"/>
                  <a:gd name="T5" fmla="*/ 20 h 47"/>
                  <a:gd name="T6" fmla="*/ 27 w 54"/>
                  <a:gd name="T7" fmla="*/ 16 h 47"/>
                  <a:gd name="T8" fmla="*/ 17 w 54"/>
                  <a:gd name="T9" fmla="*/ 8 h 47"/>
                  <a:gd name="T10" fmla="*/ 0 w 54"/>
                  <a:gd name="T11" fmla="*/ 0 h 47"/>
                  <a:gd name="T12" fmla="*/ 0 w 54"/>
                  <a:gd name="T13" fmla="*/ 26 h 47"/>
                  <a:gd name="T14" fmla="*/ 5 w 54"/>
                  <a:gd name="T15" fmla="*/ 26 h 47"/>
                  <a:gd name="T16" fmla="*/ 8 w 54"/>
                  <a:gd name="T17" fmla="*/ 30 h 47"/>
                  <a:gd name="T18" fmla="*/ 15 w 54"/>
                  <a:gd name="T19" fmla="*/ 40 h 47"/>
                  <a:gd name="T20" fmla="*/ 30 w 54"/>
                  <a:gd name="T21" fmla="*/ 47 h 47"/>
                  <a:gd name="T22" fmla="*/ 20 w 54"/>
                  <a:gd name="T23" fmla="*/ 26 h 47"/>
                  <a:gd name="T24" fmla="*/ 40 w 54"/>
                  <a:gd name="T25" fmla="*/ 40 h 47"/>
                  <a:gd name="T26" fmla="*/ 54 w 54"/>
                  <a:gd name="T27" fmla="*/ 20 h 47"/>
                  <a:gd name="T28" fmla="*/ 30 w 54"/>
                  <a:gd name="T29" fmla="*/ 20 h 47"/>
                  <a:gd name="T30" fmla="*/ 40 w 54"/>
                  <a:gd name="T31"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47">
                    <a:moveTo>
                      <a:pt x="40" y="40"/>
                    </a:moveTo>
                    <a:lnTo>
                      <a:pt x="30" y="20"/>
                    </a:lnTo>
                    <a:lnTo>
                      <a:pt x="27" y="20"/>
                    </a:lnTo>
                    <a:lnTo>
                      <a:pt x="27" y="16"/>
                    </a:lnTo>
                    <a:lnTo>
                      <a:pt x="17" y="8"/>
                    </a:lnTo>
                    <a:lnTo>
                      <a:pt x="0" y="0"/>
                    </a:lnTo>
                    <a:lnTo>
                      <a:pt x="0" y="26"/>
                    </a:lnTo>
                    <a:lnTo>
                      <a:pt x="5" y="26"/>
                    </a:lnTo>
                    <a:lnTo>
                      <a:pt x="8" y="30"/>
                    </a:lnTo>
                    <a:lnTo>
                      <a:pt x="15" y="40"/>
                    </a:lnTo>
                    <a:lnTo>
                      <a:pt x="30" y="47"/>
                    </a:lnTo>
                    <a:lnTo>
                      <a:pt x="20" y="26"/>
                    </a:lnTo>
                    <a:lnTo>
                      <a:pt x="40" y="40"/>
                    </a:lnTo>
                    <a:lnTo>
                      <a:pt x="54" y="20"/>
                    </a:lnTo>
                    <a:lnTo>
                      <a:pt x="30" y="20"/>
                    </a:lnTo>
                    <a:lnTo>
                      <a:pt x="4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52" name="Freeform 152">
                <a:extLst>
                  <a:ext uri="{FF2B5EF4-FFF2-40B4-BE49-F238E27FC236}">
                    <a16:creationId xmlns:a16="http://schemas.microsoft.com/office/drawing/2014/main" id="{512C3490-1135-1E68-794E-1A07E422F7DC}"/>
                  </a:ext>
                </a:extLst>
              </p:cNvPr>
              <p:cNvSpPr>
                <a:spLocks/>
              </p:cNvSpPr>
              <p:nvPr/>
            </p:nvSpPr>
            <p:spPr bwMode="auto">
              <a:xfrm>
                <a:off x="1538" y="2911"/>
                <a:ext cx="34" cy="78"/>
              </a:xfrm>
              <a:custGeom>
                <a:avLst/>
                <a:gdLst>
                  <a:gd name="T0" fmla="*/ 27 w 102"/>
                  <a:gd name="T1" fmla="*/ 233 h 233"/>
                  <a:gd name="T2" fmla="*/ 37 w 102"/>
                  <a:gd name="T3" fmla="*/ 203 h 233"/>
                  <a:gd name="T4" fmla="*/ 47 w 102"/>
                  <a:gd name="T5" fmla="*/ 176 h 233"/>
                  <a:gd name="T6" fmla="*/ 53 w 102"/>
                  <a:gd name="T7" fmla="*/ 146 h 233"/>
                  <a:gd name="T8" fmla="*/ 63 w 102"/>
                  <a:gd name="T9" fmla="*/ 116 h 233"/>
                  <a:gd name="T10" fmla="*/ 70 w 102"/>
                  <a:gd name="T11" fmla="*/ 90 h 233"/>
                  <a:gd name="T12" fmla="*/ 79 w 102"/>
                  <a:gd name="T13" fmla="*/ 66 h 233"/>
                  <a:gd name="T14" fmla="*/ 93 w 102"/>
                  <a:gd name="T15" fmla="*/ 39 h 233"/>
                  <a:gd name="T16" fmla="*/ 102 w 102"/>
                  <a:gd name="T17" fmla="*/ 13 h 233"/>
                  <a:gd name="T18" fmla="*/ 82 w 102"/>
                  <a:gd name="T19" fmla="*/ 0 h 233"/>
                  <a:gd name="T20" fmla="*/ 67 w 102"/>
                  <a:gd name="T21" fmla="*/ 26 h 233"/>
                  <a:gd name="T22" fmla="*/ 53 w 102"/>
                  <a:gd name="T23" fmla="*/ 53 h 233"/>
                  <a:gd name="T24" fmla="*/ 43 w 102"/>
                  <a:gd name="T25" fmla="*/ 83 h 233"/>
                  <a:gd name="T26" fmla="*/ 37 w 102"/>
                  <a:gd name="T27" fmla="*/ 110 h 233"/>
                  <a:gd name="T28" fmla="*/ 27 w 102"/>
                  <a:gd name="T29" fmla="*/ 140 h 233"/>
                  <a:gd name="T30" fmla="*/ 20 w 102"/>
                  <a:gd name="T31" fmla="*/ 170 h 233"/>
                  <a:gd name="T32" fmla="*/ 10 w 102"/>
                  <a:gd name="T33" fmla="*/ 197 h 233"/>
                  <a:gd name="T34" fmla="*/ 0 w 102"/>
                  <a:gd name="T35" fmla="*/ 225 h 233"/>
                  <a:gd name="T36" fmla="*/ 27 w 102"/>
                  <a:gd name="T37"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233">
                    <a:moveTo>
                      <a:pt x="27" y="233"/>
                    </a:moveTo>
                    <a:lnTo>
                      <a:pt x="37" y="203"/>
                    </a:lnTo>
                    <a:lnTo>
                      <a:pt x="47" y="176"/>
                    </a:lnTo>
                    <a:lnTo>
                      <a:pt x="53" y="146"/>
                    </a:lnTo>
                    <a:lnTo>
                      <a:pt x="63" y="116"/>
                    </a:lnTo>
                    <a:lnTo>
                      <a:pt x="70" y="90"/>
                    </a:lnTo>
                    <a:lnTo>
                      <a:pt x="79" y="66"/>
                    </a:lnTo>
                    <a:lnTo>
                      <a:pt x="93" y="39"/>
                    </a:lnTo>
                    <a:lnTo>
                      <a:pt x="102" y="13"/>
                    </a:lnTo>
                    <a:lnTo>
                      <a:pt x="82" y="0"/>
                    </a:lnTo>
                    <a:lnTo>
                      <a:pt x="67" y="26"/>
                    </a:lnTo>
                    <a:lnTo>
                      <a:pt x="53" y="53"/>
                    </a:lnTo>
                    <a:lnTo>
                      <a:pt x="43" y="83"/>
                    </a:lnTo>
                    <a:lnTo>
                      <a:pt x="37" y="110"/>
                    </a:lnTo>
                    <a:lnTo>
                      <a:pt x="27" y="140"/>
                    </a:lnTo>
                    <a:lnTo>
                      <a:pt x="20" y="170"/>
                    </a:lnTo>
                    <a:lnTo>
                      <a:pt x="10" y="197"/>
                    </a:lnTo>
                    <a:lnTo>
                      <a:pt x="0" y="225"/>
                    </a:lnTo>
                    <a:lnTo>
                      <a:pt x="27" y="2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53" name="Freeform 153">
                <a:extLst>
                  <a:ext uri="{FF2B5EF4-FFF2-40B4-BE49-F238E27FC236}">
                    <a16:creationId xmlns:a16="http://schemas.microsoft.com/office/drawing/2014/main" id="{6AF9ECA3-431B-44A1-E458-D8FD3C00EE49}"/>
                  </a:ext>
                </a:extLst>
              </p:cNvPr>
              <p:cNvSpPr>
                <a:spLocks/>
              </p:cNvSpPr>
              <p:nvPr/>
            </p:nvSpPr>
            <p:spPr bwMode="auto">
              <a:xfrm>
                <a:off x="1512" y="2987"/>
                <a:ext cx="35" cy="67"/>
              </a:xfrm>
              <a:custGeom>
                <a:avLst/>
                <a:gdLst>
                  <a:gd name="T0" fmla="*/ 23 w 106"/>
                  <a:gd name="T1" fmla="*/ 200 h 200"/>
                  <a:gd name="T2" fmla="*/ 27 w 106"/>
                  <a:gd name="T3" fmla="*/ 200 h 200"/>
                  <a:gd name="T4" fmla="*/ 37 w 106"/>
                  <a:gd name="T5" fmla="*/ 180 h 200"/>
                  <a:gd name="T6" fmla="*/ 47 w 106"/>
                  <a:gd name="T7" fmla="*/ 157 h 200"/>
                  <a:gd name="T8" fmla="*/ 55 w 106"/>
                  <a:gd name="T9" fmla="*/ 133 h 200"/>
                  <a:gd name="T10" fmla="*/ 65 w 106"/>
                  <a:gd name="T11" fmla="*/ 110 h 200"/>
                  <a:gd name="T12" fmla="*/ 76 w 106"/>
                  <a:gd name="T13" fmla="*/ 83 h 200"/>
                  <a:gd name="T14" fmla="*/ 86 w 106"/>
                  <a:gd name="T15" fmla="*/ 56 h 200"/>
                  <a:gd name="T16" fmla="*/ 96 w 106"/>
                  <a:gd name="T17" fmla="*/ 33 h 200"/>
                  <a:gd name="T18" fmla="*/ 106 w 106"/>
                  <a:gd name="T19" fmla="*/ 7 h 200"/>
                  <a:gd name="T20" fmla="*/ 79 w 106"/>
                  <a:gd name="T21" fmla="*/ 0 h 200"/>
                  <a:gd name="T22" fmla="*/ 69 w 106"/>
                  <a:gd name="T23" fmla="*/ 27 h 200"/>
                  <a:gd name="T24" fmla="*/ 59 w 106"/>
                  <a:gd name="T25" fmla="*/ 50 h 200"/>
                  <a:gd name="T26" fmla="*/ 50 w 106"/>
                  <a:gd name="T27" fmla="*/ 76 h 200"/>
                  <a:gd name="T28" fmla="*/ 39 w 106"/>
                  <a:gd name="T29" fmla="*/ 97 h 200"/>
                  <a:gd name="T30" fmla="*/ 30 w 106"/>
                  <a:gd name="T31" fmla="*/ 120 h 200"/>
                  <a:gd name="T32" fmla="*/ 19 w 106"/>
                  <a:gd name="T33" fmla="*/ 143 h 200"/>
                  <a:gd name="T34" fmla="*/ 10 w 106"/>
                  <a:gd name="T35" fmla="*/ 167 h 200"/>
                  <a:gd name="T36" fmla="*/ 0 w 106"/>
                  <a:gd name="T37" fmla="*/ 187 h 200"/>
                  <a:gd name="T38" fmla="*/ 3 w 106"/>
                  <a:gd name="T39" fmla="*/ 187 h 200"/>
                  <a:gd name="T40" fmla="*/ 23 w 106"/>
                  <a:gd name="T41"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200">
                    <a:moveTo>
                      <a:pt x="23" y="200"/>
                    </a:moveTo>
                    <a:lnTo>
                      <a:pt x="27" y="200"/>
                    </a:lnTo>
                    <a:lnTo>
                      <a:pt x="37" y="180"/>
                    </a:lnTo>
                    <a:lnTo>
                      <a:pt x="47" y="157"/>
                    </a:lnTo>
                    <a:lnTo>
                      <a:pt x="55" y="133"/>
                    </a:lnTo>
                    <a:lnTo>
                      <a:pt x="65" y="110"/>
                    </a:lnTo>
                    <a:lnTo>
                      <a:pt x="76" y="83"/>
                    </a:lnTo>
                    <a:lnTo>
                      <a:pt x="86" y="56"/>
                    </a:lnTo>
                    <a:lnTo>
                      <a:pt x="96" y="33"/>
                    </a:lnTo>
                    <a:lnTo>
                      <a:pt x="106" y="7"/>
                    </a:lnTo>
                    <a:lnTo>
                      <a:pt x="79" y="0"/>
                    </a:lnTo>
                    <a:lnTo>
                      <a:pt x="69" y="27"/>
                    </a:lnTo>
                    <a:lnTo>
                      <a:pt x="59" y="50"/>
                    </a:lnTo>
                    <a:lnTo>
                      <a:pt x="50" y="76"/>
                    </a:lnTo>
                    <a:lnTo>
                      <a:pt x="39" y="97"/>
                    </a:lnTo>
                    <a:lnTo>
                      <a:pt x="30" y="120"/>
                    </a:lnTo>
                    <a:lnTo>
                      <a:pt x="19" y="143"/>
                    </a:lnTo>
                    <a:lnTo>
                      <a:pt x="10" y="167"/>
                    </a:lnTo>
                    <a:lnTo>
                      <a:pt x="0" y="187"/>
                    </a:lnTo>
                    <a:lnTo>
                      <a:pt x="3" y="187"/>
                    </a:lnTo>
                    <a:lnTo>
                      <a:pt x="23"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54" name="Freeform 154">
                <a:extLst>
                  <a:ext uri="{FF2B5EF4-FFF2-40B4-BE49-F238E27FC236}">
                    <a16:creationId xmlns:a16="http://schemas.microsoft.com/office/drawing/2014/main" id="{BB17B3C0-5B57-7566-C792-E9A67706E52A}"/>
                  </a:ext>
                </a:extLst>
              </p:cNvPr>
              <p:cNvSpPr>
                <a:spLocks/>
              </p:cNvSpPr>
              <p:nvPr/>
            </p:nvSpPr>
            <p:spPr bwMode="auto">
              <a:xfrm>
                <a:off x="1469" y="3049"/>
                <a:ext cx="50" cy="123"/>
              </a:xfrm>
              <a:custGeom>
                <a:avLst/>
                <a:gdLst>
                  <a:gd name="T0" fmla="*/ 27 w 149"/>
                  <a:gd name="T1" fmla="*/ 369 h 369"/>
                  <a:gd name="T2" fmla="*/ 32 w 149"/>
                  <a:gd name="T3" fmla="*/ 326 h 369"/>
                  <a:gd name="T4" fmla="*/ 43 w 149"/>
                  <a:gd name="T5" fmla="*/ 279 h 369"/>
                  <a:gd name="T6" fmla="*/ 56 w 149"/>
                  <a:gd name="T7" fmla="*/ 232 h 369"/>
                  <a:gd name="T8" fmla="*/ 72 w 149"/>
                  <a:gd name="T9" fmla="*/ 183 h 369"/>
                  <a:gd name="T10" fmla="*/ 92 w 149"/>
                  <a:gd name="T11" fmla="*/ 140 h 369"/>
                  <a:gd name="T12" fmla="*/ 109 w 149"/>
                  <a:gd name="T13" fmla="*/ 97 h 369"/>
                  <a:gd name="T14" fmla="*/ 132 w 149"/>
                  <a:gd name="T15" fmla="*/ 53 h 369"/>
                  <a:gd name="T16" fmla="*/ 149 w 149"/>
                  <a:gd name="T17" fmla="*/ 13 h 369"/>
                  <a:gd name="T18" fmla="*/ 129 w 149"/>
                  <a:gd name="T19" fmla="*/ 0 h 369"/>
                  <a:gd name="T20" fmla="*/ 106 w 149"/>
                  <a:gd name="T21" fmla="*/ 40 h 369"/>
                  <a:gd name="T22" fmla="*/ 82 w 149"/>
                  <a:gd name="T23" fmla="*/ 83 h 369"/>
                  <a:gd name="T24" fmla="*/ 66 w 149"/>
                  <a:gd name="T25" fmla="*/ 127 h 369"/>
                  <a:gd name="T26" fmla="*/ 47 w 149"/>
                  <a:gd name="T27" fmla="*/ 176 h 369"/>
                  <a:gd name="T28" fmla="*/ 29 w 149"/>
                  <a:gd name="T29" fmla="*/ 227 h 369"/>
                  <a:gd name="T30" fmla="*/ 15 w 149"/>
                  <a:gd name="T31" fmla="*/ 273 h 369"/>
                  <a:gd name="T32" fmla="*/ 7 w 149"/>
                  <a:gd name="T33" fmla="*/ 319 h 369"/>
                  <a:gd name="T34" fmla="*/ 0 w 149"/>
                  <a:gd name="T35" fmla="*/ 369 h 369"/>
                  <a:gd name="T36" fmla="*/ 27 w 149"/>
                  <a:gd name="T37" fmla="*/ 36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369">
                    <a:moveTo>
                      <a:pt x="27" y="369"/>
                    </a:moveTo>
                    <a:lnTo>
                      <a:pt x="32" y="326"/>
                    </a:lnTo>
                    <a:lnTo>
                      <a:pt x="43" y="279"/>
                    </a:lnTo>
                    <a:lnTo>
                      <a:pt x="56" y="232"/>
                    </a:lnTo>
                    <a:lnTo>
                      <a:pt x="72" y="183"/>
                    </a:lnTo>
                    <a:lnTo>
                      <a:pt x="92" y="140"/>
                    </a:lnTo>
                    <a:lnTo>
                      <a:pt x="109" y="97"/>
                    </a:lnTo>
                    <a:lnTo>
                      <a:pt x="132" y="53"/>
                    </a:lnTo>
                    <a:lnTo>
                      <a:pt x="149" y="13"/>
                    </a:lnTo>
                    <a:lnTo>
                      <a:pt x="129" y="0"/>
                    </a:lnTo>
                    <a:lnTo>
                      <a:pt x="106" y="40"/>
                    </a:lnTo>
                    <a:lnTo>
                      <a:pt x="82" y="83"/>
                    </a:lnTo>
                    <a:lnTo>
                      <a:pt x="66" y="127"/>
                    </a:lnTo>
                    <a:lnTo>
                      <a:pt x="47" y="176"/>
                    </a:lnTo>
                    <a:lnTo>
                      <a:pt x="29" y="227"/>
                    </a:lnTo>
                    <a:lnTo>
                      <a:pt x="15" y="273"/>
                    </a:lnTo>
                    <a:lnTo>
                      <a:pt x="7" y="319"/>
                    </a:lnTo>
                    <a:lnTo>
                      <a:pt x="0" y="369"/>
                    </a:lnTo>
                    <a:lnTo>
                      <a:pt x="27"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55" name="Freeform 155">
                <a:extLst>
                  <a:ext uri="{FF2B5EF4-FFF2-40B4-BE49-F238E27FC236}">
                    <a16:creationId xmlns:a16="http://schemas.microsoft.com/office/drawing/2014/main" id="{5E1202FD-38EC-D879-1159-DA2C29C24EB3}"/>
                  </a:ext>
                </a:extLst>
              </p:cNvPr>
              <p:cNvSpPr>
                <a:spLocks/>
              </p:cNvSpPr>
              <p:nvPr/>
            </p:nvSpPr>
            <p:spPr bwMode="auto">
              <a:xfrm>
                <a:off x="1469" y="3172"/>
                <a:ext cx="23" cy="36"/>
              </a:xfrm>
              <a:custGeom>
                <a:avLst/>
                <a:gdLst>
                  <a:gd name="T0" fmla="*/ 62 w 69"/>
                  <a:gd name="T1" fmla="*/ 107 h 107"/>
                  <a:gd name="T2" fmla="*/ 69 w 69"/>
                  <a:gd name="T3" fmla="*/ 74 h 107"/>
                  <a:gd name="T4" fmla="*/ 49 w 69"/>
                  <a:gd name="T5" fmla="*/ 48 h 107"/>
                  <a:gd name="T6" fmla="*/ 32 w 69"/>
                  <a:gd name="T7" fmla="*/ 20 h 107"/>
                  <a:gd name="T8" fmla="*/ 27 w 69"/>
                  <a:gd name="T9" fmla="*/ 0 h 107"/>
                  <a:gd name="T10" fmla="*/ 0 w 69"/>
                  <a:gd name="T11" fmla="*/ 0 h 107"/>
                  <a:gd name="T12" fmla="*/ 7 w 69"/>
                  <a:gd name="T13" fmla="*/ 35 h 107"/>
                  <a:gd name="T14" fmla="*/ 30 w 69"/>
                  <a:gd name="T15" fmla="*/ 61 h 107"/>
                  <a:gd name="T16" fmla="*/ 43 w 69"/>
                  <a:gd name="T17" fmla="*/ 81 h 107"/>
                  <a:gd name="T18" fmla="*/ 43 w 69"/>
                  <a:gd name="T19" fmla="*/ 87 h 107"/>
                  <a:gd name="T20" fmla="*/ 62 w 69"/>
                  <a:gd name="T21"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07">
                    <a:moveTo>
                      <a:pt x="62" y="107"/>
                    </a:moveTo>
                    <a:lnTo>
                      <a:pt x="69" y="74"/>
                    </a:lnTo>
                    <a:lnTo>
                      <a:pt x="49" y="48"/>
                    </a:lnTo>
                    <a:lnTo>
                      <a:pt x="32" y="20"/>
                    </a:lnTo>
                    <a:lnTo>
                      <a:pt x="27" y="0"/>
                    </a:lnTo>
                    <a:lnTo>
                      <a:pt x="0" y="0"/>
                    </a:lnTo>
                    <a:lnTo>
                      <a:pt x="7" y="35"/>
                    </a:lnTo>
                    <a:lnTo>
                      <a:pt x="30" y="61"/>
                    </a:lnTo>
                    <a:lnTo>
                      <a:pt x="43" y="81"/>
                    </a:lnTo>
                    <a:lnTo>
                      <a:pt x="43" y="87"/>
                    </a:lnTo>
                    <a:lnTo>
                      <a:pt x="62"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56" name="Freeform 156">
                <a:extLst>
                  <a:ext uri="{FF2B5EF4-FFF2-40B4-BE49-F238E27FC236}">
                    <a16:creationId xmlns:a16="http://schemas.microsoft.com/office/drawing/2014/main" id="{AEE493B7-9235-934C-7313-D7F585DABE25}"/>
                  </a:ext>
                </a:extLst>
              </p:cNvPr>
              <p:cNvSpPr>
                <a:spLocks/>
              </p:cNvSpPr>
              <p:nvPr/>
            </p:nvSpPr>
            <p:spPr bwMode="auto">
              <a:xfrm>
                <a:off x="1461" y="3201"/>
                <a:ext cx="29" cy="48"/>
              </a:xfrm>
              <a:custGeom>
                <a:avLst/>
                <a:gdLst>
                  <a:gd name="T0" fmla="*/ 42 w 87"/>
                  <a:gd name="T1" fmla="*/ 123 h 143"/>
                  <a:gd name="T2" fmla="*/ 32 w 87"/>
                  <a:gd name="T3" fmla="*/ 114 h 143"/>
                  <a:gd name="T4" fmla="*/ 28 w 87"/>
                  <a:gd name="T5" fmla="*/ 103 h 143"/>
                  <a:gd name="T6" fmla="*/ 32 w 87"/>
                  <a:gd name="T7" fmla="*/ 91 h 143"/>
                  <a:gd name="T8" fmla="*/ 37 w 87"/>
                  <a:gd name="T9" fmla="*/ 77 h 143"/>
                  <a:gd name="T10" fmla="*/ 48 w 87"/>
                  <a:gd name="T11" fmla="*/ 60 h 143"/>
                  <a:gd name="T12" fmla="*/ 61 w 87"/>
                  <a:gd name="T13" fmla="*/ 47 h 143"/>
                  <a:gd name="T14" fmla="*/ 74 w 87"/>
                  <a:gd name="T15" fmla="*/ 34 h 143"/>
                  <a:gd name="T16" fmla="*/ 87 w 87"/>
                  <a:gd name="T17" fmla="*/ 20 h 143"/>
                  <a:gd name="T18" fmla="*/ 67 w 87"/>
                  <a:gd name="T19" fmla="*/ 0 h 143"/>
                  <a:gd name="T20" fmla="*/ 54 w 87"/>
                  <a:gd name="T21" fmla="*/ 14 h 143"/>
                  <a:gd name="T22" fmla="*/ 42 w 87"/>
                  <a:gd name="T23" fmla="*/ 27 h 143"/>
                  <a:gd name="T24" fmla="*/ 28 w 87"/>
                  <a:gd name="T25" fmla="*/ 47 h 143"/>
                  <a:gd name="T26" fmla="*/ 18 w 87"/>
                  <a:gd name="T27" fmla="*/ 64 h 143"/>
                  <a:gd name="T28" fmla="*/ 5 w 87"/>
                  <a:gd name="T29" fmla="*/ 83 h 143"/>
                  <a:gd name="T30" fmla="*/ 0 w 87"/>
                  <a:gd name="T31" fmla="*/ 103 h 143"/>
                  <a:gd name="T32" fmla="*/ 12 w 87"/>
                  <a:gd name="T33" fmla="*/ 127 h 143"/>
                  <a:gd name="T34" fmla="*/ 22 w 87"/>
                  <a:gd name="T35" fmla="*/ 143 h 143"/>
                  <a:gd name="T36" fmla="*/ 42 w 87"/>
                  <a:gd name="T37" fmla="*/ 12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143">
                    <a:moveTo>
                      <a:pt x="42" y="123"/>
                    </a:moveTo>
                    <a:lnTo>
                      <a:pt x="32" y="114"/>
                    </a:lnTo>
                    <a:lnTo>
                      <a:pt x="28" y="103"/>
                    </a:lnTo>
                    <a:lnTo>
                      <a:pt x="32" y="91"/>
                    </a:lnTo>
                    <a:lnTo>
                      <a:pt x="37" y="77"/>
                    </a:lnTo>
                    <a:lnTo>
                      <a:pt x="48" y="60"/>
                    </a:lnTo>
                    <a:lnTo>
                      <a:pt x="61" y="47"/>
                    </a:lnTo>
                    <a:lnTo>
                      <a:pt x="74" y="34"/>
                    </a:lnTo>
                    <a:lnTo>
                      <a:pt x="87" y="20"/>
                    </a:lnTo>
                    <a:lnTo>
                      <a:pt x="67" y="0"/>
                    </a:lnTo>
                    <a:lnTo>
                      <a:pt x="54" y="14"/>
                    </a:lnTo>
                    <a:lnTo>
                      <a:pt x="42" y="27"/>
                    </a:lnTo>
                    <a:lnTo>
                      <a:pt x="28" y="47"/>
                    </a:lnTo>
                    <a:lnTo>
                      <a:pt x="18" y="64"/>
                    </a:lnTo>
                    <a:lnTo>
                      <a:pt x="5" y="83"/>
                    </a:lnTo>
                    <a:lnTo>
                      <a:pt x="0" y="103"/>
                    </a:lnTo>
                    <a:lnTo>
                      <a:pt x="12" y="127"/>
                    </a:lnTo>
                    <a:lnTo>
                      <a:pt x="22" y="143"/>
                    </a:lnTo>
                    <a:lnTo>
                      <a:pt x="42"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57" name="Freeform 157">
                <a:extLst>
                  <a:ext uri="{FF2B5EF4-FFF2-40B4-BE49-F238E27FC236}">
                    <a16:creationId xmlns:a16="http://schemas.microsoft.com/office/drawing/2014/main" id="{640CBF20-2D58-A5BC-EEAD-F93651A00119}"/>
                  </a:ext>
                </a:extLst>
              </p:cNvPr>
              <p:cNvSpPr>
                <a:spLocks/>
              </p:cNvSpPr>
              <p:nvPr/>
            </p:nvSpPr>
            <p:spPr bwMode="auto">
              <a:xfrm>
                <a:off x="1468" y="3231"/>
                <a:ext cx="20" cy="18"/>
              </a:xfrm>
              <a:custGeom>
                <a:avLst/>
                <a:gdLst>
                  <a:gd name="T0" fmla="*/ 56 w 60"/>
                  <a:gd name="T1" fmla="*/ 0 h 54"/>
                  <a:gd name="T2" fmla="*/ 60 w 60"/>
                  <a:gd name="T3" fmla="*/ 0 h 54"/>
                  <a:gd name="T4" fmla="*/ 36 w 60"/>
                  <a:gd name="T5" fmla="*/ 7 h 54"/>
                  <a:gd name="T6" fmla="*/ 21 w 60"/>
                  <a:gd name="T7" fmla="*/ 22 h 54"/>
                  <a:gd name="T8" fmla="*/ 11 w 60"/>
                  <a:gd name="T9" fmla="*/ 31 h 54"/>
                  <a:gd name="T10" fmla="*/ 21 w 60"/>
                  <a:gd name="T11" fmla="*/ 34 h 54"/>
                  <a:gd name="T12" fmla="*/ 0 w 60"/>
                  <a:gd name="T13" fmla="*/ 54 h 54"/>
                  <a:gd name="T14" fmla="*/ 24 w 60"/>
                  <a:gd name="T15" fmla="*/ 51 h 54"/>
                  <a:gd name="T16" fmla="*/ 39 w 60"/>
                  <a:gd name="T17" fmla="*/ 41 h 54"/>
                  <a:gd name="T18" fmla="*/ 51 w 60"/>
                  <a:gd name="T19" fmla="*/ 27 h 54"/>
                  <a:gd name="T20" fmla="*/ 54 w 60"/>
                  <a:gd name="T21" fmla="*/ 27 h 54"/>
                  <a:gd name="T22" fmla="*/ 56 w 60"/>
                  <a:gd name="T23" fmla="*/ 27 h 54"/>
                  <a:gd name="T24" fmla="*/ 56 w 60"/>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54">
                    <a:moveTo>
                      <a:pt x="56" y="0"/>
                    </a:moveTo>
                    <a:lnTo>
                      <a:pt x="60" y="0"/>
                    </a:lnTo>
                    <a:lnTo>
                      <a:pt x="36" y="7"/>
                    </a:lnTo>
                    <a:lnTo>
                      <a:pt x="21" y="22"/>
                    </a:lnTo>
                    <a:lnTo>
                      <a:pt x="11" y="31"/>
                    </a:lnTo>
                    <a:lnTo>
                      <a:pt x="21" y="34"/>
                    </a:lnTo>
                    <a:lnTo>
                      <a:pt x="0" y="54"/>
                    </a:lnTo>
                    <a:lnTo>
                      <a:pt x="24" y="51"/>
                    </a:lnTo>
                    <a:lnTo>
                      <a:pt x="39" y="41"/>
                    </a:lnTo>
                    <a:lnTo>
                      <a:pt x="51" y="27"/>
                    </a:lnTo>
                    <a:lnTo>
                      <a:pt x="54" y="27"/>
                    </a:lnTo>
                    <a:lnTo>
                      <a:pt x="56" y="27"/>
                    </a:lnTo>
                    <a:lnTo>
                      <a:pt x="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58" name="Freeform 158">
                <a:extLst>
                  <a:ext uri="{FF2B5EF4-FFF2-40B4-BE49-F238E27FC236}">
                    <a16:creationId xmlns:a16="http://schemas.microsoft.com/office/drawing/2014/main" id="{8B99955B-B83E-1AED-6986-974D6F02D54B}"/>
                  </a:ext>
                </a:extLst>
              </p:cNvPr>
              <p:cNvSpPr>
                <a:spLocks/>
              </p:cNvSpPr>
              <p:nvPr/>
            </p:nvSpPr>
            <p:spPr bwMode="auto">
              <a:xfrm>
                <a:off x="1485" y="3231"/>
                <a:ext cx="10" cy="22"/>
              </a:xfrm>
              <a:custGeom>
                <a:avLst/>
                <a:gdLst>
                  <a:gd name="T0" fmla="*/ 20 w 29"/>
                  <a:gd name="T1" fmla="*/ 65 h 65"/>
                  <a:gd name="T2" fmla="*/ 25 w 29"/>
                  <a:gd name="T3" fmla="*/ 49 h 65"/>
                  <a:gd name="T4" fmla="*/ 29 w 29"/>
                  <a:gd name="T5" fmla="*/ 32 h 65"/>
                  <a:gd name="T6" fmla="*/ 25 w 29"/>
                  <a:gd name="T7" fmla="*/ 12 h 65"/>
                  <a:gd name="T8" fmla="*/ 6 w 29"/>
                  <a:gd name="T9" fmla="*/ 0 h 65"/>
                  <a:gd name="T10" fmla="*/ 6 w 29"/>
                  <a:gd name="T11" fmla="*/ 26 h 65"/>
                  <a:gd name="T12" fmla="*/ 0 w 29"/>
                  <a:gd name="T13" fmla="*/ 26 h 65"/>
                  <a:gd name="T14" fmla="*/ 3 w 29"/>
                  <a:gd name="T15" fmla="*/ 32 h 65"/>
                  <a:gd name="T16" fmla="*/ 0 w 29"/>
                  <a:gd name="T17" fmla="*/ 42 h 65"/>
                  <a:gd name="T18" fmla="*/ 0 w 29"/>
                  <a:gd name="T19" fmla="*/ 45 h 65"/>
                  <a:gd name="T20" fmla="*/ 20 w 29"/>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65">
                    <a:moveTo>
                      <a:pt x="20" y="65"/>
                    </a:moveTo>
                    <a:lnTo>
                      <a:pt x="25" y="49"/>
                    </a:lnTo>
                    <a:lnTo>
                      <a:pt x="29" y="32"/>
                    </a:lnTo>
                    <a:lnTo>
                      <a:pt x="25" y="12"/>
                    </a:lnTo>
                    <a:lnTo>
                      <a:pt x="6" y="0"/>
                    </a:lnTo>
                    <a:lnTo>
                      <a:pt x="6" y="26"/>
                    </a:lnTo>
                    <a:lnTo>
                      <a:pt x="0" y="26"/>
                    </a:lnTo>
                    <a:lnTo>
                      <a:pt x="3" y="32"/>
                    </a:lnTo>
                    <a:lnTo>
                      <a:pt x="0" y="42"/>
                    </a:lnTo>
                    <a:lnTo>
                      <a:pt x="0" y="45"/>
                    </a:lnTo>
                    <a:lnTo>
                      <a:pt x="20"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59" name="Freeform 159">
                <a:extLst>
                  <a:ext uri="{FF2B5EF4-FFF2-40B4-BE49-F238E27FC236}">
                    <a16:creationId xmlns:a16="http://schemas.microsoft.com/office/drawing/2014/main" id="{F15FA791-4EBD-6857-1112-CFD696CB074E}"/>
                  </a:ext>
                </a:extLst>
              </p:cNvPr>
              <p:cNvSpPr>
                <a:spLocks/>
              </p:cNvSpPr>
              <p:nvPr/>
            </p:nvSpPr>
            <p:spPr bwMode="auto">
              <a:xfrm>
                <a:off x="1461" y="3246"/>
                <a:ext cx="31" cy="84"/>
              </a:xfrm>
              <a:custGeom>
                <a:avLst/>
                <a:gdLst>
                  <a:gd name="T0" fmla="*/ 37 w 93"/>
                  <a:gd name="T1" fmla="*/ 243 h 250"/>
                  <a:gd name="T2" fmla="*/ 30 w 93"/>
                  <a:gd name="T3" fmla="*/ 213 h 250"/>
                  <a:gd name="T4" fmla="*/ 27 w 93"/>
                  <a:gd name="T5" fmla="*/ 184 h 250"/>
                  <a:gd name="T6" fmla="*/ 27 w 93"/>
                  <a:gd name="T7" fmla="*/ 153 h 250"/>
                  <a:gd name="T8" fmla="*/ 30 w 93"/>
                  <a:gd name="T9" fmla="*/ 124 h 250"/>
                  <a:gd name="T10" fmla="*/ 40 w 93"/>
                  <a:gd name="T11" fmla="*/ 97 h 250"/>
                  <a:gd name="T12" fmla="*/ 53 w 93"/>
                  <a:gd name="T13" fmla="*/ 70 h 250"/>
                  <a:gd name="T14" fmla="*/ 66 w 93"/>
                  <a:gd name="T15" fmla="*/ 44 h 250"/>
                  <a:gd name="T16" fmla="*/ 93 w 93"/>
                  <a:gd name="T17" fmla="*/ 20 h 250"/>
                  <a:gd name="T18" fmla="*/ 74 w 93"/>
                  <a:gd name="T19" fmla="*/ 0 h 250"/>
                  <a:gd name="T20" fmla="*/ 46 w 93"/>
                  <a:gd name="T21" fmla="*/ 24 h 250"/>
                  <a:gd name="T22" fmla="*/ 27 w 93"/>
                  <a:gd name="T23" fmla="*/ 57 h 250"/>
                  <a:gd name="T24" fmla="*/ 14 w 93"/>
                  <a:gd name="T25" fmla="*/ 84 h 250"/>
                  <a:gd name="T26" fmla="*/ 4 w 93"/>
                  <a:gd name="T27" fmla="*/ 116 h 250"/>
                  <a:gd name="T28" fmla="*/ 0 w 93"/>
                  <a:gd name="T29" fmla="*/ 153 h 250"/>
                  <a:gd name="T30" fmla="*/ 0 w 93"/>
                  <a:gd name="T31" fmla="*/ 184 h 250"/>
                  <a:gd name="T32" fmla="*/ 4 w 93"/>
                  <a:gd name="T33" fmla="*/ 220 h 250"/>
                  <a:gd name="T34" fmla="*/ 10 w 93"/>
                  <a:gd name="T35" fmla="*/ 250 h 250"/>
                  <a:gd name="T36" fmla="*/ 37 w 93"/>
                  <a:gd name="T37" fmla="*/ 24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250">
                    <a:moveTo>
                      <a:pt x="37" y="243"/>
                    </a:moveTo>
                    <a:lnTo>
                      <a:pt x="30" y="213"/>
                    </a:lnTo>
                    <a:lnTo>
                      <a:pt x="27" y="184"/>
                    </a:lnTo>
                    <a:lnTo>
                      <a:pt x="27" y="153"/>
                    </a:lnTo>
                    <a:lnTo>
                      <a:pt x="30" y="124"/>
                    </a:lnTo>
                    <a:lnTo>
                      <a:pt x="40" y="97"/>
                    </a:lnTo>
                    <a:lnTo>
                      <a:pt x="53" y="70"/>
                    </a:lnTo>
                    <a:lnTo>
                      <a:pt x="66" y="44"/>
                    </a:lnTo>
                    <a:lnTo>
                      <a:pt x="93" y="20"/>
                    </a:lnTo>
                    <a:lnTo>
                      <a:pt x="74" y="0"/>
                    </a:lnTo>
                    <a:lnTo>
                      <a:pt x="46" y="24"/>
                    </a:lnTo>
                    <a:lnTo>
                      <a:pt x="27" y="57"/>
                    </a:lnTo>
                    <a:lnTo>
                      <a:pt x="14" y="84"/>
                    </a:lnTo>
                    <a:lnTo>
                      <a:pt x="4" y="116"/>
                    </a:lnTo>
                    <a:lnTo>
                      <a:pt x="0" y="153"/>
                    </a:lnTo>
                    <a:lnTo>
                      <a:pt x="0" y="184"/>
                    </a:lnTo>
                    <a:lnTo>
                      <a:pt x="4" y="220"/>
                    </a:lnTo>
                    <a:lnTo>
                      <a:pt x="10" y="250"/>
                    </a:lnTo>
                    <a:lnTo>
                      <a:pt x="37"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60" name="Freeform 160">
                <a:extLst>
                  <a:ext uri="{FF2B5EF4-FFF2-40B4-BE49-F238E27FC236}">
                    <a16:creationId xmlns:a16="http://schemas.microsoft.com/office/drawing/2014/main" id="{CD26C725-2757-6442-2EC0-9834114AC46D}"/>
                  </a:ext>
                </a:extLst>
              </p:cNvPr>
              <p:cNvSpPr>
                <a:spLocks/>
              </p:cNvSpPr>
              <p:nvPr/>
            </p:nvSpPr>
            <p:spPr bwMode="auto">
              <a:xfrm>
                <a:off x="1464" y="3328"/>
                <a:ext cx="20" cy="19"/>
              </a:xfrm>
              <a:custGeom>
                <a:avLst/>
                <a:gdLst>
                  <a:gd name="T0" fmla="*/ 59 w 59"/>
                  <a:gd name="T1" fmla="*/ 56 h 59"/>
                  <a:gd name="T2" fmla="*/ 59 w 59"/>
                  <a:gd name="T3" fmla="*/ 59 h 59"/>
                  <a:gd name="T4" fmla="*/ 56 w 59"/>
                  <a:gd name="T5" fmla="*/ 34 h 59"/>
                  <a:gd name="T6" fmla="*/ 43 w 59"/>
                  <a:gd name="T7" fmla="*/ 14 h 59"/>
                  <a:gd name="T8" fmla="*/ 29 w 59"/>
                  <a:gd name="T9" fmla="*/ 4 h 59"/>
                  <a:gd name="T10" fmla="*/ 26 w 59"/>
                  <a:gd name="T11" fmla="*/ 0 h 59"/>
                  <a:gd name="T12" fmla="*/ 0 w 59"/>
                  <a:gd name="T13" fmla="*/ 7 h 59"/>
                  <a:gd name="T14" fmla="*/ 9 w 59"/>
                  <a:gd name="T15" fmla="*/ 24 h 59"/>
                  <a:gd name="T16" fmla="*/ 24 w 59"/>
                  <a:gd name="T17" fmla="*/ 34 h 59"/>
                  <a:gd name="T18" fmla="*/ 29 w 59"/>
                  <a:gd name="T19" fmla="*/ 39 h 59"/>
                  <a:gd name="T20" fmla="*/ 33 w 59"/>
                  <a:gd name="T21" fmla="*/ 54 h 59"/>
                  <a:gd name="T22" fmla="*/ 33 w 59"/>
                  <a:gd name="T23" fmla="*/ 56 h 59"/>
                  <a:gd name="T24" fmla="*/ 59 w 59"/>
                  <a:gd name="T25"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59">
                    <a:moveTo>
                      <a:pt x="59" y="56"/>
                    </a:moveTo>
                    <a:lnTo>
                      <a:pt x="59" y="59"/>
                    </a:lnTo>
                    <a:lnTo>
                      <a:pt x="56" y="34"/>
                    </a:lnTo>
                    <a:lnTo>
                      <a:pt x="43" y="14"/>
                    </a:lnTo>
                    <a:lnTo>
                      <a:pt x="29" y="4"/>
                    </a:lnTo>
                    <a:lnTo>
                      <a:pt x="26" y="0"/>
                    </a:lnTo>
                    <a:lnTo>
                      <a:pt x="0" y="7"/>
                    </a:lnTo>
                    <a:lnTo>
                      <a:pt x="9" y="24"/>
                    </a:lnTo>
                    <a:lnTo>
                      <a:pt x="24" y="34"/>
                    </a:lnTo>
                    <a:lnTo>
                      <a:pt x="29" y="39"/>
                    </a:lnTo>
                    <a:lnTo>
                      <a:pt x="33" y="54"/>
                    </a:lnTo>
                    <a:lnTo>
                      <a:pt x="33" y="56"/>
                    </a:lnTo>
                    <a:lnTo>
                      <a:pt x="59"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61" name="Freeform 161">
                <a:extLst>
                  <a:ext uri="{FF2B5EF4-FFF2-40B4-BE49-F238E27FC236}">
                    <a16:creationId xmlns:a16="http://schemas.microsoft.com/office/drawing/2014/main" id="{5A01B3D7-9537-3B9D-FA33-58824B9EEC06}"/>
                  </a:ext>
                </a:extLst>
              </p:cNvPr>
              <p:cNvSpPr>
                <a:spLocks/>
              </p:cNvSpPr>
              <p:nvPr/>
            </p:nvSpPr>
            <p:spPr bwMode="auto">
              <a:xfrm>
                <a:off x="1467" y="3346"/>
                <a:ext cx="17" cy="16"/>
              </a:xfrm>
              <a:custGeom>
                <a:avLst/>
                <a:gdLst>
                  <a:gd name="T0" fmla="*/ 26 w 50"/>
                  <a:gd name="T1" fmla="*/ 33 h 47"/>
                  <a:gd name="T2" fmla="*/ 26 w 50"/>
                  <a:gd name="T3" fmla="*/ 37 h 47"/>
                  <a:gd name="T4" fmla="*/ 26 w 50"/>
                  <a:gd name="T5" fmla="*/ 33 h 47"/>
                  <a:gd name="T6" fmla="*/ 32 w 50"/>
                  <a:gd name="T7" fmla="*/ 27 h 47"/>
                  <a:gd name="T8" fmla="*/ 42 w 50"/>
                  <a:gd name="T9" fmla="*/ 20 h 47"/>
                  <a:gd name="T10" fmla="*/ 50 w 50"/>
                  <a:gd name="T11" fmla="*/ 0 h 47"/>
                  <a:gd name="T12" fmla="*/ 22 w 50"/>
                  <a:gd name="T13" fmla="*/ 0 h 47"/>
                  <a:gd name="T14" fmla="*/ 14 w 50"/>
                  <a:gd name="T15" fmla="*/ 7 h 47"/>
                  <a:gd name="T16" fmla="*/ 0 w 50"/>
                  <a:gd name="T17" fmla="*/ 20 h 47"/>
                  <a:gd name="T18" fmla="*/ 0 w 50"/>
                  <a:gd name="T19" fmla="*/ 43 h 47"/>
                  <a:gd name="T20" fmla="*/ 0 w 50"/>
                  <a:gd name="T21" fmla="*/ 47 h 47"/>
                  <a:gd name="T22" fmla="*/ 26 w 50"/>
                  <a:gd name="T23" fmla="*/ 3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47">
                    <a:moveTo>
                      <a:pt x="26" y="33"/>
                    </a:moveTo>
                    <a:lnTo>
                      <a:pt x="26" y="37"/>
                    </a:lnTo>
                    <a:lnTo>
                      <a:pt x="26" y="33"/>
                    </a:lnTo>
                    <a:lnTo>
                      <a:pt x="32" y="27"/>
                    </a:lnTo>
                    <a:lnTo>
                      <a:pt x="42" y="20"/>
                    </a:lnTo>
                    <a:lnTo>
                      <a:pt x="50" y="0"/>
                    </a:lnTo>
                    <a:lnTo>
                      <a:pt x="22" y="0"/>
                    </a:lnTo>
                    <a:lnTo>
                      <a:pt x="14" y="7"/>
                    </a:lnTo>
                    <a:lnTo>
                      <a:pt x="0" y="20"/>
                    </a:lnTo>
                    <a:lnTo>
                      <a:pt x="0" y="43"/>
                    </a:lnTo>
                    <a:lnTo>
                      <a:pt x="0" y="47"/>
                    </a:lnTo>
                    <a:lnTo>
                      <a:pt x="26"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62" name="Freeform 162">
                <a:extLst>
                  <a:ext uri="{FF2B5EF4-FFF2-40B4-BE49-F238E27FC236}">
                    <a16:creationId xmlns:a16="http://schemas.microsoft.com/office/drawing/2014/main" id="{342A8FC6-DE49-E9F3-7404-DE263FEDBE27}"/>
                  </a:ext>
                </a:extLst>
              </p:cNvPr>
              <p:cNvSpPr>
                <a:spLocks/>
              </p:cNvSpPr>
              <p:nvPr/>
            </p:nvSpPr>
            <p:spPr bwMode="auto">
              <a:xfrm>
                <a:off x="1467" y="3358"/>
                <a:ext cx="19" cy="11"/>
              </a:xfrm>
              <a:custGeom>
                <a:avLst/>
                <a:gdLst>
                  <a:gd name="T0" fmla="*/ 56 w 56"/>
                  <a:gd name="T1" fmla="*/ 26 h 33"/>
                  <a:gd name="T2" fmla="*/ 46 w 56"/>
                  <a:gd name="T3" fmla="*/ 13 h 33"/>
                  <a:gd name="T4" fmla="*/ 37 w 56"/>
                  <a:gd name="T5" fmla="*/ 6 h 33"/>
                  <a:gd name="T6" fmla="*/ 26 w 56"/>
                  <a:gd name="T7" fmla="*/ 4 h 33"/>
                  <a:gd name="T8" fmla="*/ 26 w 56"/>
                  <a:gd name="T9" fmla="*/ 0 h 33"/>
                  <a:gd name="T10" fmla="*/ 0 w 56"/>
                  <a:gd name="T11" fmla="*/ 13 h 33"/>
                  <a:gd name="T12" fmla="*/ 14 w 56"/>
                  <a:gd name="T13" fmla="*/ 23 h 33"/>
                  <a:gd name="T14" fmla="*/ 24 w 56"/>
                  <a:gd name="T15" fmla="*/ 26 h 33"/>
                  <a:gd name="T16" fmla="*/ 26 w 56"/>
                  <a:gd name="T17" fmla="*/ 33 h 33"/>
                  <a:gd name="T18" fmla="*/ 30 w 56"/>
                  <a:gd name="T19" fmla="*/ 33 h 33"/>
                  <a:gd name="T20" fmla="*/ 56 w 56"/>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33">
                    <a:moveTo>
                      <a:pt x="56" y="26"/>
                    </a:moveTo>
                    <a:lnTo>
                      <a:pt x="46" y="13"/>
                    </a:lnTo>
                    <a:lnTo>
                      <a:pt x="37" y="6"/>
                    </a:lnTo>
                    <a:lnTo>
                      <a:pt x="26" y="4"/>
                    </a:lnTo>
                    <a:lnTo>
                      <a:pt x="26" y="0"/>
                    </a:lnTo>
                    <a:lnTo>
                      <a:pt x="0" y="13"/>
                    </a:lnTo>
                    <a:lnTo>
                      <a:pt x="14" y="23"/>
                    </a:lnTo>
                    <a:lnTo>
                      <a:pt x="24" y="26"/>
                    </a:lnTo>
                    <a:lnTo>
                      <a:pt x="26" y="33"/>
                    </a:lnTo>
                    <a:lnTo>
                      <a:pt x="30" y="33"/>
                    </a:lnTo>
                    <a:lnTo>
                      <a:pt x="5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63" name="Freeform 163">
                <a:extLst>
                  <a:ext uri="{FF2B5EF4-FFF2-40B4-BE49-F238E27FC236}">
                    <a16:creationId xmlns:a16="http://schemas.microsoft.com/office/drawing/2014/main" id="{6E258962-4FBE-CD56-6083-E0C3BEC370FA}"/>
                  </a:ext>
                </a:extLst>
              </p:cNvPr>
              <p:cNvSpPr>
                <a:spLocks/>
              </p:cNvSpPr>
              <p:nvPr/>
            </p:nvSpPr>
            <p:spPr bwMode="auto">
              <a:xfrm>
                <a:off x="1477" y="3366"/>
                <a:ext cx="47" cy="91"/>
              </a:xfrm>
              <a:custGeom>
                <a:avLst/>
                <a:gdLst>
                  <a:gd name="T0" fmla="*/ 141 w 141"/>
                  <a:gd name="T1" fmla="*/ 253 h 273"/>
                  <a:gd name="T2" fmla="*/ 141 w 141"/>
                  <a:gd name="T3" fmla="*/ 256 h 273"/>
                  <a:gd name="T4" fmla="*/ 117 w 141"/>
                  <a:gd name="T5" fmla="*/ 226 h 273"/>
                  <a:gd name="T6" fmla="*/ 97 w 141"/>
                  <a:gd name="T7" fmla="*/ 193 h 273"/>
                  <a:gd name="T8" fmla="*/ 84 w 141"/>
                  <a:gd name="T9" fmla="*/ 163 h 273"/>
                  <a:gd name="T10" fmla="*/ 67 w 141"/>
                  <a:gd name="T11" fmla="*/ 133 h 273"/>
                  <a:gd name="T12" fmla="*/ 54 w 141"/>
                  <a:gd name="T13" fmla="*/ 102 h 273"/>
                  <a:gd name="T14" fmla="*/ 44 w 141"/>
                  <a:gd name="T15" fmla="*/ 69 h 273"/>
                  <a:gd name="T16" fmla="*/ 34 w 141"/>
                  <a:gd name="T17" fmla="*/ 37 h 273"/>
                  <a:gd name="T18" fmla="*/ 27 w 141"/>
                  <a:gd name="T19" fmla="*/ 0 h 273"/>
                  <a:gd name="T20" fmla="*/ 0 w 141"/>
                  <a:gd name="T21" fmla="*/ 7 h 273"/>
                  <a:gd name="T22" fmla="*/ 7 w 141"/>
                  <a:gd name="T23" fmla="*/ 43 h 273"/>
                  <a:gd name="T24" fmla="*/ 17 w 141"/>
                  <a:gd name="T25" fmla="*/ 77 h 273"/>
                  <a:gd name="T26" fmla="*/ 27 w 141"/>
                  <a:gd name="T27" fmla="*/ 109 h 273"/>
                  <a:gd name="T28" fmla="*/ 40 w 141"/>
                  <a:gd name="T29" fmla="*/ 146 h 273"/>
                  <a:gd name="T30" fmla="*/ 57 w 141"/>
                  <a:gd name="T31" fmla="*/ 176 h 273"/>
                  <a:gd name="T32" fmla="*/ 77 w 141"/>
                  <a:gd name="T33" fmla="*/ 206 h 273"/>
                  <a:gd name="T34" fmla="*/ 97 w 141"/>
                  <a:gd name="T35" fmla="*/ 239 h 273"/>
                  <a:gd name="T36" fmla="*/ 120 w 141"/>
                  <a:gd name="T37" fmla="*/ 270 h 273"/>
                  <a:gd name="T38" fmla="*/ 120 w 141"/>
                  <a:gd name="T39" fmla="*/ 273 h 273"/>
                  <a:gd name="T40" fmla="*/ 141 w 141"/>
                  <a:gd name="T41" fmla="*/ 25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273">
                    <a:moveTo>
                      <a:pt x="141" y="253"/>
                    </a:moveTo>
                    <a:lnTo>
                      <a:pt x="141" y="256"/>
                    </a:lnTo>
                    <a:lnTo>
                      <a:pt x="117" y="226"/>
                    </a:lnTo>
                    <a:lnTo>
                      <a:pt x="97" y="193"/>
                    </a:lnTo>
                    <a:lnTo>
                      <a:pt x="84" y="163"/>
                    </a:lnTo>
                    <a:lnTo>
                      <a:pt x="67" y="133"/>
                    </a:lnTo>
                    <a:lnTo>
                      <a:pt x="54" y="102"/>
                    </a:lnTo>
                    <a:lnTo>
                      <a:pt x="44" y="69"/>
                    </a:lnTo>
                    <a:lnTo>
                      <a:pt x="34" y="37"/>
                    </a:lnTo>
                    <a:lnTo>
                      <a:pt x="27" y="0"/>
                    </a:lnTo>
                    <a:lnTo>
                      <a:pt x="0" y="7"/>
                    </a:lnTo>
                    <a:lnTo>
                      <a:pt x="7" y="43"/>
                    </a:lnTo>
                    <a:lnTo>
                      <a:pt x="17" y="77"/>
                    </a:lnTo>
                    <a:lnTo>
                      <a:pt x="27" y="109"/>
                    </a:lnTo>
                    <a:lnTo>
                      <a:pt x="40" y="146"/>
                    </a:lnTo>
                    <a:lnTo>
                      <a:pt x="57" y="176"/>
                    </a:lnTo>
                    <a:lnTo>
                      <a:pt x="77" y="206"/>
                    </a:lnTo>
                    <a:lnTo>
                      <a:pt x="97" y="239"/>
                    </a:lnTo>
                    <a:lnTo>
                      <a:pt x="120" y="270"/>
                    </a:lnTo>
                    <a:lnTo>
                      <a:pt x="120" y="273"/>
                    </a:lnTo>
                    <a:lnTo>
                      <a:pt x="141"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64" name="Freeform 164">
                <a:extLst>
                  <a:ext uri="{FF2B5EF4-FFF2-40B4-BE49-F238E27FC236}">
                    <a16:creationId xmlns:a16="http://schemas.microsoft.com/office/drawing/2014/main" id="{E949B999-694F-6AB1-6F02-3F6FEC47BA3E}"/>
                  </a:ext>
                </a:extLst>
              </p:cNvPr>
              <p:cNvSpPr>
                <a:spLocks/>
              </p:cNvSpPr>
              <p:nvPr/>
            </p:nvSpPr>
            <p:spPr bwMode="auto">
              <a:xfrm>
                <a:off x="1516" y="3451"/>
                <a:ext cx="13" cy="27"/>
              </a:xfrm>
              <a:custGeom>
                <a:avLst/>
                <a:gdLst>
                  <a:gd name="T0" fmla="*/ 0 w 40"/>
                  <a:gd name="T1" fmla="*/ 83 h 83"/>
                  <a:gd name="T2" fmla="*/ 23 w 40"/>
                  <a:gd name="T3" fmla="*/ 72 h 83"/>
                  <a:gd name="T4" fmla="*/ 40 w 40"/>
                  <a:gd name="T5" fmla="*/ 53 h 83"/>
                  <a:gd name="T6" fmla="*/ 37 w 40"/>
                  <a:gd name="T7" fmla="*/ 23 h 83"/>
                  <a:gd name="T8" fmla="*/ 23 w 40"/>
                  <a:gd name="T9" fmla="*/ 0 h 83"/>
                  <a:gd name="T10" fmla="*/ 3 w 40"/>
                  <a:gd name="T11" fmla="*/ 20 h 83"/>
                  <a:gd name="T12" fmla="*/ 11 w 40"/>
                  <a:gd name="T13" fmla="*/ 30 h 83"/>
                  <a:gd name="T14" fmla="*/ 13 w 40"/>
                  <a:gd name="T15" fmla="*/ 47 h 83"/>
                  <a:gd name="T16" fmla="*/ 11 w 40"/>
                  <a:gd name="T17" fmla="*/ 53 h 83"/>
                  <a:gd name="T18" fmla="*/ 0 w 40"/>
                  <a:gd name="T19" fmla="*/ 57 h 83"/>
                  <a:gd name="T20" fmla="*/ 0 w 40"/>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83">
                    <a:moveTo>
                      <a:pt x="0" y="83"/>
                    </a:moveTo>
                    <a:lnTo>
                      <a:pt x="23" y="72"/>
                    </a:lnTo>
                    <a:lnTo>
                      <a:pt x="40" y="53"/>
                    </a:lnTo>
                    <a:lnTo>
                      <a:pt x="37" y="23"/>
                    </a:lnTo>
                    <a:lnTo>
                      <a:pt x="23" y="0"/>
                    </a:lnTo>
                    <a:lnTo>
                      <a:pt x="3" y="20"/>
                    </a:lnTo>
                    <a:lnTo>
                      <a:pt x="11" y="30"/>
                    </a:lnTo>
                    <a:lnTo>
                      <a:pt x="13" y="47"/>
                    </a:lnTo>
                    <a:lnTo>
                      <a:pt x="11" y="53"/>
                    </a:lnTo>
                    <a:lnTo>
                      <a:pt x="0" y="57"/>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65" name="Freeform 165">
                <a:extLst>
                  <a:ext uri="{FF2B5EF4-FFF2-40B4-BE49-F238E27FC236}">
                    <a16:creationId xmlns:a16="http://schemas.microsoft.com/office/drawing/2014/main" id="{3042F80B-80D6-966D-039C-B91B6DE1ADD1}"/>
                  </a:ext>
                </a:extLst>
              </p:cNvPr>
              <p:cNvSpPr>
                <a:spLocks/>
              </p:cNvSpPr>
              <p:nvPr/>
            </p:nvSpPr>
            <p:spPr bwMode="auto">
              <a:xfrm>
                <a:off x="1498" y="3453"/>
                <a:ext cx="18" cy="25"/>
              </a:xfrm>
              <a:custGeom>
                <a:avLst/>
                <a:gdLst>
                  <a:gd name="T0" fmla="*/ 26 w 53"/>
                  <a:gd name="T1" fmla="*/ 23 h 76"/>
                  <a:gd name="T2" fmla="*/ 6 w 53"/>
                  <a:gd name="T3" fmla="*/ 36 h 76"/>
                  <a:gd name="T4" fmla="*/ 16 w 53"/>
                  <a:gd name="T5" fmla="*/ 43 h 76"/>
                  <a:gd name="T6" fmla="*/ 26 w 53"/>
                  <a:gd name="T7" fmla="*/ 53 h 76"/>
                  <a:gd name="T8" fmla="*/ 33 w 53"/>
                  <a:gd name="T9" fmla="*/ 70 h 76"/>
                  <a:gd name="T10" fmla="*/ 53 w 53"/>
                  <a:gd name="T11" fmla="*/ 76 h 76"/>
                  <a:gd name="T12" fmla="*/ 53 w 53"/>
                  <a:gd name="T13" fmla="*/ 50 h 76"/>
                  <a:gd name="T14" fmla="*/ 46 w 53"/>
                  <a:gd name="T15" fmla="*/ 40 h 76"/>
                  <a:gd name="T16" fmla="*/ 36 w 53"/>
                  <a:gd name="T17" fmla="*/ 23 h 76"/>
                  <a:gd name="T18" fmla="*/ 21 w 53"/>
                  <a:gd name="T19" fmla="*/ 10 h 76"/>
                  <a:gd name="T20" fmla="*/ 0 w 53"/>
                  <a:gd name="T21" fmla="*/ 23 h 76"/>
                  <a:gd name="T22" fmla="*/ 21 w 53"/>
                  <a:gd name="T23" fmla="*/ 10 h 76"/>
                  <a:gd name="T24" fmla="*/ 0 w 53"/>
                  <a:gd name="T25" fmla="*/ 0 h 76"/>
                  <a:gd name="T26" fmla="*/ 0 w 53"/>
                  <a:gd name="T27" fmla="*/ 23 h 76"/>
                  <a:gd name="T28" fmla="*/ 26 w 53"/>
                  <a:gd name="T29" fmla="*/ 2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76">
                    <a:moveTo>
                      <a:pt x="26" y="23"/>
                    </a:moveTo>
                    <a:lnTo>
                      <a:pt x="6" y="36"/>
                    </a:lnTo>
                    <a:lnTo>
                      <a:pt x="16" y="43"/>
                    </a:lnTo>
                    <a:lnTo>
                      <a:pt x="26" y="53"/>
                    </a:lnTo>
                    <a:lnTo>
                      <a:pt x="33" y="70"/>
                    </a:lnTo>
                    <a:lnTo>
                      <a:pt x="53" y="76"/>
                    </a:lnTo>
                    <a:lnTo>
                      <a:pt x="53" y="50"/>
                    </a:lnTo>
                    <a:lnTo>
                      <a:pt x="46" y="40"/>
                    </a:lnTo>
                    <a:lnTo>
                      <a:pt x="36" y="23"/>
                    </a:lnTo>
                    <a:lnTo>
                      <a:pt x="21" y="10"/>
                    </a:lnTo>
                    <a:lnTo>
                      <a:pt x="0" y="23"/>
                    </a:lnTo>
                    <a:lnTo>
                      <a:pt x="21" y="10"/>
                    </a:lnTo>
                    <a:lnTo>
                      <a:pt x="0" y="0"/>
                    </a:lnTo>
                    <a:lnTo>
                      <a:pt x="0" y="23"/>
                    </a:lnTo>
                    <a:lnTo>
                      <a:pt x="2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66" name="Freeform 166">
                <a:extLst>
                  <a:ext uri="{FF2B5EF4-FFF2-40B4-BE49-F238E27FC236}">
                    <a16:creationId xmlns:a16="http://schemas.microsoft.com/office/drawing/2014/main" id="{28F321DA-74F7-90FA-FD8F-95E08B7F8CB1}"/>
                  </a:ext>
                </a:extLst>
              </p:cNvPr>
              <p:cNvSpPr>
                <a:spLocks/>
              </p:cNvSpPr>
              <p:nvPr/>
            </p:nvSpPr>
            <p:spPr bwMode="auto">
              <a:xfrm>
                <a:off x="1498" y="3461"/>
                <a:ext cx="24" cy="56"/>
              </a:xfrm>
              <a:custGeom>
                <a:avLst/>
                <a:gdLst>
                  <a:gd name="T0" fmla="*/ 45 w 72"/>
                  <a:gd name="T1" fmla="*/ 120 h 169"/>
                  <a:gd name="T2" fmla="*/ 69 w 72"/>
                  <a:gd name="T3" fmla="*/ 114 h 169"/>
                  <a:gd name="T4" fmla="*/ 59 w 72"/>
                  <a:gd name="T5" fmla="*/ 100 h 169"/>
                  <a:gd name="T6" fmla="*/ 55 w 72"/>
                  <a:gd name="T7" fmla="*/ 83 h 169"/>
                  <a:gd name="T8" fmla="*/ 49 w 72"/>
                  <a:gd name="T9" fmla="*/ 70 h 169"/>
                  <a:gd name="T10" fmla="*/ 42 w 72"/>
                  <a:gd name="T11" fmla="*/ 53 h 169"/>
                  <a:gd name="T12" fmla="*/ 35 w 72"/>
                  <a:gd name="T13" fmla="*/ 43 h 169"/>
                  <a:gd name="T14" fmla="*/ 32 w 72"/>
                  <a:gd name="T15" fmla="*/ 27 h 169"/>
                  <a:gd name="T16" fmla="*/ 29 w 72"/>
                  <a:gd name="T17" fmla="*/ 13 h 169"/>
                  <a:gd name="T18" fmla="*/ 26 w 72"/>
                  <a:gd name="T19" fmla="*/ 0 h 169"/>
                  <a:gd name="T20" fmla="*/ 0 w 72"/>
                  <a:gd name="T21" fmla="*/ 0 h 169"/>
                  <a:gd name="T22" fmla="*/ 3 w 72"/>
                  <a:gd name="T23" fmla="*/ 20 h 169"/>
                  <a:gd name="T24" fmla="*/ 6 w 72"/>
                  <a:gd name="T25" fmla="*/ 33 h 169"/>
                  <a:gd name="T26" fmla="*/ 10 w 72"/>
                  <a:gd name="T27" fmla="*/ 50 h 169"/>
                  <a:gd name="T28" fmla="*/ 15 w 72"/>
                  <a:gd name="T29" fmla="*/ 67 h 169"/>
                  <a:gd name="T30" fmla="*/ 23 w 72"/>
                  <a:gd name="T31" fmla="*/ 83 h 169"/>
                  <a:gd name="T32" fmla="*/ 29 w 72"/>
                  <a:gd name="T33" fmla="*/ 97 h 169"/>
                  <a:gd name="T34" fmla="*/ 40 w 72"/>
                  <a:gd name="T35" fmla="*/ 114 h 169"/>
                  <a:gd name="T36" fmla="*/ 49 w 72"/>
                  <a:gd name="T37" fmla="*/ 127 h 169"/>
                  <a:gd name="T38" fmla="*/ 72 w 72"/>
                  <a:gd name="T39" fmla="*/ 120 h 169"/>
                  <a:gd name="T40" fmla="*/ 49 w 72"/>
                  <a:gd name="T41" fmla="*/ 127 h 169"/>
                  <a:gd name="T42" fmla="*/ 72 w 72"/>
                  <a:gd name="T43" fmla="*/ 169 h 169"/>
                  <a:gd name="T44" fmla="*/ 72 w 72"/>
                  <a:gd name="T45" fmla="*/ 120 h 169"/>
                  <a:gd name="T46" fmla="*/ 45 w 72"/>
                  <a:gd name="T47" fmla="*/ 12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69">
                    <a:moveTo>
                      <a:pt x="45" y="120"/>
                    </a:moveTo>
                    <a:lnTo>
                      <a:pt x="69" y="114"/>
                    </a:lnTo>
                    <a:lnTo>
                      <a:pt x="59" y="100"/>
                    </a:lnTo>
                    <a:lnTo>
                      <a:pt x="55" y="83"/>
                    </a:lnTo>
                    <a:lnTo>
                      <a:pt x="49" y="70"/>
                    </a:lnTo>
                    <a:lnTo>
                      <a:pt x="42" y="53"/>
                    </a:lnTo>
                    <a:lnTo>
                      <a:pt x="35" y="43"/>
                    </a:lnTo>
                    <a:lnTo>
                      <a:pt x="32" y="27"/>
                    </a:lnTo>
                    <a:lnTo>
                      <a:pt x="29" y="13"/>
                    </a:lnTo>
                    <a:lnTo>
                      <a:pt x="26" y="0"/>
                    </a:lnTo>
                    <a:lnTo>
                      <a:pt x="0" y="0"/>
                    </a:lnTo>
                    <a:lnTo>
                      <a:pt x="3" y="20"/>
                    </a:lnTo>
                    <a:lnTo>
                      <a:pt x="6" y="33"/>
                    </a:lnTo>
                    <a:lnTo>
                      <a:pt x="10" y="50"/>
                    </a:lnTo>
                    <a:lnTo>
                      <a:pt x="15" y="67"/>
                    </a:lnTo>
                    <a:lnTo>
                      <a:pt x="23" y="83"/>
                    </a:lnTo>
                    <a:lnTo>
                      <a:pt x="29" y="97"/>
                    </a:lnTo>
                    <a:lnTo>
                      <a:pt x="40" y="114"/>
                    </a:lnTo>
                    <a:lnTo>
                      <a:pt x="49" y="127"/>
                    </a:lnTo>
                    <a:lnTo>
                      <a:pt x="72" y="120"/>
                    </a:lnTo>
                    <a:lnTo>
                      <a:pt x="49" y="127"/>
                    </a:lnTo>
                    <a:lnTo>
                      <a:pt x="72" y="169"/>
                    </a:lnTo>
                    <a:lnTo>
                      <a:pt x="72" y="120"/>
                    </a:lnTo>
                    <a:lnTo>
                      <a:pt x="45"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67" name="Freeform 167">
                <a:extLst>
                  <a:ext uri="{FF2B5EF4-FFF2-40B4-BE49-F238E27FC236}">
                    <a16:creationId xmlns:a16="http://schemas.microsoft.com/office/drawing/2014/main" id="{73FF9056-6E93-9B99-F5D8-87C3FBE7EA1B}"/>
                  </a:ext>
                </a:extLst>
              </p:cNvPr>
              <p:cNvSpPr>
                <a:spLocks/>
              </p:cNvSpPr>
              <p:nvPr/>
            </p:nvSpPr>
            <p:spPr bwMode="auto">
              <a:xfrm>
                <a:off x="1514" y="3499"/>
                <a:ext cx="8" cy="2"/>
              </a:xfrm>
              <a:custGeom>
                <a:avLst/>
                <a:gdLst>
                  <a:gd name="T0" fmla="*/ 26 w 26"/>
                  <a:gd name="T1" fmla="*/ 0 h 6"/>
                  <a:gd name="T2" fmla="*/ 0 w 26"/>
                  <a:gd name="T3" fmla="*/ 0 h 6"/>
                  <a:gd name="T4" fmla="*/ 0 w 26"/>
                  <a:gd name="T5" fmla="*/ 3 h 6"/>
                  <a:gd name="T6" fmla="*/ 0 w 26"/>
                  <a:gd name="T7" fmla="*/ 6 h 6"/>
                  <a:gd name="T8" fmla="*/ 26 w 26"/>
                  <a:gd name="T9" fmla="*/ 6 h 6"/>
                  <a:gd name="T10" fmla="*/ 26 w 26"/>
                  <a:gd name="T11" fmla="*/ 3 h 6"/>
                  <a:gd name="T12" fmla="*/ 26 w 26"/>
                  <a:gd name="T13" fmla="*/ 0 h 6"/>
                  <a:gd name="T14" fmla="*/ 0 w 26"/>
                  <a:gd name="T15" fmla="*/ 0 h 6"/>
                  <a:gd name="T16" fmla="*/ 26 w 2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6">
                    <a:moveTo>
                      <a:pt x="26" y="0"/>
                    </a:moveTo>
                    <a:lnTo>
                      <a:pt x="0" y="0"/>
                    </a:lnTo>
                    <a:lnTo>
                      <a:pt x="0" y="3"/>
                    </a:lnTo>
                    <a:lnTo>
                      <a:pt x="0" y="6"/>
                    </a:lnTo>
                    <a:lnTo>
                      <a:pt x="26" y="6"/>
                    </a:lnTo>
                    <a:lnTo>
                      <a:pt x="26" y="3"/>
                    </a:lnTo>
                    <a:lnTo>
                      <a:pt x="26" y="0"/>
                    </a:lnTo>
                    <a:lnTo>
                      <a:pt x="0" y="0"/>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68" name="Freeform 168">
                <a:extLst>
                  <a:ext uri="{FF2B5EF4-FFF2-40B4-BE49-F238E27FC236}">
                    <a16:creationId xmlns:a16="http://schemas.microsoft.com/office/drawing/2014/main" id="{F71CEEC7-038B-C752-5C85-714D5A350715}"/>
                  </a:ext>
                </a:extLst>
              </p:cNvPr>
              <p:cNvSpPr>
                <a:spLocks/>
              </p:cNvSpPr>
              <p:nvPr/>
            </p:nvSpPr>
            <p:spPr bwMode="auto">
              <a:xfrm>
                <a:off x="1514" y="3499"/>
                <a:ext cx="50" cy="54"/>
              </a:xfrm>
              <a:custGeom>
                <a:avLst/>
                <a:gdLst>
                  <a:gd name="T0" fmla="*/ 150 w 150"/>
                  <a:gd name="T1" fmla="*/ 142 h 162"/>
                  <a:gd name="T2" fmla="*/ 130 w 150"/>
                  <a:gd name="T3" fmla="*/ 127 h 162"/>
                  <a:gd name="T4" fmla="*/ 110 w 150"/>
                  <a:gd name="T5" fmla="*/ 112 h 162"/>
                  <a:gd name="T6" fmla="*/ 90 w 150"/>
                  <a:gd name="T7" fmla="*/ 92 h 162"/>
                  <a:gd name="T8" fmla="*/ 70 w 150"/>
                  <a:gd name="T9" fmla="*/ 75 h 162"/>
                  <a:gd name="T10" fmla="*/ 49 w 150"/>
                  <a:gd name="T11" fmla="*/ 55 h 162"/>
                  <a:gd name="T12" fmla="*/ 41 w 150"/>
                  <a:gd name="T13" fmla="*/ 40 h 162"/>
                  <a:gd name="T14" fmla="*/ 29 w 150"/>
                  <a:gd name="T15" fmla="*/ 20 h 162"/>
                  <a:gd name="T16" fmla="*/ 27 w 150"/>
                  <a:gd name="T17" fmla="*/ 0 h 162"/>
                  <a:gd name="T18" fmla="*/ 0 w 150"/>
                  <a:gd name="T19" fmla="*/ 0 h 162"/>
                  <a:gd name="T20" fmla="*/ 4 w 150"/>
                  <a:gd name="T21" fmla="*/ 26 h 162"/>
                  <a:gd name="T22" fmla="*/ 13 w 150"/>
                  <a:gd name="T23" fmla="*/ 53 h 162"/>
                  <a:gd name="T24" fmla="*/ 29 w 150"/>
                  <a:gd name="T25" fmla="*/ 75 h 162"/>
                  <a:gd name="T26" fmla="*/ 49 w 150"/>
                  <a:gd name="T27" fmla="*/ 95 h 162"/>
                  <a:gd name="T28" fmla="*/ 70 w 150"/>
                  <a:gd name="T29" fmla="*/ 112 h 162"/>
                  <a:gd name="T30" fmla="*/ 96 w 150"/>
                  <a:gd name="T31" fmla="*/ 132 h 162"/>
                  <a:gd name="T32" fmla="*/ 116 w 150"/>
                  <a:gd name="T33" fmla="*/ 147 h 162"/>
                  <a:gd name="T34" fmla="*/ 136 w 150"/>
                  <a:gd name="T35" fmla="*/ 162 h 162"/>
                  <a:gd name="T36" fmla="*/ 150 w 150"/>
                  <a:gd name="T37" fmla="*/ 14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162">
                    <a:moveTo>
                      <a:pt x="150" y="142"/>
                    </a:moveTo>
                    <a:lnTo>
                      <a:pt x="130" y="127"/>
                    </a:lnTo>
                    <a:lnTo>
                      <a:pt x="110" y="112"/>
                    </a:lnTo>
                    <a:lnTo>
                      <a:pt x="90" y="92"/>
                    </a:lnTo>
                    <a:lnTo>
                      <a:pt x="70" y="75"/>
                    </a:lnTo>
                    <a:lnTo>
                      <a:pt x="49" y="55"/>
                    </a:lnTo>
                    <a:lnTo>
                      <a:pt x="41" y="40"/>
                    </a:lnTo>
                    <a:lnTo>
                      <a:pt x="29" y="20"/>
                    </a:lnTo>
                    <a:lnTo>
                      <a:pt x="27" y="0"/>
                    </a:lnTo>
                    <a:lnTo>
                      <a:pt x="0" y="0"/>
                    </a:lnTo>
                    <a:lnTo>
                      <a:pt x="4" y="26"/>
                    </a:lnTo>
                    <a:lnTo>
                      <a:pt x="13" y="53"/>
                    </a:lnTo>
                    <a:lnTo>
                      <a:pt x="29" y="75"/>
                    </a:lnTo>
                    <a:lnTo>
                      <a:pt x="49" y="95"/>
                    </a:lnTo>
                    <a:lnTo>
                      <a:pt x="70" y="112"/>
                    </a:lnTo>
                    <a:lnTo>
                      <a:pt x="96" y="132"/>
                    </a:lnTo>
                    <a:lnTo>
                      <a:pt x="116" y="147"/>
                    </a:lnTo>
                    <a:lnTo>
                      <a:pt x="136" y="162"/>
                    </a:lnTo>
                    <a:lnTo>
                      <a:pt x="150"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69" name="Freeform 169">
                <a:extLst>
                  <a:ext uri="{FF2B5EF4-FFF2-40B4-BE49-F238E27FC236}">
                    <a16:creationId xmlns:a16="http://schemas.microsoft.com/office/drawing/2014/main" id="{EDF99C09-D2CB-9A6B-8D0F-D594ED0F9D26}"/>
                  </a:ext>
                </a:extLst>
              </p:cNvPr>
              <p:cNvSpPr>
                <a:spLocks/>
              </p:cNvSpPr>
              <p:nvPr/>
            </p:nvSpPr>
            <p:spPr bwMode="auto">
              <a:xfrm>
                <a:off x="1559" y="3546"/>
                <a:ext cx="15" cy="42"/>
              </a:xfrm>
              <a:custGeom>
                <a:avLst/>
                <a:gdLst>
                  <a:gd name="T0" fmla="*/ 44 w 44"/>
                  <a:gd name="T1" fmla="*/ 106 h 126"/>
                  <a:gd name="T2" fmla="*/ 34 w 44"/>
                  <a:gd name="T3" fmla="*/ 99 h 126"/>
                  <a:gd name="T4" fmla="*/ 34 w 44"/>
                  <a:gd name="T5" fmla="*/ 93 h 126"/>
                  <a:gd name="T6" fmla="*/ 34 w 44"/>
                  <a:gd name="T7" fmla="*/ 76 h 126"/>
                  <a:gd name="T8" fmla="*/ 34 w 44"/>
                  <a:gd name="T9" fmla="*/ 63 h 126"/>
                  <a:gd name="T10" fmla="*/ 34 w 44"/>
                  <a:gd name="T11" fmla="*/ 47 h 126"/>
                  <a:gd name="T12" fmla="*/ 34 w 44"/>
                  <a:gd name="T13" fmla="*/ 34 h 126"/>
                  <a:gd name="T14" fmla="*/ 27 w 44"/>
                  <a:gd name="T15" fmla="*/ 14 h 126"/>
                  <a:gd name="T16" fmla="*/ 14 w 44"/>
                  <a:gd name="T17" fmla="*/ 0 h 126"/>
                  <a:gd name="T18" fmla="*/ 0 w 44"/>
                  <a:gd name="T19" fmla="*/ 20 h 126"/>
                  <a:gd name="T20" fmla="*/ 7 w 44"/>
                  <a:gd name="T21" fmla="*/ 27 h 126"/>
                  <a:gd name="T22" fmla="*/ 7 w 44"/>
                  <a:gd name="T23" fmla="*/ 34 h 126"/>
                  <a:gd name="T24" fmla="*/ 7 w 44"/>
                  <a:gd name="T25" fmla="*/ 47 h 126"/>
                  <a:gd name="T26" fmla="*/ 7 w 44"/>
                  <a:gd name="T27" fmla="*/ 63 h 126"/>
                  <a:gd name="T28" fmla="*/ 7 w 44"/>
                  <a:gd name="T29" fmla="*/ 76 h 126"/>
                  <a:gd name="T30" fmla="*/ 7 w 44"/>
                  <a:gd name="T31" fmla="*/ 93 h 126"/>
                  <a:gd name="T32" fmla="*/ 14 w 44"/>
                  <a:gd name="T33" fmla="*/ 113 h 126"/>
                  <a:gd name="T34" fmla="*/ 24 w 44"/>
                  <a:gd name="T35" fmla="*/ 126 h 126"/>
                  <a:gd name="T36" fmla="*/ 44 w 44"/>
                  <a:gd name="T37" fmla="*/ 10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26">
                    <a:moveTo>
                      <a:pt x="44" y="106"/>
                    </a:moveTo>
                    <a:lnTo>
                      <a:pt x="34" y="99"/>
                    </a:lnTo>
                    <a:lnTo>
                      <a:pt x="34" y="93"/>
                    </a:lnTo>
                    <a:lnTo>
                      <a:pt x="34" y="76"/>
                    </a:lnTo>
                    <a:lnTo>
                      <a:pt x="34" y="63"/>
                    </a:lnTo>
                    <a:lnTo>
                      <a:pt x="34" y="47"/>
                    </a:lnTo>
                    <a:lnTo>
                      <a:pt x="34" y="34"/>
                    </a:lnTo>
                    <a:lnTo>
                      <a:pt x="27" y="14"/>
                    </a:lnTo>
                    <a:lnTo>
                      <a:pt x="14" y="0"/>
                    </a:lnTo>
                    <a:lnTo>
                      <a:pt x="0" y="20"/>
                    </a:lnTo>
                    <a:lnTo>
                      <a:pt x="7" y="27"/>
                    </a:lnTo>
                    <a:lnTo>
                      <a:pt x="7" y="34"/>
                    </a:lnTo>
                    <a:lnTo>
                      <a:pt x="7" y="47"/>
                    </a:lnTo>
                    <a:lnTo>
                      <a:pt x="7" y="63"/>
                    </a:lnTo>
                    <a:lnTo>
                      <a:pt x="7" y="76"/>
                    </a:lnTo>
                    <a:lnTo>
                      <a:pt x="7" y="93"/>
                    </a:lnTo>
                    <a:lnTo>
                      <a:pt x="14" y="113"/>
                    </a:lnTo>
                    <a:lnTo>
                      <a:pt x="24" y="126"/>
                    </a:lnTo>
                    <a:lnTo>
                      <a:pt x="44"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70" name="Freeform 170">
                <a:extLst>
                  <a:ext uri="{FF2B5EF4-FFF2-40B4-BE49-F238E27FC236}">
                    <a16:creationId xmlns:a16="http://schemas.microsoft.com/office/drawing/2014/main" id="{56E69F29-6A95-5FD4-4F4E-FC54AF51585E}"/>
                  </a:ext>
                </a:extLst>
              </p:cNvPr>
              <p:cNvSpPr>
                <a:spLocks/>
              </p:cNvSpPr>
              <p:nvPr/>
            </p:nvSpPr>
            <p:spPr bwMode="auto">
              <a:xfrm>
                <a:off x="1567" y="3581"/>
                <a:ext cx="52" cy="65"/>
              </a:xfrm>
              <a:custGeom>
                <a:avLst/>
                <a:gdLst>
                  <a:gd name="T0" fmla="*/ 157 w 157"/>
                  <a:gd name="T1" fmla="*/ 174 h 194"/>
                  <a:gd name="T2" fmla="*/ 137 w 157"/>
                  <a:gd name="T3" fmla="*/ 154 h 194"/>
                  <a:gd name="T4" fmla="*/ 120 w 157"/>
                  <a:gd name="T5" fmla="*/ 137 h 194"/>
                  <a:gd name="T6" fmla="*/ 103 w 157"/>
                  <a:gd name="T7" fmla="*/ 114 h 194"/>
                  <a:gd name="T8" fmla="*/ 90 w 157"/>
                  <a:gd name="T9" fmla="*/ 90 h 194"/>
                  <a:gd name="T10" fmla="*/ 73 w 157"/>
                  <a:gd name="T11" fmla="*/ 70 h 194"/>
                  <a:gd name="T12" fmla="*/ 57 w 157"/>
                  <a:gd name="T13" fmla="*/ 47 h 194"/>
                  <a:gd name="T14" fmla="*/ 40 w 157"/>
                  <a:gd name="T15" fmla="*/ 20 h 194"/>
                  <a:gd name="T16" fmla="*/ 20 w 157"/>
                  <a:gd name="T17" fmla="*/ 0 h 194"/>
                  <a:gd name="T18" fmla="*/ 0 w 157"/>
                  <a:gd name="T19" fmla="*/ 20 h 194"/>
                  <a:gd name="T20" fmla="*/ 20 w 157"/>
                  <a:gd name="T21" fmla="*/ 40 h 194"/>
                  <a:gd name="T22" fmla="*/ 36 w 157"/>
                  <a:gd name="T23" fmla="*/ 60 h 194"/>
                  <a:gd name="T24" fmla="*/ 53 w 157"/>
                  <a:gd name="T25" fmla="*/ 83 h 194"/>
                  <a:gd name="T26" fmla="*/ 70 w 157"/>
                  <a:gd name="T27" fmla="*/ 104 h 194"/>
                  <a:gd name="T28" fmla="*/ 83 w 157"/>
                  <a:gd name="T29" fmla="*/ 127 h 194"/>
                  <a:gd name="T30" fmla="*/ 100 w 157"/>
                  <a:gd name="T31" fmla="*/ 150 h 194"/>
                  <a:gd name="T32" fmla="*/ 117 w 157"/>
                  <a:gd name="T33" fmla="*/ 174 h 194"/>
                  <a:gd name="T34" fmla="*/ 137 w 157"/>
                  <a:gd name="T35" fmla="*/ 194 h 194"/>
                  <a:gd name="T36" fmla="*/ 157 w 157"/>
                  <a:gd name="T37" fmla="*/ 17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94">
                    <a:moveTo>
                      <a:pt x="157" y="174"/>
                    </a:moveTo>
                    <a:lnTo>
                      <a:pt x="137" y="154"/>
                    </a:lnTo>
                    <a:lnTo>
                      <a:pt x="120" y="137"/>
                    </a:lnTo>
                    <a:lnTo>
                      <a:pt x="103" y="114"/>
                    </a:lnTo>
                    <a:lnTo>
                      <a:pt x="90" y="90"/>
                    </a:lnTo>
                    <a:lnTo>
                      <a:pt x="73" y="70"/>
                    </a:lnTo>
                    <a:lnTo>
                      <a:pt x="57" y="47"/>
                    </a:lnTo>
                    <a:lnTo>
                      <a:pt x="40" y="20"/>
                    </a:lnTo>
                    <a:lnTo>
                      <a:pt x="20" y="0"/>
                    </a:lnTo>
                    <a:lnTo>
                      <a:pt x="0" y="20"/>
                    </a:lnTo>
                    <a:lnTo>
                      <a:pt x="20" y="40"/>
                    </a:lnTo>
                    <a:lnTo>
                      <a:pt x="36" y="60"/>
                    </a:lnTo>
                    <a:lnTo>
                      <a:pt x="53" y="83"/>
                    </a:lnTo>
                    <a:lnTo>
                      <a:pt x="70" y="104"/>
                    </a:lnTo>
                    <a:lnTo>
                      <a:pt x="83" y="127"/>
                    </a:lnTo>
                    <a:lnTo>
                      <a:pt x="100" y="150"/>
                    </a:lnTo>
                    <a:lnTo>
                      <a:pt x="117" y="174"/>
                    </a:lnTo>
                    <a:lnTo>
                      <a:pt x="137" y="194"/>
                    </a:lnTo>
                    <a:lnTo>
                      <a:pt x="157"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71" name="Freeform 171">
                <a:extLst>
                  <a:ext uri="{FF2B5EF4-FFF2-40B4-BE49-F238E27FC236}">
                    <a16:creationId xmlns:a16="http://schemas.microsoft.com/office/drawing/2014/main" id="{5EEB40CE-5416-82CA-2B0E-6E38060453A1}"/>
                  </a:ext>
                </a:extLst>
              </p:cNvPr>
              <p:cNvSpPr>
                <a:spLocks/>
              </p:cNvSpPr>
              <p:nvPr/>
            </p:nvSpPr>
            <p:spPr bwMode="auto">
              <a:xfrm>
                <a:off x="1612" y="3640"/>
                <a:ext cx="45" cy="42"/>
              </a:xfrm>
              <a:custGeom>
                <a:avLst/>
                <a:gdLst>
                  <a:gd name="T0" fmla="*/ 135 w 135"/>
                  <a:gd name="T1" fmla="*/ 106 h 126"/>
                  <a:gd name="T2" fmla="*/ 120 w 135"/>
                  <a:gd name="T3" fmla="*/ 92 h 126"/>
                  <a:gd name="T4" fmla="*/ 106 w 135"/>
                  <a:gd name="T5" fmla="*/ 79 h 126"/>
                  <a:gd name="T6" fmla="*/ 93 w 135"/>
                  <a:gd name="T7" fmla="*/ 66 h 126"/>
                  <a:gd name="T8" fmla="*/ 80 w 135"/>
                  <a:gd name="T9" fmla="*/ 52 h 126"/>
                  <a:gd name="T10" fmla="*/ 66 w 135"/>
                  <a:gd name="T11" fmla="*/ 39 h 126"/>
                  <a:gd name="T12" fmla="*/ 53 w 135"/>
                  <a:gd name="T13" fmla="*/ 27 h 126"/>
                  <a:gd name="T14" fmla="*/ 33 w 135"/>
                  <a:gd name="T15" fmla="*/ 12 h 126"/>
                  <a:gd name="T16" fmla="*/ 20 w 135"/>
                  <a:gd name="T17" fmla="*/ 0 h 126"/>
                  <a:gd name="T18" fmla="*/ 0 w 135"/>
                  <a:gd name="T19" fmla="*/ 20 h 126"/>
                  <a:gd name="T20" fmla="*/ 20 w 135"/>
                  <a:gd name="T21" fmla="*/ 32 h 126"/>
                  <a:gd name="T22" fmla="*/ 33 w 135"/>
                  <a:gd name="T23" fmla="*/ 46 h 126"/>
                  <a:gd name="T24" fmla="*/ 46 w 135"/>
                  <a:gd name="T25" fmla="*/ 59 h 126"/>
                  <a:gd name="T26" fmla="*/ 60 w 135"/>
                  <a:gd name="T27" fmla="*/ 72 h 126"/>
                  <a:gd name="T28" fmla="*/ 73 w 135"/>
                  <a:gd name="T29" fmla="*/ 86 h 126"/>
                  <a:gd name="T30" fmla="*/ 86 w 135"/>
                  <a:gd name="T31" fmla="*/ 98 h 126"/>
                  <a:gd name="T32" fmla="*/ 100 w 135"/>
                  <a:gd name="T33" fmla="*/ 112 h 126"/>
                  <a:gd name="T34" fmla="*/ 117 w 135"/>
                  <a:gd name="T35" fmla="*/ 126 h 126"/>
                  <a:gd name="T36" fmla="*/ 135 w 135"/>
                  <a:gd name="T37" fmla="*/ 10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26">
                    <a:moveTo>
                      <a:pt x="135" y="106"/>
                    </a:moveTo>
                    <a:lnTo>
                      <a:pt x="120" y="92"/>
                    </a:lnTo>
                    <a:lnTo>
                      <a:pt x="106" y="79"/>
                    </a:lnTo>
                    <a:lnTo>
                      <a:pt x="93" y="66"/>
                    </a:lnTo>
                    <a:lnTo>
                      <a:pt x="80" y="52"/>
                    </a:lnTo>
                    <a:lnTo>
                      <a:pt x="66" y="39"/>
                    </a:lnTo>
                    <a:lnTo>
                      <a:pt x="53" y="27"/>
                    </a:lnTo>
                    <a:lnTo>
                      <a:pt x="33" y="12"/>
                    </a:lnTo>
                    <a:lnTo>
                      <a:pt x="20" y="0"/>
                    </a:lnTo>
                    <a:lnTo>
                      <a:pt x="0" y="20"/>
                    </a:lnTo>
                    <a:lnTo>
                      <a:pt x="20" y="32"/>
                    </a:lnTo>
                    <a:lnTo>
                      <a:pt x="33" y="46"/>
                    </a:lnTo>
                    <a:lnTo>
                      <a:pt x="46" y="59"/>
                    </a:lnTo>
                    <a:lnTo>
                      <a:pt x="60" y="72"/>
                    </a:lnTo>
                    <a:lnTo>
                      <a:pt x="73" y="86"/>
                    </a:lnTo>
                    <a:lnTo>
                      <a:pt x="86" y="98"/>
                    </a:lnTo>
                    <a:lnTo>
                      <a:pt x="100" y="112"/>
                    </a:lnTo>
                    <a:lnTo>
                      <a:pt x="117" y="126"/>
                    </a:lnTo>
                    <a:lnTo>
                      <a:pt x="135"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72" name="Freeform 172">
                <a:extLst>
                  <a:ext uri="{FF2B5EF4-FFF2-40B4-BE49-F238E27FC236}">
                    <a16:creationId xmlns:a16="http://schemas.microsoft.com/office/drawing/2014/main" id="{38CD27CC-6B82-C48C-85DA-143709E2F4F6}"/>
                  </a:ext>
                </a:extLst>
              </p:cNvPr>
              <p:cNvSpPr>
                <a:spLocks/>
              </p:cNvSpPr>
              <p:nvPr/>
            </p:nvSpPr>
            <p:spPr bwMode="auto">
              <a:xfrm>
                <a:off x="1652" y="3675"/>
                <a:ext cx="28" cy="15"/>
              </a:xfrm>
              <a:custGeom>
                <a:avLst/>
                <a:gdLst>
                  <a:gd name="T0" fmla="*/ 85 w 85"/>
                  <a:gd name="T1" fmla="*/ 33 h 46"/>
                  <a:gd name="T2" fmla="*/ 65 w 85"/>
                  <a:gd name="T3" fmla="*/ 16 h 46"/>
                  <a:gd name="T4" fmla="*/ 45 w 85"/>
                  <a:gd name="T5" fmla="*/ 6 h 46"/>
                  <a:gd name="T6" fmla="*/ 25 w 85"/>
                  <a:gd name="T7" fmla="*/ 3 h 46"/>
                  <a:gd name="T8" fmla="*/ 19 w 85"/>
                  <a:gd name="T9" fmla="*/ 0 h 46"/>
                  <a:gd name="T10" fmla="*/ 0 w 85"/>
                  <a:gd name="T11" fmla="*/ 20 h 46"/>
                  <a:gd name="T12" fmla="*/ 19 w 85"/>
                  <a:gd name="T13" fmla="*/ 30 h 46"/>
                  <a:gd name="T14" fmla="*/ 39 w 85"/>
                  <a:gd name="T15" fmla="*/ 33 h 46"/>
                  <a:gd name="T16" fmla="*/ 52 w 85"/>
                  <a:gd name="T17" fmla="*/ 36 h 46"/>
                  <a:gd name="T18" fmla="*/ 65 w 85"/>
                  <a:gd name="T19" fmla="*/ 46 h 46"/>
                  <a:gd name="T20" fmla="*/ 85 w 85"/>
                  <a:gd name="T21"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46">
                    <a:moveTo>
                      <a:pt x="85" y="33"/>
                    </a:moveTo>
                    <a:lnTo>
                      <a:pt x="65" y="16"/>
                    </a:lnTo>
                    <a:lnTo>
                      <a:pt x="45" y="6"/>
                    </a:lnTo>
                    <a:lnTo>
                      <a:pt x="25" y="3"/>
                    </a:lnTo>
                    <a:lnTo>
                      <a:pt x="19" y="0"/>
                    </a:lnTo>
                    <a:lnTo>
                      <a:pt x="0" y="20"/>
                    </a:lnTo>
                    <a:lnTo>
                      <a:pt x="19" y="30"/>
                    </a:lnTo>
                    <a:lnTo>
                      <a:pt x="39" y="33"/>
                    </a:lnTo>
                    <a:lnTo>
                      <a:pt x="52" y="36"/>
                    </a:lnTo>
                    <a:lnTo>
                      <a:pt x="65" y="46"/>
                    </a:lnTo>
                    <a:lnTo>
                      <a:pt x="85"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73" name="Freeform 173">
                <a:extLst>
                  <a:ext uri="{FF2B5EF4-FFF2-40B4-BE49-F238E27FC236}">
                    <a16:creationId xmlns:a16="http://schemas.microsoft.com/office/drawing/2014/main" id="{58C1F8CB-6B6D-EBD4-68C5-00E64C674DF4}"/>
                  </a:ext>
                </a:extLst>
              </p:cNvPr>
              <p:cNvSpPr>
                <a:spLocks/>
              </p:cNvSpPr>
              <p:nvPr/>
            </p:nvSpPr>
            <p:spPr bwMode="auto">
              <a:xfrm>
                <a:off x="1673" y="3686"/>
                <a:ext cx="52" cy="65"/>
              </a:xfrm>
              <a:custGeom>
                <a:avLst/>
                <a:gdLst>
                  <a:gd name="T0" fmla="*/ 130 w 156"/>
                  <a:gd name="T1" fmla="*/ 169 h 196"/>
                  <a:gd name="T2" fmla="*/ 150 w 156"/>
                  <a:gd name="T3" fmla="*/ 160 h 196"/>
                  <a:gd name="T4" fmla="*/ 133 w 156"/>
                  <a:gd name="T5" fmla="*/ 144 h 196"/>
                  <a:gd name="T6" fmla="*/ 113 w 156"/>
                  <a:gd name="T7" fmla="*/ 126 h 196"/>
                  <a:gd name="T8" fmla="*/ 96 w 156"/>
                  <a:gd name="T9" fmla="*/ 109 h 196"/>
                  <a:gd name="T10" fmla="*/ 84 w 156"/>
                  <a:gd name="T11" fmla="*/ 89 h 196"/>
                  <a:gd name="T12" fmla="*/ 67 w 156"/>
                  <a:gd name="T13" fmla="*/ 67 h 196"/>
                  <a:gd name="T14" fmla="*/ 53 w 156"/>
                  <a:gd name="T15" fmla="*/ 47 h 196"/>
                  <a:gd name="T16" fmla="*/ 36 w 156"/>
                  <a:gd name="T17" fmla="*/ 23 h 196"/>
                  <a:gd name="T18" fmla="*/ 20 w 156"/>
                  <a:gd name="T19" fmla="*/ 0 h 196"/>
                  <a:gd name="T20" fmla="*/ 0 w 156"/>
                  <a:gd name="T21" fmla="*/ 13 h 196"/>
                  <a:gd name="T22" fmla="*/ 16 w 156"/>
                  <a:gd name="T23" fmla="*/ 37 h 196"/>
                  <a:gd name="T24" fmla="*/ 33 w 156"/>
                  <a:gd name="T25" fmla="*/ 60 h 196"/>
                  <a:gd name="T26" fmla="*/ 47 w 156"/>
                  <a:gd name="T27" fmla="*/ 80 h 196"/>
                  <a:gd name="T28" fmla="*/ 64 w 156"/>
                  <a:gd name="T29" fmla="*/ 104 h 196"/>
                  <a:gd name="T30" fmla="*/ 76 w 156"/>
                  <a:gd name="T31" fmla="*/ 124 h 196"/>
                  <a:gd name="T32" fmla="*/ 93 w 156"/>
                  <a:gd name="T33" fmla="*/ 146 h 196"/>
                  <a:gd name="T34" fmla="*/ 113 w 156"/>
                  <a:gd name="T35" fmla="*/ 164 h 196"/>
                  <a:gd name="T36" fmla="*/ 136 w 156"/>
                  <a:gd name="T37" fmla="*/ 180 h 196"/>
                  <a:gd name="T38" fmla="*/ 156 w 156"/>
                  <a:gd name="T39" fmla="*/ 169 h 196"/>
                  <a:gd name="T40" fmla="*/ 136 w 156"/>
                  <a:gd name="T41" fmla="*/ 180 h 196"/>
                  <a:gd name="T42" fmla="*/ 156 w 156"/>
                  <a:gd name="T43" fmla="*/ 196 h 196"/>
                  <a:gd name="T44" fmla="*/ 156 w 156"/>
                  <a:gd name="T45" fmla="*/ 169 h 196"/>
                  <a:gd name="T46" fmla="*/ 130 w 156"/>
                  <a:gd name="T47" fmla="*/ 16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6" h="196">
                    <a:moveTo>
                      <a:pt x="130" y="169"/>
                    </a:moveTo>
                    <a:lnTo>
                      <a:pt x="150" y="160"/>
                    </a:lnTo>
                    <a:lnTo>
                      <a:pt x="133" y="144"/>
                    </a:lnTo>
                    <a:lnTo>
                      <a:pt x="113" y="126"/>
                    </a:lnTo>
                    <a:lnTo>
                      <a:pt x="96" y="109"/>
                    </a:lnTo>
                    <a:lnTo>
                      <a:pt x="84" y="89"/>
                    </a:lnTo>
                    <a:lnTo>
                      <a:pt x="67" y="67"/>
                    </a:lnTo>
                    <a:lnTo>
                      <a:pt x="53" y="47"/>
                    </a:lnTo>
                    <a:lnTo>
                      <a:pt x="36" y="23"/>
                    </a:lnTo>
                    <a:lnTo>
                      <a:pt x="20" y="0"/>
                    </a:lnTo>
                    <a:lnTo>
                      <a:pt x="0" y="13"/>
                    </a:lnTo>
                    <a:lnTo>
                      <a:pt x="16" y="37"/>
                    </a:lnTo>
                    <a:lnTo>
                      <a:pt x="33" y="60"/>
                    </a:lnTo>
                    <a:lnTo>
                      <a:pt x="47" y="80"/>
                    </a:lnTo>
                    <a:lnTo>
                      <a:pt x="64" y="104"/>
                    </a:lnTo>
                    <a:lnTo>
                      <a:pt x="76" y="124"/>
                    </a:lnTo>
                    <a:lnTo>
                      <a:pt x="93" y="146"/>
                    </a:lnTo>
                    <a:lnTo>
                      <a:pt x="113" y="164"/>
                    </a:lnTo>
                    <a:lnTo>
                      <a:pt x="136" y="180"/>
                    </a:lnTo>
                    <a:lnTo>
                      <a:pt x="156" y="169"/>
                    </a:lnTo>
                    <a:lnTo>
                      <a:pt x="136" y="180"/>
                    </a:lnTo>
                    <a:lnTo>
                      <a:pt x="156" y="196"/>
                    </a:lnTo>
                    <a:lnTo>
                      <a:pt x="156" y="169"/>
                    </a:lnTo>
                    <a:lnTo>
                      <a:pt x="13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74" name="Freeform 174">
                <a:extLst>
                  <a:ext uri="{FF2B5EF4-FFF2-40B4-BE49-F238E27FC236}">
                    <a16:creationId xmlns:a16="http://schemas.microsoft.com/office/drawing/2014/main" id="{B54F127B-7D2F-EB4F-52F5-8B639CADC2DD}"/>
                  </a:ext>
                </a:extLst>
              </p:cNvPr>
              <p:cNvSpPr>
                <a:spLocks/>
              </p:cNvSpPr>
              <p:nvPr/>
            </p:nvSpPr>
            <p:spPr bwMode="auto">
              <a:xfrm>
                <a:off x="1717" y="3740"/>
                <a:ext cx="8" cy="2"/>
              </a:xfrm>
              <a:custGeom>
                <a:avLst/>
                <a:gdLst>
                  <a:gd name="T0" fmla="*/ 25 w 25"/>
                  <a:gd name="T1" fmla="*/ 0 h 6"/>
                  <a:gd name="T2" fmla="*/ 0 w 25"/>
                  <a:gd name="T3" fmla="*/ 0 h 6"/>
                  <a:gd name="T4" fmla="*/ 0 w 25"/>
                  <a:gd name="T5" fmla="*/ 3 h 6"/>
                  <a:gd name="T6" fmla="*/ 0 w 25"/>
                  <a:gd name="T7" fmla="*/ 6 h 6"/>
                  <a:gd name="T8" fmla="*/ 25 w 25"/>
                  <a:gd name="T9" fmla="*/ 6 h 6"/>
                  <a:gd name="T10" fmla="*/ 25 w 25"/>
                  <a:gd name="T11" fmla="*/ 3 h 6"/>
                  <a:gd name="T12" fmla="*/ 25 w 25"/>
                  <a:gd name="T13" fmla="*/ 0 h 6"/>
                  <a:gd name="T14" fmla="*/ 0 w 25"/>
                  <a:gd name="T15" fmla="*/ 0 h 6"/>
                  <a:gd name="T16" fmla="*/ 25 w 2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
                    <a:moveTo>
                      <a:pt x="25" y="0"/>
                    </a:moveTo>
                    <a:lnTo>
                      <a:pt x="0" y="0"/>
                    </a:lnTo>
                    <a:lnTo>
                      <a:pt x="0" y="3"/>
                    </a:lnTo>
                    <a:lnTo>
                      <a:pt x="0" y="6"/>
                    </a:lnTo>
                    <a:lnTo>
                      <a:pt x="25" y="6"/>
                    </a:lnTo>
                    <a:lnTo>
                      <a:pt x="25" y="3"/>
                    </a:lnTo>
                    <a:lnTo>
                      <a:pt x="25" y="0"/>
                    </a:lnTo>
                    <a:lnTo>
                      <a:pt x="0"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75" name="Freeform 175">
                <a:extLst>
                  <a:ext uri="{FF2B5EF4-FFF2-40B4-BE49-F238E27FC236}">
                    <a16:creationId xmlns:a16="http://schemas.microsoft.com/office/drawing/2014/main" id="{CD23DEEE-09CD-8347-E7BE-31CC29DA27AD}"/>
                  </a:ext>
                </a:extLst>
              </p:cNvPr>
              <p:cNvSpPr>
                <a:spLocks/>
              </p:cNvSpPr>
              <p:nvPr/>
            </p:nvSpPr>
            <p:spPr bwMode="auto">
              <a:xfrm>
                <a:off x="1717" y="3741"/>
                <a:ext cx="80" cy="39"/>
              </a:xfrm>
              <a:custGeom>
                <a:avLst/>
                <a:gdLst>
                  <a:gd name="T0" fmla="*/ 239 w 239"/>
                  <a:gd name="T1" fmla="*/ 92 h 119"/>
                  <a:gd name="T2" fmla="*/ 202 w 239"/>
                  <a:gd name="T3" fmla="*/ 86 h 119"/>
                  <a:gd name="T4" fmla="*/ 166 w 239"/>
                  <a:gd name="T5" fmla="*/ 79 h 119"/>
                  <a:gd name="T6" fmla="*/ 129 w 239"/>
                  <a:gd name="T7" fmla="*/ 72 h 119"/>
                  <a:gd name="T8" fmla="*/ 92 w 239"/>
                  <a:gd name="T9" fmla="*/ 62 h 119"/>
                  <a:gd name="T10" fmla="*/ 65 w 239"/>
                  <a:gd name="T11" fmla="*/ 52 h 119"/>
                  <a:gd name="T12" fmla="*/ 46 w 239"/>
                  <a:gd name="T13" fmla="*/ 37 h 119"/>
                  <a:gd name="T14" fmla="*/ 32 w 239"/>
                  <a:gd name="T15" fmla="*/ 19 h 119"/>
                  <a:gd name="T16" fmla="*/ 26 w 239"/>
                  <a:gd name="T17" fmla="*/ 0 h 119"/>
                  <a:gd name="T18" fmla="*/ 0 w 239"/>
                  <a:gd name="T19" fmla="*/ 0 h 119"/>
                  <a:gd name="T20" fmla="*/ 6 w 239"/>
                  <a:gd name="T21" fmla="*/ 32 h 119"/>
                  <a:gd name="T22" fmla="*/ 26 w 239"/>
                  <a:gd name="T23" fmla="*/ 57 h 119"/>
                  <a:gd name="T24" fmla="*/ 52 w 239"/>
                  <a:gd name="T25" fmla="*/ 72 h 119"/>
                  <a:gd name="T26" fmla="*/ 85 w 239"/>
                  <a:gd name="T27" fmla="*/ 88 h 119"/>
                  <a:gd name="T28" fmla="*/ 122 w 239"/>
                  <a:gd name="T29" fmla="*/ 99 h 119"/>
                  <a:gd name="T30" fmla="*/ 160 w 239"/>
                  <a:gd name="T31" fmla="*/ 105 h 119"/>
                  <a:gd name="T32" fmla="*/ 196 w 239"/>
                  <a:gd name="T33" fmla="*/ 111 h 119"/>
                  <a:gd name="T34" fmla="*/ 232 w 239"/>
                  <a:gd name="T35" fmla="*/ 119 h 119"/>
                  <a:gd name="T36" fmla="*/ 239 w 239"/>
                  <a:gd name="T37" fmla="*/ 9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9" h="119">
                    <a:moveTo>
                      <a:pt x="239" y="92"/>
                    </a:moveTo>
                    <a:lnTo>
                      <a:pt x="202" y="86"/>
                    </a:lnTo>
                    <a:lnTo>
                      <a:pt x="166" y="79"/>
                    </a:lnTo>
                    <a:lnTo>
                      <a:pt x="129" y="72"/>
                    </a:lnTo>
                    <a:lnTo>
                      <a:pt x="92" y="62"/>
                    </a:lnTo>
                    <a:lnTo>
                      <a:pt x="65" y="52"/>
                    </a:lnTo>
                    <a:lnTo>
                      <a:pt x="46" y="37"/>
                    </a:lnTo>
                    <a:lnTo>
                      <a:pt x="32" y="19"/>
                    </a:lnTo>
                    <a:lnTo>
                      <a:pt x="26" y="0"/>
                    </a:lnTo>
                    <a:lnTo>
                      <a:pt x="0" y="0"/>
                    </a:lnTo>
                    <a:lnTo>
                      <a:pt x="6" y="32"/>
                    </a:lnTo>
                    <a:lnTo>
                      <a:pt x="26" y="57"/>
                    </a:lnTo>
                    <a:lnTo>
                      <a:pt x="52" y="72"/>
                    </a:lnTo>
                    <a:lnTo>
                      <a:pt x="85" y="88"/>
                    </a:lnTo>
                    <a:lnTo>
                      <a:pt x="122" y="99"/>
                    </a:lnTo>
                    <a:lnTo>
                      <a:pt x="160" y="105"/>
                    </a:lnTo>
                    <a:lnTo>
                      <a:pt x="196" y="111"/>
                    </a:lnTo>
                    <a:lnTo>
                      <a:pt x="232" y="119"/>
                    </a:lnTo>
                    <a:lnTo>
                      <a:pt x="239"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76" name="Freeform 176">
                <a:extLst>
                  <a:ext uri="{FF2B5EF4-FFF2-40B4-BE49-F238E27FC236}">
                    <a16:creationId xmlns:a16="http://schemas.microsoft.com/office/drawing/2014/main" id="{E4CD002F-BCD3-B354-2533-DC8EDBF7EDD0}"/>
                  </a:ext>
                </a:extLst>
              </p:cNvPr>
              <p:cNvSpPr>
                <a:spLocks/>
              </p:cNvSpPr>
              <p:nvPr/>
            </p:nvSpPr>
            <p:spPr bwMode="auto">
              <a:xfrm>
                <a:off x="1793" y="3771"/>
                <a:ext cx="13" cy="27"/>
              </a:xfrm>
              <a:custGeom>
                <a:avLst/>
                <a:gdLst>
                  <a:gd name="T0" fmla="*/ 37 w 37"/>
                  <a:gd name="T1" fmla="*/ 67 h 80"/>
                  <a:gd name="T2" fmla="*/ 32 w 37"/>
                  <a:gd name="T3" fmla="*/ 67 h 80"/>
                  <a:gd name="T4" fmla="*/ 32 w 37"/>
                  <a:gd name="T5" fmla="*/ 54 h 80"/>
                  <a:gd name="T6" fmla="*/ 29 w 37"/>
                  <a:gd name="T7" fmla="*/ 35 h 80"/>
                  <a:gd name="T8" fmla="*/ 27 w 37"/>
                  <a:gd name="T9" fmla="*/ 18 h 80"/>
                  <a:gd name="T10" fmla="*/ 10 w 37"/>
                  <a:gd name="T11" fmla="*/ 0 h 80"/>
                  <a:gd name="T12" fmla="*/ 3 w 37"/>
                  <a:gd name="T13" fmla="*/ 28 h 80"/>
                  <a:gd name="T14" fmla="*/ 0 w 37"/>
                  <a:gd name="T15" fmla="*/ 31 h 80"/>
                  <a:gd name="T16" fmla="*/ 3 w 37"/>
                  <a:gd name="T17" fmla="*/ 40 h 80"/>
                  <a:gd name="T18" fmla="*/ 7 w 37"/>
                  <a:gd name="T19" fmla="*/ 60 h 80"/>
                  <a:gd name="T20" fmla="*/ 12 w 37"/>
                  <a:gd name="T21" fmla="*/ 80 h 80"/>
                  <a:gd name="T22" fmla="*/ 10 w 37"/>
                  <a:gd name="T23" fmla="*/ 80 h 80"/>
                  <a:gd name="T24" fmla="*/ 37 w 37"/>
                  <a:gd name="T25" fmla="*/ 6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80">
                    <a:moveTo>
                      <a:pt x="37" y="67"/>
                    </a:moveTo>
                    <a:lnTo>
                      <a:pt x="32" y="67"/>
                    </a:lnTo>
                    <a:lnTo>
                      <a:pt x="32" y="54"/>
                    </a:lnTo>
                    <a:lnTo>
                      <a:pt x="29" y="35"/>
                    </a:lnTo>
                    <a:lnTo>
                      <a:pt x="27" y="18"/>
                    </a:lnTo>
                    <a:lnTo>
                      <a:pt x="10" y="0"/>
                    </a:lnTo>
                    <a:lnTo>
                      <a:pt x="3" y="28"/>
                    </a:lnTo>
                    <a:lnTo>
                      <a:pt x="0" y="31"/>
                    </a:lnTo>
                    <a:lnTo>
                      <a:pt x="3" y="40"/>
                    </a:lnTo>
                    <a:lnTo>
                      <a:pt x="7" y="60"/>
                    </a:lnTo>
                    <a:lnTo>
                      <a:pt x="12" y="80"/>
                    </a:lnTo>
                    <a:lnTo>
                      <a:pt x="10" y="80"/>
                    </a:lnTo>
                    <a:lnTo>
                      <a:pt x="3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77" name="Freeform 177">
                <a:extLst>
                  <a:ext uri="{FF2B5EF4-FFF2-40B4-BE49-F238E27FC236}">
                    <a16:creationId xmlns:a16="http://schemas.microsoft.com/office/drawing/2014/main" id="{2A500B6D-11A2-22DD-8928-5FB178867E9A}"/>
                  </a:ext>
                </a:extLst>
              </p:cNvPr>
              <p:cNvSpPr>
                <a:spLocks/>
              </p:cNvSpPr>
              <p:nvPr/>
            </p:nvSpPr>
            <p:spPr bwMode="auto">
              <a:xfrm>
                <a:off x="1797" y="3793"/>
                <a:ext cx="22" cy="14"/>
              </a:xfrm>
              <a:custGeom>
                <a:avLst/>
                <a:gdLst>
                  <a:gd name="T0" fmla="*/ 62 w 66"/>
                  <a:gd name="T1" fmla="*/ 11 h 40"/>
                  <a:gd name="T2" fmla="*/ 59 w 66"/>
                  <a:gd name="T3" fmla="*/ 11 h 40"/>
                  <a:gd name="T4" fmla="*/ 47 w 66"/>
                  <a:gd name="T5" fmla="*/ 13 h 40"/>
                  <a:gd name="T6" fmla="*/ 33 w 66"/>
                  <a:gd name="T7" fmla="*/ 11 h 40"/>
                  <a:gd name="T8" fmla="*/ 30 w 66"/>
                  <a:gd name="T9" fmla="*/ 8 h 40"/>
                  <a:gd name="T10" fmla="*/ 27 w 66"/>
                  <a:gd name="T11" fmla="*/ 0 h 40"/>
                  <a:gd name="T12" fmla="*/ 0 w 66"/>
                  <a:gd name="T13" fmla="*/ 13 h 40"/>
                  <a:gd name="T14" fmla="*/ 10 w 66"/>
                  <a:gd name="T15" fmla="*/ 27 h 40"/>
                  <a:gd name="T16" fmla="*/ 27 w 66"/>
                  <a:gd name="T17" fmla="*/ 37 h 40"/>
                  <a:gd name="T18" fmla="*/ 47 w 66"/>
                  <a:gd name="T19" fmla="*/ 40 h 40"/>
                  <a:gd name="T20" fmla="*/ 66 w 66"/>
                  <a:gd name="T21" fmla="*/ 37 h 40"/>
                  <a:gd name="T22" fmla="*/ 62 w 66"/>
                  <a:gd name="T23" fmla="*/ 37 h 40"/>
                  <a:gd name="T24" fmla="*/ 62 w 66"/>
                  <a:gd name="T25"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40">
                    <a:moveTo>
                      <a:pt x="62" y="11"/>
                    </a:moveTo>
                    <a:lnTo>
                      <a:pt x="59" y="11"/>
                    </a:lnTo>
                    <a:lnTo>
                      <a:pt x="47" y="13"/>
                    </a:lnTo>
                    <a:lnTo>
                      <a:pt x="33" y="11"/>
                    </a:lnTo>
                    <a:lnTo>
                      <a:pt x="30" y="8"/>
                    </a:lnTo>
                    <a:lnTo>
                      <a:pt x="27" y="0"/>
                    </a:lnTo>
                    <a:lnTo>
                      <a:pt x="0" y="13"/>
                    </a:lnTo>
                    <a:lnTo>
                      <a:pt x="10" y="27"/>
                    </a:lnTo>
                    <a:lnTo>
                      <a:pt x="27" y="37"/>
                    </a:lnTo>
                    <a:lnTo>
                      <a:pt x="47" y="40"/>
                    </a:lnTo>
                    <a:lnTo>
                      <a:pt x="66" y="37"/>
                    </a:lnTo>
                    <a:lnTo>
                      <a:pt x="62" y="37"/>
                    </a:lnTo>
                    <a:lnTo>
                      <a:pt x="6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78" name="Freeform 178">
                <a:extLst>
                  <a:ext uri="{FF2B5EF4-FFF2-40B4-BE49-F238E27FC236}">
                    <a16:creationId xmlns:a16="http://schemas.microsoft.com/office/drawing/2014/main" id="{CD995A22-7D66-9A1B-DF37-6F5C7BC2C213}"/>
                  </a:ext>
                </a:extLst>
              </p:cNvPr>
              <p:cNvSpPr>
                <a:spLocks/>
              </p:cNvSpPr>
              <p:nvPr/>
            </p:nvSpPr>
            <p:spPr bwMode="auto">
              <a:xfrm>
                <a:off x="1816" y="3797"/>
                <a:ext cx="9" cy="19"/>
              </a:xfrm>
              <a:custGeom>
                <a:avLst/>
                <a:gdLst>
                  <a:gd name="T0" fmla="*/ 13 w 29"/>
                  <a:gd name="T1" fmla="*/ 26 h 56"/>
                  <a:gd name="T2" fmla="*/ 29 w 29"/>
                  <a:gd name="T3" fmla="*/ 39 h 56"/>
                  <a:gd name="T4" fmla="*/ 29 w 29"/>
                  <a:gd name="T5" fmla="*/ 26 h 56"/>
                  <a:gd name="T6" fmla="*/ 25 w 29"/>
                  <a:gd name="T7" fmla="*/ 17 h 56"/>
                  <a:gd name="T8" fmla="*/ 20 w 29"/>
                  <a:gd name="T9" fmla="*/ 9 h 56"/>
                  <a:gd name="T10" fmla="*/ 7 w 29"/>
                  <a:gd name="T11" fmla="*/ 0 h 56"/>
                  <a:gd name="T12" fmla="*/ 7 w 29"/>
                  <a:gd name="T13" fmla="*/ 26 h 56"/>
                  <a:gd name="T14" fmla="*/ 0 w 29"/>
                  <a:gd name="T15" fmla="*/ 24 h 56"/>
                  <a:gd name="T16" fmla="*/ 0 w 29"/>
                  <a:gd name="T17" fmla="*/ 29 h 56"/>
                  <a:gd name="T18" fmla="*/ 3 w 29"/>
                  <a:gd name="T19" fmla="*/ 32 h 56"/>
                  <a:gd name="T20" fmla="*/ 3 w 29"/>
                  <a:gd name="T21" fmla="*/ 39 h 56"/>
                  <a:gd name="T22" fmla="*/ 20 w 29"/>
                  <a:gd name="T23" fmla="*/ 52 h 56"/>
                  <a:gd name="T24" fmla="*/ 3 w 29"/>
                  <a:gd name="T25" fmla="*/ 39 h 56"/>
                  <a:gd name="T26" fmla="*/ 3 w 29"/>
                  <a:gd name="T27" fmla="*/ 56 h 56"/>
                  <a:gd name="T28" fmla="*/ 20 w 29"/>
                  <a:gd name="T29" fmla="*/ 52 h 56"/>
                  <a:gd name="T30" fmla="*/ 13 w 29"/>
                  <a:gd name="T31" fmla="*/ 2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56">
                    <a:moveTo>
                      <a:pt x="13" y="26"/>
                    </a:moveTo>
                    <a:lnTo>
                      <a:pt x="29" y="39"/>
                    </a:lnTo>
                    <a:lnTo>
                      <a:pt x="29" y="26"/>
                    </a:lnTo>
                    <a:lnTo>
                      <a:pt x="25" y="17"/>
                    </a:lnTo>
                    <a:lnTo>
                      <a:pt x="20" y="9"/>
                    </a:lnTo>
                    <a:lnTo>
                      <a:pt x="7" y="0"/>
                    </a:lnTo>
                    <a:lnTo>
                      <a:pt x="7" y="26"/>
                    </a:lnTo>
                    <a:lnTo>
                      <a:pt x="0" y="24"/>
                    </a:lnTo>
                    <a:lnTo>
                      <a:pt x="0" y="29"/>
                    </a:lnTo>
                    <a:lnTo>
                      <a:pt x="3" y="32"/>
                    </a:lnTo>
                    <a:lnTo>
                      <a:pt x="3" y="39"/>
                    </a:lnTo>
                    <a:lnTo>
                      <a:pt x="20" y="52"/>
                    </a:lnTo>
                    <a:lnTo>
                      <a:pt x="3" y="39"/>
                    </a:lnTo>
                    <a:lnTo>
                      <a:pt x="3" y="56"/>
                    </a:lnTo>
                    <a:lnTo>
                      <a:pt x="20" y="52"/>
                    </a:lnTo>
                    <a:lnTo>
                      <a:pt x="1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79" name="Freeform 179">
                <a:extLst>
                  <a:ext uri="{FF2B5EF4-FFF2-40B4-BE49-F238E27FC236}">
                    <a16:creationId xmlns:a16="http://schemas.microsoft.com/office/drawing/2014/main" id="{301D57EE-CC6F-8AA1-6BA2-DCF79A016D7A}"/>
                  </a:ext>
                </a:extLst>
              </p:cNvPr>
              <p:cNvSpPr>
                <a:spLocks/>
              </p:cNvSpPr>
              <p:nvPr/>
            </p:nvSpPr>
            <p:spPr bwMode="auto">
              <a:xfrm>
                <a:off x="1820" y="3804"/>
                <a:ext cx="47" cy="37"/>
              </a:xfrm>
              <a:custGeom>
                <a:avLst/>
                <a:gdLst>
                  <a:gd name="T0" fmla="*/ 143 w 143"/>
                  <a:gd name="T1" fmla="*/ 84 h 110"/>
                  <a:gd name="T2" fmla="*/ 127 w 143"/>
                  <a:gd name="T3" fmla="*/ 73 h 110"/>
                  <a:gd name="T4" fmla="*/ 114 w 143"/>
                  <a:gd name="T5" fmla="*/ 59 h 110"/>
                  <a:gd name="T6" fmla="*/ 99 w 143"/>
                  <a:gd name="T7" fmla="*/ 47 h 110"/>
                  <a:gd name="T8" fmla="*/ 87 w 143"/>
                  <a:gd name="T9" fmla="*/ 30 h 110"/>
                  <a:gd name="T10" fmla="*/ 67 w 143"/>
                  <a:gd name="T11" fmla="*/ 18 h 110"/>
                  <a:gd name="T12" fmla="*/ 50 w 143"/>
                  <a:gd name="T13" fmla="*/ 7 h 110"/>
                  <a:gd name="T14" fmla="*/ 27 w 143"/>
                  <a:gd name="T15" fmla="*/ 0 h 110"/>
                  <a:gd name="T16" fmla="*/ 0 w 143"/>
                  <a:gd name="T17" fmla="*/ 4 h 110"/>
                  <a:gd name="T18" fmla="*/ 7 w 143"/>
                  <a:gd name="T19" fmla="*/ 30 h 110"/>
                  <a:gd name="T20" fmla="*/ 27 w 143"/>
                  <a:gd name="T21" fmla="*/ 27 h 110"/>
                  <a:gd name="T22" fmla="*/ 44 w 143"/>
                  <a:gd name="T23" fmla="*/ 34 h 110"/>
                  <a:gd name="T24" fmla="*/ 54 w 143"/>
                  <a:gd name="T25" fmla="*/ 37 h 110"/>
                  <a:gd name="T26" fmla="*/ 67 w 143"/>
                  <a:gd name="T27" fmla="*/ 51 h 110"/>
                  <a:gd name="T28" fmla="*/ 80 w 143"/>
                  <a:gd name="T29" fmla="*/ 66 h 110"/>
                  <a:gd name="T30" fmla="*/ 94 w 143"/>
                  <a:gd name="T31" fmla="*/ 81 h 110"/>
                  <a:gd name="T32" fmla="*/ 114 w 143"/>
                  <a:gd name="T33" fmla="*/ 93 h 110"/>
                  <a:gd name="T34" fmla="*/ 130 w 143"/>
                  <a:gd name="T35" fmla="*/ 110 h 110"/>
                  <a:gd name="T36" fmla="*/ 143 w 143"/>
                  <a:gd name="T37" fmla="*/ 8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10">
                    <a:moveTo>
                      <a:pt x="143" y="84"/>
                    </a:moveTo>
                    <a:lnTo>
                      <a:pt x="127" y="73"/>
                    </a:lnTo>
                    <a:lnTo>
                      <a:pt x="114" y="59"/>
                    </a:lnTo>
                    <a:lnTo>
                      <a:pt x="99" y="47"/>
                    </a:lnTo>
                    <a:lnTo>
                      <a:pt x="87" y="30"/>
                    </a:lnTo>
                    <a:lnTo>
                      <a:pt x="67" y="18"/>
                    </a:lnTo>
                    <a:lnTo>
                      <a:pt x="50" y="7"/>
                    </a:lnTo>
                    <a:lnTo>
                      <a:pt x="27" y="0"/>
                    </a:lnTo>
                    <a:lnTo>
                      <a:pt x="0" y="4"/>
                    </a:lnTo>
                    <a:lnTo>
                      <a:pt x="7" y="30"/>
                    </a:lnTo>
                    <a:lnTo>
                      <a:pt x="27" y="27"/>
                    </a:lnTo>
                    <a:lnTo>
                      <a:pt x="44" y="34"/>
                    </a:lnTo>
                    <a:lnTo>
                      <a:pt x="54" y="37"/>
                    </a:lnTo>
                    <a:lnTo>
                      <a:pt x="67" y="51"/>
                    </a:lnTo>
                    <a:lnTo>
                      <a:pt x="80" y="66"/>
                    </a:lnTo>
                    <a:lnTo>
                      <a:pt x="94" y="81"/>
                    </a:lnTo>
                    <a:lnTo>
                      <a:pt x="114" y="93"/>
                    </a:lnTo>
                    <a:lnTo>
                      <a:pt x="130" y="110"/>
                    </a:lnTo>
                    <a:lnTo>
                      <a:pt x="143"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80" name="Freeform 180">
                <a:extLst>
                  <a:ext uri="{FF2B5EF4-FFF2-40B4-BE49-F238E27FC236}">
                    <a16:creationId xmlns:a16="http://schemas.microsoft.com/office/drawing/2014/main" id="{D9BF8545-12AF-F43B-59E9-29484B51664D}"/>
                  </a:ext>
                </a:extLst>
              </p:cNvPr>
              <p:cNvSpPr>
                <a:spLocks/>
              </p:cNvSpPr>
              <p:nvPr/>
            </p:nvSpPr>
            <p:spPr bwMode="auto">
              <a:xfrm>
                <a:off x="1863" y="3829"/>
                <a:ext cx="27" cy="12"/>
              </a:xfrm>
              <a:custGeom>
                <a:avLst/>
                <a:gdLst>
                  <a:gd name="T0" fmla="*/ 81 w 81"/>
                  <a:gd name="T1" fmla="*/ 13 h 37"/>
                  <a:gd name="T2" fmla="*/ 57 w 81"/>
                  <a:gd name="T3" fmla="*/ 0 h 37"/>
                  <a:gd name="T4" fmla="*/ 37 w 81"/>
                  <a:gd name="T5" fmla="*/ 3 h 37"/>
                  <a:gd name="T6" fmla="*/ 18 w 81"/>
                  <a:gd name="T7" fmla="*/ 10 h 37"/>
                  <a:gd name="T8" fmla="*/ 14 w 81"/>
                  <a:gd name="T9" fmla="*/ 10 h 37"/>
                  <a:gd name="T10" fmla="*/ 0 w 81"/>
                  <a:gd name="T11" fmla="*/ 37 h 37"/>
                  <a:gd name="T12" fmla="*/ 24 w 81"/>
                  <a:gd name="T13" fmla="*/ 37 h 37"/>
                  <a:gd name="T14" fmla="*/ 44 w 81"/>
                  <a:gd name="T15" fmla="*/ 30 h 37"/>
                  <a:gd name="T16" fmla="*/ 57 w 81"/>
                  <a:gd name="T17" fmla="*/ 27 h 37"/>
                  <a:gd name="T18" fmla="*/ 61 w 81"/>
                  <a:gd name="T19" fmla="*/ 27 h 37"/>
                  <a:gd name="T20" fmla="*/ 81 w 81"/>
                  <a:gd name="T21"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37">
                    <a:moveTo>
                      <a:pt x="81" y="13"/>
                    </a:moveTo>
                    <a:lnTo>
                      <a:pt x="57" y="0"/>
                    </a:lnTo>
                    <a:lnTo>
                      <a:pt x="37" y="3"/>
                    </a:lnTo>
                    <a:lnTo>
                      <a:pt x="18" y="10"/>
                    </a:lnTo>
                    <a:lnTo>
                      <a:pt x="14" y="10"/>
                    </a:lnTo>
                    <a:lnTo>
                      <a:pt x="0" y="37"/>
                    </a:lnTo>
                    <a:lnTo>
                      <a:pt x="24" y="37"/>
                    </a:lnTo>
                    <a:lnTo>
                      <a:pt x="44" y="30"/>
                    </a:lnTo>
                    <a:lnTo>
                      <a:pt x="57" y="27"/>
                    </a:lnTo>
                    <a:lnTo>
                      <a:pt x="61" y="27"/>
                    </a:lnTo>
                    <a:lnTo>
                      <a:pt x="81"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81" name="Freeform 181">
                <a:extLst>
                  <a:ext uri="{FF2B5EF4-FFF2-40B4-BE49-F238E27FC236}">
                    <a16:creationId xmlns:a16="http://schemas.microsoft.com/office/drawing/2014/main" id="{776123F1-3844-1B5C-B40A-CF9E2C4C6103}"/>
                  </a:ext>
                </a:extLst>
              </p:cNvPr>
              <p:cNvSpPr>
                <a:spLocks/>
              </p:cNvSpPr>
              <p:nvPr/>
            </p:nvSpPr>
            <p:spPr bwMode="auto">
              <a:xfrm>
                <a:off x="1883" y="3833"/>
                <a:ext cx="124" cy="70"/>
              </a:xfrm>
              <a:custGeom>
                <a:avLst/>
                <a:gdLst>
                  <a:gd name="T0" fmla="*/ 372 w 372"/>
                  <a:gd name="T1" fmla="*/ 184 h 210"/>
                  <a:gd name="T2" fmla="*/ 326 w 372"/>
                  <a:gd name="T3" fmla="*/ 167 h 210"/>
                  <a:gd name="T4" fmla="*/ 276 w 372"/>
                  <a:gd name="T5" fmla="*/ 153 h 210"/>
                  <a:gd name="T6" fmla="*/ 226 w 372"/>
                  <a:gd name="T7" fmla="*/ 137 h 210"/>
                  <a:gd name="T8" fmla="*/ 182 w 372"/>
                  <a:gd name="T9" fmla="*/ 121 h 210"/>
                  <a:gd name="T10" fmla="*/ 135 w 372"/>
                  <a:gd name="T11" fmla="*/ 101 h 210"/>
                  <a:gd name="T12" fmla="*/ 93 w 372"/>
                  <a:gd name="T13" fmla="*/ 74 h 210"/>
                  <a:gd name="T14" fmla="*/ 56 w 372"/>
                  <a:gd name="T15" fmla="*/ 40 h 210"/>
                  <a:gd name="T16" fmla="*/ 20 w 372"/>
                  <a:gd name="T17" fmla="*/ 0 h 210"/>
                  <a:gd name="T18" fmla="*/ 0 w 372"/>
                  <a:gd name="T19" fmla="*/ 14 h 210"/>
                  <a:gd name="T20" fmla="*/ 36 w 372"/>
                  <a:gd name="T21" fmla="*/ 60 h 210"/>
                  <a:gd name="T22" fmla="*/ 80 w 372"/>
                  <a:gd name="T23" fmla="*/ 94 h 210"/>
                  <a:gd name="T24" fmla="*/ 123 w 372"/>
                  <a:gd name="T25" fmla="*/ 121 h 210"/>
                  <a:gd name="T26" fmla="*/ 170 w 372"/>
                  <a:gd name="T27" fmla="*/ 147 h 210"/>
                  <a:gd name="T28" fmla="*/ 219 w 372"/>
                  <a:gd name="T29" fmla="*/ 164 h 210"/>
                  <a:gd name="T30" fmla="*/ 269 w 372"/>
                  <a:gd name="T31" fmla="*/ 181 h 210"/>
                  <a:gd name="T32" fmla="*/ 319 w 372"/>
                  <a:gd name="T33" fmla="*/ 193 h 210"/>
                  <a:gd name="T34" fmla="*/ 366 w 372"/>
                  <a:gd name="T35" fmla="*/ 210 h 210"/>
                  <a:gd name="T36" fmla="*/ 372 w 372"/>
                  <a:gd name="T37" fmla="*/ 18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2" h="210">
                    <a:moveTo>
                      <a:pt x="372" y="184"/>
                    </a:moveTo>
                    <a:lnTo>
                      <a:pt x="326" y="167"/>
                    </a:lnTo>
                    <a:lnTo>
                      <a:pt x="276" y="153"/>
                    </a:lnTo>
                    <a:lnTo>
                      <a:pt x="226" y="137"/>
                    </a:lnTo>
                    <a:lnTo>
                      <a:pt x="182" y="121"/>
                    </a:lnTo>
                    <a:lnTo>
                      <a:pt x="135" y="101"/>
                    </a:lnTo>
                    <a:lnTo>
                      <a:pt x="93" y="74"/>
                    </a:lnTo>
                    <a:lnTo>
                      <a:pt x="56" y="40"/>
                    </a:lnTo>
                    <a:lnTo>
                      <a:pt x="20" y="0"/>
                    </a:lnTo>
                    <a:lnTo>
                      <a:pt x="0" y="14"/>
                    </a:lnTo>
                    <a:lnTo>
                      <a:pt x="36" y="60"/>
                    </a:lnTo>
                    <a:lnTo>
                      <a:pt x="80" y="94"/>
                    </a:lnTo>
                    <a:lnTo>
                      <a:pt x="123" y="121"/>
                    </a:lnTo>
                    <a:lnTo>
                      <a:pt x="170" y="147"/>
                    </a:lnTo>
                    <a:lnTo>
                      <a:pt x="219" y="164"/>
                    </a:lnTo>
                    <a:lnTo>
                      <a:pt x="269" y="181"/>
                    </a:lnTo>
                    <a:lnTo>
                      <a:pt x="319" y="193"/>
                    </a:lnTo>
                    <a:lnTo>
                      <a:pt x="366" y="210"/>
                    </a:lnTo>
                    <a:lnTo>
                      <a:pt x="372" y="1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82" name="Freeform 182">
                <a:extLst>
                  <a:ext uri="{FF2B5EF4-FFF2-40B4-BE49-F238E27FC236}">
                    <a16:creationId xmlns:a16="http://schemas.microsoft.com/office/drawing/2014/main" id="{6BDE3FD0-1DDA-A647-B6C3-C051F15D5134}"/>
                  </a:ext>
                </a:extLst>
              </p:cNvPr>
              <p:cNvSpPr>
                <a:spLocks/>
              </p:cNvSpPr>
              <p:nvPr/>
            </p:nvSpPr>
            <p:spPr bwMode="auto">
              <a:xfrm>
                <a:off x="2005" y="3892"/>
                <a:ext cx="59" cy="18"/>
              </a:xfrm>
              <a:custGeom>
                <a:avLst/>
                <a:gdLst>
                  <a:gd name="T0" fmla="*/ 159 w 176"/>
                  <a:gd name="T1" fmla="*/ 54 h 54"/>
                  <a:gd name="T2" fmla="*/ 166 w 176"/>
                  <a:gd name="T3" fmla="*/ 34 h 54"/>
                  <a:gd name="T4" fmla="*/ 149 w 176"/>
                  <a:gd name="T5" fmla="*/ 15 h 54"/>
                  <a:gd name="T6" fmla="*/ 126 w 176"/>
                  <a:gd name="T7" fmla="*/ 5 h 54"/>
                  <a:gd name="T8" fmla="*/ 102 w 176"/>
                  <a:gd name="T9" fmla="*/ 0 h 54"/>
                  <a:gd name="T10" fmla="*/ 82 w 176"/>
                  <a:gd name="T11" fmla="*/ 0 h 54"/>
                  <a:gd name="T12" fmla="*/ 57 w 176"/>
                  <a:gd name="T13" fmla="*/ 5 h 54"/>
                  <a:gd name="T14" fmla="*/ 37 w 176"/>
                  <a:gd name="T15" fmla="*/ 8 h 54"/>
                  <a:gd name="T16" fmla="*/ 20 w 176"/>
                  <a:gd name="T17" fmla="*/ 11 h 54"/>
                  <a:gd name="T18" fmla="*/ 6 w 176"/>
                  <a:gd name="T19" fmla="*/ 8 h 54"/>
                  <a:gd name="T20" fmla="*/ 0 w 176"/>
                  <a:gd name="T21" fmla="*/ 34 h 54"/>
                  <a:gd name="T22" fmla="*/ 20 w 176"/>
                  <a:gd name="T23" fmla="*/ 37 h 54"/>
                  <a:gd name="T24" fmla="*/ 42 w 176"/>
                  <a:gd name="T25" fmla="*/ 34 h 54"/>
                  <a:gd name="T26" fmla="*/ 62 w 176"/>
                  <a:gd name="T27" fmla="*/ 30 h 54"/>
                  <a:gd name="T28" fmla="*/ 82 w 176"/>
                  <a:gd name="T29" fmla="*/ 27 h 54"/>
                  <a:gd name="T30" fmla="*/ 102 w 176"/>
                  <a:gd name="T31" fmla="*/ 27 h 54"/>
                  <a:gd name="T32" fmla="*/ 119 w 176"/>
                  <a:gd name="T33" fmla="*/ 30 h 54"/>
                  <a:gd name="T34" fmla="*/ 136 w 176"/>
                  <a:gd name="T35" fmla="*/ 34 h 54"/>
                  <a:gd name="T36" fmla="*/ 146 w 176"/>
                  <a:gd name="T37" fmla="*/ 47 h 54"/>
                  <a:gd name="T38" fmla="*/ 153 w 176"/>
                  <a:gd name="T39" fmla="*/ 27 h 54"/>
                  <a:gd name="T40" fmla="*/ 159 w 176"/>
                  <a:gd name="T41" fmla="*/ 54 h 54"/>
                  <a:gd name="T42" fmla="*/ 176 w 176"/>
                  <a:gd name="T43" fmla="*/ 47 h 54"/>
                  <a:gd name="T44" fmla="*/ 166 w 176"/>
                  <a:gd name="T45" fmla="*/ 34 h 54"/>
                  <a:gd name="T46" fmla="*/ 159 w 176"/>
                  <a:gd name="T4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6" h="54">
                    <a:moveTo>
                      <a:pt x="159" y="54"/>
                    </a:moveTo>
                    <a:lnTo>
                      <a:pt x="166" y="34"/>
                    </a:lnTo>
                    <a:lnTo>
                      <a:pt x="149" y="15"/>
                    </a:lnTo>
                    <a:lnTo>
                      <a:pt x="126" y="5"/>
                    </a:lnTo>
                    <a:lnTo>
                      <a:pt x="102" y="0"/>
                    </a:lnTo>
                    <a:lnTo>
                      <a:pt x="82" y="0"/>
                    </a:lnTo>
                    <a:lnTo>
                      <a:pt x="57" y="5"/>
                    </a:lnTo>
                    <a:lnTo>
                      <a:pt x="37" y="8"/>
                    </a:lnTo>
                    <a:lnTo>
                      <a:pt x="20" y="11"/>
                    </a:lnTo>
                    <a:lnTo>
                      <a:pt x="6" y="8"/>
                    </a:lnTo>
                    <a:lnTo>
                      <a:pt x="0" y="34"/>
                    </a:lnTo>
                    <a:lnTo>
                      <a:pt x="20" y="37"/>
                    </a:lnTo>
                    <a:lnTo>
                      <a:pt x="42" y="34"/>
                    </a:lnTo>
                    <a:lnTo>
                      <a:pt x="62" y="30"/>
                    </a:lnTo>
                    <a:lnTo>
                      <a:pt x="82" y="27"/>
                    </a:lnTo>
                    <a:lnTo>
                      <a:pt x="102" y="27"/>
                    </a:lnTo>
                    <a:lnTo>
                      <a:pt x="119" y="30"/>
                    </a:lnTo>
                    <a:lnTo>
                      <a:pt x="136" y="34"/>
                    </a:lnTo>
                    <a:lnTo>
                      <a:pt x="146" y="47"/>
                    </a:lnTo>
                    <a:lnTo>
                      <a:pt x="153" y="27"/>
                    </a:lnTo>
                    <a:lnTo>
                      <a:pt x="159" y="54"/>
                    </a:lnTo>
                    <a:lnTo>
                      <a:pt x="176" y="47"/>
                    </a:lnTo>
                    <a:lnTo>
                      <a:pt x="166" y="34"/>
                    </a:lnTo>
                    <a:lnTo>
                      <a:pt x="159"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83" name="Freeform 183">
                <a:extLst>
                  <a:ext uri="{FF2B5EF4-FFF2-40B4-BE49-F238E27FC236}">
                    <a16:creationId xmlns:a16="http://schemas.microsoft.com/office/drawing/2014/main" id="{26F45B1C-57E8-2E45-6D19-3510F761B3A5}"/>
                  </a:ext>
                </a:extLst>
              </p:cNvPr>
              <p:cNvSpPr>
                <a:spLocks/>
              </p:cNvSpPr>
              <p:nvPr/>
            </p:nvSpPr>
            <p:spPr bwMode="auto">
              <a:xfrm>
                <a:off x="2034" y="3901"/>
                <a:ext cx="24" cy="15"/>
              </a:xfrm>
              <a:custGeom>
                <a:avLst/>
                <a:gdLst>
                  <a:gd name="T0" fmla="*/ 28 w 73"/>
                  <a:gd name="T1" fmla="*/ 44 h 44"/>
                  <a:gd name="T2" fmla="*/ 23 w 73"/>
                  <a:gd name="T3" fmla="*/ 44 h 44"/>
                  <a:gd name="T4" fmla="*/ 33 w 73"/>
                  <a:gd name="T5" fmla="*/ 36 h 44"/>
                  <a:gd name="T6" fmla="*/ 43 w 73"/>
                  <a:gd name="T7" fmla="*/ 32 h 44"/>
                  <a:gd name="T8" fmla="*/ 56 w 73"/>
                  <a:gd name="T9" fmla="*/ 29 h 44"/>
                  <a:gd name="T10" fmla="*/ 73 w 73"/>
                  <a:gd name="T11" fmla="*/ 27 h 44"/>
                  <a:gd name="T12" fmla="*/ 67 w 73"/>
                  <a:gd name="T13" fmla="*/ 0 h 44"/>
                  <a:gd name="T14" fmla="*/ 50 w 73"/>
                  <a:gd name="T15" fmla="*/ 3 h 44"/>
                  <a:gd name="T16" fmla="*/ 36 w 73"/>
                  <a:gd name="T17" fmla="*/ 7 h 44"/>
                  <a:gd name="T18" fmla="*/ 20 w 73"/>
                  <a:gd name="T19" fmla="*/ 16 h 44"/>
                  <a:gd name="T20" fmla="*/ 3 w 73"/>
                  <a:gd name="T21" fmla="*/ 29 h 44"/>
                  <a:gd name="T22" fmla="*/ 0 w 73"/>
                  <a:gd name="T23" fmla="*/ 29 h 44"/>
                  <a:gd name="T24" fmla="*/ 28 w 73"/>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44">
                    <a:moveTo>
                      <a:pt x="28" y="44"/>
                    </a:moveTo>
                    <a:lnTo>
                      <a:pt x="23" y="44"/>
                    </a:lnTo>
                    <a:lnTo>
                      <a:pt x="33" y="36"/>
                    </a:lnTo>
                    <a:lnTo>
                      <a:pt x="43" y="32"/>
                    </a:lnTo>
                    <a:lnTo>
                      <a:pt x="56" y="29"/>
                    </a:lnTo>
                    <a:lnTo>
                      <a:pt x="73" y="27"/>
                    </a:lnTo>
                    <a:lnTo>
                      <a:pt x="67" y="0"/>
                    </a:lnTo>
                    <a:lnTo>
                      <a:pt x="50" y="3"/>
                    </a:lnTo>
                    <a:lnTo>
                      <a:pt x="36" y="7"/>
                    </a:lnTo>
                    <a:lnTo>
                      <a:pt x="20" y="16"/>
                    </a:lnTo>
                    <a:lnTo>
                      <a:pt x="3" y="29"/>
                    </a:lnTo>
                    <a:lnTo>
                      <a:pt x="0" y="29"/>
                    </a:lnTo>
                    <a:lnTo>
                      <a:pt x="28"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84" name="Freeform 184">
                <a:extLst>
                  <a:ext uri="{FF2B5EF4-FFF2-40B4-BE49-F238E27FC236}">
                    <a16:creationId xmlns:a16="http://schemas.microsoft.com/office/drawing/2014/main" id="{1787FCF2-F978-A1A7-C874-A0C4B8D44A42}"/>
                  </a:ext>
                </a:extLst>
              </p:cNvPr>
              <p:cNvSpPr>
                <a:spLocks/>
              </p:cNvSpPr>
              <p:nvPr/>
            </p:nvSpPr>
            <p:spPr bwMode="auto">
              <a:xfrm>
                <a:off x="2034" y="3911"/>
                <a:ext cx="11" cy="16"/>
              </a:xfrm>
              <a:custGeom>
                <a:avLst/>
                <a:gdLst>
                  <a:gd name="T0" fmla="*/ 33 w 33"/>
                  <a:gd name="T1" fmla="*/ 23 h 47"/>
                  <a:gd name="T2" fmla="*/ 33 w 33"/>
                  <a:gd name="T3" fmla="*/ 20 h 47"/>
                  <a:gd name="T4" fmla="*/ 30 w 33"/>
                  <a:gd name="T5" fmla="*/ 20 h 47"/>
                  <a:gd name="T6" fmla="*/ 30 w 33"/>
                  <a:gd name="T7" fmla="*/ 17 h 47"/>
                  <a:gd name="T8" fmla="*/ 26 w 33"/>
                  <a:gd name="T9" fmla="*/ 13 h 47"/>
                  <a:gd name="T10" fmla="*/ 0 w 33"/>
                  <a:gd name="T11" fmla="*/ 0 h 47"/>
                  <a:gd name="T12" fmla="*/ 0 w 33"/>
                  <a:gd name="T13" fmla="*/ 20 h 47"/>
                  <a:gd name="T14" fmla="*/ 3 w 33"/>
                  <a:gd name="T15" fmla="*/ 30 h 47"/>
                  <a:gd name="T16" fmla="*/ 10 w 33"/>
                  <a:gd name="T17" fmla="*/ 40 h 47"/>
                  <a:gd name="T18" fmla="*/ 20 w 33"/>
                  <a:gd name="T19" fmla="*/ 47 h 47"/>
                  <a:gd name="T20" fmla="*/ 20 w 33"/>
                  <a:gd name="T21" fmla="*/ 44 h 47"/>
                  <a:gd name="T22" fmla="*/ 33 w 33"/>
                  <a:gd name="T23"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7">
                    <a:moveTo>
                      <a:pt x="33" y="23"/>
                    </a:moveTo>
                    <a:lnTo>
                      <a:pt x="33" y="20"/>
                    </a:lnTo>
                    <a:lnTo>
                      <a:pt x="30" y="20"/>
                    </a:lnTo>
                    <a:lnTo>
                      <a:pt x="30" y="17"/>
                    </a:lnTo>
                    <a:lnTo>
                      <a:pt x="26" y="13"/>
                    </a:lnTo>
                    <a:lnTo>
                      <a:pt x="0" y="0"/>
                    </a:lnTo>
                    <a:lnTo>
                      <a:pt x="0" y="20"/>
                    </a:lnTo>
                    <a:lnTo>
                      <a:pt x="3" y="30"/>
                    </a:lnTo>
                    <a:lnTo>
                      <a:pt x="10" y="40"/>
                    </a:lnTo>
                    <a:lnTo>
                      <a:pt x="20" y="47"/>
                    </a:lnTo>
                    <a:lnTo>
                      <a:pt x="20" y="44"/>
                    </a:lnTo>
                    <a:lnTo>
                      <a:pt x="33"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85" name="Freeform 185">
                <a:extLst>
                  <a:ext uri="{FF2B5EF4-FFF2-40B4-BE49-F238E27FC236}">
                    <a16:creationId xmlns:a16="http://schemas.microsoft.com/office/drawing/2014/main" id="{7B1A76B1-ABC7-95FA-5438-0F0A5B7D2684}"/>
                  </a:ext>
                </a:extLst>
              </p:cNvPr>
              <p:cNvSpPr>
                <a:spLocks/>
              </p:cNvSpPr>
              <p:nvPr/>
            </p:nvSpPr>
            <p:spPr bwMode="auto">
              <a:xfrm>
                <a:off x="2041" y="3919"/>
                <a:ext cx="68" cy="25"/>
              </a:xfrm>
              <a:custGeom>
                <a:avLst/>
                <a:gdLst>
                  <a:gd name="T0" fmla="*/ 204 w 204"/>
                  <a:gd name="T1" fmla="*/ 51 h 77"/>
                  <a:gd name="T2" fmla="*/ 180 w 204"/>
                  <a:gd name="T3" fmla="*/ 44 h 77"/>
                  <a:gd name="T4" fmla="*/ 153 w 204"/>
                  <a:gd name="T5" fmla="*/ 41 h 77"/>
                  <a:gd name="T6" fmla="*/ 129 w 204"/>
                  <a:gd name="T7" fmla="*/ 34 h 77"/>
                  <a:gd name="T8" fmla="*/ 103 w 204"/>
                  <a:gd name="T9" fmla="*/ 31 h 77"/>
                  <a:gd name="T10" fmla="*/ 80 w 204"/>
                  <a:gd name="T11" fmla="*/ 24 h 77"/>
                  <a:gd name="T12" fmla="*/ 57 w 204"/>
                  <a:gd name="T13" fmla="*/ 17 h 77"/>
                  <a:gd name="T14" fmla="*/ 36 w 204"/>
                  <a:gd name="T15" fmla="*/ 7 h 77"/>
                  <a:gd name="T16" fmla="*/ 13 w 204"/>
                  <a:gd name="T17" fmla="*/ 0 h 77"/>
                  <a:gd name="T18" fmla="*/ 0 w 204"/>
                  <a:gd name="T19" fmla="*/ 21 h 77"/>
                  <a:gd name="T20" fmla="*/ 23 w 204"/>
                  <a:gd name="T21" fmla="*/ 34 h 77"/>
                  <a:gd name="T22" fmla="*/ 50 w 204"/>
                  <a:gd name="T23" fmla="*/ 44 h 77"/>
                  <a:gd name="T24" fmla="*/ 73 w 204"/>
                  <a:gd name="T25" fmla="*/ 51 h 77"/>
                  <a:gd name="T26" fmla="*/ 97 w 204"/>
                  <a:gd name="T27" fmla="*/ 57 h 77"/>
                  <a:gd name="T28" fmla="*/ 123 w 204"/>
                  <a:gd name="T29" fmla="*/ 61 h 77"/>
                  <a:gd name="T30" fmla="*/ 147 w 204"/>
                  <a:gd name="T31" fmla="*/ 66 h 77"/>
                  <a:gd name="T32" fmla="*/ 172 w 204"/>
                  <a:gd name="T33" fmla="*/ 71 h 77"/>
                  <a:gd name="T34" fmla="*/ 197 w 204"/>
                  <a:gd name="T35" fmla="*/ 77 h 77"/>
                  <a:gd name="T36" fmla="*/ 204 w 204"/>
                  <a:gd name="T37" fmla="*/ 5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77">
                    <a:moveTo>
                      <a:pt x="204" y="51"/>
                    </a:moveTo>
                    <a:lnTo>
                      <a:pt x="180" y="44"/>
                    </a:lnTo>
                    <a:lnTo>
                      <a:pt x="153" y="41"/>
                    </a:lnTo>
                    <a:lnTo>
                      <a:pt x="129" y="34"/>
                    </a:lnTo>
                    <a:lnTo>
                      <a:pt x="103" y="31"/>
                    </a:lnTo>
                    <a:lnTo>
                      <a:pt x="80" y="24"/>
                    </a:lnTo>
                    <a:lnTo>
                      <a:pt x="57" y="17"/>
                    </a:lnTo>
                    <a:lnTo>
                      <a:pt x="36" y="7"/>
                    </a:lnTo>
                    <a:lnTo>
                      <a:pt x="13" y="0"/>
                    </a:lnTo>
                    <a:lnTo>
                      <a:pt x="0" y="21"/>
                    </a:lnTo>
                    <a:lnTo>
                      <a:pt x="23" y="34"/>
                    </a:lnTo>
                    <a:lnTo>
                      <a:pt x="50" y="44"/>
                    </a:lnTo>
                    <a:lnTo>
                      <a:pt x="73" y="51"/>
                    </a:lnTo>
                    <a:lnTo>
                      <a:pt x="97" y="57"/>
                    </a:lnTo>
                    <a:lnTo>
                      <a:pt x="123" y="61"/>
                    </a:lnTo>
                    <a:lnTo>
                      <a:pt x="147" y="66"/>
                    </a:lnTo>
                    <a:lnTo>
                      <a:pt x="172" y="71"/>
                    </a:lnTo>
                    <a:lnTo>
                      <a:pt x="197" y="77"/>
                    </a:lnTo>
                    <a:lnTo>
                      <a:pt x="204"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86" name="Freeform 186">
                <a:extLst>
                  <a:ext uri="{FF2B5EF4-FFF2-40B4-BE49-F238E27FC236}">
                    <a16:creationId xmlns:a16="http://schemas.microsoft.com/office/drawing/2014/main" id="{6CF1E1A6-3487-0E2F-BF4F-7AD213DE4EFB}"/>
                  </a:ext>
                </a:extLst>
              </p:cNvPr>
              <p:cNvSpPr>
                <a:spLocks/>
              </p:cNvSpPr>
              <p:nvPr/>
            </p:nvSpPr>
            <p:spPr bwMode="auto">
              <a:xfrm>
                <a:off x="2106" y="3936"/>
                <a:ext cx="37" cy="24"/>
              </a:xfrm>
              <a:custGeom>
                <a:avLst/>
                <a:gdLst>
                  <a:gd name="T0" fmla="*/ 109 w 109"/>
                  <a:gd name="T1" fmla="*/ 45 h 72"/>
                  <a:gd name="T2" fmla="*/ 102 w 109"/>
                  <a:gd name="T3" fmla="*/ 42 h 72"/>
                  <a:gd name="T4" fmla="*/ 90 w 109"/>
                  <a:gd name="T5" fmla="*/ 39 h 72"/>
                  <a:gd name="T6" fmla="*/ 79 w 109"/>
                  <a:gd name="T7" fmla="*/ 32 h 72"/>
                  <a:gd name="T8" fmla="*/ 66 w 109"/>
                  <a:gd name="T9" fmla="*/ 23 h 72"/>
                  <a:gd name="T10" fmla="*/ 53 w 109"/>
                  <a:gd name="T11" fmla="*/ 15 h 72"/>
                  <a:gd name="T12" fmla="*/ 40 w 109"/>
                  <a:gd name="T13" fmla="*/ 10 h 72"/>
                  <a:gd name="T14" fmla="*/ 23 w 109"/>
                  <a:gd name="T15" fmla="*/ 3 h 72"/>
                  <a:gd name="T16" fmla="*/ 7 w 109"/>
                  <a:gd name="T17" fmla="*/ 0 h 72"/>
                  <a:gd name="T18" fmla="*/ 0 w 109"/>
                  <a:gd name="T19" fmla="*/ 26 h 72"/>
                  <a:gd name="T20" fmla="*/ 17 w 109"/>
                  <a:gd name="T21" fmla="*/ 29 h 72"/>
                  <a:gd name="T22" fmla="*/ 27 w 109"/>
                  <a:gd name="T23" fmla="*/ 35 h 72"/>
                  <a:gd name="T24" fmla="*/ 40 w 109"/>
                  <a:gd name="T25" fmla="*/ 42 h 72"/>
                  <a:gd name="T26" fmla="*/ 53 w 109"/>
                  <a:gd name="T27" fmla="*/ 49 h 72"/>
                  <a:gd name="T28" fmla="*/ 66 w 109"/>
                  <a:gd name="T29" fmla="*/ 52 h 72"/>
                  <a:gd name="T30" fmla="*/ 76 w 109"/>
                  <a:gd name="T31" fmla="*/ 59 h 72"/>
                  <a:gd name="T32" fmla="*/ 90 w 109"/>
                  <a:gd name="T33" fmla="*/ 69 h 72"/>
                  <a:gd name="T34" fmla="*/ 102 w 109"/>
                  <a:gd name="T35" fmla="*/ 72 h 72"/>
                  <a:gd name="T36" fmla="*/ 109 w 109"/>
                  <a:gd name="T37"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72">
                    <a:moveTo>
                      <a:pt x="109" y="45"/>
                    </a:moveTo>
                    <a:lnTo>
                      <a:pt x="102" y="42"/>
                    </a:lnTo>
                    <a:lnTo>
                      <a:pt x="90" y="39"/>
                    </a:lnTo>
                    <a:lnTo>
                      <a:pt x="79" y="32"/>
                    </a:lnTo>
                    <a:lnTo>
                      <a:pt x="66" y="23"/>
                    </a:lnTo>
                    <a:lnTo>
                      <a:pt x="53" y="15"/>
                    </a:lnTo>
                    <a:lnTo>
                      <a:pt x="40" y="10"/>
                    </a:lnTo>
                    <a:lnTo>
                      <a:pt x="23" y="3"/>
                    </a:lnTo>
                    <a:lnTo>
                      <a:pt x="7" y="0"/>
                    </a:lnTo>
                    <a:lnTo>
                      <a:pt x="0" y="26"/>
                    </a:lnTo>
                    <a:lnTo>
                      <a:pt x="17" y="29"/>
                    </a:lnTo>
                    <a:lnTo>
                      <a:pt x="27" y="35"/>
                    </a:lnTo>
                    <a:lnTo>
                      <a:pt x="40" y="42"/>
                    </a:lnTo>
                    <a:lnTo>
                      <a:pt x="53" y="49"/>
                    </a:lnTo>
                    <a:lnTo>
                      <a:pt x="66" y="52"/>
                    </a:lnTo>
                    <a:lnTo>
                      <a:pt x="76" y="59"/>
                    </a:lnTo>
                    <a:lnTo>
                      <a:pt x="90" y="69"/>
                    </a:lnTo>
                    <a:lnTo>
                      <a:pt x="102" y="72"/>
                    </a:lnTo>
                    <a:lnTo>
                      <a:pt x="109"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87" name="Freeform 187">
                <a:extLst>
                  <a:ext uri="{FF2B5EF4-FFF2-40B4-BE49-F238E27FC236}">
                    <a16:creationId xmlns:a16="http://schemas.microsoft.com/office/drawing/2014/main" id="{E9662A25-2F9A-DDAF-C87A-2D6565D4ADDF}"/>
                  </a:ext>
                </a:extLst>
              </p:cNvPr>
              <p:cNvSpPr>
                <a:spLocks/>
              </p:cNvSpPr>
              <p:nvPr/>
            </p:nvSpPr>
            <p:spPr bwMode="auto">
              <a:xfrm>
                <a:off x="2140" y="3952"/>
                <a:ext cx="75" cy="30"/>
              </a:xfrm>
              <a:custGeom>
                <a:avLst/>
                <a:gdLst>
                  <a:gd name="T0" fmla="*/ 220 w 223"/>
                  <a:gd name="T1" fmla="*/ 65 h 92"/>
                  <a:gd name="T2" fmla="*/ 223 w 223"/>
                  <a:gd name="T3" fmla="*/ 65 h 92"/>
                  <a:gd name="T4" fmla="*/ 196 w 223"/>
                  <a:gd name="T5" fmla="*/ 55 h 92"/>
                  <a:gd name="T6" fmla="*/ 166 w 223"/>
                  <a:gd name="T7" fmla="*/ 42 h 92"/>
                  <a:gd name="T8" fmla="*/ 140 w 223"/>
                  <a:gd name="T9" fmla="*/ 35 h 92"/>
                  <a:gd name="T10" fmla="*/ 117 w 223"/>
                  <a:gd name="T11" fmla="*/ 25 h 92"/>
                  <a:gd name="T12" fmla="*/ 91 w 223"/>
                  <a:gd name="T13" fmla="*/ 20 h 92"/>
                  <a:gd name="T14" fmla="*/ 64 w 223"/>
                  <a:gd name="T15" fmla="*/ 12 h 92"/>
                  <a:gd name="T16" fmla="*/ 37 w 223"/>
                  <a:gd name="T17" fmla="*/ 6 h 92"/>
                  <a:gd name="T18" fmla="*/ 7 w 223"/>
                  <a:gd name="T19" fmla="*/ 0 h 92"/>
                  <a:gd name="T20" fmla="*/ 0 w 223"/>
                  <a:gd name="T21" fmla="*/ 25 h 92"/>
                  <a:gd name="T22" fmla="*/ 30 w 223"/>
                  <a:gd name="T23" fmla="*/ 32 h 92"/>
                  <a:gd name="T24" fmla="*/ 57 w 223"/>
                  <a:gd name="T25" fmla="*/ 40 h 92"/>
                  <a:gd name="T26" fmla="*/ 84 w 223"/>
                  <a:gd name="T27" fmla="*/ 45 h 92"/>
                  <a:gd name="T28" fmla="*/ 111 w 223"/>
                  <a:gd name="T29" fmla="*/ 52 h 92"/>
                  <a:gd name="T30" fmla="*/ 134 w 223"/>
                  <a:gd name="T31" fmla="*/ 62 h 92"/>
                  <a:gd name="T32" fmla="*/ 160 w 223"/>
                  <a:gd name="T33" fmla="*/ 69 h 92"/>
                  <a:gd name="T34" fmla="*/ 183 w 223"/>
                  <a:gd name="T35" fmla="*/ 82 h 92"/>
                  <a:gd name="T36" fmla="*/ 211 w 223"/>
                  <a:gd name="T37" fmla="*/ 92 h 92"/>
                  <a:gd name="T38" fmla="*/ 214 w 223"/>
                  <a:gd name="T39" fmla="*/ 92 h 92"/>
                  <a:gd name="T40" fmla="*/ 220 w 223"/>
                  <a:gd name="T41" fmla="*/ 6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92">
                    <a:moveTo>
                      <a:pt x="220" y="65"/>
                    </a:moveTo>
                    <a:lnTo>
                      <a:pt x="223" y="65"/>
                    </a:lnTo>
                    <a:lnTo>
                      <a:pt x="196" y="55"/>
                    </a:lnTo>
                    <a:lnTo>
                      <a:pt x="166" y="42"/>
                    </a:lnTo>
                    <a:lnTo>
                      <a:pt x="140" y="35"/>
                    </a:lnTo>
                    <a:lnTo>
                      <a:pt x="117" y="25"/>
                    </a:lnTo>
                    <a:lnTo>
                      <a:pt x="91" y="20"/>
                    </a:lnTo>
                    <a:lnTo>
                      <a:pt x="64" y="12"/>
                    </a:lnTo>
                    <a:lnTo>
                      <a:pt x="37" y="6"/>
                    </a:lnTo>
                    <a:lnTo>
                      <a:pt x="7" y="0"/>
                    </a:lnTo>
                    <a:lnTo>
                      <a:pt x="0" y="25"/>
                    </a:lnTo>
                    <a:lnTo>
                      <a:pt x="30" y="32"/>
                    </a:lnTo>
                    <a:lnTo>
                      <a:pt x="57" y="40"/>
                    </a:lnTo>
                    <a:lnTo>
                      <a:pt x="84" y="45"/>
                    </a:lnTo>
                    <a:lnTo>
                      <a:pt x="111" y="52"/>
                    </a:lnTo>
                    <a:lnTo>
                      <a:pt x="134" y="62"/>
                    </a:lnTo>
                    <a:lnTo>
                      <a:pt x="160" y="69"/>
                    </a:lnTo>
                    <a:lnTo>
                      <a:pt x="183" y="82"/>
                    </a:lnTo>
                    <a:lnTo>
                      <a:pt x="211" y="92"/>
                    </a:lnTo>
                    <a:lnTo>
                      <a:pt x="214" y="92"/>
                    </a:lnTo>
                    <a:lnTo>
                      <a:pt x="220"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88" name="Freeform 188">
                <a:extLst>
                  <a:ext uri="{FF2B5EF4-FFF2-40B4-BE49-F238E27FC236}">
                    <a16:creationId xmlns:a16="http://schemas.microsoft.com/office/drawing/2014/main" id="{EA45F84E-4260-C50E-0CC4-5574498D540B}"/>
                  </a:ext>
                </a:extLst>
              </p:cNvPr>
              <p:cNvSpPr>
                <a:spLocks/>
              </p:cNvSpPr>
              <p:nvPr/>
            </p:nvSpPr>
            <p:spPr bwMode="auto">
              <a:xfrm>
                <a:off x="2212" y="3973"/>
                <a:ext cx="38" cy="20"/>
              </a:xfrm>
              <a:custGeom>
                <a:avLst/>
                <a:gdLst>
                  <a:gd name="T0" fmla="*/ 116 w 116"/>
                  <a:gd name="T1" fmla="*/ 33 h 59"/>
                  <a:gd name="T2" fmla="*/ 99 w 116"/>
                  <a:gd name="T3" fmla="*/ 29 h 59"/>
                  <a:gd name="T4" fmla="*/ 89 w 116"/>
                  <a:gd name="T5" fmla="*/ 29 h 59"/>
                  <a:gd name="T6" fmla="*/ 74 w 116"/>
                  <a:gd name="T7" fmla="*/ 24 h 59"/>
                  <a:gd name="T8" fmla="*/ 60 w 116"/>
                  <a:gd name="T9" fmla="*/ 20 h 59"/>
                  <a:gd name="T10" fmla="*/ 47 w 116"/>
                  <a:gd name="T11" fmla="*/ 17 h 59"/>
                  <a:gd name="T12" fmla="*/ 34 w 116"/>
                  <a:gd name="T13" fmla="*/ 9 h 59"/>
                  <a:gd name="T14" fmla="*/ 20 w 116"/>
                  <a:gd name="T15" fmla="*/ 6 h 59"/>
                  <a:gd name="T16" fmla="*/ 7 w 116"/>
                  <a:gd name="T17" fmla="*/ 0 h 59"/>
                  <a:gd name="T18" fmla="*/ 0 w 116"/>
                  <a:gd name="T19" fmla="*/ 26 h 59"/>
                  <a:gd name="T20" fmla="*/ 13 w 116"/>
                  <a:gd name="T21" fmla="*/ 33 h 59"/>
                  <a:gd name="T22" fmla="*/ 27 w 116"/>
                  <a:gd name="T23" fmla="*/ 36 h 59"/>
                  <a:gd name="T24" fmla="*/ 40 w 116"/>
                  <a:gd name="T25" fmla="*/ 43 h 59"/>
                  <a:gd name="T26" fmla="*/ 54 w 116"/>
                  <a:gd name="T27" fmla="*/ 46 h 59"/>
                  <a:gd name="T28" fmla="*/ 66 w 116"/>
                  <a:gd name="T29" fmla="*/ 49 h 59"/>
                  <a:gd name="T30" fmla="*/ 83 w 116"/>
                  <a:gd name="T31" fmla="*/ 56 h 59"/>
                  <a:gd name="T32" fmla="*/ 99 w 116"/>
                  <a:gd name="T33" fmla="*/ 56 h 59"/>
                  <a:gd name="T34" fmla="*/ 116 w 116"/>
                  <a:gd name="T35" fmla="*/ 59 h 59"/>
                  <a:gd name="T36" fmla="*/ 116 w 116"/>
                  <a:gd name="T3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6" h="59">
                    <a:moveTo>
                      <a:pt x="116" y="33"/>
                    </a:moveTo>
                    <a:lnTo>
                      <a:pt x="99" y="29"/>
                    </a:lnTo>
                    <a:lnTo>
                      <a:pt x="89" y="29"/>
                    </a:lnTo>
                    <a:lnTo>
                      <a:pt x="74" y="24"/>
                    </a:lnTo>
                    <a:lnTo>
                      <a:pt x="60" y="20"/>
                    </a:lnTo>
                    <a:lnTo>
                      <a:pt x="47" y="17"/>
                    </a:lnTo>
                    <a:lnTo>
                      <a:pt x="34" y="9"/>
                    </a:lnTo>
                    <a:lnTo>
                      <a:pt x="20" y="6"/>
                    </a:lnTo>
                    <a:lnTo>
                      <a:pt x="7" y="0"/>
                    </a:lnTo>
                    <a:lnTo>
                      <a:pt x="0" y="26"/>
                    </a:lnTo>
                    <a:lnTo>
                      <a:pt x="13" y="33"/>
                    </a:lnTo>
                    <a:lnTo>
                      <a:pt x="27" y="36"/>
                    </a:lnTo>
                    <a:lnTo>
                      <a:pt x="40" y="43"/>
                    </a:lnTo>
                    <a:lnTo>
                      <a:pt x="54" y="46"/>
                    </a:lnTo>
                    <a:lnTo>
                      <a:pt x="66" y="49"/>
                    </a:lnTo>
                    <a:lnTo>
                      <a:pt x="83" y="56"/>
                    </a:lnTo>
                    <a:lnTo>
                      <a:pt x="99" y="56"/>
                    </a:lnTo>
                    <a:lnTo>
                      <a:pt x="116" y="59"/>
                    </a:lnTo>
                    <a:lnTo>
                      <a:pt x="116"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89" name="Freeform 189">
                <a:extLst>
                  <a:ext uri="{FF2B5EF4-FFF2-40B4-BE49-F238E27FC236}">
                    <a16:creationId xmlns:a16="http://schemas.microsoft.com/office/drawing/2014/main" id="{8B071250-7391-7B11-7FC3-3013121C3256}"/>
                  </a:ext>
                </a:extLst>
              </p:cNvPr>
              <p:cNvSpPr>
                <a:spLocks/>
              </p:cNvSpPr>
              <p:nvPr/>
            </p:nvSpPr>
            <p:spPr bwMode="auto">
              <a:xfrm>
                <a:off x="2250" y="3978"/>
                <a:ext cx="59" cy="15"/>
              </a:xfrm>
              <a:custGeom>
                <a:avLst/>
                <a:gdLst>
                  <a:gd name="T0" fmla="*/ 169 w 176"/>
                  <a:gd name="T1" fmla="*/ 0 h 46"/>
                  <a:gd name="T2" fmla="*/ 149 w 176"/>
                  <a:gd name="T3" fmla="*/ 6 h 46"/>
                  <a:gd name="T4" fmla="*/ 126 w 176"/>
                  <a:gd name="T5" fmla="*/ 10 h 46"/>
                  <a:gd name="T6" fmla="*/ 106 w 176"/>
                  <a:gd name="T7" fmla="*/ 13 h 46"/>
                  <a:gd name="T8" fmla="*/ 82 w 176"/>
                  <a:gd name="T9" fmla="*/ 16 h 46"/>
                  <a:gd name="T10" fmla="*/ 62 w 176"/>
                  <a:gd name="T11" fmla="*/ 20 h 46"/>
                  <a:gd name="T12" fmla="*/ 42 w 176"/>
                  <a:gd name="T13" fmla="*/ 20 h 46"/>
                  <a:gd name="T14" fmla="*/ 20 w 176"/>
                  <a:gd name="T15" fmla="*/ 20 h 46"/>
                  <a:gd name="T16" fmla="*/ 0 w 176"/>
                  <a:gd name="T17" fmla="*/ 20 h 46"/>
                  <a:gd name="T18" fmla="*/ 0 w 176"/>
                  <a:gd name="T19" fmla="*/ 46 h 46"/>
                  <a:gd name="T20" fmla="*/ 20 w 176"/>
                  <a:gd name="T21" fmla="*/ 46 h 46"/>
                  <a:gd name="T22" fmla="*/ 42 w 176"/>
                  <a:gd name="T23" fmla="*/ 46 h 46"/>
                  <a:gd name="T24" fmla="*/ 62 w 176"/>
                  <a:gd name="T25" fmla="*/ 46 h 46"/>
                  <a:gd name="T26" fmla="*/ 90 w 176"/>
                  <a:gd name="T27" fmla="*/ 43 h 46"/>
                  <a:gd name="T28" fmla="*/ 114 w 176"/>
                  <a:gd name="T29" fmla="*/ 39 h 46"/>
                  <a:gd name="T30" fmla="*/ 134 w 176"/>
                  <a:gd name="T31" fmla="*/ 36 h 46"/>
                  <a:gd name="T32" fmla="*/ 156 w 176"/>
                  <a:gd name="T33" fmla="*/ 33 h 46"/>
                  <a:gd name="T34" fmla="*/ 176 w 176"/>
                  <a:gd name="T35" fmla="*/ 26 h 46"/>
                  <a:gd name="T36" fmla="*/ 169 w 176"/>
                  <a:gd name="T3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46">
                    <a:moveTo>
                      <a:pt x="169" y="0"/>
                    </a:moveTo>
                    <a:lnTo>
                      <a:pt x="149" y="6"/>
                    </a:lnTo>
                    <a:lnTo>
                      <a:pt x="126" y="10"/>
                    </a:lnTo>
                    <a:lnTo>
                      <a:pt x="106" y="13"/>
                    </a:lnTo>
                    <a:lnTo>
                      <a:pt x="82" y="16"/>
                    </a:lnTo>
                    <a:lnTo>
                      <a:pt x="62" y="20"/>
                    </a:lnTo>
                    <a:lnTo>
                      <a:pt x="42" y="20"/>
                    </a:lnTo>
                    <a:lnTo>
                      <a:pt x="20" y="20"/>
                    </a:lnTo>
                    <a:lnTo>
                      <a:pt x="0" y="20"/>
                    </a:lnTo>
                    <a:lnTo>
                      <a:pt x="0" y="46"/>
                    </a:lnTo>
                    <a:lnTo>
                      <a:pt x="20" y="46"/>
                    </a:lnTo>
                    <a:lnTo>
                      <a:pt x="42" y="46"/>
                    </a:lnTo>
                    <a:lnTo>
                      <a:pt x="62" y="46"/>
                    </a:lnTo>
                    <a:lnTo>
                      <a:pt x="90" y="43"/>
                    </a:lnTo>
                    <a:lnTo>
                      <a:pt x="114" y="39"/>
                    </a:lnTo>
                    <a:lnTo>
                      <a:pt x="134" y="36"/>
                    </a:lnTo>
                    <a:lnTo>
                      <a:pt x="156" y="33"/>
                    </a:lnTo>
                    <a:lnTo>
                      <a:pt x="176" y="26"/>
                    </a:lnTo>
                    <a:lnTo>
                      <a:pt x="1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90" name="Freeform 190">
                <a:extLst>
                  <a:ext uri="{FF2B5EF4-FFF2-40B4-BE49-F238E27FC236}">
                    <a16:creationId xmlns:a16="http://schemas.microsoft.com/office/drawing/2014/main" id="{CBA75EBE-00F1-3469-171D-2FAE18A2A0C2}"/>
                  </a:ext>
                </a:extLst>
              </p:cNvPr>
              <p:cNvSpPr>
                <a:spLocks/>
              </p:cNvSpPr>
              <p:nvPr/>
            </p:nvSpPr>
            <p:spPr bwMode="auto">
              <a:xfrm>
                <a:off x="2307" y="3974"/>
                <a:ext cx="69" cy="18"/>
              </a:xfrm>
              <a:custGeom>
                <a:avLst/>
                <a:gdLst>
                  <a:gd name="T0" fmla="*/ 207 w 207"/>
                  <a:gd name="T1" fmla="*/ 27 h 54"/>
                  <a:gd name="T2" fmla="*/ 181 w 207"/>
                  <a:gd name="T3" fmla="*/ 21 h 54"/>
                  <a:gd name="T4" fmla="*/ 154 w 207"/>
                  <a:gd name="T5" fmla="*/ 15 h 54"/>
                  <a:gd name="T6" fmla="*/ 131 w 207"/>
                  <a:gd name="T7" fmla="*/ 7 h 54"/>
                  <a:gd name="T8" fmla="*/ 104 w 207"/>
                  <a:gd name="T9" fmla="*/ 4 h 54"/>
                  <a:gd name="T10" fmla="*/ 77 w 207"/>
                  <a:gd name="T11" fmla="*/ 0 h 54"/>
                  <a:gd name="T12" fmla="*/ 50 w 207"/>
                  <a:gd name="T13" fmla="*/ 0 h 54"/>
                  <a:gd name="T14" fmla="*/ 24 w 207"/>
                  <a:gd name="T15" fmla="*/ 4 h 54"/>
                  <a:gd name="T16" fmla="*/ 0 w 207"/>
                  <a:gd name="T17" fmla="*/ 12 h 54"/>
                  <a:gd name="T18" fmla="*/ 8 w 207"/>
                  <a:gd name="T19" fmla="*/ 37 h 54"/>
                  <a:gd name="T20" fmla="*/ 31 w 207"/>
                  <a:gd name="T21" fmla="*/ 31 h 54"/>
                  <a:gd name="T22" fmla="*/ 50 w 207"/>
                  <a:gd name="T23" fmla="*/ 27 h 54"/>
                  <a:gd name="T24" fmla="*/ 77 w 207"/>
                  <a:gd name="T25" fmla="*/ 27 h 54"/>
                  <a:gd name="T26" fmla="*/ 97 w 207"/>
                  <a:gd name="T27" fmla="*/ 31 h 54"/>
                  <a:gd name="T28" fmla="*/ 124 w 207"/>
                  <a:gd name="T29" fmla="*/ 34 h 54"/>
                  <a:gd name="T30" fmla="*/ 147 w 207"/>
                  <a:gd name="T31" fmla="*/ 41 h 54"/>
                  <a:gd name="T32" fmla="*/ 174 w 207"/>
                  <a:gd name="T33" fmla="*/ 47 h 54"/>
                  <a:gd name="T34" fmla="*/ 201 w 207"/>
                  <a:gd name="T35" fmla="*/ 54 h 54"/>
                  <a:gd name="T36" fmla="*/ 207 w 207"/>
                  <a:gd name="T3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4">
                    <a:moveTo>
                      <a:pt x="207" y="27"/>
                    </a:moveTo>
                    <a:lnTo>
                      <a:pt x="181" y="21"/>
                    </a:lnTo>
                    <a:lnTo>
                      <a:pt x="154" y="15"/>
                    </a:lnTo>
                    <a:lnTo>
                      <a:pt x="131" y="7"/>
                    </a:lnTo>
                    <a:lnTo>
                      <a:pt x="104" y="4"/>
                    </a:lnTo>
                    <a:lnTo>
                      <a:pt x="77" y="0"/>
                    </a:lnTo>
                    <a:lnTo>
                      <a:pt x="50" y="0"/>
                    </a:lnTo>
                    <a:lnTo>
                      <a:pt x="24" y="4"/>
                    </a:lnTo>
                    <a:lnTo>
                      <a:pt x="0" y="12"/>
                    </a:lnTo>
                    <a:lnTo>
                      <a:pt x="8" y="37"/>
                    </a:lnTo>
                    <a:lnTo>
                      <a:pt x="31" y="31"/>
                    </a:lnTo>
                    <a:lnTo>
                      <a:pt x="50" y="27"/>
                    </a:lnTo>
                    <a:lnTo>
                      <a:pt x="77" y="27"/>
                    </a:lnTo>
                    <a:lnTo>
                      <a:pt x="97" y="31"/>
                    </a:lnTo>
                    <a:lnTo>
                      <a:pt x="124" y="34"/>
                    </a:lnTo>
                    <a:lnTo>
                      <a:pt x="147" y="41"/>
                    </a:lnTo>
                    <a:lnTo>
                      <a:pt x="174" y="47"/>
                    </a:lnTo>
                    <a:lnTo>
                      <a:pt x="201" y="54"/>
                    </a:lnTo>
                    <a:lnTo>
                      <a:pt x="20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91" name="Freeform 191">
                <a:extLst>
                  <a:ext uri="{FF2B5EF4-FFF2-40B4-BE49-F238E27FC236}">
                    <a16:creationId xmlns:a16="http://schemas.microsoft.com/office/drawing/2014/main" id="{3A3173E3-93BE-AFDC-C24B-429DF22B42A1}"/>
                  </a:ext>
                </a:extLst>
              </p:cNvPr>
              <p:cNvSpPr>
                <a:spLocks/>
              </p:cNvSpPr>
              <p:nvPr/>
            </p:nvSpPr>
            <p:spPr bwMode="auto">
              <a:xfrm>
                <a:off x="2374" y="3976"/>
                <a:ext cx="69" cy="19"/>
              </a:xfrm>
              <a:custGeom>
                <a:avLst/>
                <a:gdLst>
                  <a:gd name="T0" fmla="*/ 199 w 207"/>
                  <a:gd name="T1" fmla="*/ 0 h 59"/>
                  <a:gd name="T2" fmla="*/ 173 w 207"/>
                  <a:gd name="T3" fmla="*/ 10 h 59"/>
                  <a:gd name="T4" fmla="*/ 150 w 207"/>
                  <a:gd name="T5" fmla="*/ 17 h 59"/>
                  <a:gd name="T6" fmla="*/ 123 w 207"/>
                  <a:gd name="T7" fmla="*/ 23 h 59"/>
                  <a:gd name="T8" fmla="*/ 100 w 207"/>
                  <a:gd name="T9" fmla="*/ 30 h 59"/>
                  <a:gd name="T10" fmla="*/ 77 w 207"/>
                  <a:gd name="T11" fmla="*/ 33 h 59"/>
                  <a:gd name="T12" fmla="*/ 53 w 207"/>
                  <a:gd name="T13" fmla="*/ 33 h 59"/>
                  <a:gd name="T14" fmla="*/ 30 w 207"/>
                  <a:gd name="T15" fmla="*/ 30 h 59"/>
                  <a:gd name="T16" fmla="*/ 6 w 207"/>
                  <a:gd name="T17" fmla="*/ 23 h 59"/>
                  <a:gd name="T18" fmla="*/ 0 w 207"/>
                  <a:gd name="T19" fmla="*/ 50 h 59"/>
                  <a:gd name="T20" fmla="*/ 23 w 207"/>
                  <a:gd name="T21" fmla="*/ 56 h 59"/>
                  <a:gd name="T22" fmla="*/ 53 w 207"/>
                  <a:gd name="T23" fmla="*/ 59 h 59"/>
                  <a:gd name="T24" fmla="*/ 77 w 207"/>
                  <a:gd name="T25" fmla="*/ 59 h 59"/>
                  <a:gd name="T26" fmla="*/ 107 w 207"/>
                  <a:gd name="T27" fmla="*/ 56 h 59"/>
                  <a:gd name="T28" fmla="*/ 130 w 207"/>
                  <a:gd name="T29" fmla="*/ 50 h 59"/>
                  <a:gd name="T30" fmla="*/ 157 w 207"/>
                  <a:gd name="T31" fmla="*/ 42 h 59"/>
                  <a:gd name="T32" fmla="*/ 179 w 207"/>
                  <a:gd name="T33" fmla="*/ 36 h 59"/>
                  <a:gd name="T34" fmla="*/ 207 w 207"/>
                  <a:gd name="T35" fmla="*/ 26 h 59"/>
                  <a:gd name="T36" fmla="*/ 199 w 207"/>
                  <a:gd name="T3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9">
                    <a:moveTo>
                      <a:pt x="199" y="0"/>
                    </a:moveTo>
                    <a:lnTo>
                      <a:pt x="173" y="10"/>
                    </a:lnTo>
                    <a:lnTo>
                      <a:pt x="150" y="17"/>
                    </a:lnTo>
                    <a:lnTo>
                      <a:pt x="123" y="23"/>
                    </a:lnTo>
                    <a:lnTo>
                      <a:pt x="100" y="30"/>
                    </a:lnTo>
                    <a:lnTo>
                      <a:pt x="77" y="33"/>
                    </a:lnTo>
                    <a:lnTo>
                      <a:pt x="53" y="33"/>
                    </a:lnTo>
                    <a:lnTo>
                      <a:pt x="30" y="30"/>
                    </a:lnTo>
                    <a:lnTo>
                      <a:pt x="6" y="23"/>
                    </a:lnTo>
                    <a:lnTo>
                      <a:pt x="0" y="50"/>
                    </a:lnTo>
                    <a:lnTo>
                      <a:pt x="23" y="56"/>
                    </a:lnTo>
                    <a:lnTo>
                      <a:pt x="53" y="59"/>
                    </a:lnTo>
                    <a:lnTo>
                      <a:pt x="77" y="59"/>
                    </a:lnTo>
                    <a:lnTo>
                      <a:pt x="107" y="56"/>
                    </a:lnTo>
                    <a:lnTo>
                      <a:pt x="130" y="50"/>
                    </a:lnTo>
                    <a:lnTo>
                      <a:pt x="157" y="42"/>
                    </a:lnTo>
                    <a:lnTo>
                      <a:pt x="179" y="36"/>
                    </a:lnTo>
                    <a:lnTo>
                      <a:pt x="207" y="26"/>
                    </a:lnTo>
                    <a:lnTo>
                      <a:pt x="1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92" name="Freeform 192">
                <a:extLst>
                  <a:ext uri="{FF2B5EF4-FFF2-40B4-BE49-F238E27FC236}">
                    <a16:creationId xmlns:a16="http://schemas.microsoft.com/office/drawing/2014/main" id="{0DD2FC91-4F1C-78F5-615D-F5E247F09DD0}"/>
                  </a:ext>
                </a:extLst>
              </p:cNvPr>
              <p:cNvSpPr>
                <a:spLocks/>
              </p:cNvSpPr>
              <p:nvPr/>
            </p:nvSpPr>
            <p:spPr bwMode="auto">
              <a:xfrm>
                <a:off x="2440" y="3976"/>
                <a:ext cx="12" cy="19"/>
              </a:xfrm>
              <a:custGeom>
                <a:avLst/>
                <a:gdLst>
                  <a:gd name="T0" fmla="*/ 23 w 37"/>
                  <a:gd name="T1" fmla="*/ 33 h 59"/>
                  <a:gd name="T2" fmla="*/ 37 w 37"/>
                  <a:gd name="T3" fmla="*/ 50 h 59"/>
                  <a:gd name="T4" fmla="*/ 37 w 37"/>
                  <a:gd name="T5" fmla="*/ 33 h 59"/>
                  <a:gd name="T6" fmla="*/ 37 w 37"/>
                  <a:gd name="T7" fmla="*/ 20 h 59"/>
                  <a:gd name="T8" fmla="*/ 23 w 37"/>
                  <a:gd name="T9" fmla="*/ 0 h 59"/>
                  <a:gd name="T10" fmla="*/ 0 w 37"/>
                  <a:gd name="T11" fmla="*/ 0 h 59"/>
                  <a:gd name="T12" fmla="*/ 7 w 37"/>
                  <a:gd name="T13" fmla="*/ 26 h 59"/>
                  <a:gd name="T14" fmla="*/ 10 w 37"/>
                  <a:gd name="T15" fmla="*/ 26 h 59"/>
                  <a:gd name="T16" fmla="*/ 10 w 37"/>
                  <a:gd name="T17" fmla="*/ 33 h 59"/>
                  <a:gd name="T18" fmla="*/ 10 w 37"/>
                  <a:gd name="T19" fmla="*/ 42 h 59"/>
                  <a:gd name="T20" fmla="*/ 23 w 37"/>
                  <a:gd name="T21" fmla="*/ 59 h 59"/>
                  <a:gd name="T22" fmla="*/ 10 w 37"/>
                  <a:gd name="T23" fmla="*/ 42 h 59"/>
                  <a:gd name="T24" fmla="*/ 7 w 37"/>
                  <a:gd name="T25" fmla="*/ 59 h 59"/>
                  <a:gd name="T26" fmla="*/ 23 w 37"/>
                  <a:gd name="T27" fmla="*/ 59 h 59"/>
                  <a:gd name="T28" fmla="*/ 23 w 37"/>
                  <a:gd name="T29"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59">
                    <a:moveTo>
                      <a:pt x="23" y="33"/>
                    </a:moveTo>
                    <a:lnTo>
                      <a:pt x="37" y="50"/>
                    </a:lnTo>
                    <a:lnTo>
                      <a:pt x="37" y="33"/>
                    </a:lnTo>
                    <a:lnTo>
                      <a:pt x="37" y="20"/>
                    </a:lnTo>
                    <a:lnTo>
                      <a:pt x="23" y="0"/>
                    </a:lnTo>
                    <a:lnTo>
                      <a:pt x="0" y="0"/>
                    </a:lnTo>
                    <a:lnTo>
                      <a:pt x="7" y="26"/>
                    </a:lnTo>
                    <a:lnTo>
                      <a:pt x="10" y="26"/>
                    </a:lnTo>
                    <a:lnTo>
                      <a:pt x="10" y="33"/>
                    </a:lnTo>
                    <a:lnTo>
                      <a:pt x="10" y="42"/>
                    </a:lnTo>
                    <a:lnTo>
                      <a:pt x="23" y="59"/>
                    </a:lnTo>
                    <a:lnTo>
                      <a:pt x="10" y="42"/>
                    </a:lnTo>
                    <a:lnTo>
                      <a:pt x="7" y="59"/>
                    </a:lnTo>
                    <a:lnTo>
                      <a:pt x="23" y="59"/>
                    </a:lnTo>
                    <a:lnTo>
                      <a:pt x="2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93" name="Freeform 193">
                <a:extLst>
                  <a:ext uri="{FF2B5EF4-FFF2-40B4-BE49-F238E27FC236}">
                    <a16:creationId xmlns:a16="http://schemas.microsoft.com/office/drawing/2014/main" id="{9CB2C06F-0E0D-AD48-FE23-6F9A3251D2C0}"/>
                  </a:ext>
                </a:extLst>
              </p:cNvPr>
              <p:cNvSpPr>
                <a:spLocks/>
              </p:cNvSpPr>
              <p:nvPr/>
            </p:nvSpPr>
            <p:spPr bwMode="auto">
              <a:xfrm>
                <a:off x="2448" y="3982"/>
                <a:ext cx="31" cy="13"/>
              </a:xfrm>
              <a:custGeom>
                <a:avLst/>
                <a:gdLst>
                  <a:gd name="T0" fmla="*/ 82 w 92"/>
                  <a:gd name="T1" fmla="*/ 0 h 40"/>
                  <a:gd name="T2" fmla="*/ 79 w 92"/>
                  <a:gd name="T3" fmla="*/ 0 h 40"/>
                  <a:gd name="T4" fmla="*/ 62 w 92"/>
                  <a:gd name="T5" fmla="*/ 7 h 40"/>
                  <a:gd name="T6" fmla="*/ 40 w 92"/>
                  <a:gd name="T7" fmla="*/ 11 h 40"/>
                  <a:gd name="T8" fmla="*/ 23 w 92"/>
                  <a:gd name="T9" fmla="*/ 13 h 40"/>
                  <a:gd name="T10" fmla="*/ 0 w 92"/>
                  <a:gd name="T11" fmla="*/ 13 h 40"/>
                  <a:gd name="T12" fmla="*/ 0 w 92"/>
                  <a:gd name="T13" fmla="*/ 40 h 40"/>
                  <a:gd name="T14" fmla="*/ 23 w 92"/>
                  <a:gd name="T15" fmla="*/ 40 h 40"/>
                  <a:gd name="T16" fmla="*/ 45 w 92"/>
                  <a:gd name="T17" fmla="*/ 37 h 40"/>
                  <a:gd name="T18" fmla="*/ 70 w 92"/>
                  <a:gd name="T19" fmla="*/ 33 h 40"/>
                  <a:gd name="T20" fmla="*/ 92 w 92"/>
                  <a:gd name="T21" fmla="*/ 27 h 40"/>
                  <a:gd name="T22" fmla="*/ 89 w 92"/>
                  <a:gd name="T23" fmla="*/ 27 h 40"/>
                  <a:gd name="T24" fmla="*/ 82 w 92"/>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40">
                    <a:moveTo>
                      <a:pt x="82" y="0"/>
                    </a:moveTo>
                    <a:lnTo>
                      <a:pt x="79" y="0"/>
                    </a:lnTo>
                    <a:lnTo>
                      <a:pt x="62" y="7"/>
                    </a:lnTo>
                    <a:lnTo>
                      <a:pt x="40" y="11"/>
                    </a:lnTo>
                    <a:lnTo>
                      <a:pt x="23" y="13"/>
                    </a:lnTo>
                    <a:lnTo>
                      <a:pt x="0" y="13"/>
                    </a:lnTo>
                    <a:lnTo>
                      <a:pt x="0" y="40"/>
                    </a:lnTo>
                    <a:lnTo>
                      <a:pt x="23" y="40"/>
                    </a:lnTo>
                    <a:lnTo>
                      <a:pt x="45" y="37"/>
                    </a:lnTo>
                    <a:lnTo>
                      <a:pt x="70" y="33"/>
                    </a:lnTo>
                    <a:lnTo>
                      <a:pt x="92" y="27"/>
                    </a:lnTo>
                    <a:lnTo>
                      <a:pt x="89" y="27"/>
                    </a:lnTo>
                    <a:lnTo>
                      <a:pt x="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94" name="Freeform 194">
                <a:extLst>
                  <a:ext uri="{FF2B5EF4-FFF2-40B4-BE49-F238E27FC236}">
                    <a16:creationId xmlns:a16="http://schemas.microsoft.com/office/drawing/2014/main" id="{01FEBC46-D6D6-837A-1D30-350D4CBFCAD7}"/>
                  </a:ext>
                </a:extLst>
              </p:cNvPr>
              <p:cNvSpPr>
                <a:spLocks/>
              </p:cNvSpPr>
              <p:nvPr/>
            </p:nvSpPr>
            <p:spPr bwMode="auto">
              <a:xfrm>
                <a:off x="2470" y="3966"/>
                <a:ext cx="13" cy="25"/>
              </a:xfrm>
              <a:custGeom>
                <a:avLst/>
                <a:gdLst>
                  <a:gd name="T0" fmla="*/ 17 w 40"/>
                  <a:gd name="T1" fmla="*/ 0 h 76"/>
                  <a:gd name="T2" fmla="*/ 0 w 40"/>
                  <a:gd name="T3" fmla="*/ 23 h 76"/>
                  <a:gd name="T4" fmla="*/ 7 w 40"/>
                  <a:gd name="T5" fmla="*/ 43 h 76"/>
                  <a:gd name="T6" fmla="*/ 14 w 40"/>
                  <a:gd name="T7" fmla="*/ 52 h 76"/>
                  <a:gd name="T8" fmla="*/ 17 w 40"/>
                  <a:gd name="T9" fmla="*/ 50 h 76"/>
                  <a:gd name="T10" fmla="*/ 24 w 40"/>
                  <a:gd name="T11" fmla="*/ 76 h 76"/>
                  <a:gd name="T12" fmla="*/ 40 w 40"/>
                  <a:gd name="T13" fmla="*/ 52 h 76"/>
                  <a:gd name="T14" fmla="*/ 34 w 40"/>
                  <a:gd name="T15" fmla="*/ 30 h 76"/>
                  <a:gd name="T16" fmla="*/ 27 w 40"/>
                  <a:gd name="T17" fmla="*/ 23 h 76"/>
                  <a:gd name="T18" fmla="*/ 24 w 40"/>
                  <a:gd name="T19" fmla="*/ 27 h 76"/>
                  <a:gd name="T20" fmla="*/ 17 w 40"/>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76">
                    <a:moveTo>
                      <a:pt x="17" y="0"/>
                    </a:moveTo>
                    <a:lnTo>
                      <a:pt x="0" y="23"/>
                    </a:lnTo>
                    <a:lnTo>
                      <a:pt x="7" y="43"/>
                    </a:lnTo>
                    <a:lnTo>
                      <a:pt x="14" y="52"/>
                    </a:lnTo>
                    <a:lnTo>
                      <a:pt x="17" y="50"/>
                    </a:lnTo>
                    <a:lnTo>
                      <a:pt x="24" y="76"/>
                    </a:lnTo>
                    <a:lnTo>
                      <a:pt x="40" y="52"/>
                    </a:lnTo>
                    <a:lnTo>
                      <a:pt x="34" y="30"/>
                    </a:lnTo>
                    <a:lnTo>
                      <a:pt x="27" y="23"/>
                    </a:lnTo>
                    <a:lnTo>
                      <a:pt x="24" y="27"/>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95" name="Freeform 195">
                <a:extLst>
                  <a:ext uri="{FF2B5EF4-FFF2-40B4-BE49-F238E27FC236}">
                    <a16:creationId xmlns:a16="http://schemas.microsoft.com/office/drawing/2014/main" id="{5DA189D2-091B-0191-D30C-841A4044A357}"/>
                  </a:ext>
                </a:extLst>
              </p:cNvPr>
              <p:cNvSpPr>
                <a:spLocks/>
              </p:cNvSpPr>
              <p:nvPr/>
            </p:nvSpPr>
            <p:spPr bwMode="auto">
              <a:xfrm>
                <a:off x="2475" y="3965"/>
                <a:ext cx="47" cy="18"/>
              </a:xfrm>
              <a:custGeom>
                <a:avLst/>
                <a:gdLst>
                  <a:gd name="T0" fmla="*/ 133 w 140"/>
                  <a:gd name="T1" fmla="*/ 26 h 55"/>
                  <a:gd name="T2" fmla="*/ 120 w 140"/>
                  <a:gd name="T3" fmla="*/ 30 h 55"/>
                  <a:gd name="T4" fmla="*/ 103 w 140"/>
                  <a:gd name="T5" fmla="*/ 26 h 55"/>
                  <a:gd name="T6" fmla="*/ 88 w 140"/>
                  <a:gd name="T7" fmla="*/ 23 h 55"/>
                  <a:gd name="T8" fmla="*/ 77 w 140"/>
                  <a:gd name="T9" fmla="*/ 16 h 55"/>
                  <a:gd name="T10" fmla="*/ 57 w 140"/>
                  <a:gd name="T11" fmla="*/ 10 h 55"/>
                  <a:gd name="T12" fmla="*/ 40 w 140"/>
                  <a:gd name="T13" fmla="*/ 3 h 55"/>
                  <a:gd name="T14" fmla="*/ 20 w 140"/>
                  <a:gd name="T15" fmla="*/ 0 h 55"/>
                  <a:gd name="T16" fmla="*/ 0 w 140"/>
                  <a:gd name="T17" fmla="*/ 3 h 55"/>
                  <a:gd name="T18" fmla="*/ 8 w 140"/>
                  <a:gd name="T19" fmla="*/ 30 h 55"/>
                  <a:gd name="T20" fmla="*/ 20 w 140"/>
                  <a:gd name="T21" fmla="*/ 26 h 55"/>
                  <a:gd name="T22" fmla="*/ 34 w 140"/>
                  <a:gd name="T23" fmla="*/ 30 h 55"/>
                  <a:gd name="T24" fmla="*/ 51 w 140"/>
                  <a:gd name="T25" fmla="*/ 36 h 55"/>
                  <a:gd name="T26" fmla="*/ 63 w 140"/>
                  <a:gd name="T27" fmla="*/ 43 h 55"/>
                  <a:gd name="T28" fmla="*/ 80 w 140"/>
                  <a:gd name="T29" fmla="*/ 50 h 55"/>
                  <a:gd name="T30" fmla="*/ 97 w 140"/>
                  <a:gd name="T31" fmla="*/ 53 h 55"/>
                  <a:gd name="T32" fmla="*/ 120 w 140"/>
                  <a:gd name="T33" fmla="*/ 55 h 55"/>
                  <a:gd name="T34" fmla="*/ 140 w 140"/>
                  <a:gd name="T35" fmla="*/ 53 h 55"/>
                  <a:gd name="T36" fmla="*/ 133 w 140"/>
                  <a:gd name="T3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0" h="55">
                    <a:moveTo>
                      <a:pt x="133" y="26"/>
                    </a:moveTo>
                    <a:lnTo>
                      <a:pt x="120" y="30"/>
                    </a:lnTo>
                    <a:lnTo>
                      <a:pt x="103" y="26"/>
                    </a:lnTo>
                    <a:lnTo>
                      <a:pt x="88" y="23"/>
                    </a:lnTo>
                    <a:lnTo>
                      <a:pt x="77" y="16"/>
                    </a:lnTo>
                    <a:lnTo>
                      <a:pt x="57" y="10"/>
                    </a:lnTo>
                    <a:lnTo>
                      <a:pt x="40" y="3"/>
                    </a:lnTo>
                    <a:lnTo>
                      <a:pt x="20" y="0"/>
                    </a:lnTo>
                    <a:lnTo>
                      <a:pt x="0" y="3"/>
                    </a:lnTo>
                    <a:lnTo>
                      <a:pt x="8" y="30"/>
                    </a:lnTo>
                    <a:lnTo>
                      <a:pt x="20" y="26"/>
                    </a:lnTo>
                    <a:lnTo>
                      <a:pt x="34" y="30"/>
                    </a:lnTo>
                    <a:lnTo>
                      <a:pt x="51" y="36"/>
                    </a:lnTo>
                    <a:lnTo>
                      <a:pt x="63" y="43"/>
                    </a:lnTo>
                    <a:lnTo>
                      <a:pt x="80" y="50"/>
                    </a:lnTo>
                    <a:lnTo>
                      <a:pt x="97" y="53"/>
                    </a:lnTo>
                    <a:lnTo>
                      <a:pt x="120" y="55"/>
                    </a:lnTo>
                    <a:lnTo>
                      <a:pt x="140" y="53"/>
                    </a:lnTo>
                    <a:lnTo>
                      <a:pt x="1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96" name="Freeform 196">
                <a:extLst>
                  <a:ext uri="{FF2B5EF4-FFF2-40B4-BE49-F238E27FC236}">
                    <a16:creationId xmlns:a16="http://schemas.microsoft.com/office/drawing/2014/main" id="{35DE443E-F759-4FFA-7A11-AA4EC51384B1}"/>
                  </a:ext>
                </a:extLst>
              </p:cNvPr>
              <p:cNvSpPr>
                <a:spLocks/>
              </p:cNvSpPr>
              <p:nvPr/>
            </p:nvSpPr>
            <p:spPr bwMode="auto">
              <a:xfrm>
                <a:off x="2520" y="3960"/>
                <a:ext cx="67" cy="22"/>
              </a:xfrm>
              <a:custGeom>
                <a:avLst/>
                <a:gdLst>
                  <a:gd name="T0" fmla="*/ 186 w 199"/>
                  <a:gd name="T1" fmla="*/ 0 h 66"/>
                  <a:gd name="T2" fmla="*/ 165 w 199"/>
                  <a:gd name="T3" fmla="*/ 10 h 66"/>
                  <a:gd name="T4" fmla="*/ 142 w 199"/>
                  <a:gd name="T5" fmla="*/ 17 h 66"/>
                  <a:gd name="T6" fmla="*/ 119 w 199"/>
                  <a:gd name="T7" fmla="*/ 20 h 66"/>
                  <a:gd name="T8" fmla="*/ 95 w 199"/>
                  <a:gd name="T9" fmla="*/ 24 h 66"/>
                  <a:gd name="T10" fmla="*/ 69 w 199"/>
                  <a:gd name="T11" fmla="*/ 27 h 66"/>
                  <a:gd name="T12" fmla="*/ 45 w 199"/>
                  <a:gd name="T13" fmla="*/ 29 h 66"/>
                  <a:gd name="T14" fmla="*/ 23 w 199"/>
                  <a:gd name="T15" fmla="*/ 34 h 66"/>
                  <a:gd name="T16" fmla="*/ 0 w 199"/>
                  <a:gd name="T17" fmla="*/ 39 h 66"/>
                  <a:gd name="T18" fmla="*/ 6 w 199"/>
                  <a:gd name="T19" fmla="*/ 66 h 66"/>
                  <a:gd name="T20" fmla="*/ 29 w 199"/>
                  <a:gd name="T21" fmla="*/ 59 h 66"/>
                  <a:gd name="T22" fmla="*/ 52 w 199"/>
                  <a:gd name="T23" fmla="*/ 56 h 66"/>
                  <a:gd name="T24" fmla="*/ 75 w 199"/>
                  <a:gd name="T25" fmla="*/ 54 h 66"/>
                  <a:gd name="T26" fmla="*/ 102 w 199"/>
                  <a:gd name="T27" fmla="*/ 49 h 66"/>
                  <a:gd name="T28" fmla="*/ 125 w 199"/>
                  <a:gd name="T29" fmla="*/ 46 h 66"/>
                  <a:gd name="T30" fmla="*/ 149 w 199"/>
                  <a:gd name="T31" fmla="*/ 42 h 66"/>
                  <a:gd name="T32" fmla="*/ 172 w 199"/>
                  <a:gd name="T33" fmla="*/ 37 h 66"/>
                  <a:gd name="T34" fmla="*/ 199 w 199"/>
                  <a:gd name="T35" fmla="*/ 27 h 66"/>
                  <a:gd name="T36" fmla="*/ 186 w 199"/>
                  <a:gd name="T3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66">
                    <a:moveTo>
                      <a:pt x="186" y="0"/>
                    </a:moveTo>
                    <a:lnTo>
                      <a:pt x="165" y="10"/>
                    </a:lnTo>
                    <a:lnTo>
                      <a:pt x="142" y="17"/>
                    </a:lnTo>
                    <a:lnTo>
                      <a:pt x="119" y="20"/>
                    </a:lnTo>
                    <a:lnTo>
                      <a:pt x="95" y="24"/>
                    </a:lnTo>
                    <a:lnTo>
                      <a:pt x="69" y="27"/>
                    </a:lnTo>
                    <a:lnTo>
                      <a:pt x="45" y="29"/>
                    </a:lnTo>
                    <a:lnTo>
                      <a:pt x="23" y="34"/>
                    </a:lnTo>
                    <a:lnTo>
                      <a:pt x="0" y="39"/>
                    </a:lnTo>
                    <a:lnTo>
                      <a:pt x="6" y="66"/>
                    </a:lnTo>
                    <a:lnTo>
                      <a:pt x="29" y="59"/>
                    </a:lnTo>
                    <a:lnTo>
                      <a:pt x="52" y="56"/>
                    </a:lnTo>
                    <a:lnTo>
                      <a:pt x="75" y="54"/>
                    </a:lnTo>
                    <a:lnTo>
                      <a:pt x="102" y="49"/>
                    </a:lnTo>
                    <a:lnTo>
                      <a:pt x="125" y="46"/>
                    </a:lnTo>
                    <a:lnTo>
                      <a:pt x="149" y="42"/>
                    </a:lnTo>
                    <a:lnTo>
                      <a:pt x="172" y="37"/>
                    </a:lnTo>
                    <a:lnTo>
                      <a:pt x="199" y="27"/>
                    </a:lnTo>
                    <a:lnTo>
                      <a:pt x="1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97" name="Freeform 197">
                <a:extLst>
                  <a:ext uri="{FF2B5EF4-FFF2-40B4-BE49-F238E27FC236}">
                    <a16:creationId xmlns:a16="http://schemas.microsoft.com/office/drawing/2014/main" id="{6897B14D-43F8-7BF0-B2EC-9EE20C16AF71}"/>
                  </a:ext>
                </a:extLst>
              </p:cNvPr>
              <p:cNvSpPr>
                <a:spLocks/>
              </p:cNvSpPr>
              <p:nvPr/>
            </p:nvSpPr>
            <p:spPr bwMode="auto">
              <a:xfrm>
                <a:off x="2582" y="3944"/>
                <a:ext cx="51" cy="25"/>
              </a:xfrm>
              <a:custGeom>
                <a:avLst/>
                <a:gdLst>
                  <a:gd name="T0" fmla="*/ 132 w 152"/>
                  <a:gd name="T1" fmla="*/ 0 h 73"/>
                  <a:gd name="T2" fmla="*/ 119 w 152"/>
                  <a:gd name="T3" fmla="*/ 14 h 73"/>
                  <a:gd name="T4" fmla="*/ 102 w 152"/>
                  <a:gd name="T5" fmla="*/ 20 h 73"/>
                  <a:gd name="T6" fmla="*/ 89 w 152"/>
                  <a:gd name="T7" fmla="*/ 27 h 73"/>
                  <a:gd name="T8" fmla="*/ 72 w 152"/>
                  <a:gd name="T9" fmla="*/ 29 h 73"/>
                  <a:gd name="T10" fmla="*/ 55 w 152"/>
                  <a:gd name="T11" fmla="*/ 33 h 73"/>
                  <a:gd name="T12" fmla="*/ 35 w 152"/>
                  <a:gd name="T13" fmla="*/ 37 h 73"/>
                  <a:gd name="T14" fmla="*/ 20 w 152"/>
                  <a:gd name="T15" fmla="*/ 40 h 73"/>
                  <a:gd name="T16" fmla="*/ 0 w 152"/>
                  <a:gd name="T17" fmla="*/ 46 h 73"/>
                  <a:gd name="T18" fmla="*/ 12 w 152"/>
                  <a:gd name="T19" fmla="*/ 73 h 73"/>
                  <a:gd name="T20" fmla="*/ 25 w 152"/>
                  <a:gd name="T21" fmla="*/ 66 h 73"/>
                  <a:gd name="T22" fmla="*/ 42 w 152"/>
                  <a:gd name="T23" fmla="*/ 63 h 73"/>
                  <a:gd name="T24" fmla="*/ 62 w 152"/>
                  <a:gd name="T25" fmla="*/ 59 h 73"/>
                  <a:gd name="T26" fmla="*/ 79 w 152"/>
                  <a:gd name="T27" fmla="*/ 56 h 73"/>
                  <a:gd name="T28" fmla="*/ 95 w 152"/>
                  <a:gd name="T29" fmla="*/ 53 h 73"/>
                  <a:gd name="T30" fmla="*/ 115 w 152"/>
                  <a:gd name="T31" fmla="*/ 46 h 73"/>
                  <a:gd name="T32" fmla="*/ 132 w 152"/>
                  <a:gd name="T33" fmla="*/ 33 h 73"/>
                  <a:gd name="T34" fmla="*/ 152 w 152"/>
                  <a:gd name="T35" fmla="*/ 20 h 73"/>
                  <a:gd name="T36" fmla="*/ 132 w 152"/>
                  <a:gd name="T3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73">
                    <a:moveTo>
                      <a:pt x="132" y="0"/>
                    </a:moveTo>
                    <a:lnTo>
                      <a:pt x="119" y="14"/>
                    </a:lnTo>
                    <a:lnTo>
                      <a:pt x="102" y="20"/>
                    </a:lnTo>
                    <a:lnTo>
                      <a:pt x="89" y="27"/>
                    </a:lnTo>
                    <a:lnTo>
                      <a:pt x="72" y="29"/>
                    </a:lnTo>
                    <a:lnTo>
                      <a:pt x="55" y="33"/>
                    </a:lnTo>
                    <a:lnTo>
                      <a:pt x="35" y="37"/>
                    </a:lnTo>
                    <a:lnTo>
                      <a:pt x="20" y="40"/>
                    </a:lnTo>
                    <a:lnTo>
                      <a:pt x="0" y="46"/>
                    </a:lnTo>
                    <a:lnTo>
                      <a:pt x="12" y="73"/>
                    </a:lnTo>
                    <a:lnTo>
                      <a:pt x="25" y="66"/>
                    </a:lnTo>
                    <a:lnTo>
                      <a:pt x="42" y="63"/>
                    </a:lnTo>
                    <a:lnTo>
                      <a:pt x="62" y="59"/>
                    </a:lnTo>
                    <a:lnTo>
                      <a:pt x="79" y="56"/>
                    </a:lnTo>
                    <a:lnTo>
                      <a:pt x="95" y="53"/>
                    </a:lnTo>
                    <a:lnTo>
                      <a:pt x="115" y="46"/>
                    </a:lnTo>
                    <a:lnTo>
                      <a:pt x="132" y="33"/>
                    </a:lnTo>
                    <a:lnTo>
                      <a:pt x="152" y="20"/>
                    </a:lnTo>
                    <a:lnTo>
                      <a:pt x="1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98" name="Freeform 198">
                <a:extLst>
                  <a:ext uri="{FF2B5EF4-FFF2-40B4-BE49-F238E27FC236}">
                    <a16:creationId xmlns:a16="http://schemas.microsoft.com/office/drawing/2014/main" id="{1036A1BC-4D5A-50B5-D8EB-6BD6CA0F5A37}"/>
                  </a:ext>
                </a:extLst>
              </p:cNvPr>
              <p:cNvSpPr>
                <a:spLocks/>
              </p:cNvSpPr>
              <p:nvPr/>
            </p:nvSpPr>
            <p:spPr bwMode="auto">
              <a:xfrm>
                <a:off x="2627" y="3942"/>
                <a:ext cx="19" cy="11"/>
              </a:xfrm>
              <a:custGeom>
                <a:avLst/>
                <a:gdLst>
                  <a:gd name="T0" fmla="*/ 49 w 59"/>
                  <a:gd name="T1" fmla="*/ 6 h 33"/>
                  <a:gd name="T2" fmla="*/ 46 w 59"/>
                  <a:gd name="T3" fmla="*/ 6 h 33"/>
                  <a:gd name="T4" fmla="*/ 34 w 59"/>
                  <a:gd name="T5" fmla="*/ 4 h 33"/>
                  <a:gd name="T6" fmla="*/ 20 w 59"/>
                  <a:gd name="T7" fmla="*/ 0 h 33"/>
                  <a:gd name="T8" fmla="*/ 0 w 59"/>
                  <a:gd name="T9" fmla="*/ 6 h 33"/>
                  <a:gd name="T10" fmla="*/ 20 w 59"/>
                  <a:gd name="T11" fmla="*/ 26 h 33"/>
                  <a:gd name="T12" fmla="*/ 26 w 59"/>
                  <a:gd name="T13" fmla="*/ 30 h 33"/>
                  <a:gd name="T14" fmla="*/ 39 w 59"/>
                  <a:gd name="T15" fmla="*/ 33 h 33"/>
                  <a:gd name="T16" fmla="*/ 59 w 59"/>
                  <a:gd name="T17" fmla="*/ 33 h 33"/>
                  <a:gd name="T18" fmla="*/ 56 w 59"/>
                  <a:gd name="T19" fmla="*/ 33 h 33"/>
                  <a:gd name="T20" fmla="*/ 49 w 59"/>
                  <a:gd name="T21"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33">
                    <a:moveTo>
                      <a:pt x="49" y="6"/>
                    </a:moveTo>
                    <a:lnTo>
                      <a:pt x="46" y="6"/>
                    </a:lnTo>
                    <a:lnTo>
                      <a:pt x="34" y="4"/>
                    </a:lnTo>
                    <a:lnTo>
                      <a:pt x="20" y="0"/>
                    </a:lnTo>
                    <a:lnTo>
                      <a:pt x="0" y="6"/>
                    </a:lnTo>
                    <a:lnTo>
                      <a:pt x="20" y="26"/>
                    </a:lnTo>
                    <a:lnTo>
                      <a:pt x="26" y="30"/>
                    </a:lnTo>
                    <a:lnTo>
                      <a:pt x="39" y="33"/>
                    </a:lnTo>
                    <a:lnTo>
                      <a:pt x="59" y="33"/>
                    </a:lnTo>
                    <a:lnTo>
                      <a:pt x="56" y="33"/>
                    </a:lnTo>
                    <a:lnTo>
                      <a:pt x="4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999" name="Freeform 199">
                <a:extLst>
                  <a:ext uri="{FF2B5EF4-FFF2-40B4-BE49-F238E27FC236}">
                    <a16:creationId xmlns:a16="http://schemas.microsoft.com/office/drawing/2014/main" id="{30169E36-E9B8-7028-6F79-0907F8D348D3}"/>
                  </a:ext>
                </a:extLst>
              </p:cNvPr>
              <p:cNvSpPr>
                <a:spLocks/>
              </p:cNvSpPr>
              <p:nvPr/>
            </p:nvSpPr>
            <p:spPr bwMode="auto">
              <a:xfrm>
                <a:off x="2643" y="3931"/>
                <a:ext cx="39" cy="22"/>
              </a:xfrm>
              <a:custGeom>
                <a:avLst/>
                <a:gdLst>
                  <a:gd name="T0" fmla="*/ 104 w 117"/>
                  <a:gd name="T1" fmla="*/ 4 h 66"/>
                  <a:gd name="T2" fmla="*/ 106 w 117"/>
                  <a:gd name="T3" fmla="*/ 0 h 66"/>
                  <a:gd name="T4" fmla="*/ 94 w 117"/>
                  <a:gd name="T5" fmla="*/ 4 h 66"/>
                  <a:gd name="T6" fmla="*/ 77 w 117"/>
                  <a:gd name="T7" fmla="*/ 10 h 66"/>
                  <a:gd name="T8" fmla="*/ 67 w 117"/>
                  <a:gd name="T9" fmla="*/ 14 h 66"/>
                  <a:gd name="T10" fmla="*/ 57 w 117"/>
                  <a:gd name="T11" fmla="*/ 20 h 66"/>
                  <a:gd name="T12" fmla="*/ 44 w 117"/>
                  <a:gd name="T13" fmla="*/ 24 h 66"/>
                  <a:gd name="T14" fmla="*/ 31 w 117"/>
                  <a:gd name="T15" fmla="*/ 29 h 66"/>
                  <a:gd name="T16" fmla="*/ 14 w 117"/>
                  <a:gd name="T17" fmla="*/ 33 h 66"/>
                  <a:gd name="T18" fmla="*/ 0 w 117"/>
                  <a:gd name="T19" fmla="*/ 39 h 66"/>
                  <a:gd name="T20" fmla="*/ 8 w 117"/>
                  <a:gd name="T21" fmla="*/ 66 h 66"/>
                  <a:gd name="T22" fmla="*/ 20 w 117"/>
                  <a:gd name="T23" fmla="*/ 59 h 66"/>
                  <a:gd name="T24" fmla="*/ 38 w 117"/>
                  <a:gd name="T25" fmla="*/ 56 h 66"/>
                  <a:gd name="T26" fmla="*/ 51 w 117"/>
                  <a:gd name="T27" fmla="*/ 49 h 66"/>
                  <a:gd name="T28" fmla="*/ 64 w 117"/>
                  <a:gd name="T29" fmla="*/ 46 h 66"/>
                  <a:gd name="T30" fmla="*/ 80 w 117"/>
                  <a:gd name="T31" fmla="*/ 39 h 66"/>
                  <a:gd name="T32" fmla="*/ 90 w 117"/>
                  <a:gd name="T33" fmla="*/ 37 h 66"/>
                  <a:gd name="T34" fmla="*/ 99 w 117"/>
                  <a:gd name="T35" fmla="*/ 29 h 66"/>
                  <a:gd name="T36" fmla="*/ 114 w 117"/>
                  <a:gd name="T37" fmla="*/ 27 h 66"/>
                  <a:gd name="T38" fmla="*/ 117 w 117"/>
                  <a:gd name="T39" fmla="*/ 24 h 66"/>
                  <a:gd name="T40" fmla="*/ 104 w 117"/>
                  <a:gd name="T41"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66">
                    <a:moveTo>
                      <a:pt x="104" y="4"/>
                    </a:moveTo>
                    <a:lnTo>
                      <a:pt x="106" y="0"/>
                    </a:lnTo>
                    <a:lnTo>
                      <a:pt x="94" y="4"/>
                    </a:lnTo>
                    <a:lnTo>
                      <a:pt x="77" y="10"/>
                    </a:lnTo>
                    <a:lnTo>
                      <a:pt x="67" y="14"/>
                    </a:lnTo>
                    <a:lnTo>
                      <a:pt x="57" y="20"/>
                    </a:lnTo>
                    <a:lnTo>
                      <a:pt x="44" y="24"/>
                    </a:lnTo>
                    <a:lnTo>
                      <a:pt x="31" y="29"/>
                    </a:lnTo>
                    <a:lnTo>
                      <a:pt x="14" y="33"/>
                    </a:lnTo>
                    <a:lnTo>
                      <a:pt x="0" y="39"/>
                    </a:lnTo>
                    <a:lnTo>
                      <a:pt x="8" y="66"/>
                    </a:lnTo>
                    <a:lnTo>
                      <a:pt x="20" y="59"/>
                    </a:lnTo>
                    <a:lnTo>
                      <a:pt x="38" y="56"/>
                    </a:lnTo>
                    <a:lnTo>
                      <a:pt x="51" y="49"/>
                    </a:lnTo>
                    <a:lnTo>
                      <a:pt x="64" y="46"/>
                    </a:lnTo>
                    <a:lnTo>
                      <a:pt x="80" y="39"/>
                    </a:lnTo>
                    <a:lnTo>
                      <a:pt x="90" y="37"/>
                    </a:lnTo>
                    <a:lnTo>
                      <a:pt x="99" y="29"/>
                    </a:lnTo>
                    <a:lnTo>
                      <a:pt x="114" y="27"/>
                    </a:lnTo>
                    <a:lnTo>
                      <a:pt x="117" y="24"/>
                    </a:lnTo>
                    <a:lnTo>
                      <a:pt x="10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00" name="Freeform 200">
                <a:extLst>
                  <a:ext uri="{FF2B5EF4-FFF2-40B4-BE49-F238E27FC236}">
                    <a16:creationId xmlns:a16="http://schemas.microsoft.com/office/drawing/2014/main" id="{ECD6066E-704C-E765-791E-CBAA70B748E1}"/>
                  </a:ext>
                </a:extLst>
              </p:cNvPr>
              <p:cNvSpPr>
                <a:spLocks/>
              </p:cNvSpPr>
              <p:nvPr/>
            </p:nvSpPr>
            <p:spPr bwMode="auto">
              <a:xfrm>
                <a:off x="2678" y="3915"/>
                <a:ext cx="35" cy="24"/>
              </a:xfrm>
              <a:custGeom>
                <a:avLst/>
                <a:gdLst>
                  <a:gd name="T0" fmla="*/ 99 w 106"/>
                  <a:gd name="T1" fmla="*/ 0 h 73"/>
                  <a:gd name="T2" fmla="*/ 65 w 106"/>
                  <a:gd name="T3" fmla="*/ 10 h 73"/>
                  <a:gd name="T4" fmla="*/ 43 w 106"/>
                  <a:gd name="T5" fmla="*/ 27 h 73"/>
                  <a:gd name="T6" fmla="*/ 23 w 106"/>
                  <a:gd name="T7" fmla="*/ 39 h 73"/>
                  <a:gd name="T8" fmla="*/ 0 w 106"/>
                  <a:gd name="T9" fmla="*/ 53 h 73"/>
                  <a:gd name="T10" fmla="*/ 13 w 106"/>
                  <a:gd name="T11" fmla="*/ 73 h 73"/>
                  <a:gd name="T12" fmla="*/ 37 w 106"/>
                  <a:gd name="T13" fmla="*/ 59 h 73"/>
                  <a:gd name="T14" fmla="*/ 55 w 106"/>
                  <a:gd name="T15" fmla="*/ 46 h 73"/>
                  <a:gd name="T16" fmla="*/ 80 w 106"/>
                  <a:gd name="T17" fmla="*/ 36 h 73"/>
                  <a:gd name="T18" fmla="*/ 106 w 106"/>
                  <a:gd name="T19" fmla="*/ 27 h 73"/>
                  <a:gd name="T20" fmla="*/ 99 w 106"/>
                  <a:gd name="T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73">
                    <a:moveTo>
                      <a:pt x="99" y="0"/>
                    </a:moveTo>
                    <a:lnTo>
                      <a:pt x="65" y="10"/>
                    </a:lnTo>
                    <a:lnTo>
                      <a:pt x="43" y="27"/>
                    </a:lnTo>
                    <a:lnTo>
                      <a:pt x="23" y="39"/>
                    </a:lnTo>
                    <a:lnTo>
                      <a:pt x="0" y="53"/>
                    </a:lnTo>
                    <a:lnTo>
                      <a:pt x="13" y="73"/>
                    </a:lnTo>
                    <a:lnTo>
                      <a:pt x="37" y="59"/>
                    </a:lnTo>
                    <a:lnTo>
                      <a:pt x="55" y="46"/>
                    </a:lnTo>
                    <a:lnTo>
                      <a:pt x="80" y="36"/>
                    </a:lnTo>
                    <a:lnTo>
                      <a:pt x="106" y="27"/>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01" name="Freeform 201">
                <a:extLst>
                  <a:ext uri="{FF2B5EF4-FFF2-40B4-BE49-F238E27FC236}">
                    <a16:creationId xmlns:a16="http://schemas.microsoft.com/office/drawing/2014/main" id="{5A627617-BCCA-5D4B-ACF1-9522A339AC06}"/>
                  </a:ext>
                </a:extLst>
              </p:cNvPr>
              <p:cNvSpPr>
                <a:spLocks/>
              </p:cNvSpPr>
              <p:nvPr/>
            </p:nvSpPr>
            <p:spPr bwMode="auto">
              <a:xfrm>
                <a:off x="2711" y="3894"/>
                <a:ext cx="36" cy="30"/>
              </a:xfrm>
              <a:custGeom>
                <a:avLst/>
                <a:gdLst>
                  <a:gd name="T0" fmla="*/ 96 w 109"/>
                  <a:gd name="T1" fmla="*/ 0 h 90"/>
                  <a:gd name="T2" fmla="*/ 96 w 109"/>
                  <a:gd name="T3" fmla="*/ 3 h 90"/>
                  <a:gd name="T4" fmla="*/ 87 w 109"/>
                  <a:gd name="T5" fmla="*/ 10 h 90"/>
                  <a:gd name="T6" fmla="*/ 73 w 109"/>
                  <a:gd name="T7" fmla="*/ 21 h 90"/>
                  <a:gd name="T8" fmla="*/ 59 w 109"/>
                  <a:gd name="T9" fmla="*/ 26 h 90"/>
                  <a:gd name="T10" fmla="*/ 50 w 109"/>
                  <a:gd name="T11" fmla="*/ 37 h 90"/>
                  <a:gd name="T12" fmla="*/ 40 w 109"/>
                  <a:gd name="T13" fmla="*/ 47 h 90"/>
                  <a:gd name="T14" fmla="*/ 27 w 109"/>
                  <a:gd name="T15" fmla="*/ 49 h 90"/>
                  <a:gd name="T16" fmla="*/ 14 w 109"/>
                  <a:gd name="T17" fmla="*/ 57 h 90"/>
                  <a:gd name="T18" fmla="*/ 0 w 109"/>
                  <a:gd name="T19" fmla="*/ 63 h 90"/>
                  <a:gd name="T20" fmla="*/ 7 w 109"/>
                  <a:gd name="T21" fmla="*/ 90 h 90"/>
                  <a:gd name="T22" fmla="*/ 27 w 109"/>
                  <a:gd name="T23" fmla="*/ 82 h 90"/>
                  <a:gd name="T24" fmla="*/ 40 w 109"/>
                  <a:gd name="T25" fmla="*/ 75 h 90"/>
                  <a:gd name="T26" fmla="*/ 55 w 109"/>
                  <a:gd name="T27" fmla="*/ 67 h 90"/>
                  <a:gd name="T28" fmla="*/ 69 w 109"/>
                  <a:gd name="T29" fmla="*/ 57 h 90"/>
                  <a:gd name="T30" fmla="*/ 80 w 109"/>
                  <a:gd name="T31" fmla="*/ 47 h 90"/>
                  <a:gd name="T32" fmla="*/ 87 w 109"/>
                  <a:gd name="T33" fmla="*/ 40 h 90"/>
                  <a:gd name="T34" fmla="*/ 99 w 109"/>
                  <a:gd name="T35" fmla="*/ 30 h 90"/>
                  <a:gd name="T36" fmla="*/ 109 w 109"/>
                  <a:gd name="T37" fmla="*/ 23 h 90"/>
                  <a:gd name="T38" fmla="*/ 109 w 109"/>
                  <a:gd name="T39" fmla="*/ 26 h 90"/>
                  <a:gd name="T40" fmla="*/ 96 w 109"/>
                  <a:gd name="T4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90">
                    <a:moveTo>
                      <a:pt x="96" y="0"/>
                    </a:moveTo>
                    <a:lnTo>
                      <a:pt x="96" y="3"/>
                    </a:lnTo>
                    <a:lnTo>
                      <a:pt x="87" y="10"/>
                    </a:lnTo>
                    <a:lnTo>
                      <a:pt x="73" y="21"/>
                    </a:lnTo>
                    <a:lnTo>
                      <a:pt x="59" y="26"/>
                    </a:lnTo>
                    <a:lnTo>
                      <a:pt x="50" y="37"/>
                    </a:lnTo>
                    <a:lnTo>
                      <a:pt x="40" y="47"/>
                    </a:lnTo>
                    <a:lnTo>
                      <a:pt x="27" y="49"/>
                    </a:lnTo>
                    <a:lnTo>
                      <a:pt x="14" y="57"/>
                    </a:lnTo>
                    <a:lnTo>
                      <a:pt x="0" y="63"/>
                    </a:lnTo>
                    <a:lnTo>
                      <a:pt x="7" y="90"/>
                    </a:lnTo>
                    <a:lnTo>
                      <a:pt x="27" y="82"/>
                    </a:lnTo>
                    <a:lnTo>
                      <a:pt x="40" y="75"/>
                    </a:lnTo>
                    <a:lnTo>
                      <a:pt x="55" y="67"/>
                    </a:lnTo>
                    <a:lnTo>
                      <a:pt x="69" y="57"/>
                    </a:lnTo>
                    <a:lnTo>
                      <a:pt x="80" y="47"/>
                    </a:lnTo>
                    <a:lnTo>
                      <a:pt x="87" y="40"/>
                    </a:lnTo>
                    <a:lnTo>
                      <a:pt x="99" y="30"/>
                    </a:lnTo>
                    <a:lnTo>
                      <a:pt x="109" y="23"/>
                    </a:lnTo>
                    <a:lnTo>
                      <a:pt x="109" y="26"/>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02" name="Freeform 202">
                <a:extLst>
                  <a:ext uri="{FF2B5EF4-FFF2-40B4-BE49-F238E27FC236}">
                    <a16:creationId xmlns:a16="http://schemas.microsoft.com/office/drawing/2014/main" id="{2653D6BC-38E0-0E90-61B1-F20390B0A0AA}"/>
                  </a:ext>
                </a:extLst>
              </p:cNvPr>
              <p:cNvSpPr>
                <a:spLocks/>
              </p:cNvSpPr>
              <p:nvPr/>
            </p:nvSpPr>
            <p:spPr bwMode="auto">
              <a:xfrm>
                <a:off x="2743" y="3831"/>
                <a:ext cx="109" cy="71"/>
              </a:xfrm>
              <a:custGeom>
                <a:avLst/>
                <a:gdLst>
                  <a:gd name="T0" fmla="*/ 306 w 326"/>
                  <a:gd name="T1" fmla="*/ 0 h 213"/>
                  <a:gd name="T2" fmla="*/ 273 w 326"/>
                  <a:gd name="T3" fmla="*/ 33 h 213"/>
                  <a:gd name="T4" fmla="*/ 239 w 326"/>
                  <a:gd name="T5" fmla="*/ 66 h 213"/>
                  <a:gd name="T6" fmla="*/ 206 w 326"/>
                  <a:gd name="T7" fmla="*/ 90 h 213"/>
                  <a:gd name="T8" fmla="*/ 166 w 326"/>
                  <a:gd name="T9" fmla="*/ 110 h 213"/>
                  <a:gd name="T10" fmla="*/ 127 w 326"/>
                  <a:gd name="T11" fmla="*/ 130 h 213"/>
                  <a:gd name="T12" fmla="*/ 83 w 326"/>
                  <a:gd name="T13" fmla="*/ 147 h 213"/>
                  <a:gd name="T14" fmla="*/ 43 w 326"/>
                  <a:gd name="T15" fmla="*/ 167 h 213"/>
                  <a:gd name="T16" fmla="*/ 0 w 326"/>
                  <a:gd name="T17" fmla="*/ 187 h 213"/>
                  <a:gd name="T18" fmla="*/ 13 w 326"/>
                  <a:gd name="T19" fmla="*/ 213 h 213"/>
                  <a:gd name="T20" fmla="*/ 55 w 326"/>
                  <a:gd name="T21" fmla="*/ 193 h 213"/>
                  <a:gd name="T22" fmla="*/ 96 w 326"/>
                  <a:gd name="T23" fmla="*/ 173 h 213"/>
                  <a:gd name="T24" fmla="*/ 139 w 326"/>
                  <a:gd name="T25" fmla="*/ 157 h 213"/>
                  <a:gd name="T26" fmla="*/ 179 w 326"/>
                  <a:gd name="T27" fmla="*/ 137 h 213"/>
                  <a:gd name="T28" fmla="*/ 219 w 326"/>
                  <a:gd name="T29" fmla="*/ 110 h 213"/>
                  <a:gd name="T30" fmla="*/ 259 w 326"/>
                  <a:gd name="T31" fmla="*/ 86 h 213"/>
                  <a:gd name="T32" fmla="*/ 293 w 326"/>
                  <a:gd name="T33" fmla="*/ 53 h 213"/>
                  <a:gd name="T34" fmla="*/ 326 w 326"/>
                  <a:gd name="T35" fmla="*/ 13 h 213"/>
                  <a:gd name="T36" fmla="*/ 306 w 326"/>
                  <a:gd name="T37"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 h="213">
                    <a:moveTo>
                      <a:pt x="306" y="0"/>
                    </a:moveTo>
                    <a:lnTo>
                      <a:pt x="273" y="33"/>
                    </a:lnTo>
                    <a:lnTo>
                      <a:pt x="239" y="66"/>
                    </a:lnTo>
                    <a:lnTo>
                      <a:pt x="206" y="90"/>
                    </a:lnTo>
                    <a:lnTo>
                      <a:pt x="166" y="110"/>
                    </a:lnTo>
                    <a:lnTo>
                      <a:pt x="127" y="130"/>
                    </a:lnTo>
                    <a:lnTo>
                      <a:pt x="83" y="147"/>
                    </a:lnTo>
                    <a:lnTo>
                      <a:pt x="43" y="167"/>
                    </a:lnTo>
                    <a:lnTo>
                      <a:pt x="0" y="187"/>
                    </a:lnTo>
                    <a:lnTo>
                      <a:pt x="13" y="213"/>
                    </a:lnTo>
                    <a:lnTo>
                      <a:pt x="55" y="193"/>
                    </a:lnTo>
                    <a:lnTo>
                      <a:pt x="96" y="173"/>
                    </a:lnTo>
                    <a:lnTo>
                      <a:pt x="139" y="157"/>
                    </a:lnTo>
                    <a:lnTo>
                      <a:pt x="179" y="137"/>
                    </a:lnTo>
                    <a:lnTo>
                      <a:pt x="219" y="110"/>
                    </a:lnTo>
                    <a:lnTo>
                      <a:pt x="259" y="86"/>
                    </a:lnTo>
                    <a:lnTo>
                      <a:pt x="293" y="53"/>
                    </a:lnTo>
                    <a:lnTo>
                      <a:pt x="326" y="13"/>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03" name="Freeform 203">
                <a:extLst>
                  <a:ext uri="{FF2B5EF4-FFF2-40B4-BE49-F238E27FC236}">
                    <a16:creationId xmlns:a16="http://schemas.microsoft.com/office/drawing/2014/main" id="{A46A88A2-A0C0-A546-621C-EE5F3BC9D8EB}"/>
                  </a:ext>
                </a:extLst>
              </p:cNvPr>
              <p:cNvSpPr>
                <a:spLocks/>
              </p:cNvSpPr>
              <p:nvPr/>
            </p:nvSpPr>
            <p:spPr bwMode="auto">
              <a:xfrm>
                <a:off x="2845" y="3821"/>
                <a:ext cx="40" cy="16"/>
              </a:xfrm>
              <a:custGeom>
                <a:avLst/>
                <a:gdLst>
                  <a:gd name="T0" fmla="*/ 105 w 119"/>
                  <a:gd name="T1" fmla="*/ 0 h 46"/>
                  <a:gd name="T2" fmla="*/ 93 w 119"/>
                  <a:gd name="T3" fmla="*/ 4 h 46"/>
                  <a:gd name="T4" fmla="*/ 79 w 119"/>
                  <a:gd name="T5" fmla="*/ 11 h 46"/>
                  <a:gd name="T6" fmla="*/ 69 w 119"/>
                  <a:gd name="T7" fmla="*/ 13 h 46"/>
                  <a:gd name="T8" fmla="*/ 54 w 119"/>
                  <a:gd name="T9" fmla="*/ 13 h 46"/>
                  <a:gd name="T10" fmla="*/ 37 w 119"/>
                  <a:gd name="T11" fmla="*/ 16 h 46"/>
                  <a:gd name="T12" fmla="*/ 24 w 119"/>
                  <a:gd name="T13" fmla="*/ 16 h 46"/>
                  <a:gd name="T14" fmla="*/ 13 w 119"/>
                  <a:gd name="T15" fmla="*/ 20 h 46"/>
                  <a:gd name="T16" fmla="*/ 0 w 119"/>
                  <a:gd name="T17" fmla="*/ 30 h 46"/>
                  <a:gd name="T18" fmla="*/ 19 w 119"/>
                  <a:gd name="T19" fmla="*/ 43 h 46"/>
                  <a:gd name="T20" fmla="*/ 19 w 119"/>
                  <a:gd name="T21" fmla="*/ 46 h 46"/>
                  <a:gd name="T22" fmla="*/ 30 w 119"/>
                  <a:gd name="T23" fmla="*/ 43 h 46"/>
                  <a:gd name="T24" fmla="*/ 37 w 119"/>
                  <a:gd name="T25" fmla="*/ 43 h 46"/>
                  <a:gd name="T26" fmla="*/ 54 w 119"/>
                  <a:gd name="T27" fmla="*/ 40 h 46"/>
                  <a:gd name="T28" fmla="*/ 69 w 119"/>
                  <a:gd name="T29" fmla="*/ 40 h 46"/>
                  <a:gd name="T30" fmla="*/ 86 w 119"/>
                  <a:gd name="T31" fmla="*/ 36 h 46"/>
                  <a:gd name="T32" fmla="*/ 105 w 119"/>
                  <a:gd name="T33" fmla="*/ 30 h 46"/>
                  <a:gd name="T34" fmla="*/ 119 w 119"/>
                  <a:gd name="T35" fmla="*/ 20 h 46"/>
                  <a:gd name="T36" fmla="*/ 105 w 119"/>
                  <a:gd name="T3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46">
                    <a:moveTo>
                      <a:pt x="105" y="0"/>
                    </a:moveTo>
                    <a:lnTo>
                      <a:pt x="93" y="4"/>
                    </a:lnTo>
                    <a:lnTo>
                      <a:pt x="79" y="11"/>
                    </a:lnTo>
                    <a:lnTo>
                      <a:pt x="69" y="13"/>
                    </a:lnTo>
                    <a:lnTo>
                      <a:pt x="54" y="13"/>
                    </a:lnTo>
                    <a:lnTo>
                      <a:pt x="37" y="16"/>
                    </a:lnTo>
                    <a:lnTo>
                      <a:pt x="24" y="16"/>
                    </a:lnTo>
                    <a:lnTo>
                      <a:pt x="13" y="20"/>
                    </a:lnTo>
                    <a:lnTo>
                      <a:pt x="0" y="30"/>
                    </a:lnTo>
                    <a:lnTo>
                      <a:pt x="19" y="43"/>
                    </a:lnTo>
                    <a:lnTo>
                      <a:pt x="19" y="46"/>
                    </a:lnTo>
                    <a:lnTo>
                      <a:pt x="30" y="43"/>
                    </a:lnTo>
                    <a:lnTo>
                      <a:pt x="37" y="43"/>
                    </a:lnTo>
                    <a:lnTo>
                      <a:pt x="54" y="40"/>
                    </a:lnTo>
                    <a:lnTo>
                      <a:pt x="69" y="40"/>
                    </a:lnTo>
                    <a:lnTo>
                      <a:pt x="86" y="36"/>
                    </a:lnTo>
                    <a:lnTo>
                      <a:pt x="105" y="30"/>
                    </a:lnTo>
                    <a:lnTo>
                      <a:pt x="119" y="20"/>
                    </a:lnTo>
                    <a:lnTo>
                      <a:pt x="1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04" name="Freeform 204">
                <a:extLst>
                  <a:ext uri="{FF2B5EF4-FFF2-40B4-BE49-F238E27FC236}">
                    <a16:creationId xmlns:a16="http://schemas.microsoft.com/office/drawing/2014/main" id="{9FC6A650-2E0B-EB1E-7BD1-688F79EE9FF1}"/>
                  </a:ext>
                </a:extLst>
              </p:cNvPr>
              <p:cNvSpPr>
                <a:spLocks/>
              </p:cNvSpPr>
              <p:nvPr/>
            </p:nvSpPr>
            <p:spPr bwMode="auto">
              <a:xfrm>
                <a:off x="2880" y="3759"/>
                <a:ext cx="69" cy="69"/>
              </a:xfrm>
              <a:custGeom>
                <a:avLst/>
                <a:gdLst>
                  <a:gd name="T0" fmla="*/ 187 w 207"/>
                  <a:gd name="T1" fmla="*/ 0 h 206"/>
                  <a:gd name="T2" fmla="*/ 170 w 207"/>
                  <a:gd name="T3" fmla="*/ 26 h 206"/>
                  <a:gd name="T4" fmla="*/ 150 w 207"/>
                  <a:gd name="T5" fmla="*/ 46 h 206"/>
                  <a:gd name="T6" fmla="*/ 127 w 207"/>
                  <a:gd name="T7" fmla="*/ 72 h 206"/>
                  <a:gd name="T8" fmla="*/ 103 w 207"/>
                  <a:gd name="T9" fmla="*/ 95 h 206"/>
                  <a:gd name="T10" fmla="*/ 77 w 207"/>
                  <a:gd name="T11" fmla="*/ 119 h 206"/>
                  <a:gd name="T12" fmla="*/ 50 w 207"/>
                  <a:gd name="T13" fmla="*/ 142 h 206"/>
                  <a:gd name="T14" fmla="*/ 23 w 207"/>
                  <a:gd name="T15" fmla="*/ 165 h 206"/>
                  <a:gd name="T16" fmla="*/ 0 w 207"/>
                  <a:gd name="T17" fmla="*/ 186 h 206"/>
                  <a:gd name="T18" fmla="*/ 13 w 207"/>
                  <a:gd name="T19" fmla="*/ 206 h 206"/>
                  <a:gd name="T20" fmla="*/ 43 w 207"/>
                  <a:gd name="T21" fmla="*/ 186 h 206"/>
                  <a:gd name="T22" fmla="*/ 70 w 207"/>
                  <a:gd name="T23" fmla="*/ 162 h 206"/>
                  <a:gd name="T24" fmla="*/ 97 w 207"/>
                  <a:gd name="T25" fmla="*/ 139 h 206"/>
                  <a:gd name="T26" fmla="*/ 123 w 207"/>
                  <a:gd name="T27" fmla="*/ 115 h 206"/>
                  <a:gd name="T28" fmla="*/ 147 w 207"/>
                  <a:gd name="T29" fmla="*/ 92 h 206"/>
                  <a:gd name="T30" fmla="*/ 170 w 207"/>
                  <a:gd name="T31" fmla="*/ 66 h 206"/>
                  <a:gd name="T32" fmla="*/ 190 w 207"/>
                  <a:gd name="T33" fmla="*/ 39 h 206"/>
                  <a:gd name="T34" fmla="*/ 207 w 207"/>
                  <a:gd name="T35" fmla="*/ 12 h 206"/>
                  <a:gd name="T36" fmla="*/ 187 w 207"/>
                  <a:gd name="T3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206">
                    <a:moveTo>
                      <a:pt x="187" y="0"/>
                    </a:moveTo>
                    <a:lnTo>
                      <a:pt x="170" y="26"/>
                    </a:lnTo>
                    <a:lnTo>
                      <a:pt x="150" y="46"/>
                    </a:lnTo>
                    <a:lnTo>
                      <a:pt x="127" y="72"/>
                    </a:lnTo>
                    <a:lnTo>
                      <a:pt x="103" y="95"/>
                    </a:lnTo>
                    <a:lnTo>
                      <a:pt x="77" y="119"/>
                    </a:lnTo>
                    <a:lnTo>
                      <a:pt x="50" y="142"/>
                    </a:lnTo>
                    <a:lnTo>
                      <a:pt x="23" y="165"/>
                    </a:lnTo>
                    <a:lnTo>
                      <a:pt x="0" y="186"/>
                    </a:lnTo>
                    <a:lnTo>
                      <a:pt x="13" y="206"/>
                    </a:lnTo>
                    <a:lnTo>
                      <a:pt x="43" y="186"/>
                    </a:lnTo>
                    <a:lnTo>
                      <a:pt x="70" y="162"/>
                    </a:lnTo>
                    <a:lnTo>
                      <a:pt x="97" y="139"/>
                    </a:lnTo>
                    <a:lnTo>
                      <a:pt x="123" y="115"/>
                    </a:lnTo>
                    <a:lnTo>
                      <a:pt x="147" y="92"/>
                    </a:lnTo>
                    <a:lnTo>
                      <a:pt x="170" y="66"/>
                    </a:lnTo>
                    <a:lnTo>
                      <a:pt x="190" y="39"/>
                    </a:lnTo>
                    <a:lnTo>
                      <a:pt x="207" y="12"/>
                    </a:lnTo>
                    <a:lnTo>
                      <a:pt x="18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05" name="Freeform 205">
                <a:extLst>
                  <a:ext uri="{FF2B5EF4-FFF2-40B4-BE49-F238E27FC236}">
                    <a16:creationId xmlns:a16="http://schemas.microsoft.com/office/drawing/2014/main" id="{7988EBA8-A0E4-0C4A-A772-870DBF01AF5D}"/>
                  </a:ext>
                </a:extLst>
              </p:cNvPr>
              <p:cNvSpPr>
                <a:spLocks/>
              </p:cNvSpPr>
              <p:nvPr/>
            </p:nvSpPr>
            <p:spPr bwMode="auto">
              <a:xfrm>
                <a:off x="2943" y="3719"/>
                <a:ext cx="41" cy="45"/>
              </a:xfrm>
              <a:custGeom>
                <a:avLst/>
                <a:gdLst>
                  <a:gd name="T0" fmla="*/ 103 w 124"/>
                  <a:gd name="T1" fmla="*/ 0 h 134"/>
                  <a:gd name="T2" fmla="*/ 90 w 124"/>
                  <a:gd name="T3" fmla="*/ 17 h 134"/>
                  <a:gd name="T4" fmla="*/ 77 w 124"/>
                  <a:gd name="T5" fmla="*/ 30 h 134"/>
                  <a:gd name="T6" fmla="*/ 63 w 124"/>
                  <a:gd name="T7" fmla="*/ 44 h 134"/>
                  <a:gd name="T8" fmla="*/ 51 w 124"/>
                  <a:gd name="T9" fmla="*/ 60 h 134"/>
                  <a:gd name="T10" fmla="*/ 37 w 124"/>
                  <a:gd name="T11" fmla="*/ 74 h 134"/>
                  <a:gd name="T12" fmla="*/ 24 w 124"/>
                  <a:gd name="T13" fmla="*/ 87 h 134"/>
                  <a:gd name="T14" fmla="*/ 11 w 124"/>
                  <a:gd name="T15" fmla="*/ 107 h 134"/>
                  <a:gd name="T16" fmla="*/ 0 w 124"/>
                  <a:gd name="T17" fmla="*/ 121 h 134"/>
                  <a:gd name="T18" fmla="*/ 20 w 124"/>
                  <a:gd name="T19" fmla="*/ 134 h 134"/>
                  <a:gd name="T20" fmla="*/ 31 w 124"/>
                  <a:gd name="T21" fmla="*/ 121 h 134"/>
                  <a:gd name="T22" fmla="*/ 43 w 124"/>
                  <a:gd name="T23" fmla="*/ 107 h 134"/>
                  <a:gd name="T24" fmla="*/ 58 w 124"/>
                  <a:gd name="T25" fmla="*/ 94 h 134"/>
                  <a:gd name="T26" fmla="*/ 70 w 124"/>
                  <a:gd name="T27" fmla="*/ 80 h 134"/>
                  <a:gd name="T28" fmla="*/ 82 w 124"/>
                  <a:gd name="T29" fmla="*/ 64 h 134"/>
                  <a:gd name="T30" fmla="*/ 97 w 124"/>
                  <a:gd name="T31" fmla="*/ 50 h 134"/>
                  <a:gd name="T32" fmla="*/ 109 w 124"/>
                  <a:gd name="T33" fmla="*/ 30 h 134"/>
                  <a:gd name="T34" fmla="*/ 124 w 124"/>
                  <a:gd name="T35" fmla="*/ 14 h 134"/>
                  <a:gd name="T36" fmla="*/ 103 w 124"/>
                  <a:gd name="T3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34">
                    <a:moveTo>
                      <a:pt x="103" y="0"/>
                    </a:moveTo>
                    <a:lnTo>
                      <a:pt x="90" y="17"/>
                    </a:lnTo>
                    <a:lnTo>
                      <a:pt x="77" y="30"/>
                    </a:lnTo>
                    <a:lnTo>
                      <a:pt x="63" y="44"/>
                    </a:lnTo>
                    <a:lnTo>
                      <a:pt x="51" y="60"/>
                    </a:lnTo>
                    <a:lnTo>
                      <a:pt x="37" y="74"/>
                    </a:lnTo>
                    <a:lnTo>
                      <a:pt x="24" y="87"/>
                    </a:lnTo>
                    <a:lnTo>
                      <a:pt x="11" y="107"/>
                    </a:lnTo>
                    <a:lnTo>
                      <a:pt x="0" y="121"/>
                    </a:lnTo>
                    <a:lnTo>
                      <a:pt x="20" y="134"/>
                    </a:lnTo>
                    <a:lnTo>
                      <a:pt x="31" y="121"/>
                    </a:lnTo>
                    <a:lnTo>
                      <a:pt x="43" y="107"/>
                    </a:lnTo>
                    <a:lnTo>
                      <a:pt x="58" y="94"/>
                    </a:lnTo>
                    <a:lnTo>
                      <a:pt x="70" y="80"/>
                    </a:lnTo>
                    <a:lnTo>
                      <a:pt x="82" y="64"/>
                    </a:lnTo>
                    <a:lnTo>
                      <a:pt x="97" y="50"/>
                    </a:lnTo>
                    <a:lnTo>
                      <a:pt x="109" y="30"/>
                    </a:lnTo>
                    <a:lnTo>
                      <a:pt x="124" y="14"/>
                    </a:lnTo>
                    <a:lnTo>
                      <a:pt x="1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06" name="Freeform 206">
                <a:extLst>
                  <a:ext uri="{FF2B5EF4-FFF2-40B4-BE49-F238E27FC236}">
                    <a16:creationId xmlns:a16="http://schemas.microsoft.com/office/drawing/2014/main" id="{17350478-B1DB-22F2-4460-28360F97677B}"/>
                  </a:ext>
                </a:extLst>
              </p:cNvPr>
              <p:cNvSpPr>
                <a:spLocks/>
              </p:cNvSpPr>
              <p:nvPr/>
            </p:nvSpPr>
            <p:spPr bwMode="auto">
              <a:xfrm>
                <a:off x="2977" y="3707"/>
                <a:ext cx="15" cy="17"/>
              </a:xfrm>
              <a:custGeom>
                <a:avLst/>
                <a:gdLst>
                  <a:gd name="T0" fmla="*/ 34 w 44"/>
                  <a:gd name="T1" fmla="*/ 0 h 50"/>
                  <a:gd name="T2" fmla="*/ 24 w 44"/>
                  <a:gd name="T3" fmla="*/ 6 h 50"/>
                  <a:gd name="T4" fmla="*/ 0 w 44"/>
                  <a:gd name="T5" fmla="*/ 35 h 50"/>
                  <a:gd name="T6" fmla="*/ 21 w 44"/>
                  <a:gd name="T7" fmla="*/ 50 h 50"/>
                  <a:gd name="T8" fmla="*/ 44 w 44"/>
                  <a:gd name="T9" fmla="*/ 19 h 50"/>
                  <a:gd name="T10" fmla="*/ 34 w 44"/>
                  <a:gd name="T11" fmla="*/ 25 h 50"/>
                  <a:gd name="T12" fmla="*/ 34 w 44"/>
                  <a:gd name="T13" fmla="*/ 0 h 50"/>
                  <a:gd name="T14" fmla="*/ 27 w 44"/>
                  <a:gd name="T15" fmla="*/ 0 h 50"/>
                  <a:gd name="T16" fmla="*/ 24 w 44"/>
                  <a:gd name="T17" fmla="*/ 6 h 50"/>
                  <a:gd name="T18" fmla="*/ 34 w 44"/>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50">
                    <a:moveTo>
                      <a:pt x="34" y="0"/>
                    </a:moveTo>
                    <a:lnTo>
                      <a:pt x="24" y="6"/>
                    </a:lnTo>
                    <a:lnTo>
                      <a:pt x="0" y="35"/>
                    </a:lnTo>
                    <a:lnTo>
                      <a:pt x="21" y="50"/>
                    </a:lnTo>
                    <a:lnTo>
                      <a:pt x="44" y="19"/>
                    </a:lnTo>
                    <a:lnTo>
                      <a:pt x="34" y="25"/>
                    </a:lnTo>
                    <a:lnTo>
                      <a:pt x="34" y="0"/>
                    </a:lnTo>
                    <a:lnTo>
                      <a:pt x="27" y="0"/>
                    </a:lnTo>
                    <a:lnTo>
                      <a:pt x="24" y="6"/>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07" name="Freeform 207">
                <a:extLst>
                  <a:ext uri="{FF2B5EF4-FFF2-40B4-BE49-F238E27FC236}">
                    <a16:creationId xmlns:a16="http://schemas.microsoft.com/office/drawing/2014/main" id="{1CAE6DD6-DC68-45CF-DC1F-993586B4F903}"/>
                  </a:ext>
                </a:extLst>
              </p:cNvPr>
              <p:cNvSpPr>
                <a:spLocks/>
              </p:cNvSpPr>
              <p:nvPr/>
            </p:nvSpPr>
            <p:spPr bwMode="auto">
              <a:xfrm>
                <a:off x="1466" y="2838"/>
                <a:ext cx="190" cy="840"/>
              </a:xfrm>
              <a:custGeom>
                <a:avLst/>
                <a:gdLst>
                  <a:gd name="T0" fmla="*/ 496 w 570"/>
                  <a:gd name="T1" fmla="*/ 2453 h 2520"/>
                  <a:gd name="T2" fmla="*/ 399 w 570"/>
                  <a:gd name="T3" fmla="*/ 2347 h 2520"/>
                  <a:gd name="T4" fmla="*/ 307 w 570"/>
                  <a:gd name="T5" fmla="*/ 2230 h 2520"/>
                  <a:gd name="T6" fmla="*/ 296 w 570"/>
                  <a:gd name="T7" fmla="*/ 2143 h 2520"/>
                  <a:gd name="T8" fmla="*/ 187 w 570"/>
                  <a:gd name="T9" fmla="*/ 2047 h 2520"/>
                  <a:gd name="T10" fmla="*/ 150 w 570"/>
                  <a:gd name="T11" fmla="*/ 1974 h 2520"/>
                  <a:gd name="T12" fmla="*/ 113 w 570"/>
                  <a:gd name="T13" fmla="*/ 1884 h 2520"/>
                  <a:gd name="T14" fmla="*/ 170 w 570"/>
                  <a:gd name="T15" fmla="*/ 1900 h 2520"/>
                  <a:gd name="T16" fmla="*/ 107 w 570"/>
                  <a:gd name="T17" fmla="*/ 1754 h 2520"/>
                  <a:gd name="T18" fmla="*/ 43 w 570"/>
                  <a:gd name="T19" fmla="*/ 1578 h 2520"/>
                  <a:gd name="T20" fmla="*/ 38 w 570"/>
                  <a:gd name="T21" fmla="*/ 1535 h 2520"/>
                  <a:gd name="T22" fmla="*/ 3 w 570"/>
                  <a:gd name="T23" fmla="*/ 1438 h 2520"/>
                  <a:gd name="T24" fmla="*/ 43 w 570"/>
                  <a:gd name="T25" fmla="*/ 1259 h 2520"/>
                  <a:gd name="T26" fmla="*/ 54 w 570"/>
                  <a:gd name="T27" fmla="*/ 1195 h 2520"/>
                  <a:gd name="T28" fmla="*/ 6 w 570"/>
                  <a:gd name="T29" fmla="*/ 1172 h 2520"/>
                  <a:gd name="T30" fmla="*/ 70 w 570"/>
                  <a:gd name="T31" fmla="*/ 1078 h 2520"/>
                  <a:gd name="T32" fmla="*/ 56 w 570"/>
                  <a:gd name="T33" fmla="*/ 862 h 2520"/>
                  <a:gd name="T34" fmla="*/ 163 w 570"/>
                  <a:gd name="T35" fmla="*/ 619 h 2520"/>
                  <a:gd name="T36" fmla="*/ 224 w 570"/>
                  <a:gd name="T37" fmla="*/ 473 h 2520"/>
                  <a:gd name="T38" fmla="*/ 276 w 570"/>
                  <a:gd name="T39" fmla="*/ 303 h 2520"/>
                  <a:gd name="T40" fmla="*/ 294 w 570"/>
                  <a:gd name="T41" fmla="*/ 209 h 2520"/>
                  <a:gd name="T42" fmla="*/ 313 w 570"/>
                  <a:gd name="T43" fmla="*/ 129 h 2520"/>
                  <a:gd name="T44" fmla="*/ 323 w 570"/>
                  <a:gd name="T45" fmla="*/ 84 h 2520"/>
                  <a:gd name="T46" fmla="*/ 363 w 570"/>
                  <a:gd name="T47" fmla="*/ 0 h 2520"/>
                  <a:gd name="T48" fmla="*/ 466 w 570"/>
                  <a:gd name="T49" fmla="*/ 57 h 2520"/>
                  <a:gd name="T50" fmla="*/ 557 w 570"/>
                  <a:gd name="T51" fmla="*/ 80 h 2520"/>
                  <a:gd name="T52" fmla="*/ 436 w 570"/>
                  <a:gd name="T53" fmla="*/ 84 h 2520"/>
                  <a:gd name="T54" fmla="*/ 416 w 570"/>
                  <a:gd name="T55" fmla="*/ 186 h 2520"/>
                  <a:gd name="T56" fmla="*/ 500 w 570"/>
                  <a:gd name="T57" fmla="*/ 193 h 2520"/>
                  <a:gd name="T58" fmla="*/ 430 w 570"/>
                  <a:gd name="T59" fmla="*/ 206 h 2520"/>
                  <a:gd name="T60" fmla="*/ 413 w 570"/>
                  <a:gd name="T61" fmla="*/ 226 h 2520"/>
                  <a:gd name="T62" fmla="*/ 369 w 570"/>
                  <a:gd name="T63" fmla="*/ 286 h 2520"/>
                  <a:gd name="T64" fmla="*/ 356 w 570"/>
                  <a:gd name="T65" fmla="*/ 353 h 2520"/>
                  <a:gd name="T66" fmla="*/ 336 w 570"/>
                  <a:gd name="T67" fmla="*/ 437 h 2520"/>
                  <a:gd name="T68" fmla="*/ 359 w 570"/>
                  <a:gd name="T69" fmla="*/ 539 h 2520"/>
                  <a:gd name="T70" fmla="*/ 443 w 570"/>
                  <a:gd name="T71" fmla="*/ 603 h 2520"/>
                  <a:gd name="T72" fmla="*/ 310 w 570"/>
                  <a:gd name="T73" fmla="*/ 606 h 2520"/>
                  <a:gd name="T74" fmla="*/ 440 w 570"/>
                  <a:gd name="T75" fmla="*/ 646 h 2520"/>
                  <a:gd name="T76" fmla="*/ 403 w 570"/>
                  <a:gd name="T77" fmla="*/ 676 h 2520"/>
                  <a:gd name="T78" fmla="*/ 257 w 570"/>
                  <a:gd name="T79" fmla="*/ 785 h 2520"/>
                  <a:gd name="T80" fmla="*/ 197 w 570"/>
                  <a:gd name="T81" fmla="*/ 946 h 2520"/>
                  <a:gd name="T82" fmla="*/ 170 w 570"/>
                  <a:gd name="T83" fmla="*/ 1049 h 2520"/>
                  <a:gd name="T84" fmla="*/ 160 w 570"/>
                  <a:gd name="T85" fmla="*/ 1085 h 2520"/>
                  <a:gd name="T86" fmla="*/ 160 w 570"/>
                  <a:gd name="T87" fmla="*/ 1115 h 2520"/>
                  <a:gd name="T88" fmla="*/ 356 w 570"/>
                  <a:gd name="T89" fmla="*/ 1155 h 2520"/>
                  <a:gd name="T90" fmla="*/ 503 w 570"/>
                  <a:gd name="T91" fmla="*/ 1195 h 2520"/>
                  <a:gd name="T92" fmla="*/ 274 w 570"/>
                  <a:gd name="T93" fmla="*/ 1195 h 2520"/>
                  <a:gd name="T94" fmla="*/ 190 w 570"/>
                  <a:gd name="T95" fmla="*/ 1239 h 2520"/>
                  <a:gd name="T96" fmla="*/ 227 w 570"/>
                  <a:gd name="T97" fmla="*/ 1302 h 2520"/>
                  <a:gd name="T98" fmla="*/ 157 w 570"/>
                  <a:gd name="T99" fmla="*/ 1405 h 2520"/>
                  <a:gd name="T100" fmla="*/ 180 w 570"/>
                  <a:gd name="T101" fmla="*/ 1578 h 2520"/>
                  <a:gd name="T102" fmla="*/ 274 w 570"/>
                  <a:gd name="T103" fmla="*/ 1598 h 2520"/>
                  <a:gd name="T104" fmla="*/ 190 w 570"/>
                  <a:gd name="T105" fmla="*/ 1681 h 2520"/>
                  <a:gd name="T106" fmla="*/ 323 w 570"/>
                  <a:gd name="T107" fmla="*/ 1768 h 2520"/>
                  <a:gd name="T108" fmla="*/ 336 w 570"/>
                  <a:gd name="T109" fmla="*/ 1811 h 2520"/>
                  <a:gd name="T110" fmla="*/ 310 w 570"/>
                  <a:gd name="T111" fmla="*/ 1887 h 2520"/>
                  <a:gd name="T112" fmla="*/ 330 w 570"/>
                  <a:gd name="T113" fmla="*/ 1961 h 2520"/>
                  <a:gd name="T114" fmla="*/ 350 w 570"/>
                  <a:gd name="T115" fmla="*/ 2027 h 2520"/>
                  <a:gd name="T116" fmla="*/ 426 w 570"/>
                  <a:gd name="T117" fmla="*/ 2137 h 2520"/>
                  <a:gd name="T118" fmla="*/ 386 w 570"/>
                  <a:gd name="T119" fmla="*/ 2193 h 2520"/>
                  <a:gd name="T120" fmla="*/ 503 w 570"/>
                  <a:gd name="T121" fmla="*/ 2376 h 2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0" h="2520">
                    <a:moveTo>
                      <a:pt x="570" y="2520"/>
                    </a:moveTo>
                    <a:lnTo>
                      <a:pt x="552" y="2506"/>
                    </a:lnTo>
                    <a:lnTo>
                      <a:pt x="540" y="2490"/>
                    </a:lnTo>
                    <a:lnTo>
                      <a:pt x="526" y="2476"/>
                    </a:lnTo>
                    <a:lnTo>
                      <a:pt x="513" y="2463"/>
                    </a:lnTo>
                    <a:lnTo>
                      <a:pt x="496" y="2453"/>
                    </a:lnTo>
                    <a:lnTo>
                      <a:pt x="483" y="2439"/>
                    </a:lnTo>
                    <a:lnTo>
                      <a:pt x="470" y="2424"/>
                    </a:lnTo>
                    <a:lnTo>
                      <a:pt x="453" y="2411"/>
                    </a:lnTo>
                    <a:lnTo>
                      <a:pt x="433" y="2390"/>
                    </a:lnTo>
                    <a:lnTo>
                      <a:pt x="416" y="2370"/>
                    </a:lnTo>
                    <a:lnTo>
                      <a:pt x="399" y="2347"/>
                    </a:lnTo>
                    <a:lnTo>
                      <a:pt x="386" y="2327"/>
                    </a:lnTo>
                    <a:lnTo>
                      <a:pt x="369" y="2304"/>
                    </a:lnTo>
                    <a:lnTo>
                      <a:pt x="353" y="2284"/>
                    </a:lnTo>
                    <a:lnTo>
                      <a:pt x="336" y="2260"/>
                    </a:lnTo>
                    <a:lnTo>
                      <a:pt x="316" y="2240"/>
                    </a:lnTo>
                    <a:lnTo>
                      <a:pt x="307" y="2230"/>
                    </a:lnTo>
                    <a:lnTo>
                      <a:pt x="303" y="2217"/>
                    </a:lnTo>
                    <a:lnTo>
                      <a:pt x="303" y="2200"/>
                    </a:lnTo>
                    <a:lnTo>
                      <a:pt x="303" y="2187"/>
                    </a:lnTo>
                    <a:lnTo>
                      <a:pt x="303" y="2171"/>
                    </a:lnTo>
                    <a:lnTo>
                      <a:pt x="299" y="2157"/>
                    </a:lnTo>
                    <a:lnTo>
                      <a:pt x="296" y="2143"/>
                    </a:lnTo>
                    <a:lnTo>
                      <a:pt x="290" y="2134"/>
                    </a:lnTo>
                    <a:lnTo>
                      <a:pt x="270" y="2116"/>
                    </a:lnTo>
                    <a:lnTo>
                      <a:pt x="247" y="2103"/>
                    </a:lnTo>
                    <a:lnTo>
                      <a:pt x="227" y="2084"/>
                    </a:lnTo>
                    <a:lnTo>
                      <a:pt x="203" y="2067"/>
                    </a:lnTo>
                    <a:lnTo>
                      <a:pt x="187" y="2047"/>
                    </a:lnTo>
                    <a:lnTo>
                      <a:pt x="170" y="2027"/>
                    </a:lnTo>
                    <a:lnTo>
                      <a:pt x="160" y="2004"/>
                    </a:lnTo>
                    <a:lnTo>
                      <a:pt x="157" y="1981"/>
                    </a:lnTo>
                    <a:lnTo>
                      <a:pt x="157" y="1984"/>
                    </a:lnTo>
                    <a:lnTo>
                      <a:pt x="157" y="1987"/>
                    </a:lnTo>
                    <a:lnTo>
                      <a:pt x="150" y="1974"/>
                    </a:lnTo>
                    <a:lnTo>
                      <a:pt x="140" y="1957"/>
                    </a:lnTo>
                    <a:lnTo>
                      <a:pt x="133" y="1944"/>
                    </a:lnTo>
                    <a:lnTo>
                      <a:pt x="127" y="1927"/>
                    </a:lnTo>
                    <a:lnTo>
                      <a:pt x="123" y="1915"/>
                    </a:lnTo>
                    <a:lnTo>
                      <a:pt x="117" y="1897"/>
                    </a:lnTo>
                    <a:lnTo>
                      <a:pt x="113" y="1884"/>
                    </a:lnTo>
                    <a:lnTo>
                      <a:pt x="113" y="1867"/>
                    </a:lnTo>
                    <a:lnTo>
                      <a:pt x="123" y="1877"/>
                    </a:lnTo>
                    <a:lnTo>
                      <a:pt x="133" y="1890"/>
                    </a:lnTo>
                    <a:lnTo>
                      <a:pt x="143" y="1900"/>
                    </a:lnTo>
                    <a:lnTo>
                      <a:pt x="153" y="1907"/>
                    </a:lnTo>
                    <a:lnTo>
                      <a:pt x="170" y="1900"/>
                    </a:lnTo>
                    <a:lnTo>
                      <a:pt x="177" y="1884"/>
                    </a:lnTo>
                    <a:lnTo>
                      <a:pt x="177" y="1864"/>
                    </a:lnTo>
                    <a:lnTo>
                      <a:pt x="167" y="1844"/>
                    </a:lnTo>
                    <a:lnTo>
                      <a:pt x="143" y="1815"/>
                    </a:lnTo>
                    <a:lnTo>
                      <a:pt x="123" y="1783"/>
                    </a:lnTo>
                    <a:lnTo>
                      <a:pt x="107" y="1754"/>
                    </a:lnTo>
                    <a:lnTo>
                      <a:pt x="90" y="1724"/>
                    </a:lnTo>
                    <a:lnTo>
                      <a:pt x="77" y="1691"/>
                    </a:lnTo>
                    <a:lnTo>
                      <a:pt x="67" y="1658"/>
                    </a:lnTo>
                    <a:lnTo>
                      <a:pt x="56" y="1621"/>
                    </a:lnTo>
                    <a:lnTo>
                      <a:pt x="46" y="1584"/>
                    </a:lnTo>
                    <a:lnTo>
                      <a:pt x="43" y="1578"/>
                    </a:lnTo>
                    <a:lnTo>
                      <a:pt x="38" y="1574"/>
                    </a:lnTo>
                    <a:lnTo>
                      <a:pt x="26" y="1571"/>
                    </a:lnTo>
                    <a:lnTo>
                      <a:pt x="20" y="1562"/>
                    </a:lnTo>
                    <a:lnTo>
                      <a:pt x="20" y="1547"/>
                    </a:lnTo>
                    <a:lnTo>
                      <a:pt x="26" y="1542"/>
                    </a:lnTo>
                    <a:lnTo>
                      <a:pt x="38" y="1535"/>
                    </a:lnTo>
                    <a:lnTo>
                      <a:pt x="43" y="1522"/>
                    </a:lnTo>
                    <a:lnTo>
                      <a:pt x="40" y="1505"/>
                    </a:lnTo>
                    <a:lnTo>
                      <a:pt x="30" y="1492"/>
                    </a:lnTo>
                    <a:lnTo>
                      <a:pt x="18" y="1482"/>
                    </a:lnTo>
                    <a:lnTo>
                      <a:pt x="11" y="1472"/>
                    </a:lnTo>
                    <a:lnTo>
                      <a:pt x="3" y="1438"/>
                    </a:lnTo>
                    <a:lnTo>
                      <a:pt x="0" y="1408"/>
                    </a:lnTo>
                    <a:lnTo>
                      <a:pt x="0" y="1375"/>
                    </a:lnTo>
                    <a:lnTo>
                      <a:pt x="3" y="1345"/>
                    </a:lnTo>
                    <a:lnTo>
                      <a:pt x="14" y="1314"/>
                    </a:lnTo>
                    <a:lnTo>
                      <a:pt x="26" y="1285"/>
                    </a:lnTo>
                    <a:lnTo>
                      <a:pt x="43" y="1259"/>
                    </a:lnTo>
                    <a:lnTo>
                      <a:pt x="70" y="1232"/>
                    </a:lnTo>
                    <a:lnTo>
                      <a:pt x="74" y="1222"/>
                    </a:lnTo>
                    <a:lnTo>
                      <a:pt x="77" y="1209"/>
                    </a:lnTo>
                    <a:lnTo>
                      <a:pt x="74" y="1195"/>
                    </a:lnTo>
                    <a:lnTo>
                      <a:pt x="67" y="1189"/>
                    </a:lnTo>
                    <a:lnTo>
                      <a:pt x="54" y="1195"/>
                    </a:lnTo>
                    <a:lnTo>
                      <a:pt x="40" y="1205"/>
                    </a:lnTo>
                    <a:lnTo>
                      <a:pt x="26" y="1215"/>
                    </a:lnTo>
                    <a:lnTo>
                      <a:pt x="20" y="1219"/>
                    </a:lnTo>
                    <a:lnTo>
                      <a:pt x="11" y="1205"/>
                    </a:lnTo>
                    <a:lnTo>
                      <a:pt x="3" y="1189"/>
                    </a:lnTo>
                    <a:lnTo>
                      <a:pt x="6" y="1172"/>
                    </a:lnTo>
                    <a:lnTo>
                      <a:pt x="18" y="1158"/>
                    </a:lnTo>
                    <a:lnTo>
                      <a:pt x="26" y="1142"/>
                    </a:lnTo>
                    <a:lnTo>
                      <a:pt x="40" y="1125"/>
                    </a:lnTo>
                    <a:lnTo>
                      <a:pt x="54" y="1112"/>
                    </a:lnTo>
                    <a:lnTo>
                      <a:pt x="67" y="1098"/>
                    </a:lnTo>
                    <a:lnTo>
                      <a:pt x="70" y="1078"/>
                    </a:lnTo>
                    <a:lnTo>
                      <a:pt x="54" y="1055"/>
                    </a:lnTo>
                    <a:lnTo>
                      <a:pt x="34" y="1029"/>
                    </a:lnTo>
                    <a:lnTo>
                      <a:pt x="26" y="1001"/>
                    </a:lnTo>
                    <a:lnTo>
                      <a:pt x="34" y="956"/>
                    </a:lnTo>
                    <a:lnTo>
                      <a:pt x="43" y="909"/>
                    </a:lnTo>
                    <a:lnTo>
                      <a:pt x="56" y="862"/>
                    </a:lnTo>
                    <a:lnTo>
                      <a:pt x="74" y="812"/>
                    </a:lnTo>
                    <a:lnTo>
                      <a:pt x="93" y="765"/>
                    </a:lnTo>
                    <a:lnTo>
                      <a:pt x="110" y="722"/>
                    </a:lnTo>
                    <a:lnTo>
                      <a:pt x="133" y="680"/>
                    </a:lnTo>
                    <a:lnTo>
                      <a:pt x="153" y="639"/>
                    </a:lnTo>
                    <a:lnTo>
                      <a:pt x="163" y="619"/>
                    </a:lnTo>
                    <a:lnTo>
                      <a:pt x="173" y="596"/>
                    </a:lnTo>
                    <a:lnTo>
                      <a:pt x="183" y="573"/>
                    </a:lnTo>
                    <a:lnTo>
                      <a:pt x="193" y="549"/>
                    </a:lnTo>
                    <a:lnTo>
                      <a:pt x="203" y="526"/>
                    </a:lnTo>
                    <a:lnTo>
                      <a:pt x="214" y="499"/>
                    </a:lnTo>
                    <a:lnTo>
                      <a:pt x="224" y="473"/>
                    </a:lnTo>
                    <a:lnTo>
                      <a:pt x="234" y="446"/>
                    </a:lnTo>
                    <a:lnTo>
                      <a:pt x="244" y="417"/>
                    </a:lnTo>
                    <a:lnTo>
                      <a:pt x="250" y="390"/>
                    </a:lnTo>
                    <a:lnTo>
                      <a:pt x="259" y="360"/>
                    </a:lnTo>
                    <a:lnTo>
                      <a:pt x="267" y="333"/>
                    </a:lnTo>
                    <a:lnTo>
                      <a:pt x="276" y="303"/>
                    </a:lnTo>
                    <a:lnTo>
                      <a:pt x="287" y="276"/>
                    </a:lnTo>
                    <a:lnTo>
                      <a:pt x="299" y="250"/>
                    </a:lnTo>
                    <a:lnTo>
                      <a:pt x="313" y="223"/>
                    </a:lnTo>
                    <a:lnTo>
                      <a:pt x="303" y="223"/>
                    </a:lnTo>
                    <a:lnTo>
                      <a:pt x="299" y="216"/>
                    </a:lnTo>
                    <a:lnTo>
                      <a:pt x="294" y="209"/>
                    </a:lnTo>
                    <a:lnTo>
                      <a:pt x="284" y="206"/>
                    </a:lnTo>
                    <a:lnTo>
                      <a:pt x="299" y="189"/>
                    </a:lnTo>
                    <a:lnTo>
                      <a:pt x="313" y="173"/>
                    </a:lnTo>
                    <a:lnTo>
                      <a:pt x="316" y="157"/>
                    </a:lnTo>
                    <a:lnTo>
                      <a:pt x="307" y="133"/>
                    </a:lnTo>
                    <a:lnTo>
                      <a:pt x="313" y="129"/>
                    </a:lnTo>
                    <a:lnTo>
                      <a:pt x="323" y="129"/>
                    </a:lnTo>
                    <a:lnTo>
                      <a:pt x="330" y="127"/>
                    </a:lnTo>
                    <a:lnTo>
                      <a:pt x="336" y="127"/>
                    </a:lnTo>
                    <a:lnTo>
                      <a:pt x="333" y="109"/>
                    </a:lnTo>
                    <a:lnTo>
                      <a:pt x="330" y="97"/>
                    </a:lnTo>
                    <a:lnTo>
                      <a:pt x="323" y="84"/>
                    </a:lnTo>
                    <a:lnTo>
                      <a:pt x="313" y="70"/>
                    </a:lnTo>
                    <a:lnTo>
                      <a:pt x="323" y="67"/>
                    </a:lnTo>
                    <a:lnTo>
                      <a:pt x="333" y="50"/>
                    </a:lnTo>
                    <a:lnTo>
                      <a:pt x="343" y="23"/>
                    </a:lnTo>
                    <a:lnTo>
                      <a:pt x="353" y="0"/>
                    </a:lnTo>
                    <a:lnTo>
                      <a:pt x="363" y="0"/>
                    </a:lnTo>
                    <a:lnTo>
                      <a:pt x="386" y="3"/>
                    </a:lnTo>
                    <a:lnTo>
                      <a:pt x="416" y="10"/>
                    </a:lnTo>
                    <a:lnTo>
                      <a:pt x="446" y="23"/>
                    </a:lnTo>
                    <a:lnTo>
                      <a:pt x="453" y="37"/>
                    </a:lnTo>
                    <a:lnTo>
                      <a:pt x="460" y="47"/>
                    </a:lnTo>
                    <a:lnTo>
                      <a:pt x="466" y="57"/>
                    </a:lnTo>
                    <a:lnTo>
                      <a:pt x="476" y="64"/>
                    </a:lnTo>
                    <a:lnTo>
                      <a:pt x="493" y="70"/>
                    </a:lnTo>
                    <a:lnTo>
                      <a:pt x="510" y="74"/>
                    </a:lnTo>
                    <a:lnTo>
                      <a:pt x="532" y="77"/>
                    </a:lnTo>
                    <a:lnTo>
                      <a:pt x="563" y="77"/>
                    </a:lnTo>
                    <a:lnTo>
                      <a:pt x="557" y="80"/>
                    </a:lnTo>
                    <a:lnTo>
                      <a:pt x="540" y="80"/>
                    </a:lnTo>
                    <a:lnTo>
                      <a:pt x="516" y="80"/>
                    </a:lnTo>
                    <a:lnTo>
                      <a:pt x="493" y="80"/>
                    </a:lnTo>
                    <a:lnTo>
                      <a:pt x="470" y="80"/>
                    </a:lnTo>
                    <a:lnTo>
                      <a:pt x="450" y="80"/>
                    </a:lnTo>
                    <a:lnTo>
                      <a:pt x="436" y="84"/>
                    </a:lnTo>
                    <a:lnTo>
                      <a:pt x="430" y="87"/>
                    </a:lnTo>
                    <a:lnTo>
                      <a:pt x="420" y="117"/>
                    </a:lnTo>
                    <a:lnTo>
                      <a:pt x="406" y="144"/>
                    </a:lnTo>
                    <a:lnTo>
                      <a:pt x="399" y="166"/>
                    </a:lnTo>
                    <a:lnTo>
                      <a:pt x="406" y="184"/>
                    </a:lnTo>
                    <a:lnTo>
                      <a:pt x="416" y="186"/>
                    </a:lnTo>
                    <a:lnTo>
                      <a:pt x="430" y="189"/>
                    </a:lnTo>
                    <a:lnTo>
                      <a:pt x="443" y="189"/>
                    </a:lnTo>
                    <a:lnTo>
                      <a:pt x="456" y="189"/>
                    </a:lnTo>
                    <a:lnTo>
                      <a:pt x="470" y="189"/>
                    </a:lnTo>
                    <a:lnTo>
                      <a:pt x="483" y="189"/>
                    </a:lnTo>
                    <a:lnTo>
                      <a:pt x="500" y="193"/>
                    </a:lnTo>
                    <a:lnTo>
                      <a:pt x="513" y="196"/>
                    </a:lnTo>
                    <a:lnTo>
                      <a:pt x="500" y="201"/>
                    </a:lnTo>
                    <a:lnTo>
                      <a:pt x="483" y="204"/>
                    </a:lnTo>
                    <a:lnTo>
                      <a:pt x="466" y="204"/>
                    </a:lnTo>
                    <a:lnTo>
                      <a:pt x="446" y="204"/>
                    </a:lnTo>
                    <a:lnTo>
                      <a:pt x="430" y="206"/>
                    </a:lnTo>
                    <a:lnTo>
                      <a:pt x="416" y="209"/>
                    </a:lnTo>
                    <a:lnTo>
                      <a:pt x="403" y="216"/>
                    </a:lnTo>
                    <a:lnTo>
                      <a:pt x="396" y="229"/>
                    </a:lnTo>
                    <a:lnTo>
                      <a:pt x="403" y="229"/>
                    </a:lnTo>
                    <a:lnTo>
                      <a:pt x="406" y="226"/>
                    </a:lnTo>
                    <a:lnTo>
                      <a:pt x="413" y="226"/>
                    </a:lnTo>
                    <a:lnTo>
                      <a:pt x="420" y="226"/>
                    </a:lnTo>
                    <a:lnTo>
                      <a:pt x="406" y="236"/>
                    </a:lnTo>
                    <a:lnTo>
                      <a:pt x="393" y="246"/>
                    </a:lnTo>
                    <a:lnTo>
                      <a:pt x="383" y="260"/>
                    </a:lnTo>
                    <a:lnTo>
                      <a:pt x="376" y="273"/>
                    </a:lnTo>
                    <a:lnTo>
                      <a:pt x="369" y="286"/>
                    </a:lnTo>
                    <a:lnTo>
                      <a:pt x="366" y="303"/>
                    </a:lnTo>
                    <a:lnTo>
                      <a:pt x="363" y="316"/>
                    </a:lnTo>
                    <a:lnTo>
                      <a:pt x="363" y="333"/>
                    </a:lnTo>
                    <a:lnTo>
                      <a:pt x="363" y="340"/>
                    </a:lnTo>
                    <a:lnTo>
                      <a:pt x="359" y="346"/>
                    </a:lnTo>
                    <a:lnTo>
                      <a:pt x="356" y="353"/>
                    </a:lnTo>
                    <a:lnTo>
                      <a:pt x="353" y="356"/>
                    </a:lnTo>
                    <a:lnTo>
                      <a:pt x="350" y="370"/>
                    </a:lnTo>
                    <a:lnTo>
                      <a:pt x="350" y="385"/>
                    </a:lnTo>
                    <a:lnTo>
                      <a:pt x="350" y="405"/>
                    </a:lnTo>
                    <a:lnTo>
                      <a:pt x="347" y="423"/>
                    </a:lnTo>
                    <a:lnTo>
                      <a:pt x="336" y="437"/>
                    </a:lnTo>
                    <a:lnTo>
                      <a:pt x="327" y="453"/>
                    </a:lnTo>
                    <a:lnTo>
                      <a:pt x="323" y="469"/>
                    </a:lnTo>
                    <a:lnTo>
                      <a:pt x="323" y="486"/>
                    </a:lnTo>
                    <a:lnTo>
                      <a:pt x="333" y="506"/>
                    </a:lnTo>
                    <a:lnTo>
                      <a:pt x="347" y="526"/>
                    </a:lnTo>
                    <a:lnTo>
                      <a:pt x="359" y="539"/>
                    </a:lnTo>
                    <a:lnTo>
                      <a:pt x="379" y="553"/>
                    </a:lnTo>
                    <a:lnTo>
                      <a:pt x="399" y="563"/>
                    </a:lnTo>
                    <a:lnTo>
                      <a:pt x="420" y="569"/>
                    </a:lnTo>
                    <a:lnTo>
                      <a:pt x="443" y="579"/>
                    </a:lnTo>
                    <a:lnTo>
                      <a:pt x="463" y="589"/>
                    </a:lnTo>
                    <a:lnTo>
                      <a:pt x="443" y="603"/>
                    </a:lnTo>
                    <a:lnTo>
                      <a:pt x="423" y="606"/>
                    </a:lnTo>
                    <a:lnTo>
                      <a:pt x="399" y="609"/>
                    </a:lnTo>
                    <a:lnTo>
                      <a:pt x="376" y="606"/>
                    </a:lnTo>
                    <a:lnTo>
                      <a:pt x="356" y="606"/>
                    </a:lnTo>
                    <a:lnTo>
                      <a:pt x="333" y="603"/>
                    </a:lnTo>
                    <a:lnTo>
                      <a:pt x="310" y="606"/>
                    </a:lnTo>
                    <a:lnTo>
                      <a:pt x="290" y="613"/>
                    </a:lnTo>
                    <a:lnTo>
                      <a:pt x="316" y="629"/>
                    </a:lnTo>
                    <a:lnTo>
                      <a:pt x="347" y="639"/>
                    </a:lnTo>
                    <a:lnTo>
                      <a:pt x="376" y="646"/>
                    </a:lnTo>
                    <a:lnTo>
                      <a:pt x="406" y="646"/>
                    </a:lnTo>
                    <a:lnTo>
                      <a:pt x="440" y="646"/>
                    </a:lnTo>
                    <a:lnTo>
                      <a:pt x="470" y="646"/>
                    </a:lnTo>
                    <a:lnTo>
                      <a:pt x="503" y="649"/>
                    </a:lnTo>
                    <a:lnTo>
                      <a:pt x="532" y="659"/>
                    </a:lnTo>
                    <a:lnTo>
                      <a:pt x="490" y="666"/>
                    </a:lnTo>
                    <a:lnTo>
                      <a:pt x="446" y="673"/>
                    </a:lnTo>
                    <a:lnTo>
                      <a:pt x="403" y="676"/>
                    </a:lnTo>
                    <a:lnTo>
                      <a:pt x="363" y="682"/>
                    </a:lnTo>
                    <a:lnTo>
                      <a:pt x="327" y="690"/>
                    </a:lnTo>
                    <a:lnTo>
                      <a:pt x="294" y="705"/>
                    </a:lnTo>
                    <a:lnTo>
                      <a:pt x="274" y="725"/>
                    </a:lnTo>
                    <a:lnTo>
                      <a:pt x="264" y="759"/>
                    </a:lnTo>
                    <a:lnTo>
                      <a:pt x="257" y="785"/>
                    </a:lnTo>
                    <a:lnTo>
                      <a:pt x="250" y="812"/>
                    </a:lnTo>
                    <a:lnTo>
                      <a:pt x="239" y="839"/>
                    </a:lnTo>
                    <a:lnTo>
                      <a:pt x="227" y="866"/>
                    </a:lnTo>
                    <a:lnTo>
                      <a:pt x="217" y="892"/>
                    </a:lnTo>
                    <a:lnTo>
                      <a:pt x="207" y="919"/>
                    </a:lnTo>
                    <a:lnTo>
                      <a:pt x="197" y="946"/>
                    </a:lnTo>
                    <a:lnTo>
                      <a:pt x="190" y="975"/>
                    </a:lnTo>
                    <a:lnTo>
                      <a:pt x="187" y="989"/>
                    </a:lnTo>
                    <a:lnTo>
                      <a:pt x="183" y="1006"/>
                    </a:lnTo>
                    <a:lnTo>
                      <a:pt x="177" y="1018"/>
                    </a:lnTo>
                    <a:lnTo>
                      <a:pt x="173" y="1035"/>
                    </a:lnTo>
                    <a:lnTo>
                      <a:pt x="170" y="1049"/>
                    </a:lnTo>
                    <a:lnTo>
                      <a:pt x="163" y="1062"/>
                    </a:lnTo>
                    <a:lnTo>
                      <a:pt x="160" y="1075"/>
                    </a:lnTo>
                    <a:lnTo>
                      <a:pt x="157" y="1088"/>
                    </a:lnTo>
                    <a:lnTo>
                      <a:pt x="157" y="1095"/>
                    </a:lnTo>
                    <a:lnTo>
                      <a:pt x="163" y="1088"/>
                    </a:lnTo>
                    <a:lnTo>
                      <a:pt x="160" y="1085"/>
                    </a:lnTo>
                    <a:lnTo>
                      <a:pt x="147" y="1098"/>
                    </a:lnTo>
                    <a:lnTo>
                      <a:pt x="147" y="1095"/>
                    </a:lnTo>
                    <a:lnTo>
                      <a:pt x="147" y="1092"/>
                    </a:lnTo>
                    <a:lnTo>
                      <a:pt x="150" y="1102"/>
                    </a:lnTo>
                    <a:lnTo>
                      <a:pt x="157" y="1112"/>
                    </a:lnTo>
                    <a:lnTo>
                      <a:pt x="160" y="1115"/>
                    </a:lnTo>
                    <a:lnTo>
                      <a:pt x="163" y="1118"/>
                    </a:lnTo>
                    <a:lnTo>
                      <a:pt x="200" y="1115"/>
                    </a:lnTo>
                    <a:lnTo>
                      <a:pt x="239" y="1122"/>
                    </a:lnTo>
                    <a:lnTo>
                      <a:pt x="276" y="1128"/>
                    </a:lnTo>
                    <a:lnTo>
                      <a:pt x="316" y="1142"/>
                    </a:lnTo>
                    <a:lnTo>
                      <a:pt x="356" y="1155"/>
                    </a:lnTo>
                    <a:lnTo>
                      <a:pt x="393" y="1165"/>
                    </a:lnTo>
                    <a:lnTo>
                      <a:pt x="433" y="1175"/>
                    </a:lnTo>
                    <a:lnTo>
                      <a:pt x="470" y="1179"/>
                    </a:lnTo>
                    <a:lnTo>
                      <a:pt x="483" y="1182"/>
                    </a:lnTo>
                    <a:lnTo>
                      <a:pt x="493" y="1189"/>
                    </a:lnTo>
                    <a:lnTo>
                      <a:pt x="503" y="1195"/>
                    </a:lnTo>
                    <a:lnTo>
                      <a:pt x="513" y="1195"/>
                    </a:lnTo>
                    <a:lnTo>
                      <a:pt x="463" y="1199"/>
                    </a:lnTo>
                    <a:lnTo>
                      <a:pt x="416" y="1202"/>
                    </a:lnTo>
                    <a:lnTo>
                      <a:pt x="366" y="1199"/>
                    </a:lnTo>
                    <a:lnTo>
                      <a:pt x="319" y="1199"/>
                    </a:lnTo>
                    <a:lnTo>
                      <a:pt x="274" y="1195"/>
                    </a:lnTo>
                    <a:lnTo>
                      <a:pt x="224" y="1192"/>
                    </a:lnTo>
                    <a:lnTo>
                      <a:pt x="177" y="1192"/>
                    </a:lnTo>
                    <a:lnTo>
                      <a:pt x="127" y="1192"/>
                    </a:lnTo>
                    <a:lnTo>
                      <a:pt x="150" y="1205"/>
                    </a:lnTo>
                    <a:lnTo>
                      <a:pt x="173" y="1219"/>
                    </a:lnTo>
                    <a:lnTo>
                      <a:pt x="190" y="1239"/>
                    </a:lnTo>
                    <a:lnTo>
                      <a:pt x="193" y="1271"/>
                    </a:lnTo>
                    <a:lnTo>
                      <a:pt x="193" y="1279"/>
                    </a:lnTo>
                    <a:lnTo>
                      <a:pt x="200" y="1288"/>
                    </a:lnTo>
                    <a:lnTo>
                      <a:pt x="214" y="1294"/>
                    </a:lnTo>
                    <a:lnTo>
                      <a:pt x="227" y="1294"/>
                    </a:lnTo>
                    <a:lnTo>
                      <a:pt x="227" y="1302"/>
                    </a:lnTo>
                    <a:lnTo>
                      <a:pt x="227" y="1308"/>
                    </a:lnTo>
                    <a:lnTo>
                      <a:pt x="227" y="1314"/>
                    </a:lnTo>
                    <a:lnTo>
                      <a:pt x="227" y="1318"/>
                    </a:lnTo>
                    <a:lnTo>
                      <a:pt x="193" y="1345"/>
                    </a:lnTo>
                    <a:lnTo>
                      <a:pt x="170" y="1375"/>
                    </a:lnTo>
                    <a:lnTo>
                      <a:pt x="157" y="1405"/>
                    </a:lnTo>
                    <a:lnTo>
                      <a:pt x="147" y="1435"/>
                    </a:lnTo>
                    <a:lnTo>
                      <a:pt x="143" y="1468"/>
                    </a:lnTo>
                    <a:lnTo>
                      <a:pt x="150" y="1498"/>
                    </a:lnTo>
                    <a:lnTo>
                      <a:pt x="157" y="1531"/>
                    </a:lnTo>
                    <a:lnTo>
                      <a:pt x="170" y="1564"/>
                    </a:lnTo>
                    <a:lnTo>
                      <a:pt x="180" y="1578"/>
                    </a:lnTo>
                    <a:lnTo>
                      <a:pt x="190" y="1587"/>
                    </a:lnTo>
                    <a:lnTo>
                      <a:pt x="207" y="1591"/>
                    </a:lnTo>
                    <a:lnTo>
                      <a:pt x="220" y="1594"/>
                    </a:lnTo>
                    <a:lnTo>
                      <a:pt x="237" y="1598"/>
                    </a:lnTo>
                    <a:lnTo>
                      <a:pt x="257" y="1598"/>
                    </a:lnTo>
                    <a:lnTo>
                      <a:pt x="274" y="1598"/>
                    </a:lnTo>
                    <a:lnTo>
                      <a:pt x="290" y="1598"/>
                    </a:lnTo>
                    <a:lnTo>
                      <a:pt x="264" y="1598"/>
                    </a:lnTo>
                    <a:lnTo>
                      <a:pt x="234" y="1604"/>
                    </a:lnTo>
                    <a:lnTo>
                      <a:pt x="210" y="1621"/>
                    </a:lnTo>
                    <a:lnTo>
                      <a:pt x="193" y="1647"/>
                    </a:lnTo>
                    <a:lnTo>
                      <a:pt x="190" y="1681"/>
                    </a:lnTo>
                    <a:lnTo>
                      <a:pt x="200" y="1708"/>
                    </a:lnTo>
                    <a:lnTo>
                      <a:pt x="217" y="1728"/>
                    </a:lnTo>
                    <a:lnTo>
                      <a:pt x="239" y="1738"/>
                    </a:lnTo>
                    <a:lnTo>
                      <a:pt x="267" y="1751"/>
                    </a:lnTo>
                    <a:lnTo>
                      <a:pt x="294" y="1758"/>
                    </a:lnTo>
                    <a:lnTo>
                      <a:pt x="323" y="1768"/>
                    </a:lnTo>
                    <a:lnTo>
                      <a:pt x="353" y="1781"/>
                    </a:lnTo>
                    <a:lnTo>
                      <a:pt x="356" y="1783"/>
                    </a:lnTo>
                    <a:lnTo>
                      <a:pt x="356" y="1791"/>
                    </a:lnTo>
                    <a:lnTo>
                      <a:pt x="356" y="1798"/>
                    </a:lnTo>
                    <a:lnTo>
                      <a:pt x="353" y="1801"/>
                    </a:lnTo>
                    <a:lnTo>
                      <a:pt x="336" y="1811"/>
                    </a:lnTo>
                    <a:lnTo>
                      <a:pt x="327" y="1821"/>
                    </a:lnTo>
                    <a:lnTo>
                      <a:pt x="316" y="1831"/>
                    </a:lnTo>
                    <a:lnTo>
                      <a:pt x="310" y="1844"/>
                    </a:lnTo>
                    <a:lnTo>
                      <a:pt x="307" y="1858"/>
                    </a:lnTo>
                    <a:lnTo>
                      <a:pt x="307" y="1875"/>
                    </a:lnTo>
                    <a:lnTo>
                      <a:pt x="310" y="1887"/>
                    </a:lnTo>
                    <a:lnTo>
                      <a:pt x="313" y="1904"/>
                    </a:lnTo>
                    <a:lnTo>
                      <a:pt x="319" y="1917"/>
                    </a:lnTo>
                    <a:lnTo>
                      <a:pt x="327" y="1930"/>
                    </a:lnTo>
                    <a:lnTo>
                      <a:pt x="333" y="1947"/>
                    </a:lnTo>
                    <a:lnTo>
                      <a:pt x="330" y="1964"/>
                    </a:lnTo>
                    <a:lnTo>
                      <a:pt x="330" y="1961"/>
                    </a:lnTo>
                    <a:lnTo>
                      <a:pt x="333" y="1957"/>
                    </a:lnTo>
                    <a:lnTo>
                      <a:pt x="336" y="1957"/>
                    </a:lnTo>
                    <a:lnTo>
                      <a:pt x="336" y="1961"/>
                    </a:lnTo>
                    <a:lnTo>
                      <a:pt x="336" y="1977"/>
                    </a:lnTo>
                    <a:lnTo>
                      <a:pt x="343" y="2001"/>
                    </a:lnTo>
                    <a:lnTo>
                      <a:pt x="350" y="2027"/>
                    </a:lnTo>
                    <a:lnTo>
                      <a:pt x="359" y="2057"/>
                    </a:lnTo>
                    <a:lnTo>
                      <a:pt x="369" y="2084"/>
                    </a:lnTo>
                    <a:lnTo>
                      <a:pt x="383" y="2111"/>
                    </a:lnTo>
                    <a:lnTo>
                      <a:pt x="393" y="2131"/>
                    </a:lnTo>
                    <a:lnTo>
                      <a:pt x="406" y="2137"/>
                    </a:lnTo>
                    <a:lnTo>
                      <a:pt x="426" y="2137"/>
                    </a:lnTo>
                    <a:lnTo>
                      <a:pt x="446" y="2134"/>
                    </a:lnTo>
                    <a:lnTo>
                      <a:pt x="470" y="2134"/>
                    </a:lnTo>
                    <a:lnTo>
                      <a:pt x="436" y="2140"/>
                    </a:lnTo>
                    <a:lnTo>
                      <a:pt x="410" y="2153"/>
                    </a:lnTo>
                    <a:lnTo>
                      <a:pt x="389" y="2173"/>
                    </a:lnTo>
                    <a:lnTo>
                      <a:pt x="386" y="2193"/>
                    </a:lnTo>
                    <a:lnTo>
                      <a:pt x="399" y="2227"/>
                    </a:lnTo>
                    <a:lnTo>
                      <a:pt x="420" y="2257"/>
                    </a:lnTo>
                    <a:lnTo>
                      <a:pt x="440" y="2287"/>
                    </a:lnTo>
                    <a:lnTo>
                      <a:pt x="463" y="2317"/>
                    </a:lnTo>
                    <a:lnTo>
                      <a:pt x="483" y="2347"/>
                    </a:lnTo>
                    <a:lnTo>
                      <a:pt x="503" y="2376"/>
                    </a:lnTo>
                    <a:lnTo>
                      <a:pt x="516" y="2411"/>
                    </a:lnTo>
                    <a:lnTo>
                      <a:pt x="526" y="2443"/>
                    </a:lnTo>
                    <a:lnTo>
                      <a:pt x="570" y="25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08" name="Freeform 208">
                <a:extLst>
                  <a:ext uri="{FF2B5EF4-FFF2-40B4-BE49-F238E27FC236}">
                    <a16:creationId xmlns:a16="http://schemas.microsoft.com/office/drawing/2014/main" id="{F0972E80-EEBF-4654-407F-1548009B3DCB}"/>
                  </a:ext>
                </a:extLst>
              </p:cNvPr>
              <p:cNvSpPr>
                <a:spLocks/>
              </p:cNvSpPr>
              <p:nvPr/>
            </p:nvSpPr>
            <p:spPr bwMode="auto">
              <a:xfrm>
                <a:off x="1466" y="2838"/>
                <a:ext cx="190" cy="840"/>
              </a:xfrm>
              <a:custGeom>
                <a:avLst/>
                <a:gdLst>
                  <a:gd name="T0" fmla="*/ 496 w 570"/>
                  <a:gd name="T1" fmla="*/ 2453 h 2520"/>
                  <a:gd name="T2" fmla="*/ 399 w 570"/>
                  <a:gd name="T3" fmla="*/ 2347 h 2520"/>
                  <a:gd name="T4" fmla="*/ 307 w 570"/>
                  <a:gd name="T5" fmla="*/ 2230 h 2520"/>
                  <a:gd name="T6" fmla="*/ 296 w 570"/>
                  <a:gd name="T7" fmla="*/ 2143 h 2520"/>
                  <a:gd name="T8" fmla="*/ 187 w 570"/>
                  <a:gd name="T9" fmla="*/ 2047 h 2520"/>
                  <a:gd name="T10" fmla="*/ 150 w 570"/>
                  <a:gd name="T11" fmla="*/ 1974 h 2520"/>
                  <a:gd name="T12" fmla="*/ 113 w 570"/>
                  <a:gd name="T13" fmla="*/ 1884 h 2520"/>
                  <a:gd name="T14" fmla="*/ 170 w 570"/>
                  <a:gd name="T15" fmla="*/ 1900 h 2520"/>
                  <a:gd name="T16" fmla="*/ 107 w 570"/>
                  <a:gd name="T17" fmla="*/ 1754 h 2520"/>
                  <a:gd name="T18" fmla="*/ 43 w 570"/>
                  <a:gd name="T19" fmla="*/ 1578 h 2520"/>
                  <a:gd name="T20" fmla="*/ 38 w 570"/>
                  <a:gd name="T21" fmla="*/ 1535 h 2520"/>
                  <a:gd name="T22" fmla="*/ 3 w 570"/>
                  <a:gd name="T23" fmla="*/ 1438 h 2520"/>
                  <a:gd name="T24" fmla="*/ 43 w 570"/>
                  <a:gd name="T25" fmla="*/ 1259 h 2520"/>
                  <a:gd name="T26" fmla="*/ 54 w 570"/>
                  <a:gd name="T27" fmla="*/ 1195 h 2520"/>
                  <a:gd name="T28" fmla="*/ 6 w 570"/>
                  <a:gd name="T29" fmla="*/ 1172 h 2520"/>
                  <a:gd name="T30" fmla="*/ 70 w 570"/>
                  <a:gd name="T31" fmla="*/ 1078 h 2520"/>
                  <a:gd name="T32" fmla="*/ 56 w 570"/>
                  <a:gd name="T33" fmla="*/ 862 h 2520"/>
                  <a:gd name="T34" fmla="*/ 163 w 570"/>
                  <a:gd name="T35" fmla="*/ 619 h 2520"/>
                  <a:gd name="T36" fmla="*/ 224 w 570"/>
                  <a:gd name="T37" fmla="*/ 473 h 2520"/>
                  <a:gd name="T38" fmla="*/ 276 w 570"/>
                  <a:gd name="T39" fmla="*/ 303 h 2520"/>
                  <a:gd name="T40" fmla="*/ 294 w 570"/>
                  <a:gd name="T41" fmla="*/ 209 h 2520"/>
                  <a:gd name="T42" fmla="*/ 313 w 570"/>
                  <a:gd name="T43" fmla="*/ 129 h 2520"/>
                  <a:gd name="T44" fmla="*/ 323 w 570"/>
                  <a:gd name="T45" fmla="*/ 84 h 2520"/>
                  <a:gd name="T46" fmla="*/ 363 w 570"/>
                  <a:gd name="T47" fmla="*/ 0 h 2520"/>
                  <a:gd name="T48" fmla="*/ 466 w 570"/>
                  <a:gd name="T49" fmla="*/ 57 h 2520"/>
                  <a:gd name="T50" fmla="*/ 557 w 570"/>
                  <a:gd name="T51" fmla="*/ 80 h 2520"/>
                  <a:gd name="T52" fmla="*/ 436 w 570"/>
                  <a:gd name="T53" fmla="*/ 84 h 2520"/>
                  <a:gd name="T54" fmla="*/ 416 w 570"/>
                  <a:gd name="T55" fmla="*/ 186 h 2520"/>
                  <a:gd name="T56" fmla="*/ 500 w 570"/>
                  <a:gd name="T57" fmla="*/ 193 h 2520"/>
                  <a:gd name="T58" fmla="*/ 430 w 570"/>
                  <a:gd name="T59" fmla="*/ 206 h 2520"/>
                  <a:gd name="T60" fmla="*/ 413 w 570"/>
                  <a:gd name="T61" fmla="*/ 226 h 2520"/>
                  <a:gd name="T62" fmla="*/ 369 w 570"/>
                  <a:gd name="T63" fmla="*/ 286 h 2520"/>
                  <a:gd name="T64" fmla="*/ 356 w 570"/>
                  <a:gd name="T65" fmla="*/ 353 h 2520"/>
                  <a:gd name="T66" fmla="*/ 336 w 570"/>
                  <a:gd name="T67" fmla="*/ 437 h 2520"/>
                  <a:gd name="T68" fmla="*/ 359 w 570"/>
                  <a:gd name="T69" fmla="*/ 539 h 2520"/>
                  <a:gd name="T70" fmla="*/ 443 w 570"/>
                  <a:gd name="T71" fmla="*/ 603 h 2520"/>
                  <a:gd name="T72" fmla="*/ 310 w 570"/>
                  <a:gd name="T73" fmla="*/ 606 h 2520"/>
                  <a:gd name="T74" fmla="*/ 440 w 570"/>
                  <a:gd name="T75" fmla="*/ 646 h 2520"/>
                  <a:gd name="T76" fmla="*/ 403 w 570"/>
                  <a:gd name="T77" fmla="*/ 676 h 2520"/>
                  <a:gd name="T78" fmla="*/ 257 w 570"/>
                  <a:gd name="T79" fmla="*/ 785 h 2520"/>
                  <a:gd name="T80" fmla="*/ 197 w 570"/>
                  <a:gd name="T81" fmla="*/ 946 h 2520"/>
                  <a:gd name="T82" fmla="*/ 170 w 570"/>
                  <a:gd name="T83" fmla="*/ 1049 h 2520"/>
                  <a:gd name="T84" fmla="*/ 160 w 570"/>
                  <a:gd name="T85" fmla="*/ 1085 h 2520"/>
                  <a:gd name="T86" fmla="*/ 160 w 570"/>
                  <a:gd name="T87" fmla="*/ 1115 h 2520"/>
                  <a:gd name="T88" fmla="*/ 356 w 570"/>
                  <a:gd name="T89" fmla="*/ 1155 h 2520"/>
                  <a:gd name="T90" fmla="*/ 503 w 570"/>
                  <a:gd name="T91" fmla="*/ 1195 h 2520"/>
                  <a:gd name="T92" fmla="*/ 274 w 570"/>
                  <a:gd name="T93" fmla="*/ 1195 h 2520"/>
                  <a:gd name="T94" fmla="*/ 190 w 570"/>
                  <a:gd name="T95" fmla="*/ 1239 h 2520"/>
                  <a:gd name="T96" fmla="*/ 227 w 570"/>
                  <a:gd name="T97" fmla="*/ 1302 h 2520"/>
                  <a:gd name="T98" fmla="*/ 157 w 570"/>
                  <a:gd name="T99" fmla="*/ 1405 h 2520"/>
                  <a:gd name="T100" fmla="*/ 180 w 570"/>
                  <a:gd name="T101" fmla="*/ 1578 h 2520"/>
                  <a:gd name="T102" fmla="*/ 274 w 570"/>
                  <a:gd name="T103" fmla="*/ 1598 h 2520"/>
                  <a:gd name="T104" fmla="*/ 190 w 570"/>
                  <a:gd name="T105" fmla="*/ 1681 h 2520"/>
                  <a:gd name="T106" fmla="*/ 323 w 570"/>
                  <a:gd name="T107" fmla="*/ 1768 h 2520"/>
                  <a:gd name="T108" fmla="*/ 336 w 570"/>
                  <a:gd name="T109" fmla="*/ 1811 h 2520"/>
                  <a:gd name="T110" fmla="*/ 310 w 570"/>
                  <a:gd name="T111" fmla="*/ 1887 h 2520"/>
                  <a:gd name="T112" fmla="*/ 330 w 570"/>
                  <a:gd name="T113" fmla="*/ 1961 h 2520"/>
                  <a:gd name="T114" fmla="*/ 350 w 570"/>
                  <a:gd name="T115" fmla="*/ 2027 h 2520"/>
                  <a:gd name="T116" fmla="*/ 426 w 570"/>
                  <a:gd name="T117" fmla="*/ 2137 h 2520"/>
                  <a:gd name="T118" fmla="*/ 386 w 570"/>
                  <a:gd name="T119" fmla="*/ 2193 h 2520"/>
                  <a:gd name="T120" fmla="*/ 503 w 570"/>
                  <a:gd name="T121" fmla="*/ 2376 h 2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0" h="2520">
                    <a:moveTo>
                      <a:pt x="570" y="2520"/>
                    </a:moveTo>
                    <a:lnTo>
                      <a:pt x="552" y="2506"/>
                    </a:lnTo>
                    <a:lnTo>
                      <a:pt x="540" y="2490"/>
                    </a:lnTo>
                    <a:lnTo>
                      <a:pt x="526" y="2476"/>
                    </a:lnTo>
                    <a:lnTo>
                      <a:pt x="513" y="2463"/>
                    </a:lnTo>
                    <a:lnTo>
                      <a:pt x="496" y="2453"/>
                    </a:lnTo>
                    <a:lnTo>
                      <a:pt x="483" y="2439"/>
                    </a:lnTo>
                    <a:lnTo>
                      <a:pt x="470" y="2424"/>
                    </a:lnTo>
                    <a:lnTo>
                      <a:pt x="453" y="2411"/>
                    </a:lnTo>
                    <a:lnTo>
                      <a:pt x="433" y="2390"/>
                    </a:lnTo>
                    <a:lnTo>
                      <a:pt x="416" y="2370"/>
                    </a:lnTo>
                    <a:lnTo>
                      <a:pt x="399" y="2347"/>
                    </a:lnTo>
                    <a:lnTo>
                      <a:pt x="386" y="2327"/>
                    </a:lnTo>
                    <a:lnTo>
                      <a:pt x="369" y="2304"/>
                    </a:lnTo>
                    <a:lnTo>
                      <a:pt x="353" y="2284"/>
                    </a:lnTo>
                    <a:lnTo>
                      <a:pt x="336" y="2260"/>
                    </a:lnTo>
                    <a:lnTo>
                      <a:pt x="316" y="2240"/>
                    </a:lnTo>
                    <a:lnTo>
                      <a:pt x="307" y="2230"/>
                    </a:lnTo>
                    <a:lnTo>
                      <a:pt x="303" y="2217"/>
                    </a:lnTo>
                    <a:lnTo>
                      <a:pt x="303" y="2200"/>
                    </a:lnTo>
                    <a:lnTo>
                      <a:pt x="303" y="2187"/>
                    </a:lnTo>
                    <a:lnTo>
                      <a:pt x="303" y="2171"/>
                    </a:lnTo>
                    <a:lnTo>
                      <a:pt x="299" y="2157"/>
                    </a:lnTo>
                    <a:lnTo>
                      <a:pt x="296" y="2143"/>
                    </a:lnTo>
                    <a:lnTo>
                      <a:pt x="290" y="2134"/>
                    </a:lnTo>
                    <a:lnTo>
                      <a:pt x="270" y="2116"/>
                    </a:lnTo>
                    <a:lnTo>
                      <a:pt x="247" y="2103"/>
                    </a:lnTo>
                    <a:lnTo>
                      <a:pt x="227" y="2084"/>
                    </a:lnTo>
                    <a:lnTo>
                      <a:pt x="203" y="2067"/>
                    </a:lnTo>
                    <a:lnTo>
                      <a:pt x="187" y="2047"/>
                    </a:lnTo>
                    <a:lnTo>
                      <a:pt x="170" y="2027"/>
                    </a:lnTo>
                    <a:lnTo>
                      <a:pt x="160" y="2004"/>
                    </a:lnTo>
                    <a:lnTo>
                      <a:pt x="157" y="1981"/>
                    </a:lnTo>
                    <a:lnTo>
                      <a:pt x="157" y="1984"/>
                    </a:lnTo>
                    <a:lnTo>
                      <a:pt x="157" y="1987"/>
                    </a:lnTo>
                    <a:lnTo>
                      <a:pt x="150" y="1974"/>
                    </a:lnTo>
                    <a:lnTo>
                      <a:pt x="140" y="1957"/>
                    </a:lnTo>
                    <a:lnTo>
                      <a:pt x="133" y="1944"/>
                    </a:lnTo>
                    <a:lnTo>
                      <a:pt x="127" y="1927"/>
                    </a:lnTo>
                    <a:lnTo>
                      <a:pt x="123" y="1915"/>
                    </a:lnTo>
                    <a:lnTo>
                      <a:pt x="117" y="1897"/>
                    </a:lnTo>
                    <a:lnTo>
                      <a:pt x="113" y="1884"/>
                    </a:lnTo>
                    <a:lnTo>
                      <a:pt x="113" y="1867"/>
                    </a:lnTo>
                    <a:lnTo>
                      <a:pt x="123" y="1877"/>
                    </a:lnTo>
                    <a:lnTo>
                      <a:pt x="133" y="1890"/>
                    </a:lnTo>
                    <a:lnTo>
                      <a:pt x="143" y="1900"/>
                    </a:lnTo>
                    <a:lnTo>
                      <a:pt x="153" y="1907"/>
                    </a:lnTo>
                    <a:lnTo>
                      <a:pt x="170" y="1900"/>
                    </a:lnTo>
                    <a:lnTo>
                      <a:pt x="177" y="1884"/>
                    </a:lnTo>
                    <a:lnTo>
                      <a:pt x="177" y="1864"/>
                    </a:lnTo>
                    <a:lnTo>
                      <a:pt x="167" y="1844"/>
                    </a:lnTo>
                    <a:lnTo>
                      <a:pt x="143" y="1815"/>
                    </a:lnTo>
                    <a:lnTo>
                      <a:pt x="123" y="1783"/>
                    </a:lnTo>
                    <a:lnTo>
                      <a:pt x="107" y="1754"/>
                    </a:lnTo>
                    <a:lnTo>
                      <a:pt x="90" y="1724"/>
                    </a:lnTo>
                    <a:lnTo>
                      <a:pt x="77" y="1691"/>
                    </a:lnTo>
                    <a:lnTo>
                      <a:pt x="67" y="1658"/>
                    </a:lnTo>
                    <a:lnTo>
                      <a:pt x="56" y="1621"/>
                    </a:lnTo>
                    <a:lnTo>
                      <a:pt x="46" y="1584"/>
                    </a:lnTo>
                    <a:lnTo>
                      <a:pt x="43" y="1578"/>
                    </a:lnTo>
                    <a:lnTo>
                      <a:pt x="38" y="1574"/>
                    </a:lnTo>
                    <a:lnTo>
                      <a:pt x="26" y="1571"/>
                    </a:lnTo>
                    <a:lnTo>
                      <a:pt x="20" y="1562"/>
                    </a:lnTo>
                    <a:lnTo>
                      <a:pt x="20" y="1547"/>
                    </a:lnTo>
                    <a:lnTo>
                      <a:pt x="26" y="1542"/>
                    </a:lnTo>
                    <a:lnTo>
                      <a:pt x="38" y="1535"/>
                    </a:lnTo>
                    <a:lnTo>
                      <a:pt x="43" y="1522"/>
                    </a:lnTo>
                    <a:lnTo>
                      <a:pt x="40" y="1505"/>
                    </a:lnTo>
                    <a:lnTo>
                      <a:pt x="30" y="1492"/>
                    </a:lnTo>
                    <a:lnTo>
                      <a:pt x="18" y="1482"/>
                    </a:lnTo>
                    <a:lnTo>
                      <a:pt x="11" y="1472"/>
                    </a:lnTo>
                    <a:lnTo>
                      <a:pt x="3" y="1438"/>
                    </a:lnTo>
                    <a:lnTo>
                      <a:pt x="0" y="1408"/>
                    </a:lnTo>
                    <a:lnTo>
                      <a:pt x="0" y="1375"/>
                    </a:lnTo>
                    <a:lnTo>
                      <a:pt x="3" y="1345"/>
                    </a:lnTo>
                    <a:lnTo>
                      <a:pt x="14" y="1314"/>
                    </a:lnTo>
                    <a:lnTo>
                      <a:pt x="26" y="1285"/>
                    </a:lnTo>
                    <a:lnTo>
                      <a:pt x="43" y="1259"/>
                    </a:lnTo>
                    <a:lnTo>
                      <a:pt x="70" y="1232"/>
                    </a:lnTo>
                    <a:lnTo>
                      <a:pt x="74" y="1222"/>
                    </a:lnTo>
                    <a:lnTo>
                      <a:pt x="77" y="1209"/>
                    </a:lnTo>
                    <a:lnTo>
                      <a:pt x="74" y="1195"/>
                    </a:lnTo>
                    <a:lnTo>
                      <a:pt x="67" y="1189"/>
                    </a:lnTo>
                    <a:lnTo>
                      <a:pt x="54" y="1195"/>
                    </a:lnTo>
                    <a:lnTo>
                      <a:pt x="40" y="1205"/>
                    </a:lnTo>
                    <a:lnTo>
                      <a:pt x="26" y="1215"/>
                    </a:lnTo>
                    <a:lnTo>
                      <a:pt x="20" y="1219"/>
                    </a:lnTo>
                    <a:lnTo>
                      <a:pt x="11" y="1205"/>
                    </a:lnTo>
                    <a:lnTo>
                      <a:pt x="3" y="1189"/>
                    </a:lnTo>
                    <a:lnTo>
                      <a:pt x="6" y="1172"/>
                    </a:lnTo>
                    <a:lnTo>
                      <a:pt x="18" y="1158"/>
                    </a:lnTo>
                    <a:lnTo>
                      <a:pt x="26" y="1142"/>
                    </a:lnTo>
                    <a:lnTo>
                      <a:pt x="40" y="1125"/>
                    </a:lnTo>
                    <a:lnTo>
                      <a:pt x="54" y="1112"/>
                    </a:lnTo>
                    <a:lnTo>
                      <a:pt x="67" y="1098"/>
                    </a:lnTo>
                    <a:lnTo>
                      <a:pt x="70" y="1078"/>
                    </a:lnTo>
                    <a:lnTo>
                      <a:pt x="54" y="1055"/>
                    </a:lnTo>
                    <a:lnTo>
                      <a:pt x="34" y="1029"/>
                    </a:lnTo>
                    <a:lnTo>
                      <a:pt x="26" y="1001"/>
                    </a:lnTo>
                    <a:lnTo>
                      <a:pt x="34" y="956"/>
                    </a:lnTo>
                    <a:lnTo>
                      <a:pt x="43" y="909"/>
                    </a:lnTo>
                    <a:lnTo>
                      <a:pt x="56" y="862"/>
                    </a:lnTo>
                    <a:lnTo>
                      <a:pt x="74" y="812"/>
                    </a:lnTo>
                    <a:lnTo>
                      <a:pt x="93" y="765"/>
                    </a:lnTo>
                    <a:lnTo>
                      <a:pt x="110" y="722"/>
                    </a:lnTo>
                    <a:lnTo>
                      <a:pt x="133" y="680"/>
                    </a:lnTo>
                    <a:lnTo>
                      <a:pt x="153" y="639"/>
                    </a:lnTo>
                    <a:lnTo>
                      <a:pt x="163" y="619"/>
                    </a:lnTo>
                    <a:lnTo>
                      <a:pt x="173" y="596"/>
                    </a:lnTo>
                    <a:lnTo>
                      <a:pt x="183" y="573"/>
                    </a:lnTo>
                    <a:lnTo>
                      <a:pt x="193" y="549"/>
                    </a:lnTo>
                    <a:lnTo>
                      <a:pt x="203" y="526"/>
                    </a:lnTo>
                    <a:lnTo>
                      <a:pt x="214" y="499"/>
                    </a:lnTo>
                    <a:lnTo>
                      <a:pt x="224" y="473"/>
                    </a:lnTo>
                    <a:lnTo>
                      <a:pt x="234" y="446"/>
                    </a:lnTo>
                    <a:lnTo>
                      <a:pt x="244" y="417"/>
                    </a:lnTo>
                    <a:lnTo>
                      <a:pt x="250" y="390"/>
                    </a:lnTo>
                    <a:lnTo>
                      <a:pt x="259" y="360"/>
                    </a:lnTo>
                    <a:lnTo>
                      <a:pt x="267" y="333"/>
                    </a:lnTo>
                    <a:lnTo>
                      <a:pt x="276" y="303"/>
                    </a:lnTo>
                    <a:lnTo>
                      <a:pt x="287" y="276"/>
                    </a:lnTo>
                    <a:lnTo>
                      <a:pt x="299" y="250"/>
                    </a:lnTo>
                    <a:lnTo>
                      <a:pt x="313" y="223"/>
                    </a:lnTo>
                    <a:lnTo>
                      <a:pt x="303" y="223"/>
                    </a:lnTo>
                    <a:lnTo>
                      <a:pt x="299" y="216"/>
                    </a:lnTo>
                    <a:lnTo>
                      <a:pt x="294" y="209"/>
                    </a:lnTo>
                    <a:lnTo>
                      <a:pt x="284" y="206"/>
                    </a:lnTo>
                    <a:lnTo>
                      <a:pt x="299" y="189"/>
                    </a:lnTo>
                    <a:lnTo>
                      <a:pt x="313" y="173"/>
                    </a:lnTo>
                    <a:lnTo>
                      <a:pt x="316" y="157"/>
                    </a:lnTo>
                    <a:lnTo>
                      <a:pt x="307" y="133"/>
                    </a:lnTo>
                    <a:lnTo>
                      <a:pt x="313" y="129"/>
                    </a:lnTo>
                    <a:lnTo>
                      <a:pt x="323" y="129"/>
                    </a:lnTo>
                    <a:lnTo>
                      <a:pt x="330" y="127"/>
                    </a:lnTo>
                    <a:lnTo>
                      <a:pt x="336" y="127"/>
                    </a:lnTo>
                    <a:lnTo>
                      <a:pt x="333" y="109"/>
                    </a:lnTo>
                    <a:lnTo>
                      <a:pt x="330" y="97"/>
                    </a:lnTo>
                    <a:lnTo>
                      <a:pt x="323" y="84"/>
                    </a:lnTo>
                    <a:lnTo>
                      <a:pt x="313" y="70"/>
                    </a:lnTo>
                    <a:lnTo>
                      <a:pt x="323" y="67"/>
                    </a:lnTo>
                    <a:lnTo>
                      <a:pt x="333" y="50"/>
                    </a:lnTo>
                    <a:lnTo>
                      <a:pt x="343" y="23"/>
                    </a:lnTo>
                    <a:lnTo>
                      <a:pt x="353" y="0"/>
                    </a:lnTo>
                    <a:lnTo>
                      <a:pt x="363" y="0"/>
                    </a:lnTo>
                    <a:lnTo>
                      <a:pt x="386" y="3"/>
                    </a:lnTo>
                    <a:lnTo>
                      <a:pt x="416" y="10"/>
                    </a:lnTo>
                    <a:lnTo>
                      <a:pt x="446" y="23"/>
                    </a:lnTo>
                    <a:lnTo>
                      <a:pt x="453" y="37"/>
                    </a:lnTo>
                    <a:lnTo>
                      <a:pt x="460" y="47"/>
                    </a:lnTo>
                    <a:lnTo>
                      <a:pt x="466" y="57"/>
                    </a:lnTo>
                    <a:lnTo>
                      <a:pt x="476" y="64"/>
                    </a:lnTo>
                    <a:lnTo>
                      <a:pt x="493" y="70"/>
                    </a:lnTo>
                    <a:lnTo>
                      <a:pt x="510" y="74"/>
                    </a:lnTo>
                    <a:lnTo>
                      <a:pt x="532" y="77"/>
                    </a:lnTo>
                    <a:lnTo>
                      <a:pt x="563" y="77"/>
                    </a:lnTo>
                    <a:lnTo>
                      <a:pt x="557" y="80"/>
                    </a:lnTo>
                    <a:lnTo>
                      <a:pt x="540" y="80"/>
                    </a:lnTo>
                    <a:lnTo>
                      <a:pt x="516" y="80"/>
                    </a:lnTo>
                    <a:lnTo>
                      <a:pt x="493" y="80"/>
                    </a:lnTo>
                    <a:lnTo>
                      <a:pt x="470" y="80"/>
                    </a:lnTo>
                    <a:lnTo>
                      <a:pt x="450" y="80"/>
                    </a:lnTo>
                    <a:lnTo>
                      <a:pt x="436" y="84"/>
                    </a:lnTo>
                    <a:lnTo>
                      <a:pt x="430" y="87"/>
                    </a:lnTo>
                    <a:lnTo>
                      <a:pt x="420" y="117"/>
                    </a:lnTo>
                    <a:lnTo>
                      <a:pt x="406" y="144"/>
                    </a:lnTo>
                    <a:lnTo>
                      <a:pt x="399" y="166"/>
                    </a:lnTo>
                    <a:lnTo>
                      <a:pt x="406" y="184"/>
                    </a:lnTo>
                    <a:lnTo>
                      <a:pt x="416" y="186"/>
                    </a:lnTo>
                    <a:lnTo>
                      <a:pt x="430" y="189"/>
                    </a:lnTo>
                    <a:lnTo>
                      <a:pt x="443" y="189"/>
                    </a:lnTo>
                    <a:lnTo>
                      <a:pt x="456" y="189"/>
                    </a:lnTo>
                    <a:lnTo>
                      <a:pt x="470" y="189"/>
                    </a:lnTo>
                    <a:lnTo>
                      <a:pt x="483" y="189"/>
                    </a:lnTo>
                    <a:lnTo>
                      <a:pt x="500" y="193"/>
                    </a:lnTo>
                    <a:lnTo>
                      <a:pt x="513" y="196"/>
                    </a:lnTo>
                    <a:lnTo>
                      <a:pt x="500" y="201"/>
                    </a:lnTo>
                    <a:lnTo>
                      <a:pt x="483" y="204"/>
                    </a:lnTo>
                    <a:lnTo>
                      <a:pt x="466" y="204"/>
                    </a:lnTo>
                    <a:lnTo>
                      <a:pt x="446" y="204"/>
                    </a:lnTo>
                    <a:lnTo>
                      <a:pt x="430" y="206"/>
                    </a:lnTo>
                    <a:lnTo>
                      <a:pt x="416" y="209"/>
                    </a:lnTo>
                    <a:lnTo>
                      <a:pt x="403" y="216"/>
                    </a:lnTo>
                    <a:lnTo>
                      <a:pt x="396" y="229"/>
                    </a:lnTo>
                    <a:lnTo>
                      <a:pt x="403" y="229"/>
                    </a:lnTo>
                    <a:lnTo>
                      <a:pt x="406" y="226"/>
                    </a:lnTo>
                    <a:lnTo>
                      <a:pt x="413" y="226"/>
                    </a:lnTo>
                    <a:lnTo>
                      <a:pt x="420" y="226"/>
                    </a:lnTo>
                    <a:lnTo>
                      <a:pt x="406" y="236"/>
                    </a:lnTo>
                    <a:lnTo>
                      <a:pt x="393" y="246"/>
                    </a:lnTo>
                    <a:lnTo>
                      <a:pt x="383" y="260"/>
                    </a:lnTo>
                    <a:lnTo>
                      <a:pt x="376" y="273"/>
                    </a:lnTo>
                    <a:lnTo>
                      <a:pt x="369" y="286"/>
                    </a:lnTo>
                    <a:lnTo>
                      <a:pt x="366" y="303"/>
                    </a:lnTo>
                    <a:lnTo>
                      <a:pt x="363" y="316"/>
                    </a:lnTo>
                    <a:lnTo>
                      <a:pt x="363" y="333"/>
                    </a:lnTo>
                    <a:lnTo>
                      <a:pt x="363" y="340"/>
                    </a:lnTo>
                    <a:lnTo>
                      <a:pt x="359" y="346"/>
                    </a:lnTo>
                    <a:lnTo>
                      <a:pt x="356" y="353"/>
                    </a:lnTo>
                    <a:lnTo>
                      <a:pt x="353" y="356"/>
                    </a:lnTo>
                    <a:lnTo>
                      <a:pt x="350" y="370"/>
                    </a:lnTo>
                    <a:lnTo>
                      <a:pt x="350" y="385"/>
                    </a:lnTo>
                    <a:lnTo>
                      <a:pt x="350" y="405"/>
                    </a:lnTo>
                    <a:lnTo>
                      <a:pt x="347" y="423"/>
                    </a:lnTo>
                    <a:lnTo>
                      <a:pt x="336" y="437"/>
                    </a:lnTo>
                    <a:lnTo>
                      <a:pt x="327" y="453"/>
                    </a:lnTo>
                    <a:lnTo>
                      <a:pt x="323" y="469"/>
                    </a:lnTo>
                    <a:lnTo>
                      <a:pt x="323" y="486"/>
                    </a:lnTo>
                    <a:lnTo>
                      <a:pt x="333" y="506"/>
                    </a:lnTo>
                    <a:lnTo>
                      <a:pt x="347" y="526"/>
                    </a:lnTo>
                    <a:lnTo>
                      <a:pt x="359" y="539"/>
                    </a:lnTo>
                    <a:lnTo>
                      <a:pt x="379" y="553"/>
                    </a:lnTo>
                    <a:lnTo>
                      <a:pt x="399" y="563"/>
                    </a:lnTo>
                    <a:lnTo>
                      <a:pt x="420" y="569"/>
                    </a:lnTo>
                    <a:lnTo>
                      <a:pt x="443" y="579"/>
                    </a:lnTo>
                    <a:lnTo>
                      <a:pt x="463" y="589"/>
                    </a:lnTo>
                    <a:lnTo>
                      <a:pt x="443" y="603"/>
                    </a:lnTo>
                    <a:lnTo>
                      <a:pt x="423" y="606"/>
                    </a:lnTo>
                    <a:lnTo>
                      <a:pt x="399" y="609"/>
                    </a:lnTo>
                    <a:lnTo>
                      <a:pt x="376" y="606"/>
                    </a:lnTo>
                    <a:lnTo>
                      <a:pt x="356" y="606"/>
                    </a:lnTo>
                    <a:lnTo>
                      <a:pt x="333" y="603"/>
                    </a:lnTo>
                    <a:lnTo>
                      <a:pt x="310" y="606"/>
                    </a:lnTo>
                    <a:lnTo>
                      <a:pt x="290" y="613"/>
                    </a:lnTo>
                    <a:lnTo>
                      <a:pt x="316" y="629"/>
                    </a:lnTo>
                    <a:lnTo>
                      <a:pt x="347" y="639"/>
                    </a:lnTo>
                    <a:lnTo>
                      <a:pt x="376" y="646"/>
                    </a:lnTo>
                    <a:lnTo>
                      <a:pt x="406" y="646"/>
                    </a:lnTo>
                    <a:lnTo>
                      <a:pt x="440" y="646"/>
                    </a:lnTo>
                    <a:lnTo>
                      <a:pt x="470" y="646"/>
                    </a:lnTo>
                    <a:lnTo>
                      <a:pt x="503" y="649"/>
                    </a:lnTo>
                    <a:lnTo>
                      <a:pt x="532" y="659"/>
                    </a:lnTo>
                    <a:lnTo>
                      <a:pt x="490" y="666"/>
                    </a:lnTo>
                    <a:lnTo>
                      <a:pt x="446" y="673"/>
                    </a:lnTo>
                    <a:lnTo>
                      <a:pt x="403" y="676"/>
                    </a:lnTo>
                    <a:lnTo>
                      <a:pt x="363" y="682"/>
                    </a:lnTo>
                    <a:lnTo>
                      <a:pt x="327" y="690"/>
                    </a:lnTo>
                    <a:lnTo>
                      <a:pt x="294" y="705"/>
                    </a:lnTo>
                    <a:lnTo>
                      <a:pt x="274" y="725"/>
                    </a:lnTo>
                    <a:lnTo>
                      <a:pt x="264" y="759"/>
                    </a:lnTo>
                    <a:lnTo>
                      <a:pt x="257" y="785"/>
                    </a:lnTo>
                    <a:lnTo>
                      <a:pt x="250" y="812"/>
                    </a:lnTo>
                    <a:lnTo>
                      <a:pt x="239" y="839"/>
                    </a:lnTo>
                    <a:lnTo>
                      <a:pt x="227" y="866"/>
                    </a:lnTo>
                    <a:lnTo>
                      <a:pt x="217" y="892"/>
                    </a:lnTo>
                    <a:lnTo>
                      <a:pt x="207" y="919"/>
                    </a:lnTo>
                    <a:lnTo>
                      <a:pt x="197" y="946"/>
                    </a:lnTo>
                    <a:lnTo>
                      <a:pt x="190" y="975"/>
                    </a:lnTo>
                    <a:lnTo>
                      <a:pt x="187" y="989"/>
                    </a:lnTo>
                    <a:lnTo>
                      <a:pt x="183" y="1006"/>
                    </a:lnTo>
                    <a:lnTo>
                      <a:pt x="177" y="1018"/>
                    </a:lnTo>
                    <a:lnTo>
                      <a:pt x="173" y="1035"/>
                    </a:lnTo>
                    <a:lnTo>
                      <a:pt x="170" y="1049"/>
                    </a:lnTo>
                    <a:lnTo>
                      <a:pt x="163" y="1062"/>
                    </a:lnTo>
                    <a:lnTo>
                      <a:pt x="160" y="1075"/>
                    </a:lnTo>
                    <a:lnTo>
                      <a:pt x="157" y="1088"/>
                    </a:lnTo>
                    <a:lnTo>
                      <a:pt x="157" y="1095"/>
                    </a:lnTo>
                    <a:lnTo>
                      <a:pt x="163" y="1088"/>
                    </a:lnTo>
                    <a:lnTo>
                      <a:pt x="160" y="1085"/>
                    </a:lnTo>
                    <a:lnTo>
                      <a:pt x="147" y="1098"/>
                    </a:lnTo>
                    <a:lnTo>
                      <a:pt x="147" y="1095"/>
                    </a:lnTo>
                    <a:lnTo>
                      <a:pt x="147" y="1092"/>
                    </a:lnTo>
                    <a:lnTo>
                      <a:pt x="150" y="1102"/>
                    </a:lnTo>
                    <a:lnTo>
                      <a:pt x="157" y="1112"/>
                    </a:lnTo>
                    <a:lnTo>
                      <a:pt x="160" y="1115"/>
                    </a:lnTo>
                    <a:lnTo>
                      <a:pt x="163" y="1118"/>
                    </a:lnTo>
                    <a:lnTo>
                      <a:pt x="200" y="1115"/>
                    </a:lnTo>
                    <a:lnTo>
                      <a:pt x="239" y="1122"/>
                    </a:lnTo>
                    <a:lnTo>
                      <a:pt x="276" y="1128"/>
                    </a:lnTo>
                    <a:lnTo>
                      <a:pt x="316" y="1142"/>
                    </a:lnTo>
                    <a:lnTo>
                      <a:pt x="356" y="1155"/>
                    </a:lnTo>
                    <a:lnTo>
                      <a:pt x="393" y="1165"/>
                    </a:lnTo>
                    <a:lnTo>
                      <a:pt x="433" y="1175"/>
                    </a:lnTo>
                    <a:lnTo>
                      <a:pt x="470" y="1179"/>
                    </a:lnTo>
                    <a:lnTo>
                      <a:pt x="483" y="1182"/>
                    </a:lnTo>
                    <a:lnTo>
                      <a:pt x="493" y="1189"/>
                    </a:lnTo>
                    <a:lnTo>
                      <a:pt x="503" y="1195"/>
                    </a:lnTo>
                    <a:lnTo>
                      <a:pt x="513" y="1195"/>
                    </a:lnTo>
                    <a:lnTo>
                      <a:pt x="463" y="1199"/>
                    </a:lnTo>
                    <a:lnTo>
                      <a:pt x="416" y="1202"/>
                    </a:lnTo>
                    <a:lnTo>
                      <a:pt x="366" y="1199"/>
                    </a:lnTo>
                    <a:lnTo>
                      <a:pt x="319" y="1199"/>
                    </a:lnTo>
                    <a:lnTo>
                      <a:pt x="274" y="1195"/>
                    </a:lnTo>
                    <a:lnTo>
                      <a:pt x="224" y="1192"/>
                    </a:lnTo>
                    <a:lnTo>
                      <a:pt x="177" y="1192"/>
                    </a:lnTo>
                    <a:lnTo>
                      <a:pt x="127" y="1192"/>
                    </a:lnTo>
                    <a:lnTo>
                      <a:pt x="150" y="1205"/>
                    </a:lnTo>
                    <a:lnTo>
                      <a:pt x="173" y="1219"/>
                    </a:lnTo>
                    <a:lnTo>
                      <a:pt x="190" y="1239"/>
                    </a:lnTo>
                    <a:lnTo>
                      <a:pt x="193" y="1271"/>
                    </a:lnTo>
                    <a:lnTo>
                      <a:pt x="193" y="1279"/>
                    </a:lnTo>
                    <a:lnTo>
                      <a:pt x="200" y="1288"/>
                    </a:lnTo>
                    <a:lnTo>
                      <a:pt x="214" y="1294"/>
                    </a:lnTo>
                    <a:lnTo>
                      <a:pt x="227" y="1294"/>
                    </a:lnTo>
                    <a:lnTo>
                      <a:pt x="227" y="1302"/>
                    </a:lnTo>
                    <a:lnTo>
                      <a:pt x="227" y="1308"/>
                    </a:lnTo>
                    <a:lnTo>
                      <a:pt x="227" y="1314"/>
                    </a:lnTo>
                    <a:lnTo>
                      <a:pt x="227" y="1318"/>
                    </a:lnTo>
                    <a:lnTo>
                      <a:pt x="193" y="1345"/>
                    </a:lnTo>
                    <a:lnTo>
                      <a:pt x="170" y="1375"/>
                    </a:lnTo>
                    <a:lnTo>
                      <a:pt x="157" y="1405"/>
                    </a:lnTo>
                    <a:lnTo>
                      <a:pt x="147" y="1435"/>
                    </a:lnTo>
                    <a:lnTo>
                      <a:pt x="143" y="1468"/>
                    </a:lnTo>
                    <a:lnTo>
                      <a:pt x="150" y="1498"/>
                    </a:lnTo>
                    <a:lnTo>
                      <a:pt x="157" y="1531"/>
                    </a:lnTo>
                    <a:lnTo>
                      <a:pt x="170" y="1564"/>
                    </a:lnTo>
                    <a:lnTo>
                      <a:pt x="180" y="1578"/>
                    </a:lnTo>
                    <a:lnTo>
                      <a:pt x="190" y="1587"/>
                    </a:lnTo>
                    <a:lnTo>
                      <a:pt x="207" y="1591"/>
                    </a:lnTo>
                    <a:lnTo>
                      <a:pt x="220" y="1594"/>
                    </a:lnTo>
                    <a:lnTo>
                      <a:pt x="237" y="1598"/>
                    </a:lnTo>
                    <a:lnTo>
                      <a:pt x="257" y="1598"/>
                    </a:lnTo>
                    <a:lnTo>
                      <a:pt x="274" y="1598"/>
                    </a:lnTo>
                    <a:lnTo>
                      <a:pt x="290" y="1598"/>
                    </a:lnTo>
                    <a:lnTo>
                      <a:pt x="264" y="1598"/>
                    </a:lnTo>
                    <a:lnTo>
                      <a:pt x="234" y="1604"/>
                    </a:lnTo>
                    <a:lnTo>
                      <a:pt x="210" y="1621"/>
                    </a:lnTo>
                    <a:lnTo>
                      <a:pt x="193" y="1647"/>
                    </a:lnTo>
                    <a:lnTo>
                      <a:pt x="190" y="1681"/>
                    </a:lnTo>
                    <a:lnTo>
                      <a:pt x="200" y="1708"/>
                    </a:lnTo>
                    <a:lnTo>
                      <a:pt x="217" y="1728"/>
                    </a:lnTo>
                    <a:lnTo>
                      <a:pt x="239" y="1738"/>
                    </a:lnTo>
                    <a:lnTo>
                      <a:pt x="267" y="1751"/>
                    </a:lnTo>
                    <a:lnTo>
                      <a:pt x="294" y="1758"/>
                    </a:lnTo>
                    <a:lnTo>
                      <a:pt x="323" y="1768"/>
                    </a:lnTo>
                    <a:lnTo>
                      <a:pt x="353" y="1781"/>
                    </a:lnTo>
                    <a:lnTo>
                      <a:pt x="356" y="1783"/>
                    </a:lnTo>
                    <a:lnTo>
                      <a:pt x="356" y="1791"/>
                    </a:lnTo>
                    <a:lnTo>
                      <a:pt x="356" y="1798"/>
                    </a:lnTo>
                    <a:lnTo>
                      <a:pt x="353" y="1801"/>
                    </a:lnTo>
                    <a:lnTo>
                      <a:pt x="336" y="1811"/>
                    </a:lnTo>
                    <a:lnTo>
                      <a:pt x="327" y="1821"/>
                    </a:lnTo>
                    <a:lnTo>
                      <a:pt x="316" y="1831"/>
                    </a:lnTo>
                    <a:lnTo>
                      <a:pt x="310" y="1844"/>
                    </a:lnTo>
                    <a:lnTo>
                      <a:pt x="307" y="1858"/>
                    </a:lnTo>
                    <a:lnTo>
                      <a:pt x="307" y="1875"/>
                    </a:lnTo>
                    <a:lnTo>
                      <a:pt x="310" y="1887"/>
                    </a:lnTo>
                    <a:lnTo>
                      <a:pt x="313" y="1904"/>
                    </a:lnTo>
                    <a:lnTo>
                      <a:pt x="319" y="1917"/>
                    </a:lnTo>
                    <a:lnTo>
                      <a:pt x="327" y="1930"/>
                    </a:lnTo>
                    <a:lnTo>
                      <a:pt x="333" y="1947"/>
                    </a:lnTo>
                    <a:lnTo>
                      <a:pt x="330" y="1964"/>
                    </a:lnTo>
                    <a:lnTo>
                      <a:pt x="330" y="1961"/>
                    </a:lnTo>
                    <a:lnTo>
                      <a:pt x="333" y="1957"/>
                    </a:lnTo>
                    <a:lnTo>
                      <a:pt x="336" y="1957"/>
                    </a:lnTo>
                    <a:lnTo>
                      <a:pt x="336" y="1961"/>
                    </a:lnTo>
                    <a:lnTo>
                      <a:pt x="336" y="1977"/>
                    </a:lnTo>
                    <a:lnTo>
                      <a:pt x="343" y="2001"/>
                    </a:lnTo>
                    <a:lnTo>
                      <a:pt x="350" y="2027"/>
                    </a:lnTo>
                    <a:lnTo>
                      <a:pt x="359" y="2057"/>
                    </a:lnTo>
                    <a:lnTo>
                      <a:pt x="369" y="2084"/>
                    </a:lnTo>
                    <a:lnTo>
                      <a:pt x="383" y="2111"/>
                    </a:lnTo>
                    <a:lnTo>
                      <a:pt x="393" y="2131"/>
                    </a:lnTo>
                    <a:lnTo>
                      <a:pt x="406" y="2137"/>
                    </a:lnTo>
                    <a:lnTo>
                      <a:pt x="426" y="2137"/>
                    </a:lnTo>
                    <a:lnTo>
                      <a:pt x="446" y="2134"/>
                    </a:lnTo>
                    <a:lnTo>
                      <a:pt x="470" y="2134"/>
                    </a:lnTo>
                    <a:lnTo>
                      <a:pt x="436" y="2140"/>
                    </a:lnTo>
                    <a:lnTo>
                      <a:pt x="410" y="2153"/>
                    </a:lnTo>
                    <a:lnTo>
                      <a:pt x="389" y="2173"/>
                    </a:lnTo>
                    <a:lnTo>
                      <a:pt x="386" y="2193"/>
                    </a:lnTo>
                    <a:lnTo>
                      <a:pt x="399" y="2227"/>
                    </a:lnTo>
                    <a:lnTo>
                      <a:pt x="420" y="2257"/>
                    </a:lnTo>
                    <a:lnTo>
                      <a:pt x="440" y="2287"/>
                    </a:lnTo>
                    <a:lnTo>
                      <a:pt x="463" y="2317"/>
                    </a:lnTo>
                    <a:lnTo>
                      <a:pt x="483" y="2347"/>
                    </a:lnTo>
                    <a:lnTo>
                      <a:pt x="503" y="2376"/>
                    </a:lnTo>
                    <a:lnTo>
                      <a:pt x="516" y="2411"/>
                    </a:lnTo>
                    <a:lnTo>
                      <a:pt x="526" y="2443"/>
                    </a:lnTo>
                    <a:lnTo>
                      <a:pt x="570" y="252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77210" name="Group 410">
              <a:extLst>
                <a:ext uri="{FF2B5EF4-FFF2-40B4-BE49-F238E27FC236}">
                  <a16:creationId xmlns:a16="http://schemas.microsoft.com/office/drawing/2014/main" id="{A6EC2C12-79BA-9998-A80A-5571E6DD4DB4}"/>
                </a:ext>
              </a:extLst>
            </p:cNvPr>
            <p:cNvGrpSpPr>
              <a:grpSpLocks/>
            </p:cNvGrpSpPr>
            <p:nvPr/>
          </p:nvGrpSpPr>
          <p:grpSpPr bwMode="auto">
            <a:xfrm>
              <a:off x="1430" y="2358"/>
              <a:ext cx="3127" cy="1676"/>
              <a:chOff x="1430" y="2358"/>
              <a:chExt cx="3127" cy="1676"/>
            </a:xfrm>
          </p:grpSpPr>
          <p:sp>
            <p:nvSpPr>
              <p:cNvPr id="77010" name="Freeform 210">
                <a:extLst>
                  <a:ext uri="{FF2B5EF4-FFF2-40B4-BE49-F238E27FC236}">
                    <a16:creationId xmlns:a16="http://schemas.microsoft.com/office/drawing/2014/main" id="{F928962A-2A03-8431-1D7C-ACC0A1C24646}"/>
                  </a:ext>
                </a:extLst>
              </p:cNvPr>
              <p:cNvSpPr>
                <a:spLocks/>
              </p:cNvSpPr>
              <p:nvPr/>
            </p:nvSpPr>
            <p:spPr bwMode="auto">
              <a:xfrm>
                <a:off x="1925" y="3470"/>
                <a:ext cx="1351" cy="449"/>
              </a:xfrm>
              <a:custGeom>
                <a:avLst/>
                <a:gdLst>
                  <a:gd name="T0" fmla="*/ 2780 w 4052"/>
                  <a:gd name="T1" fmla="*/ 708 h 1347"/>
                  <a:gd name="T2" fmla="*/ 2653 w 4052"/>
                  <a:gd name="T3" fmla="*/ 665 h 1347"/>
                  <a:gd name="T4" fmla="*/ 2573 w 4052"/>
                  <a:gd name="T5" fmla="*/ 852 h 1347"/>
                  <a:gd name="T6" fmla="*/ 2653 w 4052"/>
                  <a:gd name="T7" fmla="*/ 1131 h 1347"/>
                  <a:gd name="T8" fmla="*/ 2541 w 4052"/>
                  <a:gd name="T9" fmla="*/ 1228 h 1347"/>
                  <a:gd name="T10" fmla="*/ 2557 w 4052"/>
                  <a:gd name="T11" fmla="*/ 884 h 1347"/>
                  <a:gd name="T12" fmla="*/ 2420 w 4052"/>
                  <a:gd name="T13" fmla="*/ 735 h 1347"/>
                  <a:gd name="T14" fmla="*/ 2300 w 4052"/>
                  <a:gd name="T15" fmla="*/ 842 h 1347"/>
                  <a:gd name="T16" fmla="*/ 2061 w 4052"/>
                  <a:gd name="T17" fmla="*/ 845 h 1347"/>
                  <a:gd name="T18" fmla="*/ 1980 w 4052"/>
                  <a:gd name="T19" fmla="*/ 875 h 1347"/>
                  <a:gd name="T20" fmla="*/ 1941 w 4052"/>
                  <a:gd name="T21" fmla="*/ 1014 h 1347"/>
                  <a:gd name="T22" fmla="*/ 1815 w 4052"/>
                  <a:gd name="T23" fmla="*/ 912 h 1347"/>
                  <a:gd name="T24" fmla="*/ 1615 w 4052"/>
                  <a:gd name="T25" fmla="*/ 978 h 1347"/>
                  <a:gd name="T26" fmla="*/ 1302 w 4052"/>
                  <a:gd name="T27" fmla="*/ 892 h 1347"/>
                  <a:gd name="T28" fmla="*/ 1078 w 4052"/>
                  <a:gd name="T29" fmla="*/ 915 h 1347"/>
                  <a:gd name="T30" fmla="*/ 1016 w 4052"/>
                  <a:gd name="T31" fmla="*/ 1151 h 1347"/>
                  <a:gd name="T32" fmla="*/ 986 w 4052"/>
                  <a:gd name="T33" fmla="*/ 955 h 1347"/>
                  <a:gd name="T34" fmla="*/ 906 w 4052"/>
                  <a:gd name="T35" fmla="*/ 1041 h 1347"/>
                  <a:gd name="T36" fmla="*/ 757 w 4052"/>
                  <a:gd name="T37" fmla="*/ 941 h 1347"/>
                  <a:gd name="T38" fmla="*/ 703 w 4052"/>
                  <a:gd name="T39" fmla="*/ 1221 h 1347"/>
                  <a:gd name="T40" fmla="*/ 616 w 4052"/>
                  <a:gd name="T41" fmla="*/ 904 h 1347"/>
                  <a:gd name="T42" fmla="*/ 563 w 4052"/>
                  <a:gd name="T43" fmla="*/ 889 h 1347"/>
                  <a:gd name="T44" fmla="*/ 420 w 4052"/>
                  <a:gd name="T45" fmla="*/ 782 h 1347"/>
                  <a:gd name="T46" fmla="*/ 280 w 4052"/>
                  <a:gd name="T47" fmla="*/ 832 h 1347"/>
                  <a:gd name="T48" fmla="*/ 47 w 4052"/>
                  <a:gd name="T49" fmla="*/ 562 h 1347"/>
                  <a:gd name="T50" fmla="*/ 124 w 4052"/>
                  <a:gd name="T51" fmla="*/ 539 h 1347"/>
                  <a:gd name="T52" fmla="*/ 469 w 4052"/>
                  <a:gd name="T53" fmla="*/ 671 h 1347"/>
                  <a:gd name="T54" fmla="*/ 720 w 4052"/>
                  <a:gd name="T55" fmla="*/ 742 h 1347"/>
                  <a:gd name="T56" fmla="*/ 837 w 4052"/>
                  <a:gd name="T57" fmla="*/ 745 h 1347"/>
                  <a:gd name="T58" fmla="*/ 1049 w 4052"/>
                  <a:gd name="T59" fmla="*/ 742 h 1347"/>
                  <a:gd name="T60" fmla="*/ 1418 w 4052"/>
                  <a:gd name="T61" fmla="*/ 765 h 1347"/>
                  <a:gd name="T62" fmla="*/ 1619 w 4052"/>
                  <a:gd name="T63" fmla="*/ 758 h 1347"/>
                  <a:gd name="T64" fmla="*/ 1788 w 4052"/>
                  <a:gd name="T65" fmla="*/ 721 h 1347"/>
                  <a:gd name="T66" fmla="*/ 2012 w 4052"/>
                  <a:gd name="T67" fmla="*/ 622 h 1347"/>
                  <a:gd name="T68" fmla="*/ 2214 w 4052"/>
                  <a:gd name="T69" fmla="*/ 475 h 1347"/>
                  <a:gd name="T70" fmla="*/ 2390 w 4052"/>
                  <a:gd name="T71" fmla="*/ 332 h 1347"/>
                  <a:gd name="T72" fmla="*/ 2564 w 4052"/>
                  <a:gd name="T73" fmla="*/ 246 h 1347"/>
                  <a:gd name="T74" fmla="*/ 2683 w 4052"/>
                  <a:gd name="T75" fmla="*/ 152 h 1347"/>
                  <a:gd name="T76" fmla="*/ 2767 w 4052"/>
                  <a:gd name="T77" fmla="*/ 116 h 1347"/>
                  <a:gd name="T78" fmla="*/ 2993 w 4052"/>
                  <a:gd name="T79" fmla="*/ 6 h 1347"/>
                  <a:gd name="T80" fmla="*/ 3133 w 4052"/>
                  <a:gd name="T81" fmla="*/ 33 h 1347"/>
                  <a:gd name="T82" fmla="*/ 3399 w 4052"/>
                  <a:gd name="T83" fmla="*/ 102 h 1347"/>
                  <a:gd name="T84" fmla="*/ 3602 w 4052"/>
                  <a:gd name="T85" fmla="*/ 136 h 1347"/>
                  <a:gd name="T86" fmla="*/ 3828 w 4052"/>
                  <a:gd name="T87" fmla="*/ 150 h 1347"/>
                  <a:gd name="T88" fmla="*/ 3992 w 4052"/>
                  <a:gd name="T89" fmla="*/ 253 h 1347"/>
                  <a:gd name="T90" fmla="*/ 4048 w 4052"/>
                  <a:gd name="T91" fmla="*/ 592 h 1347"/>
                  <a:gd name="T92" fmla="*/ 4012 w 4052"/>
                  <a:gd name="T93" fmla="*/ 752 h 1347"/>
                  <a:gd name="T94" fmla="*/ 3888 w 4052"/>
                  <a:gd name="T95" fmla="*/ 542 h 1347"/>
                  <a:gd name="T96" fmla="*/ 3762 w 4052"/>
                  <a:gd name="T97" fmla="*/ 525 h 1347"/>
                  <a:gd name="T98" fmla="*/ 3665 w 4052"/>
                  <a:gd name="T99" fmla="*/ 482 h 1347"/>
                  <a:gd name="T100" fmla="*/ 3602 w 4052"/>
                  <a:gd name="T101" fmla="*/ 352 h 1347"/>
                  <a:gd name="T102" fmla="*/ 3439 w 4052"/>
                  <a:gd name="T103" fmla="*/ 651 h 1347"/>
                  <a:gd name="T104" fmla="*/ 3499 w 4052"/>
                  <a:gd name="T105" fmla="*/ 499 h 1347"/>
                  <a:gd name="T106" fmla="*/ 3499 w 4052"/>
                  <a:gd name="T107" fmla="*/ 375 h 1347"/>
                  <a:gd name="T108" fmla="*/ 3376 w 4052"/>
                  <a:gd name="T109" fmla="*/ 369 h 1347"/>
                  <a:gd name="T110" fmla="*/ 3252 w 4052"/>
                  <a:gd name="T111" fmla="*/ 388 h 1347"/>
                  <a:gd name="T112" fmla="*/ 3156 w 4052"/>
                  <a:gd name="T113" fmla="*/ 475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2" h="1347">
                    <a:moveTo>
                      <a:pt x="3026" y="599"/>
                    </a:moveTo>
                    <a:lnTo>
                      <a:pt x="2999" y="619"/>
                    </a:lnTo>
                    <a:lnTo>
                      <a:pt x="2966" y="642"/>
                    </a:lnTo>
                    <a:lnTo>
                      <a:pt x="2926" y="662"/>
                    </a:lnTo>
                    <a:lnTo>
                      <a:pt x="2886" y="682"/>
                    </a:lnTo>
                    <a:lnTo>
                      <a:pt x="2850" y="699"/>
                    </a:lnTo>
                    <a:lnTo>
                      <a:pt x="2817" y="708"/>
                    </a:lnTo>
                    <a:lnTo>
                      <a:pt x="2793" y="711"/>
                    </a:lnTo>
                    <a:lnTo>
                      <a:pt x="2780" y="708"/>
                    </a:lnTo>
                    <a:lnTo>
                      <a:pt x="2770" y="695"/>
                    </a:lnTo>
                    <a:lnTo>
                      <a:pt x="2757" y="679"/>
                    </a:lnTo>
                    <a:lnTo>
                      <a:pt x="2740" y="668"/>
                    </a:lnTo>
                    <a:lnTo>
                      <a:pt x="2723" y="659"/>
                    </a:lnTo>
                    <a:lnTo>
                      <a:pt x="2707" y="651"/>
                    </a:lnTo>
                    <a:lnTo>
                      <a:pt x="2690" y="648"/>
                    </a:lnTo>
                    <a:lnTo>
                      <a:pt x="2673" y="651"/>
                    </a:lnTo>
                    <a:lnTo>
                      <a:pt x="2656" y="662"/>
                    </a:lnTo>
                    <a:lnTo>
                      <a:pt x="2653" y="665"/>
                    </a:lnTo>
                    <a:lnTo>
                      <a:pt x="2646" y="675"/>
                    </a:lnTo>
                    <a:lnTo>
                      <a:pt x="2643" y="682"/>
                    </a:lnTo>
                    <a:lnTo>
                      <a:pt x="2636" y="688"/>
                    </a:lnTo>
                    <a:lnTo>
                      <a:pt x="2610" y="705"/>
                    </a:lnTo>
                    <a:lnTo>
                      <a:pt x="2584" y="718"/>
                    </a:lnTo>
                    <a:lnTo>
                      <a:pt x="2567" y="735"/>
                    </a:lnTo>
                    <a:lnTo>
                      <a:pt x="2561" y="758"/>
                    </a:lnTo>
                    <a:lnTo>
                      <a:pt x="2567" y="812"/>
                    </a:lnTo>
                    <a:lnTo>
                      <a:pt x="2573" y="852"/>
                    </a:lnTo>
                    <a:lnTo>
                      <a:pt x="2577" y="882"/>
                    </a:lnTo>
                    <a:lnTo>
                      <a:pt x="2584" y="908"/>
                    </a:lnTo>
                    <a:lnTo>
                      <a:pt x="2587" y="935"/>
                    </a:lnTo>
                    <a:lnTo>
                      <a:pt x="2590" y="968"/>
                    </a:lnTo>
                    <a:lnTo>
                      <a:pt x="2597" y="1008"/>
                    </a:lnTo>
                    <a:lnTo>
                      <a:pt x="2606" y="1065"/>
                    </a:lnTo>
                    <a:lnTo>
                      <a:pt x="2616" y="1088"/>
                    </a:lnTo>
                    <a:lnTo>
                      <a:pt x="2633" y="1111"/>
                    </a:lnTo>
                    <a:lnTo>
                      <a:pt x="2653" y="1131"/>
                    </a:lnTo>
                    <a:lnTo>
                      <a:pt x="2661" y="1151"/>
                    </a:lnTo>
                    <a:lnTo>
                      <a:pt x="2656" y="1171"/>
                    </a:lnTo>
                    <a:lnTo>
                      <a:pt x="2646" y="1184"/>
                    </a:lnTo>
                    <a:lnTo>
                      <a:pt x="2633" y="1195"/>
                    </a:lnTo>
                    <a:lnTo>
                      <a:pt x="2616" y="1204"/>
                    </a:lnTo>
                    <a:lnTo>
                      <a:pt x="2601" y="1212"/>
                    </a:lnTo>
                    <a:lnTo>
                      <a:pt x="2581" y="1217"/>
                    </a:lnTo>
                    <a:lnTo>
                      <a:pt x="2561" y="1221"/>
                    </a:lnTo>
                    <a:lnTo>
                      <a:pt x="2541" y="1228"/>
                    </a:lnTo>
                    <a:lnTo>
                      <a:pt x="2557" y="1192"/>
                    </a:lnTo>
                    <a:lnTo>
                      <a:pt x="2570" y="1155"/>
                    </a:lnTo>
                    <a:lnTo>
                      <a:pt x="2581" y="1115"/>
                    </a:lnTo>
                    <a:lnTo>
                      <a:pt x="2587" y="1078"/>
                    </a:lnTo>
                    <a:lnTo>
                      <a:pt x="2587" y="1038"/>
                    </a:lnTo>
                    <a:lnTo>
                      <a:pt x="2584" y="998"/>
                    </a:lnTo>
                    <a:lnTo>
                      <a:pt x="2581" y="961"/>
                    </a:lnTo>
                    <a:lnTo>
                      <a:pt x="2570" y="921"/>
                    </a:lnTo>
                    <a:lnTo>
                      <a:pt x="2557" y="884"/>
                    </a:lnTo>
                    <a:lnTo>
                      <a:pt x="2544" y="848"/>
                    </a:lnTo>
                    <a:lnTo>
                      <a:pt x="2527" y="812"/>
                    </a:lnTo>
                    <a:lnTo>
                      <a:pt x="2507" y="775"/>
                    </a:lnTo>
                    <a:lnTo>
                      <a:pt x="2487" y="742"/>
                    </a:lnTo>
                    <a:lnTo>
                      <a:pt x="2464" y="711"/>
                    </a:lnTo>
                    <a:lnTo>
                      <a:pt x="2437" y="682"/>
                    </a:lnTo>
                    <a:lnTo>
                      <a:pt x="2410" y="651"/>
                    </a:lnTo>
                    <a:lnTo>
                      <a:pt x="2417" y="695"/>
                    </a:lnTo>
                    <a:lnTo>
                      <a:pt x="2420" y="735"/>
                    </a:lnTo>
                    <a:lnTo>
                      <a:pt x="2420" y="778"/>
                    </a:lnTo>
                    <a:lnTo>
                      <a:pt x="2417" y="818"/>
                    </a:lnTo>
                    <a:lnTo>
                      <a:pt x="2410" y="862"/>
                    </a:lnTo>
                    <a:lnTo>
                      <a:pt x="2400" y="902"/>
                    </a:lnTo>
                    <a:lnTo>
                      <a:pt x="2387" y="941"/>
                    </a:lnTo>
                    <a:lnTo>
                      <a:pt x="2374" y="981"/>
                    </a:lnTo>
                    <a:lnTo>
                      <a:pt x="2360" y="932"/>
                    </a:lnTo>
                    <a:lnTo>
                      <a:pt x="2337" y="884"/>
                    </a:lnTo>
                    <a:lnTo>
                      <a:pt x="2300" y="842"/>
                    </a:lnTo>
                    <a:lnTo>
                      <a:pt x="2260" y="805"/>
                    </a:lnTo>
                    <a:lnTo>
                      <a:pt x="2218" y="782"/>
                    </a:lnTo>
                    <a:lnTo>
                      <a:pt x="2174" y="768"/>
                    </a:lnTo>
                    <a:lnTo>
                      <a:pt x="2134" y="772"/>
                    </a:lnTo>
                    <a:lnTo>
                      <a:pt x="2101" y="795"/>
                    </a:lnTo>
                    <a:lnTo>
                      <a:pt x="2091" y="808"/>
                    </a:lnTo>
                    <a:lnTo>
                      <a:pt x="2081" y="822"/>
                    </a:lnTo>
                    <a:lnTo>
                      <a:pt x="2071" y="832"/>
                    </a:lnTo>
                    <a:lnTo>
                      <a:pt x="2061" y="845"/>
                    </a:lnTo>
                    <a:lnTo>
                      <a:pt x="2054" y="858"/>
                    </a:lnTo>
                    <a:lnTo>
                      <a:pt x="2047" y="875"/>
                    </a:lnTo>
                    <a:lnTo>
                      <a:pt x="2044" y="889"/>
                    </a:lnTo>
                    <a:lnTo>
                      <a:pt x="2044" y="904"/>
                    </a:lnTo>
                    <a:lnTo>
                      <a:pt x="2027" y="889"/>
                    </a:lnTo>
                    <a:lnTo>
                      <a:pt x="2015" y="869"/>
                    </a:lnTo>
                    <a:lnTo>
                      <a:pt x="2004" y="855"/>
                    </a:lnTo>
                    <a:lnTo>
                      <a:pt x="1995" y="855"/>
                    </a:lnTo>
                    <a:lnTo>
                      <a:pt x="1980" y="875"/>
                    </a:lnTo>
                    <a:lnTo>
                      <a:pt x="1972" y="899"/>
                    </a:lnTo>
                    <a:lnTo>
                      <a:pt x="1968" y="924"/>
                    </a:lnTo>
                    <a:lnTo>
                      <a:pt x="1968" y="951"/>
                    </a:lnTo>
                    <a:lnTo>
                      <a:pt x="1964" y="978"/>
                    </a:lnTo>
                    <a:lnTo>
                      <a:pt x="1964" y="1008"/>
                    </a:lnTo>
                    <a:lnTo>
                      <a:pt x="1964" y="1034"/>
                    </a:lnTo>
                    <a:lnTo>
                      <a:pt x="1958" y="1061"/>
                    </a:lnTo>
                    <a:lnTo>
                      <a:pt x="1951" y="1034"/>
                    </a:lnTo>
                    <a:lnTo>
                      <a:pt x="1941" y="1014"/>
                    </a:lnTo>
                    <a:lnTo>
                      <a:pt x="1931" y="991"/>
                    </a:lnTo>
                    <a:lnTo>
                      <a:pt x="1915" y="975"/>
                    </a:lnTo>
                    <a:lnTo>
                      <a:pt x="1901" y="955"/>
                    </a:lnTo>
                    <a:lnTo>
                      <a:pt x="1885" y="939"/>
                    </a:lnTo>
                    <a:lnTo>
                      <a:pt x="1868" y="924"/>
                    </a:lnTo>
                    <a:lnTo>
                      <a:pt x="1851" y="908"/>
                    </a:lnTo>
                    <a:lnTo>
                      <a:pt x="1838" y="902"/>
                    </a:lnTo>
                    <a:lnTo>
                      <a:pt x="1828" y="902"/>
                    </a:lnTo>
                    <a:lnTo>
                      <a:pt x="1815" y="912"/>
                    </a:lnTo>
                    <a:lnTo>
                      <a:pt x="1804" y="924"/>
                    </a:lnTo>
                    <a:lnTo>
                      <a:pt x="1794" y="941"/>
                    </a:lnTo>
                    <a:lnTo>
                      <a:pt x="1784" y="961"/>
                    </a:lnTo>
                    <a:lnTo>
                      <a:pt x="1771" y="978"/>
                    </a:lnTo>
                    <a:lnTo>
                      <a:pt x="1759" y="991"/>
                    </a:lnTo>
                    <a:lnTo>
                      <a:pt x="1722" y="991"/>
                    </a:lnTo>
                    <a:lnTo>
                      <a:pt x="1684" y="988"/>
                    </a:lnTo>
                    <a:lnTo>
                      <a:pt x="1651" y="984"/>
                    </a:lnTo>
                    <a:lnTo>
                      <a:pt x="1615" y="978"/>
                    </a:lnTo>
                    <a:lnTo>
                      <a:pt x="1582" y="968"/>
                    </a:lnTo>
                    <a:lnTo>
                      <a:pt x="1545" y="959"/>
                    </a:lnTo>
                    <a:lnTo>
                      <a:pt x="1512" y="944"/>
                    </a:lnTo>
                    <a:lnTo>
                      <a:pt x="1475" y="932"/>
                    </a:lnTo>
                    <a:lnTo>
                      <a:pt x="1441" y="921"/>
                    </a:lnTo>
                    <a:lnTo>
                      <a:pt x="1406" y="912"/>
                    </a:lnTo>
                    <a:lnTo>
                      <a:pt x="1371" y="902"/>
                    </a:lnTo>
                    <a:lnTo>
                      <a:pt x="1335" y="895"/>
                    </a:lnTo>
                    <a:lnTo>
                      <a:pt x="1302" y="892"/>
                    </a:lnTo>
                    <a:lnTo>
                      <a:pt x="1269" y="889"/>
                    </a:lnTo>
                    <a:lnTo>
                      <a:pt x="1235" y="892"/>
                    </a:lnTo>
                    <a:lnTo>
                      <a:pt x="1202" y="899"/>
                    </a:lnTo>
                    <a:lnTo>
                      <a:pt x="1169" y="912"/>
                    </a:lnTo>
                    <a:lnTo>
                      <a:pt x="1152" y="919"/>
                    </a:lnTo>
                    <a:lnTo>
                      <a:pt x="1133" y="919"/>
                    </a:lnTo>
                    <a:lnTo>
                      <a:pt x="1113" y="919"/>
                    </a:lnTo>
                    <a:lnTo>
                      <a:pt x="1095" y="919"/>
                    </a:lnTo>
                    <a:lnTo>
                      <a:pt x="1078" y="915"/>
                    </a:lnTo>
                    <a:lnTo>
                      <a:pt x="1066" y="915"/>
                    </a:lnTo>
                    <a:lnTo>
                      <a:pt x="1056" y="919"/>
                    </a:lnTo>
                    <a:lnTo>
                      <a:pt x="1049" y="921"/>
                    </a:lnTo>
                    <a:lnTo>
                      <a:pt x="1039" y="959"/>
                    </a:lnTo>
                    <a:lnTo>
                      <a:pt x="1029" y="996"/>
                    </a:lnTo>
                    <a:lnTo>
                      <a:pt x="1026" y="1034"/>
                    </a:lnTo>
                    <a:lnTo>
                      <a:pt x="1022" y="1071"/>
                    </a:lnTo>
                    <a:lnTo>
                      <a:pt x="1019" y="1111"/>
                    </a:lnTo>
                    <a:lnTo>
                      <a:pt x="1016" y="1151"/>
                    </a:lnTo>
                    <a:lnTo>
                      <a:pt x="1009" y="1192"/>
                    </a:lnTo>
                    <a:lnTo>
                      <a:pt x="1002" y="1232"/>
                    </a:lnTo>
                    <a:lnTo>
                      <a:pt x="999" y="1192"/>
                    </a:lnTo>
                    <a:lnTo>
                      <a:pt x="999" y="1151"/>
                    </a:lnTo>
                    <a:lnTo>
                      <a:pt x="1002" y="1111"/>
                    </a:lnTo>
                    <a:lnTo>
                      <a:pt x="1006" y="1068"/>
                    </a:lnTo>
                    <a:lnTo>
                      <a:pt x="1002" y="1028"/>
                    </a:lnTo>
                    <a:lnTo>
                      <a:pt x="999" y="991"/>
                    </a:lnTo>
                    <a:lnTo>
                      <a:pt x="986" y="955"/>
                    </a:lnTo>
                    <a:lnTo>
                      <a:pt x="966" y="919"/>
                    </a:lnTo>
                    <a:lnTo>
                      <a:pt x="963" y="928"/>
                    </a:lnTo>
                    <a:lnTo>
                      <a:pt x="959" y="935"/>
                    </a:lnTo>
                    <a:lnTo>
                      <a:pt x="956" y="944"/>
                    </a:lnTo>
                    <a:lnTo>
                      <a:pt x="953" y="948"/>
                    </a:lnTo>
                    <a:lnTo>
                      <a:pt x="936" y="968"/>
                    </a:lnTo>
                    <a:lnTo>
                      <a:pt x="929" y="996"/>
                    </a:lnTo>
                    <a:lnTo>
                      <a:pt x="922" y="1021"/>
                    </a:lnTo>
                    <a:lnTo>
                      <a:pt x="906" y="1041"/>
                    </a:lnTo>
                    <a:lnTo>
                      <a:pt x="909" y="1004"/>
                    </a:lnTo>
                    <a:lnTo>
                      <a:pt x="902" y="968"/>
                    </a:lnTo>
                    <a:lnTo>
                      <a:pt x="896" y="939"/>
                    </a:lnTo>
                    <a:lnTo>
                      <a:pt x="882" y="912"/>
                    </a:lnTo>
                    <a:lnTo>
                      <a:pt x="862" y="892"/>
                    </a:lnTo>
                    <a:lnTo>
                      <a:pt x="842" y="882"/>
                    </a:lnTo>
                    <a:lnTo>
                      <a:pt x="820" y="882"/>
                    </a:lnTo>
                    <a:lnTo>
                      <a:pt x="792" y="895"/>
                    </a:lnTo>
                    <a:lnTo>
                      <a:pt x="757" y="941"/>
                    </a:lnTo>
                    <a:lnTo>
                      <a:pt x="740" y="996"/>
                    </a:lnTo>
                    <a:lnTo>
                      <a:pt x="737" y="1055"/>
                    </a:lnTo>
                    <a:lnTo>
                      <a:pt x="740" y="1121"/>
                    </a:lnTo>
                    <a:lnTo>
                      <a:pt x="743" y="1184"/>
                    </a:lnTo>
                    <a:lnTo>
                      <a:pt x="737" y="1244"/>
                    </a:lnTo>
                    <a:lnTo>
                      <a:pt x="713" y="1301"/>
                    </a:lnTo>
                    <a:lnTo>
                      <a:pt x="666" y="1347"/>
                    </a:lnTo>
                    <a:lnTo>
                      <a:pt x="686" y="1287"/>
                    </a:lnTo>
                    <a:lnTo>
                      <a:pt x="703" y="1221"/>
                    </a:lnTo>
                    <a:lnTo>
                      <a:pt x="720" y="1151"/>
                    </a:lnTo>
                    <a:lnTo>
                      <a:pt x="725" y="1078"/>
                    </a:lnTo>
                    <a:lnTo>
                      <a:pt x="725" y="1011"/>
                    </a:lnTo>
                    <a:lnTo>
                      <a:pt x="710" y="955"/>
                    </a:lnTo>
                    <a:lnTo>
                      <a:pt x="680" y="908"/>
                    </a:lnTo>
                    <a:lnTo>
                      <a:pt x="630" y="882"/>
                    </a:lnTo>
                    <a:lnTo>
                      <a:pt x="626" y="884"/>
                    </a:lnTo>
                    <a:lnTo>
                      <a:pt x="620" y="892"/>
                    </a:lnTo>
                    <a:lnTo>
                      <a:pt x="616" y="904"/>
                    </a:lnTo>
                    <a:lnTo>
                      <a:pt x="613" y="921"/>
                    </a:lnTo>
                    <a:lnTo>
                      <a:pt x="603" y="941"/>
                    </a:lnTo>
                    <a:lnTo>
                      <a:pt x="593" y="959"/>
                    </a:lnTo>
                    <a:lnTo>
                      <a:pt x="579" y="971"/>
                    </a:lnTo>
                    <a:lnTo>
                      <a:pt x="563" y="981"/>
                    </a:lnTo>
                    <a:lnTo>
                      <a:pt x="563" y="959"/>
                    </a:lnTo>
                    <a:lnTo>
                      <a:pt x="566" y="935"/>
                    </a:lnTo>
                    <a:lnTo>
                      <a:pt x="566" y="912"/>
                    </a:lnTo>
                    <a:lnTo>
                      <a:pt x="563" y="889"/>
                    </a:lnTo>
                    <a:lnTo>
                      <a:pt x="559" y="869"/>
                    </a:lnTo>
                    <a:lnTo>
                      <a:pt x="556" y="848"/>
                    </a:lnTo>
                    <a:lnTo>
                      <a:pt x="546" y="835"/>
                    </a:lnTo>
                    <a:lnTo>
                      <a:pt x="533" y="825"/>
                    </a:lnTo>
                    <a:lnTo>
                      <a:pt x="506" y="812"/>
                    </a:lnTo>
                    <a:lnTo>
                      <a:pt x="484" y="802"/>
                    </a:lnTo>
                    <a:lnTo>
                      <a:pt x="460" y="798"/>
                    </a:lnTo>
                    <a:lnTo>
                      <a:pt x="437" y="792"/>
                    </a:lnTo>
                    <a:lnTo>
                      <a:pt x="420" y="782"/>
                    </a:lnTo>
                    <a:lnTo>
                      <a:pt x="400" y="768"/>
                    </a:lnTo>
                    <a:lnTo>
                      <a:pt x="383" y="752"/>
                    </a:lnTo>
                    <a:lnTo>
                      <a:pt x="370" y="721"/>
                    </a:lnTo>
                    <a:lnTo>
                      <a:pt x="373" y="748"/>
                    </a:lnTo>
                    <a:lnTo>
                      <a:pt x="363" y="772"/>
                    </a:lnTo>
                    <a:lnTo>
                      <a:pt x="350" y="792"/>
                    </a:lnTo>
                    <a:lnTo>
                      <a:pt x="327" y="805"/>
                    </a:lnTo>
                    <a:lnTo>
                      <a:pt x="303" y="818"/>
                    </a:lnTo>
                    <a:lnTo>
                      <a:pt x="280" y="832"/>
                    </a:lnTo>
                    <a:lnTo>
                      <a:pt x="253" y="845"/>
                    </a:lnTo>
                    <a:lnTo>
                      <a:pt x="233" y="858"/>
                    </a:lnTo>
                    <a:lnTo>
                      <a:pt x="260" y="792"/>
                    </a:lnTo>
                    <a:lnTo>
                      <a:pt x="260" y="738"/>
                    </a:lnTo>
                    <a:lnTo>
                      <a:pt x="240" y="695"/>
                    </a:lnTo>
                    <a:lnTo>
                      <a:pt x="203" y="659"/>
                    </a:lnTo>
                    <a:lnTo>
                      <a:pt x="154" y="628"/>
                    </a:lnTo>
                    <a:lnTo>
                      <a:pt x="100" y="599"/>
                    </a:lnTo>
                    <a:lnTo>
                      <a:pt x="47" y="562"/>
                    </a:lnTo>
                    <a:lnTo>
                      <a:pt x="0" y="522"/>
                    </a:lnTo>
                    <a:lnTo>
                      <a:pt x="20" y="535"/>
                    </a:lnTo>
                    <a:lnTo>
                      <a:pt x="34" y="529"/>
                    </a:lnTo>
                    <a:lnTo>
                      <a:pt x="47" y="515"/>
                    </a:lnTo>
                    <a:lnTo>
                      <a:pt x="67" y="502"/>
                    </a:lnTo>
                    <a:lnTo>
                      <a:pt x="77" y="505"/>
                    </a:lnTo>
                    <a:lnTo>
                      <a:pt x="91" y="515"/>
                    </a:lnTo>
                    <a:lnTo>
                      <a:pt x="107" y="529"/>
                    </a:lnTo>
                    <a:lnTo>
                      <a:pt x="124" y="539"/>
                    </a:lnTo>
                    <a:lnTo>
                      <a:pt x="164" y="552"/>
                    </a:lnTo>
                    <a:lnTo>
                      <a:pt x="200" y="572"/>
                    </a:lnTo>
                    <a:lnTo>
                      <a:pt x="240" y="592"/>
                    </a:lnTo>
                    <a:lnTo>
                      <a:pt x="277" y="611"/>
                    </a:lnTo>
                    <a:lnTo>
                      <a:pt x="317" y="631"/>
                    </a:lnTo>
                    <a:lnTo>
                      <a:pt x="353" y="648"/>
                    </a:lnTo>
                    <a:lnTo>
                      <a:pt x="397" y="662"/>
                    </a:lnTo>
                    <a:lnTo>
                      <a:pt x="437" y="668"/>
                    </a:lnTo>
                    <a:lnTo>
                      <a:pt x="469" y="671"/>
                    </a:lnTo>
                    <a:lnTo>
                      <a:pt x="504" y="675"/>
                    </a:lnTo>
                    <a:lnTo>
                      <a:pt x="536" y="679"/>
                    </a:lnTo>
                    <a:lnTo>
                      <a:pt x="569" y="685"/>
                    </a:lnTo>
                    <a:lnTo>
                      <a:pt x="600" y="695"/>
                    </a:lnTo>
                    <a:lnTo>
                      <a:pt x="630" y="705"/>
                    </a:lnTo>
                    <a:lnTo>
                      <a:pt x="660" y="721"/>
                    </a:lnTo>
                    <a:lnTo>
                      <a:pt x="686" y="745"/>
                    </a:lnTo>
                    <a:lnTo>
                      <a:pt x="703" y="748"/>
                    </a:lnTo>
                    <a:lnTo>
                      <a:pt x="720" y="742"/>
                    </a:lnTo>
                    <a:lnTo>
                      <a:pt x="740" y="732"/>
                    </a:lnTo>
                    <a:lnTo>
                      <a:pt x="760" y="721"/>
                    </a:lnTo>
                    <a:lnTo>
                      <a:pt x="773" y="725"/>
                    </a:lnTo>
                    <a:lnTo>
                      <a:pt x="782" y="742"/>
                    </a:lnTo>
                    <a:lnTo>
                      <a:pt x="792" y="758"/>
                    </a:lnTo>
                    <a:lnTo>
                      <a:pt x="809" y="758"/>
                    </a:lnTo>
                    <a:lnTo>
                      <a:pt x="820" y="755"/>
                    </a:lnTo>
                    <a:lnTo>
                      <a:pt x="826" y="752"/>
                    </a:lnTo>
                    <a:lnTo>
                      <a:pt x="837" y="745"/>
                    </a:lnTo>
                    <a:lnTo>
                      <a:pt x="842" y="738"/>
                    </a:lnTo>
                    <a:lnTo>
                      <a:pt x="846" y="745"/>
                    </a:lnTo>
                    <a:lnTo>
                      <a:pt x="852" y="748"/>
                    </a:lnTo>
                    <a:lnTo>
                      <a:pt x="857" y="752"/>
                    </a:lnTo>
                    <a:lnTo>
                      <a:pt x="859" y="752"/>
                    </a:lnTo>
                    <a:lnTo>
                      <a:pt x="906" y="745"/>
                    </a:lnTo>
                    <a:lnTo>
                      <a:pt x="956" y="742"/>
                    </a:lnTo>
                    <a:lnTo>
                      <a:pt x="1002" y="742"/>
                    </a:lnTo>
                    <a:lnTo>
                      <a:pt x="1049" y="742"/>
                    </a:lnTo>
                    <a:lnTo>
                      <a:pt x="1095" y="745"/>
                    </a:lnTo>
                    <a:lnTo>
                      <a:pt x="1145" y="748"/>
                    </a:lnTo>
                    <a:lnTo>
                      <a:pt x="1192" y="748"/>
                    </a:lnTo>
                    <a:lnTo>
                      <a:pt x="1239" y="745"/>
                    </a:lnTo>
                    <a:lnTo>
                      <a:pt x="1276" y="745"/>
                    </a:lnTo>
                    <a:lnTo>
                      <a:pt x="1312" y="748"/>
                    </a:lnTo>
                    <a:lnTo>
                      <a:pt x="1349" y="755"/>
                    </a:lnTo>
                    <a:lnTo>
                      <a:pt x="1386" y="762"/>
                    </a:lnTo>
                    <a:lnTo>
                      <a:pt x="1418" y="765"/>
                    </a:lnTo>
                    <a:lnTo>
                      <a:pt x="1451" y="765"/>
                    </a:lnTo>
                    <a:lnTo>
                      <a:pt x="1485" y="755"/>
                    </a:lnTo>
                    <a:lnTo>
                      <a:pt x="1518" y="738"/>
                    </a:lnTo>
                    <a:lnTo>
                      <a:pt x="1532" y="732"/>
                    </a:lnTo>
                    <a:lnTo>
                      <a:pt x="1548" y="732"/>
                    </a:lnTo>
                    <a:lnTo>
                      <a:pt x="1565" y="735"/>
                    </a:lnTo>
                    <a:lnTo>
                      <a:pt x="1582" y="742"/>
                    </a:lnTo>
                    <a:lnTo>
                      <a:pt x="1602" y="748"/>
                    </a:lnTo>
                    <a:lnTo>
                      <a:pt x="1619" y="758"/>
                    </a:lnTo>
                    <a:lnTo>
                      <a:pt x="1635" y="768"/>
                    </a:lnTo>
                    <a:lnTo>
                      <a:pt x="1651" y="775"/>
                    </a:lnTo>
                    <a:lnTo>
                      <a:pt x="1662" y="775"/>
                    </a:lnTo>
                    <a:lnTo>
                      <a:pt x="1675" y="775"/>
                    </a:lnTo>
                    <a:lnTo>
                      <a:pt x="1688" y="772"/>
                    </a:lnTo>
                    <a:lnTo>
                      <a:pt x="1699" y="765"/>
                    </a:lnTo>
                    <a:lnTo>
                      <a:pt x="1728" y="742"/>
                    </a:lnTo>
                    <a:lnTo>
                      <a:pt x="1759" y="728"/>
                    </a:lnTo>
                    <a:lnTo>
                      <a:pt x="1788" y="721"/>
                    </a:lnTo>
                    <a:lnTo>
                      <a:pt x="1821" y="715"/>
                    </a:lnTo>
                    <a:lnTo>
                      <a:pt x="1851" y="715"/>
                    </a:lnTo>
                    <a:lnTo>
                      <a:pt x="1881" y="708"/>
                    </a:lnTo>
                    <a:lnTo>
                      <a:pt x="1908" y="701"/>
                    </a:lnTo>
                    <a:lnTo>
                      <a:pt x="1931" y="685"/>
                    </a:lnTo>
                    <a:lnTo>
                      <a:pt x="1948" y="668"/>
                    </a:lnTo>
                    <a:lnTo>
                      <a:pt x="1968" y="656"/>
                    </a:lnTo>
                    <a:lnTo>
                      <a:pt x="1987" y="639"/>
                    </a:lnTo>
                    <a:lnTo>
                      <a:pt x="2012" y="622"/>
                    </a:lnTo>
                    <a:lnTo>
                      <a:pt x="2032" y="608"/>
                    </a:lnTo>
                    <a:lnTo>
                      <a:pt x="2054" y="596"/>
                    </a:lnTo>
                    <a:lnTo>
                      <a:pt x="2077" y="582"/>
                    </a:lnTo>
                    <a:lnTo>
                      <a:pt x="2101" y="572"/>
                    </a:lnTo>
                    <a:lnTo>
                      <a:pt x="2121" y="556"/>
                    </a:lnTo>
                    <a:lnTo>
                      <a:pt x="2141" y="529"/>
                    </a:lnTo>
                    <a:lnTo>
                      <a:pt x="2164" y="502"/>
                    </a:lnTo>
                    <a:lnTo>
                      <a:pt x="2191" y="485"/>
                    </a:lnTo>
                    <a:lnTo>
                      <a:pt x="2214" y="475"/>
                    </a:lnTo>
                    <a:lnTo>
                      <a:pt x="2237" y="469"/>
                    </a:lnTo>
                    <a:lnTo>
                      <a:pt x="2260" y="459"/>
                    </a:lnTo>
                    <a:lnTo>
                      <a:pt x="2284" y="445"/>
                    </a:lnTo>
                    <a:lnTo>
                      <a:pt x="2300" y="432"/>
                    </a:lnTo>
                    <a:lnTo>
                      <a:pt x="2320" y="418"/>
                    </a:lnTo>
                    <a:lnTo>
                      <a:pt x="2337" y="398"/>
                    </a:lnTo>
                    <a:lnTo>
                      <a:pt x="2354" y="375"/>
                    </a:lnTo>
                    <a:lnTo>
                      <a:pt x="2370" y="352"/>
                    </a:lnTo>
                    <a:lnTo>
                      <a:pt x="2390" y="332"/>
                    </a:lnTo>
                    <a:lnTo>
                      <a:pt x="2414" y="315"/>
                    </a:lnTo>
                    <a:lnTo>
                      <a:pt x="2437" y="299"/>
                    </a:lnTo>
                    <a:lnTo>
                      <a:pt x="2464" y="286"/>
                    </a:lnTo>
                    <a:lnTo>
                      <a:pt x="2491" y="273"/>
                    </a:lnTo>
                    <a:lnTo>
                      <a:pt x="2517" y="259"/>
                    </a:lnTo>
                    <a:lnTo>
                      <a:pt x="2544" y="246"/>
                    </a:lnTo>
                    <a:lnTo>
                      <a:pt x="2544" y="249"/>
                    </a:lnTo>
                    <a:lnTo>
                      <a:pt x="2544" y="253"/>
                    </a:lnTo>
                    <a:lnTo>
                      <a:pt x="2564" y="246"/>
                    </a:lnTo>
                    <a:lnTo>
                      <a:pt x="2584" y="239"/>
                    </a:lnTo>
                    <a:lnTo>
                      <a:pt x="2601" y="229"/>
                    </a:lnTo>
                    <a:lnTo>
                      <a:pt x="2613" y="216"/>
                    </a:lnTo>
                    <a:lnTo>
                      <a:pt x="2626" y="202"/>
                    </a:lnTo>
                    <a:lnTo>
                      <a:pt x="2643" y="186"/>
                    </a:lnTo>
                    <a:lnTo>
                      <a:pt x="2656" y="172"/>
                    </a:lnTo>
                    <a:lnTo>
                      <a:pt x="2670" y="156"/>
                    </a:lnTo>
                    <a:lnTo>
                      <a:pt x="2676" y="152"/>
                    </a:lnTo>
                    <a:lnTo>
                      <a:pt x="2683" y="152"/>
                    </a:lnTo>
                    <a:lnTo>
                      <a:pt x="2693" y="152"/>
                    </a:lnTo>
                    <a:lnTo>
                      <a:pt x="2703" y="152"/>
                    </a:lnTo>
                    <a:lnTo>
                      <a:pt x="2717" y="146"/>
                    </a:lnTo>
                    <a:lnTo>
                      <a:pt x="2723" y="136"/>
                    </a:lnTo>
                    <a:lnTo>
                      <a:pt x="2730" y="127"/>
                    </a:lnTo>
                    <a:lnTo>
                      <a:pt x="2740" y="116"/>
                    </a:lnTo>
                    <a:lnTo>
                      <a:pt x="2747" y="112"/>
                    </a:lnTo>
                    <a:lnTo>
                      <a:pt x="2757" y="112"/>
                    </a:lnTo>
                    <a:lnTo>
                      <a:pt x="2767" y="116"/>
                    </a:lnTo>
                    <a:lnTo>
                      <a:pt x="2777" y="112"/>
                    </a:lnTo>
                    <a:lnTo>
                      <a:pt x="2803" y="95"/>
                    </a:lnTo>
                    <a:lnTo>
                      <a:pt x="2830" y="79"/>
                    </a:lnTo>
                    <a:lnTo>
                      <a:pt x="2857" y="63"/>
                    </a:lnTo>
                    <a:lnTo>
                      <a:pt x="2883" y="50"/>
                    </a:lnTo>
                    <a:lnTo>
                      <a:pt x="2909" y="36"/>
                    </a:lnTo>
                    <a:lnTo>
                      <a:pt x="2937" y="23"/>
                    </a:lnTo>
                    <a:lnTo>
                      <a:pt x="2963" y="13"/>
                    </a:lnTo>
                    <a:lnTo>
                      <a:pt x="2993" y="6"/>
                    </a:lnTo>
                    <a:lnTo>
                      <a:pt x="3013" y="3"/>
                    </a:lnTo>
                    <a:lnTo>
                      <a:pt x="3033" y="0"/>
                    </a:lnTo>
                    <a:lnTo>
                      <a:pt x="3053" y="0"/>
                    </a:lnTo>
                    <a:lnTo>
                      <a:pt x="3070" y="0"/>
                    </a:lnTo>
                    <a:lnTo>
                      <a:pt x="3086" y="3"/>
                    </a:lnTo>
                    <a:lnTo>
                      <a:pt x="3100" y="10"/>
                    </a:lnTo>
                    <a:lnTo>
                      <a:pt x="3110" y="16"/>
                    </a:lnTo>
                    <a:lnTo>
                      <a:pt x="3120" y="26"/>
                    </a:lnTo>
                    <a:lnTo>
                      <a:pt x="3133" y="33"/>
                    </a:lnTo>
                    <a:lnTo>
                      <a:pt x="3156" y="33"/>
                    </a:lnTo>
                    <a:lnTo>
                      <a:pt x="3190" y="33"/>
                    </a:lnTo>
                    <a:lnTo>
                      <a:pt x="3230" y="36"/>
                    </a:lnTo>
                    <a:lnTo>
                      <a:pt x="3270" y="39"/>
                    </a:lnTo>
                    <a:lnTo>
                      <a:pt x="3312" y="50"/>
                    </a:lnTo>
                    <a:lnTo>
                      <a:pt x="3349" y="70"/>
                    </a:lnTo>
                    <a:lnTo>
                      <a:pt x="3379" y="95"/>
                    </a:lnTo>
                    <a:lnTo>
                      <a:pt x="3389" y="102"/>
                    </a:lnTo>
                    <a:lnTo>
                      <a:pt x="3399" y="102"/>
                    </a:lnTo>
                    <a:lnTo>
                      <a:pt x="3413" y="102"/>
                    </a:lnTo>
                    <a:lnTo>
                      <a:pt x="3429" y="99"/>
                    </a:lnTo>
                    <a:lnTo>
                      <a:pt x="3443" y="93"/>
                    </a:lnTo>
                    <a:lnTo>
                      <a:pt x="3459" y="90"/>
                    </a:lnTo>
                    <a:lnTo>
                      <a:pt x="3475" y="90"/>
                    </a:lnTo>
                    <a:lnTo>
                      <a:pt x="3489" y="93"/>
                    </a:lnTo>
                    <a:lnTo>
                      <a:pt x="3523" y="107"/>
                    </a:lnTo>
                    <a:lnTo>
                      <a:pt x="3563" y="119"/>
                    </a:lnTo>
                    <a:lnTo>
                      <a:pt x="3602" y="136"/>
                    </a:lnTo>
                    <a:lnTo>
                      <a:pt x="3642" y="156"/>
                    </a:lnTo>
                    <a:lnTo>
                      <a:pt x="3679" y="169"/>
                    </a:lnTo>
                    <a:lnTo>
                      <a:pt x="3709" y="182"/>
                    </a:lnTo>
                    <a:lnTo>
                      <a:pt x="3736" y="189"/>
                    </a:lnTo>
                    <a:lnTo>
                      <a:pt x="3748" y="189"/>
                    </a:lnTo>
                    <a:lnTo>
                      <a:pt x="3776" y="172"/>
                    </a:lnTo>
                    <a:lnTo>
                      <a:pt x="3796" y="162"/>
                    </a:lnTo>
                    <a:lnTo>
                      <a:pt x="3811" y="156"/>
                    </a:lnTo>
                    <a:lnTo>
                      <a:pt x="3828" y="150"/>
                    </a:lnTo>
                    <a:lnTo>
                      <a:pt x="3841" y="146"/>
                    </a:lnTo>
                    <a:lnTo>
                      <a:pt x="3855" y="146"/>
                    </a:lnTo>
                    <a:lnTo>
                      <a:pt x="3871" y="150"/>
                    </a:lnTo>
                    <a:lnTo>
                      <a:pt x="3888" y="152"/>
                    </a:lnTo>
                    <a:lnTo>
                      <a:pt x="3915" y="162"/>
                    </a:lnTo>
                    <a:lnTo>
                      <a:pt x="3938" y="179"/>
                    </a:lnTo>
                    <a:lnTo>
                      <a:pt x="3958" y="199"/>
                    </a:lnTo>
                    <a:lnTo>
                      <a:pt x="3975" y="222"/>
                    </a:lnTo>
                    <a:lnTo>
                      <a:pt x="3992" y="253"/>
                    </a:lnTo>
                    <a:lnTo>
                      <a:pt x="4002" y="286"/>
                    </a:lnTo>
                    <a:lnTo>
                      <a:pt x="4008" y="319"/>
                    </a:lnTo>
                    <a:lnTo>
                      <a:pt x="4015" y="352"/>
                    </a:lnTo>
                    <a:lnTo>
                      <a:pt x="4018" y="388"/>
                    </a:lnTo>
                    <a:lnTo>
                      <a:pt x="4022" y="426"/>
                    </a:lnTo>
                    <a:lnTo>
                      <a:pt x="4025" y="462"/>
                    </a:lnTo>
                    <a:lnTo>
                      <a:pt x="4032" y="495"/>
                    </a:lnTo>
                    <a:lnTo>
                      <a:pt x="4041" y="542"/>
                    </a:lnTo>
                    <a:lnTo>
                      <a:pt x="4048" y="592"/>
                    </a:lnTo>
                    <a:lnTo>
                      <a:pt x="4052" y="639"/>
                    </a:lnTo>
                    <a:lnTo>
                      <a:pt x="4052" y="688"/>
                    </a:lnTo>
                    <a:lnTo>
                      <a:pt x="4045" y="735"/>
                    </a:lnTo>
                    <a:lnTo>
                      <a:pt x="4032" y="778"/>
                    </a:lnTo>
                    <a:lnTo>
                      <a:pt x="4008" y="818"/>
                    </a:lnTo>
                    <a:lnTo>
                      <a:pt x="3975" y="855"/>
                    </a:lnTo>
                    <a:lnTo>
                      <a:pt x="3998" y="825"/>
                    </a:lnTo>
                    <a:lnTo>
                      <a:pt x="4008" y="792"/>
                    </a:lnTo>
                    <a:lnTo>
                      <a:pt x="4012" y="752"/>
                    </a:lnTo>
                    <a:lnTo>
                      <a:pt x="4005" y="708"/>
                    </a:lnTo>
                    <a:lnTo>
                      <a:pt x="3992" y="665"/>
                    </a:lnTo>
                    <a:lnTo>
                      <a:pt x="3975" y="622"/>
                    </a:lnTo>
                    <a:lnTo>
                      <a:pt x="3955" y="582"/>
                    </a:lnTo>
                    <a:lnTo>
                      <a:pt x="3935" y="542"/>
                    </a:lnTo>
                    <a:lnTo>
                      <a:pt x="3928" y="539"/>
                    </a:lnTo>
                    <a:lnTo>
                      <a:pt x="3918" y="535"/>
                    </a:lnTo>
                    <a:lnTo>
                      <a:pt x="3901" y="539"/>
                    </a:lnTo>
                    <a:lnTo>
                      <a:pt x="3888" y="542"/>
                    </a:lnTo>
                    <a:lnTo>
                      <a:pt x="3871" y="542"/>
                    </a:lnTo>
                    <a:lnTo>
                      <a:pt x="3859" y="535"/>
                    </a:lnTo>
                    <a:lnTo>
                      <a:pt x="3845" y="525"/>
                    </a:lnTo>
                    <a:lnTo>
                      <a:pt x="3828" y="519"/>
                    </a:lnTo>
                    <a:lnTo>
                      <a:pt x="3816" y="519"/>
                    </a:lnTo>
                    <a:lnTo>
                      <a:pt x="3799" y="519"/>
                    </a:lnTo>
                    <a:lnTo>
                      <a:pt x="3788" y="522"/>
                    </a:lnTo>
                    <a:lnTo>
                      <a:pt x="3776" y="522"/>
                    </a:lnTo>
                    <a:lnTo>
                      <a:pt x="3762" y="525"/>
                    </a:lnTo>
                    <a:lnTo>
                      <a:pt x="3748" y="525"/>
                    </a:lnTo>
                    <a:lnTo>
                      <a:pt x="3736" y="525"/>
                    </a:lnTo>
                    <a:lnTo>
                      <a:pt x="3722" y="522"/>
                    </a:lnTo>
                    <a:lnTo>
                      <a:pt x="3719" y="519"/>
                    </a:lnTo>
                    <a:lnTo>
                      <a:pt x="3719" y="515"/>
                    </a:lnTo>
                    <a:lnTo>
                      <a:pt x="3719" y="512"/>
                    </a:lnTo>
                    <a:lnTo>
                      <a:pt x="3695" y="509"/>
                    </a:lnTo>
                    <a:lnTo>
                      <a:pt x="3679" y="499"/>
                    </a:lnTo>
                    <a:lnTo>
                      <a:pt x="3665" y="482"/>
                    </a:lnTo>
                    <a:lnTo>
                      <a:pt x="3655" y="465"/>
                    </a:lnTo>
                    <a:lnTo>
                      <a:pt x="3645" y="445"/>
                    </a:lnTo>
                    <a:lnTo>
                      <a:pt x="3642" y="423"/>
                    </a:lnTo>
                    <a:lnTo>
                      <a:pt x="3635" y="403"/>
                    </a:lnTo>
                    <a:lnTo>
                      <a:pt x="3632" y="383"/>
                    </a:lnTo>
                    <a:lnTo>
                      <a:pt x="3629" y="375"/>
                    </a:lnTo>
                    <a:lnTo>
                      <a:pt x="3622" y="366"/>
                    </a:lnTo>
                    <a:lnTo>
                      <a:pt x="3612" y="359"/>
                    </a:lnTo>
                    <a:lnTo>
                      <a:pt x="3602" y="352"/>
                    </a:lnTo>
                    <a:lnTo>
                      <a:pt x="3602" y="398"/>
                    </a:lnTo>
                    <a:lnTo>
                      <a:pt x="3595" y="445"/>
                    </a:lnTo>
                    <a:lnTo>
                      <a:pt x="3579" y="489"/>
                    </a:lnTo>
                    <a:lnTo>
                      <a:pt x="3555" y="532"/>
                    </a:lnTo>
                    <a:lnTo>
                      <a:pt x="3528" y="572"/>
                    </a:lnTo>
                    <a:lnTo>
                      <a:pt x="3499" y="608"/>
                    </a:lnTo>
                    <a:lnTo>
                      <a:pt x="3463" y="642"/>
                    </a:lnTo>
                    <a:lnTo>
                      <a:pt x="3429" y="671"/>
                    </a:lnTo>
                    <a:lnTo>
                      <a:pt x="3439" y="651"/>
                    </a:lnTo>
                    <a:lnTo>
                      <a:pt x="3452" y="631"/>
                    </a:lnTo>
                    <a:lnTo>
                      <a:pt x="3463" y="611"/>
                    </a:lnTo>
                    <a:lnTo>
                      <a:pt x="3472" y="596"/>
                    </a:lnTo>
                    <a:lnTo>
                      <a:pt x="3483" y="576"/>
                    </a:lnTo>
                    <a:lnTo>
                      <a:pt x="3489" y="552"/>
                    </a:lnTo>
                    <a:lnTo>
                      <a:pt x="3492" y="532"/>
                    </a:lnTo>
                    <a:lnTo>
                      <a:pt x="3495" y="509"/>
                    </a:lnTo>
                    <a:lnTo>
                      <a:pt x="3495" y="502"/>
                    </a:lnTo>
                    <a:lnTo>
                      <a:pt x="3499" y="499"/>
                    </a:lnTo>
                    <a:lnTo>
                      <a:pt x="3503" y="492"/>
                    </a:lnTo>
                    <a:lnTo>
                      <a:pt x="3506" y="485"/>
                    </a:lnTo>
                    <a:lnTo>
                      <a:pt x="3508" y="469"/>
                    </a:lnTo>
                    <a:lnTo>
                      <a:pt x="3512" y="452"/>
                    </a:lnTo>
                    <a:lnTo>
                      <a:pt x="3512" y="435"/>
                    </a:lnTo>
                    <a:lnTo>
                      <a:pt x="3512" y="423"/>
                    </a:lnTo>
                    <a:lnTo>
                      <a:pt x="3508" y="406"/>
                    </a:lnTo>
                    <a:lnTo>
                      <a:pt x="3506" y="392"/>
                    </a:lnTo>
                    <a:lnTo>
                      <a:pt x="3499" y="375"/>
                    </a:lnTo>
                    <a:lnTo>
                      <a:pt x="3492" y="363"/>
                    </a:lnTo>
                    <a:lnTo>
                      <a:pt x="3489" y="363"/>
                    </a:lnTo>
                    <a:lnTo>
                      <a:pt x="3483" y="363"/>
                    </a:lnTo>
                    <a:lnTo>
                      <a:pt x="3466" y="366"/>
                    </a:lnTo>
                    <a:lnTo>
                      <a:pt x="3449" y="366"/>
                    </a:lnTo>
                    <a:lnTo>
                      <a:pt x="3429" y="366"/>
                    </a:lnTo>
                    <a:lnTo>
                      <a:pt x="3409" y="366"/>
                    </a:lnTo>
                    <a:lnTo>
                      <a:pt x="3393" y="366"/>
                    </a:lnTo>
                    <a:lnTo>
                      <a:pt x="3376" y="369"/>
                    </a:lnTo>
                    <a:lnTo>
                      <a:pt x="3362" y="372"/>
                    </a:lnTo>
                    <a:lnTo>
                      <a:pt x="3349" y="378"/>
                    </a:lnTo>
                    <a:lnTo>
                      <a:pt x="3336" y="383"/>
                    </a:lnTo>
                    <a:lnTo>
                      <a:pt x="3322" y="386"/>
                    </a:lnTo>
                    <a:lnTo>
                      <a:pt x="3309" y="388"/>
                    </a:lnTo>
                    <a:lnTo>
                      <a:pt x="3296" y="392"/>
                    </a:lnTo>
                    <a:lnTo>
                      <a:pt x="3282" y="395"/>
                    </a:lnTo>
                    <a:lnTo>
                      <a:pt x="3270" y="395"/>
                    </a:lnTo>
                    <a:lnTo>
                      <a:pt x="3252" y="388"/>
                    </a:lnTo>
                    <a:lnTo>
                      <a:pt x="3242" y="375"/>
                    </a:lnTo>
                    <a:lnTo>
                      <a:pt x="3230" y="359"/>
                    </a:lnTo>
                    <a:lnTo>
                      <a:pt x="3213" y="346"/>
                    </a:lnTo>
                    <a:lnTo>
                      <a:pt x="3199" y="369"/>
                    </a:lnTo>
                    <a:lnTo>
                      <a:pt x="3190" y="392"/>
                    </a:lnTo>
                    <a:lnTo>
                      <a:pt x="3179" y="415"/>
                    </a:lnTo>
                    <a:lnTo>
                      <a:pt x="3170" y="439"/>
                    </a:lnTo>
                    <a:lnTo>
                      <a:pt x="3162" y="459"/>
                    </a:lnTo>
                    <a:lnTo>
                      <a:pt x="3156" y="475"/>
                    </a:lnTo>
                    <a:lnTo>
                      <a:pt x="3143" y="492"/>
                    </a:lnTo>
                    <a:lnTo>
                      <a:pt x="3133" y="505"/>
                    </a:lnTo>
                    <a:lnTo>
                      <a:pt x="3120" y="519"/>
                    </a:lnTo>
                    <a:lnTo>
                      <a:pt x="3103" y="532"/>
                    </a:lnTo>
                    <a:lnTo>
                      <a:pt x="3086" y="542"/>
                    </a:lnTo>
                    <a:lnTo>
                      <a:pt x="3070" y="552"/>
                    </a:lnTo>
                    <a:lnTo>
                      <a:pt x="3026" y="5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11" name="Freeform 211">
                <a:extLst>
                  <a:ext uri="{FF2B5EF4-FFF2-40B4-BE49-F238E27FC236}">
                    <a16:creationId xmlns:a16="http://schemas.microsoft.com/office/drawing/2014/main" id="{3FE8AFAA-A910-B030-FFE5-803708F8C3D3}"/>
                  </a:ext>
                </a:extLst>
              </p:cNvPr>
              <p:cNvSpPr>
                <a:spLocks/>
              </p:cNvSpPr>
              <p:nvPr/>
            </p:nvSpPr>
            <p:spPr bwMode="auto">
              <a:xfrm>
                <a:off x="1925" y="3470"/>
                <a:ext cx="1351" cy="449"/>
              </a:xfrm>
              <a:custGeom>
                <a:avLst/>
                <a:gdLst>
                  <a:gd name="T0" fmla="*/ 2793 w 4052"/>
                  <a:gd name="T1" fmla="*/ 711 h 1347"/>
                  <a:gd name="T2" fmla="*/ 2673 w 4052"/>
                  <a:gd name="T3" fmla="*/ 651 h 1347"/>
                  <a:gd name="T4" fmla="*/ 2567 w 4052"/>
                  <a:gd name="T5" fmla="*/ 735 h 1347"/>
                  <a:gd name="T6" fmla="*/ 2597 w 4052"/>
                  <a:gd name="T7" fmla="*/ 1008 h 1347"/>
                  <a:gd name="T8" fmla="*/ 2633 w 4052"/>
                  <a:gd name="T9" fmla="*/ 1195 h 1347"/>
                  <a:gd name="T10" fmla="*/ 2581 w 4052"/>
                  <a:gd name="T11" fmla="*/ 1115 h 1347"/>
                  <a:gd name="T12" fmla="*/ 2527 w 4052"/>
                  <a:gd name="T13" fmla="*/ 812 h 1347"/>
                  <a:gd name="T14" fmla="*/ 2420 w 4052"/>
                  <a:gd name="T15" fmla="*/ 778 h 1347"/>
                  <a:gd name="T16" fmla="*/ 2300 w 4052"/>
                  <a:gd name="T17" fmla="*/ 842 h 1347"/>
                  <a:gd name="T18" fmla="*/ 2071 w 4052"/>
                  <a:gd name="T19" fmla="*/ 832 h 1347"/>
                  <a:gd name="T20" fmla="*/ 2004 w 4052"/>
                  <a:gd name="T21" fmla="*/ 855 h 1347"/>
                  <a:gd name="T22" fmla="*/ 1964 w 4052"/>
                  <a:gd name="T23" fmla="*/ 1034 h 1347"/>
                  <a:gd name="T24" fmla="*/ 1868 w 4052"/>
                  <a:gd name="T25" fmla="*/ 924 h 1347"/>
                  <a:gd name="T26" fmla="*/ 1771 w 4052"/>
                  <a:gd name="T27" fmla="*/ 978 h 1347"/>
                  <a:gd name="T28" fmla="*/ 1512 w 4052"/>
                  <a:gd name="T29" fmla="*/ 944 h 1347"/>
                  <a:gd name="T30" fmla="*/ 1235 w 4052"/>
                  <a:gd name="T31" fmla="*/ 892 h 1347"/>
                  <a:gd name="T32" fmla="*/ 1066 w 4052"/>
                  <a:gd name="T33" fmla="*/ 915 h 1347"/>
                  <a:gd name="T34" fmla="*/ 1016 w 4052"/>
                  <a:gd name="T35" fmla="*/ 1151 h 1347"/>
                  <a:gd name="T36" fmla="*/ 999 w 4052"/>
                  <a:gd name="T37" fmla="*/ 991 h 1347"/>
                  <a:gd name="T38" fmla="*/ 929 w 4052"/>
                  <a:gd name="T39" fmla="*/ 996 h 1347"/>
                  <a:gd name="T40" fmla="*/ 842 w 4052"/>
                  <a:gd name="T41" fmla="*/ 882 h 1347"/>
                  <a:gd name="T42" fmla="*/ 737 w 4052"/>
                  <a:gd name="T43" fmla="*/ 1244 h 1347"/>
                  <a:gd name="T44" fmla="*/ 710 w 4052"/>
                  <a:gd name="T45" fmla="*/ 955 h 1347"/>
                  <a:gd name="T46" fmla="*/ 593 w 4052"/>
                  <a:gd name="T47" fmla="*/ 959 h 1347"/>
                  <a:gd name="T48" fmla="*/ 556 w 4052"/>
                  <a:gd name="T49" fmla="*/ 848 h 1347"/>
                  <a:gd name="T50" fmla="*/ 400 w 4052"/>
                  <a:gd name="T51" fmla="*/ 768 h 1347"/>
                  <a:gd name="T52" fmla="*/ 280 w 4052"/>
                  <a:gd name="T53" fmla="*/ 832 h 1347"/>
                  <a:gd name="T54" fmla="*/ 100 w 4052"/>
                  <a:gd name="T55" fmla="*/ 599 h 1347"/>
                  <a:gd name="T56" fmla="*/ 91 w 4052"/>
                  <a:gd name="T57" fmla="*/ 515 h 1347"/>
                  <a:gd name="T58" fmla="*/ 353 w 4052"/>
                  <a:gd name="T59" fmla="*/ 648 h 1347"/>
                  <a:gd name="T60" fmla="*/ 630 w 4052"/>
                  <a:gd name="T61" fmla="*/ 705 h 1347"/>
                  <a:gd name="T62" fmla="*/ 782 w 4052"/>
                  <a:gd name="T63" fmla="*/ 742 h 1347"/>
                  <a:gd name="T64" fmla="*/ 852 w 4052"/>
                  <a:gd name="T65" fmla="*/ 748 h 1347"/>
                  <a:gd name="T66" fmla="*/ 1145 w 4052"/>
                  <a:gd name="T67" fmla="*/ 748 h 1347"/>
                  <a:gd name="T68" fmla="*/ 1451 w 4052"/>
                  <a:gd name="T69" fmla="*/ 765 h 1347"/>
                  <a:gd name="T70" fmla="*/ 1619 w 4052"/>
                  <a:gd name="T71" fmla="*/ 758 h 1347"/>
                  <a:gd name="T72" fmla="*/ 1759 w 4052"/>
                  <a:gd name="T73" fmla="*/ 728 h 1347"/>
                  <a:gd name="T74" fmla="*/ 1968 w 4052"/>
                  <a:gd name="T75" fmla="*/ 656 h 1347"/>
                  <a:gd name="T76" fmla="*/ 2141 w 4052"/>
                  <a:gd name="T77" fmla="*/ 529 h 1347"/>
                  <a:gd name="T78" fmla="*/ 2320 w 4052"/>
                  <a:gd name="T79" fmla="*/ 418 h 1347"/>
                  <a:gd name="T80" fmla="*/ 2491 w 4052"/>
                  <a:gd name="T81" fmla="*/ 273 h 1347"/>
                  <a:gd name="T82" fmla="*/ 2613 w 4052"/>
                  <a:gd name="T83" fmla="*/ 216 h 1347"/>
                  <a:gd name="T84" fmla="*/ 2703 w 4052"/>
                  <a:gd name="T85" fmla="*/ 152 h 1347"/>
                  <a:gd name="T86" fmla="*/ 2777 w 4052"/>
                  <a:gd name="T87" fmla="*/ 112 h 1347"/>
                  <a:gd name="T88" fmla="*/ 2993 w 4052"/>
                  <a:gd name="T89" fmla="*/ 6 h 1347"/>
                  <a:gd name="T90" fmla="*/ 3120 w 4052"/>
                  <a:gd name="T91" fmla="*/ 26 h 1347"/>
                  <a:gd name="T92" fmla="*/ 3379 w 4052"/>
                  <a:gd name="T93" fmla="*/ 95 h 1347"/>
                  <a:gd name="T94" fmla="*/ 3489 w 4052"/>
                  <a:gd name="T95" fmla="*/ 93 h 1347"/>
                  <a:gd name="T96" fmla="*/ 3748 w 4052"/>
                  <a:gd name="T97" fmla="*/ 189 h 1347"/>
                  <a:gd name="T98" fmla="*/ 3888 w 4052"/>
                  <a:gd name="T99" fmla="*/ 152 h 1347"/>
                  <a:gd name="T100" fmla="*/ 4015 w 4052"/>
                  <a:gd name="T101" fmla="*/ 352 h 1347"/>
                  <a:gd name="T102" fmla="*/ 4052 w 4052"/>
                  <a:gd name="T103" fmla="*/ 688 h 1347"/>
                  <a:gd name="T104" fmla="*/ 4005 w 4052"/>
                  <a:gd name="T105" fmla="*/ 708 h 1347"/>
                  <a:gd name="T106" fmla="*/ 3888 w 4052"/>
                  <a:gd name="T107" fmla="*/ 542 h 1347"/>
                  <a:gd name="T108" fmla="*/ 3776 w 4052"/>
                  <a:gd name="T109" fmla="*/ 522 h 1347"/>
                  <a:gd name="T110" fmla="*/ 3695 w 4052"/>
                  <a:gd name="T111" fmla="*/ 509 h 1347"/>
                  <a:gd name="T112" fmla="*/ 3629 w 4052"/>
                  <a:gd name="T113" fmla="*/ 375 h 1347"/>
                  <a:gd name="T114" fmla="*/ 3528 w 4052"/>
                  <a:gd name="T115" fmla="*/ 572 h 1347"/>
                  <a:gd name="T116" fmla="*/ 3483 w 4052"/>
                  <a:gd name="T117" fmla="*/ 576 h 1347"/>
                  <a:gd name="T118" fmla="*/ 3508 w 4052"/>
                  <a:gd name="T119" fmla="*/ 469 h 1347"/>
                  <a:gd name="T120" fmla="*/ 3489 w 4052"/>
                  <a:gd name="T121" fmla="*/ 363 h 1347"/>
                  <a:gd name="T122" fmla="*/ 3362 w 4052"/>
                  <a:gd name="T123" fmla="*/ 372 h 1347"/>
                  <a:gd name="T124" fmla="*/ 3252 w 4052"/>
                  <a:gd name="T125" fmla="*/ 388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2" h="1347">
                    <a:moveTo>
                      <a:pt x="3026" y="599"/>
                    </a:moveTo>
                    <a:lnTo>
                      <a:pt x="2999" y="619"/>
                    </a:lnTo>
                    <a:lnTo>
                      <a:pt x="2966" y="642"/>
                    </a:lnTo>
                    <a:lnTo>
                      <a:pt x="2926" y="662"/>
                    </a:lnTo>
                    <a:lnTo>
                      <a:pt x="2886" y="682"/>
                    </a:lnTo>
                    <a:lnTo>
                      <a:pt x="2850" y="699"/>
                    </a:lnTo>
                    <a:lnTo>
                      <a:pt x="2817" y="708"/>
                    </a:lnTo>
                    <a:lnTo>
                      <a:pt x="2793" y="711"/>
                    </a:lnTo>
                    <a:lnTo>
                      <a:pt x="2780" y="708"/>
                    </a:lnTo>
                    <a:lnTo>
                      <a:pt x="2770" y="695"/>
                    </a:lnTo>
                    <a:lnTo>
                      <a:pt x="2757" y="679"/>
                    </a:lnTo>
                    <a:lnTo>
                      <a:pt x="2740" y="668"/>
                    </a:lnTo>
                    <a:lnTo>
                      <a:pt x="2723" y="659"/>
                    </a:lnTo>
                    <a:lnTo>
                      <a:pt x="2707" y="651"/>
                    </a:lnTo>
                    <a:lnTo>
                      <a:pt x="2690" y="648"/>
                    </a:lnTo>
                    <a:lnTo>
                      <a:pt x="2673" y="651"/>
                    </a:lnTo>
                    <a:lnTo>
                      <a:pt x="2656" y="662"/>
                    </a:lnTo>
                    <a:lnTo>
                      <a:pt x="2653" y="665"/>
                    </a:lnTo>
                    <a:lnTo>
                      <a:pt x="2646" y="675"/>
                    </a:lnTo>
                    <a:lnTo>
                      <a:pt x="2643" y="682"/>
                    </a:lnTo>
                    <a:lnTo>
                      <a:pt x="2636" y="688"/>
                    </a:lnTo>
                    <a:lnTo>
                      <a:pt x="2610" y="705"/>
                    </a:lnTo>
                    <a:lnTo>
                      <a:pt x="2584" y="718"/>
                    </a:lnTo>
                    <a:lnTo>
                      <a:pt x="2567" y="735"/>
                    </a:lnTo>
                    <a:lnTo>
                      <a:pt x="2561" y="758"/>
                    </a:lnTo>
                    <a:lnTo>
                      <a:pt x="2567" y="812"/>
                    </a:lnTo>
                    <a:lnTo>
                      <a:pt x="2573" y="852"/>
                    </a:lnTo>
                    <a:lnTo>
                      <a:pt x="2577" y="882"/>
                    </a:lnTo>
                    <a:lnTo>
                      <a:pt x="2584" y="908"/>
                    </a:lnTo>
                    <a:lnTo>
                      <a:pt x="2587" y="935"/>
                    </a:lnTo>
                    <a:lnTo>
                      <a:pt x="2590" y="968"/>
                    </a:lnTo>
                    <a:lnTo>
                      <a:pt x="2597" y="1008"/>
                    </a:lnTo>
                    <a:lnTo>
                      <a:pt x="2606" y="1065"/>
                    </a:lnTo>
                    <a:lnTo>
                      <a:pt x="2616" y="1088"/>
                    </a:lnTo>
                    <a:lnTo>
                      <a:pt x="2633" y="1111"/>
                    </a:lnTo>
                    <a:lnTo>
                      <a:pt x="2653" y="1131"/>
                    </a:lnTo>
                    <a:lnTo>
                      <a:pt x="2661" y="1151"/>
                    </a:lnTo>
                    <a:lnTo>
                      <a:pt x="2656" y="1171"/>
                    </a:lnTo>
                    <a:lnTo>
                      <a:pt x="2646" y="1184"/>
                    </a:lnTo>
                    <a:lnTo>
                      <a:pt x="2633" y="1195"/>
                    </a:lnTo>
                    <a:lnTo>
                      <a:pt x="2616" y="1204"/>
                    </a:lnTo>
                    <a:lnTo>
                      <a:pt x="2601" y="1212"/>
                    </a:lnTo>
                    <a:lnTo>
                      <a:pt x="2581" y="1217"/>
                    </a:lnTo>
                    <a:lnTo>
                      <a:pt x="2561" y="1221"/>
                    </a:lnTo>
                    <a:lnTo>
                      <a:pt x="2541" y="1228"/>
                    </a:lnTo>
                    <a:lnTo>
                      <a:pt x="2557" y="1192"/>
                    </a:lnTo>
                    <a:lnTo>
                      <a:pt x="2570" y="1155"/>
                    </a:lnTo>
                    <a:lnTo>
                      <a:pt x="2581" y="1115"/>
                    </a:lnTo>
                    <a:lnTo>
                      <a:pt x="2587" y="1078"/>
                    </a:lnTo>
                    <a:lnTo>
                      <a:pt x="2587" y="1038"/>
                    </a:lnTo>
                    <a:lnTo>
                      <a:pt x="2584" y="998"/>
                    </a:lnTo>
                    <a:lnTo>
                      <a:pt x="2581" y="961"/>
                    </a:lnTo>
                    <a:lnTo>
                      <a:pt x="2570" y="921"/>
                    </a:lnTo>
                    <a:lnTo>
                      <a:pt x="2557" y="884"/>
                    </a:lnTo>
                    <a:lnTo>
                      <a:pt x="2544" y="848"/>
                    </a:lnTo>
                    <a:lnTo>
                      <a:pt x="2527" y="812"/>
                    </a:lnTo>
                    <a:lnTo>
                      <a:pt x="2507" y="775"/>
                    </a:lnTo>
                    <a:lnTo>
                      <a:pt x="2487" y="742"/>
                    </a:lnTo>
                    <a:lnTo>
                      <a:pt x="2464" y="711"/>
                    </a:lnTo>
                    <a:lnTo>
                      <a:pt x="2437" y="682"/>
                    </a:lnTo>
                    <a:lnTo>
                      <a:pt x="2410" y="651"/>
                    </a:lnTo>
                    <a:lnTo>
                      <a:pt x="2417" y="695"/>
                    </a:lnTo>
                    <a:lnTo>
                      <a:pt x="2420" y="735"/>
                    </a:lnTo>
                    <a:lnTo>
                      <a:pt x="2420" y="778"/>
                    </a:lnTo>
                    <a:lnTo>
                      <a:pt x="2417" y="818"/>
                    </a:lnTo>
                    <a:lnTo>
                      <a:pt x="2410" y="862"/>
                    </a:lnTo>
                    <a:lnTo>
                      <a:pt x="2400" y="902"/>
                    </a:lnTo>
                    <a:lnTo>
                      <a:pt x="2387" y="941"/>
                    </a:lnTo>
                    <a:lnTo>
                      <a:pt x="2374" y="981"/>
                    </a:lnTo>
                    <a:lnTo>
                      <a:pt x="2360" y="932"/>
                    </a:lnTo>
                    <a:lnTo>
                      <a:pt x="2337" y="884"/>
                    </a:lnTo>
                    <a:lnTo>
                      <a:pt x="2300" y="842"/>
                    </a:lnTo>
                    <a:lnTo>
                      <a:pt x="2260" y="805"/>
                    </a:lnTo>
                    <a:lnTo>
                      <a:pt x="2218" y="782"/>
                    </a:lnTo>
                    <a:lnTo>
                      <a:pt x="2174" y="768"/>
                    </a:lnTo>
                    <a:lnTo>
                      <a:pt x="2134" y="772"/>
                    </a:lnTo>
                    <a:lnTo>
                      <a:pt x="2101" y="795"/>
                    </a:lnTo>
                    <a:lnTo>
                      <a:pt x="2091" y="808"/>
                    </a:lnTo>
                    <a:lnTo>
                      <a:pt x="2081" y="822"/>
                    </a:lnTo>
                    <a:lnTo>
                      <a:pt x="2071" y="832"/>
                    </a:lnTo>
                    <a:lnTo>
                      <a:pt x="2061" y="845"/>
                    </a:lnTo>
                    <a:lnTo>
                      <a:pt x="2054" y="858"/>
                    </a:lnTo>
                    <a:lnTo>
                      <a:pt x="2047" y="875"/>
                    </a:lnTo>
                    <a:lnTo>
                      <a:pt x="2044" y="889"/>
                    </a:lnTo>
                    <a:lnTo>
                      <a:pt x="2044" y="904"/>
                    </a:lnTo>
                    <a:lnTo>
                      <a:pt x="2027" y="889"/>
                    </a:lnTo>
                    <a:lnTo>
                      <a:pt x="2015" y="869"/>
                    </a:lnTo>
                    <a:lnTo>
                      <a:pt x="2004" y="855"/>
                    </a:lnTo>
                    <a:lnTo>
                      <a:pt x="1995" y="855"/>
                    </a:lnTo>
                    <a:lnTo>
                      <a:pt x="1980" y="875"/>
                    </a:lnTo>
                    <a:lnTo>
                      <a:pt x="1972" y="899"/>
                    </a:lnTo>
                    <a:lnTo>
                      <a:pt x="1968" y="924"/>
                    </a:lnTo>
                    <a:lnTo>
                      <a:pt x="1968" y="951"/>
                    </a:lnTo>
                    <a:lnTo>
                      <a:pt x="1964" y="978"/>
                    </a:lnTo>
                    <a:lnTo>
                      <a:pt x="1964" y="1008"/>
                    </a:lnTo>
                    <a:lnTo>
                      <a:pt x="1964" y="1034"/>
                    </a:lnTo>
                    <a:lnTo>
                      <a:pt x="1958" y="1061"/>
                    </a:lnTo>
                    <a:lnTo>
                      <a:pt x="1951" y="1034"/>
                    </a:lnTo>
                    <a:lnTo>
                      <a:pt x="1941" y="1014"/>
                    </a:lnTo>
                    <a:lnTo>
                      <a:pt x="1931" y="991"/>
                    </a:lnTo>
                    <a:lnTo>
                      <a:pt x="1915" y="975"/>
                    </a:lnTo>
                    <a:lnTo>
                      <a:pt x="1901" y="955"/>
                    </a:lnTo>
                    <a:lnTo>
                      <a:pt x="1885" y="939"/>
                    </a:lnTo>
                    <a:lnTo>
                      <a:pt x="1868" y="924"/>
                    </a:lnTo>
                    <a:lnTo>
                      <a:pt x="1851" y="908"/>
                    </a:lnTo>
                    <a:lnTo>
                      <a:pt x="1838" y="902"/>
                    </a:lnTo>
                    <a:lnTo>
                      <a:pt x="1828" y="902"/>
                    </a:lnTo>
                    <a:lnTo>
                      <a:pt x="1815" y="912"/>
                    </a:lnTo>
                    <a:lnTo>
                      <a:pt x="1804" y="924"/>
                    </a:lnTo>
                    <a:lnTo>
                      <a:pt x="1794" y="941"/>
                    </a:lnTo>
                    <a:lnTo>
                      <a:pt x="1784" y="961"/>
                    </a:lnTo>
                    <a:lnTo>
                      <a:pt x="1771" y="978"/>
                    </a:lnTo>
                    <a:lnTo>
                      <a:pt x="1759" y="991"/>
                    </a:lnTo>
                    <a:lnTo>
                      <a:pt x="1722" y="991"/>
                    </a:lnTo>
                    <a:lnTo>
                      <a:pt x="1684" y="988"/>
                    </a:lnTo>
                    <a:lnTo>
                      <a:pt x="1651" y="984"/>
                    </a:lnTo>
                    <a:lnTo>
                      <a:pt x="1615" y="978"/>
                    </a:lnTo>
                    <a:lnTo>
                      <a:pt x="1582" y="968"/>
                    </a:lnTo>
                    <a:lnTo>
                      <a:pt x="1545" y="959"/>
                    </a:lnTo>
                    <a:lnTo>
                      <a:pt x="1512" y="944"/>
                    </a:lnTo>
                    <a:lnTo>
                      <a:pt x="1475" y="932"/>
                    </a:lnTo>
                    <a:lnTo>
                      <a:pt x="1441" y="921"/>
                    </a:lnTo>
                    <a:lnTo>
                      <a:pt x="1406" y="912"/>
                    </a:lnTo>
                    <a:lnTo>
                      <a:pt x="1371" y="902"/>
                    </a:lnTo>
                    <a:lnTo>
                      <a:pt x="1335" y="895"/>
                    </a:lnTo>
                    <a:lnTo>
                      <a:pt x="1302" y="892"/>
                    </a:lnTo>
                    <a:lnTo>
                      <a:pt x="1269" y="889"/>
                    </a:lnTo>
                    <a:lnTo>
                      <a:pt x="1235" y="892"/>
                    </a:lnTo>
                    <a:lnTo>
                      <a:pt x="1202" y="899"/>
                    </a:lnTo>
                    <a:lnTo>
                      <a:pt x="1169" y="912"/>
                    </a:lnTo>
                    <a:lnTo>
                      <a:pt x="1152" y="919"/>
                    </a:lnTo>
                    <a:lnTo>
                      <a:pt x="1133" y="919"/>
                    </a:lnTo>
                    <a:lnTo>
                      <a:pt x="1113" y="919"/>
                    </a:lnTo>
                    <a:lnTo>
                      <a:pt x="1095" y="919"/>
                    </a:lnTo>
                    <a:lnTo>
                      <a:pt x="1078" y="915"/>
                    </a:lnTo>
                    <a:lnTo>
                      <a:pt x="1066" y="915"/>
                    </a:lnTo>
                    <a:lnTo>
                      <a:pt x="1056" y="919"/>
                    </a:lnTo>
                    <a:lnTo>
                      <a:pt x="1049" y="921"/>
                    </a:lnTo>
                    <a:lnTo>
                      <a:pt x="1039" y="959"/>
                    </a:lnTo>
                    <a:lnTo>
                      <a:pt x="1029" y="996"/>
                    </a:lnTo>
                    <a:lnTo>
                      <a:pt x="1026" y="1034"/>
                    </a:lnTo>
                    <a:lnTo>
                      <a:pt x="1022" y="1071"/>
                    </a:lnTo>
                    <a:lnTo>
                      <a:pt x="1019" y="1111"/>
                    </a:lnTo>
                    <a:lnTo>
                      <a:pt x="1016" y="1151"/>
                    </a:lnTo>
                    <a:lnTo>
                      <a:pt x="1009" y="1192"/>
                    </a:lnTo>
                    <a:lnTo>
                      <a:pt x="1002" y="1232"/>
                    </a:lnTo>
                    <a:lnTo>
                      <a:pt x="999" y="1192"/>
                    </a:lnTo>
                    <a:lnTo>
                      <a:pt x="999" y="1151"/>
                    </a:lnTo>
                    <a:lnTo>
                      <a:pt x="1002" y="1111"/>
                    </a:lnTo>
                    <a:lnTo>
                      <a:pt x="1006" y="1068"/>
                    </a:lnTo>
                    <a:lnTo>
                      <a:pt x="1002" y="1028"/>
                    </a:lnTo>
                    <a:lnTo>
                      <a:pt x="999" y="991"/>
                    </a:lnTo>
                    <a:lnTo>
                      <a:pt x="986" y="955"/>
                    </a:lnTo>
                    <a:lnTo>
                      <a:pt x="966" y="919"/>
                    </a:lnTo>
                    <a:lnTo>
                      <a:pt x="963" y="928"/>
                    </a:lnTo>
                    <a:lnTo>
                      <a:pt x="959" y="935"/>
                    </a:lnTo>
                    <a:lnTo>
                      <a:pt x="956" y="944"/>
                    </a:lnTo>
                    <a:lnTo>
                      <a:pt x="953" y="948"/>
                    </a:lnTo>
                    <a:lnTo>
                      <a:pt x="936" y="968"/>
                    </a:lnTo>
                    <a:lnTo>
                      <a:pt x="929" y="996"/>
                    </a:lnTo>
                    <a:lnTo>
                      <a:pt x="922" y="1021"/>
                    </a:lnTo>
                    <a:lnTo>
                      <a:pt x="906" y="1041"/>
                    </a:lnTo>
                    <a:lnTo>
                      <a:pt x="909" y="1004"/>
                    </a:lnTo>
                    <a:lnTo>
                      <a:pt x="902" y="968"/>
                    </a:lnTo>
                    <a:lnTo>
                      <a:pt x="896" y="939"/>
                    </a:lnTo>
                    <a:lnTo>
                      <a:pt x="882" y="912"/>
                    </a:lnTo>
                    <a:lnTo>
                      <a:pt x="862" y="892"/>
                    </a:lnTo>
                    <a:lnTo>
                      <a:pt x="842" y="882"/>
                    </a:lnTo>
                    <a:lnTo>
                      <a:pt x="820" y="882"/>
                    </a:lnTo>
                    <a:lnTo>
                      <a:pt x="792" y="895"/>
                    </a:lnTo>
                    <a:lnTo>
                      <a:pt x="757" y="941"/>
                    </a:lnTo>
                    <a:lnTo>
                      <a:pt x="740" y="996"/>
                    </a:lnTo>
                    <a:lnTo>
                      <a:pt x="737" y="1055"/>
                    </a:lnTo>
                    <a:lnTo>
                      <a:pt x="740" y="1121"/>
                    </a:lnTo>
                    <a:lnTo>
                      <a:pt x="743" y="1184"/>
                    </a:lnTo>
                    <a:lnTo>
                      <a:pt x="737" y="1244"/>
                    </a:lnTo>
                    <a:lnTo>
                      <a:pt x="713" y="1301"/>
                    </a:lnTo>
                    <a:lnTo>
                      <a:pt x="666" y="1347"/>
                    </a:lnTo>
                    <a:lnTo>
                      <a:pt x="686" y="1287"/>
                    </a:lnTo>
                    <a:lnTo>
                      <a:pt x="703" y="1221"/>
                    </a:lnTo>
                    <a:lnTo>
                      <a:pt x="720" y="1151"/>
                    </a:lnTo>
                    <a:lnTo>
                      <a:pt x="725" y="1078"/>
                    </a:lnTo>
                    <a:lnTo>
                      <a:pt x="725" y="1011"/>
                    </a:lnTo>
                    <a:lnTo>
                      <a:pt x="710" y="955"/>
                    </a:lnTo>
                    <a:lnTo>
                      <a:pt x="680" y="908"/>
                    </a:lnTo>
                    <a:lnTo>
                      <a:pt x="630" y="882"/>
                    </a:lnTo>
                    <a:lnTo>
                      <a:pt x="626" y="884"/>
                    </a:lnTo>
                    <a:lnTo>
                      <a:pt x="620" y="892"/>
                    </a:lnTo>
                    <a:lnTo>
                      <a:pt x="616" y="904"/>
                    </a:lnTo>
                    <a:lnTo>
                      <a:pt x="613" y="921"/>
                    </a:lnTo>
                    <a:lnTo>
                      <a:pt x="603" y="941"/>
                    </a:lnTo>
                    <a:lnTo>
                      <a:pt x="593" y="959"/>
                    </a:lnTo>
                    <a:lnTo>
                      <a:pt x="579" y="971"/>
                    </a:lnTo>
                    <a:lnTo>
                      <a:pt x="563" y="981"/>
                    </a:lnTo>
                    <a:lnTo>
                      <a:pt x="563" y="959"/>
                    </a:lnTo>
                    <a:lnTo>
                      <a:pt x="566" y="935"/>
                    </a:lnTo>
                    <a:lnTo>
                      <a:pt x="566" y="912"/>
                    </a:lnTo>
                    <a:lnTo>
                      <a:pt x="563" y="889"/>
                    </a:lnTo>
                    <a:lnTo>
                      <a:pt x="559" y="869"/>
                    </a:lnTo>
                    <a:lnTo>
                      <a:pt x="556" y="848"/>
                    </a:lnTo>
                    <a:lnTo>
                      <a:pt x="546" y="835"/>
                    </a:lnTo>
                    <a:lnTo>
                      <a:pt x="533" y="825"/>
                    </a:lnTo>
                    <a:lnTo>
                      <a:pt x="506" y="812"/>
                    </a:lnTo>
                    <a:lnTo>
                      <a:pt x="484" y="802"/>
                    </a:lnTo>
                    <a:lnTo>
                      <a:pt x="460" y="798"/>
                    </a:lnTo>
                    <a:lnTo>
                      <a:pt x="437" y="792"/>
                    </a:lnTo>
                    <a:lnTo>
                      <a:pt x="420" y="782"/>
                    </a:lnTo>
                    <a:lnTo>
                      <a:pt x="400" y="768"/>
                    </a:lnTo>
                    <a:lnTo>
                      <a:pt x="383" y="752"/>
                    </a:lnTo>
                    <a:lnTo>
                      <a:pt x="370" y="721"/>
                    </a:lnTo>
                    <a:lnTo>
                      <a:pt x="373" y="748"/>
                    </a:lnTo>
                    <a:lnTo>
                      <a:pt x="363" y="772"/>
                    </a:lnTo>
                    <a:lnTo>
                      <a:pt x="350" y="792"/>
                    </a:lnTo>
                    <a:lnTo>
                      <a:pt x="327" y="805"/>
                    </a:lnTo>
                    <a:lnTo>
                      <a:pt x="303" y="818"/>
                    </a:lnTo>
                    <a:lnTo>
                      <a:pt x="280" y="832"/>
                    </a:lnTo>
                    <a:lnTo>
                      <a:pt x="253" y="845"/>
                    </a:lnTo>
                    <a:lnTo>
                      <a:pt x="233" y="858"/>
                    </a:lnTo>
                    <a:lnTo>
                      <a:pt x="260" y="792"/>
                    </a:lnTo>
                    <a:lnTo>
                      <a:pt x="260" y="738"/>
                    </a:lnTo>
                    <a:lnTo>
                      <a:pt x="240" y="695"/>
                    </a:lnTo>
                    <a:lnTo>
                      <a:pt x="203" y="659"/>
                    </a:lnTo>
                    <a:lnTo>
                      <a:pt x="154" y="628"/>
                    </a:lnTo>
                    <a:lnTo>
                      <a:pt x="100" y="599"/>
                    </a:lnTo>
                    <a:lnTo>
                      <a:pt x="47" y="562"/>
                    </a:lnTo>
                    <a:lnTo>
                      <a:pt x="0" y="522"/>
                    </a:lnTo>
                    <a:lnTo>
                      <a:pt x="20" y="535"/>
                    </a:lnTo>
                    <a:lnTo>
                      <a:pt x="34" y="529"/>
                    </a:lnTo>
                    <a:lnTo>
                      <a:pt x="47" y="515"/>
                    </a:lnTo>
                    <a:lnTo>
                      <a:pt x="67" y="502"/>
                    </a:lnTo>
                    <a:lnTo>
                      <a:pt x="77" y="505"/>
                    </a:lnTo>
                    <a:lnTo>
                      <a:pt x="91" y="515"/>
                    </a:lnTo>
                    <a:lnTo>
                      <a:pt x="107" y="529"/>
                    </a:lnTo>
                    <a:lnTo>
                      <a:pt x="124" y="539"/>
                    </a:lnTo>
                    <a:lnTo>
                      <a:pt x="164" y="552"/>
                    </a:lnTo>
                    <a:lnTo>
                      <a:pt x="200" y="572"/>
                    </a:lnTo>
                    <a:lnTo>
                      <a:pt x="240" y="592"/>
                    </a:lnTo>
                    <a:lnTo>
                      <a:pt x="277" y="611"/>
                    </a:lnTo>
                    <a:lnTo>
                      <a:pt x="317" y="631"/>
                    </a:lnTo>
                    <a:lnTo>
                      <a:pt x="353" y="648"/>
                    </a:lnTo>
                    <a:lnTo>
                      <a:pt x="397" y="662"/>
                    </a:lnTo>
                    <a:lnTo>
                      <a:pt x="437" y="668"/>
                    </a:lnTo>
                    <a:lnTo>
                      <a:pt x="469" y="671"/>
                    </a:lnTo>
                    <a:lnTo>
                      <a:pt x="504" y="675"/>
                    </a:lnTo>
                    <a:lnTo>
                      <a:pt x="536" y="679"/>
                    </a:lnTo>
                    <a:lnTo>
                      <a:pt x="569" y="685"/>
                    </a:lnTo>
                    <a:lnTo>
                      <a:pt x="600" y="695"/>
                    </a:lnTo>
                    <a:lnTo>
                      <a:pt x="630" y="705"/>
                    </a:lnTo>
                    <a:lnTo>
                      <a:pt x="660" y="721"/>
                    </a:lnTo>
                    <a:lnTo>
                      <a:pt x="686" y="745"/>
                    </a:lnTo>
                    <a:lnTo>
                      <a:pt x="703" y="748"/>
                    </a:lnTo>
                    <a:lnTo>
                      <a:pt x="720" y="742"/>
                    </a:lnTo>
                    <a:lnTo>
                      <a:pt x="740" y="732"/>
                    </a:lnTo>
                    <a:lnTo>
                      <a:pt x="760" y="721"/>
                    </a:lnTo>
                    <a:lnTo>
                      <a:pt x="773" y="725"/>
                    </a:lnTo>
                    <a:lnTo>
                      <a:pt x="782" y="742"/>
                    </a:lnTo>
                    <a:lnTo>
                      <a:pt x="792" y="758"/>
                    </a:lnTo>
                    <a:lnTo>
                      <a:pt x="809" y="758"/>
                    </a:lnTo>
                    <a:lnTo>
                      <a:pt x="820" y="755"/>
                    </a:lnTo>
                    <a:lnTo>
                      <a:pt x="826" y="752"/>
                    </a:lnTo>
                    <a:lnTo>
                      <a:pt x="837" y="745"/>
                    </a:lnTo>
                    <a:lnTo>
                      <a:pt x="842" y="738"/>
                    </a:lnTo>
                    <a:lnTo>
                      <a:pt x="846" y="745"/>
                    </a:lnTo>
                    <a:lnTo>
                      <a:pt x="852" y="748"/>
                    </a:lnTo>
                    <a:lnTo>
                      <a:pt x="857" y="752"/>
                    </a:lnTo>
                    <a:lnTo>
                      <a:pt x="859" y="752"/>
                    </a:lnTo>
                    <a:lnTo>
                      <a:pt x="906" y="745"/>
                    </a:lnTo>
                    <a:lnTo>
                      <a:pt x="956" y="742"/>
                    </a:lnTo>
                    <a:lnTo>
                      <a:pt x="1002" y="742"/>
                    </a:lnTo>
                    <a:lnTo>
                      <a:pt x="1049" y="742"/>
                    </a:lnTo>
                    <a:lnTo>
                      <a:pt x="1095" y="745"/>
                    </a:lnTo>
                    <a:lnTo>
                      <a:pt x="1145" y="748"/>
                    </a:lnTo>
                    <a:lnTo>
                      <a:pt x="1192" y="748"/>
                    </a:lnTo>
                    <a:lnTo>
                      <a:pt x="1239" y="745"/>
                    </a:lnTo>
                    <a:lnTo>
                      <a:pt x="1276" y="745"/>
                    </a:lnTo>
                    <a:lnTo>
                      <a:pt x="1312" y="748"/>
                    </a:lnTo>
                    <a:lnTo>
                      <a:pt x="1349" y="755"/>
                    </a:lnTo>
                    <a:lnTo>
                      <a:pt x="1386" y="762"/>
                    </a:lnTo>
                    <a:lnTo>
                      <a:pt x="1418" y="765"/>
                    </a:lnTo>
                    <a:lnTo>
                      <a:pt x="1451" y="765"/>
                    </a:lnTo>
                    <a:lnTo>
                      <a:pt x="1485" y="755"/>
                    </a:lnTo>
                    <a:lnTo>
                      <a:pt x="1518" y="738"/>
                    </a:lnTo>
                    <a:lnTo>
                      <a:pt x="1532" y="732"/>
                    </a:lnTo>
                    <a:lnTo>
                      <a:pt x="1548" y="732"/>
                    </a:lnTo>
                    <a:lnTo>
                      <a:pt x="1565" y="735"/>
                    </a:lnTo>
                    <a:lnTo>
                      <a:pt x="1582" y="742"/>
                    </a:lnTo>
                    <a:lnTo>
                      <a:pt x="1602" y="748"/>
                    </a:lnTo>
                    <a:lnTo>
                      <a:pt x="1619" y="758"/>
                    </a:lnTo>
                    <a:lnTo>
                      <a:pt x="1635" y="768"/>
                    </a:lnTo>
                    <a:lnTo>
                      <a:pt x="1651" y="775"/>
                    </a:lnTo>
                    <a:lnTo>
                      <a:pt x="1662" y="775"/>
                    </a:lnTo>
                    <a:lnTo>
                      <a:pt x="1675" y="775"/>
                    </a:lnTo>
                    <a:lnTo>
                      <a:pt x="1688" y="772"/>
                    </a:lnTo>
                    <a:lnTo>
                      <a:pt x="1699" y="765"/>
                    </a:lnTo>
                    <a:lnTo>
                      <a:pt x="1728" y="742"/>
                    </a:lnTo>
                    <a:lnTo>
                      <a:pt x="1759" y="728"/>
                    </a:lnTo>
                    <a:lnTo>
                      <a:pt x="1788" y="721"/>
                    </a:lnTo>
                    <a:lnTo>
                      <a:pt x="1821" y="715"/>
                    </a:lnTo>
                    <a:lnTo>
                      <a:pt x="1851" y="715"/>
                    </a:lnTo>
                    <a:lnTo>
                      <a:pt x="1881" y="708"/>
                    </a:lnTo>
                    <a:lnTo>
                      <a:pt x="1908" y="701"/>
                    </a:lnTo>
                    <a:lnTo>
                      <a:pt x="1931" y="685"/>
                    </a:lnTo>
                    <a:lnTo>
                      <a:pt x="1948" y="668"/>
                    </a:lnTo>
                    <a:lnTo>
                      <a:pt x="1968" y="656"/>
                    </a:lnTo>
                    <a:lnTo>
                      <a:pt x="1987" y="639"/>
                    </a:lnTo>
                    <a:lnTo>
                      <a:pt x="2012" y="622"/>
                    </a:lnTo>
                    <a:lnTo>
                      <a:pt x="2032" y="608"/>
                    </a:lnTo>
                    <a:lnTo>
                      <a:pt x="2054" y="596"/>
                    </a:lnTo>
                    <a:lnTo>
                      <a:pt x="2077" y="582"/>
                    </a:lnTo>
                    <a:lnTo>
                      <a:pt x="2101" y="572"/>
                    </a:lnTo>
                    <a:lnTo>
                      <a:pt x="2121" y="556"/>
                    </a:lnTo>
                    <a:lnTo>
                      <a:pt x="2141" y="529"/>
                    </a:lnTo>
                    <a:lnTo>
                      <a:pt x="2164" y="502"/>
                    </a:lnTo>
                    <a:lnTo>
                      <a:pt x="2191" y="485"/>
                    </a:lnTo>
                    <a:lnTo>
                      <a:pt x="2214" y="475"/>
                    </a:lnTo>
                    <a:lnTo>
                      <a:pt x="2237" y="469"/>
                    </a:lnTo>
                    <a:lnTo>
                      <a:pt x="2260" y="459"/>
                    </a:lnTo>
                    <a:lnTo>
                      <a:pt x="2284" y="445"/>
                    </a:lnTo>
                    <a:lnTo>
                      <a:pt x="2300" y="432"/>
                    </a:lnTo>
                    <a:lnTo>
                      <a:pt x="2320" y="418"/>
                    </a:lnTo>
                    <a:lnTo>
                      <a:pt x="2337" y="398"/>
                    </a:lnTo>
                    <a:lnTo>
                      <a:pt x="2354" y="375"/>
                    </a:lnTo>
                    <a:lnTo>
                      <a:pt x="2370" y="352"/>
                    </a:lnTo>
                    <a:lnTo>
                      <a:pt x="2390" y="332"/>
                    </a:lnTo>
                    <a:lnTo>
                      <a:pt x="2414" y="315"/>
                    </a:lnTo>
                    <a:lnTo>
                      <a:pt x="2437" y="299"/>
                    </a:lnTo>
                    <a:lnTo>
                      <a:pt x="2464" y="286"/>
                    </a:lnTo>
                    <a:lnTo>
                      <a:pt x="2491" y="273"/>
                    </a:lnTo>
                    <a:lnTo>
                      <a:pt x="2517" y="259"/>
                    </a:lnTo>
                    <a:lnTo>
                      <a:pt x="2544" y="246"/>
                    </a:lnTo>
                    <a:lnTo>
                      <a:pt x="2544" y="249"/>
                    </a:lnTo>
                    <a:lnTo>
                      <a:pt x="2544" y="253"/>
                    </a:lnTo>
                    <a:lnTo>
                      <a:pt x="2564" y="246"/>
                    </a:lnTo>
                    <a:lnTo>
                      <a:pt x="2584" y="239"/>
                    </a:lnTo>
                    <a:lnTo>
                      <a:pt x="2601" y="229"/>
                    </a:lnTo>
                    <a:lnTo>
                      <a:pt x="2613" y="216"/>
                    </a:lnTo>
                    <a:lnTo>
                      <a:pt x="2626" y="202"/>
                    </a:lnTo>
                    <a:lnTo>
                      <a:pt x="2643" y="186"/>
                    </a:lnTo>
                    <a:lnTo>
                      <a:pt x="2656" y="172"/>
                    </a:lnTo>
                    <a:lnTo>
                      <a:pt x="2670" y="156"/>
                    </a:lnTo>
                    <a:lnTo>
                      <a:pt x="2676" y="152"/>
                    </a:lnTo>
                    <a:lnTo>
                      <a:pt x="2683" y="152"/>
                    </a:lnTo>
                    <a:lnTo>
                      <a:pt x="2693" y="152"/>
                    </a:lnTo>
                    <a:lnTo>
                      <a:pt x="2703" y="152"/>
                    </a:lnTo>
                    <a:lnTo>
                      <a:pt x="2717" y="146"/>
                    </a:lnTo>
                    <a:lnTo>
                      <a:pt x="2723" y="136"/>
                    </a:lnTo>
                    <a:lnTo>
                      <a:pt x="2730" y="127"/>
                    </a:lnTo>
                    <a:lnTo>
                      <a:pt x="2740" y="116"/>
                    </a:lnTo>
                    <a:lnTo>
                      <a:pt x="2747" y="112"/>
                    </a:lnTo>
                    <a:lnTo>
                      <a:pt x="2757" y="112"/>
                    </a:lnTo>
                    <a:lnTo>
                      <a:pt x="2767" y="116"/>
                    </a:lnTo>
                    <a:lnTo>
                      <a:pt x="2777" y="112"/>
                    </a:lnTo>
                    <a:lnTo>
                      <a:pt x="2803" y="95"/>
                    </a:lnTo>
                    <a:lnTo>
                      <a:pt x="2830" y="79"/>
                    </a:lnTo>
                    <a:lnTo>
                      <a:pt x="2857" y="63"/>
                    </a:lnTo>
                    <a:lnTo>
                      <a:pt x="2883" y="50"/>
                    </a:lnTo>
                    <a:lnTo>
                      <a:pt x="2909" y="36"/>
                    </a:lnTo>
                    <a:lnTo>
                      <a:pt x="2937" y="23"/>
                    </a:lnTo>
                    <a:lnTo>
                      <a:pt x="2963" y="13"/>
                    </a:lnTo>
                    <a:lnTo>
                      <a:pt x="2993" y="6"/>
                    </a:lnTo>
                    <a:lnTo>
                      <a:pt x="3013" y="3"/>
                    </a:lnTo>
                    <a:lnTo>
                      <a:pt x="3033" y="0"/>
                    </a:lnTo>
                    <a:lnTo>
                      <a:pt x="3053" y="0"/>
                    </a:lnTo>
                    <a:lnTo>
                      <a:pt x="3070" y="0"/>
                    </a:lnTo>
                    <a:lnTo>
                      <a:pt x="3086" y="3"/>
                    </a:lnTo>
                    <a:lnTo>
                      <a:pt x="3100" y="10"/>
                    </a:lnTo>
                    <a:lnTo>
                      <a:pt x="3110" y="16"/>
                    </a:lnTo>
                    <a:lnTo>
                      <a:pt x="3120" y="26"/>
                    </a:lnTo>
                    <a:lnTo>
                      <a:pt x="3133" y="33"/>
                    </a:lnTo>
                    <a:lnTo>
                      <a:pt x="3156" y="33"/>
                    </a:lnTo>
                    <a:lnTo>
                      <a:pt x="3190" y="33"/>
                    </a:lnTo>
                    <a:lnTo>
                      <a:pt x="3230" y="36"/>
                    </a:lnTo>
                    <a:lnTo>
                      <a:pt x="3270" y="39"/>
                    </a:lnTo>
                    <a:lnTo>
                      <a:pt x="3312" y="50"/>
                    </a:lnTo>
                    <a:lnTo>
                      <a:pt x="3349" y="70"/>
                    </a:lnTo>
                    <a:lnTo>
                      <a:pt x="3379" y="95"/>
                    </a:lnTo>
                    <a:lnTo>
                      <a:pt x="3389" y="102"/>
                    </a:lnTo>
                    <a:lnTo>
                      <a:pt x="3399" y="102"/>
                    </a:lnTo>
                    <a:lnTo>
                      <a:pt x="3413" y="102"/>
                    </a:lnTo>
                    <a:lnTo>
                      <a:pt x="3429" y="99"/>
                    </a:lnTo>
                    <a:lnTo>
                      <a:pt x="3443" y="93"/>
                    </a:lnTo>
                    <a:lnTo>
                      <a:pt x="3459" y="90"/>
                    </a:lnTo>
                    <a:lnTo>
                      <a:pt x="3475" y="90"/>
                    </a:lnTo>
                    <a:lnTo>
                      <a:pt x="3489" y="93"/>
                    </a:lnTo>
                    <a:lnTo>
                      <a:pt x="3523" y="107"/>
                    </a:lnTo>
                    <a:lnTo>
                      <a:pt x="3563" y="119"/>
                    </a:lnTo>
                    <a:lnTo>
                      <a:pt x="3602" y="136"/>
                    </a:lnTo>
                    <a:lnTo>
                      <a:pt x="3642" y="156"/>
                    </a:lnTo>
                    <a:lnTo>
                      <a:pt x="3679" y="169"/>
                    </a:lnTo>
                    <a:lnTo>
                      <a:pt x="3709" y="182"/>
                    </a:lnTo>
                    <a:lnTo>
                      <a:pt x="3736" y="189"/>
                    </a:lnTo>
                    <a:lnTo>
                      <a:pt x="3748" y="189"/>
                    </a:lnTo>
                    <a:lnTo>
                      <a:pt x="3776" y="172"/>
                    </a:lnTo>
                    <a:lnTo>
                      <a:pt x="3796" y="162"/>
                    </a:lnTo>
                    <a:lnTo>
                      <a:pt x="3811" y="156"/>
                    </a:lnTo>
                    <a:lnTo>
                      <a:pt x="3828" y="150"/>
                    </a:lnTo>
                    <a:lnTo>
                      <a:pt x="3841" y="146"/>
                    </a:lnTo>
                    <a:lnTo>
                      <a:pt x="3855" y="146"/>
                    </a:lnTo>
                    <a:lnTo>
                      <a:pt x="3871" y="150"/>
                    </a:lnTo>
                    <a:lnTo>
                      <a:pt x="3888" y="152"/>
                    </a:lnTo>
                    <a:lnTo>
                      <a:pt x="3915" y="162"/>
                    </a:lnTo>
                    <a:lnTo>
                      <a:pt x="3938" y="179"/>
                    </a:lnTo>
                    <a:lnTo>
                      <a:pt x="3958" y="199"/>
                    </a:lnTo>
                    <a:lnTo>
                      <a:pt x="3975" y="222"/>
                    </a:lnTo>
                    <a:lnTo>
                      <a:pt x="3992" y="253"/>
                    </a:lnTo>
                    <a:lnTo>
                      <a:pt x="4002" y="286"/>
                    </a:lnTo>
                    <a:lnTo>
                      <a:pt x="4008" y="319"/>
                    </a:lnTo>
                    <a:lnTo>
                      <a:pt x="4015" y="352"/>
                    </a:lnTo>
                    <a:lnTo>
                      <a:pt x="4018" y="388"/>
                    </a:lnTo>
                    <a:lnTo>
                      <a:pt x="4022" y="426"/>
                    </a:lnTo>
                    <a:lnTo>
                      <a:pt x="4025" y="462"/>
                    </a:lnTo>
                    <a:lnTo>
                      <a:pt x="4032" y="495"/>
                    </a:lnTo>
                    <a:lnTo>
                      <a:pt x="4041" y="542"/>
                    </a:lnTo>
                    <a:lnTo>
                      <a:pt x="4048" y="592"/>
                    </a:lnTo>
                    <a:lnTo>
                      <a:pt x="4052" y="639"/>
                    </a:lnTo>
                    <a:lnTo>
                      <a:pt x="4052" y="688"/>
                    </a:lnTo>
                    <a:lnTo>
                      <a:pt x="4045" y="735"/>
                    </a:lnTo>
                    <a:lnTo>
                      <a:pt x="4032" y="778"/>
                    </a:lnTo>
                    <a:lnTo>
                      <a:pt x="4008" y="818"/>
                    </a:lnTo>
                    <a:lnTo>
                      <a:pt x="3975" y="855"/>
                    </a:lnTo>
                    <a:lnTo>
                      <a:pt x="3998" y="825"/>
                    </a:lnTo>
                    <a:lnTo>
                      <a:pt x="4008" y="792"/>
                    </a:lnTo>
                    <a:lnTo>
                      <a:pt x="4012" y="752"/>
                    </a:lnTo>
                    <a:lnTo>
                      <a:pt x="4005" y="708"/>
                    </a:lnTo>
                    <a:lnTo>
                      <a:pt x="3992" y="665"/>
                    </a:lnTo>
                    <a:lnTo>
                      <a:pt x="3975" y="622"/>
                    </a:lnTo>
                    <a:lnTo>
                      <a:pt x="3955" y="582"/>
                    </a:lnTo>
                    <a:lnTo>
                      <a:pt x="3935" y="542"/>
                    </a:lnTo>
                    <a:lnTo>
                      <a:pt x="3928" y="539"/>
                    </a:lnTo>
                    <a:lnTo>
                      <a:pt x="3918" y="535"/>
                    </a:lnTo>
                    <a:lnTo>
                      <a:pt x="3901" y="539"/>
                    </a:lnTo>
                    <a:lnTo>
                      <a:pt x="3888" y="542"/>
                    </a:lnTo>
                    <a:lnTo>
                      <a:pt x="3871" y="542"/>
                    </a:lnTo>
                    <a:lnTo>
                      <a:pt x="3859" y="535"/>
                    </a:lnTo>
                    <a:lnTo>
                      <a:pt x="3845" y="525"/>
                    </a:lnTo>
                    <a:lnTo>
                      <a:pt x="3828" y="519"/>
                    </a:lnTo>
                    <a:lnTo>
                      <a:pt x="3816" y="519"/>
                    </a:lnTo>
                    <a:lnTo>
                      <a:pt x="3799" y="519"/>
                    </a:lnTo>
                    <a:lnTo>
                      <a:pt x="3788" y="522"/>
                    </a:lnTo>
                    <a:lnTo>
                      <a:pt x="3776" y="522"/>
                    </a:lnTo>
                    <a:lnTo>
                      <a:pt x="3762" y="525"/>
                    </a:lnTo>
                    <a:lnTo>
                      <a:pt x="3748" y="525"/>
                    </a:lnTo>
                    <a:lnTo>
                      <a:pt x="3736" y="525"/>
                    </a:lnTo>
                    <a:lnTo>
                      <a:pt x="3722" y="522"/>
                    </a:lnTo>
                    <a:lnTo>
                      <a:pt x="3719" y="519"/>
                    </a:lnTo>
                    <a:lnTo>
                      <a:pt x="3719" y="515"/>
                    </a:lnTo>
                    <a:lnTo>
                      <a:pt x="3719" y="512"/>
                    </a:lnTo>
                    <a:lnTo>
                      <a:pt x="3695" y="509"/>
                    </a:lnTo>
                    <a:lnTo>
                      <a:pt x="3679" y="499"/>
                    </a:lnTo>
                    <a:lnTo>
                      <a:pt x="3665" y="482"/>
                    </a:lnTo>
                    <a:lnTo>
                      <a:pt x="3655" y="465"/>
                    </a:lnTo>
                    <a:lnTo>
                      <a:pt x="3645" y="445"/>
                    </a:lnTo>
                    <a:lnTo>
                      <a:pt x="3642" y="423"/>
                    </a:lnTo>
                    <a:lnTo>
                      <a:pt x="3635" y="403"/>
                    </a:lnTo>
                    <a:lnTo>
                      <a:pt x="3632" y="383"/>
                    </a:lnTo>
                    <a:lnTo>
                      <a:pt x="3629" y="375"/>
                    </a:lnTo>
                    <a:lnTo>
                      <a:pt x="3622" y="366"/>
                    </a:lnTo>
                    <a:lnTo>
                      <a:pt x="3612" y="359"/>
                    </a:lnTo>
                    <a:lnTo>
                      <a:pt x="3602" y="352"/>
                    </a:lnTo>
                    <a:lnTo>
                      <a:pt x="3602" y="398"/>
                    </a:lnTo>
                    <a:lnTo>
                      <a:pt x="3595" y="445"/>
                    </a:lnTo>
                    <a:lnTo>
                      <a:pt x="3579" y="489"/>
                    </a:lnTo>
                    <a:lnTo>
                      <a:pt x="3555" y="532"/>
                    </a:lnTo>
                    <a:lnTo>
                      <a:pt x="3528" y="572"/>
                    </a:lnTo>
                    <a:lnTo>
                      <a:pt x="3499" y="608"/>
                    </a:lnTo>
                    <a:lnTo>
                      <a:pt x="3463" y="642"/>
                    </a:lnTo>
                    <a:lnTo>
                      <a:pt x="3429" y="671"/>
                    </a:lnTo>
                    <a:lnTo>
                      <a:pt x="3439" y="651"/>
                    </a:lnTo>
                    <a:lnTo>
                      <a:pt x="3452" y="631"/>
                    </a:lnTo>
                    <a:lnTo>
                      <a:pt x="3463" y="611"/>
                    </a:lnTo>
                    <a:lnTo>
                      <a:pt x="3472" y="596"/>
                    </a:lnTo>
                    <a:lnTo>
                      <a:pt x="3483" y="576"/>
                    </a:lnTo>
                    <a:lnTo>
                      <a:pt x="3489" y="552"/>
                    </a:lnTo>
                    <a:lnTo>
                      <a:pt x="3492" y="532"/>
                    </a:lnTo>
                    <a:lnTo>
                      <a:pt x="3495" y="509"/>
                    </a:lnTo>
                    <a:lnTo>
                      <a:pt x="3495" y="502"/>
                    </a:lnTo>
                    <a:lnTo>
                      <a:pt x="3499" y="499"/>
                    </a:lnTo>
                    <a:lnTo>
                      <a:pt x="3503" y="492"/>
                    </a:lnTo>
                    <a:lnTo>
                      <a:pt x="3506" y="485"/>
                    </a:lnTo>
                    <a:lnTo>
                      <a:pt x="3508" y="469"/>
                    </a:lnTo>
                    <a:lnTo>
                      <a:pt x="3512" y="452"/>
                    </a:lnTo>
                    <a:lnTo>
                      <a:pt x="3512" y="435"/>
                    </a:lnTo>
                    <a:lnTo>
                      <a:pt x="3512" y="423"/>
                    </a:lnTo>
                    <a:lnTo>
                      <a:pt x="3508" y="406"/>
                    </a:lnTo>
                    <a:lnTo>
                      <a:pt x="3506" y="392"/>
                    </a:lnTo>
                    <a:lnTo>
                      <a:pt x="3499" y="375"/>
                    </a:lnTo>
                    <a:lnTo>
                      <a:pt x="3492" y="363"/>
                    </a:lnTo>
                    <a:lnTo>
                      <a:pt x="3489" y="363"/>
                    </a:lnTo>
                    <a:lnTo>
                      <a:pt x="3483" y="363"/>
                    </a:lnTo>
                    <a:lnTo>
                      <a:pt x="3466" y="366"/>
                    </a:lnTo>
                    <a:lnTo>
                      <a:pt x="3449" y="366"/>
                    </a:lnTo>
                    <a:lnTo>
                      <a:pt x="3429" y="366"/>
                    </a:lnTo>
                    <a:lnTo>
                      <a:pt x="3409" y="366"/>
                    </a:lnTo>
                    <a:lnTo>
                      <a:pt x="3393" y="366"/>
                    </a:lnTo>
                    <a:lnTo>
                      <a:pt x="3376" y="369"/>
                    </a:lnTo>
                    <a:lnTo>
                      <a:pt x="3362" y="372"/>
                    </a:lnTo>
                    <a:lnTo>
                      <a:pt x="3349" y="378"/>
                    </a:lnTo>
                    <a:lnTo>
                      <a:pt x="3336" y="383"/>
                    </a:lnTo>
                    <a:lnTo>
                      <a:pt x="3322" y="386"/>
                    </a:lnTo>
                    <a:lnTo>
                      <a:pt x="3309" y="388"/>
                    </a:lnTo>
                    <a:lnTo>
                      <a:pt x="3296" y="392"/>
                    </a:lnTo>
                    <a:lnTo>
                      <a:pt x="3282" y="395"/>
                    </a:lnTo>
                    <a:lnTo>
                      <a:pt x="3270" y="395"/>
                    </a:lnTo>
                    <a:lnTo>
                      <a:pt x="3252" y="388"/>
                    </a:lnTo>
                    <a:lnTo>
                      <a:pt x="3242" y="375"/>
                    </a:lnTo>
                    <a:lnTo>
                      <a:pt x="3230" y="359"/>
                    </a:lnTo>
                    <a:lnTo>
                      <a:pt x="3213" y="346"/>
                    </a:lnTo>
                    <a:lnTo>
                      <a:pt x="3199" y="369"/>
                    </a:lnTo>
                    <a:lnTo>
                      <a:pt x="3190" y="392"/>
                    </a:lnTo>
                    <a:lnTo>
                      <a:pt x="3179" y="415"/>
                    </a:lnTo>
                    <a:lnTo>
                      <a:pt x="3170" y="43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012" name="Freeform 212">
                <a:extLst>
                  <a:ext uri="{FF2B5EF4-FFF2-40B4-BE49-F238E27FC236}">
                    <a16:creationId xmlns:a16="http://schemas.microsoft.com/office/drawing/2014/main" id="{9EC420E2-5FB8-278F-4A8E-2E89E983726D}"/>
                  </a:ext>
                </a:extLst>
              </p:cNvPr>
              <p:cNvSpPr>
                <a:spLocks/>
              </p:cNvSpPr>
              <p:nvPr/>
            </p:nvSpPr>
            <p:spPr bwMode="auto">
              <a:xfrm>
                <a:off x="2934" y="3623"/>
                <a:ext cx="45" cy="46"/>
              </a:xfrm>
              <a:custGeom>
                <a:avLst/>
                <a:gdLst>
                  <a:gd name="T0" fmla="*/ 136 w 136"/>
                  <a:gd name="T1" fmla="*/ 0 h 140"/>
                  <a:gd name="T2" fmla="*/ 130 w 136"/>
                  <a:gd name="T3" fmla="*/ 16 h 140"/>
                  <a:gd name="T4" fmla="*/ 117 w 136"/>
                  <a:gd name="T5" fmla="*/ 33 h 140"/>
                  <a:gd name="T6" fmla="*/ 107 w 136"/>
                  <a:gd name="T7" fmla="*/ 46 h 140"/>
                  <a:gd name="T8" fmla="*/ 94 w 136"/>
                  <a:gd name="T9" fmla="*/ 60 h 140"/>
                  <a:gd name="T10" fmla="*/ 77 w 136"/>
                  <a:gd name="T11" fmla="*/ 73 h 140"/>
                  <a:gd name="T12" fmla="*/ 60 w 136"/>
                  <a:gd name="T13" fmla="*/ 83 h 140"/>
                  <a:gd name="T14" fmla="*/ 44 w 136"/>
                  <a:gd name="T15" fmla="*/ 93 h 140"/>
                  <a:gd name="T16" fmla="*/ 0 w 136"/>
                  <a:gd name="T1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140">
                    <a:moveTo>
                      <a:pt x="136" y="0"/>
                    </a:moveTo>
                    <a:lnTo>
                      <a:pt x="130" y="16"/>
                    </a:lnTo>
                    <a:lnTo>
                      <a:pt x="117" y="33"/>
                    </a:lnTo>
                    <a:lnTo>
                      <a:pt x="107" y="46"/>
                    </a:lnTo>
                    <a:lnTo>
                      <a:pt x="94" y="60"/>
                    </a:lnTo>
                    <a:lnTo>
                      <a:pt x="77" y="73"/>
                    </a:lnTo>
                    <a:lnTo>
                      <a:pt x="60" y="83"/>
                    </a:lnTo>
                    <a:lnTo>
                      <a:pt x="44" y="93"/>
                    </a:lnTo>
                    <a:lnTo>
                      <a:pt x="0" y="14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013" name="Freeform 213">
                <a:extLst>
                  <a:ext uri="{FF2B5EF4-FFF2-40B4-BE49-F238E27FC236}">
                    <a16:creationId xmlns:a16="http://schemas.microsoft.com/office/drawing/2014/main" id="{5123DFBC-A96B-2749-76CA-90B1AC32B1F3}"/>
                  </a:ext>
                </a:extLst>
              </p:cNvPr>
              <p:cNvSpPr>
                <a:spLocks/>
              </p:cNvSpPr>
              <p:nvPr/>
            </p:nvSpPr>
            <p:spPr bwMode="auto">
              <a:xfrm>
                <a:off x="2989" y="3697"/>
                <a:ext cx="27" cy="18"/>
              </a:xfrm>
              <a:custGeom>
                <a:avLst/>
                <a:gdLst>
                  <a:gd name="T0" fmla="*/ 73 w 80"/>
                  <a:gd name="T1" fmla="*/ 0 h 56"/>
                  <a:gd name="T2" fmla="*/ 53 w 80"/>
                  <a:gd name="T3" fmla="*/ 7 h 56"/>
                  <a:gd name="T4" fmla="*/ 37 w 80"/>
                  <a:gd name="T5" fmla="*/ 17 h 56"/>
                  <a:gd name="T6" fmla="*/ 20 w 80"/>
                  <a:gd name="T7" fmla="*/ 27 h 56"/>
                  <a:gd name="T8" fmla="*/ 0 w 80"/>
                  <a:gd name="T9" fmla="*/ 30 h 56"/>
                  <a:gd name="T10" fmla="*/ 0 w 80"/>
                  <a:gd name="T11" fmla="*/ 56 h 56"/>
                  <a:gd name="T12" fmla="*/ 27 w 80"/>
                  <a:gd name="T13" fmla="*/ 54 h 56"/>
                  <a:gd name="T14" fmla="*/ 50 w 80"/>
                  <a:gd name="T15" fmla="*/ 44 h 56"/>
                  <a:gd name="T16" fmla="*/ 67 w 80"/>
                  <a:gd name="T17" fmla="*/ 34 h 56"/>
                  <a:gd name="T18" fmla="*/ 80 w 80"/>
                  <a:gd name="T19" fmla="*/ 27 h 56"/>
                  <a:gd name="T20" fmla="*/ 73 w 80"/>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56">
                    <a:moveTo>
                      <a:pt x="73" y="0"/>
                    </a:moveTo>
                    <a:lnTo>
                      <a:pt x="53" y="7"/>
                    </a:lnTo>
                    <a:lnTo>
                      <a:pt x="37" y="17"/>
                    </a:lnTo>
                    <a:lnTo>
                      <a:pt x="20" y="27"/>
                    </a:lnTo>
                    <a:lnTo>
                      <a:pt x="0" y="30"/>
                    </a:lnTo>
                    <a:lnTo>
                      <a:pt x="0" y="56"/>
                    </a:lnTo>
                    <a:lnTo>
                      <a:pt x="27" y="54"/>
                    </a:lnTo>
                    <a:lnTo>
                      <a:pt x="50" y="44"/>
                    </a:lnTo>
                    <a:lnTo>
                      <a:pt x="67" y="34"/>
                    </a:lnTo>
                    <a:lnTo>
                      <a:pt x="80" y="27"/>
                    </a:lnTo>
                    <a:lnTo>
                      <a:pt x="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14" name="Freeform 214">
                <a:extLst>
                  <a:ext uri="{FF2B5EF4-FFF2-40B4-BE49-F238E27FC236}">
                    <a16:creationId xmlns:a16="http://schemas.microsoft.com/office/drawing/2014/main" id="{31B1475E-7A83-31C3-998E-F31C068EE8D9}"/>
                  </a:ext>
                </a:extLst>
              </p:cNvPr>
              <p:cNvSpPr>
                <a:spLocks/>
              </p:cNvSpPr>
              <p:nvPr/>
            </p:nvSpPr>
            <p:spPr bwMode="auto">
              <a:xfrm>
                <a:off x="3014" y="3696"/>
                <a:ext cx="109" cy="55"/>
              </a:xfrm>
              <a:custGeom>
                <a:avLst/>
                <a:gdLst>
                  <a:gd name="T0" fmla="*/ 326 w 329"/>
                  <a:gd name="T1" fmla="*/ 139 h 166"/>
                  <a:gd name="T2" fmla="*/ 329 w 329"/>
                  <a:gd name="T3" fmla="*/ 139 h 166"/>
                  <a:gd name="T4" fmla="*/ 289 w 329"/>
                  <a:gd name="T5" fmla="*/ 123 h 166"/>
                  <a:gd name="T6" fmla="*/ 252 w 329"/>
                  <a:gd name="T7" fmla="*/ 96 h 166"/>
                  <a:gd name="T8" fmla="*/ 213 w 329"/>
                  <a:gd name="T9" fmla="*/ 69 h 166"/>
                  <a:gd name="T10" fmla="*/ 177 w 329"/>
                  <a:gd name="T11" fmla="*/ 47 h 166"/>
                  <a:gd name="T12" fmla="*/ 137 w 329"/>
                  <a:gd name="T13" fmla="*/ 24 h 166"/>
                  <a:gd name="T14" fmla="*/ 90 w 329"/>
                  <a:gd name="T15" fmla="*/ 7 h 166"/>
                  <a:gd name="T16" fmla="*/ 47 w 329"/>
                  <a:gd name="T17" fmla="*/ 0 h 166"/>
                  <a:gd name="T18" fmla="*/ 0 w 329"/>
                  <a:gd name="T19" fmla="*/ 3 h 166"/>
                  <a:gd name="T20" fmla="*/ 7 w 329"/>
                  <a:gd name="T21" fmla="*/ 29 h 166"/>
                  <a:gd name="T22" fmla="*/ 47 w 329"/>
                  <a:gd name="T23" fmla="*/ 27 h 166"/>
                  <a:gd name="T24" fmla="*/ 83 w 329"/>
                  <a:gd name="T25" fmla="*/ 32 h 166"/>
                  <a:gd name="T26" fmla="*/ 123 w 329"/>
                  <a:gd name="T27" fmla="*/ 49 h 166"/>
                  <a:gd name="T28" fmla="*/ 163 w 329"/>
                  <a:gd name="T29" fmla="*/ 67 h 166"/>
                  <a:gd name="T30" fmla="*/ 200 w 329"/>
                  <a:gd name="T31" fmla="*/ 89 h 166"/>
                  <a:gd name="T32" fmla="*/ 240 w 329"/>
                  <a:gd name="T33" fmla="*/ 116 h 166"/>
                  <a:gd name="T34" fmla="*/ 277 w 329"/>
                  <a:gd name="T35" fmla="*/ 143 h 166"/>
                  <a:gd name="T36" fmla="*/ 316 w 329"/>
                  <a:gd name="T37" fmla="*/ 166 h 166"/>
                  <a:gd name="T38" fmla="*/ 320 w 329"/>
                  <a:gd name="T39" fmla="*/ 166 h 166"/>
                  <a:gd name="T40" fmla="*/ 326 w 329"/>
                  <a:gd name="T41" fmla="*/ 13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166">
                    <a:moveTo>
                      <a:pt x="326" y="139"/>
                    </a:moveTo>
                    <a:lnTo>
                      <a:pt x="329" y="139"/>
                    </a:lnTo>
                    <a:lnTo>
                      <a:pt x="289" y="123"/>
                    </a:lnTo>
                    <a:lnTo>
                      <a:pt x="252" y="96"/>
                    </a:lnTo>
                    <a:lnTo>
                      <a:pt x="213" y="69"/>
                    </a:lnTo>
                    <a:lnTo>
                      <a:pt x="177" y="47"/>
                    </a:lnTo>
                    <a:lnTo>
                      <a:pt x="137" y="24"/>
                    </a:lnTo>
                    <a:lnTo>
                      <a:pt x="90" y="7"/>
                    </a:lnTo>
                    <a:lnTo>
                      <a:pt x="47" y="0"/>
                    </a:lnTo>
                    <a:lnTo>
                      <a:pt x="0" y="3"/>
                    </a:lnTo>
                    <a:lnTo>
                      <a:pt x="7" y="29"/>
                    </a:lnTo>
                    <a:lnTo>
                      <a:pt x="47" y="27"/>
                    </a:lnTo>
                    <a:lnTo>
                      <a:pt x="83" y="32"/>
                    </a:lnTo>
                    <a:lnTo>
                      <a:pt x="123" y="49"/>
                    </a:lnTo>
                    <a:lnTo>
                      <a:pt x="163" y="67"/>
                    </a:lnTo>
                    <a:lnTo>
                      <a:pt x="200" y="89"/>
                    </a:lnTo>
                    <a:lnTo>
                      <a:pt x="240" y="116"/>
                    </a:lnTo>
                    <a:lnTo>
                      <a:pt x="277" y="143"/>
                    </a:lnTo>
                    <a:lnTo>
                      <a:pt x="316" y="166"/>
                    </a:lnTo>
                    <a:lnTo>
                      <a:pt x="320" y="166"/>
                    </a:lnTo>
                    <a:lnTo>
                      <a:pt x="326"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15" name="Freeform 215">
                <a:extLst>
                  <a:ext uri="{FF2B5EF4-FFF2-40B4-BE49-F238E27FC236}">
                    <a16:creationId xmlns:a16="http://schemas.microsoft.com/office/drawing/2014/main" id="{50EFC97E-5B66-1D08-9FB3-723CDF6DAFA8}"/>
                  </a:ext>
                </a:extLst>
              </p:cNvPr>
              <p:cNvSpPr>
                <a:spLocks/>
              </p:cNvSpPr>
              <p:nvPr/>
            </p:nvSpPr>
            <p:spPr bwMode="auto">
              <a:xfrm>
                <a:off x="3120" y="3742"/>
                <a:ext cx="47" cy="16"/>
              </a:xfrm>
              <a:custGeom>
                <a:avLst/>
                <a:gdLst>
                  <a:gd name="T0" fmla="*/ 141 w 141"/>
                  <a:gd name="T1" fmla="*/ 27 h 47"/>
                  <a:gd name="T2" fmla="*/ 120 w 141"/>
                  <a:gd name="T3" fmla="*/ 17 h 47"/>
                  <a:gd name="T4" fmla="*/ 104 w 141"/>
                  <a:gd name="T5" fmla="*/ 8 h 47"/>
                  <a:gd name="T6" fmla="*/ 84 w 141"/>
                  <a:gd name="T7" fmla="*/ 4 h 47"/>
                  <a:gd name="T8" fmla="*/ 67 w 141"/>
                  <a:gd name="T9" fmla="*/ 4 h 47"/>
                  <a:gd name="T10" fmla="*/ 50 w 141"/>
                  <a:gd name="T11" fmla="*/ 4 h 47"/>
                  <a:gd name="T12" fmla="*/ 34 w 141"/>
                  <a:gd name="T13" fmla="*/ 4 h 47"/>
                  <a:gd name="T14" fmla="*/ 17 w 141"/>
                  <a:gd name="T15" fmla="*/ 4 h 47"/>
                  <a:gd name="T16" fmla="*/ 7 w 141"/>
                  <a:gd name="T17" fmla="*/ 0 h 47"/>
                  <a:gd name="T18" fmla="*/ 0 w 141"/>
                  <a:gd name="T19" fmla="*/ 27 h 47"/>
                  <a:gd name="T20" fmla="*/ 17 w 141"/>
                  <a:gd name="T21" fmla="*/ 30 h 47"/>
                  <a:gd name="T22" fmla="*/ 34 w 141"/>
                  <a:gd name="T23" fmla="*/ 30 h 47"/>
                  <a:gd name="T24" fmla="*/ 50 w 141"/>
                  <a:gd name="T25" fmla="*/ 30 h 47"/>
                  <a:gd name="T26" fmla="*/ 67 w 141"/>
                  <a:gd name="T27" fmla="*/ 30 h 47"/>
                  <a:gd name="T28" fmla="*/ 84 w 141"/>
                  <a:gd name="T29" fmla="*/ 30 h 47"/>
                  <a:gd name="T30" fmla="*/ 97 w 141"/>
                  <a:gd name="T31" fmla="*/ 34 h 47"/>
                  <a:gd name="T32" fmla="*/ 107 w 141"/>
                  <a:gd name="T33" fmla="*/ 37 h 47"/>
                  <a:gd name="T34" fmla="*/ 120 w 141"/>
                  <a:gd name="T35" fmla="*/ 47 h 47"/>
                  <a:gd name="T36" fmla="*/ 141 w 141"/>
                  <a:gd name="T37" fmla="*/ 2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47">
                    <a:moveTo>
                      <a:pt x="141" y="27"/>
                    </a:moveTo>
                    <a:lnTo>
                      <a:pt x="120" y="17"/>
                    </a:lnTo>
                    <a:lnTo>
                      <a:pt x="104" y="8"/>
                    </a:lnTo>
                    <a:lnTo>
                      <a:pt x="84" y="4"/>
                    </a:lnTo>
                    <a:lnTo>
                      <a:pt x="67" y="4"/>
                    </a:lnTo>
                    <a:lnTo>
                      <a:pt x="50" y="4"/>
                    </a:lnTo>
                    <a:lnTo>
                      <a:pt x="34" y="4"/>
                    </a:lnTo>
                    <a:lnTo>
                      <a:pt x="17" y="4"/>
                    </a:lnTo>
                    <a:lnTo>
                      <a:pt x="7" y="0"/>
                    </a:lnTo>
                    <a:lnTo>
                      <a:pt x="0" y="27"/>
                    </a:lnTo>
                    <a:lnTo>
                      <a:pt x="17" y="30"/>
                    </a:lnTo>
                    <a:lnTo>
                      <a:pt x="34" y="30"/>
                    </a:lnTo>
                    <a:lnTo>
                      <a:pt x="50" y="30"/>
                    </a:lnTo>
                    <a:lnTo>
                      <a:pt x="67" y="30"/>
                    </a:lnTo>
                    <a:lnTo>
                      <a:pt x="84" y="30"/>
                    </a:lnTo>
                    <a:lnTo>
                      <a:pt x="97" y="34"/>
                    </a:lnTo>
                    <a:lnTo>
                      <a:pt x="107" y="37"/>
                    </a:lnTo>
                    <a:lnTo>
                      <a:pt x="120" y="47"/>
                    </a:lnTo>
                    <a:lnTo>
                      <a:pt x="14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16" name="Freeform 216">
                <a:extLst>
                  <a:ext uri="{FF2B5EF4-FFF2-40B4-BE49-F238E27FC236}">
                    <a16:creationId xmlns:a16="http://schemas.microsoft.com/office/drawing/2014/main" id="{C54A6DBB-387D-3487-4B76-7A65FEC8B7C4}"/>
                  </a:ext>
                </a:extLst>
              </p:cNvPr>
              <p:cNvSpPr>
                <a:spLocks/>
              </p:cNvSpPr>
              <p:nvPr/>
            </p:nvSpPr>
            <p:spPr bwMode="auto">
              <a:xfrm>
                <a:off x="3160" y="3751"/>
                <a:ext cx="32" cy="24"/>
              </a:xfrm>
              <a:custGeom>
                <a:avLst/>
                <a:gdLst>
                  <a:gd name="T0" fmla="*/ 91 w 96"/>
                  <a:gd name="T1" fmla="*/ 70 h 70"/>
                  <a:gd name="T2" fmla="*/ 91 w 96"/>
                  <a:gd name="T3" fmla="*/ 54 h 70"/>
                  <a:gd name="T4" fmla="*/ 74 w 96"/>
                  <a:gd name="T5" fmla="*/ 37 h 70"/>
                  <a:gd name="T6" fmla="*/ 54 w 96"/>
                  <a:gd name="T7" fmla="*/ 24 h 70"/>
                  <a:gd name="T8" fmla="*/ 37 w 96"/>
                  <a:gd name="T9" fmla="*/ 13 h 70"/>
                  <a:gd name="T10" fmla="*/ 21 w 96"/>
                  <a:gd name="T11" fmla="*/ 0 h 70"/>
                  <a:gd name="T12" fmla="*/ 0 w 96"/>
                  <a:gd name="T13" fmla="*/ 20 h 70"/>
                  <a:gd name="T14" fmla="*/ 24 w 96"/>
                  <a:gd name="T15" fmla="*/ 34 h 70"/>
                  <a:gd name="T16" fmla="*/ 41 w 96"/>
                  <a:gd name="T17" fmla="*/ 44 h 70"/>
                  <a:gd name="T18" fmla="*/ 60 w 96"/>
                  <a:gd name="T19" fmla="*/ 57 h 70"/>
                  <a:gd name="T20" fmla="*/ 71 w 96"/>
                  <a:gd name="T21" fmla="*/ 67 h 70"/>
                  <a:gd name="T22" fmla="*/ 71 w 96"/>
                  <a:gd name="T23" fmla="*/ 50 h 70"/>
                  <a:gd name="T24" fmla="*/ 91 w 96"/>
                  <a:gd name="T25" fmla="*/ 70 h 70"/>
                  <a:gd name="T26" fmla="*/ 96 w 96"/>
                  <a:gd name="T27" fmla="*/ 60 h 70"/>
                  <a:gd name="T28" fmla="*/ 91 w 96"/>
                  <a:gd name="T29" fmla="*/ 54 h 70"/>
                  <a:gd name="T30" fmla="*/ 91 w 96"/>
                  <a:gd name="T3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 h="70">
                    <a:moveTo>
                      <a:pt x="91" y="70"/>
                    </a:moveTo>
                    <a:lnTo>
                      <a:pt x="91" y="54"/>
                    </a:lnTo>
                    <a:lnTo>
                      <a:pt x="74" y="37"/>
                    </a:lnTo>
                    <a:lnTo>
                      <a:pt x="54" y="24"/>
                    </a:lnTo>
                    <a:lnTo>
                      <a:pt x="37" y="13"/>
                    </a:lnTo>
                    <a:lnTo>
                      <a:pt x="21" y="0"/>
                    </a:lnTo>
                    <a:lnTo>
                      <a:pt x="0" y="20"/>
                    </a:lnTo>
                    <a:lnTo>
                      <a:pt x="24" y="34"/>
                    </a:lnTo>
                    <a:lnTo>
                      <a:pt x="41" y="44"/>
                    </a:lnTo>
                    <a:lnTo>
                      <a:pt x="60" y="57"/>
                    </a:lnTo>
                    <a:lnTo>
                      <a:pt x="71" y="67"/>
                    </a:lnTo>
                    <a:lnTo>
                      <a:pt x="71" y="50"/>
                    </a:lnTo>
                    <a:lnTo>
                      <a:pt x="91" y="70"/>
                    </a:lnTo>
                    <a:lnTo>
                      <a:pt x="96" y="60"/>
                    </a:lnTo>
                    <a:lnTo>
                      <a:pt x="91" y="54"/>
                    </a:lnTo>
                    <a:lnTo>
                      <a:pt x="91"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17" name="Freeform 217">
                <a:extLst>
                  <a:ext uri="{FF2B5EF4-FFF2-40B4-BE49-F238E27FC236}">
                    <a16:creationId xmlns:a16="http://schemas.microsoft.com/office/drawing/2014/main" id="{9908CDB1-CC33-16E2-DD01-DA854C1D20B2}"/>
                  </a:ext>
                </a:extLst>
              </p:cNvPr>
              <p:cNvSpPr>
                <a:spLocks/>
              </p:cNvSpPr>
              <p:nvPr/>
            </p:nvSpPr>
            <p:spPr bwMode="auto">
              <a:xfrm>
                <a:off x="3181" y="3768"/>
                <a:ext cx="9" cy="8"/>
              </a:xfrm>
              <a:custGeom>
                <a:avLst/>
                <a:gdLst>
                  <a:gd name="T0" fmla="*/ 27 w 27"/>
                  <a:gd name="T1" fmla="*/ 13 h 23"/>
                  <a:gd name="T2" fmla="*/ 23 w 27"/>
                  <a:gd name="T3" fmla="*/ 23 h 23"/>
                  <a:gd name="T4" fmla="*/ 27 w 27"/>
                  <a:gd name="T5" fmla="*/ 20 h 23"/>
                  <a:gd name="T6" fmla="*/ 7 w 27"/>
                  <a:gd name="T7" fmla="*/ 0 h 23"/>
                  <a:gd name="T8" fmla="*/ 3 w 27"/>
                  <a:gd name="T9" fmla="*/ 4 h 23"/>
                  <a:gd name="T10" fmla="*/ 0 w 27"/>
                  <a:gd name="T11" fmla="*/ 13 h 23"/>
                  <a:gd name="T12" fmla="*/ 3 w 27"/>
                  <a:gd name="T13" fmla="*/ 4 h 23"/>
                  <a:gd name="T14" fmla="*/ 0 w 27"/>
                  <a:gd name="T15" fmla="*/ 7 h 23"/>
                  <a:gd name="T16" fmla="*/ 0 w 27"/>
                  <a:gd name="T17" fmla="*/ 13 h 23"/>
                  <a:gd name="T18" fmla="*/ 27 w 27"/>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3">
                    <a:moveTo>
                      <a:pt x="27" y="13"/>
                    </a:moveTo>
                    <a:lnTo>
                      <a:pt x="23" y="23"/>
                    </a:lnTo>
                    <a:lnTo>
                      <a:pt x="27" y="20"/>
                    </a:lnTo>
                    <a:lnTo>
                      <a:pt x="7" y="0"/>
                    </a:lnTo>
                    <a:lnTo>
                      <a:pt x="3" y="4"/>
                    </a:lnTo>
                    <a:lnTo>
                      <a:pt x="0" y="13"/>
                    </a:lnTo>
                    <a:lnTo>
                      <a:pt x="3" y="4"/>
                    </a:lnTo>
                    <a:lnTo>
                      <a:pt x="0" y="7"/>
                    </a:lnTo>
                    <a:lnTo>
                      <a:pt x="0" y="13"/>
                    </a:lnTo>
                    <a:lnTo>
                      <a:pt x="27"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18" name="Freeform 218">
                <a:extLst>
                  <a:ext uri="{FF2B5EF4-FFF2-40B4-BE49-F238E27FC236}">
                    <a16:creationId xmlns:a16="http://schemas.microsoft.com/office/drawing/2014/main" id="{78A9C0A8-E896-F0E7-851E-E1CDB3E7729B}"/>
                  </a:ext>
                </a:extLst>
              </p:cNvPr>
              <p:cNvSpPr>
                <a:spLocks/>
              </p:cNvSpPr>
              <p:nvPr/>
            </p:nvSpPr>
            <p:spPr bwMode="auto">
              <a:xfrm>
                <a:off x="3181" y="3773"/>
                <a:ext cx="13" cy="41"/>
              </a:xfrm>
              <a:custGeom>
                <a:avLst/>
                <a:gdLst>
                  <a:gd name="T0" fmla="*/ 10 w 37"/>
                  <a:gd name="T1" fmla="*/ 125 h 125"/>
                  <a:gd name="T2" fmla="*/ 37 w 37"/>
                  <a:gd name="T3" fmla="*/ 125 h 125"/>
                  <a:gd name="T4" fmla="*/ 37 w 37"/>
                  <a:gd name="T5" fmla="*/ 109 h 125"/>
                  <a:gd name="T6" fmla="*/ 33 w 37"/>
                  <a:gd name="T7" fmla="*/ 89 h 125"/>
                  <a:gd name="T8" fmla="*/ 33 w 37"/>
                  <a:gd name="T9" fmla="*/ 69 h 125"/>
                  <a:gd name="T10" fmla="*/ 30 w 37"/>
                  <a:gd name="T11" fmla="*/ 46 h 125"/>
                  <a:gd name="T12" fmla="*/ 30 w 37"/>
                  <a:gd name="T13" fmla="*/ 30 h 125"/>
                  <a:gd name="T14" fmla="*/ 27 w 37"/>
                  <a:gd name="T15" fmla="*/ 16 h 125"/>
                  <a:gd name="T16" fmla="*/ 27 w 37"/>
                  <a:gd name="T17" fmla="*/ 3 h 125"/>
                  <a:gd name="T18" fmla="*/ 27 w 37"/>
                  <a:gd name="T19" fmla="*/ 0 h 125"/>
                  <a:gd name="T20" fmla="*/ 0 w 37"/>
                  <a:gd name="T21" fmla="*/ 0 h 125"/>
                  <a:gd name="T22" fmla="*/ 0 w 37"/>
                  <a:gd name="T23" fmla="*/ 3 h 125"/>
                  <a:gd name="T24" fmla="*/ 0 w 37"/>
                  <a:gd name="T25" fmla="*/ 16 h 125"/>
                  <a:gd name="T26" fmla="*/ 3 w 37"/>
                  <a:gd name="T27" fmla="*/ 30 h 125"/>
                  <a:gd name="T28" fmla="*/ 3 w 37"/>
                  <a:gd name="T29" fmla="*/ 46 h 125"/>
                  <a:gd name="T30" fmla="*/ 7 w 37"/>
                  <a:gd name="T31" fmla="*/ 69 h 125"/>
                  <a:gd name="T32" fmla="*/ 7 w 37"/>
                  <a:gd name="T33" fmla="*/ 89 h 125"/>
                  <a:gd name="T34" fmla="*/ 10 w 37"/>
                  <a:gd name="T35" fmla="*/ 109 h 125"/>
                  <a:gd name="T36" fmla="*/ 10 w 37"/>
                  <a:gd name="T37" fmla="*/ 125 h 125"/>
                  <a:gd name="T38" fmla="*/ 37 w 37"/>
                  <a:gd name="T39" fmla="*/ 125 h 125"/>
                  <a:gd name="T40" fmla="*/ 10 w 37"/>
                  <a:gd name="T4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25">
                    <a:moveTo>
                      <a:pt x="10" y="125"/>
                    </a:moveTo>
                    <a:lnTo>
                      <a:pt x="37" y="125"/>
                    </a:lnTo>
                    <a:lnTo>
                      <a:pt x="37" y="109"/>
                    </a:lnTo>
                    <a:lnTo>
                      <a:pt x="33" y="89"/>
                    </a:lnTo>
                    <a:lnTo>
                      <a:pt x="33" y="69"/>
                    </a:lnTo>
                    <a:lnTo>
                      <a:pt x="30" y="46"/>
                    </a:lnTo>
                    <a:lnTo>
                      <a:pt x="30" y="30"/>
                    </a:lnTo>
                    <a:lnTo>
                      <a:pt x="27" y="16"/>
                    </a:lnTo>
                    <a:lnTo>
                      <a:pt x="27" y="3"/>
                    </a:lnTo>
                    <a:lnTo>
                      <a:pt x="27" y="0"/>
                    </a:lnTo>
                    <a:lnTo>
                      <a:pt x="0" y="0"/>
                    </a:lnTo>
                    <a:lnTo>
                      <a:pt x="0" y="3"/>
                    </a:lnTo>
                    <a:lnTo>
                      <a:pt x="0" y="16"/>
                    </a:lnTo>
                    <a:lnTo>
                      <a:pt x="3" y="30"/>
                    </a:lnTo>
                    <a:lnTo>
                      <a:pt x="3" y="46"/>
                    </a:lnTo>
                    <a:lnTo>
                      <a:pt x="7" y="69"/>
                    </a:lnTo>
                    <a:lnTo>
                      <a:pt x="7" y="89"/>
                    </a:lnTo>
                    <a:lnTo>
                      <a:pt x="10" y="109"/>
                    </a:lnTo>
                    <a:lnTo>
                      <a:pt x="10" y="125"/>
                    </a:lnTo>
                    <a:lnTo>
                      <a:pt x="37" y="125"/>
                    </a:lnTo>
                    <a:lnTo>
                      <a:pt x="1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19" name="Freeform 219">
                <a:extLst>
                  <a:ext uri="{FF2B5EF4-FFF2-40B4-BE49-F238E27FC236}">
                    <a16:creationId xmlns:a16="http://schemas.microsoft.com/office/drawing/2014/main" id="{D45A5C82-4585-F0D8-8F2A-A7877127D728}"/>
                  </a:ext>
                </a:extLst>
              </p:cNvPr>
              <p:cNvSpPr>
                <a:spLocks/>
              </p:cNvSpPr>
              <p:nvPr/>
            </p:nvSpPr>
            <p:spPr bwMode="auto">
              <a:xfrm>
                <a:off x="3183" y="3768"/>
                <a:ext cx="11" cy="46"/>
              </a:xfrm>
              <a:custGeom>
                <a:avLst/>
                <a:gdLst>
                  <a:gd name="T0" fmla="*/ 13 w 33"/>
                  <a:gd name="T1" fmla="*/ 0 h 140"/>
                  <a:gd name="T2" fmla="*/ 0 w 33"/>
                  <a:gd name="T3" fmla="*/ 14 h 140"/>
                  <a:gd name="T4" fmla="*/ 0 w 33"/>
                  <a:gd name="T5" fmla="*/ 30 h 140"/>
                  <a:gd name="T6" fmla="*/ 0 w 33"/>
                  <a:gd name="T7" fmla="*/ 44 h 140"/>
                  <a:gd name="T8" fmla="*/ 0 w 33"/>
                  <a:gd name="T9" fmla="*/ 60 h 140"/>
                  <a:gd name="T10" fmla="*/ 4 w 33"/>
                  <a:gd name="T11" fmla="*/ 77 h 140"/>
                  <a:gd name="T12" fmla="*/ 4 w 33"/>
                  <a:gd name="T13" fmla="*/ 90 h 140"/>
                  <a:gd name="T14" fmla="*/ 4 w 33"/>
                  <a:gd name="T15" fmla="*/ 107 h 140"/>
                  <a:gd name="T16" fmla="*/ 6 w 33"/>
                  <a:gd name="T17" fmla="*/ 124 h 140"/>
                  <a:gd name="T18" fmla="*/ 6 w 33"/>
                  <a:gd name="T19" fmla="*/ 140 h 140"/>
                  <a:gd name="T20" fmla="*/ 33 w 33"/>
                  <a:gd name="T21" fmla="*/ 140 h 140"/>
                  <a:gd name="T22" fmla="*/ 33 w 33"/>
                  <a:gd name="T23" fmla="*/ 124 h 140"/>
                  <a:gd name="T24" fmla="*/ 29 w 33"/>
                  <a:gd name="T25" fmla="*/ 107 h 140"/>
                  <a:gd name="T26" fmla="*/ 29 w 33"/>
                  <a:gd name="T27" fmla="*/ 90 h 140"/>
                  <a:gd name="T28" fmla="*/ 29 w 33"/>
                  <a:gd name="T29" fmla="*/ 77 h 140"/>
                  <a:gd name="T30" fmla="*/ 26 w 33"/>
                  <a:gd name="T31" fmla="*/ 60 h 140"/>
                  <a:gd name="T32" fmla="*/ 26 w 33"/>
                  <a:gd name="T33" fmla="*/ 44 h 140"/>
                  <a:gd name="T34" fmla="*/ 26 w 33"/>
                  <a:gd name="T35" fmla="*/ 30 h 140"/>
                  <a:gd name="T36" fmla="*/ 26 w 33"/>
                  <a:gd name="T37" fmla="*/ 14 h 140"/>
                  <a:gd name="T38" fmla="*/ 13 w 33"/>
                  <a:gd name="T39" fmla="*/ 27 h 140"/>
                  <a:gd name="T40" fmla="*/ 13 w 33"/>
                  <a:gd name="T41" fmla="*/ 0 h 140"/>
                  <a:gd name="T42" fmla="*/ 0 w 33"/>
                  <a:gd name="T43" fmla="*/ 0 h 140"/>
                  <a:gd name="T44" fmla="*/ 0 w 33"/>
                  <a:gd name="T45" fmla="*/ 14 h 140"/>
                  <a:gd name="T46" fmla="*/ 13 w 33"/>
                  <a:gd name="T4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140">
                    <a:moveTo>
                      <a:pt x="13" y="0"/>
                    </a:moveTo>
                    <a:lnTo>
                      <a:pt x="0" y="14"/>
                    </a:lnTo>
                    <a:lnTo>
                      <a:pt x="0" y="30"/>
                    </a:lnTo>
                    <a:lnTo>
                      <a:pt x="0" y="44"/>
                    </a:lnTo>
                    <a:lnTo>
                      <a:pt x="0" y="60"/>
                    </a:lnTo>
                    <a:lnTo>
                      <a:pt x="4" y="77"/>
                    </a:lnTo>
                    <a:lnTo>
                      <a:pt x="4" y="90"/>
                    </a:lnTo>
                    <a:lnTo>
                      <a:pt x="4" y="107"/>
                    </a:lnTo>
                    <a:lnTo>
                      <a:pt x="6" y="124"/>
                    </a:lnTo>
                    <a:lnTo>
                      <a:pt x="6" y="140"/>
                    </a:lnTo>
                    <a:lnTo>
                      <a:pt x="33" y="140"/>
                    </a:lnTo>
                    <a:lnTo>
                      <a:pt x="33" y="124"/>
                    </a:lnTo>
                    <a:lnTo>
                      <a:pt x="29" y="107"/>
                    </a:lnTo>
                    <a:lnTo>
                      <a:pt x="29" y="90"/>
                    </a:lnTo>
                    <a:lnTo>
                      <a:pt x="29" y="77"/>
                    </a:lnTo>
                    <a:lnTo>
                      <a:pt x="26" y="60"/>
                    </a:lnTo>
                    <a:lnTo>
                      <a:pt x="26" y="44"/>
                    </a:lnTo>
                    <a:lnTo>
                      <a:pt x="26" y="30"/>
                    </a:lnTo>
                    <a:lnTo>
                      <a:pt x="26" y="14"/>
                    </a:lnTo>
                    <a:lnTo>
                      <a:pt x="13" y="27"/>
                    </a:lnTo>
                    <a:lnTo>
                      <a:pt x="13" y="0"/>
                    </a:lnTo>
                    <a:lnTo>
                      <a:pt x="0" y="0"/>
                    </a:lnTo>
                    <a:lnTo>
                      <a:pt x="0" y="14"/>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20" name="Freeform 220">
                <a:extLst>
                  <a:ext uri="{FF2B5EF4-FFF2-40B4-BE49-F238E27FC236}">
                    <a16:creationId xmlns:a16="http://schemas.microsoft.com/office/drawing/2014/main" id="{C53AC2AA-8682-7030-1962-A0796FDEA9E0}"/>
                  </a:ext>
                </a:extLst>
              </p:cNvPr>
              <p:cNvSpPr>
                <a:spLocks/>
              </p:cNvSpPr>
              <p:nvPr/>
            </p:nvSpPr>
            <p:spPr bwMode="auto">
              <a:xfrm>
                <a:off x="3184" y="3768"/>
                <a:ext cx="8" cy="11"/>
              </a:xfrm>
              <a:custGeom>
                <a:avLst/>
                <a:gdLst>
                  <a:gd name="T0" fmla="*/ 15 w 25"/>
                  <a:gd name="T1" fmla="*/ 6 h 33"/>
                  <a:gd name="T2" fmla="*/ 22 w 25"/>
                  <a:gd name="T3" fmla="*/ 9 h 33"/>
                  <a:gd name="T4" fmla="*/ 25 w 25"/>
                  <a:gd name="T5" fmla="*/ 17 h 33"/>
                  <a:gd name="T6" fmla="*/ 22 w 25"/>
                  <a:gd name="T7" fmla="*/ 4 h 33"/>
                  <a:gd name="T8" fmla="*/ 9 w 25"/>
                  <a:gd name="T9" fmla="*/ 0 h 33"/>
                  <a:gd name="T10" fmla="*/ 9 w 25"/>
                  <a:gd name="T11" fmla="*/ 26 h 33"/>
                  <a:gd name="T12" fmla="*/ 2 w 25"/>
                  <a:gd name="T13" fmla="*/ 23 h 33"/>
                  <a:gd name="T14" fmla="*/ 0 w 25"/>
                  <a:gd name="T15" fmla="*/ 17 h 33"/>
                  <a:gd name="T16" fmla="*/ 2 w 25"/>
                  <a:gd name="T17" fmla="*/ 29 h 33"/>
                  <a:gd name="T18" fmla="*/ 15 w 25"/>
                  <a:gd name="T19" fmla="*/ 33 h 33"/>
                  <a:gd name="T20" fmla="*/ 15 w 25"/>
                  <a:gd name="T21"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3">
                    <a:moveTo>
                      <a:pt x="15" y="6"/>
                    </a:moveTo>
                    <a:lnTo>
                      <a:pt x="22" y="9"/>
                    </a:lnTo>
                    <a:lnTo>
                      <a:pt x="25" y="17"/>
                    </a:lnTo>
                    <a:lnTo>
                      <a:pt x="22" y="4"/>
                    </a:lnTo>
                    <a:lnTo>
                      <a:pt x="9" y="0"/>
                    </a:lnTo>
                    <a:lnTo>
                      <a:pt x="9" y="26"/>
                    </a:lnTo>
                    <a:lnTo>
                      <a:pt x="2" y="23"/>
                    </a:lnTo>
                    <a:lnTo>
                      <a:pt x="0" y="17"/>
                    </a:lnTo>
                    <a:lnTo>
                      <a:pt x="2" y="29"/>
                    </a:lnTo>
                    <a:lnTo>
                      <a:pt x="15" y="33"/>
                    </a:lnTo>
                    <a:lnTo>
                      <a:pt x="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21" name="Freeform 221">
                <a:extLst>
                  <a:ext uri="{FF2B5EF4-FFF2-40B4-BE49-F238E27FC236}">
                    <a16:creationId xmlns:a16="http://schemas.microsoft.com/office/drawing/2014/main" id="{CFE942BE-35B6-3BC6-2C23-B8950CAD1FF3}"/>
                  </a:ext>
                </a:extLst>
              </p:cNvPr>
              <p:cNvSpPr>
                <a:spLocks/>
              </p:cNvSpPr>
              <p:nvPr/>
            </p:nvSpPr>
            <p:spPr bwMode="auto">
              <a:xfrm>
                <a:off x="3189" y="3770"/>
                <a:ext cx="20" cy="16"/>
              </a:xfrm>
              <a:custGeom>
                <a:avLst/>
                <a:gdLst>
                  <a:gd name="T0" fmla="*/ 56 w 59"/>
                  <a:gd name="T1" fmla="*/ 20 h 47"/>
                  <a:gd name="T2" fmla="*/ 47 w 59"/>
                  <a:gd name="T3" fmla="*/ 47 h 47"/>
                  <a:gd name="T4" fmla="*/ 56 w 59"/>
                  <a:gd name="T5" fmla="*/ 20 h 47"/>
                  <a:gd name="T6" fmla="*/ 39 w 59"/>
                  <a:gd name="T7" fmla="*/ 11 h 47"/>
                  <a:gd name="T8" fmla="*/ 20 w 59"/>
                  <a:gd name="T9" fmla="*/ 3 h 47"/>
                  <a:gd name="T10" fmla="*/ 0 w 59"/>
                  <a:gd name="T11" fmla="*/ 0 h 47"/>
                  <a:gd name="T12" fmla="*/ 0 w 59"/>
                  <a:gd name="T13" fmla="*/ 27 h 47"/>
                  <a:gd name="T14" fmla="*/ 14 w 59"/>
                  <a:gd name="T15" fmla="*/ 30 h 47"/>
                  <a:gd name="T16" fmla="*/ 34 w 59"/>
                  <a:gd name="T17" fmla="*/ 37 h 47"/>
                  <a:gd name="T18" fmla="*/ 44 w 59"/>
                  <a:gd name="T19" fmla="*/ 40 h 47"/>
                  <a:gd name="T20" fmla="*/ 59 w 59"/>
                  <a:gd name="T21" fmla="*/ 20 h 47"/>
                  <a:gd name="T22" fmla="*/ 50 w 59"/>
                  <a:gd name="T23" fmla="*/ 47 h 47"/>
                  <a:gd name="T24" fmla="*/ 56 w 59"/>
                  <a:gd name="T25"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7">
                    <a:moveTo>
                      <a:pt x="56" y="20"/>
                    </a:moveTo>
                    <a:lnTo>
                      <a:pt x="47" y="47"/>
                    </a:lnTo>
                    <a:lnTo>
                      <a:pt x="56" y="20"/>
                    </a:lnTo>
                    <a:lnTo>
                      <a:pt x="39" y="11"/>
                    </a:lnTo>
                    <a:lnTo>
                      <a:pt x="20" y="3"/>
                    </a:lnTo>
                    <a:lnTo>
                      <a:pt x="0" y="0"/>
                    </a:lnTo>
                    <a:lnTo>
                      <a:pt x="0" y="27"/>
                    </a:lnTo>
                    <a:lnTo>
                      <a:pt x="14" y="30"/>
                    </a:lnTo>
                    <a:lnTo>
                      <a:pt x="34" y="37"/>
                    </a:lnTo>
                    <a:lnTo>
                      <a:pt x="44" y="40"/>
                    </a:lnTo>
                    <a:lnTo>
                      <a:pt x="59" y="20"/>
                    </a:lnTo>
                    <a:lnTo>
                      <a:pt x="50" y="47"/>
                    </a:lnTo>
                    <a:lnTo>
                      <a:pt x="5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22" name="Freeform 222">
                <a:extLst>
                  <a:ext uri="{FF2B5EF4-FFF2-40B4-BE49-F238E27FC236}">
                    <a16:creationId xmlns:a16="http://schemas.microsoft.com/office/drawing/2014/main" id="{31ECCDE3-4982-1AC2-7F9F-858E4B135C17}"/>
                  </a:ext>
                </a:extLst>
              </p:cNvPr>
              <p:cNvSpPr>
                <a:spLocks/>
              </p:cNvSpPr>
              <p:nvPr/>
            </p:nvSpPr>
            <p:spPr bwMode="auto">
              <a:xfrm>
                <a:off x="3206" y="3777"/>
                <a:ext cx="18" cy="12"/>
              </a:xfrm>
              <a:custGeom>
                <a:avLst/>
                <a:gdLst>
                  <a:gd name="T0" fmla="*/ 51 w 54"/>
                  <a:gd name="T1" fmla="*/ 7 h 37"/>
                  <a:gd name="T2" fmla="*/ 47 w 54"/>
                  <a:gd name="T3" fmla="*/ 7 h 37"/>
                  <a:gd name="T4" fmla="*/ 37 w 54"/>
                  <a:gd name="T5" fmla="*/ 10 h 37"/>
                  <a:gd name="T6" fmla="*/ 31 w 54"/>
                  <a:gd name="T7" fmla="*/ 7 h 37"/>
                  <a:gd name="T8" fmla="*/ 24 w 54"/>
                  <a:gd name="T9" fmla="*/ 7 h 37"/>
                  <a:gd name="T10" fmla="*/ 7 w 54"/>
                  <a:gd name="T11" fmla="*/ 0 h 37"/>
                  <a:gd name="T12" fmla="*/ 0 w 54"/>
                  <a:gd name="T13" fmla="*/ 27 h 37"/>
                  <a:gd name="T14" fmla="*/ 17 w 54"/>
                  <a:gd name="T15" fmla="*/ 33 h 37"/>
                  <a:gd name="T16" fmla="*/ 24 w 54"/>
                  <a:gd name="T17" fmla="*/ 33 h 37"/>
                  <a:gd name="T18" fmla="*/ 37 w 54"/>
                  <a:gd name="T19" fmla="*/ 37 h 37"/>
                  <a:gd name="T20" fmla="*/ 54 w 54"/>
                  <a:gd name="T21" fmla="*/ 33 h 37"/>
                  <a:gd name="T22" fmla="*/ 51 w 54"/>
                  <a:gd name="T23" fmla="*/ 33 h 37"/>
                  <a:gd name="T24" fmla="*/ 51 w 54"/>
                  <a:gd name="T25"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7">
                    <a:moveTo>
                      <a:pt x="51" y="7"/>
                    </a:moveTo>
                    <a:lnTo>
                      <a:pt x="47" y="7"/>
                    </a:lnTo>
                    <a:lnTo>
                      <a:pt x="37" y="10"/>
                    </a:lnTo>
                    <a:lnTo>
                      <a:pt x="31" y="7"/>
                    </a:lnTo>
                    <a:lnTo>
                      <a:pt x="24" y="7"/>
                    </a:lnTo>
                    <a:lnTo>
                      <a:pt x="7" y="0"/>
                    </a:lnTo>
                    <a:lnTo>
                      <a:pt x="0" y="27"/>
                    </a:lnTo>
                    <a:lnTo>
                      <a:pt x="17" y="33"/>
                    </a:lnTo>
                    <a:lnTo>
                      <a:pt x="24" y="33"/>
                    </a:lnTo>
                    <a:lnTo>
                      <a:pt x="37" y="37"/>
                    </a:lnTo>
                    <a:lnTo>
                      <a:pt x="54" y="33"/>
                    </a:lnTo>
                    <a:lnTo>
                      <a:pt x="51" y="33"/>
                    </a:lnTo>
                    <a:lnTo>
                      <a:pt x="5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23" name="Freeform 223">
                <a:extLst>
                  <a:ext uri="{FF2B5EF4-FFF2-40B4-BE49-F238E27FC236}">
                    <a16:creationId xmlns:a16="http://schemas.microsoft.com/office/drawing/2014/main" id="{393F13B3-3B0E-6819-93E9-FC92C0FCEF3C}"/>
                  </a:ext>
                </a:extLst>
              </p:cNvPr>
              <p:cNvSpPr>
                <a:spLocks/>
              </p:cNvSpPr>
              <p:nvPr/>
            </p:nvSpPr>
            <p:spPr bwMode="auto">
              <a:xfrm>
                <a:off x="3223" y="3755"/>
                <a:ext cx="28" cy="33"/>
              </a:xfrm>
              <a:custGeom>
                <a:avLst/>
                <a:gdLst>
                  <a:gd name="T0" fmla="*/ 65 w 85"/>
                  <a:gd name="T1" fmla="*/ 0 h 99"/>
                  <a:gd name="T2" fmla="*/ 45 w 85"/>
                  <a:gd name="T3" fmla="*/ 27 h 99"/>
                  <a:gd name="T4" fmla="*/ 30 w 85"/>
                  <a:gd name="T5" fmla="*/ 49 h 99"/>
                  <a:gd name="T6" fmla="*/ 16 w 85"/>
                  <a:gd name="T7" fmla="*/ 66 h 99"/>
                  <a:gd name="T8" fmla="*/ 0 w 85"/>
                  <a:gd name="T9" fmla="*/ 73 h 99"/>
                  <a:gd name="T10" fmla="*/ 0 w 85"/>
                  <a:gd name="T11" fmla="*/ 99 h 99"/>
                  <a:gd name="T12" fmla="*/ 30 w 85"/>
                  <a:gd name="T13" fmla="*/ 86 h 99"/>
                  <a:gd name="T14" fmla="*/ 49 w 85"/>
                  <a:gd name="T15" fmla="*/ 63 h 99"/>
                  <a:gd name="T16" fmla="*/ 65 w 85"/>
                  <a:gd name="T17" fmla="*/ 40 h 99"/>
                  <a:gd name="T18" fmla="*/ 85 w 85"/>
                  <a:gd name="T19" fmla="*/ 20 h 99"/>
                  <a:gd name="T20" fmla="*/ 65 w 85"/>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9">
                    <a:moveTo>
                      <a:pt x="65" y="0"/>
                    </a:moveTo>
                    <a:lnTo>
                      <a:pt x="45" y="27"/>
                    </a:lnTo>
                    <a:lnTo>
                      <a:pt x="30" y="49"/>
                    </a:lnTo>
                    <a:lnTo>
                      <a:pt x="16" y="66"/>
                    </a:lnTo>
                    <a:lnTo>
                      <a:pt x="0" y="73"/>
                    </a:lnTo>
                    <a:lnTo>
                      <a:pt x="0" y="99"/>
                    </a:lnTo>
                    <a:lnTo>
                      <a:pt x="30" y="86"/>
                    </a:lnTo>
                    <a:lnTo>
                      <a:pt x="49" y="63"/>
                    </a:lnTo>
                    <a:lnTo>
                      <a:pt x="65" y="40"/>
                    </a:lnTo>
                    <a:lnTo>
                      <a:pt x="85" y="20"/>
                    </a:lnTo>
                    <a:lnTo>
                      <a:pt x="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24" name="Freeform 224">
                <a:extLst>
                  <a:ext uri="{FF2B5EF4-FFF2-40B4-BE49-F238E27FC236}">
                    <a16:creationId xmlns:a16="http://schemas.microsoft.com/office/drawing/2014/main" id="{CE53D1D2-27E0-C27C-1565-545241981A95}"/>
                  </a:ext>
                </a:extLst>
              </p:cNvPr>
              <p:cNvSpPr>
                <a:spLocks/>
              </p:cNvSpPr>
              <p:nvPr/>
            </p:nvSpPr>
            <p:spPr bwMode="auto">
              <a:xfrm>
                <a:off x="3244" y="3662"/>
                <a:ext cx="39" cy="99"/>
              </a:xfrm>
              <a:custGeom>
                <a:avLst/>
                <a:gdLst>
                  <a:gd name="T0" fmla="*/ 84 w 117"/>
                  <a:gd name="T1" fmla="*/ 5 h 298"/>
                  <a:gd name="T2" fmla="*/ 90 w 117"/>
                  <a:gd name="T3" fmla="*/ 42 h 298"/>
                  <a:gd name="T4" fmla="*/ 90 w 117"/>
                  <a:gd name="T5" fmla="*/ 82 h 298"/>
                  <a:gd name="T6" fmla="*/ 87 w 117"/>
                  <a:gd name="T7" fmla="*/ 119 h 298"/>
                  <a:gd name="T8" fmla="*/ 77 w 117"/>
                  <a:gd name="T9" fmla="*/ 156 h 298"/>
                  <a:gd name="T10" fmla="*/ 64 w 117"/>
                  <a:gd name="T11" fmla="*/ 189 h 298"/>
                  <a:gd name="T12" fmla="*/ 48 w 117"/>
                  <a:gd name="T13" fmla="*/ 221 h 298"/>
                  <a:gd name="T14" fmla="*/ 25 w 117"/>
                  <a:gd name="T15" fmla="*/ 256 h 298"/>
                  <a:gd name="T16" fmla="*/ 0 w 117"/>
                  <a:gd name="T17" fmla="*/ 278 h 298"/>
                  <a:gd name="T18" fmla="*/ 20 w 117"/>
                  <a:gd name="T19" fmla="*/ 298 h 298"/>
                  <a:gd name="T20" fmla="*/ 44 w 117"/>
                  <a:gd name="T21" fmla="*/ 268 h 298"/>
                  <a:gd name="T22" fmla="*/ 67 w 117"/>
                  <a:gd name="T23" fmla="*/ 236 h 298"/>
                  <a:gd name="T24" fmla="*/ 90 w 117"/>
                  <a:gd name="T25" fmla="*/ 202 h 298"/>
                  <a:gd name="T26" fmla="*/ 104 w 117"/>
                  <a:gd name="T27" fmla="*/ 162 h 298"/>
                  <a:gd name="T28" fmla="*/ 114 w 117"/>
                  <a:gd name="T29" fmla="*/ 125 h 298"/>
                  <a:gd name="T30" fmla="*/ 117 w 117"/>
                  <a:gd name="T31" fmla="*/ 82 h 298"/>
                  <a:gd name="T32" fmla="*/ 117 w 117"/>
                  <a:gd name="T33" fmla="*/ 42 h 298"/>
                  <a:gd name="T34" fmla="*/ 111 w 117"/>
                  <a:gd name="T35" fmla="*/ 0 h 298"/>
                  <a:gd name="T36" fmla="*/ 84 w 117"/>
                  <a:gd name="T37" fmla="*/ 5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298">
                    <a:moveTo>
                      <a:pt x="84" y="5"/>
                    </a:moveTo>
                    <a:lnTo>
                      <a:pt x="90" y="42"/>
                    </a:lnTo>
                    <a:lnTo>
                      <a:pt x="90" y="82"/>
                    </a:lnTo>
                    <a:lnTo>
                      <a:pt x="87" y="119"/>
                    </a:lnTo>
                    <a:lnTo>
                      <a:pt x="77" y="156"/>
                    </a:lnTo>
                    <a:lnTo>
                      <a:pt x="64" y="189"/>
                    </a:lnTo>
                    <a:lnTo>
                      <a:pt x="48" y="221"/>
                    </a:lnTo>
                    <a:lnTo>
                      <a:pt x="25" y="256"/>
                    </a:lnTo>
                    <a:lnTo>
                      <a:pt x="0" y="278"/>
                    </a:lnTo>
                    <a:lnTo>
                      <a:pt x="20" y="298"/>
                    </a:lnTo>
                    <a:lnTo>
                      <a:pt x="44" y="268"/>
                    </a:lnTo>
                    <a:lnTo>
                      <a:pt x="67" y="236"/>
                    </a:lnTo>
                    <a:lnTo>
                      <a:pt x="90" y="202"/>
                    </a:lnTo>
                    <a:lnTo>
                      <a:pt x="104" y="162"/>
                    </a:lnTo>
                    <a:lnTo>
                      <a:pt x="114" y="125"/>
                    </a:lnTo>
                    <a:lnTo>
                      <a:pt x="117" y="82"/>
                    </a:lnTo>
                    <a:lnTo>
                      <a:pt x="117" y="42"/>
                    </a:lnTo>
                    <a:lnTo>
                      <a:pt x="111" y="0"/>
                    </a:lnTo>
                    <a:lnTo>
                      <a:pt x="8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25" name="Freeform 225">
                <a:extLst>
                  <a:ext uri="{FF2B5EF4-FFF2-40B4-BE49-F238E27FC236}">
                    <a16:creationId xmlns:a16="http://schemas.microsoft.com/office/drawing/2014/main" id="{F9CAB4FE-3EE7-321E-666F-73C04523732B}"/>
                  </a:ext>
                </a:extLst>
              </p:cNvPr>
              <p:cNvSpPr>
                <a:spLocks/>
              </p:cNvSpPr>
              <p:nvPr/>
            </p:nvSpPr>
            <p:spPr bwMode="auto">
              <a:xfrm>
                <a:off x="3254" y="3567"/>
                <a:ext cx="27" cy="96"/>
              </a:xfrm>
              <a:custGeom>
                <a:avLst/>
                <a:gdLst>
                  <a:gd name="T0" fmla="*/ 0 w 81"/>
                  <a:gd name="T1" fmla="*/ 0 h 289"/>
                  <a:gd name="T2" fmla="*/ 4 w 81"/>
                  <a:gd name="T3" fmla="*/ 36 h 289"/>
                  <a:gd name="T4" fmla="*/ 7 w 81"/>
                  <a:gd name="T5" fmla="*/ 73 h 289"/>
                  <a:gd name="T6" fmla="*/ 10 w 81"/>
                  <a:gd name="T7" fmla="*/ 113 h 289"/>
                  <a:gd name="T8" fmla="*/ 18 w 81"/>
                  <a:gd name="T9" fmla="*/ 147 h 289"/>
                  <a:gd name="T10" fmla="*/ 27 w 81"/>
                  <a:gd name="T11" fmla="*/ 183 h 289"/>
                  <a:gd name="T12" fmla="*/ 34 w 81"/>
                  <a:gd name="T13" fmla="*/ 220 h 289"/>
                  <a:gd name="T14" fmla="*/ 44 w 81"/>
                  <a:gd name="T15" fmla="*/ 252 h 289"/>
                  <a:gd name="T16" fmla="*/ 53 w 81"/>
                  <a:gd name="T17" fmla="*/ 289 h 289"/>
                  <a:gd name="T18" fmla="*/ 81 w 81"/>
                  <a:gd name="T19" fmla="*/ 284 h 289"/>
                  <a:gd name="T20" fmla="*/ 71 w 81"/>
                  <a:gd name="T21" fmla="*/ 247 h 289"/>
                  <a:gd name="T22" fmla="*/ 60 w 81"/>
                  <a:gd name="T23" fmla="*/ 212 h 289"/>
                  <a:gd name="T24" fmla="*/ 53 w 81"/>
                  <a:gd name="T25" fmla="*/ 177 h 289"/>
                  <a:gd name="T26" fmla="*/ 44 w 81"/>
                  <a:gd name="T27" fmla="*/ 140 h 289"/>
                  <a:gd name="T28" fmla="*/ 37 w 81"/>
                  <a:gd name="T29" fmla="*/ 106 h 289"/>
                  <a:gd name="T30" fmla="*/ 34 w 81"/>
                  <a:gd name="T31" fmla="*/ 73 h 289"/>
                  <a:gd name="T32" fmla="*/ 30 w 81"/>
                  <a:gd name="T33" fmla="*/ 36 h 289"/>
                  <a:gd name="T34" fmla="*/ 27 w 81"/>
                  <a:gd name="T35" fmla="*/ 0 h 289"/>
                  <a:gd name="T36" fmla="*/ 0 w 81"/>
                  <a:gd name="T37"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289">
                    <a:moveTo>
                      <a:pt x="0" y="0"/>
                    </a:moveTo>
                    <a:lnTo>
                      <a:pt x="4" y="36"/>
                    </a:lnTo>
                    <a:lnTo>
                      <a:pt x="7" y="73"/>
                    </a:lnTo>
                    <a:lnTo>
                      <a:pt x="10" y="113"/>
                    </a:lnTo>
                    <a:lnTo>
                      <a:pt x="18" y="147"/>
                    </a:lnTo>
                    <a:lnTo>
                      <a:pt x="27" y="183"/>
                    </a:lnTo>
                    <a:lnTo>
                      <a:pt x="34" y="220"/>
                    </a:lnTo>
                    <a:lnTo>
                      <a:pt x="44" y="252"/>
                    </a:lnTo>
                    <a:lnTo>
                      <a:pt x="53" y="289"/>
                    </a:lnTo>
                    <a:lnTo>
                      <a:pt x="81" y="284"/>
                    </a:lnTo>
                    <a:lnTo>
                      <a:pt x="71" y="247"/>
                    </a:lnTo>
                    <a:lnTo>
                      <a:pt x="60" y="212"/>
                    </a:lnTo>
                    <a:lnTo>
                      <a:pt x="53" y="177"/>
                    </a:lnTo>
                    <a:lnTo>
                      <a:pt x="44" y="140"/>
                    </a:lnTo>
                    <a:lnTo>
                      <a:pt x="37" y="106"/>
                    </a:lnTo>
                    <a:lnTo>
                      <a:pt x="34" y="73"/>
                    </a:lnTo>
                    <a:lnTo>
                      <a:pt x="30" y="36"/>
                    </a:lnTo>
                    <a:lnTo>
                      <a:pt x="2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26" name="Freeform 226">
                <a:extLst>
                  <a:ext uri="{FF2B5EF4-FFF2-40B4-BE49-F238E27FC236}">
                    <a16:creationId xmlns:a16="http://schemas.microsoft.com/office/drawing/2014/main" id="{7A98650B-E81F-285C-CD33-53ED5E9936ED}"/>
                  </a:ext>
                </a:extLst>
              </p:cNvPr>
              <p:cNvSpPr>
                <a:spLocks/>
              </p:cNvSpPr>
              <p:nvPr/>
            </p:nvSpPr>
            <p:spPr bwMode="auto">
              <a:xfrm>
                <a:off x="3201" y="3514"/>
                <a:ext cx="62" cy="53"/>
              </a:xfrm>
              <a:custGeom>
                <a:avLst/>
                <a:gdLst>
                  <a:gd name="T0" fmla="*/ 7 w 186"/>
                  <a:gd name="T1" fmla="*/ 29 h 160"/>
                  <a:gd name="T2" fmla="*/ 30 w 186"/>
                  <a:gd name="T3" fmla="*/ 26 h 160"/>
                  <a:gd name="T4" fmla="*/ 57 w 186"/>
                  <a:gd name="T5" fmla="*/ 29 h 160"/>
                  <a:gd name="T6" fmla="*/ 83 w 186"/>
                  <a:gd name="T7" fmla="*/ 40 h 160"/>
                  <a:gd name="T8" fmla="*/ 103 w 186"/>
                  <a:gd name="T9" fmla="*/ 60 h 160"/>
                  <a:gd name="T10" fmla="*/ 126 w 186"/>
                  <a:gd name="T11" fmla="*/ 83 h 160"/>
                  <a:gd name="T12" fmla="*/ 143 w 186"/>
                  <a:gd name="T13" fmla="*/ 106 h 160"/>
                  <a:gd name="T14" fmla="*/ 153 w 186"/>
                  <a:gd name="T15" fmla="*/ 133 h 160"/>
                  <a:gd name="T16" fmla="*/ 159 w 186"/>
                  <a:gd name="T17" fmla="*/ 160 h 160"/>
                  <a:gd name="T18" fmla="*/ 186 w 186"/>
                  <a:gd name="T19" fmla="*/ 160 h 160"/>
                  <a:gd name="T20" fmla="*/ 179 w 186"/>
                  <a:gd name="T21" fmla="*/ 126 h 160"/>
                  <a:gd name="T22" fmla="*/ 169 w 186"/>
                  <a:gd name="T23" fmla="*/ 93 h 160"/>
                  <a:gd name="T24" fmla="*/ 146 w 186"/>
                  <a:gd name="T25" fmla="*/ 64 h 160"/>
                  <a:gd name="T26" fmla="*/ 123 w 186"/>
                  <a:gd name="T27" fmla="*/ 40 h 160"/>
                  <a:gd name="T28" fmla="*/ 96 w 186"/>
                  <a:gd name="T29" fmla="*/ 20 h 160"/>
                  <a:gd name="T30" fmla="*/ 62 w 186"/>
                  <a:gd name="T31" fmla="*/ 4 h 160"/>
                  <a:gd name="T32" fmla="*/ 30 w 186"/>
                  <a:gd name="T33" fmla="*/ 0 h 160"/>
                  <a:gd name="T34" fmla="*/ 0 w 186"/>
                  <a:gd name="T35" fmla="*/ 4 h 160"/>
                  <a:gd name="T36" fmla="*/ 7 w 186"/>
                  <a:gd name="T37" fmla="*/ 2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160">
                    <a:moveTo>
                      <a:pt x="7" y="29"/>
                    </a:moveTo>
                    <a:lnTo>
                      <a:pt x="30" y="26"/>
                    </a:lnTo>
                    <a:lnTo>
                      <a:pt x="57" y="29"/>
                    </a:lnTo>
                    <a:lnTo>
                      <a:pt x="83" y="40"/>
                    </a:lnTo>
                    <a:lnTo>
                      <a:pt x="103" y="60"/>
                    </a:lnTo>
                    <a:lnTo>
                      <a:pt x="126" y="83"/>
                    </a:lnTo>
                    <a:lnTo>
                      <a:pt x="143" y="106"/>
                    </a:lnTo>
                    <a:lnTo>
                      <a:pt x="153" y="133"/>
                    </a:lnTo>
                    <a:lnTo>
                      <a:pt x="159" y="160"/>
                    </a:lnTo>
                    <a:lnTo>
                      <a:pt x="186" y="160"/>
                    </a:lnTo>
                    <a:lnTo>
                      <a:pt x="179" y="126"/>
                    </a:lnTo>
                    <a:lnTo>
                      <a:pt x="169" y="93"/>
                    </a:lnTo>
                    <a:lnTo>
                      <a:pt x="146" y="64"/>
                    </a:lnTo>
                    <a:lnTo>
                      <a:pt x="123" y="40"/>
                    </a:lnTo>
                    <a:lnTo>
                      <a:pt x="96" y="20"/>
                    </a:lnTo>
                    <a:lnTo>
                      <a:pt x="62" y="4"/>
                    </a:lnTo>
                    <a:lnTo>
                      <a:pt x="30" y="0"/>
                    </a:lnTo>
                    <a:lnTo>
                      <a:pt x="0" y="4"/>
                    </a:lnTo>
                    <a:lnTo>
                      <a:pt x="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27" name="Freeform 227">
                <a:extLst>
                  <a:ext uri="{FF2B5EF4-FFF2-40B4-BE49-F238E27FC236}">
                    <a16:creationId xmlns:a16="http://schemas.microsoft.com/office/drawing/2014/main" id="{2539C34E-1368-1558-3ABF-AB8D87D09ABF}"/>
                  </a:ext>
                </a:extLst>
              </p:cNvPr>
              <p:cNvSpPr>
                <a:spLocks/>
              </p:cNvSpPr>
              <p:nvPr/>
            </p:nvSpPr>
            <p:spPr bwMode="auto">
              <a:xfrm>
                <a:off x="3172" y="3515"/>
                <a:ext cx="32" cy="21"/>
              </a:xfrm>
              <a:custGeom>
                <a:avLst/>
                <a:gdLst>
                  <a:gd name="T0" fmla="*/ 0 w 96"/>
                  <a:gd name="T1" fmla="*/ 60 h 62"/>
                  <a:gd name="T2" fmla="*/ 27 w 96"/>
                  <a:gd name="T3" fmla="*/ 56 h 62"/>
                  <a:gd name="T4" fmla="*/ 33 w 96"/>
                  <a:gd name="T5" fmla="*/ 53 h 62"/>
                  <a:gd name="T6" fmla="*/ 52 w 96"/>
                  <a:gd name="T7" fmla="*/ 43 h 62"/>
                  <a:gd name="T8" fmla="*/ 77 w 96"/>
                  <a:gd name="T9" fmla="*/ 33 h 62"/>
                  <a:gd name="T10" fmla="*/ 96 w 96"/>
                  <a:gd name="T11" fmla="*/ 26 h 62"/>
                  <a:gd name="T12" fmla="*/ 89 w 96"/>
                  <a:gd name="T13" fmla="*/ 0 h 62"/>
                  <a:gd name="T14" fmla="*/ 69 w 96"/>
                  <a:gd name="T15" fmla="*/ 6 h 62"/>
                  <a:gd name="T16" fmla="*/ 40 w 96"/>
                  <a:gd name="T17" fmla="*/ 16 h 62"/>
                  <a:gd name="T18" fmla="*/ 13 w 96"/>
                  <a:gd name="T19" fmla="*/ 33 h 62"/>
                  <a:gd name="T20" fmla="*/ 0 w 96"/>
                  <a:gd name="T21" fmla="*/ 62 h 62"/>
                  <a:gd name="T22" fmla="*/ 27 w 96"/>
                  <a:gd name="T23" fmla="*/ 60 h 62"/>
                  <a:gd name="T24" fmla="*/ 0 w 96"/>
                  <a:gd name="T25" fmla="*/ 6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62">
                    <a:moveTo>
                      <a:pt x="0" y="60"/>
                    </a:moveTo>
                    <a:lnTo>
                      <a:pt x="27" y="56"/>
                    </a:lnTo>
                    <a:lnTo>
                      <a:pt x="33" y="53"/>
                    </a:lnTo>
                    <a:lnTo>
                      <a:pt x="52" y="43"/>
                    </a:lnTo>
                    <a:lnTo>
                      <a:pt x="77" y="33"/>
                    </a:lnTo>
                    <a:lnTo>
                      <a:pt x="96" y="26"/>
                    </a:lnTo>
                    <a:lnTo>
                      <a:pt x="89" y="0"/>
                    </a:lnTo>
                    <a:lnTo>
                      <a:pt x="69" y="6"/>
                    </a:lnTo>
                    <a:lnTo>
                      <a:pt x="40" y="16"/>
                    </a:lnTo>
                    <a:lnTo>
                      <a:pt x="13" y="33"/>
                    </a:lnTo>
                    <a:lnTo>
                      <a:pt x="0" y="62"/>
                    </a:lnTo>
                    <a:lnTo>
                      <a:pt x="27" y="60"/>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28" name="Freeform 228">
                <a:extLst>
                  <a:ext uri="{FF2B5EF4-FFF2-40B4-BE49-F238E27FC236}">
                    <a16:creationId xmlns:a16="http://schemas.microsoft.com/office/drawing/2014/main" id="{8D445BD7-C130-4059-2E4F-1EAA593EE4B5}"/>
                  </a:ext>
                </a:extLst>
              </p:cNvPr>
              <p:cNvSpPr>
                <a:spLocks/>
              </p:cNvSpPr>
              <p:nvPr/>
            </p:nvSpPr>
            <p:spPr bwMode="auto">
              <a:xfrm>
                <a:off x="3171" y="3483"/>
                <a:ext cx="9" cy="52"/>
              </a:xfrm>
              <a:custGeom>
                <a:avLst/>
                <a:gdLst>
                  <a:gd name="T0" fmla="*/ 29 w 29"/>
                  <a:gd name="T1" fmla="*/ 0 h 157"/>
                  <a:gd name="T2" fmla="*/ 3 w 29"/>
                  <a:gd name="T3" fmla="*/ 0 h 157"/>
                  <a:gd name="T4" fmla="*/ 3 w 29"/>
                  <a:gd name="T5" fmla="*/ 20 h 157"/>
                  <a:gd name="T6" fmla="*/ 0 w 29"/>
                  <a:gd name="T7" fmla="*/ 40 h 157"/>
                  <a:gd name="T8" fmla="*/ 0 w 29"/>
                  <a:gd name="T9" fmla="*/ 60 h 157"/>
                  <a:gd name="T10" fmla="*/ 0 w 29"/>
                  <a:gd name="T11" fmla="*/ 80 h 157"/>
                  <a:gd name="T12" fmla="*/ 0 w 29"/>
                  <a:gd name="T13" fmla="*/ 100 h 157"/>
                  <a:gd name="T14" fmla="*/ 0 w 29"/>
                  <a:gd name="T15" fmla="*/ 120 h 157"/>
                  <a:gd name="T16" fmla="*/ 3 w 29"/>
                  <a:gd name="T17" fmla="*/ 137 h 157"/>
                  <a:gd name="T18" fmla="*/ 3 w 29"/>
                  <a:gd name="T19" fmla="*/ 157 h 157"/>
                  <a:gd name="T20" fmla="*/ 29 w 29"/>
                  <a:gd name="T21" fmla="*/ 157 h 157"/>
                  <a:gd name="T22" fmla="*/ 29 w 29"/>
                  <a:gd name="T23" fmla="*/ 137 h 157"/>
                  <a:gd name="T24" fmla="*/ 25 w 29"/>
                  <a:gd name="T25" fmla="*/ 120 h 157"/>
                  <a:gd name="T26" fmla="*/ 25 w 29"/>
                  <a:gd name="T27" fmla="*/ 100 h 157"/>
                  <a:gd name="T28" fmla="*/ 25 w 29"/>
                  <a:gd name="T29" fmla="*/ 80 h 157"/>
                  <a:gd name="T30" fmla="*/ 25 w 29"/>
                  <a:gd name="T31" fmla="*/ 60 h 157"/>
                  <a:gd name="T32" fmla="*/ 25 w 29"/>
                  <a:gd name="T33" fmla="*/ 40 h 157"/>
                  <a:gd name="T34" fmla="*/ 29 w 29"/>
                  <a:gd name="T35" fmla="*/ 20 h 157"/>
                  <a:gd name="T36" fmla="*/ 29 w 29"/>
                  <a:gd name="T37" fmla="*/ 0 h 157"/>
                  <a:gd name="T38" fmla="*/ 3 w 29"/>
                  <a:gd name="T39" fmla="*/ 0 h 157"/>
                  <a:gd name="T40" fmla="*/ 29 w 2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57">
                    <a:moveTo>
                      <a:pt x="29" y="0"/>
                    </a:moveTo>
                    <a:lnTo>
                      <a:pt x="3" y="0"/>
                    </a:lnTo>
                    <a:lnTo>
                      <a:pt x="3" y="20"/>
                    </a:lnTo>
                    <a:lnTo>
                      <a:pt x="0" y="40"/>
                    </a:lnTo>
                    <a:lnTo>
                      <a:pt x="0" y="60"/>
                    </a:lnTo>
                    <a:lnTo>
                      <a:pt x="0" y="80"/>
                    </a:lnTo>
                    <a:lnTo>
                      <a:pt x="0" y="100"/>
                    </a:lnTo>
                    <a:lnTo>
                      <a:pt x="0" y="120"/>
                    </a:lnTo>
                    <a:lnTo>
                      <a:pt x="3" y="137"/>
                    </a:lnTo>
                    <a:lnTo>
                      <a:pt x="3" y="157"/>
                    </a:lnTo>
                    <a:lnTo>
                      <a:pt x="29" y="157"/>
                    </a:lnTo>
                    <a:lnTo>
                      <a:pt x="29" y="137"/>
                    </a:lnTo>
                    <a:lnTo>
                      <a:pt x="25" y="120"/>
                    </a:lnTo>
                    <a:lnTo>
                      <a:pt x="25" y="100"/>
                    </a:lnTo>
                    <a:lnTo>
                      <a:pt x="25" y="80"/>
                    </a:lnTo>
                    <a:lnTo>
                      <a:pt x="25" y="60"/>
                    </a:lnTo>
                    <a:lnTo>
                      <a:pt x="25" y="40"/>
                    </a:lnTo>
                    <a:lnTo>
                      <a:pt x="29" y="20"/>
                    </a:lnTo>
                    <a:lnTo>
                      <a:pt x="29" y="0"/>
                    </a:lnTo>
                    <a:lnTo>
                      <a:pt x="3" y="0"/>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29" name="Freeform 229">
                <a:extLst>
                  <a:ext uri="{FF2B5EF4-FFF2-40B4-BE49-F238E27FC236}">
                    <a16:creationId xmlns:a16="http://schemas.microsoft.com/office/drawing/2014/main" id="{F907133F-100B-E0E0-C785-195B77AA7FAD}"/>
                  </a:ext>
                </a:extLst>
              </p:cNvPr>
              <p:cNvSpPr>
                <a:spLocks/>
              </p:cNvSpPr>
              <p:nvPr/>
            </p:nvSpPr>
            <p:spPr bwMode="auto">
              <a:xfrm>
                <a:off x="3171" y="3483"/>
                <a:ext cx="9" cy="55"/>
              </a:xfrm>
              <a:custGeom>
                <a:avLst/>
                <a:gdLst>
                  <a:gd name="T0" fmla="*/ 12 w 29"/>
                  <a:gd name="T1" fmla="*/ 140 h 167"/>
                  <a:gd name="T2" fmla="*/ 25 w 29"/>
                  <a:gd name="T3" fmla="*/ 153 h 167"/>
                  <a:gd name="T4" fmla="*/ 25 w 29"/>
                  <a:gd name="T5" fmla="*/ 150 h 167"/>
                  <a:gd name="T6" fmla="*/ 25 w 29"/>
                  <a:gd name="T7" fmla="*/ 137 h 167"/>
                  <a:gd name="T8" fmla="*/ 25 w 29"/>
                  <a:gd name="T9" fmla="*/ 120 h 167"/>
                  <a:gd name="T10" fmla="*/ 25 w 29"/>
                  <a:gd name="T11" fmla="*/ 97 h 167"/>
                  <a:gd name="T12" fmla="*/ 25 w 29"/>
                  <a:gd name="T13" fmla="*/ 73 h 167"/>
                  <a:gd name="T14" fmla="*/ 25 w 29"/>
                  <a:gd name="T15" fmla="*/ 48 h 167"/>
                  <a:gd name="T16" fmla="*/ 29 w 29"/>
                  <a:gd name="T17" fmla="*/ 24 h 167"/>
                  <a:gd name="T18" fmla="*/ 29 w 29"/>
                  <a:gd name="T19" fmla="*/ 0 h 167"/>
                  <a:gd name="T20" fmla="*/ 3 w 29"/>
                  <a:gd name="T21" fmla="*/ 0 h 167"/>
                  <a:gd name="T22" fmla="*/ 3 w 29"/>
                  <a:gd name="T23" fmla="*/ 24 h 167"/>
                  <a:gd name="T24" fmla="*/ 0 w 29"/>
                  <a:gd name="T25" fmla="*/ 48 h 167"/>
                  <a:gd name="T26" fmla="*/ 0 w 29"/>
                  <a:gd name="T27" fmla="*/ 73 h 167"/>
                  <a:gd name="T28" fmla="*/ 0 w 29"/>
                  <a:gd name="T29" fmla="*/ 97 h 167"/>
                  <a:gd name="T30" fmla="*/ 0 w 29"/>
                  <a:gd name="T31" fmla="*/ 120 h 167"/>
                  <a:gd name="T32" fmla="*/ 0 w 29"/>
                  <a:gd name="T33" fmla="*/ 137 h 167"/>
                  <a:gd name="T34" fmla="*/ 0 w 29"/>
                  <a:gd name="T35" fmla="*/ 150 h 167"/>
                  <a:gd name="T36" fmla="*/ 0 w 29"/>
                  <a:gd name="T37" fmla="*/ 153 h 167"/>
                  <a:gd name="T38" fmla="*/ 12 w 29"/>
                  <a:gd name="T39" fmla="*/ 167 h 167"/>
                  <a:gd name="T40" fmla="*/ 12 w 29"/>
                  <a:gd name="T41" fmla="*/ 14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67">
                    <a:moveTo>
                      <a:pt x="12" y="140"/>
                    </a:moveTo>
                    <a:lnTo>
                      <a:pt x="25" y="153"/>
                    </a:lnTo>
                    <a:lnTo>
                      <a:pt x="25" y="150"/>
                    </a:lnTo>
                    <a:lnTo>
                      <a:pt x="25" y="137"/>
                    </a:lnTo>
                    <a:lnTo>
                      <a:pt x="25" y="120"/>
                    </a:lnTo>
                    <a:lnTo>
                      <a:pt x="25" y="97"/>
                    </a:lnTo>
                    <a:lnTo>
                      <a:pt x="25" y="73"/>
                    </a:lnTo>
                    <a:lnTo>
                      <a:pt x="25" y="48"/>
                    </a:lnTo>
                    <a:lnTo>
                      <a:pt x="29" y="24"/>
                    </a:lnTo>
                    <a:lnTo>
                      <a:pt x="29" y="0"/>
                    </a:lnTo>
                    <a:lnTo>
                      <a:pt x="3" y="0"/>
                    </a:lnTo>
                    <a:lnTo>
                      <a:pt x="3" y="24"/>
                    </a:lnTo>
                    <a:lnTo>
                      <a:pt x="0" y="48"/>
                    </a:lnTo>
                    <a:lnTo>
                      <a:pt x="0" y="73"/>
                    </a:lnTo>
                    <a:lnTo>
                      <a:pt x="0" y="97"/>
                    </a:lnTo>
                    <a:lnTo>
                      <a:pt x="0" y="120"/>
                    </a:lnTo>
                    <a:lnTo>
                      <a:pt x="0" y="137"/>
                    </a:lnTo>
                    <a:lnTo>
                      <a:pt x="0" y="150"/>
                    </a:lnTo>
                    <a:lnTo>
                      <a:pt x="0" y="153"/>
                    </a:lnTo>
                    <a:lnTo>
                      <a:pt x="12" y="167"/>
                    </a:lnTo>
                    <a:lnTo>
                      <a:pt x="12"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30" name="Freeform 230">
                <a:extLst>
                  <a:ext uri="{FF2B5EF4-FFF2-40B4-BE49-F238E27FC236}">
                    <a16:creationId xmlns:a16="http://schemas.microsoft.com/office/drawing/2014/main" id="{8B99E2EE-816E-5C42-97FA-620D6CFBBD03}"/>
                  </a:ext>
                </a:extLst>
              </p:cNvPr>
              <p:cNvSpPr>
                <a:spLocks/>
              </p:cNvSpPr>
              <p:nvPr/>
            </p:nvSpPr>
            <p:spPr bwMode="auto">
              <a:xfrm>
                <a:off x="3090" y="3499"/>
                <a:ext cx="85" cy="39"/>
              </a:xfrm>
              <a:custGeom>
                <a:avLst/>
                <a:gdLst>
                  <a:gd name="T0" fmla="*/ 4 w 254"/>
                  <a:gd name="T1" fmla="*/ 26 h 119"/>
                  <a:gd name="T2" fmla="*/ 0 w 254"/>
                  <a:gd name="T3" fmla="*/ 26 h 119"/>
                  <a:gd name="T4" fmla="*/ 35 w 254"/>
                  <a:gd name="T5" fmla="*/ 40 h 119"/>
                  <a:gd name="T6" fmla="*/ 77 w 254"/>
                  <a:gd name="T7" fmla="*/ 56 h 119"/>
                  <a:gd name="T8" fmla="*/ 117 w 254"/>
                  <a:gd name="T9" fmla="*/ 69 h 119"/>
                  <a:gd name="T10" fmla="*/ 157 w 254"/>
                  <a:gd name="T11" fmla="*/ 85 h 119"/>
                  <a:gd name="T12" fmla="*/ 194 w 254"/>
                  <a:gd name="T13" fmla="*/ 99 h 119"/>
                  <a:gd name="T14" fmla="*/ 224 w 254"/>
                  <a:gd name="T15" fmla="*/ 109 h 119"/>
                  <a:gd name="T16" fmla="*/ 244 w 254"/>
                  <a:gd name="T17" fmla="*/ 115 h 119"/>
                  <a:gd name="T18" fmla="*/ 254 w 254"/>
                  <a:gd name="T19" fmla="*/ 92 h 119"/>
                  <a:gd name="T20" fmla="*/ 254 w 254"/>
                  <a:gd name="T21" fmla="*/ 119 h 119"/>
                  <a:gd name="T22" fmla="*/ 251 w 254"/>
                  <a:gd name="T23" fmla="*/ 89 h 119"/>
                  <a:gd name="T24" fmla="*/ 231 w 254"/>
                  <a:gd name="T25" fmla="*/ 83 h 119"/>
                  <a:gd name="T26" fmla="*/ 200 w 254"/>
                  <a:gd name="T27" fmla="*/ 72 h 119"/>
                  <a:gd name="T28" fmla="*/ 164 w 254"/>
                  <a:gd name="T29" fmla="*/ 59 h 119"/>
                  <a:gd name="T30" fmla="*/ 124 w 254"/>
                  <a:gd name="T31" fmla="*/ 43 h 119"/>
                  <a:gd name="T32" fmla="*/ 84 w 254"/>
                  <a:gd name="T33" fmla="*/ 30 h 119"/>
                  <a:gd name="T34" fmla="*/ 48 w 254"/>
                  <a:gd name="T35" fmla="*/ 13 h 119"/>
                  <a:gd name="T36" fmla="*/ 14 w 254"/>
                  <a:gd name="T37" fmla="*/ 0 h 119"/>
                  <a:gd name="T38" fmla="*/ 11 w 254"/>
                  <a:gd name="T39" fmla="*/ 0 h 119"/>
                  <a:gd name="T40" fmla="*/ 4 w 254"/>
                  <a:gd name="T41" fmla="*/ 2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4" h="119">
                    <a:moveTo>
                      <a:pt x="4" y="26"/>
                    </a:moveTo>
                    <a:lnTo>
                      <a:pt x="0" y="26"/>
                    </a:lnTo>
                    <a:lnTo>
                      <a:pt x="35" y="40"/>
                    </a:lnTo>
                    <a:lnTo>
                      <a:pt x="77" y="56"/>
                    </a:lnTo>
                    <a:lnTo>
                      <a:pt x="117" y="69"/>
                    </a:lnTo>
                    <a:lnTo>
                      <a:pt x="157" y="85"/>
                    </a:lnTo>
                    <a:lnTo>
                      <a:pt x="194" y="99"/>
                    </a:lnTo>
                    <a:lnTo>
                      <a:pt x="224" y="109"/>
                    </a:lnTo>
                    <a:lnTo>
                      <a:pt x="244" y="115"/>
                    </a:lnTo>
                    <a:lnTo>
                      <a:pt x="254" y="92"/>
                    </a:lnTo>
                    <a:lnTo>
                      <a:pt x="254" y="119"/>
                    </a:lnTo>
                    <a:lnTo>
                      <a:pt x="251" y="89"/>
                    </a:lnTo>
                    <a:lnTo>
                      <a:pt x="231" y="83"/>
                    </a:lnTo>
                    <a:lnTo>
                      <a:pt x="200" y="72"/>
                    </a:lnTo>
                    <a:lnTo>
                      <a:pt x="164" y="59"/>
                    </a:lnTo>
                    <a:lnTo>
                      <a:pt x="124" y="43"/>
                    </a:lnTo>
                    <a:lnTo>
                      <a:pt x="84" y="30"/>
                    </a:lnTo>
                    <a:lnTo>
                      <a:pt x="48" y="13"/>
                    </a:lnTo>
                    <a:lnTo>
                      <a:pt x="14" y="0"/>
                    </a:lnTo>
                    <a:lnTo>
                      <a:pt x="11" y="0"/>
                    </a:lnTo>
                    <a:lnTo>
                      <a:pt x="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31" name="Freeform 231">
                <a:extLst>
                  <a:ext uri="{FF2B5EF4-FFF2-40B4-BE49-F238E27FC236}">
                    <a16:creationId xmlns:a16="http://schemas.microsoft.com/office/drawing/2014/main" id="{A2E7BE80-3450-4996-214E-DD3F9C3E2C66}"/>
                  </a:ext>
                </a:extLst>
              </p:cNvPr>
              <p:cNvSpPr>
                <a:spLocks/>
              </p:cNvSpPr>
              <p:nvPr/>
            </p:nvSpPr>
            <p:spPr bwMode="auto">
              <a:xfrm>
                <a:off x="3048" y="3496"/>
                <a:ext cx="46" cy="11"/>
              </a:xfrm>
              <a:custGeom>
                <a:avLst/>
                <a:gdLst>
                  <a:gd name="T0" fmla="*/ 0 w 136"/>
                  <a:gd name="T1" fmla="*/ 23 h 33"/>
                  <a:gd name="T2" fmla="*/ 14 w 136"/>
                  <a:gd name="T3" fmla="*/ 33 h 33"/>
                  <a:gd name="T4" fmla="*/ 30 w 136"/>
                  <a:gd name="T5" fmla="*/ 33 h 33"/>
                  <a:gd name="T6" fmla="*/ 43 w 136"/>
                  <a:gd name="T7" fmla="*/ 33 h 33"/>
                  <a:gd name="T8" fmla="*/ 63 w 136"/>
                  <a:gd name="T9" fmla="*/ 30 h 33"/>
                  <a:gd name="T10" fmla="*/ 79 w 136"/>
                  <a:gd name="T11" fmla="*/ 30 h 33"/>
                  <a:gd name="T12" fmla="*/ 96 w 136"/>
                  <a:gd name="T13" fmla="*/ 26 h 33"/>
                  <a:gd name="T14" fmla="*/ 114 w 136"/>
                  <a:gd name="T15" fmla="*/ 30 h 33"/>
                  <a:gd name="T16" fmla="*/ 131 w 136"/>
                  <a:gd name="T17" fmla="*/ 33 h 33"/>
                  <a:gd name="T18" fmla="*/ 136 w 136"/>
                  <a:gd name="T19" fmla="*/ 6 h 33"/>
                  <a:gd name="T20" fmla="*/ 119 w 136"/>
                  <a:gd name="T21" fmla="*/ 3 h 33"/>
                  <a:gd name="T22" fmla="*/ 96 w 136"/>
                  <a:gd name="T23" fmla="*/ 0 h 33"/>
                  <a:gd name="T24" fmla="*/ 79 w 136"/>
                  <a:gd name="T25" fmla="*/ 3 h 33"/>
                  <a:gd name="T26" fmla="*/ 63 w 136"/>
                  <a:gd name="T27" fmla="*/ 3 h 33"/>
                  <a:gd name="T28" fmla="*/ 43 w 136"/>
                  <a:gd name="T29" fmla="*/ 6 h 33"/>
                  <a:gd name="T30" fmla="*/ 30 w 136"/>
                  <a:gd name="T31" fmla="*/ 6 h 33"/>
                  <a:gd name="T32" fmla="*/ 20 w 136"/>
                  <a:gd name="T33" fmla="*/ 6 h 33"/>
                  <a:gd name="T34" fmla="*/ 20 w 136"/>
                  <a:gd name="T35" fmla="*/ 3 h 33"/>
                  <a:gd name="T36" fmla="*/ 0 w 136"/>
                  <a:gd name="T37"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33">
                    <a:moveTo>
                      <a:pt x="0" y="23"/>
                    </a:moveTo>
                    <a:lnTo>
                      <a:pt x="14" y="33"/>
                    </a:lnTo>
                    <a:lnTo>
                      <a:pt x="30" y="33"/>
                    </a:lnTo>
                    <a:lnTo>
                      <a:pt x="43" y="33"/>
                    </a:lnTo>
                    <a:lnTo>
                      <a:pt x="63" y="30"/>
                    </a:lnTo>
                    <a:lnTo>
                      <a:pt x="79" y="30"/>
                    </a:lnTo>
                    <a:lnTo>
                      <a:pt x="96" y="26"/>
                    </a:lnTo>
                    <a:lnTo>
                      <a:pt x="114" y="30"/>
                    </a:lnTo>
                    <a:lnTo>
                      <a:pt x="131" y="33"/>
                    </a:lnTo>
                    <a:lnTo>
                      <a:pt x="136" y="6"/>
                    </a:lnTo>
                    <a:lnTo>
                      <a:pt x="119" y="3"/>
                    </a:lnTo>
                    <a:lnTo>
                      <a:pt x="96" y="0"/>
                    </a:lnTo>
                    <a:lnTo>
                      <a:pt x="79" y="3"/>
                    </a:lnTo>
                    <a:lnTo>
                      <a:pt x="63" y="3"/>
                    </a:lnTo>
                    <a:lnTo>
                      <a:pt x="43" y="6"/>
                    </a:lnTo>
                    <a:lnTo>
                      <a:pt x="30" y="6"/>
                    </a:lnTo>
                    <a:lnTo>
                      <a:pt x="20" y="6"/>
                    </a:lnTo>
                    <a:lnTo>
                      <a:pt x="20" y="3"/>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32" name="Freeform 232">
                <a:extLst>
                  <a:ext uri="{FF2B5EF4-FFF2-40B4-BE49-F238E27FC236}">
                    <a16:creationId xmlns:a16="http://schemas.microsoft.com/office/drawing/2014/main" id="{23CF0947-D675-D143-3999-6DABCE5CDB64}"/>
                  </a:ext>
                </a:extLst>
              </p:cNvPr>
              <p:cNvSpPr>
                <a:spLocks/>
              </p:cNvSpPr>
              <p:nvPr/>
            </p:nvSpPr>
            <p:spPr bwMode="auto">
              <a:xfrm>
                <a:off x="2960" y="3475"/>
                <a:ext cx="95" cy="29"/>
              </a:xfrm>
              <a:custGeom>
                <a:avLst/>
                <a:gdLst>
                  <a:gd name="T0" fmla="*/ 4 w 283"/>
                  <a:gd name="T1" fmla="*/ 10 h 86"/>
                  <a:gd name="T2" fmla="*/ 17 w 283"/>
                  <a:gd name="T3" fmla="*/ 27 h 86"/>
                  <a:gd name="T4" fmla="*/ 47 w 283"/>
                  <a:gd name="T5" fmla="*/ 30 h 86"/>
                  <a:gd name="T6" fmla="*/ 81 w 283"/>
                  <a:gd name="T7" fmla="*/ 30 h 86"/>
                  <a:gd name="T8" fmla="*/ 116 w 283"/>
                  <a:gd name="T9" fmla="*/ 30 h 86"/>
                  <a:gd name="T10" fmla="*/ 147 w 283"/>
                  <a:gd name="T11" fmla="*/ 34 h 86"/>
                  <a:gd name="T12" fmla="*/ 184 w 283"/>
                  <a:gd name="T13" fmla="*/ 40 h 86"/>
                  <a:gd name="T14" fmla="*/ 210 w 283"/>
                  <a:gd name="T15" fmla="*/ 49 h 86"/>
                  <a:gd name="T16" fmla="*/ 240 w 283"/>
                  <a:gd name="T17" fmla="*/ 63 h 86"/>
                  <a:gd name="T18" fmla="*/ 263 w 283"/>
                  <a:gd name="T19" fmla="*/ 86 h 86"/>
                  <a:gd name="T20" fmla="*/ 283 w 283"/>
                  <a:gd name="T21" fmla="*/ 66 h 86"/>
                  <a:gd name="T22" fmla="*/ 253 w 283"/>
                  <a:gd name="T23" fmla="*/ 43 h 86"/>
                  <a:gd name="T24" fmla="*/ 223 w 283"/>
                  <a:gd name="T25" fmla="*/ 24 h 86"/>
                  <a:gd name="T26" fmla="*/ 190 w 283"/>
                  <a:gd name="T27" fmla="*/ 14 h 86"/>
                  <a:gd name="T28" fmla="*/ 153 w 283"/>
                  <a:gd name="T29" fmla="*/ 7 h 86"/>
                  <a:gd name="T30" fmla="*/ 116 w 283"/>
                  <a:gd name="T31" fmla="*/ 4 h 86"/>
                  <a:gd name="T32" fmla="*/ 81 w 283"/>
                  <a:gd name="T33" fmla="*/ 4 h 86"/>
                  <a:gd name="T34" fmla="*/ 47 w 283"/>
                  <a:gd name="T35" fmla="*/ 4 h 86"/>
                  <a:gd name="T36" fmla="*/ 17 w 283"/>
                  <a:gd name="T37" fmla="*/ 0 h 86"/>
                  <a:gd name="T38" fmla="*/ 30 w 283"/>
                  <a:gd name="T39" fmla="*/ 17 h 86"/>
                  <a:gd name="T40" fmla="*/ 4 w 283"/>
                  <a:gd name="T41" fmla="*/ 10 h 86"/>
                  <a:gd name="T42" fmla="*/ 0 w 283"/>
                  <a:gd name="T43" fmla="*/ 24 h 86"/>
                  <a:gd name="T44" fmla="*/ 17 w 283"/>
                  <a:gd name="T45" fmla="*/ 27 h 86"/>
                  <a:gd name="T46" fmla="*/ 4 w 283"/>
                  <a:gd name="T47" fmla="*/ 1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3" h="86">
                    <a:moveTo>
                      <a:pt x="4" y="10"/>
                    </a:moveTo>
                    <a:lnTo>
                      <a:pt x="17" y="27"/>
                    </a:lnTo>
                    <a:lnTo>
                      <a:pt x="47" y="30"/>
                    </a:lnTo>
                    <a:lnTo>
                      <a:pt x="81" y="30"/>
                    </a:lnTo>
                    <a:lnTo>
                      <a:pt x="116" y="30"/>
                    </a:lnTo>
                    <a:lnTo>
                      <a:pt x="147" y="34"/>
                    </a:lnTo>
                    <a:lnTo>
                      <a:pt x="184" y="40"/>
                    </a:lnTo>
                    <a:lnTo>
                      <a:pt x="210" y="49"/>
                    </a:lnTo>
                    <a:lnTo>
                      <a:pt x="240" y="63"/>
                    </a:lnTo>
                    <a:lnTo>
                      <a:pt x="263" y="86"/>
                    </a:lnTo>
                    <a:lnTo>
                      <a:pt x="283" y="66"/>
                    </a:lnTo>
                    <a:lnTo>
                      <a:pt x="253" y="43"/>
                    </a:lnTo>
                    <a:lnTo>
                      <a:pt x="223" y="24"/>
                    </a:lnTo>
                    <a:lnTo>
                      <a:pt x="190" y="14"/>
                    </a:lnTo>
                    <a:lnTo>
                      <a:pt x="153" y="7"/>
                    </a:lnTo>
                    <a:lnTo>
                      <a:pt x="116" y="4"/>
                    </a:lnTo>
                    <a:lnTo>
                      <a:pt x="81" y="4"/>
                    </a:lnTo>
                    <a:lnTo>
                      <a:pt x="47" y="4"/>
                    </a:lnTo>
                    <a:lnTo>
                      <a:pt x="17" y="0"/>
                    </a:lnTo>
                    <a:lnTo>
                      <a:pt x="30" y="17"/>
                    </a:lnTo>
                    <a:lnTo>
                      <a:pt x="4" y="10"/>
                    </a:lnTo>
                    <a:lnTo>
                      <a:pt x="0" y="24"/>
                    </a:lnTo>
                    <a:lnTo>
                      <a:pt x="17" y="27"/>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33" name="Freeform 233">
                <a:extLst>
                  <a:ext uri="{FF2B5EF4-FFF2-40B4-BE49-F238E27FC236}">
                    <a16:creationId xmlns:a16="http://schemas.microsoft.com/office/drawing/2014/main" id="{D319A197-B37E-0CD3-E816-EBCEDD77F9DA}"/>
                  </a:ext>
                </a:extLst>
              </p:cNvPr>
              <p:cNvSpPr>
                <a:spLocks/>
              </p:cNvSpPr>
              <p:nvPr/>
            </p:nvSpPr>
            <p:spPr bwMode="auto">
              <a:xfrm>
                <a:off x="2961" y="3467"/>
                <a:ext cx="9" cy="14"/>
              </a:xfrm>
              <a:custGeom>
                <a:avLst/>
                <a:gdLst>
                  <a:gd name="T0" fmla="*/ 4 w 29"/>
                  <a:gd name="T1" fmla="*/ 27 h 40"/>
                  <a:gd name="T2" fmla="*/ 0 w 29"/>
                  <a:gd name="T3" fmla="*/ 27 h 40"/>
                  <a:gd name="T4" fmla="*/ 4 w 29"/>
                  <a:gd name="T5" fmla="*/ 27 h 40"/>
                  <a:gd name="T6" fmla="*/ 7 w 29"/>
                  <a:gd name="T7" fmla="*/ 27 h 40"/>
                  <a:gd name="T8" fmla="*/ 4 w 29"/>
                  <a:gd name="T9" fmla="*/ 27 h 40"/>
                  <a:gd name="T10" fmla="*/ 4 w 29"/>
                  <a:gd name="T11" fmla="*/ 33 h 40"/>
                  <a:gd name="T12" fmla="*/ 29 w 29"/>
                  <a:gd name="T13" fmla="*/ 40 h 40"/>
                  <a:gd name="T14" fmla="*/ 29 w 29"/>
                  <a:gd name="T15" fmla="*/ 27 h 40"/>
                  <a:gd name="T16" fmla="*/ 26 w 29"/>
                  <a:gd name="T17" fmla="*/ 13 h 40"/>
                  <a:gd name="T18" fmla="*/ 17 w 29"/>
                  <a:gd name="T19" fmla="*/ 8 h 40"/>
                  <a:gd name="T20" fmla="*/ 13 w 29"/>
                  <a:gd name="T21" fmla="*/ 0 h 40"/>
                  <a:gd name="T22" fmla="*/ 9 w 29"/>
                  <a:gd name="T23" fmla="*/ 0 h 40"/>
                  <a:gd name="T24" fmla="*/ 4 w 29"/>
                  <a:gd name="T25"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4" y="27"/>
                    </a:moveTo>
                    <a:lnTo>
                      <a:pt x="0" y="27"/>
                    </a:lnTo>
                    <a:lnTo>
                      <a:pt x="4" y="27"/>
                    </a:lnTo>
                    <a:lnTo>
                      <a:pt x="7" y="27"/>
                    </a:lnTo>
                    <a:lnTo>
                      <a:pt x="4" y="27"/>
                    </a:lnTo>
                    <a:lnTo>
                      <a:pt x="4" y="33"/>
                    </a:lnTo>
                    <a:lnTo>
                      <a:pt x="29" y="40"/>
                    </a:lnTo>
                    <a:lnTo>
                      <a:pt x="29" y="27"/>
                    </a:lnTo>
                    <a:lnTo>
                      <a:pt x="26" y="13"/>
                    </a:lnTo>
                    <a:lnTo>
                      <a:pt x="17" y="8"/>
                    </a:lnTo>
                    <a:lnTo>
                      <a:pt x="13" y="0"/>
                    </a:lnTo>
                    <a:lnTo>
                      <a:pt x="9" y="0"/>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34" name="Freeform 234">
                <a:extLst>
                  <a:ext uri="{FF2B5EF4-FFF2-40B4-BE49-F238E27FC236}">
                    <a16:creationId xmlns:a16="http://schemas.microsoft.com/office/drawing/2014/main" id="{EA7229A9-6D87-6684-1167-FA129D163D74}"/>
                  </a:ext>
                </a:extLst>
              </p:cNvPr>
              <p:cNvSpPr>
                <a:spLocks/>
              </p:cNvSpPr>
              <p:nvPr/>
            </p:nvSpPr>
            <p:spPr bwMode="auto">
              <a:xfrm>
                <a:off x="2923" y="3465"/>
                <a:ext cx="41" cy="11"/>
              </a:xfrm>
              <a:custGeom>
                <a:avLst/>
                <a:gdLst>
                  <a:gd name="T0" fmla="*/ 8 w 123"/>
                  <a:gd name="T1" fmla="*/ 34 h 34"/>
                  <a:gd name="T2" fmla="*/ 18 w 123"/>
                  <a:gd name="T3" fmla="*/ 30 h 34"/>
                  <a:gd name="T4" fmla="*/ 31 w 123"/>
                  <a:gd name="T5" fmla="*/ 30 h 34"/>
                  <a:gd name="T6" fmla="*/ 48 w 123"/>
                  <a:gd name="T7" fmla="*/ 30 h 34"/>
                  <a:gd name="T8" fmla="*/ 60 w 123"/>
                  <a:gd name="T9" fmla="*/ 27 h 34"/>
                  <a:gd name="T10" fmla="*/ 77 w 123"/>
                  <a:gd name="T11" fmla="*/ 30 h 34"/>
                  <a:gd name="T12" fmla="*/ 90 w 123"/>
                  <a:gd name="T13" fmla="*/ 30 h 34"/>
                  <a:gd name="T14" fmla="*/ 107 w 123"/>
                  <a:gd name="T15" fmla="*/ 30 h 34"/>
                  <a:gd name="T16" fmla="*/ 117 w 123"/>
                  <a:gd name="T17" fmla="*/ 34 h 34"/>
                  <a:gd name="T18" fmla="*/ 123 w 123"/>
                  <a:gd name="T19" fmla="*/ 7 h 34"/>
                  <a:gd name="T20" fmla="*/ 107 w 123"/>
                  <a:gd name="T21" fmla="*/ 4 h 34"/>
                  <a:gd name="T22" fmla="*/ 90 w 123"/>
                  <a:gd name="T23" fmla="*/ 4 h 34"/>
                  <a:gd name="T24" fmla="*/ 77 w 123"/>
                  <a:gd name="T25" fmla="*/ 4 h 34"/>
                  <a:gd name="T26" fmla="*/ 60 w 123"/>
                  <a:gd name="T27" fmla="*/ 0 h 34"/>
                  <a:gd name="T28" fmla="*/ 48 w 123"/>
                  <a:gd name="T29" fmla="*/ 4 h 34"/>
                  <a:gd name="T30" fmla="*/ 31 w 123"/>
                  <a:gd name="T31" fmla="*/ 4 h 34"/>
                  <a:gd name="T32" fmla="*/ 18 w 123"/>
                  <a:gd name="T33" fmla="*/ 4 h 34"/>
                  <a:gd name="T34" fmla="*/ 0 w 123"/>
                  <a:gd name="T35" fmla="*/ 7 h 34"/>
                  <a:gd name="T36" fmla="*/ 8 w 123"/>
                  <a:gd name="T3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34">
                    <a:moveTo>
                      <a:pt x="8" y="34"/>
                    </a:moveTo>
                    <a:lnTo>
                      <a:pt x="18" y="30"/>
                    </a:lnTo>
                    <a:lnTo>
                      <a:pt x="31" y="30"/>
                    </a:lnTo>
                    <a:lnTo>
                      <a:pt x="48" y="30"/>
                    </a:lnTo>
                    <a:lnTo>
                      <a:pt x="60" y="27"/>
                    </a:lnTo>
                    <a:lnTo>
                      <a:pt x="77" y="30"/>
                    </a:lnTo>
                    <a:lnTo>
                      <a:pt x="90" y="30"/>
                    </a:lnTo>
                    <a:lnTo>
                      <a:pt x="107" y="30"/>
                    </a:lnTo>
                    <a:lnTo>
                      <a:pt x="117" y="34"/>
                    </a:lnTo>
                    <a:lnTo>
                      <a:pt x="123" y="7"/>
                    </a:lnTo>
                    <a:lnTo>
                      <a:pt x="107" y="4"/>
                    </a:lnTo>
                    <a:lnTo>
                      <a:pt x="90" y="4"/>
                    </a:lnTo>
                    <a:lnTo>
                      <a:pt x="77" y="4"/>
                    </a:lnTo>
                    <a:lnTo>
                      <a:pt x="60" y="0"/>
                    </a:lnTo>
                    <a:lnTo>
                      <a:pt x="48" y="4"/>
                    </a:lnTo>
                    <a:lnTo>
                      <a:pt x="31" y="4"/>
                    </a:lnTo>
                    <a:lnTo>
                      <a:pt x="18" y="4"/>
                    </a:lnTo>
                    <a:lnTo>
                      <a:pt x="0" y="7"/>
                    </a:lnTo>
                    <a:lnTo>
                      <a:pt x="8"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35" name="Freeform 235">
                <a:extLst>
                  <a:ext uri="{FF2B5EF4-FFF2-40B4-BE49-F238E27FC236}">
                    <a16:creationId xmlns:a16="http://schemas.microsoft.com/office/drawing/2014/main" id="{28B85913-7A0E-AE3F-158E-753AE5A482AF}"/>
                  </a:ext>
                </a:extLst>
              </p:cNvPr>
              <p:cNvSpPr>
                <a:spLocks/>
              </p:cNvSpPr>
              <p:nvPr/>
            </p:nvSpPr>
            <p:spPr bwMode="auto">
              <a:xfrm>
                <a:off x="2850" y="3467"/>
                <a:ext cx="75" cy="45"/>
              </a:xfrm>
              <a:custGeom>
                <a:avLst/>
                <a:gdLst>
                  <a:gd name="T0" fmla="*/ 14 w 227"/>
                  <a:gd name="T1" fmla="*/ 134 h 134"/>
                  <a:gd name="T2" fmla="*/ 41 w 227"/>
                  <a:gd name="T3" fmla="*/ 117 h 134"/>
                  <a:gd name="T4" fmla="*/ 66 w 227"/>
                  <a:gd name="T5" fmla="*/ 100 h 134"/>
                  <a:gd name="T6" fmla="*/ 93 w 227"/>
                  <a:gd name="T7" fmla="*/ 83 h 134"/>
                  <a:gd name="T8" fmla="*/ 120 w 227"/>
                  <a:gd name="T9" fmla="*/ 67 h 134"/>
                  <a:gd name="T10" fmla="*/ 146 w 227"/>
                  <a:gd name="T11" fmla="*/ 57 h 134"/>
                  <a:gd name="T12" fmla="*/ 170 w 227"/>
                  <a:gd name="T13" fmla="*/ 47 h 134"/>
                  <a:gd name="T14" fmla="*/ 196 w 227"/>
                  <a:gd name="T15" fmla="*/ 37 h 134"/>
                  <a:gd name="T16" fmla="*/ 227 w 227"/>
                  <a:gd name="T17" fmla="*/ 28 h 134"/>
                  <a:gd name="T18" fmla="*/ 220 w 227"/>
                  <a:gd name="T19" fmla="*/ 0 h 134"/>
                  <a:gd name="T20" fmla="*/ 190 w 227"/>
                  <a:gd name="T21" fmla="*/ 11 h 134"/>
                  <a:gd name="T22" fmla="*/ 163 w 227"/>
                  <a:gd name="T23" fmla="*/ 20 h 134"/>
                  <a:gd name="T24" fmla="*/ 133 w 227"/>
                  <a:gd name="T25" fmla="*/ 31 h 134"/>
                  <a:gd name="T26" fmla="*/ 106 w 227"/>
                  <a:gd name="T27" fmla="*/ 47 h 134"/>
                  <a:gd name="T28" fmla="*/ 80 w 227"/>
                  <a:gd name="T29" fmla="*/ 63 h 134"/>
                  <a:gd name="T30" fmla="*/ 53 w 227"/>
                  <a:gd name="T31" fmla="*/ 80 h 134"/>
                  <a:gd name="T32" fmla="*/ 26 w 227"/>
                  <a:gd name="T33" fmla="*/ 97 h 134"/>
                  <a:gd name="T34" fmla="*/ 0 w 227"/>
                  <a:gd name="T35" fmla="*/ 113 h 134"/>
                  <a:gd name="T36" fmla="*/ 14 w 227"/>
                  <a:gd name="T3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7" h="134">
                    <a:moveTo>
                      <a:pt x="14" y="134"/>
                    </a:moveTo>
                    <a:lnTo>
                      <a:pt x="41" y="117"/>
                    </a:lnTo>
                    <a:lnTo>
                      <a:pt x="66" y="100"/>
                    </a:lnTo>
                    <a:lnTo>
                      <a:pt x="93" y="83"/>
                    </a:lnTo>
                    <a:lnTo>
                      <a:pt x="120" y="67"/>
                    </a:lnTo>
                    <a:lnTo>
                      <a:pt x="146" y="57"/>
                    </a:lnTo>
                    <a:lnTo>
                      <a:pt x="170" y="47"/>
                    </a:lnTo>
                    <a:lnTo>
                      <a:pt x="196" y="37"/>
                    </a:lnTo>
                    <a:lnTo>
                      <a:pt x="227" y="28"/>
                    </a:lnTo>
                    <a:lnTo>
                      <a:pt x="220" y="0"/>
                    </a:lnTo>
                    <a:lnTo>
                      <a:pt x="190" y="11"/>
                    </a:lnTo>
                    <a:lnTo>
                      <a:pt x="163" y="20"/>
                    </a:lnTo>
                    <a:lnTo>
                      <a:pt x="133" y="31"/>
                    </a:lnTo>
                    <a:lnTo>
                      <a:pt x="106" y="47"/>
                    </a:lnTo>
                    <a:lnTo>
                      <a:pt x="80" y="63"/>
                    </a:lnTo>
                    <a:lnTo>
                      <a:pt x="53" y="80"/>
                    </a:lnTo>
                    <a:lnTo>
                      <a:pt x="26" y="97"/>
                    </a:lnTo>
                    <a:lnTo>
                      <a:pt x="0" y="113"/>
                    </a:lnTo>
                    <a:lnTo>
                      <a:pt x="14"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36" name="Freeform 236">
                <a:extLst>
                  <a:ext uri="{FF2B5EF4-FFF2-40B4-BE49-F238E27FC236}">
                    <a16:creationId xmlns:a16="http://schemas.microsoft.com/office/drawing/2014/main" id="{00F46B5F-620F-7BCA-9DBA-6727CF408C89}"/>
                  </a:ext>
                </a:extLst>
              </p:cNvPr>
              <p:cNvSpPr>
                <a:spLocks/>
              </p:cNvSpPr>
              <p:nvPr/>
            </p:nvSpPr>
            <p:spPr bwMode="auto">
              <a:xfrm>
                <a:off x="2836" y="3504"/>
                <a:ext cx="18" cy="10"/>
              </a:xfrm>
              <a:custGeom>
                <a:avLst/>
                <a:gdLst>
                  <a:gd name="T0" fmla="*/ 17 w 54"/>
                  <a:gd name="T1" fmla="*/ 27 h 30"/>
                  <a:gd name="T2" fmla="*/ 20 w 54"/>
                  <a:gd name="T3" fmla="*/ 27 h 30"/>
                  <a:gd name="T4" fmla="*/ 24 w 54"/>
                  <a:gd name="T5" fmla="*/ 27 h 30"/>
                  <a:gd name="T6" fmla="*/ 37 w 54"/>
                  <a:gd name="T7" fmla="*/ 30 h 30"/>
                  <a:gd name="T8" fmla="*/ 54 w 54"/>
                  <a:gd name="T9" fmla="*/ 24 h 30"/>
                  <a:gd name="T10" fmla="*/ 40 w 54"/>
                  <a:gd name="T11" fmla="*/ 4 h 30"/>
                  <a:gd name="T12" fmla="*/ 37 w 54"/>
                  <a:gd name="T13" fmla="*/ 4 h 30"/>
                  <a:gd name="T14" fmla="*/ 30 w 54"/>
                  <a:gd name="T15" fmla="*/ 0 h 30"/>
                  <a:gd name="T16" fmla="*/ 15 w 54"/>
                  <a:gd name="T17" fmla="*/ 0 h 30"/>
                  <a:gd name="T18" fmla="*/ 0 w 54"/>
                  <a:gd name="T19" fmla="*/ 7 h 30"/>
                  <a:gd name="T20" fmla="*/ 4 w 54"/>
                  <a:gd name="T21" fmla="*/ 7 h 30"/>
                  <a:gd name="T22" fmla="*/ 17 w 54"/>
                  <a:gd name="T2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30">
                    <a:moveTo>
                      <a:pt x="17" y="27"/>
                    </a:moveTo>
                    <a:lnTo>
                      <a:pt x="20" y="27"/>
                    </a:lnTo>
                    <a:lnTo>
                      <a:pt x="24" y="27"/>
                    </a:lnTo>
                    <a:lnTo>
                      <a:pt x="37" y="30"/>
                    </a:lnTo>
                    <a:lnTo>
                      <a:pt x="54" y="24"/>
                    </a:lnTo>
                    <a:lnTo>
                      <a:pt x="40" y="4"/>
                    </a:lnTo>
                    <a:lnTo>
                      <a:pt x="37" y="4"/>
                    </a:lnTo>
                    <a:lnTo>
                      <a:pt x="30" y="0"/>
                    </a:lnTo>
                    <a:lnTo>
                      <a:pt x="15" y="0"/>
                    </a:lnTo>
                    <a:lnTo>
                      <a:pt x="0" y="7"/>
                    </a:lnTo>
                    <a:lnTo>
                      <a:pt x="4" y="7"/>
                    </a:lnTo>
                    <a:lnTo>
                      <a:pt x="1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37" name="Freeform 237">
                <a:extLst>
                  <a:ext uri="{FF2B5EF4-FFF2-40B4-BE49-F238E27FC236}">
                    <a16:creationId xmlns:a16="http://schemas.microsoft.com/office/drawing/2014/main" id="{52B6C8E5-A74C-5458-8EE1-0E370824B4BE}"/>
                  </a:ext>
                </a:extLst>
              </p:cNvPr>
              <p:cNvSpPr>
                <a:spLocks/>
              </p:cNvSpPr>
              <p:nvPr/>
            </p:nvSpPr>
            <p:spPr bwMode="auto">
              <a:xfrm>
                <a:off x="2826" y="3506"/>
                <a:ext cx="16" cy="20"/>
              </a:xfrm>
              <a:custGeom>
                <a:avLst/>
                <a:gdLst>
                  <a:gd name="T0" fmla="*/ 4 w 47"/>
                  <a:gd name="T1" fmla="*/ 59 h 59"/>
                  <a:gd name="T2" fmla="*/ 7 w 47"/>
                  <a:gd name="T3" fmla="*/ 59 h 59"/>
                  <a:gd name="T4" fmla="*/ 27 w 47"/>
                  <a:gd name="T5" fmla="*/ 49 h 59"/>
                  <a:gd name="T6" fmla="*/ 34 w 47"/>
                  <a:gd name="T7" fmla="*/ 36 h 59"/>
                  <a:gd name="T8" fmla="*/ 39 w 47"/>
                  <a:gd name="T9" fmla="*/ 29 h 59"/>
                  <a:gd name="T10" fmla="*/ 47 w 47"/>
                  <a:gd name="T11" fmla="*/ 20 h 59"/>
                  <a:gd name="T12" fmla="*/ 34 w 47"/>
                  <a:gd name="T13" fmla="*/ 0 h 59"/>
                  <a:gd name="T14" fmla="*/ 20 w 47"/>
                  <a:gd name="T15" fmla="*/ 9 h 59"/>
                  <a:gd name="T16" fmla="*/ 14 w 47"/>
                  <a:gd name="T17" fmla="*/ 23 h 59"/>
                  <a:gd name="T18" fmla="*/ 7 w 47"/>
                  <a:gd name="T19" fmla="*/ 29 h 59"/>
                  <a:gd name="T20" fmla="*/ 0 w 47"/>
                  <a:gd name="T21" fmla="*/ 32 h 59"/>
                  <a:gd name="T22" fmla="*/ 4 w 47"/>
                  <a:gd name="T23" fmla="*/ 32 h 59"/>
                  <a:gd name="T24" fmla="*/ 4 w 47"/>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9">
                    <a:moveTo>
                      <a:pt x="4" y="59"/>
                    </a:moveTo>
                    <a:lnTo>
                      <a:pt x="7" y="59"/>
                    </a:lnTo>
                    <a:lnTo>
                      <a:pt x="27" y="49"/>
                    </a:lnTo>
                    <a:lnTo>
                      <a:pt x="34" y="36"/>
                    </a:lnTo>
                    <a:lnTo>
                      <a:pt x="39" y="29"/>
                    </a:lnTo>
                    <a:lnTo>
                      <a:pt x="47" y="20"/>
                    </a:lnTo>
                    <a:lnTo>
                      <a:pt x="34" y="0"/>
                    </a:lnTo>
                    <a:lnTo>
                      <a:pt x="20" y="9"/>
                    </a:lnTo>
                    <a:lnTo>
                      <a:pt x="14" y="23"/>
                    </a:lnTo>
                    <a:lnTo>
                      <a:pt x="7" y="29"/>
                    </a:lnTo>
                    <a:lnTo>
                      <a:pt x="0" y="32"/>
                    </a:lnTo>
                    <a:lnTo>
                      <a:pt x="4" y="32"/>
                    </a:lnTo>
                    <a:lnTo>
                      <a:pt x="4"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38" name="Freeform 238">
                <a:extLst>
                  <a:ext uri="{FF2B5EF4-FFF2-40B4-BE49-F238E27FC236}">
                    <a16:creationId xmlns:a16="http://schemas.microsoft.com/office/drawing/2014/main" id="{606D44BE-2776-007D-65A1-411A7CB6EC78}"/>
                  </a:ext>
                </a:extLst>
              </p:cNvPr>
              <p:cNvSpPr>
                <a:spLocks/>
              </p:cNvSpPr>
              <p:nvPr/>
            </p:nvSpPr>
            <p:spPr bwMode="auto">
              <a:xfrm>
                <a:off x="2813" y="3517"/>
                <a:ext cx="15" cy="9"/>
              </a:xfrm>
              <a:custGeom>
                <a:avLst/>
                <a:gdLst>
                  <a:gd name="T0" fmla="*/ 20 w 44"/>
                  <a:gd name="T1" fmla="*/ 27 h 27"/>
                  <a:gd name="T2" fmla="*/ 24 w 44"/>
                  <a:gd name="T3" fmla="*/ 27 h 27"/>
                  <a:gd name="T4" fmla="*/ 33 w 44"/>
                  <a:gd name="T5" fmla="*/ 27 h 27"/>
                  <a:gd name="T6" fmla="*/ 44 w 44"/>
                  <a:gd name="T7" fmla="*/ 27 h 27"/>
                  <a:gd name="T8" fmla="*/ 44 w 44"/>
                  <a:gd name="T9" fmla="*/ 0 h 27"/>
                  <a:gd name="T10" fmla="*/ 33 w 44"/>
                  <a:gd name="T11" fmla="*/ 0 h 27"/>
                  <a:gd name="T12" fmla="*/ 24 w 44"/>
                  <a:gd name="T13" fmla="*/ 0 h 27"/>
                  <a:gd name="T14" fmla="*/ 14 w 44"/>
                  <a:gd name="T15" fmla="*/ 0 h 27"/>
                  <a:gd name="T16" fmla="*/ 0 w 44"/>
                  <a:gd name="T17" fmla="*/ 7 h 27"/>
                  <a:gd name="T18" fmla="*/ 20 w 44"/>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27">
                    <a:moveTo>
                      <a:pt x="20" y="27"/>
                    </a:moveTo>
                    <a:lnTo>
                      <a:pt x="24" y="27"/>
                    </a:lnTo>
                    <a:lnTo>
                      <a:pt x="33" y="27"/>
                    </a:lnTo>
                    <a:lnTo>
                      <a:pt x="44" y="27"/>
                    </a:lnTo>
                    <a:lnTo>
                      <a:pt x="44" y="0"/>
                    </a:lnTo>
                    <a:lnTo>
                      <a:pt x="33" y="0"/>
                    </a:lnTo>
                    <a:lnTo>
                      <a:pt x="24" y="0"/>
                    </a:lnTo>
                    <a:lnTo>
                      <a:pt x="14" y="0"/>
                    </a:lnTo>
                    <a:lnTo>
                      <a:pt x="0" y="7"/>
                    </a:lnTo>
                    <a:lnTo>
                      <a:pt x="2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39" name="Freeform 239">
                <a:extLst>
                  <a:ext uri="{FF2B5EF4-FFF2-40B4-BE49-F238E27FC236}">
                    <a16:creationId xmlns:a16="http://schemas.microsoft.com/office/drawing/2014/main" id="{496CBD13-488C-0F90-4146-7F216EEF5BA5}"/>
                  </a:ext>
                </a:extLst>
              </p:cNvPr>
              <p:cNvSpPr>
                <a:spLocks/>
              </p:cNvSpPr>
              <p:nvPr/>
            </p:nvSpPr>
            <p:spPr bwMode="auto">
              <a:xfrm>
                <a:off x="2770" y="3520"/>
                <a:ext cx="50" cy="38"/>
              </a:xfrm>
              <a:custGeom>
                <a:avLst/>
                <a:gdLst>
                  <a:gd name="T0" fmla="*/ 0 w 150"/>
                  <a:gd name="T1" fmla="*/ 104 h 116"/>
                  <a:gd name="T2" fmla="*/ 13 w 150"/>
                  <a:gd name="T3" fmla="*/ 116 h 116"/>
                  <a:gd name="T4" fmla="*/ 37 w 150"/>
                  <a:gd name="T5" fmla="*/ 113 h 116"/>
                  <a:gd name="T6" fmla="*/ 60 w 150"/>
                  <a:gd name="T7" fmla="*/ 104 h 116"/>
                  <a:gd name="T8" fmla="*/ 77 w 150"/>
                  <a:gd name="T9" fmla="*/ 89 h 116"/>
                  <a:gd name="T10" fmla="*/ 93 w 150"/>
                  <a:gd name="T11" fmla="*/ 76 h 116"/>
                  <a:gd name="T12" fmla="*/ 107 w 150"/>
                  <a:gd name="T13" fmla="*/ 64 h 116"/>
                  <a:gd name="T14" fmla="*/ 122 w 150"/>
                  <a:gd name="T15" fmla="*/ 50 h 116"/>
                  <a:gd name="T16" fmla="*/ 137 w 150"/>
                  <a:gd name="T17" fmla="*/ 33 h 116"/>
                  <a:gd name="T18" fmla="*/ 150 w 150"/>
                  <a:gd name="T19" fmla="*/ 20 h 116"/>
                  <a:gd name="T20" fmla="*/ 130 w 150"/>
                  <a:gd name="T21" fmla="*/ 0 h 116"/>
                  <a:gd name="T22" fmla="*/ 117 w 150"/>
                  <a:gd name="T23" fmla="*/ 13 h 116"/>
                  <a:gd name="T24" fmla="*/ 102 w 150"/>
                  <a:gd name="T25" fmla="*/ 30 h 116"/>
                  <a:gd name="T26" fmla="*/ 87 w 150"/>
                  <a:gd name="T27" fmla="*/ 43 h 116"/>
                  <a:gd name="T28" fmla="*/ 73 w 150"/>
                  <a:gd name="T29" fmla="*/ 57 h 116"/>
                  <a:gd name="T30" fmla="*/ 63 w 150"/>
                  <a:gd name="T31" fmla="*/ 69 h 116"/>
                  <a:gd name="T32" fmla="*/ 47 w 150"/>
                  <a:gd name="T33" fmla="*/ 76 h 116"/>
                  <a:gd name="T34" fmla="*/ 30 w 150"/>
                  <a:gd name="T35" fmla="*/ 87 h 116"/>
                  <a:gd name="T36" fmla="*/ 13 w 150"/>
                  <a:gd name="T37" fmla="*/ 89 h 116"/>
                  <a:gd name="T38" fmla="*/ 27 w 150"/>
                  <a:gd name="T39" fmla="*/ 104 h 116"/>
                  <a:gd name="T40" fmla="*/ 0 w 150"/>
                  <a:gd name="T41" fmla="*/ 104 h 116"/>
                  <a:gd name="T42" fmla="*/ 0 w 150"/>
                  <a:gd name="T43" fmla="*/ 116 h 116"/>
                  <a:gd name="T44" fmla="*/ 13 w 150"/>
                  <a:gd name="T45" fmla="*/ 116 h 116"/>
                  <a:gd name="T46" fmla="*/ 0 w 150"/>
                  <a:gd name="T47" fmla="*/ 10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0" h="116">
                    <a:moveTo>
                      <a:pt x="0" y="104"/>
                    </a:moveTo>
                    <a:lnTo>
                      <a:pt x="13" y="116"/>
                    </a:lnTo>
                    <a:lnTo>
                      <a:pt x="37" y="113"/>
                    </a:lnTo>
                    <a:lnTo>
                      <a:pt x="60" y="104"/>
                    </a:lnTo>
                    <a:lnTo>
                      <a:pt x="77" y="89"/>
                    </a:lnTo>
                    <a:lnTo>
                      <a:pt x="93" y="76"/>
                    </a:lnTo>
                    <a:lnTo>
                      <a:pt x="107" y="64"/>
                    </a:lnTo>
                    <a:lnTo>
                      <a:pt x="122" y="50"/>
                    </a:lnTo>
                    <a:lnTo>
                      <a:pt x="137" y="33"/>
                    </a:lnTo>
                    <a:lnTo>
                      <a:pt x="150" y="20"/>
                    </a:lnTo>
                    <a:lnTo>
                      <a:pt x="130" y="0"/>
                    </a:lnTo>
                    <a:lnTo>
                      <a:pt x="117" y="13"/>
                    </a:lnTo>
                    <a:lnTo>
                      <a:pt x="102" y="30"/>
                    </a:lnTo>
                    <a:lnTo>
                      <a:pt x="87" y="43"/>
                    </a:lnTo>
                    <a:lnTo>
                      <a:pt x="73" y="57"/>
                    </a:lnTo>
                    <a:lnTo>
                      <a:pt x="63" y="69"/>
                    </a:lnTo>
                    <a:lnTo>
                      <a:pt x="47" y="76"/>
                    </a:lnTo>
                    <a:lnTo>
                      <a:pt x="30" y="87"/>
                    </a:lnTo>
                    <a:lnTo>
                      <a:pt x="13" y="89"/>
                    </a:lnTo>
                    <a:lnTo>
                      <a:pt x="27" y="104"/>
                    </a:lnTo>
                    <a:lnTo>
                      <a:pt x="0" y="104"/>
                    </a:lnTo>
                    <a:lnTo>
                      <a:pt x="0" y="116"/>
                    </a:lnTo>
                    <a:lnTo>
                      <a:pt x="13" y="116"/>
                    </a:lnTo>
                    <a:lnTo>
                      <a:pt x="0"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40" name="Freeform 240">
                <a:extLst>
                  <a:ext uri="{FF2B5EF4-FFF2-40B4-BE49-F238E27FC236}">
                    <a16:creationId xmlns:a16="http://schemas.microsoft.com/office/drawing/2014/main" id="{3B43446D-30A1-C38E-89E0-2790895945B4}"/>
                  </a:ext>
                </a:extLst>
              </p:cNvPr>
              <p:cNvSpPr>
                <a:spLocks/>
              </p:cNvSpPr>
              <p:nvPr/>
            </p:nvSpPr>
            <p:spPr bwMode="auto">
              <a:xfrm>
                <a:off x="2770" y="3545"/>
                <a:ext cx="9" cy="11"/>
              </a:xfrm>
              <a:custGeom>
                <a:avLst/>
                <a:gdLst>
                  <a:gd name="T0" fmla="*/ 20 w 27"/>
                  <a:gd name="T1" fmla="*/ 33 h 33"/>
                  <a:gd name="T2" fmla="*/ 0 w 27"/>
                  <a:gd name="T3" fmla="*/ 20 h 33"/>
                  <a:gd name="T4" fmla="*/ 0 w 27"/>
                  <a:gd name="T5" fmla="*/ 23 h 33"/>
                  <a:gd name="T6" fmla="*/ 0 w 27"/>
                  <a:gd name="T7" fmla="*/ 27 h 33"/>
                  <a:gd name="T8" fmla="*/ 27 w 27"/>
                  <a:gd name="T9" fmla="*/ 27 h 33"/>
                  <a:gd name="T10" fmla="*/ 27 w 27"/>
                  <a:gd name="T11" fmla="*/ 23 h 33"/>
                  <a:gd name="T12" fmla="*/ 27 w 27"/>
                  <a:gd name="T13" fmla="*/ 20 h 33"/>
                  <a:gd name="T14" fmla="*/ 7 w 27"/>
                  <a:gd name="T15" fmla="*/ 6 h 33"/>
                  <a:gd name="T16" fmla="*/ 27 w 27"/>
                  <a:gd name="T17" fmla="*/ 20 h 33"/>
                  <a:gd name="T18" fmla="*/ 27 w 27"/>
                  <a:gd name="T19" fmla="*/ 0 h 33"/>
                  <a:gd name="T20" fmla="*/ 7 w 27"/>
                  <a:gd name="T21" fmla="*/ 6 h 33"/>
                  <a:gd name="T22" fmla="*/ 20 w 27"/>
                  <a:gd name="T2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33">
                    <a:moveTo>
                      <a:pt x="20" y="33"/>
                    </a:moveTo>
                    <a:lnTo>
                      <a:pt x="0" y="20"/>
                    </a:lnTo>
                    <a:lnTo>
                      <a:pt x="0" y="23"/>
                    </a:lnTo>
                    <a:lnTo>
                      <a:pt x="0" y="27"/>
                    </a:lnTo>
                    <a:lnTo>
                      <a:pt x="27" y="27"/>
                    </a:lnTo>
                    <a:lnTo>
                      <a:pt x="27" y="23"/>
                    </a:lnTo>
                    <a:lnTo>
                      <a:pt x="27" y="20"/>
                    </a:lnTo>
                    <a:lnTo>
                      <a:pt x="7" y="6"/>
                    </a:lnTo>
                    <a:lnTo>
                      <a:pt x="27" y="20"/>
                    </a:lnTo>
                    <a:lnTo>
                      <a:pt x="27" y="0"/>
                    </a:lnTo>
                    <a:lnTo>
                      <a:pt x="7" y="6"/>
                    </a:lnTo>
                    <a:lnTo>
                      <a:pt x="2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41" name="Freeform 241">
                <a:extLst>
                  <a:ext uri="{FF2B5EF4-FFF2-40B4-BE49-F238E27FC236}">
                    <a16:creationId xmlns:a16="http://schemas.microsoft.com/office/drawing/2014/main" id="{61E4E091-C27B-CAD4-6311-EF37FFDD5865}"/>
                  </a:ext>
                </a:extLst>
              </p:cNvPr>
              <p:cNvSpPr>
                <a:spLocks/>
              </p:cNvSpPr>
              <p:nvPr/>
            </p:nvSpPr>
            <p:spPr bwMode="auto">
              <a:xfrm>
                <a:off x="2708" y="3548"/>
                <a:ext cx="68" cy="50"/>
              </a:xfrm>
              <a:custGeom>
                <a:avLst/>
                <a:gdLst>
                  <a:gd name="T0" fmla="*/ 20 w 206"/>
                  <a:gd name="T1" fmla="*/ 152 h 152"/>
                  <a:gd name="T2" fmla="*/ 36 w 206"/>
                  <a:gd name="T3" fmla="*/ 132 h 152"/>
                  <a:gd name="T4" fmla="*/ 56 w 206"/>
                  <a:gd name="T5" fmla="*/ 112 h 152"/>
                  <a:gd name="T6" fmla="*/ 76 w 206"/>
                  <a:gd name="T7" fmla="*/ 92 h 152"/>
                  <a:gd name="T8" fmla="*/ 99 w 206"/>
                  <a:gd name="T9" fmla="*/ 75 h 152"/>
                  <a:gd name="T10" fmla="*/ 126 w 206"/>
                  <a:gd name="T11" fmla="*/ 65 h 152"/>
                  <a:gd name="T12" fmla="*/ 153 w 206"/>
                  <a:gd name="T13" fmla="*/ 52 h 152"/>
                  <a:gd name="T14" fmla="*/ 179 w 206"/>
                  <a:gd name="T15" fmla="*/ 39 h 152"/>
                  <a:gd name="T16" fmla="*/ 206 w 206"/>
                  <a:gd name="T17" fmla="*/ 25 h 152"/>
                  <a:gd name="T18" fmla="*/ 193 w 206"/>
                  <a:gd name="T19" fmla="*/ 0 h 152"/>
                  <a:gd name="T20" fmla="*/ 166 w 206"/>
                  <a:gd name="T21" fmla="*/ 12 h 152"/>
                  <a:gd name="T22" fmla="*/ 139 w 206"/>
                  <a:gd name="T23" fmla="*/ 25 h 152"/>
                  <a:gd name="T24" fmla="*/ 112 w 206"/>
                  <a:gd name="T25" fmla="*/ 39 h 152"/>
                  <a:gd name="T26" fmla="*/ 87 w 206"/>
                  <a:gd name="T27" fmla="*/ 55 h 152"/>
                  <a:gd name="T28" fmla="*/ 63 w 206"/>
                  <a:gd name="T29" fmla="*/ 72 h 152"/>
                  <a:gd name="T30" fmla="*/ 36 w 206"/>
                  <a:gd name="T31" fmla="*/ 92 h 152"/>
                  <a:gd name="T32" fmla="*/ 16 w 206"/>
                  <a:gd name="T33" fmla="*/ 112 h 152"/>
                  <a:gd name="T34" fmla="*/ 0 w 206"/>
                  <a:gd name="T35" fmla="*/ 139 h 152"/>
                  <a:gd name="T36" fmla="*/ 20 w 206"/>
                  <a:gd name="T3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6" h="152">
                    <a:moveTo>
                      <a:pt x="20" y="152"/>
                    </a:moveTo>
                    <a:lnTo>
                      <a:pt x="36" y="132"/>
                    </a:lnTo>
                    <a:lnTo>
                      <a:pt x="56" y="112"/>
                    </a:lnTo>
                    <a:lnTo>
                      <a:pt x="76" y="92"/>
                    </a:lnTo>
                    <a:lnTo>
                      <a:pt x="99" y="75"/>
                    </a:lnTo>
                    <a:lnTo>
                      <a:pt x="126" y="65"/>
                    </a:lnTo>
                    <a:lnTo>
                      <a:pt x="153" y="52"/>
                    </a:lnTo>
                    <a:lnTo>
                      <a:pt x="179" y="39"/>
                    </a:lnTo>
                    <a:lnTo>
                      <a:pt x="206" y="25"/>
                    </a:lnTo>
                    <a:lnTo>
                      <a:pt x="193" y="0"/>
                    </a:lnTo>
                    <a:lnTo>
                      <a:pt x="166" y="12"/>
                    </a:lnTo>
                    <a:lnTo>
                      <a:pt x="139" y="25"/>
                    </a:lnTo>
                    <a:lnTo>
                      <a:pt x="112" y="39"/>
                    </a:lnTo>
                    <a:lnTo>
                      <a:pt x="87" y="55"/>
                    </a:lnTo>
                    <a:lnTo>
                      <a:pt x="63" y="72"/>
                    </a:lnTo>
                    <a:lnTo>
                      <a:pt x="36" y="92"/>
                    </a:lnTo>
                    <a:lnTo>
                      <a:pt x="16" y="112"/>
                    </a:lnTo>
                    <a:lnTo>
                      <a:pt x="0" y="139"/>
                    </a:lnTo>
                    <a:lnTo>
                      <a:pt x="20"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42" name="Freeform 242">
                <a:extLst>
                  <a:ext uri="{FF2B5EF4-FFF2-40B4-BE49-F238E27FC236}">
                    <a16:creationId xmlns:a16="http://schemas.microsoft.com/office/drawing/2014/main" id="{73CD69DB-CC64-5D2A-BC8E-9CDADE6C2D87}"/>
                  </a:ext>
                </a:extLst>
              </p:cNvPr>
              <p:cNvSpPr>
                <a:spLocks/>
              </p:cNvSpPr>
              <p:nvPr/>
            </p:nvSpPr>
            <p:spPr bwMode="auto">
              <a:xfrm>
                <a:off x="2655" y="3594"/>
                <a:ext cx="59" cy="43"/>
              </a:xfrm>
              <a:custGeom>
                <a:avLst/>
                <a:gdLst>
                  <a:gd name="T0" fmla="*/ 5 w 176"/>
                  <a:gd name="T1" fmla="*/ 130 h 130"/>
                  <a:gd name="T2" fmla="*/ 30 w 176"/>
                  <a:gd name="T3" fmla="*/ 120 h 130"/>
                  <a:gd name="T4" fmla="*/ 53 w 176"/>
                  <a:gd name="T5" fmla="*/ 113 h 130"/>
                  <a:gd name="T6" fmla="*/ 79 w 176"/>
                  <a:gd name="T7" fmla="*/ 103 h 130"/>
                  <a:gd name="T8" fmla="*/ 102 w 176"/>
                  <a:gd name="T9" fmla="*/ 87 h 130"/>
                  <a:gd name="T10" fmla="*/ 119 w 176"/>
                  <a:gd name="T11" fmla="*/ 73 h 130"/>
                  <a:gd name="T12" fmla="*/ 142 w 176"/>
                  <a:gd name="T13" fmla="*/ 60 h 130"/>
                  <a:gd name="T14" fmla="*/ 159 w 176"/>
                  <a:gd name="T15" fmla="*/ 36 h 130"/>
                  <a:gd name="T16" fmla="*/ 176 w 176"/>
                  <a:gd name="T17" fmla="*/ 13 h 130"/>
                  <a:gd name="T18" fmla="*/ 156 w 176"/>
                  <a:gd name="T19" fmla="*/ 0 h 130"/>
                  <a:gd name="T20" fmla="*/ 139 w 176"/>
                  <a:gd name="T21" fmla="*/ 23 h 130"/>
                  <a:gd name="T22" fmla="*/ 122 w 176"/>
                  <a:gd name="T23" fmla="*/ 40 h 130"/>
                  <a:gd name="T24" fmla="*/ 106 w 176"/>
                  <a:gd name="T25" fmla="*/ 53 h 130"/>
                  <a:gd name="T26" fmla="*/ 89 w 176"/>
                  <a:gd name="T27" fmla="*/ 67 h 130"/>
                  <a:gd name="T28" fmla="*/ 66 w 176"/>
                  <a:gd name="T29" fmla="*/ 77 h 130"/>
                  <a:gd name="T30" fmla="*/ 46 w 176"/>
                  <a:gd name="T31" fmla="*/ 87 h 130"/>
                  <a:gd name="T32" fmla="*/ 22 w 176"/>
                  <a:gd name="T33" fmla="*/ 93 h 130"/>
                  <a:gd name="T34" fmla="*/ 0 w 176"/>
                  <a:gd name="T35" fmla="*/ 103 h 130"/>
                  <a:gd name="T36" fmla="*/ 5 w 176"/>
                  <a:gd name="T3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130">
                    <a:moveTo>
                      <a:pt x="5" y="130"/>
                    </a:moveTo>
                    <a:lnTo>
                      <a:pt x="30" y="120"/>
                    </a:lnTo>
                    <a:lnTo>
                      <a:pt x="53" y="113"/>
                    </a:lnTo>
                    <a:lnTo>
                      <a:pt x="79" y="103"/>
                    </a:lnTo>
                    <a:lnTo>
                      <a:pt x="102" y="87"/>
                    </a:lnTo>
                    <a:lnTo>
                      <a:pt x="119" y="73"/>
                    </a:lnTo>
                    <a:lnTo>
                      <a:pt x="142" y="60"/>
                    </a:lnTo>
                    <a:lnTo>
                      <a:pt x="159" y="36"/>
                    </a:lnTo>
                    <a:lnTo>
                      <a:pt x="176" y="13"/>
                    </a:lnTo>
                    <a:lnTo>
                      <a:pt x="156" y="0"/>
                    </a:lnTo>
                    <a:lnTo>
                      <a:pt x="139" y="23"/>
                    </a:lnTo>
                    <a:lnTo>
                      <a:pt x="122" y="40"/>
                    </a:lnTo>
                    <a:lnTo>
                      <a:pt x="106" y="53"/>
                    </a:lnTo>
                    <a:lnTo>
                      <a:pt x="89" y="67"/>
                    </a:lnTo>
                    <a:lnTo>
                      <a:pt x="66" y="77"/>
                    </a:lnTo>
                    <a:lnTo>
                      <a:pt x="46" y="87"/>
                    </a:lnTo>
                    <a:lnTo>
                      <a:pt x="22" y="93"/>
                    </a:lnTo>
                    <a:lnTo>
                      <a:pt x="0" y="103"/>
                    </a:lnTo>
                    <a:lnTo>
                      <a:pt x="5"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43" name="Freeform 243">
                <a:extLst>
                  <a:ext uri="{FF2B5EF4-FFF2-40B4-BE49-F238E27FC236}">
                    <a16:creationId xmlns:a16="http://schemas.microsoft.com/office/drawing/2014/main" id="{5028016D-AA4C-EFA3-9B94-BB3FC01B3C54}"/>
                  </a:ext>
                </a:extLst>
              </p:cNvPr>
              <p:cNvSpPr>
                <a:spLocks/>
              </p:cNvSpPr>
              <p:nvPr/>
            </p:nvSpPr>
            <p:spPr bwMode="auto">
              <a:xfrm>
                <a:off x="2625" y="3628"/>
                <a:ext cx="32" cy="36"/>
              </a:xfrm>
              <a:custGeom>
                <a:avLst/>
                <a:gdLst>
                  <a:gd name="T0" fmla="*/ 6 w 95"/>
                  <a:gd name="T1" fmla="*/ 109 h 109"/>
                  <a:gd name="T2" fmla="*/ 33 w 95"/>
                  <a:gd name="T3" fmla="*/ 93 h 109"/>
                  <a:gd name="T4" fmla="*/ 53 w 95"/>
                  <a:gd name="T5" fmla="*/ 66 h 109"/>
                  <a:gd name="T6" fmla="*/ 77 w 95"/>
                  <a:gd name="T7" fmla="*/ 40 h 109"/>
                  <a:gd name="T8" fmla="*/ 95 w 95"/>
                  <a:gd name="T9" fmla="*/ 27 h 109"/>
                  <a:gd name="T10" fmla="*/ 90 w 95"/>
                  <a:gd name="T11" fmla="*/ 0 h 109"/>
                  <a:gd name="T12" fmla="*/ 57 w 95"/>
                  <a:gd name="T13" fmla="*/ 20 h 109"/>
                  <a:gd name="T14" fmla="*/ 33 w 95"/>
                  <a:gd name="T15" fmla="*/ 47 h 109"/>
                  <a:gd name="T16" fmla="*/ 13 w 95"/>
                  <a:gd name="T17" fmla="*/ 73 h 109"/>
                  <a:gd name="T18" fmla="*/ 0 w 95"/>
                  <a:gd name="T19" fmla="*/ 84 h 109"/>
                  <a:gd name="T20" fmla="*/ 6 w 95"/>
                  <a:gd name="T21"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09">
                    <a:moveTo>
                      <a:pt x="6" y="109"/>
                    </a:moveTo>
                    <a:lnTo>
                      <a:pt x="33" y="93"/>
                    </a:lnTo>
                    <a:lnTo>
                      <a:pt x="53" y="66"/>
                    </a:lnTo>
                    <a:lnTo>
                      <a:pt x="77" y="40"/>
                    </a:lnTo>
                    <a:lnTo>
                      <a:pt x="95" y="27"/>
                    </a:lnTo>
                    <a:lnTo>
                      <a:pt x="90" y="0"/>
                    </a:lnTo>
                    <a:lnTo>
                      <a:pt x="57" y="20"/>
                    </a:lnTo>
                    <a:lnTo>
                      <a:pt x="33" y="47"/>
                    </a:lnTo>
                    <a:lnTo>
                      <a:pt x="13" y="73"/>
                    </a:lnTo>
                    <a:lnTo>
                      <a:pt x="0" y="84"/>
                    </a:lnTo>
                    <a:lnTo>
                      <a:pt x="6"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44" name="Freeform 244">
                <a:extLst>
                  <a:ext uri="{FF2B5EF4-FFF2-40B4-BE49-F238E27FC236}">
                    <a16:creationId xmlns:a16="http://schemas.microsoft.com/office/drawing/2014/main" id="{1E6C4771-1255-7CDB-EFA9-F44622569CF1}"/>
                  </a:ext>
                </a:extLst>
              </p:cNvPr>
              <p:cNvSpPr>
                <a:spLocks/>
              </p:cNvSpPr>
              <p:nvPr/>
            </p:nvSpPr>
            <p:spPr bwMode="auto">
              <a:xfrm>
                <a:off x="2567" y="3656"/>
                <a:ext cx="60" cy="46"/>
              </a:xfrm>
              <a:custGeom>
                <a:avLst/>
                <a:gdLst>
                  <a:gd name="T0" fmla="*/ 20 w 182"/>
                  <a:gd name="T1" fmla="*/ 140 h 140"/>
                  <a:gd name="T2" fmla="*/ 37 w 182"/>
                  <a:gd name="T3" fmla="*/ 123 h 140"/>
                  <a:gd name="T4" fmla="*/ 57 w 182"/>
                  <a:gd name="T5" fmla="*/ 107 h 140"/>
                  <a:gd name="T6" fmla="*/ 73 w 182"/>
                  <a:gd name="T7" fmla="*/ 90 h 140"/>
                  <a:gd name="T8" fmla="*/ 97 w 182"/>
                  <a:gd name="T9" fmla="*/ 77 h 140"/>
                  <a:gd name="T10" fmla="*/ 117 w 182"/>
                  <a:gd name="T11" fmla="*/ 60 h 140"/>
                  <a:gd name="T12" fmla="*/ 139 w 182"/>
                  <a:gd name="T13" fmla="*/ 47 h 140"/>
                  <a:gd name="T14" fmla="*/ 162 w 182"/>
                  <a:gd name="T15" fmla="*/ 36 h 140"/>
                  <a:gd name="T16" fmla="*/ 182 w 182"/>
                  <a:gd name="T17" fmla="*/ 26 h 140"/>
                  <a:gd name="T18" fmla="*/ 176 w 182"/>
                  <a:gd name="T19" fmla="*/ 0 h 140"/>
                  <a:gd name="T20" fmla="*/ 150 w 182"/>
                  <a:gd name="T21" fmla="*/ 10 h 140"/>
                  <a:gd name="T22" fmla="*/ 126 w 182"/>
                  <a:gd name="T23" fmla="*/ 26 h 140"/>
                  <a:gd name="T24" fmla="*/ 102 w 182"/>
                  <a:gd name="T25" fmla="*/ 40 h 140"/>
                  <a:gd name="T26" fmla="*/ 82 w 182"/>
                  <a:gd name="T27" fmla="*/ 57 h 140"/>
                  <a:gd name="T28" fmla="*/ 60 w 182"/>
                  <a:gd name="T29" fmla="*/ 70 h 140"/>
                  <a:gd name="T30" fmla="*/ 37 w 182"/>
                  <a:gd name="T31" fmla="*/ 87 h 140"/>
                  <a:gd name="T32" fmla="*/ 16 w 182"/>
                  <a:gd name="T33" fmla="*/ 103 h 140"/>
                  <a:gd name="T34" fmla="*/ 0 w 182"/>
                  <a:gd name="T35" fmla="*/ 120 h 140"/>
                  <a:gd name="T36" fmla="*/ 20 w 182"/>
                  <a:gd name="T3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20" y="140"/>
                    </a:moveTo>
                    <a:lnTo>
                      <a:pt x="37" y="123"/>
                    </a:lnTo>
                    <a:lnTo>
                      <a:pt x="57" y="107"/>
                    </a:lnTo>
                    <a:lnTo>
                      <a:pt x="73" y="90"/>
                    </a:lnTo>
                    <a:lnTo>
                      <a:pt x="97" y="77"/>
                    </a:lnTo>
                    <a:lnTo>
                      <a:pt x="117" y="60"/>
                    </a:lnTo>
                    <a:lnTo>
                      <a:pt x="139" y="47"/>
                    </a:lnTo>
                    <a:lnTo>
                      <a:pt x="162" y="36"/>
                    </a:lnTo>
                    <a:lnTo>
                      <a:pt x="182" y="26"/>
                    </a:lnTo>
                    <a:lnTo>
                      <a:pt x="176" y="0"/>
                    </a:lnTo>
                    <a:lnTo>
                      <a:pt x="150" y="10"/>
                    </a:lnTo>
                    <a:lnTo>
                      <a:pt x="126" y="26"/>
                    </a:lnTo>
                    <a:lnTo>
                      <a:pt x="102" y="40"/>
                    </a:lnTo>
                    <a:lnTo>
                      <a:pt x="82" y="57"/>
                    </a:lnTo>
                    <a:lnTo>
                      <a:pt x="60" y="70"/>
                    </a:lnTo>
                    <a:lnTo>
                      <a:pt x="37" y="87"/>
                    </a:lnTo>
                    <a:lnTo>
                      <a:pt x="16" y="103"/>
                    </a:lnTo>
                    <a:lnTo>
                      <a:pt x="0" y="120"/>
                    </a:lnTo>
                    <a:lnTo>
                      <a:pt x="20"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45" name="Freeform 245">
                <a:extLst>
                  <a:ext uri="{FF2B5EF4-FFF2-40B4-BE49-F238E27FC236}">
                    <a16:creationId xmlns:a16="http://schemas.microsoft.com/office/drawing/2014/main" id="{B5B8129A-8BC9-FCE2-4CDC-C18416720F0D}"/>
                  </a:ext>
                </a:extLst>
              </p:cNvPr>
              <p:cNvSpPr>
                <a:spLocks/>
              </p:cNvSpPr>
              <p:nvPr/>
            </p:nvSpPr>
            <p:spPr bwMode="auto">
              <a:xfrm>
                <a:off x="2489" y="3696"/>
                <a:ext cx="84" cy="32"/>
              </a:xfrm>
              <a:custGeom>
                <a:avLst/>
                <a:gdLst>
                  <a:gd name="T0" fmla="*/ 20 w 254"/>
                  <a:gd name="T1" fmla="*/ 96 h 96"/>
                  <a:gd name="T2" fmla="*/ 48 w 254"/>
                  <a:gd name="T3" fmla="*/ 74 h 96"/>
                  <a:gd name="T4" fmla="*/ 73 w 254"/>
                  <a:gd name="T5" fmla="*/ 64 h 96"/>
                  <a:gd name="T6" fmla="*/ 103 w 254"/>
                  <a:gd name="T7" fmla="*/ 56 h 96"/>
                  <a:gd name="T8" fmla="*/ 134 w 254"/>
                  <a:gd name="T9" fmla="*/ 54 h 96"/>
                  <a:gd name="T10" fmla="*/ 164 w 254"/>
                  <a:gd name="T11" fmla="*/ 50 h 96"/>
                  <a:gd name="T12" fmla="*/ 197 w 254"/>
                  <a:gd name="T13" fmla="*/ 47 h 96"/>
                  <a:gd name="T14" fmla="*/ 227 w 254"/>
                  <a:gd name="T15" fmla="*/ 37 h 96"/>
                  <a:gd name="T16" fmla="*/ 254 w 254"/>
                  <a:gd name="T17" fmla="*/ 21 h 96"/>
                  <a:gd name="T18" fmla="*/ 234 w 254"/>
                  <a:gd name="T19" fmla="*/ 0 h 96"/>
                  <a:gd name="T20" fmla="*/ 214 w 254"/>
                  <a:gd name="T21" fmla="*/ 10 h 96"/>
                  <a:gd name="T22" fmla="*/ 190 w 254"/>
                  <a:gd name="T23" fmla="*/ 21 h 96"/>
                  <a:gd name="T24" fmla="*/ 164 w 254"/>
                  <a:gd name="T25" fmla="*/ 24 h 96"/>
                  <a:gd name="T26" fmla="*/ 134 w 254"/>
                  <a:gd name="T27" fmla="*/ 27 h 96"/>
                  <a:gd name="T28" fmla="*/ 97 w 254"/>
                  <a:gd name="T29" fmla="*/ 30 h 96"/>
                  <a:gd name="T30" fmla="*/ 68 w 254"/>
                  <a:gd name="T31" fmla="*/ 37 h 96"/>
                  <a:gd name="T32" fmla="*/ 34 w 254"/>
                  <a:gd name="T33" fmla="*/ 54 h 96"/>
                  <a:gd name="T34" fmla="*/ 0 w 254"/>
                  <a:gd name="T35" fmla="*/ 77 h 96"/>
                  <a:gd name="T36" fmla="*/ 20 w 254"/>
                  <a:gd name="T3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4" h="96">
                    <a:moveTo>
                      <a:pt x="20" y="96"/>
                    </a:moveTo>
                    <a:lnTo>
                      <a:pt x="48" y="74"/>
                    </a:lnTo>
                    <a:lnTo>
                      <a:pt x="73" y="64"/>
                    </a:lnTo>
                    <a:lnTo>
                      <a:pt x="103" y="56"/>
                    </a:lnTo>
                    <a:lnTo>
                      <a:pt x="134" y="54"/>
                    </a:lnTo>
                    <a:lnTo>
                      <a:pt x="164" y="50"/>
                    </a:lnTo>
                    <a:lnTo>
                      <a:pt x="197" y="47"/>
                    </a:lnTo>
                    <a:lnTo>
                      <a:pt x="227" y="37"/>
                    </a:lnTo>
                    <a:lnTo>
                      <a:pt x="254" y="21"/>
                    </a:lnTo>
                    <a:lnTo>
                      <a:pt x="234" y="0"/>
                    </a:lnTo>
                    <a:lnTo>
                      <a:pt x="214" y="10"/>
                    </a:lnTo>
                    <a:lnTo>
                      <a:pt x="190" y="21"/>
                    </a:lnTo>
                    <a:lnTo>
                      <a:pt x="164" y="24"/>
                    </a:lnTo>
                    <a:lnTo>
                      <a:pt x="134" y="27"/>
                    </a:lnTo>
                    <a:lnTo>
                      <a:pt x="97" y="30"/>
                    </a:lnTo>
                    <a:lnTo>
                      <a:pt x="68" y="37"/>
                    </a:lnTo>
                    <a:lnTo>
                      <a:pt x="34" y="54"/>
                    </a:lnTo>
                    <a:lnTo>
                      <a:pt x="0" y="77"/>
                    </a:lnTo>
                    <a:lnTo>
                      <a:pt x="20"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46" name="Freeform 246">
                <a:extLst>
                  <a:ext uri="{FF2B5EF4-FFF2-40B4-BE49-F238E27FC236}">
                    <a16:creationId xmlns:a16="http://schemas.microsoft.com/office/drawing/2014/main" id="{DA5EC89B-85CE-92F3-AE23-81F63B198800}"/>
                  </a:ext>
                </a:extLst>
              </p:cNvPr>
              <p:cNvSpPr>
                <a:spLocks/>
              </p:cNvSpPr>
              <p:nvPr/>
            </p:nvSpPr>
            <p:spPr bwMode="auto">
              <a:xfrm>
                <a:off x="2475" y="3721"/>
                <a:ext cx="20" cy="11"/>
              </a:xfrm>
              <a:custGeom>
                <a:avLst/>
                <a:gdLst>
                  <a:gd name="T0" fmla="*/ 0 w 62"/>
                  <a:gd name="T1" fmla="*/ 33 h 33"/>
                  <a:gd name="T2" fmla="*/ 3 w 62"/>
                  <a:gd name="T3" fmla="*/ 33 h 33"/>
                  <a:gd name="T4" fmla="*/ 16 w 62"/>
                  <a:gd name="T5" fmla="*/ 33 h 33"/>
                  <a:gd name="T6" fmla="*/ 30 w 62"/>
                  <a:gd name="T7" fmla="*/ 33 h 33"/>
                  <a:gd name="T8" fmla="*/ 50 w 62"/>
                  <a:gd name="T9" fmla="*/ 30 h 33"/>
                  <a:gd name="T10" fmla="*/ 62 w 62"/>
                  <a:gd name="T11" fmla="*/ 20 h 33"/>
                  <a:gd name="T12" fmla="*/ 43 w 62"/>
                  <a:gd name="T13" fmla="*/ 0 h 33"/>
                  <a:gd name="T14" fmla="*/ 36 w 62"/>
                  <a:gd name="T15" fmla="*/ 3 h 33"/>
                  <a:gd name="T16" fmla="*/ 30 w 62"/>
                  <a:gd name="T17" fmla="*/ 7 h 33"/>
                  <a:gd name="T18" fmla="*/ 16 w 62"/>
                  <a:gd name="T19" fmla="*/ 7 h 33"/>
                  <a:gd name="T20" fmla="*/ 10 w 62"/>
                  <a:gd name="T21" fmla="*/ 7 h 33"/>
                  <a:gd name="T22" fmla="*/ 13 w 62"/>
                  <a:gd name="T23" fmla="*/ 7 h 33"/>
                  <a:gd name="T24" fmla="*/ 0 w 62"/>
                  <a:gd name="T2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33">
                    <a:moveTo>
                      <a:pt x="0" y="33"/>
                    </a:moveTo>
                    <a:lnTo>
                      <a:pt x="3" y="33"/>
                    </a:lnTo>
                    <a:lnTo>
                      <a:pt x="16" y="33"/>
                    </a:lnTo>
                    <a:lnTo>
                      <a:pt x="30" y="33"/>
                    </a:lnTo>
                    <a:lnTo>
                      <a:pt x="50" y="30"/>
                    </a:lnTo>
                    <a:lnTo>
                      <a:pt x="62" y="20"/>
                    </a:lnTo>
                    <a:lnTo>
                      <a:pt x="43" y="0"/>
                    </a:lnTo>
                    <a:lnTo>
                      <a:pt x="36" y="3"/>
                    </a:lnTo>
                    <a:lnTo>
                      <a:pt x="30" y="7"/>
                    </a:lnTo>
                    <a:lnTo>
                      <a:pt x="16" y="7"/>
                    </a:lnTo>
                    <a:lnTo>
                      <a:pt x="10" y="7"/>
                    </a:lnTo>
                    <a:lnTo>
                      <a:pt x="13" y="7"/>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47" name="Freeform 247">
                <a:extLst>
                  <a:ext uri="{FF2B5EF4-FFF2-40B4-BE49-F238E27FC236}">
                    <a16:creationId xmlns:a16="http://schemas.microsoft.com/office/drawing/2014/main" id="{352E3265-0170-B91C-31E3-5906CA82A3C9}"/>
                  </a:ext>
                </a:extLst>
              </p:cNvPr>
              <p:cNvSpPr>
                <a:spLocks/>
              </p:cNvSpPr>
              <p:nvPr/>
            </p:nvSpPr>
            <p:spPr bwMode="auto">
              <a:xfrm>
                <a:off x="2430" y="3709"/>
                <a:ext cx="49" cy="23"/>
              </a:xfrm>
              <a:custGeom>
                <a:avLst/>
                <a:gdLst>
                  <a:gd name="T0" fmla="*/ 13 w 146"/>
                  <a:gd name="T1" fmla="*/ 30 h 70"/>
                  <a:gd name="T2" fmla="*/ 22 w 146"/>
                  <a:gd name="T3" fmla="*/ 27 h 70"/>
                  <a:gd name="T4" fmla="*/ 37 w 146"/>
                  <a:gd name="T5" fmla="*/ 27 h 70"/>
                  <a:gd name="T6" fmla="*/ 49 w 146"/>
                  <a:gd name="T7" fmla="*/ 30 h 70"/>
                  <a:gd name="T8" fmla="*/ 66 w 146"/>
                  <a:gd name="T9" fmla="*/ 37 h 70"/>
                  <a:gd name="T10" fmla="*/ 82 w 146"/>
                  <a:gd name="T11" fmla="*/ 44 h 70"/>
                  <a:gd name="T12" fmla="*/ 99 w 146"/>
                  <a:gd name="T13" fmla="*/ 50 h 70"/>
                  <a:gd name="T14" fmla="*/ 116 w 146"/>
                  <a:gd name="T15" fmla="*/ 63 h 70"/>
                  <a:gd name="T16" fmla="*/ 133 w 146"/>
                  <a:gd name="T17" fmla="*/ 70 h 70"/>
                  <a:gd name="T18" fmla="*/ 146 w 146"/>
                  <a:gd name="T19" fmla="*/ 44 h 70"/>
                  <a:gd name="T20" fmla="*/ 129 w 146"/>
                  <a:gd name="T21" fmla="*/ 37 h 70"/>
                  <a:gd name="T22" fmla="*/ 113 w 146"/>
                  <a:gd name="T23" fmla="*/ 30 h 70"/>
                  <a:gd name="T24" fmla="*/ 96 w 146"/>
                  <a:gd name="T25" fmla="*/ 17 h 70"/>
                  <a:gd name="T26" fmla="*/ 72 w 146"/>
                  <a:gd name="T27" fmla="*/ 10 h 70"/>
                  <a:gd name="T28" fmla="*/ 57 w 146"/>
                  <a:gd name="T29" fmla="*/ 5 h 70"/>
                  <a:gd name="T30" fmla="*/ 37 w 146"/>
                  <a:gd name="T31" fmla="*/ 0 h 70"/>
                  <a:gd name="T32" fmla="*/ 17 w 146"/>
                  <a:gd name="T33" fmla="*/ 0 h 70"/>
                  <a:gd name="T34" fmla="*/ 0 w 146"/>
                  <a:gd name="T35" fmla="*/ 10 h 70"/>
                  <a:gd name="T36" fmla="*/ 13 w 146"/>
                  <a:gd name="T37" fmla="*/ 3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70">
                    <a:moveTo>
                      <a:pt x="13" y="30"/>
                    </a:moveTo>
                    <a:lnTo>
                      <a:pt x="22" y="27"/>
                    </a:lnTo>
                    <a:lnTo>
                      <a:pt x="37" y="27"/>
                    </a:lnTo>
                    <a:lnTo>
                      <a:pt x="49" y="30"/>
                    </a:lnTo>
                    <a:lnTo>
                      <a:pt x="66" y="37"/>
                    </a:lnTo>
                    <a:lnTo>
                      <a:pt x="82" y="44"/>
                    </a:lnTo>
                    <a:lnTo>
                      <a:pt x="99" y="50"/>
                    </a:lnTo>
                    <a:lnTo>
                      <a:pt x="116" y="63"/>
                    </a:lnTo>
                    <a:lnTo>
                      <a:pt x="133" y="70"/>
                    </a:lnTo>
                    <a:lnTo>
                      <a:pt x="146" y="44"/>
                    </a:lnTo>
                    <a:lnTo>
                      <a:pt x="129" y="37"/>
                    </a:lnTo>
                    <a:lnTo>
                      <a:pt x="113" y="30"/>
                    </a:lnTo>
                    <a:lnTo>
                      <a:pt x="96" y="17"/>
                    </a:lnTo>
                    <a:lnTo>
                      <a:pt x="72" y="10"/>
                    </a:lnTo>
                    <a:lnTo>
                      <a:pt x="57" y="5"/>
                    </a:lnTo>
                    <a:lnTo>
                      <a:pt x="37" y="0"/>
                    </a:lnTo>
                    <a:lnTo>
                      <a:pt x="17" y="0"/>
                    </a:lnTo>
                    <a:lnTo>
                      <a:pt x="0" y="10"/>
                    </a:lnTo>
                    <a:lnTo>
                      <a:pt x="13"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48" name="Freeform 248">
                <a:extLst>
                  <a:ext uri="{FF2B5EF4-FFF2-40B4-BE49-F238E27FC236}">
                    <a16:creationId xmlns:a16="http://schemas.microsoft.com/office/drawing/2014/main" id="{241ECE74-36BE-9CF2-5862-B409B8A60745}"/>
                  </a:ext>
                </a:extLst>
              </p:cNvPr>
              <p:cNvSpPr>
                <a:spLocks/>
              </p:cNvSpPr>
              <p:nvPr/>
            </p:nvSpPr>
            <p:spPr bwMode="auto">
              <a:xfrm>
                <a:off x="2339" y="3712"/>
                <a:ext cx="96" cy="17"/>
              </a:xfrm>
              <a:custGeom>
                <a:avLst/>
                <a:gdLst>
                  <a:gd name="T0" fmla="*/ 0 w 287"/>
                  <a:gd name="T1" fmla="*/ 30 h 50"/>
                  <a:gd name="T2" fmla="*/ 37 w 287"/>
                  <a:gd name="T3" fmla="*/ 30 h 50"/>
                  <a:gd name="T4" fmla="*/ 70 w 287"/>
                  <a:gd name="T5" fmla="*/ 37 h 50"/>
                  <a:gd name="T6" fmla="*/ 107 w 287"/>
                  <a:gd name="T7" fmla="*/ 40 h 50"/>
                  <a:gd name="T8" fmla="*/ 144 w 287"/>
                  <a:gd name="T9" fmla="*/ 47 h 50"/>
                  <a:gd name="T10" fmla="*/ 184 w 287"/>
                  <a:gd name="T11" fmla="*/ 50 h 50"/>
                  <a:gd name="T12" fmla="*/ 219 w 287"/>
                  <a:gd name="T13" fmla="*/ 50 h 50"/>
                  <a:gd name="T14" fmla="*/ 256 w 287"/>
                  <a:gd name="T15" fmla="*/ 40 h 50"/>
                  <a:gd name="T16" fmla="*/ 287 w 287"/>
                  <a:gd name="T17" fmla="*/ 20 h 50"/>
                  <a:gd name="T18" fmla="*/ 273 w 287"/>
                  <a:gd name="T19" fmla="*/ 0 h 50"/>
                  <a:gd name="T20" fmla="*/ 244 w 287"/>
                  <a:gd name="T21" fmla="*/ 14 h 50"/>
                  <a:gd name="T22" fmla="*/ 214 w 287"/>
                  <a:gd name="T23" fmla="*/ 24 h 50"/>
                  <a:gd name="T24" fmla="*/ 184 w 287"/>
                  <a:gd name="T25" fmla="*/ 24 h 50"/>
                  <a:gd name="T26" fmla="*/ 150 w 287"/>
                  <a:gd name="T27" fmla="*/ 20 h 50"/>
                  <a:gd name="T28" fmla="*/ 114 w 287"/>
                  <a:gd name="T29" fmla="*/ 14 h 50"/>
                  <a:gd name="T30" fmla="*/ 77 w 287"/>
                  <a:gd name="T31" fmla="*/ 10 h 50"/>
                  <a:gd name="T32" fmla="*/ 37 w 287"/>
                  <a:gd name="T33" fmla="*/ 4 h 50"/>
                  <a:gd name="T34" fmla="*/ 0 w 287"/>
                  <a:gd name="T35" fmla="*/ 4 h 50"/>
                  <a:gd name="T36" fmla="*/ 0 w 287"/>
                  <a:gd name="T37"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7" h="50">
                    <a:moveTo>
                      <a:pt x="0" y="30"/>
                    </a:moveTo>
                    <a:lnTo>
                      <a:pt x="37" y="30"/>
                    </a:lnTo>
                    <a:lnTo>
                      <a:pt x="70" y="37"/>
                    </a:lnTo>
                    <a:lnTo>
                      <a:pt x="107" y="40"/>
                    </a:lnTo>
                    <a:lnTo>
                      <a:pt x="144" y="47"/>
                    </a:lnTo>
                    <a:lnTo>
                      <a:pt x="184" y="50"/>
                    </a:lnTo>
                    <a:lnTo>
                      <a:pt x="219" y="50"/>
                    </a:lnTo>
                    <a:lnTo>
                      <a:pt x="256" y="40"/>
                    </a:lnTo>
                    <a:lnTo>
                      <a:pt x="287" y="20"/>
                    </a:lnTo>
                    <a:lnTo>
                      <a:pt x="273" y="0"/>
                    </a:lnTo>
                    <a:lnTo>
                      <a:pt x="244" y="14"/>
                    </a:lnTo>
                    <a:lnTo>
                      <a:pt x="214" y="24"/>
                    </a:lnTo>
                    <a:lnTo>
                      <a:pt x="184" y="24"/>
                    </a:lnTo>
                    <a:lnTo>
                      <a:pt x="150" y="20"/>
                    </a:lnTo>
                    <a:lnTo>
                      <a:pt x="114" y="14"/>
                    </a:lnTo>
                    <a:lnTo>
                      <a:pt x="77" y="10"/>
                    </a:lnTo>
                    <a:lnTo>
                      <a:pt x="37" y="4"/>
                    </a:lnTo>
                    <a:lnTo>
                      <a:pt x="0" y="4"/>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49" name="Freeform 249">
                <a:extLst>
                  <a:ext uri="{FF2B5EF4-FFF2-40B4-BE49-F238E27FC236}">
                    <a16:creationId xmlns:a16="http://schemas.microsoft.com/office/drawing/2014/main" id="{A4C8BDFF-6E84-B40B-8D5D-72ADD4EC4228}"/>
                  </a:ext>
                </a:extLst>
              </p:cNvPr>
              <p:cNvSpPr>
                <a:spLocks/>
              </p:cNvSpPr>
              <p:nvPr/>
            </p:nvSpPr>
            <p:spPr bwMode="auto">
              <a:xfrm>
                <a:off x="2211" y="3712"/>
                <a:ext cx="128" cy="14"/>
              </a:xfrm>
              <a:custGeom>
                <a:avLst/>
                <a:gdLst>
                  <a:gd name="T0" fmla="*/ 3 w 383"/>
                  <a:gd name="T1" fmla="*/ 40 h 40"/>
                  <a:gd name="T2" fmla="*/ 7 w 383"/>
                  <a:gd name="T3" fmla="*/ 40 h 40"/>
                  <a:gd name="T4" fmla="*/ 50 w 383"/>
                  <a:gd name="T5" fmla="*/ 34 h 40"/>
                  <a:gd name="T6" fmla="*/ 100 w 383"/>
                  <a:gd name="T7" fmla="*/ 30 h 40"/>
                  <a:gd name="T8" fmla="*/ 147 w 383"/>
                  <a:gd name="T9" fmla="*/ 27 h 40"/>
                  <a:gd name="T10" fmla="*/ 194 w 383"/>
                  <a:gd name="T11" fmla="*/ 30 h 40"/>
                  <a:gd name="T12" fmla="*/ 239 w 383"/>
                  <a:gd name="T13" fmla="*/ 30 h 40"/>
                  <a:gd name="T14" fmla="*/ 290 w 383"/>
                  <a:gd name="T15" fmla="*/ 34 h 40"/>
                  <a:gd name="T16" fmla="*/ 336 w 383"/>
                  <a:gd name="T17" fmla="*/ 34 h 40"/>
                  <a:gd name="T18" fmla="*/ 383 w 383"/>
                  <a:gd name="T19" fmla="*/ 30 h 40"/>
                  <a:gd name="T20" fmla="*/ 383 w 383"/>
                  <a:gd name="T21" fmla="*/ 4 h 40"/>
                  <a:gd name="T22" fmla="*/ 336 w 383"/>
                  <a:gd name="T23" fmla="*/ 7 h 40"/>
                  <a:gd name="T24" fmla="*/ 290 w 383"/>
                  <a:gd name="T25" fmla="*/ 7 h 40"/>
                  <a:gd name="T26" fmla="*/ 239 w 383"/>
                  <a:gd name="T27" fmla="*/ 4 h 40"/>
                  <a:gd name="T28" fmla="*/ 194 w 383"/>
                  <a:gd name="T29" fmla="*/ 4 h 40"/>
                  <a:gd name="T30" fmla="*/ 147 w 383"/>
                  <a:gd name="T31" fmla="*/ 0 h 40"/>
                  <a:gd name="T32" fmla="*/ 100 w 383"/>
                  <a:gd name="T33" fmla="*/ 4 h 40"/>
                  <a:gd name="T34" fmla="*/ 50 w 383"/>
                  <a:gd name="T35" fmla="*/ 7 h 40"/>
                  <a:gd name="T36" fmla="*/ 0 w 383"/>
                  <a:gd name="T37" fmla="*/ 14 h 40"/>
                  <a:gd name="T38" fmla="*/ 3 w 383"/>
                  <a:gd name="T39" fmla="*/ 14 h 40"/>
                  <a:gd name="T40" fmla="*/ 3 w 383"/>
                  <a:gd name="T4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3" h="40">
                    <a:moveTo>
                      <a:pt x="3" y="40"/>
                    </a:moveTo>
                    <a:lnTo>
                      <a:pt x="7" y="40"/>
                    </a:lnTo>
                    <a:lnTo>
                      <a:pt x="50" y="34"/>
                    </a:lnTo>
                    <a:lnTo>
                      <a:pt x="100" y="30"/>
                    </a:lnTo>
                    <a:lnTo>
                      <a:pt x="147" y="27"/>
                    </a:lnTo>
                    <a:lnTo>
                      <a:pt x="194" y="30"/>
                    </a:lnTo>
                    <a:lnTo>
                      <a:pt x="239" y="30"/>
                    </a:lnTo>
                    <a:lnTo>
                      <a:pt x="290" y="34"/>
                    </a:lnTo>
                    <a:lnTo>
                      <a:pt x="336" y="34"/>
                    </a:lnTo>
                    <a:lnTo>
                      <a:pt x="383" y="30"/>
                    </a:lnTo>
                    <a:lnTo>
                      <a:pt x="383" y="4"/>
                    </a:lnTo>
                    <a:lnTo>
                      <a:pt x="336" y="7"/>
                    </a:lnTo>
                    <a:lnTo>
                      <a:pt x="290" y="7"/>
                    </a:lnTo>
                    <a:lnTo>
                      <a:pt x="239" y="4"/>
                    </a:lnTo>
                    <a:lnTo>
                      <a:pt x="194" y="4"/>
                    </a:lnTo>
                    <a:lnTo>
                      <a:pt x="147" y="0"/>
                    </a:lnTo>
                    <a:lnTo>
                      <a:pt x="100" y="4"/>
                    </a:lnTo>
                    <a:lnTo>
                      <a:pt x="50" y="7"/>
                    </a:lnTo>
                    <a:lnTo>
                      <a:pt x="0" y="14"/>
                    </a:lnTo>
                    <a:lnTo>
                      <a:pt x="3" y="14"/>
                    </a:lnTo>
                    <a:lnTo>
                      <a:pt x="3"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50" name="Freeform 250">
                <a:extLst>
                  <a:ext uri="{FF2B5EF4-FFF2-40B4-BE49-F238E27FC236}">
                    <a16:creationId xmlns:a16="http://schemas.microsoft.com/office/drawing/2014/main" id="{583E70FE-9F24-EBE6-F245-683761994808}"/>
                  </a:ext>
                </a:extLst>
              </p:cNvPr>
              <p:cNvSpPr>
                <a:spLocks/>
              </p:cNvSpPr>
              <p:nvPr/>
            </p:nvSpPr>
            <p:spPr bwMode="auto">
              <a:xfrm>
                <a:off x="2203" y="3708"/>
                <a:ext cx="12" cy="18"/>
              </a:xfrm>
              <a:custGeom>
                <a:avLst/>
                <a:gdLst>
                  <a:gd name="T0" fmla="*/ 27 w 37"/>
                  <a:gd name="T1" fmla="*/ 30 h 53"/>
                  <a:gd name="T2" fmla="*/ 4 w 37"/>
                  <a:gd name="T3" fmla="*/ 33 h 53"/>
                  <a:gd name="T4" fmla="*/ 7 w 37"/>
                  <a:gd name="T5" fmla="*/ 40 h 53"/>
                  <a:gd name="T6" fmla="*/ 17 w 37"/>
                  <a:gd name="T7" fmla="*/ 43 h 53"/>
                  <a:gd name="T8" fmla="*/ 17 w 37"/>
                  <a:gd name="T9" fmla="*/ 47 h 53"/>
                  <a:gd name="T10" fmla="*/ 30 w 37"/>
                  <a:gd name="T11" fmla="*/ 53 h 53"/>
                  <a:gd name="T12" fmla="*/ 30 w 37"/>
                  <a:gd name="T13" fmla="*/ 27 h 53"/>
                  <a:gd name="T14" fmla="*/ 37 w 37"/>
                  <a:gd name="T15" fmla="*/ 27 h 53"/>
                  <a:gd name="T16" fmla="*/ 30 w 37"/>
                  <a:gd name="T17" fmla="*/ 23 h 53"/>
                  <a:gd name="T18" fmla="*/ 27 w 37"/>
                  <a:gd name="T19" fmla="*/ 20 h 53"/>
                  <a:gd name="T20" fmla="*/ 24 w 37"/>
                  <a:gd name="T21" fmla="*/ 14 h 53"/>
                  <a:gd name="T22" fmla="*/ 0 w 37"/>
                  <a:gd name="T23" fmla="*/ 17 h 53"/>
                  <a:gd name="T24" fmla="*/ 24 w 37"/>
                  <a:gd name="T25" fmla="*/ 14 h 53"/>
                  <a:gd name="T26" fmla="*/ 10 w 37"/>
                  <a:gd name="T27" fmla="*/ 0 h 53"/>
                  <a:gd name="T28" fmla="*/ 0 w 37"/>
                  <a:gd name="T29" fmla="*/ 17 h 53"/>
                  <a:gd name="T30" fmla="*/ 27 w 37"/>
                  <a:gd name="T31"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53">
                    <a:moveTo>
                      <a:pt x="27" y="30"/>
                    </a:moveTo>
                    <a:lnTo>
                      <a:pt x="4" y="33"/>
                    </a:lnTo>
                    <a:lnTo>
                      <a:pt x="7" y="40"/>
                    </a:lnTo>
                    <a:lnTo>
                      <a:pt x="17" y="43"/>
                    </a:lnTo>
                    <a:lnTo>
                      <a:pt x="17" y="47"/>
                    </a:lnTo>
                    <a:lnTo>
                      <a:pt x="30" y="53"/>
                    </a:lnTo>
                    <a:lnTo>
                      <a:pt x="30" y="27"/>
                    </a:lnTo>
                    <a:lnTo>
                      <a:pt x="37" y="27"/>
                    </a:lnTo>
                    <a:lnTo>
                      <a:pt x="30" y="23"/>
                    </a:lnTo>
                    <a:lnTo>
                      <a:pt x="27" y="20"/>
                    </a:lnTo>
                    <a:lnTo>
                      <a:pt x="24" y="14"/>
                    </a:lnTo>
                    <a:lnTo>
                      <a:pt x="0" y="17"/>
                    </a:lnTo>
                    <a:lnTo>
                      <a:pt x="24" y="14"/>
                    </a:lnTo>
                    <a:lnTo>
                      <a:pt x="10" y="0"/>
                    </a:lnTo>
                    <a:lnTo>
                      <a:pt x="0" y="17"/>
                    </a:lnTo>
                    <a:lnTo>
                      <a:pt x="27"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51" name="Freeform 251">
                <a:extLst>
                  <a:ext uri="{FF2B5EF4-FFF2-40B4-BE49-F238E27FC236}">
                    <a16:creationId xmlns:a16="http://schemas.microsoft.com/office/drawing/2014/main" id="{387A7D01-E230-6AB1-9244-81A66F56F612}"/>
                  </a:ext>
                </a:extLst>
              </p:cNvPr>
              <p:cNvSpPr>
                <a:spLocks/>
              </p:cNvSpPr>
              <p:nvPr/>
            </p:nvSpPr>
            <p:spPr bwMode="auto">
              <a:xfrm>
                <a:off x="2194" y="3714"/>
                <a:ext cx="17" cy="14"/>
              </a:xfrm>
              <a:custGeom>
                <a:avLst/>
                <a:gdLst>
                  <a:gd name="T0" fmla="*/ 11 w 53"/>
                  <a:gd name="T1" fmla="*/ 43 h 43"/>
                  <a:gd name="T2" fmla="*/ 14 w 53"/>
                  <a:gd name="T3" fmla="*/ 40 h 43"/>
                  <a:gd name="T4" fmla="*/ 23 w 53"/>
                  <a:gd name="T5" fmla="*/ 36 h 43"/>
                  <a:gd name="T6" fmla="*/ 33 w 53"/>
                  <a:gd name="T7" fmla="*/ 30 h 43"/>
                  <a:gd name="T8" fmla="*/ 43 w 53"/>
                  <a:gd name="T9" fmla="*/ 23 h 43"/>
                  <a:gd name="T10" fmla="*/ 53 w 53"/>
                  <a:gd name="T11" fmla="*/ 13 h 43"/>
                  <a:gd name="T12" fmla="*/ 26 w 53"/>
                  <a:gd name="T13" fmla="*/ 0 h 43"/>
                  <a:gd name="T14" fmla="*/ 23 w 53"/>
                  <a:gd name="T15" fmla="*/ 3 h 43"/>
                  <a:gd name="T16" fmla="*/ 14 w 53"/>
                  <a:gd name="T17" fmla="*/ 10 h 43"/>
                  <a:gd name="T18" fmla="*/ 11 w 53"/>
                  <a:gd name="T19" fmla="*/ 16 h 43"/>
                  <a:gd name="T20" fmla="*/ 0 w 53"/>
                  <a:gd name="T21" fmla="*/ 20 h 43"/>
                  <a:gd name="T22" fmla="*/ 3 w 53"/>
                  <a:gd name="T23" fmla="*/ 16 h 43"/>
                  <a:gd name="T24" fmla="*/ 11 w 53"/>
                  <a:gd name="T2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43">
                    <a:moveTo>
                      <a:pt x="11" y="43"/>
                    </a:moveTo>
                    <a:lnTo>
                      <a:pt x="14" y="40"/>
                    </a:lnTo>
                    <a:lnTo>
                      <a:pt x="23" y="36"/>
                    </a:lnTo>
                    <a:lnTo>
                      <a:pt x="33" y="30"/>
                    </a:lnTo>
                    <a:lnTo>
                      <a:pt x="43" y="23"/>
                    </a:lnTo>
                    <a:lnTo>
                      <a:pt x="53" y="13"/>
                    </a:lnTo>
                    <a:lnTo>
                      <a:pt x="26" y="0"/>
                    </a:lnTo>
                    <a:lnTo>
                      <a:pt x="23" y="3"/>
                    </a:lnTo>
                    <a:lnTo>
                      <a:pt x="14" y="10"/>
                    </a:lnTo>
                    <a:lnTo>
                      <a:pt x="11" y="16"/>
                    </a:lnTo>
                    <a:lnTo>
                      <a:pt x="0" y="20"/>
                    </a:lnTo>
                    <a:lnTo>
                      <a:pt x="3" y="16"/>
                    </a:lnTo>
                    <a:lnTo>
                      <a:pt x="11"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52" name="Freeform 252">
                <a:extLst>
                  <a:ext uri="{FF2B5EF4-FFF2-40B4-BE49-F238E27FC236}">
                    <a16:creationId xmlns:a16="http://schemas.microsoft.com/office/drawing/2014/main" id="{E9DF753E-4DCC-AA3D-CCE6-73F3F32953EE}"/>
                  </a:ext>
                </a:extLst>
              </p:cNvPr>
              <p:cNvSpPr>
                <a:spLocks/>
              </p:cNvSpPr>
              <p:nvPr/>
            </p:nvSpPr>
            <p:spPr bwMode="auto">
              <a:xfrm>
                <a:off x="2178" y="3707"/>
                <a:ext cx="19" cy="21"/>
              </a:xfrm>
              <a:custGeom>
                <a:avLst/>
                <a:gdLst>
                  <a:gd name="T0" fmla="*/ 7 w 56"/>
                  <a:gd name="T1" fmla="*/ 26 h 62"/>
                  <a:gd name="T2" fmla="*/ 17 w 56"/>
                  <a:gd name="T3" fmla="*/ 40 h 62"/>
                  <a:gd name="T4" fmla="*/ 29 w 56"/>
                  <a:gd name="T5" fmla="*/ 60 h 62"/>
                  <a:gd name="T6" fmla="*/ 56 w 56"/>
                  <a:gd name="T7" fmla="*/ 62 h 62"/>
                  <a:gd name="T8" fmla="*/ 49 w 56"/>
                  <a:gd name="T9" fmla="*/ 36 h 62"/>
                  <a:gd name="T10" fmla="*/ 42 w 56"/>
                  <a:gd name="T11" fmla="*/ 40 h 62"/>
                  <a:gd name="T12" fmla="*/ 37 w 56"/>
                  <a:gd name="T13" fmla="*/ 26 h 62"/>
                  <a:gd name="T14" fmla="*/ 26 w 56"/>
                  <a:gd name="T15" fmla="*/ 6 h 62"/>
                  <a:gd name="T16" fmla="*/ 0 w 56"/>
                  <a:gd name="T17" fmla="*/ 0 h 62"/>
                  <a:gd name="T18" fmla="*/ 7 w 56"/>
                  <a:gd name="T19"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62">
                    <a:moveTo>
                      <a:pt x="7" y="26"/>
                    </a:moveTo>
                    <a:lnTo>
                      <a:pt x="17" y="40"/>
                    </a:lnTo>
                    <a:lnTo>
                      <a:pt x="29" y="60"/>
                    </a:lnTo>
                    <a:lnTo>
                      <a:pt x="56" y="62"/>
                    </a:lnTo>
                    <a:lnTo>
                      <a:pt x="49" y="36"/>
                    </a:lnTo>
                    <a:lnTo>
                      <a:pt x="42" y="40"/>
                    </a:lnTo>
                    <a:lnTo>
                      <a:pt x="37" y="26"/>
                    </a:lnTo>
                    <a:lnTo>
                      <a:pt x="26" y="6"/>
                    </a:lnTo>
                    <a:lnTo>
                      <a:pt x="0" y="0"/>
                    </a:lnTo>
                    <a:lnTo>
                      <a:pt x="7"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53" name="Freeform 253">
                <a:extLst>
                  <a:ext uri="{FF2B5EF4-FFF2-40B4-BE49-F238E27FC236}">
                    <a16:creationId xmlns:a16="http://schemas.microsoft.com/office/drawing/2014/main" id="{AF7CBB79-549D-2684-0188-625C44D49149}"/>
                  </a:ext>
                </a:extLst>
              </p:cNvPr>
              <p:cNvSpPr>
                <a:spLocks/>
              </p:cNvSpPr>
              <p:nvPr/>
            </p:nvSpPr>
            <p:spPr bwMode="auto">
              <a:xfrm>
                <a:off x="2152" y="3707"/>
                <a:ext cx="29" cy="18"/>
              </a:xfrm>
              <a:custGeom>
                <a:avLst/>
                <a:gdLst>
                  <a:gd name="T0" fmla="*/ 0 w 86"/>
                  <a:gd name="T1" fmla="*/ 44 h 54"/>
                  <a:gd name="T2" fmla="*/ 25 w 86"/>
                  <a:gd name="T3" fmla="*/ 54 h 54"/>
                  <a:gd name="T4" fmla="*/ 49 w 86"/>
                  <a:gd name="T5" fmla="*/ 47 h 54"/>
                  <a:gd name="T6" fmla="*/ 69 w 86"/>
                  <a:gd name="T7" fmla="*/ 37 h 54"/>
                  <a:gd name="T8" fmla="*/ 86 w 86"/>
                  <a:gd name="T9" fmla="*/ 27 h 54"/>
                  <a:gd name="T10" fmla="*/ 79 w 86"/>
                  <a:gd name="T11" fmla="*/ 0 h 54"/>
                  <a:gd name="T12" fmla="*/ 56 w 86"/>
                  <a:gd name="T13" fmla="*/ 12 h 54"/>
                  <a:gd name="T14" fmla="*/ 37 w 86"/>
                  <a:gd name="T15" fmla="*/ 21 h 54"/>
                  <a:gd name="T16" fmla="*/ 25 w 86"/>
                  <a:gd name="T17" fmla="*/ 27 h 54"/>
                  <a:gd name="T18" fmla="*/ 19 w 86"/>
                  <a:gd name="T19" fmla="*/ 24 h 54"/>
                  <a:gd name="T20" fmla="*/ 0 w 86"/>
                  <a:gd name="T21"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54">
                    <a:moveTo>
                      <a:pt x="0" y="44"/>
                    </a:moveTo>
                    <a:lnTo>
                      <a:pt x="25" y="54"/>
                    </a:lnTo>
                    <a:lnTo>
                      <a:pt x="49" y="47"/>
                    </a:lnTo>
                    <a:lnTo>
                      <a:pt x="69" y="37"/>
                    </a:lnTo>
                    <a:lnTo>
                      <a:pt x="86" y="27"/>
                    </a:lnTo>
                    <a:lnTo>
                      <a:pt x="79" y="0"/>
                    </a:lnTo>
                    <a:lnTo>
                      <a:pt x="56" y="12"/>
                    </a:lnTo>
                    <a:lnTo>
                      <a:pt x="37" y="21"/>
                    </a:lnTo>
                    <a:lnTo>
                      <a:pt x="25" y="27"/>
                    </a:lnTo>
                    <a:lnTo>
                      <a:pt x="19" y="24"/>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54" name="Freeform 254">
                <a:extLst>
                  <a:ext uri="{FF2B5EF4-FFF2-40B4-BE49-F238E27FC236}">
                    <a16:creationId xmlns:a16="http://schemas.microsoft.com/office/drawing/2014/main" id="{4B5A12DF-2F51-A105-455C-2889359F1288}"/>
                  </a:ext>
                </a:extLst>
              </p:cNvPr>
              <p:cNvSpPr>
                <a:spLocks/>
              </p:cNvSpPr>
              <p:nvPr/>
            </p:nvSpPr>
            <p:spPr bwMode="auto">
              <a:xfrm>
                <a:off x="2071" y="3689"/>
                <a:ext cx="87" cy="32"/>
              </a:xfrm>
              <a:custGeom>
                <a:avLst/>
                <a:gdLst>
                  <a:gd name="T0" fmla="*/ 0 w 263"/>
                  <a:gd name="T1" fmla="*/ 27 h 96"/>
                  <a:gd name="T2" fmla="*/ 3 w 263"/>
                  <a:gd name="T3" fmla="*/ 27 h 96"/>
                  <a:gd name="T4" fmla="*/ 37 w 263"/>
                  <a:gd name="T5" fmla="*/ 30 h 96"/>
                  <a:gd name="T6" fmla="*/ 70 w 263"/>
                  <a:gd name="T7" fmla="*/ 34 h 96"/>
                  <a:gd name="T8" fmla="*/ 100 w 263"/>
                  <a:gd name="T9" fmla="*/ 37 h 96"/>
                  <a:gd name="T10" fmla="*/ 134 w 263"/>
                  <a:gd name="T11" fmla="*/ 45 h 96"/>
                  <a:gd name="T12" fmla="*/ 163 w 263"/>
                  <a:gd name="T13" fmla="*/ 50 h 96"/>
                  <a:gd name="T14" fmla="*/ 190 w 263"/>
                  <a:gd name="T15" fmla="*/ 64 h 96"/>
                  <a:gd name="T16" fmla="*/ 219 w 263"/>
                  <a:gd name="T17" fmla="*/ 74 h 96"/>
                  <a:gd name="T18" fmla="*/ 243 w 263"/>
                  <a:gd name="T19" fmla="*/ 96 h 96"/>
                  <a:gd name="T20" fmla="*/ 263 w 263"/>
                  <a:gd name="T21" fmla="*/ 77 h 96"/>
                  <a:gd name="T22" fmla="*/ 234 w 263"/>
                  <a:gd name="T23" fmla="*/ 54 h 96"/>
                  <a:gd name="T24" fmla="*/ 203 w 263"/>
                  <a:gd name="T25" fmla="*/ 37 h 96"/>
                  <a:gd name="T26" fmla="*/ 170 w 263"/>
                  <a:gd name="T27" fmla="*/ 23 h 96"/>
                  <a:gd name="T28" fmla="*/ 140 w 263"/>
                  <a:gd name="T29" fmla="*/ 17 h 96"/>
                  <a:gd name="T30" fmla="*/ 107 w 263"/>
                  <a:gd name="T31" fmla="*/ 10 h 96"/>
                  <a:gd name="T32" fmla="*/ 70 w 263"/>
                  <a:gd name="T33" fmla="*/ 7 h 96"/>
                  <a:gd name="T34" fmla="*/ 37 w 263"/>
                  <a:gd name="T35" fmla="*/ 3 h 96"/>
                  <a:gd name="T36" fmla="*/ 3 w 263"/>
                  <a:gd name="T37" fmla="*/ 0 h 96"/>
                  <a:gd name="T38" fmla="*/ 7 w 263"/>
                  <a:gd name="T39" fmla="*/ 0 h 96"/>
                  <a:gd name="T40" fmla="*/ 0 w 263"/>
                  <a:gd name="T41" fmla="*/ 2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3" h="96">
                    <a:moveTo>
                      <a:pt x="0" y="27"/>
                    </a:moveTo>
                    <a:lnTo>
                      <a:pt x="3" y="27"/>
                    </a:lnTo>
                    <a:lnTo>
                      <a:pt x="37" y="30"/>
                    </a:lnTo>
                    <a:lnTo>
                      <a:pt x="70" y="34"/>
                    </a:lnTo>
                    <a:lnTo>
                      <a:pt x="100" y="37"/>
                    </a:lnTo>
                    <a:lnTo>
                      <a:pt x="134" y="45"/>
                    </a:lnTo>
                    <a:lnTo>
                      <a:pt x="163" y="50"/>
                    </a:lnTo>
                    <a:lnTo>
                      <a:pt x="190" y="64"/>
                    </a:lnTo>
                    <a:lnTo>
                      <a:pt x="219" y="74"/>
                    </a:lnTo>
                    <a:lnTo>
                      <a:pt x="243" y="96"/>
                    </a:lnTo>
                    <a:lnTo>
                      <a:pt x="263" y="77"/>
                    </a:lnTo>
                    <a:lnTo>
                      <a:pt x="234" y="54"/>
                    </a:lnTo>
                    <a:lnTo>
                      <a:pt x="203" y="37"/>
                    </a:lnTo>
                    <a:lnTo>
                      <a:pt x="170" y="23"/>
                    </a:lnTo>
                    <a:lnTo>
                      <a:pt x="140" y="17"/>
                    </a:lnTo>
                    <a:lnTo>
                      <a:pt x="107" y="10"/>
                    </a:lnTo>
                    <a:lnTo>
                      <a:pt x="70" y="7"/>
                    </a:lnTo>
                    <a:lnTo>
                      <a:pt x="37" y="3"/>
                    </a:lnTo>
                    <a:lnTo>
                      <a:pt x="3" y="0"/>
                    </a:lnTo>
                    <a:lnTo>
                      <a:pt x="7"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55" name="Freeform 255">
                <a:extLst>
                  <a:ext uri="{FF2B5EF4-FFF2-40B4-BE49-F238E27FC236}">
                    <a16:creationId xmlns:a16="http://schemas.microsoft.com/office/drawing/2014/main" id="{57C28E4A-D930-E6B2-A500-C271AEBB030A}"/>
                  </a:ext>
                </a:extLst>
              </p:cNvPr>
              <p:cNvSpPr>
                <a:spLocks/>
              </p:cNvSpPr>
              <p:nvPr/>
            </p:nvSpPr>
            <p:spPr bwMode="auto">
              <a:xfrm>
                <a:off x="1966" y="3645"/>
                <a:ext cx="107" cy="53"/>
              </a:xfrm>
              <a:custGeom>
                <a:avLst/>
                <a:gdLst>
                  <a:gd name="T0" fmla="*/ 0 w 320"/>
                  <a:gd name="T1" fmla="*/ 27 h 161"/>
                  <a:gd name="T2" fmla="*/ 36 w 320"/>
                  <a:gd name="T3" fmla="*/ 44 h 161"/>
                  <a:gd name="T4" fmla="*/ 72 w 320"/>
                  <a:gd name="T5" fmla="*/ 61 h 161"/>
                  <a:gd name="T6" fmla="*/ 112 w 320"/>
                  <a:gd name="T7" fmla="*/ 81 h 161"/>
                  <a:gd name="T8" fmla="*/ 149 w 320"/>
                  <a:gd name="T9" fmla="*/ 101 h 161"/>
                  <a:gd name="T10" fmla="*/ 189 w 320"/>
                  <a:gd name="T11" fmla="*/ 121 h 161"/>
                  <a:gd name="T12" fmla="*/ 229 w 320"/>
                  <a:gd name="T13" fmla="*/ 137 h 161"/>
                  <a:gd name="T14" fmla="*/ 273 w 320"/>
                  <a:gd name="T15" fmla="*/ 151 h 161"/>
                  <a:gd name="T16" fmla="*/ 313 w 320"/>
                  <a:gd name="T17" fmla="*/ 161 h 161"/>
                  <a:gd name="T18" fmla="*/ 320 w 320"/>
                  <a:gd name="T19" fmla="*/ 134 h 161"/>
                  <a:gd name="T20" fmla="*/ 280 w 320"/>
                  <a:gd name="T21" fmla="*/ 124 h 161"/>
                  <a:gd name="T22" fmla="*/ 236 w 320"/>
                  <a:gd name="T23" fmla="*/ 111 h 161"/>
                  <a:gd name="T24" fmla="*/ 203 w 320"/>
                  <a:gd name="T25" fmla="*/ 94 h 161"/>
                  <a:gd name="T26" fmla="*/ 163 w 320"/>
                  <a:gd name="T27" fmla="*/ 74 h 161"/>
                  <a:gd name="T28" fmla="*/ 126 w 320"/>
                  <a:gd name="T29" fmla="*/ 54 h 161"/>
                  <a:gd name="T30" fmla="*/ 87 w 320"/>
                  <a:gd name="T31" fmla="*/ 34 h 161"/>
                  <a:gd name="T32" fmla="*/ 50 w 320"/>
                  <a:gd name="T33" fmla="*/ 17 h 161"/>
                  <a:gd name="T34" fmla="*/ 7 w 320"/>
                  <a:gd name="T35" fmla="*/ 0 h 161"/>
                  <a:gd name="T36" fmla="*/ 0 w 320"/>
                  <a:gd name="T37" fmla="*/ 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61">
                    <a:moveTo>
                      <a:pt x="0" y="27"/>
                    </a:moveTo>
                    <a:lnTo>
                      <a:pt x="36" y="44"/>
                    </a:lnTo>
                    <a:lnTo>
                      <a:pt x="72" y="61"/>
                    </a:lnTo>
                    <a:lnTo>
                      <a:pt x="112" y="81"/>
                    </a:lnTo>
                    <a:lnTo>
                      <a:pt x="149" y="101"/>
                    </a:lnTo>
                    <a:lnTo>
                      <a:pt x="189" y="121"/>
                    </a:lnTo>
                    <a:lnTo>
                      <a:pt x="229" y="137"/>
                    </a:lnTo>
                    <a:lnTo>
                      <a:pt x="273" y="151"/>
                    </a:lnTo>
                    <a:lnTo>
                      <a:pt x="313" y="161"/>
                    </a:lnTo>
                    <a:lnTo>
                      <a:pt x="320" y="134"/>
                    </a:lnTo>
                    <a:lnTo>
                      <a:pt x="280" y="124"/>
                    </a:lnTo>
                    <a:lnTo>
                      <a:pt x="236" y="111"/>
                    </a:lnTo>
                    <a:lnTo>
                      <a:pt x="203" y="94"/>
                    </a:lnTo>
                    <a:lnTo>
                      <a:pt x="163" y="74"/>
                    </a:lnTo>
                    <a:lnTo>
                      <a:pt x="126" y="54"/>
                    </a:lnTo>
                    <a:lnTo>
                      <a:pt x="87" y="34"/>
                    </a:lnTo>
                    <a:lnTo>
                      <a:pt x="50" y="17"/>
                    </a:lnTo>
                    <a:lnTo>
                      <a:pt x="7"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56" name="Freeform 256">
                <a:extLst>
                  <a:ext uri="{FF2B5EF4-FFF2-40B4-BE49-F238E27FC236}">
                    <a16:creationId xmlns:a16="http://schemas.microsoft.com/office/drawing/2014/main" id="{C25E3307-9FDF-C3F7-4A86-AC0FC7AB9D48}"/>
                  </a:ext>
                </a:extLst>
              </p:cNvPr>
              <p:cNvSpPr>
                <a:spLocks/>
              </p:cNvSpPr>
              <p:nvPr/>
            </p:nvSpPr>
            <p:spPr bwMode="auto">
              <a:xfrm>
                <a:off x="1947" y="3634"/>
                <a:ext cx="22" cy="20"/>
              </a:xfrm>
              <a:custGeom>
                <a:avLst/>
                <a:gdLst>
                  <a:gd name="T0" fmla="*/ 12 w 66"/>
                  <a:gd name="T1" fmla="*/ 26 h 59"/>
                  <a:gd name="T2" fmla="*/ 10 w 66"/>
                  <a:gd name="T3" fmla="*/ 26 h 59"/>
                  <a:gd name="T4" fmla="*/ 23 w 66"/>
                  <a:gd name="T5" fmla="*/ 32 h 59"/>
                  <a:gd name="T6" fmla="*/ 39 w 66"/>
                  <a:gd name="T7" fmla="*/ 46 h 59"/>
                  <a:gd name="T8" fmla="*/ 59 w 66"/>
                  <a:gd name="T9" fmla="*/ 59 h 59"/>
                  <a:gd name="T10" fmla="*/ 66 w 66"/>
                  <a:gd name="T11" fmla="*/ 32 h 59"/>
                  <a:gd name="T12" fmla="*/ 52 w 66"/>
                  <a:gd name="T13" fmla="*/ 26 h 59"/>
                  <a:gd name="T14" fmla="*/ 36 w 66"/>
                  <a:gd name="T15" fmla="*/ 12 h 59"/>
                  <a:gd name="T16" fmla="*/ 23 w 66"/>
                  <a:gd name="T17" fmla="*/ 0 h 59"/>
                  <a:gd name="T18" fmla="*/ 0 w 66"/>
                  <a:gd name="T19" fmla="*/ 0 h 59"/>
                  <a:gd name="T20" fmla="*/ 12 w 66"/>
                  <a:gd name="T21" fmla="*/ 2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9">
                    <a:moveTo>
                      <a:pt x="12" y="26"/>
                    </a:moveTo>
                    <a:lnTo>
                      <a:pt x="10" y="26"/>
                    </a:lnTo>
                    <a:lnTo>
                      <a:pt x="23" y="32"/>
                    </a:lnTo>
                    <a:lnTo>
                      <a:pt x="39" y="46"/>
                    </a:lnTo>
                    <a:lnTo>
                      <a:pt x="59" y="59"/>
                    </a:lnTo>
                    <a:lnTo>
                      <a:pt x="66" y="32"/>
                    </a:lnTo>
                    <a:lnTo>
                      <a:pt x="52" y="26"/>
                    </a:lnTo>
                    <a:lnTo>
                      <a:pt x="36" y="12"/>
                    </a:lnTo>
                    <a:lnTo>
                      <a:pt x="23" y="0"/>
                    </a:lnTo>
                    <a:lnTo>
                      <a:pt x="0" y="0"/>
                    </a:lnTo>
                    <a:lnTo>
                      <a:pt x="12"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57" name="Freeform 257">
                <a:extLst>
                  <a:ext uri="{FF2B5EF4-FFF2-40B4-BE49-F238E27FC236}">
                    <a16:creationId xmlns:a16="http://schemas.microsoft.com/office/drawing/2014/main" id="{5AC0CC92-4F16-8451-F3D6-8BE3E5E58ECE}"/>
                  </a:ext>
                </a:extLst>
              </p:cNvPr>
              <p:cNvSpPr>
                <a:spLocks/>
              </p:cNvSpPr>
              <p:nvPr/>
            </p:nvSpPr>
            <p:spPr bwMode="auto">
              <a:xfrm>
                <a:off x="1923" y="3634"/>
                <a:ext cx="28" cy="20"/>
              </a:xfrm>
              <a:custGeom>
                <a:avLst/>
                <a:gdLst>
                  <a:gd name="T0" fmla="*/ 0 w 83"/>
                  <a:gd name="T1" fmla="*/ 42 h 59"/>
                  <a:gd name="T2" fmla="*/ 28 w 83"/>
                  <a:gd name="T3" fmla="*/ 59 h 59"/>
                  <a:gd name="T4" fmla="*/ 50 w 83"/>
                  <a:gd name="T5" fmla="*/ 49 h 59"/>
                  <a:gd name="T6" fmla="*/ 63 w 83"/>
                  <a:gd name="T7" fmla="*/ 36 h 59"/>
                  <a:gd name="T8" fmla="*/ 83 w 83"/>
                  <a:gd name="T9" fmla="*/ 26 h 59"/>
                  <a:gd name="T10" fmla="*/ 70 w 83"/>
                  <a:gd name="T11" fmla="*/ 0 h 59"/>
                  <a:gd name="T12" fmla="*/ 50 w 83"/>
                  <a:gd name="T13" fmla="*/ 17 h 59"/>
                  <a:gd name="T14" fmla="*/ 36 w 83"/>
                  <a:gd name="T15" fmla="*/ 29 h 59"/>
                  <a:gd name="T16" fmla="*/ 34 w 83"/>
                  <a:gd name="T17" fmla="*/ 32 h 59"/>
                  <a:gd name="T18" fmla="*/ 20 w 83"/>
                  <a:gd name="T19" fmla="*/ 24 h 59"/>
                  <a:gd name="T20" fmla="*/ 0 w 83"/>
                  <a:gd name="T21" fmla="*/ 4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59">
                    <a:moveTo>
                      <a:pt x="0" y="42"/>
                    </a:moveTo>
                    <a:lnTo>
                      <a:pt x="28" y="59"/>
                    </a:lnTo>
                    <a:lnTo>
                      <a:pt x="50" y="49"/>
                    </a:lnTo>
                    <a:lnTo>
                      <a:pt x="63" y="36"/>
                    </a:lnTo>
                    <a:lnTo>
                      <a:pt x="83" y="26"/>
                    </a:lnTo>
                    <a:lnTo>
                      <a:pt x="70" y="0"/>
                    </a:lnTo>
                    <a:lnTo>
                      <a:pt x="50" y="17"/>
                    </a:lnTo>
                    <a:lnTo>
                      <a:pt x="36" y="29"/>
                    </a:lnTo>
                    <a:lnTo>
                      <a:pt x="34" y="32"/>
                    </a:lnTo>
                    <a:lnTo>
                      <a:pt x="20" y="24"/>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58" name="Freeform 258">
                <a:extLst>
                  <a:ext uri="{FF2B5EF4-FFF2-40B4-BE49-F238E27FC236}">
                    <a16:creationId xmlns:a16="http://schemas.microsoft.com/office/drawing/2014/main" id="{0A898321-A822-B1A1-B7EC-CDB6DC5732BD}"/>
                  </a:ext>
                </a:extLst>
              </p:cNvPr>
              <p:cNvSpPr>
                <a:spLocks/>
              </p:cNvSpPr>
              <p:nvPr/>
            </p:nvSpPr>
            <p:spPr bwMode="auto">
              <a:xfrm>
                <a:off x="1901" y="3578"/>
                <a:ext cx="29" cy="70"/>
              </a:xfrm>
              <a:custGeom>
                <a:avLst/>
                <a:gdLst>
                  <a:gd name="T0" fmla="*/ 2 w 86"/>
                  <a:gd name="T1" fmla="*/ 20 h 209"/>
                  <a:gd name="T2" fmla="*/ 0 w 86"/>
                  <a:gd name="T3" fmla="*/ 20 h 209"/>
                  <a:gd name="T4" fmla="*/ 17 w 86"/>
                  <a:gd name="T5" fmla="*/ 37 h 209"/>
                  <a:gd name="T6" fmla="*/ 19 w 86"/>
                  <a:gd name="T7" fmla="*/ 54 h 209"/>
                  <a:gd name="T8" fmla="*/ 27 w 86"/>
                  <a:gd name="T9" fmla="*/ 80 h 209"/>
                  <a:gd name="T10" fmla="*/ 30 w 86"/>
                  <a:gd name="T11" fmla="*/ 104 h 209"/>
                  <a:gd name="T12" fmla="*/ 33 w 86"/>
                  <a:gd name="T13" fmla="*/ 130 h 209"/>
                  <a:gd name="T14" fmla="*/ 40 w 86"/>
                  <a:gd name="T15" fmla="*/ 156 h 209"/>
                  <a:gd name="T16" fmla="*/ 46 w 86"/>
                  <a:gd name="T17" fmla="*/ 184 h 209"/>
                  <a:gd name="T18" fmla="*/ 66 w 86"/>
                  <a:gd name="T19" fmla="*/ 209 h 209"/>
                  <a:gd name="T20" fmla="*/ 86 w 86"/>
                  <a:gd name="T21" fmla="*/ 189 h 209"/>
                  <a:gd name="T22" fmla="*/ 72 w 86"/>
                  <a:gd name="T23" fmla="*/ 170 h 209"/>
                  <a:gd name="T24" fmla="*/ 66 w 86"/>
                  <a:gd name="T25" fmla="*/ 150 h 209"/>
                  <a:gd name="T26" fmla="*/ 59 w 86"/>
                  <a:gd name="T27" fmla="*/ 124 h 209"/>
                  <a:gd name="T28" fmla="*/ 56 w 86"/>
                  <a:gd name="T29" fmla="*/ 97 h 209"/>
                  <a:gd name="T30" fmla="*/ 52 w 86"/>
                  <a:gd name="T31" fmla="*/ 74 h 209"/>
                  <a:gd name="T32" fmla="*/ 46 w 86"/>
                  <a:gd name="T33" fmla="*/ 47 h 209"/>
                  <a:gd name="T34" fmla="*/ 37 w 86"/>
                  <a:gd name="T35" fmla="*/ 23 h 209"/>
                  <a:gd name="T36" fmla="*/ 19 w 86"/>
                  <a:gd name="T37" fmla="*/ 0 h 209"/>
                  <a:gd name="T38" fmla="*/ 17 w 86"/>
                  <a:gd name="T39" fmla="*/ 0 h 209"/>
                  <a:gd name="T40" fmla="*/ 2 w 86"/>
                  <a:gd name="T41" fmla="*/ 2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209">
                    <a:moveTo>
                      <a:pt x="2" y="20"/>
                    </a:moveTo>
                    <a:lnTo>
                      <a:pt x="0" y="20"/>
                    </a:lnTo>
                    <a:lnTo>
                      <a:pt x="17" y="37"/>
                    </a:lnTo>
                    <a:lnTo>
                      <a:pt x="19" y="54"/>
                    </a:lnTo>
                    <a:lnTo>
                      <a:pt x="27" y="80"/>
                    </a:lnTo>
                    <a:lnTo>
                      <a:pt x="30" y="104"/>
                    </a:lnTo>
                    <a:lnTo>
                      <a:pt x="33" y="130"/>
                    </a:lnTo>
                    <a:lnTo>
                      <a:pt x="40" y="156"/>
                    </a:lnTo>
                    <a:lnTo>
                      <a:pt x="46" y="184"/>
                    </a:lnTo>
                    <a:lnTo>
                      <a:pt x="66" y="209"/>
                    </a:lnTo>
                    <a:lnTo>
                      <a:pt x="86" y="189"/>
                    </a:lnTo>
                    <a:lnTo>
                      <a:pt x="72" y="170"/>
                    </a:lnTo>
                    <a:lnTo>
                      <a:pt x="66" y="150"/>
                    </a:lnTo>
                    <a:lnTo>
                      <a:pt x="59" y="124"/>
                    </a:lnTo>
                    <a:lnTo>
                      <a:pt x="56" y="97"/>
                    </a:lnTo>
                    <a:lnTo>
                      <a:pt x="52" y="74"/>
                    </a:lnTo>
                    <a:lnTo>
                      <a:pt x="46" y="47"/>
                    </a:lnTo>
                    <a:lnTo>
                      <a:pt x="37" y="23"/>
                    </a:lnTo>
                    <a:lnTo>
                      <a:pt x="19" y="0"/>
                    </a:lnTo>
                    <a:lnTo>
                      <a:pt x="17" y="0"/>
                    </a:lnTo>
                    <a:lnTo>
                      <a:pt x="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59" name="Freeform 259">
                <a:extLst>
                  <a:ext uri="{FF2B5EF4-FFF2-40B4-BE49-F238E27FC236}">
                    <a16:creationId xmlns:a16="http://schemas.microsoft.com/office/drawing/2014/main" id="{F2883A3C-5B22-85BD-4D33-A8CAA7C21A09}"/>
                  </a:ext>
                </a:extLst>
              </p:cNvPr>
              <p:cNvSpPr>
                <a:spLocks/>
              </p:cNvSpPr>
              <p:nvPr/>
            </p:nvSpPr>
            <p:spPr bwMode="auto">
              <a:xfrm>
                <a:off x="1894" y="3564"/>
                <a:ext cx="13" cy="21"/>
              </a:xfrm>
              <a:custGeom>
                <a:avLst/>
                <a:gdLst>
                  <a:gd name="T0" fmla="*/ 3 w 37"/>
                  <a:gd name="T1" fmla="*/ 20 h 62"/>
                  <a:gd name="T2" fmla="*/ 0 w 37"/>
                  <a:gd name="T3" fmla="*/ 20 h 62"/>
                  <a:gd name="T4" fmla="*/ 3 w 37"/>
                  <a:gd name="T5" fmla="*/ 32 h 62"/>
                  <a:gd name="T6" fmla="*/ 10 w 37"/>
                  <a:gd name="T7" fmla="*/ 49 h 62"/>
                  <a:gd name="T8" fmla="*/ 23 w 37"/>
                  <a:gd name="T9" fmla="*/ 62 h 62"/>
                  <a:gd name="T10" fmla="*/ 37 w 37"/>
                  <a:gd name="T11" fmla="*/ 43 h 62"/>
                  <a:gd name="T12" fmla="*/ 30 w 37"/>
                  <a:gd name="T13" fmla="*/ 36 h 62"/>
                  <a:gd name="T14" fmla="*/ 30 w 37"/>
                  <a:gd name="T15" fmla="*/ 26 h 62"/>
                  <a:gd name="T16" fmla="*/ 27 w 37"/>
                  <a:gd name="T17" fmla="*/ 13 h 62"/>
                  <a:gd name="T18" fmla="*/ 20 w 37"/>
                  <a:gd name="T19" fmla="*/ 0 h 62"/>
                  <a:gd name="T20" fmla="*/ 17 w 37"/>
                  <a:gd name="T21" fmla="*/ 0 h 62"/>
                  <a:gd name="T22" fmla="*/ 3 w 37"/>
                  <a:gd name="T23"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62">
                    <a:moveTo>
                      <a:pt x="3" y="20"/>
                    </a:moveTo>
                    <a:lnTo>
                      <a:pt x="0" y="20"/>
                    </a:lnTo>
                    <a:lnTo>
                      <a:pt x="3" y="32"/>
                    </a:lnTo>
                    <a:lnTo>
                      <a:pt x="10" y="49"/>
                    </a:lnTo>
                    <a:lnTo>
                      <a:pt x="23" y="62"/>
                    </a:lnTo>
                    <a:lnTo>
                      <a:pt x="37" y="43"/>
                    </a:lnTo>
                    <a:lnTo>
                      <a:pt x="30" y="36"/>
                    </a:lnTo>
                    <a:lnTo>
                      <a:pt x="30" y="26"/>
                    </a:lnTo>
                    <a:lnTo>
                      <a:pt x="27" y="13"/>
                    </a:lnTo>
                    <a:lnTo>
                      <a:pt x="20" y="0"/>
                    </a:lnTo>
                    <a:lnTo>
                      <a:pt x="17" y="0"/>
                    </a:lnTo>
                    <a:lnTo>
                      <a:pt x="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60" name="Freeform 260">
                <a:extLst>
                  <a:ext uri="{FF2B5EF4-FFF2-40B4-BE49-F238E27FC236}">
                    <a16:creationId xmlns:a16="http://schemas.microsoft.com/office/drawing/2014/main" id="{F0B87972-09B6-B6BA-0E2E-6E49A704F9D9}"/>
                  </a:ext>
                </a:extLst>
              </p:cNvPr>
              <p:cNvSpPr>
                <a:spLocks/>
              </p:cNvSpPr>
              <p:nvPr/>
            </p:nvSpPr>
            <p:spPr bwMode="auto">
              <a:xfrm>
                <a:off x="1881" y="3532"/>
                <a:ext cx="19" cy="39"/>
              </a:xfrm>
              <a:custGeom>
                <a:avLst/>
                <a:gdLst>
                  <a:gd name="T0" fmla="*/ 0 w 56"/>
                  <a:gd name="T1" fmla="*/ 20 h 117"/>
                  <a:gd name="T2" fmla="*/ 0 w 56"/>
                  <a:gd name="T3" fmla="*/ 18 h 117"/>
                  <a:gd name="T4" fmla="*/ 3 w 56"/>
                  <a:gd name="T5" fmla="*/ 38 h 117"/>
                  <a:gd name="T6" fmla="*/ 7 w 56"/>
                  <a:gd name="T7" fmla="*/ 60 h 117"/>
                  <a:gd name="T8" fmla="*/ 17 w 56"/>
                  <a:gd name="T9" fmla="*/ 90 h 117"/>
                  <a:gd name="T10" fmla="*/ 42 w 56"/>
                  <a:gd name="T11" fmla="*/ 117 h 117"/>
                  <a:gd name="T12" fmla="*/ 56 w 56"/>
                  <a:gd name="T13" fmla="*/ 97 h 117"/>
                  <a:gd name="T14" fmla="*/ 37 w 56"/>
                  <a:gd name="T15" fmla="*/ 77 h 117"/>
                  <a:gd name="T16" fmla="*/ 33 w 56"/>
                  <a:gd name="T17" fmla="*/ 53 h 117"/>
                  <a:gd name="T18" fmla="*/ 30 w 56"/>
                  <a:gd name="T19" fmla="*/ 31 h 117"/>
                  <a:gd name="T20" fmla="*/ 20 w 56"/>
                  <a:gd name="T21" fmla="*/ 4 h 117"/>
                  <a:gd name="T22" fmla="*/ 20 w 56"/>
                  <a:gd name="T23" fmla="*/ 0 h 117"/>
                  <a:gd name="T24" fmla="*/ 0 w 56"/>
                  <a:gd name="T25" fmla="*/ 2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117">
                    <a:moveTo>
                      <a:pt x="0" y="20"/>
                    </a:moveTo>
                    <a:lnTo>
                      <a:pt x="0" y="18"/>
                    </a:lnTo>
                    <a:lnTo>
                      <a:pt x="3" y="38"/>
                    </a:lnTo>
                    <a:lnTo>
                      <a:pt x="7" y="60"/>
                    </a:lnTo>
                    <a:lnTo>
                      <a:pt x="17" y="90"/>
                    </a:lnTo>
                    <a:lnTo>
                      <a:pt x="42" y="117"/>
                    </a:lnTo>
                    <a:lnTo>
                      <a:pt x="56" y="97"/>
                    </a:lnTo>
                    <a:lnTo>
                      <a:pt x="37" y="77"/>
                    </a:lnTo>
                    <a:lnTo>
                      <a:pt x="33" y="53"/>
                    </a:lnTo>
                    <a:lnTo>
                      <a:pt x="30" y="31"/>
                    </a:lnTo>
                    <a:lnTo>
                      <a:pt x="20" y="4"/>
                    </a:lnTo>
                    <a:lnTo>
                      <a:pt x="20" y="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61" name="Freeform 261">
                <a:extLst>
                  <a:ext uri="{FF2B5EF4-FFF2-40B4-BE49-F238E27FC236}">
                    <a16:creationId xmlns:a16="http://schemas.microsoft.com/office/drawing/2014/main" id="{65255067-794F-BEAA-829C-D4078C13ABFD}"/>
                  </a:ext>
                </a:extLst>
              </p:cNvPr>
              <p:cNvSpPr>
                <a:spLocks/>
              </p:cNvSpPr>
              <p:nvPr/>
            </p:nvSpPr>
            <p:spPr bwMode="auto">
              <a:xfrm>
                <a:off x="1870" y="3500"/>
                <a:ext cx="18" cy="38"/>
              </a:xfrm>
              <a:custGeom>
                <a:avLst/>
                <a:gdLst>
                  <a:gd name="T0" fmla="*/ 0 w 54"/>
                  <a:gd name="T1" fmla="*/ 27 h 116"/>
                  <a:gd name="T2" fmla="*/ 7 w 54"/>
                  <a:gd name="T3" fmla="*/ 33 h 116"/>
                  <a:gd name="T4" fmla="*/ 10 w 54"/>
                  <a:gd name="T5" fmla="*/ 57 h 116"/>
                  <a:gd name="T6" fmla="*/ 17 w 54"/>
                  <a:gd name="T7" fmla="*/ 82 h 116"/>
                  <a:gd name="T8" fmla="*/ 34 w 54"/>
                  <a:gd name="T9" fmla="*/ 116 h 116"/>
                  <a:gd name="T10" fmla="*/ 54 w 54"/>
                  <a:gd name="T11" fmla="*/ 96 h 116"/>
                  <a:gd name="T12" fmla="*/ 44 w 54"/>
                  <a:gd name="T13" fmla="*/ 76 h 116"/>
                  <a:gd name="T14" fmla="*/ 37 w 54"/>
                  <a:gd name="T15" fmla="*/ 50 h 116"/>
                  <a:gd name="T16" fmla="*/ 34 w 54"/>
                  <a:gd name="T17" fmla="*/ 20 h 116"/>
                  <a:gd name="T18" fmla="*/ 14 w 54"/>
                  <a:gd name="T19" fmla="*/ 0 h 116"/>
                  <a:gd name="T20" fmla="*/ 0 w 54"/>
                  <a:gd name="T21" fmla="*/ 2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116">
                    <a:moveTo>
                      <a:pt x="0" y="27"/>
                    </a:moveTo>
                    <a:lnTo>
                      <a:pt x="7" y="33"/>
                    </a:lnTo>
                    <a:lnTo>
                      <a:pt x="10" y="57"/>
                    </a:lnTo>
                    <a:lnTo>
                      <a:pt x="17" y="82"/>
                    </a:lnTo>
                    <a:lnTo>
                      <a:pt x="34" y="116"/>
                    </a:lnTo>
                    <a:lnTo>
                      <a:pt x="54" y="96"/>
                    </a:lnTo>
                    <a:lnTo>
                      <a:pt x="44" y="76"/>
                    </a:lnTo>
                    <a:lnTo>
                      <a:pt x="37" y="50"/>
                    </a:lnTo>
                    <a:lnTo>
                      <a:pt x="34" y="20"/>
                    </a:lnTo>
                    <a:lnTo>
                      <a:pt x="14"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62" name="Freeform 262">
                <a:extLst>
                  <a:ext uri="{FF2B5EF4-FFF2-40B4-BE49-F238E27FC236}">
                    <a16:creationId xmlns:a16="http://schemas.microsoft.com/office/drawing/2014/main" id="{D789DE40-84C0-0203-6A72-F544B8326484}"/>
                  </a:ext>
                </a:extLst>
              </p:cNvPr>
              <p:cNvSpPr>
                <a:spLocks/>
              </p:cNvSpPr>
              <p:nvPr/>
            </p:nvSpPr>
            <p:spPr bwMode="auto">
              <a:xfrm>
                <a:off x="1852" y="3424"/>
                <a:ext cx="22" cy="85"/>
              </a:xfrm>
              <a:custGeom>
                <a:avLst/>
                <a:gdLst>
                  <a:gd name="T0" fmla="*/ 27 w 66"/>
                  <a:gd name="T1" fmla="*/ 167 h 254"/>
                  <a:gd name="T2" fmla="*/ 0 w 66"/>
                  <a:gd name="T3" fmla="*/ 167 h 254"/>
                  <a:gd name="T4" fmla="*/ 3 w 66"/>
                  <a:gd name="T5" fmla="*/ 193 h 254"/>
                  <a:gd name="T6" fmla="*/ 17 w 66"/>
                  <a:gd name="T7" fmla="*/ 217 h 254"/>
                  <a:gd name="T8" fmla="*/ 30 w 66"/>
                  <a:gd name="T9" fmla="*/ 236 h 254"/>
                  <a:gd name="T10" fmla="*/ 54 w 66"/>
                  <a:gd name="T11" fmla="*/ 254 h 254"/>
                  <a:gd name="T12" fmla="*/ 66 w 66"/>
                  <a:gd name="T13" fmla="*/ 227 h 254"/>
                  <a:gd name="T14" fmla="*/ 50 w 66"/>
                  <a:gd name="T15" fmla="*/ 217 h 254"/>
                  <a:gd name="T16" fmla="*/ 37 w 66"/>
                  <a:gd name="T17" fmla="*/ 204 h 254"/>
                  <a:gd name="T18" fmla="*/ 30 w 66"/>
                  <a:gd name="T19" fmla="*/ 187 h 254"/>
                  <a:gd name="T20" fmla="*/ 27 w 66"/>
                  <a:gd name="T21" fmla="*/ 167 h 254"/>
                  <a:gd name="T22" fmla="*/ 0 w 66"/>
                  <a:gd name="T23" fmla="*/ 167 h 254"/>
                  <a:gd name="T24" fmla="*/ 27 w 66"/>
                  <a:gd name="T25" fmla="*/ 167 h 254"/>
                  <a:gd name="T26" fmla="*/ 0 w 66"/>
                  <a:gd name="T27" fmla="*/ 0 h 254"/>
                  <a:gd name="T28" fmla="*/ 0 w 66"/>
                  <a:gd name="T29" fmla="*/ 167 h 254"/>
                  <a:gd name="T30" fmla="*/ 27 w 66"/>
                  <a:gd name="T31" fmla="*/ 16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254">
                    <a:moveTo>
                      <a:pt x="27" y="167"/>
                    </a:moveTo>
                    <a:lnTo>
                      <a:pt x="0" y="167"/>
                    </a:lnTo>
                    <a:lnTo>
                      <a:pt x="3" y="193"/>
                    </a:lnTo>
                    <a:lnTo>
                      <a:pt x="17" y="217"/>
                    </a:lnTo>
                    <a:lnTo>
                      <a:pt x="30" y="236"/>
                    </a:lnTo>
                    <a:lnTo>
                      <a:pt x="54" y="254"/>
                    </a:lnTo>
                    <a:lnTo>
                      <a:pt x="66" y="227"/>
                    </a:lnTo>
                    <a:lnTo>
                      <a:pt x="50" y="217"/>
                    </a:lnTo>
                    <a:lnTo>
                      <a:pt x="37" y="204"/>
                    </a:lnTo>
                    <a:lnTo>
                      <a:pt x="30" y="187"/>
                    </a:lnTo>
                    <a:lnTo>
                      <a:pt x="27" y="167"/>
                    </a:lnTo>
                    <a:lnTo>
                      <a:pt x="0" y="167"/>
                    </a:lnTo>
                    <a:lnTo>
                      <a:pt x="27" y="167"/>
                    </a:lnTo>
                    <a:lnTo>
                      <a:pt x="0" y="0"/>
                    </a:lnTo>
                    <a:lnTo>
                      <a:pt x="0" y="167"/>
                    </a:lnTo>
                    <a:lnTo>
                      <a:pt x="27"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63" name="Freeform 263">
                <a:extLst>
                  <a:ext uri="{FF2B5EF4-FFF2-40B4-BE49-F238E27FC236}">
                    <a16:creationId xmlns:a16="http://schemas.microsoft.com/office/drawing/2014/main" id="{EE805321-8F92-A362-E2A2-2215CCAA197D}"/>
                  </a:ext>
                </a:extLst>
              </p:cNvPr>
              <p:cNvSpPr>
                <a:spLocks/>
              </p:cNvSpPr>
              <p:nvPr/>
            </p:nvSpPr>
            <p:spPr bwMode="auto">
              <a:xfrm>
                <a:off x="1852" y="3480"/>
                <a:ext cx="9" cy="43"/>
              </a:xfrm>
              <a:custGeom>
                <a:avLst/>
                <a:gdLst>
                  <a:gd name="T0" fmla="*/ 0 w 27"/>
                  <a:gd name="T1" fmla="*/ 3 h 130"/>
                  <a:gd name="T2" fmla="*/ 27 w 27"/>
                  <a:gd name="T3" fmla="*/ 6 h 130"/>
                  <a:gd name="T4" fmla="*/ 27 w 27"/>
                  <a:gd name="T5" fmla="*/ 3 h 130"/>
                  <a:gd name="T6" fmla="*/ 27 w 27"/>
                  <a:gd name="T7" fmla="*/ 0 h 130"/>
                  <a:gd name="T8" fmla="*/ 0 w 27"/>
                  <a:gd name="T9" fmla="*/ 0 h 130"/>
                  <a:gd name="T10" fmla="*/ 0 w 27"/>
                  <a:gd name="T11" fmla="*/ 3 h 130"/>
                  <a:gd name="T12" fmla="*/ 0 w 27"/>
                  <a:gd name="T13" fmla="*/ 6 h 130"/>
                  <a:gd name="T14" fmla="*/ 27 w 27"/>
                  <a:gd name="T15" fmla="*/ 10 h 130"/>
                  <a:gd name="T16" fmla="*/ 0 w 27"/>
                  <a:gd name="T17" fmla="*/ 6 h 130"/>
                  <a:gd name="T18" fmla="*/ 0 w 27"/>
                  <a:gd name="T19" fmla="*/ 130 h 130"/>
                  <a:gd name="T20" fmla="*/ 27 w 27"/>
                  <a:gd name="T21" fmla="*/ 10 h 130"/>
                  <a:gd name="T22" fmla="*/ 0 w 27"/>
                  <a:gd name="T23" fmla="*/ 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30">
                    <a:moveTo>
                      <a:pt x="0" y="3"/>
                    </a:moveTo>
                    <a:lnTo>
                      <a:pt x="27" y="6"/>
                    </a:lnTo>
                    <a:lnTo>
                      <a:pt x="27" y="3"/>
                    </a:lnTo>
                    <a:lnTo>
                      <a:pt x="27" y="0"/>
                    </a:lnTo>
                    <a:lnTo>
                      <a:pt x="0" y="0"/>
                    </a:lnTo>
                    <a:lnTo>
                      <a:pt x="0" y="3"/>
                    </a:lnTo>
                    <a:lnTo>
                      <a:pt x="0" y="6"/>
                    </a:lnTo>
                    <a:lnTo>
                      <a:pt x="27" y="10"/>
                    </a:lnTo>
                    <a:lnTo>
                      <a:pt x="0" y="6"/>
                    </a:lnTo>
                    <a:lnTo>
                      <a:pt x="0" y="130"/>
                    </a:lnTo>
                    <a:lnTo>
                      <a:pt x="27" y="1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64" name="Freeform 264">
                <a:extLst>
                  <a:ext uri="{FF2B5EF4-FFF2-40B4-BE49-F238E27FC236}">
                    <a16:creationId xmlns:a16="http://schemas.microsoft.com/office/drawing/2014/main" id="{838DAE99-89B2-F191-2DAA-31B3FEABC434}"/>
                  </a:ext>
                </a:extLst>
              </p:cNvPr>
              <p:cNvSpPr>
                <a:spLocks/>
              </p:cNvSpPr>
              <p:nvPr/>
            </p:nvSpPr>
            <p:spPr bwMode="auto">
              <a:xfrm>
                <a:off x="1823" y="3428"/>
                <a:ext cx="38" cy="55"/>
              </a:xfrm>
              <a:custGeom>
                <a:avLst/>
                <a:gdLst>
                  <a:gd name="T0" fmla="*/ 0 w 113"/>
                  <a:gd name="T1" fmla="*/ 17 h 163"/>
                  <a:gd name="T2" fmla="*/ 0 w 113"/>
                  <a:gd name="T3" fmla="*/ 20 h 163"/>
                  <a:gd name="T4" fmla="*/ 17 w 113"/>
                  <a:gd name="T5" fmla="*/ 36 h 163"/>
                  <a:gd name="T6" fmla="*/ 37 w 113"/>
                  <a:gd name="T7" fmla="*/ 50 h 163"/>
                  <a:gd name="T8" fmla="*/ 50 w 113"/>
                  <a:gd name="T9" fmla="*/ 67 h 163"/>
                  <a:gd name="T10" fmla="*/ 66 w 113"/>
                  <a:gd name="T11" fmla="*/ 80 h 163"/>
                  <a:gd name="T12" fmla="*/ 73 w 113"/>
                  <a:gd name="T13" fmla="*/ 99 h 163"/>
                  <a:gd name="T14" fmla="*/ 83 w 113"/>
                  <a:gd name="T15" fmla="*/ 116 h 163"/>
                  <a:gd name="T16" fmla="*/ 86 w 113"/>
                  <a:gd name="T17" fmla="*/ 136 h 163"/>
                  <a:gd name="T18" fmla="*/ 86 w 113"/>
                  <a:gd name="T19" fmla="*/ 156 h 163"/>
                  <a:gd name="T20" fmla="*/ 113 w 113"/>
                  <a:gd name="T21" fmla="*/ 163 h 163"/>
                  <a:gd name="T22" fmla="*/ 113 w 113"/>
                  <a:gd name="T23" fmla="*/ 136 h 163"/>
                  <a:gd name="T24" fmla="*/ 108 w 113"/>
                  <a:gd name="T25" fmla="*/ 109 h 163"/>
                  <a:gd name="T26" fmla="*/ 99 w 113"/>
                  <a:gd name="T27" fmla="*/ 87 h 163"/>
                  <a:gd name="T28" fmla="*/ 86 w 113"/>
                  <a:gd name="T29" fmla="*/ 67 h 163"/>
                  <a:gd name="T30" fmla="*/ 69 w 113"/>
                  <a:gd name="T31" fmla="*/ 47 h 163"/>
                  <a:gd name="T32" fmla="*/ 56 w 113"/>
                  <a:gd name="T33" fmla="*/ 30 h 163"/>
                  <a:gd name="T34" fmla="*/ 37 w 113"/>
                  <a:gd name="T35" fmla="*/ 17 h 163"/>
                  <a:gd name="T36" fmla="*/ 19 w 113"/>
                  <a:gd name="T37" fmla="*/ 0 h 163"/>
                  <a:gd name="T38" fmla="*/ 19 w 113"/>
                  <a:gd name="T39" fmla="*/ 3 h 163"/>
                  <a:gd name="T40" fmla="*/ 0 w 113"/>
                  <a:gd name="T41" fmla="*/ 1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163">
                    <a:moveTo>
                      <a:pt x="0" y="17"/>
                    </a:moveTo>
                    <a:lnTo>
                      <a:pt x="0" y="20"/>
                    </a:lnTo>
                    <a:lnTo>
                      <a:pt x="17" y="36"/>
                    </a:lnTo>
                    <a:lnTo>
                      <a:pt x="37" y="50"/>
                    </a:lnTo>
                    <a:lnTo>
                      <a:pt x="50" y="67"/>
                    </a:lnTo>
                    <a:lnTo>
                      <a:pt x="66" y="80"/>
                    </a:lnTo>
                    <a:lnTo>
                      <a:pt x="73" y="99"/>
                    </a:lnTo>
                    <a:lnTo>
                      <a:pt x="83" y="116"/>
                    </a:lnTo>
                    <a:lnTo>
                      <a:pt x="86" y="136"/>
                    </a:lnTo>
                    <a:lnTo>
                      <a:pt x="86" y="156"/>
                    </a:lnTo>
                    <a:lnTo>
                      <a:pt x="113" y="163"/>
                    </a:lnTo>
                    <a:lnTo>
                      <a:pt x="113" y="136"/>
                    </a:lnTo>
                    <a:lnTo>
                      <a:pt x="108" y="109"/>
                    </a:lnTo>
                    <a:lnTo>
                      <a:pt x="99" y="87"/>
                    </a:lnTo>
                    <a:lnTo>
                      <a:pt x="86" y="67"/>
                    </a:lnTo>
                    <a:lnTo>
                      <a:pt x="69" y="47"/>
                    </a:lnTo>
                    <a:lnTo>
                      <a:pt x="56" y="30"/>
                    </a:lnTo>
                    <a:lnTo>
                      <a:pt x="37" y="17"/>
                    </a:lnTo>
                    <a:lnTo>
                      <a:pt x="19" y="0"/>
                    </a:lnTo>
                    <a:lnTo>
                      <a:pt x="19" y="3"/>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65" name="Freeform 265">
                <a:extLst>
                  <a:ext uri="{FF2B5EF4-FFF2-40B4-BE49-F238E27FC236}">
                    <a16:creationId xmlns:a16="http://schemas.microsoft.com/office/drawing/2014/main" id="{88F6193C-E491-FF25-739E-01688185085A}"/>
                  </a:ext>
                </a:extLst>
              </p:cNvPr>
              <p:cNvSpPr>
                <a:spLocks/>
              </p:cNvSpPr>
              <p:nvPr/>
            </p:nvSpPr>
            <p:spPr bwMode="auto">
              <a:xfrm>
                <a:off x="1817" y="3416"/>
                <a:ext cx="13" cy="18"/>
              </a:xfrm>
              <a:custGeom>
                <a:avLst/>
                <a:gdLst>
                  <a:gd name="T0" fmla="*/ 4 w 37"/>
                  <a:gd name="T1" fmla="*/ 0 h 54"/>
                  <a:gd name="T2" fmla="*/ 0 w 37"/>
                  <a:gd name="T3" fmla="*/ 4 h 54"/>
                  <a:gd name="T4" fmla="*/ 0 w 37"/>
                  <a:gd name="T5" fmla="*/ 24 h 54"/>
                  <a:gd name="T6" fmla="*/ 4 w 37"/>
                  <a:gd name="T7" fmla="*/ 34 h 54"/>
                  <a:gd name="T8" fmla="*/ 10 w 37"/>
                  <a:gd name="T9" fmla="*/ 47 h 54"/>
                  <a:gd name="T10" fmla="*/ 17 w 37"/>
                  <a:gd name="T11" fmla="*/ 54 h 54"/>
                  <a:gd name="T12" fmla="*/ 37 w 37"/>
                  <a:gd name="T13" fmla="*/ 40 h 54"/>
                  <a:gd name="T14" fmla="*/ 30 w 37"/>
                  <a:gd name="T15" fmla="*/ 34 h 54"/>
                  <a:gd name="T16" fmla="*/ 30 w 37"/>
                  <a:gd name="T17" fmla="*/ 27 h 54"/>
                  <a:gd name="T18" fmla="*/ 27 w 37"/>
                  <a:gd name="T19" fmla="*/ 17 h 54"/>
                  <a:gd name="T20" fmla="*/ 27 w 37"/>
                  <a:gd name="T21" fmla="*/ 11 h 54"/>
                  <a:gd name="T22" fmla="*/ 24 w 37"/>
                  <a:gd name="T23" fmla="*/ 15 h 54"/>
                  <a:gd name="T24" fmla="*/ 4 w 3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54">
                    <a:moveTo>
                      <a:pt x="4" y="0"/>
                    </a:moveTo>
                    <a:lnTo>
                      <a:pt x="0" y="4"/>
                    </a:lnTo>
                    <a:lnTo>
                      <a:pt x="0" y="24"/>
                    </a:lnTo>
                    <a:lnTo>
                      <a:pt x="4" y="34"/>
                    </a:lnTo>
                    <a:lnTo>
                      <a:pt x="10" y="47"/>
                    </a:lnTo>
                    <a:lnTo>
                      <a:pt x="17" y="54"/>
                    </a:lnTo>
                    <a:lnTo>
                      <a:pt x="37" y="40"/>
                    </a:lnTo>
                    <a:lnTo>
                      <a:pt x="30" y="34"/>
                    </a:lnTo>
                    <a:lnTo>
                      <a:pt x="30" y="27"/>
                    </a:lnTo>
                    <a:lnTo>
                      <a:pt x="27" y="17"/>
                    </a:lnTo>
                    <a:lnTo>
                      <a:pt x="27" y="11"/>
                    </a:lnTo>
                    <a:lnTo>
                      <a:pt x="24" y="1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66" name="Freeform 266">
                <a:extLst>
                  <a:ext uri="{FF2B5EF4-FFF2-40B4-BE49-F238E27FC236}">
                    <a16:creationId xmlns:a16="http://schemas.microsoft.com/office/drawing/2014/main" id="{6E40B4CC-131B-D24F-E64A-BFB58AED307E}"/>
                  </a:ext>
                </a:extLst>
              </p:cNvPr>
              <p:cNvSpPr>
                <a:spLocks/>
              </p:cNvSpPr>
              <p:nvPr/>
            </p:nvSpPr>
            <p:spPr bwMode="auto">
              <a:xfrm>
                <a:off x="1819" y="3399"/>
                <a:ext cx="17" cy="22"/>
              </a:xfrm>
              <a:custGeom>
                <a:avLst/>
                <a:gdLst>
                  <a:gd name="T0" fmla="*/ 26 w 53"/>
                  <a:gd name="T1" fmla="*/ 19 h 66"/>
                  <a:gd name="T2" fmla="*/ 26 w 53"/>
                  <a:gd name="T3" fmla="*/ 16 h 66"/>
                  <a:gd name="T4" fmla="*/ 26 w 53"/>
                  <a:gd name="T5" fmla="*/ 19 h 66"/>
                  <a:gd name="T6" fmla="*/ 24 w 53"/>
                  <a:gd name="T7" fmla="*/ 27 h 66"/>
                  <a:gd name="T8" fmla="*/ 14 w 53"/>
                  <a:gd name="T9" fmla="*/ 36 h 66"/>
                  <a:gd name="T10" fmla="*/ 0 w 53"/>
                  <a:gd name="T11" fmla="*/ 52 h 66"/>
                  <a:gd name="T12" fmla="*/ 20 w 53"/>
                  <a:gd name="T13" fmla="*/ 66 h 66"/>
                  <a:gd name="T14" fmla="*/ 33 w 53"/>
                  <a:gd name="T15" fmla="*/ 56 h 66"/>
                  <a:gd name="T16" fmla="*/ 44 w 53"/>
                  <a:gd name="T17" fmla="*/ 39 h 66"/>
                  <a:gd name="T18" fmla="*/ 53 w 53"/>
                  <a:gd name="T19" fmla="*/ 27 h 66"/>
                  <a:gd name="T20" fmla="*/ 47 w 53"/>
                  <a:gd name="T21" fmla="*/ 3 h 66"/>
                  <a:gd name="T22" fmla="*/ 47 w 53"/>
                  <a:gd name="T23" fmla="*/ 0 h 66"/>
                  <a:gd name="T24" fmla="*/ 26 w 53"/>
                  <a:gd name="T25" fmla="*/ 1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66">
                    <a:moveTo>
                      <a:pt x="26" y="19"/>
                    </a:moveTo>
                    <a:lnTo>
                      <a:pt x="26" y="16"/>
                    </a:lnTo>
                    <a:lnTo>
                      <a:pt x="26" y="19"/>
                    </a:lnTo>
                    <a:lnTo>
                      <a:pt x="24" y="27"/>
                    </a:lnTo>
                    <a:lnTo>
                      <a:pt x="14" y="36"/>
                    </a:lnTo>
                    <a:lnTo>
                      <a:pt x="0" y="52"/>
                    </a:lnTo>
                    <a:lnTo>
                      <a:pt x="20" y="66"/>
                    </a:lnTo>
                    <a:lnTo>
                      <a:pt x="33" y="56"/>
                    </a:lnTo>
                    <a:lnTo>
                      <a:pt x="44" y="39"/>
                    </a:lnTo>
                    <a:lnTo>
                      <a:pt x="53" y="27"/>
                    </a:lnTo>
                    <a:lnTo>
                      <a:pt x="47" y="3"/>
                    </a:lnTo>
                    <a:lnTo>
                      <a:pt x="47" y="0"/>
                    </a:lnTo>
                    <a:lnTo>
                      <a:pt x="26"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67" name="Freeform 267">
                <a:extLst>
                  <a:ext uri="{FF2B5EF4-FFF2-40B4-BE49-F238E27FC236}">
                    <a16:creationId xmlns:a16="http://schemas.microsoft.com/office/drawing/2014/main" id="{74E277F9-F004-5100-1B45-E0A50FE27E86}"/>
                  </a:ext>
                </a:extLst>
              </p:cNvPr>
              <p:cNvSpPr>
                <a:spLocks/>
              </p:cNvSpPr>
              <p:nvPr/>
            </p:nvSpPr>
            <p:spPr bwMode="auto">
              <a:xfrm>
                <a:off x="1816" y="3383"/>
                <a:ext cx="18" cy="22"/>
              </a:xfrm>
              <a:custGeom>
                <a:avLst/>
                <a:gdLst>
                  <a:gd name="T0" fmla="*/ 25 w 56"/>
                  <a:gd name="T1" fmla="*/ 20 h 66"/>
                  <a:gd name="T2" fmla="*/ 9 w 56"/>
                  <a:gd name="T3" fmla="*/ 34 h 66"/>
                  <a:gd name="T4" fmla="*/ 17 w 56"/>
                  <a:gd name="T5" fmla="*/ 37 h 66"/>
                  <a:gd name="T6" fmla="*/ 23 w 56"/>
                  <a:gd name="T7" fmla="*/ 42 h 66"/>
                  <a:gd name="T8" fmla="*/ 29 w 56"/>
                  <a:gd name="T9" fmla="*/ 54 h 66"/>
                  <a:gd name="T10" fmla="*/ 37 w 56"/>
                  <a:gd name="T11" fmla="*/ 66 h 66"/>
                  <a:gd name="T12" fmla="*/ 56 w 56"/>
                  <a:gd name="T13" fmla="*/ 47 h 66"/>
                  <a:gd name="T14" fmla="*/ 49 w 56"/>
                  <a:gd name="T15" fmla="*/ 39 h 66"/>
                  <a:gd name="T16" fmla="*/ 42 w 56"/>
                  <a:gd name="T17" fmla="*/ 30 h 66"/>
                  <a:gd name="T18" fmla="*/ 37 w 56"/>
                  <a:gd name="T19" fmla="*/ 17 h 66"/>
                  <a:gd name="T20" fmla="*/ 17 w 56"/>
                  <a:gd name="T21" fmla="*/ 7 h 66"/>
                  <a:gd name="T22" fmla="*/ 0 w 56"/>
                  <a:gd name="T23" fmla="*/ 20 h 66"/>
                  <a:gd name="T24" fmla="*/ 17 w 56"/>
                  <a:gd name="T25" fmla="*/ 7 h 66"/>
                  <a:gd name="T26" fmla="*/ 0 w 56"/>
                  <a:gd name="T27" fmla="*/ 0 h 66"/>
                  <a:gd name="T28" fmla="*/ 0 w 56"/>
                  <a:gd name="T29" fmla="*/ 20 h 66"/>
                  <a:gd name="T30" fmla="*/ 25 w 56"/>
                  <a:gd name="T31"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25" y="20"/>
                    </a:moveTo>
                    <a:lnTo>
                      <a:pt x="9" y="34"/>
                    </a:lnTo>
                    <a:lnTo>
                      <a:pt x="17" y="37"/>
                    </a:lnTo>
                    <a:lnTo>
                      <a:pt x="23" y="42"/>
                    </a:lnTo>
                    <a:lnTo>
                      <a:pt x="29" y="54"/>
                    </a:lnTo>
                    <a:lnTo>
                      <a:pt x="37" y="66"/>
                    </a:lnTo>
                    <a:lnTo>
                      <a:pt x="56" y="47"/>
                    </a:lnTo>
                    <a:lnTo>
                      <a:pt x="49" y="39"/>
                    </a:lnTo>
                    <a:lnTo>
                      <a:pt x="42" y="30"/>
                    </a:lnTo>
                    <a:lnTo>
                      <a:pt x="37" y="17"/>
                    </a:lnTo>
                    <a:lnTo>
                      <a:pt x="17" y="7"/>
                    </a:lnTo>
                    <a:lnTo>
                      <a:pt x="0" y="20"/>
                    </a:lnTo>
                    <a:lnTo>
                      <a:pt x="17" y="7"/>
                    </a:lnTo>
                    <a:lnTo>
                      <a:pt x="0" y="0"/>
                    </a:lnTo>
                    <a:lnTo>
                      <a:pt x="0" y="20"/>
                    </a:lnTo>
                    <a:lnTo>
                      <a:pt x="25"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68" name="Freeform 268">
                <a:extLst>
                  <a:ext uri="{FF2B5EF4-FFF2-40B4-BE49-F238E27FC236}">
                    <a16:creationId xmlns:a16="http://schemas.microsoft.com/office/drawing/2014/main" id="{9D2884B3-57BC-6992-75D1-EECDD94CDFA6}"/>
                  </a:ext>
                </a:extLst>
              </p:cNvPr>
              <p:cNvSpPr>
                <a:spLocks/>
              </p:cNvSpPr>
              <p:nvPr/>
            </p:nvSpPr>
            <p:spPr bwMode="auto">
              <a:xfrm>
                <a:off x="1816" y="3390"/>
                <a:ext cx="8" cy="19"/>
              </a:xfrm>
              <a:custGeom>
                <a:avLst/>
                <a:gdLst>
                  <a:gd name="T0" fmla="*/ 0 w 25"/>
                  <a:gd name="T1" fmla="*/ 14 h 59"/>
                  <a:gd name="T2" fmla="*/ 25 w 25"/>
                  <a:gd name="T3" fmla="*/ 7 h 59"/>
                  <a:gd name="T4" fmla="*/ 25 w 25"/>
                  <a:gd name="T5" fmla="*/ 4 h 59"/>
                  <a:gd name="T6" fmla="*/ 25 w 25"/>
                  <a:gd name="T7" fmla="*/ 0 h 59"/>
                  <a:gd name="T8" fmla="*/ 0 w 25"/>
                  <a:gd name="T9" fmla="*/ 0 h 59"/>
                  <a:gd name="T10" fmla="*/ 0 w 25"/>
                  <a:gd name="T11" fmla="*/ 4 h 59"/>
                  <a:gd name="T12" fmla="*/ 0 w 25"/>
                  <a:gd name="T13" fmla="*/ 7 h 59"/>
                  <a:gd name="T14" fmla="*/ 25 w 25"/>
                  <a:gd name="T15" fmla="*/ 0 h 59"/>
                  <a:gd name="T16" fmla="*/ 0 w 25"/>
                  <a:gd name="T17" fmla="*/ 14 h 59"/>
                  <a:gd name="T18" fmla="*/ 25 w 25"/>
                  <a:gd name="T19" fmla="*/ 59 h 59"/>
                  <a:gd name="T20" fmla="*/ 25 w 25"/>
                  <a:gd name="T21" fmla="*/ 7 h 59"/>
                  <a:gd name="T22" fmla="*/ 0 w 25"/>
                  <a:gd name="T23"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59">
                    <a:moveTo>
                      <a:pt x="0" y="14"/>
                    </a:moveTo>
                    <a:lnTo>
                      <a:pt x="25" y="7"/>
                    </a:lnTo>
                    <a:lnTo>
                      <a:pt x="25" y="4"/>
                    </a:lnTo>
                    <a:lnTo>
                      <a:pt x="25" y="0"/>
                    </a:lnTo>
                    <a:lnTo>
                      <a:pt x="0" y="0"/>
                    </a:lnTo>
                    <a:lnTo>
                      <a:pt x="0" y="4"/>
                    </a:lnTo>
                    <a:lnTo>
                      <a:pt x="0" y="7"/>
                    </a:lnTo>
                    <a:lnTo>
                      <a:pt x="25" y="0"/>
                    </a:lnTo>
                    <a:lnTo>
                      <a:pt x="0" y="14"/>
                    </a:lnTo>
                    <a:lnTo>
                      <a:pt x="25" y="59"/>
                    </a:lnTo>
                    <a:lnTo>
                      <a:pt x="25" y="7"/>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69" name="Freeform 269">
                <a:extLst>
                  <a:ext uri="{FF2B5EF4-FFF2-40B4-BE49-F238E27FC236}">
                    <a16:creationId xmlns:a16="http://schemas.microsoft.com/office/drawing/2014/main" id="{1BAF86B6-C72D-6E48-7A91-06C5A17AF1B5}"/>
                  </a:ext>
                </a:extLst>
              </p:cNvPr>
              <p:cNvSpPr>
                <a:spLocks/>
              </p:cNvSpPr>
              <p:nvPr/>
            </p:nvSpPr>
            <p:spPr bwMode="auto">
              <a:xfrm>
                <a:off x="1806" y="3380"/>
                <a:ext cx="18" cy="14"/>
              </a:xfrm>
              <a:custGeom>
                <a:avLst/>
                <a:gdLst>
                  <a:gd name="T0" fmla="*/ 0 w 55"/>
                  <a:gd name="T1" fmla="*/ 13 h 44"/>
                  <a:gd name="T2" fmla="*/ 0 w 55"/>
                  <a:gd name="T3" fmla="*/ 10 h 44"/>
                  <a:gd name="T4" fmla="*/ 10 w 55"/>
                  <a:gd name="T5" fmla="*/ 27 h 44"/>
                  <a:gd name="T6" fmla="*/ 20 w 55"/>
                  <a:gd name="T7" fmla="*/ 29 h 44"/>
                  <a:gd name="T8" fmla="*/ 27 w 55"/>
                  <a:gd name="T9" fmla="*/ 37 h 44"/>
                  <a:gd name="T10" fmla="*/ 30 w 55"/>
                  <a:gd name="T11" fmla="*/ 44 h 44"/>
                  <a:gd name="T12" fmla="*/ 55 w 55"/>
                  <a:gd name="T13" fmla="*/ 29 h 44"/>
                  <a:gd name="T14" fmla="*/ 47 w 55"/>
                  <a:gd name="T15" fmla="*/ 17 h 44"/>
                  <a:gd name="T16" fmla="*/ 33 w 55"/>
                  <a:gd name="T17" fmla="*/ 10 h 44"/>
                  <a:gd name="T18" fmla="*/ 30 w 55"/>
                  <a:gd name="T19" fmla="*/ 7 h 44"/>
                  <a:gd name="T20" fmla="*/ 27 w 55"/>
                  <a:gd name="T21" fmla="*/ 3 h 44"/>
                  <a:gd name="T22" fmla="*/ 27 w 55"/>
                  <a:gd name="T23" fmla="*/ 0 h 44"/>
                  <a:gd name="T24" fmla="*/ 0 w 55"/>
                  <a:gd name="T25"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4">
                    <a:moveTo>
                      <a:pt x="0" y="13"/>
                    </a:moveTo>
                    <a:lnTo>
                      <a:pt x="0" y="10"/>
                    </a:lnTo>
                    <a:lnTo>
                      <a:pt x="10" y="27"/>
                    </a:lnTo>
                    <a:lnTo>
                      <a:pt x="20" y="29"/>
                    </a:lnTo>
                    <a:lnTo>
                      <a:pt x="27" y="37"/>
                    </a:lnTo>
                    <a:lnTo>
                      <a:pt x="30" y="44"/>
                    </a:lnTo>
                    <a:lnTo>
                      <a:pt x="55" y="29"/>
                    </a:lnTo>
                    <a:lnTo>
                      <a:pt x="47" y="17"/>
                    </a:lnTo>
                    <a:lnTo>
                      <a:pt x="33" y="10"/>
                    </a:lnTo>
                    <a:lnTo>
                      <a:pt x="30" y="7"/>
                    </a:lnTo>
                    <a:lnTo>
                      <a:pt x="27" y="3"/>
                    </a:lnTo>
                    <a:lnTo>
                      <a:pt x="27" y="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70" name="Freeform 270">
                <a:extLst>
                  <a:ext uri="{FF2B5EF4-FFF2-40B4-BE49-F238E27FC236}">
                    <a16:creationId xmlns:a16="http://schemas.microsoft.com/office/drawing/2014/main" id="{749FA613-2F0F-B200-B099-117E25C9E665}"/>
                  </a:ext>
                </a:extLst>
              </p:cNvPr>
              <p:cNvSpPr>
                <a:spLocks/>
              </p:cNvSpPr>
              <p:nvPr/>
            </p:nvSpPr>
            <p:spPr bwMode="auto">
              <a:xfrm>
                <a:off x="1801" y="3363"/>
                <a:ext cx="14" cy="21"/>
              </a:xfrm>
              <a:custGeom>
                <a:avLst/>
                <a:gdLst>
                  <a:gd name="T0" fmla="*/ 0 w 41"/>
                  <a:gd name="T1" fmla="*/ 20 h 62"/>
                  <a:gd name="T2" fmla="*/ 0 w 41"/>
                  <a:gd name="T3" fmla="*/ 17 h 62"/>
                  <a:gd name="T4" fmla="*/ 0 w 41"/>
                  <a:gd name="T5" fmla="*/ 27 h 62"/>
                  <a:gd name="T6" fmla="*/ 7 w 41"/>
                  <a:gd name="T7" fmla="*/ 37 h 62"/>
                  <a:gd name="T8" fmla="*/ 10 w 41"/>
                  <a:gd name="T9" fmla="*/ 50 h 62"/>
                  <a:gd name="T10" fmla="*/ 14 w 41"/>
                  <a:gd name="T11" fmla="*/ 62 h 62"/>
                  <a:gd name="T12" fmla="*/ 41 w 41"/>
                  <a:gd name="T13" fmla="*/ 50 h 62"/>
                  <a:gd name="T14" fmla="*/ 37 w 41"/>
                  <a:gd name="T15" fmla="*/ 43 h 62"/>
                  <a:gd name="T16" fmla="*/ 34 w 41"/>
                  <a:gd name="T17" fmla="*/ 30 h 62"/>
                  <a:gd name="T18" fmla="*/ 27 w 41"/>
                  <a:gd name="T19" fmla="*/ 13 h 62"/>
                  <a:gd name="T20" fmla="*/ 20 w 41"/>
                  <a:gd name="T21" fmla="*/ 3 h 62"/>
                  <a:gd name="T22" fmla="*/ 20 w 41"/>
                  <a:gd name="T23" fmla="*/ 0 h 62"/>
                  <a:gd name="T24" fmla="*/ 0 w 41"/>
                  <a:gd name="T2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62">
                    <a:moveTo>
                      <a:pt x="0" y="20"/>
                    </a:moveTo>
                    <a:lnTo>
                      <a:pt x="0" y="17"/>
                    </a:lnTo>
                    <a:lnTo>
                      <a:pt x="0" y="27"/>
                    </a:lnTo>
                    <a:lnTo>
                      <a:pt x="7" y="37"/>
                    </a:lnTo>
                    <a:lnTo>
                      <a:pt x="10" y="50"/>
                    </a:lnTo>
                    <a:lnTo>
                      <a:pt x="14" y="62"/>
                    </a:lnTo>
                    <a:lnTo>
                      <a:pt x="41" y="50"/>
                    </a:lnTo>
                    <a:lnTo>
                      <a:pt x="37" y="43"/>
                    </a:lnTo>
                    <a:lnTo>
                      <a:pt x="34" y="30"/>
                    </a:lnTo>
                    <a:lnTo>
                      <a:pt x="27" y="13"/>
                    </a:lnTo>
                    <a:lnTo>
                      <a:pt x="20" y="3"/>
                    </a:lnTo>
                    <a:lnTo>
                      <a:pt x="20" y="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71" name="Freeform 271">
                <a:extLst>
                  <a:ext uri="{FF2B5EF4-FFF2-40B4-BE49-F238E27FC236}">
                    <a16:creationId xmlns:a16="http://schemas.microsoft.com/office/drawing/2014/main" id="{C41604EC-B726-CFB4-A764-072D6026942C}"/>
                  </a:ext>
                </a:extLst>
              </p:cNvPr>
              <p:cNvSpPr>
                <a:spLocks/>
              </p:cNvSpPr>
              <p:nvPr/>
            </p:nvSpPr>
            <p:spPr bwMode="auto">
              <a:xfrm>
                <a:off x="1773" y="3326"/>
                <a:ext cx="35" cy="44"/>
              </a:xfrm>
              <a:custGeom>
                <a:avLst/>
                <a:gdLst>
                  <a:gd name="T0" fmla="*/ 0 w 105"/>
                  <a:gd name="T1" fmla="*/ 20 h 130"/>
                  <a:gd name="T2" fmla="*/ 3 w 105"/>
                  <a:gd name="T3" fmla="*/ 20 h 130"/>
                  <a:gd name="T4" fmla="*/ 12 w 105"/>
                  <a:gd name="T5" fmla="*/ 33 h 130"/>
                  <a:gd name="T6" fmla="*/ 26 w 105"/>
                  <a:gd name="T7" fmla="*/ 43 h 130"/>
                  <a:gd name="T8" fmla="*/ 36 w 105"/>
                  <a:gd name="T9" fmla="*/ 53 h 130"/>
                  <a:gd name="T10" fmla="*/ 46 w 105"/>
                  <a:gd name="T11" fmla="*/ 70 h 130"/>
                  <a:gd name="T12" fmla="*/ 52 w 105"/>
                  <a:gd name="T13" fmla="*/ 83 h 130"/>
                  <a:gd name="T14" fmla="*/ 62 w 105"/>
                  <a:gd name="T15" fmla="*/ 97 h 130"/>
                  <a:gd name="T16" fmla="*/ 72 w 105"/>
                  <a:gd name="T17" fmla="*/ 113 h 130"/>
                  <a:gd name="T18" fmla="*/ 85 w 105"/>
                  <a:gd name="T19" fmla="*/ 130 h 130"/>
                  <a:gd name="T20" fmla="*/ 105 w 105"/>
                  <a:gd name="T21" fmla="*/ 110 h 130"/>
                  <a:gd name="T22" fmla="*/ 92 w 105"/>
                  <a:gd name="T23" fmla="*/ 100 h 130"/>
                  <a:gd name="T24" fmla="*/ 82 w 105"/>
                  <a:gd name="T25" fmla="*/ 83 h 130"/>
                  <a:gd name="T26" fmla="*/ 72 w 105"/>
                  <a:gd name="T27" fmla="*/ 70 h 130"/>
                  <a:gd name="T28" fmla="*/ 65 w 105"/>
                  <a:gd name="T29" fmla="*/ 57 h 130"/>
                  <a:gd name="T30" fmla="*/ 55 w 105"/>
                  <a:gd name="T31" fmla="*/ 40 h 130"/>
                  <a:gd name="T32" fmla="*/ 46 w 105"/>
                  <a:gd name="T33" fmla="*/ 23 h 130"/>
                  <a:gd name="T34" fmla="*/ 33 w 105"/>
                  <a:gd name="T35" fmla="*/ 13 h 130"/>
                  <a:gd name="T36" fmla="*/ 16 w 105"/>
                  <a:gd name="T37" fmla="*/ 0 h 130"/>
                  <a:gd name="T38" fmla="*/ 20 w 105"/>
                  <a:gd name="T39" fmla="*/ 0 h 130"/>
                  <a:gd name="T40" fmla="*/ 0 w 105"/>
                  <a:gd name="T41" fmla="*/ 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130">
                    <a:moveTo>
                      <a:pt x="0" y="20"/>
                    </a:moveTo>
                    <a:lnTo>
                      <a:pt x="3" y="20"/>
                    </a:lnTo>
                    <a:lnTo>
                      <a:pt x="12" y="33"/>
                    </a:lnTo>
                    <a:lnTo>
                      <a:pt x="26" y="43"/>
                    </a:lnTo>
                    <a:lnTo>
                      <a:pt x="36" y="53"/>
                    </a:lnTo>
                    <a:lnTo>
                      <a:pt x="46" y="70"/>
                    </a:lnTo>
                    <a:lnTo>
                      <a:pt x="52" y="83"/>
                    </a:lnTo>
                    <a:lnTo>
                      <a:pt x="62" y="97"/>
                    </a:lnTo>
                    <a:lnTo>
                      <a:pt x="72" y="113"/>
                    </a:lnTo>
                    <a:lnTo>
                      <a:pt x="85" y="130"/>
                    </a:lnTo>
                    <a:lnTo>
                      <a:pt x="105" y="110"/>
                    </a:lnTo>
                    <a:lnTo>
                      <a:pt x="92" y="100"/>
                    </a:lnTo>
                    <a:lnTo>
                      <a:pt x="82" y="83"/>
                    </a:lnTo>
                    <a:lnTo>
                      <a:pt x="72" y="70"/>
                    </a:lnTo>
                    <a:lnTo>
                      <a:pt x="65" y="57"/>
                    </a:lnTo>
                    <a:lnTo>
                      <a:pt x="55" y="40"/>
                    </a:lnTo>
                    <a:lnTo>
                      <a:pt x="46" y="23"/>
                    </a:lnTo>
                    <a:lnTo>
                      <a:pt x="33" y="13"/>
                    </a:lnTo>
                    <a:lnTo>
                      <a:pt x="16" y="0"/>
                    </a:lnTo>
                    <a:lnTo>
                      <a:pt x="20" y="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72" name="Freeform 272">
                <a:extLst>
                  <a:ext uri="{FF2B5EF4-FFF2-40B4-BE49-F238E27FC236}">
                    <a16:creationId xmlns:a16="http://schemas.microsoft.com/office/drawing/2014/main" id="{1EE96B04-3FF9-FABB-63D2-DC88067AFE58}"/>
                  </a:ext>
                </a:extLst>
              </p:cNvPr>
              <p:cNvSpPr>
                <a:spLocks/>
              </p:cNvSpPr>
              <p:nvPr/>
            </p:nvSpPr>
            <p:spPr bwMode="auto">
              <a:xfrm>
                <a:off x="1762" y="3323"/>
                <a:ext cx="17" cy="10"/>
              </a:xfrm>
              <a:custGeom>
                <a:avLst/>
                <a:gdLst>
                  <a:gd name="T0" fmla="*/ 0 w 51"/>
                  <a:gd name="T1" fmla="*/ 12 h 29"/>
                  <a:gd name="T2" fmla="*/ 14 w 51"/>
                  <a:gd name="T3" fmla="*/ 25 h 29"/>
                  <a:gd name="T4" fmla="*/ 24 w 51"/>
                  <a:gd name="T5" fmla="*/ 25 h 29"/>
                  <a:gd name="T6" fmla="*/ 27 w 51"/>
                  <a:gd name="T7" fmla="*/ 29 h 29"/>
                  <a:gd name="T8" fmla="*/ 31 w 51"/>
                  <a:gd name="T9" fmla="*/ 29 h 29"/>
                  <a:gd name="T10" fmla="*/ 51 w 51"/>
                  <a:gd name="T11" fmla="*/ 9 h 29"/>
                  <a:gd name="T12" fmla="*/ 39 w 51"/>
                  <a:gd name="T13" fmla="*/ 3 h 29"/>
                  <a:gd name="T14" fmla="*/ 31 w 51"/>
                  <a:gd name="T15" fmla="*/ 0 h 29"/>
                  <a:gd name="T16" fmla="*/ 19 w 51"/>
                  <a:gd name="T17" fmla="*/ 0 h 29"/>
                  <a:gd name="T18" fmla="*/ 0 w 51"/>
                  <a:gd name="T1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29">
                    <a:moveTo>
                      <a:pt x="0" y="12"/>
                    </a:moveTo>
                    <a:lnTo>
                      <a:pt x="14" y="25"/>
                    </a:lnTo>
                    <a:lnTo>
                      <a:pt x="24" y="25"/>
                    </a:lnTo>
                    <a:lnTo>
                      <a:pt x="27" y="29"/>
                    </a:lnTo>
                    <a:lnTo>
                      <a:pt x="31" y="29"/>
                    </a:lnTo>
                    <a:lnTo>
                      <a:pt x="51" y="9"/>
                    </a:lnTo>
                    <a:lnTo>
                      <a:pt x="39" y="3"/>
                    </a:lnTo>
                    <a:lnTo>
                      <a:pt x="31" y="0"/>
                    </a:lnTo>
                    <a:lnTo>
                      <a:pt x="19"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73" name="Freeform 273">
                <a:extLst>
                  <a:ext uri="{FF2B5EF4-FFF2-40B4-BE49-F238E27FC236}">
                    <a16:creationId xmlns:a16="http://schemas.microsoft.com/office/drawing/2014/main" id="{8AFA7D2E-3475-CC78-7637-0955B5D37A20}"/>
                  </a:ext>
                </a:extLst>
              </p:cNvPr>
              <p:cNvSpPr>
                <a:spLocks/>
              </p:cNvSpPr>
              <p:nvPr/>
            </p:nvSpPr>
            <p:spPr bwMode="auto">
              <a:xfrm>
                <a:off x="1753" y="3294"/>
                <a:ext cx="16" cy="33"/>
              </a:xfrm>
              <a:custGeom>
                <a:avLst/>
                <a:gdLst>
                  <a:gd name="T0" fmla="*/ 6 w 47"/>
                  <a:gd name="T1" fmla="*/ 2 h 101"/>
                  <a:gd name="T2" fmla="*/ 11 w 47"/>
                  <a:gd name="T3" fmla="*/ 0 h 101"/>
                  <a:gd name="T4" fmla="*/ 0 w 47"/>
                  <a:gd name="T5" fmla="*/ 29 h 101"/>
                  <a:gd name="T6" fmla="*/ 3 w 47"/>
                  <a:gd name="T7" fmla="*/ 52 h 101"/>
                  <a:gd name="T8" fmla="*/ 11 w 47"/>
                  <a:gd name="T9" fmla="*/ 78 h 101"/>
                  <a:gd name="T10" fmla="*/ 26 w 47"/>
                  <a:gd name="T11" fmla="*/ 101 h 101"/>
                  <a:gd name="T12" fmla="*/ 47 w 47"/>
                  <a:gd name="T13" fmla="*/ 89 h 101"/>
                  <a:gd name="T14" fmla="*/ 37 w 47"/>
                  <a:gd name="T15" fmla="*/ 65 h 101"/>
                  <a:gd name="T16" fmla="*/ 30 w 47"/>
                  <a:gd name="T17" fmla="*/ 45 h 101"/>
                  <a:gd name="T18" fmla="*/ 26 w 47"/>
                  <a:gd name="T19" fmla="*/ 29 h 101"/>
                  <a:gd name="T20" fmla="*/ 30 w 47"/>
                  <a:gd name="T21" fmla="*/ 12 h 101"/>
                  <a:gd name="T22" fmla="*/ 33 w 47"/>
                  <a:gd name="T23" fmla="*/ 9 h 101"/>
                  <a:gd name="T24" fmla="*/ 6 w 47"/>
                  <a:gd name="T25"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101">
                    <a:moveTo>
                      <a:pt x="6" y="2"/>
                    </a:moveTo>
                    <a:lnTo>
                      <a:pt x="11" y="0"/>
                    </a:lnTo>
                    <a:lnTo>
                      <a:pt x="0" y="29"/>
                    </a:lnTo>
                    <a:lnTo>
                      <a:pt x="3" y="52"/>
                    </a:lnTo>
                    <a:lnTo>
                      <a:pt x="11" y="78"/>
                    </a:lnTo>
                    <a:lnTo>
                      <a:pt x="26" y="101"/>
                    </a:lnTo>
                    <a:lnTo>
                      <a:pt x="47" y="89"/>
                    </a:lnTo>
                    <a:lnTo>
                      <a:pt x="37" y="65"/>
                    </a:lnTo>
                    <a:lnTo>
                      <a:pt x="30" y="45"/>
                    </a:lnTo>
                    <a:lnTo>
                      <a:pt x="26" y="29"/>
                    </a:lnTo>
                    <a:lnTo>
                      <a:pt x="30" y="12"/>
                    </a:lnTo>
                    <a:lnTo>
                      <a:pt x="33" y="9"/>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74" name="Freeform 274">
                <a:extLst>
                  <a:ext uri="{FF2B5EF4-FFF2-40B4-BE49-F238E27FC236}">
                    <a16:creationId xmlns:a16="http://schemas.microsoft.com/office/drawing/2014/main" id="{20301347-1CC8-D009-BF35-546A162EC4F4}"/>
                  </a:ext>
                </a:extLst>
              </p:cNvPr>
              <p:cNvSpPr>
                <a:spLocks/>
              </p:cNvSpPr>
              <p:nvPr/>
            </p:nvSpPr>
            <p:spPr bwMode="auto">
              <a:xfrm>
                <a:off x="1755" y="3285"/>
                <a:ext cx="21" cy="12"/>
              </a:xfrm>
              <a:custGeom>
                <a:avLst/>
                <a:gdLst>
                  <a:gd name="T0" fmla="*/ 37 w 63"/>
                  <a:gd name="T1" fmla="*/ 5 h 34"/>
                  <a:gd name="T2" fmla="*/ 37 w 63"/>
                  <a:gd name="T3" fmla="*/ 0 h 34"/>
                  <a:gd name="T4" fmla="*/ 34 w 63"/>
                  <a:gd name="T5" fmla="*/ 5 h 34"/>
                  <a:gd name="T6" fmla="*/ 31 w 63"/>
                  <a:gd name="T7" fmla="*/ 5 h 34"/>
                  <a:gd name="T8" fmla="*/ 14 w 63"/>
                  <a:gd name="T9" fmla="*/ 10 h 34"/>
                  <a:gd name="T10" fmla="*/ 0 w 63"/>
                  <a:gd name="T11" fmla="*/ 27 h 34"/>
                  <a:gd name="T12" fmla="*/ 27 w 63"/>
                  <a:gd name="T13" fmla="*/ 34 h 34"/>
                  <a:gd name="T14" fmla="*/ 27 w 63"/>
                  <a:gd name="T15" fmla="*/ 30 h 34"/>
                  <a:gd name="T16" fmla="*/ 37 w 63"/>
                  <a:gd name="T17" fmla="*/ 30 h 34"/>
                  <a:gd name="T18" fmla="*/ 54 w 63"/>
                  <a:gd name="T19" fmla="*/ 24 h 34"/>
                  <a:gd name="T20" fmla="*/ 63 w 63"/>
                  <a:gd name="T21" fmla="*/ 7 h 34"/>
                  <a:gd name="T22" fmla="*/ 63 w 63"/>
                  <a:gd name="T23" fmla="*/ 5 h 34"/>
                  <a:gd name="T24" fmla="*/ 37 w 63"/>
                  <a:gd name="T25"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34">
                    <a:moveTo>
                      <a:pt x="37" y="5"/>
                    </a:moveTo>
                    <a:lnTo>
                      <a:pt x="37" y="0"/>
                    </a:lnTo>
                    <a:lnTo>
                      <a:pt x="34" y="5"/>
                    </a:lnTo>
                    <a:lnTo>
                      <a:pt x="31" y="5"/>
                    </a:lnTo>
                    <a:lnTo>
                      <a:pt x="14" y="10"/>
                    </a:lnTo>
                    <a:lnTo>
                      <a:pt x="0" y="27"/>
                    </a:lnTo>
                    <a:lnTo>
                      <a:pt x="27" y="34"/>
                    </a:lnTo>
                    <a:lnTo>
                      <a:pt x="27" y="30"/>
                    </a:lnTo>
                    <a:lnTo>
                      <a:pt x="37" y="30"/>
                    </a:lnTo>
                    <a:lnTo>
                      <a:pt x="54" y="24"/>
                    </a:lnTo>
                    <a:lnTo>
                      <a:pt x="63" y="7"/>
                    </a:lnTo>
                    <a:lnTo>
                      <a:pt x="63" y="5"/>
                    </a:lnTo>
                    <a:lnTo>
                      <a:pt x="3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75" name="Freeform 275">
                <a:extLst>
                  <a:ext uri="{FF2B5EF4-FFF2-40B4-BE49-F238E27FC236}">
                    <a16:creationId xmlns:a16="http://schemas.microsoft.com/office/drawing/2014/main" id="{7F8F83E6-3A4F-961C-B7F8-EE8FED56E433}"/>
                  </a:ext>
                </a:extLst>
              </p:cNvPr>
              <p:cNvSpPr>
                <a:spLocks/>
              </p:cNvSpPr>
              <p:nvPr/>
            </p:nvSpPr>
            <p:spPr bwMode="auto">
              <a:xfrm>
                <a:off x="1736" y="3208"/>
                <a:ext cx="41" cy="79"/>
              </a:xfrm>
              <a:custGeom>
                <a:avLst/>
                <a:gdLst>
                  <a:gd name="T0" fmla="*/ 0 w 121"/>
                  <a:gd name="T1" fmla="*/ 4 h 237"/>
                  <a:gd name="T2" fmla="*/ 0 w 121"/>
                  <a:gd name="T3" fmla="*/ 7 h 237"/>
                  <a:gd name="T4" fmla="*/ 6 w 121"/>
                  <a:gd name="T5" fmla="*/ 36 h 237"/>
                  <a:gd name="T6" fmla="*/ 20 w 121"/>
                  <a:gd name="T7" fmla="*/ 67 h 237"/>
                  <a:gd name="T8" fmla="*/ 39 w 121"/>
                  <a:gd name="T9" fmla="*/ 96 h 237"/>
                  <a:gd name="T10" fmla="*/ 59 w 121"/>
                  <a:gd name="T11" fmla="*/ 123 h 237"/>
                  <a:gd name="T12" fmla="*/ 71 w 121"/>
                  <a:gd name="T13" fmla="*/ 153 h 237"/>
                  <a:gd name="T14" fmla="*/ 85 w 121"/>
                  <a:gd name="T15" fmla="*/ 180 h 237"/>
                  <a:gd name="T16" fmla="*/ 94 w 121"/>
                  <a:gd name="T17" fmla="*/ 210 h 237"/>
                  <a:gd name="T18" fmla="*/ 94 w 121"/>
                  <a:gd name="T19" fmla="*/ 237 h 237"/>
                  <a:gd name="T20" fmla="*/ 121 w 121"/>
                  <a:gd name="T21" fmla="*/ 237 h 237"/>
                  <a:gd name="T22" fmla="*/ 121 w 121"/>
                  <a:gd name="T23" fmla="*/ 203 h 237"/>
                  <a:gd name="T24" fmla="*/ 111 w 121"/>
                  <a:gd name="T25" fmla="*/ 173 h 237"/>
                  <a:gd name="T26" fmla="*/ 98 w 121"/>
                  <a:gd name="T27" fmla="*/ 140 h 237"/>
                  <a:gd name="T28" fmla="*/ 77 w 121"/>
                  <a:gd name="T29" fmla="*/ 110 h 237"/>
                  <a:gd name="T30" fmla="*/ 59 w 121"/>
                  <a:gd name="T31" fmla="*/ 83 h 237"/>
                  <a:gd name="T32" fmla="*/ 45 w 121"/>
                  <a:gd name="T33" fmla="*/ 53 h 237"/>
                  <a:gd name="T34" fmla="*/ 32 w 121"/>
                  <a:gd name="T35" fmla="*/ 30 h 237"/>
                  <a:gd name="T36" fmla="*/ 25 w 121"/>
                  <a:gd name="T37" fmla="*/ 0 h 237"/>
                  <a:gd name="T38" fmla="*/ 25 w 121"/>
                  <a:gd name="T39" fmla="*/ 4 h 237"/>
                  <a:gd name="T40" fmla="*/ 0 w 121"/>
                  <a:gd name="T41" fmla="*/ 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237">
                    <a:moveTo>
                      <a:pt x="0" y="4"/>
                    </a:moveTo>
                    <a:lnTo>
                      <a:pt x="0" y="7"/>
                    </a:lnTo>
                    <a:lnTo>
                      <a:pt x="6" y="36"/>
                    </a:lnTo>
                    <a:lnTo>
                      <a:pt x="20" y="67"/>
                    </a:lnTo>
                    <a:lnTo>
                      <a:pt x="39" y="96"/>
                    </a:lnTo>
                    <a:lnTo>
                      <a:pt x="59" y="123"/>
                    </a:lnTo>
                    <a:lnTo>
                      <a:pt x="71" y="153"/>
                    </a:lnTo>
                    <a:lnTo>
                      <a:pt x="85" y="180"/>
                    </a:lnTo>
                    <a:lnTo>
                      <a:pt x="94" y="210"/>
                    </a:lnTo>
                    <a:lnTo>
                      <a:pt x="94" y="237"/>
                    </a:lnTo>
                    <a:lnTo>
                      <a:pt x="121" y="237"/>
                    </a:lnTo>
                    <a:lnTo>
                      <a:pt x="121" y="203"/>
                    </a:lnTo>
                    <a:lnTo>
                      <a:pt x="111" y="173"/>
                    </a:lnTo>
                    <a:lnTo>
                      <a:pt x="98" y="140"/>
                    </a:lnTo>
                    <a:lnTo>
                      <a:pt x="77" y="110"/>
                    </a:lnTo>
                    <a:lnTo>
                      <a:pt x="59" y="83"/>
                    </a:lnTo>
                    <a:lnTo>
                      <a:pt x="45" y="53"/>
                    </a:lnTo>
                    <a:lnTo>
                      <a:pt x="32" y="30"/>
                    </a:lnTo>
                    <a:lnTo>
                      <a:pt x="25" y="0"/>
                    </a:lnTo>
                    <a:lnTo>
                      <a:pt x="25" y="4"/>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76" name="Freeform 276">
                <a:extLst>
                  <a:ext uri="{FF2B5EF4-FFF2-40B4-BE49-F238E27FC236}">
                    <a16:creationId xmlns:a16="http://schemas.microsoft.com/office/drawing/2014/main" id="{BB8CF2FF-89A6-C8A8-67D9-3E2E07A7C7F8}"/>
                  </a:ext>
                </a:extLst>
              </p:cNvPr>
              <p:cNvSpPr>
                <a:spLocks/>
              </p:cNvSpPr>
              <p:nvPr/>
            </p:nvSpPr>
            <p:spPr bwMode="auto">
              <a:xfrm>
                <a:off x="1729" y="3171"/>
                <a:ext cx="15" cy="38"/>
              </a:xfrm>
              <a:custGeom>
                <a:avLst/>
                <a:gdLst>
                  <a:gd name="T0" fmla="*/ 0 w 47"/>
                  <a:gd name="T1" fmla="*/ 0 h 113"/>
                  <a:gd name="T2" fmla="*/ 0 w 47"/>
                  <a:gd name="T3" fmla="*/ 14 h 113"/>
                  <a:gd name="T4" fmla="*/ 4 w 47"/>
                  <a:gd name="T5" fmla="*/ 30 h 113"/>
                  <a:gd name="T6" fmla="*/ 7 w 47"/>
                  <a:gd name="T7" fmla="*/ 43 h 113"/>
                  <a:gd name="T8" fmla="*/ 10 w 47"/>
                  <a:gd name="T9" fmla="*/ 56 h 113"/>
                  <a:gd name="T10" fmla="*/ 14 w 47"/>
                  <a:gd name="T11" fmla="*/ 73 h 113"/>
                  <a:gd name="T12" fmla="*/ 17 w 47"/>
                  <a:gd name="T13" fmla="*/ 83 h 113"/>
                  <a:gd name="T14" fmla="*/ 17 w 47"/>
                  <a:gd name="T15" fmla="*/ 99 h 113"/>
                  <a:gd name="T16" fmla="*/ 20 w 47"/>
                  <a:gd name="T17" fmla="*/ 113 h 113"/>
                  <a:gd name="T18" fmla="*/ 47 w 47"/>
                  <a:gd name="T19" fmla="*/ 113 h 113"/>
                  <a:gd name="T20" fmla="*/ 44 w 47"/>
                  <a:gd name="T21" fmla="*/ 99 h 113"/>
                  <a:gd name="T22" fmla="*/ 44 w 47"/>
                  <a:gd name="T23" fmla="*/ 83 h 113"/>
                  <a:gd name="T24" fmla="*/ 40 w 47"/>
                  <a:gd name="T25" fmla="*/ 66 h 113"/>
                  <a:gd name="T26" fmla="*/ 37 w 47"/>
                  <a:gd name="T27" fmla="*/ 50 h 113"/>
                  <a:gd name="T28" fmla="*/ 34 w 47"/>
                  <a:gd name="T29" fmla="*/ 37 h 113"/>
                  <a:gd name="T30" fmla="*/ 30 w 47"/>
                  <a:gd name="T31" fmla="*/ 22 h 113"/>
                  <a:gd name="T32" fmla="*/ 27 w 47"/>
                  <a:gd name="T33" fmla="*/ 14 h 113"/>
                  <a:gd name="T34" fmla="*/ 27 w 47"/>
                  <a:gd name="T35" fmla="*/ 0 h 113"/>
                  <a:gd name="T36" fmla="*/ 0 w 47"/>
                  <a:gd name="T3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13">
                    <a:moveTo>
                      <a:pt x="0" y="0"/>
                    </a:moveTo>
                    <a:lnTo>
                      <a:pt x="0" y="14"/>
                    </a:lnTo>
                    <a:lnTo>
                      <a:pt x="4" y="30"/>
                    </a:lnTo>
                    <a:lnTo>
                      <a:pt x="7" y="43"/>
                    </a:lnTo>
                    <a:lnTo>
                      <a:pt x="10" y="56"/>
                    </a:lnTo>
                    <a:lnTo>
                      <a:pt x="14" y="73"/>
                    </a:lnTo>
                    <a:lnTo>
                      <a:pt x="17" y="83"/>
                    </a:lnTo>
                    <a:lnTo>
                      <a:pt x="17" y="99"/>
                    </a:lnTo>
                    <a:lnTo>
                      <a:pt x="20" y="113"/>
                    </a:lnTo>
                    <a:lnTo>
                      <a:pt x="47" y="113"/>
                    </a:lnTo>
                    <a:lnTo>
                      <a:pt x="44" y="99"/>
                    </a:lnTo>
                    <a:lnTo>
                      <a:pt x="44" y="83"/>
                    </a:lnTo>
                    <a:lnTo>
                      <a:pt x="40" y="66"/>
                    </a:lnTo>
                    <a:lnTo>
                      <a:pt x="37" y="50"/>
                    </a:lnTo>
                    <a:lnTo>
                      <a:pt x="34" y="37"/>
                    </a:lnTo>
                    <a:lnTo>
                      <a:pt x="30" y="22"/>
                    </a:lnTo>
                    <a:lnTo>
                      <a:pt x="27" y="14"/>
                    </a:lnTo>
                    <a:lnTo>
                      <a:pt x="2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77" name="Freeform 277">
                <a:extLst>
                  <a:ext uri="{FF2B5EF4-FFF2-40B4-BE49-F238E27FC236}">
                    <a16:creationId xmlns:a16="http://schemas.microsoft.com/office/drawing/2014/main" id="{CDF50746-8C38-67E9-BB6A-27535A534776}"/>
                  </a:ext>
                </a:extLst>
              </p:cNvPr>
              <p:cNvSpPr>
                <a:spLocks/>
              </p:cNvSpPr>
              <p:nvPr/>
            </p:nvSpPr>
            <p:spPr bwMode="auto">
              <a:xfrm>
                <a:off x="1729" y="3081"/>
                <a:ext cx="15" cy="90"/>
              </a:xfrm>
              <a:custGeom>
                <a:avLst/>
                <a:gdLst>
                  <a:gd name="T0" fmla="*/ 16 w 44"/>
                  <a:gd name="T1" fmla="*/ 0 h 269"/>
                  <a:gd name="T2" fmla="*/ 14 w 44"/>
                  <a:gd name="T3" fmla="*/ 33 h 269"/>
                  <a:gd name="T4" fmla="*/ 14 w 44"/>
                  <a:gd name="T5" fmla="*/ 66 h 269"/>
                  <a:gd name="T6" fmla="*/ 10 w 44"/>
                  <a:gd name="T7" fmla="*/ 100 h 269"/>
                  <a:gd name="T8" fmla="*/ 7 w 44"/>
                  <a:gd name="T9" fmla="*/ 133 h 269"/>
                  <a:gd name="T10" fmla="*/ 4 w 44"/>
                  <a:gd name="T11" fmla="*/ 165 h 269"/>
                  <a:gd name="T12" fmla="*/ 4 w 44"/>
                  <a:gd name="T13" fmla="*/ 200 h 269"/>
                  <a:gd name="T14" fmla="*/ 0 w 44"/>
                  <a:gd name="T15" fmla="*/ 237 h 269"/>
                  <a:gd name="T16" fmla="*/ 0 w 44"/>
                  <a:gd name="T17" fmla="*/ 269 h 269"/>
                  <a:gd name="T18" fmla="*/ 27 w 44"/>
                  <a:gd name="T19" fmla="*/ 269 h 269"/>
                  <a:gd name="T20" fmla="*/ 27 w 44"/>
                  <a:gd name="T21" fmla="*/ 237 h 269"/>
                  <a:gd name="T22" fmla="*/ 29 w 44"/>
                  <a:gd name="T23" fmla="*/ 200 h 269"/>
                  <a:gd name="T24" fmla="*/ 29 w 44"/>
                  <a:gd name="T25" fmla="*/ 165 h 269"/>
                  <a:gd name="T26" fmla="*/ 33 w 44"/>
                  <a:gd name="T27" fmla="*/ 133 h 269"/>
                  <a:gd name="T28" fmla="*/ 36 w 44"/>
                  <a:gd name="T29" fmla="*/ 100 h 269"/>
                  <a:gd name="T30" fmla="*/ 40 w 44"/>
                  <a:gd name="T31" fmla="*/ 66 h 269"/>
                  <a:gd name="T32" fmla="*/ 40 w 44"/>
                  <a:gd name="T33" fmla="*/ 33 h 269"/>
                  <a:gd name="T34" fmla="*/ 44 w 44"/>
                  <a:gd name="T35" fmla="*/ 0 h 269"/>
                  <a:gd name="T36" fmla="*/ 16 w 44"/>
                  <a:gd name="T37"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269">
                    <a:moveTo>
                      <a:pt x="16" y="0"/>
                    </a:moveTo>
                    <a:lnTo>
                      <a:pt x="14" y="33"/>
                    </a:lnTo>
                    <a:lnTo>
                      <a:pt x="14" y="66"/>
                    </a:lnTo>
                    <a:lnTo>
                      <a:pt x="10" y="100"/>
                    </a:lnTo>
                    <a:lnTo>
                      <a:pt x="7" y="133"/>
                    </a:lnTo>
                    <a:lnTo>
                      <a:pt x="4" y="165"/>
                    </a:lnTo>
                    <a:lnTo>
                      <a:pt x="4" y="200"/>
                    </a:lnTo>
                    <a:lnTo>
                      <a:pt x="0" y="237"/>
                    </a:lnTo>
                    <a:lnTo>
                      <a:pt x="0" y="269"/>
                    </a:lnTo>
                    <a:lnTo>
                      <a:pt x="27" y="269"/>
                    </a:lnTo>
                    <a:lnTo>
                      <a:pt x="27" y="237"/>
                    </a:lnTo>
                    <a:lnTo>
                      <a:pt x="29" y="200"/>
                    </a:lnTo>
                    <a:lnTo>
                      <a:pt x="29" y="165"/>
                    </a:lnTo>
                    <a:lnTo>
                      <a:pt x="33" y="133"/>
                    </a:lnTo>
                    <a:lnTo>
                      <a:pt x="36" y="100"/>
                    </a:lnTo>
                    <a:lnTo>
                      <a:pt x="40" y="66"/>
                    </a:lnTo>
                    <a:lnTo>
                      <a:pt x="40" y="33"/>
                    </a:lnTo>
                    <a:lnTo>
                      <a:pt x="44"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78" name="Freeform 278">
                <a:extLst>
                  <a:ext uri="{FF2B5EF4-FFF2-40B4-BE49-F238E27FC236}">
                    <a16:creationId xmlns:a16="http://schemas.microsoft.com/office/drawing/2014/main" id="{8BDE5AEE-C411-EA94-8D1B-E00BADD8E8D5}"/>
                  </a:ext>
                </a:extLst>
              </p:cNvPr>
              <p:cNvSpPr>
                <a:spLocks/>
              </p:cNvSpPr>
              <p:nvPr/>
            </p:nvSpPr>
            <p:spPr bwMode="auto">
              <a:xfrm>
                <a:off x="1734" y="3017"/>
                <a:ext cx="24" cy="64"/>
              </a:xfrm>
              <a:custGeom>
                <a:avLst/>
                <a:gdLst>
                  <a:gd name="T0" fmla="*/ 43 w 70"/>
                  <a:gd name="T1" fmla="*/ 20 h 194"/>
                  <a:gd name="T2" fmla="*/ 40 w 70"/>
                  <a:gd name="T3" fmla="*/ 13 h 194"/>
                  <a:gd name="T4" fmla="*/ 43 w 70"/>
                  <a:gd name="T5" fmla="*/ 36 h 194"/>
                  <a:gd name="T6" fmla="*/ 43 w 70"/>
                  <a:gd name="T7" fmla="*/ 57 h 194"/>
                  <a:gd name="T8" fmla="*/ 37 w 70"/>
                  <a:gd name="T9" fmla="*/ 83 h 194"/>
                  <a:gd name="T10" fmla="*/ 30 w 70"/>
                  <a:gd name="T11" fmla="*/ 107 h 194"/>
                  <a:gd name="T12" fmla="*/ 20 w 70"/>
                  <a:gd name="T13" fmla="*/ 127 h 194"/>
                  <a:gd name="T14" fmla="*/ 10 w 70"/>
                  <a:gd name="T15" fmla="*/ 147 h 194"/>
                  <a:gd name="T16" fmla="*/ 4 w 70"/>
                  <a:gd name="T17" fmla="*/ 169 h 194"/>
                  <a:gd name="T18" fmla="*/ 0 w 70"/>
                  <a:gd name="T19" fmla="*/ 194 h 194"/>
                  <a:gd name="T20" fmla="*/ 27 w 70"/>
                  <a:gd name="T21" fmla="*/ 194 h 194"/>
                  <a:gd name="T22" fmla="*/ 30 w 70"/>
                  <a:gd name="T23" fmla="*/ 177 h 194"/>
                  <a:gd name="T24" fmla="*/ 37 w 70"/>
                  <a:gd name="T25" fmla="*/ 160 h 194"/>
                  <a:gd name="T26" fmla="*/ 47 w 70"/>
                  <a:gd name="T27" fmla="*/ 140 h 194"/>
                  <a:gd name="T28" fmla="*/ 57 w 70"/>
                  <a:gd name="T29" fmla="*/ 113 h 194"/>
                  <a:gd name="T30" fmla="*/ 62 w 70"/>
                  <a:gd name="T31" fmla="*/ 90 h 194"/>
                  <a:gd name="T32" fmla="*/ 70 w 70"/>
                  <a:gd name="T33" fmla="*/ 63 h 194"/>
                  <a:gd name="T34" fmla="*/ 70 w 70"/>
                  <a:gd name="T35" fmla="*/ 36 h 194"/>
                  <a:gd name="T36" fmla="*/ 67 w 70"/>
                  <a:gd name="T37" fmla="*/ 6 h 194"/>
                  <a:gd name="T38" fmla="*/ 62 w 70"/>
                  <a:gd name="T39" fmla="*/ 0 h 194"/>
                  <a:gd name="T40" fmla="*/ 43 w 70"/>
                  <a:gd name="T41" fmla="*/ 2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94">
                    <a:moveTo>
                      <a:pt x="43" y="20"/>
                    </a:moveTo>
                    <a:lnTo>
                      <a:pt x="40" y="13"/>
                    </a:lnTo>
                    <a:lnTo>
                      <a:pt x="43" y="36"/>
                    </a:lnTo>
                    <a:lnTo>
                      <a:pt x="43" y="57"/>
                    </a:lnTo>
                    <a:lnTo>
                      <a:pt x="37" y="83"/>
                    </a:lnTo>
                    <a:lnTo>
                      <a:pt x="30" y="107"/>
                    </a:lnTo>
                    <a:lnTo>
                      <a:pt x="20" y="127"/>
                    </a:lnTo>
                    <a:lnTo>
                      <a:pt x="10" y="147"/>
                    </a:lnTo>
                    <a:lnTo>
                      <a:pt x="4" y="169"/>
                    </a:lnTo>
                    <a:lnTo>
                      <a:pt x="0" y="194"/>
                    </a:lnTo>
                    <a:lnTo>
                      <a:pt x="27" y="194"/>
                    </a:lnTo>
                    <a:lnTo>
                      <a:pt x="30" y="177"/>
                    </a:lnTo>
                    <a:lnTo>
                      <a:pt x="37" y="160"/>
                    </a:lnTo>
                    <a:lnTo>
                      <a:pt x="47" y="140"/>
                    </a:lnTo>
                    <a:lnTo>
                      <a:pt x="57" y="113"/>
                    </a:lnTo>
                    <a:lnTo>
                      <a:pt x="62" y="90"/>
                    </a:lnTo>
                    <a:lnTo>
                      <a:pt x="70" y="63"/>
                    </a:lnTo>
                    <a:lnTo>
                      <a:pt x="70" y="36"/>
                    </a:lnTo>
                    <a:lnTo>
                      <a:pt x="67" y="6"/>
                    </a:lnTo>
                    <a:lnTo>
                      <a:pt x="62" y="0"/>
                    </a:lnTo>
                    <a:lnTo>
                      <a:pt x="4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79" name="Freeform 279">
                <a:extLst>
                  <a:ext uri="{FF2B5EF4-FFF2-40B4-BE49-F238E27FC236}">
                    <a16:creationId xmlns:a16="http://schemas.microsoft.com/office/drawing/2014/main" id="{50AE134D-B718-B415-A557-4FF04051EF1B}"/>
                  </a:ext>
                </a:extLst>
              </p:cNvPr>
              <p:cNvSpPr>
                <a:spLocks/>
              </p:cNvSpPr>
              <p:nvPr/>
            </p:nvSpPr>
            <p:spPr bwMode="auto">
              <a:xfrm>
                <a:off x="1738" y="3016"/>
                <a:ext cx="17" cy="12"/>
              </a:xfrm>
              <a:custGeom>
                <a:avLst/>
                <a:gdLst>
                  <a:gd name="T0" fmla="*/ 0 w 53"/>
                  <a:gd name="T1" fmla="*/ 34 h 37"/>
                  <a:gd name="T2" fmla="*/ 3 w 53"/>
                  <a:gd name="T3" fmla="*/ 37 h 37"/>
                  <a:gd name="T4" fmla="*/ 21 w 53"/>
                  <a:gd name="T5" fmla="*/ 37 h 37"/>
                  <a:gd name="T6" fmla="*/ 37 w 53"/>
                  <a:gd name="T7" fmla="*/ 31 h 37"/>
                  <a:gd name="T8" fmla="*/ 40 w 53"/>
                  <a:gd name="T9" fmla="*/ 27 h 37"/>
                  <a:gd name="T10" fmla="*/ 33 w 53"/>
                  <a:gd name="T11" fmla="*/ 24 h 37"/>
                  <a:gd name="T12" fmla="*/ 53 w 53"/>
                  <a:gd name="T13" fmla="*/ 4 h 37"/>
                  <a:gd name="T14" fmla="*/ 33 w 53"/>
                  <a:gd name="T15" fmla="*/ 0 h 37"/>
                  <a:gd name="T16" fmla="*/ 23 w 53"/>
                  <a:gd name="T17" fmla="*/ 4 h 37"/>
                  <a:gd name="T18" fmla="*/ 14 w 53"/>
                  <a:gd name="T19" fmla="*/ 11 h 37"/>
                  <a:gd name="T20" fmla="*/ 10 w 53"/>
                  <a:gd name="T21" fmla="*/ 11 h 37"/>
                  <a:gd name="T22" fmla="*/ 14 w 53"/>
                  <a:gd name="T23" fmla="*/ 14 h 37"/>
                  <a:gd name="T24" fmla="*/ 0 w 53"/>
                  <a:gd name="T2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7">
                    <a:moveTo>
                      <a:pt x="0" y="34"/>
                    </a:moveTo>
                    <a:lnTo>
                      <a:pt x="3" y="37"/>
                    </a:lnTo>
                    <a:lnTo>
                      <a:pt x="21" y="37"/>
                    </a:lnTo>
                    <a:lnTo>
                      <a:pt x="37" y="31"/>
                    </a:lnTo>
                    <a:lnTo>
                      <a:pt x="40" y="27"/>
                    </a:lnTo>
                    <a:lnTo>
                      <a:pt x="33" y="24"/>
                    </a:lnTo>
                    <a:lnTo>
                      <a:pt x="53" y="4"/>
                    </a:lnTo>
                    <a:lnTo>
                      <a:pt x="33" y="0"/>
                    </a:lnTo>
                    <a:lnTo>
                      <a:pt x="23" y="4"/>
                    </a:lnTo>
                    <a:lnTo>
                      <a:pt x="14" y="11"/>
                    </a:lnTo>
                    <a:lnTo>
                      <a:pt x="10" y="11"/>
                    </a:lnTo>
                    <a:lnTo>
                      <a:pt x="14" y="14"/>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80" name="Freeform 280">
                <a:extLst>
                  <a:ext uri="{FF2B5EF4-FFF2-40B4-BE49-F238E27FC236}">
                    <a16:creationId xmlns:a16="http://schemas.microsoft.com/office/drawing/2014/main" id="{8FEC5254-C3CB-923A-072B-5D6498D1E9C8}"/>
                  </a:ext>
                </a:extLst>
              </p:cNvPr>
              <p:cNvSpPr>
                <a:spLocks/>
              </p:cNvSpPr>
              <p:nvPr/>
            </p:nvSpPr>
            <p:spPr bwMode="auto">
              <a:xfrm>
                <a:off x="1731" y="3008"/>
                <a:ext cx="11" cy="19"/>
              </a:xfrm>
              <a:custGeom>
                <a:avLst/>
                <a:gdLst>
                  <a:gd name="T0" fmla="*/ 3 w 33"/>
                  <a:gd name="T1" fmla="*/ 0 h 56"/>
                  <a:gd name="T2" fmla="*/ 3 w 33"/>
                  <a:gd name="T3" fmla="*/ 3 h 56"/>
                  <a:gd name="T4" fmla="*/ 0 w 33"/>
                  <a:gd name="T5" fmla="*/ 20 h 56"/>
                  <a:gd name="T6" fmla="*/ 3 w 33"/>
                  <a:gd name="T7" fmla="*/ 34 h 56"/>
                  <a:gd name="T8" fmla="*/ 10 w 33"/>
                  <a:gd name="T9" fmla="*/ 46 h 56"/>
                  <a:gd name="T10" fmla="*/ 20 w 33"/>
                  <a:gd name="T11" fmla="*/ 56 h 56"/>
                  <a:gd name="T12" fmla="*/ 33 w 33"/>
                  <a:gd name="T13" fmla="*/ 37 h 56"/>
                  <a:gd name="T14" fmla="*/ 30 w 33"/>
                  <a:gd name="T15" fmla="*/ 34 h 56"/>
                  <a:gd name="T16" fmla="*/ 30 w 33"/>
                  <a:gd name="T17" fmla="*/ 26 h 56"/>
                  <a:gd name="T18" fmla="*/ 27 w 33"/>
                  <a:gd name="T19" fmla="*/ 20 h 56"/>
                  <a:gd name="T20" fmla="*/ 30 w 33"/>
                  <a:gd name="T21" fmla="*/ 10 h 56"/>
                  <a:gd name="T22" fmla="*/ 30 w 33"/>
                  <a:gd name="T23" fmla="*/ 13 h 56"/>
                  <a:gd name="T24" fmla="*/ 3 w 33"/>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56">
                    <a:moveTo>
                      <a:pt x="3" y="0"/>
                    </a:moveTo>
                    <a:lnTo>
                      <a:pt x="3" y="3"/>
                    </a:lnTo>
                    <a:lnTo>
                      <a:pt x="0" y="20"/>
                    </a:lnTo>
                    <a:lnTo>
                      <a:pt x="3" y="34"/>
                    </a:lnTo>
                    <a:lnTo>
                      <a:pt x="10" y="46"/>
                    </a:lnTo>
                    <a:lnTo>
                      <a:pt x="20" y="56"/>
                    </a:lnTo>
                    <a:lnTo>
                      <a:pt x="33" y="37"/>
                    </a:lnTo>
                    <a:lnTo>
                      <a:pt x="30" y="34"/>
                    </a:lnTo>
                    <a:lnTo>
                      <a:pt x="30" y="26"/>
                    </a:lnTo>
                    <a:lnTo>
                      <a:pt x="27" y="20"/>
                    </a:lnTo>
                    <a:lnTo>
                      <a:pt x="30" y="10"/>
                    </a:lnTo>
                    <a:lnTo>
                      <a:pt x="30" y="1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81" name="Freeform 281">
                <a:extLst>
                  <a:ext uri="{FF2B5EF4-FFF2-40B4-BE49-F238E27FC236}">
                    <a16:creationId xmlns:a16="http://schemas.microsoft.com/office/drawing/2014/main" id="{29BD34D0-820C-63F3-BA47-19A115FE62DA}"/>
                  </a:ext>
                </a:extLst>
              </p:cNvPr>
              <p:cNvSpPr>
                <a:spLocks/>
              </p:cNvSpPr>
              <p:nvPr/>
            </p:nvSpPr>
            <p:spPr bwMode="auto">
              <a:xfrm>
                <a:off x="1732" y="2976"/>
                <a:ext cx="36" cy="36"/>
              </a:xfrm>
              <a:custGeom>
                <a:avLst/>
                <a:gdLst>
                  <a:gd name="T0" fmla="*/ 81 w 106"/>
                  <a:gd name="T1" fmla="*/ 0 h 109"/>
                  <a:gd name="T2" fmla="*/ 77 w 106"/>
                  <a:gd name="T3" fmla="*/ 14 h 109"/>
                  <a:gd name="T4" fmla="*/ 74 w 106"/>
                  <a:gd name="T5" fmla="*/ 24 h 109"/>
                  <a:gd name="T6" fmla="*/ 63 w 106"/>
                  <a:gd name="T7" fmla="*/ 30 h 109"/>
                  <a:gd name="T8" fmla="*/ 51 w 106"/>
                  <a:gd name="T9" fmla="*/ 44 h 109"/>
                  <a:gd name="T10" fmla="*/ 37 w 106"/>
                  <a:gd name="T11" fmla="*/ 54 h 109"/>
                  <a:gd name="T12" fmla="*/ 24 w 106"/>
                  <a:gd name="T13" fmla="*/ 66 h 109"/>
                  <a:gd name="T14" fmla="*/ 14 w 106"/>
                  <a:gd name="T15" fmla="*/ 84 h 109"/>
                  <a:gd name="T16" fmla="*/ 0 w 106"/>
                  <a:gd name="T17" fmla="*/ 96 h 109"/>
                  <a:gd name="T18" fmla="*/ 27 w 106"/>
                  <a:gd name="T19" fmla="*/ 109 h 109"/>
                  <a:gd name="T20" fmla="*/ 34 w 106"/>
                  <a:gd name="T21" fmla="*/ 96 h 109"/>
                  <a:gd name="T22" fmla="*/ 44 w 106"/>
                  <a:gd name="T23" fmla="*/ 87 h 109"/>
                  <a:gd name="T24" fmla="*/ 56 w 106"/>
                  <a:gd name="T25" fmla="*/ 73 h 109"/>
                  <a:gd name="T26" fmla="*/ 69 w 106"/>
                  <a:gd name="T27" fmla="*/ 63 h 109"/>
                  <a:gd name="T28" fmla="*/ 83 w 106"/>
                  <a:gd name="T29" fmla="*/ 50 h 109"/>
                  <a:gd name="T30" fmla="*/ 94 w 106"/>
                  <a:gd name="T31" fmla="*/ 37 h 109"/>
                  <a:gd name="T32" fmla="*/ 103 w 106"/>
                  <a:gd name="T33" fmla="*/ 20 h 109"/>
                  <a:gd name="T34" fmla="*/ 106 w 106"/>
                  <a:gd name="T35" fmla="*/ 0 h 109"/>
                  <a:gd name="T36" fmla="*/ 81 w 106"/>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09">
                    <a:moveTo>
                      <a:pt x="81" y="0"/>
                    </a:moveTo>
                    <a:lnTo>
                      <a:pt x="77" y="14"/>
                    </a:lnTo>
                    <a:lnTo>
                      <a:pt x="74" y="24"/>
                    </a:lnTo>
                    <a:lnTo>
                      <a:pt x="63" y="30"/>
                    </a:lnTo>
                    <a:lnTo>
                      <a:pt x="51" y="44"/>
                    </a:lnTo>
                    <a:lnTo>
                      <a:pt x="37" y="54"/>
                    </a:lnTo>
                    <a:lnTo>
                      <a:pt x="24" y="66"/>
                    </a:lnTo>
                    <a:lnTo>
                      <a:pt x="14" y="84"/>
                    </a:lnTo>
                    <a:lnTo>
                      <a:pt x="0" y="96"/>
                    </a:lnTo>
                    <a:lnTo>
                      <a:pt x="27" y="109"/>
                    </a:lnTo>
                    <a:lnTo>
                      <a:pt x="34" y="96"/>
                    </a:lnTo>
                    <a:lnTo>
                      <a:pt x="44" y="87"/>
                    </a:lnTo>
                    <a:lnTo>
                      <a:pt x="56" y="73"/>
                    </a:lnTo>
                    <a:lnTo>
                      <a:pt x="69" y="63"/>
                    </a:lnTo>
                    <a:lnTo>
                      <a:pt x="83" y="50"/>
                    </a:lnTo>
                    <a:lnTo>
                      <a:pt x="94" y="37"/>
                    </a:lnTo>
                    <a:lnTo>
                      <a:pt x="103" y="20"/>
                    </a:lnTo>
                    <a:lnTo>
                      <a:pt x="106" y="0"/>
                    </a:lnTo>
                    <a:lnTo>
                      <a:pt x="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82" name="Freeform 282">
                <a:extLst>
                  <a:ext uri="{FF2B5EF4-FFF2-40B4-BE49-F238E27FC236}">
                    <a16:creationId xmlns:a16="http://schemas.microsoft.com/office/drawing/2014/main" id="{D7176A9A-C9A9-AFB0-F56F-8A36DB7D020B}"/>
                  </a:ext>
                </a:extLst>
              </p:cNvPr>
              <p:cNvSpPr>
                <a:spLocks/>
              </p:cNvSpPr>
              <p:nvPr/>
            </p:nvSpPr>
            <p:spPr bwMode="auto">
              <a:xfrm>
                <a:off x="1759" y="2920"/>
                <a:ext cx="24" cy="56"/>
              </a:xfrm>
              <a:custGeom>
                <a:avLst/>
                <a:gdLst>
                  <a:gd name="T0" fmla="*/ 45 w 72"/>
                  <a:gd name="T1" fmla="*/ 7 h 167"/>
                  <a:gd name="T2" fmla="*/ 45 w 72"/>
                  <a:gd name="T3" fmla="*/ 4 h 167"/>
                  <a:gd name="T4" fmla="*/ 42 w 72"/>
                  <a:gd name="T5" fmla="*/ 17 h 167"/>
                  <a:gd name="T6" fmla="*/ 40 w 72"/>
                  <a:gd name="T7" fmla="*/ 37 h 167"/>
                  <a:gd name="T8" fmla="*/ 33 w 72"/>
                  <a:gd name="T9" fmla="*/ 54 h 167"/>
                  <a:gd name="T10" fmla="*/ 23 w 72"/>
                  <a:gd name="T11" fmla="*/ 74 h 167"/>
                  <a:gd name="T12" fmla="*/ 16 w 72"/>
                  <a:gd name="T13" fmla="*/ 97 h 167"/>
                  <a:gd name="T14" fmla="*/ 10 w 72"/>
                  <a:gd name="T15" fmla="*/ 119 h 167"/>
                  <a:gd name="T16" fmla="*/ 3 w 72"/>
                  <a:gd name="T17" fmla="*/ 139 h 167"/>
                  <a:gd name="T18" fmla="*/ 0 w 72"/>
                  <a:gd name="T19" fmla="*/ 167 h 167"/>
                  <a:gd name="T20" fmla="*/ 26 w 72"/>
                  <a:gd name="T21" fmla="*/ 167 h 167"/>
                  <a:gd name="T22" fmla="*/ 29 w 72"/>
                  <a:gd name="T23" fmla="*/ 147 h 167"/>
                  <a:gd name="T24" fmla="*/ 36 w 72"/>
                  <a:gd name="T25" fmla="*/ 127 h 167"/>
                  <a:gd name="T26" fmla="*/ 42 w 72"/>
                  <a:gd name="T27" fmla="*/ 104 h 167"/>
                  <a:gd name="T28" fmla="*/ 49 w 72"/>
                  <a:gd name="T29" fmla="*/ 87 h 167"/>
                  <a:gd name="T30" fmla="*/ 59 w 72"/>
                  <a:gd name="T31" fmla="*/ 67 h 167"/>
                  <a:gd name="T32" fmla="*/ 65 w 72"/>
                  <a:gd name="T33" fmla="*/ 44 h 167"/>
                  <a:gd name="T34" fmla="*/ 69 w 72"/>
                  <a:gd name="T35" fmla="*/ 24 h 167"/>
                  <a:gd name="T36" fmla="*/ 72 w 72"/>
                  <a:gd name="T37" fmla="*/ 4 h 167"/>
                  <a:gd name="T38" fmla="*/ 72 w 72"/>
                  <a:gd name="T39" fmla="*/ 0 h 167"/>
                  <a:gd name="T40" fmla="*/ 45 w 72"/>
                  <a:gd name="T41"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167">
                    <a:moveTo>
                      <a:pt x="45" y="7"/>
                    </a:moveTo>
                    <a:lnTo>
                      <a:pt x="45" y="4"/>
                    </a:lnTo>
                    <a:lnTo>
                      <a:pt x="42" y="17"/>
                    </a:lnTo>
                    <a:lnTo>
                      <a:pt x="40" y="37"/>
                    </a:lnTo>
                    <a:lnTo>
                      <a:pt x="33" y="54"/>
                    </a:lnTo>
                    <a:lnTo>
                      <a:pt x="23" y="74"/>
                    </a:lnTo>
                    <a:lnTo>
                      <a:pt x="16" y="97"/>
                    </a:lnTo>
                    <a:lnTo>
                      <a:pt x="10" y="119"/>
                    </a:lnTo>
                    <a:lnTo>
                      <a:pt x="3" y="139"/>
                    </a:lnTo>
                    <a:lnTo>
                      <a:pt x="0" y="167"/>
                    </a:lnTo>
                    <a:lnTo>
                      <a:pt x="26" y="167"/>
                    </a:lnTo>
                    <a:lnTo>
                      <a:pt x="29" y="147"/>
                    </a:lnTo>
                    <a:lnTo>
                      <a:pt x="36" y="127"/>
                    </a:lnTo>
                    <a:lnTo>
                      <a:pt x="42" y="104"/>
                    </a:lnTo>
                    <a:lnTo>
                      <a:pt x="49" y="87"/>
                    </a:lnTo>
                    <a:lnTo>
                      <a:pt x="59" y="67"/>
                    </a:lnTo>
                    <a:lnTo>
                      <a:pt x="65" y="44"/>
                    </a:lnTo>
                    <a:lnTo>
                      <a:pt x="69" y="24"/>
                    </a:lnTo>
                    <a:lnTo>
                      <a:pt x="72" y="4"/>
                    </a:lnTo>
                    <a:lnTo>
                      <a:pt x="72" y="0"/>
                    </a:lnTo>
                    <a:lnTo>
                      <a:pt x="4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83" name="Freeform 283">
                <a:extLst>
                  <a:ext uri="{FF2B5EF4-FFF2-40B4-BE49-F238E27FC236}">
                    <a16:creationId xmlns:a16="http://schemas.microsoft.com/office/drawing/2014/main" id="{3CB16C8D-D506-F607-2888-434C73B548BA}"/>
                  </a:ext>
                </a:extLst>
              </p:cNvPr>
              <p:cNvSpPr>
                <a:spLocks/>
              </p:cNvSpPr>
              <p:nvPr/>
            </p:nvSpPr>
            <p:spPr bwMode="auto">
              <a:xfrm>
                <a:off x="1770" y="2897"/>
                <a:ext cx="13" cy="25"/>
              </a:xfrm>
              <a:custGeom>
                <a:avLst/>
                <a:gdLst>
                  <a:gd name="T0" fmla="*/ 10 w 39"/>
                  <a:gd name="T1" fmla="*/ 3 h 76"/>
                  <a:gd name="T2" fmla="*/ 10 w 39"/>
                  <a:gd name="T3" fmla="*/ 0 h 76"/>
                  <a:gd name="T4" fmla="*/ 0 w 39"/>
                  <a:gd name="T5" fmla="*/ 27 h 76"/>
                  <a:gd name="T6" fmla="*/ 3 w 39"/>
                  <a:gd name="T7" fmla="*/ 43 h 76"/>
                  <a:gd name="T8" fmla="*/ 10 w 39"/>
                  <a:gd name="T9" fmla="*/ 59 h 76"/>
                  <a:gd name="T10" fmla="*/ 12 w 39"/>
                  <a:gd name="T11" fmla="*/ 76 h 76"/>
                  <a:gd name="T12" fmla="*/ 39 w 39"/>
                  <a:gd name="T13" fmla="*/ 69 h 76"/>
                  <a:gd name="T14" fmla="*/ 36 w 39"/>
                  <a:gd name="T15" fmla="*/ 52 h 76"/>
                  <a:gd name="T16" fmla="*/ 29 w 39"/>
                  <a:gd name="T17" fmla="*/ 37 h 76"/>
                  <a:gd name="T18" fmla="*/ 26 w 39"/>
                  <a:gd name="T19" fmla="*/ 27 h 76"/>
                  <a:gd name="T20" fmla="*/ 29 w 39"/>
                  <a:gd name="T21" fmla="*/ 20 h 76"/>
                  <a:gd name="T22" fmla="*/ 29 w 39"/>
                  <a:gd name="T23" fmla="*/ 17 h 76"/>
                  <a:gd name="T24" fmla="*/ 10 w 39"/>
                  <a:gd name="T25"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76">
                    <a:moveTo>
                      <a:pt x="10" y="3"/>
                    </a:moveTo>
                    <a:lnTo>
                      <a:pt x="10" y="0"/>
                    </a:lnTo>
                    <a:lnTo>
                      <a:pt x="0" y="27"/>
                    </a:lnTo>
                    <a:lnTo>
                      <a:pt x="3" y="43"/>
                    </a:lnTo>
                    <a:lnTo>
                      <a:pt x="10" y="59"/>
                    </a:lnTo>
                    <a:lnTo>
                      <a:pt x="12" y="76"/>
                    </a:lnTo>
                    <a:lnTo>
                      <a:pt x="39" y="69"/>
                    </a:lnTo>
                    <a:lnTo>
                      <a:pt x="36" y="52"/>
                    </a:lnTo>
                    <a:lnTo>
                      <a:pt x="29" y="37"/>
                    </a:lnTo>
                    <a:lnTo>
                      <a:pt x="26" y="27"/>
                    </a:lnTo>
                    <a:lnTo>
                      <a:pt x="29" y="20"/>
                    </a:lnTo>
                    <a:lnTo>
                      <a:pt x="29" y="17"/>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84" name="Freeform 284">
                <a:extLst>
                  <a:ext uri="{FF2B5EF4-FFF2-40B4-BE49-F238E27FC236}">
                    <a16:creationId xmlns:a16="http://schemas.microsoft.com/office/drawing/2014/main" id="{AA7500B5-55DD-D170-3E32-A87FF8A5DEEC}"/>
                  </a:ext>
                </a:extLst>
              </p:cNvPr>
              <p:cNvSpPr>
                <a:spLocks/>
              </p:cNvSpPr>
              <p:nvPr/>
            </p:nvSpPr>
            <p:spPr bwMode="auto">
              <a:xfrm>
                <a:off x="1773" y="2800"/>
                <a:ext cx="75" cy="102"/>
              </a:xfrm>
              <a:custGeom>
                <a:avLst/>
                <a:gdLst>
                  <a:gd name="T0" fmla="*/ 203 w 223"/>
                  <a:gd name="T1" fmla="*/ 26 h 306"/>
                  <a:gd name="T2" fmla="*/ 189 w 223"/>
                  <a:gd name="T3" fmla="*/ 6 h 306"/>
                  <a:gd name="T4" fmla="*/ 169 w 223"/>
                  <a:gd name="T5" fmla="*/ 44 h 306"/>
                  <a:gd name="T6" fmla="*/ 152 w 223"/>
                  <a:gd name="T7" fmla="*/ 81 h 306"/>
                  <a:gd name="T8" fmla="*/ 129 w 223"/>
                  <a:gd name="T9" fmla="*/ 116 h 306"/>
                  <a:gd name="T10" fmla="*/ 106 w 223"/>
                  <a:gd name="T11" fmla="*/ 153 h 306"/>
                  <a:gd name="T12" fmla="*/ 83 w 223"/>
                  <a:gd name="T13" fmla="*/ 186 h 306"/>
                  <a:gd name="T14" fmla="*/ 57 w 223"/>
                  <a:gd name="T15" fmla="*/ 220 h 306"/>
                  <a:gd name="T16" fmla="*/ 27 w 223"/>
                  <a:gd name="T17" fmla="*/ 253 h 306"/>
                  <a:gd name="T18" fmla="*/ 0 w 223"/>
                  <a:gd name="T19" fmla="*/ 293 h 306"/>
                  <a:gd name="T20" fmla="*/ 20 w 223"/>
                  <a:gd name="T21" fmla="*/ 306 h 306"/>
                  <a:gd name="T22" fmla="*/ 46 w 223"/>
                  <a:gd name="T23" fmla="*/ 273 h 306"/>
                  <a:gd name="T24" fmla="*/ 77 w 223"/>
                  <a:gd name="T25" fmla="*/ 240 h 306"/>
                  <a:gd name="T26" fmla="*/ 102 w 223"/>
                  <a:gd name="T27" fmla="*/ 200 h 306"/>
                  <a:gd name="T28" fmla="*/ 126 w 223"/>
                  <a:gd name="T29" fmla="*/ 166 h 306"/>
                  <a:gd name="T30" fmla="*/ 149 w 223"/>
                  <a:gd name="T31" fmla="*/ 130 h 306"/>
                  <a:gd name="T32" fmla="*/ 173 w 223"/>
                  <a:gd name="T33" fmla="*/ 93 h 306"/>
                  <a:gd name="T34" fmla="*/ 196 w 223"/>
                  <a:gd name="T35" fmla="*/ 57 h 306"/>
                  <a:gd name="T36" fmla="*/ 216 w 223"/>
                  <a:gd name="T37" fmla="*/ 20 h 306"/>
                  <a:gd name="T38" fmla="*/ 203 w 223"/>
                  <a:gd name="T39" fmla="*/ 0 h 306"/>
                  <a:gd name="T40" fmla="*/ 216 w 223"/>
                  <a:gd name="T41" fmla="*/ 20 h 306"/>
                  <a:gd name="T42" fmla="*/ 223 w 223"/>
                  <a:gd name="T43" fmla="*/ 0 h 306"/>
                  <a:gd name="T44" fmla="*/ 203 w 223"/>
                  <a:gd name="T45" fmla="*/ 0 h 306"/>
                  <a:gd name="T46" fmla="*/ 203 w 223"/>
                  <a:gd name="T47" fmla="*/ 2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3" h="306">
                    <a:moveTo>
                      <a:pt x="203" y="26"/>
                    </a:moveTo>
                    <a:lnTo>
                      <a:pt x="189" y="6"/>
                    </a:lnTo>
                    <a:lnTo>
                      <a:pt x="169" y="44"/>
                    </a:lnTo>
                    <a:lnTo>
                      <a:pt x="152" y="81"/>
                    </a:lnTo>
                    <a:lnTo>
                      <a:pt x="129" y="116"/>
                    </a:lnTo>
                    <a:lnTo>
                      <a:pt x="106" y="153"/>
                    </a:lnTo>
                    <a:lnTo>
                      <a:pt x="83" y="186"/>
                    </a:lnTo>
                    <a:lnTo>
                      <a:pt x="57" y="220"/>
                    </a:lnTo>
                    <a:lnTo>
                      <a:pt x="27" y="253"/>
                    </a:lnTo>
                    <a:lnTo>
                      <a:pt x="0" y="293"/>
                    </a:lnTo>
                    <a:lnTo>
                      <a:pt x="20" y="306"/>
                    </a:lnTo>
                    <a:lnTo>
                      <a:pt x="46" y="273"/>
                    </a:lnTo>
                    <a:lnTo>
                      <a:pt x="77" y="240"/>
                    </a:lnTo>
                    <a:lnTo>
                      <a:pt x="102" y="200"/>
                    </a:lnTo>
                    <a:lnTo>
                      <a:pt x="126" y="166"/>
                    </a:lnTo>
                    <a:lnTo>
                      <a:pt x="149" y="130"/>
                    </a:lnTo>
                    <a:lnTo>
                      <a:pt x="173" y="93"/>
                    </a:lnTo>
                    <a:lnTo>
                      <a:pt x="196" y="57"/>
                    </a:lnTo>
                    <a:lnTo>
                      <a:pt x="216" y="20"/>
                    </a:lnTo>
                    <a:lnTo>
                      <a:pt x="203" y="0"/>
                    </a:lnTo>
                    <a:lnTo>
                      <a:pt x="216" y="20"/>
                    </a:lnTo>
                    <a:lnTo>
                      <a:pt x="223" y="0"/>
                    </a:lnTo>
                    <a:lnTo>
                      <a:pt x="203" y="0"/>
                    </a:lnTo>
                    <a:lnTo>
                      <a:pt x="20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85" name="Freeform 285">
                <a:extLst>
                  <a:ext uri="{FF2B5EF4-FFF2-40B4-BE49-F238E27FC236}">
                    <a16:creationId xmlns:a16="http://schemas.microsoft.com/office/drawing/2014/main" id="{EFC9A297-A40A-8CAA-EE3F-B33B7CAA589A}"/>
                  </a:ext>
                </a:extLst>
              </p:cNvPr>
              <p:cNvSpPr>
                <a:spLocks/>
              </p:cNvSpPr>
              <p:nvPr/>
            </p:nvSpPr>
            <p:spPr bwMode="auto">
              <a:xfrm>
                <a:off x="1827" y="2797"/>
                <a:ext cx="14" cy="12"/>
              </a:xfrm>
              <a:custGeom>
                <a:avLst/>
                <a:gdLst>
                  <a:gd name="T0" fmla="*/ 7 w 41"/>
                  <a:gd name="T1" fmla="*/ 0 h 37"/>
                  <a:gd name="T2" fmla="*/ 11 w 41"/>
                  <a:gd name="T3" fmla="*/ 0 h 37"/>
                  <a:gd name="T4" fmla="*/ 0 w 41"/>
                  <a:gd name="T5" fmla="*/ 17 h 37"/>
                  <a:gd name="T6" fmla="*/ 14 w 41"/>
                  <a:gd name="T7" fmla="*/ 30 h 37"/>
                  <a:gd name="T8" fmla="*/ 27 w 41"/>
                  <a:gd name="T9" fmla="*/ 37 h 37"/>
                  <a:gd name="T10" fmla="*/ 41 w 41"/>
                  <a:gd name="T11" fmla="*/ 37 h 37"/>
                  <a:gd name="T12" fmla="*/ 41 w 41"/>
                  <a:gd name="T13" fmla="*/ 10 h 37"/>
                  <a:gd name="T14" fmla="*/ 34 w 41"/>
                  <a:gd name="T15" fmla="*/ 10 h 37"/>
                  <a:gd name="T16" fmla="*/ 27 w 41"/>
                  <a:gd name="T17" fmla="*/ 10 h 37"/>
                  <a:gd name="T18" fmla="*/ 24 w 41"/>
                  <a:gd name="T19" fmla="*/ 20 h 37"/>
                  <a:gd name="T20" fmla="*/ 27 w 41"/>
                  <a:gd name="T21" fmla="*/ 20 h 37"/>
                  <a:gd name="T22" fmla="*/ 7 w 41"/>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37">
                    <a:moveTo>
                      <a:pt x="7" y="0"/>
                    </a:moveTo>
                    <a:lnTo>
                      <a:pt x="11" y="0"/>
                    </a:lnTo>
                    <a:lnTo>
                      <a:pt x="0" y="17"/>
                    </a:lnTo>
                    <a:lnTo>
                      <a:pt x="14" y="30"/>
                    </a:lnTo>
                    <a:lnTo>
                      <a:pt x="27" y="37"/>
                    </a:lnTo>
                    <a:lnTo>
                      <a:pt x="41" y="37"/>
                    </a:lnTo>
                    <a:lnTo>
                      <a:pt x="41" y="10"/>
                    </a:lnTo>
                    <a:lnTo>
                      <a:pt x="34" y="10"/>
                    </a:lnTo>
                    <a:lnTo>
                      <a:pt x="27" y="10"/>
                    </a:lnTo>
                    <a:lnTo>
                      <a:pt x="24" y="20"/>
                    </a:lnTo>
                    <a:lnTo>
                      <a:pt x="27" y="2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86" name="Freeform 286">
                <a:extLst>
                  <a:ext uri="{FF2B5EF4-FFF2-40B4-BE49-F238E27FC236}">
                    <a16:creationId xmlns:a16="http://schemas.microsoft.com/office/drawing/2014/main" id="{3DDAE873-806A-CF0D-AA8C-1DC5AE3A4286}"/>
                  </a:ext>
                </a:extLst>
              </p:cNvPr>
              <p:cNvSpPr>
                <a:spLocks/>
              </p:cNvSpPr>
              <p:nvPr/>
            </p:nvSpPr>
            <p:spPr bwMode="auto">
              <a:xfrm>
                <a:off x="1830" y="2769"/>
                <a:ext cx="29" cy="34"/>
              </a:xfrm>
              <a:custGeom>
                <a:avLst/>
                <a:gdLst>
                  <a:gd name="T0" fmla="*/ 59 w 86"/>
                  <a:gd name="T1" fmla="*/ 0 h 102"/>
                  <a:gd name="T2" fmla="*/ 59 w 86"/>
                  <a:gd name="T3" fmla="*/ 3 h 102"/>
                  <a:gd name="T4" fmla="*/ 53 w 86"/>
                  <a:gd name="T5" fmla="*/ 30 h 102"/>
                  <a:gd name="T6" fmla="*/ 43 w 86"/>
                  <a:gd name="T7" fmla="*/ 47 h 102"/>
                  <a:gd name="T8" fmla="*/ 24 w 86"/>
                  <a:gd name="T9" fmla="*/ 63 h 102"/>
                  <a:gd name="T10" fmla="*/ 0 w 86"/>
                  <a:gd name="T11" fmla="*/ 82 h 102"/>
                  <a:gd name="T12" fmla="*/ 19 w 86"/>
                  <a:gd name="T13" fmla="*/ 102 h 102"/>
                  <a:gd name="T14" fmla="*/ 43 w 86"/>
                  <a:gd name="T15" fmla="*/ 82 h 102"/>
                  <a:gd name="T16" fmla="*/ 63 w 86"/>
                  <a:gd name="T17" fmla="*/ 67 h 102"/>
                  <a:gd name="T18" fmla="*/ 79 w 86"/>
                  <a:gd name="T19" fmla="*/ 37 h 102"/>
                  <a:gd name="T20" fmla="*/ 86 w 86"/>
                  <a:gd name="T21" fmla="*/ 3 h 102"/>
                  <a:gd name="T22" fmla="*/ 86 w 86"/>
                  <a:gd name="T23" fmla="*/ 8 h 102"/>
                  <a:gd name="T24" fmla="*/ 59 w 86"/>
                  <a:gd name="T2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102">
                    <a:moveTo>
                      <a:pt x="59" y="0"/>
                    </a:moveTo>
                    <a:lnTo>
                      <a:pt x="59" y="3"/>
                    </a:lnTo>
                    <a:lnTo>
                      <a:pt x="53" y="30"/>
                    </a:lnTo>
                    <a:lnTo>
                      <a:pt x="43" y="47"/>
                    </a:lnTo>
                    <a:lnTo>
                      <a:pt x="24" y="63"/>
                    </a:lnTo>
                    <a:lnTo>
                      <a:pt x="0" y="82"/>
                    </a:lnTo>
                    <a:lnTo>
                      <a:pt x="19" y="102"/>
                    </a:lnTo>
                    <a:lnTo>
                      <a:pt x="43" y="82"/>
                    </a:lnTo>
                    <a:lnTo>
                      <a:pt x="63" y="67"/>
                    </a:lnTo>
                    <a:lnTo>
                      <a:pt x="79" y="37"/>
                    </a:lnTo>
                    <a:lnTo>
                      <a:pt x="86" y="3"/>
                    </a:lnTo>
                    <a:lnTo>
                      <a:pt x="86" y="8"/>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87" name="Freeform 287">
                <a:extLst>
                  <a:ext uri="{FF2B5EF4-FFF2-40B4-BE49-F238E27FC236}">
                    <a16:creationId xmlns:a16="http://schemas.microsoft.com/office/drawing/2014/main" id="{5F280A1C-6563-B154-C1DF-D0CDDE0B3D18}"/>
                  </a:ext>
                </a:extLst>
              </p:cNvPr>
              <p:cNvSpPr>
                <a:spLocks/>
              </p:cNvSpPr>
              <p:nvPr/>
            </p:nvSpPr>
            <p:spPr bwMode="auto">
              <a:xfrm>
                <a:off x="1850" y="2760"/>
                <a:ext cx="29" cy="12"/>
              </a:xfrm>
              <a:custGeom>
                <a:avLst/>
                <a:gdLst>
                  <a:gd name="T0" fmla="*/ 59 w 86"/>
                  <a:gd name="T1" fmla="*/ 0 h 34"/>
                  <a:gd name="T2" fmla="*/ 56 w 86"/>
                  <a:gd name="T3" fmla="*/ 3 h 34"/>
                  <a:gd name="T4" fmla="*/ 41 w 86"/>
                  <a:gd name="T5" fmla="*/ 3 h 34"/>
                  <a:gd name="T6" fmla="*/ 17 w 86"/>
                  <a:gd name="T7" fmla="*/ 7 h 34"/>
                  <a:gd name="T8" fmla="*/ 0 w 86"/>
                  <a:gd name="T9" fmla="*/ 27 h 34"/>
                  <a:gd name="T10" fmla="*/ 26 w 86"/>
                  <a:gd name="T11" fmla="*/ 34 h 34"/>
                  <a:gd name="T12" fmla="*/ 29 w 86"/>
                  <a:gd name="T13" fmla="*/ 34 h 34"/>
                  <a:gd name="T14" fmla="*/ 46 w 86"/>
                  <a:gd name="T15" fmla="*/ 30 h 34"/>
                  <a:gd name="T16" fmla="*/ 69 w 86"/>
                  <a:gd name="T17" fmla="*/ 24 h 34"/>
                  <a:gd name="T18" fmla="*/ 86 w 86"/>
                  <a:gd name="T19" fmla="*/ 0 h 34"/>
                  <a:gd name="T20" fmla="*/ 59 w 86"/>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34">
                    <a:moveTo>
                      <a:pt x="59" y="0"/>
                    </a:moveTo>
                    <a:lnTo>
                      <a:pt x="56" y="3"/>
                    </a:lnTo>
                    <a:lnTo>
                      <a:pt x="41" y="3"/>
                    </a:lnTo>
                    <a:lnTo>
                      <a:pt x="17" y="7"/>
                    </a:lnTo>
                    <a:lnTo>
                      <a:pt x="0" y="27"/>
                    </a:lnTo>
                    <a:lnTo>
                      <a:pt x="26" y="34"/>
                    </a:lnTo>
                    <a:lnTo>
                      <a:pt x="29" y="34"/>
                    </a:lnTo>
                    <a:lnTo>
                      <a:pt x="46" y="30"/>
                    </a:lnTo>
                    <a:lnTo>
                      <a:pt x="69" y="24"/>
                    </a:lnTo>
                    <a:lnTo>
                      <a:pt x="86" y="0"/>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88" name="Freeform 288">
                <a:extLst>
                  <a:ext uri="{FF2B5EF4-FFF2-40B4-BE49-F238E27FC236}">
                    <a16:creationId xmlns:a16="http://schemas.microsoft.com/office/drawing/2014/main" id="{674C06DC-82E9-DAC9-32F9-BCC6DF3531F5}"/>
                  </a:ext>
                </a:extLst>
              </p:cNvPr>
              <p:cNvSpPr>
                <a:spLocks/>
              </p:cNvSpPr>
              <p:nvPr/>
            </p:nvSpPr>
            <p:spPr bwMode="auto">
              <a:xfrm>
                <a:off x="1870" y="2735"/>
                <a:ext cx="31" cy="25"/>
              </a:xfrm>
              <a:custGeom>
                <a:avLst/>
                <a:gdLst>
                  <a:gd name="T0" fmla="*/ 65 w 92"/>
                  <a:gd name="T1" fmla="*/ 4 h 76"/>
                  <a:gd name="T2" fmla="*/ 65 w 92"/>
                  <a:gd name="T3" fmla="*/ 0 h 76"/>
                  <a:gd name="T4" fmla="*/ 55 w 92"/>
                  <a:gd name="T5" fmla="*/ 14 h 76"/>
                  <a:gd name="T6" fmla="*/ 36 w 92"/>
                  <a:gd name="T7" fmla="*/ 24 h 76"/>
                  <a:gd name="T8" fmla="*/ 12 w 92"/>
                  <a:gd name="T9" fmla="*/ 44 h 76"/>
                  <a:gd name="T10" fmla="*/ 0 w 92"/>
                  <a:gd name="T11" fmla="*/ 76 h 76"/>
                  <a:gd name="T12" fmla="*/ 25 w 92"/>
                  <a:gd name="T13" fmla="*/ 76 h 76"/>
                  <a:gd name="T14" fmla="*/ 32 w 92"/>
                  <a:gd name="T15" fmla="*/ 56 h 76"/>
                  <a:gd name="T16" fmla="*/ 49 w 92"/>
                  <a:gd name="T17" fmla="*/ 44 h 76"/>
                  <a:gd name="T18" fmla="*/ 69 w 92"/>
                  <a:gd name="T19" fmla="*/ 34 h 76"/>
                  <a:gd name="T20" fmla="*/ 92 w 92"/>
                  <a:gd name="T21" fmla="*/ 14 h 76"/>
                  <a:gd name="T22" fmla="*/ 92 w 92"/>
                  <a:gd name="T23" fmla="*/ 10 h 76"/>
                  <a:gd name="T24" fmla="*/ 65 w 92"/>
                  <a:gd name="T2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76">
                    <a:moveTo>
                      <a:pt x="65" y="4"/>
                    </a:moveTo>
                    <a:lnTo>
                      <a:pt x="65" y="0"/>
                    </a:lnTo>
                    <a:lnTo>
                      <a:pt x="55" y="14"/>
                    </a:lnTo>
                    <a:lnTo>
                      <a:pt x="36" y="24"/>
                    </a:lnTo>
                    <a:lnTo>
                      <a:pt x="12" y="44"/>
                    </a:lnTo>
                    <a:lnTo>
                      <a:pt x="0" y="76"/>
                    </a:lnTo>
                    <a:lnTo>
                      <a:pt x="25" y="76"/>
                    </a:lnTo>
                    <a:lnTo>
                      <a:pt x="32" y="56"/>
                    </a:lnTo>
                    <a:lnTo>
                      <a:pt x="49" y="44"/>
                    </a:lnTo>
                    <a:lnTo>
                      <a:pt x="69" y="34"/>
                    </a:lnTo>
                    <a:lnTo>
                      <a:pt x="92" y="14"/>
                    </a:lnTo>
                    <a:lnTo>
                      <a:pt x="92" y="10"/>
                    </a:lnTo>
                    <a:lnTo>
                      <a:pt x="6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89" name="Freeform 289">
                <a:extLst>
                  <a:ext uri="{FF2B5EF4-FFF2-40B4-BE49-F238E27FC236}">
                    <a16:creationId xmlns:a16="http://schemas.microsoft.com/office/drawing/2014/main" id="{740C4F56-FC6F-D2D1-04BB-CBAC90D5A9A5}"/>
                  </a:ext>
                </a:extLst>
              </p:cNvPr>
              <p:cNvSpPr>
                <a:spLocks/>
              </p:cNvSpPr>
              <p:nvPr/>
            </p:nvSpPr>
            <p:spPr bwMode="auto">
              <a:xfrm>
                <a:off x="1892" y="2708"/>
                <a:ext cx="20" cy="30"/>
              </a:xfrm>
              <a:custGeom>
                <a:avLst/>
                <a:gdLst>
                  <a:gd name="T0" fmla="*/ 59 w 59"/>
                  <a:gd name="T1" fmla="*/ 0 h 90"/>
                  <a:gd name="T2" fmla="*/ 34 w 59"/>
                  <a:gd name="T3" fmla="*/ 10 h 90"/>
                  <a:gd name="T4" fmla="*/ 14 w 59"/>
                  <a:gd name="T5" fmla="*/ 34 h 90"/>
                  <a:gd name="T6" fmla="*/ 6 w 59"/>
                  <a:gd name="T7" fmla="*/ 60 h 90"/>
                  <a:gd name="T8" fmla="*/ 0 w 59"/>
                  <a:gd name="T9" fmla="*/ 84 h 90"/>
                  <a:gd name="T10" fmla="*/ 26 w 59"/>
                  <a:gd name="T11" fmla="*/ 90 h 90"/>
                  <a:gd name="T12" fmla="*/ 34 w 59"/>
                  <a:gd name="T13" fmla="*/ 67 h 90"/>
                  <a:gd name="T14" fmla="*/ 39 w 59"/>
                  <a:gd name="T15" fmla="*/ 47 h 90"/>
                  <a:gd name="T16" fmla="*/ 46 w 59"/>
                  <a:gd name="T17" fmla="*/ 30 h 90"/>
                  <a:gd name="T18" fmla="*/ 59 w 59"/>
                  <a:gd name="T19" fmla="*/ 27 h 90"/>
                  <a:gd name="T20" fmla="*/ 59 w 59"/>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90">
                    <a:moveTo>
                      <a:pt x="59" y="0"/>
                    </a:moveTo>
                    <a:lnTo>
                      <a:pt x="34" y="10"/>
                    </a:lnTo>
                    <a:lnTo>
                      <a:pt x="14" y="34"/>
                    </a:lnTo>
                    <a:lnTo>
                      <a:pt x="6" y="60"/>
                    </a:lnTo>
                    <a:lnTo>
                      <a:pt x="0" y="84"/>
                    </a:lnTo>
                    <a:lnTo>
                      <a:pt x="26" y="90"/>
                    </a:lnTo>
                    <a:lnTo>
                      <a:pt x="34" y="67"/>
                    </a:lnTo>
                    <a:lnTo>
                      <a:pt x="39" y="47"/>
                    </a:lnTo>
                    <a:lnTo>
                      <a:pt x="46" y="30"/>
                    </a:lnTo>
                    <a:lnTo>
                      <a:pt x="59" y="2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90" name="Freeform 290">
                <a:extLst>
                  <a:ext uri="{FF2B5EF4-FFF2-40B4-BE49-F238E27FC236}">
                    <a16:creationId xmlns:a16="http://schemas.microsoft.com/office/drawing/2014/main" id="{73E09F42-8AC2-A867-470B-F00048A5C6C2}"/>
                  </a:ext>
                </a:extLst>
              </p:cNvPr>
              <p:cNvSpPr>
                <a:spLocks/>
              </p:cNvSpPr>
              <p:nvPr/>
            </p:nvSpPr>
            <p:spPr bwMode="auto">
              <a:xfrm>
                <a:off x="1913" y="2692"/>
                <a:ext cx="39" cy="25"/>
              </a:xfrm>
              <a:custGeom>
                <a:avLst/>
                <a:gdLst>
                  <a:gd name="T0" fmla="*/ 104 w 119"/>
                  <a:gd name="T1" fmla="*/ 0 h 77"/>
                  <a:gd name="T2" fmla="*/ 92 w 119"/>
                  <a:gd name="T3" fmla="*/ 10 h 77"/>
                  <a:gd name="T4" fmla="*/ 79 w 119"/>
                  <a:gd name="T5" fmla="*/ 20 h 77"/>
                  <a:gd name="T6" fmla="*/ 65 w 119"/>
                  <a:gd name="T7" fmla="*/ 28 h 77"/>
                  <a:gd name="T8" fmla="*/ 56 w 119"/>
                  <a:gd name="T9" fmla="*/ 37 h 77"/>
                  <a:gd name="T10" fmla="*/ 40 w 119"/>
                  <a:gd name="T11" fmla="*/ 40 h 77"/>
                  <a:gd name="T12" fmla="*/ 28 w 119"/>
                  <a:gd name="T13" fmla="*/ 47 h 77"/>
                  <a:gd name="T14" fmla="*/ 16 w 119"/>
                  <a:gd name="T15" fmla="*/ 50 h 77"/>
                  <a:gd name="T16" fmla="*/ 0 w 119"/>
                  <a:gd name="T17" fmla="*/ 50 h 77"/>
                  <a:gd name="T18" fmla="*/ 0 w 119"/>
                  <a:gd name="T19" fmla="*/ 77 h 77"/>
                  <a:gd name="T20" fmla="*/ 16 w 119"/>
                  <a:gd name="T21" fmla="*/ 77 h 77"/>
                  <a:gd name="T22" fmla="*/ 36 w 119"/>
                  <a:gd name="T23" fmla="*/ 74 h 77"/>
                  <a:gd name="T24" fmla="*/ 52 w 119"/>
                  <a:gd name="T25" fmla="*/ 67 h 77"/>
                  <a:gd name="T26" fmla="*/ 69 w 119"/>
                  <a:gd name="T27" fmla="*/ 57 h 77"/>
                  <a:gd name="T28" fmla="*/ 79 w 119"/>
                  <a:gd name="T29" fmla="*/ 47 h 77"/>
                  <a:gd name="T30" fmla="*/ 92 w 119"/>
                  <a:gd name="T31" fmla="*/ 40 h 77"/>
                  <a:gd name="T32" fmla="*/ 104 w 119"/>
                  <a:gd name="T33" fmla="*/ 30 h 77"/>
                  <a:gd name="T34" fmla="*/ 119 w 119"/>
                  <a:gd name="T35" fmla="*/ 28 h 77"/>
                  <a:gd name="T36" fmla="*/ 104 w 119"/>
                  <a:gd name="T3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77">
                    <a:moveTo>
                      <a:pt x="104" y="0"/>
                    </a:moveTo>
                    <a:lnTo>
                      <a:pt x="92" y="10"/>
                    </a:lnTo>
                    <a:lnTo>
                      <a:pt x="79" y="20"/>
                    </a:lnTo>
                    <a:lnTo>
                      <a:pt x="65" y="28"/>
                    </a:lnTo>
                    <a:lnTo>
                      <a:pt x="56" y="37"/>
                    </a:lnTo>
                    <a:lnTo>
                      <a:pt x="40" y="40"/>
                    </a:lnTo>
                    <a:lnTo>
                      <a:pt x="28" y="47"/>
                    </a:lnTo>
                    <a:lnTo>
                      <a:pt x="16" y="50"/>
                    </a:lnTo>
                    <a:lnTo>
                      <a:pt x="0" y="50"/>
                    </a:lnTo>
                    <a:lnTo>
                      <a:pt x="0" y="77"/>
                    </a:lnTo>
                    <a:lnTo>
                      <a:pt x="16" y="77"/>
                    </a:lnTo>
                    <a:lnTo>
                      <a:pt x="36" y="74"/>
                    </a:lnTo>
                    <a:lnTo>
                      <a:pt x="52" y="67"/>
                    </a:lnTo>
                    <a:lnTo>
                      <a:pt x="69" y="57"/>
                    </a:lnTo>
                    <a:lnTo>
                      <a:pt x="79" y="47"/>
                    </a:lnTo>
                    <a:lnTo>
                      <a:pt x="92" y="40"/>
                    </a:lnTo>
                    <a:lnTo>
                      <a:pt x="104" y="30"/>
                    </a:lnTo>
                    <a:lnTo>
                      <a:pt x="119" y="28"/>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91" name="Freeform 291">
                <a:extLst>
                  <a:ext uri="{FF2B5EF4-FFF2-40B4-BE49-F238E27FC236}">
                    <a16:creationId xmlns:a16="http://schemas.microsoft.com/office/drawing/2014/main" id="{79CEBAA8-29AA-981E-07B6-BBA2D2BE3E05}"/>
                  </a:ext>
                </a:extLst>
              </p:cNvPr>
              <p:cNvSpPr>
                <a:spLocks/>
              </p:cNvSpPr>
              <p:nvPr/>
            </p:nvSpPr>
            <p:spPr bwMode="auto">
              <a:xfrm>
                <a:off x="1947" y="2668"/>
                <a:ext cx="44" cy="33"/>
              </a:xfrm>
              <a:custGeom>
                <a:avLst/>
                <a:gdLst>
                  <a:gd name="T0" fmla="*/ 110 w 131"/>
                  <a:gd name="T1" fmla="*/ 0 h 99"/>
                  <a:gd name="T2" fmla="*/ 97 w 131"/>
                  <a:gd name="T3" fmla="*/ 13 h 99"/>
                  <a:gd name="T4" fmla="*/ 84 w 131"/>
                  <a:gd name="T5" fmla="*/ 22 h 99"/>
                  <a:gd name="T6" fmla="*/ 74 w 131"/>
                  <a:gd name="T7" fmla="*/ 36 h 99"/>
                  <a:gd name="T8" fmla="*/ 60 w 131"/>
                  <a:gd name="T9" fmla="*/ 43 h 99"/>
                  <a:gd name="T10" fmla="*/ 47 w 131"/>
                  <a:gd name="T11" fmla="*/ 53 h 99"/>
                  <a:gd name="T12" fmla="*/ 30 w 131"/>
                  <a:gd name="T13" fmla="*/ 59 h 99"/>
                  <a:gd name="T14" fmla="*/ 17 w 131"/>
                  <a:gd name="T15" fmla="*/ 69 h 99"/>
                  <a:gd name="T16" fmla="*/ 0 w 131"/>
                  <a:gd name="T17" fmla="*/ 72 h 99"/>
                  <a:gd name="T18" fmla="*/ 14 w 131"/>
                  <a:gd name="T19" fmla="*/ 99 h 99"/>
                  <a:gd name="T20" fmla="*/ 30 w 131"/>
                  <a:gd name="T21" fmla="*/ 89 h 99"/>
                  <a:gd name="T22" fmla="*/ 44 w 131"/>
                  <a:gd name="T23" fmla="*/ 79 h 99"/>
                  <a:gd name="T24" fmla="*/ 60 w 131"/>
                  <a:gd name="T25" fmla="*/ 72 h 99"/>
                  <a:gd name="T26" fmla="*/ 74 w 131"/>
                  <a:gd name="T27" fmla="*/ 62 h 99"/>
                  <a:gd name="T28" fmla="*/ 87 w 131"/>
                  <a:gd name="T29" fmla="*/ 55 h 99"/>
                  <a:gd name="T30" fmla="*/ 104 w 131"/>
                  <a:gd name="T31" fmla="*/ 43 h 99"/>
                  <a:gd name="T32" fmla="*/ 116 w 131"/>
                  <a:gd name="T33" fmla="*/ 33 h 99"/>
                  <a:gd name="T34" fmla="*/ 131 w 131"/>
                  <a:gd name="T35" fmla="*/ 20 h 99"/>
                  <a:gd name="T36" fmla="*/ 110 w 131"/>
                  <a:gd name="T3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99">
                    <a:moveTo>
                      <a:pt x="110" y="0"/>
                    </a:moveTo>
                    <a:lnTo>
                      <a:pt x="97" y="13"/>
                    </a:lnTo>
                    <a:lnTo>
                      <a:pt x="84" y="22"/>
                    </a:lnTo>
                    <a:lnTo>
                      <a:pt x="74" y="36"/>
                    </a:lnTo>
                    <a:lnTo>
                      <a:pt x="60" y="43"/>
                    </a:lnTo>
                    <a:lnTo>
                      <a:pt x="47" y="53"/>
                    </a:lnTo>
                    <a:lnTo>
                      <a:pt x="30" y="59"/>
                    </a:lnTo>
                    <a:lnTo>
                      <a:pt x="17" y="69"/>
                    </a:lnTo>
                    <a:lnTo>
                      <a:pt x="0" y="72"/>
                    </a:lnTo>
                    <a:lnTo>
                      <a:pt x="14" y="99"/>
                    </a:lnTo>
                    <a:lnTo>
                      <a:pt x="30" y="89"/>
                    </a:lnTo>
                    <a:lnTo>
                      <a:pt x="44" y="79"/>
                    </a:lnTo>
                    <a:lnTo>
                      <a:pt x="60" y="72"/>
                    </a:lnTo>
                    <a:lnTo>
                      <a:pt x="74" y="62"/>
                    </a:lnTo>
                    <a:lnTo>
                      <a:pt x="87" y="55"/>
                    </a:lnTo>
                    <a:lnTo>
                      <a:pt x="104" y="43"/>
                    </a:lnTo>
                    <a:lnTo>
                      <a:pt x="116" y="33"/>
                    </a:lnTo>
                    <a:lnTo>
                      <a:pt x="131" y="20"/>
                    </a:lnTo>
                    <a:lnTo>
                      <a:pt x="1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92" name="Freeform 292">
                <a:extLst>
                  <a:ext uri="{FF2B5EF4-FFF2-40B4-BE49-F238E27FC236}">
                    <a16:creationId xmlns:a16="http://schemas.microsoft.com/office/drawing/2014/main" id="{B497CD46-0239-F11D-6111-A7DF4C5E9FE3}"/>
                  </a:ext>
                </a:extLst>
              </p:cNvPr>
              <p:cNvSpPr>
                <a:spLocks/>
              </p:cNvSpPr>
              <p:nvPr/>
            </p:nvSpPr>
            <p:spPr bwMode="auto">
              <a:xfrm>
                <a:off x="1985" y="2665"/>
                <a:ext cx="28" cy="16"/>
              </a:xfrm>
              <a:custGeom>
                <a:avLst/>
                <a:gdLst>
                  <a:gd name="T0" fmla="*/ 72 w 85"/>
                  <a:gd name="T1" fmla="*/ 20 h 47"/>
                  <a:gd name="T2" fmla="*/ 65 w 85"/>
                  <a:gd name="T3" fmla="*/ 20 h 47"/>
                  <a:gd name="T4" fmla="*/ 49 w 85"/>
                  <a:gd name="T5" fmla="*/ 10 h 47"/>
                  <a:gd name="T6" fmla="*/ 30 w 85"/>
                  <a:gd name="T7" fmla="*/ 0 h 47"/>
                  <a:gd name="T8" fmla="*/ 0 w 85"/>
                  <a:gd name="T9" fmla="*/ 7 h 47"/>
                  <a:gd name="T10" fmla="*/ 19 w 85"/>
                  <a:gd name="T11" fmla="*/ 27 h 47"/>
                  <a:gd name="T12" fmla="*/ 23 w 85"/>
                  <a:gd name="T13" fmla="*/ 27 h 47"/>
                  <a:gd name="T14" fmla="*/ 36 w 85"/>
                  <a:gd name="T15" fmla="*/ 37 h 47"/>
                  <a:gd name="T16" fmla="*/ 59 w 85"/>
                  <a:gd name="T17" fmla="*/ 47 h 47"/>
                  <a:gd name="T18" fmla="*/ 85 w 85"/>
                  <a:gd name="T19" fmla="*/ 47 h 47"/>
                  <a:gd name="T20" fmla="*/ 72 w 85"/>
                  <a:gd name="T2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47">
                    <a:moveTo>
                      <a:pt x="72" y="20"/>
                    </a:moveTo>
                    <a:lnTo>
                      <a:pt x="65" y="20"/>
                    </a:lnTo>
                    <a:lnTo>
                      <a:pt x="49" y="10"/>
                    </a:lnTo>
                    <a:lnTo>
                      <a:pt x="30" y="0"/>
                    </a:lnTo>
                    <a:lnTo>
                      <a:pt x="0" y="7"/>
                    </a:lnTo>
                    <a:lnTo>
                      <a:pt x="19" y="27"/>
                    </a:lnTo>
                    <a:lnTo>
                      <a:pt x="23" y="27"/>
                    </a:lnTo>
                    <a:lnTo>
                      <a:pt x="36" y="37"/>
                    </a:lnTo>
                    <a:lnTo>
                      <a:pt x="59" y="47"/>
                    </a:lnTo>
                    <a:lnTo>
                      <a:pt x="85" y="47"/>
                    </a:lnTo>
                    <a:lnTo>
                      <a:pt x="7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93" name="Freeform 293">
                <a:extLst>
                  <a:ext uri="{FF2B5EF4-FFF2-40B4-BE49-F238E27FC236}">
                    <a16:creationId xmlns:a16="http://schemas.microsoft.com/office/drawing/2014/main" id="{E796B5F1-18E1-AF61-F982-1EF9B00F34B9}"/>
                  </a:ext>
                </a:extLst>
              </p:cNvPr>
              <p:cNvSpPr>
                <a:spLocks/>
              </p:cNvSpPr>
              <p:nvPr/>
            </p:nvSpPr>
            <p:spPr bwMode="auto">
              <a:xfrm>
                <a:off x="2009" y="2654"/>
                <a:ext cx="72" cy="27"/>
              </a:xfrm>
              <a:custGeom>
                <a:avLst/>
                <a:gdLst>
                  <a:gd name="T0" fmla="*/ 193 w 218"/>
                  <a:gd name="T1" fmla="*/ 12 h 81"/>
                  <a:gd name="T2" fmla="*/ 196 w 218"/>
                  <a:gd name="T3" fmla="*/ 0 h 81"/>
                  <a:gd name="T4" fmla="*/ 199 w 218"/>
                  <a:gd name="T5" fmla="*/ 0 h 81"/>
                  <a:gd name="T6" fmla="*/ 186 w 218"/>
                  <a:gd name="T7" fmla="*/ 0 h 81"/>
                  <a:gd name="T8" fmla="*/ 163 w 218"/>
                  <a:gd name="T9" fmla="*/ 0 h 81"/>
                  <a:gd name="T10" fmla="*/ 139 w 218"/>
                  <a:gd name="T11" fmla="*/ 7 h 81"/>
                  <a:gd name="T12" fmla="*/ 102 w 218"/>
                  <a:gd name="T13" fmla="*/ 15 h 81"/>
                  <a:gd name="T14" fmla="*/ 59 w 218"/>
                  <a:gd name="T15" fmla="*/ 32 h 81"/>
                  <a:gd name="T16" fmla="*/ 0 w 218"/>
                  <a:gd name="T17" fmla="*/ 54 h 81"/>
                  <a:gd name="T18" fmla="*/ 12 w 218"/>
                  <a:gd name="T19" fmla="*/ 81 h 81"/>
                  <a:gd name="T20" fmla="*/ 66 w 218"/>
                  <a:gd name="T21" fmla="*/ 57 h 81"/>
                  <a:gd name="T22" fmla="*/ 109 w 218"/>
                  <a:gd name="T23" fmla="*/ 41 h 81"/>
                  <a:gd name="T24" fmla="*/ 146 w 218"/>
                  <a:gd name="T25" fmla="*/ 35 h 81"/>
                  <a:gd name="T26" fmla="*/ 169 w 218"/>
                  <a:gd name="T27" fmla="*/ 27 h 81"/>
                  <a:gd name="T28" fmla="*/ 186 w 218"/>
                  <a:gd name="T29" fmla="*/ 27 h 81"/>
                  <a:gd name="T30" fmla="*/ 199 w 218"/>
                  <a:gd name="T31" fmla="*/ 27 h 81"/>
                  <a:gd name="T32" fmla="*/ 209 w 218"/>
                  <a:gd name="T33" fmla="*/ 27 h 81"/>
                  <a:gd name="T34" fmla="*/ 218 w 218"/>
                  <a:gd name="T35" fmla="*/ 12 h 81"/>
                  <a:gd name="T36" fmla="*/ 193 w 218"/>
                  <a:gd name="T37"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8" h="81">
                    <a:moveTo>
                      <a:pt x="193" y="12"/>
                    </a:moveTo>
                    <a:lnTo>
                      <a:pt x="196" y="0"/>
                    </a:lnTo>
                    <a:lnTo>
                      <a:pt x="199" y="0"/>
                    </a:lnTo>
                    <a:lnTo>
                      <a:pt x="186" y="0"/>
                    </a:lnTo>
                    <a:lnTo>
                      <a:pt x="163" y="0"/>
                    </a:lnTo>
                    <a:lnTo>
                      <a:pt x="139" y="7"/>
                    </a:lnTo>
                    <a:lnTo>
                      <a:pt x="102" y="15"/>
                    </a:lnTo>
                    <a:lnTo>
                      <a:pt x="59" y="32"/>
                    </a:lnTo>
                    <a:lnTo>
                      <a:pt x="0" y="54"/>
                    </a:lnTo>
                    <a:lnTo>
                      <a:pt x="12" y="81"/>
                    </a:lnTo>
                    <a:lnTo>
                      <a:pt x="66" y="57"/>
                    </a:lnTo>
                    <a:lnTo>
                      <a:pt x="109" y="41"/>
                    </a:lnTo>
                    <a:lnTo>
                      <a:pt x="146" y="35"/>
                    </a:lnTo>
                    <a:lnTo>
                      <a:pt x="169" y="27"/>
                    </a:lnTo>
                    <a:lnTo>
                      <a:pt x="186" y="27"/>
                    </a:lnTo>
                    <a:lnTo>
                      <a:pt x="199" y="27"/>
                    </a:lnTo>
                    <a:lnTo>
                      <a:pt x="209" y="27"/>
                    </a:lnTo>
                    <a:lnTo>
                      <a:pt x="218" y="12"/>
                    </a:lnTo>
                    <a:lnTo>
                      <a:pt x="19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94" name="Freeform 294">
                <a:extLst>
                  <a:ext uri="{FF2B5EF4-FFF2-40B4-BE49-F238E27FC236}">
                    <a16:creationId xmlns:a16="http://schemas.microsoft.com/office/drawing/2014/main" id="{2233A90F-51AE-31B9-945C-DC1892E05AAC}"/>
                  </a:ext>
                </a:extLst>
              </p:cNvPr>
              <p:cNvSpPr>
                <a:spLocks/>
              </p:cNvSpPr>
              <p:nvPr/>
            </p:nvSpPr>
            <p:spPr bwMode="auto">
              <a:xfrm>
                <a:off x="2072" y="2649"/>
                <a:ext cx="9" cy="10"/>
              </a:xfrm>
              <a:custGeom>
                <a:avLst/>
                <a:gdLst>
                  <a:gd name="T0" fmla="*/ 4 w 29"/>
                  <a:gd name="T1" fmla="*/ 0 h 30"/>
                  <a:gd name="T2" fmla="*/ 0 w 29"/>
                  <a:gd name="T3" fmla="*/ 3 h 30"/>
                  <a:gd name="T4" fmla="*/ 0 w 29"/>
                  <a:gd name="T5" fmla="*/ 13 h 30"/>
                  <a:gd name="T6" fmla="*/ 0 w 29"/>
                  <a:gd name="T7" fmla="*/ 23 h 30"/>
                  <a:gd name="T8" fmla="*/ 4 w 29"/>
                  <a:gd name="T9" fmla="*/ 30 h 30"/>
                  <a:gd name="T10" fmla="*/ 4 w 29"/>
                  <a:gd name="T11" fmla="*/ 27 h 30"/>
                  <a:gd name="T12" fmla="*/ 29 w 29"/>
                  <a:gd name="T13" fmla="*/ 27 h 30"/>
                  <a:gd name="T14" fmla="*/ 29 w 29"/>
                  <a:gd name="T15" fmla="*/ 17 h 30"/>
                  <a:gd name="T16" fmla="*/ 26 w 29"/>
                  <a:gd name="T17" fmla="*/ 17 h 30"/>
                  <a:gd name="T18" fmla="*/ 26 w 29"/>
                  <a:gd name="T19" fmla="*/ 13 h 30"/>
                  <a:gd name="T20" fmla="*/ 26 w 29"/>
                  <a:gd name="T21" fmla="*/ 17 h 30"/>
                  <a:gd name="T22" fmla="*/ 24 w 29"/>
                  <a:gd name="T23" fmla="*/ 20 h 30"/>
                  <a:gd name="T24" fmla="*/ 4 w 29"/>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0">
                    <a:moveTo>
                      <a:pt x="4" y="0"/>
                    </a:moveTo>
                    <a:lnTo>
                      <a:pt x="0" y="3"/>
                    </a:lnTo>
                    <a:lnTo>
                      <a:pt x="0" y="13"/>
                    </a:lnTo>
                    <a:lnTo>
                      <a:pt x="0" y="23"/>
                    </a:lnTo>
                    <a:lnTo>
                      <a:pt x="4" y="30"/>
                    </a:lnTo>
                    <a:lnTo>
                      <a:pt x="4" y="27"/>
                    </a:lnTo>
                    <a:lnTo>
                      <a:pt x="29" y="27"/>
                    </a:lnTo>
                    <a:lnTo>
                      <a:pt x="29" y="17"/>
                    </a:lnTo>
                    <a:lnTo>
                      <a:pt x="26" y="17"/>
                    </a:lnTo>
                    <a:lnTo>
                      <a:pt x="26" y="13"/>
                    </a:lnTo>
                    <a:lnTo>
                      <a:pt x="26" y="17"/>
                    </a:lnTo>
                    <a:lnTo>
                      <a:pt x="24" y="2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95" name="Freeform 295">
                <a:extLst>
                  <a:ext uri="{FF2B5EF4-FFF2-40B4-BE49-F238E27FC236}">
                    <a16:creationId xmlns:a16="http://schemas.microsoft.com/office/drawing/2014/main" id="{2393616B-89D8-19DA-76FA-F9D0B1BE1033}"/>
                  </a:ext>
                </a:extLst>
              </p:cNvPr>
              <p:cNvSpPr>
                <a:spLocks/>
              </p:cNvSpPr>
              <p:nvPr/>
            </p:nvSpPr>
            <p:spPr bwMode="auto">
              <a:xfrm>
                <a:off x="2073" y="2619"/>
                <a:ext cx="25" cy="36"/>
              </a:xfrm>
              <a:custGeom>
                <a:avLst/>
                <a:gdLst>
                  <a:gd name="T0" fmla="*/ 50 w 75"/>
                  <a:gd name="T1" fmla="*/ 0 h 109"/>
                  <a:gd name="T2" fmla="*/ 46 w 75"/>
                  <a:gd name="T3" fmla="*/ 11 h 109"/>
                  <a:gd name="T4" fmla="*/ 43 w 75"/>
                  <a:gd name="T5" fmla="*/ 23 h 109"/>
                  <a:gd name="T6" fmla="*/ 40 w 75"/>
                  <a:gd name="T7" fmla="*/ 36 h 109"/>
                  <a:gd name="T8" fmla="*/ 36 w 75"/>
                  <a:gd name="T9" fmla="*/ 46 h 109"/>
                  <a:gd name="T10" fmla="*/ 26 w 75"/>
                  <a:gd name="T11" fmla="*/ 59 h 109"/>
                  <a:gd name="T12" fmla="*/ 20 w 75"/>
                  <a:gd name="T13" fmla="*/ 69 h 109"/>
                  <a:gd name="T14" fmla="*/ 10 w 75"/>
                  <a:gd name="T15" fmla="*/ 80 h 109"/>
                  <a:gd name="T16" fmla="*/ 0 w 75"/>
                  <a:gd name="T17" fmla="*/ 90 h 109"/>
                  <a:gd name="T18" fmla="*/ 20 w 75"/>
                  <a:gd name="T19" fmla="*/ 109 h 109"/>
                  <a:gd name="T20" fmla="*/ 30 w 75"/>
                  <a:gd name="T21" fmla="*/ 99 h 109"/>
                  <a:gd name="T22" fmla="*/ 40 w 75"/>
                  <a:gd name="T23" fmla="*/ 83 h 109"/>
                  <a:gd name="T24" fmla="*/ 46 w 75"/>
                  <a:gd name="T25" fmla="*/ 73 h 109"/>
                  <a:gd name="T26" fmla="*/ 56 w 75"/>
                  <a:gd name="T27" fmla="*/ 59 h 109"/>
                  <a:gd name="T28" fmla="*/ 66 w 75"/>
                  <a:gd name="T29" fmla="*/ 43 h 109"/>
                  <a:gd name="T30" fmla="*/ 69 w 75"/>
                  <a:gd name="T31" fmla="*/ 30 h 109"/>
                  <a:gd name="T32" fmla="*/ 72 w 75"/>
                  <a:gd name="T33" fmla="*/ 17 h 109"/>
                  <a:gd name="T34" fmla="*/ 75 w 75"/>
                  <a:gd name="T35" fmla="*/ 0 h 109"/>
                  <a:gd name="T36" fmla="*/ 50 w 75"/>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109">
                    <a:moveTo>
                      <a:pt x="50" y="0"/>
                    </a:moveTo>
                    <a:lnTo>
                      <a:pt x="46" y="11"/>
                    </a:lnTo>
                    <a:lnTo>
                      <a:pt x="43" y="23"/>
                    </a:lnTo>
                    <a:lnTo>
                      <a:pt x="40" y="36"/>
                    </a:lnTo>
                    <a:lnTo>
                      <a:pt x="36" y="46"/>
                    </a:lnTo>
                    <a:lnTo>
                      <a:pt x="26" y="59"/>
                    </a:lnTo>
                    <a:lnTo>
                      <a:pt x="20" y="69"/>
                    </a:lnTo>
                    <a:lnTo>
                      <a:pt x="10" y="80"/>
                    </a:lnTo>
                    <a:lnTo>
                      <a:pt x="0" y="90"/>
                    </a:lnTo>
                    <a:lnTo>
                      <a:pt x="20" y="109"/>
                    </a:lnTo>
                    <a:lnTo>
                      <a:pt x="30" y="99"/>
                    </a:lnTo>
                    <a:lnTo>
                      <a:pt x="40" y="83"/>
                    </a:lnTo>
                    <a:lnTo>
                      <a:pt x="46" y="73"/>
                    </a:lnTo>
                    <a:lnTo>
                      <a:pt x="56" y="59"/>
                    </a:lnTo>
                    <a:lnTo>
                      <a:pt x="66" y="43"/>
                    </a:lnTo>
                    <a:lnTo>
                      <a:pt x="69" y="30"/>
                    </a:lnTo>
                    <a:lnTo>
                      <a:pt x="72" y="17"/>
                    </a:lnTo>
                    <a:lnTo>
                      <a:pt x="75" y="0"/>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96" name="Freeform 296">
                <a:extLst>
                  <a:ext uri="{FF2B5EF4-FFF2-40B4-BE49-F238E27FC236}">
                    <a16:creationId xmlns:a16="http://schemas.microsoft.com/office/drawing/2014/main" id="{7E240EB4-5EB5-9D61-84DB-838DECAC5281}"/>
                  </a:ext>
                </a:extLst>
              </p:cNvPr>
              <p:cNvSpPr>
                <a:spLocks/>
              </p:cNvSpPr>
              <p:nvPr/>
            </p:nvSpPr>
            <p:spPr bwMode="auto">
              <a:xfrm>
                <a:off x="2088" y="2536"/>
                <a:ext cx="16" cy="83"/>
              </a:xfrm>
              <a:custGeom>
                <a:avLst/>
                <a:gdLst>
                  <a:gd name="T0" fmla="*/ 27 w 47"/>
                  <a:gd name="T1" fmla="*/ 0 h 248"/>
                  <a:gd name="T2" fmla="*/ 12 w 47"/>
                  <a:gd name="T3" fmla="*/ 32 h 248"/>
                  <a:gd name="T4" fmla="*/ 4 w 47"/>
                  <a:gd name="T5" fmla="*/ 60 h 248"/>
                  <a:gd name="T6" fmla="*/ 0 w 47"/>
                  <a:gd name="T7" fmla="*/ 94 h 248"/>
                  <a:gd name="T8" fmla="*/ 0 w 47"/>
                  <a:gd name="T9" fmla="*/ 124 h 248"/>
                  <a:gd name="T10" fmla="*/ 4 w 47"/>
                  <a:gd name="T11" fmla="*/ 154 h 248"/>
                  <a:gd name="T12" fmla="*/ 4 w 47"/>
                  <a:gd name="T13" fmla="*/ 187 h 248"/>
                  <a:gd name="T14" fmla="*/ 7 w 47"/>
                  <a:gd name="T15" fmla="*/ 218 h 248"/>
                  <a:gd name="T16" fmla="*/ 4 w 47"/>
                  <a:gd name="T17" fmla="*/ 248 h 248"/>
                  <a:gd name="T18" fmla="*/ 30 w 47"/>
                  <a:gd name="T19" fmla="*/ 248 h 248"/>
                  <a:gd name="T20" fmla="*/ 34 w 47"/>
                  <a:gd name="T21" fmla="*/ 218 h 248"/>
                  <a:gd name="T22" fmla="*/ 30 w 47"/>
                  <a:gd name="T23" fmla="*/ 187 h 248"/>
                  <a:gd name="T24" fmla="*/ 30 w 47"/>
                  <a:gd name="T25" fmla="*/ 154 h 248"/>
                  <a:gd name="T26" fmla="*/ 27 w 47"/>
                  <a:gd name="T27" fmla="*/ 124 h 248"/>
                  <a:gd name="T28" fmla="*/ 27 w 47"/>
                  <a:gd name="T29" fmla="*/ 94 h 248"/>
                  <a:gd name="T30" fmla="*/ 30 w 47"/>
                  <a:gd name="T31" fmla="*/ 68 h 248"/>
                  <a:gd name="T32" fmla="*/ 37 w 47"/>
                  <a:gd name="T33" fmla="*/ 37 h 248"/>
                  <a:gd name="T34" fmla="*/ 47 w 47"/>
                  <a:gd name="T35" fmla="*/ 15 h 248"/>
                  <a:gd name="T36" fmla="*/ 27 w 47"/>
                  <a:gd name="T3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248">
                    <a:moveTo>
                      <a:pt x="27" y="0"/>
                    </a:moveTo>
                    <a:lnTo>
                      <a:pt x="12" y="32"/>
                    </a:lnTo>
                    <a:lnTo>
                      <a:pt x="4" y="60"/>
                    </a:lnTo>
                    <a:lnTo>
                      <a:pt x="0" y="94"/>
                    </a:lnTo>
                    <a:lnTo>
                      <a:pt x="0" y="124"/>
                    </a:lnTo>
                    <a:lnTo>
                      <a:pt x="4" y="154"/>
                    </a:lnTo>
                    <a:lnTo>
                      <a:pt x="4" y="187"/>
                    </a:lnTo>
                    <a:lnTo>
                      <a:pt x="7" y="218"/>
                    </a:lnTo>
                    <a:lnTo>
                      <a:pt x="4" y="248"/>
                    </a:lnTo>
                    <a:lnTo>
                      <a:pt x="30" y="248"/>
                    </a:lnTo>
                    <a:lnTo>
                      <a:pt x="34" y="218"/>
                    </a:lnTo>
                    <a:lnTo>
                      <a:pt x="30" y="187"/>
                    </a:lnTo>
                    <a:lnTo>
                      <a:pt x="30" y="154"/>
                    </a:lnTo>
                    <a:lnTo>
                      <a:pt x="27" y="124"/>
                    </a:lnTo>
                    <a:lnTo>
                      <a:pt x="27" y="94"/>
                    </a:lnTo>
                    <a:lnTo>
                      <a:pt x="30" y="68"/>
                    </a:lnTo>
                    <a:lnTo>
                      <a:pt x="37" y="37"/>
                    </a:lnTo>
                    <a:lnTo>
                      <a:pt x="47" y="15"/>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97" name="Freeform 297">
                <a:extLst>
                  <a:ext uri="{FF2B5EF4-FFF2-40B4-BE49-F238E27FC236}">
                    <a16:creationId xmlns:a16="http://schemas.microsoft.com/office/drawing/2014/main" id="{FEC9F66D-9B9F-EFDF-BC74-C57A360EF1B0}"/>
                  </a:ext>
                </a:extLst>
              </p:cNvPr>
              <p:cNvSpPr>
                <a:spLocks/>
              </p:cNvSpPr>
              <p:nvPr/>
            </p:nvSpPr>
            <p:spPr bwMode="auto">
              <a:xfrm>
                <a:off x="2082" y="2442"/>
                <a:ext cx="25" cy="99"/>
              </a:xfrm>
              <a:custGeom>
                <a:avLst/>
                <a:gdLst>
                  <a:gd name="T0" fmla="*/ 0 w 77"/>
                  <a:gd name="T1" fmla="*/ 14 h 297"/>
                  <a:gd name="T2" fmla="*/ 0 w 77"/>
                  <a:gd name="T3" fmla="*/ 12 h 297"/>
                  <a:gd name="T4" fmla="*/ 7 w 77"/>
                  <a:gd name="T5" fmla="*/ 37 h 297"/>
                  <a:gd name="T6" fmla="*/ 17 w 77"/>
                  <a:gd name="T7" fmla="*/ 71 h 297"/>
                  <a:gd name="T8" fmla="*/ 27 w 77"/>
                  <a:gd name="T9" fmla="*/ 111 h 297"/>
                  <a:gd name="T10" fmla="*/ 37 w 77"/>
                  <a:gd name="T11" fmla="*/ 154 h 297"/>
                  <a:gd name="T12" fmla="*/ 47 w 77"/>
                  <a:gd name="T13" fmla="*/ 196 h 297"/>
                  <a:gd name="T14" fmla="*/ 49 w 77"/>
                  <a:gd name="T15" fmla="*/ 233 h 297"/>
                  <a:gd name="T16" fmla="*/ 49 w 77"/>
                  <a:gd name="T17" fmla="*/ 268 h 297"/>
                  <a:gd name="T18" fmla="*/ 47 w 77"/>
                  <a:gd name="T19" fmla="*/ 283 h 297"/>
                  <a:gd name="T20" fmla="*/ 66 w 77"/>
                  <a:gd name="T21" fmla="*/ 297 h 297"/>
                  <a:gd name="T22" fmla="*/ 77 w 77"/>
                  <a:gd name="T23" fmla="*/ 268 h 297"/>
                  <a:gd name="T24" fmla="*/ 77 w 77"/>
                  <a:gd name="T25" fmla="*/ 233 h 297"/>
                  <a:gd name="T26" fmla="*/ 74 w 77"/>
                  <a:gd name="T27" fmla="*/ 191 h 297"/>
                  <a:gd name="T28" fmla="*/ 64 w 77"/>
                  <a:gd name="T29" fmla="*/ 147 h 297"/>
                  <a:gd name="T30" fmla="*/ 54 w 77"/>
                  <a:gd name="T31" fmla="*/ 104 h 297"/>
                  <a:gd name="T32" fmla="*/ 44 w 77"/>
                  <a:gd name="T33" fmla="*/ 64 h 297"/>
                  <a:gd name="T34" fmla="*/ 34 w 77"/>
                  <a:gd name="T35" fmla="*/ 32 h 297"/>
                  <a:gd name="T36" fmla="*/ 27 w 77"/>
                  <a:gd name="T37" fmla="*/ 4 h 297"/>
                  <a:gd name="T38" fmla="*/ 27 w 77"/>
                  <a:gd name="T39" fmla="*/ 0 h 297"/>
                  <a:gd name="T40" fmla="*/ 0 w 77"/>
                  <a:gd name="T41" fmla="*/ 14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297">
                    <a:moveTo>
                      <a:pt x="0" y="14"/>
                    </a:moveTo>
                    <a:lnTo>
                      <a:pt x="0" y="12"/>
                    </a:lnTo>
                    <a:lnTo>
                      <a:pt x="7" y="37"/>
                    </a:lnTo>
                    <a:lnTo>
                      <a:pt x="17" y="71"/>
                    </a:lnTo>
                    <a:lnTo>
                      <a:pt x="27" y="111"/>
                    </a:lnTo>
                    <a:lnTo>
                      <a:pt x="37" y="154"/>
                    </a:lnTo>
                    <a:lnTo>
                      <a:pt x="47" y="196"/>
                    </a:lnTo>
                    <a:lnTo>
                      <a:pt x="49" y="233"/>
                    </a:lnTo>
                    <a:lnTo>
                      <a:pt x="49" y="268"/>
                    </a:lnTo>
                    <a:lnTo>
                      <a:pt x="47" y="283"/>
                    </a:lnTo>
                    <a:lnTo>
                      <a:pt x="66" y="297"/>
                    </a:lnTo>
                    <a:lnTo>
                      <a:pt x="77" y="268"/>
                    </a:lnTo>
                    <a:lnTo>
                      <a:pt x="77" y="233"/>
                    </a:lnTo>
                    <a:lnTo>
                      <a:pt x="74" y="191"/>
                    </a:lnTo>
                    <a:lnTo>
                      <a:pt x="64" y="147"/>
                    </a:lnTo>
                    <a:lnTo>
                      <a:pt x="54" y="104"/>
                    </a:lnTo>
                    <a:lnTo>
                      <a:pt x="44" y="64"/>
                    </a:lnTo>
                    <a:lnTo>
                      <a:pt x="34" y="32"/>
                    </a:lnTo>
                    <a:lnTo>
                      <a:pt x="27" y="4"/>
                    </a:lnTo>
                    <a:lnTo>
                      <a:pt x="27"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98" name="Freeform 298">
                <a:extLst>
                  <a:ext uri="{FF2B5EF4-FFF2-40B4-BE49-F238E27FC236}">
                    <a16:creationId xmlns:a16="http://schemas.microsoft.com/office/drawing/2014/main" id="{CE9B2232-7FB9-F02B-710F-DC4C2AC06BB6}"/>
                  </a:ext>
                </a:extLst>
              </p:cNvPr>
              <p:cNvSpPr>
                <a:spLocks/>
              </p:cNvSpPr>
              <p:nvPr/>
            </p:nvSpPr>
            <p:spPr bwMode="auto">
              <a:xfrm>
                <a:off x="2064" y="2416"/>
                <a:ext cx="27" cy="31"/>
              </a:xfrm>
              <a:custGeom>
                <a:avLst/>
                <a:gdLst>
                  <a:gd name="T0" fmla="*/ 0 w 79"/>
                  <a:gd name="T1" fmla="*/ 14 h 93"/>
                  <a:gd name="T2" fmla="*/ 17 w 79"/>
                  <a:gd name="T3" fmla="*/ 34 h 93"/>
                  <a:gd name="T4" fmla="*/ 30 w 79"/>
                  <a:gd name="T5" fmla="*/ 53 h 93"/>
                  <a:gd name="T6" fmla="*/ 46 w 79"/>
                  <a:gd name="T7" fmla="*/ 74 h 93"/>
                  <a:gd name="T8" fmla="*/ 52 w 79"/>
                  <a:gd name="T9" fmla="*/ 93 h 93"/>
                  <a:gd name="T10" fmla="*/ 79 w 79"/>
                  <a:gd name="T11" fmla="*/ 79 h 93"/>
                  <a:gd name="T12" fmla="*/ 66 w 79"/>
                  <a:gd name="T13" fmla="*/ 59 h 93"/>
                  <a:gd name="T14" fmla="*/ 49 w 79"/>
                  <a:gd name="T15" fmla="*/ 41 h 93"/>
                  <a:gd name="T16" fmla="*/ 36 w 79"/>
                  <a:gd name="T17" fmla="*/ 20 h 93"/>
                  <a:gd name="T18" fmla="*/ 20 w 79"/>
                  <a:gd name="T19" fmla="*/ 0 h 93"/>
                  <a:gd name="T20" fmla="*/ 0 w 79"/>
                  <a:gd name="T21" fmla="*/ 1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93">
                    <a:moveTo>
                      <a:pt x="0" y="14"/>
                    </a:moveTo>
                    <a:lnTo>
                      <a:pt x="17" y="34"/>
                    </a:lnTo>
                    <a:lnTo>
                      <a:pt x="30" y="53"/>
                    </a:lnTo>
                    <a:lnTo>
                      <a:pt x="46" y="74"/>
                    </a:lnTo>
                    <a:lnTo>
                      <a:pt x="52" y="93"/>
                    </a:lnTo>
                    <a:lnTo>
                      <a:pt x="79" y="79"/>
                    </a:lnTo>
                    <a:lnTo>
                      <a:pt x="66" y="59"/>
                    </a:lnTo>
                    <a:lnTo>
                      <a:pt x="49" y="41"/>
                    </a:lnTo>
                    <a:lnTo>
                      <a:pt x="36" y="20"/>
                    </a:lnTo>
                    <a:lnTo>
                      <a:pt x="20"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099" name="Freeform 299">
                <a:extLst>
                  <a:ext uri="{FF2B5EF4-FFF2-40B4-BE49-F238E27FC236}">
                    <a16:creationId xmlns:a16="http://schemas.microsoft.com/office/drawing/2014/main" id="{538D1530-F9BD-D71F-F7DA-F543D1DC43D0}"/>
                  </a:ext>
                </a:extLst>
              </p:cNvPr>
              <p:cNvSpPr>
                <a:spLocks/>
              </p:cNvSpPr>
              <p:nvPr/>
            </p:nvSpPr>
            <p:spPr bwMode="auto">
              <a:xfrm>
                <a:off x="2046" y="2404"/>
                <a:ext cx="25" cy="16"/>
              </a:xfrm>
              <a:custGeom>
                <a:avLst/>
                <a:gdLst>
                  <a:gd name="T0" fmla="*/ 0 w 74"/>
                  <a:gd name="T1" fmla="*/ 26 h 50"/>
                  <a:gd name="T2" fmla="*/ 4 w 74"/>
                  <a:gd name="T3" fmla="*/ 26 h 50"/>
                  <a:gd name="T4" fmla="*/ 17 w 74"/>
                  <a:gd name="T5" fmla="*/ 30 h 50"/>
                  <a:gd name="T6" fmla="*/ 31 w 74"/>
                  <a:gd name="T7" fmla="*/ 32 h 50"/>
                  <a:gd name="T8" fmla="*/ 41 w 74"/>
                  <a:gd name="T9" fmla="*/ 40 h 50"/>
                  <a:gd name="T10" fmla="*/ 54 w 74"/>
                  <a:gd name="T11" fmla="*/ 50 h 50"/>
                  <a:gd name="T12" fmla="*/ 74 w 74"/>
                  <a:gd name="T13" fmla="*/ 35 h 50"/>
                  <a:gd name="T14" fmla="*/ 61 w 74"/>
                  <a:gd name="T15" fmla="*/ 20 h 50"/>
                  <a:gd name="T16" fmla="*/ 44 w 74"/>
                  <a:gd name="T17" fmla="*/ 6 h 50"/>
                  <a:gd name="T18" fmla="*/ 24 w 74"/>
                  <a:gd name="T19" fmla="*/ 3 h 50"/>
                  <a:gd name="T20" fmla="*/ 4 w 74"/>
                  <a:gd name="T21" fmla="*/ 0 h 50"/>
                  <a:gd name="T22" fmla="*/ 7 w 74"/>
                  <a:gd name="T23" fmla="*/ 0 h 50"/>
                  <a:gd name="T24" fmla="*/ 0 w 74"/>
                  <a:gd name="T25" fmla="*/ 2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50">
                    <a:moveTo>
                      <a:pt x="0" y="26"/>
                    </a:moveTo>
                    <a:lnTo>
                      <a:pt x="4" y="26"/>
                    </a:lnTo>
                    <a:lnTo>
                      <a:pt x="17" y="30"/>
                    </a:lnTo>
                    <a:lnTo>
                      <a:pt x="31" y="32"/>
                    </a:lnTo>
                    <a:lnTo>
                      <a:pt x="41" y="40"/>
                    </a:lnTo>
                    <a:lnTo>
                      <a:pt x="54" y="50"/>
                    </a:lnTo>
                    <a:lnTo>
                      <a:pt x="74" y="35"/>
                    </a:lnTo>
                    <a:lnTo>
                      <a:pt x="61" y="20"/>
                    </a:lnTo>
                    <a:lnTo>
                      <a:pt x="44" y="6"/>
                    </a:lnTo>
                    <a:lnTo>
                      <a:pt x="24" y="3"/>
                    </a:lnTo>
                    <a:lnTo>
                      <a:pt x="4" y="0"/>
                    </a:lnTo>
                    <a:lnTo>
                      <a:pt x="7" y="0"/>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00" name="Freeform 300">
                <a:extLst>
                  <a:ext uri="{FF2B5EF4-FFF2-40B4-BE49-F238E27FC236}">
                    <a16:creationId xmlns:a16="http://schemas.microsoft.com/office/drawing/2014/main" id="{F086C6EA-AAE0-350D-9868-3196C3D2AFFA}"/>
                  </a:ext>
                </a:extLst>
              </p:cNvPr>
              <p:cNvSpPr>
                <a:spLocks/>
              </p:cNvSpPr>
              <p:nvPr/>
            </p:nvSpPr>
            <p:spPr bwMode="auto">
              <a:xfrm>
                <a:off x="2032" y="2358"/>
                <a:ext cx="16" cy="54"/>
              </a:xfrm>
              <a:custGeom>
                <a:avLst/>
                <a:gdLst>
                  <a:gd name="T0" fmla="*/ 27 w 50"/>
                  <a:gd name="T1" fmla="*/ 0 h 163"/>
                  <a:gd name="T2" fmla="*/ 0 w 50"/>
                  <a:gd name="T3" fmla="*/ 0 h 163"/>
                  <a:gd name="T4" fmla="*/ 0 w 50"/>
                  <a:gd name="T5" fmla="*/ 20 h 163"/>
                  <a:gd name="T6" fmla="*/ 3 w 50"/>
                  <a:gd name="T7" fmla="*/ 46 h 163"/>
                  <a:gd name="T8" fmla="*/ 3 w 50"/>
                  <a:gd name="T9" fmla="*/ 70 h 163"/>
                  <a:gd name="T10" fmla="*/ 7 w 50"/>
                  <a:gd name="T11" fmla="*/ 97 h 163"/>
                  <a:gd name="T12" fmla="*/ 13 w 50"/>
                  <a:gd name="T13" fmla="*/ 120 h 163"/>
                  <a:gd name="T14" fmla="*/ 17 w 50"/>
                  <a:gd name="T15" fmla="*/ 140 h 163"/>
                  <a:gd name="T16" fmla="*/ 30 w 50"/>
                  <a:gd name="T17" fmla="*/ 152 h 163"/>
                  <a:gd name="T18" fmla="*/ 43 w 50"/>
                  <a:gd name="T19" fmla="*/ 163 h 163"/>
                  <a:gd name="T20" fmla="*/ 50 w 50"/>
                  <a:gd name="T21" fmla="*/ 137 h 163"/>
                  <a:gd name="T22" fmla="*/ 50 w 50"/>
                  <a:gd name="T23" fmla="*/ 132 h 163"/>
                  <a:gd name="T24" fmla="*/ 43 w 50"/>
                  <a:gd name="T25" fmla="*/ 127 h 163"/>
                  <a:gd name="T26" fmla="*/ 40 w 50"/>
                  <a:gd name="T27" fmla="*/ 113 h 163"/>
                  <a:gd name="T28" fmla="*/ 33 w 50"/>
                  <a:gd name="T29" fmla="*/ 90 h 163"/>
                  <a:gd name="T30" fmla="*/ 30 w 50"/>
                  <a:gd name="T31" fmla="*/ 70 h 163"/>
                  <a:gd name="T32" fmla="*/ 30 w 50"/>
                  <a:gd name="T33" fmla="*/ 46 h 163"/>
                  <a:gd name="T34" fmla="*/ 27 w 50"/>
                  <a:gd name="T35" fmla="*/ 20 h 163"/>
                  <a:gd name="T36" fmla="*/ 27 w 50"/>
                  <a:gd name="T37" fmla="*/ 0 h 163"/>
                  <a:gd name="T38" fmla="*/ 0 w 50"/>
                  <a:gd name="T39" fmla="*/ 0 h 163"/>
                  <a:gd name="T40" fmla="*/ 27 w 50"/>
                  <a:gd name="T41" fmla="*/ 0 h 163"/>
                  <a:gd name="T42" fmla="*/ 13 w 50"/>
                  <a:gd name="T43" fmla="*/ 0 h 163"/>
                  <a:gd name="T44" fmla="*/ 0 w 50"/>
                  <a:gd name="T45" fmla="*/ 0 h 163"/>
                  <a:gd name="T46" fmla="*/ 27 w 50"/>
                  <a:gd name="T4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163">
                    <a:moveTo>
                      <a:pt x="27" y="0"/>
                    </a:moveTo>
                    <a:lnTo>
                      <a:pt x="0" y="0"/>
                    </a:lnTo>
                    <a:lnTo>
                      <a:pt x="0" y="20"/>
                    </a:lnTo>
                    <a:lnTo>
                      <a:pt x="3" y="46"/>
                    </a:lnTo>
                    <a:lnTo>
                      <a:pt x="3" y="70"/>
                    </a:lnTo>
                    <a:lnTo>
                      <a:pt x="7" y="97"/>
                    </a:lnTo>
                    <a:lnTo>
                      <a:pt x="13" y="120"/>
                    </a:lnTo>
                    <a:lnTo>
                      <a:pt x="17" y="140"/>
                    </a:lnTo>
                    <a:lnTo>
                      <a:pt x="30" y="152"/>
                    </a:lnTo>
                    <a:lnTo>
                      <a:pt x="43" y="163"/>
                    </a:lnTo>
                    <a:lnTo>
                      <a:pt x="50" y="137"/>
                    </a:lnTo>
                    <a:lnTo>
                      <a:pt x="50" y="132"/>
                    </a:lnTo>
                    <a:lnTo>
                      <a:pt x="43" y="127"/>
                    </a:lnTo>
                    <a:lnTo>
                      <a:pt x="40" y="113"/>
                    </a:lnTo>
                    <a:lnTo>
                      <a:pt x="33" y="90"/>
                    </a:lnTo>
                    <a:lnTo>
                      <a:pt x="30" y="70"/>
                    </a:lnTo>
                    <a:lnTo>
                      <a:pt x="30" y="46"/>
                    </a:lnTo>
                    <a:lnTo>
                      <a:pt x="27" y="20"/>
                    </a:lnTo>
                    <a:lnTo>
                      <a:pt x="27" y="0"/>
                    </a:lnTo>
                    <a:lnTo>
                      <a:pt x="0" y="0"/>
                    </a:lnTo>
                    <a:lnTo>
                      <a:pt x="27" y="0"/>
                    </a:lnTo>
                    <a:lnTo>
                      <a:pt x="13" y="0"/>
                    </a:lnTo>
                    <a:lnTo>
                      <a:pt x="0" y="0"/>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01" name="Freeform 301">
                <a:extLst>
                  <a:ext uri="{FF2B5EF4-FFF2-40B4-BE49-F238E27FC236}">
                    <a16:creationId xmlns:a16="http://schemas.microsoft.com/office/drawing/2014/main" id="{BDC13FA3-53C1-A4AD-D891-F6E295B8B914}"/>
                  </a:ext>
                </a:extLst>
              </p:cNvPr>
              <p:cNvSpPr>
                <a:spLocks/>
              </p:cNvSpPr>
              <p:nvPr/>
            </p:nvSpPr>
            <p:spPr bwMode="auto">
              <a:xfrm>
                <a:off x="2032" y="2358"/>
                <a:ext cx="16" cy="54"/>
              </a:xfrm>
              <a:custGeom>
                <a:avLst/>
                <a:gdLst>
                  <a:gd name="T0" fmla="*/ 40 w 50"/>
                  <a:gd name="T1" fmla="*/ 163 h 163"/>
                  <a:gd name="T2" fmla="*/ 47 w 50"/>
                  <a:gd name="T3" fmla="*/ 149 h 163"/>
                  <a:gd name="T4" fmla="*/ 40 w 50"/>
                  <a:gd name="T5" fmla="*/ 129 h 163"/>
                  <a:gd name="T6" fmla="*/ 37 w 50"/>
                  <a:gd name="T7" fmla="*/ 113 h 163"/>
                  <a:gd name="T8" fmla="*/ 33 w 50"/>
                  <a:gd name="T9" fmla="*/ 93 h 163"/>
                  <a:gd name="T10" fmla="*/ 30 w 50"/>
                  <a:gd name="T11" fmla="*/ 77 h 163"/>
                  <a:gd name="T12" fmla="*/ 27 w 50"/>
                  <a:gd name="T13" fmla="*/ 60 h 163"/>
                  <a:gd name="T14" fmla="*/ 27 w 50"/>
                  <a:gd name="T15" fmla="*/ 43 h 163"/>
                  <a:gd name="T16" fmla="*/ 27 w 50"/>
                  <a:gd name="T17" fmla="*/ 20 h 163"/>
                  <a:gd name="T18" fmla="*/ 27 w 50"/>
                  <a:gd name="T19" fmla="*/ 0 h 163"/>
                  <a:gd name="T20" fmla="*/ 0 w 50"/>
                  <a:gd name="T21" fmla="*/ 0 h 163"/>
                  <a:gd name="T22" fmla="*/ 0 w 50"/>
                  <a:gd name="T23" fmla="*/ 20 h 163"/>
                  <a:gd name="T24" fmla="*/ 0 w 50"/>
                  <a:gd name="T25" fmla="*/ 43 h 163"/>
                  <a:gd name="T26" fmla="*/ 0 w 50"/>
                  <a:gd name="T27" fmla="*/ 60 h 163"/>
                  <a:gd name="T28" fmla="*/ 3 w 50"/>
                  <a:gd name="T29" fmla="*/ 83 h 163"/>
                  <a:gd name="T30" fmla="*/ 7 w 50"/>
                  <a:gd name="T31" fmla="*/ 100 h 163"/>
                  <a:gd name="T32" fmla="*/ 10 w 50"/>
                  <a:gd name="T33" fmla="*/ 120 h 163"/>
                  <a:gd name="T34" fmla="*/ 13 w 50"/>
                  <a:gd name="T35" fmla="*/ 137 h 163"/>
                  <a:gd name="T36" fmla="*/ 20 w 50"/>
                  <a:gd name="T37" fmla="*/ 157 h 163"/>
                  <a:gd name="T38" fmla="*/ 27 w 50"/>
                  <a:gd name="T39" fmla="*/ 143 h 163"/>
                  <a:gd name="T40" fmla="*/ 40 w 50"/>
                  <a:gd name="T41" fmla="*/ 163 h 163"/>
                  <a:gd name="T42" fmla="*/ 50 w 50"/>
                  <a:gd name="T43" fmla="*/ 160 h 163"/>
                  <a:gd name="T44" fmla="*/ 47 w 50"/>
                  <a:gd name="T45" fmla="*/ 149 h 163"/>
                  <a:gd name="T46" fmla="*/ 40 w 50"/>
                  <a:gd name="T4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163">
                    <a:moveTo>
                      <a:pt x="40" y="163"/>
                    </a:moveTo>
                    <a:lnTo>
                      <a:pt x="47" y="149"/>
                    </a:lnTo>
                    <a:lnTo>
                      <a:pt x="40" y="129"/>
                    </a:lnTo>
                    <a:lnTo>
                      <a:pt x="37" y="113"/>
                    </a:lnTo>
                    <a:lnTo>
                      <a:pt x="33" y="93"/>
                    </a:lnTo>
                    <a:lnTo>
                      <a:pt x="30" y="77"/>
                    </a:lnTo>
                    <a:lnTo>
                      <a:pt x="27" y="60"/>
                    </a:lnTo>
                    <a:lnTo>
                      <a:pt x="27" y="43"/>
                    </a:lnTo>
                    <a:lnTo>
                      <a:pt x="27" y="20"/>
                    </a:lnTo>
                    <a:lnTo>
                      <a:pt x="27" y="0"/>
                    </a:lnTo>
                    <a:lnTo>
                      <a:pt x="0" y="0"/>
                    </a:lnTo>
                    <a:lnTo>
                      <a:pt x="0" y="20"/>
                    </a:lnTo>
                    <a:lnTo>
                      <a:pt x="0" y="43"/>
                    </a:lnTo>
                    <a:lnTo>
                      <a:pt x="0" y="60"/>
                    </a:lnTo>
                    <a:lnTo>
                      <a:pt x="3" y="83"/>
                    </a:lnTo>
                    <a:lnTo>
                      <a:pt x="7" y="100"/>
                    </a:lnTo>
                    <a:lnTo>
                      <a:pt x="10" y="120"/>
                    </a:lnTo>
                    <a:lnTo>
                      <a:pt x="13" y="137"/>
                    </a:lnTo>
                    <a:lnTo>
                      <a:pt x="20" y="157"/>
                    </a:lnTo>
                    <a:lnTo>
                      <a:pt x="27" y="143"/>
                    </a:lnTo>
                    <a:lnTo>
                      <a:pt x="40" y="163"/>
                    </a:lnTo>
                    <a:lnTo>
                      <a:pt x="50" y="160"/>
                    </a:lnTo>
                    <a:lnTo>
                      <a:pt x="47" y="149"/>
                    </a:lnTo>
                    <a:lnTo>
                      <a:pt x="40"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02" name="Freeform 302">
                <a:extLst>
                  <a:ext uri="{FF2B5EF4-FFF2-40B4-BE49-F238E27FC236}">
                    <a16:creationId xmlns:a16="http://schemas.microsoft.com/office/drawing/2014/main" id="{983E80DE-EC23-8076-5422-4273DDDAB458}"/>
                  </a:ext>
                </a:extLst>
              </p:cNvPr>
              <p:cNvSpPr>
                <a:spLocks/>
              </p:cNvSpPr>
              <p:nvPr/>
            </p:nvSpPr>
            <p:spPr bwMode="auto">
              <a:xfrm>
                <a:off x="1998" y="2406"/>
                <a:ext cx="47" cy="23"/>
              </a:xfrm>
              <a:custGeom>
                <a:avLst/>
                <a:gdLst>
                  <a:gd name="T0" fmla="*/ 0 w 142"/>
                  <a:gd name="T1" fmla="*/ 66 h 69"/>
                  <a:gd name="T2" fmla="*/ 23 w 142"/>
                  <a:gd name="T3" fmla="*/ 69 h 69"/>
                  <a:gd name="T4" fmla="*/ 49 w 142"/>
                  <a:gd name="T5" fmla="*/ 66 h 69"/>
                  <a:gd name="T6" fmla="*/ 69 w 142"/>
                  <a:gd name="T7" fmla="*/ 63 h 69"/>
                  <a:gd name="T8" fmla="*/ 92 w 142"/>
                  <a:gd name="T9" fmla="*/ 53 h 69"/>
                  <a:gd name="T10" fmla="*/ 112 w 142"/>
                  <a:gd name="T11" fmla="*/ 44 h 69"/>
                  <a:gd name="T12" fmla="*/ 129 w 142"/>
                  <a:gd name="T13" fmla="*/ 30 h 69"/>
                  <a:gd name="T14" fmla="*/ 139 w 142"/>
                  <a:gd name="T15" fmla="*/ 24 h 69"/>
                  <a:gd name="T16" fmla="*/ 142 w 142"/>
                  <a:gd name="T17" fmla="*/ 20 h 69"/>
                  <a:gd name="T18" fmla="*/ 129 w 142"/>
                  <a:gd name="T19" fmla="*/ 0 h 69"/>
                  <a:gd name="T20" fmla="*/ 125 w 142"/>
                  <a:gd name="T21" fmla="*/ 4 h 69"/>
                  <a:gd name="T22" fmla="*/ 116 w 142"/>
                  <a:gd name="T23" fmla="*/ 10 h 69"/>
                  <a:gd name="T24" fmla="*/ 99 w 142"/>
                  <a:gd name="T25" fmla="*/ 17 h 69"/>
                  <a:gd name="T26" fmla="*/ 80 w 142"/>
                  <a:gd name="T27" fmla="*/ 27 h 69"/>
                  <a:gd name="T28" fmla="*/ 62 w 142"/>
                  <a:gd name="T29" fmla="*/ 37 h 69"/>
                  <a:gd name="T30" fmla="*/ 43 w 142"/>
                  <a:gd name="T31" fmla="*/ 40 h 69"/>
                  <a:gd name="T32" fmla="*/ 23 w 142"/>
                  <a:gd name="T33" fmla="*/ 44 h 69"/>
                  <a:gd name="T34" fmla="*/ 13 w 142"/>
                  <a:gd name="T35" fmla="*/ 40 h 69"/>
                  <a:gd name="T36" fmla="*/ 0 w 142"/>
                  <a:gd name="T3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69">
                    <a:moveTo>
                      <a:pt x="0" y="66"/>
                    </a:moveTo>
                    <a:lnTo>
                      <a:pt x="23" y="69"/>
                    </a:lnTo>
                    <a:lnTo>
                      <a:pt x="49" y="66"/>
                    </a:lnTo>
                    <a:lnTo>
                      <a:pt x="69" y="63"/>
                    </a:lnTo>
                    <a:lnTo>
                      <a:pt x="92" y="53"/>
                    </a:lnTo>
                    <a:lnTo>
                      <a:pt x="112" y="44"/>
                    </a:lnTo>
                    <a:lnTo>
                      <a:pt x="129" y="30"/>
                    </a:lnTo>
                    <a:lnTo>
                      <a:pt x="139" y="24"/>
                    </a:lnTo>
                    <a:lnTo>
                      <a:pt x="142" y="20"/>
                    </a:lnTo>
                    <a:lnTo>
                      <a:pt x="129" y="0"/>
                    </a:lnTo>
                    <a:lnTo>
                      <a:pt x="125" y="4"/>
                    </a:lnTo>
                    <a:lnTo>
                      <a:pt x="116" y="10"/>
                    </a:lnTo>
                    <a:lnTo>
                      <a:pt x="99" y="17"/>
                    </a:lnTo>
                    <a:lnTo>
                      <a:pt x="80" y="27"/>
                    </a:lnTo>
                    <a:lnTo>
                      <a:pt x="62" y="37"/>
                    </a:lnTo>
                    <a:lnTo>
                      <a:pt x="43" y="40"/>
                    </a:lnTo>
                    <a:lnTo>
                      <a:pt x="23" y="44"/>
                    </a:lnTo>
                    <a:lnTo>
                      <a:pt x="13" y="40"/>
                    </a:lnTo>
                    <a:lnTo>
                      <a:pt x="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03" name="Freeform 303">
                <a:extLst>
                  <a:ext uri="{FF2B5EF4-FFF2-40B4-BE49-F238E27FC236}">
                    <a16:creationId xmlns:a16="http://schemas.microsoft.com/office/drawing/2014/main" id="{03835ADE-1975-342C-D9E6-87DB9B114479}"/>
                  </a:ext>
                </a:extLst>
              </p:cNvPr>
              <p:cNvSpPr>
                <a:spLocks/>
              </p:cNvSpPr>
              <p:nvPr/>
            </p:nvSpPr>
            <p:spPr bwMode="auto">
              <a:xfrm>
                <a:off x="1965" y="2417"/>
                <a:ext cx="37" cy="47"/>
              </a:xfrm>
              <a:custGeom>
                <a:avLst/>
                <a:gdLst>
                  <a:gd name="T0" fmla="*/ 28 w 110"/>
                  <a:gd name="T1" fmla="*/ 142 h 142"/>
                  <a:gd name="T2" fmla="*/ 34 w 110"/>
                  <a:gd name="T3" fmla="*/ 113 h 142"/>
                  <a:gd name="T4" fmla="*/ 36 w 110"/>
                  <a:gd name="T5" fmla="*/ 87 h 142"/>
                  <a:gd name="T6" fmla="*/ 44 w 110"/>
                  <a:gd name="T7" fmla="*/ 62 h 142"/>
                  <a:gd name="T8" fmla="*/ 54 w 110"/>
                  <a:gd name="T9" fmla="*/ 46 h 142"/>
                  <a:gd name="T10" fmla="*/ 59 w 110"/>
                  <a:gd name="T11" fmla="*/ 33 h 142"/>
                  <a:gd name="T12" fmla="*/ 66 w 110"/>
                  <a:gd name="T13" fmla="*/ 30 h 142"/>
                  <a:gd name="T14" fmla="*/ 82 w 110"/>
                  <a:gd name="T15" fmla="*/ 26 h 142"/>
                  <a:gd name="T16" fmla="*/ 97 w 110"/>
                  <a:gd name="T17" fmla="*/ 33 h 142"/>
                  <a:gd name="T18" fmla="*/ 110 w 110"/>
                  <a:gd name="T19" fmla="*/ 6 h 142"/>
                  <a:gd name="T20" fmla="*/ 82 w 110"/>
                  <a:gd name="T21" fmla="*/ 0 h 142"/>
                  <a:gd name="T22" fmla="*/ 59 w 110"/>
                  <a:gd name="T23" fmla="*/ 3 h 142"/>
                  <a:gd name="T24" fmla="*/ 40 w 110"/>
                  <a:gd name="T25" fmla="*/ 13 h 142"/>
                  <a:gd name="T26" fmla="*/ 28 w 110"/>
                  <a:gd name="T27" fmla="*/ 33 h 142"/>
                  <a:gd name="T28" fmla="*/ 16 w 110"/>
                  <a:gd name="T29" fmla="*/ 56 h 142"/>
                  <a:gd name="T30" fmla="*/ 11 w 110"/>
                  <a:gd name="T31" fmla="*/ 80 h 142"/>
                  <a:gd name="T32" fmla="*/ 7 w 110"/>
                  <a:gd name="T33" fmla="*/ 107 h 142"/>
                  <a:gd name="T34" fmla="*/ 0 w 110"/>
                  <a:gd name="T35" fmla="*/ 137 h 142"/>
                  <a:gd name="T36" fmla="*/ 28 w 110"/>
                  <a:gd name="T3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42">
                    <a:moveTo>
                      <a:pt x="28" y="142"/>
                    </a:moveTo>
                    <a:lnTo>
                      <a:pt x="34" y="113"/>
                    </a:lnTo>
                    <a:lnTo>
                      <a:pt x="36" y="87"/>
                    </a:lnTo>
                    <a:lnTo>
                      <a:pt x="44" y="62"/>
                    </a:lnTo>
                    <a:lnTo>
                      <a:pt x="54" y="46"/>
                    </a:lnTo>
                    <a:lnTo>
                      <a:pt x="59" y="33"/>
                    </a:lnTo>
                    <a:lnTo>
                      <a:pt x="66" y="30"/>
                    </a:lnTo>
                    <a:lnTo>
                      <a:pt x="82" y="26"/>
                    </a:lnTo>
                    <a:lnTo>
                      <a:pt x="97" y="33"/>
                    </a:lnTo>
                    <a:lnTo>
                      <a:pt x="110" y="6"/>
                    </a:lnTo>
                    <a:lnTo>
                      <a:pt x="82" y="0"/>
                    </a:lnTo>
                    <a:lnTo>
                      <a:pt x="59" y="3"/>
                    </a:lnTo>
                    <a:lnTo>
                      <a:pt x="40" y="13"/>
                    </a:lnTo>
                    <a:lnTo>
                      <a:pt x="28" y="33"/>
                    </a:lnTo>
                    <a:lnTo>
                      <a:pt x="16" y="56"/>
                    </a:lnTo>
                    <a:lnTo>
                      <a:pt x="11" y="80"/>
                    </a:lnTo>
                    <a:lnTo>
                      <a:pt x="7" y="107"/>
                    </a:lnTo>
                    <a:lnTo>
                      <a:pt x="0" y="137"/>
                    </a:lnTo>
                    <a:lnTo>
                      <a:pt x="28"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04" name="Freeform 304">
                <a:extLst>
                  <a:ext uri="{FF2B5EF4-FFF2-40B4-BE49-F238E27FC236}">
                    <a16:creationId xmlns:a16="http://schemas.microsoft.com/office/drawing/2014/main" id="{B6343BEF-5E80-B305-BD6D-0CCACD22BB56}"/>
                  </a:ext>
                </a:extLst>
              </p:cNvPr>
              <p:cNvSpPr>
                <a:spLocks/>
              </p:cNvSpPr>
              <p:nvPr/>
            </p:nvSpPr>
            <p:spPr bwMode="auto">
              <a:xfrm>
                <a:off x="1956" y="2462"/>
                <a:ext cx="18" cy="10"/>
              </a:xfrm>
              <a:custGeom>
                <a:avLst/>
                <a:gdLst>
                  <a:gd name="T0" fmla="*/ 0 w 53"/>
                  <a:gd name="T1" fmla="*/ 25 h 29"/>
                  <a:gd name="T2" fmla="*/ 11 w 53"/>
                  <a:gd name="T3" fmla="*/ 29 h 29"/>
                  <a:gd name="T4" fmla="*/ 30 w 53"/>
                  <a:gd name="T5" fmla="*/ 29 h 29"/>
                  <a:gd name="T6" fmla="*/ 43 w 53"/>
                  <a:gd name="T7" fmla="*/ 23 h 29"/>
                  <a:gd name="T8" fmla="*/ 53 w 53"/>
                  <a:gd name="T9" fmla="*/ 6 h 29"/>
                  <a:gd name="T10" fmla="*/ 27 w 53"/>
                  <a:gd name="T11" fmla="*/ 0 h 29"/>
                  <a:gd name="T12" fmla="*/ 23 w 53"/>
                  <a:gd name="T13" fmla="*/ 3 h 29"/>
                  <a:gd name="T14" fmla="*/ 17 w 53"/>
                  <a:gd name="T15" fmla="*/ 3 h 29"/>
                  <a:gd name="T16" fmla="*/ 7 w 53"/>
                  <a:gd name="T17" fmla="*/ 0 h 29"/>
                  <a:gd name="T18" fmla="*/ 0 w 53"/>
                  <a:gd name="T1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9">
                    <a:moveTo>
                      <a:pt x="0" y="25"/>
                    </a:moveTo>
                    <a:lnTo>
                      <a:pt x="11" y="29"/>
                    </a:lnTo>
                    <a:lnTo>
                      <a:pt x="30" y="29"/>
                    </a:lnTo>
                    <a:lnTo>
                      <a:pt x="43" y="23"/>
                    </a:lnTo>
                    <a:lnTo>
                      <a:pt x="53" y="6"/>
                    </a:lnTo>
                    <a:lnTo>
                      <a:pt x="27" y="0"/>
                    </a:lnTo>
                    <a:lnTo>
                      <a:pt x="23" y="3"/>
                    </a:lnTo>
                    <a:lnTo>
                      <a:pt x="17" y="3"/>
                    </a:lnTo>
                    <a:lnTo>
                      <a:pt x="7"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05" name="Freeform 305">
                <a:extLst>
                  <a:ext uri="{FF2B5EF4-FFF2-40B4-BE49-F238E27FC236}">
                    <a16:creationId xmlns:a16="http://schemas.microsoft.com/office/drawing/2014/main" id="{8A001E74-D616-1F05-0325-3C8C1E85878E}"/>
                  </a:ext>
                </a:extLst>
              </p:cNvPr>
              <p:cNvSpPr>
                <a:spLocks/>
              </p:cNvSpPr>
              <p:nvPr/>
            </p:nvSpPr>
            <p:spPr bwMode="auto">
              <a:xfrm>
                <a:off x="1926" y="2448"/>
                <a:ext cx="32" cy="23"/>
              </a:xfrm>
              <a:custGeom>
                <a:avLst/>
                <a:gdLst>
                  <a:gd name="T0" fmla="*/ 6 w 96"/>
                  <a:gd name="T1" fmla="*/ 27 h 69"/>
                  <a:gd name="T2" fmla="*/ 23 w 96"/>
                  <a:gd name="T3" fmla="*/ 30 h 69"/>
                  <a:gd name="T4" fmla="*/ 44 w 96"/>
                  <a:gd name="T5" fmla="*/ 40 h 69"/>
                  <a:gd name="T6" fmla="*/ 63 w 96"/>
                  <a:gd name="T7" fmla="*/ 53 h 69"/>
                  <a:gd name="T8" fmla="*/ 90 w 96"/>
                  <a:gd name="T9" fmla="*/ 69 h 69"/>
                  <a:gd name="T10" fmla="*/ 96 w 96"/>
                  <a:gd name="T11" fmla="*/ 44 h 69"/>
                  <a:gd name="T12" fmla="*/ 77 w 96"/>
                  <a:gd name="T13" fmla="*/ 33 h 69"/>
                  <a:gd name="T14" fmla="*/ 57 w 96"/>
                  <a:gd name="T15" fmla="*/ 20 h 69"/>
                  <a:gd name="T16" fmla="*/ 30 w 96"/>
                  <a:gd name="T17" fmla="*/ 4 h 69"/>
                  <a:gd name="T18" fmla="*/ 0 w 96"/>
                  <a:gd name="T19" fmla="*/ 0 h 69"/>
                  <a:gd name="T20" fmla="*/ 6 w 96"/>
                  <a:gd name="T21" fmla="*/ 2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69">
                    <a:moveTo>
                      <a:pt x="6" y="27"/>
                    </a:moveTo>
                    <a:lnTo>
                      <a:pt x="23" y="30"/>
                    </a:lnTo>
                    <a:lnTo>
                      <a:pt x="44" y="40"/>
                    </a:lnTo>
                    <a:lnTo>
                      <a:pt x="63" y="53"/>
                    </a:lnTo>
                    <a:lnTo>
                      <a:pt x="90" y="69"/>
                    </a:lnTo>
                    <a:lnTo>
                      <a:pt x="96" y="44"/>
                    </a:lnTo>
                    <a:lnTo>
                      <a:pt x="77" y="33"/>
                    </a:lnTo>
                    <a:lnTo>
                      <a:pt x="57" y="20"/>
                    </a:lnTo>
                    <a:lnTo>
                      <a:pt x="30" y="4"/>
                    </a:lnTo>
                    <a:lnTo>
                      <a:pt x="0" y="0"/>
                    </a:lnTo>
                    <a:lnTo>
                      <a:pt x="6"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06" name="Freeform 306">
                <a:extLst>
                  <a:ext uri="{FF2B5EF4-FFF2-40B4-BE49-F238E27FC236}">
                    <a16:creationId xmlns:a16="http://schemas.microsoft.com/office/drawing/2014/main" id="{018A6B11-EB91-ED88-D7F3-FEFA8C7A11DA}"/>
                  </a:ext>
                </a:extLst>
              </p:cNvPr>
              <p:cNvSpPr>
                <a:spLocks/>
              </p:cNvSpPr>
              <p:nvPr/>
            </p:nvSpPr>
            <p:spPr bwMode="auto">
              <a:xfrm>
                <a:off x="1881" y="2448"/>
                <a:ext cx="47" cy="31"/>
              </a:xfrm>
              <a:custGeom>
                <a:avLst/>
                <a:gdLst>
                  <a:gd name="T0" fmla="*/ 7 w 142"/>
                  <a:gd name="T1" fmla="*/ 93 h 93"/>
                  <a:gd name="T2" fmla="*/ 30 w 142"/>
                  <a:gd name="T3" fmla="*/ 86 h 93"/>
                  <a:gd name="T4" fmla="*/ 47 w 142"/>
                  <a:gd name="T5" fmla="*/ 73 h 93"/>
                  <a:gd name="T6" fmla="*/ 62 w 142"/>
                  <a:gd name="T7" fmla="*/ 63 h 93"/>
                  <a:gd name="T8" fmla="*/ 80 w 142"/>
                  <a:gd name="T9" fmla="*/ 53 h 93"/>
                  <a:gd name="T10" fmla="*/ 97 w 142"/>
                  <a:gd name="T11" fmla="*/ 43 h 93"/>
                  <a:gd name="T12" fmla="*/ 113 w 142"/>
                  <a:gd name="T13" fmla="*/ 37 h 93"/>
                  <a:gd name="T14" fmla="*/ 126 w 142"/>
                  <a:gd name="T15" fmla="*/ 29 h 93"/>
                  <a:gd name="T16" fmla="*/ 142 w 142"/>
                  <a:gd name="T17" fmla="*/ 26 h 93"/>
                  <a:gd name="T18" fmla="*/ 137 w 142"/>
                  <a:gd name="T19" fmla="*/ 0 h 93"/>
                  <a:gd name="T20" fmla="*/ 119 w 142"/>
                  <a:gd name="T21" fmla="*/ 4 h 93"/>
                  <a:gd name="T22" fmla="*/ 99 w 142"/>
                  <a:gd name="T23" fmla="*/ 9 h 93"/>
                  <a:gd name="T24" fmla="*/ 82 w 142"/>
                  <a:gd name="T25" fmla="*/ 24 h 93"/>
                  <a:gd name="T26" fmla="*/ 67 w 142"/>
                  <a:gd name="T27" fmla="*/ 33 h 93"/>
                  <a:gd name="T28" fmla="*/ 50 w 142"/>
                  <a:gd name="T29" fmla="*/ 43 h 93"/>
                  <a:gd name="T30" fmla="*/ 33 w 142"/>
                  <a:gd name="T31" fmla="*/ 53 h 93"/>
                  <a:gd name="T32" fmla="*/ 17 w 142"/>
                  <a:gd name="T33" fmla="*/ 59 h 93"/>
                  <a:gd name="T34" fmla="*/ 0 w 142"/>
                  <a:gd name="T35" fmla="*/ 66 h 93"/>
                  <a:gd name="T36" fmla="*/ 7 w 142"/>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93">
                    <a:moveTo>
                      <a:pt x="7" y="93"/>
                    </a:moveTo>
                    <a:lnTo>
                      <a:pt x="30" y="86"/>
                    </a:lnTo>
                    <a:lnTo>
                      <a:pt x="47" y="73"/>
                    </a:lnTo>
                    <a:lnTo>
                      <a:pt x="62" y="63"/>
                    </a:lnTo>
                    <a:lnTo>
                      <a:pt x="80" y="53"/>
                    </a:lnTo>
                    <a:lnTo>
                      <a:pt x="97" y="43"/>
                    </a:lnTo>
                    <a:lnTo>
                      <a:pt x="113" y="37"/>
                    </a:lnTo>
                    <a:lnTo>
                      <a:pt x="126" y="29"/>
                    </a:lnTo>
                    <a:lnTo>
                      <a:pt x="142" y="26"/>
                    </a:lnTo>
                    <a:lnTo>
                      <a:pt x="137" y="0"/>
                    </a:lnTo>
                    <a:lnTo>
                      <a:pt x="119" y="4"/>
                    </a:lnTo>
                    <a:lnTo>
                      <a:pt x="99" y="9"/>
                    </a:lnTo>
                    <a:lnTo>
                      <a:pt x="82" y="24"/>
                    </a:lnTo>
                    <a:lnTo>
                      <a:pt x="67" y="33"/>
                    </a:lnTo>
                    <a:lnTo>
                      <a:pt x="50" y="43"/>
                    </a:lnTo>
                    <a:lnTo>
                      <a:pt x="33" y="53"/>
                    </a:lnTo>
                    <a:lnTo>
                      <a:pt x="17" y="59"/>
                    </a:lnTo>
                    <a:lnTo>
                      <a:pt x="0" y="66"/>
                    </a:lnTo>
                    <a:lnTo>
                      <a:pt x="7"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07" name="Freeform 307">
                <a:extLst>
                  <a:ext uri="{FF2B5EF4-FFF2-40B4-BE49-F238E27FC236}">
                    <a16:creationId xmlns:a16="http://schemas.microsoft.com/office/drawing/2014/main" id="{523B3038-90FD-84B4-84D5-19F6353B6873}"/>
                  </a:ext>
                </a:extLst>
              </p:cNvPr>
              <p:cNvSpPr>
                <a:spLocks/>
              </p:cNvSpPr>
              <p:nvPr/>
            </p:nvSpPr>
            <p:spPr bwMode="auto">
              <a:xfrm>
                <a:off x="1864" y="2470"/>
                <a:ext cx="19" cy="23"/>
              </a:xfrm>
              <a:custGeom>
                <a:avLst/>
                <a:gdLst>
                  <a:gd name="T0" fmla="*/ 6 w 55"/>
                  <a:gd name="T1" fmla="*/ 69 h 69"/>
                  <a:gd name="T2" fmla="*/ 25 w 55"/>
                  <a:gd name="T3" fmla="*/ 60 h 69"/>
                  <a:gd name="T4" fmla="*/ 39 w 55"/>
                  <a:gd name="T5" fmla="*/ 40 h 69"/>
                  <a:gd name="T6" fmla="*/ 49 w 55"/>
                  <a:gd name="T7" fmla="*/ 30 h 69"/>
                  <a:gd name="T8" fmla="*/ 55 w 55"/>
                  <a:gd name="T9" fmla="*/ 27 h 69"/>
                  <a:gd name="T10" fmla="*/ 49 w 55"/>
                  <a:gd name="T11" fmla="*/ 0 h 69"/>
                  <a:gd name="T12" fmla="*/ 29 w 55"/>
                  <a:gd name="T13" fmla="*/ 10 h 69"/>
                  <a:gd name="T14" fmla="*/ 20 w 55"/>
                  <a:gd name="T15" fmla="*/ 27 h 69"/>
                  <a:gd name="T16" fmla="*/ 6 w 55"/>
                  <a:gd name="T17" fmla="*/ 40 h 69"/>
                  <a:gd name="T18" fmla="*/ 0 w 55"/>
                  <a:gd name="T19" fmla="*/ 43 h 69"/>
                  <a:gd name="T20" fmla="*/ 6 w 55"/>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69">
                    <a:moveTo>
                      <a:pt x="6" y="69"/>
                    </a:moveTo>
                    <a:lnTo>
                      <a:pt x="25" y="60"/>
                    </a:lnTo>
                    <a:lnTo>
                      <a:pt x="39" y="40"/>
                    </a:lnTo>
                    <a:lnTo>
                      <a:pt x="49" y="30"/>
                    </a:lnTo>
                    <a:lnTo>
                      <a:pt x="55" y="27"/>
                    </a:lnTo>
                    <a:lnTo>
                      <a:pt x="49" y="0"/>
                    </a:lnTo>
                    <a:lnTo>
                      <a:pt x="29" y="10"/>
                    </a:lnTo>
                    <a:lnTo>
                      <a:pt x="20" y="27"/>
                    </a:lnTo>
                    <a:lnTo>
                      <a:pt x="6" y="40"/>
                    </a:lnTo>
                    <a:lnTo>
                      <a:pt x="0" y="43"/>
                    </a:lnTo>
                    <a:lnTo>
                      <a:pt x="6"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08" name="Freeform 308">
                <a:extLst>
                  <a:ext uri="{FF2B5EF4-FFF2-40B4-BE49-F238E27FC236}">
                    <a16:creationId xmlns:a16="http://schemas.microsoft.com/office/drawing/2014/main" id="{7BEC3C9D-5959-7954-40CE-850C1646B908}"/>
                  </a:ext>
                </a:extLst>
              </p:cNvPr>
              <p:cNvSpPr>
                <a:spLocks/>
              </p:cNvSpPr>
              <p:nvPr/>
            </p:nvSpPr>
            <p:spPr bwMode="auto">
              <a:xfrm>
                <a:off x="1766" y="2484"/>
                <a:ext cx="100" cy="72"/>
              </a:xfrm>
              <a:custGeom>
                <a:avLst/>
                <a:gdLst>
                  <a:gd name="T0" fmla="*/ 23 w 302"/>
                  <a:gd name="T1" fmla="*/ 216 h 216"/>
                  <a:gd name="T2" fmla="*/ 26 w 302"/>
                  <a:gd name="T3" fmla="*/ 216 h 216"/>
                  <a:gd name="T4" fmla="*/ 46 w 302"/>
                  <a:gd name="T5" fmla="*/ 176 h 216"/>
                  <a:gd name="T6" fmla="*/ 73 w 302"/>
                  <a:gd name="T7" fmla="*/ 147 h 216"/>
                  <a:gd name="T8" fmla="*/ 106 w 302"/>
                  <a:gd name="T9" fmla="*/ 117 h 216"/>
                  <a:gd name="T10" fmla="*/ 140 w 302"/>
                  <a:gd name="T11" fmla="*/ 91 h 216"/>
                  <a:gd name="T12" fmla="*/ 177 w 302"/>
                  <a:gd name="T13" fmla="*/ 71 h 216"/>
                  <a:gd name="T14" fmla="*/ 213 w 302"/>
                  <a:gd name="T15" fmla="*/ 54 h 216"/>
                  <a:gd name="T16" fmla="*/ 256 w 302"/>
                  <a:gd name="T17" fmla="*/ 37 h 216"/>
                  <a:gd name="T18" fmla="*/ 302 w 302"/>
                  <a:gd name="T19" fmla="*/ 27 h 216"/>
                  <a:gd name="T20" fmla="*/ 296 w 302"/>
                  <a:gd name="T21" fmla="*/ 0 h 216"/>
                  <a:gd name="T22" fmla="*/ 250 w 302"/>
                  <a:gd name="T23" fmla="*/ 12 h 216"/>
                  <a:gd name="T24" fmla="*/ 207 w 302"/>
                  <a:gd name="T25" fmla="*/ 27 h 216"/>
                  <a:gd name="T26" fmla="*/ 163 w 302"/>
                  <a:gd name="T27" fmla="*/ 44 h 216"/>
                  <a:gd name="T28" fmla="*/ 126 w 302"/>
                  <a:gd name="T29" fmla="*/ 71 h 216"/>
                  <a:gd name="T30" fmla="*/ 86 w 302"/>
                  <a:gd name="T31" fmla="*/ 97 h 216"/>
                  <a:gd name="T32" fmla="*/ 53 w 302"/>
                  <a:gd name="T33" fmla="*/ 127 h 216"/>
                  <a:gd name="T34" fmla="*/ 26 w 302"/>
                  <a:gd name="T35" fmla="*/ 164 h 216"/>
                  <a:gd name="T36" fmla="*/ 0 w 302"/>
                  <a:gd name="T37" fmla="*/ 204 h 216"/>
                  <a:gd name="T38" fmla="*/ 3 w 302"/>
                  <a:gd name="T39" fmla="*/ 204 h 216"/>
                  <a:gd name="T40" fmla="*/ 23 w 302"/>
                  <a:gd name="T41"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 h="216">
                    <a:moveTo>
                      <a:pt x="23" y="216"/>
                    </a:moveTo>
                    <a:lnTo>
                      <a:pt x="26" y="216"/>
                    </a:lnTo>
                    <a:lnTo>
                      <a:pt x="46" y="176"/>
                    </a:lnTo>
                    <a:lnTo>
                      <a:pt x="73" y="147"/>
                    </a:lnTo>
                    <a:lnTo>
                      <a:pt x="106" y="117"/>
                    </a:lnTo>
                    <a:lnTo>
                      <a:pt x="140" y="91"/>
                    </a:lnTo>
                    <a:lnTo>
                      <a:pt x="177" y="71"/>
                    </a:lnTo>
                    <a:lnTo>
                      <a:pt x="213" y="54"/>
                    </a:lnTo>
                    <a:lnTo>
                      <a:pt x="256" y="37"/>
                    </a:lnTo>
                    <a:lnTo>
                      <a:pt x="302" y="27"/>
                    </a:lnTo>
                    <a:lnTo>
                      <a:pt x="296" y="0"/>
                    </a:lnTo>
                    <a:lnTo>
                      <a:pt x="250" y="12"/>
                    </a:lnTo>
                    <a:lnTo>
                      <a:pt x="207" y="27"/>
                    </a:lnTo>
                    <a:lnTo>
                      <a:pt x="163" y="44"/>
                    </a:lnTo>
                    <a:lnTo>
                      <a:pt x="126" y="71"/>
                    </a:lnTo>
                    <a:lnTo>
                      <a:pt x="86" y="97"/>
                    </a:lnTo>
                    <a:lnTo>
                      <a:pt x="53" y="127"/>
                    </a:lnTo>
                    <a:lnTo>
                      <a:pt x="26" y="164"/>
                    </a:lnTo>
                    <a:lnTo>
                      <a:pt x="0" y="204"/>
                    </a:lnTo>
                    <a:lnTo>
                      <a:pt x="3" y="204"/>
                    </a:lnTo>
                    <a:lnTo>
                      <a:pt x="23"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09" name="Freeform 309">
                <a:extLst>
                  <a:ext uri="{FF2B5EF4-FFF2-40B4-BE49-F238E27FC236}">
                    <a16:creationId xmlns:a16="http://schemas.microsoft.com/office/drawing/2014/main" id="{DEAB40B2-9AF4-4376-6279-28F350B42C60}"/>
                  </a:ext>
                </a:extLst>
              </p:cNvPr>
              <p:cNvSpPr>
                <a:spLocks/>
              </p:cNvSpPr>
              <p:nvPr/>
            </p:nvSpPr>
            <p:spPr bwMode="auto">
              <a:xfrm>
                <a:off x="1758" y="2552"/>
                <a:ext cx="15" cy="11"/>
              </a:xfrm>
              <a:custGeom>
                <a:avLst/>
                <a:gdLst>
                  <a:gd name="T0" fmla="*/ 0 w 47"/>
                  <a:gd name="T1" fmla="*/ 33 h 33"/>
                  <a:gd name="T2" fmla="*/ 13 w 47"/>
                  <a:gd name="T3" fmla="*/ 33 h 33"/>
                  <a:gd name="T4" fmla="*/ 24 w 47"/>
                  <a:gd name="T5" fmla="*/ 29 h 33"/>
                  <a:gd name="T6" fmla="*/ 37 w 47"/>
                  <a:gd name="T7" fmla="*/ 22 h 33"/>
                  <a:gd name="T8" fmla="*/ 47 w 47"/>
                  <a:gd name="T9" fmla="*/ 12 h 33"/>
                  <a:gd name="T10" fmla="*/ 27 w 47"/>
                  <a:gd name="T11" fmla="*/ 0 h 33"/>
                  <a:gd name="T12" fmla="*/ 24 w 47"/>
                  <a:gd name="T13" fmla="*/ 4 h 33"/>
                  <a:gd name="T14" fmla="*/ 17 w 47"/>
                  <a:gd name="T15" fmla="*/ 4 h 33"/>
                  <a:gd name="T16" fmla="*/ 7 w 47"/>
                  <a:gd name="T17" fmla="*/ 6 h 33"/>
                  <a:gd name="T18" fmla="*/ 0 w 47"/>
                  <a:gd name="T19" fmla="*/ 6 h 33"/>
                  <a:gd name="T20" fmla="*/ 0 w 47"/>
                  <a:gd name="T2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3">
                    <a:moveTo>
                      <a:pt x="0" y="33"/>
                    </a:moveTo>
                    <a:lnTo>
                      <a:pt x="13" y="33"/>
                    </a:lnTo>
                    <a:lnTo>
                      <a:pt x="24" y="29"/>
                    </a:lnTo>
                    <a:lnTo>
                      <a:pt x="37" y="22"/>
                    </a:lnTo>
                    <a:lnTo>
                      <a:pt x="47" y="12"/>
                    </a:lnTo>
                    <a:lnTo>
                      <a:pt x="27" y="0"/>
                    </a:lnTo>
                    <a:lnTo>
                      <a:pt x="24" y="4"/>
                    </a:lnTo>
                    <a:lnTo>
                      <a:pt x="17" y="4"/>
                    </a:lnTo>
                    <a:lnTo>
                      <a:pt x="7" y="6"/>
                    </a:lnTo>
                    <a:lnTo>
                      <a:pt x="0" y="6"/>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10" name="Freeform 310">
                <a:extLst>
                  <a:ext uri="{FF2B5EF4-FFF2-40B4-BE49-F238E27FC236}">
                    <a16:creationId xmlns:a16="http://schemas.microsoft.com/office/drawing/2014/main" id="{47C4C674-A911-3D75-FE63-83F34ACD150E}"/>
                  </a:ext>
                </a:extLst>
              </p:cNvPr>
              <p:cNvSpPr>
                <a:spLocks/>
              </p:cNvSpPr>
              <p:nvPr/>
            </p:nvSpPr>
            <p:spPr bwMode="auto">
              <a:xfrm>
                <a:off x="1724" y="2554"/>
                <a:ext cx="34" cy="22"/>
              </a:xfrm>
              <a:custGeom>
                <a:avLst/>
                <a:gdLst>
                  <a:gd name="T0" fmla="*/ 26 w 102"/>
                  <a:gd name="T1" fmla="*/ 66 h 66"/>
                  <a:gd name="T2" fmla="*/ 23 w 102"/>
                  <a:gd name="T3" fmla="*/ 66 h 66"/>
                  <a:gd name="T4" fmla="*/ 40 w 102"/>
                  <a:gd name="T5" fmla="*/ 53 h 66"/>
                  <a:gd name="T6" fmla="*/ 56 w 102"/>
                  <a:gd name="T7" fmla="*/ 37 h 66"/>
                  <a:gd name="T8" fmla="*/ 79 w 102"/>
                  <a:gd name="T9" fmla="*/ 29 h 66"/>
                  <a:gd name="T10" fmla="*/ 102 w 102"/>
                  <a:gd name="T11" fmla="*/ 27 h 66"/>
                  <a:gd name="T12" fmla="*/ 102 w 102"/>
                  <a:gd name="T13" fmla="*/ 0 h 66"/>
                  <a:gd name="T14" fmla="*/ 72 w 102"/>
                  <a:gd name="T15" fmla="*/ 3 h 66"/>
                  <a:gd name="T16" fmla="*/ 43 w 102"/>
                  <a:gd name="T17" fmla="*/ 17 h 66"/>
                  <a:gd name="T18" fmla="*/ 20 w 102"/>
                  <a:gd name="T19" fmla="*/ 33 h 66"/>
                  <a:gd name="T20" fmla="*/ 3 w 102"/>
                  <a:gd name="T21" fmla="*/ 53 h 66"/>
                  <a:gd name="T22" fmla="*/ 0 w 102"/>
                  <a:gd name="T23" fmla="*/ 53 h 66"/>
                  <a:gd name="T24" fmla="*/ 26 w 102"/>
                  <a:gd name="T2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66">
                    <a:moveTo>
                      <a:pt x="26" y="66"/>
                    </a:moveTo>
                    <a:lnTo>
                      <a:pt x="23" y="66"/>
                    </a:lnTo>
                    <a:lnTo>
                      <a:pt x="40" y="53"/>
                    </a:lnTo>
                    <a:lnTo>
                      <a:pt x="56" y="37"/>
                    </a:lnTo>
                    <a:lnTo>
                      <a:pt x="79" y="29"/>
                    </a:lnTo>
                    <a:lnTo>
                      <a:pt x="102" y="27"/>
                    </a:lnTo>
                    <a:lnTo>
                      <a:pt x="102" y="0"/>
                    </a:lnTo>
                    <a:lnTo>
                      <a:pt x="72" y="3"/>
                    </a:lnTo>
                    <a:lnTo>
                      <a:pt x="43" y="17"/>
                    </a:lnTo>
                    <a:lnTo>
                      <a:pt x="20" y="33"/>
                    </a:lnTo>
                    <a:lnTo>
                      <a:pt x="3" y="53"/>
                    </a:lnTo>
                    <a:lnTo>
                      <a:pt x="0" y="53"/>
                    </a:lnTo>
                    <a:lnTo>
                      <a:pt x="26"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11" name="Freeform 311">
                <a:extLst>
                  <a:ext uri="{FF2B5EF4-FFF2-40B4-BE49-F238E27FC236}">
                    <a16:creationId xmlns:a16="http://schemas.microsoft.com/office/drawing/2014/main" id="{AEA7B61C-5B49-9AB2-6F51-D185C8116ECB}"/>
                  </a:ext>
                </a:extLst>
              </p:cNvPr>
              <p:cNvSpPr>
                <a:spLocks/>
              </p:cNvSpPr>
              <p:nvPr/>
            </p:nvSpPr>
            <p:spPr bwMode="auto">
              <a:xfrm>
                <a:off x="1695" y="2572"/>
                <a:ext cx="37" cy="38"/>
              </a:xfrm>
              <a:custGeom>
                <a:avLst/>
                <a:gdLst>
                  <a:gd name="T0" fmla="*/ 20 w 112"/>
                  <a:gd name="T1" fmla="*/ 113 h 113"/>
                  <a:gd name="T2" fmla="*/ 30 w 112"/>
                  <a:gd name="T3" fmla="*/ 100 h 113"/>
                  <a:gd name="T4" fmla="*/ 40 w 112"/>
                  <a:gd name="T5" fmla="*/ 89 h 113"/>
                  <a:gd name="T6" fmla="*/ 50 w 112"/>
                  <a:gd name="T7" fmla="*/ 79 h 113"/>
                  <a:gd name="T8" fmla="*/ 66 w 112"/>
                  <a:gd name="T9" fmla="*/ 69 h 113"/>
                  <a:gd name="T10" fmla="*/ 76 w 112"/>
                  <a:gd name="T11" fmla="*/ 56 h 113"/>
                  <a:gd name="T12" fmla="*/ 89 w 112"/>
                  <a:gd name="T13" fmla="*/ 47 h 113"/>
                  <a:gd name="T14" fmla="*/ 99 w 112"/>
                  <a:gd name="T15" fmla="*/ 30 h 113"/>
                  <a:gd name="T16" fmla="*/ 112 w 112"/>
                  <a:gd name="T17" fmla="*/ 14 h 113"/>
                  <a:gd name="T18" fmla="*/ 86 w 112"/>
                  <a:gd name="T19" fmla="*/ 0 h 113"/>
                  <a:gd name="T20" fmla="*/ 79 w 112"/>
                  <a:gd name="T21" fmla="*/ 17 h 113"/>
                  <a:gd name="T22" fmla="*/ 69 w 112"/>
                  <a:gd name="T23" fmla="*/ 27 h 113"/>
                  <a:gd name="T24" fmla="*/ 55 w 112"/>
                  <a:gd name="T25" fmla="*/ 37 h 113"/>
                  <a:gd name="T26" fmla="*/ 47 w 112"/>
                  <a:gd name="T27" fmla="*/ 50 h 113"/>
                  <a:gd name="T28" fmla="*/ 37 w 112"/>
                  <a:gd name="T29" fmla="*/ 59 h 113"/>
                  <a:gd name="T30" fmla="*/ 20 w 112"/>
                  <a:gd name="T31" fmla="*/ 69 h 113"/>
                  <a:gd name="T32" fmla="*/ 10 w 112"/>
                  <a:gd name="T33" fmla="*/ 86 h 113"/>
                  <a:gd name="T34" fmla="*/ 0 w 112"/>
                  <a:gd name="T35" fmla="*/ 100 h 113"/>
                  <a:gd name="T36" fmla="*/ 20 w 112"/>
                  <a:gd name="T3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113">
                    <a:moveTo>
                      <a:pt x="20" y="113"/>
                    </a:moveTo>
                    <a:lnTo>
                      <a:pt x="30" y="100"/>
                    </a:lnTo>
                    <a:lnTo>
                      <a:pt x="40" y="89"/>
                    </a:lnTo>
                    <a:lnTo>
                      <a:pt x="50" y="79"/>
                    </a:lnTo>
                    <a:lnTo>
                      <a:pt x="66" y="69"/>
                    </a:lnTo>
                    <a:lnTo>
                      <a:pt x="76" y="56"/>
                    </a:lnTo>
                    <a:lnTo>
                      <a:pt x="89" y="47"/>
                    </a:lnTo>
                    <a:lnTo>
                      <a:pt x="99" y="30"/>
                    </a:lnTo>
                    <a:lnTo>
                      <a:pt x="112" y="14"/>
                    </a:lnTo>
                    <a:lnTo>
                      <a:pt x="86" y="0"/>
                    </a:lnTo>
                    <a:lnTo>
                      <a:pt x="79" y="17"/>
                    </a:lnTo>
                    <a:lnTo>
                      <a:pt x="69" y="27"/>
                    </a:lnTo>
                    <a:lnTo>
                      <a:pt x="55" y="37"/>
                    </a:lnTo>
                    <a:lnTo>
                      <a:pt x="47" y="50"/>
                    </a:lnTo>
                    <a:lnTo>
                      <a:pt x="37" y="59"/>
                    </a:lnTo>
                    <a:lnTo>
                      <a:pt x="20" y="69"/>
                    </a:lnTo>
                    <a:lnTo>
                      <a:pt x="10" y="86"/>
                    </a:lnTo>
                    <a:lnTo>
                      <a:pt x="0" y="100"/>
                    </a:lnTo>
                    <a:lnTo>
                      <a:pt x="20"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12" name="Freeform 312">
                <a:extLst>
                  <a:ext uri="{FF2B5EF4-FFF2-40B4-BE49-F238E27FC236}">
                    <a16:creationId xmlns:a16="http://schemas.microsoft.com/office/drawing/2014/main" id="{B6CBDE3F-0046-0DE4-8A91-966F56EF0A21}"/>
                  </a:ext>
                </a:extLst>
              </p:cNvPr>
              <p:cNvSpPr>
                <a:spLocks/>
              </p:cNvSpPr>
              <p:nvPr/>
            </p:nvSpPr>
            <p:spPr bwMode="auto">
              <a:xfrm>
                <a:off x="1671" y="2605"/>
                <a:ext cx="30" cy="68"/>
              </a:xfrm>
              <a:custGeom>
                <a:avLst/>
                <a:gdLst>
                  <a:gd name="T0" fmla="*/ 26 w 90"/>
                  <a:gd name="T1" fmla="*/ 203 h 203"/>
                  <a:gd name="T2" fmla="*/ 26 w 90"/>
                  <a:gd name="T3" fmla="*/ 177 h 203"/>
                  <a:gd name="T4" fmla="*/ 30 w 90"/>
                  <a:gd name="T5" fmla="*/ 149 h 203"/>
                  <a:gd name="T6" fmla="*/ 33 w 90"/>
                  <a:gd name="T7" fmla="*/ 126 h 203"/>
                  <a:gd name="T8" fmla="*/ 43 w 90"/>
                  <a:gd name="T9" fmla="*/ 106 h 203"/>
                  <a:gd name="T10" fmla="*/ 53 w 90"/>
                  <a:gd name="T11" fmla="*/ 83 h 203"/>
                  <a:gd name="T12" fmla="*/ 62 w 90"/>
                  <a:gd name="T13" fmla="*/ 60 h 203"/>
                  <a:gd name="T14" fmla="*/ 73 w 90"/>
                  <a:gd name="T15" fmla="*/ 36 h 203"/>
                  <a:gd name="T16" fmla="*/ 90 w 90"/>
                  <a:gd name="T17" fmla="*/ 13 h 203"/>
                  <a:gd name="T18" fmla="*/ 70 w 90"/>
                  <a:gd name="T19" fmla="*/ 0 h 203"/>
                  <a:gd name="T20" fmla="*/ 53 w 90"/>
                  <a:gd name="T21" fmla="*/ 23 h 203"/>
                  <a:gd name="T22" fmla="*/ 36 w 90"/>
                  <a:gd name="T23" fmla="*/ 46 h 203"/>
                  <a:gd name="T24" fmla="*/ 26 w 90"/>
                  <a:gd name="T25" fmla="*/ 70 h 203"/>
                  <a:gd name="T26" fmla="*/ 16 w 90"/>
                  <a:gd name="T27" fmla="*/ 93 h 203"/>
                  <a:gd name="T28" fmla="*/ 6 w 90"/>
                  <a:gd name="T29" fmla="*/ 120 h 203"/>
                  <a:gd name="T30" fmla="*/ 3 w 90"/>
                  <a:gd name="T31" fmla="*/ 149 h 203"/>
                  <a:gd name="T32" fmla="*/ 0 w 90"/>
                  <a:gd name="T33" fmla="*/ 177 h 203"/>
                  <a:gd name="T34" fmla="*/ 0 w 90"/>
                  <a:gd name="T35" fmla="*/ 203 h 203"/>
                  <a:gd name="T36" fmla="*/ 26 w 90"/>
                  <a:gd name="T3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203">
                    <a:moveTo>
                      <a:pt x="26" y="203"/>
                    </a:moveTo>
                    <a:lnTo>
                      <a:pt x="26" y="177"/>
                    </a:lnTo>
                    <a:lnTo>
                      <a:pt x="30" y="149"/>
                    </a:lnTo>
                    <a:lnTo>
                      <a:pt x="33" y="126"/>
                    </a:lnTo>
                    <a:lnTo>
                      <a:pt x="43" y="106"/>
                    </a:lnTo>
                    <a:lnTo>
                      <a:pt x="53" y="83"/>
                    </a:lnTo>
                    <a:lnTo>
                      <a:pt x="62" y="60"/>
                    </a:lnTo>
                    <a:lnTo>
                      <a:pt x="73" y="36"/>
                    </a:lnTo>
                    <a:lnTo>
                      <a:pt x="90" y="13"/>
                    </a:lnTo>
                    <a:lnTo>
                      <a:pt x="70" y="0"/>
                    </a:lnTo>
                    <a:lnTo>
                      <a:pt x="53" y="23"/>
                    </a:lnTo>
                    <a:lnTo>
                      <a:pt x="36" y="46"/>
                    </a:lnTo>
                    <a:lnTo>
                      <a:pt x="26" y="70"/>
                    </a:lnTo>
                    <a:lnTo>
                      <a:pt x="16" y="93"/>
                    </a:lnTo>
                    <a:lnTo>
                      <a:pt x="6" y="120"/>
                    </a:lnTo>
                    <a:lnTo>
                      <a:pt x="3" y="149"/>
                    </a:lnTo>
                    <a:lnTo>
                      <a:pt x="0" y="177"/>
                    </a:lnTo>
                    <a:lnTo>
                      <a:pt x="0" y="203"/>
                    </a:lnTo>
                    <a:lnTo>
                      <a:pt x="26" y="2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13" name="Freeform 313">
                <a:extLst>
                  <a:ext uri="{FF2B5EF4-FFF2-40B4-BE49-F238E27FC236}">
                    <a16:creationId xmlns:a16="http://schemas.microsoft.com/office/drawing/2014/main" id="{DA4A4C29-0EC3-239A-259A-4CA96719A37B}"/>
                  </a:ext>
                </a:extLst>
              </p:cNvPr>
              <p:cNvSpPr>
                <a:spLocks/>
              </p:cNvSpPr>
              <p:nvPr/>
            </p:nvSpPr>
            <p:spPr bwMode="auto">
              <a:xfrm>
                <a:off x="1650" y="2673"/>
                <a:ext cx="30" cy="25"/>
              </a:xfrm>
              <a:custGeom>
                <a:avLst/>
                <a:gdLst>
                  <a:gd name="T0" fmla="*/ 14 w 90"/>
                  <a:gd name="T1" fmla="*/ 76 h 76"/>
                  <a:gd name="T2" fmla="*/ 10 w 90"/>
                  <a:gd name="T3" fmla="*/ 76 h 76"/>
                  <a:gd name="T4" fmla="*/ 40 w 90"/>
                  <a:gd name="T5" fmla="*/ 67 h 76"/>
                  <a:gd name="T6" fmla="*/ 63 w 90"/>
                  <a:gd name="T7" fmla="*/ 50 h 76"/>
                  <a:gd name="T8" fmla="*/ 86 w 90"/>
                  <a:gd name="T9" fmla="*/ 30 h 76"/>
                  <a:gd name="T10" fmla="*/ 90 w 90"/>
                  <a:gd name="T11" fmla="*/ 0 h 76"/>
                  <a:gd name="T12" fmla="*/ 63 w 90"/>
                  <a:gd name="T13" fmla="*/ 0 h 76"/>
                  <a:gd name="T14" fmla="*/ 59 w 90"/>
                  <a:gd name="T15" fmla="*/ 17 h 76"/>
                  <a:gd name="T16" fmla="*/ 49 w 90"/>
                  <a:gd name="T17" fmla="*/ 30 h 76"/>
                  <a:gd name="T18" fmla="*/ 27 w 90"/>
                  <a:gd name="T19" fmla="*/ 40 h 76"/>
                  <a:gd name="T20" fmla="*/ 4 w 90"/>
                  <a:gd name="T21" fmla="*/ 50 h 76"/>
                  <a:gd name="T22" fmla="*/ 0 w 90"/>
                  <a:gd name="T23" fmla="*/ 50 h 76"/>
                  <a:gd name="T24" fmla="*/ 14 w 90"/>
                  <a:gd name="T2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76">
                    <a:moveTo>
                      <a:pt x="14" y="76"/>
                    </a:moveTo>
                    <a:lnTo>
                      <a:pt x="10" y="76"/>
                    </a:lnTo>
                    <a:lnTo>
                      <a:pt x="40" y="67"/>
                    </a:lnTo>
                    <a:lnTo>
                      <a:pt x="63" y="50"/>
                    </a:lnTo>
                    <a:lnTo>
                      <a:pt x="86" y="30"/>
                    </a:lnTo>
                    <a:lnTo>
                      <a:pt x="90" y="0"/>
                    </a:lnTo>
                    <a:lnTo>
                      <a:pt x="63" y="0"/>
                    </a:lnTo>
                    <a:lnTo>
                      <a:pt x="59" y="17"/>
                    </a:lnTo>
                    <a:lnTo>
                      <a:pt x="49" y="30"/>
                    </a:lnTo>
                    <a:lnTo>
                      <a:pt x="27" y="40"/>
                    </a:lnTo>
                    <a:lnTo>
                      <a:pt x="4" y="50"/>
                    </a:lnTo>
                    <a:lnTo>
                      <a:pt x="0" y="50"/>
                    </a:lnTo>
                    <a:lnTo>
                      <a:pt x="14"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14" name="Freeform 314">
                <a:extLst>
                  <a:ext uri="{FF2B5EF4-FFF2-40B4-BE49-F238E27FC236}">
                    <a16:creationId xmlns:a16="http://schemas.microsoft.com/office/drawing/2014/main" id="{DCC12E0C-562B-4BC2-EDB5-D7D3B826596E}"/>
                  </a:ext>
                </a:extLst>
              </p:cNvPr>
              <p:cNvSpPr>
                <a:spLocks/>
              </p:cNvSpPr>
              <p:nvPr/>
            </p:nvSpPr>
            <p:spPr bwMode="auto">
              <a:xfrm>
                <a:off x="1642" y="2689"/>
                <a:ext cx="13" cy="13"/>
              </a:xfrm>
              <a:custGeom>
                <a:avLst/>
                <a:gdLst>
                  <a:gd name="T0" fmla="*/ 27 w 37"/>
                  <a:gd name="T1" fmla="*/ 37 h 37"/>
                  <a:gd name="T2" fmla="*/ 30 w 37"/>
                  <a:gd name="T3" fmla="*/ 37 h 37"/>
                  <a:gd name="T4" fmla="*/ 33 w 37"/>
                  <a:gd name="T5" fmla="*/ 30 h 37"/>
                  <a:gd name="T6" fmla="*/ 33 w 37"/>
                  <a:gd name="T7" fmla="*/ 27 h 37"/>
                  <a:gd name="T8" fmla="*/ 37 w 37"/>
                  <a:gd name="T9" fmla="*/ 27 h 37"/>
                  <a:gd name="T10" fmla="*/ 23 w 37"/>
                  <a:gd name="T11" fmla="*/ 0 h 37"/>
                  <a:gd name="T12" fmla="*/ 13 w 37"/>
                  <a:gd name="T13" fmla="*/ 7 h 37"/>
                  <a:gd name="T14" fmla="*/ 6 w 37"/>
                  <a:gd name="T15" fmla="*/ 17 h 37"/>
                  <a:gd name="T16" fmla="*/ 3 w 37"/>
                  <a:gd name="T17" fmla="*/ 24 h 37"/>
                  <a:gd name="T18" fmla="*/ 0 w 37"/>
                  <a:gd name="T19" fmla="*/ 37 h 37"/>
                  <a:gd name="T20" fmla="*/ 27 w 37"/>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7">
                    <a:moveTo>
                      <a:pt x="27" y="37"/>
                    </a:moveTo>
                    <a:lnTo>
                      <a:pt x="30" y="37"/>
                    </a:lnTo>
                    <a:lnTo>
                      <a:pt x="33" y="30"/>
                    </a:lnTo>
                    <a:lnTo>
                      <a:pt x="33" y="27"/>
                    </a:lnTo>
                    <a:lnTo>
                      <a:pt x="37" y="27"/>
                    </a:lnTo>
                    <a:lnTo>
                      <a:pt x="23" y="0"/>
                    </a:lnTo>
                    <a:lnTo>
                      <a:pt x="13" y="7"/>
                    </a:lnTo>
                    <a:lnTo>
                      <a:pt x="6" y="17"/>
                    </a:lnTo>
                    <a:lnTo>
                      <a:pt x="3" y="24"/>
                    </a:lnTo>
                    <a:lnTo>
                      <a:pt x="0" y="37"/>
                    </a:lnTo>
                    <a:lnTo>
                      <a:pt x="27"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15" name="Freeform 315">
                <a:extLst>
                  <a:ext uri="{FF2B5EF4-FFF2-40B4-BE49-F238E27FC236}">
                    <a16:creationId xmlns:a16="http://schemas.microsoft.com/office/drawing/2014/main" id="{CDC2138F-361B-A3E8-06A3-D37BF393A1B9}"/>
                  </a:ext>
                </a:extLst>
              </p:cNvPr>
              <p:cNvSpPr>
                <a:spLocks/>
              </p:cNvSpPr>
              <p:nvPr/>
            </p:nvSpPr>
            <p:spPr bwMode="auto">
              <a:xfrm>
                <a:off x="1642" y="2702"/>
                <a:ext cx="10" cy="32"/>
              </a:xfrm>
              <a:custGeom>
                <a:avLst/>
                <a:gdLst>
                  <a:gd name="T0" fmla="*/ 20 w 30"/>
                  <a:gd name="T1" fmla="*/ 96 h 96"/>
                  <a:gd name="T2" fmla="*/ 30 w 30"/>
                  <a:gd name="T3" fmla="*/ 74 h 96"/>
                  <a:gd name="T4" fmla="*/ 30 w 30"/>
                  <a:gd name="T5" fmla="*/ 47 h 96"/>
                  <a:gd name="T6" fmla="*/ 27 w 30"/>
                  <a:gd name="T7" fmla="*/ 24 h 96"/>
                  <a:gd name="T8" fmla="*/ 27 w 30"/>
                  <a:gd name="T9" fmla="*/ 0 h 96"/>
                  <a:gd name="T10" fmla="*/ 0 w 30"/>
                  <a:gd name="T11" fmla="*/ 0 h 96"/>
                  <a:gd name="T12" fmla="*/ 0 w 30"/>
                  <a:gd name="T13" fmla="*/ 24 h 96"/>
                  <a:gd name="T14" fmla="*/ 3 w 30"/>
                  <a:gd name="T15" fmla="*/ 47 h 96"/>
                  <a:gd name="T16" fmla="*/ 3 w 30"/>
                  <a:gd name="T17" fmla="*/ 67 h 96"/>
                  <a:gd name="T18" fmla="*/ 0 w 30"/>
                  <a:gd name="T19" fmla="*/ 84 h 96"/>
                  <a:gd name="T20" fmla="*/ 20 w 30"/>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96">
                    <a:moveTo>
                      <a:pt x="20" y="96"/>
                    </a:moveTo>
                    <a:lnTo>
                      <a:pt x="30" y="74"/>
                    </a:lnTo>
                    <a:lnTo>
                      <a:pt x="30" y="47"/>
                    </a:lnTo>
                    <a:lnTo>
                      <a:pt x="27" y="24"/>
                    </a:lnTo>
                    <a:lnTo>
                      <a:pt x="27" y="0"/>
                    </a:lnTo>
                    <a:lnTo>
                      <a:pt x="0" y="0"/>
                    </a:lnTo>
                    <a:lnTo>
                      <a:pt x="0" y="24"/>
                    </a:lnTo>
                    <a:lnTo>
                      <a:pt x="3" y="47"/>
                    </a:lnTo>
                    <a:lnTo>
                      <a:pt x="3" y="67"/>
                    </a:lnTo>
                    <a:lnTo>
                      <a:pt x="0" y="84"/>
                    </a:lnTo>
                    <a:lnTo>
                      <a:pt x="20"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16" name="Freeform 316">
                <a:extLst>
                  <a:ext uri="{FF2B5EF4-FFF2-40B4-BE49-F238E27FC236}">
                    <a16:creationId xmlns:a16="http://schemas.microsoft.com/office/drawing/2014/main" id="{F6382E67-F933-015D-3604-A37634D58A09}"/>
                  </a:ext>
                </a:extLst>
              </p:cNvPr>
              <p:cNvSpPr>
                <a:spLocks/>
              </p:cNvSpPr>
              <p:nvPr/>
            </p:nvSpPr>
            <p:spPr bwMode="auto">
              <a:xfrm>
                <a:off x="1617" y="2730"/>
                <a:ext cx="32" cy="39"/>
              </a:xfrm>
              <a:custGeom>
                <a:avLst/>
                <a:gdLst>
                  <a:gd name="T0" fmla="*/ 30 w 96"/>
                  <a:gd name="T1" fmla="*/ 112 h 119"/>
                  <a:gd name="T2" fmla="*/ 27 w 96"/>
                  <a:gd name="T3" fmla="*/ 95 h 119"/>
                  <a:gd name="T4" fmla="*/ 33 w 96"/>
                  <a:gd name="T5" fmla="*/ 85 h 119"/>
                  <a:gd name="T6" fmla="*/ 37 w 96"/>
                  <a:gd name="T7" fmla="*/ 72 h 119"/>
                  <a:gd name="T8" fmla="*/ 47 w 96"/>
                  <a:gd name="T9" fmla="*/ 62 h 119"/>
                  <a:gd name="T10" fmla="*/ 59 w 96"/>
                  <a:gd name="T11" fmla="*/ 50 h 119"/>
                  <a:gd name="T12" fmla="*/ 70 w 96"/>
                  <a:gd name="T13" fmla="*/ 40 h 119"/>
                  <a:gd name="T14" fmla="*/ 87 w 96"/>
                  <a:gd name="T15" fmla="*/ 30 h 119"/>
                  <a:gd name="T16" fmla="*/ 96 w 96"/>
                  <a:gd name="T17" fmla="*/ 13 h 119"/>
                  <a:gd name="T18" fmla="*/ 77 w 96"/>
                  <a:gd name="T19" fmla="*/ 0 h 119"/>
                  <a:gd name="T20" fmla="*/ 67 w 96"/>
                  <a:gd name="T21" fmla="*/ 10 h 119"/>
                  <a:gd name="T22" fmla="*/ 56 w 96"/>
                  <a:gd name="T23" fmla="*/ 20 h 119"/>
                  <a:gd name="T24" fmla="*/ 40 w 96"/>
                  <a:gd name="T25" fmla="*/ 30 h 119"/>
                  <a:gd name="T26" fmla="*/ 27 w 96"/>
                  <a:gd name="T27" fmla="*/ 43 h 119"/>
                  <a:gd name="T28" fmla="*/ 17 w 96"/>
                  <a:gd name="T29" fmla="*/ 60 h 119"/>
                  <a:gd name="T30" fmla="*/ 7 w 96"/>
                  <a:gd name="T31" fmla="*/ 72 h 119"/>
                  <a:gd name="T32" fmla="*/ 0 w 96"/>
                  <a:gd name="T33" fmla="*/ 95 h 119"/>
                  <a:gd name="T34" fmla="*/ 3 w 96"/>
                  <a:gd name="T35" fmla="*/ 119 h 119"/>
                  <a:gd name="T36" fmla="*/ 30 w 96"/>
                  <a:gd name="T37" fmla="*/ 1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119">
                    <a:moveTo>
                      <a:pt x="30" y="112"/>
                    </a:moveTo>
                    <a:lnTo>
                      <a:pt x="27" y="95"/>
                    </a:lnTo>
                    <a:lnTo>
                      <a:pt x="33" y="85"/>
                    </a:lnTo>
                    <a:lnTo>
                      <a:pt x="37" y="72"/>
                    </a:lnTo>
                    <a:lnTo>
                      <a:pt x="47" y="62"/>
                    </a:lnTo>
                    <a:lnTo>
                      <a:pt x="59" y="50"/>
                    </a:lnTo>
                    <a:lnTo>
                      <a:pt x="70" y="40"/>
                    </a:lnTo>
                    <a:lnTo>
                      <a:pt x="87" y="30"/>
                    </a:lnTo>
                    <a:lnTo>
                      <a:pt x="96" y="13"/>
                    </a:lnTo>
                    <a:lnTo>
                      <a:pt x="77" y="0"/>
                    </a:lnTo>
                    <a:lnTo>
                      <a:pt x="67" y="10"/>
                    </a:lnTo>
                    <a:lnTo>
                      <a:pt x="56" y="20"/>
                    </a:lnTo>
                    <a:lnTo>
                      <a:pt x="40" y="30"/>
                    </a:lnTo>
                    <a:lnTo>
                      <a:pt x="27" y="43"/>
                    </a:lnTo>
                    <a:lnTo>
                      <a:pt x="17" y="60"/>
                    </a:lnTo>
                    <a:lnTo>
                      <a:pt x="7" y="72"/>
                    </a:lnTo>
                    <a:lnTo>
                      <a:pt x="0" y="95"/>
                    </a:lnTo>
                    <a:lnTo>
                      <a:pt x="3" y="119"/>
                    </a:lnTo>
                    <a:lnTo>
                      <a:pt x="30"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17" name="Freeform 317">
                <a:extLst>
                  <a:ext uri="{FF2B5EF4-FFF2-40B4-BE49-F238E27FC236}">
                    <a16:creationId xmlns:a16="http://schemas.microsoft.com/office/drawing/2014/main" id="{3E17427D-D77E-7A47-84F4-FCCC4EF00839}"/>
                  </a:ext>
                </a:extLst>
              </p:cNvPr>
              <p:cNvSpPr>
                <a:spLocks/>
              </p:cNvSpPr>
              <p:nvPr/>
            </p:nvSpPr>
            <p:spPr bwMode="auto">
              <a:xfrm>
                <a:off x="1618" y="2767"/>
                <a:ext cx="9" cy="16"/>
              </a:xfrm>
              <a:custGeom>
                <a:avLst/>
                <a:gdLst>
                  <a:gd name="T0" fmla="*/ 17 w 26"/>
                  <a:gd name="T1" fmla="*/ 47 h 47"/>
                  <a:gd name="T2" fmla="*/ 19 w 26"/>
                  <a:gd name="T3" fmla="*/ 47 h 47"/>
                  <a:gd name="T4" fmla="*/ 26 w 26"/>
                  <a:gd name="T5" fmla="*/ 37 h 47"/>
                  <a:gd name="T6" fmla="*/ 26 w 26"/>
                  <a:gd name="T7" fmla="*/ 27 h 47"/>
                  <a:gd name="T8" fmla="*/ 26 w 26"/>
                  <a:gd name="T9" fmla="*/ 17 h 47"/>
                  <a:gd name="T10" fmla="*/ 26 w 26"/>
                  <a:gd name="T11" fmla="*/ 0 h 47"/>
                  <a:gd name="T12" fmla="*/ 0 w 26"/>
                  <a:gd name="T13" fmla="*/ 7 h 47"/>
                  <a:gd name="T14" fmla="*/ 0 w 26"/>
                  <a:gd name="T15" fmla="*/ 17 h 47"/>
                  <a:gd name="T16" fmla="*/ 0 w 26"/>
                  <a:gd name="T17" fmla="*/ 27 h 47"/>
                  <a:gd name="T18" fmla="*/ 0 w 26"/>
                  <a:gd name="T19" fmla="*/ 30 h 47"/>
                  <a:gd name="T20" fmla="*/ 0 w 26"/>
                  <a:gd name="T21" fmla="*/ 27 h 47"/>
                  <a:gd name="T22" fmla="*/ 3 w 26"/>
                  <a:gd name="T23" fmla="*/ 27 h 47"/>
                  <a:gd name="T24" fmla="*/ 17 w 26"/>
                  <a:gd name="T2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47">
                    <a:moveTo>
                      <a:pt x="17" y="47"/>
                    </a:moveTo>
                    <a:lnTo>
                      <a:pt x="19" y="47"/>
                    </a:lnTo>
                    <a:lnTo>
                      <a:pt x="26" y="37"/>
                    </a:lnTo>
                    <a:lnTo>
                      <a:pt x="26" y="27"/>
                    </a:lnTo>
                    <a:lnTo>
                      <a:pt x="26" y="17"/>
                    </a:lnTo>
                    <a:lnTo>
                      <a:pt x="26" y="0"/>
                    </a:lnTo>
                    <a:lnTo>
                      <a:pt x="0" y="7"/>
                    </a:lnTo>
                    <a:lnTo>
                      <a:pt x="0" y="17"/>
                    </a:lnTo>
                    <a:lnTo>
                      <a:pt x="0" y="27"/>
                    </a:lnTo>
                    <a:lnTo>
                      <a:pt x="0" y="30"/>
                    </a:lnTo>
                    <a:lnTo>
                      <a:pt x="0" y="27"/>
                    </a:lnTo>
                    <a:lnTo>
                      <a:pt x="3" y="27"/>
                    </a:lnTo>
                    <a:lnTo>
                      <a:pt x="17"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18" name="Freeform 318">
                <a:extLst>
                  <a:ext uri="{FF2B5EF4-FFF2-40B4-BE49-F238E27FC236}">
                    <a16:creationId xmlns:a16="http://schemas.microsoft.com/office/drawing/2014/main" id="{2EA5D866-22E1-6F98-5E12-29887074F0D1}"/>
                  </a:ext>
                </a:extLst>
              </p:cNvPr>
              <p:cNvSpPr>
                <a:spLocks/>
              </p:cNvSpPr>
              <p:nvPr/>
            </p:nvSpPr>
            <p:spPr bwMode="auto">
              <a:xfrm>
                <a:off x="1576" y="2776"/>
                <a:ext cx="47" cy="75"/>
              </a:xfrm>
              <a:custGeom>
                <a:avLst/>
                <a:gdLst>
                  <a:gd name="T0" fmla="*/ 26 w 143"/>
                  <a:gd name="T1" fmla="*/ 226 h 226"/>
                  <a:gd name="T2" fmla="*/ 33 w 143"/>
                  <a:gd name="T3" fmla="*/ 196 h 226"/>
                  <a:gd name="T4" fmla="*/ 41 w 143"/>
                  <a:gd name="T5" fmla="*/ 166 h 226"/>
                  <a:gd name="T6" fmla="*/ 53 w 143"/>
                  <a:gd name="T7" fmla="*/ 139 h 226"/>
                  <a:gd name="T8" fmla="*/ 63 w 143"/>
                  <a:gd name="T9" fmla="*/ 114 h 226"/>
                  <a:gd name="T10" fmla="*/ 81 w 143"/>
                  <a:gd name="T11" fmla="*/ 86 h 226"/>
                  <a:gd name="T12" fmla="*/ 100 w 143"/>
                  <a:gd name="T13" fmla="*/ 62 h 226"/>
                  <a:gd name="T14" fmla="*/ 123 w 143"/>
                  <a:gd name="T15" fmla="*/ 40 h 226"/>
                  <a:gd name="T16" fmla="*/ 143 w 143"/>
                  <a:gd name="T17" fmla="*/ 20 h 226"/>
                  <a:gd name="T18" fmla="*/ 130 w 143"/>
                  <a:gd name="T19" fmla="*/ 0 h 226"/>
                  <a:gd name="T20" fmla="*/ 103 w 143"/>
                  <a:gd name="T21" fmla="*/ 20 h 226"/>
                  <a:gd name="T22" fmla="*/ 81 w 143"/>
                  <a:gd name="T23" fmla="*/ 42 h 226"/>
                  <a:gd name="T24" fmla="*/ 61 w 143"/>
                  <a:gd name="T25" fmla="*/ 73 h 226"/>
                  <a:gd name="T26" fmla="*/ 44 w 143"/>
                  <a:gd name="T27" fmla="*/ 99 h 226"/>
                  <a:gd name="T28" fmla="*/ 26 w 143"/>
                  <a:gd name="T29" fmla="*/ 126 h 226"/>
                  <a:gd name="T30" fmla="*/ 13 w 143"/>
                  <a:gd name="T31" fmla="*/ 159 h 226"/>
                  <a:gd name="T32" fmla="*/ 6 w 143"/>
                  <a:gd name="T33" fmla="*/ 189 h 226"/>
                  <a:gd name="T34" fmla="*/ 0 w 143"/>
                  <a:gd name="T35" fmla="*/ 226 h 226"/>
                  <a:gd name="T36" fmla="*/ 26 w 143"/>
                  <a:gd name="T3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226">
                    <a:moveTo>
                      <a:pt x="26" y="226"/>
                    </a:moveTo>
                    <a:lnTo>
                      <a:pt x="33" y="196"/>
                    </a:lnTo>
                    <a:lnTo>
                      <a:pt x="41" y="166"/>
                    </a:lnTo>
                    <a:lnTo>
                      <a:pt x="53" y="139"/>
                    </a:lnTo>
                    <a:lnTo>
                      <a:pt x="63" y="114"/>
                    </a:lnTo>
                    <a:lnTo>
                      <a:pt x="81" y="86"/>
                    </a:lnTo>
                    <a:lnTo>
                      <a:pt x="100" y="62"/>
                    </a:lnTo>
                    <a:lnTo>
                      <a:pt x="123" y="40"/>
                    </a:lnTo>
                    <a:lnTo>
                      <a:pt x="143" y="20"/>
                    </a:lnTo>
                    <a:lnTo>
                      <a:pt x="130" y="0"/>
                    </a:lnTo>
                    <a:lnTo>
                      <a:pt x="103" y="20"/>
                    </a:lnTo>
                    <a:lnTo>
                      <a:pt x="81" y="42"/>
                    </a:lnTo>
                    <a:lnTo>
                      <a:pt x="61" y="73"/>
                    </a:lnTo>
                    <a:lnTo>
                      <a:pt x="44" y="99"/>
                    </a:lnTo>
                    <a:lnTo>
                      <a:pt x="26" y="126"/>
                    </a:lnTo>
                    <a:lnTo>
                      <a:pt x="13" y="159"/>
                    </a:lnTo>
                    <a:lnTo>
                      <a:pt x="6" y="189"/>
                    </a:lnTo>
                    <a:lnTo>
                      <a:pt x="0" y="226"/>
                    </a:lnTo>
                    <a:lnTo>
                      <a:pt x="26"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19" name="Freeform 319">
                <a:extLst>
                  <a:ext uri="{FF2B5EF4-FFF2-40B4-BE49-F238E27FC236}">
                    <a16:creationId xmlns:a16="http://schemas.microsoft.com/office/drawing/2014/main" id="{69909278-4153-4A70-0B52-0AC259623BCC}"/>
                  </a:ext>
                </a:extLst>
              </p:cNvPr>
              <p:cNvSpPr>
                <a:spLocks/>
              </p:cNvSpPr>
              <p:nvPr/>
            </p:nvSpPr>
            <p:spPr bwMode="auto">
              <a:xfrm>
                <a:off x="1564" y="2852"/>
                <a:ext cx="20" cy="14"/>
              </a:xfrm>
              <a:custGeom>
                <a:avLst/>
                <a:gdLst>
                  <a:gd name="T0" fmla="*/ 30 w 62"/>
                  <a:gd name="T1" fmla="*/ 24 h 44"/>
                  <a:gd name="T2" fmla="*/ 26 w 62"/>
                  <a:gd name="T3" fmla="*/ 44 h 44"/>
                  <a:gd name="T4" fmla="*/ 40 w 62"/>
                  <a:gd name="T5" fmla="*/ 34 h 44"/>
                  <a:gd name="T6" fmla="*/ 49 w 62"/>
                  <a:gd name="T7" fmla="*/ 24 h 44"/>
                  <a:gd name="T8" fmla="*/ 56 w 62"/>
                  <a:gd name="T9" fmla="*/ 14 h 44"/>
                  <a:gd name="T10" fmla="*/ 62 w 62"/>
                  <a:gd name="T11" fmla="*/ 0 h 44"/>
                  <a:gd name="T12" fmla="*/ 36 w 62"/>
                  <a:gd name="T13" fmla="*/ 0 h 44"/>
                  <a:gd name="T14" fmla="*/ 30 w 62"/>
                  <a:gd name="T15" fmla="*/ 3 h 44"/>
                  <a:gd name="T16" fmla="*/ 20 w 62"/>
                  <a:gd name="T17" fmla="*/ 14 h 44"/>
                  <a:gd name="T18" fmla="*/ 13 w 62"/>
                  <a:gd name="T19" fmla="*/ 17 h 44"/>
                  <a:gd name="T20" fmla="*/ 10 w 62"/>
                  <a:gd name="T21" fmla="*/ 37 h 44"/>
                  <a:gd name="T22" fmla="*/ 13 w 62"/>
                  <a:gd name="T23" fmla="*/ 17 h 44"/>
                  <a:gd name="T24" fmla="*/ 0 w 62"/>
                  <a:gd name="T25" fmla="*/ 27 h 44"/>
                  <a:gd name="T26" fmla="*/ 10 w 62"/>
                  <a:gd name="T27" fmla="*/ 40 h 44"/>
                  <a:gd name="T28" fmla="*/ 30 w 62"/>
                  <a:gd name="T29"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4">
                    <a:moveTo>
                      <a:pt x="30" y="24"/>
                    </a:moveTo>
                    <a:lnTo>
                      <a:pt x="26" y="44"/>
                    </a:lnTo>
                    <a:lnTo>
                      <a:pt x="40" y="34"/>
                    </a:lnTo>
                    <a:lnTo>
                      <a:pt x="49" y="24"/>
                    </a:lnTo>
                    <a:lnTo>
                      <a:pt x="56" y="14"/>
                    </a:lnTo>
                    <a:lnTo>
                      <a:pt x="62" y="0"/>
                    </a:lnTo>
                    <a:lnTo>
                      <a:pt x="36" y="0"/>
                    </a:lnTo>
                    <a:lnTo>
                      <a:pt x="30" y="3"/>
                    </a:lnTo>
                    <a:lnTo>
                      <a:pt x="20" y="14"/>
                    </a:lnTo>
                    <a:lnTo>
                      <a:pt x="13" y="17"/>
                    </a:lnTo>
                    <a:lnTo>
                      <a:pt x="10" y="37"/>
                    </a:lnTo>
                    <a:lnTo>
                      <a:pt x="13" y="17"/>
                    </a:lnTo>
                    <a:lnTo>
                      <a:pt x="0" y="27"/>
                    </a:lnTo>
                    <a:lnTo>
                      <a:pt x="10" y="40"/>
                    </a:lnTo>
                    <a:lnTo>
                      <a:pt x="3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20" name="Freeform 320">
                <a:extLst>
                  <a:ext uri="{FF2B5EF4-FFF2-40B4-BE49-F238E27FC236}">
                    <a16:creationId xmlns:a16="http://schemas.microsoft.com/office/drawing/2014/main" id="{991A1A74-009F-D87D-50A4-252999AE0418}"/>
                  </a:ext>
                </a:extLst>
              </p:cNvPr>
              <p:cNvSpPr>
                <a:spLocks/>
              </p:cNvSpPr>
              <p:nvPr/>
            </p:nvSpPr>
            <p:spPr bwMode="auto">
              <a:xfrm>
                <a:off x="1567" y="2859"/>
                <a:ext cx="15" cy="26"/>
              </a:xfrm>
              <a:custGeom>
                <a:avLst/>
                <a:gdLst>
                  <a:gd name="T0" fmla="*/ 33 w 46"/>
                  <a:gd name="T1" fmla="*/ 77 h 77"/>
                  <a:gd name="T2" fmla="*/ 46 w 46"/>
                  <a:gd name="T3" fmla="*/ 64 h 77"/>
                  <a:gd name="T4" fmla="*/ 43 w 46"/>
                  <a:gd name="T5" fmla="*/ 47 h 77"/>
                  <a:gd name="T6" fmla="*/ 40 w 46"/>
                  <a:gd name="T7" fmla="*/ 30 h 77"/>
                  <a:gd name="T8" fmla="*/ 30 w 46"/>
                  <a:gd name="T9" fmla="*/ 14 h 77"/>
                  <a:gd name="T10" fmla="*/ 20 w 46"/>
                  <a:gd name="T11" fmla="*/ 0 h 77"/>
                  <a:gd name="T12" fmla="*/ 0 w 46"/>
                  <a:gd name="T13" fmla="*/ 14 h 77"/>
                  <a:gd name="T14" fmla="*/ 11 w 46"/>
                  <a:gd name="T15" fmla="*/ 27 h 77"/>
                  <a:gd name="T16" fmla="*/ 13 w 46"/>
                  <a:gd name="T17" fmla="*/ 37 h 77"/>
                  <a:gd name="T18" fmla="*/ 16 w 46"/>
                  <a:gd name="T19" fmla="*/ 54 h 77"/>
                  <a:gd name="T20" fmla="*/ 20 w 46"/>
                  <a:gd name="T21" fmla="*/ 64 h 77"/>
                  <a:gd name="T22" fmla="*/ 33 w 46"/>
                  <a:gd name="T23" fmla="*/ 51 h 77"/>
                  <a:gd name="T24" fmla="*/ 33 w 46"/>
                  <a:gd name="T25" fmla="*/ 77 h 77"/>
                  <a:gd name="T26" fmla="*/ 46 w 46"/>
                  <a:gd name="T27" fmla="*/ 77 h 77"/>
                  <a:gd name="T28" fmla="*/ 46 w 46"/>
                  <a:gd name="T29" fmla="*/ 64 h 77"/>
                  <a:gd name="T30" fmla="*/ 33 w 46"/>
                  <a:gd name="T3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77">
                    <a:moveTo>
                      <a:pt x="33" y="77"/>
                    </a:moveTo>
                    <a:lnTo>
                      <a:pt x="46" y="64"/>
                    </a:lnTo>
                    <a:lnTo>
                      <a:pt x="43" y="47"/>
                    </a:lnTo>
                    <a:lnTo>
                      <a:pt x="40" y="30"/>
                    </a:lnTo>
                    <a:lnTo>
                      <a:pt x="30" y="14"/>
                    </a:lnTo>
                    <a:lnTo>
                      <a:pt x="20" y="0"/>
                    </a:lnTo>
                    <a:lnTo>
                      <a:pt x="0" y="14"/>
                    </a:lnTo>
                    <a:lnTo>
                      <a:pt x="11" y="27"/>
                    </a:lnTo>
                    <a:lnTo>
                      <a:pt x="13" y="37"/>
                    </a:lnTo>
                    <a:lnTo>
                      <a:pt x="16" y="54"/>
                    </a:lnTo>
                    <a:lnTo>
                      <a:pt x="20" y="64"/>
                    </a:lnTo>
                    <a:lnTo>
                      <a:pt x="33" y="51"/>
                    </a:lnTo>
                    <a:lnTo>
                      <a:pt x="33" y="77"/>
                    </a:lnTo>
                    <a:lnTo>
                      <a:pt x="46" y="77"/>
                    </a:lnTo>
                    <a:lnTo>
                      <a:pt x="46" y="64"/>
                    </a:lnTo>
                    <a:lnTo>
                      <a:pt x="3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21" name="Freeform 321">
                <a:extLst>
                  <a:ext uri="{FF2B5EF4-FFF2-40B4-BE49-F238E27FC236}">
                    <a16:creationId xmlns:a16="http://schemas.microsoft.com/office/drawing/2014/main" id="{CA294D8B-5AB2-F9FE-5DAB-C4D85F5ADDD2}"/>
                  </a:ext>
                </a:extLst>
              </p:cNvPr>
              <p:cNvSpPr>
                <a:spLocks/>
              </p:cNvSpPr>
              <p:nvPr/>
            </p:nvSpPr>
            <p:spPr bwMode="auto">
              <a:xfrm>
                <a:off x="1560" y="2876"/>
                <a:ext cx="18" cy="11"/>
              </a:xfrm>
              <a:custGeom>
                <a:avLst/>
                <a:gdLst>
                  <a:gd name="T0" fmla="*/ 33 w 53"/>
                  <a:gd name="T1" fmla="*/ 12 h 32"/>
                  <a:gd name="T2" fmla="*/ 26 w 53"/>
                  <a:gd name="T3" fmla="*/ 32 h 32"/>
                  <a:gd name="T4" fmla="*/ 33 w 53"/>
                  <a:gd name="T5" fmla="*/ 29 h 32"/>
                  <a:gd name="T6" fmla="*/ 43 w 53"/>
                  <a:gd name="T7" fmla="*/ 29 h 32"/>
                  <a:gd name="T8" fmla="*/ 50 w 53"/>
                  <a:gd name="T9" fmla="*/ 25 h 32"/>
                  <a:gd name="T10" fmla="*/ 53 w 53"/>
                  <a:gd name="T11" fmla="*/ 25 h 32"/>
                  <a:gd name="T12" fmla="*/ 53 w 53"/>
                  <a:gd name="T13" fmla="*/ 0 h 32"/>
                  <a:gd name="T14" fmla="*/ 43 w 53"/>
                  <a:gd name="T15" fmla="*/ 0 h 32"/>
                  <a:gd name="T16" fmla="*/ 36 w 53"/>
                  <a:gd name="T17" fmla="*/ 3 h 32"/>
                  <a:gd name="T18" fmla="*/ 26 w 53"/>
                  <a:gd name="T19" fmla="*/ 3 h 32"/>
                  <a:gd name="T20" fmla="*/ 20 w 53"/>
                  <a:gd name="T21" fmla="*/ 5 h 32"/>
                  <a:gd name="T22" fmla="*/ 13 w 53"/>
                  <a:gd name="T23" fmla="*/ 25 h 32"/>
                  <a:gd name="T24" fmla="*/ 20 w 53"/>
                  <a:gd name="T25" fmla="*/ 5 h 32"/>
                  <a:gd name="T26" fmla="*/ 0 w 53"/>
                  <a:gd name="T27" fmla="*/ 12 h 32"/>
                  <a:gd name="T28" fmla="*/ 13 w 53"/>
                  <a:gd name="T29" fmla="*/ 25 h 32"/>
                  <a:gd name="T30" fmla="*/ 33 w 53"/>
                  <a:gd name="T31"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2">
                    <a:moveTo>
                      <a:pt x="33" y="12"/>
                    </a:moveTo>
                    <a:lnTo>
                      <a:pt x="26" y="32"/>
                    </a:lnTo>
                    <a:lnTo>
                      <a:pt x="33" y="29"/>
                    </a:lnTo>
                    <a:lnTo>
                      <a:pt x="43" y="29"/>
                    </a:lnTo>
                    <a:lnTo>
                      <a:pt x="50" y="25"/>
                    </a:lnTo>
                    <a:lnTo>
                      <a:pt x="53" y="25"/>
                    </a:lnTo>
                    <a:lnTo>
                      <a:pt x="53" y="0"/>
                    </a:lnTo>
                    <a:lnTo>
                      <a:pt x="43" y="0"/>
                    </a:lnTo>
                    <a:lnTo>
                      <a:pt x="36" y="3"/>
                    </a:lnTo>
                    <a:lnTo>
                      <a:pt x="26" y="3"/>
                    </a:lnTo>
                    <a:lnTo>
                      <a:pt x="20" y="5"/>
                    </a:lnTo>
                    <a:lnTo>
                      <a:pt x="13" y="25"/>
                    </a:lnTo>
                    <a:lnTo>
                      <a:pt x="20" y="5"/>
                    </a:lnTo>
                    <a:lnTo>
                      <a:pt x="0" y="12"/>
                    </a:lnTo>
                    <a:lnTo>
                      <a:pt x="13" y="25"/>
                    </a:lnTo>
                    <a:lnTo>
                      <a:pt x="3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22" name="Freeform 322">
                <a:extLst>
                  <a:ext uri="{FF2B5EF4-FFF2-40B4-BE49-F238E27FC236}">
                    <a16:creationId xmlns:a16="http://schemas.microsoft.com/office/drawing/2014/main" id="{83631C8D-A19B-6B1B-EC2F-0F39E8534FA0}"/>
                  </a:ext>
                </a:extLst>
              </p:cNvPr>
              <p:cNvSpPr>
                <a:spLocks/>
              </p:cNvSpPr>
              <p:nvPr/>
            </p:nvSpPr>
            <p:spPr bwMode="auto">
              <a:xfrm>
                <a:off x="1547" y="2881"/>
                <a:ext cx="29" cy="35"/>
              </a:xfrm>
              <a:custGeom>
                <a:avLst/>
                <a:gdLst>
                  <a:gd name="T0" fmla="*/ 40 w 85"/>
                  <a:gd name="T1" fmla="*/ 69 h 106"/>
                  <a:gd name="T2" fmla="*/ 52 w 85"/>
                  <a:gd name="T3" fmla="*/ 94 h 106"/>
                  <a:gd name="T4" fmla="*/ 69 w 85"/>
                  <a:gd name="T5" fmla="*/ 77 h 106"/>
                  <a:gd name="T6" fmla="*/ 85 w 85"/>
                  <a:gd name="T7" fmla="*/ 52 h 106"/>
                  <a:gd name="T8" fmla="*/ 85 w 85"/>
                  <a:gd name="T9" fmla="*/ 27 h 106"/>
                  <a:gd name="T10" fmla="*/ 72 w 85"/>
                  <a:gd name="T11" fmla="*/ 0 h 106"/>
                  <a:gd name="T12" fmla="*/ 52 w 85"/>
                  <a:gd name="T13" fmla="*/ 13 h 106"/>
                  <a:gd name="T14" fmla="*/ 58 w 85"/>
                  <a:gd name="T15" fmla="*/ 33 h 106"/>
                  <a:gd name="T16" fmla="*/ 58 w 85"/>
                  <a:gd name="T17" fmla="*/ 47 h 106"/>
                  <a:gd name="T18" fmla="*/ 49 w 85"/>
                  <a:gd name="T19" fmla="*/ 56 h 106"/>
                  <a:gd name="T20" fmla="*/ 32 w 85"/>
                  <a:gd name="T21" fmla="*/ 74 h 106"/>
                  <a:gd name="T22" fmla="*/ 45 w 85"/>
                  <a:gd name="T23" fmla="*/ 96 h 106"/>
                  <a:gd name="T24" fmla="*/ 32 w 85"/>
                  <a:gd name="T25" fmla="*/ 74 h 106"/>
                  <a:gd name="T26" fmla="*/ 0 w 85"/>
                  <a:gd name="T27" fmla="*/ 106 h 106"/>
                  <a:gd name="T28" fmla="*/ 45 w 85"/>
                  <a:gd name="T29" fmla="*/ 96 h 106"/>
                  <a:gd name="T30" fmla="*/ 40 w 85"/>
                  <a:gd name="T31" fmla="*/ 6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106">
                    <a:moveTo>
                      <a:pt x="40" y="69"/>
                    </a:moveTo>
                    <a:lnTo>
                      <a:pt x="52" y="94"/>
                    </a:lnTo>
                    <a:lnTo>
                      <a:pt x="69" y="77"/>
                    </a:lnTo>
                    <a:lnTo>
                      <a:pt x="85" y="52"/>
                    </a:lnTo>
                    <a:lnTo>
                      <a:pt x="85" y="27"/>
                    </a:lnTo>
                    <a:lnTo>
                      <a:pt x="72" y="0"/>
                    </a:lnTo>
                    <a:lnTo>
                      <a:pt x="52" y="13"/>
                    </a:lnTo>
                    <a:lnTo>
                      <a:pt x="58" y="33"/>
                    </a:lnTo>
                    <a:lnTo>
                      <a:pt x="58" y="47"/>
                    </a:lnTo>
                    <a:lnTo>
                      <a:pt x="49" y="56"/>
                    </a:lnTo>
                    <a:lnTo>
                      <a:pt x="32" y="74"/>
                    </a:lnTo>
                    <a:lnTo>
                      <a:pt x="45" y="96"/>
                    </a:lnTo>
                    <a:lnTo>
                      <a:pt x="32" y="74"/>
                    </a:lnTo>
                    <a:lnTo>
                      <a:pt x="0" y="106"/>
                    </a:lnTo>
                    <a:lnTo>
                      <a:pt x="45" y="96"/>
                    </a:lnTo>
                    <a:lnTo>
                      <a:pt x="4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23" name="Freeform 323">
                <a:extLst>
                  <a:ext uri="{FF2B5EF4-FFF2-40B4-BE49-F238E27FC236}">
                    <a16:creationId xmlns:a16="http://schemas.microsoft.com/office/drawing/2014/main" id="{ABE2C2BE-EDCE-D562-4F18-28CB3850A096}"/>
                  </a:ext>
                </a:extLst>
              </p:cNvPr>
              <p:cNvSpPr>
                <a:spLocks/>
              </p:cNvSpPr>
              <p:nvPr/>
            </p:nvSpPr>
            <p:spPr bwMode="auto">
              <a:xfrm>
                <a:off x="1560" y="2903"/>
                <a:ext cx="18" cy="15"/>
              </a:xfrm>
              <a:custGeom>
                <a:avLst/>
                <a:gdLst>
                  <a:gd name="T0" fmla="*/ 40 w 53"/>
                  <a:gd name="T1" fmla="*/ 37 h 45"/>
                  <a:gd name="T2" fmla="*/ 30 w 53"/>
                  <a:gd name="T3" fmla="*/ 17 h 45"/>
                  <a:gd name="T4" fmla="*/ 26 w 53"/>
                  <a:gd name="T5" fmla="*/ 11 h 45"/>
                  <a:gd name="T6" fmla="*/ 16 w 53"/>
                  <a:gd name="T7" fmla="*/ 0 h 45"/>
                  <a:gd name="T8" fmla="*/ 0 w 53"/>
                  <a:gd name="T9" fmla="*/ 0 h 45"/>
                  <a:gd name="T10" fmla="*/ 6 w 53"/>
                  <a:gd name="T11" fmla="*/ 28 h 45"/>
                  <a:gd name="T12" fmla="*/ 3 w 53"/>
                  <a:gd name="T13" fmla="*/ 28 h 45"/>
                  <a:gd name="T14" fmla="*/ 6 w 53"/>
                  <a:gd name="T15" fmla="*/ 30 h 45"/>
                  <a:gd name="T16" fmla="*/ 16 w 53"/>
                  <a:gd name="T17" fmla="*/ 37 h 45"/>
                  <a:gd name="T18" fmla="*/ 30 w 53"/>
                  <a:gd name="T19" fmla="*/ 45 h 45"/>
                  <a:gd name="T20" fmla="*/ 20 w 53"/>
                  <a:gd name="T21" fmla="*/ 24 h 45"/>
                  <a:gd name="T22" fmla="*/ 40 w 53"/>
                  <a:gd name="T23" fmla="*/ 37 h 45"/>
                  <a:gd name="T24" fmla="*/ 53 w 53"/>
                  <a:gd name="T25" fmla="*/ 17 h 45"/>
                  <a:gd name="T26" fmla="*/ 30 w 53"/>
                  <a:gd name="T27" fmla="*/ 17 h 45"/>
                  <a:gd name="T28" fmla="*/ 40 w 53"/>
                  <a:gd name="T2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45">
                    <a:moveTo>
                      <a:pt x="40" y="37"/>
                    </a:moveTo>
                    <a:lnTo>
                      <a:pt x="30" y="17"/>
                    </a:lnTo>
                    <a:lnTo>
                      <a:pt x="26" y="11"/>
                    </a:lnTo>
                    <a:lnTo>
                      <a:pt x="16" y="0"/>
                    </a:lnTo>
                    <a:lnTo>
                      <a:pt x="0" y="0"/>
                    </a:lnTo>
                    <a:lnTo>
                      <a:pt x="6" y="28"/>
                    </a:lnTo>
                    <a:lnTo>
                      <a:pt x="3" y="28"/>
                    </a:lnTo>
                    <a:lnTo>
                      <a:pt x="6" y="30"/>
                    </a:lnTo>
                    <a:lnTo>
                      <a:pt x="16" y="37"/>
                    </a:lnTo>
                    <a:lnTo>
                      <a:pt x="30" y="45"/>
                    </a:lnTo>
                    <a:lnTo>
                      <a:pt x="20" y="24"/>
                    </a:lnTo>
                    <a:lnTo>
                      <a:pt x="40" y="37"/>
                    </a:lnTo>
                    <a:lnTo>
                      <a:pt x="53" y="17"/>
                    </a:lnTo>
                    <a:lnTo>
                      <a:pt x="30" y="17"/>
                    </a:lnTo>
                    <a:lnTo>
                      <a:pt x="4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24" name="Freeform 324">
                <a:extLst>
                  <a:ext uri="{FF2B5EF4-FFF2-40B4-BE49-F238E27FC236}">
                    <a16:creationId xmlns:a16="http://schemas.microsoft.com/office/drawing/2014/main" id="{D6A2EC5A-419A-6E48-C87E-8C53596D7BCB}"/>
                  </a:ext>
                </a:extLst>
              </p:cNvPr>
              <p:cNvSpPr>
                <a:spLocks/>
              </p:cNvSpPr>
              <p:nvPr/>
            </p:nvSpPr>
            <p:spPr bwMode="auto">
              <a:xfrm>
                <a:off x="1539" y="2911"/>
                <a:ext cx="34" cy="78"/>
              </a:xfrm>
              <a:custGeom>
                <a:avLst/>
                <a:gdLst>
                  <a:gd name="T0" fmla="*/ 26 w 102"/>
                  <a:gd name="T1" fmla="*/ 233 h 233"/>
                  <a:gd name="T2" fmla="*/ 36 w 102"/>
                  <a:gd name="T3" fmla="*/ 203 h 233"/>
                  <a:gd name="T4" fmla="*/ 46 w 102"/>
                  <a:gd name="T5" fmla="*/ 176 h 233"/>
                  <a:gd name="T6" fmla="*/ 53 w 102"/>
                  <a:gd name="T7" fmla="*/ 146 h 233"/>
                  <a:gd name="T8" fmla="*/ 63 w 102"/>
                  <a:gd name="T9" fmla="*/ 116 h 233"/>
                  <a:gd name="T10" fmla="*/ 73 w 102"/>
                  <a:gd name="T11" fmla="*/ 90 h 233"/>
                  <a:gd name="T12" fmla="*/ 78 w 102"/>
                  <a:gd name="T13" fmla="*/ 63 h 233"/>
                  <a:gd name="T14" fmla="*/ 93 w 102"/>
                  <a:gd name="T15" fmla="*/ 39 h 233"/>
                  <a:gd name="T16" fmla="*/ 102 w 102"/>
                  <a:gd name="T17" fmla="*/ 13 h 233"/>
                  <a:gd name="T18" fmla="*/ 82 w 102"/>
                  <a:gd name="T19" fmla="*/ 0 h 233"/>
                  <a:gd name="T20" fmla="*/ 66 w 102"/>
                  <a:gd name="T21" fmla="*/ 26 h 233"/>
                  <a:gd name="T22" fmla="*/ 53 w 102"/>
                  <a:gd name="T23" fmla="*/ 56 h 233"/>
                  <a:gd name="T24" fmla="*/ 46 w 102"/>
                  <a:gd name="T25" fmla="*/ 83 h 233"/>
                  <a:gd name="T26" fmla="*/ 36 w 102"/>
                  <a:gd name="T27" fmla="*/ 110 h 233"/>
                  <a:gd name="T28" fmla="*/ 26 w 102"/>
                  <a:gd name="T29" fmla="*/ 140 h 233"/>
                  <a:gd name="T30" fmla="*/ 19 w 102"/>
                  <a:gd name="T31" fmla="*/ 170 h 233"/>
                  <a:gd name="T32" fmla="*/ 9 w 102"/>
                  <a:gd name="T33" fmla="*/ 197 h 233"/>
                  <a:gd name="T34" fmla="*/ 0 w 102"/>
                  <a:gd name="T35" fmla="*/ 225 h 233"/>
                  <a:gd name="T36" fmla="*/ 26 w 102"/>
                  <a:gd name="T37"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233">
                    <a:moveTo>
                      <a:pt x="26" y="233"/>
                    </a:moveTo>
                    <a:lnTo>
                      <a:pt x="36" y="203"/>
                    </a:lnTo>
                    <a:lnTo>
                      <a:pt x="46" y="176"/>
                    </a:lnTo>
                    <a:lnTo>
                      <a:pt x="53" y="146"/>
                    </a:lnTo>
                    <a:lnTo>
                      <a:pt x="63" y="116"/>
                    </a:lnTo>
                    <a:lnTo>
                      <a:pt x="73" y="90"/>
                    </a:lnTo>
                    <a:lnTo>
                      <a:pt x="78" y="63"/>
                    </a:lnTo>
                    <a:lnTo>
                      <a:pt x="93" y="39"/>
                    </a:lnTo>
                    <a:lnTo>
                      <a:pt x="102" y="13"/>
                    </a:lnTo>
                    <a:lnTo>
                      <a:pt x="82" y="0"/>
                    </a:lnTo>
                    <a:lnTo>
                      <a:pt x="66" y="26"/>
                    </a:lnTo>
                    <a:lnTo>
                      <a:pt x="53" y="56"/>
                    </a:lnTo>
                    <a:lnTo>
                      <a:pt x="46" y="83"/>
                    </a:lnTo>
                    <a:lnTo>
                      <a:pt x="36" y="110"/>
                    </a:lnTo>
                    <a:lnTo>
                      <a:pt x="26" y="140"/>
                    </a:lnTo>
                    <a:lnTo>
                      <a:pt x="19" y="170"/>
                    </a:lnTo>
                    <a:lnTo>
                      <a:pt x="9" y="197"/>
                    </a:lnTo>
                    <a:lnTo>
                      <a:pt x="0" y="225"/>
                    </a:lnTo>
                    <a:lnTo>
                      <a:pt x="26" y="2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25" name="Freeform 325">
                <a:extLst>
                  <a:ext uri="{FF2B5EF4-FFF2-40B4-BE49-F238E27FC236}">
                    <a16:creationId xmlns:a16="http://schemas.microsoft.com/office/drawing/2014/main" id="{60C58370-118B-40EE-AFBE-001236C08040}"/>
                  </a:ext>
                </a:extLst>
              </p:cNvPr>
              <p:cNvSpPr>
                <a:spLocks/>
              </p:cNvSpPr>
              <p:nvPr/>
            </p:nvSpPr>
            <p:spPr bwMode="auto">
              <a:xfrm>
                <a:off x="1513" y="2987"/>
                <a:ext cx="35" cy="67"/>
              </a:xfrm>
              <a:custGeom>
                <a:avLst/>
                <a:gdLst>
                  <a:gd name="T0" fmla="*/ 27 w 106"/>
                  <a:gd name="T1" fmla="*/ 200 h 200"/>
                  <a:gd name="T2" fmla="*/ 37 w 106"/>
                  <a:gd name="T3" fmla="*/ 180 h 200"/>
                  <a:gd name="T4" fmla="*/ 47 w 106"/>
                  <a:gd name="T5" fmla="*/ 157 h 200"/>
                  <a:gd name="T6" fmla="*/ 56 w 106"/>
                  <a:gd name="T7" fmla="*/ 133 h 200"/>
                  <a:gd name="T8" fmla="*/ 66 w 106"/>
                  <a:gd name="T9" fmla="*/ 110 h 200"/>
                  <a:gd name="T10" fmla="*/ 76 w 106"/>
                  <a:gd name="T11" fmla="*/ 83 h 200"/>
                  <a:gd name="T12" fmla="*/ 86 w 106"/>
                  <a:gd name="T13" fmla="*/ 56 h 200"/>
                  <a:gd name="T14" fmla="*/ 96 w 106"/>
                  <a:gd name="T15" fmla="*/ 33 h 200"/>
                  <a:gd name="T16" fmla="*/ 106 w 106"/>
                  <a:gd name="T17" fmla="*/ 7 h 200"/>
                  <a:gd name="T18" fmla="*/ 80 w 106"/>
                  <a:gd name="T19" fmla="*/ 0 h 200"/>
                  <a:gd name="T20" fmla="*/ 69 w 106"/>
                  <a:gd name="T21" fmla="*/ 27 h 200"/>
                  <a:gd name="T22" fmla="*/ 59 w 106"/>
                  <a:gd name="T23" fmla="*/ 50 h 200"/>
                  <a:gd name="T24" fmla="*/ 50 w 106"/>
                  <a:gd name="T25" fmla="*/ 76 h 200"/>
                  <a:gd name="T26" fmla="*/ 40 w 106"/>
                  <a:gd name="T27" fmla="*/ 97 h 200"/>
                  <a:gd name="T28" fmla="*/ 30 w 106"/>
                  <a:gd name="T29" fmla="*/ 120 h 200"/>
                  <a:gd name="T30" fmla="*/ 20 w 106"/>
                  <a:gd name="T31" fmla="*/ 143 h 200"/>
                  <a:gd name="T32" fmla="*/ 10 w 106"/>
                  <a:gd name="T33" fmla="*/ 167 h 200"/>
                  <a:gd name="T34" fmla="*/ 0 w 106"/>
                  <a:gd name="T35" fmla="*/ 187 h 200"/>
                  <a:gd name="T36" fmla="*/ 27 w 106"/>
                  <a:gd name="T3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200">
                    <a:moveTo>
                      <a:pt x="27" y="200"/>
                    </a:moveTo>
                    <a:lnTo>
                      <a:pt x="37" y="180"/>
                    </a:lnTo>
                    <a:lnTo>
                      <a:pt x="47" y="157"/>
                    </a:lnTo>
                    <a:lnTo>
                      <a:pt x="56" y="133"/>
                    </a:lnTo>
                    <a:lnTo>
                      <a:pt x="66" y="110"/>
                    </a:lnTo>
                    <a:lnTo>
                      <a:pt x="76" y="83"/>
                    </a:lnTo>
                    <a:lnTo>
                      <a:pt x="86" y="56"/>
                    </a:lnTo>
                    <a:lnTo>
                      <a:pt x="96" y="33"/>
                    </a:lnTo>
                    <a:lnTo>
                      <a:pt x="106" y="7"/>
                    </a:lnTo>
                    <a:lnTo>
                      <a:pt x="80" y="0"/>
                    </a:lnTo>
                    <a:lnTo>
                      <a:pt x="69" y="27"/>
                    </a:lnTo>
                    <a:lnTo>
                      <a:pt x="59" y="50"/>
                    </a:lnTo>
                    <a:lnTo>
                      <a:pt x="50" y="76"/>
                    </a:lnTo>
                    <a:lnTo>
                      <a:pt x="40" y="97"/>
                    </a:lnTo>
                    <a:lnTo>
                      <a:pt x="30" y="120"/>
                    </a:lnTo>
                    <a:lnTo>
                      <a:pt x="20" y="143"/>
                    </a:lnTo>
                    <a:lnTo>
                      <a:pt x="10" y="167"/>
                    </a:lnTo>
                    <a:lnTo>
                      <a:pt x="0" y="187"/>
                    </a:lnTo>
                    <a:lnTo>
                      <a:pt x="2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26" name="Freeform 326">
                <a:extLst>
                  <a:ext uri="{FF2B5EF4-FFF2-40B4-BE49-F238E27FC236}">
                    <a16:creationId xmlns:a16="http://schemas.microsoft.com/office/drawing/2014/main" id="{95098D59-4E3F-F40A-3F3C-023EE27B4387}"/>
                  </a:ext>
                </a:extLst>
              </p:cNvPr>
              <p:cNvSpPr>
                <a:spLocks/>
              </p:cNvSpPr>
              <p:nvPr/>
            </p:nvSpPr>
            <p:spPr bwMode="auto">
              <a:xfrm>
                <a:off x="1470" y="3049"/>
                <a:ext cx="51" cy="124"/>
              </a:xfrm>
              <a:custGeom>
                <a:avLst/>
                <a:gdLst>
                  <a:gd name="T0" fmla="*/ 26 w 153"/>
                  <a:gd name="T1" fmla="*/ 372 h 372"/>
                  <a:gd name="T2" fmla="*/ 32 w 153"/>
                  <a:gd name="T3" fmla="*/ 329 h 372"/>
                  <a:gd name="T4" fmla="*/ 42 w 153"/>
                  <a:gd name="T5" fmla="*/ 278 h 372"/>
                  <a:gd name="T6" fmla="*/ 60 w 153"/>
                  <a:gd name="T7" fmla="*/ 233 h 372"/>
                  <a:gd name="T8" fmla="*/ 76 w 153"/>
                  <a:gd name="T9" fmla="*/ 182 h 372"/>
                  <a:gd name="T10" fmla="*/ 93 w 153"/>
                  <a:gd name="T11" fmla="*/ 139 h 372"/>
                  <a:gd name="T12" fmla="*/ 113 w 153"/>
                  <a:gd name="T13" fmla="*/ 96 h 372"/>
                  <a:gd name="T14" fmla="*/ 133 w 153"/>
                  <a:gd name="T15" fmla="*/ 53 h 372"/>
                  <a:gd name="T16" fmla="*/ 153 w 153"/>
                  <a:gd name="T17" fmla="*/ 13 h 372"/>
                  <a:gd name="T18" fmla="*/ 126 w 153"/>
                  <a:gd name="T19" fmla="*/ 0 h 372"/>
                  <a:gd name="T20" fmla="*/ 106 w 153"/>
                  <a:gd name="T21" fmla="*/ 39 h 372"/>
                  <a:gd name="T22" fmla="*/ 86 w 153"/>
                  <a:gd name="T23" fmla="*/ 82 h 372"/>
                  <a:gd name="T24" fmla="*/ 66 w 153"/>
                  <a:gd name="T25" fmla="*/ 126 h 372"/>
                  <a:gd name="T26" fmla="*/ 49 w 153"/>
                  <a:gd name="T27" fmla="*/ 176 h 372"/>
                  <a:gd name="T28" fmla="*/ 32 w 153"/>
                  <a:gd name="T29" fmla="*/ 226 h 372"/>
                  <a:gd name="T30" fmla="*/ 16 w 153"/>
                  <a:gd name="T31" fmla="*/ 273 h 372"/>
                  <a:gd name="T32" fmla="*/ 6 w 153"/>
                  <a:gd name="T33" fmla="*/ 322 h 372"/>
                  <a:gd name="T34" fmla="*/ 0 w 153"/>
                  <a:gd name="T35" fmla="*/ 372 h 372"/>
                  <a:gd name="T36" fmla="*/ 26 w 153"/>
                  <a:gd name="T3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372">
                    <a:moveTo>
                      <a:pt x="26" y="372"/>
                    </a:moveTo>
                    <a:lnTo>
                      <a:pt x="32" y="329"/>
                    </a:lnTo>
                    <a:lnTo>
                      <a:pt x="42" y="278"/>
                    </a:lnTo>
                    <a:lnTo>
                      <a:pt x="60" y="233"/>
                    </a:lnTo>
                    <a:lnTo>
                      <a:pt x="76" y="182"/>
                    </a:lnTo>
                    <a:lnTo>
                      <a:pt x="93" y="139"/>
                    </a:lnTo>
                    <a:lnTo>
                      <a:pt x="113" y="96"/>
                    </a:lnTo>
                    <a:lnTo>
                      <a:pt x="133" y="53"/>
                    </a:lnTo>
                    <a:lnTo>
                      <a:pt x="153" y="13"/>
                    </a:lnTo>
                    <a:lnTo>
                      <a:pt x="126" y="0"/>
                    </a:lnTo>
                    <a:lnTo>
                      <a:pt x="106" y="39"/>
                    </a:lnTo>
                    <a:lnTo>
                      <a:pt x="86" y="82"/>
                    </a:lnTo>
                    <a:lnTo>
                      <a:pt x="66" y="126"/>
                    </a:lnTo>
                    <a:lnTo>
                      <a:pt x="49" y="176"/>
                    </a:lnTo>
                    <a:lnTo>
                      <a:pt x="32" y="226"/>
                    </a:lnTo>
                    <a:lnTo>
                      <a:pt x="16" y="273"/>
                    </a:lnTo>
                    <a:lnTo>
                      <a:pt x="6" y="322"/>
                    </a:lnTo>
                    <a:lnTo>
                      <a:pt x="0" y="372"/>
                    </a:lnTo>
                    <a:lnTo>
                      <a:pt x="26" y="3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27" name="Freeform 327">
                <a:extLst>
                  <a:ext uri="{FF2B5EF4-FFF2-40B4-BE49-F238E27FC236}">
                    <a16:creationId xmlns:a16="http://schemas.microsoft.com/office/drawing/2014/main" id="{D0961A43-ADC1-5555-FB0D-0D7170322CAD}"/>
                  </a:ext>
                </a:extLst>
              </p:cNvPr>
              <p:cNvSpPr>
                <a:spLocks/>
              </p:cNvSpPr>
              <p:nvPr/>
            </p:nvSpPr>
            <p:spPr bwMode="auto">
              <a:xfrm>
                <a:off x="1470" y="3174"/>
                <a:ext cx="23" cy="34"/>
              </a:xfrm>
              <a:custGeom>
                <a:avLst/>
                <a:gdLst>
                  <a:gd name="T0" fmla="*/ 63 w 69"/>
                  <a:gd name="T1" fmla="*/ 102 h 102"/>
                  <a:gd name="T2" fmla="*/ 69 w 69"/>
                  <a:gd name="T3" fmla="*/ 69 h 102"/>
                  <a:gd name="T4" fmla="*/ 49 w 69"/>
                  <a:gd name="T5" fmla="*/ 43 h 102"/>
                  <a:gd name="T6" fmla="*/ 32 w 69"/>
                  <a:gd name="T7" fmla="*/ 20 h 102"/>
                  <a:gd name="T8" fmla="*/ 27 w 69"/>
                  <a:gd name="T9" fmla="*/ 0 h 102"/>
                  <a:gd name="T10" fmla="*/ 0 w 69"/>
                  <a:gd name="T11" fmla="*/ 0 h 102"/>
                  <a:gd name="T12" fmla="*/ 7 w 69"/>
                  <a:gd name="T13" fmla="*/ 33 h 102"/>
                  <a:gd name="T14" fmla="*/ 30 w 69"/>
                  <a:gd name="T15" fmla="*/ 56 h 102"/>
                  <a:gd name="T16" fmla="*/ 44 w 69"/>
                  <a:gd name="T17" fmla="*/ 76 h 102"/>
                  <a:gd name="T18" fmla="*/ 44 w 69"/>
                  <a:gd name="T19" fmla="*/ 82 h 102"/>
                  <a:gd name="T20" fmla="*/ 63 w 69"/>
                  <a:gd name="T2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02">
                    <a:moveTo>
                      <a:pt x="63" y="102"/>
                    </a:moveTo>
                    <a:lnTo>
                      <a:pt x="69" y="69"/>
                    </a:lnTo>
                    <a:lnTo>
                      <a:pt x="49" y="43"/>
                    </a:lnTo>
                    <a:lnTo>
                      <a:pt x="32" y="20"/>
                    </a:lnTo>
                    <a:lnTo>
                      <a:pt x="27" y="0"/>
                    </a:lnTo>
                    <a:lnTo>
                      <a:pt x="0" y="0"/>
                    </a:lnTo>
                    <a:lnTo>
                      <a:pt x="7" y="33"/>
                    </a:lnTo>
                    <a:lnTo>
                      <a:pt x="30" y="56"/>
                    </a:lnTo>
                    <a:lnTo>
                      <a:pt x="44" y="76"/>
                    </a:lnTo>
                    <a:lnTo>
                      <a:pt x="44" y="82"/>
                    </a:lnTo>
                    <a:lnTo>
                      <a:pt x="63"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28" name="Freeform 328">
                <a:extLst>
                  <a:ext uri="{FF2B5EF4-FFF2-40B4-BE49-F238E27FC236}">
                    <a16:creationId xmlns:a16="http://schemas.microsoft.com/office/drawing/2014/main" id="{B5ED5F79-0574-FBC5-DFBA-D9216CFA9932}"/>
                  </a:ext>
                </a:extLst>
              </p:cNvPr>
              <p:cNvSpPr>
                <a:spLocks/>
              </p:cNvSpPr>
              <p:nvPr/>
            </p:nvSpPr>
            <p:spPr bwMode="auto">
              <a:xfrm>
                <a:off x="1463" y="3201"/>
                <a:ext cx="29" cy="48"/>
              </a:xfrm>
              <a:custGeom>
                <a:avLst/>
                <a:gdLst>
                  <a:gd name="T0" fmla="*/ 39 w 86"/>
                  <a:gd name="T1" fmla="*/ 123 h 143"/>
                  <a:gd name="T2" fmla="*/ 29 w 86"/>
                  <a:gd name="T3" fmla="*/ 114 h 143"/>
                  <a:gd name="T4" fmla="*/ 26 w 86"/>
                  <a:gd name="T5" fmla="*/ 103 h 143"/>
                  <a:gd name="T6" fmla="*/ 29 w 86"/>
                  <a:gd name="T7" fmla="*/ 91 h 143"/>
                  <a:gd name="T8" fmla="*/ 36 w 86"/>
                  <a:gd name="T9" fmla="*/ 77 h 143"/>
                  <a:gd name="T10" fmla="*/ 46 w 86"/>
                  <a:gd name="T11" fmla="*/ 64 h 143"/>
                  <a:gd name="T12" fmla="*/ 58 w 86"/>
                  <a:gd name="T13" fmla="*/ 47 h 143"/>
                  <a:gd name="T14" fmla="*/ 72 w 86"/>
                  <a:gd name="T15" fmla="*/ 34 h 143"/>
                  <a:gd name="T16" fmla="*/ 86 w 86"/>
                  <a:gd name="T17" fmla="*/ 20 h 143"/>
                  <a:gd name="T18" fmla="*/ 66 w 86"/>
                  <a:gd name="T19" fmla="*/ 0 h 143"/>
                  <a:gd name="T20" fmla="*/ 52 w 86"/>
                  <a:gd name="T21" fmla="*/ 14 h 143"/>
                  <a:gd name="T22" fmla="*/ 39 w 86"/>
                  <a:gd name="T23" fmla="*/ 34 h 143"/>
                  <a:gd name="T24" fmla="*/ 26 w 86"/>
                  <a:gd name="T25" fmla="*/ 50 h 143"/>
                  <a:gd name="T26" fmla="*/ 15 w 86"/>
                  <a:gd name="T27" fmla="*/ 64 h 143"/>
                  <a:gd name="T28" fmla="*/ 2 w 86"/>
                  <a:gd name="T29" fmla="*/ 83 h 143"/>
                  <a:gd name="T30" fmla="*/ 0 w 86"/>
                  <a:gd name="T31" fmla="*/ 103 h 143"/>
                  <a:gd name="T32" fmla="*/ 9 w 86"/>
                  <a:gd name="T33" fmla="*/ 127 h 143"/>
                  <a:gd name="T34" fmla="*/ 19 w 86"/>
                  <a:gd name="T35" fmla="*/ 143 h 143"/>
                  <a:gd name="T36" fmla="*/ 39 w 86"/>
                  <a:gd name="T37" fmla="*/ 12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 h="143">
                    <a:moveTo>
                      <a:pt x="39" y="123"/>
                    </a:moveTo>
                    <a:lnTo>
                      <a:pt x="29" y="114"/>
                    </a:lnTo>
                    <a:lnTo>
                      <a:pt x="26" y="103"/>
                    </a:lnTo>
                    <a:lnTo>
                      <a:pt x="29" y="91"/>
                    </a:lnTo>
                    <a:lnTo>
                      <a:pt x="36" y="77"/>
                    </a:lnTo>
                    <a:lnTo>
                      <a:pt x="46" y="64"/>
                    </a:lnTo>
                    <a:lnTo>
                      <a:pt x="58" y="47"/>
                    </a:lnTo>
                    <a:lnTo>
                      <a:pt x="72" y="34"/>
                    </a:lnTo>
                    <a:lnTo>
                      <a:pt x="86" y="20"/>
                    </a:lnTo>
                    <a:lnTo>
                      <a:pt x="66" y="0"/>
                    </a:lnTo>
                    <a:lnTo>
                      <a:pt x="52" y="14"/>
                    </a:lnTo>
                    <a:lnTo>
                      <a:pt x="39" y="34"/>
                    </a:lnTo>
                    <a:lnTo>
                      <a:pt x="26" y="50"/>
                    </a:lnTo>
                    <a:lnTo>
                      <a:pt x="15" y="64"/>
                    </a:lnTo>
                    <a:lnTo>
                      <a:pt x="2" y="83"/>
                    </a:lnTo>
                    <a:lnTo>
                      <a:pt x="0" y="103"/>
                    </a:lnTo>
                    <a:lnTo>
                      <a:pt x="9" y="127"/>
                    </a:lnTo>
                    <a:lnTo>
                      <a:pt x="19" y="143"/>
                    </a:lnTo>
                    <a:lnTo>
                      <a:pt x="39"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29" name="Freeform 329">
                <a:extLst>
                  <a:ext uri="{FF2B5EF4-FFF2-40B4-BE49-F238E27FC236}">
                    <a16:creationId xmlns:a16="http://schemas.microsoft.com/office/drawing/2014/main" id="{791C4487-C638-8682-57F9-52C7215AD4EE}"/>
                  </a:ext>
                </a:extLst>
              </p:cNvPr>
              <p:cNvSpPr>
                <a:spLocks/>
              </p:cNvSpPr>
              <p:nvPr/>
            </p:nvSpPr>
            <p:spPr bwMode="auto">
              <a:xfrm>
                <a:off x="1470" y="3231"/>
                <a:ext cx="19" cy="18"/>
              </a:xfrm>
              <a:custGeom>
                <a:avLst/>
                <a:gdLst>
                  <a:gd name="T0" fmla="*/ 59 w 59"/>
                  <a:gd name="T1" fmla="*/ 0 h 54"/>
                  <a:gd name="T2" fmla="*/ 36 w 59"/>
                  <a:gd name="T3" fmla="*/ 7 h 54"/>
                  <a:gd name="T4" fmla="*/ 19 w 59"/>
                  <a:gd name="T5" fmla="*/ 22 h 54"/>
                  <a:gd name="T6" fmla="*/ 9 w 59"/>
                  <a:gd name="T7" fmla="*/ 31 h 54"/>
                  <a:gd name="T8" fmla="*/ 19 w 59"/>
                  <a:gd name="T9" fmla="*/ 34 h 54"/>
                  <a:gd name="T10" fmla="*/ 0 w 59"/>
                  <a:gd name="T11" fmla="*/ 54 h 54"/>
                  <a:gd name="T12" fmla="*/ 22 w 59"/>
                  <a:gd name="T13" fmla="*/ 51 h 54"/>
                  <a:gd name="T14" fmla="*/ 39 w 59"/>
                  <a:gd name="T15" fmla="*/ 41 h 54"/>
                  <a:gd name="T16" fmla="*/ 49 w 59"/>
                  <a:gd name="T17" fmla="*/ 27 h 54"/>
                  <a:gd name="T18" fmla="*/ 52 w 59"/>
                  <a:gd name="T19" fmla="*/ 27 h 54"/>
                  <a:gd name="T20" fmla="*/ 59 w 59"/>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4">
                    <a:moveTo>
                      <a:pt x="59" y="0"/>
                    </a:moveTo>
                    <a:lnTo>
                      <a:pt x="36" y="7"/>
                    </a:lnTo>
                    <a:lnTo>
                      <a:pt x="19" y="22"/>
                    </a:lnTo>
                    <a:lnTo>
                      <a:pt x="9" y="31"/>
                    </a:lnTo>
                    <a:lnTo>
                      <a:pt x="19" y="34"/>
                    </a:lnTo>
                    <a:lnTo>
                      <a:pt x="0" y="54"/>
                    </a:lnTo>
                    <a:lnTo>
                      <a:pt x="22" y="51"/>
                    </a:lnTo>
                    <a:lnTo>
                      <a:pt x="39" y="41"/>
                    </a:lnTo>
                    <a:lnTo>
                      <a:pt x="49" y="27"/>
                    </a:lnTo>
                    <a:lnTo>
                      <a:pt x="52" y="2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30" name="Freeform 330">
                <a:extLst>
                  <a:ext uri="{FF2B5EF4-FFF2-40B4-BE49-F238E27FC236}">
                    <a16:creationId xmlns:a16="http://schemas.microsoft.com/office/drawing/2014/main" id="{C809EB74-32DD-452A-8085-33BF7B64C184}"/>
                  </a:ext>
                </a:extLst>
              </p:cNvPr>
              <p:cNvSpPr>
                <a:spLocks/>
              </p:cNvSpPr>
              <p:nvPr/>
            </p:nvSpPr>
            <p:spPr bwMode="auto">
              <a:xfrm>
                <a:off x="1486" y="3231"/>
                <a:ext cx="10" cy="22"/>
              </a:xfrm>
              <a:custGeom>
                <a:avLst/>
                <a:gdLst>
                  <a:gd name="T0" fmla="*/ 20 w 29"/>
                  <a:gd name="T1" fmla="*/ 65 h 65"/>
                  <a:gd name="T2" fmla="*/ 26 w 29"/>
                  <a:gd name="T3" fmla="*/ 49 h 65"/>
                  <a:gd name="T4" fmla="*/ 29 w 29"/>
                  <a:gd name="T5" fmla="*/ 32 h 65"/>
                  <a:gd name="T6" fmla="*/ 26 w 29"/>
                  <a:gd name="T7" fmla="*/ 12 h 65"/>
                  <a:gd name="T8" fmla="*/ 9 w 29"/>
                  <a:gd name="T9" fmla="*/ 0 h 65"/>
                  <a:gd name="T10" fmla="*/ 3 w 29"/>
                  <a:gd name="T11" fmla="*/ 26 h 65"/>
                  <a:gd name="T12" fmla="*/ 0 w 29"/>
                  <a:gd name="T13" fmla="*/ 26 h 65"/>
                  <a:gd name="T14" fmla="*/ 3 w 29"/>
                  <a:gd name="T15" fmla="*/ 32 h 65"/>
                  <a:gd name="T16" fmla="*/ 0 w 29"/>
                  <a:gd name="T17" fmla="*/ 42 h 65"/>
                  <a:gd name="T18" fmla="*/ 0 w 29"/>
                  <a:gd name="T19" fmla="*/ 45 h 65"/>
                  <a:gd name="T20" fmla="*/ 20 w 29"/>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65">
                    <a:moveTo>
                      <a:pt x="20" y="65"/>
                    </a:moveTo>
                    <a:lnTo>
                      <a:pt x="26" y="49"/>
                    </a:lnTo>
                    <a:lnTo>
                      <a:pt x="29" y="32"/>
                    </a:lnTo>
                    <a:lnTo>
                      <a:pt x="26" y="12"/>
                    </a:lnTo>
                    <a:lnTo>
                      <a:pt x="9" y="0"/>
                    </a:lnTo>
                    <a:lnTo>
                      <a:pt x="3" y="26"/>
                    </a:lnTo>
                    <a:lnTo>
                      <a:pt x="0" y="26"/>
                    </a:lnTo>
                    <a:lnTo>
                      <a:pt x="3" y="32"/>
                    </a:lnTo>
                    <a:lnTo>
                      <a:pt x="0" y="42"/>
                    </a:lnTo>
                    <a:lnTo>
                      <a:pt x="0" y="45"/>
                    </a:lnTo>
                    <a:lnTo>
                      <a:pt x="20"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31" name="Freeform 331">
                <a:extLst>
                  <a:ext uri="{FF2B5EF4-FFF2-40B4-BE49-F238E27FC236}">
                    <a16:creationId xmlns:a16="http://schemas.microsoft.com/office/drawing/2014/main" id="{5F306ADB-EEE2-8417-1461-DB5E52737101}"/>
                  </a:ext>
                </a:extLst>
              </p:cNvPr>
              <p:cNvSpPr>
                <a:spLocks/>
              </p:cNvSpPr>
              <p:nvPr/>
            </p:nvSpPr>
            <p:spPr bwMode="auto">
              <a:xfrm>
                <a:off x="1461" y="3246"/>
                <a:ext cx="31" cy="84"/>
              </a:xfrm>
              <a:custGeom>
                <a:avLst/>
                <a:gdLst>
                  <a:gd name="T0" fmla="*/ 37 w 93"/>
                  <a:gd name="T1" fmla="*/ 243 h 250"/>
                  <a:gd name="T2" fmla="*/ 31 w 93"/>
                  <a:gd name="T3" fmla="*/ 213 h 250"/>
                  <a:gd name="T4" fmla="*/ 27 w 93"/>
                  <a:gd name="T5" fmla="*/ 184 h 250"/>
                  <a:gd name="T6" fmla="*/ 27 w 93"/>
                  <a:gd name="T7" fmla="*/ 153 h 250"/>
                  <a:gd name="T8" fmla="*/ 31 w 93"/>
                  <a:gd name="T9" fmla="*/ 124 h 250"/>
                  <a:gd name="T10" fmla="*/ 41 w 93"/>
                  <a:gd name="T11" fmla="*/ 97 h 250"/>
                  <a:gd name="T12" fmla="*/ 53 w 93"/>
                  <a:gd name="T13" fmla="*/ 70 h 250"/>
                  <a:gd name="T14" fmla="*/ 67 w 93"/>
                  <a:gd name="T15" fmla="*/ 44 h 250"/>
                  <a:gd name="T16" fmla="*/ 93 w 93"/>
                  <a:gd name="T17" fmla="*/ 20 h 250"/>
                  <a:gd name="T18" fmla="*/ 74 w 93"/>
                  <a:gd name="T19" fmla="*/ 0 h 250"/>
                  <a:gd name="T20" fmla="*/ 46 w 93"/>
                  <a:gd name="T21" fmla="*/ 24 h 250"/>
                  <a:gd name="T22" fmla="*/ 27 w 93"/>
                  <a:gd name="T23" fmla="*/ 57 h 250"/>
                  <a:gd name="T24" fmla="*/ 14 w 93"/>
                  <a:gd name="T25" fmla="*/ 84 h 250"/>
                  <a:gd name="T26" fmla="*/ 4 w 93"/>
                  <a:gd name="T27" fmla="*/ 116 h 250"/>
                  <a:gd name="T28" fmla="*/ 0 w 93"/>
                  <a:gd name="T29" fmla="*/ 153 h 250"/>
                  <a:gd name="T30" fmla="*/ 0 w 93"/>
                  <a:gd name="T31" fmla="*/ 184 h 250"/>
                  <a:gd name="T32" fmla="*/ 4 w 93"/>
                  <a:gd name="T33" fmla="*/ 220 h 250"/>
                  <a:gd name="T34" fmla="*/ 10 w 93"/>
                  <a:gd name="T35" fmla="*/ 250 h 250"/>
                  <a:gd name="T36" fmla="*/ 37 w 93"/>
                  <a:gd name="T37" fmla="*/ 24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250">
                    <a:moveTo>
                      <a:pt x="37" y="243"/>
                    </a:moveTo>
                    <a:lnTo>
                      <a:pt x="31" y="213"/>
                    </a:lnTo>
                    <a:lnTo>
                      <a:pt x="27" y="184"/>
                    </a:lnTo>
                    <a:lnTo>
                      <a:pt x="27" y="153"/>
                    </a:lnTo>
                    <a:lnTo>
                      <a:pt x="31" y="124"/>
                    </a:lnTo>
                    <a:lnTo>
                      <a:pt x="41" y="97"/>
                    </a:lnTo>
                    <a:lnTo>
                      <a:pt x="53" y="70"/>
                    </a:lnTo>
                    <a:lnTo>
                      <a:pt x="67" y="44"/>
                    </a:lnTo>
                    <a:lnTo>
                      <a:pt x="93" y="20"/>
                    </a:lnTo>
                    <a:lnTo>
                      <a:pt x="74" y="0"/>
                    </a:lnTo>
                    <a:lnTo>
                      <a:pt x="46" y="24"/>
                    </a:lnTo>
                    <a:lnTo>
                      <a:pt x="27" y="57"/>
                    </a:lnTo>
                    <a:lnTo>
                      <a:pt x="14" y="84"/>
                    </a:lnTo>
                    <a:lnTo>
                      <a:pt x="4" y="116"/>
                    </a:lnTo>
                    <a:lnTo>
                      <a:pt x="0" y="153"/>
                    </a:lnTo>
                    <a:lnTo>
                      <a:pt x="0" y="184"/>
                    </a:lnTo>
                    <a:lnTo>
                      <a:pt x="4" y="220"/>
                    </a:lnTo>
                    <a:lnTo>
                      <a:pt x="10" y="250"/>
                    </a:lnTo>
                    <a:lnTo>
                      <a:pt x="37" y="2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32" name="Freeform 332">
                <a:extLst>
                  <a:ext uri="{FF2B5EF4-FFF2-40B4-BE49-F238E27FC236}">
                    <a16:creationId xmlns:a16="http://schemas.microsoft.com/office/drawing/2014/main" id="{B2AF2E2E-D7AE-78DE-71C4-5DC295AA057B}"/>
                  </a:ext>
                </a:extLst>
              </p:cNvPr>
              <p:cNvSpPr>
                <a:spLocks/>
              </p:cNvSpPr>
              <p:nvPr/>
            </p:nvSpPr>
            <p:spPr bwMode="auto">
              <a:xfrm>
                <a:off x="1465" y="3328"/>
                <a:ext cx="21" cy="19"/>
              </a:xfrm>
              <a:custGeom>
                <a:avLst/>
                <a:gdLst>
                  <a:gd name="T0" fmla="*/ 63 w 63"/>
                  <a:gd name="T1" fmla="*/ 59 h 59"/>
                  <a:gd name="T2" fmla="*/ 63 w 63"/>
                  <a:gd name="T3" fmla="*/ 56 h 59"/>
                  <a:gd name="T4" fmla="*/ 61 w 63"/>
                  <a:gd name="T5" fmla="*/ 30 h 59"/>
                  <a:gd name="T6" fmla="*/ 44 w 63"/>
                  <a:gd name="T7" fmla="*/ 14 h 59"/>
                  <a:gd name="T8" fmla="*/ 31 w 63"/>
                  <a:gd name="T9" fmla="*/ 4 h 59"/>
                  <a:gd name="T10" fmla="*/ 27 w 63"/>
                  <a:gd name="T11" fmla="*/ 0 h 59"/>
                  <a:gd name="T12" fmla="*/ 0 w 63"/>
                  <a:gd name="T13" fmla="*/ 7 h 59"/>
                  <a:gd name="T14" fmla="*/ 10 w 63"/>
                  <a:gd name="T15" fmla="*/ 24 h 59"/>
                  <a:gd name="T16" fmla="*/ 24 w 63"/>
                  <a:gd name="T17" fmla="*/ 34 h 59"/>
                  <a:gd name="T18" fmla="*/ 33 w 63"/>
                  <a:gd name="T19" fmla="*/ 44 h 59"/>
                  <a:gd name="T20" fmla="*/ 37 w 63"/>
                  <a:gd name="T21" fmla="*/ 56 h 59"/>
                  <a:gd name="T22" fmla="*/ 37 w 63"/>
                  <a:gd name="T23" fmla="*/ 54 h 59"/>
                  <a:gd name="T24" fmla="*/ 63 w 63"/>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59">
                    <a:moveTo>
                      <a:pt x="63" y="59"/>
                    </a:moveTo>
                    <a:lnTo>
                      <a:pt x="63" y="56"/>
                    </a:lnTo>
                    <a:lnTo>
                      <a:pt x="61" y="30"/>
                    </a:lnTo>
                    <a:lnTo>
                      <a:pt x="44" y="14"/>
                    </a:lnTo>
                    <a:lnTo>
                      <a:pt x="31" y="4"/>
                    </a:lnTo>
                    <a:lnTo>
                      <a:pt x="27" y="0"/>
                    </a:lnTo>
                    <a:lnTo>
                      <a:pt x="0" y="7"/>
                    </a:lnTo>
                    <a:lnTo>
                      <a:pt x="10" y="24"/>
                    </a:lnTo>
                    <a:lnTo>
                      <a:pt x="24" y="34"/>
                    </a:lnTo>
                    <a:lnTo>
                      <a:pt x="33" y="44"/>
                    </a:lnTo>
                    <a:lnTo>
                      <a:pt x="37" y="56"/>
                    </a:lnTo>
                    <a:lnTo>
                      <a:pt x="37" y="54"/>
                    </a:lnTo>
                    <a:lnTo>
                      <a:pt x="63"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33" name="Freeform 333">
                <a:extLst>
                  <a:ext uri="{FF2B5EF4-FFF2-40B4-BE49-F238E27FC236}">
                    <a16:creationId xmlns:a16="http://schemas.microsoft.com/office/drawing/2014/main" id="{E751A961-7E9F-F2D7-C81C-35E163EEC8BB}"/>
                  </a:ext>
                </a:extLst>
              </p:cNvPr>
              <p:cNvSpPr>
                <a:spLocks/>
              </p:cNvSpPr>
              <p:nvPr/>
            </p:nvSpPr>
            <p:spPr bwMode="auto">
              <a:xfrm>
                <a:off x="1468" y="3345"/>
                <a:ext cx="18" cy="17"/>
              </a:xfrm>
              <a:custGeom>
                <a:avLst/>
                <a:gdLst>
                  <a:gd name="T0" fmla="*/ 27 w 54"/>
                  <a:gd name="T1" fmla="*/ 36 h 50"/>
                  <a:gd name="T2" fmla="*/ 27 w 54"/>
                  <a:gd name="T3" fmla="*/ 40 h 50"/>
                  <a:gd name="T4" fmla="*/ 27 w 54"/>
                  <a:gd name="T5" fmla="*/ 36 h 50"/>
                  <a:gd name="T6" fmla="*/ 34 w 54"/>
                  <a:gd name="T7" fmla="*/ 30 h 50"/>
                  <a:gd name="T8" fmla="*/ 44 w 54"/>
                  <a:gd name="T9" fmla="*/ 23 h 50"/>
                  <a:gd name="T10" fmla="*/ 54 w 54"/>
                  <a:gd name="T11" fmla="*/ 6 h 50"/>
                  <a:gd name="T12" fmla="*/ 27 w 54"/>
                  <a:gd name="T13" fmla="*/ 0 h 50"/>
                  <a:gd name="T14" fmla="*/ 24 w 54"/>
                  <a:gd name="T15" fmla="*/ 3 h 50"/>
                  <a:gd name="T16" fmla="*/ 15 w 54"/>
                  <a:gd name="T17" fmla="*/ 10 h 50"/>
                  <a:gd name="T18" fmla="*/ 0 w 54"/>
                  <a:gd name="T19" fmla="*/ 23 h 50"/>
                  <a:gd name="T20" fmla="*/ 0 w 54"/>
                  <a:gd name="T21" fmla="*/ 46 h 50"/>
                  <a:gd name="T22" fmla="*/ 0 w 54"/>
                  <a:gd name="T23" fmla="*/ 50 h 50"/>
                  <a:gd name="T24" fmla="*/ 27 w 54"/>
                  <a:gd name="T25"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0">
                    <a:moveTo>
                      <a:pt x="27" y="36"/>
                    </a:moveTo>
                    <a:lnTo>
                      <a:pt x="27" y="40"/>
                    </a:lnTo>
                    <a:lnTo>
                      <a:pt x="27" y="36"/>
                    </a:lnTo>
                    <a:lnTo>
                      <a:pt x="34" y="30"/>
                    </a:lnTo>
                    <a:lnTo>
                      <a:pt x="44" y="23"/>
                    </a:lnTo>
                    <a:lnTo>
                      <a:pt x="54" y="6"/>
                    </a:lnTo>
                    <a:lnTo>
                      <a:pt x="27" y="0"/>
                    </a:lnTo>
                    <a:lnTo>
                      <a:pt x="24" y="3"/>
                    </a:lnTo>
                    <a:lnTo>
                      <a:pt x="15" y="10"/>
                    </a:lnTo>
                    <a:lnTo>
                      <a:pt x="0" y="23"/>
                    </a:lnTo>
                    <a:lnTo>
                      <a:pt x="0" y="46"/>
                    </a:lnTo>
                    <a:lnTo>
                      <a:pt x="0" y="50"/>
                    </a:lnTo>
                    <a:lnTo>
                      <a:pt x="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34" name="Freeform 334">
                <a:extLst>
                  <a:ext uri="{FF2B5EF4-FFF2-40B4-BE49-F238E27FC236}">
                    <a16:creationId xmlns:a16="http://schemas.microsoft.com/office/drawing/2014/main" id="{20A88EF9-70E8-310A-98AB-F09116652465}"/>
                  </a:ext>
                </a:extLst>
              </p:cNvPr>
              <p:cNvSpPr>
                <a:spLocks/>
              </p:cNvSpPr>
              <p:nvPr/>
            </p:nvSpPr>
            <p:spPr bwMode="auto">
              <a:xfrm>
                <a:off x="1468" y="3358"/>
                <a:ext cx="19" cy="11"/>
              </a:xfrm>
              <a:custGeom>
                <a:avLst/>
                <a:gdLst>
                  <a:gd name="T0" fmla="*/ 56 w 56"/>
                  <a:gd name="T1" fmla="*/ 26 h 33"/>
                  <a:gd name="T2" fmla="*/ 47 w 56"/>
                  <a:gd name="T3" fmla="*/ 13 h 33"/>
                  <a:gd name="T4" fmla="*/ 37 w 56"/>
                  <a:gd name="T5" fmla="*/ 6 h 33"/>
                  <a:gd name="T6" fmla="*/ 27 w 56"/>
                  <a:gd name="T7" fmla="*/ 4 h 33"/>
                  <a:gd name="T8" fmla="*/ 27 w 56"/>
                  <a:gd name="T9" fmla="*/ 0 h 33"/>
                  <a:gd name="T10" fmla="*/ 0 w 56"/>
                  <a:gd name="T11" fmla="*/ 13 h 33"/>
                  <a:gd name="T12" fmla="*/ 14 w 56"/>
                  <a:gd name="T13" fmla="*/ 23 h 33"/>
                  <a:gd name="T14" fmla="*/ 24 w 56"/>
                  <a:gd name="T15" fmla="*/ 26 h 33"/>
                  <a:gd name="T16" fmla="*/ 27 w 56"/>
                  <a:gd name="T17" fmla="*/ 33 h 33"/>
                  <a:gd name="T18" fmla="*/ 31 w 56"/>
                  <a:gd name="T19" fmla="*/ 33 h 33"/>
                  <a:gd name="T20" fmla="*/ 56 w 56"/>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33">
                    <a:moveTo>
                      <a:pt x="56" y="26"/>
                    </a:moveTo>
                    <a:lnTo>
                      <a:pt x="47" y="13"/>
                    </a:lnTo>
                    <a:lnTo>
                      <a:pt x="37" y="6"/>
                    </a:lnTo>
                    <a:lnTo>
                      <a:pt x="27" y="4"/>
                    </a:lnTo>
                    <a:lnTo>
                      <a:pt x="27" y="0"/>
                    </a:lnTo>
                    <a:lnTo>
                      <a:pt x="0" y="13"/>
                    </a:lnTo>
                    <a:lnTo>
                      <a:pt x="14" y="23"/>
                    </a:lnTo>
                    <a:lnTo>
                      <a:pt x="24" y="26"/>
                    </a:lnTo>
                    <a:lnTo>
                      <a:pt x="27" y="33"/>
                    </a:lnTo>
                    <a:lnTo>
                      <a:pt x="31" y="33"/>
                    </a:lnTo>
                    <a:lnTo>
                      <a:pt x="5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35" name="Freeform 335">
                <a:extLst>
                  <a:ext uri="{FF2B5EF4-FFF2-40B4-BE49-F238E27FC236}">
                    <a16:creationId xmlns:a16="http://schemas.microsoft.com/office/drawing/2014/main" id="{2C64B5B2-A43D-9339-62B8-6C9AB5C8A733}"/>
                  </a:ext>
                </a:extLst>
              </p:cNvPr>
              <p:cNvSpPr>
                <a:spLocks/>
              </p:cNvSpPr>
              <p:nvPr/>
            </p:nvSpPr>
            <p:spPr bwMode="auto">
              <a:xfrm>
                <a:off x="1478" y="3366"/>
                <a:ext cx="47" cy="91"/>
              </a:xfrm>
              <a:custGeom>
                <a:avLst/>
                <a:gdLst>
                  <a:gd name="T0" fmla="*/ 140 w 140"/>
                  <a:gd name="T1" fmla="*/ 253 h 273"/>
                  <a:gd name="T2" fmla="*/ 116 w 140"/>
                  <a:gd name="T3" fmla="*/ 226 h 273"/>
                  <a:gd name="T4" fmla="*/ 96 w 140"/>
                  <a:gd name="T5" fmla="*/ 196 h 273"/>
                  <a:gd name="T6" fmla="*/ 83 w 140"/>
                  <a:gd name="T7" fmla="*/ 166 h 273"/>
                  <a:gd name="T8" fmla="*/ 66 w 140"/>
                  <a:gd name="T9" fmla="*/ 133 h 273"/>
                  <a:gd name="T10" fmla="*/ 53 w 140"/>
                  <a:gd name="T11" fmla="*/ 106 h 273"/>
                  <a:gd name="T12" fmla="*/ 43 w 140"/>
                  <a:gd name="T13" fmla="*/ 69 h 273"/>
                  <a:gd name="T14" fmla="*/ 33 w 140"/>
                  <a:gd name="T15" fmla="*/ 37 h 273"/>
                  <a:gd name="T16" fmla="*/ 26 w 140"/>
                  <a:gd name="T17" fmla="*/ 0 h 273"/>
                  <a:gd name="T18" fmla="*/ 0 w 140"/>
                  <a:gd name="T19" fmla="*/ 7 h 273"/>
                  <a:gd name="T20" fmla="*/ 6 w 140"/>
                  <a:gd name="T21" fmla="*/ 43 h 273"/>
                  <a:gd name="T22" fmla="*/ 16 w 140"/>
                  <a:gd name="T23" fmla="*/ 77 h 273"/>
                  <a:gd name="T24" fmla="*/ 26 w 140"/>
                  <a:gd name="T25" fmla="*/ 113 h 273"/>
                  <a:gd name="T26" fmla="*/ 40 w 140"/>
                  <a:gd name="T27" fmla="*/ 146 h 273"/>
                  <a:gd name="T28" fmla="*/ 56 w 140"/>
                  <a:gd name="T29" fmla="*/ 179 h 273"/>
                  <a:gd name="T30" fmla="*/ 76 w 140"/>
                  <a:gd name="T31" fmla="*/ 209 h 273"/>
                  <a:gd name="T32" fmla="*/ 96 w 140"/>
                  <a:gd name="T33" fmla="*/ 239 h 273"/>
                  <a:gd name="T34" fmla="*/ 120 w 140"/>
                  <a:gd name="T35" fmla="*/ 273 h 273"/>
                  <a:gd name="T36" fmla="*/ 140 w 140"/>
                  <a:gd name="T37" fmla="*/ 25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0" h="273">
                    <a:moveTo>
                      <a:pt x="140" y="253"/>
                    </a:moveTo>
                    <a:lnTo>
                      <a:pt x="116" y="226"/>
                    </a:lnTo>
                    <a:lnTo>
                      <a:pt x="96" y="196"/>
                    </a:lnTo>
                    <a:lnTo>
                      <a:pt x="83" y="166"/>
                    </a:lnTo>
                    <a:lnTo>
                      <a:pt x="66" y="133"/>
                    </a:lnTo>
                    <a:lnTo>
                      <a:pt x="53" y="106"/>
                    </a:lnTo>
                    <a:lnTo>
                      <a:pt x="43" y="69"/>
                    </a:lnTo>
                    <a:lnTo>
                      <a:pt x="33" y="37"/>
                    </a:lnTo>
                    <a:lnTo>
                      <a:pt x="26" y="0"/>
                    </a:lnTo>
                    <a:lnTo>
                      <a:pt x="0" y="7"/>
                    </a:lnTo>
                    <a:lnTo>
                      <a:pt x="6" y="43"/>
                    </a:lnTo>
                    <a:lnTo>
                      <a:pt x="16" y="77"/>
                    </a:lnTo>
                    <a:lnTo>
                      <a:pt x="26" y="113"/>
                    </a:lnTo>
                    <a:lnTo>
                      <a:pt x="40" y="146"/>
                    </a:lnTo>
                    <a:lnTo>
                      <a:pt x="56" y="179"/>
                    </a:lnTo>
                    <a:lnTo>
                      <a:pt x="76" y="209"/>
                    </a:lnTo>
                    <a:lnTo>
                      <a:pt x="96" y="239"/>
                    </a:lnTo>
                    <a:lnTo>
                      <a:pt x="120" y="273"/>
                    </a:lnTo>
                    <a:lnTo>
                      <a:pt x="140"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36" name="Freeform 336">
                <a:extLst>
                  <a:ext uri="{FF2B5EF4-FFF2-40B4-BE49-F238E27FC236}">
                    <a16:creationId xmlns:a16="http://schemas.microsoft.com/office/drawing/2014/main" id="{5C0415B4-FE6A-CE10-5E84-1C018BE5BB93}"/>
                  </a:ext>
                </a:extLst>
              </p:cNvPr>
              <p:cNvSpPr>
                <a:spLocks/>
              </p:cNvSpPr>
              <p:nvPr/>
            </p:nvSpPr>
            <p:spPr bwMode="auto">
              <a:xfrm>
                <a:off x="1517" y="3451"/>
                <a:ext cx="13" cy="27"/>
              </a:xfrm>
              <a:custGeom>
                <a:avLst/>
                <a:gdLst>
                  <a:gd name="T0" fmla="*/ 0 w 40"/>
                  <a:gd name="T1" fmla="*/ 83 h 83"/>
                  <a:gd name="T2" fmla="*/ 24 w 40"/>
                  <a:gd name="T3" fmla="*/ 72 h 83"/>
                  <a:gd name="T4" fmla="*/ 40 w 40"/>
                  <a:gd name="T5" fmla="*/ 53 h 83"/>
                  <a:gd name="T6" fmla="*/ 37 w 40"/>
                  <a:gd name="T7" fmla="*/ 23 h 83"/>
                  <a:gd name="T8" fmla="*/ 24 w 40"/>
                  <a:gd name="T9" fmla="*/ 0 h 83"/>
                  <a:gd name="T10" fmla="*/ 4 w 40"/>
                  <a:gd name="T11" fmla="*/ 20 h 83"/>
                  <a:gd name="T12" fmla="*/ 12 w 40"/>
                  <a:gd name="T13" fmla="*/ 30 h 83"/>
                  <a:gd name="T14" fmla="*/ 14 w 40"/>
                  <a:gd name="T15" fmla="*/ 47 h 83"/>
                  <a:gd name="T16" fmla="*/ 12 w 40"/>
                  <a:gd name="T17" fmla="*/ 53 h 83"/>
                  <a:gd name="T18" fmla="*/ 0 w 40"/>
                  <a:gd name="T19" fmla="*/ 57 h 83"/>
                  <a:gd name="T20" fmla="*/ 0 w 40"/>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83">
                    <a:moveTo>
                      <a:pt x="0" y="83"/>
                    </a:moveTo>
                    <a:lnTo>
                      <a:pt x="24" y="72"/>
                    </a:lnTo>
                    <a:lnTo>
                      <a:pt x="40" y="53"/>
                    </a:lnTo>
                    <a:lnTo>
                      <a:pt x="37" y="23"/>
                    </a:lnTo>
                    <a:lnTo>
                      <a:pt x="24" y="0"/>
                    </a:lnTo>
                    <a:lnTo>
                      <a:pt x="4" y="20"/>
                    </a:lnTo>
                    <a:lnTo>
                      <a:pt x="12" y="30"/>
                    </a:lnTo>
                    <a:lnTo>
                      <a:pt x="14" y="47"/>
                    </a:lnTo>
                    <a:lnTo>
                      <a:pt x="12" y="53"/>
                    </a:lnTo>
                    <a:lnTo>
                      <a:pt x="0" y="57"/>
                    </a:ln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37" name="Freeform 337">
                <a:extLst>
                  <a:ext uri="{FF2B5EF4-FFF2-40B4-BE49-F238E27FC236}">
                    <a16:creationId xmlns:a16="http://schemas.microsoft.com/office/drawing/2014/main" id="{0D7CE794-C4AE-7B0B-536B-3E3F2E51FF55}"/>
                  </a:ext>
                </a:extLst>
              </p:cNvPr>
              <p:cNvSpPr>
                <a:spLocks/>
              </p:cNvSpPr>
              <p:nvPr/>
            </p:nvSpPr>
            <p:spPr bwMode="auto">
              <a:xfrm>
                <a:off x="1499" y="3453"/>
                <a:ext cx="18" cy="25"/>
              </a:xfrm>
              <a:custGeom>
                <a:avLst/>
                <a:gdLst>
                  <a:gd name="T0" fmla="*/ 27 w 53"/>
                  <a:gd name="T1" fmla="*/ 23 h 76"/>
                  <a:gd name="T2" fmla="*/ 7 w 53"/>
                  <a:gd name="T3" fmla="*/ 36 h 76"/>
                  <a:gd name="T4" fmla="*/ 17 w 53"/>
                  <a:gd name="T5" fmla="*/ 43 h 76"/>
                  <a:gd name="T6" fmla="*/ 27 w 53"/>
                  <a:gd name="T7" fmla="*/ 53 h 76"/>
                  <a:gd name="T8" fmla="*/ 33 w 53"/>
                  <a:gd name="T9" fmla="*/ 70 h 76"/>
                  <a:gd name="T10" fmla="*/ 53 w 53"/>
                  <a:gd name="T11" fmla="*/ 76 h 76"/>
                  <a:gd name="T12" fmla="*/ 53 w 53"/>
                  <a:gd name="T13" fmla="*/ 50 h 76"/>
                  <a:gd name="T14" fmla="*/ 47 w 53"/>
                  <a:gd name="T15" fmla="*/ 40 h 76"/>
                  <a:gd name="T16" fmla="*/ 37 w 53"/>
                  <a:gd name="T17" fmla="*/ 23 h 76"/>
                  <a:gd name="T18" fmla="*/ 21 w 53"/>
                  <a:gd name="T19" fmla="*/ 10 h 76"/>
                  <a:gd name="T20" fmla="*/ 0 w 53"/>
                  <a:gd name="T21" fmla="*/ 23 h 76"/>
                  <a:gd name="T22" fmla="*/ 21 w 53"/>
                  <a:gd name="T23" fmla="*/ 10 h 76"/>
                  <a:gd name="T24" fmla="*/ 0 w 53"/>
                  <a:gd name="T25" fmla="*/ 0 h 76"/>
                  <a:gd name="T26" fmla="*/ 0 w 53"/>
                  <a:gd name="T27" fmla="*/ 23 h 76"/>
                  <a:gd name="T28" fmla="*/ 27 w 53"/>
                  <a:gd name="T29" fmla="*/ 2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76">
                    <a:moveTo>
                      <a:pt x="27" y="23"/>
                    </a:moveTo>
                    <a:lnTo>
                      <a:pt x="7" y="36"/>
                    </a:lnTo>
                    <a:lnTo>
                      <a:pt x="17" y="43"/>
                    </a:lnTo>
                    <a:lnTo>
                      <a:pt x="27" y="53"/>
                    </a:lnTo>
                    <a:lnTo>
                      <a:pt x="33" y="70"/>
                    </a:lnTo>
                    <a:lnTo>
                      <a:pt x="53" y="76"/>
                    </a:lnTo>
                    <a:lnTo>
                      <a:pt x="53" y="50"/>
                    </a:lnTo>
                    <a:lnTo>
                      <a:pt x="47" y="40"/>
                    </a:lnTo>
                    <a:lnTo>
                      <a:pt x="37" y="23"/>
                    </a:lnTo>
                    <a:lnTo>
                      <a:pt x="21" y="10"/>
                    </a:lnTo>
                    <a:lnTo>
                      <a:pt x="0" y="23"/>
                    </a:lnTo>
                    <a:lnTo>
                      <a:pt x="21" y="10"/>
                    </a:lnTo>
                    <a:lnTo>
                      <a:pt x="0" y="0"/>
                    </a:lnTo>
                    <a:lnTo>
                      <a:pt x="0" y="23"/>
                    </a:lnTo>
                    <a:lnTo>
                      <a:pt x="2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38" name="Freeform 338">
                <a:extLst>
                  <a:ext uri="{FF2B5EF4-FFF2-40B4-BE49-F238E27FC236}">
                    <a16:creationId xmlns:a16="http://schemas.microsoft.com/office/drawing/2014/main" id="{2E64B5D9-B397-7BFA-34F1-28EA36762504}"/>
                  </a:ext>
                </a:extLst>
              </p:cNvPr>
              <p:cNvSpPr>
                <a:spLocks/>
              </p:cNvSpPr>
              <p:nvPr/>
            </p:nvSpPr>
            <p:spPr bwMode="auto">
              <a:xfrm>
                <a:off x="1499" y="3460"/>
                <a:ext cx="24" cy="58"/>
              </a:xfrm>
              <a:custGeom>
                <a:avLst/>
                <a:gdLst>
                  <a:gd name="T0" fmla="*/ 46 w 72"/>
                  <a:gd name="T1" fmla="*/ 120 h 174"/>
                  <a:gd name="T2" fmla="*/ 72 w 72"/>
                  <a:gd name="T3" fmla="*/ 113 h 174"/>
                  <a:gd name="T4" fmla="*/ 62 w 72"/>
                  <a:gd name="T5" fmla="*/ 100 h 174"/>
                  <a:gd name="T6" fmla="*/ 52 w 72"/>
                  <a:gd name="T7" fmla="*/ 87 h 174"/>
                  <a:gd name="T8" fmla="*/ 49 w 72"/>
                  <a:gd name="T9" fmla="*/ 71 h 174"/>
                  <a:gd name="T10" fmla="*/ 42 w 72"/>
                  <a:gd name="T11" fmla="*/ 57 h 174"/>
                  <a:gd name="T12" fmla="*/ 37 w 72"/>
                  <a:gd name="T13" fmla="*/ 43 h 174"/>
                  <a:gd name="T14" fmla="*/ 32 w 72"/>
                  <a:gd name="T15" fmla="*/ 31 h 174"/>
                  <a:gd name="T16" fmla="*/ 29 w 72"/>
                  <a:gd name="T17" fmla="*/ 14 h 174"/>
                  <a:gd name="T18" fmla="*/ 27 w 72"/>
                  <a:gd name="T19" fmla="*/ 0 h 174"/>
                  <a:gd name="T20" fmla="*/ 0 w 72"/>
                  <a:gd name="T21" fmla="*/ 0 h 174"/>
                  <a:gd name="T22" fmla="*/ 3 w 72"/>
                  <a:gd name="T23" fmla="*/ 20 h 174"/>
                  <a:gd name="T24" fmla="*/ 7 w 72"/>
                  <a:gd name="T25" fmla="*/ 37 h 174"/>
                  <a:gd name="T26" fmla="*/ 10 w 72"/>
                  <a:gd name="T27" fmla="*/ 51 h 174"/>
                  <a:gd name="T28" fmla="*/ 17 w 72"/>
                  <a:gd name="T29" fmla="*/ 71 h 174"/>
                  <a:gd name="T30" fmla="*/ 23 w 72"/>
                  <a:gd name="T31" fmla="*/ 83 h 174"/>
                  <a:gd name="T32" fmla="*/ 32 w 72"/>
                  <a:gd name="T33" fmla="*/ 100 h 174"/>
                  <a:gd name="T34" fmla="*/ 42 w 72"/>
                  <a:gd name="T35" fmla="*/ 113 h 174"/>
                  <a:gd name="T36" fmla="*/ 46 w 72"/>
                  <a:gd name="T37" fmla="*/ 127 h 174"/>
                  <a:gd name="T38" fmla="*/ 72 w 72"/>
                  <a:gd name="T39" fmla="*/ 120 h 174"/>
                  <a:gd name="T40" fmla="*/ 46 w 72"/>
                  <a:gd name="T41" fmla="*/ 127 h 174"/>
                  <a:gd name="T42" fmla="*/ 72 w 72"/>
                  <a:gd name="T43" fmla="*/ 174 h 174"/>
                  <a:gd name="T44" fmla="*/ 72 w 72"/>
                  <a:gd name="T45" fmla="*/ 120 h 174"/>
                  <a:gd name="T46" fmla="*/ 46 w 72"/>
                  <a:gd name="T47" fmla="*/ 12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174">
                    <a:moveTo>
                      <a:pt x="46" y="120"/>
                    </a:moveTo>
                    <a:lnTo>
                      <a:pt x="72" y="113"/>
                    </a:lnTo>
                    <a:lnTo>
                      <a:pt x="62" y="100"/>
                    </a:lnTo>
                    <a:lnTo>
                      <a:pt x="52" y="87"/>
                    </a:lnTo>
                    <a:lnTo>
                      <a:pt x="49" y="71"/>
                    </a:lnTo>
                    <a:lnTo>
                      <a:pt x="42" y="57"/>
                    </a:lnTo>
                    <a:lnTo>
                      <a:pt x="37" y="43"/>
                    </a:lnTo>
                    <a:lnTo>
                      <a:pt x="32" y="31"/>
                    </a:lnTo>
                    <a:lnTo>
                      <a:pt x="29" y="14"/>
                    </a:lnTo>
                    <a:lnTo>
                      <a:pt x="27" y="0"/>
                    </a:lnTo>
                    <a:lnTo>
                      <a:pt x="0" y="0"/>
                    </a:lnTo>
                    <a:lnTo>
                      <a:pt x="3" y="20"/>
                    </a:lnTo>
                    <a:lnTo>
                      <a:pt x="7" y="37"/>
                    </a:lnTo>
                    <a:lnTo>
                      <a:pt x="10" y="51"/>
                    </a:lnTo>
                    <a:lnTo>
                      <a:pt x="17" y="71"/>
                    </a:lnTo>
                    <a:lnTo>
                      <a:pt x="23" y="83"/>
                    </a:lnTo>
                    <a:lnTo>
                      <a:pt x="32" y="100"/>
                    </a:lnTo>
                    <a:lnTo>
                      <a:pt x="42" y="113"/>
                    </a:lnTo>
                    <a:lnTo>
                      <a:pt x="46" y="127"/>
                    </a:lnTo>
                    <a:lnTo>
                      <a:pt x="72" y="120"/>
                    </a:lnTo>
                    <a:lnTo>
                      <a:pt x="46" y="127"/>
                    </a:lnTo>
                    <a:lnTo>
                      <a:pt x="72" y="174"/>
                    </a:lnTo>
                    <a:lnTo>
                      <a:pt x="72" y="120"/>
                    </a:lnTo>
                    <a:lnTo>
                      <a:pt x="46"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39" name="Freeform 339">
                <a:extLst>
                  <a:ext uri="{FF2B5EF4-FFF2-40B4-BE49-F238E27FC236}">
                    <a16:creationId xmlns:a16="http://schemas.microsoft.com/office/drawing/2014/main" id="{EADF8D09-B0D7-D572-49A6-46714B7E7B25}"/>
                  </a:ext>
                </a:extLst>
              </p:cNvPr>
              <p:cNvSpPr>
                <a:spLocks/>
              </p:cNvSpPr>
              <p:nvPr/>
            </p:nvSpPr>
            <p:spPr bwMode="auto">
              <a:xfrm>
                <a:off x="1515" y="3499"/>
                <a:ext cx="8" cy="2"/>
              </a:xfrm>
              <a:custGeom>
                <a:avLst/>
                <a:gdLst>
                  <a:gd name="T0" fmla="*/ 25 w 25"/>
                  <a:gd name="T1" fmla="*/ 0 h 6"/>
                  <a:gd name="T2" fmla="*/ 0 w 25"/>
                  <a:gd name="T3" fmla="*/ 0 h 6"/>
                  <a:gd name="T4" fmla="*/ 0 w 25"/>
                  <a:gd name="T5" fmla="*/ 3 h 6"/>
                  <a:gd name="T6" fmla="*/ 0 w 25"/>
                  <a:gd name="T7" fmla="*/ 6 h 6"/>
                  <a:gd name="T8" fmla="*/ 25 w 25"/>
                  <a:gd name="T9" fmla="*/ 6 h 6"/>
                  <a:gd name="T10" fmla="*/ 25 w 25"/>
                  <a:gd name="T11" fmla="*/ 3 h 6"/>
                  <a:gd name="T12" fmla="*/ 25 w 25"/>
                  <a:gd name="T13" fmla="*/ 0 h 6"/>
                  <a:gd name="T14" fmla="*/ 0 w 25"/>
                  <a:gd name="T15" fmla="*/ 0 h 6"/>
                  <a:gd name="T16" fmla="*/ 25 w 2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
                    <a:moveTo>
                      <a:pt x="25" y="0"/>
                    </a:moveTo>
                    <a:lnTo>
                      <a:pt x="0" y="0"/>
                    </a:lnTo>
                    <a:lnTo>
                      <a:pt x="0" y="3"/>
                    </a:lnTo>
                    <a:lnTo>
                      <a:pt x="0" y="6"/>
                    </a:lnTo>
                    <a:lnTo>
                      <a:pt x="25" y="6"/>
                    </a:lnTo>
                    <a:lnTo>
                      <a:pt x="25" y="3"/>
                    </a:lnTo>
                    <a:lnTo>
                      <a:pt x="25" y="0"/>
                    </a:lnTo>
                    <a:lnTo>
                      <a:pt x="0"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40" name="Freeform 340">
                <a:extLst>
                  <a:ext uri="{FF2B5EF4-FFF2-40B4-BE49-F238E27FC236}">
                    <a16:creationId xmlns:a16="http://schemas.microsoft.com/office/drawing/2014/main" id="{1A9AEAEB-5C62-58AF-922B-B652820AABE3}"/>
                  </a:ext>
                </a:extLst>
              </p:cNvPr>
              <p:cNvSpPr>
                <a:spLocks/>
              </p:cNvSpPr>
              <p:nvPr/>
            </p:nvSpPr>
            <p:spPr bwMode="auto">
              <a:xfrm>
                <a:off x="1515" y="3498"/>
                <a:ext cx="52" cy="56"/>
              </a:xfrm>
              <a:custGeom>
                <a:avLst/>
                <a:gdLst>
                  <a:gd name="T0" fmla="*/ 152 w 156"/>
                  <a:gd name="T1" fmla="*/ 147 h 168"/>
                  <a:gd name="T2" fmla="*/ 156 w 156"/>
                  <a:gd name="T3" fmla="*/ 147 h 168"/>
                  <a:gd name="T4" fmla="*/ 132 w 156"/>
                  <a:gd name="T5" fmla="*/ 131 h 168"/>
                  <a:gd name="T6" fmla="*/ 109 w 156"/>
                  <a:gd name="T7" fmla="*/ 114 h 168"/>
                  <a:gd name="T8" fmla="*/ 89 w 156"/>
                  <a:gd name="T9" fmla="*/ 97 h 168"/>
                  <a:gd name="T10" fmla="*/ 69 w 156"/>
                  <a:gd name="T11" fmla="*/ 77 h 168"/>
                  <a:gd name="T12" fmla="*/ 50 w 156"/>
                  <a:gd name="T13" fmla="*/ 57 h 168"/>
                  <a:gd name="T14" fmla="*/ 40 w 156"/>
                  <a:gd name="T15" fmla="*/ 41 h 168"/>
                  <a:gd name="T16" fmla="*/ 30 w 156"/>
                  <a:gd name="T17" fmla="*/ 20 h 168"/>
                  <a:gd name="T18" fmla="*/ 27 w 156"/>
                  <a:gd name="T19" fmla="*/ 0 h 168"/>
                  <a:gd name="T20" fmla="*/ 0 w 156"/>
                  <a:gd name="T21" fmla="*/ 0 h 168"/>
                  <a:gd name="T22" fmla="*/ 3 w 156"/>
                  <a:gd name="T23" fmla="*/ 27 h 168"/>
                  <a:gd name="T24" fmla="*/ 13 w 156"/>
                  <a:gd name="T25" fmla="*/ 54 h 168"/>
                  <a:gd name="T26" fmla="*/ 30 w 156"/>
                  <a:gd name="T27" fmla="*/ 77 h 168"/>
                  <a:gd name="T28" fmla="*/ 50 w 156"/>
                  <a:gd name="T29" fmla="*/ 97 h 168"/>
                  <a:gd name="T30" fmla="*/ 69 w 156"/>
                  <a:gd name="T31" fmla="*/ 117 h 168"/>
                  <a:gd name="T32" fmla="*/ 97 w 156"/>
                  <a:gd name="T33" fmla="*/ 134 h 168"/>
                  <a:gd name="T34" fmla="*/ 120 w 156"/>
                  <a:gd name="T35" fmla="*/ 151 h 168"/>
                  <a:gd name="T36" fmla="*/ 137 w 156"/>
                  <a:gd name="T37" fmla="*/ 168 h 168"/>
                  <a:gd name="T38" fmla="*/ 140 w 156"/>
                  <a:gd name="T39" fmla="*/ 168 h 168"/>
                  <a:gd name="T40" fmla="*/ 152 w 156"/>
                  <a:gd name="T41" fmla="*/ 14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6" h="168">
                    <a:moveTo>
                      <a:pt x="152" y="147"/>
                    </a:moveTo>
                    <a:lnTo>
                      <a:pt x="156" y="147"/>
                    </a:lnTo>
                    <a:lnTo>
                      <a:pt x="132" y="131"/>
                    </a:lnTo>
                    <a:lnTo>
                      <a:pt x="109" y="114"/>
                    </a:lnTo>
                    <a:lnTo>
                      <a:pt x="89" y="97"/>
                    </a:lnTo>
                    <a:lnTo>
                      <a:pt x="69" y="77"/>
                    </a:lnTo>
                    <a:lnTo>
                      <a:pt x="50" y="57"/>
                    </a:lnTo>
                    <a:lnTo>
                      <a:pt x="40" y="41"/>
                    </a:lnTo>
                    <a:lnTo>
                      <a:pt x="30" y="20"/>
                    </a:lnTo>
                    <a:lnTo>
                      <a:pt x="27" y="0"/>
                    </a:lnTo>
                    <a:lnTo>
                      <a:pt x="0" y="0"/>
                    </a:lnTo>
                    <a:lnTo>
                      <a:pt x="3" y="27"/>
                    </a:lnTo>
                    <a:lnTo>
                      <a:pt x="13" y="54"/>
                    </a:lnTo>
                    <a:lnTo>
                      <a:pt x="30" y="77"/>
                    </a:lnTo>
                    <a:lnTo>
                      <a:pt x="50" y="97"/>
                    </a:lnTo>
                    <a:lnTo>
                      <a:pt x="69" y="117"/>
                    </a:lnTo>
                    <a:lnTo>
                      <a:pt x="97" y="134"/>
                    </a:lnTo>
                    <a:lnTo>
                      <a:pt x="120" y="151"/>
                    </a:lnTo>
                    <a:lnTo>
                      <a:pt x="137" y="168"/>
                    </a:lnTo>
                    <a:lnTo>
                      <a:pt x="140" y="168"/>
                    </a:lnTo>
                    <a:lnTo>
                      <a:pt x="152"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41" name="Freeform 341">
                <a:extLst>
                  <a:ext uri="{FF2B5EF4-FFF2-40B4-BE49-F238E27FC236}">
                    <a16:creationId xmlns:a16="http://schemas.microsoft.com/office/drawing/2014/main" id="{15ED5C37-DBDB-0B07-4366-B66F71E008C1}"/>
                  </a:ext>
                </a:extLst>
              </p:cNvPr>
              <p:cNvSpPr>
                <a:spLocks/>
              </p:cNvSpPr>
              <p:nvPr/>
            </p:nvSpPr>
            <p:spPr bwMode="auto">
              <a:xfrm>
                <a:off x="1561" y="3548"/>
                <a:ext cx="14" cy="41"/>
              </a:xfrm>
              <a:custGeom>
                <a:avLst/>
                <a:gdLst>
                  <a:gd name="T0" fmla="*/ 40 w 40"/>
                  <a:gd name="T1" fmla="*/ 105 h 125"/>
                  <a:gd name="T2" fmla="*/ 33 w 40"/>
                  <a:gd name="T3" fmla="*/ 95 h 125"/>
                  <a:gd name="T4" fmla="*/ 30 w 40"/>
                  <a:gd name="T5" fmla="*/ 89 h 125"/>
                  <a:gd name="T6" fmla="*/ 30 w 40"/>
                  <a:gd name="T7" fmla="*/ 74 h 125"/>
                  <a:gd name="T8" fmla="*/ 30 w 40"/>
                  <a:gd name="T9" fmla="*/ 59 h 125"/>
                  <a:gd name="T10" fmla="*/ 30 w 40"/>
                  <a:gd name="T11" fmla="*/ 42 h 125"/>
                  <a:gd name="T12" fmla="*/ 30 w 40"/>
                  <a:gd name="T13" fmla="*/ 26 h 125"/>
                  <a:gd name="T14" fmla="*/ 27 w 40"/>
                  <a:gd name="T15" fmla="*/ 12 h 125"/>
                  <a:gd name="T16" fmla="*/ 13 w 40"/>
                  <a:gd name="T17" fmla="*/ 0 h 125"/>
                  <a:gd name="T18" fmla="*/ 0 w 40"/>
                  <a:gd name="T19" fmla="*/ 20 h 125"/>
                  <a:gd name="T20" fmla="*/ 0 w 40"/>
                  <a:gd name="T21" fmla="*/ 26 h 125"/>
                  <a:gd name="T22" fmla="*/ 3 w 40"/>
                  <a:gd name="T23" fmla="*/ 32 h 125"/>
                  <a:gd name="T24" fmla="*/ 3 w 40"/>
                  <a:gd name="T25" fmla="*/ 42 h 125"/>
                  <a:gd name="T26" fmla="*/ 3 w 40"/>
                  <a:gd name="T27" fmla="*/ 59 h 125"/>
                  <a:gd name="T28" fmla="*/ 3 w 40"/>
                  <a:gd name="T29" fmla="*/ 74 h 125"/>
                  <a:gd name="T30" fmla="*/ 3 w 40"/>
                  <a:gd name="T31" fmla="*/ 89 h 125"/>
                  <a:gd name="T32" fmla="*/ 7 w 40"/>
                  <a:gd name="T33" fmla="*/ 108 h 125"/>
                  <a:gd name="T34" fmla="*/ 20 w 40"/>
                  <a:gd name="T35" fmla="*/ 125 h 125"/>
                  <a:gd name="T36" fmla="*/ 40 w 40"/>
                  <a:gd name="T37" fmla="*/ 10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125">
                    <a:moveTo>
                      <a:pt x="40" y="105"/>
                    </a:moveTo>
                    <a:lnTo>
                      <a:pt x="33" y="95"/>
                    </a:lnTo>
                    <a:lnTo>
                      <a:pt x="30" y="89"/>
                    </a:lnTo>
                    <a:lnTo>
                      <a:pt x="30" y="74"/>
                    </a:lnTo>
                    <a:lnTo>
                      <a:pt x="30" y="59"/>
                    </a:lnTo>
                    <a:lnTo>
                      <a:pt x="30" y="42"/>
                    </a:lnTo>
                    <a:lnTo>
                      <a:pt x="30" y="26"/>
                    </a:lnTo>
                    <a:lnTo>
                      <a:pt x="27" y="12"/>
                    </a:lnTo>
                    <a:lnTo>
                      <a:pt x="13" y="0"/>
                    </a:lnTo>
                    <a:lnTo>
                      <a:pt x="0" y="20"/>
                    </a:lnTo>
                    <a:lnTo>
                      <a:pt x="0" y="26"/>
                    </a:lnTo>
                    <a:lnTo>
                      <a:pt x="3" y="32"/>
                    </a:lnTo>
                    <a:lnTo>
                      <a:pt x="3" y="42"/>
                    </a:lnTo>
                    <a:lnTo>
                      <a:pt x="3" y="59"/>
                    </a:lnTo>
                    <a:lnTo>
                      <a:pt x="3" y="74"/>
                    </a:lnTo>
                    <a:lnTo>
                      <a:pt x="3" y="89"/>
                    </a:lnTo>
                    <a:lnTo>
                      <a:pt x="7" y="108"/>
                    </a:lnTo>
                    <a:lnTo>
                      <a:pt x="20" y="125"/>
                    </a:lnTo>
                    <a:lnTo>
                      <a:pt x="40"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42" name="Freeform 342">
                <a:extLst>
                  <a:ext uri="{FF2B5EF4-FFF2-40B4-BE49-F238E27FC236}">
                    <a16:creationId xmlns:a16="http://schemas.microsoft.com/office/drawing/2014/main" id="{2CC1D4B1-314C-CC49-026C-ECAE0F4133A6}"/>
                  </a:ext>
                </a:extLst>
              </p:cNvPr>
              <p:cNvSpPr>
                <a:spLocks/>
              </p:cNvSpPr>
              <p:nvPr/>
            </p:nvSpPr>
            <p:spPr bwMode="auto">
              <a:xfrm>
                <a:off x="1568" y="3583"/>
                <a:ext cx="53" cy="63"/>
              </a:xfrm>
              <a:custGeom>
                <a:avLst/>
                <a:gdLst>
                  <a:gd name="T0" fmla="*/ 159 w 159"/>
                  <a:gd name="T1" fmla="*/ 170 h 190"/>
                  <a:gd name="T2" fmla="*/ 139 w 159"/>
                  <a:gd name="T3" fmla="*/ 150 h 190"/>
                  <a:gd name="T4" fmla="*/ 123 w 159"/>
                  <a:gd name="T5" fmla="*/ 133 h 190"/>
                  <a:gd name="T6" fmla="*/ 106 w 159"/>
                  <a:gd name="T7" fmla="*/ 110 h 190"/>
                  <a:gd name="T8" fmla="*/ 89 w 159"/>
                  <a:gd name="T9" fmla="*/ 90 h 190"/>
                  <a:gd name="T10" fmla="*/ 72 w 159"/>
                  <a:gd name="T11" fmla="*/ 67 h 190"/>
                  <a:gd name="T12" fmla="*/ 56 w 159"/>
                  <a:gd name="T13" fmla="*/ 47 h 190"/>
                  <a:gd name="T14" fmla="*/ 40 w 159"/>
                  <a:gd name="T15" fmla="*/ 20 h 190"/>
                  <a:gd name="T16" fmla="*/ 20 w 159"/>
                  <a:gd name="T17" fmla="*/ 0 h 190"/>
                  <a:gd name="T18" fmla="*/ 0 w 159"/>
                  <a:gd name="T19" fmla="*/ 20 h 190"/>
                  <a:gd name="T20" fmla="*/ 20 w 159"/>
                  <a:gd name="T21" fmla="*/ 39 h 190"/>
                  <a:gd name="T22" fmla="*/ 36 w 159"/>
                  <a:gd name="T23" fmla="*/ 59 h 190"/>
                  <a:gd name="T24" fmla="*/ 52 w 159"/>
                  <a:gd name="T25" fmla="*/ 79 h 190"/>
                  <a:gd name="T26" fmla="*/ 69 w 159"/>
                  <a:gd name="T27" fmla="*/ 103 h 190"/>
                  <a:gd name="T28" fmla="*/ 86 w 159"/>
                  <a:gd name="T29" fmla="*/ 123 h 190"/>
                  <a:gd name="T30" fmla="*/ 103 w 159"/>
                  <a:gd name="T31" fmla="*/ 146 h 190"/>
                  <a:gd name="T32" fmla="*/ 119 w 159"/>
                  <a:gd name="T33" fmla="*/ 170 h 190"/>
                  <a:gd name="T34" fmla="*/ 139 w 159"/>
                  <a:gd name="T35" fmla="*/ 190 h 190"/>
                  <a:gd name="T36" fmla="*/ 159 w 159"/>
                  <a:gd name="T37" fmla="*/ 17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190">
                    <a:moveTo>
                      <a:pt x="159" y="170"/>
                    </a:moveTo>
                    <a:lnTo>
                      <a:pt x="139" y="150"/>
                    </a:lnTo>
                    <a:lnTo>
                      <a:pt x="123" y="133"/>
                    </a:lnTo>
                    <a:lnTo>
                      <a:pt x="106" y="110"/>
                    </a:lnTo>
                    <a:lnTo>
                      <a:pt x="89" y="90"/>
                    </a:lnTo>
                    <a:lnTo>
                      <a:pt x="72" y="67"/>
                    </a:lnTo>
                    <a:lnTo>
                      <a:pt x="56" y="47"/>
                    </a:lnTo>
                    <a:lnTo>
                      <a:pt x="40" y="20"/>
                    </a:lnTo>
                    <a:lnTo>
                      <a:pt x="20" y="0"/>
                    </a:lnTo>
                    <a:lnTo>
                      <a:pt x="0" y="20"/>
                    </a:lnTo>
                    <a:lnTo>
                      <a:pt x="20" y="39"/>
                    </a:lnTo>
                    <a:lnTo>
                      <a:pt x="36" y="59"/>
                    </a:lnTo>
                    <a:lnTo>
                      <a:pt x="52" y="79"/>
                    </a:lnTo>
                    <a:lnTo>
                      <a:pt x="69" y="103"/>
                    </a:lnTo>
                    <a:lnTo>
                      <a:pt x="86" y="123"/>
                    </a:lnTo>
                    <a:lnTo>
                      <a:pt x="103" y="146"/>
                    </a:lnTo>
                    <a:lnTo>
                      <a:pt x="119" y="170"/>
                    </a:lnTo>
                    <a:lnTo>
                      <a:pt x="139" y="190"/>
                    </a:lnTo>
                    <a:lnTo>
                      <a:pt x="159"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43" name="Freeform 343">
                <a:extLst>
                  <a:ext uri="{FF2B5EF4-FFF2-40B4-BE49-F238E27FC236}">
                    <a16:creationId xmlns:a16="http://schemas.microsoft.com/office/drawing/2014/main" id="{D268C551-72A3-314C-E5F1-5CD263A954A2}"/>
                  </a:ext>
                </a:extLst>
              </p:cNvPr>
              <p:cNvSpPr>
                <a:spLocks/>
              </p:cNvSpPr>
              <p:nvPr/>
            </p:nvSpPr>
            <p:spPr bwMode="auto">
              <a:xfrm>
                <a:off x="1614" y="3640"/>
                <a:ext cx="45" cy="42"/>
              </a:xfrm>
              <a:custGeom>
                <a:avLst/>
                <a:gdLst>
                  <a:gd name="T0" fmla="*/ 131 w 134"/>
                  <a:gd name="T1" fmla="*/ 106 h 126"/>
                  <a:gd name="T2" fmla="*/ 134 w 134"/>
                  <a:gd name="T3" fmla="*/ 106 h 126"/>
                  <a:gd name="T4" fmla="*/ 117 w 134"/>
                  <a:gd name="T5" fmla="*/ 92 h 126"/>
                  <a:gd name="T6" fmla="*/ 104 w 134"/>
                  <a:gd name="T7" fmla="*/ 79 h 126"/>
                  <a:gd name="T8" fmla="*/ 90 w 134"/>
                  <a:gd name="T9" fmla="*/ 66 h 126"/>
                  <a:gd name="T10" fmla="*/ 77 w 134"/>
                  <a:gd name="T11" fmla="*/ 52 h 126"/>
                  <a:gd name="T12" fmla="*/ 64 w 134"/>
                  <a:gd name="T13" fmla="*/ 39 h 126"/>
                  <a:gd name="T14" fmla="*/ 51 w 134"/>
                  <a:gd name="T15" fmla="*/ 29 h 126"/>
                  <a:gd name="T16" fmla="*/ 37 w 134"/>
                  <a:gd name="T17" fmla="*/ 12 h 126"/>
                  <a:gd name="T18" fmla="*/ 20 w 134"/>
                  <a:gd name="T19" fmla="*/ 0 h 126"/>
                  <a:gd name="T20" fmla="*/ 0 w 134"/>
                  <a:gd name="T21" fmla="*/ 20 h 126"/>
                  <a:gd name="T22" fmla="*/ 17 w 134"/>
                  <a:gd name="T23" fmla="*/ 32 h 126"/>
                  <a:gd name="T24" fmla="*/ 31 w 134"/>
                  <a:gd name="T25" fmla="*/ 50 h 126"/>
                  <a:gd name="T26" fmla="*/ 44 w 134"/>
                  <a:gd name="T27" fmla="*/ 59 h 126"/>
                  <a:gd name="T28" fmla="*/ 57 w 134"/>
                  <a:gd name="T29" fmla="*/ 72 h 126"/>
                  <a:gd name="T30" fmla="*/ 70 w 134"/>
                  <a:gd name="T31" fmla="*/ 86 h 126"/>
                  <a:gd name="T32" fmla="*/ 84 w 134"/>
                  <a:gd name="T33" fmla="*/ 98 h 126"/>
                  <a:gd name="T34" fmla="*/ 97 w 134"/>
                  <a:gd name="T35" fmla="*/ 112 h 126"/>
                  <a:gd name="T36" fmla="*/ 114 w 134"/>
                  <a:gd name="T37" fmla="*/ 126 h 126"/>
                  <a:gd name="T38" fmla="*/ 117 w 134"/>
                  <a:gd name="T39" fmla="*/ 126 h 126"/>
                  <a:gd name="T40" fmla="*/ 131 w 134"/>
                  <a:gd name="T41" fmla="*/ 10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126">
                    <a:moveTo>
                      <a:pt x="131" y="106"/>
                    </a:moveTo>
                    <a:lnTo>
                      <a:pt x="134" y="106"/>
                    </a:lnTo>
                    <a:lnTo>
                      <a:pt x="117" y="92"/>
                    </a:lnTo>
                    <a:lnTo>
                      <a:pt x="104" y="79"/>
                    </a:lnTo>
                    <a:lnTo>
                      <a:pt x="90" y="66"/>
                    </a:lnTo>
                    <a:lnTo>
                      <a:pt x="77" y="52"/>
                    </a:lnTo>
                    <a:lnTo>
                      <a:pt x="64" y="39"/>
                    </a:lnTo>
                    <a:lnTo>
                      <a:pt x="51" y="29"/>
                    </a:lnTo>
                    <a:lnTo>
                      <a:pt x="37" y="12"/>
                    </a:lnTo>
                    <a:lnTo>
                      <a:pt x="20" y="0"/>
                    </a:lnTo>
                    <a:lnTo>
                      <a:pt x="0" y="20"/>
                    </a:lnTo>
                    <a:lnTo>
                      <a:pt x="17" y="32"/>
                    </a:lnTo>
                    <a:lnTo>
                      <a:pt x="31" y="50"/>
                    </a:lnTo>
                    <a:lnTo>
                      <a:pt x="44" y="59"/>
                    </a:lnTo>
                    <a:lnTo>
                      <a:pt x="57" y="72"/>
                    </a:lnTo>
                    <a:lnTo>
                      <a:pt x="70" y="86"/>
                    </a:lnTo>
                    <a:lnTo>
                      <a:pt x="84" y="98"/>
                    </a:lnTo>
                    <a:lnTo>
                      <a:pt x="97" y="112"/>
                    </a:lnTo>
                    <a:lnTo>
                      <a:pt x="114" y="126"/>
                    </a:lnTo>
                    <a:lnTo>
                      <a:pt x="117" y="126"/>
                    </a:lnTo>
                    <a:lnTo>
                      <a:pt x="131"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44" name="Freeform 344">
                <a:extLst>
                  <a:ext uri="{FF2B5EF4-FFF2-40B4-BE49-F238E27FC236}">
                    <a16:creationId xmlns:a16="http://schemas.microsoft.com/office/drawing/2014/main" id="{6A1A7C97-F1CD-B661-DC71-A10A5778897D}"/>
                  </a:ext>
                </a:extLst>
              </p:cNvPr>
              <p:cNvSpPr>
                <a:spLocks/>
              </p:cNvSpPr>
              <p:nvPr/>
            </p:nvSpPr>
            <p:spPr bwMode="auto">
              <a:xfrm>
                <a:off x="1653" y="3675"/>
                <a:ext cx="28" cy="15"/>
              </a:xfrm>
              <a:custGeom>
                <a:avLst/>
                <a:gdLst>
                  <a:gd name="T0" fmla="*/ 84 w 84"/>
                  <a:gd name="T1" fmla="*/ 33 h 46"/>
                  <a:gd name="T2" fmla="*/ 67 w 84"/>
                  <a:gd name="T3" fmla="*/ 16 h 46"/>
                  <a:gd name="T4" fmla="*/ 44 w 84"/>
                  <a:gd name="T5" fmla="*/ 6 h 46"/>
                  <a:gd name="T6" fmla="*/ 27 w 84"/>
                  <a:gd name="T7" fmla="*/ 3 h 46"/>
                  <a:gd name="T8" fmla="*/ 14 w 84"/>
                  <a:gd name="T9" fmla="*/ 0 h 46"/>
                  <a:gd name="T10" fmla="*/ 0 w 84"/>
                  <a:gd name="T11" fmla="*/ 20 h 46"/>
                  <a:gd name="T12" fmla="*/ 20 w 84"/>
                  <a:gd name="T13" fmla="*/ 30 h 46"/>
                  <a:gd name="T14" fmla="*/ 37 w 84"/>
                  <a:gd name="T15" fmla="*/ 33 h 46"/>
                  <a:gd name="T16" fmla="*/ 54 w 84"/>
                  <a:gd name="T17" fmla="*/ 36 h 46"/>
                  <a:gd name="T18" fmla="*/ 64 w 84"/>
                  <a:gd name="T19" fmla="*/ 46 h 46"/>
                  <a:gd name="T20" fmla="*/ 84 w 84"/>
                  <a:gd name="T21" fmla="*/ 3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46">
                    <a:moveTo>
                      <a:pt x="84" y="33"/>
                    </a:moveTo>
                    <a:lnTo>
                      <a:pt x="67" y="16"/>
                    </a:lnTo>
                    <a:lnTo>
                      <a:pt x="44" y="6"/>
                    </a:lnTo>
                    <a:lnTo>
                      <a:pt x="27" y="3"/>
                    </a:lnTo>
                    <a:lnTo>
                      <a:pt x="14" y="0"/>
                    </a:lnTo>
                    <a:lnTo>
                      <a:pt x="0" y="20"/>
                    </a:lnTo>
                    <a:lnTo>
                      <a:pt x="20" y="30"/>
                    </a:lnTo>
                    <a:lnTo>
                      <a:pt x="37" y="33"/>
                    </a:lnTo>
                    <a:lnTo>
                      <a:pt x="54" y="36"/>
                    </a:lnTo>
                    <a:lnTo>
                      <a:pt x="64" y="46"/>
                    </a:lnTo>
                    <a:lnTo>
                      <a:pt x="8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45" name="Freeform 345">
                <a:extLst>
                  <a:ext uri="{FF2B5EF4-FFF2-40B4-BE49-F238E27FC236}">
                    <a16:creationId xmlns:a16="http://schemas.microsoft.com/office/drawing/2014/main" id="{BA121A12-482C-A577-F48C-DC57F4A67036}"/>
                  </a:ext>
                </a:extLst>
              </p:cNvPr>
              <p:cNvSpPr>
                <a:spLocks/>
              </p:cNvSpPr>
              <p:nvPr/>
            </p:nvSpPr>
            <p:spPr bwMode="auto">
              <a:xfrm>
                <a:off x="1675" y="3686"/>
                <a:ext cx="53" cy="65"/>
              </a:xfrm>
              <a:custGeom>
                <a:avLst/>
                <a:gdLst>
                  <a:gd name="T0" fmla="*/ 132 w 159"/>
                  <a:gd name="T1" fmla="*/ 169 h 196"/>
                  <a:gd name="T2" fmla="*/ 152 w 159"/>
                  <a:gd name="T3" fmla="*/ 160 h 196"/>
                  <a:gd name="T4" fmla="*/ 132 w 159"/>
                  <a:gd name="T5" fmla="*/ 144 h 196"/>
                  <a:gd name="T6" fmla="*/ 115 w 159"/>
                  <a:gd name="T7" fmla="*/ 126 h 196"/>
                  <a:gd name="T8" fmla="*/ 95 w 159"/>
                  <a:gd name="T9" fmla="*/ 107 h 196"/>
                  <a:gd name="T10" fmla="*/ 82 w 159"/>
                  <a:gd name="T11" fmla="*/ 89 h 196"/>
                  <a:gd name="T12" fmla="*/ 65 w 159"/>
                  <a:gd name="T13" fmla="*/ 67 h 196"/>
                  <a:gd name="T14" fmla="*/ 52 w 159"/>
                  <a:gd name="T15" fmla="*/ 47 h 196"/>
                  <a:gd name="T16" fmla="*/ 36 w 159"/>
                  <a:gd name="T17" fmla="*/ 23 h 196"/>
                  <a:gd name="T18" fmla="*/ 20 w 159"/>
                  <a:gd name="T19" fmla="*/ 0 h 196"/>
                  <a:gd name="T20" fmla="*/ 0 w 159"/>
                  <a:gd name="T21" fmla="*/ 13 h 196"/>
                  <a:gd name="T22" fmla="*/ 16 w 159"/>
                  <a:gd name="T23" fmla="*/ 37 h 196"/>
                  <a:gd name="T24" fmla="*/ 32 w 159"/>
                  <a:gd name="T25" fmla="*/ 60 h 196"/>
                  <a:gd name="T26" fmla="*/ 45 w 159"/>
                  <a:gd name="T27" fmla="*/ 80 h 196"/>
                  <a:gd name="T28" fmla="*/ 63 w 159"/>
                  <a:gd name="T29" fmla="*/ 104 h 196"/>
                  <a:gd name="T30" fmla="*/ 77 w 159"/>
                  <a:gd name="T31" fmla="*/ 126 h 196"/>
                  <a:gd name="T32" fmla="*/ 95 w 159"/>
                  <a:gd name="T33" fmla="*/ 146 h 196"/>
                  <a:gd name="T34" fmla="*/ 112 w 159"/>
                  <a:gd name="T35" fmla="*/ 164 h 196"/>
                  <a:gd name="T36" fmla="*/ 139 w 159"/>
                  <a:gd name="T37" fmla="*/ 180 h 196"/>
                  <a:gd name="T38" fmla="*/ 159 w 159"/>
                  <a:gd name="T39" fmla="*/ 169 h 196"/>
                  <a:gd name="T40" fmla="*/ 139 w 159"/>
                  <a:gd name="T41" fmla="*/ 180 h 196"/>
                  <a:gd name="T42" fmla="*/ 159 w 159"/>
                  <a:gd name="T43" fmla="*/ 196 h 196"/>
                  <a:gd name="T44" fmla="*/ 159 w 159"/>
                  <a:gd name="T45" fmla="*/ 169 h 196"/>
                  <a:gd name="T46" fmla="*/ 132 w 159"/>
                  <a:gd name="T47" fmla="*/ 169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96">
                    <a:moveTo>
                      <a:pt x="132" y="169"/>
                    </a:moveTo>
                    <a:lnTo>
                      <a:pt x="152" y="160"/>
                    </a:lnTo>
                    <a:lnTo>
                      <a:pt x="132" y="144"/>
                    </a:lnTo>
                    <a:lnTo>
                      <a:pt x="115" y="126"/>
                    </a:lnTo>
                    <a:lnTo>
                      <a:pt x="95" y="107"/>
                    </a:lnTo>
                    <a:lnTo>
                      <a:pt x="82" y="89"/>
                    </a:lnTo>
                    <a:lnTo>
                      <a:pt x="65" y="67"/>
                    </a:lnTo>
                    <a:lnTo>
                      <a:pt x="52" y="47"/>
                    </a:lnTo>
                    <a:lnTo>
                      <a:pt x="36" y="23"/>
                    </a:lnTo>
                    <a:lnTo>
                      <a:pt x="20" y="0"/>
                    </a:lnTo>
                    <a:lnTo>
                      <a:pt x="0" y="13"/>
                    </a:lnTo>
                    <a:lnTo>
                      <a:pt x="16" y="37"/>
                    </a:lnTo>
                    <a:lnTo>
                      <a:pt x="32" y="60"/>
                    </a:lnTo>
                    <a:lnTo>
                      <a:pt x="45" y="80"/>
                    </a:lnTo>
                    <a:lnTo>
                      <a:pt x="63" y="104"/>
                    </a:lnTo>
                    <a:lnTo>
                      <a:pt x="77" y="126"/>
                    </a:lnTo>
                    <a:lnTo>
                      <a:pt x="95" y="146"/>
                    </a:lnTo>
                    <a:lnTo>
                      <a:pt x="112" y="164"/>
                    </a:lnTo>
                    <a:lnTo>
                      <a:pt x="139" y="180"/>
                    </a:lnTo>
                    <a:lnTo>
                      <a:pt x="159" y="169"/>
                    </a:lnTo>
                    <a:lnTo>
                      <a:pt x="139" y="180"/>
                    </a:lnTo>
                    <a:lnTo>
                      <a:pt x="159" y="196"/>
                    </a:lnTo>
                    <a:lnTo>
                      <a:pt x="159" y="169"/>
                    </a:lnTo>
                    <a:lnTo>
                      <a:pt x="132"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46" name="Freeform 346">
                <a:extLst>
                  <a:ext uri="{FF2B5EF4-FFF2-40B4-BE49-F238E27FC236}">
                    <a16:creationId xmlns:a16="http://schemas.microsoft.com/office/drawing/2014/main" id="{C2D8E3E0-181E-B440-94D5-82C5E51AB7A9}"/>
                  </a:ext>
                </a:extLst>
              </p:cNvPr>
              <p:cNvSpPr>
                <a:spLocks/>
              </p:cNvSpPr>
              <p:nvPr/>
            </p:nvSpPr>
            <p:spPr bwMode="auto">
              <a:xfrm>
                <a:off x="1719" y="3741"/>
                <a:ext cx="9" cy="1"/>
              </a:xfrm>
              <a:custGeom>
                <a:avLst/>
                <a:gdLst>
                  <a:gd name="T0" fmla="*/ 26 w 26"/>
                  <a:gd name="T1" fmla="*/ 0 h 3"/>
                  <a:gd name="T2" fmla="*/ 0 w 26"/>
                  <a:gd name="T3" fmla="*/ 0 h 3"/>
                  <a:gd name="T4" fmla="*/ 0 w 26"/>
                  <a:gd name="T5" fmla="*/ 3 h 3"/>
                  <a:gd name="T6" fmla="*/ 26 w 26"/>
                  <a:gd name="T7" fmla="*/ 3 h 3"/>
                  <a:gd name="T8" fmla="*/ 26 w 26"/>
                  <a:gd name="T9" fmla="*/ 0 h 3"/>
                  <a:gd name="T10" fmla="*/ 0 w 26"/>
                  <a:gd name="T11" fmla="*/ 0 h 3"/>
                  <a:gd name="T12" fmla="*/ 26 w 2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6" h="3">
                    <a:moveTo>
                      <a:pt x="26" y="0"/>
                    </a:moveTo>
                    <a:lnTo>
                      <a:pt x="0" y="0"/>
                    </a:lnTo>
                    <a:lnTo>
                      <a:pt x="0" y="3"/>
                    </a:lnTo>
                    <a:lnTo>
                      <a:pt x="26" y="3"/>
                    </a:lnTo>
                    <a:lnTo>
                      <a:pt x="26" y="0"/>
                    </a:lnTo>
                    <a:lnTo>
                      <a:pt x="0" y="0"/>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47" name="Freeform 347">
                <a:extLst>
                  <a:ext uri="{FF2B5EF4-FFF2-40B4-BE49-F238E27FC236}">
                    <a16:creationId xmlns:a16="http://schemas.microsoft.com/office/drawing/2014/main" id="{CF7E2A55-3632-C8DE-3160-213C8DE0C22E}"/>
                  </a:ext>
                </a:extLst>
              </p:cNvPr>
              <p:cNvSpPr>
                <a:spLocks/>
              </p:cNvSpPr>
              <p:nvPr/>
            </p:nvSpPr>
            <p:spPr bwMode="auto">
              <a:xfrm>
                <a:off x="1719" y="3741"/>
                <a:ext cx="78" cy="39"/>
              </a:xfrm>
              <a:custGeom>
                <a:avLst/>
                <a:gdLst>
                  <a:gd name="T0" fmla="*/ 236 w 236"/>
                  <a:gd name="T1" fmla="*/ 89 h 117"/>
                  <a:gd name="T2" fmla="*/ 203 w 236"/>
                  <a:gd name="T3" fmla="*/ 84 h 117"/>
                  <a:gd name="T4" fmla="*/ 166 w 236"/>
                  <a:gd name="T5" fmla="*/ 80 h 117"/>
                  <a:gd name="T6" fmla="*/ 129 w 236"/>
                  <a:gd name="T7" fmla="*/ 70 h 117"/>
                  <a:gd name="T8" fmla="*/ 94 w 236"/>
                  <a:gd name="T9" fmla="*/ 60 h 117"/>
                  <a:gd name="T10" fmla="*/ 67 w 236"/>
                  <a:gd name="T11" fmla="*/ 47 h 117"/>
                  <a:gd name="T12" fmla="*/ 47 w 236"/>
                  <a:gd name="T13" fmla="*/ 38 h 117"/>
                  <a:gd name="T14" fmla="*/ 34 w 236"/>
                  <a:gd name="T15" fmla="*/ 18 h 117"/>
                  <a:gd name="T16" fmla="*/ 27 w 236"/>
                  <a:gd name="T17" fmla="*/ 0 h 117"/>
                  <a:gd name="T18" fmla="*/ 0 w 236"/>
                  <a:gd name="T19" fmla="*/ 0 h 117"/>
                  <a:gd name="T20" fmla="*/ 7 w 236"/>
                  <a:gd name="T21" fmla="*/ 30 h 117"/>
                  <a:gd name="T22" fmla="*/ 27 w 236"/>
                  <a:gd name="T23" fmla="*/ 57 h 117"/>
                  <a:gd name="T24" fmla="*/ 54 w 236"/>
                  <a:gd name="T25" fmla="*/ 74 h 117"/>
                  <a:gd name="T26" fmla="*/ 87 w 236"/>
                  <a:gd name="T27" fmla="*/ 86 h 117"/>
                  <a:gd name="T28" fmla="*/ 124 w 236"/>
                  <a:gd name="T29" fmla="*/ 97 h 117"/>
                  <a:gd name="T30" fmla="*/ 161 w 236"/>
                  <a:gd name="T31" fmla="*/ 106 h 117"/>
                  <a:gd name="T32" fmla="*/ 197 w 236"/>
                  <a:gd name="T33" fmla="*/ 109 h 117"/>
                  <a:gd name="T34" fmla="*/ 230 w 236"/>
                  <a:gd name="T35" fmla="*/ 117 h 117"/>
                  <a:gd name="T36" fmla="*/ 236 w 236"/>
                  <a:gd name="T37" fmla="*/ 8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6" h="117">
                    <a:moveTo>
                      <a:pt x="236" y="89"/>
                    </a:moveTo>
                    <a:lnTo>
                      <a:pt x="203" y="84"/>
                    </a:lnTo>
                    <a:lnTo>
                      <a:pt x="166" y="80"/>
                    </a:lnTo>
                    <a:lnTo>
                      <a:pt x="129" y="70"/>
                    </a:lnTo>
                    <a:lnTo>
                      <a:pt x="94" y="60"/>
                    </a:lnTo>
                    <a:lnTo>
                      <a:pt x="67" y="47"/>
                    </a:lnTo>
                    <a:lnTo>
                      <a:pt x="47" y="38"/>
                    </a:lnTo>
                    <a:lnTo>
                      <a:pt x="34" y="18"/>
                    </a:lnTo>
                    <a:lnTo>
                      <a:pt x="27" y="0"/>
                    </a:lnTo>
                    <a:lnTo>
                      <a:pt x="0" y="0"/>
                    </a:lnTo>
                    <a:lnTo>
                      <a:pt x="7" y="30"/>
                    </a:lnTo>
                    <a:lnTo>
                      <a:pt x="27" y="57"/>
                    </a:lnTo>
                    <a:lnTo>
                      <a:pt x="54" y="74"/>
                    </a:lnTo>
                    <a:lnTo>
                      <a:pt x="87" y="86"/>
                    </a:lnTo>
                    <a:lnTo>
                      <a:pt x="124" y="97"/>
                    </a:lnTo>
                    <a:lnTo>
                      <a:pt x="161" y="106"/>
                    </a:lnTo>
                    <a:lnTo>
                      <a:pt x="197" y="109"/>
                    </a:lnTo>
                    <a:lnTo>
                      <a:pt x="230" y="117"/>
                    </a:lnTo>
                    <a:lnTo>
                      <a:pt x="236"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48" name="Freeform 348">
                <a:extLst>
                  <a:ext uri="{FF2B5EF4-FFF2-40B4-BE49-F238E27FC236}">
                    <a16:creationId xmlns:a16="http://schemas.microsoft.com/office/drawing/2014/main" id="{19101D4D-B3FE-A9D1-F173-A7F6FB100EAA}"/>
                  </a:ext>
                </a:extLst>
              </p:cNvPr>
              <p:cNvSpPr>
                <a:spLocks/>
              </p:cNvSpPr>
              <p:nvPr/>
            </p:nvSpPr>
            <p:spPr bwMode="auto">
              <a:xfrm>
                <a:off x="1796" y="3771"/>
                <a:ext cx="11" cy="28"/>
              </a:xfrm>
              <a:custGeom>
                <a:avLst/>
                <a:gdLst>
                  <a:gd name="T0" fmla="*/ 30 w 33"/>
                  <a:gd name="T1" fmla="*/ 70 h 84"/>
                  <a:gd name="T2" fmla="*/ 33 w 33"/>
                  <a:gd name="T3" fmla="*/ 70 h 84"/>
                  <a:gd name="T4" fmla="*/ 30 w 33"/>
                  <a:gd name="T5" fmla="*/ 60 h 84"/>
                  <a:gd name="T6" fmla="*/ 30 w 33"/>
                  <a:gd name="T7" fmla="*/ 40 h 84"/>
                  <a:gd name="T8" fmla="*/ 26 w 33"/>
                  <a:gd name="T9" fmla="*/ 18 h 84"/>
                  <a:gd name="T10" fmla="*/ 6 w 33"/>
                  <a:gd name="T11" fmla="*/ 0 h 84"/>
                  <a:gd name="T12" fmla="*/ 0 w 33"/>
                  <a:gd name="T13" fmla="*/ 28 h 84"/>
                  <a:gd name="T14" fmla="*/ 0 w 33"/>
                  <a:gd name="T15" fmla="*/ 31 h 84"/>
                  <a:gd name="T16" fmla="*/ 3 w 33"/>
                  <a:gd name="T17" fmla="*/ 40 h 84"/>
                  <a:gd name="T18" fmla="*/ 3 w 33"/>
                  <a:gd name="T19" fmla="*/ 60 h 84"/>
                  <a:gd name="T20" fmla="*/ 6 w 33"/>
                  <a:gd name="T21" fmla="*/ 84 h 84"/>
                  <a:gd name="T22" fmla="*/ 10 w 33"/>
                  <a:gd name="T23" fmla="*/ 84 h 84"/>
                  <a:gd name="T24" fmla="*/ 30 w 33"/>
                  <a:gd name="T25" fmla="*/ 7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84">
                    <a:moveTo>
                      <a:pt x="30" y="70"/>
                    </a:moveTo>
                    <a:lnTo>
                      <a:pt x="33" y="70"/>
                    </a:lnTo>
                    <a:lnTo>
                      <a:pt x="30" y="60"/>
                    </a:lnTo>
                    <a:lnTo>
                      <a:pt x="30" y="40"/>
                    </a:lnTo>
                    <a:lnTo>
                      <a:pt x="26" y="18"/>
                    </a:lnTo>
                    <a:lnTo>
                      <a:pt x="6" y="0"/>
                    </a:lnTo>
                    <a:lnTo>
                      <a:pt x="0" y="28"/>
                    </a:lnTo>
                    <a:lnTo>
                      <a:pt x="0" y="31"/>
                    </a:lnTo>
                    <a:lnTo>
                      <a:pt x="3" y="40"/>
                    </a:lnTo>
                    <a:lnTo>
                      <a:pt x="3" y="60"/>
                    </a:lnTo>
                    <a:lnTo>
                      <a:pt x="6" y="84"/>
                    </a:lnTo>
                    <a:lnTo>
                      <a:pt x="10" y="84"/>
                    </a:lnTo>
                    <a:lnTo>
                      <a:pt x="3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49" name="Freeform 349">
                <a:extLst>
                  <a:ext uri="{FF2B5EF4-FFF2-40B4-BE49-F238E27FC236}">
                    <a16:creationId xmlns:a16="http://schemas.microsoft.com/office/drawing/2014/main" id="{3B048CC9-742A-8AA2-A5E8-BC3DB641CD04}"/>
                  </a:ext>
                </a:extLst>
              </p:cNvPr>
              <p:cNvSpPr>
                <a:spLocks/>
              </p:cNvSpPr>
              <p:nvPr/>
            </p:nvSpPr>
            <p:spPr bwMode="auto">
              <a:xfrm>
                <a:off x="1799" y="3795"/>
                <a:ext cx="22" cy="12"/>
              </a:xfrm>
              <a:custGeom>
                <a:avLst/>
                <a:gdLst>
                  <a:gd name="T0" fmla="*/ 52 w 65"/>
                  <a:gd name="T1" fmla="*/ 10 h 36"/>
                  <a:gd name="T2" fmla="*/ 55 w 65"/>
                  <a:gd name="T3" fmla="*/ 10 h 36"/>
                  <a:gd name="T4" fmla="*/ 42 w 65"/>
                  <a:gd name="T5" fmla="*/ 10 h 36"/>
                  <a:gd name="T6" fmla="*/ 32 w 65"/>
                  <a:gd name="T7" fmla="*/ 7 h 36"/>
                  <a:gd name="T8" fmla="*/ 23 w 65"/>
                  <a:gd name="T9" fmla="*/ 4 h 36"/>
                  <a:gd name="T10" fmla="*/ 20 w 65"/>
                  <a:gd name="T11" fmla="*/ 0 h 36"/>
                  <a:gd name="T12" fmla="*/ 0 w 65"/>
                  <a:gd name="T13" fmla="*/ 13 h 36"/>
                  <a:gd name="T14" fmla="*/ 10 w 65"/>
                  <a:gd name="T15" fmla="*/ 24 h 36"/>
                  <a:gd name="T16" fmla="*/ 26 w 65"/>
                  <a:gd name="T17" fmla="*/ 33 h 36"/>
                  <a:gd name="T18" fmla="*/ 42 w 65"/>
                  <a:gd name="T19" fmla="*/ 36 h 36"/>
                  <a:gd name="T20" fmla="*/ 62 w 65"/>
                  <a:gd name="T21" fmla="*/ 36 h 36"/>
                  <a:gd name="T22" fmla="*/ 65 w 65"/>
                  <a:gd name="T23" fmla="*/ 36 h 36"/>
                  <a:gd name="T24" fmla="*/ 52 w 65"/>
                  <a:gd name="T25"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36">
                    <a:moveTo>
                      <a:pt x="52" y="10"/>
                    </a:moveTo>
                    <a:lnTo>
                      <a:pt x="55" y="10"/>
                    </a:lnTo>
                    <a:lnTo>
                      <a:pt x="42" y="10"/>
                    </a:lnTo>
                    <a:lnTo>
                      <a:pt x="32" y="7"/>
                    </a:lnTo>
                    <a:lnTo>
                      <a:pt x="23" y="4"/>
                    </a:lnTo>
                    <a:lnTo>
                      <a:pt x="20" y="0"/>
                    </a:lnTo>
                    <a:lnTo>
                      <a:pt x="0" y="13"/>
                    </a:lnTo>
                    <a:lnTo>
                      <a:pt x="10" y="24"/>
                    </a:lnTo>
                    <a:lnTo>
                      <a:pt x="26" y="33"/>
                    </a:lnTo>
                    <a:lnTo>
                      <a:pt x="42" y="36"/>
                    </a:lnTo>
                    <a:lnTo>
                      <a:pt x="62" y="36"/>
                    </a:lnTo>
                    <a:lnTo>
                      <a:pt x="65" y="36"/>
                    </a:lnTo>
                    <a:lnTo>
                      <a:pt x="5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50" name="Freeform 350">
                <a:extLst>
                  <a:ext uri="{FF2B5EF4-FFF2-40B4-BE49-F238E27FC236}">
                    <a16:creationId xmlns:a16="http://schemas.microsoft.com/office/drawing/2014/main" id="{BC55674E-7F75-0300-0FCF-FFF6DFAE8901}"/>
                  </a:ext>
                </a:extLst>
              </p:cNvPr>
              <p:cNvSpPr>
                <a:spLocks/>
              </p:cNvSpPr>
              <p:nvPr/>
            </p:nvSpPr>
            <p:spPr bwMode="auto">
              <a:xfrm>
                <a:off x="1817" y="3798"/>
                <a:ext cx="10" cy="18"/>
              </a:xfrm>
              <a:custGeom>
                <a:avLst/>
                <a:gdLst>
                  <a:gd name="T0" fmla="*/ 14 w 30"/>
                  <a:gd name="T1" fmla="*/ 24 h 54"/>
                  <a:gd name="T2" fmla="*/ 30 w 30"/>
                  <a:gd name="T3" fmla="*/ 37 h 54"/>
                  <a:gd name="T4" fmla="*/ 30 w 30"/>
                  <a:gd name="T5" fmla="*/ 24 h 54"/>
                  <a:gd name="T6" fmla="*/ 26 w 30"/>
                  <a:gd name="T7" fmla="*/ 15 h 54"/>
                  <a:gd name="T8" fmla="*/ 20 w 30"/>
                  <a:gd name="T9" fmla="*/ 4 h 54"/>
                  <a:gd name="T10" fmla="*/ 0 w 30"/>
                  <a:gd name="T11" fmla="*/ 0 h 54"/>
                  <a:gd name="T12" fmla="*/ 14 w 30"/>
                  <a:gd name="T13" fmla="*/ 27 h 54"/>
                  <a:gd name="T14" fmla="*/ 0 w 30"/>
                  <a:gd name="T15" fmla="*/ 24 h 54"/>
                  <a:gd name="T16" fmla="*/ 0 w 30"/>
                  <a:gd name="T17" fmla="*/ 27 h 54"/>
                  <a:gd name="T18" fmla="*/ 4 w 30"/>
                  <a:gd name="T19" fmla="*/ 30 h 54"/>
                  <a:gd name="T20" fmla="*/ 4 w 30"/>
                  <a:gd name="T21" fmla="*/ 37 h 54"/>
                  <a:gd name="T22" fmla="*/ 20 w 30"/>
                  <a:gd name="T23" fmla="*/ 50 h 54"/>
                  <a:gd name="T24" fmla="*/ 4 w 30"/>
                  <a:gd name="T25" fmla="*/ 37 h 54"/>
                  <a:gd name="T26" fmla="*/ 4 w 30"/>
                  <a:gd name="T27" fmla="*/ 54 h 54"/>
                  <a:gd name="T28" fmla="*/ 20 w 30"/>
                  <a:gd name="T29" fmla="*/ 50 h 54"/>
                  <a:gd name="T30" fmla="*/ 14 w 30"/>
                  <a:gd name="T3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54">
                    <a:moveTo>
                      <a:pt x="14" y="24"/>
                    </a:moveTo>
                    <a:lnTo>
                      <a:pt x="30" y="37"/>
                    </a:lnTo>
                    <a:lnTo>
                      <a:pt x="30" y="24"/>
                    </a:lnTo>
                    <a:lnTo>
                      <a:pt x="26" y="15"/>
                    </a:lnTo>
                    <a:lnTo>
                      <a:pt x="20" y="4"/>
                    </a:lnTo>
                    <a:lnTo>
                      <a:pt x="0" y="0"/>
                    </a:lnTo>
                    <a:lnTo>
                      <a:pt x="14" y="27"/>
                    </a:lnTo>
                    <a:lnTo>
                      <a:pt x="0" y="24"/>
                    </a:lnTo>
                    <a:lnTo>
                      <a:pt x="0" y="27"/>
                    </a:lnTo>
                    <a:lnTo>
                      <a:pt x="4" y="30"/>
                    </a:lnTo>
                    <a:lnTo>
                      <a:pt x="4" y="37"/>
                    </a:lnTo>
                    <a:lnTo>
                      <a:pt x="20" y="50"/>
                    </a:lnTo>
                    <a:lnTo>
                      <a:pt x="4" y="37"/>
                    </a:lnTo>
                    <a:lnTo>
                      <a:pt x="4" y="54"/>
                    </a:lnTo>
                    <a:lnTo>
                      <a:pt x="20" y="50"/>
                    </a:lnTo>
                    <a:lnTo>
                      <a:pt x="14"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51" name="Freeform 351">
                <a:extLst>
                  <a:ext uri="{FF2B5EF4-FFF2-40B4-BE49-F238E27FC236}">
                    <a16:creationId xmlns:a16="http://schemas.microsoft.com/office/drawing/2014/main" id="{7298E2C1-2D5A-4985-50CF-F969CD8D875F}"/>
                  </a:ext>
                </a:extLst>
              </p:cNvPr>
              <p:cNvSpPr>
                <a:spLocks/>
              </p:cNvSpPr>
              <p:nvPr/>
            </p:nvSpPr>
            <p:spPr bwMode="auto">
              <a:xfrm>
                <a:off x="1821" y="3804"/>
                <a:ext cx="49" cy="37"/>
              </a:xfrm>
              <a:custGeom>
                <a:avLst/>
                <a:gdLst>
                  <a:gd name="T0" fmla="*/ 145 w 145"/>
                  <a:gd name="T1" fmla="*/ 87 h 110"/>
                  <a:gd name="T2" fmla="*/ 145 w 145"/>
                  <a:gd name="T3" fmla="*/ 84 h 110"/>
                  <a:gd name="T4" fmla="*/ 129 w 145"/>
                  <a:gd name="T5" fmla="*/ 73 h 110"/>
                  <a:gd name="T6" fmla="*/ 115 w 145"/>
                  <a:gd name="T7" fmla="*/ 59 h 110"/>
                  <a:gd name="T8" fmla="*/ 102 w 145"/>
                  <a:gd name="T9" fmla="*/ 47 h 110"/>
                  <a:gd name="T10" fmla="*/ 85 w 145"/>
                  <a:gd name="T11" fmla="*/ 30 h 110"/>
                  <a:gd name="T12" fmla="*/ 69 w 145"/>
                  <a:gd name="T13" fmla="*/ 18 h 110"/>
                  <a:gd name="T14" fmla="*/ 49 w 145"/>
                  <a:gd name="T15" fmla="*/ 7 h 110"/>
                  <a:gd name="T16" fmla="*/ 25 w 145"/>
                  <a:gd name="T17" fmla="*/ 0 h 110"/>
                  <a:gd name="T18" fmla="*/ 0 w 145"/>
                  <a:gd name="T19" fmla="*/ 4 h 110"/>
                  <a:gd name="T20" fmla="*/ 5 w 145"/>
                  <a:gd name="T21" fmla="*/ 30 h 110"/>
                  <a:gd name="T22" fmla="*/ 25 w 145"/>
                  <a:gd name="T23" fmla="*/ 27 h 110"/>
                  <a:gd name="T24" fmla="*/ 42 w 145"/>
                  <a:gd name="T25" fmla="*/ 34 h 110"/>
                  <a:gd name="T26" fmla="*/ 56 w 145"/>
                  <a:gd name="T27" fmla="*/ 37 h 110"/>
                  <a:gd name="T28" fmla="*/ 65 w 145"/>
                  <a:gd name="T29" fmla="*/ 51 h 110"/>
                  <a:gd name="T30" fmla="*/ 82 w 145"/>
                  <a:gd name="T31" fmla="*/ 66 h 110"/>
                  <a:gd name="T32" fmla="*/ 95 w 145"/>
                  <a:gd name="T33" fmla="*/ 81 h 110"/>
                  <a:gd name="T34" fmla="*/ 115 w 145"/>
                  <a:gd name="T35" fmla="*/ 93 h 110"/>
                  <a:gd name="T36" fmla="*/ 132 w 145"/>
                  <a:gd name="T37" fmla="*/ 110 h 110"/>
                  <a:gd name="T38" fmla="*/ 132 w 145"/>
                  <a:gd name="T39" fmla="*/ 106 h 110"/>
                  <a:gd name="T40" fmla="*/ 145 w 145"/>
                  <a:gd name="T41" fmla="*/ 8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10">
                    <a:moveTo>
                      <a:pt x="145" y="87"/>
                    </a:moveTo>
                    <a:lnTo>
                      <a:pt x="145" y="84"/>
                    </a:lnTo>
                    <a:lnTo>
                      <a:pt x="129" y="73"/>
                    </a:lnTo>
                    <a:lnTo>
                      <a:pt x="115" y="59"/>
                    </a:lnTo>
                    <a:lnTo>
                      <a:pt x="102" y="47"/>
                    </a:lnTo>
                    <a:lnTo>
                      <a:pt x="85" y="30"/>
                    </a:lnTo>
                    <a:lnTo>
                      <a:pt x="69" y="18"/>
                    </a:lnTo>
                    <a:lnTo>
                      <a:pt x="49" y="7"/>
                    </a:lnTo>
                    <a:lnTo>
                      <a:pt x="25" y="0"/>
                    </a:lnTo>
                    <a:lnTo>
                      <a:pt x="0" y="4"/>
                    </a:lnTo>
                    <a:lnTo>
                      <a:pt x="5" y="30"/>
                    </a:lnTo>
                    <a:lnTo>
                      <a:pt x="25" y="27"/>
                    </a:lnTo>
                    <a:lnTo>
                      <a:pt x="42" y="34"/>
                    </a:lnTo>
                    <a:lnTo>
                      <a:pt x="56" y="37"/>
                    </a:lnTo>
                    <a:lnTo>
                      <a:pt x="65" y="51"/>
                    </a:lnTo>
                    <a:lnTo>
                      <a:pt x="82" y="66"/>
                    </a:lnTo>
                    <a:lnTo>
                      <a:pt x="95" y="81"/>
                    </a:lnTo>
                    <a:lnTo>
                      <a:pt x="115" y="93"/>
                    </a:lnTo>
                    <a:lnTo>
                      <a:pt x="132" y="110"/>
                    </a:lnTo>
                    <a:lnTo>
                      <a:pt x="132" y="106"/>
                    </a:lnTo>
                    <a:lnTo>
                      <a:pt x="145"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52" name="Freeform 352">
                <a:extLst>
                  <a:ext uri="{FF2B5EF4-FFF2-40B4-BE49-F238E27FC236}">
                    <a16:creationId xmlns:a16="http://schemas.microsoft.com/office/drawing/2014/main" id="{EA77E492-F969-00C7-BAF8-01C00A033691}"/>
                  </a:ext>
                </a:extLst>
              </p:cNvPr>
              <p:cNvSpPr>
                <a:spLocks/>
              </p:cNvSpPr>
              <p:nvPr/>
            </p:nvSpPr>
            <p:spPr bwMode="auto">
              <a:xfrm>
                <a:off x="1865" y="3829"/>
                <a:ext cx="26" cy="12"/>
              </a:xfrm>
              <a:custGeom>
                <a:avLst/>
                <a:gdLst>
                  <a:gd name="T0" fmla="*/ 77 w 77"/>
                  <a:gd name="T1" fmla="*/ 13 h 37"/>
                  <a:gd name="T2" fmla="*/ 54 w 77"/>
                  <a:gd name="T3" fmla="*/ 0 h 37"/>
                  <a:gd name="T4" fmla="*/ 33 w 77"/>
                  <a:gd name="T5" fmla="*/ 3 h 37"/>
                  <a:gd name="T6" fmla="*/ 17 w 77"/>
                  <a:gd name="T7" fmla="*/ 10 h 37"/>
                  <a:gd name="T8" fmla="*/ 13 w 77"/>
                  <a:gd name="T9" fmla="*/ 13 h 37"/>
                  <a:gd name="T10" fmla="*/ 0 w 77"/>
                  <a:gd name="T11" fmla="*/ 33 h 37"/>
                  <a:gd name="T12" fmla="*/ 23 w 77"/>
                  <a:gd name="T13" fmla="*/ 37 h 37"/>
                  <a:gd name="T14" fmla="*/ 40 w 77"/>
                  <a:gd name="T15" fmla="*/ 30 h 37"/>
                  <a:gd name="T16" fmla="*/ 54 w 77"/>
                  <a:gd name="T17" fmla="*/ 27 h 37"/>
                  <a:gd name="T18" fmla="*/ 57 w 77"/>
                  <a:gd name="T19" fmla="*/ 27 h 37"/>
                  <a:gd name="T20" fmla="*/ 77 w 77"/>
                  <a:gd name="T21"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37">
                    <a:moveTo>
                      <a:pt x="77" y="13"/>
                    </a:moveTo>
                    <a:lnTo>
                      <a:pt x="54" y="0"/>
                    </a:lnTo>
                    <a:lnTo>
                      <a:pt x="33" y="3"/>
                    </a:lnTo>
                    <a:lnTo>
                      <a:pt x="17" y="10"/>
                    </a:lnTo>
                    <a:lnTo>
                      <a:pt x="13" y="13"/>
                    </a:lnTo>
                    <a:lnTo>
                      <a:pt x="0" y="33"/>
                    </a:lnTo>
                    <a:lnTo>
                      <a:pt x="23" y="37"/>
                    </a:lnTo>
                    <a:lnTo>
                      <a:pt x="40" y="30"/>
                    </a:lnTo>
                    <a:lnTo>
                      <a:pt x="54" y="27"/>
                    </a:lnTo>
                    <a:lnTo>
                      <a:pt x="57" y="27"/>
                    </a:lnTo>
                    <a:lnTo>
                      <a:pt x="77"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53" name="Freeform 353">
                <a:extLst>
                  <a:ext uri="{FF2B5EF4-FFF2-40B4-BE49-F238E27FC236}">
                    <a16:creationId xmlns:a16="http://schemas.microsoft.com/office/drawing/2014/main" id="{8FF296CE-54FF-EC16-98D6-10B31514F001}"/>
                  </a:ext>
                </a:extLst>
              </p:cNvPr>
              <p:cNvSpPr>
                <a:spLocks/>
              </p:cNvSpPr>
              <p:nvPr/>
            </p:nvSpPr>
            <p:spPr bwMode="auto">
              <a:xfrm>
                <a:off x="1884" y="3833"/>
                <a:ext cx="127" cy="70"/>
              </a:xfrm>
              <a:custGeom>
                <a:avLst/>
                <a:gdLst>
                  <a:gd name="T0" fmla="*/ 379 w 379"/>
                  <a:gd name="T1" fmla="*/ 184 h 210"/>
                  <a:gd name="T2" fmla="*/ 375 w 379"/>
                  <a:gd name="T3" fmla="*/ 184 h 210"/>
                  <a:gd name="T4" fmla="*/ 325 w 379"/>
                  <a:gd name="T5" fmla="*/ 167 h 210"/>
                  <a:gd name="T6" fmla="*/ 276 w 379"/>
                  <a:gd name="T7" fmla="*/ 153 h 210"/>
                  <a:gd name="T8" fmla="*/ 226 w 379"/>
                  <a:gd name="T9" fmla="*/ 141 h 210"/>
                  <a:gd name="T10" fmla="*/ 183 w 379"/>
                  <a:gd name="T11" fmla="*/ 121 h 210"/>
                  <a:gd name="T12" fmla="*/ 136 w 379"/>
                  <a:gd name="T13" fmla="*/ 101 h 210"/>
                  <a:gd name="T14" fmla="*/ 92 w 379"/>
                  <a:gd name="T15" fmla="*/ 77 h 210"/>
                  <a:gd name="T16" fmla="*/ 57 w 379"/>
                  <a:gd name="T17" fmla="*/ 40 h 210"/>
                  <a:gd name="T18" fmla="*/ 20 w 379"/>
                  <a:gd name="T19" fmla="*/ 0 h 210"/>
                  <a:gd name="T20" fmla="*/ 0 w 379"/>
                  <a:gd name="T21" fmla="*/ 14 h 210"/>
                  <a:gd name="T22" fmla="*/ 37 w 379"/>
                  <a:gd name="T23" fmla="*/ 60 h 210"/>
                  <a:gd name="T24" fmla="*/ 80 w 379"/>
                  <a:gd name="T25" fmla="*/ 97 h 210"/>
                  <a:gd name="T26" fmla="*/ 122 w 379"/>
                  <a:gd name="T27" fmla="*/ 127 h 210"/>
                  <a:gd name="T28" fmla="*/ 169 w 379"/>
                  <a:gd name="T29" fmla="*/ 147 h 210"/>
                  <a:gd name="T30" fmla="*/ 219 w 379"/>
                  <a:gd name="T31" fmla="*/ 167 h 210"/>
                  <a:gd name="T32" fmla="*/ 269 w 379"/>
                  <a:gd name="T33" fmla="*/ 181 h 210"/>
                  <a:gd name="T34" fmla="*/ 318 w 379"/>
                  <a:gd name="T35" fmla="*/ 193 h 210"/>
                  <a:gd name="T36" fmla="*/ 369 w 379"/>
                  <a:gd name="T37" fmla="*/ 210 h 210"/>
                  <a:gd name="T38" fmla="*/ 365 w 379"/>
                  <a:gd name="T39" fmla="*/ 210 h 210"/>
                  <a:gd name="T40" fmla="*/ 379 w 379"/>
                  <a:gd name="T41" fmla="*/ 18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9" h="210">
                    <a:moveTo>
                      <a:pt x="379" y="184"/>
                    </a:moveTo>
                    <a:lnTo>
                      <a:pt x="375" y="184"/>
                    </a:lnTo>
                    <a:lnTo>
                      <a:pt x="325" y="167"/>
                    </a:lnTo>
                    <a:lnTo>
                      <a:pt x="276" y="153"/>
                    </a:lnTo>
                    <a:lnTo>
                      <a:pt x="226" y="141"/>
                    </a:lnTo>
                    <a:lnTo>
                      <a:pt x="183" y="121"/>
                    </a:lnTo>
                    <a:lnTo>
                      <a:pt x="136" y="101"/>
                    </a:lnTo>
                    <a:lnTo>
                      <a:pt x="92" y="77"/>
                    </a:lnTo>
                    <a:lnTo>
                      <a:pt x="57" y="40"/>
                    </a:lnTo>
                    <a:lnTo>
                      <a:pt x="20" y="0"/>
                    </a:lnTo>
                    <a:lnTo>
                      <a:pt x="0" y="14"/>
                    </a:lnTo>
                    <a:lnTo>
                      <a:pt x="37" y="60"/>
                    </a:lnTo>
                    <a:lnTo>
                      <a:pt x="80" y="97"/>
                    </a:lnTo>
                    <a:lnTo>
                      <a:pt x="122" y="127"/>
                    </a:lnTo>
                    <a:lnTo>
                      <a:pt x="169" y="147"/>
                    </a:lnTo>
                    <a:lnTo>
                      <a:pt x="219" y="167"/>
                    </a:lnTo>
                    <a:lnTo>
                      <a:pt x="269" y="181"/>
                    </a:lnTo>
                    <a:lnTo>
                      <a:pt x="318" y="193"/>
                    </a:lnTo>
                    <a:lnTo>
                      <a:pt x="369" y="210"/>
                    </a:lnTo>
                    <a:lnTo>
                      <a:pt x="365" y="210"/>
                    </a:lnTo>
                    <a:lnTo>
                      <a:pt x="379" y="1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54" name="Freeform 354">
                <a:extLst>
                  <a:ext uri="{FF2B5EF4-FFF2-40B4-BE49-F238E27FC236}">
                    <a16:creationId xmlns:a16="http://schemas.microsoft.com/office/drawing/2014/main" id="{056561B1-1E19-ABC7-96D1-2524D0E97736}"/>
                  </a:ext>
                </a:extLst>
              </p:cNvPr>
              <p:cNvSpPr>
                <a:spLocks/>
              </p:cNvSpPr>
              <p:nvPr/>
            </p:nvSpPr>
            <p:spPr bwMode="auto">
              <a:xfrm>
                <a:off x="2006" y="3892"/>
                <a:ext cx="59" cy="18"/>
              </a:xfrm>
              <a:custGeom>
                <a:avLst/>
                <a:gdLst>
                  <a:gd name="T0" fmla="*/ 163 w 176"/>
                  <a:gd name="T1" fmla="*/ 54 h 54"/>
                  <a:gd name="T2" fmla="*/ 166 w 176"/>
                  <a:gd name="T3" fmla="*/ 34 h 54"/>
                  <a:gd name="T4" fmla="*/ 150 w 176"/>
                  <a:gd name="T5" fmla="*/ 15 h 54"/>
                  <a:gd name="T6" fmla="*/ 126 w 176"/>
                  <a:gd name="T7" fmla="*/ 5 h 54"/>
                  <a:gd name="T8" fmla="*/ 106 w 176"/>
                  <a:gd name="T9" fmla="*/ 0 h 54"/>
                  <a:gd name="T10" fmla="*/ 79 w 176"/>
                  <a:gd name="T11" fmla="*/ 5 h 54"/>
                  <a:gd name="T12" fmla="*/ 60 w 176"/>
                  <a:gd name="T13" fmla="*/ 8 h 54"/>
                  <a:gd name="T14" fmla="*/ 43 w 176"/>
                  <a:gd name="T15" fmla="*/ 11 h 54"/>
                  <a:gd name="T16" fmla="*/ 23 w 176"/>
                  <a:gd name="T17" fmla="*/ 11 h 54"/>
                  <a:gd name="T18" fmla="*/ 14 w 176"/>
                  <a:gd name="T19" fmla="*/ 8 h 54"/>
                  <a:gd name="T20" fmla="*/ 0 w 176"/>
                  <a:gd name="T21" fmla="*/ 34 h 54"/>
                  <a:gd name="T22" fmla="*/ 23 w 176"/>
                  <a:gd name="T23" fmla="*/ 37 h 54"/>
                  <a:gd name="T24" fmla="*/ 43 w 176"/>
                  <a:gd name="T25" fmla="*/ 37 h 54"/>
                  <a:gd name="T26" fmla="*/ 66 w 176"/>
                  <a:gd name="T27" fmla="*/ 34 h 54"/>
                  <a:gd name="T28" fmla="*/ 86 w 176"/>
                  <a:gd name="T29" fmla="*/ 30 h 54"/>
                  <a:gd name="T30" fmla="*/ 106 w 176"/>
                  <a:gd name="T31" fmla="*/ 27 h 54"/>
                  <a:gd name="T32" fmla="*/ 119 w 176"/>
                  <a:gd name="T33" fmla="*/ 30 h 54"/>
                  <a:gd name="T34" fmla="*/ 136 w 176"/>
                  <a:gd name="T35" fmla="*/ 34 h 54"/>
                  <a:gd name="T36" fmla="*/ 146 w 176"/>
                  <a:gd name="T37" fmla="*/ 47 h 54"/>
                  <a:gd name="T38" fmla="*/ 150 w 176"/>
                  <a:gd name="T39" fmla="*/ 27 h 54"/>
                  <a:gd name="T40" fmla="*/ 163 w 176"/>
                  <a:gd name="T41" fmla="*/ 54 h 54"/>
                  <a:gd name="T42" fmla="*/ 176 w 176"/>
                  <a:gd name="T43" fmla="*/ 47 h 54"/>
                  <a:gd name="T44" fmla="*/ 166 w 176"/>
                  <a:gd name="T45" fmla="*/ 34 h 54"/>
                  <a:gd name="T46" fmla="*/ 163 w 176"/>
                  <a:gd name="T4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6" h="54">
                    <a:moveTo>
                      <a:pt x="163" y="54"/>
                    </a:moveTo>
                    <a:lnTo>
                      <a:pt x="166" y="34"/>
                    </a:lnTo>
                    <a:lnTo>
                      <a:pt x="150" y="15"/>
                    </a:lnTo>
                    <a:lnTo>
                      <a:pt x="126" y="5"/>
                    </a:lnTo>
                    <a:lnTo>
                      <a:pt x="106" y="0"/>
                    </a:lnTo>
                    <a:lnTo>
                      <a:pt x="79" y="5"/>
                    </a:lnTo>
                    <a:lnTo>
                      <a:pt x="60" y="8"/>
                    </a:lnTo>
                    <a:lnTo>
                      <a:pt x="43" y="11"/>
                    </a:lnTo>
                    <a:lnTo>
                      <a:pt x="23" y="11"/>
                    </a:lnTo>
                    <a:lnTo>
                      <a:pt x="14" y="8"/>
                    </a:lnTo>
                    <a:lnTo>
                      <a:pt x="0" y="34"/>
                    </a:lnTo>
                    <a:lnTo>
                      <a:pt x="23" y="37"/>
                    </a:lnTo>
                    <a:lnTo>
                      <a:pt x="43" y="37"/>
                    </a:lnTo>
                    <a:lnTo>
                      <a:pt x="66" y="34"/>
                    </a:lnTo>
                    <a:lnTo>
                      <a:pt x="86" y="30"/>
                    </a:lnTo>
                    <a:lnTo>
                      <a:pt x="106" y="27"/>
                    </a:lnTo>
                    <a:lnTo>
                      <a:pt x="119" y="30"/>
                    </a:lnTo>
                    <a:lnTo>
                      <a:pt x="136" y="34"/>
                    </a:lnTo>
                    <a:lnTo>
                      <a:pt x="146" y="47"/>
                    </a:lnTo>
                    <a:lnTo>
                      <a:pt x="150" y="27"/>
                    </a:lnTo>
                    <a:lnTo>
                      <a:pt x="163" y="54"/>
                    </a:lnTo>
                    <a:lnTo>
                      <a:pt x="176" y="47"/>
                    </a:lnTo>
                    <a:lnTo>
                      <a:pt x="166" y="34"/>
                    </a:lnTo>
                    <a:lnTo>
                      <a:pt x="163"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55" name="Freeform 355">
                <a:extLst>
                  <a:ext uri="{FF2B5EF4-FFF2-40B4-BE49-F238E27FC236}">
                    <a16:creationId xmlns:a16="http://schemas.microsoft.com/office/drawing/2014/main" id="{41915B3C-3907-45CB-ACC8-BEDEFBF315CE}"/>
                  </a:ext>
                </a:extLst>
              </p:cNvPr>
              <p:cNvSpPr>
                <a:spLocks/>
              </p:cNvSpPr>
              <p:nvPr/>
            </p:nvSpPr>
            <p:spPr bwMode="auto">
              <a:xfrm>
                <a:off x="2035" y="3901"/>
                <a:ext cx="26" cy="15"/>
              </a:xfrm>
              <a:custGeom>
                <a:avLst/>
                <a:gdLst>
                  <a:gd name="T0" fmla="*/ 28 w 77"/>
                  <a:gd name="T1" fmla="*/ 44 h 44"/>
                  <a:gd name="T2" fmla="*/ 23 w 77"/>
                  <a:gd name="T3" fmla="*/ 44 h 44"/>
                  <a:gd name="T4" fmla="*/ 33 w 77"/>
                  <a:gd name="T5" fmla="*/ 36 h 44"/>
                  <a:gd name="T6" fmla="*/ 43 w 77"/>
                  <a:gd name="T7" fmla="*/ 32 h 44"/>
                  <a:gd name="T8" fmla="*/ 57 w 77"/>
                  <a:gd name="T9" fmla="*/ 32 h 44"/>
                  <a:gd name="T10" fmla="*/ 77 w 77"/>
                  <a:gd name="T11" fmla="*/ 27 h 44"/>
                  <a:gd name="T12" fmla="*/ 64 w 77"/>
                  <a:gd name="T13" fmla="*/ 0 h 44"/>
                  <a:gd name="T14" fmla="*/ 50 w 77"/>
                  <a:gd name="T15" fmla="*/ 7 h 44"/>
                  <a:gd name="T16" fmla="*/ 37 w 77"/>
                  <a:gd name="T17" fmla="*/ 7 h 44"/>
                  <a:gd name="T18" fmla="*/ 20 w 77"/>
                  <a:gd name="T19" fmla="*/ 16 h 44"/>
                  <a:gd name="T20" fmla="*/ 4 w 77"/>
                  <a:gd name="T21" fmla="*/ 29 h 44"/>
                  <a:gd name="T22" fmla="*/ 0 w 77"/>
                  <a:gd name="T23" fmla="*/ 29 h 44"/>
                  <a:gd name="T24" fmla="*/ 28 w 77"/>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4">
                    <a:moveTo>
                      <a:pt x="28" y="44"/>
                    </a:moveTo>
                    <a:lnTo>
                      <a:pt x="23" y="44"/>
                    </a:lnTo>
                    <a:lnTo>
                      <a:pt x="33" y="36"/>
                    </a:lnTo>
                    <a:lnTo>
                      <a:pt x="43" y="32"/>
                    </a:lnTo>
                    <a:lnTo>
                      <a:pt x="57" y="32"/>
                    </a:lnTo>
                    <a:lnTo>
                      <a:pt x="77" y="27"/>
                    </a:lnTo>
                    <a:lnTo>
                      <a:pt x="64" y="0"/>
                    </a:lnTo>
                    <a:lnTo>
                      <a:pt x="50" y="7"/>
                    </a:lnTo>
                    <a:lnTo>
                      <a:pt x="37" y="7"/>
                    </a:lnTo>
                    <a:lnTo>
                      <a:pt x="20" y="16"/>
                    </a:lnTo>
                    <a:lnTo>
                      <a:pt x="4" y="29"/>
                    </a:lnTo>
                    <a:lnTo>
                      <a:pt x="0" y="29"/>
                    </a:lnTo>
                    <a:lnTo>
                      <a:pt x="28"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56" name="Freeform 356">
                <a:extLst>
                  <a:ext uri="{FF2B5EF4-FFF2-40B4-BE49-F238E27FC236}">
                    <a16:creationId xmlns:a16="http://schemas.microsoft.com/office/drawing/2014/main" id="{3C6A1552-5937-24FE-06CB-06B18D6A6437}"/>
                  </a:ext>
                </a:extLst>
              </p:cNvPr>
              <p:cNvSpPr>
                <a:spLocks/>
              </p:cNvSpPr>
              <p:nvPr/>
            </p:nvSpPr>
            <p:spPr bwMode="auto">
              <a:xfrm>
                <a:off x="2035" y="3911"/>
                <a:ext cx="11" cy="16"/>
              </a:xfrm>
              <a:custGeom>
                <a:avLst/>
                <a:gdLst>
                  <a:gd name="T0" fmla="*/ 33 w 33"/>
                  <a:gd name="T1" fmla="*/ 23 h 47"/>
                  <a:gd name="T2" fmla="*/ 33 w 33"/>
                  <a:gd name="T3" fmla="*/ 20 h 47"/>
                  <a:gd name="T4" fmla="*/ 30 w 33"/>
                  <a:gd name="T5" fmla="*/ 20 h 47"/>
                  <a:gd name="T6" fmla="*/ 30 w 33"/>
                  <a:gd name="T7" fmla="*/ 17 h 47"/>
                  <a:gd name="T8" fmla="*/ 27 w 33"/>
                  <a:gd name="T9" fmla="*/ 13 h 47"/>
                  <a:gd name="T10" fmla="*/ 0 w 33"/>
                  <a:gd name="T11" fmla="*/ 0 h 47"/>
                  <a:gd name="T12" fmla="*/ 0 w 33"/>
                  <a:gd name="T13" fmla="*/ 20 h 47"/>
                  <a:gd name="T14" fmla="*/ 4 w 33"/>
                  <a:gd name="T15" fmla="*/ 30 h 47"/>
                  <a:gd name="T16" fmla="*/ 10 w 33"/>
                  <a:gd name="T17" fmla="*/ 40 h 47"/>
                  <a:gd name="T18" fmla="*/ 20 w 33"/>
                  <a:gd name="T19" fmla="*/ 47 h 47"/>
                  <a:gd name="T20" fmla="*/ 20 w 33"/>
                  <a:gd name="T21" fmla="*/ 44 h 47"/>
                  <a:gd name="T22" fmla="*/ 33 w 33"/>
                  <a:gd name="T23"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47">
                    <a:moveTo>
                      <a:pt x="33" y="23"/>
                    </a:moveTo>
                    <a:lnTo>
                      <a:pt x="33" y="20"/>
                    </a:lnTo>
                    <a:lnTo>
                      <a:pt x="30" y="20"/>
                    </a:lnTo>
                    <a:lnTo>
                      <a:pt x="30" y="17"/>
                    </a:lnTo>
                    <a:lnTo>
                      <a:pt x="27" y="13"/>
                    </a:lnTo>
                    <a:lnTo>
                      <a:pt x="0" y="0"/>
                    </a:lnTo>
                    <a:lnTo>
                      <a:pt x="0" y="20"/>
                    </a:lnTo>
                    <a:lnTo>
                      <a:pt x="4" y="30"/>
                    </a:lnTo>
                    <a:lnTo>
                      <a:pt x="10" y="40"/>
                    </a:lnTo>
                    <a:lnTo>
                      <a:pt x="20" y="47"/>
                    </a:lnTo>
                    <a:lnTo>
                      <a:pt x="20" y="44"/>
                    </a:lnTo>
                    <a:lnTo>
                      <a:pt x="33"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57" name="Freeform 357">
                <a:extLst>
                  <a:ext uri="{FF2B5EF4-FFF2-40B4-BE49-F238E27FC236}">
                    <a16:creationId xmlns:a16="http://schemas.microsoft.com/office/drawing/2014/main" id="{377D470B-1D61-1F28-A00C-E669CD5C04E5}"/>
                  </a:ext>
                </a:extLst>
              </p:cNvPr>
              <p:cNvSpPr>
                <a:spLocks/>
              </p:cNvSpPr>
              <p:nvPr/>
            </p:nvSpPr>
            <p:spPr bwMode="auto">
              <a:xfrm>
                <a:off x="2042" y="3919"/>
                <a:ext cx="68" cy="25"/>
              </a:xfrm>
              <a:custGeom>
                <a:avLst/>
                <a:gdLst>
                  <a:gd name="T0" fmla="*/ 204 w 204"/>
                  <a:gd name="T1" fmla="*/ 51 h 77"/>
                  <a:gd name="T2" fmla="*/ 180 w 204"/>
                  <a:gd name="T3" fmla="*/ 44 h 77"/>
                  <a:gd name="T4" fmla="*/ 154 w 204"/>
                  <a:gd name="T5" fmla="*/ 41 h 77"/>
                  <a:gd name="T6" fmla="*/ 130 w 204"/>
                  <a:gd name="T7" fmla="*/ 34 h 77"/>
                  <a:gd name="T8" fmla="*/ 104 w 204"/>
                  <a:gd name="T9" fmla="*/ 31 h 77"/>
                  <a:gd name="T10" fmla="*/ 80 w 204"/>
                  <a:gd name="T11" fmla="*/ 24 h 77"/>
                  <a:gd name="T12" fmla="*/ 57 w 204"/>
                  <a:gd name="T13" fmla="*/ 17 h 77"/>
                  <a:gd name="T14" fmla="*/ 37 w 204"/>
                  <a:gd name="T15" fmla="*/ 7 h 77"/>
                  <a:gd name="T16" fmla="*/ 13 w 204"/>
                  <a:gd name="T17" fmla="*/ 0 h 77"/>
                  <a:gd name="T18" fmla="*/ 0 w 204"/>
                  <a:gd name="T19" fmla="*/ 21 h 77"/>
                  <a:gd name="T20" fmla="*/ 23 w 204"/>
                  <a:gd name="T21" fmla="*/ 34 h 77"/>
                  <a:gd name="T22" fmla="*/ 50 w 204"/>
                  <a:gd name="T23" fmla="*/ 44 h 77"/>
                  <a:gd name="T24" fmla="*/ 74 w 204"/>
                  <a:gd name="T25" fmla="*/ 51 h 77"/>
                  <a:gd name="T26" fmla="*/ 97 w 204"/>
                  <a:gd name="T27" fmla="*/ 57 h 77"/>
                  <a:gd name="T28" fmla="*/ 124 w 204"/>
                  <a:gd name="T29" fmla="*/ 61 h 77"/>
                  <a:gd name="T30" fmla="*/ 147 w 204"/>
                  <a:gd name="T31" fmla="*/ 66 h 77"/>
                  <a:gd name="T32" fmla="*/ 174 w 204"/>
                  <a:gd name="T33" fmla="*/ 71 h 77"/>
                  <a:gd name="T34" fmla="*/ 197 w 204"/>
                  <a:gd name="T35" fmla="*/ 77 h 77"/>
                  <a:gd name="T36" fmla="*/ 204 w 204"/>
                  <a:gd name="T37" fmla="*/ 5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77">
                    <a:moveTo>
                      <a:pt x="204" y="51"/>
                    </a:moveTo>
                    <a:lnTo>
                      <a:pt x="180" y="44"/>
                    </a:lnTo>
                    <a:lnTo>
                      <a:pt x="154" y="41"/>
                    </a:lnTo>
                    <a:lnTo>
                      <a:pt x="130" y="34"/>
                    </a:lnTo>
                    <a:lnTo>
                      <a:pt x="104" y="31"/>
                    </a:lnTo>
                    <a:lnTo>
                      <a:pt x="80" y="24"/>
                    </a:lnTo>
                    <a:lnTo>
                      <a:pt x="57" y="17"/>
                    </a:lnTo>
                    <a:lnTo>
                      <a:pt x="37" y="7"/>
                    </a:lnTo>
                    <a:lnTo>
                      <a:pt x="13" y="0"/>
                    </a:lnTo>
                    <a:lnTo>
                      <a:pt x="0" y="21"/>
                    </a:lnTo>
                    <a:lnTo>
                      <a:pt x="23" y="34"/>
                    </a:lnTo>
                    <a:lnTo>
                      <a:pt x="50" y="44"/>
                    </a:lnTo>
                    <a:lnTo>
                      <a:pt x="74" y="51"/>
                    </a:lnTo>
                    <a:lnTo>
                      <a:pt x="97" y="57"/>
                    </a:lnTo>
                    <a:lnTo>
                      <a:pt x="124" y="61"/>
                    </a:lnTo>
                    <a:lnTo>
                      <a:pt x="147" y="66"/>
                    </a:lnTo>
                    <a:lnTo>
                      <a:pt x="174" y="71"/>
                    </a:lnTo>
                    <a:lnTo>
                      <a:pt x="197" y="77"/>
                    </a:lnTo>
                    <a:lnTo>
                      <a:pt x="204"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58" name="Freeform 358">
                <a:extLst>
                  <a:ext uri="{FF2B5EF4-FFF2-40B4-BE49-F238E27FC236}">
                    <a16:creationId xmlns:a16="http://schemas.microsoft.com/office/drawing/2014/main" id="{7157524E-61F4-6C68-DCCF-42EF89281416}"/>
                  </a:ext>
                </a:extLst>
              </p:cNvPr>
              <p:cNvSpPr>
                <a:spLocks/>
              </p:cNvSpPr>
              <p:nvPr/>
            </p:nvSpPr>
            <p:spPr bwMode="auto">
              <a:xfrm>
                <a:off x="2107" y="3936"/>
                <a:ext cx="37" cy="24"/>
              </a:xfrm>
              <a:custGeom>
                <a:avLst/>
                <a:gdLst>
                  <a:gd name="T0" fmla="*/ 109 w 109"/>
                  <a:gd name="T1" fmla="*/ 45 h 72"/>
                  <a:gd name="T2" fmla="*/ 103 w 109"/>
                  <a:gd name="T3" fmla="*/ 42 h 72"/>
                  <a:gd name="T4" fmla="*/ 93 w 109"/>
                  <a:gd name="T5" fmla="*/ 39 h 72"/>
                  <a:gd name="T6" fmla="*/ 80 w 109"/>
                  <a:gd name="T7" fmla="*/ 29 h 72"/>
                  <a:gd name="T8" fmla="*/ 66 w 109"/>
                  <a:gd name="T9" fmla="*/ 23 h 72"/>
                  <a:gd name="T10" fmla="*/ 54 w 109"/>
                  <a:gd name="T11" fmla="*/ 15 h 72"/>
                  <a:gd name="T12" fmla="*/ 40 w 109"/>
                  <a:gd name="T13" fmla="*/ 10 h 72"/>
                  <a:gd name="T14" fmla="*/ 24 w 109"/>
                  <a:gd name="T15" fmla="*/ 3 h 72"/>
                  <a:gd name="T16" fmla="*/ 7 w 109"/>
                  <a:gd name="T17" fmla="*/ 0 h 72"/>
                  <a:gd name="T18" fmla="*/ 0 w 109"/>
                  <a:gd name="T19" fmla="*/ 26 h 72"/>
                  <a:gd name="T20" fmla="*/ 18 w 109"/>
                  <a:gd name="T21" fmla="*/ 29 h 72"/>
                  <a:gd name="T22" fmla="*/ 27 w 109"/>
                  <a:gd name="T23" fmla="*/ 35 h 72"/>
                  <a:gd name="T24" fmla="*/ 40 w 109"/>
                  <a:gd name="T25" fmla="*/ 42 h 72"/>
                  <a:gd name="T26" fmla="*/ 54 w 109"/>
                  <a:gd name="T27" fmla="*/ 49 h 72"/>
                  <a:gd name="T28" fmla="*/ 66 w 109"/>
                  <a:gd name="T29" fmla="*/ 55 h 72"/>
                  <a:gd name="T30" fmla="*/ 80 w 109"/>
                  <a:gd name="T31" fmla="*/ 59 h 72"/>
                  <a:gd name="T32" fmla="*/ 90 w 109"/>
                  <a:gd name="T33" fmla="*/ 69 h 72"/>
                  <a:gd name="T34" fmla="*/ 103 w 109"/>
                  <a:gd name="T35" fmla="*/ 72 h 72"/>
                  <a:gd name="T36" fmla="*/ 109 w 109"/>
                  <a:gd name="T37"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72">
                    <a:moveTo>
                      <a:pt x="109" y="45"/>
                    </a:moveTo>
                    <a:lnTo>
                      <a:pt x="103" y="42"/>
                    </a:lnTo>
                    <a:lnTo>
                      <a:pt x="93" y="39"/>
                    </a:lnTo>
                    <a:lnTo>
                      <a:pt x="80" y="29"/>
                    </a:lnTo>
                    <a:lnTo>
                      <a:pt x="66" y="23"/>
                    </a:lnTo>
                    <a:lnTo>
                      <a:pt x="54" y="15"/>
                    </a:lnTo>
                    <a:lnTo>
                      <a:pt x="40" y="10"/>
                    </a:lnTo>
                    <a:lnTo>
                      <a:pt x="24" y="3"/>
                    </a:lnTo>
                    <a:lnTo>
                      <a:pt x="7" y="0"/>
                    </a:lnTo>
                    <a:lnTo>
                      <a:pt x="0" y="26"/>
                    </a:lnTo>
                    <a:lnTo>
                      <a:pt x="18" y="29"/>
                    </a:lnTo>
                    <a:lnTo>
                      <a:pt x="27" y="35"/>
                    </a:lnTo>
                    <a:lnTo>
                      <a:pt x="40" y="42"/>
                    </a:lnTo>
                    <a:lnTo>
                      <a:pt x="54" y="49"/>
                    </a:lnTo>
                    <a:lnTo>
                      <a:pt x="66" y="55"/>
                    </a:lnTo>
                    <a:lnTo>
                      <a:pt x="80" y="59"/>
                    </a:lnTo>
                    <a:lnTo>
                      <a:pt x="90" y="69"/>
                    </a:lnTo>
                    <a:lnTo>
                      <a:pt x="103" y="72"/>
                    </a:lnTo>
                    <a:lnTo>
                      <a:pt x="109"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59" name="Freeform 359">
                <a:extLst>
                  <a:ext uri="{FF2B5EF4-FFF2-40B4-BE49-F238E27FC236}">
                    <a16:creationId xmlns:a16="http://schemas.microsoft.com/office/drawing/2014/main" id="{67505017-4AC4-46B2-1625-56216D850AA2}"/>
                  </a:ext>
                </a:extLst>
              </p:cNvPr>
              <p:cNvSpPr>
                <a:spLocks/>
              </p:cNvSpPr>
              <p:nvPr/>
            </p:nvSpPr>
            <p:spPr bwMode="auto">
              <a:xfrm>
                <a:off x="2142" y="3952"/>
                <a:ext cx="73" cy="30"/>
              </a:xfrm>
              <a:custGeom>
                <a:avLst/>
                <a:gdLst>
                  <a:gd name="T0" fmla="*/ 218 w 218"/>
                  <a:gd name="T1" fmla="*/ 65 h 92"/>
                  <a:gd name="T2" fmla="*/ 192 w 218"/>
                  <a:gd name="T3" fmla="*/ 55 h 92"/>
                  <a:gd name="T4" fmla="*/ 166 w 218"/>
                  <a:gd name="T5" fmla="*/ 45 h 92"/>
                  <a:gd name="T6" fmla="*/ 139 w 218"/>
                  <a:gd name="T7" fmla="*/ 35 h 92"/>
                  <a:gd name="T8" fmla="*/ 116 w 218"/>
                  <a:gd name="T9" fmla="*/ 28 h 92"/>
                  <a:gd name="T10" fmla="*/ 92 w 218"/>
                  <a:gd name="T11" fmla="*/ 23 h 92"/>
                  <a:gd name="T12" fmla="*/ 65 w 218"/>
                  <a:gd name="T13" fmla="*/ 12 h 92"/>
                  <a:gd name="T14" fmla="*/ 35 w 218"/>
                  <a:gd name="T15" fmla="*/ 6 h 92"/>
                  <a:gd name="T16" fmla="*/ 5 w 218"/>
                  <a:gd name="T17" fmla="*/ 0 h 92"/>
                  <a:gd name="T18" fmla="*/ 0 w 218"/>
                  <a:gd name="T19" fmla="*/ 25 h 92"/>
                  <a:gd name="T20" fmla="*/ 29 w 218"/>
                  <a:gd name="T21" fmla="*/ 32 h 92"/>
                  <a:gd name="T22" fmla="*/ 59 w 218"/>
                  <a:gd name="T23" fmla="*/ 40 h 92"/>
                  <a:gd name="T24" fmla="*/ 86 w 218"/>
                  <a:gd name="T25" fmla="*/ 49 h 92"/>
                  <a:gd name="T26" fmla="*/ 109 w 218"/>
                  <a:gd name="T27" fmla="*/ 55 h 92"/>
                  <a:gd name="T28" fmla="*/ 132 w 218"/>
                  <a:gd name="T29" fmla="*/ 62 h 92"/>
                  <a:gd name="T30" fmla="*/ 159 w 218"/>
                  <a:gd name="T31" fmla="*/ 72 h 92"/>
                  <a:gd name="T32" fmla="*/ 186 w 218"/>
                  <a:gd name="T33" fmla="*/ 82 h 92"/>
                  <a:gd name="T34" fmla="*/ 212 w 218"/>
                  <a:gd name="T35" fmla="*/ 92 h 92"/>
                  <a:gd name="T36" fmla="*/ 218 w 218"/>
                  <a:gd name="T37" fmla="*/ 6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8" h="92">
                    <a:moveTo>
                      <a:pt x="218" y="65"/>
                    </a:moveTo>
                    <a:lnTo>
                      <a:pt x="192" y="55"/>
                    </a:lnTo>
                    <a:lnTo>
                      <a:pt x="166" y="45"/>
                    </a:lnTo>
                    <a:lnTo>
                      <a:pt x="139" y="35"/>
                    </a:lnTo>
                    <a:lnTo>
                      <a:pt x="116" y="28"/>
                    </a:lnTo>
                    <a:lnTo>
                      <a:pt x="92" y="23"/>
                    </a:lnTo>
                    <a:lnTo>
                      <a:pt x="65" y="12"/>
                    </a:lnTo>
                    <a:lnTo>
                      <a:pt x="35" y="6"/>
                    </a:lnTo>
                    <a:lnTo>
                      <a:pt x="5" y="0"/>
                    </a:lnTo>
                    <a:lnTo>
                      <a:pt x="0" y="25"/>
                    </a:lnTo>
                    <a:lnTo>
                      <a:pt x="29" y="32"/>
                    </a:lnTo>
                    <a:lnTo>
                      <a:pt x="59" y="40"/>
                    </a:lnTo>
                    <a:lnTo>
                      <a:pt x="86" y="49"/>
                    </a:lnTo>
                    <a:lnTo>
                      <a:pt x="109" y="55"/>
                    </a:lnTo>
                    <a:lnTo>
                      <a:pt x="132" y="62"/>
                    </a:lnTo>
                    <a:lnTo>
                      <a:pt x="159" y="72"/>
                    </a:lnTo>
                    <a:lnTo>
                      <a:pt x="186" y="82"/>
                    </a:lnTo>
                    <a:lnTo>
                      <a:pt x="212" y="92"/>
                    </a:lnTo>
                    <a:lnTo>
                      <a:pt x="218"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60" name="Freeform 360">
                <a:extLst>
                  <a:ext uri="{FF2B5EF4-FFF2-40B4-BE49-F238E27FC236}">
                    <a16:creationId xmlns:a16="http://schemas.microsoft.com/office/drawing/2014/main" id="{B9A2E824-9972-F4E2-8F56-923CB599B58E}"/>
                  </a:ext>
                </a:extLst>
              </p:cNvPr>
              <p:cNvSpPr>
                <a:spLocks/>
              </p:cNvSpPr>
              <p:nvPr/>
            </p:nvSpPr>
            <p:spPr bwMode="auto">
              <a:xfrm>
                <a:off x="2213" y="3973"/>
                <a:ext cx="38" cy="20"/>
              </a:xfrm>
              <a:custGeom>
                <a:avLst/>
                <a:gdLst>
                  <a:gd name="T0" fmla="*/ 116 w 116"/>
                  <a:gd name="T1" fmla="*/ 33 h 59"/>
                  <a:gd name="T2" fmla="*/ 101 w 116"/>
                  <a:gd name="T3" fmla="*/ 29 h 59"/>
                  <a:gd name="T4" fmla="*/ 90 w 116"/>
                  <a:gd name="T5" fmla="*/ 29 h 59"/>
                  <a:gd name="T6" fmla="*/ 74 w 116"/>
                  <a:gd name="T7" fmla="*/ 24 h 59"/>
                  <a:gd name="T8" fmla="*/ 61 w 116"/>
                  <a:gd name="T9" fmla="*/ 20 h 59"/>
                  <a:gd name="T10" fmla="*/ 47 w 116"/>
                  <a:gd name="T11" fmla="*/ 17 h 59"/>
                  <a:gd name="T12" fmla="*/ 34 w 116"/>
                  <a:gd name="T13" fmla="*/ 9 h 59"/>
                  <a:gd name="T14" fmla="*/ 21 w 116"/>
                  <a:gd name="T15" fmla="*/ 6 h 59"/>
                  <a:gd name="T16" fmla="*/ 7 w 116"/>
                  <a:gd name="T17" fmla="*/ 0 h 59"/>
                  <a:gd name="T18" fmla="*/ 0 w 116"/>
                  <a:gd name="T19" fmla="*/ 26 h 59"/>
                  <a:gd name="T20" fmla="*/ 14 w 116"/>
                  <a:gd name="T21" fmla="*/ 33 h 59"/>
                  <a:gd name="T22" fmla="*/ 27 w 116"/>
                  <a:gd name="T23" fmla="*/ 36 h 59"/>
                  <a:gd name="T24" fmla="*/ 41 w 116"/>
                  <a:gd name="T25" fmla="*/ 43 h 59"/>
                  <a:gd name="T26" fmla="*/ 54 w 116"/>
                  <a:gd name="T27" fmla="*/ 46 h 59"/>
                  <a:gd name="T28" fmla="*/ 66 w 116"/>
                  <a:gd name="T29" fmla="*/ 49 h 59"/>
                  <a:gd name="T30" fmla="*/ 83 w 116"/>
                  <a:gd name="T31" fmla="*/ 56 h 59"/>
                  <a:gd name="T32" fmla="*/ 101 w 116"/>
                  <a:gd name="T33" fmla="*/ 56 h 59"/>
                  <a:gd name="T34" fmla="*/ 116 w 116"/>
                  <a:gd name="T35" fmla="*/ 59 h 59"/>
                  <a:gd name="T36" fmla="*/ 116 w 116"/>
                  <a:gd name="T37"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6" h="59">
                    <a:moveTo>
                      <a:pt x="116" y="33"/>
                    </a:moveTo>
                    <a:lnTo>
                      <a:pt x="101" y="29"/>
                    </a:lnTo>
                    <a:lnTo>
                      <a:pt x="90" y="29"/>
                    </a:lnTo>
                    <a:lnTo>
                      <a:pt x="74" y="24"/>
                    </a:lnTo>
                    <a:lnTo>
                      <a:pt x="61" y="20"/>
                    </a:lnTo>
                    <a:lnTo>
                      <a:pt x="47" y="17"/>
                    </a:lnTo>
                    <a:lnTo>
                      <a:pt x="34" y="9"/>
                    </a:lnTo>
                    <a:lnTo>
                      <a:pt x="21" y="6"/>
                    </a:lnTo>
                    <a:lnTo>
                      <a:pt x="7" y="0"/>
                    </a:lnTo>
                    <a:lnTo>
                      <a:pt x="0" y="26"/>
                    </a:lnTo>
                    <a:lnTo>
                      <a:pt x="14" y="33"/>
                    </a:lnTo>
                    <a:lnTo>
                      <a:pt x="27" y="36"/>
                    </a:lnTo>
                    <a:lnTo>
                      <a:pt x="41" y="43"/>
                    </a:lnTo>
                    <a:lnTo>
                      <a:pt x="54" y="46"/>
                    </a:lnTo>
                    <a:lnTo>
                      <a:pt x="66" y="49"/>
                    </a:lnTo>
                    <a:lnTo>
                      <a:pt x="83" y="56"/>
                    </a:lnTo>
                    <a:lnTo>
                      <a:pt x="101" y="56"/>
                    </a:lnTo>
                    <a:lnTo>
                      <a:pt x="116" y="59"/>
                    </a:lnTo>
                    <a:lnTo>
                      <a:pt x="116"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61" name="Freeform 361">
                <a:extLst>
                  <a:ext uri="{FF2B5EF4-FFF2-40B4-BE49-F238E27FC236}">
                    <a16:creationId xmlns:a16="http://schemas.microsoft.com/office/drawing/2014/main" id="{9F773E5C-98ED-FE9C-AD1E-ACD79BECFD90}"/>
                  </a:ext>
                </a:extLst>
              </p:cNvPr>
              <p:cNvSpPr>
                <a:spLocks/>
              </p:cNvSpPr>
              <p:nvPr/>
            </p:nvSpPr>
            <p:spPr bwMode="auto">
              <a:xfrm>
                <a:off x="2251" y="3978"/>
                <a:ext cx="59" cy="17"/>
              </a:xfrm>
              <a:custGeom>
                <a:avLst/>
                <a:gdLst>
                  <a:gd name="T0" fmla="*/ 170 w 176"/>
                  <a:gd name="T1" fmla="*/ 0 h 50"/>
                  <a:gd name="T2" fmla="*/ 151 w 176"/>
                  <a:gd name="T3" fmla="*/ 6 h 50"/>
                  <a:gd name="T4" fmla="*/ 126 w 176"/>
                  <a:gd name="T5" fmla="*/ 10 h 50"/>
                  <a:gd name="T6" fmla="*/ 106 w 176"/>
                  <a:gd name="T7" fmla="*/ 16 h 50"/>
                  <a:gd name="T8" fmla="*/ 87 w 176"/>
                  <a:gd name="T9" fmla="*/ 19 h 50"/>
                  <a:gd name="T10" fmla="*/ 63 w 176"/>
                  <a:gd name="T11" fmla="*/ 19 h 50"/>
                  <a:gd name="T12" fmla="*/ 43 w 176"/>
                  <a:gd name="T13" fmla="*/ 23 h 50"/>
                  <a:gd name="T14" fmla="*/ 20 w 176"/>
                  <a:gd name="T15" fmla="*/ 23 h 50"/>
                  <a:gd name="T16" fmla="*/ 0 w 176"/>
                  <a:gd name="T17" fmla="*/ 19 h 50"/>
                  <a:gd name="T18" fmla="*/ 0 w 176"/>
                  <a:gd name="T19" fmla="*/ 46 h 50"/>
                  <a:gd name="T20" fmla="*/ 20 w 176"/>
                  <a:gd name="T21" fmla="*/ 50 h 50"/>
                  <a:gd name="T22" fmla="*/ 43 w 176"/>
                  <a:gd name="T23" fmla="*/ 50 h 50"/>
                  <a:gd name="T24" fmla="*/ 63 w 176"/>
                  <a:gd name="T25" fmla="*/ 46 h 50"/>
                  <a:gd name="T26" fmla="*/ 87 w 176"/>
                  <a:gd name="T27" fmla="*/ 46 h 50"/>
                  <a:gd name="T28" fmla="*/ 114 w 176"/>
                  <a:gd name="T29" fmla="*/ 43 h 50"/>
                  <a:gd name="T30" fmla="*/ 134 w 176"/>
                  <a:gd name="T31" fmla="*/ 35 h 50"/>
                  <a:gd name="T32" fmla="*/ 156 w 176"/>
                  <a:gd name="T33" fmla="*/ 32 h 50"/>
                  <a:gd name="T34" fmla="*/ 176 w 176"/>
                  <a:gd name="T35" fmla="*/ 26 h 50"/>
                  <a:gd name="T36" fmla="*/ 170 w 176"/>
                  <a:gd name="T3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50">
                    <a:moveTo>
                      <a:pt x="170" y="0"/>
                    </a:moveTo>
                    <a:lnTo>
                      <a:pt x="151" y="6"/>
                    </a:lnTo>
                    <a:lnTo>
                      <a:pt x="126" y="10"/>
                    </a:lnTo>
                    <a:lnTo>
                      <a:pt x="106" y="16"/>
                    </a:lnTo>
                    <a:lnTo>
                      <a:pt x="87" y="19"/>
                    </a:lnTo>
                    <a:lnTo>
                      <a:pt x="63" y="19"/>
                    </a:lnTo>
                    <a:lnTo>
                      <a:pt x="43" y="23"/>
                    </a:lnTo>
                    <a:lnTo>
                      <a:pt x="20" y="23"/>
                    </a:lnTo>
                    <a:lnTo>
                      <a:pt x="0" y="19"/>
                    </a:lnTo>
                    <a:lnTo>
                      <a:pt x="0" y="46"/>
                    </a:lnTo>
                    <a:lnTo>
                      <a:pt x="20" y="50"/>
                    </a:lnTo>
                    <a:lnTo>
                      <a:pt x="43" y="50"/>
                    </a:lnTo>
                    <a:lnTo>
                      <a:pt x="63" y="46"/>
                    </a:lnTo>
                    <a:lnTo>
                      <a:pt x="87" y="46"/>
                    </a:lnTo>
                    <a:lnTo>
                      <a:pt x="114" y="43"/>
                    </a:lnTo>
                    <a:lnTo>
                      <a:pt x="134" y="35"/>
                    </a:lnTo>
                    <a:lnTo>
                      <a:pt x="156" y="32"/>
                    </a:lnTo>
                    <a:lnTo>
                      <a:pt x="176" y="26"/>
                    </a:lnTo>
                    <a:lnTo>
                      <a:pt x="1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62" name="Freeform 362">
                <a:extLst>
                  <a:ext uri="{FF2B5EF4-FFF2-40B4-BE49-F238E27FC236}">
                    <a16:creationId xmlns:a16="http://schemas.microsoft.com/office/drawing/2014/main" id="{CC6EEE85-7E3C-99DB-64DF-18802A40B4DA}"/>
                  </a:ext>
                </a:extLst>
              </p:cNvPr>
              <p:cNvSpPr>
                <a:spLocks/>
              </p:cNvSpPr>
              <p:nvPr/>
            </p:nvSpPr>
            <p:spPr bwMode="auto">
              <a:xfrm>
                <a:off x="2308" y="3974"/>
                <a:ext cx="69" cy="18"/>
              </a:xfrm>
              <a:custGeom>
                <a:avLst/>
                <a:gdLst>
                  <a:gd name="T0" fmla="*/ 207 w 207"/>
                  <a:gd name="T1" fmla="*/ 27 h 54"/>
                  <a:gd name="T2" fmla="*/ 180 w 207"/>
                  <a:gd name="T3" fmla="*/ 21 h 54"/>
                  <a:gd name="T4" fmla="*/ 157 w 207"/>
                  <a:gd name="T5" fmla="*/ 15 h 54"/>
                  <a:gd name="T6" fmla="*/ 130 w 207"/>
                  <a:gd name="T7" fmla="*/ 7 h 54"/>
                  <a:gd name="T8" fmla="*/ 106 w 207"/>
                  <a:gd name="T9" fmla="*/ 4 h 54"/>
                  <a:gd name="T10" fmla="*/ 76 w 207"/>
                  <a:gd name="T11" fmla="*/ 0 h 54"/>
                  <a:gd name="T12" fmla="*/ 53 w 207"/>
                  <a:gd name="T13" fmla="*/ 0 h 54"/>
                  <a:gd name="T14" fmla="*/ 24 w 207"/>
                  <a:gd name="T15" fmla="*/ 4 h 54"/>
                  <a:gd name="T16" fmla="*/ 0 w 207"/>
                  <a:gd name="T17" fmla="*/ 12 h 54"/>
                  <a:gd name="T18" fmla="*/ 7 w 207"/>
                  <a:gd name="T19" fmla="*/ 37 h 54"/>
                  <a:gd name="T20" fmla="*/ 31 w 207"/>
                  <a:gd name="T21" fmla="*/ 31 h 54"/>
                  <a:gd name="T22" fmla="*/ 53 w 207"/>
                  <a:gd name="T23" fmla="*/ 27 h 54"/>
                  <a:gd name="T24" fmla="*/ 76 w 207"/>
                  <a:gd name="T25" fmla="*/ 27 h 54"/>
                  <a:gd name="T26" fmla="*/ 100 w 207"/>
                  <a:gd name="T27" fmla="*/ 31 h 54"/>
                  <a:gd name="T28" fmla="*/ 123 w 207"/>
                  <a:gd name="T29" fmla="*/ 34 h 54"/>
                  <a:gd name="T30" fmla="*/ 150 w 207"/>
                  <a:gd name="T31" fmla="*/ 41 h 54"/>
                  <a:gd name="T32" fmla="*/ 173 w 207"/>
                  <a:gd name="T33" fmla="*/ 47 h 54"/>
                  <a:gd name="T34" fmla="*/ 200 w 207"/>
                  <a:gd name="T35" fmla="*/ 54 h 54"/>
                  <a:gd name="T36" fmla="*/ 207 w 207"/>
                  <a:gd name="T3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4">
                    <a:moveTo>
                      <a:pt x="207" y="27"/>
                    </a:moveTo>
                    <a:lnTo>
                      <a:pt x="180" y="21"/>
                    </a:lnTo>
                    <a:lnTo>
                      <a:pt x="157" y="15"/>
                    </a:lnTo>
                    <a:lnTo>
                      <a:pt x="130" y="7"/>
                    </a:lnTo>
                    <a:lnTo>
                      <a:pt x="106" y="4"/>
                    </a:lnTo>
                    <a:lnTo>
                      <a:pt x="76" y="0"/>
                    </a:lnTo>
                    <a:lnTo>
                      <a:pt x="53" y="0"/>
                    </a:lnTo>
                    <a:lnTo>
                      <a:pt x="24" y="4"/>
                    </a:lnTo>
                    <a:lnTo>
                      <a:pt x="0" y="12"/>
                    </a:lnTo>
                    <a:lnTo>
                      <a:pt x="7" y="37"/>
                    </a:lnTo>
                    <a:lnTo>
                      <a:pt x="31" y="31"/>
                    </a:lnTo>
                    <a:lnTo>
                      <a:pt x="53" y="27"/>
                    </a:lnTo>
                    <a:lnTo>
                      <a:pt x="76" y="27"/>
                    </a:lnTo>
                    <a:lnTo>
                      <a:pt x="100" y="31"/>
                    </a:lnTo>
                    <a:lnTo>
                      <a:pt x="123" y="34"/>
                    </a:lnTo>
                    <a:lnTo>
                      <a:pt x="150" y="41"/>
                    </a:lnTo>
                    <a:lnTo>
                      <a:pt x="173" y="47"/>
                    </a:lnTo>
                    <a:lnTo>
                      <a:pt x="200" y="54"/>
                    </a:lnTo>
                    <a:lnTo>
                      <a:pt x="20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63" name="Freeform 363">
                <a:extLst>
                  <a:ext uri="{FF2B5EF4-FFF2-40B4-BE49-F238E27FC236}">
                    <a16:creationId xmlns:a16="http://schemas.microsoft.com/office/drawing/2014/main" id="{C82DC14C-E831-B319-2C99-2DCA1B763A43}"/>
                  </a:ext>
                </a:extLst>
              </p:cNvPr>
              <p:cNvSpPr>
                <a:spLocks/>
              </p:cNvSpPr>
              <p:nvPr/>
            </p:nvSpPr>
            <p:spPr bwMode="auto">
              <a:xfrm>
                <a:off x="2375" y="3977"/>
                <a:ext cx="69" cy="18"/>
              </a:xfrm>
              <a:custGeom>
                <a:avLst/>
                <a:gdLst>
                  <a:gd name="T0" fmla="*/ 196 w 209"/>
                  <a:gd name="T1" fmla="*/ 0 h 56"/>
                  <a:gd name="T2" fmla="*/ 200 w 209"/>
                  <a:gd name="T3" fmla="*/ 0 h 56"/>
                  <a:gd name="T4" fmla="*/ 173 w 209"/>
                  <a:gd name="T5" fmla="*/ 10 h 56"/>
                  <a:gd name="T6" fmla="*/ 150 w 209"/>
                  <a:gd name="T7" fmla="*/ 17 h 56"/>
                  <a:gd name="T8" fmla="*/ 124 w 209"/>
                  <a:gd name="T9" fmla="*/ 24 h 56"/>
                  <a:gd name="T10" fmla="*/ 100 w 209"/>
                  <a:gd name="T11" fmla="*/ 27 h 56"/>
                  <a:gd name="T12" fmla="*/ 77 w 209"/>
                  <a:gd name="T13" fmla="*/ 30 h 56"/>
                  <a:gd name="T14" fmla="*/ 53 w 209"/>
                  <a:gd name="T15" fmla="*/ 30 h 56"/>
                  <a:gd name="T16" fmla="*/ 30 w 209"/>
                  <a:gd name="T17" fmla="*/ 27 h 56"/>
                  <a:gd name="T18" fmla="*/ 7 w 209"/>
                  <a:gd name="T19" fmla="*/ 20 h 56"/>
                  <a:gd name="T20" fmla="*/ 0 w 209"/>
                  <a:gd name="T21" fmla="*/ 47 h 56"/>
                  <a:gd name="T22" fmla="*/ 23 w 209"/>
                  <a:gd name="T23" fmla="*/ 54 h 56"/>
                  <a:gd name="T24" fmla="*/ 53 w 209"/>
                  <a:gd name="T25" fmla="*/ 56 h 56"/>
                  <a:gd name="T26" fmla="*/ 77 w 209"/>
                  <a:gd name="T27" fmla="*/ 56 h 56"/>
                  <a:gd name="T28" fmla="*/ 107 w 209"/>
                  <a:gd name="T29" fmla="*/ 54 h 56"/>
                  <a:gd name="T30" fmla="*/ 130 w 209"/>
                  <a:gd name="T31" fmla="*/ 50 h 56"/>
                  <a:gd name="T32" fmla="*/ 156 w 209"/>
                  <a:gd name="T33" fmla="*/ 43 h 56"/>
                  <a:gd name="T34" fmla="*/ 180 w 209"/>
                  <a:gd name="T35" fmla="*/ 37 h 56"/>
                  <a:gd name="T36" fmla="*/ 207 w 209"/>
                  <a:gd name="T37" fmla="*/ 27 h 56"/>
                  <a:gd name="T38" fmla="*/ 209 w 209"/>
                  <a:gd name="T39" fmla="*/ 27 h 56"/>
                  <a:gd name="T40" fmla="*/ 196 w 209"/>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9" h="56">
                    <a:moveTo>
                      <a:pt x="196" y="0"/>
                    </a:moveTo>
                    <a:lnTo>
                      <a:pt x="200" y="0"/>
                    </a:lnTo>
                    <a:lnTo>
                      <a:pt x="173" y="10"/>
                    </a:lnTo>
                    <a:lnTo>
                      <a:pt x="150" y="17"/>
                    </a:lnTo>
                    <a:lnTo>
                      <a:pt x="124" y="24"/>
                    </a:lnTo>
                    <a:lnTo>
                      <a:pt x="100" y="27"/>
                    </a:lnTo>
                    <a:lnTo>
                      <a:pt x="77" y="30"/>
                    </a:lnTo>
                    <a:lnTo>
                      <a:pt x="53" y="30"/>
                    </a:lnTo>
                    <a:lnTo>
                      <a:pt x="30" y="27"/>
                    </a:lnTo>
                    <a:lnTo>
                      <a:pt x="7" y="20"/>
                    </a:lnTo>
                    <a:lnTo>
                      <a:pt x="0" y="47"/>
                    </a:lnTo>
                    <a:lnTo>
                      <a:pt x="23" y="54"/>
                    </a:lnTo>
                    <a:lnTo>
                      <a:pt x="53" y="56"/>
                    </a:lnTo>
                    <a:lnTo>
                      <a:pt x="77" y="56"/>
                    </a:lnTo>
                    <a:lnTo>
                      <a:pt x="107" y="54"/>
                    </a:lnTo>
                    <a:lnTo>
                      <a:pt x="130" y="50"/>
                    </a:lnTo>
                    <a:lnTo>
                      <a:pt x="156" y="43"/>
                    </a:lnTo>
                    <a:lnTo>
                      <a:pt x="180" y="37"/>
                    </a:lnTo>
                    <a:lnTo>
                      <a:pt x="207" y="27"/>
                    </a:lnTo>
                    <a:lnTo>
                      <a:pt x="209" y="27"/>
                    </a:lnTo>
                    <a:lnTo>
                      <a:pt x="1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64" name="Freeform 364">
                <a:extLst>
                  <a:ext uri="{FF2B5EF4-FFF2-40B4-BE49-F238E27FC236}">
                    <a16:creationId xmlns:a16="http://schemas.microsoft.com/office/drawing/2014/main" id="{CC781ED0-A843-92F5-9A73-BC7B51D5C8A7}"/>
                  </a:ext>
                </a:extLst>
              </p:cNvPr>
              <p:cNvSpPr>
                <a:spLocks/>
              </p:cNvSpPr>
              <p:nvPr/>
            </p:nvSpPr>
            <p:spPr bwMode="auto">
              <a:xfrm>
                <a:off x="2440" y="3977"/>
                <a:ext cx="14" cy="18"/>
              </a:xfrm>
              <a:custGeom>
                <a:avLst/>
                <a:gdLst>
                  <a:gd name="T0" fmla="*/ 30 w 43"/>
                  <a:gd name="T1" fmla="*/ 30 h 56"/>
                  <a:gd name="T2" fmla="*/ 43 w 43"/>
                  <a:gd name="T3" fmla="*/ 43 h 56"/>
                  <a:gd name="T4" fmla="*/ 43 w 43"/>
                  <a:gd name="T5" fmla="*/ 27 h 56"/>
                  <a:gd name="T6" fmla="*/ 37 w 43"/>
                  <a:gd name="T7" fmla="*/ 14 h 56"/>
                  <a:gd name="T8" fmla="*/ 23 w 43"/>
                  <a:gd name="T9" fmla="*/ 0 h 56"/>
                  <a:gd name="T10" fmla="*/ 0 w 43"/>
                  <a:gd name="T11" fmla="*/ 0 h 56"/>
                  <a:gd name="T12" fmla="*/ 13 w 43"/>
                  <a:gd name="T13" fmla="*/ 27 h 56"/>
                  <a:gd name="T14" fmla="*/ 17 w 43"/>
                  <a:gd name="T15" fmla="*/ 27 h 56"/>
                  <a:gd name="T16" fmla="*/ 17 w 43"/>
                  <a:gd name="T17" fmla="*/ 34 h 56"/>
                  <a:gd name="T18" fmla="*/ 17 w 43"/>
                  <a:gd name="T19" fmla="*/ 43 h 56"/>
                  <a:gd name="T20" fmla="*/ 30 w 43"/>
                  <a:gd name="T21" fmla="*/ 56 h 56"/>
                  <a:gd name="T22" fmla="*/ 17 w 43"/>
                  <a:gd name="T23" fmla="*/ 43 h 56"/>
                  <a:gd name="T24" fmla="*/ 17 w 43"/>
                  <a:gd name="T25" fmla="*/ 56 h 56"/>
                  <a:gd name="T26" fmla="*/ 30 w 43"/>
                  <a:gd name="T27" fmla="*/ 56 h 56"/>
                  <a:gd name="T28" fmla="*/ 30 w 43"/>
                  <a:gd name="T29" fmla="*/ 3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56">
                    <a:moveTo>
                      <a:pt x="30" y="30"/>
                    </a:moveTo>
                    <a:lnTo>
                      <a:pt x="43" y="43"/>
                    </a:lnTo>
                    <a:lnTo>
                      <a:pt x="43" y="27"/>
                    </a:lnTo>
                    <a:lnTo>
                      <a:pt x="37" y="14"/>
                    </a:lnTo>
                    <a:lnTo>
                      <a:pt x="23" y="0"/>
                    </a:lnTo>
                    <a:lnTo>
                      <a:pt x="0" y="0"/>
                    </a:lnTo>
                    <a:lnTo>
                      <a:pt x="13" y="27"/>
                    </a:lnTo>
                    <a:lnTo>
                      <a:pt x="17" y="27"/>
                    </a:lnTo>
                    <a:lnTo>
                      <a:pt x="17" y="34"/>
                    </a:lnTo>
                    <a:lnTo>
                      <a:pt x="17" y="43"/>
                    </a:lnTo>
                    <a:lnTo>
                      <a:pt x="30" y="56"/>
                    </a:lnTo>
                    <a:lnTo>
                      <a:pt x="17" y="43"/>
                    </a:lnTo>
                    <a:lnTo>
                      <a:pt x="17" y="56"/>
                    </a:lnTo>
                    <a:lnTo>
                      <a:pt x="30" y="56"/>
                    </a:lnTo>
                    <a:lnTo>
                      <a:pt x="3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65" name="Freeform 365">
                <a:extLst>
                  <a:ext uri="{FF2B5EF4-FFF2-40B4-BE49-F238E27FC236}">
                    <a16:creationId xmlns:a16="http://schemas.microsoft.com/office/drawing/2014/main" id="{36D5B084-E5C0-4284-D9F7-EA79C5415281}"/>
                  </a:ext>
                </a:extLst>
              </p:cNvPr>
              <p:cNvSpPr>
                <a:spLocks/>
              </p:cNvSpPr>
              <p:nvPr/>
            </p:nvSpPr>
            <p:spPr bwMode="auto">
              <a:xfrm>
                <a:off x="2450" y="3982"/>
                <a:ext cx="30" cy="13"/>
              </a:xfrm>
              <a:custGeom>
                <a:avLst/>
                <a:gdLst>
                  <a:gd name="T0" fmla="*/ 80 w 90"/>
                  <a:gd name="T1" fmla="*/ 0 h 40"/>
                  <a:gd name="T2" fmla="*/ 76 w 90"/>
                  <a:gd name="T3" fmla="*/ 0 h 40"/>
                  <a:gd name="T4" fmla="*/ 60 w 90"/>
                  <a:gd name="T5" fmla="*/ 7 h 40"/>
                  <a:gd name="T6" fmla="*/ 40 w 90"/>
                  <a:gd name="T7" fmla="*/ 11 h 40"/>
                  <a:gd name="T8" fmla="*/ 21 w 90"/>
                  <a:gd name="T9" fmla="*/ 13 h 40"/>
                  <a:gd name="T10" fmla="*/ 0 w 90"/>
                  <a:gd name="T11" fmla="*/ 13 h 40"/>
                  <a:gd name="T12" fmla="*/ 0 w 90"/>
                  <a:gd name="T13" fmla="*/ 40 h 40"/>
                  <a:gd name="T14" fmla="*/ 21 w 90"/>
                  <a:gd name="T15" fmla="*/ 40 h 40"/>
                  <a:gd name="T16" fmla="*/ 47 w 90"/>
                  <a:gd name="T17" fmla="*/ 37 h 40"/>
                  <a:gd name="T18" fmla="*/ 67 w 90"/>
                  <a:gd name="T19" fmla="*/ 33 h 40"/>
                  <a:gd name="T20" fmla="*/ 90 w 90"/>
                  <a:gd name="T21" fmla="*/ 27 h 40"/>
                  <a:gd name="T22" fmla="*/ 87 w 90"/>
                  <a:gd name="T23" fmla="*/ 27 h 40"/>
                  <a:gd name="T24" fmla="*/ 80 w 90"/>
                  <a:gd name="T2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40">
                    <a:moveTo>
                      <a:pt x="80" y="0"/>
                    </a:moveTo>
                    <a:lnTo>
                      <a:pt x="76" y="0"/>
                    </a:lnTo>
                    <a:lnTo>
                      <a:pt x="60" y="7"/>
                    </a:lnTo>
                    <a:lnTo>
                      <a:pt x="40" y="11"/>
                    </a:lnTo>
                    <a:lnTo>
                      <a:pt x="21" y="13"/>
                    </a:lnTo>
                    <a:lnTo>
                      <a:pt x="0" y="13"/>
                    </a:lnTo>
                    <a:lnTo>
                      <a:pt x="0" y="40"/>
                    </a:lnTo>
                    <a:lnTo>
                      <a:pt x="21" y="40"/>
                    </a:lnTo>
                    <a:lnTo>
                      <a:pt x="47" y="37"/>
                    </a:lnTo>
                    <a:lnTo>
                      <a:pt x="67" y="33"/>
                    </a:lnTo>
                    <a:lnTo>
                      <a:pt x="90" y="27"/>
                    </a:lnTo>
                    <a:lnTo>
                      <a:pt x="87" y="27"/>
                    </a:lnTo>
                    <a:lnTo>
                      <a:pt x="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66" name="Freeform 366">
                <a:extLst>
                  <a:ext uri="{FF2B5EF4-FFF2-40B4-BE49-F238E27FC236}">
                    <a16:creationId xmlns:a16="http://schemas.microsoft.com/office/drawing/2014/main" id="{2F19EE21-3E1E-512A-28AB-D7DCE8DFE37F}"/>
                  </a:ext>
                </a:extLst>
              </p:cNvPr>
              <p:cNvSpPr>
                <a:spLocks/>
              </p:cNvSpPr>
              <p:nvPr/>
            </p:nvSpPr>
            <p:spPr bwMode="auto">
              <a:xfrm>
                <a:off x="2472" y="3966"/>
                <a:ext cx="13" cy="25"/>
              </a:xfrm>
              <a:custGeom>
                <a:avLst/>
                <a:gdLst>
                  <a:gd name="T0" fmla="*/ 17 w 37"/>
                  <a:gd name="T1" fmla="*/ 0 h 76"/>
                  <a:gd name="T2" fmla="*/ 0 w 37"/>
                  <a:gd name="T3" fmla="*/ 23 h 76"/>
                  <a:gd name="T4" fmla="*/ 7 w 37"/>
                  <a:gd name="T5" fmla="*/ 40 h 76"/>
                  <a:gd name="T6" fmla="*/ 10 w 37"/>
                  <a:gd name="T7" fmla="*/ 52 h 76"/>
                  <a:gd name="T8" fmla="*/ 13 w 37"/>
                  <a:gd name="T9" fmla="*/ 50 h 76"/>
                  <a:gd name="T10" fmla="*/ 20 w 37"/>
                  <a:gd name="T11" fmla="*/ 76 h 76"/>
                  <a:gd name="T12" fmla="*/ 37 w 37"/>
                  <a:gd name="T13" fmla="*/ 52 h 76"/>
                  <a:gd name="T14" fmla="*/ 33 w 37"/>
                  <a:gd name="T15" fmla="*/ 33 h 76"/>
                  <a:gd name="T16" fmla="*/ 27 w 37"/>
                  <a:gd name="T17" fmla="*/ 23 h 76"/>
                  <a:gd name="T18" fmla="*/ 23 w 37"/>
                  <a:gd name="T19" fmla="*/ 27 h 76"/>
                  <a:gd name="T20" fmla="*/ 17 w 37"/>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76">
                    <a:moveTo>
                      <a:pt x="17" y="0"/>
                    </a:moveTo>
                    <a:lnTo>
                      <a:pt x="0" y="23"/>
                    </a:lnTo>
                    <a:lnTo>
                      <a:pt x="7" y="40"/>
                    </a:lnTo>
                    <a:lnTo>
                      <a:pt x="10" y="52"/>
                    </a:lnTo>
                    <a:lnTo>
                      <a:pt x="13" y="50"/>
                    </a:lnTo>
                    <a:lnTo>
                      <a:pt x="20" y="76"/>
                    </a:lnTo>
                    <a:lnTo>
                      <a:pt x="37" y="52"/>
                    </a:lnTo>
                    <a:lnTo>
                      <a:pt x="33" y="33"/>
                    </a:lnTo>
                    <a:lnTo>
                      <a:pt x="27" y="23"/>
                    </a:lnTo>
                    <a:lnTo>
                      <a:pt x="23" y="27"/>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67" name="Freeform 367">
                <a:extLst>
                  <a:ext uri="{FF2B5EF4-FFF2-40B4-BE49-F238E27FC236}">
                    <a16:creationId xmlns:a16="http://schemas.microsoft.com/office/drawing/2014/main" id="{DB3208DA-01F5-EB33-FE60-EFE9F45DCF0D}"/>
                  </a:ext>
                </a:extLst>
              </p:cNvPr>
              <p:cNvSpPr>
                <a:spLocks/>
              </p:cNvSpPr>
              <p:nvPr/>
            </p:nvSpPr>
            <p:spPr bwMode="auto">
              <a:xfrm>
                <a:off x="2478" y="3965"/>
                <a:ext cx="45" cy="18"/>
              </a:xfrm>
              <a:custGeom>
                <a:avLst/>
                <a:gdLst>
                  <a:gd name="T0" fmla="*/ 130 w 135"/>
                  <a:gd name="T1" fmla="*/ 26 h 55"/>
                  <a:gd name="T2" fmla="*/ 115 w 135"/>
                  <a:gd name="T3" fmla="*/ 30 h 55"/>
                  <a:gd name="T4" fmla="*/ 100 w 135"/>
                  <a:gd name="T5" fmla="*/ 26 h 55"/>
                  <a:gd name="T6" fmla="*/ 83 w 135"/>
                  <a:gd name="T7" fmla="*/ 23 h 55"/>
                  <a:gd name="T8" fmla="*/ 73 w 135"/>
                  <a:gd name="T9" fmla="*/ 16 h 55"/>
                  <a:gd name="T10" fmla="*/ 53 w 135"/>
                  <a:gd name="T11" fmla="*/ 10 h 55"/>
                  <a:gd name="T12" fmla="*/ 36 w 135"/>
                  <a:gd name="T13" fmla="*/ 3 h 55"/>
                  <a:gd name="T14" fmla="*/ 20 w 135"/>
                  <a:gd name="T15" fmla="*/ 0 h 55"/>
                  <a:gd name="T16" fmla="*/ 0 w 135"/>
                  <a:gd name="T17" fmla="*/ 3 h 55"/>
                  <a:gd name="T18" fmla="*/ 6 w 135"/>
                  <a:gd name="T19" fmla="*/ 30 h 55"/>
                  <a:gd name="T20" fmla="*/ 20 w 135"/>
                  <a:gd name="T21" fmla="*/ 26 h 55"/>
                  <a:gd name="T22" fmla="*/ 30 w 135"/>
                  <a:gd name="T23" fmla="*/ 30 h 55"/>
                  <a:gd name="T24" fmla="*/ 46 w 135"/>
                  <a:gd name="T25" fmla="*/ 36 h 55"/>
                  <a:gd name="T26" fmla="*/ 60 w 135"/>
                  <a:gd name="T27" fmla="*/ 43 h 55"/>
                  <a:gd name="T28" fmla="*/ 76 w 135"/>
                  <a:gd name="T29" fmla="*/ 50 h 55"/>
                  <a:gd name="T30" fmla="*/ 93 w 135"/>
                  <a:gd name="T31" fmla="*/ 53 h 55"/>
                  <a:gd name="T32" fmla="*/ 115 w 135"/>
                  <a:gd name="T33" fmla="*/ 55 h 55"/>
                  <a:gd name="T34" fmla="*/ 135 w 135"/>
                  <a:gd name="T35" fmla="*/ 53 h 55"/>
                  <a:gd name="T36" fmla="*/ 130 w 135"/>
                  <a:gd name="T3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55">
                    <a:moveTo>
                      <a:pt x="130" y="26"/>
                    </a:moveTo>
                    <a:lnTo>
                      <a:pt x="115" y="30"/>
                    </a:lnTo>
                    <a:lnTo>
                      <a:pt x="100" y="26"/>
                    </a:lnTo>
                    <a:lnTo>
                      <a:pt x="83" y="23"/>
                    </a:lnTo>
                    <a:lnTo>
                      <a:pt x="73" y="16"/>
                    </a:lnTo>
                    <a:lnTo>
                      <a:pt x="53" y="10"/>
                    </a:lnTo>
                    <a:lnTo>
                      <a:pt x="36" y="3"/>
                    </a:lnTo>
                    <a:lnTo>
                      <a:pt x="20" y="0"/>
                    </a:lnTo>
                    <a:lnTo>
                      <a:pt x="0" y="3"/>
                    </a:lnTo>
                    <a:lnTo>
                      <a:pt x="6" y="30"/>
                    </a:lnTo>
                    <a:lnTo>
                      <a:pt x="20" y="26"/>
                    </a:lnTo>
                    <a:lnTo>
                      <a:pt x="30" y="30"/>
                    </a:lnTo>
                    <a:lnTo>
                      <a:pt x="46" y="36"/>
                    </a:lnTo>
                    <a:lnTo>
                      <a:pt x="60" y="43"/>
                    </a:lnTo>
                    <a:lnTo>
                      <a:pt x="76" y="50"/>
                    </a:lnTo>
                    <a:lnTo>
                      <a:pt x="93" y="53"/>
                    </a:lnTo>
                    <a:lnTo>
                      <a:pt x="115" y="55"/>
                    </a:lnTo>
                    <a:lnTo>
                      <a:pt x="135" y="53"/>
                    </a:lnTo>
                    <a:lnTo>
                      <a:pt x="13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68" name="Freeform 368">
                <a:extLst>
                  <a:ext uri="{FF2B5EF4-FFF2-40B4-BE49-F238E27FC236}">
                    <a16:creationId xmlns:a16="http://schemas.microsoft.com/office/drawing/2014/main" id="{B549816B-44D1-A8AA-38BD-7D83885B2BDB}"/>
                  </a:ext>
                </a:extLst>
              </p:cNvPr>
              <p:cNvSpPr>
                <a:spLocks/>
              </p:cNvSpPr>
              <p:nvPr/>
            </p:nvSpPr>
            <p:spPr bwMode="auto">
              <a:xfrm>
                <a:off x="2521" y="3961"/>
                <a:ext cx="68" cy="21"/>
              </a:xfrm>
              <a:custGeom>
                <a:avLst/>
                <a:gdLst>
                  <a:gd name="T0" fmla="*/ 189 w 204"/>
                  <a:gd name="T1" fmla="*/ 4 h 63"/>
                  <a:gd name="T2" fmla="*/ 189 w 204"/>
                  <a:gd name="T3" fmla="*/ 0 h 63"/>
                  <a:gd name="T4" fmla="*/ 169 w 204"/>
                  <a:gd name="T5" fmla="*/ 11 h 63"/>
                  <a:gd name="T6" fmla="*/ 147 w 204"/>
                  <a:gd name="T7" fmla="*/ 17 h 63"/>
                  <a:gd name="T8" fmla="*/ 123 w 204"/>
                  <a:gd name="T9" fmla="*/ 21 h 63"/>
                  <a:gd name="T10" fmla="*/ 97 w 204"/>
                  <a:gd name="T11" fmla="*/ 24 h 63"/>
                  <a:gd name="T12" fmla="*/ 77 w 204"/>
                  <a:gd name="T13" fmla="*/ 27 h 63"/>
                  <a:gd name="T14" fmla="*/ 53 w 204"/>
                  <a:gd name="T15" fmla="*/ 27 h 63"/>
                  <a:gd name="T16" fmla="*/ 23 w 204"/>
                  <a:gd name="T17" fmla="*/ 31 h 63"/>
                  <a:gd name="T18" fmla="*/ 0 w 204"/>
                  <a:gd name="T19" fmla="*/ 37 h 63"/>
                  <a:gd name="T20" fmla="*/ 6 w 204"/>
                  <a:gd name="T21" fmla="*/ 63 h 63"/>
                  <a:gd name="T22" fmla="*/ 30 w 204"/>
                  <a:gd name="T23" fmla="*/ 57 h 63"/>
                  <a:gd name="T24" fmla="*/ 53 w 204"/>
                  <a:gd name="T25" fmla="*/ 54 h 63"/>
                  <a:gd name="T26" fmla="*/ 77 w 204"/>
                  <a:gd name="T27" fmla="*/ 54 h 63"/>
                  <a:gd name="T28" fmla="*/ 103 w 204"/>
                  <a:gd name="T29" fmla="*/ 51 h 63"/>
                  <a:gd name="T30" fmla="*/ 129 w 204"/>
                  <a:gd name="T31" fmla="*/ 46 h 63"/>
                  <a:gd name="T32" fmla="*/ 152 w 204"/>
                  <a:gd name="T33" fmla="*/ 44 h 63"/>
                  <a:gd name="T34" fmla="*/ 176 w 204"/>
                  <a:gd name="T35" fmla="*/ 37 h 63"/>
                  <a:gd name="T36" fmla="*/ 204 w 204"/>
                  <a:gd name="T37" fmla="*/ 27 h 63"/>
                  <a:gd name="T38" fmla="*/ 204 w 204"/>
                  <a:gd name="T39" fmla="*/ 24 h 63"/>
                  <a:gd name="T40" fmla="*/ 189 w 204"/>
                  <a:gd name="T41"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4" h="63">
                    <a:moveTo>
                      <a:pt x="189" y="4"/>
                    </a:moveTo>
                    <a:lnTo>
                      <a:pt x="189" y="0"/>
                    </a:lnTo>
                    <a:lnTo>
                      <a:pt x="169" y="11"/>
                    </a:lnTo>
                    <a:lnTo>
                      <a:pt x="147" y="17"/>
                    </a:lnTo>
                    <a:lnTo>
                      <a:pt x="123" y="21"/>
                    </a:lnTo>
                    <a:lnTo>
                      <a:pt x="97" y="24"/>
                    </a:lnTo>
                    <a:lnTo>
                      <a:pt x="77" y="27"/>
                    </a:lnTo>
                    <a:lnTo>
                      <a:pt x="53" y="27"/>
                    </a:lnTo>
                    <a:lnTo>
                      <a:pt x="23" y="31"/>
                    </a:lnTo>
                    <a:lnTo>
                      <a:pt x="0" y="37"/>
                    </a:lnTo>
                    <a:lnTo>
                      <a:pt x="6" y="63"/>
                    </a:lnTo>
                    <a:lnTo>
                      <a:pt x="30" y="57"/>
                    </a:lnTo>
                    <a:lnTo>
                      <a:pt x="53" y="54"/>
                    </a:lnTo>
                    <a:lnTo>
                      <a:pt x="77" y="54"/>
                    </a:lnTo>
                    <a:lnTo>
                      <a:pt x="103" y="51"/>
                    </a:lnTo>
                    <a:lnTo>
                      <a:pt x="129" y="46"/>
                    </a:lnTo>
                    <a:lnTo>
                      <a:pt x="152" y="44"/>
                    </a:lnTo>
                    <a:lnTo>
                      <a:pt x="176" y="37"/>
                    </a:lnTo>
                    <a:lnTo>
                      <a:pt x="204" y="27"/>
                    </a:lnTo>
                    <a:lnTo>
                      <a:pt x="204" y="24"/>
                    </a:lnTo>
                    <a:lnTo>
                      <a:pt x="18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69" name="Freeform 369">
                <a:extLst>
                  <a:ext uri="{FF2B5EF4-FFF2-40B4-BE49-F238E27FC236}">
                    <a16:creationId xmlns:a16="http://schemas.microsoft.com/office/drawing/2014/main" id="{F0690DB5-9794-0997-15E0-FEC8F493B97A}"/>
                  </a:ext>
                </a:extLst>
              </p:cNvPr>
              <p:cNvSpPr>
                <a:spLocks/>
              </p:cNvSpPr>
              <p:nvPr/>
            </p:nvSpPr>
            <p:spPr bwMode="auto">
              <a:xfrm>
                <a:off x="2584" y="3946"/>
                <a:ext cx="50" cy="23"/>
              </a:xfrm>
              <a:custGeom>
                <a:avLst/>
                <a:gdLst>
                  <a:gd name="T0" fmla="*/ 129 w 149"/>
                  <a:gd name="T1" fmla="*/ 0 h 69"/>
                  <a:gd name="T2" fmla="*/ 117 w 149"/>
                  <a:gd name="T3" fmla="*/ 13 h 69"/>
                  <a:gd name="T4" fmla="*/ 103 w 149"/>
                  <a:gd name="T5" fmla="*/ 16 h 69"/>
                  <a:gd name="T6" fmla="*/ 86 w 149"/>
                  <a:gd name="T7" fmla="*/ 23 h 69"/>
                  <a:gd name="T8" fmla="*/ 69 w 149"/>
                  <a:gd name="T9" fmla="*/ 26 h 69"/>
                  <a:gd name="T10" fmla="*/ 54 w 149"/>
                  <a:gd name="T11" fmla="*/ 30 h 69"/>
                  <a:gd name="T12" fmla="*/ 37 w 149"/>
                  <a:gd name="T13" fmla="*/ 33 h 69"/>
                  <a:gd name="T14" fmla="*/ 20 w 149"/>
                  <a:gd name="T15" fmla="*/ 40 h 69"/>
                  <a:gd name="T16" fmla="*/ 0 w 149"/>
                  <a:gd name="T17" fmla="*/ 49 h 69"/>
                  <a:gd name="T18" fmla="*/ 14 w 149"/>
                  <a:gd name="T19" fmla="*/ 69 h 69"/>
                  <a:gd name="T20" fmla="*/ 27 w 149"/>
                  <a:gd name="T21" fmla="*/ 65 h 69"/>
                  <a:gd name="T22" fmla="*/ 44 w 149"/>
                  <a:gd name="T23" fmla="*/ 60 h 69"/>
                  <a:gd name="T24" fmla="*/ 60 w 149"/>
                  <a:gd name="T25" fmla="*/ 57 h 69"/>
                  <a:gd name="T26" fmla="*/ 77 w 149"/>
                  <a:gd name="T27" fmla="*/ 52 h 69"/>
                  <a:gd name="T28" fmla="*/ 93 w 149"/>
                  <a:gd name="T29" fmla="*/ 49 h 69"/>
                  <a:gd name="T30" fmla="*/ 109 w 149"/>
                  <a:gd name="T31" fmla="*/ 43 h 69"/>
                  <a:gd name="T32" fmla="*/ 129 w 149"/>
                  <a:gd name="T33" fmla="*/ 33 h 69"/>
                  <a:gd name="T34" fmla="*/ 149 w 149"/>
                  <a:gd name="T35" fmla="*/ 20 h 69"/>
                  <a:gd name="T36" fmla="*/ 129 w 149"/>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69">
                    <a:moveTo>
                      <a:pt x="129" y="0"/>
                    </a:moveTo>
                    <a:lnTo>
                      <a:pt x="117" y="13"/>
                    </a:lnTo>
                    <a:lnTo>
                      <a:pt x="103" y="16"/>
                    </a:lnTo>
                    <a:lnTo>
                      <a:pt x="86" y="23"/>
                    </a:lnTo>
                    <a:lnTo>
                      <a:pt x="69" y="26"/>
                    </a:lnTo>
                    <a:lnTo>
                      <a:pt x="54" y="30"/>
                    </a:lnTo>
                    <a:lnTo>
                      <a:pt x="37" y="33"/>
                    </a:lnTo>
                    <a:lnTo>
                      <a:pt x="20" y="40"/>
                    </a:lnTo>
                    <a:lnTo>
                      <a:pt x="0" y="49"/>
                    </a:lnTo>
                    <a:lnTo>
                      <a:pt x="14" y="69"/>
                    </a:lnTo>
                    <a:lnTo>
                      <a:pt x="27" y="65"/>
                    </a:lnTo>
                    <a:lnTo>
                      <a:pt x="44" y="60"/>
                    </a:lnTo>
                    <a:lnTo>
                      <a:pt x="60" y="57"/>
                    </a:lnTo>
                    <a:lnTo>
                      <a:pt x="77" y="52"/>
                    </a:lnTo>
                    <a:lnTo>
                      <a:pt x="93" y="49"/>
                    </a:lnTo>
                    <a:lnTo>
                      <a:pt x="109" y="43"/>
                    </a:lnTo>
                    <a:lnTo>
                      <a:pt x="129" y="33"/>
                    </a:lnTo>
                    <a:lnTo>
                      <a:pt x="149" y="20"/>
                    </a:lnTo>
                    <a:lnTo>
                      <a:pt x="1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70" name="Freeform 370">
                <a:extLst>
                  <a:ext uri="{FF2B5EF4-FFF2-40B4-BE49-F238E27FC236}">
                    <a16:creationId xmlns:a16="http://schemas.microsoft.com/office/drawing/2014/main" id="{C2CFE22B-77A1-E720-391A-A0891B16CFB5}"/>
                  </a:ext>
                </a:extLst>
              </p:cNvPr>
              <p:cNvSpPr>
                <a:spLocks/>
              </p:cNvSpPr>
              <p:nvPr/>
            </p:nvSpPr>
            <p:spPr bwMode="auto">
              <a:xfrm>
                <a:off x="2628" y="3943"/>
                <a:ext cx="20" cy="10"/>
              </a:xfrm>
              <a:custGeom>
                <a:avLst/>
                <a:gdLst>
                  <a:gd name="T0" fmla="*/ 50 w 59"/>
                  <a:gd name="T1" fmla="*/ 3 h 29"/>
                  <a:gd name="T2" fmla="*/ 45 w 59"/>
                  <a:gd name="T3" fmla="*/ 3 h 29"/>
                  <a:gd name="T4" fmla="*/ 42 w 59"/>
                  <a:gd name="T5" fmla="*/ 3 h 29"/>
                  <a:gd name="T6" fmla="*/ 33 w 59"/>
                  <a:gd name="T7" fmla="*/ 3 h 29"/>
                  <a:gd name="T8" fmla="*/ 20 w 59"/>
                  <a:gd name="T9" fmla="*/ 0 h 29"/>
                  <a:gd name="T10" fmla="*/ 0 w 59"/>
                  <a:gd name="T11" fmla="*/ 7 h 29"/>
                  <a:gd name="T12" fmla="*/ 20 w 59"/>
                  <a:gd name="T13" fmla="*/ 26 h 29"/>
                  <a:gd name="T14" fmla="*/ 25 w 59"/>
                  <a:gd name="T15" fmla="*/ 29 h 29"/>
                  <a:gd name="T16" fmla="*/ 42 w 59"/>
                  <a:gd name="T17" fmla="*/ 29 h 29"/>
                  <a:gd name="T18" fmla="*/ 59 w 59"/>
                  <a:gd name="T19" fmla="*/ 29 h 29"/>
                  <a:gd name="T20" fmla="*/ 55 w 59"/>
                  <a:gd name="T21" fmla="*/ 29 h 29"/>
                  <a:gd name="T22" fmla="*/ 50 w 59"/>
                  <a:gd name="T23"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29">
                    <a:moveTo>
                      <a:pt x="50" y="3"/>
                    </a:moveTo>
                    <a:lnTo>
                      <a:pt x="45" y="3"/>
                    </a:lnTo>
                    <a:lnTo>
                      <a:pt x="42" y="3"/>
                    </a:lnTo>
                    <a:lnTo>
                      <a:pt x="33" y="3"/>
                    </a:lnTo>
                    <a:lnTo>
                      <a:pt x="20" y="0"/>
                    </a:lnTo>
                    <a:lnTo>
                      <a:pt x="0" y="7"/>
                    </a:lnTo>
                    <a:lnTo>
                      <a:pt x="20" y="26"/>
                    </a:lnTo>
                    <a:lnTo>
                      <a:pt x="25" y="29"/>
                    </a:lnTo>
                    <a:lnTo>
                      <a:pt x="42" y="29"/>
                    </a:lnTo>
                    <a:lnTo>
                      <a:pt x="59" y="29"/>
                    </a:lnTo>
                    <a:lnTo>
                      <a:pt x="55" y="29"/>
                    </a:lnTo>
                    <a:lnTo>
                      <a:pt x="5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71" name="Freeform 371">
                <a:extLst>
                  <a:ext uri="{FF2B5EF4-FFF2-40B4-BE49-F238E27FC236}">
                    <a16:creationId xmlns:a16="http://schemas.microsoft.com/office/drawing/2014/main" id="{E32BB754-4504-009E-8E38-A2172A02BDDE}"/>
                  </a:ext>
                </a:extLst>
              </p:cNvPr>
              <p:cNvSpPr>
                <a:spLocks/>
              </p:cNvSpPr>
              <p:nvPr/>
            </p:nvSpPr>
            <p:spPr bwMode="auto">
              <a:xfrm>
                <a:off x="2645" y="3931"/>
                <a:ext cx="38" cy="22"/>
              </a:xfrm>
              <a:custGeom>
                <a:avLst/>
                <a:gdLst>
                  <a:gd name="T0" fmla="*/ 102 w 115"/>
                  <a:gd name="T1" fmla="*/ 0 h 66"/>
                  <a:gd name="T2" fmla="*/ 92 w 115"/>
                  <a:gd name="T3" fmla="*/ 7 h 66"/>
                  <a:gd name="T4" fmla="*/ 75 w 115"/>
                  <a:gd name="T5" fmla="*/ 10 h 66"/>
                  <a:gd name="T6" fmla="*/ 65 w 115"/>
                  <a:gd name="T7" fmla="*/ 17 h 66"/>
                  <a:gd name="T8" fmla="*/ 56 w 115"/>
                  <a:gd name="T9" fmla="*/ 20 h 66"/>
                  <a:gd name="T10" fmla="*/ 43 w 115"/>
                  <a:gd name="T11" fmla="*/ 27 h 66"/>
                  <a:gd name="T12" fmla="*/ 30 w 115"/>
                  <a:gd name="T13" fmla="*/ 29 h 66"/>
                  <a:gd name="T14" fmla="*/ 13 w 115"/>
                  <a:gd name="T15" fmla="*/ 37 h 66"/>
                  <a:gd name="T16" fmla="*/ 0 w 115"/>
                  <a:gd name="T17" fmla="*/ 39 h 66"/>
                  <a:gd name="T18" fmla="*/ 6 w 115"/>
                  <a:gd name="T19" fmla="*/ 66 h 66"/>
                  <a:gd name="T20" fmla="*/ 20 w 115"/>
                  <a:gd name="T21" fmla="*/ 63 h 66"/>
                  <a:gd name="T22" fmla="*/ 36 w 115"/>
                  <a:gd name="T23" fmla="*/ 56 h 66"/>
                  <a:gd name="T24" fmla="*/ 50 w 115"/>
                  <a:gd name="T25" fmla="*/ 53 h 66"/>
                  <a:gd name="T26" fmla="*/ 63 w 115"/>
                  <a:gd name="T27" fmla="*/ 46 h 66"/>
                  <a:gd name="T28" fmla="*/ 79 w 115"/>
                  <a:gd name="T29" fmla="*/ 43 h 66"/>
                  <a:gd name="T30" fmla="*/ 89 w 115"/>
                  <a:gd name="T31" fmla="*/ 37 h 66"/>
                  <a:gd name="T32" fmla="*/ 99 w 115"/>
                  <a:gd name="T33" fmla="*/ 33 h 66"/>
                  <a:gd name="T34" fmla="*/ 115 w 115"/>
                  <a:gd name="T35" fmla="*/ 27 h 66"/>
                  <a:gd name="T36" fmla="*/ 102 w 115"/>
                  <a:gd name="T3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66">
                    <a:moveTo>
                      <a:pt x="102" y="0"/>
                    </a:moveTo>
                    <a:lnTo>
                      <a:pt x="92" y="7"/>
                    </a:lnTo>
                    <a:lnTo>
                      <a:pt x="75" y="10"/>
                    </a:lnTo>
                    <a:lnTo>
                      <a:pt x="65" y="17"/>
                    </a:lnTo>
                    <a:lnTo>
                      <a:pt x="56" y="20"/>
                    </a:lnTo>
                    <a:lnTo>
                      <a:pt x="43" y="27"/>
                    </a:lnTo>
                    <a:lnTo>
                      <a:pt x="30" y="29"/>
                    </a:lnTo>
                    <a:lnTo>
                      <a:pt x="13" y="37"/>
                    </a:lnTo>
                    <a:lnTo>
                      <a:pt x="0" y="39"/>
                    </a:lnTo>
                    <a:lnTo>
                      <a:pt x="6" y="66"/>
                    </a:lnTo>
                    <a:lnTo>
                      <a:pt x="20" y="63"/>
                    </a:lnTo>
                    <a:lnTo>
                      <a:pt x="36" y="56"/>
                    </a:lnTo>
                    <a:lnTo>
                      <a:pt x="50" y="53"/>
                    </a:lnTo>
                    <a:lnTo>
                      <a:pt x="63" y="46"/>
                    </a:lnTo>
                    <a:lnTo>
                      <a:pt x="79" y="43"/>
                    </a:lnTo>
                    <a:lnTo>
                      <a:pt x="89" y="37"/>
                    </a:lnTo>
                    <a:lnTo>
                      <a:pt x="99" y="33"/>
                    </a:lnTo>
                    <a:lnTo>
                      <a:pt x="115" y="27"/>
                    </a:lnTo>
                    <a:lnTo>
                      <a:pt x="1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72" name="Freeform 372">
                <a:extLst>
                  <a:ext uri="{FF2B5EF4-FFF2-40B4-BE49-F238E27FC236}">
                    <a16:creationId xmlns:a16="http://schemas.microsoft.com/office/drawing/2014/main" id="{C6ADAE52-EB01-818A-B4A4-D4F60C03BC5B}"/>
                  </a:ext>
                </a:extLst>
              </p:cNvPr>
              <p:cNvSpPr>
                <a:spLocks/>
              </p:cNvSpPr>
              <p:nvPr/>
            </p:nvSpPr>
            <p:spPr bwMode="auto">
              <a:xfrm>
                <a:off x="2679" y="3915"/>
                <a:ext cx="35" cy="25"/>
              </a:xfrm>
              <a:custGeom>
                <a:avLst/>
                <a:gdLst>
                  <a:gd name="T0" fmla="*/ 100 w 107"/>
                  <a:gd name="T1" fmla="*/ 0 h 76"/>
                  <a:gd name="T2" fmla="*/ 67 w 107"/>
                  <a:gd name="T3" fmla="*/ 10 h 76"/>
                  <a:gd name="T4" fmla="*/ 45 w 107"/>
                  <a:gd name="T5" fmla="*/ 27 h 76"/>
                  <a:gd name="T6" fmla="*/ 25 w 107"/>
                  <a:gd name="T7" fmla="*/ 39 h 76"/>
                  <a:gd name="T8" fmla="*/ 0 w 107"/>
                  <a:gd name="T9" fmla="*/ 50 h 76"/>
                  <a:gd name="T10" fmla="*/ 13 w 107"/>
                  <a:gd name="T11" fmla="*/ 76 h 76"/>
                  <a:gd name="T12" fmla="*/ 38 w 107"/>
                  <a:gd name="T13" fmla="*/ 59 h 76"/>
                  <a:gd name="T14" fmla="*/ 57 w 107"/>
                  <a:gd name="T15" fmla="*/ 47 h 76"/>
                  <a:gd name="T16" fmla="*/ 80 w 107"/>
                  <a:gd name="T17" fmla="*/ 37 h 76"/>
                  <a:gd name="T18" fmla="*/ 107 w 107"/>
                  <a:gd name="T19" fmla="*/ 27 h 76"/>
                  <a:gd name="T20" fmla="*/ 100 w 107"/>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76">
                    <a:moveTo>
                      <a:pt x="100" y="0"/>
                    </a:moveTo>
                    <a:lnTo>
                      <a:pt x="67" y="10"/>
                    </a:lnTo>
                    <a:lnTo>
                      <a:pt x="45" y="27"/>
                    </a:lnTo>
                    <a:lnTo>
                      <a:pt x="25" y="39"/>
                    </a:lnTo>
                    <a:lnTo>
                      <a:pt x="0" y="50"/>
                    </a:lnTo>
                    <a:lnTo>
                      <a:pt x="13" y="76"/>
                    </a:lnTo>
                    <a:lnTo>
                      <a:pt x="38" y="59"/>
                    </a:lnTo>
                    <a:lnTo>
                      <a:pt x="57" y="47"/>
                    </a:lnTo>
                    <a:lnTo>
                      <a:pt x="80" y="37"/>
                    </a:lnTo>
                    <a:lnTo>
                      <a:pt x="107" y="27"/>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73" name="Freeform 373">
                <a:extLst>
                  <a:ext uri="{FF2B5EF4-FFF2-40B4-BE49-F238E27FC236}">
                    <a16:creationId xmlns:a16="http://schemas.microsoft.com/office/drawing/2014/main" id="{523ED800-2E76-5DF9-9E2A-0B3A1E894E5F}"/>
                  </a:ext>
                </a:extLst>
              </p:cNvPr>
              <p:cNvSpPr>
                <a:spLocks/>
              </p:cNvSpPr>
              <p:nvPr/>
            </p:nvSpPr>
            <p:spPr bwMode="auto">
              <a:xfrm>
                <a:off x="2712" y="3895"/>
                <a:ext cx="36" cy="28"/>
              </a:xfrm>
              <a:custGeom>
                <a:avLst/>
                <a:gdLst>
                  <a:gd name="T0" fmla="*/ 96 w 109"/>
                  <a:gd name="T1" fmla="*/ 0 h 86"/>
                  <a:gd name="T2" fmla="*/ 87 w 109"/>
                  <a:gd name="T3" fmla="*/ 9 h 86"/>
                  <a:gd name="T4" fmla="*/ 74 w 109"/>
                  <a:gd name="T5" fmla="*/ 17 h 86"/>
                  <a:gd name="T6" fmla="*/ 59 w 109"/>
                  <a:gd name="T7" fmla="*/ 23 h 86"/>
                  <a:gd name="T8" fmla="*/ 52 w 109"/>
                  <a:gd name="T9" fmla="*/ 32 h 86"/>
                  <a:gd name="T10" fmla="*/ 40 w 109"/>
                  <a:gd name="T11" fmla="*/ 42 h 86"/>
                  <a:gd name="T12" fmla="*/ 27 w 109"/>
                  <a:gd name="T13" fmla="*/ 46 h 86"/>
                  <a:gd name="T14" fmla="*/ 15 w 109"/>
                  <a:gd name="T15" fmla="*/ 52 h 86"/>
                  <a:gd name="T16" fmla="*/ 0 w 109"/>
                  <a:gd name="T17" fmla="*/ 59 h 86"/>
                  <a:gd name="T18" fmla="*/ 8 w 109"/>
                  <a:gd name="T19" fmla="*/ 86 h 86"/>
                  <a:gd name="T20" fmla="*/ 27 w 109"/>
                  <a:gd name="T21" fmla="*/ 79 h 86"/>
                  <a:gd name="T22" fmla="*/ 40 w 109"/>
                  <a:gd name="T23" fmla="*/ 72 h 86"/>
                  <a:gd name="T24" fmla="*/ 55 w 109"/>
                  <a:gd name="T25" fmla="*/ 62 h 86"/>
                  <a:gd name="T26" fmla="*/ 70 w 109"/>
                  <a:gd name="T27" fmla="*/ 52 h 86"/>
                  <a:gd name="T28" fmla="*/ 81 w 109"/>
                  <a:gd name="T29" fmla="*/ 42 h 86"/>
                  <a:gd name="T30" fmla="*/ 87 w 109"/>
                  <a:gd name="T31" fmla="*/ 36 h 86"/>
                  <a:gd name="T32" fmla="*/ 99 w 109"/>
                  <a:gd name="T33" fmla="*/ 29 h 86"/>
                  <a:gd name="T34" fmla="*/ 109 w 109"/>
                  <a:gd name="T35" fmla="*/ 26 h 86"/>
                  <a:gd name="T36" fmla="*/ 96 w 109"/>
                  <a:gd name="T3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86">
                    <a:moveTo>
                      <a:pt x="96" y="0"/>
                    </a:moveTo>
                    <a:lnTo>
                      <a:pt x="87" y="9"/>
                    </a:lnTo>
                    <a:lnTo>
                      <a:pt x="74" y="17"/>
                    </a:lnTo>
                    <a:lnTo>
                      <a:pt x="59" y="23"/>
                    </a:lnTo>
                    <a:lnTo>
                      <a:pt x="52" y="32"/>
                    </a:lnTo>
                    <a:lnTo>
                      <a:pt x="40" y="42"/>
                    </a:lnTo>
                    <a:lnTo>
                      <a:pt x="27" y="46"/>
                    </a:lnTo>
                    <a:lnTo>
                      <a:pt x="15" y="52"/>
                    </a:lnTo>
                    <a:lnTo>
                      <a:pt x="0" y="59"/>
                    </a:lnTo>
                    <a:lnTo>
                      <a:pt x="8" y="86"/>
                    </a:lnTo>
                    <a:lnTo>
                      <a:pt x="27" y="79"/>
                    </a:lnTo>
                    <a:lnTo>
                      <a:pt x="40" y="72"/>
                    </a:lnTo>
                    <a:lnTo>
                      <a:pt x="55" y="62"/>
                    </a:lnTo>
                    <a:lnTo>
                      <a:pt x="70" y="52"/>
                    </a:lnTo>
                    <a:lnTo>
                      <a:pt x="81" y="42"/>
                    </a:lnTo>
                    <a:lnTo>
                      <a:pt x="87" y="36"/>
                    </a:lnTo>
                    <a:lnTo>
                      <a:pt x="99" y="29"/>
                    </a:lnTo>
                    <a:lnTo>
                      <a:pt x="109" y="26"/>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74" name="Freeform 374">
                <a:extLst>
                  <a:ext uri="{FF2B5EF4-FFF2-40B4-BE49-F238E27FC236}">
                    <a16:creationId xmlns:a16="http://schemas.microsoft.com/office/drawing/2014/main" id="{3782D806-1E37-7464-8D51-BF42963E8B7C}"/>
                  </a:ext>
                </a:extLst>
              </p:cNvPr>
              <p:cNvSpPr>
                <a:spLocks/>
              </p:cNvSpPr>
              <p:nvPr/>
            </p:nvSpPr>
            <p:spPr bwMode="auto">
              <a:xfrm>
                <a:off x="2744" y="3830"/>
                <a:ext cx="109" cy="73"/>
              </a:xfrm>
              <a:custGeom>
                <a:avLst/>
                <a:gdLst>
                  <a:gd name="T0" fmla="*/ 306 w 326"/>
                  <a:gd name="T1" fmla="*/ 0 h 219"/>
                  <a:gd name="T2" fmla="*/ 306 w 326"/>
                  <a:gd name="T3" fmla="*/ 3 h 219"/>
                  <a:gd name="T4" fmla="*/ 273 w 326"/>
                  <a:gd name="T5" fmla="*/ 36 h 219"/>
                  <a:gd name="T6" fmla="*/ 240 w 326"/>
                  <a:gd name="T7" fmla="*/ 69 h 219"/>
                  <a:gd name="T8" fmla="*/ 206 w 326"/>
                  <a:gd name="T9" fmla="*/ 93 h 219"/>
                  <a:gd name="T10" fmla="*/ 166 w 326"/>
                  <a:gd name="T11" fmla="*/ 113 h 219"/>
                  <a:gd name="T12" fmla="*/ 127 w 326"/>
                  <a:gd name="T13" fmla="*/ 133 h 219"/>
                  <a:gd name="T14" fmla="*/ 84 w 326"/>
                  <a:gd name="T15" fmla="*/ 153 h 219"/>
                  <a:gd name="T16" fmla="*/ 44 w 326"/>
                  <a:gd name="T17" fmla="*/ 173 h 219"/>
                  <a:gd name="T18" fmla="*/ 0 w 326"/>
                  <a:gd name="T19" fmla="*/ 193 h 219"/>
                  <a:gd name="T20" fmla="*/ 13 w 326"/>
                  <a:gd name="T21" fmla="*/ 219 h 219"/>
                  <a:gd name="T22" fmla="*/ 57 w 326"/>
                  <a:gd name="T23" fmla="*/ 200 h 219"/>
                  <a:gd name="T24" fmla="*/ 96 w 326"/>
                  <a:gd name="T25" fmla="*/ 180 h 219"/>
                  <a:gd name="T26" fmla="*/ 140 w 326"/>
                  <a:gd name="T27" fmla="*/ 160 h 219"/>
                  <a:gd name="T28" fmla="*/ 179 w 326"/>
                  <a:gd name="T29" fmla="*/ 140 h 219"/>
                  <a:gd name="T30" fmla="*/ 219 w 326"/>
                  <a:gd name="T31" fmla="*/ 113 h 219"/>
                  <a:gd name="T32" fmla="*/ 260 w 326"/>
                  <a:gd name="T33" fmla="*/ 89 h 219"/>
                  <a:gd name="T34" fmla="*/ 293 w 326"/>
                  <a:gd name="T35" fmla="*/ 56 h 219"/>
                  <a:gd name="T36" fmla="*/ 326 w 326"/>
                  <a:gd name="T37" fmla="*/ 16 h 219"/>
                  <a:gd name="T38" fmla="*/ 326 w 326"/>
                  <a:gd name="T39" fmla="*/ 19 h 219"/>
                  <a:gd name="T40" fmla="*/ 306 w 326"/>
                  <a:gd name="T4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6" h="219">
                    <a:moveTo>
                      <a:pt x="306" y="0"/>
                    </a:moveTo>
                    <a:lnTo>
                      <a:pt x="306" y="3"/>
                    </a:lnTo>
                    <a:lnTo>
                      <a:pt x="273" y="36"/>
                    </a:lnTo>
                    <a:lnTo>
                      <a:pt x="240" y="69"/>
                    </a:lnTo>
                    <a:lnTo>
                      <a:pt x="206" y="93"/>
                    </a:lnTo>
                    <a:lnTo>
                      <a:pt x="166" y="113"/>
                    </a:lnTo>
                    <a:lnTo>
                      <a:pt x="127" y="133"/>
                    </a:lnTo>
                    <a:lnTo>
                      <a:pt x="84" y="153"/>
                    </a:lnTo>
                    <a:lnTo>
                      <a:pt x="44" y="173"/>
                    </a:lnTo>
                    <a:lnTo>
                      <a:pt x="0" y="193"/>
                    </a:lnTo>
                    <a:lnTo>
                      <a:pt x="13" y="219"/>
                    </a:lnTo>
                    <a:lnTo>
                      <a:pt x="57" y="200"/>
                    </a:lnTo>
                    <a:lnTo>
                      <a:pt x="96" y="180"/>
                    </a:lnTo>
                    <a:lnTo>
                      <a:pt x="140" y="160"/>
                    </a:lnTo>
                    <a:lnTo>
                      <a:pt x="179" y="140"/>
                    </a:lnTo>
                    <a:lnTo>
                      <a:pt x="219" y="113"/>
                    </a:lnTo>
                    <a:lnTo>
                      <a:pt x="260" y="89"/>
                    </a:lnTo>
                    <a:lnTo>
                      <a:pt x="293" y="56"/>
                    </a:lnTo>
                    <a:lnTo>
                      <a:pt x="326" y="16"/>
                    </a:lnTo>
                    <a:lnTo>
                      <a:pt x="326" y="19"/>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75" name="Freeform 375">
                <a:extLst>
                  <a:ext uri="{FF2B5EF4-FFF2-40B4-BE49-F238E27FC236}">
                    <a16:creationId xmlns:a16="http://schemas.microsoft.com/office/drawing/2014/main" id="{061AF103-7E7C-755B-4E7A-CEBAED05E3C0}"/>
                  </a:ext>
                </a:extLst>
              </p:cNvPr>
              <p:cNvSpPr>
                <a:spLocks/>
              </p:cNvSpPr>
              <p:nvPr/>
            </p:nvSpPr>
            <p:spPr bwMode="auto">
              <a:xfrm>
                <a:off x="2846" y="3822"/>
                <a:ext cx="41" cy="15"/>
              </a:xfrm>
              <a:custGeom>
                <a:avLst/>
                <a:gdLst>
                  <a:gd name="T0" fmla="*/ 104 w 124"/>
                  <a:gd name="T1" fmla="*/ 0 h 43"/>
                  <a:gd name="T2" fmla="*/ 107 w 124"/>
                  <a:gd name="T3" fmla="*/ 0 h 43"/>
                  <a:gd name="T4" fmla="*/ 97 w 124"/>
                  <a:gd name="T5" fmla="*/ 3 h 43"/>
                  <a:gd name="T6" fmla="*/ 83 w 124"/>
                  <a:gd name="T7" fmla="*/ 7 h 43"/>
                  <a:gd name="T8" fmla="*/ 67 w 124"/>
                  <a:gd name="T9" fmla="*/ 10 h 43"/>
                  <a:gd name="T10" fmla="*/ 54 w 124"/>
                  <a:gd name="T11" fmla="*/ 13 h 43"/>
                  <a:gd name="T12" fmla="*/ 42 w 124"/>
                  <a:gd name="T13" fmla="*/ 13 h 43"/>
                  <a:gd name="T14" fmla="*/ 25 w 124"/>
                  <a:gd name="T15" fmla="*/ 13 h 43"/>
                  <a:gd name="T16" fmla="*/ 15 w 124"/>
                  <a:gd name="T17" fmla="*/ 15 h 43"/>
                  <a:gd name="T18" fmla="*/ 0 w 124"/>
                  <a:gd name="T19" fmla="*/ 23 h 43"/>
                  <a:gd name="T20" fmla="*/ 20 w 124"/>
                  <a:gd name="T21" fmla="*/ 43 h 43"/>
                  <a:gd name="T22" fmla="*/ 32 w 124"/>
                  <a:gd name="T23" fmla="*/ 39 h 43"/>
                  <a:gd name="T24" fmla="*/ 42 w 124"/>
                  <a:gd name="T25" fmla="*/ 39 h 43"/>
                  <a:gd name="T26" fmla="*/ 54 w 124"/>
                  <a:gd name="T27" fmla="*/ 39 h 43"/>
                  <a:gd name="T28" fmla="*/ 74 w 124"/>
                  <a:gd name="T29" fmla="*/ 36 h 43"/>
                  <a:gd name="T30" fmla="*/ 91 w 124"/>
                  <a:gd name="T31" fmla="*/ 32 h 43"/>
                  <a:gd name="T32" fmla="*/ 104 w 124"/>
                  <a:gd name="T33" fmla="*/ 29 h 43"/>
                  <a:gd name="T34" fmla="*/ 121 w 124"/>
                  <a:gd name="T35" fmla="*/ 19 h 43"/>
                  <a:gd name="T36" fmla="*/ 124 w 124"/>
                  <a:gd name="T37" fmla="*/ 19 h 43"/>
                  <a:gd name="T38" fmla="*/ 104 w 124"/>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43">
                    <a:moveTo>
                      <a:pt x="104" y="0"/>
                    </a:moveTo>
                    <a:lnTo>
                      <a:pt x="107" y="0"/>
                    </a:lnTo>
                    <a:lnTo>
                      <a:pt x="97" y="3"/>
                    </a:lnTo>
                    <a:lnTo>
                      <a:pt x="83" y="7"/>
                    </a:lnTo>
                    <a:lnTo>
                      <a:pt x="67" y="10"/>
                    </a:lnTo>
                    <a:lnTo>
                      <a:pt x="54" y="13"/>
                    </a:lnTo>
                    <a:lnTo>
                      <a:pt x="42" y="13"/>
                    </a:lnTo>
                    <a:lnTo>
                      <a:pt x="25" y="13"/>
                    </a:lnTo>
                    <a:lnTo>
                      <a:pt x="15" y="15"/>
                    </a:lnTo>
                    <a:lnTo>
                      <a:pt x="0" y="23"/>
                    </a:lnTo>
                    <a:lnTo>
                      <a:pt x="20" y="43"/>
                    </a:lnTo>
                    <a:lnTo>
                      <a:pt x="32" y="39"/>
                    </a:lnTo>
                    <a:lnTo>
                      <a:pt x="42" y="39"/>
                    </a:lnTo>
                    <a:lnTo>
                      <a:pt x="54" y="39"/>
                    </a:lnTo>
                    <a:lnTo>
                      <a:pt x="74" y="36"/>
                    </a:lnTo>
                    <a:lnTo>
                      <a:pt x="91" y="32"/>
                    </a:lnTo>
                    <a:lnTo>
                      <a:pt x="104" y="29"/>
                    </a:lnTo>
                    <a:lnTo>
                      <a:pt x="121" y="19"/>
                    </a:lnTo>
                    <a:lnTo>
                      <a:pt x="124" y="19"/>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76" name="Freeform 376">
                <a:extLst>
                  <a:ext uri="{FF2B5EF4-FFF2-40B4-BE49-F238E27FC236}">
                    <a16:creationId xmlns:a16="http://schemas.microsoft.com/office/drawing/2014/main" id="{8E27F2BE-9FD2-EA52-DF29-ED6035FE2BBF}"/>
                  </a:ext>
                </a:extLst>
              </p:cNvPr>
              <p:cNvSpPr>
                <a:spLocks/>
              </p:cNvSpPr>
              <p:nvPr/>
            </p:nvSpPr>
            <p:spPr bwMode="auto">
              <a:xfrm>
                <a:off x="2880" y="3759"/>
                <a:ext cx="72" cy="70"/>
              </a:xfrm>
              <a:custGeom>
                <a:avLst/>
                <a:gdLst>
                  <a:gd name="T0" fmla="*/ 194 w 214"/>
                  <a:gd name="T1" fmla="*/ 0 h 209"/>
                  <a:gd name="T2" fmla="*/ 177 w 214"/>
                  <a:gd name="T3" fmla="*/ 26 h 209"/>
                  <a:gd name="T4" fmla="*/ 153 w 214"/>
                  <a:gd name="T5" fmla="*/ 50 h 209"/>
                  <a:gd name="T6" fmla="*/ 130 w 214"/>
                  <a:gd name="T7" fmla="*/ 73 h 209"/>
                  <a:gd name="T8" fmla="*/ 107 w 214"/>
                  <a:gd name="T9" fmla="*/ 95 h 209"/>
                  <a:gd name="T10" fmla="*/ 80 w 214"/>
                  <a:gd name="T11" fmla="*/ 122 h 209"/>
                  <a:gd name="T12" fmla="*/ 53 w 214"/>
                  <a:gd name="T13" fmla="*/ 145 h 209"/>
                  <a:gd name="T14" fmla="*/ 28 w 214"/>
                  <a:gd name="T15" fmla="*/ 165 h 209"/>
                  <a:gd name="T16" fmla="*/ 0 w 214"/>
                  <a:gd name="T17" fmla="*/ 189 h 209"/>
                  <a:gd name="T18" fmla="*/ 20 w 214"/>
                  <a:gd name="T19" fmla="*/ 209 h 209"/>
                  <a:gd name="T20" fmla="*/ 48 w 214"/>
                  <a:gd name="T21" fmla="*/ 186 h 209"/>
                  <a:gd name="T22" fmla="*/ 73 w 214"/>
                  <a:gd name="T23" fmla="*/ 165 h 209"/>
                  <a:gd name="T24" fmla="*/ 100 w 214"/>
                  <a:gd name="T25" fmla="*/ 142 h 209"/>
                  <a:gd name="T26" fmla="*/ 127 w 214"/>
                  <a:gd name="T27" fmla="*/ 115 h 209"/>
                  <a:gd name="T28" fmla="*/ 150 w 214"/>
                  <a:gd name="T29" fmla="*/ 93 h 209"/>
                  <a:gd name="T30" fmla="*/ 174 w 214"/>
                  <a:gd name="T31" fmla="*/ 70 h 209"/>
                  <a:gd name="T32" fmla="*/ 197 w 214"/>
                  <a:gd name="T33" fmla="*/ 39 h 209"/>
                  <a:gd name="T34" fmla="*/ 214 w 214"/>
                  <a:gd name="T35" fmla="*/ 13 h 209"/>
                  <a:gd name="T36" fmla="*/ 194 w 214"/>
                  <a:gd name="T3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4" h="209">
                    <a:moveTo>
                      <a:pt x="194" y="0"/>
                    </a:moveTo>
                    <a:lnTo>
                      <a:pt x="177" y="26"/>
                    </a:lnTo>
                    <a:lnTo>
                      <a:pt x="153" y="50"/>
                    </a:lnTo>
                    <a:lnTo>
                      <a:pt x="130" y="73"/>
                    </a:lnTo>
                    <a:lnTo>
                      <a:pt x="107" y="95"/>
                    </a:lnTo>
                    <a:lnTo>
                      <a:pt x="80" y="122"/>
                    </a:lnTo>
                    <a:lnTo>
                      <a:pt x="53" y="145"/>
                    </a:lnTo>
                    <a:lnTo>
                      <a:pt x="28" y="165"/>
                    </a:lnTo>
                    <a:lnTo>
                      <a:pt x="0" y="189"/>
                    </a:lnTo>
                    <a:lnTo>
                      <a:pt x="20" y="209"/>
                    </a:lnTo>
                    <a:lnTo>
                      <a:pt x="48" y="186"/>
                    </a:lnTo>
                    <a:lnTo>
                      <a:pt x="73" y="165"/>
                    </a:lnTo>
                    <a:lnTo>
                      <a:pt x="100" y="142"/>
                    </a:lnTo>
                    <a:lnTo>
                      <a:pt x="127" y="115"/>
                    </a:lnTo>
                    <a:lnTo>
                      <a:pt x="150" y="93"/>
                    </a:lnTo>
                    <a:lnTo>
                      <a:pt x="174" y="70"/>
                    </a:lnTo>
                    <a:lnTo>
                      <a:pt x="197" y="39"/>
                    </a:lnTo>
                    <a:lnTo>
                      <a:pt x="214" y="13"/>
                    </a:lnTo>
                    <a:lnTo>
                      <a:pt x="1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77" name="Freeform 377">
                <a:extLst>
                  <a:ext uri="{FF2B5EF4-FFF2-40B4-BE49-F238E27FC236}">
                    <a16:creationId xmlns:a16="http://schemas.microsoft.com/office/drawing/2014/main" id="{67152D8D-629B-8A89-EF74-232B17CAEE63}"/>
                  </a:ext>
                </a:extLst>
              </p:cNvPr>
              <p:cNvSpPr>
                <a:spLocks/>
              </p:cNvSpPr>
              <p:nvPr/>
            </p:nvSpPr>
            <p:spPr bwMode="auto">
              <a:xfrm>
                <a:off x="2945" y="3719"/>
                <a:ext cx="40" cy="45"/>
              </a:xfrm>
              <a:custGeom>
                <a:avLst/>
                <a:gdLst>
                  <a:gd name="T0" fmla="*/ 99 w 119"/>
                  <a:gd name="T1" fmla="*/ 0 h 134"/>
                  <a:gd name="T2" fmla="*/ 85 w 119"/>
                  <a:gd name="T3" fmla="*/ 17 h 134"/>
                  <a:gd name="T4" fmla="*/ 72 w 119"/>
                  <a:gd name="T5" fmla="*/ 34 h 134"/>
                  <a:gd name="T6" fmla="*/ 59 w 119"/>
                  <a:gd name="T7" fmla="*/ 47 h 134"/>
                  <a:gd name="T8" fmla="*/ 46 w 119"/>
                  <a:gd name="T9" fmla="*/ 60 h 134"/>
                  <a:gd name="T10" fmla="*/ 33 w 119"/>
                  <a:gd name="T11" fmla="*/ 74 h 134"/>
                  <a:gd name="T12" fmla="*/ 20 w 119"/>
                  <a:gd name="T13" fmla="*/ 90 h 134"/>
                  <a:gd name="T14" fmla="*/ 10 w 119"/>
                  <a:gd name="T15" fmla="*/ 107 h 134"/>
                  <a:gd name="T16" fmla="*/ 0 w 119"/>
                  <a:gd name="T17" fmla="*/ 121 h 134"/>
                  <a:gd name="T18" fmla="*/ 20 w 119"/>
                  <a:gd name="T19" fmla="*/ 134 h 134"/>
                  <a:gd name="T20" fmla="*/ 30 w 119"/>
                  <a:gd name="T21" fmla="*/ 121 h 134"/>
                  <a:gd name="T22" fmla="*/ 40 w 119"/>
                  <a:gd name="T23" fmla="*/ 104 h 134"/>
                  <a:gd name="T24" fmla="*/ 53 w 119"/>
                  <a:gd name="T25" fmla="*/ 94 h 134"/>
                  <a:gd name="T26" fmla="*/ 65 w 119"/>
                  <a:gd name="T27" fmla="*/ 80 h 134"/>
                  <a:gd name="T28" fmla="*/ 79 w 119"/>
                  <a:gd name="T29" fmla="*/ 67 h 134"/>
                  <a:gd name="T30" fmla="*/ 92 w 119"/>
                  <a:gd name="T31" fmla="*/ 47 h 134"/>
                  <a:gd name="T32" fmla="*/ 105 w 119"/>
                  <a:gd name="T33" fmla="*/ 30 h 134"/>
                  <a:gd name="T34" fmla="*/ 119 w 119"/>
                  <a:gd name="T35" fmla="*/ 14 h 134"/>
                  <a:gd name="T36" fmla="*/ 99 w 119"/>
                  <a:gd name="T3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134">
                    <a:moveTo>
                      <a:pt x="99" y="0"/>
                    </a:moveTo>
                    <a:lnTo>
                      <a:pt x="85" y="17"/>
                    </a:lnTo>
                    <a:lnTo>
                      <a:pt x="72" y="34"/>
                    </a:lnTo>
                    <a:lnTo>
                      <a:pt x="59" y="47"/>
                    </a:lnTo>
                    <a:lnTo>
                      <a:pt x="46" y="60"/>
                    </a:lnTo>
                    <a:lnTo>
                      <a:pt x="33" y="74"/>
                    </a:lnTo>
                    <a:lnTo>
                      <a:pt x="20" y="90"/>
                    </a:lnTo>
                    <a:lnTo>
                      <a:pt x="10" y="107"/>
                    </a:lnTo>
                    <a:lnTo>
                      <a:pt x="0" y="121"/>
                    </a:lnTo>
                    <a:lnTo>
                      <a:pt x="20" y="134"/>
                    </a:lnTo>
                    <a:lnTo>
                      <a:pt x="30" y="121"/>
                    </a:lnTo>
                    <a:lnTo>
                      <a:pt x="40" y="104"/>
                    </a:lnTo>
                    <a:lnTo>
                      <a:pt x="53" y="94"/>
                    </a:lnTo>
                    <a:lnTo>
                      <a:pt x="65" y="80"/>
                    </a:lnTo>
                    <a:lnTo>
                      <a:pt x="79" y="67"/>
                    </a:lnTo>
                    <a:lnTo>
                      <a:pt x="92" y="47"/>
                    </a:lnTo>
                    <a:lnTo>
                      <a:pt x="105" y="30"/>
                    </a:lnTo>
                    <a:lnTo>
                      <a:pt x="119" y="14"/>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78" name="Freeform 378">
                <a:extLst>
                  <a:ext uri="{FF2B5EF4-FFF2-40B4-BE49-F238E27FC236}">
                    <a16:creationId xmlns:a16="http://schemas.microsoft.com/office/drawing/2014/main" id="{51252B0A-C1BF-6F6B-8EC1-FD002E022127}"/>
                  </a:ext>
                </a:extLst>
              </p:cNvPr>
              <p:cNvSpPr>
                <a:spLocks/>
              </p:cNvSpPr>
              <p:nvPr/>
            </p:nvSpPr>
            <p:spPr bwMode="auto">
              <a:xfrm>
                <a:off x="2978" y="3707"/>
                <a:ext cx="15" cy="17"/>
              </a:xfrm>
              <a:custGeom>
                <a:avLst/>
                <a:gdLst>
                  <a:gd name="T0" fmla="*/ 33 w 43"/>
                  <a:gd name="T1" fmla="*/ 0 h 50"/>
                  <a:gd name="T2" fmla="*/ 23 w 43"/>
                  <a:gd name="T3" fmla="*/ 6 h 50"/>
                  <a:gd name="T4" fmla="*/ 0 w 43"/>
                  <a:gd name="T5" fmla="*/ 35 h 50"/>
                  <a:gd name="T6" fmla="*/ 20 w 43"/>
                  <a:gd name="T7" fmla="*/ 50 h 50"/>
                  <a:gd name="T8" fmla="*/ 43 w 43"/>
                  <a:gd name="T9" fmla="*/ 19 h 50"/>
                  <a:gd name="T10" fmla="*/ 33 w 43"/>
                  <a:gd name="T11" fmla="*/ 25 h 50"/>
                  <a:gd name="T12" fmla="*/ 33 w 43"/>
                  <a:gd name="T13" fmla="*/ 0 h 50"/>
                  <a:gd name="T14" fmla="*/ 27 w 43"/>
                  <a:gd name="T15" fmla="*/ 0 h 50"/>
                  <a:gd name="T16" fmla="*/ 23 w 43"/>
                  <a:gd name="T17" fmla="*/ 6 h 50"/>
                  <a:gd name="T18" fmla="*/ 33 w 43"/>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0">
                    <a:moveTo>
                      <a:pt x="33" y="0"/>
                    </a:moveTo>
                    <a:lnTo>
                      <a:pt x="23" y="6"/>
                    </a:lnTo>
                    <a:lnTo>
                      <a:pt x="0" y="35"/>
                    </a:lnTo>
                    <a:lnTo>
                      <a:pt x="20" y="50"/>
                    </a:lnTo>
                    <a:lnTo>
                      <a:pt x="43" y="19"/>
                    </a:lnTo>
                    <a:lnTo>
                      <a:pt x="33" y="25"/>
                    </a:lnTo>
                    <a:lnTo>
                      <a:pt x="33" y="0"/>
                    </a:lnTo>
                    <a:lnTo>
                      <a:pt x="27" y="0"/>
                    </a:lnTo>
                    <a:lnTo>
                      <a:pt x="23" y="6"/>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79" name="Freeform 379">
                <a:extLst>
                  <a:ext uri="{FF2B5EF4-FFF2-40B4-BE49-F238E27FC236}">
                    <a16:creationId xmlns:a16="http://schemas.microsoft.com/office/drawing/2014/main" id="{2BF28ACD-0D88-10BC-6BD3-4B229331FC81}"/>
                  </a:ext>
                </a:extLst>
              </p:cNvPr>
              <p:cNvSpPr>
                <a:spLocks/>
              </p:cNvSpPr>
              <p:nvPr/>
            </p:nvSpPr>
            <p:spPr bwMode="auto">
              <a:xfrm>
                <a:off x="1430" y="2372"/>
                <a:ext cx="1756" cy="1662"/>
              </a:xfrm>
              <a:custGeom>
                <a:avLst/>
                <a:gdLst>
                  <a:gd name="T0" fmla="*/ 5113 w 5266"/>
                  <a:gd name="T1" fmla="*/ 4247 h 4986"/>
                  <a:gd name="T2" fmla="*/ 4936 w 5266"/>
                  <a:gd name="T3" fmla="*/ 4154 h 4986"/>
                  <a:gd name="T4" fmla="*/ 4760 w 5266"/>
                  <a:gd name="T5" fmla="*/ 4127 h 4986"/>
                  <a:gd name="T6" fmla="*/ 4544 w 5266"/>
                  <a:gd name="T7" fmla="*/ 4340 h 4986"/>
                  <a:gd name="T8" fmla="*/ 4207 w 5266"/>
                  <a:gd name="T9" fmla="*/ 4616 h 4986"/>
                  <a:gd name="T10" fmla="*/ 4008 w 5266"/>
                  <a:gd name="T11" fmla="*/ 4720 h 4986"/>
                  <a:gd name="T12" fmla="*/ 3655 w 5266"/>
                  <a:gd name="T13" fmla="*/ 4876 h 4986"/>
                  <a:gd name="T14" fmla="*/ 3268 w 5266"/>
                  <a:gd name="T15" fmla="*/ 4963 h 4986"/>
                  <a:gd name="T16" fmla="*/ 2846 w 5266"/>
                  <a:gd name="T17" fmla="*/ 4983 h 4986"/>
                  <a:gd name="T18" fmla="*/ 2437 w 5266"/>
                  <a:gd name="T19" fmla="*/ 4946 h 4986"/>
                  <a:gd name="T20" fmla="*/ 2281 w 5266"/>
                  <a:gd name="T21" fmla="*/ 4906 h 4986"/>
                  <a:gd name="T22" fmla="*/ 2094 w 5266"/>
                  <a:gd name="T23" fmla="*/ 4856 h 4986"/>
                  <a:gd name="T24" fmla="*/ 1837 w 5266"/>
                  <a:gd name="T25" fmla="*/ 4763 h 4986"/>
                  <a:gd name="T26" fmla="*/ 1581 w 5266"/>
                  <a:gd name="T27" fmla="*/ 4650 h 4986"/>
                  <a:gd name="T28" fmla="*/ 1046 w 5266"/>
                  <a:gd name="T29" fmla="*/ 4373 h 4986"/>
                  <a:gd name="T30" fmla="*/ 532 w 5266"/>
                  <a:gd name="T31" fmla="*/ 3944 h 4986"/>
                  <a:gd name="T32" fmla="*/ 169 w 5266"/>
                  <a:gd name="T33" fmla="*/ 3431 h 4986"/>
                  <a:gd name="T34" fmla="*/ 30 w 5266"/>
                  <a:gd name="T35" fmla="*/ 2999 h 4986"/>
                  <a:gd name="T36" fmla="*/ 0 w 5266"/>
                  <a:gd name="T37" fmla="*/ 2546 h 4986"/>
                  <a:gd name="T38" fmla="*/ 57 w 5266"/>
                  <a:gd name="T39" fmla="*/ 2193 h 4986"/>
                  <a:gd name="T40" fmla="*/ 164 w 5266"/>
                  <a:gd name="T41" fmla="*/ 1951 h 4986"/>
                  <a:gd name="T42" fmla="*/ 233 w 5266"/>
                  <a:gd name="T43" fmla="*/ 1714 h 4986"/>
                  <a:gd name="T44" fmla="*/ 303 w 5266"/>
                  <a:gd name="T45" fmla="*/ 1480 h 4986"/>
                  <a:gd name="T46" fmla="*/ 370 w 5266"/>
                  <a:gd name="T47" fmla="*/ 1325 h 4986"/>
                  <a:gd name="T48" fmla="*/ 453 w 5266"/>
                  <a:gd name="T49" fmla="*/ 1149 h 4986"/>
                  <a:gd name="T50" fmla="*/ 718 w 5266"/>
                  <a:gd name="T51" fmla="*/ 653 h 4986"/>
                  <a:gd name="T52" fmla="*/ 1111 w 5266"/>
                  <a:gd name="T53" fmla="*/ 280 h 4986"/>
                  <a:gd name="T54" fmla="*/ 1524 w 5266"/>
                  <a:gd name="T55" fmla="*/ 60 h 4986"/>
                  <a:gd name="T56" fmla="*/ 1817 w 5266"/>
                  <a:gd name="T57" fmla="*/ 77 h 4986"/>
                  <a:gd name="T58" fmla="*/ 1481 w 5266"/>
                  <a:gd name="T59" fmla="*/ 139 h 4986"/>
                  <a:gd name="T60" fmla="*/ 1062 w 5266"/>
                  <a:gd name="T61" fmla="*/ 379 h 4986"/>
                  <a:gd name="T62" fmla="*/ 701 w 5266"/>
                  <a:gd name="T63" fmla="*/ 745 h 4986"/>
                  <a:gd name="T64" fmla="*/ 465 w 5266"/>
                  <a:gd name="T65" fmla="*/ 1248 h 4986"/>
                  <a:gd name="T66" fmla="*/ 413 w 5266"/>
                  <a:gd name="T67" fmla="*/ 1375 h 4986"/>
                  <a:gd name="T68" fmla="*/ 350 w 5266"/>
                  <a:gd name="T69" fmla="*/ 1555 h 4986"/>
                  <a:gd name="T70" fmla="*/ 289 w 5266"/>
                  <a:gd name="T71" fmla="*/ 1771 h 4986"/>
                  <a:gd name="T72" fmla="*/ 219 w 5266"/>
                  <a:gd name="T73" fmla="*/ 1994 h 4986"/>
                  <a:gd name="T74" fmla="*/ 110 w 5266"/>
                  <a:gd name="T75" fmla="*/ 2230 h 4986"/>
                  <a:gd name="T76" fmla="*/ 67 w 5266"/>
                  <a:gd name="T77" fmla="*/ 2609 h 4986"/>
                  <a:gd name="T78" fmla="*/ 103 w 5266"/>
                  <a:gd name="T79" fmla="*/ 3056 h 4986"/>
                  <a:gd name="T80" fmla="*/ 259 w 5266"/>
                  <a:gd name="T81" fmla="*/ 3474 h 4986"/>
                  <a:gd name="T82" fmla="*/ 673 w 5266"/>
                  <a:gd name="T83" fmla="*/ 3998 h 4986"/>
                  <a:gd name="T84" fmla="*/ 1212 w 5266"/>
                  <a:gd name="T85" fmla="*/ 4410 h 4986"/>
                  <a:gd name="T86" fmla="*/ 1700 w 5266"/>
                  <a:gd name="T87" fmla="*/ 4643 h 4986"/>
                  <a:gd name="T88" fmla="*/ 1924 w 5266"/>
                  <a:gd name="T89" fmla="*/ 4743 h 4986"/>
                  <a:gd name="T90" fmla="*/ 2154 w 5266"/>
                  <a:gd name="T91" fmla="*/ 4823 h 4986"/>
                  <a:gd name="T92" fmla="*/ 2316 w 5266"/>
                  <a:gd name="T93" fmla="*/ 4872 h 4986"/>
                  <a:gd name="T94" fmla="*/ 2523 w 5266"/>
                  <a:gd name="T95" fmla="*/ 4919 h 4986"/>
                  <a:gd name="T96" fmla="*/ 2915 w 5266"/>
                  <a:gd name="T97" fmla="*/ 4939 h 4986"/>
                  <a:gd name="T98" fmla="*/ 3322 w 5266"/>
                  <a:gd name="T99" fmla="*/ 4899 h 4986"/>
                  <a:gd name="T100" fmla="*/ 3701 w 5266"/>
                  <a:gd name="T101" fmla="*/ 4797 h 4986"/>
                  <a:gd name="T102" fmla="*/ 4057 w 5266"/>
                  <a:gd name="T103" fmla="*/ 4619 h 4986"/>
                  <a:gd name="T104" fmla="*/ 4217 w 5266"/>
                  <a:gd name="T105" fmla="*/ 4527 h 4986"/>
                  <a:gd name="T106" fmla="*/ 4584 w 5266"/>
                  <a:gd name="T107" fmla="*/ 4231 h 4986"/>
                  <a:gd name="T108" fmla="*/ 4756 w 5266"/>
                  <a:gd name="T109" fmla="*/ 4055 h 4986"/>
                  <a:gd name="T110" fmla="*/ 4923 w 5266"/>
                  <a:gd name="T111" fmla="*/ 4090 h 4986"/>
                  <a:gd name="T112" fmla="*/ 5089 w 5266"/>
                  <a:gd name="T113" fmla="*/ 4167 h 4986"/>
                  <a:gd name="T114" fmla="*/ 5249 w 5266"/>
                  <a:gd name="T115" fmla="*/ 4224 h 4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66" h="4986">
                    <a:moveTo>
                      <a:pt x="5266" y="4283"/>
                    </a:moveTo>
                    <a:lnTo>
                      <a:pt x="5232" y="4283"/>
                    </a:lnTo>
                    <a:lnTo>
                      <a:pt x="5200" y="4276"/>
                    </a:lnTo>
                    <a:lnTo>
                      <a:pt x="5169" y="4271"/>
                    </a:lnTo>
                    <a:lnTo>
                      <a:pt x="5139" y="4257"/>
                    </a:lnTo>
                    <a:lnTo>
                      <a:pt x="5113" y="4247"/>
                    </a:lnTo>
                    <a:lnTo>
                      <a:pt x="5093" y="4237"/>
                    </a:lnTo>
                    <a:lnTo>
                      <a:pt x="5076" y="4227"/>
                    </a:lnTo>
                    <a:lnTo>
                      <a:pt x="5069" y="4224"/>
                    </a:lnTo>
                    <a:lnTo>
                      <a:pt x="5019" y="4197"/>
                    </a:lnTo>
                    <a:lnTo>
                      <a:pt x="4976" y="4174"/>
                    </a:lnTo>
                    <a:lnTo>
                      <a:pt x="4936" y="4154"/>
                    </a:lnTo>
                    <a:lnTo>
                      <a:pt x="4900" y="4140"/>
                    </a:lnTo>
                    <a:lnTo>
                      <a:pt x="4867" y="4130"/>
                    </a:lnTo>
                    <a:lnTo>
                      <a:pt x="4836" y="4124"/>
                    </a:lnTo>
                    <a:lnTo>
                      <a:pt x="4806" y="4120"/>
                    </a:lnTo>
                    <a:lnTo>
                      <a:pt x="4780" y="4120"/>
                    </a:lnTo>
                    <a:lnTo>
                      <a:pt x="4760" y="4127"/>
                    </a:lnTo>
                    <a:lnTo>
                      <a:pt x="4740" y="4137"/>
                    </a:lnTo>
                    <a:lnTo>
                      <a:pt x="4716" y="4147"/>
                    </a:lnTo>
                    <a:lnTo>
                      <a:pt x="4706" y="4154"/>
                    </a:lnTo>
                    <a:lnTo>
                      <a:pt x="4659" y="4217"/>
                    </a:lnTo>
                    <a:lnTo>
                      <a:pt x="4604" y="4276"/>
                    </a:lnTo>
                    <a:lnTo>
                      <a:pt x="4544" y="4340"/>
                    </a:lnTo>
                    <a:lnTo>
                      <a:pt x="4480" y="4400"/>
                    </a:lnTo>
                    <a:lnTo>
                      <a:pt x="4410" y="4457"/>
                    </a:lnTo>
                    <a:lnTo>
                      <a:pt x="4344" y="4514"/>
                    </a:lnTo>
                    <a:lnTo>
                      <a:pt x="4277" y="4564"/>
                    </a:lnTo>
                    <a:lnTo>
                      <a:pt x="4211" y="4613"/>
                    </a:lnTo>
                    <a:lnTo>
                      <a:pt x="4207" y="4616"/>
                    </a:lnTo>
                    <a:lnTo>
                      <a:pt x="4194" y="4623"/>
                    </a:lnTo>
                    <a:lnTo>
                      <a:pt x="4171" y="4636"/>
                    </a:lnTo>
                    <a:lnTo>
                      <a:pt x="4140" y="4653"/>
                    </a:lnTo>
                    <a:lnTo>
                      <a:pt x="4100" y="4673"/>
                    </a:lnTo>
                    <a:lnTo>
                      <a:pt x="4057" y="4696"/>
                    </a:lnTo>
                    <a:lnTo>
                      <a:pt x="4008" y="4720"/>
                    </a:lnTo>
                    <a:lnTo>
                      <a:pt x="3954" y="4746"/>
                    </a:lnTo>
                    <a:lnTo>
                      <a:pt x="3898" y="4772"/>
                    </a:lnTo>
                    <a:lnTo>
                      <a:pt x="3838" y="4803"/>
                    </a:lnTo>
                    <a:lnTo>
                      <a:pt x="3777" y="4827"/>
                    </a:lnTo>
                    <a:lnTo>
                      <a:pt x="3718" y="4852"/>
                    </a:lnTo>
                    <a:lnTo>
                      <a:pt x="3655" y="4876"/>
                    </a:lnTo>
                    <a:lnTo>
                      <a:pt x="3595" y="4896"/>
                    </a:lnTo>
                    <a:lnTo>
                      <a:pt x="3538" y="4912"/>
                    </a:lnTo>
                    <a:lnTo>
                      <a:pt x="3484" y="4926"/>
                    </a:lnTo>
                    <a:lnTo>
                      <a:pt x="3412" y="4939"/>
                    </a:lnTo>
                    <a:lnTo>
                      <a:pt x="3342" y="4953"/>
                    </a:lnTo>
                    <a:lnTo>
                      <a:pt x="3268" y="4963"/>
                    </a:lnTo>
                    <a:lnTo>
                      <a:pt x="3198" y="4969"/>
                    </a:lnTo>
                    <a:lnTo>
                      <a:pt x="3129" y="4976"/>
                    </a:lnTo>
                    <a:lnTo>
                      <a:pt x="3056" y="4983"/>
                    </a:lnTo>
                    <a:lnTo>
                      <a:pt x="2986" y="4983"/>
                    </a:lnTo>
                    <a:lnTo>
                      <a:pt x="2915" y="4986"/>
                    </a:lnTo>
                    <a:lnTo>
                      <a:pt x="2846" y="4983"/>
                    </a:lnTo>
                    <a:lnTo>
                      <a:pt x="2776" y="4983"/>
                    </a:lnTo>
                    <a:lnTo>
                      <a:pt x="2709" y="4979"/>
                    </a:lnTo>
                    <a:lnTo>
                      <a:pt x="2639" y="4973"/>
                    </a:lnTo>
                    <a:lnTo>
                      <a:pt x="2569" y="4966"/>
                    </a:lnTo>
                    <a:lnTo>
                      <a:pt x="2503" y="4956"/>
                    </a:lnTo>
                    <a:lnTo>
                      <a:pt x="2437" y="4946"/>
                    </a:lnTo>
                    <a:lnTo>
                      <a:pt x="2370" y="4936"/>
                    </a:lnTo>
                    <a:lnTo>
                      <a:pt x="2353" y="4932"/>
                    </a:lnTo>
                    <a:lnTo>
                      <a:pt x="2336" y="4926"/>
                    </a:lnTo>
                    <a:lnTo>
                      <a:pt x="2321" y="4922"/>
                    </a:lnTo>
                    <a:lnTo>
                      <a:pt x="2301" y="4912"/>
                    </a:lnTo>
                    <a:lnTo>
                      <a:pt x="2281" y="4906"/>
                    </a:lnTo>
                    <a:lnTo>
                      <a:pt x="2261" y="4903"/>
                    </a:lnTo>
                    <a:lnTo>
                      <a:pt x="2244" y="4896"/>
                    </a:lnTo>
                    <a:lnTo>
                      <a:pt x="2229" y="4892"/>
                    </a:lnTo>
                    <a:lnTo>
                      <a:pt x="2184" y="4883"/>
                    </a:lnTo>
                    <a:lnTo>
                      <a:pt x="2137" y="4869"/>
                    </a:lnTo>
                    <a:lnTo>
                      <a:pt x="2094" y="4856"/>
                    </a:lnTo>
                    <a:lnTo>
                      <a:pt x="2047" y="4843"/>
                    </a:lnTo>
                    <a:lnTo>
                      <a:pt x="2008" y="4827"/>
                    </a:lnTo>
                    <a:lnTo>
                      <a:pt x="1964" y="4812"/>
                    </a:lnTo>
                    <a:lnTo>
                      <a:pt x="1921" y="4797"/>
                    </a:lnTo>
                    <a:lnTo>
                      <a:pt x="1881" y="4780"/>
                    </a:lnTo>
                    <a:lnTo>
                      <a:pt x="1837" y="4763"/>
                    </a:lnTo>
                    <a:lnTo>
                      <a:pt x="1797" y="4743"/>
                    </a:lnTo>
                    <a:lnTo>
                      <a:pt x="1754" y="4726"/>
                    </a:lnTo>
                    <a:lnTo>
                      <a:pt x="1712" y="4706"/>
                    </a:lnTo>
                    <a:lnTo>
                      <a:pt x="1671" y="4686"/>
                    </a:lnTo>
                    <a:lnTo>
                      <a:pt x="1624" y="4670"/>
                    </a:lnTo>
                    <a:lnTo>
                      <a:pt x="1581" y="4650"/>
                    </a:lnTo>
                    <a:lnTo>
                      <a:pt x="1535" y="4629"/>
                    </a:lnTo>
                    <a:lnTo>
                      <a:pt x="1434" y="4587"/>
                    </a:lnTo>
                    <a:lnTo>
                      <a:pt x="1335" y="4539"/>
                    </a:lnTo>
                    <a:lnTo>
                      <a:pt x="1235" y="4487"/>
                    </a:lnTo>
                    <a:lnTo>
                      <a:pt x="1138" y="4433"/>
                    </a:lnTo>
                    <a:lnTo>
                      <a:pt x="1046" y="4373"/>
                    </a:lnTo>
                    <a:lnTo>
                      <a:pt x="952" y="4311"/>
                    </a:lnTo>
                    <a:lnTo>
                      <a:pt x="862" y="4243"/>
                    </a:lnTo>
                    <a:lnTo>
                      <a:pt x="775" y="4174"/>
                    </a:lnTo>
                    <a:lnTo>
                      <a:pt x="693" y="4100"/>
                    </a:lnTo>
                    <a:lnTo>
                      <a:pt x="609" y="4024"/>
                    </a:lnTo>
                    <a:lnTo>
                      <a:pt x="532" y="3944"/>
                    </a:lnTo>
                    <a:lnTo>
                      <a:pt x="460" y="3861"/>
                    </a:lnTo>
                    <a:lnTo>
                      <a:pt x="390" y="3774"/>
                    </a:lnTo>
                    <a:lnTo>
                      <a:pt x="323" y="3687"/>
                    </a:lnTo>
                    <a:lnTo>
                      <a:pt x="263" y="3595"/>
                    </a:lnTo>
                    <a:lnTo>
                      <a:pt x="206" y="3501"/>
                    </a:lnTo>
                    <a:lnTo>
                      <a:pt x="169" y="3431"/>
                    </a:lnTo>
                    <a:lnTo>
                      <a:pt x="136" y="3362"/>
                    </a:lnTo>
                    <a:lnTo>
                      <a:pt x="110" y="3292"/>
                    </a:lnTo>
                    <a:lnTo>
                      <a:pt x="83" y="3218"/>
                    </a:lnTo>
                    <a:lnTo>
                      <a:pt x="63" y="3146"/>
                    </a:lnTo>
                    <a:lnTo>
                      <a:pt x="43" y="3072"/>
                    </a:lnTo>
                    <a:lnTo>
                      <a:pt x="30" y="2999"/>
                    </a:lnTo>
                    <a:lnTo>
                      <a:pt x="17" y="2925"/>
                    </a:lnTo>
                    <a:lnTo>
                      <a:pt x="10" y="2853"/>
                    </a:lnTo>
                    <a:lnTo>
                      <a:pt x="3" y="2776"/>
                    </a:lnTo>
                    <a:lnTo>
                      <a:pt x="0" y="2699"/>
                    </a:lnTo>
                    <a:lnTo>
                      <a:pt x="0" y="2622"/>
                    </a:lnTo>
                    <a:lnTo>
                      <a:pt x="0" y="2546"/>
                    </a:lnTo>
                    <a:lnTo>
                      <a:pt x="7" y="2466"/>
                    </a:lnTo>
                    <a:lnTo>
                      <a:pt x="10" y="2389"/>
                    </a:lnTo>
                    <a:lnTo>
                      <a:pt x="20" y="2309"/>
                    </a:lnTo>
                    <a:lnTo>
                      <a:pt x="27" y="2277"/>
                    </a:lnTo>
                    <a:lnTo>
                      <a:pt x="40" y="2237"/>
                    </a:lnTo>
                    <a:lnTo>
                      <a:pt x="57" y="2193"/>
                    </a:lnTo>
                    <a:lnTo>
                      <a:pt x="77" y="2147"/>
                    </a:lnTo>
                    <a:lnTo>
                      <a:pt x="100" y="2103"/>
                    </a:lnTo>
                    <a:lnTo>
                      <a:pt x="120" y="2060"/>
                    </a:lnTo>
                    <a:lnTo>
                      <a:pt x="136" y="2024"/>
                    </a:lnTo>
                    <a:lnTo>
                      <a:pt x="149" y="1991"/>
                    </a:lnTo>
                    <a:lnTo>
                      <a:pt x="164" y="1951"/>
                    </a:lnTo>
                    <a:lnTo>
                      <a:pt x="176" y="1910"/>
                    </a:lnTo>
                    <a:lnTo>
                      <a:pt x="186" y="1870"/>
                    </a:lnTo>
                    <a:lnTo>
                      <a:pt x="199" y="1831"/>
                    </a:lnTo>
                    <a:lnTo>
                      <a:pt x="209" y="1791"/>
                    </a:lnTo>
                    <a:lnTo>
                      <a:pt x="223" y="1754"/>
                    </a:lnTo>
                    <a:lnTo>
                      <a:pt x="233" y="1714"/>
                    </a:lnTo>
                    <a:lnTo>
                      <a:pt x="243" y="1674"/>
                    </a:lnTo>
                    <a:lnTo>
                      <a:pt x="256" y="1638"/>
                    </a:lnTo>
                    <a:lnTo>
                      <a:pt x="266" y="1597"/>
                    </a:lnTo>
                    <a:lnTo>
                      <a:pt x="279" y="1561"/>
                    </a:lnTo>
                    <a:lnTo>
                      <a:pt x="289" y="1521"/>
                    </a:lnTo>
                    <a:lnTo>
                      <a:pt x="303" y="1480"/>
                    </a:lnTo>
                    <a:lnTo>
                      <a:pt x="316" y="1441"/>
                    </a:lnTo>
                    <a:lnTo>
                      <a:pt x="330" y="1401"/>
                    </a:lnTo>
                    <a:lnTo>
                      <a:pt x="346" y="1361"/>
                    </a:lnTo>
                    <a:lnTo>
                      <a:pt x="350" y="1355"/>
                    </a:lnTo>
                    <a:lnTo>
                      <a:pt x="360" y="1341"/>
                    </a:lnTo>
                    <a:lnTo>
                      <a:pt x="370" y="1325"/>
                    </a:lnTo>
                    <a:lnTo>
                      <a:pt x="383" y="1301"/>
                    </a:lnTo>
                    <a:lnTo>
                      <a:pt x="396" y="1281"/>
                    </a:lnTo>
                    <a:lnTo>
                      <a:pt x="405" y="1264"/>
                    </a:lnTo>
                    <a:lnTo>
                      <a:pt x="416" y="1251"/>
                    </a:lnTo>
                    <a:lnTo>
                      <a:pt x="420" y="1244"/>
                    </a:lnTo>
                    <a:lnTo>
                      <a:pt x="453" y="1149"/>
                    </a:lnTo>
                    <a:lnTo>
                      <a:pt x="485" y="1055"/>
                    </a:lnTo>
                    <a:lnTo>
                      <a:pt x="526" y="966"/>
                    </a:lnTo>
                    <a:lnTo>
                      <a:pt x="569" y="882"/>
                    </a:lnTo>
                    <a:lnTo>
                      <a:pt x="616" y="802"/>
                    </a:lnTo>
                    <a:lnTo>
                      <a:pt x="666" y="722"/>
                    </a:lnTo>
                    <a:lnTo>
                      <a:pt x="718" y="653"/>
                    </a:lnTo>
                    <a:lnTo>
                      <a:pt x="775" y="583"/>
                    </a:lnTo>
                    <a:lnTo>
                      <a:pt x="835" y="516"/>
                    </a:lnTo>
                    <a:lnTo>
                      <a:pt x="899" y="452"/>
                    </a:lnTo>
                    <a:lnTo>
                      <a:pt x="965" y="393"/>
                    </a:lnTo>
                    <a:lnTo>
                      <a:pt x="1034" y="333"/>
                    </a:lnTo>
                    <a:lnTo>
                      <a:pt x="1111" y="280"/>
                    </a:lnTo>
                    <a:lnTo>
                      <a:pt x="1188" y="226"/>
                    </a:lnTo>
                    <a:lnTo>
                      <a:pt x="1272" y="177"/>
                    </a:lnTo>
                    <a:lnTo>
                      <a:pt x="1359" y="129"/>
                    </a:lnTo>
                    <a:lnTo>
                      <a:pt x="1411" y="103"/>
                    </a:lnTo>
                    <a:lnTo>
                      <a:pt x="1464" y="83"/>
                    </a:lnTo>
                    <a:lnTo>
                      <a:pt x="1524" y="60"/>
                    </a:lnTo>
                    <a:lnTo>
                      <a:pt x="1581" y="44"/>
                    </a:lnTo>
                    <a:lnTo>
                      <a:pt x="1640" y="30"/>
                    </a:lnTo>
                    <a:lnTo>
                      <a:pt x="1700" y="17"/>
                    </a:lnTo>
                    <a:lnTo>
                      <a:pt x="1757" y="7"/>
                    </a:lnTo>
                    <a:lnTo>
                      <a:pt x="1814" y="0"/>
                    </a:lnTo>
                    <a:lnTo>
                      <a:pt x="1817" y="77"/>
                    </a:lnTo>
                    <a:lnTo>
                      <a:pt x="1764" y="80"/>
                    </a:lnTo>
                    <a:lnTo>
                      <a:pt x="1707" y="86"/>
                    </a:lnTo>
                    <a:lnTo>
                      <a:pt x="1651" y="97"/>
                    </a:lnTo>
                    <a:lnTo>
                      <a:pt x="1595" y="109"/>
                    </a:lnTo>
                    <a:lnTo>
                      <a:pt x="1538" y="123"/>
                    </a:lnTo>
                    <a:lnTo>
                      <a:pt x="1481" y="139"/>
                    </a:lnTo>
                    <a:lnTo>
                      <a:pt x="1428" y="159"/>
                    </a:lnTo>
                    <a:lnTo>
                      <a:pt x="1379" y="183"/>
                    </a:lnTo>
                    <a:lnTo>
                      <a:pt x="1292" y="230"/>
                    </a:lnTo>
                    <a:lnTo>
                      <a:pt x="1212" y="276"/>
                    </a:lnTo>
                    <a:lnTo>
                      <a:pt x="1135" y="326"/>
                    </a:lnTo>
                    <a:lnTo>
                      <a:pt x="1062" y="379"/>
                    </a:lnTo>
                    <a:lnTo>
                      <a:pt x="992" y="433"/>
                    </a:lnTo>
                    <a:lnTo>
                      <a:pt x="929" y="489"/>
                    </a:lnTo>
                    <a:lnTo>
                      <a:pt x="865" y="549"/>
                    </a:lnTo>
                    <a:lnTo>
                      <a:pt x="810" y="609"/>
                    </a:lnTo>
                    <a:lnTo>
                      <a:pt x="756" y="675"/>
                    </a:lnTo>
                    <a:lnTo>
                      <a:pt x="701" y="745"/>
                    </a:lnTo>
                    <a:lnTo>
                      <a:pt x="656" y="819"/>
                    </a:lnTo>
                    <a:lnTo>
                      <a:pt x="612" y="895"/>
                    </a:lnTo>
                    <a:lnTo>
                      <a:pt x="572" y="975"/>
                    </a:lnTo>
                    <a:lnTo>
                      <a:pt x="532" y="1062"/>
                    </a:lnTo>
                    <a:lnTo>
                      <a:pt x="499" y="1152"/>
                    </a:lnTo>
                    <a:lnTo>
                      <a:pt x="465" y="1248"/>
                    </a:lnTo>
                    <a:lnTo>
                      <a:pt x="462" y="1254"/>
                    </a:lnTo>
                    <a:lnTo>
                      <a:pt x="456" y="1274"/>
                    </a:lnTo>
                    <a:lnTo>
                      <a:pt x="445" y="1298"/>
                    </a:lnTo>
                    <a:lnTo>
                      <a:pt x="436" y="1325"/>
                    </a:lnTo>
                    <a:lnTo>
                      <a:pt x="423" y="1351"/>
                    </a:lnTo>
                    <a:lnTo>
                      <a:pt x="413" y="1375"/>
                    </a:lnTo>
                    <a:lnTo>
                      <a:pt x="405" y="1395"/>
                    </a:lnTo>
                    <a:lnTo>
                      <a:pt x="403" y="1401"/>
                    </a:lnTo>
                    <a:lnTo>
                      <a:pt x="390" y="1441"/>
                    </a:lnTo>
                    <a:lnTo>
                      <a:pt x="373" y="1478"/>
                    </a:lnTo>
                    <a:lnTo>
                      <a:pt x="363" y="1518"/>
                    </a:lnTo>
                    <a:lnTo>
                      <a:pt x="350" y="1555"/>
                    </a:lnTo>
                    <a:lnTo>
                      <a:pt x="340" y="1591"/>
                    </a:lnTo>
                    <a:lnTo>
                      <a:pt x="330" y="1627"/>
                    </a:lnTo>
                    <a:lnTo>
                      <a:pt x="320" y="1664"/>
                    </a:lnTo>
                    <a:lnTo>
                      <a:pt x="309" y="1698"/>
                    </a:lnTo>
                    <a:lnTo>
                      <a:pt x="299" y="1734"/>
                    </a:lnTo>
                    <a:lnTo>
                      <a:pt x="289" y="1771"/>
                    </a:lnTo>
                    <a:lnTo>
                      <a:pt x="279" y="1808"/>
                    </a:lnTo>
                    <a:lnTo>
                      <a:pt x="269" y="1844"/>
                    </a:lnTo>
                    <a:lnTo>
                      <a:pt x="256" y="1880"/>
                    </a:lnTo>
                    <a:lnTo>
                      <a:pt x="246" y="1917"/>
                    </a:lnTo>
                    <a:lnTo>
                      <a:pt x="233" y="1954"/>
                    </a:lnTo>
                    <a:lnTo>
                      <a:pt x="219" y="1994"/>
                    </a:lnTo>
                    <a:lnTo>
                      <a:pt x="206" y="2027"/>
                    </a:lnTo>
                    <a:lnTo>
                      <a:pt x="189" y="2064"/>
                    </a:lnTo>
                    <a:lnTo>
                      <a:pt x="169" y="2103"/>
                    </a:lnTo>
                    <a:lnTo>
                      <a:pt x="149" y="2147"/>
                    </a:lnTo>
                    <a:lnTo>
                      <a:pt x="129" y="2190"/>
                    </a:lnTo>
                    <a:lnTo>
                      <a:pt x="110" y="2230"/>
                    </a:lnTo>
                    <a:lnTo>
                      <a:pt x="97" y="2270"/>
                    </a:lnTo>
                    <a:lnTo>
                      <a:pt x="90" y="2304"/>
                    </a:lnTo>
                    <a:lnTo>
                      <a:pt x="83" y="2380"/>
                    </a:lnTo>
                    <a:lnTo>
                      <a:pt x="77" y="2456"/>
                    </a:lnTo>
                    <a:lnTo>
                      <a:pt x="70" y="2533"/>
                    </a:lnTo>
                    <a:lnTo>
                      <a:pt x="67" y="2609"/>
                    </a:lnTo>
                    <a:lnTo>
                      <a:pt x="67" y="2686"/>
                    </a:lnTo>
                    <a:lnTo>
                      <a:pt x="70" y="2759"/>
                    </a:lnTo>
                    <a:lnTo>
                      <a:pt x="72" y="2836"/>
                    </a:lnTo>
                    <a:lnTo>
                      <a:pt x="80" y="2910"/>
                    </a:lnTo>
                    <a:lnTo>
                      <a:pt x="90" y="2982"/>
                    </a:lnTo>
                    <a:lnTo>
                      <a:pt x="103" y="3056"/>
                    </a:lnTo>
                    <a:lnTo>
                      <a:pt x="120" y="3126"/>
                    </a:lnTo>
                    <a:lnTo>
                      <a:pt x="140" y="3198"/>
                    </a:lnTo>
                    <a:lnTo>
                      <a:pt x="164" y="3268"/>
                    </a:lnTo>
                    <a:lnTo>
                      <a:pt x="189" y="3338"/>
                    </a:lnTo>
                    <a:lnTo>
                      <a:pt x="223" y="3409"/>
                    </a:lnTo>
                    <a:lnTo>
                      <a:pt x="259" y="3474"/>
                    </a:lnTo>
                    <a:lnTo>
                      <a:pt x="316" y="3568"/>
                    </a:lnTo>
                    <a:lnTo>
                      <a:pt x="376" y="3658"/>
                    </a:lnTo>
                    <a:lnTo>
                      <a:pt x="445" y="3747"/>
                    </a:lnTo>
                    <a:lnTo>
                      <a:pt x="517" y="3834"/>
                    </a:lnTo>
                    <a:lnTo>
                      <a:pt x="592" y="3918"/>
                    </a:lnTo>
                    <a:lnTo>
                      <a:pt x="673" y="3998"/>
                    </a:lnTo>
                    <a:lnTo>
                      <a:pt x="756" y="4074"/>
                    </a:lnTo>
                    <a:lnTo>
                      <a:pt x="842" y="4147"/>
                    </a:lnTo>
                    <a:lnTo>
                      <a:pt x="929" y="4217"/>
                    </a:lnTo>
                    <a:lnTo>
                      <a:pt x="1022" y="4288"/>
                    </a:lnTo>
                    <a:lnTo>
                      <a:pt x="1115" y="4351"/>
                    </a:lnTo>
                    <a:lnTo>
                      <a:pt x="1212" y="4410"/>
                    </a:lnTo>
                    <a:lnTo>
                      <a:pt x="1311" y="4463"/>
                    </a:lnTo>
                    <a:lnTo>
                      <a:pt x="1411" y="4516"/>
                    </a:lnTo>
                    <a:lnTo>
                      <a:pt x="1511" y="4564"/>
                    </a:lnTo>
                    <a:lnTo>
                      <a:pt x="1611" y="4607"/>
                    </a:lnTo>
                    <a:lnTo>
                      <a:pt x="1658" y="4627"/>
                    </a:lnTo>
                    <a:lnTo>
                      <a:pt x="1700" y="4643"/>
                    </a:lnTo>
                    <a:lnTo>
                      <a:pt x="1741" y="4660"/>
                    </a:lnTo>
                    <a:lnTo>
                      <a:pt x="1781" y="4680"/>
                    </a:lnTo>
                    <a:lnTo>
                      <a:pt x="1817" y="4696"/>
                    </a:lnTo>
                    <a:lnTo>
                      <a:pt x="1854" y="4710"/>
                    </a:lnTo>
                    <a:lnTo>
                      <a:pt x="1891" y="4726"/>
                    </a:lnTo>
                    <a:lnTo>
                      <a:pt x="1924" y="4743"/>
                    </a:lnTo>
                    <a:lnTo>
                      <a:pt x="1960" y="4756"/>
                    </a:lnTo>
                    <a:lnTo>
                      <a:pt x="1997" y="4772"/>
                    </a:lnTo>
                    <a:lnTo>
                      <a:pt x="2033" y="4787"/>
                    </a:lnTo>
                    <a:lnTo>
                      <a:pt x="2070" y="4800"/>
                    </a:lnTo>
                    <a:lnTo>
                      <a:pt x="2110" y="4812"/>
                    </a:lnTo>
                    <a:lnTo>
                      <a:pt x="2154" y="4823"/>
                    </a:lnTo>
                    <a:lnTo>
                      <a:pt x="2197" y="4836"/>
                    </a:lnTo>
                    <a:lnTo>
                      <a:pt x="2244" y="4847"/>
                    </a:lnTo>
                    <a:lnTo>
                      <a:pt x="2257" y="4849"/>
                    </a:lnTo>
                    <a:lnTo>
                      <a:pt x="2276" y="4856"/>
                    </a:lnTo>
                    <a:lnTo>
                      <a:pt x="2293" y="4863"/>
                    </a:lnTo>
                    <a:lnTo>
                      <a:pt x="2316" y="4872"/>
                    </a:lnTo>
                    <a:lnTo>
                      <a:pt x="2336" y="4883"/>
                    </a:lnTo>
                    <a:lnTo>
                      <a:pt x="2356" y="4889"/>
                    </a:lnTo>
                    <a:lnTo>
                      <a:pt x="2373" y="4896"/>
                    </a:lnTo>
                    <a:lnTo>
                      <a:pt x="2390" y="4899"/>
                    </a:lnTo>
                    <a:lnTo>
                      <a:pt x="2457" y="4909"/>
                    </a:lnTo>
                    <a:lnTo>
                      <a:pt x="2523" y="4919"/>
                    </a:lnTo>
                    <a:lnTo>
                      <a:pt x="2586" y="4926"/>
                    </a:lnTo>
                    <a:lnTo>
                      <a:pt x="2653" y="4932"/>
                    </a:lnTo>
                    <a:lnTo>
                      <a:pt x="2719" y="4936"/>
                    </a:lnTo>
                    <a:lnTo>
                      <a:pt x="2783" y="4939"/>
                    </a:lnTo>
                    <a:lnTo>
                      <a:pt x="2850" y="4939"/>
                    </a:lnTo>
                    <a:lnTo>
                      <a:pt x="2915" y="4939"/>
                    </a:lnTo>
                    <a:lnTo>
                      <a:pt x="2982" y="4936"/>
                    </a:lnTo>
                    <a:lnTo>
                      <a:pt x="3049" y="4932"/>
                    </a:lnTo>
                    <a:lnTo>
                      <a:pt x="3115" y="4926"/>
                    </a:lnTo>
                    <a:lnTo>
                      <a:pt x="3186" y="4919"/>
                    </a:lnTo>
                    <a:lnTo>
                      <a:pt x="3255" y="4909"/>
                    </a:lnTo>
                    <a:lnTo>
                      <a:pt x="3322" y="4899"/>
                    </a:lnTo>
                    <a:lnTo>
                      <a:pt x="3395" y="4886"/>
                    </a:lnTo>
                    <a:lnTo>
                      <a:pt x="3464" y="4872"/>
                    </a:lnTo>
                    <a:lnTo>
                      <a:pt x="3519" y="4860"/>
                    </a:lnTo>
                    <a:lnTo>
                      <a:pt x="3578" y="4843"/>
                    </a:lnTo>
                    <a:lnTo>
                      <a:pt x="3638" y="4820"/>
                    </a:lnTo>
                    <a:lnTo>
                      <a:pt x="3701" y="4797"/>
                    </a:lnTo>
                    <a:lnTo>
                      <a:pt x="3764" y="4770"/>
                    </a:lnTo>
                    <a:lnTo>
                      <a:pt x="3828" y="4740"/>
                    </a:lnTo>
                    <a:lnTo>
                      <a:pt x="3891" y="4710"/>
                    </a:lnTo>
                    <a:lnTo>
                      <a:pt x="3951" y="4680"/>
                    </a:lnTo>
                    <a:lnTo>
                      <a:pt x="4008" y="4650"/>
                    </a:lnTo>
                    <a:lnTo>
                      <a:pt x="4057" y="4619"/>
                    </a:lnTo>
                    <a:lnTo>
                      <a:pt x="4105" y="4593"/>
                    </a:lnTo>
                    <a:lnTo>
                      <a:pt x="4145" y="4573"/>
                    </a:lnTo>
                    <a:lnTo>
                      <a:pt x="4177" y="4553"/>
                    </a:lnTo>
                    <a:lnTo>
                      <a:pt x="4201" y="4539"/>
                    </a:lnTo>
                    <a:lnTo>
                      <a:pt x="4214" y="4530"/>
                    </a:lnTo>
                    <a:lnTo>
                      <a:pt x="4217" y="4527"/>
                    </a:lnTo>
                    <a:lnTo>
                      <a:pt x="4284" y="4480"/>
                    </a:lnTo>
                    <a:lnTo>
                      <a:pt x="4346" y="4437"/>
                    </a:lnTo>
                    <a:lnTo>
                      <a:pt x="4410" y="4387"/>
                    </a:lnTo>
                    <a:lnTo>
                      <a:pt x="4473" y="4337"/>
                    </a:lnTo>
                    <a:lnTo>
                      <a:pt x="4530" y="4283"/>
                    </a:lnTo>
                    <a:lnTo>
                      <a:pt x="4584" y="4231"/>
                    </a:lnTo>
                    <a:lnTo>
                      <a:pt x="4634" y="4167"/>
                    </a:lnTo>
                    <a:lnTo>
                      <a:pt x="4677" y="4104"/>
                    </a:lnTo>
                    <a:lnTo>
                      <a:pt x="4691" y="4084"/>
                    </a:lnTo>
                    <a:lnTo>
                      <a:pt x="4710" y="4070"/>
                    </a:lnTo>
                    <a:lnTo>
                      <a:pt x="4730" y="4060"/>
                    </a:lnTo>
                    <a:lnTo>
                      <a:pt x="4756" y="4055"/>
                    </a:lnTo>
                    <a:lnTo>
                      <a:pt x="4780" y="4055"/>
                    </a:lnTo>
                    <a:lnTo>
                      <a:pt x="4806" y="4057"/>
                    </a:lnTo>
                    <a:lnTo>
                      <a:pt x="4830" y="4060"/>
                    </a:lnTo>
                    <a:lnTo>
                      <a:pt x="4853" y="4067"/>
                    </a:lnTo>
                    <a:lnTo>
                      <a:pt x="4893" y="4080"/>
                    </a:lnTo>
                    <a:lnTo>
                      <a:pt x="4923" y="4090"/>
                    </a:lnTo>
                    <a:lnTo>
                      <a:pt x="4947" y="4097"/>
                    </a:lnTo>
                    <a:lnTo>
                      <a:pt x="4967" y="4104"/>
                    </a:lnTo>
                    <a:lnTo>
                      <a:pt x="4987" y="4114"/>
                    </a:lnTo>
                    <a:lnTo>
                      <a:pt x="5010" y="4127"/>
                    </a:lnTo>
                    <a:lnTo>
                      <a:pt x="5042" y="4144"/>
                    </a:lnTo>
                    <a:lnTo>
                      <a:pt x="5089" y="4167"/>
                    </a:lnTo>
                    <a:lnTo>
                      <a:pt x="5126" y="4187"/>
                    </a:lnTo>
                    <a:lnTo>
                      <a:pt x="5159" y="4201"/>
                    </a:lnTo>
                    <a:lnTo>
                      <a:pt x="5189" y="4211"/>
                    </a:lnTo>
                    <a:lnTo>
                      <a:pt x="5212" y="4217"/>
                    </a:lnTo>
                    <a:lnTo>
                      <a:pt x="5232" y="4220"/>
                    </a:lnTo>
                    <a:lnTo>
                      <a:pt x="5249" y="4224"/>
                    </a:lnTo>
                    <a:lnTo>
                      <a:pt x="5260" y="4224"/>
                    </a:lnTo>
                    <a:lnTo>
                      <a:pt x="5263" y="4224"/>
                    </a:lnTo>
                    <a:lnTo>
                      <a:pt x="5266" y="42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80" name="Freeform 380">
                <a:extLst>
                  <a:ext uri="{FF2B5EF4-FFF2-40B4-BE49-F238E27FC236}">
                    <a16:creationId xmlns:a16="http://schemas.microsoft.com/office/drawing/2014/main" id="{EFF9BA19-880B-D3E8-D117-1503B2D0CE62}"/>
                  </a:ext>
                </a:extLst>
              </p:cNvPr>
              <p:cNvSpPr>
                <a:spLocks/>
              </p:cNvSpPr>
              <p:nvPr/>
            </p:nvSpPr>
            <p:spPr bwMode="auto">
              <a:xfrm>
                <a:off x="1430" y="2372"/>
                <a:ext cx="1756" cy="1662"/>
              </a:xfrm>
              <a:custGeom>
                <a:avLst/>
                <a:gdLst>
                  <a:gd name="T0" fmla="*/ 5113 w 5266"/>
                  <a:gd name="T1" fmla="*/ 4247 h 4986"/>
                  <a:gd name="T2" fmla="*/ 4936 w 5266"/>
                  <a:gd name="T3" fmla="*/ 4154 h 4986"/>
                  <a:gd name="T4" fmla="*/ 4760 w 5266"/>
                  <a:gd name="T5" fmla="*/ 4127 h 4986"/>
                  <a:gd name="T6" fmla="*/ 4544 w 5266"/>
                  <a:gd name="T7" fmla="*/ 4340 h 4986"/>
                  <a:gd name="T8" fmla="*/ 4207 w 5266"/>
                  <a:gd name="T9" fmla="*/ 4616 h 4986"/>
                  <a:gd name="T10" fmla="*/ 4008 w 5266"/>
                  <a:gd name="T11" fmla="*/ 4720 h 4986"/>
                  <a:gd name="T12" fmla="*/ 3655 w 5266"/>
                  <a:gd name="T13" fmla="*/ 4876 h 4986"/>
                  <a:gd name="T14" fmla="*/ 3268 w 5266"/>
                  <a:gd name="T15" fmla="*/ 4963 h 4986"/>
                  <a:gd name="T16" fmla="*/ 2846 w 5266"/>
                  <a:gd name="T17" fmla="*/ 4983 h 4986"/>
                  <a:gd name="T18" fmla="*/ 2437 w 5266"/>
                  <a:gd name="T19" fmla="*/ 4946 h 4986"/>
                  <a:gd name="T20" fmla="*/ 2281 w 5266"/>
                  <a:gd name="T21" fmla="*/ 4906 h 4986"/>
                  <a:gd name="T22" fmla="*/ 2094 w 5266"/>
                  <a:gd name="T23" fmla="*/ 4856 h 4986"/>
                  <a:gd name="T24" fmla="*/ 1837 w 5266"/>
                  <a:gd name="T25" fmla="*/ 4763 h 4986"/>
                  <a:gd name="T26" fmla="*/ 1581 w 5266"/>
                  <a:gd name="T27" fmla="*/ 4650 h 4986"/>
                  <a:gd name="T28" fmla="*/ 1046 w 5266"/>
                  <a:gd name="T29" fmla="*/ 4373 h 4986"/>
                  <a:gd name="T30" fmla="*/ 532 w 5266"/>
                  <a:gd name="T31" fmla="*/ 3944 h 4986"/>
                  <a:gd name="T32" fmla="*/ 169 w 5266"/>
                  <a:gd name="T33" fmla="*/ 3431 h 4986"/>
                  <a:gd name="T34" fmla="*/ 30 w 5266"/>
                  <a:gd name="T35" fmla="*/ 2999 h 4986"/>
                  <a:gd name="T36" fmla="*/ 0 w 5266"/>
                  <a:gd name="T37" fmla="*/ 2546 h 4986"/>
                  <a:gd name="T38" fmla="*/ 57 w 5266"/>
                  <a:gd name="T39" fmla="*/ 2193 h 4986"/>
                  <a:gd name="T40" fmla="*/ 164 w 5266"/>
                  <a:gd name="T41" fmla="*/ 1951 h 4986"/>
                  <a:gd name="T42" fmla="*/ 233 w 5266"/>
                  <a:gd name="T43" fmla="*/ 1714 h 4986"/>
                  <a:gd name="T44" fmla="*/ 303 w 5266"/>
                  <a:gd name="T45" fmla="*/ 1480 h 4986"/>
                  <a:gd name="T46" fmla="*/ 370 w 5266"/>
                  <a:gd name="T47" fmla="*/ 1325 h 4986"/>
                  <a:gd name="T48" fmla="*/ 453 w 5266"/>
                  <a:gd name="T49" fmla="*/ 1149 h 4986"/>
                  <a:gd name="T50" fmla="*/ 718 w 5266"/>
                  <a:gd name="T51" fmla="*/ 653 h 4986"/>
                  <a:gd name="T52" fmla="*/ 1111 w 5266"/>
                  <a:gd name="T53" fmla="*/ 280 h 4986"/>
                  <a:gd name="T54" fmla="*/ 1524 w 5266"/>
                  <a:gd name="T55" fmla="*/ 60 h 4986"/>
                  <a:gd name="T56" fmla="*/ 1817 w 5266"/>
                  <a:gd name="T57" fmla="*/ 77 h 4986"/>
                  <a:gd name="T58" fmla="*/ 1481 w 5266"/>
                  <a:gd name="T59" fmla="*/ 139 h 4986"/>
                  <a:gd name="T60" fmla="*/ 1062 w 5266"/>
                  <a:gd name="T61" fmla="*/ 379 h 4986"/>
                  <a:gd name="T62" fmla="*/ 701 w 5266"/>
                  <a:gd name="T63" fmla="*/ 745 h 4986"/>
                  <a:gd name="T64" fmla="*/ 465 w 5266"/>
                  <a:gd name="T65" fmla="*/ 1248 h 4986"/>
                  <a:gd name="T66" fmla="*/ 413 w 5266"/>
                  <a:gd name="T67" fmla="*/ 1375 h 4986"/>
                  <a:gd name="T68" fmla="*/ 350 w 5266"/>
                  <a:gd name="T69" fmla="*/ 1555 h 4986"/>
                  <a:gd name="T70" fmla="*/ 289 w 5266"/>
                  <a:gd name="T71" fmla="*/ 1771 h 4986"/>
                  <a:gd name="T72" fmla="*/ 219 w 5266"/>
                  <a:gd name="T73" fmla="*/ 1994 h 4986"/>
                  <a:gd name="T74" fmla="*/ 110 w 5266"/>
                  <a:gd name="T75" fmla="*/ 2230 h 4986"/>
                  <a:gd name="T76" fmla="*/ 67 w 5266"/>
                  <a:gd name="T77" fmla="*/ 2609 h 4986"/>
                  <a:gd name="T78" fmla="*/ 103 w 5266"/>
                  <a:gd name="T79" fmla="*/ 3056 h 4986"/>
                  <a:gd name="T80" fmla="*/ 259 w 5266"/>
                  <a:gd name="T81" fmla="*/ 3474 h 4986"/>
                  <a:gd name="T82" fmla="*/ 673 w 5266"/>
                  <a:gd name="T83" fmla="*/ 3998 h 4986"/>
                  <a:gd name="T84" fmla="*/ 1212 w 5266"/>
                  <a:gd name="T85" fmla="*/ 4410 h 4986"/>
                  <a:gd name="T86" fmla="*/ 1700 w 5266"/>
                  <a:gd name="T87" fmla="*/ 4643 h 4986"/>
                  <a:gd name="T88" fmla="*/ 1924 w 5266"/>
                  <a:gd name="T89" fmla="*/ 4743 h 4986"/>
                  <a:gd name="T90" fmla="*/ 2154 w 5266"/>
                  <a:gd name="T91" fmla="*/ 4823 h 4986"/>
                  <a:gd name="T92" fmla="*/ 2316 w 5266"/>
                  <a:gd name="T93" fmla="*/ 4872 h 4986"/>
                  <a:gd name="T94" fmla="*/ 2523 w 5266"/>
                  <a:gd name="T95" fmla="*/ 4919 h 4986"/>
                  <a:gd name="T96" fmla="*/ 2915 w 5266"/>
                  <a:gd name="T97" fmla="*/ 4939 h 4986"/>
                  <a:gd name="T98" fmla="*/ 3322 w 5266"/>
                  <a:gd name="T99" fmla="*/ 4899 h 4986"/>
                  <a:gd name="T100" fmla="*/ 3701 w 5266"/>
                  <a:gd name="T101" fmla="*/ 4797 h 4986"/>
                  <a:gd name="T102" fmla="*/ 4057 w 5266"/>
                  <a:gd name="T103" fmla="*/ 4619 h 4986"/>
                  <a:gd name="T104" fmla="*/ 4217 w 5266"/>
                  <a:gd name="T105" fmla="*/ 4527 h 4986"/>
                  <a:gd name="T106" fmla="*/ 4584 w 5266"/>
                  <a:gd name="T107" fmla="*/ 4231 h 4986"/>
                  <a:gd name="T108" fmla="*/ 4756 w 5266"/>
                  <a:gd name="T109" fmla="*/ 4055 h 4986"/>
                  <a:gd name="T110" fmla="*/ 4923 w 5266"/>
                  <a:gd name="T111" fmla="*/ 4090 h 4986"/>
                  <a:gd name="T112" fmla="*/ 5089 w 5266"/>
                  <a:gd name="T113" fmla="*/ 4167 h 4986"/>
                  <a:gd name="T114" fmla="*/ 5249 w 5266"/>
                  <a:gd name="T115" fmla="*/ 4224 h 4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66" h="4986">
                    <a:moveTo>
                      <a:pt x="5266" y="4283"/>
                    </a:moveTo>
                    <a:lnTo>
                      <a:pt x="5232" y="4283"/>
                    </a:lnTo>
                    <a:lnTo>
                      <a:pt x="5200" y="4276"/>
                    </a:lnTo>
                    <a:lnTo>
                      <a:pt x="5169" y="4271"/>
                    </a:lnTo>
                    <a:lnTo>
                      <a:pt x="5139" y="4257"/>
                    </a:lnTo>
                    <a:lnTo>
                      <a:pt x="5113" y="4247"/>
                    </a:lnTo>
                    <a:lnTo>
                      <a:pt x="5093" y="4237"/>
                    </a:lnTo>
                    <a:lnTo>
                      <a:pt x="5076" y="4227"/>
                    </a:lnTo>
                    <a:lnTo>
                      <a:pt x="5069" y="4224"/>
                    </a:lnTo>
                    <a:lnTo>
                      <a:pt x="5019" y="4197"/>
                    </a:lnTo>
                    <a:lnTo>
                      <a:pt x="4976" y="4174"/>
                    </a:lnTo>
                    <a:lnTo>
                      <a:pt x="4936" y="4154"/>
                    </a:lnTo>
                    <a:lnTo>
                      <a:pt x="4900" y="4140"/>
                    </a:lnTo>
                    <a:lnTo>
                      <a:pt x="4867" y="4130"/>
                    </a:lnTo>
                    <a:lnTo>
                      <a:pt x="4836" y="4124"/>
                    </a:lnTo>
                    <a:lnTo>
                      <a:pt x="4806" y="4120"/>
                    </a:lnTo>
                    <a:lnTo>
                      <a:pt x="4780" y="4120"/>
                    </a:lnTo>
                    <a:lnTo>
                      <a:pt x="4760" y="4127"/>
                    </a:lnTo>
                    <a:lnTo>
                      <a:pt x="4740" y="4137"/>
                    </a:lnTo>
                    <a:lnTo>
                      <a:pt x="4716" y="4147"/>
                    </a:lnTo>
                    <a:lnTo>
                      <a:pt x="4706" y="4154"/>
                    </a:lnTo>
                    <a:lnTo>
                      <a:pt x="4659" y="4217"/>
                    </a:lnTo>
                    <a:lnTo>
                      <a:pt x="4604" y="4276"/>
                    </a:lnTo>
                    <a:lnTo>
                      <a:pt x="4544" y="4340"/>
                    </a:lnTo>
                    <a:lnTo>
                      <a:pt x="4480" y="4400"/>
                    </a:lnTo>
                    <a:lnTo>
                      <a:pt x="4410" y="4457"/>
                    </a:lnTo>
                    <a:lnTo>
                      <a:pt x="4344" y="4514"/>
                    </a:lnTo>
                    <a:lnTo>
                      <a:pt x="4277" y="4564"/>
                    </a:lnTo>
                    <a:lnTo>
                      <a:pt x="4211" y="4613"/>
                    </a:lnTo>
                    <a:lnTo>
                      <a:pt x="4207" y="4616"/>
                    </a:lnTo>
                    <a:lnTo>
                      <a:pt x="4194" y="4623"/>
                    </a:lnTo>
                    <a:lnTo>
                      <a:pt x="4171" y="4636"/>
                    </a:lnTo>
                    <a:lnTo>
                      <a:pt x="4140" y="4653"/>
                    </a:lnTo>
                    <a:lnTo>
                      <a:pt x="4100" y="4673"/>
                    </a:lnTo>
                    <a:lnTo>
                      <a:pt x="4057" y="4696"/>
                    </a:lnTo>
                    <a:lnTo>
                      <a:pt x="4008" y="4720"/>
                    </a:lnTo>
                    <a:lnTo>
                      <a:pt x="3954" y="4746"/>
                    </a:lnTo>
                    <a:lnTo>
                      <a:pt x="3898" y="4772"/>
                    </a:lnTo>
                    <a:lnTo>
                      <a:pt x="3838" y="4803"/>
                    </a:lnTo>
                    <a:lnTo>
                      <a:pt x="3777" y="4827"/>
                    </a:lnTo>
                    <a:lnTo>
                      <a:pt x="3718" y="4852"/>
                    </a:lnTo>
                    <a:lnTo>
                      <a:pt x="3655" y="4876"/>
                    </a:lnTo>
                    <a:lnTo>
                      <a:pt x="3595" y="4896"/>
                    </a:lnTo>
                    <a:lnTo>
                      <a:pt x="3538" y="4912"/>
                    </a:lnTo>
                    <a:lnTo>
                      <a:pt x="3484" y="4926"/>
                    </a:lnTo>
                    <a:lnTo>
                      <a:pt x="3412" y="4939"/>
                    </a:lnTo>
                    <a:lnTo>
                      <a:pt x="3342" y="4953"/>
                    </a:lnTo>
                    <a:lnTo>
                      <a:pt x="3268" y="4963"/>
                    </a:lnTo>
                    <a:lnTo>
                      <a:pt x="3198" y="4969"/>
                    </a:lnTo>
                    <a:lnTo>
                      <a:pt x="3129" y="4976"/>
                    </a:lnTo>
                    <a:lnTo>
                      <a:pt x="3056" y="4983"/>
                    </a:lnTo>
                    <a:lnTo>
                      <a:pt x="2986" y="4983"/>
                    </a:lnTo>
                    <a:lnTo>
                      <a:pt x="2915" y="4986"/>
                    </a:lnTo>
                    <a:lnTo>
                      <a:pt x="2846" y="4983"/>
                    </a:lnTo>
                    <a:lnTo>
                      <a:pt x="2776" y="4983"/>
                    </a:lnTo>
                    <a:lnTo>
                      <a:pt x="2709" y="4979"/>
                    </a:lnTo>
                    <a:lnTo>
                      <a:pt x="2639" y="4973"/>
                    </a:lnTo>
                    <a:lnTo>
                      <a:pt x="2569" y="4966"/>
                    </a:lnTo>
                    <a:lnTo>
                      <a:pt x="2503" y="4956"/>
                    </a:lnTo>
                    <a:lnTo>
                      <a:pt x="2437" y="4946"/>
                    </a:lnTo>
                    <a:lnTo>
                      <a:pt x="2370" y="4936"/>
                    </a:lnTo>
                    <a:lnTo>
                      <a:pt x="2353" y="4932"/>
                    </a:lnTo>
                    <a:lnTo>
                      <a:pt x="2336" y="4926"/>
                    </a:lnTo>
                    <a:lnTo>
                      <a:pt x="2321" y="4922"/>
                    </a:lnTo>
                    <a:lnTo>
                      <a:pt x="2301" y="4912"/>
                    </a:lnTo>
                    <a:lnTo>
                      <a:pt x="2281" y="4906"/>
                    </a:lnTo>
                    <a:lnTo>
                      <a:pt x="2261" y="4903"/>
                    </a:lnTo>
                    <a:lnTo>
                      <a:pt x="2244" y="4896"/>
                    </a:lnTo>
                    <a:lnTo>
                      <a:pt x="2229" y="4892"/>
                    </a:lnTo>
                    <a:lnTo>
                      <a:pt x="2184" y="4883"/>
                    </a:lnTo>
                    <a:lnTo>
                      <a:pt x="2137" y="4869"/>
                    </a:lnTo>
                    <a:lnTo>
                      <a:pt x="2094" y="4856"/>
                    </a:lnTo>
                    <a:lnTo>
                      <a:pt x="2047" y="4843"/>
                    </a:lnTo>
                    <a:lnTo>
                      <a:pt x="2008" y="4827"/>
                    </a:lnTo>
                    <a:lnTo>
                      <a:pt x="1964" y="4812"/>
                    </a:lnTo>
                    <a:lnTo>
                      <a:pt x="1921" y="4797"/>
                    </a:lnTo>
                    <a:lnTo>
                      <a:pt x="1881" y="4780"/>
                    </a:lnTo>
                    <a:lnTo>
                      <a:pt x="1837" y="4763"/>
                    </a:lnTo>
                    <a:lnTo>
                      <a:pt x="1797" y="4743"/>
                    </a:lnTo>
                    <a:lnTo>
                      <a:pt x="1754" y="4726"/>
                    </a:lnTo>
                    <a:lnTo>
                      <a:pt x="1712" y="4706"/>
                    </a:lnTo>
                    <a:lnTo>
                      <a:pt x="1671" y="4686"/>
                    </a:lnTo>
                    <a:lnTo>
                      <a:pt x="1624" y="4670"/>
                    </a:lnTo>
                    <a:lnTo>
                      <a:pt x="1581" y="4650"/>
                    </a:lnTo>
                    <a:lnTo>
                      <a:pt x="1535" y="4629"/>
                    </a:lnTo>
                    <a:lnTo>
                      <a:pt x="1434" y="4587"/>
                    </a:lnTo>
                    <a:lnTo>
                      <a:pt x="1335" y="4539"/>
                    </a:lnTo>
                    <a:lnTo>
                      <a:pt x="1235" y="4487"/>
                    </a:lnTo>
                    <a:lnTo>
                      <a:pt x="1138" y="4433"/>
                    </a:lnTo>
                    <a:lnTo>
                      <a:pt x="1046" y="4373"/>
                    </a:lnTo>
                    <a:lnTo>
                      <a:pt x="952" y="4311"/>
                    </a:lnTo>
                    <a:lnTo>
                      <a:pt x="862" y="4243"/>
                    </a:lnTo>
                    <a:lnTo>
                      <a:pt x="775" y="4174"/>
                    </a:lnTo>
                    <a:lnTo>
                      <a:pt x="693" y="4100"/>
                    </a:lnTo>
                    <a:lnTo>
                      <a:pt x="609" y="4024"/>
                    </a:lnTo>
                    <a:lnTo>
                      <a:pt x="532" y="3944"/>
                    </a:lnTo>
                    <a:lnTo>
                      <a:pt x="460" y="3861"/>
                    </a:lnTo>
                    <a:lnTo>
                      <a:pt x="390" y="3774"/>
                    </a:lnTo>
                    <a:lnTo>
                      <a:pt x="323" y="3687"/>
                    </a:lnTo>
                    <a:lnTo>
                      <a:pt x="263" y="3595"/>
                    </a:lnTo>
                    <a:lnTo>
                      <a:pt x="206" y="3501"/>
                    </a:lnTo>
                    <a:lnTo>
                      <a:pt x="169" y="3431"/>
                    </a:lnTo>
                    <a:lnTo>
                      <a:pt x="136" y="3362"/>
                    </a:lnTo>
                    <a:lnTo>
                      <a:pt x="110" y="3292"/>
                    </a:lnTo>
                    <a:lnTo>
                      <a:pt x="83" y="3218"/>
                    </a:lnTo>
                    <a:lnTo>
                      <a:pt x="63" y="3146"/>
                    </a:lnTo>
                    <a:lnTo>
                      <a:pt x="43" y="3072"/>
                    </a:lnTo>
                    <a:lnTo>
                      <a:pt x="30" y="2999"/>
                    </a:lnTo>
                    <a:lnTo>
                      <a:pt x="17" y="2925"/>
                    </a:lnTo>
                    <a:lnTo>
                      <a:pt x="10" y="2853"/>
                    </a:lnTo>
                    <a:lnTo>
                      <a:pt x="3" y="2776"/>
                    </a:lnTo>
                    <a:lnTo>
                      <a:pt x="0" y="2699"/>
                    </a:lnTo>
                    <a:lnTo>
                      <a:pt x="0" y="2622"/>
                    </a:lnTo>
                    <a:lnTo>
                      <a:pt x="0" y="2546"/>
                    </a:lnTo>
                    <a:lnTo>
                      <a:pt x="7" y="2466"/>
                    </a:lnTo>
                    <a:lnTo>
                      <a:pt x="10" y="2389"/>
                    </a:lnTo>
                    <a:lnTo>
                      <a:pt x="20" y="2309"/>
                    </a:lnTo>
                    <a:lnTo>
                      <a:pt x="27" y="2277"/>
                    </a:lnTo>
                    <a:lnTo>
                      <a:pt x="40" y="2237"/>
                    </a:lnTo>
                    <a:lnTo>
                      <a:pt x="57" y="2193"/>
                    </a:lnTo>
                    <a:lnTo>
                      <a:pt x="77" y="2147"/>
                    </a:lnTo>
                    <a:lnTo>
                      <a:pt x="100" y="2103"/>
                    </a:lnTo>
                    <a:lnTo>
                      <a:pt x="120" y="2060"/>
                    </a:lnTo>
                    <a:lnTo>
                      <a:pt x="136" y="2024"/>
                    </a:lnTo>
                    <a:lnTo>
                      <a:pt x="149" y="1991"/>
                    </a:lnTo>
                    <a:lnTo>
                      <a:pt x="164" y="1951"/>
                    </a:lnTo>
                    <a:lnTo>
                      <a:pt x="176" y="1910"/>
                    </a:lnTo>
                    <a:lnTo>
                      <a:pt x="186" y="1870"/>
                    </a:lnTo>
                    <a:lnTo>
                      <a:pt x="199" y="1831"/>
                    </a:lnTo>
                    <a:lnTo>
                      <a:pt x="209" y="1791"/>
                    </a:lnTo>
                    <a:lnTo>
                      <a:pt x="223" y="1754"/>
                    </a:lnTo>
                    <a:lnTo>
                      <a:pt x="233" y="1714"/>
                    </a:lnTo>
                    <a:lnTo>
                      <a:pt x="243" y="1674"/>
                    </a:lnTo>
                    <a:lnTo>
                      <a:pt x="256" y="1638"/>
                    </a:lnTo>
                    <a:lnTo>
                      <a:pt x="266" y="1597"/>
                    </a:lnTo>
                    <a:lnTo>
                      <a:pt x="279" y="1561"/>
                    </a:lnTo>
                    <a:lnTo>
                      <a:pt x="289" y="1521"/>
                    </a:lnTo>
                    <a:lnTo>
                      <a:pt x="303" y="1480"/>
                    </a:lnTo>
                    <a:lnTo>
                      <a:pt x="316" y="1441"/>
                    </a:lnTo>
                    <a:lnTo>
                      <a:pt x="330" y="1401"/>
                    </a:lnTo>
                    <a:lnTo>
                      <a:pt x="346" y="1361"/>
                    </a:lnTo>
                    <a:lnTo>
                      <a:pt x="350" y="1355"/>
                    </a:lnTo>
                    <a:lnTo>
                      <a:pt x="360" y="1341"/>
                    </a:lnTo>
                    <a:lnTo>
                      <a:pt x="370" y="1325"/>
                    </a:lnTo>
                    <a:lnTo>
                      <a:pt x="383" y="1301"/>
                    </a:lnTo>
                    <a:lnTo>
                      <a:pt x="396" y="1281"/>
                    </a:lnTo>
                    <a:lnTo>
                      <a:pt x="405" y="1264"/>
                    </a:lnTo>
                    <a:lnTo>
                      <a:pt x="416" y="1251"/>
                    </a:lnTo>
                    <a:lnTo>
                      <a:pt x="420" y="1244"/>
                    </a:lnTo>
                    <a:lnTo>
                      <a:pt x="453" y="1149"/>
                    </a:lnTo>
                    <a:lnTo>
                      <a:pt x="485" y="1055"/>
                    </a:lnTo>
                    <a:lnTo>
                      <a:pt x="526" y="966"/>
                    </a:lnTo>
                    <a:lnTo>
                      <a:pt x="569" y="882"/>
                    </a:lnTo>
                    <a:lnTo>
                      <a:pt x="616" y="802"/>
                    </a:lnTo>
                    <a:lnTo>
                      <a:pt x="666" y="722"/>
                    </a:lnTo>
                    <a:lnTo>
                      <a:pt x="718" y="653"/>
                    </a:lnTo>
                    <a:lnTo>
                      <a:pt x="775" y="583"/>
                    </a:lnTo>
                    <a:lnTo>
                      <a:pt x="835" y="516"/>
                    </a:lnTo>
                    <a:lnTo>
                      <a:pt x="899" y="452"/>
                    </a:lnTo>
                    <a:lnTo>
                      <a:pt x="965" y="393"/>
                    </a:lnTo>
                    <a:lnTo>
                      <a:pt x="1034" y="333"/>
                    </a:lnTo>
                    <a:lnTo>
                      <a:pt x="1111" y="280"/>
                    </a:lnTo>
                    <a:lnTo>
                      <a:pt x="1188" y="226"/>
                    </a:lnTo>
                    <a:lnTo>
                      <a:pt x="1272" y="177"/>
                    </a:lnTo>
                    <a:lnTo>
                      <a:pt x="1359" y="129"/>
                    </a:lnTo>
                    <a:lnTo>
                      <a:pt x="1411" y="103"/>
                    </a:lnTo>
                    <a:lnTo>
                      <a:pt x="1464" y="83"/>
                    </a:lnTo>
                    <a:lnTo>
                      <a:pt x="1524" y="60"/>
                    </a:lnTo>
                    <a:lnTo>
                      <a:pt x="1581" y="44"/>
                    </a:lnTo>
                    <a:lnTo>
                      <a:pt x="1640" y="30"/>
                    </a:lnTo>
                    <a:lnTo>
                      <a:pt x="1700" y="17"/>
                    </a:lnTo>
                    <a:lnTo>
                      <a:pt x="1757" y="7"/>
                    </a:lnTo>
                    <a:lnTo>
                      <a:pt x="1814" y="0"/>
                    </a:lnTo>
                    <a:lnTo>
                      <a:pt x="1817" y="77"/>
                    </a:lnTo>
                    <a:lnTo>
                      <a:pt x="1764" y="80"/>
                    </a:lnTo>
                    <a:lnTo>
                      <a:pt x="1707" y="86"/>
                    </a:lnTo>
                    <a:lnTo>
                      <a:pt x="1651" y="97"/>
                    </a:lnTo>
                    <a:lnTo>
                      <a:pt x="1595" y="109"/>
                    </a:lnTo>
                    <a:lnTo>
                      <a:pt x="1538" y="123"/>
                    </a:lnTo>
                    <a:lnTo>
                      <a:pt x="1481" y="139"/>
                    </a:lnTo>
                    <a:lnTo>
                      <a:pt x="1428" y="159"/>
                    </a:lnTo>
                    <a:lnTo>
                      <a:pt x="1379" y="183"/>
                    </a:lnTo>
                    <a:lnTo>
                      <a:pt x="1292" y="230"/>
                    </a:lnTo>
                    <a:lnTo>
                      <a:pt x="1212" y="276"/>
                    </a:lnTo>
                    <a:lnTo>
                      <a:pt x="1135" y="326"/>
                    </a:lnTo>
                    <a:lnTo>
                      <a:pt x="1062" y="379"/>
                    </a:lnTo>
                    <a:lnTo>
                      <a:pt x="992" y="433"/>
                    </a:lnTo>
                    <a:lnTo>
                      <a:pt x="929" y="489"/>
                    </a:lnTo>
                    <a:lnTo>
                      <a:pt x="865" y="549"/>
                    </a:lnTo>
                    <a:lnTo>
                      <a:pt x="810" y="609"/>
                    </a:lnTo>
                    <a:lnTo>
                      <a:pt x="756" y="675"/>
                    </a:lnTo>
                    <a:lnTo>
                      <a:pt x="701" y="745"/>
                    </a:lnTo>
                    <a:lnTo>
                      <a:pt x="656" y="819"/>
                    </a:lnTo>
                    <a:lnTo>
                      <a:pt x="612" y="895"/>
                    </a:lnTo>
                    <a:lnTo>
                      <a:pt x="572" y="975"/>
                    </a:lnTo>
                    <a:lnTo>
                      <a:pt x="532" y="1062"/>
                    </a:lnTo>
                    <a:lnTo>
                      <a:pt x="499" y="1152"/>
                    </a:lnTo>
                    <a:lnTo>
                      <a:pt x="465" y="1248"/>
                    </a:lnTo>
                    <a:lnTo>
                      <a:pt x="462" y="1254"/>
                    </a:lnTo>
                    <a:lnTo>
                      <a:pt x="456" y="1274"/>
                    </a:lnTo>
                    <a:lnTo>
                      <a:pt x="445" y="1298"/>
                    </a:lnTo>
                    <a:lnTo>
                      <a:pt x="436" y="1325"/>
                    </a:lnTo>
                    <a:lnTo>
                      <a:pt x="423" y="1351"/>
                    </a:lnTo>
                    <a:lnTo>
                      <a:pt x="413" y="1375"/>
                    </a:lnTo>
                    <a:lnTo>
                      <a:pt x="405" y="1395"/>
                    </a:lnTo>
                    <a:lnTo>
                      <a:pt x="403" y="1401"/>
                    </a:lnTo>
                    <a:lnTo>
                      <a:pt x="390" y="1441"/>
                    </a:lnTo>
                    <a:lnTo>
                      <a:pt x="373" y="1478"/>
                    </a:lnTo>
                    <a:lnTo>
                      <a:pt x="363" y="1518"/>
                    </a:lnTo>
                    <a:lnTo>
                      <a:pt x="350" y="1555"/>
                    </a:lnTo>
                    <a:lnTo>
                      <a:pt x="340" y="1591"/>
                    </a:lnTo>
                    <a:lnTo>
                      <a:pt x="330" y="1627"/>
                    </a:lnTo>
                    <a:lnTo>
                      <a:pt x="320" y="1664"/>
                    </a:lnTo>
                    <a:lnTo>
                      <a:pt x="309" y="1698"/>
                    </a:lnTo>
                    <a:lnTo>
                      <a:pt x="299" y="1734"/>
                    </a:lnTo>
                    <a:lnTo>
                      <a:pt x="289" y="1771"/>
                    </a:lnTo>
                    <a:lnTo>
                      <a:pt x="279" y="1808"/>
                    </a:lnTo>
                    <a:lnTo>
                      <a:pt x="269" y="1844"/>
                    </a:lnTo>
                    <a:lnTo>
                      <a:pt x="256" y="1880"/>
                    </a:lnTo>
                    <a:lnTo>
                      <a:pt x="246" y="1917"/>
                    </a:lnTo>
                    <a:lnTo>
                      <a:pt x="233" y="1954"/>
                    </a:lnTo>
                    <a:lnTo>
                      <a:pt x="219" y="1994"/>
                    </a:lnTo>
                    <a:lnTo>
                      <a:pt x="206" y="2027"/>
                    </a:lnTo>
                    <a:lnTo>
                      <a:pt x="189" y="2064"/>
                    </a:lnTo>
                    <a:lnTo>
                      <a:pt x="169" y="2103"/>
                    </a:lnTo>
                    <a:lnTo>
                      <a:pt x="149" y="2147"/>
                    </a:lnTo>
                    <a:lnTo>
                      <a:pt x="129" y="2190"/>
                    </a:lnTo>
                    <a:lnTo>
                      <a:pt x="110" y="2230"/>
                    </a:lnTo>
                    <a:lnTo>
                      <a:pt x="97" y="2270"/>
                    </a:lnTo>
                    <a:lnTo>
                      <a:pt x="90" y="2304"/>
                    </a:lnTo>
                    <a:lnTo>
                      <a:pt x="83" y="2380"/>
                    </a:lnTo>
                    <a:lnTo>
                      <a:pt x="77" y="2456"/>
                    </a:lnTo>
                    <a:lnTo>
                      <a:pt x="70" y="2533"/>
                    </a:lnTo>
                    <a:lnTo>
                      <a:pt x="67" y="2609"/>
                    </a:lnTo>
                    <a:lnTo>
                      <a:pt x="67" y="2686"/>
                    </a:lnTo>
                    <a:lnTo>
                      <a:pt x="70" y="2759"/>
                    </a:lnTo>
                    <a:lnTo>
                      <a:pt x="72" y="2836"/>
                    </a:lnTo>
                    <a:lnTo>
                      <a:pt x="80" y="2910"/>
                    </a:lnTo>
                    <a:lnTo>
                      <a:pt x="90" y="2982"/>
                    </a:lnTo>
                    <a:lnTo>
                      <a:pt x="103" y="3056"/>
                    </a:lnTo>
                    <a:lnTo>
                      <a:pt x="120" y="3126"/>
                    </a:lnTo>
                    <a:lnTo>
                      <a:pt x="140" y="3198"/>
                    </a:lnTo>
                    <a:lnTo>
                      <a:pt x="164" y="3268"/>
                    </a:lnTo>
                    <a:lnTo>
                      <a:pt x="189" y="3338"/>
                    </a:lnTo>
                    <a:lnTo>
                      <a:pt x="223" y="3409"/>
                    </a:lnTo>
                    <a:lnTo>
                      <a:pt x="259" y="3474"/>
                    </a:lnTo>
                    <a:lnTo>
                      <a:pt x="316" y="3568"/>
                    </a:lnTo>
                    <a:lnTo>
                      <a:pt x="376" y="3658"/>
                    </a:lnTo>
                    <a:lnTo>
                      <a:pt x="445" y="3747"/>
                    </a:lnTo>
                    <a:lnTo>
                      <a:pt x="517" y="3834"/>
                    </a:lnTo>
                    <a:lnTo>
                      <a:pt x="592" y="3918"/>
                    </a:lnTo>
                    <a:lnTo>
                      <a:pt x="673" y="3998"/>
                    </a:lnTo>
                    <a:lnTo>
                      <a:pt x="756" y="4074"/>
                    </a:lnTo>
                    <a:lnTo>
                      <a:pt x="842" y="4147"/>
                    </a:lnTo>
                    <a:lnTo>
                      <a:pt x="929" y="4217"/>
                    </a:lnTo>
                    <a:lnTo>
                      <a:pt x="1022" y="4288"/>
                    </a:lnTo>
                    <a:lnTo>
                      <a:pt x="1115" y="4351"/>
                    </a:lnTo>
                    <a:lnTo>
                      <a:pt x="1212" y="4410"/>
                    </a:lnTo>
                    <a:lnTo>
                      <a:pt x="1311" y="4463"/>
                    </a:lnTo>
                    <a:lnTo>
                      <a:pt x="1411" y="4516"/>
                    </a:lnTo>
                    <a:lnTo>
                      <a:pt x="1511" y="4564"/>
                    </a:lnTo>
                    <a:lnTo>
                      <a:pt x="1611" y="4607"/>
                    </a:lnTo>
                    <a:lnTo>
                      <a:pt x="1658" y="4627"/>
                    </a:lnTo>
                    <a:lnTo>
                      <a:pt x="1700" y="4643"/>
                    </a:lnTo>
                    <a:lnTo>
                      <a:pt x="1741" y="4660"/>
                    </a:lnTo>
                    <a:lnTo>
                      <a:pt x="1781" y="4680"/>
                    </a:lnTo>
                    <a:lnTo>
                      <a:pt x="1817" y="4696"/>
                    </a:lnTo>
                    <a:lnTo>
                      <a:pt x="1854" y="4710"/>
                    </a:lnTo>
                    <a:lnTo>
                      <a:pt x="1891" y="4726"/>
                    </a:lnTo>
                    <a:lnTo>
                      <a:pt x="1924" y="4743"/>
                    </a:lnTo>
                    <a:lnTo>
                      <a:pt x="1960" y="4756"/>
                    </a:lnTo>
                    <a:lnTo>
                      <a:pt x="1997" y="4772"/>
                    </a:lnTo>
                    <a:lnTo>
                      <a:pt x="2033" y="4787"/>
                    </a:lnTo>
                    <a:lnTo>
                      <a:pt x="2070" y="4800"/>
                    </a:lnTo>
                    <a:lnTo>
                      <a:pt x="2110" y="4812"/>
                    </a:lnTo>
                    <a:lnTo>
                      <a:pt x="2154" y="4823"/>
                    </a:lnTo>
                    <a:lnTo>
                      <a:pt x="2197" y="4836"/>
                    </a:lnTo>
                    <a:lnTo>
                      <a:pt x="2244" y="4847"/>
                    </a:lnTo>
                    <a:lnTo>
                      <a:pt x="2257" y="4849"/>
                    </a:lnTo>
                    <a:lnTo>
                      <a:pt x="2276" y="4856"/>
                    </a:lnTo>
                    <a:lnTo>
                      <a:pt x="2293" y="4863"/>
                    </a:lnTo>
                    <a:lnTo>
                      <a:pt x="2316" y="4872"/>
                    </a:lnTo>
                    <a:lnTo>
                      <a:pt x="2336" y="4883"/>
                    </a:lnTo>
                    <a:lnTo>
                      <a:pt x="2356" y="4889"/>
                    </a:lnTo>
                    <a:lnTo>
                      <a:pt x="2373" y="4896"/>
                    </a:lnTo>
                    <a:lnTo>
                      <a:pt x="2390" y="4899"/>
                    </a:lnTo>
                    <a:lnTo>
                      <a:pt x="2457" y="4909"/>
                    </a:lnTo>
                    <a:lnTo>
                      <a:pt x="2523" y="4919"/>
                    </a:lnTo>
                    <a:lnTo>
                      <a:pt x="2586" y="4926"/>
                    </a:lnTo>
                    <a:lnTo>
                      <a:pt x="2653" y="4932"/>
                    </a:lnTo>
                    <a:lnTo>
                      <a:pt x="2719" y="4936"/>
                    </a:lnTo>
                    <a:lnTo>
                      <a:pt x="2783" y="4939"/>
                    </a:lnTo>
                    <a:lnTo>
                      <a:pt x="2850" y="4939"/>
                    </a:lnTo>
                    <a:lnTo>
                      <a:pt x="2915" y="4939"/>
                    </a:lnTo>
                    <a:lnTo>
                      <a:pt x="2982" y="4936"/>
                    </a:lnTo>
                    <a:lnTo>
                      <a:pt x="3049" y="4932"/>
                    </a:lnTo>
                    <a:lnTo>
                      <a:pt x="3115" y="4926"/>
                    </a:lnTo>
                    <a:lnTo>
                      <a:pt x="3186" y="4919"/>
                    </a:lnTo>
                    <a:lnTo>
                      <a:pt x="3255" y="4909"/>
                    </a:lnTo>
                    <a:lnTo>
                      <a:pt x="3322" y="4899"/>
                    </a:lnTo>
                    <a:lnTo>
                      <a:pt x="3395" y="4886"/>
                    </a:lnTo>
                    <a:lnTo>
                      <a:pt x="3464" y="4872"/>
                    </a:lnTo>
                    <a:lnTo>
                      <a:pt x="3519" y="4860"/>
                    </a:lnTo>
                    <a:lnTo>
                      <a:pt x="3578" y="4843"/>
                    </a:lnTo>
                    <a:lnTo>
                      <a:pt x="3638" y="4820"/>
                    </a:lnTo>
                    <a:lnTo>
                      <a:pt x="3701" y="4797"/>
                    </a:lnTo>
                    <a:lnTo>
                      <a:pt x="3764" y="4770"/>
                    </a:lnTo>
                    <a:lnTo>
                      <a:pt x="3828" y="4740"/>
                    </a:lnTo>
                    <a:lnTo>
                      <a:pt x="3891" y="4710"/>
                    </a:lnTo>
                    <a:lnTo>
                      <a:pt x="3951" y="4680"/>
                    </a:lnTo>
                    <a:lnTo>
                      <a:pt x="4008" y="4650"/>
                    </a:lnTo>
                    <a:lnTo>
                      <a:pt x="4057" y="4619"/>
                    </a:lnTo>
                    <a:lnTo>
                      <a:pt x="4105" y="4593"/>
                    </a:lnTo>
                    <a:lnTo>
                      <a:pt x="4145" y="4573"/>
                    </a:lnTo>
                    <a:lnTo>
                      <a:pt x="4177" y="4553"/>
                    </a:lnTo>
                    <a:lnTo>
                      <a:pt x="4201" y="4539"/>
                    </a:lnTo>
                    <a:lnTo>
                      <a:pt x="4214" y="4530"/>
                    </a:lnTo>
                    <a:lnTo>
                      <a:pt x="4217" y="4527"/>
                    </a:lnTo>
                    <a:lnTo>
                      <a:pt x="4284" y="4480"/>
                    </a:lnTo>
                    <a:lnTo>
                      <a:pt x="4346" y="4437"/>
                    </a:lnTo>
                    <a:lnTo>
                      <a:pt x="4410" y="4387"/>
                    </a:lnTo>
                    <a:lnTo>
                      <a:pt x="4473" y="4337"/>
                    </a:lnTo>
                    <a:lnTo>
                      <a:pt x="4530" y="4283"/>
                    </a:lnTo>
                    <a:lnTo>
                      <a:pt x="4584" y="4231"/>
                    </a:lnTo>
                    <a:lnTo>
                      <a:pt x="4634" y="4167"/>
                    </a:lnTo>
                    <a:lnTo>
                      <a:pt x="4677" y="4104"/>
                    </a:lnTo>
                    <a:lnTo>
                      <a:pt x="4691" y="4084"/>
                    </a:lnTo>
                    <a:lnTo>
                      <a:pt x="4710" y="4070"/>
                    </a:lnTo>
                    <a:lnTo>
                      <a:pt x="4730" y="4060"/>
                    </a:lnTo>
                    <a:lnTo>
                      <a:pt x="4756" y="4055"/>
                    </a:lnTo>
                    <a:lnTo>
                      <a:pt x="4780" y="4055"/>
                    </a:lnTo>
                    <a:lnTo>
                      <a:pt x="4806" y="4057"/>
                    </a:lnTo>
                    <a:lnTo>
                      <a:pt x="4830" y="4060"/>
                    </a:lnTo>
                    <a:lnTo>
                      <a:pt x="4853" y="4067"/>
                    </a:lnTo>
                    <a:lnTo>
                      <a:pt x="4893" y="4080"/>
                    </a:lnTo>
                    <a:lnTo>
                      <a:pt x="4923" y="4090"/>
                    </a:lnTo>
                    <a:lnTo>
                      <a:pt x="4947" y="4097"/>
                    </a:lnTo>
                    <a:lnTo>
                      <a:pt x="4967" y="4104"/>
                    </a:lnTo>
                    <a:lnTo>
                      <a:pt x="4987" y="4114"/>
                    </a:lnTo>
                    <a:lnTo>
                      <a:pt x="5010" y="4127"/>
                    </a:lnTo>
                    <a:lnTo>
                      <a:pt x="5042" y="4144"/>
                    </a:lnTo>
                    <a:lnTo>
                      <a:pt x="5089" y="4167"/>
                    </a:lnTo>
                    <a:lnTo>
                      <a:pt x="5126" y="4187"/>
                    </a:lnTo>
                    <a:lnTo>
                      <a:pt x="5159" y="4201"/>
                    </a:lnTo>
                    <a:lnTo>
                      <a:pt x="5189" y="4211"/>
                    </a:lnTo>
                    <a:lnTo>
                      <a:pt x="5212" y="4217"/>
                    </a:lnTo>
                    <a:lnTo>
                      <a:pt x="5232" y="4220"/>
                    </a:lnTo>
                    <a:lnTo>
                      <a:pt x="5249" y="4224"/>
                    </a:lnTo>
                    <a:lnTo>
                      <a:pt x="5260" y="4224"/>
                    </a:lnTo>
                    <a:lnTo>
                      <a:pt x="5263" y="4224"/>
                    </a:lnTo>
                    <a:lnTo>
                      <a:pt x="5266" y="428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81" name="Freeform 381">
                <a:extLst>
                  <a:ext uri="{FF2B5EF4-FFF2-40B4-BE49-F238E27FC236}">
                    <a16:creationId xmlns:a16="http://schemas.microsoft.com/office/drawing/2014/main" id="{0A49512E-7C7A-48B5-96E7-1E0A78EA9D19}"/>
                  </a:ext>
                </a:extLst>
              </p:cNvPr>
              <p:cNvSpPr>
                <a:spLocks/>
              </p:cNvSpPr>
              <p:nvPr/>
            </p:nvSpPr>
            <p:spPr bwMode="auto">
              <a:xfrm>
                <a:off x="1747" y="2674"/>
                <a:ext cx="1425" cy="1027"/>
              </a:xfrm>
              <a:custGeom>
                <a:avLst/>
                <a:gdLst>
                  <a:gd name="T0" fmla="*/ 4093 w 4277"/>
                  <a:gd name="T1" fmla="*/ 2382 h 3082"/>
                  <a:gd name="T2" fmla="*/ 3891 w 4277"/>
                  <a:gd name="T3" fmla="*/ 2266 h 3082"/>
                  <a:gd name="T4" fmla="*/ 3801 w 4277"/>
                  <a:gd name="T5" fmla="*/ 2246 h 3082"/>
                  <a:gd name="T6" fmla="*/ 3528 w 4277"/>
                  <a:gd name="T7" fmla="*/ 2276 h 3082"/>
                  <a:gd name="T8" fmla="*/ 3208 w 4277"/>
                  <a:gd name="T9" fmla="*/ 2396 h 3082"/>
                  <a:gd name="T10" fmla="*/ 2912 w 4277"/>
                  <a:gd name="T11" fmla="*/ 2583 h 3082"/>
                  <a:gd name="T12" fmla="*/ 2642 w 4277"/>
                  <a:gd name="T13" fmla="*/ 2802 h 3082"/>
                  <a:gd name="T14" fmla="*/ 2470 w 4277"/>
                  <a:gd name="T15" fmla="*/ 2939 h 3082"/>
                  <a:gd name="T16" fmla="*/ 2309 w 4277"/>
                  <a:gd name="T17" fmla="*/ 2992 h 3082"/>
                  <a:gd name="T18" fmla="*/ 2133 w 4277"/>
                  <a:gd name="T19" fmla="*/ 3012 h 3082"/>
                  <a:gd name="T20" fmla="*/ 1933 w 4277"/>
                  <a:gd name="T21" fmla="*/ 3018 h 3082"/>
                  <a:gd name="T22" fmla="*/ 1724 w 4277"/>
                  <a:gd name="T23" fmla="*/ 3022 h 3082"/>
                  <a:gd name="T24" fmla="*/ 1518 w 4277"/>
                  <a:gd name="T25" fmla="*/ 3018 h 3082"/>
                  <a:gd name="T26" fmla="*/ 1261 w 4277"/>
                  <a:gd name="T27" fmla="*/ 2998 h 3082"/>
                  <a:gd name="T28" fmla="*/ 1002 w 4277"/>
                  <a:gd name="T29" fmla="*/ 2968 h 3082"/>
                  <a:gd name="T30" fmla="*/ 786 w 4277"/>
                  <a:gd name="T31" fmla="*/ 2899 h 3082"/>
                  <a:gd name="T32" fmla="*/ 609 w 4277"/>
                  <a:gd name="T33" fmla="*/ 2742 h 3082"/>
                  <a:gd name="T34" fmla="*/ 490 w 4277"/>
                  <a:gd name="T35" fmla="*/ 2509 h 3082"/>
                  <a:gd name="T36" fmla="*/ 382 w 4277"/>
                  <a:gd name="T37" fmla="*/ 2260 h 3082"/>
                  <a:gd name="T38" fmla="*/ 279 w 4277"/>
                  <a:gd name="T39" fmla="*/ 2096 h 3082"/>
                  <a:gd name="T40" fmla="*/ 226 w 4277"/>
                  <a:gd name="T41" fmla="*/ 1980 h 3082"/>
                  <a:gd name="T42" fmla="*/ 149 w 4277"/>
                  <a:gd name="T43" fmla="*/ 1763 h 3082"/>
                  <a:gd name="T44" fmla="*/ 46 w 4277"/>
                  <a:gd name="T45" fmla="*/ 1498 h 3082"/>
                  <a:gd name="T46" fmla="*/ 83 w 4277"/>
                  <a:gd name="T47" fmla="*/ 1248 h 3082"/>
                  <a:gd name="T48" fmla="*/ 129 w 4277"/>
                  <a:gd name="T49" fmla="*/ 984 h 3082"/>
                  <a:gd name="T50" fmla="*/ 192 w 4277"/>
                  <a:gd name="T51" fmla="*/ 716 h 3082"/>
                  <a:gd name="T52" fmla="*/ 343 w 4277"/>
                  <a:gd name="T53" fmla="*/ 475 h 3082"/>
                  <a:gd name="T54" fmla="*/ 555 w 4277"/>
                  <a:gd name="T55" fmla="*/ 279 h 3082"/>
                  <a:gd name="T56" fmla="*/ 802 w 4277"/>
                  <a:gd name="T57" fmla="*/ 140 h 3082"/>
                  <a:gd name="T58" fmla="*/ 988 w 4277"/>
                  <a:gd name="T59" fmla="*/ 33 h 3082"/>
                  <a:gd name="T60" fmla="*/ 965 w 4277"/>
                  <a:gd name="T61" fmla="*/ 3 h 3082"/>
                  <a:gd name="T62" fmla="*/ 802 w 4277"/>
                  <a:gd name="T63" fmla="*/ 70 h 3082"/>
                  <a:gd name="T64" fmla="*/ 525 w 4277"/>
                  <a:gd name="T65" fmla="*/ 249 h 3082"/>
                  <a:gd name="T66" fmla="*/ 286 w 4277"/>
                  <a:gd name="T67" fmla="*/ 485 h 3082"/>
                  <a:gd name="T68" fmla="*/ 129 w 4277"/>
                  <a:gd name="T69" fmla="*/ 761 h 3082"/>
                  <a:gd name="T70" fmla="*/ 73 w 4277"/>
                  <a:gd name="T71" fmla="*/ 1038 h 3082"/>
                  <a:gd name="T72" fmla="*/ 26 w 4277"/>
                  <a:gd name="T73" fmla="*/ 1301 h 3082"/>
                  <a:gd name="T74" fmla="*/ 13 w 4277"/>
                  <a:gd name="T75" fmla="*/ 1550 h 3082"/>
                  <a:gd name="T76" fmla="*/ 129 w 4277"/>
                  <a:gd name="T77" fmla="*/ 1833 h 3082"/>
                  <a:gd name="T78" fmla="*/ 189 w 4277"/>
                  <a:gd name="T79" fmla="*/ 2019 h 3082"/>
                  <a:gd name="T80" fmla="*/ 253 w 4277"/>
                  <a:gd name="T81" fmla="*/ 2139 h 3082"/>
                  <a:gd name="T82" fmla="*/ 366 w 4277"/>
                  <a:gd name="T83" fmla="*/ 2333 h 3082"/>
                  <a:gd name="T84" fmla="*/ 465 w 4277"/>
                  <a:gd name="T85" fmla="*/ 2592 h 3082"/>
                  <a:gd name="T86" fmla="*/ 596 w 4277"/>
                  <a:gd name="T87" fmla="*/ 2819 h 3082"/>
                  <a:gd name="T88" fmla="*/ 778 w 4277"/>
                  <a:gd name="T89" fmla="*/ 2955 h 3082"/>
                  <a:gd name="T90" fmla="*/ 1005 w 4277"/>
                  <a:gd name="T91" fmla="*/ 3022 h 3082"/>
                  <a:gd name="T92" fmla="*/ 1272 w 4277"/>
                  <a:gd name="T93" fmla="*/ 3055 h 3082"/>
                  <a:gd name="T94" fmla="*/ 1518 w 4277"/>
                  <a:gd name="T95" fmla="*/ 3075 h 3082"/>
                  <a:gd name="T96" fmla="*/ 1767 w 4277"/>
                  <a:gd name="T97" fmla="*/ 3082 h 3082"/>
                  <a:gd name="T98" fmla="*/ 1986 w 4277"/>
                  <a:gd name="T99" fmla="*/ 3078 h 3082"/>
                  <a:gd name="T100" fmla="*/ 2190 w 4277"/>
                  <a:gd name="T101" fmla="*/ 3072 h 3082"/>
                  <a:gd name="T102" fmla="*/ 2370 w 4277"/>
                  <a:gd name="T103" fmla="*/ 3038 h 3082"/>
                  <a:gd name="T104" fmla="*/ 2533 w 4277"/>
                  <a:gd name="T105" fmla="*/ 2965 h 3082"/>
                  <a:gd name="T106" fmla="*/ 2736 w 4277"/>
                  <a:gd name="T107" fmla="*/ 2792 h 3082"/>
                  <a:gd name="T108" fmla="*/ 2999 w 4277"/>
                  <a:gd name="T109" fmla="*/ 2583 h 3082"/>
                  <a:gd name="T110" fmla="*/ 3282 w 4277"/>
                  <a:gd name="T111" fmla="*/ 2412 h 3082"/>
                  <a:gd name="T112" fmla="*/ 3591 w 4277"/>
                  <a:gd name="T113" fmla="*/ 2315 h 3082"/>
                  <a:gd name="T114" fmla="*/ 3808 w 4277"/>
                  <a:gd name="T115" fmla="*/ 2303 h 3082"/>
                  <a:gd name="T116" fmla="*/ 3944 w 4277"/>
                  <a:gd name="T117" fmla="*/ 2376 h 3082"/>
                  <a:gd name="T118" fmla="*/ 4170 w 4277"/>
                  <a:gd name="T119" fmla="*/ 2489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77" h="3082">
                    <a:moveTo>
                      <a:pt x="4277" y="2446"/>
                    </a:moveTo>
                    <a:lnTo>
                      <a:pt x="4217" y="2436"/>
                    </a:lnTo>
                    <a:lnTo>
                      <a:pt x="4154" y="2412"/>
                    </a:lnTo>
                    <a:lnTo>
                      <a:pt x="4093" y="2382"/>
                    </a:lnTo>
                    <a:lnTo>
                      <a:pt x="4034" y="2350"/>
                    </a:lnTo>
                    <a:lnTo>
                      <a:pt x="3981" y="2315"/>
                    </a:lnTo>
                    <a:lnTo>
                      <a:pt x="3931" y="2286"/>
                    </a:lnTo>
                    <a:lnTo>
                      <a:pt x="3891" y="2266"/>
                    </a:lnTo>
                    <a:lnTo>
                      <a:pt x="3857" y="2256"/>
                    </a:lnTo>
                    <a:lnTo>
                      <a:pt x="3841" y="2256"/>
                    </a:lnTo>
                    <a:lnTo>
                      <a:pt x="3821" y="2250"/>
                    </a:lnTo>
                    <a:lnTo>
                      <a:pt x="3801" y="2246"/>
                    </a:lnTo>
                    <a:lnTo>
                      <a:pt x="3781" y="2246"/>
                    </a:lnTo>
                    <a:lnTo>
                      <a:pt x="3695" y="2250"/>
                    </a:lnTo>
                    <a:lnTo>
                      <a:pt x="3611" y="2260"/>
                    </a:lnTo>
                    <a:lnTo>
                      <a:pt x="3528" y="2276"/>
                    </a:lnTo>
                    <a:lnTo>
                      <a:pt x="3449" y="2295"/>
                    </a:lnTo>
                    <a:lnTo>
                      <a:pt x="3369" y="2327"/>
                    </a:lnTo>
                    <a:lnTo>
                      <a:pt x="3288" y="2359"/>
                    </a:lnTo>
                    <a:lnTo>
                      <a:pt x="3208" y="2396"/>
                    </a:lnTo>
                    <a:lnTo>
                      <a:pt x="3132" y="2436"/>
                    </a:lnTo>
                    <a:lnTo>
                      <a:pt x="3059" y="2482"/>
                    </a:lnTo>
                    <a:lnTo>
                      <a:pt x="2985" y="2533"/>
                    </a:lnTo>
                    <a:lnTo>
                      <a:pt x="2912" y="2583"/>
                    </a:lnTo>
                    <a:lnTo>
                      <a:pt x="2843" y="2635"/>
                    </a:lnTo>
                    <a:lnTo>
                      <a:pt x="2773" y="2689"/>
                    </a:lnTo>
                    <a:lnTo>
                      <a:pt x="2706" y="2745"/>
                    </a:lnTo>
                    <a:lnTo>
                      <a:pt x="2642" y="2802"/>
                    </a:lnTo>
                    <a:lnTo>
                      <a:pt x="2579" y="2859"/>
                    </a:lnTo>
                    <a:lnTo>
                      <a:pt x="2542" y="2888"/>
                    </a:lnTo>
                    <a:lnTo>
                      <a:pt x="2507" y="2916"/>
                    </a:lnTo>
                    <a:lnTo>
                      <a:pt x="2470" y="2939"/>
                    </a:lnTo>
                    <a:lnTo>
                      <a:pt x="2430" y="2955"/>
                    </a:lnTo>
                    <a:lnTo>
                      <a:pt x="2393" y="2971"/>
                    </a:lnTo>
                    <a:lnTo>
                      <a:pt x="2353" y="2985"/>
                    </a:lnTo>
                    <a:lnTo>
                      <a:pt x="2309" y="2992"/>
                    </a:lnTo>
                    <a:lnTo>
                      <a:pt x="2269" y="3002"/>
                    </a:lnTo>
                    <a:lnTo>
                      <a:pt x="2226" y="3005"/>
                    </a:lnTo>
                    <a:lnTo>
                      <a:pt x="2180" y="3012"/>
                    </a:lnTo>
                    <a:lnTo>
                      <a:pt x="2133" y="3012"/>
                    </a:lnTo>
                    <a:lnTo>
                      <a:pt x="2087" y="3015"/>
                    </a:lnTo>
                    <a:lnTo>
                      <a:pt x="2037" y="3015"/>
                    </a:lnTo>
                    <a:lnTo>
                      <a:pt x="1986" y="3015"/>
                    </a:lnTo>
                    <a:lnTo>
                      <a:pt x="1933" y="3018"/>
                    </a:lnTo>
                    <a:lnTo>
                      <a:pt x="1881" y="3018"/>
                    </a:lnTo>
                    <a:lnTo>
                      <a:pt x="1831" y="3018"/>
                    </a:lnTo>
                    <a:lnTo>
                      <a:pt x="1780" y="3022"/>
                    </a:lnTo>
                    <a:lnTo>
                      <a:pt x="1724" y="3022"/>
                    </a:lnTo>
                    <a:lnTo>
                      <a:pt x="1671" y="3022"/>
                    </a:lnTo>
                    <a:lnTo>
                      <a:pt x="1617" y="3022"/>
                    </a:lnTo>
                    <a:lnTo>
                      <a:pt x="1568" y="3022"/>
                    </a:lnTo>
                    <a:lnTo>
                      <a:pt x="1518" y="3018"/>
                    </a:lnTo>
                    <a:lnTo>
                      <a:pt x="1474" y="3015"/>
                    </a:lnTo>
                    <a:lnTo>
                      <a:pt x="1401" y="3008"/>
                    </a:lnTo>
                    <a:lnTo>
                      <a:pt x="1327" y="3002"/>
                    </a:lnTo>
                    <a:lnTo>
                      <a:pt x="1261" y="2998"/>
                    </a:lnTo>
                    <a:lnTo>
                      <a:pt x="1191" y="2992"/>
                    </a:lnTo>
                    <a:lnTo>
                      <a:pt x="1128" y="2985"/>
                    </a:lnTo>
                    <a:lnTo>
                      <a:pt x="1064" y="2978"/>
                    </a:lnTo>
                    <a:lnTo>
                      <a:pt x="1002" y="2968"/>
                    </a:lnTo>
                    <a:lnTo>
                      <a:pt x="945" y="2955"/>
                    </a:lnTo>
                    <a:lnTo>
                      <a:pt x="888" y="2941"/>
                    </a:lnTo>
                    <a:lnTo>
                      <a:pt x="835" y="2922"/>
                    </a:lnTo>
                    <a:lnTo>
                      <a:pt x="786" y="2899"/>
                    </a:lnTo>
                    <a:lnTo>
                      <a:pt x="735" y="2868"/>
                    </a:lnTo>
                    <a:lnTo>
                      <a:pt x="692" y="2832"/>
                    </a:lnTo>
                    <a:lnTo>
                      <a:pt x="649" y="2792"/>
                    </a:lnTo>
                    <a:lnTo>
                      <a:pt x="609" y="2742"/>
                    </a:lnTo>
                    <a:lnTo>
                      <a:pt x="572" y="2685"/>
                    </a:lnTo>
                    <a:lnTo>
                      <a:pt x="542" y="2632"/>
                    </a:lnTo>
                    <a:lnTo>
                      <a:pt x="515" y="2572"/>
                    </a:lnTo>
                    <a:lnTo>
                      <a:pt x="490" y="2509"/>
                    </a:lnTo>
                    <a:lnTo>
                      <a:pt x="465" y="2446"/>
                    </a:lnTo>
                    <a:lnTo>
                      <a:pt x="439" y="2382"/>
                    </a:lnTo>
                    <a:lnTo>
                      <a:pt x="410" y="2319"/>
                    </a:lnTo>
                    <a:lnTo>
                      <a:pt x="382" y="2260"/>
                    </a:lnTo>
                    <a:lnTo>
                      <a:pt x="349" y="2203"/>
                    </a:lnTo>
                    <a:lnTo>
                      <a:pt x="323" y="2163"/>
                    </a:lnTo>
                    <a:lnTo>
                      <a:pt x="299" y="2126"/>
                    </a:lnTo>
                    <a:lnTo>
                      <a:pt x="279" y="2096"/>
                    </a:lnTo>
                    <a:lnTo>
                      <a:pt x="263" y="2066"/>
                    </a:lnTo>
                    <a:lnTo>
                      <a:pt x="249" y="2039"/>
                    </a:lnTo>
                    <a:lnTo>
                      <a:pt x="236" y="2010"/>
                    </a:lnTo>
                    <a:lnTo>
                      <a:pt x="226" y="1980"/>
                    </a:lnTo>
                    <a:lnTo>
                      <a:pt x="219" y="1947"/>
                    </a:lnTo>
                    <a:lnTo>
                      <a:pt x="202" y="1893"/>
                    </a:lnTo>
                    <a:lnTo>
                      <a:pt x="180" y="1830"/>
                    </a:lnTo>
                    <a:lnTo>
                      <a:pt x="149" y="1763"/>
                    </a:lnTo>
                    <a:lnTo>
                      <a:pt x="117" y="1694"/>
                    </a:lnTo>
                    <a:lnTo>
                      <a:pt x="85" y="1624"/>
                    </a:lnTo>
                    <a:lnTo>
                      <a:pt x="60" y="1557"/>
                    </a:lnTo>
                    <a:lnTo>
                      <a:pt x="46" y="1498"/>
                    </a:lnTo>
                    <a:lnTo>
                      <a:pt x="46" y="1444"/>
                    </a:lnTo>
                    <a:lnTo>
                      <a:pt x="60" y="1377"/>
                    </a:lnTo>
                    <a:lnTo>
                      <a:pt x="73" y="1314"/>
                    </a:lnTo>
                    <a:lnTo>
                      <a:pt x="83" y="1248"/>
                    </a:lnTo>
                    <a:lnTo>
                      <a:pt x="97" y="1181"/>
                    </a:lnTo>
                    <a:lnTo>
                      <a:pt x="106" y="1115"/>
                    </a:lnTo>
                    <a:lnTo>
                      <a:pt x="120" y="1048"/>
                    </a:lnTo>
                    <a:lnTo>
                      <a:pt x="129" y="984"/>
                    </a:lnTo>
                    <a:lnTo>
                      <a:pt x="137" y="917"/>
                    </a:lnTo>
                    <a:lnTo>
                      <a:pt x="149" y="848"/>
                    </a:lnTo>
                    <a:lnTo>
                      <a:pt x="169" y="782"/>
                    </a:lnTo>
                    <a:lnTo>
                      <a:pt x="192" y="716"/>
                    </a:lnTo>
                    <a:lnTo>
                      <a:pt x="222" y="652"/>
                    </a:lnTo>
                    <a:lnTo>
                      <a:pt x="259" y="589"/>
                    </a:lnTo>
                    <a:lnTo>
                      <a:pt x="299" y="532"/>
                    </a:lnTo>
                    <a:lnTo>
                      <a:pt x="343" y="475"/>
                    </a:lnTo>
                    <a:lnTo>
                      <a:pt x="393" y="420"/>
                    </a:lnTo>
                    <a:lnTo>
                      <a:pt x="442" y="368"/>
                    </a:lnTo>
                    <a:lnTo>
                      <a:pt x="499" y="323"/>
                    </a:lnTo>
                    <a:lnTo>
                      <a:pt x="555" y="279"/>
                    </a:lnTo>
                    <a:lnTo>
                      <a:pt x="616" y="239"/>
                    </a:lnTo>
                    <a:lnTo>
                      <a:pt x="675" y="199"/>
                    </a:lnTo>
                    <a:lnTo>
                      <a:pt x="738" y="166"/>
                    </a:lnTo>
                    <a:lnTo>
                      <a:pt x="802" y="140"/>
                    </a:lnTo>
                    <a:lnTo>
                      <a:pt x="865" y="112"/>
                    </a:lnTo>
                    <a:lnTo>
                      <a:pt x="988" y="70"/>
                    </a:lnTo>
                    <a:lnTo>
                      <a:pt x="988" y="52"/>
                    </a:lnTo>
                    <a:lnTo>
                      <a:pt x="988" y="33"/>
                    </a:lnTo>
                    <a:lnTo>
                      <a:pt x="988" y="16"/>
                    </a:lnTo>
                    <a:lnTo>
                      <a:pt x="988" y="0"/>
                    </a:lnTo>
                    <a:lnTo>
                      <a:pt x="975" y="3"/>
                    </a:lnTo>
                    <a:lnTo>
                      <a:pt x="965" y="3"/>
                    </a:lnTo>
                    <a:lnTo>
                      <a:pt x="952" y="6"/>
                    </a:lnTo>
                    <a:lnTo>
                      <a:pt x="942" y="10"/>
                    </a:lnTo>
                    <a:lnTo>
                      <a:pt x="872" y="36"/>
                    </a:lnTo>
                    <a:lnTo>
                      <a:pt x="802" y="70"/>
                    </a:lnTo>
                    <a:lnTo>
                      <a:pt x="731" y="109"/>
                    </a:lnTo>
                    <a:lnTo>
                      <a:pt x="662" y="152"/>
                    </a:lnTo>
                    <a:lnTo>
                      <a:pt x="592" y="199"/>
                    </a:lnTo>
                    <a:lnTo>
                      <a:pt x="525" y="249"/>
                    </a:lnTo>
                    <a:lnTo>
                      <a:pt x="459" y="306"/>
                    </a:lnTo>
                    <a:lnTo>
                      <a:pt x="398" y="363"/>
                    </a:lnTo>
                    <a:lnTo>
                      <a:pt x="339" y="422"/>
                    </a:lnTo>
                    <a:lnTo>
                      <a:pt x="286" y="485"/>
                    </a:lnTo>
                    <a:lnTo>
                      <a:pt x="239" y="552"/>
                    </a:lnTo>
                    <a:lnTo>
                      <a:pt x="197" y="622"/>
                    </a:lnTo>
                    <a:lnTo>
                      <a:pt x="160" y="692"/>
                    </a:lnTo>
                    <a:lnTo>
                      <a:pt x="129" y="761"/>
                    </a:lnTo>
                    <a:lnTo>
                      <a:pt x="106" y="832"/>
                    </a:lnTo>
                    <a:lnTo>
                      <a:pt x="93" y="905"/>
                    </a:lnTo>
                    <a:lnTo>
                      <a:pt x="83" y="972"/>
                    </a:lnTo>
                    <a:lnTo>
                      <a:pt x="73" y="1038"/>
                    </a:lnTo>
                    <a:lnTo>
                      <a:pt x="63" y="1105"/>
                    </a:lnTo>
                    <a:lnTo>
                      <a:pt x="50" y="1168"/>
                    </a:lnTo>
                    <a:lnTo>
                      <a:pt x="36" y="1234"/>
                    </a:lnTo>
                    <a:lnTo>
                      <a:pt x="26" y="1301"/>
                    </a:lnTo>
                    <a:lnTo>
                      <a:pt x="13" y="1367"/>
                    </a:lnTo>
                    <a:lnTo>
                      <a:pt x="0" y="1434"/>
                    </a:lnTo>
                    <a:lnTo>
                      <a:pt x="0" y="1487"/>
                    </a:lnTo>
                    <a:lnTo>
                      <a:pt x="13" y="1550"/>
                    </a:lnTo>
                    <a:lnTo>
                      <a:pt x="36" y="1620"/>
                    </a:lnTo>
                    <a:lnTo>
                      <a:pt x="67" y="1694"/>
                    </a:lnTo>
                    <a:lnTo>
                      <a:pt x="100" y="1763"/>
                    </a:lnTo>
                    <a:lnTo>
                      <a:pt x="129" y="1833"/>
                    </a:lnTo>
                    <a:lnTo>
                      <a:pt x="152" y="1897"/>
                    </a:lnTo>
                    <a:lnTo>
                      <a:pt x="169" y="1953"/>
                    </a:lnTo>
                    <a:lnTo>
                      <a:pt x="177" y="1990"/>
                    </a:lnTo>
                    <a:lnTo>
                      <a:pt x="189" y="2019"/>
                    </a:lnTo>
                    <a:lnTo>
                      <a:pt x="199" y="2050"/>
                    </a:lnTo>
                    <a:lnTo>
                      <a:pt x="216" y="2076"/>
                    </a:lnTo>
                    <a:lnTo>
                      <a:pt x="232" y="2106"/>
                    </a:lnTo>
                    <a:lnTo>
                      <a:pt x="253" y="2139"/>
                    </a:lnTo>
                    <a:lnTo>
                      <a:pt x="276" y="2173"/>
                    </a:lnTo>
                    <a:lnTo>
                      <a:pt x="303" y="2216"/>
                    </a:lnTo>
                    <a:lnTo>
                      <a:pt x="336" y="2273"/>
                    </a:lnTo>
                    <a:lnTo>
                      <a:pt x="366" y="2333"/>
                    </a:lnTo>
                    <a:lnTo>
                      <a:pt x="393" y="2399"/>
                    </a:lnTo>
                    <a:lnTo>
                      <a:pt x="416" y="2462"/>
                    </a:lnTo>
                    <a:lnTo>
                      <a:pt x="439" y="2529"/>
                    </a:lnTo>
                    <a:lnTo>
                      <a:pt x="465" y="2592"/>
                    </a:lnTo>
                    <a:lnTo>
                      <a:pt x="490" y="2652"/>
                    </a:lnTo>
                    <a:lnTo>
                      <a:pt x="519" y="2709"/>
                    </a:lnTo>
                    <a:lnTo>
                      <a:pt x="555" y="2765"/>
                    </a:lnTo>
                    <a:lnTo>
                      <a:pt x="596" y="2819"/>
                    </a:lnTo>
                    <a:lnTo>
                      <a:pt x="639" y="2862"/>
                    </a:lnTo>
                    <a:lnTo>
                      <a:pt x="682" y="2899"/>
                    </a:lnTo>
                    <a:lnTo>
                      <a:pt x="729" y="2928"/>
                    </a:lnTo>
                    <a:lnTo>
                      <a:pt x="778" y="2955"/>
                    </a:lnTo>
                    <a:lnTo>
                      <a:pt x="832" y="2978"/>
                    </a:lnTo>
                    <a:lnTo>
                      <a:pt x="888" y="2995"/>
                    </a:lnTo>
                    <a:lnTo>
                      <a:pt x="945" y="3012"/>
                    </a:lnTo>
                    <a:lnTo>
                      <a:pt x="1005" y="3022"/>
                    </a:lnTo>
                    <a:lnTo>
                      <a:pt x="1068" y="3032"/>
                    </a:lnTo>
                    <a:lnTo>
                      <a:pt x="1131" y="3042"/>
                    </a:lnTo>
                    <a:lnTo>
                      <a:pt x="1201" y="3048"/>
                    </a:lnTo>
                    <a:lnTo>
                      <a:pt x="1272" y="3055"/>
                    </a:lnTo>
                    <a:lnTo>
                      <a:pt x="1341" y="3062"/>
                    </a:lnTo>
                    <a:lnTo>
                      <a:pt x="1417" y="3068"/>
                    </a:lnTo>
                    <a:lnTo>
                      <a:pt x="1464" y="3072"/>
                    </a:lnTo>
                    <a:lnTo>
                      <a:pt x="1518" y="3075"/>
                    </a:lnTo>
                    <a:lnTo>
                      <a:pt x="1577" y="3078"/>
                    </a:lnTo>
                    <a:lnTo>
                      <a:pt x="1640" y="3078"/>
                    </a:lnTo>
                    <a:lnTo>
                      <a:pt x="1704" y="3082"/>
                    </a:lnTo>
                    <a:lnTo>
                      <a:pt x="1767" y="3082"/>
                    </a:lnTo>
                    <a:lnTo>
                      <a:pt x="1824" y="3082"/>
                    </a:lnTo>
                    <a:lnTo>
                      <a:pt x="1877" y="3082"/>
                    </a:lnTo>
                    <a:lnTo>
                      <a:pt x="1933" y="3082"/>
                    </a:lnTo>
                    <a:lnTo>
                      <a:pt x="1986" y="3078"/>
                    </a:lnTo>
                    <a:lnTo>
                      <a:pt x="2040" y="3078"/>
                    </a:lnTo>
                    <a:lnTo>
                      <a:pt x="2090" y="3075"/>
                    </a:lnTo>
                    <a:lnTo>
                      <a:pt x="2140" y="3075"/>
                    </a:lnTo>
                    <a:lnTo>
                      <a:pt x="2190" y="3072"/>
                    </a:lnTo>
                    <a:lnTo>
                      <a:pt x="2237" y="3065"/>
                    </a:lnTo>
                    <a:lnTo>
                      <a:pt x="2283" y="3058"/>
                    </a:lnTo>
                    <a:lnTo>
                      <a:pt x="2326" y="3048"/>
                    </a:lnTo>
                    <a:lnTo>
                      <a:pt x="2370" y="3038"/>
                    </a:lnTo>
                    <a:lnTo>
                      <a:pt x="2413" y="3025"/>
                    </a:lnTo>
                    <a:lnTo>
                      <a:pt x="2453" y="3008"/>
                    </a:lnTo>
                    <a:lnTo>
                      <a:pt x="2497" y="2988"/>
                    </a:lnTo>
                    <a:lnTo>
                      <a:pt x="2533" y="2965"/>
                    </a:lnTo>
                    <a:lnTo>
                      <a:pt x="2573" y="2935"/>
                    </a:lnTo>
                    <a:lnTo>
                      <a:pt x="2610" y="2905"/>
                    </a:lnTo>
                    <a:lnTo>
                      <a:pt x="2672" y="2848"/>
                    </a:lnTo>
                    <a:lnTo>
                      <a:pt x="2736" y="2792"/>
                    </a:lnTo>
                    <a:lnTo>
                      <a:pt x="2799" y="2735"/>
                    </a:lnTo>
                    <a:lnTo>
                      <a:pt x="2866" y="2683"/>
                    </a:lnTo>
                    <a:lnTo>
                      <a:pt x="2932" y="2632"/>
                    </a:lnTo>
                    <a:lnTo>
                      <a:pt x="2999" y="2583"/>
                    </a:lnTo>
                    <a:lnTo>
                      <a:pt x="3066" y="2533"/>
                    </a:lnTo>
                    <a:lnTo>
                      <a:pt x="3136" y="2489"/>
                    </a:lnTo>
                    <a:lnTo>
                      <a:pt x="3208" y="2449"/>
                    </a:lnTo>
                    <a:lnTo>
                      <a:pt x="3282" y="2412"/>
                    </a:lnTo>
                    <a:lnTo>
                      <a:pt x="3355" y="2382"/>
                    </a:lnTo>
                    <a:lnTo>
                      <a:pt x="3432" y="2352"/>
                    </a:lnTo>
                    <a:lnTo>
                      <a:pt x="3512" y="2333"/>
                    </a:lnTo>
                    <a:lnTo>
                      <a:pt x="3591" y="2315"/>
                    </a:lnTo>
                    <a:lnTo>
                      <a:pt x="3675" y="2310"/>
                    </a:lnTo>
                    <a:lnTo>
                      <a:pt x="3761" y="2306"/>
                    </a:lnTo>
                    <a:lnTo>
                      <a:pt x="3785" y="2306"/>
                    </a:lnTo>
                    <a:lnTo>
                      <a:pt x="3808" y="2303"/>
                    </a:lnTo>
                    <a:lnTo>
                      <a:pt x="3825" y="2306"/>
                    </a:lnTo>
                    <a:lnTo>
                      <a:pt x="3841" y="2313"/>
                    </a:lnTo>
                    <a:lnTo>
                      <a:pt x="3891" y="2343"/>
                    </a:lnTo>
                    <a:lnTo>
                      <a:pt x="3944" y="2376"/>
                    </a:lnTo>
                    <a:lnTo>
                      <a:pt x="4001" y="2407"/>
                    </a:lnTo>
                    <a:lnTo>
                      <a:pt x="4058" y="2436"/>
                    </a:lnTo>
                    <a:lnTo>
                      <a:pt x="4114" y="2466"/>
                    </a:lnTo>
                    <a:lnTo>
                      <a:pt x="4170" y="2489"/>
                    </a:lnTo>
                    <a:lnTo>
                      <a:pt x="4224" y="2506"/>
                    </a:lnTo>
                    <a:lnTo>
                      <a:pt x="4277" y="2519"/>
                    </a:lnTo>
                    <a:lnTo>
                      <a:pt x="4277" y="24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82" name="Freeform 382">
                <a:extLst>
                  <a:ext uri="{FF2B5EF4-FFF2-40B4-BE49-F238E27FC236}">
                    <a16:creationId xmlns:a16="http://schemas.microsoft.com/office/drawing/2014/main" id="{EB37B830-20D9-81CF-A13D-2F9C61C5D523}"/>
                  </a:ext>
                </a:extLst>
              </p:cNvPr>
              <p:cNvSpPr>
                <a:spLocks/>
              </p:cNvSpPr>
              <p:nvPr/>
            </p:nvSpPr>
            <p:spPr bwMode="auto">
              <a:xfrm>
                <a:off x="1747" y="2674"/>
                <a:ext cx="1425" cy="1027"/>
              </a:xfrm>
              <a:custGeom>
                <a:avLst/>
                <a:gdLst>
                  <a:gd name="T0" fmla="*/ 4093 w 4277"/>
                  <a:gd name="T1" fmla="*/ 2382 h 3082"/>
                  <a:gd name="T2" fmla="*/ 3891 w 4277"/>
                  <a:gd name="T3" fmla="*/ 2266 h 3082"/>
                  <a:gd name="T4" fmla="*/ 3801 w 4277"/>
                  <a:gd name="T5" fmla="*/ 2246 h 3082"/>
                  <a:gd name="T6" fmla="*/ 3528 w 4277"/>
                  <a:gd name="T7" fmla="*/ 2276 h 3082"/>
                  <a:gd name="T8" fmla="*/ 3208 w 4277"/>
                  <a:gd name="T9" fmla="*/ 2396 h 3082"/>
                  <a:gd name="T10" fmla="*/ 2912 w 4277"/>
                  <a:gd name="T11" fmla="*/ 2583 h 3082"/>
                  <a:gd name="T12" fmla="*/ 2642 w 4277"/>
                  <a:gd name="T13" fmla="*/ 2802 h 3082"/>
                  <a:gd name="T14" fmla="*/ 2470 w 4277"/>
                  <a:gd name="T15" fmla="*/ 2939 h 3082"/>
                  <a:gd name="T16" fmla="*/ 2309 w 4277"/>
                  <a:gd name="T17" fmla="*/ 2992 h 3082"/>
                  <a:gd name="T18" fmla="*/ 2133 w 4277"/>
                  <a:gd name="T19" fmla="*/ 3012 h 3082"/>
                  <a:gd name="T20" fmla="*/ 1933 w 4277"/>
                  <a:gd name="T21" fmla="*/ 3018 h 3082"/>
                  <a:gd name="T22" fmla="*/ 1724 w 4277"/>
                  <a:gd name="T23" fmla="*/ 3022 h 3082"/>
                  <a:gd name="T24" fmla="*/ 1518 w 4277"/>
                  <a:gd name="T25" fmla="*/ 3018 h 3082"/>
                  <a:gd name="T26" fmla="*/ 1261 w 4277"/>
                  <a:gd name="T27" fmla="*/ 2998 h 3082"/>
                  <a:gd name="T28" fmla="*/ 1002 w 4277"/>
                  <a:gd name="T29" fmla="*/ 2968 h 3082"/>
                  <a:gd name="T30" fmla="*/ 786 w 4277"/>
                  <a:gd name="T31" fmla="*/ 2899 h 3082"/>
                  <a:gd name="T32" fmla="*/ 609 w 4277"/>
                  <a:gd name="T33" fmla="*/ 2742 h 3082"/>
                  <a:gd name="T34" fmla="*/ 490 w 4277"/>
                  <a:gd name="T35" fmla="*/ 2509 h 3082"/>
                  <a:gd name="T36" fmla="*/ 382 w 4277"/>
                  <a:gd name="T37" fmla="*/ 2260 h 3082"/>
                  <a:gd name="T38" fmla="*/ 279 w 4277"/>
                  <a:gd name="T39" fmla="*/ 2096 h 3082"/>
                  <a:gd name="T40" fmla="*/ 226 w 4277"/>
                  <a:gd name="T41" fmla="*/ 1980 h 3082"/>
                  <a:gd name="T42" fmla="*/ 149 w 4277"/>
                  <a:gd name="T43" fmla="*/ 1763 h 3082"/>
                  <a:gd name="T44" fmla="*/ 46 w 4277"/>
                  <a:gd name="T45" fmla="*/ 1498 h 3082"/>
                  <a:gd name="T46" fmla="*/ 83 w 4277"/>
                  <a:gd name="T47" fmla="*/ 1248 h 3082"/>
                  <a:gd name="T48" fmla="*/ 129 w 4277"/>
                  <a:gd name="T49" fmla="*/ 984 h 3082"/>
                  <a:gd name="T50" fmla="*/ 192 w 4277"/>
                  <a:gd name="T51" fmla="*/ 716 h 3082"/>
                  <a:gd name="T52" fmla="*/ 343 w 4277"/>
                  <a:gd name="T53" fmla="*/ 475 h 3082"/>
                  <a:gd name="T54" fmla="*/ 555 w 4277"/>
                  <a:gd name="T55" fmla="*/ 279 h 3082"/>
                  <a:gd name="T56" fmla="*/ 802 w 4277"/>
                  <a:gd name="T57" fmla="*/ 140 h 3082"/>
                  <a:gd name="T58" fmla="*/ 988 w 4277"/>
                  <a:gd name="T59" fmla="*/ 33 h 3082"/>
                  <a:gd name="T60" fmla="*/ 965 w 4277"/>
                  <a:gd name="T61" fmla="*/ 3 h 3082"/>
                  <a:gd name="T62" fmla="*/ 802 w 4277"/>
                  <a:gd name="T63" fmla="*/ 70 h 3082"/>
                  <a:gd name="T64" fmla="*/ 525 w 4277"/>
                  <a:gd name="T65" fmla="*/ 249 h 3082"/>
                  <a:gd name="T66" fmla="*/ 286 w 4277"/>
                  <a:gd name="T67" fmla="*/ 485 h 3082"/>
                  <a:gd name="T68" fmla="*/ 129 w 4277"/>
                  <a:gd name="T69" fmla="*/ 761 h 3082"/>
                  <a:gd name="T70" fmla="*/ 73 w 4277"/>
                  <a:gd name="T71" fmla="*/ 1038 h 3082"/>
                  <a:gd name="T72" fmla="*/ 26 w 4277"/>
                  <a:gd name="T73" fmla="*/ 1301 h 3082"/>
                  <a:gd name="T74" fmla="*/ 13 w 4277"/>
                  <a:gd name="T75" fmla="*/ 1550 h 3082"/>
                  <a:gd name="T76" fmla="*/ 129 w 4277"/>
                  <a:gd name="T77" fmla="*/ 1833 h 3082"/>
                  <a:gd name="T78" fmla="*/ 189 w 4277"/>
                  <a:gd name="T79" fmla="*/ 2019 h 3082"/>
                  <a:gd name="T80" fmla="*/ 253 w 4277"/>
                  <a:gd name="T81" fmla="*/ 2139 h 3082"/>
                  <a:gd name="T82" fmla="*/ 366 w 4277"/>
                  <a:gd name="T83" fmla="*/ 2333 h 3082"/>
                  <a:gd name="T84" fmla="*/ 465 w 4277"/>
                  <a:gd name="T85" fmla="*/ 2592 h 3082"/>
                  <a:gd name="T86" fmla="*/ 596 w 4277"/>
                  <a:gd name="T87" fmla="*/ 2819 h 3082"/>
                  <a:gd name="T88" fmla="*/ 778 w 4277"/>
                  <a:gd name="T89" fmla="*/ 2955 h 3082"/>
                  <a:gd name="T90" fmla="*/ 1005 w 4277"/>
                  <a:gd name="T91" fmla="*/ 3022 h 3082"/>
                  <a:gd name="T92" fmla="*/ 1272 w 4277"/>
                  <a:gd name="T93" fmla="*/ 3055 h 3082"/>
                  <a:gd name="T94" fmla="*/ 1518 w 4277"/>
                  <a:gd name="T95" fmla="*/ 3075 h 3082"/>
                  <a:gd name="T96" fmla="*/ 1767 w 4277"/>
                  <a:gd name="T97" fmla="*/ 3082 h 3082"/>
                  <a:gd name="T98" fmla="*/ 1986 w 4277"/>
                  <a:gd name="T99" fmla="*/ 3078 h 3082"/>
                  <a:gd name="T100" fmla="*/ 2190 w 4277"/>
                  <a:gd name="T101" fmla="*/ 3072 h 3082"/>
                  <a:gd name="T102" fmla="*/ 2370 w 4277"/>
                  <a:gd name="T103" fmla="*/ 3038 h 3082"/>
                  <a:gd name="T104" fmla="*/ 2533 w 4277"/>
                  <a:gd name="T105" fmla="*/ 2965 h 3082"/>
                  <a:gd name="T106" fmla="*/ 2736 w 4277"/>
                  <a:gd name="T107" fmla="*/ 2792 h 3082"/>
                  <a:gd name="T108" fmla="*/ 2999 w 4277"/>
                  <a:gd name="T109" fmla="*/ 2583 h 3082"/>
                  <a:gd name="T110" fmla="*/ 3282 w 4277"/>
                  <a:gd name="T111" fmla="*/ 2412 h 3082"/>
                  <a:gd name="T112" fmla="*/ 3591 w 4277"/>
                  <a:gd name="T113" fmla="*/ 2315 h 3082"/>
                  <a:gd name="T114" fmla="*/ 3808 w 4277"/>
                  <a:gd name="T115" fmla="*/ 2303 h 3082"/>
                  <a:gd name="T116" fmla="*/ 3944 w 4277"/>
                  <a:gd name="T117" fmla="*/ 2376 h 3082"/>
                  <a:gd name="T118" fmla="*/ 4170 w 4277"/>
                  <a:gd name="T119" fmla="*/ 2489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77" h="3082">
                    <a:moveTo>
                      <a:pt x="4277" y="2446"/>
                    </a:moveTo>
                    <a:lnTo>
                      <a:pt x="4217" y="2436"/>
                    </a:lnTo>
                    <a:lnTo>
                      <a:pt x="4154" y="2412"/>
                    </a:lnTo>
                    <a:lnTo>
                      <a:pt x="4093" y="2382"/>
                    </a:lnTo>
                    <a:lnTo>
                      <a:pt x="4034" y="2350"/>
                    </a:lnTo>
                    <a:lnTo>
                      <a:pt x="3981" y="2315"/>
                    </a:lnTo>
                    <a:lnTo>
                      <a:pt x="3931" y="2286"/>
                    </a:lnTo>
                    <a:lnTo>
                      <a:pt x="3891" y="2266"/>
                    </a:lnTo>
                    <a:lnTo>
                      <a:pt x="3857" y="2256"/>
                    </a:lnTo>
                    <a:lnTo>
                      <a:pt x="3841" y="2256"/>
                    </a:lnTo>
                    <a:lnTo>
                      <a:pt x="3821" y="2250"/>
                    </a:lnTo>
                    <a:lnTo>
                      <a:pt x="3801" y="2246"/>
                    </a:lnTo>
                    <a:lnTo>
                      <a:pt x="3781" y="2246"/>
                    </a:lnTo>
                    <a:lnTo>
                      <a:pt x="3695" y="2250"/>
                    </a:lnTo>
                    <a:lnTo>
                      <a:pt x="3611" y="2260"/>
                    </a:lnTo>
                    <a:lnTo>
                      <a:pt x="3528" y="2276"/>
                    </a:lnTo>
                    <a:lnTo>
                      <a:pt x="3449" y="2295"/>
                    </a:lnTo>
                    <a:lnTo>
                      <a:pt x="3369" y="2327"/>
                    </a:lnTo>
                    <a:lnTo>
                      <a:pt x="3288" y="2359"/>
                    </a:lnTo>
                    <a:lnTo>
                      <a:pt x="3208" y="2396"/>
                    </a:lnTo>
                    <a:lnTo>
                      <a:pt x="3132" y="2436"/>
                    </a:lnTo>
                    <a:lnTo>
                      <a:pt x="3059" y="2482"/>
                    </a:lnTo>
                    <a:lnTo>
                      <a:pt x="2985" y="2533"/>
                    </a:lnTo>
                    <a:lnTo>
                      <a:pt x="2912" y="2583"/>
                    </a:lnTo>
                    <a:lnTo>
                      <a:pt x="2843" y="2635"/>
                    </a:lnTo>
                    <a:lnTo>
                      <a:pt x="2773" y="2689"/>
                    </a:lnTo>
                    <a:lnTo>
                      <a:pt x="2706" y="2745"/>
                    </a:lnTo>
                    <a:lnTo>
                      <a:pt x="2642" y="2802"/>
                    </a:lnTo>
                    <a:lnTo>
                      <a:pt x="2579" y="2859"/>
                    </a:lnTo>
                    <a:lnTo>
                      <a:pt x="2542" y="2888"/>
                    </a:lnTo>
                    <a:lnTo>
                      <a:pt x="2507" y="2916"/>
                    </a:lnTo>
                    <a:lnTo>
                      <a:pt x="2470" y="2939"/>
                    </a:lnTo>
                    <a:lnTo>
                      <a:pt x="2430" y="2955"/>
                    </a:lnTo>
                    <a:lnTo>
                      <a:pt x="2393" y="2971"/>
                    </a:lnTo>
                    <a:lnTo>
                      <a:pt x="2353" y="2985"/>
                    </a:lnTo>
                    <a:lnTo>
                      <a:pt x="2309" y="2992"/>
                    </a:lnTo>
                    <a:lnTo>
                      <a:pt x="2269" y="3002"/>
                    </a:lnTo>
                    <a:lnTo>
                      <a:pt x="2226" y="3005"/>
                    </a:lnTo>
                    <a:lnTo>
                      <a:pt x="2180" y="3012"/>
                    </a:lnTo>
                    <a:lnTo>
                      <a:pt x="2133" y="3012"/>
                    </a:lnTo>
                    <a:lnTo>
                      <a:pt x="2087" y="3015"/>
                    </a:lnTo>
                    <a:lnTo>
                      <a:pt x="2037" y="3015"/>
                    </a:lnTo>
                    <a:lnTo>
                      <a:pt x="1986" y="3015"/>
                    </a:lnTo>
                    <a:lnTo>
                      <a:pt x="1933" y="3018"/>
                    </a:lnTo>
                    <a:lnTo>
                      <a:pt x="1881" y="3018"/>
                    </a:lnTo>
                    <a:lnTo>
                      <a:pt x="1831" y="3018"/>
                    </a:lnTo>
                    <a:lnTo>
                      <a:pt x="1780" y="3022"/>
                    </a:lnTo>
                    <a:lnTo>
                      <a:pt x="1724" y="3022"/>
                    </a:lnTo>
                    <a:lnTo>
                      <a:pt x="1671" y="3022"/>
                    </a:lnTo>
                    <a:lnTo>
                      <a:pt x="1617" y="3022"/>
                    </a:lnTo>
                    <a:lnTo>
                      <a:pt x="1568" y="3022"/>
                    </a:lnTo>
                    <a:lnTo>
                      <a:pt x="1518" y="3018"/>
                    </a:lnTo>
                    <a:lnTo>
                      <a:pt x="1474" y="3015"/>
                    </a:lnTo>
                    <a:lnTo>
                      <a:pt x="1401" y="3008"/>
                    </a:lnTo>
                    <a:lnTo>
                      <a:pt x="1327" y="3002"/>
                    </a:lnTo>
                    <a:lnTo>
                      <a:pt x="1261" y="2998"/>
                    </a:lnTo>
                    <a:lnTo>
                      <a:pt x="1191" y="2992"/>
                    </a:lnTo>
                    <a:lnTo>
                      <a:pt x="1128" y="2985"/>
                    </a:lnTo>
                    <a:lnTo>
                      <a:pt x="1064" y="2978"/>
                    </a:lnTo>
                    <a:lnTo>
                      <a:pt x="1002" y="2968"/>
                    </a:lnTo>
                    <a:lnTo>
                      <a:pt x="945" y="2955"/>
                    </a:lnTo>
                    <a:lnTo>
                      <a:pt x="888" y="2941"/>
                    </a:lnTo>
                    <a:lnTo>
                      <a:pt x="835" y="2922"/>
                    </a:lnTo>
                    <a:lnTo>
                      <a:pt x="786" y="2899"/>
                    </a:lnTo>
                    <a:lnTo>
                      <a:pt x="735" y="2868"/>
                    </a:lnTo>
                    <a:lnTo>
                      <a:pt x="692" y="2832"/>
                    </a:lnTo>
                    <a:lnTo>
                      <a:pt x="649" y="2792"/>
                    </a:lnTo>
                    <a:lnTo>
                      <a:pt x="609" y="2742"/>
                    </a:lnTo>
                    <a:lnTo>
                      <a:pt x="572" y="2685"/>
                    </a:lnTo>
                    <a:lnTo>
                      <a:pt x="542" y="2632"/>
                    </a:lnTo>
                    <a:lnTo>
                      <a:pt x="515" y="2572"/>
                    </a:lnTo>
                    <a:lnTo>
                      <a:pt x="490" y="2509"/>
                    </a:lnTo>
                    <a:lnTo>
                      <a:pt x="465" y="2446"/>
                    </a:lnTo>
                    <a:lnTo>
                      <a:pt x="439" y="2382"/>
                    </a:lnTo>
                    <a:lnTo>
                      <a:pt x="410" y="2319"/>
                    </a:lnTo>
                    <a:lnTo>
                      <a:pt x="382" y="2260"/>
                    </a:lnTo>
                    <a:lnTo>
                      <a:pt x="349" y="2203"/>
                    </a:lnTo>
                    <a:lnTo>
                      <a:pt x="323" y="2163"/>
                    </a:lnTo>
                    <a:lnTo>
                      <a:pt x="299" y="2126"/>
                    </a:lnTo>
                    <a:lnTo>
                      <a:pt x="279" y="2096"/>
                    </a:lnTo>
                    <a:lnTo>
                      <a:pt x="263" y="2066"/>
                    </a:lnTo>
                    <a:lnTo>
                      <a:pt x="249" y="2039"/>
                    </a:lnTo>
                    <a:lnTo>
                      <a:pt x="236" y="2010"/>
                    </a:lnTo>
                    <a:lnTo>
                      <a:pt x="226" y="1980"/>
                    </a:lnTo>
                    <a:lnTo>
                      <a:pt x="219" y="1947"/>
                    </a:lnTo>
                    <a:lnTo>
                      <a:pt x="202" y="1893"/>
                    </a:lnTo>
                    <a:lnTo>
                      <a:pt x="180" y="1830"/>
                    </a:lnTo>
                    <a:lnTo>
                      <a:pt x="149" y="1763"/>
                    </a:lnTo>
                    <a:lnTo>
                      <a:pt x="117" y="1694"/>
                    </a:lnTo>
                    <a:lnTo>
                      <a:pt x="85" y="1624"/>
                    </a:lnTo>
                    <a:lnTo>
                      <a:pt x="60" y="1557"/>
                    </a:lnTo>
                    <a:lnTo>
                      <a:pt x="46" y="1498"/>
                    </a:lnTo>
                    <a:lnTo>
                      <a:pt x="46" y="1444"/>
                    </a:lnTo>
                    <a:lnTo>
                      <a:pt x="60" y="1377"/>
                    </a:lnTo>
                    <a:lnTo>
                      <a:pt x="73" y="1314"/>
                    </a:lnTo>
                    <a:lnTo>
                      <a:pt x="83" y="1248"/>
                    </a:lnTo>
                    <a:lnTo>
                      <a:pt x="97" y="1181"/>
                    </a:lnTo>
                    <a:lnTo>
                      <a:pt x="106" y="1115"/>
                    </a:lnTo>
                    <a:lnTo>
                      <a:pt x="120" y="1048"/>
                    </a:lnTo>
                    <a:lnTo>
                      <a:pt x="129" y="984"/>
                    </a:lnTo>
                    <a:lnTo>
                      <a:pt x="137" y="917"/>
                    </a:lnTo>
                    <a:lnTo>
                      <a:pt x="149" y="848"/>
                    </a:lnTo>
                    <a:lnTo>
                      <a:pt x="169" y="782"/>
                    </a:lnTo>
                    <a:lnTo>
                      <a:pt x="192" y="716"/>
                    </a:lnTo>
                    <a:lnTo>
                      <a:pt x="222" y="652"/>
                    </a:lnTo>
                    <a:lnTo>
                      <a:pt x="259" y="589"/>
                    </a:lnTo>
                    <a:lnTo>
                      <a:pt x="299" y="532"/>
                    </a:lnTo>
                    <a:lnTo>
                      <a:pt x="343" y="475"/>
                    </a:lnTo>
                    <a:lnTo>
                      <a:pt x="393" y="420"/>
                    </a:lnTo>
                    <a:lnTo>
                      <a:pt x="442" y="368"/>
                    </a:lnTo>
                    <a:lnTo>
                      <a:pt x="499" y="323"/>
                    </a:lnTo>
                    <a:lnTo>
                      <a:pt x="555" y="279"/>
                    </a:lnTo>
                    <a:lnTo>
                      <a:pt x="616" y="239"/>
                    </a:lnTo>
                    <a:lnTo>
                      <a:pt x="675" y="199"/>
                    </a:lnTo>
                    <a:lnTo>
                      <a:pt x="738" y="166"/>
                    </a:lnTo>
                    <a:lnTo>
                      <a:pt x="802" y="140"/>
                    </a:lnTo>
                    <a:lnTo>
                      <a:pt x="865" y="112"/>
                    </a:lnTo>
                    <a:lnTo>
                      <a:pt x="988" y="70"/>
                    </a:lnTo>
                    <a:lnTo>
                      <a:pt x="988" y="52"/>
                    </a:lnTo>
                    <a:lnTo>
                      <a:pt x="988" y="33"/>
                    </a:lnTo>
                    <a:lnTo>
                      <a:pt x="988" y="16"/>
                    </a:lnTo>
                    <a:lnTo>
                      <a:pt x="988" y="0"/>
                    </a:lnTo>
                    <a:lnTo>
                      <a:pt x="975" y="3"/>
                    </a:lnTo>
                    <a:lnTo>
                      <a:pt x="965" y="3"/>
                    </a:lnTo>
                    <a:lnTo>
                      <a:pt x="952" y="6"/>
                    </a:lnTo>
                    <a:lnTo>
                      <a:pt x="942" y="10"/>
                    </a:lnTo>
                    <a:lnTo>
                      <a:pt x="872" y="36"/>
                    </a:lnTo>
                    <a:lnTo>
                      <a:pt x="802" y="70"/>
                    </a:lnTo>
                    <a:lnTo>
                      <a:pt x="731" y="109"/>
                    </a:lnTo>
                    <a:lnTo>
                      <a:pt x="662" y="152"/>
                    </a:lnTo>
                    <a:lnTo>
                      <a:pt x="592" y="199"/>
                    </a:lnTo>
                    <a:lnTo>
                      <a:pt x="525" y="249"/>
                    </a:lnTo>
                    <a:lnTo>
                      <a:pt x="459" y="306"/>
                    </a:lnTo>
                    <a:lnTo>
                      <a:pt x="398" y="363"/>
                    </a:lnTo>
                    <a:lnTo>
                      <a:pt x="339" y="422"/>
                    </a:lnTo>
                    <a:lnTo>
                      <a:pt x="286" y="485"/>
                    </a:lnTo>
                    <a:lnTo>
                      <a:pt x="239" y="552"/>
                    </a:lnTo>
                    <a:lnTo>
                      <a:pt x="197" y="622"/>
                    </a:lnTo>
                    <a:lnTo>
                      <a:pt x="160" y="692"/>
                    </a:lnTo>
                    <a:lnTo>
                      <a:pt x="129" y="761"/>
                    </a:lnTo>
                    <a:lnTo>
                      <a:pt x="106" y="832"/>
                    </a:lnTo>
                    <a:lnTo>
                      <a:pt x="93" y="905"/>
                    </a:lnTo>
                    <a:lnTo>
                      <a:pt x="83" y="972"/>
                    </a:lnTo>
                    <a:lnTo>
                      <a:pt x="73" y="1038"/>
                    </a:lnTo>
                    <a:lnTo>
                      <a:pt x="63" y="1105"/>
                    </a:lnTo>
                    <a:lnTo>
                      <a:pt x="50" y="1168"/>
                    </a:lnTo>
                    <a:lnTo>
                      <a:pt x="36" y="1234"/>
                    </a:lnTo>
                    <a:lnTo>
                      <a:pt x="26" y="1301"/>
                    </a:lnTo>
                    <a:lnTo>
                      <a:pt x="13" y="1367"/>
                    </a:lnTo>
                    <a:lnTo>
                      <a:pt x="0" y="1434"/>
                    </a:lnTo>
                    <a:lnTo>
                      <a:pt x="0" y="1487"/>
                    </a:lnTo>
                    <a:lnTo>
                      <a:pt x="13" y="1550"/>
                    </a:lnTo>
                    <a:lnTo>
                      <a:pt x="36" y="1620"/>
                    </a:lnTo>
                    <a:lnTo>
                      <a:pt x="67" y="1694"/>
                    </a:lnTo>
                    <a:lnTo>
                      <a:pt x="100" y="1763"/>
                    </a:lnTo>
                    <a:lnTo>
                      <a:pt x="129" y="1833"/>
                    </a:lnTo>
                    <a:lnTo>
                      <a:pt x="152" y="1897"/>
                    </a:lnTo>
                    <a:lnTo>
                      <a:pt x="169" y="1953"/>
                    </a:lnTo>
                    <a:lnTo>
                      <a:pt x="177" y="1990"/>
                    </a:lnTo>
                    <a:lnTo>
                      <a:pt x="189" y="2019"/>
                    </a:lnTo>
                    <a:lnTo>
                      <a:pt x="199" y="2050"/>
                    </a:lnTo>
                    <a:lnTo>
                      <a:pt x="216" y="2076"/>
                    </a:lnTo>
                    <a:lnTo>
                      <a:pt x="232" y="2106"/>
                    </a:lnTo>
                    <a:lnTo>
                      <a:pt x="253" y="2139"/>
                    </a:lnTo>
                    <a:lnTo>
                      <a:pt x="276" y="2173"/>
                    </a:lnTo>
                    <a:lnTo>
                      <a:pt x="303" y="2216"/>
                    </a:lnTo>
                    <a:lnTo>
                      <a:pt x="336" y="2273"/>
                    </a:lnTo>
                    <a:lnTo>
                      <a:pt x="366" y="2333"/>
                    </a:lnTo>
                    <a:lnTo>
                      <a:pt x="393" y="2399"/>
                    </a:lnTo>
                    <a:lnTo>
                      <a:pt x="416" y="2462"/>
                    </a:lnTo>
                    <a:lnTo>
                      <a:pt x="439" y="2529"/>
                    </a:lnTo>
                    <a:lnTo>
                      <a:pt x="465" y="2592"/>
                    </a:lnTo>
                    <a:lnTo>
                      <a:pt x="490" y="2652"/>
                    </a:lnTo>
                    <a:lnTo>
                      <a:pt x="519" y="2709"/>
                    </a:lnTo>
                    <a:lnTo>
                      <a:pt x="555" y="2765"/>
                    </a:lnTo>
                    <a:lnTo>
                      <a:pt x="596" y="2819"/>
                    </a:lnTo>
                    <a:lnTo>
                      <a:pt x="639" y="2862"/>
                    </a:lnTo>
                    <a:lnTo>
                      <a:pt x="682" y="2899"/>
                    </a:lnTo>
                    <a:lnTo>
                      <a:pt x="729" y="2928"/>
                    </a:lnTo>
                    <a:lnTo>
                      <a:pt x="778" y="2955"/>
                    </a:lnTo>
                    <a:lnTo>
                      <a:pt x="832" y="2978"/>
                    </a:lnTo>
                    <a:lnTo>
                      <a:pt x="888" y="2995"/>
                    </a:lnTo>
                    <a:lnTo>
                      <a:pt x="945" y="3012"/>
                    </a:lnTo>
                    <a:lnTo>
                      <a:pt x="1005" y="3022"/>
                    </a:lnTo>
                    <a:lnTo>
                      <a:pt x="1068" y="3032"/>
                    </a:lnTo>
                    <a:lnTo>
                      <a:pt x="1131" y="3042"/>
                    </a:lnTo>
                    <a:lnTo>
                      <a:pt x="1201" y="3048"/>
                    </a:lnTo>
                    <a:lnTo>
                      <a:pt x="1272" y="3055"/>
                    </a:lnTo>
                    <a:lnTo>
                      <a:pt x="1341" y="3062"/>
                    </a:lnTo>
                    <a:lnTo>
                      <a:pt x="1417" y="3068"/>
                    </a:lnTo>
                    <a:lnTo>
                      <a:pt x="1464" y="3072"/>
                    </a:lnTo>
                    <a:lnTo>
                      <a:pt x="1518" y="3075"/>
                    </a:lnTo>
                    <a:lnTo>
                      <a:pt x="1577" y="3078"/>
                    </a:lnTo>
                    <a:lnTo>
                      <a:pt x="1640" y="3078"/>
                    </a:lnTo>
                    <a:lnTo>
                      <a:pt x="1704" y="3082"/>
                    </a:lnTo>
                    <a:lnTo>
                      <a:pt x="1767" y="3082"/>
                    </a:lnTo>
                    <a:lnTo>
                      <a:pt x="1824" y="3082"/>
                    </a:lnTo>
                    <a:lnTo>
                      <a:pt x="1877" y="3082"/>
                    </a:lnTo>
                    <a:lnTo>
                      <a:pt x="1933" y="3082"/>
                    </a:lnTo>
                    <a:lnTo>
                      <a:pt x="1986" y="3078"/>
                    </a:lnTo>
                    <a:lnTo>
                      <a:pt x="2040" y="3078"/>
                    </a:lnTo>
                    <a:lnTo>
                      <a:pt x="2090" y="3075"/>
                    </a:lnTo>
                    <a:lnTo>
                      <a:pt x="2140" y="3075"/>
                    </a:lnTo>
                    <a:lnTo>
                      <a:pt x="2190" y="3072"/>
                    </a:lnTo>
                    <a:lnTo>
                      <a:pt x="2237" y="3065"/>
                    </a:lnTo>
                    <a:lnTo>
                      <a:pt x="2283" y="3058"/>
                    </a:lnTo>
                    <a:lnTo>
                      <a:pt x="2326" y="3048"/>
                    </a:lnTo>
                    <a:lnTo>
                      <a:pt x="2370" y="3038"/>
                    </a:lnTo>
                    <a:lnTo>
                      <a:pt x="2413" y="3025"/>
                    </a:lnTo>
                    <a:lnTo>
                      <a:pt x="2453" y="3008"/>
                    </a:lnTo>
                    <a:lnTo>
                      <a:pt x="2497" y="2988"/>
                    </a:lnTo>
                    <a:lnTo>
                      <a:pt x="2533" y="2965"/>
                    </a:lnTo>
                    <a:lnTo>
                      <a:pt x="2573" y="2935"/>
                    </a:lnTo>
                    <a:lnTo>
                      <a:pt x="2610" y="2905"/>
                    </a:lnTo>
                    <a:lnTo>
                      <a:pt x="2672" y="2848"/>
                    </a:lnTo>
                    <a:lnTo>
                      <a:pt x="2736" y="2792"/>
                    </a:lnTo>
                    <a:lnTo>
                      <a:pt x="2799" y="2735"/>
                    </a:lnTo>
                    <a:lnTo>
                      <a:pt x="2866" y="2683"/>
                    </a:lnTo>
                    <a:lnTo>
                      <a:pt x="2932" y="2632"/>
                    </a:lnTo>
                    <a:lnTo>
                      <a:pt x="2999" y="2583"/>
                    </a:lnTo>
                    <a:lnTo>
                      <a:pt x="3066" y="2533"/>
                    </a:lnTo>
                    <a:lnTo>
                      <a:pt x="3136" y="2489"/>
                    </a:lnTo>
                    <a:lnTo>
                      <a:pt x="3208" y="2449"/>
                    </a:lnTo>
                    <a:lnTo>
                      <a:pt x="3282" y="2412"/>
                    </a:lnTo>
                    <a:lnTo>
                      <a:pt x="3355" y="2382"/>
                    </a:lnTo>
                    <a:lnTo>
                      <a:pt x="3432" y="2352"/>
                    </a:lnTo>
                    <a:lnTo>
                      <a:pt x="3512" y="2333"/>
                    </a:lnTo>
                    <a:lnTo>
                      <a:pt x="3591" y="2315"/>
                    </a:lnTo>
                    <a:lnTo>
                      <a:pt x="3675" y="2310"/>
                    </a:lnTo>
                    <a:lnTo>
                      <a:pt x="3761" y="2306"/>
                    </a:lnTo>
                    <a:lnTo>
                      <a:pt x="3785" y="2306"/>
                    </a:lnTo>
                    <a:lnTo>
                      <a:pt x="3808" y="2303"/>
                    </a:lnTo>
                    <a:lnTo>
                      <a:pt x="3825" y="2306"/>
                    </a:lnTo>
                    <a:lnTo>
                      <a:pt x="3841" y="2313"/>
                    </a:lnTo>
                    <a:lnTo>
                      <a:pt x="3891" y="2343"/>
                    </a:lnTo>
                    <a:lnTo>
                      <a:pt x="3944" y="2376"/>
                    </a:lnTo>
                    <a:lnTo>
                      <a:pt x="4001" y="2407"/>
                    </a:lnTo>
                    <a:lnTo>
                      <a:pt x="4058" y="2436"/>
                    </a:lnTo>
                    <a:lnTo>
                      <a:pt x="4114" y="2466"/>
                    </a:lnTo>
                    <a:lnTo>
                      <a:pt x="4170" y="2489"/>
                    </a:lnTo>
                    <a:lnTo>
                      <a:pt x="4224" y="2506"/>
                    </a:lnTo>
                    <a:lnTo>
                      <a:pt x="4277" y="2519"/>
                    </a:lnTo>
                    <a:lnTo>
                      <a:pt x="4277" y="24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83" name="Freeform 383">
                <a:extLst>
                  <a:ext uri="{FF2B5EF4-FFF2-40B4-BE49-F238E27FC236}">
                    <a16:creationId xmlns:a16="http://schemas.microsoft.com/office/drawing/2014/main" id="{FB64B681-C8F4-7F76-23A9-DF84D1D1FF2E}"/>
                  </a:ext>
                </a:extLst>
              </p:cNvPr>
              <p:cNvSpPr>
                <a:spLocks/>
              </p:cNvSpPr>
              <p:nvPr/>
            </p:nvSpPr>
            <p:spPr bwMode="auto">
              <a:xfrm>
                <a:off x="2072" y="2655"/>
                <a:ext cx="9" cy="4"/>
              </a:xfrm>
              <a:custGeom>
                <a:avLst/>
                <a:gdLst>
                  <a:gd name="T0" fmla="*/ 26 w 26"/>
                  <a:gd name="T1" fmla="*/ 13 h 13"/>
                  <a:gd name="T2" fmla="*/ 23 w 26"/>
                  <a:gd name="T3" fmla="*/ 3 h 13"/>
                  <a:gd name="T4" fmla="*/ 13 w 26"/>
                  <a:gd name="T5" fmla="*/ 0 h 13"/>
                  <a:gd name="T6" fmla="*/ 3 w 26"/>
                  <a:gd name="T7" fmla="*/ 3 h 13"/>
                  <a:gd name="T8" fmla="*/ 0 w 26"/>
                  <a:gd name="T9" fmla="*/ 13 h 13"/>
                  <a:gd name="T10" fmla="*/ 26 w 26"/>
                  <a:gd name="T11" fmla="*/ 13 h 13"/>
                </a:gdLst>
                <a:ahLst/>
                <a:cxnLst>
                  <a:cxn ang="0">
                    <a:pos x="T0" y="T1"/>
                  </a:cxn>
                  <a:cxn ang="0">
                    <a:pos x="T2" y="T3"/>
                  </a:cxn>
                  <a:cxn ang="0">
                    <a:pos x="T4" y="T5"/>
                  </a:cxn>
                  <a:cxn ang="0">
                    <a:pos x="T6" y="T7"/>
                  </a:cxn>
                  <a:cxn ang="0">
                    <a:pos x="T8" y="T9"/>
                  </a:cxn>
                  <a:cxn ang="0">
                    <a:pos x="T10" y="T11"/>
                  </a:cxn>
                </a:cxnLst>
                <a:rect l="0" t="0" r="r" b="b"/>
                <a:pathLst>
                  <a:path w="26" h="13">
                    <a:moveTo>
                      <a:pt x="26" y="13"/>
                    </a:moveTo>
                    <a:lnTo>
                      <a:pt x="23" y="3"/>
                    </a:lnTo>
                    <a:lnTo>
                      <a:pt x="13" y="0"/>
                    </a:lnTo>
                    <a:lnTo>
                      <a:pt x="3" y="3"/>
                    </a:lnTo>
                    <a:lnTo>
                      <a:pt x="0" y="13"/>
                    </a:lnTo>
                    <a:lnTo>
                      <a:pt x="2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84" name="Freeform 384">
                <a:extLst>
                  <a:ext uri="{FF2B5EF4-FFF2-40B4-BE49-F238E27FC236}">
                    <a16:creationId xmlns:a16="http://schemas.microsoft.com/office/drawing/2014/main" id="{EE8FFB50-C4C9-19CD-E5E6-740055595173}"/>
                  </a:ext>
                </a:extLst>
              </p:cNvPr>
              <p:cNvSpPr>
                <a:spLocks/>
              </p:cNvSpPr>
              <p:nvPr/>
            </p:nvSpPr>
            <p:spPr bwMode="auto">
              <a:xfrm>
                <a:off x="2072" y="2659"/>
                <a:ext cx="9" cy="46"/>
              </a:xfrm>
              <a:custGeom>
                <a:avLst/>
                <a:gdLst>
                  <a:gd name="T0" fmla="*/ 29 w 29"/>
                  <a:gd name="T1" fmla="*/ 136 h 136"/>
                  <a:gd name="T2" fmla="*/ 29 w 29"/>
                  <a:gd name="T3" fmla="*/ 120 h 136"/>
                  <a:gd name="T4" fmla="*/ 26 w 29"/>
                  <a:gd name="T5" fmla="*/ 104 h 136"/>
                  <a:gd name="T6" fmla="*/ 26 w 29"/>
                  <a:gd name="T7" fmla="*/ 84 h 136"/>
                  <a:gd name="T8" fmla="*/ 26 w 29"/>
                  <a:gd name="T9" fmla="*/ 67 h 136"/>
                  <a:gd name="T10" fmla="*/ 26 w 29"/>
                  <a:gd name="T11" fmla="*/ 50 h 136"/>
                  <a:gd name="T12" fmla="*/ 26 w 29"/>
                  <a:gd name="T13" fmla="*/ 34 h 136"/>
                  <a:gd name="T14" fmla="*/ 26 w 29"/>
                  <a:gd name="T15" fmla="*/ 17 h 136"/>
                  <a:gd name="T16" fmla="*/ 26 w 29"/>
                  <a:gd name="T17" fmla="*/ 0 h 136"/>
                  <a:gd name="T18" fmla="*/ 0 w 29"/>
                  <a:gd name="T19" fmla="*/ 0 h 136"/>
                  <a:gd name="T20" fmla="*/ 0 w 29"/>
                  <a:gd name="T21" fmla="*/ 17 h 136"/>
                  <a:gd name="T22" fmla="*/ 0 w 29"/>
                  <a:gd name="T23" fmla="*/ 34 h 136"/>
                  <a:gd name="T24" fmla="*/ 0 w 29"/>
                  <a:gd name="T25" fmla="*/ 50 h 136"/>
                  <a:gd name="T26" fmla="*/ 0 w 29"/>
                  <a:gd name="T27" fmla="*/ 67 h 136"/>
                  <a:gd name="T28" fmla="*/ 0 w 29"/>
                  <a:gd name="T29" fmla="*/ 84 h 136"/>
                  <a:gd name="T30" fmla="*/ 0 w 29"/>
                  <a:gd name="T31" fmla="*/ 104 h 136"/>
                  <a:gd name="T32" fmla="*/ 4 w 29"/>
                  <a:gd name="T33" fmla="*/ 120 h 136"/>
                  <a:gd name="T34" fmla="*/ 4 w 29"/>
                  <a:gd name="T35" fmla="*/ 136 h 136"/>
                  <a:gd name="T36" fmla="*/ 29 w 29"/>
                  <a:gd name="T3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36">
                    <a:moveTo>
                      <a:pt x="29" y="136"/>
                    </a:moveTo>
                    <a:lnTo>
                      <a:pt x="29" y="120"/>
                    </a:lnTo>
                    <a:lnTo>
                      <a:pt x="26" y="104"/>
                    </a:lnTo>
                    <a:lnTo>
                      <a:pt x="26" y="84"/>
                    </a:lnTo>
                    <a:lnTo>
                      <a:pt x="26" y="67"/>
                    </a:lnTo>
                    <a:lnTo>
                      <a:pt x="26" y="50"/>
                    </a:lnTo>
                    <a:lnTo>
                      <a:pt x="26" y="34"/>
                    </a:lnTo>
                    <a:lnTo>
                      <a:pt x="26" y="17"/>
                    </a:lnTo>
                    <a:lnTo>
                      <a:pt x="26" y="0"/>
                    </a:lnTo>
                    <a:lnTo>
                      <a:pt x="0" y="0"/>
                    </a:lnTo>
                    <a:lnTo>
                      <a:pt x="0" y="17"/>
                    </a:lnTo>
                    <a:lnTo>
                      <a:pt x="0" y="34"/>
                    </a:lnTo>
                    <a:lnTo>
                      <a:pt x="0" y="50"/>
                    </a:lnTo>
                    <a:lnTo>
                      <a:pt x="0" y="67"/>
                    </a:lnTo>
                    <a:lnTo>
                      <a:pt x="0" y="84"/>
                    </a:lnTo>
                    <a:lnTo>
                      <a:pt x="0" y="104"/>
                    </a:lnTo>
                    <a:lnTo>
                      <a:pt x="4" y="120"/>
                    </a:lnTo>
                    <a:lnTo>
                      <a:pt x="4" y="136"/>
                    </a:lnTo>
                    <a:lnTo>
                      <a:pt x="29"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85" name="Freeform 385">
                <a:extLst>
                  <a:ext uri="{FF2B5EF4-FFF2-40B4-BE49-F238E27FC236}">
                    <a16:creationId xmlns:a16="http://schemas.microsoft.com/office/drawing/2014/main" id="{0D2CAD5E-6C85-249B-33DC-A9A99DB60A9E}"/>
                  </a:ext>
                </a:extLst>
              </p:cNvPr>
              <p:cNvSpPr>
                <a:spLocks/>
              </p:cNvSpPr>
              <p:nvPr/>
            </p:nvSpPr>
            <p:spPr bwMode="auto">
              <a:xfrm>
                <a:off x="2073" y="2705"/>
                <a:ext cx="9" cy="5"/>
              </a:xfrm>
              <a:custGeom>
                <a:avLst/>
                <a:gdLst>
                  <a:gd name="T0" fmla="*/ 0 w 25"/>
                  <a:gd name="T1" fmla="*/ 0 h 14"/>
                  <a:gd name="T2" fmla="*/ 2 w 25"/>
                  <a:gd name="T3" fmla="*/ 11 h 14"/>
                  <a:gd name="T4" fmla="*/ 12 w 25"/>
                  <a:gd name="T5" fmla="*/ 14 h 14"/>
                  <a:gd name="T6" fmla="*/ 22 w 25"/>
                  <a:gd name="T7" fmla="*/ 11 h 14"/>
                  <a:gd name="T8" fmla="*/ 25 w 25"/>
                  <a:gd name="T9" fmla="*/ 0 h 14"/>
                  <a:gd name="T10" fmla="*/ 0 w 25"/>
                  <a:gd name="T11" fmla="*/ 0 h 14"/>
                </a:gdLst>
                <a:ahLst/>
                <a:cxnLst>
                  <a:cxn ang="0">
                    <a:pos x="T0" y="T1"/>
                  </a:cxn>
                  <a:cxn ang="0">
                    <a:pos x="T2" y="T3"/>
                  </a:cxn>
                  <a:cxn ang="0">
                    <a:pos x="T4" y="T5"/>
                  </a:cxn>
                  <a:cxn ang="0">
                    <a:pos x="T6" y="T7"/>
                  </a:cxn>
                  <a:cxn ang="0">
                    <a:pos x="T8" y="T9"/>
                  </a:cxn>
                  <a:cxn ang="0">
                    <a:pos x="T10" y="T11"/>
                  </a:cxn>
                </a:cxnLst>
                <a:rect l="0" t="0" r="r" b="b"/>
                <a:pathLst>
                  <a:path w="25" h="14">
                    <a:moveTo>
                      <a:pt x="0" y="0"/>
                    </a:moveTo>
                    <a:lnTo>
                      <a:pt x="2" y="11"/>
                    </a:lnTo>
                    <a:lnTo>
                      <a:pt x="12" y="14"/>
                    </a:lnTo>
                    <a:lnTo>
                      <a:pt x="22" y="11"/>
                    </a:lnTo>
                    <a:lnTo>
                      <a:pt x="2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86" name="Freeform 386">
                <a:extLst>
                  <a:ext uri="{FF2B5EF4-FFF2-40B4-BE49-F238E27FC236}">
                    <a16:creationId xmlns:a16="http://schemas.microsoft.com/office/drawing/2014/main" id="{DEADDC3F-A811-BCAA-B5A4-E3C1CAEA58D3}"/>
                  </a:ext>
                </a:extLst>
              </p:cNvPr>
              <p:cNvSpPr>
                <a:spLocks/>
              </p:cNvSpPr>
              <p:nvPr/>
            </p:nvSpPr>
            <p:spPr bwMode="auto">
              <a:xfrm>
                <a:off x="1717" y="3006"/>
                <a:ext cx="11" cy="11"/>
              </a:xfrm>
              <a:custGeom>
                <a:avLst/>
                <a:gdLst>
                  <a:gd name="T0" fmla="*/ 13 w 32"/>
                  <a:gd name="T1" fmla="*/ 0 h 33"/>
                  <a:gd name="T2" fmla="*/ 3 w 32"/>
                  <a:gd name="T3" fmla="*/ 4 h 33"/>
                  <a:gd name="T4" fmla="*/ 0 w 32"/>
                  <a:gd name="T5" fmla="*/ 14 h 33"/>
                  <a:gd name="T6" fmla="*/ 0 w 32"/>
                  <a:gd name="T7" fmla="*/ 23 h 33"/>
                  <a:gd name="T8" fmla="*/ 5 w 32"/>
                  <a:gd name="T9" fmla="*/ 29 h 33"/>
                  <a:gd name="T10" fmla="*/ 13 w 32"/>
                  <a:gd name="T11" fmla="*/ 33 h 33"/>
                  <a:gd name="T12" fmla="*/ 19 w 32"/>
                  <a:gd name="T13" fmla="*/ 29 h 33"/>
                  <a:gd name="T14" fmla="*/ 25 w 32"/>
                  <a:gd name="T15" fmla="*/ 26 h 33"/>
                  <a:gd name="T16" fmla="*/ 32 w 32"/>
                  <a:gd name="T17" fmla="*/ 26 h 33"/>
                  <a:gd name="T18" fmla="*/ 32 w 32"/>
                  <a:gd name="T19" fmla="*/ 17 h 33"/>
                  <a:gd name="T20" fmla="*/ 32 w 32"/>
                  <a:gd name="T21" fmla="*/ 6 h 33"/>
                  <a:gd name="T22" fmla="*/ 25 w 32"/>
                  <a:gd name="T23" fmla="*/ 0 h 33"/>
                  <a:gd name="T24" fmla="*/ 13 w 32"/>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13" y="0"/>
                    </a:moveTo>
                    <a:lnTo>
                      <a:pt x="3" y="4"/>
                    </a:lnTo>
                    <a:lnTo>
                      <a:pt x="0" y="14"/>
                    </a:lnTo>
                    <a:lnTo>
                      <a:pt x="0" y="23"/>
                    </a:lnTo>
                    <a:lnTo>
                      <a:pt x="5" y="29"/>
                    </a:lnTo>
                    <a:lnTo>
                      <a:pt x="13" y="33"/>
                    </a:lnTo>
                    <a:lnTo>
                      <a:pt x="19" y="29"/>
                    </a:lnTo>
                    <a:lnTo>
                      <a:pt x="25" y="26"/>
                    </a:lnTo>
                    <a:lnTo>
                      <a:pt x="32" y="26"/>
                    </a:lnTo>
                    <a:lnTo>
                      <a:pt x="32" y="17"/>
                    </a:lnTo>
                    <a:lnTo>
                      <a:pt x="32" y="6"/>
                    </a:lnTo>
                    <a:lnTo>
                      <a:pt x="25"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87" name="Freeform 387">
                <a:extLst>
                  <a:ext uri="{FF2B5EF4-FFF2-40B4-BE49-F238E27FC236}">
                    <a16:creationId xmlns:a16="http://schemas.microsoft.com/office/drawing/2014/main" id="{28636DD6-3583-2EDB-2A95-177BC89C0213}"/>
                  </a:ext>
                </a:extLst>
              </p:cNvPr>
              <p:cNvSpPr>
                <a:spLocks/>
              </p:cNvSpPr>
              <p:nvPr/>
            </p:nvSpPr>
            <p:spPr bwMode="auto">
              <a:xfrm>
                <a:off x="1717" y="3006"/>
                <a:ext cx="11" cy="11"/>
              </a:xfrm>
              <a:custGeom>
                <a:avLst/>
                <a:gdLst>
                  <a:gd name="T0" fmla="*/ 13 w 32"/>
                  <a:gd name="T1" fmla="*/ 0 h 33"/>
                  <a:gd name="T2" fmla="*/ 3 w 32"/>
                  <a:gd name="T3" fmla="*/ 4 h 33"/>
                  <a:gd name="T4" fmla="*/ 0 w 32"/>
                  <a:gd name="T5" fmla="*/ 14 h 33"/>
                  <a:gd name="T6" fmla="*/ 0 w 32"/>
                  <a:gd name="T7" fmla="*/ 23 h 33"/>
                  <a:gd name="T8" fmla="*/ 5 w 32"/>
                  <a:gd name="T9" fmla="*/ 29 h 33"/>
                  <a:gd name="T10" fmla="*/ 13 w 32"/>
                  <a:gd name="T11" fmla="*/ 33 h 33"/>
                  <a:gd name="T12" fmla="*/ 19 w 32"/>
                  <a:gd name="T13" fmla="*/ 29 h 33"/>
                  <a:gd name="T14" fmla="*/ 25 w 32"/>
                  <a:gd name="T15" fmla="*/ 26 h 33"/>
                  <a:gd name="T16" fmla="*/ 32 w 32"/>
                  <a:gd name="T17" fmla="*/ 26 h 33"/>
                  <a:gd name="T18" fmla="*/ 32 w 32"/>
                  <a:gd name="T19" fmla="*/ 17 h 33"/>
                  <a:gd name="T20" fmla="*/ 32 w 32"/>
                  <a:gd name="T21" fmla="*/ 6 h 33"/>
                  <a:gd name="T22" fmla="*/ 25 w 32"/>
                  <a:gd name="T23" fmla="*/ 0 h 33"/>
                  <a:gd name="T24" fmla="*/ 13 w 32"/>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3">
                    <a:moveTo>
                      <a:pt x="13" y="0"/>
                    </a:moveTo>
                    <a:lnTo>
                      <a:pt x="3" y="4"/>
                    </a:lnTo>
                    <a:lnTo>
                      <a:pt x="0" y="14"/>
                    </a:lnTo>
                    <a:lnTo>
                      <a:pt x="0" y="23"/>
                    </a:lnTo>
                    <a:lnTo>
                      <a:pt x="5" y="29"/>
                    </a:lnTo>
                    <a:lnTo>
                      <a:pt x="13" y="33"/>
                    </a:lnTo>
                    <a:lnTo>
                      <a:pt x="19" y="29"/>
                    </a:lnTo>
                    <a:lnTo>
                      <a:pt x="25" y="26"/>
                    </a:lnTo>
                    <a:lnTo>
                      <a:pt x="32" y="26"/>
                    </a:lnTo>
                    <a:lnTo>
                      <a:pt x="32" y="17"/>
                    </a:lnTo>
                    <a:lnTo>
                      <a:pt x="32" y="6"/>
                    </a:lnTo>
                    <a:lnTo>
                      <a:pt x="25" y="0"/>
                    </a:lnTo>
                    <a:lnTo>
                      <a:pt x="13"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88" name="Freeform 388">
                <a:extLst>
                  <a:ext uri="{FF2B5EF4-FFF2-40B4-BE49-F238E27FC236}">
                    <a16:creationId xmlns:a16="http://schemas.microsoft.com/office/drawing/2014/main" id="{78FDBBB8-B103-0E45-590F-6357217F5102}"/>
                  </a:ext>
                </a:extLst>
              </p:cNvPr>
              <p:cNvSpPr>
                <a:spLocks/>
              </p:cNvSpPr>
              <p:nvPr/>
            </p:nvSpPr>
            <p:spPr bwMode="auto">
              <a:xfrm>
                <a:off x="1702" y="2992"/>
                <a:ext cx="44" cy="51"/>
              </a:xfrm>
              <a:custGeom>
                <a:avLst/>
                <a:gdLst>
                  <a:gd name="T0" fmla="*/ 116 w 130"/>
                  <a:gd name="T1" fmla="*/ 20 h 153"/>
                  <a:gd name="T2" fmla="*/ 100 w 130"/>
                  <a:gd name="T3" fmla="*/ 4 h 153"/>
                  <a:gd name="T4" fmla="*/ 76 w 130"/>
                  <a:gd name="T5" fmla="*/ 0 h 153"/>
                  <a:gd name="T6" fmla="*/ 54 w 130"/>
                  <a:gd name="T7" fmla="*/ 4 h 153"/>
                  <a:gd name="T8" fmla="*/ 34 w 130"/>
                  <a:gd name="T9" fmla="*/ 14 h 153"/>
                  <a:gd name="T10" fmla="*/ 20 w 130"/>
                  <a:gd name="T11" fmla="*/ 29 h 153"/>
                  <a:gd name="T12" fmla="*/ 10 w 130"/>
                  <a:gd name="T13" fmla="*/ 49 h 153"/>
                  <a:gd name="T14" fmla="*/ 10 w 130"/>
                  <a:gd name="T15" fmla="*/ 73 h 153"/>
                  <a:gd name="T16" fmla="*/ 17 w 130"/>
                  <a:gd name="T17" fmla="*/ 93 h 153"/>
                  <a:gd name="T18" fmla="*/ 27 w 130"/>
                  <a:gd name="T19" fmla="*/ 103 h 153"/>
                  <a:gd name="T20" fmla="*/ 40 w 130"/>
                  <a:gd name="T21" fmla="*/ 113 h 153"/>
                  <a:gd name="T22" fmla="*/ 57 w 130"/>
                  <a:gd name="T23" fmla="*/ 117 h 153"/>
                  <a:gd name="T24" fmla="*/ 74 w 130"/>
                  <a:gd name="T25" fmla="*/ 119 h 153"/>
                  <a:gd name="T26" fmla="*/ 87 w 130"/>
                  <a:gd name="T27" fmla="*/ 117 h 153"/>
                  <a:gd name="T28" fmla="*/ 100 w 130"/>
                  <a:gd name="T29" fmla="*/ 113 h 153"/>
                  <a:gd name="T30" fmla="*/ 113 w 130"/>
                  <a:gd name="T31" fmla="*/ 103 h 153"/>
                  <a:gd name="T32" fmla="*/ 120 w 130"/>
                  <a:gd name="T33" fmla="*/ 86 h 153"/>
                  <a:gd name="T34" fmla="*/ 130 w 130"/>
                  <a:gd name="T35" fmla="*/ 103 h 153"/>
                  <a:gd name="T36" fmla="*/ 130 w 130"/>
                  <a:gd name="T37" fmla="*/ 119 h 153"/>
                  <a:gd name="T38" fmla="*/ 120 w 130"/>
                  <a:gd name="T39" fmla="*/ 136 h 153"/>
                  <a:gd name="T40" fmla="*/ 104 w 130"/>
                  <a:gd name="T41" fmla="*/ 146 h 153"/>
                  <a:gd name="T42" fmla="*/ 76 w 130"/>
                  <a:gd name="T43" fmla="*/ 153 h 153"/>
                  <a:gd name="T44" fmla="*/ 54 w 130"/>
                  <a:gd name="T45" fmla="*/ 146 h 153"/>
                  <a:gd name="T46" fmla="*/ 30 w 130"/>
                  <a:gd name="T47" fmla="*/ 133 h 153"/>
                  <a:gd name="T48" fmla="*/ 10 w 130"/>
                  <a:gd name="T49" fmla="*/ 109 h 153"/>
                  <a:gd name="T50" fmla="*/ 0 w 130"/>
                  <a:gd name="T51" fmla="*/ 93 h 153"/>
                  <a:gd name="T52" fmla="*/ 0 w 130"/>
                  <a:gd name="T53" fmla="*/ 73 h 153"/>
                  <a:gd name="T54" fmla="*/ 0 w 130"/>
                  <a:gd name="T55" fmla="*/ 57 h 153"/>
                  <a:gd name="T56" fmla="*/ 7 w 130"/>
                  <a:gd name="T57" fmla="*/ 37 h 153"/>
                  <a:gd name="T58" fmla="*/ 17 w 130"/>
                  <a:gd name="T59" fmla="*/ 23 h 153"/>
                  <a:gd name="T60" fmla="*/ 34 w 130"/>
                  <a:gd name="T61" fmla="*/ 10 h 153"/>
                  <a:gd name="T62" fmla="*/ 50 w 130"/>
                  <a:gd name="T63" fmla="*/ 4 h 153"/>
                  <a:gd name="T64" fmla="*/ 70 w 130"/>
                  <a:gd name="T65" fmla="*/ 0 h 153"/>
                  <a:gd name="T66" fmla="*/ 116 w 130"/>
                  <a:gd name="T67" fmla="*/ 2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153">
                    <a:moveTo>
                      <a:pt x="116" y="20"/>
                    </a:moveTo>
                    <a:lnTo>
                      <a:pt x="100" y="4"/>
                    </a:lnTo>
                    <a:lnTo>
                      <a:pt x="76" y="0"/>
                    </a:lnTo>
                    <a:lnTo>
                      <a:pt x="54" y="4"/>
                    </a:lnTo>
                    <a:lnTo>
                      <a:pt x="34" y="14"/>
                    </a:lnTo>
                    <a:lnTo>
                      <a:pt x="20" y="29"/>
                    </a:lnTo>
                    <a:lnTo>
                      <a:pt x="10" y="49"/>
                    </a:lnTo>
                    <a:lnTo>
                      <a:pt x="10" y="73"/>
                    </a:lnTo>
                    <a:lnTo>
                      <a:pt x="17" y="93"/>
                    </a:lnTo>
                    <a:lnTo>
                      <a:pt x="27" y="103"/>
                    </a:lnTo>
                    <a:lnTo>
                      <a:pt x="40" y="113"/>
                    </a:lnTo>
                    <a:lnTo>
                      <a:pt x="57" y="117"/>
                    </a:lnTo>
                    <a:lnTo>
                      <a:pt x="74" y="119"/>
                    </a:lnTo>
                    <a:lnTo>
                      <a:pt x="87" y="117"/>
                    </a:lnTo>
                    <a:lnTo>
                      <a:pt x="100" y="113"/>
                    </a:lnTo>
                    <a:lnTo>
                      <a:pt x="113" y="103"/>
                    </a:lnTo>
                    <a:lnTo>
                      <a:pt x="120" y="86"/>
                    </a:lnTo>
                    <a:lnTo>
                      <a:pt x="130" y="103"/>
                    </a:lnTo>
                    <a:lnTo>
                      <a:pt x="130" y="119"/>
                    </a:lnTo>
                    <a:lnTo>
                      <a:pt x="120" y="136"/>
                    </a:lnTo>
                    <a:lnTo>
                      <a:pt x="104" y="146"/>
                    </a:lnTo>
                    <a:lnTo>
                      <a:pt x="76" y="153"/>
                    </a:lnTo>
                    <a:lnTo>
                      <a:pt x="54" y="146"/>
                    </a:lnTo>
                    <a:lnTo>
                      <a:pt x="30" y="133"/>
                    </a:lnTo>
                    <a:lnTo>
                      <a:pt x="10" y="109"/>
                    </a:lnTo>
                    <a:lnTo>
                      <a:pt x="0" y="93"/>
                    </a:lnTo>
                    <a:lnTo>
                      <a:pt x="0" y="73"/>
                    </a:lnTo>
                    <a:lnTo>
                      <a:pt x="0" y="57"/>
                    </a:lnTo>
                    <a:lnTo>
                      <a:pt x="7" y="37"/>
                    </a:lnTo>
                    <a:lnTo>
                      <a:pt x="17" y="23"/>
                    </a:lnTo>
                    <a:lnTo>
                      <a:pt x="34" y="10"/>
                    </a:lnTo>
                    <a:lnTo>
                      <a:pt x="50" y="4"/>
                    </a:lnTo>
                    <a:lnTo>
                      <a:pt x="70" y="0"/>
                    </a:lnTo>
                    <a:lnTo>
                      <a:pt x="116"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89" name="Freeform 389">
                <a:extLst>
                  <a:ext uri="{FF2B5EF4-FFF2-40B4-BE49-F238E27FC236}">
                    <a16:creationId xmlns:a16="http://schemas.microsoft.com/office/drawing/2014/main" id="{4BE621C0-79BC-731B-6145-4B742F4FCA3A}"/>
                  </a:ext>
                </a:extLst>
              </p:cNvPr>
              <p:cNvSpPr>
                <a:spLocks/>
              </p:cNvSpPr>
              <p:nvPr/>
            </p:nvSpPr>
            <p:spPr bwMode="auto">
              <a:xfrm>
                <a:off x="1702" y="2992"/>
                <a:ext cx="44" cy="51"/>
              </a:xfrm>
              <a:custGeom>
                <a:avLst/>
                <a:gdLst>
                  <a:gd name="T0" fmla="*/ 116 w 130"/>
                  <a:gd name="T1" fmla="*/ 20 h 153"/>
                  <a:gd name="T2" fmla="*/ 100 w 130"/>
                  <a:gd name="T3" fmla="*/ 4 h 153"/>
                  <a:gd name="T4" fmla="*/ 76 w 130"/>
                  <a:gd name="T5" fmla="*/ 0 h 153"/>
                  <a:gd name="T6" fmla="*/ 54 w 130"/>
                  <a:gd name="T7" fmla="*/ 4 h 153"/>
                  <a:gd name="T8" fmla="*/ 34 w 130"/>
                  <a:gd name="T9" fmla="*/ 14 h 153"/>
                  <a:gd name="T10" fmla="*/ 20 w 130"/>
                  <a:gd name="T11" fmla="*/ 29 h 153"/>
                  <a:gd name="T12" fmla="*/ 10 w 130"/>
                  <a:gd name="T13" fmla="*/ 49 h 153"/>
                  <a:gd name="T14" fmla="*/ 10 w 130"/>
                  <a:gd name="T15" fmla="*/ 73 h 153"/>
                  <a:gd name="T16" fmla="*/ 17 w 130"/>
                  <a:gd name="T17" fmla="*/ 93 h 153"/>
                  <a:gd name="T18" fmla="*/ 27 w 130"/>
                  <a:gd name="T19" fmla="*/ 103 h 153"/>
                  <a:gd name="T20" fmla="*/ 40 w 130"/>
                  <a:gd name="T21" fmla="*/ 113 h 153"/>
                  <a:gd name="T22" fmla="*/ 57 w 130"/>
                  <a:gd name="T23" fmla="*/ 117 h 153"/>
                  <a:gd name="T24" fmla="*/ 74 w 130"/>
                  <a:gd name="T25" fmla="*/ 119 h 153"/>
                  <a:gd name="T26" fmla="*/ 87 w 130"/>
                  <a:gd name="T27" fmla="*/ 117 h 153"/>
                  <a:gd name="T28" fmla="*/ 100 w 130"/>
                  <a:gd name="T29" fmla="*/ 113 h 153"/>
                  <a:gd name="T30" fmla="*/ 113 w 130"/>
                  <a:gd name="T31" fmla="*/ 103 h 153"/>
                  <a:gd name="T32" fmla="*/ 120 w 130"/>
                  <a:gd name="T33" fmla="*/ 86 h 153"/>
                  <a:gd name="T34" fmla="*/ 130 w 130"/>
                  <a:gd name="T35" fmla="*/ 103 h 153"/>
                  <a:gd name="T36" fmla="*/ 130 w 130"/>
                  <a:gd name="T37" fmla="*/ 119 h 153"/>
                  <a:gd name="T38" fmla="*/ 120 w 130"/>
                  <a:gd name="T39" fmla="*/ 136 h 153"/>
                  <a:gd name="T40" fmla="*/ 104 w 130"/>
                  <a:gd name="T41" fmla="*/ 146 h 153"/>
                  <a:gd name="T42" fmla="*/ 76 w 130"/>
                  <a:gd name="T43" fmla="*/ 153 h 153"/>
                  <a:gd name="T44" fmla="*/ 54 w 130"/>
                  <a:gd name="T45" fmla="*/ 146 h 153"/>
                  <a:gd name="T46" fmla="*/ 30 w 130"/>
                  <a:gd name="T47" fmla="*/ 133 h 153"/>
                  <a:gd name="T48" fmla="*/ 10 w 130"/>
                  <a:gd name="T49" fmla="*/ 109 h 153"/>
                  <a:gd name="T50" fmla="*/ 0 w 130"/>
                  <a:gd name="T51" fmla="*/ 93 h 153"/>
                  <a:gd name="T52" fmla="*/ 0 w 130"/>
                  <a:gd name="T53" fmla="*/ 73 h 153"/>
                  <a:gd name="T54" fmla="*/ 0 w 130"/>
                  <a:gd name="T55" fmla="*/ 57 h 153"/>
                  <a:gd name="T56" fmla="*/ 7 w 130"/>
                  <a:gd name="T57" fmla="*/ 37 h 153"/>
                  <a:gd name="T58" fmla="*/ 17 w 130"/>
                  <a:gd name="T59" fmla="*/ 23 h 153"/>
                  <a:gd name="T60" fmla="*/ 34 w 130"/>
                  <a:gd name="T61" fmla="*/ 10 h 153"/>
                  <a:gd name="T62" fmla="*/ 50 w 130"/>
                  <a:gd name="T63" fmla="*/ 4 h 153"/>
                  <a:gd name="T64" fmla="*/ 70 w 130"/>
                  <a:gd name="T65" fmla="*/ 0 h 153"/>
                  <a:gd name="T66" fmla="*/ 116 w 130"/>
                  <a:gd name="T67" fmla="*/ 2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 h="153">
                    <a:moveTo>
                      <a:pt x="116" y="20"/>
                    </a:moveTo>
                    <a:lnTo>
                      <a:pt x="100" y="4"/>
                    </a:lnTo>
                    <a:lnTo>
                      <a:pt x="76" y="0"/>
                    </a:lnTo>
                    <a:lnTo>
                      <a:pt x="54" y="4"/>
                    </a:lnTo>
                    <a:lnTo>
                      <a:pt x="34" y="14"/>
                    </a:lnTo>
                    <a:lnTo>
                      <a:pt x="20" y="29"/>
                    </a:lnTo>
                    <a:lnTo>
                      <a:pt x="10" y="49"/>
                    </a:lnTo>
                    <a:lnTo>
                      <a:pt x="10" y="73"/>
                    </a:lnTo>
                    <a:lnTo>
                      <a:pt x="17" y="93"/>
                    </a:lnTo>
                    <a:lnTo>
                      <a:pt x="27" y="103"/>
                    </a:lnTo>
                    <a:lnTo>
                      <a:pt x="40" y="113"/>
                    </a:lnTo>
                    <a:lnTo>
                      <a:pt x="57" y="117"/>
                    </a:lnTo>
                    <a:lnTo>
                      <a:pt x="74" y="119"/>
                    </a:lnTo>
                    <a:lnTo>
                      <a:pt x="87" y="117"/>
                    </a:lnTo>
                    <a:lnTo>
                      <a:pt x="100" y="113"/>
                    </a:lnTo>
                    <a:lnTo>
                      <a:pt x="113" y="103"/>
                    </a:lnTo>
                    <a:lnTo>
                      <a:pt x="120" y="86"/>
                    </a:lnTo>
                    <a:lnTo>
                      <a:pt x="130" y="103"/>
                    </a:lnTo>
                    <a:lnTo>
                      <a:pt x="130" y="119"/>
                    </a:lnTo>
                    <a:lnTo>
                      <a:pt x="120" y="136"/>
                    </a:lnTo>
                    <a:lnTo>
                      <a:pt x="104" y="146"/>
                    </a:lnTo>
                    <a:lnTo>
                      <a:pt x="76" y="153"/>
                    </a:lnTo>
                    <a:lnTo>
                      <a:pt x="54" y="146"/>
                    </a:lnTo>
                    <a:lnTo>
                      <a:pt x="30" y="133"/>
                    </a:lnTo>
                    <a:lnTo>
                      <a:pt x="10" y="109"/>
                    </a:lnTo>
                    <a:lnTo>
                      <a:pt x="0" y="93"/>
                    </a:lnTo>
                    <a:lnTo>
                      <a:pt x="0" y="73"/>
                    </a:lnTo>
                    <a:lnTo>
                      <a:pt x="0" y="57"/>
                    </a:lnTo>
                    <a:lnTo>
                      <a:pt x="7" y="37"/>
                    </a:lnTo>
                    <a:lnTo>
                      <a:pt x="17" y="23"/>
                    </a:lnTo>
                    <a:lnTo>
                      <a:pt x="34" y="10"/>
                    </a:lnTo>
                    <a:lnTo>
                      <a:pt x="50" y="4"/>
                    </a:lnTo>
                    <a:lnTo>
                      <a:pt x="70" y="0"/>
                    </a:lnTo>
                    <a:lnTo>
                      <a:pt x="116" y="2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90" name="Freeform 390">
                <a:extLst>
                  <a:ext uri="{FF2B5EF4-FFF2-40B4-BE49-F238E27FC236}">
                    <a16:creationId xmlns:a16="http://schemas.microsoft.com/office/drawing/2014/main" id="{BA48324B-EA56-9264-CACC-21DF9C673C5B}"/>
                  </a:ext>
                </a:extLst>
              </p:cNvPr>
              <p:cNvSpPr>
                <a:spLocks/>
              </p:cNvSpPr>
              <p:nvPr/>
            </p:nvSpPr>
            <p:spPr bwMode="auto">
              <a:xfrm>
                <a:off x="1712" y="2999"/>
                <a:ext cx="16" cy="11"/>
              </a:xfrm>
              <a:custGeom>
                <a:avLst/>
                <a:gdLst>
                  <a:gd name="T0" fmla="*/ 0 w 47"/>
                  <a:gd name="T1" fmla="*/ 34 h 34"/>
                  <a:gd name="T2" fmla="*/ 8 w 47"/>
                  <a:gd name="T3" fmla="*/ 20 h 34"/>
                  <a:gd name="T4" fmla="*/ 17 w 47"/>
                  <a:gd name="T5" fmla="*/ 7 h 34"/>
                  <a:gd name="T6" fmla="*/ 30 w 47"/>
                  <a:gd name="T7" fmla="*/ 0 h 34"/>
                  <a:gd name="T8" fmla="*/ 47 w 47"/>
                  <a:gd name="T9" fmla="*/ 0 h 34"/>
                </a:gdLst>
                <a:ahLst/>
                <a:cxnLst>
                  <a:cxn ang="0">
                    <a:pos x="T0" y="T1"/>
                  </a:cxn>
                  <a:cxn ang="0">
                    <a:pos x="T2" y="T3"/>
                  </a:cxn>
                  <a:cxn ang="0">
                    <a:pos x="T4" y="T5"/>
                  </a:cxn>
                  <a:cxn ang="0">
                    <a:pos x="T6" y="T7"/>
                  </a:cxn>
                  <a:cxn ang="0">
                    <a:pos x="T8" y="T9"/>
                  </a:cxn>
                </a:cxnLst>
                <a:rect l="0" t="0" r="r" b="b"/>
                <a:pathLst>
                  <a:path w="47" h="34">
                    <a:moveTo>
                      <a:pt x="0" y="34"/>
                    </a:moveTo>
                    <a:lnTo>
                      <a:pt x="8" y="20"/>
                    </a:lnTo>
                    <a:lnTo>
                      <a:pt x="17" y="7"/>
                    </a:lnTo>
                    <a:lnTo>
                      <a:pt x="30" y="0"/>
                    </a:lnTo>
                    <a:lnTo>
                      <a:pt x="47"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91" name="Freeform 391">
                <a:extLst>
                  <a:ext uri="{FF2B5EF4-FFF2-40B4-BE49-F238E27FC236}">
                    <a16:creationId xmlns:a16="http://schemas.microsoft.com/office/drawing/2014/main" id="{7C2E2B97-7E3F-C8E4-1E42-51B6FC527FBE}"/>
                  </a:ext>
                </a:extLst>
              </p:cNvPr>
              <p:cNvSpPr>
                <a:spLocks/>
              </p:cNvSpPr>
              <p:nvPr/>
            </p:nvSpPr>
            <p:spPr bwMode="auto">
              <a:xfrm>
                <a:off x="1707" y="3021"/>
                <a:ext cx="34" cy="12"/>
              </a:xfrm>
              <a:custGeom>
                <a:avLst/>
                <a:gdLst>
                  <a:gd name="T0" fmla="*/ 0 w 102"/>
                  <a:gd name="T1" fmla="*/ 0 h 34"/>
                  <a:gd name="T2" fmla="*/ 7 w 102"/>
                  <a:gd name="T3" fmla="*/ 14 h 34"/>
                  <a:gd name="T4" fmla="*/ 16 w 102"/>
                  <a:gd name="T5" fmla="*/ 24 h 34"/>
                  <a:gd name="T6" fmla="*/ 30 w 102"/>
                  <a:gd name="T7" fmla="*/ 30 h 34"/>
                  <a:gd name="T8" fmla="*/ 46 w 102"/>
                  <a:gd name="T9" fmla="*/ 34 h 34"/>
                  <a:gd name="T10" fmla="*/ 59 w 102"/>
                  <a:gd name="T11" fmla="*/ 34 h 34"/>
                  <a:gd name="T12" fmla="*/ 76 w 102"/>
                  <a:gd name="T13" fmla="*/ 30 h 34"/>
                  <a:gd name="T14" fmla="*/ 90 w 102"/>
                  <a:gd name="T15" fmla="*/ 24 h 34"/>
                  <a:gd name="T16" fmla="*/ 102 w 102"/>
                  <a:gd name="T17"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34">
                    <a:moveTo>
                      <a:pt x="0" y="0"/>
                    </a:moveTo>
                    <a:lnTo>
                      <a:pt x="7" y="14"/>
                    </a:lnTo>
                    <a:lnTo>
                      <a:pt x="16" y="24"/>
                    </a:lnTo>
                    <a:lnTo>
                      <a:pt x="30" y="30"/>
                    </a:lnTo>
                    <a:lnTo>
                      <a:pt x="46" y="34"/>
                    </a:lnTo>
                    <a:lnTo>
                      <a:pt x="59" y="34"/>
                    </a:lnTo>
                    <a:lnTo>
                      <a:pt x="76" y="30"/>
                    </a:lnTo>
                    <a:lnTo>
                      <a:pt x="90" y="24"/>
                    </a:lnTo>
                    <a:lnTo>
                      <a:pt x="102" y="1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92" name="Freeform 392">
                <a:extLst>
                  <a:ext uri="{FF2B5EF4-FFF2-40B4-BE49-F238E27FC236}">
                    <a16:creationId xmlns:a16="http://schemas.microsoft.com/office/drawing/2014/main" id="{152966CE-27F4-ACF7-5602-A112BA688032}"/>
                  </a:ext>
                </a:extLst>
              </p:cNvPr>
              <p:cNvSpPr>
                <a:spLocks/>
              </p:cNvSpPr>
              <p:nvPr/>
            </p:nvSpPr>
            <p:spPr bwMode="auto">
              <a:xfrm>
                <a:off x="1812" y="3516"/>
                <a:ext cx="60" cy="107"/>
              </a:xfrm>
              <a:custGeom>
                <a:avLst/>
                <a:gdLst>
                  <a:gd name="T0" fmla="*/ 170 w 180"/>
                  <a:gd name="T1" fmla="*/ 0 h 320"/>
                  <a:gd name="T2" fmla="*/ 180 w 180"/>
                  <a:gd name="T3" fmla="*/ 50 h 320"/>
                  <a:gd name="T4" fmla="*/ 177 w 180"/>
                  <a:gd name="T5" fmla="*/ 100 h 320"/>
                  <a:gd name="T6" fmla="*/ 160 w 180"/>
                  <a:gd name="T7" fmla="*/ 146 h 320"/>
                  <a:gd name="T8" fmla="*/ 140 w 180"/>
                  <a:gd name="T9" fmla="*/ 189 h 320"/>
                  <a:gd name="T10" fmla="*/ 110 w 180"/>
                  <a:gd name="T11" fmla="*/ 233 h 320"/>
                  <a:gd name="T12" fmla="*/ 73 w 180"/>
                  <a:gd name="T13" fmla="*/ 266 h 320"/>
                  <a:gd name="T14" fmla="*/ 36 w 180"/>
                  <a:gd name="T15" fmla="*/ 296 h 320"/>
                  <a:gd name="T16" fmla="*/ 0 w 180"/>
                  <a:gd name="T17" fmla="*/ 32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320">
                    <a:moveTo>
                      <a:pt x="170" y="0"/>
                    </a:moveTo>
                    <a:lnTo>
                      <a:pt x="180" y="50"/>
                    </a:lnTo>
                    <a:lnTo>
                      <a:pt x="177" y="100"/>
                    </a:lnTo>
                    <a:lnTo>
                      <a:pt x="160" y="146"/>
                    </a:lnTo>
                    <a:lnTo>
                      <a:pt x="140" y="189"/>
                    </a:lnTo>
                    <a:lnTo>
                      <a:pt x="110" y="233"/>
                    </a:lnTo>
                    <a:lnTo>
                      <a:pt x="73" y="266"/>
                    </a:lnTo>
                    <a:lnTo>
                      <a:pt x="36" y="296"/>
                    </a:lnTo>
                    <a:lnTo>
                      <a:pt x="0" y="32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93" name="Freeform 393">
                <a:extLst>
                  <a:ext uri="{FF2B5EF4-FFF2-40B4-BE49-F238E27FC236}">
                    <a16:creationId xmlns:a16="http://schemas.microsoft.com/office/drawing/2014/main" id="{D53C6244-3F99-4C63-09E3-44D344F078E9}"/>
                  </a:ext>
                </a:extLst>
              </p:cNvPr>
              <p:cNvSpPr>
                <a:spLocks/>
              </p:cNvSpPr>
              <p:nvPr/>
            </p:nvSpPr>
            <p:spPr bwMode="auto">
              <a:xfrm>
                <a:off x="1509" y="3236"/>
                <a:ext cx="122" cy="3"/>
              </a:xfrm>
              <a:custGeom>
                <a:avLst/>
                <a:gdLst>
                  <a:gd name="T0" fmla="*/ 0 w 367"/>
                  <a:gd name="T1" fmla="*/ 0 h 7"/>
                  <a:gd name="T2" fmla="*/ 47 w 367"/>
                  <a:gd name="T3" fmla="*/ 0 h 7"/>
                  <a:gd name="T4" fmla="*/ 91 w 367"/>
                  <a:gd name="T5" fmla="*/ 0 h 7"/>
                  <a:gd name="T6" fmla="*/ 137 w 367"/>
                  <a:gd name="T7" fmla="*/ 0 h 7"/>
                  <a:gd name="T8" fmla="*/ 184 w 367"/>
                  <a:gd name="T9" fmla="*/ 0 h 7"/>
                  <a:gd name="T10" fmla="*/ 231 w 367"/>
                  <a:gd name="T11" fmla="*/ 0 h 7"/>
                  <a:gd name="T12" fmla="*/ 276 w 367"/>
                  <a:gd name="T13" fmla="*/ 3 h 7"/>
                  <a:gd name="T14" fmla="*/ 324 w 367"/>
                  <a:gd name="T15" fmla="*/ 3 h 7"/>
                  <a:gd name="T16" fmla="*/ 367 w 36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7" h="7">
                    <a:moveTo>
                      <a:pt x="0" y="0"/>
                    </a:moveTo>
                    <a:lnTo>
                      <a:pt x="47" y="0"/>
                    </a:lnTo>
                    <a:lnTo>
                      <a:pt x="91" y="0"/>
                    </a:lnTo>
                    <a:lnTo>
                      <a:pt x="137" y="0"/>
                    </a:lnTo>
                    <a:lnTo>
                      <a:pt x="184" y="0"/>
                    </a:lnTo>
                    <a:lnTo>
                      <a:pt x="231" y="0"/>
                    </a:lnTo>
                    <a:lnTo>
                      <a:pt x="276" y="3"/>
                    </a:lnTo>
                    <a:lnTo>
                      <a:pt x="324" y="3"/>
                    </a:lnTo>
                    <a:lnTo>
                      <a:pt x="367" y="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94" name="Freeform 394">
                <a:extLst>
                  <a:ext uri="{FF2B5EF4-FFF2-40B4-BE49-F238E27FC236}">
                    <a16:creationId xmlns:a16="http://schemas.microsoft.com/office/drawing/2014/main" id="{7CE4C590-B8EC-9340-91AF-5BCF8C465553}"/>
                  </a:ext>
                </a:extLst>
              </p:cNvPr>
              <p:cNvSpPr>
                <a:spLocks/>
              </p:cNvSpPr>
              <p:nvPr/>
            </p:nvSpPr>
            <p:spPr bwMode="auto">
              <a:xfrm>
                <a:off x="1668" y="3351"/>
                <a:ext cx="116" cy="95"/>
              </a:xfrm>
              <a:custGeom>
                <a:avLst/>
                <a:gdLst>
                  <a:gd name="T0" fmla="*/ 0 w 349"/>
                  <a:gd name="T1" fmla="*/ 286 h 286"/>
                  <a:gd name="T2" fmla="*/ 60 w 349"/>
                  <a:gd name="T3" fmla="*/ 280 h 286"/>
                  <a:gd name="T4" fmla="*/ 123 w 349"/>
                  <a:gd name="T5" fmla="*/ 263 h 286"/>
                  <a:gd name="T6" fmla="*/ 186 w 349"/>
                  <a:gd name="T7" fmla="*/ 236 h 286"/>
                  <a:gd name="T8" fmla="*/ 239 w 349"/>
                  <a:gd name="T9" fmla="*/ 200 h 286"/>
                  <a:gd name="T10" fmla="*/ 289 w 349"/>
                  <a:gd name="T11" fmla="*/ 156 h 286"/>
                  <a:gd name="T12" fmla="*/ 323 w 349"/>
                  <a:gd name="T13" fmla="*/ 109 h 286"/>
                  <a:gd name="T14" fmla="*/ 346 w 349"/>
                  <a:gd name="T15" fmla="*/ 56 h 286"/>
                  <a:gd name="T16" fmla="*/ 349 w 349"/>
                  <a:gd name="T1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9" h="286">
                    <a:moveTo>
                      <a:pt x="0" y="286"/>
                    </a:moveTo>
                    <a:lnTo>
                      <a:pt x="60" y="280"/>
                    </a:lnTo>
                    <a:lnTo>
                      <a:pt x="123" y="263"/>
                    </a:lnTo>
                    <a:lnTo>
                      <a:pt x="186" y="236"/>
                    </a:lnTo>
                    <a:lnTo>
                      <a:pt x="239" y="200"/>
                    </a:lnTo>
                    <a:lnTo>
                      <a:pt x="289" y="156"/>
                    </a:lnTo>
                    <a:lnTo>
                      <a:pt x="323" y="109"/>
                    </a:lnTo>
                    <a:lnTo>
                      <a:pt x="346" y="56"/>
                    </a:lnTo>
                    <a:lnTo>
                      <a:pt x="34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95" name="Freeform 395">
                <a:extLst>
                  <a:ext uri="{FF2B5EF4-FFF2-40B4-BE49-F238E27FC236}">
                    <a16:creationId xmlns:a16="http://schemas.microsoft.com/office/drawing/2014/main" id="{A5C53706-9F3B-1737-1252-5F356B0306AB}"/>
                  </a:ext>
                </a:extLst>
              </p:cNvPr>
              <p:cNvSpPr>
                <a:spLocks/>
              </p:cNvSpPr>
              <p:nvPr/>
            </p:nvSpPr>
            <p:spPr bwMode="auto">
              <a:xfrm>
                <a:off x="1759" y="3540"/>
                <a:ext cx="76" cy="96"/>
              </a:xfrm>
              <a:custGeom>
                <a:avLst/>
                <a:gdLst>
                  <a:gd name="T0" fmla="*/ 230 w 230"/>
                  <a:gd name="T1" fmla="*/ 0 h 287"/>
                  <a:gd name="T2" fmla="*/ 213 w 230"/>
                  <a:gd name="T3" fmla="*/ 51 h 287"/>
                  <a:gd name="T4" fmla="*/ 193 w 230"/>
                  <a:gd name="T5" fmla="*/ 93 h 287"/>
                  <a:gd name="T6" fmla="*/ 166 w 230"/>
                  <a:gd name="T7" fmla="*/ 136 h 287"/>
                  <a:gd name="T8" fmla="*/ 141 w 230"/>
                  <a:gd name="T9" fmla="*/ 173 h 287"/>
                  <a:gd name="T10" fmla="*/ 110 w 230"/>
                  <a:gd name="T11" fmla="*/ 206 h 287"/>
                  <a:gd name="T12" fmla="*/ 77 w 230"/>
                  <a:gd name="T13" fmla="*/ 233 h 287"/>
                  <a:gd name="T14" fmla="*/ 41 w 230"/>
                  <a:gd name="T15" fmla="*/ 263 h 287"/>
                  <a:gd name="T16" fmla="*/ 0 w 230"/>
                  <a:gd name="T17"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87">
                    <a:moveTo>
                      <a:pt x="230" y="0"/>
                    </a:moveTo>
                    <a:lnTo>
                      <a:pt x="213" y="51"/>
                    </a:lnTo>
                    <a:lnTo>
                      <a:pt x="193" y="93"/>
                    </a:lnTo>
                    <a:lnTo>
                      <a:pt x="166" y="136"/>
                    </a:lnTo>
                    <a:lnTo>
                      <a:pt x="141" y="173"/>
                    </a:lnTo>
                    <a:lnTo>
                      <a:pt x="110" y="206"/>
                    </a:lnTo>
                    <a:lnTo>
                      <a:pt x="77" y="233"/>
                    </a:lnTo>
                    <a:lnTo>
                      <a:pt x="41" y="263"/>
                    </a:lnTo>
                    <a:lnTo>
                      <a:pt x="0" y="28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96" name="Freeform 396">
                <a:extLst>
                  <a:ext uri="{FF2B5EF4-FFF2-40B4-BE49-F238E27FC236}">
                    <a16:creationId xmlns:a16="http://schemas.microsoft.com/office/drawing/2014/main" id="{2C9112F4-50E8-2D20-D591-A82C8A88928B}"/>
                  </a:ext>
                </a:extLst>
              </p:cNvPr>
              <p:cNvSpPr>
                <a:spLocks/>
              </p:cNvSpPr>
              <p:nvPr/>
            </p:nvSpPr>
            <p:spPr bwMode="auto">
              <a:xfrm>
                <a:off x="1698" y="3584"/>
                <a:ext cx="55" cy="32"/>
              </a:xfrm>
              <a:custGeom>
                <a:avLst/>
                <a:gdLst>
                  <a:gd name="T0" fmla="*/ 0 w 167"/>
                  <a:gd name="T1" fmla="*/ 96 h 96"/>
                  <a:gd name="T2" fmla="*/ 26 w 167"/>
                  <a:gd name="T3" fmla="*/ 92 h 96"/>
                  <a:gd name="T4" fmla="*/ 50 w 167"/>
                  <a:gd name="T5" fmla="*/ 87 h 96"/>
                  <a:gd name="T6" fmla="*/ 73 w 167"/>
                  <a:gd name="T7" fmla="*/ 80 h 96"/>
                  <a:gd name="T8" fmla="*/ 93 w 167"/>
                  <a:gd name="T9" fmla="*/ 67 h 96"/>
                  <a:gd name="T10" fmla="*/ 113 w 167"/>
                  <a:gd name="T11" fmla="*/ 50 h 96"/>
                  <a:gd name="T12" fmla="*/ 133 w 167"/>
                  <a:gd name="T13" fmla="*/ 33 h 96"/>
                  <a:gd name="T14" fmla="*/ 150 w 167"/>
                  <a:gd name="T15" fmla="*/ 18 h 96"/>
                  <a:gd name="T16" fmla="*/ 167 w 167"/>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96">
                    <a:moveTo>
                      <a:pt x="0" y="96"/>
                    </a:moveTo>
                    <a:lnTo>
                      <a:pt x="26" y="92"/>
                    </a:lnTo>
                    <a:lnTo>
                      <a:pt x="50" y="87"/>
                    </a:lnTo>
                    <a:lnTo>
                      <a:pt x="73" y="80"/>
                    </a:lnTo>
                    <a:lnTo>
                      <a:pt x="93" y="67"/>
                    </a:lnTo>
                    <a:lnTo>
                      <a:pt x="113" y="50"/>
                    </a:lnTo>
                    <a:lnTo>
                      <a:pt x="133" y="33"/>
                    </a:lnTo>
                    <a:lnTo>
                      <a:pt x="150" y="18"/>
                    </a:lnTo>
                    <a:lnTo>
                      <a:pt x="167"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97" name="Freeform 397">
                <a:extLst>
                  <a:ext uri="{FF2B5EF4-FFF2-40B4-BE49-F238E27FC236}">
                    <a16:creationId xmlns:a16="http://schemas.microsoft.com/office/drawing/2014/main" id="{1FAAC883-8314-E413-7352-BFF13DCD5D93}"/>
                  </a:ext>
                </a:extLst>
              </p:cNvPr>
              <p:cNvSpPr>
                <a:spLocks/>
              </p:cNvSpPr>
              <p:nvPr/>
            </p:nvSpPr>
            <p:spPr bwMode="auto">
              <a:xfrm>
                <a:off x="1952" y="3727"/>
                <a:ext cx="51" cy="76"/>
              </a:xfrm>
              <a:custGeom>
                <a:avLst/>
                <a:gdLst>
                  <a:gd name="T0" fmla="*/ 152 w 152"/>
                  <a:gd name="T1" fmla="*/ 0 h 229"/>
                  <a:gd name="T2" fmla="*/ 146 w 152"/>
                  <a:gd name="T3" fmla="*/ 26 h 229"/>
                  <a:gd name="T4" fmla="*/ 136 w 152"/>
                  <a:gd name="T5" fmla="*/ 56 h 229"/>
                  <a:gd name="T6" fmla="*/ 126 w 152"/>
                  <a:gd name="T7" fmla="*/ 92 h 229"/>
                  <a:gd name="T8" fmla="*/ 109 w 152"/>
                  <a:gd name="T9" fmla="*/ 129 h 229"/>
                  <a:gd name="T10" fmla="*/ 89 w 152"/>
                  <a:gd name="T11" fmla="*/ 162 h 229"/>
                  <a:gd name="T12" fmla="*/ 65 w 152"/>
                  <a:gd name="T13" fmla="*/ 192 h 229"/>
                  <a:gd name="T14" fmla="*/ 35 w 152"/>
                  <a:gd name="T15" fmla="*/ 216 h 229"/>
                  <a:gd name="T16" fmla="*/ 0 w 152"/>
                  <a:gd name="T1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229">
                    <a:moveTo>
                      <a:pt x="152" y="0"/>
                    </a:moveTo>
                    <a:lnTo>
                      <a:pt x="146" y="26"/>
                    </a:lnTo>
                    <a:lnTo>
                      <a:pt x="136" y="56"/>
                    </a:lnTo>
                    <a:lnTo>
                      <a:pt x="126" y="92"/>
                    </a:lnTo>
                    <a:lnTo>
                      <a:pt x="109" y="129"/>
                    </a:lnTo>
                    <a:lnTo>
                      <a:pt x="89" y="162"/>
                    </a:lnTo>
                    <a:lnTo>
                      <a:pt x="65" y="192"/>
                    </a:lnTo>
                    <a:lnTo>
                      <a:pt x="35" y="216"/>
                    </a:lnTo>
                    <a:lnTo>
                      <a:pt x="0" y="22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198" name="Freeform 398">
                <a:extLst>
                  <a:ext uri="{FF2B5EF4-FFF2-40B4-BE49-F238E27FC236}">
                    <a16:creationId xmlns:a16="http://schemas.microsoft.com/office/drawing/2014/main" id="{1476C6E1-9D2A-0E4C-AD2B-CF1C24028C88}"/>
                  </a:ext>
                </a:extLst>
              </p:cNvPr>
              <p:cNvSpPr>
                <a:spLocks/>
              </p:cNvSpPr>
              <p:nvPr/>
            </p:nvSpPr>
            <p:spPr bwMode="auto">
              <a:xfrm>
                <a:off x="1766" y="3355"/>
                <a:ext cx="100" cy="178"/>
              </a:xfrm>
              <a:custGeom>
                <a:avLst/>
                <a:gdLst>
                  <a:gd name="T0" fmla="*/ 96 w 302"/>
                  <a:gd name="T1" fmla="*/ 0 h 532"/>
                  <a:gd name="T2" fmla="*/ 96 w 302"/>
                  <a:gd name="T3" fmla="*/ 10 h 532"/>
                  <a:gd name="T4" fmla="*/ 96 w 302"/>
                  <a:gd name="T5" fmla="*/ 23 h 532"/>
                  <a:gd name="T6" fmla="*/ 96 w 302"/>
                  <a:gd name="T7" fmla="*/ 33 h 532"/>
                  <a:gd name="T8" fmla="*/ 93 w 302"/>
                  <a:gd name="T9" fmla="*/ 43 h 532"/>
                  <a:gd name="T10" fmla="*/ 86 w 302"/>
                  <a:gd name="T11" fmla="*/ 56 h 532"/>
                  <a:gd name="T12" fmla="*/ 83 w 302"/>
                  <a:gd name="T13" fmla="*/ 70 h 532"/>
                  <a:gd name="T14" fmla="*/ 76 w 302"/>
                  <a:gd name="T15" fmla="*/ 82 h 532"/>
                  <a:gd name="T16" fmla="*/ 73 w 302"/>
                  <a:gd name="T17" fmla="*/ 96 h 532"/>
                  <a:gd name="T18" fmla="*/ 70 w 302"/>
                  <a:gd name="T19" fmla="*/ 113 h 532"/>
                  <a:gd name="T20" fmla="*/ 70 w 302"/>
                  <a:gd name="T21" fmla="*/ 125 h 532"/>
                  <a:gd name="T22" fmla="*/ 66 w 302"/>
                  <a:gd name="T23" fmla="*/ 137 h 532"/>
                  <a:gd name="T24" fmla="*/ 63 w 302"/>
                  <a:gd name="T25" fmla="*/ 149 h 532"/>
                  <a:gd name="T26" fmla="*/ 53 w 302"/>
                  <a:gd name="T27" fmla="*/ 193 h 532"/>
                  <a:gd name="T28" fmla="*/ 40 w 302"/>
                  <a:gd name="T29" fmla="*/ 232 h 532"/>
                  <a:gd name="T30" fmla="*/ 26 w 302"/>
                  <a:gd name="T31" fmla="*/ 269 h 532"/>
                  <a:gd name="T32" fmla="*/ 14 w 302"/>
                  <a:gd name="T33" fmla="*/ 306 h 532"/>
                  <a:gd name="T34" fmla="*/ 3 w 302"/>
                  <a:gd name="T35" fmla="*/ 346 h 532"/>
                  <a:gd name="T36" fmla="*/ 0 w 302"/>
                  <a:gd name="T37" fmla="*/ 382 h 532"/>
                  <a:gd name="T38" fmla="*/ 3 w 302"/>
                  <a:gd name="T39" fmla="*/ 422 h 532"/>
                  <a:gd name="T40" fmla="*/ 16 w 302"/>
                  <a:gd name="T41" fmla="*/ 465 h 532"/>
                  <a:gd name="T42" fmla="*/ 23 w 302"/>
                  <a:gd name="T43" fmla="*/ 479 h 532"/>
                  <a:gd name="T44" fmla="*/ 30 w 302"/>
                  <a:gd name="T45" fmla="*/ 492 h 532"/>
                  <a:gd name="T46" fmla="*/ 33 w 302"/>
                  <a:gd name="T47" fmla="*/ 499 h 532"/>
                  <a:gd name="T48" fmla="*/ 33 w 302"/>
                  <a:gd name="T49" fmla="*/ 502 h 532"/>
                  <a:gd name="T50" fmla="*/ 60 w 302"/>
                  <a:gd name="T51" fmla="*/ 502 h 532"/>
                  <a:gd name="T52" fmla="*/ 83 w 302"/>
                  <a:gd name="T53" fmla="*/ 512 h 532"/>
                  <a:gd name="T54" fmla="*/ 103 w 302"/>
                  <a:gd name="T55" fmla="*/ 525 h 532"/>
                  <a:gd name="T56" fmla="*/ 116 w 302"/>
                  <a:gd name="T57" fmla="*/ 532 h 532"/>
                  <a:gd name="T58" fmla="*/ 143 w 302"/>
                  <a:gd name="T59" fmla="*/ 525 h 532"/>
                  <a:gd name="T60" fmla="*/ 170 w 302"/>
                  <a:gd name="T61" fmla="*/ 515 h 532"/>
                  <a:gd name="T62" fmla="*/ 190 w 302"/>
                  <a:gd name="T63" fmla="*/ 499 h 532"/>
                  <a:gd name="T64" fmla="*/ 210 w 302"/>
                  <a:gd name="T65" fmla="*/ 479 h 532"/>
                  <a:gd name="T66" fmla="*/ 223 w 302"/>
                  <a:gd name="T67" fmla="*/ 455 h 532"/>
                  <a:gd name="T68" fmla="*/ 236 w 302"/>
                  <a:gd name="T69" fmla="*/ 425 h 532"/>
                  <a:gd name="T70" fmla="*/ 250 w 302"/>
                  <a:gd name="T71" fmla="*/ 393 h 532"/>
                  <a:gd name="T72" fmla="*/ 259 w 302"/>
                  <a:gd name="T73" fmla="*/ 358 h 532"/>
                  <a:gd name="T74" fmla="*/ 267 w 302"/>
                  <a:gd name="T75" fmla="*/ 353 h 532"/>
                  <a:gd name="T76" fmla="*/ 279 w 302"/>
                  <a:gd name="T77" fmla="*/ 349 h 532"/>
                  <a:gd name="T78" fmla="*/ 292 w 302"/>
                  <a:gd name="T79" fmla="*/ 349 h 532"/>
                  <a:gd name="T80" fmla="*/ 302 w 302"/>
                  <a:gd name="T81" fmla="*/ 343 h 532"/>
                  <a:gd name="T82" fmla="*/ 302 w 302"/>
                  <a:gd name="T83" fmla="*/ 316 h 532"/>
                  <a:gd name="T84" fmla="*/ 296 w 302"/>
                  <a:gd name="T85" fmla="*/ 283 h 532"/>
                  <a:gd name="T86" fmla="*/ 279 w 302"/>
                  <a:gd name="T87" fmla="*/ 242 h 532"/>
                  <a:gd name="T88" fmla="*/ 256 w 302"/>
                  <a:gd name="T89" fmla="*/ 199 h 532"/>
                  <a:gd name="T90" fmla="*/ 230 w 302"/>
                  <a:gd name="T91" fmla="*/ 153 h 532"/>
                  <a:gd name="T92" fmla="*/ 199 w 302"/>
                  <a:gd name="T93" fmla="*/ 105 h 532"/>
                  <a:gd name="T94" fmla="*/ 173 w 302"/>
                  <a:gd name="T95" fmla="*/ 62 h 532"/>
                  <a:gd name="T96" fmla="*/ 143 w 302"/>
                  <a:gd name="T97" fmla="*/ 23 h 532"/>
                  <a:gd name="T98" fmla="*/ 96 w 302"/>
                  <a:gd name="T99"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532">
                    <a:moveTo>
                      <a:pt x="96" y="0"/>
                    </a:moveTo>
                    <a:lnTo>
                      <a:pt x="96" y="10"/>
                    </a:lnTo>
                    <a:lnTo>
                      <a:pt x="96" y="23"/>
                    </a:lnTo>
                    <a:lnTo>
                      <a:pt x="96" y="33"/>
                    </a:lnTo>
                    <a:lnTo>
                      <a:pt x="93" y="43"/>
                    </a:lnTo>
                    <a:lnTo>
                      <a:pt x="86" y="56"/>
                    </a:lnTo>
                    <a:lnTo>
                      <a:pt x="83" y="70"/>
                    </a:lnTo>
                    <a:lnTo>
                      <a:pt x="76" y="82"/>
                    </a:lnTo>
                    <a:lnTo>
                      <a:pt x="73" y="96"/>
                    </a:lnTo>
                    <a:lnTo>
                      <a:pt x="70" y="113"/>
                    </a:lnTo>
                    <a:lnTo>
                      <a:pt x="70" y="125"/>
                    </a:lnTo>
                    <a:lnTo>
                      <a:pt x="66" y="137"/>
                    </a:lnTo>
                    <a:lnTo>
                      <a:pt x="63" y="149"/>
                    </a:lnTo>
                    <a:lnTo>
                      <a:pt x="53" y="193"/>
                    </a:lnTo>
                    <a:lnTo>
                      <a:pt x="40" y="232"/>
                    </a:lnTo>
                    <a:lnTo>
                      <a:pt x="26" y="269"/>
                    </a:lnTo>
                    <a:lnTo>
                      <a:pt x="14" y="306"/>
                    </a:lnTo>
                    <a:lnTo>
                      <a:pt x="3" y="346"/>
                    </a:lnTo>
                    <a:lnTo>
                      <a:pt x="0" y="382"/>
                    </a:lnTo>
                    <a:lnTo>
                      <a:pt x="3" y="422"/>
                    </a:lnTo>
                    <a:lnTo>
                      <a:pt x="16" y="465"/>
                    </a:lnTo>
                    <a:lnTo>
                      <a:pt x="23" y="479"/>
                    </a:lnTo>
                    <a:lnTo>
                      <a:pt x="30" y="492"/>
                    </a:lnTo>
                    <a:lnTo>
                      <a:pt x="33" y="499"/>
                    </a:lnTo>
                    <a:lnTo>
                      <a:pt x="33" y="502"/>
                    </a:lnTo>
                    <a:lnTo>
                      <a:pt x="60" y="502"/>
                    </a:lnTo>
                    <a:lnTo>
                      <a:pt x="83" y="512"/>
                    </a:lnTo>
                    <a:lnTo>
                      <a:pt x="103" y="525"/>
                    </a:lnTo>
                    <a:lnTo>
                      <a:pt x="116" y="532"/>
                    </a:lnTo>
                    <a:lnTo>
                      <a:pt x="143" y="525"/>
                    </a:lnTo>
                    <a:lnTo>
                      <a:pt x="170" y="515"/>
                    </a:lnTo>
                    <a:lnTo>
                      <a:pt x="190" y="499"/>
                    </a:lnTo>
                    <a:lnTo>
                      <a:pt x="210" y="479"/>
                    </a:lnTo>
                    <a:lnTo>
                      <a:pt x="223" y="455"/>
                    </a:lnTo>
                    <a:lnTo>
                      <a:pt x="236" y="425"/>
                    </a:lnTo>
                    <a:lnTo>
                      <a:pt x="250" y="393"/>
                    </a:lnTo>
                    <a:lnTo>
                      <a:pt x="259" y="358"/>
                    </a:lnTo>
                    <a:lnTo>
                      <a:pt x="267" y="353"/>
                    </a:lnTo>
                    <a:lnTo>
                      <a:pt x="279" y="349"/>
                    </a:lnTo>
                    <a:lnTo>
                      <a:pt x="292" y="349"/>
                    </a:lnTo>
                    <a:lnTo>
                      <a:pt x="302" y="343"/>
                    </a:lnTo>
                    <a:lnTo>
                      <a:pt x="302" y="316"/>
                    </a:lnTo>
                    <a:lnTo>
                      <a:pt x="296" y="283"/>
                    </a:lnTo>
                    <a:lnTo>
                      <a:pt x="279" y="242"/>
                    </a:lnTo>
                    <a:lnTo>
                      <a:pt x="256" y="199"/>
                    </a:lnTo>
                    <a:lnTo>
                      <a:pt x="230" y="153"/>
                    </a:lnTo>
                    <a:lnTo>
                      <a:pt x="199" y="105"/>
                    </a:lnTo>
                    <a:lnTo>
                      <a:pt x="173" y="62"/>
                    </a:lnTo>
                    <a:lnTo>
                      <a:pt x="143" y="23"/>
                    </a:lnTo>
                    <a:lnTo>
                      <a:pt x="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199" name="Freeform 399">
                <a:extLst>
                  <a:ext uri="{FF2B5EF4-FFF2-40B4-BE49-F238E27FC236}">
                    <a16:creationId xmlns:a16="http://schemas.microsoft.com/office/drawing/2014/main" id="{0FA9744D-A5AD-768E-E76C-FB251EB30013}"/>
                  </a:ext>
                </a:extLst>
              </p:cNvPr>
              <p:cNvSpPr>
                <a:spLocks/>
              </p:cNvSpPr>
              <p:nvPr/>
            </p:nvSpPr>
            <p:spPr bwMode="auto">
              <a:xfrm>
                <a:off x="1791" y="3352"/>
                <a:ext cx="9" cy="4"/>
              </a:xfrm>
              <a:custGeom>
                <a:avLst/>
                <a:gdLst>
                  <a:gd name="T0" fmla="*/ 26 w 26"/>
                  <a:gd name="T1" fmla="*/ 13 h 13"/>
                  <a:gd name="T2" fmla="*/ 23 w 26"/>
                  <a:gd name="T3" fmla="*/ 3 h 13"/>
                  <a:gd name="T4" fmla="*/ 13 w 26"/>
                  <a:gd name="T5" fmla="*/ 0 h 13"/>
                  <a:gd name="T6" fmla="*/ 3 w 26"/>
                  <a:gd name="T7" fmla="*/ 3 h 13"/>
                  <a:gd name="T8" fmla="*/ 0 w 26"/>
                  <a:gd name="T9" fmla="*/ 13 h 13"/>
                  <a:gd name="T10" fmla="*/ 26 w 26"/>
                  <a:gd name="T11" fmla="*/ 13 h 13"/>
                </a:gdLst>
                <a:ahLst/>
                <a:cxnLst>
                  <a:cxn ang="0">
                    <a:pos x="T0" y="T1"/>
                  </a:cxn>
                  <a:cxn ang="0">
                    <a:pos x="T2" y="T3"/>
                  </a:cxn>
                  <a:cxn ang="0">
                    <a:pos x="T4" y="T5"/>
                  </a:cxn>
                  <a:cxn ang="0">
                    <a:pos x="T6" y="T7"/>
                  </a:cxn>
                  <a:cxn ang="0">
                    <a:pos x="T8" y="T9"/>
                  </a:cxn>
                  <a:cxn ang="0">
                    <a:pos x="T10" y="T11"/>
                  </a:cxn>
                </a:cxnLst>
                <a:rect l="0" t="0" r="r" b="b"/>
                <a:pathLst>
                  <a:path w="26" h="13">
                    <a:moveTo>
                      <a:pt x="26" y="13"/>
                    </a:moveTo>
                    <a:lnTo>
                      <a:pt x="23" y="3"/>
                    </a:lnTo>
                    <a:lnTo>
                      <a:pt x="13" y="0"/>
                    </a:lnTo>
                    <a:lnTo>
                      <a:pt x="3" y="3"/>
                    </a:lnTo>
                    <a:lnTo>
                      <a:pt x="0" y="13"/>
                    </a:lnTo>
                    <a:lnTo>
                      <a:pt x="2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00" name="Freeform 400">
                <a:extLst>
                  <a:ext uri="{FF2B5EF4-FFF2-40B4-BE49-F238E27FC236}">
                    <a16:creationId xmlns:a16="http://schemas.microsoft.com/office/drawing/2014/main" id="{6A964061-3831-D33E-7E4E-0B9ACBE5F215}"/>
                  </a:ext>
                </a:extLst>
              </p:cNvPr>
              <p:cNvSpPr>
                <a:spLocks/>
              </p:cNvSpPr>
              <p:nvPr/>
            </p:nvSpPr>
            <p:spPr bwMode="auto">
              <a:xfrm>
                <a:off x="1791" y="3356"/>
                <a:ext cx="11" cy="16"/>
              </a:xfrm>
              <a:custGeom>
                <a:avLst/>
                <a:gdLst>
                  <a:gd name="T0" fmla="*/ 29 w 33"/>
                  <a:gd name="T1" fmla="*/ 47 h 47"/>
                  <a:gd name="T2" fmla="*/ 33 w 33"/>
                  <a:gd name="T3" fmla="*/ 30 h 47"/>
                  <a:gd name="T4" fmla="*/ 29 w 33"/>
                  <a:gd name="T5" fmla="*/ 17 h 47"/>
                  <a:gd name="T6" fmla="*/ 26 w 33"/>
                  <a:gd name="T7" fmla="*/ 7 h 47"/>
                  <a:gd name="T8" fmla="*/ 26 w 33"/>
                  <a:gd name="T9" fmla="*/ 0 h 47"/>
                  <a:gd name="T10" fmla="*/ 0 w 33"/>
                  <a:gd name="T11" fmla="*/ 0 h 47"/>
                  <a:gd name="T12" fmla="*/ 0 w 33"/>
                  <a:gd name="T13" fmla="*/ 13 h 47"/>
                  <a:gd name="T14" fmla="*/ 4 w 33"/>
                  <a:gd name="T15" fmla="*/ 23 h 47"/>
                  <a:gd name="T16" fmla="*/ 6 w 33"/>
                  <a:gd name="T17" fmla="*/ 30 h 47"/>
                  <a:gd name="T18" fmla="*/ 4 w 33"/>
                  <a:gd name="T19" fmla="*/ 33 h 47"/>
                  <a:gd name="T20" fmla="*/ 29 w 33"/>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7">
                    <a:moveTo>
                      <a:pt x="29" y="47"/>
                    </a:moveTo>
                    <a:lnTo>
                      <a:pt x="33" y="30"/>
                    </a:lnTo>
                    <a:lnTo>
                      <a:pt x="29" y="17"/>
                    </a:lnTo>
                    <a:lnTo>
                      <a:pt x="26" y="7"/>
                    </a:lnTo>
                    <a:lnTo>
                      <a:pt x="26" y="0"/>
                    </a:lnTo>
                    <a:lnTo>
                      <a:pt x="0" y="0"/>
                    </a:lnTo>
                    <a:lnTo>
                      <a:pt x="0" y="13"/>
                    </a:lnTo>
                    <a:lnTo>
                      <a:pt x="4" y="23"/>
                    </a:lnTo>
                    <a:lnTo>
                      <a:pt x="6" y="30"/>
                    </a:lnTo>
                    <a:lnTo>
                      <a:pt x="4" y="33"/>
                    </a:lnTo>
                    <a:lnTo>
                      <a:pt x="2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01" name="Freeform 401">
                <a:extLst>
                  <a:ext uri="{FF2B5EF4-FFF2-40B4-BE49-F238E27FC236}">
                    <a16:creationId xmlns:a16="http://schemas.microsoft.com/office/drawing/2014/main" id="{ECB60F6E-C04C-72D0-4298-3717D60C5592}"/>
                  </a:ext>
                </a:extLst>
              </p:cNvPr>
              <p:cNvSpPr>
                <a:spLocks/>
              </p:cNvSpPr>
              <p:nvPr/>
            </p:nvSpPr>
            <p:spPr bwMode="auto">
              <a:xfrm>
                <a:off x="1782" y="3368"/>
                <a:ext cx="19" cy="42"/>
              </a:xfrm>
              <a:custGeom>
                <a:avLst/>
                <a:gdLst>
                  <a:gd name="T0" fmla="*/ 26 w 55"/>
                  <a:gd name="T1" fmla="*/ 126 h 126"/>
                  <a:gd name="T2" fmla="*/ 26 w 55"/>
                  <a:gd name="T3" fmla="*/ 123 h 126"/>
                  <a:gd name="T4" fmla="*/ 26 w 55"/>
                  <a:gd name="T5" fmla="*/ 109 h 126"/>
                  <a:gd name="T6" fmla="*/ 30 w 55"/>
                  <a:gd name="T7" fmla="*/ 100 h 126"/>
                  <a:gd name="T8" fmla="*/ 33 w 55"/>
                  <a:gd name="T9" fmla="*/ 86 h 126"/>
                  <a:gd name="T10" fmla="*/ 36 w 55"/>
                  <a:gd name="T11" fmla="*/ 70 h 126"/>
                  <a:gd name="T12" fmla="*/ 39 w 55"/>
                  <a:gd name="T13" fmla="*/ 54 h 126"/>
                  <a:gd name="T14" fmla="*/ 45 w 55"/>
                  <a:gd name="T15" fmla="*/ 37 h 126"/>
                  <a:gd name="T16" fmla="*/ 50 w 55"/>
                  <a:gd name="T17" fmla="*/ 24 h 126"/>
                  <a:gd name="T18" fmla="*/ 55 w 55"/>
                  <a:gd name="T19" fmla="*/ 14 h 126"/>
                  <a:gd name="T20" fmla="*/ 30 w 55"/>
                  <a:gd name="T21" fmla="*/ 0 h 126"/>
                  <a:gd name="T22" fmla="*/ 23 w 55"/>
                  <a:gd name="T23" fmla="*/ 17 h 126"/>
                  <a:gd name="T24" fmla="*/ 20 w 55"/>
                  <a:gd name="T25" fmla="*/ 31 h 126"/>
                  <a:gd name="T26" fmla="*/ 13 w 55"/>
                  <a:gd name="T27" fmla="*/ 46 h 126"/>
                  <a:gd name="T28" fmla="*/ 10 w 55"/>
                  <a:gd name="T29" fmla="*/ 63 h 126"/>
                  <a:gd name="T30" fmla="*/ 6 w 55"/>
                  <a:gd name="T31" fmla="*/ 80 h 126"/>
                  <a:gd name="T32" fmla="*/ 3 w 55"/>
                  <a:gd name="T33" fmla="*/ 93 h 126"/>
                  <a:gd name="T34" fmla="*/ 0 w 55"/>
                  <a:gd name="T35" fmla="*/ 109 h 126"/>
                  <a:gd name="T36" fmla="*/ 0 w 55"/>
                  <a:gd name="T37" fmla="*/ 123 h 126"/>
                  <a:gd name="T38" fmla="*/ 0 w 55"/>
                  <a:gd name="T39" fmla="*/ 120 h 126"/>
                  <a:gd name="T40" fmla="*/ 26 w 55"/>
                  <a:gd name="T4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126">
                    <a:moveTo>
                      <a:pt x="26" y="126"/>
                    </a:moveTo>
                    <a:lnTo>
                      <a:pt x="26" y="123"/>
                    </a:lnTo>
                    <a:lnTo>
                      <a:pt x="26" y="109"/>
                    </a:lnTo>
                    <a:lnTo>
                      <a:pt x="30" y="100"/>
                    </a:lnTo>
                    <a:lnTo>
                      <a:pt x="33" y="86"/>
                    </a:lnTo>
                    <a:lnTo>
                      <a:pt x="36" y="70"/>
                    </a:lnTo>
                    <a:lnTo>
                      <a:pt x="39" y="54"/>
                    </a:lnTo>
                    <a:lnTo>
                      <a:pt x="45" y="37"/>
                    </a:lnTo>
                    <a:lnTo>
                      <a:pt x="50" y="24"/>
                    </a:lnTo>
                    <a:lnTo>
                      <a:pt x="55" y="14"/>
                    </a:lnTo>
                    <a:lnTo>
                      <a:pt x="30" y="0"/>
                    </a:lnTo>
                    <a:lnTo>
                      <a:pt x="23" y="17"/>
                    </a:lnTo>
                    <a:lnTo>
                      <a:pt x="20" y="31"/>
                    </a:lnTo>
                    <a:lnTo>
                      <a:pt x="13" y="46"/>
                    </a:lnTo>
                    <a:lnTo>
                      <a:pt x="10" y="63"/>
                    </a:lnTo>
                    <a:lnTo>
                      <a:pt x="6" y="80"/>
                    </a:lnTo>
                    <a:lnTo>
                      <a:pt x="3" y="93"/>
                    </a:lnTo>
                    <a:lnTo>
                      <a:pt x="0" y="109"/>
                    </a:lnTo>
                    <a:lnTo>
                      <a:pt x="0" y="123"/>
                    </a:lnTo>
                    <a:lnTo>
                      <a:pt x="0" y="120"/>
                    </a:lnTo>
                    <a:lnTo>
                      <a:pt x="26"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02" name="Freeform 402">
                <a:extLst>
                  <a:ext uri="{FF2B5EF4-FFF2-40B4-BE49-F238E27FC236}">
                    <a16:creationId xmlns:a16="http://schemas.microsoft.com/office/drawing/2014/main" id="{B4502C5E-82EC-30BA-F61B-9BAB37DB0A98}"/>
                  </a:ext>
                </a:extLst>
              </p:cNvPr>
              <p:cNvSpPr>
                <a:spLocks/>
              </p:cNvSpPr>
              <p:nvPr/>
            </p:nvSpPr>
            <p:spPr bwMode="auto">
              <a:xfrm>
                <a:off x="1761" y="3408"/>
                <a:ext cx="30" cy="102"/>
              </a:xfrm>
              <a:custGeom>
                <a:avLst/>
                <a:gdLst>
                  <a:gd name="T0" fmla="*/ 40 w 90"/>
                  <a:gd name="T1" fmla="*/ 302 h 308"/>
                  <a:gd name="T2" fmla="*/ 30 w 90"/>
                  <a:gd name="T3" fmla="*/ 256 h 308"/>
                  <a:gd name="T4" fmla="*/ 27 w 90"/>
                  <a:gd name="T5" fmla="*/ 221 h 308"/>
                  <a:gd name="T6" fmla="*/ 30 w 90"/>
                  <a:gd name="T7" fmla="*/ 189 h 308"/>
                  <a:gd name="T8" fmla="*/ 40 w 90"/>
                  <a:gd name="T9" fmla="*/ 156 h 308"/>
                  <a:gd name="T10" fmla="*/ 49 w 90"/>
                  <a:gd name="T11" fmla="*/ 126 h 308"/>
                  <a:gd name="T12" fmla="*/ 63 w 90"/>
                  <a:gd name="T13" fmla="*/ 92 h 308"/>
                  <a:gd name="T14" fmla="*/ 79 w 90"/>
                  <a:gd name="T15" fmla="*/ 52 h 308"/>
                  <a:gd name="T16" fmla="*/ 90 w 90"/>
                  <a:gd name="T17" fmla="*/ 5 h 308"/>
                  <a:gd name="T18" fmla="*/ 63 w 90"/>
                  <a:gd name="T19" fmla="*/ 0 h 308"/>
                  <a:gd name="T20" fmla="*/ 54 w 90"/>
                  <a:gd name="T21" fmla="*/ 45 h 308"/>
                  <a:gd name="T22" fmla="*/ 37 w 90"/>
                  <a:gd name="T23" fmla="*/ 79 h 308"/>
                  <a:gd name="T24" fmla="*/ 24 w 90"/>
                  <a:gd name="T25" fmla="*/ 119 h 308"/>
                  <a:gd name="T26" fmla="*/ 14 w 90"/>
                  <a:gd name="T27" fmla="*/ 149 h 308"/>
                  <a:gd name="T28" fmla="*/ 3 w 90"/>
                  <a:gd name="T29" fmla="*/ 181 h 308"/>
                  <a:gd name="T30" fmla="*/ 0 w 90"/>
                  <a:gd name="T31" fmla="*/ 221 h 308"/>
                  <a:gd name="T32" fmla="*/ 3 w 90"/>
                  <a:gd name="T33" fmla="*/ 261 h 308"/>
                  <a:gd name="T34" fmla="*/ 14 w 90"/>
                  <a:gd name="T35" fmla="*/ 308 h 308"/>
                  <a:gd name="T36" fmla="*/ 40 w 90"/>
                  <a:gd name="T37" fmla="*/ 30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308">
                    <a:moveTo>
                      <a:pt x="40" y="302"/>
                    </a:moveTo>
                    <a:lnTo>
                      <a:pt x="30" y="256"/>
                    </a:lnTo>
                    <a:lnTo>
                      <a:pt x="27" y="221"/>
                    </a:lnTo>
                    <a:lnTo>
                      <a:pt x="30" y="189"/>
                    </a:lnTo>
                    <a:lnTo>
                      <a:pt x="40" y="156"/>
                    </a:lnTo>
                    <a:lnTo>
                      <a:pt x="49" y="126"/>
                    </a:lnTo>
                    <a:lnTo>
                      <a:pt x="63" y="92"/>
                    </a:lnTo>
                    <a:lnTo>
                      <a:pt x="79" y="52"/>
                    </a:lnTo>
                    <a:lnTo>
                      <a:pt x="90" y="5"/>
                    </a:lnTo>
                    <a:lnTo>
                      <a:pt x="63" y="0"/>
                    </a:lnTo>
                    <a:lnTo>
                      <a:pt x="54" y="45"/>
                    </a:lnTo>
                    <a:lnTo>
                      <a:pt x="37" y="79"/>
                    </a:lnTo>
                    <a:lnTo>
                      <a:pt x="24" y="119"/>
                    </a:lnTo>
                    <a:lnTo>
                      <a:pt x="14" y="149"/>
                    </a:lnTo>
                    <a:lnTo>
                      <a:pt x="3" y="181"/>
                    </a:lnTo>
                    <a:lnTo>
                      <a:pt x="0" y="221"/>
                    </a:lnTo>
                    <a:lnTo>
                      <a:pt x="3" y="261"/>
                    </a:lnTo>
                    <a:lnTo>
                      <a:pt x="14" y="308"/>
                    </a:lnTo>
                    <a:lnTo>
                      <a:pt x="40"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03" name="Freeform 403">
                <a:extLst>
                  <a:ext uri="{FF2B5EF4-FFF2-40B4-BE49-F238E27FC236}">
                    <a16:creationId xmlns:a16="http://schemas.microsoft.com/office/drawing/2014/main" id="{BB36DF44-7398-515F-B84B-5DC774D26177}"/>
                  </a:ext>
                </a:extLst>
              </p:cNvPr>
              <p:cNvSpPr>
                <a:spLocks/>
              </p:cNvSpPr>
              <p:nvPr/>
            </p:nvSpPr>
            <p:spPr bwMode="auto">
              <a:xfrm>
                <a:off x="1766" y="3509"/>
                <a:ext cx="15" cy="18"/>
              </a:xfrm>
              <a:custGeom>
                <a:avLst/>
                <a:gdLst>
                  <a:gd name="T0" fmla="*/ 30 w 46"/>
                  <a:gd name="T1" fmla="*/ 29 h 55"/>
                  <a:gd name="T2" fmla="*/ 40 w 46"/>
                  <a:gd name="T3" fmla="*/ 55 h 55"/>
                  <a:gd name="T4" fmla="*/ 46 w 46"/>
                  <a:gd name="T5" fmla="*/ 36 h 55"/>
                  <a:gd name="T6" fmla="*/ 40 w 46"/>
                  <a:gd name="T7" fmla="*/ 23 h 55"/>
                  <a:gd name="T8" fmla="*/ 30 w 46"/>
                  <a:gd name="T9" fmla="*/ 10 h 55"/>
                  <a:gd name="T10" fmla="*/ 26 w 46"/>
                  <a:gd name="T11" fmla="*/ 0 h 55"/>
                  <a:gd name="T12" fmla="*/ 0 w 46"/>
                  <a:gd name="T13" fmla="*/ 6 h 55"/>
                  <a:gd name="T14" fmla="*/ 10 w 46"/>
                  <a:gd name="T15" fmla="*/ 23 h 55"/>
                  <a:gd name="T16" fmla="*/ 20 w 46"/>
                  <a:gd name="T17" fmla="*/ 36 h 55"/>
                  <a:gd name="T18" fmla="*/ 20 w 46"/>
                  <a:gd name="T19" fmla="*/ 42 h 55"/>
                  <a:gd name="T20" fmla="*/ 26 w 46"/>
                  <a:gd name="T21" fmla="*/ 29 h 55"/>
                  <a:gd name="T22" fmla="*/ 36 w 46"/>
                  <a:gd name="T23" fmla="*/ 55 h 55"/>
                  <a:gd name="T24" fmla="*/ 30 w 46"/>
                  <a:gd name="T25"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55">
                    <a:moveTo>
                      <a:pt x="30" y="29"/>
                    </a:moveTo>
                    <a:lnTo>
                      <a:pt x="40" y="55"/>
                    </a:lnTo>
                    <a:lnTo>
                      <a:pt x="46" y="36"/>
                    </a:lnTo>
                    <a:lnTo>
                      <a:pt x="40" y="23"/>
                    </a:lnTo>
                    <a:lnTo>
                      <a:pt x="30" y="10"/>
                    </a:lnTo>
                    <a:lnTo>
                      <a:pt x="26" y="0"/>
                    </a:lnTo>
                    <a:lnTo>
                      <a:pt x="0" y="6"/>
                    </a:lnTo>
                    <a:lnTo>
                      <a:pt x="10" y="23"/>
                    </a:lnTo>
                    <a:lnTo>
                      <a:pt x="20" y="36"/>
                    </a:lnTo>
                    <a:lnTo>
                      <a:pt x="20" y="42"/>
                    </a:lnTo>
                    <a:lnTo>
                      <a:pt x="26" y="29"/>
                    </a:lnTo>
                    <a:lnTo>
                      <a:pt x="36" y="55"/>
                    </a:lnTo>
                    <a:lnTo>
                      <a:pt x="3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04" name="Freeform 404">
                <a:extLst>
                  <a:ext uri="{FF2B5EF4-FFF2-40B4-BE49-F238E27FC236}">
                    <a16:creationId xmlns:a16="http://schemas.microsoft.com/office/drawing/2014/main" id="{A2760859-EE2D-4C00-5E43-7D4C6E7FD03C}"/>
                  </a:ext>
                </a:extLst>
              </p:cNvPr>
              <p:cNvSpPr>
                <a:spLocks/>
              </p:cNvSpPr>
              <p:nvPr/>
            </p:nvSpPr>
            <p:spPr bwMode="auto">
              <a:xfrm>
                <a:off x="1776" y="3518"/>
                <a:ext cx="30" cy="18"/>
              </a:xfrm>
              <a:custGeom>
                <a:avLst/>
                <a:gdLst>
                  <a:gd name="T0" fmla="*/ 90 w 90"/>
                  <a:gd name="T1" fmla="*/ 26 h 53"/>
                  <a:gd name="T2" fmla="*/ 79 w 90"/>
                  <a:gd name="T3" fmla="*/ 20 h 53"/>
                  <a:gd name="T4" fmla="*/ 59 w 90"/>
                  <a:gd name="T5" fmla="*/ 11 h 53"/>
                  <a:gd name="T6" fmla="*/ 33 w 90"/>
                  <a:gd name="T7" fmla="*/ 0 h 53"/>
                  <a:gd name="T8" fmla="*/ 0 w 90"/>
                  <a:gd name="T9" fmla="*/ 0 h 53"/>
                  <a:gd name="T10" fmla="*/ 6 w 90"/>
                  <a:gd name="T11" fmla="*/ 26 h 53"/>
                  <a:gd name="T12" fmla="*/ 26 w 90"/>
                  <a:gd name="T13" fmla="*/ 26 h 53"/>
                  <a:gd name="T14" fmla="*/ 46 w 90"/>
                  <a:gd name="T15" fmla="*/ 36 h 53"/>
                  <a:gd name="T16" fmla="*/ 65 w 90"/>
                  <a:gd name="T17" fmla="*/ 46 h 53"/>
                  <a:gd name="T18" fmla="*/ 90 w 90"/>
                  <a:gd name="T19" fmla="*/ 53 h 53"/>
                  <a:gd name="T20" fmla="*/ 90 w 90"/>
                  <a:gd name="T21"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53">
                    <a:moveTo>
                      <a:pt x="90" y="26"/>
                    </a:moveTo>
                    <a:lnTo>
                      <a:pt x="79" y="20"/>
                    </a:lnTo>
                    <a:lnTo>
                      <a:pt x="59" y="11"/>
                    </a:lnTo>
                    <a:lnTo>
                      <a:pt x="33" y="0"/>
                    </a:lnTo>
                    <a:lnTo>
                      <a:pt x="0" y="0"/>
                    </a:lnTo>
                    <a:lnTo>
                      <a:pt x="6" y="26"/>
                    </a:lnTo>
                    <a:lnTo>
                      <a:pt x="26" y="26"/>
                    </a:lnTo>
                    <a:lnTo>
                      <a:pt x="46" y="36"/>
                    </a:lnTo>
                    <a:lnTo>
                      <a:pt x="65" y="46"/>
                    </a:lnTo>
                    <a:lnTo>
                      <a:pt x="90" y="53"/>
                    </a:lnTo>
                    <a:lnTo>
                      <a:pt x="9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05" name="Freeform 405">
                <a:extLst>
                  <a:ext uri="{FF2B5EF4-FFF2-40B4-BE49-F238E27FC236}">
                    <a16:creationId xmlns:a16="http://schemas.microsoft.com/office/drawing/2014/main" id="{F51C0240-988E-CD0F-965C-FF22099FAF81}"/>
                  </a:ext>
                </a:extLst>
              </p:cNvPr>
              <p:cNvSpPr>
                <a:spLocks/>
              </p:cNvSpPr>
              <p:nvPr/>
            </p:nvSpPr>
            <p:spPr bwMode="auto">
              <a:xfrm>
                <a:off x="1806" y="3474"/>
                <a:ext cx="50" cy="62"/>
              </a:xfrm>
              <a:custGeom>
                <a:avLst/>
                <a:gdLst>
                  <a:gd name="T0" fmla="*/ 126 w 152"/>
                  <a:gd name="T1" fmla="*/ 2 h 186"/>
                  <a:gd name="T2" fmla="*/ 126 w 152"/>
                  <a:gd name="T3" fmla="*/ 0 h 186"/>
                  <a:gd name="T4" fmla="*/ 116 w 152"/>
                  <a:gd name="T5" fmla="*/ 33 h 186"/>
                  <a:gd name="T6" fmla="*/ 102 w 152"/>
                  <a:gd name="T7" fmla="*/ 62 h 186"/>
                  <a:gd name="T8" fmla="*/ 89 w 152"/>
                  <a:gd name="T9" fmla="*/ 94 h 186"/>
                  <a:gd name="T10" fmla="*/ 79 w 152"/>
                  <a:gd name="T11" fmla="*/ 116 h 186"/>
                  <a:gd name="T12" fmla="*/ 59 w 152"/>
                  <a:gd name="T13" fmla="*/ 133 h 186"/>
                  <a:gd name="T14" fmla="*/ 42 w 152"/>
                  <a:gd name="T15" fmla="*/ 149 h 186"/>
                  <a:gd name="T16" fmla="*/ 22 w 152"/>
                  <a:gd name="T17" fmla="*/ 156 h 186"/>
                  <a:gd name="T18" fmla="*/ 0 w 152"/>
                  <a:gd name="T19" fmla="*/ 159 h 186"/>
                  <a:gd name="T20" fmla="*/ 0 w 152"/>
                  <a:gd name="T21" fmla="*/ 186 h 186"/>
                  <a:gd name="T22" fmla="*/ 29 w 152"/>
                  <a:gd name="T23" fmla="*/ 183 h 186"/>
                  <a:gd name="T24" fmla="*/ 55 w 152"/>
                  <a:gd name="T25" fmla="*/ 169 h 186"/>
                  <a:gd name="T26" fmla="*/ 79 w 152"/>
                  <a:gd name="T27" fmla="*/ 153 h 186"/>
                  <a:gd name="T28" fmla="*/ 99 w 152"/>
                  <a:gd name="T29" fmla="*/ 129 h 186"/>
                  <a:gd name="T30" fmla="*/ 116 w 152"/>
                  <a:gd name="T31" fmla="*/ 106 h 186"/>
                  <a:gd name="T32" fmla="*/ 129 w 152"/>
                  <a:gd name="T33" fmla="*/ 77 h 186"/>
                  <a:gd name="T34" fmla="*/ 142 w 152"/>
                  <a:gd name="T35" fmla="*/ 39 h 186"/>
                  <a:gd name="T36" fmla="*/ 152 w 152"/>
                  <a:gd name="T37" fmla="*/ 7 h 186"/>
                  <a:gd name="T38" fmla="*/ 152 w 152"/>
                  <a:gd name="T39" fmla="*/ 2 h 186"/>
                  <a:gd name="T40" fmla="*/ 126 w 152"/>
                  <a:gd name="T41" fmla="*/ 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186">
                    <a:moveTo>
                      <a:pt x="126" y="2"/>
                    </a:moveTo>
                    <a:lnTo>
                      <a:pt x="126" y="0"/>
                    </a:lnTo>
                    <a:lnTo>
                      <a:pt x="116" y="33"/>
                    </a:lnTo>
                    <a:lnTo>
                      <a:pt x="102" y="62"/>
                    </a:lnTo>
                    <a:lnTo>
                      <a:pt x="89" y="94"/>
                    </a:lnTo>
                    <a:lnTo>
                      <a:pt x="79" y="116"/>
                    </a:lnTo>
                    <a:lnTo>
                      <a:pt x="59" y="133"/>
                    </a:lnTo>
                    <a:lnTo>
                      <a:pt x="42" y="149"/>
                    </a:lnTo>
                    <a:lnTo>
                      <a:pt x="22" y="156"/>
                    </a:lnTo>
                    <a:lnTo>
                      <a:pt x="0" y="159"/>
                    </a:lnTo>
                    <a:lnTo>
                      <a:pt x="0" y="186"/>
                    </a:lnTo>
                    <a:lnTo>
                      <a:pt x="29" y="183"/>
                    </a:lnTo>
                    <a:lnTo>
                      <a:pt x="55" y="169"/>
                    </a:lnTo>
                    <a:lnTo>
                      <a:pt x="79" y="153"/>
                    </a:lnTo>
                    <a:lnTo>
                      <a:pt x="99" y="129"/>
                    </a:lnTo>
                    <a:lnTo>
                      <a:pt x="116" y="106"/>
                    </a:lnTo>
                    <a:lnTo>
                      <a:pt x="129" y="77"/>
                    </a:lnTo>
                    <a:lnTo>
                      <a:pt x="142" y="39"/>
                    </a:lnTo>
                    <a:lnTo>
                      <a:pt x="152" y="7"/>
                    </a:lnTo>
                    <a:lnTo>
                      <a:pt x="152" y="2"/>
                    </a:lnTo>
                    <a:lnTo>
                      <a:pt x="12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06" name="Freeform 406">
                <a:extLst>
                  <a:ext uri="{FF2B5EF4-FFF2-40B4-BE49-F238E27FC236}">
                    <a16:creationId xmlns:a16="http://schemas.microsoft.com/office/drawing/2014/main" id="{B44BBCB1-FE09-8315-CB3A-C954FE801AFD}"/>
                  </a:ext>
                </a:extLst>
              </p:cNvPr>
              <p:cNvSpPr>
                <a:spLocks/>
              </p:cNvSpPr>
              <p:nvPr/>
            </p:nvSpPr>
            <p:spPr bwMode="auto">
              <a:xfrm>
                <a:off x="1848" y="3467"/>
                <a:ext cx="8" cy="9"/>
              </a:xfrm>
              <a:custGeom>
                <a:avLst/>
                <a:gdLst>
                  <a:gd name="T0" fmla="*/ 25 w 25"/>
                  <a:gd name="T1" fmla="*/ 0 h 27"/>
                  <a:gd name="T2" fmla="*/ 19 w 25"/>
                  <a:gd name="T3" fmla="*/ 0 h 27"/>
                  <a:gd name="T4" fmla="*/ 9 w 25"/>
                  <a:gd name="T5" fmla="*/ 7 h 27"/>
                  <a:gd name="T6" fmla="*/ 0 w 25"/>
                  <a:gd name="T7" fmla="*/ 13 h 27"/>
                  <a:gd name="T8" fmla="*/ 0 w 25"/>
                  <a:gd name="T9" fmla="*/ 23 h 27"/>
                  <a:gd name="T10" fmla="*/ 25 w 25"/>
                  <a:gd name="T11" fmla="*/ 23 h 27"/>
                  <a:gd name="T12" fmla="*/ 25 w 25"/>
                  <a:gd name="T13" fmla="*/ 27 h 27"/>
                  <a:gd name="T14" fmla="*/ 22 w 25"/>
                  <a:gd name="T15" fmla="*/ 27 h 27"/>
                  <a:gd name="T16" fmla="*/ 25 w 25"/>
                  <a:gd name="T17" fmla="*/ 27 h 27"/>
                  <a:gd name="T18" fmla="*/ 25 w 25"/>
                  <a:gd name="T1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7">
                    <a:moveTo>
                      <a:pt x="25" y="0"/>
                    </a:moveTo>
                    <a:lnTo>
                      <a:pt x="19" y="0"/>
                    </a:lnTo>
                    <a:lnTo>
                      <a:pt x="9" y="7"/>
                    </a:lnTo>
                    <a:lnTo>
                      <a:pt x="0" y="13"/>
                    </a:lnTo>
                    <a:lnTo>
                      <a:pt x="0" y="23"/>
                    </a:lnTo>
                    <a:lnTo>
                      <a:pt x="25" y="23"/>
                    </a:lnTo>
                    <a:lnTo>
                      <a:pt x="25" y="27"/>
                    </a:lnTo>
                    <a:lnTo>
                      <a:pt x="22" y="27"/>
                    </a:lnTo>
                    <a:lnTo>
                      <a:pt x="25" y="27"/>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07" name="Freeform 407">
                <a:extLst>
                  <a:ext uri="{FF2B5EF4-FFF2-40B4-BE49-F238E27FC236}">
                    <a16:creationId xmlns:a16="http://schemas.microsoft.com/office/drawing/2014/main" id="{7F719FF9-4606-8283-1C20-28790FCF69CD}"/>
                  </a:ext>
                </a:extLst>
              </p:cNvPr>
              <p:cNvSpPr>
                <a:spLocks/>
              </p:cNvSpPr>
              <p:nvPr/>
            </p:nvSpPr>
            <p:spPr bwMode="auto">
              <a:xfrm>
                <a:off x="1856" y="3467"/>
                <a:ext cx="5" cy="9"/>
              </a:xfrm>
              <a:custGeom>
                <a:avLst/>
                <a:gdLst>
                  <a:gd name="T0" fmla="*/ 0 w 14"/>
                  <a:gd name="T1" fmla="*/ 27 h 27"/>
                  <a:gd name="T2" fmla="*/ 10 w 14"/>
                  <a:gd name="T3" fmla="*/ 23 h 27"/>
                  <a:gd name="T4" fmla="*/ 14 w 14"/>
                  <a:gd name="T5" fmla="*/ 13 h 27"/>
                  <a:gd name="T6" fmla="*/ 10 w 14"/>
                  <a:gd name="T7" fmla="*/ 3 h 27"/>
                  <a:gd name="T8" fmla="*/ 0 w 14"/>
                  <a:gd name="T9" fmla="*/ 0 h 27"/>
                  <a:gd name="T10" fmla="*/ 0 w 14"/>
                  <a:gd name="T11" fmla="*/ 27 h 27"/>
                </a:gdLst>
                <a:ahLst/>
                <a:cxnLst>
                  <a:cxn ang="0">
                    <a:pos x="T0" y="T1"/>
                  </a:cxn>
                  <a:cxn ang="0">
                    <a:pos x="T2" y="T3"/>
                  </a:cxn>
                  <a:cxn ang="0">
                    <a:pos x="T4" y="T5"/>
                  </a:cxn>
                  <a:cxn ang="0">
                    <a:pos x="T6" y="T7"/>
                  </a:cxn>
                  <a:cxn ang="0">
                    <a:pos x="T8" y="T9"/>
                  </a:cxn>
                  <a:cxn ang="0">
                    <a:pos x="T10" y="T11"/>
                  </a:cxn>
                </a:cxnLst>
                <a:rect l="0" t="0" r="r" b="b"/>
                <a:pathLst>
                  <a:path w="14" h="27">
                    <a:moveTo>
                      <a:pt x="0" y="27"/>
                    </a:moveTo>
                    <a:lnTo>
                      <a:pt x="10" y="23"/>
                    </a:lnTo>
                    <a:lnTo>
                      <a:pt x="14" y="13"/>
                    </a:lnTo>
                    <a:lnTo>
                      <a:pt x="10" y="3"/>
                    </a:lnTo>
                    <a:lnTo>
                      <a:pt x="0" y="0"/>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08" name="Freeform 408">
                <a:extLst>
                  <a:ext uri="{FF2B5EF4-FFF2-40B4-BE49-F238E27FC236}">
                    <a16:creationId xmlns:a16="http://schemas.microsoft.com/office/drawing/2014/main" id="{D17295D2-36A9-6F9E-D4C2-79EB71308AD2}"/>
                  </a:ext>
                </a:extLst>
              </p:cNvPr>
              <p:cNvSpPr>
                <a:spLocks/>
              </p:cNvSpPr>
              <p:nvPr/>
            </p:nvSpPr>
            <p:spPr bwMode="auto">
              <a:xfrm>
                <a:off x="1802" y="2404"/>
                <a:ext cx="2755" cy="1233"/>
              </a:xfrm>
              <a:custGeom>
                <a:avLst/>
                <a:gdLst>
                  <a:gd name="T0" fmla="*/ 2896 w 8265"/>
                  <a:gd name="T1" fmla="*/ 3035 h 3700"/>
                  <a:gd name="T2" fmla="*/ 2940 w 8265"/>
                  <a:gd name="T3" fmla="*/ 2891 h 3700"/>
                  <a:gd name="T4" fmla="*/ 2936 w 8265"/>
                  <a:gd name="T5" fmla="*/ 2479 h 3700"/>
                  <a:gd name="T6" fmla="*/ 2956 w 8265"/>
                  <a:gd name="T7" fmla="*/ 2352 h 3700"/>
                  <a:gd name="T8" fmla="*/ 2856 w 8265"/>
                  <a:gd name="T9" fmla="*/ 2266 h 3700"/>
                  <a:gd name="T10" fmla="*/ 2846 w 8265"/>
                  <a:gd name="T11" fmla="*/ 2119 h 3700"/>
                  <a:gd name="T12" fmla="*/ 3179 w 8265"/>
                  <a:gd name="T13" fmla="*/ 2066 h 3700"/>
                  <a:gd name="T14" fmla="*/ 3571 w 8265"/>
                  <a:gd name="T15" fmla="*/ 1903 h 3700"/>
                  <a:gd name="T16" fmla="*/ 3731 w 8265"/>
                  <a:gd name="T17" fmla="*/ 1913 h 3700"/>
                  <a:gd name="T18" fmla="*/ 4014 w 8265"/>
                  <a:gd name="T19" fmla="*/ 1796 h 3700"/>
                  <a:gd name="T20" fmla="*/ 4504 w 8265"/>
                  <a:gd name="T21" fmla="*/ 1520 h 3700"/>
                  <a:gd name="T22" fmla="*/ 4814 w 8265"/>
                  <a:gd name="T23" fmla="*/ 1457 h 3700"/>
                  <a:gd name="T24" fmla="*/ 5122 w 8265"/>
                  <a:gd name="T25" fmla="*/ 1408 h 3700"/>
                  <a:gd name="T26" fmla="*/ 5443 w 8265"/>
                  <a:gd name="T27" fmla="*/ 1311 h 3700"/>
                  <a:gd name="T28" fmla="*/ 5859 w 8265"/>
                  <a:gd name="T29" fmla="*/ 1244 h 3700"/>
                  <a:gd name="T30" fmla="*/ 6265 w 8265"/>
                  <a:gd name="T31" fmla="*/ 1114 h 3700"/>
                  <a:gd name="T32" fmla="*/ 6538 w 8265"/>
                  <a:gd name="T33" fmla="*/ 1145 h 3700"/>
                  <a:gd name="T34" fmla="*/ 6884 w 8265"/>
                  <a:gd name="T35" fmla="*/ 1117 h 3700"/>
                  <a:gd name="T36" fmla="*/ 7237 w 8265"/>
                  <a:gd name="T37" fmla="*/ 1105 h 3700"/>
                  <a:gd name="T38" fmla="*/ 7743 w 8265"/>
                  <a:gd name="T39" fmla="*/ 968 h 3700"/>
                  <a:gd name="T40" fmla="*/ 7942 w 8265"/>
                  <a:gd name="T41" fmla="*/ 855 h 3700"/>
                  <a:gd name="T42" fmla="*/ 8165 w 8265"/>
                  <a:gd name="T43" fmla="*/ 762 h 3700"/>
                  <a:gd name="T44" fmla="*/ 8258 w 8265"/>
                  <a:gd name="T45" fmla="*/ 651 h 3700"/>
                  <a:gd name="T46" fmla="*/ 8225 w 8265"/>
                  <a:gd name="T47" fmla="*/ 502 h 3700"/>
                  <a:gd name="T48" fmla="*/ 8142 w 8265"/>
                  <a:gd name="T49" fmla="*/ 308 h 3700"/>
                  <a:gd name="T50" fmla="*/ 7852 w 8265"/>
                  <a:gd name="T51" fmla="*/ 192 h 3700"/>
                  <a:gd name="T52" fmla="*/ 7587 w 8265"/>
                  <a:gd name="T53" fmla="*/ 159 h 3700"/>
                  <a:gd name="T54" fmla="*/ 7157 w 8265"/>
                  <a:gd name="T55" fmla="*/ 72 h 3700"/>
                  <a:gd name="T56" fmla="*/ 6814 w 8265"/>
                  <a:gd name="T57" fmla="*/ 66 h 3700"/>
                  <a:gd name="T58" fmla="*/ 6498 w 8265"/>
                  <a:gd name="T59" fmla="*/ 72 h 3700"/>
                  <a:gd name="T60" fmla="*/ 5912 w 8265"/>
                  <a:gd name="T61" fmla="*/ 23 h 3700"/>
                  <a:gd name="T62" fmla="*/ 5395 w 8265"/>
                  <a:gd name="T63" fmla="*/ 63 h 3700"/>
                  <a:gd name="T64" fmla="*/ 4967 w 8265"/>
                  <a:gd name="T65" fmla="*/ 149 h 3700"/>
                  <a:gd name="T66" fmla="*/ 4587 w 8265"/>
                  <a:gd name="T67" fmla="*/ 136 h 3700"/>
                  <a:gd name="T68" fmla="*/ 4268 w 8265"/>
                  <a:gd name="T69" fmla="*/ 179 h 3700"/>
                  <a:gd name="T70" fmla="*/ 4018 w 8265"/>
                  <a:gd name="T71" fmla="*/ 273 h 3700"/>
                  <a:gd name="T72" fmla="*/ 3189 w 8265"/>
                  <a:gd name="T73" fmla="*/ 402 h 3700"/>
                  <a:gd name="T74" fmla="*/ 2943 w 8265"/>
                  <a:gd name="T75" fmla="*/ 485 h 3700"/>
                  <a:gd name="T76" fmla="*/ 2483 w 8265"/>
                  <a:gd name="T77" fmla="*/ 485 h 3700"/>
                  <a:gd name="T78" fmla="*/ 2131 w 8265"/>
                  <a:gd name="T79" fmla="*/ 621 h 3700"/>
                  <a:gd name="T80" fmla="*/ 1835 w 8265"/>
                  <a:gd name="T81" fmla="*/ 691 h 3700"/>
                  <a:gd name="T82" fmla="*/ 1525 w 8265"/>
                  <a:gd name="T83" fmla="*/ 798 h 3700"/>
                  <a:gd name="T84" fmla="*/ 1156 w 8265"/>
                  <a:gd name="T85" fmla="*/ 951 h 3700"/>
                  <a:gd name="T86" fmla="*/ 689 w 8265"/>
                  <a:gd name="T87" fmla="*/ 1220 h 3700"/>
                  <a:gd name="T88" fmla="*/ 319 w 8265"/>
                  <a:gd name="T89" fmla="*/ 1347 h 3700"/>
                  <a:gd name="T90" fmla="*/ 90 w 8265"/>
                  <a:gd name="T91" fmla="*/ 1813 h 3700"/>
                  <a:gd name="T92" fmla="*/ 90 w 8265"/>
                  <a:gd name="T93" fmla="*/ 2286 h 3700"/>
                  <a:gd name="T94" fmla="*/ 117 w 8265"/>
                  <a:gd name="T95" fmla="*/ 2638 h 3700"/>
                  <a:gd name="T96" fmla="*/ 213 w 8265"/>
                  <a:gd name="T97" fmla="*/ 2972 h 3700"/>
                  <a:gd name="T98" fmla="*/ 294 w 8265"/>
                  <a:gd name="T99" fmla="*/ 3208 h 3700"/>
                  <a:gd name="T100" fmla="*/ 463 w 8265"/>
                  <a:gd name="T101" fmla="*/ 3452 h 3700"/>
                  <a:gd name="T102" fmla="*/ 663 w 8265"/>
                  <a:gd name="T103" fmla="*/ 3624 h 3700"/>
                  <a:gd name="T104" fmla="*/ 853 w 8265"/>
                  <a:gd name="T105" fmla="*/ 3677 h 3700"/>
                  <a:gd name="T106" fmla="*/ 1181 w 8265"/>
                  <a:gd name="T107" fmla="*/ 3684 h 3700"/>
                  <a:gd name="T108" fmla="*/ 1628 w 8265"/>
                  <a:gd name="T109" fmla="*/ 3700 h 3700"/>
                  <a:gd name="T110" fmla="*/ 2171 w 8265"/>
                  <a:gd name="T111" fmla="*/ 3648 h 3700"/>
                  <a:gd name="T112" fmla="*/ 2436 w 8265"/>
                  <a:gd name="T113" fmla="*/ 3477 h 3700"/>
                  <a:gd name="T114" fmla="*/ 2613 w 8265"/>
                  <a:gd name="T115" fmla="*/ 3424 h 3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65" h="3700">
                    <a:moveTo>
                      <a:pt x="2749" y="3258"/>
                    </a:moveTo>
                    <a:lnTo>
                      <a:pt x="2789" y="3231"/>
                    </a:lnTo>
                    <a:lnTo>
                      <a:pt x="2823" y="3208"/>
                    </a:lnTo>
                    <a:lnTo>
                      <a:pt x="2853" y="3184"/>
                    </a:lnTo>
                    <a:lnTo>
                      <a:pt x="2876" y="3158"/>
                    </a:lnTo>
                    <a:lnTo>
                      <a:pt x="2893" y="3131"/>
                    </a:lnTo>
                    <a:lnTo>
                      <a:pt x="2903" y="3104"/>
                    </a:lnTo>
                    <a:lnTo>
                      <a:pt x="2903" y="3072"/>
                    </a:lnTo>
                    <a:lnTo>
                      <a:pt x="2896" y="3035"/>
                    </a:lnTo>
                    <a:lnTo>
                      <a:pt x="2896" y="3018"/>
                    </a:lnTo>
                    <a:lnTo>
                      <a:pt x="2900" y="3002"/>
                    </a:lnTo>
                    <a:lnTo>
                      <a:pt x="2906" y="2985"/>
                    </a:lnTo>
                    <a:lnTo>
                      <a:pt x="2913" y="2968"/>
                    </a:lnTo>
                    <a:lnTo>
                      <a:pt x="2916" y="2951"/>
                    </a:lnTo>
                    <a:lnTo>
                      <a:pt x="2920" y="2941"/>
                    </a:lnTo>
                    <a:lnTo>
                      <a:pt x="2916" y="2935"/>
                    </a:lnTo>
                    <a:lnTo>
                      <a:pt x="2903" y="2935"/>
                    </a:lnTo>
                    <a:lnTo>
                      <a:pt x="2940" y="2891"/>
                    </a:lnTo>
                    <a:lnTo>
                      <a:pt x="2970" y="2845"/>
                    </a:lnTo>
                    <a:lnTo>
                      <a:pt x="2993" y="2799"/>
                    </a:lnTo>
                    <a:lnTo>
                      <a:pt x="3005" y="2745"/>
                    </a:lnTo>
                    <a:lnTo>
                      <a:pt x="3010" y="2692"/>
                    </a:lnTo>
                    <a:lnTo>
                      <a:pt x="3000" y="2632"/>
                    </a:lnTo>
                    <a:lnTo>
                      <a:pt x="2980" y="2566"/>
                    </a:lnTo>
                    <a:lnTo>
                      <a:pt x="2946" y="2495"/>
                    </a:lnTo>
                    <a:lnTo>
                      <a:pt x="2940" y="2486"/>
                    </a:lnTo>
                    <a:lnTo>
                      <a:pt x="2936" y="2479"/>
                    </a:lnTo>
                    <a:lnTo>
                      <a:pt x="2933" y="2475"/>
                    </a:lnTo>
                    <a:lnTo>
                      <a:pt x="2936" y="2486"/>
                    </a:lnTo>
                    <a:lnTo>
                      <a:pt x="2933" y="2462"/>
                    </a:lnTo>
                    <a:lnTo>
                      <a:pt x="2933" y="2439"/>
                    </a:lnTo>
                    <a:lnTo>
                      <a:pt x="2940" y="2422"/>
                    </a:lnTo>
                    <a:lnTo>
                      <a:pt x="2946" y="2402"/>
                    </a:lnTo>
                    <a:lnTo>
                      <a:pt x="2953" y="2386"/>
                    </a:lnTo>
                    <a:lnTo>
                      <a:pt x="2960" y="2369"/>
                    </a:lnTo>
                    <a:lnTo>
                      <a:pt x="2956" y="2352"/>
                    </a:lnTo>
                    <a:lnTo>
                      <a:pt x="2946" y="2336"/>
                    </a:lnTo>
                    <a:lnTo>
                      <a:pt x="2933" y="2319"/>
                    </a:lnTo>
                    <a:lnTo>
                      <a:pt x="2920" y="2305"/>
                    </a:lnTo>
                    <a:lnTo>
                      <a:pt x="2903" y="2290"/>
                    </a:lnTo>
                    <a:lnTo>
                      <a:pt x="2886" y="2279"/>
                    </a:lnTo>
                    <a:lnTo>
                      <a:pt x="2873" y="2270"/>
                    </a:lnTo>
                    <a:lnTo>
                      <a:pt x="2860" y="2262"/>
                    </a:lnTo>
                    <a:lnTo>
                      <a:pt x="2856" y="2262"/>
                    </a:lnTo>
                    <a:lnTo>
                      <a:pt x="2856" y="2266"/>
                    </a:lnTo>
                    <a:lnTo>
                      <a:pt x="2829" y="2235"/>
                    </a:lnTo>
                    <a:lnTo>
                      <a:pt x="2806" y="2223"/>
                    </a:lnTo>
                    <a:lnTo>
                      <a:pt x="2789" y="2210"/>
                    </a:lnTo>
                    <a:lnTo>
                      <a:pt x="2789" y="2186"/>
                    </a:lnTo>
                    <a:lnTo>
                      <a:pt x="2796" y="2176"/>
                    </a:lnTo>
                    <a:lnTo>
                      <a:pt x="2813" y="2156"/>
                    </a:lnTo>
                    <a:lnTo>
                      <a:pt x="2826" y="2136"/>
                    </a:lnTo>
                    <a:lnTo>
                      <a:pt x="2836" y="2123"/>
                    </a:lnTo>
                    <a:lnTo>
                      <a:pt x="2846" y="2119"/>
                    </a:lnTo>
                    <a:lnTo>
                      <a:pt x="2860" y="2119"/>
                    </a:lnTo>
                    <a:lnTo>
                      <a:pt x="2876" y="2123"/>
                    </a:lnTo>
                    <a:lnTo>
                      <a:pt x="2900" y="2129"/>
                    </a:lnTo>
                    <a:lnTo>
                      <a:pt x="2923" y="2133"/>
                    </a:lnTo>
                    <a:lnTo>
                      <a:pt x="2956" y="2136"/>
                    </a:lnTo>
                    <a:lnTo>
                      <a:pt x="2993" y="2133"/>
                    </a:lnTo>
                    <a:lnTo>
                      <a:pt x="3039" y="2123"/>
                    </a:lnTo>
                    <a:lnTo>
                      <a:pt x="3112" y="2086"/>
                    </a:lnTo>
                    <a:lnTo>
                      <a:pt x="3179" y="2066"/>
                    </a:lnTo>
                    <a:lnTo>
                      <a:pt x="3243" y="2059"/>
                    </a:lnTo>
                    <a:lnTo>
                      <a:pt x="3306" y="2054"/>
                    </a:lnTo>
                    <a:lnTo>
                      <a:pt x="3366" y="2043"/>
                    </a:lnTo>
                    <a:lnTo>
                      <a:pt x="3425" y="2023"/>
                    </a:lnTo>
                    <a:lnTo>
                      <a:pt x="3485" y="1982"/>
                    </a:lnTo>
                    <a:lnTo>
                      <a:pt x="3552" y="1917"/>
                    </a:lnTo>
                    <a:lnTo>
                      <a:pt x="3556" y="1913"/>
                    </a:lnTo>
                    <a:lnTo>
                      <a:pt x="3562" y="1907"/>
                    </a:lnTo>
                    <a:lnTo>
                      <a:pt x="3571" y="1903"/>
                    </a:lnTo>
                    <a:lnTo>
                      <a:pt x="3589" y="1897"/>
                    </a:lnTo>
                    <a:lnTo>
                      <a:pt x="3609" y="1893"/>
                    </a:lnTo>
                    <a:lnTo>
                      <a:pt x="3626" y="1893"/>
                    </a:lnTo>
                    <a:lnTo>
                      <a:pt x="3646" y="1897"/>
                    </a:lnTo>
                    <a:lnTo>
                      <a:pt x="3662" y="1903"/>
                    </a:lnTo>
                    <a:lnTo>
                      <a:pt x="3678" y="1910"/>
                    </a:lnTo>
                    <a:lnTo>
                      <a:pt x="3695" y="1913"/>
                    </a:lnTo>
                    <a:lnTo>
                      <a:pt x="3715" y="1917"/>
                    </a:lnTo>
                    <a:lnTo>
                      <a:pt x="3731" y="1913"/>
                    </a:lnTo>
                    <a:lnTo>
                      <a:pt x="3755" y="1903"/>
                    </a:lnTo>
                    <a:lnTo>
                      <a:pt x="3782" y="1890"/>
                    </a:lnTo>
                    <a:lnTo>
                      <a:pt x="3808" y="1877"/>
                    </a:lnTo>
                    <a:lnTo>
                      <a:pt x="3838" y="1860"/>
                    </a:lnTo>
                    <a:lnTo>
                      <a:pt x="3868" y="1843"/>
                    </a:lnTo>
                    <a:lnTo>
                      <a:pt x="3895" y="1833"/>
                    </a:lnTo>
                    <a:lnTo>
                      <a:pt x="3919" y="1823"/>
                    </a:lnTo>
                    <a:lnTo>
                      <a:pt x="3939" y="1816"/>
                    </a:lnTo>
                    <a:lnTo>
                      <a:pt x="4014" y="1796"/>
                    </a:lnTo>
                    <a:lnTo>
                      <a:pt x="4095" y="1763"/>
                    </a:lnTo>
                    <a:lnTo>
                      <a:pt x="4178" y="1714"/>
                    </a:lnTo>
                    <a:lnTo>
                      <a:pt x="4257" y="1660"/>
                    </a:lnTo>
                    <a:lnTo>
                      <a:pt x="4327" y="1607"/>
                    </a:lnTo>
                    <a:lnTo>
                      <a:pt x="4381" y="1560"/>
                    </a:lnTo>
                    <a:lnTo>
                      <a:pt x="4414" y="1527"/>
                    </a:lnTo>
                    <a:lnTo>
                      <a:pt x="4424" y="1510"/>
                    </a:lnTo>
                    <a:lnTo>
                      <a:pt x="4461" y="1523"/>
                    </a:lnTo>
                    <a:lnTo>
                      <a:pt x="4504" y="1520"/>
                    </a:lnTo>
                    <a:lnTo>
                      <a:pt x="4544" y="1507"/>
                    </a:lnTo>
                    <a:lnTo>
                      <a:pt x="4585" y="1490"/>
                    </a:lnTo>
                    <a:lnTo>
                      <a:pt x="4620" y="1470"/>
                    </a:lnTo>
                    <a:lnTo>
                      <a:pt x="4654" y="1450"/>
                    </a:lnTo>
                    <a:lnTo>
                      <a:pt x="4677" y="1437"/>
                    </a:lnTo>
                    <a:lnTo>
                      <a:pt x="4690" y="1437"/>
                    </a:lnTo>
                    <a:lnTo>
                      <a:pt x="4730" y="1453"/>
                    </a:lnTo>
                    <a:lnTo>
                      <a:pt x="4771" y="1461"/>
                    </a:lnTo>
                    <a:lnTo>
                      <a:pt x="4814" y="1457"/>
                    </a:lnTo>
                    <a:lnTo>
                      <a:pt x="4853" y="1453"/>
                    </a:lnTo>
                    <a:lnTo>
                      <a:pt x="4893" y="1444"/>
                    </a:lnTo>
                    <a:lnTo>
                      <a:pt x="4933" y="1433"/>
                    </a:lnTo>
                    <a:lnTo>
                      <a:pt x="4973" y="1424"/>
                    </a:lnTo>
                    <a:lnTo>
                      <a:pt x="5013" y="1421"/>
                    </a:lnTo>
                    <a:lnTo>
                      <a:pt x="5043" y="1418"/>
                    </a:lnTo>
                    <a:lnTo>
                      <a:pt x="5070" y="1413"/>
                    </a:lnTo>
                    <a:lnTo>
                      <a:pt x="5097" y="1410"/>
                    </a:lnTo>
                    <a:lnTo>
                      <a:pt x="5122" y="1408"/>
                    </a:lnTo>
                    <a:lnTo>
                      <a:pt x="5154" y="1404"/>
                    </a:lnTo>
                    <a:lnTo>
                      <a:pt x="5179" y="1398"/>
                    </a:lnTo>
                    <a:lnTo>
                      <a:pt x="5209" y="1393"/>
                    </a:lnTo>
                    <a:lnTo>
                      <a:pt x="5239" y="1388"/>
                    </a:lnTo>
                    <a:lnTo>
                      <a:pt x="5279" y="1378"/>
                    </a:lnTo>
                    <a:lnTo>
                      <a:pt x="5323" y="1364"/>
                    </a:lnTo>
                    <a:lnTo>
                      <a:pt x="5363" y="1347"/>
                    </a:lnTo>
                    <a:lnTo>
                      <a:pt x="5406" y="1327"/>
                    </a:lnTo>
                    <a:lnTo>
                      <a:pt x="5443" y="1311"/>
                    </a:lnTo>
                    <a:lnTo>
                      <a:pt x="5482" y="1297"/>
                    </a:lnTo>
                    <a:lnTo>
                      <a:pt x="5516" y="1287"/>
                    </a:lnTo>
                    <a:lnTo>
                      <a:pt x="5549" y="1281"/>
                    </a:lnTo>
                    <a:lnTo>
                      <a:pt x="5599" y="1277"/>
                    </a:lnTo>
                    <a:lnTo>
                      <a:pt x="5649" y="1271"/>
                    </a:lnTo>
                    <a:lnTo>
                      <a:pt x="5699" y="1267"/>
                    </a:lnTo>
                    <a:lnTo>
                      <a:pt x="5752" y="1261"/>
                    </a:lnTo>
                    <a:lnTo>
                      <a:pt x="5805" y="1254"/>
                    </a:lnTo>
                    <a:lnTo>
                      <a:pt x="5859" y="1244"/>
                    </a:lnTo>
                    <a:lnTo>
                      <a:pt x="5909" y="1234"/>
                    </a:lnTo>
                    <a:lnTo>
                      <a:pt x="5962" y="1224"/>
                    </a:lnTo>
                    <a:lnTo>
                      <a:pt x="6012" y="1214"/>
                    </a:lnTo>
                    <a:lnTo>
                      <a:pt x="6061" y="1200"/>
                    </a:lnTo>
                    <a:lnTo>
                      <a:pt x="6108" y="1188"/>
                    </a:lnTo>
                    <a:lnTo>
                      <a:pt x="6151" y="1170"/>
                    </a:lnTo>
                    <a:lnTo>
                      <a:pt x="6195" y="1154"/>
                    </a:lnTo>
                    <a:lnTo>
                      <a:pt x="6232" y="1134"/>
                    </a:lnTo>
                    <a:lnTo>
                      <a:pt x="6265" y="1114"/>
                    </a:lnTo>
                    <a:lnTo>
                      <a:pt x="6295" y="1095"/>
                    </a:lnTo>
                    <a:lnTo>
                      <a:pt x="6308" y="1091"/>
                    </a:lnTo>
                    <a:lnTo>
                      <a:pt x="6329" y="1095"/>
                    </a:lnTo>
                    <a:lnTo>
                      <a:pt x="6357" y="1105"/>
                    </a:lnTo>
                    <a:lnTo>
                      <a:pt x="6394" y="1114"/>
                    </a:lnTo>
                    <a:lnTo>
                      <a:pt x="6431" y="1125"/>
                    </a:lnTo>
                    <a:lnTo>
                      <a:pt x="6471" y="1134"/>
                    </a:lnTo>
                    <a:lnTo>
                      <a:pt x="6504" y="1141"/>
                    </a:lnTo>
                    <a:lnTo>
                      <a:pt x="6538" y="1145"/>
                    </a:lnTo>
                    <a:lnTo>
                      <a:pt x="6601" y="1145"/>
                    </a:lnTo>
                    <a:lnTo>
                      <a:pt x="6650" y="1137"/>
                    </a:lnTo>
                    <a:lnTo>
                      <a:pt x="6694" y="1128"/>
                    </a:lnTo>
                    <a:lnTo>
                      <a:pt x="6731" y="1117"/>
                    </a:lnTo>
                    <a:lnTo>
                      <a:pt x="6764" y="1111"/>
                    </a:lnTo>
                    <a:lnTo>
                      <a:pt x="6791" y="1105"/>
                    </a:lnTo>
                    <a:lnTo>
                      <a:pt x="6821" y="1105"/>
                    </a:lnTo>
                    <a:lnTo>
                      <a:pt x="6851" y="1108"/>
                    </a:lnTo>
                    <a:lnTo>
                      <a:pt x="6884" y="1117"/>
                    </a:lnTo>
                    <a:lnTo>
                      <a:pt x="6918" y="1125"/>
                    </a:lnTo>
                    <a:lnTo>
                      <a:pt x="6954" y="1128"/>
                    </a:lnTo>
                    <a:lnTo>
                      <a:pt x="6990" y="1131"/>
                    </a:lnTo>
                    <a:lnTo>
                      <a:pt x="7027" y="1131"/>
                    </a:lnTo>
                    <a:lnTo>
                      <a:pt x="7060" y="1131"/>
                    </a:lnTo>
                    <a:lnTo>
                      <a:pt x="7094" y="1131"/>
                    </a:lnTo>
                    <a:lnTo>
                      <a:pt x="7127" y="1128"/>
                    </a:lnTo>
                    <a:lnTo>
                      <a:pt x="7180" y="1117"/>
                    </a:lnTo>
                    <a:lnTo>
                      <a:pt x="7237" y="1105"/>
                    </a:lnTo>
                    <a:lnTo>
                      <a:pt x="7294" y="1088"/>
                    </a:lnTo>
                    <a:lnTo>
                      <a:pt x="7351" y="1071"/>
                    </a:lnTo>
                    <a:lnTo>
                      <a:pt x="7407" y="1055"/>
                    </a:lnTo>
                    <a:lnTo>
                      <a:pt x="7460" y="1038"/>
                    </a:lnTo>
                    <a:lnTo>
                      <a:pt x="7510" y="1021"/>
                    </a:lnTo>
                    <a:lnTo>
                      <a:pt x="7556" y="1011"/>
                    </a:lnTo>
                    <a:lnTo>
                      <a:pt x="7636" y="994"/>
                    </a:lnTo>
                    <a:lnTo>
                      <a:pt x="7696" y="981"/>
                    </a:lnTo>
                    <a:lnTo>
                      <a:pt x="7743" y="968"/>
                    </a:lnTo>
                    <a:lnTo>
                      <a:pt x="7780" y="954"/>
                    </a:lnTo>
                    <a:lnTo>
                      <a:pt x="7806" y="938"/>
                    </a:lnTo>
                    <a:lnTo>
                      <a:pt x="7829" y="918"/>
                    </a:lnTo>
                    <a:lnTo>
                      <a:pt x="7852" y="892"/>
                    </a:lnTo>
                    <a:lnTo>
                      <a:pt x="7883" y="855"/>
                    </a:lnTo>
                    <a:lnTo>
                      <a:pt x="7889" y="855"/>
                    </a:lnTo>
                    <a:lnTo>
                      <a:pt x="7902" y="855"/>
                    </a:lnTo>
                    <a:lnTo>
                      <a:pt x="7920" y="855"/>
                    </a:lnTo>
                    <a:lnTo>
                      <a:pt x="7942" y="855"/>
                    </a:lnTo>
                    <a:lnTo>
                      <a:pt x="7969" y="852"/>
                    </a:lnTo>
                    <a:lnTo>
                      <a:pt x="7996" y="837"/>
                    </a:lnTo>
                    <a:lnTo>
                      <a:pt x="8029" y="815"/>
                    </a:lnTo>
                    <a:lnTo>
                      <a:pt x="8059" y="782"/>
                    </a:lnTo>
                    <a:lnTo>
                      <a:pt x="8072" y="778"/>
                    </a:lnTo>
                    <a:lnTo>
                      <a:pt x="8093" y="778"/>
                    </a:lnTo>
                    <a:lnTo>
                      <a:pt x="8116" y="775"/>
                    </a:lnTo>
                    <a:lnTo>
                      <a:pt x="8142" y="768"/>
                    </a:lnTo>
                    <a:lnTo>
                      <a:pt x="8165" y="762"/>
                    </a:lnTo>
                    <a:lnTo>
                      <a:pt x="8188" y="755"/>
                    </a:lnTo>
                    <a:lnTo>
                      <a:pt x="8208" y="745"/>
                    </a:lnTo>
                    <a:lnTo>
                      <a:pt x="8218" y="735"/>
                    </a:lnTo>
                    <a:lnTo>
                      <a:pt x="8225" y="725"/>
                    </a:lnTo>
                    <a:lnTo>
                      <a:pt x="8235" y="711"/>
                    </a:lnTo>
                    <a:lnTo>
                      <a:pt x="8242" y="701"/>
                    </a:lnTo>
                    <a:lnTo>
                      <a:pt x="8248" y="685"/>
                    </a:lnTo>
                    <a:lnTo>
                      <a:pt x="8253" y="671"/>
                    </a:lnTo>
                    <a:lnTo>
                      <a:pt x="8258" y="651"/>
                    </a:lnTo>
                    <a:lnTo>
                      <a:pt x="8262" y="631"/>
                    </a:lnTo>
                    <a:lnTo>
                      <a:pt x="8265" y="605"/>
                    </a:lnTo>
                    <a:lnTo>
                      <a:pt x="8265" y="596"/>
                    </a:lnTo>
                    <a:lnTo>
                      <a:pt x="8262" y="581"/>
                    </a:lnTo>
                    <a:lnTo>
                      <a:pt x="8258" y="564"/>
                    </a:lnTo>
                    <a:lnTo>
                      <a:pt x="8253" y="544"/>
                    </a:lnTo>
                    <a:lnTo>
                      <a:pt x="8242" y="529"/>
                    </a:lnTo>
                    <a:lnTo>
                      <a:pt x="8235" y="512"/>
                    </a:lnTo>
                    <a:lnTo>
                      <a:pt x="8225" y="502"/>
                    </a:lnTo>
                    <a:lnTo>
                      <a:pt x="8218" y="499"/>
                    </a:lnTo>
                    <a:lnTo>
                      <a:pt x="8235" y="462"/>
                    </a:lnTo>
                    <a:lnTo>
                      <a:pt x="8238" y="432"/>
                    </a:lnTo>
                    <a:lnTo>
                      <a:pt x="8233" y="402"/>
                    </a:lnTo>
                    <a:lnTo>
                      <a:pt x="8218" y="379"/>
                    </a:lnTo>
                    <a:lnTo>
                      <a:pt x="8202" y="359"/>
                    </a:lnTo>
                    <a:lnTo>
                      <a:pt x="8182" y="339"/>
                    </a:lnTo>
                    <a:lnTo>
                      <a:pt x="8158" y="323"/>
                    </a:lnTo>
                    <a:lnTo>
                      <a:pt x="8142" y="308"/>
                    </a:lnTo>
                    <a:lnTo>
                      <a:pt x="8113" y="296"/>
                    </a:lnTo>
                    <a:lnTo>
                      <a:pt x="8086" y="288"/>
                    </a:lnTo>
                    <a:lnTo>
                      <a:pt x="8059" y="286"/>
                    </a:lnTo>
                    <a:lnTo>
                      <a:pt x="8046" y="279"/>
                    </a:lnTo>
                    <a:lnTo>
                      <a:pt x="8006" y="242"/>
                    </a:lnTo>
                    <a:lnTo>
                      <a:pt x="7966" y="219"/>
                    </a:lnTo>
                    <a:lnTo>
                      <a:pt x="7922" y="202"/>
                    </a:lnTo>
                    <a:lnTo>
                      <a:pt x="7885" y="196"/>
                    </a:lnTo>
                    <a:lnTo>
                      <a:pt x="7852" y="192"/>
                    </a:lnTo>
                    <a:lnTo>
                      <a:pt x="7826" y="196"/>
                    </a:lnTo>
                    <a:lnTo>
                      <a:pt x="7809" y="199"/>
                    </a:lnTo>
                    <a:lnTo>
                      <a:pt x="7806" y="206"/>
                    </a:lnTo>
                    <a:lnTo>
                      <a:pt x="7776" y="179"/>
                    </a:lnTo>
                    <a:lnTo>
                      <a:pt x="7740" y="166"/>
                    </a:lnTo>
                    <a:lnTo>
                      <a:pt x="7699" y="156"/>
                    </a:lnTo>
                    <a:lnTo>
                      <a:pt x="7659" y="156"/>
                    </a:lnTo>
                    <a:lnTo>
                      <a:pt x="7619" y="156"/>
                    </a:lnTo>
                    <a:lnTo>
                      <a:pt x="7587" y="159"/>
                    </a:lnTo>
                    <a:lnTo>
                      <a:pt x="7559" y="159"/>
                    </a:lnTo>
                    <a:lnTo>
                      <a:pt x="7540" y="156"/>
                    </a:lnTo>
                    <a:lnTo>
                      <a:pt x="7457" y="129"/>
                    </a:lnTo>
                    <a:lnTo>
                      <a:pt x="7393" y="109"/>
                    </a:lnTo>
                    <a:lnTo>
                      <a:pt x="7340" y="92"/>
                    </a:lnTo>
                    <a:lnTo>
                      <a:pt x="7296" y="79"/>
                    </a:lnTo>
                    <a:lnTo>
                      <a:pt x="7254" y="72"/>
                    </a:lnTo>
                    <a:lnTo>
                      <a:pt x="7211" y="69"/>
                    </a:lnTo>
                    <a:lnTo>
                      <a:pt x="7157" y="72"/>
                    </a:lnTo>
                    <a:lnTo>
                      <a:pt x="7090" y="83"/>
                    </a:lnTo>
                    <a:lnTo>
                      <a:pt x="7060" y="85"/>
                    </a:lnTo>
                    <a:lnTo>
                      <a:pt x="7027" y="85"/>
                    </a:lnTo>
                    <a:lnTo>
                      <a:pt x="6994" y="85"/>
                    </a:lnTo>
                    <a:lnTo>
                      <a:pt x="6961" y="83"/>
                    </a:lnTo>
                    <a:lnTo>
                      <a:pt x="6924" y="79"/>
                    </a:lnTo>
                    <a:lnTo>
                      <a:pt x="6891" y="75"/>
                    </a:lnTo>
                    <a:lnTo>
                      <a:pt x="6854" y="72"/>
                    </a:lnTo>
                    <a:lnTo>
                      <a:pt x="6814" y="66"/>
                    </a:lnTo>
                    <a:lnTo>
                      <a:pt x="6777" y="63"/>
                    </a:lnTo>
                    <a:lnTo>
                      <a:pt x="6741" y="59"/>
                    </a:lnTo>
                    <a:lnTo>
                      <a:pt x="6705" y="55"/>
                    </a:lnTo>
                    <a:lnTo>
                      <a:pt x="6667" y="55"/>
                    </a:lnTo>
                    <a:lnTo>
                      <a:pt x="6630" y="59"/>
                    </a:lnTo>
                    <a:lnTo>
                      <a:pt x="6594" y="63"/>
                    </a:lnTo>
                    <a:lnTo>
                      <a:pt x="6561" y="72"/>
                    </a:lnTo>
                    <a:lnTo>
                      <a:pt x="6528" y="83"/>
                    </a:lnTo>
                    <a:lnTo>
                      <a:pt x="6498" y="72"/>
                    </a:lnTo>
                    <a:lnTo>
                      <a:pt x="6464" y="55"/>
                    </a:lnTo>
                    <a:lnTo>
                      <a:pt x="6429" y="40"/>
                    </a:lnTo>
                    <a:lnTo>
                      <a:pt x="6378" y="23"/>
                    </a:lnTo>
                    <a:lnTo>
                      <a:pt x="6317" y="10"/>
                    </a:lnTo>
                    <a:lnTo>
                      <a:pt x="6245" y="0"/>
                    </a:lnTo>
                    <a:lnTo>
                      <a:pt x="6148" y="0"/>
                    </a:lnTo>
                    <a:lnTo>
                      <a:pt x="6029" y="10"/>
                    </a:lnTo>
                    <a:lnTo>
                      <a:pt x="5972" y="15"/>
                    </a:lnTo>
                    <a:lnTo>
                      <a:pt x="5912" y="23"/>
                    </a:lnTo>
                    <a:lnTo>
                      <a:pt x="5852" y="26"/>
                    </a:lnTo>
                    <a:lnTo>
                      <a:pt x="5792" y="32"/>
                    </a:lnTo>
                    <a:lnTo>
                      <a:pt x="5732" y="35"/>
                    </a:lnTo>
                    <a:lnTo>
                      <a:pt x="5669" y="40"/>
                    </a:lnTo>
                    <a:lnTo>
                      <a:pt x="5602" y="43"/>
                    </a:lnTo>
                    <a:lnTo>
                      <a:pt x="5536" y="46"/>
                    </a:lnTo>
                    <a:lnTo>
                      <a:pt x="5489" y="49"/>
                    </a:lnTo>
                    <a:lnTo>
                      <a:pt x="5443" y="55"/>
                    </a:lnTo>
                    <a:lnTo>
                      <a:pt x="5395" y="63"/>
                    </a:lnTo>
                    <a:lnTo>
                      <a:pt x="5350" y="72"/>
                    </a:lnTo>
                    <a:lnTo>
                      <a:pt x="5303" y="83"/>
                    </a:lnTo>
                    <a:lnTo>
                      <a:pt x="5253" y="92"/>
                    </a:lnTo>
                    <a:lnTo>
                      <a:pt x="5206" y="105"/>
                    </a:lnTo>
                    <a:lnTo>
                      <a:pt x="5159" y="115"/>
                    </a:lnTo>
                    <a:lnTo>
                      <a:pt x="5110" y="126"/>
                    </a:lnTo>
                    <a:lnTo>
                      <a:pt x="5063" y="132"/>
                    </a:lnTo>
                    <a:lnTo>
                      <a:pt x="5017" y="142"/>
                    </a:lnTo>
                    <a:lnTo>
                      <a:pt x="4967" y="149"/>
                    </a:lnTo>
                    <a:lnTo>
                      <a:pt x="4920" y="152"/>
                    </a:lnTo>
                    <a:lnTo>
                      <a:pt x="4873" y="152"/>
                    </a:lnTo>
                    <a:lnTo>
                      <a:pt x="4824" y="152"/>
                    </a:lnTo>
                    <a:lnTo>
                      <a:pt x="4777" y="149"/>
                    </a:lnTo>
                    <a:lnTo>
                      <a:pt x="4737" y="146"/>
                    </a:lnTo>
                    <a:lnTo>
                      <a:pt x="4700" y="142"/>
                    </a:lnTo>
                    <a:lnTo>
                      <a:pt x="4660" y="139"/>
                    </a:lnTo>
                    <a:lnTo>
                      <a:pt x="4625" y="136"/>
                    </a:lnTo>
                    <a:lnTo>
                      <a:pt x="4587" y="136"/>
                    </a:lnTo>
                    <a:lnTo>
                      <a:pt x="4550" y="136"/>
                    </a:lnTo>
                    <a:lnTo>
                      <a:pt x="4513" y="139"/>
                    </a:lnTo>
                    <a:lnTo>
                      <a:pt x="4481" y="139"/>
                    </a:lnTo>
                    <a:lnTo>
                      <a:pt x="4444" y="142"/>
                    </a:lnTo>
                    <a:lnTo>
                      <a:pt x="4407" y="149"/>
                    </a:lnTo>
                    <a:lnTo>
                      <a:pt x="4374" y="152"/>
                    </a:lnTo>
                    <a:lnTo>
                      <a:pt x="4337" y="162"/>
                    </a:lnTo>
                    <a:lnTo>
                      <a:pt x="4304" y="169"/>
                    </a:lnTo>
                    <a:lnTo>
                      <a:pt x="4268" y="179"/>
                    </a:lnTo>
                    <a:lnTo>
                      <a:pt x="4235" y="189"/>
                    </a:lnTo>
                    <a:lnTo>
                      <a:pt x="4198" y="199"/>
                    </a:lnTo>
                    <a:lnTo>
                      <a:pt x="4178" y="209"/>
                    </a:lnTo>
                    <a:lnTo>
                      <a:pt x="4155" y="222"/>
                    </a:lnTo>
                    <a:lnTo>
                      <a:pt x="4128" y="236"/>
                    </a:lnTo>
                    <a:lnTo>
                      <a:pt x="4098" y="246"/>
                    </a:lnTo>
                    <a:lnTo>
                      <a:pt x="4071" y="256"/>
                    </a:lnTo>
                    <a:lnTo>
                      <a:pt x="4041" y="266"/>
                    </a:lnTo>
                    <a:lnTo>
                      <a:pt x="4018" y="273"/>
                    </a:lnTo>
                    <a:lnTo>
                      <a:pt x="3995" y="276"/>
                    </a:lnTo>
                    <a:lnTo>
                      <a:pt x="3855" y="286"/>
                    </a:lnTo>
                    <a:lnTo>
                      <a:pt x="3725" y="299"/>
                    </a:lnTo>
                    <a:lnTo>
                      <a:pt x="3609" y="316"/>
                    </a:lnTo>
                    <a:lnTo>
                      <a:pt x="3502" y="332"/>
                    </a:lnTo>
                    <a:lnTo>
                      <a:pt x="3409" y="348"/>
                    </a:lnTo>
                    <a:lnTo>
                      <a:pt x="3326" y="365"/>
                    </a:lnTo>
                    <a:lnTo>
                      <a:pt x="3253" y="385"/>
                    </a:lnTo>
                    <a:lnTo>
                      <a:pt x="3189" y="402"/>
                    </a:lnTo>
                    <a:lnTo>
                      <a:pt x="3132" y="418"/>
                    </a:lnTo>
                    <a:lnTo>
                      <a:pt x="3089" y="435"/>
                    </a:lnTo>
                    <a:lnTo>
                      <a:pt x="3053" y="452"/>
                    </a:lnTo>
                    <a:lnTo>
                      <a:pt x="3025" y="465"/>
                    </a:lnTo>
                    <a:lnTo>
                      <a:pt x="3005" y="479"/>
                    </a:lnTo>
                    <a:lnTo>
                      <a:pt x="2993" y="485"/>
                    </a:lnTo>
                    <a:lnTo>
                      <a:pt x="2985" y="492"/>
                    </a:lnTo>
                    <a:lnTo>
                      <a:pt x="2990" y="495"/>
                    </a:lnTo>
                    <a:lnTo>
                      <a:pt x="2943" y="485"/>
                    </a:lnTo>
                    <a:lnTo>
                      <a:pt x="2893" y="479"/>
                    </a:lnTo>
                    <a:lnTo>
                      <a:pt x="2843" y="472"/>
                    </a:lnTo>
                    <a:lnTo>
                      <a:pt x="2793" y="465"/>
                    </a:lnTo>
                    <a:lnTo>
                      <a:pt x="2740" y="465"/>
                    </a:lnTo>
                    <a:lnTo>
                      <a:pt x="2689" y="465"/>
                    </a:lnTo>
                    <a:lnTo>
                      <a:pt x="2640" y="469"/>
                    </a:lnTo>
                    <a:lnTo>
                      <a:pt x="2587" y="472"/>
                    </a:lnTo>
                    <a:lnTo>
                      <a:pt x="2537" y="479"/>
                    </a:lnTo>
                    <a:lnTo>
                      <a:pt x="2483" y="485"/>
                    </a:lnTo>
                    <a:lnTo>
                      <a:pt x="2433" y="495"/>
                    </a:lnTo>
                    <a:lnTo>
                      <a:pt x="2384" y="505"/>
                    </a:lnTo>
                    <a:lnTo>
                      <a:pt x="2337" y="519"/>
                    </a:lnTo>
                    <a:lnTo>
                      <a:pt x="2287" y="535"/>
                    </a:lnTo>
                    <a:lnTo>
                      <a:pt x="2244" y="552"/>
                    </a:lnTo>
                    <a:lnTo>
                      <a:pt x="2197" y="572"/>
                    </a:lnTo>
                    <a:lnTo>
                      <a:pt x="2177" y="588"/>
                    </a:lnTo>
                    <a:lnTo>
                      <a:pt x="2155" y="605"/>
                    </a:lnTo>
                    <a:lnTo>
                      <a:pt x="2131" y="621"/>
                    </a:lnTo>
                    <a:lnTo>
                      <a:pt x="2108" y="636"/>
                    </a:lnTo>
                    <a:lnTo>
                      <a:pt x="2080" y="648"/>
                    </a:lnTo>
                    <a:lnTo>
                      <a:pt x="2061" y="658"/>
                    </a:lnTo>
                    <a:lnTo>
                      <a:pt x="2041" y="668"/>
                    </a:lnTo>
                    <a:lnTo>
                      <a:pt x="2024" y="671"/>
                    </a:lnTo>
                    <a:lnTo>
                      <a:pt x="1971" y="681"/>
                    </a:lnTo>
                    <a:lnTo>
                      <a:pt x="1924" y="685"/>
                    </a:lnTo>
                    <a:lnTo>
                      <a:pt x="1878" y="688"/>
                    </a:lnTo>
                    <a:lnTo>
                      <a:pt x="1835" y="691"/>
                    </a:lnTo>
                    <a:lnTo>
                      <a:pt x="1795" y="695"/>
                    </a:lnTo>
                    <a:lnTo>
                      <a:pt x="1758" y="701"/>
                    </a:lnTo>
                    <a:lnTo>
                      <a:pt x="1721" y="711"/>
                    </a:lnTo>
                    <a:lnTo>
                      <a:pt x="1685" y="725"/>
                    </a:lnTo>
                    <a:lnTo>
                      <a:pt x="1655" y="738"/>
                    </a:lnTo>
                    <a:lnTo>
                      <a:pt x="1618" y="755"/>
                    </a:lnTo>
                    <a:lnTo>
                      <a:pt x="1581" y="772"/>
                    </a:lnTo>
                    <a:lnTo>
                      <a:pt x="1551" y="785"/>
                    </a:lnTo>
                    <a:lnTo>
                      <a:pt x="1525" y="798"/>
                    </a:lnTo>
                    <a:lnTo>
                      <a:pt x="1511" y="812"/>
                    </a:lnTo>
                    <a:lnTo>
                      <a:pt x="1514" y="818"/>
                    </a:lnTo>
                    <a:lnTo>
                      <a:pt x="1534" y="818"/>
                    </a:lnTo>
                    <a:lnTo>
                      <a:pt x="1472" y="825"/>
                    </a:lnTo>
                    <a:lnTo>
                      <a:pt x="1408" y="841"/>
                    </a:lnTo>
                    <a:lnTo>
                      <a:pt x="1342" y="864"/>
                    </a:lnTo>
                    <a:lnTo>
                      <a:pt x="1275" y="892"/>
                    </a:lnTo>
                    <a:lnTo>
                      <a:pt x="1216" y="921"/>
                    </a:lnTo>
                    <a:lnTo>
                      <a:pt x="1156" y="951"/>
                    </a:lnTo>
                    <a:lnTo>
                      <a:pt x="1102" y="974"/>
                    </a:lnTo>
                    <a:lnTo>
                      <a:pt x="1055" y="994"/>
                    </a:lnTo>
                    <a:lnTo>
                      <a:pt x="972" y="1024"/>
                    </a:lnTo>
                    <a:lnTo>
                      <a:pt x="902" y="1058"/>
                    </a:lnTo>
                    <a:lnTo>
                      <a:pt x="843" y="1088"/>
                    </a:lnTo>
                    <a:lnTo>
                      <a:pt x="793" y="1121"/>
                    </a:lnTo>
                    <a:lnTo>
                      <a:pt x="752" y="1151"/>
                    </a:lnTo>
                    <a:lnTo>
                      <a:pt x="719" y="1188"/>
                    </a:lnTo>
                    <a:lnTo>
                      <a:pt x="689" y="1220"/>
                    </a:lnTo>
                    <a:lnTo>
                      <a:pt x="663" y="1257"/>
                    </a:lnTo>
                    <a:lnTo>
                      <a:pt x="646" y="1267"/>
                    </a:lnTo>
                    <a:lnTo>
                      <a:pt x="616" y="1277"/>
                    </a:lnTo>
                    <a:lnTo>
                      <a:pt x="577" y="1284"/>
                    </a:lnTo>
                    <a:lnTo>
                      <a:pt x="530" y="1291"/>
                    </a:lnTo>
                    <a:lnTo>
                      <a:pt x="476" y="1297"/>
                    </a:lnTo>
                    <a:lnTo>
                      <a:pt x="423" y="1307"/>
                    </a:lnTo>
                    <a:lnTo>
                      <a:pt x="369" y="1324"/>
                    </a:lnTo>
                    <a:lnTo>
                      <a:pt x="319" y="1347"/>
                    </a:lnTo>
                    <a:lnTo>
                      <a:pt x="276" y="1384"/>
                    </a:lnTo>
                    <a:lnTo>
                      <a:pt x="227" y="1447"/>
                    </a:lnTo>
                    <a:lnTo>
                      <a:pt x="177" y="1523"/>
                    </a:lnTo>
                    <a:lnTo>
                      <a:pt x="130" y="1607"/>
                    </a:lnTo>
                    <a:lnTo>
                      <a:pt x="100" y="1686"/>
                    </a:lnTo>
                    <a:lnTo>
                      <a:pt x="83" y="1750"/>
                    </a:lnTo>
                    <a:lnTo>
                      <a:pt x="97" y="1793"/>
                    </a:lnTo>
                    <a:lnTo>
                      <a:pt x="137" y="1803"/>
                    </a:lnTo>
                    <a:lnTo>
                      <a:pt x="90" y="1813"/>
                    </a:lnTo>
                    <a:lnTo>
                      <a:pt x="50" y="1857"/>
                    </a:lnTo>
                    <a:lnTo>
                      <a:pt x="20" y="1920"/>
                    </a:lnTo>
                    <a:lnTo>
                      <a:pt x="3" y="1994"/>
                    </a:lnTo>
                    <a:lnTo>
                      <a:pt x="0" y="2073"/>
                    </a:lnTo>
                    <a:lnTo>
                      <a:pt x="14" y="2149"/>
                    </a:lnTo>
                    <a:lnTo>
                      <a:pt x="43" y="2213"/>
                    </a:lnTo>
                    <a:lnTo>
                      <a:pt x="93" y="2253"/>
                    </a:lnTo>
                    <a:lnTo>
                      <a:pt x="93" y="2262"/>
                    </a:lnTo>
                    <a:lnTo>
                      <a:pt x="90" y="2286"/>
                    </a:lnTo>
                    <a:lnTo>
                      <a:pt x="90" y="2322"/>
                    </a:lnTo>
                    <a:lnTo>
                      <a:pt x="90" y="2362"/>
                    </a:lnTo>
                    <a:lnTo>
                      <a:pt x="93" y="2409"/>
                    </a:lnTo>
                    <a:lnTo>
                      <a:pt x="100" y="2456"/>
                    </a:lnTo>
                    <a:lnTo>
                      <a:pt x="110" y="2499"/>
                    </a:lnTo>
                    <a:lnTo>
                      <a:pt x="123" y="2532"/>
                    </a:lnTo>
                    <a:lnTo>
                      <a:pt x="127" y="2555"/>
                    </a:lnTo>
                    <a:lnTo>
                      <a:pt x="123" y="2592"/>
                    </a:lnTo>
                    <a:lnTo>
                      <a:pt x="117" y="2638"/>
                    </a:lnTo>
                    <a:lnTo>
                      <a:pt x="110" y="2692"/>
                    </a:lnTo>
                    <a:lnTo>
                      <a:pt x="110" y="2745"/>
                    </a:lnTo>
                    <a:lnTo>
                      <a:pt x="120" y="2796"/>
                    </a:lnTo>
                    <a:lnTo>
                      <a:pt x="143" y="2839"/>
                    </a:lnTo>
                    <a:lnTo>
                      <a:pt x="183" y="2871"/>
                    </a:lnTo>
                    <a:lnTo>
                      <a:pt x="190" y="2885"/>
                    </a:lnTo>
                    <a:lnTo>
                      <a:pt x="197" y="2908"/>
                    </a:lnTo>
                    <a:lnTo>
                      <a:pt x="203" y="2938"/>
                    </a:lnTo>
                    <a:lnTo>
                      <a:pt x="213" y="2972"/>
                    </a:lnTo>
                    <a:lnTo>
                      <a:pt x="227" y="3002"/>
                    </a:lnTo>
                    <a:lnTo>
                      <a:pt x="247" y="3028"/>
                    </a:lnTo>
                    <a:lnTo>
                      <a:pt x="276" y="3042"/>
                    </a:lnTo>
                    <a:lnTo>
                      <a:pt x="316" y="3042"/>
                    </a:lnTo>
                    <a:lnTo>
                      <a:pt x="294" y="3055"/>
                    </a:lnTo>
                    <a:lnTo>
                      <a:pt x="279" y="3082"/>
                    </a:lnTo>
                    <a:lnTo>
                      <a:pt x="276" y="3119"/>
                    </a:lnTo>
                    <a:lnTo>
                      <a:pt x="279" y="3161"/>
                    </a:lnTo>
                    <a:lnTo>
                      <a:pt x="294" y="3208"/>
                    </a:lnTo>
                    <a:lnTo>
                      <a:pt x="310" y="3251"/>
                    </a:lnTo>
                    <a:lnTo>
                      <a:pt x="330" y="3288"/>
                    </a:lnTo>
                    <a:lnTo>
                      <a:pt x="353" y="3318"/>
                    </a:lnTo>
                    <a:lnTo>
                      <a:pt x="387" y="3348"/>
                    </a:lnTo>
                    <a:lnTo>
                      <a:pt x="409" y="3371"/>
                    </a:lnTo>
                    <a:lnTo>
                      <a:pt x="426" y="3391"/>
                    </a:lnTo>
                    <a:lnTo>
                      <a:pt x="440" y="3407"/>
                    </a:lnTo>
                    <a:lnTo>
                      <a:pt x="453" y="3427"/>
                    </a:lnTo>
                    <a:lnTo>
                      <a:pt x="463" y="3452"/>
                    </a:lnTo>
                    <a:lnTo>
                      <a:pt x="483" y="3484"/>
                    </a:lnTo>
                    <a:lnTo>
                      <a:pt x="506" y="3527"/>
                    </a:lnTo>
                    <a:lnTo>
                      <a:pt x="520" y="3544"/>
                    </a:lnTo>
                    <a:lnTo>
                      <a:pt x="536" y="3561"/>
                    </a:lnTo>
                    <a:lnTo>
                      <a:pt x="556" y="3576"/>
                    </a:lnTo>
                    <a:lnTo>
                      <a:pt x="583" y="3594"/>
                    </a:lnTo>
                    <a:lnTo>
                      <a:pt x="609" y="3608"/>
                    </a:lnTo>
                    <a:lnTo>
                      <a:pt x="636" y="3616"/>
                    </a:lnTo>
                    <a:lnTo>
                      <a:pt x="663" y="3624"/>
                    </a:lnTo>
                    <a:lnTo>
                      <a:pt x="686" y="3624"/>
                    </a:lnTo>
                    <a:lnTo>
                      <a:pt x="696" y="3637"/>
                    </a:lnTo>
                    <a:lnTo>
                      <a:pt x="709" y="3648"/>
                    </a:lnTo>
                    <a:lnTo>
                      <a:pt x="726" y="3651"/>
                    </a:lnTo>
                    <a:lnTo>
                      <a:pt x="749" y="3651"/>
                    </a:lnTo>
                    <a:lnTo>
                      <a:pt x="773" y="3653"/>
                    </a:lnTo>
                    <a:lnTo>
                      <a:pt x="799" y="3657"/>
                    </a:lnTo>
                    <a:lnTo>
                      <a:pt x="826" y="3664"/>
                    </a:lnTo>
                    <a:lnTo>
                      <a:pt x="853" y="3677"/>
                    </a:lnTo>
                    <a:lnTo>
                      <a:pt x="865" y="3680"/>
                    </a:lnTo>
                    <a:lnTo>
                      <a:pt x="879" y="3684"/>
                    </a:lnTo>
                    <a:lnTo>
                      <a:pt x="896" y="3680"/>
                    </a:lnTo>
                    <a:lnTo>
                      <a:pt x="913" y="3680"/>
                    </a:lnTo>
                    <a:lnTo>
                      <a:pt x="972" y="3680"/>
                    </a:lnTo>
                    <a:lnTo>
                      <a:pt x="1025" y="3684"/>
                    </a:lnTo>
                    <a:lnTo>
                      <a:pt x="1079" y="3688"/>
                    </a:lnTo>
                    <a:lnTo>
                      <a:pt x="1132" y="3688"/>
                    </a:lnTo>
                    <a:lnTo>
                      <a:pt x="1181" y="3684"/>
                    </a:lnTo>
                    <a:lnTo>
                      <a:pt x="1232" y="3677"/>
                    </a:lnTo>
                    <a:lnTo>
                      <a:pt x="1281" y="3664"/>
                    </a:lnTo>
                    <a:lnTo>
                      <a:pt x="1335" y="3644"/>
                    </a:lnTo>
                    <a:lnTo>
                      <a:pt x="1368" y="3637"/>
                    </a:lnTo>
                    <a:lnTo>
                      <a:pt x="1402" y="3644"/>
                    </a:lnTo>
                    <a:lnTo>
                      <a:pt x="1445" y="3657"/>
                    </a:lnTo>
                    <a:lnTo>
                      <a:pt x="1494" y="3673"/>
                    </a:lnTo>
                    <a:lnTo>
                      <a:pt x="1554" y="3690"/>
                    </a:lnTo>
                    <a:lnTo>
                      <a:pt x="1628" y="3700"/>
                    </a:lnTo>
                    <a:lnTo>
                      <a:pt x="1718" y="3697"/>
                    </a:lnTo>
                    <a:lnTo>
                      <a:pt x="1827" y="3677"/>
                    </a:lnTo>
                    <a:lnTo>
                      <a:pt x="1881" y="3668"/>
                    </a:lnTo>
                    <a:lnTo>
                      <a:pt x="1931" y="3660"/>
                    </a:lnTo>
                    <a:lnTo>
                      <a:pt x="1981" y="3653"/>
                    </a:lnTo>
                    <a:lnTo>
                      <a:pt x="2031" y="3651"/>
                    </a:lnTo>
                    <a:lnTo>
                      <a:pt x="2078" y="3651"/>
                    </a:lnTo>
                    <a:lnTo>
                      <a:pt x="2123" y="3648"/>
                    </a:lnTo>
                    <a:lnTo>
                      <a:pt x="2171" y="3648"/>
                    </a:lnTo>
                    <a:lnTo>
                      <a:pt x="2214" y="3644"/>
                    </a:lnTo>
                    <a:lnTo>
                      <a:pt x="2250" y="3637"/>
                    </a:lnTo>
                    <a:lnTo>
                      <a:pt x="2290" y="3631"/>
                    </a:lnTo>
                    <a:lnTo>
                      <a:pt x="2324" y="3616"/>
                    </a:lnTo>
                    <a:lnTo>
                      <a:pt x="2354" y="3601"/>
                    </a:lnTo>
                    <a:lnTo>
                      <a:pt x="2381" y="3581"/>
                    </a:lnTo>
                    <a:lnTo>
                      <a:pt x="2404" y="3554"/>
                    </a:lnTo>
                    <a:lnTo>
                      <a:pt x="2424" y="3517"/>
                    </a:lnTo>
                    <a:lnTo>
                      <a:pt x="2436" y="3477"/>
                    </a:lnTo>
                    <a:lnTo>
                      <a:pt x="2440" y="3487"/>
                    </a:lnTo>
                    <a:lnTo>
                      <a:pt x="2453" y="3491"/>
                    </a:lnTo>
                    <a:lnTo>
                      <a:pt x="2470" y="3487"/>
                    </a:lnTo>
                    <a:lnTo>
                      <a:pt x="2493" y="3481"/>
                    </a:lnTo>
                    <a:lnTo>
                      <a:pt x="2520" y="3474"/>
                    </a:lnTo>
                    <a:lnTo>
                      <a:pt x="2547" y="3467"/>
                    </a:lnTo>
                    <a:lnTo>
                      <a:pt x="2570" y="3461"/>
                    </a:lnTo>
                    <a:lnTo>
                      <a:pt x="2587" y="3457"/>
                    </a:lnTo>
                    <a:lnTo>
                      <a:pt x="2613" y="3424"/>
                    </a:lnTo>
                    <a:lnTo>
                      <a:pt x="2637" y="3391"/>
                    </a:lnTo>
                    <a:lnTo>
                      <a:pt x="2657" y="3360"/>
                    </a:lnTo>
                    <a:lnTo>
                      <a:pt x="2674" y="3338"/>
                    </a:lnTo>
                    <a:lnTo>
                      <a:pt x="2689" y="3315"/>
                    </a:lnTo>
                    <a:lnTo>
                      <a:pt x="2707" y="3291"/>
                    </a:lnTo>
                    <a:lnTo>
                      <a:pt x="2726" y="3275"/>
                    </a:lnTo>
                    <a:lnTo>
                      <a:pt x="2749" y="32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09" name="Freeform 409">
                <a:extLst>
                  <a:ext uri="{FF2B5EF4-FFF2-40B4-BE49-F238E27FC236}">
                    <a16:creationId xmlns:a16="http://schemas.microsoft.com/office/drawing/2014/main" id="{1C649AB9-8DC4-0586-9787-3D257A8C99F3}"/>
                  </a:ext>
                </a:extLst>
              </p:cNvPr>
              <p:cNvSpPr>
                <a:spLocks/>
              </p:cNvSpPr>
              <p:nvPr/>
            </p:nvSpPr>
            <p:spPr bwMode="auto">
              <a:xfrm>
                <a:off x="2716" y="3414"/>
                <a:ext cx="58" cy="79"/>
              </a:xfrm>
              <a:custGeom>
                <a:avLst/>
                <a:gdLst>
                  <a:gd name="T0" fmla="*/ 140 w 173"/>
                  <a:gd name="T1" fmla="*/ 6 h 236"/>
                  <a:gd name="T2" fmla="*/ 147 w 173"/>
                  <a:gd name="T3" fmla="*/ 40 h 236"/>
                  <a:gd name="T4" fmla="*/ 147 w 173"/>
                  <a:gd name="T5" fmla="*/ 70 h 236"/>
                  <a:gd name="T6" fmla="*/ 137 w 173"/>
                  <a:gd name="T7" fmla="*/ 92 h 236"/>
                  <a:gd name="T8" fmla="*/ 123 w 173"/>
                  <a:gd name="T9" fmla="*/ 119 h 236"/>
                  <a:gd name="T10" fmla="*/ 100 w 173"/>
                  <a:gd name="T11" fmla="*/ 142 h 236"/>
                  <a:gd name="T12" fmla="*/ 73 w 173"/>
                  <a:gd name="T13" fmla="*/ 166 h 236"/>
                  <a:gd name="T14" fmla="*/ 40 w 173"/>
                  <a:gd name="T15" fmla="*/ 189 h 236"/>
                  <a:gd name="T16" fmla="*/ 0 w 173"/>
                  <a:gd name="T17" fmla="*/ 216 h 236"/>
                  <a:gd name="T18" fmla="*/ 14 w 173"/>
                  <a:gd name="T19" fmla="*/ 236 h 236"/>
                  <a:gd name="T20" fmla="*/ 53 w 173"/>
                  <a:gd name="T21" fmla="*/ 209 h 236"/>
                  <a:gd name="T22" fmla="*/ 86 w 173"/>
                  <a:gd name="T23" fmla="*/ 186 h 236"/>
                  <a:gd name="T24" fmla="*/ 120 w 173"/>
                  <a:gd name="T25" fmla="*/ 162 h 236"/>
                  <a:gd name="T26" fmla="*/ 143 w 173"/>
                  <a:gd name="T27" fmla="*/ 132 h 236"/>
                  <a:gd name="T28" fmla="*/ 163 w 173"/>
                  <a:gd name="T29" fmla="*/ 107 h 236"/>
                  <a:gd name="T30" fmla="*/ 173 w 173"/>
                  <a:gd name="T31" fmla="*/ 75 h 236"/>
                  <a:gd name="T32" fmla="*/ 173 w 173"/>
                  <a:gd name="T33" fmla="*/ 40 h 236"/>
                  <a:gd name="T34" fmla="*/ 167 w 173"/>
                  <a:gd name="T35" fmla="*/ 0 h 236"/>
                  <a:gd name="T36" fmla="*/ 140 w 173"/>
                  <a:gd name="T37" fmla="*/ 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3" h="236">
                    <a:moveTo>
                      <a:pt x="140" y="6"/>
                    </a:moveTo>
                    <a:lnTo>
                      <a:pt x="147" y="40"/>
                    </a:lnTo>
                    <a:lnTo>
                      <a:pt x="147" y="70"/>
                    </a:lnTo>
                    <a:lnTo>
                      <a:pt x="137" y="92"/>
                    </a:lnTo>
                    <a:lnTo>
                      <a:pt x="123" y="119"/>
                    </a:lnTo>
                    <a:lnTo>
                      <a:pt x="100" y="142"/>
                    </a:lnTo>
                    <a:lnTo>
                      <a:pt x="73" y="166"/>
                    </a:lnTo>
                    <a:lnTo>
                      <a:pt x="40" y="189"/>
                    </a:lnTo>
                    <a:lnTo>
                      <a:pt x="0" y="216"/>
                    </a:lnTo>
                    <a:lnTo>
                      <a:pt x="14" y="236"/>
                    </a:lnTo>
                    <a:lnTo>
                      <a:pt x="53" y="209"/>
                    </a:lnTo>
                    <a:lnTo>
                      <a:pt x="86" y="186"/>
                    </a:lnTo>
                    <a:lnTo>
                      <a:pt x="120" y="162"/>
                    </a:lnTo>
                    <a:lnTo>
                      <a:pt x="143" y="132"/>
                    </a:lnTo>
                    <a:lnTo>
                      <a:pt x="163" y="107"/>
                    </a:lnTo>
                    <a:lnTo>
                      <a:pt x="173" y="75"/>
                    </a:lnTo>
                    <a:lnTo>
                      <a:pt x="173" y="40"/>
                    </a:lnTo>
                    <a:lnTo>
                      <a:pt x="167" y="0"/>
                    </a:lnTo>
                    <a:lnTo>
                      <a:pt x="14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7211" name="Freeform 411">
              <a:extLst>
                <a:ext uri="{FF2B5EF4-FFF2-40B4-BE49-F238E27FC236}">
                  <a16:creationId xmlns:a16="http://schemas.microsoft.com/office/drawing/2014/main" id="{5D616D6A-A89E-E0D3-C329-3FDFACE03E5E}"/>
                </a:ext>
              </a:extLst>
            </p:cNvPr>
            <p:cNvSpPr>
              <a:spLocks/>
            </p:cNvSpPr>
            <p:nvPr/>
          </p:nvSpPr>
          <p:spPr bwMode="auto">
            <a:xfrm>
              <a:off x="2758" y="3377"/>
              <a:ext cx="22" cy="39"/>
            </a:xfrm>
            <a:custGeom>
              <a:avLst/>
              <a:gdLst>
                <a:gd name="T0" fmla="*/ 27 w 66"/>
                <a:gd name="T1" fmla="*/ 5 h 116"/>
                <a:gd name="T2" fmla="*/ 39 w 66"/>
                <a:gd name="T3" fmla="*/ 27 h 116"/>
                <a:gd name="T4" fmla="*/ 46 w 66"/>
                <a:gd name="T5" fmla="*/ 27 h 116"/>
                <a:gd name="T6" fmla="*/ 39 w 66"/>
                <a:gd name="T7" fmla="*/ 20 h 116"/>
                <a:gd name="T8" fmla="*/ 36 w 66"/>
                <a:gd name="T9" fmla="*/ 27 h 116"/>
                <a:gd name="T10" fmla="*/ 33 w 66"/>
                <a:gd name="T11" fmla="*/ 44 h 116"/>
                <a:gd name="T12" fmla="*/ 27 w 66"/>
                <a:gd name="T13" fmla="*/ 59 h 116"/>
                <a:gd name="T14" fmla="*/ 20 w 66"/>
                <a:gd name="T15" fmla="*/ 76 h 116"/>
                <a:gd name="T16" fmla="*/ 17 w 66"/>
                <a:gd name="T17" fmla="*/ 96 h 116"/>
                <a:gd name="T18" fmla="*/ 17 w 66"/>
                <a:gd name="T19" fmla="*/ 116 h 116"/>
                <a:gd name="T20" fmla="*/ 43 w 66"/>
                <a:gd name="T21" fmla="*/ 110 h 116"/>
                <a:gd name="T22" fmla="*/ 43 w 66"/>
                <a:gd name="T23" fmla="*/ 96 h 116"/>
                <a:gd name="T24" fmla="*/ 46 w 66"/>
                <a:gd name="T25" fmla="*/ 83 h 116"/>
                <a:gd name="T26" fmla="*/ 53 w 66"/>
                <a:gd name="T27" fmla="*/ 66 h 116"/>
                <a:gd name="T28" fmla="*/ 59 w 66"/>
                <a:gd name="T29" fmla="*/ 51 h 116"/>
                <a:gd name="T30" fmla="*/ 63 w 66"/>
                <a:gd name="T31" fmla="*/ 34 h 116"/>
                <a:gd name="T32" fmla="*/ 66 w 66"/>
                <a:gd name="T33" fmla="*/ 20 h 116"/>
                <a:gd name="T34" fmla="*/ 53 w 66"/>
                <a:gd name="T35" fmla="*/ 0 h 116"/>
                <a:gd name="T36" fmla="*/ 33 w 66"/>
                <a:gd name="T37" fmla="*/ 0 h 116"/>
                <a:gd name="T38" fmla="*/ 46 w 66"/>
                <a:gd name="T39" fmla="*/ 24 h 116"/>
                <a:gd name="T40" fmla="*/ 27 w 66"/>
                <a:gd name="T41" fmla="*/ 5 h 116"/>
                <a:gd name="T42" fmla="*/ 0 w 66"/>
                <a:gd name="T43" fmla="*/ 37 h 116"/>
                <a:gd name="T44" fmla="*/ 39 w 66"/>
                <a:gd name="T45" fmla="*/ 27 h 116"/>
                <a:gd name="T46" fmla="*/ 27 w 66"/>
                <a:gd name="T47" fmla="*/ 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 h="116">
                  <a:moveTo>
                    <a:pt x="27" y="5"/>
                  </a:moveTo>
                  <a:lnTo>
                    <a:pt x="39" y="27"/>
                  </a:lnTo>
                  <a:lnTo>
                    <a:pt x="46" y="27"/>
                  </a:lnTo>
                  <a:lnTo>
                    <a:pt x="39" y="20"/>
                  </a:lnTo>
                  <a:lnTo>
                    <a:pt x="36" y="27"/>
                  </a:lnTo>
                  <a:lnTo>
                    <a:pt x="33" y="44"/>
                  </a:lnTo>
                  <a:lnTo>
                    <a:pt x="27" y="59"/>
                  </a:lnTo>
                  <a:lnTo>
                    <a:pt x="20" y="76"/>
                  </a:lnTo>
                  <a:lnTo>
                    <a:pt x="17" y="96"/>
                  </a:lnTo>
                  <a:lnTo>
                    <a:pt x="17" y="116"/>
                  </a:lnTo>
                  <a:lnTo>
                    <a:pt x="43" y="110"/>
                  </a:lnTo>
                  <a:lnTo>
                    <a:pt x="43" y="96"/>
                  </a:lnTo>
                  <a:lnTo>
                    <a:pt x="46" y="83"/>
                  </a:lnTo>
                  <a:lnTo>
                    <a:pt x="53" y="66"/>
                  </a:lnTo>
                  <a:lnTo>
                    <a:pt x="59" y="51"/>
                  </a:lnTo>
                  <a:lnTo>
                    <a:pt x="63" y="34"/>
                  </a:lnTo>
                  <a:lnTo>
                    <a:pt x="66" y="20"/>
                  </a:lnTo>
                  <a:lnTo>
                    <a:pt x="53" y="0"/>
                  </a:lnTo>
                  <a:lnTo>
                    <a:pt x="33" y="0"/>
                  </a:lnTo>
                  <a:lnTo>
                    <a:pt x="46" y="24"/>
                  </a:lnTo>
                  <a:lnTo>
                    <a:pt x="27" y="5"/>
                  </a:lnTo>
                  <a:lnTo>
                    <a:pt x="0" y="37"/>
                  </a:lnTo>
                  <a:lnTo>
                    <a:pt x="39" y="27"/>
                  </a:lnTo>
                  <a:lnTo>
                    <a:pt x="2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12" name="Freeform 412">
              <a:extLst>
                <a:ext uri="{FF2B5EF4-FFF2-40B4-BE49-F238E27FC236}">
                  <a16:creationId xmlns:a16="http://schemas.microsoft.com/office/drawing/2014/main" id="{A60CB7FA-33A0-F6B3-5CB7-1353318BC9F4}"/>
                </a:ext>
              </a:extLst>
            </p:cNvPr>
            <p:cNvSpPr>
              <a:spLocks/>
            </p:cNvSpPr>
            <p:nvPr/>
          </p:nvSpPr>
          <p:spPr bwMode="auto">
            <a:xfrm>
              <a:off x="2766" y="3233"/>
              <a:ext cx="44" cy="152"/>
            </a:xfrm>
            <a:custGeom>
              <a:avLst/>
              <a:gdLst>
                <a:gd name="T0" fmla="*/ 40 w 130"/>
                <a:gd name="T1" fmla="*/ 15 h 457"/>
                <a:gd name="T2" fmla="*/ 73 w 130"/>
                <a:gd name="T3" fmla="*/ 80 h 457"/>
                <a:gd name="T4" fmla="*/ 92 w 130"/>
                <a:gd name="T5" fmla="*/ 147 h 457"/>
                <a:gd name="T6" fmla="*/ 103 w 130"/>
                <a:gd name="T7" fmla="*/ 204 h 457"/>
                <a:gd name="T8" fmla="*/ 100 w 130"/>
                <a:gd name="T9" fmla="*/ 254 h 457"/>
                <a:gd name="T10" fmla="*/ 87 w 130"/>
                <a:gd name="T11" fmla="*/ 308 h 457"/>
                <a:gd name="T12" fmla="*/ 67 w 130"/>
                <a:gd name="T13" fmla="*/ 351 h 457"/>
                <a:gd name="T14" fmla="*/ 37 w 130"/>
                <a:gd name="T15" fmla="*/ 397 h 457"/>
                <a:gd name="T16" fmla="*/ 0 w 130"/>
                <a:gd name="T17" fmla="*/ 437 h 457"/>
                <a:gd name="T18" fmla="*/ 20 w 130"/>
                <a:gd name="T19" fmla="*/ 457 h 457"/>
                <a:gd name="T20" fmla="*/ 57 w 130"/>
                <a:gd name="T21" fmla="*/ 410 h 457"/>
                <a:gd name="T22" fmla="*/ 87 w 130"/>
                <a:gd name="T23" fmla="*/ 363 h 457"/>
                <a:gd name="T24" fmla="*/ 112 w 130"/>
                <a:gd name="T25" fmla="*/ 313 h 457"/>
                <a:gd name="T26" fmla="*/ 127 w 130"/>
                <a:gd name="T27" fmla="*/ 260 h 457"/>
                <a:gd name="T28" fmla="*/ 130 w 130"/>
                <a:gd name="T29" fmla="*/ 204 h 457"/>
                <a:gd name="T30" fmla="*/ 120 w 130"/>
                <a:gd name="T31" fmla="*/ 140 h 457"/>
                <a:gd name="T32" fmla="*/ 100 w 130"/>
                <a:gd name="T33" fmla="*/ 75 h 457"/>
                <a:gd name="T34" fmla="*/ 67 w 130"/>
                <a:gd name="T35" fmla="*/ 0 h 457"/>
                <a:gd name="T36" fmla="*/ 40 w 130"/>
                <a:gd name="T37" fmla="*/ 15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0" h="457">
                  <a:moveTo>
                    <a:pt x="40" y="15"/>
                  </a:moveTo>
                  <a:lnTo>
                    <a:pt x="73" y="80"/>
                  </a:lnTo>
                  <a:lnTo>
                    <a:pt x="92" y="147"/>
                  </a:lnTo>
                  <a:lnTo>
                    <a:pt x="103" y="204"/>
                  </a:lnTo>
                  <a:lnTo>
                    <a:pt x="100" y="254"/>
                  </a:lnTo>
                  <a:lnTo>
                    <a:pt x="87" y="308"/>
                  </a:lnTo>
                  <a:lnTo>
                    <a:pt x="67" y="351"/>
                  </a:lnTo>
                  <a:lnTo>
                    <a:pt x="37" y="397"/>
                  </a:lnTo>
                  <a:lnTo>
                    <a:pt x="0" y="437"/>
                  </a:lnTo>
                  <a:lnTo>
                    <a:pt x="20" y="457"/>
                  </a:lnTo>
                  <a:lnTo>
                    <a:pt x="57" y="410"/>
                  </a:lnTo>
                  <a:lnTo>
                    <a:pt x="87" y="363"/>
                  </a:lnTo>
                  <a:lnTo>
                    <a:pt x="112" y="313"/>
                  </a:lnTo>
                  <a:lnTo>
                    <a:pt x="127" y="260"/>
                  </a:lnTo>
                  <a:lnTo>
                    <a:pt x="130" y="204"/>
                  </a:lnTo>
                  <a:lnTo>
                    <a:pt x="120" y="140"/>
                  </a:lnTo>
                  <a:lnTo>
                    <a:pt x="100" y="75"/>
                  </a:lnTo>
                  <a:lnTo>
                    <a:pt x="67" y="0"/>
                  </a:lnTo>
                  <a:lnTo>
                    <a:pt x="4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13" name="Freeform 413">
              <a:extLst>
                <a:ext uri="{FF2B5EF4-FFF2-40B4-BE49-F238E27FC236}">
                  <a16:creationId xmlns:a16="http://schemas.microsoft.com/office/drawing/2014/main" id="{A0AA4B3C-E77B-FC01-7520-73F41EA6D22A}"/>
                </a:ext>
              </a:extLst>
            </p:cNvPr>
            <p:cNvSpPr>
              <a:spLocks/>
            </p:cNvSpPr>
            <p:nvPr/>
          </p:nvSpPr>
          <p:spPr bwMode="auto">
            <a:xfrm>
              <a:off x="2775" y="3227"/>
              <a:ext cx="19" cy="25"/>
            </a:xfrm>
            <a:custGeom>
              <a:avLst/>
              <a:gdLst>
                <a:gd name="T0" fmla="*/ 3 w 55"/>
                <a:gd name="T1" fmla="*/ 17 h 74"/>
                <a:gd name="T2" fmla="*/ 30 w 55"/>
                <a:gd name="T3" fmla="*/ 12 h 74"/>
                <a:gd name="T4" fmla="*/ 26 w 55"/>
                <a:gd name="T5" fmla="*/ 4 h 74"/>
                <a:gd name="T6" fmla="*/ 6 w 55"/>
                <a:gd name="T7" fmla="*/ 15 h 74"/>
                <a:gd name="T8" fmla="*/ 10 w 55"/>
                <a:gd name="T9" fmla="*/ 20 h 74"/>
                <a:gd name="T10" fmla="*/ 13 w 55"/>
                <a:gd name="T11" fmla="*/ 30 h 74"/>
                <a:gd name="T12" fmla="*/ 39 w 55"/>
                <a:gd name="T13" fmla="*/ 17 h 74"/>
                <a:gd name="T14" fmla="*/ 30 w 55"/>
                <a:gd name="T15" fmla="*/ 8 h 74"/>
                <a:gd name="T16" fmla="*/ 26 w 55"/>
                <a:gd name="T17" fmla="*/ 0 h 74"/>
                <a:gd name="T18" fmla="*/ 0 w 55"/>
                <a:gd name="T19" fmla="*/ 4 h 74"/>
                <a:gd name="T20" fmla="*/ 3 w 55"/>
                <a:gd name="T21" fmla="*/ 17 h 74"/>
                <a:gd name="T22" fmla="*/ 30 w 55"/>
                <a:gd name="T23" fmla="*/ 12 h 74"/>
                <a:gd name="T24" fmla="*/ 3 w 55"/>
                <a:gd name="T25" fmla="*/ 17 h 74"/>
                <a:gd name="T26" fmla="*/ 55 w 55"/>
                <a:gd name="T27" fmla="*/ 74 h 74"/>
                <a:gd name="T28" fmla="*/ 30 w 55"/>
                <a:gd name="T29" fmla="*/ 12 h 74"/>
                <a:gd name="T30" fmla="*/ 3 w 55"/>
                <a:gd name="T31" fmla="*/ 1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74">
                  <a:moveTo>
                    <a:pt x="3" y="17"/>
                  </a:moveTo>
                  <a:lnTo>
                    <a:pt x="30" y="12"/>
                  </a:lnTo>
                  <a:lnTo>
                    <a:pt x="26" y="4"/>
                  </a:lnTo>
                  <a:lnTo>
                    <a:pt x="6" y="15"/>
                  </a:lnTo>
                  <a:lnTo>
                    <a:pt x="10" y="20"/>
                  </a:lnTo>
                  <a:lnTo>
                    <a:pt x="13" y="30"/>
                  </a:lnTo>
                  <a:lnTo>
                    <a:pt x="39" y="17"/>
                  </a:lnTo>
                  <a:lnTo>
                    <a:pt x="30" y="8"/>
                  </a:lnTo>
                  <a:lnTo>
                    <a:pt x="26" y="0"/>
                  </a:lnTo>
                  <a:lnTo>
                    <a:pt x="0" y="4"/>
                  </a:lnTo>
                  <a:lnTo>
                    <a:pt x="3" y="17"/>
                  </a:lnTo>
                  <a:lnTo>
                    <a:pt x="30" y="12"/>
                  </a:lnTo>
                  <a:lnTo>
                    <a:pt x="3" y="17"/>
                  </a:lnTo>
                  <a:lnTo>
                    <a:pt x="55" y="74"/>
                  </a:lnTo>
                  <a:lnTo>
                    <a:pt x="30" y="12"/>
                  </a:lnTo>
                  <a:lnTo>
                    <a:pt x="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14" name="Freeform 414">
              <a:extLst>
                <a:ext uri="{FF2B5EF4-FFF2-40B4-BE49-F238E27FC236}">
                  <a16:creationId xmlns:a16="http://schemas.microsoft.com/office/drawing/2014/main" id="{AC35DAB5-2AEF-EAB2-B4AB-43FC17A2CC34}"/>
                </a:ext>
              </a:extLst>
            </p:cNvPr>
            <p:cNvSpPr>
              <a:spLocks/>
            </p:cNvSpPr>
            <p:nvPr/>
          </p:nvSpPr>
          <p:spPr bwMode="auto">
            <a:xfrm>
              <a:off x="2775" y="3179"/>
              <a:ext cx="18" cy="54"/>
            </a:xfrm>
            <a:custGeom>
              <a:avLst/>
              <a:gdLst>
                <a:gd name="T0" fmla="*/ 16 w 53"/>
                <a:gd name="T1" fmla="*/ 17 h 164"/>
                <a:gd name="T2" fmla="*/ 16 w 53"/>
                <a:gd name="T3" fmla="*/ 21 h 164"/>
                <a:gd name="T4" fmla="*/ 23 w 53"/>
                <a:gd name="T5" fmla="*/ 31 h 164"/>
                <a:gd name="T6" fmla="*/ 26 w 53"/>
                <a:gd name="T7" fmla="*/ 44 h 164"/>
                <a:gd name="T8" fmla="*/ 20 w 53"/>
                <a:gd name="T9" fmla="*/ 57 h 164"/>
                <a:gd name="T10" fmla="*/ 14 w 53"/>
                <a:gd name="T11" fmla="*/ 74 h 164"/>
                <a:gd name="T12" fmla="*/ 7 w 53"/>
                <a:gd name="T13" fmla="*/ 94 h 164"/>
                <a:gd name="T14" fmla="*/ 0 w 53"/>
                <a:gd name="T15" fmla="*/ 111 h 164"/>
                <a:gd name="T16" fmla="*/ 0 w 53"/>
                <a:gd name="T17" fmla="*/ 137 h 164"/>
                <a:gd name="T18" fmla="*/ 3 w 53"/>
                <a:gd name="T19" fmla="*/ 164 h 164"/>
                <a:gd name="T20" fmla="*/ 30 w 53"/>
                <a:gd name="T21" fmla="*/ 158 h 164"/>
                <a:gd name="T22" fmla="*/ 26 w 53"/>
                <a:gd name="T23" fmla="*/ 137 h 164"/>
                <a:gd name="T24" fmla="*/ 26 w 53"/>
                <a:gd name="T25" fmla="*/ 117 h 164"/>
                <a:gd name="T26" fmla="*/ 33 w 53"/>
                <a:gd name="T27" fmla="*/ 101 h 164"/>
                <a:gd name="T28" fmla="*/ 40 w 53"/>
                <a:gd name="T29" fmla="*/ 81 h 164"/>
                <a:gd name="T30" fmla="*/ 46 w 53"/>
                <a:gd name="T31" fmla="*/ 64 h 164"/>
                <a:gd name="T32" fmla="*/ 53 w 53"/>
                <a:gd name="T33" fmla="*/ 44 h 164"/>
                <a:gd name="T34" fmla="*/ 50 w 53"/>
                <a:gd name="T35" fmla="*/ 24 h 164"/>
                <a:gd name="T36" fmla="*/ 36 w 53"/>
                <a:gd name="T37" fmla="*/ 0 h 164"/>
                <a:gd name="T38" fmla="*/ 36 w 53"/>
                <a:gd name="T39" fmla="*/ 4 h 164"/>
                <a:gd name="T40" fmla="*/ 16 w 53"/>
                <a:gd name="T41" fmla="*/ 17 h 164"/>
                <a:gd name="T42" fmla="*/ 16 w 53"/>
                <a:gd name="T43" fmla="*/ 21 h 164"/>
                <a:gd name="T44" fmla="*/ 16 w 53"/>
                <a:gd name="T45" fmla="*/ 1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164">
                  <a:moveTo>
                    <a:pt x="16" y="17"/>
                  </a:moveTo>
                  <a:lnTo>
                    <a:pt x="16" y="21"/>
                  </a:lnTo>
                  <a:lnTo>
                    <a:pt x="23" y="31"/>
                  </a:lnTo>
                  <a:lnTo>
                    <a:pt x="26" y="44"/>
                  </a:lnTo>
                  <a:lnTo>
                    <a:pt x="20" y="57"/>
                  </a:lnTo>
                  <a:lnTo>
                    <a:pt x="14" y="74"/>
                  </a:lnTo>
                  <a:lnTo>
                    <a:pt x="7" y="94"/>
                  </a:lnTo>
                  <a:lnTo>
                    <a:pt x="0" y="111"/>
                  </a:lnTo>
                  <a:lnTo>
                    <a:pt x="0" y="137"/>
                  </a:lnTo>
                  <a:lnTo>
                    <a:pt x="3" y="164"/>
                  </a:lnTo>
                  <a:lnTo>
                    <a:pt x="30" y="158"/>
                  </a:lnTo>
                  <a:lnTo>
                    <a:pt x="26" y="137"/>
                  </a:lnTo>
                  <a:lnTo>
                    <a:pt x="26" y="117"/>
                  </a:lnTo>
                  <a:lnTo>
                    <a:pt x="33" y="101"/>
                  </a:lnTo>
                  <a:lnTo>
                    <a:pt x="40" y="81"/>
                  </a:lnTo>
                  <a:lnTo>
                    <a:pt x="46" y="64"/>
                  </a:lnTo>
                  <a:lnTo>
                    <a:pt x="53" y="44"/>
                  </a:lnTo>
                  <a:lnTo>
                    <a:pt x="50" y="24"/>
                  </a:lnTo>
                  <a:lnTo>
                    <a:pt x="36" y="0"/>
                  </a:lnTo>
                  <a:lnTo>
                    <a:pt x="36" y="4"/>
                  </a:lnTo>
                  <a:lnTo>
                    <a:pt x="16" y="17"/>
                  </a:lnTo>
                  <a:lnTo>
                    <a:pt x="16" y="21"/>
                  </a:lnTo>
                  <a:lnTo>
                    <a:pt x="16"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15" name="Freeform 415">
              <a:extLst>
                <a:ext uri="{FF2B5EF4-FFF2-40B4-BE49-F238E27FC236}">
                  <a16:creationId xmlns:a16="http://schemas.microsoft.com/office/drawing/2014/main" id="{48775DE1-2508-868D-FAFD-506E241ED264}"/>
                </a:ext>
              </a:extLst>
            </p:cNvPr>
            <p:cNvSpPr>
              <a:spLocks/>
            </p:cNvSpPr>
            <p:nvPr/>
          </p:nvSpPr>
          <p:spPr bwMode="auto">
            <a:xfrm>
              <a:off x="2751" y="3154"/>
              <a:ext cx="36" cy="30"/>
            </a:xfrm>
            <a:custGeom>
              <a:avLst/>
              <a:gdLst>
                <a:gd name="T0" fmla="*/ 0 w 109"/>
                <a:gd name="T1" fmla="*/ 23 h 92"/>
                <a:gd name="T2" fmla="*/ 20 w 109"/>
                <a:gd name="T3" fmla="*/ 9 h 92"/>
                <a:gd name="T4" fmla="*/ 20 w 109"/>
                <a:gd name="T5" fmla="*/ 23 h 92"/>
                <a:gd name="T6" fmla="*/ 10 w 109"/>
                <a:gd name="T7" fmla="*/ 25 h 92"/>
                <a:gd name="T8" fmla="*/ 20 w 109"/>
                <a:gd name="T9" fmla="*/ 29 h 92"/>
                <a:gd name="T10" fmla="*/ 34 w 109"/>
                <a:gd name="T11" fmla="*/ 40 h 92"/>
                <a:gd name="T12" fmla="*/ 50 w 109"/>
                <a:gd name="T13" fmla="*/ 49 h 92"/>
                <a:gd name="T14" fmla="*/ 63 w 109"/>
                <a:gd name="T15" fmla="*/ 65 h 92"/>
                <a:gd name="T16" fmla="*/ 76 w 109"/>
                <a:gd name="T17" fmla="*/ 79 h 92"/>
                <a:gd name="T18" fmla="*/ 90 w 109"/>
                <a:gd name="T19" fmla="*/ 92 h 92"/>
                <a:gd name="T20" fmla="*/ 109 w 109"/>
                <a:gd name="T21" fmla="*/ 79 h 92"/>
                <a:gd name="T22" fmla="*/ 96 w 109"/>
                <a:gd name="T23" fmla="*/ 59 h 92"/>
                <a:gd name="T24" fmla="*/ 84 w 109"/>
                <a:gd name="T25" fmla="*/ 45 h 92"/>
                <a:gd name="T26" fmla="*/ 63 w 109"/>
                <a:gd name="T27" fmla="*/ 29 h 92"/>
                <a:gd name="T28" fmla="*/ 47 w 109"/>
                <a:gd name="T29" fmla="*/ 20 h 92"/>
                <a:gd name="T30" fmla="*/ 34 w 109"/>
                <a:gd name="T31" fmla="*/ 9 h 92"/>
                <a:gd name="T32" fmla="*/ 18 w 109"/>
                <a:gd name="T33" fmla="*/ 0 h 92"/>
                <a:gd name="T34" fmla="*/ 0 w 109"/>
                <a:gd name="T35" fmla="*/ 3 h 92"/>
                <a:gd name="T36" fmla="*/ 0 w 109"/>
                <a:gd name="T37" fmla="*/ 23 h 92"/>
                <a:gd name="T38" fmla="*/ 20 w 109"/>
                <a:gd name="T39" fmla="*/ 9 h 92"/>
                <a:gd name="T40" fmla="*/ 0 w 109"/>
                <a:gd name="T41" fmla="*/ 2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92">
                  <a:moveTo>
                    <a:pt x="0" y="23"/>
                  </a:moveTo>
                  <a:lnTo>
                    <a:pt x="20" y="9"/>
                  </a:lnTo>
                  <a:lnTo>
                    <a:pt x="20" y="23"/>
                  </a:lnTo>
                  <a:lnTo>
                    <a:pt x="10" y="25"/>
                  </a:lnTo>
                  <a:lnTo>
                    <a:pt x="20" y="29"/>
                  </a:lnTo>
                  <a:lnTo>
                    <a:pt x="34" y="40"/>
                  </a:lnTo>
                  <a:lnTo>
                    <a:pt x="50" y="49"/>
                  </a:lnTo>
                  <a:lnTo>
                    <a:pt x="63" y="65"/>
                  </a:lnTo>
                  <a:lnTo>
                    <a:pt x="76" y="79"/>
                  </a:lnTo>
                  <a:lnTo>
                    <a:pt x="90" y="92"/>
                  </a:lnTo>
                  <a:lnTo>
                    <a:pt x="109" y="79"/>
                  </a:lnTo>
                  <a:lnTo>
                    <a:pt x="96" y="59"/>
                  </a:lnTo>
                  <a:lnTo>
                    <a:pt x="84" y="45"/>
                  </a:lnTo>
                  <a:lnTo>
                    <a:pt x="63" y="29"/>
                  </a:lnTo>
                  <a:lnTo>
                    <a:pt x="47" y="20"/>
                  </a:lnTo>
                  <a:lnTo>
                    <a:pt x="34" y="9"/>
                  </a:lnTo>
                  <a:lnTo>
                    <a:pt x="18" y="0"/>
                  </a:lnTo>
                  <a:lnTo>
                    <a:pt x="0" y="3"/>
                  </a:lnTo>
                  <a:lnTo>
                    <a:pt x="0" y="23"/>
                  </a:lnTo>
                  <a:lnTo>
                    <a:pt x="20" y="9"/>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16" name="Freeform 416">
              <a:extLst>
                <a:ext uri="{FF2B5EF4-FFF2-40B4-BE49-F238E27FC236}">
                  <a16:creationId xmlns:a16="http://schemas.microsoft.com/office/drawing/2014/main" id="{B51563AD-25AB-9D91-3CD0-90D73BACB89F}"/>
                </a:ext>
              </a:extLst>
            </p:cNvPr>
            <p:cNvSpPr>
              <a:spLocks/>
            </p:cNvSpPr>
            <p:nvPr/>
          </p:nvSpPr>
          <p:spPr bwMode="auto">
            <a:xfrm>
              <a:off x="2728" y="3128"/>
              <a:ext cx="30" cy="33"/>
            </a:xfrm>
            <a:custGeom>
              <a:avLst/>
              <a:gdLst>
                <a:gd name="T0" fmla="*/ 13 w 90"/>
                <a:gd name="T1" fmla="*/ 0 h 99"/>
                <a:gd name="T2" fmla="*/ 0 w 90"/>
                <a:gd name="T3" fmla="*/ 10 h 99"/>
                <a:gd name="T4" fmla="*/ 0 w 90"/>
                <a:gd name="T5" fmla="*/ 43 h 99"/>
                <a:gd name="T6" fmla="*/ 23 w 90"/>
                <a:gd name="T7" fmla="*/ 59 h 99"/>
                <a:gd name="T8" fmla="*/ 44 w 90"/>
                <a:gd name="T9" fmla="*/ 72 h 99"/>
                <a:gd name="T10" fmla="*/ 70 w 90"/>
                <a:gd name="T11" fmla="*/ 99 h 99"/>
                <a:gd name="T12" fmla="*/ 90 w 90"/>
                <a:gd name="T13" fmla="*/ 86 h 99"/>
                <a:gd name="T14" fmla="*/ 62 w 90"/>
                <a:gd name="T15" fmla="*/ 53 h 99"/>
                <a:gd name="T16" fmla="*/ 37 w 90"/>
                <a:gd name="T17" fmla="*/ 40 h 99"/>
                <a:gd name="T18" fmla="*/ 27 w 90"/>
                <a:gd name="T19" fmla="*/ 30 h 99"/>
                <a:gd name="T20" fmla="*/ 27 w 90"/>
                <a:gd name="T21" fmla="*/ 17 h 99"/>
                <a:gd name="T22" fmla="*/ 13 w 90"/>
                <a:gd name="T23" fmla="*/ 27 h 99"/>
                <a:gd name="T24" fmla="*/ 13 w 90"/>
                <a:gd name="T25" fmla="*/ 0 h 99"/>
                <a:gd name="T26" fmla="*/ 3 w 90"/>
                <a:gd name="T27" fmla="*/ 0 h 99"/>
                <a:gd name="T28" fmla="*/ 0 w 90"/>
                <a:gd name="T29" fmla="*/ 10 h 99"/>
                <a:gd name="T30" fmla="*/ 13 w 90"/>
                <a:gd name="T3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99">
                  <a:moveTo>
                    <a:pt x="13" y="0"/>
                  </a:moveTo>
                  <a:lnTo>
                    <a:pt x="0" y="10"/>
                  </a:lnTo>
                  <a:lnTo>
                    <a:pt x="0" y="43"/>
                  </a:lnTo>
                  <a:lnTo>
                    <a:pt x="23" y="59"/>
                  </a:lnTo>
                  <a:lnTo>
                    <a:pt x="44" y="72"/>
                  </a:lnTo>
                  <a:lnTo>
                    <a:pt x="70" y="99"/>
                  </a:lnTo>
                  <a:lnTo>
                    <a:pt x="90" y="86"/>
                  </a:lnTo>
                  <a:lnTo>
                    <a:pt x="62" y="53"/>
                  </a:lnTo>
                  <a:lnTo>
                    <a:pt x="37" y="40"/>
                  </a:lnTo>
                  <a:lnTo>
                    <a:pt x="27" y="30"/>
                  </a:lnTo>
                  <a:lnTo>
                    <a:pt x="27" y="17"/>
                  </a:lnTo>
                  <a:lnTo>
                    <a:pt x="13" y="27"/>
                  </a:lnTo>
                  <a:lnTo>
                    <a:pt x="13" y="0"/>
                  </a:lnTo>
                  <a:lnTo>
                    <a:pt x="3" y="0"/>
                  </a:lnTo>
                  <a:lnTo>
                    <a:pt x="0" y="1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17" name="Freeform 417">
              <a:extLst>
                <a:ext uri="{FF2B5EF4-FFF2-40B4-BE49-F238E27FC236}">
                  <a16:creationId xmlns:a16="http://schemas.microsoft.com/office/drawing/2014/main" id="{8CA8FB41-18EF-BAB4-6345-BB4C91B0DDA7}"/>
                </a:ext>
              </a:extLst>
            </p:cNvPr>
            <p:cNvSpPr>
              <a:spLocks/>
            </p:cNvSpPr>
            <p:nvPr/>
          </p:nvSpPr>
          <p:spPr bwMode="auto">
            <a:xfrm>
              <a:off x="2731" y="3108"/>
              <a:ext cx="20" cy="28"/>
            </a:xfrm>
            <a:custGeom>
              <a:avLst/>
              <a:gdLst>
                <a:gd name="T0" fmla="*/ 39 w 59"/>
                <a:gd name="T1" fmla="*/ 0 h 85"/>
                <a:gd name="T2" fmla="*/ 29 w 59"/>
                <a:gd name="T3" fmla="*/ 16 h 85"/>
                <a:gd name="T4" fmla="*/ 17 w 59"/>
                <a:gd name="T5" fmla="*/ 36 h 85"/>
                <a:gd name="T6" fmla="*/ 0 w 59"/>
                <a:gd name="T7" fmla="*/ 55 h 85"/>
                <a:gd name="T8" fmla="*/ 3 w 59"/>
                <a:gd name="T9" fmla="*/ 59 h 85"/>
                <a:gd name="T10" fmla="*/ 3 w 59"/>
                <a:gd name="T11" fmla="*/ 85 h 85"/>
                <a:gd name="T12" fmla="*/ 20 w 59"/>
                <a:gd name="T13" fmla="*/ 69 h 85"/>
                <a:gd name="T14" fmla="*/ 36 w 59"/>
                <a:gd name="T15" fmla="*/ 49 h 85"/>
                <a:gd name="T16" fmla="*/ 49 w 59"/>
                <a:gd name="T17" fmla="*/ 30 h 85"/>
                <a:gd name="T18" fmla="*/ 59 w 59"/>
                <a:gd name="T19" fmla="*/ 19 h 85"/>
                <a:gd name="T20" fmla="*/ 39 w 59"/>
                <a:gd name="T2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85">
                  <a:moveTo>
                    <a:pt x="39" y="0"/>
                  </a:moveTo>
                  <a:lnTo>
                    <a:pt x="29" y="16"/>
                  </a:lnTo>
                  <a:lnTo>
                    <a:pt x="17" y="36"/>
                  </a:lnTo>
                  <a:lnTo>
                    <a:pt x="0" y="55"/>
                  </a:lnTo>
                  <a:lnTo>
                    <a:pt x="3" y="59"/>
                  </a:lnTo>
                  <a:lnTo>
                    <a:pt x="3" y="85"/>
                  </a:lnTo>
                  <a:lnTo>
                    <a:pt x="20" y="69"/>
                  </a:lnTo>
                  <a:lnTo>
                    <a:pt x="36" y="49"/>
                  </a:lnTo>
                  <a:lnTo>
                    <a:pt x="49" y="30"/>
                  </a:lnTo>
                  <a:lnTo>
                    <a:pt x="59" y="19"/>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18" name="Freeform 418">
              <a:extLst>
                <a:ext uri="{FF2B5EF4-FFF2-40B4-BE49-F238E27FC236}">
                  <a16:creationId xmlns:a16="http://schemas.microsoft.com/office/drawing/2014/main" id="{F017D514-38BB-A3A7-D869-D18A3A065EF0}"/>
                </a:ext>
              </a:extLst>
            </p:cNvPr>
            <p:cNvSpPr>
              <a:spLocks/>
            </p:cNvSpPr>
            <p:nvPr/>
          </p:nvSpPr>
          <p:spPr bwMode="auto">
            <a:xfrm>
              <a:off x="2744" y="3106"/>
              <a:ext cx="73" cy="14"/>
            </a:xfrm>
            <a:custGeom>
              <a:avLst/>
              <a:gdLst>
                <a:gd name="T0" fmla="*/ 206 w 218"/>
                <a:gd name="T1" fmla="*/ 7 h 43"/>
                <a:gd name="T2" fmla="*/ 210 w 218"/>
                <a:gd name="T3" fmla="*/ 3 h 43"/>
                <a:gd name="T4" fmla="*/ 163 w 218"/>
                <a:gd name="T5" fmla="*/ 13 h 43"/>
                <a:gd name="T6" fmla="*/ 129 w 218"/>
                <a:gd name="T7" fmla="*/ 17 h 43"/>
                <a:gd name="T8" fmla="*/ 96 w 218"/>
                <a:gd name="T9" fmla="*/ 13 h 43"/>
                <a:gd name="T10" fmla="*/ 76 w 218"/>
                <a:gd name="T11" fmla="*/ 10 h 43"/>
                <a:gd name="T12" fmla="*/ 53 w 218"/>
                <a:gd name="T13" fmla="*/ 3 h 43"/>
                <a:gd name="T14" fmla="*/ 33 w 218"/>
                <a:gd name="T15" fmla="*/ 0 h 43"/>
                <a:gd name="T16" fmla="*/ 17 w 218"/>
                <a:gd name="T17" fmla="*/ 0 h 43"/>
                <a:gd name="T18" fmla="*/ 0 w 218"/>
                <a:gd name="T19" fmla="*/ 7 h 43"/>
                <a:gd name="T20" fmla="*/ 19 w 218"/>
                <a:gd name="T21" fmla="*/ 27 h 43"/>
                <a:gd name="T22" fmla="*/ 22 w 218"/>
                <a:gd name="T23" fmla="*/ 27 h 43"/>
                <a:gd name="T24" fmla="*/ 33 w 218"/>
                <a:gd name="T25" fmla="*/ 27 h 43"/>
                <a:gd name="T26" fmla="*/ 46 w 218"/>
                <a:gd name="T27" fmla="*/ 29 h 43"/>
                <a:gd name="T28" fmla="*/ 69 w 218"/>
                <a:gd name="T29" fmla="*/ 37 h 43"/>
                <a:gd name="T30" fmla="*/ 96 w 218"/>
                <a:gd name="T31" fmla="*/ 40 h 43"/>
                <a:gd name="T32" fmla="*/ 129 w 218"/>
                <a:gd name="T33" fmla="*/ 43 h 43"/>
                <a:gd name="T34" fmla="*/ 169 w 218"/>
                <a:gd name="T35" fmla="*/ 40 h 43"/>
                <a:gd name="T36" fmla="*/ 216 w 218"/>
                <a:gd name="T37" fmla="*/ 29 h 43"/>
                <a:gd name="T38" fmla="*/ 218 w 218"/>
                <a:gd name="T39" fmla="*/ 27 h 43"/>
                <a:gd name="T40" fmla="*/ 216 w 218"/>
                <a:gd name="T41" fmla="*/ 29 h 43"/>
                <a:gd name="T42" fmla="*/ 218 w 218"/>
                <a:gd name="T43" fmla="*/ 29 h 43"/>
                <a:gd name="T44" fmla="*/ 218 w 218"/>
                <a:gd name="T45" fmla="*/ 27 h 43"/>
                <a:gd name="T46" fmla="*/ 206 w 218"/>
                <a:gd name="T47"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8" h="43">
                  <a:moveTo>
                    <a:pt x="206" y="7"/>
                  </a:moveTo>
                  <a:lnTo>
                    <a:pt x="210" y="3"/>
                  </a:lnTo>
                  <a:lnTo>
                    <a:pt x="163" y="13"/>
                  </a:lnTo>
                  <a:lnTo>
                    <a:pt x="129" y="17"/>
                  </a:lnTo>
                  <a:lnTo>
                    <a:pt x="96" y="13"/>
                  </a:lnTo>
                  <a:lnTo>
                    <a:pt x="76" y="10"/>
                  </a:lnTo>
                  <a:lnTo>
                    <a:pt x="53" y="3"/>
                  </a:lnTo>
                  <a:lnTo>
                    <a:pt x="33" y="0"/>
                  </a:lnTo>
                  <a:lnTo>
                    <a:pt x="17" y="0"/>
                  </a:lnTo>
                  <a:lnTo>
                    <a:pt x="0" y="7"/>
                  </a:lnTo>
                  <a:lnTo>
                    <a:pt x="19" y="27"/>
                  </a:lnTo>
                  <a:lnTo>
                    <a:pt x="22" y="27"/>
                  </a:lnTo>
                  <a:lnTo>
                    <a:pt x="33" y="27"/>
                  </a:lnTo>
                  <a:lnTo>
                    <a:pt x="46" y="29"/>
                  </a:lnTo>
                  <a:lnTo>
                    <a:pt x="69" y="37"/>
                  </a:lnTo>
                  <a:lnTo>
                    <a:pt x="96" y="40"/>
                  </a:lnTo>
                  <a:lnTo>
                    <a:pt x="129" y="43"/>
                  </a:lnTo>
                  <a:lnTo>
                    <a:pt x="169" y="40"/>
                  </a:lnTo>
                  <a:lnTo>
                    <a:pt x="216" y="29"/>
                  </a:lnTo>
                  <a:lnTo>
                    <a:pt x="218" y="27"/>
                  </a:lnTo>
                  <a:lnTo>
                    <a:pt x="216" y="29"/>
                  </a:lnTo>
                  <a:lnTo>
                    <a:pt x="218" y="29"/>
                  </a:lnTo>
                  <a:lnTo>
                    <a:pt x="218" y="27"/>
                  </a:lnTo>
                  <a:lnTo>
                    <a:pt x="20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19" name="Freeform 419">
              <a:extLst>
                <a:ext uri="{FF2B5EF4-FFF2-40B4-BE49-F238E27FC236}">
                  <a16:creationId xmlns:a16="http://schemas.microsoft.com/office/drawing/2014/main" id="{455C4429-CD04-06FD-F1D4-68D503A9E6DA}"/>
                </a:ext>
              </a:extLst>
            </p:cNvPr>
            <p:cNvSpPr>
              <a:spLocks/>
            </p:cNvSpPr>
            <p:nvPr/>
          </p:nvSpPr>
          <p:spPr bwMode="auto">
            <a:xfrm>
              <a:off x="2813" y="3039"/>
              <a:ext cx="176" cy="75"/>
            </a:xfrm>
            <a:custGeom>
              <a:avLst/>
              <a:gdLst>
                <a:gd name="T0" fmla="*/ 510 w 530"/>
                <a:gd name="T1" fmla="*/ 0 h 225"/>
                <a:gd name="T2" fmla="*/ 443 w 530"/>
                <a:gd name="T3" fmla="*/ 65 h 225"/>
                <a:gd name="T4" fmla="*/ 387 w 530"/>
                <a:gd name="T5" fmla="*/ 102 h 225"/>
                <a:gd name="T6" fmla="*/ 330 w 530"/>
                <a:gd name="T7" fmla="*/ 122 h 225"/>
                <a:gd name="T8" fmla="*/ 271 w 530"/>
                <a:gd name="T9" fmla="*/ 132 h 225"/>
                <a:gd name="T10" fmla="*/ 211 w 530"/>
                <a:gd name="T11" fmla="*/ 139 h 225"/>
                <a:gd name="T12" fmla="*/ 144 w 530"/>
                <a:gd name="T13" fmla="*/ 146 h 225"/>
                <a:gd name="T14" fmla="*/ 74 w 530"/>
                <a:gd name="T15" fmla="*/ 166 h 225"/>
                <a:gd name="T16" fmla="*/ 0 w 530"/>
                <a:gd name="T17" fmla="*/ 205 h 225"/>
                <a:gd name="T18" fmla="*/ 13 w 530"/>
                <a:gd name="T19" fmla="*/ 225 h 225"/>
                <a:gd name="T20" fmla="*/ 87 w 530"/>
                <a:gd name="T21" fmla="*/ 192 h 225"/>
                <a:gd name="T22" fmla="*/ 150 w 530"/>
                <a:gd name="T23" fmla="*/ 172 h 225"/>
                <a:gd name="T24" fmla="*/ 211 w 530"/>
                <a:gd name="T25" fmla="*/ 166 h 225"/>
                <a:gd name="T26" fmla="*/ 276 w 530"/>
                <a:gd name="T27" fmla="*/ 159 h 225"/>
                <a:gd name="T28" fmla="*/ 336 w 530"/>
                <a:gd name="T29" fmla="*/ 149 h 225"/>
                <a:gd name="T30" fmla="*/ 400 w 530"/>
                <a:gd name="T31" fmla="*/ 129 h 225"/>
                <a:gd name="T32" fmla="*/ 463 w 530"/>
                <a:gd name="T33" fmla="*/ 85 h 225"/>
                <a:gd name="T34" fmla="*/ 530 w 530"/>
                <a:gd name="T35" fmla="*/ 20 h 225"/>
                <a:gd name="T36" fmla="*/ 510 w 530"/>
                <a:gd name="T3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0" h="225">
                  <a:moveTo>
                    <a:pt x="510" y="0"/>
                  </a:moveTo>
                  <a:lnTo>
                    <a:pt x="443" y="65"/>
                  </a:lnTo>
                  <a:lnTo>
                    <a:pt x="387" y="102"/>
                  </a:lnTo>
                  <a:lnTo>
                    <a:pt x="330" y="122"/>
                  </a:lnTo>
                  <a:lnTo>
                    <a:pt x="271" y="132"/>
                  </a:lnTo>
                  <a:lnTo>
                    <a:pt x="211" y="139"/>
                  </a:lnTo>
                  <a:lnTo>
                    <a:pt x="144" y="146"/>
                  </a:lnTo>
                  <a:lnTo>
                    <a:pt x="74" y="166"/>
                  </a:lnTo>
                  <a:lnTo>
                    <a:pt x="0" y="205"/>
                  </a:lnTo>
                  <a:lnTo>
                    <a:pt x="13" y="225"/>
                  </a:lnTo>
                  <a:lnTo>
                    <a:pt x="87" y="192"/>
                  </a:lnTo>
                  <a:lnTo>
                    <a:pt x="150" y="172"/>
                  </a:lnTo>
                  <a:lnTo>
                    <a:pt x="211" y="166"/>
                  </a:lnTo>
                  <a:lnTo>
                    <a:pt x="276" y="159"/>
                  </a:lnTo>
                  <a:lnTo>
                    <a:pt x="336" y="149"/>
                  </a:lnTo>
                  <a:lnTo>
                    <a:pt x="400" y="129"/>
                  </a:lnTo>
                  <a:lnTo>
                    <a:pt x="463" y="85"/>
                  </a:lnTo>
                  <a:lnTo>
                    <a:pt x="530" y="20"/>
                  </a:lnTo>
                  <a:lnTo>
                    <a:pt x="5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20" name="Freeform 420">
              <a:extLst>
                <a:ext uri="{FF2B5EF4-FFF2-40B4-BE49-F238E27FC236}">
                  <a16:creationId xmlns:a16="http://schemas.microsoft.com/office/drawing/2014/main" id="{98039E61-484E-F259-BD44-286C64A5F464}"/>
                </a:ext>
              </a:extLst>
            </p:cNvPr>
            <p:cNvSpPr>
              <a:spLocks/>
            </p:cNvSpPr>
            <p:nvPr/>
          </p:nvSpPr>
          <p:spPr bwMode="auto">
            <a:xfrm>
              <a:off x="2983" y="3031"/>
              <a:ext cx="16" cy="15"/>
            </a:xfrm>
            <a:custGeom>
              <a:avLst/>
              <a:gdLst>
                <a:gd name="T0" fmla="*/ 44 w 50"/>
                <a:gd name="T1" fmla="*/ 0 h 44"/>
                <a:gd name="T2" fmla="*/ 27 w 50"/>
                <a:gd name="T3" fmla="*/ 7 h 44"/>
                <a:gd name="T4" fmla="*/ 14 w 50"/>
                <a:gd name="T5" fmla="*/ 14 h 44"/>
                <a:gd name="T6" fmla="*/ 4 w 50"/>
                <a:gd name="T7" fmla="*/ 19 h 44"/>
                <a:gd name="T8" fmla="*/ 0 w 50"/>
                <a:gd name="T9" fmla="*/ 24 h 44"/>
                <a:gd name="T10" fmla="*/ 20 w 50"/>
                <a:gd name="T11" fmla="*/ 44 h 44"/>
                <a:gd name="T12" fmla="*/ 24 w 50"/>
                <a:gd name="T13" fmla="*/ 39 h 44"/>
                <a:gd name="T14" fmla="*/ 27 w 50"/>
                <a:gd name="T15" fmla="*/ 33 h 44"/>
                <a:gd name="T16" fmla="*/ 34 w 50"/>
                <a:gd name="T17" fmla="*/ 33 h 44"/>
                <a:gd name="T18" fmla="*/ 50 w 50"/>
                <a:gd name="T19" fmla="*/ 27 h 44"/>
                <a:gd name="T20" fmla="*/ 44 w 50"/>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4">
                  <a:moveTo>
                    <a:pt x="44" y="0"/>
                  </a:moveTo>
                  <a:lnTo>
                    <a:pt x="27" y="7"/>
                  </a:lnTo>
                  <a:lnTo>
                    <a:pt x="14" y="14"/>
                  </a:lnTo>
                  <a:lnTo>
                    <a:pt x="4" y="19"/>
                  </a:lnTo>
                  <a:lnTo>
                    <a:pt x="0" y="24"/>
                  </a:lnTo>
                  <a:lnTo>
                    <a:pt x="20" y="44"/>
                  </a:lnTo>
                  <a:lnTo>
                    <a:pt x="24" y="39"/>
                  </a:lnTo>
                  <a:lnTo>
                    <a:pt x="27" y="33"/>
                  </a:lnTo>
                  <a:lnTo>
                    <a:pt x="34" y="33"/>
                  </a:lnTo>
                  <a:lnTo>
                    <a:pt x="50" y="27"/>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21" name="Freeform 421">
              <a:extLst>
                <a:ext uri="{FF2B5EF4-FFF2-40B4-BE49-F238E27FC236}">
                  <a16:creationId xmlns:a16="http://schemas.microsoft.com/office/drawing/2014/main" id="{F39A81D1-6EF0-86C9-F708-C03E94EA5BE9}"/>
                </a:ext>
              </a:extLst>
            </p:cNvPr>
            <p:cNvSpPr>
              <a:spLocks/>
            </p:cNvSpPr>
            <p:nvPr/>
          </p:nvSpPr>
          <p:spPr bwMode="auto">
            <a:xfrm>
              <a:off x="2997" y="3030"/>
              <a:ext cx="50" cy="17"/>
            </a:xfrm>
            <a:custGeom>
              <a:avLst/>
              <a:gdLst>
                <a:gd name="T0" fmla="*/ 142 w 149"/>
                <a:gd name="T1" fmla="*/ 19 h 50"/>
                <a:gd name="T2" fmla="*/ 129 w 149"/>
                <a:gd name="T3" fmla="*/ 22 h 50"/>
                <a:gd name="T4" fmla="*/ 112 w 149"/>
                <a:gd name="T5" fmla="*/ 19 h 50"/>
                <a:gd name="T6" fmla="*/ 96 w 149"/>
                <a:gd name="T7" fmla="*/ 17 h 50"/>
                <a:gd name="T8" fmla="*/ 80 w 149"/>
                <a:gd name="T9" fmla="*/ 10 h 50"/>
                <a:gd name="T10" fmla="*/ 63 w 149"/>
                <a:gd name="T11" fmla="*/ 3 h 50"/>
                <a:gd name="T12" fmla="*/ 40 w 149"/>
                <a:gd name="T13" fmla="*/ 0 h 50"/>
                <a:gd name="T14" fmla="*/ 23 w 149"/>
                <a:gd name="T15" fmla="*/ 0 h 50"/>
                <a:gd name="T16" fmla="*/ 0 w 149"/>
                <a:gd name="T17" fmla="*/ 3 h 50"/>
                <a:gd name="T18" fmla="*/ 6 w 149"/>
                <a:gd name="T19" fmla="*/ 30 h 50"/>
                <a:gd name="T20" fmla="*/ 23 w 149"/>
                <a:gd name="T21" fmla="*/ 27 h 50"/>
                <a:gd name="T22" fmla="*/ 40 w 149"/>
                <a:gd name="T23" fmla="*/ 27 h 50"/>
                <a:gd name="T24" fmla="*/ 56 w 149"/>
                <a:gd name="T25" fmla="*/ 30 h 50"/>
                <a:gd name="T26" fmla="*/ 73 w 149"/>
                <a:gd name="T27" fmla="*/ 36 h 50"/>
                <a:gd name="T28" fmla="*/ 89 w 149"/>
                <a:gd name="T29" fmla="*/ 42 h 50"/>
                <a:gd name="T30" fmla="*/ 105 w 149"/>
                <a:gd name="T31" fmla="*/ 47 h 50"/>
                <a:gd name="T32" fmla="*/ 129 w 149"/>
                <a:gd name="T33" fmla="*/ 50 h 50"/>
                <a:gd name="T34" fmla="*/ 149 w 149"/>
                <a:gd name="T35" fmla="*/ 47 h 50"/>
                <a:gd name="T36" fmla="*/ 142 w 149"/>
                <a:gd name="T37"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50">
                  <a:moveTo>
                    <a:pt x="142" y="19"/>
                  </a:moveTo>
                  <a:lnTo>
                    <a:pt x="129" y="22"/>
                  </a:lnTo>
                  <a:lnTo>
                    <a:pt x="112" y="19"/>
                  </a:lnTo>
                  <a:lnTo>
                    <a:pt x="96" y="17"/>
                  </a:lnTo>
                  <a:lnTo>
                    <a:pt x="80" y="10"/>
                  </a:lnTo>
                  <a:lnTo>
                    <a:pt x="63" y="3"/>
                  </a:lnTo>
                  <a:lnTo>
                    <a:pt x="40" y="0"/>
                  </a:lnTo>
                  <a:lnTo>
                    <a:pt x="23" y="0"/>
                  </a:lnTo>
                  <a:lnTo>
                    <a:pt x="0" y="3"/>
                  </a:lnTo>
                  <a:lnTo>
                    <a:pt x="6" y="30"/>
                  </a:lnTo>
                  <a:lnTo>
                    <a:pt x="23" y="27"/>
                  </a:lnTo>
                  <a:lnTo>
                    <a:pt x="40" y="27"/>
                  </a:lnTo>
                  <a:lnTo>
                    <a:pt x="56" y="30"/>
                  </a:lnTo>
                  <a:lnTo>
                    <a:pt x="73" y="36"/>
                  </a:lnTo>
                  <a:lnTo>
                    <a:pt x="89" y="42"/>
                  </a:lnTo>
                  <a:lnTo>
                    <a:pt x="105" y="47"/>
                  </a:lnTo>
                  <a:lnTo>
                    <a:pt x="129" y="50"/>
                  </a:lnTo>
                  <a:lnTo>
                    <a:pt x="149" y="47"/>
                  </a:lnTo>
                  <a:lnTo>
                    <a:pt x="142"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22" name="Freeform 422">
              <a:extLst>
                <a:ext uri="{FF2B5EF4-FFF2-40B4-BE49-F238E27FC236}">
                  <a16:creationId xmlns:a16="http://schemas.microsoft.com/office/drawing/2014/main" id="{81FFE836-35F9-8DE9-2E49-32D0B89FCC3C}"/>
                </a:ext>
              </a:extLst>
            </p:cNvPr>
            <p:cNvSpPr>
              <a:spLocks/>
            </p:cNvSpPr>
            <p:nvPr/>
          </p:nvSpPr>
          <p:spPr bwMode="auto">
            <a:xfrm>
              <a:off x="3045" y="3005"/>
              <a:ext cx="71" cy="41"/>
            </a:xfrm>
            <a:custGeom>
              <a:avLst/>
              <a:gdLst>
                <a:gd name="T0" fmla="*/ 211 w 214"/>
                <a:gd name="T1" fmla="*/ 0 h 124"/>
                <a:gd name="T2" fmla="*/ 207 w 214"/>
                <a:gd name="T3" fmla="*/ 0 h 124"/>
                <a:gd name="T4" fmla="*/ 187 w 214"/>
                <a:gd name="T5" fmla="*/ 7 h 124"/>
                <a:gd name="T6" fmla="*/ 164 w 214"/>
                <a:gd name="T7" fmla="*/ 18 h 124"/>
                <a:gd name="T8" fmla="*/ 134 w 214"/>
                <a:gd name="T9" fmla="*/ 27 h 124"/>
                <a:gd name="T10" fmla="*/ 104 w 214"/>
                <a:gd name="T11" fmla="*/ 44 h 124"/>
                <a:gd name="T12" fmla="*/ 74 w 214"/>
                <a:gd name="T13" fmla="*/ 60 h 124"/>
                <a:gd name="T14" fmla="*/ 47 w 214"/>
                <a:gd name="T15" fmla="*/ 74 h 124"/>
                <a:gd name="T16" fmla="*/ 20 w 214"/>
                <a:gd name="T17" fmla="*/ 87 h 124"/>
                <a:gd name="T18" fmla="*/ 0 w 214"/>
                <a:gd name="T19" fmla="*/ 96 h 124"/>
                <a:gd name="T20" fmla="*/ 7 w 214"/>
                <a:gd name="T21" fmla="*/ 124 h 124"/>
                <a:gd name="T22" fmla="*/ 34 w 214"/>
                <a:gd name="T23" fmla="*/ 113 h 124"/>
                <a:gd name="T24" fmla="*/ 60 w 214"/>
                <a:gd name="T25" fmla="*/ 99 h 124"/>
                <a:gd name="T26" fmla="*/ 87 w 214"/>
                <a:gd name="T27" fmla="*/ 87 h 124"/>
                <a:gd name="T28" fmla="*/ 117 w 214"/>
                <a:gd name="T29" fmla="*/ 70 h 124"/>
                <a:gd name="T30" fmla="*/ 147 w 214"/>
                <a:gd name="T31" fmla="*/ 54 h 124"/>
                <a:gd name="T32" fmla="*/ 171 w 214"/>
                <a:gd name="T33" fmla="*/ 44 h 124"/>
                <a:gd name="T34" fmla="*/ 194 w 214"/>
                <a:gd name="T35" fmla="*/ 33 h 124"/>
                <a:gd name="T36" fmla="*/ 214 w 214"/>
                <a:gd name="T37" fmla="*/ 27 h 124"/>
                <a:gd name="T38" fmla="*/ 211 w 214"/>
                <a:gd name="T39" fmla="*/ 27 h 124"/>
                <a:gd name="T40" fmla="*/ 211 w 214"/>
                <a:gd name="T4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 h="124">
                  <a:moveTo>
                    <a:pt x="211" y="0"/>
                  </a:moveTo>
                  <a:lnTo>
                    <a:pt x="207" y="0"/>
                  </a:lnTo>
                  <a:lnTo>
                    <a:pt x="187" y="7"/>
                  </a:lnTo>
                  <a:lnTo>
                    <a:pt x="164" y="18"/>
                  </a:lnTo>
                  <a:lnTo>
                    <a:pt x="134" y="27"/>
                  </a:lnTo>
                  <a:lnTo>
                    <a:pt x="104" y="44"/>
                  </a:lnTo>
                  <a:lnTo>
                    <a:pt x="74" y="60"/>
                  </a:lnTo>
                  <a:lnTo>
                    <a:pt x="47" y="74"/>
                  </a:lnTo>
                  <a:lnTo>
                    <a:pt x="20" y="87"/>
                  </a:lnTo>
                  <a:lnTo>
                    <a:pt x="0" y="96"/>
                  </a:lnTo>
                  <a:lnTo>
                    <a:pt x="7" y="124"/>
                  </a:lnTo>
                  <a:lnTo>
                    <a:pt x="34" y="113"/>
                  </a:lnTo>
                  <a:lnTo>
                    <a:pt x="60" y="99"/>
                  </a:lnTo>
                  <a:lnTo>
                    <a:pt x="87" y="87"/>
                  </a:lnTo>
                  <a:lnTo>
                    <a:pt x="117" y="70"/>
                  </a:lnTo>
                  <a:lnTo>
                    <a:pt x="147" y="54"/>
                  </a:lnTo>
                  <a:lnTo>
                    <a:pt x="171" y="44"/>
                  </a:lnTo>
                  <a:lnTo>
                    <a:pt x="194" y="33"/>
                  </a:lnTo>
                  <a:lnTo>
                    <a:pt x="214" y="27"/>
                  </a:lnTo>
                  <a:lnTo>
                    <a:pt x="211" y="27"/>
                  </a:lnTo>
                  <a:lnTo>
                    <a:pt x="2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23" name="Freeform 423">
              <a:extLst>
                <a:ext uri="{FF2B5EF4-FFF2-40B4-BE49-F238E27FC236}">
                  <a16:creationId xmlns:a16="http://schemas.microsoft.com/office/drawing/2014/main" id="{28295A17-7084-3254-7CD1-BE5F7DBC376A}"/>
                </a:ext>
              </a:extLst>
            </p:cNvPr>
            <p:cNvSpPr>
              <a:spLocks/>
            </p:cNvSpPr>
            <p:nvPr/>
          </p:nvSpPr>
          <p:spPr bwMode="auto">
            <a:xfrm>
              <a:off x="3115" y="2903"/>
              <a:ext cx="164" cy="110"/>
            </a:xfrm>
            <a:custGeom>
              <a:avLst/>
              <a:gdLst>
                <a:gd name="T0" fmla="*/ 492 w 492"/>
                <a:gd name="T1" fmla="*/ 0 h 330"/>
                <a:gd name="T2" fmla="*/ 479 w 492"/>
                <a:gd name="T3" fmla="*/ 20 h 330"/>
                <a:gd name="T4" fmla="*/ 466 w 492"/>
                <a:gd name="T5" fmla="*/ 17 h 330"/>
                <a:gd name="T6" fmla="*/ 432 w 492"/>
                <a:gd name="T7" fmla="*/ 50 h 330"/>
                <a:gd name="T8" fmla="*/ 379 w 492"/>
                <a:gd name="T9" fmla="*/ 97 h 330"/>
                <a:gd name="T10" fmla="*/ 312 w 492"/>
                <a:gd name="T11" fmla="*/ 150 h 330"/>
                <a:gd name="T12" fmla="*/ 232 w 492"/>
                <a:gd name="T13" fmla="*/ 204 h 330"/>
                <a:gd name="T14" fmla="*/ 150 w 492"/>
                <a:gd name="T15" fmla="*/ 249 h 330"/>
                <a:gd name="T16" fmla="*/ 73 w 492"/>
                <a:gd name="T17" fmla="*/ 284 h 330"/>
                <a:gd name="T18" fmla="*/ 0 w 492"/>
                <a:gd name="T19" fmla="*/ 304 h 330"/>
                <a:gd name="T20" fmla="*/ 0 w 492"/>
                <a:gd name="T21" fmla="*/ 330 h 330"/>
                <a:gd name="T22" fmla="*/ 80 w 492"/>
                <a:gd name="T23" fmla="*/ 310 h 330"/>
                <a:gd name="T24" fmla="*/ 163 w 492"/>
                <a:gd name="T25" fmla="*/ 277 h 330"/>
                <a:gd name="T26" fmla="*/ 247 w 492"/>
                <a:gd name="T27" fmla="*/ 224 h 330"/>
                <a:gd name="T28" fmla="*/ 326 w 492"/>
                <a:gd name="T29" fmla="*/ 170 h 330"/>
                <a:gd name="T30" fmla="*/ 399 w 492"/>
                <a:gd name="T31" fmla="*/ 117 h 330"/>
                <a:gd name="T32" fmla="*/ 452 w 492"/>
                <a:gd name="T33" fmla="*/ 70 h 330"/>
                <a:gd name="T34" fmla="*/ 486 w 492"/>
                <a:gd name="T35" fmla="*/ 37 h 330"/>
                <a:gd name="T36" fmla="*/ 492 w 492"/>
                <a:gd name="T37" fmla="*/ 0 h 330"/>
                <a:gd name="T38" fmla="*/ 479 w 492"/>
                <a:gd name="T39" fmla="*/ 20 h 330"/>
                <a:gd name="T40" fmla="*/ 492 w 492"/>
                <a:gd name="T41"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2" h="330">
                  <a:moveTo>
                    <a:pt x="492" y="0"/>
                  </a:moveTo>
                  <a:lnTo>
                    <a:pt x="479" y="20"/>
                  </a:lnTo>
                  <a:lnTo>
                    <a:pt x="466" y="17"/>
                  </a:lnTo>
                  <a:lnTo>
                    <a:pt x="432" y="50"/>
                  </a:lnTo>
                  <a:lnTo>
                    <a:pt x="379" y="97"/>
                  </a:lnTo>
                  <a:lnTo>
                    <a:pt x="312" y="150"/>
                  </a:lnTo>
                  <a:lnTo>
                    <a:pt x="232" y="204"/>
                  </a:lnTo>
                  <a:lnTo>
                    <a:pt x="150" y="249"/>
                  </a:lnTo>
                  <a:lnTo>
                    <a:pt x="73" y="284"/>
                  </a:lnTo>
                  <a:lnTo>
                    <a:pt x="0" y="304"/>
                  </a:lnTo>
                  <a:lnTo>
                    <a:pt x="0" y="330"/>
                  </a:lnTo>
                  <a:lnTo>
                    <a:pt x="80" y="310"/>
                  </a:lnTo>
                  <a:lnTo>
                    <a:pt x="163" y="277"/>
                  </a:lnTo>
                  <a:lnTo>
                    <a:pt x="247" y="224"/>
                  </a:lnTo>
                  <a:lnTo>
                    <a:pt x="326" y="170"/>
                  </a:lnTo>
                  <a:lnTo>
                    <a:pt x="399" y="117"/>
                  </a:lnTo>
                  <a:lnTo>
                    <a:pt x="452" y="70"/>
                  </a:lnTo>
                  <a:lnTo>
                    <a:pt x="486" y="37"/>
                  </a:lnTo>
                  <a:lnTo>
                    <a:pt x="492" y="0"/>
                  </a:lnTo>
                  <a:lnTo>
                    <a:pt x="479" y="20"/>
                  </a:lnTo>
                  <a:lnTo>
                    <a:pt x="4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24" name="Freeform 424">
              <a:extLst>
                <a:ext uri="{FF2B5EF4-FFF2-40B4-BE49-F238E27FC236}">
                  <a16:creationId xmlns:a16="http://schemas.microsoft.com/office/drawing/2014/main" id="{07BF1480-537E-1E7D-F43B-230D7DEBCE42}"/>
                </a:ext>
              </a:extLst>
            </p:cNvPr>
            <p:cNvSpPr>
              <a:spLocks/>
            </p:cNvSpPr>
            <p:nvPr/>
          </p:nvSpPr>
          <p:spPr bwMode="auto">
            <a:xfrm>
              <a:off x="3274" y="2878"/>
              <a:ext cx="94" cy="38"/>
            </a:xfrm>
            <a:custGeom>
              <a:avLst/>
              <a:gdLst>
                <a:gd name="T0" fmla="*/ 280 w 280"/>
                <a:gd name="T1" fmla="*/ 0 h 113"/>
                <a:gd name="T2" fmla="*/ 280 w 280"/>
                <a:gd name="T3" fmla="*/ 4 h 113"/>
                <a:gd name="T4" fmla="*/ 257 w 280"/>
                <a:gd name="T5" fmla="*/ 0 h 113"/>
                <a:gd name="T6" fmla="*/ 230 w 280"/>
                <a:gd name="T7" fmla="*/ 17 h 113"/>
                <a:gd name="T8" fmla="*/ 196 w 280"/>
                <a:gd name="T9" fmla="*/ 37 h 113"/>
                <a:gd name="T10" fmla="*/ 160 w 280"/>
                <a:gd name="T11" fmla="*/ 53 h 113"/>
                <a:gd name="T12" fmla="*/ 124 w 280"/>
                <a:gd name="T13" fmla="*/ 69 h 113"/>
                <a:gd name="T14" fmla="*/ 84 w 280"/>
                <a:gd name="T15" fmla="*/ 83 h 113"/>
                <a:gd name="T16" fmla="*/ 44 w 280"/>
                <a:gd name="T17" fmla="*/ 86 h 113"/>
                <a:gd name="T18" fmla="*/ 13 w 280"/>
                <a:gd name="T19" fmla="*/ 76 h 113"/>
                <a:gd name="T20" fmla="*/ 0 w 280"/>
                <a:gd name="T21" fmla="*/ 96 h 113"/>
                <a:gd name="T22" fmla="*/ 44 w 280"/>
                <a:gd name="T23" fmla="*/ 113 h 113"/>
                <a:gd name="T24" fmla="*/ 90 w 280"/>
                <a:gd name="T25" fmla="*/ 109 h 113"/>
                <a:gd name="T26" fmla="*/ 130 w 280"/>
                <a:gd name="T27" fmla="*/ 96 h 113"/>
                <a:gd name="T28" fmla="*/ 173 w 280"/>
                <a:gd name="T29" fmla="*/ 79 h 113"/>
                <a:gd name="T30" fmla="*/ 210 w 280"/>
                <a:gd name="T31" fmla="*/ 57 h 113"/>
                <a:gd name="T32" fmla="*/ 243 w 280"/>
                <a:gd name="T33" fmla="*/ 37 h 113"/>
                <a:gd name="T34" fmla="*/ 263 w 280"/>
                <a:gd name="T35" fmla="*/ 27 h 113"/>
                <a:gd name="T36" fmla="*/ 267 w 280"/>
                <a:gd name="T37" fmla="*/ 24 h 113"/>
                <a:gd name="T38" fmla="*/ 267 w 280"/>
                <a:gd name="T39" fmla="*/ 27 h 113"/>
                <a:gd name="T40" fmla="*/ 280 w 280"/>
                <a:gd name="T41"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0" h="113">
                  <a:moveTo>
                    <a:pt x="280" y="0"/>
                  </a:moveTo>
                  <a:lnTo>
                    <a:pt x="280" y="4"/>
                  </a:lnTo>
                  <a:lnTo>
                    <a:pt x="257" y="0"/>
                  </a:lnTo>
                  <a:lnTo>
                    <a:pt x="230" y="17"/>
                  </a:lnTo>
                  <a:lnTo>
                    <a:pt x="196" y="37"/>
                  </a:lnTo>
                  <a:lnTo>
                    <a:pt x="160" y="53"/>
                  </a:lnTo>
                  <a:lnTo>
                    <a:pt x="124" y="69"/>
                  </a:lnTo>
                  <a:lnTo>
                    <a:pt x="84" y="83"/>
                  </a:lnTo>
                  <a:lnTo>
                    <a:pt x="44" y="86"/>
                  </a:lnTo>
                  <a:lnTo>
                    <a:pt x="13" y="76"/>
                  </a:lnTo>
                  <a:lnTo>
                    <a:pt x="0" y="96"/>
                  </a:lnTo>
                  <a:lnTo>
                    <a:pt x="44" y="113"/>
                  </a:lnTo>
                  <a:lnTo>
                    <a:pt x="90" y="109"/>
                  </a:lnTo>
                  <a:lnTo>
                    <a:pt x="130" y="96"/>
                  </a:lnTo>
                  <a:lnTo>
                    <a:pt x="173" y="79"/>
                  </a:lnTo>
                  <a:lnTo>
                    <a:pt x="210" y="57"/>
                  </a:lnTo>
                  <a:lnTo>
                    <a:pt x="243" y="37"/>
                  </a:lnTo>
                  <a:lnTo>
                    <a:pt x="263" y="27"/>
                  </a:lnTo>
                  <a:lnTo>
                    <a:pt x="267" y="24"/>
                  </a:lnTo>
                  <a:lnTo>
                    <a:pt x="267" y="27"/>
                  </a:lnTo>
                  <a:lnTo>
                    <a:pt x="2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25" name="Freeform 425">
              <a:extLst>
                <a:ext uri="{FF2B5EF4-FFF2-40B4-BE49-F238E27FC236}">
                  <a16:creationId xmlns:a16="http://schemas.microsoft.com/office/drawing/2014/main" id="{07EA5ECA-B751-1172-039C-866BB324E89E}"/>
                </a:ext>
              </a:extLst>
            </p:cNvPr>
            <p:cNvSpPr>
              <a:spLocks/>
            </p:cNvSpPr>
            <p:nvPr/>
          </p:nvSpPr>
          <p:spPr bwMode="auto">
            <a:xfrm>
              <a:off x="3363" y="2873"/>
              <a:ext cx="110" cy="22"/>
            </a:xfrm>
            <a:custGeom>
              <a:avLst/>
              <a:gdLst>
                <a:gd name="T0" fmla="*/ 329 w 329"/>
                <a:gd name="T1" fmla="*/ 0 h 65"/>
                <a:gd name="T2" fmla="*/ 287 w 329"/>
                <a:gd name="T3" fmla="*/ 3 h 65"/>
                <a:gd name="T4" fmla="*/ 247 w 329"/>
                <a:gd name="T5" fmla="*/ 13 h 65"/>
                <a:gd name="T6" fmla="*/ 207 w 329"/>
                <a:gd name="T7" fmla="*/ 23 h 65"/>
                <a:gd name="T8" fmla="*/ 167 w 329"/>
                <a:gd name="T9" fmla="*/ 33 h 65"/>
                <a:gd name="T10" fmla="*/ 130 w 329"/>
                <a:gd name="T11" fmla="*/ 36 h 65"/>
                <a:gd name="T12" fmla="*/ 87 w 329"/>
                <a:gd name="T13" fmla="*/ 39 h 65"/>
                <a:gd name="T14" fmla="*/ 50 w 329"/>
                <a:gd name="T15" fmla="*/ 33 h 65"/>
                <a:gd name="T16" fmla="*/ 13 w 329"/>
                <a:gd name="T17" fmla="*/ 16 h 65"/>
                <a:gd name="T18" fmla="*/ 0 w 329"/>
                <a:gd name="T19" fmla="*/ 42 h 65"/>
                <a:gd name="T20" fmla="*/ 43 w 329"/>
                <a:gd name="T21" fmla="*/ 59 h 65"/>
                <a:gd name="T22" fmla="*/ 87 w 329"/>
                <a:gd name="T23" fmla="*/ 65 h 65"/>
                <a:gd name="T24" fmla="*/ 130 w 329"/>
                <a:gd name="T25" fmla="*/ 62 h 65"/>
                <a:gd name="T26" fmla="*/ 173 w 329"/>
                <a:gd name="T27" fmla="*/ 59 h 65"/>
                <a:gd name="T28" fmla="*/ 213 w 329"/>
                <a:gd name="T29" fmla="*/ 49 h 65"/>
                <a:gd name="T30" fmla="*/ 252 w 329"/>
                <a:gd name="T31" fmla="*/ 39 h 65"/>
                <a:gd name="T32" fmla="*/ 293 w 329"/>
                <a:gd name="T33" fmla="*/ 29 h 65"/>
                <a:gd name="T34" fmla="*/ 329 w 329"/>
                <a:gd name="T35" fmla="*/ 26 h 65"/>
                <a:gd name="T36" fmla="*/ 329 w 329"/>
                <a:gd name="T3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9" h="65">
                  <a:moveTo>
                    <a:pt x="329" y="0"/>
                  </a:moveTo>
                  <a:lnTo>
                    <a:pt x="287" y="3"/>
                  </a:lnTo>
                  <a:lnTo>
                    <a:pt x="247" y="13"/>
                  </a:lnTo>
                  <a:lnTo>
                    <a:pt x="207" y="23"/>
                  </a:lnTo>
                  <a:lnTo>
                    <a:pt x="167" y="33"/>
                  </a:lnTo>
                  <a:lnTo>
                    <a:pt x="130" y="36"/>
                  </a:lnTo>
                  <a:lnTo>
                    <a:pt x="87" y="39"/>
                  </a:lnTo>
                  <a:lnTo>
                    <a:pt x="50" y="33"/>
                  </a:lnTo>
                  <a:lnTo>
                    <a:pt x="13" y="16"/>
                  </a:lnTo>
                  <a:lnTo>
                    <a:pt x="0" y="42"/>
                  </a:lnTo>
                  <a:lnTo>
                    <a:pt x="43" y="59"/>
                  </a:lnTo>
                  <a:lnTo>
                    <a:pt x="87" y="65"/>
                  </a:lnTo>
                  <a:lnTo>
                    <a:pt x="130" y="62"/>
                  </a:lnTo>
                  <a:lnTo>
                    <a:pt x="173" y="59"/>
                  </a:lnTo>
                  <a:lnTo>
                    <a:pt x="213" y="49"/>
                  </a:lnTo>
                  <a:lnTo>
                    <a:pt x="252" y="39"/>
                  </a:lnTo>
                  <a:lnTo>
                    <a:pt x="293" y="29"/>
                  </a:lnTo>
                  <a:lnTo>
                    <a:pt x="329" y="26"/>
                  </a:lnTo>
                  <a:lnTo>
                    <a:pt x="3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26" name="Freeform 426">
              <a:extLst>
                <a:ext uri="{FF2B5EF4-FFF2-40B4-BE49-F238E27FC236}">
                  <a16:creationId xmlns:a16="http://schemas.microsoft.com/office/drawing/2014/main" id="{463FF03D-44D8-5B91-C347-6DB121A29FD7}"/>
                </a:ext>
              </a:extLst>
            </p:cNvPr>
            <p:cNvSpPr>
              <a:spLocks/>
            </p:cNvSpPr>
            <p:nvPr/>
          </p:nvSpPr>
          <p:spPr bwMode="auto">
            <a:xfrm>
              <a:off x="3473" y="2862"/>
              <a:ext cx="77" cy="19"/>
            </a:xfrm>
            <a:custGeom>
              <a:avLst/>
              <a:gdLst>
                <a:gd name="T0" fmla="*/ 223 w 230"/>
                <a:gd name="T1" fmla="*/ 0 h 59"/>
                <a:gd name="T2" fmla="*/ 193 w 230"/>
                <a:gd name="T3" fmla="*/ 7 h 59"/>
                <a:gd name="T4" fmla="*/ 163 w 230"/>
                <a:gd name="T5" fmla="*/ 10 h 59"/>
                <a:gd name="T6" fmla="*/ 137 w 230"/>
                <a:gd name="T7" fmla="*/ 17 h 59"/>
                <a:gd name="T8" fmla="*/ 109 w 230"/>
                <a:gd name="T9" fmla="*/ 20 h 59"/>
                <a:gd name="T10" fmla="*/ 84 w 230"/>
                <a:gd name="T11" fmla="*/ 24 h 59"/>
                <a:gd name="T12" fmla="*/ 57 w 230"/>
                <a:gd name="T13" fmla="*/ 27 h 59"/>
                <a:gd name="T14" fmla="*/ 30 w 230"/>
                <a:gd name="T15" fmla="*/ 30 h 59"/>
                <a:gd name="T16" fmla="*/ 0 w 230"/>
                <a:gd name="T17" fmla="*/ 34 h 59"/>
                <a:gd name="T18" fmla="*/ 0 w 230"/>
                <a:gd name="T19" fmla="*/ 59 h 59"/>
                <a:gd name="T20" fmla="*/ 30 w 230"/>
                <a:gd name="T21" fmla="*/ 56 h 59"/>
                <a:gd name="T22" fmla="*/ 57 w 230"/>
                <a:gd name="T23" fmla="*/ 54 h 59"/>
                <a:gd name="T24" fmla="*/ 84 w 230"/>
                <a:gd name="T25" fmla="*/ 50 h 59"/>
                <a:gd name="T26" fmla="*/ 109 w 230"/>
                <a:gd name="T27" fmla="*/ 47 h 59"/>
                <a:gd name="T28" fmla="*/ 143 w 230"/>
                <a:gd name="T29" fmla="*/ 44 h 59"/>
                <a:gd name="T30" fmla="*/ 170 w 230"/>
                <a:gd name="T31" fmla="*/ 36 h 59"/>
                <a:gd name="T32" fmla="*/ 200 w 230"/>
                <a:gd name="T33" fmla="*/ 34 h 59"/>
                <a:gd name="T34" fmla="*/ 230 w 230"/>
                <a:gd name="T35" fmla="*/ 27 h 59"/>
                <a:gd name="T36" fmla="*/ 223 w 230"/>
                <a:gd name="T3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0" h="59">
                  <a:moveTo>
                    <a:pt x="223" y="0"/>
                  </a:moveTo>
                  <a:lnTo>
                    <a:pt x="193" y="7"/>
                  </a:lnTo>
                  <a:lnTo>
                    <a:pt x="163" y="10"/>
                  </a:lnTo>
                  <a:lnTo>
                    <a:pt x="137" y="17"/>
                  </a:lnTo>
                  <a:lnTo>
                    <a:pt x="109" y="20"/>
                  </a:lnTo>
                  <a:lnTo>
                    <a:pt x="84" y="24"/>
                  </a:lnTo>
                  <a:lnTo>
                    <a:pt x="57" y="27"/>
                  </a:lnTo>
                  <a:lnTo>
                    <a:pt x="30" y="30"/>
                  </a:lnTo>
                  <a:lnTo>
                    <a:pt x="0" y="34"/>
                  </a:lnTo>
                  <a:lnTo>
                    <a:pt x="0" y="59"/>
                  </a:lnTo>
                  <a:lnTo>
                    <a:pt x="30" y="56"/>
                  </a:lnTo>
                  <a:lnTo>
                    <a:pt x="57" y="54"/>
                  </a:lnTo>
                  <a:lnTo>
                    <a:pt x="84" y="50"/>
                  </a:lnTo>
                  <a:lnTo>
                    <a:pt x="109" y="47"/>
                  </a:lnTo>
                  <a:lnTo>
                    <a:pt x="143" y="44"/>
                  </a:lnTo>
                  <a:lnTo>
                    <a:pt x="170" y="36"/>
                  </a:lnTo>
                  <a:lnTo>
                    <a:pt x="200" y="34"/>
                  </a:lnTo>
                  <a:lnTo>
                    <a:pt x="230" y="27"/>
                  </a:lnTo>
                  <a:lnTo>
                    <a:pt x="2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27" name="Freeform 427">
              <a:extLst>
                <a:ext uri="{FF2B5EF4-FFF2-40B4-BE49-F238E27FC236}">
                  <a16:creationId xmlns:a16="http://schemas.microsoft.com/office/drawing/2014/main" id="{3E68B308-F869-CF2B-11D5-7970CD04B474}"/>
                </a:ext>
              </a:extLst>
            </p:cNvPr>
            <p:cNvSpPr>
              <a:spLocks/>
            </p:cNvSpPr>
            <p:nvPr/>
          </p:nvSpPr>
          <p:spPr bwMode="auto">
            <a:xfrm>
              <a:off x="3548" y="2826"/>
              <a:ext cx="104" cy="44"/>
            </a:xfrm>
            <a:custGeom>
              <a:avLst/>
              <a:gdLst>
                <a:gd name="T0" fmla="*/ 313 w 313"/>
                <a:gd name="T1" fmla="*/ 0 h 134"/>
                <a:gd name="T2" fmla="*/ 276 w 313"/>
                <a:gd name="T3" fmla="*/ 8 h 134"/>
                <a:gd name="T4" fmla="*/ 243 w 313"/>
                <a:gd name="T5" fmla="*/ 17 h 134"/>
                <a:gd name="T6" fmla="*/ 203 w 313"/>
                <a:gd name="T7" fmla="*/ 31 h 134"/>
                <a:gd name="T8" fmla="*/ 163 w 313"/>
                <a:gd name="T9" fmla="*/ 48 h 134"/>
                <a:gd name="T10" fmla="*/ 119 w 313"/>
                <a:gd name="T11" fmla="*/ 68 h 134"/>
                <a:gd name="T12" fmla="*/ 84 w 313"/>
                <a:gd name="T13" fmla="*/ 84 h 134"/>
                <a:gd name="T14" fmla="*/ 40 w 313"/>
                <a:gd name="T15" fmla="*/ 97 h 134"/>
                <a:gd name="T16" fmla="*/ 0 w 313"/>
                <a:gd name="T17" fmla="*/ 107 h 134"/>
                <a:gd name="T18" fmla="*/ 7 w 313"/>
                <a:gd name="T19" fmla="*/ 134 h 134"/>
                <a:gd name="T20" fmla="*/ 47 w 313"/>
                <a:gd name="T21" fmla="*/ 124 h 134"/>
                <a:gd name="T22" fmla="*/ 89 w 313"/>
                <a:gd name="T23" fmla="*/ 110 h 134"/>
                <a:gd name="T24" fmla="*/ 133 w 313"/>
                <a:gd name="T25" fmla="*/ 94 h 134"/>
                <a:gd name="T26" fmla="*/ 176 w 313"/>
                <a:gd name="T27" fmla="*/ 74 h 134"/>
                <a:gd name="T28" fmla="*/ 210 w 313"/>
                <a:gd name="T29" fmla="*/ 57 h 134"/>
                <a:gd name="T30" fmla="*/ 250 w 313"/>
                <a:gd name="T31" fmla="*/ 45 h 134"/>
                <a:gd name="T32" fmla="*/ 283 w 313"/>
                <a:gd name="T33" fmla="*/ 34 h 134"/>
                <a:gd name="T34" fmla="*/ 313 w 313"/>
                <a:gd name="T35" fmla="*/ 28 h 134"/>
                <a:gd name="T36" fmla="*/ 313 w 313"/>
                <a:gd name="T3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134">
                  <a:moveTo>
                    <a:pt x="313" y="0"/>
                  </a:moveTo>
                  <a:lnTo>
                    <a:pt x="276" y="8"/>
                  </a:lnTo>
                  <a:lnTo>
                    <a:pt x="243" y="17"/>
                  </a:lnTo>
                  <a:lnTo>
                    <a:pt x="203" y="31"/>
                  </a:lnTo>
                  <a:lnTo>
                    <a:pt x="163" y="48"/>
                  </a:lnTo>
                  <a:lnTo>
                    <a:pt x="119" y="68"/>
                  </a:lnTo>
                  <a:lnTo>
                    <a:pt x="84" y="84"/>
                  </a:lnTo>
                  <a:lnTo>
                    <a:pt x="40" y="97"/>
                  </a:lnTo>
                  <a:lnTo>
                    <a:pt x="0" y="107"/>
                  </a:lnTo>
                  <a:lnTo>
                    <a:pt x="7" y="134"/>
                  </a:lnTo>
                  <a:lnTo>
                    <a:pt x="47" y="124"/>
                  </a:lnTo>
                  <a:lnTo>
                    <a:pt x="89" y="110"/>
                  </a:lnTo>
                  <a:lnTo>
                    <a:pt x="133" y="94"/>
                  </a:lnTo>
                  <a:lnTo>
                    <a:pt x="176" y="74"/>
                  </a:lnTo>
                  <a:lnTo>
                    <a:pt x="210" y="57"/>
                  </a:lnTo>
                  <a:lnTo>
                    <a:pt x="250" y="45"/>
                  </a:lnTo>
                  <a:lnTo>
                    <a:pt x="283" y="34"/>
                  </a:lnTo>
                  <a:lnTo>
                    <a:pt x="313" y="28"/>
                  </a:lnTo>
                  <a:lnTo>
                    <a:pt x="3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28" name="Freeform 428">
              <a:extLst>
                <a:ext uri="{FF2B5EF4-FFF2-40B4-BE49-F238E27FC236}">
                  <a16:creationId xmlns:a16="http://schemas.microsoft.com/office/drawing/2014/main" id="{3AD6AD83-7CAB-D9DA-0233-FF99B42BEADE}"/>
                </a:ext>
              </a:extLst>
            </p:cNvPr>
            <p:cNvSpPr>
              <a:spLocks/>
            </p:cNvSpPr>
            <p:nvPr/>
          </p:nvSpPr>
          <p:spPr bwMode="auto">
            <a:xfrm>
              <a:off x="3652" y="2765"/>
              <a:ext cx="252" cy="70"/>
            </a:xfrm>
            <a:custGeom>
              <a:avLst/>
              <a:gdLst>
                <a:gd name="T0" fmla="*/ 736 w 756"/>
                <a:gd name="T1" fmla="*/ 0 h 210"/>
                <a:gd name="T2" fmla="*/ 708 w 756"/>
                <a:gd name="T3" fmla="*/ 21 h 210"/>
                <a:gd name="T4" fmla="*/ 676 w 756"/>
                <a:gd name="T5" fmla="*/ 41 h 210"/>
                <a:gd name="T6" fmla="*/ 639 w 756"/>
                <a:gd name="T7" fmla="*/ 57 h 210"/>
                <a:gd name="T8" fmla="*/ 599 w 756"/>
                <a:gd name="T9" fmla="*/ 74 h 210"/>
                <a:gd name="T10" fmla="*/ 556 w 756"/>
                <a:gd name="T11" fmla="*/ 91 h 210"/>
                <a:gd name="T12" fmla="*/ 509 w 756"/>
                <a:gd name="T13" fmla="*/ 104 h 210"/>
                <a:gd name="T14" fmla="*/ 460 w 756"/>
                <a:gd name="T15" fmla="*/ 116 h 210"/>
                <a:gd name="T16" fmla="*/ 409 w 756"/>
                <a:gd name="T17" fmla="*/ 127 h 210"/>
                <a:gd name="T18" fmla="*/ 356 w 756"/>
                <a:gd name="T19" fmla="*/ 136 h 210"/>
                <a:gd name="T20" fmla="*/ 306 w 756"/>
                <a:gd name="T21" fmla="*/ 148 h 210"/>
                <a:gd name="T22" fmla="*/ 253 w 756"/>
                <a:gd name="T23" fmla="*/ 156 h 210"/>
                <a:gd name="T24" fmla="*/ 203 w 756"/>
                <a:gd name="T25" fmla="*/ 164 h 210"/>
                <a:gd name="T26" fmla="*/ 149 w 756"/>
                <a:gd name="T27" fmla="*/ 171 h 210"/>
                <a:gd name="T28" fmla="*/ 99 w 756"/>
                <a:gd name="T29" fmla="*/ 173 h 210"/>
                <a:gd name="T30" fmla="*/ 50 w 756"/>
                <a:gd name="T31" fmla="*/ 180 h 210"/>
                <a:gd name="T32" fmla="*/ 0 w 756"/>
                <a:gd name="T33" fmla="*/ 183 h 210"/>
                <a:gd name="T34" fmla="*/ 0 w 756"/>
                <a:gd name="T35" fmla="*/ 210 h 210"/>
                <a:gd name="T36" fmla="*/ 50 w 756"/>
                <a:gd name="T37" fmla="*/ 208 h 210"/>
                <a:gd name="T38" fmla="*/ 99 w 756"/>
                <a:gd name="T39" fmla="*/ 200 h 210"/>
                <a:gd name="T40" fmla="*/ 149 w 756"/>
                <a:gd name="T41" fmla="*/ 197 h 210"/>
                <a:gd name="T42" fmla="*/ 203 w 756"/>
                <a:gd name="T43" fmla="*/ 190 h 210"/>
                <a:gd name="T44" fmla="*/ 259 w 756"/>
                <a:gd name="T45" fmla="*/ 183 h 210"/>
                <a:gd name="T46" fmla="*/ 313 w 756"/>
                <a:gd name="T47" fmla="*/ 173 h 210"/>
                <a:gd name="T48" fmla="*/ 363 w 756"/>
                <a:gd name="T49" fmla="*/ 164 h 210"/>
                <a:gd name="T50" fmla="*/ 415 w 756"/>
                <a:gd name="T51" fmla="*/ 153 h 210"/>
                <a:gd name="T52" fmla="*/ 465 w 756"/>
                <a:gd name="T53" fmla="*/ 144 h 210"/>
                <a:gd name="T54" fmla="*/ 516 w 756"/>
                <a:gd name="T55" fmla="*/ 131 h 210"/>
                <a:gd name="T56" fmla="*/ 562 w 756"/>
                <a:gd name="T57" fmla="*/ 116 h 210"/>
                <a:gd name="T58" fmla="*/ 606 w 756"/>
                <a:gd name="T59" fmla="*/ 101 h 210"/>
                <a:gd name="T60" fmla="*/ 653 w 756"/>
                <a:gd name="T61" fmla="*/ 84 h 210"/>
                <a:gd name="T62" fmla="*/ 688 w 756"/>
                <a:gd name="T63" fmla="*/ 61 h 210"/>
                <a:gd name="T64" fmla="*/ 722 w 756"/>
                <a:gd name="T65" fmla="*/ 41 h 210"/>
                <a:gd name="T66" fmla="*/ 756 w 756"/>
                <a:gd name="T67" fmla="*/ 21 h 210"/>
                <a:gd name="T68" fmla="*/ 736 w 756"/>
                <a:gd name="T6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6" h="210">
                  <a:moveTo>
                    <a:pt x="736" y="0"/>
                  </a:moveTo>
                  <a:lnTo>
                    <a:pt x="708" y="21"/>
                  </a:lnTo>
                  <a:lnTo>
                    <a:pt x="676" y="41"/>
                  </a:lnTo>
                  <a:lnTo>
                    <a:pt x="639" y="57"/>
                  </a:lnTo>
                  <a:lnTo>
                    <a:pt x="599" y="74"/>
                  </a:lnTo>
                  <a:lnTo>
                    <a:pt x="556" y="91"/>
                  </a:lnTo>
                  <a:lnTo>
                    <a:pt x="509" y="104"/>
                  </a:lnTo>
                  <a:lnTo>
                    <a:pt x="460" y="116"/>
                  </a:lnTo>
                  <a:lnTo>
                    <a:pt x="409" y="127"/>
                  </a:lnTo>
                  <a:lnTo>
                    <a:pt x="356" y="136"/>
                  </a:lnTo>
                  <a:lnTo>
                    <a:pt x="306" y="148"/>
                  </a:lnTo>
                  <a:lnTo>
                    <a:pt x="253" y="156"/>
                  </a:lnTo>
                  <a:lnTo>
                    <a:pt x="203" y="164"/>
                  </a:lnTo>
                  <a:lnTo>
                    <a:pt x="149" y="171"/>
                  </a:lnTo>
                  <a:lnTo>
                    <a:pt x="99" y="173"/>
                  </a:lnTo>
                  <a:lnTo>
                    <a:pt x="50" y="180"/>
                  </a:lnTo>
                  <a:lnTo>
                    <a:pt x="0" y="183"/>
                  </a:lnTo>
                  <a:lnTo>
                    <a:pt x="0" y="210"/>
                  </a:lnTo>
                  <a:lnTo>
                    <a:pt x="50" y="208"/>
                  </a:lnTo>
                  <a:lnTo>
                    <a:pt x="99" y="200"/>
                  </a:lnTo>
                  <a:lnTo>
                    <a:pt x="149" y="197"/>
                  </a:lnTo>
                  <a:lnTo>
                    <a:pt x="203" y="190"/>
                  </a:lnTo>
                  <a:lnTo>
                    <a:pt x="259" y="183"/>
                  </a:lnTo>
                  <a:lnTo>
                    <a:pt x="313" y="173"/>
                  </a:lnTo>
                  <a:lnTo>
                    <a:pt x="363" y="164"/>
                  </a:lnTo>
                  <a:lnTo>
                    <a:pt x="415" y="153"/>
                  </a:lnTo>
                  <a:lnTo>
                    <a:pt x="465" y="144"/>
                  </a:lnTo>
                  <a:lnTo>
                    <a:pt x="516" y="131"/>
                  </a:lnTo>
                  <a:lnTo>
                    <a:pt x="562" y="116"/>
                  </a:lnTo>
                  <a:lnTo>
                    <a:pt x="606" y="101"/>
                  </a:lnTo>
                  <a:lnTo>
                    <a:pt x="653" y="84"/>
                  </a:lnTo>
                  <a:lnTo>
                    <a:pt x="688" y="61"/>
                  </a:lnTo>
                  <a:lnTo>
                    <a:pt x="722" y="41"/>
                  </a:lnTo>
                  <a:lnTo>
                    <a:pt x="756" y="21"/>
                  </a:lnTo>
                  <a:lnTo>
                    <a:pt x="7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29" name="Freeform 429">
              <a:extLst>
                <a:ext uri="{FF2B5EF4-FFF2-40B4-BE49-F238E27FC236}">
                  <a16:creationId xmlns:a16="http://schemas.microsoft.com/office/drawing/2014/main" id="{A04266C8-41B7-CF7D-DD40-336866F30C15}"/>
                </a:ext>
              </a:extLst>
            </p:cNvPr>
            <p:cNvSpPr>
              <a:spLocks/>
            </p:cNvSpPr>
            <p:nvPr/>
          </p:nvSpPr>
          <p:spPr bwMode="auto">
            <a:xfrm>
              <a:off x="3897" y="2763"/>
              <a:ext cx="85" cy="26"/>
            </a:xfrm>
            <a:custGeom>
              <a:avLst/>
              <a:gdLst>
                <a:gd name="T0" fmla="*/ 254 w 254"/>
                <a:gd name="T1" fmla="*/ 52 h 79"/>
                <a:gd name="T2" fmla="*/ 223 w 254"/>
                <a:gd name="T3" fmla="*/ 49 h 79"/>
                <a:gd name="T4" fmla="*/ 191 w 254"/>
                <a:gd name="T5" fmla="*/ 43 h 79"/>
                <a:gd name="T6" fmla="*/ 150 w 254"/>
                <a:gd name="T7" fmla="*/ 33 h 79"/>
                <a:gd name="T8" fmla="*/ 114 w 254"/>
                <a:gd name="T9" fmla="*/ 23 h 79"/>
                <a:gd name="T10" fmla="*/ 77 w 254"/>
                <a:gd name="T11" fmla="*/ 13 h 79"/>
                <a:gd name="T12" fmla="*/ 47 w 254"/>
                <a:gd name="T13" fmla="*/ 3 h 79"/>
                <a:gd name="T14" fmla="*/ 23 w 254"/>
                <a:gd name="T15" fmla="*/ 0 h 79"/>
                <a:gd name="T16" fmla="*/ 0 w 254"/>
                <a:gd name="T17" fmla="*/ 7 h 79"/>
                <a:gd name="T18" fmla="*/ 20 w 254"/>
                <a:gd name="T19" fmla="*/ 27 h 79"/>
                <a:gd name="T20" fmla="*/ 23 w 254"/>
                <a:gd name="T21" fmla="*/ 27 h 79"/>
                <a:gd name="T22" fmla="*/ 40 w 254"/>
                <a:gd name="T23" fmla="*/ 30 h 79"/>
                <a:gd name="T24" fmla="*/ 70 w 254"/>
                <a:gd name="T25" fmla="*/ 39 h 79"/>
                <a:gd name="T26" fmla="*/ 107 w 254"/>
                <a:gd name="T27" fmla="*/ 49 h 79"/>
                <a:gd name="T28" fmla="*/ 144 w 254"/>
                <a:gd name="T29" fmla="*/ 59 h 79"/>
                <a:gd name="T30" fmla="*/ 183 w 254"/>
                <a:gd name="T31" fmla="*/ 69 h 79"/>
                <a:gd name="T32" fmla="*/ 217 w 254"/>
                <a:gd name="T33" fmla="*/ 76 h 79"/>
                <a:gd name="T34" fmla="*/ 254 w 254"/>
                <a:gd name="T35" fmla="*/ 79 h 79"/>
                <a:gd name="T36" fmla="*/ 254 w 254"/>
                <a:gd name="T37" fmla="*/ 5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4" h="79">
                  <a:moveTo>
                    <a:pt x="254" y="52"/>
                  </a:moveTo>
                  <a:lnTo>
                    <a:pt x="223" y="49"/>
                  </a:lnTo>
                  <a:lnTo>
                    <a:pt x="191" y="43"/>
                  </a:lnTo>
                  <a:lnTo>
                    <a:pt x="150" y="33"/>
                  </a:lnTo>
                  <a:lnTo>
                    <a:pt x="114" y="23"/>
                  </a:lnTo>
                  <a:lnTo>
                    <a:pt x="77" y="13"/>
                  </a:lnTo>
                  <a:lnTo>
                    <a:pt x="47" y="3"/>
                  </a:lnTo>
                  <a:lnTo>
                    <a:pt x="23" y="0"/>
                  </a:lnTo>
                  <a:lnTo>
                    <a:pt x="0" y="7"/>
                  </a:lnTo>
                  <a:lnTo>
                    <a:pt x="20" y="27"/>
                  </a:lnTo>
                  <a:lnTo>
                    <a:pt x="23" y="27"/>
                  </a:lnTo>
                  <a:lnTo>
                    <a:pt x="40" y="30"/>
                  </a:lnTo>
                  <a:lnTo>
                    <a:pt x="70" y="39"/>
                  </a:lnTo>
                  <a:lnTo>
                    <a:pt x="107" y="49"/>
                  </a:lnTo>
                  <a:lnTo>
                    <a:pt x="144" y="59"/>
                  </a:lnTo>
                  <a:lnTo>
                    <a:pt x="183" y="69"/>
                  </a:lnTo>
                  <a:lnTo>
                    <a:pt x="217" y="76"/>
                  </a:lnTo>
                  <a:lnTo>
                    <a:pt x="254" y="79"/>
                  </a:lnTo>
                  <a:lnTo>
                    <a:pt x="254"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30" name="Freeform 430">
              <a:extLst>
                <a:ext uri="{FF2B5EF4-FFF2-40B4-BE49-F238E27FC236}">
                  <a16:creationId xmlns:a16="http://schemas.microsoft.com/office/drawing/2014/main" id="{94A1D41C-5D39-8078-7E0D-294CE2541F6B}"/>
                </a:ext>
              </a:extLst>
            </p:cNvPr>
            <p:cNvSpPr>
              <a:spLocks/>
            </p:cNvSpPr>
            <p:nvPr/>
          </p:nvSpPr>
          <p:spPr bwMode="auto">
            <a:xfrm>
              <a:off x="3981" y="2767"/>
              <a:ext cx="106" cy="22"/>
            </a:xfrm>
            <a:custGeom>
              <a:avLst/>
              <a:gdLst>
                <a:gd name="T0" fmla="*/ 316 w 316"/>
                <a:gd name="T1" fmla="*/ 4 h 66"/>
                <a:gd name="T2" fmla="*/ 283 w 316"/>
                <a:gd name="T3" fmla="*/ 0 h 66"/>
                <a:gd name="T4" fmla="*/ 253 w 316"/>
                <a:gd name="T5" fmla="*/ 0 h 66"/>
                <a:gd name="T6" fmla="*/ 223 w 316"/>
                <a:gd name="T7" fmla="*/ 7 h 66"/>
                <a:gd name="T8" fmla="*/ 189 w 316"/>
                <a:gd name="T9" fmla="*/ 14 h 66"/>
                <a:gd name="T10" fmla="*/ 152 w 316"/>
                <a:gd name="T11" fmla="*/ 24 h 66"/>
                <a:gd name="T12" fmla="*/ 110 w 316"/>
                <a:gd name="T13" fmla="*/ 34 h 66"/>
                <a:gd name="T14" fmla="*/ 63 w 316"/>
                <a:gd name="T15" fmla="*/ 39 h 66"/>
                <a:gd name="T16" fmla="*/ 0 w 316"/>
                <a:gd name="T17" fmla="*/ 39 h 66"/>
                <a:gd name="T18" fmla="*/ 0 w 316"/>
                <a:gd name="T19" fmla="*/ 66 h 66"/>
                <a:gd name="T20" fmla="*/ 63 w 316"/>
                <a:gd name="T21" fmla="*/ 66 h 66"/>
                <a:gd name="T22" fmla="*/ 116 w 316"/>
                <a:gd name="T23" fmla="*/ 59 h 66"/>
                <a:gd name="T24" fmla="*/ 159 w 316"/>
                <a:gd name="T25" fmla="*/ 50 h 66"/>
                <a:gd name="T26" fmla="*/ 196 w 316"/>
                <a:gd name="T27" fmla="*/ 39 h 66"/>
                <a:gd name="T28" fmla="*/ 229 w 316"/>
                <a:gd name="T29" fmla="*/ 34 h 66"/>
                <a:gd name="T30" fmla="*/ 253 w 316"/>
                <a:gd name="T31" fmla="*/ 27 h 66"/>
                <a:gd name="T32" fmla="*/ 283 w 316"/>
                <a:gd name="T33" fmla="*/ 27 h 66"/>
                <a:gd name="T34" fmla="*/ 309 w 316"/>
                <a:gd name="T35" fmla="*/ 30 h 66"/>
                <a:gd name="T36" fmla="*/ 316 w 316"/>
                <a:gd name="T37"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66">
                  <a:moveTo>
                    <a:pt x="316" y="4"/>
                  </a:moveTo>
                  <a:lnTo>
                    <a:pt x="283" y="0"/>
                  </a:lnTo>
                  <a:lnTo>
                    <a:pt x="253" y="0"/>
                  </a:lnTo>
                  <a:lnTo>
                    <a:pt x="223" y="7"/>
                  </a:lnTo>
                  <a:lnTo>
                    <a:pt x="189" y="14"/>
                  </a:lnTo>
                  <a:lnTo>
                    <a:pt x="152" y="24"/>
                  </a:lnTo>
                  <a:lnTo>
                    <a:pt x="110" y="34"/>
                  </a:lnTo>
                  <a:lnTo>
                    <a:pt x="63" y="39"/>
                  </a:lnTo>
                  <a:lnTo>
                    <a:pt x="0" y="39"/>
                  </a:lnTo>
                  <a:lnTo>
                    <a:pt x="0" y="66"/>
                  </a:lnTo>
                  <a:lnTo>
                    <a:pt x="63" y="66"/>
                  </a:lnTo>
                  <a:lnTo>
                    <a:pt x="116" y="59"/>
                  </a:lnTo>
                  <a:lnTo>
                    <a:pt x="159" y="50"/>
                  </a:lnTo>
                  <a:lnTo>
                    <a:pt x="196" y="39"/>
                  </a:lnTo>
                  <a:lnTo>
                    <a:pt x="229" y="34"/>
                  </a:lnTo>
                  <a:lnTo>
                    <a:pt x="253" y="27"/>
                  </a:lnTo>
                  <a:lnTo>
                    <a:pt x="283" y="27"/>
                  </a:lnTo>
                  <a:lnTo>
                    <a:pt x="309" y="30"/>
                  </a:lnTo>
                  <a:lnTo>
                    <a:pt x="3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31" name="Freeform 431">
              <a:extLst>
                <a:ext uri="{FF2B5EF4-FFF2-40B4-BE49-F238E27FC236}">
                  <a16:creationId xmlns:a16="http://schemas.microsoft.com/office/drawing/2014/main" id="{CC759390-6CB2-8A88-FC2E-FE895BA220D8}"/>
                </a:ext>
              </a:extLst>
            </p:cNvPr>
            <p:cNvSpPr>
              <a:spLocks/>
            </p:cNvSpPr>
            <p:nvPr/>
          </p:nvSpPr>
          <p:spPr bwMode="auto">
            <a:xfrm>
              <a:off x="4084" y="2769"/>
              <a:ext cx="95" cy="16"/>
            </a:xfrm>
            <a:custGeom>
              <a:avLst/>
              <a:gdLst>
                <a:gd name="T0" fmla="*/ 277 w 283"/>
                <a:gd name="T1" fmla="*/ 19 h 50"/>
                <a:gd name="T2" fmla="*/ 280 w 283"/>
                <a:gd name="T3" fmla="*/ 19 h 50"/>
                <a:gd name="T4" fmla="*/ 247 w 283"/>
                <a:gd name="T5" fmla="*/ 22 h 50"/>
                <a:gd name="T6" fmla="*/ 213 w 283"/>
                <a:gd name="T7" fmla="*/ 22 h 50"/>
                <a:gd name="T8" fmla="*/ 180 w 283"/>
                <a:gd name="T9" fmla="*/ 22 h 50"/>
                <a:gd name="T10" fmla="*/ 143 w 283"/>
                <a:gd name="T11" fmla="*/ 22 h 50"/>
                <a:gd name="T12" fmla="*/ 107 w 283"/>
                <a:gd name="T13" fmla="*/ 19 h 50"/>
                <a:gd name="T14" fmla="*/ 74 w 283"/>
                <a:gd name="T15" fmla="*/ 16 h 50"/>
                <a:gd name="T16" fmla="*/ 39 w 283"/>
                <a:gd name="T17" fmla="*/ 10 h 50"/>
                <a:gd name="T18" fmla="*/ 7 w 283"/>
                <a:gd name="T19" fmla="*/ 0 h 50"/>
                <a:gd name="T20" fmla="*/ 0 w 283"/>
                <a:gd name="T21" fmla="*/ 26 h 50"/>
                <a:gd name="T22" fmla="*/ 34 w 283"/>
                <a:gd name="T23" fmla="*/ 35 h 50"/>
                <a:gd name="T24" fmla="*/ 67 w 283"/>
                <a:gd name="T25" fmla="*/ 42 h 50"/>
                <a:gd name="T26" fmla="*/ 107 w 283"/>
                <a:gd name="T27" fmla="*/ 46 h 50"/>
                <a:gd name="T28" fmla="*/ 143 w 283"/>
                <a:gd name="T29" fmla="*/ 50 h 50"/>
                <a:gd name="T30" fmla="*/ 180 w 283"/>
                <a:gd name="T31" fmla="*/ 50 h 50"/>
                <a:gd name="T32" fmla="*/ 213 w 283"/>
                <a:gd name="T33" fmla="*/ 50 h 50"/>
                <a:gd name="T34" fmla="*/ 247 w 283"/>
                <a:gd name="T35" fmla="*/ 50 h 50"/>
                <a:gd name="T36" fmla="*/ 280 w 283"/>
                <a:gd name="T37" fmla="*/ 46 h 50"/>
                <a:gd name="T38" fmla="*/ 283 w 283"/>
                <a:gd name="T39" fmla="*/ 46 h 50"/>
                <a:gd name="T40" fmla="*/ 277 w 283"/>
                <a:gd name="T41"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3" h="50">
                  <a:moveTo>
                    <a:pt x="277" y="19"/>
                  </a:moveTo>
                  <a:lnTo>
                    <a:pt x="280" y="19"/>
                  </a:lnTo>
                  <a:lnTo>
                    <a:pt x="247" y="22"/>
                  </a:lnTo>
                  <a:lnTo>
                    <a:pt x="213" y="22"/>
                  </a:lnTo>
                  <a:lnTo>
                    <a:pt x="180" y="22"/>
                  </a:lnTo>
                  <a:lnTo>
                    <a:pt x="143" y="22"/>
                  </a:lnTo>
                  <a:lnTo>
                    <a:pt x="107" y="19"/>
                  </a:lnTo>
                  <a:lnTo>
                    <a:pt x="74" y="16"/>
                  </a:lnTo>
                  <a:lnTo>
                    <a:pt x="39" y="10"/>
                  </a:lnTo>
                  <a:lnTo>
                    <a:pt x="7" y="0"/>
                  </a:lnTo>
                  <a:lnTo>
                    <a:pt x="0" y="26"/>
                  </a:lnTo>
                  <a:lnTo>
                    <a:pt x="34" y="35"/>
                  </a:lnTo>
                  <a:lnTo>
                    <a:pt x="67" y="42"/>
                  </a:lnTo>
                  <a:lnTo>
                    <a:pt x="107" y="46"/>
                  </a:lnTo>
                  <a:lnTo>
                    <a:pt x="143" y="50"/>
                  </a:lnTo>
                  <a:lnTo>
                    <a:pt x="180" y="50"/>
                  </a:lnTo>
                  <a:lnTo>
                    <a:pt x="213" y="50"/>
                  </a:lnTo>
                  <a:lnTo>
                    <a:pt x="247" y="50"/>
                  </a:lnTo>
                  <a:lnTo>
                    <a:pt x="280" y="46"/>
                  </a:lnTo>
                  <a:lnTo>
                    <a:pt x="283" y="46"/>
                  </a:lnTo>
                  <a:lnTo>
                    <a:pt x="27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32" name="Freeform 432">
              <a:extLst>
                <a:ext uri="{FF2B5EF4-FFF2-40B4-BE49-F238E27FC236}">
                  <a16:creationId xmlns:a16="http://schemas.microsoft.com/office/drawing/2014/main" id="{4C5766F3-8A94-1D22-F8E8-11B5D1B4912B}"/>
                </a:ext>
              </a:extLst>
            </p:cNvPr>
            <p:cNvSpPr>
              <a:spLocks/>
            </p:cNvSpPr>
            <p:nvPr/>
          </p:nvSpPr>
          <p:spPr bwMode="auto">
            <a:xfrm>
              <a:off x="4177" y="2736"/>
              <a:ext cx="145" cy="48"/>
            </a:xfrm>
            <a:custGeom>
              <a:avLst/>
              <a:gdLst>
                <a:gd name="T0" fmla="*/ 429 w 435"/>
                <a:gd name="T1" fmla="*/ 0 h 142"/>
                <a:gd name="T2" fmla="*/ 382 w 435"/>
                <a:gd name="T3" fmla="*/ 9 h 142"/>
                <a:gd name="T4" fmla="*/ 333 w 435"/>
                <a:gd name="T5" fmla="*/ 25 h 142"/>
                <a:gd name="T6" fmla="*/ 279 w 435"/>
                <a:gd name="T7" fmla="*/ 43 h 142"/>
                <a:gd name="T8" fmla="*/ 222 w 435"/>
                <a:gd name="T9" fmla="*/ 60 h 142"/>
                <a:gd name="T10" fmla="*/ 166 w 435"/>
                <a:gd name="T11" fmla="*/ 75 h 142"/>
                <a:gd name="T12" fmla="*/ 109 w 435"/>
                <a:gd name="T13" fmla="*/ 92 h 142"/>
                <a:gd name="T14" fmla="*/ 52 w 435"/>
                <a:gd name="T15" fmla="*/ 106 h 142"/>
                <a:gd name="T16" fmla="*/ 0 w 435"/>
                <a:gd name="T17" fmla="*/ 116 h 142"/>
                <a:gd name="T18" fmla="*/ 6 w 435"/>
                <a:gd name="T19" fmla="*/ 142 h 142"/>
                <a:gd name="T20" fmla="*/ 60 w 435"/>
                <a:gd name="T21" fmla="*/ 132 h 142"/>
                <a:gd name="T22" fmla="*/ 116 w 435"/>
                <a:gd name="T23" fmla="*/ 119 h 142"/>
                <a:gd name="T24" fmla="*/ 172 w 435"/>
                <a:gd name="T25" fmla="*/ 102 h 142"/>
                <a:gd name="T26" fmla="*/ 229 w 435"/>
                <a:gd name="T27" fmla="*/ 85 h 142"/>
                <a:gd name="T28" fmla="*/ 285 w 435"/>
                <a:gd name="T29" fmla="*/ 69 h 142"/>
                <a:gd name="T30" fmla="*/ 339 w 435"/>
                <a:gd name="T31" fmla="*/ 52 h 142"/>
                <a:gd name="T32" fmla="*/ 388 w 435"/>
                <a:gd name="T33" fmla="*/ 35 h 142"/>
                <a:gd name="T34" fmla="*/ 435 w 435"/>
                <a:gd name="T35" fmla="*/ 25 h 142"/>
                <a:gd name="T36" fmla="*/ 429 w 435"/>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5" h="142">
                  <a:moveTo>
                    <a:pt x="429" y="0"/>
                  </a:moveTo>
                  <a:lnTo>
                    <a:pt x="382" y="9"/>
                  </a:lnTo>
                  <a:lnTo>
                    <a:pt x="333" y="25"/>
                  </a:lnTo>
                  <a:lnTo>
                    <a:pt x="279" y="43"/>
                  </a:lnTo>
                  <a:lnTo>
                    <a:pt x="222" y="60"/>
                  </a:lnTo>
                  <a:lnTo>
                    <a:pt x="166" y="75"/>
                  </a:lnTo>
                  <a:lnTo>
                    <a:pt x="109" y="92"/>
                  </a:lnTo>
                  <a:lnTo>
                    <a:pt x="52" y="106"/>
                  </a:lnTo>
                  <a:lnTo>
                    <a:pt x="0" y="116"/>
                  </a:lnTo>
                  <a:lnTo>
                    <a:pt x="6" y="142"/>
                  </a:lnTo>
                  <a:lnTo>
                    <a:pt x="60" y="132"/>
                  </a:lnTo>
                  <a:lnTo>
                    <a:pt x="116" y="119"/>
                  </a:lnTo>
                  <a:lnTo>
                    <a:pt x="172" y="102"/>
                  </a:lnTo>
                  <a:lnTo>
                    <a:pt x="229" y="85"/>
                  </a:lnTo>
                  <a:lnTo>
                    <a:pt x="285" y="69"/>
                  </a:lnTo>
                  <a:lnTo>
                    <a:pt x="339" y="52"/>
                  </a:lnTo>
                  <a:lnTo>
                    <a:pt x="388" y="35"/>
                  </a:lnTo>
                  <a:lnTo>
                    <a:pt x="435" y="25"/>
                  </a:lnTo>
                  <a:lnTo>
                    <a:pt x="4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33" name="Freeform 433">
              <a:extLst>
                <a:ext uri="{FF2B5EF4-FFF2-40B4-BE49-F238E27FC236}">
                  <a16:creationId xmlns:a16="http://schemas.microsoft.com/office/drawing/2014/main" id="{EA3E8037-CCF6-AF76-56E1-0F215B3FB9D7}"/>
                </a:ext>
              </a:extLst>
            </p:cNvPr>
            <p:cNvSpPr>
              <a:spLocks/>
            </p:cNvSpPr>
            <p:nvPr/>
          </p:nvSpPr>
          <p:spPr bwMode="auto">
            <a:xfrm>
              <a:off x="4320" y="2686"/>
              <a:ext cx="113" cy="59"/>
            </a:xfrm>
            <a:custGeom>
              <a:avLst/>
              <a:gdLst>
                <a:gd name="T0" fmla="*/ 318 w 338"/>
                <a:gd name="T1" fmla="*/ 0 h 176"/>
                <a:gd name="T2" fmla="*/ 289 w 338"/>
                <a:gd name="T3" fmla="*/ 34 h 176"/>
                <a:gd name="T4" fmla="*/ 266 w 338"/>
                <a:gd name="T5" fmla="*/ 60 h 176"/>
                <a:gd name="T6" fmla="*/ 246 w 338"/>
                <a:gd name="T7" fmla="*/ 79 h 176"/>
                <a:gd name="T8" fmla="*/ 219 w 338"/>
                <a:gd name="T9" fmla="*/ 94 h 176"/>
                <a:gd name="T10" fmla="*/ 186 w 338"/>
                <a:gd name="T11" fmla="*/ 107 h 176"/>
                <a:gd name="T12" fmla="*/ 139 w 338"/>
                <a:gd name="T13" fmla="*/ 120 h 176"/>
                <a:gd name="T14" fmla="*/ 79 w 338"/>
                <a:gd name="T15" fmla="*/ 134 h 176"/>
                <a:gd name="T16" fmla="*/ 0 w 338"/>
                <a:gd name="T17" fmla="*/ 151 h 176"/>
                <a:gd name="T18" fmla="*/ 5 w 338"/>
                <a:gd name="T19" fmla="*/ 176 h 176"/>
                <a:gd name="T20" fmla="*/ 85 w 338"/>
                <a:gd name="T21" fmla="*/ 160 h 176"/>
                <a:gd name="T22" fmla="*/ 145 w 338"/>
                <a:gd name="T23" fmla="*/ 147 h 176"/>
                <a:gd name="T24" fmla="*/ 192 w 338"/>
                <a:gd name="T25" fmla="*/ 134 h 176"/>
                <a:gd name="T26" fmla="*/ 232 w 338"/>
                <a:gd name="T27" fmla="*/ 120 h 176"/>
                <a:gd name="T28" fmla="*/ 259 w 338"/>
                <a:gd name="T29" fmla="*/ 99 h 176"/>
                <a:gd name="T30" fmla="*/ 286 w 338"/>
                <a:gd name="T31" fmla="*/ 79 h 176"/>
                <a:gd name="T32" fmla="*/ 309 w 338"/>
                <a:gd name="T33" fmla="*/ 54 h 176"/>
                <a:gd name="T34" fmla="*/ 338 w 338"/>
                <a:gd name="T35" fmla="*/ 14 h 176"/>
                <a:gd name="T36" fmla="*/ 318 w 338"/>
                <a:gd name="T3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8" h="176">
                  <a:moveTo>
                    <a:pt x="318" y="0"/>
                  </a:moveTo>
                  <a:lnTo>
                    <a:pt x="289" y="34"/>
                  </a:lnTo>
                  <a:lnTo>
                    <a:pt x="266" y="60"/>
                  </a:lnTo>
                  <a:lnTo>
                    <a:pt x="246" y="79"/>
                  </a:lnTo>
                  <a:lnTo>
                    <a:pt x="219" y="94"/>
                  </a:lnTo>
                  <a:lnTo>
                    <a:pt x="186" y="107"/>
                  </a:lnTo>
                  <a:lnTo>
                    <a:pt x="139" y="120"/>
                  </a:lnTo>
                  <a:lnTo>
                    <a:pt x="79" y="134"/>
                  </a:lnTo>
                  <a:lnTo>
                    <a:pt x="0" y="151"/>
                  </a:lnTo>
                  <a:lnTo>
                    <a:pt x="5" y="176"/>
                  </a:lnTo>
                  <a:lnTo>
                    <a:pt x="85" y="160"/>
                  </a:lnTo>
                  <a:lnTo>
                    <a:pt x="145" y="147"/>
                  </a:lnTo>
                  <a:lnTo>
                    <a:pt x="192" y="134"/>
                  </a:lnTo>
                  <a:lnTo>
                    <a:pt x="232" y="120"/>
                  </a:lnTo>
                  <a:lnTo>
                    <a:pt x="259" y="99"/>
                  </a:lnTo>
                  <a:lnTo>
                    <a:pt x="286" y="79"/>
                  </a:lnTo>
                  <a:lnTo>
                    <a:pt x="309" y="54"/>
                  </a:lnTo>
                  <a:lnTo>
                    <a:pt x="338" y="14"/>
                  </a:lnTo>
                  <a:lnTo>
                    <a:pt x="3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34" name="Freeform 434">
              <a:extLst>
                <a:ext uri="{FF2B5EF4-FFF2-40B4-BE49-F238E27FC236}">
                  <a16:creationId xmlns:a16="http://schemas.microsoft.com/office/drawing/2014/main" id="{6BBDD094-8AE9-3A89-B17D-4E53688EAE6F}"/>
                </a:ext>
              </a:extLst>
            </p:cNvPr>
            <p:cNvSpPr>
              <a:spLocks/>
            </p:cNvSpPr>
            <p:nvPr/>
          </p:nvSpPr>
          <p:spPr bwMode="auto">
            <a:xfrm>
              <a:off x="4426" y="2660"/>
              <a:ext cx="66" cy="33"/>
            </a:xfrm>
            <a:custGeom>
              <a:avLst/>
              <a:gdLst>
                <a:gd name="T0" fmla="*/ 186 w 197"/>
                <a:gd name="T1" fmla="*/ 0 h 99"/>
                <a:gd name="T2" fmla="*/ 177 w 197"/>
                <a:gd name="T3" fmla="*/ 7 h 99"/>
                <a:gd name="T4" fmla="*/ 146 w 197"/>
                <a:gd name="T5" fmla="*/ 37 h 99"/>
                <a:gd name="T6" fmla="*/ 117 w 197"/>
                <a:gd name="T7" fmla="*/ 59 h 99"/>
                <a:gd name="T8" fmla="*/ 94 w 197"/>
                <a:gd name="T9" fmla="*/ 69 h 99"/>
                <a:gd name="T10" fmla="*/ 70 w 197"/>
                <a:gd name="T11" fmla="*/ 73 h 99"/>
                <a:gd name="T12" fmla="*/ 47 w 197"/>
                <a:gd name="T13" fmla="*/ 73 h 99"/>
                <a:gd name="T14" fmla="*/ 30 w 197"/>
                <a:gd name="T15" fmla="*/ 73 h 99"/>
                <a:gd name="T16" fmla="*/ 17 w 197"/>
                <a:gd name="T17" fmla="*/ 73 h 99"/>
                <a:gd name="T18" fmla="*/ 0 w 197"/>
                <a:gd name="T19" fmla="*/ 79 h 99"/>
                <a:gd name="T20" fmla="*/ 20 w 197"/>
                <a:gd name="T21" fmla="*/ 93 h 99"/>
                <a:gd name="T22" fmla="*/ 17 w 197"/>
                <a:gd name="T23" fmla="*/ 99 h 99"/>
                <a:gd name="T24" fmla="*/ 30 w 197"/>
                <a:gd name="T25" fmla="*/ 99 h 99"/>
                <a:gd name="T26" fmla="*/ 47 w 197"/>
                <a:gd name="T27" fmla="*/ 99 h 99"/>
                <a:gd name="T28" fmla="*/ 70 w 197"/>
                <a:gd name="T29" fmla="*/ 99 h 99"/>
                <a:gd name="T30" fmla="*/ 100 w 197"/>
                <a:gd name="T31" fmla="*/ 96 h 99"/>
                <a:gd name="T32" fmla="*/ 130 w 197"/>
                <a:gd name="T33" fmla="*/ 79 h 99"/>
                <a:gd name="T34" fmla="*/ 166 w 197"/>
                <a:gd name="T35" fmla="*/ 56 h 99"/>
                <a:gd name="T36" fmla="*/ 197 w 197"/>
                <a:gd name="T37" fmla="*/ 20 h 99"/>
                <a:gd name="T38" fmla="*/ 186 w 197"/>
                <a:gd name="T39" fmla="*/ 27 h 99"/>
                <a:gd name="T40" fmla="*/ 186 w 197"/>
                <a:gd name="T41" fmla="*/ 0 h 99"/>
                <a:gd name="T42" fmla="*/ 180 w 197"/>
                <a:gd name="T43" fmla="*/ 0 h 99"/>
                <a:gd name="T44" fmla="*/ 177 w 197"/>
                <a:gd name="T45" fmla="*/ 7 h 99"/>
                <a:gd name="T46" fmla="*/ 186 w 197"/>
                <a:gd name="T4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 h="99">
                  <a:moveTo>
                    <a:pt x="186" y="0"/>
                  </a:moveTo>
                  <a:lnTo>
                    <a:pt x="177" y="7"/>
                  </a:lnTo>
                  <a:lnTo>
                    <a:pt x="146" y="37"/>
                  </a:lnTo>
                  <a:lnTo>
                    <a:pt x="117" y="59"/>
                  </a:lnTo>
                  <a:lnTo>
                    <a:pt x="94" y="69"/>
                  </a:lnTo>
                  <a:lnTo>
                    <a:pt x="70" y="73"/>
                  </a:lnTo>
                  <a:lnTo>
                    <a:pt x="47" y="73"/>
                  </a:lnTo>
                  <a:lnTo>
                    <a:pt x="30" y="73"/>
                  </a:lnTo>
                  <a:lnTo>
                    <a:pt x="17" y="73"/>
                  </a:lnTo>
                  <a:lnTo>
                    <a:pt x="0" y="79"/>
                  </a:lnTo>
                  <a:lnTo>
                    <a:pt x="20" y="93"/>
                  </a:lnTo>
                  <a:lnTo>
                    <a:pt x="17" y="99"/>
                  </a:lnTo>
                  <a:lnTo>
                    <a:pt x="30" y="99"/>
                  </a:lnTo>
                  <a:lnTo>
                    <a:pt x="47" y="99"/>
                  </a:lnTo>
                  <a:lnTo>
                    <a:pt x="70" y="99"/>
                  </a:lnTo>
                  <a:lnTo>
                    <a:pt x="100" y="96"/>
                  </a:lnTo>
                  <a:lnTo>
                    <a:pt x="130" y="79"/>
                  </a:lnTo>
                  <a:lnTo>
                    <a:pt x="166" y="56"/>
                  </a:lnTo>
                  <a:lnTo>
                    <a:pt x="197" y="20"/>
                  </a:lnTo>
                  <a:lnTo>
                    <a:pt x="186" y="27"/>
                  </a:lnTo>
                  <a:lnTo>
                    <a:pt x="186" y="0"/>
                  </a:lnTo>
                  <a:lnTo>
                    <a:pt x="180" y="0"/>
                  </a:lnTo>
                  <a:lnTo>
                    <a:pt x="177" y="7"/>
                  </a:lnTo>
                  <a:lnTo>
                    <a:pt x="1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35" name="Freeform 435">
              <a:extLst>
                <a:ext uri="{FF2B5EF4-FFF2-40B4-BE49-F238E27FC236}">
                  <a16:creationId xmlns:a16="http://schemas.microsoft.com/office/drawing/2014/main" id="{68CC738D-F26D-081B-1B76-87E9FA3E6895}"/>
                </a:ext>
              </a:extLst>
            </p:cNvPr>
            <p:cNvSpPr>
              <a:spLocks/>
            </p:cNvSpPr>
            <p:nvPr/>
          </p:nvSpPr>
          <p:spPr bwMode="auto">
            <a:xfrm>
              <a:off x="4488" y="2646"/>
              <a:ext cx="57" cy="22"/>
            </a:xfrm>
            <a:custGeom>
              <a:avLst/>
              <a:gdLst>
                <a:gd name="T0" fmla="*/ 150 w 169"/>
                <a:gd name="T1" fmla="*/ 0 h 66"/>
                <a:gd name="T2" fmla="*/ 144 w 169"/>
                <a:gd name="T3" fmla="*/ 7 h 66"/>
                <a:gd name="T4" fmla="*/ 127 w 169"/>
                <a:gd name="T5" fmla="*/ 14 h 66"/>
                <a:gd name="T6" fmla="*/ 104 w 169"/>
                <a:gd name="T7" fmla="*/ 20 h 66"/>
                <a:gd name="T8" fmla="*/ 80 w 169"/>
                <a:gd name="T9" fmla="*/ 27 h 66"/>
                <a:gd name="T10" fmla="*/ 54 w 169"/>
                <a:gd name="T11" fmla="*/ 34 h 66"/>
                <a:gd name="T12" fmla="*/ 34 w 169"/>
                <a:gd name="T13" fmla="*/ 37 h 66"/>
                <a:gd name="T14" fmla="*/ 13 w 169"/>
                <a:gd name="T15" fmla="*/ 37 h 66"/>
                <a:gd name="T16" fmla="*/ 0 w 169"/>
                <a:gd name="T17" fmla="*/ 39 h 66"/>
                <a:gd name="T18" fmla="*/ 0 w 169"/>
                <a:gd name="T19" fmla="*/ 66 h 66"/>
                <a:gd name="T20" fmla="*/ 13 w 169"/>
                <a:gd name="T21" fmla="*/ 63 h 66"/>
                <a:gd name="T22" fmla="*/ 34 w 169"/>
                <a:gd name="T23" fmla="*/ 63 h 66"/>
                <a:gd name="T24" fmla="*/ 60 w 169"/>
                <a:gd name="T25" fmla="*/ 59 h 66"/>
                <a:gd name="T26" fmla="*/ 87 w 169"/>
                <a:gd name="T27" fmla="*/ 54 h 66"/>
                <a:gd name="T28" fmla="*/ 110 w 169"/>
                <a:gd name="T29" fmla="*/ 46 h 66"/>
                <a:gd name="T30" fmla="*/ 134 w 169"/>
                <a:gd name="T31" fmla="*/ 39 h 66"/>
                <a:gd name="T32" fmla="*/ 157 w 169"/>
                <a:gd name="T33" fmla="*/ 27 h 66"/>
                <a:gd name="T34" fmla="*/ 169 w 169"/>
                <a:gd name="T35" fmla="*/ 14 h 66"/>
                <a:gd name="T36" fmla="*/ 150 w 169"/>
                <a:gd name="T3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9" h="66">
                  <a:moveTo>
                    <a:pt x="150" y="0"/>
                  </a:moveTo>
                  <a:lnTo>
                    <a:pt x="144" y="7"/>
                  </a:lnTo>
                  <a:lnTo>
                    <a:pt x="127" y="14"/>
                  </a:lnTo>
                  <a:lnTo>
                    <a:pt x="104" y="20"/>
                  </a:lnTo>
                  <a:lnTo>
                    <a:pt x="80" y="27"/>
                  </a:lnTo>
                  <a:lnTo>
                    <a:pt x="54" y="34"/>
                  </a:lnTo>
                  <a:lnTo>
                    <a:pt x="34" y="37"/>
                  </a:lnTo>
                  <a:lnTo>
                    <a:pt x="13" y="37"/>
                  </a:lnTo>
                  <a:lnTo>
                    <a:pt x="0" y="39"/>
                  </a:lnTo>
                  <a:lnTo>
                    <a:pt x="0" y="66"/>
                  </a:lnTo>
                  <a:lnTo>
                    <a:pt x="13" y="63"/>
                  </a:lnTo>
                  <a:lnTo>
                    <a:pt x="34" y="63"/>
                  </a:lnTo>
                  <a:lnTo>
                    <a:pt x="60" y="59"/>
                  </a:lnTo>
                  <a:lnTo>
                    <a:pt x="87" y="54"/>
                  </a:lnTo>
                  <a:lnTo>
                    <a:pt x="110" y="46"/>
                  </a:lnTo>
                  <a:lnTo>
                    <a:pt x="134" y="39"/>
                  </a:lnTo>
                  <a:lnTo>
                    <a:pt x="157" y="27"/>
                  </a:lnTo>
                  <a:lnTo>
                    <a:pt x="169" y="14"/>
                  </a:lnTo>
                  <a:lnTo>
                    <a:pt x="1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36" name="Freeform 436">
              <a:extLst>
                <a:ext uri="{FF2B5EF4-FFF2-40B4-BE49-F238E27FC236}">
                  <a16:creationId xmlns:a16="http://schemas.microsoft.com/office/drawing/2014/main" id="{FD0B762B-E8CB-51D9-75AA-B722C647F1A4}"/>
                </a:ext>
              </a:extLst>
            </p:cNvPr>
            <p:cNvSpPr>
              <a:spLocks/>
            </p:cNvSpPr>
            <p:nvPr/>
          </p:nvSpPr>
          <p:spPr bwMode="auto">
            <a:xfrm>
              <a:off x="4538" y="2604"/>
              <a:ext cx="24" cy="47"/>
            </a:xfrm>
            <a:custGeom>
              <a:avLst/>
              <a:gdLst>
                <a:gd name="T0" fmla="*/ 44 w 71"/>
                <a:gd name="T1" fmla="*/ 0 h 141"/>
                <a:gd name="T2" fmla="*/ 41 w 71"/>
                <a:gd name="T3" fmla="*/ 27 h 141"/>
                <a:gd name="T4" fmla="*/ 37 w 71"/>
                <a:gd name="T5" fmla="*/ 47 h 141"/>
                <a:gd name="T6" fmla="*/ 31 w 71"/>
                <a:gd name="T7" fmla="*/ 67 h 141"/>
                <a:gd name="T8" fmla="*/ 27 w 71"/>
                <a:gd name="T9" fmla="*/ 80 h 141"/>
                <a:gd name="T10" fmla="*/ 21 w 71"/>
                <a:gd name="T11" fmla="*/ 94 h 141"/>
                <a:gd name="T12" fmla="*/ 17 w 71"/>
                <a:gd name="T13" fmla="*/ 104 h 141"/>
                <a:gd name="T14" fmla="*/ 7 w 71"/>
                <a:gd name="T15" fmla="*/ 117 h 141"/>
                <a:gd name="T16" fmla="*/ 0 w 71"/>
                <a:gd name="T17" fmla="*/ 127 h 141"/>
                <a:gd name="T18" fmla="*/ 21 w 71"/>
                <a:gd name="T19" fmla="*/ 141 h 141"/>
                <a:gd name="T20" fmla="*/ 27 w 71"/>
                <a:gd name="T21" fmla="*/ 130 h 141"/>
                <a:gd name="T22" fmla="*/ 37 w 71"/>
                <a:gd name="T23" fmla="*/ 117 h 141"/>
                <a:gd name="T24" fmla="*/ 47 w 71"/>
                <a:gd name="T25" fmla="*/ 107 h 141"/>
                <a:gd name="T26" fmla="*/ 54 w 71"/>
                <a:gd name="T27" fmla="*/ 87 h 141"/>
                <a:gd name="T28" fmla="*/ 57 w 71"/>
                <a:gd name="T29" fmla="*/ 74 h 141"/>
                <a:gd name="T30" fmla="*/ 63 w 71"/>
                <a:gd name="T31" fmla="*/ 55 h 141"/>
                <a:gd name="T32" fmla="*/ 67 w 71"/>
                <a:gd name="T33" fmla="*/ 35 h 141"/>
                <a:gd name="T34" fmla="*/ 71 w 71"/>
                <a:gd name="T35" fmla="*/ 7 h 141"/>
                <a:gd name="T36" fmla="*/ 44 w 71"/>
                <a:gd name="T3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141">
                  <a:moveTo>
                    <a:pt x="44" y="0"/>
                  </a:moveTo>
                  <a:lnTo>
                    <a:pt x="41" y="27"/>
                  </a:lnTo>
                  <a:lnTo>
                    <a:pt x="37" y="47"/>
                  </a:lnTo>
                  <a:lnTo>
                    <a:pt x="31" y="67"/>
                  </a:lnTo>
                  <a:lnTo>
                    <a:pt x="27" y="80"/>
                  </a:lnTo>
                  <a:lnTo>
                    <a:pt x="21" y="94"/>
                  </a:lnTo>
                  <a:lnTo>
                    <a:pt x="17" y="104"/>
                  </a:lnTo>
                  <a:lnTo>
                    <a:pt x="7" y="117"/>
                  </a:lnTo>
                  <a:lnTo>
                    <a:pt x="0" y="127"/>
                  </a:lnTo>
                  <a:lnTo>
                    <a:pt x="21" y="141"/>
                  </a:lnTo>
                  <a:lnTo>
                    <a:pt x="27" y="130"/>
                  </a:lnTo>
                  <a:lnTo>
                    <a:pt x="37" y="117"/>
                  </a:lnTo>
                  <a:lnTo>
                    <a:pt x="47" y="107"/>
                  </a:lnTo>
                  <a:lnTo>
                    <a:pt x="54" y="87"/>
                  </a:lnTo>
                  <a:lnTo>
                    <a:pt x="57" y="74"/>
                  </a:lnTo>
                  <a:lnTo>
                    <a:pt x="63" y="55"/>
                  </a:lnTo>
                  <a:lnTo>
                    <a:pt x="67" y="35"/>
                  </a:lnTo>
                  <a:lnTo>
                    <a:pt x="71" y="7"/>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37" name="Freeform 437">
              <a:extLst>
                <a:ext uri="{FF2B5EF4-FFF2-40B4-BE49-F238E27FC236}">
                  <a16:creationId xmlns:a16="http://schemas.microsoft.com/office/drawing/2014/main" id="{52CC10F9-CFC6-E404-BD81-43532F1BB56F}"/>
                </a:ext>
              </a:extLst>
            </p:cNvPr>
            <p:cNvSpPr>
              <a:spLocks/>
            </p:cNvSpPr>
            <p:nvPr/>
          </p:nvSpPr>
          <p:spPr bwMode="auto">
            <a:xfrm>
              <a:off x="4534" y="2566"/>
              <a:ext cx="28" cy="40"/>
            </a:xfrm>
            <a:custGeom>
              <a:avLst/>
              <a:gdLst>
                <a:gd name="T0" fmla="*/ 13 w 84"/>
                <a:gd name="T1" fmla="*/ 7 h 122"/>
                <a:gd name="T2" fmla="*/ 23 w 84"/>
                <a:gd name="T3" fmla="*/ 26 h 122"/>
                <a:gd name="T4" fmla="*/ 20 w 84"/>
                <a:gd name="T5" fmla="*/ 26 h 122"/>
                <a:gd name="T6" fmla="*/ 30 w 84"/>
                <a:gd name="T7" fmla="*/ 33 h 122"/>
                <a:gd name="T8" fmla="*/ 34 w 84"/>
                <a:gd name="T9" fmla="*/ 49 h 122"/>
                <a:gd name="T10" fmla="*/ 44 w 84"/>
                <a:gd name="T11" fmla="*/ 65 h 122"/>
                <a:gd name="T12" fmla="*/ 50 w 84"/>
                <a:gd name="T13" fmla="*/ 82 h 122"/>
                <a:gd name="T14" fmla="*/ 54 w 84"/>
                <a:gd name="T15" fmla="*/ 98 h 122"/>
                <a:gd name="T16" fmla="*/ 57 w 84"/>
                <a:gd name="T17" fmla="*/ 112 h 122"/>
                <a:gd name="T18" fmla="*/ 57 w 84"/>
                <a:gd name="T19" fmla="*/ 115 h 122"/>
                <a:gd name="T20" fmla="*/ 84 w 84"/>
                <a:gd name="T21" fmla="*/ 122 h 122"/>
                <a:gd name="T22" fmla="*/ 84 w 84"/>
                <a:gd name="T23" fmla="*/ 106 h 122"/>
                <a:gd name="T24" fmla="*/ 80 w 84"/>
                <a:gd name="T25" fmla="*/ 93 h 122"/>
                <a:gd name="T26" fmla="*/ 76 w 84"/>
                <a:gd name="T27" fmla="*/ 75 h 122"/>
                <a:gd name="T28" fmla="*/ 70 w 84"/>
                <a:gd name="T29" fmla="*/ 53 h 122"/>
                <a:gd name="T30" fmla="*/ 60 w 84"/>
                <a:gd name="T31" fmla="*/ 36 h 122"/>
                <a:gd name="T32" fmla="*/ 50 w 84"/>
                <a:gd name="T33" fmla="*/ 20 h 122"/>
                <a:gd name="T34" fmla="*/ 40 w 84"/>
                <a:gd name="T35" fmla="*/ 7 h 122"/>
                <a:gd name="T36" fmla="*/ 23 w 84"/>
                <a:gd name="T37" fmla="*/ 0 h 122"/>
                <a:gd name="T38" fmla="*/ 34 w 84"/>
                <a:gd name="T39" fmla="*/ 20 h 122"/>
                <a:gd name="T40" fmla="*/ 13 w 84"/>
                <a:gd name="T41" fmla="*/ 7 h 122"/>
                <a:gd name="T42" fmla="*/ 0 w 84"/>
                <a:gd name="T43" fmla="*/ 26 h 122"/>
                <a:gd name="T44" fmla="*/ 23 w 84"/>
                <a:gd name="T45" fmla="*/ 26 h 122"/>
                <a:gd name="T46" fmla="*/ 13 w 84"/>
                <a:gd name="T47"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122">
                  <a:moveTo>
                    <a:pt x="13" y="7"/>
                  </a:moveTo>
                  <a:lnTo>
                    <a:pt x="23" y="26"/>
                  </a:lnTo>
                  <a:lnTo>
                    <a:pt x="20" y="26"/>
                  </a:lnTo>
                  <a:lnTo>
                    <a:pt x="30" y="33"/>
                  </a:lnTo>
                  <a:lnTo>
                    <a:pt x="34" y="49"/>
                  </a:lnTo>
                  <a:lnTo>
                    <a:pt x="44" y="65"/>
                  </a:lnTo>
                  <a:lnTo>
                    <a:pt x="50" y="82"/>
                  </a:lnTo>
                  <a:lnTo>
                    <a:pt x="54" y="98"/>
                  </a:lnTo>
                  <a:lnTo>
                    <a:pt x="57" y="112"/>
                  </a:lnTo>
                  <a:lnTo>
                    <a:pt x="57" y="115"/>
                  </a:lnTo>
                  <a:lnTo>
                    <a:pt x="84" y="122"/>
                  </a:lnTo>
                  <a:lnTo>
                    <a:pt x="84" y="106"/>
                  </a:lnTo>
                  <a:lnTo>
                    <a:pt x="80" y="93"/>
                  </a:lnTo>
                  <a:lnTo>
                    <a:pt x="76" y="75"/>
                  </a:lnTo>
                  <a:lnTo>
                    <a:pt x="70" y="53"/>
                  </a:lnTo>
                  <a:lnTo>
                    <a:pt x="60" y="36"/>
                  </a:lnTo>
                  <a:lnTo>
                    <a:pt x="50" y="20"/>
                  </a:lnTo>
                  <a:lnTo>
                    <a:pt x="40" y="7"/>
                  </a:lnTo>
                  <a:lnTo>
                    <a:pt x="23" y="0"/>
                  </a:lnTo>
                  <a:lnTo>
                    <a:pt x="34" y="20"/>
                  </a:lnTo>
                  <a:lnTo>
                    <a:pt x="13" y="7"/>
                  </a:lnTo>
                  <a:lnTo>
                    <a:pt x="0" y="26"/>
                  </a:lnTo>
                  <a:lnTo>
                    <a:pt x="23" y="26"/>
                  </a:lnTo>
                  <a:lnTo>
                    <a:pt x="1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38" name="Freeform 438">
              <a:extLst>
                <a:ext uri="{FF2B5EF4-FFF2-40B4-BE49-F238E27FC236}">
                  <a16:creationId xmlns:a16="http://schemas.microsoft.com/office/drawing/2014/main" id="{3738C732-CD6B-CB7C-ACE6-07D383EAAF45}"/>
                </a:ext>
              </a:extLst>
            </p:cNvPr>
            <p:cNvSpPr>
              <a:spLocks/>
            </p:cNvSpPr>
            <p:nvPr/>
          </p:nvSpPr>
          <p:spPr bwMode="auto">
            <a:xfrm>
              <a:off x="4514" y="2503"/>
              <a:ext cx="39" cy="69"/>
            </a:xfrm>
            <a:custGeom>
              <a:avLst/>
              <a:gdLst>
                <a:gd name="T0" fmla="*/ 0 w 117"/>
                <a:gd name="T1" fmla="*/ 20 h 207"/>
                <a:gd name="T2" fmla="*/ 18 w 117"/>
                <a:gd name="T3" fmla="*/ 34 h 207"/>
                <a:gd name="T4" fmla="*/ 38 w 117"/>
                <a:gd name="T5" fmla="*/ 50 h 207"/>
                <a:gd name="T6" fmla="*/ 57 w 117"/>
                <a:gd name="T7" fmla="*/ 70 h 207"/>
                <a:gd name="T8" fmla="*/ 72 w 117"/>
                <a:gd name="T9" fmla="*/ 87 h 207"/>
                <a:gd name="T10" fmla="*/ 83 w 117"/>
                <a:gd name="T11" fmla="*/ 107 h 207"/>
                <a:gd name="T12" fmla="*/ 89 w 117"/>
                <a:gd name="T13" fmla="*/ 134 h 207"/>
                <a:gd name="T14" fmla="*/ 86 w 117"/>
                <a:gd name="T15" fmla="*/ 159 h 207"/>
                <a:gd name="T16" fmla="*/ 72 w 117"/>
                <a:gd name="T17" fmla="*/ 194 h 207"/>
                <a:gd name="T18" fmla="*/ 92 w 117"/>
                <a:gd name="T19" fmla="*/ 207 h 207"/>
                <a:gd name="T20" fmla="*/ 112 w 117"/>
                <a:gd name="T21" fmla="*/ 167 h 207"/>
                <a:gd name="T22" fmla="*/ 117 w 117"/>
                <a:gd name="T23" fmla="*/ 134 h 207"/>
                <a:gd name="T24" fmla="*/ 109 w 117"/>
                <a:gd name="T25" fmla="*/ 100 h 207"/>
                <a:gd name="T26" fmla="*/ 92 w 117"/>
                <a:gd name="T27" fmla="*/ 74 h 207"/>
                <a:gd name="T28" fmla="*/ 77 w 117"/>
                <a:gd name="T29" fmla="*/ 50 h 207"/>
                <a:gd name="T30" fmla="*/ 57 w 117"/>
                <a:gd name="T31" fmla="*/ 30 h 207"/>
                <a:gd name="T32" fmla="*/ 30 w 117"/>
                <a:gd name="T33" fmla="*/ 14 h 207"/>
                <a:gd name="T34" fmla="*/ 13 w 117"/>
                <a:gd name="T35" fmla="*/ 0 h 207"/>
                <a:gd name="T36" fmla="*/ 0 w 117"/>
                <a:gd name="T37"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207">
                  <a:moveTo>
                    <a:pt x="0" y="20"/>
                  </a:moveTo>
                  <a:lnTo>
                    <a:pt x="18" y="34"/>
                  </a:lnTo>
                  <a:lnTo>
                    <a:pt x="38" y="50"/>
                  </a:lnTo>
                  <a:lnTo>
                    <a:pt x="57" y="70"/>
                  </a:lnTo>
                  <a:lnTo>
                    <a:pt x="72" y="87"/>
                  </a:lnTo>
                  <a:lnTo>
                    <a:pt x="83" y="107"/>
                  </a:lnTo>
                  <a:lnTo>
                    <a:pt x="89" y="134"/>
                  </a:lnTo>
                  <a:lnTo>
                    <a:pt x="86" y="159"/>
                  </a:lnTo>
                  <a:lnTo>
                    <a:pt x="72" y="194"/>
                  </a:lnTo>
                  <a:lnTo>
                    <a:pt x="92" y="207"/>
                  </a:lnTo>
                  <a:lnTo>
                    <a:pt x="112" y="167"/>
                  </a:lnTo>
                  <a:lnTo>
                    <a:pt x="117" y="134"/>
                  </a:lnTo>
                  <a:lnTo>
                    <a:pt x="109" y="100"/>
                  </a:lnTo>
                  <a:lnTo>
                    <a:pt x="92" y="74"/>
                  </a:lnTo>
                  <a:lnTo>
                    <a:pt x="77" y="50"/>
                  </a:lnTo>
                  <a:lnTo>
                    <a:pt x="57" y="30"/>
                  </a:lnTo>
                  <a:lnTo>
                    <a:pt x="30" y="14"/>
                  </a:lnTo>
                  <a:lnTo>
                    <a:pt x="13" y="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39" name="Freeform 439">
              <a:extLst>
                <a:ext uri="{FF2B5EF4-FFF2-40B4-BE49-F238E27FC236}">
                  <a16:creationId xmlns:a16="http://schemas.microsoft.com/office/drawing/2014/main" id="{F7A6221C-62A4-4F7F-9C52-2720CF55F6AA}"/>
                </a:ext>
              </a:extLst>
            </p:cNvPr>
            <p:cNvSpPr>
              <a:spLocks/>
            </p:cNvSpPr>
            <p:nvPr/>
          </p:nvSpPr>
          <p:spPr bwMode="auto">
            <a:xfrm>
              <a:off x="4481" y="2493"/>
              <a:ext cx="37" cy="17"/>
            </a:xfrm>
            <a:custGeom>
              <a:avLst/>
              <a:gdLst>
                <a:gd name="T0" fmla="*/ 0 w 112"/>
                <a:gd name="T1" fmla="*/ 19 h 50"/>
                <a:gd name="T2" fmla="*/ 0 w 112"/>
                <a:gd name="T3" fmla="*/ 17 h 50"/>
                <a:gd name="T4" fmla="*/ 19 w 112"/>
                <a:gd name="T5" fmla="*/ 30 h 50"/>
                <a:gd name="T6" fmla="*/ 46 w 112"/>
                <a:gd name="T7" fmla="*/ 33 h 50"/>
                <a:gd name="T8" fmla="*/ 72 w 112"/>
                <a:gd name="T9" fmla="*/ 39 h 50"/>
                <a:gd name="T10" fmla="*/ 99 w 112"/>
                <a:gd name="T11" fmla="*/ 50 h 50"/>
                <a:gd name="T12" fmla="*/ 112 w 112"/>
                <a:gd name="T13" fmla="*/ 30 h 50"/>
                <a:gd name="T14" fmla="*/ 79 w 112"/>
                <a:gd name="T15" fmla="*/ 14 h 50"/>
                <a:gd name="T16" fmla="*/ 52 w 112"/>
                <a:gd name="T17" fmla="*/ 7 h 50"/>
                <a:gd name="T18" fmla="*/ 25 w 112"/>
                <a:gd name="T19" fmla="*/ 4 h 50"/>
                <a:gd name="T20" fmla="*/ 19 w 112"/>
                <a:gd name="T21" fmla="*/ 4 h 50"/>
                <a:gd name="T22" fmla="*/ 19 w 112"/>
                <a:gd name="T23" fmla="*/ 0 h 50"/>
                <a:gd name="T24" fmla="*/ 0 w 112"/>
                <a:gd name="T25"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50">
                  <a:moveTo>
                    <a:pt x="0" y="19"/>
                  </a:moveTo>
                  <a:lnTo>
                    <a:pt x="0" y="17"/>
                  </a:lnTo>
                  <a:lnTo>
                    <a:pt x="19" y="30"/>
                  </a:lnTo>
                  <a:lnTo>
                    <a:pt x="46" y="33"/>
                  </a:lnTo>
                  <a:lnTo>
                    <a:pt x="72" y="39"/>
                  </a:lnTo>
                  <a:lnTo>
                    <a:pt x="99" y="50"/>
                  </a:lnTo>
                  <a:lnTo>
                    <a:pt x="112" y="30"/>
                  </a:lnTo>
                  <a:lnTo>
                    <a:pt x="79" y="14"/>
                  </a:lnTo>
                  <a:lnTo>
                    <a:pt x="52" y="7"/>
                  </a:lnTo>
                  <a:lnTo>
                    <a:pt x="25" y="4"/>
                  </a:lnTo>
                  <a:lnTo>
                    <a:pt x="19" y="4"/>
                  </a:lnTo>
                  <a:lnTo>
                    <a:pt x="19"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40" name="Freeform 440">
              <a:extLst>
                <a:ext uri="{FF2B5EF4-FFF2-40B4-BE49-F238E27FC236}">
                  <a16:creationId xmlns:a16="http://schemas.microsoft.com/office/drawing/2014/main" id="{B81791CC-C8E7-5092-4CD1-4FF38F08EE8B}"/>
                </a:ext>
              </a:extLst>
            </p:cNvPr>
            <p:cNvSpPr>
              <a:spLocks/>
            </p:cNvSpPr>
            <p:nvPr/>
          </p:nvSpPr>
          <p:spPr bwMode="auto">
            <a:xfrm>
              <a:off x="4401" y="2463"/>
              <a:ext cx="86" cy="37"/>
            </a:xfrm>
            <a:custGeom>
              <a:avLst/>
              <a:gdLst>
                <a:gd name="T0" fmla="*/ 0 w 259"/>
                <a:gd name="T1" fmla="*/ 37 h 109"/>
                <a:gd name="T2" fmla="*/ 20 w 259"/>
                <a:gd name="T3" fmla="*/ 20 h 109"/>
                <a:gd name="T4" fmla="*/ 20 w 259"/>
                <a:gd name="T5" fmla="*/ 33 h 109"/>
                <a:gd name="T6" fmla="*/ 33 w 259"/>
                <a:gd name="T7" fmla="*/ 30 h 109"/>
                <a:gd name="T8" fmla="*/ 56 w 259"/>
                <a:gd name="T9" fmla="*/ 27 h 109"/>
                <a:gd name="T10" fmla="*/ 86 w 259"/>
                <a:gd name="T11" fmla="*/ 30 h 109"/>
                <a:gd name="T12" fmla="*/ 123 w 259"/>
                <a:gd name="T13" fmla="*/ 37 h 109"/>
                <a:gd name="T14" fmla="*/ 163 w 259"/>
                <a:gd name="T15" fmla="*/ 55 h 109"/>
                <a:gd name="T16" fmla="*/ 202 w 259"/>
                <a:gd name="T17" fmla="*/ 74 h 109"/>
                <a:gd name="T18" fmla="*/ 239 w 259"/>
                <a:gd name="T19" fmla="*/ 109 h 109"/>
                <a:gd name="T20" fmla="*/ 259 w 259"/>
                <a:gd name="T21" fmla="*/ 90 h 109"/>
                <a:gd name="T22" fmla="*/ 216 w 259"/>
                <a:gd name="T23" fmla="*/ 55 h 109"/>
                <a:gd name="T24" fmla="*/ 176 w 259"/>
                <a:gd name="T25" fmla="*/ 27 h 109"/>
                <a:gd name="T26" fmla="*/ 129 w 259"/>
                <a:gd name="T27" fmla="*/ 11 h 109"/>
                <a:gd name="T28" fmla="*/ 93 w 259"/>
                <a:gd name="T29" fmla="*/ 3 h 109"/>
                <a:gd name="T30" fmla="*/ 56 w 259"/>
                <a:gd name="T31" fmla="*/ 0 h 109"/>
                <a:gd name="T32" fmla="*/ 26 w 259"/>
                <a:gd name="T33" fmla="*/ 3 h 109"/>
                <a:gd name="T34" fmla="*/ 6 w 259"/>
                <a:gd name="T35" fmla="*/ 7 h 109"/>
                <a:gd name="T36" fmla="*/ 0 w 259"/>
                <a:gd name="T37" fmla="*/ 33 h 109"/>
                <a:gd name="T38" fmla="*/ 20 w 259"/>
                <a:gd name="T39" fmla="*/ 18 h 109"/>
                <a:gd name="T40" fmla="*/ 0 w 259"/>
                <a:gd name="T4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109">
                  <a:moveTo>
                    <a:pt x="0" y="37"/>
                  </a:moveTo>
                  <a:lnTo>
                    <a:pt x="20" y="20"/>
                  </a:lnTo>
                  <a:lnTo>
                    <a:pt x="20" y="33"/>
                  </a:lnTo>
                  <a:lnTo>
                    <a:pt x="33" y="30"/>
                  </a:lnTo>
                  <a:lnTo>
                    <a:pt x="56" y="27"/>
                  </a:lnTo>
                  <a:lnTo>
                    <a:pt x="86" y="30"/>
                  </a:lnTo>
                  <a:lnTo>
                    <a:pt x="123" y="37"/>
                  </a:lnTo>
                  <a:lnTo>
                    <a:pt x="163" y="55"/>
                  </a:lnTo>
                  <a:lnTo>
                    <a:pt x="202" y="74"/>
                  </a:lnTo>
                  <a:lnTo>
                    <a:pt x="239" y="109"/>
                  </a:lnTo>
                  <a:lnTo>
                    <a:pt x="259" y="90"/>
                  </a:lnTo>
                  <a:lnTo>
                    <a:pt x="216" y="55"/>
                  </a:lnTo>
                  <a:lnTo>
                    <a:pt x="176" y="27"/>
                  </a:lnTo>
                  <a:lnTo>
                    <a:pt x="129" y="11"/>
                  </a:lnTo>
                  <a:lnTo>
                    <a:pt x="93" y="3"/>
                  </a:lnTo>
                  <a:lnTo>
                    <a:pt x="56" y="0"/>
                  </a:lnTo>
                  <a:lnTo>
                    <a:pt x="26" y="3"/>
                  </a:lnTo>
                  <a:lnTo>
                    <a:pt x="6" y="7"/>
                  </a:lnTo>
                  <a:lnTo>
                    <a:pt x="0" y="33"/>
                  </a:lnTo>
                  <a:lnTo>
                    <a:pt x="20" y="18"/>
                  </a:lnTo>
                  <a:lnTo>
                    <a:pt x="0"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41" name="Freeform 441">
              <a:extLst>
                <a:ext uri="{FF2B5EF4-FFF2-40B4-BE49-F238E27FC236}">
                  <a16:creationId xmlns:a16="http://schemas.microsoft.com/office/drawing/2014/main" id="{4543B872-B68B-9D37-AA12-BF1BE216F1AD}"/>
                </a:ext>
              </a:extLst>
            </p:cNvPr>
            <p:cNvSpPr>
              <a:spLocks/>
            </p:cNvSpPr>
            <p:nvPr/>
          </p:nvSpPr>
          <p:spPr bwMode="auto">
            <a:xfrm>
              <a:off x="4314" y="2451"/>
              <a:ext cx="93" cy="25"/>
            </a:xfrm>
            <a:custGeom>
              <a:avLst/>
              <a:gdLst>
                <a:gd name="T0" fmla="*/ 0 w 280"/>
                <a:gd name="T1" fmla="*/ 28 h 74"/>
                <a:gd name="T2" fmla="*/ 23 w 280"/>
                <a:gd name="T3" fmla="*/ 30 h 74"/>
                <a:gd name="T4" fmla="*/ 50 w 280"/>
                <a:gd name="T5" fmla="*/ 30 h 74"/>
                <a:gd name="T6" fmla="*/ 83 w 280"/>
                <a:gd name="T7" fmla="*/ 28 h 74"/>
                <a:gd name="T8" fmla="*/ 123 w 280"/>
                <a:gd name="T9" fmla="*/ 28 h 74"/>
                <a:gd name="T10" fmla="*/ 163 w 280"/>
                <a:gd name="T11" fmla="*/ 28 h 74"/>
                <a:gd name="T12" fmla="*/ 200 w 280"/>
                <a:gd name="T13" fmla="*/ 37 h 74"/>
                <a:gd name="T14" fmla="*/ 232 w 280"/>
                <a:gd name="T15" fmla="*/ 47 h 74"/>
                <a:gd name="T16" fmla="*/ 260 w 280"/>
                <a:gd name="T17" fmla="*/ 74 h 74"/>
                <a:gd name="T18" fmla="*/ 280 w 280"/>
                <a:gd name="T19" fmla="*/ 54 h 74"/>
                <a:gd name="T20" fmla="*/ 247 w 280"/>
                <a:gd name="T21" fmla="*/ 28 h 74"/>
                <a:gd name="T22" fmla="*/ 207 w 280"/>
                <a:gd name="T23" fmla="*/ 11 h 74"/>
                <a:gd name="T24" fmla="*/ 163 w 280"/>
                <a:gd name="T25" fmla="*/ 0 h 74"/>
                <a:gd name="T26" fmla="*/ 123 w 280"/>
                <a:gd name="T27" fmla="*/ 0 h 74"/>
                <a:gd name="T28" fmla="*/ 83 w 280"/>
                <a:gd name="T29" fmla="*/ 0 h 74"/>
                <a:gd name="T30" fmla="*/ 50 w 280"/>
                <a:gd name="T31" fmla="*/ 5 h 74"/>
                <a:gd name="T32" fmla="*/ 23 w 280"/>
                <a:gd name="T33" fmla="*/ 5 h 74"/>
                <a:gd name="T34" fmla="*/ 8 w 280"/>
                <a:gd name="T35" fmla="*/ 0 h 74"/>
                <a:gd name="T36" fmla="*/ 0 w 280"/>
                <a:gd name="T37"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74">
                  <a:moveTo>
                    <a:pt x="0" y="28"/>
                  </a:moveTo>
                  <a:lnTo>
                    <a:pt x="23" y="30"/>
                  </a:lnTo>
                  <a:lnTo>
                    <a:pt x="50" y="30"/>
                  </a:lnTo>
                  <a:lnTo>
                    <a:pt x="83" y="28"/>
                  </a:lnTo>
                  <a:lnTo>
                    <a:pt x="123" y="28"/>
                  </a:lnTo>
                  <a:lnTo>
                    <a:pt x="163" y="28"/>
                  </a:lnTo>
                  <a:lnTo>
                    <a:pt x="200" y="37"/>
                  </a:lnTo>
                  <a:lnTo>
                    <a:pt x="232" y="47"/>
                  </a:lnTo>
                  <a:lnTo>
                    <a:pt x="260" y="74"/>
                  </a:lnTo>
                  <a:lnTo>
                    <a:pt x="280" y="54"/>
                  </a:lnTo>
                  <a:lnTo>
                    <a:pt x="247" y="28"/>
                  </a:lnTo>
                  <a:lnTo>
                    <a:pt x="207" y="11"/>
                  </a:lnTo>
                  <a:lnTo>
                    <a:pt x="163" y="0"/>
                  </a:lnTo>
                  <a:lnTo>
                    <a:pt x="123" y="0"/>
                  </a:lnTo>
                  <a:lnTo>
                    <a:pt x="83" y="0"/>
                  </a:lnTo>
                  <a:lnTo>
                    <a:pt x="50" y="5"/>
                  </a:lnTo>
                  <a:lnTo>
                    <a:pt x="23" y="5"/>
                  </a:lnTo>
                  <a:lnTo>
                    <a:pt x="8"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42" name="Freeform 442">
              <a:extLst>
                <a:ext uri="{FF2B5EF4-FFF2-40B4-BE49-F238E27FC236}">
                  <a16:creationId xmlns:a16="http://schemas.microsoft.com/office/drawing/2014/main" id="{EDBE2830-7787-573D-C4F5-13C02DA8FC17}"/>
                </a:ext>
              </a:extLst>
            </p:cNvPr>
            <p:cNvSpPr>
              <a:spLocks/>
            </p:cNvSpPr>
            <p:nvPr/>
          </p:nvSpPr>
          <p:spPr bwMode="auto">
            <a:xfrm>
              <a:off x="4164" y="2422"/>
              <a:ext cx="153" cy="38"/>
            </a:xfrm>
            <a:custGeom>
              <a:avLst/>
              <a:gdLst>
                <a:gd name="T0" fmla="*/ 7 w 457"/>
                <a:gd name="T1" fmla="*/ 39 h 113"/>
                <a:gd name="T2" fmla="*/ 70 w 457"/>
                <a:gd name="T3" fmla="*/ 31 h 113"/>
                <a:gd name="T4" fmla="*/ 124 w 457"/>
                <a:gd name="T5" fmla="*/ 27 h 113"/>
                <a:gd name="T6" fmla="*/ 167 w 457"/>
                <a:gd name="T7" fmla="*/ 31 h 113"/>
                <a:gd name="T8" fmla="*/ 207 w 457"/>
                <a:gd name="T9" fmla="*/ 37 h 113"/>
                <a:gd name="T10" fmla="*/ 250 w 457"/>
                <a:gd name="T11" fmla="*/ 51 h 113"/>
                <a:gd name="T12" fmla="*/ 303 w 457"/>
                <a:gd name="T13" fmla="*/ 66 h 113"/>
                <a:gd name="T14" fmla="*/ 366 w 457"/>
                <a:gd name="T15" fmla="*/ 86 h 113"/>
                <a:gd name="T16" fmla="*/ 450 w 457"/>
                <a:gd name="T17" fmla="*/ 113 h 113"/>
                <a:gd name="T18" fmla="*/ 457 w 457"/>
                <a:gd name="T19" fmla="*/ 86 h 113"/>
                <a:gd name="T20" fmla="*/ 373 w 457"/>
                <a:gd name="T21" fmla="*/ 59 h 113"/>
                <a:gd name="T22" fmla="*/ 311 w 457"/>
                <a:gd name="T23" fmla="*/ 39 h 113"/>
                <a:gd name="T24" fmla="*/ 256 w 457"/>
                <a:gd name="T25" fmla="*/ 23 h 113"/>
                <a:gd name="T26" fmla="*/ 214 w 457"/>
                <a:gd name="T27" fmla="*/ 10 h 113"/>
                <a:gd name="T28" fmla="*/ 167 w 457"/>
                <a:gd name="T29" fmla="*/ 4 h 113"/>
                <a:gd name="T30" fmla="*/ 124 w 457"/>
                <a:gd name="T31" fmla="*/ 0 h 113"/>
                <a:gd name="T32" fmla="*/ 70 w 457"/>
                <a:gd name="T33" fmla="*/ 4 h 113"/>
                <a:gd name="T34" fmla="*/ 0 w 457"/>
                <a:gd name="T35" fmla="*/ 14 h 113"/>
                <a:gd name="T36" fmla="*/ 7 w 457"/>
                <a:gd name="T37" fmla="*/ 3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7" h="113">
                  <a:moveTo>
                    <a:pt x="7" y="39"/>
                  </a:moveTo>
                  <a:lnTo>
                    <a:pt x="70" y="31"/>
                  </a:lnTo>
                  <a:lnTo>
                    <a:pt x="124" y="27"/>
                  </a:lnTo>
                  <a:lnTo>
                    <a:pt x="167" y="31"/>
                  </a:lnTo>
                  <a:lnTo>
                    <a:pt x="207" y="37"/>
                  </a:lnTo>
                  <a:lnTo>
                    <a:pt x="250" y="51"/>
                  </a:lnTo>
                  <a:lnTo>
                    <a:pt x="303" y="66"/>
                  </a:lnTo>
                  <a:lnTo>
                    <a:pt x="366" y="86"/>
                  </a:lnTo>
                  <a:lnTo>
                    <a:pt x="450" y="113"/>
                  </a:lnTo>
                  <a:lnTo>
                    <a:pt x="457" y="86"/>
                  </a:lnTo>
                  <a:lnTo>
                    <a:pt x="373" y="59"/>
                  </a:lnTo>
                  <a:lnTo>
                    <a:pt x="311" y="39"/>
                  </a:lnTo>
                  <a:lnTo>
                    <a:pt x="256" y="23"/>
                  </a:lnTo>
                  <a:lnTo>
                    <a:pt x="214" y="10"/>
                  </a:lnTo>
                  <a:lnTo>
                    <a:pt x="167" y="4"/>
                  </a:lnTo>
                  <a:lnTo>
                    <a:pt x="124" y="0"/>
                  </a:lnTo>
                  <a:lnTo>
                    <a:pt x="70" y="4"/>
                  </a:lnTo>
                  <a:lnTo>
                    <a:pt x="0" y="14"/>
                  </a:lnTo>
                  <a:lnTo>
                    <a:pt x="7"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43" name="Freeform 443">
              <a:extLst>
                <a:ext uri="{FF2B5EF4-FFF2-40B4-BE49-F238E27FC236}">
                  <a16:creationId xmlns:a16="http://schemas.microsoft.com/office/drawing/2014/main" id="{1D7FCEBD-E3E3-344C-DAFB-56F997A9E0FB}"/>
                </a:ext>
              </a:extLst>
            </p:cNvPr>
            <p:cNvSpPr>
              <a:spLocks/>
            </p:cNvSpPr>
            <p:nvPr/>
          </p:nvSpPr>
          <p:spPr bwMode="auto">
            <a:xfrm>
              <a:off x="3977" y="2418"/>
              <a:ext cx="190" cy="18"/>
            </a:xfrm>
            <a:custGeom>
              <a:avLst/>
              <a:gdLst>
                <a:gd name="T0" fmla="*/ 0 w 570"/>
                <a:gd name="T1" fmla="*/ 53 h 56"/>
                <a:gd name="T2" fmla="*/ 6 w 570"/>
                <a:gd name="T3" fmla="*/ 53 h 56"/>
                <a:gd name="T4" fmla="*/ 40 w 570"/>
                <a:gd name="T5" fmla="*/ 43 h 56"/>
                <a:gd name="T6" fmla="*/ 74 w 570"/>
                <a:gd name="T7" fmla="*/ 33 h 56"/>
                <a:gd name="T8" fmla="*/ 106 w 570"/>
                <a:gd name="T9" fmla="*/ 30 h 56"/>
                <a:gd name="T10" fmla="*/ 143 w 570"/>
                <a:gd name="T11" fmla="*/ 27 h 56"/>
                <a:gd name="T12" fmla="*/ 180 w 570"/>
                <a:gd name="T13" fmla="*/ 27 h 56"/>
                <a:gd name="T14" fmla="*/ 217 w 570"/>
                <a:gd name="T15" fmla="*/ 30 h 56"/>
                <a:gd name="T16" fmla="*/ 253 w 570"/>
                <a:gd name="T17" fmla="*/ 33 h 56"/>
                <a:gd name="T18" fmla="*/ 287 w 570"/>
                <a:gd name="T19" fmla="*/ 37 h 56"/>
                <a:gd name="T20" fmla="*/ 327 w 570"/>
                <a:gd name="T21" fmla="*/ 43 h 56"/>
                <a:gd name="T22" fmla="*/ 367 w 570"/>
                <a:gd name="T23" fmla="*/ 47 h 56"/>
                <a:gd name="T24" fmla="*/ 399 w 570"/>
                <a:gd name="T25" fmla="*/ 50 h 56"/>
                <a:gd name="T26" fmla="*/ 436 w 570"/>
                <a:gd name="T27" fmla="*/ 53 h 56"/>
                <a:gd name="T28" fmla="*/ 469 w 570"/>
                <a:gd name="T29" fmla="*/ 56 h 56"/>
                <a:gd name="T30" fmla="*/ 503 w 570"/>
                <a:gd name="T31" fmla="*/ 56 h 56"/>
                <a:gd name="T32" fmla="*/ 536 w 570"/>
                <a:gd name="T33" fmla="*/ 56 h 56"/>
                <a:gd name="T34" fmla="*/ 570 w 570"/>
                <a:gd name="T35" fmla="*/ 53 h 56"/>
                <a:gd name="T36" fmla="*/ 563 w 570"/>
                <a:gd name="T37" fmla="*/ 27 h 56"/>
                <a:gd name="T38" fmla="*/ 536 w 570"/>
                <a:gd name="T39" fmla="*/ 30 h 56"/>
                <a:gd name="T40" fmla="*/ 503 w 570"/>
                <a:gd name="T41" fmla="*/ 30 h 56"/>
                <a:gd name="T42" fmla="*/ 469 w 570"/>
                <a:gd name="T43" fmla="*/ 30 h 56"/>
                <a:gd name="T44" fmla="*/ 436 w 570"/>
                <a:gd name="T45" fmla="*/ 27 h 56"/>
                <a:gd name="T46" fmla="*/ 399 w 570"/>
                <a:gd name="T47" fmla="*/ 23 h 56"/>
                <a:gd name="T48" fmla="*/ 367 w 570"/>
                <a:gd name="T49" fmla="*/ 20 h 56"/>
                <a:gd name="T50" fmla="*/ 332 w 570"/>
                <a:gd name="T51" fmla="*/ 17 h 56"/>
                <a:gd name="T52" fmla="*/ 294 w 570"/>
                <a:gd name="T53" fmla="*/ 10 h 56"/>
                <a:gd name="T54" fmla="*/ 253 w 570"/>
                <a:gd name="T55" fmla="*/ 7 h 56"/>
                <a:gd name="T56" fmla="*/ 217 w 570"/>
                <a:gd name="T57" fmla="*/ 3 h 56"/>
                <a:gd name="T58" fmla="*/ 180 w 570"/>
                <a:gd name="T59" fmla="*/ 0 h 56"/>
                <a:gd name="T60" fmla="*/ 143 w 570"/>
                <a:gd name="T61" fmla="*/ 0 h 56"/>
                <a:gd name="T62" fmla="*/ 106 w 570"/>
                <a:gd name="T63" fmla="*/ 3 h 56"/>
                <a:gd name="T64" fmla="*/ 66 w 570"/>
                <a:gd name="T65" fmla="*/ 7 h 56"/>
                <a:gd name="T66" fmla="*/ 34 w 570"/>
                <a:gd name="T67" fmla="*/ 17 h 56"/>
                <a:gd name="T68" fmla="*/ 0 w 570"/>
                <a:gd name="T69" fmla="*/ 27 h 56"/>
                <a:gd name="T70" fmla="*/ 6 w 570"/>
                <a:gd name="T71" fmla="*/ 27 h 56"/>
                <a:gd name="T72" fmla="*/ 0 w 570"/>
                <a:gd name="T73" fmla="*/ 53 h 56"/>
                <a:gd name="T74" fmla="*/ 3 w 570"/>
                <a:gd name="T75" fmla="*/ 53 h 56"/>
                <a:gd name="T76" fmla="*/ 6 w 570"/>
                <a:gd name="T77" fmla="*/ 53 h 56"/>
                <a:gd name="T78" fmla="*/ 0 w 570"/>
                <a:gd name="T7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0" h="56">
                  <a:moveTo>
                    <a:pt x="0" y="53"/>
                  </a:moveTo>
                  <a:lnTo>
                    <a:pt x="6" y="53"/>
                  </a:lnTo>
                  <a:lnTo>
                    <a:pt x="40" y="43"/>
                  </a:lnTo>
                  <a:lnTo>
                    <a:pt x="74" y="33"/>
                  </a:lnTo>
                  <a:lnTo>
                    <a:pt x="106" y="30"/>
                  </a:lnTo>
                  <a:lnTo>
                    <a:pt x="143" y="27"/>
                  </a:lnTo>
                  <a:lnTo>
                    <a:pt x="180" y="27"/>
                  </a:lnTo>
                  <a:lnTo>
                    <a:pt x="217" y="30"/>
                  </a:lnTo>
                  <a:lnTo>
                    <a:pt x="253" y="33"/>
                  </a:lnTo>
                  <a:lnTo>
                    <a:pt x="287" y="37"/>
                  </a:lnTo>
                  <a:lnTo>
                    <a:pt x="327" y="43"/>
                  </a:lnTo>
                  <a:lnTo>
                    <a:pt x="367" y="47"/>
                  </a:lnTo>
                  <a:lnTo>
                    <a:pt x="399" y="50"/>
                  </a:lnTo>
                  <a:lnTo>
                    <a:pt x="436" y="53"/>
                  </a:lnTo>
                  <a:lnTo>
                    <a:pt x="469" y="56"/>
                  </a:lnTo>
                  <a:lnTo>
                    <a:pt x="503" y="56"/>
                  </a:lnTo>
                  <a:lnTo>
                    <a:pt x="536" y="56"/>
                  </a:lnTo>
                  <a:lnTo>
                    <a:pt x="570" y="53"/>
                  </a:lnTo>
                  <a:lnTo>
                    <a:pt x="563" y="27"/>
                  </a:lnTo>
                  <a:lnTo>
                    <a:pt x="536" y="30"/>
                  </a:lnTo>
                  <a:lnTo>
                    <a:pt x="503" y="30"/>
                  </a:lnTo>
                  <a:lnTo>
                    <a:pt x="469" y="30"/>
                  </a:lnTo>
                  <a:lnTo>
                    <a:pt x="436" y="27"/>
                  </a:lnTo>
                  <a:lnTo>
                    <a:pt x="399" y="23"/>
                  </a:lnTo>
                  <a:lnTo>
                    <a:pt x="367" y="20"/>
                  </a:lnTo>
                  <a:lnTo>
                    <a:pt x="332" y="17"/>
                  </a:lnTo>
                  <a:lnTo>
                    <a:pt x="294" y="10"/>
                  </a:lnTo>
                  <a:lnTo>
                    <a:pt x="253" y="7"/>
                  </a:lnTo>
                  <a:lnTo>
                    <a:pt x="217" y="3"/>
                  </a:lnTo>
                  <a:lnTo>
                    <a:pt x="180" y="0"/>
                  </a:lnTo>
                  <a:lnTo>
                    <a:pt x="143" y="0"/>
                  </a:lnTo>
                  <a:lnTo>
                    <a:pt x="106" y="3"/>
                  </a:lnTo>
                  <a:lnTo>
                    <a:pt x="66" y="7"/>
                  </a:lnTo>
                  <a:lnTo>
                    <a:pt x="34" y="17"/>
                  </a:lnTo>
                  <a:lnTo>
                    <a:pt x="0" y="27"/>
                  </a:lnTo>
                  <a:lnTo>
                    <a:pt x="6" y="27"/>
                  </a:lnTo>
                  <a:lnTo>
                    <a:pt x="0" y="53"/>
                  </a:lnTo>
                  <a:lnTo>
                    <a:pt x="3" y="53"/>
                  </a:lnTo>
                  <a:lnTo>
                    <a:pt x="6" y="53"/>
                  </a:lnTo>
                  <a:lnTo>
                    <a:pt x="0"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44" name="Freeform 444">
              <a:extLst>
                <a:ext uri="{FF2B5EF4-FFF2-40B4-BE49-F238E27FC236}">
                  <a16:creationId xmlns:a16="http://schemas.microsoft.com/office/drawing/2014/main" id="{DD0E9987-1E65-7D30-7057-6B6753DA73D2}"/>
                </a:ext>
              </a:extLst>
            </p:cNvPr>
            <p:cNvSpPr>
              <a:spLocks/>
            </p:cNvSpPr>
            <p:nvPr/>
          </p:nvSpPr>
          <p:spPr bwMode="auto">
            <a:xfrm>
              <a:off x="3811" y="2399"/>
              <a:ext cx="168" cy="36"/>
            </a:xfrm>
            <a:custGeom>
              <a:avLst/>
              <a:gdLst>
                <a:gd name="T0" fmla="*/ 6 w 505"/>
                <a:gd name="T1" fmla="*/ 37 h 109"/>
                <a:gd name="T2" fmla="*/ 3 w 505"/>
                <a:gd name="T3" fmla="*/ 37 h 109"/>
                <a:gd name="T4" fmla="*/ 123 w 505"/>
                <a:gd name="T5" fmla="*/ 27 h 109"/>
                <a:gd name="T6" fmla="*/ 219 w 505"/>
                <a:gd name="T7" fmla="*/ 27 h 109"/>
                <a:gd name="T8" fmla="*/ 289 w 505"/>
                <a:gd name="T9" fmla="*/ 37 h 109"/>
                <a:gd name="T10" fmla="*/ 349 w 505"/>
                <a:gd name="T11" fmla="*/ 50 h 109"/>
                <a:gd name="T12" fmla="*/ 399 w 505"/>
                <a:gd name="T13" fmla="*/ 66 h 109"/>
                <a:gd name="T14" fmla="*/ 433 w 505"/>
                <a:gd name="T15" fmla="*/ 84 h 109"/>
                <a:gd name="T16" fmla="*/ 466 w 505"/>
                <a:gd name="T17" fmla="*/ 99 h 109"/>
                <a:gd name="T18" fmla="*/ 499 w 505"/>
                <a:gd name="T19" fmla="*/ 109 h 109"/>
                <a:gd name="T20" fmla="*/ 505 w 505"/>
                <a:gd name="T21" fmla="*/ 84 h 109"/>
                <a:gd name="T22" fmla="*/ 478 w 505"/>
                <a:gd name="T23" fmla="*/ 73 h 109"/>
                <a:gd name="T24" fmla="*/ 446 w 505"/>
                <a:gd name="T25" fmla="*/ 57 h 109"/>
                <a:gd name="T26" fmla="*/ 406 w 505"/>
                <a:gd name="T27" fmla="*/ 40 h 109"/>
                <a:gd name="T28" fmla="*/ 356 w 505"/>
                <a:gd name="T29" fmla="*/ 24 h 109"/>
                <a:gd name="T30" fmla="*/ 296 w 505"/>
                <a:gd name="T31" fmla="*/ 10 h 109"/>
                <a:gd name="T32" fmla="*/ 219 w 505"/>
                <a:gd name="T33" fmla="*/ 0 h 109"/>
                <a:gd name="T34" fmla="*/ 123 w 505"/>
                <a:gd name="T35" fmla="*/ 0 h 109"/>
                <a:gd name="T36" fmla="*/ 3 w 505"/>
                <a:gd name="T37" fmla="*/ 10 h 109"/>
                <a:gd name="T38" fmla="*/ 0 w 505"/>
                <a:gd name="T39" fmla="*/ 10 h 109"/>
                <a:gd name="T40" fmla="*/ 6 w 505"/>
                <a:gd name="T41"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5" h="109">
                  <a:moveTo>
                    <a:pt x="6" y="37"/>
                  </a:moveTo>
                  <a:lnTo>
                    <a:pt x="3" y="37"/>
                  </a:lnTo>
                  <a:lnTo>
                    <a:pt x="123" y="27"/>
                  </a:lnTo>
                  <a:lnTo>
                    <a:pt x="219" y="27"/>
                  </a:lnTo>
                  <a:lnTo>
                    <a:pt x="289" y="37"/>
                  </a:lnTo>
                  <a:lnTo>
                    <a:pt x="349" y="50"/>
                  </a:lnTo>
                  <a:lnTo>
                    <a:pt x="399" y="66"/>
                  </a:lnTo>
                  <a:lnTo>
                    <a:pt x="433" y="84"/>
                  </a:lnTo>
                  <a:lnTo>
                    <a:pt x="466" y="99"/>
                  </a:lnTo>
                  <a:lnTo>
                    <a:pt x="499" y="109"/>
                  </a:lnTo>
                  <a:lnTo>
                    <a:pt x="505" y="84"/>
                  </a:lnTo>
                  <a:lnTo>
                    <a:pt x="478" y="73"/>
                  </a:lnTo>
                  <a:lnTo>
                    <a:pt x="446" y="57"/>
                  </a:lnTo>
                  <a:lnTo>
                    <a:pt x="406" y="40"/>
                  </a:lnTo>
                  <a:lnTo>
                    <a:pt x="356" y="24"/>
                  </a:lnTo>
                  <a:lnTo>
                    <a:pt x="296" y="10"/>
                  </a:lnTo>
                  <a:lnTo>
                    <a:pt x="219" y="0"/>
                  </a:lnTo>
                  <a:lnTo>
                    <a:pt x="123" y="0"/>
                  </a:lnTo>
                  <a:lnTo>
                    <a:pt x="3" y="10"/>
                  </a:lnTo>
                  <a:lnTo>
                    <a:pt x="0" y="10"/>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45" name="Freeform 445">
              <a:extLst>
                <a:ext uri="{FF2B5EF4-FFF2-40B4-BE49-F238E27FC236}">
                  <a16:creationId xmlns:a16="http://schemas.microsoft.com/office/drawing/2014/main" id="{6A905804-3AB4-3F3E-EFAE-A40F3329B9E3}"/>
                </a:ext>
              </a:extLst>
            </p:cNvPr>
            <p:cNvSpPr>
              <a:spLocks/>
            </p:cNvSpPr>
            <p:nvPr/>
          </p:nvSpPr>
          <p:spPr bwMode="auto">
            <a:xfrm>
              <a:off x="3648" y="2402"/>
              <a:ext cx="165" cy="21"/>
            </a:xfrm>
            <a:custGeom>
              <a:avLst/>
              <a:gdLst>
                <a:gd name="T0" fmla="*/ 0 w 495"/>
                <a:gd name="T1" fmla="*/ 63 h 63"/>
                <a:gd name="T2" fmla="*/ 65 w 495"/>
                <a:gd name="T3" fmla="*/ 60 h 63"/>
                <a:gd name="T4" fmla="*/ 132 w 495"/>
                <a:gd name="T5" fmla="*/ 57 h 63"/>
                <a:gd name="T6" fmla="*/ 196 w 495"/>
                <a:gd name="T7" fmla="*/ 54 h 63"/>
                <a:gd name="T8" fmla="*/ 256 w 495"/>
                <a:gd name="T9" fmla="*/ 50 h 63"/>
                <a:gd name="T10" fmla="*/ 315 w 495"/>
                <a:gd name="T11" fmla="*/ 44 h 63"/>
                <a:gd name="T12" fmla="*/ 375 w 495"/>
                <a:gd name="T13" fmla="*/ 40 h 63"/>
                <a:gd name="T14" fmla="*/ 435 w 495"/>
                <a:gd name="T15" fmla="*/ 34 h 63"/>
                <a:gd name="T16" fmla="*/ 495 w 495"/>
                <a:gd name="T17" fmla="*/ 27 h 63"/>
                <a:gd name="T18" fmla="*/ 489 w 495"/>
                <a:gd name="T19" fmla="*/ 0 h 63"/>
                <a:gd name="T20" fmla="*/ 435 w 495"/>
                <a:gd name="T21" fmla="*/ 7 h 63"/>
                <a:gd name="T22" fmla="*/ 375 w 495"/>
                <a:gd name="T23" fmla="*/ 14 h 63"/>
                <a:gd name="T24" fmla="*/ 315 w 495"/>
                <a:gd name="T25" fmla="*/ 17 h 63"/>
                <a:gd name="T26" fmla="*/ 256 w 495"/>
                <a:gd name="T27" fmla="*/ 24 h 63"/>
                <a:gd name="T28" fmla="*/ 196 w 495"/>
                <a:gd name="T29" fmla="*/ 27 h 63"/>
                <a:gd name="T30" fmla="*/ 132 w 495"/>
                <a:gd name="T31" fmla="*/ 30 h 63"/>
                <a:gd name="T32" fmla="*/ 65 w 495"/>
                <a:gd name="T33" fmla="*/ 34 h 63"/>
                <a:gd name="T34" fmla="*/ 0 w 495"/>
                <a:gd name="T35" fmla="*/ 37 h 63"/>
                <a:gd name="T36" fmla="*/ 0 w 495"/>
                <a:gd name="T3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5" h="63">
                  <a:moveTo>
                    <a:pt x="0" y="63"/>
                  </a:moveTo>
                  <a:lnTo>
                    <a:pt x="65" y="60"/>
                  </a:lnTo>
                  <a:lnTo>
                    <a:pt x="132" y="57"/>
                  </a:lnTo>
                  <a:lnTo>
                    <a:pt x="196" y="54"/>
                  </a:lnTo>
                  <a:lnTo>
                    <a:pt x="256" y="50"/>
                  </a:lnTo>
                  <a:lnTo>
                    <a:pt x="315" y="44"/>
                  </a:lnTo>
                  <a:lnTo>
                    <a:pt x="375" y="40"/>
                  </a:lnTo>
                  <a:lnTo>
                    <a:pt x="435" y="34"/>
                  </a:lnTo>
                  <a:lnTo>
                    <a:pt x="495" y="27"/>
                  </a:lnTo>
                  <a:lnTo>
                    <a:pt x="489" y="0"/>
                  </a:lnTo>
                  <a:lnTo>
                    <a:pt x="435" y="7"/>
                  </a:lnTo>
                  <a:lnTo>
                    <a:pt x="375" y="14"/>
                  </a:lnTo>
                  <a:lnTo>
                    <a:pt x="315" y="17"/>
                  </a:lnTo>
                  <a:lnTo>
                    <a:pt x="256" y="24"/>
                  </a:lnTo>
                  <a:lnTo>
                    <a:pt x="196" y="27"/>
                  </a:lnTo>
                  <a:lnTo>
                    <a:pt x="132" y="30"/>
                  </a:lnTo>
                  <a:lnTo>
                    <a:pt x="65" y="34"/>
                  </a:lnTo>
                  <a:lnTo>
                    <a:pt x="0" y="37"/>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46" name="Freeform 446">
              <a:extLst>
                <a:ext uri="{FF2B5EF4-FFF2-40B4-BE49-F238E27FC236}">
                  <a16:creationId xmlns:a16="http://schemas.microsoft.com/office/drawing/2014/main" id="{705DA963-EE4B-C67F-0542-795E2288D358}"/>
                </a:ext>
              </a:extLst>
            </p:cNvPr>
            <p:cNvSpPr>
              <a:spLocks/>
            </p:cNvSpPr>
            <p:nvPr/>
          </p:nvSpPr>
          <p:spPr bwMode="auto">
            <a:xfrm>
              <a:off x="3393" y="2414"/>
              <a:ext cx="254" cy="45"/>
            </a:xfrm>
            <a:custGeom>
              <a:avLst/>
              <a:gdLst>
                <a:gd name="T0" fmla="*/ 0 w 762"/>
                <a:gd name="T1" fmla="*/ 130 h 134"/>
                <a:gd name="T2" fmla="*/ 3 w 762"/>
                <a:gd name="T3" fmla="*/ 130 h 134"/>
                <a:gd name="T4" fmla="*/ 50 w 762"/>
                <a:gd name="T5" fmla="*/ 134 h 134"/>
                <a:gd name="T6" fmla="*/ 99 w 762"/>
                <a:gd name="T7" fmla="*/ 134 h 134"/>
                <a:gd name="T8" fmla="*/ 147 w 762"/>
                <a:gd name="T9" fmla="*/ 134 h 134"/>
                <a:gd name="T10" fmla="*/ 193 w 762"/>
                <a:gd name="T11" fmla="*/ 130 h 134"/>
                <a:gd name="T12" fmla="*/ 246 w 762"/>
                <a:gd name="T13" fmla="*/ 124 h 134"/>
                <a:gd name="T14" fmla="*/ 293 w 762"/>
                <a:gd name="T15" fmla="*/ 114 h 134"/>
                <a:gd name="T16" fmla="*/ 340 w 762"/>
                <a:gd name="T17" fmla="*/ 107 h 134"/>
                <a:gd name="T18" fmla="*/ 390 w 762"/>
                <a:gd name="T19" fmla="*/ 97 h 134"/>
                <a:gd name="T20" fmla="*/ 435 w 762"/>
                <a:gd name="T21" fmla="*/ 87 h 134"/>
                <a:gd name="T22" fmla="*/ 483 w 762"/>
                <a:gd name="T23" fmla="*/ 73 h 134"/>
                <a:gd name="T24" fmla="*/ 532 w 762"/>
                <a:gd name="T25" fmla="*/ 63 h 134"/>
                <a:gd name="T26" fmla="*/ 579 w 762"/>
                <a:gd name="T27" fmla="*/ 53 h 134"/>
                <a:gd name="T28" fmla="*/ 626 w 762"/>
                <a:gd name="T29" fmla="*/ 43 h 134"/>
                <a:gd name="T30" fmla="*/ 673 w 762"/>
                <a:gd name="T31" fmla="*/ 37 h 134"/>
                <a:gd name="T32" fmla="*/ 716 w 762"/>
                <a:gd name="T33" fmla="*/ 31 h 134"/>
                <a:gd name="T34" fmla="*/ 762 w 762"/>
                <a:gd name="T35" fmla="*/ 27 h 134"/>
                <a:gd name="T36" fmla="*/ 762 w 762"/>
                <a:gd name="T37" fmla="*/ 0 h 134"/>
                <a:gd name="T38" fmla="*/ 716 w 762"/>
                <a:gd name="T39" fmla="*/ 3 h 134"/>
                <a:gd name="T40" fmla="*/ 666 w 762"/>
                <a:gd name="T41" fmla="*/ 11 h 134"/>
                <a:gd name="T42" fmla="*/ 619 w 762"/>
                <a:gd name="T43" fmla="*/ 17 h 134"/>
                <a:gd name="T44" fmla="*/ 572 w 762"/>
                <a:gd name="T45" fmla="*/ 27 h 134"/>
                <a:gd name="T46" fmla="*/ 526 w 762"/>
                <a:gd name="T47" fmla="*/ 37 h 134"/>
                <a:gd name="T48" fmla="*/ 475 w 762"/>
                <a:gd name="T49" fmla="*/ 47 h 134"/>
                <a:gd name="T50" fmla="*/ 429 w 762"/>
                <a:gd name="T51" fmla="*/ 60 h 134"/>
                <a:gd name="T52" fmla="*/ 383 w 762"/>
                <a:gd name="T53" fmla="*/ 70 h 134"/>
                <a:gd name="T54" fmla="*/ 333 w 762"/>
                <a:gd name="T55" fmla="*/ 80 h 134"/>
                <a:gd name="T56" fmla="*/ 286 w 762"/>
                <a:gd name="T57" fmla="*/ 87 h 134"/>
                <a:gd name="T58" fmla="*/ 239 w 762"/>
                <a:gd name="T59" fmla="*/ 97 h 134"/>
                <a:gd name="T60" fmla="*/ 193 w 762"/>
                <a:gd name="T61" fmla="*/ 104 h 134"/>
                <a:gd name="T62" fmla="*/ 147 w 762"/>
                <a:gd name="T63" fmla="*/ 107 h 134"/>
                <a:gd name="T64" fmla="*/ 99 w 762"/>
                <a:gd name="T65" fmla="*/ 107 h 134"/>
                <a:gd name="T66" fmla="*/ 50 w 762"/>
                <a:gd name="T67" fmla="*/ 107 h 134"/>
                <a:gd name="T68" fmla="*/ 3 w 762"/>
                <a:gd name="T69" fmla="*/ 104 h 134"/>
                <a:gd name="T70" fmla="*/ 7 w 762"/>
                <a:gd name="T71" fmla="*/ 104 h 134"/>
                <a:gd name="T72" fmla="*/ 0 w 762"/>
                <a:gd name="T73" fmla="*/ 13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2" h="134">
                  <a:moveTo>
                    <a:pt x="0" y="130"/>
                  </a:moveTo>
                  <a:lnTo>
                    <a:pt x="3" y="130"/>
                  </a:lnTo>
                  <a:lnTo>
                    <a:pt x="50" y="134"/>
                  </a:lnTo>
                  <a:lnTo>
                    <a:pt x="99" y="134"/>
                  </a:lnTo>
                  <a:lnTo>
                    <a:pt x="147" y="134"/>
                  </a:lnTo>
                  <a:lnTo>
                    <a:pt x="193" y="130"/>
                  </a:lnTo>
                  <a:lnTo>
                    <a:pt x="246" y="124"/>
                  </a:lnTo>
                  <a:lnTo>
                    <a:pt x="293" y="114"/>
                  </a:lnTo>
                  <a:lnTo>
                    <a:pt x="340" y="107"/>
                  </a:lnTo>
                  <a:lnTo>
                    <a:pt x="390" y="97"/>
                  </a:lnTo>
                  <a:lnTo>
                    <a:pt x="435" y="87"/>
                  </a:lnTo>
                  <a:lnTo>
                    <a:pt x="483" y="73"/>
                  </a:lnTo>
                  <a:lnTo>
                    <a:pt x="532" y="63"/>
                  </a:lnTo>
                  <a:lnTo>
                    <a:pt x="579" y="53"/>
                  </a:lnTo>
                  <a:lnTo>
                    <a:pt x="626" y="43"/>
                  </a:lnTo>
                  <a:lnTo>
                    <a:pt x="673" y="37"/>
                  </a:lnTo>
                  <a:lnTo>
                    <a:pt x="716" y="31"/>
                  </a:lnTo>
                  <a:lnTo>
                    <a:pt x="762" y="27"/>
                  </a:lnTo>
                  <a:lnTo>
                    <a:pt x="762" y="0"/>
                  </a:lnTo>
                  <a:lnTo>
                    <a:pt x="716" y="3"/>
                  </a:lnTo>
                  <a:lnTo>
                    <a:pt x="666" y="11"/>
                  </a:lnTo>
                  <a:lnTo>
                    <a:pt x="619" y="17"/>
                  </a:lnTo>
                  <a:lnTo>
                    <a:pt x="572" y="27"/>
                  </a:lnTo>
                  <a:lnTo>
                    <a:pt x="526" y="37"/>
                  </a:lnTo>
                  <a:lnTo>
                    <a:pt x="475" y="47"/>
                  </a:lnTo>
                  <a:lnTo>
                    <a:pt x="429" y="60"/>
                  </a:lnTo>
                  <a:lnTo>
                    <a:pt x="383" y="70"/>
                  </a:lnTo>
                  <a:lnTo>
                    <a:pt x="333" y="80"/>
                  </a:lnTo>
                  <a:lnTo>
                    <a:pt x="286" y="87"/>
                  </a:lnTo>
                  <a:lnTo>
                    <a:pt x="239" y="97"/>
                  </a:lnTo>
                  <a:lnTo>
                    <a:pt x="193" y="104"/>
                  </a:lnTo>
                  <a:lnTo>
                    <a:pt x="147" y="107"/>
                  </a:lnTo>
                  <a:lnTo>
                    <a:pt x="99" y="107"/>
                  </a:lnTo>
                  <a:lnTo>
                    <a:pt x="50" y="107"/>
                  </a:lnTo>
                  <a:lnTo>
                    <a:pt x="3" y="104"/>
                  </a:lnTo>
                  <a:lnTo>
                    <a:pt x="7" y="104"/>
                  </a:lnTo>
                  <a:lnTo>
                    <a:pt x="0"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47" name="Freeform 447">
              <a:extLst>
                <a:ext uri="{FF2B5EF4-FFF2-40B4-BE49-F238E27FC236}">
                  <a16:creationId xmlns:a16="http://schemas.microsoft.com/office/drawing/2014/main" id="{D07CC7E3-B01D-BBFD-FC63-F73399340784}"/>
                </a:ext>
              </a:extLst>
            </p:cNvPr>
            <p:cNvSpPr>
              <a:spLocks/>
            </p:cNvSpPr>
            <p:nvPr/>
          </p:nvSpPr>
          <p:spPr bwMode="auto">
            <a:xfrm>
              <a:off x="3199" y="2444"/>
              <a:ext cx="197" cy="30"/>
            </a:xfrm>
            <a:custGeom>
              <a:avLst/>
              <a:gdLst>
                <a:gd name="T0" fmla="*/ 14 w 590"/>
                <a:gd name="T1" fmla="*/ 87 h 90"/>
                <a:gd name="T2" fmla="*/ 9 w 590"/>
                <a:gd name="T3" fmla="*/ 90 h 90"/>
                <a:gd name="T4" fmla="*/ 47 w 590"/>
                <a:gd name="T5" fmla="*/ 79 h 90"/>
                <a:gd name="T6" fmla="*/ 81 w 590"/>
                <a:gd name="T7" fmla="*/ 70 h 90"/>
                <a:gd name="T8" fmla="*/ 116 w 590"/>
                <a:gd name="T9" fmla="*/ 59 h 90"/>
                <a:gd name="T10" fmla="*/ 150 w 590"/>
                <a:gd name="T11" fmla="*/ 54 h 90"/>
                <a:gd name="T12" fmla="*/ 186 w 590"/>
                <a:gd name="T13" fmla="*/ 44 h 90"/>
                <a:gd name="T14" fmla="*/ 220 w 590"/>
                <a:gd name="T15" fmla="*/ 40 h 90"/>
                <a:gd name="T16" fmla="*/ 257 w 590"/>
                <a:gd name="T17" fmla="*/ 34 h 90"/>
                <a:gd name="T18" fmla="*/ 290 w 590"/>
                <a:gd name="T19" fmla="*/ 30 h 90"/>
                <a:gd name="T20" fmla="*/ 322 w 590"/>
                <a:gd name="T21" fmla="*/ 30 h 90"/>
                <a:gd name="T22" fmla="*/ 360 w 590"/>
                <a:gd name="T23" fmla="*/ 27 h 90"/>
                <a:gd name="T24" fmla="*/ 397 w 590"/>
                <a:gd name="T25" fmla="*/ 27 h 90"/>
                <a:gd name="T26" fmla="*/ 434 w 590"/>
                <a:gd name="T27" fmla="*/ 27 h 90"/>
                <a:gd name="T28" fmla="*/ 469 w 590"/>
                <a:gd name="T29" fmla="*/ 30 h 90"/>
                <a:gd name="T30" fmla="*/ 509 w 590"/>
                <a:gd name="T31" fmla="*/ 34 h 90"/>
                <a:gd name="T32" fmla="*/ 546 w 590"/>
                <a:gd name="T33" fmla="*/ 37 h 90"/>
                <a:gd name="T34" fmla="*/ 583 w 590"/>
                <a:gd name="T35" fmla="*/ 40 h 90"/>
                <a:gd name="T36" fmla="*/ 590 w 590"/>
                <a:gd name="T37" fmla="*/ 14 h 90"/>
                <a:gd name="T38" fmla="*/ 546 w 590"/>
                <a:gd name="T39" fmla="*/ 10 h 90"/>
                <a:gd name="T40" fmla="*/ 509 w 590"/>
                <a:gd name="T41" fmla="*/ 7 h 90"/>
                <a:gd name="T42" fmla="*/ 469 w 590"/>
                <a:gd name="T43" fmla="*/ 4 h 90"/>
                <a:gd name="T44" fmla="*/ 434 w 590"/>
                <a:gd name="T45" fmla="*/ 0 h 90"/>
                <a:gd name="T46" fmla="*/ 397 w 590"/>
                <a:gd name="T47" fmla="*/ 0 h 90"/>
                <a:gd name="T48" fmla="*/ 360 w 590"/>
                <a:gd name="T49" fmla="*/ 0 h 90"/>
                <a:gd name="T50" fmla="*/ 322 w 590"/>
                <a:gd name="T51" fmla="*/ 4 h 90"/>
                <a:gd name="T52" fmla="*/ 290 w 590"/>
                <a:gd name="T53" fmla="*/ 4 h 90"/>
                <a:gd name="T54" fmla="*/ 250 w 590"/>
                <a:gd name="T55" fmla="*/ 7 h 90"/>
                <a:gd name="T56" fmla="*/ 213 w 590"/>
                <a:gd name="T57" fmla="*/ 14 h 90"/>
                <a:gd name="T58" fmla="*/ 180 w 590"/>
                <a:gd name="T59" fmla="*/ 17 h 90"/>
                <a:gd name="T60" fmla="*/ 143 w 590"/>
                <a:gd name="T61" fmla="*/ 27 h 90"/>
                <a:gd name="T62" fmla="*/ 110 w 590"/>
                <a:gd name="T63" fmla="*/ 34 h 90"/>
                <a:gd name="T64" fmla="*/ 73 w 590"/>
                <a:gd name="T65" fmla="*/ 44 h 90"/>
                <a:gd name="T66" fmla="*/ 41 w 590"/>
                <a:gd name="T67" fmla="*/ 54 h 90"/>
                <a:gd name="T68" fmla="*/ 4 w 590"/>
                <a:gd name="T69" fmla="*/ 63 h 90"/>
                <a:gd name="T70" fmla="*/ 0 w 590"/>
                <a:gd name="T71" fmla="*/ 67 h 90"/>
                <a:gd name="T72" fmla="*/ 4 w 590"/>
                <a:gd name="T73" fmla="*/ 63 h 90"/>
                <a:gd name="T74" fmla="*/ 0 w 590"/>
                <a:gd name="T75" fmla="*/ 63 h 90"/>
                <a:gd name="T76" fmla="*/ 0 w 590"/>
                <a:gd name="T77" fmla="*/ 67 h 90"/>
                <a:gd name="T78" fmla="*/ 14 w 590"/>
                <a:gd name="T79"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0" h="90">
                  <a:moveTo>
                    <a:pt x="14" y="87"/>
                  </a:moveTo>
                  <a:lnTo>
                    <a:pt x="9" y="90"/>
                  </a:lnTo>
                  <a:lnTo>
                    <a:pt x="47" y="79"/>
                  </a:lnTo>
                  <a:lnTo>
                    <a:pt x="81" y="70"/>
                  </a:lnTo>
                  <a:lnTo>
                    <a:pt x="116" y="59"/>
                  </a:lnTo>
                  <a:lnTo>
                    <a:pt x="150" y="54"/>
                  </a:lnTo>
                  <a:lnTo>
                    <a:pt x="186" y="44"/>
                  </a:lnTo>
                  <a:lnTo>
                    <a:pt x="220" y="40"/>
                  </a:lnTo>
                  <a:lnTo>
                    <a:pt x="257" y="34"/>
                  </a:lnTo>
                  <a:lnTo>
                    <a:pt x="290" y="30"/>
                  </a:lnTo>
                  <a:lnTo>
                    <a:pt x="322" y="30"/>
                  </a:lnTo>
                  <a:lnTo>
                    <a:pt x="360" y="27"/>
                  </a:lnTo>
                  <a:lnTo>
                    <a:pt x="397" y="27"/>
                  </a:lnTo>
                  <a:lnTo>
                    <a:pt x="434" y="27"/>
                  </a:lnTo>
                  <a:lnTo>
                    <a:pt x="469" y="30"/>
                  </a:lnTo>
                  <a:lnTo>
                    <a:pt x="509" y="34"/>
                  </a:lnTo>
                  <a:lnTo>
                    <a:pt x="546" y="37"/>
                  </a:lnTo>
                  <a:lnTo>
                    <a:pt x="583" y="40"/>
                  </a:lnTo>
                  <a:lnTo>
                    <a:pt x="590" y="14"/>
                  </a:lnTo>
                  <a:lnTo>
                    <a:pt x="546" y="10"/>
                  </a:lnTo>
                  <a:lnTo>
                    <a:pt x="509" y="7"/>
                  </a:lnTo>
                  <a:lnTo>
                    <a:pt x="469" y="4"/>
                  </a:lnTo>
                  <a:lnTo>
                    <a:pt x="434" y="0"/>
                  </a:lnTo>
                  <a:lnTo>
                    <a:pt x="397" y="0"/>
                  </a:lnTo>
                  <a:lnTo>
                    <a:pt x="360" y="0"/>
                  </a:lnTo>
                  <a:lnTo>
                    <a:pt x="322" y="4"/>
                  </a:lnTo>
                  <a:lnTo>
                    <a:pt x="290" y="4"/>
                  </a:lnTo>
                  <a:lnTo>
                    <a:pt x="250" y="7"/>
                  </a:lnTo>
                  <a:lnTo>
                    <a:pt x="213" y="14"/>
                  </a:lnTo>
                  <a:lnTo>
                    <a:pt x="180" y="17"/>
                  </a:lnTo>
                  <a:lnTo>
                    <a:pt x="143" y="27"/>
                  </a:lnTo>
                  <a:lnTo>
                    <a:pt x="110" y="34"/>
                  </a:lnTo>
                  <a:lnTo>
                    <a:pt x="73" y="44"/>
                  </a:lnTo>
                  <a:lnTo>
                    <a:pt x="41" y="54"/>
                  </a:lnTo>
                  <a:lnTo>
                    <a:pt x="4" y="63"/>
                  </a:lnTo>
                  <a:lnTo>
                    <a:pt x="0" y="67"/>
                  </a:lnTo>
                  <a:lnTo>
                    <a:pt x="4" y="63"/>
                  </a:lnTo>
                  <a:lnTo>
                    <a:pt x="0" y="63"/>
                  </a:lnTo>
                  <a:lnTo>
                    <a:pt x="0" y="67"/>
                  </a:lnTo>
                  <a:lnTo>
                    <a:pt x="14" y="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48" name="Freeform 448">
              <a:extLst>
                <a:ext uri="{FF2B5EF4-FFF2-40B4-BE49-F238E27FC236}">
                  <a16:creationId xmlns:a16="http://schemas.microsoft.com/office/drawing/2014/main" id="{D6A50FA5-7A46-3E94-88EE-6AF1B6625F37}"/>
                </a:ext>
              </a:extLst>
            </p:cNvPr>
            <p:cNvSpPr>
              <a:spLocks/>
            </p:cNvSpPr>
            <p:nvPr/>
          </p:nvSpPr>
          <p:spPr bwMode="auto">
            <a:xfrm>
              <a:off x="3134" y="2467"/>
              <a:ext cx="70" cy="33"/>
            </a:xfrm>
            <a:custGeom>
              <a:avLst/>
              <a:gdLst>
                <a:gd name="T0" fmla="*/ 0 w 210"/>
                <a:gd name="T1" fmla="*/ 99 h 99"/>
                <a:gd name="T2" fmla="*/ 27 w 210"/>
                <a:gd name="T3" fmla="*/ 96 h 99"/>
                <a:gd name="T4" fmla="*/ 51 w 210"/>
                <a:gd name="T5" fmla="*/ 89 h 99"/>
                <a:gd name="T6" fmla="*/ 79 w 210"/>
                <a:gd name="T7" fmla="*/ 79 h 99"/>
                <a:gd name="T8" fmla="*/ 107 w 210"/>
                <a:gd name="T9" fmla="*/ 69 h 99"/>
                <a:gd name="T10" fmla="*/ 140 w 210"/>
                <a:gd name="T11" fmla="*/ 58 h 99"/>
                <a:gd name="T12" fmla="*/ 166 w 210"/>
                <a:gd name="T13" fmla="*/ 47 h 99"/>
                <a:gd name="T14" fmla="*/ 190 w 210"/>
                <a:gd name="T15" fmla="*/ 32 h 99"/>
                <a:gd name="T16" fmla="*/ 210 w 210"/>
                <a:gd name="T17" fmla="*/ 20 h 99"/>
                <a:gd name="T18" fmla="*/ 196 w 210"/>
                <a:gd name="T19" fmla="*/ 0 h 99"/>
                <a:gd name="T20" fmla="*/ 176 w 210"/>
                <a:gd name="T21" fmla="*/ 7 h 99"/>
                <a:gd name="T22" fmla="*/ 153 w 210"/>
                <a:gd name="T23" fmla="*/ 20 h 99"/>
                <a:gd name="T24" fmla="*/ 127 w 210"/>
                <a:gd name="T25" fmla="*/ 32 h 99"/>
                <a:gd name="T26" fmla="*/ 100 w 210"/>
                <a:gd name="T27" fmla="*/ 43 h 99"/>
                <a:gd name="T28" fmla="*/ 74 w 210"/>
                <a:gd name="T29" fmla="*/ 52 h 99"/>
                <a:gd name="T30" fmla="*/ 44 w 210"/>
                <a:gd name="T31" fmla="*/ 62 h 99"/>
                <a:gd name="T32" fmla="*/ 20 w 210"/>
                <a:gd name="T33" fmla="*/ 69 h 99"/>
                <a:gd name="T34" fmla="*/ 0 w 210"/>
                <a:gd name="T35" fmla="*/ 72 h 99"/>
                <a:gd name="T36" fmla="*/ 0 w 210"/>
                <a:gd name="T3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0" h="99">
                  <a:moveTo>
                    <a:pt x="0" y="99"/>
                  </a:moveTo>
                  <a:lnTo>
                    <a:pt x="27" y="96"/>
                  </a:lnTo>
                  <a:lnTo>
                    <a:pt x="51" y="89"/>
                  </a:lnTo>
                  <a:lnTo>
                    <a:pt x="79" y="79"/>
                  </a:lnTo>
                  <a:lnTo>
                    <a:pt x="107" y="69"/>
                  </a:lnTo>
                  <a:lnTo>
                    <a:pt x="140" y="58"/>
                  </a:lnTo>
                  <a:lnTo>
                    <a:pt x="166" y="47"/>
                  </a:lnTo>
                  <a:lnTo>
                    <a:pt x="190" y="32"/>
                  </a:lnTo>
                  <a:lnTo>
                    <a:pt x="210" y="20"/>
                  </a:lnTo>
                  <a:lnTo>
                    <a:pt x="196" y="0"/>
                  </a:lnTo>
                  <a:lnTo>
                    <a:pt x="176" y="7"/>
                  </a:lnTo>
                  <a:lnTo>
                    <a:pt x="153" y="20"/>
                  </a:lnTo>
                  <a:lnTo>
                    <a:pt x="127" y="32"/>
                  </a:lnTo>
                  <a:lnTo>
                    <a:pt x="100" y="43"/>
                  </a:lnTo>
                  <a:lnTo>
                    <a:pt x="74" y="52"/>
                  </a:lnTo>
                  <a:lnTo>
                    <a:pt x="44" y="62"/>
                  </a:lnTo>
                  <a:lnTo>
                    <a:pt x="20" y="69"/>
                  </a:lnTo>
                  <a:lnTo>
                    <a:pt x="0" y="72"/>
                  </a:lnTo>
                  <a:lnTo>
                    <a:pt x="0"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49" name="Freeform 449">
              <a:extLst>
                <a:ext uri="{FF2B5EF4-FFF2-40B4-BE49-F238E27FC236}">
                  <a16:creationId xmlns:a16="http://schemas.microsoft.com/office/drawing/2014/main" id="{141FA85A-F4FB-0AF6-DFFC-1C7671B9A216}"/>
                </a:ext>
              </a:extLst>
            </p:cNvPr>
            <p:cNvSpPr>
              <a:spLocks/>
            </p:cNvSpPr>
            <p:nvPr/>
          </p:nvSpPr>
          <p:spPr bwMode="auto">
            <a:xfrm>
              <a:off x="2793" y="2491"/>
              <a:ext cx="341" cy="82"/>
            </a:xfrm>
            <a:custGeom>
              <a:avLst/>
              <a:gdLst>
                <a:gd name="T0" fmla="*/ 13 w 1022"/>
                <a:gd name="T1" fmla="*/ 248 h 248"/>
                <a:gd name="T2" fmla="*/ 20 w 1022"/>
                <a:gd name="T3" fmla="*/ 220 h 248"/>
                <a:gd name="T4" fmla="*/ 27 w 1022"/>
                <a:gd name="T5" fmla="*/ 233 h 248"/>
                <a:gd name="T6" fmla="*/ 40 w 1022"/>
                <a:gd name="T7" fmla="*/ 228 h 248"/>
                <a:gd name="T8" fmla="*/ 60 w 1022"/>
                <a:gd name="T9" fmla="*/ 214 h 248"/>
                <a:gd name="T10" fmla="*/ 87 w 1022"/>
                <a:gd name="T11" fmla="*/ 204 h 248"/>
                <a:gd name="T12" fmla="*/ 124 w 1022"/>
                <a:gd name="T13" fmla="*/ 188 h 248"/>
                <a:gd name="T14" fmla="*/ 164 w 1022"/>
                <a:gd name="T15" fmla="*/ 171 h 248"/>
                <a:gd name="T16" fmla="*/ 219 w 1022"/>
                <a:gd name="T17" fmla="*/ 154 h 248"/>
                <a:gd name="T18" fmla="*/ 283 w 1022"/>
                <a:gd name="T19" fmla="*/ 137 h 248"/>
                <a:gd name="T20" fmla="*/ 356 w 1022"/>
                <a:gd name="T21" fmla="*/ 117 h 248"/>
                <a:gd name="T22" fmla="*/ 440 w 1022"/>
                <a:gd name="T23" fmla="*/ 101 h 248"/>
                <a:gd name="T24" fmla="*/ 532 w 1022"/>
                <a:gd name="T25" fmla="*/ 84 h 248"/>
                <a:gd name="T26" fmla="*/ 639 w 1022"/>
                <a:gd name="T27" fmla="*/ 67 h 248"/>
                <a:gd name="T28" fmla="*/ 753 w 1022"/>
                <a:gd name="T29" fmla="*/ 51 h 248"/>
                <a:gd name="T30" fmla="*/ 882 w 1022"/>
                <a:gd name="T31" fmla="*/ 37 h 248"/>
                <a:gd name="T32" fmla="*/ 1022 w 1022"/>
                <a:gd name="T33" fmla="*/ 27 h 248"/>
                <a:gd name="T34" fmla="*/ 1022 w 1022"/>
                <a:gd name="T35" fmla="*/ 0 h 248"/>
                <a:gd name="T36" fmla="*/ 882 w 1022"/>
                <a:gd name="T37" fmla="*/ 12 h 248"/>
                <a:gd name="T38" fmla="*/ 753 w 1022"/>
                <a:gd name="T39" fmla="*/ 24 h 248"/>
                <a:gd name="T40" fmla="*/ 633 w 1022"/>
                <a:gd name="T41" fmla="*/ 41 h 248"/>
                <a:gd name="T42" fmla="*/ 526 w 1022"/>
                <a:gd name="T43" fmla="*/ 57 h 248"/>
                <a:gd name="T44" fmla="*/ 432 w 1022"/>
                <a:gd name="T45" fmla="*/ 74 h 248"/>
                <a:gd name="T46" fmla="*/ 350 w 1022"/>
                <a:gd name="T47" fmla="*/ 91 h 248"/>
                <a:gd name="T48" fmla="*/ 276 w 1022"/>
                <a:gd name="T49" fmla="*/ 111 h 248"/>
                <a:gd name="T50" fmla="*/ 213 w 1022"/>
                <a:gd name="T51" fmla="*/ 127 h 248"/>
                <a:gd name="T52" fmla="*/ 156 w 1022"/>
                <a:gd name="T53" fmla="*/ 144 h 248"/>
                <a:gd name="T54" fmla="*/ 110 w 1022"/>
                <a:gd name="T55" fmla="*/ 161 h 248"/>
                <a:gd name="T56" fmla="*/ 74 w 1022"/>
                <a:gd name="T57" fmla="*/ 178 h 248"/>
                <a:gd name="T58" fmla="*/ 47 w 1022"/>
                <a:gd name="T59" fmla="*/ 194 h 248"/>
                <a:gd name="T60" fmla="*/ 27 w 1022"/>
                <a:gd name="T61" fmla="*/ 208 h 248"/>
                <a:gd name="T62" fmla="*/ 13 w 1022"/>
                <a:gd name="T63" fmla="*/ 214 h 248"/>
                <a:gd name="T64" fmla="*/ 0 w 1022"/>
                <a:gd name="T65" fmla="*/ 228 h 248"/>
                <a:gd name="T66" fmla="*/ 13 w 1022"/>
                <a:gd name="T67" fmla="*/ 248 h 248"/>
                <a:gd name="T68" fmla="*/ 20 w 1022"/>
                <a:gd name="T69" fmla="*/ 220 h 248"/>
                <a:gd name="T70" fmla="*/ 13 w 1022"/>
                <a:gd name="T7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2" h="248">
                  <a:moveTo>
                    <a:pt x="13" y="248"/>
                  </a:moveTo>
                  <a:lnTo>
                    <a:pt x="20" y="220"/>
                  </a:lnTo>
                  <a:lnTo>
                    <a:pt x="27" y="233"/>
                  </a:lnTo>
                  <a:lnTo>
                    <a:pt x="40" y="228"/>
                  </a:lnTo>
                  <a:lnTo>
                    <a:pt x="60" y="214"/>
                  </a:lnTo>
                  <a:lnTo>
                    <a:pt x="87" y="204"/>
                  </a:lnTo>
                  <a:lnTo>
                    <a:pt x="124" y="188"/>
                  </a:lnTo>
                  <a:lnTo>
                    <a:pt x="164" y="171"/>
                  </a:lnTo>
                  <a:lnTo>
                    <a:pt x="219" y="154"/>
                  </a:lnTo>
                  <a:lnTo>
                    <a:pt x="283" y="137"/>
                  </a:lnTo>
                  <a:lnTo>
                    <a:pt x="356" y="117"/>
                  </a:lnTo>
                  <a:lnTo>
                    <a:pt x="440" y="101"/>
                  </a:lnTo>
                  <a:lnTo>
                    <a:pt x="532" y="84"/>
                  </a:lnTo>
                  <a:lnTo>
                    <a:pt x="639" y="67"/>
                  </a:lnTo>
                  <a:lnTo>
                    <a:pt x="753" y="51"/>
                  </a:lnTo>
                  <a:lnTo>
                    <a:pt x="882" y="37"/>
                  </a:lnTo>
                  <a:lnTo>
                    <a:pt x="1022" y="27"/>
                  </a:lnTo>
                  <a:lnTo>
                    <a:pt x="1022" y="0"/>
                  </a:lnTo>
                  <a:lnTo>
                    <a:pt x="882" y="12"/>
                  </a:lnTo>
                  <a:lnTo>
                    <a:pt x="753" y="24"/>
                  </a:lnTo>
                  <a:lnTo>
                    <a:pt x="633" y="41"/>
                  </a:lnTo>
                  <a:lnTo>
                    <a:pt x="526" y="57"/>
                  </a:lnTo>
                  <a:lnTo>
                    <a:pt x="432" y="74"/>
                  </a:lnTo>
                  <a:lnTo>
                    <a:pt x="350" y="91"/>
                  </a:lnTo>
                  <a:lnTo>
                    <a:pt x="276" y="111"/>
                  </a:lnTo>
                  <a:lnTo>
                    <a:pt x="213" y="127"/>
                  </a:lnTo>
                  <a:lnTo>
                    <a:pt x="156" y="144"/>
                  </a:lnTo>
                  <a:lnTo>
                    <a:pt x="110" y="161"/>
                  </a:lnTo>
                  <a:lnTo>
                    <a:pt x="74" y="178"/>
                  </a:lnTo>
                  <a:lnTo>
                    <a:pt x="47" y="194"/>
                  </a:lnTo>
                  <a:lnTo>
                    <a:pt x="27" y="208"/>
                  </a:lnTo>
                  <a:lnTo>
                    <a:pt x="13" y="214"/>
                  </a:lnTo>
                  <a:lnTo>
                    <a:pt x="0" y="228"/>
                  </a:lnTo>
                  <a:lnTo>
                    <a:pt x="13" y="248"/>
                  </a:lnTo>
                  <a:lnTo>
                    <a:pt x="20" y="220"/>
                  </a:lnTo>
                  <a:lnTo>
                    <a:pt x="13"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50" name="Freeform 450">
              <a:extLst>
                <a:ext uri="{FF2B5EF4-FFF2-40B4-BE49-F238E27FC236}">
                  <a16:creationId xmlns:a16="http://schemas.microsoft.com/office/drawing/2014/main" id="{19589414-EA65-F37B-195E-3299CD724B50}"/>
                </a:ext>
              </a:extLst>
            </p:cNvPr>
            <p:cNvSpPr>
              <a:spLocks/>
            </p:cNvSpPr>
            <p:nvPr/>
          </p:nvSpPr>
          <p:spPr bwMode="auto">
            <a:xfrm>
              <a:off x="2531" y="2554"/>
              <a:ext cx="269" cy="44"/>
            </a:xfrm>
            <a:custGeom>
              <a:avLst/>
              <a:gdLst>
                <a:gd name="T0" fmla="*/ 20 w 806"/>
                <a:gd name="T1" fmla="*/ 130 h 133"/>
                <a:gd name="T2" fmla="*/ 18 w 806"/>
                <a:gd name="T3" fmla="*/ 133 h 133"/>
                <a:gd name="T4" fmla="*/ 63 w 806"/>
                <a:gd name="T5" fmla="*/ 113 h 133"/>
                <a:gd name="T6" fmla="*/ 103 w 806"/>
                <a:gd name="T7" fmla="*/ 97 h 133"/>
                <a:gd name="T8" fmla="*/ 154 w 806"/>
                <a:gd name="T9" fmla="*/ 80 h 133"/>
                <a:gd name="T10" fmla="*/ 200 w 806"/>
                <a:gd name="T11" fmla="*/ 67 h 133"/>
                <a:gd name="T12" fmla="*/ 250 w 806"/>
                <a:gd name="T13" fmla="*/ 57 h 133"/>
                <a:gd name="T14" fmla="*/ 301 w 806"/>
                <a:gd name="T15" fmla="*/ 47 h 133"/>
                <a:gd name="T16" fmla="*/ 353 w 806"/>
                <a:gd name="T17" fmla="*/ 40 h 133"/>
                <a:gd name="T18" fmla="*/ 400 w 806"/>
                <a:gd name="T19" fmla="*/ 33 h 133"/>
                <a:gd name="T20" fmla="*/ 453 w 806"/>
                <a:gd name="T21" fmla="*/ 30 h 133"/>
                <a:gd name="T22" fmla="*/ 503 w 806"/>
                <a:gd name="T23" fmla="*/ 27 h 133"/>
                <a:gd name="T24" fmla="*/ 553 w 806"/>
                <a:gd name="T25" fmla="*/ 27 h 133"/>
                <a:gd name="T26" fmla="*/ 607 w 806"/>
                <a:gd name="T27" fmla="*/ 27 h 133"/>
                <a:gd name="T28" fmla="*/ 652 w 806"/>
                <a:gd name="T29" fmla="*/ 33 h 133"/>
                <a:gd name="T30" fmla="*/ 703 w 806"/>
                <a:gd name="T31" fmla="*/ 40 h 133"/>
                <a:gd name="T32" fmla="*/ 753 w 806"/>
                <a:gd name="T33" fmla="*/ 47 h 133"/>
                <a:gd name="T34" fmla="*/ 799 w 806"/>
                <a:gd name="T35" fmla="*/ 57 h 133"/>
                <a:gd name="T36" fmla="*/ 806 w 806"/>
                <a:gd name="T37" fmla="*/ 30 h 133"/>
                <a:gd name="T38" fmla="*/ 759 w 806"/>
                <a:gd name="T39" fmla="*/ 20 h 133"/>
                <a:gd name="T40" fmla="*/ 709 w 806"/>
                <a:gd name="T41" fmla="*/ 13 h 133"/>
                <a:gd name="T42" fmla="*/ 660 w 806"/>
                <a:gd name="T43" fmla="*/ 6 h 133"/>
                <a:gd name="T44" fmla="*/ 607 w 806"/>
                <a:gd name="T45" fmla="*/ 0 h 133"/>
                <a:gd name="T46" fmla="*/ 553 w 806"/>
                <a:gd name="T47" fmla="*/ 0 h 133"/>
                <a:gd name="T48" fmla="*/ 503 w 806"/>
                <a:gd name="T49" fmla="*/ 0 h 133"/>
                <a:gd name="T50" fmla="*/ 453 w 806"/>
                <a:gd name="T51" fmla="*/ 3 h 133"/>
                <a:gd name="T52" fmla="*/ 400 w 806"/>
                <a:gd name="T53" fmla="*/ 6 h 133"/>
                <a:gd name="T54" fmla="*/ 347 w 806"/>
                <a:gd name="T55" fmla="*/ 13 h 133"/>
                <a:gd name="T56" fmla="*/ 294 w 806"/>
                <a:gd name="T57" fmla="*/ 20 h 133"/>
                <a:gd name="T58" fmla="*/ 244 w 806"/>
                <a:gd name="T59" fmla="*/ 30 h 133"/>
                <a:gd name="T60" fmla="*/ 194 w 806"/>
                <a:gd name="T61" fmla="*/ 40 h 133"/>
                <a:gd name="T62" fmla="*/ 147 w 806"/>
                <a:gd name="T63" fmla="*/ 53 h 133"/>
                <a:gd name="T64" fmla="*/ 97 w 806"/>
                <a:gd name="T65" fmla="*/ 70 h 133"/>
                <a:gd name="T66" fmla="*/ 51 w 806"/>
                <a:gd name="T67" fmla="*/ 87 h 133"/>
                <a:gd name="T68" fmla="*/ 4 w 806"/>
                <a:gd name="T69" fmla="*/ 107 h 133"/>
                <a:gd name="T70" fmla="*/ 0 w 806"/>
                <a:gd name="T71" fmla="*/ 110 h 133"/>
                <a:gd name="T72" fmla="*/ 4 w 806"/>
                <a:gd name="T73" fmla="*/ 107 h 133"/>
                <a:gd name="T74" fmla="*/ 4 w 806"/>
                <a:gd name="T75" fmla="*/ 110 h 133"/>
                <a:gd name="T76" fmla="*/ 0 w 806"/>
                <a:gd name="T77" fmla="*/ 110 h 133"/>
                <a:gd name="T78" fmla="*/ 20 w 806"/>
                <a:gd name="T79" fmla="*/ 1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6" h="133">
                  <a:moveTo>
                    <a:pt x="20" y="130"/>
                  </a:moveTo>
                  <a:lnTo>
                    <a:pt x="18" y="133"/>
                  </a:lnTo>
                  <a:lnTo>
                    <a:pt x="63" y="113"/>
                  </a:lnTo>
                  <a:lnTo>
                    <a:pt x="103" y="97"/>
                  </a:lnTo>
                  <a:lnTo>
                    <a:pt x="154" y="80"/>
                  </a:lnTo>
                  <a:lnTo>
                    <a:pt x="200" y="67"/>
                  </a:lnTo>
                  <a:lnTo>
                    <a:pt x="250" y="57"/>
                  </a:lnTo>
                  <a:lnTo>
                    <a:pt x="301" y="47"/>
                  </a:lnTo>
                  <a:lnTo>
                    <a:pt x="353" y="40"/>
                  </a:lnTo>
                  <a:lnTo>
                    <a:pt x="400" y="33"/>
                  </a:lnTo>
                  <a:lnTo>
                    <a:pt x="453" y="30"/>
                  </a:lnTo>
                  <a:lnTo>
                    <a:pt x="503" y="27"/>
                  </a:lnTo>
                  <a:lnTo>
                    <a:pt x="553" y="27"/>
                  </a:lnTo>
                  <a:lnTo>
                    <a:pt x="607" y="27"/>
                  </a:lnTo>
                  <a:lnTo>
                    <a:pt x="652" y="33"/>
                  </a:lnTo>
                  <a:lnTo>
                    <a:pt x="703" y="40"/>
                  </a:lnTo>
                  <a:lnTo>
                    <a:pt x="753" y="47"/>
                  </a:lnTo>
                  <a:lnTo>
                    <a:pt x="799" y="57"/>
                  </a:lnTo>
                  <a:lnTo>
                    <a:pt x="806" y="30"/>
                  </a:lnTo>
                  <a:lnTo>
                    <a:pt x="759" y="20"/>
                  </a:lnTo>
                  <a:lnTo>
                    <a:pt x="709" y="13"/>
                  </a:lnTo>
                  <a:lnTo>
                    <a:pt x="660" y="6"/>
                  </a:lnTo>
                  <a:lnTo>
                    <a:pt x="607" y="0"/>
                  </a:lnTo>
                  <a:lnTo>
                    <a:pt x="553" y="0"/>
                  </a:lnTo>
                  <a:lnTo>
                    <a:pt x="503" y="0"/>
                  </a:lnTo>
                  <a:lnTo>
                    <a:pt x="453" y="3"/>
                  </a:lnTo>
                  <a:lnTo>
                    <a:pt x="400" y="6"/>
                  </a:lnTo>
                  <a:lnTo>
                    <a:pt x="347" y="13"/>
                  </a:lnTo>
                  <a:lnTo>
                    <a:pt x="294" y="20"/>
                  </a:lnTo>
                  <a:lnTo>
                    <a:pt x="244" y="30"/>
                  </a:lnTo>
                  <a:lnTo>
                    <a:pt x="194" y="40"/>
                  </a:lnTo>
                  <a:lnTo>
                    <a:pt x="147" y="53"/>
                  </a:lnTo>
                  <a:lnTo>
                    <a:pt x="97" y="70"/>
                  </a:lnTo>
                  <a:lnTo>
                    <a:pt x="51" y="87"/>
                  </a:lnTo>
                  <a:lnTo>
                    <a:pt x="4" y="107"/>
                  </a:lnTo>
                  <a:lnTo>
                    <a:pt x="0" y="110"/>
                  </a:lnTo>
                  <a:lnTo>
                    <a:pt x="4" y="107"/>
                  </a:lnTo>
                  <a:lnTo>
                    <a:pt x="4" y="110"/>
                  </a:lnTo>
                  <a:lnTo>
                    <a:pt x="0" y="110"/>
                  </a:lnTo>
                  <a:lnTo>
                    <a:pt x="20"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51" name="Freeform 451">
              <a:extLst>
                <a:ext uri="{FF2B5EF4-FFF2-40B4-BE49-F238E27FC236}">
                  <a16:creationId xmlns:a16="http://schemas.microsoft.com/office/drawing/2014/main" id="{5DFC214D-26D5-B72D-AA37-7F8BC2F5CCF9}"/>
                </a:ext>
              </a:extLst>
            </p:cNvPr>
            <p:cNvSpPr>
              <a:spLocks/>
            </p:cNvSpPr>
            <p:nvPr/>
          </p:nvSpPr>
          <p:spPr bwMode="auto">
            <a:xfrm>
              <a:off x="2476" y="2591"/>
              <a:ext cx="62" cy="41"/>
            </a:xfrm>
            <a:custGeom>
              <a:avLst/>
              <a:gdLst>
                <a:gd name="T0" fmla="*/ 7 w 186"/>
                <a:gd name="T1" fmla="*/ 124 h 124"/>
                <a:gd name="T2" fmla="*/ 23 w 186"/>
                <a:gd name="T3" fmla="*/ 120 h 124"/>
                <a:gd name="T4" fmla="*/ 47 w 186"/>
                <a:gd name="T5" fmla="*/ 109 h 124"/>
                <a:gd name="T6" fmla="*/ 67 w 186"/>
                <a:gd name="T7" fmla="*/ 100 h 124"/>
                <a:gd name="T8" fmla="*/ 93 w 186"/>
                <a:gd name="T9" fmla="*/ 87 h 124"/>
                <a:gd name="T10" fmla="*/ 116 w 186"/>
                <a:gd name="T11" fmla="*/ 70 h 124"/>
                <a:gd name="T12" fmla="*/ 139 w 186"/>
                <a:gd name="T13" fmla="*/ 54 h 124"/>
                <a:gd name="T14" fmla="*/ 163 w 186"/>
                <a:gd name="T15" fmla="*/ 37 h 124"/>
                <a:gd name="T16" fmla="*/ 186 w 186"/>
                <a:gd name="T17" fmla="*/ 20 h 124"/>
                <a:gd name="T18" fmla="*/ 166 w 186"/>
                <a:gd name="T19" fmla="*/ 0 h 124"/>
                <a:gd name="T20" fmla="*/ 150 w 186"/>
                <a:gd name="T21" fmla="*/ 18 h 124"/>
                <a:gd name="T22" fmla="*/ 126 w 186"/>
                <a:gd name="T23" fmla="*/ 35 h 124"/>
                <a:gd name="T24" fmla="*/ 102 w 186"/>
                <a:gd name="T25" fmla="*/ 51 h 124"/>
                <a:gd name="T26" fmla="*/ 79 w 186"/>
                <a:gd name="T27" fmla="*/ 60 h 124"/>
                <a:gd name="T28" fmla="*/ 53 w 186"/>
                <a:gd name="T29" fmla="*/ 74 h 124"/>
                <a:gd name="T30" fmla="*/ 33 w 186"/>
                <a:gd name="T31" fmla="*/ 82 h 124"/>
                <a:gd name="T32" fmla="*/ 17 w 186"/>
                <a:gd name="T33" fmla="*/ 94 h 124"/>
                <a:gd name="T34" fmla="*/ 0 w 186"/>
                <a:gd name="T35" fmla="*/ 97 h 124"/>
                <a:gd name="T36" fmla="*/ 7 w 186"/>
                <a:gd name="T3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124">
                  <a:moveTo>
                    <a:pt x="7" y="124"/>
                  </a:moveTo>
                  <a:lnTo>
                    <a:pt x="23" y="120"/>
                  </a:lnTo>
                  <a:lnTo>
                    <a:pt x="47" y="109"/>
                  </a:lnTo>
                  <a:lnTo>
                    <a:pt x="67" y="100"/>
                  </a:lnTo>
                  <a:lnTo>
                    <a:pt x="93" y="87"/>
                  </a:lnTo>
                  <a:lnTo>
                    <a:pt x="116" y="70"/>
                  </a:lnTo>
                  <a:lnTo>
                    <a:pt x="139" y="54"/>
                  </a:lnTo>
                  <a:lnTo>
                    <a:pt x="163" y="37"/>
                  </a:lnTo>
                  <a:lnTo>
                    <a:pt x="186" y="20"/>
                  </a:lnTo>
                  <a:lnTo>
                    <a:pt x="166" y="0"/>
                  </a:lnTo>
                  <a:lnTo>
                    <a:pt x="150" y="18"/>
                  </a:lnTo>
                  <a:lnTo>
                    <a:pt x="126" y="35"/>
                  </a:lnTo>
                  <a:lnTo>
                    <a:pt x="102" y="51"/>
                  </a:lnTo>
                  <a:lnTo>
                    <a:pt x="79" y="60"/>
                  </a:lnTo>
                  <a:lnTo>
                    <a:pt x="53" y="74"/>
                  </a:lnTo>
                  <a:lnTo>
                    <a:pt x="33" y="82"/>
                  </a:lnTo>
                  <a:lnTo>
                    <a:pt x="17" y="94"/>
                  </a:lnTo>
                  <a:lnTo>
                    <a:pt x="0" y="97"/>
                  </a:lnTo>
                  <a:lnTo>
                    <a:pt x="7"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52" name="Freeform 452">
              <a:extLst>
                <a:ext uri="{FF2B5EF4-FFF2-40B4-BE49-F238E27FC236}">
                  <a16:creationId xmlns:a16="http://schemas.microsoft.com/office/drawing/2014/main" id="{AA6E6E1C-694B-41AD-AF2B-5E3E6625316F}"/>
                </a:ext>
              </a:extLst>
            </p:cNvPr>
            <p:cNvSpPr>
              <a:spLocks/>
            </p:cNvSpPr>
            <p:nvPr/>
          </p:nvSpPr>
          <p:spPr bwMode="auto">
            <a:xfrm>
              <a:off x="2361" y="2623"/>
              <a:ext cx="117" cy="26"/>
            </a:xfrm>
            <a:custGeom>
              <a:avLst/>
              <a:gdLst>
                <a:gd name="T0" fmla="*/ 13 w 350"/>
                <a:gd name="T1" fmla="*/ 79 h 79"/>
                <a:gd name="T2" fmla="*/ 47 w 350"/>
                <a:gd name="T3" fmla="*/ 66 h 79"/>
                <a:gd name="T4" fmla="*/ 83 w 350"/>
                <a:gd name="T5" fmla="*/ 56 h 79"/>
                <a:gd name="T6" fmla="*/ 120 w 350"/>
                <a:gd name="T7" fmla="*/ 49 h 79"/>
                <a:gd name="T8" fmla="*/ 157 w 350"/>
                <a:gd name="T9" fmla="*/ 46 h 79"/>
                <a:gd name="T10" fmla="*/ 200 w 350"/>
                <a:gd name="T11" fmla="*/ 43 h 79"/>
                <a:gd name="T12" fmla="*/ 246 w 350"/>
                <a:gd name="T13" fmla="*/ 40 h 79"/>
                <a:gd name="T14" fmla="*/ 296 w 350"/>
                <a:gd name="T15" fmla="*/ 36 h 79"/>
                <a:gd name="T16" fmla="*/ 350 w 350"/>
                <a:gd name="T17" fmla="*/ 27 h 79"/>
                <a:gd name="T18" fmla="*/ 343 w 350"/>
                <a:gd name="T19" fmla="*/ 0 h 79"/>
                <a:gd name="T20" fmla="*/ 289 w 350"/>
                <a:gd name="T21" fmla="*/ 10 h 79"/>
                <a:gd name="T22" fmla="*/ 246 w 350"/>
                <a:gd name="T23" fmla="*/ 13 h 79"/>
                <a:gd name="T24" fmla="*/ 200 w 350"/>
                <a:gd name="T25" fmla="*/ 17 h 79"/>
                <a:gd name="T26" fmla="*/ 157 w 350"/>
                <a:gd name="T27" fmla="*/ 20 h 79"/>
                <a:gd name="T28" fmla="*/ 112 w 350"/>
                <a:gd name="T29" fmla="*/ 23 h 79"/>
                <a:gd name="T30" fmla="*/ 77 w 350"/>
                <a:gd name="T31" fmla="*/ 30 h 79"/>
                <a:gd name="T32" fmla="*/ 40 w 350"/>
                <a:gd name="T33" fmla="*/ 40 h 79"/>
                <a:gd name="T34" fmla="*/ 0 w 350"/>
                <a:gd name="T35" fmla="*/ 52 h 79"/>
                <a:gd name="T36" fmla="*/ 13 w 350"/>
                <a:gd name="T3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0" h="79">
                  <a:moveTo>
                    <a:pt x="13" y="79"/>
                  </a:moveTo>
                  <a:lnTo>
                    <a:pt x="47" y="66"/>
                  </a:lnTo>
                  <a:lnTo>
                    <a:pt x="83" y="56"/>
                  </a:lnTo>
                  <a:lnTo>
                    <a:pt x="120" y="49"/>
                  </a:lnTo>
                  <a:lnTo>
                    <a:pt x="157" y="46"/>
                  </a:lnTo>
                  <a:lnTo>
                    <a:pt x="200" y="43"/>
                  </a:lnTo>
                  <a:lnTo>
                    <a:pt x="246" y="40"/>
                  </a:lnTo>
                  <a:lnTo>
                    <a:pt x="296" y="36"/>
                  </a:lnTo>
                  <a:lnTo>
                    <a:pt x="350" y="27"/>
                  </a:lnTo>
                  <a:lnTo>
                    <a:pt x="343" y="0"/>
                  </a:lnTo>
                  <a:lnTo>
                    <a:pt x="289" y="10"/>
                  </a:lnTo>
                  <a:lnTo>
                    <a:pt x="246" y="13"/>
                  </a:lnTo>
                  <a:lnTo>
                    <a:pt x="200" y="17"/>
                  </a:lnTo>
                  <a:lnTo>
                    <a:pt x="157" y="20"/>
                  </a:lnTo>
                  <a:lnTo>
                    <a:pt x="112" y="23"/>
                  </a:lnTo>
                  <a:lnTo>
                    <a:pt x="77" y="30"/>
                  </a:lnTo>
                  <a:lnTo>
                    <a:pt x="40" y="40"/>
                  </a:lnTo>
                  <a:lnTo>
                    <a:pt x="0" y="52"/>
                  </a:lnTo>
                  <a:lnTo>
                    <a:pt x="13"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53" name="Freeform 453">
              <a:extLst>
                <a:ext uri="{FF2B5EF4-FFF2-40B4-BE49-F238E27FC236}">
                  <a16:creationId xmlns:a16="http://schemas.microsoft.com/office/drawing/2014/main" id="{B5D74986-D164-BE0F-4A92-3A12F6D4FE48}"/>
                </a:ext>
              </a:extLst>
            </p:cNvPr>
            <p:cNvSpPr>
              <a:spLocks/>
            </p:cNvSpPr>
            <p:nvPr/>
          </p:nvSpPr>
          <p:spPr bwMode="auto">
            <a:xfrm>
              <a:off x="2302" y="2641"/>
              <a:ext cx="64" cy="40"/>
            </a:xfrm>
            <a:custGeom>
              <a:avLst/>
              <a:gdLst>
                <a:gd name="T0" fmla="*/ 35 w 192"/>
                <a:gd name="T1" fmla="*/ 120 h 120"/>
                <a:gd name="T2" fmla="*/ 35 w 192"/>
                <a:gd name="T3" fmla="*/ 93 h 120"/>
                <a:gd name="T4" fmla="*/ 19 w 192"/>
                <a:gd name="T5" fmla="*/ 93 h 120"/>
                <a:gd name="T6" fmla="*/ 25 w 192"/>
                <a:gd name="T7" fmla="*/ 105 h 120"/>
                <a:gd name="T8" fmla="*/ 32 w 192"/>
                <a:gd name="T9" fmla="*/ 96 h 120"/>
                <a:gd name="T10" fmla="*/ 59 w 192"/>
                <a:gd name="T11" fmla="*/ 86 h 120"/>
                <a:gd name="T12" fmla="*/ 89 w 192"/>
                <a:gd name="T13" fmla="*/ 73 h 120"/>
                <a:gd name="T14" fmla="*/ 125 w 192"/>
                <a:gd name="T15" fmla="*/ 57 h 120"/>
                <a:gd name="T16" fmla="*/ 162 w 192"/>
                <a:gd name="T17" fmla="*/ 41 h 120"/>
                <a:gd name="T18" fmla="*/ 192 w 192"/>
                <a:gd name="T19" fmla="*/ 26 h 120"/>
                <a:gd name="T20" fmla="*/ 179 w 192"/>
                <a:gd name="T21" fmla="*/ 0 h 120"/>
                <a:gd name="T22" fmla="*/ 149 w 192"/>
                <a:gd name="T23" fmla="*/ 14 h 120"/>
                <a:gd name="T24" fmla="*/ 112 w 192"/>
                <a:gd name="T25" fmla="*/ 31 h 120"/>
                <a:gd name="T26" fmla="*/ 75 w 192"/>
                <a:gd name="T27" fmla="*/ 46 h 120"/>
                <a:gd name="T28" fmla="*/ 45 w 192"/>
                <a:gd name="T29" fmla="*/ 59 h 120"/>
                <a:gd name="T30" fmla="*/ 19 w 192"/>
                <a:gd name="T31" fmla="*/ 76 h 120"/>
                <a:gd name="T32" fmla="*/ 0 w 192"/>
                <a:gd name="T33" fmla="*/ 93 h 120"/>
                <a:gd name="T34" fmla="*/ 12 w 192"/>
                <a:gd name="T35" fmla="*/ 120 h 120"/>
                <a:gd name="T36" fmla="*/ 35 w 192"/>
                <a:gd name="T37" fmla="*/ 120 h 120"/>
                <a:gd name="T38" fmla="*/ 35 w 192"/>
                <a:gd name="T39" fmla="*/ 93 h 120"/>
                <a:gd name="T40" fmla="*/ 35 w 192"/>
                <a:gd name="T4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120">
                  <a:moveTo>
                    <a:pt x="35" y="120"/>
                  </a:moveTo>
                  <a:lnTo>
                    <a:pt x="35" y="93"/>
                  </a:lnTo>
                  <a:lnTo>
                    <a:pt x="19" y="93"/>
                  </a:lnTo>
                  <a:lnTo>
                    <a:pt x="25" y="105"/>
                  </a:lnTo>
                  <a:lnTo>
                    <a:pt x="32" y="96"/>
                  </a:lnTo>
                  <a:lnTo>
                    <a:pt x="59" y="86"/>
                  </a:lnTo>
                  <a:lnTo>
                    <a:pt x="89" y="73"/>
                  </a:lnTo>
                  <a:lnTo>
                    <a:pt x="125" y="57"/>
                  </a:lnTo>
                  <a:lnTo>
                    <a:pt x="162" y="41"/>
                  </a:lnTo>
                  <a:lnTo>
                    <a:pt x="192" y="26"/>
                  </a:lnTo>
                  <a:lnTo>
                    <a:pt x="179" y="0"/>
                  </a:lnTo>
                  <a:lnTo>
                    <a:pt x="149" y="14"/>
                  </a:lnTo>
                  <a:lnTo>
                    <a:pt x="112" y="31"/>
                  </a:lnTo>
                  <a:lnTo>
                    <a:pt x="75" y="46"/>
                  </a:lnTo>
                  <a:lnTo>
                    <a:pt x="45" y="59"/>
                  </a:lnTo>
                  <a:lnTo>
                    <a:pt x="19" y="76"/>
                  </a:lnTo>
                  <a:lnTo>
                    <a:pt x="0" y="93"/>
                  </a:lnTo>
                  <a:lnTo>
                    <a:pt x="12" y="120"/>
                  </a:lnTo>
                  <a:lnTo>
                    <a:pt x="35" y="120"/>
                  </a:lnTo>
                  <a:lnTo>
                    <a:pt x="35" y="93"/>
                  </a:lnTo>
                  <a:lnTo>
                    <a:pt x="35"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54" name="Freeform 454">
              <a:extLst>
                <a:ext uri="{FF2B5EF4-FFF2-40B4-BE49-F238E27FC236}">
                  <a16:creationId xmlns:a16="http://schemas.microsoft.com/office/drawing/2014/main" id="{ECBC8190-1DBF-4F40-C49D-39FBD2BD174E}"/>
                </a:ext>
              </a:extLst>
            </p:cNvPr>
            <p:cNvSpPr>
              <a:spLocks/>
            </p:cNvSpPr>
            <p:nvPr/>
          </p:nvSpPr>
          <p:spPr bwMode="auto">
            <a:xfrm>
              <a:off x="2153" y="2672"/>
              <a:ext cx="161" cy="68"/>
            </a:xfrm>
            <a:custGeom>
              <a:avLst/>
              <a:gdLst>
                <a:gd name="T0" fmla="*/ 8 w 483"/>
                <a:gd name="T1" fmla="*/ 203 h 203"/>
                <a:gd name="T2" fmla="*/ 57 w 483"/>
                <a:gd name="T3" fmla="*/ 183 h 203"/>
                <a:gd name="T4" fmla="*/ 110 w 483"/>
                <a:gd name="T5" fmla="*/ 159 h 203"/>
                <a:gd name="T6" fmla="*/ 170 w 483"/>
                <a:gd name="T7" fmla="*/ 129 h 203"/>
                <a:gd name="T8" fmla="*/ 231 w 483"/>
                <a:gd name="T9" fmla="*/ 99 h 203"/>
                <a:gd name="T10" fmla="*/ 293 w 483"/>
                <a:gd name="T11" fmla="*/ 74 h 203"/>
                <a:gd name="T12" fmla="*/ 360 w 483"/>
                <a:gd name="T13" fmla="*/ 50 h 203"/>
                <a:gd name="T14" fmla="*/ 423 w 483"/>
                <a:gd name="T15" fmla="*/ 33 h 203"/>
                <a:gd name="T16" fmla="*/ 483 w 483"/>
                <a:gd name="T17" fmla="*/ 27 h 203"/>
                <a:gd name="T18" fmla="*/ 483 w 483"/>
                <a:gd name="T19" fmla="*/ 0 h 203"/>
                <a:gd name="T20" fmla="*/ 417 w 483"/>
                <a:gd name="T21" fmla="*/ 7 h 203"/>
                <a:gd name="T22" fmla="*/ 353 w 483"/>
                <a:gd name="T23" fmla="*/ 23 h 203"/>
                <a:gd name="T24" fmla="*/ 287 w 483"/>
                <a:gd name="T25" fmla="*/ 47 h 203"/>
                <a:gd name="T26" fmla="*/ 217 w 483"/>
                <a:gd name="T27" fmla="*/ 74 h 203"/>
                <a:gd name="T28" fmla="*/ 157 w 483"/>
                <a:gd name="T29" fmla="*/ 104 h 203"/>
                <a:gd name="T30" fmla="*/ 97 w 483"/>
                <a:gd name="T31" fmla="*/ 133 h 203"/>
                <a:gd name="T32" fmla="*/ 43 w 483"/>
                <a:gd name="T33" fmla="*/ 156 h 203"/>
                <a:gd name="T34" fmla="*/ 0 w 483"/>
                <a:gd name="T35" fmla="*/ 176 h 203"/>
                <a:gd name="T36" fmla="*/ 8 w 483"/>
                <a:gd name="T3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3" h="203">
                  <a:moveTo>
                    <a:pt x="8" y="203"/>
                  </a:moveTo>
                  <a:lnTo>
                    <a:pt x="57" y="183"/>
                  </a:lnTo>
                  <a:lnTo>
                    <a:pt x="110" y="159"/>
                  </a:lnTo>
                  <a:lnTo>
                    <a:pt x="170" y="129"/>
                  </a:lnTo>
                  <a:lnTo>
                    <a:pt x="231" y="99"/>
                  </a:lnTo>
                  <a:lnTo>
                    <a:pt x="293" y="74"/>
                  </a:lnTo>
                  <a:lnTo>
                    <a:pt x="360" y="50"/>
                  </a:lnTo>
                  <a:lnTo>
                    <a:pt x="423" y="33"/>
                  </a:lnTo>
                  <a:lnTo>
                    <a:pt x="483" y="27"/>
                  </a:lnTo>
                  <a:lnTo>
                    <a:pt x="483" y="0"/>
                  </a:lnTo>
                  <a:lnTo>
                    <a:pt x="417" y="7"/>
                  </a:lnTo>
                  <a:lnTo>
                    <a:pt x="353" y="23"/>
                  </a:lnTo>
                  <a:lnTo>
                    <a:pt x="287" y="47"/>
                  </a:lnTo>
                  <a:lnTo>
                    <a:pt x="217" y="74"/>
                  </a:lnTo>
                  <a:lnTo>
                    <a:pt x="157" y="104"/>
                  </a:lnTo>
                  <a:lnTo>
                    <a:pt x="97" y="133"/>
                  </a:lnTo>
                  <a:lnTo>
                    <a:pt x="43" y="156"/>
                  </a:lnTo>
                  <a:lnTo>
                    <a:pt x="0" y="176"/>
                  </a:lnTo>
                  <a:lnTo>
                    <a:pt x="8" y="2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55" name="Freeform 455">
              <a:extLst>
                <a:ext uri="{FF2B5EF4-FFF2-40B4-BE49-F238E27FC236}">
                  <a16:creationId xmlns:a16="http://schemas.microsoft.com/office/drawing/2014/main" id="{ECCC4985-D085-45A1-D3D7-1A4B219FC263}"/>
                </a:ext>
              </a:extLst>
            </p:cNvPr>
            <p:cNvSpPr>
              <a:spLocks/>
            </p:cNvSpPr>
            <p:nvPr/>
          </p:nvSpPr>
          <p:spPr bwMode="auto">
            <a:xfrm>
              <a:off x="2019" y="2731"/>
              <a:ext cx="136" cy="94"/>
            </a:xfrm>
            <a:custGeom>
              <a:avLst/>
              <a:gdLst>
                <a:gd name="T0" fmla="*/ 20 w 408"/>
                <a:gd name="T1" fmla="*/ 283 h 283"/>
                <a:gd name="T2" fmla="*/ 47 w 408"/>
                <a:gd name="T3" fmla="*/ 250 h 283"/>
                <a:gd name="T4" fmla="*/ 77 w 408"/>
                <a:gd name="T5" fmla="*/ 216 h 283"/>
                <a:gd name="T6" fmla="*/ 111 w 408"/>
                <a:gd name="T7" fmla="*/ 179 h 283"/>
                <a:gd name="T8" fmla="*/ 147 w 408"/>
                <a:gd name="T9" fmla="*/ 150 h 283"/>
                <a:gd name="T10" fmla="*/ 197 w 408"/>
                <a:gd name="T11" fmla="*/ 116 h 283"/>
                <a:gd name="T12" fmla="*/ 258 w 408"/>
                <a:gd name="T13" fmla="*/ 90 h 283"/>
                <a:gd name="T14" fmla="*/ 328 w 408"/>
                <a:gd name="T15" fmla="*/ 57 h 283"/>
                <a:gd name="T16" fmla="*/ 408 w 408"/>
                <a:gd name="T17" fmla="*/ 27 h 283"/>
                <a:gd name="T18" fmla="*/ 400 w 408"/>
                <a:gd name="T19" fmla="*/ 0 h 283"/>
                <a:gd name="T20" fmla="*/ 313 w 408"/>
                <a:gd name="T21" fmla="*/ 30 h 283"/>
                <a:gd name="T22" fmla="*/ 244 w 408"/>
                <a:gd name="T23" fmla="*/ 63 h 283"/>
                <a:gd name="T24" fmla="*/ 184 w 408"/>
                <a:gd name="T25" fmla="*/ 97 h 283"/>
                <a:gd name="T26" fmla="*/ 134 w 408"/>
                <a:gd name="T27" fmla="*/ 130 h 283"/>
                <a:gd name="T28" fmla="*/ 92 w 408"/>
                <a:gd name="T29" fmla="*/ 160 h 283"/>
                <a:gd name="T30" fmla="*/ 57 w 408"/>
                <a:gd name="T31" fmla="*/ 196 h 283"/>
                <a:gd name="T32" fmla="*/ 27 w 408"/>
                <a:gd name="T33" fmla="*/ 229 h 283"/>
                <a:gd name="T34" fmla="*/ 0 w 408"/>
                <a:gd name="T35" fmla="*/ 270 h 283"/>
                <a:gd name="T36" fmla="*/ 20 w 408"/>
                <a:gd name="T37"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8" h="283">
                  <a:moveTo>
                    <a:pt x="20" y="283"/>
                  </a:moveTo>
                  <a:lnTo>
                    <a:pt x="47" y="250"/>
                  </a:lnTo>
                  <a:lnTo>
                    <a:pt x="77" y="216"/>
                  </a:lnTo>
                  <a:lnTo>
                    <a:pt x="111" y="179"/>
                  </a:lnTo>
                  <a:lnTo>
                    <a:pt x="147" y="150"/>
                  </a:lnTo>
                  <a:lnTo>
                    <a:pt x="197" y="116"/>
                  </a:lnTo>
                  <a:lnTo>
                    <a:pt x="258" y="90"/>
                  </a:lnTo>
                  <a:lnTo>
                    <a:pt x="328" y="57"/>
                  </a:lnTo>
                  <a:lnTo>
                    <a:pt x="408" y="27"/>
                  </a:lnTo>
                  <a:lnTo>
                    <a:pt x="400" y="0"/>
                  </a:lnTo>
                  <a:lnTo>
                    <a:pt x="313" y="30"/>
                  </a:lnTo>
                  <a:lnTo>
                    <a:pt x="244" y="63"/>
                  </a:lnTo>
                  <a:lnTo>
                    <a:pt x="184" y="97"/>
                  </a:lnTo>
                  <a:lnTo>
                    <a:pt x="134" y="130"/>
                  </a:lnTo>
                  <a:lnTo>
                    <a:pt x="92" y="160"/>
                  </a:lnTo>
                  <a:lnTo>
                    <a:pt x="57" y="196"/>
                  </a:lnTo>
                  <a:lnTo>
                    <a:pt x="27" y="229"/>
                  </a:lnTo>
                  <a:lnTo>
                    <a:pt x="0" y="270"/>
                  </a:lnTo>
                  <a:lnTo>
                    <a:pt x="20" y="2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56" name="Freeform 456">
              <a:extLst>
                <a:ext uri="{FF2B5EF4-FFF2-40B4-BE49-F238E27FC236}">
                  <a16:creationId xmlns:a16="http://schemas.microsoft.com/office/drawing/2014/main" id="{64D07140-0A11-41DC-1EE6-9B871BC3BA8F}"/>
                </a:ext>
              </a:extLst>
            </p:cNvPr>
            <p:cNvSpPr>
              <a:spLocks/>
            </p:cNvSpPr>
            <p:nvPr/>
          </p:nvSpPr>
          <p:spPr bwMode="auto">
            <a:xfrm>
              <a:off x="1907" y="2821"/>
              <a:ext cx="119" cy="35"/>
            </a:xfrm>
            <a:custGeom>
              <a:avLst/>
              <a:gdLst>
                <a:gd name="T0" fmla="*/ 13 w 359"/>
                <a:gd name="T1" fmla="*/ 106 h 106"/>
                <a:gd name="T2" fmla="*/ 60 w 359"/>
                <a:gd name="T3" fmla="*/ 85 h 106"/>
                <a:gd name="T4" fmla="*/ 112 w 359"/>
                <a:gd name="T5" fmla="*/ 69 h 106"/>
                <a:gd name="T6" fmla="*/ 166 w 359"/>
                <a:gd name="T7" fmla="*/ 59 h 106"/>
                <a:gd name="T8" fmla="*/ 220 w 359"/>
                <a:gd name="T9" fmla="*/ 52 h 106"/>
                <a:gd name="T10" fmla="*/ 266 w 359"/>
                <a:gd name="T11" fmla="*/ 46 h 106"/>
                <a:gd name="T12" fmla="*/ 306 w 359"/>
                <a:gd name="T13" fmla="*/ 40 h 106"/>
                <a:gd name="T14" fmla="*/ 339 w 359"/>
                <a:gd name="T15" fmla="*/ 30 h 106"/>
                <a:gd name="T16" fmla="*/ 359 w 359"/>
                <a:gd name="T17" fmla="*/ 12 h 106"/>
                <a:gd name="T18" fmla="*/ 339 w 359"/>
                <a:gd name="T19" fmla="*/ 0 h 106"/>
                <a:gd name="T20" fmla="*/ 326 w 359"/>
                <a:gd name="T21" fmla="*/ 3 h 106"/>
                <a:gd name="T22" fmla="*/ 299 w 359"/>
                <a:gd name="T23" fmla="*/ 12 h 106"/>
                <a:gd name="T24" fmla="*/ 259 w 359"/>
                <a:gd name="T25" fmla="*/ 20 h 106"/>
                <a:gd name="T26" fmla="*/ 212 w 359"/>
                <a:gd name="T27" fmla="*/ 26 h 106"/>
                <a:gd name="T28" fmla="*/ 160 w 359"/>
                <a:gd name="T29" fmla="*/ 33 h 106"/>
                <a:gd name="T30" fmla="*/ 107 w 359"/>
                <a:gd name="T31" fmla="*/ 43 h 106"/>
                <a:gd name="T32" fmla="*/ 53 w 359"/>
                <a:gd name="T33" fmla="*/ 59 h 106"/>
                <a:gd name="T34" fmla="*/ 0 w 359"/>
                <a:gd name="T35" fmla="*/ 85 h 106"/>
                <a:gd name="T36" fmla="*/ 13 w 359"/>
                <a:gd name="T3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9" h="106">
                  <a:moveTo>
                    <a:pt x="13" y="106"/>
                  </a:moveTo>
                  <a:lnTo>
                    <a:pt x="60" y="85"/>
                  </a:lnTo>
                  <a:lnTo>
                    <a:pt x="112" y="69"/>
                  </a:lnTo>
                  <a:lnTo>
                    <a:pt x="166" y="59"/>
                  </a:lnTo>
                  <a:lnTo>
                    <a:pt x="220" y="52"/>
                  </a:lnTo>
                  <a:lnTo>
                    <a:pt x="266" y="46"/>
                  </a:lnTo>
                  <a:lnTo>
                    <a:pt x="306" y="40"/>
                  </a:lnTo>
                  <a:lnTo>
                    <a:pt x="339" y="30"/>
                  </a:lnTo>
                  <a:lnTo>
                    <a:pt x="359" y="12"/>
                  </a:lnTo>
                  <a:lnTo>
                    <a:pt x="339" y="0"/>
                  </a:lnTo>
                  <a:lnTo>
                    <a:pt x="326" y="3"/>
                  </a:lnTo>
                  <a:lnTo>
                    <a:pt x="299" y="12"/>
                  </a:lnTo>
                  <a:lnTo>
                    <a:pt x="259" y="20"/>
                  </a:lnTo>
                  <a:lnTo>
                    <a:pt x="212" y="26"/>
                  </a:lnTo>
                  <a:lnTo>
                    <a:pt x="160" y="33"/>
                  </a:lnTo>
                  <a:lnTo>
                    <a:pt x="107" y="43"/>
                  </a:lnTo>
                  <a:lnTo>
                    <a:pt x="53" y="59"/>
                  </a:lnTo>
                  <a:lnTo>
                    <a:pt x="0" y="85"/>
                  </a:lnTo>
                  <a:lnTo>
                    <a:pt x="13"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57" name="Freeform 457">
              <a:extLst>
                <a:ext uri="{FF2B5EF4-FFF2-40B4-BE49-F238E27FC236}">
                  <a16:creationId xmlns:a16="http://schemas.microsoft.com/office/drawing/2014/main" id="{30E5438E-88C5-75E2-BAE8-A399D4095BF5}"/>
                </a:ext>
              </a:extLst>
            </p:cNvPr>
            <p:cNvSpPr>
              <a:spLocks/>
            </p:cNvSpPr>
            <p:nvPr/>
          </p:nvSpPr>
          <p:spPr bwMode="auto">
            <a:xfrm>
              <a:off x="1825" y="2849"/>
              <a:ext cx="86" cy="160"/>
            </a:xfrm>
            <a:custGeom>
              <a:avLst/>
              <a:gdLst>
                <a:gd name="T0" fmla="*/ 62 w 256"/>
                <a:gd name="T1" fmla="*/ 479 h 479"/>
                <a:gd name="T2" fmla="*/ 62 w 256"/>
                <a:gd name="T3" fmla="*/ 453 h 479"/>
                <a:gd name="T4" fmla="*/ 37 w 256"/>
                <a:gd name="T5" fmla="*/ 446 h 479"/>
                <a:gd name="T6" fmla="*/ 27 w 256"/>
                <a:gd name="T7" fmla="*/ 413 h 479"/>
                <a:gd name="T8" fmla="*/ 43 w 256"/>
                <a:gd name="T9" fmla="*/ 352 h 479"/>
                <a:gd name="T10" fmla="*/ 73 w 256"/>
                <a:gd name="T11" fmla="*/ 277 h 479"/>
                <a:gd name="T12" fmla="*/ 117 w 256"/>
                <a:gd name="T13" fmla="*/ 193 h 479"/>
                <a:gd name="T14" fmla="*/ 166 w 256"/>
                <a:gd name="T15" fmla="*/ 116 h 479"/>
                <a:gd name="T16" fmla="*/ 216 w 256"/>
                <a:gd name="T17" fmla="*/ 56 h 479"/>
                <a:gd name="T18" fmla="*/ 256 w 256"/>
                <a:gd name="T19" fmla="*/ 21 h 479"/>
                <a:gd name="T20" fmla="*/ 243 w 256"/>
                <a:gd name="T21" fmla="*/ 0 h 479"/>
                <a:gd name="T22" fmla="*/ 196 w 256"/>
                <a:gd name="T23" fmla="*/ 36 h 479"/>
                <a:gd name="T24" fmla="*/ 146 w 256"/>
                <a:gd name="T25" fmla="*/ 104 h 479"/>
                <a:gd name="T26" fmla="*/ 97 w 256"/>
                <a:gd name="T27" fmla="*/ 180 h 479"/>
                <a:gd name="T28" fmla="*/ 47 w 256"/>
                <a:gd name="T29" fmla="*/ 263 h 479"/>
                <a:gd name="T30" fmla="*/ 17 w 256"/>
                <a:gd name="T31" fmla="*/ 347 h 479"/>
                <a:gd name="T32" fmla="*/ 0 w 256"/>
                <a:gd name="T33" fmla="*/ 413 h 479"/>
                <a:gd name="T34" fmla="*/ 17 w 256"/>
                <a:gd name="T35" fmla="*/ 466 h 479"/>
                <a:gd name="T36" fmla="*/ 70 w 256"/>
                <a:gd name="T37" fmla="*/ 479 h 479"/>
                <a:gd name="T38" fmla="*/ 70 w 256"/>
                <a:gd name="T39" fmla="*/ 453 h 479"/>
                <a:gd name="T40" fmla="*/ 70 w 256"/>
                <a:gd name="T41" fmla="*/ 479 h 479"/>
                <a:gd name="T42" fmla="*/ 146 w 256"/>
                <a:gd name="T43" fmla="*/ 466 h 479"/>
                <a:gd name="T44" fmla="*/ 70 w 256"/>
                <a:gd name="T45" fmla="*/ 453 h 479"/>
                <a:gd name="T46" fmla="*/ 62 w 256"/>
                <a:gd name="T47"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6" h="479">
                  <a:moveTo>
                    <a:pt x="62" y="479"/>
                  </a:moveTo>
                  <a:lnTo>
                    <a:pt x="62" y="453"/>
                  </a:lnTo>
                  <a:lnTo>
                    <a:pt x="37" y="446"/>
                  </a:lnTo>
                  <a:lnTo>
                    <a:pt x="27" y="413"/>
                  </a:lnTo>
                  <a:lnTo>
                    <a:pt x="43" y="352"/>
                  </a:lnTo>
                  <a:lnTo>
                    <a:pt x="73" y="277"/>
                  </a:lnTo>
                  <a:lnTo>
                    <a:pt x="117" y="193"/>
                  </a:lnTo>
                  <a:lnTo>
                    <a:pt x="166" y="116"/>
                  </a:lnTo>
                  <a:lnTo>
                    <a:pt x="216" y="56"/>
                  </a:lnTo>
                  <a:lnTo>
                    <a:pt x="256" y="21"/>
                  </a:lnTo>
                  <a:lnTo>
                    <a:pt x="243" y="0"/>
                  </a:lnTo>
                  <a:lnTo>
                    <a:pt x="196" y="36"/>
                  </a:lnTo>
                  <a:lnTo>
                    <a:pt x="146" y="104"/>
                  </a:lnTo>
                  <a:lnTo>
                    <a:pt x="97" y="180"/>
                  </a:lnTo>
                  <a:lnTo>
                    <a:pt x="47" y="263"/>
                  </a:lnTo>
                  <a:lnTo>
                    <a:pt x="17" y="347"/>
                  </a:lnTo>
                  <a:lnTo>
                    <a:pt x="0" y="413"/>
                  </a:lnTo>
                  <a:lnTo>
                    <a:pt x="17" y="466"/>
                  </a:lnTo>
                  <a:lnTo>
                    <a:pt x="70" y="479"/>
                  </a:lnTo>
                  <a:lnTo>
                    <a:pt x="70" y="453"/>
                  </a:lnTo>
                  <a:lnTo>
                    <a:pt x="70" y="479"/>
                  </a:lnTo>
                  <a:lnTo>
                    <a:pt x="146" y="466"/>
                  </a:lnTo>
                  <a:lnTo>
                    <a:pt x="70" y="453"/>
                  </a:lnTo>
                  <a:lnTo>
                    <a:pt x="62" y="4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58" name="Freeform 458">
              <a:extLst>
                <a:ext uri="{FF2B5EF4-FFF2-40B4-BE49-F238E27FC236}">
                  <a16:creationId xmlns:a16="http://schemas.microsoft.com/office/drawing/2014/main" id="{20FE9ECA-9537-338B-D9CF-196F94659040}"/>
                </a:ext>
              </a:extLst>
            </p:cNvPr>
            <p:cNvSpPr>
              <a:spLocks/>
            </p:cNvSpPr>
            <p:nvPr/>
          </p:nvSpPr>
          <p:spPr bwMode="auto">
            <a:xfrm>
              <a:off x="1797" y="3000"/>
              <a:ext cx="52" cy="159"/>
            </a:xfrm>
            <a:custGeom>
              <a:avLst/>
              <a:gdLst>
                <a:gd name="T0" fmla="*/ 107 w 154"/>
                <a:gd name="T1" fmla="*/ 476 h 476"/>
                <a:gd name="T2" fmla="*/ 114 w 154"/>
                <a:gd name="T3" fmla="*/ 449 h 476"/>
                <a:gd name="T4" fmla="*/ 67 w 154"/>
                <a:gd name="T5" fmla="*/ 416 h 476"/>
                <a:gd name="T6" fmla="*/ 40 w 154"/>
                <a:gd name="T7" fmla="*/ 356 h 476"/>
                <a:gd name="T8" fmla="*/ 27 w 154"/>
                <a:gd name="T9" fmla="*/ 283 h 476"/>
                <a:gd name="T10" fmla="*/ 30 w 154"/>
                <a:gd name="T11" fmla="*/ 207 h 476"/>
                <a:gd name="T12" fmla="*/ 47 w 154"/>
                <a:gd name="T13" fmla="*/ 133 h 476"/>
                <a:gd name="T14" fmla="*/ 74 w 154"/>
                <a:gd name="T15" fmla="*/ 73 h 476"/>
                <a:gd name="T16" fmla="*/ 111 w 154"/>
                <a:gd name="T17" fmla="*/ 33 h 476"/>
                <a:gd name="T18" fmla="*/ 147 w 154"/>
                <a:gd name="T19" fmla="*/ 26 h 476"/>
                <a:gd name="T20" fmla="*/ 154 w 154"/>
                <a:gd name="T21" fmla="*/ 0 h 476"/>
                <a:gd name="T22" fmla="*/ 97 w 154"/>
                <a:gd name="T23" fmla="*/ 13 h 476"/>
                <a:gd name="T24" fmla="*/ 54 w 154"/>
                <a:gd name="T25" fmla="*/ 60 h 476"/>
                <a:gd name="T26" fmla="*/ 20 w 154"/>
                <a:gd name="T27" fmla="*/ 127 h 476"/>
                <a:gd name="T28" fmla="*/ 5 w 154"/>
                <a:gd name="T29" fmla="*/ 200 h 476"/>
                <a:gd name="T30" fmla="*/ 0 w 154"/>
                <a:gd name="T31" fmla="*/ 283 h 476"/>
                <a:gd name="T32" fmla="*/ 14 w 154"/>
                <a:gd name="T33" fmla="*/ 363 h 476"/>
                <a:gd name="T34" fmla="*/ 47 w 154"/>
                <a:gd name="T35" fmla="*/ 430 h 476"/>
                <a:gd name="T36" fmla="*/ 101 w 154"/>
                <a:gd name="T37" fmla="*/ 476 h 476"/>
                <a:gd name="T38" fmla="*/ 107 w 154"/>
                <a:gd name="T39" fmla="*/ 449 h 476"/>
                <a:gd name="T40" fmla="*/ 107 w 154"/>
                <a:gd name="T41"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4" h="476">
                  <a:moveTo>
                    <a:pt x="107" y="476"/>
                  </a:moveTo>
                  <a:lnTo>
                    <a:pt x="114" y="449"/>
                  </a:lnTo>
                  <a:lnTo>
                    <a:pt x="67" y="416"/>
                  </a:lnTo>
                  <a:lnTo>
                    <a:pt x="40" y="356"/>
                  </a:lnTo>
                  <a:lnTo>
                    <a:pt x="27" y="283"/>
                  </a:lnTo>
                  <a:lnTo>
                    <a:pt x="30" y="207"/>
                  </a:lnTo>
                  <a:lnTo>
                    <a:pt x="47" y="133"/>
                  </a:lnTo>
                  <a:lnTo>
                    <a:pt x="74" y="73"/>
                  </a:lnTo>
                  <a:lnTo>
                    <a:pt x="111" y="33"/>
                  </a:lnTo>
                  <a:lnTo>
                    <a:pt x="147" y="26"/>
                  </a:lnTo>
                  <a:lnTo>
                    <a:pt x="154" y="0"/>
                  </a:lnTo>
                  <a:lnTo>
                    <a:pt x="97" y="13"/>
                  </a:lnTo>
                  <a:lnTo>
                    <a:pt x="54" y="60"/>
                  </a:lnTo>
                  <a:lnTo>
                    <a:pt x="20" y="127"/>
                  </a:lnTo>
                  <a:lnTo>
                    <a:pt x="5" y="200"/>
                  </a:lnTo>
                  <a:lnTo>
                    <a:pt x="0" y="283"/>
                  </a:lnTo>
                  <a:lnTo>
                    <a:pt x="14" y="363"/>
                  </a:lnTo>
                  <a:lnTo>
                    <a:pt x="47" y="430"/>
                  </a:lnTo>
                  <a:lnTo>
                    <a:pt x="101" y="476"/>
                  </a:lnTo>
                  <a:lnTo>
                    <a:pt x="107" y="449"/>
                  </a:lnTo>
                  <a:lnTo>
                    <a:pt x="107" y="4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59" name="Freeform 459">
              <a:extLst>
                <a:ext uri="{FF2B5EF4-FFF2-40B4-BE49-F238E27FC236}">
                  <a16:creationId xmlns:a16="http://schemas.microsoft.com/office/drawing/2014/main" id="{F3799209-C11E-834F-A9B0-9374229E02FA}"/>
                </a:ext>
              </a:extLst>
            </p:cNvPr>
            <p:cNvSpPr>
              <a:spLocks/>
            </p:cNvSpPr>
            <p:nvPr/>
          </p:nvSpPr>
          <p:spPr bwMode="auto">
            <a:xfrm>
              <a:off x="1827" y="3150"/>
              <a:ext cx="19" cy="100"/>
            </a:xfrm>
            <a:custGeom>
              <a:avLst/>
              <a:gdLst>
                <a:gd name="T0" fmla="*/ 56 w 56"/>
                <a:gd name="T1" fmla="*/ 286 h 298"/>
                <a:gd name="T2" fmla="*/ 47 w 56"/>
                <a:gd name="T3" fmla="*/ 256 h 298"/>
                <a:gd name="T4" fmla="*/ 37 w 56"/>
                <a:gd name="T5" fmla="*/ 212 h 298"/>
                <a:gd name="T6" fmla="*/ 31 w 56"/>
                <a:gd name="T7" fmla="*/ 169 h 298"/>
                <a:gd name="T8" fmla="*/ 27 w 56"/>
                <a:gd name="T9" fmla="*/ 122 h 298"/>
                <a:gd name="T10" fmla="*/ 27 w 56"/>
                <a:gd name="T11" fmla="*/ 82 h 298"/>
                <a:gd name="T12" fmla="*/ 27 w 56"/>
                <a:gd name="T13" fmla="*/ 46 h 298"/>
                <a:gd name="T14" fmla="*/ 31 w 56"/>
                <a:gd name="T15" fmla="*/ 22 h 298"/>
                <a:gd name="T16" fmla="*/ 17 w 56"/>
                <a:gd name="T17" fmla="*/ 26 h 298"/>
                <a:gd name="T18" fmla="*/ 17 w 56"/>
                <a:gd name="T19" fmla="*/ 0 h 298"/>
                <a:gd name="T20" fmla="*/ 4 w 56"/>
                <a:gd name="T21" fmla="*/ 22 h 298"/>
                <a:gd name="T22" fmla="*/ 0 w 56"/>
                <a:gd name="T23" fmla="*/ 46 h 298"/>
                <a:gd name="T24" fmla="*/ 0 w 56"/>
                <a:gd name="T25" fmla="*/ 82 h 298"/>
                <a:gd name="T26" fmla="*/ 0 w 56"/>
                <a:gd name="T27" fmla="*/ 122 h 298"/>
                <a:gd name="T28" fmla="*/ 4 w 56"/>
                <a:gd name="T29" fmla="*/ 169 h 298"/>
                <a:gd name="T30" fmla="*/ 11 w 56"/>
                <a:gd name="T31" fmla="*/ 219 h 298"/>
                <a:gd name="T32" fmla="*/ 21 w 56"/>
                <a:gd name="T33" fmla="*/ 263 h 298"/>
                <a:gd name="T34" fmla="*/ 37 w 56"/>
                <a:gd name="T35" fmla="*/ 298 h 298"/>
                <a:gd name="T36" fmla="*/ 56 w 56"/>
                <a:gd name="T37" fmla="*/ 28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298">
                  <a:moveTo>
                    <a:pt x="56" y="286"/>
                  </a:moveTo>
                  <a:lnTo>
                    <a:pt x="47" y="256"/>
                  </a:lnTo>
                  <a:lnTo>
                    <a:pt x="37" y="212"/>
                  </a:lnTo>
                  <a:lnTo>
                    <a:pt x="31" y="169"/>
                  </a:lnTo>
                  <a:lnTo>
                    <a:pt x="27" y="122"/>
                  </a:lnTo>
                  <a:lnTo>
                    <a:pt x="27" y="82"/>
                  </a:lnTo>
                  <a:lnTo>
                    <a:pt x="27" y="46"/>
                  </a:lnTo>
                  <a:lnTo>
                    <a:pt x="31" y="22"/>
                  </a:lnTo>
                  <a:lnTo>
                    <a:pt x="17" y="26"/>
                  </a:lnTo>
                  <a:lnTo>
                    <a:pt x="17" y="0"/>
                  </a:lnTo>
                  <a:lnTo>
                    <a:pt x="4" y="22"/>
                  </a:lnTo>
                  <a:lnTo>
                    <a:pt x="0" y="46"/>
                  </a:lnTo>
                  <a:lnTo>
                    <a:pt x="0" y="82"/>
                  </a:lnTo>
                  <a:lnTo>
                    <a:pt x="0" y="122"/>
                  </a:lnTo>
                  <a:lnTo>
                    <a:pt x="4" y="169"/>
                  </a:lnTo>
                  <a:lnTo>
                    <a:pt x="11" y="219"/>
                  </a:lnTo>
                  <a:lnTo>
                    <a:pt x="21" y="263"/>
                  </a:lnTo>
                  <a:lnTo>
                    <a:pt x="37" y="298"/>
                  </a:lnTo>
                  <a:lnTo>
                    <a:pt x="56" y="2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60" name="Freeform 460">
              <a:extLst>
                <a:ext uri="{FF2B5EF4-FFF2-40B4-BE49-F238E27FC236}">
                  <a16:creationId xmlns:a16="http://schemas.microsoft.com/office/drawing/2014/main" id="{C1456084-3904-9611-FB4D-3FF0A136BB49}"/>
                </a:ext>
              </a:extLst>
            </p:cNvPr>
            <p:cNvSpPr>
              <a:spLocks/>
            </p:cNvSpPr>
            <p:nvPr/>
          </p:nvSpPr>
          <p:spPr bwMode="auto">
            <a:xfrm>
              <a:off x="1835" y="3245"/>
              <a:ext cx="30" cy="120"/>
            </a:xfrm>
            <a:custGeom>
              <a:avLst/>
              <a:gdLst>
                <a:gd name="T0" fmla="*/ 92 w 92"/>
                <a:gd name="T1" fmla="*/ 336 h 360"/>
                <a:gd name="T2" fmla="*/ 92 w 92"/>
                <a:gd name="T3" fmla="*/ 333 h 360"/>
                <a:gd name="T4" fmla="*/ 55 w 92"/>
                <a:gd name="T5" fmla="*/ 303 h 360"/>
                <a:gd name="T6" fmla="*/ 35 w 92"/>
                <a:gd name="T7" fmla="*/ 266 h 360"/>
                <a:gd name="T8" fmla="*/ 25 w 92"/>
                <a:gd name="T9" fmla="*/ 219 h 360"/>
                <a:gd name="T10" fmla="*/ 25 w 92"/>
                <a:gd name="T11" fmla="*/ 166 h 360"/>
                <a:gd name="T12" fmla="*/ 32 w 92"/>
                <a:gd name="T13" fmla="*/ 116 h 360"/>
                <a:gd name="T14" fmla="*/ 40 w 92"/>
                <a:gd name="T15" fmla="*/ 67 h 360"/>
                <a:gd name="T16" fmla="*/ 42 w 92"/>
                <a:gd name="T17" fmla="*/ 30 h 360"/>
                <a:gd name="T18" fmla="*/ 35 w 92"/>
                <a:gd name="T19" fmla="*/ 0 h 360"/>
                <a:gd name="T20" fmla="*/ 16 w 92"/>
                <a:gd name="T21" fmla="*/ 13 h 360"/>
                <a:gd name="T22" fmla="*/ 16 w 92"/>
                <a:gd name="T23" fmla="*/ 30 h 360"/>
                <a:gd name="T24" fmla="*/ 12 w 92"/>
                <a:gd name="T25" fmla="*/ 67 h 360"/>
                <a:gd name="T26" fmla="*/ 6 w 92"/>
                <a:gd name="T27" fmla="*/ 109 h 360"/>
                <a:gd name="T28" fmla="*/ 0 w 92"/>
                <a:gd name="T29" fmla="*/ 166 h 360"/>
                <a:gd name="T30" fmla="*/ 0 w 92"/>
                <a:gd name="T31" fmla="*/ 219 h 360"/>
                <a:gd name="T32" fmla="*/ 9 w 92"/>
                <a:gd name="T33" fmla="*/ 273 h 360"/>
                <a:gd name="T34" fmla="*/ 35 w 92"/>
                <a:gd name="T35" fmla="*/ 323 h 360"/>
                <a:gd name="T36" fmla="*/ 79 w 92"/>
                <a:gd name="T37" fmla="*/ 360 h 360"/>
                <a:gd name="T38" fmla="*/ 79 w 92"/>
                <a:gd name="T39" fmla="*/ 356 h 360"/>
                <a:gd name="T40" fmla="*/ 92 w 92"/>
                <a:gd name="T41" fmla="*/ 33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360">
                  <a:moveTo>
                    <a:pt x="92" y="336"/>
                  </a:moveTo>
                  <a:lnTo>
                    <a:pt x="92" y="333"/>
                  </a:lnTo>
                  <a:lnTo>
                    <a:pt x="55" y="303"/>
                  </a:lnTo>
                  <a:lnTo>
                    <a:pt x="35" y="266"/>
                  </a:lnTo>
                  <a:lnTo>
                    <a:pt x="25" y="219"/>
                  </a:lnTo>
                  <a:lnTo>
                    <a:pt x="25" y="166"/>
                  </a:lnTo>
                  <a:lnTo>
                    <a:pt x="32" y="116"/>
                  </a:lnTo>
                  <a:lnTo>
                    <a:pt x="40" y="67"/>
                  </a:lnTo>
                  <a:lnTo>
                    <a:pt x="42" y="30"/>
                  </a:lnTo>
                  <a:lnTo>
                    <a:pt x="35" y="0"/>
                  </a:lnTo>
                  <a:lnTo>
                    <a:pt x="16" y="13"/>
                  </a:lnTo>
                  <a:lnTo>
                    <a:pt x="16" y="30"/>
                  </a:lnTo>
                  <a:lnTo>
                    <a:pt x="12" y="67"/>
                  </a:lnTo>
                  <a:lnTo>
                    <a:pt x="6" y="109"/>
                  </a:lnTo>
                  <a:lnTo>
                    <a:pt x="0" y="166"/>
                  </a:lnTo>
                  <a:lnTo>
                    <a:pt x="0" y="219"/>
                  </a:lnTo>
                  <a:lnTo>
                    <a:pt x="9" y="273"/>
                  </a:lnTo>
                  <a:lnTo>
                    <a:pt x="35" y="323"/>
                  </a:lnTo>
                  <a:lnTo>
                    <a:pt x="79" y="360"/>
                  </a:lnTo>
                  <a:lnTo>
                    <a:pt x="79" y="356"/>
                  </a:lnTo>
                  <a:lnTo>
                    <a:pt x="92" y="3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61" name="Freeform 461">
              <a:extLst>
                <a:ext uri="{FF2B5EF4-FFF2-40B4-BE49-F238E27FC236}">
                  <a16:creationId xmlns:a16="http://schemas.microsoft.com/office/drawing/2014/main" id="{50B0BBEB-02EA-54A6-B87B-FE5848C53C3A}"/>
                </a:ext>
              </a:extLst>
            </p:cNvPr>
            <p:cNvSpPr>
              <a:spLocks/>
            </p:cNvSpPr>
            <p:nvPr/>
          </p:nvSpPr>
          <p:spPr bwMode="auto">
            <a:xfrm>
              <a:off x="1861" y="3358"/>
              <a:ext cx="47" cy="64"/>
            </a:xfrm>
            <a:custGeom>
              <a:avLst/>
              <a:gdLst>
                <a:gd name="T0" fmla="*/ 142 w 142"/>
                <a:gd name="T1" fmla="*/ 193 h 193"/>
                <a:gd name="T2" fmla="*/ 137 w 142"/>
                <a:gd name="T3" fmla="*/ 166 h 193"/>
                <a:gd name="T4" fmla="*/ 102 w 142"/>
                <a:gd name="T5" fmla="*/ 166 h 193"/>
                <a:gd name="T6" fmla="*/ 80 w 142"/>
                <a:gd name="T7" fmla="*/ 156 h 193"/>
                <a:gd name="T8" fmla="*/ 60 w 142"/>
                <a:gd name="T9" fmla="*/ 133 h 193"/>
                <a:gd name="T10" fmla="*/ 50 w 142"/>
                <a:gd name="T11" fmla="*/ 106 h 193"/>
                <a:gd name="T12" fmla="*/ 40 w 142"/>
                <a:gd name="T13" fmla="*/ 73 h 193"/>
                <a:gd name="T14" fmla="*/ 33 w 142"/>
                <a:gd name="T15" fmla="*/ 43 h 193"/>
                <a:gd name="T16" fmla="*/ 26 w 142"/>
                <a:gd name="T17" fmla="*/ 20 h 193"/>
                <a:gd name="T18" fmla="*/ 13 w 142"/>
                <a:gd name="T19" fmla="*/ 0 h 193"/>
                <a:gd name="T20" fmla="*/ 0 w 142"/>
                <a:gd name="T21" fmla="*/ 20 h 193"/>
                <a:gd name="T22" fmla="*/ 0 w 142"/>
                <a:gd name="T23" fmla="*/ 26 h 193"/>
                <a:gd name="T24" fmla="*/ 6 w 142"/>
                <a:gd name="T25" fmla="*/ 49 h 193"/>
                <a:gd name="T26" fmla="*/ 13 w 142"/>
                <a:gd name="T27" fmla="*/ 79 h 193"/>
                <a:gd name="T28" fmla="*/ 23 w 142"/>
                <a:gd name="T29" fmla="*/ 113 h 193"/>
                <a:gd name="T30" fmla="*/ 40 w 142"/>
                <a:gd name="T31" fmla="*/ 146 h 193"/>
                <a:gd name="T32" fmla="*/ 60 w 142"/>
                <a:gd name="T33" fmla="*/ 176 h 193"/>
                <a:gd name="T34" fmla="*/ 97 w 142"/>
                <a:gd name="T35" fmla="*/ 193 h 193"/>
                <a:gd name="T36" fmla="*/ 142 w 142"/>
                <a:gd name="T37" fmla="*/ 193 h 193"/>
                <a:gd name="T38" fmla="*/ 137 w 142"/>
                <a:gd name="T39" fmla="*/ 166 h 193"/>
                <a:gd name="T40" fmla="*/ 142 w 142"/>
                <a:gd name="T4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93">
                  <a:moveTo>
                    <a:pt x="142" y="193"/>
                  </a:moveTo>
                  <a:lnTo>
                    <a:pt x="137" y="166"/>
                  </a:lnTo>
                  <a:lnTo>
                    <a:pt x="102" y="166"/>
                  </a:lnTo>
                  <a:lnTo>
                    <a:pt x="80" y="156"/>
                  </a:lnTo>
                  <a:lnTo>
                    <a:pt x="60" y="133"/>
                  </a:lnTo>
                  <a:lnTo>
                    <a:pt x="50" y="106"/>
                  </a:lnTo>
                  <a:lnTo>
                    <a:pt x="40" y="73"/>
                  </a:lnTo>
                  <a:lnTo>
                    <a:pt x="33" y="43"/>
                  </a:lnTo>
                  <a:lnTo>
                    <a:pt x="26" y="20"/>
                  </a:lnTo>
                  <a:lnTo>
                    <a:pt x="13" y="0"/>
                  </a:lnTo>
                  <a:lnTo>
                    <a:pt x="0" y="20"/>
                  </a:lnTo>
                  <a:lnTo>
                    <a:pt x="0" y="26"/>
                  </a:lnTo>
                  <a:lnTo>
                    <a:pt x="6" y="49"/>
                  </a:lnTo>
                  <a:lnTo>
                    <a:pt x="13" y="79"/>
                  </a:lnTo>
                  <a:lnTo>
                    <a:pt x="23" y="113"/>
                  </a:lnTo>
                  <a:lnTo>
                    <a:pt x="40" y="146"/>
                  </a:lnTo>
                  <a:lnTo>
                    <a:pt x="60" y="176"/>
                  </a:lnTo>
                  <a:lnTo>
                    <a:pt x="97" y="193"/>
                  </a:lnTo>
                  <a:lnTo>
                    <a:pt x="142" y="193"/>
                  </a:lnTo>
                  <a:lnTo>
                    <a:pt x="137" y="166"/>
                  </a:lnTo>
                  <a:lnTo>
                    <a:pt x="142" y="1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62" name="Freeform 462">
              <a:extLst>
                <a:ext uri="{FF2B5EF4-FFF2-40B4-BE49-F238E27FC236}">
                  <a16:creationId xmlns:a16="http://schemas.microsoft.com/office/drawing/2014/main" id="{6AD7FF80-AC36-55BB-B7DF-414015151302}"/>
                </a:ext>
              </a:extLst>
            </p:cNvPr>
            <p:cNvSpPr>
              <a:spLocks/>
            </p:cNvSpPr>
            <p:nvPr/>
          </p:nvSpPr>
          <p:spPr bwMode="auto">
            <a:xfrm>
              <a:off x="1890" y="3413"/>
              <a:ext cx="33" cy="100"/>
            </a:xfrm>
            <a:custGeom>
              <a:avLst/>
              <a:gdLst>
                <a:gd name="T0" fmla="*/ 99 w 99"/>
                <a:gd name="T1" fmla="*/ 279 h 299"/>
                <a:gd name="T2" fmla="*/ 75 w 99"/>
                <a:gd name="T3" fmla="*/ 252 h 299"/>
                <a:gd name="T4" fmla="*/ 59 w 99"/>
                <a:gd name="T5" fmla="*/ 216 h 299"/>
                <a:gd name="T6" fmla="*/ 43 w 99"/>
                <a:gd name="T7" fmla="*/ 176 h 299"/>
                <a:gd name="T8" fmla="*/ 30 w 99"/>
                <a:gd name="T9" fmla="*/ 130 h 299"/>
                <a:gd name="T10" fmla="*/ 25 w 99"/>
                <a:gd name="T11" fmla="*/ 89 h 299"/>
                <a:gd name="T12" fmla="*/ 30 w 99"/>
                <a:gd name="T13" fmla="*/ 56 h 299"/>
                <a:gd name="T14" fmla="*/ 40 w 99"/>
                <a:gd name="T15" fmla="*/ 36 h 299"/>
                <a:gd name="T16" fmla="*/ 55 w 99"/>
                <a:gd name="T17" fmla="*/ 26 h 299"/>
                <a:gd name="T18" fmla="*/ 49 w 99"/>
                <a:gd name="T19" fmla="*/ 0 h 299"/>
                <a:gd name="T20" fmla="*/ 20 w 99"/>
                <a:gd name="T21" fmla="*/ 16 h 299"/>
                <a:gd name="T22" fmla="*/ 3 w 99"/>
                <a:gd name="T23" fmla="*/ 49 h 299"/>
                <a:gd name="T24" fmla="*/ 0 w 99"/>
                <a:gd name="T25" fmla="*/ 89 h 299"/>
                <a:gd name="T26" fmla="*/ 3 w 99"/>
                <a:gd name="T27" fmla="*/ 136 h 299"/>
                <a:gd name="T28" fmla="*/ 15 w 99"/>
                <a:gd name="T29" fmla="*/ 183 h 299"/>
                <a:gd name="T30" fmla="*/ 32 w 99"/>
                <a:gd name="T31" fmla="*/ 229 h 299"/>
                <a:gd name="T32" fmla="*/ 55 w 99"/>
                <a:gd name="T33" fmla="*/ 265 h 299"/>
                <a:gd name="T34" fmla="*/ 79 w 99"/>
                <a:gd name="T35" fmla="*/ 299 h 299"/>
                <a:gd name="T36" fmla="*/ 99 w 99"/>
                <a:gd name="T37" fmla="*/ 27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299">
                  <a:moveTo>
                    <a:pt x="99" y="279"/>
                  </a:moveTo>
                  <a:lnTo>
                    <a:pt x="75" y="252"/>
                  </a:lnTo>
                  <a:lnTo>
                    <a:pt x="59" y="216"/>
                  </a:lnTo>
                  <a:lnTo>
                    <a:pt x="43" y="176"/>
                  </a:lnTo>
                  <a:lnTo>
                    <a:pt x="30" y="130"/>
                  </a:lnTo>
                  <a:lnTo>
                    <a:pt x="25" y="89"/>
                  </a:lnTo>
                  <a:lnTo>
                    <a:pt x="30" y="56"/>
                  </a:lnTo>
                  <a:lnTo>
                    <a:pt x="40" y="36"/>
                  </a:lnTo>
                  <a:lnTo>
                    <a:pt x="55" y="26"/>
                  </a:lnTo>
                  <a:lnTo>
                    <a:pt x="49" y="0"/>
                  </a:lnTo>
                  <a:lnTo>
                    <a:pt x="20" y="16"/>
                  </a:lnTo>
                  <a:lnTo>
                    <a:pt x="3" y="49"/>
                  </a:lnTo>
                  <a:lnTo>
                    <a:pt x="0" y="89"/>
                  </a:lnTo>
                  <a:lnTo>
                    <a:pt x="3" y="136"/>
                  </a:lnTo>
                  <a:lnTo>
                    <a:pt x="15" y="183"/>
                  </a:lnTo>
                  <a:lnTo>
                    <a:pt x="32" y="229"/>
                  </a:lnTo>
                  <a:lnTo>
                    <a:pt x="55" y="265"/>
                  </a:lnTo>
                  <a:lnTo>
                    <a:pt x="79" y="299"/>
                  </a:lnTo>
                  <a:lnTo>
                    <a:pt x="99" y="2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63" name="Freeform 463">
              <a:extLst>
                <a:ext uri="{FF2B5EF4-FFF2-40B4-BE49-F238E27FC236}">
                  <a16:creationId xmlns:a16="http://schemas.microsoft.com/office/drawing/2014/main" id="{D6DF5516-9546-B0D7-670D-AC3D3DBC8B15}"/>
                </a:ext>
              </a:extLst>
            </p:cNvPr>
            <p:cNvSpPr>
              <a:spLocks/>
            </p:cNvSpPr>
            <p:nvPr/>
          </p:nvSpPr>
          <p:spPr bwMode="auto">
            <a:xfrm>
              <a:off x="1917" y="3506"/>
              <a:ext cx="58" cy="75"/>
            </a:xfrm>
            <a:custGeom>
              <a:avLst/>
              <a:gdLst>
                <a:gd name="T0" fmla="*/ 176 w 176"/>
                <a:gd name="T1" fmla="*/ 213 h 225"/>
                <a:gd name="T2" fmla="*/ 172 w 176"/>
                <a:gd name="T3" fmla="*/ 213 h 225"/>
                <a:gd name="T4" fmla="*/ 150 w 176"/>
                <a:gd name="T5" fmla="*/ 169 h 225"/>
                <a:gd name="T6" fmla="*/ 133 w 176"/>
                <a:gd name="T7" fmla="*/ 136 h 225"/>
                <a:gd name="T8" fmla="*/ 122 w 176"/>
                <a:gd name="T9" fmla="*/ 112 h 225"/>
                <a:gd name="T10" fmla="*/ 107 w 176"/>
                <a:gd name="T11" fmla="*/ 92 h 225"/>
                <a:gd name="T12" fmla="*/ 93 w 176"/>
                <a:gd name="T13" fmla="*/ 72 h 225"/>
                <a:gd name="T14" fmla="*/ 77 w 176"/>
                <a:gd name="T15" fmla="*/ 52 h 225"/>
                <a:gd name="T16" fmla="*/ 53 w 176"/>
                <a:gd name="T17" fmla="*/ 29 h 225"/>
                <a:gd name="T18" fmla="*/ 20 w 176"/>
                <a:gd name="T19" fmla="*/ 0 h 225"/>
                <a:gd name="T20" fmla="*/ 0 w 176"/>
                <a:gd name="T21" fmla="*/ 20 h 225"/>
                <a:gd name="T22" fmla="*/ 33 w 176"/>
                <a:gd name="T23" fmla="*/ 49 h 225"/>
                <a:gd name="T24" fmla="*/ 57 w 176"/>
                <a:gd name="T25" fmla="*/ 72 h 225"/>
                <a:gd name="T26" fmla="*/ 73 w 176"/>
                <a:gd name="T27" fmla="*/ 92 h 225"/>
                <a:gd name="T28" fmla="*/ 87 w 176"/>
                <a:gd name="T29" fmla="*/ 106 h 225"/>
                <a:gd name="T30" fmla="*/ 97 w 176"/>
                <a:gd name="T31" fmla="*/ 126 h 225"/>
                <a:gd name="T32" fmla="*/ 107 w 176"/>
                <a:gd name="T33" fmla="*/ 149 h 225"/>
                <a:gd name="T34" fmla="*/ 130 w 176"/>
                <a:gd name="T35" fmla="*/ 183 h 225"/>
                <a:gd name="T36" fmla="*/ 153 w 176"/>
                <a:gd name="T37" fmla="*/ 225 h 225"/>
                <a:gd name="T38" fmla="*/ 150 w 176"/>
                <a:gd name="T39" fmla="*/ 225 h 225"/>
                <a:gd name="T40" fmla="*/ 176 w 176"/>
                <a:gd name="T41" fmla="*/ 21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225">
                  <a:moveTo>
                    <a:pt x="176" y="213"/>
                  </a:moveTo>
                  <a:lnTo>
                    <a:pt x="172" y="213"/>
                  </a:lnTo>
                  <a:lnTo>
                    <a:pt x="150" y="169"/>
                  </a:lnTo>
                  <a:lnTo>
                    <a:pt x="133" y="136"/>
                  </a:lnTo>
                  <a:lnTo>
                    <a:pt x="122" y="112"/>
                  </a:lnTo>
                  <a:lnTo>
                    <a:pt x="107" y="92"/>
                  </a:lnTo>
                  <a:lnTo>
                    <a:pt x="93" y="72"/>
                  </a:lnTo>
                  <a:lnTo>
                    <a:pt x="77" y="52"/>
                  </a:lnTo>
                  <a:lnTo>
                    <a:pt x="53" y="29"/>
                  </a:lnTo>
                  <a:lnTo>
                    <a:pt x="20" y="0"/>
                  </a:lnTo>
                  <a:lnTo>
                    <a:pt x="0" y="20"/>
                  </a:lnTo>
                  <a:lnTo>
                    <a:pt x="33" y="49"/>
                  </a:lnTo>
                  <a:lnTo>
                    <a:pt x="57" y="72"/>
                  </a:lnTo>
                  <a:lnTo>
                    <a:pt x="73" y="92"/>
                  </a:lnTo>
                  <a:lnTo>
                    <a:pt x="87" y="106"/>
                  </a:lnTo>
                  <a:lnTo>
                    <a:pt x="97" y="126"/>
                  </a:lnTo>
                  <a:lnTo>
                    <a:pt x="107" y="149"/>
                  </a:lnTo>
                  <a:lnTo>
                    <a:pt x="130" y="183"/>
                  </a:lnTo>
                  <a:lnTo>
                    <a:pt x="153" y="225"/>
                  </a:lnTo>
                  <a:lnTo>
                    <a:pt x="150" y="225"/>
                  </a:lnTo>
                  <a:lnTo>
                    <a:pt x="176"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64" name="Freeform 464">
              <a:extLst>
                <a:ext uri="{FF2B5EF4-FFF2-40B4-BE49-F238E27FC236}">
                  <a16:creationId xmlns:a16="http://schemas.microsoft.com/office/drawing/2014/main" id="{6E13C5B7-7A21-4236-69DC-135FE08A2D31}"/>
                </a:ext>
              </a:extLst>
            </p:cNvPr>
            <p:cNvSpPr>
              <a:spLocks/>
            </p:cNvSpPr>
            <p:nvPr/>
          </p:nvSpPr>
          <p:spPr bwMode="auto">
            <a:xfrm>
              <a:off x="1966" y="3577"/>
              <a:ext cx="69" cy="39"/>
            </a:xfrm>
            <a:custGeom>
              <a:avLst/>
              <a:gdLst>
                <a:gd name="T0" fmla="*/ 206 w 206"/>
                <a:gd name="T1" fmla="*/ 100 h 116"/>
                <a:gd name="T2" fmla="*/ 193 w 206"/>
                <a:gd name="T3" fmla="*/ 89 h 116"/>
                <a:gd name="T4" fmla="*/ 173 w 206"/>
                <a:gd name="T5" fmla="*/ 89 h 116"/>
                <a:gd name="T6" fmla="*/ 146 w 206"/>
                <a:gd name="T7" fmla="*/ 82 h 116"/>
                <a:gd name="T8" fmla="*/ 123 w 206"/>
                <a:gd name="T9" fmla="*/ 73 h 116"/>
                <a:gd name="T10" fmla="*/ 96 w 206"/>
                <a:gd name="T11" fmla="*/ 63 h 116"/>
                <a:gd name="T12" fmla="*/ 69 w 206"/>
                <a:gd name="T13" fmla="*/ 46 h 116"/>
                <a:gd name="T14" fmla="*/ 52 w 206"/>
                <a:gd name="T15" fmla="*/ 30 h 116"/>
                <a:gd name="T16" fmla="*/ 36 w 206"/>
                <a:gd name="T17" fmla="*/ 13 h 116"/>
                <a:gd name="T18" fmla="*/ 27 w 206"/>
                <a:gd name="T19" fmla="*/ 0 h 116"/>
                <a:gd name="T20" fmla="*/ 0 w 206"/>
                <a:gd name="T21" fmla="*/ 13 h 116"/>
                <a:gd name="T22" fmla="*/ 16 w 206"/>
                <a:gd name="T23" fmla="*/ 33 h 116"/>
                <a:gd name="T24" fmla="*/ 32 w 206"/>
                <a:gd name="T25" fmla="*/ 50 h 116"/>
                <a:gd name="T26" fmla="*/ 56 w 206"/>
                <a:gd name="T27" fmla="*/ 65 h 116"/>
                <a:gd name="T28" fmla="*/ 84 w 206"/>
                <a:gd name="T29" fmla="*/ 82 h 116"/>
                <a:gd name="T30" fmla="*/ 109 w 206"/>
                <a:gd name="T31" fmla="*/ 100 h 116"/>
                <a:gd name="T32" fmla="*/ 139 w 206"/>
                <a:gd name="T33" fmla="*/ 109 h 116"/>
                <a:gd name="T34" fmla="*/ 166 w 206"/>
                <a:gd name="T35" fmla="*/ 116 h 116"/>
                <a:gd name="T36" fmla="*/ 193 w 206"/>
                <a:gd name="T37" fmla="*/ 116 h 116"/>
                <a:gd name="T38" fmla="*/ 179 w 206"/>
                <a:gd name="T39" fmla="*/ 106 h 116"/>
                <a:gd name="T40" fmla="*/ 206 w 206"/>
                <a:gd name="T41" fmla="*/ 100 h 116"/>
                <a:gd name="T42" fmla="*/ 203 w 206"/>
                <a:gd name="T43" fmla="*/ 89 h 116"/>
                <a:gd name="T44" fmla="*/ 193 w 206"/>
                <a:gd name="T45" fmla="*/ 89 h 116"/>
                <a:gd name="T46" fmla="*/ 206 w 206"/>
                <a:gd name="T47" fmla="*/ 10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6" h="116">
                  <a:moveTo>
                    <a:pt x="206" y="100"/>
                  </a:moveTo>
                  <a:lnTo>
                    <a:pt x="193" y="89"/>
                  </a:lnTo>
                  <a:lnTo>
                    <a:pt x="173" y="89"/>
                  </a:lnTo>
                  <a:lnTo>
                    <a:pt x="146" y="82"/>
                  </a:lnTo>
                  <a:lnTo>
                    <a:pt x="123" y="73"/>
                  </a:lnTo>
                  <a:lnTo>
                    <a:pt x="96" y="63"/>
                  </a:lnTo>
                  <a:lnTo>
                    <a:pt x="69" y="46"/>
                  </a:lnTo>
                  <a:lnTo>
                    <a:pt x="52" y="30"/>
                  </a:lnTo>
                  <a:lnTo>
                    <a:pt x="36" y="13"/>
                  </a:lnTo>
                  <a:lnTo>
                    <a:pt x="27" y="0"/>
                  </a:lnTo>
                  <a:lnTo>
                    <a:pt x="0" y="13"/>
                  </a:lnTo>
                  <a:lnTo>
                    <a:pt x="16" y="33"/>
                  </a:lnTo>
                  <a:lnTo>
                    <a:pt x="32" y="50"/>
                  </a:lnTo>
                  <a:lnTo>
                    <a:pt x="56" y="65"/>
                  </a:lnTo>
                  <a:lnTo>
                    <a:pt x="84" y="82"/>
                  </a:lnTo>
                  <a:lnTo>
                    <a:pt x="109" y="100"/>
                  </a:lnTo>
                  <a:lnTo>
                    <a:pt x="139" y="109"/>
                  </a:lnTo>
                  <a:lnTo>
                    <a:pt x="166" y="116"/>
                  </a:lnTo>
                  <a:lnTo>
                    <a:pt x="193" y="116"/>
                  </a:lnTo>
                  <a:lnTo>
                    <a:pt x="179" y="106"/>
                  </a:lnTo>
                  <a:lnTo>
                    <a:pt x="206" y="100"/>
                  </a:lnTo>
                  <a:lnTo>
                    <a:pt x="203" y="89"/>
                  </a:lnTo>
                  <a:lnTo>
                    <a:pt x="193" y="89"/>
                  </a:lnTo>
                  <a:lnTo>
                    <a:pt x="206"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65" name="Freeform 465">
              <a:extLst>
                <a:ext uri="{FF2B5EF4-FFF2-40B4-BE49-F238E27FC236}">
                  <a16:creationId xmlns:a16="http://schemas.microsoft.com/office/drawing/2014/main" id="{73630306-DB39-873B-94FA-0578736F041D}"/>
                </a:ext>
              </a:extLst>
            </p:cNvPr>
            <p:cNvSpPr>
              <a:spLocks/>
            </p:cNvSpPr>
            <p:nvPr/>
          </p:nvSpPr>
          <p:spPr bwMode="auto">
            <a:xfrm>
              <a:off x="2026" y="3611"/>
              <a:ext cx="62" cy="22"/>
            </a:xfrm>
            <a:custGeom>
              <a:avLst/>
              <a:gdLst>
                <a:gd name="T0" fmla="*/ 186 w 186"/>
                <a:gd name="T1" fmla="*/ 46 h 66"/>
                <a:gd name="T2" fmla="*/ 156 w 186"/>
                <a:gd name="T3" fmla="*/ 29 h 66"/>
                <a:gd name="T4" fmla="*/ 130 w 186"/>
                <a:gd name="T5" fmla="*/ 23 h 66"/>
                <a:gd name="T6" fmla="*/ 103 w 186"/>
                <a:gd name="T7" fmla="*/ 19 h 66"/>
                <a:gd name="T8" fmla="*/ 77 w 186"/>
                <a:gd name="T9" fmla="*/ 16 h 66"/>
                <a:gd name="T10" fmla="*/ 54 w 186"/>
                <a:gd name="T11" fmla="*/ 16 h 66"/>
                <a:gd name="T12" fmla="*/ 43 w 186"/>
                <a:gd name="T13" fmla="*/ 12 h 66"/>
                <a:gd name="T14" fmla="*/ 34 w 186"/>
                <a:gd name="T15" fmla="*/ 7 h 66"/>
                <a:gd name="T16" fmla="*/ 26 w 186"/>
                <a:gd name="T17" fmla="*/ 0 h 66"/>
                <a:gd name="T18" fmla="*/ 0 w 186"/>
                <a:gd name="T19" fmla="*/ 7 h 66"/>
                <a:gd name="T20" fmla="*/ 14 w 186"/>
                <a:gd name="T21" fmla="*/ 27 h 66"/>
                <a:gd name="T22" fmla="*/ 30 w 186"/>
                <a:gd name="T23" fmla="*/ 39 h 66"/>
                <a:gd name="T24" fmla="*/ 54 w 186"/>
                <a:gd name="T25" fmla="*/ 42 h 66"/>
                <a:gd name="T26" fmla="*/ 77 w 186"/>
                <a:gd name="T27" fmla="*/ 42 h 66"/>
                <a:gd name="T28" fmla="*/ 96 w 186"/>
                <a:gd name="T29" fmla="*/ 46 h 66"/>
                <a:gd name="T30" fmla="*/ 123 w 186"/>
                <a:gd name="T31" fmla="*/ 49 h 66"/>
                <a:gd name="T32" fmla="*/ 150 w 186"/>
                <a:gd name="T33" fmla="*/ 56 h 66"/>
                <a:gd name="T34" fmla="*/ 173 w 186"/>
                <a:gd name="T35" fmla="*/ 66 h 66"/>
                <a:gd name="T36" fmla="*/ 186 w 186"/>
                <a:gd name="T37"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66">
                  <a:moveTo>
                    <a:pt x="186" y="46"/>
                  </a:moveTo>
                  <a:lnTo>
                    <a:pt x="156" y="29"/>
                  </a:lnTo>
                  <a:lnTo>
                    <a:pt x="130" y="23"/>
                  </a:lnTo>
                  <a:lnTo>
                    <a:pt x="103" y="19"/>
                  </a:lnTo>
                  <a:lnTo>
                    <a:pt x="77" y="16"/>
                  </a:lnTo>
                  <a:lnTo>
                    <a:pt x="54" y="16"/>
                  </a:lnTo>
                  <a:lnTo>
                    <a:pt x="43" y="12"/>
                  </a:lnTo>
                  <a:lnTo>
                    <a:pt x="34" y="7"/>
                  </a:lnTo>
                  <a:lnTo>
                    <a:pt x="26" y="0"/>
                  </a:lnTo>
                  <a:lnTo>
                    <a:pt x="0" y="7"/>
                  </a:lnTo>
                  <a:lnTo>
                    <a:pt x="14" y="27"/>
                  </a:lnTo>
                  <a:lnTo>
                    <a:pt x="30" y="39"/>
                  </a:lnTo>
                  <a:lnTo>
                    <a:pt x="54" y="42"/>
                  </a:lnTo>
                  <a:lnTo>
                    <a:pt x="77" y="42"/>
                  </a:lnTo>
                  <a:lnTo>
                    <a:pt x="96" y="46"/>
                  </a:lnTo>
                  <a:lnTo>
                    <a:pt x="123" y="49"/>
                  </a:lnTo>
                  <a:lnTo>
                    <a:pt x="150" y="56"/>
                  </a:lnTo>
                  <a:lnTo>
                    <a:pt x="173" y="66"/>
                  </a:lnTo>
                  <a:lnTo>
                    <a:pt x="186"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66" name="Freeform 466">
              <a:extLst>
                <a:ext uri="{FF2B5EF4-FFF2-40B4-BE49-F238E27FC236}">
                  <a16:creationId xmlns:a16="http://schemas.microsoft.com/office/drawing/2014/main" id="{A2AA8A05-948B-0C7C-0CE4-9C462BB8C44F}"/>
                </a:ext>
              </a:extLst>
            </p:cNvPr>
            <p:cNvSpPr>
              <a:spLocks/>
            </p:cNvSpPr>
            <p:nvPr/>
          </p:nvSpPr>
          <p:spPr bwMode="auto">
            <a:xfrm>
              <a:off x="2084" y="3626"/>
              <a:ext cx="22" cy="10"/>
            </a:xfrm>
            <a:custGeom>
              <a:avLst/>
              <a:gdLst>
                <a:gd name="T0" fmla="*/ 67 w 67"/>
                <a:gd name="T1" fmla="*/ 0 h 29"/>
                <a:gd name="T2" fmla="*/ 50 w 67"/>
                <a:gd name="T3" fmla="*/ 0 h 29"/>
                <a:gd name="T4" fmla="*/ 33 w 67"/>
                <a:gd name="T5" fmla="*/ 3 h 29"/>
                <a:gd name="T6" fmla="*/ 25 w 67"/>
                <a:gd name="T7" fmla="*/ 0 h 29"/>
                <a:gd name="T8" fmla="*/ 13 w 67"/>
                <a:gd name="T9" fmla="*/ 0 h 29"/>
                <a:gd name="T10" fmla="*/ 0 w 67"/>
                <a:gd name="T11" fmla="*/ 20 h 29"/>
                <a:gd name="T12" fmla="*/ 17 w 67"/>
                <a:gd name="T13" fmla="*/ 25 h 29"/>
                <a:gd name="T14" fmla="*/ 33 w 67"/>
                <a:gd name="T15" fmla="*/ 29 h 29"/>
                <a:gd name="T16" fmla="*/ 50 w 67"/>
                <a:gd name="T17" fmla="*/ 25 h 29"/>
                <a:gd name="T18" fmla="*/ 67 w 67"/>
                <a:gd name="T19" fmla="*/ 25 h 29"/>
                <a:gd name="T20" fmla="*/ 67 w 67"/>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29">
                  <a:moveTo>
                    <a:pt x="67" y="0"/>
                  </a:moveTo>
                  <a:lnTo>
                    <a:pt x="50" y="0"/>
                  </a:lnTo>
                  <a:lnTo>
                    <a:pt x="33" y="3"/>
                  </a:lnTo>
                  <a:lnTo>
                    <a:pt x="25" y="0"/>
                  </a:lnTo>
                  <a:lnTo>
                    <a:pt x="13" y="0"/>
                  </a:lnTo>
                  <a:lnTo>
                    <a:pt x="0" y="20"/>
                  </a:lnTo>
                  <a:lnTo>
                    <a:pt x="17" y="25"/>
                  </a:lnTo>
                  <a:lnTo>
                    <a:pt x="33" y="29"/>
                  </a:lnTo>
                  <a:lnTo>
                    <a:pt x="50" y="25"/>
                  </a:lnTo>
                  <a:lnTo>
                    <a:pt x="67" y="25"/>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67" name="Freeform 467">
              <a:extLst>
                <a:ext uri="{FF2B5EF4-FFF2-40B4-BE49-F238E27FC236}">
                  <a16:creationId xmlns:a16="http://schemas.microsoft.com/office/drawing/2014/main" id="{852A24AC-E094-B1B1-D97C-34C5EE2964E2}"/>
                </a:ext>
              </a:extLst>
            </p:cNvPr>
            <p:cNvSpPr>
              <a:spLocks/>
            </p:cNvSpPr>
            <p:nvPr/>
          </p:nvSpPr>
          <p:spPr bwMode="auto">
            <a:xfrm>
              <a:off x="2106" y="3614"/>
              <a:ext cx="143" cy="23"/>
            </a:xfrm>
            <a:custGeom>
              <a:avLst/>
              <a:gdLst>
                <a:gd name="T0" fmla="*/ 415 w 429"/>
                <a:gd name="T1" fmla="*/ 0 h 69"/>
                <a:gd name="T2" fmla="*/ 365 w 429"/>
                <a:gd name="T3" fmla="*/ 20 h 69"/>
                <a:gd name="T4" fmla="*/ 316 w 429"/>
                <a:gd name="T5" fmla="*/ 33 h 69"/>
                <a:gd name="T6" fmla="*/ 268 w 429"/>
                <a:gd name="T7" fmla="*/ 40 h 69"/>
                <a:gd name="T8" fmla="*/ 219 w 429"/>
                <a:gd name="T9" fmla="*/ 43 h 69"/>
                <a:gd name="T10" fmla="*/ 166 w 429"/>
                <a:gd name="T11" fmla="*/ 43 h 69"/>
                <a:gd name="T12" fmla="*/ 112 w 429"/>
                <a:gd name="T13" fmla="*/ 40 h 69"/>
                <a:gd name="T14" fmla="*/ 59 w 429"/>
                <a:gd name="T15" fmla="*/ 37 h 69"/>
                <a:gd name="T16" fmla="*/ 0 w 429"/>
                <a:gd name="T17" fmla="*/ 37 h 69"/>
                <a:gd name="T18" fmla="*/ 0 w 429"/>
                <a:gd name="T19" fmla="*/ 62 h 69"/>
                <a:gd name="T20" fmla="*/ 59 w 429"/>
                <a:gd name="T21" fmla="*/ 62 h 69"/>
                <a:gd name="T22" fmla="*/ 112 w 429"/>
                <a:gd name="T23" fmla="*/ 66 h 69"/>
                <a:gd name="T24" fmla="*/ 166 w 429"/>
                <a:gd name="T25" fmla="*/ 69 h 69"/>
                <a:gd name="T26" fmla="*/ 219 w 429"/>
                <a:gd name="T27" fmla="*/ 69 h 69"/>
                <a:gd name="T28" fmla="*/ 268 w 429"/>
                <a:gd name="T29" fmla="*/ 66 h 69"/>
                <a:gd name="T30" fmla="*/ 322 w 429"/>
                <a:gd name="T31" fmla="*/ 60 h 69"/>
                <a:gd name="T32" fmla="*/ 372 w 429"/>
                <a:gd name="T33" fmla="*/ 46 h 69"/>
                <a:gd name="T34" fmla="*/ 429 w 429"/>
                <a:gd name="T35" fmla="*/ 27 h 69"/>
                <a:gd name="T36" fmla="*/ 415 w 429"/>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9" h="69">
                  <a:moveTo>
                    <a:pt x="415" y="0"/>
                  </a:moveTo>
                  <a:lnTo>
                    <a:pt x="365" y="20"/>
                  </a:lnTo>
                  <a:lnTo>
                    <a:pt x="316" y="33"/>
                  </a:lnTo>
                  <a:lnTo>
                    <a:pt x="268" y="40"/>
                  </a:lnTo>
                  <a:lnTo>
                    <a:pt x="219" y="43"/>
                  </a:lnTo>
                  <a:lnTo>
                    <a:pt x="166" y="43"/>
                  </a:lnTo>
                  <a:lnTo>
                    <a:pt x="112" y="40"/>
                  </a:lnTo>
                  <a:lnTo>
                    <a:pt x="59" y="37"/>
                  </a:lnTo>
                  <a:lnTo>
                    <a:pt x="0" y="37"/>
                  </a:lnTo>
                  <a:lnTo>
                    <a:pt x="0" y="62"/>
                  </a:lnTo>
                  <a:lnTo>
                    <a:pt x="59" y="62"/>
                  </a:lnTo>
                  <a:lnTo>
                    <a:pt x="112" y="66"/>
                  </a:lnTo>
                  <a:lnTo>
                    <a:pt x="166" y="69"/>
                  </a:lnTo>
                  <a:lnTo>
                    <a:pt x="219" y="69"/>
                  </a:lnTo>
                  <a:lnTo>
                    <a:pt x="268" y="66"/>
                  </a:lnTo>
                  <a:lnTo>
                    <a:pt x="322" y="60"/>
                  </a:lnTo>
                  <a:lnTo>
                    <a:pt x="372" y="46"/>
                  </a:lnTo>
                  <a:lnTo>
                    <a:pt x="429" y="27"/>
                  </a:lnTo>
                  <a:lnTo>
                    <a:pt x="4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68" name="Freeform 468">
              <a:extLst>
                <a:ext uri="{FF2B5EF4-FFF2-40B4-BE49-F238E27FC236}">
                  <a16:creationId xmlns:a16="http://schemas.microsoft.com/office/drawing/2014/main" id="{A04C509F-A355-598F-6CB1-45621457F4BD}"/>
                </a:ext>
              </a:extLst>
            </p:cNvPr>
            <p:cNvSpPr>
              <a:spLocks/>
            </p:cNvSpPr>
            <p:nvPr/>
          </p:nvSpPr>
          <p:spPr bwMode="auto">
            <a:xfrm>
              <a:off x="2245" y="3611"/>
              <a:ext cx="167" cy="30"/>
            </a:xfrm>
            <a:custGeom>
              <a:avLst/>
              <a:gdLst>
                <a:gd name="T0" fmla="*/ 496 w 502"/>
                <a:gd name="T1" fmla="*/ 40 h 90"/>
                <a:gd name="T2" fmla="*/ 390 w 502"/>
                <a:gd name="T3" fmla="*/ 60 h 90"/>
                <a:gd name="T4" fmla="*/ 300 w 502"/>
                <a:gd name="T5" fmla="*/ 64 h 90"/>
                <a:gd name="T6" fmla="*/ 230 w 502"/>
                <a:gd name="T7" fmla="*/ 54 h 90"/>
                <a:gd name="T8" fmla="*/ 171 w 502"/>
                <a:gd name="T9" fmla="*/ 37 h 90"/>
                <a:gd name="T10" fmla="*/ 119 w 502"/>
                <a:gd name="T11" fmla="*/ 21 h 90"/>
                <a:gd name="T12" fmla="*/ 77 w 502"/>
                <a:gd name="T13" fmla="*/ 7 h 90"/>
                <a:gd name="T14" fmla="*/ 40 w 502"/>
                <a:gd name="T15" fmla="*/ 0 h 90"/>
                <a:gd name="T16" fmla="*/ 0 w 502"/>
                <a:gd name="T17" fmla="*/ 7 h 90"/>
                <a:gd name="T18" fmla="*/ 14 w 502"/>
                <a:gd name="T19" fmla="*/ 34 h 90"/>
                <a:gd name="T20" fmla="*/ 40 w 502"/>
                <a:gd name="T21" fmla="*/ 27 h 90"/>
                <a:gd name="T22" fmla="*/ 70 w 502"/>
                <a:gd name="T23" fmla="*/ 34 h 90"/>
                <a:gd name="T24" fmla="*/ 114 w 502"/>
                <a:gd name="T25" fmla="*/ 47 h 90"/>
                <a:gd name="T26" fmla="*/ 163 w 502"/>
                <a:gd name="T27" fmla="*/ 64 h 90"/>
                <a:gd name="T28" fmla="*/ 223 w 502"/>
                <a:gd name="T29" fmla="*/ 79 h 90"/>
                <a:gd name="T30" fmla="*/ 300 w 502"/>
                <a:gd name="T31" fmla="*/ 90 h 90"/>
                <a:gd name="T32" fmla="*/ 390 w 502"/>
                <a:gd name="T33" fmla="*/ 87 h 90"/>
                <a:gd name="T34" fmla="*/ 502 w 502"/>
                <a:gd name="T35" fmla="*/ 67 h 90"/>
                <a:gd name="T36" fmla="*/ 496 w 502"/>
                <a:gd name="T37" fmla="*/ 4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2" h="90">
                  <a:moveTo>
                    <a:pt x="496" y="40"/>
                  </a:moveTo>
                  <a:lnTo>
                    <a:pt x="390" y="60"/>
                  </a:lnTo>
                  <a:lnTo>
                    <a:pt x="300" y="64"/>
                  </a:lnTo>
                  <a:lnTo>
                    <a:pt x="230" y="54"/>
                  </a:lnTo>
                  <a:lnTo>
                    <a:pt x="171" y="37"/>
                  </a:lnTo>
                  <a:lnTo>
                    <a:pt x="119" y="21"/>
                  </a:lnTo>
                  <a:lnTo>
                    <a:pt x="77" y="7"/>
                  </a:lnTo>
                  <a:lnTo>
                    <a:pt x="40" y="0"/>
                  </a:lnTo>
                  <a:lnTo>
                    <a:pt x="0" y="7"/>
                  </a:lnTo>
                  <a:lnTo>
                    <a:pt x="14" y="34"/>
                  </a:lnTo>
                  <a:lnTo>
                    <a:pt x="40" y="27"/>
                  </a:lnTo>
                  <a:lnTo>
                    <a:pt x="70" y="34"/>
                  </a:lnTo>
                  <a:lnTo>
                    <a:pt x="114" y="47"/>
                  </a:lnTo>
                  <a:lnTo>
                    <a:pt x="163" y="64"/>
                  </a:lnTo>
                  <a:lnTo>
                    <a:pt x="223" y="79"/>
                  </a:lnTo>
                  <a:lnTo>
                    <a:pt x="300" y="90"/>
                  </a:lnTo>
                  <a:lnTo>
                    <a:pt x="390" y="87"/>
                  </a:lnTo>
                  <a:lnTo>
                    <a:pt x="502" y="67"/>
                  </a:lnTo>
                  <a:lnTo>
                    <a:pt x="496"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69" name="Freeform 469">
              <a:extLst>
                <a:ext uri="{FF2B5EF4-FFF2-40B4-BE49-F238E27FC236}">
                  <a16:creationId xmlns:a16="http://schemas.microsoft.com/office/drawing/2014/main" id="{EDF5D97A-97F3-D175-F64C-D2C2D7D4BDE3}"/>
                </a:ext>
              </a:extLst>
            </p:cNvPr>
            <p:cNvSpPr>
              <a:spLocks/>
            </p:cNvSpPr>
            <p:nvPr/>
          </p:nvSpPr>
          <p:spPr bwMode="auto">
            <a:xfrm>
              <a:off x="2410" y="3562"/>
              <a:ext cx="209" cy="72"/>
            </a:xfrm>
            <a:custGeom>
              <a:avLst/>
              <a:gdLst>
                <a:gd name="T0" fmla="*/ 626 w 626"/>
                <a:gd name="T1" fmla="*/ 7 h 216"/>
                <a:gd name="T2" fmla="*/ 599 w 626"/>
                <a:gd name="T3" fmla="*/ 0 h 216"/>
                <a:gd name="T4" fmla="*/ 586 w 626"/>
                <a:gd name="T5" fmla="*/ 37 h 216"/>
                <a:gd name="T6" fmla="*/ 569 w 626"/>
                <a:gd name="T7" fmla="*/ 73 h 216"/>
                <a:gd name="T8" fmla="*/ 546 w 626"/>
                <a:gd name="T9" fmla="*/ 97 h 216"/>
                <a:gd name="T10" fmla="*/ 522 w 626"/>
                <a:gd name="T11" fmla="*/ 117 h 216"/>
                <a:gd name="T12" fmla="*/ 493 w 626"/>
                <a:gd name="T13" fmla="*/ 130 h 216"/>
                <a:gd name="T14" fmla="*/ 462 w 626"/>
                <a:gd name="T15" fmla="*/ 142 h 216"/>
                <a:gd name="T16" fmla="*/ 422 w 626"/>
                <a:gd name="T17" fmla="*/ 150 h 216"/>
                <a:gd name="T18" fmla="*/ 390 w 626"/>
                <a:gd name="T19" fmla="*/ 156 h 216"/>
                <a:gd name="T20" fmla="*/ 346 w 626"/>
                <a:gd name="T21" fmla="*/ 159 h 216"/>
                <a:gd name="T22" fmla="*/ 299 w 626"/>
                <a:gd name="T23" fmla="*/ 159 h 216"/>
                <a:gd name="T24" fmla="*/ 253 w 626"/>
                <a:gd name="T25" fmla="*/ 163 h 216"/>
                <a:gd name="T26" fmla="*/ 206 w 626"/>
                <a:gd name="T27" fmla="*/ 163 h 216"/>
                <a:gd name="T28" fmla="*/ 157 w 626"/>
                <a:gd name="T29" fmla="*/ 166 h 216"/>
                <a:gd name="T30" fmla="*/ 103 w 626"/>
                <a:gd name="T31" fmla="*/ 174 h 216"/>
                <a:gd name="T32" fmla="*/ 53 w 626"/>
                <a:gd name="T33" fmla="*/ 179 h 216"/>
                <a:gd name="T34" fmla="*/ 0 w 626"/>
                <a:gd name="T35" fmla="*/ 190 h 216"/>
                <a:gd name="T36" fmla="*/ 7 w 626"/>
                <a:gd name="T37" fmla="*/ 216 h 216"/>
                <a:gd name="T38" fmla="*/ 60 w 626"/>
                <a:gd name="T39" fmla="*/ 206 h 216"/>
                <a:gd name="T40" fmla="*/ 109 w 626"/>
                <a:gd name="T41" fmla="*/ 199 h 216"/>
                <a:gd name="T42" fmla="*/ 157 w 626"/>
                <a:gd name="T43" fmla="*/ 193 h 216"/>
                <a:gd name="T44" fmla="*/ 206 w 626"/>
                <a:gd name="T45" fmla="*/ 190 h 216"/>
                <a:gd name="T46" fmla="*/ 253 w 626"/>
                <a:gd name="T47" fmla="*/ 190 h 216"/>
                <a:gd name="T48" fmla="*/ 299 w 626"/>
                <a:gd name="T49" fmla="*/ 186 h 216"/>
                <a:gd name="T50" fmla="*/ 346 w 626"/>
                <a:gd name="T51" fmla="*/ 186 h 216"/>
                <a:gd name="T52" fmla="*/ 390 w 626"/>
                <a:gd name="T53" fmla="*/ 183 h 216"/>
                <a:gd name="T54" fmla="*/ 430 w 626"/>
                <a:gd name="T55" fmla="*/ 176 h 216"/>
                <a:gd name="T56" fmla="*/ 469 w 626"/>
                <a:gd name="T57" fmla="*/ 170 h 216"/>
                <a:gd name="T58" fmla="*/ 506 w 626"/>
                <a:gd name="T59" fmla="*/ 156 h 216"/>
                <a:gd name="T60" fmla="*/ 536 w 626"/>
                <a:gd name="T61" fmla="*/ 136 h 216"/>
                <a:gd name="T62" fmla="*/ 566 w 626"/>
                <a:gd name="T63" fmla="*/ 117 h 216"/>
                <a:gd name="T64" fmla="*/ 589 w 626"/>
                <a:gd name="T65" fmla="*/ 87 h 216"/>
                <a:gd name="T66" fmla="*/ 612 w 626"/>
                <a:gd name="T67" fmla="*/ 50 h 216"/>
                <a:gd name="T68" fmla="*/ 626 w 626"/>
                <a:gd name="T69" fmla="*/ 7 h 216"/>
                <a:gd name="T70" fmla="*/ 599 w 626"/>
                <a:gd name="T71" fmla="*/ 0 h 216"/>
                <a:gd name="T72" fmla="*/ 626 w 626"/>
                <a:gd name="T73" fmla="*/ 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6" h="216">
                  <a:moveTo>
                    <a:pt x="626" y="7"/>
                  </a:moveTo>
                  <a:lnTo>
                    <a:pt x="599" y="0"/>
                  </a:lnTo>
                  <a:lnTo>
                    <a:pt x="586" y="37"/>
                  </a:lnTo>
                  <a:lnTo>
                    <a:pt x="569" y="73"/>
                  </a:lnTo>
                  <a:lnTo>
                    <a:pt x="546" y="97"/>
                  </a:lnTo>
                  <a:lnTo>
                    <a:pt x="522" y="117"/>
                  </a:lnTo>
                  <a:lnTo>
                    <a:pt x="493" y="130"/>
                  </a:lnTo>
                  <a:lnTo>
                    <a:pt x="462" y="142"/>
                  </a:lnTo>
                  <a:lnTo>
                    <a:pt x="422" y="150"/>
                  </a:lnTo>
                  <a:lnTo>
                    <a:pt x="390" y="156"/>
                  </a:lnTo>
                  <a:lnTo>
                    <a:pt x="346" y="159"/>
                  </a:lnTo>
                  <a:lnTo>
                    <a:pt x="299" y="159"/>
                  </a:lnTo>
                  <a:lnTo>
                    <a:pt x="253" y="163"/>
                  </a:lnTo>
                  <a:lnTo>
                    <a:pt x="206" y="163"/>
                  </a:lnTo>
                  <a:lnTo>
                    <a:pt x="157" y="166"/>
                  </a:lnTo>
                  <a:lnTo>
                    <a:pt x="103" y="174"/>
                  </a:lnTo>
                  <a:lnTo>
                    <a:pt x="53" y="179"/>
                  </a:lnTo>
                  <a:lnTo>
                    <a:pt x="0" y="190"/>
                  </a:lnTo>
                  <a:lnTo>
                    <a:pt x="7" y="216"/>
                  </a:lnTo>
                  <a:lnTo>
                    <a:pt x="60" y="206"/>
                  </a:lnTo>
                  <a:lnTo>
                    <a:pt x="109" y="199"/>
                  </a:lnTo>
                  <a:lnTo>
                    <a:pt x="157" y="193"/>
                  </a:lnTo>
                  <a:lnTo>
                    <a:pt x="206" y="190"/>
                  </a:lnTo>
                  <a:lnTo>
                    <a:pt x="253" y="190"/>
                  </a:lnTo>
                  <a:lnTo>
                    <a:pt x="299" y="186"/>
                  </a:lnTo>
                  <a:lnTo>
                    <a:pt x="346" y="186"/>
                  </a:lnTo>
                  <a:lnTo>
                    <a:pt x="390" y="183"/>
                  </a:lnTo>
                  <a:lnTo>
                    <a:pt x="430" y="176"/>
                  </a:lnTo>
                  <a:lnTo>
                    <a:pt x="469" y="170"/>
                  </a:lnTo>
                  <a:lnTo>
                    <a:pt x="506" y="156"/>
                  </a:lnTo>
                  <a:lnTo>
                    <a:pt x="536" y="136"/>
                  </a:lnTo>
                  <a:lnTo>
                    <a:pt x="566" y="117"/>
                  </a:lnTo>
                  <a:lnTo>
                    <a:pt x="589" y="87"/>
                  </a:lnTo>
                  <a:lnTo>
                    <a:pt x="612" y="50"/>
                  </a:lnTo>
                  <a:lnTo>
                    <a:pt x="626" y="7"/>
                  </a:lnTo>
                  <a:lnTo>
                    <a:pt x="599" y="0"/>
                  </a:lnTo>
                  <a:lnTo>
                    <a:pt x="62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70" name="Freeform 470">
              <a:extLst>
                <a:ext uri="{FF2B5EF4-FFF2-40B4-BE49-F238E27FC236}">
                  <a16:creationId xmlns:a16="http://schemas.microsoft.com/office/drawing/2014/main" id="{84D4CA1E-2D1B-3C2A-18D3-6436E3211E43}"/>
                </a:ext>
              </a:extLst>
            </p:cNvPr>
            <p:cNvSpPr>
              <a:spLocks/>
            </p:cNvSpPr>
            <p:nvPr/>
          </p:nvSpPr>
          <p:spPr bwMode="auto">
            <a:xfrm>
              <a:off x="2610" y="3552"/>
              <a:ext cx="58" cy="19"/>
            </a:xfrm>
            <a:custGeom>
              <a:avLst/>
              <a:gdLst>
                <a:gd name="T0" fmla="*/ 154 w 174"/>
                <a:gd name="T1" fmla="*/ 3 h 59"/>
                <a:gd name="T2" fmla="*/ 159 w 174"/>
                <a:gd name="T3" fmla="*/ 0 h 59"/>
                <a:gd name="T4" fmla="*/ 142 w 174"/>
                <a:gd name="T5" fmla="*/ 3 h 59"/>
                <a:gd name="T6" fmla="*/ 120 w 174"/>
                <a:gd name="T7" fmla="*/ 10 h 59"/>
                <a:gd name="T8" fmla="*/ 93 w 174"/>
                <a:gd name="T9" fmla="*/ 17 h 59"/>
                <a:gd name="T10" fmla="*/ 67 w 174"/>
                <a:gd name="T11" fmla="*/ 23 h 59"/>
                <a:gd name="T12" fmla="*/ 43 w 174"/>
                <a:gd name="T13" fmla="*/ 30 h 59"/>
                <a:gd name="T14" fmla="*/ 30 w 174"/>
                <a:gd name="T15" fmla="*/ 33 h 59"/>
                <a:gd name="T16" fmla="*/ 27 w 174"/>
                <a:gd name="T17" fmla="*/ 33 h 59"/>
                <a:gd name="T18" fmla="*/ 27 w 174"/>
                <a:gd name="T19" fmla="*/ 35 h 59"/>
                <a:gd name="T20" fmla="*/ 0 w 174"/>
                <a:gd name="T21" fmla="*/ 30 h 59"/>
                <a:gd name="T22" fmla="*/ 7 w 174"/>
                <a:gd name="T23" fmla="*/ 53 h 59"/>
                <a:gd name="T24" fmla="*/ 30 w 174"/>
                <a:gd name="T25" fmla="*/ 59 h 59"/>
                <a:gd name="T26" fmla="*/ 50 w 174"/>
                <a:gd name="T27" fmla="*/ 56 h 59"/>
                <a:gd name="T28" fmla="*/ 73 w 174"/>
                <a:gd name="T29" fmla="*/ 50 h 59"/>
                <a:gd name="T30" fmla="*/ 100 w 174"/>
                <a:gd name="T31" fmla="*/ 42 h 59"/>
                <a:gd name="T32" fmla="*/ 127 w 174"/>
                <a:gd name="T33" fmla="*/ 35 h 59"/>
                <a:gd name="T34" fmla="*/ 150 w 174"/>
                <a:gd name="T35" fmla="*/ 30 h 59"/>
                <a:gd name="T36" fmla="*/ 167 w 174"/>
                <a:gd name="T37" fmla="*/ 25 h 59"/>
                <a:gd name="T38" fmla="*/ 174 w 174"/>
                <a:gd name="T39" fmla="*/ 23 h 59"/>
                <a:gd name="T40" fmla="*/ 167 w 174"/>
                <a:gd name="T41" fmla="*/ 25 h 59"/>
                <a:gd name="T42" fmla="*/ 170 w 174"/>
                <a:gd name="T43" fmla="*/ 25 h 59"/>
                <a:gd name="T44" fmla="*/ 174 w 174"/>
                <a:gd name="T45" fmla="*/ 23 h 59"/>
                <a:gd name="T46" fmla="*/ 154 w 174"/>
                <a:gd name="T4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4" h="59">
                  <a:moveTo>
                    <a:pt x="154" y="3"/>
                  </a:moveTo>
                  <a:lnTo>
                    <a:pt x="159" y="0"/>
                  </a:lnTo>
                  <a:lnTo>
                    <a:pt x="142" y="3"/>
                  </a:lnTo>
                  <a:lnTo>
                    <a:pt x="120" y="10"/>
                  </a:lnTo>
                  <a:lnTo>
                    <a:pt x="93" y="17"/>
                  </a:lnTo>
                  <a:lnTo>
                    <a:pt x="67" y="23"/>
                  </a:lnTo>
                  <a:lnTo>
                    <a:pt x="43" y="30"/>
                  </a:lnTo>
                  <a:lnTo>
                    <a:pt x="30" y="33"/>
                  </a:lnTo>
                  <a:lnTo>
                    <a:pt x="27" y="33"/>
                  </a:lnTo>
                  <a:lnTo>
                    <a:pt x="27" y="35"/>
                  </a:lnTo>
                  <a:lnTo>
                    <a:pt x="0" y="30"/>
                  </a:lnTo>
                  <a:lnTo>
                    <a:pt x="7" y="53"/>
                  </a:lnTo>
                  <a:lnTo>
                    <a:pt x="30" y="59"/>
                  </a:lnTo>
                  <a:lnTo>
                    <a:pt x="50" y="56"/>
                  </a:lnTo>
                  <a:lnTo>
                    <a:pt x="73" y="50"/>
                  </a:lnTo>
                  <a:lnTo>
                    <a:pt x="100" y="42"/>
                  </a:lnTo>
                  <a:lnTo>
                    <a:pt x="127" y="35"/>
                  </a:lnTo>
                  <a:lnTo>
                    <a:pt x="150" y="30"/>
                  </a:lnTo>
                  <a:lnTo>
                    <a:pt x="167" y="25"/>
                  </a:lnTo>
                  <a:lnTo>
                    <a:pt x="174" y="23"/>
                  </a:lnTo>
                  <a:lnTo>
                    <a:pt x="167" y="25"/>
                  </a:lnTo>
                  <a:lnTo>
                    <a:pt x="170" y="25"/>
                  </a:lnTo>
                  <a:lnTo>
                    <a:pt x="174" y="23"/>
                  </a:lnTo>
                  <a:lnTo>
                    <a:pt x="15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71" name="Freeform 471">
              <a:extLst>
                <a:ext uri="{FF2B5EF4-FFF2-40B4-BE49-F238E27FC236}">
                  <a16:creationId xmlns:a16="http://schemas.microsoft.com/office/drawing/2014/main" id="{1569788E-3C0C-6540-CC31-48B7358A2D7C}"/>
                </a:ext>
              </a:extLst>
            </p:cNvPr>
            <p:cNvSpPr>
              <a:spLocks/>
            </p:cNvSpPr>
            <p:nvPr/>
          </p:nvSpPr>
          <p:spPr bwMode="auto">
            <a:xfrm>
              <a:off x="2661" y="3486"/>
              <a:ext cx="60" cy="73"/>
            </a:xfrm>
            <a:custGeom>
              <a:avLst/>
              <a:gdLst>
                <a:gd name="T0" fmla="*/ 167 w 180"/>
                <a:gd name="T1" fmla="*/ 0 h 218"/>
                <a:gd name="T2" fmla="*/ 143 w 180"/>
                <a:gd name="T3" fmla="*/ 17 h 218"/>
                <a:gd name="T4" fmla="*/ 120 w 180"/>
                <a:gd name="T5" fmla="*/ 32 h 218"/>
                <a:gd name="T6" fmla="*/ 103 w 180"/>
                <a:gd name="T7" fmla="*/ 59 h 218"/>
                <a:gd name="T8" fmla="*/ 87 w 180"/>
                <a:gd name="T9" fmla="*/ 82 h 218"/>
                <a:gd name="T10" fmla="*/ 70 w 180"/>
                <a:gd name="T11" fmla="*/ 106 h 218"/>
                <a:gd name="T12" fmla="*/ 50 w 180"/>
                <a:gd name="T13" fmla="*/ 136 h 218"/>
                <a:gd name="T14" fmla="*/ 26 w 180"/>
                <a:gd name="T15" fmla="*/ 169 h 218"/>
                <a:gd name="T16" fmla="*/ 0 w 180"/>
                <a:gd name="T17" fmla="*/ 199 h 218"/>
                <a:gd name="T18" fmla="*/ 20 w 180"/>
                <a:gd name="T19" fmla="*/ 218 h 218"/>
                <a:gd name="T20" fmla="*/ 46 w 180"/>
                <a:gd name="T21" fmla="*/ 182 h 218"/>
                <a:gd name="T22" fmla="*/ 70 w 180"/>
                <a:gd name="T23" fmla="*/ 149 h 218"/>
                <a:gd name="T24" fmla="*/ 90 w 180"/>
                <a:gd name="T25" fmla="*/ 119 h 218"/>
                <a:gd name="T26" fmla="*/ 107 w 180"/>
                <a:gd name="T27" fmla="*/ 96 h 218"/>
                <a:gd name="T28" fmla="*/ 123 w 180"/>
                <a:gd name="T29" fmla="*/ 72 h 218"/>
                <a:gd name="T30" fmla="*/ 140 w 180"/>
                <a:gd name="T31" fmla="*/ 52 h 218"/>
                <a:gd name="T32" fmla="*/ 157 w 180"/>
                <a:gd name="T33" fmla="*/ 37 h 218"/>
                <a:gd name="T34" fmla="*/ 180 w 180"/>
                <a:gd name="T35" fmla="*/ 19 h 218"/>
                <a:gd name="T36" fmla="*/ 167 w 180"/>
                <a:gd name="T3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0" h="218">
                  <a:moveTo>
                    <a:pt x="167" y="0"/>
                  </a:moveTo>
                  <a:lnTo>
                    <a:pt x="143" y="17"/>
                  </a:lnTo>
                  <a:lnTo>
                    <a:pt x="120" y="32"/>
                  </a:lnTo>
                  <a:lnTo>
                    <a:pt x="103" y="59"/>
                  </a:lnTo>
                  <a:lnTo>
                    <a:pt x="87" y="82"/>
                  </a:lnTo>
                  <a:lnTo>
                    <a:pt x="70" y="106"/>
                  </a:lnTo>
                  <a:lnTo>
                    <a:pt x="50" y="136"/>
                  </a:lnTo>
                  <a:lnTo>
                    <a:pt x="26" y="169"/>
                  </a:lnTo>
                  <a:lnTo>
                    <a:pt x="0" y="199"/>
                  </a:lnTo>
                  <a:lnTo>
                    <a:pt x="20" y="218"/>
                  </a:lnTo>
                  <a:lnTo>
                    <a:pt x="46" y="182"/>
                  </a:lnTo>
                  <a:lnTo>
                    <a:pt x="70" y="149"/>
                  </a:lnTo>
                  <a:lnTo>
                    <a:pt x="90" y="119"/>
                  </a:lnTo>
                  <a:lnTo>
                    <a:pt x="107" y="96"/>
                  </a:lnTo>
                  <a:lnTo>
                    <a:pt x="123" y="72"/>
                  </a:lnTo>
                  <a:lnTo>
                    <a:pt x="140" y="52"/>
                  </a:lnTo>
                  <a:lnTo>
                    <a:pt x="157" y="37"/>
                  </a:lnTo>
                  <a:lnTo>
                    <a:pt x="180" y="19"/>
                  </a:lnTo>
                  <a:lnTo>
                    <a:pt x="1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72" name="Freeform 472">
              <a:extLst>
                <a:ext uri="{FF2B5EF4-FFF2-40B4-BE49-F238E27FC236}">
                  <a16:creationId xmlns:a16="http://schemas.microsoft.com/office/drawing/2014/main" id="{61FDFB7D-47CD-E70F-769C-49AD156DBB3E}"/>
                </a:ext>
              </a:extLst>
            </p:cNvPr>
            <p:cNvSpPr>
              <a:spLocks/>
            </p:cNvSpPr>
            <p:nvPr/>
          </p:nvSpPr>
          <p:spPr bwMode="auto">
            <a:xfrm>
              <a:off x="2017" y="2867"/>
              <a:ext cx="128" cy="148"/>
            </a:xfrm>
            <a:custGeom>
              <a:avLst/>
              <a:gdLst>
                <a:gd name="T0" fmla="*/ 197 w 383"/>
                <a:gd name="T1" fmla="*/ 440 h 445"/>
                <a:gd name="T2" fmla="*/ 203 w 383"/>
                <a:gd name="T3" fmla="*/ 430 h 445"/>
                <a:gd name="T4" fmla="*/ 207 w 383"/>
                <a:gd name="T5" fmla="*/ 420 h 445"/>
                <a:gd name="T6" fmla="*/ 213 w 383"/>
                <a:gd name="T7" fmla="*/ 413 h 445"/>
                <a:gd name="T8" fmla="*/ 219 w 383"/>
                <a:gd name="T9" fmla="*/ 403 h 445"/>
                <a:gd name="T10" fmla="*/ 233 w 383"/>
                <a:gd name="T11" fmla="*/ 383 h 445"/>
                <a:gd name="T12" fmla="*/ 242 w 383"/>
                <a:gd name="T13" fmla="*/ 360 h 445"/>
                <a:gd name="T14" fmla="*/ 257 w 383"/>
                <a:gd name="T15" fmla="*/ 340 h 445"/>
                <a:gd name="T16" fmla="*/ 270 w 383"/>
                <a:gd name="T17" fmla="*/ 316 h 445"/>
                <a:gd name="T18" fmla="*/ 279 w 383"/>
                <a:gd name="T19" fmla="*/ 293 h 445"/>
                <a:gd name="T20" fmla="*/ 294 w 383"/>
                <a:gd name="T21" fmla="*/ 273 h 445"/>
                <a:gd name="T22" fmla="*/ 302 w 383"/>
                <a:gd name="T23" fmla="*/ 249 h 445"/>
                <a:gd name="T24" fmla="*/ 314 w 383"/>
                <a:gd name="T25" fmla="*/ 229 h 445"/>
                <a:gd name="T26" fmla="*/ 326 w 383"/>
                <a:gd name="T27" fmla="*/ 204 h 445"/>
                <a:gd name="T28" fmla="*/ 336 w 383"/>
                <a:gd name="T29" fmla="*/ 180 h 445"/>
                <a:gd name="T30" fmla="*/ 346 w 383"/>
                <a:gd name="T31" fmla="*/ 157 h 445"/>
                <a:gd name="T32" fmla="*/ 353 w 383"/>
                <a:gd name="T33" fmla="*/ 133 h 445"/>
                <a:gd name="T34" fmla="*/ 359 w 383"/>
                <a:gd name="T35" fmla="*/ 113 h 445"/>
                <a:gd name="T36" fmla="*/ 366 w 383"/>
                <a:gd name="T37" fmla="*/ 90 h 445"/>
                <a:gd name="T38" fmla="*/ 376 w 383"/>
                <a:gd name="T39" fmla="*/ 63 h 445"/>
                <a:gd name="T40" fmla="*/ 383 w 383"/>
                <a:gd name="T41" fmla="*/ 33 h 445"/>
                <a:gd name="T42" fmla="*/ 336 w 383"/>
                <a:gd name="T43" fmla="*/ 40 h 445"/>
                <a:gd name="T44" fmla="*/ 314 w 383"/>
                <a:gd name="T45" fmla="*/ 40 h 445"/>
                <a:gd name="T46" fmla="*/ 282 w 383"/>
                <a:gd name="T47" fmla="*/ 40 h 445"/>
                <a:gd name="T48" fmla="*/ 253 w 383"/>
                <a:gd name="T49" fmla="*/ 33 h 445"/>
                <a:gd name="T50" fmla="*/ 227 w 383"/>
                <a:gd name="T51" fmla="*/ 27 h 445"/>
                <a:gd name="T52" fmla="*/ 200 w 383"/>
                <a:gd name="T53" fmla="*/ 20 h 445"/>
                <a:gd name="T54" fmla="*/ 180 w 383"/>
                <a:gd name="T55" fmla="*/ 13 h 445"/>
                <a:gd name="T56" fmla="*/ 167 w 383"/>
                <a:gd name="T57" fmla="*/ 3 h 445"/>
                <a:gd name="T58" fmla="*/ 163 w 383"/>
                <a:gd name="T59" fmla="*/ 0 h 445"/>
                <a:gd name="T60" fmla="*/ 150 w 383"/>
                <a:gd name="T61" fmla="*/ 57 h 445"/>
                <a:gd name="T62" fmla="*/ 133 w 383"/>
                <a:gd name="T63" fmla="*/ 110 h 445"/>
                <a:gd name="T64" fmla="*/ 113 w 383"/>
                <a:gd name="T65" fmla="*/ 164 h 445"/>
                <a:gd name="T66" fmla="*/ 93 w 383"/>
                <a:gd name="T67" fmla="*/ 216 h 445"/>
                <a:gd name="T68" fmla="*/ 70 w 383"/>
                <a:gd name="T69" fmla="*/ 266 h 445"/>
                <a:gd name="T70" fmla="*/ 50 w 383"/>
                <a:gd name="T71" fmla="*/ 319 h 445"/>
                <a:gd name="T72" fmla="*/ 23 w 383"/>
                <a:gd name="T73" fmla="*/ 370 h 445"/>
                <a:gd name="T74" fmla="*/ 0 w 383"/>
                <a:gd name="T75" fmla="*/ 420 h 445"/>
                <a:gd name="T76" fmla="*/ 6 w 383"/>
                <a:gd name="T77" fmla="*/ 420 h 445"/>
                <a:gd name="T78" fmla="*/ 23 w 383"/>
                <a:gd name="T79" fmla="*/ 420 h 445"/>
                <a:gd name="T80" fmla="*/ 50 w 383"/>
                <a:gd name="T81" fmla="*/ 423 h 445"/>
                <a:gd name="T82" fmla="*/ 80 w 383"/>
                <a:gd name="T83" fmla="*/ 426 h 445"/>
                <a:gd name="T84" fmla="*/ 113 w 383"/>
                <a:gd name="T85" fmla="*/ 430 h 445"/>
                <a:gd name="T86" fmla="*/ 143 w 383"/>
                <a:gd name="T87" fmla="*/ 436 h 445"/>
                <a:gd name="T88" fmla="*/ 170 w 383"/>
                <a:gd name="T89" fmla="*/ 440 h 445"/>
                <a:gd name="T90" fmla="*/ 190 w 383"/>
                <a:gd name="T91" fmla="*/ 445 h 445"/>
                <a:gd name="T92" fmla="*/ 197 w 383"/>
                <a:gd name="T93" fmla="*/ 44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3" h="445">
                  <a:moveTo>
                    <a:pt x="197" y="440"/>
                  </a:moveTo>
                  <a:lnTo>
                    <a:pt x="203" y="430"/>
                  </a:lnTo>
                  <a:lnTo>
                    <a:pt x="207" y="420"/>
                  </a:lnTo>
                  <a:lnTo>
                    <a:pt x="213" y="413"/>
                  </a:lnTo>
                  <a:lnTo>
                    <a:pt x="219" y="403"/>
                  </a:lnTo>
                  <a:lnTo>
                    <a:pt x="233" y="383"/>
                  </a:lnTo>
                  <a:lnTo>
                    <a:pt x="242" y="360"/>
                  </a:lnTo>
                  <a:lnTo>
                    <a:pt x="257" y="340"/>
                  </a:lnTo>
                  <a:lnTo>
                    <a:pt x="270" y="316"/>
                  </a:lnTo>
                  <a:lnTo>
                    <a:pt x="279" y="293"/>
                  </a:lnTo>
                  <a:lnTo>
                    <a:pt x="294" y="273"/>
                  </a:lnTo>
                  <a:lnTo>
                    <a:pt x="302" y="249"/>
                  </a:lnTo>
                  <a:lnTo>
                    <a:pt x="314" y="229"/>
                  </a:lnTo>
                  <a:lnTo>
                    <a:pt x="326" y="204"/>
                  </a:lnTo>
                  <a:lnTo>
                    <a:pt x="336" y="180"/>
                  </a:lnTo>
                  <a:lnTo>
                    <a:pt x="346" y="157"/>
                  </a:lnTo>
                  <a:lnTo>
                    <a:pt x="353" y="133"/>
                  </a:lnTo>
                  <a:lnTo>
                    <a:pt x="359" y="113"/>
                  </a:lnTo>
                  <a:lnTo>
                    <a:pt x="366" y="90"/>
                  </a:lnTo>
                  <a:lnTo>
                    <a:pt x="376" y="63"/>
                  </a:lnTo>
                  <a:lnTo>
                    <a:pt x="383" y="33"/>
                  </a:lnTo>
                  <a:lnTo>
                    <a:pt x="336" y="40"/>
                  </a:lnTo>
                  <a:lnTo>
                    <a:pt x="314" y="40"/>
                  </a:lnTo>
                  <a:lnTo>
                    <a:pt x="282" y="40"/>
                  </a:lnTo>
                  <a:lnTo>
                    <a:pt x="253" y="33"/>
                  </a:lnTo>
                  <a:lnTo>
                    <a:pt x="227" y="27"/>
                  </a:lnTo>
                  <a:lnTo>
                    <a:pt x="200" y="20"/>
                  </a:lnTo>
                  <a:lnTo>
                    <a:pt x="180" y="13"/>
                  </a:lnTo>
                  <a:lnTo>
                    <a:pt x="167" y="3"/>
                  </a:lnTo>
                  <a:lnTo>
                    <a:pt x="163" y="0"/>
                  </a:lnTo>
                  <a:lnTo>
                    <a:pt x="150" y="57"/>
                  </a:lnTo>
                  <a:lnTo>
                    <a:pt x="133" y="110"/>
                  </a:lnTo>
                  <a:lnTo>
                    <a:pt x="113" y="164"/>
                  </a:lnTo>
                  <a:lnTo>
                    <a:pt x="93" y="216"/>
                  </a:lnTo>
                  <a:lnTo>
                    <a:pt x="70" y="266"/>
                  </a:lnTo>
                  <a:lnTo>
                    <a:pt x="50" y="319"/>
                  </a:lnTo>
                  <a:lnTo>
                    <a:pt x="23" y="370"/>
                  </a:lnTo>
                  <a:lnTo>
                    <a:pt x="0" y="420"/>
                  </a:lnTo>
                  <a:lnTo>
                    <a:pt x="6" y="420"/>
                  </a:lnTo>
                  <a:lnTo>
                    <a:pt x="23" y="420"/>
                  </a:lnTo>
                  <a:lnTo>
                    <a:pt x="50" y="423"/>
                  </a:lnTo>
                  <a:lnTo>
                    <a:pt x="80" y="426"/>
                  </a:lnTo>
                  <a:lnTo>
                    <a:pt x="113" y="430"/>
                  </a:lnTo>
                  <a:lnTo>
                    <a:pt x="143" y="436"/>
                  </a:lnTo>
                  <a:lnTo>
                    <a:pt x="170" y="440"/>
                  </a:lnTo>
                  <a:lnTo>
                    <a:pt x="190" y="445"/>
                  </a:lnTo>
                  <a:lnTo>
                    <a:pt x="197" y="4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73" name="Freeform 473">
              <a:extLst>
                <a:ext uri="{FF2B5EF4-FFF2-40B4-BE49-F238E27FC236}">
                  <a16:creationId xmlns:a16="http://schemas.microsoft.com/office/drawing/2014/main" id="{A199A394-6973-F504-6F00-8A491127C3B7}"/>
                </a:ext>
              </a:extLst>
            </p:cNvPr>
            <p:cNvSpPr>
              <a:spLocks/>
            </p:cNvSpPr>
            <p:nvPr/>
          </p:nvSpPr>
          <p:spPr bwMode="auto">
            <a:xfrm>
              <a:off x="2017" y="2867"/>
              <a:ext cx="128" cy="148"/>
            </a:xfrm>
            <a:custGeom>
              <a:avLst/>
              <a:gdLst>
                <a:gd name="T0" fmla="*/ 197 w 383"/>
                <a:gd name="T1" fmla="*/ 440 h 445"/>
                <a:gd name="T2" fmla="*/ 203 w 383"/>
                <a:gd name="T3" fmla="*/ 430 h 445"/>
                <a:gd name="T4" fmla="*/ 207 w 383"/>
                <a:gd name="T5" fmla="*/ 420 h 445"/>
                <a:gd name="T6" fmla="*/ 213 w 383"/>
                <a:gd name="T7" fmla="*/ 413 h 445"/>
                <a:gd name="T8" fmla="*/ 219 w 383"/>
                <a:gd name="T9" fmla="*/ 403 h 445"/>
                <a:gd name="T10" fmla="*/ 233 w 383"/>
                <a:gd name="T11" fmla="*/ 383 h 445"/>
                <a:gd name="T12" fmla="*/ 242 w 383"/>
                <a:gd name="T13" fmla="*/ 360 h 445"/>
                <a:gd name="T14" fmla="*/ 257 w 383"/>
                <a:gd name="T15" fmla="*/ 340 h 445"/>
                <a:gd name="T16" fmla="*/ 270 w 383"/>
                <a:gd name="T17" fmla="*/ 316 h 445"/>
                <a:gd name="T18" fmla="*/ 279 w 383"/>
                <a:gd name="T19" fmla="*/ 293 h 445"/>
                <a:gd name="T20" fmla="*/ 294 w 383"/>
                <a:gd name="T21" fmla="*/ 273 h 445"/>
                <a:gd name="T22" fmla="*/ 302 w 383"/>
                <a:gd name="T23" fmla="*/ 249 h 445"/>
                <a:gd name="T24" fmla="*/ 314 w 383"/>
                <a:gd name="T25" fmla="*/ 229 h 445"/>
                <a:gd name="T26" fmla="*/ 326 w 383"/>
                <a:gd name="T27" fmla="*/ 204 h 445"/>
                <a:gd name="T28" fmla="*/ 336 w 383"/>
                <a:gd name="T29" fmla="*/ 180 h 445"/>
                <a:gd name="T30" fmla="*/ 346 w 383"/>
                <a:gd name="T31" fmla="*/ 157 h 445"/>
                <a:gd name="T32" fmla="*/ 353 w 383"/>
                <a:gd name="T33" fmla="*/ 133 h 445"/>
                <a:gd name="T34" fmla="*/ 359 w 383"/>
                <a:gd name="T35" fmla="*/ 113 h 445"/>
                <a:gd name="T36" fmla="*/ 366 w 383"/>
                <a:gd name="T37" fmla="*/ 90 h 445"/>
                <a:gd name="T38" fmla="*/ 376 w 383"/>
                <a:gd name="T39" fmla="*/ 63 h 445"/>
                <a:gd name="T40" fmla="*/ 383 w 383"/>
                <a:gd name="T41" fmla="*/ 33 h 445"/>
                <a:gd name="T42" fmla="*/ 336 w 383"/>
                <a:gd name="T43" fmla="*/ 40 h 445"/>
                <a:gd name="T44" fmla="*/ 314 w 383"/>
                <a:gd name="T45" fmla="*/ 40 h 445"/>
                <a:gd name="T46" fmla="*/ 282 w 383"/>
                <a:gd name="T47" fmla="*/ 40 h 445"/>
                <a:gd name="T48" fmla="*/ 253 w 383"/>
                <a:gd name="T49" fmla="*/ 33 h 445"/>
                <a:gd name="T50" fmla="*/ 227 w 383"/>
                <a:gd name="T51" fmla="*/ 27 h 445"/>
                <a:gd name="T52" fmla="*/ 200 w 383"/>
                <a:gd name="T53" fmla="*/ 20 h 445"/>
                <a:gd name="T54" fmla="*/ 180 w 383"/>
                <a:gd name="T55" fmla="*/ 13 h 445"/>
                <a:gd name="T56" fmla="*/ 167 w 383"/>
                <a:gd name="T57" fmla="*/ 3 h 445"/>
                <a:gd name="T58" fmla="*/ 163 w 383"/>
                <a:gd name="T59" fmla="*/ 0 h 445"/>
                <a:gd name="T60" fmla="*/ 150 w 383"/>
                <a:gd name="T61" fmla="*/ 57 h 445"/>
                <a:gd name="T62" fmla="*/ 133 w 383"/>
                <a:gd name="T63" fmla="*/ 110 h 445"/>
                <a:gd name="T64" fmla="*/ 113 w 383"/>
                <a:gd name="T65" fmla="*/ 164 h 445"/>
                <a:gd name="T66" fmla="*/ 93 w 383"/>
                <a:gd name="T67" fmla="*/ 216 h 445"/>
                <a:gd name="T68" fmla="*/ 70 w 383"/>
                <a:gd name="T69" fmla="*/ 266 h 445"/>
                <a:gd name="T70" fmla="*/ 50 w 383"/>
                <a:gd name="T71" fmla="*/ 319 h 445"/>
                <a:gd name="T72" fmla="*/ 23 w 383"/>
                <a:gd name="T73" fmla="*/ 370 h 445"/>
                <a:gd name="T74" fmla="*/ 0 w 383"/>
                <a:gd name="T75" fmla="*/ 420 h 445"/>
                <a:gd name="T76" fmla="*/ 6 w 383"/>
                <a:gd name="T77" fmla="*/ 420 h 445"/>
                <a:gd name="T78" fmla="*/ 23 w 383"/>
                <a:gd name="T79" fmla="*/ 420 h 445"/>
                <a:gd name="T80" fmla="*/ 50 w 383"/>
                <a:gd name="T81" fmla="*/ 423 h 445"/>
                <a:gd name="T82" fmla="*/ 80 w 383"/>
                <a:gd name="T83" fmla="*/ 426 h 445"/>
                <a:gd name="T84" fmla="*/ 113 w 383"/>
                <a:gd name="T85" fmla="*/ 430 h 445"/>
                <a:gd name="T86" fmla="*/ 143 w 383"/>
                <a:gd name="T87" fmla="*/ 436 h 445"/>
                <a:gd name="T88" fmla="*/ 170 w 383"/>
                <a:gd name="T89" fmla="*/ 440 h 445"/>
                <a:gd name="T90" fmla="*/ 190 w 383"/>
                <a:gd name="T91" fmla="*/ 445 h 445"/>
                <a:gd name="T92" fmla="*/ 197 w 383"/>
                <a:gd name="T93" fmla="*/ 44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3" h="445">
                  <a:moveTo>
                    <a:pt x="197" y="440"/>
                  </a:moveTo>
                  <a:lnTo>
                    <a:pt x="203" y="430"/>
                  </a:lnTo>
                  <a:lnTo>
                    <a:pt x="207" y="420"/>
                  </a:lnTo>
                  <a:lnTo>
                    <a:pt x="213" y="413"/>
                  </a:lnTo>
                  <a:lnTo>
                    <a:pt x="219" y="403"/>
                  </a:lnTo>
                  <a:lnTo>
                    <a:pt x="233" y="383"/>
                  </a:lnTo>
                  <a:lnTo>
                    <a:pt x="242" y="360"/>
                  </a:lnTo>
                  <a:lnTo>
                    <a:pt x="257" y="340"/>
                  </a:lnTo>
                  <a:lnTo>
                    <a:pt x="270" y="316"/>
                  </a:lnTo>
                  <a:lnTo>
                    <a:pt x="279" y="293"/>
                  </a:lnTo>
                  <a:lnTo>
                    <a:pt x="294" y="273"/>
                  </a:lnTo>
                  <a:lnTo>
                    <a:pt x="302" y="249"/>
                  </a:lnTo>
                  <a:lnTo>
                    <a:pt x="314" y="229"/>
                  </a:lnTo>
                  <a:lnTo>
                    <a:pt x="326" y="204"/>
                  </a:lnTo>
                  <a:lnTo>
                    <a:pt x="336" y="180"/>
                  </a:lnTo>
                  <a:lnTo>
                    <a:pt x="346" y="157"/>
                  </a:lnTo>
                  <a:lnTo>
                    <a:pt x="353" y="133"/>
                  </a:lnTo>
                  <a:lnTo>
                    <a:pt x="359" y="113"/>
                  </a:lnTo>
                  <a:lnTo>
                    <a:pt x="366" y="90"/>
                  </a:lnTo>
                  <a:lnTo>
                    <a:pt x="376" y="63"/>
                  </a:lnTo>
                  <a:lnTo>
                    <a:pt x="383" y="33"/>
                  </a:lnTo>
                  <a:lnTo>
                    <a:pt x="336" y="40"/>
                  </a:lnTo>
                  <a:lnTo>
                    <a:pt x="314" y="40"/>
                  </a:lnTo>
                  <a:lnTo>
                    <a:pt x="282" y="40"/>
                  </a:lnTo>
                  <a:lnTo>
                    <a:pt x="253" y="33"/>
                  </a:lnTo>
                  <a:lnTo>
                    <a:pt x="227" y="27"/>
                  </a:lnTo>
                  <a:lnTo>
                    <a:pt x="200" y="20"/>
                  </a:lnTo>
                  <a:lnTo>
                    <a:pt x="180" y="13"/>
                  </a:lnTo>
                  <a:lnTo>
                    <a:pt x="167" y="3"/>
                  </a:lnTo>
                  <a:lnTo>
                    <a:pt x="163" y="0"/>
                  </a:lnTo>
                  <a:lnTo>
                    <a:pt x="150" y="57"/>
                  </a:lnTo>
                  <a:lnTo>
                    <a:pt x="133" y="110"/>
                  </a:lnTo>
                  <a:lnTo>
                    <a:pt x="113" y="164"/>
                  </a:lnTo>
                  <a:lnTo>
                    <a:pt x="93" y="216"/>
                  </a:lnTo>
                  <a:lnTo>
                    <a:pt x="70" y="266"/>
                  </a:lnTo>
                  <a:lnTo>
                    <a:pt x="50" y="319"/>
                  </a:lnTo>
                  <a:lnTo>
                    <a:pt x="23" y="370"/>
                  </a:lnTo>
                  <a:lnTo>
                    <a:pt x="0" y="420"/>
                  </a:lnTo>
                  <a:lnTo>
                    <a:pt x="6" y="420"/>
                  </a:lnTo>
                  <a:lnTo>
                    <a:pt x="23" y="420"/>
                  </a:lnTo>
                  <a:lnTo>
                    <a:pt x="50" y="423"/>
                  </a:lnTo>
                  <a:lnTo>
                    <a:pt x="80" y="426"/>
                  </a:lnTo>
                  <a:lnTo>
                    <a:pt x="113" y="430"/>
                  </a:lnTo>
                  <a:lnTo>
                    <a:pt x="143" y="436"/>
                  </a:lnTo>
                  <a:lnTo>
                    <a:pt x="170" y="440"/>
                  </a:lnTo>
                  <a:lnTo>
                    <a:pt x="190" y="445"/>
                  </a:lnTo>
                  <a:lnTo>
                    <a:pt x="197" y="44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74" name="Freeform 474">
              <a:extLst>
                <a:ext uri="{FF2B5EF4-FFF2-40B4-BE49-F238E27FC236}">
                  <a16:creationId xmlns:a16="http://schemas.microsoft.com/office/drawing/2014/main" id="{8CA60FB1-008B-80B7-E6A7-8B51909C9E82}"/>
                </a:ext>
              </a:extLst>
            </p:cNvPr>
            <p:cNvSpPr>
              <a:spLocks/>
            </p:cNvSpPr>
            <p:nvPr/>
          </p:nvSpPr>
          <p:spPr bwMode="auto">
            <a:xfrm>
              <a:off x="2064" y="2862"/>
              <a:ext cx="8" cy="8"/>
            </a:xfrm>
            <a:custGeom>
              <a:avLst/>
              <a:gdLst>
                <a:gd name="T0" fmla="*/ 22 w 22"/>
                <a:gd name="T1" fmla="*/ 4 h 24"/>
                <a:gd name="T2" fmla="*/ 12 w 22"/>
                <a:gd name="T3" fmla="*/ 0 h 24"/>
                <a:gd name="T4" fmla="*/ 3 w 22"/>
                <a:gd name="T5" fmla="*/ 4 h 24"/>
                <a:gd name="T6" fmla="*/ 0 w 22"/>
                <a:gd name="T7" fmla="*/ 14 h 24"/>
                <a:gd name="T8" fmla="*/ 3 w 22"/>
                <a:gd name="T9" fmla="*/ 24 h 24"/>
                <a:gd name="T10" fmla="*/ 22 w 22"/>
                <a:gd name="T11" fmla="*/ 4 h 24"/>
              </a:gdLst>
              <a:ahLst/>
              <a:cxnLst>
                <a:cxn ang="0">
                  <a:pos x="T0" y="T1"/>
                </a:cxn>
                <a:cxn ang="0">
                  <a:pos x="T2" y="T3"/>
                </a:cxn>
                <a:cxn ang="0">
                  <a:pos x="T4" y="T5"/>
                </a:cxn>
                <a:cxn ang="0">
                  <a:pos x="T6" y="T7"/>
                </a:cxn>
                <a:cxn ang="0">
                  <a:pos x="T8" y="T9"/>
                </a:cxn>
                <a:cxn ang="0">
                  <a:pos x="T10" y="T11"/>
                </a:cxn>
              </a:cxnLst>
              <a:rect l="0" t="0" r="r" b="b"/>
              <a:pathLst>
                <a:path w="22" h="24">
                  <a:moveTo>
                    <a:pt x="22" y="4"/>
                  </a:moveTo>
                  <a:lnTo>
                    <a:pt x="12" y="0"/>
                  </a:lnTo>
                  <a:lnTo>
                    <a:pt x="3" y="4"/>
                  </a:lnTo>
                  <a:lnTo>
                    <a:pt x="0" y="14"/>
                  </a:lnTo>
                  <a:lnTo>
                    <a:pt x="3" y="24"/>
                  </a:lnTo>
                  <a:lnTo>
                    <a:pt x="2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75" name="Freeform 475">
              <a:extLst>
                <a:ext uri="{FF2B5EF4-FFF2-40B4-BE49-F238E27FC236}">
                  <a16:creationId xmlns:a16="http://schemas.microsoft.com/office/drawing/2014/main" id="{27ACBEB1-3988-A46C-8702-2F3BAD04D1CA}"/>
                </a:ext>
              </a:extLst>
            </p:cNvPr>
            <p:cNvSpPr>
              <a:spLocks/>
            </p:cNvSpPr>
            <p:nvPr/>
          </p:nvSpPr>
          <p:spPr bwMode="auto">
            <a:xfrm>
              <a:off x="2065" y="2863"/>
              <a:ext cx="85" cy="22"/>
            </a:xfrm>
            <a:custGeom>
              <a:avLst/>
              <a:gdLst>
                <a:gd name="T0" fmla="*/ 246 w 254"/>
                <a:gd name="T1" fmla="*/ 32 h 65"/>
                <a:gd name="T2" fmla="*/ 220 w 254"/>
                <a:gd name="T3" fmla="*/ 35 h 65"/>
                <a:gd name="T4" fmla="*/ 187 w 254"/>
                <a:gd name="T5" fmla="*/ 39 h 65"/>
                <a:gd name="T6" fmla="*/ 154 w 254"/>
                <a:gd name="T7" fmla="*/ 39 h 65"/>
                <a:gd name="T8" fmla="*/ 121 w 254"/>
                <a:gd name="T9" fmla="*/ 35 h 65"/>
                <a:gd name="T10" fmla="*/ 90 w 254"/>
                <a:gd name="T11" fmla="*/ 32 h 65"/>
                <a:gd name="T12" fmla="*/ 64 w 254"/>
                <a:gd name="T13" fmla="*/ 23 h 65"/>
                <a:gd name="T14" fmla="*/ 37 w 254"/>
                <a:gd name="T15" fmla="*/ 12 h 65"/>
                <a:gd name="T16" fmla="*/ 20 w 254"/>
                <a:gd name="T17" fmla="*/ 0 h 65"/>
                <a:gd name="T18" fmla="*/ 0 w 254"/>
                <a:gd name="T19" fmla="*/ 20 h 65"/>
                <a:gd name="T20" fmla="*/ 24 w 254"/>
                <a:gd name="T21" fmla="*/ 32 h 65"/>
                <a:gd name="T22" fmla="*/ 50 w 254"/>
                <a:gd name="T23" fmla="*/ 49 h 65"/>
                <a:gd name="T24" fmla="*/ 84 w 254"/>
                <a:gd name="T25" fmla="*/ 59 h 65"/>
                <a:gd name="T26" fmla="*/ 121 w 254"/>
                <a:gd name="T27" fmla="*/ 62 h 65"/>
                <a:gd name="T28" fmla="*/ 154 w 254"/>
                <a:gd name="T29" fmla="*/ 65 h 65"/>
                <a:gd name="T30" fmla="*/ 187 w 254"/>
                <a:gd name="T31" fmla="*/ 65 h 65"/>
                <a:gd name="T32" fmla="*/ 220 w 254"/>
                <a:gd name="T33" fmla="*/ 62 h 65"/>
                <a:gd name="T34" fmla="*/ 254 w 254"/>
                <a:gd name="T35" fmla="*/ 59 h 65"/>
                <a:gd name="T36" fmla="*/ 246 w 254"/>
                <a:gd name="T37"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4" h="65">
                  <a:moveTo>
                    <a:pt x="246" y="32"/>
                  </a:moveTo>
                  <a:lnTo>
                    <a:pt x="220" y="35"/>
                  </a:lnTo>
                  <a:lnTo>
                    <a:pt x="187" y="39"/>
                  </a:lnTo>
                  <a:lnTo>
                    <a:pt x="154" y="39"/>
                  </a:lnTo>
                  <a:lnTo>
                    <a:pt x="121" y="35"/>
                  </a:lnTo>
                  <a:lnTo>
                    <a:pt x="90" y="32"/>
                  </a:lnTo>
                  <a:lnTo>
                    <a:pt x="64" y="23"/>
                  </a:lnTo>
                  <a:lnTo>
                    <a:pt x="37" y="12"/>
                  </a:lnTo>
                  <a:lnTo>
                    <a:pt x="20" y="0"/>
                  </a:lnTo>
                  <a:lnTo>
                    <a:pt x="0" y="20"/>
                  </a:lnTo>
                  <a:lnTo>
                    <a:pt x="24" y="32"/>
                  </a:lnTo>
                  <a:lnTo>
                    <a:pt x="50" y="49"/>
                  </a:lnTo>
                  <a:lnTo>
                    <a:pt x="84" y="59"/>
                  </a:lnTo>
                  <a:lnTo>
                    <a:pt x="121" y="62"/>
                  </a:lnTo>
                  <a:lnTo>
                    <a:pt x="154" y="65"/>
                  </a:lnTo>
                  <a:lnTo>
                    <a:pt x="187" y="65"/>
                  </a:lnTo>
                  <a:lnTo>
                    <a:pt x="220" y="62"/>
                  </a:lnTo>
                  <a:lnTo>
                    <a:pt x="254" y="59"/>
                  </a:lnTo>
                  <a:lnTo>
                    <a:pt x="246"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76" name="Freeform 476">
              <a:extLst>
                <a:ext uri="{FF2B5EF4-FFF2-40B4-BE49-F238E27FC236}">
                  <a16:creationId xmlns:a16="http://schemas.microsoft.com/office/drawing/2014/main" id="{D12AFDE9-AE83-A5A6-5021-6FC751085321}"/>
                </a:ext>
              </a:extLst>
            </p:cNvPr>
            <p:cNvSpPr>
              <a:spLocks/>
            </p:cNvSpPr>
            <p:nvPr/>
          </p:nvSpPr>
          <p:spPr bwMode="auto">
            <a:xfrm>
              <a:off x="2147" y="2874"/>
              <a:ext cx="6" cy="9"/>
            </a:xfrm>
            <a:custGeom>
              <a:avLst/>
              <a:gdLst>
                <a:gd name="T0" fmla="*/ 7 w 17"/>
                <a:gd name="T1" fmla="*/ 26 h 26"/>
                <a:gd name="T2" fmla="*/ 17 w 17"/>
                <a:gd name="T3" fmla="*/ 19 h 26"/>
                <a:gd name="T4" fmla="*/ 17 w 17"/>
                <a:gd name="T5" fmla="*/ 10 h 26"/>
                <a:gd name="T6" fmla="*/ 10 w 17"/>
                <a:gd name="T7" fmla="*/ 2 h 26"/>
                <a:gd name="T8" fmla="*/ 0 w 17"/>
                <a:gd name="T9" fmla="*/ 0 h 26"/>
                <a:gd name="T10" fmla="*/ 7 w 17"/>
                <a:gd name="T11" fmla="*/ 26 h 26"/>
              </a:gdLst>
              <a:ahLst/>
              <a:cxnLst>
                <a:cxn ang="0">
                  <a:pos x="T0" y="T1"/>
                </a:cxn>
                <a:cxn ang="0">
                  <a:pos x="T2" y="T3"/>
                </a:cxn>
                <a:cxn ang="0">
                  <a:pos x="T4" y="T5"/>
                </a:cxn>
                <a:cxn ang="0">
                  <a:pos x="T6" y="T7"/>
                </a:cxn>
                <a:cxn ang="0">
                  <a:pos x="T8" y="T9"/>
                </a:cxn>
                <a:cxn ang="0">
                  <a:pos x="T10" y="T11"/>
                </a:cxn>
              </a:cxnLst>
              <a:rect l="0" t="0" r="r" b="b"/>
              <a:pathLst>
                <a:path w="17" h="26">
                  <a:moveTo>
                    <a:pt x="7" y="26"/>
                  </a:moveTo>
                  <a:lnTo>
                    <a:pt x="17" y="19"/>
                  </a:lnTo>
                  <a:lnTo>
                    <a:pt x="17" y="10"/>
                  </a:lnTo>
                  <a:lnTo>
                    <a:pt x="10" y="2"/>
                  </a:lnTo>
                  <a:lnTo>
                    <a:pt x="0" y="0"/>
                  </a:lnTo>
                  <a:lnTo>
                    <a:pt x="7"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77" name="Freeform 477">
              <a:extLst>
                <a:ext uri="{FF2B5EF4-FFF2-40B4-BE49-F238E27FC236}">
                  <a16:creationId xmlns:a16="http://schemas.microsoft.com/office/drawing/2014/main" id="{8FFF1C7D-3688-7C3B-F5D4-E7673C65D948}"/>
                </a:ext>
              </a:extLst>
            </p:cNvPr>
            <p:cNvSpPr>
              <a:spLocks/>
            </p:cNvSpPr>
            <p:nvPr/>
          </p:nvSpPr>
          <p:spPr bwMode="auto">
            <a:xfrm>
              <a:off x="1774" y="2596"/>
              <a:ext cx="2490" cy="930"/>
            </a:xfrm>
            <a:custGeom>
              <a:avLst/>
              <a:gdLst>
                <a:gd name="T0" fmla="*/ 826 w 7470"/>
                <a:gd name="T1" fmla="*/ 2180 h 2789"/>
                <a:gd name="T2" fmla="*/ 1175 w 7470"/>
                <a:gd name="T3" fmla="*/ 2200 h 2789"/>
                <a:gd name="T4" fmla="*/ 1446 w 7470"/>
                <a:gd name="T5" fmla="*/ 2030 h 2789"/>
                <a:gd name="T6" fmla="*/ 1788 w 7470"/>
                <a:gd name="T7" fmla="*/ 2296 h 2789"/>
                <a:gd name="T8" fmla="*/ 1795 w 7470"/>
                <a:gd name="T9" fmla="*/ 2570 h 2789"/>
                <a:gd name="T10" fmla="*/ 1831 w 7470"/>
                <a:gd name="T11" fmla="*/ 2586 h 2789"/>
                <a:gd name="T12" fmla="*/ 2038 w 7470"/>
                <a:gd name="T13" fmla="*/ 2402 h 2789"/>
                <a:gd name="T14" fmla="*/ 2485 w 7470"/>
                <a:gd name="T15" fmla="*/ 2323 h 2789"/>
                <a:gd name="T16" fmla="*/ 2124 w 7470"/>
                <a:gd name="T17" fmla="*/ 2350 h 2789"/>
                <a:gd name="T18" fmla="*/ 1725 w 7470"/>
                <a:gd name="T19" fmla="*/ 2126 h 2789"/>
                <a:gd name="T20" fmla="*/ 1442 w 7470"/>
                <a:gd name="T21" fmla="*/ 1746 h 2789"/>
                <a:gd name="T22" fmla="*/ 1648 w 7470"/>
                <a:gd name="T23" fmla="*/ 1344 h 2789"/>
                <a:gd name="T24" fmla="*/ 2148 w 7470"/>
                <a:gd name="T25" fmla="*/ 1128 h 2789"/>
                <a:gd name="T26" fmla="*/ 2617 w 7470"/>
                <a:gd name="T27" fmla="*/ 998 h 2789"/>
                <a:gd name="T28" fmla="*/ 3256 w 7470"/>
                <a:gd name="T29" fmla="*/ 693 h 2789"/>
                <a:gd name="T30" fmla="*/ 3588 w 7470"/>
                <a:gd name="T31" fmla="*/ 549 h 2789"/>
                <a:gd name="T32" fmla="*/ 3936 w 7470"/>
                <a:gd name="T33" fmla="*/ 522 h 2789"/>
                <a:gd name="T34" fmla="*/ 4334 w 7470"/>
                <a:gd name="T35" fmla="*/ 505 h 2789"/>
                <a:gd name="T36" fmla="*/ 4847 w 7470"/>
                <a:gd name="T37" fmla="*/ 432 h 2789"/>
                <a:gd name="T38" fmla="*/ 5240 w 7470"/>
                <a:gd name="T39" fmla="*/ 279 h 2789"/>
                <a:gd name="T40" fmla="*/ 5603 w 7470"/>
                <a:gd name="T41" fmla="*/ 162 h 2789"/>
                <a:gd name="T42" fmla="*/ 6042 w 7470"/>
                <a:gd name="T43" fmla="*/ 112 h 2789"/>
                <a:gd name="T44" fmla="*/ 6332 w 7470"/>
                <a:gd name="T45" fmla="*/ 87 h 2789"/>
                <a:gd name="T46" fmla="*/ 6575 w 7470"/>
                <a:gd name="T47" fmla="*/ 123 h 2789"/>
                <a:gd name="T48" fmla="*/ 6647 w 7470"/>
                <a:gd name="T49" fmla="*/ 156 h 2789"/>
                <a:gd name="T50" fmla="*/ 6674 w 7470"/>
                <a:gd name="T51" fmla="*/ 97 h 2789"/>
                <a:gd name="T52" fmla="*/ 7248 w 7470"/>
                <a:gd name="T53" fmla="*/ 37 h 2789"/>
                <a:gd name="T54" fmla="*/ 7191 w 7470"/>
                <a:gd name="T55" fmla="*/ 40 h 2789"/>
                <a:gd name="T56" fmla="*/ 6651 w 7470"/>
                <a:gd name="T57" fmla="*/ 33 h 2789"/>
                <a:gd name="T58" fmla="*/ 6088 w 7470"/>
                <a:gd name="T59" fmla="*/ 67 h 2789"/>
                <a:gd name="T60" fmla="*/ 5519 w 7470"/>
                <a:gd name="T61" fmla="*/ 120 h 2789"/>
                <a:gd name="T62" fmla="*/ 5067 w 7470"/>
                <a:gd name="T63" fmla="*/ 279 h 2789"/>
                <a:gd name="T64" fmla="*/ 4471 w 7470"/>
                <a:gd name="T65" fmla="*/ 432 h 2789"/>
                <a:gd name="T66" fmla="*/ 3839 w 7470"/>
                <a:gd name="T67" fmla="*/ 452 h 2789"/>
                <a:gd name="T68" fmla="*/ 3263 w 7470"/>
                <a:gd name="T69" fmla="*/ 599 h 2789"/>
                <a:gd name="T70" fmla="*/ 2837 w 7470"/>
                <a:gd name="T71" fmla="*/ 829 h 2789"/>
                <a:gd name="T72" fmla="*/ 2401 w 7470"/>
                <a:gd name="T73" fmla="*/ 958 h 2789"/>
                <a:gd name="T74" fmla="*/ 1948 w 7470"/>
                <a:gd name="T75" fmla="*/ 1058 h 2789"/>
                <a:gd name="T76" fmla="*/ 1429 w 7470"/>
                <a:gd name="T77" fmla="*/ 1331 h 2789"/>
                <a:gd name="T78" fmla="*/ 1109 w 7470"/>
                <a:gd name="T79" fmla="*/ 1324 h 2789"/>
                <a:gd name="T80" fmla="*/ 567 w 7470"/>
                <a:gd name="T81" fmla="*/ 1251 h 2789"/>
                <a:gd name="T82" fmla="*/ 104 w 7470"/>
                <a:gd name="T83" fmla="*/ 1294 h 2789"/>
                <a:gd name="T84" fmla="*/ 181 w 7470"/>
                <a:gd name="T85" fmla="*/ 1354 h 2789"/>
                <a:gd name="T86" fmla="*/ 584 w 7470"/>
                <a:gd name="T87" fmla="*/ 1294 h 2789"/>
                <a:gd name="T88" fmla="*/ 976 w 7470"/>
                <a:gd name="T89" fmla="*/ 1314 h 2789"/>
                <a:gd name="T90" fmla="*/ 1315 w 7470"/>
                <a:gd name="T91" fmla="*/ 1514 h 2789"/>
                <a:gd name="T92" fmla="*/ 1218 w 7470"/>
                <a:gd name="T93" fmla="*/ 2023 h 2789"/>
                <a:gd name="T94" fmla="*/ 629 w 7470"/>
                <a:gd name="T95" fmla="*/ 2034 h 2789"/>
                <a:gd name="T96" fmla="*/ 284 w 7470"/>
                <a:gd name="T97" fmla="*/ 2260 h 2789"/>
                <a:gd name="T98" fmla="*/ 569 w 7470"/>
                <a:gd name="T99" fmla="*/ 1857 h 2789"/>
                <a:gd name="T100" fmla="*/ 830 w 7470"/>
                <a:gd name="T101" fmla="*/ 1434 h 2789"/>
                <a:gd name="T102" fmla="*/ 793 w 7470"/>
                <a:gd name="T103" fmla="*/ 1274 h 2789"/>
                <a:gd name="T104" fmla="*/ 580 w 7470"/>
                <a:gd name="T105" fmla="*/ 1490 h 2789"/>
                <a:gd name="T106" fmla="*/ 370 w 7470"/>
                <a:gd name="T107" fmla="*/ 1850 h 2789"/>
                <a:gd name="T108" fmla="*/ 160 w 7470"/>
                <a:gd name="T109" fmla="*/ 2275 h 2789"/>
                <a:gd name="T110" fmla="*/ 120 w 7470"/>
                <a:gd name="T111" fmla="*/ 2392 h 2789"/>
                <a:gd name="T112" fmla="*/ 77 w 7470"/>
                <a:gd name="T113" fmla="*/ 2543 h 2789"/>
                <a:gd name="T114" fmla="*/ 51 w 7470"/>
                <a:gd name="T115" fmla="*/ 2663 h 2789"/>
                <a:gd name="T116" fmla="*/ 70 w 7470"/>
                <a:gd name="T117" fmla="*/ 2782 h 2789"/>
                <a:gd name="T118" fmla="*/ 157 w 7470"/>
                <a:gd name="T119" fmla="*/ 2663 h 2789"/>
                <a:gd name="T120" fmla="*/ 221 w 7470"/>
                <a:gd name="T121" fmla="*/ 2506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0" h="2789">
                  <a:moveTo>
                    <a:pt x="256" y="2446"/>
                  </a:moveTo>
                  <a:lnTo>
                    <a:pt x="333" y="2343"/>
                  </a:lnTo>
                  <a:lnTo>
                    <a:pt x="407" y="2273"/>
                  </a:lnTo>
                  <a:lnTo>
                    <a:pt x="483" y="2223"/>
                  </a:lnTo>
                  <a:lnTo>
                    <a:pt x="553" y="2193"/>
                  </a:lnTo>
                  <a:lnTo>
                    <a:pt x="624" y="2176"/>
                  </a:lnTo>
                  <a:lnTo>
                    <a:pt x="683" y="2173"/>
                  </a:lnTo>
                  <a:lnTo>
                    <a:pt x="740" y="2173"/>
                  </a:lnTo>
                  <a:lnTo>
                    <a:pt x="786" y="2176"/>
                  </a:lnTo>
                  <a:lnTo>
                    <a:pt x="826" y="2180"/>
                  </a:lnTo>
                  <a:lnTo>
                    <a:pt x="865" y="2180"/>
                  </a:lnTo>
                  <a:lnTo>
                    <a:pt x="902" y="2183"/>
                  </a:lnTo>
                  <a:lnTo>
                    <a:pt x="939" y="2186"/>
                  </a:lnTo>
                  <a:lnTo>
                    <a:pt x="976" y="2193"/>
                  </a:lnTo>
                  <a:lnTo>
                    <a:pt x="1009" y="2196"/>
                  </a:lnTo>
                  <a:lnTo>
                    <a:pt x="1043" y="2200"/>
                  </a:lnTo>
                  <a:lnTo>
                    <a:pt x="1076" y="2200"/>
                  </a:lnTo>
                  <a:lnTo>
                    <a:pt x="1109" y="2203"/>
                  </a:lnTo>
                  <a:lnTo>
                    <a:pt x="1143" y="2203"/>
                  </a:lnTo>
                  <a:lnTo>
                    <a:pt x="1175" y="2200"/>
                  </a:lnTo>
                  <a:lnTo>
                    <a:pt x="1210" y="2196"/>
                  </a:lnTo>
                  <a:lnTo>
                    <a:pt x="1245" y="2193"/>
                  </a:lnTo>
                  <a:lnTo>
                    <a:pt x="1279" y="2183"/>
                  </a:lnTo>
                  <a:lnTo>
                    <a:pt x="1315" y="2173"/>
                  </a:lnTo>
                  <a:lnTo>
                    <a:pt x="1355" y="2160"/>
                  </a:lnTo>
                  <a:lnTo>
                    <a:pt x="1386" y="2140"/>
                  </a:lnTo>
                  <a:lnTo>
                    <a:pt x="1409" y="2113"/>
                  </a:lnTo>
                  <a:lnTo>
                    <a:pt x="1426" y="2086"/>
                  </a:lnTo>
                  <a:lnTo>
                    <a:pt x="1439" y="2056"/>
                  </a:lnTo>
                  <a:lnTo>
                    <a:pt x="1446" y="2030"/>
                  </a:lnTo>
                  <a:lnTo>
                    <a:pt x="1455" y="2010"/>
                  </a:lnTo>
                  <a:lnTo>
                    <a:pt x="1462" y="1999"/>
                  </a:lnTo>
                  <a:lnTo>
                    <a:pt x="1475" y="2004"/>
                  </a:lnTo>
                  <a:lnTo>
                    <a:pt x="1508" y="2034"/>
                  </a:lnTo>
                  <a:lnTo>
                    <a:pt x="1551" y="2071"/>
                  </a:lnTo>
                  <a:lnTo>
                    <a:pt x="1595" y="2113"/>
                  </a:lnTo>
                  <a:lnTo>
                    <a:pt x="1645" y="2156"/>
                  </a:lnTo>
                  <a:lnTo>
                    <a:pt x="1695" y="2203"/>
                  </a:lnTo>
                  <a:lnTo>
                    <a:pt x="1742" y="2253"/>
                  </a:lnTo>
                  <a:lnTo>
                    <a:pt x="1788" y="2296"/>
                  </a:lnTo>
                  <a:lnTo>
                    <a:pt x="1831" y="2336"/>
                  </a:lnTo>
                  <a:lnTo>
                    <a:pt x="1859" y="2362"/>
                  </a:lnTo>
                  <a:lnTo>
                    <a:pt x="1878" y="2392"/>
                  </a:lnTo>
                  <a:lnTo>
                    <a:pt x="1891" y="2426"/>
                  </a:lnTo>
                  <a:lnTo>
                    <a:pt x="1894" y="2459"/>
                  </a:lnTo>
                  <a:lnTo>
                    <a:pt x="1891" y="2493"/>
                  </a:lnTo>
                  <a:lnTo>
                    <a:pt x="1878" y="2519"/>
                  </a:lnTo>
                  <a:lnTo>
                    <a:pt x="1855" y="2543"/>
                  </a:lnTo>
                  <a:lnTo>
                    <a:pt x="1819" y="2560"/>
                  </a:lnTo>
                  <a:lnTo>
                    <a:pt x="1795" y="2570"/>
                  </a:lnTo>
                  <a:lnTo>
                    <a:pt x="1772" y="2583"/>
                  </a:lnTo>
                  <a:lnTo>
                    <a:pt x="1745" y="2603"/>
                  </a:lnTo>
                  <a:lnTo>
                    <a:pt x="1722" y="2623"/>
                  </a:lnTo>
                  <a:lnTo>
                    <a:pt x="1695" y="2645"/>
                  </a:lnTo>
                  <a:lnTo>
                    <a:pt x="1675" y="2665"/>
                  </a:lnTo>
                  <a:lnTo>
                    <a:pt x="1652" y="2685"/>
                  </a:lnTo>
                  <a:lnTo>
                    <a:pt x="1635" y="2702"/>
                  </a:lnTo>
                  <a:lnTo>
                    <a:pt x="1702" y="2655"/>
                  </a:lnTo>
                  <a:lnTo>
                    <a:pt x="1767" y="2620"/>
                  </a:lnTo>
                  <a:lnTo>
                    <a:pt x="1831" y="2586"/>
                  </a:lnTo>
                  <a:lnTo>
                    <a:pt x="1884" y="2556"/>
                  </a:lnTo>
                  <a:lnTo>
                    <a:pt x="1925" y="2523"/>
                  </a:lnTo>
                  <a:lnTo>
                    <a:pt x="1945" y="2483"/>
                  </a:lnTo>
                  <a:lnTo>
                    <a:pt x="1941" y="2429"/>
                  </a:lnTo>
                  <a:lnTo>
                    <a:pt x="1908" y="2359"/>
                  </a:lnTo>
                  <a:lnTo>
                    <a:pt x="1925" y="2376"/>
                  </a:lnTo>
                  <a:lnTo>
                    <a:pt x="1945" y="2389"/>
                  </a:lnTo>
                  <a:lnTo>
                    <a:pt x="1971" y="2399"/>
                  </a:lnTo>
                  <a:lnTo>
                    <a:pt x="2001" y="2402"/>
                  </a:lnTo>
                  <a:lnTo>
                    <a:pt x="2038" y="2402"/>
                  </a:lnTo>
                  <a:lnTo>
                    <a:pt x="2075" y="2396"/>
                  </a:lnTo>
                  <a:lnTo>
                    <a:pt x="2115" y="2392"/>
                  </a:lnTo>
                  <a:lnTo>
                    <a:pt x="2157" y="2382"/>
                  </a:lnTo>
                  <a:lnTo>
                    <a:pt x="2201" y="2372"/>
                  </a:lnTo>
                  <a:lnTo>
                    <a:pt x="2247" y="2362"/>
                  </a:lnTo>
                  <a:lnTo>
                    <a:pt x="2298" y="2352"/>
                  </a:lnTo>
                  <a:lnTo>
                    <a:pt x="2344" y="2343"/>
                  </a:lnTo>
                  <a:lnTo>
                    <a:pt x="2391" y="2336"/>
                  </a:lnTo>
                  <a:lnTo>
                    <a:pt x="2437" y="2330"/>
                  </a:lnTo>
                  <a:lnTo>
                    <a:pt x="2485" y="2323"/>
                  </a:lnTo>
                  <a:lnTo>
                    <a:pt x="2527" y="2323"/>
                  </a:lnTo>
                  <a:lnTo>
                    <a:pt x="2480" y="2323"/>
                  </a:lnTo>
                  <a:lnTo>
                    <a:pt x="2437" y="2327"/>
                  </a:lnTo>
                  <a:lnTo>
                    <a:pt x="2391" y="2330"/>
                  </a:lnTo>
                  <a:lnTo>
                    <a:pt x="2344" y="2336"/>
                  </a:lnTo>
                  <a:lnTo>
                    <a:pt x="2301" y="2339"/>
                  </a:lnTo>
                  <a:lnTo>
                    <a:pt x="2257" y="2347"/>
                  </a:lnTo>
                  <a:lnTo>
                    <a:pt x="2211" y="2350"/>
                  </a:lnTo>
                  <a:lnTo>
                    <a:pt x="2167" y="2350"/>
                  </a:lnTo>
                  <a:lnTo>
                    <a:pt x="2124" y="2350"/>
                  </a:lnTo>
                  <a:lnTo>
                    <a:pt x="2080" y="2347"/>
                  </a:lnTo>
                  <a:lnTo>
                    <a:pt x="2040" y="2339"/>
                  </a:lnTo>
                  <a:lnTo>
                    <a:pt x="1998" y="2330"/>
                  </a:lnTo>
                  <a:lnTo>
                    <a:pt x="1958" y="2312"/>
                  </a:lnTo>
                  <a:lnTo>
                    <a:pt x="1918" y="2293"/>
                  </a:lnTo>
                  <a:lnTo>
                    <a:pt x="1878" y="2267"/>
                  </a:lnTo>
                  <a:lnTo>
                    <a:pt x="1841" y="2233"/>
                  </a:lnTo>
                  <a:lnTo>
                    <a:pt x="1804" y="2200"/>
                  </a:lnTo>
                  <a:lnTo>
                    <a:pt x="1767" y="2163"/>
                  </a:lnTo>
                  <a:lnTo>
                    <a:pt x="1725" y="2126"/>
                  </a:lnTo>
                  <a:lnTo>
                    <a:pt x="1685" y="2091"/>
                  </a:lnTo>
                  <a:lnTo>
                    <a:pt x="1642" y="2054"/>
                  </a:lnTo>
                  <a:lnTo>
                    <a:pt x="1602" y="2017"/>
                  </a:lnTo>
                  <a:lnTo>
                    <a:pt x="1558" y="1977"/>
                  </a:lnTo>
                  <a:lnTo>
                    <a:pt x="1519" y="1937"/>
                  </a:lnTo>
                  <a:lnTo>
                    <a:pt x="1491" y="1907"/>
                  </a:lnTo>
                  <a:lnTo>
                    <a:pt x="1471" y="1870"/>
                  </a:lnTo>
                  <a:lnTo>
                    <a:pt x="1459" y="1830"/>
                  </a:lnTo>
                  <a:lnTo>
                    <a:pt x="1449" y="1790"/>
                  </a:lnTo>
                  <a:lnTo>
                    <a:pt x="1442" y="1746"/>
                  </a:lnTo>
                  <a:lnTo>
                    <a:pt x="1442" y="1704"/>
                  </a:lnTo>
                  <a:lnTo>
                    <a:pt x="1449" y="1657"/>
                  </a:lnTo>
                  <a:lnTo>
                    <a:pt x="1459" y="1614"/>
                  </a:lnTo>
                  <a:lnTo>
                    <a:pt x="1471" y="1567"/>
                  </a:lnTo>
                  <a:lnTo>
                    <a:pt x="1491" y="1524"/>
                  </a:lnTo>
                  <a:lnTo>
                    <a:pt x="1515" y="1485"/>
                  </a:lnTo>
                  <a:lnTo>
                    <a:pt x="1543" y="1445"/>
                  </a:lnTo>
                  <a:lnTo>
                    <a:pt x="1575" y="1408"/>
                  </a:lnTo>
                  <a:lnTo>
                    <a:pt x="1608" y="1371"/>
                  </a:lnTo>
                  <a:lnTo>
                    <a:pt x="1648" y="1344"/>
                  </a:lnTo>
                  <a:lnTo>
                    <a:pt x="1692" y="1318"/>
                  </a:lnTo>
                  <a:lnTo>
                    <a:pt x="1745" y="1291"/>
                  </a:lnTo>
                  <a:lnTo>
                    <a:pt x="1795" y="1261"/>
                  </a:lnTo>
                  <a:lnTo>
                    <a:pt x="1841" y="1234"/>
                  </a:lnTo>
                  <a:lnTo>
                    <a:pt x="1891" y="1211"/>
                  </a:lnTo>
                  <a:lnTo>
                    <a:pt x="1941" y="1188"/>
                  </a:lnTo>
                  <a:lnTo>
                    <a:pt x="1991" y="1168"/>
                  </a:lnTo>
                  <a:lnTo>
                    <a:pt x="2048" y="1152"/>
                  </a:lnTo>
                  <a:lnTo>
                    <a:pt x="2108" y="1138"/>
                  </a:lnTo>
                  <a:lnTo>
                    <a:pt x="2148" y="1128"/>
                  </a:lnTo>
                  <a:lnTo>
                    <a:pt x="2184" y="1121"/>
                  </a:lnTo>
                  <a:lnTo>
                    <a:pt x="2224" y="1108"/>
                  </a:lnTo>
                  <a:lnTo>
                    <a:pt x="2264" y="1098"/>
                  </a:lnTo>
                  <a:lnTo>
                    <a:pt x="2301" y="1085"/>
                  </a:lnTo>
                  <a:lnTo>
                    <a:pt x="2341" y="1075"/>
                  </a:lnTo>
                  <a:lnTo>
                    <a:pt x="2377" y="1061"/>
                  </a:lnTo>
                  <a:lnTo>
                    <a:pt x="2413" y="1051"/>
                  </a:lnTo>
                  <a:lnTo>
                    <a:pt x="2485" y="1035"/>
                  </a:lnTo>
                  <a:lnTo>
                    <a:pt x="2550" y="1015"/>
                  </a:lnTo>
                  <a:lnTo>
                    <a:pt x="2617" y="998"/>
                  </a:lnTo>
                  <a:lnTo>
                    <a:pt x="2684" y="981"/>
                  </a:lnTo>
                  <a:lnTo>
                    <a:pt x="2750" y="961"/>
                  </a:lnTo>
                  <a:lnTo>
                    <a:pt x="2813" y="938"/>
                  </a:lnTo>
                  <a:lnTo>
                    <a:pt x="2880" y="915"/>
                  </a:lnTo>
                  <a:lnTo>
                    <a:pt x="2942" y="885"/>
                  </a:lnTo>
                  <a:lnTo>
                    <a:pt x="3006" y="852"/>
                  </a:lnTo>
                  <a:lnTo>
                    <a:pt x="3069" y="812"/>
                  </a:lnTo>
                  <a:lnTo>
                    <a:pt x="3129" y="772"/>
                  </a:lnTo>
                  <a:lnTo>
                    <a:pt x="3193" y="733"/>
                  </a:lnTo>
                  <a:lnTo>
                    <a:pt x="3256" y="693"/>
                  </a:lnTo>
                  <a:lnTo>
                    <a:pt x="3323" y="656"/>
                  </a:lnTo>
                  <a:lnTo>
                    <a:pt x="3389" y="619"/>
                  </a:lnTo>
                  <a:lnTo>
                    <a:pt x="3462" y="589"/>
                  </a:lnTo>
                  <a:lnTo>
                    <a:pt x="3479" y="582"/>
                  </a:lnTo>
                  <a:lnTo>
                    <a:pt x="3499" y="576"/>
                  </a:lnTo>
                  <a:lnTo>
                    <a:pt x="3516" y="569"/>
                  </a:lnTo>
                  <a:lnTo>
                    <a:pt x="3536" y="562"/>
                  </a:lnTo>
                  <a:lnTo>
                    <a:pt x="3552" y="559"/>
                  </a:lnTo>
                  <a:lnTo>
                    <a:pt x="3572" y="552"/>
                  </a:lnTo>
                  <a:lnTo>
                    <a:pt x="3588" y="549"/>
                  </a:lnTo>
                  <a:lnTo>
                    <a:pt x="3606" y="546"/>
                  </a:lnTo>
                  <a:lnTo>
                    <a:pt x="3643" y="542"/>
                  </a:lnTo>
                  <a:lnTo>
                    <a:pt x="3679" y="539"/>
                  </a:lnTo>
                  <a:lnTo>
                    <a:pt x="3715" y="536"/>
                  </a:lnTo>
                  <a:lnTo>
                    <a:pt x="3752" y="532"/>
                  </a:lnTo>
                  <a:lnTo>
                    <a:pt x="3789" y="529"/>
                  </a:lnTo>
                  <a:lnTo>
                    <a:pt x="3826" y="529"/>
                  </a:lnTo>
                  <a:lnTo>
                    <a:pt x="3862" y="526"/>
                  </a:lnTo>
                  <a:lnTo>
                    <a:pt x="3899" y="526"/>
                  </a:lnTo>
                  <a:lnTo>
                    <a:pt x="3936" y="522"/>
                  </a:lnTo>
                  <a:lnTo>
                    <a:pt x="3971" y="522"/>
                  </a:lnTo>
                  <a:lnTo>
                    <a:pt x="4005" y="522"/>
                  </a:lnTo>
                  <a:lnTo>
                    <a:pt x="4042" y="519"/>
                  </a:lnTo>
                  <a:lnTo>
                    <a:pt x="4078" y="519"/>
                  </a:lnTo>
                  <a:lnTo>
                    <a:pt x="4115" y="516"/>
                  </a:lnTo>
                  <a:lnTo>
                    <a:pt x="4152" y="516"/>
                  </a:lnTo>
                  <a:lnTo>
                    <a:pt x="4189" y="512"/>
                  </a:lnTo>
                  <a:lnTo>
                    <a:pt x="4234" y="509"/>
                  </a:lnTo>
                  <a:lnTo>
                    <a:pt x="4284" y="509"/>
                  </a:lnTo>
                  <a:lnTo>
                    <a:pt x="4334" y="505"/>
                  </a:lnTo>
                  <a:lnTo>
                    <a:pt x="4385" y="502"/>
                  </a:lnTo>
                  <a:lnTo>
                    <a:pt x="4438" y="499"/>
                  </a:lnTo>
                  <a:lnTo>
                    <a:pt x="4488" y="495"/>
                  </a:lnTo>
                  <a:lnTo>
                    <a:pt x="4542" y="489"/>
                  </a:lnTo>
                  <a:lnTo>
                    <a:pt x="4591" y="482"/>
                  </a:lnTo>
                  <a:lnTo>
                    <a:pt x="4644" y="475"/>
                  </a:lnTo>
                  <a:lnTo>
                    <a:pt x="4697" y="469"/>
                  </a:lnTo>
                  <a:lnTo>
                    <a:pt x="4748" y="455"/>
                  </a:lnTo>
                  <a:lnTo>
                    <a:pt x="4798" y="445"/>
                  </a:lnTo>
                  <a:lnTo>
                    <a:pt x="4847" y="432"/>
                  </a:lnTo>
                  <a:lnTo>
                    <a:pt x="4898" y="416"/>
                  </a:lnTo>
                  <a:lnTo>
                    <a:pt x="4947" y="396"/>
                  </a:lnTo>
                  <a:lnTo>
                    <a:pt x="4994" y="376"/>
                  </a:lnTo>
                  <a:lnTo>
                    <a:pt x="5027" y="360"/>
                  </a:lnTo>
                  <a:lnTo>
                    <a:pt x="5064" y="345"/>
                  </a:lnTo>
                  <a:lnTo>
                    <a:pt x="5097" y="333"/>
                  </a:lnTo>
                  <a:lnTo>
                    <a:pt x="5134" y="319"/>
                  </a:lnTo>
                  <a:lnTo>
                    <a:pt x="5166" y="306"/>
                  </a:lnTo>
                  <a:lnTo>
                    <a:pt x="5203" y="293"/>
                  </a:lnTo>
                  <a:lnTo>
                    <a:pt x="5240" y="279"/>
                  </a:lnTo>
                  <a:lnTo>
                    <a:pt x="5273" y="266"/>
                  </a:lnTo>
                  <a:lnTo>
                    <a:pt x="5310" y="256"/>
                  </a:lnTo>
                  <a:lnTo>
                    <a:pt x="5347" y="243"/>
                  </a:lnTo>
                  <a:lnTo>
                    <a:pt x="5380" y="233"/>
                  </a:lnTo>
                  <a:lnTo>
                    <a:pt x="5416" y="219"/>
                  </a:lnTo>
                  <a:lnTo>
                    <a:pt x="5453" y="209"/>
                  </a:lnTo>
                  <a:lnTo>
                    <a:pt x="5489" y="199"/>
                  </a:lnTo>
                  <a:lnTo>
                    <a:pt x="5523" y="186"/>
                  </a:lnTo>
                  <a:lnTo>
                    <a:pt x="5559" y="176"/>
                  </a:lnTo>
                  <a:lnTo>
                    <a:pt x="5603" y="162"/>
                  </a:lnTo>
                  <a:lnTo>
                    <a:pt x="5646" y="152"/>
                  </a:lnTo>
                  <a:lnTo>
                    <a:pt x="5689" y="146"/>
                  </a:lnTo>
                  <a:lnTo>
                    <a:pt x="5732" y="136"/>
                  </a:lnTo>
                  <a:lnTo>
                    <a:pt x="5776" y="132"/>
                  </a:lnTo>
                  <a:lnTo>
                    <a:pt x="5822" y="126"/>
                  </a:lnTo>
                  <a:lnTo>
                    <a:pt x="5866" y="123"/>
                  </a:lnTo>
                  <a:lnTo>
                    <a:pt x="5909" y="120"/>
                  </a:lnTo>
                  <a:lnTo>
                    <a:pt x="5953" y="116"/>
                  </a:lnTo>
                  <a:lnTo>
                    <a:pt x="5999" y="116"/>
                  </a:lnTo>
                  <a:lnTo>
                    <a:pt x="6042" y="112"/>
                  </a:lnTo>
                  <a:lnTo>
                    <a:pt x="6085" y="112"/>
                  </a:lnTo>
                  <a:lnTo>
                    <a:pt x="6129" y="109"/>
                  </a:lnTo>
                  <a:lnTo>
                    <a:pt x="6175" y="109"/>
                  </a:lnTo>
                  <a:lnTo>
                    <a:pt x="6219" y="107"/>
                  </a:lnTo>
                  <a:lnTo>
                    <a:pt x="6262" y="103"/>
                  </a:lnTo>
                  <a:lnTo>
                    <a:pt x="6332" y="72"/>
                  </a:lnTo>
                  <a:lnTo>
                    <a:pt x="6332" y="77"/>
                  </a:lnTo>
                  <a:lnTo>
                    <a:pt x="6332" y="80"/>
                  </a:lnTo>
                  <a:lnTo>
                    <a:pt x="6332" y="83"/>
                  </a:lnTo>
                  <a:lnTo>
                    <a:pt x="6332" y="87"/>
                  </a:lnTo>
                  <a:lnTo>
                    <a:pt x="6358" y="87"/>
                  </a:lnTo>
                  <a:lnTo>
                    <a:pt x="6386" y="80"/>
                  </a:lnTo>
                  <a:lnTo>
                    <a:pt x="6411" y="77"/>
                  </a:lnTo>
                  <a:lnTo>
                    <a:pt x="6438" y="72"/>
                  </a:lnTo>
                  <a:lnTo>
                    <a:pt x="6462" y="69"/>
                  </a:lnTo>
                  <a:lnTo>
                    <a:pt x="6485" y="69"/>
                  </a:lnTo>
                  <a:lnTo>
                    <a:pt x="6505" y="77"/>
                  </a:lnTo>
                  <a:lnTo>
                    <a:pt x="6525" y="87"/>
                  </a:lnTo>
                  <a:lnTo>
                    <a:pt x="6548" y="103"/>
                  </a:lnTo>
                  <a:lnTo>
                    <a:pt x="6575" y="123"/>
                  </a:lnTo>
                  <a:lnTo>
                    <a:pt x="6598" y="140"/>
                  </a:lnTo>
                  <a:lnTo>
                    <a:pt x="6625" y="156"/>
                  </a:lnTo>
                  <a:lnTo>
                    <a:pt x="6647" y="169"/>
                  </a:lnTo>
                  <a:lnTo>
                    <a:pt x="6674" y="186"/>
                  </a:lnTo>
                  <a:lnTo>
                    <a:pt x="6698" y="199"/>
                  </a:lnTo>
                  <a:lnTo>
                    <a:pt x="6724" y="209"/>
                  </a:lnTo>
                  <a:lnTo>
                    <a:pt x="6704" y="199"/>
                  </a:lnTo>
                  <a:lnTo>
                    <a:pt x="6684" y="186"/>
                  </a:lnTo>
                  <a:lnTo>
                    <a:pt x="6665" y="172"/>
                  </a:lnTo>
                  <a:lnTo>
                    <a:pt x="6647" y="156"/>
                  </a:lnTo>
                  <a:lnTo>
                    <a:pt x="6631" y="140"/>
                  </a:lnTo>
                  <a:lnTo>
                    <a:pt x="6619" y="120"/>
                  </a:lnTo>
                  <a:lnTo>
                    <a:pt x="6598" y="103"/>
                  </a:lnTo>
                  <a:lnTo>
                    <a:pt x="6582" y="87"/>
                  </a:lnTo>
                  <a:lnTo>
                    <a:pt x="6578" y="87"/>
                  </a:lnTo>
                  <a:lnTo>
                    <a:pt x="6571" y="87"/>
                  </a:lnTo>
                  <a:lnTo>
                    <a:pt x="6568" y="87"/>
                  </a:lnTo>
                  <a:lnTo>
                    <a:pt x="6562" y="87"/>
                  </a:lnTo>
                  <a:lnTo>
                    <a:pt x="6619" y="92"/>
                  </a:lnTo>
                  <a:lnTo>
                    <a:pt x="6674" y="97"/>
                  </a:lnTo>
                  <a:lnTo>
                    <a:pt x="6734" y="100"/>
                  </a:lnTo>
                  <a:lnTo>
                    <a:pt x="6791" y="100"/>
                  </a:lnTo>
                  <a:lnTo>
                    <a:pt x="6848" y="97"/>
                  </a:lnTo>
                  <a:lnTo>
                    <a:pt x="6904" y="89"/>
                  </a:lnTo>
                  <a:lnTo>
                    <a:pt x="6960" y="83"/>
                  </a:lnTo>
                  <a:lnTo>
                    <a:pt x="7021" y="77"/>
                  </a:lnTo>
                  <a:lnTo>
                    <a:pt x="7077" y="67"/>
                  </a:lnTo>
                  <a:lnTo>
                    <a:pt x="7134" y="57"/>
                  </a:lnTo>
                  <a:lnTo>
                    <a:pt x="7191" y="47"/>
                  </a:lnTo>
                  <a:lnTo>
                    <a:pt x="7248" y="37"/>
                  </a:lnTo>
                  <a:lnTo>
                    <a:pt x="7303" y="27"/>
                  </a:lnTo>
                  <a:lnTo>
                    <a:pt x="7357" y="16"/>
                  </a:lnTo>
                  <a:lnTo>
                    <a:pt x="7414" y="6"/>
                  </a:lnTo>
                  <a:lnTo>
                    <a:pt x="7470" y="0"/>
                  </a:lnTo>
                  <a:lnTo>
                    <a:pt x="7424" y="6"/>
                  </a:lnTo>
                  <a:lnTo>
                    <a:pt x="7377" y="13"/>
                  </a:lnTo>
                  <a:lnTo>
                    <a:pt x="7330" y="20"/>
                  </a:lnTo>
                  <a:lnTo>
                    <a:pt x="7283" y="27"/>
                  </a:lnTo>
                  <a:lnTo>
                    <a:pt x="7237" y="33"/>
                  </a:lnTo>
                  <a:lnTo>
                    <a:pt x="7191" y="40"/>
                  </a:lnTo>
                  <a:lnTo>
                    <a:pt x="7144" y="47"/>
                  </a:lnTo>
                  <a:lnTo>
                    <a:pt x="7097" y="52"/>
                  </a:lnTo>
                  <a:lnTo>
                    <a:pt x="7041" y="60"/>
                  </a:lnTo>
                  <a:lnTo>
                    <a:pt x="6987" y="60"/>
                  </a:lnTo>
                  <a:lnTo>
                    <a:pt x="6931" y="60"/>
                  </a:lnTo>
                  <a:lnTo>
                    <a:pt x="6875" y="57"/>
                  </a:lnTo>
                  <a:lnTo>
                    <a:pt x="6818" y="52"/>
                  </a:lnTo>
                  <a:lnTo>
                    <a:pt x="6764" y="47"/>
                  </a:lnTo>
                  <a:lnTo>
                    <a:pt x="6708" y="40"/>
                  </a:lnTo>
                  <a:lnTo>
                    <a:pt x="6651" y="33"/>
                  </a:lnTo>
                  <a:lnTo>
                    <a:pt x="6598" y="30"/>
                  </a:lnTo>
                  <a:lnTo>
                    <a:pt x="6542" y="23"/>
                  </a:lnTo>
                  <a:lnTo>
                    <a:pt x="6485" y="20"/>
                  </a:lnTo>
                  <a:lnTo>
                    <a:pt x="6431" y="20"/>
                  </a:lnTo>
                  <a:lnTo>
                    <a:pt x="6375" y="23"/>
                  </a:lnTo>
                  <a:lnTo>
                    <a:pt x="6321" y="27"/>
                  </a:lnTo>
                  <a:lnTo>
                    <a:pt x="6266" y="33"/>
                  </a:lnTo>
                  <a:lnTo>
                    <a:pt x="6212" y="47"/>
                  </a:lnTo>
                  <a:lnTo>
                    <a:pt x="6152" y="60"/>
                  </a:lnTo>
                  <a:lnTo>
                    <a:pt x="6088" y="67"/>
                  </a:lnTo>
                  <a:lnTo>
                    <a:pt x="6025" y="72"/>
                  </a:lnTo>
                  <a:lnTo>
                    <a:pt x="5963" y="77"/>
                  </a:lnTo>
                  <a:lnTo>
                    <a:pt x="5899" y="77"/>
                  </a:lnTo>
                  <a:lnTo>
                    <a:pt x="5836" y="80"/>
                  </a:lnTo>
                  <a:lnTo>
                    <a:pt x="5769" y="83"/>
                  </a:lnTo>
                  <a:lnTo>
                    <a:pt x="5706" y="87"/>
                  </a:lnTo>
                  <a:lnTo>
                    <a:pt x="5660" y="92"/>
                  </a:lnTo>
                  <a:lnTo>
                    <a:pt x="5613" y="100"/>
                  </a:lnTo>
                  <a:lnTo>
                    <a:pt x="5566" y="109"/>
                  </a:lnTo>
                  <a:lnTo>
                    <a:pt x="5519" y="120"/>
                  </a:lnTo>
                  <a:lnTo>
                    <a:pt x="5473" y="132"/>
                  </a:lnTo>
                  <a:lnTo>
                    <a:pt x="5430" y="146"/>
                  </a:lnTo>
                  <a:lnTo>
                    <a:pt x="5384" y="162"/>
                  </a:lnTo>
                  <a:lnTo>
                    <a:pt x="5337" y="179"/>
                  </a:lnTo>
                  <a:lnTo>
                    <a:pt x="5293" y="196"/>
                  </a:lnTo>
                  <a:lnTo>
                    <a:pt x="5247" y="213"/>
                  </a:lnTo>
                  <a:lnTo>
                    <a:pt x="5200" y="229"/>
                  </a:lnTo>
                  <a:lnTo>
                    <a:pt x="5156" y="246"/>
                  </a:lnTo>
                  <a:lnTo>
                    <a:pt x="5114" y="263"/>
                  </a:lnTo>
                  <a:lnTo>
                    <a:pt x="5067" y="279"/>
                  </a:lnTo>
                  <a:lnTo>
                    <a:pt x="5024" y="296"/>
                  </a:lnTo>
                  <a:lnTo>
                    <a:pt x="4980" y="313"/>
                  </a:lnTo>
                  <a:lnTo>
                    <a:pt x="4920" y="333"/>
                  </a:lnTo>
                  <a:lnTo>
                    <a:pt x="4858" y="356"/>
                  </a:lnTo>
                  <a:lnTo>
                    <a:pt x="4798" y="373"/>
                  </a:lnTo>
                  <a:lnTo>
                    <a:pt x="4734" y="392"/>
                  </a:lnTo>
                  <a:lnTo>
                    <a:pt x="4671" y="405"/>
                  </a:lnTo>
                  <a:lnTo>
                    <a:pt x="4604" y="420"/>
                  </a:lnTo>
                  <a:lnTo>
                    <a:pt x="4537" y="429"/>
                  </a:lnTo>
                  <a:lnTo>
                    <a:pt x="4471" y="432"/>
                  </a:lnTo>
                  <a:lnTo>
                    <a:pt x="4405" y="436"/>
                  </a:lnTo>
                  <a:lnTo>
                    <a:pt x="4341" y="436"/>
                  </a:lnTo>
                  <a:lnTo>
                    <a:pt x="4278" y="439"/>
                  </a:lnTo>
                  <a:lnTo>
                    <a:pt x="4218" y="439"/>
                  </a:lnTo>
                  <a:lnTo>
                    <a:pt x="4155" y="439"/>
                  </a:lnTo>
                  <a:lnTo>
                    <a:pt x="4092" y="439"/>
                  </a:lnTo>
                  <a:lnTo>
                    <a:pt x="4028" y="439"/>
                  </a:lnTo>
                  <a:lnTo>
                    <a:pt x="3961" y="439"/>
                  </a:lnTo>
                  <a:lnTo>
                    <a:pt x="3901" y="445"/>
                  </a:lnTo>
                  <a:lnTo>
                    <a:pt x="3839" y="452"/>
                  </a:lnTo>
                  <a:lnTo>
                    <a:pt x="3775" y="455"/>
                  </a:lnTo>
                  <a:lnTo>
                    <a:pt x="3709" y="459"/>
                  </a:lnTo>
                  <a:lnTo>
                    <a:pt x="3643" y="462"/>
                  </a:lnTo>
                  <a:lnTo>
                    <a:pt x="3576" y="469"/>
                  </a:lnTo>
                  <a:lnTo>
                    <a:pt x="3509" y="479"/>
                  </a:lnTo>
                  <a:lnTo>
                    <a:pt x="3449" y="499"/>
                  </a:lnTo>
                  <a:lnTo>
                    <a:pt x="3389" y="526"/>
                  </a:lnTo>
                  <a:lnTo>
                    <a:pt x="3347" y="549"/>
                  </a:lnTo>
                  <a:lnTo>
                    <a:pt x="3307" y="576"/>
                  </a:lnTo>
                  <a:lnTo>
                    <a:pt x="3263" y="599"/>
                  </a:lnTo>
                  <a:lnTo>
                    <a:pt x="3223" y="625"/>
                  </a:lnTo>
                  <a:lnTo>
                    <a:pt x="3180" y="653"/>
                  </a:lnTo>
                  <a:lnTo>
                    <a:pt x="3136" y="676"/>
                  </a:lnTo>
                  <a:lnTo>
                    <a:pt x="3096" y="698"/>
                  </a:lnTo>
                  <a:lnTo>
                    <a:pt x="3054" y="725"/>
                  </a:lnTo>
                  <a:lnTo>
                    <a:pt x="3010" y="748"/>
                  </a:lnTo>
                  <a:lnTo>
                    <a:pt x="2967" y="768"/>
                  </a:lnTo>
                  <a:lnTo>
                    <a:pt x="2923" y="792"/>
                  </a:lnTo>
                  <a:lnTo>
                    <a:pt x="2880" y="812"/>
                  </a:lnTo>
                  <a:lnTo>
                    <a:pt x="2837" y="829"/>
                  </a:lnTo>
                  <a:lnTo>
                    <a:pt x="2790" y="845"/>
                  </a:lnTo>
                  <a:lnTo>
                    <a:pt x="2743" y="862"/>
                  </a:lnTo>
                  <a:lnTo>
                    <a:pt x="2697" y="875"/>
                  </a:lnTo>
                  <a:lnTo>
                    <a:pt x="2654" y="885"/>
                  </a:lnTo>
                  <a:lnTo>
                    <a:pt x="2614" y="898"/>
                  </a:lnTo>
                  <a:lnTo>
                    <a:pt x="2570" y="912"/>
                  </a:lnTo>
                  <a:lnTo>
                    <a:pt x="2527" y="921"/>
                  </a:lnTo>
                  <a:lnTo>
                    <a:pt x="2485" y="934"/>
                  </a:lnTo>
                  <a:lnTo>
                    <a:pt x="2445" y="949"/>
                  </a:lnTo>
                  <a:lnTo>
                    <a:pt x="2401" y="958"/>
                  </a:lnTo>
                  <a:lnTo>
                    <a:pt x="2357" y="971"/>
                  </a:lnTo>
                  <a:lnTo>
                    <a:pt x="2314" y="981"/>
                  </a:lnTo>
                  <a:lnTo>
                    <a:pt x="2274" y="994"/>
                  </a:lnTo>
                  <a:lnTo>
                    <a:pt x="2231" y="1005"/>
                  </a:lnTo>
                  <a:lnTo>
                    <a:pt x="2187" y="1015"/>
                  </a:lnTo>
                  <a:lnTo>
                    <a:pt x="2144" y="1021"/>
                  </a:lnTo>
                  <a:lnTo>
                    <a:pt x="2100" y="1031"/>
                  </a:lnTo>
                  <a:lnTo>
                    <a:pt x="2058" y="1038"/>
                  </a:lnTo>
                  <a:lnTo>
                    <a:pt x="2015" y="1045"/>
                  </a:lnTo>
                  <a:lnTo>
                    <a:pt x="1948" y="1058"/>
                  </a:lnTo>
                  <a:lnTo>
                    <a:pt x="1884" y="1075"/>
                  </a:lnTo>
                  <a:lnTo>
                    <a:pt x="1821" y="1098"/>
                  </a:lnTo>
                  <a:lnTo>
                    <a:pt x="1759" y="1125"/>
                  </a:lnTo>
                  <a:lnTo>
                    <a:pt x="1698" y="1154"/>
                  </a:lnTo>
                  <a:lnTo>
                    <a:pt x="1638" y="1185"/>
                  </a:lnTo>
                  <a:lnTo>
                    <a:pt x="1578" y="1214"/>
                  </a:lnTo>
                  <a:lnTo>
                    <a:pt x="1519" y="1247"/>
                  </a:lnTo>
                  <a:lnTo>
                    <a:pt x="1489" y="1271"/>
                  </a:lnTo>
                  <a:lnTo>
                    <a:pt x="1459" y="1297"/>
                  </a:lnTo>
                  <a:lnTo>
                    <a:pt x="1429" y="1331"/>
                  </a:lnTo>
                  <a:lnTo>
                    <a:pt x="1402" y="1364"/>
                  </a:lnTo>
                  <a:lnTo>
                    <a:pt x="1379" y="1398"/>
                  </a:lnTo>
                  <a:lnTo>
                    <a:pt x="1359" y="1424"/>
                  </a:lnTo>
                  <a:lnTo>
                    <a:pt x="1345" y="1441"/>
                  </a:lnTo>
                  <a:lnTo>
                    <a:pt x="1335" y="1445"/>
                  </a:lnTo>
                  <a:lnTo>
                    <a:pt x="1289" y="1418"/>
                  </a:lnTo>
                  <a:lnTo>
                    <a:pt x="1245" y="1394"/>
                  </a:lnTo>
                  <a:lnTo>
                    <a:pt x="1198" y="1368"/>
                  </a:lnTo>
                  <a:lnTo>
                    <a:pt x="1156" y="1344"/>
                  </a:lnTo>
                  <a:lnTo>
                    <a:pt x="1109" y="1324"/>
                  </a:lnTo>
                  <a:lnTo>
                    <a:pt x="1066" y="1304"/>
                  </a:lnTo>
                  <a:lnTo>
                    <a:pt x="1016" y="1285"/>
                  </a:lnTo>
                  <a:lnTo>
                    <a:pt x="969" y="1267"/>
                  </a:lnTo>
                  <a:lnTo>
                    <a:pt x="919" y="1254"/>
                  </a:lnTo>
                  <a:lnTo>
                    <a:pt x="865" y="1245"/>
                  </a:lnTo>
                  <a:lnTo>
                    <a:pt x="813" y="1237"/>
                  </a:lnTo>
                  <a:lnTo>
                    <a:pt x="756" y="1234"/>
                  </a:lnTo>
                  <a:lnTo>
                    <a:pt x="696" y="1234"/>
                  </a:lnTo>
                  <a:lnTo>
                    <a:pt x="633" y="1242"/>
                  </a:lnTo>
                  <a:lnTo>
                    <a:pt x="567" y="1251"/>
                  </a:lnTo>
                  <a:lnTo>
                    <a:pt x="497" y="1265"/>
                  </a:lnTo>
                  <a:lnTo>
                    <a:pt x="450" y="1274"/>
                  </a:lnTo>
                  <a:lnTo>
                    <a:pt x="403" y="1287"/>
                  </a:lnTo>
                  <a:lnTo>
                    <a:pt x="353" y="1297"/>
                  </a:lnTo>
                  <a:lnTo>
                    <a:pt x="304" y="1304"/>
                  </a:lnTo>
                  <a:lnTo>
                    <a:pt x="254" y="1307"/>
                  </a:lnTo>
                  <a:lnTo>
                    <a:pt x="204" y="1307"/>
                  </a:lnTo>
                  <a:lnTo>
                    <a:pt x="150" y="1304"/>
                  </a:lnTo>
                  <a:lnTo>
                    <a:pt x="100" y="1294"/>
                  </a:lnTo>
                  <a:lnTo>
                    <a:pt x="104" y="1294"/>
                  </a:lnTo>
                  <a:lnTo>
                    <a:pt x="107" y="1294"/>
                  </a:lnTo>
                  <a:lnTo>
                    <a:pt x="110" y="1294"/>
                  </a:lnTo>
                  <a:lnTo>
                    <a:pt x="114" y="1294"/>
                  </a:lnTo>
                  <a:lnTo>
                    <a:pt x="104" y="1307"/>
                  </a:lnTo>
                  <a:lnTo>
                    <a:pt x="100" y="1321"/>
                  </a:lnTo>
                  <a:lnTo>
                    <a:pt x="100" y="1334"/>
                  </a:lnTo>
                  <a:lnTo>
                    <a:pt x="100" y="1341"/>
                  </a:lnTo>
                  <a:lnTo>
                    <a:pt x="124" y="1348"/>
                  </a:lnTo>
                  <a:lnTo>
                    <a:pt x="150" y="1351"/>
                  </a:lnTo>
                  <a:lnTo>
                    <a:pt x="181" y="1354"/>
                  </a:lnTo>
                  <a:lnTo>
                    <a:pt x="216" y="1351"/>
                  </a:lnTo>
                  <a:lnTo>
                    <a:pt x="254" y="1351"/>
                  </a:lnTo>
                  <a:lnTo>
                    <a:pt x="293" y="1344"/>
                  </a:lnTo>
                  <a:lnTo>
                    <a:pt x="333" y="1341"/>
                  </a:lnTo>
                  <a:lnTo>
                    <a:pt x="377" y="1334"/>
                  </a:lnTo>
                  <a:lnTo>
                    <a:pt x="420" y="1324"/>
                  </a:lnTo>
                  <a:lnTo>
                    <a:pt x="463" y="1318"/>
                  </a:lnTo>
                  <a:lnTo>
                    <a:pt x="504" y="1311"/>
                  </a:lnTo>
                  <a:lnTo>
                    <a:pt x="544" y="1301"/>
                  </a:lnTo>
                  <a:lnTo>
                    <a:pt x="584" y="1294"/>
                  </a:lnTo>
                  <a:lnTo>
                    <a:pt x="617" y="1287"/>
                  </a:lnTo>
                  <a:lnTo>
                    <a:pt x="649" y="1281"/>
                  </a:lnTo>
                  <a:lnTo>
                    <a:pt x="676" y="1277"/>
                  </a:lnTo>
                  <a:lnTo>
                    <a:pt x="716" y="1274"/>
                  </a:lnTo>
                  <a:lnTo>
                    <a:pt x="760" y="1274"/>
                  </a:lnTo>
                  <a:lnTo>
                    <a:pt x="803" y="1274"/>
                  </a:lnTo>
                  <a:lnTo>
                    <a:pt x="845" y="1281"/>
                  </a:lnTo>
                  <a:lnTo>
                    <a:pt x="890" y="1291"/>
                  </a:lnTo>
                  <a:lnTo>
                    <a:pt x="933" y="1301"/>
                  </a:lnTo>
                  <a:lnTo>
                    <a:pt x="976" y="1314"/>
                  </a:lnTo>
                  <a:lnTo>
                    <a:pt x="1019" y="1328"/>
                  </a:lnTo>
                  <a:lnTo>
                    <a:pt x="1063" y="1348"/>
                  </a:lnTo>
                  <a:lnTo>
                    <a:pt x="1103" y="1364"/>
                  </a:lnTo>
                  <a:lnTo>
                    <a:pt x="1143" y="1384"/>
                  </a:lnTo>
                  <a:lnTo>
                    <a:pt x="1182" y="1408"/>
                  </a:lnTo>
                  <a:lnTo>
                    <a:pt x="1218" y="1430"/>
                  </a:lnTo>
                  <a:lnTo>
                    <a:pt x="1252" y="1455"/>
                  </a:lnTo>
                  <a:lnTo>
                    <a:pt x="1285" y="1478"/>
                  </a:lnTo>
                  <a:lnTo>
                    <a:pt x="1315" y="1501"/>
                  </a:lnTo>
                  <a:lnTo>
                    <a:pt x="1315" y="1514"/>
                  </a:lnTo>
                  <a:lnTo>
                    <a:pt x="1312" y="1544"/>
                  </a:lnTo>
                  <a:lnTo>
                    <a:pt x="1305" y="1584"/>
                  </a:lnTo>
                  <a:lnTo>
                    <a:pt x="1295" y="1637"/>
                  </a:lnTo>
                  <a:lnTo>
                    <a:pt x="1289" y="1697"/>
                  </a:lnTo>
                  <a:lnTo>
                    <a:pt x="1285" y="1763"/>
                  </a:lnTo>
                  <a:lnTo>
                    <a:pt x="1289" y="1834"/>
                  </a:lnTo>
                  <a:lnTo>
                    <a:pt x="1299" y="1903"/>
                  </a:lnTo>
                  <a:lnTo>
                    <a:pt x="1299" y="1967"/>
                  </a:lnTo>
                  <a:lnTo>
                    <a:pt x="1272" y="2004"/>
                  </a:lnTo>
                  <a:lnTo>
                    <a:pt x="1218" y="2023"/>
                  </a:lnTo>
                  <a:lnTo>
                    <a:pt x="1149" y="2030"/>
                  </a:lnTo>
                  <a:lnTo>
                    <a:pt x="1069" y="2027"/>
                  </a:lnTo>
                  <a:lnTo>
                    <a:pt x="986" y="2019"/>
                  </a:lnTo>
                  <a:lnTo>
                    <a:pt x="906" y="2017"/>
                  </a:lnTo>
                  <a:lnTo>
                    <a:pt x="833" y="2017"/>
                  </a:lnTo>
                  <a:lnTo>
                    <a:pt x="790" y="2019"/>
                  </a:lnTo>
                  <a:lnTo>
                    <a:pt x="750" y="2023"/>
                  </a:lnTo>
                  <a:lnTo>
                    <a:pt x="706" y="2023"/>
                  </a:lnTo>
                  <a:lnTo>
                    <a:pt x="669" y="2030"/>
                  </a:lnTo>
                  <a:lnTo>
                    <a:pt x="629" y="2034"/>
                  </a:lnTo>
                  <a:lnTo>
                    <a:pt x="593" y="2043"/>
                  </a:lnTo>
                  <a:lnTo>
                    <a:pt x="557" y="2054"/>
                  </a:lnTo>
                  <a:lnTo>
                    <a:pt x="520" y="2063"/>
                  </a:lnTo>
                  <a:lnTo>
                    <a:pt x="487" y="2079"/>
                  </a:lnTo>
                  <a:lnTo>
                    <a:pt x="450" y="2096"/>
                  </a:lnTo>
                  <a:lnTo>
                    <a:pt x="417" y="2120"/>
                  </a:lnTo>
                  <a:lnTo>
                    <a:pt x="383" y="2146"/>
                  </a:lnTo>
                  <a:lnTo>
                    <a:pt x="350" y="2180"/>
                  </a:lnTo>
                  <a:lnTo>
                    <a:pt x="316" y="2216"/>
                  </a:lnTo>
                  <a:lnTo>
                    <a:pt x="284" y="2260"/>
                  </a:lnTo>
                  <a:lnTo>
                    <a:pt x="251" y="2307"/>
                  </a:lnTo>
                  <a:lnTo>
                    <a:pt x="311" y="2230"/>
                  </a:lnTo>
                  <a:lnTo>
                    <a:pt x="343" y="2183"/>
                  </a:lnTo>
                  <a:lnTo>
                    <a:pt x="377" y="2136"/>
                  </a:lnTo>
                  <a:lnTo>
                    <a:pt x="410" y="2093"/>
                  </a:lnTo>
                  <a:lnTo>
                    <a:pt x="440" y="2047"/>
                  </a:lnTo>
                  <a:lnTo>
                    <a:pt x="473" y="1999"/>
                  </a:lnTo>
                  <a:lnTo>
                    <a:pt x="507" y="1954"/>
                  </a:lnTo>
                  <a:lnTo>
                    <a:pt x="537" y="1907"/>
                  </a:lnTo>
                  <a:lnTo>
                    <a:pt x="569" y="1857"/>
                  </a:lnTo>
                  <a:lnTo>
                    <a:pt x="600" y="1810"/>
                  </a:lnTo>
                  <a:lnTo>
                    <a:pt x="629" y="1763"/>
                  </a:lnTo>
                  <a:lnTo>
                    <a:pt x="663" y="1717"/>
                  </a:lnTo>
                  <a:lnTo>
                    <a:pt x="693" y="1667"/>
                  </a:lnTo>
                  <a:lnTo>
                    <a:pt x="720" y="1620"/>
                  </a:lnTo>
                  <a:lnTo>
                    <a:pt x="750" y="1570"/>
                  </a:lnTo>
                  <a:lnTo>
                    <a:pt x="780" y="1524"/>
                  </a:lnTo>
                  <a:lnTo>
                    <a:pt x="806" y="1475"/>
                  </a:lnTo>
                  <a:lnTo>
                    <a:pt x="816" y="1458"/>
                  </a:lnTo>
                  <a:lnTo>
                    <a:pt x="830" y="1434"/>
                  </a:lnTo>
                  <a:lnTo>
                    <a:pt x="843" y="1411"/>
                  </a:lnTo>
                  <a:lnTo>
                    <a:pt x="860" y="1388"/>
                  </a:lnTo>
                  <a:lnTo>
                    <a:pt x="873" y="1364"/>
                  </a:lnTo>
                  <a:lnTo>
                    <a:pt x="885" y="1341"/>
                  </a:lnTo>
                  <a:lnTo>
                    <a:pt x="897" y="1321"/>
                  </a:lnTo>
                  <a:lnTo>
                    <a:pt x="906" y="1304"/>
                  </a:lnTo>
                  <a:lnTo>
                    <a:pt x="873" y="1297"/>
                  </a:lnTo>
                  <a:lnTo>
                    <a:pt x="845" y="1291"/>
                  </a:lnTo>
                  <a:lnTo>
                    <a:pt x="820" y="1281"/>
                  </a:lnTo>
                  <a:lnTo>
                    <a:pt x="793" y="1274"/>
                  </a:lnTo>
                  <a:lnTo>
                    <a:pt x="766" y="1271"/>
                  </a:lnTo>
                  <a:lnTo>
                    <a:pt x="740" y="1267"/>
                  </a:lnTo>
                  <a:lnTo>
                    <a:pt x="716" y="1271"/>
                  </a:lnTo>
                  <a:lnTo>
                    <a:pt x="700" y="1277"/>
                  </a:lnTo>
                  <a:lnTo>
                    <a:pt x="689" y="1291"/>
                  </a:lnTo>
                  <a:lnTo>
                    <a:pt x="673" y="1328"/>
                  </a:lnTo>
                  <a:lnTo>
                    <a:pt x="649" y="1368"/>
                  </a:lnTo>
                  <a:lnTo>
                    <a:pt x="629" y="1408"/>
                  </a:lnTo>
                  <a:lnTo>
                    <a:pt x="606" y="1450"/>
                  </a:lnTo>
                  <a:lnTo>
                    <a:pt x="580" y="1490"/>
                  </a:lnTo>
                  <a:lnTo>
                    <a:pt x="557" y="1530"/>
                  </a:lnTo>
                  <a:lnTo>
                    <a:pt x="534" y="1567"/>
                  </a:lnTo>
                  <a:lnTo>
                    <a:pt x="514" y="1604"/>
                  </a:lnTo>
                  <a:lnTo>
                    <a:pt x="493" y="1637"/>
                  </a:lnTo>
                  <a:lnTo>
                    <a:pt x="473" y="1674"/>
                  </a:lnTo>
                  <a:lnTo>
                    <a:pt x="450" y="1707"/>
                  </a:lnTo>
                  <a:lnTo>
                    <a:pt x="430" y="1743"/>
                  </a:lnTo>
                  <a:lnTo>
                    <a:pt x="410" y="1780"/>
                  </a:lnTo>
                  <a:lnTo>
                    <a:pt x="390" y="1818"/>
                  </a:lnTo>
                  <a:lnTo>
                    <a:pt x="370" y="1850"/>
                  </a:lnTo>
                  <a:lnTo>
                    <a:pt x="350" y="1887"/>
                  </a:lnTo>
                  <a:lnTo>
                    <a:pt x="330" y="1923"/>
                  </a:lnTo>
                  <a:lnTo>
                    <a:pt x="311" y="1960"/>
                  </a:lnTo>
                  <a:lnTo>
                    <a:pt x="293" y="1997"/>
                  </a:lnTo>
                  <a:lnTo>
                    <a:pt x="273" y="2034"/>
                  </a:lnTo>
                  <a:lnTo>
                    <a:pt x="256" y="2071"/>
                  </a:lnTo>
                  <a:lnTo>
                    <a:pt x="241" y="2106"/>
                  </a:lnTo>
                  <a:lnTo>
                    <a:pt x="224" y="2143"/>
                  </a:lnTo>
                  <a:lnTo>
                    <a:pt x="207" y="2180"/>
                  </a:lnTo>
                  <a:lnTo>
                    <a:pt x="160" y="2275"/>
                  </a:lnTo>
                  <a:lnTo>
                    <a:pt x="160" y="2283"/>
                  </a:lnTo>
                  <a:lnTo>
                    <a:pt x="157" y="2290"/>
                  </a:lnTo>
                  <a:lnTo>
                    <a:pt x="154" y="2299"/>
                  </a:lnTo>
                  <a:lnTo>
                    <a:pt x="150" y="2307"/>
                  </a:lnTo>
                  <a:lnTo>
                    <a:pt x="147" y="2316"/>
                  </a:lnTo>
                  <a:lnTo>
                    <a:pt x="140" y="2330"/>
                  </a:lnTo>
                  <a:lnTo>
                    <a:pt x="137" y="2343"/>
                  </a:lnTo>
                  <a:lnTo>
                    <a:pt x="130" y="2352"/>
                  </a:lnTo>
                  <a:lnTo>
                    <a:pt x="124" y="2372"/>
                  </a:lnTo>
                  <a:lnTo>
                    <a:pt x="120" y="2392"/>
                  </a:lnTo>
                  <a:lnTo>
                    <a:pt x="114" y="2409"/>
                  </a:lnTo>
                  <a:lnTo>
                    <a:pt x="110" y="2426"/>
                  </a:lnTo>
                  <a:lnTo>
                    <a:pt x="104" y="2443"/>
                  </a:lnTo>
                  <a:lnTo>
                    <a:pt x="100" y="2459"/>
                  </a:lnTo>
                  <a:lnTo>
                    <a:pt x="97" y="2476"/>
                  </a:lnTo>
                  <a:lnTo>
                    <a:pt x="94" y="2496"/>
                  </a:lnTo>
                  <a:lnTo>
                    <a:pt x="94" y="2509"/>
                  </a:lnTo>
                  <a:lnTo>
                    <a:pt x="90" y="2519"/>
                  </a:lnTo>
                  <a:lnTo>
                    <a:pt x="87" y="2529"/>
                  </a:lnTo>
                  <a:lnTo>
                    <a:pt x="77" y="2543"/>
                  </a:lnTo>
                  <a:lnTo>
                    <a:pt x="70" y="2552"/>
                  </a:lnTo>
                  <a:lnTo>
                    <a:pt x="64" y="2563"/>
                  </a:lnTo>
                  <a:lnTo>
                    <a:pt x="57" y="2572"/>
                  </a:lnTo>
                  <a:lnTo>
                    <a:pt x="47" y="2580"/>
                  </a:lnTo>
                  <a:lnTo>
                    <a:pt x="27" y="2595"/>
                  </a:lnTo>
                  <a:lnTo>
                    <a:pt x="20" y="2609"/>
                  </a:lnTo>
                  <a:lnTo>
                    <a:pt x="24" y="2626"/>
                  </a:lnTo>
                  <a:lnTo>
                    <a:pt x="40" y="2643"/>
                  </a:lnTo>
                  <a:lnTo>
                    <a:pt x="44" y="2649"/>
                  </a:lnTo>
                  <a:lnTo>
                    <a:pt x="51" y="2663"/>
                  </a:lnTo>
                  <a:lnTo>
                    <a:pt x="54" y="2672"/>
                  </a:lnTo>
                  <a:lnTo>
                    <a:pt x="54" y="2679"/>
                  </a:lnTo>
                  <a:lnTo>
                    <a:pt x="24" y="2699"/>
                  </a:lnTo>
                  <a:lnTo>
                    <a:pt x="11" y="2729"/>
                  </a:lnTo>
                  <a:lnTo>
                    <a:pt x="3" y="2759"/>
                  </a:lnTo>
                  <a:lnTo>
                    <a:pt x="0" y="2772"/>
                  </a:lnTo>
                  <a:lnTo>
                    <a:pt x="27" y="2779"/>
                  </a:lnTo>
                  <a:lnTo>
                    <a:pt x="47" y="2786"/>
                  </a:lnTo>
                  <a:lnTo>
                    <a:pt x="57" y="2789"/>
                  </a:lnTo>
                  <a:lnTo>
                    <a:pt x="70" y="2782"/>
                  </a:lnTo>
                  <a:lnTo>
                    <a:pt x="90" y="2762"/>
                  </a:lnTo>
                  <a:lnTo>
                    <a:pt x="100" y="2742"/>
                  </a:lnTo>
                  <a:lnTo>
                    <a:pt x="104" y="2719"/>
                  </a:lnTo>
                  <a:lnTo>
                    <a:pt x="104" y="2702"/>
                  </a:lnTo>
                  <a:lnTo>
                    <a:pt x="104" y="2685"/>
                  </a:lnTo>
                  <a:lnTo>
                    <a:pt x="107" y="2675"/>
                  </a:lnTo>
                  <a:lnTo>
                    <a:pt x="120" y="2672"/>
                  </a:lnTo>
                  <a:lnTo>
                    <a:pt x="147" y="2672"/>
                  </a:lnTo>
                  <a:lnTo>
                    <a:pt x="154" y="2669"/>
                  </a:lnTo>
                  <a:lnTo>
                    <a:pt x="157" y="2663"/>
                  </a:lnTo>
                  <a:lnTo>
                    <a:pt x="164" y="2655"/>
                  </a:lnTo>
                  <a:lnTo>
                    <a:pt x="167" y="2645"/>
                  </a:lnTo>
                  <a:lnTo>
                    <a:pt x="167" y="2623"/>
                  </a:lnTo>
                  <a:lnTo>
                    <a:pt x="154" y="2606"/>
                  </a:lnTo>
                  <a:lnTo>
                    <a:pt x="150" y="2588"/>
                  </a:lnTo>
                  <a:lnTo>
                    <a:pt x="167" y="2566"/>
                  </a:lnTo>
                  <a:lnTo>
                    <a:pt x="187" y="2552"/>
                  </a:lnTo>
                  <a:lnTo>
                    <a:pt x="194" y="2543"/>
                  </a:lnTo>
                  <a:lnTo>
                    <a:pt x="201" y="2529"/>
                  </a:lnTo>
                  <a:lnTo>
                    <a:pt x="221" y="2506"/>
                  </a:lnTo>
                  <a:lnTo>
                    <a:pt x="256" y="24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78" name="Freeform 478">
              <a:extLst>
                <a:ext uri="{FF2B5EF4-FFF2-40B4-BE49-F238E27FC236}">
                  <a16:creationId xmlns:a16="http://schemas.microsoft.com/office/drawing/2014/main" id="{50BB303C-80C4-AAF7-CAB1-2ED191535FDC}"/>
                </a:ext>
              </a:extLst>
            </p:cNvPr>
            <p:cNvSpPr>
              <a:spLocks/>
            </p:cNvSpPr>
            <p:nvPr/>
          </p:nvSpPr>
          <p:spPr bwMode="auto">
            <a:xfrm>
              <a:off x="1807" y="2596"/>
              <a:ext cx="2457" cy="901"/>
            </a:xfrm>
            <a:custGeom>
              <a:avLst/>
              <a:gdLst>
                <a:gd name="T0" fmla="*/ 640 w 7370"/>
                <a:gd name="T1" fmla="*/ 2173 h 2702"/>
                <a:gd name="T2" fmla="*/ 943 w 7370"/>
                <a:gd name="T3" fmla="*/ 2200 h 2702"/>
                <a:gd name="T4" fmla="*/ 1215 w 7370"/>
                <a:gd name="T5" fmla="*/ 2173 h 2702"/>
                <a:gd name="T6" fmla="*/ 1362 w 7370"/>
                <a:gd name="T7" fmla="*/ 1999 h 2702"/>
                <a:gd name="T8" fmla="*/ 1688 w 7370"/>
                <a:gd name="T9" fmla="*/ 2296 h 2702"/>
                <a:gd name="T10" fmla="*/ 1755 w 7370"/>
                <a:gd name="T11" fmla="*/ 2543 h 2702"/>
                <a:gd name="T12" fmla="*/ 1552 w 7370"/>
                <a:gd name="T13" fmla="*/ 2685 h 2702"/>
                <a:gd name="T14" fmla="*/ 1841 w 7370"/>
                <a:gd name="T15" fmla="*/ 2429 h 2702"/>
                <a:gd name="T16" fmla="*/ 2015 w 7370"/>
                <a:gd name="T17" fmla="*/ 2392 h 2702"/>
                <a:gd name="T18" fmla="*/ 2385 w 7370"/>
                <a:gd name="T19" fmla="*/ 2323 h 2702"/>
                <a:gd name="T20" fmla="*/ 2111 w 7370"/>
                <a:gd name="T21" fmla="*/ 2350 h 2702"/>
                <a:gd name="T22" fmla="*/ 1778 w 7370"/>
                <a:gd name="T23" fmla="*/ 2267 h 2702"/>
                <a:gd name="T24" fmla="*/ 1458 w 7370"/>
                <a:gd name="T25" fmla="*/ 1977 h 2702"/>
                <a:gd name="T26" fmla="*/ 1349 w 7370"/>
                <a:gd name="T27" fmla="*/ 1657 h 2702"/>
                <a:gd name="T28" fmla="*/ 1548 w 7370"/>
                <a:gd name="T29" fmla="*/ 1344 h 2702"/>
                <a:gd name="T30" fmla="*/ 1948 w 7370"/>
                <a:gd name="T31" fmla="*/ 1152 h 2702"/>
                <a:gd name="T32" fmla="*/ 2277 w 7370"/>
                <a:gd name="T33" fmla="*/ 1061 h 2702"/>
                <a:gd name="T34" fmla="*/ 2780 w 7370"/>
                <a:gd name="T35" fmla="*/ 915 h 2702"/>
                <a:gd name="T36" fmla="*/ 3289 w 7370"/>
                <a:gd name="T37" fmla="*/ 619 h 2702"/>
                <a:gd name="T38" fmla="*/ 3488 w 7370"/>
                <a:gd name="T39" fmla="*/ 549 h 2702"/>
                <a:gd name="T40" fmla="*/ 3762 w 7370"/>
                <a:gd name="T41" fmla="*/ 526 h 2702"/>
                <a:gd name="T42" fmla="*/ 4052 w 7370"/>
                <a:gd name="T43" fmla="*/ 516 h 2702"/>
                <a:gd name="T44" fmla="*/ 4442 w 7370"/>
                <a:gd name="T45" fmla="*/ 489 h 2702"/>
                <a:gd name="T46" fmla="*/ 4847 w 7370"/>
                <a:gd name="T47" fmla="*/ 396 h 2702"/>
                <a:gd name="T48" fmla="*/ 5140 w 7370"/>
                <a:gd name="T49" fmla="*/ 279 h 2702"/>
                <a:gd name="T50" fmla="*/ 5423 w 7370"/>
                <a:gd name="T51" fmla="*/ 186 h 2702"/>
                <a:gd name="T52" fmla="*/ 5766 w 7370"/>
                <a:gd name="T53" fmla="*/ 123 h 2702"/>
                <a:gd name="T54" fmla="*/ 6119 w 7370"/>
                <a:gd name="T55" fmla="*/ 107 h 2702"/>
                <a:gd name="T56" fmla="*/ 6286 w 7370"/>
                <a:gd name="T57" fmla="*/ 80 h 2702"/>
                <a:gd name="T58" fmla="*/ 6475 w 7370"/>
                <a:gd name="T59" fmla="*/ 123 h 2702"/>
                <a:gd name="T60" fmla="*/ 6584 w 7370"/>
                <a:gd name="T61" fmla="*/ 186 h 2702"/>
                <a:gd name="T62" fmla="*/ 6471 w 7370"/>
                <a:gd name="T63" fmla="*/ 87 h 2702"/>
                <a:gd name="T64" fmla="*/ 6804 w 7370"/>
                <a:gd name="T65" fmla="*/ 89 h 2702"/>
                <a:gd name="T66" fmla="*/ 7257 w 7370"/>
                <a:gd name="T67" fmla="*/ 16 h 2702"/>
                <a:gd name="T68" fmla="*/ 7091 w 7370"/>
                <a:gd name="T69" fmla="*/ 40 h 2702"/>
                <a:gd name="T70" fmla="*/ 6664 w 7370"/>
                <a:gd name="T71" fmla="*/ 47 h 2702"/>
                <a:gd name="T72" fmla="*/ 6221 w 7370"/>
                <a:gd name="T73" fmla="*/ 27 h 2702"/>
                <a:gd name="T74" fmla="*/ 5736 w 7370"/>
                <a:gd name="T75" fmla="*/ 80 h 2702"/>
                <a:gd name="T76" fmla="*/ 5330 w 7370"/>
                <a:gd name="T77" fmla="*/ 146 h 2702"/>
                <a:gd name="T78" fmla="*/ 4967 w 7370"/>
                <a:gd name="T79" fmla="*/ 279 h 2702"/>
                <a:gd name="T80" fmla="*/ 4504 w 7370"/>
                <a:gd name="T81" fmla="*/ 420 h 2702"/>
                <a:gd name="T82" fmla="*/ 3992 w 7370"/>
                <a:gd name="T83" fmla="*/ 439 h 2702"/>
                <a:gd name="T84" fmla="*/ 3476 w 7370"/>
                <a:gd name="T85" fmla="*/ 469 h 2702"/>
                <a:gd name="T86" fmla="*/ 3080 w 7370"/>
                <a:gd name="T87" fmla="*/ 653 h 2702"/>
                <a:gd name="T88" fmla="*/ 2737 w 7370"/>
                <a:gd name="T89" fmla="*/ 829 h 2702"/>
                <a:gd name="T90" fmla="*/ 2385 w 7370"/>
                <a:gd name="T91" fmla="*/ 934 h 2702"/>
                <a:gd name="T92" fmla="*/ 2044 w 7370"/>
                <a:gd name="T93" fmla="*/ 1021 h 2702"/>
                <a:gd name="T94" fmla="*/ 1598 w 7370"/>
                <a:gd name="T95" fmla="*/ 1154 h 2702"/>
                <a:gd name="T96" fmla="*/ 1279 w 7370"/>
                <a:gd name="T97" fmla="*/ 1398 h 2702"/>
                <a:gd name="T98" fmla="*/ 1009 w 7370"/>
                <a:gd name="T99" fmla="*/ 1324 h 2702"/>
                <a:gd name="T100" fmla="*/ 596 w 7370"/>
                <a:gd name="T101" fmla="*/ 1234 h 2702"/>
                <a:gd name="T102" fmla="*/ 154 w 7370"/>
                <a:gd name="T103" fmla="*/ 1307 h 2702"/>
                <a:gd name="T104" fmla="*/ 4 w 7370"/>
                <a:gd name="T105" fmla="*/ 1307 h 2702"/>
                <a:gd name="T106" fmla="*/ 154 w 7370"/>
                <a:gd name="T107" fmla="*/ 1351 h 2702"/>
                <a:gd name="T108" fmla="*/ 484 w 7370"/>
                <a:gd name="T109" fmla="*/ 1294 h 2702"/>
                <a:gd name="T110" fmla="*/ 790 w 7370"/>
                <a:gd name="T111" fmla="*/ 1291 h 2702"/>
                <a:gd name="T112" fmla="*/ 1118 w 7370"/>
                <a:gd name="T113" fmla="*/ 1430 h 2702"/>
                <a:gd name="T114" fmla="*/ 1189 w 7370"/>
                <a:gd name="T115" fmla="*/ 1697 h 2702"/>
                <a:gd name="T116" fmla="*/ 969 w 7370"/>
                <a:gd name="T117" fmla="*/ 2027 h 2702"/>
                <a:gd name="T118" fmla="*/ 529 w 7370"/>
                <a:gd name="T119" fmla="*/ 2034 h 2702"/>
                <a:gd name="T120" fmla="*/ 250 w 7370"/>
                <a:gd name="T121" fmla="*/ 2180 h 2702"/>
                <a:gd name="T122" fmla="*/ 340 w 7370"/>
                <a:gd name="T123" fmla="*/ 2047 h 2702"/>
                <a:gd name="T124" fmla="*/ 593 w 7370"/>
                <a:gd name="T125" fmla="*/ 1667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0" h="2702">
                  <a:moveTo>
                    <a:pt x="156" y="2446"/>
                  </a:moveTo>
                  <a:lnTo>
                    <a:pt x="233" y="2343"/>
                  </a:lnTo>
                  <a:lnTo>
                    <a:pt x="307" y="2273"/>
                  </a:lnTo>
                  <a:lnTo>
                    <a:pt x="383" y="2223"/>
                  </a:lnTo>
                  <a:lnTo>
                    <a:pt x="453" y="2193"/>
                  </a:lnTo>
                  <a:lnTo>
                    <a:pt x="524" y="2176"/>
                  </a:lnTo>
                  <a:lnTo>
                    <a:pt x="583" y="2173"/>
                  </a:lnTo>
                  <a:lnTo>
                    <a:pt x="640" y="2173"/>
                  </a:lnTo>
                  <a:lnTo>
                    <a:pt x="686" y="2176"/>
                  </a:lnTo>
                  <a:lnTo>
                    <a:pt x="726" y="2180"/>
                  </a:lnTo>
                  <a:lnTo>
                    <a:pt x="765" y="2180"/>
                  </a:lnTo>
                  <a:lnTo>
                    <a:pt x="802" y="2183"/>
                  </a:lnTo>
                  <a:lnTo>
                    <a:pt x="839" y="2186"/>
                  </a:lnTo>
                  <a:lnTo>
                    <a:pt x="876" y="2193"/>
                  </a:lnTo>
                  <a:lnTo>
                    <a:pt x="909" y="2196"/>
                  </a:lnTo>
                  <a:lnTo>
                    <a:pt x="943" y="2200"/>
                  </a:lnTo>
                  <a:lnTo>
                    <a:pt x="976" y="2200"/>
                  </a:lnTo>
                  <a:lnTo>
                    <a:pt x="1009" y="2203"/>
                  </a:lnTo>
                  <a:lnTo>
                    <a:pt x="1043" y="2203"/>
                  </a:lnTo>
                  <a:lnTo>
                    <a:pt x="1075" y="2200"/>
                  </a:lnTo>
                  <a:lnTo>
                    <a:pt x="1110" y="2196"/>
                  </a:lnTo>
                  <a:lnTo>
                    <a:pt x="1145" y="2193"/>
                  </a:lnTo>
                  <a:lnTo>
                    <a:pt x="1179" y="2183"/>
                  </a:lnTo>
                  <a:lnTo>
                    <a:pt x="1215" y="2173"/>
                  </a:lnTo>
                  <a:lnTo>
                    <a:pt x="1255" y="2160"/>
                  </a:lnTo>
                  <a:lnTo>
                    <a:pt x="1286" y="2140"/>
                  </a:lnTo>
                  <a:lnTo>
                    <a:pt x="1309" y="2113"/>
                  </a:lnTo>
                  <a:lnTo>
                    <a:pt x="1326" y="2086"/>
                  </a:lnTo>
                  <a:lnTo>
                    <a:pt x="1339" y="2056"/>
                  </a:lnTo>
                  <a:lnTo>
                    <a:pt x="1346" y="2030"/>
                  </a:lnTo>
                  <a:lnTo>
                    <a:pt x="1355" y="2010"/>
                  </a:lnTo>
                  <a:lnTo>
                    <a:pt x="1362" y="1999"/>
                  </a:lnTo>
                  <a:lnTo>
                    <a:pt x="1375" y="2004"/>
                  </a:lnTo>
                  <a:lnTo>
                    <a:pt x="1408" y="2034"/>
                  </a:lnTo>
                  <a:lnTo>
                    <a:pt x="1451" y="2071"/>
                  </a:lnTo>
                  <a:lnTo>
                    <a:pt x="1495" y="2113"/>
                  </a:lnTo>
                  <a:lnTo>
                    <a:pt x="1545" y="2156"/>
                  </a:lnTo>
                  <a:lnTo>
                    <a:pt x="1595" y="2203"/>
                  </a:lnTo>
                  <a:lnTo>
                    <a:pt x="1642" y="2253"/>
                  </a:lnTo>
                  <a:lnTo>
                    <a:pt x="1688" y="2296"/>
                  </a:lnTo>
                  <a:lnTo>
                    <a:pt x="1731" y="2336"/>
                  </a:lnTo>
                  <a:lnTo>
                    <a:pt x="1759" y="2362"/>
                  </a:lnTo>
                  <a:lnTo>
                    <a:pt x="1778" y="2392"/>
                  </a:lnTo>
                  <a:lnTo>
                    <a:pt x="1791" y="2426"/>
                  </a:lnTo>
                  <a:lnTo>
                    <a:pt x="1794" y="2459"/>
                  </a:lnTo>
                  <a:lnTo>
                    <a:pt x="1791" y="2493"/>
                  </a:lnTo>
                  <a:lnTo>
                    <a:pt x="1778" y="2519"/>
                  </a:lnTo>
                  <a:lnTo>
                    <a:pt x="1755" y="2543"/>
                  </a:lnTo>
                  <a:lnTo>
                    <a:pt x="1719" y="2560"/>
                  </a:lnTo>
                  <a:lnTo>
                    <a:pt x="1695" y="2570"/>
                  </a:lnTo>
                  <a:lnTo>
                    <a:pt x="1672" y="2583"/>
                  </a:lnTo>
                  <a:lnTo>
                    <a:pt x="1645" y="2603"/>
                  </a:lnTo>
                  <a:lnTo>
                    <a:pt x="1622" y="2623"/>
                  </a:lnTo>
                  <a:lnTo>
                    <a:pt x="1595" y="2645"/>
                  </a:lnTo>
                  <a:lnTo>
                    <a:pt x="1575" y="2665"/>
                  </a:lnTo>
                  <a:lnTo>
                    <a:pt x="1552" y="2685"/>
                  </a:lnTo>
                  <a:lnTo>
                    <a:pt x="1535" y="2702"/>
                  </a:lnTo>
                  <a:lnTo>
                    <a:pt x="1602" y="2655"/>
                  </a:lnTo>
                  <a:lnTo>
                    <a:pt x="1667" y="2620"/>
                  </a:lnTo>
                  <a:lnTo>
                    <a:pt x="1731" y="2586"/>
                  </a:lnTo>
                  <a:lnTo>
                    <a:pt x="1784" y="2556"/>
                  </a:lnTo>
                  <a:lnTo>
                    <a:pt x="1825" y="2523"/>
                  </a:lnTo>
                  <a:lnTo>
                    <a:pt x="1845" y="2483"/>
                  </a:lnTo>
                  <a:lnTo>
                    <a:pt x="1841" y="2429"/>
                  </a:lnTo>
                  <a:lnTo>
                    <a:pt x="1808" y="2359"/>
                  </a:lnTo>
                  <a:lnTo>
                    <a:pt x="1825" y="2376"/>
                  </a:lnTo>
                  <a:lnTo>
                    <a:pt x="1845" y="2389"/>
                  </a:lnTo>
                  <a:lnTo>
                    <a:pt x="1871" y="2399"/>
                  </a:lnTo>
                  <a:lnTo>
                    <a:pt x="1901" y="2402"/>
                  </a:lnTo>
                  <a:lnTo>
                    <a:pt x="1938" y="2402"/>
                  </a:lnTo>
                  <a:lnTo>
                    <a:pt x="1975" y="2396"/>
                  </a:lnTo>
                  <a:lnTo>
                    <a:pt x="2015" y="2392"/>
                  </a:lnTo>
                  <a:lnTo>
                    <a:pt x="2057" y="2382"/>
                  </a:lnTo>
                  <a:lnTo>
                    <a:pt x="2101" y="2372"/>
                  </a:lnTo>
                  <a:lnTo>
                    <a:pt x="2147" y="2362"/>
                  </a:lnTo>
                  <a:lnTo>
                    <a:pt x="2198" y="2352"/>
                  </a:lnTo>
                  <a:lnTo>
                    <a:pt x="2244" y="2343"/>
                  </a:lnTo>
                  <a:lnTo>
                    <a:pt x="2291" y="2336"/>
                  </a:lnTo>
                  <a:lnTo>
                    <a:pt x="2337" y="2330"/>
                  </a:lnTo>
                  <a:lnTo>
                    <a:pt x="2385" y="2323"/>
                  </a:lnTo>
                  <a:lnTo>
                    <a:pt x="2427" y="2323"/>
                  </a:lnTo>
                  <a:lnTo>
                    <a:pt x="2380" y="2323"/>
                  </a:lnTo>
                  <a:lnTo>
                    <a:pt x="2337" y="2327"/>
                  </a:lnTo>
                  <a:lnTo>
                    <a:pt x="2291" y="2330"/>
                  </a:lnTo>
                  <a:lnTo>
                    <a:pt x="2244" y="2336"/>
                  </a:lnTo>
                  <a:lnTo>
                    <a:pt x="2201" y="2339"/>
                  </a:lnTo>
                  <a:lnTo>
                    <a:pt x="2157" y="2347"/>
                  </a:lnTo>
                  <a:lnTo>
                    <a:pt x="2111" y="2350"/>
                  </a:lnTo>
                  <a:lnTo>
                    <a:pt x="2067" y="2350"/>
                  </a:lnTo>
                  <a:lnTo>
                    <a:pt x="2024" y="2350"/>
                  </a:lnTo>
                  <a:lnTo>
                    <a:pt x="1980" y="2347"/>
                  </a:lnTo>
                  <a:lnTo>
                    <a:pt x="1940" y="2339"/>
                  </a:lnTo>
                  <a:lnTo>
                    <a:pt x="1898" y="2330"/>
                  </a:lnTo>
                  <a:lnTo>
                    <a:pt x="1858" y="2312"/>
                  </a:lnTo>
                  <a:lnTo>
                    <a:pt x="1818" y="2293"/>
                  </a:lnTo>
                  <a:lnTo>
                    <a:pt x="1778" y="2267"/>
                  </a:lnTo>
                  <a:lnTo>
                    <a:pt x="1741" y="2233"/>
                  </a:lnTo>
                  <a:lnTo>
                    <a:pt x="1704" y="2200"/>
                  </a:lnTo>
                  <a:lnTo>
                    <a:pt x="1667" y="2163"/>
                  </a:lnTo>
                  <a:lnTo>
                    <a:pt x="1625" y="2126"/>
                  </a:lnTo>
                  <a:lnTo>
                    <a:pt x="1585" y="2091"/>
                  </a:lnTo>
                  <a:lnTo>
                    <a:pt x="1542" y="2054"/>
                  </a:lnTo>
                  <a:lnTo>
                    <a:pt x="1502" y="2017"/>
                  </a:lnTo>
                  <a:lnTo>
                    <a:pt x="1458" y="1977"/>
                  </a:lnTo>
                  <a:lnTo>
                    <a:pt x="1419" y="1937"/>
                  </a:lnTo>
                  <a:lnTo>
                    <a:pt x="1391" y="1907"/>
                  </a:lnTo>
                  <a:lnTo>
                    <a:pt x="1371" y="1870"/>
                  </a:lnTo>
                  <a:lnTo>
                    <a:pt x="1359" y="1830"/>
                  </a:lnTo>
                  <a:lnTo>
                    <a:pt x="1349" y="1790"/>
                  </a:lnTo>
                  <a:lnTo>
                    <a:pt x="1342" y="1746"/>
                  </a:lnTo>
                  <a:lnTo>
                    <a:pt x="1342" y="1704"/>
                  </a:lnTo>
                  <a:lnTo>
                    <a:pt x="1349" y="1657"/>
                  </a:lnTo>
                  <a:lnTo>
                    <a:pt x="1359" y="1614"/>
                  </a:lnTo>
                  <a:lnTo>
                    <a:pt x="1371" y="1567"/>
                  </a:lnTo>
                  <a:lnTo>
                    <a:pt x="1391" y="1524"/>
                  </a:lnTo>
                  <a:lnTo>
                    <a:pt x="1415" y="1485"/>
                  </a:lnTo>
                  <a:lnTo>
                    <a:pt x="1443" y="1445"/>
                  </a:lnTo>
                  <a:lnTo>
                    <a:pt x="1475" y="1408"/>
                  </a:lnTo>
                  <a:lnTo>
                    <a:pt x="1508" y="1371"/>
                  </a:lnTo>
                  <a:lnTo>
                    <a:pt x="1548" y="1344"/>
                  </a:lnTo>
                  <a:lnTo>
                    <a:pt x="1592" y="1318"/>
                  </a:lnTo>
                  <a:lnTo>
                    <a:pt x="1645" y="1291"/>
                  </a:lnTo>
                  <a:lnTo>
                    <a:pt x="1695" y="1261"/>
                  </a:lnTo>
                  <a:lnTo>
                    <a:pt x="1741" y="1234"/>
                  </a:lnTo>
                  <a:lnTo>
                    <a:pt x="1791" y="1211"/>
                  </a:lnTo>
                  <a:lnTo>
                    <a:pt x="1841" y="1188"/>
                  </a:lnTo>
                  <a:lnTo>
                    <a:pt x="1891" y="1168"/>
                  </a:lnTo>
                  <a:lnTo>
                    <a:pt x="1948" y="1152"/>
                  </a:lnTo>
                  <a:lnTo>
                    <a:pt x="2008" y="1138"/>
                  </a:lnTo>
                  <a:lnTo>
                    <a:pt x="2048" y="1128"/>
                  </a:lnTo>
                  <a:lnTo>
                    <a:pt x="2084" y="1121"/>
                  </a:lnTo>
                  <a:lnTo>
                    <a:pt x="2124" y="1108"/>
                  </a:lnTo>
                  <a:lnTo>
                    <a:pt x="2164" y="1098"/>
                  </a:lnTo>
                  <a:lnTo>
                    <a:pt x="2201" y="1085"/>
                  </a:lnTo>
                  <a:lnTo>
                    <a:pt x="2241" y="1075"/>
                  </a:lnTo>
                  <a:lnTo>
                    <a:pt x="2277" y="1061"/>
                  </a:lnTo>
                  <a:lnTo>
                    <a:pt x="2313" y="1051"/>
                  </a:lnTo>
                  <a:lnTo>
                    <a:pt x="2385" y="1035"/>
                  </a:lnTo>
                  <a:lnTo>
                    <a:pt x="2450" y="1015"/>
                  </a:lnTo>
                  <a:lnTo>
                    <a:pt x="2517" y="998"/>
                  </a:lnTo>
                  <a:lnTo>
                    <a:pt x="2584" y="981"/>
                  </a:lnTo>
                  <a:lnTo>
                    <a:pt x="2650" y="961"/>
                  </a:lnTo>
                  <a:lnTo>
                    <a:pt x="2713" y="938"/>
                  </a:lnTo>
                  <a:lnTo>
                    <a:pt x="2780" y="915"/>
                  </a:lnTo>
                  <a:lnTo>
                    <a:pt x="2842" y="885"/>
                  </a:lnTo>
                  <a:lnTo>
                    <a:pt x="2906" y="852"/>
                  </a:lnTo>
                  <a:lnTo>
                    <a:pt x="2969" y="812"/>
                  </a:lnTo>
                  <a:lnTo>
                    <a:pt x="3029" y="772"/>
                  </a:lnTo>
                  <a:lnTo>
                    <a:pt x="3093" y="733"/>
                  </a:lnTo>
                  <a:lnTo>
                    <a:pt x="3156" y="693"/>
                  </a:lnTo>
                  <a:lnTo>
                    <a:pt x="3223" y="656"/>
                  </a:lnTo>
                  <a:lnTo>
                    <a:pt x="3289" y="619"/>
                  </a:lnTo>
                  <a:lnTo>
                    <a:pt x="3362" y="589"/>
                  </a:lnTo>
                  <a:lnTo>
                    <a:pt x="3379" y="582"/>
                  </a:lnTo>
                  <a:lnTo>
                    <a:pt x="3399" y="576"/>
                  </a:lnTo>
                  <a:lnTo>
                    <a:pt x="3416" y="569"/>
                  </a:lnTo>
                  <a:lnTo>
                    <a:pt x="3436" y="562"/>
                  </a:lnTo>
                  <a:lnTo>
                    <a:pt x="3452" y="559"/>
                  </a:lnTo>
                  <a:lnTo>
                    <a:pt x="3472" y="552"/>
                  </a:lnTo>
                  <a:lnTo>
                    <a:pt x="3488" y="549"/>
                  </a:lnTo>
                  <a:lnTo>
                    <a:pt x="3506" y="546"/>
                  </a:lnTo>
                  <a:lnTo>
                    <a:pt x="3543" y="542"/>
                  </a:lnTo>
                  <a:lnTo>
                    <a:pt x="3579" y="539"/>
                  </a:lnTo>
                  <a:lnTo>
                    <a:pt x="3615" y="536"/>
                  </a:lnTo>
                  <a:lnTo>
                    <a:pt x="3652" y="532"/>
                  </a:lnTo>
                  <a:lnTo>
                    <a:pt x="3689" y="529"/>
                  </a:lnTo>
                  <a:lnTo>
                    <a:pt x="3726" y="529"/>
                  </a:lnTo>
                  <a:lnTo>
                    <a:pt x="3762" y="526"/>
                  </a:lnTo>
                  <a:lnTo>
                    <a:pt x="3799" y="526"/>
                  </a:lnTo>
                  <a:lnTo>
                    <a:pt x="3836" y="522"/>
                  </a:lnTo>
                  <a:lnTo>
                    <a:pt x="3871" y="522"/>
                  </a:lnTo>
                  <a:lnTo>
                    <a:pt x="3905" y="522"/>
                  </a:lnTo>
                  <a:lnTo>
                    <a:pt x="3942" y="519"/>
                  </a:lnTo>
                  <a:lnTo>
                    <a:pt x="3978" y="519"/>
                  </a:lnTo>
                  <a:lnTo>
                    <a:pt x="4015" y="516"/>
                  </a:lnTo>
                  <a:lnTo>
                    <a:pt x="4052" y="516"/>
                  </a:lnTo>
                  <a:lnTo>
                    <a:pt x="4089" y="512"/>
                  </a:lnTo>
                  <a:lnTo>
                    <a:pt x="4134" y="509"/>
                  </a:lnTo>
                  <a:lnTo>
                    <a:pt x="4184" y="509"/>
                  </a:lnTo>
                  <a:lnTo>
                    <a:pt x="4234" y="505"/>
                  </a:lnTo>
                  <a:lnTo>
                    <a:pt x="4285" y="502"/>
                  </a:lnTo>
                  <a:lnTo>
                    <a:pt x="4338" y="499"/>
                  </a:lnTo>
                  <a:lnTo>
                    <a:pt x="4388" y="495"/>
                  </a:lnTo>
                  <a:lnTo>
                    <a:pt x="4442" y="489"/>
                  </a:lnTo>
                  <a:lnTo>
                    <a:pt x="4491" y="482"/>
                  </a:lnTo>
                  <a:lnTo>
                    <a:pt x="4544" y="475"/>
                  </a:lnTo>
                  <a:lnTo>
                    <a:pt x="4597" y="469"/>
                  </a:lnTo>
                  <a:lnTo>
                    <a:pt x="4648" y="455"/>
                  </a:lnTo>
                  <a:lnTo>
                    <a:pt x="4698" y="445"/>
                  </a:lnTo>
                  <a:lnTo>
                    <a:pt x="4747" y="432"/>
                  </a:lnTo>
                  <a:lnTo>
                    <a:pt x="4798" y="416"/>
                  </a:lnTo>
                  <a:lnTo>
                    <a:pt x="4847" y="396"/>
                  </a:lnTo>
                  <a:lnTo>
                    <a:pt x="4894" y="376"/>
                  </a:lnTo>
                  <a:lnTo>
                    <a:pt x="4927" y="360"/>
                  </a:lnTo>
                  <a:lnTo>
                    <a:pt x="4964" y="345"/>
                  </a:lnTo>
                  <a:lnTo>
                    <a:pt x="4997" y="333"/>
                  </a:lnTo>
                  <a:lnTo>
                    <a:pt x="5034" y="319"/>
                  </a:lnTo>
                  <a:lnTo>
                    <a:pt x="5066" y="306"/>
                  </a:lnTo>
                  <a:lnTo>
                    <a:pt x="5103" y="293"/>
                  </a:lnTo>
                  <a:lnTo>
                    <a:pt x="5140" y="279"/>
                  </a:lnTo>
                  <a:lnTo>
                    <a:pt x="5173" y="266"/>
                  </a:lnTo>
                  <a:lnTo>
                    <a:pt x="5210" y="256"/>
                  </a:lnTo>
                  <a:lnTo>
                    <a:pt x="5247" y="243"/>
                  </a:lnTo>
                  <a:lnTo>
                    <a:pt x="5280" y="233"/>
                  </a:lnTo>
                  <a:lnTo>
                    <a:pt x="5316" y="219"/>
                  </a:lnTo>
                  <a:lnTo>
                    <a:pt x="5353" y="209"/>
                  </a:lnTo>
                  <a:lnTo>
                    <a:pt x="5389" y="199"/>
                  </a:lnTo>
                  <a:lnTo>
                    <a:pt x="5423" y="186"/>
                  </a:lnTo>
                  <a:lnTo>
                    <a:pt x="5459" y="176"/>
                  </a:lnTo>
                  <a:lnTo>
                    <a:pt x="5503" y="162"/>
                  </a:lnTo>
                  <a:lnTo>
                    <a:pt x="5546" y="152"/>
                  </a:lnTo>
                  <a:lnTo>
                    <a:pt x="5589" y="146"/>
                  </a:lnTo>
                  <a:lnTo>
                    <a:pt x="5632" y="136"/>
                  </a:lnTo>
                  <a:lnTo>
                    <a:pt x="5676" y="132"/>
                  </a:lnTo>
                  <a:lnTo>
                    <a:pt x="5722" y="126"/>
                  </a:lnTo>
                  <a:lnTo>
                    <a:pt x="5766" y="123"/>
                  </a:lnTo>
                  <a:lnTo>
                    <a:pt x="5809" y="120"/>
                  </a:lnTo>
                  <a:lnTo>
                    <a:pt x="5853" y="116"/>
                  </a:lnTo>
                  <a:lnTo>
                    <a:pt x="5899" y="116"/>
                  </a:lnTo>
                  <a:lnTo>
                    <a:pt x="5942" y="112"/>
                  </a:lnTo>
                  <a:lnTo>
                    <a:pt x="5985" y="112"/>
                  </a:lnTo>
                  <a:lnTo>
                    <a:pt x="6029" y="109"/>
                  </a:lnTo>
                  <a:lnTo>
                    <a:pt x="6075" y="109"/>
                  </a:lnTo>
                  <a:lnTo>
                    <a:pt x="6119" y="107"/>
                  </a:lnTo>
                  <a:lnTo>
                    <a:pt x="6162" y="103"/>
                  </a:lnTo>
                  <a:lnTo>
                    <a:pt x="6232" y="72"/>
                  </a:lnTo>
                  <a:lnTo>
                    <a:pt x="6232" y="77"/>
                  </a:lnTo>
                  <a:lnTo>
                    <a:pt x="6232" y="80"/>
                  </a:lnTo>
                  <a:lnTo>
                    <a:pt x="6232" y="83"/>
                  </a:lnTo>
                  <a:lnTo>
                    <a:pt x="6232" y="87"/>
                  </a:lnTo>
                  <a:lnTo>
                    <a:pt x="6258" y="87"/>
                  </a:lnTo>
                  <a:lnTo>
                    <a:pt x="6286" y="80"/>
                  </a:lnTo>
                  <a:lnTo>
                    <a:pt x="6311" y="77"/>
                  </a:lnTo>
                  <a:lnTo>
                    <a:pt x="6338" y="72"/>
                  </a:lnTo>
                  <a:lnTo>
                    <a:pt x="6362" y="69"/>
                  </a:lnTo>
                  <a:lnTo>
                    <a:pt x="6385" y="69"/>
                  </a:lnTo>
                  <a:lnTo>
                    <a:pt x="6405" y="77"/>
                  </a:lnTo>
                  <a:lnTo>
                    <a:pt x="6425" y="87"/>
                  </a:lnTo>
                  <a:lnTo>
                    <a:pt x="6448" y="103"/>
                  </a:lnTo>
                  <a:lnTo>
                    <a:pt x="6475" y="123"/>
                  </a:lnTo>
                  <a:lnTo>
                    <a:pt x="6498" y="140"/>
                  </a:lnTo>
                  <a:lnTo>
                    <a:pt x="6525" y="156"/>
                  </a:lnTo>
                  <a:lnTo>
                    <a:pt x="6547" y="169"/>
                  </a:lnTo>
                  <a:lnTo>
                    <a:pt x="6574" y="186"/>
                  </a:lnTo>
                  <a:lnTo>
                    <a:pt x="6598" y="199"/>
                  </a:lnTo>
                  <a:lnTo>
                    <a:pt x="6624" y="209"/>
                  </a:lnTo>
                  <a:lnTo>
                    <a:pt x="6604" y="199"/>
                  </a:lnTo>
                  <a:lnTo>
                    <a:pt x="6584" y="186"/>
                  </a:lnTo>
                  <a:lnTo>
                    <a:pt x="6565" y="172"/>
                  </a:lnTo>
                  <a:lnTo>
                    <a:pt x="6547" y="156"/>
                  </a:lnTo>
                  <a:lnTo>
                    <a:pt x="6531" y="140"/>
                  </a:lnTo>
                  <a:lnTo>
                    <a:pt x="6519" y="120"/>
                  </a:lnTo>
                  <a:lnTo>
                    <a:pt x="6498" y="103"/>
                  </a:lnTo>
                  <a:lnTo>
                    <a:pt x="6482" y="87"/>
                  </a:lnTo>
                  <a:lnTo>
                    <a:pt x="6478" y="87"/>
                  </a:lnTo>
                  <a:lnTo>
                    <a:pt x="6471" y="87"/>
                  </a:lnTo>
                  <a:lnTo>
                    <a:pt x="6468" y="87"/>
                  </a:lnTo>
                  <a:lnTo>
                    <a:pt x="6462" y="87"/>
                  </a:lnTo>
                  <a:lnTo>
                    <a:pt x="6519" y="92"/>
                  </a:lnTo>
                  <a:lnTo>
                    <a:pt x="6574" y="97"/>
                  </a:lnTo>
                  <a:lnTo>
                    <a:pt x="6634" y="100"/>
                  </a:lnTo>
                  <a:lnTo>
                    <a:pt x="6691" y="100"/>
                  </a:lnTo>
                  <a:lnTo>
                    <a:pt x="6748" y="97"/>
                  </a:lnTo>
                  <a:lnTo>
                    <a:pt x="6804" y="89"/>
                  </a:lnTo>
                  <a:lnTo>
                    <a:pt x="6860" y="83"/>
                  </a:lnTo>
                  <a:lnTo>
                    <a:pt x="6921" y="77"/>
                  </a:lnTo>
                  <a:lnTo>
                    <a:pt x="6977" y="67"/>
                  </a:lnTo>
                  <a:lnTo>
                    <a:pt x="7034" y="57"/>
                  </a:lnTo>
                  <a:lnTo>
                    <a:pt x="7091" y="47"/>
                  </a:lnTo>
                  <a:lnTo>
                    <a:pt x="7148" y="37"/>
                  </a:lnTo>
                  <a:lnTo>
                    <a:pt x="7203" y="27"/>
                  </a:lnTo>
                  <a:lnTo>
                    <a:pt x="7257" y="16"/>
                  </a:lnTo>
                  <a:lnTo>
                    <a:pt x="7314" y="6"/>
                  </a:lnTo>
                  <a:lnTo>
                    <a:pt x="7370" y="0"/>
                  </a:lnTo>
                  <a:lnTo>
                    <a:pt x="7324" y="6"/>
                  </a:lnTo>
                  <a:lnTo>
                    <a:pt x="7277" y="13"/>
                  </a:lnTo>
                  <a:lnTo>
                    <a:pt x="7230" y="20"/>
                  </a:lnTo>
                  <a:lnTo>
                    <a:pt x="7183" y="27"/>
                  </a:lnTo>
                  <a:lnTo>
                    <a:pt x="7137" y="33"/>
                  </a:lnTo>
                  <a:lnTo>
                    <a:pt x="7091" y="40"/>
                  </a:lnTo>
                  <a:lnTo>
                    <a:pt x="7044" y="47"/>
                  </a:lnTo>
                  <a:lnTo>
                    <a:pt x="6997" y="52"/>
                  </a:lnTo>
                  <a:lnTo>
                    <a:pt x="6941" y="60"/>
                  </a:lnTo>
                  <a:lnTo>
                    <a:pt x="6887" y="60"/>
                  </a:lnTo>
                  <a:lnTo>
                    <a:pt x="6831" y="60"/>
                  </a:lnTo>
                  <a:lnTo>
                    <a:pt x="6775" y="57"/>
                  </a:lnTo>
                  <a:lnTo>
                    <a:pt x="6718" y="52"/>
                  </a:lnTo>
                  <a:lnTo>
                    <a:pt x="6664" y="47"/>
                  </a:lnTo>
                  <a:lnTo>
                    <a:pt x="6608" y="40"/>
                  </a:lnTo>
                  <a:lnTo>
                    <a:pt x="6551" y="33"/>
                  </a:lnTo>
                  <a:lnTo>
                    <a:pt x="6498" y="30"/>
                  </a:lnTo>
                  <a:lnTo>
                    <a:pt x="6442" y="23"/>
                  </a:lnTo>
                  <a:lnTo>
                    <a:pt x="6385" y="20"/>
                  </a:lnTo>
                  <a:lnTo>
                    <a:pt x="6331" y="20"/>
                  </a:lnTo>
                  <a:lnTo>
                    <a:pt x="6275" y="23"/>
                  </a:lnTo>
                  <a:lnTo>
                    <a:pt x="6221" y="27"/>
                  </a:lnTo>
                  <a:lnTo>
                    <a:pt x="6166" y="33"/>
                  </a:lnTo>
                  <a:lnTo>
                    <a:pt x="6112" y="47"/>
                  </a:lnTo>
                  <a:lnTo>
                    <a:pt x="6052" y="60"/>
                  </a:lnTo>
                  <a:lnTo>
                    <a:pt x="5988" y="67"/>
                  </a:lnTo>
                  <a:lnTo>
                    <a:pt x="5925" y="72"/>
                  </a:lnTo>
                  <a:lnTo>
                    <a:pt x="5863" y="77"/>
                  </a:lnTo>
                  <a:lnTo>
                    <a:pt x="5799" y="77"/>
                  </a:lnTo>
                  <a:lnTo>
                    <a:pt x="5736" y="80"/>
                  </a:lnTo>
                  <a:lnTo>
                    <a:pt x="5669" y="83"/>
                  </a:lnTo>
                  <a:lnTo>
                    <a:pt x="5606" y="87"/>
                  </a:lnTo>
                  <a:lnTo>
                    <a:pt x="5560" y="92"/>
                  </a:lnTo>
                  <a:lnTo>
                    <a:pt x="5513" y="100"/>
                  </a:lnTo>
                  <a:lnTo>
                    <a:pt x="5466" y="109"/>
                  </a:lnTo>
                  <a:lnTo>
                    <a:pt x="5419" y="120"/>
                  </a:lnTo>
                  <a:lnTo>
                    <a:pt x="5373" y="132"/>
                  </a:lnTo>
                  <a:lnTo>
                    <a:pt x="5330" y="146"/>
                  </a:lnTo>
                  <a:lnTo>
                    <a:pt x="5284" y="162"/>
                  </a:lnTo>
                  <a:lnTo>
                    <a:pt x="5237" y="179"/>
                  </a:lnTo>
                  <a:lnTo>
                    <a:pt x="5193" y="196"/>
                  </a:lnTo>
                  <a:lnTo>
                    <a:pt x="5147" y="213"/>
                  </a:lnTo>
                  <a:lnTo>
                    <a:pt x="5100" y="229"/>
                  </a:lnTo>
                  <a:lnTo>
                    <a:pt x="5056" y="246"/>
                  </a:lnTo>
                  <a:lnTo>
                    <a:pt x="5014" y="263"/>
                  </a:lnTo>
                  <a:lnTo>
                    <a:pt x="4967" y="279"/>
                  </a:lnTo>
                  <a:lnTo>
                    <a:pt x="4924" y="296"/>
                  </a:lnTo>
                  <a:lnTo>
                    <a:pt x="4880" y="313"/>
                  </a:lnTo>
                  <a:lnTo>
                    <a:pt x="4820" y="333"/>
                  </a:lnTo>
                  <a:lnTo>
                    <a:pt x="4758" y="356"/>
                  </a:lnTo>
                  <a:lnTo>
                    <a:pt x="4698" y="373"/>
                  </a:lnTo>
                  <a:lnTo>
                    <a:pt x="4634" y="392"/>
                  </a:lnTo>
                  <a:lnTo>
                    <a:pt x="4571" y="405"/>
                  </a:lnTo>
                  <a:lnTo>
                    <a:pt x="4504" y="420"/>
                  </a:lnTo>
                  <a:lnTo>
                    <a:pt x="4437" y="429"/>
                  </a:lnTo>
                  <a:lnTo>
                    <a:pt x="4371" y="432"/>
                  </a:lnTo>
                  <a:lnTo>
                    <a:pt x="4305" y="436"/>
                  </a:lnTo>
                  <a:lnTo>
                    <a:pt x="4241" y="436"/>
                  </a:lnTo>
                  <a:lnTo>
                    <a:pt x="4178" y="439"/>
                  </a:lnTo>
                  <a:lnTo>
                    <a:pt x="4118" y="439"/>
                  </a:lnTo>
                  <a:lnTo>
                    <a:pt x="4055" y="439"/>
                  </a:lnTo>
                  <a:lnTo>
                    <a:pt x="3992" y="439"/>
                  </a:lnTo>
                  <a:lnTo>
                    <a:pt x="3928" y="439"/>
                  </a:lnTo>
                  <a:lnTo>
                    <a:pt x="3861" y="439"/>
                  </a:lnTo>
                  <a:lnTo>
                    <a:pt x="3801" y="445"/>
                  </a:lnTo>
                  <a:lnTo>
                    <a:pt x="3739" y="452"/>
                  </a:lnTo>
                  <a:lnTo>
                    <a:pt x="3675" y="455"/>
                  </a:lnTo>
                  <a:lnTo>
                    <a:pt x="3609" y="459"/>
                  </a:lnTo>
                  <a:lnTo>
                    <a:pt x="3543" y="462"/>
                  </a:lnTo>
                  <a:lnTo>
                    <a:pt x="3476" y="469"/>
                  </a:lnTo>
                  <a:lnTo>
                    <a:pt x="3409" y="479"/>
                  </a:lnTo>
                  <a:lnTo>
                    <a:pt x="3349" y="499"/>
                  </a:lnTo>
                  <a:lnTo>
                    <a:pt x="3289" y="526"/>
                  </a:lnTo>
                  <a:lnTo>
                    <a:pt x="3247" y="549"/>
                  </a:lnTo>
                  <a:lnTo>
                    <a:pt x="3207" y="576"/>
                  </a:lnTo>
                  <a:lnTo>
                    <a:pt x="3163" y="599"/>
                  </a:lnTo>
                  <a:lnTo>
                    <a:pt x="3123" y="625"/>
                  </a:lnTo>
                  <a:lnTo>
                    <a:pt x="3080" y="653"/>
                  </a:lnTo>
                  <a:lnTo>
                    <a:pt x="3036" y="676"/>
                  </a:lnTo>
                  <a:lnTo>
                    <a:pt x="2996" y="698"/>
                  </a:lnTo>
                  <a:lnTo>
                    <a:pt x="2954" y="725"/>
                  </a:lnTo>
                  <a:lnTo>
                    <a:pt x="2910" y="748"/>
                  </a:lnTo>
                  <a:lnTo>
                    <a:pt x="2867" y="768"/>
                  </a:lnTo>
                  <a:lnTo>
                    <a:pt x="2823" y="792"/>
                  </a:lnTo>
                  <a:lnTo>
                    <a:pt x="2780" y="812"/>
                  </a:lnTo>
                  <a:lnTo>
                    <a:pt x="2737" y="829"/>
                  </a:lnTo>
                  <a:lnTo>
                    <a:pt x="2690" y="845"/>
                  </a:lnTo>
                  <a:lnTo>
                    <a:pt x="2643" y="862"/>
                  </a:lnTo>
                  <a:lnTo>
                    <a:pt x="2597" y="875"/>
                  </a:lnTo>
                  <a:lnTo>
                    <a:pt x="2554" y="885"/>
                  </a:lnTo>
                  <a:lnTo>
                    <a:pt x="2514" y="898"/>
                  </a:lnTo>
                  <a:lnTo>
                    <a:pt x="2470" y="912"/>
                  </a:lnTo>
                  <a:lnTo>
                    <a:pt x="2427" y="921"/>
                  </a:lnTo>
                  <a:lnTo>
                    <a:pt x="2385" y="934"/>
                  </a:lnTo>
                  <a:lnTo>
                    <a:pt x="2345" y="949"/>
                  </a:lnTo>
                  <a:lnTo>
                    <a:pt x="2301" y="958"/>
                  </a:lnTo>
                  <a:lnTo>
                    <a:pt x="2257" y="971"/>
                  </a:lnTo>
                  <a:lnTo>
                    <a:pt x="2214" y="981"/>
                  </a:lnTo>
                  <a:lnTo>
                    <a:pt x="2174" y="994"/>
                  </a:lnTo>
                  <a:lnTo>
                    <a:pt x="2131" y="1005"/>
                  </a:lnTo>
                  <a:lnTo>
                    <a:pt x="2087" y="1015"/>
                  </a:lnTo>
                  <a:lnTo>
                    <a:pt x="2044" y="1021"/>
                  </a:lnTo>
                  <a:lnTo>
                    <a:pt x="2000" y="1031"/>
                  </a:lnTo>
                  <a:lnTo>
                    <a:pt x="1958" y="1038"/>
                  </a:lnTo>
                  <a:lnTo>
                    <a:pt x="1915" y="1045"/>
                  </a:lnTo>
                  <a:lnTo>
                    <a:pt x="1848" y="1058"/>
                  </a:lnTo>
                  <a:lnTo>
                    <a:pt x="1784" y="1075"/>
                  </a:lnTo>
                  <a:lnTo>
                    <a:pt x="1721" y="1098"/>
                  </a:lnTo>
                  <a:lnTo>
                    <a:pt x="1659" y="1125"/>
                  </a:lnTo>
                  <a:lnTo>
                    <a:pt x="1598" y="1154"/>
                  </a:lnTo>
                  <a:lnTo>
                    <a:pt x="1538" y="1185"/>
                  </a:lnTo>
                  <a:lnTo>
                    <a:pt x="1478" y="1214"/>
                  </a:lnTo>
                  <a:lnTo>
                    <a:pt x="1419" y="1247"/>
                  </a:lnTo>
                  <a:lnTo>
                    <a:pt x="1389" y="1271"/>
                  </a:lnTo>
                  <a:lnTo>
                    <a:pt x="1359" y="1297"/>
                  </a:lnTo>
                  <a:lnTo>
                    <a:pt x="1329" y="1331"/>
                  </a:lnTo>
                  <a:lnTo>
                    <a:pt x="1302" y="1364"/>
                  </a:lnTo>
                  <a:lnTo>
                    <a:pt x="1279" y="1398"/>
                  </a:lnTo>
                  <a:lnTo>
                    <a:pt x="1259" y="1424"/>
                  </a:lnTo>
                  <a:lnTo>
                    <a:pt x="1245" y="1441"/>
                  </a:lnTo>
                  <a:lnTo>
                    <a:pt x="1235" y="1445"/>
                  </a:lnTo>
                  <a:lnTo>
                    <a:pt x="1189" y="1418"/>
                  </a:lnTo>
                  <a:lnTo>
                    <a:pt x="1145" y="1394"/>
                  </a:lnTo>
                  <a:lnTo>
                    <a:pt x="1098" y="1368"/>
                  </a:lnTo>
                  <a:lnTo>
                    <a:pt x="1056" y="1344"/>
                  </a:lnTo>
                  <a:lnTo>
                    <a:pt x="1009" y="1324"/>
                  </a:lnTo>
                  <a:lnTo>
                    <a:pt x="966" y="1304"/>
                  </a:lnTo>
                  <a:lnTo>
                    <a:pt x="916" y="1285"/>
                  </a:lnTo>
                  <a:lnTo>
                    <a:pt x="869" y="1267"/>
                  </a:lnTo>
                  <a:lnTo>
                    <a:pt x="819" y="1254"/>
                  </a:lnTo>
                  <a:lnTo>
                    <a:pt x="765" y="1245"/>
                  </a:lnTo>
                  <a:lnTo>
                    <a:pt x="713" y="1237"/>
                  </a:lnTo>
                  <a:lnTo>
                    <a:pt x="656" y="1234"/>
                  </a:lnTo>
                  <a:lnTo>
                    <a:pt x="596" y="1234"/>
                  </a:lnTo>
                  <a:lnTo>
                    <a:pt x="533" y="1242"/>
                  </a:lnTo>
                  <a:lnTo>
                    <a:pt x="467" y="1251"/>
                  </a:lnTo>
                  <a:lnTo>
                    <a:pt x="397" y="1265"/>
                  </a:lnTo>
                  <a:lnTo>
                    <a:pt x="350" y="1274"/>
                  </a:lnTo>
                  <a:lnTo>
                    <a:pt x="303" y="1287"/>
                  </a:lnTo>
                  <a:lnTo>
                    <a:pt x="253" y="1297"/>
                  </a:lnTo>
                  <a:lnTo>
                    <a:pt x="204" y="1304"/>
                  </a:lnTo>
                  <a:lnTo>
                    <a:pt x="154" y="1307"/>
                  </a:lnTo>
                  <a:lnTo>
                    <a:pt x="104" y="1307"/>
                  </a:lnTo>
                  <a:lnTo>
                    <a:pt x="50" y="1304"/>
                  </a:lnTo>
                  <a:lnTo>
                    <a:pt x="0" y="1294"/>
                  </a:lnTo>
                  <a:lnTo>
                    <a:pt x="4" y="1294"/>
                  </a:lnTo>
                  <a:lnTo>
                    <a:pt x="7" y="1294"/>
                  </a:lnTo>
                  <a:lnTo>
                    <a:pt x="10" y="1294"/>
                  </a:lnTo>
                  <a:lnTo>
                    <a:pt x="14" y="1294"/>
                  </a:lnTo>
                  <a:lnTo>
                    <a:pt x="4" y="1307"/>
                  </a:lnTo>
                  <a:lnTo>
                    <a:pt x="0" y="1321"/>
                  </a:lnTo>
                  <a:lnTo>
                    <a:pt x="0" y="1334"/>
                  </a:lnTo>
                  <a:lnTo>
                    <a:pt x="0" y="1341"/>
                  </a:lnTo>
                  <a:lnTo>
                    <a:pt x="24" y="1348"/>
                  </a:lnTo>
                  <a:lnTo>
                    <a:pt x="50" y="1351"/>
                  </a:lnTo>
                  <a:lnTo>
                    <a:pt x="81" y="1354"/>
                  </a:lnTo>
                  <a:lnTo>
                    <a:pt x="116" y="1351"/>
                  </a:lnTo>
                  <a:lnTo>
                    <a:pt x="154" y="1351"/>
                  </a:lnTo>
                  <a:lnTo>
                    <a:pt x="193" y="1344"/>
                  </a:lnTo>
                  <a:lnTo>
                    <a:pt x="233" y="1341"/>
                  </a:lnTo>
                  <a:lnTo>
                    <a:pt x="277" y="1334"/>
                  </a:lnTo>
                  <a:lnTo>
                    <a:pt x="320" y="1324"/>
                  </a:lnTo>
                  <a:lnTo>
                    <a:pt x="363" y="1318"/>
                  </a:lnTo>
                  <a:lnTo>
                    <a:pt x="404" y="1311"/>
                  </a:lnTo>
                  <a:lnTo>
                    <a:pt x="444" y="1301"/>
                  </a:lnTo>
                  <a:lnTo>
                    <a:pt x="484" y="1294"/>
                  </a:lnTo>
                  <a:lnTo>
                    <a:pt x="517" y="1287"/>
                  </a:lnTo>
                  <a:lnTo>
                    <a:pt x="549" y="1281"/>
                  </a:lnTo>
                  <a:lnTo>
                    <a:pt x="576" y="1277"/>
                  </a:lnTo>
                  <a:lnTo>
                    <a:pt x="616" y="1274"/>
                  </a:lnTo>
                  <a:lnTo>
                    <a:pt x="660" y="1274"/>
                  </a:lnTo>
                  <a:lnTo>
                    <a:pt x="703" y="1274"/>
                  </a:lnTo>
                  <a:lnTo>
                    <a:pt x="745" y="1281"/>
                  </a:lnTo>
                  <a:lnTo>
                    <a:pt x="790" y="1291"/>
                  </a:lnTo>
                  <a:lnTo>
                    <a:pt x="833" y="1301"/>
                  </a:lnTo>
                  <a:lnTo>
                    <a:pt x="876" y="1314"/>
                  </a:lnTo>
                  <a:lnTo>
                    <a:pt x="919" y="1328"/>
                  </a:lnTo>
                  <a:lnTo>
                    <a:pt x="963" y="1348"/>
                  </a:lnTo>
                  <a:lnTo>
                    <a:pt x="1003" y="1364"/>
                  </a:lnTo>
                  <a:lnTo>
                    <a:pt x="1043" y="1384"/>
                  </a:lnTo>
                  <a:lnTo>
                    <a:pt x="1082" y="1408"/>
                  </a:lnTo>
                  <a:lnTo>
                    <a:pt x="1118" y="1430"/>
                  </a:lnTo>
                  <a:lnTo>
                    <a:pt x="1152" y="1455"/>
                  </a:lnTo>
                  <a:lnTo>
                    <a:pt x="1185" y="1478"/>
                  </a:lnTo>
                  <a:lnTo>
                    <a:pt x="1215" y="1501"/>
                  </a:lnTo>
                  <a:lnTo>
                    <a:pt x="1215" y="1514"/>
                  </a:lnTo>
                  <a:lnTo>
                    <a:pt x="1212" y="1544"/>
                  </a:lnTo>
                  <a:lnTo>
                    <a:pt x="1205" y="1584"/>
                  </a:lnTo>
                  <a:lnTo>
                    <a:pt x="1195" y="1637"/>
                  </a:lnTo>
                  <a:lnTo>
                    <a:pt x="1189" y="1697"/>
                  </a:lnTo>
                  <a:lnTo>
                    <a:pt x="1185" y="1763"/>
                  </a:lnTo>
                  <a:lnTo>
                    <a:pt x="1189" y="1834"/>
                  </a:lnTo>
                  <a:lnTo>
                    <a:pt x="1199" y="1903"/>
                  </a:lnTo>
                  <a:lnTo>
                    <a:pt x="1199" y="1967"/>
                  </a:lnTo>
                  <a:lnTo>
                    <a:pt x="1172" y="2004"/>
                  </a:lnTo>
                  <a:lnTo>
                    <a:pt x="1118" y="2023"/>
                  </a:lnTo>
                  <a:lnTo>
                    <a:pt x="1049" y="2030"/>
                  </a:lnTo>
                  <a:lnTo>
                    <a:pt x="969" y="2027"/>
                  </a:lnTo>
                  <a:lnTo>
                    <a:pt x="886" y="2019"/>
                  </a:lnTo>
                  <a:lnTo>
                    <a:pt x="806" y="2017"/>
                  </a:lnTo>
                  <a:lnTo>
                    <a:pt x="733" y="2017"/>
                  </a:lnTo>
                  <a:lnTo>
                    <a:pt x="690" y="2019"/>
                  </a:lnTo>
                  <a:lnTo>
                    <a:pt x="650" y="2023"/>
                  </a:lnTo>
                  <a:lnTo>
                    <a:pt x="606" y="2023"/>
                  </a:lnTo>
                  <a:lnTo>
                    <a:pt x="569" y="2030"/>
                  </a:lnTo>
                  <a:lnTo>
                    <a:pt x="529" y="2034"/>
                  </a:lnTo>
                  <a:lnTo>
                    <a:pt x="493" y="2043"/>
                  </a:lnTo>
                  <a:lnTo>
                    <a:pt x="457" y="2054"/>
                  </a:lnTo>
                  <a:lnTo>
                    <a:pt x="420" y="2063"/>
                  </a:lnTo>
                  <a:lnTo>
                    <a:pt x="387" y="2079"/>
                  </a:lnTo>
                  <a:lnTo>
                    <a:pt x="350" y="2096"/>
                  </a:lnTo>
                  <a:lnTo>
                    <a:pt x="317" y="2120"/>
                  </a:lnTo>
                  <a:lnTo>
                    <a:pt x="283" y="2146"/>
                  </a:lnTo>
                  <a:lnTo>
                    <a:pt x="250" y="2180"/>
                  </a:lnTo>
                  <a:lnTo>
                    <a:pt x="216" y="2216"/>
                  </a:lnTo>
                  <a:lnTo>
                    <a:pt x="184" y="2260"/>
                  </a:lnTo>
                  <a:lnTo>
                    <a:pt x="151" y="2307"/>
                  </a:lnTo>
                  <a:lnTo>
                    <a:pt x="211" y="2230"/>
                  </a:lnTo>
                  <a:lnTo>
                    <a:pt x="243" y="2183"/>
                  </a:lnTo>
                  <a:lnTo>
                    <a:pt x="277" y="2136"/>
                  </a:lnTo>
                  <a:lnTo>
                    <a:pt x="310" y="2093"/>
                  </a:lnTo>
                  <a:lnTo>
                    <a:pt x="340" y="2047"/>
                  </a:lnTo>
                  <a:lnTo>
                    <a:pt x="373" y="1999"/>
                  </a:lnTo>
                  <a:lnTo>
                    <a:pt x="407" y="1954"/>
                  </a:lnTo>
                  <a:lnTo>
                    <a:pt x="437" y="1907"/>
                  </a:lnTo>
                  <a:lnTo>
                    <a:pt x="469" y="1857"/>
                  </a:lnTo>
                  <a:lnTo>
                    <a:pt x="500" y="1810"/>
                  </a:lnTo>
                  <a:lnTo>
                    <a:pt x="529" y="1763"/>
                  </a:lnTo>
                  <a:lnTo>
                    <a:pt x="563" y="1717"/>
                  </a:lnTo>
                  <a:lnTo>
                    <a:pt x="593" y="1667"/>
                  </a:lnTo>
                  <a:lnTo>
                    <a:pt x="620" y="1620"/>
                  </a:lnTo>
                  <a:lnTo>
                    <a:pt x="650" y="1570"/>
                  </a:lnTo>
                  <a:lnTo>
                    <a:pt x="680" y="1524"/>
                  </a:lnTo>
                  <a:lnTo>
                    <a:pt x="706" y="1475"/>
                  </a:lnTo>
                  <a:lnTo>
                    <a:pt x="716" y="1458"/>
                  </a:lnTo>
                  <a:lnTo>
                    <a:pt x="730" y="1434"/>
                  </a:lnTo>
                  <a:lnTo>
                    <a:pt x="743" y="141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79" name="Freeform 479">
              <a:extLst>
                <a:ext uri="{FF2B5EF4-FFF2-40B4-BE49-F238E27FC236}">
                  <a16:creationId xmlns:a16="http://schemas.microsoft.com/office/drawing/2014/main" id="{474DA8CC-5642-7B1E-B43C-9A8D85DA3211}"/>
                </a:ext>
              </a:extLst>
            </p:cNvPr>
            <p:cNvSpPr>
              <a:spLocks/>
            </p:cNvSpPr>
            <p:nvPr/>
          </p:nvSpPr>
          <p:spPr bwMode="auto">
            <a:xfrm>
              <a:off x="1774" y="3019"/>
              <a:ext cx="302" cy="507"/>
            </a:xfrm>
            <a:custGeom>
              <a:avLst/>
              <a:gdLst>
                <a:gd name="T0" fmla="*/ 873 w 906"/>
                <a:gd name="T1" fmla="*/ 97 h 1522"/>
                <a:gd name="T2" fmla="*/ 897 w 906"/>
                <a:gd name="T3" fmla="*/ 54 h 1522"/>
                <a:gd name="T4" fmla="*/ 873 w 906"/>
                <a:gd name="T5" fmla="*/ 30 h 1522"/>
                <a:gd name="T6" fmla="*/ 820 w 906"/>
                <a:gd name="T7" fmla="*/ 14 h 1522"/>
                <a:gd name="T8" fmla="*/ 766 w 906"/>
                <a:gd name="T9" fmla="*/ 4 h 1522"/>
                <a:gd name="T10" fmla="*/ 716 w 906"/>
                <a:gd name="T11" fmla="*/ 4 h 1522"/>
                <a:gd name="T12" fmla="*/ 689 w 906"/>
                <a:gd name="T13" fmla="*/ 24 h 1522"/>
                <a:gd name="T14" fmla="*/ 649 w 906"/>
                <a:gd name="T15" fmla="*/ 101 h 1522"/>
                <a:gd name="T16" fmla="*/ 606 w 906"/>
                <a:gd name="T17" fmla="*/ 183 h 1522"/>
                <a:gd name="T18" fmla="*/ 557 w 906"/>
                <a:gd name="T19" fmla="*/ 263 h 1522"/>
                <a:gd name="T20" fmla="*/ 514 w 906"/>
                <a:gd name="T21" fmla="*/ 337 h 1522"/>
                <a:gd name="T22" fmla="*/ 473 w 906"/>
                <a:gd name="T23" fmla="*/ 407 h 1522"/>
                <a:gd name="T24" fmla="*/ 430 w 906"/>
                <a:gd name="T25" fmla="*/ 476 h 1522"/>
                <a:gd name="T26" fmla="*/ 390 w 906"/>
                <a:gd name="T27" fmla="*/ 551 h 1522"/>
                <a:gd name="T28" fmla="*/ 350 w 906"/>
                <a:gd name="T29" fmla="*/ 620 h 1522"/>
                <a:gd name="T30" fmla="*/ 311 w 906"/>
                <a:gd name="T31" fmla="*/ 693 h 1522"/>
                <a:gd name="T32" fmla="*/ 273 w 906"/>
                <a:gd name="T33" fmla="*/ 767 h 1522"/>
                <a:gd name="T34" fmla="*/ 241 w 906"/>
                <a:gd name="T35" fmla="*/ 839 h 1522"/>
                <a:gd name="T36" fmla="*/ 207 w 906"/>
                <a:gd name="T37" fmla="*/ 913 h 1522"/>
                <a:gd name="T38" fmla="*/ 160 w 906"/>
                <a:gd name="T39" fmla="*/ 1016 h 1522"/>
                <a:gd name="T40" fmla="*/ 154 w 906"/>
                <a:gd name="T41" fmla="*/ 1032 h 1522"/>
                <a:gd name="T42" fmla="*/ 147 w 906"/>
                <a:gd name="T43" fmla="*/ 1049 h 1522"/>
                <a:gd name="T44" fmla="*/ 137 w 906"/>
                <a:gd name="T45" fmla="*/ 1076 h 1522"/>
                <a:gd name="T46" fmla="*/ 124 w 906"/>
                <a:gd name="T47" fmla="*/ 1105 h 1522"/>
                <a:gd name="T48" fmla="*/ 114 w 906"/>
                <a:gd name="T49" fmla="*/ 1142 h 1522"/>
                <a:gd name="T50" fmla="*/ 104 w 906"/>
                <a:gd name="T51" fmla="*/ 1176 h 1522"/>
                <a:gd name="T52" fmla="*/ 97 w 906"/>
                <a:gd name="T53" fmla="*/ 1209 h 1522"/>
                <a:gd name="T54" fmla="*/ 94 w 906"/>
                <a:gd name="T55" fmla="*/ 1242 h 1522"/>
                <a:gd name="T56" fmla="*/ 87 w 906"/>
                <a:gd name="T57" fmla="*/ 1262 h 1522"/>
                <a:gd name="T58" fmla="*/ 70 w 906"/>
                <a:gd name="T59" fmla="*/ 1285 h 1522"/>
                <a:gd name="T60" fmla="*/ 57 w 906"/>
                <a:gd name="T61" fmla="*/ 1305 h 1522"/>
                <a:gd name="T62" fmla="*/ 27 w 906"/>
                <a:gd name="T63" fmla="*/ 1328 h 1522"/>
                <a:gd name="T64" fmla="*/ 24 w 906"/>
                <a:gd name="T65" fmla="*/ 1359 h 1522"/>
                <a:gd name="T66" fmla="*/ 44 w 906"/>
                <a:gd name="T67" fmla="*/ 1382 h 1522"/>
                <a:gd name="T68" fmla="*/ 54 w 906"/>
                <a:gd name="T69" fmla="*/ 1405 h 1522"/>
                <a:gd name="T70" fmla="*/ 24 w 906"/>
                <a:gd name="T71" fmla="*/ 1432 h 1522"/>
                <a:gd name="T72" fmla="*/ 3 w 906"/>
                <a:gd name="T73" fmla="*/ 1492 h 1522"/>
                <a:gd name="T74" fmla="*/ 27 w 906"/>
                <a:gd name="T75" fmla="*/ 1512 h 1522"/>
                <a:gd name="T76" fmla="*/ 57 w 906"/>
                <a:gd name="T77" fmla="*/ 1522 h 1522"/>
                <a:gd name="T78" fmla="*/ 90 w 906"/>
                <a:gd name="T79" fmla="*/ 1495 h 1522"/>
                <a:gd name="T80" fmla="*/ 104 w 906"/>
                <a:gd name="T81" fmla="*/ 1452 h 1522"/>
                <a:gd name="T82" fmla="*/ 104 w 906"/>
                <a:gd name="T83" fmla="*/ 1418 h 1522"/>
                <a:gd name="T84" fmla="*/ 120 w 906"/>
                <a:gd name="T85" fmla="*/ 1405 h 1522"/>
                <a:gd name="T86" fmla="*/ 154 w 906"/>
                <a:gd name="T87" fmla="*/ 1402 h 1522"/>
                <a:gd name="T88" fmla="*/ 164 w 906"/>
                <a:gd name="T89" fmla="*/ 1388 h 1522"/>
                <a:gd name="T90" fmla="*/ 167 w 906"/>
                <a:gd name="T91" fmla="*/ 1356 h 1522"/>
                <a:gd name="T92" fmla="*/ 150 w 906"/>
                <a:gd name="T93" fmla="*/ 1321 h 1522"/>
                <a:gd name="T94" fmla="*/ 187 w 906"/>
                <a:gd name="T95" fmla="*/ 1285 h 1522"/>
                <a:gd name="T96" fmla="*/ 201 w 906"/>
                <a:gd name="T97" fmla="*/ 1262 h 1522"/>
                <a:gd name="T98" fmla="*/ 256 w 906"/>
                <a:gd name="T99" fmla="*/ 1179 h 1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6" h="1522">
                  <a:moveTo>
                    <a:pt x="860" y="121"/>
                  </a:moveTo>
                  <a:lnTo>
                    <a:pt x="873" y="97"/>
                  </a:lnTo>
                  <a:lnTo>
                    <a:pt x="885" y="74"/>
                  </a:lnTo>
                  <a:lnTo>
                    <a:pt x="897" y="54"/>
                  </a:lnTo>
                  <a:lnTo>
                    <a:pt x="906" y="37"/>
                  </a:lnTo>
                  <a:lnTo>
                    <a:pt x="873" y="30"/>
                  </a:lnTo>
                  <a:lnTo>
                    <a:pt x="845" y="24"/>
                  </a:lnTo>
                  <a:lnTo>
                    <a:pt x="820" y="14"/>
                  </a:lnTo>
                  <a:lnTo>
                    <a:pt x="793" y="7"/>
                  </a:lnTo>
                  <a:lnTo>
                    <a:pt x="766" y="4"/>
                  </a:lnTo>
                  <a:lnTo>
                    <a:pt x="740" y="0"/>
                  </a:lnTo>
                  <a:lnTo>
                    <a:pt x="716" y="4"/>
                  </a:lnTo>
                  <a:lnTo>
                    <a:pt x="700" y="10"/>
                  </a:lnTo>
                  <a:lnTo>
                    <a:pt x="689" y="24"/>
                  </a:lnTo>
                  <a:lnTo>
                    <a:pt x="673" y="61"/>
                  </a:lnTo>
                  <a:lnTo>
                    <a:pt x="649" y="101"/>
                  </a:lnTo>
                  <a:lnTo>
                    <a:pt x="629" y="141"/>
                  </a:lnTo>
                  <a:lnTo>
                    <a:pt x="606" y="183"/>
                  </a:lnTo>
                  <a:lnTo>
                    <a:pt x="580" y="223"/>
                  </a:lnTo>
                  <a:lnTo>
                    <a:pt x="557" y="263"/>
                  </a:lnTo>
                  <a:lnTo>
                    <a:pt x="534" y="300"/>
                  </a:lnTo>
                  <a:lnTo>
                    <a:pt x="514" y="337"/>
                  </a:lnTo>
                  <a:lnTo>
                    <a:pt x="493" y="370"/>
                  </a:lnTo>
                  <a:lnTo>
                    <a:pt x="473" y="407"/>
                  </a:lnTo>
                  <a:lnTo>
                    <a:pt x="450" y="440"/>
                  </a:lnTo>
                  <a:lnTo>
                    <a:pt x="430" y="476"/>
                  </a:lnTo>
                  <a:lnTo>
                    <a:pt x="410" y="513"/>
                  </a:lnTo>
                  <a:lnTo>
                    <a:pt x="390" y="551"/>
                  </a:lnTo>
                  <a:lnTo>
                    <a:pt x="370" y="583"/>
                  </a:lnTo>
                  <a:lnTo>
                    <a:pt x="350" y="620"/>
                  </a:lnTo>
                  <a:lnTo>
                    <a:pt x="330" y="656"/>
                  </a:lnTo>
                  <a:lnTo>
                    <a:pt x="311" y="693"/>
                  </a:lnTo>
                  <a:lnTo>
                    <a:pt x="293" y="730"/>
                  </a:lnTo>
                  <a:lnTo>
                    <a:pt x="273" y="767"/>
                  </a:lnTo>
                  <a:lnTo>
                    <a:pt x="256" y="804"/>
                  </a:lnTo>
                  <a:lnTo>
                    <a:pt x="241" y="839"/>
                  </a:lnTo>
                  <a:lnTo>
                    <a:pt x="224" y="876"/>
                  </a:lnTo>
                  <a:lnTo>
                    <a:pt x="207" y="913"/>
                  </a:lnTo>
                  <a:lnTo>
                    <a:pt x="160" y="1008"/>
                  </a:lnTo>
                  <a:lnTo>
                    <a:pt x="160" y="1016"/>
                  </a:lnTo>
                  <a:lnTo>
                    <a:pt x="157" y="1023"/>
                  </a:lnTo>
                  <a:lnTo>
                    <a:pt x="154" y="1032"/>
                  </a:lnTo>
                  <a:lnTo>
                    <a:pt x="150" y="1040"/>
                  </a:lnTo>
                  <a:lnTo>
                    <a:pt x="147" y="1049"/>
                  </a:lnTo>
                  <a:lnTo>
                    <a:pt x="140" y="1063"/>
                  </a:lnTo>
                  <a:lnTo>
                    <a:pt x="137" y="1076"/>
                  </a:lnTo>
                  <a:lnTo>
                    <a:pt x="130" y="1085"/>
                  </a:lnTo>
                  <a:lnTo>
                    <a:pt x="124" y="1105"/>
                  </a:lnTo>
                  <a:lnTo>
                    <a:pt x="120" y="1125"/>
                  </a:lnTo>
                  <a:lnTo>
                    <a:pt x="114" y="1142"/>
                  </a:lnTo>
                  <a:lnTo>
                    <a:pt x="110" y="1159"/>
                  </a:lnTo>
                  <a:lnTo>
                    <a:pt x="104" y="1176"/>
                  </a:lnTo>
                  <a:lnTo>
                    <a:pt x="100" y="1192"/>
                  </a:lnTo>
                  <a:lnTo>
                    <a:pt x="97" y="1209"/>
                  </a:lnTo>
                  <a:lnTo>
                    <a:pt x="94" y="1229"/>
                  </a:lnTo>
                  <a:lnTo>
                    <a:pt x="94" y="1242"/>
                  </a:lnTo>
                  <a:lnTo>
                    <a:pt x="90" y="1252"/>
                  </a:lnTo>
                  <a:lnTo>
                    <a:pt x="87" y="1262"/>
                  </a:lnTo>
                  <a:lnTo>
                    <a:pt x="77" y="1276"/>
                  </a:lnTo>
                  <a:lnTo>
                    <a:pt x="70" y="1285"/>
                  </a:lnTo>
                  <a:lnTo>
                    <a:pt x="64" y="1296"/>
                  </a:lnTo>
                  <a:lnTo>
                    <a:pt x="57" y="1305"/>
                  </a:lnTo>
                  <a:lnTo>
                    <a:pt x="47" y="1313"/>
                  </a:lnTo>
                  <a:lnTo>
                    <a:pt x="27" y="1328"/>
                  </a:lnTo>
                  <a:lnTo>
                    <a:pt x="20" y="1342"/>
                  </a:lnTo>
                  <a:lnTo>
                    <a:pt x="24" y="1359"/>
                  </a:lnTo>
                  <a:lnTo>
                    <a:pt x="40" y="1376"/>
                  </a:lnTo>
                  <a:lnTo>
                    <a:pt x="44" y="1382"/>
                  </a:lnTo>
                  <a:lnTo>
                    <a:pt x="51" y="1396"/>
                  </a:lnTo>
                  <a:lnTo>
                    <a:pt x="54" y="1405"/>
                  </a:lnTo>
                  <a:lnTo>
                    <a:pt x="54" y="1412"/>
                  </a:lnTo>
                  <a:lnTo>
                    <a:pt x="24" y="1432"/>
                  </a:lnTo>
                  <a:lnTo>
                    <a:pt x="11" y="1462"/>
                  </a:lnTo>
                  <a:lnTo>
                    <a:pt x="3" y="1492"/>
                  </a:lnTo>
                  <a:lnTo>
                    <a:pt x="0" y="1505"/>
                  </a:lnTo>
                  <a:lnTo>
                    <a:pt x="27" y="1512"/>
                  </a:lnTo>
                  <a:lnTo>
                    <a:pt x="47" y="1519"/>
                  </a:lnTo>
                  <a:lnTo>
                    <a:pt x="57" y="1522"/>
                  </a:lnTo>
                  <a:lnTo>
                    <a:pt x="70" y="1515"/>
                  </a:lnTo>
                  <a:lnTo>
                    <a:pt x="90" y="1495"/>
                  </a:lnTo>
                  <a:lnTo>
                    <a:pt x="100" y="1475"/>
                  </a:lnTo>
                  <a:lnTo>
                    <a:pt x="104" y="1452"/>
                  </a:lnTo>
                  <a:lnTo>
                    <a:pt x="104" y="1435"/>
                  </a:lnTo>
                  <a:lnTo>
                    <a:pt x="104" y="1418"/>
                  </a:lnTo>
                  <a:lnTo>
                    <a:pt x="107" y="1408"/>
                  </a:lnTo>
                  <a:lnTo>
                    <a:pt x="120" y="1405"/>
                  </a:lnTo>
                  <a:lnTo>
                    <a:pt x="147" y="1405"/>
                  </a:lnTo>
                  <a:lnTo>
                    <a:pt x="154" y="1402"/>
                  </a:lnTo>
                  <a:lnTo>
                    <a:pt x="157" y="1396"/>
                  </a:lnTo>
                  <a:lnTo>
                    <a:pt x="164" y="1388"/>
                  </a:lnTo>
                  <a:lnTo>
                    <a:pt x="167" y="1378"/>
                  </a:lnTo>
                  <a:lnTo>
                    <a:pt x="167" y="1356"/>
                  </a:lnTo>
                  <a:lnTo>
                    <a:pt x="154" y="1339"/>
                  </a:lnTo>
                  <a:lnTo>
                    <a:pt x="150" y="1321"/>
                  </a:lnTo>
                  <a:lnTo>
                    <a:pt x="167" y="1299"/>
                  </a:lnTo>
                  <a:lnTo>
                    <a:pt x="187" y="1285"/>
                  </a:lnTo>
                  <a:lnTo>
                    <a:pt x="194" y="1276"/>
                  </a:lnTo>
                  <a:lnTo>
                    <a:pt x="201" y="1262"/>
                  </a:lnTo>
                  <a:lnTo>
                    <a:pt x="221" y="1239"/>
                  </a:lnTo>
                  <a:lnTo>
                    <a:pt x="256" y="117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80" name="Freeform 480">
              <a:extLst>
                <a:ext uri="{FF2B5EF4-FFF2-40B4-BE49-F238E27FC236}">
                  <a16:creationId xmlns:a16="http://schemas.microsoft.com/office/drawing/2014/main" id="{05F61F94-D6F4-88F5-DCF7-0DE66253C72D}"/>
                </a:ext>
              </a:extLst>
            </p:cNvPr>
            <p:cNvSpPr>
              <a:spLocks/>
            </p:cNvSpPr>
            <p:nvPr/>
          </p:nvSpPr>
          <p:spPr bwMode="auto">
            <a:xfrm>
              <a:off x="2485" y="3387"/>
              <a:ext cx="52" cy="134"/>
            </a:xfrm>
            <a:custGeom>
              <a:avLst/>
              <a:gdLst>
                <a:gd name="T0" fmla="*/ 0 w 156"/>
                <a:gd name="T1" fmla="*/ 7 h 400"/>
                <a:gd name="T2" fmla="*/ 26 w 156"/>
                <a:gd name="T3" fmla="*/ 14 h 400"/>
                <a:gd name="T4" fmla="*/ 52 w 156"/>
                <a:gd name="T5" fmla="*/ 27 h 400"/>
                <a:gd name="T6" fmla="*/ 72 w 156"/>
                <a:gd name="T7" fmla="*/ 44 h 400"/>
                <a:gd name="T8" fmla="*/ 89 w 156"/>
                <a:gd name="T9" fmla="*/ 61 h 400"/>
                <a:gd name="T10" fmla="*/ 103 w 156"/>
                <a:gd name="T11" fmla="*/ 81 h 400"/>
                <a:gd name="T12" fmla="*/ 112 w 156"/>
                <a:gd name="T13" fmla="*/ 101 h 400"/>
                <a:gd name="T14" fmla="*/ 119 w 156"/>
                <a:gd name="T15" fmla="*/ 124 h 400"/>
                <a:gd name="T16" fmla="*/ 125 w 156"/>
                <a:gd name="T17" fmla="*/ 144 h 400"/>
                <a:gd name="T18" fmla="*/ 132 w 156"/>
                <a:gd name="T19" fmla="*/ 176 h 400"/>
                <a:gd name="T20" fmla="*/ 132 w 156"/>
                <a:gd name="T21" fmla="*/ 210 h 400"/>
                <a:gd name="T22" fmla="*/ 129 w 156"/>
                <a:gd name="T23" fmla="*/ 243 h 400"/>
                <a:gd name="T24" fmla="*/ 123 w 156"/>
                <a:gd name="T25" fmla="*/ 273 h 400"/>
                <a:gd name="T26" fmla="*/ 115 w 156"/>
                <a:gd name="T27" fmla="*/ 307 h 400"/>
                <a:gd name="T28" fmla="*/ 105 w 156"/>
                <a:gd name="T29" fmla="*/ 337 h 400"/>
                <a:gd name="T30" fmla="*/ 95 w 156"/>
                <a:gd name="T31" fmla="*/ 366 h 400"/>
                <a:gd name="T32" fmla="*/ 89 w 156"/>
                <a:gd name="T33" fmla="*/ 400 h 400"/>
                <a:gd name="T34" fmla="*/ 89 w 156"/>
                <a:gd name="T35" fmla="*/ 374 h 400"/>
                <a:gd name="T36" fmla="*/ 95 w 156"/>
                <a:gd name="T37" fmla="*/ 347 h 400"/>
                <a:gd name="T38" fmla="*/ 105 w 156"/>
                <a:gd name="T39" fmla="*/ 320 h 400"/>
                <a:gd name="T40" fmla="*/ 119 w 156"/>
                <a:gd name="T41" fmla="*/ 297 h 400"/>
                <a:gd name="T42" fmla="*/ 129 w 156"/>
                <a:gd name="T43" fmla="*/ 273 h 400"/>
                <a:gd name="T44" fmla="*/ 143 w 156"/>
                <a:gd name="T45" fmla="*/ 247 h 400"/>
                <a:gd name="T46" fmla="*/ 149 w 156"/>
                <a:gd name="T47" fmla="*/ 220 h 400"/>
                <a:gd name="T48" fmla="*/ 156 w 156"/>
                <a:gd name="T49" fmla="*/ 193 h 400"/>
                <a:gd name="T50" fmla="*/ 156 w 156"/>
                <a:gd name="T51" fmla="*/ 166 h 400"/>
                <a:gd name="T52" fmla="*/ 149 w 156"/>
                <a:gd name="T53" fmla="*/ 141 h 400"/>
                <a:gd name="T54" fmla="*/ 139 w 156"/>
                <a:gd name="T55" fmla="*/ 116 h 400"/>
                <a:gd name="T56" fmla="*/ 125 w 156"/>
                <a:gd name="T57" fmla="*/ 93 h 400"/>
                <a:gd name="T58" fmla="*/ 105 w 156"/>
                <a:gd name="T59" fmla="*/ 71 h 400"/>
                <a:gd name="T60" fmla="*/ 87 w 156"/>
                <a:gd name="T61" fmla="*/ 47 h 400"/>
                <a:gd name="T62" fmla="*/ 66 w 156"/>
                <a:gd name="T63" fmla="*/ 24 h 400"/>
                <a:gd name="T64" fmla="*/ 43 w 156"/>
                <a:gd name="T65" fmla="*/ 0 h 400"/>
                <a:gd name="T66" fmla="*/ 0 w 156"/>
                <a:gd name="T67" fmla="*/ 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400">
                  <a:moveTo>
                    <a:pt x="0" y="7"/>
                  </a:moveTo>
                  <a:lnTo>
                    <a:pt x="26" y="14"/>
                  </a:lnTo>
                  <a:lnTo>
                    <a:pt x="52" y="27"/>
                  </a:lnTo>
                  <a:lnTo>
                    <a:pt x="72" y="44"/>
                  </a:lnTo>
                  <a:lnTo>
                    <a:pt x="89" y="61"/>
                  </a:lnTo>
                  <a:lnTo>
                    <a:pt x="103" y="81"/>
                  </a:lnTo>
                  <a:lnTo>
                    <a:pt x="112" y="101"/>
                  </a:lnTo>
                  <a:lnTo>
                    <a:pt x="119" y="124"/>
                  </a:lnTo>
                  <a:lnTo>
                    <a:pt x="125" y="144"/>
                  </a:lnTo>
                  <a:lnTo>
                    <a:pt x="132" y="176"/>
                  </a:lnTo>
                  <a:lnTo>
                    <a:pt x="132" y="210"/>
                  </a:lnTo>
                  <a:lnTo>
                    <a:pt x="129" y="243"/>
                  </a:lnTo>
                  <a:lnTo>
                    <a:pt x="123" y="273"/>
                  </a:lnTo>
                  <a:lnTo>
                    <a:pt x="115" y="307"/>
                  </a:lnTo>
                  <a:lnTo>
                    <a:pt x="105" y="337"/>
                  </a:lnTo>
                  <a:lnTo>
                    <a:pt x="95" y="366"/>
                  </a:lnTo>
                  <a:lnTo>
                    <a:pt x="89" y="400"/>
                  </a:lnTo>
                  <a:lnTo>
                    <a:pt x="89" y="374"/>
                  </a:lnTo>
                  <a:lnTo>
                    <a:pt x="95" y="347"/>
                  </a:lnTo>
                  <a:lnTo>
                    <a:pt x="105" y="320"/>
                  </a:lnTo>
                  <a:lnTo>
                    <a:pt x="119" y="297"/>
                  </a:lnTo>
                  <a:lnTo>
                    <a:pt x="129" y="273"/>
                  </a:lnTo>
                  <a:lnTo>
                    <a:pt x="143" y="247"/>
                  </a:lnTo>
                  <a:lnTo>
                    <a:pt x="149" y="220"/>
                  </a:lnTo>
                  <a:lnTo>
                    <a:pt x="156" y="193"/>
                  </a:lnTo>
                  <a:lnTo>
                    <a:pt x="156" y="166"/>
                  </a:lnTo>
                  <a:lnTo>
                    <a:pt x="149" y="141"/>
                  </a:lnTo>
                  <a:lnTo>
                    <a:pt x="139" y="116"/>
                  </a:lnTo>
                  <a:lnTo>
                    <a:pt x="125" y="93"/>
                  </a:lnTo>
                  <a:lnTo>
                    <a:pt x="105" y="71"/>
                  </a:lnTo>
                  <a:lnTo>
                    <a:pt x="87" y="47"/>
                  </a:lnTo>
                  <a:lnTo>
                    <a:pt x="66" y="24"/>
                  </a:lnTo>
                  <a:lnTo>
                    <a:pt x="43" y="0"/>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81" name="Freeform 481">
              <a:extLst>
                <a:ext uri="{FF2B5EF4-FFF2-40B4-BE49-F238E27FC236}">
                  <a16:creationId xmlns:a16="http://schemas.microsoft.com/office/drawing/2014/main" id="{BC742D4B-D3C2-5245-37E6-B10F02DA12DE}"/>
                </a:ext>
              </a:extLst>
            </p:cNvPr>
            <p:cNvSpPr>
              <a:spLocks/>
            </p:cNvSpPr>
            <p:nvPr/>
          </p:nvSpPr>
          <p:spPr bwMode="auto">
            <a:xfrm>
              <a:off x="2485" y="3387"/>
              <a:ext cx="52" cy="134"/>
            </a:xfrm>
            <a:custGeom>
              <a:avLst/>
              <a:gdLst>
                <a:gd name="T0" fmla="*/ 0 w 156"/>
                <a:gd name="T1" fmla="*/ 7 h 400"/>
                <a:gd name="T2" fmla="*/ 26 w 156"/>
                <a:gd name="T3" fmla="*/ 14 h 400"/>
                <a:gd name="T4" fmla="*/ 52 w 156"/>
                <a:gd name="T5" fmla="*/ 27 h 400"/>
                <a:gd name="T6" fmla="*/ 72 w 156"/>
                <a:gd name="T7" fmla="*/ 44 h 400"/>
                <a:gd name="T8" fmla="*/ 89 w 156"/>
                <a:gd name="T9" fmla="*/ 61 h 400"/>
                <a:gd name="T10" fmla="*/ 103 w 156"/>
                <a:gd name="T11" fmla="*/ 81 h 400"/>
                <a:gd name="T12" fmla="*/ 112 w 156"/>
                <a:gd name="T13" fmla="*/ 101 h 400"/>
                <a:gd name="T14" fmla="*/ 119 w 156"/>
                <a:gd name="T15" fmla="*/ 124 h 400"/>
                <a:gd name="T16" fmla="*/ 125 w 156"/>
                <a:gd name="T17" fmla="*/ 144 h 400"/>
                <a:gd name="T18" fmla="*/ 132 w 156"/>
                <a:gd name="T19" fmla="*/ 176 h 400"/>
                <a:gd name="T20" fmla="*/ 132 w 156"/>
                <a:gd name="T21" fmla="*/ 210 h 400"/>
                <a:gd name="T22" fmla="*/ 129 w 156"/>
                <a:gd name="T23" fmla="*/ 243 h 400"/>
                <a:gd name="T24" fmla="*/ 123 w 156"/>
                <a:gd name="T25" fmla="*/ 273 h 400"/>
                <a:gd name="T26" fmla="*/ 115 w 156"/>
                <a:gd name="T27" fmla="*/ 307 h 400"/>
                <a:gd name="T28" fmla="*/ 105 w 156"/>
                <a:gd name="T29" fmla="*/ 337 h 400"/>
                <a:gd name="T30" fmla="*/ 95 w 156"/>
                <a:gd name="T31" fmla="*/ 366 h 400"/>
                <a:gd name="T32" fmla="*/ 89 w 156"/>
                <a:gd name="T33" fmla="*/ 400 h 400"/>
                <a:gd name="T34" fmla="*/ 89 w 156"/>
                <a:gd name="T35" fmla="*/ 374 h 400"/>
                <a:gd name="T36" fmla="*/ 95 w 156"/>
                <a:gd name="T37" fmla="*/ 347 h 400"/>
                <a:gd name="T38" fmla="*/ 105 w 156"/>
                <a:gd name="T39" fmla="*/ 320 h 400"/>
                <a:gd name="T40" fmla="*/ 119 w 156"/>
                <a:gd name="T41" fmla="*/ 297 h 400"/>
                <a:gd name="T42" fmla="*/ 129 w 156"/>
                <a:gd name="T43" fmla="*/ 273 h 400"/>
                <a:gd name="T44" fmla="*/ 143 w 156"/>
                <a:gd name="T45" fmla="*/ 247 h 400"/>
                <a:gd name="T46" fmla="*/ 149 w 156"/>
                <a:gd name="T47" fmla="*/ 220 h 400"/>
                <a:gd name="T48" fmla="*/ 156 w 156"/>
                <a:gd name="T49" fmla="*/ 193 h 400"/>
                <a:gd name="T50" fmla="*/ 156 w 156"/>
                <a:gd name="T51" fmla="*/ 166 h 400"/>
                <a:gd name="T52" fmla="*/ 149 w 156"/>
                <a:gd name="T53" fmla="*/ 141 h 400"/>
                <a:gd name="T54" fmla="*/ 139 w 156"/>
                <a:gd name="T55" fmla="*/ 116 h 400"/>
                <a:gd name="T56" fmla="*/ 125 w 156"/>
                <a:gd name="T57" fmla="*/ 93 h 400"/>
                <a:gd name="T58" fmla="*/ 105 w 156"/>
                <a:gd name="T59" fmla="*/ 71 h 400"/>
                <a:gd name="T60" fmla="*/ 87 w 156"/>
                <a:gd name="T61" fmla="*/ 47 h 400"/>
                <a:gd name="T62" fmla="*/ 66 w 156"/>
                <a:gd name="T63" fmla="*/ 24 h 400"/>
                <a:gd name="T64" fmla="*/ 43 w 156"/>
                <a:gd name="T6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400">
                  <a:moveTo>
                    <a:pt x="0" y="7"/>
                  </a:moveTo>
                  <a:lnTo>
                    <a:pt x="26" y="14"/>
                  </a:lnTo>
                  <a:lnTo>
                    <a:pt x="52" y="27"/>
                  </a:lnTo>
                  <a:lnTo>
                    <a:pt x="72" y="44"/>
                  </a:lnTo>
                  <a:lnTo>
                    <a:pt x="89" y="61"/>
                  </a:lnTo>
                  <a:lnTo>
                    <a:pt x="103" y="81"/>
                  </a:lnTo>
                  <a:lnTo>
                    <a:pt x="112" y="101"/>
                  </a:lnTo>
                  <a:lnTo>
                    <a:pt x="119" y="124"/>
                  </a:lnTo>
                  <a:lnTo>
                    <a:pt x="125" y="144"/>
                  </a:lnTo>
                  <a:lnTo>
                    <a:pt x="132" y="176"/>
                  </a:lnTo>
                  <a:lnTo>
                    <a:pt x="132" y="210"/>
                  </a:lnTo>
                  <a:lnTo>
                    <a:pt x="129" y="243"/>
                  </a:lnTo>
                  <a:lnTo>
                    <a:pt x="123" y="273"/>
                  </a:lnTo>
                  <a:lnTo>
                    <a:pt x="115" y="307"/>
                  </a:lnTo>
                  <a:lnTo>
                    <a:pt x="105" y="337"/>
                  </a:lnTo>
                  <a:lnTo>
                    <a:pt x="95" y="366"/>
                  </a:lnTo>
                  <a:lnTo>
                    <a:pt x="89" y="400"/>
                  </a:lnTo>
                  <a:lnTo>
                    <a:pt x="89" y="374"/>
                  </a:lnTo>
                  <a:lnTo>
                    <a:pt x="95" y="347"/>
                  </a:lnTo>
                  <a:lnTo>
                    <a:pt x="105" y="320"/>
                  </a:lnTo>
                  <a:lnTo>
                    <a:pt x="119" y="297"/>
                  </a:lnTo>
                  <a:lnTo>
                    <a:pt x="129" y="273"/>
                  </a:lnTo>
                  <a:lnTo>
                    <a:pt x="143" y="247"/>
                  </a:lnTo>
                  <a:lnTo>
                    <a:pt x="149" y="220"/>
                  </a:lnTo>
                  <a:lnTo>
                    <a:pt x="156" y="193"/>
                  </a:lnTo>
                  <a:lnTo>
                    <a:pt x="156" y="166"/>
                  </a:lnTo>
                  <a:lnTo>
                    <a:pt x="149" y="141"/>
                  </a:lnTo>
                  <a:lnTo>
                    <a:pt x="139" y="116"/>
                  </a:lnTo>
                  <a:lnTo>
                    <a:pt x="125" y="93"/>
                  </a:lnTo>
                  <a:lnTo>
                    <a:pt x="105" y="71"/>
                  </a:lnTo>
                  <a:lnTo>
                    <a:pt x="87" y="47"/>
                  </a:lnTo>
                  <a:lnTo>
                    <a:pt x="66" y="24"/>
                  </a:lnTo>
                  <a:lnTo>
                    <a:pt x="43"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82" name="Freeform 482">
              <a:extLst>
                <a:ext uri="{FF2B5EF4-FFF2-40B4-BE49-F238E27FC236}">
                  <a16:creationId xmlns:a16="http://schemas.microsoft.com/office/drawing/2014/main" id="{FD8155AB-BBE2-B7E1-E258-F7A89EA5E88A}"/>
                </a:ext>
              </a:extLst>
            </p:cNvPr>
            <p:cNvSpPr>
              <a:spLocks/>
            </p:cNvSpPr>
            <p:nvPr/>
          </p:nvSpPr>
          <p:spPr bwMode="auto">
            <a:xfrm>
              <a:off x="2536" y="3443"/>
              <a:ext cx="42" cy="38"/>
            </a:xfrm>
            <a:custGeom>
              <a:avLst/>
              <a:gdLst>
                <a:gd name="T0" fmla="*/ 0 w 126"/>
                <a:gd name="T1" fmla="*/ 0 h 112"/>
                <a:gd name="T2" fmla="*/ 14 w 126"/>
                <a:gd name="T3" fmla="*/ 16 h 112"/>
                <a:gd name="T4" fmla="*/ 29 w 126"/>
                <a:gd name="T5" fmla="*/ 30 h 112"/>
                <a:gd name="T6" fmla="*/ 50 w 126"/>
                <a:gd name="T7" fmla="*/ 40 h 112"/>
                <a:gd name="T8" fmla="*/ 69 w 126"/>
                <a:gd name="T9" fmla="*/ 50 h 112"/>
                <a:gd name="T10" fmla="*/ 89 w 126"/>
                <a:gd name="T11" fmla="*/ 60 h 112"/>
                <a:gd name="T12" fmla="*/ 106 w 126"/>
                <a:gd name="T13" fmla="*/ 72 h 112"/>
                <a:gd name="T14" fmla="*/ 119 w 126"/>
                <a:gd name="T15" fmla="*/ 89 h 112"/>
                <a:gd name="T16" fmla="*/ 126 w 126"/>
                <a:gd name="T17" fmla="*/ 112 h 112"/>
                <a:gd name="T18" fmla="*/ 113 w 126"/>
                <a:gd name="T19" fmla="*/ 99 h 112"/>
                <a:gd name="T20" fmla="*/ 99 w 126"/>
                <a:gd name="T21" fmla="*/ 89 h 112"/>
                <a:gd name="T22" fmla="*/ 86 w 126"/>
                <a:gd name="T23" fmla="*/ 79 h 112"/>
                <a:gd name="T24" fmla="*/ 69 w 126"/>
                <a:gd name="T25" fmla="*/ 69 h 112"/>
                <a:gd name="T26" fmla="*/ 57 w 126"/>
                <a:gd name="T27" fmla="*/ 62 h 112"/>
                <a:gd name="T28" fmla="*/ 40 w 126"/>
                <a:gd name="T29" fmla="*/ 55 h 112"/>
                <a:gd name="T30" fmla="*/ 27 w 126"/>
                <a:gd name="T31" fmla="*/ 46 h 112"/>
                <a:gd name="T32" fmla="*/ 9 w 126"/>
                <a:gd name="T33" fmla="*/ 40 h 112"/>
                <a:gd name="T34" fmla="*/ 0 w 126"/>
                <a:gd name="T3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12">
                  <a:moveTo>
                    <a:pt x="0" y="0"/>
                  </a:moveTo>
                  <a:lnTo>
                    <a:pt x="14" y="16"/>
                  </a:lnTo>
                  <a:lnTo>
                    <a:pt x="29" y="30"/>
                  </a:lnTo>
                  <a:lnTo>
                    <a:pt x="50" y="40"/>
                  </a:lnTo>
                  <a:lnTo>
                    <a:pt x="69" y="50"/>
                  </a:lnTo>
                  <a:lnTo>
                    <a:pt x="89" y="60"/>
                  </a:lnTo>
                  <a:lnTo>
                    <a:pt x="106" y="72"/>
                  </a:lnTo>
                  <a:lnTo>
                    <a:pt x="119" y="89"/>
                  </a:lnTo>
                  <a:lnTo>
                    <a:pt x="126" y="112"/>
                  </a:lnTo>
                  <a:lnTo>
                    <a:pt x="113" y="99"/>
                  </a:lnTo>
                  <a:lnTo>
                    <a:pt x="99" y="89"/>
                  </a:lnTo>
                  <a:lnTo>
                    <a:pt x="86" y="79"/>
                  </a:lnTo>
                  <a:lnTo>
                    <a:pt x="69" y="69"/>
                  </a:lnTo>
                  <a:lnTo>
                    <a:pt x="57" y="62"/>
                  </a:lnTo>
                  <a:lnTo>
                    <a:pt x="40" y="55"/>
                  </a:lnTo>
                  <a:lnTo>
                    <a:pt x="27" y="46"/>
                  </a:lnTo>
                  <a:lnTo>
                    <a:pt x="9" y="4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83" name="Freeform 483">
              <a:extLst>
                <a:ext uri="{FF2B5EF4-FFF2-40B4-BE49-F238E27FC236}">
                  <a16:creationId xmlns:a16="http://schemas.microsoft.com/office/drawing/2014/main" id="{5A43E8FC-F47B-25EF-171D-9C1FC4B04482}"/>
                </a:ext>
              </a:extLst>
            </p:cNvPr>
            <p:cNvSpPr>
              <a:spLocks/>
            </p:cNvSpPr>
            <p:nvPr/>
          </p:nvSpPr>
          <p:spPr bwMode="auto">
            <a:xfrm>
              <a:off x="2536" y="3443"/>
              <a:ext cx="42" cy="38"/>
            </a:xfrm>
            <a:custGeom>
              <a:avLst/>
              <a:gdLst>
                <a:gd name="T0" fmla="*/ 0 w 126"/>
                <a:gd name="T1" fmla="*/ 0 h 112"/>
                <a:gd name="T2" fmla="*/ 14 w 126"/>
                <a:gd name="T3" fmla="*/ 16 h 112"/>
                <a:gd name="T4" fmla="*/ 29 w 126"/>
                <a:gd name="T5" fmla="*/ 30 h 112"/>
                <a:gd name="T6" fmla="*/ 50 w 126"/>
                <a:gd name="T7" fmla="*/ 40 h 112"/>
                <a:gd name="T8" fmla="*/ 69 w 126"/>
                <a:gd name="T9" fmla="*/ 50 h 112"/>
                <a:gd name="T10" fmla="*/ 89 w 126"/>
                <a:gd name="T11" fmla="*/ 60 h 112"/>
                <a:gd name="T12" fmla="*/ 106 w 126"/>
                <a:gd name="T13" fmla="*/ 72 h 112"/>
                <a:gd name="T14" fmla="*/ 119 w 126"/>
                <a:gd name="T15" fmla="*/ 89 h 112"/>
                <a:gd name="T16" fmla="*/ 126 w 126"/>
                <a:gd name="T17" fmla="*/ 112 h 112"/>
                <a:gd name="T18" fmla="*/ 113 w 126"/>
                <a:gd name="T19" fmla="*/ 99 h 112"/>
                <a:gd name="T20" fmla="*/ 99 w 126"/>
                <a:gd name="T21" fmla="*/ 89 h 112"/>
                <a:gd name="T22" fmla="*/ 86 w 126"/>
                <a:gd name="T23" fmla="*/ 79 h 112"/>
                <a:gd name="T24" fmla="*/ 69 w 126"/>
                <a:gd name="T25" fmla="*/ 69 h 112"/>
                <a:gd name="T26" fmla="*/ 57 w 126"/>
                <a:gd name="T27" fmla="*/ 62 h 112"/>
                <a:gd name="T28" fmla="*/ 40 w 126"/>
                <a:gd name="T29" fmla="*/ 55 h 112"/>
                <a:gd name="T30" fmla="*/ 27 w 126"/>
                <a:gd name="T31" fmla="*/ 46 h 112"/>
                <a:gd name="T32" fmla="*/ 9 w 126"/>
                <a:gd name="T33" fmla="*/ 40 h 112"/>
                <a:gd name="T34" fmla="*/ 0 w 126"/>
                <a:gd name="T3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112">
                  <a:moveTo>
                    <a:pt x="0" y="0"/>
                  </a:moveTo>
                  <a:lnTo>
                    <a:pt x="14" y="16"/>
                  </a:lnTo>
                  <a:lnTo>
                    <a:pt x="29" y="30"/>
                  </a:lnTo>
                  <a:lnTo>
                    <a:pt x="50" y="40"/>
                  </a:lnTo>
                  <a:lnTo>
                    <a:pt x="69" y="50"/>
                  </a:lnTo>
                  <a:lnTo>
                    <a:pt x="89" y="60"/>
                  </a:lnTo>
                  <a:lnTo>
                    <a:pt x="106" y="72"/>
                  </a:lnTo>
                  <a:lnTo>
                    <a:pt x="119" y="89"/>
                  </a:lnTo>
                  <a:lnTo>
                    <a:pt x="126" y="112"/>
                  </a:lnTo>
                  <a:lnTo>
                    <a:pt x="113" y="99"/>
                  </a:lnTo>
                  <a:lnTo>
                    <a:pt x="99" y="89"/>
                  </a:lnTo>
                  <a:lnTo>
                    <a:pt x="86" y="79"/>
                  </a:lnTo>
                  <a:lnTo>
                    <a:pt x="69" y="69"/>
                  </a:lnTo>
                  <a:lnTo>
                    <a:pt x="57" y="62"/>
                  </a:lnTo>
                  <a:lnTo>
                    <a:pt x="40" y="55"/>
                  </a:lnTo>
                  <a:lnTo>
                    <a:pt x="27" y="46"/>
                  </a:lnTo>
                  <a:lnTo>
                    <a:pt x="9" y="40"/>
                  </a:lnTo>
                  <a:lnTo>
                    <a:pt x="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84" name="Freeform 484">
              <a:extLst>
                <a:ext uri="{FF2B5EF4-FFF2-40B4-BE49-F238E27FC236}">
                  <a16:creationId xmlns:a16="http://schemas.microsoft.com/office/drawing/2014/main" id="{A87251F0-0F2C-D4DD-CF14-E334C3C69208}"/>
                </a:ext>
              </a:extLst>
            </p:cNvPr>
            <p:cNvSpPr>
              <a:spLocks/>
            </p:cNvSpPr>
            <p:nvPr/>
          </p:nvSpPr>
          <p:spPr bwMode="auto">
            <a:xfrm>
              <a:off x="2530" y="3244"/>
              <a:ext cx="112" cy="133"/>
            </a:xfrm>
            <a:custGeom>
              <a:avLst/>
              <a:gdLst>
                <a:gd name="T0" fmla="*/ 0 w 336"/>
                <a:gd name="T1" fmla="*/ 399 h 399"/>
                <a:gd name="T2" fmla="*/ 53 w 336"/>
                <a:gd name="T3" fmla="*/ 375 h 399"/>
                <a:gd name="T4" fmla="*/ 96 w 336"/>
                <a:gd name="T5" fmla="*/ 339 h 399"/>
                <a:gd name="T6" fmla="*/ 133 w 336"/>
                <a:gd name="T7" fmla="*/ 296 h 399"/>
                <a:gd name="T8" fmla="*/ 163 w 336"/>
                <a:gd name="T9" fmla="*/ 246 h 399"/>
                <a:gd name="T10" fmla="*/ 190 w 336"/>
                <a:gd name="T11" fmla="*/ 196 h 399"/>
                <a:gd name="T12" fmla="*/ 213 w 336"/>
                <a:gd name="T13" fmla="*/ 139 h 399"/>
                <a:gd name="T14" fmla="*/ 236 w 336"/>
                <a:gd name="T15" fmla="*/ 86 h 399"/>
                <a:gd name="T16" fmla="*/ 260 w 336"/>
                <a:gd name="T17" fmla="*/ 35 h 399"/>
                <a:gd name="T18" fmla="*/ 267 w 336"/>
                <a:gd name="T19" fmla="*/ 23 h 399"/>
                <a:gd name="T20" fmla="*/ 280 w 336"/>
                <a:gd name="T21" fmla="*/ 13 h 399"/>
                <a:gd name="T22" fmla="*/ 292 w 336"/>
                <a:gd name="T23" fmla="*/ 6 h 399"/>
                <a:gd name="T24" fmla="*/ 309 w 336"/>
                <a:gd name="T25" fmla="*/ 0 h 399"/>
                <a:gd name="T26" fmla="*/ 312 w 336"/>
                <a:gd name="T27" fmla="*/ 0 h 399"/>
                <a:gd name="T28" fmla="*/ 309 w 336"/>
                <a:gd name="T29" fmla="*/ 0 h 399"/>
                <a:gd name="T30" fmla="*/ 307 w 336"/>
                <a:gd name="T31" fmla="*/ 0 h 399"/>
                <a:gd name="T32" fmla="*/ 304 w 336"/>
                <a:gd name="T33" fmla="*/ 0 h 399"/>
                <a:gd name="T34" fmla="*/ 287 w 336"/>
                <a:gd name="T35" fmla="*/ 20 h 399"/>
                <a:gd name="T36" fmla="*/ 272 w 336"/>
                <a:gd name="T37" fmla="*/ 35 h 399"/>
                <a:gd name="T38" fmla="*/ 263 w 336"/>
                <a:gd name="T39" fmla="*/ 60 h 399"/>
                <a:gd name="T40" fmla="*/ 256 w 336"/>
                <a:gd name="T41" fmla="*/ 79 h 399"/>
                <a:gd name="T42" fmla="*/ 247 w 336"/>
                <a:gd name="T43" fmla="*/ 103 h 399"/>
                <a:gd name="T44" fmla="*/ 240 w 336"/>
                <a:gd name="T45" fmla="*/ 127 h 399"/>
                <a:gd name="T46" fmla="*/ 233 w 336"/>
                <a:gd name="T47" fmla="*/ 149 h 399"/>
                <a:gd name="T48" fmla="*/ 223 w 336"/>
                <a:gd name="T49" fmla="*/ 172 h 399"/>
                <a:gd name="T50" fmla="*/ 233 w 336"/>
                <a:gd name="T51" fmla="*/ 162 h 399"/>
                <a:gd name="T52" fmla="*/ 247 w 336"/>
                <a:gd name="T53" fmla="*/ 159 h 399"/>
                <a:gd name="T54" fmla="*/ 270 w 336"/>
                <a:gd name="T55" fmla="*/ 155 h 399"/>
                <a:gd name="T56" fmla="*/ 290 w 336"/>
                <a:gd name="T57" fmla="*/ 152 h 399"/>
                <a:gd name="T58" fmla="*/ 312 w 336"/>
                <a:gd name="T59" fmla="*/ 152 h 399"/>
                <a:gd name="T60" fmla="*/ 329 w 336"/>
                <a:gd name="T61" fmla="*/ 149 h 399"/>
                <a:gd name="T62" fmla="*/ 336 w 336"/>
                <a:gd name="T63" fmla="*/ 149 h 399"/>
                <a:gd name="T64" fmla="*/ 280 w 336"/>
                <a:gd name="T65" fmla="*/ 159 h 399"/>
                <a:gd name="T66" fmla="*/ 236 w 336"/>
                <a:gd name="T67" fmla="*/ 182 h 399"/>
                <a:gd name="T68" fmla="*/ 200 w 336"/>
                <a:gd name="T69" fmla="*/ 212 h 399"/>
                <a:gd name="T70" fmla="*/ 173 w 336"/>
                <a:gd name="T71" fmla="*/ 249 h 399"/>
                <a:gd name="T72" fmla="*/ 147 w 336"/>
                <a:gd name="T73" fmla="*/ 286 h 399"/>
                <a:gd name="T74" fmla="*/ 126 w 336"/>
                <a:gd name="T75" fmla="*/ 323 h 399"/>
                <a:gd name="T76" fmla="*/ 106 w 336"/>
                <a:gd name="T77" fmla="*/ 352 h 399"/>
                <a:gd name="T78" fmla="*/ 86 w 336"/>
                <a:gd name="T79" fmla="*/ 375 h 399"/>
                <a:gd name="T80" fmla="*/ 83 w 336"/>
                <a:gd name="T81" fmla="*/ 379 h 399"/>
                <a:gd name="T82" fmla="*/ 80 w 336"/>
                <a:gd name="T83" fmla="*/ 385 h 399"/>
                <a:gd name="T84" fmla="*/ 73 w 336"/>
                <a:gd name="T85" fmla="*/ 392 h 399"/>
                <a:gd name="T86" fmla="*/ 66 w 336"/>
                <a:gd name="T87" fmla="*/ 395 h 399"/>
                <a:gd name="T88" fmla="*/ 0 w 336"/>
                <a:gd name="T89" fmla="*/ 39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6" h="399">
                  <a:moveTo>
                    <a:pt x="0" y="399"/>
                  </a:moveTo>
                  <a:lnTo>
                    <a:pt x="53" y="375"/>
                  </a:lnTo>
                  <a:lnTo>
                    <a:pt x="96" y="339"/>
                  </a:lnTo>
                  <a:lnTo>
                    <a:pt x="133" y="296"/>
                  </a:lnTo>
                  <a:lnTo>
                    <a:pt x="163" y="246"/>
                  </a:lnTo>
                  <a:lnTo>
                    <a:pt x="190" y="196"/>
                  </a:lnTo>
                  <a:lnTo>
                    <a:pt x="213" y="139"/>
                  </a:lnTo>
                  <a:lnTo>
                    <a:pt x="236" y="86"/>
                  </a:lnTo>
                  <a:lnTo>
                    <a:pt x="260" y="35"/>
                  </a:lnTo>
                  <a:lnTo>
                    <a:pt x="267" y="23"/>
                  </a:lnTo>
                  <a:lnTo>
                    <a:pt x="280" y="13"/>
                  </a:lnTo>
                  <a:lnTo>
                    <a:pt x="292" y="6"/>
                  </a:lnTo>
                  <a:lnTo>
                    <a:pt x="309" y="0"/>
                  </a:lnTo>
                  <a:lnTo>
                    <a:pt x="312" y="0"/>
                  </a:lnTo>
                  <a:lnTo>
                    <a:pt x="309" y="0"/>
                  </a:lnTo>
                  <a:lnTo>
                    <a:pt x="307" y="0"/>
                  </a:lnTo>
                  <a:lnTo>
                    <a:pt x="304" y="0"/>
                  </a:lnTo>
                  <a:lnTo>
                    <a:pt x="287" y="20"/>
                  </a:lnTo>
                  <a:lnTo>
                    <a:pt x="272" y="35"/>
                  </a:lnTo>
                  <a:lnTo>
                    <a:pt x="263" y="60"/>
                  </a:lnTo>
                  <a:lnTo>
                    <a:pt x="256" y="79"/>
                  </a:lnTo>
                  <a:lnTo>
                    <a:pt x="247" y="103"/>
                  </a:lnTo>
                  <a:lnTo>
                    <a:pt x="240" y="127"/>
                  </a:lnTo>
                  <a:lnTo>
                    <a:pt x="233" y="149"/>
                  </a:lnTo>
                  <a:lnTo>
                    <a:pt x="223" y="172"/>
                  </a:lnTo>
                  <a:lnTo>
                    <a:pt x="233" y="162"/>
                  </a:lnTo>
                  <a:lnTo>
                    <a:pt x="247" y="159"/>
                  </a:lnTo>
                  <a:lnTo>
                    <a:pt x="270" y="155"/>
                  </a:lnTo>
                  <a:lnTo>
                    <a:pt x="290" y="152"/>
                  </a:lnTo>
                  <a:lnTo>
                    <a:pt x="312" y="152"/>
                  </a:lnTo>
                  <a:lnTo>
                    <a:pt x="329" y="149"/>
                  </a:lnTo>
                  <a:lnTo>
                    <a:pt x="336" y="149"/>
                  </a:lnTo>
                  <a:lnTo>
                    <a:pt x="280" y="159"/>
                  </a:lnTo>
                  <a:lnTo>
                    <a:pt x="236" y="182"/>
                  </a:lnTo>
                  <a:lnTo>
                    <a:pt x="200" y="212"/>
                  </a:lnTo>
                  <a:lnTo>
                    <a:pt x="173" y="249"/>
                  </a:lnTo>
                  <a:lnTo>
                    <a:pt x="147" y="286"/>
                  </a:lnTo>
                  <a:lnTo>
                    <a:pt x="126" y="323"/>
                  </a:lnTo>
                  <a:lnTo>
                    <a:pt x="106" y="352"/>
                  </a:lnTo>
                  <a:lnTo>
                    <a:pt x="86" y="375"/>
                  </a:lnTo>
                  <a:lnTo>
                    <a:pt x="83" y="379"/>
                  </a:lnTo>
                  <a:lnTo>
                    <a:pt x="80" y="385"/>
                  </a:lnTo>
                  <a:lnTo>
                    <a:pt x="73" y="392"/>
                  </a:lnTo>
                  <a:lnTo>
                    <a:pt x="66" y="395"/>
                  </a:lnTo>
                  <a:lnTo>
                    <a:pt x="0" y="3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85" name="Freeform 485">
              <a:extLst>
                <a:ext uri="{FF2B5EF4-FFF2-40B4-BE49-F238E27FC236}">
                  <a16:creationId xmlns:a16="http://schemas.microsoft.com/office/drawing/2014/main" id="{829E0690-D32E-0146-E8BB-AC73AB9FAA67}"/>
                </a:ext>
              </a:extLst>
            </p:cNvPr>
            <p:cNvSpPr>
              <a:spLocks/>
            </p:cNvSpPr>
            <p:nvPr/>
          </p:nvSpPr>
          <p:spPr bwMode="auto">
            <a:xfrm>
              <a:off x="2530" y="3244"/>
              <a:ext cx="112" cy="133"/>
            </a:xfrm>
            <a:custGeom>
              <a:avLst/>
              <a:gdLst>
                <a:gd name="T0" fmla="*/ 0 w 336"/>
                <a:gd name="T1" fmla="*/ 399 h 399"/>
                <a:gd name="T2" fmla="*/ 53 w 336"/>
                <a:gd name="T3" fmla="*/ 375 h 399"/>
                <a:gd name="T4" fmla="*/ 96 w 336"/>
                <a:gd name="T5" fmla="*/ 339 h 399"/>
                <a:gd name="T6" fmla="*/ 133 w 336"/>
                <a:gd name="T7" fmla="*/ 296 h 399"/>
                <a:gd name="T8" fmla="*/ 163 w 336"/>
                <a:gd name="T9" fmla="*/ 246 h 399"/>
                <a:gd name="T10" fmla="*/ 190 w 336"/>
                <a:gd name="T11" fmla="*/ 196 h 399"/>
                <a:gd name="T12" fmla="*/ 213 w 336"/>
                <a:gd name="T13" fmla="*/ 139 h 399"/>
                <a:gd name="T14" fmla="*/ 236 w 336"/>
                <a:gd name="T15" fmla="*/ 86 h 399"/>
                <a:gd name="T16" fmla="*/ 260 w 336"/>
                <a:gd name="T17" fmla="*/ 35 h 399"/>
                <a:gd name="T18" fmla="*/ 267 w 336"/>
                <a:gd name="T19" fmla="*/ 23 h 399"/>
                <a:gd name="T20" fmla="*/ 280 w 336"/>
                <a:gd name="T21" fmla="*/ 13 h 399"/>
                <a:gd name="T22" fmla="*/ 292 w 336"/>
                <a:gd name="T23" fmla="*/ 6 h 399"/>
                <a:gd name="T24" fmla="*/ 309 w 336"/>
                <a:gd name="T25" fmla="*/ 0 h 399"/>
                <a:gd name="T26" fmla="*/ 312 w 336"/>
                <a:gd name="T27" fmla="*/ 0 h 399"/>
                <a:gd name="T28" fmla="*/ 309 w 336"/>
                <a:gd name="T29" fmla="*/ 0 h 399"/>
                <a:gd name="T30" fmla="*/ 307 w 336"/>
                <a:gd name="T31" fmla="*/ 0 h 399"/>
                <a:gd name="T32" fmla="*/ 304 w 336"/>
                <a:gd name="T33" fmla="*/ 0 h 399"/>
                <a:gd name="T34" fmla="*/ 287 w 336"/>
                <a:gd name="T35" fmla="*/ 20 h 399"/>
                <a:gd name="T36" fmla="*/ 272 w 336"/>
                <a:gd name="T37" fmla="*/ 35 h 399"/>
                <a:gd name="T38" fmla="*/ 263 w 336"/>
                <a:gd name="T39" fmla="*/ 60 h 399"/>
                <a:gd name="T40" fmla="*/ 256 w 336"/>
                <a:gd name="T41" fmla="*/ 79 h 399"/>
                <a:gd name="T42" fmla="*/ 247 w 336"/>
                <a:gd name="T43" fmla="*/ 103 h 399"/>
                <a:gd name="T44" fmla="*/ 240 w 336"/>
                <a:gd name="T45" fmla="*/ 127 h 399"/>
                <a:gd name="T46" fmla="*/ 233 w 336"/>
                <a:gd name="T47" fmla="*/ 149 h 399"/>
                <a:gd name="T48" fmla="*/ 223 w 336"/>
                <a:gd name="T49" fmla="*/ 172 h 399"/>
                <a:gd name="T50" fmla="*/ 233 w 336"/>
                <a:gd name="T51" fmla="*/ 162 h 399"/>
                <a:gd name="T52" fmla="*/ 247 w 336"/>
                <a:gd name="T53" fmla="*/ 159 h 399"/>
                <a:gd name="T54" fmla="*/ 270 w 336"/>
                <a:gd name="T55" fmla="*/ 155 h 399"/>
                <a:gd name="T56" fmla="*/ 290 w 336"/>
                <a:gd name="T57" fmla="*/ 152 h 399"/>
                <a:gd name="T58" fmla="*/ 312 w 336"/>
                <a:gd name="T59" fmla="*/ 152 h 399"/>
                <a:gd name="T60" fmla="*/ 329 w 336"/>
                <a:gd name="T61" fmla="*/ 149 h 399"/>
                <a:gd name="T62" fmla="*/ 336 w 336"/>
                <a:gd name="T63" fmla="*/ 149 h 399"/>
                <a:gd name="T64" fmla="*/ 280 w 336"/>
                <a:gd name="T65" fmla="*/ 159 h 399"/>
                <a:gd name="T66" fmla="*/ 236 w 336"/>
                <a:gd name="T67" fmla="*/ 182 h 399"/>
                <a:gd name="T68" fmla="*/ 200 w 336"/>
                <a:gd name="T69" fmla="*/ 212 h 399"/>
                <a:gd name="T70" fmla="*/ 173 w 336"/>
                <a:gd name="T71" fmla="*/ 249 h 399"/>
                <a:gd name="T72" fmla="*/ 147 w 336"/>
                <a:gd name="T73" fmla="*/ 286 h 399"/>
                <a:gd name="T74" fmla="*/ 126 w 336"/>
                <a:gd name="T75" fmla="*/ 323 h 399"/>
                <a:gd name="T76" fmla="*/ 106 w 336"/>
                <a:gd name="T77" fmla="*/ 352 h 399"/>
                <a:gd name="T78" fmla="*/ 86 w 336"/>
                <a:gd name="T79" fmla="*/ 375 h 399"/>
                <a:gd name="T80" fmla="*/ 83 w 336"/>
                <a:gd name="T81" fmla="*/ 379 h 399"/>
                <a:gd name="T82" fmla="*/ 80 w 336"/>
                <a:gd name="T83" fmla="*/ 385 h 399"/>
                <a:gd name="T84" fmla="*/ 73 w 336"/>
                <a:gd name="T85" fmla="*/ 392 h 399"/>
                <a:gd name="T86" fmla="*/ 66 w 336"/>
                <a:gd name="T87" fmla="*/ 39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6" h="399">
                  <a:moveTo>
                    <a:pt x="0" y="399"/>
                  </a:moveTo>
                  <a:lnTo>
                    <a:pt x="53" y="375"/>
                  </a:lnTo>
                  <a:lnTo>
                    <a:pt x="96" y="339"/>
                  </a:lnTo>
                  <a:lnTo>
                    <a:pt x="133" y="296"/>
                  </a:lnTo>
                  <a:lnTo>
                    <a:pt x="163" y="246"/>
                  </a:lnTo>
                  <a:lnTo>
                    <a:pt x="190" y="196"/>
                  </a:lnTo>
                  <a:lnTo>
                    <a:pt x="213" y="139"/>
                  </a:lnTo>
                  <a:lnTo>
                    <a:pt x="236" y="86"/>
                  </a:lnTo>
                  <a:lnTo>
                    <a:pt x="260" y="35"/>
                  </a:lnTo>
                  <a:lnTo>
                    <a:pt x="267" y="23"/>
                  </a:lnTo>
                  <a:lnTo>
                    <a:pt x="280" y="13"/>
                  </a:lnTo>
                  <a:lnTo>
                    <a:pt x="292" y="6"/>
                  </a:lnTo>
                  <a:lnTo>
                    <a:pt x="309" y="0"/>
                  </a:lnTo>
                  <a:lnTo>
                    <a:pt x="312" y="0"/>
                  </a:lnTo>
                  <a:lnTo>
                    <a:pt x="309" y="0"/>
                  </a:lnTo>
                  <a:lnTo>
                    <a:pt x="307" y="0"/>
                  </a:lnTo>
                  <a:lnTo>
                    <a:pt x="304" y="0"/>
                  </a:lnTo>
                  <a:lnTo>
                    <a:pt x="287" y="20"/>
                  </a:lnTo>
                  <a:lnTo>
                    <a:pt x="272" y="35"/>
                  </a:lnTo>
                  <a:lnTo>
                    <a:pt x="263" y="60"/>
                  </a:lnTo>
                  <a:lnTo>
                    <a:pt x="256" y="79"/>
                  </a:lnTo>
                  <a:lnTo>
                    <a:pt x="247" y="103"/>
                  </a:lnTo>
                  <a:lnTo>
                    <a:pt x="240" y="127"/>
                  </a:lnTo>
                  <a:lnTo>
                    <a:pt x="233" y="149"/>
                  </a:lnTo>
                  <a:lnTo>
                    <a:pt x="223" y="172"/>
                  </a:lnTo>
                  <a:lnTo>
                    <a:pt x="233" y="162"/>
                  </a:lnTo>
                  <a:lnTo>
                    <a:pt x="247" y="159"/>
                  </a:lnTo>
                  <a:lnTo>
                    <a:pt x="270" y="155"/>
                  </a:lnTo>
                  <a:lnTo>
                    <a:pt x="290" y="152"/>
                  </a:lnTo>
                  <a:lnTo>
                    <a:pt x="312" y="152"/>
                  </a:lnTo>
                  <a:lnTo>
                    <a:pt x="329" y="149"/>
                  </a:lnTo>
                  <a:lnTo>
                    <a:pt x="336" y="149"/>
                  </a:lnTo>
                  <a:lnTo>
                    <a:pt x="280" y="159"/>
                  </a:lnTo>
                  <a:lnTo>
                    <a:pt x="236" y="182"/>
                  </a:lnTo>
                  <a:lnTo>
                    <a:pt x="200" y="212"/>
                  </a:lnTo>
                  <a:lnTo>
                    <a:pt x="173" y="249"/>
                  </a:lnTo>
                  <a:lnTo>
                    <a:pt x="147" y="286"/>
                  </a:lnTo>
                  <a:lnTo>
                    <a:pt x="126" y="323"/>
                  </a:lnTo>
                  <a:lnTo>
                    <a:pt x="106" y="352"/>
                  </a:lnTo>
                  <a:lnTo>
                    <a:pt x="86" y="375"/>
                  </a:lnTo>
                  <a:lnTo>
                    <a:pt x="83" y="379"/>
                  </a:lnTo>
                  <a:lnTo>
                    <a:pt x="80" y="385"/>
                  </a:lnTo>
                  <a:lnTo>
                    <a:pt x="73" y="392"/>
                  </a:lnTo>
                  <a:lnTo>
                    <a:pt x="66" y="39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86" name="Freeform 486">
              <a:extLst>
                <a:ext uri="{FF2B5EF4-FFF2-40B4-BE49-F238E27FC236}">
                  <a16:creationId xmlns:a16="http://schemas.microsoft.com/office/drawing/2014/main" id="{5AEBABB3-4898-994F-3C58-9E5E712BE2DD}"/>
                </a:ext>
              </a:extLst>
            </p:cNvPr>
            <p:cNvSpPr>
              <a:spLocks/>
            </p:cNvSpPr>
            <p:nvPr/>
          </p:nvSpPr>
          <p:spPr bwMode="auto">
            <a:xfrm>
              <a:off x="2339" y="2702"/>
              <a:ext cx="198" cy="292"/>
            </a:xfrm>
            <a:custGeom>
              <a:avLst/>
              <a:gdLst>
                <a:gd name="T0" fmla="*/ 80 w 593"/>
                <a:gd name="T1" fmla="*/ 819 h 876"/>
                <a:gd name="T2" fmla="*/ 100 w 593"/>
                <a:gd name="T3" fmla="*/ 772 h 876"/>
                <a:gd name="T4" fmla="*/ 116 w 593"/>
                <a:gd name="T5" fmla="*/ 725 h 876"/>
                <a:gd name="T6" fmla="*/ 136 w 593"/>
                <a:gd name="T7" fmla="*/ 683 h 876"/>
                <a:gd name="T8" fmla="*/ 153 w 593"/>
                <a:gd name="T9" fmla="*/ 639 h 876"/>
                <a:gd name="T10" fmla="*/ 173 w 593"/>
                <a:gd name="T11" fmla="*/ 596 h 876"/>
                <a:gd name="T12" fmla="*/ 193 w 593"/>
                <a:gd name="T13" fmla="*/ 556 h 876"/>
                <a:gd name="T14" fmla="*/ 216 w 593"/>
                <a:gd name="T15" fmla="*/ 513 h 876"/>
                <a:gd name="T16" fmla="*/ 240 w 593"/>
                <a:gd name="T17" fmla="*/ 472 h 876"/>
                <a:gd name="T18" fmla="*/ 263 w 593"/>
                <a:gd name="T19" fmla="*/ 429 h 876"/>
                <a:gd name="T20" fmla="*/ 290 w 593"/>
                <a:gd name="T21" fmla="*/ 390 h 876"/>
                <a:gd name="T22" fmla="*/ 316 w 593"/>
                <a:gd name="T23" fmla="*/ 347 h 876"/>
                <a:gd name="T24" fmla="*/ 350 w 593"/>
                <a:gd name="T25" fmla="*/ 306 h 876"/>
                <a:gd name="T26" fmla="*/ 383 w 593"/>
                <a:gd name="T27" fmla="*/ 263 h 876"/>
                <a:gd name="T28" fmla="*/ 417 w 593"/>
                <a:gd name="T29" fmla="*/ 220 h 876"/>
                <a:gd name="T30" fmla="*/ 457 w 593"/>
                <a:gd name="T31" fmla="*/ 176 h 876"/>
                <a:gd name="T32" fmla="*/ 500 w 593"/>
                <a:gd name="T33" fmla="*/ 130 h 876"/>
                <a:gd name="T34" fmla="*/ 512 w 593"/>
                <a:gd name="T35" fmla="*/ 114 h 876"/>
                <a:gd name="T36" fmla="*/ 526 w 593"/>
                <a:gd name="T37" fmla="*/ 100 h 876"/>
                <a:gd name="T38" fmla="*/ 536 w 593"/>
                <a:gd name="T39" fmla="*/ 84 h 876"/>
                <a:gd name="T40" fmla="*/ 549 w 593"/>
                <a:gd name="T41" fmla="*/ 67 h 876"/>
                <a:gd name="T42" fmla="*/ 559 w 593"/>
                <a:gd name="T43" fmla="*/ 50 h 876"/>
                <a:gd name="T44" fmla="*/ 569 w 593"/>
                <a:gd name="T45" fmla="*/ 34 h 876"/>
                <a:gd name="T46" fmla="*/ 579 w 593"/>
                <a:gd name="T47" fmla="*/ 17 h 876"/>
                <a:gd name="T48" fmla="*/ 589 w 593"/>
                <a:gd name="T49" fmla="*/ 0 h 876"/>
                <a:gd name="T50" fmla="*/ 593 w 593"/>
                <a:gd name="T51" fmla="*/ 0 h 876"/>
                <a:gd name="T52" fmla="*/ 593 w 593"/>
                <a:gd name="T53" fmla="*/ 3 h 876"/>
                <a:gd name="T54" fmla="*/ 589 w 593"/>
                <a:gd name="T55" fmla="*/ 7 h 876"/>
                <a:gd name="T56" fmla="*/ 542 w 593"/>
                <a:gd name="T57" fmla="*/ 57 h 876"/>
                <a:gd name="T58" fmla="*/ 497 w 593"/>
                <a:gd name="T59" fmla="*/ 107 h 876"/>
                <a:gd name="T60" fmla="*/ 446 w 593"/>
                <a:gd name="T61" fmla="*/ 153 h 876"/>
                <a:gd name="T62" fmla="*/ 403 w 593"/>
                <a:gd name="T63" fmla="*/ 203 h 876"/>
                <a:gd name="T64" fmla="*/ 356 w 593"/>
                <a:gd name="T65" fmla="*/ 253 h 876"/>
                <a:gd name="T66" fmla="*/ 310 w 593"/>
                <a:gd name="T67" fmla="*/ 303 h 876"/>
                <a:gd name="T68" fmla="*/ 266 w 593"/>
                <a:gd name="T69" fmla="*/ 353 h 876"/>
                <a:gd name="T70" fmla="*/ 224 w 593"/>
                <a:gd name="T71" fmla="*/ 407 h 876"/>
                <a:gd name="T72" fmla="*/ 233 w 593"/>
                <a:gd name="T73" fmla="*/ 370 h 876"/>
                <a:gd name="T74" fmla="*/ 236 w 593"/>
                <a:gd name="T75" fmla="*/ 330 h 876"/>
                <a:gd name="T76" fmla="*/ 233 w 593"/>
                <a:gd name="T77" fmla="*/ 293 h 876"/>
                <a:gd name="T78" fmla="*/ 226 w 593"/>
                <a:gd name="T79" fmla="*/ 256 h 876"/>
                <a:gd name="T80" fmla="*/ 213 w 593"/>
                <a:gd name="T81" fmla="*/ 220 h 876"/>
                <a:gd name="T82" fmla="*/ 193 w 593"/>
                <a:gd name="T83" fmla="*/ 187 h 876"/>
                <a:gd name="T84" fmla="*/ 173 w 593"/>
                <a:gd name="T85" fmla="*/ 153 h 876"/>
                <a:gd name="T86" fmla="*/ 149 w 593"/>
                <a:gd name="T87" fmla="*/ 127 h 876"/>
                <a:gd name="T88" fmla="*/ 149 w 593"/>
                <a:gd name="T89" fmla="*/ 136 h 876"/>
                <a:gd name="T90" fmla="*/ 176 w 593"/>
                <a:gd name="T91" fmla="*/ 179 h 876"/>
                <a:gd name="T92" fmla="*/ 193 w 593"/>
                <a:gd name="T93" fmla="*/ 227 h 876"/>
                <a:gd name="T94" fmla="*/ 204 w 593"/>
                <a:gd name="T95" fmla="*/ 273 h 876"/>
                <a:gd name="T96" fmla="*/ 209 w 593"/>
                <a:gd name="T97" fmla="*/ 323 h 876"/>
                <a:gd name="T98" fmla="*/ 206 w 593"/>
                <a:gd name="T99" fmla="*/ 370 h 876"/>
                <a:gd name="T100" fmla="*/ 204 w 593"/>
                <a:gd name="T101" fmla="*/ 420 h 876"/>
                <a:gd name="T102" fmla="*/ 189 w 593"/>
                <a:gd name="T103" fmla="*/ 466 h 876"/>
                <a:gd name="T104" fmla="*/ 176 w 593"/>
                <a:gd name="T105" fmla="*/ 516 h 876"/>
                <a:gd name="T106" fmla="*/ 160 w 593"/>
                <a:gd name="T107" fmla="*/ 563 h 876"/>
                <a:gd name="T108" fmla="*/ 136 w 593"/>
                <a:gd name="T109" fmla="*/ 609 h 876"/>
                <a:gd name="T110" fmla="*/ 116 w 593"/>
                <a:gd name="T111" fmla="*/ 656 h 876"/>
                <a:gd name="T112" fmla="*/ 93 w 593"/>
                <a:gd name="T113" fmla="*/ 703 h 876"/>
                <a:gd name="T114" fmla="*/ 70 w 593"/>
                <a:gd name="T115" fmla="*/ 749 h 876"/>
                <a:gd name="T116" fmla="*/ 44 w 593"/>
                <a:gd name="T117" fmla="*/ 792 h 876"/>
                <a:gd name="T118" fmla="*/ 20 w 593"/>
                <a:gd name="T119" fmla="*/ 836 h 876"/>
                <a:gd name="T120" fmla="*/ 0 w 593"/>
                <a:gd name="T121" fmla="*/ 876 h 876"/>
                <a:gd name="T122" fmla="*/ 80 w 593"/>
                <a:gd name="T123" fmla="*/ 819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3" h="876">
                  <a:moveTo>
                    <a:pt x="80" y="819"/>
                  </a:moveTo>
                  <a:lnTo>
                    <a:pt x="100" y="772"/>
                  </a:lnTo>
                  <a:lnTo>
                    <a:pt x="116" y="725"/>
                  </a:lnTo>
                  <a:lnTo>
                    <a:pt x="136" y="683"/>
                  </a:lnTo>
                  <a:lnTo>
                    <a:pt x="153" y="639"/>
                  </a:lnTo>
                  <a:lnTo>
                    <a:pt x="173" y="596"/>
                  </a:lnTo>
                  <a:lnTo>
                    <a:pt x="193" y="556"/>
                  </a:lnTo>
                  <a:lnTo>
                    <a:pt x="216" y="513"/>
                  </a:lnTo>
                  <a:lnTo>
                    <a:pt x="240" y="472"/>
                  </a:lnTo>
                  <a:lnTo>
                    <a:pt x="263" y="429"/>
                  </a:lnTo>
                  <a:lnTo>
                    <a:pt x="290" y="390"/>
                  </a:lnTo>
                  <a:lnTo>
                    <a:pt x="316" y="347"/>
                  </a:lnTo>
                  <a:lnTo>
                    <a:pt x="350" y="306"/>
                  </a:lnTo>
                  <a:lnTo>
                    <a:pt x="383" y="263"/>
                  </a:lnTo>
                  <a:lnTo>
                    <a:pt x="417" y="220"/>
                  </a:lnTo>
                  <a:lnTo>
                    <a:pt x="457" y="176"/>
                  </a:lnTo>
                  <a:lnTo>
                    <a:pt x="500" y="130"/>
                  </a:lnTo>
                  <a:lnTo>
                    <a:pt x="512" y="114"/>
                  </a:lnTo>
                  <a:lnTo>
                    <a:pt x="526" y="100"/>
                  </a:lnTo>
                  <a:lnTo>
                    <a:pt x="536" y="84"/>
                  </a:lnTo>
                  <a:lnTo>
                    <a:pt x="549" y="67"/>
                  </a:lnTo>
                  <a:lnTo>
                    <a:pt x="559" y="50"/>
                  </a:lnTo>
                  <a:lnTo>
                    <a:pt x="569" y="34"/>
                  </a:lnTo>
                  <a:lnTo>
                    <a:pt x="579" y="17"/>
                  </a:lnTo>
                  <a:lnTo>
                    <a:pt x="589" y="0"/>
                  </a:lnTo>
                  <a:lnTo>
                    <a:pt x="593" y="0"/>
                  </a:lnTo>
                  <a:lnTo>
                    <a:pt x="593" y="3"/>
                  </a:lnTo>
                  <a:lnTo>
                    <a:pt x="589" y="7"/>
                  </a:lnTo>
                  <a:lnTo>
                    <a:pt x="542" y="57"/>
                  </a:lnTo>
                  <a:lnTo>
                    <a:pt x="497" y="107"/>
                  </a:lnTo>
                  <a:lnTo>
                    <a:pt x="446" y="153"/>
                  </a:lnTo>
                  <a:lnTo>
                    <a:pt x="403" y="203"/>
                  </a:lnTo>
                  <a:lnTo>
                    <a:pt x="356" y="253"/>
                  </a:lnTo>
                  <a:lnTo>
                    <a:pt x="310" y="303"/>
                  </a:lnTo>
                  <a:lnTo>
                    <a:pt x="266" y="353"/>
                  </a:lnTo>
                  <a:lnTo>
                    <a:pt x="224" y="407"/>
                  </a:lnTo>
                  <a:lnTo>
                    <a:pt x="233" y="370"/>
                  </a:lnTo>
                  <a:lnTo>
                    <a:pt x="236" y="330"/>
                  </a:lnTo>
                  <a:lnTo>
                    <a:pt x="233" y="293"/>
                  </a:lnTo>
                  <a:lnTo>
                    <a:pt x="226" y="256"/>
                  </a:lnTo>
                  <a:lnTo>
                    <a:pt x="213" y="220"/>
                  </a:lnTo>
                  <a:lnTo>
                    <a:pt x="193" y="187"/>
                  </a:lnTo>
                  <a:lnTo>
                    <a:pt x="173" y="153"/>
                  </a:lnTo>
                  <a:lnTo>
                    <a:pt x="149" y="127"/>
                  </a:lnTo>
                  <a:lnTo>
                    <a:pt x="149" y="136"/>
                  </a:lnTo>
                  <a:lnTo>
                    <a:pt x="176" y="179"/>
                  </a:lnTo>
                  <a:lnTo>
                    <a:pt x="193" y="227"/>
                  </a:lnTo>
                  <a:lnTo>
                    <a:pt x="204" y="273"/>
                  </a:lnTo>
                  <a:lnTo>
                    <a:pt x="209" y="323"/>
                  </a:lnTo>
                  <a:lnTo>
                    <a:pt x="206" y="370"/>
                  </a:lnTo>
                  <a:lnTo>
                    <a:pt x="204" y="420"/>
                  </a:lnTo>
                  <a:lnTo>
                    <a:pt x="189" y="466"/>
                  </a:lnTo>
                  <a:lnTo>
                    <a:pt x="176" y="516"/>
                  </a:lnTo>
                  <a:lnTo>
                    <a:pt x="160" y="563"/>
                  </a:lnTo>
                  <a:lnTo>
                    <a:pt x="136" y="609"/>
                  </a:lnTo>
                  <a:lnTo>
                    <a:pt x="116" y="656"/>
                  </a:lnTo>
                  <a:lnTo>
                    <a:pt x="93" y="703"/>
                  </a:lnTo>
                  <a:lnTo>
                    <a:pt x="70" y="749"/>
                  </a:lnTo>
                  <a:lnTo>
                    <a:pt x="44" y="792"/>
                  </a:lnTo>
                  <a:lnTo>
                    <a:pt x="20" y="836"/>
                  </a:lnTo>
                  <a:lnTo>
                    <a:pt x="0" y="876"/>
                  </a:lnTo>
                  <a:lnTo>
                    <a:pt x="80" y="8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87" name="Freeform 487">
              <a:extLst>
                <a:ext uri="{FF2B5EF4-FFF2-40B4-BE49-F238E27FC236}">
                  <a16:creationId xmlns:a16="http://schemas.microsoft.com/office/drawing/2014/main" id="{398EE790-9CAC-C7F5-78EA-CED802C72BD1}"/>
                </a:ext>
              </a:extLst>
            </p:cNvPr>
            <p:cNvSpPr>
              <a:spLocks/>
            </p:cNvSpPr>
            <p:nvPr/>
          </p:nvSpPr>
          <p:spPr bwMode="auto">
            <a:xfrm>
              <a:off x="2339" y="2702"/>
              <a:ext cx="198" cy="292"/>
            </a:xfrm>
            <a:custGeom>
              <a:avLst/>
              <a:gdLst>
                <a:gd name="T0" fmla="*/ 80 w 593"/>
                <a:gd name="T1" fmla="*/ 819 h 876"/>
                <a:gd name="T2" fmla="*/ 100 w 593"/>
                <a:gd name="T3" fmla="*/ 772 h 876"/>
                <a:gd name="T4" fmla="*/ 116 w 593"/>
                <a:gd name="T5" fmla="*/ 725 h 876"/>
                <a:gd name="T6" fmla="*/ 136 w 593"/>
                <a:gd name="T7" fmla="*/ 683 h 876"/>
                <a:gd name="T8" fmla="*/ 153 w 593"/>
                <a:gd name="T9" fmla="*/ 639 h 876"/>
                <a:gd name="T10" fmla="*/ 173 w 593"/>
                <a:gd name="T11" fmla="*/ 596 h 876"/>
                <a:gd name="T12" fmla="*/ 193 w 593"/>
                <a:gd name="T13" fmla="*/ 556 h 876"/>
                <a:gd name="T14" fmla="*/ 216 w 593"/>
                <a:gd name="T15" fmla="*/ 513 h 876"/>
                <a:gd name="T16" fmla="*/ 240 w 593"/>
                <a:gd name="T17" fmla="*/ 472 h 876"/>
                <a:gd name="T18" fmla="*/ 263 w 593"/>
                <a:gd name="T19" fmla="*/ 429 h 876"/>
                <a:gd name="T20" fmla="*/ 290 w 593"/>
                <a:gd name="T21" fmla="*/ 390 h 876"/>
                <a:gd name="T22" fmla="*/ 316 w 593"/>
                <a:gd name="T23" fmla="*/ 347 h 876"/>
                <a:gd name="T24" fmla="*/ 350 w 593"/>
                <a:gd name="T25" fmla="*/ 306 h 876"/>
                <a:gd name="T26" fmla="*/ 383 w 593"/>
                <a:gd name="T27" fmla="*/ 263 h 876"/>
                <a:gd name="T28" fmla="*/ 417 w 593"/>
                <a:gd name="T29" fmla="*/ 220 h 876"/>
                <a:gd name="T30" fmla="*/ 457 w 593"/>
                <a:gd name="T31" fmla="*/ 176 h 876"/>
                <a:gd name="T32" fmla="*/ 500 w 593"/>
                <a:gd name="T33" fmla="*/ 130 h 876"/>
                <a:gd name="T34" fmla="*/ 512 w 593"/>
                <a:gd name="T35" fmla="*/ 114 h 876"/>
                <a:gd name="T36" fmla="*/ 526 w 593"/>
                <a:gd name="T37" fmla="*/ 100 h 876"/>
                <a:gd name="T38" fmla="*/ 536 w 593"/>
                <a:gd name="T39" fmla="*/ 84 h 876"/>
                <a:gd name="T40" fmla="*/ 549 w 593"/>
                <a:gd name="T41" fmla="*/ 67 h 876"/>
                <a:gd name="T42" fmla="*/ 559 w 593"/>
                <a:gd name="T43" fmla="*/ 50 h 876"/>
                <a:gd name="T44" fmla="*/ 569 w 593"/>
                <a:gd name="T45" fmla="*/ 34 h 876"/>
                <a:gd name="T46" fmla="*/ 579 w 593"/>
                <a:gd name="T47" fmla="*/ 17 h 876"/>
                <a:gd name="T48" fmla="*/ 589 w 593"/>
                <a:gd name="T49" fmla="*/ 0 h 876"/>
                <a:gd name="T50" fmla="*/ 593 w 593"/>
                <a:gd name="T51" fmla="*/ 0 h 876"/>
                <a:gd name="T52" fmla="*/ 593 w 593"/>
                <a:gd name="T53" fmla="*/ 3 h 876"/>
                <a:gd name="T54" fmla="*/ 589 w 593"/>
                <a:gd name="T55" fmla="*/ 7 h 876"/>
                <a:gd name="T56" fmla="*/ 542 w 593"/>
                <a:gd name="T57" fmla="*/ 57 h 876"/>
                <a:gd name="T58" fmla="*/ 497 w 593"/>
                <a:gd name="T59" fmla="*/ 107 h 876"/>
                <a:gd name="T60" fmla="*/ 446 w 593"/>
                <a:gd name="T61" fmla="*/ 153 h 876"/>
                <a:gd name="T62" fmla="*/ 403 w 593"/>
                <a:gd name="T63" fmla="*/ 203 h 876"/>
                <a:gd name="T64" fmla="*/ 356 w 593"/>
                <a:gd name="T65" fmla="*/ 253 h 876"/>
                <a:gd name="T66" fmla="*/ 310 w 593"/>
                <a:gd name="T67" fmla="*/ 303 h 876"/>
                <a:gd name="T68" fmla="*/ 266 w 593"/>
                <a:gd name="T69" fmla="*/ 353 h 876"/>
                <a:gd name="T70" fmla="*/ 224 w 593"/>
                <a:gd name="T71" fmla="*/ 407 h 876"/>
                <a:gd name="T72" fmla="*/ 233 w 593"/>
                <a:gd name="T73" fmla="*/ 370 h 876"/>
                <a:gd name="T74" fmla="*/ 236 w 593"/>
                <a:gd name="T75" fmla="*/ 330 h 876"/>
                <a:gd name="T76" fmla="*/ 233 w 593"/>
                <a:gd name="T77" fmla="*/ 293 h 876"/>
                <a:gd name="T78" fmla="*/ 226 w 593"/>
                <a:gd name="T79" fmla="*/ 256 h 876"/>
                <a:gd name="T80" fmla="*/ 213 w 593"/>
                <a:gd name="T81" fmla="*/ 220 h 876"/>
                <a:gd name="T82" fmla="*/ 193 w 593"/>
                <a:gd name="T83" fmla="*/ 187 h 876"/>
                <a:gd name="T84" fmla="*/ 173 w 593"/>
                <a:gd name="T85" fmla="*/ 153 h 876"/>
                <a:gd name="T86" fmla="*/ 149 w 593"/>
                <a:gd name="T87" fmla="*/ 127 h 876"/>
                <a:gd name="T88" fmla="*/ 149 w 593"/>
                <a:gd name="T89" fmla="*/ 136 h 876"/>
                <a:gd name="T90" fmla="*/ 176 w 593"/>
                <a:gd name="T91" fmla="*/ 179 h 876"/>
                <a:gd name="T92" fmla="*/ 193 w 593"/>
                <a:gd name="T93" fmla="*/ 227 h 876"/>
                <a:gd name="T94" fmla="*/ 204 w 593"/>
                <a:gd name="T95" fmla="*/ 273 h 876"/>
                <a:gd name="T96" fmla="*/ 209 w 593"/>
                <a:gd name="T97" fmla="*/ 323 h 876"/>
                <a:gd name="T98" fmla="*/ 206 w 593"/>
                <a:gd name="T99" fmla="*/ 370 h 876"/>
                <a:gd name="T100" fmla="*/ 204 w 593"/>
                <a:gd name="T101" fmla="*/ 420 h 876"/>
                <a:gd name="T102" fmla="*/ 189 w 593"/>
                <a:gd name="T103" fmla="*/ 466 h 876"/>
                <a:gd name="T104" fmla="*/ 176 w 593"/>
                <a:gd name="T105" fmla="*/ 516 h 876"/>
                <a:gd name="T106" fmla="*/ 160 w 593"/>
                <a:gd name="T107" fmla="*/ 563 h 876"/>
                <a:gd name="T108" fmla="*/ 136 w 593"/>
                <a:gd name="T109" fmla="*/ 609 h 876"/>
                <a:gd name="T110" fmla="*/ 116 w 593"/>
                <a:gd name="T111" fmla="*/ 656 h 876"/>
                <a:gd name="T112" fmla="*/ 93 w 593"/>
                <a:gd name="T113" fmla="*/ 703 h 876"/>
                <a:gd name="T114" fmla="*/ 70 w 593"/>
                <a:gd name="T115" fmla="*/ 749 h 876"/>
                <a:gd name="T116" fmla="*/ 44 w 593"/>
                <a:gd name="T117" fmla="*/ 792 h 876"/>
                <a:gd name="T118" fmla="*/ 20 w 593"/>
                <a:gd name="T119" fmla="*/ 836 h 876"/>
                <a:gd name="T120" fmla="*/ 0 w 593"/>
                <a:gd name="T121" fmla="*/ 876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3" h="876">
                  <a:moveTo>
                    <a:pt x="80" y="819"/>
                  </a:moveTo>
                  <a:lnTo>
                    <a:pt x="100" y="772"/>
                  </a:lnTo>
                  <a:lnTo>
                    <a:pt x="116" y="725"/>
                  </a:lnTo>
                  <a:lnTo>
                    <a:pt x="136" y="683"/>
                  </a:lnTo>
                  <a:lnTo>
                    <a:pt x="153" y="639"/>
                  </a:lnTo>
                  <a:lnTo>
                    <a:pt x="173" y="596"/>
                  </a:lnTo>
                  <a:lnTo>
                    <a:pt x="193" y="556"/>
                  </a:lnTo>
                  <a:lnTo>
                    <a:pt x="216" y="513"/>
                  </a:lnTo>
                  <a:lnTo>
                    <a:pt x="240" y="472"/>
                  </a:lnTo>
                  <a:lnTo>
                    <a:pt x="263" y="429"/>
                  </a:lnTo>
                  <a:lnTo>
                    <a:pt x="290" y="390"/>
                  </a:lnTo>
                  <a:lnTo>
                    <a:pt x="316" y="347"/>
                  </a:lnTo>
                  <a:lnTo>
                    <a:pt x="350" y="306"/>
                  </a:lnTo>
                  <a:lnTo>
                    <a:pt x="383" y="263"/>
                  </a:lnTo>
                  <a:lnTo>
                    <a:pt x="417" y="220"/>
                  </a:lnTo>
                  <a:lnTo>
                    <a:pt x="457" y="176"/>
                  </a:lnTo>
                  <a:lnTo>
                    <a:pt x="500" y="130"/>
                  </a:lnTo>
                  <a:lnTo>
                    <a:pt x="512" y="114"/>
                  </a:lnTo>
                  <a:lnTo>
                    <a:pt x="526" y="100"/>
                  </a:lnTo>
                  <a:lnTo>
                    <a:pt x="536" y="84"/>
                  </a:lnTo>
                  <a:lnTo>
                    <a:pt x="549" y="67"/>
                  </a:lnTo>
                  <a:lnTo>
                    <a:pt x="559" y="50"/>
                  </a:lnTo>
                  <a:lnTo>
                    <a:pt x="569" y="34"/>
                  </a:lnTo>
                  <a:lnTo>
                    <a:pt x="579" y="17"/>
                  </a:lnTo>
                  <a:lnTo>
                    <a:pt x="589" y="0"/>
                  </a:lnTo>
                  <a:lnTo>
                    <a:pt x="593" y="0"/>
                  </a:lnTo>
                  <a:lnTo>
                    <a:pt x="593" y="3"/>
                  </a:lnTo>
                  <a:lnTo>
                    <a:pt x="589" y="7"/>
                  </a:lnTo>
                  <a:lnTo>
                    <a:pt x="542" y="57"/>
                  </a:lnTo>
                  <a:lnTo>
                    <a:pt x="497" y="107"/>
                  </a:lnTo>
                  <a:lnTo>
                    <a:pt x="446" y="153"/>
                  </a:lnTo>
                  <a:lnTo>
                    <a:pt x="403" y="203"/>
                  </a:lnTo>
                  <a:lnTo>
                    <a:pt x="356" y="253"/>
                  </a:lnTo>
                  <a:lnTo>
                    <a:pt x="310" y="303"/>
                  </a:lnTo>
                  <a:lnTo>
                    <a:pt x="266" y="353"/>
                  </a:lnTo>
                  <a:lnTo>
                    <a:pt x="224" y="407"/>
                  </a:lnTo>
                  <a:lnTo>
                    <a:pt x="233" y="370"/>
                  </a:lnTo>
                  <a:lnTo>
                    <a:pt x="236" y="330"/>
                  </a:lnTo>
                  <a:lnTo>
                    <a:pt x="233" y="293"/>
                  </a:lnTo>
                  <a:lnTo>
                    <a:pt x="226" y="256"/>
                  </a:lnTo>
                  <a:lnTo>
                    <a:pt x="213" y="220"/>
                  </a:lnTo>
                  <a:lnTo>
                    <a:pt x="193" y="187"/>
                  </a:lnTo>
                  <a:lnTo>
                    <a:pt x="173" y="153"/>
                  </a:lnTo>
                  <a:lnTo>
                    <a:pt x="149" y="127"/>
                  </a:lnTo>
                  <a:lnTo>
                    <a:pt x="149" y="136"/>
                  </a:lnTo>
                  <a:lnTo>
                    <a:pt x="176" y="179"/>
                  </a:lnTo>
                  <a:lnTo>
                    <a:pt x="193" y="227"/>
                  </a:lnTo>
                  <a:lnTo>
                    <a:pt x="204" y="273"/>
                  </a:lnTo>
                  <a:lnTo>
                    <a:pt x="209" y="323"/>
                  </a:lnTo>
                  <a:lnTo>
                    <a:pt x="206" y="370"/>
                  </a:lnTo>
                  <a:lnTo>
                    <a:pt x="204" y="420"/>
                  </a:lnTo>
                  <a:lnTo>
                    <a:pt x="189" y="466"/>
                  </a:lnTo>
                  <a:lnTo>
                    <a:pt x="176" y="516"/>
                  </a:lnTo>
                  <a:lnTo>
                    <a:pt x="160" y="563"/>
                  </a:lnTo>
                  <a:lnTo>
                    <a:pt x="136" y="609"/>
                  </a:lnTo>
                  <a:lnTo>
                    <a:pt x="116" y="656"/>
                  </a:lnTo>
                  <a:lnTo>
                    <a:pt x="93" y="703"/>
                  </a:lnTo>
                  <a:lnTo>
                    <a:pt x="70" y="749"/>
                  </a:lnTo>
                  <a:lnTo>
                    <a:pt x="44" y="792"/>
                  </a:lnTo>
                  <a:lnTo>
                    <a:pt x="20" y="836"/>
                  </a:lnTo>
                  <a:lnTo>
                    <a:pt x="0" y="87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88" name="Freeform 488">
              <a:extLst>
                <a:ext uri="{FF2B5EF4-FFF2-40B4-BE49-F238E27FC236}">
                  <a16:creationId xmlns:a16="http://schemas.microsoft.com/office/drawing/2014/main" id="{3E80EABD-BBE8-AAE5-4328-7479E2A101F8}"/>
                </a:ext>
              </a:extLst>
            </p:cNvPr>
            <p:cNvSpPr>
              <a:spLocks/>
            </p:cNvSpPr>
            <p:nvPr/>
          </p:nvSpPr>
          <p:spPr bwMode="auto">
            <a:xfrm>
              <a:off x="2428" y="2891"/>
              <a:ext cx="51" cy="58"/>
            </a:xfrm>
            <a:custGeom>
              <a:avLst/>
              <a:gdLst>
                <a:gd name="T0" fmla="*/ 0 w 153"/>
                <a:gd name="T1" fmla="*/ 174 h 174"/>
                <a:gd name="T2" fmla="*/ 20 w 153"/>
                <a:gd name="T3" fmla="*/ 151 h 174"/>
                <a:gd name="T4" fmla="*/ 36 w 153"/>
                <a:gd name="T5" fmla="*/ 124 h 174"/>
                <a:gd name="T6" fmla="*/ 49 w 153"/>
                <a:gd name="T7" fmla="*/ 94 h 174"/>
                <a:gd name="T8" fmla="*/ 66 w 153"/>
                <a:gd name="T9" fmla="*/ 67 h 174"/>
                <a:gd name="T10" fmla="*/ 83 w 153"/>
                <a:gd name="T11" fmla="*/ 40 h 174"/>
                <a:gd name="T12" fmla="*/ 103 w 153"/>
                <a:gd name="T13" fmla="*/ 17 h 174"/>
                <a:gd name="T14" fmla="*/ 126 w 153"/>
                <a:gd name="T15" fmla="*/ 4 h 174"/>
                <a:gd name="T16" fmla="*/ 153 w 153"/>
                <a:gd name="T17" fmla="*/ 0 h 174"/>
                <a:gd name="T18" fmla="*/ 140 w 153"/>
                <a:gd name="T19" fmla="*/ 20 h 174"/>
                <a:gd name="T20" fmla="*/ 123 w 153"/>
                <a:gd name="T21" fmla="*/ 44 h 174"/>
                <a:gd name="T22" fmla="*/ 110 w 153"/>
                <a:gd name="T23" fmla="*/ 64 h 174"/>
                <a:gd name="T24" fmla="*/ 96 w 153"/>
                <a:gd name="T25" fmla="*/ 84 h 174"/>
                <a:gd name="T26" fmla="*/ 83 w 153"/>
                <a:gd name="T27" fmla="*/ 107 h 174"/>
                <a:gd name="T28" fmla="*/ 69 w 153"/>
                <a:gd name="T29" fmla="*/ 127 h 174"/>
                <a:gd name="T30" fmla="*/ 56 w 153"/>
                <a:gd name="T31" fmla="*/ 151 h 174"/>
                <a:gd name="T32" fmla="*/ 46 w 153"/>
                <a:gd name="T33" fmla="*/ 174 h 174"/>
                <a:gd name="T34" fmla="*/ 0 w 153"/>
                <a:gd name="T3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3" h="174">
                  <a:moveTo>
                    <a:pt x="0" y="174"/>
                  </a:moveTo>
                  <a:lnTo>
                    <a:pt x="20" y="151"/>
                  </a:lnTo>
                  <a:lnTo>
                    <a:pt x="36" y="124"/>
                  </a:lnTo>
                  <a:lnTo>
                    <a:pt x="49" y="94"/>
                  </a:lnTo>
                  <a:lnTo>
                    <a:pt x="66" y="67"/>
                  </a:lnTo>
                  <a:lnTo>
                    <a:pt x="83" y="40"/>
                  </a:lnTo>
                  <a:lnTo>
                    <a:pt x="103" y="17"/>
                  </a:lnTo>
                  <a:lnTo>
                    <a:pt x="126" y="4"/>
                  </a:lnTo>
                  <a:lnTo>
                    <a:pt x="153" y="0"/>
                  </a:lnTo>
                  <a:lnTo>
                    <a:pt x="140" y="20"/>
                  </a:lnTo>
                  <a:lnTo>
                    <a:pt x="123" y="44"/>
                  </a:lnTo>
                  <a:lnTo>
                    <a:pt x="110" y="64"/>
                  </a:lnTo>
                  <a:lnTo>
                    <a:pt x="96" y="84"/>
                  </a:lnTo>
                  <a:lnTo>
                    <a:pt x="83" y="107"/>
                  </a:lnTo>
                  <a:lnTo>
                    <a:pt x="69" y="127"/>
                  </a:lnTo>
                  <a:lnTo>
                    <a:pt x="56" y="151"/>
                  </a:lnTo>
                  <a:lnTo>
                    <a:pt x="46" y="174"/>
                  </a:lnTo>
                  <a:lnTo>
                    <a:pt x="0"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89" name="Freeform 489">
              <a:extLst>
                <a:ext uri="{FF2B5EF4-FFF2-40B4-BE49-F238E27FC236}">
                  <a16:creationId xmlns:a16="http://schemas.microsoft.com/office/drawing/2014/main" id="{DE70117C-A220-21CA-DCAB-0DF262646D3B}"/>
                </a:ext>
              </a:extLst>
            </p:cNvPr>
            <p:cNvSpPr>
              <a:spLocks/>
            </p:cNvSpPr>
            <p:nvPr/>
          </p:nvSpPr>
          <p:spPr bwMode="auto">
            <a:xfrm>
              <a:off x="2428" y="2891"/>
              <a:ext cx="51" cy="58"/>
            </a:xfrm>
            <a:custGeom>
              <a:avLst/>
              <a:gdLst>
                <a:gd name="T0" fmla="*/ 0 w 153"/>
                <a:gd name="T1" fmla="*/ 174 h 174"/>
                <a:gd name="T2" fmla="*/ 20 w 153"/>
                <a:gd name="T3" fmla="*/ 151 h 174"/>
                <a:gd name="T4" fmla="*/ 36 w 153"/>
                <a:gd name="T5" fmla="*/ 124 h 174"/>
                <a:gd name="T6" fmla="*/ 49 w 153"/>
                <a:gd name="T7" fmla="*/ 94 h 174"/>
                <a:gd name="T8" fmla="*/ 66 w 153"/>
                <a:gd name="T9" fmla="*/ 67 h 174"/>
                <a:gd name="T10" fmla="*/ 83 w 153"/>
                <a:gd name="T11" fmla="*/ 40 h 174"/>
                <a:gd name="T12" fmla="*/ 103 w 153"/>
                <a:gd name="T13" fmla="*/ 17 h 174"/>
                <a:gd name="T14" fmla="*/ 126 w 153"/>
                <a:gd name="T15" fmla="*/ 4 h 174"/>
                <a:gd name="T16" fmla="*/ 153 w 153"/>
                <a:gd name="T17" fmla="*/ 0 h 174"/>
                <a:gd name="T18" fmla="*/ 140 w 153"/>
                <a:gd name="T19" fmla="*/ 20 h 174"/>
                <a:gd name="T20" fmla="*/ 123 w 153"/>
                <a:gd name="T21" fmla="*/ 44 h 174"/>
                <a:gd name="T22" fmla="*/ 110 w 153"/>
                <a:gd name="T23" fmla="*/ 64 h 174"/>
                <a:gd name="T24" fmla="*/ 96 w 153"/>
                <a:gd name="T25" fmla="*/ 84 h 174"/>
                <a:gd name="T26" fmla="*/ 83 w 153"/>
                <a:gd name="T27" fmla="*/ 107 h 174"/>
                <a:gd name="T28" fmla="*/ 69 w 153"/>
                <a:gd name="T29" fmla="*/ 127 h 174"/>
                <a:gd name="T30" fmla="*/ 56 w 153"/>
                <a:gd name="T31" fmla="*/ 151 h 174"/>
                <a:gd name="T32" fmla="*/ 46 w 153"/>
                <a:gd name="T3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74">
                  <a:moveTo>
                    <a:pt x="0" y="174"/>
                  </a:moveTo>
                  <a:lnTo>
                    <a:pt x="20" y="151"/>
                  </a:lnTo>
                  <a:lnTo>
                    <a:pt x="36" y="124"/>
                  </a:lnTo>
                  <a:lnTo>
                    <a:pt x="49" y="94"/>
                  </a:lnTo>
                  <a:lnTo>
                    <a:pt x="66" y="67"/>
                  </a:lnTo>
                  <a:lnTo>
                    <a:pt x="83" y="40"/>
                  </a:lnTo>
                  <a:lnTo>
                    <a:pt x="103" y="17"/>
                  </a:lnTo>
                  <a:lnTo>
                    <a:pt x="126" y="4"/>
                  </a:lnTo>
                  <a:lnTo>
                    <a:pt x="153" y="0"/>
                  </a:lnTo>
                  <a:lnTo>
                    <a:pt x="140" y="20"/>
                  </a:lnTo>
                  <a:lnTo>
                    <a:pt x="123" y="44"/>
                  </a:lnTo>
                  <a:lnTo>
                    <a:pt x="110" y="64"/>
                  </a:lnTo>
                  <a:lnTo>
                    <a:pt x="96" y="84"/>
                  </a:lnTo>
                  <a:lnTo>
                    <a:pt x="83" y="107"/>
                  </a:lnTo>
                  <a:lnTo>
                    <a:pt x="69" y="127"/>
                  </a:lnTo>
                  <a:lnTo>
                    <a:pt x="56" y="151"/>
                  </a:lnTo>
                  <a:lnTo>
                    <a:pt x="46" y="17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90" name="Freeform 490">
              <a:extLst>
                <a:ext uri="{FF2B5EF4-FFF2-40B4-BE49-F238E27FC236}">
                  <a16:creationId xmlns:a16="http://schemas.microsoft.com/office/drawing/2014/main" id="{3A9BBF43-D884-BE01-6640-D58A75227720}"/>
                </a:ext>
              </a:extLst>
            </p:cNvPr>
            <p:cNvSpPr>
              <a:spLocks/>
            </p:cNvSpPr>
            <p:nvPr/>
          </p:nvSpPr>
          <p:spPr bwMode="auto">
            <a:xfrm>
              <a:off x="2470" y="2965"/>
              <a:ext cx="273" cy="141"/>
            </a:xfrm>
            <a:custGeom>
              <a:avLst/>
              <a:gdLst>
                <a:gd name="T0" fmla="*/ 150 w 819"/>
                <a:gd name="T1" fmla="*/ 16 h 425"/>
                <a:gd name="T2" fmla="*/ 277 w 819"/>
                <a:gd name="T3" fmla="*/ 43 h 425"/>
                <a:gd name="T4" fmla="*/ 402 w 819"/>
                <a:gd name="T5" fmla="*/ 77 h 425"/>
                <a:gd name="T6" fmla="*/ 523 w 819"/>
                <a:gd name="T7" fmla="*/ 122 h 425"/>
                <a:gd name="T8" fmla="*/ 609 w 819"/>
                <a:gd name="T9" fmla="*/ 182 h 425"/>
                <a:gd name="T10" fmla="*/ 662 w 819"/>
                <a:gd name="T11" fmla="*/ 233 h 425"/>
                <a:gd name="T12" fmla="*/ 719 w 819"/>
                <a:gd name="T13" fmla="*/ 279 h 425"/>
                <a:gd name="T14" fmla="*/ 782 w 819"/>
                <a:gd name="T15" fmla="*/ 313 h 425"/>
                <a:gd name="T16" fmla="*/ 789 w 819"/>
                <a:gd name="T17" fmla="*/ 316 h 425"/>
                <a:gd name="T18" fmla="*/ 725 w 819"/>
                <a:gd name="T19" fmla="*/ 293 h 425"/>
                <a:gd name="T20" fmla="*/ 670 w 819"/>
                <a:gd name="T21" fmla="*/ 263 h 425"/>
                <a:gd name="T22" fmla="*/ 613 w 819"/>
                <a:gd name="T23" fmla="*/ 223 h 425"/>
                <a:gd name="T24" fmla="*/ 606 w 819"/>
                <a:gd name="T25" fmla="*/ 223 h 425"/>
                <a:gd name="T26" fmla="*/ 635 w 819"/>
                <a:gd name="T27" fmla="*/ 276 h 425"/>
                <a:gd name="T28" fmla="*/ 655 w 819"/>
                <a:gd name="T29" fmla="*/ 336 h 425"/>
                <a:gd name="T30" fmla="*/ 672 w 819"/>
                <a:gd name="T31" fmla="*/ 396 h 425"/>
                <a:gd name="T32" fmla="*/ 672 w 819"/>
                <a:gd name="T33" fmla="*/ 413 h 425"/>
                <a:gd name="T34" fmla="*/ 652 w 819"/>
                <a:gd name="T35" fmla="*/ 382 h 425"/>
                <a:gd name="T36" fmla="*/ 630 w 819"/>
                <a:gd name="T37" fmla="*/ 336 h 425"/>
                <a:gd name="T38" fmla="*/ 598 w 819"/>
                <a:gd name="T39" fmla="*/ 266 h 425"/>
                <a:gd name="T40" fmla="*/ 562 w 819"/>
                <a:gd name="T41" fmla="*/ 199 h 425"/>
                <a:gd name="T42" fmla="*/ 506 w 819"/>
                <a:gd name="T43" fmla="*/ 152 h 425"/>
                <a:gd name="T44" fmla="*/ 476 w 819"/>
                <a:gd name="T45" fmla="*/ 149 h 425"/>
                <a:gd name="T46" fmla="*/ 483 w 819"/>
                <a:gd name="T47" fmla="*/ 179 h 425"/>
                <a:gd name="T48" fmla="*/ 483 w 819"/>
                <a:gd name="T49" fmla="*/ 206 h 425"/>
                <a:gd name="T50" fmla="*/ 483 w 819"/>
                <a:gd name="T51" fmla="*/ 236 h 425"/>
                <a:gd name="T52" fmla="*/ 479 w 819"/>
                <a:gd name="T53" fmla="*/ 233 h 425"/>
                <a:gd name="T54" fmla="*/ 473 w 819"/>
                <a:gd name="T55" fmla="*/ 196 h 425"/>
                <a:gd name="T56" fmla="*/ 462 w 819"/>
                <a:gd name="T57" fmla="*/ 159 h 425"/>
                <a:gd name="T58" fmla="*/ 442 w 819"/>
                <a:gd name="T59" fmla="*/ 129 h 425"/>
                <a:gd name="T60" fmla="*/ 389 w 819"/>
                <a:gd name="T61" fmla="*/ 103 h 425"/>
                <a:gd name="T62" fmla="*/ 289 w 819"/>
                <a:gd name="T63" fmla="*/ 77 h 425"/>
                <a:gd name="T64" fmla="*/ 170 w 819"/>
                <a:gd name="T65" fmla="*/ 53 h 425"/>
                <a:gd name="T66" fmla="*/ 53 w 819"/>
                <a:gd name="T67" fmla="*/ 37 h 425"/>
                <a:gd name="T68" fmla="*/ 86 w 819"/>
                <a:gd name="T69"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19" h="425">
                  <a:moveTo>
                    <a:pt x="86" y="0"/>
                  </a:moveTo>
                  <a:lnTo>
                    <a:pt x="150" y="16"/>
                  </a:lnTo>
                  <a:lnTo>
                    <a:pt x="213" y="30"/>
                  </a:lnTo>
                  <a:lnTo>
                    <a:pt x="277" y="43"/>
                  </a:lnTo>
                  <a:lnTo>
                    <a:pt x="342" y="60"/>
                  </a:lnTo>
                  <a:lnTo>
                    <a:pt x="402" y="77"/>
                  </a:lnTo>
                  <a:lnTo>
                    <a:pt x="466" y="97"/>
                  </a:lnTo>
                  <a:lnTo>
                    <a:pt x="523" y="122"/>
                  </a:lnTo>
                  <a:lnTo>
                    <a:pt x="578" y="159"/>
                  </a:lnTo>
                  <a:lnTo>
                    <a:pt x="609" y="182"/>
                  </a:lnTo>
                  <a:lnTo>
                    <a:pt x="635" y="209"/>
                  </a:lnTo>
                  <a:lnTo>
                    <a:pt x="662" y="233"/>
                  </a:lnTo>
                  <a:lnTo>
                    <a:pt x="689" y="256"/>
                  </a:lnTo>
                  <a:lnTo>
                    <a:pt x="719" y="279"/>
                  </a:lnTo>
                  <a:lnTo>
                    <a:pt x="749" y="299"/>
                  </a:lnTo>
                  <a:lnTo>
                    <a:pt x="782" y="313"/>
                  </a:lnTo>
                  <a:lnTo>
                    <a:pt x="819" y="322"/>
                  </a:lnTo>
                  <a:lnTo>
                    <a:pt x="789" y="316"/>
                  </a:lnTo>
                  <a:lnTo>
                    <a:pt x="755" y="306"/>
                  </a:lnTo>
                  <a:lnTo>
                    <a:pt x="725" y="293"/>
                  </a:lnTo>
                  <a:lnTo>
                    <a:pt x="699" y="279"/>
                  </a:lnTo>
                  <a:lnTo>
                    <a:pt x="670" y="263"/>
                  </a:lnTo>
                  <a:lnTo>
                    <a:pt x="638" y="243"/>
                  </a:lnTo>
                  <a:lnTo>
                    <a:pt x="613" y="223"/>
                  </a:lnTo>
                  <a:lnTo>
                    <a:pt x="586" y="199"/>
                  </a:lnTo>
                  <a:lnTo>
                    <a:pt x="606" y="223"/>
                  </a:lnTo>
                  <a:lnTo>
                    <a:pt x="622" y="246"/>
                  </a:lnTo>
                  <a:lnTo>
                    <a:pt x="635" y="276"/>
                  </a:lnTo>
                  <a:lnTo>
                    <a:pt x="645" y="306"/>
                  </a:lnTo>
                  <a:lnTo>
                    <a:pt x="655" y="336"/>
                  </a:lnTo>
                  <a:lnTo>
                    <a:pt x="665" y="365"/>
                  </a:lnTo>
                  <a:lnTo>
                    <a:pt x="672" y="396"/>
                  </a:lnTo>
                  <a:lnTo>
                    <a:pt x="682" y="425"/>
                  </a:lnTo>
                  <a:lnTo>
                    <a:pt x="672" y="413"/>
                  </a:lnTo>
                  <a:lnTo>
                    <a:pt x="662" y="396"/>
                  </a:lnTo>
                  <a:lnTo>
                    <a:pt x="652" y="382"/>
                  </a:lnTo>
                  <a:lnTo>
                    <a:pt x="642" y="370"/>
                  </a:lnTo>
                  <a:lnTo>
                    <a:pt x="630" y="336"/>
                  </a:lnTo>
                  <a:lnTo>
                    <a:pt x="613" y="299"/>
                  </a:lnTo>
                  <a:lnTo>
                    <a:pt x="598" y="266"/>
                  </a:lnTo>
                  <a:lnTo>
                    <a:pt x="582" y="233"/>
                  </a:lnTo>
                  <a:lnTo>
                    <a:pt x="562" y="199"/>
                  </a:lnTo>
                  <a:lnTo>
                    <a:pt x="536" y="172"/>
                  </a:lnTo>
                  <a:lnTo>
                    <a:pt x="506" y="152"/>
                  </a:lnTo>
                  <a:lnTo>
                    <a:pt x="469" y="137"/>
                  </a:lnTo>
                  <a:lnTo>
                    <a:pt x="476" y="149"/>
                  </a:lnTo>
                  <a:lnTo>
                    <a:pt x="483" y="162"/>
                  </a:lnTo>
                  <a:lnTo>
                    <a:pt x="483" y="179"/>
                  </a:lnTo>
                  <a:lnTo>
                    <a:pt x="483" y="192"/>
                  </a:lnTo>
                  <a:lnTo>
                    <a:pt x="483" y="206"/>
                  </a:lnTo>
                  <a:lnTo>
                    <a:pt x="483" y="223"/>
                  </a:lnTo>
                  <a:lnTo>
                    <a:pt x="483" y="236"/>
                  </a:lnTo>
                  <a:lnTo>
                    <a:pt x="483" y="249"/>
                  </a:lnTo>
                  <a:lnTo>
                    <a:pt x="479" y="233"/>
                  </a:lnTo>
                  <a:lnTo>
                    <a:pt x="476" y="213"/>
                  </a:lnTo>
                  <a:lnTo>
                    <a:pt x="473" y="196"/>
                  </a:lnTo>
                  <a:lnTo>
                    <a:pt x="469" y="176"/>
                  </a:lnTo>
                  <a:lnTo>
                    <a:pt x="462" y="159"/>
                  </a:lnTo>
                  <a:lnTo>
                    <a:pt x="452" y="142"/>
                  </a:lnTo>
                  <a:lnTo>
                    <a:pt x="442" y="129"/>
                  </a:lnTo>
                  <a:lnTo>
                    <a:pt x="426" y="120"/>
                  </a:lnTo>
                  <a:lnTo>
                    <a:pt x="389" y="103"/>
                  </a:lnTo>
                  <a:lnTo>
                    <a:pt x="342" y="86"/>
                  </a:lnTo>
                  <a:lnTo>
                    <a:pt x="289" y="77"/>
                  </a:lnTo>
                  <a:lnTo>
                    <a:pt x="233" y="63"/>
                  </a:lnTo>
                  <a:lnTo>
                    <a:pt x="170" y="53"/>
                  </a:lnTo>
                  <a:lnTo>
                    <a:pt x="109" y="47"/>
                  </a:lnTo>
                  <a:lnTo>
                    <a:pt x="53" y="37"/>
                  </a:lnTo>
                  <a:lnTo>
                    <a:pt x="0" y="26"/>
                  </a:lnTo>
                  <a:lnTo>
                    <a:pt x="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91" name="Freeform 491">
              <a:extLst>
                <a:ext uri="{FF2B5EF4-FFF2-40B4-BE49-F238E27FC236}">
                  <a16:creationId xmlns:a16="http://schemas.microsoft.com/office/drawing/2014/main" id="{631C8B2A-8318-DD1D-7D9B-63540BE2EAF1}"/>
                </a:ext>
              </a:extLst>
            </p:cNvPr>
            <p:cNvSpPr>
              <a:spLocks/>
            </p:cNvSpPr>
            <p:nvPr/>
          </p:nvSpPr>
          <p:spPr bwMode="auto">
            <a:xfrm>
              <a:off x="2470" y="2965"/>
              <a:ext cx="273" cy="141"/>
            </a:xfrm>
            <a:custGeom>
              <a:avLst/>
              <a:gdLst>
                <a:gd name="T0" fmla="*/ 150 w 819"/>
                <a:gd name="T1" fmla="*/ 16 h 425"/>
                <a:gd name="T2" fmla="*/ 277 w 819"/>
                <a:gd name="T3" fmla="*/ 43 h 425"/>
                <a:gd name="T4" fmla="*/ 402 w 819"/>
                <a:gd name="T5" fmla="*/ 77 h 425"/>
                <a:gd name="T6" fmla="*/ 523 w 819"/>
                <a:gd name="T7" fmla="*/ 122 h 425"/>
                <a:gd name="T8" fmla="*/ 609 w 819"/>
                <a:gd name="T9" fmla="*/ 182 h 425"/>
                <a:gd name="T10" fmla="*/ 662 w 819"/>
                <a:gd name="T11" fmla="*/ 233 h 425"/>
                <a:gd name="T12" fmla="*/ 719 w 819"/>
                <a:gd name="T13" fmla="*/ 279 h 425"/>
                <a:gd name="T14" fmla="*/ 782 w 819"/>
                <a:gd name="T15" fmla="*/ 313 h 425"/>
                <a:gd name="T16" fmla="*/ 789 w 819"/>
                <a:gd name="T17" fmla="*/ 316 h 425"/>
                <a:gd name="T18" fmla="*/ 725 w 819"/>
                <a:gd name="T19" fmla="*/ 293 h 425"/>
                <a:gd name="T20" fmla="*/ 670 w 819"/>
                <a:gd name="T21" fmla="*/ 263 h 425"/>
                <a:gd name="T22" fmla="*/ 613 w 819"/>
                <a:gd name="T23" fmla="*/ 223 h 425"/>
                <a:gd name="T24" fmla="*/ 606 w 819"/>
                <a:gd name="T25" fmla="*/ 223 h 425"/>
                <a:gd name="T26" fmla="*/ 635 w 819"/>
                <a:gd name="T27" fmla="*/ 276 h 425"/>
                <a:gd name="T28" fmla="*/ 655 w 819"/>
                <a:gd name="T29" fmla="*/ 336 h 425"/>
                <a:gd name="T30" fmla="*/ 672 w 819"/>
                <a:gd name="T31" fmla="*/ 396 h 425"/>
                <a:gd name="T32" fmla="*/ 672 w 819"/>
                <a:gd name="T33" fmla="*/ 413 h 425"/>
                <a:gd name="T34" fmla="*/ 652 w 819"/>
                <a:gd name="T35" fmla="*/ 382 h 425"/>
                <a:gd name="T36" fmla="*/ 630 w 819"/>
                <a:gd name="T37" fmla="*/ 336 h 425"/>
                <a:gd name="T38" fmla="*/ 598 w 819"/>
                <a:gd name="T39" fmla="*/ 266 h 425"/>
                <a:gd name="T40" fmla="*/ 562 w 819"/>
                <a:gd name="T41" fmla="*/ 199 h 425"/>
                <a:gd name="T42" fmla="*/ 506 w 819"/>
                <a:gd name="T43" fmla="*/ 152 h 425"/>
                <a:gd name="T44" fmla="*/ 476 w 819"/>
                <a:gd name="T45" fmla="*/ 149 h 425"/>
                <a:gd name="T46" fmla="*/ 483 w 819"/>
                <a:gd name="T47" fmla="*/ 179 h 425"/>
                <a:gd name="T48" fmla="*/ 483 w 819"/>
                <a:gd name="T49" fmla="*/ 206 h 425"/>
                <a:gd name="T50" fmla="*/ 483 w 819"/>
                <a:gd name="T51" fmla="*/ 236 h 425"/>
                <a:gd name="T52" fmla="*/ 479 w 819"/>
                <a:gd name="T53" fmla="*/ 233 h 425"/>
                <a:gd name="T54" fmla="*/ 473 w 819"/>
                <a:gd name="T55" fmla="*/ 196 h 425"/>
                <a:gd name="T56" fmla="*/ 462 w 819"/>
                <a:gd name="T57" fmla="*/ 159 h 425"/>
                <a:gd name="T58" fmla="*/ 442 w 819"/>
                <a:gd name="T59" fmla="*/ 129 h 425"/>
                <a:gd name="T60" fmla="*/ 389 w 819"/>
                <a:gd name="T61" fmla="*/ 103 h 425"/>
                <a:gd name="T62" fmla="*/ 289 w 819"/>
                <a:gd name="T63" fmla="*/ 77 h 425"/>
                <a:gd name="T64" fmla="*/ 170 w 819"/>
                <a:gd name="T65" fmla="*/ 53 h 425"/>
                <a:gd name="T66" fmla="*/ 53 w 819"/>
                <a:gd name="T67" fmla="*/ 37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9" h="425">
                  <a:moveTo>
                    <a:pt x="86" y="0"/>
                  </a:moveTo>
                  <a:lnTo>
                    <a:pt x="150" y="16"/>
                  </a:lnTo>
                  <a:lnTo>
                    <a:pt x="213" y="30"/>
                  </a:lnTo>
                  <a:lnTo>
                    <a:pt x="277" y="43"/>
                  </a:lnTo>
                  <a:lnTo>
                    <a:pt x="342" y="60"/>
                  </a:lnTo>
                  <a:lnTo>
                    <a:pt x="402" y="77"/>
                  </a:lnTo>
                  <a:lnTo>
                    <a:pt x="466" y="97"/>
                  </a:lnTo>
                  <a:lnTo>
                    <a:pt x="523" y="122"/>
                  </a:lnTo>
                  <a:lnTo>
                    <a:pt x="578" y="159"/>
                  </a:lnTo>
                  <a:lnTo>
                    <a:pt x="609" y="182"/>
                  </a:lnTo>
                  <a:lnTo>
                    <a:pt x="635" y="209"/>
                  </a:lnTo>
                  <a:lnTo>
                    <a:pt x="662" y="233"/>
                  </a:lnTo>
                  <a:lnTo>
                    <a:pt x="689" y="256"/>
                  </a:lnTo>
                  <a:lnTo>
                    <a:pt x="719" y="279"/>
                  </a:lnTo>
                  <a:lnTo>
                    <a:pt x="749" y="299"/>
                  </a:lnTo>
                  <a:lnTo>
                    <a:pt x="782" y="313"/>
                  </a:lnTo>
                  <a:lnTo>
                    <a:pt x="819" y="322"/>
                  </a:lnTo>
                  <a:lnTo>
                    <a:pt x="789" y="316"/>
                  </a:lnTo>
                  <a:lnTo>
                    <a:pt x="755" y="306"/>
                  </a:lnTo>
                  <a:lnTo>
                    <a:pt x="725" y="293"/>
                  </a:lnTo>
                  <a:lnTo>
                    <a:pt x="699" y="279"/>
                  </a:lnTo>
                  <a:lnTo>
                    <a:pt x="670" y="263"/>
                  </a:lnTo>
                  <a:lnTo>
                    <a:pt x="638" y="243"/>
                  </a:lnTo>
                  <a:lnTo>
                    <a:pt x="613" y="223"/>
                  </a:lnTo>
                  <a:lnTo>
                    <a:pt x="586" y="199"/>
                  </a:lnTo>
                  <a:lnTo>
                    <a:pt x="606" y="223"/>
                  </a:lnTo>
                  <a:lnTo>
                    <a:pt x="622" y="246"/>
                  </a:lnTo>
                  <a:lnTo>
                    <a:pt x="635" y="276"/>
                  </a:lnTo>
                  <a:lnTo>
                    <a:pt x="645" y="306"/>
                  </a:lnTo>
                  <a:lnTo>
                    <a:pt x="655" y="336"/>
                  </a:lnTo>
                  <a:lnTo>
                    <a:pt x="665" y="365"/>
                  </a:lnTo>
                  <a:lnTo>
                    <a:pt x="672" y="396"/>
                  </a:lnTo>
                  <a:lnTo>
                    <a:pt x="682" y="425"/>
                  </a:lnTo>
                  <a:lnTo>
                    <a:pt x="672" y="413"/>
                  </a:lnTo>
                  <a:lnTo>
                    <a:pt x="662" y="396"/>
                  </a:lnTo>
                  <a:lnTo>
                    <a:pt x="652" y="382"/>
                  </a:lnTo>
                  <a:lnTo>
                    <a:pt x="642" y="370"/>
                  </a:lnTo>
                  <a:lnTo>
                    <a:pt x="630" y="336"/>
                  </a:lnTo>
                  <a:lnTo>
                    <a:pt x="613" y="299"/>
                  </a:lnTo>
                  <a:lnTo>
                    <a:pt x="598" y="266"/>
                  </a:lnTo>
                  <a:lnTo>
                    <a:pt x="582" y="233"/>
                  </a:lnTo>
                  <a:lnTo>
                    <a:pt x="562" y="199"/>
                  </a:lnTo>
                  <a:lnTo>
                    <a:pt x="536" y="172"/>
                  </a:lnTo>
                  <a:lnTo>
                    <a:pt x="506" y="152"/>
                  </a:lnTo>
                  <a:lnTo>
                    <a:pt x="469" y="137"/>
                  </a:lnTo>
                  <a:lnTo>
                    <a:pt x="476" y="149"/>
                  </a:lnTo>
                  <a:lnTo>
                    <a:pt x="483" y="162"/>
                  </a:lnTo>
                  <a:lnTo>
                    <a:pt x="483" y="179"/>
                  </a:lnTo>
                  <a:lnTo>
                    <a:pt x="483" y="192"/>
                  </a:lnTo>
                  <a:lnTo>
                    <a:pt x="483" y="206"/>
                  </a:lnTo>
                  <a:lnTo>
                    <a:pt x="483" y="223"/>
                  </a:lnTo>
                  <a:lnTo>
                    <a:pt x="483" y="236"/>
                  </a:lnTo>
                  <a:lnTo>
                    <a:pt x="483" y="249"/>
                  </a:lnTo>
                  <a:lnTo>
                    <a:pt x="479" y="233"/>
                  </a:lnTo>
                  <a:lnTo>
                    <a:pt x="476" y="213"/>
                  </a:lnTo>
                  <a:lnTo>
                    <a:pt x="473" y="196"/>
                  </a:lnTo>
                  <a:lnTo>
                    <a:pt x="469" y="176"/>
                  </a:lnTo>
                  <a:lnTo>
                    <a:pt x="462" y="159"/>
                  </a:lnTo>
                  <a:lnTo>
                    <a:pt x="452" y="142"/>
                  </a:lnTo>
                  <a:lnTo>
                    <a:pt x="442" y="129"/>
                  </a:lnTo>
                  <a:lnTo>
                    <a:pt x="426" y="120"/>
                  </a:lnTo>
                  <a:lnTo>
                    <a:pt x="389" y="103"/>
                  </a:lnTo>
                  <a:lnTo>
                    <a:pt x="342" y="86"/>
                  </a:lnTo>
                  <a:lnTo>
                    <a:pt x="289" y="77"/>
                  </a:lnTo>
                  <a:lnTo>
                    <a:pt x="233" y="63"/>
                  </a:lnTo>
                  <a:lnTo>
                    <a:pt x="170" y="53"/>
                  </a:lnTo>
                  <a:lnTo>
                    <a:pt x="109" y="47"/>
                  </a:lnTo>
                  <a:lnTo>
                    <a:pt x="53" y="37"/>
                  </a:lnTo>
                  <a:lnTo>
                    <a:pt x="0" y="2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92" name="Freeform 492">
              <a:extLst>
                <a:ext uri="{FF2B5EF4-FFF2-40B4-BE49-F238E27FC236}">
                  <a16:creationId xmlns:a16="http://schemas.microsoft.com/office/drawing/2014/main" id="{1CE0CC11-EBB3-31A3-DAAC-B1EE1BD2D302}"/>
                </a:ext>
              </a:extLst>
            </p:cNvPr>
            <p:cNvSpPr>
              <a:spLocks/>
            </p:cNvSpPr>
            <p:nvPr/>
          </p:nvSpPr>
          <p:spPr bwMode="auto">
            <a:xfrm>
              <a:off x="2957" y="2559"/>
              <a:ext cx="186" cy="202"/>
            </a:xfrm>
            <a:custGeom>
              <a:avLst/>
              <a:gdLst>
                <a:gd name="T0" fmla="*/ 47 w 559"/>
                <a:gd name="T1" fmla="*/ 566 h 606"/>
                <a:gd name="T2" fmla="*/ 154 w 559"/>
                <a:gd name="T3" fmla="*/ 484 h 606"/>
                <a:gd name="T4" fmla="*/ 244 w 559"/>
                <a:gd name="T5" fmla="*/ 384 h 606"/>
                <a:gd name="T6" fmla="*/ 266 w 559"/>
                <a:gd name="T7" fmla="*/ 267 h 606"/>
                <a:gd name="T8" fmla="*/ 226 w 559"/>
                <a:gd name="T9" fmla="*/ 174 h 606"/>
                <a:gd name="T10" fmla="*/ 217 w 559"/>
                <a:gd name="T11" fmla="*/ 124 h 606"/>
                <a:gd name="T12" fmla="*/ 224 w 559"/>
                <a:gd name="T13" fmla="*/ 74 h 606"/>
                <a:gd name="T14" fmla="*/ 241 w 559"/>
                <a:gd name="T15" fmla="*/ 24 h 606"/>
                <a:gd name="T16" fmla="*/ 241 w 559"/>
                <a:gd name="T17" fmla="*/ 24 h 606"/>
                <a:gd name="T18" fmla="*/ 233 w 559"/>
                <a:gd name="T19" fmla="*/ 71 h 606"/>
                <a:gd name="T20" fmla="*/ 238 w 559"/>
                <a:gd name="T21" fmla="*/ 114 h 606"/>
                <a:gd name="T22" fmla="*/ 246 w 559"/>
                <a:gd name="T23" fmla="*/ 156 h 606"/>
                <a:gd name="T24" fmla="*/ 264 w 559"/>
                <a:gd name="T25" fmla="*/ 191 h 606"/>
                <a:gd name="T26" fmla="*/ 281 w 559"/>
                <a:gd name="T27" fmla="*/ 220 h 606"/>
                <a:gd name="T28" fmla="*/ 293 w 559"/>
                <a:gd name="T29" fmla="*/ 253 h 606"/>
                <a:gd name="T30" fmla="*/ 297 w 559"/>
                <a:gd name="T31" fmla="*/ 287 h 606"/>
                <a:gd name="T32" fmla="*/ 303 w 559"/>
                <a:gd name="T33" fmla="*/ 277 h 606"/>
                <a:gd name="T34" fmla="*/ 337 w 559"/>
                <a:gd name="T35" fmla="*/ 227 h 606"/>
                <a:gd name="T36" fmla="*/ 377 w 559"/>
                <a:gd name="T37" fmla="*/ 183 h 606"/>
                <a:gd name="T38" fmla="*/ 420 w 559"/>
                <a:gd name="T39" fmla="*/ 140 h 606"/>
                <a:gd name="T40" fmla="*/ 464 w 559"/>
                <a:gd name="T41" fmla="*/ 114 h 606"/>
                <a:gd name="T42" fmla="*/ 497 w 559"/>
                <a:gd name="T43" fmla="*/ 104 h 606"/>
                <a:gd name="T44" fmla="*/ 530 w 559"/>
                <a:gd name="T45" fmla="*/ 91 h 606"/>
                <a:gd name="T46" fmla="*/ 554 w 559"/>
                <a:gd name="T47" fmla="*/ 67 h 606"/>
                <a:gd name="T48" fmla="*/ 557 w 559"/>
                <a:gd name="T49" fmla="*/ 67 h 606"/>
                <a:gd name="T50" fmla="*/ 537 w 559"/>
                <a:gd name="T51" fmla="*/ 97 h 606"/>
                <a:gd name="T52" fmla="*/ 460 w 559"/>
                <a:gd name="T53" fmla="*/ 144 h 606"/>
                <a:gd name="T54" fmla="*/ 380 w 559"/>
                <a:gd name="T55" fmla="*/ 208 h 606"/>
                <a:gd name="T56" fmla="*/ 347 w 559"/>
                <a:gd name="T57" fmla="*/ 260 h 606"/>
                <a:gd name="T58" fmla="*/ 323 w 559"/>
                <a:gd name="T59" fmla="*/ 314 h 606"/>
                <a:gd name="T60" fmla="*/ 273 w 559"/>
                <a:gd name="T61" fmla="*/ 384 h 606"/>
                <a:gd name="T62" fmla="*/ 210 w 559"/>
                <a:gd name="T63" fmla="*/ 453 h 606"/>
                <a:gd name="T64" fmla="*/ 151 w 559"/>
                <a:gd name="T65" fmla="*/ 513 h 606"/>
                <a:gd name="T66" fmla="*/ 91 w 559"/>
                <a:gd name="T67" fmla="*/ 573 h 606"/>
                <a:gd name="T68" fmla="*/ 0 w 559"/>
                <a:gd name="T69" fmla="*/ 6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9" h="606">
                  <a:moveTo>
                    <a:pt x="0" y="606"/>
                  </a:moveTo>
                  <a:lnTo>
                    <a:pt x="47" y="566"/>
                  </a:lnTo>
                  <a:lnTo>
                    <a:pt x="101" y="526"/>
                  </a:lnTo>
                  <a:lnTo>
                    <a:pt x="154" y="484"/>
                  </a:lnTo>
                  <a:lnTo>
                    <a:pt x="204" y="436"/>
                  </a:lnTo>
                  <a:lnTo>
                    <a:pt x="244" y="384"/>
                  </a:lnTo>
                  <a:lnTo>
                    <a:pt x="266" y="330"/>
                  </a:lnTo>
                  <a:lnTo>
                    <a:pt x="266" y="267"/>
                  </a:lnTo>
                  <a:lnTo>
                    <a:pt x="238" y="197"/>
                  </a:lnTo>
                  <a:lnTo>
                    <a:pt x="226" y="174"/>
                  </a:lnTo>
                  <a:lnTo>
                    <a:pt x="221" y="151"/>
                  </a:lnTo>
                  <a:lnTo>
                    <a:pt x="217" y="124"/>
                  </a:lnTo>
                  <a:lnTo>
                    <a:pt x="221" y="100"/>
                  </a:lnTo>
                  <a:lnTo>
                    <a:pt x="224" y="74"/>
                  </a:lnTo>
                  <a:lnTo>
                    <a:pt x="230" y="51"/>
                  </a:lnTo>
                  <a:lnTo>
                    <a:pt x="241" y="24"/>
                  </a:lnTo>
                  <a:lnTo>
                    <a:pt x="250" y="0"/>
                  </a:lnTo>
                  <a:lnTo>
                    <a:pt x="241" y="24"/>
                  </a:lnTo>
                  <a:lnTo>
                    <a:pt x="238" y="47"/>
                  </a:lnTo>
                  <a:lnTo>
                    <a:pt x="233" y="71"/>
                  </a:lnTo>
                  <a:lnTo>
                    <a:pt x="233" y="94"/>
                  </a:lnTo>
                  <a:lnTo>
                    <a:pt x="238" y="114"/>
                  </a:lnTo>
                  <a:lnTo>
                    <a:pt x="241" y="138"/>
                  </a:lnTo>
                  <a:lnTo>
                    <a:pt x="246" y="156"/>
                  </a:lnTo>
                  <a:lnTo>
                    <a:pt x="258" y="176"/>
                  </a:lnTo>
                  <a:lnTo>
                    <a:pt x="264" y="191"/>
                  </a:lnTo>
                  <a:lnTo>
                    <a:pt x="273" y="208"/>
                  </a:lnTo>
                  <a:lnTo>
                    <a:pt x="281" y="220"/>
                  </a:lnTo>
                  <a:lnTo>
                    <a:pt x="290" y="237"/>
                  </a:lnTo>
                  <a:lnTo>
                    <a:pt x="293" y="253"/>
                  </a:lnTo>
                  <a:lnTo>
                    <a:pt x="297" y="267"/>
                  </a:lnTo>
                  <a:lnTo>
                    <a:pt x="297" y="287"/>
                  </a:lnTo>
                  <a:lnTo>
                    <a:pt x="290" y="303"/>
                  </a:lnTo>
                  <a:lnTo>
                    <a:pt x="303" y="277"/>
                  </a:lnTo>
                  <a:lnTo>
                    <a:pt x="321" y="253"/>
                  </a:lnTo>
                  <a:lnTo>
                    <a:pt x="337" y="227"/>
                  </a:lnTo>
                  <a:lnTo>
                    <a:pt x="353" y="203"/>
                  </a:lnTo>
                  <a:lnTo>
                    <a:pt x="377" y="183"/>
                  </a:lnTo>
                  <a:lnTo>
                    <a:pt x="397" y="160"/>
                  </a:lnTo>
                  <a:lnTo>
                    <a:pt x="420" y="140"/>
                  </a:lnTo>
                  <a:lnTo>
                    <a:pt x="447" y="124"/>
                  </a:lnTo>
                  <a:lnTo>
                    <a:pt x="464" y="114"/>
                  </a:lnTo>
                  <a:lnTo>
                    <a:pt x="480" y="107"/>
                  </a:lnTo>
                  <a:lnTo>
                    <a:pt x="497" y="104"/>
                  </a:lnTo>
                  <a:lnTo>
                    <a:pt x="514" y="97"/>
                  </a:lnTo>
                  <a:lnTo>
                    <a:pt x="530" y="91"/>
                  </a:lnTo>
                  <a:lnTo>
                    <a:pt x="543" y="81"/>
                  </a:lnTo>
                  <a:lnTo>
                    <a:pt x="554" y="67"/>
                  </a:lnTo>
                  <a:lnTo>
                    <a:pt x="559" y="47"/>
                  </a:lnTo>
                  <a:lnTo>
                    <a:pt x="557" y="67"/>
                  </a:lnTo>
                  <a:lnTo>
                    <a:pt x="546" y="84"/>
                  </a:lnTo>
                  <a:lnTo>
                    <a:pt x="537" y="97"/>
                  </a:lnTo>
                  <a:lnTo>
                    <a:pt x="523" y="107"/>
                  </a:lnTo>
                  <a:lnTo>
                    <a:pt x="460" y="144"/>
                  </a:lnTo>
                  <a:lnTo>
                    <a:pt x="413" y="176"/>
                  </a:lnTo>
                  <a:lnTo>
                    <a:pt x="380" y="208"/>
                  </a:lnTo>
                  <a:lnTo>
                    <a:pt x="360" y="233"/>
                  </a:lnTo>
                  <a:lnTo>
                    <a:pt x="347" y="260"/>
                  </a:lnTo>
                  <a:lnTo>
                    <a:pt x="333" y="287"/>
                  </a:lnTo>
                  <a:lnTo>
                    <a:pt x="323" y="314"/>
                  </a:lnTo>
                  <a:lnTo>
                    <a:pt x="303" y="344"/>
                  </a:lnTo>
                  <a:lnTo>
                    <a:pt x="273" y="384"/>
                  </a:lnTo>
                  <a:lnTo>
                    <a:pt x="241" y="420"/>
                  </a:lnTo>
                  <a:lnTo>
                    <a:pt x="210" y="453"/>
                  </a:lnTo>
                  <a:lnTo>
                    <a:pt x="181" y="484"/>
                  </a:lnTo>
                  <a:lnTo>
                    <a:pt x="151" y="513"/>
                  </a:lnTo>
                  <a:lnTo>
                    <a:pt x="121" y="543"/>
                  </a:lnTo>
                  <a:lnTo>
                    <a:pt x="91" y="573"/>
                  </a:lnTo>
                  <a:lnTo>
                    <a:pt x="64" y="603"/>
                  </a:lnTo>
                  <a:lnTo>
                    <a:pt x="0" y="6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93" name="Freeform 493">
              <a:extLst>
                <a:ext uri="{FF2B5EF4-FFF2-40B4-BE49-F238E27FC236}">
                  <a16:creationId xmlns:a16="http://schemas.microsoft.com/office/drawing/2014/main" id="{2EA8ED35-AECB-AEC8-40D2-6EF95A388D3B}"/>
                </a:ext>
              </a:extLst>
            </p:cNvPr>
            <p:cNvSpPr>
              <a:spLocks/>
            </p:cNvSpPr>
            <p:nvPr/>
          </p:nvSpPr>
          <p:spPr bwMode="auto">
            <a:xfrm>
              <a:off x="2957" y="2559"/>
              <a:ext cx="186" cy="202"/>
            </a:xfrm>
            <a:custGeom>
              <a:avLst/>
              <a:gdLst>
                <a:gd name="T0" fmla="*/ 47 w 559"/>
                <a:gd name="T1" fmla="*/ 566 h 606"/>
                <a:gd name="T2" fmla="*/ 154 w 559"/>
                <a:gd name="T3" fmla="*/ 484 h 606"/>
                <a:gd name="T4" fmla="*/ 244 w 559"/>
                <a:gd name="T5" fmla="*/ 384 h 606"/>
                <a:gd name="T6" fmla="*/ 266 w 559"/>
                <a:gd name="T7" fmla="*/ 267 h 606"/>
                <a:gd name="T8" fmla="*/ 226 w 559"/>
                <a:gd name="T9" fmla="*/ 174 h 606"/>
                <a:gd name="T10" fmla="*/ 217 w 559"/>
                <a:gd name="T11" fmla="*/ 124 h 606"/>
                <a:gd name="T12" fmla="*/ 224 w 559"/>
                <a:gd name="T13" fmla="*/ 74 h 606"/>
                <a:gd name="T14" fmla="*/ 241 w 559"/>
                <a:gd name="T15" fmla="*/ 24 h 606"/>
                <a:gd name="T16" fmla="*/ 241 w 559"/>
                <a:gd name="T17" fmla="*/ 24 h 606"/>
                <a:gd name="T18" fmla="*/ 233 w 559"/>
                <a:gd name="T19" fmla="*/ 71 h 606"/>
                <a:gd name="T20" fmla="*/ 238 w 559"/>
                <a:gd name="T21" fmla="*/ 114 h 606"/>
                <a:gd name="T22" fmla="*/ 246 w 559"/>
                <a:gd name="T23" fmla="*/ 156 h 606"/>
                <a:gd name="T24" fmla="*/ 264 w 559"/>
                <a:gd name="T25" fmla="*/ 191 h 606"/>
                <a:gd name="T26" fmla="*/ 281 w 559"/>
                <a:gd name="T27" fmla="*/ 220 h 606"/>
                <a:gd name="T28" fmla="*/ 293 w 559"/>
                <a:gd name="T29" fmla="*/ 253 h 606"/>
                <a:gd name="T30" fmla="*/ 297 w 559"/>
                <a:gd name="T31" fmla="*/ 287 h 606"/>
                <a:gd name="T32" fmla="*/ 303 w 559"/>
                <a:gd name="T33" fmla="*/ 277 h 606"/>
                <a:gd name="T34" fmla="*/ 337 w 559"/>
                <a:gd name="T35" fmla="*/ 227 h 606"/>
                <a:gd name="T36" fmla="*/ 377 w 559"/>
                <a:gd name="T37" fmla="*/ 183 h 606"/>
                <a:gd name="T38" fmla="*/ 420 w 559"/>
                <a:gd name="T39" fmla="*/ 140 h 606"/>
                <a:gd name="T40" fmla="*/ 464 w 559"/>
                <a:gd name="T41" fmla="*/ 114 h 606"/>
                <a:gd name="T42" fmla="*/ 497 w 559"/>
                <a:gd name="T43" fmla="*/ 104 h 606"/>
                <a:gd name="T44" fmla="*/ 530 w 559"/>
                <a:gd name="T45" fmla="*/ 91 h 606"/>
                <a:gd name="T46" fmla="*/ 554 w 559"/>
                <a:gd name="T47" fmla="*/ 67 h 606"/>
                <a:gd name="T48" fmla="*/ 557 w 559"/>
                <a:gd name="T49" fmla="*/ 67 h 606"/>
                <a:gd name="T50" fmla="*/ 537 w 559"/>
                <a:gd name="T51" fmla="*/ 97 h 606"/>
                <a:gd name="T52" fmla="*/ 460 w 559"/>
                <a:gd name="T53" fmla="*/ 144 h 606"/>
                <a:gd name="T54" fmla="*/ 380 w 559"/>
                <a:gd name="T55" fmla="*/ 208 h 606"/>
                <a:gd name="T56" fmla="*/ 347 w 559"/>
                <a:gd name="T57" fmla="*/ 260 h 606"/>
                <a:gd name="T58" fmla="*/ 323 w 559"/>
                <a:gd name="T59" fmla="*/ 314 h 606"/>
                <a:gd name="T60" fmla="*/ 273 w 559"/>
                <a:gd name="T61" fmla="*/ 384 h 606"/>
                <a:gd name="T62" fmla="*/ 210 w 559"/>
                <a:gd name="T63" fmla="*/ 453 h 606"/>
                <a:gd name="T64" fmla="*/ 151 w 559"/>
                <a:gd name="T65" fmla="*/ 513 h 606"/>
                <a:gd name="T66" fmla="*/ 91 w 559"/>
                <a:gd name="T67" fmla="*/ 573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9" h="606">
                  <a:moveTo>
                    <a:pt x="0" y="606"/>
                  </a:moveTo>
                  <a:lnTo>
                    <a:pt x="47" y="566"/>
                  </a:lnTo>
                  <a:lnTo>
                    <a:pt x="101" y="526"/>
                  </a:lnTo>
                  <a:lnTo>
                    <a:pt x="154" y="484"/>
                  </a:lnTo>
                  <a:lnTo>
                    <a:pt x="204" y="436"/>
                  </a:lnTo>
                  <a:lnTo>
                    <a:pt x="244" y="384"/>
                  </a:lnTo>
                  <a:lnTo>
                    <a:pt x="266" y="330"/>
                  </a:lnTo>
                  <a:lnTo>
                    <a:pt x="266" y="267"/>
                  </a:lnTo>
                  <a:lnTo>
                    <a:pt x="238" y="197"/>
                  </a:lnTo>
                  <a:lnTo>
                    <a:pt x="226" y="174"/>
                  </a:lnTo>
                  <a:lnTo>
                    <a:pt x="221" y="151"/>
                  </a:lnTo>
                  <a:lnTo>
                    <a:pt x="217" y="124"/>
                  </a:lnTo>
                  <a:lnTo>
                    <a:pt x="221" y="100"/>
                  </a:lnTo>
                  <a:lnTo>
                    <a:pt x="224" y="74"/>
                  </a:lnTo>
                  <a:lnTo>
                    <a:pt x="230" y="51"/>
                  </a:lnTo>
                  <a:lnTo>
                    <a:pt x="241" y="24"/>
                  </a:lnTo>
                  <a:lnTo>
                    <a:pt x="250" y="0"/>
                  </a:lnTo>
                  <a:lnTo>
                    <a:pt x="241" y="24"/>
                  </a:lnTo>
                  <a:lnTo>
                    <a:pt x="238" y="47"/>
                  </a:lnTo>
                  <a:lnTo>
                    <a:pt x="233" y="71"/>
                  </a:lnTo>
                  <a:lnTo>
                    <a:pt x="233" y="94"/>
                  </a:lnTo>
                  <a:lnTo>
                    <a:pt x="238" y="114"/>
                  </a:lnTo>
                  <a:lnTo>
                    <a:pt x="241" y="138"/>
                  </a:lnTo>
                  <a:lnTo>
                    <a:pt x="246" y="156"/>
                  </a:lnTo>
                  <a:lnTo>
                    <a:pt x="258" y="176"/>
                  </a:lnTo>
                  <a:lnTo>
                    <a:pt x="264" y="191"/>
                  </a:lnTo>
                  <a:lnTo>
                    <a:pt x="273" y="208"/>
                  </a:lnTo>
                  <a:lnTo>
                    <a:pt x="281" y="220"/>
                  </a:lnTo>
                  <a:lnTo>
                    <a:pt x="290" y="237"/>
                  </a:lnTo>
                  <a:lnTo>
                    <a:pt x="293" y="253"/>
                  </a:lnTo>
                  <a:lnTo>
                    <a:pt x="297" y="267"/>
                  </a:lnTo>
                  <a:lnTo>
                    <a:pt x="297" y="287"/>
                  </a:lnTo>
                  <a:lnTo>
                    <a:pt x="290" y="303"/>
                  </a:lnTo>
                  <a:lnTo>
                    <a:pt x="303" y="277"/>
                  </a:lnTo>
                  <a:lnTo>
                    <a:pt x="321" y="253"/>
                  </a:lnTo>
                  <a:lnTo>
                    <a:pt x="337" y="227"/>
                  </a:lnTo>
                  <a:lnTo>
                    <a:pt x="353" y="203"/>
                  </a:lnTo>
                  <a:lnTo>
                    <a:pt x="377" y="183"/>
                  </a:lnTo>
                  <a:lnTo>
                    <a:pt x="397" y="160"/>
                  </a:lnTo>
                  <a:lnTo>
                    <a:pt x="420" y="140"/>
                  </a:lnTo>
                  <a:lnTo>
                    <a:pt x="447" y="124"/>
                  </a:lnTo>
                  <a:lnTo>
                    <a:pt x="464" y="114"/>
                  </a:lnTo>
                  <a:lnTo>
                    <a:pt x="480" y="107"/>
                  </a:lnTo>
                  <a:lnTo>
                    <a:pt x="497" y="104"/>
                  </a:lnTo>
                  <a:lnTo>
                    <a:pt x="514" y="97"/>
                  </a:lnTo>
                  <a:lnTo>
                    <a:pt x="530" y="91"/>
                  </a:lnTo>
                  <a:lnTo>
                    <a:pt x="543" y="81"/>
                  </a:lnTo>
                  <a:lnTo>
                    <a:pt x="554" y="67"/>
                  </a:lnTo>
                  <a:lnTo>
                    <a:pt x="559" y="47"/>
                  </a:lnTo>
                  <a:lnTo>
                    <a:pt x="557" y="67"/>
                  </a:lnTo>
                  <a:lnTo>
                    <a:pt x="546" y="84"/>
                  </a:lnTo>
                  <a:lnTo>
                    <a:pt x="537" y="97"/>
                  </a:lnTo>
                  <a:lnTo>
                    <a:pt x="523" y="107"/>
                  </a:lnTo>
                  <a:lnTo>
                    <a:pt x="460" y="144"/>
                  </a:lnTo>
                  <a:lnTo>
                    <a:pt x="413" y="176"/>
                  </a:lnTo>
                  <a:lnTo>
                    <a:pt x="380" y="208"/>
                  </a:lnTo>
                  <a:lnTo>
                    <a:pt x="360" y="233"/>
                  </a:lnTo>
                  <a:lnTo>
                    <a:pt x="347" y="260"/>
                  </a:lnTo>
                  <a:lnTo>
                    <a:pt x="333" y="287"/>
                  </a:lnTo>
                  <a:lnTo>
                    <a:pt x="323" y="314"/>
                  </a:lnTo>
                  <a:lnTo>
                    <a:pt x="303" y="344"/>
                  </a:lnTo>
                  <a:lnTo>
                    <a:pt x="273" y="384"/>
                  </a:lnTo>
                  <a:lnTo>
                    <a:pt x="241" y="420"/>
                  </a:lnTo>
                  <a:lnTo>
                    <a:pt x="210" y="453"/>
                  </a:lnTo>
                  <a:lnTo>
                    <a:pt x="181" y="484"/>
                  </a:lnTo>
                  <a:lnTo>
                    <a:pt x="151" y="513"/>
                  </a:lnTo>
                  <a:lnTo>
                    <a:pt x="121" y="543"/>
                  </a:lnTo>
                  <a:lnTo>
                    <a:pt x="91" y="573"/>
                  </a:lnTo>
                  <a:lnTo>
                    <a:pt x="64" y="60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94" name="Freeform 494">
              <a:extLst>
                <a:ext uri="{FF2B5EF4-FFF2-40B4-BE49-F238E27FC236}">
                  <a16:creationId xmlns:a16="http://schemas.microsoft.com/office/drawing/2014/main" id="{13C733C6-7591-3E81-9151-75E8CBD263E0}"/>
                </a:ext>
              </a:extLst>
            </p:cNvPr>
            <p:cNvSpPr>
              <a:spLocks/>
            </p:cNvSpPr>
            <p:nvPr/>
          </p:nvSpPr>
          <p:spPr bwMode="auto">
            <a:xfrm>
              <a:off x="2856" y="2814"/>
              <a:ext cx="65" cy="21"/>
            </a:xfrm>
            <a:custGeom>
              <a:avLst/>
              <a:gdLst>
                <a:gd name="T0" fmla="*/ 0 w 196"/>
                <a:gd name="T1" fmla="*/ 23 h 62"/>
                <a:gd name="T2" fmla="*/ 24 w 196"/>
                <a:gd name="T3" fmla="*/ 26 h 62"/>
                <a:gd name="T4" fmla="*/ 47 w 196"/>
                <a:gd name="T5" fmla="*/ 30 h 62"/>
                <a:gd name="T6" fmla="*/ 71 w 196"/>
                <a:gd name="T7" fmla="*/ 35 h 62"/>
                <a:gd name="T8" fmla="*/ 93 w 196"/>
                <a:gd name="T9" fmla="*/ 43 h 62"/>
                <a:gd name="T10" fmla="*/ 116 w 196"/>
                <a:gd name="T11" fmla="*/ 49 h 62"/>
                <a:gd name="T12" fmla="*/ 141 w 196"/>
                <a:gd name="T13" fmla="*/ 55 h 62"/>
                <a:gd name="T14" fmla="*/ 164 w 196"/>
                <a:gd name="T15" fmla="*/ 60 h 62"/>
                <a:gd name="T16" fmla="*/ 186 w 196"/>
                <a:gd name="T17" fmla="*/ 62 h 62"/>
                <a:gd name="T18" fmla="*/ 186 w 196"/>
                <a:gd name="T19" fmla="*/ 55 h 62"/>
                <a:gd name="T20" fmla="*/ 190 w 196"/>
                <a:gd name="T21" fmla="*/ 43 h 62"/>
                <a:gd name="T22" fmla="*/ 196 w 196"/>
                <a:gd name="T23" fmla="*/ 32 h 62"/>
                <a:gd name="T24" fmla="*/ 193 w 196"/>
                <a:gd name="T25" fmla="*/ 26 h 62"/>
                <a:gd name="T26" fmla="*/ 183 w 196"/>
                <a:gd name="T27" fmla="*/ 26 h 62"/>
                <a:gd name="T28" fmla="*/ 166 w 196"/>
                <a:gd name="T29" fmla="*/ 23 h 62"/>
                <a:gd name="T30" fmla="*/ 150 w 196"/>
                <a:gd name="T31" fmla="*/ 20 h 62"/>
                <a:gd name="T32" fmla="*/ 133 w 196"/>
                <a:gd name="T33" fmla="*/ 13 h 62"/>
                <a:gd name="T34" fmla="*/ 113 w 196"/>
                <a:gd name="T35" fmla="*/ 10 h 62"/>
                <a:gd name="T36" fmla="*/ 96 w 196"/>
                <a:gd name="T37" fmla="*/ 3 h 62"/>
                <a:gd name="T38" fmla="*/ 77 w 196"/>
                <a:gd name="T39" fmla="*/ 0 h 62"/>
                <a:gd name="T40" fmla="*/ 57 w 196"/>
                <a:gd name="T41" fmla="*/ 0 h 62"/>
                <a:gd name="T42" fmla="*/ 0 w 196"/>
                <a:gd name="T43" fmla="*/ 2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6" h="62">
                  <a:moveTo>
                    <a:pt x="0" y="23"/>
                  </a:moveTo>
                  <a:lnTo>
                    <a:pt x="24" y="26"/>
                  </a:lnTo>
                  <a:lnTo>
                    <a:pt x="47" y="30"/>
                  </a:lnTo>
                  <a:lnTo>
                    <a:pt x="71" y="35"/>
                  </a:lnTo>
                  <a:lnTo>
                    <a:pt x="93" y="43"/>
                  </a:lnTo>
                  <a:lnTo>
                    <a:pt x="116" y="49"/>
                  </a:lnTo>
                  <a:lnTo>
                    <a:pt x="141" y="55"/>
                  </a:lnTo>
                  <a:lnTo>
                    <a:pt x="164" y="60"/>
                  </a:lnTo>
                  <a:lnTo>
                    <a:pt x="186" y="62"/>
                  </a:lnTo>
                  <a:lnTo>
                    <a:pt x="186" y="55"/>
                  </a:lnTo>
                  <a:lnTo>
                    <a:pt x="190" y="43"/>
                  </a:lnTo>
                  <a:lnTo>
                    <a:pt x="196" y="32"/>
                  </a:lnTo>
                  <a:lnTo>
                    <a:pt x="193" y="26"/>
                  </a:lnTo>
                  <a:lnTo>
                    <a:pt x="183" y="26"/>
                  </a:lnTo>
                  <a:lnTo>
                    <a:pt x="166" y="23"/>
                  </a:lnTo>
                  <a:lnTo>
                    <a:pt x="150" y="20"/>
                  </a:lnTo>
                  <a:lnTo>
                    <a:pt x="133" y="13"/>
                  </a:lnTo>
                  <a:lnTo>
                    <a:pt x="113" y="10"/>
                  </a:lnTo>
                  <a:lnTo>
                    <a:pt x="96" y="3"/>
                  </a:lnTo>
                  <a:lnTo>
                    <a:pt x="77" y="0"/>
                  </a:lnTo>
                  <a:lnTo>
                    <a:pt x="57" y="0"/>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95" name="Freeform 495">
              <a:extLst>
                <a:ext uri="{FF2B5EF4-FFF2-40B4-BE49-F238E27FC236}">
                  <a16:creationId xmlns:a16="http://schemas.microsoft.com/office/drawing/2014/main" id="{E3F78139-592F-BBE2-054E-E3C9A1AE22AE}"/>
                </a:ext>
              </a:extLst>
            </p:cNvPr>
            <p:cNvSpPr>
              <a:spLocks/>
            </p:cNvSpPr>
            <p:nvPr/>
          </p:nvSpPr>
          <p:spPr bwMode="auto">
            <a:xfrm>
              <a:off x="2856" y="2814"/>
              <a:ext cx="65" cy="21"/>
            </a:xfrm>
            <a:custGeom>
              <a:avLst/>
              <a:gdLst>
                <a:gd name="T0" fmla="*/ 0 w 196"/>
                <a:gd name="T1" fmla="*/ 23 h 62"/>
                <a:gd name="T2" fmla="*/ 24 w 196"/>
                <a:gd name="T3" fmla="*/ 26 h 62"/>
                <a:gd name="T4" fmla="*/ 47 w 196"/>
                <a:gd name="T5" fmla="*/ 30 h 62"/>
                <a:gd name="T6" fmla="*/ 71 w 196"/>
                <a:gd name="T7" fmla="*/ 35 h 62"/>
                <a:gd name="T8" fmla="*/ 93 w 196"/>
                <a:gd name="T9" fmla="*/ 43 h 62"/>
                <a:gd name="T10" fmla="*/ 116 w 196"/>
                <a:gd name="T11" fmla="*/ 49 h 62"/>
                <a:gd name="T12" fmla="*/ 141 w 196"/>
                <a:gd name="T13" fmla="*/ 55 h 62"/>
                <a:gd name="T14" fmla="*/ 164 w 196"/>
                <a:gd name="T15" fmla="*/ 60 h 62"/>
                <a:gd name="T16" fmla="*/ 186 w 196"/>
                <a:gd name="T17" fmla="*/ 62 h 62"/>
                <a:gd name="T18" fmla="*/ 186 w 196"/>
                <a:gd name="T19" fmla="*/ 55 h 62"/>
                <a:gd name="T20" fmla="*/ 190 w 196"/>
                <a:gd name="T21" fmla="*/ 43 h 62"/>
                <a:gd name="T22" fmla="*/ 196 w 196"/>
                <a:gd name="T23" fmla="*/ 32 h 62"/>
                <a:gd name="T24" fmla="*/ 193 w 196"/>
                <a:gd name="T25" fmla="*/ 26 h 62"/>
                <a:gd name="T26" fmla="*/ 183 w 196"/>
                <a:gd name="T27" fmla="*/ 26 h 62"/>
                <a:gd name="T28" fmla="*/ 166 w 196"/>
                <a:gd name="T29" fmla="*/ 23 h 62"/>
                <a:gd name="T30" fmla="*/ 150 w 196"/>
                <a:gd name="T31" fmla="*/ 20 h 62"/>
                <a:gd name="T32" fmla="*/ 133 w 196"/>
                <a:gd name="T33" fmla="*/ 13 h 62"/>
                <a:gd name="T34" fmla="*/ 113 w 196"/>
                <a:gd name="T35" fmla="*/ 10 h 62"/>
                <a:gd name="T36" fmla="*/ 96 w 196"/>
                <a:gd name="T37" fmla="*/ 3 h 62"/>
                <a:gd name="T38" fmla="*/ 77 w 196"/>
                <a:gd name="T39" fmla="*/ 0 h 62"/>
                <a:gd name="T40" fmla="*/ 57 w 196"/>
                <a:gd name="T4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6" h="62">
                  <a:moveTo>
                    <a:pt x="0" y="23"/>
                  </a:moveTo>
                  <a:lnTo>
                    <a:pt x="24" y="26"/>
                  </a:lnTo>
                  <a:lnTo>
                    <a:pt x="47" y="30"/>
                  </a:lnTo>
                  <a:lnTo>
                    <a:pt x="71" y="35"/>
                  </a:lnTo>
                  <a:lnTo>
                    <a:pt x="93" y="43"/>
                  </a:lnTo>
                  <a:lnTo>
                    <a:pt x="116" y="49"/>
                  </a:lnTo>
                  <a:lnTo>
                    <a:pt x="141" y="55"/>
                  </a:lnTo>
                  <a:lnTo>
                    <a:pt x="164" y="60"/>
                  </a:lnTo>
                  <a:lnTo>
                    <a:pt x="186" y="62"/>
                  </a:lnTo>
                  <a:lnTo>
                    <a:pt x="186" y="55"/>
                  </a:lnTo>
                  <a:lnTo>
                    <a:pt x="190" y="43"/>
                  </a:lnTo>
                  <a:lnTo>
                    <a:pt x="196" y="32"/>
                  </a:lnTo>
                  <a:lnTo>
                    <a:pt x="193" y="26"/>
                  </a:lnTo>
                  <a:lnTo>
                    <a:pt x="183" y="26"/>
                  </a:lnTo>
                  <a:lnTo>
                    <a:pt x="166" y="23"/>
                  </a:lnTo>
                  <a:lnTo>
                    <a:pt x="150" y="20"/>
                  </a:lnTo>
                  <a:lnTo>
                    <a:pt x="133" y="13"/>
                  </a:lnTo>
                  <a:lnTo>
                    <a:pt x="113" y="10"/>
                  </a:lnTo>
                  <a:lnTo>
                    <a:pt x="96" y="3"/>
                  </a:lnTo>
                  <a:lnTo>
                    <a:pt x="77" y="0"/>
                  </a:lnTo>
                  <a:lnTo>
                    <a:pt x="57"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96" name="Freeform 496">
              <a:extLst>
                <a:ext uri="{FF2B5EF4-FFF2-40B4-BE49-F238E27FC236}">
                  <a16:creationId xmlns:a16="http://schemas.microsoft.com/office/drawing/2014/main" id="{35A677EA-7F86-DDA0-02EC-F2AE4D22DC80}"/>
                </a:ext>
              </a:extLst>
            </p:cNvPr>
            <p:cNvSpPr>
              <a:spLocks/>
            </p:cNvSpPr>
            <p:nvPr/>
          </p:nvSpPr>
          <p:spPr bwMode="auto">
            <a:xfrm>
              <a:off x="3056" y="2694"/>
              <a:ext cx="68" cy="56"/>
            </a:xfrm>
            <a:custGeom>
              <a:avLst/>
              <a:gdLst>
                <a:gd name="T0" fmla="*/ 0 w 203"/>
                <a:gd name="T1" fmla="*/ 169 h 169"/>
                <a:gd name="T2" fmla="*/ 26 w 203"/>
                <a:gd name="T3" fmla="*/ 156 h 169"/>
                <a:gd name="T4" fmla="*/ 53 w 203"/>
                <a:gd name="T5" fmla="*/ 136 h 169"/>
                <a:gd name="T6" fmla="*/ 80 w 203"/>
                <a:gd name="T7" fmla="*/ 119 h 169"/>
                <a:gd name="T8" fmla="*/ 103 w 203"/>
                <a:gd name="T9" fmla="*/ 99 h 169"/>
                <a:gd name="T10" fmla="*/ 127 w 203"/>
                <a:gd name="T11" fmla="*/ 75 h 169"/>
                <a:gd name="T12" fmla="*/ 147 w 203"/>
                <a:gd name="T13" fmla="*/ 53 h 169"/>
                <a:gd name="T14" fmla="*/ 167 w 203"/>
                <a:gd name="T15" fmla="*/ 30 h 169"/>
                <a:gd name="T16" fmla="*/ 183 w 203"/>
                <a:gd name="T17" fmla="*/ 3 h 169"/>
                <a:gd name="T18" fmla="*/ 186 w 203"/>
                <a:gd name="T19" fmla="*/ 0 h 169"/>
                <a:gd name="T20" fmla="*/ 189 w 203"/>
                <a:gd name="T21" fmla="*/ 3 h 169"/>
                <a:gd name="T22" fmla="*/ 197 w 203"/>
                <a:gd name="T23" fmla="*/ 10 h 169"/>
                <a:gd name="T24" fmla="*/ 200 w 203"/>
                <a:gd name="T25" fmla="*/ 13 h 169"/>
                <a:gd name="T26" fmla="*/ 203 w 203"/>
                <a:gd name="T27" fmla="*/ 16 h 169"/>
                <a:gd name="T28" fmla="*/ 203 w 203"/>
                <a:gd name="T29" fmla="*/ 20 h 169"/>
                <a:gd name="T30" fmla="*/ 189 w 203"/>
                <a:gd name="T31" fmla="*/ 40 h 169"/>
                <a:gd name="T32" fmla="*/ 173 w 203"/>
                <a:gd name="T33" fmla="*/ 60 h 169"/>
                <a:gd name="T34" fmla="*/ 160 w 203"/>
                <a:gd name="T35" fmla="*/ 75 h 169"/>
                <a:gd name="T36" fmla="*/ 147 w 203"/>
                <a:gd name="T37" fmla="*/ 93 h 169"/>
                <a:gd name="T38" fmla="*/ 133 w 203"/>
                <a:gd name="T39" fmla="*/ 110 h 169"/>
                <a:gd name="T40" fmla="*/ 120 w 203"/>
                <a:gd name="T41" fmla="*/ 127 h 169"/>
                <a:gd name="T42" fmla="*/ 106 w 203"/>
                <a:gd name="T43" fmla="*/ 147 h 169"/>
                <a:gd name="T44" fmla="*/ 90 w 203"/>
                <a:gd name="T45" fmla="*/ 162 h 169"/>
                <a:gd name="T46" fmla="*/ 0 w 203"/>
                <a:gd name="T47"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169">
                  <a:moveTo>
                    <a:pt x="0" y="169"/>
                  </a:moveTo>
                  <a:lnTo>
                    <a:pt x="26" y="156"/>
                  </a:lnTo>
                  <a:lnTo>
                    <a:pt x="53" y="136"/>
                  </a:lnTo>
                  <a:lnTo>
                    <a:pt x="80" y="119"/>
                  </a:lnTo>
                  <a:lnTo>
                    <a:pt x="103" y="99"/>
                  </a:lnTo>
                  <a:lnTo>
                    <a:pt x="127" y="75"/>
                  </a:lnTo>
                  <a:lnTo>
                    <a:pt x="147" y="53"/>
                  </a:lnTo>
                  <a:lnTo>
                    <a:pt x="167" y="30"/>
                  </a:lnTo>
                  <a:lnTo>
                    <a:pt x="183" y="3"/>
                  </a:lnTo>
                  <a:lnTo>
                    <a:pt x="186" y="0"/>
                  </a:lnTo>
                  <a:lnTo>
                    <a:pt x="189" y="3"/>
                  </a:lnTo>
                  <a:lnTo>
                    <a:pt x="197" y="10"/>
                  </a:lnTo>
                  <a:lnTo>
                    <a:pt x="200" y="13"/>
                  </a:lnTo>
                  <a:lnTo>
                    <a:pt x="203" y="16"/>
                  </a:lnTo>
                  <a:lnTo>
                    <a:pt x="203" y="20"/>
                  </a:lnTo>
                  <a:lnTo>
                    <a:pt x="189" y="40"/>
                  </a:lnTo>
                  <a:lnTo>
                    <a:pt x="173" y="60"/>
                  </a:lnTo>
                  <a:lnTo>
                    <a:pt x="160" y="75"/>
                  </a:lnTo>
                  <a:lnTo>
                    <a:pt x="147" y="93"/>
                  </a:lnTo>
                  <a:lnTo>
                    <a:pt x="133" y="110"/>
                  </a:lnTo>
                  <a:lnTo>
                    <a:pt x="120" y="127"/>
                  </a:lnTo>
                  <a:lnTo>
                    <a:pt x="106" y="147"/>
                  </a:lnTo>
                  <a:lnTo>
                    <a:pt x="90" y="162"/>
                  </a:lnTo>
                  <a:lnTo>
                    <a:pt x="0" y="1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97" name="Freeform 497">
              <a:extLst>
                <a:ext uri="{FF2B5EF4-FFF2-40B4-BE49-F238E27FC236}">
                  <a16:creationId xmlns:a16="http://schemas.microsoft.com/office/drawing/2014/main" id="{55E31843-1CB2-12C0-966E-592B674F6CA1}"/>
                </a:ext>
              </a:extLst>
            </p:cNvPr>
            <p:cNvSpPr>
              <a:spLocks/>
            </p:cNvSpPr>
            <p:nvPr/>
          </p:nvSpPr>
          <p:spPr bwMode="auto">
            <a:xfrm>
              <a:off x="3056" y="2694"/>
              <a:ext cx="68" cy="56"/>
            </a:xfrm>
            <a:custGeom>
              <a:avLst/>
              <a:gdLst>
                <a:gd name="T0" fmla="*/ 0 w 203"/>
                <a:gd name="T1" fmla="*/ 169 h 169"/>
                <a:gd name="T2" fmla="*/ 26 w 203"/>
                <a:gd name="T3" fmla="*/ 156 h 169"/>
                <a:gd name="T4" fmla="*/ 53 w 203"/>
                <a:gd name="T5" fmla="*/ 136 h 169"/>
                <a:gd name="T6" fmla="*/ 80 w 203"/>
                <a:gd name="T7" fmla="*/ 119 h 169"/>
                <a:gd name="T8" fmla="*/ 103 w 203"/>
                <a:gd name="T9" fmla="*/ 99 h 169"/>
                <a:gd name="T10" fmla="*/ 127 w 203"/>
                <a:gd name="T11" fmla="*/ 75 h 169"/>
                <a:gd name="T12" fmla="*/ 147 w 203"/>
                <a:gd name="T13" fmla="*/ 53 h 169"/>
                <a:gd name="T14" fmla="*/ 167 w 203"/>
                <a:gd name="T15" fmla="*/ 30 h 169"/>
                <a:gd name="T16" fmla="*/ 183 w 203"/>
                <a:gd name="T17" fmla="*/ 3 h 169"/>
                <a:gd name="T18" fmla="*/ 186 w 203"/>
                <a:gd name="T19" fmla="*/ 0 h 169"/>
                <a:gd name="T20" fmla="*/ 189 w 203"/>
                <a:gd name="T21" fmla="*/ 3 h 169"/>
                <a:gd name="T22" fmla="*/ 197 w 203"/>
                <a:gd name="T23" fmla="*/ 10 h 169"/>
                <a:gd name="T24" fmla="*/ 200 w 203"/>
                <a:gd name="T25" fmla="*/ 13 h 169"/>
                <a:gd name="T26" fmla="*/ 203 w 203"/>
                <a:gd name="T27" fmla="*/ 16 h 169"/>
                <a:gd name="T28" fmla="*/ 203 w 203"/>
                <a:gd name="T29" fmla="*/ 20 h 169"/>
                <a:gd name="T30" fmla="*/ 189 w 203"/>
                <a:gd name="T31" fmla="*/ 40 h 169"/>
                <a:gd name="T32" fmla="*/ 173 w 203"/>
                <a:gd name="T33" fmla="*/ 60 h 169"/>
                <a:gd name="T34" fmla="*/ 160 w 203"/>
                <a:gd name="T35" fmla="*/ 75 h 169"/>
                <a:gd name="T36" fmla="*/ 147 w 203"/>
                <a:gd name="T37" fmla="*/ 93 h 169"/>
                <a:gd name="T38" fmla="*/ 133 w 203"/>
                <a:gd name="T39" fmla="*/ 110 h 169"/>
                <a:gd name="T40" fmla="*/ 120 w 203"/>
                <a:gd name="T41" fmla="*/ 127 h 169"/>
                <a:gd name="T42" fmla="*/ 106 w 203"/>
                <a:gd name="T43" fmla="*/ 147 h 169"/>
                <a:gd name="T44" fmla="*/ 90 w 203"/>
                <a:gd name="T45" fmla="*/ 16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169">
                  <a:moveTo>
                    <a:pt x="0" y="169"/>
                  </a:moveTo>
                  <a:lnTo>
                    <a:pt x="26" y="156"/>
                  </a:lnTo>
                  <a:lnTo>
                    <a:pt x="53" y="136"/>
                  </a:lnTo>
                  <a:lnTo>
                    <a:pt x="80" y="119"/>
                  </a:lnTo>
                  <a:lnTo>
                    <a:pt x="103" y="99"/>
                  </a:lnTo>
                  <a:lnTo>
                    <a:pt x="127" y="75"/>
                  </a:lnTo>
                  <a:lnTo>
                    <a:pt x="147" y="53"/>
                  </a:lnTo>
                  <a:lnTo>
                    <a:pt x="167" y="30"/>
                  </a:lnTo>
                  <a:lnTo>
                    <a:pt x="183" y="3"/>
                  </a:lnTo>
                  <a:lnTo>
                    <a:pt x="186" y="0"/>
                  </a:lnTo>
                  <a:lnTo>
                    <a:pt x="189" y="3"/>
                  </a:lnTo>
                  <a:lnTo>
                    <a:pt x="197" y="10"/>
                  </a:lnTo>
                  <a:lnTo>
                    <a:pt x="200" y="13"/>
                  </a:lnTo>
                  <a:lnTo>
                    <a:pt x="203" y="16"/>
                  </a:lnTo>
                  <a:lnTo>
                    <a:pt x="203" y="20"/>
                  </a:lnTo>
                  <a:lnTo>
                    <a:pt x="189" y="40"/>
                  </a:lnTo>
                  <a:lnTo>
                    <a:pt x="173" y="60"/>
                  </a:lnTo>
                  <a:lnTo>
                    <a:pt x="160" y="75"/>
                  </a:lnTo>
                  <a:lnTo>
                    <a:pt x="147" y="93"/>
                  </a:lnTo>
                  <a:lnTo>
                    <a:pt x="133" y="110"/>
                  </a:lnTo>
                  <a:lnTo>
                    <a:pt x="120" y="127"/>
                  </a:lnTo>
                  <a:lnTo>
                    <a:pt x="106" y="147"/>
                  </a:lnTo>
                  <a:lnTo>
                    <a:pt x="90" y="16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298" name="Freeform 498">
              <a:extLst>
                <a:ext uri="{FF2B5EF4-FFF2-40B4-BE49-F238E27FC236}">
                  <a16:creationId xmlns:a16="http://schemas.microsoft.com/office/drawing/2014/main" id="{59B89612-1CFC-5C31-32FA-F75F8247503F}"/>
                </a:ext>
              </a:extLst>
            </p:cNvPr>
            <p:cNvSpPr>
              <a:spLocks/>
            </p:cNvSpPr>
            <p:nvPr/>
          </p:nvSpPr>
          <p:spPr bwMode="auto">
            <a:xfrm>
              <a:off x="2976" y="2761"/>
              <a:ext cx="147" cy="212"/>
            </a:xfrm>
            <a:custGeom>
              <a:avLst/>
              <a:gdLst>
                <a:gd name="T0" fmla="*/ 169 w 440"/>
                <a:gd name="T1" fmla="*/ 41 h 636"/>
                <a:gd name="T2" fmla="*/ 201 w 440"/>
                <a:gd name="T3" fmla="*/ 81 h 636"/>
                <a:gd name="T4" fmla="*/ 216 w 440"/>
                <a:gd name="T5" fmla="*/ 124 h 636"/>
                <a:gd name="T6" fmla="*/ 216 w 440"/>
                <a:gd name="T7" fmla="*/ 170 h 636"/>
                <a:gd name="T8" fmla="*/ 196 w 440"/>
                <a:gd name="T9" fmla="*/ 213 h 636"/>
                <a:gd name="T10" fmla="*/ 164 w 440"/>
                <a:gd name="T11" fmla="*/ 247 h 636"/>
                <a:gd name="T12" fmla="*/ 124 w 440"/>
                <a:gd name="T13" fmla="*/ 277 h 636"/>
                <a:gd name="T14" fmla="*/ 90 w 440"/>
                <a:gd name="T15" fmla="*/ 310 h 636"/>
                <a:gd name="T16" fmla="*/ 64 w 440"/>
                <a:gd name="T17" fmla="*/ 367 h 636"/>
                <a:gd name="T18" fmla="*/ 50 w 440"/>
                <a:gd name="T19" fmla="*/ 443 h 636"/>
                <a:gd name="T20" fmla="*/ 44 w 440"/>
                <a:gd name="T21" fmla="*/ 523 h 636"/>
                <a:gd name="T22" fmla="*/ 20 w 440"/>
                <a:gd name="T23" fmla="*/ 600 h 636"/>
                <a:gd name="T24" fmla="*/ 13 w 440"/>
                <a:gd name="T25" fmla="*/ 620 h 636"/>
                <a:gd name="T26" fmla="*/ 40 w 440"/>
                <a:gd name="T27" fmla="*/ 586 h 636"/>
                <a:gd name="T28" fmla="*/ 60 w 440"/>
                <a:gd name="T29" fmla="*/ 550 h 636"/>
                <a:gd name="T30" fmla="*/ 67 w 440"/>
                <a:gd name="T31" fmla="*/ 510 h 636"/>
                <a:gd name="T32" fmla="*/ 70 w 440"/>
                <a:gd name="T33" fmla="*/ 496 h 636"/>
                <a:gd name="T34" fmla="*/ 90 w 440"/>
                <a:gd name="T35" fmla="*/ 514 h 636"/>
                <a:gd name="T36" fmla="*/ 124 w 440"/>
                <a:gd name="T37" fmla="*/ 526 h 636"/>
                <a:gd name="T38" fmla="*/ 160 w 440"/>
                <a:gd name="T39" fmla="*/ 540 h 636"/>
                <a:gd name="T40" fmla="*/ 153 w 440"/>
                <a:gd name="T41" fmla="*/ 536 h 636"/>
                <a:gd name="T42" fmla="*/ 110 w 440"/>
                <a:gd name="T43" fmla="*/ 496 h 636"/>
                <a:gd name="T44" fmla="*/ 84 w 440"/>
                <a:gd name="T45" fmla="*/ 430 h 636"/>
                <a:gd name="T46" fmla="*/ 97 w 440"/>
                <a:gd name="T47" fmla="*/ 357 h 636"/>
                <a:gd name="T48" fmla="*/ 147 w 440"/>
                <a:gd name="T49" fmla="*/ 293 h 636"/>
                <a:gd name="T50" fmla="*/ 206 w 440"/>
                <a:gd name="T51" fmla="*/ 230 h 636"/>
                <a:gd name="T52" fmla="*/ 230 w 440"/>
                <a:gd name="T53" fmla="*/ 218 h 636"/>
                <a:gd name="T54" fmla="*/ 263 w 440"/>
                <a:gd name="T55" fmla="*/ 260 h 636"/>
                <a:gd name="T56" fmla="*/ 326 w 440"/>
                <a:gd name="T57" fmla="*/ 307 h 636"/>
                <a:gd name="T58" fmla="*/ 403 w 440"/>
                <a:gd name="T59" fmla="*/ 337 h 636"/>
                <a:gd name="T60" fmla="*/ 423 w 440"/>
                <a:gd name="T61" fmla="*/ 337 h 636"/>
                <a:gd name="T62" fmla="*/ 367 w 440"/>
                <a:gd name="T63" fmla="*/ 310 h 636"/>
                <a:gd name="T64" fmla="*/ 306 w 440"/>
                <a:gd name="T65" fmla="*/ 267 h 636"/>
                <a:gd name="T66" fmla="*/ 263 w 440"/>
                <a:gd name="T67" fmla="*/ 218 h 636"/>
                <a:gd name="T68" fmla="*/ 256 w 440"/>
                <a:gd name="T69" fmla="*/ 178 h 636"/>
                <a:gd name="T70" fmla="*/ 250 w 440"/>
                <a:gd name="T71" fmla="*/ 137 h 636"/>
                <a:gd name="T72" fmla="*/ 240 w 440"/>
                <a:gd name="T73" fmla="*/ 94 h 636"/>
                <a:gd name="T74" fmla="*/ 223 w 440"/>
                <a:gd name="T75" fmla="*/ 57 h 636"/>
                <a:gd name="T76" fmla="*/ 201 w 440"/>
                <a:gd name="T77" fmla="*/ 27 h 636"/>
                <a:gd name="T78" fmla="*/ 186 w 440"/>
                <a:gd name="T79" fmla="*/ 7 h 636"/>
                <a:gd name="T80" fmla="*/ 149 w 440"/>
                <a:gd name="T81" fmla="*/ 24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0" h="636">
                  <a:moveTo>
                    <a:pt x="149" y="24"/>
                  </a:moveTo>
                  <a:lnTo>
                    <a:pt x="169" y="41"/>
                  </a:lnTo>
                  <a:lnTo>
                    <a:pt x="186" y="61"/>
                  </a:lnTo>
                  <a:lnTo>
                    <a:pt x="201" y="81"/>
                  </a:lnTo>
                  <a:lnTo>
                    <a:pt x="209" y="104"/>
                  </a:lnTo>
                  <a:lnTo>
                    <a:pt x="216" y="124"/>
                  </a:lnTo>
                  <a:lnTo>
                    <a:pt x="220" y="146"/>
                  </a:lnTo>
                  <a:lnTo>
                    <a:pt x="216" y="170"/>
                  </a:lnTo>
                  <a:lnTo>
                    <a:pt x="209" y="193"/>
                  </a:lnTo>
                  <a:lnTo>
                    <a:pt x="196" y="213"/>
                  </a:lnTo>
                  <a:lnTo>
                    <a:pt x="184" y="230"/>
                  </a:lnTo>
                  <a:lnTo>
                    <a:pt x="164" y="247"/>
                  </a:lnTo>
                  <a:lnTo>
                    <a:pt x="144" y="260"/>
                  </a:lnTo>
                  <a:lnTo>
                    <a:pt x="124" y="277"/>
                  </a:lnTo>
                  <a:lnTo>
                    <a:pt x="107" y="293"/>
                  </a:lnTo>
                  <a:lnTo>
                    <a:pt x="90" y="310"/>
                  </a:lnTo>
                  <a:lnTo>
                    <a:pt x="77" y="330"/>
                  </a:lnTo>
                  <a:lnTo>
                    <a:pt x="64" y="367"/>
                  </a:lnTo>
                  <a:lnTo>
                    <a:pt x="57" y="407"/>
                  </a:lnTo>
                  <a:lnTo>
                    <a:pt x="50" y="443"/>
                  </a:lnTo>
                  <a:lnTo>
                    <a:pt x="47" y="483"/>
                  </a:lnTo>
                  <a:lnTo>
                    <a:pt x="44" y="523"/>
                  </a:lnTo>
                  <a:lnTo>
                    <a:pt x="34" y="563"/>
                  </a:lnTo>
                  <a:lnTo>
                    <a:pt x="20" y="600"/>
                  </a:lnTo>
                  <a:lnTo>
                    <a:pt x="0" y="636"/>
                  </a:lnTo>
                  <a:lnTo>
                    <a:pt x="13" y="620"/>
                  </a:lnTo>
                  <a:lnTo>
                    <a:pt x="27" y="603"/>
                  </a:lnTo>
                  <a:lnTo>
                    <a:pt x="40" y="586"/>
                  </a:lnTo>
                  <a:lnTo>
                    <a:pt x="54" y="570"/>
                  </a:lnTo>
                  <a:lnTo>
                    <a:pt x="60" y="550"/>
                  </a:lnTo>
                  <a:lnTo>
                    <a:pt x="67" y="530"/>
                  </a:lnTo>
                  <a:lnTo>
                    <a:pt x="67" y="510"/>
                  </a:lnTo>
                  <a:lnTo>
                    <a:pt x="64" y="486"/>
                  </a:lnTo>
                  <a:lnTo>
                    <a:pt x="70" y="496"/>
                  </a:lnTo>
                  <a:lnTo>
                    <a:pt x="77" y="503"/>
                  </a:lnTo>
                  <a:lnTo>
                    <a:pt x="90" y="514"/>
                  </a:lnTo>
                  <a:lnTo>
                    <a:pt x="107" y="520"/>
                  </a:lnTo>
                  <a:lnTo>
                    <a:pt x="124" y="526"/>
                  </a:lnTo>
                  <a:lnTo>
                    <a:pt x="144" y="533"/>
                  </a:lnTo>
                  <a:lnTo>
                    <a:pt x="160" y="540"/>
                  </a:lnTo>
                  <a:lnTo>
                    <a:pt x="176" y="546"/>
                  </a:lnTo>
                  <a:lnTo>
                    <a:pt x="153" y="536"/>
                  </a:lnTo>
                  <a:lnTo>
                    <a:pt x="133" y="520"/>
                  </a:lnTo>
                  <a:lnTo>
                    <a:pt x="110" y="496"/>
                  </a:lnTo>
                  <a:lnTo>
                    <a:pt x="97" y="474"/>
                  </a:lnTo>
                  <a:lnTo>
                    <a:pt x="84" y="430"/>
                  </a:lnTo>
                  <a:lnTo>
                    <a:pt x="87" y="394"/>
                  </a:lnTo>
                  <a:lnTo>
                    <a:pt x="97" y="357"/>
                  </a:lnTo>
                  <a:lnTo>
                    <a:pt x="120" y="323"/>
                  </a:lnTo>
                  <a:lnTo>
                    <a:pt x="147" y="293"/>
                  </a:lnTo>
                  <a:lnTo>
                    <a:pt x="173" y="260"/>
                  </a:lnTo>
                  <a:lnTo>
                    <a:pt x="206" y="230"/>
                  </a:lnTo>
                  <a:lnTo>
                    <a:pt x="233" y="201"/>
                  </a:lnTo>
                  <a:lnTo>
                    <a:pt x="230" y="218"/>
                  </a:lnTo>
                  <a:lnTo>
                    <a:pt x="243" y="238"/>
                  </a:lnTo>
                  <a:lnTo>
                    <a:pt x="263" y="260"/>
                  </a:lnTo>
                  <a:lnTo>
                    <a:pt x="293" y="283"/>
                  </a:lnTo>
                  <a:lnTo>
                    <a:pt x="326" y="307"/>
                  </a:lnTo>
                  <a:lnTo>
                    <a:pt x="367" y="323"/>
                  </a:lnTo>
                  <a:lnTo>
                    <a:pt x="403" y="337"/>
                  </a:lnTo>
                  <a:lnTo>
                    <a:pt x="440" y="340"/>
                  </a:lnTo>
                  <a:lnTo>
                    <a:pt x="423" y="337"/>
                  </a:lnTo>
                  <a:lnTo>
                    <a:pt x="397" y="327"/>
                  </a:lnTo>
                  <a:lnTo>
                    <a:pt x="367" y="310"/>
                  </a:lnTo>
                  <a:lnTo>
                    <a:pt x="336" y="290"/>
                  </a:lnTo>
                  <a:lnTo>
                    <a:pt x="306" y="267"/>
                  </a:lnTo>
                  <a:lnTo>
                    <a:pt x="283" y="243"/>
                  </a:lnTo>
                  <a:lnTo>
                    <a:pt x="263" y="218"/>
                  </a:lnTo>
                  <a:lnTo>
                    <a:pt x="256" y="193"/>
                  </a:lnTo>
                  <a:lnTo>
                    <a:pt x="256" y="178"/>
                  </a:lnTo>
                  <a:lnTo>
                    <a:pt x="253" y="158"/>
                  </a:lnTo>
                  <a:lnTo>
                    <a:pt x="250" y="137"/>
                  </a:lnTo>
                  <a:lnTo>
                    <a:pt x="246" y="114"/>
                  </a:lnTo>
                  <a:lnTo>
                    <a:pt x="240" y="94"/>
                  </a:lnTo>
                  <a:lnTo>
                    <a:pt x="233" y="74"/>
                  </a:lnTo>
                  <a:lnTo>
                    <a:pt x="223" y="57"/>
                  </a:lnTo>
                  <a:lnTo>
                    <a:pt x="209" y="41"/>
                  </a:lnTo>
                  <a:lnTo>
                    <a:pt x="201" y="27"/>
                  </a:lnTo>
                  <a:lnTo>
                    <a:pt x="193" y="17"/>
                  </a:lnTo>
                  <a:lnTo>
                    <a:pt x="186" y="7"/>
                  </a:lnTo>
                  <a:lnTo>
                    <a:pt x="173" y="0"/>
                  </a:lnTo>
                  <a:lnTo>
                    <a:pt x="149"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299" name="Freeform 499">
              <a:extLst>
                <a:ext uri="{FF2B5EF4-FFF2-40B4-BE49-F238E27FC236}">
                  <a16:creationId xmlns:a16="http://schemas.microsoft.com/office/drawing/2014/main" id="{0E6E0D6B-DA90-2AF6-0C7D-F04123450EDD}"/>
                </a:ext>
              </a:extLst>
            </p:cNvPr>
            <p:cNvSpPr>
              <a:spLocks/>
            </p:cNvSpPr>
            <p:nvPr/>
          </p:nvSpPr>
          <p:spPr bwMode="auto">
            <a:xfrm>
              <a:off x="2976" y="2761"/>
              <a:ext cx="147" cy="212"/>
            </a:xfrm>
            <a:custGeom>
              <a:avLst/>
              <a:gdLst>
                <a:gd name="T0" fmla="*/ 169 w 440"/>
                <a:gd name="T1" fmla="*/ 41 h 636"/>
                <a:gd name="T2" fmla="*/ 201 w 440"/>
                <a:gd name="T3" fmla="*/ 81 h 636"/>
                <a:gd name="T4" fmla="*/ 216 w 440"/>
                <a:gd name="T5" fmla="*/ 124 h 636"/>
                <a:gd name="T6" fmla="*/ 216 w 440"/>
                <a:gd name="T7" fmla="*/ 170 h 636"/>
                <a:gd name="T8" fmla="*/ 196 w 440"/>
                <a:gd name="T9" fmla="*/ 213 h 636"/>
                <a:gd name="T10" fmla="*/ 164 w 440"/>
                <a:gd name="T11" fmla="*/ 247 h 636"/>
                <a:gd name="T12" fmla="*/ 124 w 440"/>
                <a:gd name="T13" fmla="*/ 277 h 636"/>
                <a:gd name="T14" fmla="*/ 90 w 440"/>
                <a:gd name="T15" fmla="*/ 310 h 636"/>
                <a:gd name="T16" fmla="*/ 64 w 440"/>
                <a:gd name="T17" fmla="*/ 367 h 636"/>
                <a:gd name="T18" fmla="*/ 50 w 440"/>
                <a:gd name="T19" fmla="*/ 443 h 636"/>
                <a:gd name="T20" fmla="*/ 44 w 440"/>
                <a:gd name="T21" fmla="*/ 523 h 636"/>
                <a:gd name="T22" fmla="*/ 20 w 440"/>
                <a:gd name="T23" fmla="*/ 600 h 636"/>
                <a:gd name="T24" fmla="*/ 13 w 440"/>
                <a:gd name="T25" fmla="*/ 620 h 636"/>
                <a:gd name="T26" fmla="*/ 40 w 440"/>
                <a:gd name="T27" fmla="*/ 586 h 636"/>
                <a:gd name="T28" fmla="*/ 60 w 440"/>
                <a:gd name="T29" fmla="*/ 550 h 636"/>
                <a:gd name="T30" fmla="*/ 67 w 440"/>
                <a:gd name="T31" fmla="*/ 510 h 636"/>
                <a:gd name="T32" fmla="*/ 70 w 440"/>
                <a:gd name="T33" fmla="*/ 496 h 636"/>
                <a:gd name="T34" fmla="*/ 90 w 440"/>
                <a:gd name="T35" fmla="*/ 514 h 636"/>
                <a:gd name="T36" fmla="*/ 124 w 440"/>
                <a:gd name="T37" fmla="*/ 526 h 636"/>
                <a:gd name="T38" fmla="*/ 160 w 440"/>
                <a:gd name="T39" fmla="*/ 540 h 636"/>
                <a:gd name="T40" fmla="*/ 153 w 440"/>
                <a:gd name="T41" fmla="*/ 536 h 636"/>
                <a:gd name="T42" fmla="*/ 110 w 440"/>
                <a:gd name="T43" fmla="*/ 496 h 636"/>
                <a:gd name="T44" fmla="*/ 84 w 440"/>
                <a:gd name="T45" fmla="*/ 430 h 636"/>
                <a:gd name="T46" fmla="*/ 97 w 440"/>
                <a:gd name="T47" fmla="*/ 357 h 636"/>
                <a:gd name="T48" fmla="*/ 147 w 440"/>
                <a:gd name="T49" fmla="*/ 293 h 636"/>
                <a:gd name="T50" fmla="*/ 206 w 440"/>
                <a:gd name="T51" fmla="*/ 230 h 636"/>
                <a:gd name="T52" fmla="*/ 230 w 440"/>
                <a:gd name="T53" fmla="*/ 218 h 636"/>
                <a:gd name="T54" fmla="*/ 263 w 440"/>
                <a:gd name="T55" fmla="*/ 260 h 636"/>
                <a:gd name="T56" fmla="*/ 326 w 440"/>
                <a:gd name="T57" fmla="*/ 307 h 636"/>
                <a:gd name="T58" fmla="*/ 403 w 440"/>
                <a:gd name="T59" fmla="*/ 337 h 636"/>
                <a:gd name="T60" fmla="*/ 423 w 440"/>
                <a:gd name="T61" fmla="*/ 337 h 636"/>
                <a:gd name="T62" fmla="*/ 367 w 440"/>
                <a:gd name="T63" fmla="*/ 310 h 636"/>
                <a:gd name="T64" fmla="*/ 306 w 440"/>
                <a:gd name="T65" fmla="*/ 267 h 636"/>
                <a:gd name="T66" fmla="*/ 263 w 440"/>
                <a:gd name="T67" fmla="*/ 218 h 636"/>
                <a:gd name="T68" fmla="*/ 256 w 440"/>
                <a:gd name="T69" fmla="*/ 178 h 636"/>
                <a:gd name="T70" fmla="*/ 250 w 440"/>
                <a:gd name="T71" fmla="*/ 137 h 636"/>
                <a:gd name="T72" fmla="*/ 240 w 440"/>
                <a:gd name="T73" fmla="*/ 94 h 636"/>
                <a:gd name="T74" fmla="*/ 223 w 440"/>
                <a:gd name="T75" fmla="*/ 57 h 636"/>
                <a:gd name="T76" fmla="*/ 201 w 440"/>
                <a:gd name="T77" fmla="*/ 27 h 636"/>
                <a:gd name="T78" fmla="*/ 186 w 440"/>
                <a:gd name="T79" fmla="*/ 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0" h="636">
                  <a:moveTo>
                    <a:pt x="149" y="24"/>
                  </a:moveTo>
                  <a:lnTo>
                    <a:pt x="169" y="41"/>
                  </a:lnTo>
                  <a:lnTo>
                    <a:pt x="186" y="61"/>
                  </a:lnTo>
                  <a:lnTo>
                    <a:pt x="201" y="81"/>
                  </a:lnTo>
                  <a:lnTo>
                    <a:pt x="209" y="104"/>
                  </a:lnTo>
                  <a:lnTo>
                    <a:pt x="216" y="124"/>
                  </a:lnTo>
                  <a:lnTo>
                    <a:pt x="220" y="146"/>
                  </a:lnTo>
                  <a:lnTo>
                    <a:pt x="216" y="170"/>
                  </a:lnTo>
                  <a:lnTo>
                    <a:pt x="209" y="193"/>
                  </a:lnTo>
                  <a:lnTo>
                    <a:pt x="196" y="213"/>
                  </a:lnTo>
                  <a:lnTo>
                    <a:pt x="184" y="230"/>
                  </a:lnTo>
                  <a:lnTo>
                    <a:pt x="164" y="247"/>
                  </a:lnTo>
                  <a:lnTo>
                    <a:pt x="144" y="260"/>
                  </a:lnTo>
                  <a:lnTo>
                    <a:pt x="124" y="277"/>
                  </a:lnTo>
                  <a:lnTo>
                    <a:pt x="107" y="293"/>
                  </a:lnTo>
                  <a:lnTo>
                    <a:pt x="90" y="310"/>
                  </a:lnTo>
                  <a:lnTo>
                    <a:pt x="77" y="330"/>
                  </a:lnTo>
                  <a:lnTo>
                    <a:pt x="64" y="367"/>
                  </a:lnTo>
                  <a:lnTo>
                    <a:pt x="57" y="407"/>
                  </a:lnTo>
                  <a:lnTo>
                    <a:pt x="50" y="443"/>
                  </a:lnTo>
                  <a:lnTo>
                    <a:pt x="47" y="483"/>
                  </a:lnTo>
                  <a:lnTo>
                    <a:pt x="44" y="523"/>
                  </a:lnTo>
                  <a:lnTo>
                    <a:pt x="34" y="563"/>
                  </a:lnTo>
                  <a:lnTo>
                    <a:pt x="20" y="600"/>
                  </a:lnTo>
                  <a:lnTo>
                    <a:pt x="0" y="636"/>
                  </a:lnTo>
                  <a:lnTo>
                    <a:pt x="13" y="620"/>
                  </a:lnTo>
                  <a:lnTo>
                    <a:pt x="27" y="603"/>
                  </a:lnTo>
                  <a:lnTo>
                    <a:pt x="40" y="586"/>
                  </a:lnTo>
                  <a:lnTo>
                    <a:pt x="54" y="570"/>
                  </a:lnTo>
                  <a:lnTo>
                    <a:pt x="60" y="550"/>
                  </a:lnTo>
                  <a:lnTo>
                    <a:pt x="67" y="530"/>
                  </a:lnTo>
                  <a:lnTo>
                    <a:pt x="67" y="510"/>
                  </a:lnTo>
                  <a:lnTo>
                    <a:pt x="64" y="486"/>
                  </a:lnTo>
                  <a:lnTo>
                    <a:pt x="70" y="496"/>
                  </a:lnTo>
                  <a:lnTo>
                    <a:pt x="77" y="503"/>
                  </a:lnTo>
                  <a:lnTo>
                    <a:pt x="90" y="514"/>
                  </a:lnTo>
                  <a:lnTo>
                    <a:pt x="107" y="520"/>
                  </a:lnTo>
                  <a:lnTo>
                    <a:pt x="124" y="526"/>
                  </a:lnTo>
                  <a:lnTo>
                    <a:pt x="144" y="533"/>
                  </a:lnTo>
                  <a:lnTo>
                    <a:pt x="160" y="540"/>
                  </a:lnTo>
                  <a:lnTo>
                    <a:pt x="176" y="546"/>
                  </a:lnTo>
                  <a:lnTo>
                    <a:pt x="153" y="536"/>
                  </a:lnTo>
                  <a:lnTo>
                    <a:pt x="133" y="520"/>
                  </a:lnTo>
                  <a:lnTo>
                    <a:pt x="110" y="496"/>
                  </a:lnTo>
                  <a:lnTo>
                    <a:pt x="97" y="474"/>
                  </a:lnTo>
                  <a:lnTo>
                    <a:pt x="84" y="430"/>
                  </a:lnTo>
                  <a:lnTo>
                    <a:pt x="87" y="394"/>
                  </a:lnTo>
                  <a:lnTo>
                    <a:pt x="97" y="357"/>
                  </a:lnTo>
                  <a:lnTo>
                    <a:pt x="120" y="323"/>
                  </a:lnTo>
                  <a:lnTo>
                    <a:pt x="147" y="293"/>
                  </a:lnTo>
                  <a:lnTo>
                    <a:pt x="173" y="260"/>
                  </a:lnTo>
                  <a:lnTo>
                    <a:pt x="206" y="230"/>
                  </a:lnTo>
                  <a:lnTo>
                    <a:pt x="233" y="201"/>
                  </a:lnTo>
                  <a:lnTo>
                    <a:pt x="230" y="218"/>
                  </a:lnTo>
                  <a:lnTo>
                    <a:pt x="243" y="238"/>
                  </a:lnTo>
                  <a:lnTo>
                    <a:pt x="263" y="260"/>
                  </a:lnTo>
                  <a:lnTo>
                    <a:pt x="293" y="283"/>
                  </a:lnTo>
                  <a:lnTo>
                    <a:pt x="326" y="307"/>
                  </a:lnTo>
                  <a:lnTo>
                    <a:pt x="367" y="323"/>
                  </a:lnTo>
                  <a:lnTo>
                    <a:pt x="403" y="337"/>
                  </a:lnTo>
                  <a:lnTo>
                    <a:pt x="440" y="340"/>
                  </a:lnTo>
                  <a:lnTo>
                    <a:pt x="423" y="337"/>
                  </a:lnTo>
                  <a:lnTo>
                    <a:pt x="397" y="327"/>
                  </a:lnTo>
                  <a:lnTo>
                    <a:pt x="367" y="310"/>
                  </a:lnTo>
                  <a:lnTo>
                    <a:pt x="336" y="290"/>
                  </a:lnTo>
                  <a:lnTo>
                    <a:pt x="306" y="267"/>
                  </a:lnTo>
                  <a:lnTo>
                    <a:pt x="283" y="243"/>
                  </a:lnTo>
                  <a:lnTo>
                    <a:pt x="263" y="218"/>
                  </a:lnTo>
                  <a:lnTo>
                    <a:pt x="256" y="193"/>
                  </a:lnTo>
                  <a:lnTo>
                    <a:pt x="256" y="178"/>
                  </a:lnTo>
                  <a:lnTo>
                    <a:pt x="253" y="158"/>
                  </a:lnTo>
                  <a:lnTo>
                    <a:pt x="250" y="137"/>
                  </a:lnTo>
                  <a:lnTo>
                    <a:pt x="246" y="114"/>
                  </a:lnTo>
                  <a:lnTo>
                    <a:pt x="240" y="94"/>
                  </a:lnTo>
                  <a:lnTo>
                    <a:pt x="233" y="74"/>
                  </a:lnTo>
                  <a:lnTo>
                    <a:pt x="223" y="57"/>
                  </a:lnTo>
                  <a:lnTo>
                    <a:pt x="209" y="41"/>
                  </a:lnTo>
                  <a:lnTo>
                    <a:pt x="201" y="27"/>
                  </a:lnTo>
                  <a:lnTo>
                    <a:pt x="193" y="17"/>
                  </a:lnTo>
                  <a:lnTo>
                    <a:pt x="186" y="7"/>
                  </a:lnTo>
                  <a:lnTo>
                    <a:pt x="173"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00" name="Freeform 500">
              <a:extLst>
                <a:ext uri="{FF2B5EF4-FFF2-40B4-BE49-F238E27FC236}">
                  <a16:creationId xmlns:a16="http://schemas.microsoft.com/office/drawing/2014/main" id="{35ED91DC-8771-8A06-3ED7-1E84DAEC3E75}"/>
                </a:ext>
              </a:extLst>
            </p:cNvPr>
            <p:cNvSpPr>
              <a:spLocks/>
            </p:cNvSpPr>
            <p:nvPr/>
          </p:nvSpPr>
          <p:spPr bwMode="auto">
            <a:xfrm>
              <a:off x="3317" y="2560"/>
              <a:ext cx="143" cy="187"/>
            </a:xfrm>
            <a:custGeom>
              <a:avLst/>
              <a:gdLst>
                <a:gd name="T0" fmla="*/ 29 w 429"/>
                <a:gd name="T1" fmla="*/ 555 h 562"/>
                <a:gd name="T2" fmla="*/ 43 w 429"/>
                <a:gd name="T3" fmla="*/ 515 h 562"/>
                <a:gd name="T4" fmla="*/ 63 w 429"/>
                <a:gd name="T5" fmla="*/ 479 h 562"/>
                <a:gd name="T6" fmla="*/ 90 w 429"/>
                <a:gd name="T7" fmla="*/ 445 h 562"/>
                <a:gd name="T8" fmla="*/ 116 w 429"/>
                <a:gd name="T9" fmla="*/ 415 h 562"/>
                <a:gd name="T10" fmla="*/ 146 w 429"/>
                <a:gd name="T11" fmla="*/ 385 h 562"/>
                <a:gd name="T12" fmla="*/ 180 w 429"/>
                <a:gd name="T13" fmla="*/ 356 h 562"/>
                <a:gd name="T14" fmla="*/ 210 w 429"/>
                <a:gd name="T15" fmla="*/ 326 h 562"/>
                <a:gd name="T16" fmla="*/ 242 w 429"/>
                <a:gd name="T17" fmla="*/ 293 h 562"/>
                <a:gd name="T18" fmla="*/ 260 w 429"/>
                <a:gd name="T19" fmla="*/ 273 h 562"/>
                <a:gd name="T20" fmla="*/ 277 w 429"/>
                <a:gd name="T21" fmla="*/ 256 h 562"/>
                <a:gd name="T22" fmla="*/ 293 w 429"/>
                <a:gd name="T23" fmla="*/ 242 h 562"/>
                <a:gd name="T24" fmla="*/ 309 w 429"/>
                <a:gd name="T25" fmla="*/ 226 h 562"/>
                <a:gd name="T26" fmla="*/ 326 w 429"/>
                <a:gd name="T27" fmla="*/ 212 h 562"/>
                <a:gd name="T28" fmla="*/ 339 w 429"/>
                <a:gd name="T29" fmla="*/ 196 h 562"/>
                <a:gd name="T30" fmla="*/ 356 w 429"/>
                <a:gd name="T31" fmla="*/ 182 h 562"/>
                <a:gd name="T32" fmla="*/ 369 w 429"/>
                <a:gd name="T33" fmla="*/ 169 h 562"/>
                <a:gd name="T34" fmla="*/ 382 w 429"/>
                <a:gd name="T35" fmla="*/ 152 h 562"/>
                <a:gd name="T36" fmla="*/ 396 w 429"/>
                <a:gd name="T37" fmla="*/ 132 h 562"/>
                <a:gd name="T38" fmla="*/ 406 w 429"/>
                <a:gd name="T39" fmla="*/ 115 h 562"/>
                <a:gd name="T40" fmla="*/ 416 w 429"/>
                <a:gd name="T41" fmla="*/ 92 h 562"/>
                <a:gd name="T42" fmla="*/ 423 w 429"/>
                <a:gd name="T43" fmla="*/ 72 h 562"/>
                <a:gd name="T44" fmla="*/ 426 w 429"/>
                <a:gd name="T45" fmla="*/ 50 h 562"/>
                <a:gd name="T46" fmla="*/ 429 w 429"/>
                <a:gd name="T47" fmla="*/ 30 h 562"/>
                <a:gd name="T48" fmla="*/ 429 w 429"/>
                <a:gd name="T49" fmla="*/ 6 h 562"/>
                <a:gd name="T50" fmla="*/ 429 w 429"/>
                <a:gd name="T51" fmla="*/ 33 h 562"/>
                <a:gd name="T52" fmla="*/ 423 w 429"/>
                <a:gd name="T53" fmla="*/ 60 h 562"/>
                <a:gd name="T54" fmla="*/ 412 w 429"/>
                <a:gd name="T55" fmla="*/ 86 h 562"/>
                <a:gd name="T56" fmla="*/ 399 w 429"/>
                <a:gd name="T57" fmla="*/ 112 h 562"/>
                <a:gd name="T58" fmla="*/ 379 w 429"/>
                <a:gd name="T59" fmla="*/ 136 h 562"/>
                <a:gd name="T60" fmla="*/ 359 w 429"/>
                <a:gd name="T61" fmla="*/ 159 h 562"/>
                <a:gd name="T62" fmla="*/ 333 w 429"/>
                <a:gd name="T63" fmla="*/ 176 h 562"/>
                <a:gd name="T64" fmla="*/ 306 w 429"/>
                <a:gd name="T65" fmla="*/ 189 h 562"/>
                <a:gd name="T66" fmla="*/ 319 w 429"/>
                <a:gd name="T67" fmla="*/ 176 h 562"/>
                <a:gd name="T68" fmla="*/ 322 w 429"/>
                <a:gd name="T69" fmla="*/ 152 h 562"/>
                <a:gd name="T70" fmla="*/ 319 w 429"/>
                <a:gd name="T71" fmla="*/ 123 h 562"/>
                <a:gd name="T72" fmla="*/ 306 w 429"/>
                <a:gd name="T73" fmla="*/ 89 h 562"/>
                <a:gd name="T74" fmla="*/ 282 w 429"/>
                <a:gd name="T75" fmla="*/ 55 h 562"/>
                <a:gd name="T76" fmla="*/ 257 w 429"/>
                <a:gd name="T77" fmla="*/ 30 h 562"/>
                <a:gd name="T78" fmla="*/ 223 w 429"/>
                <a:gd name="T79" fmla="*/ 10 h 562"/>
                <a:gd name="T80" fmla="*/ 186 w 429"/>
                <a:gd name="T81" fmla="*/ 0 h 562"/>
                <a:gd name="T82" fmla="*/ 216 w 429"/>
                <a:gd name="T83" fmla="*/ 16 h 562"/>
                <a:gd name="T84" fmla="*/ 237 w 429"/>
                <a:gd name="T85" fmla="*/ 30 h 562"/>
                <a:gd name="T86" fmla="*/ 257 w 429"/>
                <a:gd name="T87" fmla="*/ 43 h 562"/>
                <a:gd name="T88" fmla="*/ 270 w 429"/>
                <a:gd name="T89" fmla="*/ 63 h 562"/>
                <a:gd name="T90" fmla="*/ 280 w 429"/>
                <a:gd name="T91" fmla="*/ 86 h 562"/>
                <a:gd name="T92" fmla="*/ 286 w 429"/>
                <a:gd name="T93" fmla="*/ 107 h 562"/>
                <a:gd name="T94" fmla="*/ 290 w 429"/>
                <a:gd name="T95" fmla="*/ 129 h 562"/>
                <a:gd name="T96" fmla="*/ 290 w 429"/>
                <a:gd name="T97" fmla="*/ 152 h 562"/>
                <a:gd name="T98" fmla="*/ 282 w 429"/>
                <a:gd name="T99" fmla="*/ 176 h 562"/>
                <a:gd name="T100" fmla="*/ 260 w 429"/>
                <a:gd name="T101" fmla="*/ 222 h 562"/>
                <a:gd name="T102" fmla="*/ 233 w 429"/>
                <a:gd name="T103" fmla="*/ 262 h 562"/>
                <a:gd name="T104" fmla="*/ 203 w 429"/>
                <a:gd name="T105" fmla="*/ 303 h 562"/>
                <a:gd name="T106" fmla="*/ 173 w 429"/>
                <a:gd name="T107" fmla="*/ 336 h 562"/>
                <a:gd name="T108" fmla="*/ 136 w 429"/>
                <a:gd name="T109" fmla="*/ 372 h 562"/>
                <a:gd name="T110" fmla="*/ 100 w 429"/>
                <a:gd name="T111" fmla="*/ 405 h 562"/>
                <a:gd name="T112" fmla="*/ 66 w 429"/>
                <a:gd name="T113" fmla="*/ 442 h 562"/>
                <a:gd name="T114" fmla="*/ 29 w 429"/>
                <a:gd name="T115" fmla="*/ 479 h 562"/>
                <a:gd name="T116" fmla="*/ 17 w 429"/>
                <a:gd name="T117" fmla="*/ 495 h 562"/>
                <a:gd name="T118" fmla="*/ 9 w 429"/>
                <a:gd name="T119" fmla="*/ 515 h 562"/>
                <a:gd name="T120" fmla="*/ 4 w 429"/>
                <a:gd name="T121" fmla="*/ 539 h 562"/>
                <a:gd name="T122" fmla="*/ 0 w 429"/>
                <a:gd name="T123" fmla="*/ 562 h 562"/>
                <a:gd name="T124" fmla="*/ 29 w 429"/>
                <a:gd name="T125" fmla="*/ 555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9" h="562">
                  <a:moveTo>
                    <a:pt x="29" y="555"/>
                  </a:moveTo>
                  <a:lnTo>
                    <a:pt x="43" y="515"/>
                  </a:lnTo>
                  <a:lnTo>
                    <a:pt x="63" y="479"/>
                  </a:lnTo>
                  <a:lnTo>
                    <a:pt x="90" y="445"/>
                  </a:lnTo>
                  <a:lnTo>
                    <a:pt x="116" y="415"/>
                  </a:lnTo>
                  <a:lnTo>
                    <a:pt x="146" y="385"/>
                  </a:lnTo>
                  <a:lnTo>
                    <a:pt x="180" y="356"/>
                  </a:lnTo>
                  <a:lnTo>
                    <a:pt x="210" y="326"/>
                  </a:lnTo>
                  <a:lnTo>
                    <a:pt x="242" y="293"/>
                  </a:lnTo>
                  <a:lnTo>
                    <a:pt x="260" y="273"/>
                  </a:lnTo>
                  <a:lnTo>
                    <a:pt x="277" y="256"/>
                  </a:lnTo>
                  <a:lnTo>
                    <a:pt x="293" y="242"/>
                  </a:lnTo>
                  <a:lnTo>
                    <a:pt x="309" y="226"/>
                  </a:lnTo>
                  <a:lnTo>
                    <a:pt x="326" y="212"/>
                  </a:lnTo>
                  <a:lnTo>
                    <a:pt x="339" y="196"/>
                  </a:lnTo>
                  <a:lnTo>
                    <a:pt x="356" y="182"/>
                  </a:lnTo>
                  <a:lnTo>
                    <a:pt x="369" y="169"/>
                  </a:lnTo>
                  <a:lnTo>
                    <a:pt x="382" y="152"/>
                  </a:lnTo>
                  <a:lnTo>
                    <a:pt x="396" y="132"/>
                  </a:lnTo>
                  <a:lnTo>
                    <a:pt x="406" y="115"/>
                  </a:lnTo>
                  <a:lnTo>
                    <a:pt x="416" y="92"/>
                  </a:lnTo>
                  <a:lnTo>
                    <a:pt x="423" y="72"/>
                  </a:lnTo>
                  <a:lnTo>
                    <a:pt x="426" y="50"/>
                  </a:lnTo>
                  <a:lnTo>
                    <a:pt x="429" y="30"/>
                  </a:lnTo>
                  <a:lnTo>
                    <a:pt x="429" y="6"/>
                  </a:lnTo>
                  <a:lnTo>
                    <a:pt x="429" y="33"/>
                  </a:lnTo>
                  <a:lnTo>
                    <a:pt x="423" y="60"/>
                  </a:lnTo>
                  <a:lnTo>
                    <a:pt x="412" y="86"/>
                  </a:lnTo>
                  <a:lnTo>
                    <a:pt x="399" y="112"/>
                  </a:lnTo>
                  <a:lnTo>
                    <a:pt x="379" y="136"/>
                  </a:lnTo>
                  <a:lnTo>
                    <a:pt x="359" y="159"/>
                  </a:lnTo>
                  <a:lnTo>
                    <a:pt x="333" y="176"/>
                  </a:lnTo>
                  <a:lnTo>
                    <a:pt x="306" y="189"/>
                  </a:lnTo>
                  <a:lnTo>
                    <a:pt x="319" y="176"/>
                  </a:lnTo>
                  <a:lnTo>
                    <a:pt x="322" y="152"/>
                  </a:lnTo>
                  <a:lnTo>
                    <a:pt x="319" y="123"/>
                  </a:lnTo>
                  <a:lnTo>
                    <a:pt x="306" y="89"/>
                  </a:lnTo>
                  <a:lnTo>
                    <a:pt x="282" y="55"/>
                  </a:lnTo>
                  <a:lnTo>
                    <a:pt x="257" y="30"/>
                  </a:lnTo>
                  <a:lnTo>
                    <a:pt x="223" y="10"/>
                  </a:lnTo>
                  <a:lnTo>
                    <a:pt x="186" y="0"/>
                  </a:lnTo>
                  <a:lnTo>
                    <a:pt x="216" y="16"/>
                  </a:lnTo>
                  <a:lnTo>
                    <a:pt x="237" y="30"/>
                  </a:lnTo>
                  <a:lnTo>
                    <a:pt x="257" y="43"/>
                  </a:lnTo>
                  <a:lnTo>
                    <a:pt x="270" y="63"/>
                  </a:lnTo>
                  <a:lnTo>
                    <a:pt x="280" y="86"/>
                  </a:lnTo>
                  <a:lnTo>
                    <a:pt x="286" y="107"/>
                  </a:lnTo>
                  <a:lnTo>
                    <a:pt x="290" y="129"/>
                  </a:lnTo>
                  <a:lnTo>
                    <a:pt x="290" y="152"/>
                  </a:lnTo>
                  <a:lnTo>
                    <a:pt x="282" y="176"/>
                  </a:lnTo>
                  <a:lnTo>
                    <a:pt x="260" y="222"/>
                  </a:lnTo>
                  <a:lnTo>
                    <a:pt x="233" y="262"/>
                  </a:lnTo>
                  <a:lnTo>
                    <a:pt x="203" y="303"/>
                  </a:lnTo>
                  <a:lnTo>
                    <a:pt x="173" y="336"/>
                  </a:lnTo>
                  <a:lnTo>
                    <a:pt x="136" y="372"/>
                  </a:lnTo>
                  <a:lnTo>
                    <a:pt x="100" y="405"/>
                  </a:lnTo>
                  <a:lnTo>
                    <a:pt x="66" y="442"/>
                  </a:lnTo>
                  <a:lnTo>
                    <a:pt x="29" y="479"/>
                  </a:lnTo>
                  <a:lnTo>
                    <a:pt x="17" y="495"/>
                  </a:lnTo>
                  <a:lnTo>
                    <a:pt x="9" y="515"/>
                  </a:lnTo>
                  <a:lnTo>
                    <a:pt x="4" y="539"/>
                  </a:lnTo>
                  <a:lnTo>
                    <a:pt x="0" y="562"/>
                  </a:lnTo>
                  <a:lnTo>
                    <a:pt x="29" y="5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301" name="Freeform 501">
              <a:extLst>
                <a:ext uri="{FF2B5EF4-FFF2-40B4-BE49-F238E27FC236}">
                  <a16:creationId xmlns:a16="http://schemas.microsoft.com/office/drawing/2014/main" id="{1E6FF467-E359-D244-E382-002E1979D58F}"/>
                </a:ext>
              </a:extLst>
            </p:cNvPr>
            <p:cNvSpPr>
              <a:spLocks/>
            </p:cNvSpPr>
            <p:nvPr/>
          </p:nvSpPr>
          <p:spPr bwMode="auto">
            <a:xfrm>
              <a:off x="3317" y="2560"/>
              <a:ext cx="143" cy="187"/>
            </a:xfrm>
            <a:custGeom>
              <a:avLst/>
              <a:gdLst>
                <a:gd name="T0" fmla="*/ 29 w 429"/>
                <a:gd name="T1" fmla="*/ 555 h 562"/>
                <a:gd name="T2" fmla="*/ 43 w 429"/>
                <a:gd name="T3" fmla="*/ 515 h 562"/>
                <a:gd name="T4" fmla="*/ 63 w 429"/>
                <a:gd name="T5" fmla="*/ 479 h 562"/>
                <a:gd name="T6" fmla="*/ 90 w 429"/>
                <a:gd name="T7" fmla="*/ 445 h 562"/>
                <a:gd name="T8" fmla="*/ 116 w 429"/>
                <a:gd name="T9" fmla="*/ 415 h 562"/>
                <a:gd name="T10" fmla="*/ 146 w 429"/>
                <a:gd name="T11" fmla="*/ 385 h 562"/>
                <a:gd name="T12" fmla="*/ 180 w 429"/>
                <a:gd name="T13" fmla="*/ 356 h 562"/>
                <a:gd name="T14" fmla="*/ 210 w 429"/>
                <a:gd name="T15" fmla="*/ 326 h 562"/>
                <a:gd name="T16" fmla="*/ 242 w 429"/>
                <a:gd name="T17" fmla="*/ 293 h 562"/>
                <a:gd name="T18" fmla="*/ 260 w 429"/>
                <a:gd name="T19" fmla="*/ 273 h 562"/>
                <a:gd name="T20" fmla="*/ 277 w 429"/>
                <a:gd name="T21" fmla="*/ 256 h 562"/>
                <a:gd name="T22" fmla="*/ 293 w 429"/>
                <a:gd name="T23" fmla="*/ 242 h 562"/>
                <a:gd name="T24" fmla="*/ 309 w 429"/>
                <a:gd name="T25" fmla="*/ 226 h 562"/>
                <a:gd name="T26" fmla="*/ 326 w 429"/>
                <a:gd name="T27" fmla="*/ 212 h 562"/>
                <a:gd name="T28" fmla="*/ 339 w 429"/>
                <a:gd name="T29" fmla="*/ 196 h 562"/>
                <a:gd name="T30" fmla="*/ 356 w 429"/>
                <a:gd name="T31" fmla="*/ 182 h 562"/>
                <a:gd name="T32" fmla="*/ 369 w 429"/>
                <a:gd name="T33" fmla="*/ 169 h 562"/>
                <a:gd name="T34" fmla="*/ 382 w 429"/>
                <a:gd name="T35" fmla="*/ 152 h 562"/>
                <a:gd name="T36" fmla="*/ 396 w 429"/>
                <a:gd name="T37" fmla="*/ 132 h 562"/>
                <a:gd name="T38" fmla="*/ 406 w 429"/>
                <a:gd name="T39" fmla="*/ 115 h 562"/>
                <a:gd name="T40" fmla="*/ 416 w 429"/>
                <a:gd name="T41" fmla="*/ 92 h 562"/>
                <a:gd name="T42" fmla="*/ 423 w 429"/>
                <a:gd name="T43" fmla="*/ 72 h 562"/>
                <a:gd name="T44" fmla="*/ 426 w 429"/>
                <a:gd name="T45" fmla="*/ 50 h 562"/>
                <a:gd name="T46" fmla="*/ 429 w 429"/>
                <a:gd name="T47" fmla="*/ 30 h 562"/>
                <a:gd name="T48" fmla="*/ 429 w 429"/>
                <a:gd name="T49" fmla="*/ 6 h 562"/>
                <a:gd name="T50" fmla="*/ 429 w 429"/>
                <a:gd name="T51" fmla="*/ 33 h 562"/>
                <a:gd name="T52" fmla="*/ 423 w 429"/>
                <a:gd name="T53" fmla="*/ 60 h 562"/>
                <a:gd name="T54" fmla="*/ 412 w 429"/>
                <a:gd name="T55" fmla="*/ 86 h 562"/>
                <a:gd name="T56" fmla="*/ 399 w 429"/>
                <a:gd name="T57" fmla="*/ 112 h 562"/>
                <a:gd name="T58" fmla="*/ 379 w 429"/>
                <a:gd name="T59" fmla="*/ 136 h 562"/>
                <a:gd name="T60" fmla="*/ 359 w 429"/>
                <a:gd name="T61" fmla="*/ 159 h 562"/>
                <a:gd name="T62" fmla="*/ 333 w 429"/>
                <a:gd name="T63" fmla="*/ 176 h 562"/>
                <a:gd name="T64" fmla="*/ 306 w 429"/>
                <a:gd name="T65" fmla="*/ 189 h 562"/>
                <a:gd name="T66" fmla="*/ 319 w 429"/>
                <a:gd name="T67" fmla="*/ 176 h 562"/>
                <a:gd name="T68" fmla="*/ 322 w 429"/>
                <a:gd name="T69" fmla="*/ 152 h 562"/>
                <a:gd name="T70" fmla="*/ 319 w 429"/>
                <a:gd name="T71" fmla="*/ 123 h 562"/>
                <a:gd name="T72" fmla="*/ 306 w 429"/>
                <a:gd name="T73" fmla="*/ 89 h 562"/>
                <a:gd name="T74" fmla="*/ 282 w 429"/>
                <a:gd name="T75" fmla="*/ 55 h 562"/>
                <a:gd name="T76" fmla="*/ 257 w 429"/>
                <a:gd name="T77" fmla="*/ 30 h 562"/>
                <a:gd name="T78" fmla="*/ 223 w 429"/>
                <a:gd name="T79" fmla="*/ 10 h 562"/>
                <a:gd name="T80" fmla="*/ 186 w 429"/>
                <a:gd name="T81" fmla="*/ 0 h 562"/>
                <a:gd name="T82" fmla="*/ 216 w 429"/>
                <a:gd name="T83" fmla="*/ 16 h 562"/>
                <a:gd name="T84" fmla="*/ 237 w 429"/>
                <a:gd name="T85" fmla="*/ 30 h 562"/>
                <a:gd name="T86" fmla="*/ 257 w 429"/>
                <a:gd name="T87" fmla="*/ 43 h 562"/>
                <a:gd name="T88" fmla="*/ 270 w 429"/>
                <a:gd name="T89" fmla="*/ 63 h 562"/>
                <a:gd name="T90" fmla="*/ 280 w 429"/>
                <a:gd name="T91" fmla="*/ 86 h 562"/>
                <a:gd name="T92" fmla="*/ 286 w 429"/>
                <a:gd name="T93" fmla="*/ 107 h 562"/>
                <a:gd name="T94" fmla="*/ 290 w 429"/>
                <a:gd name="T95" fmla="*/ 129 h 562"/>
                <a:gd name="T96" fmla="*/ 290 w 429"/>
                <a:gd name="T97" fmla="*/ 152 h 562"/>
                <a:gd name="T98" fmla="*/ 282 w 429"/>
                <a:gd name="T99" fmla="*/ 176 h 562"/>
                <a:gd name="T100" fmla="*/ 260 w 429"/>
                <a:gd name="T101" fmla="*/ 222 h 562"/>
                <a:gd name="T102" fmla="*/ 233 w 429"/>
                <a:gd name="T103" fmla="*/ 262 h 562"/>
                <a:gd name="T104" fmla="*/ 203 w 429"/>
                <a:gd name="T105" fmla="*/ 303 h 562"/>
                <a:gd name="T106" fmla="*/ 173 w 429"/>
                <a:gd name="T107" fmla="*/ 336 h 562"/>
                <a:gd name="T108" fmla="*/ 136 w 429"/>
                <a:gd name="T109" fmla="*/ 372 h 562"/>
                <a:gd name="T110" fmla="*/ 100 w 429"/>
                <a:gd name="T111" fmla="*/ 405 h 562"/>
                <a:gd name="T112" fmla="*/ 66 w 429"/>
                <a:gd name="T113" fmla="*/ 442 h 562"/>
                <a:gd name="T114" fmla="*/ 29 w 429"/>
                <a:gd name="T115" fmla="*/ 479 h 562"/>
                <a:gd name="T116" fmla="*/ 17 w 429"/>
                <a:gd name="T117" fmla="*/ 495 h 562"/>
                <a:gd name="T118" fmla="*/ 9 w 429"/>
                <a:gd name="T119" fmla="*/ 515 h 562"/>
                <a:gd name="T120" fmla="*/ 4 w 429"/>
                <a:gd name="T121" fmla="*/ 539 h 562"/>
                <a:gd name="T122" fmla="*/ 0 w 429"/>
                <a:gd name="T123"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9" h="562">
                  <a:moveTo>
                    <a:pt x="29" y="555"/>
                  </a:moveTo>
                  <a:lnTo>
                    <a:pt x="43" y="515"/>
                  </a:lnTo>
                  <a:lnTo>
                    <a:pt x="63" y="479"/>
                  </a:lnTo>
                  <a:lnTo>
                    <a:pt x="90" y="445"/>
                  </a:lnTo>
                  <a:lnTo>
                    <a:pt x="116" y="415"/>
                  </a:lnTo>
                  <a:lnTo>
                    <a:pt x="146" y="385"/>
                  </a:lnTo>
                  <a:lnTo>
                    <a:pt x="180" y="356"/>
                  </a:lnTo>
                  <a:lnTo>
                    <a:pt x="210" y="326"/>
                  </a:lnTo>
                  <a:lnTo>
                    <a:pt x="242" y="293"/>
                  </a:lnTo>
                  <a:lnTo>
                    <a:pt x="260" y="273"/>
                  </a:lnTo>
                  <a:lnTo>
                    <a:pt x="277" y="256"/>
                  </a:lnTo>
                  <a:lnTo>
                    <a:pt x="293" y="242"/>
                  </a:lnTo>
                  <a:lnTo>
                    <a:pt x="309" y="226"/>
                  </a:lnTo>
                  <a:lnTo>
                    <a:pt x="326" y="212"/>
                  </a:lnTo>
                  <a:lnTo>
                    <a:pt x="339" y="196"/>
                  </a:lnTo>
                  <a:lnTo>
                    <a:pt x="356" y="182"/>
                  </a:lnTo>
                  <a:lnTo>
                    <a:pt x="369" y="169"/>
                  </a:lnTo>
                  <a:lnTo>
                    <a:pt x="382" y="152"/>
                  </a:lnTo>
                  <a:lnTo>
                    <a:pt x="396" y="132"/>
                  </a:lnTo>
                  <a:lnTo>
                    <a:pt x="406" y="115"/>
                  </a:lnTo>
                  <a:lnTo>
                    <a:pt x="416" y="92"/>
                  </a:lnTo>
                  <a:lnTo>
                    <a:pt x="423" y="72"/>
                  </a:lnTo>
                  <a:lnTo>
                    <a:pt x="426" y="50"/>
                  </a:lnTo>
                  <a:lnTo>
                    <a:pt x="429" y="30"/>
                  </a:lnTo>
                  <a:lnTo>
                    <a:pt x="429" y="6"/>
                  </a:lnTo>
                  <a:lnTo>
                    <a:pt x="429" y="33"/>
                  </a:lnTo>
                  <a:lnTo>
                    <a:pt x="423" y="60"/>
                  </a:lnTo>
                  <a:lnTo>
                    <a:pt x="412" y="86"/>
                  </a:lnTo>
                  <a:lnTo>
                    <a:pt x="399" y="112"/>
                  </a:lnTo>
                  <a:lnTo>
                    <a:pt x="379" y="136"/>
                  </a:lnTo>
                  <a:lnTo>
                    <a:pt x="359" y="159"/>
                  </a:lnTo>
                  <a:lnTo>
                    <a:pt x="333" y="176"/>
                  </a:lnTo>
                  <a:lnTo>
                    <a:pt x="306" y="189"/>
                  </a:lnTo>
                  <a:lnTo>
                    <a:pt x="319" y="176"/>
                  </a:lnTo>
                  <a:lnTo>
                    <a:pt x="322" y="152"/>
                  </a:lnTo>
                  <a:lnTo>
                    <a:pt x="319" y="123"/>
                  </a:lnTo>
                  <a:lnTo>
                    <a:pt x="306" y="89"/>
                  </a:lnTo>
                  <a:lnTo>
                    <a:pt x="282" y="55"/>
                  </a:lnTo>
                  <a:lnTo>
                    <a:pt x="257" y="30"/>
                  </a:lnTo>
                  <a:lnTo>
                    <a:pt x="223" y="10"/>
                  </a:lnTo>
                  <a:lnTo>
                    <a:pt x="186" y="0"/>
                  </a:lnTo>
                  <a:lnTo>
                    <a:pt x="216" y="16"/>
                  </a:lnTo>
                  <a:lnTo>
                    <a:pt x="237" y="30"/>
                  </a:lnTo>
                  <a:lnTo>
                    <a:pt x="257" y="43"/>
                  </a:lnTo>
                  <a:lnTo>
                    <a:pt x="270" y="63"/>
                  </a:lnTo>
                  <a:lnTo>
                    <a:pt x="280" y="86"/>
                  </a:lnTo>
                  <a:lnTo>
                    <a:pt x="286" y="107"/>
                  </a:lnTo>
                  <a:lnTo>
                    <a:pt x="290" y="129"/>
                  </a:lnTo>
                  <a:lnTo>
                    <a:pt x="290" y="152"/>
                  </a:lnTo>
                  <a:lnTo>
                    <a:pt x="282" y="176"/>
                  </a:lnTo>
                  <a:lnTo>
                    <a:pt x="260" y="222"/>
                  </a:lnTo>
                  <a:lnTo>
                    <a:pt x="233" y="262"/>
                  </a:lnTo>
                  <a:lnTo>
                    <a:pt x="203" y="303"/>
                  </a:lnTo>
                  <a:lnTo>
                    <a:pt x="173" y="336"/>
                  </a:lnTo>
                  <a:lnTo>
                    <a:pt x="136" y="372"/>
                  </a:lnTo>
                  <a:lnTo>
                    <a:pt x="100" y="405"/>
                  </a:lnTo>
                  <a:lnTo>
                    <a:pt x="66" y="442"/>
                  </a:lnTo>
                  <a:lnTo>
                    <a:pt x="29" y="479"/>
                  </a:lnTo>
                  <a:lnTo>
                    <a:pt x="17" y="495"/>
                  </a:lnTo>
                  <a:lnTo>
                    <a:pt x="9" y="515"/>
                  </a:lnTo>
                  <a:lnTo>
                    <a:pt x="4" y="539"/>
                  </a:lnTo>
                  <a:lnTo>
                    <a:pt x="0" y="56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02" name="Freeform 502">
              <a:extLst>
                <a:ext uri="{FF2B5EF4-FFF2-40B4-BE49-F238E27FC236}">
                  <a16:creationId xmlns:a16="http://schemas.microsoft.com/office/drawing/2014/main" id="{47E9EA37-0CF6-8B01-610C-940C40FF41C5}"/>
                </a:ext>
              </a:extLst>
            </p:cNvPr>
            <p:cNvSpPr>
              <a:spLocks/>
            </p:cNvSpPr>
            <p:nvPr/>
          </p:nvSpPr>
          <p:spPr bwMode="auto">
            <a:xfrm>
              <a:off x="3501" y="2686"/>
              <a:ext cx="162" cy="94"/>
            </a:xfrm>
            <a:custGeom>
              <a:avLst/>
              <a:gdLst>
                <a:gd name="T0" fmla="*/ 0 w 485"/>
                <a:gd name="T1" fmla="*/ 16 h 280"/>
                <a:gd name="T2" fmla="*/ 57 w 485"/>
                <a:gd name="T3" fmla="*/ 33 h 280"/>
                <a:gd name="T4" fmla="*/ 113 w 485"/>
                <a:gd name="T5" fmla="*/ 53 h 280"/>
                <a:gd name="T6" fmla="*/ 164 w 485"/>
                <a:gd name="T7" fmla="*/ 80 h 280"/>
                <a:gd name="T8" fmla="*/ 213 w 485"/>
                <a:gd name="T9" fmla="*/ 110 h 280"/>
                <a:gd name="T10" fmla="*/ 259 w 485"/>
                <a:gd name="T11" fmla="*/ 146 h 280"/>
                <a:gd name="T12" fmla="*/ 303 w 485"/>
                <a:gd name="T13" fmla="*/ 186 h 280"/>
                <a:gd name="T14" fmla="*/ 346 w 485"/>
                <a:gd name="T15" fmla="*/ 227 h 280"/>
                <a:gd name="T16" fmla="*/ 383 w 485"/>
                <a:gd name="T17" fmla="*/ 273 h 280"/>
                <a:gd name="T18" fmla="*/ 386 w 485"/>
                <a:gd name="T19" fmla="*/ 273 h 280"/>
                <a:gd name="T20" fmla="*/ 390 w 485"/>
                <a:gd name="T21" fmla="*/ 267 h 280"/>
                <a:gd name="T22" fmla="*/ 390 w 485"/>
                <a:gd name="T23" fmla="*/ 260 h 280"/>
                <a:gd name="T24" fmla="*/ 386 w 485"/>
                <a:gd name="T25" fmla="*/ 253 h 280"/>
                <a:gd name="T26" fmla="*/ 366 w 485"/>
                <a:gd name="T27" fmla="*/ 230 h 280"/>
                <a:gd name="T28" fmla="*/ 350 w 485"/>
                <a:gd name="T29" fmla="*/ 207 h 280"/>
                <a:gd name="T30" fmla="*/ 329 w 485"/>
                <a:gd name="T31" fmla="*/ 186 h 280"/>
                <a:gd name="T32" fmla="*/ 313 w 485"/>
                <a:gd name="T33" fmla="*/ 160 h 280"/>
                <a:gd name="T34" fmla="*/ 303 w 485"/>
                <a:gd name="T35" fmla="*/ 146 h 280"/>
                <a:gd name="T36" fmla="*/ 289 w 485"/>
                <a:gd name="T37" fmla="*/ 133 h 280"/>
                <a:gd name="T38" fmla="*/ 276 w 485"/>
                <a:gd name="T39" fmla="*/ 123 h 280"/>
                <a:gd name="T40" fmla="*/ 259 w 485"/>
                <a:gd name="T41" fmla="*/ 113 h 280"/>
                <a:gd name="T42" fmla="*/ 286 w 485"/>
                <a:gd name="T43" fmla="*/ 126 h 280"/>
                <a:gd name="T44" fmla="*/ 313 w 485"/>
                <a:gd name="T45" fmla="*/ 136 h 280"/>
                <a:gd name="T46" fmla="*/ 336 w 485"/>
                <a:gd name="T47" fmla="*/ 146 h 280"/>
                <a:gd name="T48" fmla="*/ 360 w 485"/>
                <a:gd name="T49" fmla="*/ 160 h 280"/>
                <a:gd name="T50" fmla="*/ 383 w 485"/>
                <a:gd name="T51" fmla="*/ 173 h 280"/>
                <a:gd name="T52" fmla="*/ 403 w 485"/>
                <a:gd name="T53" fmla="*/ 186 h 280"/>
                <a:gd name="T54" fmla="*/ 423 w 485"/>
                <a:gd name="T55" fmla="*/ 207 h 280"/>
                <a:gd name="T56" fmla="*/ 443 w 485"/>
                <a:gd name="T57" fmla="*/ 230 h 280"/>
                <a:gd name="T58" fmla="*/ 453 w 485"/>
                <a:gd name="T59" fmla="*/ 240 h 280"/>
                <a:gd name="T60" fmla="*/ 465 w 485"/>
                <a:gd name="T61" fmla="*/ 253 h 280"/>
                <a:gd name="T62" fmla="*/ 476 w 485"/>
                <a:gd name="T63" fmla="*/ 269 h 280"/>
                <a:gd name="T64" fmla="*/ 485 w 485"/>
                <a:gd name="T65" fmla="*/ 280 h 280"/>
                <a:gd name="T66" fmla="*/ 485 w 485"/>
                <a:gd name="T67" fmla="*/ 277 h 280"/>
                <a:gd name="T68" fmla="*/ 485 w 485"/>
                <a:gd name="T69" fmla="*/ 273 h 280"/>
                <a:gd name="T70" fmla="*/ 473 w 485"/>
                <a:gd name="T71" fmla="*/ 249 h 280"/>
                <a:gd name="T72" fmla="*/ 453 w 485"/>
                <a:gd name="T73" fmla="*/ 223 h 280"/>
                <a:gd name="T74" fmla="*/ 433 w 485"/>
                <a:gd name="T75" fmla="*/ 196 h 280"/>
                <a:gd name="T76" fmla="*/ 406 w 485"/>
                <a:gd name="T77" fmla="*/ 170 h 280"/>
                <a:gd name="T78" fmla="*/ 376 w 485"/>
                <a:gd name="T79" fmla="*/ 146 h 280"/>
                <a:gd name="T80" fmla="*/ 346 w 485"/>
                <a:gd name="T81" fmla="*/ 126 h 280"/>
                <a:gd name="T82" fmla="*/ 309 w 485"/>
                <a:gd name="T83" fmla="*/ 106 h 280"/>
                <a:gd name="T84" fmla="*/ 269 w 485"/>
                <a:gd name="T85" fmla="*/ 90 h 280"/>
                <a:gd name="T86" fmla="*/ 244 w 485"/>
                <a:gd name="T87" fmla="*/ 80 h 280"/>
                <a:gd name="T88" fmla="*/ 216 w 485"/>
                <a:gd name="T89" fmla="*/ 67 h 280"/>
                <a:gd name="T90" fmla="*/ 184 w 485"/>
                <a:gd name="T91" fmla="*/ 53 h 280"/>
                <a:gd name="T92" fmla="*/ 150 w 485"/>
                <a:gd name="T93" fmla="*/ 36 h 280"/>
                <a:gd name="T94" fmla="*/ 120 w 485"/>
                <a:gd name="T95" fmla="*/ 24 h 280"/>
                <a:gd name="T96" fmla="*/ 87 w 485"/>
                <a:gd name="T97" fmla="*/ 13 h 280"/>
                <a:gd name="T98" fmla="*/ 57 w 485"/>
                <a:gd name="T99" fmla="*/ 4 h 280"/>
                <a:gd name="T100" fmla="*/ 30 w 485"/>
                <a:gd name="T101" fmla="*/ 0 h 280"/>
                <a:gd name="T102" fmla="*/ 0 w 485"/>
                <a:gd name="T103" fmla="*/ 1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5" h="280">
                  <a:moveTo>
                    <a:pt x="0" y="16"/>
                  </a:moveTo>
                  <a:lnTo>
                    <a:pt x="57" y="33"/>
                  </a:lnTo>
                  <a:lnTo>
                    <a:pt x="113" y="53"/>
                  </a:lnTo>
                  <a:lnTo>
                    <a:pt x="164" y="80"/>
                  </a:lnTo>
                  <a:lnTo>
                    <a:pt x="213" y="110"/>
                  </a:lnTo>
                  <a:lnTo>
                    <a:pt x="259" y="146"/>
                  </a:lnTo>
                  <a:lnTo>
                    <a:pt x="303" y="186"/>
                  </a:lnTo>
                  <a:lnTo>
                    <a:pt x="346" y="227"/>
                  </a:lnTo>
                  <a:lnTo>
                    <a:pt x="383" y="273"/>
                  </a:lnTo>
                  <a:lnTo>
                    <a:pt x="386" y="273"/>
                  </a:lnTo>
                  <a:lnTo>
                    <a:pt x="390" y="267"/>
                  </a:lnTo>
                  <a:lnTo>
                    <a:pt x="390" y="260"/>
                  </a:lnTo>
                  <a:lnTo>
                    <a:pt x="386" y="253"/>
                  </a:lnTo>
                  <a:lnTo>
                    <a:pt x="366" y="230"/>
                  </a:lnTo>
                  <a:lnTo>
                    <a:pt x="350" y="207"/>
                  </a:lnTo>
                  <a:lnTo>
                    <a:pt x="329" y="186"/>
                  </a:lnTo>
                  <a:lnTo>
                    <a:pt x="313" y="160"/>
                  </a:lnTo>
                  <a:lnTo>
                    <a:pt x="303" y="146"/>
                  </a:lnTo>
                  <a:lnTo>
                    <a:pt x="289" y="133"/>
                  </a:lnTo>
                  <a:lnTo>
                    <a:pt x="276" y="123"/>
                  </a:lnTo>
                  <a:lnTo>
                    <a:pt x="259" y="113"/>
                  </a:lnTo>
                  <a:lnTo>
                    <a:pt x="286" y="126"/>
                  </a:lnTo>
                  <a:lnTo>
                    <a:pt x="313" y="136"/>
                  </a:lnTo>
                  <a:lnTo>
                    <a:pt x="336" y="146"/>
                  </a:lnTo>
                  <a:lnTo>
                    <a:pt x="360" y="160"/>
                  </a:lnTo>
                  <a:lnTo>
                    <a:pt x="383" y="173"/>
                  </a:lnTo>
                  <a:lnTo>
                    <a:pt x="403" y="186"/>
                  </a:lnTo>
                  <a:lnTo>
                    <a:pt x="423" y="207"/>
                  </a:lnTo>
                  <a:lnTo>
                    <a:pt x="443" y="230"/>
                  </a:lnTo>
                  <a:lnTo>
                    <a:pt x="453" y="240"/>
                  </a:lnTo>
                  <a:lnTo>
                    <a:pt x="465" y="253"/>
                  </a:lnTo>
                  <a:lnTo>
                    <a:pt x="476" y="269"/>
                  </a:lnTo>
                  <a:lnTo>
                    <a:pt x="485" y="280"/>
                  </a:lnTo>
                  <a:lnTo>
                    <a:pt x="485" y="277"/>
                  </a:lnTo>
                  <a:lnTo>
                    <a:pt x="485" y="273"/>
                  </a:lnTo>
                  <a:lnTo>
                    <a:pt x="473" y="249"/>
                  </a:lnTo>
                  <a:lnTo>
                    <a:pt x="453" y="223"/>
                  </a:lnTo>
                  <a:lnTo>
                    <a:pt x="433" y="196"/>
                  </a:lnTo>
                  <a:lnTo>
                    <a:pt x="406" y="170"/>
                  </a:lnTo>
                  <a:lnTo>
                    <a:pt x="376" y="146"/>
                  </a:lnTo>
                  <a:lnTo>
                    <a:pt x="346" y="126"/>
                  </a:lnTo>
                  <a:lnTo>
                    <a:pt x="309" y="106"/>
                  </a:lnTo>
                  <a:lnTo>
                    <a:pt x="269" y="90"/>
                  </a:lnTo>
                  <a:lnTo>
                    <a:pt x="244" y="80"/>
                  </a:lnTo>
                  <a:lnTo>
                    <a:pt x="216" y="67"/>
                  </a:lnTo>
                  <a:lnTo>
                    <a:pt x="184" y="53"/>
                  </a:lnTo>
                  <a:lnTo>
                    <a:pt x="150" y="36"/>
                  </a:lnTo>
                  <a:lnTo>
                    <a:pt x="120" y="24"/>
                  </a:lnTo>
                  <a:lnTo>
                    <a:pt x="87" y="13"/>
                  </a:lnTo>
                  <a:lnTo>
                    <a:pt x="57" y="4"/>
                  </a:lnTo>
                  <a:lnTo>
                    <a:pt x="30"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303" name="Freeform 503">
              <a:extLst>
                <a:ext uri="{FF2B5EF4-FFF2-40B4-BE49-F238E27FC236}">
                  <a16:creationId xmlns:a16="http://schemas.microsoft.com/office/drawing/2014/main" id="{153A0BCF-BEF0-0FEF-F0A2-F34FC18F35B2}"/>
                </a:ext>
              </a:extLst>
            </p:cNvPr>
            <p:cNvSpPr>
              <a:spLocks/>
            </p:cNvSpPr>
            <p:nvPr/>
          </p:nvSpPr>
          <p:spPr bwMode="auto">
            <a:xfrm>
              <a:off x="3501" y="2686"/>
              <a:ext cx="162" cy="94"/>
            </a:xfrm>
            <a:custGeom>
              <a:avLst/>
              <a:gdLst>
                <a:gd name="T0" fmla="*/ 0 w 485"/>
                <a:gd name="T1" fmla="*/ 16 h 280"/>
                <a:gd name="T2" fmla="*/ 57 w 485"/>
                <a:gd name="T3" fmla="*/ 33 h 280"/>
                <a:gd name="T4" fmla="*/ 113 w 485"/>
                <a:gd name="T5" fmla="*/ 53 h 280"/>
                <a:gd name="T6" fmla="*/ 164 w 485"/>
                <a:gd name="T7" fmla="*/ 80 h 280"/>
                <a:gd name="T8" fmla="*/ 213 w 485"/>
                <a:gd name="T9" fmla="*/ 110 h 280"/>
                <a:gd name="T10" fmla="*/ 259 w 485"/>
                <a:gd name="T11" fmla="*/ 146 h 280"/>
                <a:gd name="T12" fmla="*/ 303 w 485"/>
                <a:gd name="T13" fmla="*/ 186 h 280"/>
                <a:gd name="T14" fmla="*/ 346 w 485"/>
                <a:gd name="T15" fmla="*/ 227 h 280"/>
                <a:gd name="T16" fmla="*/ 383 w 485"/>
                <a:gd name="T17" fmla="*/ 273 h 280"/>
                <a:gd name="T18" fmla="*/ 386 w 485"/>
                <a:gd name="T19" fmla="*/ 273 h 280"/>
                <a:gd name="T20" fmla="*/ 390 w 485"/>
                <a:gd name="T21" fmla="*/ 267 h 280"/>
                <a:gd name="T22" fmla="*/ 390 w 485"/>
                <a:gd name="T23" fmla="*/ 260 h 280"/>
                <a:gd name="T24" fmla="*/ 386 w 485"/>
                <a:gd name="T25" fmla="*/ 253 h 280"/>
                <a:gd name="T26" fmla="*/ 366 w 485"/>
                <a:gd name="T27" fmla="*/ 230 h 280"/>
                <a:gd name="T28" fmla="*/ 350 w 485"/>
                <a:gd name="T29" fmla="*/ 207 h 280"/>
                <a:gd name="T30" fmla="*/ 329 w 485"/>
                <a:gd name="T31" fmla="*/ 186 h 280"/>
                <a:gd name="T32" fmla="*/ 313 w 485"/>
                <a:gd name="T33" fmla="*/ 160 h 280"/>
                <a:gd name="T34" fmla="*/ 303 w 485"/>
                <a:gd name="T35" fmla="*/ 146 h 280"/>
                <a:gd name="T36" fmla="*/ 289 w 485"/>
                <a:gd name="T37" fmla="*/ 133 h 280"/>
                <a:gd name="T38" fmla="*/ 276 w 485"/>
                <a:gd name="T39" fmla="*/ 123 h 280"/>
                <a:gd name="T40" fmla="*/ 259 w 485"/>
                <a:gd name="T41" fmla="*/ 113 h 280"/>
                <a:gd name="T42" fmla="*/ 286 w 485"/>
                <a:gd name="T43" fmla="*/ 126 h 280"/>
                <a:gd name="T44" fmla="*/ 313 w 485"/>
                <a:gd name="T45" fmla="*/ 136 h 280"/>
                <a:gd name="T46" fmla="*/ 336 w 485"/>
                <a:gd name="T47" fmla="*/ 146 h 280"/>
                <a:gd name="T48" fmla="*/ 360 w 485"/>
                <a:gd name="T49" fmla="*/ 160 h 280"/>
                <a:gd name="T50" fmla="*/ 383 w 485"/>
                <a:gd name="T51" fmla="*/ 173 h 280"/>
                <a:gd name="T52" fmla="*/ 403 w 485"/>
                <a:gd name="T53" fmla="*/ 186 h 280"/>
                <a:gd name="T54" fmla="*/ 423 w 485"/>
                <a:gd name="T55" fmla="*/ 207 h 280"/>
                <a:gd name="T56" fmla="*/ 443 w 485"/>
                <a:gd name="T57" fmla="*/ 230 h 280"/>
                <a:gd name="T58" fmla="*/ 453 w 485"/>
                <a:gd name="T59" fmla="*/ 240 h 280"/>
                <a:gd name="T60" fmla="*/ 465 w 485"/>
                <a:gd name="T61" fmla="*/ 253 h 280"/>
                <a:gd name="T62" fmla="*/ 476 w 485"/>
                <a:gd name="T63" fmla="*/ 269 h 280"/>
                <a:gd name="T64" fmla="*/ 485 w 485"/>
                <a:gd name="T65" fmla="*/ 280 h 280"/>
                <a:gd name="T66" fmla="*/ 485 w 485"/>
                <a:gd name="T67" fmla="*/ 277 h 280"/>
                <a:gd name="T68" fmla="*/ 485 w 485"/>
                <a:gd name="T69" fmla="*/ 273 h 280"/>
                <a:gd name="T70" fmla="*/ 473 w 485"/>
                <a:gd name="T71" fmla="*/ 249 h 280"/>
                <a:gd name="T72" fmla="*/ 453 w 485"/>
                <a:gd name="T73" fmla="*/ 223 h 280"/>
                <a:gd name="T74" fmla="*/ 433 w 485"/>
                <a:gd name="T75" fmla="*/ 196 h 280"/>
                <a:gd name="T76" fmla="*/ 406 w 485"/>
                <a:gd name="T77" fmla="*/ 170 h 280"/>
                <a:gd name="T78" fmla="*/ 376 w 485"/>
                <a:gd name="T79" fmla="*/ 146 h 280"/>
                <a:gd name="T80" fmla="*/ 346 w 485"/>
                <a:gd name="T81" fmla="*/ 126 h 280"/>
                <a:gd name="T82" fmla="*/ 309 w 485"/>
                <a:gd name="T83" fmla="*/ 106 h 280"/>
                <a:gd name="T84" fmla="*/ 269 w 485"/>
                <a:gd name="T85" fmla="*/ 90 h 280"/>
                <a:gd name="T86" fmla="*/ 244 w 485"/>
                <a:gd name="T87" fmla="*/ 80 h 280"/>
                <a:gd name="T88" fmla="*/ 216 w 485"/>
                <a:gd name="T89" fmla="*/ 67 h 280"/>
                <a:gd name="T90" fmla="*/ 184 w 485"/>
                <a:gd name="T91" fmla="*/ 53 h 280"/>
                <a:gd name="T92" fmla="*/ 150 w 485"/>
                <a:gd name="T93" fmla="*/ 36 h 280"/>
                <a:gd name="T94" fmla="*/ 120 w 485"/>
                <a:gd name="T95" fmla="*/ 24 h 280"/>
                <a:gd name="T96" fmla="*/ 87 w 485"/>
                <a:gd name="T97" fmla="*/ 13 h 280"/>
                <a:gd name="T98" fmla="*/ 57 w 485"/>
                <a:gd name="T99" fmla="*/ 4 h 280"/>
                <a:gd name="T100" fmla="*/ 30 w 485"/>
                <a:gd name="T101"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280">
                  <a:moveTo>
                    <a:pt x="0" y="16"/>
                  </a:moveTo>
                  <a:lnTo>
                    <a:pt x="57" y="33"/>
                  </a:lnTo>
                  <a:lnTo>
                    <a:pt x="113" y="53"/>
                  </a:lnTo>
                  <a:lnTo>
                    <a:pt x="164" y="80"/>
                  </a:lnTo>
                  <a:lnTo>
                    <a:pt x="213" y="110"/>
                  </a:lnTo>
                  <a:lnTo>
                    <a:pt x="259" y="146"/>
                  </a:lnTo>
                  <a:lnTo>
                    <a:pt x="303" y="186"/>
                  </a:lnTo>
                  <a:lnTo>
                    <a:pt x="346" y="227"/>
                  </a:lnTo>
                  <a:lnTo>
                    <a:pt x="383" y="273"/>
                  </a:lnTo>
                  <a:lnTo>
                    <a:pt x="386" y="273"/>
                  </a:lnTo>
                  <a:lnTo>
                    <a:pt x="390" y="267"/>
                  </a:lnTo>
                  <a:lnTo>
                    <a:pt x="390" y="260"/>
                  </a:lnTo>
                  <a:lnTo>
                    <a:pt x="386" y="253"/>
                  </a:lnTo>
                  <a:lnTo>
                    <a:pt x="366" y="230"/>
                  </a:lnTo>
                  <a:lnTo>
                    <a:pt x="350" y="207"/>
                  </a:lnTo>
                  <a:lnTo>
                    <a:pt x="329" y="186"/>
                  </a:lnTo>
                  <a:lnTo>
                    <a:pt x="313" y="160"/>
                  </a:lnTo>
                  <a:lnTo>
                    <a:pt x="303" y="146"/>
                  </a:lnTo>
                  <a:lnTo>
                    <a:pt x="289" y="133"/>
                  </a:lnTo>
                  <a:lnTo>
                    <a:pt x="276" y="123"/>
                  </a:lnTo>
                  <a:lnTo>
                    <a:pt x="259" y="113"/>
                  </a:lnTo>
                  <a:lnTo>
                    <a:pt x="286" y="126"/>
                  </a:lnTo>
                  <a:lnTo>
                    <a:pt x="313" y="136"/>
                  </a:lnTo>
                  <a:lnTo>
                    <a:pt x="336" y="146"/>
                  </a:lnTo>
                  <a:lnTo>
                    <a:pt x="360" y="160"/>
                  </a:lnTo>
                  <a:lnTo>
                    <a:pt x="383" y="173"/>
                  </a:lnTo>
                  <a:lnTo>
                    <a:pt x="403" y="186"/>
                  </a:lnTo>
                  <a:lnTo>
                    <a:pt x="423" y="207"/>
                  </a:lnTo>
                  <a:lnTo>
                    <a:pt x="443" y="230"/>
                  </a:lnTo>
                  <a:lnTo>
                    <a:pt x="453" y="240"/>
                  </a:lnTo>
                  <a:lnTo>
                    <a:pt x="465" y="253"/>
                  </a:lnTo>
                  <a:lnTo>
                    <a:pt x="476" y="269"/>
                  </a:lnTo>
                  <a:lnTo>
                    <a:pt x="485" y="280"/>
                  </a:lnTo>
                  <a:lnTo>
                    <a:pt x="485" y="277"/>
                  </a:lnTo>
                  <a:lnTo>
                    <a:pt x="485" y="273"/>
                  </a:lnTo>
                  <a:lnTo>
                    <a:pt x="473" y="249"/>
                  </a:lnTo>
                  <a:lnTo>
                    <a:pt x="453" y="223"/>
                  </a:lnTo>
                  <a:lnTo>
                    <a:pt x="433" y="196"/>
                  </a:lnTo>
                  <a:lnTo>
                    <a:pt x="406" y="170"/>
                  </a:lnTo>
                  <a:lnTo>
                    <a:pt x="376" y="146"/>
                  </a:lnTo>
                  <a:lnTo>
                    <a:pt x="346" y="126"/>
                  </a:lnTo>
                  <a:lnTo>
                    <a:pt x="309" y="106"/>
                  </a:lnTo>
                  <a:lnTo>
                    <a:pt x="269" y="90"/>
                  </a:lnTo>
                  <a:lnTo>
                    <a:pt x="244" y="80"/>
                  </a:lnTo>
                  <a:lnTo>
                    <a:pt x="216" y="67"/>
                  </a:lnTo>
                  <a:lnTo>
                    <a:pt x="184" y="53"/>
                  </a:lnTo>
                  <a:lnTo>
                    <a:pt x="150" y="36"/>
                  </a:lnTo>
                  <a:lnTo>
                    <a:pt x="120" y="24"/>
                  </a:lnTo>
                  <a:lnTo>
                    <a:pt x="87" y="13"/>
                  </a:lnTo>
                  <a:lnTo>
                    <a:pt x="57" y="4"/>
                  </a:lnTo>
                  <a:lnTo>
                    <a:pt x="3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04" name="Freeform 504">
              <a:extLst>
                <a:ext uri="{FF2B5EF4-FFF2-40B4-BE49-F238E27FC236}">
                  <a16:creationId xmlns:a16="http://schemas.microsoft.com/office/drawing/2014/main" id="{0201FB8D-CA0D-59E1-5C45-E7A505DE6B87}"/>
                </a:ext>
              </a:extLst>
            </p:cNvPr>
            <p:cNvSpPr>
              <a:spLocks/>
            </p:cNvSpPr>
            <p:nvPr/>
          </p:nvSpPr>
          <p:spPr bwMode="auto">
            <a:xfrm>
              <a:off x="3673" y="2574"/>
              <a:ext cx="64" cy="56"/>
            </a:xfrm>
            <a:custGeom>
              <a:avLst/>
              <a:gdLst>
                <a:gd name="T0" fmla="*/ 0 w 192"/>
                <a:gd name="T1" fmla="*/ 164 h 169"/>
                <a:gd name="T2" fmla="*/ 20 w 192"/>
                <a:gd name="T3" fmla="*/ 144 h 169"/>
                <a:gd name="T4" fmla="*/ 42 w 192"/>
                <a:gd name="T5" fmla="*/ 124 h 169"/>
                <a:gd name="T6" fmla="*/ 62 w 192"/>
                <a:gd name="T7" fmla="*/ 104 h 169"/>
                <a:gd name="T8" fmla="*/ 82 w 192"/>
                <a:gd name="T9" fmla="*/ 83 h 169"/>
                <a:gd name="T10" fmla="*/ 102 w 192"/>
                <a:gd name="T11" fmla="*/ 63 h 169"/>
                <a:gd name="T12" fmla="*/ 122 w 192"/>
                <a:gd name="T13" fmla="*/ 43 h 169"/>
                <a:gd name="T14" fmla="*/ 145 w 192"/>
                <a:gd name="T15" fmla="*/ 23 h 169"/>
                <a:gd name="T16" fmla="*/ 165 w 192"/>
                <a:gd name="T17" fmla="*/ 3 h 169"/>
                <a:gd name="T18" fmla="*/ 176 w 192"/>
                <a:gd name="T19" fmla="*/ 0 h 169"/>
                <a:gd name="T20" fmla="*/ 182 w 192"/>
                <a:gd name="T21" fmla="*/ 7 h 169"/>
                <a:gd name="T22" fmla="*/ 186 w 192"/>
                <a:gd name="T23" fmla="*/ 17 h 169"/>
                <a:gd name="T24" fmla="*/ 192 w 192"/>
                <a:gd name="T25" fmla="*/ 20 h 169"/>
                <a:gd name="T26" fmla="*/ 172 w 192"/>
                <a:gd name="T27" fmla="*/ 33 h 169"/>
                <a:gd name="T28" fmla="*/ 152 w 192"/>
                <a:gd name="T29" fmla="*/ 50 h 169"/>
                <a:gd name="T30" fmla="*/ 135 w 192"/>
                <a:gd name="T31" fmla="*/ 67 h 169"/>
                <a:gd name="T32" fmla="*/ 122 w 192"/>
                <a:gd name="T33" fmla="*/ 87 h 169"/>
                <a:gd name="T34" fmla="*/ 105 w 192"/>
                <a:gd name="T35" fmla="*/ 107 h 169"/>
                <a:gd name="T36" fmla="*/ 92 w 192"/>
                <a:gd name="T37" fmla="*/ 127 h 169"/>
                <a:gd name="T38" fmla="*/ 75 w 192"/>
                <a:gd name="T39" fmla="*/ 150 h 169"/>
                <a:gd name="T40" fmla="*/ 62 w 192"/>
                <a:gd name="T41" fmla="*/ 169 h 169"/>
                <a:gd name="T42" fmla="*/ 0 w 192"/>
                <a:gd name="T43" fmla="*/ 16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2" h="169">
                  <a:moveTo>
                    <a:pt x="0" y="164"/>
                  </a:moveTo>
                  <a:lnTo>
                    <a:pt x="20" y="144"/>
                  </a:lnTo>
                  <a:lnTo>
                    <a:pt x="42" y="124"/>
                  </a:lnTo>
                  <a:lnTo>
                    <a:pt x="62" y="104"/>
                  </a:lnTo>
                  <a:lnTo>
                    <a:pt x="82" y="83"/>
                  </a:lnTo>
                  <a:lnTo>
                    <a:pt x="102" y="63"/>
                  </a:lnTo>
                  <a:lnTo>
                    <a:pt x="122" y="43"/>
                  </a:lnTo>
                  <a:lnTo>
                    <a:pt x="145" y="23"/>
                  </a:lnTo>
                  <a:lnTo>
                    <a:pt x="165" y="3"/>
                  </a:lnTo>
                  <a:lnTo>
                    <a:pt x="176" y="0"/>
                  </a:lnTo>
                  <a:lnTo>
                    <a:pt x="182" y="7"/>
                  </a:lnTo>
                  <a:lnTo>
                    <a:pt x="186" y="17"/>
                  </a:lnTo>
                  <a:lnTo>
                    <a:pt x="192" y="20"/>
                  </a:lnTo>
                  <a:lnTo>
                    <a:pt x="172" y="33"/>
                  </a:lnTo>
                  <a:lnTo>
                    <a:pt x="152" y="50"/>
                  </a:lnTo>
                  <a:lnTo>
                    <a:pt x="135" y="67"/>
                  </a:lnTo>
                  <a:lnTo>
                    <a:pt x="122" y="87"/>
                  </a:lnTo>
                  <a:lnTo>
                    <a:pt x="105" y="107"/>
                  </a:lnTo>
                  <a:lnTo>
                    <a:pt x="92" y="127"/>
                  </a:lnTo>
                  <a:lnTo>
                    <a:pt x="75" y="150"/>
                  </a:lnTo>
                  <a:lnTo>
                    <a:pt x="62" y="169"/>
                  </a:lnTo>
                  <a:lnTo>
                    <a:pt x="0" y="1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305" name="Freeform 505">
              <a:extLst>
                <a:ext uri="{FF2B5EF4-FFF2-40B4-BE49-F238E27FC236}">
                  <a16:creationId xmlns:a16="http://schemas.microsoft.com/office/drawing/2014/main" id="{DD677E16-CD7C-356E-5BAE-878D6ACB1C52}"/>
                </a:ext>
              </a:extLst>
            </p:cNvPr>
            <p:cNvSpPr>
              <a:spLocks/>
            </p:cNvSpPr>
            <p:nvPr/>
          </p:nvSpPr>
          <p:spPr bwMode="auto">
            <a:xfrm>
              <a:off x="3673" y="2574"/>
              <a:ext cx="64" cy="56"/>
            </a:xfrm>
            <a:custGeom>
              <a:avLst/>
              <a:gdLst>
                <a:gd name="T0" fmla="*/ 0 w 192"/>
                <a:gd name="T1" fmla="*/ 164 h 169"/>
                <a:gd name="T2" fmla="*/ 20 w 192"/>
                <a:gd name="T3" fmla="*/ 144 h 169"/>
                <a:gd name="T4" fmla="*/ 42 w 192"/>
                <a:gd name="T5" fmla="*/ 124 h 169"/>
                <a:gd name="T6" fmla="*/ 62 w 192"/>
                <a:gd name="T7" fmla="*/ 104 h 169"/>
                <a:gd name="T8" fmla="*/ 82 w 192"/>
                <a:gd name="T9" fmla="*/ 83 h 169"/>
                <a:gd name="T10" fmla="*/ 102 w 192"/>
                <a:gd name="T11" fmla="*/ 63 h 169"/>
                <a:gd name="T12" fmla="*/ 122 w 192"/>
                <a:gd name="T13" fmla="*/ 43 h 169"/>
                <a:gd name="T14" fmla="*/ 145 w 192"/>
                <a:gd name="T15" fmla="*/ 23 h 169"/>
                <a:gd name="T16" fmla="*/ 165 w 192"/>
                <a:gd name="T17" fmla="*/ 3 h 169"/>
                <a:gd name="T18" fmla="*/ 176 w 192"/>
                <a:gd name="T19" fmla="*/ 0 h 169"/>
                <a:gd name="T20" fmla="*/ 182 w 192"/>
                <a:gd name="T21" fmla="*/ 7 h 169"/>
                <a:gd name="T22" fmla="*/ 186 w 192"/>
                <a:gd name="T23" fmla="*/ 17 h 169"/>
                <a:gd name="T24" fmla="*/ 192 w 192"/>
                <a:gd name="T25" fmla="*/ 20 h 169"/>
                <a:gd name="T26" fmla="*/ 172 w 192"/>
                <a:gd name="T27" fmla="*/ 33 h 169"/>
                <a:gd name="T28" fmla="*/ 152 w 192"/>
                <a:gd name="T29" fmla="*/ 50 h 169"/>
                <a:gd name="T30" fmla="*/ 135 w 192"/>
                <a:gd name="T31" fmla="*/ 67 h 169"/>
                <a:gd name="T32" fmla="*/ 122 w 192"/>
                <a:gd name="T33" fmla="*/ 87 h 169"/>
                <a:gd name="T34" fmla="*/ 105 w 192"/>
                <a:gd name="T35" fmla="*/ 107 h 169"/>
                <a:gd name="T36" fmla="*/ 92 w 192"/>
                <a:gd name="T37" fmla="*/ 127 h 169"/>
                <a:gd name="T38" fmla="*/ 75 w 192"/>
                <a:gd name="T39" fmla="*/ 150 h 169"/>
                <a:gd name="T40" fmla="*/ 62 w 192"/>
                <a:gd name="T41"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169">
                  <a:moveTo>
                    <a:pt x="0" y="164"/>
                  </a:moveTo>
                  <a:lnTo>
                    <a:pt x="20" y="144"/>
                  </a:lnTo>
                  <a:lnTo>
                    <a:pt x="42" y="124"/>
                  </a:lnTo>
                  <a:lnTo>
                    <a:pt x="62" y="104"/>
                  </a:lnTo>
                  <a:lnTo>
                    <a:pt x="82" y="83"/>
                  </a:lnTo>
                  <a:lnTo>
                    <a:pt x="102" y="63"/>
                  </a:lnTo>
                  <a:lnTo>
                    <a:pt x="122" y="43"/>
                  </a:lnTo>
                  <a:lnTo>
                    <a:pt x="145" y="23"/>
                  </a:lnTo>
                  <a:lnTo>
                    <a:pt x="165" y="3"/>
                  </a:lnTo>
                  <a:lnTo>
                    <a:pt x="176" y="0"/>
                  </a:lnTo>
                  <a:lnTo>
                    <a:pt x="182" y="7"/>
                  </a:lnTo>
                  <a:lnTo>
                    <a:pt x="186" y="17"/>
                  </a:lnTo>
                  <a:lnTo>
                    <a:pt x="192" y="20"/>
                  </a:lnTo>
                  <a:lnTo>
                    <a:pt x="172" y="33"/>
                  </a:lnTo>
                  <a:lnTo>
                    <a:pt x="152" y="50"/>
                  </a:lnTo>
                  <a:lnTo>
                    <a:pt x="135" y="67"/>
                  </a:lnTo>
                  <a:lnTo>
                    <a:pt x="122" y="87"/>
                  </a:lnTo>
                  <a:lnTo>
                    <a:pt x="105" y="107"/>
                  </a:lnTo>
                  <a:lnTo>
                    <a:pt x="92" y="127"/>
                  </a:lnTo>
                  <a:lnTo>
                    <a:pt x="75" y="150"/>
                  </a:lnTo>
                  <a:lnTo>
                    <a:pt x="62" y="16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06" name="Freeform 506">
              <a:extLst>
                <a:ext uri="{FF2B5EF4-FFF2-40B4-BE49-F238E27FC236}">
                  <a16:creationId xmlns:a16="http://schemas.microsoft.com/office/drawing/2014/main" id="{EA1E3D7A-E925-B9DE-02FD-4E7F375EFEB3}"/>
                </a:ext>
              </a:extLst>
            </p:cNvPr>
            <p:cNvSpPr>
              <a:spLocks/>
            </p:cNvSpPr>
            <p:nvPr/>
          </p:nvSpPr>
          <p:spPr bwMode="auto">
            <a:xfrm>
              <a:off x="2485" y="3387"/>
              <a:ext cx="52" cy="135"/>
            </a:xfrm>
            <a:custGeom>
              <a:avLst/>
              <a:gdLst>
                <a:gd name="T0" fmla="*/ 0 w 156"/>
                <a:gd name="T1" fmla="*/ 7 h 404"/>
                <a:gd name="T2" fmla="*/ 26 w 156"/>
                <a:gd name="T3" fmla="*/ 17 h 404"/>
                <a:gd name="T4" fmla="*/ 52 w 156"/>
                <a:gd name="T5" fmla="*/ 27 h 404"/>
                <a:gd name="T6" fmla="*/ 72 w 156"/>
                <a:gd name="T7" fmla="*/ 44 h 404"/>
                <a:gd name="T8" fmla="*/ 89 w 156"/>
                <a:gd name="T9" fmla="*/ 61 h 404"/>
                <a:gd name="T10" fmla="*/ 103 w 156"/>
                <a:gd name="T11" fmla="*/ 84 h 404"/>
                <a:gd name="T12" fmla="*/ 112 w 156"/>
                <a:gd name="T13" fmla="*/ 104 h 404"/>
                <a:gd name="T14" fmla="*/ 119 w 156"/>
                <a:gd name="T15" fmla="*/ 127 h 404"/>
                <a:gd name="T16" fmla="*/ 125 w 156"/>
                <a:gd name="T17" fmla="*/ 148 h 404"/>
                <a:gd name="T18" fmla="*/ 132 w 156"/>
                <a:gd name="T19" fmla="*/ 180 h 404"/>
                <a:gd name="T20" fmla="*/ 132 w 156"/>
                <a:gd name="T21" fmla="*/ 213 h 404"/>
                <a:gd name="T22" fmla="*/ 129 w 156"/>
                <a:gd name="T23" fmla="*/ 243 h 404"/>
                <a:gd name="T24" fmla="*/ 123 w 156"/>
                <a:gd name="T25" fmla="*/ 273 h 404"/>
                <a:gd name="T26" fmla="*/ 115 w 156"/>
                <a:gd name="T27" fmla="*/ 307 h 404"/>
                <a:gd name="T28" fmla="*/ 105 w 156"/>
                <a:gd name="T29" fmla="*/ 337 h 404"/>
                <a:gd name="T30" fmla="*/ 95 w 156"/>
                <a:gd name="T31" fmla="*/ 370 h 404"/>
                <a:gd name="T32" fmla="*/ 89 w 156"/>
                <a:gd name="T33" fmla="*/ 404 h 404"/>
                <a:gd name="T34" fmla="*/ 89 w 156"/>
                <a:gd name="T35" fmla="*/ 374 h 404"/>
                <a:gd name="T36" fmla="*/ 95 w 156"/>
                <a:gd name="T37" fmla="*/ 347 h 404"/>
                <a:gd name="T38" fmla="*/ 105 w 156"/>
                <a:gd name="T39" fmla="*/ 324 h 404"/>
                <a:gd name="T40" fmla="*/ 119 w 156"/>
                <a:gd name="T41" fmla="*/ 297 h 404"/>
                <a:gd name="T42" fmla="*/ 129 w 156"/>
                <a:gd name="T43" fmla="*/ 273 h 404"/>
                <a:gd name="T44" fmla="*/ 143 w 156"/>
                <a:gd name="T45" fmla="*/ 250 h 404"/>
                <a:gd name="T46" fmla="*/ 149 w 156"/>
                <a:gd name="T47" fmla="*/ 223 h 404"/>
                <a:gd name="T48" fmla="*/ 156 w 156"/>
                <a:gd name="T49" fmla="*/ 197 h 404"/>
                <a:gd name="T50" fmla="*/ 156 w 156"/>
                <a:gd name="T51" fmla="*/ 171 h 404"/>
                <a:gd name="T52" fmla="*/ 149 w 156"/>
                <a:gd name="T53" fmla="*/ 144 h 404"/>
                <a:gd name="T54" fmla="*/ 139 w 156"/>
                <a:gd name="T55" fmla="*/ 117 h 404"/>
                <a:gd name="T56" fmla="*/ 125 w 156"/>
                <a:gd name="T57" fmla="*/ 94 h 404"/>
                <a:gd name="T58" fmla="*/ 105 w 156"/>
                <a:gd name="T59" fmla="*/ 71 h 404"/>
                <a:gd name="T60" fmla="*/ 87 w 156"/>
                <a:gd name="T61" fmla="*/ 47 h 404"/>
                <a:gd name="T62" fmla="*/ 66 w 156"/>
                <a:gd name="T63" fmla="*/ 24 h 404"/>
                <a:gd name="T64" fmla="*/ 43 w 156"/>
                <a:gd name="T65"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404">
                  <a:moveTo>
                    <a:pt x="0" y="7"/>
                  </a:moveTo>
                  <a:lnTo>
                    <a:pt x="26" y="17"/>
                  </a:lnTo>
                  <a:lnTo>
                    <a:pt x="52" y="27"/>
                  </a:lnTo>
                  <a:lnTo>
                    <a:pt x="72" y="44"/>
                  </a:lnTo>
                  <a:lnTo>
                    <a:pt x="89" y="61"/>
                  </a:lnTo>
                  <a:lnTo>
                    <a:pt x="103" y="84"/>
                  </a:lnTo>
                  <a:lnTo>
                    <a:pt x="112" y="104"/>
                  </a:lnTo>
                  <a:lnTo>
                    <a:pt x="119" y="127"/>
                  </a:lnTo>
                  <a:lnTo>
                    <a:pt x="125" y="148"/>
                  </a:lnTo>
                  <a:lnTo>
                    <a:pt x="132" y="180"/>
                  </a:lnTo>
                  <a:lnTo>
                    <a:pt x="132" y="213"/>
                  </a:lnTo>
                  <a:lnTo>
                    <a:pt x="129" y="243"/>
                  </a:lnTo>
                  <a:lnTo>
                    <a:pt x="123" y="273"/>
                  </a:lnTo>
                  <a:lnTo>
                    <a:pt x="115" y="307"/>
                  </a:lnTo>
                  <a:lnTo>
                    <a:pt x="105" y="337"/>
                  </a:lnTo>
                  <a:lnTo>
                    <a:pt x="95" y="370"/>
                  </a:lnTo>
                  <a:lnTo>
                    <a:pt x="89" y="404"/>
                  </a:lnTo>
                  <a:lnTo>
                    <a:pt x="89" y="374"/>
                  </a:lnTo>
                  <a:lnTo>
                    <a:pt x="95" y="347"/>
                  </a:lnTo>
                  <a:lnTo>
                    <a:pt x="105" y="324"/>
                  </a:lnTo>
                  <a:lnTo>
                    <a:pt x="119" y="297"/>
                  </a:lnTo>
                  <a:lnTo>
                    <a:pt x="129" y="273"/>
                  </a:lnTo>
                  <a:lnTo>
                    <a:pt x="143" y="250"/>
                  </a:lnTo>
                  <a:lnTo>
                    <a:pt x="149" y="223"/>
                  </a:lnTo>
                  <a:lnTo>
                    <a:pt x="156" y="197"/>
                  </a:lnTo>
                  <a:lnTo>
                    <a:pt x="156" y="171"/>
                  </a:lnTo>
                  <a:lnTo>
                    <a:pt x="149" y="144"/>
                  </a:lnTo>
                  <a:lnTo>
                    <a:pt x="139" y="117"/>
                  </a:lnTo>
                  <a:lnTo>
                    <a:pt x="125" y="94"/>
                  </a:lnTo>
                  <a:lnTo>
                    <a:pt x="105" y="71"/>
                  </a:lnTo>
                  <a:lnTo>
                    <a:pt x="87" y="47"/>
                  </a:lnTo>
                  <a:lnTo>
                    <a:pt x="66" y="24"/>
                  </a:lnTo>
                  <a:lnTo>
                    <a:pt x="43"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07" name="Freeform 507">
              <a:extLst>
                <a:ext uri="{FF2B5EF4-FFF2-40B4-BE49-F238E27FC236}">
                  <a16:creationId xmlns:a16="http://schemas.microsoft.com/office/drawing/2014/main" id="{A38EFB6B-4169-C38B-E5CE-6C8C6544A4FA}"/>
                </a:ext>
              </a:extLst>
            </p:cNvPr>
            <p:cNvSpPr>
              <a:spLocks/>
            </p:cNvSpPr>
            <p:nvPr/>
          </p:nvSpPr>
          <p:spPr bwMode="auto">
            <a:xfrm>
              <a:off x="2536" y="3443"/>
              <a:ext cx="42" cy="38"/>
            </a:xfrm>
            <a:custGeom>
              <a:avLst/>
              <a:gdLst>
                <a:gd name="T0" fmla="*/ 0 w 126"/>
                <a:gd name="T1" fmla="*/ 0 h 116"/>
                <a:gd name="T2" fmla="*/ 14 w 126"/>
                <a:gd name="T3" fmla="*/ 17 h 116"/>
                <a:gd name="T4" fmla="*/ 29 w 126"/>
                <a:gd name="T5" fmla="*/ 31 h 116"/>
                <a:gd name="T6" fmla="*/ 50 w 126"/>
                <a:gd name="T7" fmla="*/ 44 h 116"/>
                <a:gd name="T8" fmla="*/ 69 w 126"/>
                <a:gd name="T9" fmla="*/ 54 h 116"/>
                <a:gd name="T10" fmla="*/ 89 w 126"/>
                <a:gd name="T11" fmla="*/ 64 h 116"/>
                <a:gd name="T12" fmla="*/ 106 w 126"/>
                <a:gd name="T13" fmla="*/ 76 h 116"/>
                <a:gd name="T14" fmla="*/ 119 w 126"/>
                <a:gd name="T15" fmla="*/ 93 h 116"/>
                <a:gd name="T16" fmla="*/ 126 w 126"/>
                <a:gd name="T17" fmla="*/ 116 h 116"/>
                <a:gd name="T18" fmla="*/ 113 w 126"/>
                <a:gd name="T19" fmla="*/ 104 h 116"/>
                <a:gd name="T20" fmla="*/ 99 w 126"/>
                <a:gd name="T21" fmla="*/ 93 h 116"/>
                <a:gd name="T22" fmla="*/ 83 w 126"/>
                <a:gd name="T23" fmla="*/ 83 h 116"/>
                <a:gd name="T24" fmla="*/ 66 w 126"/>
                <a:gd name="T25" fmla="*/ 70 h 116"/>
                <a:gd name="T26" fmla="*/ 50 w 126"/>
                <a:gd name="T27" fmla="*/ 64 h 116"/>
                <a:gd name="T28" fmla="*/ 34 w 126"/>
                <a:gd name="T29" fmla="*/ 54 h 116"/>
                <a:gd name="T30" fmla="*/ 17 w 126"/>
                <a:gd name="T31" fmla="*/ 44 h 116"/>
                <a:gd name="T32" fmla="*/ 0 w 126"/>
                <a:gd name="T33" fmla="*/ 3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16">
                  <a:moveTo>
                    <a:pt x="0" y="0"/>
                  </a:moveTo>
                  <a:lnTo>
                    <a:pt x="14" y="17"/>
                  </a:lnTo>
                  <a:lnTo>
                    <a:pt x="29" y="31"/>
                  </a:lnTo>
                  <a:lnTo>
                    <a:pt x="50" y="44"/>
                  </a:lnTo>
                  <a:lnTo>
                    <a:pt x="69" y="54"/>
                  </a:lnTo>
                  <a:lnTo>
                    <a:pt x="89" y="64"/>
                  </a:lnTo>
                  <a:lnTo>
                    <a:pt x="106" y="76"/>
                  </a:lnTo>
                  <a:lnTo>
                    <a:pt x="119" y="93"/>
                  </a:lnTo>
                  <a:lnTo>
                    <a:pt x="126" y="116"/>
                  </a:lnTo>
                  <a:lnTo>
                    <a:pt x="113" y="104"/>
                  </a:lnTo>
                  <a:lnTo>
                    <a:pt x="99" y="93"/>
                  </a:lnTo>
                  <a:lnTo>
                    <a:pt x="83" y="83"/>
                  </a:lnTo>
                  <a:lnTo>
                    <a:pt x="66" y="70"/>
                  </a:lnTo>
                  <a:lnTo>
                    <a:pt x="50" y="64"/>
                  </a:lnTo>
                  <a:lnTo>
                    <a:pt x="34" y="54"/>
                  </a:lnTo>
                  <a:lnTo>
                    <a:pt x="17" y="44"/>
                  </a:lnTo>
                  <a:lnTo>
                    <a:pt x="0" y="3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08" name="Freeform 508">
              <a:extLst>
                <a:ext uri="{FF2B5EF4-FFF2-40B4-BE49-F238E27FC236}">
                  <a16:creationId xmlns:a16="http://schemas.microsoft.com/office/drawing/2014/main" id="{3C75DA21-38F9-3D1F-1DB0-F96BE0BBF5E5}"/>
                </a:ext>
              </a:extLst>
            </p:cNvPr>
            <p:cNvSpPr>
              <a:spLocks/>
            </p:cNvSpPr>
            <p:nvPr/>
          </p:nvSpPr>
          <p:spPr bwMode="auto">
            <a:xfrm>
              <a:off x="2529" y="3244"/>
              <a:ext cx="113" cy="135"/>
            </a:xfrm>
            <a:custGeom>
              <a:avLst/>
              <a:gdLst>
                <a:gd name="T0" fmla="*/ 0 w 339"/>
                <a:gd name="T1" fmla="*/ 403 h 403"/>
                <a:gd name="T2" fmla="*/ 54 w 339"/>
                <a:gd name="T3" fmla="*/ 375 h 403"/>
                <a:gd name="T4" fmla="*/ 97 w 339"/>
                <a:gd name="T5" fmla="*/ 343 h 403"/>
                <a:gd name="T6" fmla="*/ 133 w 339"/>
                <a:gd name="T7" fmla="*/ 299 h 403"/>
                <a:gd name="T8" fmla="*/ 166 w 339"/>
                <a:gd name="T9" fmla="*/ 249 h 403"/>
                <a:gd name="T10" fmla="*/ 193 w 339"/>
                <a:gd name="T11" fmla="*/ 196 h 403"/>
                <a:gd name="T12" fmla="*/ 216 w 339"/>
                <a:gd name="T13" fmla="*/ 142 h 403"/>
                <a:gd name="T14" fmla="*/ 240 w 339"/>
                <a:gd name="T15" fmla="*/ 90 h 403"/>
                <a:gd name="T16" fmla="*/ 263 w 339"/>
                <a:gd name="T17" fmla="*/ 36 h 403"/>
                <a:gd name="T18" fmla="*/ 270 w 339"/>
                <a:gd name="T19" fmla="*/ 23 h 403"/>
                <a:gd name="T20" fmla="*/ 283 w 339"/>
                <a:gd name="T21" fmla="*/ 13 h 403"/>
                <a:gd name="T22" fmla="*/ 297 w 339"/>
                <a:gd name="T23" fmla="*/ 6 h 403"/>
                <a:gd name="T24" fmla="*/ 313 w 339"/>
                <a:gd name="T25" fmla="*/ 0 h 403"/>
                <a:gd name="T26" fmla="*/ 317 w 339"/>
                <a:gd name="T27" fmla="*/ 0 h 403"/>
                <a:gd name="T28" fmla="*/ 313 w 339"/>
                <a:gd name="T29" fmla="*/ 0 h 403"/>
                <a:gd name="T30" fmla="*/ 310 w 339"/>
                <a:gd name="T31" fmla="*/ 0 h 403"/>
                <a:gd name="T32" fmla="*/ 307 w 339"/>
                <a:gd name="T33" fmla="*/ 3 h 403"/>
                <a:gd name="T34" fmla="*/ 290 w 339"/>
                <a:gd name="T35" fmla="*/ 20 h 403"/>
                <a:gd name="T36" fmla="*/ 279 w 339"/>
                <a:gd name="T37" fmla="*/ 40 h 403"/>
                <a:gd name="T38" fmla="*/ 270 w 339"/>
                <a:gd name="T39" fmla="*/ 60 h 403"/>
                <a:gd name="T40" fmla="*/ 260 w 339"/>
                <a:gd name="T41" fmla="*/ 83 h 403"/>
                <a:gd name="T42" fmla="*/ 253 w 339"/>
                <a:gd name="T43" fmla="*/ 106 h 403"/>
                <a:gd name="T44" fmla="*/ 246 w 339"/>
                <a:gd name="T45" fmla="*/ 130 h 403"/>
                <a:gd name="T46" fmla="*/ 236 w 339"/>
                <a:gd name="T47" fmla="*/ 150 h 403"/>
                <a:gd name="T48" fmla="*/ 226 w 339"/>
                <a:gd name="T49" fmla="*/ 173 h 403"/>
                <a:gd name="T50" fmla="*/ 233 w 339"/>
                <a:gd name="T51" fmla="*/ 167 h 403"/>
                <a:gd name="T52" fmla="*/ 246 w 339"/>
                <a:gd name="T53" fmla="*/ 159 h 403"/>
                <a:gd name="T54" fmla="*/ 266 w 339"/>
                <a:gd name="T55" fmla="*/ 153 h 403"/>
                <a:gd name="T56" fmla="*/ 286 w 339"/>
                <a:gd name="T57" fmla="*/ 150 h 403"/>
                <a:gd name="T58" fmla="*/ 307 w 339"/>
                <a:gd name="T59" fmla="*/ 150 h 403"/>
                <a:gd name="T60" fmla="*/ 322 w 339"/>
                <a:gd name="T61" fmla="*/ 150 h 403"/>
                <a:gd name="T62" fmla="*/ 333 w 339"/>
                <a:gd name="T63" fmla="*/ 150 h 403"/>
                <a:gd name="T64" fmla="*/ 339 w 339"/>
                <a:gd name="T65" fmla="*/ 150 h 403"/>
                <a:gd name="T66" fmla="*/ 283 w 339"/>
                <a:gd name="T67" fmla="*/ 159 h 403"/>
                <a:gd name="T68" fmla="*/ 240 w 339"/>
                <a:gd name="T69" fmla="*/ 182 h 403"/>
                <a:gd name="T70" fmla="*/ 203 w 339"/>
                <a:gd name="T71" fmla="*/ 212 h 403"/>
                <a:gd name="T72" fmla="*/ 176 w 339"/>
                <a:gd name="T73" fmla="*/ 249 h 403"/>
                <a:gd name="T74" fmla="*/ 150 w 339"/>
                <a:gd name="T75" fmla="*/ 286 h 403"/>
                <a:gd name="T76" fmla="*/ 129 w 339"/>
                <a:gd name="T77" fmla="*/ 323 h 403"/>
                <a:gd name="T78" fmla="*/ 109 w 339"/>
                <a:gd name="T79" fmla="*/ 353 h 403"/>
                <a:gd name="T80" fmla="*/ 89 w 339"/>
                <a:gd name="T81" fmla="*/ 375 h 403"/>
                <a:gd name="T82" fmla="*/ 86 w 339"/>
                <a:gd name="T83" fmla="*/ 379 h 403"/>
                <a:gd name="T84" fmla="*/ 83 w 339"/>
                <a:gd name="T85" fmla="*/ 389 h 403"/>
                <a:gd name="T86" fmla="*/ 77 w 339"/>
                <a:gd name="T87" fmla="*/ 395 h 403"/>
                <a:gd name="T88" fmla="*/ 69 w 339"/>
                <a:gd name="T89" fmla="*/ 395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9" h="403">
                  <a:moveTo>
                    <a:pt x="0" y="403"/>
                  </a:moveTo>
                  <a:lnTo>
                    <a:pt x="54" y="375"/>
                  </a:lnTo>
                  <a:lnTo>
                    <a:pt x="97" y="343"/>
                  </a:lnTo>
                  <a:lnTo>
                    <a:pt x="133" y="299"/>
                  </a:lnTo>
                  <a:lnTo>
                    <a:pt x="166" y="249"/>
                  </a:lnTo>
                  <a:lnTo>
                    <a:pt x="193" y="196"/>
                  </a:lnTo>
                  <a:lnTo>
                    <a:pt x="216" y="142"/>
                  </a:lnTo>
                  <a:lnTo>
                    <a:pt x="240" y="90"/>
                  </a:lnTo>
                  <a:lnTo>
                    <a:pt x="263" y="36"/>
                  </a:lnTo>
                  <a:lnTo>
                    <a:pt x="270" y="23"/>
                  </a:lnTo>
                  <a:lnTo>
                    <a:pt x="283" y="13"/>
                  </a:lnTo>
                  <a:lnTo>
                    <a:pt x="297" y="6"/>
                  </a:lnTo>
                  <a:lnTo>
                    <a:pt x="313" y="0"/>
                  </a:lnTo>
                  <a:lnTo>
                    <a:pt x="317" y="0"/>
                  </a:lnTo>
                  <a:lnTo>
                    <a:pt x="313" y="0"/>
                  </a:lnTo>
                  <a:lnTo>
                    <a:pt x="310" y="0"/>
                  </a:lnTo>
                  <a:lnTo>
                    <a:pt x="307" y="3"/>
                  </a:lnTo>
                  <a:lnTo>
                    <a:pt x="290" y="20"/>
                  </a:lnTo>
                  <a:lnTo>
                    <a:pt x="279" y="40"/>
                  </a:lnTo>
                  <a:lnTo>
                    <a:pt x="270" y="60"/>
                  </a:lnTo>
                  <a:lnTo>
                    <a:pt x="260" y="83"/>
                  </a:lnTo>
                  <a:lnTo>
                    <a:pt x="253" y="106"/>
                  </a:lnTo>
                  <a:lnTo>
                    <a:pt x="246" y="130"/>
                  </a:lnTo>
                  <a:lnTo>
                    <a:pt x="236" y="150"/>
                  </a:lnTo>
                  <a:lnTo>
                    <a:pt x="226" y="173"/>
                  </a:lnTo>
                  <a:lnTo>
                    <a:pt x="233" y="167"/>
                  </a:lnTo>
                  <a:lnTo>
                    <a:pt x="246" y="159"/>
                  </a:lnTo>
                  <a:lnTo>
                    <a:pt x="266" y="153"/>
                  </a:lnTo>
                  <a:lnTo>
                    <a:pt x="286" y="150"/>
                  </a:lnTo>
                  <a:lnTo>
                    <a:pt x="307" y="150"/>
                  </a:lnTo>
                  <a:lnTo>
                    <a:pt x="322" y="150"/>
                  </a:lnTo>
                  <a:lnTo>
                    <a:pt x="333" y="150"/>
                  </a:lnTo>
                  <a:lnTo>
                    <a:pt x="339" y="150"/>
                  </a:lnTo>
                  <a:lnTo>
                    <a:pt x="283" y="159"/>
                  </a:lnTo>
                  <a:lnTo>
                    <a:pt x="240" y="182"/>
                  </a:lnTo>
                  <a:lnTo>
                    <a:pt x="203" y="212"/>
                  </a:lnTo>
                  <a:lnTo>
                    <a:pt x="176" y="249"/>
                  </a:lnTo>
                  <a:lnTo>
                    <a:pt x="150" y="286"/>
                  </a:lnTo>
                  <a:lnTo>
                    <a:pt x="129" y="323"/>
                  </a:lnTo>
                  <a:lnTo>
                    <a:pt x="109" y="353"/>
                  </a:lnTo>
                  <a:lnTo>
                    <a:pt x="89" y="375"/>
                  </a:lnTo>
                  <a:lnTo>
                    <a:pt x="86" y="379"/>
                  </a:lnTo>
                  <a:lnTo>
                    <a:pt x="83" y="389"/>
                  </a:lnTo>
                  <a:lnTo>
                    <a:pt x="77" y="395"/>
                  </a:lnTo>
                  <a:lnTo>
                    <a:pt x="69" y="39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09" name="Freeform 509">
              <a:extLst>
                <a:ext uri="{FF2B5EF4-FFF2-40B4-BE49-F238E27FC236}">
                  <a16:creationId xmlns:a16="http://schemas.microsoft.com/office/drawing/2014/main" id="{DE693405-B9B3-6DEF-5E23-E015727FE45E}"/>
                </a:ext>
              </a:extLst>
            </p:cNvPr>
            <p:cNvSpPr>
              <a:spLocks/>
            </p:cNvSpPr>
            <p:nvPr/>
          </p:nvSpPr>
          <p:spPr bwMode="auto">
            <a:xfrm>
              <a:off x="2537" y="3345"/>
              <a:ext cx="141" cy="37"/>
            </a:xfrm>
            <a:custGeom>
              <a:avLst/>
              <a:gdLst>
                <a:gd name="T0" fmla="*/ 69 w 425"/>
                <a:gd name="T1" fmla="*/ 92 h 109"/>
                <a:gd name="T2" fmla="*/ 83 w 425"/>
                <a:gd name="T3" fmla="*/ 90 h 109"/>
                <a:gd name="T4" fmla="*/ 96 w 425"/>
                <a:gd name="T5" fmla="*/ 86 h 109"/>
                <a:gd name="T6" fmla="*/ 109 w 425"/>
                <a:gd name="T7" fmla="*/ 83 h 109"/>
                <a:gd name="T8" fmla="*/ 122 w 425"/>
                <a:gd name="T9" fmla="*/ 80 h 109"/>
                <a:gd name="T10" fmla="*/ 133 w 425"/>
                <a:gd name="T11" fmla="*/ 76 h 109"/>
                <a:gd name="T12" fmla="*/ 145 w 425"/>
                <a:gd name="T13" fmla="*/ 76 h 109"/>
                <a:gd name="T14" fmla="*/ 159 w 425"/>
                <a:gd name="T15" fmla="*/ 72 h 109"/>
                <a:gd name="T16" fmla="*/ 169 w 425"/>
                <a:gd name="T17" fmla="*/ 69 h 109"/>
                <a:gd name="T18" fmla="*/ 186 w 425"/>
                <a:gd name="T19" fmla="*/ 65 h 109"/>
                <a:gd name="T20" fmla="*/ 202 w 425"/>
                <a:gd name="T21" fmla="*/ 65 h 109"/>
                <a:gd name="T22" fmla="*/ 219 w 425"/>
                <a:gd name="T23" fmla="*/ 65 h 109"/>
                <a:gd name="T24" fmla="*/ 236 w 425"/>
                <a:gd name="T25" fmla="*/ 65 h 109"/>
                <a:gd name="T26" fmla="*/ 249 w 425"/>
                <a:gd name="T27" fmla="*/ 65 h 109"/>
                <a:gd name="T28" fmla="*/ 266 w 425"/>
                <a:gd name="T29" fmla="*/ 65 h 109"/>
                <a:gd name="T30" fmla="*/ 282 w 425"/>
                <a:gd name="T31" fmla="*/ 62 h 109"/>
                <a:gd name="T32" fmla="*/ 299 w 425"/>
                <a:gd name="T33" fmla="*/ 59 h 109"/>
                <a:gd name="T34" fmla="*/ 316 w 425"/>
                <a:gd name="T35" fmla="*/ 53 h 109"/>
                <a:gd name="T36" fmla="*/ 329 w 425"/>
                <a:gd name="T37" fmla="*/ 46 h 109"/>
                <a:gd name="T38" fmla="*/ 346 w 425"/>
                <a:gd name="T39" fmla="*/ 36 h 109"/>
                <a:gd name="T40" fmla="*/ 361 w 425"/>
                <a:gd name="T41" fmla="*/ 30 h 109"/>
                <a:gd name="T42" fmla="*/ 376 w 425"/>
                <a:gd name="T43" fmla="*/ 20 h 109"/>
                <a:gd name="T44" fmla="*/ 393 w 425"/>
                <a:gd name="T45" fmla="*/ 14 h 109"/>
                <a:gd name="T46" fmla="*/ 409 w 425"/>
                <a:gd name="T47" fmla="*/ 3 h 109"/>
                <a:gd name="T48" fmla="*/ 425 w 425"/>
                <a:gd name="T49" fmla="*/ 0 h 109"/>
                <a:gd name="T50" fmla="*/ 409 w 425"/>
                <a:gd name="T51" fmla="*/ 3 h 109"/>
                <a:gd name="T52" fmla="*/ 393 w 425"/>
                <a:gd name="T53" fmla="*/ 14 h 109"/>
                <a:gd name="T54" fmla="*/ 378 w 425"/>
                <a:gd name="T55" fmla="*/ 23 h 109"/>
                <a:gd name="T56" fmla="*/ 366 w 425"/>
                <a:gd name="T57" fmla="*/ 36 h 109"/>
                <a:gd name="T58" fmla="*/ 353 w 425"/>
                <a:gd name="T59" fmla="*/ 50 h 109"/>
                <a:gd name="T60" fmla="*/ 339 w 425"/>
                <a:gd name="T61" fmla="*/ 59 h 109"/>
                <a:gd name="T62" fmla="*/ 323 w 425"/>
                <a:gd name="T63" fmla="*/ 69 h 109"/>
                <a:gd name="T64" fmla="*/ 306 w 425"/>
                <a:gd name="T65" fmla="*/ 72 h 109"/>
                <a:gd name="T66" fmla="*/ 329 w 425"/>
                <a:gd name="T67" fmla="*/ 76 h 109"/>
                <a:gd name="T68" fmla="*/ 356 w 425"/>
                <a:gd name="T69" fmla="*/ 76 h 109"/>
                <a:gd name="T70" fmla="*/ 378 w 425"/>
                <a:gd name="T71" fmla="*/ 80 h 109"/>
                <a:gd name="T72" fmla="*/ 402 w 425"/>
                <a:gd name="T73" fmla="*/ 86 h 109"/>
                <a:gd name="T74" fmla="*/ 369 w 425"/>
                <a:gd name="T75" fmla="*/ 86 h 109"/>
                <a:gd name="T76" fmla="*/ 339 w 425"/>
                <a:gd name="T77" fmla="*/ 83 h 109"/>
                <a:gd name="T78" fmla="*/ 306 w 425"/>
                <a:gd name="T79" fmla="*/ 83 h 109"/>
                <a:gd name="T80" fmla="*/ 272 w 425"/>
                <a:gd name="T81" fmla="*/ 83 h 109"/>
                <a:gd name="T82" fmla="*/ 236 w 425"/>
                <a:gd name="T83" fmla="*/ 80 h 109"/>
                <a:gd name="T84" fmla="*/ 202 w 425"/>
                <a:gd name="T85" fmla="*/ 83 h 109"/>
                <a:gd name="T86" fmla="*/ 172 w 425"/>
                <a:gd name="T87" fmla="*/ 86 h 109"/>
                <a:gd name="T88" fmla="*/ 140 w 425"/>
                <a:gd name="T89" fmla="*/ 90 h 109"/>
                <a:gd name="T90" fmla="*/ 125 w 425"/>
                <a:gd name="T91" fmla="*/ 92 h 109"/>
                <a:gd name="T92" fmla="*/ 109 w 425"/>
                <a:gd name="T93" fmla="*/ 95 h 109"/>
                <a:gd name="T94" fmla="*/ 96 w 425"/>
                <a:gd name="T95" fmla="*/ 99 h 109"/>
                <a:gd name="T96" fmla="*/ 80 w 425"/>
                <a:gd name="T97" fmla="*/ 102 h 109"/>
                <a:gd name="T98" fmla="*/ 65 w 425"/>
                <a:gd name="T99" fmla="*/ 102 h 109"/>
                <a:gd name="T100" fmla="*/ 50 w 425"/>
                <a:gd name="T101" fmla="*/ 105 h 109"/>
                <a:gd name="T102" fmla="*/ 36 w 425"/>
                <a:gd name="T103" fmla="*/ 105 h 109"/>
                <a:gd name="T104" fmla="*/ 20 w 425"/>
                <a:gd name="T105" fmla="*/ 105 h 109"/>
                <a:gd name="T106" fmla="*/ 16 w 425"/>
                <a:gd name="T107" fmla="*/ 105 h 109"/>
                <a:gd name="T108" fmla="*/ 10 w 425"/>
                <a:gd name="T109" fmla="*/ 105 h 109"/>
                <a:gd name="T110" fmla="*/ 6 w 425"/>
                <a:gd name="T111" fmla="*/ 109 h 109"/>
                <a:gd name="T112" fmla="*/ 0 w 425"/>
                <a:gd name="T11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5" h="109">
                  <a:moveTo>
                    <a:pt x="69" y="92"/>
                  </a:moveTo>
                  <a:lnTo>
                    <a:pt x="83" y="90"/>
                  </a:lnTo>
                  <a:lnTo>
                    <a:pt x="96" y="86"/>
                  </a:lnTo>
                  <a:lnTo>
                    <a:pt x="109" y="83"/>
                  </a:lnTo>
                  <a:lnTo>
                    <a:pt x="122" y="80"/>
                  </a:lnTo>
                  <a:lnTo>
                    <a:pt x="133" y="76"/>
                  </a:lnTo>
                  <a:lnTo>
                    <a:pt x="145" y="76"/>
                  </a:lnTo>
                  <a:lnTo>
                    <a:pt x="159" y="72"/>
                  </a:lnTo>
                  <a:lnTo>
                    <a:pt x="169" y="69"/>
                  </a:lnTo>
                  <a:lnTo>
                    <a:pt x="186" y="65"/>
                  </a:lnTo>
                  <a:lnTo>
                    <a:pt x="202" y="65"/>
                  </a:lnTo>
                  <a:lnTo>
                    <a:pt x="219" y="65"/>
                  </a:lnTo>
                  <a:lnTo>
                    <a:pt x="236" y="65"/>
                  </a:lnTo>
                  <a:lnTo>
                    <a:pt x="249" y="65"/>
                  </a:lnTo>
                  <a:lnTo>
                    <a:pt x="266" y="65"/>
                  </a:lnTo>
                  <a:lnTo>
                    <a:pt x="282" y="62"/>
                  </a:lnTo>
                  <a:lnTo>
                    <a:pt x="299" y="59"/>
                  </a:lnTo>
                  <a:lnTo>
                    <a:pt x="316" y="53"/>
                  </a:lnTo>
                  <a:lnTo>
                    <a:pt x="329" y="46"/>
                  </a:lnTo>
                  <a:lnTo>
                    <a:pt x="346" y="36"/>
                  </a:lnTo>
                  <a:lnTo>
                    <a:pt x="361" y="30"/>
                  </a:lnTo>
                  <a:lnTo>
                    <a:pt x="376" y="20"/>
                  </a:lnTo>
                  <a:lnTo>
                    <a:pt x="393" y="14"/>
                  </a:lnTo>
                  <a:lnTo>
                    <a:pt x="409" y="3"/>
                  </a:lnTo>
                  <a:lnTo>
                    <a:pt x="425" y="0"/>
                  </a:lnTo>
                  <a:lnTo>
                    <a:pt x="409" y="3"/>
                  </a:lnTo>
                  <a:lnTo>
                    <a:pt x="393" y="14"/>
                  </a:lnTo>
                  <a:lnTo>
                    <a:pt x="378" y="23"/>
                  </a:lnTo>
                  <a:lnTo>
                    <a:pt x="366" y="36"/>
                  </a:lnTo>
                  <a:lnTo>
                    <a:pt x="353" y="50"/>
                  </a:lnTo>
                  <a:lnTo>
                    <a:pt x="339" y="59"/>
                  </a:lnTo>
                  <a:lnTo>
                    <a:pt x="323" y="69"/>
                  </a:lnTo>
                  <a:lnTo>
                    <a:pt x="306" y="72"/>
                  </a:lnTo>
                  <a:lnTo>
                    <a:pt x="329" y="76"/>
                  </a:lnTo>
                  <a:lnTo>
                    <a:pt x="356" y="76"/>
                  </a:lnTo>
                  <a:lnTo>
                    <a:pt x="378" y="80"/>
                  </a:lnTo>
                  <a:lnTo>
                    <a:pt x="402" y="86"/>
                  </a:lnTo>
                  <a:lnTo>
                    <a:pt x="369" y="86"/>
                  </a:lnTo>
                  <a:lnTo>
                    <a:pt x="339" y="83"/>
                  </a:lnTo>
                  <a:lnTo>
                    <a:pt x="306" y="83"/>
                  </a:lnTo>
                  <a:lnTo>
                    <a:pt x="272" y="83"/>
                  </a:lnTo>
                  <a:lnTo>
                    <a:pt x="236" y="80"/>
                  </a:lnTo>
                  <a:lnTo>
                    <a:pt x="202" y="83"/>
                  </a:lnTo>
                  <a:lnTo>
                    <a:pt x="172" y="86"/>
                  </a:lnTo>
                  <a:lnTo>
                    <a:pt x="140" y="90"/>
                  </a:lnTo>
                  <a:lnTo>
                    <a:pt x="125" y="92"/>
                  </a:lnTo>
                  <a:lnTo>
                    <a:pt x="109" y="95"/>
                  </a:lnTo>
                  <a:lnTo>
                    <a:pt x="96" y="99"/>
                  </a:lnTo>
                  <a:lnTo>
                    <a:pt x="80" y="102"/>
                  </a:lnTo>
                  <a:lnTo>
                    <a:pt x="65" y="102"/>
                  </a:lnTo>
                  <a:lnTo>
                    <a:pt x="50" y="105"/>
                  </a:lnTo>
                  <a:lnTo>
                    <a:pt x="36" y="105"/>
                  </a:lnTo>
                  <a:lnTo>
                    <a:pt x="20" y="105"/>
                  </a:lnTo>
                  <a:lnTo>
                    <a:pt x="16" y="105"/>
                  </a:lnTo>
                  <a:lnTo>
                    <a:pt x="10" y="105"/>
                  </a:lnTo>
                  <a:lnTo>
                    <a:pt x="6" y="109"/>
                  </a:lnTo>
                  <a:lnTo>
                    <a:pt x="0" y="10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10" name="Freeform 510">
              <a:extLst>
                <a:ext uri="{FF2B5EF4-FFF2-40B4-BE49-F238E27FC236}">
                  <a16:creationId xmlns:a16="http://schemas.microsoft.com/office/drawing/2014/main" id="{7EDB71C2-EA61-6777-E379-98782C09EFA2}"/>
                </a:ext>
              </a:extLst>
            </p:cNvPr>
            <p:cNvSpPr>
              <a:spLocks/>
            </p:cNvSpPr>
            <p:nvPr/>
          </p:nvSpPr>
          <p:spPr bwMode="auto">
            <a:xfrm>
              <a:off x="2256" y="3086"/>
              <a:ext cx="96" cy="34"/>
            </a:xfrm>
            <a:custGeom>
              <a:avLst/>
              <a:gdLst>
                <a:gd name="T0" fmla="*/ 20 w 287"/>
                <a:gd name="T1" fmla="*/ 47 h 102"/>
                <a:gd name="T2" fmla="*/ 43 w 287"/>
                <a:gd name="T3" fmla="*/ 30 h 102"/>
                <a:gd name="T4" fmla="*/ 66 w 287"/>
                <a:gd name="T5" fmla="*/ 17 h 102"/>
                <a:gd name="T6" fmla="*/ 90 w 287"/>
                <a:gd name="T7" fmla="*/ 8 h 102"/>
                <a:gd name="T8" fmla="*/ 110 w 287"/>
                <a:gd name="T9" fmla="*/ 0 h 102"/>
                <a:gd name="T10" fmla="*/ 130 w 287"/>
                <a:gd name="T11" fmla="*/ 0 h 102"/>
                <a:gd name="T12" fmla="*/ 153 w 287"/>
                <a:gd name="T13" fmla="*/ 0 h 102"/>
                <a:gd name="T14" fmla="*/ 177 w 287"/>
                <a:gd name="T15" fmla="*/ 0 h 102"/>
                <a:gd name="T16" fmla="*/ 203 w 287"/>
                <a:gd name="T17" fmla="*/ 8 h 102"/>
                <a:gd name="T18" fmla="*/ 213 w 287"/>
                <a:gd name="T19" fmla="*/ 10 h 102"/>
                <a:gd name="T20" fmla="*/ 230 w 287"/>
                <a:gd name="T21" fmla="*/ 17 h 102"/>
                <a:gd name="T22" fmla="*/ 252 w 287"/>
                <a:gd name="T23" fmla="*/ 23 h 102"/>
                <a:gd name="T24" fmla="*/ 287 w 287"/>
                <a:gd name="T25" fmla="*/ 30 h 102"/>
                <a:gd name="T26" fmla="*/ 284 w 287"/>
                <a:gd name="T27" fmla="*/ 30 h 102"/>
                <a:gd name="T28" fmla="*/ 284 w 287"/>
                <a:gd name="T29" fmla="*/ 33 h 102"/>
                <a:gd name="T30" fmla="*/ 287 w 287"/>
                <a:gd name="T31" fmla="*/ 40 h 102"/>
                <a:gd name="T32" fmla="*/ 284 w 287"/>
                <a:gd name="T33" fmla="*/ 57 h 102"/>
                <a:gd name="T34" fmla="*/ 279 w 287"/>
                <a:gd name="T35" fmla="*/ 63 h 102"/>
                <a:gd name="T36" fmla="*/ 272 w 287"/>
                <a:gd name="T37" fmla="*/ 66 h 102"/>
                <a:gd name="T38" fmla="*/ 259 w 287"/>
                <a:gd name="T39" fmla="*/ 66 h 102"/>
                <a:gd name="T40" fmla="*/ 234 w 287"/>
                <a:gd name="T41" fmla="*/ 59 h 102"/>
                <a:gd name="T42" fmla="*/ 200 w 287"/>
                <a:gd name="T43" fmla="*/ 53 h 102"/>
                <a:gd name="T44" fmla="*/ 170 w 287"/>
                <a:gd name="T45" fmla="*/ 47 h 102"/>
                <a:gd name="T46" fmla="*/ 140 w 287"/>
                <a:gd name="T47" fmla="*/ 43 h 102"/>
                <a:gd name="T48" fmla="*/ 113 w 287"/>
                <a:gd name="T49" fmla="*/ 43 h 102"/>
                <a:gd name="T50" fmla="*/ 83 w 287"/>
                <a:gd name="T51" fmla="*/ 50 h 102"/>
                <a:gd name="T52" fmla="*/ 56 w 287"/>
                <a:gd name="T53" fmla="*/ 59 h 102"/>
                <a:gd name="T54" fmla="*/ 30 w 287"/>
                <a:gd name="T55" fmla="*/ 79 h 102"/>
                <a:gd name="T56" fmla="*/ 0 w 287"/>
                <a:gd name="T57" fmla="*/ 102 h 102"/>
                <a:gd name="T58" fmla="*/ 20 w 287"/>
                <a:gd name="T59" fmla="*/ 4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7" h="102">
                  <a:moveTo>
                    <a:pt x="20" y="47"/>
                  </a:moveTo>
                  <a:lnTo>
                    <a:pt x="43" y="30"/>
                  </a:lnTo>
                  <a:lnTo>
                    <a:pt x="66" y="17"/>
                  </a:lnTo>
                  <a:lnTo>
                    <a:pt x="90" y="8"/>
                  </a:lnTo>
                  <a:lnTo>
                    <a:pt x="110" y="0"/>
                  </a:lnTo>
                  <a:lnTo>
                    <a:pt x="130" y="0"/>
                  </a:lnTo>
                  <a:lnTo>
                    <a:pt x="153" y="0"/>
                  </a:lnTo>
                  <a:lnTo>
                    <a:pt x="177" y="0"/>
                  </a:lnTo>
                  <a:lnTo>
                    <a:pt x="203" y="8"/>
                  </a:lnTo>
                  <a:lnTo>
                    <a:pt x="213" y="10"/>
                  </a:lnTo>
                  <a:lnTo>
                    <a:pt x="230" y="17"/>
                  </a:lnTo>
                  <a:lnTo>
                    <a:pt x="252" y="23"/>
                  </a:lnTo>
                  <a:lnTo>
                    <a:pt x="287" y="30"/>
                  </a:lnTo>
                  <a:lnTo>
                    <a:pt x="284" y="30"/>
                  </a:lnTo>
                  <a:lnTo>
                    <a:pt x="284" y="33"/>
                  </a:lnTo>
                  <a:lnTo>
                    <a:pt x="287" y="40"/>
                  </a:lnTo>
                  <a:lnTo>
                    <a:pt x="284" y="57"/>
                  </a:lnTo>
                  <a:lnTo>
                    <a:pt x="279" y="63"/>
                  </a:lnTo>
                  <a:lnTo>
                    <a:pt x="272" y="66"/>
                  </a:lnTo>
                  <a:lnTo>
                    <a:pt x="259" y="66"/>
                  </a:lnTo>
                  <a:lnTo>
                    <a:pt x="234" y="59"/>
                  </a:lnTo>
                  <a:lnTo>
                    <a:pt x="200" y="53"/>
                  </a:lnTo>
                  <a:lnTo>
                    <a:pt x="170" y="47"/>
                  </a:lnTo>
                  <a:lnTo>
                    <a:pt x="140" y="43"/>
                  </a:lnTo>
                  <a:lnTo>
                    <a:pt x="113" y="43"/>
                  </a:lnTo>
                  <a:lnTo>
                    <a:pt x="83" y="50"/>
                  </a:lnTo>
                  <a:lnTo>
                    <a:pt x="56" y="59"/>
                  </a:lnTo>
                  <a:lnTo>
                    <a:pt x="30" y="79"/>
                  </a:lnTo>
                  <a:lnTo>
                    <a:pt x="0" y="102"/>
                  </a:lnTo>
                  <a:lnTo>
                    <a:pt x="2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311" name="Freeform 511">
              <a:extLst>
                <a:ext uri="{FF2B5EF4-FFF2-40B4-BE49-F238E27FC236}">
                  <a16:creationId xmlns:a16="http://schemas.microsoft.com/office/drawing/2014/main" id="{EC905137-01A1-A11A-2DD9-B40624A08051}"/>
                </a:ext>
              </a:extLst>
            </p:cNvPr>
            <p:cNvSpPr>
              <a:spLocks/>
            </p:cNvSpPr>
            <p:nvPr/>
          </p:nvSpPr>
          <p:spPr bwMode="auto">
            <a:xfrm>
              <a:off x="2256" y="3086"/>
              <a:ext cx="96" cy="34"/>
            </a:xfrm>
            <a:custGeom>
              <a:avLst/>
              <a:gdLst>
                <a:gd name="T0" fmla="*/ 20 w 287"/>
                <a:gd name="T1" fmla="*/ 47 h 102"/>
                <a:gd name="T2" fmla="*/ 43 w 287"/>
                <a:gd name="T3" fmla="*/ 30 h 102"/>
                <a:gd name="T4" fmla="*/ 66 w 287"/>
                <a:gd name="T5" fmla="*/ 17 h 102"/>
                <a:gd name="T6" fmla="*/ 90 w 287"/>
                <a:gd name="T7" fmla="*/ 8 h 102"/>
                <a:gd name="T8" fmla="*/ 110 w 287"/>
                <a:gd name="T9" fmla="*/ 0 h 102"/>
                <a:gd name="T10" fmla="*/ 130 w 287"/>
                <a:gd name="T11" fmla="*/ 0 h 102"/>
                <a:gd name="T12" fmla="*/ 153 w 287"/>
                <a:gd name="T13" fmla="*/ 0 h 102"/>
                <a:gd name="T14" fmla="*/ 177 w 287"/>
                <a:gd name="T15" fmla="*/ 0 h 102"/>
                <a:gd name="T16" fmla="*/ 203 w 287"/>
                <a:gd name="T17" fmla="*/ 8 h 102"/>
                <a:gd name="T18" fmla="*/ 213 w 287"/>
                <a:gd name="T19" fmla="*/ 10 h 102"/>
                <a:gd name="T20" fmla="*/ 230 w 287"/>
                <a:gd name="T21" fmla="*/ 17 h 102"/>
                <a:gd name="T22" fmla="*/ 252 w 287"/>
                <a:gd name="T23" fmla="*/ 23 h 102"/>
                <a:gd name="T24" fmla="*/ 287 w 287"/>
                <a:gd name="T25" fmla="*/ 30 h 102"/>
                <a:gd name="T26" fmla="*/ 284 w 287"/>
                <a:gd name="T27" fmla="*/ 30 h 102"/>
                <a:gd name="T28" fmla="*/ 284 w 287"/>
                <a:gd name="T29" fmla="*/ 33 h 102"/>
                <a:gd name="T30" fmla="*/ 287 w 287"/>
                <a:gd name="T31" fmla="*/ 40 h 102"/>
                <a:gd name="T32" fmla="*/ 284 w 287"/>
                <a:gd name="T33" fmla="*/ 57 h 102"/>
                <a:gd name="T34" fmla="*/ 279 w 287"/>
                <a:gd name="T35" fmla="*/ 63 h 102"/>
                <a:gd name="T36" fmla="*/ 272 w 287"/>
                <a:gd name="T37" fmla="*/ 66 h 102"/>
                <a:gd name="T38" fmla="*/ 259 w 287"/>
                <a:gd name="T39" fmla="*/ 66 h 102"/>
                <a:gd name="T40" fmla="*/ 234 w 287"/>
                <a:gd name="T41" fmla="*/ 59 h 102"/>
                <a:gd name="T42" fmla="*/ 200 w 287"/>
                <a:gd name="T43" fmla="*/ 53 h 102"/>
                <a:gd name="T44" fmla="*/ 170 w 287"/>
                <a:gd name="T45" fmla="*/ 47 h 102"/>
                <a:gd name="T46" fmla="*/ 140 w 287"/>
                <a:gd name="T47" fmla="*/ 43 h 102"/>
                <a:gd name="T48" fmla="*/ 113 w 287"/>
                <a:gd name="T49" fmla="*/ 43 h 102"/>
                <a:gd name="T50" fmla="*/ 83 w 287"/>
                <a:gd name="T51" fmla="*/ 50 h 102"/>
                <a:gd name="T52" fmla="*/ 56 w 287"/>
                <a:gd name="T53" fmla="*/ 59 h 102"/>
                <a:gd name="T54" fmla="*/ 30 w 287"/>
                <a:gd name="T55" fmla="*/ 79 h 102"/>
                <a:gd name="T56" fmla="*/ 0 w 287"/>
                <a:gd name="T5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7" h="102">
                  <a:moveTo>
                    <a:pt x="20" y="47"/>
                  </a:moveTo>
                  <a:lnTo>
                    <a:pt x="43" y="30"/>
                  </a:lnTo>
                  <a:lnTo>
                    <a:pt x="66" y="17"/>
                  </a:lnTo>
                  <a:lnTo>
                    <a:pt x="90" y="8"/>
                  </a:lnTo>
                  <a:lnTo>
                    <a:pt x="110" y="0"/>
                  </a:lnTo>
                  <a:lnTo>
                    <a:pt x="130" y="0"/>
                  </a:lnTo>
                  <a:lnTo>
                    <a:pt x="153" y="0"/>
                  </a:lnTo>
                  <a:lnTo>
                    <a:pt x="177" y="0"/>
                  </a:lnTo>
                  <a:lnTo>
                    <a:pt x="203" y="8"/>
                  </a:lnTo>
                  <a:lnTo>
                    <a:pt x="213" y="10"/>
                  </a:lnTo>
                  <a:lnTo>
                    <a:pt x="230" y="17"/>
                  </a:lnTo>
                  <a:lnTo>
                    <a:pt x="252" y="23"/>
                  </a:lnTo>
                  <a:lnTo>
                    <a:pt x="287" y="30"/>
                  </a:lnTo>
                  <a:lnTo>
                    <a:pt x="284" y="30"/>
                  </a:lnTo>
                  <a:lnTo>
                    <a:pt x="284" y="33"/>
                  </a:lnTo>
                  <a:lnTo>
                    <a:pt x="287" y="40"/>
                  </a:lnTo>
                  <a:lnTo>
                    <a:pt x="284" y="57"/>
                  </a:lnTo>
                  <a:lnTo>
                    <a:pt x="279" y="63"/>
                  </a:lnTo>
                  <a:lnTo>
                    <a:pt x="272" y="66"/>
                  </a:lnTo>
                  <a:lnTo>
                    <a:pt x="259" y="66"/>
                  </a:lnTo>
                  <a:lnTo>
                    <a:pt x="234" y="59"/>
                  </a:lnTo>
                  <a:lnTo>
                    <a:pt x="200" y="53"/>
                  </a:lnTo>
                  <a:lnTo>
                    <a:pt x="170" y="47"/>
                  </a:lnTo>
                  <a:lnTo>
                    <a:pt x="140" y="43"/>
                  </a:lnTo>
                  <a:lnTo>
                    <a:pt x="113" y="43"/>
                  </a:lnTo>
                  <a:lnTo>
                    <a:pt x="83" y="50"/>
                  </a:lnTo>
                  <a:lnTo>
                    <a:pt x="56" y="59"/>
                  </a:lnTo>
                  <a:lnTo>
                    <a:pt x="30" y="79"/>
                  </a:lnTo>
                  <a:lnTo>
                    <a:pt x="0" y="10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12" name="Freeform 512">
              <a:extLst>
                <a:ext uri="{FF2B5EF4-FFF2-40B4-BE49-F238E27FC236}">
                  <a16:creationId xmlns:a16="http://schemas.microsoft.com/office/drawing/2014/main" id="{3C159249-2D91-65F8-11BA-9AFD288B2E62}"/>
                </a:ext>
              </a:extLst>
            </p:cNvPr>
            <p:cNvSpPr>
              <a:spLocks/>
            </p:cNvSpPr>
            <p:nvPr/>
          </p:nvSpPr>
          <p:spPr bwMode="auto">
            <a:xfrm>
              <a:off x="2255" y="3085"/>
              <a:ext cx="96" cy="35"/>
            </a:xfrm>
            <a:custGeom>
              <a:avLst/>
              <a:gdLst>
                <a:gd name="T0" fmla="*/ 24 w 290"/>
                <a:gd name="T1" fmla="*/ 50 h 105"/>
                <a:gd name="T2" fmla="*/ 47 w 290"/>
                <a:gd name="T3" fmla="*/ 33 h 105"/>
                <a:gd name="T4" fmla="*/ 70 w 290"/>
                <a:gd name="T5" fmla="*/ 20 h 105"/>
                <a:gd name="T6" fmla="*/ 91 w 290"/>
                <a:gd name="T7" fmla="*/ 10 h 105"/>
                <a:gd name="T8" fmla="*/ 111 w 290"/>
                <a:gd name="T9" fmla="*/ 3 h 105"/>
                <a:gd name="T10" fmla="*/ 134 w 290"/>
                <a:gd name="T11" fmla="*/ 0 h 105"/>
                <a:gd name="T12" fmla="*/ 154 w 290"/>
                <a:gd name="T13" fmla="*/ 0 h 105"/>
                <a:gd name="T14" fmla="*/ 180 w 290"/>
                <a:gd name="T15" fmla="*/ 3 h 105"/>
                <a:gd name="T16" fmla="*/ 207 w 290"/>
                <a:gd name="T17" fmla="*/ 10 h 105"/>
                <a:gd name="T18" fmla="*/ 216 w 290"/>
                <a:gd name="T19" fmla="*/ 13 h 105"/>
                <a:gd name="T20" fmla="*/ 233 w 290"/>
                <a:gd name="T21" fmla="*/ 20 h 105"/>
                <a:gd name="T22" fmla="*/ 256 w 290"/>
                <a:gd name="T23" fmla="*/ 23 h 105"/>
                <a:gd name="T24" fmla="*/ 290 w 290"/>
                <a:gd name="T25" fmla="*/ 30 h 105"/>
                <a:gd name="T26" fmla="*/ 283 w 290"/>
                <a:gd name="T27" fmla="*/ 30 h 105"/>
                <a:gd name="T28" fmla="*/ 287 w 290"/>
                <a:gd name="T29" fmla="*/ 33 h 105"/>
                <a:gd name="T30" fmla="*/ 287 w 290"/>
                <a:gd name="T31" fmla="*/ 43 h 105"/>
                <a:gd name="T32" fmla="*/ 287 w 290"/>
                <a:gd name="T33" fmla="*/ 55 h 105"/>
                <a:gd name="T34" fmla="*/ 283 w 290"/>
                <a:gd name="T35" fmla="*/ 62 h 105"/>
                <a:gd name="T36" fmla="*/ 276 w 290"/>
                <a:gd name="T37" fmla="*/ 65 h 105"/>
                <a:gd name="T38" fmla="*/ 263 w 290"/>
                <a:gd name="T39" fmla="*/ 65 h 105"/>
                <a:gd name="T40" fmla="*/ 236 w 290"/>
                <a:gd name="T41" fmla="*/ 62 h 105"/>
                <a:gd name="T42" fmla="*/ 204 w 290"/>
                <a:gd name="T43" fmla="*/ 55 h 105"/>
                <a:gd name="T44" fmla="*/ 173 w 290"/>
                <a:gd name="T45" fmla="*/ 50 h 105"/>
                <a:gd name="T46" fmla="*/ 144 w 290"/>
                <a:gd name="T47" fmla="*/ 46 h 105"/>
                <a:gd name="T48" fmla="*/ 114 w 290"/>
                <a:gd name="T49" fmla="*/ 46 h 105"/>
                <a:gd name="T50" fmla="*/ 87 w 290"/>
                <a:gd name="T51" fmla="*/ 50 h 105"/>
                <a:gd name="T52" fmla="*/ 60 w 290"/>
                <a:gd name="T53" fmla="*/ 62 h 105"/>
                <a:gd name="T54" fmla="*/ 30 w 290"/>
                <a:gd name="T55" fmla="*/ 80 h 105"/>
                <a:gd name="T56" fmla="*/ 0 w 290"/>
                <a:gd name="T5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0" h="105">
                  <a:moveTo>
                    <a:pt x="24" y="50"/>
                  </a:moveTo>
                  <a:lnTo>
                    <a:pt x="47" y="33"/>
                  </a:lnTo>
                  <a:lnTo>
                    <a:pt x="70" y="20"/>
                  </a:lnTo>
                  <a:lnTo>
                    <a:pt x="91" y="10"/>
                  </a:lnTo>
                  <a:lnTo>
                    <a:pt x="111" y="3"/>
                  </a:lnTo>
                  <a:lnTo>
                    <a:pt x="134" y="0"/>
                  </a:lnTo>
                  <a:lnTo>
                    <a:pt x="154" y="0"/>
                  </a:lnTo>
                  <a:lnTo>
                    <a:pt x="180" y="3"/>
                  </a:lnTo>
                  <a:lnTo>
                    <a:pt x="207" y="10"/>
                  </a:lnTo>
                  <a:lnTo>
                    <a:pt x="216" y="13"/>
                  </a:lnTo>
                  <a:lnTo>
                    <a:pt x="233" y="20"/>
                  </a:lnTo>
                  <a:lnTo>
                    <a:pt x="256" y="23"/>
                  </a:lnTo>
                  <a:lnTo>
                    <a:pt x="290" y="30"/>
                  </a:lnTo>
                  <a:lnTo>
                    <a:pt x="283" y="30"/>
                  </a:lnTo>
                  <a:lnTo>
                    <a:pt x="287" y="33"/>
                  </a:lnTo>
                  <a:lnTo>
                    <a:pt x="287" y="43"/>
                  </a:lnTo>
                  <a:lnTo>
                    <a:pt x="287" y="55"/>
                  </a:lnTo>
                  <a:lnTo>
                    <a:pt x="283" y="62"/>
                  </a:lnTo>
                  <a:lnTo>
                    <a:pt x="276" y="65"/>
                  </a:lnTo>
                  <a:lnTo>
                    <a:pt x="263" y="65"/>
                  </a:lnTo>
                  <a:lnTo>
                    <a:pt x="236" y="62"/>
                  </a:lnTo>
                  <a:lnTo>
                    <a:pt x="204" y="55"/>
                  </a:lnTo>
                  <a:lnTo>
                    <a:pt x="173" y="50"/>
                  </a:lnTo>
                  <a:lnTo>
                    <a:pt x="144" y="46"/>
                  </a:lnTo>
                  <a:lnTo>
                    <a:pt x="114" y="46"/>
                  </a:lnTo>
                  <a:lnTo>
                    <a:pt x="87" y="50"/>
                  </a:lnTo>
                  <a:lnTo>
                    <a:pt x="60" y="62"/>
                  </a:lnTo>
                  <a:lnTo>
                    <a:pt x="30" y="80"/>
                  </a:lnTo>
                  <a:lnTo>
                    <a:pt x="0" y="10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13" name="Freeform 513">
              <a:extLst>
                <a:ext uri="{FF2B5EF4-FFF2-40B4-BE49-F238E27FC236}">
                  <a16:creationId xmlns:a16="http://schemas.microsoft.com/office/drawing/2014/main" id="{3B9BE897-54AD-0ABE-6B0B-D5B6C87E3C7A}"/>
                </a:ext>
              </a:extLst>
            </p:cNvPr>
            <p:cNvSpPr>
              <a:spLocks/>
            </p:cNvSpPr>
            <p:nvPr/>
          </p:nvSpPr>
          <p:spPr bwMode="auto">
            <a:xfrm>
              <a:off x="2470" y="2965"/>
              <a:ext cx="272" cy="141"/>
            </a:xfrm>
            <a:custGeom>
              <a:avLst/>
              <a:gdLst>
                <a:gd name="T0" fmla="*/ 146 w 815"/>
                <a:gd name="T1" fmla="*/ 16 h 425"/>
                <a:gd name="T2" fmla="*/ 273 w 815"/>
                <a:gd name="T3" fmla="*/ 43 h 425"/>
                <a:gd name="T4" fmla="*/ 399 w 815"/>
                <a:gd name="T5" fmla="*/ 77 h 425"/>
                <a:gd name="T6" fmla="*/ 519 w 815"/>
                <a:gd name="T7" fmla="*/ 122 h 425"/>
                <a:gd name="T8" fmla="*/ 606 w 815"/>
                <a:gd name="T9" fmla="*/ 182 h 425"/>
                <a:gd name="T10" fmla="*/ 658 w 815"/>
                <a:gd name="T11" fmla="*/ 233 h 425"/>
                <a:gd name="T12" fmla="*/ 715 w 815"/>
                <a:gd name="T13" fmla="*/ 279 h 425"/>
                <a:gd name="T14" fmla="*/ 779 w 815"/>
                <a:gd name="T15" fmla="*/ 313 h 425"/>
                <a:gd name="T16" fmla="*/ 785 w 815"/>
                <a:gd name="T17" fmla="*/ 316 h 425"/>
                <a:gd name="T18" fmla="*/ 722 w 815"/>
                <a:gd name="T19" fmla="*/ 293 h 425"/>
                <a:gd name="T20" fmla="*/ 665 w 815"/>
                <a:gd name="T21" fmla="*/ 263 h 425"/>
                <a:gd name="T22" fmla="*/ 609 w 815"/>
                <a:gd name="T23" fmla="*/ 223 h 425"/>
                <a:gd name="T24" fmla="*/ 602 w 815"/>
                <a:gd name="T25" fmla="*/ 223 h 425"/>
                <a:gd name="T26" fmla="*/ 633 w 815"/>
                <a:gd name="T27" fmla="*/ 276 h 425"/>
                <a:gd name="T28" fmla="*/ 653 w 815"/>
                <a:gd name="T29" fmla="*/ 336 h 425"/>
                <a:gd name="T30" fmla="*/ 670 w 815"/>
                <a:gd name="T31" fmla="*/ 396 h 425"/>
                <a:gd name="T32" fmla="*/ 670 w 815"/>
                <a:gd name="T33" fmla="*/ 413 h 425"/>
                <a:gd name="T34" fmla="*/ 649 w 815"/>
                <a:gd name="T35" fmla="*/ 382 h 425"/>
                <a:gd name="T36" fmla="*/ 625 w 815"/>
                <a:gd name="T37" fmla="*/ 336 h 425"/>
                <a:gd name="T38" fmla="*/ 596 w 815"/>
                <a:gd name="T39" fmla="*/ 266 h 425"/>
                <a:gd name="T40" fmla="*/ 559 w 815"/>
                <a:gd name="T41" fmla="*/ 199 h 425"/>
                <a:gd name="T42" fmla="*/ 506 w 815"/>
                <a:gd name="T43" fmla="*/ 152 h 425"/>
                <a:gd name="T44" fmla="*/ 476 w 815"/>
                <a:gd name="T45" fmla="*/ 149 h 425"/>
                <a:gd name="T46" fmla="*/ 479 w 815"/>
                <a:gd name="T47" fmla="*/ 179 h 425"/>
                <a:gd name="T48" fmla="*/ 479 w 815"/>
                <a:gd name="T49" fmla="*/ 206 h 425"/>
                <a:gd name="T50" fmla="*/ 479 w 815"/>
                <a:gd name="T51" fmla="*/ 236 h 425"/>
                <a:gd name="T52" fmla="*/ 476 w 815"/>
                <a:gd name="T53" fmla="*/ 233 h 425"/>
                <a:gd name="T54" fmla="*/ 469 w 815"/>
                <a:gd name="T55" fmla="*/ 196 h 425"/>
                <a:gd name="T56" fmla="*/ 459 w 815"/>
                <a:gd name="T57" fmla="*/ 159 h 425"/>
                <a:gd name="T58" fmla="*/ 439 w 815"/>
                <a:gd name="T59" fmla="*/ 129 h 425"/>
                <a:gd name="T60" fmla="*/ 386 w 815"/>
                <a:gd name="T61" fmla="*/ 103 h 425"/>
                <a:gd name="T62" fmla="*/ 289 w 815"/>
                <a:gd name="T63" fmla="*/ 77 h 425"/>
                <a:gd name="T64" fmla="*/ 169 w 815"/>
                <a:gd name="T65" fmla="*/ 53 h 425"/>
                <a:gd name="T66" fmla="*/ 53 w 815"/>
                <a:gd name="T67" fmla="*/ 37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5" h="425">
                  <a:moveTo>
                    <a:pt x="84" y="0"/>
                  </a:moveTo>
                  <a:lnTo>
                    <a:pt x="146" y="16"/>
                  </a:lnTo>
                  <a:lnTo>
                    <a:pt x="210" y="30"/>
                  </a:lnTo>
                  <a:lnTo>
                    <a:pt x="273" y="43"/>
                  </a:lnTo>
                  <a:lnTo>
                    <a:pt x="340" y="60"/>
                  </a:lnTo>
                  <a:lnTo>
                    <a:pt x="399" y="77"/>
                  </a:lnTo>
                  <a:lnTo>
                    <a:pt x="462" y="97"/>
                  </a:lnTo>
                  <a:lnTo>
                    <a:pt x="519" y="122"/>
                  </a:lnTo>
                  <a:lnTo>
                    <a:pt x="576" y="159"/>
                  </a:lnTo>
                  <a:lnTo>
                    <a:pt x="606" y="182"/>
                  </a:lnTo>
                  <a:lnTo>
                    <a:pt x="633" y="209"/>
                  </a:lnTo>
                  <a:lnTo>
                    <a:pt x="658" y="233"/>
                  </a:lnTo>
                  <a:lnTo>
                    <a:pt x="688" y="256"/>
                  </a:lnTo>
                  <a:lnTo>
                    <a:pt x="715" y="279"/>
                  </a:lnTo>
                  <a:lnTo>
                    <a:pt x="745" y="299"/>
                  </a:lnTo>
                  <a:lnTo>
                    <a:pt x="779" y="313"/>
                  </a:lnTo>
                  <a:lnTo>
                    <a:pt x="815" y="322"/>
                  </a:lnTo>
                  <a:lnTo>
                    <a:pt x="785" y="316"/>
                  </a:lnTo>
                  <a:lnTo>
                    <a:pt x="752" y="306"/>
                  </a:lnTo>
                  <a:lnTo>
                    <a:pt x="722" y="293"/>
                  </a:lnTo>
                  <a:lnTo>
                    <a:pt x="695" y="279"/>
                  </a:lnTo>
                  <a:lnTo>
                    <a:pt x="665" y="263"/>
                  </a:lnTo>
                  <a:lnTo>
                    <a:pt x="636" y="243"/>
                  </a:lnTo>
                  <a:lnTo>
                    <a:pt x="609" y="223"/>
                  </a:lnTo>
                  <a:lnTo>
                    <a:pt x="582" y="199"/>
                  </a:lnTo>
                  <a:lnTo>
                    <a:pt x="602" y="223"/>
                  </a:lnTo>
                  <a:lnTo>
                    <a:pt x="618" y="246"/>
                  </a:lnTo>
                  <a:lnTo>
                    <a:pt x="633" y="276"/>
                  </a:lnTo>
                  <a:lnTo>
                    <a:pt x="642" y="306"/>
                  </a:lnTo>
                  <a:lnTo>
                    <a:pt x="653" y="336"/>
                  </a:lnTo>
                  <a:lnTo>
                    <a:pt x="662" y="365"/>
                  </a:lnTo>
                  <a:lnTo>
                    <a:pt x="670" y="396"/>
                  </a:lnTo>
                  <a:lnTo>
                    <a:pt x="678" y="425"/>
                  </a:lnTo>
                  <a:lnTo>
                    <a:pt x="670" y="413"/>
                  </a:lnTo>
                  <a:lnTo>
                    <a:pt x="658" y="396"/>
                  </a:lnTo>
                  <a:lnTo>
                    <a:pt x="649" y="382"/>
                  </a:lnTo>
                  <a:lnTo>
                    <a:pt x="638" y="370"/>
                  </a:lnTo>
                  <a:lnTo>
                    <a:pt x="625" y="336"/>
                  </a:lnTo>
                  <a:lnTo>
                    <a:pt x="609" y="299"/>
                  </a:lnTo>
                  <a:lnTo>
                    <a:pt x="596" y="266"/>
                  </a:lnTo>
                  <a:lnTo>
                    <a:pt x="579" y="233"/>
                  </a:lnTo>
                  <a:lnTo>
                    <a:pt x="559" y="199"/>
                  </a:lnTo>
                  <a:lnTo>
                    <a:pt x="536" y="172"/>
                  </a:lnTo>
                  <a:lnTo>
                    <a:pt x="506" y="152"/>
                  </a:lnTo>
                  <a:lnTo>
                    <a:pt x="469" y="137"/>
                  </a:lnTo>
                  <a:lnTo>
                    <a:pt x="476" y="149"/>
                  </a:lnTo>
                  <a:lnTo>
                    <a:pt x="479" y="162"/>
                  </a:lnTo>
                  <a:lnTo>
                    <a:pt x="479" y="179"/>
                  </a:lnTo>
                  <a:lnTo>
                    <a:pt x="479" y="192"/>
                  </a:lnTo>
                  <a:lnTo>
                    <a:pt x="479" y="206"/>
                  </a:lnTo>
                  <a:lnTo>
                    <a:pt x="479" y="223"/>
                  </a:lnTo>
                  <a:lnTo>
                    <a:pt x="479" y="236"/>
                  </a:lnTo>
                  <a:lnTo>
                    <a:pt x="479" y="249"/>
                  </a:lnTo>
                  <a:lnTo>
                    <a:pt x="476" y="233"/>
                  </a:lnTo>
                  <a:lnTo>
                    <a:pt x="472" y="213"/>
                  </a:lnTo>
                  <a:lnTo>
                    <a:pt x="469" y="196"/>
                  </a:lnTo>
                  <a:lnTo>
                    <a:pt x="466" y="176"/>
                  </a:lnTo>
                  <a:lnTo>
                    <a:pt x="459" y="159"/>
                  </a:lnTo>
                  <a:lnTo>
                    <a:pt x="449" y="142"/>
                  </a:lnTo>
                  <a:lnTo>
                    <a:pt x="439" y="129"/>
                  </a:lnTo>
                  <a:lnTo>
                    <a:pt x="422" y="120"/>
                  </a:lnTo>
                  <a:lnTo>
                    <a:pt x="386" y="103"/>
                  </a:lnTo>
                  <a:lnTo>
                    <a:pt x="342" y="86"/>
                  </a:lnTo>
                  <a:lnTo>
                    <a:pt x="289" y="77"/>
                  </a:lnTo>
                  <a:lnTo>
                    <a:pt x="233" y="63"/>
                  </a:lnTo>
                  <a:lnTo>
                    <a:pt x="169" y="53"/>
                  </a:lnTo>
                  <a:lnTo>
                    <a:pt x="109" y="47"/>
                  </a:lnTo>
                  <a:lnTo>
                    <a:pt x="53" y="37"/>
                  </a:lnTo>
                  <a:lnTo>
                    <a:pt x="0" y="2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14" name="Freeform 514">
              <a:extLst>
                <a:ext uri="{FF2B5EF4-FFF2-40B4-BE49-F238E27FC236}">
                  <a16:creationId xmlns:a16="http://schemas.microsoft.com/office/drawing/2014/main" id="{91B9F815-5A44-E640-F59C-D51E18F7603C}"/>
                </a:ext>
              </a:extLst>
            </p:cNvPr>
            <p:cNvSpPr>
              <a:spLocks/>
            </p:cNvSpPr>
            <p:nvPr/>
          </p:nvSpPr>
          <p:spPr bwMode="auto">
            <a:xfrm>
              <a:off x="2427" y="2891"/>
              <a:ext cx="52" cy="58"/>
            </a:xfrm>
            <a:custGeom>
              <a:avLst/>
              <a:gdLst>
                <a:gd name="T0" fmla="*/ 0 w 157"/>
                <a:gd name="T1" fmla="*/ 174 h 174"/>
                <a:gd name="T2" fmla="*/ 20 w 157"/>
                <a:gd name="T3" fmla="*/ 151 h 174"/>
                <a:gd name="T4" fmla="*/ 37 w 157"/>
                <a:gd name="T5" fmla="*/ 124 h 174"/>
                <a:gd name="T6" fmla="*/ 53 w 157"/>
                <a:gd name="T7" fmla="*/ 94 h 174"/>
                <a:gd name="T8" fmla="*/ 70 w 157"/>
                <a:gd name="T9" fmla="*/ 67 h 174"/>
                <a:gd name="T10" fmla="*/ 87 w 157"/>
                <a:gd name="T11" fmla="*/ 40 h 174"/>
                <a:gd name="T12" fmla="*/ 107 w 157"/>
                <a:gd name="T13" fmla="*/ 17 h 174"/>
                <a:gd name="T14" fmla="*/ 130 w 157"/>
                <a:gd name="T15" fmla="*/ 4 h 174"/>
                <a:gd name="T16" fmla="*/ 157 w 157"/>
                <a:gd name="T17" fmla="*/ 0 h 174"/>
                <a:gd name="T18" fmla="*/ 144 w 157"/>
                <a:gd name="T19" fmla="*/ 20 h 174"/>
                <a:gd name="T20" fmla="*/ 126 w 157"/>
                <a:gd name="T21" fmla="*/ 44 h 174"/>
                <a:gd name="T22" fmla="*/ 114 w 157"/>
                <a:gd name="T23" fmla="*/ 64 h 174"/>
                <a:gd name="T24" fmla="*/ 100 w 157"/>
                <a:gd name="T25" fmla="*/ 87 h 174"/>
                <a:gd name="T26" fmla="*/ 83 w 157"/>
                <a:gd name="T27" fmla="*/ 107 h 174"/>
                <a:gd name="T28" fmla="*/ 70 w 157"/>
                <a:gd name="T29" fmla="*/ 131 h 174"/>
                <a:gd name="T30" fmla="*/ 60 w 157"/>
                <a:gd name="T31" fmla="*/ 151 h 174"/>
                <a:gd name="T32" fmla="*/ 47 w 157"/>
                <a:gd name="T3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7" h="174">
                  <a:moveTo>
                    <a:pt x="0" y="174"/>
                  </a:moveTo>
                  <a:lnTo>
                    <a:pt x="20" y="151"/>
                  </a:lnTo>
                  <a:lnTo>
                    <a:pt x="37" y="124"/>
                  </a:lnTo>
                  <a:lnTo>
                    <a:pt x="53" y="94"/>
                  </a:lnTo>
                  <a:lnTo>
                    <a:pt x="70" y="67"/>
                  </a:lnTo>
                  <a:lnTo>
                    <a:pt x="87" y="40"/>
                  </a:lnTo>
                  <a:lnTo>
                    <a:pt x="107" y="17"/>
                  </a:lnTo>
                  <a:lnTo>
                    <a:pt x="130" y="4"/>
                  </a:lnTo>
                  <a:lnTo>
                    <a:pt x="157" y="0"/>
                  </a:lnTo>
                  <a:lnTo>
                    <a:pt x="144" y="20"/>
                  </a:lnTo>
                  <a:lnTo>
                    <a:pt x="126" y="44"/>
                  </a:lnTo>
                  <a:lnTo>
                    <a:pt x="114" y="64"/>
                  </a:lnTo>
                  <a:lnTo>
                    <a:pt x="100" y="87"/>
                  </a:lnTo>
                  <a:lnTo>
                    <a:pt x="83" y="107"/>
                  </a:lnTo>
                  <a:lnTo>
                    <a:pt x="70" y="131"/>
                  </a:lnTo>
                  <a:lnTo>
                    <a:pt x="60" y="151"/>
                  </a:lnTo>
                  <a:lnTo>
                    <a:pt x="47" y="17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15" name="Freeform 515">
              <a:extLst>
                <a:ext uri="{FF2B5EF4-FFF2-40B4-BE49-F238E27FC236}">
                  <a16:creationId xmlns:a16="http://schemas.microsoft.com/office/drawing/2014/main" id="{A5B6EBA6-8E28-6C1B-17CC-51BFCCEA1A6B}"/>
                </a:ext>
              </a:extLst>
            </p:cNvPr>
            <p:cNvSpPr>
              <a:spLocks/>
            </p:cNvSpPr>
            <p:nvPr/>
          </p:nvSpPr>
          <p:spPr bwMode="auto">
            <a:xfrm>
              <a:off x="2957" y="2561"/>
              <a:ext cx="186" cy="202"/>
            </a:xfrm>
            <a:custGeom>
              <a:avLst/>
              <a:gdLst>
                <a:gd name="T0" fmla="*/ 47 w 559"/>
                <a:gd name="T1" fmla="*/ 566 h 606"/>
                <a:gd name="T2" fmla="*/ 154 w 559"/>
                <a:gd name="T3" fmla="*/ 480 h 606"/>
                <a:gd name="T4" fmla="*/ 244 w 559"/>
                <a:gd name="T5" fmla="*/ 380 h 606"/>
                <a:gd name="T6" fmla="*/ 266 w 559"/>
                <a:gd name="T7" fmla="*/ 263 h 606"/>
                <a:gd name="T8" fmla="*/ 226 w 559"/>
                <a:gd name="T9" fmla="*/ 170 h 606"/>
                <a:gd name="T10" fmla="*/ 217 w 559"/>
                <a:gd name="T11" fmla="*/ 123 h 606"/>
                <a:gd name="T12" fmla="*/ 224 w 559"/>
                <a:gd name="T13" fmla="*/ 73 h 606"/>
                <a:gd name="T14" fmla="*/ 241 w 559"/>
                <a:gd name="T15" fmla="*/ 23 h 606"/>
                <a:gd name="T16" fmla="*/ 241 w 559"/>
                <a:gd name="T17" fmla="*/ 23 h 606"/>
                <a:gd name="T18" fmla="*/ 233 w 559"/>
                <a:gd name="T19" fmla="*/ 67 h 606"/>
                <a:gd name="T20" fmla="*/ 238 w 559"/>
                <a:gd name="T21" fmla="*/ 113 h 606"/>
                <a:gd name="T22" fmla="*/ 246 w 559"/>
                <a:gd name="T23" fmla="*/ 154 h 606"/>
                <a:gd name="T24" fmla="*/ 264 w 559"/>
                <a:gd name="T25" fmla="*/ 190 h 606"/>
                <a:gd name="T26" fmla="*/ 281 w 559"/>
                <a:gd name="T27" fmla="*/ 219 h 606"/>
                <a:gd name="T28" fmla="*/ 293 w 559"/>
                <a:gd name="T29" fmla="*/ 249 h 606"/>
                <a:gd name="T30" fmla="*/ 297 w 559"/>
                <a:gd name="T31" fmla="*/ 286 h 606"/>
                <a:gd name="T32" fmla="*/ 303 w 559"/>
                <a:gd name="T33" fmla="*/ 276 h 606"/>
                <a:gd name="T34" fmla="*/ 337 w 559"/>
                <a:gd name="T35" fmla="*/ 227 h 606"/>
                <a:gd name="T36" fmla="*/ 377 w 559"/>
                <a:gd name="T37" fmla="*/ 179 h 606"/>
                <a:gd name="T38" fmla="*/ 420 w 559"/>
                <a:gd name="T39" fmla="*/ 137 h 606"/>
                <a:gd name="T40" fmla="*/ 464 w 559"/>
                <a:gd name="T41" fmla="*/ 113 h 606"/>
                <a:gd name="T42" fmla="*/ 497 w 559"/>
                <a:gd name="T43" fmla="*/ 100 h 606"/>
                <a:gd name="T44" fmla="*/ 530 w 559"/>
                <a:gd name="T45" fmla="*/ 87 h 606"/>
                <a:gd name="T46" fmla="*/ 554 w 559"/>
                <a:gd name="T47" fmla="*/ 63 h 606"/>
                <a:gd name="T48" fmla="*/ 557 w 559"/>
                <a:gd name="T49" fmla="*/ 63 h 606"/>
                <a:gd name="T50" fmla="*/ 537 w 559"/>
                <a:gd name="T51" fmla="*/ 93 h 606"/>
                <a:gd name="T52" fmla="*/ 460 w 559"/>
                <a:gd name="T53" fmla="*/ 140 h 606"/>
                <a:gd name="T54" fmla="*/ 380 w 559"/>
                <a:gd name="T55" fmla="*/ 204 h 606"/>
                <a:gd name="T56" fmla="*/ 347 w 559"/>
                <a:gd name="T57" fmla="*/ 259 h 606"/>
                <a:gd name="T58" fmla="*/ 323 w 559"/>
                <a:gd name="T59" fmla="*/ 313 h 606"/>
                <a:gd name="T60" fmla="*/ 273 w 559"/>
                <a:gd name="T61" fmla="*/ 383 h 606"/>
                <a:gd name="T62" fmla="*/ 210 w 559"/>
                <a:gd name="T63" fmla="*/ 450 h 606"/>
                <a:gd name="T64" fmla="*/ 151 w 559"/>
                <a:gd name="T65" fmla="*/ 509 h 606"/>
                <a:gd name="T66" fmla="*/ 91 w 559"/>
                <a:gd name="T67" fmla="*/ 569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9" h="606">
                  <a:moveTo>
                    <a:pt x="0" y="606"/>
                  </a:moveTo>
                  <a:lnTo>
                    <a:pt x="47" y="566"/>
                  </a:lnTo>
                  <a:lnTo>
                    <a:pt x="101" y="523"/>
                  </a:lnTo>
                  <a:lnTo>
                    <a:pt x="154" y="480"/>
                  </a:lnTo>
                  <a:lnTo>
                    <a:pt x="204" y="432"/>
                  </a:lnTo>
                  <a:lnTo>
                    <a:pt x="244" y="380"/>
                  </a:lnTo>
                  <a:lnTo>
                    <a:pt x="266" y="326"/>
                  </a:lnTo>
                  <a:lnTo>
                    <a:pt x="266" y="263"/>
                  </a:lnTo>
                  <a:lnTo>
                    <a:pt x="238" y="194"/>
                  </a:lnTo>
                  <a:lnTo>
                    <a:pt x="226" y="170"/>
                  </a:lnTo>
                  <a:lnTo>
                    <a:pt x="221" y="147"/>
                  </a:lnTo>
                  <a:lnTo>
                    <a:pt x="217" y="123"/>
                  </a:lnTo>
                  <a:lnTo>
                    <a:pt x="221" y="97"/>
                  </a:lnTo>
                  <a:lnTo>
                    <a:pt x="224" y="73"/>
                  </a:lnTo>
                  <a:lnTo>
                    <a:pt x="230" y="47"/>
                  </a:lnTo>
                  <a:lnTo>
                    <a:pt x="241" y="23"/>
                  </a:lnTo>
                  <a:lnTo>
                    <a:pt x="250" y="0"/>
                  </a:lnTo>
                  <a:lnTo>
                    <a:pt x="241" y="23"/>
                  </a:lnTo>
                  <a:lnTo>
                    <a:pt x="238" y="47"/>
                  </a:lnTo>
                  <a:lnTo>
                    <a:pt x="233" y="67"/>
                  </a:lnTo>
                  <a:lnTo>
                    <a:pt x="233" y="90"/>
                  </a:lnTo>
                  <a:lnTo>
                    <a:pt x="238" y="113"/>
                  </a:lnTo>
                  <a:lnTo>
                    <a:pt x="241" y="134"/>
                  </a:lnTo>
                  <a:lnTo>
                    <a:pt x="246" y="154"/>
                  </a:lnTo>
                  <a:lnTo>
                    <a:pt x="258" y="174"/>
                  </a:lnTo>
                  <a:lnTo>
                    <a:pt x="264" y="190"/>
                  </a:lnTo>
                  <a:lnTo>
                    <a:pt x="273" y="204"/>
                  </a:lnTo>
                  <a:lnTo>
                    <a:pt x="281" y="219"/>
                  </a:lnTo>
                  <a:lnTo>
                    <a:pt x="290" y="233"/>
                  </a:lnTo>
                  <a:lnTo>
                    <a:pt x="293" y="249"/>
                  </a:lnTo>
                  <a:lnTo>
                    <a:pt x="297" y="266"/>
                  </a:lnTo>
                  <a:lnTo>
                    <a:pt x="297" y="286"/>
                  </a:lnTo>
                  <a:lnTo>
                    <a:pt x="290" y="303"/>
                  </a:lnTo>
                  <a:lnTo>
                    <a:pt x="303" y="276"/>
                  </a:lnTo>
                  <a:lnTo>
                    <a:pt x="321" y="249"/>
                  </a:lnTo>
                  <a:lnTo>
                    <a:pt x="337" y="227"/>
                  </a:lnTo>
                  <a:lnTo>
                    <a:pt x="353" y="199"/>
                  </a:lnTo>
                  <a:lnTo>
                    <a:pt x="377" y="179"/>
                  </a:lnTo>
                  <a:lnTo>
                    <a:pt x="397" y="156"/>
                  </a:lnTo>
                  <a:lnTo>
                    <a:pt x="420" y="137"/>
                  </a:lnTo>
                  <a:lnTo>
                    <a:pt x="447" y="120"/>
                  </a:lnTo>
                  <a:lnTo>
                    <a:pt x="464" y="113"/>
                  </a:lnTo>
                  <a:lnTo>
                    <a:pt x="480" y="107"/>
                  </a:lnTo>
                  <a:lnTo>
                    <a:pt x="497" y="100"/>
                  </a:lnTo>
                  <a:lnTo>
                    <a:pt x="514" y="97"/>
                  </a:lnTo>
                  <a:lnTo>
                    <a:pt x="530" y="87"/>
                  </a:lnTo>
                  <a:lnTo>
                    <a:pt x="543" y="77"/>
                  </a:lnTo>
                  <a:lnTo>
                    <a:pt x="554" y="63"/>
                  </a:lnTo>
                  <a:lnTo>
                    <a:pt x="559" y="43"/>
                  </a:lnTo>
                  <a:lnTo>
                    <a:pt x="557" y="63"/>
                  </a:lnTo>
                  <a:lnTo>
                    <a:pt x="546" y="80"/>
                  </a:lnTo>
                  <a:lnTo>
                    <a:pt x="537" y="93"/>
                  </a:lnTo>
                  <a:lnTo>
                    <a:pt x="523" y="103"/>
                  </a:lnTo>
                  <a:lnTo>
                    <a:pt x="460" y="140"/>
                  </a:lnTo>
                  <a:lnTo>
                    <a:pt x="413" y="174"/>
                  </a:lnTo>
                  <a:lnTo>
                    <a:pt x="380" y="204"/>
                  </a:lnTo>
                  <a:lnTo>
                    <a:pt x="360" y="233"/>
                  </a:lnTo>
                  <a:lnTo>
                    <a:pt x="347" y="259"/>
                  </a:lnTo>
                  <a:lnTo>
                    <a:pt x="333" y="286"/>
                  </a:lnTo>
                  <a:lnTo>
                    <a:pt x="323" y="313"/>
                  </a:lnTo>
                  <a:lnTo>
                    <a:pt x="303" y="343"/>
                  </a:lnTo>
                  <a:lnTo>
                    <a:pt x="273" y="383"/>
                  </a:lnTo>
                  <a:lnTo>
                    <a:pt x="241" y="416"/>
                  </a:lnTo>
                  <a:lnTo>
                    <a:pt x="210" y="450"/>
                  </a:lnTo>
                  <a:lnTo>
                    <a:pt x="181" y="480"/>
                  </a:lnTo>
                  <a:lnTo>
                    <a:pt x="151" y="509"/>
                  </a:lnTo>
                  <a:lnTo>
                    <a:pt x="121" y="539"/>
                  </a:lnTo>
                  <a:lnTo>
                    <a:pt x="91" y="569"/>
                  </a:lnTo>
                  <a:lnTo>
                    <a:pt x="64" y="59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16" name="Freeform 516">
              <a:extLst>
                <a:ext uri="{FF2B5EF4-FFF2-40B4-BE49-F238E27FC236}">
                  <a16:creationId xmlns:a16="http://schemas.microsoft.com/office/drawing/2014/main" id="{730B0152-A6A9-CD8D-D074-6804F25D4455}"/>
                </a:ext>
              </a:extLst>
            </p:cNvPr>
            <p:cNvSpPr>
              <a:spLocks/>
            </p:cNvSpPr>
            <p:nvPr/>
          </p:nvSpPr>
          <p:spPr bwMode="auto">
            <a:xfrm>
              <a:off x="2856" y="2814"/>
              <a:ext cx="65" cy="21"/>
            </a:xfrm>
            <a:custGeom>
              <a:avLst/>
              <a:gdLst>
                <a:gd name="T0" fmla="*/ 0 w 196"/>
                <a:gd name="T1" fmla="*/ 23 h 62"/>
                <a:gd name="T2" fmla="*/ 24 w 196"/>
                <a:gd name="T3" fmla="*/ 26 h 62"/>
                <a:gd name="T4" fmla="*/ 47 w 196"/>
                <a:gd name="T5" fmla="*/ 30 h 62"/>
                <a:gd name="T6" fmla="*/ 71 w 196"/>
                <a:gd name="T7" fmla="*/ 35 h 62"/>
                <a:gd name="T8" fmla="*/ 93 w 196"/>
                <a:gd name="T9" fmla="*/ 43 h 62"/>
                <a:gd name="T10" fmla="*/ 116 w 196"/>
                <a:gd name="T11" fmla="*/ 49 h 62"/>
                <a:gd name="T12" fmla="*/ 141 w 196"/>
                <a:gd name="T13" fmla="*/ 55 h 62"/>
                <a:gd name="T14" fmla="*/ 164 w 196"/>
                <a:gd name="T15" fmla="*/ 60 h 62"/>
                <a:gd name="T16" fmla="*/ 186 w 196"/>
                <a:gd name="T17" fmla="*/ 62 h 62"/>
                <a:gd name="T18" fmla="*/ 186 w 196"/>
                <a:gd name="T19" fmla="*/ 55 h 62"/>
                <a:gd name="T20" fmla="*/ 190 w 196"/>
                <a:gd name="T21" fmla="*/ 45 h 62"/>
                <a:gd name="T22" fmla="*/ 196 w 196"/>
                <a:gd name="T23" fmla="*/ 35 h 62"/>
                <a:gd name="T24" fmla="*/ 193 w 196"/>
                <a:gd name="T25" fmla="*/ 30 h 62"/>
                <a:gd name="T26" fmla="*/ 183 w 196"/>
                <a:gd name="T27" fmla="*/ 30 h 62"/>
                <a:gd name="T28" fmla="*/ 166 w 196"/>
                <a:gd name="T29" fmla="*/ 26 h 62"/>
                <a:gd name="T30" fmla="*/ 150 w 196"/>
                <a:gd name="T31" fmla="*/ 20 h 62"/>
                <a:gd name="T32" fmla="*/ 133 w 196"/>
                <a:gd name="T33" fmla="*/ 16 h 62"/>
                <a:gd name="T34" fmla="*/ 113 w 196"/>
                <a:gd name="T35" fmla="*/ 10 h 62"/>
                <a:gd name="T36" fmla="*/ 96 w 196"/>
                <a:gd name="T37" fmla="*/ 6 h 62"/>
                <a:gd name="T38" fmla="*/ 77 w 196"/>
                <a:gd name="T39" fmla="*/ 3 h 62"/>
                <a:gd name="T40" fmla="*/ 57 w 196"/>
                <a:gd name="T4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6" h="62">
                  <a:moveTo>
                    <a:pt x="0" y="23"/>
                  </a:moveTo>
                  <a:lnTo>
                    <a:pt x="24" y="26"/>
                  </a:lnTo>
                  <a:lnTo>
                    <a:pt x="47" y="30"/>
                  </a:lnTo>
                  <a:lnTo>
                    <a:pt x="71" y="35"/>
                  </a:lnTo>
                  <a:lnTo>
                    <a:pt x="93" y="43"/>
                  </a:lnTo>
                  <a:lnTo>
                    <a:pt x="116" y="49"/>
                  </a:lnTo>
                  <a:lnTo>
                    <a:pt x="141" y="55"/>
                  </a:lnTo>
                  <a:lnTo>
                    <a:pt x="164" y="60"/>
                  </a:lnTo>
                  <a:lnTo>
                    <a:pt x="186" y="62"/>
                  </a:lnTo>
                  <a:lnTo>
                    <a:pt x="186" y="55"/>
                  </a:lnTo>
                  <a:lnTo>
                    <a:pt x="190" y="45"/>
                  </a:lnTo>
                  <a:lnTo>
                    <a:pt x="196" y="35"/>
                  </a:lnTo>
                  <a:lnTo>
                    <a:pt x="193" y="30"/>
                  </a:lnTo>
                  <a:lnTo>
                    <a:pt x="183" y="30"/>
                  </a:lnTo>
                  <a:lnTo>
                    <a:pt x="166" y="26"/>
                  </a:lnTo>
                  <a:lnTo>
                    <a:pt x="150" y="20"/>
                  </a:lnTo>
                  <a:lnTo>
                    <a:pt x="133" y="16"/>
                  </a:lnTo>
                  <a:lnTo>
                    <a:pt x="113" y="10"/>
                  </a:lnTo>
                  <a:lnTo>
                    <a:pt x="96" y="6"/>
                  </a:lnTo>
                  <a:lnTo>
                    <a:pt x="77" y="3"/>
                  </a:lnTo>
                  <a:lnTo>
                    <a:pt x="57"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17" name="Freeform 517">
              <a:extLst>
                <a:ext uri="{FF2B5EF4-FFF2-40B4-BE49-F238E27FC236}">
                  <a16:creationId xmlns:a16="http://schemas.microsoft.com/office/drawing/2014/main" id="{FD39EDAF-EE9C-2B88-EEC3-201C8C9128BE}"/>
                </a:ext>
              </a:extLst>
            </p:cNvPr>
            <p:cNvSpPr>
              <a:spLocks/>
            </p:cNvSpPr>
            <p:nvPr/>
          </p:nvSpPr>
          <p:spPr bwMode="auto">
            <a:xfrm>
              <a:off x="3056" y="2695"/>
              <a:ext cx="68" cy="56"/>
            </a:xfrm>
            <a:custGeom>
              <a:avLst/>
              <a:gdLst>
                <a:gd name="T0" fmla="*/ 0 w 203"/>
                <a:gd name="T1" fmla="*/ 167 h 167"/>
                <a:gd name="T2" fmla="*/ 26 w 203"/>
                <a:gd name="T3" fmla="*/ 154 h 167"/>
                <a:gd name="T4" fmla="*/ 53 w 203"/>
                <a:gd name="T5" fmla="*/ 137 h 167"/>
                <a:gd name="T6" fmla="*/ 80 w 203"/>
                <a:gd name="T7" fmla="*/ 117 h 167"/>
                <a:gd name="T8" fmla="*/ 103 w 203"/>
                <a:gd name="T9" fmla="*/ 97 h 167"/>
                <a:gd name="T10" fmla="*/ 127 w 203"/>
                <a:gd name="T11" fmla="*/ 74 h 167"/>
                <a:gd name="T12" fmla="*/ 147 w 203"/>
                <a:gd name="T13" fmla="*/ 54 h 167"/>
                <a:gd name="T14" fmla="*/ 167 w 203"/>
                <a:gd name="T15" fmla="*/ 27 h 167"/>
                <a:gd name="T16" fmla="*/ 183 w 203"/>
                <a:gd name="T17" fmla="*/ 3 h 167"/>
                <a:gd name="T18" fmla="*/ 186 w 203"/>
                <a:gd name="T19" fmla="*/ 0 h 167"/>
                <a:gd name="T20" fmla="*/ 189 w 203"/>
                <a:gd name="T21" fmla="*/ 0 h 167"/>
                <a:gd name="T22" fmla="*/ 189 w 203"/>
                <a:gd name="T23" fmla="*/ 3 h 167"/>
                <a:gd name="T24" fmla="*/ 197 w 203"/>
                <a:gd name="T25" fmla="*/ 7 h 167"/>
                <a:gd name="T26" fmla="*/ 200 w 203"/>
                <a:gd name="T27" fmla="*/ 10 h 167"/>
                <a:gd name="T28" fmla="*/ 203 w 203"/>
                <a:gd name="T29" fmla="*/ 17 h 167"/>
                <a:gd name="T30" fmla="*/ 189 w 203"/>
                <a:gd name="T31" fmla="*/ 37 h 167"/>
                <a:gd name="T32" fmla="*/ 173 w 203"/>
                <a:gd name="T33" fmla="*/ 57 h 167"/>
                <a:gd name="T34" fmla="*/ 160 w 203"/>
                <a:gd name="T35" fmla="*/ 77 h 167"/>
                <a:gd name="T36" fmla="*/ 147 w 203"/>
                <a:gd name="T37" fmla="*/ 94 h 167"/>
                <a:gd name="T38" fmla="*/ 133 w 203"/>
                <a:gd name="T39" fmla="*/ 110 h 167"/>
                <a:gd name="T40" fmla="*/ 120 w 203"/>
                <a:gd name="T41" fmla="*/ 127 h 167"/>
                <a:gd name="T42" fmla="*/ 106 w 203"/>
                <a:gd name="T43" fmla="*/ 144 h 167"/>
                <a:gd name="T44" fmla="*/ 90 w 203"/>
                <a:gd name="T45"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167">
                  <a:moveTo>
                    <a:pt x="0" y="167"/>
                  </a:moveTo>
                  <a:lnTo>
                    <a:pt x="26" y="154"/>
                  </a:lnTo>
                  <a:lnTo>
                    <a:pt x="53" y="137"/>
                  </a:lnTo>
                  <a:lnTo>
                    <a:pt x="80" y="117"/>
                  </a:lnTo>
                  <a:lnTo>
                    <a:pt x="103" y="97"/>
                  </a:lnTo>
                  <a:lnTo>
                    <a:pt x="127" y="74"/>
                  </a:lnTo>
                  <a:lnTo>
                    <a:pt x="147" y="54"/>
                  </a:lnTo>
                  <a:lnTo>
                    <a:pt x="167" y="27"/>
                  </a:lnTo>
                  <a:lnTo>
                    <a:pt x="183" y="3"/>
                  </a:lnTo>
                  <a:lnTo>
                    <a:pt x="186" y="0"/>
                  </a:lnTo>
                  <a:lnTo>
                    <a:pt x="189" y="0"/>
                  </a:lnTo>
                  <a:lnTo>
                    <a:pt x="189" y="3"/>
                  </a:lnTo>
                  <a:lnTo>
                    <a:pt x="197" y="7"/>
                  </a:lnTo>
                  <a:lnTo>
                    <a:pt x="200" y="10"/>
                  </a:lnTo>
                  <a:lnTo>
                    <a:pt x="203" y="17"/>
                  </a:lnTo>
                  <a:lnTo>
                    <a:pt x="189" y="37"/>
                  </a:lnTo>
                  <a:lnTo>
                    <a:pt x="173" y="57"/>
                  </a:lnTo>
                  <a:lnTo>
                    <a:pt x="160" y="77"/>
                  </a:lnTo>
                  <a:lnTo>
                    <a:pt x="147" y="94"/>
                  </a:lnTo>
                  <a:lnTo>
                    <a:pt x="133" y="110"/>
                  </a:lnTo>
                  <a:lnTo>
                    <a:pt x="120" y="127"/>
                  </a:lnTo>
                  <a:lnTo>
                    <a:pt x="106" y="144"/>
                  </a:lnTo>
                  <a:lnTo>
                    <a:pt x="90" y="16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18" name="Freeform 518">
              <a:extLst>
                <a:ext uri="{FF2B5EF4-FFF2-40B4-BE49-F238E27FC236}">
                  <a16:creationId xmlns:a16="http://schemas.microsoft.com/office/drawing/2014/main" id="{0B938733-9B88-6CAF-1221-9062F58D914B}"/>
                </a:ext>
              </a:extLst>
            </p:cNvPr>
            <p:cNvSpPr>
              <a:spLocks/>
            </p:cNvSpPr>
            <p:nvPr/>
          </p:nvSpPr>
          <p:spPr bwMode="auto">
            <a:xfrm>
              <a:off x="2976" y="2763"/>
              <a:ext cx="147" cy="212"/>
            </a:xfrm>
            <a:custGeom>
              <a:avLst/>
              <a:gdLst>
                <a:gd name="T0" fmla="*/ 169 w 440"/>
                <a:gd name="T1" fmla="*/ 39 h 636"/>
                <a:gd name="T2" fmla="*/ 201 w 440"/>
                <a:gd name="T3" fmla="*/ 79 h 636"/>
                <a:gd name="T4" fmla="*/ 216 w 440"/>
                <a:gd name="T5" fmla="*/ 122 h 636"/>
                <a:gd name="T6" fmla="*/ 216 w 440"/>
                <a:gd name="T7" fmla="*/ 166 h 636"/>
                <a:gd name="T8" fmla="*/ 196 w 440"/>
                <a:gd name="T9" fmla="*/ 209 h 636"/>
                <a:gd name="T10" fmla="*/ 164 w 440"/>
                <a:gd name="T11" fmla="*/ 246 h 636"/>
                <a:gd name="T12" fmla="*/ 124 w 440"/>
                <a:gd name="T13" fmla="*/ 276 h 636"/>
                <a:gd name="T14" fmla="*/ 90 w 440"/>
                <a:gd name="T15" fmla="*/ 308 h 636"/>
                <a:gd name="T16" fmla="*/ 64 w 440"/>
                <a:gd name="T17" fmla="*/ 365 h 636"/>
                <a:gd name="T18" fmla="*/ 50 w 440"/>
                <a:gd name="T19" fmla="*/ 442 h 636"/>
                <a:gd name="T20" fmla="*/ 44 w 440"/>
                <a:gd name="T21" fmla="*/ 522 h 636"/>
                <a:gd name="T22" fmla="*/ 20 w 440"/>
                <a:gd name="T23" fmla="*/ 599 h 636"/>
                <a:gd name="T24" fmla="*/ 13 w 440"/>
                <a:gd name="T25" fmla="*/ 619 h 636"/>
                <a:gd name="T26" fmla="*/ 40 w 440"/>
                <a:gd name="T27" fmla="*/ 585 h 636"/>
                <a:gd name="T28" fmla="*/ 60 w 440"/>
                <a:gd name="T29" fmla="*/ 548 h 636"/>
                <a:gd name="T30" fmla="*/ 67 w 440"/>
                <a:gd name="T31" fmla="*/ 509 h 636"/>
                <a:gd name="T32" fmla="*/ 70 w 440"/>
                <a:gd name="T33" fmla="*/ 492 h 636"/>
                <a:gd name="T34" fmla="*/ 90 w 440"/>
                <a:gd name="T35" fmla="*/ 509 h 636"/>
                <a:gd name="T36" fmla="*/ 124 w 440"/>
                <a:gd name="T37" fmla="*/ 526 h 636"/>
                <a:gd name="T38" fmla="*/ 160 w 440"/>
                <a:gd name="T39" fmla="*/ 539 h 636"/>
                <a:gd name="T40" fmla="*/ 153 w 440"/>
                <a:gd name="T41" fmla="*/ 532 h 636"/>
                <a:gd name="T42" fmla="*/ 110 w 440"/>
                <a:gd name="T43" fmla="*/ 496 h 636"/>
                <a:gd name="T44" fmla="*/ 84 w 440"/>
                <a:gd name="T45" fmla="*/ 429 h 636"/>
                <a:gd name="T46" fmla="*/ 97 w 440"/>
                <a:gd name="T47" fmla="*/ 355 h 636"/>
                <a:gd name="T48" fmla="*/ 147 w 440"/>
                <a:gd name="T49" fmla="*/ 290 h 636"/>
                <a:gd name="T50" fmla="*/ 206 w 440"/>
                <a:gd name="T51" fmla="*/ 229 h 636"/>
                <a:gd name="T52" fmla="*/ 230 w 440"/>
                <a:gd name="T53" fmla="*/ 216 h 636"/>
                <a:gd name="T54" fmla="*/ 263 w 440"/>
                <a:gd name="T55" fmla="*/ 256 h 636"/>
                <a:gd name="T56" fmla="*/ 326 w 440"/>
                <a:gd name="T57" fmla="*/ 303 h 636"/>
                <a:gd name="T58" fmla="*/ 403 w 440"/>
                <a:gd name="T59" fmla="*/ 332 h 636"/>
                <a:gd name="T60" fmla="*/ 423 w 440"/>
                <a:gd name="T61" fmla="*/ 332 h 636"/>
                <a:gd name="T62" fmla="*/ 367 w 440"/>
                <a:gd name="T63" fmla="*/ 306 h 636"/>
                <a:gd name="T64" fmla="*/ 306 w 440"/>
                <a:gd name="T65" fmla="*/ 266 h 636"/>
                <a:gd name="T66" fmla="*/ 263 w 440"/>
                <a:gd name="T67" fmla="*/ 216 h 636"/>
                <a:gd name="T68" fmla="*/ 256 w 440"/>
                <a:gd name="T69" fmla="*/ 173 h 636"/>
                <a:gd name="T70" fmla="*/ 250 w 440"/>
                <a:gd name="T71" fmla="*/ 132 h 636"/>
                <a:gd name="T72" fmla="*/ 240 w 440"/>
                <a:gd name="T73" fmla="*/ 89 h 636"/>
                <a:gd name="T74" fmla="*/ 223 w 440"/>
                <a:gd name="T75" fmla="*/ 52 h 636"/>
                <a:gd name="T76" fmla="*/ 201 w 440"/>
                <a:gd name="T77" fmla="*/ 27 h 636"/>
                <a:gd name="T78" fmla="*/ 186 w 440"/>
                <a:gd name="T79" fmla="*/ 7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0" h="636">
                  <a:moveTo>
                    <a:pt x="149" y="23"/>
                  </a:moveTo>
                  <a:lnTo>
                    <a:pt x="169" y="39"/>
                  </a:lnTo>
                  <a:lnTo>
                    <a:pt x="186" y="56"/>
                  </a:lnTo>
                  <a:lnTo>
                    <a:pt x="201" y="79"/>
                  </a:lnTo>
                  <a:lnTo>
                    <a:pt x="209" y="99"/>
                  </a:lnTo>
                  <a:lnTo>
                    <a:pt x="216" y="122"/>
                  </a:lnTo>
                  <a:lnTo>
                    <a:pt x="220" y="146"/>
                  </a:lnTo>
                  <a:lnTo>
                    <a:pt x="216" y="166"/>
                  </a:lnTo>
                  <a:lnTo>
                    <a:pt x="209" y="189"/>
                  </a:lnTo>
                  <a:lnTo>
                    <a:pt x="196" y="209"/>
                  </a:lnTo>
                  <a:lnTo>
                    <a:pt x="184" y="229"/>
                  </a:lnTo>
                  <a:lnTo>
                    <a:pt x="164" y="246"/>
                  </a:lnTo>
                  <a:lnTo>
                    <a:pt x="144" y="259"/>
                  </a:lnTo>
                  <a:lnTo>
                    <a:pt x="124" y="276"/>
                  </a:lnTo>
                  <a:lnTo>
                    <a:pt x="107" y="292"/>
                  </a:lnTo>
                  <a:lnTo>
                    <a:pt x="90" y="308"/>
                  </a:lnTo>
                  <a:lnTo>
                    <a:pt x="77" y="329"/>
                  </a:lnTo>
                  <a:lnTo>
                    <a:pt x="64" y="365"/>
                  </a:lnTo>
                  <a:lnTo>
                    <a:pt x="57" y="402"/>
                  </a:lnTo>
                  <a:lnTo>
                    <a:pt x="50" y="442"/>
                  </a:lnTo>
                  <a:lnTo>
                    <a:pt x="47" y="482"/>
                  </a:lnTo>
                  <a:lnTo>
                    <a:pt x="44" y="522"/>
                  </a:lnTo>
                  <a:lnTo>
                    <a:pt x="34" y="562"/>
                  </a:lnTo>
                  <a:lnTo>
                    <a:pt x="20" y="599"/>
                  </a:lnTo>
                  <a:lnTo>
                    <a:pt x="0" y="636"/>
                  </a:lnTo>
                  <a:lnTo>
                    <a:pt x="13" y="619"/>
                  </a:lnTo>
                  <a:lnTo>
                    <a:pt x="27" y="603"/>
                  </a:lnTo>
                  <a:lnTo>
                    <a:pt x="40" y="585"/>
                  </a:lnTo>
                  <a:lnTo>
                    <a:pt x="54" y="565"/>
                  </a:lnTo>
                  <a:lnTo>
                    <a:pt x="60" y="548"/>
                  </a:lnTo>
                  <a:lnTo>
                    <a:pt x="67" y="528"/>
                  </a:lnTo>
                  <a:lnTo>
                    <a:pt x="67" y="509"/>
                  </a:lnTo>
                  <a:lnTo>
                    <a:pt x="64" y="486"/>
                  </a:lnTo>
                  <a:lnTo>
                    <a:pt x="70" y="492"/>
                  </a:lnTo>
                  <a:lnTo>
                    <a:pt x="77" y="502"/>
                  </a:lnTo>
                  <a:lnTo>
                    <a:pt x="90" y="509"/>
                  </a:lnTo>
                  <a:lnTo>
                    <a:pt x="107" y="519"/>
                  </a:lnTo>
                  <a:lnTo>
                    <a:pt x="124" y="526"/>
                  </a:lnTo>
                  <a:lnTo>
                    <a:pt x="144" y="532"/>
                  </a:lnTo>
                  <a:lnTo>
                    <a:pt x="160" y="539"/>
                  </a:lnTo>
                  <a:lnTo>
                    <a:pt x="176" y="542"/>
                  </a:lnTo>
                  <a:lnTo>
                    <a:pt x="153" y="532"/>
                  </a:lnTo>
                  <a:lnTo>
                    <a:pt x="133" y="516"/>
                  </a:lnTo>
                  <a:lnTo>
                    <a:pt x="110" y="496"/>
                  </a:lnTo>
                  <a:lnTo>
                    <a:pt x="97" y="472"/>
                  </a:lnTo>
                  <a:lnTo>
                    <a:pt x="84" y="429"/>
                  </a:lnTo>
                  <a:lnTo>
                    <a:pt x="87" y="392"/>
                  </a:lnTo>
                  <a:lnTo>
                    <a:pt x="97" y="355"/>
                  </a:lnTo>
                  <a:lnTo>
                    <a:pt x="120" y="323"/>
                  </a:lnTo>
                  <a:lnTo>
                    <a:pt x="147" y="290"/>
                  </a:lnTo>
                  <a:lnTo>
                    <a:pt x="173" y="259"/>
                  </a:lnTo>
                  <a:lnTo>
                    <a:pt x="206" y="229"/>
                  </a:lnTo>
                  <a:lnTo>
                    <a:pt x="233" y="199"/>
                  </a:lnTo>
                  <a:lnTo>
                    <a:pt x="230" y="216"/>
                  </a:lnTo>
                  <a:lnTo>
                    <a:pt x="243" y="236"/>
                  </a:lnTo>
                  <a:lnTo>
                    <a:pt x="263" y="256"/>
                  </a:lnTo>
                  <a:lnTo>
                    <a:pt x="293" y="280"/>
                  </a:lnTo>
                  <a:lnTo>
                    <a:pt x="326" y="303"/>
                  </a:lnTo>
                  <a:lnTo>
                    <a:pt x="367" y="320"/>
                  </a:lnTo>
                  <a:lnTo>
                    <a:pt x="403" y="332"/>
                  </a:lnTo>
                  <a:lnTo>
                    <a:pt x="440" y="335"/>
                  </a:lnTo>
                  <a:lnTo>
                    <a:pt x="423" y="332"/>
                  </a:lnTo>
                  <a:lnTo>
                    <a:pt x="397" y="323"/>
                  </a:lnTo>
                  <a:lnTo>
                    <a:pt x="367" y="306"/>
                  </a:lnTo>
                  <a:lnTo>
                    <a:pt x="336" y="286"/>
                  </a:lnTo>
                  <a:lnTo>
                    <a:pt x="306" y="266"/>
                  </a:lnTo>
                  <a:lnTo>
                    <a:pt x="283" y="239"/>
                  </a:lnTo>
                  <a:lnTo>
                    <a:pt x="263" y="216"/>
                  </a:lnTo>
                  <a:lnTo>
                    <a:pt x="256" y="193"/>
                  </a:lnTo>
                  <a:lnTo>
                    <a:pt x="256" y="173"/>
                  </a:lnTo>
                  <a:lnTo>
                    <a:pt x="253" y="153"/>
                  </a:lnTo>
                  <a:lnTo>
                    <a:pt x="250" y="132"/>
                  </a:lnTo>
                  <a:lnTo>
                    <a:pt x="246" y="109"/>
                  </a:lnTo>
                  <a:lnTo>
                    <a:pt x="240" y="89"/>
                  </a:lnTo>
                  <a:lnTo>
                    <a:pt x="233" y="70"/>
                  </a:lnTo>
                  <a:lnTo>
                    <a:pt x="223" y="52"/>
                  </a:lnTo>
                  <a:lnTo>
                    <a:pt x="209" y="36"/>
                  </a:lnTo>
                  <a:lnTo>
                    <a:pt x="201" y="27"/>
                  </a:lnTo>
                  <a:lnTo>
                    <a:pt x="193" y="13"/>
                  </a:lnTo>
                  <a:lnTo>
                    <a:pt x="186" y="7"/>
                  </a:lnTo>
                  <a:lnTo>
                    <a:pt x="173"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19" name="Freeform 519">
              <a:extLst>
                <a:ext uri="{FF2B5EF4-FFF2-40B4-BE49-F238E27FC236}">
                  <a16:creationId xmlns:a16="http://schemas.microsoft.com/office/drawing/2014/main" id="{D25FA3B6-AD8B-D09D-6AEF-09A1DC7C0290}"/>
                </a:ext>
              </a:extLst>
            </p:cNvPr>
            <p:cNvSpPr>
              <a:spLocks/>
            </p:cNvSpPr>
            <p:nvPr/>
          </p:nvSpPr>
          <p:spPr bwMode="auto">
            <a:xfrm>
              <a:off x="3317" y="2560"/>
              <a:ext cx="143" cy="187"/>
            </a:xfrm>
            <a:custGeom>
              <a:avLst/>
              <a:gdLst>
                <a:gd name="T0" fmla="*/ 29 w 429"/>
                <a:gd name="T1" fmla="*/ 555 h 562"/>
                <a:gd name="T2" fmla="*/ 43 w 429"/>
                <a:gd name="T3" fmla="*/ 515 h 562"/>
                <a:gd name="T4" fmla="*/ 63 w 429"/>
                <a:gd name="T5" fmla="*/ 479 h 562"/>
                <a:gd name="T6" fmla="*/ 90 w 429"/>
                <a:gd name="T7" fmla="*/ 445 h 562"/>
                <a:gd name="T8" fmla="*/ 116 w 429"/>
                <a:gd name="T9" fmla="*/ 415 h 562"/>
                <a:gd name="T10" fmla="*/ 146 w 429"/>
                <a:gd name="T11" fmla="*/ 385 h 562"/>
                <a:gd name="T12" fmla="*/ 180 w 429"/>
                <a:gd name="T13" fmla="*/ 356 h 562"/>
                <a:gd name="T14" fmla="*/ 210 w 429"/>
                <a:gd name="T15" fmla="*/ 326 h 562"/>
                <a:gd name="T16" fmla="*/ 242 w 429"/>
                <a:gd name="T17" fmla="*/ 293 h 562"/>
                <a:gd name="T18" fmla="*/ 260 w 429"/>
                <a:gd name="T19" fmla="*/ 276 h 562"/>
                <a:gd name="T20" fmla="*/ 277 w 429"/>
                <a:gd name="T21" fmla="*/ 259 h 562"/>
                <a:gd name="T22" fmla="*/ 293 w 429"/>
                <a:gd name="T23" fmla="*/ 242 h 562"/>
                <a:gd name="T24" fmla="*/ 309 w 429"/>
                <a:gd name="T25" fmla="*/ 226 h 562"/>
                <a:gd name="T26" fmla="*/ 326 w 429"/>
                <a:gd name="T27" fmla="*/ 212 h 562"/>
                <a:gd name="T28" fmla="*/ 339 w 429"/>
                <a:gd name="T29" fmla="*/ 199 h 562"/>
                <a:gd name="T30" fmla="*/ 356 w 429"/>
                <a:gd name="T31" fmla="*/ 186 h 562"/>
                <a:gd name="T32" fmla="*/ 369 w 429"/>
                <a:gd name="T33" fmla="*/ 172 h 562"/>
                <a:gd name="T34" fmla="*/ 382 w 429"/>
                <a:gd name="T35" fmla="*/ 156 h 562"/>
                <a:gd name="T36" fmla="*/ 396 w 429"/>
                <a:gd name="T37" fmla="*/ 136 h 562"/>
                <a:gd name="T38" fmla="*/ 406 w 429"/>
                <a:gd name="T39" fmla="*/ 115 h 562"/>
                <a:gd name="T40" fmla="*/ 416 w 429"/>
                <a:gd name="T41" fmla="*/ 92 h 562"/>
                <a:gd name="T42" fmla="*/ 423 w 429"/>
                <a:gd name="T43" fmla="*/ 72 h 562"/>
                <a:gd name="T44" fmla="*/ 426 w 429"/>
                <a:gd name="T45" fmla="*/ 50 h 562"/>
                <a:gd name="T46" fmla="*/ 429 w 429"/>
                <a:gd name="T47" fmla="*/ 30 h 562"/>
                <a:gd name="T48" fmla="*/ 429 w 429"/>
                <a:gd name="T49" fmla="*/ 6 h 562"/>
                <a:gd name="T50" fmla="*/ 429 w 429"/>
                <a:gd name="T51" fmla="*/ 33 h 562"/>
                <a:gd name="T52" fmla="*/ 423 w 429"/>
                <a:gd name="T53" fmla="*/ 63 h 562"/>
                <a:gd name="T54" fmla="*/ 412 w 429"/>
                <a:gd name="T55" fmla="*/ 89 h 562"/>
                <a:gd name="T56" fmla="*/ 399 w 429"/>
                <a:gd name="T57" fmla="*/ 112 h 562"/>
                <a:gd name="T58" fmla="*/ 379 w 429"/>
                <a:gd name="T59" fmla="*/ 136 h 562"/>
                <a:gd name="T60" fmla="*/ 359 w 429"/>
                <a:gd name="T61" fmla="*/ 159 h 562"/>
                <a:gd name="T62" fmla="*/ 333 w 429"/>
                <a:gd name="T63" fmla="*/ 176 h 562"/>
                <a:gd name="T64" fmla="*/ 306 w 429"/>
                <a:gd name="T65" fmla="*/ 189 h 562"/>
                <a:gd name="T66" fmla="*/ 319 w 429"/>
                <a:gd name="T67" fmla="*/ 176 h 562"/>
                <a:gd name="T68" fmla="*/ 322 w 429"/>
                <a:gd name="T69" fmla="*/ 152 h 562"/>
                <a:gd name="T70" fmla="*/ 319 w 429"/>
                <a:gd name="T71" fmla="*/ 123 h 562"/>
                <a:gd name="T72" fmla="*/ 306 w 429"/>
                <a:gd name="T73" fmla="*/ 89 h 562"/>
                <a:gd name="T74" fmla="*/ 282 w 429"/>
                <a:gd name="T75" fmla="*/ 55 h 562"/>
                <a:gd name="T76" fmla="*/ 257 w 429"/>
                <a:gd name="T77" fmla="*/ 30 h 562"/>
                <a:gd name="T78" fmla="*/ 223 w 429"/>
                <a:gd name="T79" fmla="*/ 10 h 562"/>
                <a:gd name="T80" fmla="*/ 186 w 429"/>
                <a:gd name="T81" fmla="*/ 0 h 562"/>
                <a:gd name="T82" fmla="*/ 216 w 429"/>
                <a:gd name="T83" fmla="*/ 20 h 562"/>
                <a:gd name="T84" fmla="*/ 237 w 429"/>
                <a:gd name="T85" fmla="*/ 30 h 562"/>
                <a:gd name="T86" fmla="*/ 257 w 429"/>
                <a:gd name="T87" fmla="*/ 46 h 562"/>
                <a:gd name="T88" fmla="*/ 270 w 429"/>
                <a:gd name="T89" fmla="*/ 63 h 562"/>
                <a:gd name="T90" fmla="*/ 280 w 429"/>
                <a:gd name="T91" fmla="*/ 86 h 562"/>
                <a:gd name="T92" fmla="*/ 286 w 429"/>
                <a:gd name="T93" fmla="*/ 109 h 562"/>
                <a:gd name="T94" fmla="*/ 290 w 429"/>
                <a:gd name="T95" fmla="*/ 129 h 562"/>
                <a:gd name="T96" fmla="*/ 290 w 429"/>
                <a:gd name="T97" fmla="*/ 152 h 562"/>
                <a:gd name="T98" fmla="*/ 282 w 429"/>
                <a:gd name="T99" fmla="*/ 176 h 562"/>
                <a:gd name="T100" fmla="*/ 260 w 429"/>
                <a:gd name="T101" fmla="*/ 222 h 562"/>
                <a:gd name="T102" fmla="*/ 233 w 429"/>
                <a:gd name="T103" fmla="*/ 262 h 562"/>
                <a:gd name="T104" fmla="*/ 203 w 429"/>
                <a:gd name="T105" fmla="*/ 303 h 562"/>
                <a:gd name="T106" fmla="*/ 173 w 429"/>
                <a:gd name="T107" fmla="*/ 336 h 562"/>
                <a:gd name="T108" fmla="*/ 136 w 429"/>
                <a:gd name="T109" fmla="*/ 372 h 562"/>
                <a:gd name="T110" fmla="*/ 100 w 429"/>
                <a:gd name="T111" fmla="*/ 405 h 562"/>
                <a:gd name="T112" fmla="*/ 66 w 429"/>
                <a:gd name="T113" fmla="*/ 442 h 562"/>
                <a:gd name="T114" fmla="*/ 29 w 429"/>
                <a:gd name="T115" fmla="*/ 479 h 562"/>
                <a:gd name="T116" fmla="*/ 17 w 429"/>
                <a:gd name="T117" fmla="*/ 495 h 562"/>
                <a:gd name="T118" fmla="*/ 9 w 429"/>
                <a:gd name="T119" fmla="*/ 515 h 562"/>
                <a:gd name="T120" fmla="*/ 4 w 429"/>
                <a:gd name="T121" fmla="*/ 539 h 562"/>
                <a:gd name="T122" fmla="*/ 0 w 429"/>
                <a:gd name="T123"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9" h="562">
                  <a:moveTo>
                    <a:pt x="29" y="555"/>
                  </a:moveTo>
                  <a:lnTo>
                    <a:pt x="43" y="515"/>
                  </a:lnTo>
                  <a:lnTo>
                    <a:pt x="63" y="479"/>
                  </a:lnTo>
                  <a:lnTo>
                    <a:pt x="90" y="445"/>
                  </a:lnTo>
                  <a:lnTo>
                    <a:pt x="116" y="415"/>
                  </a:lnTo>
                  <a:lnTo>
                    <a:pt x="146" y="385"/>
                  </a:lnTo>
                  <a:lnTo>
                    <a:pt x="180" y="356"/>
                  </a:lnTo>
                  <a:lnTo>
                    <a:pt x="210" y="326"/>
                  </a:lnTo>
                  <a:lnTo>
                    <a:pt x="242" y="293"/>
                  </a:lnTo>
                  <a:lnTo>
                    <a:pt x="260" y="276"/>
                  </a:lnTo>
                  <a:lnTo>
                    <a:pt x="277" y="259"/>
                  </a:lnTo>
                  <a:lnTo>
                    <a:pt x="293" y="242"/>
                  </a:lnTo>
                  <a:lnTo>
                    <a:pt x="309" y="226"/>
                  </a:lnTo>
                  <a:lnTo>
                    <a:pt x="326" y="212"/>
                  </a:lnTo>
                  <a:lnTo>
                    <a:pt x="339" y="199"/>
                  </a:lnTo>
                  <a:lnTo>
                    <a:pt x="356" y="186"/>
                  </a:lnTo>
                  <a:lnTo>
                    <a:pt x="369" y="172"/>
                  </a:lnTo>
                  <a:lnTo>
                    <a:pt x="382" y="156"/>
                  </a:lnTo>
                  <a:lnTo>
                    <a:pt x="396" y="136"/>
                  </a:lnTo>
                  <a:lnTo>
                    <a:pt x="406" y="115"/>
                  </a:lnTo>
                  <a:lnTo>
                    <a:pt x="416" y="92"/>
                  </a:lnTo>
                  <a:lnTo>
                    <a:pt x="423" y="72"/>
                  </a:lnTo>
                  <a:lnTo>
                    <a:pt x="426" y="50"/>
                  </a:lnTo>
                  <a:lnTo>
                    <a:pt x="429" y="30"/>
                  </a:lnTo>
                  <a:lnTo>
                    <a:pt x="429" y="6"/>
                  </a:lnTo>
                  <a:lnTo>
                    <a:pt x="429" y="33"/>
                  </a:lnTo>
                  <a:lnTo>
                    <a:pt x="423" y="63"/>
                  </a:lnTo>
                  <a:lnTo>
                    <a:pt x="412" y="89"/>
                  </a:lnTo>
                  <a:lnTo>
                    <a:pt x="399" y="112"/>
                  </a:lnTo>
                  <a:lnTo>
                    <a:pt x="379" y="136"/>
                  </a:lnTo>
                  <a:lnTo>
                    <a:pt x="359" y="159"/>
                  </a:lnTo>
                  <a:lnTo>
                    <a:pt x="333" y="176"/>
                  </a:lnTo>
                  <a:lnTo>
                    <a:pt x="306" y="189"/>
                  </a:lnTo>
                  <a:lnTo>
                    <a:pt x="319" y="176"/>
                  </a:lnTo>
                  <a:lnTo>
                    <a:pt x="322" y="152"/>
                  </a:lnTo>
                  <a:lnTo>
                    <a:pt x="319" y="123"/>
                  </a:lnTo>
                  <a:lnTo>
                    <a:pt x="306" y="89"/>
                  </a:lnTo>
                  <a:lnTo>
                    <a:pt x="282" y="55"/>
                  </a:lnTo>
                  <a:lnTo>
                    <a:pt x="257" y="30"/>
                  </a:lnTo>
                  <a:lnTo>
                    <a:pt x="223" y="10"/>
                  </a:lnTo>
                  <a:lnTo>
                    <a:pt x="186" y="0"/>
                  </a:lnTo>
                  <a:lnTo>
                    <a:pt x="216" y="20"/>
                  </a:lnTo>
                  <a:lnTo>
                    <a:pt x="237" y="30"/>
                  </a:lnTo>
                  <a:lnTo>
                    <a:pt x="257" y="46"/>
                  </a:lnTo>
                  <a:lnTo>
                    <a:pt x="270" y="63"/>
                  </a:lnTo>
                  <a:lnTo>
                    <a:pt x="280" y="86"/>
                  </a:lnTo>
                  <a:lnTo>
                    <a:pt x="286" y="109"/>
                  </a:lnTo>
                  <a:lnTo>
                    <a:pt x="290" y="129"/>
                  </a:lnTo>
                  <a:lnTo>
                    <a:pt x="290" y="152"/>
                  </a:lnTo>
                  <a:lnTo>
                    <a:pt x="282" y="176"/>
                  </a:lnTo>
                  <a:lnTo>
                    <a:pt x="260" y="222"/>
                  </a:lnTo>
                  <a:lnTo>
                    <a:pt x="233" y="262"/>
                  </a:lnTo>
                  <a:lnTo>
                    <a:pt x="203" y="303"/>
                  </a:lnTo>
                  <a:lnTo>
                    <a:pt x="173" y="336"/>
                  </a:lnTo>
                  <a:lnTo>
                    <a:pt x="136" y="372"/>
                  </a:lnTo>
                  <a:lnTo>
                    <a:pt x="100" y="405"/>
                  </a:lnTo>
                  <a:lnTo>
                    <a:pt x="66" y="442"/>
                  </a:lnTo>
                  <a:lnTo>
                    <a:pt x="29" y="479"/>
                  </a:lnTo>
                  <a:lnTo>
                    <a:pt x="17" y="495"/>
                  </a:lnTo>
                  <a:lnTo>
                    <a:pt x="9" y="515"/>
                  </a:lnTo>
                  <a:lnTo>
                    <a:pt x="4" y="539"/>
                  </a:lnTo>
                  <a:lnTo>
                    <a:pt x="0" y="56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20" name="Freeform 520">
              <a:extLst>
                <a:ext uri="{FF2B5EF4-FFF2-40B4-BE49-F238E27FC236}">
                  <a16:creationId xmlns:a16="http://schemas.microsoft.com/office/drawing/2014/main" id="{B3BA4E92-58EC-5316-1963-4CD978F6F558}"/>
                </a:ext>
              </a:extLst>
            </p:cNvPr>
            <p:cNvSpPr>
              <a:spLocks/>
            </p:cNvSpPr>
            <p:nvPr/>
          </p:nvSpPr>
          <p:spPr bwMode="auto">
            <a:xfrm>
              <a:off x="3501" y="2686"/>
              <a:ext cx="162" cy="94"/>
            </a:xfrm>
            <a:custGeom>
              <a:avLst/>
              <a:gdLst>
                <a:gd name="T0" fmla="*/ 0 w 485"/>
                <a:gd name="T1" fmla="*/ 16 h 280"/>
                <a:gd name="T2" fmla="*/ 57 w 485"/>
                <a:gd name="T3" fmla="*/ 33 h 280"/>
                <a:gd name="T4" fmla="*/ 113 w 485"/>
                <a:gd name="T5" fmla="*/ 53 h 280"/>
                <a:gd name="T6" fmla="*/ 164 w 485"/>
                <a:gd name="T7" fmla="*/ 80 h 280"/>
                <a:gd name="T8" fmla="*/ 213 w 485"/>
                <a:gd name="T9" fmla="*/ 110 h 280"/>
                <a:gd name="T10" fmla="*/ 259 w 485"/>
                <a:gd name="T11" fmla="*/ 146 h 280"/>
                <a:gd name="T12" fmla="*/ 303 w 485"/>
                <a:gd name="T13" fmla="*/ 186 h 280"/>
                <a:gd name="T14" fmla="*/ 346 w 485"/>
                <a:gd name="T15" fmla="*/ 227 h 280"/>
                <a:gd name="T16" fmla="*/ 383 w 485"/>
                <a:gd name="T17" fmla="*/ 273 h 280"/>
                <a:gd name="T18" fmla="*/ 386 w 485"/>
                <a:gd name="T19" fmla="*/ 273 h 280"/>
                <a:gd name="T20" fmla="*/ 390 w 485"/>
                <a:gd name="T21" fmla="*/ 267 h 280"/>
                <a:gd name="T22" fmla="*/ 390 w 485"/>
                <a:gd name="T23" fmla="*/ 260 h 280"/>
                <a:gd name="T24" fmla="*/ 386 w 485"/>
                <a:gd name="T25" fmla="*/ 253 h 280"/>
                <a:gd name="T26" fmla="*/ 366 w 485"/>
                <a:gd name="T27" fmla="*/ 230 h 280"/>
                <a:gd name="T28" fmla="*/ 350 w 485"/>
                <a:gd name="T29" fmla="*/ 207 h 280"/>
                <a:gd name="T30" fmla="*/ 329 w 485"/>
                <a:gd name="T31" fmla="*/ 186 h 280"/>
                <a:gd name="T32" fmla="*/ 313 w 485"/>
                <a:gd name="T33" fmla="*/ 160 h 280"/>
                <a:gd name="T34" fmla="*/ 303 w 485"/>
                <a:gd name="T35" fmla="*/ 146 h 280"/>
                <a:gd name="T36" fmla="*/ 289 w 485"/>
                <a:gd name="T37" fmla="*/ 133 h 280"/>
                <a:gd name="T38" fmla="*/ 276 w 485"/>
                <a:gd name="T39" fmla="*/ 123 h 280"/>
                <a:gd name="T40" fmla="*/ 259 w 485"/>
                <a:gd name="T41" fmla="*/ 113 h 280"/>
                <a:gd name="T42" fmla="*/ 286 w 485"/>
                <a:gd name="T43" fmla="*/ 126 h 280"/>
                <a:gd name="T44" fmla="*/ 316 w 485"/>
                <a:gd name="T45" fmla="*/ 136 h 280"/>
                <a:gd name="T46" fmla="*/ 339 w 485"/>
                <a:gd name="T47" fmla="*/ 150 h 280"/>
                <a:gd name="T48" fmla="*/ 366 w 485"/>
                <a:gd name="T49" fmla="*/ 160 h 280"/>
                <a:gd name="T50" fmla="*/ 386 w 485"/>
                <a:gd name="T51" fmla="*/ 176 h 280"/>
                <a:gd name="T52" fmla="*/ 410 w 485"/>
                <a:gd name="T53" fmla="*/ 190 h 280"/>
                <a:gd name="T54" fmla="*/ 426 w 485"/>
                <a:gd name="T55" fmla="*/ 210 h 280"/>
                <a:gd name="T56" fmla="*/ 443 w 485"/>
                <a:gd name="T57" fmla="*/ 230 h 280"/>
                <a:gd name="T58" fmla="*/ 453 w 485"/>
                <a:gd name="T59" fmla="*/ 240 h 280"/>
                <a:gd name="T60" fmla="*/ 465 w 485"/>
                <a:gd name="T61" fmla="*/ 253 h 280"/>
                <a:gd name="T62" fmla="*/ 476 w 485"/>
                <a:gd name="T63" fmla="*/ 269 h 280"/>
                <a:gd name="T64" fmla="*/ 485 w 485"/>
                <a:gd name="T65" fmla="*/ 280 h 280"/>
                <a:gd name="T66" fmla="*/ 485 w 485"/>
                <a:gd name="T67" fmla="*/ 277 h 280"/>
                <a:gd name="T68" fmla="*/ 485 w 485"/>
                <a:gd name="T69" fmla="*/ 273 h 280"/>
                <a:gd name="T70" fmla="*/ 473 w 485"/>
                <a:gd name="T71" fmla="*/ 249 h 280"/>
                <a:gd name="T72" fmla="*/ 453 w 485"/>
                <a:gd name="T73" fmla="*/ 223 h 280"/>
                <a:gd name="T74" fmla="*/ 430 w 485"/>
                <a:gd name="T75" fmla="*/ 196 h 280"/>
                <a:gd name="T76" fmla="*/ 403 w 485"/>
                <a:gd name="T77" fmla="*/ 170 h 280"/>
                <a:gd name="T78" fmla="*/ 376 w 485"/>
                <a:gd name="T79" fmla="*/ 146 h 280"/>
                <a:gd name="T80" fmla="*/ 343 w 485"/>
                <a:gd name="T81" fmla="*/ 123 h 280"/>
                <a:gd name="T82" fmla="*/ 306 w 485"/>
                <a:gd name="T83" fmla="*/ 104 h 280"/>
                <a:gd name="T84" fmla="*/ 269 w 485"/>
                <a:gd name="T85" fmla="*/ 90 h 280"/>
                <a:gd name="T86" fmla="*/ 244 w 485"/>
                <a:gd name="T87" fmla="*/ 80 h 280"/>
                <a:gd name="T88" fmla="*/ 213 w 485"/>
                <a:gd name="T89" fmla="*/ 67 h 280"/>
                <a:gd name="T90" fmla="*/ 184 w 485"/>
                <a:gd name="T91" fmla="*/ 53 h 280"/>
                <a:gd name="T92" fmla="*/ 150 w 485"/>
                <a:gd name="T93" fmla="*/ 41 h 280"/>
                <a:gd name="T94" fmla="*/ 117 w 485"/>
                <a:gd name="T95" fmla="*/ 24 h 280"/>
                <a:gd name="T96" fmla="*/ 87 w 485"/>
                <a:gd name="T97" fmla="*/ 13 h 280"/>
                <a:gd name="T98" fmla="*/ 57 w 485"/>
                <a:gd name="T99" fmla="*/ 4 h 280"/>
                <a:gd name="T100" fmla="*/ 30 w 485"/>
                <a:gd name="T101"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5" h="280">
                  <a:moveTo>
                    <a:pt x="0" y="16"/>
                  </a:moveTo>
                  <a:lnTo>
                    <a:pt x="57" y="33"/>
                  </a:lnTo>
                  <a:lnTo>
                    <a:pt x="113" y="53"/>
                  </a:lnTo>
                  <a:lnTo>
                    <a:pt x="164" y="80"/>
                  </a:lnTo>
                  <a:lnTo>
                    <a:pt x="213" y="110"/>
                  </a:lnTo>
                  <a:lnTo>
                    <a:pt x="259" y="146"/>
                  </a:lnTo>
                  <a:lnTo>
                    <a:pt x="303" y="186"/>
                  </a:lnTo>
                  <a:lnTo>
                    <a:pt x="346" y="227"/>
                  </a:lnTo>
                  <a:lnTo>
                    <a:pt x="383" y="273"/>
                  </a:lnTo>
                  <a:lnTo>
                    <a:pt x="386" y="273"/>
                  </a:lnTo>
                  <a:lnTo>
                    <a:pt x="390" y="267"/>
                  </a:lnTo>
                  <a:lnTo>
                    <a:pt x="390" y="260"/>
                  </a:lnTo>
                  <a:lnTo>
                    <a:pt x="386" y="253"/>
                  </a:lnTo>
                  <a:lnTo>
                    <a:pt x="366" y="230"/>
                  </a:lnTo>
                  <a:lnTo>
                    <a:pt x="350" y="207"/>
                  </a:lnTo>
                  <a:lnTo>
                    <a:pt x="329" y="186"/>
                  </a:lnTo>
                  <a:lnTo>
                    <a:pt x="313" y="160"/>
                  </a:lnTo>
                  <a:lnTo>
                    <a:pt x="303" y="146"/>
                  </a:lnTo>
                  <a:lnTo>
                    <a:pt x="289" y="133"/>
                  </a:lnTo>
                  <a:lnTo>
                    <a:pt x="276" y="123"/>
                  </a:lnTo>
                  <a:lnTo>
                    <a:pt x="259" y="113"/>
                  </a:lnTo>
                  <a:lnTo>
                    <a:pt x="286" y="126"/>
                  </a:lnTo>
                  <a:lnTo>
                    <a:pt x="316" y="136"/>
                  </a:lnTo>
                  <a:lnTo>
                    <a:pt x="339" y="150"/>
                  </a:lnTo>
                  <a:lnTo>
                    <a:pt x="366" y="160"/>
                  </a:lnTo>
                  <a:lnTo>
                    <a:pt x="386" y="176"/>
                  </a:lnTo>
                  <a:lnTo>
                    <a:pt x="410" y="190"/>
                  </a:lnTo>
                  <a:lnTo>
                    <a:pt x="426" y="210"/>
                  </a:lnTo>
                  <a:lnTo>
                    <a:pt x="443" y="230"/>
                  </a:lnTo>
                  <a:lnTo>
                    <a:pt x="453" y="240"/>
                  </a:lnTo>
                  <a:lnTo>
                    <a:pt x="465" y="253"/>
                  </a:lnTo>
                  <a:lnTo>
                    <a:pt x="476" y="269"/>
                  </a:lnTo>
                  <a:lnTo>
                    <a:pt x="485" y="280"/>
                  </a:lnTo>
                  <a:lnTo>
                    <a:pt x="485" y="277"/>
                  </a:lnTo>
                  <a:lnTo>
                    <a:pt x="485" y="273"/>
                  </a:lnTo>
                  <a:lnTo>
                    <a:pt x="473" y="249"/>
                  </a:lnTo>
                  <a:lnTo>
                    <a:pt x="453" y="223"/>
                  </a:lnTo>
                  <a:lnTo>
                    <a:pt x="430" y="196"/>
                  </a:lnTo>
                  <a:lnTo>
                    <a:pt x="403" y="170"/>
                  </a:lnTo>
                  <a:lnTo>
                    <a:pt x="376" y="146"/>
                  </a:lnTo>
                  <a:lnTo>
                    <a:pt x="343" y="123"/>
                  </a:lnTo>
                  <a:lnTo>
                    <a:pt x="306" y="104"/>
                  </a:lnTo>
                  <a:lnTo>
                    <a:pt x="269" y="90"/>
                  </a:lnTo>
                  <a:lnTo>
                    <a:pt x="244" y="80"/>
                  </a:lnTo>
                  <a:lnTo>
                    <a:pt x="213" y="67"/>
                  </a:lnTo>
                  <a:lnTo>
                    <a:pt x="184" y="53"/>
                  </a:lnTo>
                  <a:lnTo>
                    <a:pt x="150" y="41"/>
                  </a:lnTo>
                  <a:lnTo>
                    <a:pt x="117" y="24"/>
                  </a:lnTo>
                  <a:lnTo>
                    <a:pt x="87" y="13"/>
                  </a:lnTo>
                  <a:lnTo>
                    <a:pt x="57" y="4"/>
                  </a:lnTo>
                  <a:lnTo>
                    <a:pt x="3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21" name="Freeform 521">
              <a:extLst>
                <a:ext uri="{FF2B5EF4-FFF2-40B4-BE49-F238E27FC236}">
                  <a16:creationId xmlns:a16="http://schemas.microsoft.com/office/drawing/2014/main" id="{254C897F-9380-6B8A-28EB-44556A6CA0A4}"/>
                </a:ext>
              </a:extLst>
            </p:cNvPr>
            <p:cNvSpPr>
              <a:spLocks/>
            </p:cNvSpPr>
            <p:nvPr/>
          </p:nvSpPr>
          <p:spPr bwMode="auto">
            <a:xfrm>
              <a:off x="3673" y="2574"/>
              <a:ext cx="64" cy="56"/>
            </a:xfrm>
            <a:custGeom>
              <a:avLst/>
              <a:gdLst>
                <a:gd name="T0" fmla="*/ 0 w 192"/>
                <a:gd name="T1" fmla="*/ 164 h 169"/>
                <a:gd name="T2" fmla="*/ 20 w 192"/>
                <a:gd name="T3" fmla="*/ 144 h 169"/>
                <a:gd name="T4" fmla="*/ 42 w 192"/>
                <a:gd name="T5" fmla="*/ 124 h 169"/>
                <a:gd name="T6" fmla="*/ 62 w 192"/>
                <a:gd name="T7" fmla="*/ 104 h 169"/>
                <a:gd name="T8" fmla="*/ 82 w 192"/>
                <a:gd name="T9" fmla="*/ 83 h 169"/>
                <a:gd name="T10" fmla="*/ 102 w 192"/>
                <a:gd name="T11" fmla="*/ 63 h 169"/>
                <a:gd name="T12" fmla="*/ 122 w 192"/>
                <a:gd name="T13" fmla="*/ 43 h 169"/>
                <a:gd name="T14" fmla="*/ 145 w 192"/>
                <a:gd name="T15" fmla="*/ 23 h 169"/>
                <a:gd name="T16" fmla="*/ 165 w 192"/>
                <a:gd name="T17" fmla="*/ 3 h 169"/>
                <a:gd name="T18" fmla="*/ 176 w 192"/>
                <a:gd name="T19" fmla="*/ 0 h 169"/>
                <a:gd name="T20" fmla="*/ 182 w 192"/>
                <a:gd name="T21" fmla="*/ 7 h 169"/>
                <a:gd name="T22" fmla="*/ 186 w 192"/>
                <a:gd name="T23" fmla="*/ 17 h 169"/>
                <a:gd name="T24" fmla="*/ 192 w 192"/>
                <a:gd name="T25" fmla="*/ 20 h 169"/>
                <a:gd name="T26" fmla="*/ 172 w 192"/>
                <a:gd name="T27" fmla="*/ 33 h 169"/>
                <a:gd name="T28" fmla="*/ 152 w 192"/>
                <a:gd name="T29" fmla="*/ 50 h 169"/>
                <a:gd name="T30" fmla="*/ 135 w 192"/>
                <a:gd name="T31" fmla="*/ 67 h 169"/>
                <a:gd name="T32" fmla="*/ 122 w 192"/>
                <a:gd name="T33" fmla="*/ 87 h 169"/>
                <a:gd name="T34" fmla="*/ 105 w 192"/>
                <a:gd name="T35" fmla="*/ 107 h 169"/>
                <a:gd name="T36" fmla="*/ 92 w 192"/>
                <a:gd name="T37" fmla="*/ 130 h 169"/>
                <a:gd name="T38" fmla="*/ 75 w 192"/>
                <a:gd name="T39" fmla="*/ 150 h 169"/>
                <a:gd name="T40" fmla="*/ 62 w 192"/>
                <a:gd name="T41"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169">
                  <a:moveTo>
                    <a:pt x="0" y="164"/>
                  </a:moveTo>
                  <a:lnTo>
                    <a:pt x="20" y="144"/>
                  </a:lnTo>
                  <a:lnTo>
                    <a:pt x="42" y="124"/>
                  </a:lnTo>
                  <a:lnTo>
                    <a:pt x="62" y="104"/>
                  </a:lnTo>
                  <a:lnTo>
                    <a:pt x="82" y="83"/>
                  </a:lnTo>
                  <a:lnTo>
                    <a:pt x="102" y="63"/>
                  </a:lnTo>
                  <a:lnTo>
                    <a:pt x="122" y="43"/>
                  </a:lnTo>
                  <a:lnTo>
                    <a:pt x="145" y="23"/>
                  </a:lnTo>
                  <a:lnTo>
                    <a:pt x="165" y="3"/>
                  </a:lnTo>
                  <a:lnTo>
                    <a:pt x="176" y="0"/>
                  </a:lnTo>
                  <a:lnTo>
                    <a:pt x="182" y="7"/>
                  </a:lnTo>
                  <a:lnTo>
                    <a:pt x="186" y="17"/>
                  </a:lnTo>
                  <a:lnTo>
                    <a:pt x="192" y="20"/>
                  </a:lnTo>
                  <a:lnTo>
                    <a:pt x="172" y="33"/>
                  </a:lnTo>
                  <a:lnTo>
                    <a:pt x="152" y="50"/>
                  </a:lnTo>
                  <a:lnTo>
                    <a:pt x="135" y="67"/>
                  </a:lnTo>
                  <a:lnTo>
                    <a:pt x="122" y="87"/>
                  </a:lnTo>
                  <a:lnTo>
                    <a:pt x="105" y="107"/>
                  </a:lnTo>
                  <a:lnTo>
                    <a:pt x="92" y="130"/>
                  </a:lnTo>
                  <a:lnTo>
                    <a:pt x="75" y="150"/>
                  </a:lnTo>
                  <a:lnTo>
                    <a:pt x="62" y="16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22" name="Freeform 522">
              <a:extLst>
                <a:ext uri="{FF2B5EF4-FFF2-40B4-BE49-F238E27FC236}">
                  <a16:creationId xmlns:a16="http://schemas.microsoft.com/office/drawing/2014/main" id="{5C672D74-F248-14F4-AC39-F3969079DE16}"/>
                </a:ext>
              </a:extLst>
            </p:cNvPr>
            <p:cNvSpPr>
              <a:spLocks/>
            </p:cNvSpPr>
            <p:nvPr/>
          </p:nvSpPr>
          <p:spPr bwMode="auto">
            <a:xfrm>
              <a:off x="3941" y="2556"/>
              <a:ext cx="66" cy="56"/>
            </a:xfrm>
            <a:custGeom>
              <a:avLst/>
              <a:gdLst>
                <a:gd name="T0" fmla="*/ 0 w 196"/>
                <a:gd name="T1" fmla="*/ 144 h 168"/>
                <a:gd name="T2" fmla="*/ 26 w 196"/>
                <a:gd name="T3" fmla="*/ 131 h 168"/>
                <a:gd name="T4" fmla="*/ 50 w 196"/>
                <a:gd name="T5" fmla="*/ 117 h 168"/>
                <a:gd name="T6" fmla="*/ 70 w 196"/>
                <a:gd name="T7" fmla="*/ 101 h 168"/>
                <a:gd name="T8" fmla="*/ 89 w 196"/>
                <a:gd name="T9" fmla="*/ 81 h 168"/>
                <a:gd name="T10" fmla="*/ 109 w 196"/>
                <a:gd name="T11" fmla="*/ 61 h 168"/>
                <a:gd name="T12" fmla="*/ 129 w 196"/>
                <a:gd name="T13" fmla="*/ 41 h 168"/>
                <a:gd name="T14" fmla="*/ 145 w 196"/>
                <a:gd name="T15" fmla="*/ 21 h 168"/>
                <a:gd name="T16" fmla="*/ 166 w 196"/>
                <a:gd name="T17" fmla="*/ 4 h 168"/>
                <a:gd name="T18" fmla="*/ 176 w 196"/>
                <a:gd name="T19" fmla="*/ 0 h 168"/>
                <a:gd name="T20" fmla="*/ 182 w 196"/>
                <a:gd name="T21" fmla="*/ 8 h 168"/>
                <a:gd name="T22" fmla="*/ 189 w 196"/>
                <a:gd name="T23" fmla="*/ 14 h 168"/>
                <a:gd name="T24" fmla="*/ 196 w 196"/>
                <a:gd name="T25" fmla="*/ 17 h 168"/>
                <a:gd name="T26" fmla="*/ 182 w 196"/>
                <a:gd name="T27" fmla="*/ 37 h 168"/>
                <a:gd name="T28" fmla="*/ 166 w 196"/>
                <a:gd name="T29" fmla="*/ 57 h 168"/>
                <a:gd name="T30" fmla="*/ 149 w 196"/>
                <a:gd name="T31" fmla="*/ 77 h 168"/>
                <a:gd name="T32" fmla="*/ 129 w 196"/>
                <a:gd name="T33" fmla="*/ 94 h 168"/>
                <a:gd name="T34" fmla="*/ 112 w 196"/>
                <a:gd name="T35" fmla="*/ 114 h 168"/>
                <a:gd name="T36" fmla="*/ 93 w 196"/>
                <a:gd name="T37" fmla="*/ 131 h 168"/>
                <a:gd name="T38" fmla="*/ 76 w 196"/>
                <a:gd name="T39" fmla="*/ 148 h 168"/>
                <a:gd name="T40" fmla="*/ 60 w 196"/>
                <a:gd name="T41"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6" h="168">
                  <a:moveTo>
                    <a:pt x="0" y="144"/>
                  </a:moveTo>
                  <a:lnTo>
                    <a:pt x="26" y="131"/>
                  </a:lnTo>
                  <a:lnTo>
                    <a:pt x="50" y="117"/>
                  </a:lnTo>
                  <a:lnTo>
                    <a:pt x="70" y="101"/>
                  </a:lnTo>
                  <a:lnTo>
                    <a:pt x="89" y="81"/>
                  </a:lnTo>
                  <a:lnTo>
                    <a:pt x="109" y="61"/>
                  </a:lnTo>
                  <a:lnTo>
                    <a:pt x="129" y="41"/>
                  </a:lnTo>
                  <a:lnTo>
                    <a:pt x="145" y="21"/>
                  </a:lnTo>
                  <a:lnTo>
                    <a:pt x="166" y="4"/>
                  </a:lnTo>
                  <a:lnTo>
                    <a:pt x="176" y="0"/>
                  </a:lnTo>
                  <a:lnTo>
                    <a:pt x="182" y="8"/>
                  </a:lnTo>
                  <a:lnTo>
                    <a:pt x="189" y="14"/>
                  </a:lnTo>
                  <a:lnTo>
                    <a:pt x="196" y="17"/>
                  </a:lnTo>
                  <a:lnTo>
                    <a:pt x="182" y="37"/>
                  </a:lnTo>
                  <a:lnTo>
                    <a:pt x="166" y="57"/>
                  </a:lnTo>
                  <a:lnTo>
                    <a:pt x="149" y="77"/>
                  </a:lnTo>
                  <a:lnTo>
                    <a:pt x="129" y="94"/>
                  </a:lnTo>
                  <a:lnTo>
                    <a:pt x="112" y="114"/>
                  </a:lnTo>
                  <a:lnTo>
                    <a:pt x="93" y="131"/>
                  </a:lnTo>
                  <a:lnTo>
                    <a:pt x="76" y="148"/>
                  </a:lnTo>
                  <a:lnTo>
                    <a:pt x="60" y="16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23" name="Freeform 523">
              <a:extLst>
                <a:ext uri="{FF2B5EF4-FFF2-40B4-BE49-F238E27FC236}">
                  <a16:creationId xmlns:a16="http://schemas.microsoft.com/office/drawing/2014/main" id="{D52E27BB-7B05-5A34-D164-93BBE96C9D42}"/>
                </a:ext>
              </a:extLst>
            </p:cNvPr>
            <p:cNvSpPr>
              <a:spLocks/>
            </p:cNvSpPr>
            <p:nvPr/>
          </p:nvSpPr>
          <p:spPr bwMode="auto">
            <a:xfrm>
              <a:off x="4095" y="2506"/>
              <a:ext cx="137" cy="113"/>
            </a:xfrm>
            <a:custGeom>
              <a:avLst/>
              <a:gdLst>
                <a:gd name="T0" fmla="*/ 0 w 412"/>
                <a:gd name="T1" fmla="*/ 337 h 337"/>
                <a:gd name="T2" fmla="*/ 13 w 412"/>
                <a:gd name="T3" fmla="*/ 330 h 337"/>
                <a:gd name="T4" fmla="*/ 25 w 412"/>
                <a:gd name="T5" fmla="*/ 323 h 337"/>
                <a:gd name="T6" fmla="*/ 36 w 412"/>
                <a:gd name="T7" fmla="*/ 313 h 337"/>
                <a:gd name="T8" fmla="*/ 49 w 412"/>
                <a:gd name="T9" fmla="*/ 308 h 337"/>
                <a:gd name="T10" fmla="*/ 92 w 412"/>
                <a:gd name="T11" fmla="*/ 268 h 337"/>
                <a:gd name="T12" fmla="*/ 135 w 412"/>
                <a:gd name="T13" fmla="*/ 221 h 337"/>
                <a:gd name="T14" fmla="*/ 172 w 412"/>
                <a:gd name="T15" fmla="*/ 174 h 337"/>
                <a:gd name="T16" fmla="*/ 212 w 412"/>
                <a:gd name="T17" fmla="*/ 127 h 337"/>
                <a:gd name="T18" fmla="*/ 256 w 412"/>
                <a:gd name="T19" fmla="*/ 84 h 337"/>
                <a:gd name="T20" fmla="*/ 298 w 412"/>
                <a:gd name="T21" fmla="*/ 47 h 337"/>
                <a:gd name="T22" fmla="*/ 353 w 412"/>
                <a:gd name="T23" fmla="*/ 17 h 337"/>
                <a:gd name="T24" fmla="*/ 412 w 412"/>
                <a:gd name="T25" fmla="*/ 0 h 337"/>
                <a:gd name="T26" fmla="*/ 355 w 412"/>
                <a:gd name="T27" fmla="*/ 17 h 337"/>
                <a:gd name="T28" fmla="*/ 309 w 412"/>
                <a:gd name="T29" fmla="*/ 51 h 337"/>
                <a:gd name="T30" fmla="*/ 266 w 412"/>
                <a:gd name="T31" fmla="*/ 94 h 337"/>
                <a:gd name="T32" fmla="*/ 226 w 412"/>
                <a:gd name="T33" fmla="*/ 141 h 337"/>
                <a:gd name="T34" fmla="*/ 189 w 412"/>
                <a:gd name="T35" fmla="*/ 194 h 337"/>
                <a:gd name="T36" fmla="*/ 149 w 412"/>
                <a:gd name="T37" fmla="*/ 247 h 337"/>
                <a:gd name="T38" fmla="*/ 109 w 412"/>
                <a:gd name="T39" fmla="*/ 293 h 337"/>
                <a:gd name="T40" fmla="*/ 62 w 412"/>
                <a:gd name="T41" fmla="*/ 33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2" h="337">
                  <a:moveTo>
                    <a:pt x="0" y="337"/>
                  </a:moveTo>
                  <a:lnTo>
                    <a:pt x="13" y="330"/>
                  </a:lnTo>
                  <a:lnTo>
                    <a:pt x="25" y="323"/>
                  </a:lnTo>
                  <a:lnTo>
                    <a:pt x="36" y="313"/>
                  </a:lnTo>
                  <a:lnTo>
                    <a:pt x="49" y="308"/>
                  </a:lnTo>
                  <a:lnTo>
                    <a:pt x="92" y="268"/>
                  </a:lnTo>
                  <a:lnTo>
                    <a:pt x="135" y="221"/>
                  </a:lnTo>
                  <a:lnTo>
                    <a:pt x="172" y="174"/>
                  </a:lnTo>
                  <a:lnTo>
                    <a:pt x="212" y="127"/>
                  </a:lnTo>
                  <a:lnTo>
                    <a:pt x="256" y="84"/>
                  </a:lnTo>
                  <a:lnTo>
                    <a:pt x="298" y="47"/>
                  </a:lnTo>
                  <a:lnTo>
                    <a:pt x="353" y="17"/>
                  </a:lnTo>
                  <a:lnTo>
                    <a:pt x="412" y="0"/>
                  </a:lnTo>
                  <a:lnTo>
                    <a:pt x="355" y="17"/>
                  </a:lnTo>
                  <a:lnTo>
                    <a:pt x="309" y="51"/>
                  </a:lnTo>
                  <a:lnTo>
                    <a:pt x="266" y="94"/>
                  </a:lnTo>
                  <a:lnTo>
                    <a:pt x="226" y="141"/>
                  </a:lnTo>
                  <a:lnTo>
                    <a:pt x="189" y="194"/>
                  </a:lnTo>
                  <a:lnTo>
                    <a:pt x="149" y="247"/>
                  </a:lnTo>
                  <a:lnTo>
                    <a:pt x="109" y="293"/>
                  </a:lnTo>
                  <a:lnTo>
                    <a:pt x="62" y="33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24" name="Freeform 524">
              <a:extLst>
                <a:ext uri="{FF2B5EF4-FFF2-40B4-BE49-F238E27FC236}">
                  <a16:creationId xmlns:a16="http://schemas.microsoft.com/office/drawing/2014/main" id="{302DB0E8-78E4-6C3A-1047-39E73BC1A0BA}"/>
                </a:ext>
              </a:extLst>
            </p:cNvPr>
            <p:cNvSpPr>
              <a:spLocks/>
            </p:cNvSpPr>
            <p:nvPr/>
          </p:nvSpPr>
          <p:spPr bwMode="auto">
            <a:xfrm>
              <a:off x="3149" y="2828"/>
              <a:ext cx="160" cy="144"/>
            </a:xfrm>
            <a:custGeom>
              <a:avLst/>
              <a:gdLst>
                <a:gd name="T0" fmla="*/ 457 w 480"/>
                <a:gd name="T1" fmla="*/ 139 h 432"/>
                <a:gd name="T2" fmla="*/ 469 w 480"/>
                <a:gd name="T3" fmla="*/ 129 h 432"/>
                <a:gd name="T4" fmla="*/ 480 w 480"/>
                <a:gd name="T5" fmla="*/ 116 h 432"/>
                <a:gd name="T6" fmla="*/ 480 w 480"/>
                <a:gd name="T7" fmla="*/ 104 h 432"/>
                <a:gd name="T8" fmla="*/ 480 w 480"/>
                <a:gd name="T9" fmla="*/ 87 h 432"/>
                <a:gd name="T10" fmla="*/ 446 w 480"/>
                <a:gd name="T11" fmla="*/ 112 h 432"/>
                <a:gd name="T12" fmla="*/ 405 w 480"/>
                <a:gd name="T13" fmla="*/ 133 h 432"/>
                <a:gd name="T14" fmla="*/ 366 w 480"/>
                <a:gd name="T15" fmla="*/ 149 h 432"/>
                <a:gd name="T16" fmla="*/ 326 w 480"/>
                <a:gd name="T17" fmla="*/ 159 h 432"/>
                <a:gd name="T18" fmla="*/ 283 w 480"/>
                <a:gd name="T19" fmla="*/ 166 h 432"/>
                <a:gd name="T20" fmla="*/ 240 w 480"/>
                <a:gd name="T21" fmla="*/ 169 h 432"/>
                <a:gd name="T22" fmla="*/ 196 w 480"/>
                <a:gd name="T23" fmla="*/ 166 h 432"/>
                <a:gd name="T24" fmla="*/ 153 w 480"/>
                <a:gd name="T25" fmla="*/ 159 h 432"/>
                <a:gd name="T26" fmla="*/ 133 w 480"/>
                <a:gd name="T27" fmla="*/ 149 h 432"/>
                <a:gd name="T28" fmla="*/ 119 w 480"/>
                <a:gd name="T29" fmla="*/ 136 h 432"/>
                <a:gd name="T30" fmla="*/ 107 w 480"/>
                <a:gd name="T31" fmla="*/ 119 h 432"/>
                <a:gd name="T32" fmla="*/ 96 w 480"/>
                <a:gd name="T33" fmla="*/ 104 h 432"/>
                <a:gd name="T34" fmla="*/ 84 w 480"/>
                <a:gd name="T35" fmla="*/ 84 h 432"/>
                <a:gd name="T36" fmla="*/ 76 w 480"/>
                <a:gd name="T37" fmla="*/ 60 h 432"/>
                <a:gd name="T38" fmla="*/ 67 w 480"/>
                <a:gd name="T39" fmla="*/ 40 h 432"/>
                <a:gd name="T40" fmla="*/ 56 w 480"/>
                <a:gd name="T41" fmla="*/ 20 h 432"/>
                <a:gd name="T42" fmla="*/ 44 w 480"/>
                <a:gd name="T43" fmla="*/ 7 h 432"/>
                <a:gd name="T44" fmla="*/ 30 w 480"/>
                <a:gd name="T45" fmla="*/ 0 h 432"/>
                <a:gd name="T46" fmla="*/ 13 w 480"/>
                <a:gd name="T47" fmla="*/ 3 h 432"/>
                <a:gd name="T48" fmla="*/ 0 w 480"/>
                <a:gd name="T49" fmla="*/ 3 h 432"/>
                <a:gd name="T50" fmla="*/ 27 w 480"/>
                <a:gd name="T51" fmla="*/ 27 h 432"/>
                <a:gd name="T52" fmla="*/ 50 w 480"/>
                <a:gd name="T53" fmla="*/ 52 h 432"/>
                <a:gd name="T54" fmla="*/ 70 w 480"/>
                <a:gd name="T55" fmla="*/ 80 h 432"/>
                <a:gd name="T56" fmla="*/ 93 w 480"/>
                <a:gd name="T57" fmla="*/ 107 h 432"/>
                <a:gd name="T58" fmla="*/ 113 w 480"/>
                <a:gd name="T59" fmla="*/ 136 h 432"/>
                <a:gd name="T60" fmla="*/ 136 w 480"/>
                <a:gd name="T61" fmla="*/ 163 h 432"/>
                <a:gd name="T62" fmla="*/ 156 w 480"/>
                <a:gd name="T63" fmla="*/ 186 h 432"/>
                <a:gd name="T64" fmla="*/ 183 w 480"/>
                <a:gd name="T65" fmla="*/ 206 h 432"/>
                <a:gd name="T66" fmla="*/ 206 w 480"/>
                <a:gd name="T67" fmla="*/ 233 h 432"/>
                <a:gd name="T68" fmla="*/ 219 w 480"/>
                <a:gd name="T69" fmla="*/ 270 h 432"/>
                <a:gd name="T70" fmla="*/ 219 w 480"/>
                <a:gd name="T71" fmla="*/ 306 h 432"/>
                <a:gd name="T72" fmla="*/ 206 w 480"/>
                <a:gd name="T73" fmla="*/ 343 h 432"/>
                <a:gd name="T74" fmla="*/ 189 w 480"/>
                <a:gd name="T75" fmla="*/ 380 h 432"/>
                <a:gd name="T76" fmla="*/ 164 w 480"/>
                <a:gd name="T77" fmla="*/ 405 h 432"/>
                <a:gd name="T78" fmla="*/ 133 w 480"/>
                <a:gd name="T79" fmla="*/ 425 h 432"/>
                <a:gd name="T80" fmla="*/ 100 w 480"/>
                <a:gd name="T81" fmla="*/ 43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432">
                  <a:moveTo>
                    <a:pt x="457" y="139"/>
                  </a:moveTo>
                  <a:lnTo>
                    <a:pt x="469" y="129"/>
                  </a:lnTo>
                  <a:lnTo>
                    <a:pt x="480" y="116"/>
                  </a:lnTo>
                  <a:lnTo>
                    <a:pt x="480" y="104"/>
                  </a:lnTo>
                  <a:lnTo>
                    <a:pt x="480" y="87"/>
                  </a:lnTo>
                  <a:lnTo>
                    <a:pt x="446" y="112"/>
                  </a:lnTo>
                  <a:lnTo>
                    <a:pt x="405" y="133"/>
                  </a:lnTo>
                  <a:lnTo>
                    <a:pt x="366" y="149"/>
                  </a:lnTo>
                  <a:lnTo>
                    <a:pt x="326" y="159"/>
                  </a:lnTo>
                  <a:lnTo>
                    <a:pt x="283" y="166"/>
                  </a:lnTo>
                  <a:lnTo>
                    <a:pt x="240" y="169"/>
                  </a:lnTo>
                  <a:lnTo>
                    <a:pt x="196" y="166"/>
                  </a:lnTo>
                  <a:lnTo>
                    <a:pt x="153" y="159"/>
                  </a:lnTo>
                  <a:lnTo>
                    <a:pt x="133" y="149"/>
                  </a:lnTo>
                  <a:lnTo>
                    <a:pt x="119" y="136"/>
                  </a:lnTo>
                  <a:lnTo>
                    <a:pt x="107" y="119"/>
                  </a:lnTo>
                  <a:lnTo>
                    <a:pt x="96" y="104"/>
                  </a:lnTo>
                  <a:lnTo>
                    <a:pt x="84" y="84"/>
                  </a:lnTo>
                  <a:lnTo>
                    <a:pt x="76" y="60"/>
                  </a:lnTo>
                  <a:lnTo>
                    <a:pt x="67" y="40"/>
                  </a:lnTo>
                  <a:lnTo>
                    <a:pt x="56" y="20"/>
                  </a:lnTo>
                  <a:lnTo>
                    <a:pt x="44" y="7"/>
                  </a:lnTo>
                  <a:lnTo>
                    <a:pt x="30" y="0"/>
                  </a:lnTo>
                  <a:lnTo>
                    <a:pt x="13" y="3"/>
                  </a:lnTo>
                  <a:lnTo>
                    <a:pt x="0" y="3"/>
                  </a:lnTo>
                  <a:lnTo>
                    <a:pt x="27" y="27"/>
                  </a:lnTo>
                  <a:lnTo>
                    <a:pt x="50" y="52"/>
                  </a:lnTo>
                  <a:lnTo>
                    <a:pt x="70" y="80"/>
                  </a:lnTo>
                  <a:lnTo>
                    <a:pt x="93" y="107"/>
                  </a:lnTo>
                  <a:lnTo>
                    <a:pt x="113" y="136"/>
                  </a:lnTo>
                  <a:lnTo>
                    <a:pt x="136" y="163"/>
                  </a:lnTo>
                  <a:lnTo>
                    <a:pt x="156" y="186"/>
                  </a:lnTo>
                  <a:lnTo>
                    <a:pt x="183" y="206"/>
                  </a:lnTo>
                  <a:lnTo>
                    <a:pt x="206" y="233"/>
                  </a:lnTo>
                  <a:lnTo>
                    <a:pt x="219" y="270"/>
                  </a:lnTo>
                  <a:lnTo>
                    <a:pt x="219" y="306"/>
                  </a:lnTo>
                  <a:lnTo>
                    <a:pt x="206" y="343"/>
                  </a:lnTo>
                  <a:lnTo>
                    <a:pt x="189" y="380"/>
                  </a:lnTo>
                  <a:lnTo>
                    <a:pt x="164" y="405"/>
                  </a:lnTo>
                  <a:lnTo>
                    <a:pt x="133" y="425"/>
                  </a:lnTo>
                  <a:lnTo>
                    <a:pt x="100" y="43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25" name="Freeform 525">
              <a:extLst>
                <a:ext uri="{FF2B5EF4-FFF2-40B4-BE49-F238E27FC236}">
                  <a16:creationId xmlns:a16="http://schemas.microsoft.com/office/drawing/2014/main" id="{90E0B575-38FE-C913-F14C-5BE4E4E5200E}"/>
                </a:ext>
              </a:extLst>
            </p:cNvPr>
            <p:cNvSpPr>
              <a:spLocks/>
            </p:cNvSpPr>
            <p:nvPr/>
          </p:nvSpPr>
          <p:spPr bwMode="auto">
            <a:xfrm>
              <a:off x="2828" y="2662"/>
              <a:ext cx="69" cy="49"/>
            </a:xfrm>
            <a:custGeom>
              <a:avLst/>
              <a:gdLst>
                <a:gd name="T0" fmla="*/ 0 w 207"/>
                <a:gd name="T1" fmla="*/ 0 h 146"/>
                <a:gd name="T2" fmla="*/ 33 w 207"/>
                <a:gd name="T3" fmla="*/ 13 h 146"/>
                <a:gd name="T4" fmla="*/ 70 w 207"/>
                <a:gd name="T5" fmla="*/ 19 h 146"/>
                <a:gd name="T6" fmla="*/ 107 w 207"/>
                <a:gd name="T7" fmla="*/ 30 h 146"/>
                <a:gd name="T8" fmla="*/ 144 w 207"/>
                <a:gd name="T9" fmla="*/ 42 h 146"/>
                <a:gd name="T10" fmla="*/ 174 w 207"/>
                <a:gd name="T11" fmla="*/ 57 h 146"/>
                <a:gd name="T12" fmla="*/ 194 w 207"/>
                <a:gd name="T13" fmla="*/ 76 h 146"/>
                <a:gd name="T14" fmla="*/ 207 w 207"/>
                <a:gd name="T15" fmla="*/ 106 h 146"/>
                <a:gd name="T16" fmla="*/ 204 w 207"/>
                <a:gd name="T1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46">
                  <a:moveTo>
                    <a:pt x="0" y="0"/>
                  </a:moveTo>
                  <a:lnTo>
                    <a:pt x="33" y="13"/>
                  </a:lnTo>
                  <a:lnTo>
                    <a:pt x="70" y="19"/>
                  </a:lnTo>
                  <a:lnTo>
                    <a:pt x="107" y="30"/>
                  </a:lnTo>
                  <a:lnTo>
                    <a:pt x="144" y="42"/>
                  </a:lnTo>
                  <a:lnTo>
                    <a:pt x="174" y="57"/>
                  </a:lnTo>
                  <a:lnTo>
                    <a:pt x="194" y="76"/>
                  </a:lnTo>
                  <a:lnTo>
                    <a:pt x="207" y="106"/>
                  </a:lnTo>
                  <a:lnTo>
                    <a:pt x="204" y="1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26" name="Freeform 526">
              <a:extLst>
                <a:ext uri="{FF2B5EF4-FFF2-40B4-BE49-F238E27FC236}">
                  <a16:creationId xmlns:a16="http://schemas.microsoft.com/office/drawing/2014/main" id="{070A9B1A-2903-1010-6EEE-9B3EAA24F747}"/>
                </a:ext>
              </a:extLst>
            </p:cNvPr>
            <p:cNvSpPr>
              <a:spLocks/>
            </p:cNvSpPr>
            <p:nvPr/>
          </p:nvSpPr>
          <p:spPr bwMode="auto">
            <a:xfrm>
              <a:off x="1935" y="3232"/>
              <a:ext cx="77" cy="171"/>
            </a:xfrm>
            <a:custGeom>
              <a:avLst/>
              <a:gdLst>
                <a:gd name="T0" fmla="*/ 0 w 230"/>
                <a:gd name="T1" fmla="*/ 512 h 512"/>
                <a:gd name="T2" fmla="*/ 41 w 230"/>
                <a:gd name="T3" fmla="*/ 512 h 512"/>
                <a:gd name="T4" fmla="*/ 81 w 230"/>
                <a:gd name="T5" fmla="*/ 502 h 512"/>
                <a:gd name="T6" fmla="*/ 114 w 230"/>
                <a:gd name="T7" fmla="*/ 492 h 512"/>
                <a:gd name="T8" fmla="*/ 146 w 230"/>
                <a:gd name="T9" fmla="*/ 475 h 512"/>
                <a:gd name="T10" fmla="*/ 178 w 230"/>
                <a:gd name="T11" fmla="*/ 455 h 512"/>
                <a:gd name="T12" fmla="*/ 200 w 230"/>
                <a:gd name="T13" fmla="*/ 432 h 512"/>
                <a:gd name="T14" fmla="*/ 217 w 230"/>
                <a:gd name="T15" fmla="*/ 405 h 512"/>
                <a:gd name="T16" fmla="*/ 230 w 230"/>
                <a:gd name="T17" fmla="*/ 380 h 512"/>
                <a:gd name="T18" fmla="*/ 230 w 230"/>
                <a:gd name="T19" fmla="*/ 333 h 512"/>
                <a:gd name="T20" fmla="*/ 213 w 230"/>
                <a:gd name="T21" fmla="*/ 286 h 512"/>
                <a:gd name="T22" fmla="*/ 186 w 230"/>
                <a:gd name="T23" fmla="*/ 239 h 512"/>
                <a:gd name="T24" fmla="*/ 157 w 230"/>
                <a:gd name="T25" fmla="*/ 192 h 512"/>
                <a:gd name="T26" fmla="*/ 130 w 230"/>
                <a:gd name="T27" fmla="*/ 143 h 512"/>
                <a:gd name="T28" fmla="*/ 124 w 230"/>
                <a:gd name="T29" fmla="*/ 97 h 512"/>
                <a:gd name="T30" fmla="*/ 137 w 230"/>
                <a:gd name="T31" fmla="*/ 47 h 512"/>
                <a:gd name="T32" fmla="*/ 183 w 230"/>
                <a:gd name="T33"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512">
                  <a:moveTo>
                    <a:pt x="0" y="512"/>
                  </a:moveTo>
                  <a:lnTo>
                    <a:pt x="41" y="512"/>
                  </a:lnTo>
                  <a:lnTo>
                    <a:pt x="81" y="502"/>
                  </a:lnTo>
                  <a:lnTo>
                    <a:pt x="114" y="492"/>
                  </a:lnTo>
                  <a:lnTo>
                    <a:pt x="146" y="475"/>
                  </a:lnTo>
                  <a:lnTo>
                    <a:pt x="178" y="455"/>
                  </a:lnTo>
                  <a:lnTo>
                    <a:pt x="200" y="432"/>
                  </a:lnTo>
                  <a:lnTo>
                    <a:pt x="217" y="405"/>
                  </a:lnTo>
                  <a:lnTo>
                    <a:pt x="230" y="380"/>
                  </a:lnTo>
                  <a:lnTo>
                    <a:pt x="230" y="333"/>
                  </a:lnTo>
                  <a:lnTo>
                    <a:pt x="213" y="286"/>
                  </a:lnTo>
                  <a:lnTo>
                    <a:pt x="186" y="239"/>
                  </a:lnTo>
                  <a:lnTo>
                    <a:pt x="157" y="192"/>
                  </a:lnTo>
                  <a:lnTo>
                    <a:pt x="130" y="143"/>
                  </a:lnTo>
                  <a:lnTo>
                    <a:pt x="124" y="97"/>
                  </a:lnTo>
                  <a:lnTo>
                    <a:pt x="137" y="47"/>
                  </a:lnTo>
                  <a:lnTo>
                    <a:pt x="183"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27" name="Freeform 527">
              <a:extLst>
                <a:ext uri="{FF2B5EF4-FFF2-40B4-BE49-F238E27FC236}">
                  <a16:creationId xmlns:a16="http://schemas.microsoft.com/office/drawing/2014/main" id="{CDC5427D-3BE3-6D69-0763-6B5C97F00F3C}"/>
                </a:ext>
              </a:extLst>
            </p:cNvPr>
            <p:cNvSpPr>
              <a:spLocks/>
            </p:cNvSpPr>
            <p:nvPr/>
          </p:nvSpPr>
          <p:spPr bwMode="auto">
            <a:xfrm>
              <a:off x="1942" y="3213"/>
              <a:ext cx="34" cy="61"/>
            </a:xfrm>
            <a:custGeom>
              <a:avLst/>
              <a:gdLst>
                <a:gd name="T0" fmla="*/ 0 w 102"/>
                <a:gd name="T1" fmla="*/ 0 h 183"/>
                <a:gd name="T2" fmla="*/ 23 w 102"/>
                <a:gd name="T3" fmla="*/ 17 h 183"/>
                <a:gd name="T4" fmla="*/ 40 w 102"/>
                <a:gd name="T5" fmla="*/ 40 h 183"/>
                <a:gd name="T6" fmla="*/ 50 w 102"/>
                <a:gd name="T7" fmla="*/ 64 h 183"/>
                <a:gd name="T8" fmla="*/ 56 w 102"/>
                <a:gd name="T9" fmla="*/ 90 h 183"/>
                <a:gd name="T10" fmla="*/ 59 w 102"/>
                <a:gd name="T11" fmla="*/ 117 h 183"/>
                <a:gd name="T12" fmla="*/ 69 w 102"/>
                <a:gd name="T13" fmla="*/ 143 h 183"/>
                <a:gd name="T14" fmla="*/ 82 w 102"/>
                <a:gd name="T15" fmla="*/ 163 h 183"/>
                <a:gd name="T16" fmla="*/ 102 w 102"/>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183">
                  <a:moveTo>
                    <a:pt x="0" y="0"/>
                  </a:moveTo>
                  <a:lnTo>
                    <a:pt x="23" y="17"/>
                  </a:lnTo>
                  <a:lnTo>
                    <a:pt x="40" y="40"/>
                  </a:lnTo>
                  <a:lnTo>
                    <a:pt x="50" y="64"/>
                  </a:lnTo>
                  <a:lnTo>
                    <a:pt x="56" y="90"/>
                  </a:lnTo>
                  <a:lnTo>
                    <a:pt x="59" y="117"/>
                  </a:lnTo>
                  <a:lnTo>
                    <a:pt x="69" y="143"/>
                  </a:lnTo>
                  <a:lnTo>
                    <a:pt x="82" y="163"/>
                  </a:lnTo>
                  <a:lnTo>
                    <a:pt x="102" y="18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28" name="Freeform 528">
              <a:extLst>
                <a:ext uri="{FF2B5EF4-FFF2-40B4-BE49-F238E27FC236}">
                  <a16:creationId xmlns:a16="http://schemas.microsoft.com/office/drawing/2014/main" id="{18819310-36E0-93B5-A101-6562D5747767}"/>
                </a:ext>
              </a:extLst>
            </p:cNvPr>
            <p:cNvSpPr>
              <a:spLocks/>
            </p:cNvSpPr>
            <p:nvPr/>
          </p:nvSpPr>
          <p:spPr bwMode="auto">
            <a:xfrm>
              <a:off x="2011" y="3377"/>
              <a:ext cx="122" cy="124"/>
            </a:xfrm>
            <a:custGeom>
              <a:avLst/>
              <a:gdLst>
                <a:gd name="T0" fmla="*/ 0 w 366"/>
                <a:gd name="T1" fmla="*/ 24 h 372"/>
                <a:gd name="T2" fmla="*/ 16 w 366"/>
                <a:gd name="T3" fmla="*/ 17 h 372"/>
                <a:gd name="T4" fmla="*/ 33 w 366"/>
                <a:gd name="T5" fmla="*/ 10 h 372"/>
                <a:gd name="T6" fmla="*/ 53 w 366"/>
                <a:gd name="T7" fmla="*/ 4 h 372"/>
                <a:gd name="T8" fmla="*/ 70 w 366"/>
                <a:gd name="T9" fmla="*/ 0 h 372"/>
                <a:gd name="T10" fmla="*/ 90 w 366"/>
                <a:gd name="T11" fmla="*/ 0 h 372"/>
                <a:gd name="T12" fmla="*/ 107 w 366"/>
                <a:gd name="T13" fmla="*/ 0 h 372"/>
                <a:gd name="T14" fmla="*/ 123 w 366"/>
                <a:gd name="T15" fmla="*/ 4 h 372"/>
                <a:gd name="T16" fmla="*/ 140 w 366"/>
                <a:gd name="T17" fmla="*/ 10 h 372"/>
                <a:gd name="T18" fmla="*/ 176 w 366"/>
                <a:gd name="T19" fmla="*/ 34 h 372"/>
                <a:gd name="T20" fmla="*/ 203 w 366"/>
                <a:gd name="T21" fmla="*/ 64 h 372"/>
                <a:gd name="T22" fmla="*/ 219 w 366"/>
                <a:gd name="T23" fmla="*/ 100 h 372"/>
                <a:gd name="T24" fmla="*/ 229 w 366"/>
                <a:gd name="T25" fmla="*/ 136 h 372"/>
                <a:gd name="T26" fmla="*/ 236 w 366"/>
                <a:gd name="T27" fmla="*/ 176 h 372"/>
                <a:gd name="T28" fmla="*/ 239 w 366"/>
                <a:gd name="T29" fmla="*/ 217 h 372"/>
                <a:gd name="T30" fmla="*/ 246 w 366"/>
                <a:gd name="T31" fmla="*/ 257 h 372"/>
                <a:gd name="T32" fmla="*/ 259 w 366"/>
                <a:gd name="T33" fmla="*/ 293 h 372"/>
                <a:gd name="T34" fmla="*/ 266 w 366"/>
                <a:gd name="T35" fmla="*/ 303 h 372"/>
                <a:gd name="T36" fmla="*/ 272 w 366"/>
                <a:gd name="T37" fmla="*/ 313 h 372"/>
                <a:gd name="T38" fmla="*/ 283 w 366"/>
                <a:gd name="T39" fmla="*/ 323 h 372"/>
                <a:gd name="T40" fmla="*/ 296 w 366"/>
                <a:gd name="T41" fmla="*/ 336 h 372"/>
                <a:gd name="T42" fmla="*/ 313 w 366"/>
                <a:gd name="T43" fmla="*/ 350 h 372"/>
                <a:gd name="T44" fmla="*/ 329 w 366"/>
                <a:gd name="T45" fmla="*/ 359 h 372"/>
                <a:gd name="T46" fmla="*/ 346 w 366"/>
                <a:gd name="T47" fmla="*/ 367 h 372"/>
                <a:gd name="T48" fmla="*/ 366 w 366"/>
                <a:gd name="T49"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6" h="372">
                  <a:moveTo>
                    <a:pt x="0" y="24"/>
                  </a:moveTo>
                  <a:lnTo>
                    <a:pt x="16" y="17"/>
                  </a:lnTo>
                  <a:lnTo>
                    <a:pt x="33" y="10"/>
                  </a:lnTo>
                  <a:lnTo>
                    <a:pt x="53" y="4"/>
                  </a:lnTo>
                  <a:lnTo>
                    <a:pt x="70" y="0"/>
                  </a:lnTo>
                  <a:lnTo>
                    <a:pt x="90" y="0"/>
                  </a:lnTo>
                  <a:lnTo>
                    <a:pt x="107" y="0"/>
                  </a:lnTo>
                  <a:lnTo>
                    <a:pt x="123" y="4"/>
                  </a:lnTo>
                  <a:lnTo>
                    <a:pt x="140" y="10"/>
                  </a:lnTo>
                  <a:lnTo>
                    <a:pt x="176" y="34"/>
                  </a:lnTo>
                  <a:lnTo>
                    <a:pt x="203" y="64"/>
                  </a:lnTo>
                  <a:lnTo>
                    <a:pt x="219" y="100"/>
                  </a:lnTo>
                  <a:lnTo>
                    <a:pt x="229" y="136"/>
                  </a:lnTo>
                  <a:lnTo>
                    <a:pt x="236" y="176"/>
                  </a:lnTo>
                  <a:lnTo>
                    <a:pt x="239" y="217"/>
                  </a:lnTo>
                  <a:lnTo>
                    <a:pt x="246" y="257"/>
                  </a:lnTo>
                  <a:lnTo>
                    <a:pt x="259" y="293"/>
                  </a:lnTo>
                  <a:lnTo>
                    <a:pt x="266" y="303"/>
                  </a:lnTo>
                  <a:lnTo>
                    <a:pt x="272" y="313"/>
                  </a:lnTo>
                  <a:lnTo>
                    <a:pt x="283" y="323"/>
                  </a:lnTo>
                  <a:lnTo>
                    <a:pt x="296" y="336"/>
                  </a:lnTo>
                  <a:lnTo>
                    <a:pt x="313" y="350"/>
                  </a:lnTo>
                  <a:lnTo>
                    <a:pt x="329" y="359"/>
                  </a:lnTo>
                  <a:lnTo>
                    <a:pt x="346" y="367"/>
                  </a:lnTo>
                  <a:lnTo>
                    <a:pt x="366" y="37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29" name="Freeform 529">
              <a:extLst>
                <a:ext uri="{FF2B5EF4-FFF2-40B4-BE49-F238E27FC236}">
                  <a16:creationId xmlns:a16="http://schemas.microsoft.com/office/drawing/2014/main" id="{B7967D54-234B-C620-BC33-C00D5B6F6EC7}"/>
                </a:ext>
              </a:extLst>
            </p:cNvPr>
            <p:cNvSpPr>
              <a:spLocks/>
            </p:cNvSpPr>
            <p:nvPr/>
          </p:nvSpPr>
          <p:spPr bwMode="auto">
            <a:xfrm>
              <a:off x="2100" y="3373"/>
              <a:ext cx="101" cy="85"/>
            </a:xfrm>
            <a:custGeom>
              <a:avLst/>
              <a:gdLst>
                <a:gd name="T0" fmla="*/ 305 w 305"/>
                <a:gd name="T1" fmla="*/ 0 h 256"/>
                <a:gd name="T2" fmla="*/ 259 w 305"/>
                <a:gd name="T3" fmla="*/ 27 h 256"/>
                <a:gd name="T4" fmla="*/ 206 w 305"/>
                <a:gd name="T5" fmla="*/ 54 h 256"/>
                <a:gd name="T6" fmla="*/ 156 w 305"/>
                <a:gd name="T7" fmla="*/ 74 h 256"/>
                <a:gd name="T8" fmla="*/ 109 w 305"/>
                <a:gd name="T9" fmla="*/ 97 h 256"/>
                <a:gd name="T10" fmla="*/ 69 w 305"/>
                <a:gd name="T11" fmla="*/ 127 h 256"/>
                <a:gd name="T12" fmla="*/ 32 w 305"/>
                <a:gd name="T13" fmla="*/ 159 h 256"/>
                <a:gd name="T14" fmla="*/ 9 w 305"/>
                <a:gd name="T15" fmla="*/ 203 h 256"/>
                <a:gd name="T16" fmla="*/ 0 w 305"/>
                <a:gd name="T17"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 h="256">
                  <a:moveTo>
                    <a:pt x="305" y="0"/>
                  </a:moveTo>
                  <a:lnTo>
                    <a:pt x="259" y="27"/>
                  </a:lnTo>
                  <a:lnTo>
                    <a:pt x="206" y="54"/>
                  </a:lnTo>
                  <a:lnTo>
                    <a:pt x="156" y="74"/>
                  </a:lnTo>
                  <a:lnTo>
                    <a:pt x="109" y="97"/>
                  </a:lnTo>
                  <a:lnTo>
                    <a:pt x="69" y="127"/>
                  </a:lnTo>
                  <a:lnTo>
                    <a:pt x="32" y="159"/>
                  </a:lnTo>
                  <a:lnTo>
                    <a:pt x="9" y="203"/>
                  </a:lnTo>
                  <a:lnTo>
                    <a:pt x="0" y="25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30" name="Freeform 530">
              <a:extLst>
                <a:ext uri="{FF2B5EF4-FFF2-40B4-BE49-F238E27FC236}">
                  <a16:creationId xmlns:a16="http://schemas.microsoft.com/office/drawing/2014/main" id="{41DBCD5E-977E-CDE0-6DF6-5A4B6AAF3C0F}"/>
                </a:ext>
              </a:extLst>
            </p:cNvPr>
            <p:cNvSpPr>
              <a:spLocks/>
            </p:cNvSpPr>
            <p:nvPr/>
          </p:nvSpPr>
          <p:spPr bwMode="auto">
            <a:xfrm>
              <a:off x="1963" y="2895"/>
              <a:ext cx="79" cy="165"/>
            </a:xfrm>
            <a:custGeom>
              <a:avLst/>
              <a:gdLst>
                <a:gd name="T0" fmla="*/ 0 w 236"/>
                <a:gd name="T1" fmla="*/ 0 h 496"/>
                <a:gd name="T2" fmla="*/ 70 w 236"/>
                <a:gd name="T3" fmla="*/ 46 h 496"/>
                <a:gd name="T4" fmla="*/ 129 w 236"/>
                <a:gd name="T5" fmla="*/ 99 h 496"/>
                <a:gd name="T6" fmla="*/ 177 w 236"/>
                <a:gd name="T7" fmla="*/ 153 h 496"/>
                <a:gd name="T8" fmla="*/ 213 w 236"/>
                <a:gd name="T9" fmla="*/ 213 h 496"/>
                <a:gd name="T10" fmla="*/ 233 w 236"/>
                <a:gd name="T11" fmla="*/ 275 h 496"/>
                <a:gd name="T12" fmla="*/ 236 w 236"/>
                <a:gd name="T13" fmla="*/ 342 h 496"/>
                <a:gd name="T14" fmla="*/ 229 w 236"/>
                <a:gd name="T15" fmla="*/ 416 h 496"/>
                <a:gd name="T16" fmla="*/ 203 w 236"/>
                <a:gd name="T17" fmla="*/ 496 h 496"/>
                <a:gd name="T18" fmla="*/ 209 w 236"/>
                <a:gd name="T19" fmla="*/ 496 h 496"/>
                <a:gd name="T20" fmla="*/ 213 w 236"/>
                <a:gd name="T21" fmla="*/ 496 h 496"/>
                <a:gd name="T22" fmla="*/ 220 w 236"/>
                <a:gd name="T23" fmla="*/ 496 h 496"/>
                <a:gd name="T24" fmla="*/ 223 w 236"/>
                <a:gd name="T25" fmla="*/ 496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496">
                  <a:moveTo>
                    <a:pt x="0" y="0"/>
                  </a:moveTo>
                  <a:lnTo>
                    <a:pt x="70" y="46"/>
                  </a:lnTo>
                  <a:lnTo>
                    <a:pt x="129" y="99"/>
                  </a:lnTo>
                  <a:lnTo>
                    <a:pt x="177" y="153"/>
                  </a:lnTo>
                  <a:lnTo>
                    <a:pt x="213" y="213"/>
                  </a:lnTo>
                  <a:lnTo>
                    <a:pt x="233" y="275"/>
                  </a:lnTo>
                  <a:lnTo>
                    <a:pt x="236" y="342"/>
                  </a:lnTo>
                  <a:lnTo>
                    <a:pt x="229" y="416"/>
                  </a:lnTo>
                  <a:lnTo>
                    <a:pt x="203" y="496"/>
                  </a:lnTo>
                  <a:lnTo>
                    <a:pt x="209" y="496"/>
                  </a:lnTo>
                  <a:lnTo>
                    <a:pt x="213" y="496"/>
                  </a:lnTo>
                  <a:lnTo>
                    <a:pt x="220" y="496"/>
                  </a:lnTo>
                  <a:lnTo>
                    <a:pt x="223" y="49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31" name="Freeform 531">
              <a:extLst>
                <a:ext uri="{FF2B5EF4-FFF2-40B4-BE49-F238E27FC236}">
                  <a16:creationId xmlns:a16="http://schemas.microsoft.com/office/drawing/2014/main" id="{A3EC120D-5CC9-FA62-1317-BBDC071D0AF5}"/>
                </a:ext>
              </a:extLst>
            </p:cNvPr>
            <p:cNvSpPr>
              <a:spLocks/>
            </p:cNvSpPr>
            <p:nvPr/>
          </p:nvSpPr>
          <p:spPr bwMode="auto">
            <a:xfrm>
              <a:off x="2001" y="2905"/>
              <a:ext cx="194" cy="38"/>
            </a:xfrm>
            <a:custGeom>
              <a:avLst/>
              <a:gdLst>
                <a:gd name="T0" fmla="*/ 0 w 581"/>
                <a:gd name="T1" fmla="*/ 51 h 116"/>
                <a:gd name="T2" fmla="*/ 12 w 581"/>
                <a:gd name="T3" fmla="*/ 64 h 116"/>
                <a:gd name="T4" fmla="*/ 25 w 581"/>
                <a:gd name="T5" fmla="*/ 74 h 116"/>
                <a:gd name="T6" fmla="*/ 39 w 581"/>
                <a:gd name="T7" fmla="*/ 83 h 116"/>
                <a:gd name="T8" fmla="*/ 52 w 581"/>
                <a:gd name="T9" fmla="*/ 90 h 116"/>
                <a:gd name="T10" fmla="*/ 65 w 581"/>
                <a:gd name="T11" fmla="*/ 96 h 116"/>
                <a:gd name="T12" fmla="*/ 79 w 581"/>
                <a:gd name="T13" fmla="*/ 100 h 116"/>
                <a:gd name="T14" fmla="*/ 95 w 581"/>
                <a:gd name="T15" fmla="*/ 100 h 116"/>
                <a:gd name="T16" fmla="*/ 109 w 581"/>
                <a:gd name="T17" fmla="*/ 96 h 116"/>
                <a:gd name="T18" fmla="*/ 182 w 581"/>
                <a:gd name="T19" fmla="*/ 74 h 116"/>
                <a:gd name="T20" fmla="*/ 248 w 581"/>
                <a:gd name="T21" fmla="*/ 44 h 116"/>
                <a:gd name="T22" fmla="*/ 311 w 581"/>
                <a:gd name="T23" fmla="*/ 20 h 116"/>
                <a:gd name="T24" fmla="*/ 372 w 581"/>
                <a:gd name="T25" fmla="*/ 5 h 116"/>
                <a:gd name="T26" fmla="*/ 428 w 581"/>
                <a:gd name="T27" fmla="*/ 0 h 116"/>
                <a:gd name="T28" fmla="*/ 482 w 581"/>
                <a:gd name="T29" fmla="*/ 14 h 116"/>
                <a:gd name="T30" fmla="*/ 532 w 581"/>
                <a:gd name="T31" fmla="*/ 51 h 116"/>
                <a:gd name="T32" fmla="*/ 581 w 581"/>
                <a:gd name="T33"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1" h="116">
                  <a:moveTo>
                    <a:pt x="0" y="51"/>
                  </a:moveTo>
                  <a:lnTo>
                    <a:pt x="12" y="64"/>
                  </a:lnTo>
                  <a:lnTo>
                    <a:pt x="25" y="74"/>
                  </a:lnTo>
                  <a:lnTo>
                    <a:pt x="39" y="83"/>
                  </a:lnTo>
                  <a:lnTo>
                    <a:pt x="52" y="90"/>
                  </a:lnTo>
                  <a:lnTo>
                    <a:pt x="65" y="96"/>
                  </a:lnTo>
                  <a:lnTo>
                    <a:pt x="79" y="100"/>
                  </a:lnTo>
                  <a:lnTo>
                    <a:pt x="95" y="100"/>
                  </a:lnTo>
                  <a:lnTo>
                    <a:pt x="109" y="96"/>
                  </a:lnTo>
                  <a:lnTo>
                    <a:pt x="182" y="74"/>
                  </a:lnTo>
                  <a:lnTo>
                    <a:pt x="248" y="44"/>
                  </a:lnTo>
                  <a:lnTo>
                    <a:pt x="311" y="20"/>
                  </a:lnTo>
                  <a:lnTo>
                    <a:pt x="372" y="5"/>
                  </a:lnTo>
                  <a:lnTo>
                    <a:pt x="428" y="0"/>
                  </a:lnTo>
                  <a:lnTo>
                    <a:pt x="482" y="14"/>
                  </a:lnTo>
                  <a:lnTo>
                    <a:pt x="532" y="51"/>
                  </a:lnTo>
                  <a:lnTo>
                    <a:pt x="581" y="11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32" name="Freeform 532">
              <a:extLst>
                <a:ext uri="{FF2B5EF4-FFF2-40B4-BE49-F238E27FC236}">
                  <a16:creationId xmlns:a16="http://schemas.microsoft.com/office/drawing/2014/main" id="{668A0603-FF69-C39B-F172-B98CA8F3441B}"/>
                </a:ext>
              </a:extLst>
            </p:cNvPr>
            <p:cNvSpPr>
              <a:spLocks/>
            </p:cNvSpPr>
            <p:nvPr/>
          </p:nvSpPr>
          <p:spPr bwMode="auto">
            <a:xfrm>
              <a:off x="2126" y="2992"/>
              <a:ext cx="96" cy="215"/>
            </a:xfrm>
            <a:custGeom>
              <a:avLst/>
              <a:gdLst>
                <a:gd name="T0" fmla="*/ 287 w 287"/>
                <a:gd name="T1" fmla="*/ 0 h 643"/>
                <a:gd name="T2" fmla="*/ 230 w 287"/>
                <a:gd name="T3" fmla="*/ 40 h 643"/>
                <a:gd name="T4" fmla="*/ 190 w 287"/>
                <a:gd name="T5" fmla="*/ 93 h 643"/>
                <a:gd name="T6" fmla="*/ 164 w 287"/>
                <a:gd name="T7" fmla="*/ 153 h 643"/>
                <a:gd name="T8" fmla="*/ 147 w 287"/>
                <a:gd name="T9" fmla="*/ 220 h 643"/>
                <a:gd name="T10" fmla="*/ 140 w 287"/>
                <a:gd name="T11" fmla="*/ 290 h 643"/>
                <a:gd name="T12" fmla="*/ 137 w 287"/>
                <a:gd name="T13" fmla="*/ 360 h 643"/>
                <a:gd name="T14" fmla="*/ 134 w 287"/>
                <a:gd name="T15" fmla="*/ 429 h 643"/>
                <a:gd name="T16" fmla="*/ 134 w 287"/>
                <a:gd name="T17" fmla="*/ 496 h 643"/>
                <a:gd name="T18" fmla="*/ 127 w 287"/>
                <a:gd name="T19" fmla="*/ 516 h 643"/>
                <a:gd name="T20" fmla="*/ 117 w 287"/>
                <a:gd name="T21" fmla="*/ 536 h 643"/>
                <a:gd name="T22" fmla="*/ 100 w 287"/>
                <a:gd name="T23" fmla="*/ 553 h 643"/>
                <a:gd name="T24" fmla="*/ 80 w 287"/>
                <a:gd name="T25" fmla="*/ 570 h 643"/>
                <a:gd name="T26" fmla="*/ 57 w 287"/>
                <a:gd name="T27" fmla="*/ 586 h 643"/>
                <a:gd name="T28" fmla="*/ 37 w 287"/>
                <a:gd name="T29" fmla="*/ 603 h 643"/>
                <a:gd name="T30" fmla="*/ 17 w 287"/>
                <a:gd name="T31" fmla="*/ 623 h 643"/>
                <a:gd name="T32" fmla="*/ 0 w 287"/>
                <a:gd name="T33" fmla="*/ 64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7" h="643">
                  <a:moveTo>
                    <a:pt x="287" y="0"/>
                  </a:moveTo>
                  <a:lnTo>
                    <a:pt x="230" y="40"/>
                  </a:lnTo>
                  <a:lnTo>
                    <a:pt x="190" y="93"/>
                  </a:lnTo>
                  <a:lnTo>
                    <a:pt x="164" y="153"/>
                  </a:lnTo>
                  <a:lnTo>
                    <a:pt x="147" y="220"/>
                  </a:lnTo>
                  <a:lnTo>
                    <a:pt x="140" y="290"/>
                  </a:lnTo>
                  <a:lnTo>
                    <a:pt x="137" y="360"/>
                  </a:lnTo>
                  <a:lnTo>
                    <a:pt x="134" y="429"/>
                  </a:lnTo>
                  <a:lnTo>
                    <a:pt x="134" y="496"/>
                  </a:lnTo>
                  <a:lnTo>
                    <a:pt x="127" y="516"/>
                  </a:lnTo>
                  <a:lnTo>
                    <a:pt x="117" y="536"/>
                  </a:lnTo>
                  <a:lnTo>
                    <a:pt x="100" y="553"/>
                  </a:lnTo>
                  <a:lnTo>
                    <a:pt x="80" y="570"/>
                  </a:lnTo>
                  <a:lnTo>
                    <a:pt x="57" y="586"/>
                  </a:lnTo>
                  <a:lnTo>
                    <a:pt x="37" y="603"/>
                  </a:lnTo>
                  <a:lnTo>
                    <a:pt x="17" y="623"/>
                  </a:lnTo>
                  <a:lnTo>
                    <a:pt x="0" y="64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33" name="Freeform 533">
              <a:extLst>
                <a:ext uri="{FF2B5EF4-FFF2-40B4-BE49-F238E27FC236}">
                  <a16:creationId xmlns:a16="http://schemas.microsoft.com/office/drawing/2014/main" id="{6DBCBD38-60A1-9E80-DD96-921A3E0AC629}"/>
                </a:ext>
              </a:extLst>
            </p:cNvPr>
            <p:cNvSpPr>
              <a:spLocks/>
            </p:cNvSpPr>
            <p:nvPr/>
          </p:nvSpPr>
          <p:spPr bwMode="auto">
            <a:xfrm>
              <a:off x="2195" y="3054"/>
              <a:ext cx="66" cy="132"/>
            </a:xfrm>
            <a:custGeom>
              <a:avLst/>
              <a:gdLst>
                <a:gd name="T0" fmla="*/ 0 w 197"/>
                <a:gd name="T1" fmla="*/ 0 h 396"/>
                <a:gd name="T2" fmla="*/ 50 w 197"/>
                <a:gd name="T3" fmla="*/ 23 h 396"/>
                <a:gd name="T4" fmla="*/ 94 w 197"/>
                <a:gd name="T5" fmla="*/ 49 h 396"/>
                <a:gd name="T6" fmla="*/ 134 w 197"/>
                <a:gd name="T7" fmla="*/ 83 h 396"/>
                <a:gd name="T8" fmla="*/ 166 w 197"/>
                <a:gd name="T9" fmla="*/ 119 h 396"/>
                <a:gd name="T10" fmla="*/ 186 w 197"/>
                <a:gd name="T11" fmla="*/ 159 h 396"/>
                <a:gd name="T12" fmla="*/ 197 w 197"/>
                <a:gd name="T13" fmla="*/ 199 h 396"/>
                <a:gd name="T14" fmla="*/ 189 w 197"/>
                <a:gd name="T15" fmla="*/ 243 h 396"/>
                <a:gd name="T16" fmla="*/ 166 w 197"/>
                <a:gd name="T17" fmla="*/ 285 h 396"/>
                <a:gd name="T18" fmla="*/ 149 w 197"/>
                <a:gd name="T19" fmla="*/ 309 h 396"/>
                <a:gd name="T20" fmla="*/ 137 w 197"/>
                <a:gd name="T21" fmla="*/ 332 h 396"/>
                <a:gd name="T22" fmla="*/ 124 w 197"/>
                <a:gd name="T23" fmla="*/ 355 h 396"/>
                <a:gd name="T24" fmla="*/ 110 w 197"/>
                <a:gd name="T25" fmla="*/ 372 h 396"/>
                <a:gd name="T26" fmla="*/ 90 w 197"/>
                <a:gd name="T27" fmla="*/ 389 h 396"/>
                <a:gd name="T28" fmla="*/ 67 w 197"/>
                <a:gd name="T29" fmla="*/ 396 h 396"/>
                <a:gd name="T30" fmla="*/ 37 w 197"/>
                <a:gd name="T31" fmla="*/ 396 h 396"/>
                <a:gd name="T32" fmla="*/ 0 w 197"/>
                <a:gd name="T33" fmla="*/ 386 h 396"/>
                <a:gd name="T34" fmla="*/ 7 w 197"/>
                <a:gd name="T35" fmla="*/ 386 h 396"/>
                <a:gd name="T36" fmla="*/ 10 w 197"/>
                <a:gd name="T37" fmla="*/ 386 h 396"/>
                <a:gd name="T38" fmla="*/ 17 w 197"/>
                <a:gd name="T39" fmla="*/ 386 h 396"/>
                <a:gd name="T40" fmla="*/ 20 w 197"/>
                <a:gd name="T41" fmla="*/ 38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7" h="396">
                  <a:moveTo>
                    <a:pt x="0" y="0"/>
                  </a:moveTo>
                  <a:lnTo>
                    <a:pt x="50" y="23"/>
                  </a:lnTo>
                  <a:lnTo>
                    <a:pt x="94" y="49"/>
                  </a:lnTo>
                  <a:lnTo>
                    <a:pt x="134" y="83"/>
                  </a:lnTo>
                  <a:lnTo>
                    <a:pt x="166" y="119"/>
                  </a:lnTo>
                  <a:lnTo>
                    <a:pt x="186" y="159"/>
                  </a:lnTo>
                  <a:lnTo>
                    <a:pt x="197" y="199"/>
                  </a:lnTo>
                  <a:lnTo>
                    <a:pt x="189" y="243"/>
                  </a:lnTo>
                  <a:lnTo>
                    <a:pt x="166" y="285"/>
                  </a:lnTo>
                  <a:lnTo>
                    <a:pt x="149" y="309"/>
                  </a:lnTo>
                  <a:lnTo>
                    <a:pt x="137" y="332"/>
                  </a:lnTo>
                  <a:lnTo>
                    <a:pt x="124" y="355"/>
                  </a:lnTo>
                  <a:lnTo>
                    <a:pt x="110" y="372"/>
                  </a:lnTo>
                  <a:lnTo>
                    <a:pt x="90" y="389"/>
                  </a:lnTo>
                  <a:lnTo>
                    <a:pt x="67" y="396"/>
                  </a:lnTo>
                  <a:lnTo>
                    <a:pt x="37" y="396"/>
                  </a:lnTo>
                  <a:lnTo>
                    <a:pt x="0" y="386"/>
                  </a:lnTo>
                  <a:lnTo>
                    <a:pt x="7" y="386"/>
                  </a:lnTo>
                  <a:lnTo>
                    <a:pt x="10" y="386"/>
                  </a:lnTo>
                  <a:lnTo>
                    <a:pt x="17" y="386"/>
                  </a:lnTo>
                  <a:lnTo>
                    <a:pt x="20" y="38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34" name="Freeform 534">
              <a:extLst>
                <a:ext uri="{FF2B5EF4-FFF2-40B4-BE49-F238E27FC236}">
                  <a16:creationId xmlns:a16="http://schemas.microsoft.com/office/drawing/2014/main" id="{91393AFF-7554-07E2-F712-1632215B09F0}"/>
                </a:ext>
              </a:extLst>
            </p:cNvPr>
            <p:cNvSpPr>
              <a:spLocks/>
            </p:cNvSpPr>
            <p:nvPr/>
          </p:nvSpPr>
          <p:spPr bwMode="auto">
            <a:xfrm>
              <a:off x="2263" y="3146"/>
              <a:ext cx="115" cy="23"/>
            </a:xfrm>
            <a:custGeom>
              <a:avLst/>
              <a:gdLst>
                <a:gd name="T0" fmla="*/ 0 w 345"/>
                <a:gd name="T1" fmla="*/ 0 h 69"/>
                <a:gd name="T2" fmla="*/ 33 w 345"/>
                <a:gd name="T3" fmla="*/ 36 h 69"/>
                <a:gd name="T4" fmla="*/ 69 w 345"/>
                <a:gd name="T5" fmla="*/ 56 h 69"/>
                <a:gd name="T6" fmla="*/ 112 w 345"/>
                <a:gd name="T7" fmla="*/ 69 h 69"/>
                <a:gd name="T8" fmla="*/ 159 w 345"/>
                <a:gd name="T9" fmla="*/ 69 h 69"/>
                <a:gd name="T10" fmla="*/ 206 w 345"/>
                <a:gd name="T11" fmla="*/ 66 h 69"/>
                <a:gd name="T12" fmla="*/ 256 w 345"/>
                <a:gd name="T13" fmla="*/ 53 h 69"/>
                <a:gd name="T14" fmla="*/ 301 w 345"/>
                <a:gd name="T15" fmla="*/ 36 h 69"/>
                <a:gd name="T16" fmla="*/ 345 w 345"/>
                <a:gd name="T17"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69">
                  <a:moveTo>
                    <a:pt x="0" y="0"/>
                  </a:moveTo>
                  <a:lnTo>
                    <a:pt x="33" y="36"/>
                  </a:lnTo>
                  <a:lnTo>
                    <a:pt x="69" y="56"/>
                  </a:lnTo>
                  <a:lnTo>
                    <a:pt x="112" y="69"/>
                  </a:lnTo>
                  <a:lnTo>
                    <a:pt x="159" y="69"/>
                  </a:lnTo>
                  <a:lnTo>
                    <a:pt x="206" y="66"/>
                  </a:lnTo>
                  <a:lnTo>
                    <a:pt x="256" y="53"/>
                  </a:lnTo>
                  <a:lnTo>
                    <a:pt x="301" y="36"/>
                  </a:lnTo>
                  <a:lnTo>
                    <a:pt x="345" y="2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35" name="Freeform 535">
              <a:extLst>
                <a:ext uri="{FF2B5EF4-FFF2-40B4-BE49-F238E27FC236}">
                  <a16:creationId xmlns:a16="http://schemas.microsoft.com/office/drawing/2014/main" id="{1A1DD437-80B9-5342-8496-57E9801620E4}"/>
                </a:ext>
              </a:extLst>
            </p:cNvPr>
            <p:cNvSpPr>
              <a:spLocks/>
            </p:cNvSpPr>
            <p:nvPr/>
          </p:nvSpPr>
          <p:spPr bwMode="auto">
            <a:xfrm>
              <a:off x="2494" y="2649"/>
              <a:ext cx="60" cy="283"/>
            </a:xfrm>
            <a:custGeom>
              <a:avLst/>
              <a:gdLst>
                <a:gd name="T0" fmla="*/ 0 w 180"/>
                <a:gd name="T1" fmla="*/ 0 h 847"/>
                <a:gd name="T2" fmla="*/ 63 w 180"/>
                <a:gd name="T3" fmla="*/ 40 h 847"/>
                <a:gd name="T4" fmla="*/ 110 w 180"/>
                <a:gd name="T5" fmla="*/ 80 h 847"/>
                <a:gd name="T6" fmla="*/ 143 w 180"/>
                <a:gd name="T7" fmla="*/ 127 h 847"/>
                <a:gd name="T8" fmla="*/ 163 w 180"/>
                <a:gd name="T9" fmla="*/ 174 h 847"/>
                <a:gd name="T10" fmla="*/ 177 w 180"/>
                <a:gd name="T11" fmla="*/ 224 h 847"/>
                <a:gd name="T12" fmla="*/ 180 w 180"/>
                <a:gd name="T13" fmla="*/ 277 h 847"/>
                <a:gd name="T14" fmla="*/ 177 w 180"/>
                <a:gd name="T15" fmla="*/ 331 h 847"/>
                <a:gd name="T16" fmla="*/ 170 w 180"/>
                <a:gd name="T17" fmla="*/ 388 h 847"/>
                <a:gd name="T18" fmla="*/ 157 w 180"/>
                <a:gd name="T19" fmla="*/ 443 h 847"/>
                <a:gd name="T20" fmla="*/ 143 w 180"/>
                <a:gd name="T21" fmla="*/ 500 h 847"/>
                <a:gd name="T22" fmla="*/ 130 w 180"/>
                <a:gd name="T23" fmla="*/ 557 h 847"/>
                <a:gd name="T24" fmla="*/ 120 w 180"/>
                <a:gd name="T25" fmla="*/ 617 h 847"/>
                <a:gd name="T26" fmla="*/ 113 w 180"/>
                <a:gd name="T27" fmla="*/ 673 h 847"/>
                <a:gd name="T28" fmla="*/ 110 w 180"/>
                <a:gd name="T29" fmla="*/ 733 h 847"/>
                <a:gd name="T30" fmla="*/ 113 w 180"/>
                <a:gd name="T31" fmla="*/ 790 h 847"/>
                <a:gd name="T32" fmla="*/ 123 w 180"/>
                <a:gd name="T33" fmla="*/ 847 h 847"/>
                <a:gd name="T34" fmla="*/ 120 w 180"/>
                <a:gd name="T35" fmla="*/ 833 h 847"/>
                <a:gd name="T36" fmla="*/ 123 w 180"/>
                <a:gd name="T37" fmla="*/ 827 h 847"/>
                <a:gd name="T38" fmla="*/ 130 w 180"/>
                <a:gd name="T39" fmla="*/ 827 h 847"/>
                <a:gd name="T40" fmla="*/ 143 w 180"/>
                <a:gd name="T41" fmla="*/ 827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847">
                  <a:moveTo>
                    <a:pt x="0" y="0"/>
                  </a:moveTo>
                  <a:lnTo>
                    <a:pt x="63" y="40"/>
                  </a:lnTo>
                  <a:lnTo>
                    <a:pt x="110" y="80"/>
                  </a:lnTo>
                  <a:lnTo>
                    <a:pt x="143" y="127"/>
                  </a:lnTo>
                  <a:lnTo>
                    <a:pt x="163" y="174"/>
                  </a:lnTo>
                  <a:lnTo>
                    <a:pt x="177" y="224"/>
                  </a:lnTo>
                  <a:lnTo>
                    <a:pt x="180" y="277"/>
                  </a:lnTo>
                  <a:lnTo>
                    <a:pt x="177" y="331"/>
                  </a:lnTo>
                  <a:lnTo>
                    <a:pt x="170" y="388"/>
                  </a:lnTo>
                  <a:lnTo>
                    <a:pt x="157" y="443"/>
                  </a:lnTo>
                  <a:lnTo>
                    <a:pt x="143" y="500"/>
                  </a:lnTo>
                  <a:lnTo>
                    <a:pt x="130" y="557"/>
                  </a:lnTo>
                  <a:lnTo>
                    <a:pt x="120" y="617"/>
                  </a:lnTo>
                  <a:lnTo>
                    <a:pt x="113" y="673"/>
                  </a:lnTo>
                  <a:lnTo>
                    <a:pt x="110" y="733"/>
                  </a:lnTo>
                  <a:lnTo>
                    <a:pt x="113" y="790"/>
                  </a:lnTo>
                  <a:lnTo>
                    <a:pt x="123" y="847"/>
                  </a:lnTo>
                  <a:lnTo>
                    <a:pt x="120" y="833"/>
                  </a:lnTo>
                  <a:lnTo>
                    <a:pt x="123" y="827"/>
                  </a:lnTo>
                  <a:lnTo>
                    <a:pt x="130" y="827"/>
                  </a:lnTo>
                  <a:lnTo>
                    <a:pt x="143" y="82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36" name="Freeform 536">
              <a:extLst>
                <a:ext uri="{FF2B5EF4-FFF2-40B4-BE49-F238E27FC236}">
                  <a16:creationId xmlns:a16="http://schemas.microsoft.com/office/drawing/2014/main" id="{FAEDB92F-FC0F-8038-FAF1-D0F95E6882F6}"/>
                </a:ext>
              </a:extLst>
            </p:cNvPr>
            <p:cNvSpPr>
              <a:spLocks/>
            </p:cNvSpPr>
            <p:nvPr/>
          </p:nvSpPr>
          <p:spPr bwMode="auto">
            <a:xfrm>
              <a:off x="2542" y="2845"/>
              <a:ext cx="81" cy="55"/>
            </a:xfrm>
            <a:custGeom>
              <a:avLst/>
              <a:gdLst>
                <a:gd name="T0" fmla="*/ 0 w 244"/>
                <a:gd name="T1" fmla="*/ 0 h 167"/>
                <a:gd name="T2" fmla="*/ 27 w 244"/>
                <a:gd name="T3" fmla="*/ 33 h 167"/>
                <a:gd name="T4" fmla="*/ 64 w 244"/>
                <a:gd name="T5" fmla="*/ 53 h 167"/>
                <a:gd name="T6" fmla="*/ 107 w 244"/>
                <a:gd name="T7" fmla="*/ 63 h 167"/>
                <a:gd name="T8" fmla="*/ 149 w 244"/>
                <a:gd name="T9" fmla="*/ 67 h 167"/>
                <a:gd name="T10" fmla="*/ 190 w 244"/>
                <a:gd name="T11" fmla="*/ 77 h 167"/>
                <a:gd name="T12" fmla="*/ 224 w 244"/>
                <a:gd name="T13" fmla="*/ 94 h 167"/>
                <a:gd name="T14" fmla="*/ 244 w 244"/>
                <a:gd name="T15" fmla="*/ 120 h 167"/>
                <a:gd name="T16" fmla="*/ 244 w 244"/>
                <a:gd name="T1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167">
                  <a:moveTo>
                    <a:pt x="0" y="0"/>
                  </a:moveTo>
                  <a:lnTo>
                    <a:pt x="27" y="33"/>
                  </a:lnTo>
                  <a:lnTo>
                    <a:pt x="64" y="53"/>
                  </a:lnTo>
                  <a:lnTo>
                    <a:pt x="107" y="63"/>
                  </a:lnTo>
                  <a:lnTo>
                    <a:pt x="149" y="67"/>
                  </a:lnTo>
                  <a:lnTo>
                    <a:pt x="190" y="77"/>
                  </a:lnTo>
                  <a:lnTo>
                    <a:pt x="224" y="94"/>
                  </a:lnTo>
                  <a:lnTo>
                    <a:pt x="244" y="120"/>
                  </a:lnTo>
                  <a:lnTo>
                    <a:pt x="244" y="16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37" name="Freeform 537">
              <a:extLst>
                <a:ext uri="{FF2B5EF4-FFF2-40B4-BE49-F238E27FC236}">
                  <a16:creationId xmlns:a16="http://schemas.microsoft.com/office/drawing/2014/main" id="{1799E61F-9CD1-8DEB-D4E2-3F141692496C}"/>
                </a:ext>
              </a:extLst>
            </p:cNvPr>
            <p:cNvSpPr>
              <a:spLocks/>
            </p:cNvSpPr>
            <p:nvPr/>
          </p:nvSpPr>
          <p:spPr bwMode="auto">
            <a:xfrm>
              <a:off x="2555" y="2635"/>
              <a:ext cx="107" cy="105"/>
            </a:xfrm>
            <a:custGeom>
              <a:avLst/>
              <a:gdLst>
                <a:gd name="T0" fmla="*/ 0 w 320"/>
                <a:gd name="T1" fmla="*/ 299 h 313"/>
                <a:gd name="T2" fmla="*/ 77 w 320"/>
                <a:gd name="T3" fmla="*/ 313 h 313"/>
                <a:gd name="T4" fmla="*/ 146 w 320"/>
                <a:gd name="T5" fmla="*/ 309 h 313"/>
                <a:gd name="T6" fmla="*/ 210 w 320"/>
                <a:gd name="T7" fmla="*/ 296 h 313"/>
                <a:gd name="T8" fmla="*/ 260 w 320"/>
                <a:gd name="T9" fmla="*/ 269 h 313"/>
                <a:gd name="T10" fmla="*/ 293 w 320"/>
                <a:gd name="T11" fmla="*/ 229 h 313"/>
                <a:gd name="T12" fmla="*/ 317 w 320"/>
                <a:gd name="T13" fmla="*/ 179 h 313"/>
                <a:gd name="T14" fmla="*/ 320 w 320"/>
                <a:gd name="T15" fmla="*/ 117 h 313"/>
                <a:gd name="T16" fmla="*/ 307 w 320"/>
                <a:gd name="T17" fmla="*/ 43 h 313"/>
                <a:gd name="T18" fmla="*/ 263 w 320"/>
                <a:gd name="T19" fmla="*/ 50 h 313"/>
                <a:gd name="T20" fmla="*/ 226 w 320"/>
                <a:gd name="T21" fmla="*/ 50 h 313"/>
                <a:gd name="T22" fmla="*/ 196 w 320"/>
                <a:gd name="T23" fmla="*/ 40 h 313"/>
                <a:gd name="T24" fmla="*/ 166 w 320"/>
                <a:gd name="T25" fmla="*/ 30 h 313"/>
                <a:gd name="T26" fmla="*/ 136 w 320"/>
                <a:gd name="T27" fmla="*/ 16 h 313"/>
                <a:gd name="T28" fmla="*/ 104 w 320"/>
                <a:gd name="T29" fmla="*/ 6 h 313"/>
                <a:gd name="T30" fmla="*/ 67 w 320"/>
                <a:gd name="T31" fmla="*/ 0 h 313"/>
                <a:gd name="T32" fmla="*/ 24 w 320"/>
                <a:gd name="T33"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0" h="313">
                  <a:moveTo>
                    <a:pt x="0" y="299"/>
                  </a:moveTo>
                  <a:lnTo>
                    <a:pt x="77" y="313"/>
                  </a:lnTo>
                  <a:lnTo>
                    <a:pt x="146" y="309"/>
                  </a:lnTo>
                  <a:lnTo>
                    <a:pt x="210" y="296"/>
                  </a:lnTo>
                  <a:lnTo>
                    <a:pt x="260" y="269"/>
                  </a:lnTo>
                  <a:lnTo>
                    <a:pt x="293" y="229"/>
                  </a:lnTo>
                  <a:lnTo>
                    <a:pt x="317" y="179"/>
                  </a:lnTo>
                  <a:lnTo>
                    <a:pt x="320" y="117"/>
                  </a:lnTo>
                  <a:lnTo>
                    <a:pt x="307" y="43"/>
                  </a:lnTo>
                  <a:lnTo>
                    <a:pt x="263" y="50"/>
                  </a:lnTo>
                  <a:lnTo>
                    <a:pt x="226" y="50"/>
                  </a:lnTo>
                  <a:lnTo>
                    <a:pt x="196" y="40"/>
                  </a:lnTo>
                  <a:lnTo>
                    <a:pt x="166" y="30"/>
                  </a:lnTo>
                  <a:lnTo>
                    <a:pt x="136" y="16"/>
                  </a:lnTo>
                  <a:lnTo>
                    <a:pt x="104" y="6"/>
                  </a:lnTo>
                  <a:lnTo>
                    <a:pt x="67" y="0"/>
                  </a:lnTo>
                  <a:lnTo>
                    <a:pt x="2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38" name="Freeform 538">
              <a:extLst>
                <a:ext uri="{FF2B5EF4-FFF2-40B4-BE49-F238E27FC236}">
                  <a16:creationId xmlns:a16="http://schemas.microsoft.com/office/drawing/2014/main" id="{A8295C74-F7B4-1A27-665C-AA968681C74D}"/>
                </a:ext>
              </a:extLst>
            </p:cNvPr>
            <p:cNvSpPr>
              <a:spLocks/>
            </p:cNvSpPr>
            <p:nvPr/>
          </p:nvSpPr>
          <p:spPr bwMode="auto">
            <a:xfrm>
              <a:off x="2133" y="2692"/>
              <a:ext cx="185" cy="123"/>
            </a:xfrm>
            <a:custGeom>
              <a:avLst/>
              <a:gdLst>
                <a:gd name="T0" fmla="*/ 513 w 557"/>
                <a:gd name="T1" fmla="*/ 0 h 370"/>
                <a:gd name="T2" fmla="*/ 550 w 557"/>
                <a:gd name="T3" fmla="*/ 54 h 370"/>
                <a:gd name="T4" fmla="*/ 557 w 557"/>
                <a:gd name="T5" fmla="*/ 104 h 370"/>
                <a:gd name="T6" fmla="*/ 533 w 557"/>
                <a:gd name="T7" fmla="*/ 147 h 370"/>
                <a:gd name="T8" fmla="*/ 497 w 557"/>
                <a:gd name="T9" fmla="*/ 187 h 370"/>
                <a:gd name="T10" fmla="*/ 453 w 557"/>
                <a:gd name="T11" fmla="*/ 227 h 370"/>
                <a:gd name="T12" fmla="*/ 413 w 557"/>
                <a:gd name="T13" fmla="*/ 270 h 370"/>
                <a:gd name="T14" fmla="*/ 380 w 557"/>
                <a:gd name="T15" fmla="*/ 316 h 370"/>
                <a:gd name="T16" fmla="*/ 370 w 557"/>
                <a:gd name="T17" fmla="*/ 370 h 370"/>
                <a:gd name="T18" fmla="*/ 361 w 557"/>
                <a:gd name="T19" fmla="*/ 344 h 370"/>
                <a:gd name="T20" fmla="*/ 333 w 557"/>
                <a:gd name="T21" fmla="*/ 321 h 370"/>
                <a:gd name="T22" fmla="*/ 289 w 557"/>
                <a:gd name="T23" fmla="*/ 301 h 370"/>
                <a:gd name="T24" fmla="*/ 240 w 557"/>
                <a:gd name="T25" fmla="*/ 284 h 370"/>
                <a:gd name="T26" fmla="*/ 184 w 557"/>
                <a:gd name="T27" fmla="*/ 267 h 370"/>
                <a:gd name="T28" fmla="*/ 120 w 557"/>
                <a:gd name="T29" fmla="*/ 253 h 370"/>
                <a:gd name="T30" fmla="*/ 60 w 557"/>
                <a:gd name="T31" fmla="*/ 247 h 370"/>
                <a:gd name="T32" fmla="*/ 0 w 557"/>
                <a:gd name="T33" fmla="*/ 24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7" h="370">
                  <a:moveTo>
                    <a:pt x="513" y="0"/>
                  </a:moveTo>
                  <a:lnTo>
                    <a:pt x="550" y="54"/>
                  </a:lnTo>
                  <a:lnTo>
                    <a:pt x="557" y="104"/>
                  </a:lnTo>
                  <a:lnTo>
                    <a:pt x="533" y="147"/>
                  </a:lnTo>
                  <a:lnTo>
                    <a:pt x="497" y="187"/>
                  </a:lnTo>
                  <a:lnTo>
                    <a:pt x="453" y="227"/>
                  </a:lnTo>
                  <a:lnTo>
                    <a:pt x="413" y="270"/>
                  </a:lnTo>
                  <a:lnTo>
                    <a:pt x="380" y="316"/>
                  </a:lnTo>
                  <a:lnTo>
                    <a:pt x="370" y="370"/>
                  </a:lnTo>
                  <a:lnTo>
                    <a:pt x="361" y="344"/>
                  </a:lnTo>
                  <a:lnTo>
                    <a:pt x="333" y="321"/>
                  </a:lnTo>
                  <a:lnTo>
                    <a:pt x="289" y="301"/>
                  </a:lnTo>
                  <a:lnTo>
                    <a:pt x="240" y="284"/>
                  </a:lnTo>
                  <a:lnTo>
                    <a:pt x="184" y="267"/>
                  </a:lnTo>
                  <a:lnTo>
                    <a:pt x="120" y="253"/>
                  </a:lnTo>
                  <a:lnTo>
                    <a:pt x="60" y="247"/>
                  </a:lnTo>
                  <a:lnTo>
                    <a:pt x="0" y="24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39" name="Freeform 539">
              <a:extLst>
                <a:ext uri="{FF2B5EF4-FFF2-40B4-BE49-F238E27FC236}">
                  <a16:creationId xmlns:a16="http://schemas.microsoft.com/office/drawing/2014/main" id="{22972118-40E4-130D-E17A-1F4770C4B5C6}"/>
                </a:ext>
              </a:extLst>
            </p:cNvPr>
            <p:cNvSpPr>
              <a:spLocks/>
            </p:cNvSpPr>
            <p:nvPr/>
          </p:nvSpPr>
          <p:spPr bwMode="auto">
            <a:xfrm>
              <a:off x="2303" y="2759"/>
              <a:ext cx="75" cy="110"/>
            </a:xfrm>
            <a:custGeom>
              <a:avLst/>
              <a:gdLst>
                <a:gd name="T0" fmla="*/ 0 w 223"/>
                <a:gd name="T1" fmla="*/ 0 h 329"/>
                <a:gd name="T2" fmla="*/ 57 w 223"/>
                <a:gd name="T3" fmla="*/ 27 h 329"/>
                <a:gd name="T4" fmla="*/ 107 w 223"/>
                <a:gd name="T5" fmla="*/ 57 h 329"/>
                <a:gd name="T6" fmla="*/ 144 w 223"/>
                <a:gd name="T7" fmla="*/ 93 h 329"/>
                <a:gd name="T8" fmla="*/ 174 w 223"/>
                <a:gd name="T9" fmla="*/ 133 h 329"/>
                <a:gd name="T10" fmla="*/ 194 w 223"/>
                <a:gd name="T11" fmla="*/ 176 h 329"/>
                <a:gd name="T12" fmla="*/ 207 w 223"/>
                <a:gd name="T13" fmla="*/ 224 h 329"/>
                <a:gd name="T14" fmla="*/ 216 w 223"/>
                <a:gd name="T15" fmla="*/ 276 h 329"/>
                <a:gd name="T16" fmla="*/ 223 w 223"/>
                <a:gd name="T17"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29">
                  <a:moveTo>
                    <a:pt x="0" y="0"/>
                  </a:moveTo>
                  <a:lnTo>
                    <a:pt x="57" y="27"/>
                  </a:lnTo>
                  <a:lnTo>
                    <a:pt x="107" y="57"/>
                  </a:lnTo>
                  <a:lnTo>
                    <a:pt x="144" y="93"/>
                  </a:lnTo>
                  <a:lnTo>
                    <a:pt x="174" y="133"/>
                  </a:lnTo>
                  <a:lnTo>
                    <a:pt x="194" y="176"/>
                  </a:lnTo>
                  <a:lnTo>
                    <a:pt x="207" y="224"/>
                  </a:lnTo>
                  <a:lnTo>
                    <a:pt x="216" y="276"/>
                  </a:lnTo>
                  <a:lnTo>
                    <a:pt x="223" y="32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40" name="Freeform 540">
              <a:extLst>
                <a:ext uri="{FF2B5EF4-FFF2-40B4-BE49-F238E27FC236}">
                  <a16:creationId xmlns:a16="http://schemas.microsoft.com/office/drawing/2014/main" id="{E5F4E8AE-A942-D87C-8B09-3E09B47DA327}"/>
                </a:ext>
              </a:extLst>
            </p:cNvPr>
            <p:cNvSpPr>
              <a:spLocks/>
            </p:cNvSpPr>
            <p:nvPr/>
          </p:nvSpPr>
          <p:spPr bwMode="auto">
            <a:xfrm>
              <a:off x="2752" y="2908"/>
              <a:ext cx="230" cy="174"/>
            </a:xfrm>
            <a:custGeom>
              <a:avLst/>
              <a:gdLst>
                <a:gd name="T0" fmla="*/ 0 w 688"/>
                <a:gd name="T1" fmla="*/ 0 h 524"/>
                <a:gd name="T2" fmla="*/ 16 w 688"/>
                <a:gd name="T3" fmla="*/ 44 h 524"/>
                <a:gd name="T4" fmla="*/ 40 w 688"/>
                <a:gd name="T5" fmla="*/ 81 h 524"/>
                <a:gd name="T6" fmla="*/ 69 w 688"/>
                <a:gd name="T7" fmla="*/ 111 h 524"/>
                <a:gd name="T8" fmla="*/ 105 w 688"/>
                <a:gd name="T9" fmla="*/ 134 h 524"/>
                <a:gd name="T10" fmla="*/ 145 w 688"/>
                <a:gd name="T11" fmla="*/ 151 h 524"/>
                <a:gd name="T12" fmla="*/ 189 w 688"/>
                <a:gd name="T13" fmla="*/ 161 h 524"/>
                <a:gd name="T14" fmla="*/ 236 w 688"/>
                <a:gd name="T15" fmla="*/ 171 h 524"/>
                <a:gd name="T16" fmla="*/ 286 w 688"/>
                <a:gd name="T17" fmla="*/ 174 h 524"/>
                <a:gd name="T18" fmla="*/ 335 w 688"/>
                <a:gd name="T19" fmla="*/ 181 h 524"/>
                <a:gd name="T20" fmla="*/ 389 w 688"/>
                <a:gd name="T21" fmla="*/ 184 h 524"/>
                <a:gd name="T22" fmla="*/ 438 w 688"/>
                <a:gd name="T23" fmla="*/ 187 h 524"/>
                <a:gd name="T24" fmla="*/ 488 w 688"/>
                <a:gd name="T25" fmla="*/ 194 h 524"/>
                <a:gd name="T26" fmla="*/ 532 w 688"/>
                <a:gd name="T27" fmla="*/ 201 h 524"/>
                <a:gd name="T28" fmla="*/ 574 w 688"/>
                <a:gd name="T29" fmla="*/ 211 h 524"/>
                <a:gd name="T30" fmla="*/ 614 w 688"/>
                <a:gd name="T31" fmla="*/ 228 h 524"/>
                <a:gd name="T32" fmla="*/ 648 w 688"/>
                <a:gd name="T33" fmla="*/ 248 h 524"/>
                <a:gd name="T34" fmla="*/ 674 w 688"/>
                <a:gd name="T35" fmla="*/ 280 h 524"/>
                <a:gd name="T36" fmla="*/ 688 w 688"/>
                <a:gd name="T37" fmla="*/ 323 h 524"/>
                <a:gd name="T38" fmla="*/ 686 w 688"/>
                <a:gd name="T39" fmla="*/ 377 h 524"/>
                <a:gd name="T40" fmla="*/ 671 w 688"/>
                <a:gd name="T41" fmla="*/ 427 h 524"/>
                <a:gd name="T42" fmla="*/ 642 w 688"/>
                <a:gd name="T43" fmla="*/ 473 h 524"/>
                <a:gd name="T44" fmla="*/ 599 w 688"/>
                <a:gd name="T45" fmla="*/ 507 h 524"/>
                <a:gd name="T46" fmla="*/ 542 w 688"/>
                <a:gd name="T47" fmla="*/ 524 h 524"/>
                <a:gd name="T48" fmla="*/ 468 w 688"/>
                <a:gd name="T49" fmla="*/ 513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8" h="524">
                  <a:moveTo>
                    <a:pt x="0" y="0"/>
                  </a:moveTo>
                  <a:lnTo>
                    <a:pt x="16" y="44"/>
                  </a:lnTo>
                  <a:lnTo>
                    <a:pt x="40" y="81"/>
                  </a:lnTo>
                  <a:lnTo>
                    <a:pt x="69" y="111"/>
                  </a:lnTo>
                  <a:lnTo>
                    <a:pt x="105" y="134"/>
                  </a:lnTo>
                  <a:lnTo>
                    <a:pt x="145" y="151"/>
                  </a:lnTo>
                  <a:lnTo>
                    <a:pt x="189" y="161"/>
                  </a:lnTo>
                  <a:lnTo>
                    <a:pt x="236" y="171"/>
                  </a:lnTo>
                  <a:lnTo>
                    <a:pt x="286" y="174"/>
                  </a:lnTo>
                  <a:lnTo>
                    <a:pt x="335" y="181"/>
                  </a:lnTo>
                  <a:lnTo>
                    <a:pt x="389" y="184"/>
                  </a:lnTo>
                  <a:lnTo>
                    <a:pt x="438" y="187"/>
                  </a:lnTo>
                  <a:lnTo>
                    <a:pt x="488" y="194"/>
                  </a:lnTo>
                  <a:lnTo>
                    <a:pt x="532" y="201"/>
                  </a:lnTo>
                  <a:lnTo>
                    <a:pt x="574" y="211"/>
                  </a:lnTo>
                  <a:lnTo>
                    <a:pt x="614" y="228"/>
                  </a:lnTo>
                  <a:lnTo>
                    <a:pt x="648" y="248"/>
                  </a:lnTo>
                  <a:lnTo>
                    <a:pt x="674" y="280"/>
                  </a:lnTo>
                  <a:lnTo>
                    <a:pt x="688" y="323"/>
                  </a:lnTo>
                  <a:lnTo>
                    <a:pt x="686" y="377"/>
                  </a:lnTo>
                  <a:lnTo>
                    <a:pt x="671" y="427"/>
                  </a:lnTo>
                  <a:lnTo>
                    <a:pt x="642" y="473"/>
                  </a:lnTo>
                  <a:lnTo>
                    <a:pt x="599" y="507"/>
                  </a:lnTo>
                  <a:lnTo>
                    <a:pt x="542" y="524"/>
                  </a:lnTo>
                  <a:lnTo>
                    <a:pt x="468" y="51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41" name="Freeform 541">
              <a:extLst>
                <a:ext uri="{FF2B5EF4-FFF2-40B4-BE49-F238E27FC236}">
                  <a16:creationId xmlns:a16="http://schemas.microsoft.com/office/drawing/2014/main" id="{20A4C1F4-43A9-93E3-7307-2F5546960DDD}"/>
                </a:ext>
              </a:extLst>
            </p:cNvPr>
            <p:cNvSpPr>
              <a:spLocks/>
            </p:cNvSpPr>
            <p:nvPr/>
          </p:nvSpPr>
          <p:spPr bwMode="auto">
            <a:xfrm>
              <a:off x="2868" y="2551"/>
              <a:ext cx="77" cy="128"/>
            </a:xfrm>
            <a:custGeom>
              <a:avLst/>
              <a:gdLst>
                <a:gd name="T0" fmla="*/ 0 w 230"/>
                <a:gd name="T1" fmla="*/ 0 h 385"/>
                <a:gd name="T2" fmla="*/ 64 w 230"/>
                <a:gd name="T3" fmla="*/ 27 h 385"/>
                <a:gd name="T4" fmla="*/ 113 w 230"/>
                <a:gd name="T5" fmla="*/ 63 h 385"/>
                <a:gd name="T6" fmla="*/ 156 w 230"/>
                <a:gd name="T7" fmla="*/ 106 h 385"/>
                <a:gd name="T8" fmla="*/ 189 w 230"/>
                <a:gd name="T9" fmla="*/ 152 h 385"/>
                <a:gd name="T10" fmla="*/ 210 w 230"/>
                <a:gd name="T11" fmla="*/ 206 h 385"/>
                <a:gd name="T12" fmla="*/ 226 w 230"/>
                <a:gd name="T13" fmla="*/ 263 h 385"/>
                <a:gd name="T14" fmla="*/ 230 w 230"/>
                <a:gd name="T15" fmla="*/ 322 h 385"/>
                <a:gd name="T16" fmla="*/ 226 w 230"/>
                <a:gd name="T17" fmla="*/ 385 h 385"/>
                <a:gd name="T18" fmla="*/ 226 w 230"/>
                <a:gd name="T19" fmla="*/ 382 h 385"/>
                <a:gd name="T20" fmla="*/ 226 w 230"/>
                <a:gd name="T21" fmla="*/ 375 h 385"/>
                <a:gd name="T22" fmla="*/ 226 w 230"/>
                <a:gd name="T23" fmla="*/ 372 h 385"/>
                <a:gd name="T24" fmla="*/ 226 w 230"/>
                <a:gd name="T25" fmla="*/ 369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85">
                  <a:moveTo>
                    <a:pt x="0" y="0"/>
                  </a:moveTo>
                  <a:lnTo>
                    <a:pt x="64" y="27"/>
                  </a:lnTo>
                  <a:lnTo>
                    <a:pt x="113" y="63"/>
                  </a:lnTo>
                  <a:lnTo>
                    <a:pt x="156" y="106"/>
                  </a:lnTo>
                  <a:lnTo>
                    <a:pt x="189" y="152"/>
                  </a:lnTo>
                  <a:lnTo>
                    <a:pt x="210" y="206"/>
                  </a:lnTo>
                  <a:lnTo>
                    <a:pt x="226" y="263"/>
                  </a:lnTo>
                  <a:lnTo>
                    <a:pt x="230" y="322"/>
                  </a:lnTo>
                  <a:lnTo>
                    <a:pt x="226" y="385"/>
                  </a:lnTo>
                  <a:lnTo>
                    <a:pt x="226" y="382"/>
                  </a:lnTo>
                  <a:lnTo>
                    <a:pt x="226" y="375"/>
                  </a:lnTo>
                  <a:lnTo>
                    <a:pt x="226" y="372"/>
                  </a:lnTo>
                  <a:lnTo>
                    <a:pt x="226" y="36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42" name="Freeform 542">
              <a:extLst>
                <a:ext uri="{FF2B5EF4-FFF2-40B4-BE49-F238E27FC236}">
                  <a16:creationId xmlns:a16="http://schemas.microsoft.com/office/drawing/2014/main" id="{C12BF6AC-5F23-1DC2-DE14-480E27FB9DC1}"/>
                </a:ext>
              </a:extLst>
            </p:cNvPr>
            <p:cNvSpPr>
              <a:spLocks/>
            </p:cNvSpPr>
            <p:nvPr/>
          </p:nvSpPr>
          <p:spPr bwMode="auto">
            <a:xfrm>
              <a:off x="2774" y="2582"/>
              <a:ext cx="150" cy="169"/>
            </a:xfrm>
            <a:custGeom>
              <a:avLst/>
              <a:gdLst>
                <a:gd name="T0" fmla="*/ 450 w 450"/>
                <a:gd name="T1" fmla="*/ 0 h 506"/>
                <a:gd name="T2" fmla="*/ 407 w 450"/>
                <a:gd name="T3" fmla="*/ 20 h 506"/>
                <a:gd name="T4" fmla="*/ 363 w 450"/>
                <a:gd name="T5" fmla="*/ 41 h 506"/>
                <a:gd name="T6" fmla="*/ 320 w 450"/>
                <a:gd name="T7" fmla="*/ 57 h 506"/>
                <a:gd name="T8" fmla="*/ 280 w 450"/>
                <a:gd name="T9" fmla="*/ 77 h 506"/>
                <a:gd name="T10" fmla="*/ 241 w 450"/>
                <a:gd name="T11" fmla="*/ 96 h 506"/>
                <a:gd name="T12" fmla="*/ 207 w 450"/>
                <a:gd name="T13" fmla="*/ 124 h 506"/>
                <a:gd name="T14" fmla="*/ 181 w 450"/>
                <a:gd name="T15" fmla="*/ 156 h 506"/>
                <a:gd name="T16" fmla="*/ 157 w 450"/>
                <a:gd name="T17" fmla="*/ 200 h 506"/>
                <a:gd name="T18" fmla="*/ 144 w 450"/>
                <a:gd name="T19" fmla="*/ 213 h 506"/>
                <a:gd name="T20" fmla="*/ 124 w 450"/>
                <a:gd name="T21" fmla="*/ 223 h 506"/>
                <a:gd name="T22" fmla="*/ 104 w 450"/>
                <a:gd name="T23" fmla="*/ 233 h 506"/>
                <a:gd name="T24" fmla="*/ 84 w 450"/>
                <a:gd name="T25" fmla="*/ 243 h 506"/>
                <a:gd name="T26" fmla="*/ 64 w 450"/>
                <a:gd name="T27" fmla="*/ 267 h 506"/>
                <a:gd name="T28" fmla="*/ 47 w 450"/>
                <a:gd name="T29" fmla="*/ 290 h 506"/>
                <a:gd name="T30" fmla="*/ 34 w 450"/>
                <a:gd name="T31" fmla="*/ 317 h 506"/>
                <a:gd name="T32" fmla="*/ 24 w 450"/>
                <a:gd name="T33" fmla="*/ 344 h 506"/>
                <a:gd name="T34" fmla="*/ 15 w 450"/>
                <a:gd name="T35" fmla="*/ 374 h 506"/>
                <a:gd name="T36" fmla="*/ 11 w 450"/>
                <a:gd name="T37" fmla="*/ 403 h 506"/>
                <a:gd name="T38" fmla="*/ 7 w 450"/>
                <a:gd name="T39" fmla="*/ 429 h 506"/>
                <a:gd name="T40" fmla="*/ 4 w 450"/>
                <a:gd name="T41" fmla="*/ 459 h 506"/>
                <a:gd name="T42" fmla="*/ 0 w 450"/>
                <a:gd name="T43" fmla="*/ 489 h 506"/>
                <a:gd name="T44" fmla="*/ 0 w 450"/>
                <a:gd name="T45" fmla="*/ 503 h 506"/>
                <a:gd name="T46" fmla="*/ 4 w 450"/>
                <a:gd name="T47" fmla="*/ 506 h 506"/>
                <a:gd name="T48" fmla="*/ 7 w 450"/>
                <a:gd name="T49" fmla="*/ 499 h 506"/>
                <a:gd name="T50" fmla="*/ 11 w 450"/>
                <a:gd name="T51" fmla="*/ 486 h 506"/>
                <a:gd name="T52" fmla="*/ 15 w 450"/>
                <a:gd name="T53" fmla="*/ 473 h 506"/>
                <a:gd name="T54" fmla="*/ 17 w 450"/>
                <a:gd name="T55" fmla="*/ 463 h 506"/>
                <a:gd name="T56" fmla="*/ 20 w 450"/>
                <a:gd name="T57" fmla="*/ 459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0" h="506">
                  <a:moveTo>
                    <a:pt x="450" y="0"/>
                  </a:moveTo>
                  <a:lnTo>
                    <a:pt x="407" y="20"/>
                  </a:lnTo>
                  <a:lnTo>
                    <a:pt x="363" y="41"/>
                  </a:lnTo>
                  <a:lnTo>
                    <a:pt x="320" y="57"/>
                  </a:lnTo>
                  <a:lnTo>
                    <a:pt x="280" y="77"/>
                  </a:lnTo>
                  <a:lnTo>
                    <a:pt x="241" y="96"/>
                  </a:lnTo>
                  <a:lnTo>
                    <a:pt x="207" y="124"/>
                  </a:lnTo>
                  <a:lnTo>
                    <a:pt x="181" y="156"/>
                  </a:lnTo>
                  <a:lnTo>
                    <a:pt x="157" y="200"/>
                  </a:lnTo>
                  <a:lnTo>
                    <a:pt x="144" y="213"/>
                  </a:lnTo>
                  <a:lnTo>
                    <a:pt x="124" y="223"/>
                  </a:lnTo>
                  <a:lnTo>
                    <a:pt x="104" y="233"/>
                  </a:lnTo>
                  <a:lnTo>
                    <a:pt x="84" y="243"/>
                  </a:lnTo>
                  <a:lnTo>
                    <a:pt x="64" y="267"/>
                  </a:lnTo>
                  <a:lnTo>
                    <a:pt x="47" y="290"/>
                  </a:lnTo>
                  <a:lnTo>
                    <a:pt x="34" y="317"/>
                  </a:lnTo>
                  <a:lnTo>
                    <a:pt x="24" y="344"/>
                  </a:lnTo>
                  <a:lnTo>
                    <a:pt x="15" y="374"/>
                  </a:lnTo>
                  <a:lnTo>
                    <a:pt x="11" y="403"/>
                  </a:lnTo>
                  <a:lnTo>
                    <a:pt x="7" y="429"/>
                  </a:lnTo>
                  <a:lnTo>
                    <a:pt x="4" y="459"/>
                  </a:lnTo>
                  <a:lnTo>
                    <a:pt x="0" y="489"/>
                  </a:lnTo>
                  <a:lnTo>
                    <a:pt x="0" y="503"/>
                  </a:lnTo>
                  <a:lnTo>
                    <a:pt x="4" y="506"/>
                  </a:lnTo>
                  <a:lnTo>
                    <a:pt x="7" y="499"/>
                  </a:lnTo>
                  <a:lnTo>
                    <a:pt x="11" y="486"/>
                  </a:lnTo>
                  <a:lnTo>
                    <a:pt x="15" y="473"/>
                  </a:lnTo>
                  <a:lnTo>
                    <a:pt x="17" y="463"/>
                  </a:lnTo>
                  <a:lnTo>
                    <a:pt x="20" y="4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43" name="Freeform 543">
              <a:extLst>
                <a:ext uri="{FF2B5EF4-FFF2-40B4-BE49-F238E27FC236}">
                  <a16:creationId xmlns:a16="http://schemas.microsoft.com/office/drawing/2014/main" id="{4AC2DB87-F16D-DA3C-90B9-66C4569091AB}"/>
                </a:ext>
              </a:extLst>
            </p:cNvPr>
            <p:cNvSpPr>
              <a:spLocks/>
            </p:cNvSpPr>
            <p:nvPr/>
          </p:nvSpPr>
          <p:spPr bwMode="auto">
            <a:xfrm>
              <a:off x="3071" y="2502"/>
              <a:ext cx="98" cy="202"/>
            </a:xfrm>
            <a:custGeom>
              <a:avLst/>
              <a:gdLst>
                <a:gd name="T0" fmla="*/ 294 w 294"/>
                <a:gd name="T1" fmla="*/ 0 h 606"/>
                <a:gd name="T2" fmla="*/ 256 w 294"/>
                <a:gd name="T3" fmla="*/ 43 h 606"/>
                <a:gd name="T4" fmla="*/ 223 w 294"/>
                <a:gd name="T5" fmla="*/ 90 h 606"/>
                <a:gd name="T6" fmla="*/ 191 w 294"/>
                <a:gd name="T7" fmla="*/ 134 h 606"/>
                <a:gd name="T8" fmla="*/ 157 w 294"/>
                <a:gd name="T9" fmla="*/ 176 h 606"/>
                <a:gd name="T10" fmla="*/ 131 w 294"/>
                <a:gd name="T11" fmla="*/ 226 h 606"/>
                <a:gd name="T12" fmla="*/ 107 w 294"/>
                <a:gd name="T13" fmla="*/ 276 h 606"/>
                <a:gd name="T14" fmla="*/ 91 w 294"/>
                <a:gd name="T15" fmla="*/ 330 h 606"/>
                <a:gd name="T16" fmla="*/ 81 w 294"/>
                <a:gd name="T17" fmla="*/ 386 h 606"/>
                <a:gd name="T18" fmla="*/ 67 w 294"/>
                <a:gd name="T19" fmla="*/ 403 h 606"/>
                <a:gd name="T20" fmla="*/ 47 w 294"/>
                <a:gd name="T21" fmla="*/ 419 h 606"/>
                <a:gd name="T22" fmla="*/ 24 w 294"/>
                <a:gd name="T23" fmla="*/ 435 h 606"/>
                <a:gd name="T24" fmla="*/ 7 w 294"/>
                <a:gd name="T25" fmla="*/ 459 h 606"/>
                <a:gd name="T26" fmla="*/ 0 w 294"/>
                <a:gd name="T27" fmla="*/ 487 h 606"/>
                <a:gd name="T28" fmla="*/ 0 w 294"/>
                <a:gd name="T29" fmla="*/ 506 h 606"/>
                <a:gd name="T30" fmla="*/ 4 w 294"/>
                <a:gd name="T31" fmla="*/ 526 h 606"/>
                <a:gd name="T32" fmla="*/ 17 w 294"/>
                <a:gd name="T33" fmla="*/ 542 h 606"/>
                <a:gd name="T34" fmla="*/ 30 w 294"/>
                <a:gd name="T35" fmla="*/ 559 h 606"/>
                <a:gd name="T36" fmla="*/ 47 w 294"/>
                <a:gd name="T37" fmla="*/ 572 h 606"/>
                <a:gd name="T38" fmla="*/ 67 w 294"/>
                <a:gd name="T39" fmla="*/ 589 h 606"/>
                <a:gd name="T40" fmla="*/ 87 w 294"/>
                <a:gd name="T41" fmla="*/ 606 h 606"/>
                <a:gd name="T42" fmla="*/ 87 w 294"/>
                <a:gd name="T43" fmla="*/ 602 h 606"/>
                <a:gd name="T44" fmla="*/ 87 w 294"/>
                <a:gd name="T45" fmla="*/ 596 h 606"/>
                <a:gd name="T46" fmla="*/ 87 w 294"/>
                <a:gd name="T47" fmla="*/ 592 h 606"/>
                <a:gd name="T48" fmla="*/ 87 w 294"/>
                <a:gd name="T49" fmla="*/ 589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4" h="606">
                  <a:moveTo>
                    <a:pt x="294" y="0"/>
                  </a:moveTo>
                  <a:lnTo>
                    <a:pt x="256" y="43"/>
                  </a:lnTo>
                  <a:lnTo>
                    <a:pt x="223" y="90"/>
                  </a:lnTo>
                  <a:lnTo>
                    <a:pt x="191" y="134"/>
                  </a:lnTo>
                  <a:lnTo>
                    <a:pt x="157" y="176"/>
                  </a:lnTo>
                  <a:lnTo>
                    <a:pt x="131" y="226"/>
                  </a:lnTo>
                  <a:lnTo>
                    <a:pt x="107" y="276"/>
                  </a:lnTo>
                  <a:lnTo>
                    <a:pt x="91" y="330"/>
                  </a:lnTo>
                  <a:lnTo>
                    <a:pt x="81" y="386"/>
                  </a:lnTo>
                  <a:lnTo>
                    <a:pt x="67" y="403"/>
                  </a:lnTo>
                  <a:lnTo>
                    <a:pt x="47" y="419"/>
                  </a:lnTo>
                  <a:lnTo>
                    <a:pt x="24" y="435"/>
                  </a:lnTo>
                  <a:lnTo>
                    <a:pt x="7" y="459"/>
                  </a:lnTo>
                  <a:lnTo>
                    <a:pt x="0" y="487"/>
                  </a:lnTo>
                  <a:lnTo>
                    <a:pt x="0" y="506"/>
                  </a:lnTo>
                  <a:lnTo>
                    <a:pt x="4" y="526"/>
                  </a:lnTo>
                  <a:lnTo>
                    <a:pt x="17" y="542"/>
                  </a:lnTo>
                  <a:lnTo>
                    <a:pt x="30" y="559"/>
                  </a:lnTo>
                  <a:lnTo>
                    <a:pt x="47" y="572"/>
                  </a:lnTo>
                  <a:lnTo>
                    <a:pt x="67" y="589"/>
                  </a:lnTo>
                  <a:lnTo>
                    <a:pt x="87" y="606"/>
                  </a:lnTo>
                  <a:lnTo>
                    <a:pt x="87" y="602"/>
                  </a:lnTo>
                  <a:lnTo>
                    <a:pt x="87" y="596"/>
                  </a:lnTo>
                  <a:lnTo>
                    <a:pt x="87" y="592"/>
                  </a:lnTo>
                  <a:lnTo>
                    <a:pt x="87" y="58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44" name="Freeform 544">
              <a:extLst>
                <a:ext uri="{FF2B5EF4-FFF2-40B4-BE49-F238E27FC236}">
                  <a16:creationId xmlns:a16="http://schemas.microsoft.com/office/drawing/2014/main" id="{0FDE73B2-A04A-9EDA-0E49-FF4FDFEAA70F}"/>
                </a:ext>
              </a:extLst>
            </p:cNvPr>
            <p:cNvSpPr>
              <a:spLocks/>
            </p:cNvSpPr>
            <p:nvPr/>
          </p:nvSpPr>
          <p:spPr bwMode="auto">
            <a:xfrm>
              <a:off x="3025" y="2520"/>
              <a:ext cx="69" cy="99"/>
            </a:xfrm>
            <a:custGeom>
              <a:avLst/>
              <a:gdLst>
                <a:gd name="T0" fmla="*/ 207 w 207"/>
                <a:gd name="T1" fmla="*/ 297 h 299"/>
                <a:gd name="T2" fmla="*/ 176 w 207"/>
                <a:gd name="T3" fmla="*/ 293 h 299"/>
                <a:gd name="T4" fmla="*/ 140 w 207"/>
                <a:gd name="T5" fmla="*/ 297 h 299"/>
                <a:gd name="T6" fmla="*/ 107 w 207"/>
                <a:gd name="T7" fmla="*/ 297 h 299"/>
                <a:gd name="T8" fmla="*/ 74 w 207"/>
                <a:gd name="T9" fmla="*/ 299 h 299"/>
                <a:gd name="T10" fmla="*/ 43 w 207"/>
                <a:gd name="T11" fmla="*/ 297 h 299"/>
                <a:gd name="T12" fmla="*/ 20 w 207"/>
                <a:gd name="T13" fmla="*/ 287 h 299"/>
                <a:gd name="T14" fmla="*/ 3 w 207"/>
                <a:gd name="T15" fmla="*/ 270 h 299"/>
                <a:gd name="T16" fmla="*/ 0 w 207"/>
                <a:gd name="T17" fmla="*/ 243 h 299"/>
                <a:gd name="T18" fmla="*/ 0 w 207"/>
                <a:gd name="T19" fmla="*/ 213 h 299"/>
                <a:gd name="T20" fmla="*/ 0 w 207"/>
                <a:gd name="T21" fmla="*/ 183 h 299"/>
                <a:gd name="T22" fmla="*/ 0 w 207"/>
                <a:gd name="T23" fmla="*/ 146 h 299"/>
                <a:gd name="T24" fmla="*/ 3 w 207"/>
                <a:gd name="T25" fmla="*/ 113 h 299"/>
                <a:gd name="T26" fmla="*/ 10 w 207"/>
                <a:gd name="T27" fmla="*/ 79 h 299"/>
                <a:gd name="T28" fmla="*/ 23 w 207"/>
                <a:gd name="T29" fmla="*/ 49 h 299"/>
                <a:gd name="T30" fmla="*/ 47 w 207"/>
                <a:gd name="T31" fmla="*/ 23 h 299"/>
                <a:gd name="T32" fmla="*/ 84 w 207"/>
                <a:gd name="T33"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299">
                  <a:moveTo>
                    <a:pt x="207" y="297"/>
                  </a:moveTo>
                  <a:lnTo>
                    <a:pt x="176" y="293"/>
                  </a:lnTo>
                  <a:lnTo>
                    <a:pt x="140" y="297"/>
                  </a:lnTo>
                  <a:lnTo>
                    <a:pt x="107" y="297"/>
                  </a:lnTo>
                  <a:lnTo>
                    <a:pt x="74" y="299"/>
                  </a:lnTo>
                  <a:lnTo>
                    <a:pt x="43" y="297"/>
                  </a:lnTo>
                  <a:lnTo>
                    <a:pt x="20" y="287"/>
                  </a:lnTo>
                  <a:lnTo>
                    <a:pt x="3" y="270"/>
                  </a:lnTo>
                  <a:lnTo>
                    <a:pt x="0" y="243"/>
                  </a:lnTo>
                  <a:lnTo>
                    <a:pt x="0" y="213"/>
                  </a:lnTo>
                  <a:lnTo>
                    <a:pt x="0" y="183"/>
                  </a:lnTo>
                  <a:lnTo>
                    <a:pt x="0" y="146"/>
                  </a:lnTo>
                  <a:lnTo>
                    <a:pt x="3" y="113"/>
                  </a:lnTo>
                  <a:lnTo>
                    <a:pt x="10" y="79"/>
                  </a:lnTo>
                  <a:lnTo>
                    <a:pt x="23" y="49"/>
                  </a:lnTo>
                  <a:lnTo>
                    <a:pt x="47" y="23"/>
                  </a:lnTo>
                  <a:lnTo>
                    <a:pt x="8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45" name="Freeform 545">
              <a:extLst>
                <a:ext uri="{FF2B5EF4-FFF2-40B4-BE49-F238E27FC236}">
                  <a16:creationId xmlns:a16="http://schemas.microsoft.com/office/drawing/2014/main" id="{2E9CC5FC-0022-5006-F808-16DD373F235D}"/>
                </a:ext>
              </a:extLst>
            </p:cNvPr>
            <p:cNvSpPr>
              <a:spLocks/>
            </p:cNvSpPr>
            <p:nvPr/>
          </p:nvSpPr>
          <p:spPr bwMode="auto">
            <a:xfrm>
              <a:off x="3856" y="2441"/>
              <a:ext cx="150" cy="171"/>
            </a:xfrm>
            <a:custGeom>
              <a:avLst/>
              <a:gdLst>
                <a:gd name="T0" fmla="*/ 450 w 450"/>
                <a:gd name="T1" fmla="*/ 0 h 513"/>
                <a:gd name="T2" fmla="*/ 394 w 450"/>
                <a:gd name="T3" fmla="*/ 64 h 513"/>
                <a:gd name="T4" fmla="*/ 340 w 450"/>
                <a:gd name="T5" fmla="*/ 129 h 513"/>
                <a:gd name="T6" fmla="*/ 283 w 450"/>
                <a:gd name="T7" fmla="*/ 193 h 513"/>
                <a:gd name="T8" fmla="*/ 228 w 450"/>
                <a:gd name="T9" fmla="*/ 260 h 513"/>
                <a:gd name="T10" fmla="*/ 171 w 450"/>
                <a:gd name="T11" fmla="*/ 323 h 513"/>
                <a:gd name="T12" fmla="*/ 114 w 450"/>
                <a:gd name="T13" fmla="*/ 386 h 513"/>
                <a:gd name="T14" fmla="*/ 57 w 450"/>
                <a:gd name="T15" fmla="*/ 449 h 513"/>
                <a:gd name="T16" fmla="*/ 0 w 450"/>
                <a:gd name="T17" fmla="*/ 513 h 513"/>
                <a:gd name="T18" fmla="*/ 7 w 450"/>
                <a:gd name="T19" fmla="*/ 509 h 513"/>
                <a:gd name="T20" fmla="*/ 10 w 450"/>
                <a:gd name="T21" fmla="*/ 506 h 513"/>
                <a:gd name="T22" fmla="*/ 17 w 450"/>
                <a:gd name="T23" fmla="*/ 499 h 513"/>
                <a:gd name="T24" fmla="*/ 21 w 450"/>
                <a:gd name="T25" fmla="*/ 49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0" h="513">
                  <a:moveTo>
                    <a:pt x="450" y="0"/>
                  </a:moveTo>
                  <a:lnTo>
                    <a:pt x="394" y="64"/>
                  </a:lnTo>
                  <a:lnTo>
                    <a:pt x="340" y="129"/>
                  </a:lnTo>
                  <a:lnTo>
                    <a:pt x="283" y="193"/>
                  </a:lnTo>
                  <a:lnTo>
                    <a:pt x="228" y="260"/>
                  </a:lnTo>
                  <a:lnTo>
                    <a:pt x="171" y="323"/>
                  </a:lnTo>
                  <a:lnTo>
                    <a:pt x="114" y="386"/>
                  </a:lnTo>
                  <a:lnTo>
                    <a:pt x="57" y="449"/>
                  </a:lnTo>
                  <a:lnTo>
                    <a:pt x="0" y="513"/>
                  </a:lnTo>
                  <a:lnTo>
                    <a:pt x="7" y="509"/>
                  </a:lnTo>
                  <a:lnTo>
                    <a:pt x="10" y="506"/>
                  </a:lnTo>
                  <a:lnTo>
                    <a:pt x="17" y="499"/>
                  </a:lnTo>
                  <a:lnTo>
                    <a:pt x="21" y="49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46" name="Freeform 546">
              <a:extLst>
                <a:ext uri="{FF2B5EF4-FFF2-40B4-BE49-F238E27FC236}">
                  <a16:creationId xmlns:a16="http://schemas.microsoft.com/office/drawing/2014/main" id="{8C4EF3C9-0329-9998-5AA8-4F53CA55FECA}"/>
                </a:ext>
              </a:extLst>
            </p:cNvPr>
            <p:cNvSpPr>
              <a:spLocks/>
            </p:cNvSpPr>
            <p:nvPr/>
          </p:nvSpPr>
          <p:spPr bwMode="auto">
            <a:xfrm>
              <a:off x="3828" y="2471"/>
              <a:ext cx="117" cy="52"/>
            </a:xfrm>
            <a:custGeom>
              <a:avLst/>
              <a:gdLst>
                <a:gd name="T0" fmla="*/ 0 w 350"/>
                <a:gd name="T1" fmla="*/ 0 h 157"/>
                <a:gd name="T2" fmla="*/ 0 w 350"/>
                <a:gd name="T3" fmla="*/ 34 h 157"/>
                <a:gd name="T4" fmla="*/ 10 w 350"/>
                <a:gd name="T5" fmla="*/ 67 h 157"/>
                <a:gd name="T6" fmla="*/ 27 w 350"/>
                <a:gd name="T7" fmla="*/ 94 h 157"/>
                <a:gd name="T8" fmla="*/ 47 w 350"/>
                <a:gd name="T9" fmla="*/ 117 h 157"/>
                <a:gd name="T10" fmla="*/ 72 w 350"/>
                <a:gd name="T11" fmla="*/ 137 h 157"/>
                <a:gd name="T12" fmla="*/ 100 w 350"/>
                <a:gd name="T13" fmla="*/ 150 h 157"/>
                <a:gd name="T14" fmla="*/ 133 w 350"/>
                <a:gd name="T15" fmla="*/ 157 h 157"/>
                <a:gd name="T16" fmla="*/ 164 w 350"/>
                <a:gd name="T17" fmla="*/ 157 h 157"/>
                <a:gd name="T18" fmla="*/ 184 w 350"/>
                <a:gd name="T19" fmla="*/ 150 h 157"/>
                <a:gd name="T20" fmla="*/ 206 w 350"/>
                <a:gd name="T21" fmla="*/ 141 h 157"/>
                <a:gd name="T22" fmla="*/ 226 w 350"/>
                <a:gd name="T23" fmla="*/ 130 h 157"/>
                <a:gd name="T24" fmla="*/ 253 w 350"/>
                <a:gd name="T25" fmla="*/ 121 h 157"/>
                <a:gd name="T26" fmla="*/ 276 w 350"/>
                <a:gd name="T27" fmla="*/ 114 h 157"/>
                <a:gd name="T28" fmla="*/ 300 w 350"/>
                <a:gd name="T29" fmla="*/ 110 h 157"/>
                <a:gd name="T30" fmla="*/ 326 w 350"/>
                <a:gd name="T31" fmla="*/ 117 h 157"/>
                <a:gd name="T32" fmla="*/ 350 w 350"/>
                <a:gd name="T33" fmla="*/ 13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0" h="157">
                  <a:moveTo>
                    <a:pt x="0" y="0"/>
                  </a:moveTo>
                  <a:lnTo>
                    <a:pt x="0" y="34"/>
                  </a:lnTo>
                  <a:lnTo>
                    <a:pt x="10" y="67"/>
                  </a:lnTo>
                  <a:lnTo>
                    <a:pt x="27" y="94"/>
                  </a:lnTo>
                  <a:lnTo>
                    <a:pt x="47" y="117"/>
                  </a:lnTo>
                  <a:lnTo>
                    <a:pt x="72" y="137"/>
                  </a:lnTo>
                  <a:lnTo>
                    <a:pt x="100" y="150"/>
                  </a:lnTo>
                  <a:lnTo>
                    <a:pt x="133" y="157"/>
                  </a:lnTo>
                  <a:lnTo>
                    <a:pt x="164" y="157"/>
                  </a:lnTo>
                  <a:lnTo>
                    <a:pt x="184" y="150"/>
                  </a:lnTo>
                  <a:lnTo>
                    <a:pt x="206" y="141"/>
                  </a:lnTo>
                  <a:lnTo>
                    <a:pt x="226" y="130"/>
                  </a:lnTo>
                  <a:lnTo>
                    <a:pt x="253" y="121"/>
                  </a:lnTo>
                  <a:lnTo>
                    <a:pt x="276" y="114"/>
                  </a:lnTo>
                  <a:lnTo>
                    <a:pt x="300" y="110"/>
                  </a:lnTo>
                  <a:lnTo>
                    <a:pt x="326" y="117"/>
                  </a:lnTo>
                  <a:lnTo>
                    <a:pt x="350" y="13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47" name="Freeform 547">
              <a:extLst>
                <a:ext uri="{FF2B5EF4-FFF2-40B4-BE49-F238E27FC236}">
                  <a16:creationId xmlns:a16="http://schemas.microsoft.com/office/drawing/2014/main" id="{EBDB204A-B03F-C4EB-1D9E-208ED878E934}"/>
                </a:ext>
              </a:extLst>
            </p:cNvPr>
            <p:cNvSpPr>
              <a:spLocks/>
            </p:cNvSpPr>
            <p:nvPr/>
          </p:nvSpPr>
          <p:spPr bwMode="auto">
            <a:xfrm>
              <a:off x="3779" y="2654"/>
              <a:ext cx="42" cy="160"/>
            </a:xfrm>
            <a:custGeom>
              <a:avLst/>
              <a:gdLst>
                <a:gd name="T0" fmla="*/ 0 w 124"/>
                <a:gd name="T1" fmla="*/ 0 h 481"/>
                <a:gd name="T2" fmla="*/ 7 w 124"/>
                <a:gd name="T3" fmla="*/ 34 h 481"/>
                <a:gd name="T4" fmla="*/ 25 w 124"/>
                <a:gd name="T5" fmla="*/ 67 h 481"/>
                <a:gd name="T6" fmla="*/ 50 w 124"/>
                <a:gd name="T7" fmla="*/ 94 h 481"/>
                <a:gd name="T8" fmla="*/ 77 w 124"/>
                <a:gd name="T9" fmla="*/ 121 h 481"/>
                <a:gd name="T10" fmla="*/ 100 w 124"/>
                <a:gd name="T11" fmla="*/ 147 h 481"/>
                <a:gd name="T12" fmla="*/ 120 w 124"/>
                <a:gd name="T13" fmla="*/ 173 h 481"/>
                <a:gd name="T14" fmla="*/ 124 w 124"/>
                <a:gd name="T15" fmla="*/ 204 h 481"/>
                <a:gd name="T16" fmla="*/ 113 w 124"/>
                <a:gd name="T17" fmla="*/ 237 h 481"/>
                <a:gd name="T18" fmla="*/ 97 w 124"/>
                <a:gd name="T19" fmla="*/ 267 h 481"/>
                <a:gd name="T20" fmla="*/ 77 w 124"/>
                <a:gd name="T21" fmla="*/ 293 h 481"/>
                <a:gd name="T22" fmla="*/ 60 w 124"/>
                <a:gd name="T23" fmla="*/ 323 h 481"/>
                <a:gd name="T24" fmla="*/ 43 w 124"/>
                <a:gd name="T25" fmla="*/ 354 h 481"/>
                <a:gd name="T26" fmla="*/ 30 w 124"/>
                <a:gd name="T27" fmla="*/ 384 h 481"/>
                <a:gd name="T28" fmla="*/ 20 w 124"/>
                <a:gd name="T29" fmla="*/ 414 h 481"/>
                <a:gd name="T30" fmla="*/ 18 w 124"/>
                <a:gd name="T31" fmla="*/ 446 h 481"/>
                <a:gd name="T32" fmla="*/ 20 w 124"/>
                <a:gd name="T33" fmla="*/ 481 h 481"/>
                <a:gd name="T34" fmla="*/ 18 w 124"/>
                <a:gd name="T35" fmla="*/ 466 h 481"/>
                <a:gd name="T36" fmla="*/ 20 w 124"/>
                <a:gd name="T37" fmla="*/ 460 h 481"/>
                <a:gd name="T38" fmla="*/ 27 w 124"/>
                <a:gd name="T39" fmla="*/ 460 h 481"/>
                <a:gd name="T40" fmla="*/ 41 w 124"/>
                <a:gd name="T41" fmla="*/ 46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4" h="481">
                  <a:moveTo>
                    <a:pt x="0" y="0"/>
                  </a:moveTo>
                  <a:lnTo>
                    <a:pt x="7" y="34"/>
                  </a:lnTo>
                  <a:lnTo>
                    <a:pt x="25" y="67"/>
                  </a:lnTo>
                  <a:lnTo>
                    <a:pt x="50" y="94"/>
                  </a:lnTo>
                  <a:lnTo>
                    <a:pt x="77" y="121"/>
                  </a:lnTo>
                  <a:lnTo>
                    <a:pt x="100" y="147"/>
                  </a:lnTo>
                  <a:lnTo>
                    <a:pt x="120" y="173"/>
                  </a:lnTo>
                  <a:lnTo>
                    <a:pt x="124" y="204"/>
                  </a:lnTo>
                  <a:lnTo>
                    <a:pt x="113" y="237"/>
                  </a:lnTo>
                  <a:lnTo>
                    <a:pt x="97" y="267"/>
                  </a:lnTo>
                  <a:lnTo>
                    <a:pt x="77" y="293"/>
                  </a:lnTo>
                  <a:lnTo>
                    <a:pt x="60" y="323"/>
                  </a:lnTo>
                  <a:lnTo>
                    <a:pt x="43" y="354"/>
                  </a:lnTo>
                  <a:lnTo>
                    <a:pt x="30" y="384"/>
                  </a:lnTo>
                  <a:lnTo>
                    <a:pt x="20" y="414"/>
                  </a:lnTo>
                  <a:lnTo>
                    <a:pt x="18" y="446"/>
                  </a:lnTo>
                  <a:lnTo>
                    <a:pt x="20" y="481"/>
                  </a:lnTo>
                  <a:lnTo>
                    <a:pt x="18" y="466"/>
                  </a:lnTo>
                  <a:lnTo>
                    <a:pt x="20" y="460"/>
                  </a:lnTo>
                  <a:lnTo>
                    <a:pt x="27" y="460"/>
                  </a:lnTo>
                  <a:lnTo>
                    <a:pt x="41" y="46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48" name="Freeform 548">
              <a:extLst>
                <a:ext uri="{FF2B5EF4-FFF2-40B4-BE49-F238E27FC236}">
                  <a16:creationId xmlns:a16="http://schemas.microsoft.com/office/drawing/2014/main" id="{3EC69FD7-A081-7991-AB64-954453EAD393}"/>
                </a:ext>
              </a:extLst>
            </p:cNvPr>
            <p:cNvSpPr>
              <a:spLocks/>
            </p:cNvSpPr>
            <p:nvPr/>
          </p:nvSpPr>
          <p:spPr bwMode="auto">
            <a:xfrm>
              <a:off x="4207" y="2629"/>
              <a:ext cx="110" cy="56"/>
            </a:xfrm>
            <a:custGeom>
              <a:avLst/>
              <a:gdLst>
                <a:gd name="T0" fmla="*/ 328 w 328"/>
                <a:gd name="T1" fmla="*/ 0 h 169"/>
                <a:gd name="T2" fmla="*/ 304 w 328"/>
                <a:gd name="T3" fmla="*/ 50 h 169"/>
                <a:gd name="T4" fmla="*/ 273 w 328"/>
                <a:gd name="T5" fmla="*/ 93 h 169"/>
                <a:gd name="T6" fmla="*/ 241 w 328"/>
                <a:gd name="T7" fmla="*/ 126 h 169"/>
                <a:gd name="T8" fmla="*/ 201 w 328"/>
                <a:gd name="T9" fmla="*/ 152 h 169"/>
                <a:gd name="T10" fmla="*/ 157 w 328"/>
                <a:gd name="T11" fmla="*/ 166 h 169"/>
                <a:gd name="T12" fmla="*/ 110 w 328"/>
                <a:gd name="T13" fmla="*/ 169 h 169"/>
                <a:gd name="T14" fmla="*/ 57 w 328"/>
                <a:gd name="T15" fmla="*/ 162 h 169"/>
                <a:gd name="T16" fmla="*/ 0 w 328"/>
                <a:gd name="T17" fmla="*/ 146 h 169"/>
                <a:gd name="T18" fmla="*/ 7 w 328"/>
                <a:gd name="T19" fmla="*/ 146 h 169"/>
                <a:gd name="T20" fmla="*/ 11 w 328"/>
                <a:gd name="T21" fmla="*/ 146 h 169"/>
                <a:gd name="T22" fmla="*/ 17 w 328"/>
                <a:gd name="T23" fmla="*/ 146 h 169"/>
                <a:gd name="T24" fmla="*/ 20 w 328"/>
                <a:gd name="T25" fmla="*/ 14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8" h="169">
                  <a:moveTo>
                    <a:pt x="328" y="0"/>
                  </a:moveTo>
                  <a:lnTo>
                    <a:pt x="304" y="50"/>
                  </a:lnTo>
                  <a:lnTo>
                    <a:pt x="273" y="93"/>
                  </a:lnTo>
                  <a:lnTo>
                    <a:pt x="241" y="126"/>
                  </a:lnTo>
                  <a:lnTo>
                    <a:pt x="201" y="152"/>
                  </a:lnTo>
                  <a:lnTo>
                    <a:pt x="157" y="166"/>
                  </a:lnTo>
                  <a:lnTo>
                    <a:pt x="110" y="169"/>
                  </a:lnTo>
                  <a:lnTo>
                    <a:pt x="57" y="162"/>
                  </a:lnTo>
                  <a:lnTo>
                    <a:pt x="0" y="146"/>
                  </a:lnTo>
                  <a:lnTo>
                    <a:pt x="7" y="146"/>
                  </a:lnTo>
                  <a:lnTo>
                    <a:pt x="11" y="146"/>
                  </a:lnTo>
                  <a:lnTo>
                    <a:pt x="17" y="146"/>
                  </a:lnTo>
                  <a:lnTo>
                    <a:pt x="20" y="1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49" name="Freeform 549">
              <a:extLst>
                <a:ext uri="{FF2B5EF4-FFF2-40B4-BE49-F238E27FC236}">
                  <a16:creationId xmlns:a16="http://schemas.microsoft.com/office/drawing/2014/main" id="{670690D6-5F86-F01E-1FEF-19882857B2B3}"/>
                </a:ext>
              </a:extLst>
            </p:cNvPr>
            <p:cNvSpPr>
              <a:spLocks/>
            </p:cNvSpPr>
            <p:nvPr/>
          </p:nvSpPr>
          <p:spPr bwMode="auto">
            <a:xfrm>
              <a:off x="4269" y="2684"/>
              <a:ext cx="95" cy="47"/>
            </a:xfrm>
            <a:custGeom>
              <a:avLst/>
              <a:gdLst>
                <a:gd name="T0" fmla="*/ 0 w 287"/>
                <a:gd name="T1" fmla="*/ 0 h 142"/>
                <a:gd name="T2" fmla="*/ 27 w 287"/>
                <a:gd name="T3" fmla="*/ 30 h 142"/>
                <a:gd name="T4" fmla="*/ 53 w 287"/>
                <a:gd name="T5" fmla="*/ 60 h 142"/>
                <a:gd name="T6" fmla="*/ 87 w 287"/>
                <a:gd name="T7" fmla="*/ 90 h 142"/>
                <a:gd name="T8" fmla="*/ 123 w 287"/>
                <a:gd name="T9" fmla="*/ 117 h 142"/>
                <a:gd name="T10" fmla="*/ 164 w 287"/>
                <a:gd name="T11" fmla="*/ 133 h 142"/>
                <a:gd name="T12" fmla="*/ 204 w 287"/>
                <a:gd name="T13" fmla="*/ 142 h 142"/>
                <a:gd name="T14" fmla="*/ 247 w 287"/>
                <a:gd name="T15" fmla="*/ 133 h 142"/>
                <a:gd name="T16" fmla="*/ 287 w 287"/>
                <a:gd name="T17" fmla="*/ 11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142">
                  <a:moveTo>
                    <a:pt x="0" y="0"/>
                  </a:moveTo>
                  <a:lnTo>
                    <a:pt x="27" y="30"/>
                  </a:lnTo>
                  <a:lnTo>
                    <a:pt x="53" y="60"/>
                  </a:lnTo>
                  <a:lnTo>
                    <a:pt x="87" y="90"/>
                  </a:lnTo>
                  <a:lnTo>
                    <a:pt x="123" y="117"/>
                  </a:lnTo>
                  <a:lnTo>
                    <a:pt x="164" y="133"/>
                  </a:lnTo>
                  <a:lnTo>
                    <a:pt x="204" y="142"/>
                  </a:lnTo>
                  <a:lnTo>
                    <a:pt x="247" y="133"/>
                  </a:lnTo>
                  <a:lnTo>
                    <a:pt x="287" y="1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50" name="Freeform 550">
              <a:extLst>
                <a:ext uri="{FF2B5EF4-FFF2-40B4-BE49-F238E27FC236}">
                  <a16:creationId xmlns:a16="http://schemas.microsoft.com/office/drawing/2014/main" id="{5D4CEDC7-0160-127C-3053-1F6B2FABD16C}"/>
                </a:ext>
              </a:extLst>
            </p:cNvPr>
            <p:cNvSpPr>
              <a:spLocks/>
            </p:cNvSpPr>
            <p:nvPr/>
          </p:nvSpPr>
          <p:spPr bwMode="auto">
            <a:xfrm>
              <a:off x="4387" y="2513"/>
              <a:ext cx="48" cy="20"/>
            </a:xfrm>
            <a:custGeom>
              <a:avLst/>
              <a:gdLst>
                <a:gd name="T0" fmla="*/ 0 w 143"/>
                <a:gd name="T1" fmla="*/ 59 h 59"/>
                <a:gd name="T2" fmla="*/ 20 w 143"/>
                <a:gd name="T3" fmla="*/ 56 h 59"/>
                <a:gd name="T4" fmla="*/ 37 w 143"/>
                <a:gd name="T5" fmla="*/ 46 h 59"/>
                <a:gd name="T6" fmla="*/ 53 w 143"/>
                <a:gd name="T7" fmla="*/ 36 h 59"/>
                <a:gd name="T8" fmla="*/ 66 w 143"/>
                <a:gd name="T9" fmla="*/ 24 h 59"/>
                <a:gd name="T10" fmla="*/ 83 w 143"/>
                <a:gd name="T11" fmla="*/ 14 h 59"/>
                <a:gd name="T12" fmla="*/ 99 w 143"/>
                <a:gd name="T13" fmla="*/ 4 h 59"/>
                <a:gd name="T14" fmla="*/ 119 w 143"/>
                <a:gd name="T15" fmla="*/ 0 h 59"/>
                <a:gd name="T16" fmla="*/ 143 w 143"/>
                <a:gd name="T1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59">
                  <a:moveTo>
                    <a:pt x="0" y="59"/>
                  </a:moveTo>
                  <a:lnTo>
                    <a:pt x="20" y="56"/>
                  </a:lnTo>
                  <a:lnTo>
                    <a:pt x="37" y="46"/>
                  </a:lnTo>
                  <a:lnTo>
                    <a:pt x="53" y="36"/>
                  </a:lnTo>
                  <a:lnTo>
                    <a:pt x="66" y="24"/>
                  </a:lnTo>
                  <a:lnTo>
                    <a:pt x="83" y="14"/>
                  </a:lnTo>
                  <a:lnTo>
                    <a:pt x="99" y="4"/>
                  </a:lnTo>
                  <a:lnTo>
                    <a:pt x="119" y="0"/>
                  </a:lnTo>
                  <a:lnTo>
                    <a:pt x="143"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51" name="Freeform 551">
              <a:extLst>
                <a:ext uri="{FF2B5EF4-FFF2-40B4-BE49-F238E27FC236}">
                  <a16:creationId xmlns:a16="http://schemas.microsoft.com/office/drawing/2014/main" id="{D026ACA3-5D25-A80E-9A06-9D8B318967DC}"/>
                </a:ext>
              </a:extLst>
            </p:cNvPr>
            <p:cNvSpPr>
              <a:spLocks/>
            </p:cNvSpPr>
            <p:nvPr/>
          </p:nvSpPr>
          <p:spPr bwMode="auto">
            <a:xfrm>
              <a:off x="3557" y="2453"/>
              <a:ext cx="47" cy="80"/>
            </a:xfrm>
            <a:custGeom>
              <a:avLst/>
              <a:gdLst>
                <a:gd name="T0" fmla="*/ 142 w 142"/>
                <a:gd name="T1" fmla="*/ 16 h 239"/>
                <a:gd name="T2" fmla="*/ 137 w 142"/>
                <a:gd name="T3" fmla="*/ 10 h 239"/>
                <a:gd name="T4" fmla="*/ 129 w 142"/>
                <a:gd name="T5" fmla="*/ 7 h 239"/>
                <a:gd name="T6" fmla="*/ 126 w 142"/>
                <a:gd name="T7" fmla="*/ 0 h 239"/>
                <a:gd name="T8" fmla="*/ 122 w 142"/>
                <a:gd name="T9" fmla="*/ 0 h 239"/>
                <a:gd name="T10" fmla="*/ 99 w 142"/>
                <a:gd name="T11" fmla="*/ 16 h 239"/>
                <a:gd name="T12" fmla="*/ 82 w 142"/>
                <a:gd name="T13" fmla="*/ 36 h 239"/>
                <a:gd name="T14" fmla="*/ 72 w 142"/>
                <a:gd name="T15" fmla="*/ 60 h 239"/>
                <a:gd name="T16" fmla="*/ 66 w 142"/>
                <a:gd name="T17" fmla="*/ 83 h 239"/>
                <a:gd name="T18" fmla="*/ 60 w 142"/>
                <a:gd name="T19" fmla="*/ 106 h 239"/>
                <a:gd name="T20" fmla="*/ 60 w 142"/>
                <a:gd name="T21" fmla="*/ 132 h 239"/>
                <a:gd name="T22" fmla="*/ 60 w 142"/>
                <a:gd name="T23" fmla="*/ 156 h 239"/>
                <a:gd name="T24" fmla="*/ 57 w 142"/>
                <a:gd name="T25" fmla="*/ 183 h 239"/>
                <a:gd name="T26" fmla="*/ 46 w 142"/>
                <a:gd name="T27" fmla="*/ 196 h 239"/>
                <a:gd name="T28" fmla="*/ 29 w 142"/>
                <a:gd name="T29" fmla="*/ 206 h 239"/>
                <a:gd name="T30" fmla="*/ 9 w 142"/>
                <a:gd name="T31" fmla="*/ 219 h 239"/>
                <a:gd name="T32" fmla="*/ 0 w 142"/>
                <a:gd name="T33"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239">
                  <a:moveTo>
                    <a:pt x="142" y="16"/>
                  </a:moveTo>
                  <a:lnTo>
                    <a:pt x="137" y="10"/>
                  </a:lnTo>
                  <a:lnTo>
                    <a:pt x="129" y="7"/>
                  </a:lnTo>
                  <a:lnTo>
                    <a:pt x="126" y="0"/>
                  </a:lnTo>
                  <a:lnTo>
                    <a:pt x="122" y="0"/>
                  </a:lnTo>
                  <a:lnTo>
                    <a:pt x="99" y="16"/>
                  </a:lnTo>
                  <a:lnTo>
                    <a:pt x="82" y="36"/>
                  </a:lnTo>
                  <a:lnTo>
                    <a:pt x="72" y="60"/>
                  </a:lnTo>
                  <a:lnTo>
                    <a:pt x="66" y="83"/>
                  </a:lnTo>
                  <a:lnTo>
                    <a:pt x="60" y="106"/>
                  </a:lnTo>
                  <a:lnTo>
                    <a:pt x="60" y="132"/>
                  </a:lnTo>
                  <a:lnTo>
                    <a:pt x="60" y="156"/>
                  </a:lnTo>
                  <a:lnTo>
                    <a:pt x="57" y="183"/>
                  </a:lnTo>
                  <a:lnTo>
                    <a:pt x="46" y="196"/>
                  </a:lnTo>
                  <a:lnTo>
                    <a:pt x="29" y="206"/>
                  </a:lnTo>
                  <a:lnTo>
                    <a:pt x="9" y="219"/>
                  </a:lnTo>
                  <a:lnTo>
                    <a:pt x="0" y="23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52" name="Freeform 552">
              <a:extLst>
                <a:ext uri="{FF2B5EF4-FFF2-40B4-BE49-F238E27FC236}">
                  <a16:creationId xmlns:a16="http://schemas.microsoft.com/office/drawing/2014/main" id="{1FED708B-6BDE-77E5-C81F-AF17926ABB8A}"/>
                </a:ext>
              </a:extLst>
            </p:cNvPr>
            <p:cNvSpPr>
              <a:spLocks/>
            </p:cNvSpPr>
            <p:nvPr/>
          </p:nvSpPr>
          <p:spPr bwMode="auto">
            <a:xfrm>
              <a:off x="2561" y="3037"/>
              <a:ext cx="171" cy="125"/>
            </a:xfrm>
            <a:custGeom>
              <a:avLst/>
              <a:gdLst>
                <a:gd name="T0" fmla="*/ 163 w 512"/>
                <a:gd name="T1" fmla="*/ 284 h 376"/>
                <a:gd name="T2" fmla="*/ 143 w 512"/>
                <a:gd name="T3" fmla="*/ 284 h 376"/>
                <a:gd name="T4" fmla="*/ 124 w 512"/>
                <a:gd name="T5" fmla="*/ 291 h 376"/>
                <a:gd name="T6" fmla="*/ 107 w 512"/>
                <a:gd name="T7" fmla="*/ 296 h 376"/>
                <a:gd name="T8" fmla="*/ 90 w 512"/>
                <a:gd name="T9" fmla="*/ 307 h 376"/>
                <a:gd name="T10" fmla="*/ 76 w 512"/>
                <a:gd name="T11" fmla="*/ 320 h 376"/>
                <a:gd name="T12" fmla="*/ 64 w 512"/>
                <a:gd name="T13" fmla="*/ 336 h 376"/>
                <a:gd name="T14" fmla="*/ 60 w 512"/>
                <a:gd name="T15" fmla="*/ 353 h 376"/>
                <a:gd name="T16" fmla="*/ 60 w 512"/>
                <a:gd name="T17" fmla="*/ 376 h 376"/>
                <a:gd name="T18" fmla="*/ 50 w 512"/>
                <a:gd name="T19" fmla="*/ 347 h 376"/>
                <a:gd name="T20" fmla="*/ 52 w 512"/>
                <a:gd name="T21" fmla="*/ 324 h 376"/>
                <a:gd name="T22" fmla="*/ 72 w 512"/>
                <a:gd name="T23" fmla="*/ 307 h 376"/>
                <a:gd name="T24" fmla="*/ 96 w 512"/>
                <a:gd name="T25" fmla="*/ 293 h 376"/>
                <a:gd name="T26" fmla="*/ 124 w 512"/>
                <a:gd name="T27" fmla="*/ 284 h 376"/>
                <a:gd name="T28" fmla="*/ 149 w 512"/>
                <a:gd name="T29" fmla="*/ 271 h 376"/>
                <a:gd name="T30" fmla="*/ 169 w 512"/>
                <a:gd name="T31" fmla="*/ 256 h 376"/>
                <a:gd name="T32" fmla="*/ 176 w 512"/>
                <a:gd name="T33" fmla="*/ 240 h 376"/>
                <a:gd name="T34" fmla="*/ 169 w 512"/>
                <a:gd name="T35" fmla="*/ 207 h 376"/>
                <a:gd name="T36" fmla="*/ 153 w 512"/>
                <a:gd name="T37" fmla="*/ 180 h 376"/>
                <a:gd name="T38" fmla="*/ 127 w 512"/>
                <a:gd name="T39" fmla="*/ 154 h 376"/>
                <a:gd name="T40" fmla="*/ 96 w 512"/>
                <a:gd name="T41" fmla="*/ 127 h 376"/>
                <a:gd name="T42" fmla="*/ 67 w 512"/>
                <a:gd name="T43" fmla="*/ 100 h 376"/>
                <a:gd name="T44" fmla="*/ 36 w 512"/>
                <a:gd name="T45" fmla="*/ 71 h 376"/>
                <a:gd name="T46" fmla="*/ 13 w 512"/>
                <a:gd name="T47" fmla="*/ 37 h 376"/>
                <a:gd name="T48" fmla="*/ 0 w 512"/>
                <a:gd name="T49" fmla="*/ 0 h 376"/>
                <a:gd name="T50" fmla="*/ 7 w 512"/>
                <a:gd name="T51" fmla="*/ 17 h 376"/>
                <a:gd name="T52" fmla="*/ 20 w 512"/>
                <a:gd name="T53" fmla="*/ 34 h 376"/>
                <a:gd name="T54" fmla="*/ 36 w 512"/>
                <a:gd name="T55" fmla="*/ 51 h 376"/>
                <a:gd name="T56" fmla="*/ 52 w 512"/>
                <a:gd name="T57" fmla="*/ 67 h 376"/>
                <a:gd name="T58" fmla="*/ 70 w 512"/>
                <a:gd name="T59" fmla="*/ 80 h 376"/>
                <a:gd name="T60" fmla="*/ 96 w 512"/>
                <a:gd name="T61" fmla="*/ 100 h 376"/>
                <a:gd name="T62" fmla="*/ 119 w 512"/>
                <a:gd name="T63" fmla="*/ 120 h 376"/>
                <a:gd name="T64" fmla="*/ 139 w 512"/>
                <a:gd name="T65" fmla="*/ 137 h 376"/>
                <a:gd name="T66" fmla="*/ 159 w 512"/>
                <a:gd name="T67" fmla="*/ 154 h 376"/>
                <a:gd name="T68" fmla="*/ 176 w 512"/>
                <a:gd name="T69" fmla="*/ 170 h 376"/>
                <a:gd name="T70" fmla="*/ 193 w 512"/>
                <a:gd name="T71" fmla="*/ 190 h 376"/>
                <a:gd name="T72" fmla="*/ 213 w 512"/>
                <a:gd name="T73" fmla="*/ 214 h 376"/>
                <a:gd name="T74" fmla="*/ 236 w 512"/>
                <a:gd name="T75" fmla="*/ 236 h 376"/>
                <a:gd name="T76" fmla="*/ 270 w 512"/>
                <a:gd name="T77" fmla="*/ 261 h 376"/>
                <a:gd name="T78" fmla="*/ 306 w 512"/>
                <a:gd name="T79" fmla="*/ 273 h 376"/>
                <a:gd name="T80" fmla="*/ 343 w 512"/>
                <a:gd name="T81" fmla="*/ 281 h 376"/>
                <a:gd name="T82" fmla="*/ 380 w 512"/>
                <a:gd name="T83" fmla="*/ 273 h 376"/>
                <a:gd name="T84" fmla="*/ 412 w 512"/>
                <a:gd name="T85" fmla="*/ 264 h 376"/>
                <a:gd name="T86" fmla="*/ 449 w 512"/>
                <a:gd name="T87" fmla="*/ 250 h 376"/>
                <a:gd name="T88" fmla="*/ 482 w 512"/>
                <a:gd name="T89" fmla="*/ 234 h 376"/>
                <a:gd name="T90" fmla="*/ 512 w 512"/>
                <a:gd name="T91" fmla="*/ 217 h 376"/>
                <a:gd name="T92" fmla="*/ 163 w 512"/>
                <a:gd name="T93" fmla="*/ 28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2" h="376">
                  <a:moveTo>
                    <a:pt x="163" y="284"/>
                  </a:moveTo>
                  <a:lnTo>
                    <a:pt x="143" y="284"/>
                  </a:lnTo>
                  <a:lnTo>
                    <a:pt x="124" y="291"/>
                  </a:lnTo>
                  <a:lnTo>
                    <a:pt x="107" y="296"/>
                  </a:lnTo>
                  <a:lnTo>
                    <a:pt x="90" y="307"/>
                  </a:lnTo>
                  <a:lnTo>
                    <a:pt x="76" y="320"/>
                  </a:lnTo>
                  <a:lnTo>
                    <a:pt x="64" y="336"/>
                  </a:lnTo>
                  <a:lnTo>
                    <a:pt x="60" y="353"/>
                  </a:lnTo>
                  <a:lnTo>
                    <a:pt x="60" y="376"/>
                  </a:lnTo>
                  <a:lnTo>
                    <a:pt x="50" y="347"/>
                  </a:lnTo>
                  <a:lnTo>
                    <a:pt x="52" y="324"/>
                  </a:lnTo>
                  <a:lnTo>
                    <a:pt x="72" y="307"/>
                  </a:lnTo>
                  <a:lnTo>
                    <a:pt x="96" y="293"/>
                  </a:lnTo>
                  <a:lnTo>
                    <a:pt x="124" y="284"/>
                  </a:lnTo>
                  <a:lnTo>
                    <a:pt x="149" y="271"/>
                  </a:lnTo>
                  <a:lnTo>
                    <a:pt x="169" y="256"/>
                  </a:lnTo>
                  <a:lnTo>
                    <a:pt x="176" y="240"/>
                  </a:lnTo>
                  <a:lnTo>
                    <a:pt x="169" y="207"/>
                  </a:lnTo>
                  <a:lnTo>
                    <a:pt x="153" y="180"/>
                  </a:lnTo>
                  <a:lnTo>
                    <a:pt x="127" y="154"/>
                  </a:lnTo>
                  <a:lnTo>
                    <a:pt x="96" y="127"/>
                  </a:lnTo>
                  <a:lnTo>
                    <a:pt x="67" y="100"/>
                  </a:lnTo>
                  <a:lnTo>
                    <a:pt x="36" y="71"/>
                  </a:lnTo>
                  <a:lnTo>
                    <a:pt x="13" y="37"/>
                  </a:lnTo>
                  <a:lnTo>
                    <a:pt x="0" y="0"/>
                  </a:lnTo>
                  <a:lnTo>
                    <a:pt x="7" y="17"/>
                  </a:lnTo>
                  <a:lnTo>
                    <a:pt x="20" y="34"/>
                  </a:lnTo>
                  <a:lnTo>
                    <a:pt x="36" y="51"/>
                  </a:lnTo>
                  <a:lnTo>
                    <a:pt x="52" y="67"/>
                  </a:lnTo>
                  <a:lnTo>
                    <a:pt x="70" y="80"/>
                  </a:lnTo>
                  <a:lnTo>
                    <a:pt x="96" y="100"/>
                  </a:lnTo>
                  <a:lnTo>
                    <a:pt x="119" y="120"/>
                  </a:lnTo>
                  <a:lnTo>
                    <a:pt x="139" y="137"/>
                  </a:lnTo>
                  <a:lnTo>
                    <a:pt x="159" y="154"/>
                  </a:lnTo>
                  <a:lnTo>
                    <a:pt x="176" y="170"/>
                  </a:lnTo>
                  <a:lnTo>
                    <a:pt x="193" y="190"/>
                  </a:lnTo>
                  <a:lnTo>
                    <a:pt x="213" y="214"/>
                  </a:lnTo>
                  <a:lnTo>
                    <a:pt x="236" y="236"/>
                  </a:lnTo>
                  <a:lnTo>
                    <a:pt x="270" y="261"/>
                  </a:lnTo>
                  <a:lnTo>
                    <a:pt x="306" y="273"/>
                  </a:lnTo>
                  <a:lnTo>
                    <a:pt x="343" y="281"/>
                  </a:lnTo>
                  <a:lnTo>
                    <a:pt x="380" y="273"/>
                  </a:lnTo>
                  <a:lnTo>
                    <a:pt x="412" y="264"/>
                  </a:lnTo>
                  <a:lnTo>
                    <a:pt x="449" y="250"/>
                  </a:lnTo>
                  <a:lnTo>
                    <a:pt x="482" y="234"/>
                  </a:lnTo>
                  <a:lnTo>
                    <a:pt x="512" y="217"/>
                  </a:lnTo>
                  <a:lnTo>
                    <a:pt x="163" y="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353" name="Freeform 553">
              <a:extLst>
                <a:ext uri="{FF2B5EF4-FFF2-40B4-BE49-F238E27FC236}">
                  <a16:creationId xmlns:a16="http://schemas.microsoft.com/office/drawing/2014/main" id="{447C561E-3B2F-865E-48AE-3B3CEBC96819}"/>
                </a:ext>
              </a:extLst>
            </p:cNvPr>
            <p:cNvSpPr>
              <a:spLocks/>
            </p:cNvSpPr>
            <p:nvPr/>
          </p:nvSpPr>
          <p:spPr bwMode="auto">
            <a:xfrm>
              <a:off x="2561" y="3037"/>
              <a:ext cx="171" cy="125"/>
            </a:xfrm>
            <a:custGeom>
              <a:avLst/>
              <a:gdLst>
                <a:gd name="T0" fmla="*/ 163 w 512"/>
                <a:gd name="T1" fmla="*/ 284 h 376"/>
                <a:gd name="T2" fmla="*/ 143 w 512"/>
                <a:gd name="T3" fmla="*/ 284 h 376"/>
                <a:gd name="T4" fmla="*/ 124 w 512"/>
                <a:gd name="T5" fmla="*/ 291 h 376"/>
                <a:gd name="T6" fmla="*/ 107 w 512"/>
                <a:gd name="T7" fmla="*/ 296 h 376"/>
                <a:gd name="T8" fmla="*/ 90 w 512"/>
                <a:gd name="T9" fmla="*/ 307 h 376"/>
                <a:gd name="T10" fmla="*/ 76 w 512"/>
                <a:gd name="T11" fmla="*/ 320 h 376"/>
                <a:gd name="T12" fmla="*/ 64 w 512"/>
                <a:gd name="T13" fmla="*/ 336 h 376"/>
                <a:gd name="T14" fmla="*/ 60 w 512"/>
                <a:gd name="T15" fmla="*/ 353 h 376"/>
                <a:gd name="T16" fmla="*/ 60 w 512"/>
                <a:gd name="T17" fmla="*/ 376 h 376"/>
                <a:gd name="T18" fmla="*/ 50 w 512"/>
                <a:gd name="T19" fmla="*/ 347 h 376"/>
                <a:gd name="T20" fmla="*/ 52 w 512"/>
                <a:gd name="T21" fmla="*/ 324 h 376"/>
                <a:gd name="T22" fmla="*/ 72 w 512"/>
                <a:gd name="T23" fmla="*/ 307 h 376"/>
                <a:gd name="T24" fmla="*/ 96 w 512"/>
                <a:gd name="T25" fmla="*/ 293 h 376"/>
                <a:gd name="T26" fmla="*/ 124 w 512"/>
                <a:gd name="T27" fmla="*/ 284 h 376"/>
                <a:gd name="T28" fmla="*/ 149 w 512"/>
                <a:gd name="T29" fmla="*/ 271 h 376"/>
                <a:gd name="T30" fmla="*/ 169 w 512"/>
                <a:gd name="T31" fmla="*/ 256 h 376"/>
                <a:gd name="T32" fmla="*/ 176 w 512"/>
                <a:gd name="T33" fmla="*/ 240 h 376"/>
                <a:gd name="T34" fmla="*/ 169 w 512"/>
                <a:gd name="T35" fmla="*/ 207 h 376"/>
                <a:gd name="T36" fmla="*/ 153 w 512"/>
                <a:gd name="T37" fmla="*/ 180 h 376"/>
                <a:gd name="T38" fmla="*/ 127 w 512"/>
                <a:gd name="T39" fmla="*/ 154 h 376"/>
                <a:gd name="T40" fmla="*/ 96 w 512"/>
                <a:gd name="T41" fmla="*/ 127 h 376"/>
                <a:gd name="T42" fmla="*/ 67 w 512"/>
                <a:gd name="T43" fmla="*/ 100 h 376"/>
                <a:gd name="T44" fmla="*/ 36 w 512"/>
                <a:gd name="T45" fmla="*/ 71 h 376"/>
                <a:gd name="T46" fmla="*/ 13 w 512"/>
                <a:gd name="T47" fmla="*/ 37 h 376"/>
                <a:gd name="T48" fmla="*/ 0 w 512"/>
                <a:gd name="T49" fmla="*/ 0 h 376"/>
                <a:gd name="T50" fmla="*/ 7 w 512"/>
                <a:gd name="T51" fmla="*/ 17 h 376"/>
                <a:gd name="T52" fmla="*/ 20 w 512"/>
                <a:gd name="T53" fmla="*/ 34 h 376"/>
                <a:gd name="T54" fmla="*/ 36 w 512"/>
                <a:gd name="T55" fmla="*/ 51 h 376"/>
                <a:gd name="T56" fmla="*/ 52 w 512"/>
                <a:gd name="T57" fmla="*/ 67 h 376"/>
                <a:gd name="T58" fmla="*/ 70 w 512"/>
                <a:gd name="T59" fmla="*/ 80 h 376"/>
                <a:gd name="T60" fmla="*/ 96 w 512"/>
                <a:gd name="T61" fmla="*/ 100 h 376"/>
                <a:gd name="T62" fmla="*/ 119 w 512"/>
                <a:gd name="T63" fmla="*/ 120 h 376"/>
                <a:gd name="T64" fmla="*/ 139 w 512"/>
                <a:gd name="T65" fmla="*/ 137 h 376"/>
                <a:gd name="T66" fmla="*/ 159 w 512"/>
                <a:gd name="T67" fmla="*/ 154 h 376"/>
                <a:gd name="T68" fmla="*/ 176 w 512"/>
                <a:gd name="T69" fmla="*/ 170 h 376"/>
                <a:gd name="T70" fmla="*/ 193 w 512"/>
                <a:gd name="T71" fmla="*/ 190 h 376"/>
                <a:gd name="T72" fmla="*/ 213 w 512"/>
                <a:gd name="T73" fmla="*/ 214 h 376"/>
                <a:gd name="T74" fmla="*/ 236 w 512"/>
                <a:gd name="T75" fmla="*/ 236 h 376"/>
                <a:gd name="T76" fmla="*/ 270 w 512"/>
                <a:gd name="T77" fmla="*/ 261 h 376"/>
                <a:gd name="T78" fmla="*/ 306 w 512"/>
                <a:gd name="T79" fmla="*/ 273 h 376"/>
                <a:gd name="T80" fmla="*/ 343 w 512"/>
                <a:gd name="T81" fmla="*/ 281 h 376"/>
                <a:gd name="T82" fmla="*/ 380 w 512"/>
                <a:gd name="T83" fmla="*/ 273 h 376"/>
                <a:gd name="T84" fmla="*/ 412 w 512"/>
                <a:gd name="T85" fmla="*/ 264 h 376"/>
                <a:gd name="T86" fmla="*/ 449 w 512"/>
                <a:gd name="T87" fmla="*/ 250 h 376"/>
                <a:gd name="T88" fmla="*/ 482 w 512"/>
                <a:gd name="T89" fmla="*/ 234 h 376"/>
                <a:gd name="T90" fmla="*/ 512 w 512"/>
                <a:gd name="T91" fmla="*/ 21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12" h="376">
                  <a:moveTo>
                    <a:pt x="163" y="284"/>
                  </a:moveTo>
                  <a:lnTo>
                    <a:pt x="143" y="284"/>
                  </a:lnTo>
                  <a:lnTo>
                    <a:pt x="124" y="291"/>
                  </a:lnTo>
                  <a:lnTo>
                    <a:pt x="107" y="296"/>
                  </a:lnTo>
                  <a:lnTo>
                    <a:pt x="90" y="307"/>
                  </a:lnTo>
                  <a:lnTo>
                    <a:pt x="76" y="320"/>
                  </a:lnTo>
                  <a:lnTo>
                    <a:pt x="64" y="336"/>
                  </a:lnTo>
                  <a:lnTo>
                    <a:pt x="60" y="353"/>
                  </a:lnTo>
                  <a:lnTo>
                    <a:pt x="60" y="376"/>
                  </a:lnTo>
                  <a:lnTo>
                    <a:pt x="50" y="347"/>
                  </a:lnTo>
                  <a:lnTo>
                    <a:pt x="52" y="324"/>
                  </a:lnTo>
                  <a:lnTo>
                    <a:pt x="72" y="307"/>
                  </a:lnTo>
                  <a:lnTo>
                    <a:pt x="96" y="293"/>
                  </a:lnTo>
                  <a:lnTo>
                    <a:pt x="124" y="284"/>
                  </a:lnTo>
                  <a:lnTo>
                    <a:pt x="149" y="271"/>
                  </a:lnTo>
                  <a:lnTo>
                    <a:pt x="169" y="256"/>
                  </a:lnTo>
                  <a:lnTo>
                    <a:pt x="176" y="240"/>
                  </a:lnTo>
                  <a:lnTo>
                    <a:pt x="169" y="207"/>
                  </a:lnTo>
                  <a:lnTo>
                    <a:pt x="153" y="180"/>
                  </a:lnTo>
                  <a:lnTo>
                    <a:pt x="127" y="154"/>
                  </a:lnTo>
                  <a:lnTo>
                    <a:pt x="96" y="127"/>
                  </a:lnTo>
                  <a:lnTo>
                    <a:pt x="67" y="100"/>
                  </a:lnTo>
                  <a:lnTo>
                    <a:pt x="36" y="71"/>
                  </a:lnTo>
                  <a:lnTo>
                    <a:pt x="13" y="37"/>
                  </a:lnTo>
                  <a:lnTo>
                    <a:pt x="0" y="0"/>
                  </a:lnTo>
                  <a:lnTo>
                    <a:pt x="7" y="17"/>
                  </a:lnTo>
                  <a:lnTo>
                    <a:pt x="20" y="34"/>
                  </a:lnTo>
                  <a:lnTo>
                    <a:pt x="36" y="51"/>
                  </a:lnTo>
                  <a:lnTo>
                    <a:pt x="52" y="67"/>
                  </a:lnTo>
                  <a:lnTo>
                    <a:pt x="70" y="80"/>
                  </a:lnTo>
                  <a:lnTo>
                    <a:pt x="96" y="100"/>
                  </a:lnTo>
                  <a:lnTo>
                    <a:pt x="119" y="120"/>
                  </a:lnTo>
                  <a:lnTo>
                    <a:pt x="139" y="137"/>
                  </a:lnTo>
                  <a:lnTo>
                    <a:pt x="159" y="154"/>
                  </a:lnTo>
                  <a:lnTo>
                    <a:pt x="176" y="170"/>
                  </a:lnTo>
                  <a:lnTo>
                    <a:pt x="193" y="190"/>
                  </a:lnTo>
                  <a:lnTo>
                    <a:pt x="213" y="214"/>
                  </a:lnTo>
                  <a:lnTo>
                    <a:pt x="236" y="236"/>
                  </a:lnTo>
                  <a:lnTo>
                    <a:pt x="270" y="261"/>
                  </a:lnTo>
                  <a:lnTo>
                    <a:pt x="306" y="273"/>
                  </a:lnTo>
                  <a:lnTo>
                    <a:pt x="343" y="281"/>
                  </a:lnTo>
                  <a:lnTo>
                    <a:pt x="380" y="273"/>
                  </a:lnTo>
                  <a:lnTo>
                    <a:pt x="412" y="264"/>
                  </a:lnTo>
                  <a:lnTo>
                    <a:pt x="449" y="250"/>
                  </a:lnTo>
                  <a:lnTo>
                    <a:pt x="482" y="234"/>
                  </a:lnTo>
                  <a:lnTo>
                    <a:pt x="512" y="21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54" name="Freeform 554">
              <a:extLst>
                <a:ext uri="{FF2B5EF4-FFF2-40B4-BE49-F238E27FC236}">
                  <a16:creationId xmlns:a16="http://schemas.microsoft.com/office/drawing/2014/main" id="{2D1B5D5B-5BC1-2ED3-FC12-BB0ABCA2C78E}"/>
                </a:ext>
              </a:extLst>
            </p:cNvPr>
            <p:cNvSpPr>
              <a:spLocks/>
            </p:cNvSpPr>
            <p:nvPr/>
          </p:nvSpPr>
          <p:spPr bwMode="auto">
            <a:xfrm>
              <a:off x="2424" y="3328"/>
              <a:ext cx="78" cy="113"/>
            </a:xfrm>
            <a:custGeom>
              <a:avLst/>
              <a:gdLst>
                <a:gd name="T0" fmla="*/ 236 w 236"/>
                <a:gd name="T1" fmla="*/ 0 h 337"/>
                <a:gd name="T2" fmla="*/ 223 w 236"/>
                <a:gd name="T3" fmla="*/ 17 h 337"/>
                <a:gd name="T4" fmla="*/ 209 w 236"/>
                <a:gd name="T5" fmla="*/ 37 h 337"/>
                <a:gd name="T6" fmla="*/ 193 w 236"/>
                <a:gd name="T7" fmla="*/ 54 h 337"/>
                <a:gd name="T8" fmla="*/ 173 w 236"/>
                <a:gd name="T9" fmla="*/ 67 h 337"/>
                <a:gd name="T10" fmla="*/ 156 w 236"/>
                <a:gd name="T11" fmla="*/ 84 h 337"/>
                <a:gd name="T12" fmla="*/ 140 w 236"/>
                <a:gd name="T13" fmla="*/ 101 h 337"/>
                <a:gd name="T14" fmla="*/ 127 w 236"/>
                <a:gd name="T15" fmla="*/ 117 h 337"/>
                <a:gd name="T16" fmla="*/ 117 w 236"/>
                <a:gd name="T17" fmla="*/ 134 h 337"/>
                <a:gd name="T18" fmla="*/ 104 w 236"/>
                <a:gd name="T19" fmla="*/ 160 h 337"/>
                <a:gd name="T20" fmla="*/ 87 w 236"/>
                <a:gd name="T21" fmla="*/ 183 h 337"/>
                <a:gd name="T22" fmla="*/ 72 w 236"/>
                <a:gd name="T23" fmla="*/ 211 h 337"/>
                <a:gd name="T24" fmla="*/ 57 w 236"/>
                <a:gd name="T25" fmla="*/ 234 h 337"/>
                <a:gd name="T26" fmla="*/ 43 w 236"/>
                <a:gd name="T27" fmla="*/ 260 h 337"/>
                <a:gd name="T28" fmla="*/ 27 w 236"/>
                <a:gd name="T29" fmla="*/ 287 h 337"/>
                <a:gd name="T30" fmla="*/ 13 w 236"/>
                <a:gd name="T31" fmla="*/ 310 h 337"/>
                <a:gd name="T32" fmla="*/ 0 w 236"/>
                <a:gd name="T3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337">
                  <a:moveTo>
                    <a:pt x="236" y="0"/>
                  </a:moveTo>
                  <a:lnTo>
                    <a:pt x="223" y="17"/>
                  </a:lnTo>
                  <a:lnTo>
                    <a:pt x="209" y="37"/>
                  </a:lnTo>
                  <a:lnTo>
                    <a:pt x="193" y="54"/>
                  </a:lnTo>
                  <a:lnTo>
                    <a:pt x="173" y="67"/>
                  </a:lnTo>
                  <a:lnTo>
                    <a:pt x="156" y="84"/>
                  </a:lnTo>
                  <a:lnTo>
                    <a:pt x="140" y="101"/>
                  </a:lnTo>
                  <a:lnTo>
                    <a:pt x="127" y="117"/>
                  </a:lnTo>
                  <a:lnTo>
                    <a:pt x="117" y="134"/>
                  </a:lnTo>
                  <a:lnTo>
                    <a:pt x="104" y="160"/>
                  </a:lnTo>
                  <a:lnTo>
                    <a:pt x="87" y="183"/>
                  </a:lnTo>
                  <a:lnTo>
                    <a:pt x="72" y="211"/>
                  </a:lnTo>
                  <a:lnTo>
                    <a:pt x="57" y="234"/>
                  </a:lnTo>
                  <a:lnTo>
                    <a:pt x="43" y="260"/>
                  </a:lnTo>
                  <a:lnTo>
                    <a:pt x="27" y="287"/>
                  </a:lnTo>
                  <a:lnTo>
                    <a:pt x="13" y="310"/>
                  </a:lnTo>
                  <a:lnTo>
                    <a:pt x="0" y="33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55" name="Freeform 555">
              <a:extLst>
                <a:ext uri="{FF2B5EF4-FFF2-40B4-BE49-F238E27FC236}">
                  <a16:creationId xmlns:a16="http://schemas.microsoft.com/office/drawing/2014/main" id="{CC27B0F7-F978-670A-5868-D5EC89E86462}"/>
                </a:ext>
              </a:extLst>
            </p:cNvPr>
            <p:cNvSpPr>
              <a:spLocks/>
            </p:cNvSpPr>
            <p:nvPr/>
          </p:nvSpPr>
          <p:spPr bwMode="auto">
            <a:xfrm>
              <a:off x="2080" y="2817"/>
              <a:ext cx="132" cy="49"/>
            </a:xfrm>
            <a:custGeom>
              <a:avLst/>
              <a:gdLst>
                <a:gd name="T0" fmla="*/ 0 w 396"/>
                <a:gd name="T1" fmla="*/ 70 h 145"/>
                <a:gd name="T2" fmla="*/ 36 w 396"/>
                <a:gd name="T3" fmla="*/ 105 h 145"/>
                <a:gd name="T4" fmla="*/ 70 w 396"/>
                <a:gd name="T5" fmla="*/ 129 h 145"/>
                <a:gd name="T6" fmla="*/ 110 w 396"/>
                <a:gd name="T7" fmla="*/ 142 h 145"/>
                <a:gd name="T8" fmla="*/ 147 w 396"/>
                <a:gd name="T9" fmla="*/ 145 h 145"/>
                <a:gd name="T10" fmla="*/ 187 w 396"/>
                <a:gd name="T11" fmla="*/ 142 h 145"/>
                <a:gd name="T12" fmla="*/ 229 w 396"/>
                <a:gd name="T13" fmla="*/ 132 h 145"/>
                <a:gd name="T14" fmla="*/ 273 w 396"/>
                <a:gd name="T15" fmla="*/ 122 h 145"/>
                <a:gd name="T16" fmla="*/ 319 w 396"/>
                <a:gd name="T17" fmla="*/ 115 h 145"/>
                <a:gd name="T18" fmla="*/ 349 w 396"/>
                <a:gd name="T19" fmla="*/ 105 h 145"/>
                <a:gd name="T20" fmla="*/ 379 w 396"/>
                <a:gd name="T21" fmla="*/ 82 h 145"/>
                <a:gd name="T22" fmla="*/ 396 w 396"/>
                <a:gd name="T23" fmla="*/ 56 h 145"/>
                <a:gd name="T24" fmla="*/ 393 w 396"/>
                <a:gd name="T25" fmla="*/ 25 h 145"/>
                <a:gd name="T26" fmla="*/ 383 w 396"/>
                <a:gd name="T27" fmla="*/ 13 h 145"/>
                <a:gd name="T28" fmla="*/ 369 w 396"/>
                <a:gd name="T29" fmla="*/ 6 h 145"/>
                <a:gd name="T30" fmla="*/ 353 w 396"/>
                <a:gd name="T31" fmla="*/ 2 h 145"/>
                <a:gd name="T32" fmla="*/ 333 w 396"/>
                <a:gd name="T33" fmla="*/ 0 h 145"/>
                <a:gd name="T34" fmla="*/ 316 w 396"/>
                <a:gd name="T35" fmla="*/ 2 h 145"/>
                <a:gd name="T36" fmla="*/ 296 w 396"/>
                <a:gd name="T37" fmla="*/ 2 h 145"/>
                <a:gd name="T38" fmla="*/ 279 w 396"/>
                <a:gd name="T39" fmla="*/ 6 h 145"/>
                <a:gd name="T40" fmla="*/ 262 w 396"/>
                <a:gd name="T41" fmla="*/ 10 h 145"/>
                <a:gd name="T42" fmla="*/ 266 w 396"/>
                <a:gd name="T43" fmla="*/ 10 h 145"/>
                <a:gd name="T44" fmla="*/ 262 w 396"/>
                <a:gd name="T45" fmla="*/ 10 h 145"/>
                <a:gd name="T46" fmla="*/ 259 w 396"/>
                <a:gd name="T47" fmla="*/ 13 h 145"/>
                <a:gd name="T48" fmla="*/ 256 w 396"/>
                <a:gd name="T49" fmla="*/ 13 h 145"/>
                <a:gd name="T50" fmla="*/ 0 w 396"/>
                <a:gd name="T51" fmla="*/ 7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6" h="145">
                  <a:moveTo>
                    <a:pt x="0" y="70"/>
                  </a:moveTo>
                  <a:lnTo>
                    <a:pt x="36" y="105"/>
                  </a:lnTo>
                  <a:lnTo>
                    <a:pt x="70" y="129"/>
                  </a:lnTo>
                  <a:lnTo>
                    <a:pt x="110" y="142"/>
                  </a:lnTo>
                  <a:lnTo>
                    <a:pt x="147" y="145"/>
                  </a:lnTo>
                  <a:lnTo>
                    <a:pt x="187" y="142"/>
                  </a:lnTo>
                  <a:lnTo>
                    <a:pt x="229" y="132"/>
                  </a:lnTo>
                  <a:lnTo>
                    <a:pt x="273" y="122"/>
                  </a:lnTo>
                  <a:lnTo>
                    <a:pt x="319" y="115"/>
                  </a:lnTo>
                  <a:lnTo>
                    <a:pt x="349" y="105"/>
                  </a:lnTo>
                  <a:lnTo>
                    <a:pt x="379" y="82"/>
                  </a:lnTo>
                  <a:lnTo>
                    <a:pt x="396" y="56"/>
                  </a:lnTo>
                  <a:lnTo>
                    <a:pt x="393" y="25"/>
                  </a:lnTo>
                  <a:lnTo>
                    <a:pt x="383" y="13"/>
                  </a:lnTo>
                  <a:lnTo>
                    <a:pt x="369" y="6"/>
                  </a:lnTo>
                  <a:lnTo>
                    <a:pt x="353" y="2"/>
                  </a:lnTo>
                  <a:lnTo>
                    <a:pt x="333" y="0"/>
                  </a:lnTo>
                  <a:lnTo>
                    <a:pt x="316" y="2"/>
                  </a:lnTo>
                  <a:lnTo>
                    <a:pt x="296" y="2"/>
                  </a:lnTo>
                  <a:lnTo>
                    <a:pt x="279" y="6"/>
                  </a:lnTo>
                  <a:lnTo>
                    <a:pt x="262" y="10"/>
                  </a:lnTo>
                  <a:lnTo>
                    <a:pt x="266" y="10"/>
                  </a:lnTo>
                  <a:lnTo>
                    <a:pt x="262" y="10"/>
                  </a:lnTo>
                  <a:lnTo>
                    <a:pt x="259" y="13"/>
                  </a:lnTo>
                  <a:lnTo>
                    <a:pt x="256" y="13"/>
                  </a:lnTo>
                  <a:lnTo>
                    <a:pt x="0"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356" name="Freeform 556">
              <a:extLst>
                <a:ext uri="{FF2B5EF4-FFF2-40B4-BE49-F238E27FC236}">
                  <a16:creationId xmlns:a16="http://schemas.microsoft.com/office/drawing/2014/main" id="{CB47F91A-8178-7FD8-3192-35219181AA00}"/>
                </a:ext>
              </a:extLst>
            </p:cNvPr>
            <p:cNvSpPr>
              <a:spLocks/>
            </p:cNvSpPr>
            <p:nvPr/>
          </p:nvSpPr>
          <p:spPr bwMode="auto">
            <a:xfrm>
              <a:off x="2080" y="2817"/>
              <a:ext cx="132" cy="49"/>
            </a:xfrm>
            <a:custGeom>
              <a:avLst/>
              <a:gdLst>
                <a:gd name="T0" fmla="*/ 0 w 396"/>
                <a:gd name="T1" fmla="*/ 70 h 145"/>
                <a:gd name="T2" fmla="*/ 36 w 396"/>
                <a:gd name="T3" fmla="*/ 105 h 145"/>
                <a:gd name="T4" fmla="*/ 70 w 396"/>
                <a:gd name="T5" fmla="*/ 129 h 145"/>
                <a:gd name="T6" fmla="*/ 110 w 396"/>
                <a:gd name="T7" fmla="*/ 142 h 145"/>
                <a:gd name="T8" fmla="*/ 147 w 396"/>
                <a:gd name="T9" fmla="*/ 145 h 145"/>
                <a:gd name="T10" fmla="*/ 187 w 396"/>
                <a:gd name="T11" fmla="*/ 142 h 145"/>
                <a:gd name="T12" fmla="*/ 229 w 396"/>
                <a:gd name="T13" fmla="*/ 132 h 145"/>
                <a:gd name="T14" fmla="*/ 273 w 396"/>
                <a:gd name="T15" fmla="*/ 122 h 145"/>
                <a:gd name="T16" fmla="*/ 319 w 396"/>
                <a:gd name="T17" fmla="*/ 115 h 145"/>
                <a:gd name="T18" fmla="*/ 349 w 396"/>
                <a:gd name="T19" fmla="*/ 105 h 145"/>
                <a:gd name="T20" fmla="*/ 379 w 396"/>
                <a:gd name="T21" fmla="*/ 82 h 145"/>
                <a:gd name="T22" fmla="*/ 396 w 396"/>
                <a:gd name="T23" fmla="*/ 56 h 145"/>
                <a:gd name="T24" fmla="*/ 393 w 396"/>
                <a:gd name="T25" fmla="*/ 25 h 145"/>
                <a:gd name="T26" fmla="*/ 383 w 396"/>
                <a:gd name="T27" fmla="*/ 13 h 145"/>
                <a:gd name="T28" fmla="*/ 369 w 396"/>
                <a:gd name="T29" fmla="*/ 6 h 145"/>
                <a:gd name="T30" fmla="*/ 353 w 396"/>
                <a:gd name="T31" fmla="*/ 2 h 145"/>
                <a:gd name="T32" fmla="*/ 333 w 396"/>
                <a:gd name="T33" fmla="*/ 0 h 145"/>
                <a:gd name="T34" fmla="*/ 316 w 396"/>
                <a:gd name="T35" fmla="*/ 2 h 145"/>
                <a:gd name="T36" fmla="*/ 296 w 396"/>
                <a:gd name="T37" fmla="*/ 2 h 145"/>
                <a:gd name="T38" fmla="*/ 279 w 396"/>
                <a:gd name="T39" fmla="*/ 6 h 145"/>
                <a:gd name="T40" fmla="*/ 262 w 396"/>
                <a:gd name="T41" fmla="*/ 10 h 145"/>
                <a:gd name="T42" fmla="*/ 266 w 396"/>
                <a:gd name="T43" fmla="*/ 10 h 145"/>
                <a:gd name="T44" fmla="*/ 262 w 396"/>
                <a:gd name="T45" fmla="*/ 10 h 145"/>
                <a:gd name="T46" fmla="*/ 259 w 396"/>
                <a:gd name="T47" fmla="*/ 13 h 145"/>
                <a:gd name="T48" fmla="*/ 256 w 396"/>
                <a:gd name="T49" fmla="*/ 1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6" h="145">
                  <a:moveTo>
                    <a:pt x="0" y="70"/>
                  </a:moveTo>
                  <a:lnTo>
                    <a:pt x="36" y="105"/>
                  </a:lnTo>
                  <a:lnTo>
                    <a:pt x="70" y="129"/>
                  </a:lnTo>
                  <a:lnTo>
                    <a:pt x="110" y="142"/>
                  </a:lnTo>
                  <a:lnTo>
                    <a:pt x="147" y="145"/>
                  </a:lnTo>
                  <a:lnTo>
                    <a:pt x="187" y="142"/>
                  </a:lnTo>
                  <a:lnTo>
                    <a:pt x="229" y="132"/>
                  </a:lnTo>
                  <a:lnTo>
                    <a:pt x="273" y="122"/>
                  </a:lnTo>
                  <a:lnTo>
                    <a:pt x="319" y="115"/>
                  </a:lnTo>
                  <a:lnTo>
                    <a:pt x="349" y="105"/>
                  </a:lnTo>
                  <a:lnTo>
                    <a:pt x="379" y="82"/>
                  </a:lnTo>
                  <a:lnTo>
                    <a:pt x="396" y="56"/>
                  </a:lnTo>
                  <a:lnTo>
                    <a:pt x="393" y="25"/>
                  </a:lnTo>
                  <a:lnTo>
                    <a:pt x="383" y="13"/>
                  </a:lnTo>
                  <a:lnTo>
                    <a:pt x="369" y="6"/>
                  </a:lnTo>
                  <a:lnTo>
                    <a:pt x="353" y="2"/>
                  </a:lnTo>
                  <a:lnTo>
                    <a:pt x="333" y="0"/>
                  </a:lnTo>
                  <a:lnTo>
                    <a:pt x="316" y="2"/>
                  </a:lnTo>
                  <a:lnTo>
                    <a:pt x="296" y="2"/>
                  </a:lnTo>
                  <a:lnTo>
                    <a:pt x="279" y="6"/>
                  </a:lnTo>
                  <a:lnTo>
                    <a:pt x="262" y="10"/>
                  </a:lnTo>
                  <a:lnTo>
                    <a:pt x="266" y="10"/>
                  </a:lnTo>
                  <a:lnTo>
                    <a:pt x="262" y="10"/>
                  </a:lnTo>
                  <a:lnTo>
                    <a:pt x="259" y="13"/>
                  </a:lnTo>
                  <a:lnTo>
                    <a:pt x="256" y="1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57" name="Freeform 557">
              <a:extLst>
                <a:ext uri="{FF2B5EF4-FFF2-40B4-BE49-F238E27FC236}">
                  <a16:creationId xmlns:a16="http://schemas.microsoft.com/office/drawing/2014/main" id="{6ED47128-F0C4-4893-421E-29796F402329}"/>
                </a:ext>
              </a:extLst>
            </p:cNvPr>
            <p:cNvSpPr>
              <a:spLocks/>
            </p:cNvSpPr>
            <p:nvPr/>
          </p:nvSpPr>
          <p:spPr bwMode="auto">
            <a:xfrm>
              <a:off x="1935" y="1894"/>
              <a:ext cx="575" cy="964"/>
            </a:xfrm>
            <a:custGeom>
              <a:avLst/>
              <a:gdLst>
                <a:gd name="T0" fmla="*/ 707 w 1724"/>
                <a:gd name="T1" fmla="*/ 2693 h 2892"/>
                <a:gd name="T2" fmla="*/ 753 w 1724"/>
                <a:gd name="T3" fmla="*/ 2557 h 2892"/>
                <a:gd name="T4" fmla="*/ 796 w 1724"/>
                <a:gd name="T5" fmla="*/ 2416 h 2892"/>
                <a:gd name="T6" fmla="*/ 839 w 1724"/>
                <a:gd name="T7" fmla="*/ 2271 h 2892"/>
                <a:gd name="T8" fmla="*/ 959 w 1724"/>
                <a:gd name="T9" fmla="*/ 1904 h 2892"/>
                <a:gd name="T10" fmla="*/ 1125 w 1724"/>
                <a:gd name="T11" fmla="*/ 1428 h 2892"/>
                <a:gd name="T12" fmla="*/ 1276 w 1724"/>
                <a:gd name="T13" fmla="*/ 992 h 2892"/>
                <a:gd name="T14" fmla="*/ 1379 w 1724"/>
                <a:gd name="T15" fmla="*/ 695 h 2892"/>
                <a:gd name="T16" fmla="*/ 1442 w 1724"/>
                <a:gd name="T17" fmla="*/ 540 h 2892"/>
                <a:gd name="T18" fmla="*/ 1532 w 1724"/>
                <a:gd name="T19" fmla="*/ 390 h 2892"/>
                <a:gd name="T20" fmla="*/ 1629 w 1724"/>
                <a:gd name="T21" fmla="*/ 243 h 2892"/>
                <a:gd name="T22" fmla="*/ 1709 w 1724"/>
                <a:gd name="T23" fmla="*/ 91 h 2892"/>
                <a:gd name="T24" fmla="*/ 1711 w 1724"/>
                <a:gd name="T25" fmla="*/ 30 h 2892"/>
                <a:gd name="T26" fmla="*/ 1635 w 1724"/>
                <a:gd name="T27" fmla="*/ 20 h 2892"/>
                <a:gd name="T28" fmla="*/ 1548 w 1724"/>
                <a:gd name="T29" fmla="*/ 114 h 2892"/>
                <a:gd name="T30" fmla="*/ 1401 w 1724"/>
                <a:gd name="T31" fmla="*/ 364 h 2892"/>
                <a:gd name="T32" fmla="*/ 1332 w 1724"/>
                <a:gd name="T33" fmla="*/ 330 h 2892"/>
                <a:gd name="T34" fmla="*/ 1272 w 1724"/>
                <a:gd name="T35" fmla="*/ 59 h 2892"/>
                <a:gd name="T36" fmla="*/ 1232 w 1724"/>
                <a:gd name="T37" fmla="*/ 7 h 2892"/>
                <a:gd name="T38" fmla="*/ 1152 w 1724"/>
                <a:gd name="T39" fmla="*/ 44 h 2892"/>
                <a:gd name="T40" fmla="*/ 1129 w 1724"/>
                <a:gd name="T41" fmla="*/ 87 h 2892"/>
                <a:gd name="T42" fmla="*/ 1169 w 1724"/>
                <a:gd name="T43" fmla="*/ 220 h 2892"/>
                <a:gd name="T44" fmla="*/ 1209 w 1724"/>
                <a:gd name="T45" fmla="*/ 427 h 2892"/>
                <a:gd name="T46" fmla="*/ 1202 w 1724"/>
                <a:gd name="T47" fmla="*/ 672 h 2892"/>
                <a:gd name="T48" fmla="*/ 1155 w 1724"/>
                <a:gd name="T49" fmla="*/ 863 h 2892"/>
                <a:gd name="T50" fmla="*/ 1119 w 1724"/>
                <a:gd name="T51" fmla="*/ 1018 h 2892"/>
                <a:gd name="T52" fmla="*/ 1075 w 1724"/>
                <a:gd name="T53" fmla="*/ 1169 h 2892"/>
                <a:gd name="T54" fmla="*/ 1026 w 1724"/>
                <a:gd name="T55" fmla="*/ 1318 h 2892"/>
                <a:gd name="T56" fmla="*/ 972 w 1724"/>
                <a:gd name="T57" fmla="*/ 1461 h 2892"/>
                <a:gd name="T58" fmla="*/ 906 w 1724"/>
                <a:gd name="T59" fmla="*/ 1614 h 2892"/>
                <a:gd name="T60" fmla="*/ 866 w 1724"/>
                <a:gd name="T61" fmla="*/ 1594 h 2892"/>
                <a:gd name="T62" fmla="*/ 836 w 1724"/>
                <a:gd name="T63" fmla="*/ 1461 h 2892"/>
                <a:gd name="T64" fmla="*/ 816 w 1724"/>
                <a:gd name="T65" fmla="*/ 1285 h 2892"/>
                <a:gd name="T66" fmla="*/ 759 w 1724"/>
                <a:gd name="T67" fmla="*/ 1109 h 2892"/>
                <a:gd name="T68" fmla="*/ 653 w 1724"/>
                <a:gd name="T69" fmla="*/ 1072 h 2892"/>
                <a:gd name="T70" fmla="*/ 536 w 1724"/>
                <a:gd name="T71" fmla="*/ 1095 h 2892"/>
                <a:gd name="T72" fmla="*/ 457 w 1724"/>
                <a:gd name="T73" fmla="*/ 1109 h 2892"/>
                <a:gd name="T74" fmla="*/ 397 w 1724"/>
                <a:gd name="T75" fmla="*/ 1072 h 2892"/>
                <a:gd name="T76" fmla="*/ 377 w 1724"/>
                <a:gd name="T77" fmla="*/ 913 h 2892"/>
                <a:gd name="T78" fmla="*/ 367 w 1724"/>
                <a:gd name="T79" fmla="*/ 722 h 2892"/>
                <a:gd name="T80" fmla="*/ 233 w 1724"/>
                <a:gd name="T81" fmla="*/ 590 h 2892"/>
                <a:gd name="T82" fmla="*/ 87 w 1724"/>
                <a:gd name="T83" fmla="*/ 496 h 2892"/>
                <a:gd name="T84" fmla="*/ 81 w 1724"/>
                <a:gd name="T85" fmla="*/ 640 h 2892"/>
                <a:gd name="T86" fmla="*/ 233 w 1724"/>
                <a:gd name="T87" fmla="*/ 792 h 2892"/>
                <a:gd name="T88" fmla="*/ 270 w 1724"/>
                <a:gd name="T89" fmla="*/ 1055 h 2892"/>
                <a:gd name="T90" fmla="*/ 394 w 1724"/>
                <a:gd name="T91" fmla="*/ 1205 h 2892"/>
                <a:gd name="T92" fmla="*/ 566 w 1724"/>
                <a:gd name="T93" fmla="*/ 1221 h 2892"/>
                <a:gd name="T94" fmla="*/ 666 w 1724"/>
                <a:gd name="T95" fmla="*/ 1238 h 2892"/>
                <a:gd name="T96" fmla="*/ 733 w 1724"/>
                <a:gd name="T97" fmla="*/ 1497 h 2892"/>
                <a:gd name="T98" fmla="*/ 735 w 1724"/>
                <a:gd name="T99" fmla="*/ 1874 h 2892"/>
                <a:gd name="T100" fmla="*/ 646 w 1724"/>
                <a:gd name="T101" fmla="*/ 2247 h 2892"/>
                <a:gd name="T102" fmla="*/ 519 w 1724"/>
                <a:gd name="T103" fmla="*/ 2619 h 2892"/>
                <a:gd name="T104" fmla="*/ 466 w 1724"/>
                <a:gd name="T105" fmla="*/ 2843 h 2892"/>
                <a:gd name="T106" fmla="*/ 570 w 1724"/>
                <a:gd name="T107" fmla="*/ 2890 h 2892"/>
                <a:gd name="T108" fmla="*/ 636 w 1724"/>
                <a:gd name="T109" fmla="*/ 2892 h 2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4" h="2892">
                  <a:moveTo>
                    <a:pt x="673" y="2800"/>
                  </a:moveTo>
                  <a:lnTo>
                    <a:pt x="686" y="2763"/>
                  </a:lnTo>
                  <a:lnTo>
                    <a:pt x="696" y="2729"/>
                  </a:lnTo>
                  <a:lnTo>
                    <a:pt x="707" y="2693"/>
                  </a:lnTo>
                  <a:lnTo>
                    <a:pt x="719" y="2659"/>
                  </a:lnTo>
                  <a:lnTo>
                    <a:pt x="730" y="2626"/>
                  </a:lnTo>
                  <a:lnTo>
                    <a:pt x="739" y="2590"/>
                  </a:lnTo>
                  <a:lnTo>
                    <a:pt x="753" y="2557"/>
                  </a:lnTo>
                  <a:lnTo>
                    <a:pt x="762" y="2520"/>
                  </a:lnTo>
                  <a:lnTo>
                    <a:pt x="772" y="2487"/>
                  </a:lnTo>
                  <a:lnTo>
                    <a:pt x="787" y="2453"/>
                  </a:lnTo>
                  <a:lnTo>
                    <a:pt x="796" y="2416"/>
                  </a:lnTo>
                  <a:lnTo>
                    <a:pt x="807" y="2380"/>
                  </a:lnTo>
                  <a:lnTo>
                    <a:pt x="819" y="2343"/>
                  </a:lnTo>
                  <a:lnTo>
                    <a:pt x="829" y="2306"/>
                  </a:lnTo>
                  <a:lnTo>
                    <a:pt x="839" y="2271"/>
                  </a:lnTo>
                  <a:lnTo>
                    <a:pt x="852" y="2234"/>
                  </a:lnTo>
                  <a:lnTo>
                    <a:pt x="886" y="2130"/>
                  </a:lnTo>
                  <a:lnTo>
                    <a:pt x="923" y="2021"/>
                  </a:lnTo>
                  <a:lnTo>
                    <a:pt x="959" y="1904"/>
                  </a:lnTo>
                  <a:lnTo>
                    <a:pt x="999" y="1788"/>
                  </a:lnTo>
                  <a:lnTo>
                    <a:pt x="1043" y="1668"/>
                  </a:lnTo>
                  <a:lnTo>
                    <a:pt x="1083" y="1544"/>
                  </a:lnTo>
                  <a:lnTo>
                    <a:pt x="1125" y="1428"/>
                  </a:lnTo>
                  <a:lnTo>
                    <a:pt x="1165" y="1308"/>
                  </a:lnTo>
                  <a:lnTo>
                    <a:pt x="1205" y="1199"/>
                  </a:lnTo>
                  <a:lnTo>
                    <a:pt x="1242" y="1092"/>
                  </a:lnTo>
                  <a:lnTo>
                    <a:pt x="1276" y="992"/>
                  </a:lnTo>
                  <a:lnTo>
                    <a:pt x="1309" y="899"/>
                  </a:lnTo>
                  <a:lnTo>
                    <a:pt x="1336" y="819"/>
                  </a:lnTo>
                  <a:lnTo>
                    <a:pt x="1359" y="752"/>
                  </a:lnTo>
                  <a:lnTo>
                    <a:pt x="1379" y="695"/>
                  </a:lnTo>
                  <a:lnTo>
                    <a:pt x="1391" y="655"/>
                  </a:lnTo>
                  <a:lnTo>
                    <a:pt x="1405" y="616"/>
                  </a:lnTo>
                  <a:lnTo>
                    <a:pt x="1421" y="580"/>
                  </a:lnTo>
                  <a:lnTo>
                    <a:pt x="1442" y="540"/>
                  </a:lnTo>
                  <a:lnTo>
                    <a:pt x="1462" y="503"/>
                  </a:lnTo>
                  <a:lnTo>
                    <a:pt x="1485" y="466"/>
                  </a:lnTo>
                  <a:lnTo>
                    <a:pt x="1508" y="429"/>
                  </a:lnTo>
                  <a:lnTo>
                    <a:pt x="1532" y="390"/>
                  </a:lnTo>
                  <a:lnTo>
                    <a:pt x="1555" y="352"/>
                  </a:lnTo>
                  <a:lnTo>
                    <a:pt x="1582" y="316"/>
                  </a:lnTo>
                  <a:lnTo>
                    <a:pt x="1605" y="280"/>
                  </a:lnTo>
                  <a:lnTo>
                    <a:pt x="1629" y="243"/>
                  </a:lnTo>
                  <a:lnTo>
                    <a:pt x="1652" y="206"/>
                  </a:lnTo>
                  <a:lnTo>
                    <a:pt x="1672" y="166"/>
                  </a:lnTo>
                  <a:lnTo>
                    <a:pt x="1692" y="131"/>
                  </a:lnTo>
                  <a:lnTo>
                    <a:pt x="1709" y="91"/>
                  </a:lnTo>
                  <a:lnTo>
                    <a:pt x="1724" y="51"/>
                  </a:lnTo>
                  <a:lnTo>
                    <a:pt x="1724" y="39"/>
                  </a:lnTo>
                  <a:lnTo>
                    <a:pt x="1721" y="34"/>
                  </a:lnTo>
                  <a:lnTo>
                    <a:pt x="1711" y="30"/>
                  </a:lnTo>
                  <a:lnTo>
                    <a:pt x="1698" y="27"/>
                  </a:lnTo>
                  <a:lnTo>
                    <a:pt x="1678" y="27"/>
                  </a:lnTo>
                  <a:lnTo>
                    <a:pt x="1658" y="24"/>
                  </a:lnTo>
                  <a:lnTo>
                    <a:pt x="1635" y="20"/>
                  </a:lnTo>
                  <a:lnTo>
                    <a:pt x="1609" y="17"/>
                  </a:lnTo>
                  <a:lnTo>
                    <a:pt x="1599" y="30"/>
                  </a:lnTo>
                  <a:lnTo>
                    <a:pt x="1578" y="64"/>
                  </a:lnTo>
                  <a:lnTo>
                    <a:pt x="1548" y="114"/>
                  </a:lnTo>
                  <a:lnTo>
                    <a:pt x="1515" y="173"/>
                  </a:lnTo>
                  <a:lnTo>
                    <a:pt x="1478" y="240"/>
                  </a:lnTo>
                  <a:lnTo>
                    <a:pt x="1438" y="307"/>
                  </a:lnTo>
                  <a:lnTo>
                    <a:pt x="1401" y="364"/>
                  </a:lnTo>
                  <a:lnTo>
                    <a:pt x="1368" y="409"/>
                  </a:lnTo>
                  <a:lnTo>
                    <a:pt x="1359" y="407"/>
                  </a:lnTo>
                  <a:lnTo>
                    <a:pt x="1345" y="376"/>
                  </a:lnTo>
                  <a:lnTo>
                    <a:pt x="1332" y="330"/>
                  </a:lnTo>
                  <a:lnTo>
                    <a:pt x="1319" y="267"/>
                  </a:lnTo>
                  <a:lnTo>
                    <a:pt x="1302" y="196"/>
                  </a:lnTo>
                  <a:lnTo>
                    <a:pt x="1289" y="123"/>
                  </a:lnTo>
                  <a:lnTo>
                    <a:pt x="1272" y="59"/>
                  </a:lnTo>
                  <a:lnTo>
                    <a:pt x="1259" y="4"/>
                  </a:lnTo>
                  <a:lnTo>
                    <a:pt x="1256" y="0"/>
                  </a:lnTo>
                  <a:lnTo>
                    <a:pt x="1246" y="4"/>
                  </a:lnTo>
                  <a:lnTo>
                    <a:pt x="1232" y="7"/>
                  </a:lnTo>
                  <a:lnTo>
                    <a:pt x="1215" y="17"/>
                  </a:lnTo>
                  <a:lnTo>
                    <a:pt x="1195" y="24"/>
                  </a:lnTo>
                  <a:lnTo>
                    <a:pt x="1175" y="34"/>
                  </a:lnTo>
                  <a:lnTo>
                    <a:pt x="1152" y="44"/>
                  </a:lnTo>
                  <a:lnTo>
                    <a:pt x="1129" y="51"/>
                  </a:lnTo>
                  <a:lnTo>
                    <a:pt x="1125" y="57"/>
                  </a:lnTo>
                  <a:lnTo>
                    <a:pt x="1125" y="67"/>
                  </a:lnTo>
                  <a:lnTo>
                    <a:pt x="1129" y="87"/>
                  </a:lnTo>
                  <a:lnTo>
                    <a:pt x="1135" y="111"/>
                  </a:lnTo>
                  <a:lnTo>
                    <a:pt x="1145" y="143"/>
                  </a:lnTo>
                  <a:lnTo>
                    <a:pt x="1155" y="180"/>
                  </a:lnTo>
                  <a:lnTo>
                    <a:pt x="1169" y="220"/>
                  </a:lnTo>
                  <a:lnTo>
                    <a:pt x="1179" y="267"/>
                  </a:lnTo>
                  <a:lnTo>
                    <a:pt x="1192" y="316"/>
                  </a:lnTo>
                  <a:lnTo>
                    <a:pt x="1202" y="370"/>
                  </a:lnTo>
                  <a:lnTo>
                    <a:pt x="1209" y="427"/>
                  </a:lnTo>
                  <a:lnTo>
                    <a:pt x="1212" y="486"/>
                  </a:lnTo>
                  <a:lnTo>
                    <a:pt x="1215" y="546"/>
                  </a:lnTo>
                  <a:lnTo>
                    <a:pt x="1212" y="610"/>
                  </a:lnTo>
                  <a:lnTo>
                    <a:pt x="1202" y="672"/>
                  </a:lnTo>
                  <a:lnTo>
                    <a:pt x="1189" y="739"/>
                  </a:lnTo>
                  <a:lnTo>
                    <a:pt x="1179" y="782"/>
                  </a:lnTo>
                  <a:lnTo>
                    <a:pt x="1169" y="822"/>
                  </a:lnTo>
                  <a:lnTo>
                    <a:pt x="1155" y="863"/>
                  </a:lnTo>
                  <a:lnTo>
                    <a:pt x="1145" y="903"/>
                  </a:lnTo>
                  <a:lnTo>
                    <a:pt x="1139" y="942"/>
                  </a:lnTo>
                  <a:lnTo>
                    <a:pt x="1129" y="982"/>
                  </a:lnTo>
                  <a:lnTo>
                    <a:pt x="1119" y="1018"/>
                  </a:lnTo>
                  <a:lnTo>
                    <a:pt x="1109" y="1055"/>
                  </a:lnTo>
                  <a:lnTo>
                    <a:pt x="1100" y="1095"/>
                  </a:lnTo>
                  <a:lnTo>
                    <a:pt x="1085" y="1132"/>
                  </a:lnTo>
                  <a:lnTo>
                    <a:pt x="1075" y="1169"/>
                  </a:lnTo>
                  <a:lnTo>
                    <a:pt x="1063" y="1205"/>
                  </a:lnTo>
                  <a:lnTo>
                    <a:pt x="1052" y="1241"/>
                  </a:lnTo>
                  <a:lnTo>
                    <a:pt x="1039" y="1278"/>
                  </a:lnTo>
                  <a:lnTo>
                    <a:pt x="1026" y="1318"/>
                  </a:lnTo>
                  <a:lnTo>
                    <a:pt x="1009" y="1355"/>
                  </a:lnTo>
                  <a:lnTo>
                    <a:pt x="996" y="1385"/>
                  </a:lnTo>
                  <a:lnTo>
                    <a:pt x="986" y="1422"/>
                  </a:lnTo>
                  <a:lnTo>
                    <a:pt x="972" y="1461"/>
                  </a:lnTo>
                  <a:lnTo>
                    <a:pt x="956" y="1501"/>
                  </a:lnTo>
                  <a:lnTo>
                    <a:pt x="943" y="1544"/>
                  </a:lnTo>
                  <a:lnTo>
                    <a:pt x="926" y="1581"/>
                  </a:lnTo>
                  <a:lnTo>
                    <a:pt x="906" y="1614"/>
                  </a:lnTo>
                  <a:lnTo>
                    <a:pt x="889" y="1641"/>
                  </a:lnTo>
                  <a:lnTo>
                    <a:pt x="882" y="1638"/>
                  </a:lnTo>
                  <a:lnTo>
                    <a:pt x="872" y="1621"/>
                  </a:lnTo>
                  <a:lnTo>
                    <a:pt x="866" y="1594"/>
                  </a:lnTo>
                  <a:lnTo>
                    <a:pt x="856" y="1558"/>
                  </a:lnTo>
                  <a:lnTo>
                    <a:pt x="849" y="1524"/>
                  </a:lnTo>
                  <a:lnTo>
                    <a:pt x="842" y="1489"/>
                  </a:lnTo>
                  <a:lnTo>
                    <a:pt x="836" y="1461"/>
                  </a:lnTo>
                  <a:lnTo>
                    <a:pt x="836" y="1445"/>
                  </a:lnTo>
                  <a:lnTo>
                    <a:pt x="829" y="1395"/>
                  </a:lnTo>
                  <a:lnTo>
                    <a:pt x="827" y="1342"/>
                  </a:lnTo>
                  <a:lnTo>
                    <a:pt x="816" y="1285"/>
                  </a:lnTo>
                  <a:lnTo>
                    <a:pt x="809" y="1232"/>
                  </a:lnTo>
                  <a:lnTo>
                    <a:pt x="796" y="1184"/>
                  </a:lnTo>
                  <a:lnTo>
                    <a:pt x="779" y="1142"/>
                  </a:lnTo>
                  <a:lnTo>
                    <a:pt x="759" y="1109"/>
                  </a:lnTo>
                  <a:lnTo>
                    <a:pt x="733" y="1089"/>
                  </a:lnTo>
                  <a:lnTo>
                    <a:pt x="707" y="1079"/>
                  </a:lnTo>
                  <a:lnTo>
                    <a:pt x="680" y="1072"/>
                  </a:lnTo>
                  <a:lnTo>
                    <a:pt x="653" y="1072"/>
                  </a:lnTo>
                  <a:lnTo>
                    <a:pt x="623" y="1072"/>
                  </a:lnTo>
                  <a:lnTo>
                    <a:pt x="596" y="1075"/>
                  </a:lnTo>
                  <a:lnTo>
                    <a:pt x="566" y="1085"/>
                  </a:lnTo>
                  <a:lnTo>
                    <a:pt x="536" y="1095"/>
                  </a:lnTo>
                  <a:lnTo>
                    <a:pt x="506" y="1105"/>
                  </a:lnTo>
                  <a:lnTo>
                    <a:pt x="494" y="1109"/>
                  </a:lnTo>
                  <a:lnTo>
                    <a:pt x="477" y="1112"/>
                  </a:lnTo>
                  <a:lnTo>
                    <a:pt x="457" y="1109"/>
                  </a:lnTo>
                  <a:lnTo>
                    <a:pt x="439" y="1105"/>
                  </a:lnTo>
                  <a:lnTo>
                    <a:pt x="423" y="1095"/>
                  </a:lnTo>
                  <a:lnTo>
                    <a:pt x="410" y="1085"/>
                  </a:lnTo>
                  <a:lnTo>
                    <a:pt x="397" y="1072"/>
                  </a:lnTo>
                  <a:lnTo>
                    <a:pt x="390" y="1055"/>
                  </a:lnTo>
                  <a:lnTo>
                    <a:pt x="377" y="1008"/>
                  </a:lnTo>
                  <a:lnTo>
                    <a:pt x="374" y="962"/>
                  </a:lnTo>
                  <a:lnTo>
                    <a:pt x="377" y="913"/>
                  </a:lnTo>
                  <a:lnTo>
                    <a:pt x="384" y="863"/>
                  </a:lnTo>
                  <a:lnTo>
                    <a:pt x="384" y="816"/>
                  </a:lnTo>
                  <a:lnTo>
                    <a:pt x="380" y="769"/>
                  </a:lnTo>
                  <a:lnTo>
                    <a:pt x="367" y="722"/>
                  </a:lnTo>
                  <a:lnTo>
                    <a:pt x="337" y="680"/>
                  </a:lnTo>
                  <a:lnTo>
                    <a:pt x="303" y="646"/>
                  </a:lnTo>
                  <a:lnTo>
                    <a:pt x="270" y="616"/>
                  </a:lnTo>
                  <a:lnTo>
                    <a:pt x="233" y="590"/>
                  </a:lnTo>
                  <a:lnTo>
                    <a:pt x="198" y="566"/>
                  </a:lnTo>
                  <a:lnTo>
                    <a:pt x="161" y="543"/>
                  </a:lnTo>
                  <a:lnTo>
                    <a:pt x="124" y="519"/>
                  </a:lnTo>
                  <a:lnTo>
                    <a:pt x="87" y="496"/>
                  </a:lnTo>
                  <a:lnTo>
                    <a:pt x="47" y="473"/>
                  </a:lnTo>
                  <a:lnTo>
                    <a:pt x="0" y="586"/>
                  </a:lnTo>
                  <a:lnTo>
                    <a:pt x="37" y="612"/>
                  </a:lnTo>
                  <a:lnTo>
                    <a:pt x="81" y="640"/>
                  </a:lnTo>
                  <a:lnTo>
                    <a:pt x="124" y="669"/>
                  </a:lnTo>
                  <a:lnTo>
                    <a:pt x="166" y="705"/>
                  </a:lnTo>
                  <a:lnTo>
                    <a:pt x="203" y="746"/>
                  </a:lnTo>
                  <a:lnTo>
                    <a:pt x="233" y="792"/>
                  </a:lnTo>
                  <a:lnTo>
                    <a:pt x="253" y="846"/>
                  </a:lnTo>
                  <a:lnTo>
                    <a:pt x="260" y="908"/>
                  </a:lnTo>
                  <a:lnTo>
                    <a:pt x="263" y="988"/>
                  </a:lnTo>
                  <a:lnTo>
                    <a:pt x="270" y="1055"/>
                  </a:lnTo>
                  <a:lnTo>
                    <a:pt x="287" y="1112"/>
                  </a:lnTo>
                  <a:lnTo>
                    <a:pt x="313" y="1152"/>
                  </a:lnTo>
                  <a:lnTo>
                    <a:pt x="347" y="1184"/>
                  </a:lnTo>
                  <a:lnTo>
                    <a:pt x="394" y="1205"/>
                  </a:lnTo>
                  <a:lnTo>
                    <a:pt x="450" y="1218"/>
                  </a:lnTo>
                  <a:lnTo>
                    <a:pt x="519" y="1221"/>
                  </a:lnTo>
                  <a:lnTo>
                    <a:pt x="543" y="1225"/>
                  </a:lnTo>
                  <a:lnTo>
                    <a:pt x="566" y="1221"/>
                  </a:lnTo>
                  <a:lnTo>
                    <a:pt x="596" y="1218"/>
                  </a:lnTo>
                  <a:lnTo>
                    <a:pt x="623" y="1218"/>
                  </a:lnTo>
                  <a:lnTo>
                    <a:pt x="646" y="1225"/>
                  </a:lnTo>
                  <a:lnTo>
                    <a:pt x="666" y="1238"/>
                  </a:lnTo>
                  <a:lnTo>
                    <a:pt x="680" y="1265"/>
                  </a:lnTo>
                  <a:lnTo>
                    <a:pt x="683" y="1308"/>
                  </a:lnTo>
                  <a:lnTo>
                    <a:pt x="713" y="1402"/>
                  </a:lnTo>
                  <a:lnTo>
                    <a:pt x="733" y="1497"/>
                  </a:lnTo>
                  <a:lnTo>
                    <a:pt x="747" y="1591"/>
                  </a:lnTo>
                  <a:lnTo>
                    <a:pt x="750" y="1685"/>
                  </a:lnTo>
                  <a:lnTo>
                    <a:pt x="747" y="1777"/>
                  </a:lnTo>
                  <a:lnTo>
                    <a:pt x="735" y="1874"/>
                  </a:lnTo>
                  <a:lnTo>
                    <a:pt x="719" y="1968"/>
                  </a:lnTo>
                  <a:lnTo>
                    <a:pt x="699" y="2061"/>
                  </a:lnTo>
                  <a:lnTo>
                    <a:pt x="676" y="2154"/>
                  </a:lnTo>
                  <a:lnTo>
                    <a:pt x="646" y="2247"/>
                  </a:lnTo>
                  <a:lnTo>
                    <a:pt x="616" y="2340"/>
                  </a:lnTo>
                  <a:lnTo>
                    <a:pt x="583" y="2433"/>
                  </a:lnTo>
                  <a:lnTo>
                    <a:pt x="553" y="2527"/>
                  </a:lnTo>
                  <a:lnTo>
                    <a:pt x="519" y="2619"/>
                  </a:lnTo>
                  <a:lnTo>
                    <a:pt x="486" y="2709"/>
                  </a:lnTo>
                  <a:lnTo>
                    <a:pt x="457" y="2803"/>
                  </a:lnTo>
                  <a:lnTo>
                    <a:pt x="457" y="2823"/>
                  </a:lnTo>
                  <a:lnTo>
                    <a:pt x="466" y="2843"/>
                  </a:lnTo>
                  <a:lnTo>
                    <a:pt x="483" y="2855"/>
                  </a:lnTo>
                  <a:lnTo>
                    <a:pt x="509" y="2870"/>
                  </a:lnTo>
                  <a:lnTo>
                    <a:pt x="539" y="2879"/>
                  </a:lnTo>
                  <a:lnTo>
                    <a:pt x="570" y="2890"/>
                  </a:lnTo>
                  <a:lnTo>
                    <a:pt x="600" y="2892"/>
                  </a:lnTo>
                  <a:lnTo>
                    <a:pt x="626" y="2892"/>
                  </a:lnTo>
                  <a:lnTo>
                    <a:pt x="633" y="2892"/>
                  </a:lnTo>
                  <a:lnTo>
                    <a:pt x="636" y="2892"/>
                  </a:lnTo>
                  <a:lnTo>
                    <a:pt x="643" y="2887"/>
                  </a:lnTo>
                  <a:lnTo>
                    <a:pt x="653" y="2859"/>
                  </a:lnTo>
                  <a:lnTo>
                    <a:pt x="673" y="28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358" name="Freeform 558">
              <a:extLst>
                <a:ext uri="{FF2B5EF4-FFF2-40B4-BE49-F238E27FC236}">
                  <a16:creationId xmlns:a16="http://schemas.microsoft.com/office/drawing/2014/main" id="{50A813AA-8C8A-D4EC-55A1-2AB142E1A673}"/>
                </a:ext>
              </a:extLst>
            </p:cNvPr>
            <p:cNvSpPr>
              <a:spLocks/>
            </p:cNvSpPr>
            <p:nvPr/>
          </p:nvSpPr>
          <p:spPr bwMode="auto">
            <a:xfrm>
              <a:off x="1935" y="1894"/>
              <a:ext cx="575" cy="964"/>
            </a:xfrm>
            <a:custGeom>
              <a:avLst/>
              <a:gdLst>
                <a:gd name="T0" fmla="*/ 707 w 1724"/>
                <a:gd name="T1" fmla="*/ 2693 h 2892"/>
                <a:gd name="T2" fmla="*/ 753 w 1724"/>
                <a:gd name="T3" fmla="*/ 2557 h 2892"/>
                <a:gd name="T4" fmla="*/ 796 w 1724"/>
                <a:gd name="T5" fmla="*/ 2416 h 2892"/>
                <a:gd name="T6" fmla="*/ 839 w 1724"/>
                <a:gd name="T7" fmla="*/ 2271 h 2892"/>
                <a:gd name="T8" fmla="*/ 959 w 1724"/>
                <a:gd name="T9" fmla="*/ 1904 h 2892"/>
                <a:gd name="T10" fmla="*/ 1125 w 1724"/>
                <a:gd name="T11" fmla="*/ 1428 h 2892"/>
                <a:gd name="T12" fmla="*/ 1276 w 1724"/>
                <a:gd name="T13" fmla="*/ 992 h 2892"/>
                <a:gd name="T14" fmla="*/ 1379 w 1724"/>
                <a:gd name="T15" fmla="*/ 695 h 2892"/>
                <a:gd name="T16" fmla="*/ 1442 w 1724"/>
                <a:gd name="T17" fmla="*/ 540 h 2892"/>
                <a:gd name="T18" fmla="*/ 1532 w 1724"/>
                <a:gd name="T19" fmla="*/ 390 h 2892"/>
                <a:gd name="T20" fmla="*/ 1629 w 1724"/>
                <a:gd name="T21" fmla="*/ 243 h 2892"/>
                <a:gd name="T22" fmla="*/ 1709 w 1724"/>
                <a:gd name="T23" fmla="*/ 91 h 2892"/>
                <a:gd name="T24" fmla="*/ 1711 w 1724"/>
                <a:gd name="T25" fmla="*/ 30 h 2892"/>
                <a:gd name="T26" fmla="*/ 1635 w 1724"/>
                <a:gd name="T27" fmla="*/ 20 h 2892"/>
                <a:gd name="T28" fmla="*/ 1548 w 1724"/>
                <a:gd name="T29" fmla="*/ 114 h 2892"/>
                <a:gd name="T30" fmla="*/ 1401 w 1724"/>
                <a:gd name="T31" fmla="*/ 364 h 2892"/>
                <a:gd name="T32" fmla="*/ 1332 w 1724"/>
                <a:gd name="T33" fmla="*/ 330 h 2892"/>
                <a:gd name="T34" fmla="*/ 1272 w 1724"/>
                <a:gd name="T35" fmla="*/ 59 h 2892"/>
                <a:gd name="T36" fmla="*/ 1232 w 1724"/>
                <a:gd name="T37" fmla="*/ 7 h 2892"/>
                <a:gd name="T38" fmla="*/ 1152 w 1724"/>
                <a:gd name="T39" fmla="*/ 44 h 2892"/>
                <a:gd name="T40" fmla="*/ 1129 w 1724"/>
                <a:gd name="T41" fmla="*/ 87 h 2892"/>
                <a:gd name="T42" fmla="*/ 1169 w 1724"/>
                <a:gd name="T43" fmla="*/ 220 h 2892"/>
                <a:gd name="T44" fmla="*/ 1209 w 1724"/>
                <a:gd name="T45" fmla="*/ 427 h 2892"/>
                <a:gd name="T46" fmla="*/ 1202 w 1724"/>
                <a:gd name="T47" fmla="*/ 672 h 2892"/>
                <a:gd name="T48" fmla="*/ 1155 w 1724"/>
                <a:gd name="T49" fmla="*/ 863 h 2892"/>
                <a:gd name="T50" fmla="*/ 1119 w 1724"/>
                <a:gd name="T51" fmla="*/ 1018 h 2892"/>
                <a:gd name="T52" fmla="*/ 1075 w 1724"/>
                <a:gd name="T53" fmla="*/ 1169 h 2892"/>
                <a:gd name="T54" fmla="*/ 1026 w 1724"/>
                <a:gd name="T55" fmla="*/ 1318 h 2892"/>
                <a:gd name="T56" fmla="*/ 972 w 1724"/>
                <a:gd name="T57" fmla="*/ 1461 h 2892"/>
                <a:gd name="T58" fmla="*/ 906 w 1724"/>
                <a:gd name="T59" fmla="*/ 1614 h 2892"/>
                <a:gd name="T60" fmla="*/ 866 w 1724"/>
                <a:gd name="T61" fmla="*/ 1594 h 2892"/>
                <a:gd name="T62" fmla="*/ 836 w 1724"/>
                <a:gd name="T63" fmla="*/ 1461 h 2892"/>
                <a:gd name="T64" fmla="*/ 816 w 1724"/>
                <a:gd name="T65" fmla="*/ 1285 h 2892"/>
                <a:gd name="T66" fmla="*/ 759 w 1724"/>
                <a:gd name="T67" fmla="*/ 1109 h 2892"/>
                <a:gd name="T68" fmla="*/ 653 w 1724"/>
                <a:gd name="T69" fmla="*/ 1072 h 2892"/>
                <a:gd name="T70" fmla="*/ 536 w 1724"/>
                <a:gd name="T71" fmla="*/ 1095 h 2892"/>
                <a:gd name="T72" fmla="*/ 457 w 1724"/>
                <a:gd name="T73" fmla="*/ 1109 h 2892"/>
                <a:gd name="T74" fmla="*/ 397 w 1724"/>
                <a:gd name="T75" fmla="*/ 1072 h 2892"/>
                <a:gd name="T76" fmla="*/ 377 w 1724"/>
                <a:gd name="T77" fmla="*/ 913 h 2892"/>
                <a:gd name="T78" fmla="*/ 367 w 1724"/>
                <a:gd name="T79" fmla="*/ 722 h 2892"/>
                <a:gd name="T80" fmla="*/ 233 w 1724"/>
                <a:gd name="T81" fmla="*/ 590 h 2892"/>
                <a:gd name="T82" fmla="*/ 87 w 1724"/>
                <a:gd name="T83" fmla="*/ 496 h 2892"/>
                <a:gd name="T84" fmla="*/ 81 w 1724"/>
                <a:gd name="T85" fmla="*/ 640 h 2892"/>
                <a:gd name="T86" fmla="*/ 233 w 1724"/>
                <a:gd name="T87" fmla="*/ 792 h 2892"/>
                <a:gd name="T88" fmla="*/ 270 w 1724"/>
                <a:gd name="T89" fmla="*/ 1055 h 2892"/>
                <a:gd name="T90" fmla="*/ 394 w 1724"/>
                <a:gd name="T91" fmla="*/ 1205 h 2892"/>
                <a:gd name="T92" fmla="*/ 566 w 1724"/>
                <a:gd name="T93" fmla="*/ 1221 h 2892"/>
                <a:gd name="T94" fmla="*/ 666 w 1724"/>
                <a:gd name="T95" fmla="*/ 1238 h 2892"/>
                <a:gd name="T96" fmla="*/ 733 w 1724"/>
                <a:gd name="T97" fmla="*/ 1497 h 2892"/>
                <a:gd name="T98" fmla="*/ 735 w 1724"/>
                <a:gd name="T99" fmla="*/ 1874 h 2892"/>
                <a:gd name="T100" fmla="*/ 646 w 1724"/>
                <a:gd name="T101" fmla="*/ 2247 h 2892"/>
                <a:gd name="T102" fmla="*/ 519 w 1724"/>
                <a:gd name="T103" fmla="*/ 2619 h 2892"/>
                <a:gd name="T104" fmla="*/ 466 w 1724"/>
                <a:gd name="T105" fmla="*/ 2843 h 2892"/>
                <a:gd name="T106" fmla="*/ 570 w 1724"/>
                <a:gd name="T107" fmla="*/ 2890 h 2892"/>
                <a:gd name="T108" fmla="*/ 636 w 1724"/>
                <a:gd name="T109" fmla="*/ 2892 h 2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24" h="2892">
                  <a:moveTo>
                    <a:pt x="673" y="2800"/>
                  </a:moveTo>
                  <a:lnTo>
                    <a:pt x="686" y="2763"/>
                  </a:lnTo>
                  <a:lnTo>
                    <a:pt x="696" y="2729"/>
                  </a:lnTo>
                  <a:lnTo>
                    <a:pt x="707" y="2693"/>
                  </a:lnTo>
                  <a:lnTo>
                    <a:pt x="719" y="2659"/>
                  </a:lnTo>
                  <a:lnTo>
                    <a:pt x="730" y="2626"/>
                  </a:lnTo>
                  <a:lnTo>
                    <a:pt x="739" y="2590"/>
                  </a:lnTo>
                  <a:lnTo>
                    <a:pt x="753" y="2557"/>
                  </a:lnTo>
                  <a:lnTo>
                    <a:pt x="762" y="2520"/>
                  </a:lnTo>
                  <a:lnTo>
                    <a:pt x="772" y="2487"/>
                  </a:lnTo>
                  <a:lnTo>
                    <a:pt x="787" y="2453"/>
                  </a:lnTo>
                  <a:lnTo>
                    <a:pt x="796" y="2416"/>
                  </a:lnTo>
                  <a:lnTo>
                    <a:pt x="807" y="2380"/>
                  </a:lnTo>
                  <a:lnTo>
                    <a:pt x="819" y="2343"/>
                  </a:lnTo>
                  <a:lnTo>
                    <a:pt x="829" y="2306"/>
                  </a:lnTo>
                  <a:lnTo>
                    <a:pt x="839" y="2271"/>
                  </a:lnTo>
                  <a:lnTo>
                    <a:pt x="852" y="2234"/>
                  </a:lnTo>
                  <a:lnTo>
                    <a:pt x="886" y="2130"/>
                  </a:lnTo>
                  <a:lnTo>
                    <a:pt x="923" y="2021"/>
                  </a:lnTo>
                  <a:lnTo>
                    <a:pt x="959" y="1904"/>
                  </a:lnTo>
                  <a:lnTo>
                    <a:pt x="999" y="1788"/>
                  </a:lnTo>
                  <a:lnTo>
                    <a:pt x="1043" y="1668"/>
                  </a:lnTo>
                  <a:lnTo>
                    <a:pt x="1083" y="1544"/>
                  </a:lnTo>
                  <a:lnTo>
                    <a:pt x="1125" y="1428"/>
                  </a:lnTo>
                  <a:lnTo>
                    <a:pt x="1165" y="1308"/>
                  </a:lnTo>
                  <a:lnTo>
                    <a:pt x="1205" y="1199"/>
                  </a:lnTo>
                  <a:lnTo>
                    <a:pt x="1242" y="1092"/>
                  </a:lnTo>
                  <a:lnTo>
                    <a:pt x="1276" y="992"/>
                  </a:lnTo>
                  <a:lnTo>
                    <a:pt x="1309" y="899"/>
                  </a:lnTo>
                  <a:lnTo>
                    <a:pt x="1336" y="819"/>
                  </a:lnTo>
                  <a:lnTo>
                    <a:pt x="1359" y="752"/>
                  </a:lnTo>
                  <a:lnTo>
                    <a:pt x="1379" y="695"/>
                  </a:lnTo>
                  <a:lnTo>
                    <a:pt x="1391" y="655"/>
                  </a:lnTo>
                  <a:lnTo>
                    <a:pt x="1405" y="616"/>
                  </a:lnTo>
                  <a:lnTo>
                    <a:pt x="1421" y="580"/>
                  </a:lnTo>
                  <a:lnTo>
                    <a:pt x="1442" y="540"/>
                  </a:lnTo>
                  <a:lnTo>
                    <a:pt x="1462" y="503"/>
                  </a:lnTo>
                  <a:lnTo>
                    <a:pt x="1485" y="466"/>
                  </a:lnTo>
                  <a:lnTo>
                    <a:pt x="1508" y="429"/>
                  </a:lnTo>
                  <a:lnTo>
                    <a:pt x="1532" y="390"/>
                  </a:lnTo>
                  <a:lnTo>
                    <a:pt x="1555" y="352"/>
                  </a:lnTo>
                  <a:lnTo>
                    <a:pt x="1582" y="316"/>
                  </a:lnTo>
                  <a:lnTo>
                    <a:pt x="1605" y="280"/>
                  </a:lnTo>
                  <a:lnTo>
                    <a:pt x="1629" y="243"/>
                  </a:lnTo>
                  <a:lnTo>
                    <a:pt x="1652" y="206"/>
                  </a:lnTo>
                  <a:lnTo>
                    <a:pt x="1672" y="166"/>
                  </a:lnTo>
                  <a:lnTo>
                    <a:pt x="1692" y="131"/>
                  </a:lnTo>
                  <a:lnTo>
                    <a:pt x="1709" y="91"/>
                  </a:lnTo>
                  <a:lnTo>
                    <a:pt x="1724" y="51"/>
                  </a:lnTo>
                  <a:lnTo>
                    <a:pt x="1724" y="39"/>
                  </a:lnTo>
                  <a:lnTo>
                    <a:pt x="1721" y="34"/>
                  </a:lnTo>
                  <a:lnTo>
                    <a:pt x="1711" y="30"/>
                  </a:lnTo>
                  <a:lnTo>
                    <a:pt x="1698" y="27"/>
                  </a:lnTo>
                  <a:lnTo>
                    <a:pt x="1678" y="27"/>
                  </a:lnTo>
                  <a:lnTo>
                    <a:pt x="1658" y="24"/>
                  </a:lnTo>
                  <a:lnTo>
                    <a:pt x="1635" y="20"/>
                  </a:lnTo>
                  <a:lnTo>
                    <a:pt x="1609" y="17"/>
                  </a:lnTo>
                  <a:lnTo>
                    <a:pt x="1599" y="30"/>
                  </a:lnTo>
                  <a:lnTo>
                    <a:pt x="1578" y="64"/>
                  </a:lnTo>
                  <a:lnTo>
                    <a:pt x="1548" y="114"/>
                  </a:lnTo>
                  <a:lnTo>
                    <a:pt x="1515" y="173"/>
                  </a:lnTo>
                  <a:lnTo>
                    <a:pt x="1478" y="240"/>
                  </a:lnTo>
                  <a:lnTo>
                    <a:pt x="1438" y="307"/>
                  </a:lnTo>
                  <a:lnTo>
                    <a:pt x="1401" y="364"/>
                  </a:lnTo>
                  <a:lnTo>
                    <a:pt x="1368" y="409"/>
                  </a:lnTo>
                  <a:lnTo>
                    <a:pt x="1359" y="407"/>
                  </a:lnTo>
                  <a:lnTo>
                    <a:pt x="1345" y="376"/>
                  </a:lnTo>
                  <a:lnTo>
                    <a:pt x="1332" y="330"/>
                  </a:lnTo>
                  <a:lnTo>
                    <a:pt x="1319" y="267"/>
                  </a:lnTo>
                  <a:lnTo>
                    <a:pt x="1302" y="196"/>
                  </a:lnTo>
                  <a:lnTo>
                    <a:pt x="1289" y="123"/>
                  </a:lnTo>
                  <a:lnTo>
                    <a:pt x="1272" y="59"/>
                  </a:lnTo>
                  <a:lnTo>
                    <a:pt x="1259" y="4"/>
                  </a:lnTo>
                  <a:lnTo>
                    <a:pt x="1256" y="0"/>
                  </a:lnTo>
                  <a:lnTo>
                    <a:pt x="1246" y="4"/>
                  </a:lnTo>
                  <a:lnTo>
                    <a:pt x="1232" y="7"/>
                  </a:lnTo>
                  <a:lnTo>
                    <a:pt x="1215" y="17"/>
                  </a:lnTo>
                  <a:lnTo>
                    <a:pt x="1195" y="24"/>
                  </a:lnTo>
                  <a:lnTo>
                    <a:pt x="1175" y="34"/>
                  </a:lnTo>
                  <a:lnTo>
                    <a:pt x="1152" y="44"/>
                  </a:lnTo>
                  <a:lnTo>
                    <a:pt x="1129" y="51"/>
                  </a:lnTo>
                  <a:lnTo>
                    <a:pt x="1125" y="57"/>
                  </a:lnTo>
                  <a:lnTo>
                    <a:pt x="1125" y="67"/>
                  </a:lnTo>
                  <a:lnTo>
                    <a:pt x="1129" y="87"/>
                  </a:lnTo>
                  <a:lnTo>
                    <a:pt x="1135" y="111"/>
                  </a:lnTo>
                  <a:lnTo>
                    <a:pt x="1145" y="143"/>
                  </a:lnTo>
                  <a:lnTo>
                    <a:pt x="1155" y="180"/>
                  </a:lnTo>
                  <a:lnTo>
                    <a:pt x="1169" y="220"/>
                  </a:lnTo>
                  <a:lnTo>
                    <a:pt x="1179" y="267"/>
                  </a:lnTo>
                  <a:lnTo>
                    <a:pt x="1192" y="316"/>
                  </a:lnTo>
                  <a:lnTo>
                    <a:pt x="1202" y="370"/>
                  </a:lnTo>
                  <a:lnTo>
                    <a:pt x="1209" y="427"/>
                  </a:lnTo>
                  <a:lnTo>
                    <a:pt x="1212" y="486"/>
                  </a:lnTo>
                  <a:lnTo>
                    <a:pt x="1215" y="546"/>
                  </a:lnTo>
                  <a:lnTo>
                    <a:pt x="1212" y="610"/>
                  </a:lnTo>
                  <a:lnTo>
                    <a:pt x="1202" y="672"/>
                  </a:lnTo>
                  <a:lnTo>
                    <a:pt x="1189" y="739"/>
                  </a:lnTo>
                  <a:lnTo>
                    <a:pt x="1179" y="782"/>
                  </a:lnTo>
                  <a:lnTo>
                    <a:pt x="1169" y="822"/>
                  </a:lnTo>
                  <a:lnTo>
                    <a:pt x="1155" y="863"/>
                  </a:lnTo>
                  <a:lnTo>
                    <a:pt x="1145" y="903"/>
                  </a:lnTo>
                  <a:lnTo>
                    <a:pt x="1139" y="942"/>
                  </a:lnTo>
                  <a:lnTo>
                    <a:pt x="1129" y="982"/>
                  </a:lnTo>
                  <a:lnTo>
                    <a:pt x="1119" y="1018"/>
                  </a:lnTo>
                  <a:lnTo>
                    <a:pt x="1109" y="1055"/>
                  </a:lnTo>
                  <a:lnTo>
                    <a:pt x="1100" y="1095"/>
                  </a:lnTo>
                  <a:lnTo>
                    <a:pt x="1085" y="1132"/>
                  </a:lnTo>
                  <a:lnTo>
                    <a:pt x="1075" y="1169"/>
                  </a:lnTo>
                  <a:lnTo>
                    <a:pt x="1063" y="1205"/>
                  </a:lnTo>
                  <a:lnTo>
                    <a:pt x="1052" y="1241"/>
                  </a:lnTo>
                  <a:lnTo>
                    <a:pt x="1039" y="1278"/>
                  </a:lnTo>
                  <a:lnTo>
                    <a:pt x="1026" y="1318"/>
                  </a:lnTo>
                  <a:lnTo>
                    <a:pt x="1009" y="1355"/>
                  </a:lnTo>
                  <a:lnTo>
                    <a:pt x="996" y="1385"/>
                  </a:lnTo>
                  <a:lnTo>
                    <a:pt x="986" y="1422"/>
                  </a:lnTo>
                  <a:lnTo>
                    <a:pt x="972" y="1461"/>
                  </a:lnTo>
                  <a:lnTo>
                    <a:pt x="956" y="1501"/>
                  </a:lnTo>
                  <a:lnTo>
                    <a:pt x="943" y="1544"/>
                  </a:lnTo>
                  <a:lnTo>
                    <a:pt x="926" y="1581"/>
                  </a:lnTo>
                  <a:lnTo>
                    <a:pt x="906" y="1614"/>
                  </a:lnTo>
                  <a:lnTo>
                    <a:pt x="889" y="1641"/>
                  </a:lnTo>
                  <a:lnTo>
                    <a:pt x="882" y="1638"/>
                  </a:lnTo>
                  <a:lnTo>
                    <a:pt x="872" y="1621"/>
                  </a:lnTo>
                  <a:lnTo>
                    <a:pt x="866" y="1594"/>
                  </a:lnTo>
                  <a:lnTo>
                    <a:pt x="856" y="1558"/>
                  </a:lnTo>
                  <a:lnTo>
                    <a:pt x="849" y="1524"/>
                  </a:lnTo>
                  <a:lnTo>
                    <a:pt x="842" y="1489"/>
                  </a:lnTo>
                  <a:lnTo>
                    <a:pt x="836" y="1461"/>
                  </a:lnTo>
                  <a:lnTo>
                    <a:pt x="836" y="1445"/>
                  </a:lnTo>
                  <a:lnTo>
                    <a:pt x="829" y="1395"/>
                  </a:lnTo>
                  <a:lnTo>
                    <a:pt x="827" y="1342"/>
                  </a:lnTo>
                  <a:lnTo>
                    <a:pt x="816" y="1285"/>
                  </a:lnTo>
                  <a:lnTo>
                    <a:pt x="809" y="1232"/>
                  </a:lnTo>
                  <a:lnTo>
                    <a:pt x="796" y="1184"/>
                  </a:lnTo>
                  <a:lnTo>
                    <a:pt x="779" y="1142"/>
                  </a:lnTo>
                  <a:lnTo>
                    <a:pt x="759" y="1109"/>
                  </a:lnTo>
                  <a:lnTo>
                    <a:pt x="733" y="1089"/>
                  </a:lnTo>
                  <a:lnTo>
                    <a:pt x="707" y="1079"/>
                  </a:lnTo>
                  <a:lnTo>
                    <a:pt x="680" y="1072"/>
                  </a:lnTo>
                  <a:lnTo>
                    <a:pt x="653" y="1072"/>
                  </a:lnTo>
                  <a:lnTo>
                    <a:pt x="623" y="1072"/>
                  </a:lnTo>
                  <a:lnTo>
                    <a:pt x="596" y="1075"/>
                  </a:lnTo>
                  <a:lnTo>
                    <a:pt x="566" y="1085"/>
                  </a:lnTo>
                  <a:lnTo>
                    <a:pt x="536" y="1095"/>
                  </a:lnTo>
                  <a:lnTo>
                    <a:pt x="506" y="1105"/>
                  </a:lnTo>
                  <a:lnTo>
                    <a:pt x="494" y="1109"/>
                  </a:lnTo>
                  <a:lnTo>
                    <a:pt x="477" y="1112"/>
                  </a:lnTo>
                  <a:lnTo>
                    <a:pt x="457" y="1109"/>
                  </a:lnTo>
                  <a:lnTo>
                    <a:pt x="439" y="1105"/>
                  </a:lnTo>
                  <a:lnTo>
                    <a:pt x="423" y="1095"/>
                  </a:lnTo>
                  <a:lnTo>
                    <a:pt x="410" y="1085"/>
                  </a:lnTo>
                  <a:lnTo>
                    <a:pt x="397" y="1072"/>
                  </a:lnTo>
                  <a:lnTo>
                    <a:pt x="390" y="1055"/>
                  </a:lnTo>
                  <a:lnTo>
                    <a:pt x="377" y="1008"/>
                  </a:lnTo>
                  <a:lnTo>
                    <a:pt x="374" y="962"/>
                  </a:lnTo>
                  <a:lnTo>
                    <a:pt x="377" y="913"/>
                  </a:lnTo>
                  <a:lnTo>
                    <a:pt x="384" y="863"/>
                  </a:lnTo>
                  <a:lnTo>
                    <a:pt x="384" y="816"/>
                  </a:lnTo>
                  <a:lnTo>
                    <a:pt x="380" y="769"/>
                  </a:lnTo>
                  <a:lnTo>
                    <a:pt x="367" y="722"/>
                  </a:lnTo>
                  <a:lnTo>
                    <a:pt x="337" y="680"/>
                  </a:lnTo>
                  <a:lnTo>
                    <a:pt x="303" y="646"/>
                  </a:lnTo>
                  <a:lnTo>
                    <a:pt x="270" y="616"/>
                  </a:lnTo>
                  <a:lnTo>
                    <a:pt x="233" y="590"/>
                  </a:lnTo>
                  <a:lnTo>
                    <a:pt x="198" y="566"/>
                  </a:lnTo>
                  <a:lnTo>
                    <a:pt x="161" y="543"/>
                  </a:lnTo>
                  <a:lnTo>
                    <a:pt x="124" y="519"/>
                  </a:lnTo>
                  <a:lnTo>
                    <a:pt x="87" y="496"/>
                  </a:lnTo>
                  <a:lnTo>
                    <a:pt x="47" y="473"/>
                  </a:lnTo>
                  <a:lnTo>
                    <a:pt x="0" y="586"/>
                  </a:lnTo>
                  <a:lnTo>
                    <a:pt x="37" y="612"/>
                  </a:lnTo>
                  <a:lnTo>
                    <a:pt x="81" y="640"/>
                  </a:lnTo>
                  <a:lnTo>
                    <a:pt x="124" y="669"/>
                  </a:lnTo>
                  <a:lnTo>
                    <a:pt x="166" y="705"/>
                  </a:lnTo>
                  <a:lnTo>
                    <a:pt x="203" y="746"/>
                  </a:lnTo>
                  <a:lnTo>
                    <a:pt x="233" y="792"/>
                  </a:lnTo>
                  <a:lnTo>
                    <a:pt x="253" y="846"/>
                  </a:lnTo>
                  <a:lnTo>
                    <a:pt x="260" y="908"/>
                  </a:lnTo>
                  <a:lnTo>
                    <a:pt x="263" y="988"/>
                  </a:lnTo>
                  <a:lnTo>
                    <a:pt x="270" y="1055"/>
                  </a:lnTo>
                  <a:lnTo>
                    <a:pt x="287" y="1112"/>
                  </a:lnTo>
                  <a:lnTo>
                    <a:pt x="313" y="1152"/>
                  </a:lnTo>
                  <a:lnTo>
                    <a:pt x="347" y="1184"/>
                  </a:lnTo>
                  <a:lnTo>
                    <a:pt x="394" y="1205"/>
                  </a:lnTo>
                  <a:lnTo>
                    <a:pt x="450" y="1218"/>
                  </a:lnTo>
                  <a:lnTo>
                    <a:pt x="519" y="1221"/>
                  </a:lnTo>
                  <a:lnTo>
                    <a:pt x="543" y="1225"/>
                  </a:lnTo>
                  <a:lnTo>
                    <a:pt x="566" y="1221"/>
                  </a:lnTo>
                  <a:lnTo>
                    <a:pt x="596" y="1218"/>
                  </a:lnTo>
                  <a:lnTo>
                    <a:pt x="623" y="1218"/>
                  </a:lnTo>
                  <a:lnTo>
                    <a:pt x="646" y="1225"/>
                  </a:lnTo>
                  <a:lnTo>
                    <a:pt x="666" y="1238"/>
                  </a:lnTo>
                  <a:lnTo>
                    <a:pt x="680" y="1265"/>
                  </a:lnTo>
                  <a:lnTo>
                    <a:pt x="683" y="1308"/>
                  </a:lnTo>
                  <a:lnTo>
                    <a:pt x="713" y="1402"/>
                  </a:lnTo>
                  <a:lnTo>
                    <a:pt x="733" y="1497"/>
                  </a:lnTo>
                  <a:lnTo>
                    <a:pt x="747" y="1591"/>
                  </a:lnTo>
                  <a:lnTo>
                    <a:pt x="750" y="1685"/>
                  </a:lnTo>
                  <a:lnTo>
                    <a:pt x="747" y="1777"/>
                  </a:lnTo>
                  <a:lnTo>
                    <a:pt x="735" y="1874"/>
                  </a:lnTo>
                  <a:lnTo>
                    <a:pt x="719" y="1968"/>
                  </a:lnTo>
                  <a:lnTo>
                    <a:pt x="699" y="2061"/>
                  </a:lnTo>
                  <a:lnTo>
                    <a:pt x="676" y="2154"/>
                  </a:lnTo>
                  <a:lnTo>
                    <a:pt x="646" y="2247"/>
                  </a:lnTo>
                  <a:lnTo>
                    <a:pt x="616" y="2340"/>
                  </a:lnTo>
                  <a:lnTo>
                    <a:pt x="583" y="2433"/>
                  </a:lnTo>
                  <a:lnTo>
                    <a:pt x="553" y="2527"/>
                  </a:lnTo>
                  <a:lnTo>
                    <a:pt x="519" y="2619"/>
                  </a:lnTo>
                  <a:lnTo>
                    <a:pt x="486" y="2709"/>
                  </a:lnTo>
                  <a:lnTo>
                    <a:pt x="457" y="2803"/>
                  </a:lnTo>
                  <a:lnTo>
                    <a:pt x="457" y="2823"/>
                  </a:lnTo>
                  <a:lnTo>
                    <a:pt x="466" y="2843"/>
                  </a:lnTo>
                  <a:lnTo>
                    <a:pt x="483" y="2855"/>
                  </a:lnTo>
                  <a:lnTo>
                    <a:pt x="509" y="2870"/>
                  </a:lnTo>
                  <a:lnTo>
                    <a:pt x="539" y="2879"/>
                  </a:lnTo>
                  <a:lnTo>
                    <a:pt x="570" y="2890"/>
                  </a:lnTo>
                  <a:lnTo>
                    <a:pt x="600" y="2892"/>
                  </a:lnTo>
                  <a:lnTo>
                    <a:pt x="626" y="2892"/>
                  </a:lnTo>
                  <a:lnTo>
                    <a:pt x="633" y="2892"/>
                  </a:lnTo>
                  <a:lnTo>
                    <a:pt x="636" y="2892"/>
                  </a:lnTo>
                  <a:lnTo>
                    <a:pt x="643" y="2887"/>
                  </a:lnTo>
                  <a:lnTo>
                    <a:pt x="653" y="2859"/>
                  </a:lnTo>
                  <a:lnTo>
                    <a:pt x="673" y="280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7359" name="Rectangle 559">
              <a:extLst>
                <a:ext uri="{FF2B5EF4-FFF2-40B4-BE49-F238E27FC236}">
                  <a16:creationId xmlns:a16="http://schemas.microsoft.com/office/drawing/2014/main" id="{15349C1D-923D-2F2A-EF40-E196AD6510FF}"/>
                </a:ext>
              </a:extLst>
            </p:cNvPr>
            <p:cNvSpPr>
              <a:spLocks noChangeArrowheads="1"/>
            </p:cNvSpPr>
            <p:nvPr/>
          </p:nvSpPr>
          <p:spPr bwMode="auto">
            <a:xfrm>
              <a:off x="2372" y="1366"/>
              <a:ext cx="1339"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500" b="1">
                  <a:solidFill>
                    <a:srgbClr val="000000"/>
                  </a:solidFill>
                  <a:latin typeface="Times New Roman" panose="02020603050405020304" pitchFamily="18" charset="0"/>
                </a:rPr>
                <a:t>Anatomía</a:t>
              </a:r>
              <a:endParaRPr lang="es-PR" altLang="en-US"/>
            </a:p>
          </p:txBody>
        </p:sp>
        <p:sp>
          <p:nvSpPr>
            <p:cNvPr id="77360" name="Freeform 560">
              <a:extLst>
                <a:ext uri="{FF2B5EF4-FFF2-40B4-BE49-F238E27FC236}">
                  <a16:creationId xmlns:a16="http://schemas.microsoft.com/office/drawing/2014/main" id="{245EF833-7405-A2C5-A7A9-1E17FCCB33A4}"/>
                </a:ext>
              </a:extLst>
            </p:cNvPr>
            <p:cNvSpPr>
              <a:spLocks/>
            </p:cNvSpPr>
            <p:nvPr/>
          </p:nvSpPr>
          <p:spPr bwMode="auto">
            <a:xfrm>
              <a:off x="1108" y="1423"/>
              <a:ext cx="984" cy="232"/>
            </a:xfrm>
            <a:custGeom>
              <a:avLst/>
              <a:gdLst>
                <a:gd name="T0" fmla="*/ 112 w 2952"/>
                <a:gd name="T1" fmla="*/ 354 h 695"/>
                <a:gd name="T2" fmla="*/ 287 w 2952"/>
                <a:gd name="T3" fmla="*/ 272 h 695"/>
                <a:gd name="T4" fmla="*/ 400 w 2952"/>
                <a:gd name="T5" fmla="*/ 228 h 695"/>
                <a:gd name="T6" fmla="*/ 623 w 2952"/>
                <a:gd name="T7" fmla="*/ 188 h 695"/>
                <a:gd name="T8" fmla="*/ 623 w 2952"/>
                <a:gd name="T9" fmla="*/ 283 h 695"/>
                <a:gd name="T10" fmla="*/ 544 w 2952"/>
                <a:gd name="T11" fmla="*/ 350 h 695"/>
                <a:gd name="T12" fmla="*/ 657 w 2952"/>
                <a:gd name="T13" fmla="*/ 277 h 695"/>
                <a:gd name="T14" fmla="*/ 783 w 2952"/>
                <a:gd name="T15" fmla="*/ 195 h 695"/>
                <a:gd name="T16" fmla="*/ 919 w 2952"/>
                <a:gd name="T17" fmla="*/ 110 h 695"/>
                <a:gd name="T18" fmla="*/ 1051 w 2952"/>
                <a:gd name="T19" fmla="*/ 40 h 695"/>
                <a:gd name="T20" fmla="*/ 1175 w 2952"/>
                <a:gd name="T21" fmla="*/ 0 h 695"/>
                <a:gd name="T22" fmla="*/ 1206 w 2952"/>
                <a:gd name="T23" fmla="*/ 131 h 695"/>
                <a:gd name="T24" fmla="*/ 1083 w 2952"/>
                <a:gd name="T25" fmla="*/ 259 h 695"/>
                <a:gd name="T26" fmla="*/ 968 w 2952"/>
                <a:gd name="T27" fmla="*/ 374 h 695"/>
                <a:gd name="T28" fmla="*/ 1032 w 2952"/>
                <a:gd name="T29" fmla="*/ 350 h 695"/>
                <a:gd name="T30" fmla="*/ 1140 w 2952"/>
                <a:gd name="T31" fmla="*/ 286 h 695"/>
                <a:gd name="T32" fmla="*/ 1263 w 2952"/>
                <a:gd name="T33" fmla="*/ 220 h 695"/>
                <a:gd name="T34" fmla="*/ 1387 w 2952"/>
                <a:gd name="T35" fmla="*/ 166 h 695"/>
                <a:gd name="T36" fmla="*/ 1547 w 2952"/>
                <a:gd name="T37" fmla="*/ 139 h 695"/>
                <a:gd name="T38" fmla="*/ 1538 w 2952"/>
                <a:gd name="T39" fmla="*/ 267 h 695"/>
                <a:gd name="T40" fmla="*/ 1435 w 2952"/>
                <a:gd name="T41" fmla="*/ 344 h 695"/>
                <a:gd name="T42" fmla="*/ 1446 w 2952"/>
                <a:gd name="T43" fmla="*/ 346 h 695"/>
                <a:gd name="T44" fmla="*/ 1578 w 2952"/>
                <a:gd name="T45" fmla="*/ 282 h 695"/>
                <a:gd name="T46" fmla="*/ 1711 w 2952"/>
                <a:gd name="T47" fmla="*/ 223 h 695"/>
                <a:gd name="T48" fmla="*/ 1845 w 2952"/>
                <a:gd name="T49" fmla="*/ 171 h 695"/>
                <a:gd name="T50" fmla="*/ 2031 w 2952"/>
                <a:gd name="T51" fmla="*/ 147 h 695"/>
                <a:gd name="T52" fmla="*/ 2006 w 2952"/>
                <a:gd name="T53" fmla="*/ 260 h 695"/>
                <a:gd name="T54" fmla="*/ 2094 w 2952"/>
                <a:gd name="T55" fmla="*/ 235 h 695"/>
                <a:gd name="T56" fmla="*/ 2238 w 2952"/>
                <a:gd name="T57" fmla="*/ 177 h 695"/>
                <a:gd name="T58" fmla="*/ 2347 w 2952"/>
                <a:gd name="T59" fmla="*/ 134 h 695"/>
                <a:gd name="T60" fmla="*/ 2441 w 2952"/>
                <a:gd name="T61" fmla="*/ 100 h 695"/>
                <a:gd name="T62" fmla="*/ 2601 w 2952"/>
                <a:gd name="T63" fmla="*/ 49 h 695"/>
                <a:gd name="T64" fmla="*/ 2801 w 2952"/>
                <a:gd name="T65" fmla="*/ 38 h 695"/>
                <a:gd name="T66" fmla="*/ 2743 w 2952"/>
                <a:gd name="T67" fmla="*/ 146 h 695"/>
                <a:gd name="T68" fmla="*/ 2620 w 2952"/>
                <a:gd name="T69" fmla="*/ 252 h 695"/>
                <a:gd name="T70" fmla="*/ 2923 w 2952"/>
                <a:gd name="T71" fmla="*/ 207 h 695"/>
                <a:gd name="T72" fmla="*/ 2836 w 2952"/>
                <a:gd name="T73" fmla="*/ 273 h 695"/>
                <a:gd name="T74" fmla="*/ 2722 w 2952"/>
                <a:gd name="T75" fmla="*/ 328 h 695"/>
                <a:gd name="T76" fmla="*/ 2573 w 2952"/>
                <a:gd name="T77" fmla="*/ 366 h 695"/>
                <a:gd name="T78" fmla="*/ 2377 w 2952"/>
                <a:gd name="T79" fmla="*/ 275 h 695"/>
                <a:gd name="T80" fmla="*/ 2310 w 2952"/>
                <a:gd name="T81" fmla="*/ 278 h 695"/>
                <a:gd name="T82" fmla="*/ 2222 w 2952"/>
                <a:gd name="T83" fmla="*/ 311 h 695"/>
                <a:gd name="T84" fmla="*/ 2124 w 2952"/>
                <a:gd name="T85" fmla="*/ 344 h 695"/>
                <a:gd name="T86" fmla="*/ 2024 w 2952"/>
                <a:gd name="T87" fmla="*/ 375 h 695"/>
                <a:gd name="T88" fmla="*/ 1816 w 2952"/>
                <a:gd name="T89" fmla="*/ 421 h 695"/>
                <a:gd name="T90" fmla="*/ 1630 w 2952"/>
                <a:gd name="T91" fmla="*/ 391 h 695"/>
                <a:gd name="T92" fmla="*/ 1449 w 2952"/>
                <a:gd name="T93" fmla="*/ 482 h 695"/>
                <a:gd name="T94" fmla="*/ 1307 w 2952"/>
                <a:gd name="T95" fmla="*/ 539 h 695"/>
                <a:gd name="T96" fmla="*/ 1101 w 2952"/>
                <a:gd name="T97" fmla="*/ 516 h 695"/>
                <a:gd name="T98" fmla="*/ 1003 w 2952"/>
                <a:gd name="T99" fmla="*/ 543 h 695"/>
                <a:gd name="T100" fmla="*/ 928 w 2952"/>
                <a:gd name="T101" fmla="*/ 596 h 695"/>
                <a:gd name="T102" fmla="*/ 799 w 2952"/>
                <a:gd name="T103" fmla="*/ 665 h 695"/>
                <a:gd name="T104" fmla="*/ 628 w 2952"/>
                <a:gd name="T105" fmla="*/ 676 h 695"/>
                <a:gd name="T106" fmla="*/ 681 w 2952"/>
                <a:gd name="T107" fmla="*/ 426 h 695"/>
                <a:gd name="T108" fmla="*/ 589 w 2952"/>
                <a:gd name="T109" fmla="*/ 451 h 695"/>
                <a:gd name="T110" fmla="*/ 420 w 2952"/>
                <a:gd name="T111" fmla="*/ 492 h 695"/>
                <a:gd name="T112" fmla="*/ 281 w 2952"/>
                <a:gd name="T113" fmla="*/ 401 h 695"/>
                <a:gd name="T114" fmla="*/ 368 w 2952"/>
                <a:gd name="T115" fmla="*/ 313 h 695"/>
                <a:gd name="T116" fmla="*/ 267 w 2952"/>
                <a:gd name="T117" fmla="*/ 345 h 695"/>
                <a:gd name="T118" fmla="*/ 157 w 2952"/>
                <a:gd name="T119" fmla="*/ 384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52" h="695">
                  <a:moveTo>
                    <a:pt x="0" y="423"/>
                  </a:moveTo>
                  <a:lnTo>
                    <a:pt x="17" y="411"/>
                  </a:lnTo>
                  <a:lnTo>
                    <a:pt x="28" y="403"/>
                  </a:lnTo>
                  <a:lnTo>
                    <a:pt x="39" y="396"/>
                  </a:lnTo>
                  <a:lnTo>
                    <a:pt x="53" y="389"/>
                  </a:lnTo>
                  <a:lnTo>
                    <a:pt x="66" y="381"/>
                  </a:lnTo>
                  <a:lnTo>
                    <a:pt x="81" y="372"/>
                  </a:lnTo>
                  <a:lnTo>
                    <a:pt x="96" y="363"/>
                  </a:lnTo>
                  <a:lnTo>
                    <a:pt x="112" y="354"/>
                  </a:lnTo>
                  <a:lnTo>
                    <a:pt x="130" y="345"/>
                  </a:lnTo>
                  <a:lnTo>
                    <a:pt x="147" y="336"/>
                  </a:lnTo>
                  <a:lnTo>
                    <a:pt x="166" y="327"/>
                  </a:lnTo>
                  <a:lnTo>
                    <a:pt x="184" y="317"/>
                  </a:lnTo>
                  <a:lnTo>
                    <a:pt x="204" y="308"/>
                  </a:lnTo>
                  <a:lnTo>
                    <a:pt x="224" y="299"/>
                  </a:lnTo>
                  <a:lnTo>
                    <a:pt x="244" y="289"/>
                  </a:lnTo>
                  <a:lnTo>
                    <a:pt x="264" y="281"/>
                  </a:lnTo>
                  <a:lnTo>
                    <a:pt x="287" y="272"/>
                  </a:lnTo>
                  <a:lnTo>
                    <a:pt x="307" y="264"/>
                  </a:lnTo>
                  <a:lnTo>
                    <a:pt x="328" y="255"/>
                  </a:lnTo>
                  <a:lnTo>
                    <a:pt x="338" y="250"/>
                  </a:lnTo>
                  <a:lnTo>
                    <a:pt x="349" y="247"/>
                  </a:lnTo>
                  <a:lnTo>
                    <a:pt x="359" y="243"/>
                  </a:lnTo>
                  <a:lnTo>
                    <a:pt x="369" y="239"/>
                  </a:lnTo>
                  <a:lnTo>
                    <a:pt x="380" y="236"/>
                  </a:lnTo>
                  <a:lnTo>
                    <a:pt x="391" y="232"/>
                  </a:lnTo>
                  <a:lnTo>
                    <a:pt x="400" y="228"/>
                  </a:lnTo>
                  <a:lnTo>
                    <a:pt x="411" y="225"/>
                  </a:lnTo>
                  <a:lnTo>
                    <a:pt x="431" y="218"/>
                  </a:lnTo>
                  <a:lnTo>
                    <a:pt x="451" y="213"/>
                  </a:lnTo>
                  <a:lnTo>
                    <a:pt x="471" y="207"/>
                  </a:lnTo>
                  <a:lnTo>
                    <a:pt x="490" y="203"/>
                  </a:lnTo>
                  <a:lnTo>
                    <a:pt x="509" y="198"/>
                  </a:lnTo>
                  <a:lnTo>
                    <a:pt x="527" y="195"/>
                  </a:lnTo>
                  <a:lnTo>
                    <a:pt x="561" y="190"/>
                  </a:lnTo>
                  <a:lnTo>
                    <a:pt x="623" y="188"/>
                  </a:lnTo>
                  <a:lnTo>
                    <a:pt x="662" y="196"/>
                  </a:lnTo>
                  <a:lnTo>
                    <a:pt x="679" y="210"/>
                  </a:lnTo>
                  <a:lnTo>
                    <a:pt x="679" y="222"/>
                  </a:lnTo>
                  <a:lnTo>
                    <a:pt x="673" y="234"/>
                  </a:lnTo>
                  <a:lnTo>
                    <a:pt x="659" y="250"/>
                  </a:lnTo>
                  <a:lnTo>
                    <a:pt x="651" y="258"/>
                  </a:lnTo>
                  <a:lnTo>
                    <a:pt x="642" y="267"/>
                  </a:lnTo>
                  <a:lnTo>
                    <a:pt x="633" y="275"/>
                  </a:lnTo>
                  <a:lnTo>
                    <a:pt x="623" y="283"/>
                  </a:lnTo>
                  <a:lnTo>
                    <a:pt x="612" y="291"/>
                  </a:lnTo>
                  <a:lnTo>
                    <a:pt x="602" y="298"/>
                  </a:lnTo>
                  <a:lnTo>
                    <a:pt x="591" y="306"/>
                  </a:lnTo>
                  <a:lnTo>
                    <a:pt x="578" y="315"/>
                  </a:lnTo>
                  <a:lnTo>
                    <a:pt x="568" y="323"/>
                  </a:lnTo>
                  <a:lnTo>
                    <a:pt x="557" y="331"/>
                  </a:lnTo>
                  <a:lnTo>
                    <a:pt x="536" y="346"/>
                  </a:lnTo>
                  <a:lnTo>
                    <a:pt x="517" y="362"/>
                  </a:lnTo>
                  <a:lnTo>
                    <a:pt x="544" y="350"/>
                  </a:lnTo>
                  <a:lnTo>
                    <a:pt x="561" y="340"/>
                  </a:lnTo>
                  <a:lnTo>
                    <a:pt x="578" y="328"/>
                  </a:lnTo>
                  <a:lnTo>
                    <a:pt x="588" y="322"/>
                  </a:lnTo>
                  <a:lnTo>
                    <a:pt x="600" y="316"/>
                  </a:lnTo>
                  <a:lnTo>
                    <a:pt x="610" y="308"/>
                  </a:lnTo>
                  <a:lnTo>
                    <a:pt x="622" y="302"/>
                  </a:lnTo>
                  <a:lnTo>
                    <a:pt x="633" y="294"/>
                  </a:lnTo>
                  <a:lnTo>
                    <a:pt x="645" y="285"/>
                  </a:lnTo>
                  <a:lnTo>
                    <a:pt x="657" y="277"/>
                  </a:lnTo>
                  <a:lnTo>
                    <a:pt x="671" y="268"/>
                  </a:lnTo>
                  <a:lnTo>
                    <a:pt x="684" y="260"/>
                  </a:lnTo>
                  <a:lnTo>
                    <a:pt x="698" y="252"/>
                  </a:lnTo>
                  <a:lnTo>
                    <a:pt x="711" y="242"/>
                  </a:lnTo>
                  <a:lnTo>
                    <a:pt x="724" y="233"/>
                  </a:lnTo>
                  <a:lnTo>
                    <a:pt x="739" y="224"/>
                  </a:lnTo>
                  <a:lnTo>
                    <a:pt x="753" y="214"/>
                  </a:lnTo>
                  <a:lnTo>
                    <a:pt x="769" y="205"/>
                  </a:lnTo>
                  <a:lnTo>
                    <a:pt x="783" y="195"/>
                  </a:lnTo>
                  <a:lnTo>
                    <a:pt x="798" y="185"/>
                  </a:lnTo>
                  <a:lnTo>
                    <a:pt x="812" y="175"/>
                  </a:lnTo>
                  <a:lnTo>
                    <a:pt x="828" y="166"/>
                  </a:lnTo>
                  <a:lnTo>
                    <a:pt x="842" y="156"/>
                  </a:lnTo>
                  <a:lnTo>
                    <a:pt x="858" y="147"/>
                  </a:lnTo>
                  <a:lnTo>
                    <a:pt x="873" y="137"/>
                  </a:lnTo>
                  <a:lnTo>
                    <a:pt x="889" y="128"/>
                  </a:lnTo>
                  <a:lnTo>
                    <a:pt x="905" y="119"/>
                  </a:lnTo>
                  <a:lnTo>
                    <a:pt x="919" y="110"/>
                  </a:lnTo>
                  <a:lnTo>
                    <a:pt x="935" y="101"/>
                  </a:lnTo>
                  <a:lnTo>
                    <a:pt x="949" y="92"/>
                  </a:lnTo>
                  <a:lnTo>
                    <a:pt x="964" y="83"/>
                  </a:lnTo>
                  <a:lnTo>
                    <a:pt x="979" y="76"/>
                  </a:lnTo>
                  <a:lnTo>
                    <a:pt x="995" y="68"/>
                  </a:lnTo>
                  <a:lnTo>
                    <a:pt x="1009" y="60"/>
                  </a:lnTo>
                  <a:lnTo>
                    <a:pt x="1023" y="53"/>
                  </a:lnTo>
                  <a:lnTo>
                    <a:pt x="1037" y="47"/>
                  </a:lnTo>
                  <a:lnTo>
                    <a:pt x="1051" y="40"/>
                  </a:lnTo>
                  <a:lnTo>
                    <a:pt x="1065" y="33"/>
                  </a:lnTo>
                  <a:lnTo>
                    <a:pt x="1078" y="28"/>
                  </a:lnTo>
                  <a:lnTo>
                    <a:pt x="1092" y="22"/>
                  </a:lnTo>
                  <a:lnTo>
                    <a:pt x="1105" y="18"/>
                  </a:lnTo>
                  <a:lnTo>
                    <a:pt x="1117" y="13"/>
                  </a:lnTo>
                  <a:lnTo>
                    <a:pt x="1131" y="10"/>
                  </a:lnTo>
                  <a:lnTo>
                    <a:pt x="1142" y="7"/>
                  </a:lnTo>
                  <a:lnTo>
                    <a:pt x="1153" y="4"/>
                  </a:lnTo>
                  <a:lnTo>
                    <a:pt x="1175" y="0"/>
                  </a:lnTo>
                  <a:lnTo>
                    <a:pt x="1212" y="1"/>
                  </a:lnTo>
                  <a:lnTo>
                    <a:pt x="1243" y="13"/>
                  </a:lnTo>
                  <a:lnTo>
                    <a:pt x="1261" y="39"/>
                  </a:lnTo>
                  <a:lnTo>
                    <a:pt x="1262" y="50"/>
                  </a:lnTo>
                  <a:lnTo>
                    <a:pt x="1255" y="66"/>
                  </a:lnTo>
                  <a:lnTo>
                    <a:pt x="1244" y="84"/>
                  </a:lnTo>
                  <a:lnTo>
                    <a:pt x="1228" y="107"/>
                  </a:lnTo>
                  <a:lnTo>
                    <a:pt x="1218" y="119"/>
                  </a:lnTo>
                  <a:lnTo>
                    <a:pt x="1206" y="131"/>
                  </a:lnTo>
                  <a:lnTo>
                    <a:pt x="1195" y="145"/>
                  </a:lnTo>
                  <a:lnTo>
                    <a:pt x="1182" y="158"/>
                  </a:lnTo>
                  <a:lnTo>
                    <a:pt x="1170" y="172"/>
                  </a:lnTo>
                  <a:lnTo>
                    <a:pt x="1155" y="187"/>
                  </a:lnTo>
                  <a:lnTo>
                    <a:pt x="1142" y="201"/>
                  </a:lnTo>
                  <a:lnTo>
                    <a:pt x="1127" y="216"/>
                  </a:lnTo>
                  <a:lnTo>
                    <a:pt x="1113" y="230"/>
                  </a:lnTo>
                  <a:lnTo>
                    <a:pt x="1098" y="245"/>
                  </a:lnTo>
                  <a:lnTo>
                    <a:pt x="1083" y="259"/>
                  </a:lnTo>
                  <a:lnTo>
                    <a:pt x="1068" y="274"/>
                  </a:lnTo>
                  <a:lnTo>
                    <a:pt x="1055" y="287"/>
                  </a:lnTo>
                  <a:lnTo>
                    <a:pt x="1041" y="302"/>
                  </a:lnTo>
                  <a:lnTo>
                    <a:pt x="1026" y="315"/>
                  </a:lnTo>
                  <a:lnTo>
                    <a:pt x="1014" y="328"/>
                  </a:lnTo>
                  <a:lnTo>
                    <a:pt x="1002" y="341"/>
                  </a:lnTo>
                  <a:lnTo>
                    <a:pt x="989" y="352"/>
                  </a:lnTo>
                  <a:lnTo>
                    <a:pt x="978" y="363"/>
                  </a:lnTo>
                  <a:lnTo>
                    <a:pt x="968" y="374"/>
                  </a:lnTo>
                  <a:lnTo>
                    <a:pt x="950" y="393"/>
                  </a:lnTo>
                  <a:lnTo>
                    <a:pt x="938" y="408"/>
                  </a:lnTo>
                  <a:lnTo>
                    <a:pt x="953" y="397"/>
                  </a:lnTo>
                  <a:lnTo>
                    <a:pt x="964" y="391"/>
                  </a:lnTo>
                  <a:lnTo>
                    <a:pt x="978" y="382"/>
                  </a:lnTo>
                  <a:lnTo>
                    <a:pt x="994" y="372"/>
                  </a:lnTo>
                  <a:lnTo>
                    <a:pt x="1012" y="361"/>
                  </a:lnTo>
                  <a:lnTo>
                    <a:pt x="1020" y="355"/>
                  </a:lnTo>
                  <a:lnTo>
                    <a:pt x="1032" y="350"/>
                  </a:lnTo>
                  <a:lnTo>
                    <a:pt x="1043" y="343"/>
                  </a:lnTo>
                  <a:lnTo>
                    <a:pt x="1053" y="336"/>
                  </a:lnTo>
                  <a:lnTo>
                    <a:pt x="1064" y="330"/>
                  </a:lnTo>
                  <a:lnTo>
                    <a:pt x="1075" y="323"/>
                  </a:lnTo>
                  <a:lnTo>
                    <a:pt x="1088" y="315"/>
                  </a:lnTo>
                  <a:lnTo>
                    <a:pt x="1100" y="308"/>
                  </a:lnTo>
                  <a:lnTo>
                    <a:pt x="1113" y="302"/>
                  </a:lnTo>
                  <a:lnTo>
                    <a:pt x="1125" y="294"/>
                  </a:lnTo>
                  <a:lnTo>
                    <a:pt x="1140" y="286"/>
                  </a:lnTo>
                  <a:lnTo>
                    <a:pt x="1152" y="279"/>
                  </a:lnTo>
                  <a:lnTo>
                    <a:pt x="1165" y="272"/>
                  </a:lnTo>
                  <a:lnTo>
                    <a:pt x="1180" y="264"/>
                  </a:lnTo>
                  <a:lnTo>
                    <a:pt x="1193" y="257"/>
                  </a:lnTo>
                  <a:lnTo>
                    <a:pt x="1206" y="249"/>
                  </a:lnTo>
                  <a:lnTo>
                    <a:pt x="1221" y="243"/>
                  </a:lnTo>
                  <a:lnTo>
                    <a:pt x="1235" y="235"/>
                  </a:lnTo>
                  <a:lnTo>
                    <a:pt x="1249" y="228"/>
                  </a:lnTo>
                  <a:lnTo>
                    <a:pt x="1263" y="220"/>
                  </a:lnTo>
                  <a:lnTo>
                    <a:pt x="1277" y="214"/>
                  </a:lnTo>
                  <a:lnTo>
                    <a:pt x="1291" y="207"/>
                  </a:lnTo>
                  <a:lnTo>
                    <a:pt x="1306" y="200"/>
                  </a:lnTo>
                  <a:lnTo>
                    <a:pt x="1319" y="195"/>
                  </a:lnTo>
                  <a:lnTo>
                    <a:pt x="1332" y="188"/>
                  </a:lnTo>
                  <a:lnTo>
                    <a:pt x="1347" y="183"/>
                  </a:lnTo>
                  <a:lnTo>
                    <a:pt x="1360" y="177"/>
                  </a:lnTo>
                  <a:lnTo>
                    <a:pt x="1373" y="171"/>
                  </a:lnTo>
                  <a:lnTo>
                    <a:pt x="1387" y="166"/>
                  </a:lnTo>
                  <a:lnTo>
                    <a:pt x="1400" y="161"/>
                  </a:lnTo>
                  <a:lnTo>
                    <a:pt x="1414" y="157"/>
                  </a:lnTo>
                  <a:lnTo>
                    <a:pt x="1426" y="152"/>
                  </a:lnTo>
                  <a:lnTo>
                    <a:pt x="1437" y="149"/>
                  </a:lnTo>
                  <a:lnTo>
                    <a:pt x="1449" y="146"/>
                  </a:lnTo>
                  <a:lnTo>
                    <a:pt x="1473" y="140"/>
                  </a:lnTo>
                  <a:lnTo>
                    <a:pt x="1494" y="137"/>
                  </a:lnTo>
                  <a:lnTo>
                    <a:pt x="1514" y="136"/>
                  </a:lnTo>
                  <a:lnTo>
                    <a:pt x="1547" y="139"/>
                  </a:lnTo>
                  <a:lnTo>
                    <a:pt x="1573" y="151"/>
                  </a:lnTo>
                  <a:lnTo>
                    <a:pt x="1586" y="176"/>
                  </a:lnTo>
                  <a:lnTo>
                    <a:pt x="1588" y="188"/>
                  </a:lnTo>
                  <a:lnTo>
                    <a:pt x="1586" y="201"/>
                  </a:lnTo>
                  <a:lnTo>
                    <a:pt x="1582" y="214"/>
                  </a:lnTo>
                  <a:lnTo>
                    <a:pt x="1574" y="227"/>
                  </a:lnTo>
                  <a:lnTo>
                    <a:pt x="1565" y="240"/>
                  </a:lnTo>
                  <a:lnTo>
                    <a:pt x="1552" y="254"/>
                  </a:lnTo>
                  <a:lnTo>
                    <a:pt x="1538" y="267"/>
                  </a:lnTo>
                  <a:lnTo>
                    <a:pt x="1523" y="281"/>
                  </a:lnTo>
                  <a:lnTo>
                    <a:pt x="1506" y="294"/>
                  </a:lnTo>
                  <a:lnTo>
                    <a:pt x="1488" y="307"/>
                  </a:lnTo>
                  <a:lnTo>
                    <a:pt x="1479" y="313"/>
                  </a:lnTo>
                  <a:lnTo>
                    <a:pt x="1470" y="320"/>
                  </a:lnTo>
                  <a:lnTo>
                    <a:pt x="1461" y="326"/>
                  </a:lnTo>
                  <a:lnTo>
                    <a:pt x="1453" y="332"/>
                  </a:lnTo>
                  <a:lnTo>
                    <a:pt x="1444" y="338"/>
                  </a:lnTo>
                  <a:lnTo>
                    <a:pt x="1435" y="344"/>
                  </a:lnTo>
                  <a:lnTo>
                    <a:pt x="1426" y="350"/>
                  </a:lnTo>
                  <a:lnTo>
                    <a:pt x="1417" y="356"/>
                  </a:lnTo>
                  <a:lnTo>
                    <a:pt x="1408" y="362"/>
                  </a:lnTo>
                  <a:lnTo>
                    <a:pt x="1400" y="367"/>
                  </a:lnTo>
                  <a:lnTo>
                    <a:pt x="1385" y="377"/>
                  </a:lnTo>
                  <a:lnTo>
                    <a:pt x="1400" y="370"/>
                  </a:lnTo>
                  <a:lnTo>
                    <a:pt x="1414" y="363"/>
                  </a:lnTo>
                  <a:lnTo>
                    <a:pt x="1429" y="355"/>
                  </a:lnTo>
                  <a:lnTo>
                    <a:pt x="1446" y="346"/>
                  </a:lnTo>
                  <a:lnTo>
                    <a:pt x="1466" y="336"/>
                  </a:lnTo>
                  <a:lnTo>
                    <a:pt x="1488" y="325"/>
                  </a:lnTo>
                  <a:lnTo>
                    <a:pt x="1500" y="320"/>
                  </a:lnTo>
                  <a:lnTo>
                    <a:pt x="1512" y="313"/>
                  </a:lnTo>
                  <a:lnTo>
                    <a:pt x="1525" y="307"/>
                  </a:lnTo>
                  <a:lnTo>
                    <a:pt x="1537" y="301"/>
                  </a:lnTo>
                  <a:lnTo>
                    <a:pt x="1551" y="295"/>
                  </a:lnTo>
                  <a:lnTo>
                    <a:pt x="1564" y="288"/>
                  </a:lnTo>
                  <a:lnTo>
                    <a:pt x="1578" y="282"/>
                  </a:lnTo>
                  <a:lnTo>
                    <a:pt x="1592" y="275"/>
                  </a:lnTo>
                  <a:lnTo>
                    <a:pt x="1606" y="268"/>
                  </a:lnTo>
                  <a:lnTo>
                    <a:pt x="1621" y="262"/>
                  </a:lnTo>
                  <a:lnTo>
                    <a:pt x="1635" y="255"/>
                  </a:lnTo>
                  <a:lnTo>
                    <a:pt x="1651" y="248"/>
                  </a:lnTo>
                  <a:lnTo>
                    <a:pt x="1665" y="242"/>
                  </a:lnTo>
                  <a:lnTo>
                    <a:pt x="1680" y="236"/>
                  </a:lnTo>
                  <a:lnTo>
                    <a:pt x="1695" y="229"/>
                  </a:lnTo>
                  <a:lnTo>
                    <a:pt x="1711" y="223"/>
                  </a:lnTo>
                  <a:lnTo>
                    <a:pt x="1727" y="216"/>
                  </a:lnTo>
                  <a:lnTo>
                    <a:pt x="1742" y="210"/>
                  </a:lnTo>
                  <a:lnTo>
                    <a:pt x="1757" y="205"/>
                  </a:lnTo>
                  <a:lnTo>
                    <a:pt x="1771" y="198"/>
                  </a:lnTo>
                  <a:lnTo>
                    <a:pt x="1787" y="193"/>
                  </a:lnTo>
                  <a:lnTo>
                    <a:pt x="1801" y="187"/>
                  </a:lnTo>
                  <a:lnTo>
                    <a:pt x="1816" y="181"/>
                  </a:lnTo>
                  <a:lnTo>
                    <a:pt x="1831" y="177"/>
                  </a:lnTo>
                  <a:lnTo>
                    <a:pt x="1845" y="171"/>
                  </a:lnTo>
                  <a:lnTo>
                    <a:pt x="1859" y="167"/>
                  </a:lnTo>
                  <a:lnTo>
                    <a:pt x="1872" y="164"/>
                  </a:lnTo>
                  <a:lnTo>
                    <a:pt x="1887" y="159"/>
                  </a:lnTo>
                  <a:lnTo>
                    <a:pt x="1899" y="156"/>
                  </a:lnTo>
                  <a:lnTo>
                    <a:pt x="1912" y="152"/>
                  </a:lnTo>
                  <a:lnTo>
                    <a:pt x="1937" y="147"/>
                  </a:lnTo>
                  <a:lnTo>
                    <a:pt x="1960" y="144"/>
                  </a:lnTo>
                  <a:lnTo>
                    <a:pt x="1999" y="141"/>
                  </a:lnTo>
                  <a:lnTo>
                    <a:pt x="2031" y="147"/>
                  </a:lnTo>
                  <a:lnTo>
                    <a:pt x="2048" y="161"/>
                  </a:lnTo>
                  <a:lnTo>
                    <a:pt x="2055" y="187"/>
                  </a:lnTo>
                  <a:lnTo>
                    <a:pt x="2073" y="185"/>
                  </a:lnTo>
                  <a:lnTo>
                    <a:pt x="2070" y="197"/>
                  </a:lnTo>
                  <a:lnTo>
                    <a:pt x="2061" y="210"/>
                  </a:lnTo>
                  <a:lnTo>
                    <a:pt x="2049" y="223"/>
                  </a:lnTo>
                  <a:lnTo>
                    <a:pt x="2036" y="236"/>
                  </a:lnTo>
                  <a:lnTo>
                    <a:pt x="2022" y="248"/>
                  </a:lnTo>
                  <a:lnTo>
                    <a:pt x="2006" y="260"/>
                  </a:lnTo>
                  <a:lnTo>
                    <a:pt x="1990" y="272"/>
                  </a:lnTo>
                  <a:lnTo>
                    <a:pt x="1975" y="284"/>
                  </a:lnTo>
                  <a:lnTo>
                    <a:pt x="1984" y="281"/>
                  </a:lnTo>
                  <a:lnTo>
                    <a:pt x="1997" y="275"/>
                  </a:lnTo>
                  <a:lnTo>
                    <a:pt x="2014" y="268"/>
                  </a:lnTo>
                  <a:lnTo>
                    <a:pt x="2033" y="260"/>
                  </a:lnTo>
                  <a:lnTo>
                    <a:pt x="2056" y="252"/>
                  </a:lnTo>
                  <a:lnTo>
                    <a:pt x="2081" y="240"/>
                  </a:lnTo>
                  <a:lnTo>
                    <a:pt x="2094" y="235"/>
                  </a:lnTo>
                  <a:lnTo>
                    <a:pt x="2107" y="229"/>
                  </a:lnTo>
                  <a:lnTo>
                    <a:pt x="2123" y="224"/>
                  </a:lnTo>
                  <a:lnTo>
                    <a:pt x="2137" y="217"/>
                  </a:lnTo>
                  <a:lnTo>
                    <a:pt x="2153" y="210"/>
                  </a:lnTo>
                  <a:lnTo>
                    <a:pt x="2169" y="204"/>
                  </a:lnTo>
                  <a:lnTo>
                    <a:pt x="2185" y="197"/>
                  </a:lnTo>
                  <a:lnTo>
                    <a:pt x="2203" y="190"/>
                  </a:lnTo>
                  <a:lnTo>
                    <a:pt x="2220" y="184"/>
                  </a:lnTo>
                  <a:lnTo>
                    <a:pt x="2238" y="177"/>
                  </a:lnTo>
                  <a:lnTo>
                    <a:pt x="2255" y="169"/>
                  </a:lnTo>
                  <a:lnTo>
                    <a:pt x="2273" y="162"/>
                  </a:lnTo>
                  <a:lnTo>
                    <a:pt x="2291" y="155"/>
                  </a:lnTo>
                  <a:lnTo>
                    <a:pt x="2301" y="151"/>
                  </a:lnTo>
                  <a:lnTo>
                    <a:pt x="2310" y="148"/>
                  </a:lnTo>
                  <a:lnTo>
                    <a:pt x="2320" y="145"/>
                  </a:lnTo>
                  <a:lnTo>
                    <a:pt x="2329" y="141"/>
                  </a:lnTo>
                  <a:lnTo>
                    <a:pt x="2337" y="137"/>
                  </a:lnTo>
                  <a:lnTo>
                    <a:pt x="2347" y="134"/>
                  </a:lnTo>
                  <a:lnTo>
                    <a:pt x="2357" y="130"/>
                  </a:lnTo>
                  <a:lnTo>
                    <a:pt x="2366" y="127"/>
                  </a:lnTo>
                  <a:lnTo>
                    <a:pt x="2376" y="123"/>
                  </a:lnTo>
                  <a:lnTo>
                    <a:pt x="2385" y="120"/>
                  </a:lnTo>
                  <a:lnTo>
                    <a:pt x="2394" y="117"/>
                  </a:lnTo>
                  <a:lnTo>
                    <a:pt x="2404" y="112"/>
                  </a:lnTo>
                  <a:lnTo>
                    <a:pt x="2413" y="109"/>
                  </a:lnTo>
                  <a:lnTo>
                    <a:pt x="2423" y="106"/>
                  </a:lnTo>
                  <a:lnTo>
                    <a:pt x="2441" y="100"/>
                  </a:lnTo>
                  <a:lnTo>
                    <a:pt x="2459" y="93"/>
                  </a:lnTo>
                  <a:lnTo>
                    <a:pt x="2478" y="87"/>
                  </a:lnTo>
                  <a:lnTo>
                    <a:pt x="2496" y="80"/>
                  </a:lnTo>
                  <a:lnTo>
                    <a:pt x="2514" y="74"/>
                  </a:lnTo>
                  <a:lnTo>
                    <a:pt x="2532" y="69"/>
                  </a:lnTo>
                  <a:lnTo>
                    <a:pt x="2550" y="63"/>
                  </a:lnTo>
                  <a:lnTo>
                    <a:pt x="2567" y="58"/>
                  </a:lnTo>
                  <a:lnTo>
                    <a:pt x="2584" y="53"/>
                  </a:lnTo>
                  <a:lnTo>
                    <a:pt x="2601" y="49"/>
                  </a:lnTo>
                  <a:lnTo>
                    <a:pt x="2617" y="44"/>
                  </a:lnTo>
                  <a:lnTo>
                    <a:pt x="2633" y="40"/>
                  </a:lnTo>
                  <a:lnTo>
                    <a:pt x="2649" y="37"/>
                  </a:lnTo>
                  <a:lnTo>
                    <a:pt x="2663" y="33"/>
                  </a:lnTo>
                  <a:lnTo>
                    <a:pt x="2691" y="28"/>
                  </a:lnTo>
                  <a:lnTo>
                    <a:pt x="2717" y="24"/>
                  </a:lnTo>
                  <a:lnTo>
                    <a:pt x="2740" y="23"/>
                  </a:lnTo>
                  <a:lnTo>
                    <a:pt x="2778" y="25"/>
                  </a:lnTo>
                  <a:lnTo>
                    <a:pt x="2801" y="38"/>
                  </a:lnTo>
                  <a:lnTo>
                    <a:pt x="2808" y="60"/>
                  </a:lnTo>
                  <a:lnTo>
                    <a:pt x="2819" y="61"/>
                  </a:lnTo>
                  <a:lnTo>
                    <a:pt x="2811" y="74"/>
                  </a:lnTo>
                  <a:lnTo>
                    <a:pt x="2802" y="87"/>
                  </a:lnTo>
                  <a:lnTo>
                    <a:pt x="2791" y="98"/>
                  </a:lnTo>
                  <a:lnTo>
                    <a:pt x="2780" y="110"/>
                  </a:lnTo>
                  <a:lnTo>
                    <a:pt x="2769" y="122"/>
                  </a:lnTo>
                  <a:lnTo>
                    <a:pt x="2756" y="135"/>
                  </a:lnTo>
                  <a:lnTo>
                    <a:pt x="2743" y="146"/>
                  </a:lnTo>
                  <a:lnTo>
                    <a:pt x="2730" y="158"/>
                  </a:lnTo>
                  <a:lnTo>
                    <a:pt x="2715" y="169"/>
                  </a:lnTo>
                  <a:lnTo>
                    <a:pt x="2702" y="181"/>
                  </a:lnTo>
                  <a:lnTo>
                    <a:pt x="2688" y="193"/>
                  </a:lnTo>
                  <a:lnTo>
                    <a:pt x="2674" y="205"/>
                  </a:lnTo>
                  <a:lnTo>
                    <a:pt x="2659" y="216"/>
                  </a:lnTo>
                  <a:lnTo>
                    <a:pt x="2645" y="228"/>
                  </a:lnTo>
                  <a:lnTo>
                    <a:pt x="2633" y="239"/>
                  </a:lnTo>
                  <a:lnTo>
                    <a:pt x="2620" y="252"/>
                  </a:lnTo>
                  <a:lnTo>
                    <a:pt x="2637" y="247"/>
                  </a:lnTo>
                  <a:lnTo>
                    <a:pt x="2655" y="244"/>
                  </a:lnTo>
                  <a:lnTo>
                    <a:pt x="2693" y="238"/>
                  </a:lnTo>
                  <a:lnTo>
                    <a:pt x="2731" y="234"/>
                  </a:lnTo>
                  <a:lnTo>
                    <a:pt x="2771" y="229"/>
                  </a:lnTo>
                  <a:lnTo>
                    <a:pt x="2810" y="225"/>
                  </a:lnTo>
                  <a:lnTo>
                    <a:pt x="2848" y="220"/>
                  </a:lnTo>
                  <a:lnTo>
                    <a:pt x="2885" y="215"/>
                  </a:lnTo>
                  <a:lnTo>
                    <a:pt x="2923" y="207"/>
                  </a:lnTo>
                  <a:lnTo>
                    <a:pt x="2952" y="226"/>
                  </a:lnTo>
                  <a:lnTo>
                    <a:pt x="2933" y="230"/>
                  </a:lnTo>
                  <a:lnTo>
                    <a:pt x="2916" y="236"/>
                  </a:lnTo>
                  <a:lnTo>
                    <a:pt x="2901" y="242"/>
                  </a:lnTo>
                  <a:lnTo>
                    <a:pt x="2887" y="247"/>
                  </a:lnTo>
                  <a:lnTo>
                    <a:pt x="2874" y="254"/>
                  </a:lnTo>
                  <a:lnTo>
                    <a:pt x="2860" y="259"/>
                  </a:lnTo>
                  <a:lnTo>
                    <a:pt x="2848" y="266"/>
                  </a:lnTo>
                  <a:lnTo>
                    <a:pt x="2836" y="273"/>
                  </a:lnTo>
                  <a:lnTo>
                    <a:pt x="2825" y="279"/>
                  </a:lnTo>
                  <a:lnTo>
                    <a:pt x="2812" y="287"/>
                  </a:lnTo>
                  <a:lnTo>
                    <a:pt x="2801" y="294"/>
                  </a:lnTo>
                  <a:lnTo>
                    <a:pt x="2789" y="301"/>
                  </a:lnTo>
                  <a:lnTo>
                    <a:pt x="2777" y="306"/>
                  </a:lnTo>
                  <a:lnTo>
                    <a:pt x="2763" y="313"/>
                  </a:lnTo>
                  <a:lnTo>
                    <a:pt x="2749" y="320"/>
                  </a:lnTo>
                  <a:lnTo>
                    <a:pt x="2734" y="325"/>
                  </a:lnTo>
                  <a:lnTo>
                    <a:pt x="2722" y="328"/>
                  </a:lnTo>
                  <a:lnTo>
                    <a:pt x="2710" y="333"/>
                  </a:lnTo>
                  <a:lnTo>
                    <a:pt x="2698" y="337"/>
                  </a:lnTo>
                  <a:lnTo>
                    <a:pt x="2685" y="341"/>
                  </a:lnTo>
                  <a:lnTo>
                    <a:pt x="2674" y="344"/>
                  </a:lnTo>
                  <a:lnTo>
                    <a:pt x="2662" y="347"/>
                  </a:lnTo>
                  <a:lnTo>
                    <a:pt x="2639" y="353"/>
                  </a:lnTo>
                  <a:lnTo>
                    <a:pt x="2616" y="359"/>
                  </a:lnTo>
                  <a:lnTo>
                    <a:pt x="2594" y="363"/>
                  </a:lnTo>
                  <a:lnTo>
                    <a:pt x="2573" y="366"/>
                  </a:lnTo>
                  <a:lnTo>
                    <a:pt x="2553" y="369"/>
                  </a:lnTo>
                  <a:lnTo>
                    <a:pt x="2514" y="373"/>
                  </a:lnTo>
                  <a:lnTo>
                    <a:pt x="2478" y="373"/>
                  </a:lnTo>
                  <a:lnTo>
                    <a:pt x="2419" y="366"/>
                  </a:lnTo>
                  <a:lnTo>
                    <a:pt x="2379" y="348"/>
                  </a:lnTo>
                  <a:lnTo>
                    <a:pt x="2361" y="322"/>
                  </a:lnTo>
                  <a:lnTo>
                    <a:pt x="2362" y="305"/>
                  </a:lnTo>
                  <a:lnTo>
                    <a:pt x="2369" y="286"/>
                  </a:lnTo>
                  <a:lnTo>
                    <a:pt x="2377" y="275"/>
                  </a:lnTo>
                  <a:lnTo>
                    <a:pt x="2385" y="265"/>
                  </a:lnTo>
                  <a:lnTo>
                    <a:pt x="2394" y="253"/>
                  </a:lnTo>
                  <a:lnTo>
                    <a:pt x="2407" y="242"/>
                  </a:lnTo>
                  <a:lnTo>
                    <a:pt x="2381" y="252"/>
                  </a:lnTo>
                  <a:lnTo>
                    <a:pt x="2368" y="257"/>
                  </a:lnTo>
                  <a:lnTo>
                    <a:pt x="2352" y="263"/>
                  </a:lnTo>
                  <a:lnTo>
                    <a:pt x="2337" y="269"/>
                  </a:lnTo>
                  <a:lnTo>
                    <a:pt x="2319" y="275"/>
                  </a:lnTo>
                  <a:lnTo>
                    <a:pt x="2310" y="278"/>
                  </a:lnTo>
                  <a:lnTo>
                    <a:pt x="2301" y="283"/>
                  </a:lnTo>
                  <a:lnTo>
                    <a:pt x="2291" y="286"/>
                  </a:lnTo>
                  <a:lnTo>
                    <a:pt x="2282" y="289"/>
                  </a:lnTo>
                  <a:lnTo>
                    <a:pt x="2273" y="293"/>
                  </a:lnTo>
                  <a:lnTo>
                    <a:pt x="2263" y="296"/>
                  </a:lnTo>
                  <a:lnTo>
                    <a:pt x="2253" y="301"/>
                  </a:lnTo>
                  <a:lnTo>
                    <a:pt x="2242" y="304"/>
                  </a:lnTo>
                  <a:lnTo>
                    <a:pt x="2232" y="307"/>
                  </a:lnTo>
                  <a:lnTo>
                    <a:pt x="2222" y="311"/>
                  </a:lnTo>
                  <a:lnTo>
                    <a:pt x="2212" y="315"/>
                  </a:lnTo>
                  <a:lnTo>
                    <a:pt x="2201" y="318"/>
                  </a:lnTo>
                  <a:lnTo>
                    <a:pt x="2191" y="322"/>
                  </a:lnTo>
                  <a:lnTo>
                    <a:pt x="2180" y="326"/>
                  </a:lnTo>
                  <a:lnTo>
                    <a:pt x="2169" y="330"/>
                  </a:lnTo>
                  <a:lnTo>
                    <a:pt x="2157" y="333"/>
                  </a:lnTo>
                  <a:lnTo>
                    <a:pt x="2146" y="337"/>
                  </a:lnTo>
                  <a:lnTo>
                    <a:pt x="2135" y="341"/>
                  </a:lnTo>
                  <a:lnTo>
                    <a:pt x="2124" y="344"/>
                  </a:lnTo>
                  <a:lnTo>
                    <a:pt x="2113" y="348"/>
                  </a:lnTo>
                  <a:lnTo>
                    <a:pt x="2102" y="352"/>
                  </a:lnTo>
                  <a:lnTo>
                    <a:pt x="2091" y="355"/>
                  </a:lnTo>
                  <a:lnTo>
                    <a:pt x="2080" y="359"/>
                  </a:lnTo>
                  <a:lnTo>
                    <a:pt x="2068" y="362"/>
                  </a:lnTo>
                  <a:lnTo>
                    <a:pt x="2056" y="365"/>
                  </a:lnTo>
                  <a:lnTo>
                    <a:pt x="2046" y="369"/>
                  </a:lnTo>
                  <a:lnTo>
                    <a:pt x="2034" y="372"/>
                  </a:lnTo>
                  <a:lnTo>
                    <a:pt x="2024" y="375"/>
                  </a:lnTo>
                  <a:lnTo>
                    <a:pt x="2000" y="382"/>
                  </a:lnTo>
                  <a:lnTo>
                    <a:pt x="1978" y="387"/>
                  </a:lnTo>
                  <a:lnTo>
                    <a:pt x="1957" y="393"/>
                  </a:lnTo>
                  <a:lnTo>
                    <a:pt x="1936" y="399"/>
                  </a:lnTo>
                  <a:lnTo>
                    <a:pt x="1914" y="404"/>
                  </a:lnTo>
                  <a:lnTo>
                    <a:pt x="1894" y="409"/>
                  </a:lnTo>
                  <a:lnTo>
                    <a:pt x="1872" y="413"/>
                  </a:lnTo>
                  <a:lnTo>
                    <a:pt x="1853" y="415"/>
                  </a:lnTo>
                  <a:lnTo>
                    <a:pt x="1816" y="421"/>
                  </a:lnTo>
                  <a:lnTo>
                    <a:pt x="1783" y="423"/>
                  </a:lnTo>
                  <a:lnTo>
                    <a:pt x="1721" y="422"/>
                  </a:lnTo>
                  <a:lnTo>
                    <a:pt x="1676" y="413"/>
                  </a:lnTo>
                  <a:lnTo>
                    <a:pt x="1655" y="397"/>
                  </a:lnTo>
                  <a:lnTo>
                    <a:pt x="1654" y="392"/>
                  </a:lnTo>
                  <a:lnTo>
                    <a:pt x="1655" y="386"/>
                  </a:lnTo>
                  <a:lnTo>
                    <a:pt x="1664" y="373"/>
                  </a:lnTo>
                  <a:lnTo>
                    <a:pt x="1642" y="384"/>
                  </a:lnTo>
                  <a:lnTo>
                    <a:pt x="1630" y="391"/>
                  </a:lnTo>
                  <a:lnTo>
                    <a:pt x="1614" y="400"/>
                  </a:lnTo>
                  <a:lnTo>
                    <a:pt x="1597" y="409"/>
                  </a:lnTo>
                  <a:lnTo>
                    <a:pt x="1580" y="418"/>
                  </a:lnTo>
                  <a:lnTo>
                    <a:pt x="1559" y="429"/>
                  </a:lnTo>
                  <a:lnTo>
                    <a:pt x="1539" y="439"/>
                  </a:lnTo>
                  <a:lnTo>
                    <a:pt x="1517" y="450"/>
                  </a:lnTo>
                  <a:lnTo>
                    <a:pt x="1496" y="461"/>
                  </a:lnTo>
                  <a:lnTo>
                    <a:pt x="1473" y="472"/>
                  </a:lnTo>
                  <a:lnTo>
                    <a:pt x="1449" y="482"/>
                  </a:lnTo>
                  <a:lnTo>
                    <a:pt x="1426" y="493"/>
                  </a:lnTo>
                  <a:lnTo>
                    <a:pt x="1402" y="503"/>
                  </a:lnTo>
                  <a:lnTo>
                    <a:pt x="1378" y="513"/>
                  </a:lnTo>
                  <a:lnTo>
                    <a:pt x="1366" y="518"/>
                  </a:lnTo>
                  <a:lnTo>
                    <a:pt x="1355" y="522"/>
                  </a:lnTo>
                  <a:lnTo>
                    <a:pt x="1341" y="527"/>
                  </a:lnTo>
                  <a:lnTo>
                    <a:pt x="1330" y="531"/>
                  </a:lnTo>
                  <a:lnTo>
                    <a:pt x="1318" y="535"/>
                  </a:lnTo>
                  <a:lnTo>
                    <a:pt x="1307" y="539"/>
                  </a:lnTo>
                  <a:lnTo>
                    <a:pt x="1294" y="542"/>
                  </a:lnTo>
                  <a:lnTo>
                    <a:pt x="1284" y="545"/>
                  </a:lnTo>
                  <a:lnTo>
                    <a:pt x="1261" y="550"/>
                  </a:lnTo>
                  <a:lnTo>
                    <a:pt x="1240" y="555"/>
                  </a:lnTo>
                  <a:lnTo>
                    <a:pt x="1219" y="558"/>
                  </a:lnTo>
                  <a:lnTo>
                    <a:pt x="1180" y="559"/>
                  </a:lnTo>
                  <a:lnTo>
                    <a:pt x="1147" y="552"/>
                  </a:lnTo>
                  <a:lnTo>
                    <a:pt x="1121" y="539"/>
                  </a:lnTo>
                  <a:lnTo>
                    <a:pt x="1101" y="516"/>
                  </a:lnTo>
                  <a:lnTo>
                    <a:pt x="1092" y="482"/>
                  </a:lnTo>
                  <a:lnTo>
                    <a:pt x="1074" y="493"/>
                  </a:lnTo>
                  <a:lnTo>
                    <a:pt x="1058" y="504"/>
                  </a:lnTo>
                  <a:lnTo>
                    <a:pt x="1043" y="516"/>
                  </a:lnTo>
                  <a:lnTo>
                    <a:pt x="1035" y="521"/>
                  </a:lnTo>
                  <a:lnTo>
                    <a:pt x="1026" y="527"/>
                  </a:lnTo>
                  <a:lnTo>
                    <a:pt x="1018" y="532"/>
                  </a:lnTo>
                  <a:lnTo>
                    <a:pt x="1010" y="538"/>
                  </a:lnTo>
                  <a:lnTo>
                    <a:pt x="1003" y="543"/>
                  </a:lnTo>
                  <a:lnTo>
                    <a:pt x="995" y="550"/>
                  </a:lnTo>
                  <a:lnTo>
                    <a:pt x="987" y="556"/>
                  </a:lnTo>
                  <a:lnTo>
                    <a:pt x="978" y="561"/>
                  </a:lnTo>
                  <a:lnTo>
                    <a:pt x="970" y="567"/>
                  </a:lnTo>
                  <a:lnTo>
                    <a:pt x="963" y="572"/>
                  </a:lnTo>
                  <a:lnTo>
                    <a:pt x="954" y="579"/>
                  </a:lnTo>
                  <a:lnTo>
                    <a:pt x="946" y="585"/>
                  </a:lnTo>
                  <a:lnTo>
                    <a:pt x="937" y="590"/>
                  </a:lnTo>
                  <a:lnTo>
                    <a:pt x="928" y="596"/>
                  </a:lnTo>
                  <a:lnTo>
                    <a:pt x="919" y="601"/>
                  </a:lnTo>
                  <a:lnTo>
                    <a:pt x="910" y="607"/>
                  </a:lnTo>
                  <a:lnTo>
                    <a:pt x="901" y="612"/>
                  </a:lnTo>
                  <a:lnTo>
                    <a:pt x="892" y="618"/>
                  </a:lnTo>
                  <a:lnTo>
                    <a:pt x="875" y="628"/>
                  </a:lnTo>
                  <a:lnTo>
                    <a:pt x="855" y="638"/>
                  </a:lnTo>
                  <a:lnTo>
                    <a:pt x="834" y="648"/>
                  </a:lnTo>
                  <a:lnTo>
                    <a:pt x="814" y="658"/>
                  </a:lnTo>
                  <a:lnTo>
                    <a:pt x="799" y="665"/>
                  </a:lnTo>
                  <a:lnTo>
                    <a:pt x="784" y="670"/>
                  </a:lnTo>
                  <a:lnTo>
                    <a:pt x="770" y="676"/>
                  </a:lnTo>
                  <a:lnTo>
                    <a:pt x="757" y="682"/>
                  </a:lnTo>
                  <a:lnTo>
                    <a:pt x="744" y="685"/>
                  </a:lnTo>
                  <a:lnTo>
                    <a:pt x="732" y="688"/>
                  </a:lnTo>
                  <a:lnTo>
                    <a:pt x="710" y="693"/>
                  </a:lnTo>
                  <a:lnTo>
                    <a:pt x="674" y="695"/>
                  </a:lnTo>
                  <a:lnTo>
                    <a:pt x="647" y="689"/>
                  </a:lnTo>
                  <a:lnTo>
                    <a:pt x="628" y="676"/>
                  </a:lnTo>
                  <a:lnTo>
                    <a:pt x="617" y="657"/>
                  </a:lnTo>
                  <a:lnTo>
                    <a:pt x="614" y="606"/>
                  </a:lnTo>
                  <a:lnTo>
                    <a:pt x="618" y="577"/>
                  </a:lnTo>
                  <a:lnTo>
                    <a:pt x="626" y="547"/>
                  </a:lnTo>
                  <a:lnTo>
                    <a:pt x="637" y="517"/>
                  </a:lnTo>
                  <a:lnTo>
                    <a:pt x="650" y="489"/>
                  </a:lnTo>
                  <a:lnTo>
                    <a:pt x="661" y="464"/>
                  </a:lnTo>
                  <a:lnTo>
                    <a:pt x="672" y="442"/>
                  </a:lnTo>
                  <a:lnTo>
                    <a:pt x="681" y="426"/>
                  </a:lnTo>
                  <a:lnTo>
                    <a:pt x="687" y="418"/>
                  </a:lnTo>
                  <a:lnTo>
                    <a:pt x="676" y="422"/>
                  </a:lnTo>
                  <a:lnTo>
                    <a:pt x="666" y="425"/>
                  </a:lnTo>
                  <a:lnTo>
                    <a:pt x="656" y="429"/>
                  </a:lnTo>
                  <a:lnTo>
                    <a:pt x="646" y="432"/>
                  </a:lnTo>
                  <a:lnTo>
                    <a:pt x="636" y="435"/>
                  </a:lnTo>
                  <a:lnTo>
                    <a:pt x="626" y="439"/>
                  </a:lnTo>
                  <a:lnTo>
                    <a:pt x="608" y="445"/>
                  </a:lnTo>
                  <a:lnTo>
                    <a:pt x="589" y="451"/>
                  </a:lnTo>
                  <a:lnTo>
                    <a:pt x="572" y="457"/>
                  </a:lnTo>
                  <a:lnTo>
                    <a:pt x="554" y="462"/>
                  </a:lnTo>
                  <a:lnTo>
                    <a:pt x="536" y="467"/>
                  </a:lnTo>
                  <a:lnTo>
                    <a:pt x="520" y="471"/>
                  </a:lnTo>
                  <a:lnTo>
                    <a:pt x="505" y="475"/>
                  </a:lnTo>
                  <a:lnTo>
                    <a:pt x="489" y="479"/>
                  </a:lnTo>
                  <a:lnTo>
                    <a:pt x="475" y="482"/>
                  </a:lnTo>
                  <a:lnTo>
                    <a:pt x="447" y="488"/>
                  </a:lnTo>
                  <a:lnTo>
                    <a:pt x="420" y="492"/>
                  </a:lnTo>
                  <a:lnTo>
                    <a:pt x="375" y="497"/>
                  </a:lnTo>
                  <a:lnTo>
                    <a:pt x="336" y="497"/>
                  </a:lnTo>
                  <a:lnTo>
                    <a:pt x="306" y="491"/>
                  </a:lnTo>
                  <a:lnTo>
                    <a:pt x="284" y="482"/>
                  </a:lnTo>
                  <a:lnTo>
                    <a:pt x="270" y="470"/>
                  </a:lnTo>
                  <a:lnTo>
                    <a:pt x="263" y="453"/>
                  </a:lnTo>
                  <a:lnTo>
                    <a:pt x="264" y="434"/>
                  </a:lnTo>
                  <a:lnTo>
                    <a:pt x="273" y="413"/>
                  </a:lnTo>
                  <a:lnTo>
                    <a:pt x="281" y="401"/>
                  </a:lnTo>
                  <a:lnTo>
                    <a:pt x="290" y="389"/>
                  </a:lnTo>
                  <a:lnTo>
                    <a:pt x="302" y="375"/>
                  </a:lnTo>
                  <a:lnTo>
                    <a:pt x="314" y="362"/>
                  </a:lnTo>
                  <a:lnTo>
                    <a:pt x="329" y="348"/>
                  </a:lnTo>
                  <a:lnTo>
                    <a:pt x="346" y="335"/>
                  </a:lnTo>
                  <a:lnTo>
                    <a:pt x="365" y="321"/>
                  </a:lnTo>
                  <a:lnTo>
                    <a:pt x="375" y="314"/>
                  </a:lnTo>
                  <a:lnTo>
                    <a:pt x="385" y="306"/>
                  </a:lnTo>
                  <a:lnTo>
                    <a:pt x="368" y="313"/>
                  </a:lnTo>
                  <a:lnTo>
                    <a:pt x="358" y="315"/>
                  </a:lnTo>
                  <a:lnTo>
                    <a:pt x="348" y="320"/>
                  </a:lnTo>
                  <a:lnTo>
                    <a:pt x="337" y="323"/>
                  </a:lnTo>
                  <a:lnTo>
                    <a:pt x="326" y="326"/>
                  </a:lnTo>
                  <a:lnTo>
                    <a:pt x="314" y="330"/>
                  </a:lnTo>
                  <a:lnTo>
                    <a:pt x="303" y="334"/>
                  </a:lnTo>
                  <a:lnTo>
                    <a:pt x="291" y="337"/>
                  </a:lnTo>
                  <a:lnTo>
                    <a:pt x="279" y="342"/>
                  </a:lnTo>
                  <a:lnTo>
                    <a:pt x="267" y="345"/>
                  </a:lnTo>
                  <a:lnTo>
                    <a:pt x="254" y="350"/>
                  </a:lnTo>
                  <a:lnTo>
                    <a:pt x="242" y="354"/>
                  </a:lnTo>
                  <a:lnTo>
                    <a:pt x="230" y="359"/>
                  </a:lnTo>
                  <a:lnTo>
                    <a:pt x="216" y="363"/>
                  </a:lnTo>
                  <a:lnTo>
                    <a:pt x="205" y="366"/>
                  </a:lnTo>
                  <a:lnTo>
                    <a:pt x="192" y="371"/>
                  </a:lnTo>
                  <a:lnTo>
                    <a:pt x="181" y="375"/>
                  </a:lnTo>
                  <a:lnTo>
                    <a:pt x="169" y="380"/>
                  </a:lnTo>
                  <a:lnTo>
                    <a:pt x="157" y="384"/>
                  </a:lnTo>
                  <a:lnTo>
                    <a:pt x="145" y="389"/>
                  </a:lnTo>
                  <a:lnTo>
                    <a:pt x="135" y="393"/>
                  </a:lnTo>
                  <a:lnTo>
                    <a:pt x="113" y="401"/>
                  </a:lnTo>
                  <a:lnTo>
                    <a:pt x="94" y="410"/>
                  </a:lnTo>
                  <a:lnTo>
                    <a:pt x="78" y="418"/>
                  </a:lnTo>
                  <a:lnTo>
                    <a:pt x="63" y="425"/>
                  </a:lnTo>
                  <a:lnTo>
                    <a:pt x="52" y="432"/>
                  </a:lnTo>
                  <a:lnTo>
                    <a:pt x="0" y="4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361" name="Freeform 561">
              <a:extLst>
                <a:ext uri="{FF2B5EF4-FFF2-40B4-BE49-F238E27FC236}">
                  <a16:creationId xmlns:a16="http://schemas.microsoft.com/office/drawing/2014/main" id="{AAC2011B-0D04-63BC-5293-9E5040FE91B5}"/>
                </a:ext>
              </a:extLst>
            </p:cNvPr>
            <p:cNvSpPr>
              <a:spLocks/>
            </p:cNvSpPr>
            <p:nvPr/>
          </p:nvSpPr>
          <p:spPr bwMode="auto">
            <a:xfrm>
              <a:off x="3852" y="1436"/>
              <a:ext cx="1183" cy="232"/>
            </a:xfrm>
            <a:custGeom>
              <a:avLst/>
              <a:gdLst>
                <a:gd name="T0" fmla="*/ 3414 w 3548"/>
                <a:gd name="T1" fmla="*/ 354 h 695"/>
                <a:gd name="T2" fmla="*/ 3204 w 3548"/>
                <a:gd name="T3" fmla="*/ 272 h 695"/>
                <a:gd name="T4" fmla="*/ 3067 w 3548"/>
                <a:gd name="T5" fmla="*/ 228 h 695"/>
                <a:gd name="T6" fmla="*/ 2800 w 3548"/>
                <a:gd name="T7" fmla="*/ 188 h 695"/>
                <a:gd name="T8" fmla="*/ 2800 w 3548"/>
                <a:gd name="T9" fmla="*/ 283 h 695"/>
                <a:gd name="T10" fmla="*/ 2896 w 3548"/>
                <a:gd name="T11" fmla="*/ 350 h 695"/>
                <a:gd name="T12" fmla="*/ 2758 w 3548"/>
                <a:gd name="T13" fmla="*/ 277 h 695"/>
                <a:gd name="T14" fmla="*/ 2607 w 3548"/>
                <a:gd name="T15" fmla="*/ 195 h 695"/>
                <a:gd name="T16" fmla="*/ 2444 w 3548"/>
                <a:gd name="T17" fmla="*/ 110 h 695"/>
                <a:gd name="T18" fmla="*/ 2286 w 3548"/>
                <a:gd name="T19" fmla="*/ 40 h 695"/>
                <a:gd name="T20" fmla="*/ 2136 w 3548"/>
                <a:gd name="T21" fmla="*/ 0 h 695"/>
                <a:gd name="T22" fmla="*/ 2098 w 3548"/>
                <a:gd name="T23" fmla="*/ 131 h 695"/>
                <a:gd name="T24" fmla="*/ 2247 w 3548"/>
                <a:gd name="T25" fmla="*/ 259 h 695"/>
                <a:gd name="T26" fmla="*/ 2385 w 3548"/>
                <a:gd name="T27" fmla="*/ 374 h 695"/>
                <a:gd name="T28" fmla="*/ 2309 w 3548"/>
                <a:gd name="T29" fmla="*/ 350 h 695"/>
                <a:gd name="T30" fmla="*/ 2180 w 3548"/>
                <a:gd name="T31" fmla="*/ 286 h 695"/>
                <a:gd name="T32" fmla="*/ 2029 w 3548"/>
                <a:gd name="T33" fmla="*/ 220 h 695"/>
                <a:gd name="T34" fmla="*/ 1881 w 3548"/>
                <a:gd name="T35" fmla="*/ 166 h 695"/>
                <a:gd name="T36" fmla="*/ 1689 w 3548"/>
                <a:gd name="T37" fmla="*/ 139 h 695"/>
                <a:gd name="T38" fmla="*/ 1700 w 3548"/>
                <a:gd name="T39" fmla="*/ 267 h 695"/>
                <a:gd name="T40" fmla="*/ 1824 w 3548"/>
                <a:gd name="T41" fmla="*/ 344 h 695"/>
                <a:gd name="T42" fmla="*/ 1810 w 3548"/>
                <a:gd name="T43" fmla="*/ 346 h 695"/>
                <a:gd name="T44" fmla="*/ 1652 w 3548"/>
                <a:gd name="T45" fmla="*/ 282 h 695"/>
                <a:gd name="T46" fmla="*/ 1493 w 3548"/>
                <a:gd name="T47" fmla="*/ 223 h 695"/>
                <a:gd name="T48" fmla="*/ 1331 w 3548"/>
                <a:gd name="T49" fmla="*/ 171 h 695"/>
                <a:gd name="T50" fmla="*/ 1108 w 3548"/>
                <a:gd name="T51" fmla="*/ 147 h 695"/>
                <a:gd name="T52" fmla="*/ 1137 w 3548"/>
                <a:gd name="T53" fmla="*/ 260 h 695"/>
                <a:gd name="T54" fmla="*/ 1032 w 3548"/>
                <a:gd name="T55" fmla="*/ 235 h 695"/>
                <a:gd name="T56" fmla="*/ 859 w 3548"/>
                <a:gd name="T57" fmla="*/ 177 h 695"/>
                <a:gd name="T58" fmla="*/ 728 w 3548"/>
                <a:gd name="T59" fmla="*/ 133 h 695"/>
                <a:gd name="T60" fmla="*/ 614 w 3548"/>
                <a:gd name="T61" fmla="*/ 100 h 695"/>
                <a:gd name="T62" fmla="*/ 422 w 3548"/>
                <a:gd name="T63" fmla="*/ 49 h 695"/>
                <a:gd name="T64" fmla="*/ 182 w 3548"/>
                <a:gd name="T65" fmla="*/ 38 h 695"/>
                <a:gd name="T66" fmla="*/ 251 w 3548"/>
                <a:gd name="T67" fmla="*/ 146 h 695"/>
                <a:gd name="T68" fmla="*/ 399 w 3548"/>
                <a:gd name="T69" fmla="*/ 252 h 695"/>
                <a:gd name="T70" fmla="*/ 36 w 3548"/>
                <a:gd name="T71" fmla="*/ 207 h 695"/>
                <a:gd name="T72" fmla="*/ 140 w 3548"/>
                <a:gd name="T73" fmla="*/ 273 h 695"/>
                <a:gd name="T74" fmla="*/ 277 w 3548"/>
                <a:gd name="T75" fmla="*/ 328 h 695"/>
                <a:gd name="T76" fmla="*/ 456 w 3548"/>
                <a:gd name="T77" fmla="*/ 366 h 695"/>
                <a:gd name="T78" fmla="*/ 692 w 3548"/>
                <a:gd name="T79" fmla="*/ 275 h 695"/>
                <a:gd name="T80" fmla="*/ 772 w 3548"/>
                <a:gd name="T81" fmla="*/ 278 h 695"/>
                <a:gd name="T82" fmla="*/ 878 w 3548"/>
                <a:gd name="T83" fmla="*/ 311 h 695"/>
                <a:gd name="T84" fmla="*/ 995 w 3548"/>
                <a:gd name="T85" fmla="*/ 344 h 695"/>
                <a:gd name="T86" fmla="*/ 1116 w 3548"/>
                <a:gd name="T87" fmla="*/ 375 h 695"/>
                <a:gd name="T88" fmla="*/ 1366 w 3548"/>
                <a:gd name="T89" fmla="*/ 421 h 695"/>
                <a:gd name="T90" fmla="*/ 1591 w 3548"/>
                <a:gd name="T91" fmla="*/ 391 h 695"/>
                <a:gd name="T92" fmla="*/ 1807 w 3548"/>
                <a:gd name="T93" fmla="*/ 482 h 695"/>
                <a:gd name="T94" fmla="*/ 1978 w 3548"/>
                <a:gd name="T95" fmla="*/ 539 h 695"/>
                <a:gd name="T96" fmla="*/ 2225 w 3548"/>
                <a:gd name="T97" fmla="*/ 516 h 695"/>
                <a:gd name="T98" fmla="*/ 2343 w 3548"/>
                <a:gd name="T99" fmla="*/ 543 h 695"/>
                <a:gd name="T100" fmla="*/ 2434 w 3548"/>
                <a:gd name="T101" fmla="*/ 596 h 695"/>
                <a:gd name="T102" fmla="*/ 2588 w 3548"/>
                <a:gd name="T103" fmla="*/ 665 h 695"/>
                <a:gd name="T104" fmla="*/ 2793 w 3548"/>
                <a:gd name="T105" fmla="*/ 676 h 695"/>
                <a:gd name="T106" fmla="*/ 2730 w 3548"/>
                <a:gd name="T107" fmla="*/ 426 h 695"/>
                <a:gd name="T108" fmla="*/ 2840 w 3548"/>
                <a:gd name="T109" fmla="*/ 451 h 695"/>
                <a:gd name="T110" fmla="*/ 3044 w 3548"/>
                <a:gd name="T111" fmla="*/ 492 h 695"/>
                <a:gd name="T112" fmla="*/ 3210 w 3548"/>
                <a:gd name="T113" fmla="*/ 401 h 695"/>
                <a:gd name="T114" fmla="*/ 3107 w 3548"/>
                <a:gd name="T115" fmla="*/ 313 h 695"/>
                <a:gd name="T116" fmla="*/ 3228 w 3548"/>
                <a:gd name="T117" fmla="*/ 345 h 695"/>
                <a:gd name="T118" fmla="*/ 3360 w 3548"/>
                <a:gd name="T119" fmla="*/ 384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48" h="695">
                  <a:moveTo>
                    <a:pt x="3548" y="423"/>
                  </a:moveTo>
                  <a:lnTo>
                    <a:pt x="3528" y="411"/>
                  </a:lnTo>
                  <a:lnTo>
                    <a:pt x="3515" y="403"/>
                  </a:lnTo>
                  <a:lnTo>
                    <a:pt x="3501" y="396"/>
                  </a:lnTo>
                  <a:lnTo>
                    <a:pt x="3486" y="389"/>
                  </a:lnTo>
                  <a:lnTo>
                    <a:pt x="3469" y="381"/>
                  </a:lnTo>
                  <a:lnTo>
                    <a:pt x="3452" y="372"/>
                  </a:lnTo>
                  <a:lnTo>
                    <a:pt x="3433" y="363"/>
                  </a:lnTo>
                  <a:lnTo>
                    <a:pt x="3414" y="354"/>
                  </a:lnTo>
                  <a:lnTo>
                    <a:pt x="3392" y="345"/>
                  </a:lnTo>
                  <a:lnTo>
                    <a:pt x="3371" y="336"/>
                  </a:lnTo>
                  <a:lnTo>
                    <a:pt x="3349" y="327"/>
                  </a:lnTo>
                  <a:lnTo>
                    <a:pt x="3327" y="317"/>
                  </a:lnTo>
                  <a:lnTo>
                    <a:pt x="3303" y="308"/>
                  </a:lnTo>
                  <a:lnTo>
                    <a:pt x="3279" y="299"/>
                  </a:lnTo>
                  <a:lnTo>
                    <a:pt x="3256" y="289"/>
                  </a:lnTo>
                  <a:lnTo>
                    <a:pt x="3231" y="281"/>
                  </a:lnTo>
                  <a:lnTo>
                    <a:pt x="3204" y="272"/>
                  </a:lnTo>
                  <a:lnTo>
                    <a:pt x="3180" y="264"/>
                  </a:lnTo>
                  <a:lnTo>
                    <a:pt x="3155" y="255"/>
                  </a:lnTo>
                  <a:lnTo>
                    <a:pt x="3142" y="250"/>
                  </a:lnTo>
                  <a:lnTo>
                    <a:pt x="3130" y="247"/>
                  </a:lnTo>
                  <a:lnTo>
                    <a:pt x="3117" y="243"/>
                  </a:lnTo>
                  <a:lnTo>
                    <a:pt x="3104" y="239"/>
                  </a:lnTo>
                  <a:lnTo>
                    <a:pt x="3092" y="236"/>
                  </a:lnTo>
                  <a:lnTo>
                    <a:pt x="3078" y="232"/>
                  </a:lnTo>
                  <a:lnTo>
                    <a:pt x="3067" y="228"/>
                  </a:lnTo>
                  <a:lnTo>
                    <a:pt x="3054" y="225"/>
                  </a:lnTo>
                  <a:lnTo>
                    <a:pt x="3031" y="218"/>
                  </a:lnTo>
                  <a:lnTo>
                    <a:pt x="3006" y="213"/>
                  </a:lnTo>
                  <a:lnTo>
                    <a:pt x="2983" y="207"/>
                  </a:lnTo>
                  <a:lnTo>
                    <a:pt x="2959" y="203"/>
                  </a:lnTo>
                  <a:lnTo>
                    <a:pt x="2937" y="198"/>
                  </a:lnTo>
                  <a:lnTo>
                    <a:pt x="2915" y="195"/>
                  </a:lnTo>
                  <a:lnTo>
                    <a:pt x="2875" y="190"/>
                  </a:lnTo>
                  <a:lnTo>
                    <a:pt x="2800" y="188"/>
                  </a:lnTo>
                  <a:lnTo>
                    <a:pt x="2753" y="196"/>
                  </a:lnTo>
                  <a:lnTo>
                    <a:pt x="2733" y="210"/>
                  </a:lnTo>
                  <a:lnTo>
                    <a:pt x="2733" y="221"/>
                  </a:lnTo>
                  <a:lnTo>
                    <a:pt x="2740" y="234"/>
                  </a:lnTo>
                  <a:lnTo>
                    <a:pt x="2757" y="250"/>
                  </a:lnTo>
                  <a:lnTo>
                    <a:pt x="2766" y="258"/>
                  </a:lnTo>
                  <a:lnTo>
                    <a:pt x="2777" y="267"/>
                  </a:lnTo>
                  <a:lnTo>
                    <a:pt x="2789" y="275"/>
                  </a:lnTo>
                  <a:lnTo>
                    <a:pt x="2800" y="283"/>
                  </a:lnTo>
                  <a:lnTo>
                    <a:pt x="2813" y="291"/>
                  </a:lnTo>
                  <a:lnTo>
                    <a:pt x="2826" y="298"/>
                  </a:lnTo>
                  <a:lnTo>
                    <a:pt x="2839" y="306"/>
                  </a:lnTo>
                  <a:lnTo>
                    <a:pt x="2852" y="315"/>
                  </a:lnTo>
                  <a:lnTo>
                    <a:pt x="2866" y="323"/>
                  </a:lnTo>
                  <a:lnTo>
                    <a:pt x="2879" y="331"/>
                  </a:lnTo>
                  <a:lnTo>
                    <a:pt x="2905" y="346"/>
                  </a:lnTo>
                  <a:lnTo>
                    <a:pt x="2927" y="362"/>
                  </a:lnTo>
                  <a:lnTo>
                    <a:pt x="2896" y="350"/>
                  </a:lnTo>
                  <a:lnTo>
                    <a:pt x="2876" y="340"/>
                  </a:lnTo>
                  <a:lnTo>
                    <a:pt x="2852" y="328"/>
                  </a:lnTo>
                  <a:lnTo>
                    <a:pt x="2841" y="322"/>
                  </a:lnTo>
                  <a:lnTo>
                    <a:pt x="2828" y="316"/>
                  </a:lnTo>
                  <a:lnTo>
                    <a:pt x="2816" y="308"/>
                  </a:lnTo>
                  <a:lnTo>
                    <a:pt x="2801" y="302"/>
                  </a:lnTo>
                  <a:lnTo>
                    <a:pt x="2787" y="294"/>
                  </a:lnTo>
                  <a:lnTo>
                    <a:pt x="2773" y="285"/>
                  </a:lnTo>
                  <a:lnTo>
                    <a:pt x="2758" y="277"/>
                  </a:lnTo>
                  <a:lnTo>
                    <a:pt x="2742" y="268"/>
                  </a:lnTo>
                  <a:lnTo>
                    <a:pt x="2727" y="260"/>
                  </a:lnTo>
                  <a:lnTo>
                    <a:pt x="2711" y="252"/>
                  </a:lnTo>
                  <a:lnTo>
                    <a:pt x="2694" y="242"/>
                  </a:lnTo>
                  <a:lnTo>
                    <a:pt x="2678" y="233"/>
                  </a:lnTo>
                  <a:lnTo>
                    <a:pt x="2660" y="224"/>
                  </a:lnTo>
                  <a:lnTo>
                    <a:pt x="2643" y="214"/>
                  </a:lnTo>
                  <a:lnTo>
                    <a:pt x="2625" y="205"/>
                  </a:lnTo>
                  <a:lnTo>
                    <a:pt x="2607" y="195"/>
                  </a:lnTo>
                  <a:lnTo>
                    <a:pt x="2590" y="185"/>
                  </a:lnTo>
                  <a:lnTo>
                    <a:pt x="2572" y="175"/>
                  </a:lnTo>
                  <a:lnTo>
                    <a:pt x="2553" y="166"/>
                  </a:lnTo>
                  <a:lnTo>
                    <a:pt x="2535" y="156"/>
                  </a:lnTo>
                  <a:lnTo>
                    <a:pt x="2517" y="147"/>
                  </a:lnTo>
                  <a:lnTo>
                    <a:pt x="2499" y="137"/>
                  </a:lnTo>
                  <a:lnTo>
                    <a:pt x="2480" y="128"/>
                  </a:lnTo>
                  <a:lnTo>
                    <a:pt x="2461" y="119"/>
                  </a:lnTo>
                  <a:lnTo>
                    <a:pt x="2444" y="110"/>
                  </a:lnTo>
                  <a:lnTo>
                    <a:pt x="2425" y="101"/>
                  </a:lnTo>
                  <a:lnTo>
                    <a:pt x="2407" y="92"/>
                  </a:lnTo>
                  <a:lnTo>
                    <a:pt x="2390" y="83"/>
                  </a:lnTo>
                  <a:lnTo>
                    <a:pt x="2371" y="76"/>
                  </a:lnTo>
                  <a:lnTo>
                    <a:pt x="2353" y="68"/>
                  </a:lnTo>
                  <a:lnTo>
                    <a:pt x="2336" y="60"/>
                  </a:lnTo>
                  <a:lnTo>
                    <a:pt x="2319" y="53"/>
                  </a:lnTo>
                  <a:lnTo>
                    <a:pt x="2301" y="47"/>
                  </a:lnTo>
                  <a:lnTo>
                    <a:pt x="2286" y="40"/>
                  </a:lnTo>
                  <a:lnTo>
                    <a:pt x="2269" y="33"/>
                  </a:lnTo>
                  <a:lnTo>
                    <a:pt x="2252" y="28"/>
                  </a:lnTo>
                  <a:lnTo>
                    <a:pt x="2235" y="22"/>
                  </a:lnTo>
                  <a:lnTo>
                    <a:pt x="2221" y="18"/>
                  </a:lnTo>
                  <a:lnTo>
                    <a:pt x="2205" y="13"/>
                  </a:lnTo>
                  <a:lnTo>
                    <a:pt x="2190" y="10"/>
                  </a:lnTo>
                  <a:lnTo>
                    <a:pt x="2175" y="7"/>
                  </a:lnTo>
                  <a:lnTo>
                    <a:pt x="2163" y="4"/>
                  </a:lnTo>
                  <a:lnTo>
                    <a:pt x="2136" y="0"/>
                  </a:lnTo>
                  <a:lnTo>
                    <a:pt x="2091" y="1"/>
                  </a:lnTo>
                  <a:lnTo>
                    <a:pt x="2055" y="13"/>
                  </a:lnTo>
                  <a:lnTo>
                    <a:pt x="2033" y="39"/>
                  </a:lnTo>
                  <a:lnTo>
                    <a:pt x="2032" y="50"/>
                  </a:lnTo>
                  <a:lnTo>
                    <a:pt x="2039" y="66"/>
                  </a:lnTo>
                  <a:lnTo>
                    <a:pt x="2054" y="84"/>
                  </a:lnTo>
                  <a:lnTo>
                    <a:pt x="2074" y="107"/>
                  </a:lnTo>
                  <a:lnTo>
                    <a:pt x="2085" y="119"/>
                  </a:lnTo>
                  <a:lnTo>
                    <a:pt x="2098" y="131"/>
                  </a:lnTo>
                  <a:lnTo>
                    <a:pt x="2112" y="145"/>
                  </a:lnTo>
                  <a:lnTo>
                    <a:pt x="2127" y="158"/>
                  </a:lnTo>
                  <a:lnTo>
                    <a:pt x="2143" y="172"/>
                  </a:lnTo>
                  <a:lnTo>
                    <a:pt x="2160" y="187"/>
                  </a:lnTo>
                  <a:lnTo>
                    <a:pt x="2175" y="201"/>
                  </a:lnTo>
                  <a:lnTo>
                    <a:pt x="2193" y="216"/>
                  </a:lnTo>
                  <a:lnTo>
                    <a:pt x="2211" y="230"/>
                  </a:lnTo>
                  <a:lnTo>
                    <a:pt x="2229" y="245"/>
                  </a:lnTo>
                  <a:lnTo>
                    <a:pt x="2247" y="259"/>
                  </a:lnTo>
                  <a:lnTo>
                    <a:pt x="2264" y="274"/>
                  </a:lnTo>
                  <a:lnTo>
                    <a:pt x="2280" y="287"/>
                  </a:lnTo>
                  <a:lnTo>
                    <a:pt x="2298" y="302"/>
                  </a:lnTo>
                  <a:lnTo>
                    <a:pt x="2314" y="315"/>
                  </a:lnTo>
                  <a:lnTo>
                    <a:pt x="2330" y="328"/>
                  </a:lnTo>
                  <a:lnTo>
                    <a:pt x="2346" y="341"/>
                  </a:lnTo>
                  <a:lnTo>
                    <a:pt x="2359" y="352"/>
                  </a:lnTo>
                  <a:lnTo>
                    <a:pt x="2374" y="363"/>
                  </a:lnTo>
                  <a:lnTo>
                    <a:pt x="2385" y="374"/>
                  </a:lnTo>
                  <a:lnTo>
                    <a:pt x="2406" y="393"/>
                  </a:lnTo>
                  <a:lnTo>
                    <a:pt x="2421" y="408"/>
                  </a:lnTo>
                  <a:lnTo>
                    <a:pt x="2404" y="397"/>
                  </a:lnTo>
                  <a:lnTo>
                    <a:pt x="2390" y="391"/>
                  </a:lnTo>
                  <a:lnTo>
                    <a:pt x="2374" y="382"/>
                  </a:lnTo>
                  <a:lnTo>
                    <a:pt x="2355" y="372"/>
                  </a:lnTo>
                  <a:lnTo>
                    <a:pt x="2332" y="361"/>
                  </a:lnTo>
                  <a:lnTo>
                    <a:pt x="2321" y="355"/>
                  </a:lnTo>
                  <a:lnTo>
                    <a:pt x="2309" y="350"/>
                  </a:lnTo>
                  <a:lnTo>
                    <a:pt x="2296" y="343"/>
                  </a:lnTo>
                  <a:lnTo>
                    <a:pt x="2283" y="336"/>
                  </a:lnTo>
                  <a:lnTo>
                    <a:pt x="2270" y="330"/>
                  </a:lnTo>
                  <a:lnTo>
                    <a:pt x="2255" y="323"/>
                  </a:lnTo>
                  <a:lnTo>
                    <a:pt x="2240" y="315"/>
                  </a:lnTo>
                  <a:lnTo>
                    <a:pt x="2227" y="308"/>
                  </a:lnTo>
                  <a:lnTo>
                    <a:pt x="2211" y="302"/>
                  </a:lnTo>
                  <a:lnTo>
                    <a:pt x="2195" y="294"/>
                  </a:lnTo>
                  <a:lnTo>
                    <a:pt x="2180" y="286"/>
                  </a:lnTo>
                  <a:lnTo>
                    <a:pt x="2164" y="279"/>
                  </a:lnTo>
                  <a:lnTo>
                    <a:pt x="2147" y="272"/>
                  </a:lnTo>
                  <a:lnTo>
                    <a:pt x="2131" y="264"/>
                  </a:lnTo>
                  <a:lnTo>
                    <a:pt x="2114" y="257"/>
                  </a:lnTo>
                  <a:lnTo>
                    <a:pt x="2098" y="249"/>
                  </a:lnTo>
                  <a:lnTo>
                    <a:pt x="2082" y="243"/>
                  </a:lnTo>
                  <a:lnTo>
                    <a:pt x="2064" y="235"/>
                  </a:lnTo>
                  <a:lnTo>
                    <a:pt x="2047" y="228"/>
                  </a:lnTo>
                  <a:lnTo>
                    <a:pt x="2029" y="220"/>
                  </a:lnTo>
                  <a:lnTo>
                    <a:pt x="2014" y="214"/>
                  </a:lnTo>
                  <a:lnTo>
                    <a:pt x="1997" y="207"/>
                  </a:lnTo>
                  <a:lnTo>
                    <a:pt x="1979" y="200"/>
                  </a:lnTo>
                  <a:lnTo>
                    <a:pt x="1963" y="195"/>
                  </a:lnTo>
                  <a:lnTo>
                    <a:pt x="1947" y="188"/>
                  </a:lnTo>
                  <a:lnTo>
                    <a:pt x="1930" y="183"/>
                  </a:lnTo>
                  <a:lnTo>
                    <a:pt x="1914" y="177"/>
                  </a:lnTo>
                  <a:lnTo>
                    <a:pt x="1897" y="171"/>
                  </a:lnTo>
                  <a:lnTo>
                    <a:pt x="1881" y="166"/>
                  </a:lnTo>
                  <a:lnTo>
                    <a:pt x="1866" y="161"/>
                  </a:lnTo>
                  <a:lnTo>
                    <a:pt x="1850" y="157"/>
                  </a:lnTo>
                  <a:lnTo>
                    <a:pt x="1835" y="152"/>
                  </a:lnTo>
                  <a:lnTo>
                    <a:pt x="1821" y="149"/>
                  </a:lnTo>
                  <a:lnTo>
                    <a:pt x="1807" y="146"/>
                  </a:lnTo>
                  <a:lnTo>
                    <a:pt x="1779" y="140"/>
                  </a:lnTo>
                  <a:lnTo>
                    <a:pt x="1752" y="137"/>
                  </a:lnTo>
                  <a:lnTo>
                    <a:pt x="1729" y="136"/>
                  </a:lnTo>
                  <a:lnTo>
                    <a:pt x="1689" y="139"/>
                  </a:lnTo>
                  <a:lnTo>
                    <a:pt x="1659" y="151"/>
                  </a:lnTo>
                  <a:lnTo>
                    <a:pt x="1642" y="176"/>
                  </a:lnTo>
                  <a:lnTo>
                    <a:pt x="1640" y="188"/>
                  </a:lnTo>
                  <a:lnTo>
                    <a:pt x="1642" y="201"/>
                  </a:lnTo>
                  <a:lnTo>
                    <a:pt x="1646" y="214"/>
                  </a:lnTo>
                  <a:lnTo>
                    <a:pt x="1656" y="227"/>
                  </a:lnTo>
                  <a:lnTo>
                    <a:pt x="1667" y="240"/>
                  </a:lnTo>
                  <a:lnTo>
                    <a:pt x="1683" y="254"/>
                  </a:lnTo>
                  <a:lnTo>
                    <a:pt x="1700" y="267"/>
                  </a:lnTo>
                  <a:lnTo>
                    <a:pt x="1719" y="281"/>
                  </a:lnTo>
                  <a:lnTo>
                    <a:pt x="1739" y="294"/>
                  </a:lnTo>
                  <a:lnTo>
                    <a:pt x="1760" y="307"/>
                  </a:lnTo>
                  <a:lnTo>
                    <a:pt x="1770" y="313"/>
                  </a:lnTo>
                  <a:lnTo>
                    <a:pt x="1781" y="320"/>
                  </a:lnTo>
                  <a:lnTo>
                    <a:pt x="1791" y="326"/>
                  </a:lnTo>
                  <a:lnTo>
                    <a:pt x="1803" y="332"/>
                  </a:lnTo>
                  <a:lnTo>
                    <a:pt x="1813" y="338"/>
                  </a:lnTo>
                  <a:lnTo>
                    <a:pt x="1824" y="344"/>
                  </a:lnTo>
                  <a:lnTo>
                    <a:pt x="1835" y="350"/>
                  </a:lnTo>
                  <a:lnTo>
                    <a:pt x="1846" y="356"/>
                  </a:lnTo>
                  <a:lnTo>
                    <a:pt x="1856" y="362"/>
                  </a:lnTo>
                  <a:lnTo>
                    <a:pt x="1866" y="367"/>
                  </a:lnTo>
                  <a:lnTo>
                    <a:pt x="1885" y="377"/>
                  </a:lnTo>
                  <a:lnTo>
                    <a:pt x="1866" y="370"/>
                  </a:lnTo>
                  <a:lnTo>
                    <a:pt x="1850" y="363"/>
                  </a:lnTo>
                  <a:lnTo>
                    <a:pt x="1831" y="355"/>
                  </a:lnTo>
                  <a:lnTo>
                    <a:pt x="1810" y="346"/>
                  </a:lnTo>
                  <a:lnTo>
                    <a:pt x="1787" y="336"/>
                  </a:lnTo>
                  <a:lnTo>
                    <a:pt x="1760" y="325"/>
                  </a:lnTo>
                  <a:lnTo>
                    <a:pt x="1745" y="320"/>
                  </a:lnTo>
                  <a:lnTo>
                    <a:pt x="1731" y="313"/>
                  </a:lnTo>
                  <a:lnTo>
                    <a:pt x="1716" y="307"/>
                  </a:lnTo>
                  <a:lnTo>
                    <a:pt x="1701" y="301"/>
                  </a:lnTo>
                  <a:lnTo>
                    <a:pt x="1684" y="295"/>
                  </a:lnTo>
                  <a:lnTo>
                    <a:pt x="1669" y="288"/>
                  </a:lnTo>
                  <a:lnTo>
                    <a:pt x="1652" y="282"/>
                  </a:lnTo>
                  <a:lnTo>
                    <a:pt x="1635" y="275"/>
                  </a:lnTo>
                  <a:lnTo>
                    <a:pt x="1617" y="268"/>
                  </a:lnTo>
                  <a:lnTo>
                    <a:pt x="1600" y="262"/>
                  </a:lnTo>
                  <a:lnTo>
                    <a:pt x="1583" y="255"/>
                  </a:lnTo>
                  <a:lnTo>
                    <a:pt x="1564" y="248"/>
                  </a:lnTo>
                  <a:lnTo>
                    <a:pt x="1547" y="242"/>
                  </a:lnTo>
                  <a:lnTo>
                    <a:pt x="1529" y="236"/>
                  </a:lnTo>
                  <a:lnTo>
                    <a:pt x="1510" y="229"/>
                  </a:lnTo>
                  <a:lnTo>
                    <a:pt x="1493" y="223"/>
                  </a:lnTo>
                  <a:lnTo>
                    <a:pt x="1474" y="216"/>
                  </a:lnTo>
                  <a:lnTo>
                    <a:pt x="1455" y="210"/>
                  </a:lnTo>
                  <a:lnTo>
                    <a:pt x="1437" y="205"/>
                  </a:lnTo>
                  <a:lnTo>
                    <a:pt x="1420" y="198"/>
                  </a:lnTo>
                  <a:lnTo>
                    <a:pt x="1401" y="193"/>
                  </a:lnTo>
                  <a:lnTo>
                    <a:pt x="1383" y="187"/>
                  </a:lnTo>
                  <a:lnTo>
                    <a:pt x="1366" y="181"/>
                  </a:lnTo>
                  <a:lnTo>
                    <a:pt x="1348" y="177"/>
                  </a:lnTo>
                  <a:lnTo>
                    <a:pt x="1331" y="171"/>
                  </a:lnTo>
                  <a:lnTo>
                    <a:pt x="1313" y="167"/>
                  </a:lnTo>
                  <a:lnTo>
                    <a:pt x="1298" y="164"/>
                  </a:lnTo>
                  <a:lnTo>
                    <a:pt x="1281" y="159"/>
                  </a:lnTo>
                  <a:lnTo>
                    <a:pt x="1265" y="156"/>
                  </a:lnTo>
                  <a:lnTo>
                    <a:pt x="1250" y="152"/>
                  </a:lnTo>
                  <a:lnTo>
                    <a:pt x="1220" y="147"/>
                  </a:lnTo>
                  <a:lnTo>
                    <a:pt x="1193" y="144"/>
                  </a:lnTo>
                  <a:lnTo>
                    <a:pt x="1144" y="141"/>
                  </a:lnTo>
                  <a:lnTo>
                    <a:pt x="1108" y="147"/>
                  </a:lnTo>
                  <a:lnTo>
                    <a:pt x="1086" y="161"/>
                  </a:lnTo>
                  <a:lnTo>
                    <a:pt x="1078" y="187"/>
                  </a:lnTo>
                  <a:lnTo>
                    <a:pt x="1056" y="185"/>
                  </a:lnTo>
                  <a:lnTo>
                    <a:pt x="1062" y="197"/>
                  </a:lnTo>
                  <a:lnTo>
                    <a:pt x="1072" y="210"/>
                  </a:lnTo>
                  <a:lnTo>
                    <a:pt x="1085" y="223"/>
                  </a:lnTo>
                  <a:lnTo>
                    <a:pt x="1102" y="236"/>
                  </a:lnTo>
                  <a:lnTo>
                    <a:pt x="1118" y="248"/>
                  </a:lnTo>
                  <a:lnTo>
                    <a:pt x="1137" y="260"/>
                  </a:lnTo>
                  <a:lnTo>
                    <a:pt x="1156" y="272"/>
                  </a:lnTo>
                  <a:lnTo>
                    <a:pt x="1175" y="284"/>
                  </a:lnTo>
                  <a:lnTo>
                    <a:pt x="1163" y="281"/>
                  </a:lnTo>
                  <a:lnTo>
                    <a:pt x="1148" y="275"/>
                  </a:lnTo>
                  <a:lnTo>
                    <a:pt x="1128" y="268"/>
                  </a:lnTo>
                  <a:lnTo>
                    <a:pt x="1105" y="260"/>
                  </a:lnTo>
                  <a:lnTo>
                    <a:pt x="1077" y="252"/>
                  </a:lnTo>
                  <a:lnTo>
                    <a:pt x="1048" y="240"/>
                  </a:lnTo>
                  <a:lnTo>
                    <a:pt x="1032" y="235"/>
                  </a:lnTo>
                  <a:lnTo>
                    <a:pt x="1015" y="229"/>
                  </a:lnTo>
                  <a:lnTo>
                    <a:pt x="996" y="224"/>
                  </a:lnTo>
                  <a:lnTo>
                    <a:pt x="979" y="217"/>
                  </a:lnTo>
                  <a:lnTo>
                    <a:pt x="960" y="210"/>
                  </a:lnTo>
                  <a:lnTo>
                    <a:pt x="941" y="204"/>
                  </a:lnTo>
                  <a:lnTo>
                    <a:pt x="921" y="197"/>
                  </a:lnTo>
                  <a:lnTo>
                    <a:pt x="900" y="190"/>
                  </a:lnTo>
                  <a:lnTo>
                    <a:pt x="880" y="184"/>
                  </a:lnTo>
                  <a:lnTo>
                    <a:pt x="859" y="177"/>
                  </a:lnTo>
                  <a:lnTo>
                    <a:pt x="838" y="169"/>
                  </a:lnTo>
                  <a:lnTo>
                    <a:pt x="816" y="162"/>
                  </a:lnTo>
                  <a:lnTo>
                    <a:pt x="794" y="155"/>
                  </a:lnTo>
                  <a:lnTo>
                    <a:pt x="782" y="151"/>
                  </a:lnTo>
                  <a:lnTo>
                    <a:pt x="772" y="148"/>
                  </a:lnTo>
                  <a:lnTo>
                    <a:pt x="760" y="145"/>
                  </a:lnTo>
                  <a:lnTo>
                    <a:pt x="750" y="141"/>
                  </a:lnTo>
                  <a:lnTo>
                    <a:pt x="739" y="137"/>
                  </a:lnTo>
                  <a:lnTo>
                    <a:pt x="728" y="133"/>
                  </a:lnTo>
                  <a:lnTo>
                    <a:pt x="715" y="130"/>
                  </a:lnTo>
                  <a:lnTo>
                    <a:pt x="705" y="127"/>
                  </a:lnTo>
                  <a:lnTo>
                    <a:pt x="693" y="123"/>
                  </a:lnTo>
                  <a:lnTo>
                    <a:pt x="683" y="120"/>
                  </a:lnTo>
                  <a:lnTo>
                    <a:pt x="671" y="117"/>
                  </a:lnTo>
                  <a:lnTo>
                    <a:pt x="658" y="112"/>
                  </a:lnTo>
                  <a:lnTo>
                    <a:pt x="648" y="109"/>
                  </a:lnTo>
                  <a:lnTo>
                    <a:pt x="636" y="106"/>
                  </a:lnTo>
                  <a:lnTo>
                    <a:pt x="614" y="100"/>
                  </a:lnTo>
                  <a:lnTo>
                    <a:pt x="592" y="93"/>
                  </a:lnTo>
                  <a:lnTo>
                    <a:pt x="569" y="87"/>
                  </a:lnTo>
                  <a:lnTo>
                    <a:pt x="548" y="80"/>
                  </a:lnTo>
                  <a:lnTo>
                    <a:pt x="526" y="74"/>
                  </a:lnTo>
                  <a:lnTo>
                    <a:pt x="505" y="69"/>
                  </a:lnTo>
                  <a:lnTo>
                    <a:pt x="484" y="63"/>
                  </a:lnTo>
                  <a:lnTo>
                    <a:pt x="462" y="58"/>
                  </a:lnTo>
                  <a:lnTo>
                    <a:pt x="442" y="53"/>
                  </a:lnTo>
                  <a:lnTo>
                    <a:pt x="422" y="49"/>
                  </a:lnTo>
                  <a:lnTo>
                    <a:pt x="402" y="44"/>
                  </a:lnTo>
                  <a:lnTo>
                    <a:pt x="383" y="40"/>
                  </a:lnTo>
                  <a:lnTo>
                    <a:pt x="364" y="37"/>
                  </a:lnTo>
                  <a:lnTo>
                    <a:pt x="348" y="33"/>
                  </a:lnTo>
                  <a:lnTo>
                    <a:pt x="313" y="28"/>
                  </a:lnTo>
                  <a:lnTo>
                    <a:pt x="283" y="24"/>
                  </a:lnTo>
                  <a:lnTo>
                    <a:pt x="254" y="23"/>
                  </a:lnTo>
                  <a:lnTo>
                    <a:pt x="210" y="25"/>
                  </a:lnTo>
                  <a:lnTo>
                    <a:pt x="182" y="38"/>
                  </a:lnTo>
                  <a:lnTo>
                    <a:pt x="173" y="60"/>
                  </a:lnTo>
                  <a:lnTo>
                    <a:pt x="161" y="61"/>
                  </a:lnTo>
                  <a:lnTo>
                    <a:pt x="170" y="74"/>
                  </a:lnTo>
                  <a:lnTo>
                    <a:pt x="181" y="87"/>
                  </a:lnTo>
                  <a:lnTo>
                    <a:pt x="193" y="98"/>
                  </a:lnTo>
                  <a:lnTo>
                    <a:pt x="206" y="110"/>
                  </a:lnTo>
                  <a:lnTo>
                    <a:pt x="221" y="122"/>
                  </a:lnTo>
                  <a:lnTo>
                    <a:pt x="235" y="135"/>
                  </a:lnTo>
                  <a:lnTo>
                    <a:pt x="251" y="146"/>
                  </a:lnTo>
                  <a:lnTo>
                    <a:pt x="268" y="158"/>
                  </a:lnTo>
                  <a:lnTo>
                    <a:pt x="284" y="169"/>
                  </a:lnTo>
                  <a:lnTo>
                    <a:pt x="301" y="181"/>
                  </a:lnTo>
                  <a:lnTo>
                    <a:pt x="318" y="193"/>
                  </a:lnTo>
                  <a:lnTo>
                    <a:pt x="334" y="205"/>
                  </a:lnTo>
                  <a:lnTo>
                    <a:pt x="352" y="216"/>
                  </a:lnTo>
                  <a:lnTo>
                    <a:pt x="369" y="228"/>
                  </a:lnTo>
                  <a:lnTo>
                    <a:pt x="383" y="239"/>
                  </a:lnTo>
                  <a:lnTo>
                    <a:pt x="399" y="252"/>
                  </a:lnTo>
                  <a:lnTo>
                    <a:pt x="378" y="247"/>
                  </a:lnTo>
                  <a:lnTo>
                    <a:pt x="357" y="244"/>
                  </a:lnTo>
                  <a:lnTo>
                    <a:pt x="311" y="238"/>
                  </a:lnTo>
                  <a:lnTo>
                    <a:pt x="265" y="234"/>
                  </a:lnTo>
                  <a:lnTo>
                    <a:pt x="217" y="229"/>
                  </a:lnTo>
                  <a:lnTo>
                    <a:pt x="171" y="225"/>
                  </a:lnTo>
                  <a:lnTo>
                    <a:pt x="125" y="220"/>
                  </a:lnTo>
                  <a:lnTo>
                    <a:pt x="81" y="215"/>
                  </a:lnTo>
                  <a:lnTo>
                    <a:pt x="36" y="207"/>
                  </a:lnTo>
                  <a:lnTo>
                    <a:pt x="0" y="226"/>
                  </a:lnTo>
                  <a:lnTo>
                    <a:pt x="23" y="230"/>
                  </a:lnTo>
                  <a:lnTo>
                    <a:pt x="43" y="236"/>
                  </a:lnTo>
                  <a:lnTo>
                    <a:pt x="60" y="242"/>
                  </a:lnTo>
                  <a:lnTo>
                    <a:pt x="78" y="247"/>
                  </a:lnTo>
                  <a:lnTo>
                    <a:pt x="95" y="254"/>
                  </a:lnTo>
                  <a:lnTo>
                    <a:pt x="109" y="259"/>
                  </a:lnTo>
                  <a:lnTo>
                    <a:pt x="125" y="266"/>
                  </a:lnTo>
                  <a:lnTo>
                    <a:pt x="140" y="273"/>
                  </a:lnTo>
                  <a:lnTo>
                    <a:pt x="154" y="279"/>
                  </a:lnTo>
                  <a:lnTo>
                    <a:pt x="167" y="287"/>
                  </a:lnTo>
                  <a:lnTo>
                    <a:pt x="182" y="294"/>
                  </a:lnTo>
                  <a:lnTo>
                    <a:pt x="195" y="301"/>
                  </a:lnTo>
                  <a:lnTo>
                    <a:pt x="211" y="306"/>
                  </a:lnTo>
                  <a:lnTo>
                    <a:pt x="228" y="313"/>
                  </a:lnTo>
                  <a:lnTo>
                    <a:pt x="244" y="320"/>
                  </a:lnTo>
                  <a:lnTo>
                    <a:pt x="262" y="325"/>
                  </a:lnTo>
                  <a:lnTo>
                    <a:pt x="277" y="328"/>
                  </a:lnTo>
                  <a:lnTo>
                    <a:pt x="291" y="333"/>
                  </a:lnTo>
                  <a:lnTo>
                    <a:pt x="307" y="337"/>
                  </a:lnTo>
                  <a:lnTo>
                    <a:pt x="320" y="341"/>
                  </a:lnTo>
                  <a:lnTo>
                    <a:pt x="334" y="344"/>
                  </a:lnTo>
                  <a:lnTo>
                    <a:pt x="349" y="347"/>
                  </a:lnTo>
                  <a:lnTo>
                    <a:pt x="377" y="353"/>
                  </a:lnTo>
                  <a:lnTo>
                    <a:pt x="403" y="358"/>
                  </a:lnTo>
                  <a:lnTo>
                    <a:pt x="430" y="363"/>
                  </a:lnTo>
                  <a:lnTo>
                    <a:pt x="456" y="366"/>
                  </a:lnTo>
                  <a:lnTo>
                    <a:pt x="480" y="369"/>
                  </a:lnTo>
                  <a:lnTo>
                    <a:pt x="526" y="373"/>
                  </a:lnTo>
                  <a:lnTo>
                    <a:pt x="569" y="373"/>
                  </a:lnTo>
                  <a:lnTo>
                    <a:pt x="641" y="366"/>
                  </a:lnTo>
                  <a:lnTo>
                    <a:pt x="689" y="348"/>
                  </a:lnTo>
                  <a:lnTo>
                    <a:pt x="710" y="322"/>
                  </a:lnTo>
                  <a:lnTo>
                    <a:pt x="709" y="305"/>
                  </a:lnTo>
                  <a:lnTo>
                    <a:pt x="700" y="286"/>
                  </a:lnTo>
                  <a:lnTo>
                    <a:pt x="692" y="275"/>
                  </a:lnTo>
                  <a:lnTo>
                    <a:pt x="683" y="265"/>
                  </a:lnTo>
                  <a:lnTo>
                    <a:pt x="671" y="253"/>
                  </a:lnTo>
                  <a:lnTo>
                    <a:pt x="655" y="242"/>
                  </a:lnTo>
                  <a:lnTo>
                    <a:pt x="686" y="252"/>
                  </a:lnTo>
                  <a:lnTo>
                    <a:pt x="703" y="257"/>
                  </a:lnTo>
                  <a:lnTo>
                    <a:pt x="721" y="263"/>
                  </a:lnTo>
                  <a:lnTo>
                    <a:pt x="740" y="269"/>
                  </a:lnTo>
                  <a:lnTo>
                    <a:pt x="761" y="275"/>
                  </a:lnTo>
                  <a:lnTo>
                    <a:pt x="772" y="278"/>
                  </a:lnTo>
                  <a:lnTo>
                    <a:pt x="782" y="283"/>
                  </a:lnTo>
                  <a:lnTo>
                    <a:pt x="794" y="286"/>
                  </a:lnTo>
                  <a:lnTo>
                    <a:pt x="804" y="289"/>
                  </a:lnTo>
                  <a:lnTo>
                    <a:pt x="817" y="293"/>
                  </a:lnTo>
                  <a:lnTo>
                    <a:pt x="829" y="296"/>
                  </a:lnTo>
                  <a:lnTo>
                    <a:pt x="840" y="301"/>
                  </a:lnTo>
                  <a:lnTo>
                    <a:pt x="853" y="304"/>
                  </a:lnTo>
                  <a:lnTo>
                    <a:pt x="865" y="307"/>
                  </a:lnTo>
                  <a:lnTo>
                    <a:pt x="878" y="311"/>
                  </a:lnTo>
                  <a:lnTo>
                    <a:pt x="889" y="315"/>
                  </a:lnTo>
                  <a:lnTo>
                    <a:pt x="902" y="318"/>
                  </a:lnTo>
                  <a:lnTo>
                    <a:pt x="916" y="322"/>
                  </a:lnTo>
                  <a:lnTo>
                    <a:pt x="928" y="326"/>
                  </a:lnTo>
                  <a:lnTo>
                    <a:pt x="941" y="330"/>
                  </a:lnTo>
                  <a:lnTo>
                    <a:pt x="955" y="333"/>
                  </a:lnTo>
                  <a:lnTo>
                    <a:pt x="968" y="337"/>
                  </a:lnTo>
                  <a:lnTo>
                    <a:pt x="981" y="341"/>
                  </a:lnTo>
                  <a:lnTo>
                    <a:pt x="995" y="344"/>
                  </a:lnTo>
                  <a:lnTo>
                    <a:pt x="1008" y="348"/>
                  </a:lnTo>
                  <a:lnTo>
                    <a:pt x="1023" y="352"/>
                  </a:lnTo>
                  <a:lnTo>
                    <a:pt x="1035" y="355"/>
                  </a:lnTo>
                  <a:lnTo>
                    <a:pt x="1049" y="358"/>
                  </a:lnTo>
                  <a:lnTo>
                    <a:pt x="1063" y="362"/>
                  </a:lnTo>
                  <a:lnTo>
                    <a:pt x="1076" y="365"/>
                  </a:lnTo>
                  <a:lnTo>
                    <a:pt x="1089" y="369"/>
                  </a:lnTo>
                  <a:lnTo>
                    <a:pt x="1103" y="372"/>
                  </a:lnTo>
                  <a:lnTo>
                    <a:pt x="1116" y="375"/>
                  </a:lnTo>
                  <a:lnTo>
                    <a:pt x="1143" y="382"/>
                  </a:lnTo>
                  <a:lnTo>
                    <a:pt x="1171" y="387"/>
                  </a:lnTo>
                  <a:lnTo>
                    <a:pt x="1196" y="393"/>
                  </a:lnTo>
                  <a:lnTo>
                    <a:pt x="1222" y="399"/>
                  </a:lnTo>
                  <a:lnTo>
                    <a:pt x="1248" y="404"/>
                  </a:lnTo>
                  <a:lnTo>
                    <a:pt x="1273" y="409"/>
                  </a:lnTo>
                  <a:lnTo>
                    <a:pt x="1298" y="413"/>
                  </a:lnTo>
                  <a:lnTo>
                    <a:pt x="1321" y="415"/>
                  </a:lnTo>
                  <a:lnTo>
                    <a:pt x="1366" y="421"/>
                  </a:lnTo>
                  <a:lnTo>
                    <a:pt x="1406" y="423"/>
                  </a:lnTo>
                  <a:lnTo>
                    <a:pt x="1479" y="422"/>
                  </a:lnTo>
                  <a:lnTo>
                    <a:pt x="1534" y="413"/>
                  </a:lnTo>
                  <a:lnTo>
                    <a:pt x="1558" y="397"/>
                  </a:lnTo>
                  <a:lnTo>
                    <a:pt x="1559" y="392"/>
                  </a:lnTo>
                  <a:lnTo>
                    <a:pt x="1558" y="386"/>
                  </a:lnTo>
                  <a:lnTo>
                    <a:pt x="1548" y="373"/>
                  </a:lnTo>
                  <a:lnTo>
                    <a:pt x="1575" y="384"/>
                  </a:lnTo>
                  <a:lnTo>
                    <a:pt x="1591" y="391"/>
                  </a:lnTo>
                  <a:lnTo>
                    <a:pt x="1608" y="400"/>
                  </a:lnTo>
                  <a:lnTo>
                    <a:pt x="1630" y="409"/>
                  </a:lnTo>
                  <a:lnTo>
                    <a:pt x="1650" y="418"/>
                  </a:lnTo>
                  <a:lnTo>
                    <a:pt x="1674" y="429"/>
                  </a:lnTo>
                  <a:lnTo>
                    <a:pt x="1699" y="439"/>
                  </a:lnTo>
                  <a:lnTo>
                    <a:pt x="1724" y="450"/>
                  </a:lnTo>
                  <a:lnTo>
                    <a:pt x="1750" y="461"/>
                  </a:lnTo>
                  <a:lnTo>
                    <a:pt x="1779" y="472"/>
                  </a:lnTo>
                  <a:lnTo>
                    <a:pt x="1807" y="482"/>
                  </a:lnTo>
                  <a:lnTo>
                    <a:pt x="1835" y="493"/>
                  </a:lnTo>
                  <a:lnTo>
                    <a:pt x="1863" y="503"/>
                  </a:lnTo>
                  <a:lnTo>
                    <a:pt x="1892" y="513"/>
                  </a:lnTo>
                  <a:lnTo>
                    <a:pt x="1907" y="518"/>
                  </a:lnTo>
                  <a:lnTo>
                    <a:pt x="1920" y="522"/>
                  </a:lnTo>
                  <a:lnTo>
                    <a:pt x="1936" y="527"/>
                  </a:lnTo>
                  <a:lnTo>
                    <a:pt x="1950" y="531"/>
                  </a:lnTo>
                  <a:lnTo>
                    <a:pt x="1964" y="534"/>
                  </a:lnTo>
                  <a:lnTo>
                    <a:pt x="1978" y="539"/>
                  </a:lnTo>
                  <a:lnTo>
                    <a:pt x="1993" y="542"/>
                  </a:lnTo>
                  <a:lnTo>
                    <a:pt x="2005" y="545"/>
                  </a:lnTo>
                  <a:lnTo>
                    <a:pt x="2033" y="550"/>
                  </a:lnTo>
                  <a:lnTo>
                    <a:pt x="2058" y="555"/>
                  </a:lnTo>
                  <a:lnTo>
                    <a:pt x="2084" y="558"/>
                  </a:lnTo>
                  <a:lnTo>
                    <a:pt x="2130" y="559"/>
                  </a:lnTo>
                  <a:lnTo>
                    <a:pt x="2170" y="552"/>
                  </a:lnTo>
                  <a:lnTo>
                    <a:pt x="2202" y="539"/>
                  </a:lnTo>
                  <a:lnTo>
                    <a:pt x="2225" y="516"/>
                  </a:lnTo>
                  <a:lnTo>
                    <a:pt x="2237" y="482"/>
                  </a:lnTo>
                  <a:lnTo>
                    <a:pt x="2257" y="493"/>
                  </a:lnTo>
                  <a:lnTo>
                    <a:pt x="2277" y="504"/>
                  </a:lnTo>
                  <a:lnTo>
                    <a:pt x="2296" y="516"/>
                  </a:lnTo>
                  <a:lnTo>
                    <a:pt x="2306" y="521"/>
                  </a:lnTo>
                  <a:lnTo>
                    <a:pt x="2314" y="527"/>
                  </a:lnTo>
                  <a:lnTo>
                    <a:pt x="2325" y="532"/>
                  </a:lnTo>
                  <a:lnTo>
                    <a:pt x="2335" y="538"/>
                  </a:lnTo>
                  <a:lnTo>
                    <a:pt x="2343" y="543"/>
                  </a:lnTo>
                  <a:lnTo>
                    <a:pt x="2353" y="550"/>
                  </a:lnTo>
                  <a:lnTo>
                    <a:pt x="2362" y="556"/>
                  </a:lnTo>
                  <a:lnTo>
                    <a:pt x="2374" y="561"/>
                  </a:lnTo>
                  <a:lnTo>
                    <a:pt x="2382" y="567"/>
                  </a:lnTo>
                  <a:lnTo>
                    <a:pt x="2392" y="572"/>
                  </a:lnTo>
                  <a:lnTo>
                    <a:pt x="2402" y="579"/>
                  </a:lnTo>
                  <a:lnTo>
                    <a:pt x="2412" y="585"/>
                  </a:lnTo>
                  <a:lnTo>
                    <a:pt x="2423" y="590"/>
                  </a:lnTo>
                  <a:lnTo>
                    <a:pt x="2434" y="596"/>
                  </a:lnTo>
                  <a:lnTo>
                    <a:pt x="2444" y="601"/>
                  </a:lnTo>
                  <a:lnTo>
                    <a:pt x="2455" y="607"/>
                  </a:lnTo>
                  <a:lnTo>
                    <a:pt x="2465" y="612"/>
                  </a:lnTo>
                  <a:lnTo>
                    <a:pt x="2476" y="618"/>
                  </a:lnTo>
                  <a:lnTo>
                    <a:pt x="2498" y="628"/>
                  </a:lnTo>
                  <a:lnTo>
                    <a:pt x="2522" y="638"/>
                  </a:lnTo>
                  <a:lnTo>
                    <a:pt x="2545" y="648"/>
                  </a:lnTo>
                  <a:lnTo>
                    <a:pt x="2570" y="658"/>
                  </a:lnTo>
                  <a:lnTo>
                    <a:pt x="2588" y="665"/>
                  </a:lnTo>
                  <a:lnTo>
                    <a:pt x="2606" y="670"/>
                  </a:lnTo>
                  <a:lnTo>
                    <a:pt x="2624" y="676"/>
                  </a:lnTo>
                  <a:lnTo>
                    <a:pt x="2639" y="682"/>
                  </a:lnTo>
                  <a:lnTo>
                    <a:pt x="2654" y="685"/>
                  </a:lnTo>
                  <a:lnTo>
                    <a:pt x="2669" y="688"/>
                  </a:lnTo>
                  <a:lnTo>
                    <a:pt x="2695" y="693"/>
                  </a:lnTo>
                  <a:lnTo>
                    <a:pt x="2739" y="695"/>
                  </a:lnTo>
                  <a:lnTo>
                    <a:pt x="2771" y="689"/>
                  </a:lnTo>
                  <a:lnTo>
                    <a:pt x="2793" y="676"/>
                  </a:lnTo>
                  <a:lnTo>
                    <a:pt x="2806" y="657"/>
                  </a:lnTo>
                  <a:lnTo>
                    <a:pt x="2811" y="606"/>
                  </a:lnTo>
                  <a:lnTo>
                    <a:pt x="2804" y="577"/>
                  </a:lnTo>
                  <a:lnTo>
                    <a:pt x="2796" y="547"/>
                  </a:lnTo>
                  <a:lnTo>
                    <a:pt x="2782" y="517"/>
                  </a:lnTo>
                  <a:lnTo>
                    <a:pt x="2768" y="489"/>
                  </a:lnTo>
                  <a:lnTo>
                    <a:pt x="2754" y="464"/>
                  </a:lnTo>
                  <a:lnTo>
                    <a:pt x="2741" y="442"/>
                  </a:lnTo>
                  <a:lnTo>
                    <a:pt x="2730" y="426"/>
                  </a:lnTo>
                  <a:lnTo>
                    <a:pt x="2722" y="418"/>
                  </a:lnTo>
                  <a:lnTo>
                    <a:pt x="2735" y="422"/>
                  </a:lnTo>
                  <a:lnTo>
                    <a:pt x="2748" y="425"/>
                  </a:lnTo>
                  <a:lnTo>
                    <a:pt x="2759" y="429"/>
                  </a:lnTo>
                  <a:lnTo>
                    <a:pt x="2772" y="432"/>
                  </a:lnTo>
                  <a:lnTo>
                    <a:pt x="2783" y="435"/>
                  </a:lnTo>
                  <a:lnTo>
                    <a:pt x="2796" y="439"/>
                  </a:lnTo>
                  <a:lnTo>
                    <a:pt x="2818" y="445"/>
                  </a:lnTo>
                  <a:lnTo>
                    <a:pt x="2840" y="451"/>
                  </a:lnTo>
                  <a:lnTo>
                    <a:pt x="2861" y="457"/>
                  </a:lnTo>
                  <a:lnTo>
                    <a:pt x="2882" y="462"/>
                  </a:lnTo>
                  <a:lnTo>
                    <a:pt x="2904" y="467"/>
                  </a:lnTo>
                  <a:lnTo>
                    <a:pt x="2923" y="471"/>
                  </a:lnTo>
                  <a:lnTo>
                    <a:pt x="2941" y="475"/>
                  </a:lnTo>
                  <a:lnTo>
                    <a:pt x="2960" y="479"/>
                  </a:lnTo>
                  <a:lnTo>
                    <a:pt x="2977" y="482"/>
                  </a:lnTo>
                  <a:lnTo>
                    <a:pt x="3012" y="488"/>
                  </a:lnTo>
                  <a:lnTo>
                    <a:pt x="3044" y="492"/>
                  </a:lnTo>
                  <a:lnTo>
                    <a:pt x="3098" y="497"/>
                  </a:lnTo>
                  <a:lnTo>
                    <a:pt x="3144" y="497"/>
                  </a:lnTo>
                  <a:lnTo>
                    <a:pt x="3181" y="491"/>
                  </a:lnTo>
                  <a:lnTo>
                    <a:pt x="3207" y="482"/>
                  </a:lnTo>
                  <a:lnTo>
                    <a:pt x="3224" y="470"/>
                  </a:lnTo>
                  <a:lnTo>
                    <a:pt x="3232" y="453"/>
                  </a:lnTo>
                  <a:lnTo>
                    <a:pt x="3231" y="434"/>
                  </a:lnTo>
                  <a:lnTo>
                    <a:pt x="3220" y="413"/>
                  </a:lnTo>
                  <a:lnTo>
                    <a:pt x="3210" y="401"/>
                  </a:lnTo>
                  <a:lnTo>
                    <a:pt x="3200" y="389"/>
                  </a:lnTo>
                  <a:lnTo>
                    <a:pt x="3185" y="375"/>
                  </a:lnTo>
                  <a:lnTo>
                    <a:pt x="3171" y="362"/>
                  </a:lnTo>
                  <a:lnTo>
                    <a:pt x="3153" y="348"/>
                  </a:lnTo>
                  <a:lnTo>
                    <a:pt x="3133" y="335"/>
                  </a:lnTo>
                  <a:lnTo>
                    <a:pt x="3111" y="321"/>
                  </a:lnTo>
                  <a:lnTo>
                    <a:pt x="3098" y="314"/>
                  </a:lnTo>
                  <a:lnTo>
                    <a:pt x="3086" y="306"/>
                  </a:lnTo>
                  <a:lnTo>
                    <a:pt x="3107" y="313"/>
                  </a:lnTo>
                  <a:lnTo>
                    <a:pt x="3119" y="315"/>
                  </a:lnTo>
                  <a:lnTo>
                    <a:pt x="3131" y="320"/>
                  </a:lnTo>
                  <a:lnTo>
                    <a:pt x="3143" y="323"/>
                  </a:lnTo>
                  <a:lnTo>
                    <a:pt x="3158" y="326"/>
                  </a:lnTo>
                  <a:lnTo>
                    <a:pt x="3171" y="330"/>
                  </a:lnTo>
                  <a:lnTo>
                    <a:pt x="3184" y="334"/>
                  </a:lnTo>
                  <a:lnTo>
                    <a:pt x="3199" y="337"/>
                  </a:lnTo>
                  <a:lnTo>
                    <a:pt x="3214" y="342"/>
                  </a:lnTo>
                  <a:lnTo>
                    <a:pt x="3228" y="345"/>
                  </a:lnTo>
                  <a:lnTo>
                    <a:pt x="3243" y="350"/>
                  </a:lnTo>
                  <a:lnTo>
                    <a:pt x="3258" y="354"/>
                  </a:lnTo>
                  <a:lnTo>
                    <a:pt x="3272" y="358"/>
                  </a:lnTo>
                  <a:lnTo>
                    <a:pt x="3288" y="363"/>
                  </a:lnTo>
                  <a:lnTo>
                    <a:pt x="3302" y="366"/>
                  </a:lnTo>
                  <a:lnTo>
                    <a:pt x="3318" y="371"/>
                  </a:lnTo>
                  <a:lnTo>
                    <a:pt x="3331" y="375"/>
                  </a:lnTo>
                  <a:lnTo>
                    <a:pt x="3346" y="380"/>
                  </a:lnTo>
                  <a:lnTo>
                    <a:pt x="3360" y="384"/>
                  </a:lnTo>
                  <a:lnTo>
                    <a:pt x="3374" y="389"/>
                  </a:lnTo>
                  <a:lnTo>
                    <a:pt x="3387" y="393"/>
                  </a:lnTo>
                  <a:lnTo>
                    <a:pt x="3413" y="401"/>
                  </a:lnTo>
                  <a:lnTo>
                    <a:pt x="3435" y="410"/>
                  </a:lnTo>
                  <a:lnTo>
                    <a:pt x="3455" y="418"/>
                  </a:lnTo>
                  <a:lnTo>
                    <a:pt x="3473" y="425"/>
                  </a:lnTo>
                  <a:lnTo>
                    <a:pt x="3487" y="432"/>
                  </a:lnTo>
                  <a:lnTo>
                    <a:pt x="3548" y="4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362" name="Rectangle 562">
              <a:extLst>
                <a:ext uri="{FF2B5EF4-FFF2-40B4-BE49-F238E27FC236}">
                  <a16:creationId xmlns:a16="http://schemas.microsoft.com/office/drawing/2014/main" id="{467DCD32-19E7-21CD-DC7E-6568F54C3DC6}"/>
                </a:ext>
              </a:extLst>
            </p:cNvPr>
            <p:cNvSpPr>
              <a:spLocks noChangeArrowheads="1"/>
            </p:cNvSpPr>
            <p:nvPr/>
          </p:nvSpPr>
          <p:spPr bwMode="auto">
            <a:xfrm rot="3600000">
              <a:off x="2553" y="931"/>
              <a:ext cx="172"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a:t>
              </a:r>
              <a:endParaRPr lang="es-PR" altLang="en-US"/>
            </a:p>
          </p:txBody>
        </p:sp>
      </p:gr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a:extLst>
              <a:ext uri="{FF2B5EF4-FFF2-40B4-BE49-F238E27FC236}">
                <a16:creationId xmlns:a16="http://schemas.microsoft.com/office/drawing/2014/main" id="{6CAA9ADC-4666-254A-2345-D3BD56679261}"/>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br>
              <a:rPr lang="es-PR" altLang="en-US" sz="2500" b="1">
                <a:latin typeface="Verdana" panose="020B0604030504040204" pitchFamily="34" charset="0"/>
              </a:rPr>
            </a:br>
            <a:r>
              <a:rPr lang="es-PR" altLang="en-US" sz="2500" b="1">
                <a:latin typeface="Verdana" panose="020B0604030504040204" pitchFamily="34" charset="0"/>
              </a:rPr>
              <a:t>* </a:t>
            </a:r>
            <a:r>
              <a:rPr lang="es-PR" altLang="en-US" sz="2500" b="1" i="1">
                <a:latin typeface="Verdana" panose="020B0604030504040204" pitchFamily="34" charset="0"/>
              </a:rPr>
              <a:t>Anatomía</a:t>
            </a:r>
            <a:r>
              <a:rPr lang="es-PR" altLang="en-US" sz="2500" b="1">
                <a:latin typeface="Verdana" panose="020B0604030504040204" pitchFamily="34" charset="0"/>
              </a:rPr>
              <a:t> *</a:t>
            </a:r>
            <a:endParaRPr lang="es-PR" altLang="en-US" sz="2500" b="1" i="1">
              <a:latin typeface="Verdana" panose="020B0604030504040204" pitchFamily="34" charset="0"/>
            </a:endParaRPr>
          </a:p>
        </p:txBody>
      </p:sp>
      <p:grpSp>
        <p:nvGrpSpPr>
          <p:cNvPr id="77832" name="Group 8">
            <a:extLst>
              <a:ext uri="{FF2B5EF4-FFF2-40B4-BE49-F238E27FC236}">
                <a16:creationId xmlns:a16="http://schemas.microsoft.com/office/drawing/2014/main" id="{10E66CF7-3F19-58DE-CA5D-C0B3F9CB2D89}"/>
              </a:ext>
            </a:extLst>
          </p:cNvPr>
          <p:cNvGrpSpPr>
            <a:grpSpLocks noChangeAspect="1"/>
          </p:cNvGrpSpPr>
          <p:nvPr/>
        </p:nvGrpSpPr>
        <p:grpSpPr bwMode="auto">
          <a:xfrm>
            <a:off x="457200" y="1757363"/>
            <a:ext cx="8534400" cy="4540250"/>
            <a:chOff x="288" y="1107"/>
            <a:chExt cx="5376" cy="2860"/>
          </a:xfrm>
        </p:grpSpPr>
        <p:sp>
          <p:nvSpPr>
            <p:cNvPr id="77831" name="AutoShape 7">
              <a:extLst>
                <a:ext uri="{FF2B5EF4-FFF2-40B4-BE49-F238E27FC236}">
                  <a16:creationId xmlns:a16="http://schemas.microsoft.com/office/drawing/2014/main" id="{B3A301B0-D794-3A8F-A94D-6E23AFFDC629}"/>
                </a:ext>
              </a:extLst>
            </p:cNvPr>
            <p:cNvSpPr>
              <a:spLocks noChangeAspect="1" noChangeArrowheads="1" noTextEdit="1"/>
            </p:cNvSpPr>
            <p:nvPr/>
          </p:nvSpPr>
          <p:spPr bwMode="auto">
            <a:xfrm>
              <a:off x="288" y="1107"/>
              <a:ext cx="5376" cy="2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78033" name="Group 209">
              <a:extLst>
                <a:ext uri="{FF2B5EF4-FFF2-40B4-BE49-F238E27FC236}">
                  <a16:creationId xmlns:a16="http://schemas.microsoft.com/office/drawing/2014/main" id="{1837AA4A-3B99-BBF3-E0E6-9F04F3FA47D0}"/>
                </a:ext>
              </a:extLst>
            </p:cNvPr>
            <p:cNvGrpSpPr>
              <a:grpSpLocks/>
            </p:cNvGrpSpPr>
            <p:nvPr/>
          </p:nvGrpSpPr>
          <p:grpSpPr bwMode="auto">
            <a:xfrm>
              <a:off x="292" y="1114"/>
              <a:ext cx="5098" cy="2883"/>
              <a:chOff x="292" y="1114"/>
              <a:chExt cx="5098" cy="2883"/>
            </a:xfrm>
          </p:grpSpPr>
          <p:sp>
            <p:nvSpPr>
              <p:cNvPr id="77833" name="Rectangle 9">
                <a:extLst>
                  <a:ext uri="{FF2B5EF4-FFF2-40B4-BE49-F238E27FC236}">
                    <a16:creationId xmlns:a16="http://schemas.microsoft.com/office/drawing/2014/main" id="{77BBD3B0-964E-A4B3-1AD9-82F1336A242C}"/>
                  </a:ext>
                </a:extLst>
              </p:cNvPr>
              <p:cNvSpPr>
                <a:spLocks noChangeArrowheads="1"/>
              </p:cNvSpPr>
              <p:nvPr/>
            </p:nvSpPr>
            <p:spPr bwMode="auto">
              <a:xfrm>
                <a:off x="3228" y="2826"/>
                <a:ext cx="1566"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Times New Roman" panose="02020603050405020304" pitchFamily="18" charset="0"/>
                  </a:rPr>
                  <a:t>Cuerpo del Páncreas</a:t>
                </a:r>
                <a:endParaRPr lang="es-PR" altLang="en-US"/>
              </a:p>
            </p:txBody>
          </p:sp>
          <p:sp>
            <p:nvSpPr>
              <p:cNvPr id="77834" name="Rectangle 10">
                <a:extLst>
                  <a:ext uri="{FF2B5EF4-FFF2-40B4-BE49-F238E27FC236}">
                    <a16:creationId xmlns:a16="http://schemas.microsoft.com/office/drawing/2014/main" id="{CA547CE5-DB4C-2629-5344-266144FC8DFD}"/>
                  </a:ext>
                </a:extLst>
              </p:cNvPr>
              <p:cNvSpPr>
                <a:spLocks noChangeArrowheads="1"/>
              </p:cNvSpPr>
              <p:nvPr/>
            </p:nvSpPr>
            <p:spPr bwMode="auto">
              <a:xfrm>
                <a:off x="3229" y="3034"/>
                <a:ext cx="954"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Times New Roman" panose="02020603050405020304" pitchFamily="18" charset="0"/>
                  </a:rPr>
                  <a:t>Ducto Biliar</a:t>
                </a:r>
                <a:endParaRPr lang="es-PR" altLang="en-US"/>
              </a:p>
            </p:txBody>
          </p:sp>
          <p:sp>
            <p:nvSpPr>
              <p:cNvPr id="77835" name="Rectangle 11">
                <a:extLst>
                  <a:ext uri="{FF2B5EF4-FFF2-40B4-BE49-F238E27FC236}">
                    <a16:creationId xmlns:a16="http://schemas.microsoft.com/office/drawing/2014/main" id="{2B2AA684-C992-633F-4AA2-23D75737CF8D}"/>
                  </a:ext>
                </a:extLst>
              </p:cNvPr>
              <p:cNvSpPr>
                <a:spLocks noChangeArrowheads="1"/>
              </p:cNvSpPr>
              <p:nvPr/>
            </p:nvSpPr>
            <p:spPr bwMode="auto">
              <a:xfrm>
                <a:off x="3255" y="3293"/>
                <a:ext cx="2135"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Times New Roman" panose="02020603050405020304" pitchFamily="18" charset="0"/>
                  </a:rPr>
                  <a:t>Ducto Pancreático Accesorio</a:t>
                </a:r>
                <a:endParaRPr lang="es-PR" altLang="en-US"/>
              </a:p>
            </p:txBody>
          </p:sp>
          <p:sp>
            <p:nvSpPr>
              <p:cNvPr id="77836" name="Rectangle 12">
                <a:extLst>
                  <a:ext uri="{FF2B5EF4-FFF2-40B4-BE49-F238E27FC236}">
                    <a16:creationId xmlns:a16="http://schemas.microsoft.com/office/drawing/2014/main" id="{4521E522-3A1B-00A5-C971-DA565C6B236D}"/>
                  </a:ext>
                </a:extLst>
              </p:cNvPr>
              <p:cNvSpPr>
                <a:spLocks noChangeArrowheads="1"/>
              </p:cNvSpPr>
              <p:nvPr/>
            </p:nvSpPr>
            <p:spPr bwMode="auto">
              <a:xfrm>
                <a:off x="3255" y="3514"/>
                <a:ext cx="1557"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Times New Roman" panose="02020603050405020304" pitchFamily="18" charset="0"/>
                  </a:rPr>
                  <a:t>Cabeza del Páncreas</a:t>
                </a:r>
                <a:endParaRPr lang="es-PR" altLang="en-US"/>
              </a:p>
            </p:txBody>
          </p:sp>
          <p:sp>
            <p:nvSpPr>
              <p:cNvPr id="77837" name="Rectangle 13">
                <a:extLst>
                  <a:ext uri="{FF2B5EF4-FFF2-40B4-BE49-F238E27FC236}">
                    <a16:creationId xmlns:a16="http://schemas.microsoft.com/office/drawing/2014/main" id="{F841C659-E803-3F98-A8A0-B38C7EF6DB3F}"/>
                  </a:ext>
                </a:extLst>
              </p:cNvPr>
              <p:cNvSpPr>
                <a:spLocks noChangeArrowheads="1"/>
              </p:cNvSpPr>
              <p:nvPr/>
            </p:nvSpPr>
            <p:spPr bwMode="auto">
              <a:xfrm>
                <a:off x="3267" y="3774"/>
                <a:ext cx="716"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Times New Roman" panose="02020603050405020304" pitchFamily="18" charset="0"/>
                  </a:rPr>
                  <a:t>Duodeno</a:t>
                </a:r>
                <a:endParaRPr lang="es-PR" altLang="en-US"/>
              </a:p>
            </p:txBody>
          </p:sp>
          <p:sp>
            <p:nvSpPr>
              <p:cNvPr id="77838" name="Freeform 14">
                <a:extLst>
                  <a:ext uri="{FF2B5EF4-FFF2-40B4-BE49-F238E27FC236}">
                    <a16:creationId xmlns:a16="http://schemas.microsoft.com/office/drawing/2014/main" id="{811A2812-FD6B-0991-92FC-59EE6446240A}"/>
                  </a:ext>
                </a:extLst>
              </p:cNvPr>
              <p:cNvSpPr>
                <a:spLocks/>
              </p:cNvSpPr>
              <p:nvPr/>
            </p:nvSpPr>
            <p:spPr bwMode="auto">
              <a:xfrm>
                <a:off x="292" y="1234"/>
                <a:ext cx="2282" cy="2595"/>
              </a:xfrm>
              <a:custGeom>
                <a:avLst/>
                <a:gdLst>
                  <a:gd name="T0" fmla="*/ 2846 w 6846"/>
                  <a:gd name="T1" fmla="*/ 7 h 7786"/>
                  <a:gd name="T2" fmla="*/ 2119 w 6846"/>
                  <a:gd name="T3" fmla="*/ 59 h 7786"/>
                  <a:gd name="T4" fmla="*/ 1738 w 6846"/>
                  <a:gd name="T5" fmla="*/ 101 h 7786"/>
                  <a:gd name="T6" fmla="*/ 1285 w 6846"/>
                  <a:gd name="T7" fmla="*/ 26 h 7786"/>
                  <a:gd name="T8" fmla="*/ 823 w 6846"/>
                  <a:gd name="T9" fmla="*/ 152 h 7786"/>
                  <a:gd name="T10" fmla="*/ 414 w 6846"/>
                  <a:gd name="T11" fmla="*/ 516 h 7786"/>
                  <a:gd name="T12" fmla="*/ 119 w 6846"/>
                  <a:gd name="T13" fmla="*/ 1138 h 7786"/>
                  <a:gd name="T14" fmla="*/ 4 w 6846"/>
                  <a:gd name="T15" fmla="*/ 2050 h 7786"/>
                  <a:gd name="T16" fmla="*/ 14 w 6846"/>
                  <a:gd name="T17" fmla="*/ 2721 h 7786"/>
                  <a:gd name="T18" fmla="*/ 4 w 6846"/>
                  <a:gd name="T19" fmla="*/ 3130 h 7786"/>
                  <a:gd name="T20" fmla="*/ 1 w 6846"/>
                  <a:gd name="T21" fmla="*/ 3490 h 7786"/>
                  <a:gd name="T22" fmla="*/ 39 w 6846"/>
                  <a:gd name="T23" fmla="*/ 3955 h 7786"/>
                  <a:gd name="T24" fmla="*/ 144 w 6846"/>
                  <a:gd name="T25" fmla="*/ 4681 h 7786"/>
                  <a:gd name="T26" fmla="*/ 385 w 6846"/>
                  <a:gd name="T27" fmla="*/ 5750 h 7786"/>
                  <a:gd name="T28" fmla="*/ 873 w 6846"/>
                  <a:gd name="T29" fmla="*/ 6486 h 7786"/>
                  <a:gd name="T30" fmla="*/ 1486 w 6846"/>
                  <a:gd name="T31" fmla="*/ 6825 h 7786"/>
                  <a:gd name="T32" fmla="*/ 2086 w 6846"/>
                  <a:gd name="T33" fmla="*/ 6905 h 7786"/>
                  <a:gd name="T34" fmla="*/ 2534 w 6846"/>
                  <a:gd name="T35" fmla="*/ 6861 h 7786"/>
                  <a:gd name="T36" fmla="*/ 2841 w 6846"/>
                  <a:gd name="T37" fmla="*/ 6798 h 7786"/>
                  <a:gd name="T38" fmla="*/ 3550 w 6846"/>
                  <a:gd name="T39" fmla="*/ 6523 h 7786"/>
                  <a:gd name="T40" fmla="*/ 4076 w 6846"/>
                  <a:gd name="T41" fmla="*/ 6209 h 7786"/>
                  <a:gd name="T42" fmla="*/ 4625 w 6846"/>
                  <a:gd name="T43" fmla="*/ 5978 h 7786"/>
                  <a:gd name="T44" fmla="*/ 5032 w 6846"/>
                  <a:gd name="T45" fmla="*/ 6064 h 7786"/>
                  <a:gd name="T46" fmla="*/ 5264 w 6846"/>
                  <a:gd name="T47" fmla="*/ 6453 h 7786"/>
                  <a:gd name="T48" fmla="*/ 5375 w 6846"/>
                  <a:gd name="T49" fmla="*/ 6978 h 7786"/>
                  <a:gd name="T50" fmla="*/ 5423 w 6846"/>
                  <a:gd name="T51" fmla="*/ 7479 h 7786"/>
                  <a:gd name="T52" fmla="*/ 5478 w 6846"/>
                  <a:gd name="T53" fmla="*/ 7756 h 7786"/>
                  <a:gd name="T54" fmla="*/ 6023 w 6846"/>
                  <a:gd name="T55" fmla="*/ 7783 h 7786"/>
                  <a:gd name="T56" fmla="*/ 6712 w 6846"/>
                  <a:gd name="T57" fmla="*/ 7565 h 7786"/>
                  <a:gd name="T58" fmla="*/ 6816 w 6846"/>
                  <a:gd name="T59" fmla="*/ 6402 h 7786"/>
                  <a:gd name="T60" fmla="*/ 6506 w 6846"/>
                  <a:gd name="T61" fmla="*/ 5211 h 7786"/>
                  <a:gd name="T62" fmla="*/ 5991 w 6846"/>
                  <a:gd name="T63" fmla="*/ 4565 h 7786"/>
                  <a:gd name="T64" fmla="*/ 5438 w 6846"/>
                  <a:gd name="T65" fmla="*/ 4306 h 7786"/>
                  <a:gd name="T66" fmla="*/ 5014 w 6846"/>
                  <a:gd name="T67" fmla="*/ 4266 h 7786"/>
                  <a:gd name="T68" fmla="*/ 4872 w 6846"/>
                  <a:gd name="T69" fmla="*/ 4279 h 7786"/>
                  <a:gd name="T70" fmla="*/ 4567 w 6846"/>
                  <a:gd name="T71" fmla="*/ 4333 h 7786"/>
                  <a:gd name="T72" fmla="*/ 3886 w 6846"/>
                  <a:gd name="T73" fmla="*/ 4578 h 7786"/>
                  <a:gd name="T74" fmla="*/ 3347 w 6846"/>
                  <a:gd name="T75" fmla="*/ 4862 h 7786"/>
                  <a:gd name="T76" fmla="*/ 2805 w 6846"/>
                  <a:gd name="T77" fmla="*/ 5058 h 7786"/>
                  <a:gd name="T78" fmla="*/ 2165 w 6846"/>
                  <a:gd name="T79" fmla="*/ 5037 h 7786"/>
                  <a:gd name="T80" fmla="*/ 1837 w 6846"/>
                  <a:gd name="T81" fmla="*/ 4664 h 7786"/>
                  <a:gd name="T82" fmla="*/ 1679 w 6846"/>
                  <a:gd name="T83" fmla="*/ 4107 h 7786"/>
                  <a:gd name="T84" fmla="*/ 1618 w 6846"/>
                  <a:gd name="T85" fmla="*/ 3440 h 7786"/>
                  <a:gd name="T86" fmla="*/ 1605 w 6846"/>
                  <a:gd name="T87" fmla="*/ 2751 h 7786"/>
                  <a:gd name="T88" fmla="*/ 1590 w 6846"/>
                  <a:gd name="T89" fmla="*/ 2126 h 7786"/>
                  <a:gd name="T90" fmla="*/ 1659 w 6846"/>
                  <a:gd name="T91" fmla="*/ 1707 h 7786"/>
                  <a:gd name="T92" fmla="*/ 1857 w 6846"/>
                  <a:gd name="T93" fmla="*/ 1522 h 7786"/>
                  <a:gd name="T94" fmla="*/ 2094 w 6846"/>
                  <a:gd name="T95" fmla="*/ 1430 h 7786"/>
                  <a:gd name="T96" fmla="*/ 2304 w 6846"/>
                  <a:gd name="T97" fmla="*/ 1514 h 7786"/>
                  <a:gd name="T98" fmla="*/ 2511 w 6846"/>
                  <a:gd name="T99" fmla="*/ 1631 h 7786"/>
                  <a:gd name="T100" fmla="*/ 2844 w 6846"/>
                  <a:gd name="T101" fmla="*/ 1606 h 7786"/>
                  <a:gd name="T102" fmla="*/ 3044 w 6846"/>
                  <a:gd name="T103" fmla="*/ 1024 h 7786"/>
                  <a:gd name="T104" fmla="*/ 3209 w 6846"/>
                  <a:gd name="T105" fmla="*/ 335 h 7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46" h="7786">
                    <a:moveTo>
                      <a:pt x="3238" y="211"/>
                    </a:moveTo>
                    <a:lnTo>
                      <a:pt x="3199" y="143"/>
                    </a:lnTo>
                    <a:lnTo>
                      <a:pt x="3135" y="89"/>
                    </a:lnTo>
                    <a:lnTo>
                      <a:pt x="3054" y="51"/>
                    </a:lnTo>
                    <a:lnTo>
                      <a:pt x="2957" y="24"/>
                    </a:lnTo>
                    <a:lnTo>
                      <a:pt x="2846" y="7"/>
                    </a:lnTo>
                    <a:lnTo>
                      <a:pt x="2729" y="0"/>
                    </a:lnTo>
                    <a:lnTo>
                      <a:pt x="2605" y="2"/>
                    </a:lnTo>
                    <a:lnTo>
                      <a:pt x="2478" y="11"/>
                    </a:lnTo>
                    <a:lnTo>
                      <a:pt x="2350" y="24"/>
                    </a:lnTo>
                    <a:lnTo>
                      <a:pt x="2231" y="38"/>
                    </a:lnTo>
                    <a:lnTo>
                      <a:pt x="2119" y="59"/>
                    </a:lnTo>
                    <a:lnTo>
                      <a:pt x="2019" y="76"/>
                    </a:lnTo>
                    <a:lnTo>
                      <a:pt x="1933" y="96"/>
                    </a:lnTo>
                    <a:lnTo>
                      <a:pt x="1870" y="112"/>
                    </a:lnTo>
                    <a:lnTo>
                      <a:pt x="1826" y="125"/>
                    </a:lnTo>
                    <a:lnTo>
                      <a:pt x="1809" y="132"/>
                    </a:lnTo>
                    <a:lnTo>
                      <a:pt x="1738" y="101"/>
                    </a:lnTo>
                    <a:lnTo>
                      <a:pt x="1667" y="76"/>
                    </a:lnTo>
                    <a:lnTo>
                      <a:pt x="1593" y="53"/>
                    </a:lnTo>
                    <a:lnTo>
                      <a:pt x="1516" y="38"/>
                    </a:lnTo>
                    <a:lnTo>
                      <a:pt x="1440" y="28"/>
                    </a:lnTo>
                    <a:lnTo>
                      <a:pt x="1364" y="24"/>
                    </a:lnTo>
                    <a:lnTo>
                      <a:pt x="1285" y="26"/>
                    </a:lnTo>
                    <a:lnTo>
                      <a:pt x="1208" y="30"/>
                    </a:lnTo>
                    <a:lnTo>
                      <a:pt x="1131" y="43"/>
                    </a:lnTo>
                    <a:lnTo>
                      <a:pt x="1051" y="61"/>
                    </a:lnTo>
                    <a:lnTo>
                      <a:pt x="975" y="87"/>
                    </a:lnTo>
                    <a:lnTo>
                      <a:pt x="898" y="118"/>
                    </a:lnTo>
                    <a:lnTo>
                      <a:pt x="823" y="152"/>
                    </a:lnTo>
                    <a:lnTo>
                      <a:pt x="749" y="198"/>
                    </a:lnTo>
                    <a:lnTo>
                      <a:pt x="678" y="246"/>
                    </a:lnTo>
                    <a:lnTo>
                      <a:pt x="606" y="305"/>
                    </a:lnTo>
                    <a:lnTo>
                      <a:pt x="540" y="368"/>
                    </a:lnTo>
                    <a:lnTo>
                      <a:pt x="474" y="437"/>
                    </a:lnTo>
                    <a:lnTo>
                      <a:pt x="414" y="516"/>
                    </a:lnTo>
                    <a:lnTo>
                      <a:pt x="355" y="602"/>
                    </a:lnTo>
                    <a:lnTo>
                      <a:pt x="299" y="694"/>
                    </a:lnTo>
                    <a:lnTo>
                      <a:pt x="248" y="793"/>
                    </a:lnTo>
                    <a:lnTo>
                      <a:pt x="200" y="899"/>
                    </a:lnTo>
                    <a:lnTo>
                      <a:pt x="156" y="1017"/>
                    </a:lnTo>
                    <a:lnTo>
                      <a:pt x="119" y="1138"/>
                    </a:lnTo>
                    <a:lnTo>
                      <a:pt x="85" y="1270"/>
                    </a:lnTo>
                    <a:lnTo>
                      <a:pt x="57" y="1409"/>
                    </a:lnTo>
                    <a:lnTo>
                      <a:pt x="34" y="1558"/>
                    </a:lnTo>
                    <a:lnTo>
                      <a:pt x="19" y="1712"/>
                    </a:lnTo>
                    <a:lnTo>
                      <a:pt x="9" y="1874"/>
                    </a:lnTo>
                    <a:lnTo>
                      <a:pt x="4" y="2050"/>
                    </a:lnTo>
                    <a:lnTo>
                      <a:pt x="7" y="2231"/>
                    </a:lnTo>
                    <a:lnTo>
                      <a:pt x="9" y="2344"/>
                    </a:lnTo>
                    <a:lnTo>
                      <a:pt x="12" y="2449"/>
                    </a:lnTo>
                    <a:lnTo>
                      <a:pt x="14" y="2545"/>
                    </a:lnTo>
                    <a:lnTo>
                      <a:pt x="14" y="2637"/>
                    </a:lnTo>
                    <a:lnTo>
                      <a:pt x="14" y="2721"/>
                    </a:lnTo>
                    <a:lnTo>
                      <a:pt x="12" y="2797"/>
                    </a:lnTo>
                    <a:lnTo>
                      <a:pt x="12" y="2871"/>
                    </a:lnTo>
                    <a:lnTo>
                      <a:pt x="9" y="2940"/>
                    </a:lnTo>
                    <a:lnTo>
                      <a:pt x="7" y="3006"/>
                    </a:lnTo>
                    <a:lnTo>
                      <a:pt x="7" y="3069"/>
                    </a:lnTo>
                    <a:lnTo>
                      <a:pt x="4" y="3130"/>
                    </a:lnTo>
                    <a:lnTo>
                      <a:pt x="1" y="3188"/>
                    </a:lnTo>
                    <a:lnTo>
                      <a:pt x="1" y="3247"/>
                    </a:lnTo>
                    <a:lnTo>
                      <a:pt x="0" y="3306"/>
                    </a:lnTo>
                    <a:lnTo>
                      <a:pt x="0" y="3366"/>
                    </a:lnTo>
                    <a:lnTo>
                      <a:pt x="1" y="3427"/>
                    </a:lnTo>
                    <a:lnTo>
                      <a:pt x="1" y="3490"/>
                    </a:lnTo>
                    <a:lnTo>
                      <a:pt x="4" y="3557"/>
                    </a:lnTo>
                    <a:lnTo>
                      <a:pt x="9" y="3625"/>
                    </a:lnTo>
                    <a:lnTo>
                      <a:pt x="14" y="3698"/>
                    </a:lnTo>
                    <a:lnTo>
                      <a:pt x="22" y="3779"/>
                    </a:lnTo>
                    <a:lnTo>
                      <a:pt x="29" y="3864"/>
                    </a:lnTo>
                    <a:lnTo>
                      <a:pt x="39" y="3955"/>
                    </a:lnTo>
                    <a:lnTo>
                      <a:pt x="51" y="4054"/>
                    </a:lnTo>
                    <a:lnTo>
                      <a:pt x="64" y="4161"/>
                    </a:lnTo>
                    <a:lnTo>
                      <a:pt x="83" y="4276"/>
                    </a:lnTo>
                    <a:lnTo>
                      <a:pt x="100" y="4402"/>
                    </a:lnTo>
                    <a:lnTo>
                      <a:pt x="120" y="4537"/>
                    </a:lnTo>
                    <a:lnTo>
                      <a:pt x="144" y="4681"/>
                    </a:lnTo>
                    <a:lnTo>
                      <a:pt x="171" y="4840"/>
                    </a:lnTo>
                    <a:lnTo>
                      <a:pt x="200" y="5008"/>
                    </a:lnTo>
                    <a:lnTo>
                      <a:pt x="233" y="5190"/>
                    </a:lnTo>
                    <a:lnTo>
                      <a:pt x="276" y="5393"/>
                    </a:lnTo>
                    <a:lnTo>
                      <a:pt x="326" y="5578"/>
                    </a:lnTo>
                    <a:lnTo>
                      <a:pt x="385" y="5750"/>
                    </a:lnTo>
                    <a:lnTo>
                      <a:pt x="454" y="5907"/>
                    </a:lnTo>
                    <a:lnTo>
                      <a:pt x="527" y="6048"/>
                    </a:lnTo>
                    <a:lnTo>
                      <a:pt x="606" y="6176"/>
                    </a:lnTo>
                    <a:lnTo>
                      <a:pt x="691" y="6290"/>
                    </a:lnTo>
                    <a:lnTo>
                      <a:pt x="782" y="6393"/>
                    </a:lnTo>
                    <a:lnTo>
                      <a:pt x="873" y="6486"/>
                    </a:lnTo>
                    <a:lnTo>
                      <a:pt x="973" y="6567"/>
                    </a:lnTo>
                    <a:lnTo>
                      <a:pt x="1071" y="6638"/>
                    </a:lnTo>
                    <a:lnTo>
                      <a:pt x="1173" y="6695"/>
                    </a:lnTo>
                    <a:lnTo>
                      <a:pt x="1277" y="6747"/>
                    </a:lnTo>
                    <a:lnTo>
                      <a:pt x="1382" y="6790"/>
                    </a:lnTo>
                    <a:lnTo>
                      <a:pt x="1486" y="6825"/>
                    </a:lnTo>
                    <a:lnTo>
                      <a:pt x="1593" y="6854"/>
                    </a:lnTo>
                    <a:lnTo>
                      <a:pt x="1694" y="6874"/>
                    </a:lnTo>
                    <a:lnTo>
                      <a:pt x="1796" y="6890"/>
                    </a:lnTo>
                    <a:lnTo>
                      <a:pt x="1895" y="6899"/>
                    </a:lnTo>
                    <a:lnTo>
                      <a:pt x="1994" y="6905"/>
                    </a:lnTo>
                    <a:lnTo>
                      <a:pt x="2086" y="6905"/>
                    </a:lnTo>
                    <a:lnTo>
                      <a:pt x="2176" y="6902"/>
                    </a:lnTo>
                    <a:lnTo>
                      <a:pt x="2258" y="6896"/>
                    </a:lnTo>
                    <a:lnTo>
                      <a:pt x="2338" y="6890"/>
                    </a:lnTo>
                    <a:lnTo>
                      <a:pt x="2409" y="6882"/>
                    </a:lnTo>
                    <a:lnTo>
                      <a:pt x="2475" y="6871"/>
                    </a:lnTo>
                    <a:lnTo>
                      <a:pt x="2534" y="6861"/>
                    </a:lnTo>
                    <a:lnTo>
                      <a:pt x="2584" y="6851"/>
                    </a:lnTo>
                    <a:lnTo>
                      <a:pt x="2624" y="6841"/>
                    </a:lnTo>
                    <a:lnTo>
                      <a:pt x="2658" y="6833"/>
                    </a:lnTo>
                    <a:lnTo>
                      <a:pt x="2679" y="6827"/>
                    </a:lnTo>
                    <a:lnTo>
                      <a:pt x="2691" y="6825"/>
                    </a:lnTo>
                    <a:lnTo>
                      <a:pt x="2841" y="6798"/>
                    </a:lnTo>
                    <a:lnTo>
                      <a:pt x="2981" y="6764"/>
                    </a:lnTo>
                    <a:lnTo>
                      <a:pt x="3110" y="6724"/>
                    </a:lnTo>
                    <a:lnTo>
                      <a:pt x="3232" y="6681"/>
                    </a:lnTo>
                    <a:lnTo>
                      <a:pt x="3345" y="6630"/>
                    </a:lnTo>
                    <a:lnTo>
                      <a:pt x="3450" y="6580"/>
                    </a:lnTo>
                    <a:lnTo>
                      <a:pt x="3550" y="6523"/>
                    </a:lnTo>
                    <a:lnTo>
                      <a:pt x="3647" y="6470"/>
                    </a:lnTo>
                    <a:lnTo>
                      <a:pt x="3735" y="6414"/>
                    </a:lnTo>
                    <a:lnTo>
                      <a:pt x="3825" y="6358"/>
                    </a:lnTo>
                    <a:lnTo>
                      <a:pt x="3908" y="6305"/>
                    </a:lnTo>
                    <a:lnTo>
                      <a:pt x="3993" y="6255"/>
                    </a:lnTo>
                    <a:lnTo>
                      <a:pt x="4076" y="6209"/>
                    </a:lnTo>
                    <a:lnTo>
                      <a:pt x="4160" y="6165"/>
                    </a:lnTo>
                    <a:lnTo>
                      <a:pt x="4246" y="6129"/>
                    </a:lnTo>
                    <a:lnTo>
                      <a:pt x="4336" y="6099"/>
                    </a:lnTo>
                    <a:lnTo>
                      <a:pt x="4439" y="6043"/>
                    </a:lnTo>
                    <a:lnTo>
                      <a:pt x="4537" y="6005"/>
                    </a:lnTo>
                    <a:lnTo>
                      <a:pt x="4625" y="5978"/>
                    </a:lnTo>
                    <a:lnTo>
                      <a:pt x="4707" y="5964"/>
                    </a:lnTo>
                    <a:lnTo>
                      <a:pt x="4782" y="5962"/>
                    </a:lnTo>
                    <a:lnTo>
                      <a:pt x="4854" y="5972"/>
                    </a:lnTo>
                    <a:lnTo>
                      <a:pt x="4920" y="5992"/>
                    </a:lnTo>
                    <a:lnTo>
                      <a:pt x="4979" y="6022"/>
                    </a:lnTo>
                    <a:lnTo>
                      <a:pt x="5032" y="6064"/>
                    </a:lnTo>
                    <a:lnTo>
                      <a:pt x="5082" y="6112"/>
                    </a:lnTo>
                    <a:lnTo>
                      <a:pt x="5126" y="6167"/>
                    </a:lnTo>
                    <a:lnTo>
                      <a:pt x="5166" y="6231"/>
                    </a:lnTo>
                    <a:lnTo>
                      <a:pt x="5202" y="6299"/>
                    </a:lnTo>
                    <a:lnTo>
                      <a:pt x="5235" y="6374"/>
                    </a:lnTo>
                    <a:lnTo>
                      <a:pt x="5264" y="6453"/>
                    </a:lnTo>
                    <a:lnTo>
                      <a:pt x="5289" y="6536"/>
                    </a:lnTo>
                    <a:lnTo>
                      <a:pt x="5312" y="6620"/>
                    </a:lnTo>
                    <a:lnTo>
                      <a:pt x="5329" y="6709"/>
                    </a:lnTo>
                    <a:lnTo>
                      <a:pt x="5348" y="6798"/>
                    </a:lnTo>
                    <a:lnTo>
                      <a:pt x="5362" y="6890"/>
                    </a:lnTo>
                    <a:lnTo>
                      <a:pt x="5375" y="6978"/>
                    </a:lnTo>
                    <a:lnTo>
                      <a:pt x="5385" y="7070"/>
                    </a:lnTo>
                    <a:lnTo>
                      <a:pt x="5396" y="7156"/>
                    </a:lnTo>
                    <a:lnTo>
                      <a:pt x="5403" y="7242"/>
                    </a:lnTo>
                    <a:lnTo>
                      <a:pt x="5411" y="7327"/>
                    </a:lnTo>
                    <a:lnTo>
                      <a:pt x="5417" y="7405"/>
                    </a:lnTo>
                    <a:lnTo>
                      <a:pt x="5423" y="7479"/>
                    </a:lnTo>
                    <a:lnTo>
                      <a:pt x="5431" y="7548"/>
                    </a:lnTo>
                    <a:lnTo>
                      <a:pt x="5436" y="7608"/>
                    </a:lnTo>
                    <a:lnTo>
                      <a:pt x="5444" y="7663"/>
                    </a:lnTo>
                    <a:lnTo>
                      <a:pt x="5451" y="7712"/>
                    </a:lnTo>
                    <a:lnTo>
                      <a:pt x="5459" y="7753"/>
                    </a:lnTo>
                    <a:lnTo>
                      <a:pt x="5478" y="7756"/>
                    </a:lnTo>
                    <a:lnTo>
                      <a:pt x="5522" y="7762"/>
                    </a:lnTo>
                    <a:lnTo>
                      <a:pt x="5591" y="7770"/>
                    </a:lnTo>
                    <a:lnTo>
                      <a:pt x="5681" y="7779"/>
                    </a:lnTo>
                    <a:lnTo>
                      <a:pt x="5784" y="7783"/>
                    </a:lnTo>
                    <a:lnTo>
                      <a:pt x="5901" y="7786"/>
                    </a:lnTo>
                    <a:lnTo>
                      <a:pt x="6023" y="7783"/>
                    </a:lnTo>
                    <a:lnTo>
                      <a:pt x="6153" y="7773"/>
                    </a:lnTo>
                    <a:lnTo>
                      <a:pt x="6280" y="7756"/>
                    </a:lnTo>
                    <a:lnTo>
                      <a:pt x="6402" y="7728"/>
                    </a:lnTo>
                    <a:lnTo>
                      <a:pt x="6519" y="7687"/>
                    </a:lnTo>
                    <a:lnTo>
                      <a:pt x="6624" y="7634"/>
                    </a:lnTo>
                    <a:lnTo>
                      <a:pt x="6712" y="7565"/>
                    </a:lnTo>
                    <a:lnTo>
                      <a:pt x="6781" y="7481"/>
                    </a:lnTo>
                    <a:lnTo>
                      <a:pt x="6827" y="7377"/>
                    </a:lnTo>
                    <a:lnTo>
                      <a:pt x="6844" y="7255"/>
                    </a:lnTo>
                    <a:lnTo>
                      <a:pt x="6846" y="6951"/>
                    </a:lnTo>
                    <a:lnTo>
                      <a:pt x="6837" y="6666"/>
                    </a:lnTo>
                    <a:lnTo>
                      <a:pt x="6816" y="6402"/>
                    </a:lnTo>
                    <a:lnTo>
                      <a:pt x="6786" y="6158"/>
                    </a:lnTo>
                    <a:lnTo>
                      <a:pt x="6745" y="5934"/>
                    </a:lnTo>
                    <a:lnTo>
                      <a:pt x="6697" y="5726"/>
                    </a:lnTo>
                    <a:lnTo>
                      <a:pt x="6641" y="5538"/>
                    </a:lnTo>
                    <a:lnTo>
                      <a:pt x="6575" y="5365"/>
                    </a:lnTo>
                    <a:lnTo>
                      <a:pt x="6506" y="5211"/>
                    </a:lnTo>
                    <a:lnTo>
                      <a:pt x="6429" y="5068"/>
                    </a:lnTo>
                    <a:lnTo>
                      <a:pt x="6349" y="4943"/>
                    </a:lnTo>
                    <a:lnTo>
                      <a:pt x="6262" y="4829"/>
                    </a:lnTo>
                    <a:lnTo>
                      <a:pt x="6173" y="4730"/>
                    </a:lnTo>
                    <a:lnTo>
                      <a:pt x="6084" y="4641"/>
                    </a:lnTo>
                    <a:lnTo>
                      <a:pt x="5991" y="4565"/>
                    </a:lnTo>
                    <a:lnTo>
                      <a:pt x="5896" y="4501"/>
                    </a:lnTo>
                    <a:lnTo>
                      <a:pt x="5802" y="4446"/>
                    </a:lnTo>
                    <a:lnTo>
                      <a:pt x="5708" y="4398"/>
                    </a:lnTo>
                    <a:lnTo>
                      <a:pt x="5617" y="4360"/>
                    </a:lnTo>
                    <a:lnTo>
                      <a:pt x="5524" y="4329"/>
                    </a:lnTo>
                    <a:lnTo>
                      <a:pt x="5438" y="4306"/>
                    </a:lnTo>
                    <a:lnTo>
                      <a:pt x="5354" y="4288"/>
                    </a:lnTo>
                    <a:lnTo>
                      <a:pt x="5273" y="4276"/>
                    </a:lnTo>
                    <a:lnTo>
                      <a:pt x="5200" y="4268"/>
                    </a:lnTo>
                    <a:lnTo>
                      <a:pt x="5131" y="4266"/>
                    </a:lnTo>
                    <a:lnTo>
                      <a:pt x="5067" y="4262"/>
                    </a:lnTo>
                    <a:lnTo>
                      <a:pt x="5014" y="4266"/>
                    </a:lnTo>
                    <a:lnTo>
                      <a:pt x="4969" y="4268"/>
                    </a:lnTo>
                    <a:lnTo>
                      <a:pt x="4931" y="4270"/>
                    </a:lnTo>
                    <a:lnTo>
                      <a:pt x="4902" y="4276"/>
                    </a:lnTo>
                    <a:lnTo>
                      <a:pt x="4884" y="4279"/>
                    </a:lnTo>
                    <a:lnTo>
                      <a:pt x="4879" y="4279"/>
                    </a:lnTo>
                    <a:lnTo>
                      <a:pt x="4872" y="4279"/>
                    </a:lnTo>
                    <a:lnTo>
                      <a:pt x="4851" y="4280"/>
                    </a:lnTo>
                    <a:lnTo>
                      <a:pt x="4818" y="4283"/>
                    </a:lnTo>
                    <a:lnTo>
                      <a:pt x="4773" y="4291"/>
                    </a:lnTo>
                    <a:lnTo>
                      <a:pt x="4717" y="4301"/>
                    </a:lnTo>
                    <a:lnTo>
                      <a:pt x="4648" y="4313"/>
                    </a:lnTo>
                    <a:lnTo>
                      <a:pt x="4567" y="4333"/>
                    </a:lnTo>
                    <a:lnTo>
                      <a:pt x="4478" y="4356"/>
                    </a:lnTo>
                    <a:lnTo>
                      <a:pt x="4376" y="4387"/>
                    </a:lnTo>
                    <a:lnTo>
                      <a:pt x="4267" y="4423"/>
                    </a:lnTo>
                    <a:lnTo>
                      <a:pt x="4150" y="4466"/>
                    </a:lnTo>
                    <a:lnTo>
                      <a:pt x="4022" y="4517"/>
                    </a:lnTo>
                    <a:lnTo>
                      <a:pt x="3886" y="4578"/>
                    </a:lnTo>
                    <a:lnTo>
                      <a:pt x="3743" y="4646"/>
                    </a:lnTo>
                    <a:lnTo>
                      <a:pt x="3593" y="4727"/>
                    </a:lnTo>
                    <a:lnTo>
                      <a:pt x="3438" y="4816"/>
                    </a:lnTo>
                    <a:lnTo>
                      <a:pt x="3425" y="4824"/>
                    </a:lnTo>
                    <a:lnTo>
                      <a:pt x="3395" y="4840"/>
                    </a:lnTo>
                    <a:lnTo>
                      <a:pt x="3347" y="4862"/>
                    </a:lnTo>
                    <a:lnTo>
                      <a:pt x="3280" y="4892"/>
                    </a:lnTo>
                    <a:lnTo>
                      <a:pt x="3204" y="4926"/>
                    </a:lnTo>
                    <a:lnTo>
                      <a:pt x="3115" y="4961"/>
                    </a:lnTo>
                    <a:lnTo>
                      <a:pt x="3019" y="4995"/>
                    </a:lnTo>
                    <a:lnTo>
                      <a:pt x="2915" y="5027"/>
                    </a:lnTo>
                    <a:lnTo>
                      <a:pt x="2805" y="5058"/>
                    </a:lnTo>
                    <a:lnTo>
                      <a:pt x="2693" y="5081"/>
                    </a:lnTo>
                    <a:lnTo>
                      <a:pt x="2582" y="5096"/>
                    </a:lnTo>
                    <a:lnTo>
                      <a:pt x="2470" y="5101"/>
                    </a:lnTo>
                    <a:lnTo>
                      <a:pt x="2363" y="5093"/>
                    </a:lnTo>
                    <a:lnTo>
                      <a:pt x="2261" y="5073"/>
                    </a:lnTo>
                    <a:lnTo>
                      <a:pt x="2165" y="5037"/>
                    </a:lnTo>
                    <a:lnTo>
                      <a:pt x="2081" y="4984"/>
                    </a:lnTo>
                    <a:lnTo>
                      <a:pt x="2022" y="4933"/>
                    </a:lnTo>
                    <a:lnTo>
                      <a:pt x="1969" y="4876"/>
                    </a:lnTo>
                    <a:lnTo>
                      <a:pt x="1920" y="4811"/>
                    </a:lnTo>
                    <a:lnTo>
                      <a:pt x="1876" y="4740"/>
                    </a:lnTo>
                    <a:lnTo>
                      <a:pt x="1837" y="4664"/>
                    </a:lnTo>
                    <a:lnTo>
                      <a:pt x="1804" y="4582"/>
                    </a:lnTo>
                    <a:lnTo>
                      <a:pt x="1771" y="4496"/>
                    </a:lnTo>
                    <a:lnTo>
                      <a:pt x="1742" y="4405"/>
                    </a:lnTo>
                    <a:lnTo>
                      <a:pt x="1719" y="4308"/>
                    </a:lnTo>
                    <a:lnTo>
                      <a:pt x="1697" y="4210"/>
                    </a:lnTo>
                    <a:lnTo>
                      <a:pt x="1679" y="4107"/>
                    </a:lnTo>
                    <a:lnTo>
                      <a:pt x="1664" y="4002"/>
                    </a:lnTo>
                    <a:lnTo>
                      <a:pt x="1650" y="3891"/>
                    </a:lnTo>
                    <a:lnTo>
                      <a:pt x="1638" y="3782"/>
                    </a:lnTo>
                    <a:lnTo>
                      <a:pt x="1631" y="3669"/>
                    </a:lnTo>
                    <a:lnTo>
                      <a:pt x="1623" y="3553"/>
                    </a:lnTo>
                    <a:lnTo>
                      <a:pt x="1618" y="3440"/>
                    </a:lnTo>
                    <a:lnTo>
                      <a:pt x="1612" y="3325"/>
                    </a:lnTo>
                    <a:lnTo>
                      <a:pt x="1610" y="3208"/>
                    </a:lnTo>
                    <a:lnTo>
                      <a:pt x="1608" y="3092"/>
                    </a:lnTo>
                    <a:lnTo>
                      <a:pt x="1608" y="2977"/>
                    </a:lnTo>
                    <a:lnTo>
                      <a:pt x="1605" y="2863"/>
                    </a:lnTo>
                    <a:lnTo>
                      <a:pt x="1605" y="2751"/>
                    </a:lnTo>
                    <a:lnTo>
                      <a:pt x="1605" y="2639"/>
                    </a:lnTo>
                    <a:lnTo>
                      <a:pt x="1604" y="2531"/>
                    </a:lnTo>
                    <a:lnTo>
                      <a:pt x="1604" y="2424"/>
                    </a:lnTo>
                    <a:lnTo>
                      <a:pt x="1600" y="2321"/>
                    </a:lnTo>
                    <a:lnTo>
                      <a:pt x="1596" y="2223"/>
                    </a:lnTo>
                    <a:lnTo>
                      <a:pt x="1590" y="2126"/>
                    </a:lnTo>
                    <a:lnTo>
                      <a:pt x="1585" y="2036"/>
                    </a:lnTo>
                    <a:lnTo>
                      <a:pt x="1577" y="1946"/>
                    </a:lnTo>
                    <a:lnTo>
                      <a:pt x="1568" y="1865"/>
                    </a:lnTo>
                    <a:lnTo>
                      <a:pt x="1598" y="1805"/>
                    </a:lnTo>
                    <a:lnTo>
                      <a:pt x="1629" y="1755"/>
                    </a:lnTo>
                    <a:lnTo>
                      <a:pt x="1659" y="1707"/>
                    </a:lnTo>
                    <a:lnTo>
                      <a:pt x="1692" y="1667"/>
                    </a:lnTo>
                    <a:lnTo>
                      <a:pt x="1723" y="1629"/>
                    </a:lnTo>
                    <a:lnTo>
                      <a:pt x="1755" y="1598"/>
                    </a:lnTo>
                    <a:lnTo>
                      <a:pt x="1788" y="1566"/>
                    </a:lnTo>
                    <a:lnTo>
                      <a:pt x="1822" y="1541"/>
                    </a:lnTo>
                    <a:lnTo>
                      <a:pt x="1857" y="1522"/>
                    </a:lnTo>
                    <a:lnTo>
                      <a:pt x="1893" y="1501"/>
                    </a:lnTo>
                    <a:lnTo>
                      <a:pt x="1931" y="1484"/>
                    </a:lnTo>
                    <a:lnTo>
                      <a:pt x="1969" y="1468"/>
                    </a:lnTo>
                    <a:lnTo>
                      <a:pt x="2010" y="1456"/>
                    </a:lnTo>
                    <a:lnTo>
                      <a:pt x="2050" y="1440"/>
                    </a:lnTo>
                    <a:lnTo>
                      <a:pt x="2094" y="1430"/>
                    </a:lnTo>
                    <a:lnTo>
                      <a:pt x="2137" y="1418"/>
                    </a:lnTo>
                    <a:lnTo>
                      <a:pt x="2176" y="1432"/>
                    </a:lnTo>
                    <a:lnTo>
                      <a:pt x="2210" y="1451"/>
                    </a:lnTo>
                    <a:lnTo>
                      <a:pt x="2244" y="1468"/>
                    </a:lnTo>
                    <a:lnTo>
                      <a:pt x="2274" y="1491"/>
                    </a:lnTo>
                    <a:lnTo>
                      <a:pt x="2304" y="1514"/>
                    </a:lnTo>
                    <a:lnTo>
                      <a:pt x="2333" y="1534"/>
                    </a:lnTo>
                    <a:lnTo>
                      <a:pt x="2363" y="1558"/>
                    </a:lnTo>
                    <a:lnTo>
                      <a:pt x="2396" y="1577"/>
                    </a:lnTo>
                    <a:lnTo>
                      <a:pt x="2431" y="1598"/>
                    </a:lnTo>
                    <a:lnTo>
                      <a:pt x="2467" y="1616"/>
                    </a:lnTo>
                    <a:lnTo>
                      <a:pt x="2511" y="1631"/>
                    </a:lnTo>
                    <a:lnTo>
                      <a:pt x="2559" y="1641"/>
                    </a:lnTo>
                    <a:lnTo>
                      <a:pt x="2612" y="1646"/>
                    </a:lnTo>
                    <a:lnTo>
                      <a:pt x="2670" y="1648"/>
                    </a:lnTo>
                    <a:lnTo>
                      <a:pt x="2739" y="1644"/>
                    </a:lnTo>
                    <a:lnTo>
                      <a:pt x="2815" y="1633"/>
                    </a:lnTo>
                    <a:lnTo>
                      <a:pt x="2844" y="1606"/>
                    </a:lnTo>
                    <a:lnTo>
                      <a:pt x="2874" y="1550"/>
                    </a:lnTo>
                    <a:lnTo>
                      <a:pt x="2907" y="1473"/>
                    </a:lnTo>
                    <a:lnTo>
                      <a:pt x="2940" y="1379"/>
                    </a:lnTo>
                    <a:lnTo>
                      <a:pt x="2976" y="1270"/>
                    </a:lnTo>
                    <a:lnTo>
                      <a:pt x="3012" y="1151"/>
                    </a:lnTo>
                    <a:lnTo>
                      <a:pt x="3044" y="1024"/>
                    </a:lnTo>
                    <a:lnTo>
                      <a:pt x="3079" y="894"/>
                    </a:lnTo>
                    <a:lnTo>
                      <a:pt x="3110" y="765"/>
                    </a:lnTo>
                    <a:lnTo>
                      <a:pt x="3140" y="640"/>
                    </a:lnTo>
                    <a:lnTo>
                      <a:pt x="3169" y="527"/>
                    </a:lnTo>
                    <a:lnTo>
                      <a:pt x="3191" y="422"/>
                    </a:lnTo>
                    <a:lnTo>
                      <a:pt x="3209" y="335"/>
                    </a:lnTo>
                    <a:lnTo>
                      <a:pt x="3225" y="269"/>
                    </a:lnTo>
                    <a:lnTo>
                      <a:pt x="3234" y="227"/>
                    </a:lnTo>
                    <a:lnTo>
                      <a:pt x="3238" y="211"/>
                    </a:lnTo>
                    <a:close/>
                  </a:path>
                </a:pathLst>
              </a:custGeom>
              <a:solidFill>
                <a:srgbClr val="565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39" name="Freeform 15">
                <a:extLst>
                  <a:ext uri="{FF2B5EF4-FFF2-40B4-BE49-F238E27FC236}">
                    <a16:creationId xmlns:a16="http://schemas.microsoft.com/office/drawing/2014/main" id="{47ED58B2-F274-870C-CC04-0F0BCB55724B}"/>
                  </a:ext>
                </a:extLst>
              </p:cNvPr>
              <p:cNvSpPr>
                <a:spLocks/>
              </p:cNvSpPr>
              <p:nvPr/>
            </p:nvSpPr>
            <p:spPr bwMode="auto">
              <a:xfrm>
                <a:off x="294" y="1238"/>
                <a:ext cx="2274" cy="2568"/>
              </a:xfrm>
              <a:custGeom>
                <a:avLst/>
                <a:gdLst>
                  <a:gd name="T0" fmla="*/ 2830 w 6823"/>
                  <a:gd name="T1" fmla="*/ 7 h 7703"/>
                  <a:gd name="T2" fmla="*/ 2107 w 6823"/>
                  <a:gd name="T3" fmla="*/ 55 h 7703"/>
                  <a:gd name="T4" fmla="*/ 1728 w 6823"/>
                  <a:gd name="T5" fmla="*/ 99 h 7703"/>
                  <a:gd name="T6" fmla="*/ 1279 w 6823"/>
                  <a:gd name="T7" fmla="*/ 23 h 7703"/>
                  <a:gd name="T8" fmla="*/ 816 w 6823"/>
                  <a:gd name="T9" fmla="*/ 149 h 7703"/>
                  <a:gd name="T10" fmla="*/ 410 w 6823"/>
                  <a:gd name="T11" fmla="*/ 508 h 7703"/>
                  <a:gd name="T12" fmla="*/ 116 w 6823"/>
                  <a:gd name="T13" fmla="*/ 1125 h 7703"/>
                  <a:gd name="T14" fmla="*/ 6 w 6823"/>
                  <a:gd name="T15" fmla="*/ 2027 h 7703"/>
                  <a:gd name="T16" fmla="*/ 15 w 6823"/>
                  <a:gd name="T17" fmla="*/ 2692 h 7703"/>
                  <a:gd name="T18" fmla="*/ 6 w 6823"/>
                  <a:gd name="T19" fmla="*/ 3094 h 7703"/>
                  <a:gd name="T20" fmla="*/ 3 w 6823"/>
                  <a:gd name="T21" fmla="*/ 3450 h 7703"/>
                  <a:gd name="T22" fmla="*/ 41 w 6823"/>
                  <a:gd name="T23" fmla="*/ 3907 h 7703"/>
                  <a:gd name="T24" fmla="*/ 146 w 6823"/>
                  <a:gd name="T25" fmla="*/ 4620 h 7703"/>
                  <a:gd name="T26" fmla="*/ 386 w 6823"/>
                  <a:gd name="T27" fmla="*/ 5673 h 7703"/>
                  <a:gd name="T28" fmla="*/ 872 w 6823"/>
                  <a:gd name="T29" fmla="*/ 6402 h 7703"/>
                  <a:gd name="T30" fmla="*/ 1482 w 6823"/>
                  <a:gd name="T31" fmla="*/ 6737 h 7703"/>
                  <a:gd name="T32" fmla="*/ 2077 w 6823"/>
                  <a:gd name="T33" fmla="*/ 6816 h 7703"/>
                  <a:gd name="T34" fmla="*/ 2522 w 6823"/>
                  <a:gd name="T35" fmla="*/ 6773 h 7703"/>
                  <a:gd name="T36" fmla="*/ 2830 w 6823"/>
                  <a:gd name="T37" fmla="*/ 6710 h 7703"/>
                  <a:gd name="T38" fmla="*/ 3542 w 6823"/>
                  <a:gd name="T39" fmla="*/ 6437 h 7703"/>
                  <a:gd name="T40" fmla="*/ 4070 w 6823"/>
                  <a:gd name="T41" fmla="*/ 6125 h 7703"/>
                  <a:gd name="T42" fmla="*/ 4617 w 6823"/>
                  <a:gd name="T43" fmla="*/ 5896 h 7703"/>
                  <a:gd name="T44" fmla="*/ 5026 w 6823"/>
                  <a:gd name="T45" fmla="*/ 5982 h 7703"/>
                  <a:gd name="T46" fmla="*/ 5256 w 6823"/>
                  <a:gd name="T47" fmla="*/ 6366 h 7703"/>
                  <a:gd name="T48" fmla="*/ 5372 w 6823"/>
                  <a:gd name="T49" fmla="*/ 6889 h 7703"/>
                  <a:gd name="T50" fmla="*/ 5422 w 6823"/>
                  <a:gd name="T51" fmla="*/ 7387 h 7703"/>
                  <a:gd name="T52" fmla="*/ 5478 w 6823"/>
                  <a:gd name="T53" fmla="*/ 7669 h 7703"/>
                  <a:gd name="T54" fmla="*/ 6015 w 6823"/>
                  <a:gd name="T55" fmla="*/ 7699 h 7703"/>
                  <a:gd name="T56" fmla="*/ 6691 w 6823"/>
                  <a:gd name="T57" fmla="*/ 7483 h 7703"/>
                  <a:gd name="T58" fmla="*/ 6792 w 6823"/>
                  <a:gd name="T59" fmla="*/ 6330 h 7703"/>
                  <a:gd name="T60" fmla="*/ 6480 w 6823"/>
                  <a:gd name="T61" fmla="*/ 5154 h 7703"/>
                  <a:gd name="T62" fmla="*/ 5964 w 6823"/>
                  <a:gd name="T63" fmla="*/ 4522 h 7703"/>
                  <a:gd name="T64" fmla="*/ 5410 w 6823"/>
                  <a:gd name="T65" fmla="*/ 4270 h 7703"/>
                  <a:gd name="T66" fmla="*/ 4988 w 6823"/>
                  <a:gd name="T67" fmla="*/ 4233 h 7703"/>
                  <a:gd name="T68" fmla="*/ 4845 w 6823"/>
                  <a:gd name="T69" fmla="*/ 4247 h 7703"/>
                  <a:gd name="T70" fmla="*/ 4543 w 6823"/>
                  <a:gd name="T71" fmla="*/ 4303 h 7703"/>
                  <a:gd name="T72" fmla="*/ 3866 w 6823"/>
                  <a:gd name="T73" fmla="*/ 4542 h 7703"/>
                  <a:gd name="T74" fmla="*/ 3330 w 6823"/>
                  <a:gd name="T75" fmla="*/ 4821 h 7703"/>
                  <a:gd name="T76" fmla="*/ 2788 w 6823"/>
                  <a:gd name="T77" fmla="*/ 5012 h 7703"/>
                  <a:gd name="T78" fmla="*/ 2145 w 6823"/>
                  <a:gd name="T79" fmla="*/ 4989 h 7703"/>
                  <a:gd name="T80" fmla="*/ 1818 w 6823"/>
                  <a:gd name="T81" fmla="*/ 4618 h 7703"/>
                  <a:gd name="T82" fmla="*/ 1657 w 6823"/>
                  <a:gd name="T83" fmla="*/ 4062 h 7703"/>
                  <a:gd name="T84" fmla="*/ 1596 w 6823"/>
                  <a:gd name="T85" fmla="*/ 3398 h 7703"/>
                  <a:gd name="T86" fmla="*/ 1581 w 6823"/>
                  <a:gd name="T87" fmla="*/ 2711 h 7703"/>
                  <a:gd name="T88" fmla="*/ 1568 w 6823"/>
                  <a:gd name="T89" fmla="*/ 2090 h 7703"/>
                  <a:gd name="T90" fmla="*/ 1637 w 6823"/>
                  <a:gd name="T91" fmla="*/ 1671 h 7703"/>
                  <a:gd name="T92" fmla="*/ 1835 w 6823"/>
                  <a:gd name="T93" fmla="*/ 1484 h 7703"/>
                  <a:gd name="T94" fmla="*/ 2071 w 6823"/>
                  <a:gd name="T95" fmla="*/ 1394 h 7703"/>
                  <a:gd name="T96" fmla="*/ 2285 w 6823"/>
                  <a:gd name="T97" fmla="*/ 1478 h 7703"/>
                  <a:gd name="T98" fmla="*/ 2497 w 6823"/>
                  <a:gd name="T99" fmla="*/ 1598 h 7703"/>
                  <a:gd name="T100" fmla="*/ 2830 w 6823"/>
                  <a:gd name="T101" fmla="*/ 1572 h 7703"/>
                  <a:gd name="T102" fmla="*/ 3033 w 6823"/>
                  <a:gd name="T103" fmla="*/ 1001 h 7703"/>
                  <a:gd name="T104" fmla="*/ 3196 w 6823"/>
                  <a:gd name="T105" fmla="*/ 330 h 7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23" h="7703">
                    <a:moveTo>
                      <a:pt x="3221" y="208"/>
                    </a:moveTo>
                    <a:lnTo>
                      <a:pt x="3180" y="139"/>
                    </a:lnTo>
                    <a:lnTo>
                      <a:pt x="3119" y="89"/>
                    </a:lnTo>
                    <a:lnTo>
                      <a:pt x="3038" y="48"/>
                    </a:lnTo>
                    <a:lnTo>
                      <a:pt x="2939" y="23"/>
                    </a:lnTo>
                    <a:lnTo>
                      <a:pt x="2830" y="7"/>
                    </a:lnTo>
                    <a:lnTo>
                      <a:pt x="2712" y="0"/>
                    </a:lnTo>
                    <a:lnTo>
                      <a:pt x="2587" y="0"/>
                    </a:lnTo>
                    <a:lnTo>
                      <a:pt x="2461" y="7"/>
                    </a:lnTo>
                    <a:lnTo>
                      <a:pt x="2336" y="23"/>
                    </a:lnTo>
                    <a:lnTo>
                      <a:pt x="2216" y="38"/>
                    </a:lnTo>
                    <a:lnTo>
                      <a:pt x="2107" y="55"/>
                    </a:lnTo>
                    <a:lnTo>
                      <a:pt x="2008" y="76"/>
                    </a:lnTo>
                    <a:lnTo>
                      <a:pt x="1925" y="94"/>
                    </a:lnTo>
                    <a:lnTo>
                      <a:pt x="1858" y="110"/>
                    </a:lnTo>
                    <a:lnTo>
                      <a:pt x="1818" y="122"/>
                    </a:lnTo>
                    <a:lnTo>
                      <a:pt x="1800" y="130"/>
                    </a:lnTo>
                    <a:lnTo>
                      <a:pt x="1728" y="99"/>
                    </a:lnTo>
                    <a:lnTo>
                      <a:pt x="1657" y="74"/>
                    </a:lnTo>
                    <a:lnTo>
                      <a:pt x="1584" y="53"/>
                    </a:lnTo>
                    <a:lnTo>
                      <a:pt x="1510" y="36"/>
                    </a:lnTo>
                    <a:lnTo>
                      <a:pt x="1434" y="25"/>
                    </a:lnTo>
                    <a:lnTo>
                      <a:pt x="1355" y="23"/>
                    </a:lnTo>
                    <a:lnTo>
                      <a:pt x="1279" y="23"/>
                    </a:lnTo>
                    <a:lnTo>
                      <a:pt x="1200" y="28"/>
                    </a:lnTo>
                    <a:lnTo>
                      <a:pt x="1122" y="41"/>
                    </a:lnTo>
                    <a:lnTo>
                      <a:pt x="1045" y="59"/>
                    </a:lnTo>
                    <a:lnTo>
                      <a:pt x="969" y="84"/>
                    </a:lnTo>
                    <a:lnTo>
                      <a:pt x="892" y="114"/>
                    </a:lnTo>
                    <a:lnTo>
                      <a:pt x="816" y="149"/>
                    </a:lnTo>
                    <a:lnTo>
                      <a:pt x="745" y="193"/>
                    </a:lnTo>
                    <a:lnTo>
                      <a:pt x="671" y="242"/>
                    </a:lnTo>
                    <a:lnTo>
                      <a:pt x="603" y="300"/>
                    </a:lnTo>
                    <a:lnTo>
                      <a:pt x="536" y="361"/>
                    </a:lnTo>
                    <a:lnTo>
                      <a:pt x="471" y="432"/>
                    </a:lnTo>
                    <a:lnTo>
                      <a:pt x="410" y="508"/>
                    </a:lnTo>
                    <a:lnTo>
                      <a:pt x="351" y="592"/>
                    </a:lnTo>
                    <a:lnTo>
                      <a:pt x="295" y="683"/>
                    </a:lnTo>
                    <a:lnTo>
                      <a:pt x="245" y="783"/>
                    </a:lnTo>
                    <a:lnTo>
                      <a:pt x="198" y="889"/>
                    </a:lnTo>
                    <a:lnTo>
                      <a:pt x="155" y="1004"/>
                    </a:lnTo>
                    <a:lnTo>
                      <a:pt x="116" y="1125"/>
                    </a:lnTo>
                    <a:lnTo>
                      <a:pt x="83" y="1254"/>
                    </a:lnTo>
                    <a:lnTo>
                      <a:pt x="56" y="1392"/>
                    </a:lnTo>
                    <a:lnTo>
                      <a:pt x="35" y="1539"/>
                    </a:lnTo>
                    <a:lnTo>
                      <a:pt x="18" y="1694"/>
                    </a:lnTo>
                    <a:lnTo>
                      <a:pt x="8" y="1857"/>
                    </a:lnTo>
                    <a:lnTo>
                      <a:pt x="6" y="2027"/>
                    </a:lnTo>
                    <a:lnTo>
                      <a:pt x="8" y="2208"/>
                    </a:lnTo>
                    <a:lnTo>
                      <a:pt x="10" y="2319"/>
                    </a:lnTo>
                    <a:lnTo>
                      <a:pt x="12" y="2424"/>
                    </a:lnTo>
                    <a:lnTo>
                      <a:pt x="15" y="2520"/>
                    </a:lnTo>
                    <a:lnTo>
                      <a:pt x="15" y="2608"/>
                    </a:lnTo>
                    <a:lnTo>
                      <a:pt x="15" y="2692"/>
                    </a:lnTo>
                    <a:lnTo>
                      <a:pt x="12" y="2769"/>
                    </a:lnTo>
                    <a:lnTo>
                      <a:pt x="12" y="2840"/>
                    </a:lnTo>
                    <a:lnTo>
                      <a:pt x="10" y="2909"/>
                    </a:lnTo>
                    <a:lnTo>
                      <a:pt x="8" y="2975"/>
                    </a:lnTo>
                    <a:lnTo>
                      <a:pt x="8" y="3035"/>
                    </a:lnTo>
                    <a:lnTo>
                      <a:pt x="6" y="3094"/>
                    </a:lnTo>
                    <a:lnTo>
                      <a:pt x="3" y="3153"/>
                    </a:lnTo>
                    <a:lnTo>
                      <a:pt x="3" y="3211"/>
                    </a:lnTo>
                    <a:lnTo>
                      <a:pt x="0" y="3270"/>
                    </a:lnTo>
                    <a:lnTo>
                      <a:pt x="0" y="3329"/>
                    </a:lnTo>
                    <a:lnTo>
                      <a:pt x="3" y="3386"/>
                    </a:lnTo>
                    <a:lnTo>
                      <a:pt x="3" y="3450"/>
                    </a:lnTo>
                    <a:lnTo>
                      <a:pt x="6" y="3513"/>
                    </a:lnTo>
                    <a:lnTo>
                      <a:pt x="10" y="3582"/>
                    </a:lnTo>
                    <a:lnTo>
                      <a:pt x="15" y="3656"/>
                    </a:lnTo>
                    <a:lnTo>
                      <a:pt x="22" y="3734"/>
                    </a:lnTo>
                    <a:lnTo>
                      <a:pt x="31" y="3818"/>
                    </a:lnTo>
                    <a:lnTo>
                      <a:pt x="41" y="3907"/>
                    </a:lnTo>
                    <a:lnTo>
                      <a:pt x="53" y="4003"/>
                    </a:lnTo>
                    <a:lnTo>
                      <a:pt x="66" y="4108"/>
                    </a:lnTo>
                    <a:lnTo>
                      <a:pt x="83" y="4222"/>
                    </a:lnTo>
                    <a:lnTo>
                      <a:pt x="102" y="4343"/>
                    </a:lnTo>
                    <a:lnTo>
                      <a:pt x="122" y="4479"/>
                    </a:lnTo>
                    <a:lnTo>
                      <a:pt x="146" y="4620"/>
                    </a:lnTo>
                    <a:lnTo>
                      <a:pt x="173" y="4775"/>
                    </a:lnTo>
                    <a:lnTo>
                      <a:pt x="201" y="4940"/>
                    </a:lnTo>
                    <a:lnTo>
                      <a:pt x="234" y="5121"/>
                    </a:lnTo>
                    <a:lnTo>
                      <a:pt x="278" y="5322"/>
                    </a:lnTo>
                    <a:lnTo>
                      <a:pt x="328" y="5505"/>
                    </a:lnTo>
                    <a:lnTo>
                      <a:pt x="386" y="5673"/>
                    </a:lnTo>
                    <a:lnTo>
                      <a:pt x="455" y="5827"/>
                    </a:lnTo>
                    <a:lnTo>
                      <a:pt x="527" y="5968"/>
                    </a:lnTo>
                    <a:lnTo>
                      <a:pt x="605" y="6094"/>
                    </a:lnTo>
                    <a:lnTo>
                      <a:pt x="691" y="6209"/>
                    </a:lnTo>
                    <a:lnTo>
                      <a:pt x="781" y="6309"/>
                    </a:lnTo>
                    <a:lnTo>
                      <a:pt x="872" y="6402"/>
                    </a:lnTo>
                    <a:lnTo>
                      <a:pt x="969" y="6480"/>
                    </a:lnTo>
                    <a:lnTo>
                      <a:pt x="1070" y="6548"/>
                    </a:lnTo>
                    <a:lnTo>
                      <a:pt x="1172" y="6610"/>
                    </a:lnTo>
                    <a:lnTo>
                      <a:pt x="1273" y="6661"/>
                    </a:lnTo>
                    <a:lnTo>
                      <a:pt x="1378" y="6704"/>
                    </a:lnTo>
                    <a:lnTo>
                      <a:pt x="1482" y="6737"/>
                    </a:lnTo>
                    <a:lnTo>
                      <a:pt x="1587" y="6765"/>
                    </a:lnTo>
                    <a:lnTo>
                      <a:pt x="1688" y="6785"/>
                    </a:lnTo>
                    <a:lnTo>
                      <a:pt x="1790" y="6800"/>
                    </a:lnTo>
                    <a:lnTo>
                      <a:pt x="1889" y="6811"/>
                    </a:lnTo>
                    <a:lnTo>
                      <a:pt x="1985" y="6816"/>
                    </a:lnTo>
                    <a:lnTo>
                      <a:pt x="2077" y="6816"/>
                    </a:lnTo>
                    <a:lnTo>
                      <a:pt x="2166" y="6812"/>
                    </a:lnTo>
                    <a:lnTo>
                      <a:pt x="2249" y="6808"/>
                    </a:lnTo>
                    <a:lnTo>
                      <a:pt x="2329" y="6800"/>
                    </a:lnTo>
                    <a:lnTo>
                      <a:pt x="2400" y="6793"/>
                    </a:lnTo>
                    <a:lnTo>
                      <a:pt x="2466" y="6782"/>
                    </a:lnTo>
                    <a:lnTo>
                      <a:pt x="2522" y="6773"/>
                    </a:lnTo>
                    <a:lnTo>
                      <a:pt x="2573" y="6762"/>
                    </a:lnTo>
                    <a:lnTo>
                      <a:pt x="2613" y="6752"/>
                    </a:lnTo>
                    <a:lnTo>
                      <a:pt x="2646" y="6745"/>
                    </a:lnTo>
                    <a:lnTo>
                      <a:pt x="2667" y="6739"/>
                    </a:lnTo>
                    <a:lnTo>
                      <a:pt x="2679" y="6737"/>
                    </a:lnTo>
                    <a:lnTo>
                      <a:pt x="2830" y="6710"/>
                    </a:lnTo>
                    <a:lnTo>
                      <a:pt x="2970" y="6676"/>
                    </a:lnTo>
                    <a:lnTo>
                      <a:pt x="3102" y="6636"/>
                    </a:lnTo>
                    <a:lnTo>
                      <a:pt x="3221" y="6592"/>
                    </a:lnTo>
                    <a:lnTo>
                      <a:pt x="3335" y="6544"/>
                    </a:lnTo>
                    <a:lnTo>
                      <a:pt x="3442" y="6490"/>
                    </a:lnTo>
                    <a:lnTo>
                      <a:pt x="3542" y="6437"/>
                    </a:lnTo>
                    <a:lnTo>
                      <a:pt x="3638" y="6381"/>
                    </a:lnTo>
                    <a:lnTo>
                      <a:pt x="3729" y="6328"/>
                    </a:lnTo>
                    <a:lnTo>
                      <a:pt x="3816" y="6272"/>
                    </a:lnTo>
                    <a:lnTo>
                      <a:pt x="3902" y="6221"/>
                    </a:lnTo>
                    <a:lnTo>
                      <a:pt x="3986" y="6171"/>
                    </a:lnTo>
                    <a:lnTo>
                      <a:pt x="4070" y="6125"/>
                    </a:lnTo>
                    <a:lnTo>
                      <a:pt x="4154" y="6083"/>
                    </a:lnTo>
                    <a:lnTo>
                      <a:pt x="4240" y="6049"/>
                    </a:lnTo>
                    <a:lnTo>
                      <a:pt x="4326" y="6018"/>
                    </a:lnTo>
                    <a:lnTo>
                      <a:pt x="4431" y="5965"/>
                    </a:lnTo>
                    <a:lnTo>
                      <a:pt x="4525" y="5924"/>
                    </a:lnTo>
                    <a:lnTo>
                      <a:pt x="4617" y="5896"/>
                    </a:lnTo>
                    <a:lnTo>
                      <a:pt x="4698" y="5883"/>
                    </a:lnTo>
                    <a:lnTo>
                      <a:pt x="4774" y="5881"/>
                    </a:lnTo>
                    <a:lnTo>
                      <a:pt x="4845" y="5891"/>
                    </a:lnTo>
                    <a:lnTo>
                      <a:pt x="4911" y="5911"/>
                    </a:lnTo>
                    <a:lnTo>
                      <a:pt x="4970" y="5942"/>
                    </a:lnTo>
                    <a:lnTo>
                      <a:pt x="5026" y="5982"/>
                    </a:lnTo>
                    <a:lnTo>
                      <a:pt x="5073" y="6028"/>
                    </a:lnTo>
                    <a:lnTo>
                      <a:pt x="5120" y="6083"/>
                    </a:lnTo>
                    <a:lnTo>
                      <a:pt x="5160" y="6147"/>
                    </a:lnTo>
                    <a:lnTo>
                      <a:pt x="5196" y="6215"/>
                    </a:lnTo>
                    <a:lnTo>
                      <a:pt x="5229" y="6290"/>
                    </a:lnTo>
                    <a:lnTo>
                      <a:pt x="5256" y="6366"/>
                    </a:lnTo>
                    <a:lnTo>
                      <a:pt x="5281" y="6450"/>
                    </a:lnTo>
                    <a:lnTo>
                      <a:pt x="5306" y="6534"/>
                    </a:lnTo>
                    <a:lnTo>
                      <a:pt x="5325" y="6622"/>
                    </a:lnTo>
                    <a:lnTo>
                      <a:pt x="5344" y="6711"/>
                    </a:lnTo>
                    <a:lnTo>
                      <a:pt x="5359" y="6800"/>
                    </a:lnTo>
                    <a:lnTo>
                      <a:pt x="5372" y="6889"/>
                    </a:lnTo>
                    <a:lnTo>
                      <a:pt x="5384" y="6978"/>
                    </a:lnTo>
                    <a:lnTo>
                      <a:pt x="5392" y="7068"/>
                    </a:lnTo>
                    <a:lnTo>
                      <a:pt x="5402" y="7151"/>
                    </a:lnTo>
                    <a:lnTo>
                      <a:pt x="5410" y="7235"/>
                    </a:lnTo>
                    <a:lnTo>
                      <a:pt x="5417" y="7314"/>
                    </a:lnTo>
                    <a:lnTo>
                      <a:pt x="5422" y="7387"/>
                    </a:lnTo>
                    <a:lnTo>
                      <a:pt x="5430" y="7458"/>
                    </a:lnTo>
                    <a:lnTo>
                      <a:pt x="5438" y="7519"/>
                    </a:lnTo>
                    <a:lnTo>
                      <a:pt x="5443" y="7578"/>
                    </a:lnTo>
                    <a:lnTo>
                      <a:pt x="5453" y="7626"/>
                    </a:lnTo>
                    <a:lnTo>
                      <a:pt x="5461" y="7667"/>
                    </a:lnTo>
                    <a:lnTo>
                      <a:pt x="5478" y="7669"/>
                    </a:lnTo>
                    <a:lnTo>
                      <a:pt x="5521" y="7677"/>
                    </a:lnTo>
                    <a:lnTo>
                      <a:pt x="5589" y="7684"/>
                    </a:lnTo>
                    <a:lnTo>
                      <a:pt x="5677" y="7692"/>
                    </a:lnTo>
                    <a:lnTo>
                      <a:pt x="5778" y="7699"/>
                    </a:lnTo>
                    <a:lnTo>
                      <a:pt x="5892" y="7703"/>
                    </a:lnTo>
                    <a:lnTo>
                      <a:pt x="6015" y="7699"/>
                    </a:lnTo>
                    <a:lnTo>
                      <a:pt x="6139" y="7689"/>
                    </a:lnTo>
                    <a:lnTo>
                      <a:pt x="6263" y="7672"/>
                    </a:lnTo>
                    <a:lnTo>
                      <a:pt x="6386" y="7644"/>
                    </a:lnTo>
                    <a:lnTo>
                      <a:pt x="6500" y="7605"/>
                    </a:lnTo>
                    <a:lnTo>
                      <a:pt x="6601" y="7552"/>
                    </a:lnTo>
                    <a:lnTo>
                      <a:pt x="6691" y="7483"/>
                    </a:lnTo>
                    <a:lnTo>
                      <a:pt x="6757" y="7400"/>
                    </a:lnTo>
                    <a:lnTo>
                      <a:pt x="6802" y="7298"/>
                    </a:lnTo>
                    <a:lnTo>
                      <a:pt x="6821" y="7177"/>
                    </a:lnTo>
                    <a:lnTo>
                      <a:pt x="6823" y="6874"/>
                    </a:lnTo>
                    <a:lnTo>
                      <a:pt x="6813" y="6592"/>
                    </a:lnTo>
                    <a:lnTo>
                      <a:pt x="6792" y="6330"/>
                    </a:lnTo>
                    <a:lnTo>
                      <a:pt x="6762" y="6089"/>
                    </a:lnTo>
                    <a:lnTo>
                      <a:pt x="6721" y="5869"/>
                    </a:lnTo>
                    <a:lnTo>
                      <a:pt x="6670" y="5666"/>
                    </a:lnTo>
                    <a:lnTo>
                      <a:pt x="6614" y="5477"/>
                    </a:lnTo>
                    <a:lnTo>
                      <a:pt x="6549" y="5307"/>
                    </a:lnTo>
                    <a:lnTo>
                      <a:pt x="6480" y="5154"/>
                    </a:lnTo>
                    <a:lnTo>
                      <a:pt x="6404" y="5014"/>
                    </a:lnTo>
                    <a:lnTo>
                      <a:pt x="6323" y="4890"/>
                    </a:lnTo>
                    <a:lnTo>
                      <a:pt x="6236" y="4779"/>
                    </a:lnTo>
                    <a:lnTo>
                      <a:pt x="6147" y="4681"/>
                    </a:lnTo>
                    <a:lnTo>
                      <a:pt x="6054" y="4595"/>
                    </a:lnTo>
                    <a:lnTo>
                      <a:pt x="5964" y="4522"/>
                    </a:lnTo>
                    <a:lnTo>
                      <a:pt x="5870" y="4459"/>
                    </a:lnTo>
                    <a:lnTo>
                      <a:pt x="5776" y="4402"/>
                    </a:lnTo>
                    <a:lnTo>
                      <a:pt x="5681" y="4360"/>
                    </a:lnTo>
                    <a:lnTo>
                      <a:pt x="5587" y="4321"/>
                    </a:lnTo>
                    <a:lnTo>
                      <a:pt x="5499" y="4293"/>
                    </a:lnTo>
                    <a:lnTo>
                      <a:pt x="5410" y="4270"/>
                    </a:lnTo>
                    <a:lnTo>
                      <a:pt x="5325" y="4253"/>
                    </a:lnTo>
                    <a:lnTo>
                      <a:pt x="5247" y="4242"/>
                    </a:lnTo>
                    <a:lnTo>
                      <a:pt x="5173" y="4234"/>
                    </a:lnTo>
                    <a:lnTo>
                      <a:pt x="5105" y="4233"/>
                    </a:lnTo>
                    <a:lnTo>
                      <a:pt x="5040" y="4233"/>
                    </a:lnTo>
                    <a:lnTo>
                      <a:pt x="4988" y="4233"/>
                    </a:lnTo>
                    <a:lnTo>
                      <a:pt x="4941" y="4237"/>
                    </a:lnTo>
                    <a:lnTo>
                      <a:pt x="4904" y="4240"/>
                    </a:lnTo>
                    <a:lnTo>
                      <a:pt x="4875" y="4242"/>
                    </a:lnTo>
                    <a:lnTo>
                      <a:pt x="4858" y="4247"/>
                    </a:lnTo>
                    <a:lnTo>
                      <a:pt x="4853" y="4247"/>
                    </a:lnTo>
                    <a:lnTo>
                      <a:pt x="4845" y="4247"/>
                    </a:lnTo>
                    <a:lnTo>
                      <a:pt x="4825" y="4249"/>
                    </a:lnTo>
                    <a:lnTo>
                      <a:pt x="4791" y="4253"/>
                    </a:lnTo>
                    <a:lnTo>
                      <a:pt x="4749" y="4260"/>
                    </a:lnTo>
                    <a:lnTo>
                      <a:pt x="4690" y="4270"/>
                    </a:lnTo>
                    <a:lnTo>
                      <a:pt x="4621" y="4283"/>
                    </a:lnTo>
                    <a:lnTo>
                      <a:pt x="4543" y="4303"/>
                    </a:lnTo>
                    <a:lnTo>
                      <a:pt x="4454" y="4327"/>
                    </a:lnTo>
                    <a:lnTo>
                      <a:pt x="4355" y="4354"/>
                    </a:lnTo>
                    <a:lnTo>
                      <a:pt x="4246" y="4390"/>
                    </a:lnTo>
                    <a:lnTo>
                      <a:pt x="4129" y="4433"/>
                    </a:lnTo>
                    <a:lnTo>
                      <a:pt x="4001" y="4484"/>
                    </a:lnTo>
                    <a:lnTo>
                      <a:pt x="3866" y="4542"/>
                    </a:lnTo>
                    <a:lnTo>
                      <a:pt x="3726" y="4611"/>
                    </a:lnTo>
                    <a:lnTo>
                      <a:pt x="3580" y="4689"/>
                    </a:lnTo>
                    <a:lnTo>
                      <a:pt x="3424" y="4775"/>
                    </a:lnTo>
                    <a:lnTo>
                      <a:pt x="3412" y="4781"/>
                    </a:lnTo>
                    <a:lnTo>
                      <a:pt x="3381" y="4799"/>
                    </a:lnTo>
                    <a:lnTo>
                      <a:pt x="3330" y="4821"/>
                    </a:lnTo>
                    <a:lnTo>
                      <a:pt x="3266" y="4849"/>
                    </a:lnTo>
                    <a:lnTo>
                      <a:pt x="3190" y="4882"/>
                    </a:lnTo>
                    <a:lnTo>
                      <a:pt x="3102" y="4918"/>
                    </a:lnTo>
                    <a:lnTo>
                      <a:pt x="3002" y="4951"/>
                    </a:lnTo>
                    <a:lnTo>
                      <a:pt x="2898" y="4984"/>
                    </a:lnTo>
                    <a:lnTo>
                      <a:pt x="2788" y="5012"/>
                    </a:lnTo>
                    <a:lnTo>
                      <a:pt x="2677" y="5035"/>
                    </a:lnTo>
                    <a:lnTo>
                      <a:pt x="2562" y="5050"/>
                    </a:lnTo>
                    <a:lnTo>
                      <a:pt x="2450" y="5056"/>
                    </a:lnTo>
                    <a:lnTo>
                      <a:pt x="2343" y="5047"/>
                    </a:lnTo>
                    <a:lnTo>
                      <a:pt x="2239" y="5027"/>
                    </a:lnTo>
                    <a:lnTo>
                      <a:pt x="2145" y="4989"/>
                    </a:lnTo>
                    <a:lnTo>
                      <a:pt x="2059" y="4936"/>
                    </a:lnTo>
                    <a:lnTo>
                      <a:pt x="2001" y="4885"/>
                    </a:lnTo>
                    <a:lnTo>
                      <a:pt x="1947" y="4830"/>
                    </a:lnTo>
                    <a:lnTo>
                      <a:pt x="1900" y="4763"/>
                    </a:lnTo>
                    <a:lnTo>
                      <a:pt x="1856" y="4695"/>
                    </a:lnTo>
                    <a:lnTo>
                      <a:pt x="1818" y="4618"/>
                    </a:lnTo>
                    <a:lnTo>
                      <a:pt x="1782" y="4536"/>
                    </a:lnTo>
                    <a:lnTo>
                      <a:pt x="1749" y="4450"/>
                    </a:lnTo>
                    <a:lnTo>
                      <a:pt x="1721" y="4360"/>
                    </a:lnTo>
                    <a:lnTo>
                      <a:pt x="1699" y="4263"/>
                    </a:lnTo>
                    <a:lnTo>
                      <a:pt x="1675" y="4164"/>
                    </a:lnTo>
                    <a:lnTo>
                      <a:pt x="1657" y="4062"/>
                    </a:lnTo>
                    <a:lnTo>
                      <a:pt x="1642" y="3956"/>
                    </a:lnTo>
                    <a:lnTo>
                      <a:pt x="1630" y="3849"/>
                    </a:lnTo>
                    <a:lnTo>
                      <a:pt x="1617" y="3737"/>
                    </a:lnTo>
                    <a:lnTo>
                      <a:pt x="1609" y="3625"/>
                    </a:lnTo>
                    <a:lnTo>
                      <a:pt x="1601" y="3513"/>
                    </a:lnTo>
                    <a:lnTo>
                      <a:pt x="1596" y="3398"/>
                    </a:lnTo>
                    <a:lnTo>
                      <a:pt x="1592" y="3282"/>
                    </a:lnTo>
                    <a:lnTo>
                      <a:pt x="1589" y="3167"/>
                    </a:lnTo>
                    <a:lnTo>
                      <a:pt x="1587" y="3051"/>
                    </a:lnTo>
                    <a:lnTo>
                      <a:pt x="1584" y="2937"/>
                    </a:lnTo>
                    <a:lnTo>
                      <a:pt x="1584" y="2826"/>
                    </a:lnTo>
                    <a:lnTo>
                      <a:pt x="1581" y="2711"/>
                    </a:lnTo>
                    <a:lnTo>
                      <a:pt x="1581" y="2601"/>
                    </a:lnTo>
                    <a:lnTo>
                      <a:pt x="1581" y="2492"/>
                    </a:lnTo>
                    <a:lnTo>
                      <a:pt x="1579" y="2388"/>
                    </a:lnTo>
                    <a:lnTo>
                      <a:pt x="1576" y="2287"/>
                    </a:lnTo>
                    <a:lnTo>
                      <a:pt x="1573" y="2187"/>
                    </a:lnTo>
                    <a:lnTo>
                      <a:pt x="1568" y="2090"/>
                    </a:lnTo>
                    <a:lnTo>
                      <a:pt x="1564" y="1999"/>
                    </a:lnTo>
                    <a:lnTo>
                      <a:pt x="1556" y="1913"/>
                    </a:lnTo>
                    <a:lnTo>
                      <a:pt x="1545" y="1832"/>
                    </a:lnTo>
                    <a:lnTo>
                      <a:pt x="1576" y="1773"/>
                    </a:lnTo>
                    <a:lnTo>
                      <a:pt x="1606" y="1720"/>
                    </a:lnTo>
                    <a:lnTo>
                      <a:pt x="1637" y="1671"/>
                    </a:lnTo>
                    <a:lnTo>
                      <a:pt x="1669" y="1631"/>
                    </a:lnTo>
                    <a:lnTo>
                      <a:pt x="1700" y="1593"/>
                    </a:lnTo>
                    <a:lnTo>
                      <a:pt x="1733" y="1560"/>
                    </a:lnTo>
                    <a:lnTo>
                      <a:pt x="1767" y="1532"/>
                    </a:lnTo>
                    <a:lnTo>
                      <a:pt x="1802" y="1507"/>
                    </a:lnTo>
                    <a:lnTo>
                      <a:pt x="1835" y="1484"/>
                    </a:lnTo>
                    <a:lnTo>
                      <a:pt x="1870" y="1466"/>
                    </a:lnTo>
                    <a:lnTo>
                      <a:pt x="1909" y="1449"/>
                    </a:lnTo>
                    <a:lnTo>
                      <a:pt x="1947" y="1432"/>
                    </a:lnTo>
                    <a:lnTo>
                      <a:pt x="1988" y="1419"/>
                    </a:lnTo>
                    <a:lnTo>
                      <a:pt x="2029" y="1407"/>
                    </a:lnTo>
                    <a:lnTo>
                      <a:pt x="2071" y="1394"/>
                    </a:lnTo>
                    <a:lnTo>
                      <a:pt x="2117" y="1384"/>
                    </a:lnTo>
                    <a:lnTo>
                      <a:pt x="2155" y="1400"/>
                    </a:lnTo>
                    <a:lnTo>
                      <a:pt x="2191" y="1415"/>
                    </a:lnTo>
                    <a:lnTo>
                      <a:pt x="2224" y="1436"/>
                    </a:lnTo>
                    <a:lnTo>
                      <a:pt x="2258" y="1455"/>
                    </a:lnTo>
                    <a:lnTo>
                      <a:pt x="2285" y="1478"/>
                    </a:lnTo>
                    <a:lnTo>
                      <a:pt x="2316" y="1501"/>
                    </a:lnTo>
                    <a:lnTo>
                      <a:pt x="2348" y="1524"/>
                    </a:lnTo>
                    <a:lnTo>
                      <a:pt x="2379" y="1545"/>
                    </a:lnTo>
                    <a:lnTo>
                      <a:pt x="2415" y="1564"/>
                    </a:lnTo>
                    <a:lnTo>
                      <a:pt x="2453" y="1583"/>
                    </a:lnTo>
                    <a:lnTo>
                      <a:pt x="2497" y="1598"/>
                    </a:lnTo>
                    <a:lnTo>
                      <a:pt x="2544" y="1608"/>
                    </a:lnTo>
                    <a:lnTo>
                      <a:pt x="2598" y="1616"/>
                    </a:lnTo>
                    <a:lnTo>
                      <a:pt x="2656" y="1616"/>
                    </a:lnTo>
                    <a:lnTo>
                      <a:pt x="2725" y="1611"/>
                    </a:lnTo>
                    <a:lnTo>
                      <a:pt x="2801" y="1600"/>
                    </a:lnTo>
                    <a:lnTo>
                      <a:pt x="2830" y="1572"/>
                    </a:lnTo>
                    <a:lnTo>
                      <a:pt x="2863" y="1520"/>
                    </a:lnTo>
                    <a:lnTo>
                      <a:pt x="2895" y="1443"/>
                    </a:lnTo>
                    <a:lnTo>
                      <a:pt x="2928" y="1349"/>
                    </a:lnTo>
                    <a:lnTo>
                      <a:pt x="2964" y="1242"/>
                    </a:lnTo>
                    <a:lnTo>
                      <a:pt x="3000" y="1125"/>
                    </a:lnTo>
                    <a:lnTo>
                      <a:pt x="3033" y="1001"/>
                    </a:lnTo>
                    <a:lnTo>
                      <a:pt x="3066" y="874"/>
                    </a:lnTo>
                    <a:lnTo>
                      <a:pt x="3098" y="749"/>
                    </a:lnTo>
                    <a:lnTo>
                      <a:pt x="3127" y="627"/>
                    </a:lnTo>
                    <a:lnTo>
                      <a:pt x="3152" y="515"/>
                    </a:lnTo>
                    <a:lnTo>
                      <a:pt x="3175" y="414"/>
                    </a:lnTo>
                    <a:lnTo>
                      <a:pt x="3196" y="330"/>
                    </a:lnTo>
                    <a:lnTo>
                      <a:pt x="3209" y="264"/>
                    </a:lnTo>
                    <a:lnTo>
                      <a:pt x="3217" y="223"/>
                    </a:lnTo>
                    <a:lnTo>
                      <a:pt x="3221" y="208"/>
                    </a:lnTo>
                    <a:close/>
                  </a:path>
                </a:pathLst>
              </a:custGeom>
              <a:solidFill>
                <a:srgbClr val="5E61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0" name="Freeform 16">
                <a:extLst>
                  <a:ext uri="{FF2B5EF4-FFF2-40B4-BE49-F238E27FC236}">
                    <a16:creationId xmlns:a16="http://schemas.microsoft.com/office/drawing/2014/main" id="{BACC1135-9F47-BA48-EF74-9802062823B6}"/>
                  </a:ext>
                </a:extLst>
              </p:cNvPr>
              <p:cNvSpPr>
                <a:spLocks/>
              </p:cNvSpPr>
              <p:nvPr/>
            </p:nvSpPr>
            <p:spPr bwMode="auto">
              <a:xfrm>
                <a:off x="303" y="1243"/>
                <a:ext cx="2255" cy="2559"/>
              </a:xfrm>
              <a:custGeom>
                <a:avLst/>
                <a:gdLst>
                  <a:gd name="T0" fmla="*/ 2791 w 6764"/>
                  <a:gd name="T1" fmla="*/ 8 h 7675"/>
                  <a:gd name="T2" fmla="*/ 2076 w 6764"/>
                  <a:gd name="T3" fmla="*/ 54 h 7675"/>
                  <a:gd name="T4" fmla="*/ 1705 w 6764"/>
                  <a:gd name="T5" fmla="*/ 95 h 7675"/>
                  <a:gd name="T6" fmla="*/ 1255 w 6764"/>
                  <a:gd name="T7" fmla="*/ 19 h 7675"/>
                  <a:gd name="T8" fmla="*/ 798 w 6764"/>
                  <a:gd name="T9" fmla="*/ 147 h 7675"/>
                  <a:gd name="T10" fmla="*/ 396 w 6764"/>
                  <a:gd name="T11" fmla="*/ 509 h 7675"/>
                  <a:gd name="T12" fmla="*/ 109 w 6764"/>
                  <a:gd name="T13" fmla="*/ 1126 h 7675"/>
                  <a:gd name="T14" fmla="*/ 0 w 6764"/>
                  <a:gd name="T15" fmla="*/ 2027 h 7675"/>
                  <a:gd name="T16" fmla="*/ 10 w 6764"/>
                  <a:gd name="T17" fmla="*/ 2688 h 7675"/>
                  <a:gd name="T18" fmla="*/ 2 w 6764"/>
                  <a:gd name="T19" fmla="*/ 3087 h 7675"/>
                  <a:gd name="T20" fmla="*/ 2 w 6764"/>
                  <a:gd name="T21" fmla="*/ 3433 h 7675"/>
                  <a:gd name="T22" fmla="*/ 40 w 6764"/>
                  <a:gd name="T23" fmla="*/ 3882 h 7675"/>
                  <a:gd name="T24" fmla="*/ 145 w 6764"/>
                  <a:gd name="T25" fmla="*/ 4584 h 7675"/>
                  <a:gd name="T26" fmla="*/ 384 w 6764"/>
                  <a:gd name="T27" fmla="*/ 5624 h 7675"/>
                  <a:gd name="T28" fmla="*/ 863 w 6764"/>
                  <a:gd name="T29" fmla="*/ 6347 h 7675"/>
                  <a:gd name="T30" fmla="*/ 1467 w 6764"/>
                  <a:gd name="T31" fmla="*/ 6682 h 7675"/>
                  <a:gd name="T32" fmla="*/ 2056 w 6764"/>
                  <a:gd name="T33" fmla="*/ 6760 h 7675"/>
                  <a:gd name="T34" fmla="*/ 2498 w 6764"/>
                  <a:gd name="T35" fmla="*/ 6718 h 7675"/>
                  <a:gd name="T36" fmla="*/ 2806 w 6764"/>
                  <a:gd name="T37" fmla="*/ 6653 h 7675"/>
                  <a:gd name="T38" fmla="*/ 3518 w 6764"/>
                  <a:gd name="T39" fmla="*/ 6379 h 7675"/>
                  <a:gd name="T40" fmla="*/ 4046 w 6764"/>
                  <a:gd name="T41" fmla="*/ 6066 h 7675"/>
                  <a:gd name="T42" fmla="*/ 4593 w 6764"/>
                  <a:gd name="T43" fmla="*/ 5844 h 7675"/>
                  <a:gd name="T44" fmla="*/ 5005 w 6764"/>
                  <a:gd name="T45" fmla="*/ 5927 h 7675"/>
                  <a:gd name="T46" fmla="*/ 5241 w 6764"/>
                  <a:gd name="T47" fmla="*/ 6311 h 7675"/>
                  <a:gd name="T48" fmla="*/ 5360 w 6764"/>
                  <a:gd name="T49" fmla="*/ 6837 h 7675"/>
                  <a:gd name="T50" fmla="*/ 5416 w 6764"/>
                  <a:gd name="T51" fmla="*/ 7342 h 7675"/>
                  <a:gd name="T52" fmla="*/ 5473 w 6764"/>
                  <a:gd name="T53" fmla="*/ 7642 h 7675"/>
                  <a:gd name="T54" fmla="*/ 5989 w 6764"/>
                  <a:gd name="T55" fmla="*/ 7672 h 7675"/>
                  <a:gd name="T56" fmla="*/ 6639 w 6764"/>
                  <a:gd name="T57" fmla="*/ 7462 h 7675"/>
                  <a:gd name="T58" fmla="*/ 6733 w 6764"/>
                  <a:gd name="T59" fmla="*/ 6307 h 7675"/>
                  <a:gd name="T60" fmla="*/ 6416 w 6764"/>
                  <a:gd name="T61" fmla="*/ 5137 h 7675"/>
                  <a:gd name="T62" fmla="*/ 5896 w 6764"/>
                  <a:gd name="T63" fmla="*/ 4515 h 7675"/>
                  <a:gd name="T64" fmla="*/ 5345 w 6764"/>
                  <a:gd name="T65" fmla="*/ 4276 h 7675"/>
                  <a:gd name="T66" fmla="*/ 4921 w 6764"/>
                  <a:gd name="T67" fmla="*/ 4249 h 7675"/>
                  <a:gd name="T68" fmla="*/ 4779 w 6764"/>
                  <a:gd name="T69" fmla="*/ 4266 h 7675"/>
                  <a:gd name="T70" fmla="*/ 4481 w 6764"/>
                  <a:gd name="T71" fmla="*/ 4322 h 7675"/>
                  <a:gd name="T72" fmla="*/ 3820 w 6764"/>
                  <a:gd name="T73" fmla="*/ 4555 h 7675"/>
                  <a:gd name="T74" fmla="*/ 3291 w 6764"/>
                  <a:gd name="T75" fmla="*/ 4827 h 7675"/>
                  <a:gd name="T76" fmla="*/ 2745 w 6764"/>
                  <a:gd name="T77" fmla="*/ 5020 h 7675"/>
                  <a:gd name="T78" fmla="*/ 2094 w 6764"/>
                  <a:gd name="T79" fmla="*/ 4990 h 7675"/>
                  <a:gd name="T80" fmla="*/ 1767 w 6764"/>
                  <a:gd name="T81" fmla="*/ 4611 h 7675"/>
                  <a:gd name="T82" fmla="*/ 1603 w 6764"/>
                  <a:gd name="T83" fmla="*/ 4049 h 7675"/>
                  <a:gd name="T84" fmla="*/ 1540 w 6764"/>
                  <a:gd name="T85" fmla="*/ 3379 h 7675"/>
                  <a:gd name="T86" fmla="*/ 1525 w 6764"/>
                  <a:gd name="T87" fmla="*/ 2683 h 7675"/>
                  <a:gd name="T88" fmla="*/ 1512 w 6764"/>
                  <a:gd name="T89" fmla="*/ 2058 h 7675"/>
                  <a:gd name="T90" fmla="*/ 1586 w 6764"/>
                  <a:gd name="T91" fmla="*/ 1631 h 7675"/>
                  <a:gd name="T92" fmla="*/ 1787 w 6764"/>
                  <a:gd name="T93" fmla="*/ 1436 h 7675"/>
                  <a:gd name="T94" fmla="*/ 2022 w 6764"/>
                  <a:gd name="T95" fmla="*/ 1350 h 7675"/>
                  <a:gd name="T96" fmla="*/ 2245 w 6764"/>
                  <a:gd name="T97" fmla="*/ 1436 h 7675"/>
                  <a:gd name="T98" fmla="*/ 2462 w 6764"/>
                  <a:gd name="T99" fmla="*/ 1560 h 7675"/>
                  <a:gd name="T100" fmla="*/ 2804 w 6764"/>
                  <a:gd name="T101" fmla="*/ 1533 h 7675"/>
                  <a:gd name="T102" fmla="*/ 3002 w 6764"/>
                  <a:gd name="T103" fmla="*/ 973 h 7675"/>
                  <a:gd name="T104" fmla="*/ 3154 w 6764"/>
                  <a:gd name="T105" fmla="*/ 323 h 7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64" h="7675">
                    <a:moveTo>
                      <a:pt x="3177" y="206"/>
                    </a:moveTo>
                    <a:lnTo>
                      <a:pt x="3136" y="140"/>
                    </a:lnTo>
                    <a:lnTo>
                      <a:pt x="3076" y="87"/>
                    </a:lnTo>
                    <a:lnTo>
                      <a:pt x="2994" y="49"/>
                    </a:lnTo>
                    <a:lnTo>
                      <a:pt x="2897" y="24"/>
                    </a:lnTo>
                    <a:lnTo>
                      <a:pt x="2791" y="8"/>
                    </a:lnTo>
                    <a:lnTo>
                      <a:pt x="2671" y="0"/>
                    </a:lnTo>
                    <a:lnTo>
                      <a:pt x="2549" y="0"/>
                    </a:lnTo>
                    <a:lnTo>
                      <a:pt x="2427" y="8"/>
                    </a:lnTo>
                    <a:lnTo>
                      <a:pt x="2303" y="21"/>
                    </a:lnTo>
                    <a:lnTo>
                      <a:pt x="2185" y="36"/>
                    </a:lnTo>
                    <a:lnTo>
                      <a:pt x="2076" y="54"/>
                    </a:lnTo>
                    <a:lnTo>
                      <a:pt x="1980" y="71"/>
                    </a:lnTo>
                    <a:lnTo>
                      <a:pt x="1899" y="90"/>
                    </a:lnTo>
                    <a:lnTo>
                      <a:pt x="1835" y="105"/>
                    </a:lnTo>
                    <a:lnTo>
                      <a:pt x="1792" y="118"/>
                    </a:lnTo>
                    <a:lnTo>
                      <a:pt x="1776" y="126"/>
                    </a:lnTo>
                    <a:lnTo>
                      <a:pt x="1705" y="95"/>
                    </a:lnTo>
                    <a:lnTo>
                      <a:pt x="1635" y="69"/>
                    </a:lnTo>
                    <a:lnTo>
                      <a:pt x="1561" y="49"/>
                    </a:lnTo>
                    <a:lnTo>
                      <a:pt x="1486" y="33"/>
                    </a:lnTo>
                    <a:lnTo>
                      <a:pt x="1410" y="24"/>
                    </a:lnTo>
                    <a:lnTo>
                      <a:pt x="1334" y="19"/>
                    </a:lnTo>
                    <a:lnTo>
                      <a:pt x="1255" y="19"/>
                    </a:lnTo>
                    <a:lnTo>
                      <a:pt x="1179" y="26"/>
                    </a:lnTo>
                    <a:lnTo>
                      <a:pt x="1100" y="38"/>
                    </a:lnTo>
                    <a:lnTo>
                      <a:pt x="1025" y="57"/>
                    </a:lnTo>
                    <a:lnTo>
                      <a:pt x="948" y="79"/>
                    </a:lnTo>
                    <a:lnTo>
                      <a:pt x="874" y="109"/>
                    </a:lnTo>
                    <a:lnTo>
                      <a:pt x="798" y="147"/>
                    </a:lnTo>
                    <a:lnTo>
                      <a:pt x="727" y="191"/>
                    </a:lnTo>
                    <a:lnTo>
                      <a:pt x="656" y="239"/>
                    </a:lnTo>
                    <a:lnTo>
                      <a:pt x="587" y="297"/>
                    </a:lnTo>
                    <a:lnTo>
                      <a:pt x="522" y="361"/>
                    </a:lnTo>
                    <a:lnTo>
                      <a:pt x="457" y="430"/>
                    </a:lnTo>
                    <a:lnTo>
                      <a:pt x="396" y="509"/>
                    </a:lnTo>
                    <a:lnTo>
                      <a:pt x="340" y="593"/>
                    </a:lnTo>
                    <a:lnTo>
                      <a:pt x="285" y="684"/>
                    </a:lnTo>
                    <a:lnTo>
                      <a:pt x="236" y="782"/>
                    </a:lnTo>
                    <a:lnTo>
                      <a:pt x="188" y="889"/>
                    </a:lnTo>
                    <a:lnTo>
                      <a:pt x="147" y="1004"/>
                    </a:lnTo>
                    <a:lnTo>
                      <a:pt x="109" y="1126"/>
                    </a:lnTo>
                    <a:lnTo>
                      <a:pt x="78" y="1256"/>
                    </a:lnTo>
                    <a:lnTo>
                      <a:pt x="51" y="1392"/>
                    </a:lnTo>
                    <a:lnTo>
                      <a:pt x="27" y="1540"/>
                    </a:lnTo>
                    <a:lnTo>
                      <a:pt x="13" y="1695"/>
                    </a:lnTo>
                    <a:lnTo>
                      <a:pt x="2" y="1857"/>
                    </a:lnTo>
                    <a:lnTo>
                      <a:pt x="0" y="2027"/>
                    </a:lnTo>
                    <a:lnTo>
                      <a:pt x="2" y="2207"/>
                    </a:lnTo>
                    <a:lnTo>
                      <a:pt x="5" y="2320"/>
                    </a:lnTo>
                    <a:lnTo>
                      <a:pt x="7" y="2421"/>
                    </a:lnTo>
                    <a:lnTo>
                      <a:pt x="10" y="2518"/>
                    </a:lnTo>
                    <a:lnTo>
                      <a:pt x="10" y="2608"/>
                    </a:lnTo>
                    <a:lnTo>
                      <a:pt x="10" y="2688"/>
                    </a:lnTo>
                    <a:lnTo>
                      <a:pt x="10" y="2765"/>
                    </a:lnTo>
                    <a:lnTo>
                      <a:pt x="10" y="2836"/>
                    </a:lnTo>
                    <a:lnTo>
                      <a:pt x="7" y="2905"/>
                    </a:lnTo>
                    <a:lnTo>
                      <a:pt x="5" y="2968"/>
                    </a:lnTo>
                    <a:lnTo>
                      <a:pt x="5" y="3029"/>
                    </a:lnTo>
                    <a:lnTo>
                      <a:pt x="2" y="3087"/>
                    </a:lnTo>
                    <a:lnTo>
                      <a:pt x="0" y="3143"/>
                    </a:lnTo>
                    <a:lnTo>
                      <a:pt x="0" y="3199"/>
                    </a:lnTo>
                    <a:lnTo>
                      <a:pt x="0" y="3257"/>
                    </a:lnTo>
                    <a:lnTo>
                      <a:pt x="0" y="3313"/>
                    </a:lnTo>
                    <a:lnTo>
                      <a:pt x="0" y="3371"/>
                    </a:lnTo>
                    <a:lnTo>
                      <a:pt x="2" y="3433"/>
                    </a:lnTo>
                    <a:lnTo>
                      <a:pt x="5" y="3496"/>
                    </a:lnTo>
                    <a:lnTo>
                      <a:pt x="10" y="3565"/>
                    </a:lnTo>
                    <a:lnTo>
                      <a:pt x="15" y="3636"/>
                    </a:lnTo>
                    <a:lnTo>
                      <a:pt x="19" y="3712"/>
                    </a:lnTo>
                    <a:lnTo>
                      <a:pt x="30" y="3793"/>
                    </a:lnTo>
                    <a:lnTo>
                      <a:pt x="40" y="3882"/>
                    </a:lnTo>
                    <a:lnTo>
                      <a:pt x="51" y="3976"/>
                    </a:lnTo>
                    <a:lnTo>
                      <a:pt x="65" y="4081"/>
                    </a:lnTo>
                    <a:lnTo>
                      <a:pt x="82" y="4192"/>
                    </a:lnTo>
                    <a:lnTo>
                      <a:pt x="99" y="4312"/>
                    </a:lnTo>
                    <a:lnTo>
                      <a:pt x="121" y="4441"/>
                    </a:lnTo>
                    <a:lnTo>
                      <a:pt x="145" y="4584"/>
                    </a:lnTo>
                    <a:lnTo>
                      <a:pt x="170" y="4735"/>
                    </a:lnTo>
                    <a:lnTo>
                      <a:pt x="197" y="4898"/>
                    </a:lnTo>
                    <a:lnTo>
                      <a:pt x="231" y="5076"/>
                    </a:lnTo>
                    <a:lnTo>
                      <a:pt x="274" y="5274"/>
                    </a:lnTo>
                    <a:lnTo>
                      <a:pt x="325" y="5456"/>
                    </a:lnTo>
                    <a:lnTo>
                      <a:pt x="384" y="5624"/>
                    </a:lnTo>
                    <a:lnTo>
                      <a:pt x="449" y="5777"/>
                    </a:lnTo>
                    <a:lnTo>
                      <a:pt x="522" y="5917"/>
                    </a:lnTo>
                    <a:lnTo>
                      <a:pt x="599" y="6041"/>
                    </a:lnTo>
                    <a:lnTo>
                      <a:pt x="683" y="6156"/>
                    </a:lnTo>
                    <a:lnTo>
                      <a:pt x="769" y="6257"/>
                    </a:lnTo>
                    <a:lnTo>
                      <a:pt x="863" y="6347"/>
                    </a:lnTo>
                    <a:lnTo>
                      <a:pt x="958" y="6425"/>
                    </a:lnTo>
                    <a:lnTo>
                      <a:pt x="1057" y="6493"/>
                    </a:lnTo>
                    <a:lnTo>
                      <a:pt x="1159" y="6555"/>
                    </a:lnTo>
                    <a:lnTo>
                      <a:pt x="1261" y="6605"/>
                    </a:lnTo>
                    <a:lnTo>
                      <a:pt x="1362" y="6646"/>
                    </a:lnTo>
                    <a:lnTo>
                      <a:pt x="1467" y="6682"/>
                    </a:lnTo>
                    <a:lnTo>
                      <a:pt x="1571" y="6709"/>
                    </a:lnTo>
                    <a:lnTo>
                      <a:pt x="1672" y="6730"/>
                    </a:lnTo>
                    <a:lnTo>
                      <a:pt x="1771" y="6745"/>
                    </a:lnTo>
                    <a:lnTo>
                      <a:pt x="1871" y="6756"/>
                    </a:lnTo>
                    <a:lnTo>
                      <a:pt x="1965" y="6760"/>
                    </a:lnTo>
                    <a:lnTo>
                      <a:pt x="2056" y="6760"/>
                    </a:lnTo>
                    <a:lnTo>
                      <a:pt x="2145" y="6758"/>
                    </a:lnTo>
                    <a:lnTo>
                      <a:pt x="2227" y="6753"/>
                    </a:lnTo>
                    <a:lnTo>
                      <a:pt x="2305" y="6745"/>
                    </a:lnTo>
                    <a:lnTo>
                      <a:pt x="2377" y="6737"/>
                    </a:lnTo>
                    <a:lnTo>
                      <a:pt x="2443" y="6728"/>
                    </a:lnTo>
                    <a:lnTo>
                      <a:pt x="2498" y="6718"/>
                    </a:lnTo>
                    <a:lnTo>
                      <a:pt x="2549" y="6707"/>
                    </a:lnTo>
                    <a:lnTo>
                      <a:pt x="2590" y="6696"/>
                    </a:lnTo>
                    <a:lnTo>
                      <a:pt x="2623" y="6689"/>
                    </a:lnTo>
                    <a:lnTo>
                      <a:pt x="2644" y="6684"/>
                    </a:lnTo>
                    <a:lnTo>
                      <a:pt x="2656" y="6682"/>
                    </a:lnTo>
                    <a:lnTo>
                      <a:pt x="2806" y="6653"/>
                    </a:lnTo>
                    <a:lnTo>
                      <a:pt x="2946" y="6621"/>
                    </a:lnTo>
                    <a:lnTo>
                      <a:pt x="3076" y="6580"/>
                    </a:lnTo>
                    <a:lnTo>
                      <a:pt x="3197" y="6534"/>
                    </a:lnTo>
                    <a:lnTo>
                      <a:pt x="3309" y="6486"/>
                    </a:lnTo>
                    <a:lnTo>
                      <a:pt x="3419" y="6435"/>
                    </a:lnTo>
                    <a:lnTo>
                      <a:pt x="3518" y="6379"/>
                    </a:lnTo>
                    <a:lnTo>
                      <a:pt x="3614" y="6325"/>
                    </a:lnTo>
                    <a:lnTo>
                      <a:pt x="3706" y="6269"/>
                    </a:lnTo>
                    <a:lnTo>
                      <a:pt x="3795" y="6214"/>
                    </a:lnTo>
                    <a:lnTo>
                      <a:pt x="3878" y="6163"/>
                    </a:lnTo>
                    <a:lnTo>
                      <a:pt x="3965" y="6112"/>
                    </a:lnTo>
                    <a:lnTo>
                      <a:pt x="4046" y="6066"/>
                    </a:lnTo>
                    <a:lnTo>
                      <a:pt x="4130" y="6026"/>
                    </a:lnTo>
                    <a:lnTo>
                      <a:pt x="4217" y="5990"/>
                    </a:lnTo>
                    <a:lnTo>
                      <a:pt x="4303" y="5963"/>
                    </a:lnTo>
                    <a:lnTo>
                      <a:pt x="4408" y="5909"/>
                    </a:lnTo>
                    <a:lnTo>
                      <a:pt x="4501" y="5869"/>
                    </a:lnTo>
                    <a:lnTo>
                      <a:pt x="4593" y="5844"/>
                    </a:lnTo>
                    <a:lnTo>
                      <a:pt x="4674" y="5827"/>
                    </a:lnTo>
                    <a:lnTo>
                      <a:pt x="4752" y="5827"/>
                    </a:lnTo>
                    <a:lnTo>
                      <a:pt x="4825" y="5838"/>
                    </a:lnTo>
                    <a:lnTo>
                      <a:pt x="4890" y="5858"/>
                    </a:lnTo>
                    <a:lnTo>
                      <a:pt x="4949" y="5886"/>
                    </a:lnTo>
                    <a:lnTo>
                      <a:pt x="5005" y="5927"/>
                    </a:lnTo>
                    <a:lnTo>
                      <a:pt x="5056" y="5973"/>
                    </a:lnTo>
                    <a:lnTo>
                      <a:pt x="5102" y="6028"/>
                    </a:lnTo>
                    <a:lnTo>
                      <a:pt x="5142" y="6091"/>
                    </a:lnTo>
                    <a:lnTo>
                      <a:pt x="5179" y="6158"/>
                    </a:lnTo>
                    <a:lnTo>
                      <a:pt x="5213" y="6231"/>
                    </a:lnTo>
                    <a:lnTo>
                      <a:pt x="5241" y="6311"/>
                    </a:lnTo>
                    <a:lnTo>
                      <a:pt x="5269" y="6393"/>
                    </a:lnTo>
                    <a:lnTo>
                      <a:pt x="5292" y="6479"/>
                    </a:lnTo>
                    <a:lnTo>
                      <a:pt x="5312" y="6564"/>
                    </a:lnTo>
                    <a:lnTo>
                      <a:pt x="5330" y="6657"/>
                    </a:lnTo>
                    <a:lnTo>
                      <a:pt x="5348" y="6745"/>
                    </a:lnTo>
                    <a:lnTo>
                      <a:pt x="5360" y="6837"/>
                    </a:lnTo>
                    <a:lnTo>
                      <a:pt x="5374" y="6926"/>
                    </a:lnTo>
                    <a:lnTo>
                      <a:pt x="5383" y="7014"/>
                    </a:lnTo>
                    <a:lnTo>
                      <a:pt x="5393" y="7101"/>
                    </a:lnTo>
                    <a:lnTo>
                      <a:pt x="5401" y="7187"/>
                    </a:lnTo>
                    <a:lnTo>
                      <a:pt x="5410" y="7265"/>
                    </a:lnTo>
                    <a:lnTo>
                      <a:pt x="5416" y="7342"/>
                    </a:lnTo>
                    <a:lnTo>
                      <a:pt x="5424" y="7416"/>
                    </a:lnTo>
                    <a:lnTo>
                      <a:pt x="5429" y="7481"/>
                    </a:lnTo>
                    <a:lnTo>
                      <a:pt x="5437" y="7540"/>
                    </a:lnTo>
                    <a:lnTo>
                      <a:pt x="5448" y="7594"/>
                    </a:lnTo>
                    <a:lnTo>
                      <a:pt x="5454" y="7636"/>
                    </a:lnTo>
                    <a:lnTo>
                      <a:pt x="5473" y="7642"/>
                    </a:lnTo>
                    <a:lnTo>
                      <a:pt x="5517" y="7646"/>
                    </a:lnTo>
                    <a:lnTo>
                      <a:pt x="5582" y="7657"/>
                    </a:lnTo>
                    <a:lnTo>
                      <a:pt x="5666" y="7665"/>
                    </a:lnTo>
                    <a:lnTo>
                      <a:pt x="5762" y="7672"/>
                    </a:lnTo>
                    <a:lnTo>
                      <a:pt x="5871" y="7675"/>
                    </a:lnTo>
                    <a:lnTo>
                      <a:pt x="5989" y="7672"/>
                    </a:lnTo>
                    <a:lnTo>
                      <a:pt x="6110" y="7665"/>
                    </a:lnTo>
                    <a:lnTo>
                      <a:pt x="6229" y="7646"/>
                    </a:lnTo>
                    <a:lnTo>
                      <a:pt x="6347" y="7619"/>
                    </a:lnTo>
                    <a:lnTo>
                      <a:pt x="6456" y="7581"/>
                    </a:lnTo>
                    <a:lnTo>
                      <a:pt x="6556" y="7531"/>
                    </a:lnTo>
                    <a:lnTo>
                      <a:pt x="6639" y="7462"/>
                    </a:lnTo>
                    <a:lnTo>
                      <a:pt x="6702" y="7378"/>
                    </a:lnTo>
                    <a:lnTo>
                      <a:pt x="6746" y="7275"/>
                    </a:lnTo>
                    <a:lnTo>
                      <a:pt x="6764" y="7154"/>
                    </a:lnTo>
                    <a:lnTo>
                      <a:pt x="6764" y="6852"/>
                    </a:lnTo>
                    <a:lnTo>
                      <a:pt x="6753" y="6569"/>
                    </a:lnTo>
                    <a:lnTo>
                      <a:pt x="6733" y="6307"/>
                    </a:lnTo>
                    <a:lnTo>
                      <a:pt x="6700" y="6066"/>
                    </a:lnTo>
                    <a:lnTo>
                      <a:pt x="6659" y="5846"/>
                    </a:lnTo>
                    <a:lnTo>
                      <a:pt x="6608" y="5643"/>
                    </a:lnTo>
                    <a:lnTo>
                      <a:pt x="6552" y="5456"/>
                    </a:lnTo>
                    <a:lnTo>
                      <a:pt x="6487" y="5290"/>
                    </a:lnTo>
                    <a:lnTo>
                      <a:pt x="6416" y="5137"/>
                    </a:lnTo>
                    <a:lnTo>
                      <a:pt x="6340" y="4999"/>
                    </a:lnTo>
                    <a:lnTo>
                      <a:pt x="6259" y="4878"/>
                    </a:lnTo>
                    <a:lnTo>
                      <a:pt x="6172" y="4769"/>
                    </a:lnTo>
                    <a:lnTo>
                      <a:pt x="6083" y="4672"/>
                    </a:lnTo>
                    <a:lnTo>
                      <a:pt x="5990" y="4588"/>
                    </a:lnTo>
                    <a:lnTo>
                      <a:pt x="5896" y="4515"/>
                    </a:lnTo>
                    <a:lnTo>
                      <a:pt x="5803" y="4454"/>
                    </a:lnTo>
                    <a:lnTo>
                      <a:pt x="5709" y="4400"/>
                    </a:lnTo>
                    <a:lnTo>
                      <a:pt x="5615" y="4357"/>
                    </a:lnTo>
                    <a:lnTo>
                      <a:pt x="5523" y="4324"/>
                    </a:lnTo>
                    <a:lnTo>
                      <a:pt x="5431" y="4296"/>
                    </a:lnTo>
                    <a:lnTo>
                      <a:pt x="5345" y="4276"/>
                    </a:lnTo>
                    <a:lnTo>
                      <a:pt x="5259" y="4261"/>
                    </a:lnTo>
                    <a:lnTo>
                      <a:pt x="5179" y="4250"/>
                    </a:lnTo>
                    <a:lnTo>
                      <a:pt x="5107" y="4245"/>
                    </a:lnTo>
                    <a:lnTo>
                      <a:pt x="5038" y="4243"/>
                    </a:lnTo>
                    <a:lnTo>
                      <a:pt x="4974" y="4245"/>
                    </a:lnTo>
                    <a:lnTo>
                      <a:pt x="4921" y="4249"/>
                    </a:lnTo>
                    <a:lnTo>
                      <a:pt x="4876" y="4253"/>
                    </a:lnTo>
                    <a:lnTo>
                      <a:pt x="4838" y="4257"/>
                    </a:lnTo>
                    <a:lnTo>
                      <a:pt x="4808" y="4261"/>
                    </a:lnTo>
                    <a:lnTo>
                      <a:pt x="4791" y="4266"/>
                    </a:lnTo>
                    <a:lnTo>
                      <a:pt x="4786" y="4266"/>
                    </a:lnTo>
                    <a:lnTo>
                      <a:pt x="4779" y="4266"/>
                    </a:lnTo>
                    <a:lnTo>
                      <a:pt x="4761" y="4268"/>
                    </a:lnTo>
                    <a:lnTo>
                      <a:pt x="4727" y="4274"/>
                    </a:lnTo>
                    <a:lnTo>
                      <a:pt x="4682" y="4278"/>
                    </a:lnTo>
                    <a:lnTo>
                      <a:pt x="4626" y="4288"/>
                    </a:lnTo>
                    <a:lnTo>
                      <a:pt x="4560" y="4304"/>
                    </a:lnTo>
                    <a:lnTo>
                      <a:pt x="4481" y="4322"/>
                    </a:lnTo>
                    <a:lnTo>
                      <a:pt x="4394" y="4345"/>
                    </a:lnTo>
                    <a:lnTo>
                      <a:pt x="4296" y="4372"/>
                    </a:lnTo>
                    <a:lnTo>
                      <a:pt x="4189" y="4408"/>
                    </a:lnTo>
                    <a:lnTo>
                      <a:pt x="4075" y="4451"/>
                    </a:lnTo>
                    <a:lnTo>
                      <a:pt x="3950" y="4500"/>
                    </a:lnTo>
                    <a:lnTo>
                      <a:pt x="3820" y="4555"/>
                    </a:lnTo>
                    <a:lnTo>
                      <a:pt x="3681" y="4621"/>
                    </a:lnTo>
                    <a:lnTo>
                      <a:pt x="3535" y="4697"/>
                    </a:lnTo>
                    <a:lnTo>
                      <a:pt x="3386" y="4782"/>
                    </a:lnTo>
                    <a:lnTo>
                      <a:pt x="3373" y="4789"/>
                    </a:lnTo>
                    <a:lnTo>
                      <a:pt x="3342" y="4804"/>
                    </a:lnTo>
                    <a:lnTo>
                      <a:pt x="3291" y="4827"/>
                    </a:lnTo>
                    <a:lnTo>
                      <a:pt x="3228" y="4857"/>
                    </a:lnTo>
                    <a:lnTo>
                      <a:pt x="3149" y="4890"/>
                    </a:lnTo>
                    <a:lnTo>
                      <a:pt x="3059" y="4926"/>
                    </a:lnTo>
                    <a:lnTo>
                      <a:pt x="2961" y="4959"/>
                    </a:lnTo>
                    <a:lnTo>
                      <a:pt x="2854" y="4992"/>
                    </a:lnTo>
                    <a:lnTo>
                      <a:pt x="2745" y="5020"/>
                    </a:lnTo>
                    <a:lnTo>
                      <a:pt x="2630" y="5041"/>
                    </a:lnTo>
                    <a:lnTo>
                      <a:pt x="2516" y="5055"/>
                    </a:lnTo>
                    <a:lnTo>
                      <a:pt x="2404" y="5058"/>
                    </a:lnTo>
                    <a:lnTo>
                      <a:pt x="2295" y="5051"/>
                    </a:lnTo>
                    <a:lnTo>
                      <a:pt x="2191" y="5028"/>
                    </a:lnTo>
                    <a:lnTo>
                      <a:pt x="2094" y="4990"/>
                    </a:lnTo>
                    <a:lnTo>
                      <a:pt x="2008" y="4934"/>
                    </a:lnTo>
                    <a:lnTo>
                      <a:pt x="1949" y="4884"/>
                    </a:lnTo>
                    <a:lnTo>
                      <a:pt x="1896" y="4825"/>
                    </a:lnTo>
                    <a:lnTo>
                      <a:pt x="1848" y="4760"/>
                    </a:lnTo>
                    <a:lnTo>
                      <a:pt x="1805" y="4689"/>
                    </a:lnTo>
                    <a:lnTo>
                      <a:pt x="1767" y="4611"/>
                    </a:lnTo>
                    <a:lnTo>
                      <a:pt x="1731" y="4530"/>
                    </a:lnTo>
                    <a:lnTo>
                      <a:pt x="1698" y="4444"/>
                    </a:lnTo>
                    <a:lnTo>
                      <a:pt x="1670" y="4349"/>
                    </a:lnTo>
                    <a:lnTo>
                      <a:pt x="1644" y="4253"/>
                    </a:lnTo>
                    <a:lnTo>
                      <a:pt x="1624" y="4154"/>
                    </a:lnTo>
                    <a:lnTo>
                      <a:pt x="1603" y="4049"/>
                    </a:lnTo>
                    <a:lnTo>
                      <a:pt x="1588" y="3943"/>
                    </a:lnTo>
                    <a:lnTo>
                      <a:pt x="1575" y="3834"/>
                    </a:lnTo>
                    <a:lnTo>
                      <a:pt x="1563" y="3722"/>
                    </a:lnTo>
                    <a:lnTo>
                      <a:pt x="1555" y="3608"/>
                    </a:lnTo>
                    <a:lnTo>
                      <a:pt x="1548" y="3494"/>
                    </a:lnTo>
                    <a:lnTo>
                      <a:pt x="1540" y="3379"/>
                    </a:lnTo>
                    <a:lnTo>
                      <a:pt x="1536" y="3262"/>
                    </a:lnTo>
                    <a:lnTo>
                      <a:pt x="1532" y="3145"/>
                    </a:lnTo>
                    <a:lnTo>
                      <a:pt x="1530" y="3029"/>
                    </a:lnTo>
                    <a:lnTo>
                      <a:pt x="1528" y="2911"/>
                    </a:lnTo>
                    <a:lnTo>
                      <a:pt x="1528" y="2798"/>
                    </a:lnTo>
                    <a:lnTo>
                      <a:pt x="1525" y="2683"/>
                    </a:lnTo>
                    <a:lnTo>
                      <a:pt x="1525" y="2574"/>
                    </a:lnTo>
                    <a:lnTo>
                      <a:pt x="1525" y="2465"/>
                    </a:lnTo>
                    <a:lnTo>
                      <a:pt x="1522" y="2358"/>
                    </a:lnTo>
                    <a:lnTo>
                      <a:pt x="1519" y="2253"/>
                    </a:lnTo>
                    <a:lnTo>
                      <a:pt x="1517" y="2155"/>
                    </a:lnTo>
                    <a:lnTo>
                      <a:pt x="1512" y="2058"/>
                    </a:lnTo>
                    <a:lnTo>
                      <a:pt x="1507" y="1967"/>
                    </a:lnTo>
                    <a:lnTo>
                      <a:pt x="1500" y="1878"/>
                    </a:lnTo>
                    <a:lnTo>
                      <a:pt x="1492" y="1797"/>
                    </a:lnTo>
                    <a:lnTo>
                      <a:pt x="1522" y="1736"/>
                    </a:lnTo>
                    <a:lnTo>
                      <a:pt x="1553" y="1679"/>
                    </a:lnTo>
                    <a:lnTo>
                      <a:pt x="1586" y="1631"/>
                    </a:lnTo>
                    <a:lnTo>
                      <a:pt x="1616" y="1585"/>
                    </a:lnTo>
                    <a:lnTo>
                      <a:pt x="1649" y="1547"/>
                    </a:lnTo>
                    <a:lnTo>
                      <a:pt x="1682" y="1515"/>
                    </a:lnTo>
                    <a:lnTo>
                      <a:pt x="1716" y="1484"/>
                    </a:lnTo>
                    <a:lnTo>
                      <a:pt x="1751" y="1457"/>
                    </a:lnTo>
                    <a:lnTo>
                      <a:pt x="1787" y="1436"/>
                    </a:lnTo>
                    <a:lnTo>
                      <a:pt x="1823" y="1415"/>
                    </a:lnTo>
                    <a:lnTo>
                      <a:pt x="1861" y="1398"/>
                    </a:lnTo>
                    <a:lnTo>
                      <a:pt x="1899" y="1383"/>
                    </a:lnTo>
                    <a:lnTo>
                      <a:pt x="1939" y="1369"/>
                    </a:lnTo>
                    <a:lnTo>
                      <a:pt x="1980" y="1360"/>
                    </a:lnTo>
                    <a:lnTo>
                      <a:pt x="2022" y="1350"/>
                    </a:lnTo>
                    <a:lnTo>
                      <a:pt x="2069" y="1339"/>
                    </a:lnTo>
                    <a:lnTo>
                      <a:pt x="2109" y="1354"/>
                    </a:lnTo>
                    <a:lnTo>
                      <a:pt x="2145" y="1372"/>
                    </a:lnTo>
                    <a:lnTo>
                      <a:pt x="2177" y="1390"/>
                    </a:lnTo>
                    <a:lnTo>
                      <a:pt x="2210" y="1413"/>
                    </a:lnTo>
                    <a:lnTo>
                      <a:pt x="2245" y="1436"/>
                    </a:lnTo>
                    <a:lnTo>
                      <a:pt x="2275" y="1459"/>
                    </a:lnTo>
                    <a:lnTo>
                      <a:pt x="2308" y="1484"/>
                    </a:lnTo>
                    <a:lnTo>
                      <a:pt x="2341" y="1504"/>
                    </a:lnTo>
                    <a:lnTo>
                      <a:pt x="2379" y="1524"/>
                    </a:lnTo>
                    <a:lnTo>
                      <a:pt x="2420" y="1545"/>
                    </a:lnTo>
                    <a:lnTo>
                      <a:pt x="2462" y="1560"/>
                    </a:lnTo>
                    <a:lnTo>
                      <a:pt x="2511" y="1570"/>
                    </a:lnTo>
                    <a:lnTo>
                      <a:pt x="2567" y="1578"/>
                    </a:lnTo>
                    <a:lnTo>
                      <a:pt x="2628" y="1578"/>
                    </a:lnTo>
                    <a:lnTo>
                      <a:pt x="2697" y="1572"/>
                    </a:lnTo>
                    <a:lnTo>
                      <a:pt x="2773" y="1563"/>
                    </a:lnTo>
                    <a:lnTo>
                      <a:pt x="2804" y="1533"/>
                    </a:lnTo>
                    <a:lnTo>
                      <a:pt x="2837" y="1479"/>
                    </a:lnTo>
                    <a:lnTo>
                      <a:pt x="2870" y="1405"/>
                    </a:lnTo>
                    <a:lnTo>
                      <a:pt x="2902" y="1314"/>
                    </a:lnTo>
                    <a:lnTo>
                      <a:pt x="2936" y="1209"/>
                    </a:lnTo>
                    <a:lnTo>
                      <a:pt x="2971" y="1096"/>
                    </a:lnTo>
                    <a:lnTo>
                      <a:pt x="3002" y="973"/>
                    </a:lnTo>
                    <a:lnTo>
                      <a:pt x="3034" y="851"/>
                    </a:lnTo>
                    <a:lnTo>
                      <a:pt x="3063" y="730"/>
                    </a:lnTo>
                    <a:lnTo>
                      <a:pt x="3090" y="612"/>
                    </a:lnTo>
                    <a:lnTo>
                      <a:pt x="3116" y="503"/>
                    </a:lnTo>
                    <a:lnTo>
                      <a:pt x="3136" y="407"/>
                    </a:lnTo>
                    <a:lnTo>
                      <a:pt x="3154" y="323"/>
                    </a:lnTo>
                    <a:lnTo>
                      <a:pt x="3166" y="262"/>
                    </a:lnTo>
                    <a:lnTo>
                      <a:pt x="3174" y="222"/>
                    </a:lnTo>
                    <a:lnTo>
                      <a:pt x="3177" y="206"/>
                    </a:lnTo>
                    <a:close/>
                  </a:path>
                </a:pathLst>
              </a:custGeom>
              <a:solidFill>
                <a:srgbClr val="6B6E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1" name="Freeform 17">
                <a:extLst>
                  <a:ext uri="{FF2B5EF4-FFF2-40B4-BE49-F238E27FC236}">
                    <a16:creationId xmlns:a16="http://schemas.microsoft.com/office/drawing/2014/main" id="{9EAE728F-784E-B2B8-00CA-144391BC97C0}"/>
                  </a:ext>
                </a:extLst>
              </p:cNvPr>
              <p:cNvSpPr>
                <a:spLocks/>
              </p:cNvSpPr>
              <p:nvPr/>
            </p:nvSpPr>
            <p:spPr bwMode="auto">
              <a:xfrm>
                <a:off x="312" y="1250"/>
                <a:ext cx="2236" cy="2548"/>
              </a:xfrm>
              <a:custGeom>
                <a:avLst/>
                <a:gdLst>
                  <a:gd name="T0" fmla="*/ 2754 w 6709"/>
                  <a:gd name="T1" fmla="*/ 9 h 7644"/>
                  <a:gd name="T2" fmla="*/ 2051 w 6709"/>
                  <a:gd name="T3" fmla="*/ 51 h 7644"/>
                  <a:gd name="T4" fmla="*/ 1685 w 6709"/>
                  <a:gd name="T5" fmla="*/ 91 h 7644"/>
                  <a:gd name="T6" fmla="*/ 1239 w 6709"/>
                  <a:gd name="T7" fmla="*/ 15 h 7644"/>
                  <a:gd name="T8" fmla="*/ 786 w 6709"/>
                  <a:gd name="T9" fmla="*/ 143 h 7644"/>
                  <a:gd name="T10" fmla="*/ 390 w 6709"/>
                  <a:gd name="T11" fmla="*/ 503 h 7644"/>
                  <a:gd name="T12" fmla="*/ 107 w 6709"/>
                  <a:gd name="T13" fmla="*/ 1122 h 7644"/>
                  <a:gd name="T14" fmla="*/ 0 w 6709"/>
                  <a:gd name="T15" fmla="*/ 2025 h 7644"/>
                  <a:gd name="T16" fmla="*/ 13 w 6709"/>
                  <a:gd name="T17" fmla="*/ 2683 h 7644"/>
                  <a:gd name="T18" fmla="*/ 5 w 6709"/>
                  <a:gd name="T19" fmla="*/ 3077 h 7644"/>
                  <a:gd name="T20" fmla="*/ 8 w 6709"/>
                  <a:gd name="T21" fmla="*/ 3417 h 7644"/>
                  <a:gd name="T22" fmla="*/ 47 w 6709"/>
                  <a:gd name="T23" fmla="*/ 3853 h 7644"/>
                  <a:gd name="T24" fmla="*/ 151 w 6709"/>
                  <a:gd name="T25" fmla="*/ 4542 h 7644"/>
                  <a:gd name="T26" fmla="*/ 384 w 6709"/>
                  <a:gd name="T27" fmla="*/ 5571 h 7644"/>
                  <a:gd name="T28" fmla="*/ 860 w 6709"/>
                  <a:gd name="T29" fmla="*/ 6287 h 7644"/>
                  <a:gd name="T30" fmla="*/ 1454 w 6709"/>
                  <a:gd name="T31" fmla="*/ 6617 h 7644"/>
                  <a:gd name="T32" fmla="*/ 2039 w 6709"/>
                  <a:gd name="T33" fmla="*/ 6697 h 7644"/>
                  <a:gd name="T34" fmla="*/ 2479 w 6709"/>
                  <a:gd name="T35" fmla="*/ 6653 h 7644"/>
                  <a:gd name="T36" fmla="*/ 2787 w 6709"/>
                  <a:gd name="T37" fmla="*/ 6590 h 7644"/>
                  <a:gd name="T38" fmla="*/ 3502 w 6709"/>
                  <a:gd name="T39" fmla="*/ 6315 h 7644"/>
                  <a:gd name="T40" fmla="*/ 4032 w 6709"/>
                  <a:gd name="T41" fmla="*/ 6003 h 7644"/>
                  <a:gd name="T42" fmla="*/ 4574 w 6709"/>
                  <a:gd name="T43" fmla="*/ 5781 h 7644"/>
                  <a:gd name="T44" fmla="*/ 4987 w 6709"/>
                  <a:gd name="T45" fmla="*/ 5863 h 7644"/>
                  <a:gd name="T46" fmla="*/ 5232 w 6709"/>
                  <a:gd name="T47" fmla="*/ 6246 h 7644"/>
                  <a:gd name="T48" fmla="*/ 5357 w 6709"/>
                  <a:gd name="T49" fmla="*/ 6774 h 7644"/>
                  <a:gd name="T50" fmla="*/ 5415 w 6709"/>
                  <a:gd name="T51" fmla="*/ 7293 h 7644"/>
                  <a:gd name="T52" fmla="*/ 5473 w 6709"/>
                  <a:gd name="T53" fmla="*/ 7609 h 7644"/>
                  <a:gd name="T54" fmla="*/ 5966 w 6709"/>
                  <a:gd name="T55" fmla="*/ 7641 h 7644"/>
                  <a:gd name="T56" fmla="*/ 6590 w 6709"/>
                  <a:gd name="T57" fmla="*/ 7433 h 7644"/>
                  <a:gd name="T58" fmla="*/ 6674 w 6709"/>
                  <a:gd name="T59" fmla="*/ 6282 h 7644"/>
                  <a:gd name="T60" fmla="*/ 6353 w 6709"/>
                  <a:gd name="T61" fmla="*/ 5116 h 7644"/>
                  <a:gd name="T62" fmla="*/ 5834 w 6709"/>
                  <a:gd name="T63" fmla="*/ 4509 h 7644"/>
                  <a:gd name="T64" fmla="*/ 5280 w 6709"/>
                  <a:gd name="T65" fmla="*/ 4280 h 7644"/>
                  <a:gd name="T66" fmla="*/ 4857 w 6709"/>
                  <a:gd name="T67" fmla="*/ 4265 h 7644"/>
                  <a:gd name="T68" fmla="*/ 4717 w 6709"/>
                  <a:gd name="T69" fmla="*/ 4285 h 7644"/>
                  <a:gd name="T70" fmla="*/ 4423 w 6709"/>
                  <a:gd name="T71" fmla="*/ 4341 h 7644"/>
                  <a:gd name="T72" fmla="*/ 3775 w 6709"/>
                  <a:gd name="T73" fmla="*/ 4572 h 7644"/>
                  <a:gd name="T74" fmla="*/ 3259 w 6709"/>
                  <a:gd name="T75" fmla="*/ 4834 h 7644"/>
                  <a:gd name="T76" fmla="*/ 2703 w 6709"/>
                  <a:gd name="T77" fmla="*/ 5025 h 7644"/>
                  <a:gd name="T78" fmla="*/ 2044 w 6709"/>
                  <a:gd name="T79" fmla="*/ 4987 h 7644"/>
                  <a:gd name="T80" fmla="*/ 1716 w 6709"/>
                  <a:gd name="T81" fmla="*/ 4603 h 7644"/>
                  <a:gd name="T82" fmla="*/ 1553 w 6709"/>
                  <a:gd name="T83" fmla="*/ 4033 h 7644"/>
                  <a:gd name="T84" fmla="*/ 1488 w 6709"/>
                  <a:gd name="T85" fmla="*/ 3354 h 7644"/>
                  <a:gd name="T86" fmla="*/ 1472 w 6709"/>
                  <a:gd name="T87" fmla="*/ 2654 h 7644"/>
                  <a:gd name="T88" fmla="*/ 1459 w 6709"/>
                  <a:gd name="T89" fmla="*/ 2019 h 7644"/>
                  <a:gd name="T90" fmla="*/ 1534 w 6709"/>
                  <a:gd name="T91" fmla="*/ 1582 h 7644"/>
                  <a:gd name="T92" fmla="*/ 1740 w 6709"/>
                  <a:gd name="T93" fmla="*/ 1380 h 7644"/>
                  <a:gd name="T94" fmla="*/ 1981 w 6709"/>
                  <a:gd name="T95" fmla="*/ 1296 h 7644"/>
                  <a:gd name="T96" fmla="*/ 2205 w 6709"/>
                  <a:gd name="T97" fmla="*/ 1387 h 7644"/>
                  <a:gd name="T98" fmla="*/ 2433 w 6709"/>
                  <a:gd name="T99" fmla="*/ 1514 h 7644"/>
                  <a:gd name="T100" fmla="*/ 2779 w 6709"/>
                  <a:gd name="T101" fmla="*/ 1486 h 7644"/>
                  <a:gd name="T102" fmla="*/ 2977 w 6709"/>
                  <a:gd name="T103" fmla="*/ 946 h 7644"/>
                  <a:gd name="T104" fmla="*/ 3117 w 6709"/>
                  <a:gd name="T105" fmla="*/ 317 h 7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09" h="7644">
                    <a:moveTo>
                      <a:pt x="3139" y="206"/>
                    </a:moveTo>
                    <a:lnTo>
                      <a:pt x="3099" y="141"/>
                    </a:lnTo>
                    <a:lnTo>
                      <a:pt x="3036" y="89"/>
                    </a:lnTo>
                    <a:lnTo>
                      <a:pt x="2957" y="51"/>
                    </a:lnTo>
                    <a:lnTo>
                      <a:pt x="2861" y="23"/>
                    </a:lnTo>
                    <a:lnTo>
                      <a:pt x="2754" y="9"/>
                    </a:lnTo>
                    <a:lnTo>
                      <a:pt x="2636" y="0"/>
                    </a:lnTo>
                    <a:lnTo>
                      <a:pt x="2517" y="0"/>
                    </a:lnTo>
                    <a:lnTo>
                      <a:pt x="2395" y="9"/>
                    </a:lnTo>
                    <a:lnTo>
                      <a:pt x="2276" y="21"/>
                    </a:lnTo>
                    <a:lnTo>
                      <a:pt x="2158" y="34"/>
                    </a:lnTo>
                    <a:lnTo>
                      <a:pt x="2051" y="51"/>
                    </a:lnTo>
                    <a:lnTo>
                      <a:pt x="1957" y="69"/>
                    </a:lnTo>
                    <a:lnTo>
                      <a:pt x="1876" y="86"/>
                    </a:lnTo>
                    <a:lnTo>
                      <a:pt x="1813" y="102"/>
                    </a:lnTo>
                    <a:lnTo>
                      <a:pt x="1773" y="114"/>
                    </a:lnTo>
                    <a:lnTo>
                      <a:pt x="1757" y="122"/>
                    </a:lnTo>
                    <a:lnTo>
                      <a:pt x="1685" y="91"/>
                    </a:lnTo>
                    <a:lnTo>
                      <a:pt x="1614" y="66"/>
                    </a:lnTo>
                    <a:lnTo>
                      <a:pt x="1541" y="42"/>
                    </a:lnTo>
                    <a:lnTo>
                      <a:pt x="1467" y="28"/>
                    </a:lnTo>
                    <a:lnTo>
                      <a:pt x="1391" y="17"/>
                    </a:lnTo>
                    <a:lnTo>
                      <a:pt x="1314" y="13"/>
                    </a:lnTo>
                    <a:lnTo>
                      <a:pt x="1239" y="15"/>
                    </a:lnTo>
                    <a:lnTo>
                      <a:pt x="1162" y="21"/>
                    </a:lnTo>
                    <a:lnTo>
                      <a:pt x="1086" y="34"/>
                    </a:lnTo>
                    <a:lnTo>
                      <a:pt x="1010" y="51"/>
                    </a:lnTo>
                    <a:lnTo>
                      <a:pt x="933" y="76"/>
                    </a:lnTo>
                    <a:lnTo>
                      <a:pt x="860" y="107"/>
                    </a:lnTo>
                    <a:lnTo>
                      <a:pt x="786" y="143"/>
                    </a:lnTo>
                    <a:lnTo>
                      <a:pt x="715" y="185"/>
                    </a:lnTo>
                    <a:lnTo>
                      <a:pt x="644" y="237"/>
                    </a:lnTo>
                    <a:lnTo>
                      <a:pt x="577" y="292"/>
                    </a:lnTo>
                    <a:lnTo>
                      <a:pt x="512" y="355"/>
                    </a:lnTo>
                    <a:lnTo>
                      <a:pt x="447" y="426"/>
                    </a:lnTo>
                    <a:lnTo>
                      <a:pt x="390" y="503"/>
                    </a:lnTo>
                    <a:lnTo>
                      <a:pt x="333" y="587"/>
                    </a:lnTo>
                    <a:lnTo>
                      <a:pt x="280" y="681"/>
                    </a:lnTo>
                    <a:lnTo>
                      <a:pt x="229" y="780"/>
                    </a:lnTo>
                    <a:lnTo>
                      <a:pt x="183" y="887"/>
                    </a:lnTo>
                    <a:lnTo>
                      <a:pt x="143" y="1001"/>
                    </a:lnTo>
                    <a:lnTo>
                      <a:pt x="107" y="1122"/>
                    </a:lnTo>
                    <a:lnTo>
                      <a:pt x="74" y="1252"/>
                    </a:lnTo>
                    <a:lnTo>
                      <a:pt x="49" y="1390"/>
                    </a:lnTo>
                    <a:lnTo>
                      <a:pt x="28" y="1537"/>
                    </a:lnTo>
                    <a:lnTo>
                      <a:pt x="13" y="1692"/>
                    </a:lnTo>
                    <a:lnTo>
                      <a:pt x="3" y="1855"/>
                    </a:lnTo>
                    <a:lnTo>
                      <a:pt x="0" y="2025"/>
                    </a:lnTo>
                    <a:lnTo>
                      <a:pt x="3" y="2205"/>
                    </a:lnTo>
                    <a:lnTo>
                      <a:pt x="5" y="2317"/>
                    </a:lnTo>
                    <a:lnTo>
                      <a:pt x="8" y="2419"/>
                    </a:lnTo>
                    <a:lnTo>
                      <a:pt x="11" y="2512"/>
                    </a:lnTo>
                    <a:lnTo>
                      <a:pt x="11" y="2601"/>
                    </a:lnTo>
                    <a:lnTo>
                      <a:pt x="13" y="2683"/>
                    </a:lnTo>
                    <a:lnTo>
                      <a:pt x="11" y="2758"/>
                    </a:lnTo>
                    <a:lnTo>
                      <a:pt x="11" y="2827"/>
                    </a:lnTo>
                    <a:lnTo>
                      <a:pt x="11" y="2895"/>
                    </a:lnTo>
                    <a:lnTo>
                      <a:pt x="8" y="2957"/>
                    </a:lnTo>
                    <a:lnTo>
                      <a:pt x="5" y="3018"/>
                    </a:lnTo>
                    <a:lnTo>
                      <a:pt x="5" y="3077"/>
                    </a:lnTo>
                    <a:lnTo>
                      <a:pt x="5" y="3132"/>
                    </a:lnTo>
                    <a:lnTo>
                      <a:pt x="3" y="3189"/>
                    </a:lnTo>
                    <a:lnTo>
                      <a:pt x="3" y="3241"/>
                    </a:lnTo>
                    <a:lnTo>
                      <a:pt x="3" y="3299"/>
                    </a:lnTo>
                    <a:lnTo>
                      <a:pt x="5" y="3356"/>
                    </a:lnTo>
                    <a:lnTo>
                      <a:pt x="8" y="3417"/>
                    </a:lnTo>
                    <a:lnTo>
                      <a:pt x="11" y="3478"/>
                    </a:lnTo>
                    <a:lnTo>
                      <a:pt x="16" y="3544"/>
                    </a:lnTo>
                    <a:lnTo>
                      <a:pt x="21" y="3612"/>
                    </a:lnTo>
                    <a:lnTo>
                      <a:pt x="26" y="3689"/>
                    </a:lnTo>
                    <a:lnTo>
                      <a:pt x="36" y="3767"/>
                    </a:lnTo>
                    <a:lnTo>
                      <a:pt x="47" y="3853"/>
                    </a:lnTo>
                    <a:lnTo>
                      <a:pt x="59" y="3947"/>
                    </a:lnTo>
                    <a:lnTo>
                      <a:pt x="72" y="4050"/>
                    </a:lnTo>
                    <a:lnTo>
                      <a:pt x="87" y="4159"/>
                    </a:lnTo>
                    <a:lnTo>
                      <a:pt x="105" y="4276"/>
                    </a:lnTo>
                    <a:lnTo>
                      <a:pt x="125" y="4404"/>
                    </a:lnTo>
                    <a:lnTo>
                      <a:pt x="151" y="4542"/>
                    </a:lnTo>
                    <a:lnTo>
                      <a:pt x="176" y="4692"/>
                    </a:lnTo>
                    <a:lnTo>
                      <a:pt x="204" y="4852"/>
                    </a:lnTo>
                    <a:lnTo>
                      <a:pt x="235" y="5027"/>
                    </a:lnTo>
                    <a:lnTo>
                      <a:pt x="275" y="5223"/>
                    </a:lnTo>
                    <a:lnTo>
                      <a:pt x="326" y="5403"/>
                    </a:lnTo>
                    <a:lnTo>
                      <a:pt x="384" y="5571"/>
                    </a:lnTo>
                    <a:lnTo>
                      <a:pt x="447" y="5721"/>
                    </a:lnTo>
                    <a:lnTo>
                      <a:pt x="522" y="5861"/>
                    </a:lnTo>
                    <a:lnTo>
                      <a:pt x="598" y="5985"/>
                    </a:lnTo>
                    <a:lnTo>
                      <a:pt x="679" y="6097"/>
                    </a:lnTo>
                    <a:lnTo>
                      <a:pt x="768" y="6196"/>
                    </a:lnTo>
                    <a:lnTo>
                      <a:pt x="860" y="6287"/>
                    </a:lnTo>
                    <a:lnTo>
                      <a:pt x="954" y="6364"/>
                    </a:lnTo>
                    <a:lnTo>
                      <a:pt x="1050" y="6433"/>
                    </a:lnTo>
                    <a:lnTo>
                      <a:pt x="1149" y="6490"/>
                    </a:lnTo>
                    <a:lnTo>
                      <a:pt x="1251" y="6541"/>
                    </a:lnTo>
                    <a:lnTo>
                      <a:pt x="1352" y="6584"/>
                    </a:lnTo>
                    <a:lnTo>
                      <a:pt x="1454" y="6617"/>
                    </a:lnTo>
                    <a:lnTo>
                      <a:pt x="1557" y="6645"/>
                    </a:lnTo>
                    <a:lnTo>
                      <a:pt x="1658" y="6666"/>
                    </a:lnTo>
                    <a:lnTo>
                      <a:pt x="1757" y="6680"/>
                    </a:lnTo>
                    <a:lnTo>
                      <a:pt x="1853" y="6689"/>
                    </a:lnTo>
                    <a:lnTo>
                      <a:pt x="1948" y="6693"/>
                    </a:lnTo>
                    <a:lnTo>
                      <a:pt x="2039" y="6697"/>
                    </a:lnTo>
                    <a:lnTo>
                      <a:pt x="2125" y="6693"/>
                    </a:lnTo>
                    <a:lnTo>
                      <a:pt x="2207" y="6689"/>
                    </a:lnTo>
                    <a:lnTo>
                      <a:pt x="2286" y="6680"/>
                    </a:lnTo>
                    <a:lnTo>
                      <a:pt x="2357" y="6672"/>
                    </a:lnTo>
                    <a:lnTo>
                      <a:pt x="2421" y="6663"/>
                    </a:lnTo>
                    <a:lnTo>
                      <a:pt x="2479" y="6653"/>
                    </a:lnTo>
                    <a:lnTo>
                      <a:pt x="2527" y="6642"/>
                    </a:lnTo>
                    <a:lnTo>
                      <a:pt x="2567" y="6633"/>
                    </a:lnTo>
                    <a:lnTo>
                      <a:pt x="2601" y="6625"/>
                    </a:lnTo>
                    <a:lnTo>
                      <a:pt x="2624" y="6620"/>
                    </a:lnTo>
                    <a:lnTo>
                      <a:pt x="2636" y="6617"/>
                    </a:lnTo>
                    <a:lnTo>
                      <a:pt x="2787" y="6590"/>
                    </a:lnTo>
                    <a:lnTo>
                      <a:pt x="2926" y="6557"/>
                    </a:lnTo>
                    <a:lnTo>
                      <a:pt x="3056" y="6516"/>
                    </a:lnTo>
                    <a:lnTo>
                      <a:pt x="3178" y="6471"/>
                    </a:lnTo>
                    <a:lnTo>
                      <a:pt x="3292" y="6422"/>
                    </a:lnTo>
                    <a:lnTo>
                      <a:pt x="3399" y="6369"/>
                    </a:lnTo>
                    <a:lnTo>
                      <a:pt x="3502" y="6315"/>
                    </a:lnTo>
                    <a:lnTo>
                      <a:pt x="3598" y="6259"/>
                    </a:lnTo>
                    <a:lnTo>
                      <a:pt x="3689" y="6203"/>
                    </a:lnTo>
                    <a:lnTo>
                      <a:pt x="3778" y="6150"/>
                    </a:lnTo>
                    <a:lnTo>
                      <a:pt x="3864" y="6097"/>
                    </a:lnTo>
                    <a:lnTo>
                      <a:pt x="3948" y="6049"/>
                    </a:lnTo>
                    <a:lnTo>
                      <a:pt x="4032" y="6003"/>
                    </a:lnTo>
                    <a:lnTo>
                      <a:pt x="4116" y="5962"/>
                    </a:lnTo>
                    <a:lnTo>
                      <a:pt x="4197" y="5930"/>
                    </a:lnTo>
                    <a:lnTo>
                      <a:pt x="4283" y="5901"/>
                    </a:lnTo>
                    <a:lnTo>
                      <a:pt x="4388" y="5848"/>
                    </a:lnTo>
                    <a:lnTo>
                      <a:pt x="4482" y="5806"/>
                    </a:lnTo>
                    <a:lnTo>
                      <a:pt x="4574" y="5781"/>
                    </a:lnTo>
                    <a:lnTo>
                      <a:pt x="4658" y="5767"/>
                    </a:lnTo>
                    <a:lnTo>
                      <a:pt x="4734" y="5767"/>
                    </a:lnTo>
                    <a:lnTo>
                      <a:pt x="4805" y="5774"/>
                    </a:lnTo>
                    <a:lnTo>
                      <a:pt x="4871" y="5794"/>
                    </a:lnTo>
                    <a:lnTo>
                      <a:pt x="4932" y="5825"/>
                    </a:lnTo>
                    <a:lnTo>
                      <a:pt x="4987" y="5863"/>
                    </a:lnTo>
                    <a:lnTo>
                      <a:pt x="5039" y="5911"/>
                    </a:lnTo>
                    <a:lnTo>
                      <a:pt x="5085" y="5965"/>
                    </a:lnTo>
                    <a:lnTo>
                      <a:pt x="5127" y="6028"/>
                    </a:lnTo>
                    <a:lnTo>
                      <a:pt x="5165" y="6094"/>
                    </a:lnTo>
                    <a:lnTo>
                      <a:pt x="5201" y="6169"/>
                    </a:lnTo>
                    <a:lnTo>
                      <a:pt x="5232" y="6246"/>
                    </a:lnTo>
                    <a:lnTo>
                      <a:pt x="5259" y="6328"/>
                    </a:lnTo>
                    <a:lnTo>
                      <a:pt x="5283" y="6414"/>
                    </a:lnTo>
                    <a:lnTo>
                      <a:pt x="5306" y="6504"/>
                    </a:lnTo>
                    <a:lnTo>
                      <a:pt x="5324" y="6592"/>
                    </a:lnTo>
                    <a:lnTo>
                      <a:pt x="5341" y="6684"/>
                    </a:lnTo>
                    <a:lnTo>
                      <a:pt x="5357" y="6774"/>
                    </a:lnTo>
                    <a:lnTo>
                      <a:pt x="5369" y="6867"/>
                    </a:lnTo>
                    <a:lnTo>
                      <a:pt x="5379" y="6955"/>
                    </a:lnTo>
                    <a:lnTo>
                      <a:pt x="5390" y="7044"/>
                    </a:lnTo>
                    <a:lnTo>
                      <a:pt x="5400" y="7131"/>
                    </a:lnTo>
                    <a:lnTo>
                      <a:pt x="5408" y="7214"/>
                    </a:lnTo>
                    <a:lnTo>
                      <a:pt x="5415" y="7293"/>
                    </a:lnTo>
                    <a:lnTo>
                      <a:pt x="5423" y="7367"/>
                    </a:lnTo>
                    <a:lnTo>
                      <a:pt x="5429" y="7435"/>
                    </a:lnTo>
                    <a:lnTo>
                      <a:pt x="5438" y="7499"/>
                    </a:lnTo>
                    <a:lnTo>
                      <a:pt x="5448" y="7554"/>
                    </a:lnTo>
                    <a:lnTo>
                      <a:pt x="5456" y="7603"/>
                    </a:lnTo>
                    <a:lnTo>
                      <a:pt x="5473" y="7609"/>
                    </a:lnTo>
                    <a:lnTo>
                      <a:pt x="5515" y="7613"/>
                    </a:lnTo>
                    <a:lnTo>
                      <a:pt x="5578" y="7623"/>
                    </a:lnTo>
                    <a:lnTo>
                      <a:pt x="5656" y="7631"/>
                    </a:lnTo>
                    <a:lnTo>
                      <a:pt x="5750" y="7639"/>
                    </a:lnTo>
                    <a:lnTo>
                      <a:pt x="5855" y="7644"/>
                    </a:lnTo>
                    <a:lnTo>
                      <a:pt x="5966" y="7641"/>
                    </a:lnTo>
                    <a:lnTo>
                      <a:pt x="6083" y="7634"/>
                    </a:lnTo>
                    <a:lnTo>
                      <a:pt x="6198" y="7615"/>
                    </a:lnTo>
                    <a:lnTo>
                      <a:pt x="6309" y="7590"/>
                    </a:lnTo>
                    <a:lnTo>
                      <a:pt x="6414" y="7552"/>
                    </a:lnTo>
                    <a:lnTo>
                      <a:pt x="6508" y="7502"/>
                    </a:lnTo>
                    <a:lnTo>
                      <a:pt x="6590" y="7433"/>
                    </a:lnTo>
                    <a:lnTo>
                      <a:pt x="6650" y="7351"/>
                    </a:lnTo>
                    <a:lnTo>
                      <a:pt x="6693" y="7250"/>
                    </a:lnTo>
                    <a:lnTo>
                      <a:pt x="6709" y="7128"/>
                    </a:lnTo>
                    <a:lnTo>
                      <a:pt x="6709" y="6825"/>
                    </a:lnTo>
                    <a:lnTo>
                      <a:pt x="6697" y="6544"/>
                    </a:lnTo>
                    <a:lnTo>
                      <a:pt x="6674" y="6282"/>
                    </a:lnTo>
                    <a:lnTo>
                      <a:pt x="6641" y="6043"/>
                    </a:lnTo>
                    <a:lnTo>
                      <a:pt x="6600" y="5823"/>
                    </a:lnTo>
                    <a:lnTo>
                      <a:pt x="6548" y="5619"/>
                    </a:lnTo>
                    <a:lnTo>
                      <a:pt x="6490" y="5435"/>
                    </a:lnTo>
                    <a:lnTo>
                      <a:pt x="6424" y="5268"/>
                    </a:lnTo>
                    <a:lnTo>
                      <a:pt x="6353" y="5116"/>
                    </a:lnTo>
                    <a:lnTo>
                      <a:pt x="6274" y="4982"/>
                    </a:lnTo>
                    <a:lnTo>
                      <a:pt x="6194" y="4863"/>
                    </a:lnTo>
                    <a:lnTo>
                      <a:pt x="6106" y="4753"/>
                    </a:lnTo>
                    <a:lnTo>
                      <a:pt x="6018" y="4660"/>
                    </a:lnTo>
                    <a:lnTo>
                      <a:pt x="5926" y="4578"/>
                    </a:lnTo>
                    <a:lnTo>
                      <a:pt x="5834" y="4509"/>
                    </a:lnTo>
                    <a:lnTo>
                      <a:pt x="5741" y="4448"/>
                    </a:lnTo>
                    <a:lnTo>
                      <a:pt x="5643" y="4399"/>
                    </a:lnTo>
                    <a:lnTo>
                      <a:pt x="5550" y="4356"/>
                    </a:lnTo>
                    <a:lnTo>
                      <a:pt x="5459" y="4327"/>
                    </a:lnTo>
                    <a:lnTo>
                      <a:pt x="5366" y="4301"/>
                    </a:lnTo>
                    <a:lnTo>
                      <a:pt x="5280" y="4280"/>
                    </a:lnTo>
                    <a:lnTo>
                      <a:pt x="5196" y="4267"/>
                    </a:lnTo>
                    <a:lnTo>
                      <a:pt x="5118" y="4260"/>
                    </a:lnTo>
                    <a:lnTo>
                      <a:pt x="5041" y="4258"/>
                    </a:lnTo>
                    <a:lnTo>
                      <a:pt x="4973" y="4258"/>
                    </a:lnTo>
                    <a:lnTo>
                      <a:pt x="4912" y="4260"/>
                    </a:lnTo>
                    <a:lnTo>
                      <a:pt x="4857" y="4265"/>
                    </a:lnTo>
                    <a:lnTo>
                      <a:pt x="4813" y="4270"/>
                    </a:lnTo>
                    <a:lnTo>
                      <a:pt x="4774" y="4276"/>
                    </a:lnTo>
                    <a:lnTo>
                      <a:pt x="4747" y="4280"/>
                    </a:lnTo>
                    <a:lnTo>
                      <a:pt x="4729" y="4283"/>
                    </a:lnTo>
                    <a:lnTo>
                      <a:pt x="4723" y="4285"/>
                    </a:lnTo>
                    <a:lnTo>
                      <a:pt x="4717" y="4285"/>
                    </a:lnTo>
                    <a:lnTo>
                      <a:pt x="4698" y="4289"/>
                    </a:lnTo>
                    <a:lnTo>
                      <a:pt x="4665" y="4293"/>
                    </a:lnTo>
                    <a:lnTo>
                      <a:pt x="4622" y="4297"/>
                    </a:lnTo>
                    <a:lnTo>
                      <a:pt x="4566" y="4308"/>
                    </a:lnTo>
                    <a:lnTo>
                      <a:pt x="4499" y="4324"/>
                    </a:lnTo>
                    <a:lnTo>
                      <a:pt x="4423" y="4341"/>
                    </a:lnTo>
                    <a:lnTo>
                      <a:pt x="4338" y="4364"/>
                    </a:lnTo>
                    <a:lnTo>
                      <a:pt x="4244" y="4392"/>
                    </a:lnTo>
                    <a:lnTo>
                      <a:pt x="4139" y="4428"/>
                    </a:lnTo>
                    <a:lnTo>
                      <a:pt x="4025" y="4468"/>
                    </a:lnTo>
                    <a:lnTo>
                      <a:pt x="3906" y="4517"/>
                    </a:lnTo>
                    <a:lnTo>
                      <a:pt x="3775" y="4572"/>
                    </a:lnTo>
                    <a:lnTo>
                      <a:pt x="3640" y="4636"/>
                    </a:lnTo>
                    <a:lnTo>
                      <a:pt x="3502" y="4707"/>
                    </a:lnTo>
                    <a:lnTo>
                      <a:pt x="3353" y="4788"/>
                    </a:lnTo>
                    <a:lnTo>
                      <a:pt x="3340" y="4796"/>
                    </a:lnTo>
                    <a:lnTo>
                      <a:pt x="3307" y="4811"/>
                    </a:lnTo>
                    <a:lnTo>
                      <a:pt x="3259" y="4834"/>
                    </a:lnTo>
                    <a:lnTo>
                      <a:pt x="3194" y="4864"/>
                    </a:lnTo>
                    <a:lnTo>
                      <a:pt x="3114" y="4899"/>
                    </a:lnTo>
                    <a:lnTo>
                      <a:pt x="3024" y="4931"/>
                    </a:lnTo>
                    <a:lnTo>
                      <a:pt x="2924" y="4966"/>
                    </a:lnTo>
                    <a:lnTo>
                      <a:pt x="2817" y="4997"/>
                    </a:lnTo>
                    <a:lnTo>
                      <a:pt x="2703" y="5025"/>
                    </a:lnTo>
                    <a:lnTo>
                      <a:pt x="2589" y="5045"/>
                    </a:lnTo>
                    <a:lnTo>
                      <a:pt x="2473" y="5058"/>
                    </a:lnTo>
                    <a:lnTo>
                      <a:pt x="2359" y="5060"/>
                    </a:lnTo>
                    <a:lnTo>
                      <a:pt x="2248" y="5052"/>
                    </a:lnTo>
                    <a:lnTo>
                      <a:pt x="2144" y="5027"/>
                    </a:lnTo>
                    <a:lnTo>
                      <a:pt x="2044" y="4987"/>
                    </a:lnTo>
                    <a:lnTo>
                      <a:pt x="1957" y="4928"/>
                    </a:lnTo>
                    <a:lnTo>
                      <a:pt x="1899" y="4877"/>
                    </a:lnTo>
                    <a:lnTo>
                      <a:pt x="1849" y="4819"/>
                    </a:lnTo>
                    <a:lnTo>
                      <a:pt x="1800" y="4753"/>
                    </a:lnTo>
                    <a:lnTo>
                      <a:pt x="1757" y="4681"/>
                    </a:lnTo>
                    <a:lnTo>
                      <a:pt x="1716" y="4603"/>
                    </a:lnTo>
                    <a:lnTo>
                      <a:pt x="1680" y="4519"/>
                    </a:lnTo>
                    <a:lnTo>
                      <a:pt x="1650" y="4429"/>
                    </a:lnTo>
                    <a:lnTo>
                      <a:pt x="1620" y="4339"/>
                    </a:lnTo>
                    <a:lnTo>
                      <a:pt x="1597" y="4240"/>
                    </a:lnTo>
                    <a:lnTo>
                      <a:pt x="1574" y="4138"/>
                    </a:lnTo>
                    <a:lnTo>
                      <a:pt x="1553" y="4033"/>
                    </a:lnTo>
                    <a:lnTo>
                      <a:pt x="1539" y="3926"/>
                    </a:lnTo>
                    <a:lnTo>
                      <a:pt x="1523" y="3815"/>
                    </a:lnTo>
                    <a:lnTo>
                      <a:pt x="1513" y="3704"/>
                    </a:lnTo>
                    <a:lnTo>
                      <a:pt x="1503" y="3587"/>
                    </a:lnTo>
                    <a:lnTo>
                      <a:pt x="1495" y="3473"/>
                    </a:lnTo>
                    <a:lnTo>
                      <a:pt x="1488" y="3354"/>
                    </a:lnTo>
                    <a:lnTo>
                      <a:pt x="1482" y="3236"/>
                    </a:lnTo>
                    <a:lnTo>
                      <a:pt x="1480" y="3120"/>
                    </a:lnTo>
                    <a:lnTo>
                      <a:pt x="1478" y="3000"/>
                    </a:lnTo>
                    <a:lnTo>
                      <a:pt x="1476" y="2883"/>
                    </a:lnTo>
                    <a:lnTo>
                      <a:pt x="1472" y="2769"/>
                    </a:lnTo>
                    <a:lnTo>
                      <a:pt x="1472" y="2654"/>
                    </a:lnTo>
                    <a:lnTo>
                      <a:pt x="1470" y="2541"/>
                    </a:lnTo>
                    <a:lnTo>
                      <a:pt x="1470" y="2431"/>
                    </a:lnTo>
                    <a:lnTo>
                      <a:pt x="1467" y="2322"/>
                    </a:lnTo>
                    <a:lnTo>
                      <a:pt x="1465" y="2218"/>
                    </a:lnTo>
                    <a:lnTo>
                      <a:pt x="1463" y="2119"/>
                    </a:lnTo>
                    <a:lnTo>
                      <a:pt x="1459" y="2019"/>
                    </a:lnTo>
                    <a:lnTo>
                      <a:pt x="1454" y="1928"/>
                    </a:lnTo>
                    <a:lnTo>
                      <a:pt x="1446" y="1839"/>
                    </a:lnTo>
                    <a:lnTo>
                      <a:pt x="1440" y="1757"/>
                    </a:lnTo>
                    <a:lnTo>
                      <a:pt x="1470" y="1694"/>
                    </a:lnTo>
                    <a:lnTo>
                      <a:pt x="1503" y="1636"/>
                    </a:lnTo>
                    <a:lnTo>
                      <a:pt x="1534" y="1582"/>
                    </a:lnTo>
                    <a:lnTo>
                      <a:pt x="1566" y="1537"/>
                    </a:lnTo>
                    <a:lnTo>
                      <a:pt x="1599" y="1496"/>
                    </a:lnTo>
                    <a:lnTo>
                      <a:pt x="1633" y="1461"/>
                    </a:lnTo>
                    <a:lnTo>
                      <a:pt x="1668" y="1430"/>
                    </a:lnTo>
                    <a:lnTo>
                      <a:pt x="1704" y="1402"/>
                    </a:lnTo>
                    <a:lnTo>
                      <a:pt x="1740" y="1380"/>
                    </a:lnTo>
                    <a:lnTo>
                      <a:pt x="1775" y="1359"/>
                    </a:lnTo>
                    <a:lnTo>
                      <a:pt x="1813" y="1344"/>
                    </a:lnTo>
                    <a:lnTo>
                      <a:pt x="1853" y="1329"/>
                    </a:lnTo>
                    <a:lnTo>
                      <a:pt x="1894" y="1316"/>
                    </a:lnTo>
                    <a:lnTo>
                      <a:pt x="1937" y="1306"/>
                    </a:lnTo>
                    <a:lnTo>
                      <a:pt x="1981" y="1296"/>
                    </a:lnTo>
                    <a:lnTo>
                      <a:pt x="2026" y="1287"/>
                    </a:lnTo>
                    <a:lnTo>
                      <a:pt x="2064" y="1304"/>
                    </a:lnTo>
                    <a:lnTo>
                      <a:pt x="2102" y="1321"/>
                    </a:lnTo>
                    <a:lnTo>
                      <a:pt x="2138" y="1342"/>
                    </a:lnTo>
                    <a:lnTo>
                      <a:pt x="2171" y="1364"/>
                    </a:lnTo>
                    <a:lnTo>
                      <a:pt x="2205" y="1387"/>
                    </a:lnTo>
                    <a:lnTo>
                      <a:pt x="2238" y="1413"/>
                    </a:lnTo>
                    <a:lnTo>
                      <a:pt x="2270" y="1436"/>
                    </a:lnTo>
                    <a:lnTo>
                      <a:pt x="2306" y="1457"/>
                    </a:lnTo>
                    <a:lnTo>
                      <a:pt x="2345" y="1481"/>
                    </a:lnTo>
                    <a:lnTo>
                      <a:pt x="2388" y="1499"/>
                    </a:lnTo>
                    <a:lnTo>
                      <a:pt x="2433" y="1514"/>
                    </a:lnTo>
                    <a:lnTo>
                      <a:pt x="2484" y="1526"/>
                    </a:lnTo>
                    <a:lnTo>
                      <a:pt x="2538" y="1535"/>
                    </a:lnTo>
                    <a:lnTo>
                      <a:pt x="2601" y="1535"/>
                    </a:lnTo>
                    <a:lnTo>
                      <a:pt x="2670" y="1529"/>
                    </a:lnTo>
                    <a:lnTo>
                      <a:pt x="2746" y="1516"/>
                    </a:lnTo>
                    <a:lnTo>
                      <a:pt x="2779" y="1486"/>
                    </a:lnTo>
                    <a:lnTo>
                      <a:pt x="2812" y="1432"/>
                    </a:lnTo>
                    <a:lnTo>
                      <a:pt x="2845" y="1361"/>
                    </a:lnTo>
                    <a:lnTo>
                      <a:pt x="2878" y="1273"/>
                    </a:lnTo>
                    <a:lnTo>
                      <a:pt x="2913" y="1172"/>
                    </a:lnTo>
                    <a:lnTo>
                      <a:pt x="2944" y="1059"/>
                    </a:lnTo>
                    <a:lnTo>
                      <a:pt x="2977" y="946"/>
                    </a:lnTo>
                    <a:lnTo>
                      <a:pt x="3007" y="826"/>
                    </a:lnTo>
                    <a:lnTo>
                      <a:pt x="3036" y="709"/>
                    </a:lnTo>
                    <a:lnTo>
                      <a:pt x="3062" y="597"/>
                    </a:lnTo>
                    <a:lnTo>
                      <a:pt x="3084" y="490"/>
                    </a:lnTo>
                    <a:lnTo>
                      <a:pt x="3101" y="396"/>
                    </a:lnTo>
                    <a:lnTo>
                      <a:pt x="3117" y="317"/>
                    </a:lnTo>
                    <a:lnTo>
                      <a:pt x="3131" y="259"/>
                    </a:lnTo>
                    <a:lnTo>
                      <a:pt x="3137" y="218"/>
                    </a:lnTo>
                    <a:lnTo>
                      <a:pt x="3139" y="206"/>
                    </a:lnTo>
                    <a:close/>
                  </a:path>
                </a:pathLst>
              </a:custGeom>
              <a:solidFill>
                <a:srgbClr val="787D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2" name="Freeform 18">
                <a:extLst>
                  <a:ext uri="{FF2B5EF4-FFF2-40B4-BE49-F238E27FC236}">
                    <a16:creationId xmlns:a16="http://schemas.microsoft.com/office/drawing/2014/main" id="{ACC0CC84-8B0B-D98B-E96F-3FF1227AB31A}"/>
                  </a:ext>
                </a:extLst>
              </p:cNvPr>
              <p:cNvSpPr>
                <a:spLocks/>
              </p:cNvSpPr>
              <p:nvPr/>
            </p:nvSpPr>
            <p:spPr bwMode="auto">
              <a:xfrm>
                <a:off x="326" y="1262"/>
                <a:ext cx="2203" cy="2529"/>
              </a:xfrm>
              <a:custGeom>
                <a:avLst/>
                <a:gdLst>
                  <a:gd name="T0" fmla="*/ 2688 w 6608"/>
                  <a:gd name="T1" fmla="*/ 6 h 7587"/>
                  <a:gd name="T2" fmla="*/ 2007 w 6608"/>
                  <a:gd name="T3" fmla="*/ 45 h 7587"/>
                  <a:gd name="T4" fmla="*/ 1651 w 6608"/>
                  <a:gd name="T5" fmla="*/ 81 h 7587"/>
                  <a:gd name="T6" fmla="*/ 1207 w 6608"/>
                  <a:gd name="T7" fmla="*/ 5 h 7587"/>
                  <a:gd name="T8" fmla="*/ 761 w 6608"/>
                  <a:gd name="T9" fmla="*/ 137 h 7587"/>
                  <a:gd name="T10" fmla="*/ 375 w 6608"/>
                  <a:gd name="T11" fmla="*/ 497 h 7587"/>
                  <a:gd name="T12" fmla="*/ 101 w 6608"/>
                  <a:gd name="T13" fmla="*/ 1117 h 7587"/>
                  <a:gd name="T14" fmla="*/ 0 w 6608"/>
                  <a:gd name="T15" fmla="*/ 2021 h 7587"/>
                  <a:gd name="T16" fmla="*/ 15 w 6608"/>
                  <a:gd name="T17" fmla="*/ 2672 h 7587"/>
                  <a:gd name="T18" fmla="*/ 9 w 6608"/>
                  <a:gd name="T19" fmla="*/ 3055 h 7587"/>
                  <a:gd name="T20" fmla="*/ 15 w 6608"/>
                  <a:gd name="T21" fmla="*/ 3383 h 7587"/>
                  <a:gd name="T22" fmla="*/ 52 w 6608"/>
                  <a:gd name="T23" fmla="*/ 3802 h 7587"/>
                  <a:gd name="T24" fmla="*/ 153 w 6608"/>
                  <a:gd name="T25" fmla="*/ 4468 h 7587"/>
                  <a:gd name="T26" fmla="*/ 386 w 6608"/>
                  <a:gd name="T27" fmla="*/ 5474 h 7587"/>
                  <a:gd name="T28" fmla="*/ 849 w 6608"/>
                  <a:gd name="T29" fmla="*/ 6179 h 7587"/>
                  <a:gd name="T30" fmla="*/ 1434 w 6608"/>
                  <a:gd name="T31" fmla="*/ 6507 h 7587"/>
                  <a:gd name="T32" fmla="*/ 2007 w 6608"/>
                  <a:gd name="T33" fmla="*/ 6586 h 7587"/>
                  <a:gd name="T34" fmla="*/ 2440 w 6608"/>
                  <a:gd name="T35" fmla="*/ 6543 h 7587"/>
                  <a:gd name="T36" fmla="*/ 2749 w 6608"/>
                  <a:gd name="T37" fmla="*/ 6482 h 7587"/>
                  <a:gd name="T38" fmla="*/ 3469 w 6608"/>
                  <a:gd name="T39" fmla="*/ 6202 h 7587"/>
                  <a:gd name="T40" fmla="*/ 4000 w 6608"/>
                  <a:gd name="T41" fmla="*/ 5890 h 7587"/>
                  <a:gd name="T42" fmla="*/ 4537 w 6608"/>
                  <a:gd name="T43" fmla="*/ 5674 h 7587"/>
                  <a:gd name="T44" fmla="*/ 4959 w 6608"/>
                  <a:gd name="T45" fmla="*/ 5756 h 7587"/>
                  <a:gd name="T46" fmla="*/ 5211 w 6608"/>
                  <a:gd name="T47" fmla="*/ 6139 h 7587"/>
                  <a:gd name="T48" fmla="*/ 5345 w 6608"/>
                  <a:gd name="T49" fmla="*/ 6670 h 7587"/>
                  <a:gd name="T50" fmla="*/ 5414 w 6608"/>
                  <a:gd name="T51" fmla="*/ 7206 h 7587"/>
                  <a:gd name="T52" fmla="*/ 5473 w 6608"/>
                  <a:gd name="T53" fmla="*/ 7549 h 7587"/>
                  <a:gd name="T54" fmla="*/ 5929 w 6608"/>
                  <a:gd name="T55" fmla="*/ 7587 h 7587"/>
                  <a:gd name="T56" fmla="*/ 6501 w 6608"/>
                  <a:gd name="T57" fmla="*/ 7386 h 7587"/>
                  <a:gd name="T58" fmla="*/ 6568 w 6608"/>
                  <a:gd name="T59" fmla="*/ 6235 h 7587"/>
                  <a:gd name="T60" fmla="*/ 6242 w 6608"/>
                  <a:gd name="T61" fmla="*/ 5083 h 7587"/>
                  <a:gd name="T62" fmla="*/ 5718 w 6608"/>
                  <a:gd name="T63" fmla="*/ 4495 h 7587"/>
                  <a:gd name="T64" fmla="*/ 5165 w 6608"/>
                  <a:gd name="T65" fmla="*/ 4292 h 7587"/>
                  <a:gd name="T66" fmla="*/ 4742 w 6608"/>
                  <a:gd name="T67" fmla="*/ 4294 h 7587"/>
                  <a:gd name="T68" fmla="*/ 4601 w 6608"/>
                  <a:gd name="T69" fmla="*/ 4320 h 7587"/>
                  <a:gd name="T70" fmla="*/ 4318 w 6608"/>
                  <a:gd name="T71" fmla="*/ 4376 h 7587"/>
                  <a:gd name="T72" fmla="*/ 3698 w 6608"/>
                  <a:gd name="T73" fmla="*/ 4597 h 7587"/>
                  <a:gd name="T74" fmla="*/ 3197 w 6608"/>
                  <a:gd name="T75" fmla="*/ 4846 h 7587"/>
                  <a:gd name="T76" fmla="*/ 2632 w 6608"/>
                  <a:gd name="T77" fmla="*/ 5036 h 7587"/>
                  <a:gd name="T78" fmla="*/ 1959 w 6608"/>
                  <a:gd name="T79" fmla="*/ 4986 h 7587"/>
                  <a:gd name="T80" fmla="*/ 1631 w 6608"/>
                  <a:gd name="T81" fmla="*/ 4590 h 7587"/>
                  <a:gd name="T82" fmla="*/ 1467 w 6608"/>
                  <a:gd name="T83" fmla="*/ 4008 h 7587"/>
                  <a:gd name="T84" fmla="*/ 1395 w 6608"/>
                  <a:gd name="T85" fmla="*/ 3312 h 7587"/>
                  <a:gd name="T86" fmla="*/ 1374 w 6608"/>
                  <a:gd name="T87" fmla="*/ 2598 h 7587"/>
                  <a:gd name="T88" fmla="*/ 1365 w 6608"/>
                  <a:gd name="T89" fmla="*/ 1955 h 7587"/>
                  <a:gd name="T90" fmla="*/ 1443 w 6608"/>
                  <a:gd name="T91" fmla="*/ 1503 h 7587"/>
                  <a:gd name="T92" fmla="*/ 1651 w 6608"/>
                  <a:gd name="T93" fmla="*/ 1284 h 7587"/>
                  <a:gd name="T94" fmla="*/ 1901 w 6608"/>
                  <a:gd name="T95" fmla="*/ 1203 h 7587"/>
                  <a:gd name="T96" fmla="*/ 2132 w 6608"/>
                  <a:gd name="T97" fmla="*/ 1306 h 7587"/>
                  <a:gd name="T98" fmla="*/ 2376 w 6608"/>
                  <a:gd name="T99" fmla="*/ 1442 h 7587"/>
                  <a:gd name="T100" fmla="*/ 2730 w 6608"/>
                  <a:gd name="T101" fmla="*/ 1409 h 7587"/>
                  <a:gd name="T102" fmla="*/ 2927 w 6608"/>
                  <a:gd name="T103" fmla="*/ 891 h 7587"/>
                  <a:gd name="T104" fmla="*/ 3053 w 6608"/>
                  <a:gd name="T105" fmla="*/ 304 h 7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08" h="7587">
                    <a:moveTo>
                      <a:pt x="3070" y="201"/>
                    </a:moveTo>
                    <a:lnTo>
                      <a:pt x="3029" y="137"/>
                    </a:lnTo>
                    <a:lnTo>
                      <a:pt x="2965" y="86"/>
                    </a:lnTo>
                    <a:lnTo>
                      <a:pt x="2887" y="50"/>
                    </a:lnTo>
                    <a:lnTo>
                      <a:pt x="2793" y="23"/>
                    </a:lnTo>
                    <a:lnTo>
                      <a:pt x="2688" y="6"/>
                    </a:lnTo>
                    <a:lnTo>
                      <a:pt x="2575" y="0"/>
                    </a:lnTo>
                    <a:lnTo>
                      <a:pt x="2457" y="0"/>
                    </a:lnTo>
                    <a:lnTo>
                      <a:pt x="2341" y="5"/>
                    </a:lnTo>
                    <a:lnTo>
                      <a:pt x="2223" y="14"/>
                    </a:lnTo>
                    <a:lnTo>
                      <a:pt x="2112" y="30"/>
                    </a:lnTo>
                    <a:lnTo>
                      <a:pt x="2007" y="45"/>
                    </a:lnTo>
                    <a:lnTo>
                      <a:pt x="1915" y="63"/>
                    </a:lnTo>
                    <a:lnTo>
                      <a:pt x="1838" y="78"/>
                    </a:lnTo>
                    <a:lnTo>
                      <a:pt x="1776" y="94"/>
                    </a:lnTo>
                    <a:lnTo>
                      <a:pt x="1736" y="103"/>
                    </a:lnTo>
                    <a:lnTo>
                      <a:pt x="1720" y="111"/>
                    </a:lnTo>
                    <a:lnTo>
                      <a:pt x="1651" y="81"/>
                    </a:lnTo>
                    <a:lnTo>
                      <a:pt x="1578" y="55"/>
                    </a:lnTo>
                    <a:lnTo>
                      <a:pt x="1506" y="35"/>
                    </a:lnTo>
                    <a:lnTo>
                      <a:pt x="1434" y="19"/>
                    </a:lnTo>
                    <a:lnTo>
                      <a:pt x="1356" y="10"/>
                    </a:lnTo>
                    <a:lnTo>
                      <a:pt x="1283" y="5"/>
                    </a:lnTo>
                    <a:lnTo>
                      <a:pt x="1207" y="5"/>
                    </a:lnTo>
                    <a:lnTo>
                      <a:pt x="1130" y="12"/>
                    </a:lnTo>
                    <a:lnTo>
                      <a:pt x="1057" y="25"/>
                    </a:lnTo>
                    <a:lnTo>
                      <a:pt x="981" y="42"/>
                    </a:lnTo>
                    <a:lnTo>
                      <a:pt x="907" y="69"/>
                    </a:lnTo>
                    <a:lnTo>
                      <a:pt x="836" y="99"/>
                    </a:lnTo>
                    <a:lnTo>
                      <a:pt x="761" y="137"/>
                    </a:lnTo>
                    <a:lnTo>
                      <a:pt x="693" y="180"/>
                    </a:lnTo>
                    <a:lnTo>
                      <a:pt x="624" y="231"/>
                    </a:lnTo>
                    <a:lnTo>
                      <a:pt x="558" y="287"/>
                    </a:lnTo>
                    <a:lnTo>
                      <a:pt x="495" y="350"/>
                    </a:lnTo>
                    <a:lnTo>
                      <a:pt x="434" y="421"/>
                    </a:lnTo>
                    <a:lnTo>
                      <a:pt x="375" y="497"/>
                    </a:lnTo>
                    <a:lnTo>
                      <a:pt x="319" y="583"/>
                    </a:lnTo>
                    <a:lnTo>
                      <a:pt x="269" y="675"/>
                    </a:lnTo>
                    <a:lnTo>
                      <a:pt x="220" y="774"/>
                    </a:lnTo>
                    <a:lnTo>
                      <a:pt x="177" y="880"/>
                    </a:lnTo>
                    <a:lnTo>
                      <a:pt x="137" y="995"/>
                    </a:lnTo>
                    <a:lnTo>
                      <a:pt x="101" y="1117"/>
                    </a:lnTo>
                    <a:lnTo>
                      <a:pt x="70" y="1249"/>
                    </a:lnTo>
                    <a:lnTo>
                      <a:pt x="45" y="1387"/>
                    </a:lnTo>
                    <a:lnTo>
                      <a:pt x="27" y="1534"/>
                    </a:lnTo>
                    <a:lnTo>
                      <a:pt x="13" y="1689"/>
                    </a:lnTo>
                    <a:lnTo>
                      <a:pt x="2" y="1851"/>
                    </a:lnTo>
                    <a:lnTo>
                      <a:pt x="0" y="2021"/>
                    </a:lnTo>
                    <a:lnTo>
                      <a:pt x="4" y="2202"/>
                    </a:lnTo>
                    <a:lnTo>
                      <a:pt x="9" y="2312"/>
                    </a:lnTo>
                    <a:lnTo>
                      <a:pt x="13" y="2413"/>
                    </a:lnTo>
                    <a:lnTo>
                      <a:pt x="13" y="2507"/>
                    </a:lnTo>
                    <a:lnTo>
                      <a:pt x="15" y="2593"/>
                    </a:lnTo>
                    <a:lnTo>
                      <a:pt x="15" y="2672"/>
                    </a:lnTo>
                    <a:lnTo>
                      <a:pt x="15" y="2746"/>
                    </a:lnTo>
                    <a:lnTo>
                      <a:pt x="15" y="2817"/>
                    </a:lnTo>
                    <a:lnTo>
                      <a:pt x="15" y="2880"/>
                    </a:lnTo>
                    <a:lnTo>
                      <a:pt x="13" y="2941"/>
                    </a:lnTo>
                    <a:lnTo>
                      <a:pt x="13" y="2999"/>
                    </a:lnTo>
                    <a:lnTo>
                      <a:pt x="9" y="3055"/>
                    </a:lnTo>
                    <a:lnTo>
                      <a:pt x="9" y="3109"/>
                    </a:lnTo>
                    <a:lnTo>
                      <a:pt x="9" y="3162"/>
                    </a:lnTo>
                    <a:lnTo>
                      <a:pt x="9" y="3216"/>
                    </a:lnTo>
                    <a:lnTo>
                      <a:pt x="9" y="3269"/>
                    </a:lnTo>
                    <a:lnTo>
                      <a:pt x="13" y="3324"/>
                    </a:lnTo>
                    <a:lnTo>
                      <a:pt x="15" y="3383"/>
                    </a:lnTo>
                    <a:lnTo>
                      <a:pt x="17" y="3442"/>
                    </a:lnTo>
                    <a:lnTo>
                      <a:pt x="21" y="3505"/>
                    </a:lnTo>
                    <a:lnTo>
                      <a:pt x="27" y="3571"/>
                    </a:lnTo>
                    <a:lnTo>
                      <a:pt x="34" y="3642"/>
                    </a:lnTo>
                    <a:lnTo>
                      <a:pt x="43" y="3719"/>
                    </a:lnTo>
                    <a:lnTo>
                      <a:pt x="52" y="3802"/>
                    </a:lnTo>
                    <a:lnTo>
                      <a:pt x="65" y="3890"/>
                    </a:lnTo>
                    <a:lnTo>
                      <a:pt x="78" y="3991"/>
                    </a:lnTo>
                    <a:lnTo>
                      <a:pt x="93" y="4093"/>
                    </a:lnTo>
                    <a:lnTo>
                      <a:pt x="111" y="4209"/>
                    </a:lnTo>
                    <a:lnTo>
                      <a:pt x="132" y="4332"/>
                    </a:lnTo>
                    <a:lnTo>
                      <a:pt x="153" y="4468"/>
                    </a:lnTo>
                    <a:lnTo>
                      <a:pt x="180" y="4613"/>
                    </a:lnTo>
                    <a:lnTo>
                      <a:pt x="208" y="4768"/>
                    </a:lnTo>
                    <a:lnTo>
                      <a:pt x="239" y="4938"/>
                    </a:lnTo>
                    <a:lnTo>
                      <a:pt x="279" y="5130"/>
                    </a:lnTo>
                    <a:lnTo>
                      <a:pt x="327" y="5309"/>
                    </a:lnTo>
                    <a:lnTo>
                      <a:pt x="386" y="5474"/>
                    </a:lnTo>
                    <a:lnTo>
                      <a:pt x="449" y="5624"/>
                    </a:lnTo>
                    <a:lnTo>
                      <a:pt x="518" y="5758"/>
                    </a:lnTo>
                    <a:lnTo>
                      <a:pt x="593" y="5883"/>
                    </a:lnTo>
                    <a:lnTo>
                      <a:pt x="675" y="5992"/>
                    </a:lnTo>
                    <a:lnTo>
                      <a:pt x="759" y="6091"/>
                    </a:lnTo>
                    <a:lnTo>
                      <a:pt x="849" y="6179"/>
                    </a:lnTo>
                    <a:lnTo>
                      <a:pt x="943" y="6256"/>
                    </a:lnTo>
                    <a:lnTo>
                      <a:pt x="1037" y="6325"/>
                    </a:lnTo>
                    <a:lnTo>
                      <a:pt x="1135" y="6384"/>
                    </a:lnTo>
                    <a:lnTo>
                      <a:pt x="1234" y="6432"/>
                    </a:lnTo>
                    <a:lnTo>
                      <a:pt x="1333" y="6474"/>
                    </a:lnTo>
                    <a:lnTo>
                      <a:pt x="1434" y="6507"/>
                    </a:lnTo>
                    <a:lnTo>
                      <a:pt x="1534" y="6536"/>
                    </a:lnTo>
                    <a:lnTo>
                      <a:pt x="1631" y="6556"/>
                    </a:lnTo>
                    <a:lnTo>
                      <a:pt x="1731" y="6571"/>
                    </a:lnTo>
                    <a:lnTo>
                      <a:pt x="1825" y="6579"/>
                    </a:lnTo>
                    <a:lnTo>
                      <a:pt x="1919" y="6584"/>
                    </a:lnTo>
                    <a:lnTo>
                      <a:pt x="2007" y="6586"/>
                    </a:lnTo>
                    <a:lnTo>
                      <a:pt x="2091" y="6584"/>
                    </a:lnTo>
                    <a:lnTo>
                      <a:pt x="2173" y="6579"/>
                    </a:lnTo>
                    <a:lnTo>
                      <a:pt x="2248" y="6571"/>
                    </a:lnTo>
                    <a:lnTo>
                      <a:pt x="2320" y="6564"/>
                    </a:lnTo>
                    <a:lnTo>
                      <a:pt x="2384" y="6554"/>
                    </a:lnTo>
                    <a:lnTo>
                      <a:pt x="2440" y="6543"/>
                    </a:lnTo>
                    <a:lnTo>
                      <a:pt x="2490" y="6536"/>
                    </a:lnTo>
                    <a:lnTo>
                      <a:pt x="2531" y="6525"/>
                    </a:lnTo>
                    <a:lnTo>
                      <a:pt x="2564" y="6518"/>
                    </a:lnTo>
                    <a:lnTo>
                      <a:pt x="2587" y="6512"/>
                    </a:lnTo>
                    <a:lnTo>
                      <a:pt x="2600" y="6510"/>
                    </a:lnTo>
                    <a:lnTo>
                      <a:pt x="2749" y="6482"/>
                    </a:lnTo>
                    <a:lnTo>
                      <a:pt x="2887" y="6449"/>
                    </a:lnTo>
                    <a:lnTo>
                      <a:pt x="3019" y="6409"/>
                    </a:lnTo>
                    <a:lnTo>
                      <a:pt x="3141" y="6363"/>
                    </a:lnTo>
                    <a:lnTo>
                      <a:pt x="3255" y="6311"/>
                    </a:lnTo>
                    <a:lnTo>
                      <a:pt x="3365" y="6259"/>
                    </a:lnTo>
                    <a:lnTo>
                      <a:pt x="3469" y="6202"/>
                    </a:lnTo>
                    <a:lnTo>
                      <a:pt x="3566" y="6147"/>
                    </a:lnTo>
                    <a:lnTo>
                      <a:pt x="3660" y="6091"/>
                    </a:lnTo>
                    <a:lnTo>
                      <a:pt x="3749" y="6038"/>
                    </a:lnTo>
                    <a:lnTo>
                      <a:pt x="3834" y="5984"/>
                    </a:lnTo>
                    <a:lnTo>
                      <a:pt x="3919" y="5936"/>
                    </a:lnTo>
                    <a:lnTo>
                      <a:pt x="4000" y="5890"/>
                    </a:lnTo>
                    <a:lnTo>
                      <a:pt x="4082" y="5850"/>
                    </a:lnTo>
                    <a:lnTo>
                      <a:pt x="4166" y="5816"/>
                    </a:lnTo>
                    <a:lnTo>
                      <a:pt x="4247" y="5791"/>
                    </a:lnTo>
                    <a:lnTo>
                      <a:pt x="4351" y="5738"/>
                    </a:lnTo>
                    <a:lnTo>
                      <a:pt x="4448" y="5699"/>
                    </a:lnTo>
                    <a:lnTo>
                      <a:pt x="4537" y="5674"/>
                    </a:lnTo>
                    <a:lnTo>
                      <a:pt x="4620" y="5659"/>
                    </a:lnTo>
                    <a:lnTo>
                      <a:pt x="4700" y="5659"/>
                    </a:lnTo>
                    <a:lnTo>
                      <a:pt x="4771" y="5669"/>
                    </a:lnTo>
                    <a:lnTo>
                      <a:pt x="4840" y="5687"/>
                    </a:lnTo>
                    <a:lnTo>
                      <a:pt x="4901" y="5718"/>
                    </a:lnTo>
                    <a:lnTo>
                      <a:pt x="4959" y="5756"/>
                    </a:lnTo>
                    <a:lnTo>
                      <a:pt x="5010" y="5803"/>
                    </a:lnTo>
                    <a:lnTo>
                      <a:pt x="5058" y="5858"/>
                    </a:lnTo>
                    <a:lnTo>
                      <a:pt x="5102" y="5919"/>
                    </a:lnTo>
                    <a:lnTo>
                      <a:pt x="5142" y="5986"/>
                    </a:lnTo>
                    <a:lnTo>
                      <a:pt x="5178" y="6061"/>
                    </a:lnTo>
                    <a:lnTo>
                      <a:pt x="5211" y="6139"/>
                    </a:lnTo>
                    <a:lnTo>
                      <a:pt x="5241" y="6221"/>
                    </a:lnTo>
                    <a:lnTo>
                      <a:pt x="5266" y="6307"/>
                    </a:lnTo>
                    <a:lnTo>
                      <a:pt x="5289" y="6397"/>
                    </a:lnTo>
                    <a:lnTo>
                      <a:pt x="5310" y="6487"/>
                    </a:lnTo>
                    <a:lnTo>
                      <a:pt x="5330" y="6579"/>
                    </a:lnTo>
                    <a:lnTo>
                      <a:pt x="5345" y="6670"/>
                    </a:lnTo>
                    <a:lnTo>
                      <a:pt x="5360" y="6764"/>
                    </a:lnTo>
                    <a:lnTo>
                      <a:pt x="5373" y="6856"/>
                    </a:lnTo>
                    <a:lnTo>
                      <a:pt x="5385" y="6946"/>
                    </a:lnTo>
                    <a:lnTo>
                      <a:pt x="5396" y="7036"/>
                    </a:lnTo>
                    <a:lnTo>
                      <a:pt x="5406" y="7122"/>
                    </a:lnTo>
                    <a:lnTo>
                      <a:pt x="5414" y="7206"/>
                    </a:lnTo>
                    <a:lnTo>
                      <a:pt x="5421" y="7285"/>
                    </a:lnTo>
                    <a:lnTo>
                      <a:pt x="5431" y="7359"/>
                    </a:lnTo>
                    <a:lnTo>
                      <a:pt x="5439" y="7428"/>
                    </a:lnTo>
                    <a:lnTo>
                      <a:pt x="5448" y="7488"/>
                    </a:lnTo>
                    <a:lnTo>
                      <a:pt x="5456" y="7543"/>
                    </a:lnTo>
                    <a:lnTo>
                      <a:pt x="5473" y="7549"/>
                    </a:lnTo>
                    <a:lnTo>
                      <a:pt x="5511" y="7556"/>
                    </a:lnTo>
                    <a:lnTo>
                      <a:pt x="5569" y="7567"/>
                    </a:lnTo>
                    <a:lnTo>
                      <a:pt x="5643" y="7574"/>
                    </a:lnTo>
                    <a:lnTo>
                      <a:pt x="5728" y="7585"/>
                    </a:lnTo>
                    <a:lnTo>
                      <a:pt x="5825" y="7587"/>
                    </a:lnTo>
                    <a:lnTo>
                      <a:pt x="5929" y="7587"/>
                    </a:lnTo>
                    <a:lnTo>
                      <a:pt x="6036" y="7581"/>
                    </a:lnTo>
                    <a:lnTo>
                      <a:pt x="6141" y="7567"/>
                    </a:lnTo>
                    <a:lnTo>
                      <a:pt x="6244" y="7541"/>
                    </a:lnTo>
                    <a:lnTo>
                      <a:pt x="6342" y="7504"/>
                    </a:lnTo>
                    <a:lnTo>
                      <a:pt x="6428" y="7453"/>
                    </a:lnTo>
                    <a:lnTo>
                      <a:pt x="6501" y="7386"/>
                    </a:lnTo>
                    <a:lnTo>
                      <a:pt x="6558" y="7305"/>
                    </a:lnTo>
                    <a:lnTo>
                      <a:pt x="6594" y="7204"/>
                    </a:lnTo>
                    <a:lnTo>
                      <a:pt x="6608" y="7082"/>
                    </a:lnTo>
                    <a:lnTo>
                      <a:pt x="6606" y="6776"/>
                    </a:lnTo>
                    <a:lnTo>
                      <a:pt x="6594" y="6498"/>
                    </a:lnTo>
                    <a:lnTo>
                      <a:pt x="6568" y="6235"/>
                    </a:lnTo>
                    <a:lnTo>
                      <a:pt x="6535" y="5997"/>
                    </a:lnTo>
                    <a:lnTo>
                      <a:pt x="6492" y="5778"/>
                    </a:lnTo>
                    <a:lnTo>
                      <a:pt x="6441" y="5577"/>
                    </a:lnTo>
                    <a:lnTo>
                      <a:pt x="6380" y="5395"/>
                    </a:lnTo>
                    <a:lnTo>
                      <a:pt x="6313" y="5232"/>
                    </a:lnTo>
                    <a:lnTo>
                      <a:pt x="6242" y="5083"/>
                    </a:lnTo>
                    <a:lnTo>
                      <a:pt x="6164" y="4951"/>
                    </a:lnTo>
                    <a:lnTo>
                      <a:pt x="6080" y="4833"/>
                    </a:lnTo>
                    <a:lnTo>
                      <a:pt x="5993" y="4729"/>
                    </a:lnTo>
                    <a:lnTo>
                      <a:pt x="5904" y="4640"/>
                    </a:lnTo>
                    <a:lnTo>
                      <a:pt x="5813" y="4561"/>
                    </a:lnTo>
                    <a:lnTo>
                      <a:pt x="5718" y="4495"/>
                    </a:lnTo>
                    <a:lnTo>
                      <a:pt x="5624" y="4439"/>
                    </a:lnTo>
                    <a:lnTo>
                      <a:pt x="5531" y="4393"/>
                    </a:lnTo>
                    <a:lnTo>
                      <a:pt x="5437" y="4356"/>
                    </a:lnTo>
                    <a:lnTo>
                      <a:pt x="5343" y="4328"/>
                    </a:lnTo>
                    <a:lnTo>
                      <a:pt x="5251" y="4307"/>
                    </a:lnTo>
                    <a:lnTo>
                      <a:pt x="5165" y="4292"/>
                    </a:lnTo>
                    <a:lnTo>
                      <a:pt x="5081" y="4282"/>
                    </a:lnTo>
                    <a:lnTo>
                      <a:pt x="5002" y="4280"/>
                    </a:lnTo>
                    <a:lnTo>
                      <a:pt x="4926" y="4280"/>
                    </a:lnTo>
                    <a:lnTo>
                      <a:pt x="4857" y="4282"/>
                    </a:lnTo>
                    <a:lnTo>
                      <a:pt x="4796" y="4288"/>
                    </a:lnTo>
                    <a:lnTo>
                      <a:pt x="4742" y="4294"/>
                    </a:lnTo>
                    <a:lnTo>
                      <a:pt x="4697" y="4300"/>
                    </a:lnTo>
                    <a:lnTo>
                      <a:pt x="4658" y="4307"/>
                    </a:lnTo>
                    <a:lnTo>
                      <a:pt x="4631" y="4316"/>
                    </a:lnTo>
                    <a:lnTo>
                      <a:pt x="4613" y="4318"/>
                    </a:lnTo>
                    <a:lnTo>
                      <a:pt x="4607" y="4320"/>
                    </a:lnTo>
                    <a:lnTo>
                      <a:pt x="4601" y="4320"/>
                    </a:lnTo>
                    <a:lnTo>
                      <a:pt x="4582" y="4324"/>
                    </a:lnTo>
                    <a:lnTo>
                      <a:pt x="4551" y="4328"/>
                    </a:lnTo>
                    <a:lnTo>
                      <a:pt x="4509" y="4336"/>
                    </a:lnTo>
                    <a:lnTo>
                      <a:pt x="4455" y="4345"/>
                    </a:lnTo>
                    <a:lnTo>
                      <a:pt x="4392" y="4359"/>
                    </a:lnTo>
                    <a:lnTo>
                      <a:pt x="4318" y="4376"/>
                    </a:lnTo>
                    <a:lnTo>
                      <a:pt x="4236" y="4399"/>
                    </a:lnTo>
                    <a:lnTo>
                      <a:pt x="4142" y="4426"/>
                    </a:lnTo>
                    <a:lnTo>
                      <a:pt x="4044" y="4460"/>
                    </a:lnTo>
                    <a:lnTo>
                      <a:pt x="3934" y="4498"/>
                    </a:lnTo>
                    <a:lnTo>
                      <a:pt x="3820" y="4544"/>
                    </a:lnTo>
                    <a:lnTo>
                      <a:pt x="3698" y="4597"/>
                    </a:lnTo>
                    <a:lnTo>
                      <a:pt x="3568" y="4656"/>
                    </a:lnTo>
                    <a:lnTo>
                      <a:pt x="3434" y="4725"/>
                    </a:lnTo>
                    <a:lnTo>
                      <a:pt x="3293" y="4800"/>
                    </a:lnTo>
                    <a:lnTo>
                      <a:pt x="3281" y="4808"/>
                    </a:lnTo>
                    <a:lnTo>
                      <a:pt x="3248" y="4823"/>
                    </a:lnTo>
                    <a:lnTo>
                      <a:pt x="3197" y="4846"/>
                    </a:lnTo>
                    <a:lnTo>
                      <a:pt x="3131" y="4877"/>
                    </a:lnTo>
                    <a:lnTo>
                      <a:pt x="3049" y="4910"/>
                    </a:lnTo>
                    <a:lnTo>
                      <a:pt x="2956" y="4942"/>
                    </a:lnTo>
                    <a:lnTo>
                      <a:pt x="2854" y="4978"/>
                    </a:lnTo>
                    <a:lnTo>
                      <a:pt x="2747" y="5009"/>
                    </a:lnTo>
                    <a:lnTo>
                      <a:pt x="2632" y="5036"/>
                    </a:lnTo>
                    <a:lnTo>
                      <a:pt x="2512" y="5058"/>
                    </a:lnTo>
                    <a:lnTo>
                      <a:pt x="2397" y="5067"/>
                    </a:lnTo>
                    <a:lnTo>
                      <a:pt x="2279" y="5067"/>
                    </a:lnTo>
                    <a:lnTo>
                      <a:pt x="2167" y="5058"/>
                    </a:lnTo>
                    <a:lnTo>
                      <a:pt x="2058" y="5030"/>
                    </a:lnTo>
                    <a:lnTo>
                      <a:pt x="1959" y="4986"/>
                    </a:lnTo>
                    <a:lnTo>
                      <a:pt x="1870" y="4923"/>
                    </a:lnTo>
                    <a:lnTo>
                      <a:pt x="1814" y="4869"/>
                    </a:lnTo>
                    <a:lnTo>
                      <a:pt x="1761" y="4810"/>
                    </a:lnTo>
                    <a:lnTo>
                      <a:pt x="1712" y="4741"/>
                    </a:lnTo>
                    <a:lnTo>
                      <a:pt x="1669" y="4668"/>
                    </a:lnTo>
                    <a:lnTo>
                      <a:pt x="1631" y="4590"/>
                    </a:lnTo>
                    <a:lnTo>
                      <a:pt x="1595" y="4504"/>
                    </a:lnTo>
                    <a:lnTo>
                      <a:pt x="1563" y="4414"/>
                    </a:lnTo>
                    <a:lnTo>
                      <a:pt x="1534" y="4318"/>
                    </a:lnTo>
                    <a:lnTo>
                      <a:pt x="1509" y="4219"/>
                    </a:lnTo>
                    <a:lnTo>
                      <a:pt x="1486" y="4115"/>
                    </a:lnTo>
                    <a:lnTo>
                      <a:pt x="1467" y="4008"/>
                    </a:lnTo>
                    <a:lnTo>
                      <a:pt x="1448" y="3896"/>
                    </a:lnTo>
                    <a:lnTo>
                      <a:pt x="1434" y="3785"/>
                    </a:lnTo>
                    <a:lnTo>
                      <a:pt x="1423" y="3668"/>
                    </a:lnTo>
                    <a:lnTo>
                      <a:pt x="1410" y="3551"/>
                    </a:lnTo>
                    <a:lnTo>
                      <a:pt x="1402" y="3431"/>
                    </a:lnTo>
                    <a:lnTo>
                      <a:pt x="1395" y="3312"/>
                    </a:lnTo>
                    <a:lnTo>
                      <a:pt x="1390" y="3192"/>
                    </a:lnTo>
                    <a:lnTo>
                      <a:pt x="1385" y="3073"/>
                    </a:lnTo>
                    <a:lnTo>
                      <a:pt x="1383" y="2953"/>
                    </a:lnTo>
                    <a:lnTo>
                      <a:pt x="1379" y="2834"/>
                    </a:lnTo>
                    <a:lnTo>
                      <a:pt x="1377" y="2715"/>
                    </a:lnTo>
                    <a:lnTo>
                      <a:pt x="1374" y="2598"/>
                    </a:lnTo>
                    <a:lnTo>
                      <a:pt x="1374" y="2484"/>
                    </a:lnTo>
                    <a:lnTo>
                      <a:pt x="1372" y="2372"/>
                    </a:lnTo>
                    <a:lnTo>
                      <a:pt x="1372" y="2263"/>
                    </a:lnTo>
                    <a:lnTo>
                      <a:pt x="1369" y="2156"/>
                    </a:lnTo>
                    <a:lnTo>
                      <a:pt x="1366" y="2054"/>
                    </a:lnTo>
                    <a:lnTo>
                      <a:pt x="1365" y="1955"/>
                    </a:lnTo>
                    <a:lnTo>
                      <a:pt x="1360" y="1864"/>
                    </a:lnTo>
                    <a:lnTo>
                      <a:pt x="1354" y="1775"/>
                    </a:lnTo>
                    <a:lnTo>
                      <a:pt x="1347" y="1691"/>
                    </a:lnTo>
                    <a:lnTo>
                      <a:pt x="1379" y="1620"/>
                    </a:lnTo>
                    <a:lnTo>
                      <a:pt x="1412" y="1559"/>
                    </a:lnTo>
                    <a:lnTo>
                      <a:pt x="1443" y="1503"/>
                    </a:lnTo>
                    <a:lnTo>
                      <a:pt x="1479" y="1452"/>
                    </a:lnTo>
                    <a:lnTo>
                      <a:pt x="1511" y="1409"/>
                    </a:lnTo>
                    <a:lnTo>
                      <a:pt x="1544" y="1371"/>
                    </a:lnTo>
                    <a:lnTo>
                      <a:pt x="1580" y="1339"/>
                    </a:lnTo>
                    <a:lnTo>
                      <a:pt x="1616" y="1308"/>
                    </a:lnTo>
                    <a:lnTo>
                      <a:pt x="1651" y="1284"/>
                    </a:lnTo>
                    <a:lnTo>
                      <a:pt x="1689" y="1264"/>
                    </a:lnTo>
                    <a:lnTo>
                      <a:pt x="1731" y="1246"/>
                    </a:lnTo>
                    <a:lnTo>
                      <a:pt x="1770" y="1234"/>
                    </a:lnTo>
                    <a:lnTo>
                      <a:pt x="1812" y="1221"/>
                    </a:lnTo>
                    <a:lnTo>
                      <a:pt x="1855" y="1212"/>
                    </a:lnTo>
                    <a:lnTo>
                      <a:pt x="1901" y="1203"/>
                    </a:lnTo>
                    <a:lnTo>
                      <a:pt x="1946" y="1199"/>
                    </a:lnTo>
                    <a:lnTo>
                      <a:pt x="1987" y="1213"/>
                    </a:lnTo>
                    <a:lnTo>
                      <a:pt x="2025" y="1232"/>
                    </a:lnTo>
                    <a:lnTo>
                      <a:pt x="2060" y="1254"/>
                    </a:lnTo>
                    <a:lnTo>
                      <a:pt x="2096" y="1280"/>
                    </a:lnTo>
                    <a:lnTo>
                      <a:pt x="2132" y="1306"/>
                    </a:lnTo>
                    <a:lnTo>
                      <a:pt x="2167" y="1331"/>
                    </a:lnTo>
                    <a:lnTo>
                      <a:pt x="2206" y="1356"/>
                    </a:lnTo>
                    <a:lnTo>
                      <a:pt x="2244" y="1381"/>
                    </a:lnTo>
                    <a:lnTo>
                      <a:pt x="2284" y="1404"/>
                    </a:lnTo>
                    <a:lnTo>
                      <a:pt x="2330" y="1425"/>
                    </a:lnTo>
                    <a:lnTo>
                      <a:pt x="2376" y="1442"/>
                    </a:lnTo>
                    <a:lnTo>
                      <a:pt x="2429" y="1452"/>
                    </a:lnTo>
                    <a:lnTo>
                      <a:pt x="2485" y="1460"/>
                    </a:lnTo>
                    <a:lnTo>
                      <a:pt x="2548" y="1460"/>
                    </a:lnTo>
                    <a:lnTo>
                      <a:pt x="2617" y="1455"/>
                    </a:lnTo>
                    <a:lnTo>
                      <a:pt x="2694" y="1440"/>
                    </a:lnTo>
                    <a:lnTo>
                      <a:pt x="2730" y="1409"/>
                    </a:lnTo>
                    <a:lnTo>
                      <a:pt x="2764" y="1356"/>
                    </a:lnTo>
                    <a:lnTo>
                      <a:pt x="2801" y="1284"/>
                    </a:lnTo>
                    <a:lnTo>
                      <a:pt x="2837" y="1201"/>
                    </a:lnTo>
                    <a:lnTo>
                      <a:pt x="2866" y="1105"/>
                    </a:lnTo>
                    <a:lnTo>
                      <a:pt x="2900" y="1000"/>
                    </a:lnTo>
                    <a:lnTo>
                      <a:pt x="2927" y="891"/>
                    </a:lnTo>
                    <a:lnTo>
                      <a:pt x="2956" y="779"/>
                    </a:lnTo>
                    <a:lnTo>
                      <a:pt x="2982" y="671"/>
                    </a:lnTo>
                    <a:lnTo>
                      <a:pt x="3001" y="564"/>
                    </a:lnTo>
                    <a:lnTo>
                      <a:pt x="3021" y="467"/>
                    </a:lnTo>
                    <a:lnTo>
                      <a:pt x="3040" y="377"/>
                    </a:lnTo>
                    <a:lnTo>
                      <a:pt x="3053" y="304"/>
                    </a:lnTo>
                    <a:lnTo>
                      <a:pt x="3062" y="249"/>
                    </a:lnTo>
                    <a:lnTo>
                      <a:pt x="3067" y="213"/>
                    </a:lnTo>
                    <a:lnTo>
                      <a:pt x="3070" y="201"/>
                    </a:lnTo>
                    <a:close/>
                  </a:path>
                </a:pathLst>
              </a:custGeom>
              <a:solidFill>
                <a:srgbClr val="8C91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3" name="Freeform 19">
                <a:extLst>
                  <a:ext uri="{FF2B5EF4-FFF2-40B4-BE49-F238E27FC236}">
                    <a16:creationId xmlns:a16="http://schemas.microsoft.com/office/drawing/2014/main" id="{6873CCBA-9CAC-FFDB-9F9B-6E5F6984941A}"/>
                  </a:ext>
                </a:extLst>
              </p:cNvPr>
              <p:cNvSpPr>
                <a:spLocks/>
              </p:cNvSpPr>
              <p:nvPr/>
            </p:nvSpPr>
            <p:spPr bwMode="auto">
              <a:xfrm>
                <a:off x="773" y="1610"/>
                <a:ext cx="3880" cy="1433"/>
              </a:xfrm>
              <a:custGeom>
                <a:avLst/>
                <a:gdLst>
                  <a:gd name="T0" fmla="*/ 172 w 11642"/>
                  <a:gd name="T1" fmla="*/ 369 h 4298"/>
                  <a:gd name="T2" fmla="*/ 373 w 11642"/>
                  <a:gd name="T3" fmla="*/ 157 h 4298"/>
                  <a:gd name="T4" fmla="*/ 670 w 11642"/>
                  <a:gd name="T5" fmla="*/ 14 h 4298"/>
                  <a:gd name="T6" fmla="*/ 1027 w 11642"/>
                  <a:gd name="T7" fmla="*/ 14 h 4298"/>
                  <a:gd name="T8" fmla="*/ 1672 w 11642"/>
                  <a:gd name="T9" fmla="*/ 92 h 4298"/>
                  <a:gd name="T10" fmla="*/ 2061 w 11642"/>
                  <a:gd name="T11" fmla="*/ 127 h 4298"/>
                  <a:gd name="T12" fmla="*/ 2445 w 11642"/>
                  <a:gd name="T13" fmla="*/ 165 h 4298"/>
                  <a:gd name="T14" fmla="*/ 2814 w 11642"/>
                  <a:gd name="T15" fmla="*/ 228 h 4298"/>
                  <a:gd name="T16" fmla="*/ 3160 w 11642"/>
                  <a:gd name="T17" fmla="*/ 339 h 4298"/>
                  <a:gd name="T18" fmla="*/ 3911 w 11642"/>
                  <a:gd name="T19" fmla="*/ 251 h 4298"/>
                  <a:gd name="T20" fmla="*/ 4471 w 11642"/>
                  <a:gd name="T21" fmla="*/ 320 h 4298"/>
                  <a:gd name="T22" fmla="*/ 5213 w 11642"/>
                  <a:gd name="T23" fmla="*/ 287 h 4298"/>
                  <a:gd name="T24" fmla="*/ 5734 w 11642"/>
                  <a:gd name="T25" fmla="*/ 304 h 4298"/>
                  <a:gd name="T26" fmla="*/ 6334 w 11642"/>
                  <a:gd name="T27" fmla="*/ 446 h 4298"/>
                  <a:gd name="T28" fmla="*/ 6815 w 11642"/>
                  <a:gd name="T29" fmla="*/ 441 h 4298"/>
                  <a:gd name="T30" fmla="*/ 7224 w 11642"/>
                  <a:gd name="T31" fmla="*/ 394 h 4298"/>
                  <a:gd name="T32" fmla="*/ 7656 w 11642"/>
                  <a:gd name="T33" fmla="*/ 360 h 4298"/>
                  <a:gd name="T34" fmla="*/ 8208 w 11642"/>
                  <a:gd name="T35" fmla="*/ 406 h 4298"/>
                  <a:gd name="T36" fmla="*/ 8816 w 11642"/>
                  <a:gd name="T37" fmla="*/ 523 h 4298"/>
                  <a:gd name="T38" fmla="*/ 9283 w 11642"/>
                  <a:gd name="T39" fmla="*/ 534 h 4298"/>
                  <a:gd name="T40" fmla="*/ 9690 w 11642"/>
                  <a:gd name="T41" fmla="*/ 484 h 4298"/>
                  <a:gd name="T42" fmla="*/ 10080 w 11642"/>
                  <a:gd name="T43" fmla="*/ 427 h 4298"/>
                  <a:gd name="T44" fmla="*/ 10488 w 11642"/>
                  <a:gd name="T45" fmla="*/ 411 h 4298"/>
                  <a:gd name="T46" fmla="*/ 11142 w 11642"/>
                  <a:gd name="T47" fmla="*/ 515 h 4298"/>
                  <a:gd name="T48" fmla="*/ 11363 w 11642"/>
                  <a:gd name="T49" fmla="*/ 736 h 4298"/>
                  <a:gd name="T50" fmla="*/ 11566 w 11642"/>
                  <a:gd name="T51" fmla="*/ 998 h 4298"/>
                  <a:gd name="T52" fmla="*/ 11639 w 11642"/>
                  <a:gd name="T53" fmla="*/ 1301 h 4298"/>
                  <a:gd name="T54" fmla="*/ 11555 w 11642"/>
                  <a:gd name="T55" fmla="*/ 1894 h 4298"/>
                  <a:gd name="T56" fmla="*/ 11142 w 11642"/>
                  <a:gd name="T57" fmla="*/ 2400 h 4298"/>
                  <a:gd name="T58" fmla="*/ 10599 w 11642"/>
                  <a:gd name="T59" fmla="*/ 2687 h 4298"/>
                  <a:gd name="T60" fmla="*/ 10208 w 11642"/>
                  <a:gd name="T61" fmla="*/ 2799 h 4298"/>
                  <a:gd name="T62" fmla="*/ 9830 w 11642"/>
                  <a:gd name="T63" fmla="*/ 2842 h 4298"/>
                  <a:gd name="T64" fmla="*/ 9407 w 11642"/>
                  <a:gd name="T65" fmla="*/ 2842 h 4298"/>
                  <a:gd name="T66" fmla="*/ 8890 w 11642"/>
                  <a:gd name="T67" fmla="*/ 2816 h 4298"/>
                  <a:gd name="T68" fmla="*/ 7872 w 11642"/>
                  <a:gd name="T69" fmla="*/ 2791 h 4298"/>
                  <a:gd name="T70" fmla="*/ 6710 w 11642"/>
                  <a:gd name="T71" fmla="*/ 2845 h 4298"/>
                  <a:gd name="T72" fmla="*/ 5803 w 11642"/>
                  <a:gd name="T73" fmla="*/ 2953 h 4298"/>
                  <a:gd name="T74" fmla="*/ 5208 w 11642"/>
                  <a:gd name="T75" fmla="*/ 3060 h 4298"/>
                  <a:gd name="T76" fmla="*/ 4997 w 11642"/>
                  <a:gd name="T77" fmla="*/ 3109 h 4298"/>
                  <a:gd name="T78" fmla="*/ 4598 w 11642"/>
                  <a:gd name="T79" fmla="*/ 3183 h 4298"/>
                  <a:gd name="T80" fmla="*/ 4201 w 11642"/>
                  <a:gd name="T81" fmla="*/ 3256 h 4298"/>
                  <a:gd name="T82" fmla="*/ 3805 w 11642"/>
                  <a:gd name="T83" fmla="*/ 3327 h 4298"/>
                  <a:gd name="T84" fmla="*/ 3408 w 11642"/>
                  <a:gd name="T85" fmla="*/ 3401 h 4298"/>
                  <a:gd name="T86" fmla="*/ 2943 w 11642"/>
                  <a:gd name="T87" fmla="*/ 3412 h 4298"/>
                  <a:gd name="T88" fmla="*/ 2382 w 11642"/>
                  <a:gd name="T89" fmla="*/ 3338 h 4298"/>
                  <a:gd name="T90" fmla="*/ 1843 w 11642"/>
                  <a:gd name="T91" fmla="*/ 3357 h 4298"/>
                  <a:gd name="T92" fmla="*/ 1634 w 11642"/>
                  <a:gd name="T93" fmla="*/ 3416 h 4298"/>
                  <a:gd name="T94" fmla="*/ 1655 w 11642"/>
                  <a:gd name="T95" fmla="*/ 3676 h 4298"/>
                  <a:gd name="T96" fmla="*/ 1736 w 11642"/>
                  <a:gd name="T97" fmla="*/ 3937 h 4298"/>
                  <a:gd name="T98" fmla="*/ 1314 w 11642"/>
                  <a:gd name="T99" fmla="*/ 4240 h 4298"/>
                  <a:gd name="T100" fmla="*/ 729 w 11642"/>
                  <a:gd name="T101" fmla="*/ 4265 h 4298"/>
                  <a:gd name="T102" fmla="*/ 201 w 11642"/>
                  <a:gd name="T103" fmla="*/ 3856 h 4298"/>
                  <a:gd name="T104" fmla="*/ 43 w 11642"/>
                  <a:gd name="T105" fmla="*/ 3345 h 4298"/>
                  <a:gd name="T106" fmla="*/ 53 w 11642"/>
                  <a:gd name="T107" fmla="*/ 2892 h 4298"/>
                  <a:gd name="T108" fmla="*/ 21 w 11642"/>
                  <a:gd name="T109" fmla="*/ 2368 h 4298"/>
                  <a:gd name="T110" fmla="*/ 10 w 11642"/>
                  <a:gd name="T111" fmla="*/ 1836 h 4298"/>
                  <a:gd name="T112" fmla="*/ 8 w 11642"/>
                  <a:gd name="T113" fmla="*/ 1307 h 4298"/>
                  <a:gd name="T114" fmla="*/ 4 w 11642"/>
                  <a:gd name="T115" fmla="*/ 777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42" h="4298">
                    <a:moveTo>
                      <a:pt x="0" y="551"/>
                    </a:moveTo>
                    <a:lnTo>
                      <a:pt x="27" y="520"/>
                    </a:lnTo>
                    <a:lnTo>
                      <a:pt x="59" y="490"/>
                    </a:lnTo>
                    <a:lnTo>
                      <a:pt x="86" y="459"/>
                    </a:lnTo>
                    <a:lnTo>
                      <a:pt x="117" y="429"/>
                    </a:lnTo>
                    <a:lnTo>
                      <a:pt x="145" y="398"/>
                    </a:lnTo>
                    <a:lnTo>
                      <a:pt x="172" y="369"/>
                    </a:lnTo>
                    <a:lnTo>
                      <a:pt x="203" y="337"/>
                    </a:lnTo>
                    <a:lnTo>
                      <a:pt x="230" y="307"/>
                    </a:lnTo>
                    <a:lnTo>
                      <a:pt x="260" y="279"/>
                    </a:lnTo>
                    <a:lnTo>
                      <a:pt x="287" y="249"/>
                    </a:lnTo>
                    <a:lnTo>
                      <a:pt x="318" y="218"/>
                    </a:lnTo>
                    <a:lnTo>
                      <a:pt x="346" y="188"/>
                    </a:lnTo>
                    <a:lnTo>
                      <a:pt x="373" y="157"/>
                    </a:lnTo>
                    <a:lnTo>
                      <a:pt x="401" y="127"/>
                    </a:lnTo>
                    <a:lnTo>
                      <a:pt x="431" y="96"/>
                    </a:lnTo>
                    <a:lnTo>
                      <a:pt x="461" y="65"/>
                    </a:lnTo>
                    <a:lnTo>
                      <a:pt x="524" y="50"/>
                    </a:lnTo>
                    <a:lnTo>
                      <a:pt x="576" y="35"/>
                    </a:lnTo>
                    <a:lnTo>
                      <a:pt x="625" y="23"/>
                    </a:lnTo>
                    <a:lnTo>
                      <a:pt x="670" y="14"/>
                    </a:lnTo>
                    <a:lnTo>
                      <a:pt x="714" y="7"/>
                    </a:lnTo>
                    <a:lnTo>
                      <a:pt x="758" y="2"/>
                    </a:lnTo>
                    <a:lnTo>
                      <a:pt x="801" y="0"/>
                    </a:lnTo>
                    <a:lnTo>
                      <a:pt x="846" y="0"/>
                    </a:lnTo>
                    <a:lnTo>
                      <a:pt x="901" y="2"/>
                    </a:lnTo>
                    <a:lnTo>
                      <a:pt x="958" y="7"/>
                    </a:lnTo>
                    <a:lnTo>
                      <a:pt x="1027" y="14"/>
                    </a:lnTo>
                    <a:lnTo>
                      <a:pt x="1106" y="23"/>
                    </a:lnTo>
                    <a:lnTo>
                      <a:pt x="1197" y="33"/>
                    </a:lnTo>
                    <a:lnTo>
                      <a:pt x="1301" y="45"/>
                    </a:lnTo>
                    <a:lnTo>
                      <a:pt x="1420" y="61"/>
                    </a:lnTo>
                    <a:lnTo>
                      <a:pt x="1561" y="79"/>
                    </a:lnTo>
                    <a:lnTo>
                      <a:pt x="1617" y="86"/>
                    </a:lnTo>
                    <a:lnTo>
                      <a:pt x="1672" y="92"/>
                    </a:lnTo>
                    <a:lnTo>
                      <a:pt x="1728" y="96"/>
                    </a:lnTo>
                    <a:lnTo>
                      <a:pt x="1784" y="100"/>
                    </a:lnTo>
                    <a:lnTo>
                      <a:pt x="1838" y="106"/>
                    </a:lnTo>
                    <a:lnTo>
                      <a:pt x="1894" y="111"/>
                    </a:lnTo>
                    <a:lnTo>
                      <a:pt x="1950" y="117"/>
                    </a:lnTo>
                    <a:lnTo>
                      <a:pt x="2005" y="121"/>
                    </a:lnTo>
                    <a:lnTo>
                      <a:pt x="2061" y="127"/>
                    </a:lnTo>
                    <a:lnTo>
                      <a:pt x="2118" y="132"/>
                    </a:lnTo>
                    <a:lnTo>
                      <a:pt x="2171" y="136"/>
                    </a:lnTo>
                    <a:lnTo>
                      <a:pt x="2227" y="142"/>
                    </a:lnTo>
                    <a:lnTo>
                      <a:pt x="2282" y="146"/>
                    </a:lnTo>
                    <a:lnTo>
                      <a:pt x="2336" y="152"/>
                    </a:lnTo>
                    <a:lnTo>
                      <a:pt x="2388" y="159"/>
                    </a:lnTo>
                    <a:lnTo>
                      <a:pt x="2445" y="165"/>
                    </a:lnTo>
                    <a:lnTo>
                      <a:pt x="2499" y="172"/>
                    </a:lnTo>
                    <a:lnTo>
                      <a:pt x="2552" y="180"/>
                    </a:lnTo>
                    <a:lnTo>
                      <a:pt x="2606" y="188"/>
                    </a:lnTo>
                    <a:lnTo>
                      <a:pt x="2657" y="197"/>
                    </a:lnTo>
                    <a:lnTo>
                      <a:pt x="2709" y="207"/>
                    </a:lnTo>
                    <a:lnTo>
                      <a:pt x="2759" y="218"/>
                    </a:lnTo>
                    <a:lnTo>
                      <a:pt x="2814" y="228"/>
                    </a:lnTo>
                    <a:lnTo>
                      <a:pt x="2864" y="240"/>
                    </a:lnTo>
                    <a:lnTo>
                      <a:pt x="2916" y="256"/>
                    </a:lnTo>
                    <a:lnTo>
                      <a:pt x="2964" y="268"/>
                    </a:lnTo>
                    <a:lnTo>
                      <a:pt x="3015" y="284"/>
                    </a:lnTo>
                    <a:lnTo>
                      <a:pt x="3063" y="301"/>
                    </a:lnTo>
                    <a:lnTo>
                      <a:pt x="3111" y="320"/>
                    </a:lnTo>
                    <a:lnTo>
                      <a:pt x="3160" y="339"/>
                    </a:lnTo>
                    <a:lnTo>
                      <a:pt x="3208" y="360"/>
                    </a:lnTo>
                    <a:lnTo>
                      <a:pt x="3254" y="383"/>
                    </a:lnTo>
                    <a:lnTo>
                      <a:pt x="3413" y="335"/>
                    </a:lnTo>
                    <a:lnTo>
                      <a:pt x="3559" y="297"/>
                    </a:lnTo>
                    <a:lnTo>
                      <a:pt x="3688" y="271"/>
                    </a:lnTo>
                    <a:lnTo>
                      <a:pt x="3805" y="256"/>
                    </a:lnTo>
                    <a:lnTo>
                      <a:pt x="3911" y="251"/>
                    </a:lnTo>
                    <a:lnTo>
                      <a:pt x="4006" y="251"/>
                    </a:lnTo>
                    <a:lnTo>
                      <a:pt x="4094" y="256"/>
                    </a:lnTo>
                    <a:lnTo>
                      <a:pt x="4176" y="266"/>
                    </a:lnTo>
                    <a:lnTo>
                      <a:pt x="4253" y="279"/>
                    </a:lnTo>
                    <a:lnTo>
                      <a:pt x="4326" y="291"/>
                    </a:lnTo>
                    <a:lnTo>
                      <a:pt x="4398" y="307"/>
                    </a:lnTo>
                    <a:lnTo>
                      <a:pt x="4471" y="320"/>
                    </a:lnTo>
                    <a:lnTo>
                      <a:pt x="4547" y="330"/>
                    </a:lnTo>
                    <a:lnTo>
                      <a:pt x="4626" y="335"/>
                    </a:lnTo>
                    <a:lnTo>
                      <a:pt x="4713" y="335"/>
                    </a:lnTo>
                    <a:lnTo>
                      <a:pt x="4804" y="327"/>
                    </a:lnTo>
                    <a:lnTo>
                      <a:pt x="4961" y="309"/>
                    </a:lnTo>
                    <a:lnTo>
                      <a:pt x="5097" y="297"/>
                    </a:lnTo>
                    <a:lnTo>
                      <a:pt x="5213" y="287"/>
                    </a:lnTo>
                    <a:lnTo>
                      <a:pt x="5315" y="279"/>
                    </a:lnTo>
                    <a:lnTo>
                      <a:pt x="5401" y="276"/>
                    </a:lnTo>
                    <a:lnTo>
                      <a:pt x="5477" y="274"/>
                    </a:lnTo>
                    <a:lnTo>
                      <a:pt x="5550" y="276"/>
                    </a:lnTo>
                    <a:lnTo>
                      <a:pt x="5613" y="284"/>
                    </a:lnTo>
                    <a:lnTo>
                      <a:pt x="5673" y="291"/>
                    </a:lnTo>
                    <a:lnTo>
                      <a:pt x="5734" y="304"/>
                    </a:lnTo>
                    <a:lnTo>
                      <a:pt x="5797" y="320"/>
                    </a:lnTo>
                    <a:lnTo>
                      <a:pt x="5866" y="337"/>
                    </a:lnTo>
                    <a:lnTo>
                      <a:pt x="5946" y="358"/>
                    </a:lnTo>
                    <a:lnTo>
                      <a:pt x="6034" y="383"/>
                    </a:lnTo>
                    <a:lnTo>
                      <a:pt x="6136" y="408"/>
                    </a:lnTo>
                    <a:lnTo>
                      <a:pt x="6254" y="439"/>
                    </a:lnTo>
                    <a:lnTo>
                      <a:pt x="6334" y="446"/>
                    </a:lnTo>
                    <a:lnTo>
                      <a:pt x="6411" y="450"/>
                    </a:lnTo>
                    <a:lnTo>
                      <a:pt x="6484" y="452"/>
                    </a:lnTo>
                    <a:lnTo>
                      <a:pt x="6556" y="454"/>
                    </a:lnTo>
                    <a:lnTo>
                      <a:pt x="6625" y="452"/>
                    </a:lnTo>
                    <a:lnTo>
                      <a:pt x="6690" y="450"/>
                    </a:lnTo>
                    <a:lnTo>
                      <a:pt x="6754" y="446"/>
                    </a:lnTo>
                    <a:lnTo>
                      <a:pt x="6815" y="441"/>
                    </a:lnTo>
                    <a:lnTo>
                      <a:pt x="6876" y="436"/>
                    </a:lnTo>
                    <a:lnTo>
                      <a:pt x="6937" y="429"/>
                    </a:lnTo>
                    <a:lnTo>
                      <a:pt x="6996" y="421"/>
                    </a:lnTo>
                    <a:lnTo>
                      <a:pt x="7050" y="416"/>
                    </a:lnTo>
                    <a:lnTo>
                      <a:pt x="7110" y="408"/>
                    </a:lnTo>
                    <a:lnTo>
                      <a:pt x="7168" y="402"/>
                    </a:lnTo>
                    <a:lnTo>
                      <a:pt x="7224" y="394"/>
                    </a:lnTo>
                    <a:lnTo>
                      <a:pt x="7282" y="385"/>
                    </a:lnTo>
                    <a:lnTo>
                      <a:pt x="7341" y="378"/>
                    </a:lnTo>
                    <a:lnTo>
                      <a:pt x="7402" y="372"/>
                    </a:lnTo>
                    <a:lnTo>
                      <a:pt x="7463" y="369"/>
                    </a:lnTo>
                    <a:lnTo>
                      <a:pt x="7526" y="366"/>
                    </a:lnTo>
                    <a:lnTo>
                      <a:pt x="7590" y="360"/>
                    </a:lnTo>
                    <a:lnTo>
                      <a:pt x="7656" y="360"/>
                    </a:lnTo>
                    <a:lnTo>
                      <a:pt x="7727" y="360"/>
                    </a:lnTo>
                    <a:lnTo>
                      <a:pt x="7798" y="363"/>
                    </a:lnTo>
                    <a:lnTo>
                      <a:pt x="7872" y="369"/>
                    </a:lnTo>
                    <a:lnTo>
                      <a:pt x="7951" y="372"/>
                    </a:lnTo>
                    <a:lnTo>
                      <a:pt x="8032" y="383"/>
                    </a:lnTo>
                    <a:lnTo>
                      <a:pt x="8119" y="394"/>
                    </a:lnTo>
                    <a:lnTo>
                      <a:pt x="8208" y="406"/>
                    </a:lnTo>
                    <a:lnTo>
                      <a:pt x="8301" y="423"/>
                    </a:lnTo>
                    <a:lnTo>
                      <a:pt x="8401" y="444"/>
                    </a:lnTo>
                    <a:lnTo>
                      <a:pt x="8506" y="467"/>
                    </a:lnTo>
                    <a:lnTo>
                      <a:pt x="8586" y="484"/>
                    </a:lnTo>
                    <a:lnTo>
                      <a:pt x="8665" y="501"/>
                    </a:lnTo>
                    <a:lnTo>
                      <a:pt x="8741" y="513"/>
                    </a:lnTo>
                    <a:lnTo>
                      <a:pt x="8816" y="523"/>
                    </a:lnTo>
                    <a:lnTo>
                      <a:pt x="8886" y="530"/>
                    </a:lnTo>
                    <a:lnTo>
                      <a:pt x="8957" y="536"/>
                    </a:lnTo>
                    <a:lnTo>
                      <a:pt x="9024" y="538"/>
                    </a:lnTo>
                    <a:lnTo>
                      <a:pt x="9093" y="540"/>
                    </a:lnTo>
                    <a:lnTo>
                      <a:pt x="9156" y="540"/>
                    </a:lnTo>
                    <a:lnTo>
                      <a:pt x="9219" y="538"/>
                    </a:lnTo>
                    <a:lnTo>
                      <a:pt x="9283" y="534"/>
                    </a:lnTo>
                    <a:lnTo>
                      <a:pt x="9344" y="530"/>
                    </a:lnTo>
                    <a:lnTo>
                      <a:pt x="9403" y="523"/>
                    </a:lnTo>
                    <a:lnTo>
                      <a:pt x="9461" y="517"/>
                    </a:lnTo>
                    <a:lnTo>
                      <a:pt x="9520" y="510"/>
                    </a:lnTo>
                    <a:lnTo>
                      <a:pt x="9577" y="502"/>
                    </a:lnTo>
                    <a:lnTo>
                      <a:pt x="9634" y="492"/>
                    </a:lnTo>
                    <a:lnTo>
                      <a:pt x="9690" y="484"/>
                    </a:lnTo>
                    <a:lnTo>
                      <a:pt x="9746" y="475"/>
                    </a:lnTo>
                    <a:lnTo>
                      <a:pt x="9802" y="467"/>
                    </a:lnTo>
                    <a:lnTo>
                      <a:pt x="9858" y="457"/>
                    </a:lnTo>
                    <a:lnTo>
                      <a:pt x="9913" y="450"/>
                    </a:lnTo>
                    <a:lnTo>
                      <a:pt x="9967" y="441"/>
                    </a:lnTo>
                    <a:lnTo>
                      <a:pt x="10023" y="432"/>
                    </a:lnTo>
                    <a:lnTo>
                      <a:pt x="10080" y="427"/>
                    </a:lnTo>
                    <a:lnTo>
                      <a:pt x="10135" y="419"/>
                    </a:lnTo>
                    <a:lnTo>
                      <a:pt x="10193" y="414"/>
                    </a:lnTo>
                    <a:lnTo>
                      <a:pt x="10250" y="411"/>
                    </a:lnTo>
                    <a:lnTo>
                      <a:pt x="10308" y="408"/>
                    </a:lnTo>
                    <a:lnTo>
                      <a:pt x="10366" y="408"/>
                    </a:lnTo>
                    <a:lnTo>
                      <a:pt x="10427" y="408"/>
                    </a:lnTo>
                    <a:lnTo>
                      <a:pt x="10488" y="411"/>
                    </a:lnTo>
                    <a:lnTo>
                      <a:pt x="10633" y="421"/>
                    </a:lnTo>
                    <a:lnTo>
                      <a:pt x="10757" y="434"/>
                    </a:lnTo>
                    <a:lnTo>
                      <a:pt x="10864" y="446"/>
                    </a:lnTo>
                    <a:lnTo>
                      <a:pt x="10954" y="463"/>
                    </a:lnTo>
                    <a:lnTo>
                      <a:pt x="11027" y="477"/>
                    </a:lnTo>
                    <a:lnTo>
                      <a:pt x="11090" y="495"/>
                    </a:lnTo>
                    <a:lnTo>
                      <a:pt x="11142" y="515"/>
                    </a:lnTo>
                    <a:lnTo>
                      <a:pt x="11184" y="538"/>
                    </a:lnTo>
                    <a:lnTo>
                      <a:pt x="11220" y="564"/>
                    </a:lnTo>
                    <a:lnTo>
                      <a:pt x="11251" y="591"/>
                    </a:lnTo>
                    <a:lnTo>
                      <a:pt x="11278" y="624"/>
                    </a:lnTo>
                    <a:lnTo>
                      <a:pt x="11303" y="658"/>
                    </a:lnTo>
                    <a:lnTo>
                      <a:pt x="11332" y="696"/>
                    </a:lnTo>
                    <a:lnTo>
                      <a:pt x="11363" y="736"/>
                    </a:lnTo>
                    <a:lnTo>
                      <a:pt x="11396" y="782"/>
                    </a:lnTo>
                    <a:lnTo>
                      <a:pt x="11435" y="830"/>
                    </a:lnTo>
                    <a:lnTo>
                      <a:pt x="11466" y="866"/>
                    </a:lnTo>
                    <a:lnTo>
                      <a:pt x="11495" y="901"/>
                    </a:lnTo>
                    <a:lnTo>
                      <a:pt x="11523" y="935"/>
                    </a:lnTo>
                    <a:lnTo>
                      <a:pt x="11546" y="966"/>
                    </a:lnTo>
                    <a:lnTo>
                      <a:pt x="11566" y="998"/>
                    </a:lnTo>
                    <a:lnTo>
                      <a:pt x="11584" y="1031"/>
                    </a:lnTo>
                    <a:lnTo>
                      <a:pt x="11601" y="1067"/>
                    </a:lnTo>
                    <a:lnTo>
                      <a:pt x="11614" y="1105"/>
                    </a:lnTo>
                    <a:lnTo>
                      <a:pt x="11624" y="1145"/>
                    </a:lnTo>
                    <a:lnTo>
                      <a:pt x="11632" y="1194"/>
                    </a:lnTo>
                    <a:lnTo>
                      <a:pt x="11636" y="1244"/>
                    </a:lnTo>
                    <a:lnTo>
                      <a:pt x="11639" y="1301"/>
                    </a:lnTo>
                    <a:lnTo>
                      <a:pt x="11642" y="1366"/>
                    </a:lnTo>
                    <a:lnTo>
                      <a:pt x="11639" y="1438"/>
                    </a:lnTo>
                    <a:lnTo>
                      <a:pt x="11635" y="1519"/>
                    </a:lnTo>
                    <a:lnTo>
                      <a:pt x="11627" y="1608"/>
                    </a:lnTo>
                    <a:lnTo>
                      <a:pt x="11611" y="1709"/>
                    </a:lnTo>
                    <a:lnTo>
                      <a:pt x="11589" y="1804"/>
                    </a:lnTo>
                    <a:lnTo>
                      <a:pt x="11555" y="1894"/>
                    </a:lnTo>
                    <a:lnTo>
                      <a:pt x="11515" y="1980"/>
                    </a:lnTo>
                    <a:lnTo>
                      <a:pt x="11466" y="2062"/>
                    </a:lnTo>
                    <a:lnTo>
                      <a:pt x="11413" y="2138"/>
                    </a:lnTo>
                    <a:lnTo>
                      <a:pt x="11352" y="2212"/>
                    </a:lnTo>
                    <a:lnTo>
                      <a:pt x="11287" y="2278"/>
                    </a:lnTo>
                    <a:lnTo>
                      <a:pt x="11218" y="2342"/>
                    </a:lnTo>
                    <a:lnTo>
                      <a:pt x="11142" y="2400"/>
                    </a:lnTo>
                    <a:lnTo>
                      <a:pt x="11064" y="2456"/>
                    </a:lnTo>
                    <a:lnTo>
                      <a:pt x="10987" y="2504"/>
                    </a:lnTo>
                    <a:lnTo>
                      <a:pt x="10905" y="2550"/>
                    </a:lnTo>
                    <a:lnTo>
                      <a:pt x="10824" y="2593"/>
                    </a:lnTo>
                    <a:lnTo>
                      <a:pt x="10740" y="2632"/>
                    </a:lnTo>
                    <a:lnTo>
                      <a:pt x="10658" y="2664"/>
                    </a:lnTo>
                    <a:lnTo>
                      <a:pt x="10599" y="2687"/>
                    </a:lnTo>
                    <a:lnTo>
                      <a:pt x="10541" y="2708"/>
                    </a:lnTo>
                    <a:lnTo>
                      <a:pt x="10483" y="2728"/>
                    </a:lnTo>
                    <a:lnTo>
                      <a:pt x="10427" y="2743"/>
                    </a:lnTo>
                    <a:lnTo>
                      <a:pt x="10371" y="2760"/>
                    </a:lnTo>
                    <a:lnTo>
                      <a:pt x="10319" y="2773"/>
                    </a:lnTo>
                    <a:lnTo>
                      <a:pt x="10264" y="2785"/>
                    </a:lnTo>
                    <a:lnTo>
                      <a:pt x="10208" y="2799"/>
                    </a:lnTo>
                    <a:lnTo>
                      <a:pt x="10155" y="2809"/>
                    </a:lnTo>
                    <a:lnTo>
                      <a:pt x="10101" y="2816"/>
                    </a:lnTo>
                    <a:lnTo>
                      <a:pt x="10049" y="2824"/>
                    </a:lnTo>
                    <a:lnTo>
                      <a:pt x="9994" y="2829"/>
                    </a:lnTo>
                    <a:lnTo>
                      <a:pt x="9942" y="2835"/>
                    </a:lnTo>
                    <a:lnTo>
                      <a:pt x="9885" y="2840"/>
                    </a:lnTo>
                    <a:lnTo>
                      <a:pt x="9830" y="2842"/>
                    </a:lnTo>
                    <a:lnTo>
                      <a:pt x="9774" y="2845"/>
                    </a:lnTo>
                    <a:lnTo>
                      <a:pt x="9717" y="2845"/>
                    </a:lnTo>
                    <a:lnTo>
                      <a:pt x="9657" y="2847"/>
                    </a:lnTo>
                    <a:lnTo>
                      <a:pt x="9598" y="2847"/>
                    </a:lnTo>
                    <a:lnTo>
                      <a:pt x="9537" y="2845"/>
                    </a:lnTo>
                    <a:lnTo>
                      <a:pt x="9474" y="2845"/>
                    </a:lnTo>
                    <a:lnTo>
                      <a:pt x="9407" y="2842"/>
                    </a:lnTo>
                    <a:lnTo>
                      <a:pt x="9342" y="2840"/>
                    </a:lnTo>
                    <a:lnTo>
                      <a:pt x="9273" y="2835"/>
                    </a:lnTo>
                    <a:lnTo>
                      <a:pt x="9202" y="2832"/>
                    </a:lnTo>
                    <a:lnTo>
                      <a:pt x="9128" y="2829"/>
                    </a:lnTo>
                    <a:lnTo>
                      <a:pt x="9051" y="2824"/>
                    </a:lnTo>
                    <a:lnTo>
                      <a:pt x="8973" y="2821"/>
                    </a:lnTo>
                    <a:lnTo>
                      <a:pt x="8890" y="2816"/>
                    </a:lnTo>
                    <a:lnTo>
                      <a:pt x="8805" y="2812"/>
                    </a:lnTo>
                    <a:lnTo>
                      <a:pt x="8716" y="2809"/>
                    </a:lnTo>
                    <a:lnTo>
                      <a:pt x="8624" y="2804"/>
                    </a:lnTo>
                    <a:lnTo>
                      <a:pt x="8431" y="2796"/>
                    </a:lnTo>
                    <a:lnTo>
                      <a:pt x="8241" y="2791"/>
                    </a:lnTo>
                    <a:lnTo>
                      <a:pt x="8056" y="2789"/>
                    </a:lnTo>
                    <a:lnTo>
                      <a:pt x="7872" y="2791"/>
                    </a:lnTo>
                    <a:lnTo>
                      <a:pt x="7694" y="2794"/>
                    </a:lnTo>
                    <a:lnTo>
                      <a:pt x="7519" y="2796"/>
                    </a:lnTo>
                    <a:lnTo>
                      <a:pt x="7350" y="2804"/>
                    </a:lnTo>
                    <a:lnTo>
                      <a:pt x="7180" y="2812"/>
                    </a:lnTo>
                    <a:lnTo>
                      <a:pt x="7021" y="2821"/>
                    </a:lnTo>
                    <a:lnTo>
                      <a:pt x="6863" y="2832"/>
                    </a:lnTo>
                    <a:lnTo>
                      <a:pt x="6710" y="2845"/>
                    </a:lnTo>
                    <a:lnTo>
                      <a:pt x="6564" y="2860"/>
                    </a:lnTo>
                    <a:lnTo>
                      <a:pt x="6424" y="2873"/>
                    </a:lnTo>
                    <a:lnTo>
                      <a:pt x="6286" y="2888"/>
                    </a:lnTo>
                    <a:lnTo>
                      <a:pt x="6156" y="2905"/>
                    </a:lnTo>
                    <a:lnTo>
                      <a:pt x="6032" y="2921"/>
                    </a:lnTo>
                    <a:lnTo>
                      <a:pt x="5915" y="2939"/>
                    </a:lnTo>
                    <a:lnTo>
                      <a:pt x="5803" y="2953"/>
                    </a:lnTo>
                    <a:lnTo>
                      <a:pt x="5696" y="2972"/>
                    </a:lnTo>
                    <a:lnTo>
                      <a:pt x="5596" y="2986"/>
                    </a:lnTo>
                    <a:lnTo>
                      <a:pt x="5506" y="3005"/>
                    </a:lnTo>
                    <a:lnTo>
                      <a:pt x="5420" y="3020"/>
                    </a:lnTo>
                    <a:lnTo>
                      <a:pt x="5343" y="3035"/>
                    </a:lnTo>
                    <a:lnTo>
                      <a:pt x="5272" y="3047"/>
                    </a:lnTo>
                    <a:lnTo>
                      <a:pt x="5208" y="3060"/>
                    </a:lnTo>
                    <a:lnTo>
                      <a:pt x="5155" y="3073"/>
                    </a:lnTo>
                    <a:lnTo>
                      <a:pt x="5106" y="3083"/>
                    </a:lnTo>
                    <a:lnTo>
                      <a:pt x="5068" y="3091"/>
                    </a:lnTo>
                    <a:lnTo>
                      <a:pt x="5038" y="3099"/>
                    </a:lnTo>
                    <a:lnTo>
                      <a:pt x="5016" y="3104"/>
                    </a:lnTo>
                    <a:lnTo>
                      <a:pt x="5003" y="3109"/>
                    </a:lnTo>
                    <a:lnTo>
                      <a:pt x="4997" y="3109"/>
                    </a:lnTo>
                    <a:lnTo>
                      <a:pt x="4942" y="3118"/>
                    </a:lnTo>
                    <a:lnTo>
                      <a:pt x="4884" y="3129"/>
                    </a:lnTo>
                    <a:lnTo>
                      <a:pt x="4827" y="3140"/>
                    </a:lnTo>
                    <a:lnTo>
                      <a:pt x="4769" y="3149"/>
                    </a:lnTo>
                    <a:lnTo>
                      <a:pt x="4713" y="3162"/>
                    </a:lnTo>
                    <a:lnTo>
                      <a:pt x="4657" y="3173"/>
                    </a:lnTo>
                    <a:lnTo>
                      <a:pt x="4598" y="3183"/>
                    </a:lnTo>
                    <a:lnTo>
                      <a:pt x="4543" y="3192"/>
                    </a:lnTo>
                    <a:lnTo>
                      <a:pt x="4486" y="3203"/>
                    </a:lnTo>
                    <a:lnTo>
                      <a:pt x="4427" y="3213"/>
                    </a:lnTo>
                    <a:lnTo>
                      <a:pt x="4372" y="3223"/>
                    </a:lnTo>
                    <a:lnTo>
                      <a:pt x="4316" y="3233"/>
                    </a:lnTo>
                    <a:lnTo>
                      <a:pt x="4260" y="3246"/>
                    </a:lnTo>
                    <a:lnTo>
                      <a:pt x="4201" y="3256"/>
                    </a:lnTo>
                    <a:lnTo>
                      <a:pt x="4146" y="3267"/>
                    </a:lnTo>
                    <a:lnTo>
                      <a:pt x="4090" y="3276"/>
                    </a:lnTo>
                    <a:lnTo>
                      <a:pt x="4031" y="3286"/>
                    </a:lnTo>
                    <a:lnTo>
                      <a:pt x="3975" y="3297"/>
                    </a:lnTo>
                    <a:lnTo>
                      <a:pt x="3920" y="3307"/>
                    </a:lnTo>
                    <a:lnTo>
                      <a:pt x="3861" y="3317"/>
                    </a:lnTo>
                    <a:lnTo>
                      <a:pt x="3805" y="3327"/>
                    </a:lnTo>
                    <a:lnTo>
                      <a:pt x="3750" y="3338"/>
                    </a:lnTo>
                    <a:lnTo>
                      <a:pt x="3694" y="3350"/>
                    </a:lnTo>
                    <a:lnTo>
                      <a:pt x="3635" y="3360"/>
                    </a:lnTo>
                    <a:lnTo>
                      <a:pt x="3579" y="3370"/>
                    </a:lnTo>
                    <a:lnTo>
                      <a:pt x="3524" y="3381"/>
                    </a:lnTo>
                    <a:lnTo>
                      <a:pt x="3468" y="3391"/>
                    </a:lnTo>
                    <a:lnTo>
                      <a:pt x="3408" y="3401"/>
                    </a:lnTo>
                    <a:lnTo>
                      <a:pt x="3352" y="3412"/>
                    </a:lnTo>
                    <a:lnTo>
                      <a:pt x="3298" y="3420"/>
                    </a:lnTo>
                    <a:lnTo>
                      <a:pt x="3238" y="3431"/>
                    </a:lnTo>
                    <a:lnTo>
                      <a:pt x="3182" y="3442"/>
                    </a:lnTo>
                    <a:lnTo>
                      <a:pt x="3103" y="3431"/>
                    </a:lnTo>
                    <a:lnTo>
                      <a:pt x="3023" y="3420"/>
                    </a:lnTo>
                    <a:lnTo>
                      <a:pt x="2943" y="3412"/>
                    </a:lnTo>
                    <a:lnTo>
                      <a:pt x="2862" y="3401"/>
                    </a:lnTo>
                    <a:lnTo>
                      <a:pt x="2783" y="3391"/>
                    </a:lnTo>
                    <a:lnTo>
                      <a:pt x="2702" y="3381"/>
                    </a:lnTo>
                    <a:lnTo>
                      <a:pt x="2623" y="3370"/>
                    </a:lnTo>
                    <a:lnTo>
                      <a:pt x="2542" y="3357"/>
                    </a:lnTo>
                    <a:lnTo>
                      <a:pt x="2463" y="3348"/>
                    </a:lnTo>
                    <a:lnTo>
                      <a:pt x="2382" y="3338"/>
                    </a:lnTo>
                    <a:lnTo>
                      <a:pt x="2303" y="3327"/>
                    </a:lnTo>
                    <a:lnTo>
                      <a:pt x="2221" y="3317"/>
                    </a:lnTo>
                    <a:lnTo>
                      <a:pt x="2143" y="3307"/>
                    </a:lnTo>
                    <a:lnTo>
                      <a:pt x="2061" y="3297"/>
                    </a:lnTo>
                    <a:lnTo>
                      <a:pt x="1983" y="3286"/>
                    </a:lnTo>
                    <a:lnTo>
                      <a:pt x="1901" y="3276"/>
                    </a:lnTo>
                    <a:lnTo>
                      <a:pt x="1843" y="3357"/>
                    </a:lnTo>
                    <a:lnTo>
                      <a:pt x="1789" y="3401"/>
                    </a:lnTo>
                    <a:lnTo>
                      <a:pt x="1746" y="3416"/>
                    </a:lnTo>
                    <a:lnTo>
                      <a:pt x="1710" y="3414"/>
                    </a:lnTo>
                    <a:lnTo>
                      <a:pt x="1682" y="3401"/>
                    </a:lnTo>
                    <a:lnTo>
                      <a:pt x="1659" y="3391"/>
                    </a:lnTo>
                    <a:lnTo>
                      <a:pt x="1645" y="3393"/>
                    </a:lnTo>
                    <a:lnTo>
                      <a:pt x="1634" y="3416"/>
                    </a:lnTo>
                    <a:lnTo>
                      <a:pt x="1630" y="3454"/>
                    </a:lnTo>
                    <a:lnTo>
                      <a:pt x="1626" y="3489"/>
                    </a:lnTo>
                    <a:lnTo>
                      <a:pt x="1626" y="3527"/>
                    </a:lnTo>
                    <a:lnTo>
                      <a:pt x="1632" y="3566"/>
                    </a:lnTo>
                    <a:lnTo>
                      <a:pt x="1637" y="3602"/>
                    </a:lnTo>
                    <a:lnTo>
                      <a:pt x="1645" y="3640"/>
                    </a:lnTo>
                    <a:lnTo>
                      <a:pt x="1655" y="3676"/>
                    </a:lnTo>
                    <a:lnTo>
                      <a:pt x="1665" y="3714"/>
                    </a:lnTo>
                    <a:lnTo>
                      <a:pt x="1678" y="3751"/>
                    </a:lnTo>
                    <a:lnTo>
                      <a:pt x="1690" y="3787"/>
                    </a:lnTo>
                    <a:lnTo>
                      <a:pt x="1701" y="3825"/>
                    </a:lnTo>
                    <a:lnTo>
                      <a:pt x="1714" y="3863"/>
                    </a:lnTo>
                    <a:lnTo>
                      <a:pt x="1726" y="3902"/>
                    </a:lnTo>
                    <a:lnTo>
                      <a:pt x="1736" y="3937"/>
                    </a:lnTo>
                    <a:lnTo>
                      <a:pt x="1746" y="3975"/>
                    </a:lnTo>
                    <a:lnTo>
                      <a:pt x="1753" y="4014"/>
                    </a:lnTo>
                    <a:lnTo>
                      <a:pt x="1668" y="4072"/>
                    </a:lnTo>
                    <a:lnTo>
                      <a:pt x="1578" y="4124"/>
                    </a:lnTo>
                    <a:lnTo>
                      <a:pt x="1492" y="4171"/>
                    </a:lnTo>
                    <a:lnTo>
                      <a:pt x="1404" y="4209"/>
                    </a:lnTo>
                    <a:lnTo>
                      <a:pt x="1314" y="4240"/>
                    </a:lnTo>
                    <a:lnTo>
                      <a:pt x="1225" y="4265"/>
                    </a:lnTo>
                    <a:lnTo>
                      <a:pt x="1138" y="4282"/>
                    </a:lnTo>
                    <a:lnTo>
                      <a:pt x="1052" y="4292"/>
                    </a:lnTo>
                    <a:lnTo>
                      <a:pt x="968" y="4298"/>
                    </a:lnTo>
                    <a:lnTo>
                      <a:pt x="887" y="4292"/>
                    </a:lnTo>
                    <a:lnTo>
                      <a:pt x="806" y="4282"/>
                    </a:lnTo>
                    <a:lnTo>
                      <a:pt x="729" y="4265"/>
                    </a:lnTo>
                    <a:lnTo>
                      <a:pt x="656" y="4242"/>
                    </a:lnTo>
                    <a:lnTo>
                      <a:pt x="587" y="4209"/>
                    </a:lnTo>
                    <a:lnTo>
                      <a:pt x="521" y="4171"/>
                    </a:lnTo>
                    <a:lnTo>
                      <a:pt x="461" y="4124"/>
                    </a:lnTo>
                    <a:lnTo>
                      <a:pt x="356" y="4030"/>
                    </a:lnTo>
                    <a:lnTo>
                      <a:pt x="269" y="3942"/>
                    </a:lnTo>
                    <a:lnTo>
                      <a:pt x="201" y="3856"/>
                    </a:lnTo>
                    <a:lnTo>
                      <a:pt x="147" y="3775"/>
                    </a:lnTo>
                    <a:lnTo>
                      <a:pt x="107" y="3695"/>
                    </a:lnTo>
                    <a:lnTo>
                      <a:pt x="76" y="3621"/>
                    </a:lnTo>
                    <a:lnTo>
                      <a:pt x="59" y="3549"/>
                    </a:lnTo>
                    <a:lnTo>
                      <a:pt x="48" y="3480"/>
                    </a:lnTo>
                    <a:lnTo>
                      <a:pt x="43" y="3412"/>
                    </a:lnTo>
                    <a:lnTo>
                      <a:pt x="43" y="3345"/>
                    </a:lnTo>
                    <a:lnTo>
                      <a:pt x="48" y="3282"/>
                    </a:lnTo>
                    <a:lnTo>
                      <a:pt x="53" y="3218"/>
                    </a:lnTo>
                    <a:lnTo>
                      <a:pt x="59" y="3156"/>
                    </a:lnTo>
                    <a:lnTo>
                      <a:pt x="63" y="3093"/>
                    </a:lnTo>
                    <a:lnTo>
                      <a:pt x="63" y="3033"/>
                    </a:lnTo>
                    <a:lnTo>
                      <a:pt x="60" y="2969"/>
                    </a:lnTo>
                    <a:lnTo>
                      <a:pt x="53" y="2892"/>
                    </a:lnTo>
                    <a:lnTo>
                      <a:pt x="48" y="2819"/>
                    </a:lnTo>
                    <a:lnTo>
                      <a:pt x="40" y="2743"/>
                    </a:lnTo>
                    <a:lnTo>
                      <a:pt x="35" y="2667"/>
                    </a:lnTo>
                    <a:lnTo>
                      <a:pt x="29" y="2593"/>
                    </a:lnTo>
                    <a:lnTo>
                      <a:pt x="27" y="2517"/>
                    </a:lnTo>
                    <a:lnTo>
                      <a:pt x="23" y="2441"/>
                    </a:lnTo>
                    <a:lnTo>
                      <a:pt x="21" y="2368"/>
                    </a:lnTo>
                    <a:lnTo>
                      <a:pt x="17" y="2291"/>
                    </a:lnTo>
                    <a:lnTo>
                      <a:pt x="15" y="2215"/>
                    </a:lnTo>
                    <a:lnTo>
                      <a:pt x="13" y="2138"/>
                    </a:lnTo>
                    <a:lnTo>
                      <a:pt x="13" y="2062"/>
                    </a:lnTo>
                    <a:lnTo>
                      <a:pt x="10" y="1988"/>
                    </a:lnTo>
                    <a:lnTo>
                      <a:pt x="10" y="1912"/>
                    </a:lnTo>
                    <a:lnTo>
                      <a:pt x="10" y="1836"/>
                    </a:lnTo>
                    <a:lnTo>
                      <a:pt x="8" y="1760"/>
                    </a:lnTo>
                    <a:lnTo>
                      <a:pt x="8" y="1686"/>
                    </a:lnTo>
                    <a:lnTo>
                      <a:pt x="8" y="1609"/>
                    </a:lnTo>
                    <a:lnTo>
                      <a:pt x="8" y="1534"/>
                    </a:lnTo>
                    <a:lnTo>
                      <a:pt x="8" y="1458"/>
                    </a:lnTo>
                    <a:lnTo>
                      <a:pt x="8" y="1381"/>
                    </a:lnTo>
                    <a:lnTo>
                      <a:pt x="8" y="1307"/>
                    </a:lnTo>
                    <a:lnTo>
                      <a:pt x="8" y="1232"/>
                    </a:lnTo>
                    <a:lnTo>
                      <a:pt x="8" y="1155"/>
                    </a:lnTo>
                    <a:lnTo>
                      <a:pt x="8" y="1079"/>
                    </a:lnTo>
                    <a:lnTo>
                      <a:pt x="8" y="1004"/>
                    </a:lnTo>
                    <a:lnTo>
                      <a:pt x="8" y="930"/>
                    </a:lnTo>
                    <a:lnTo>
                      <a:pt x="4" y="853"/>
                    </a:lnTo>
                    <a:lnTo>
                      <a:pt x="4" y="777"/>
                    </a:lnTo>
                    <a:lnTo>
                      <a:pt x="2" y="700"/>
                    </a:lnTo>
                    <a:lnTo>
                      <a:pt x="2" y="627"/>
                    </a:lnTo>
                    <a:lnTo>
                      <a:pt x="0" y="551"/>
                    </a:lnTo>
                    <a:close/>
                  </a:path>
                </a:pathLst>
              </a:custGeom>
              <a:solidFill>
                <a:srgbClr val="FC9E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4" name="Freeform 20">
                <a:extLst>
                  <a:ext uri="{FF2B5EF4-FFF2-40B4-BE49-F238E27FC236}">
                    <a16:creationId xmlns:a16="http://schemas.microsoft.com/office/drawing/2014/main" id="{C2D99C96-9D3B-1EE4-CFED-4C987D1C3DC0}"/>
                  </a:ext>
                </a:extLst>
              </p:cNvPr>
              <p:cNvSpPr>
                <a:spLocks/>
              </p:cNvSpPr>
              <p:nvPr/>
            </p:nvSpPr>
            <p:spPr bwMode="auto">
              <a:xfrm>
                <a:off x="797" y="2039"/>
                <a:ext cx="2354" cy="579"/>
              </a:xfrm>
              <a:custGeom>
                <a:avLst/>
                <a:gdLst>
                  <a:gd name="T0" fmla="*/ 1146 w 7062"/>
                  <a:gd name="T1" fmla="*/ 53 h 1737"/>
                  <a:gd name="T2" fmla="*/ 4607 w 7062"/>
                  <a:gd name="T3" fmla="*/ 264 h 1737"/>
                  <a:gd name="T4" fmla="*/ 6842 w 7062"/>
                  <a:gd name="T5" fmla="*/ 209 h 1737"/>
                  <a:gd name="T6" fmla="*/ 7005 w 7062"/>
                  <a:gd name="T7" fmla="*/ 506 h 1737"/>
                  <a:gd name="T8" fmla="*/ 6935 w 7062"/>
                  <a:gd name="T9" fmla="*/ 525 h 1737"/>
                  <a:gd name="T10" fmla="*/ 6861 w 7062"/>
                  <a:gd name="T11" fmla="*/ 544 h 1737"/>
                  <a:gd name="T12" fmla="*/ 6779 w 7062"/>
                  <a:gd name="T13" fmla="*/ 555 h 1737"/>
                  <a:gd name="T14" fmla="*/ 6675 w 7062"/>
                  <a:gd name="T15" fmla="*/ 542 h 1737"/>
                  <a:gd name="T16" fmla="*/ 6561 w 7062"/>
                  <a:gd name="T17" fmla="*/ 549 h 1737"/>
                  <a:gd name="T18" fmla="*/ 6490 w 7062"/>
                  <a:gd name="T19" fmla="*/ 605 h 1737"/>
                  <a:gd name="T20" fmla="*/ 6367 w 7062"/>
                  <a:gd name="T21" fmla="*/ 597 h 1737"/>
                  <a:gd name="T22" fmla="*/ 6258 w 7062"/>
                  <a:gd name="T23" fmla="*/ 622 h 1737"/>
                  <a:gd name="T24" fmla="*/ 6203 w 7062"/>
                  <a:gd name="T25" fmla="*/ 668 h 1737"/>
                  <a:gd name="T26" fmla="*/ 6141 w 7062"/>
                  <a:gd name="T27" fmla="*/ 691 h 1737"/>
                  <a:gd name="T28" fmla="*/ 6061 w 7062"/>
                  <a:gd name="T29" fmla="*/ 689 h 1737"/>
                  <a:gd name="T30" fmla="*/ 5943 w 7062"/>
                  <a:gd name="T31" fmla="*/ 654 h 1737"/>
                  <a:gd name="T32" fmla="*/ 5803 w 7062"/>
                  <a:gd name="T33" fmla="*/ 641 h 1737"/>
                  <a:gd name="T34" fmla="*/ 5715 w 7062"/>
                  <a:gd name="T35" fmla="*/ 704 h 1737"/>
                  <a:gd name="T36" fmla="*/ 5644 w 7062"/>
                  <a:gd name="T37" fmla="*/ 739 h 1737"/>
                  <a:gd name="T38" fmla="*/ 5569 w 7062"/>
                  <a:gd name="T39" fmla="*/ 742 h 1737"/>
                  <a:gd name="T40" fmla="*/ 5473 w 7062"/>
                  <a:gd name="T41" fmla="*/ 717 h 1737"/>
                  <a:gd name="T42" fmla="*/ 5330 w 7062"/>
                  <a:gd name="T43" fmla="*/ 666 h 1737"/>
                  <a:gd name="T44" fmla="*/ 5259 w 7062"/>
                  <a:gd name="T45" fmla="*/ 697 h 1737"/>
                  <a:gd name="T46" fmla="*/ 5179 w 7062"/>
                  <a:gd name="T47" fmla="*/ 722 h 1737"/>
                  <a:gd name="T48" fmla="*/ 5089 w 7062"/>
                  <a:gd name="T49" fmla="*/ 729 h 1737"/>
                  <a:gd name="T50" fmla="*/ 4997 w 7062"/>
                  <a:gd name="T51" fmla="*/ 709 h 1737"/>
                  <a:gd name="T52" fmla="*/ 4904 w 7062"/>
                  <a:gd name="T53" fmla="*/ 654 h 1737"/>
                  <a:gd name="T54" fmla="*/ 4825 w 7062"/>
                  <a:gd name="T55" fmla="*/ 658 h 1737"/>
                  <a:gd name="T56" fmla="*/ 4756 w 7062"/>
                  <a:gd name="T57" fmla="*/ 701 h 1737"/>
                  <a:gd name="T58" fmla="*/ 4682 w 7062"/>
                  <a:gd name="T59" fmla="*/ 726 h 1737"/>
                  <a:gd name="T60" fmla="*/ 4599 w 7062"/>
                  <a:gd name="T61" fmla="*/ 735 h 1737"/>
                  <a:gd name="T62" fmla="*/ 4500 w 7062"/>
                  <a:gd name="T63" fmla="*/ 722 h 1737"/>
                  <a:gd name="T64" fmla="*/ 4377 w 7062"/>
                  <a:gd name="T65" fmla="*/ 722 h 1737"/>
                  <a:gd name="T66" fmla="*/ 4245 w 7062"/>
                  <a:gd name="T67" fmla="*/ 777 h 1737"/>
                  <a:gd name="T68" fmla="*/ 4118 w 7062"/>
                  <a:gd name="T69" fmla="*/ 811 h 1737"/>
                  <a:gd name="T70" fmla="*/ 3980 w 7062"/>
                  <a:gd name="T71" fmla="*/ 823 h 1737"/>
                  <a:gd name="T72" fmla="*/ 3821 w 7062"/>
                  <a:gd name="T73" fmla="*/ 815 h 1737"/>
                  <a:gd name="T74" fmla="*/ 3625 w 7062"/>
                  <a:gd name="T75" fmla="*/ 793 h 1737"/>
                  <a:gd name="T76" fmla="*/ 3515 w 7062"/>
                  <a:gd name="T77" fmla="*/ 815 h 1737"/>
                  <a:gd name="T78" fmla="*/ 3427 w 7062"/>
                  <a:gd name="T79" fmla="*/ 833 h 1737"/>
                  <a:gd name="T80" fmla="*/ 3340 w 7062"/>
                  <a:gd name="T81" fmla="*/ 833 h 1737"/>
                  <a:gd name="T82" fmla="*/ 3226 w 7062"/>
                  <a:gd name="T83" fmla="*/ 808 h 1737"/>
                  <a:gd name="T84" fmla="*/ 3065 w 7062"/>
                  <a:gd name="T85" fmla="*/ 750 h 1737"/>
                  <a:gd name="T86" fmla="*/ 2931 w 7062"/>
                  <a:gd name="T87" fmla="*/ 757 h 1737"/>
                  <a:gd name="T88" fmla="*/ 2842 w 7062"/>
                  <a:gd name="T89" fmla="*/ 815 h 1737"/>
                  <a:gd name="T90" fmla="*/ 2658 w 7062"/>
                  <a:gd name="T91" fmla="*/ 833 h 1737"/>
                  <a:gd name="T92" fmla="*/ 2581 w 7062"/>
                  <a:gd name="T93" fmla="*/ 871 h 1737"/>
                  <a:gd name="T94" fmla="*/ 2518 w 7062"/>
                  <a:gd name="T95" fmla="*/ 882 h 1737"/>
                  <a:gd name="T96" fmla="*/ 2457 w 7062"/>
                  <a:gd name="T97" fmla="*/ 890 h 1737"/>
                  <a:gd name="T98" fmla="*/ 2382 w 7062"/>
                  <a:gd name="T99" fmla="*/ 932 h 1737"/>
                  <a:gd name="T100" fmla="*/ 2270 w 7062"/>
                  <a:gd name="T101" fmla="*/ 1041 h 1737"/>
                  <a:gd name="T102" fmla="*/ 2013 w 7062"/>
                  <a:gd name="T103" fmla="*/ 1334 h 1737"/>
                  <a:gd name="T104" fmla="*/ 1960 w 7062"/>
                  <a:gd name="T105" fmla="*/ 1390 h 1737"/>
                  <a:gd name="T106" fmla="*/ 1841 w 7062"/>
                  <a:gd name="T107" fmla="*/ 1416 h 1737"/>
                  <a:gd name="T108" fmla="*/ 1269 w 7062"/>
                  <a:gd name="T109" fmla="*/ 1502 h 1737"/>
                  <a:gd name="T110" fmla="*/ 1192 w 7062"/>
                  <a:gd name="T111" fmla="*/ 1578 h 1737"/>
                  <a:gd name="T112" fmla="*/ 1101 w 7062"/>
                  <a:gd name="T113" fmla="*/ 1630 h 1737"/>
                  <a:gd name="T114" fmla="*/ 884 w 7062"/>
                  <a:gd name="T115" fmla="*/ 1687 h 1737"/>
                  <a:gd name="T116" fmla="*/ 727 w 7062"/>
                  <a:gd name="T117" fmla="*/ 1680 h 1737"/>
                  <a:gd name="T118" fmla="*/ 632 w 7062"/>
                  <a:gd name="T119" fmla="*/ 1636 h 1737"/>
                  <a:gd name="T120" fmla="*/ 107 w 7062"/>
                  <a:gd name="T121" fmla="*/ 1710 h 1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62" h="1737">
                    <a:moveTo>
                      <a:pt x="0" y="6"/>
                    </a:moveTo>
                    <a:lnTo>
                      <a:pt x="431" y="0"/>
                    </a:lnTo>
                    <a:lnTo>
                      <a:pt x="1146" y="53"/>
                    </a:lnTo>
                    <a:lnTo>
                      <a:pt x="2151" y="221"/>
                    </a:lnTo>
                    <a:lnTo>
                      <a:pt x="3650" y="305"/>
                    </a:lnTo>
                    <a:lnTo>
                      <a:pt x="4607" y="264"/>
                    </a:lnTo>
                    <a:lnTo>
                      <a:pt x="5488" y="305"/>
                    </a:lnTo>
                    <a:lnTo>
                      <a:pt x="6080" y="196"/>
                    </a:lnTo>
                    <a:lnTo>
                      <a:pt x="6842" y="209"/>
                    </a:lnTo>
                    <a:lnTo>
                      <a:pt x="7062" y="500"/>
                    </a:lnTo>
                    <a:lnTo>
                      <a:pt x="7034" y="503"/>
                    </a:lnTo>
                    <a:lnTo>
                      <a:pt x="7005" y="506"/>
                    </a:lnTo>
                    <a:lnTo>
                      <a:pt x="6980" y="511"/>
                    </a:lnTo>
                    <a:lnTo>
                      <a:pt x="6958" y="519"/>
                    </a:lnTo>
                    <a:lnTo>
                      <a:pt x="6935" y="525"/>
                    </a:lnTo>
                    <a:lnTo>
                      <a:pt x="6909" y="531"/>
                    </a:lnTo>
                    <a:lnTo>
                      <a:pt x="6886" y="538"/>
                    </a:lnTo>
                    <a:lnTo>
                      <a:pt x="6861" y="544"/>
                    </a:lnTo>
                    <a:lnTo>
                      <a:pt x="6836" y="549"/>
                    </a:lnTo>
                    <a:lnTo>
                      <a:pt x="6807" y="555"/>
                    </a:lnTo>
                    <a:lnTo>
                      <a:pt x="6779" y="555"/>
                    </a:lnTo>
                    <a:lnTo>
                      <a:pt x="6748" y="555"/>
                    </a:lnTo>
                    <a:lnTo>
                      <a:pt x="6713" y="549"/>
                    </a:lnTo>
                    <a:lnTo>
                      <a:pt x="6675" y="542"/>
                    </a:lnTo>
                    <a:lnTo>
                      <a:pt x="6634" y="529"/>
                    </a:lnTo>
                    <a:lnTo>
                      <a:pt x="6589" y="513"/>
                    </a:lnTo>
                    <a:lnTo>
                      <a:pt x="6561" y="549"/>
                    </a:lnTo>
                    <a:lnTo>
                      <a:pt x="6538" y="577"/>
                    </a:lnTo>
                    <a:lnTo>
                      <a:pt x="6515" y="594"/>
                    </a:lnTo>
                    <a:lnTo>
                      <a:pt x="6490" y="605"/>
                    </a:lnTo>
                    <a:lnTo>
                      <a:pt x="6459" y="610"/>
                    </a:lnTo>
                    <a:lnTo>
                      <a:pt x="6419" y="607"/>
                    </a:lnTo>
                    <a:lnTo>
                      <a:pt x="6367" y="597"/>
                    </a:lnTo>
                    <a:lnTo>
                      <a:pt x="6299" y="585"/>
                    </a:lnTo>
                    <a:lnTo>
                      <a:pt x="6276" y="605"/>
                    </a:lnTo>
                    <a:lnTo>
                      <a:pt x="6258" y="622"/>
                    </a:lnTo>
                    <a:lnTo>
                      <a:pt x="6237" y="641"/>
                    </a:lnTo>
                    <a:lnTo>
                      <a:pt x="6220" y="655"/>
                    </a:lnTo>
                    <a:lnTo>
                      <a:pt x="6203" y="668"/>
                    </a:lnTo>
                    <a:lnTo>
                      <a:pt x="6182" y="679"/>
                    </a:lnTo>
                    <a:lnTo>
                      <a:pt x="6162" y="687"/>
                    </a:lnTo>
                    <a:lnTo>
                      <a:pt x="6141" y="691"/>
                    </a:lnTo>
                    <a:lnTo>
                      <a:pt x="6118" y="693"/>
                    </a:lnTo>
                    <a:lnTo>
                      <a:pt x="6091" y="693"/>
                    </a:lnTo>
                    <a:lnTo>
                      <a:pt x="6061" y="689"/>
                    </a:lnTo>
                    <a:lnTo>
                      <a:pt x="6027" y="681"/>
                    </a:lnTo>
                    <a:lnTo>
                      <a:pt x="5990" y="670"/>
                    </a:lnTo>
                    <a:lnTo>
                      <a:pt x="5943" y="654"/>
                    </a:lnTo>
                    <a:lnTo>
                      <a:pt x="5895" y="635"/>
                    </a:lnTo>
                    <a:lnTo>
                      <a:pt x="5839" y="610"/>
                    </a:lnTo>
                    <a:lnTo>
                      <a:pt x="5803" y="641"/>
                    </a:lnTo>
                    <a:lnTo>
                      <a:pt x="5770" y="666"/>
                    </a:lnTo>
                    <a:lnTo>
                      <a:pt x="5742" y="687"/>
                    </a:lnTo>
                    <a:lnTo>
                      <a:pt x="5715" y="704"/>
                    </a:lnTo>
                    <a:lnTo>
                      <a:pt x="5691" y="719"/>
                    </a:lnTo>
                    <a:lnTo>
                      <a:pt x="5669" y="731"/>
                    </a:lnTo>
                    <a:lnTo>
                      <a:pt x="5644" y="739"/>
                    </a:lnTo>
                    <a:lnTo>
                      <a:pt x="5621" y="742"/>
                    </a:lnTo>
                    <a:lnTo>
                      <a:pt x="5597" y="745"/>
                    </a:lnTo>
                    <a:lnTo>
                      <a:pt x="5569" y="742"/>
                    </a:lnTo>
                    <a:lnTo>
                      <a:pt x="5541" y="737"/>
                    </a:lnTo>
                    <a:lnTo>
                      <a:pt x="5508" y="726"/>
                    </a:lnTo>
                    <a:lnTo>
                      <a:pt x="5473" y="717"/>
                    </a:lnTo>
                    <a:lnTo>
                      <a:pt x="5430" y="701"/>
                    </a:lnTo>
                    <a:lnTo>
                      <a:pt x="5384" y="687"/>
                    </a:lnTo>
                    <a:lnTo>
                      <a:pt x="5330" y="666"/>
                    </a:lnTo>
                    <a:lnTo>
                      <a:pt x="5307" y="676"/>
                    </a:lnTo>
                    <a:lnTo>
                      <a:pt x="5282" y="687"/>
                    </a:lnTo>
                    <a:lnTo>
                      <a:pt x="5259" y="697"/>
                    </a:lnTo>
                    <a:lnTo>
                      <a:pt x="5231" y="706"/>
                    </a:lnTo>
                    <a:lnTo>
                      <a:pt x="5206" y="714"/>
                    </a:lnTo>
                    <a:lnTo>
                      <a:pt x="5179" y="722"/>
                    </a:lnTo>
                    <a:lnTo>
                      <a:pt x="5149" y="726"/>
                    </a:lnTo>
                    <a:lnTo>
                      <a:pt x="5120" y="729"/>
                    </a:lnTo>
                    <a:lnTo>
                      <a:pt x="5089" y="729"/>
                    </a:lnTo>
                    <a:lnTo>
                      <a:pt x="5059" y="726"/>
                    </a:lnTo>
                    <a:lnTo>
                      <a:pt x="5028" y="719"/>
                    </a:lnTo>
                    <a:lnTo>
                      <a:pt x="4997" y="709"/>
                    </a:lnTo>
                    <a:lnTo>
                      <a:pt x="4967" y="697"/>
                    </a:lnTo>
                    <a:lnTo>
                      <a:pt x="4934" y="679"/>
                    </a:lnTo>
                    <a:lnTo>
                      <a:pt x="4904" y="654"/>
                    </a:lnTo>
                    <a:lnTo>
                      <a:pt x="4871" y="625"/>
                    </a:lnTo>
                    <a:lnTo>
                      <a:pt x="4847" y="643"/>
                    </a:lnTo>
                    <a:lnTo>
                      <a:pt x="4825" y="658"/>
                    </a:lnTo>
                    <a:lnTo>
                      <a:pt x="4802" y="674"/>
                    </a:lnTo>
                    <a:lnTo>
                      <a:pt x="4778" y="689"/>
                    </a:lnTo>
                    <a:lnTo>
                      <a:pt x="4756" y="701"/>
                    </a:lnTo>
                    <a:lnTo>
                      <a:pt x="4733" y="712"/>
                    </a:lnTo>
                    <a:lnTo>
                      <a:pt x="4708" y="722"/>
                    </a:lnTo>
                    <a:lnTo>
                      <a:pt x="4682" y="726"/>
                    </a:lnTo>
                    <a:lnTo>
                      <a:pt x="4657" y="731"/>
                    </a:lnTo>
                    <a:lnTo>
                      <a:pt x="4628" y="735"/>
                    </a:lnTo>
                    <a:lnTo>
                      <a:pt x="4599" y="735"/>
                    </a:lnTo>
                    <a:lnTo>
                      <a:pt x="4568" y="731"/>
                    </a:lnTo>
                    <a:lnTo>
                      <a:pt x="4535" y="729"/>
                    </a:lnTo>
                    <a:lnTo>
                      <a:pt x="4500" y="722"/>
                    </a:lnTo>
                    <a:lnTo>
                      <a:pt x="4464" y="709"/>
                    </a:lnTo>
                    <a:lnTo>
                      <a:pt x="4423" y="697"/>
                    </a:lnTo>
                    <a:lnTo>
                      <a:pt x="4377" y="722"/>
                    </a:lnTo>
                    <a:lnTo>
                      <a:pt x="4332" y="742"/>
                    </a:lnTo>
                    <a:lnTo>
                      <a:pt x="4288" y="760"/>
                    </a:lnTo>
                    <a:lnTo>
                      <a:pt x="4245" y="777"/>
                    </a:lnTo>
                    <a:lnTo>
                      <a:pt x="4205" y="790"/>
                    </a:lnTo>
                    <a:lnTo>
                      <a:pt x="4161" y="802"/>
                    </a:lnTo>
                    <a:lnTo>
                      <a:pt x="4118" y="811"/>
                    </a:lnTo>
                    <a:lnTo>
                      <a:pt x="4074" y="815"/>
                    </a:lnTo>
                    <a:lnTo>
                      <a:pt x="4029" y="821"/>
                    </a:lnTo>
                    <a:lnTo>
                      <a:pt x="3980" y="823"/>
                    </a:lnTo>
                    <a:lnTo>
                      <a:pt x="3930" y="823"/>
                    </a:lnTo>
                    <a:lnTo>
                      <a:pt x="3879" y="821"/>
                    </a:lnTo>
                    <a:lnTo>
                      <a:pt x="3821" y="815"/>
                    </a:lnTo>
                    <a:lnTo>
                      <a:pt x="3760" y="811"/>
                    </a:lnTo>
                    <a:lnTo>
                      <a:pt x="3696" y="802"/>
                    </a:lnTo>
                    <a:lnTo>
                      <a:pt x="3625" y="793"/>
                    </a:lnTo>
                    <a:lnTo>
                      <a:pt x="3584" y="800"/>
                    </a:lnTo>
                    <a:lnTo>
                      <a:pt x="3549" y="808"/>
                    </a:lnTo>
                    <a:lnTo>
                      <a:pt x="3515" y="815"/>
                    </a:lnTo>
                    <a:lnTo>
                      <a:pt x="3486" y="823"/>
                    </a:lnTo>
                    <a:lnTo>
                      <a:pt x="3455" y="829"/>
                    </a:lnTo>
                    <a:lnTo>
                      <a:pt x="3427" y="833"/>
                    </a:lnTo>
                    <a:lnTo>
                      <a:pt x="3398" y="836"/>
                    </a:lnTo>
                    <a:lnTo>
                      <a:pt x="3370" y="836"/>
                    </a:lnTo>
                    <a:lnTo>
                      <a:pt x="3340" y="833"/>
                    </a:lnTo>
                    <a:lnTo>
                      <a:pt x="3304" y="829"/>
                    </a:lnTo>
                    <a:lnTo>
                      <a:pt x="3268" y="821"/>
                    </a:lnTo>
                    <a:lnTo>
                      <a:pt x="3226" y="808"/>
                    </a:lnTo>
                    <a:lnTo>
                      <a:pt x="3180" y="793"/>
                    </a:lnTo>
                    <a:lnTo>
                      <a:pt x="3126" y="775"/>
                    </a:lnTo>
                    <a:lnTo>
                      <a:pt x="3065" y="750"/>
                    </a:lnTo>
                    <a:lnTo>
                      <a:pt x="2997" y="722"/>
                    </a:lnTo>
                    <a:lnTo>
                      <a:pt x="2961" y="737"/>
                    </a:lnTo>
                    <a:lnTo>
                      <a:pt x="2931" y="757"/>
                    </a:lnTo>
                    <a:lnTo>
                      <a:pt x="2906" y="777"/>
                    </a:lnTo>
                    <a:lnTo>
                      <a:pt x="2878" y="798"/>
                    </a:lnTo>
                    <a:lnTo>
                      <a:pt x="2842" y="815"/>
                    </a:lnTo>
                    <a:lnTo>
                      <a:pt x="2799" y="829"/>
                    </a:lnTo>
                    <a:lnTo>
                      <a:pt x="2738" y="833"/>
                    </a:lnTo>
                    <a:lnTo>
                      <a:pt x="2658" y="833"/>
                    </a:lnTo>
                    <a:lnTo>
                      <a:pt x="2629" y="851"/>
                    </a:lnTo>
                    <a:lnTo>
                      <a:pt x="2603" y="863"/>
                    </a:lnTo>
                    <a:lnTo>
                      <a:pt x="2581" y="871"/>
                    </a:lnTo>
                    <a:lnTo>
                      <a:pt x="2557" y="877"/>
                    </a:lnTo>
                    <a:lnTo>
                      <a:pt x="2537" y="880"/>
                    </a:lnTo>
                    <a:lnTo>
                      <a:pt x="2518" y="882"/>
                    </a:lnTo>
                    <a:lnTo>
                      <a:pt x="2499" y="882"/>
                    </a:lnTo>
                    <a:lnTo>
                      <a:pt x="2479" y="884"/>
                    </a:lnTo>
                    <a:lnTo>
                      <a:pt x="2457" y="890"/>
                    </a:lnTo>
                    <a:lnTo>
                      <a:pt x="2436" y="899"/>
                    </a:lnTo>
                    <a:lnTo>
                      <a:pt x="2410" y="913"/>
                    </a:lnTo>
                    <a:lnTo>
                      <a:pt x="2382" y="932"/>
                    </a:lnTo>
                    <a:lnTo>
                      <a:pt x="2348" y="961"/>
                    </a:lnTo>
                    <a:lnTo>
                      <a:pt x="2313" y="995"/>
                    </a:lnTo>
                    <a:lnTo>
                      <a:pt x="2270" y="1041"/>
                    </a:lnTo>
                    <a:lnTo>
                      <a:pt x="2224" y="1097"/>
                    </a:lnTo>
                    <a:lnTo>
                      <a:pt x="2041" y="1322"/>
                    </a:lnTo>
                    <a:lnTo>
                      <a:pt x="2013" y="1334"/>
                    </a:lnTo>
                    <a:lnTo>
                      <a:pt x="1992" y="1352"/>
                    </a:lnTo>
                    <a:lnTo>
                      <a:pt x="1977" y="1370"/>
                    </a:lnTo>
                    <a:lnTo>
                      <a:pt x="1960" y="1390"/>
                    </a:lnTo>
                    <a:lnTo>
                      <a:pt x="1934" y="1402"/>
                    </a:lnTo>
                    <a:lnTo>
                      <a:pt x="1896" y="1412"/>
                    </a:lnTo>
                    <a:lnTo>
                      <a:pt x="1841" y="1416"/>
                    </a:lnTo>
                    <a:lnTo>
                      <a:pt x="1764" y="1405"/>
                    </a:lnTo>
                    <a:lnTo>
                      <a:pt x="1510" y="1517"/>
                    </a:lnTo>
                    <a:lnTo>
                      <a:pt x="1269" y="1502"/>
                    </a:lnTo>
                    <a:lnTo>
                      <a:pt x="1238" y="1529"/>
                    </a:lnTo>
                    <a:lnTo>
                      <a:pt x="1215" y="1555"/>
                    </a:lnTo>
                    <a:lnTo>
                      <a:pt x="1192" y="1578"/>
                    </a:lnTo>
                    <a:lnTo>
                      <a:pt x="1169" y="1596"/>
                    </a:lnTo>
                    <a:lnTo>
                      <a:pt x="1139" y="1613"/>
                    </a:lnTo>
                    <a:lnTo>
                      <a:pt x="1101" y="1630"/>
                    </a:lnTo>
                    <a:lnTo>
                      <a:pt x="1047" y="1649"/>
                    </a:lnTo>
                    <a:lnTo>
                      <a:pt x="976" y="1669"/>
                    </a:lnTo>
                    <a:lnTo>
                      <a:pt x="884" y="1687"/>
                    </a:lnTo>
                    <a:lnTo>
                      <a:pt x="816" y="1694"/>
                    </a:lnTo>
                    <a:lnTo>
                      <a:pt x="764" y="1689"/>
                    </a:lnTo>
                    <a:lnTo>
                      <a:pt x="727" y="1680"/>
                    </a:lnTo>
                    <a:lnTo>
                      <a:pt x="696" y="1664"/>
                    </a:lnTo>
                    <a:lnTo>
                      <a:pt x="666" y="1649"/>
                    </a:lnTo>
                    <a:lnTo>
                      <a:pt x="632" y="1636"/>
                    </a:lnTo>
                    <a:lnTo>
                      <a:pt x="590" y="1626"/>
                    </a:lnTo>
                    <a:lnTo>
                      <a:pt x="252" y="1737"/>
                    </a:lnTo>
                    <a:lnTo>
                      <a:pt x="107" y="1710"/>
                    </a:lnTo>
                    <a:lnTo>
                      <a:pt x="0" y="6"/>
                    </a:lnTo>
                    <a:close/>
                  </a:path>
                </a:pathLst>
              </a:custGeom>
              <a:solidFill>
                <a:srgbClr val="FCBA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5" name="Freeform 21">
                <a:extLst>
                  <a:ext uri="{FF2B5EF4-FFF2-40B4-BE49-F238E27FC236}">
                    <a16:creationId xmlns:a16="http://schemas.microsoft.com/office/drawing/2014/main" id="{45556097-BB67-86BB-2022-CFC18D2D75AF}"/>
                  </a:ext>
                </a:extLst>
              </p:cNvPr>
              <p:cNvSpPr>
                <a:spLocks/>
              </p:cNvSpPr>
              <p:nvPr/>
            </p:nvSpPr>
            <p:spPr bwMode="auto">
              <a:xfrm>
                <a:off x="791" y="1733"/>
                <a:ext cx="2376" cy="475"/>
              </a:xfrm>
              <a:custGeom>
                <a:avLst/>
                <a:gdLst>
                  <a:gd name="T0" fmla="*/ 443 w 7128"/>
                  <a:gd name="T1" fmla="*/ 46 h 1423"/>
                  <a:gd name="T2" fmla="*/ 661 w 7128"/>
                  <a:gd name="T3" fmla="*/ 91 h 1423"/>
                  <a:gd name="T4" fmla="*/ 908 w 7128"/>
                  <a:gd name="T5" fmla="*/ 158 h 1423"/>
                  <a:gd name="T6" fmla="*/ 1192 w 7128"/>
                  <a:gd name="T7" fmla="*/ 241 h 1423"/>
                  <a:gd name="T8" fmla="*/ 1449 w 7128"/>
                  <a:gd name="T9" fmla="*/ 321 h 1423"/>
                  <a:gd name="T10" fmla="*/ 1561 w 7128"/>
                  <a:gd name="T11" fmla="*/ 407 h 1423"/>
                  <a:gd name="T12" fmla="*/ 1710 w 7128"/>
                  <a:gd name="T13" fmla="*/ 417 h 1423"/>
                  <a:gd name="T14" fmla="*/ 1880 w 7128"/>
                  <a:gd name="T15" fmla="*/ 391 h 1423"/>
                  <a:gd name="T16" fmla="*/ 2030 w 7128"/>
                  <a:gd name="T17" fmla="*/ 432 h 1423"/>
                  <a:gd name="T18" fmla="*/ 2224 w 7128"/>
                  <a:gd name="T19" fmla="*/ 534 h 1423"/>
                  <a:gd name="T20" fmla="*/ 2473 w 7128"/>
                  <a:gd name="T21" fmla="*/ 562 h 1423"/>
                  <a:gd name="T22" fmla="*/ 2712 w 7128"/>
                  <a:gd name="T23" fmla="*/ 541 h 1423"/>
                  <a:gd name="T24" fmla="*/ 2903 w 7128"/>
                  <a:gd name="T25" fmla="*/ 551 h 1423"/>
                  <a:gd name="T26" fmla="*/ 3093 w 7128"/>
                  <a:gd name="T27" fmla="*/ 594 h 1423"/>
                  <a:gd name="T28" fmla="*/ 3294 w 7128"/>
                  <a:gd name="T29" fmla="*/ 666 h 1423"/>
                  <a:gd name="T30" fmla="*/ 3475 w 7128"/>
                  <a:gd name="T31" fmla="*/ 619 h 1423"/>
                  <a:gd name="T32" fmla="*/ 3663 w 7128"/>
                  <a:gd name="T33" fmla="*/ 592 h 1423"/>
                  <a:gd name="T34" fmla="*/ 3853 w 7128"/>
                  <a:gd name="T35" fmla="*/ 567 h 1423"/>
                  <a:gd name="T36" fmla="*/ 4085 w 7128"/>
                  <a:gd name="T37" fmla="*/ 598 h 1423"/>
                  <a:gd name="T38" fmla="*/ 4333 w 7128"/>
                  <a:gd name="T39" fmla="*/ 625 h 1423"/>
                  <a:gd name="T40" fmla="*/ 4562 w 7128"/>
                  <a:gd name="T41" fmla="*/ 587 h 1423"/>
                  <a:gd name="T42" fmla="*/ 4807 w 7128"/>
                  <a:gd name="T43" fmla="*/ 564 h 1423"/>
                  <a:gd name="T44" fmla="*/ 5157 w 7128"/>
                  <a:gd name="T45" fmla="*/ 612 h 1423"/>
                  <a:gd name="T46" fmla="*/ 5389 w 7128"/>
                  <a:gd name="T47" fmla="*/ 564 h 1423"/>
                  <a:gd name="T48" fmla="*/ 5633 w 7128"/>
                  <a:gd name="T49" fmla="*/ 577 h 1423"/>
                  <a:gd name="T50" fmla="*/ 5879 w 7128"/>
                  <a:gd name="T51" fmla="*/ 567 h 1423"/>
                  <a:gd name="T52" fmla="*/ 6129 w 7128"/>
                  <a:gd name="T53" fmla="*/ 541 h 1423"/>
                  <a:gd name="T54" fmla="*/ 6345 w 7128"/>
                  <a:gd name="T55" fmla="*/ 541 h 1423"/>
                  <a:gd name="T56" fmla="*/ 6619 w 7128"/>
                  <a:gd name="T57" fmla="*/ 568 h 1423"/>
                  <a:gd name="T58" fmla="*/ 6875 w 7128"/>
                  <a:gd name="T59" fmla="*/ 562 h 1423"/>
                  <a:gd name="T60" fmla="*/ 7128 w 7128"/>
                  <a:gd name="T61" fmla="*/ 556 h 1423"/>
                  <a:gd name="T62" fmla="*/ 6956 w 7128"/>
                  <a:gd name="T63" fmla="*/ 801 h 1423"/>
                  <a:gd name="T64" fmla="*/ 6891 w 7128"/>
                  <a:gd name="T65" fmla="*/ 1095 h 1423"/>
                  <a:gd name="T66" fmla="*/ 6708 w 7128"/>
                  <a:gd name="T67" fmla="*/ 1138 h 1423"/>
                  <a:gd name="T68" fmla="*/ 6441 w 7128"/>
                  <a:gd name="T69" fmla="*/ 1097 h 1423"/>
                  <a:gd name="T70" fmla="*/ 6200 w 7128"/>
                  <a:gd name="T71" fmla="*/ 1095 h 1423"/>
                  <a:gd name="T72" fmla="*/ 5722 w 7128"/>
                  <a:gd name="T73" fmla="*/ 1178 h 1423"/>
                  <a:gd name="T74" fmla="*/ 5400 w 7128"/>
                  <a:gd name="T75" fmla="*/ 1222 h 1423"/>
                  <a:gd name="T76" fmla="*/ 4888 w 7128"/>
                  <a:gd name="T77" fmla="*/ 1202 h 1423"/>
                  <a:gd name="T78" fmla="*/ 4418 w 7128"/>
                  <a:gd name="T79" fmla="*/ 1181 h 1423"/>
                  <a:gd name="T80" fmla="*/ 4036 w 7128"/>
                  <a:gd name="T81" fmla="*/ 1212 h 1423"/>
                  <a:gd name="T82" fmla="*/ 3602 w 7128"/>
                  <a:gd name="T83" fmla="*/ 1250 h 1423"/>
                  <a:gd name="T84" fmla="*/ 3169 w 7128"/>
                  <a:gd name="T85" fmla="*/ 1260 h 1423"/>
                  <a:gd name="T86" fmla="*/ 2743 w 7128"/>
                  <a:gd name="T87" fmla="*/ 1254 h 1423"/>
                  <a:gd name="T88" fmla="*/ 2414 w 7128"/>
                  <a:gd name="T89" fmla="*/ 1258 h 1423"/>
                  <a:gd name="T90" fmla="*/ 2158 w 7128"/>
                  <a:gd name="T91" fmla="*/ 1367 h 1423"/>
                  <a:gd name="T92" fmla="*/ 1927 w 7128"/>
                  <a:gd name="T93" fmla="*/ 1417 h 1423"/>
                  <a:gd name="T94" fmla="*/ 1716 w 7128"/>
                  <a:gd name="T95" fmla="*/ 1306 h 1423"/>
                  <a:gd name="T96" fmla="*/ 1487 w 7128"/>
                  <a:gd name="T97" fmla="*/ 1194 h 1423"/>
                  <a:gd name="T98" fmla="*/ 1235 w 7128"/>
                  <a:gd name="T99" fmla="*/ 1126 h 1423"/>
                  <a:gd name="T100" fmla="*/ 910 w 7128"/>
                  <a:gd name="T101" fmla="*/ 1042 h 1423"/>
                  <a:gd name="T102" fmla="*/ 589 w 7128"/>
                  <a:gd name="T103" fmla="*/ 983 h 1423"/>
                  <a:gd name="T104" fmla="*/ 274 w 7128"/>
                  <a:gd name="T105" fmla="*/ 958 h 1423"/>
                  <a:gd name="T106" fmla="*/ 4 w 7128"/>
                  <a:gd name="T107" fmla="*/ 969 h 1423"/>
                  <a:gd name="T108" fmla="*/ 0 w 7128"/>
                  <a:gd name="T109" fmla="*/ 1174 h 1423"/>
                  <a:gd name="T110" fmla="*/ 3 w 7128"/>
                  <a:gd name="T111" fmla="*/ 828 h 1423"/>
                  <a:gd name="T112" fmla="*/ 7 w 7128"/>
                  <a:gd name="T113" fmla="*/ 485 h 1423"/>
                  <a:gd name="T114" fmla="*/ 165 w 7128"/>
                  <a:gd name="T115" fmla="*/ 14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28" h="1423">
                    <a:moveTo>
                      <a:pt x="256" y="0"/>
                    </a:moveTo>
                    <a:lnTo>
                      <a:pt x="287" y="7"/>
                    </a:lnTo>
                    <a:lnTo>
                      <a:pt x="317" y="15"/>
                    </a:lnTo>
                    <a:lnTo>
                      <a:pt x="350" y="23"/>
                    </a:lnTo>
                    <a:lnTo>
                      <a:pt x="381" y="31"/>
                    </a:lnTo>
                    <a:lnTo>
                      <a:pt x="411" y="38"/>
                    </a:lnTo>
                    <a:lnTo>
                      <a:pt x="443" y="46"/>
                    </a:lnTo>
                    <a:lnTo>
                      <a:pt x="475" y="53"/>
                    </a:lnTo>
                    <a:lnTo>
                      <a:pt x="506" y="59"/>
                    </a:lnTo>
                    <a:lnTo>
                      <a:pt x="537" y="65"/>
                    </a:lnTo>
                    <a:lnTo>
                      <a:pt x="569" y="74"/>
                    </a:lnTo>
                    <a:lnTo>
                      <a:pt x="600" y="78"/>
                    </a:lnTo>
                    <a:lnTo>
                      <a:pt x="630" y="87"/>
                    </a:lnTo>
                    <a:lnTo>
                      <a:pt x="661" y="91"/>
                    </a:lnTo>
                    <a:lnTo>
                      <a:pt x="694" y="99"/>
                    </a:lnTo>
                    <a:lnTo>
                      <a:pt x="724" y="103"/>
                    </a:lnTo>
                    <a:lnTo>
                      <a:pt x="755" y="109"/>
                    </a:lnTo>
                    <a:lnTo>
                      <a:pt x="793" y="122"/>
                    </a:lnTo>
                    <a:lnTo>
                      <a:pt x="831" y="134"/>
                    </a:lnTo>
                    <a:lnTo>
                      <a:pt x="870" y="147"/>
                    </a:lnTo>
                    <a:lnTo>
                      <a:pt x="908" y="158"/>
                    </a:lnTo>
                    <a:lnTo>
                      <a:pt x="943" y="170"/>
                    </a:lnTo>
                    <a:lnTo>
                      <a:pt x="981" y="183"/>
                    </a:lnTo>
                    <a:lnTo>
                      <a:pt x="1019" y="196"/>
                    </a:lnTo>
                    <a:lnTo>
                      <a:pt x="1057" y="208"/>
                    </a:lnTo>
                    <a:lnTo>
                      <a:pt x="1103" y="219"/>
                    </a:lnTo>
                    <a:lnTo>
                      <a:pt x="1147" y="231"/>
                    </a:lnTo>
                    <a:lnTo>
                      <a:pt x="1192" y="241"/>
                    </a:lnTo>
                    <a:lnTo>
                      <a:pt x="1237" y="252"/>
                    </a:lnTo>
                    <a:lnTo>
                      <a:pt x="1283" y="262"/>
                    </a:lnTo>
                    <a:lnTo>
                      <a:pt x="1329" y="271"/>
                    </a:lnTo>
                    <a:lnTo>
                      <a:pt x="1375" y="282"/>
                    </a:lnTo>
                    <a:lnTo>
                      <a:pt x="1421" y="292"/>
                    </a:lnTo>
                    <a:lnTo>
                      <a:pt x="1436" y="307"/>
                    </a:lnTo>
                    <a:lnTo>
                      <a:pt x="1449" y="321"/>
                    </a:lnTo>
                    <a:lnTo>
                      <a:pt x="1463" y="335"/>
                    </a:lnTo>
                    <a:lnTo>
                      <a:pt x="1480" y="348"/>
                    </a:lnTo>
                    <a:lnTo>
                      <a:pt x="1494" y="361"/>
                    </a:lnTo>
                    <a:lnTo>
                      <a:pt x="1509" y="376"/>
                    </a:lnTo>
                    <a:lnTo>
                      <a:pt x="1524" y="389"/>
                    </a:lnTo>
                    <a:lnTo>
                      <a:pt x="1540" y="403"/>
                    </a:lnTo>
                    <a:lnTo>
                      <a:pt x="1561" y="407"/>
                    </a:lnTo>
                    <a:lnTo>
                      <a:pt x="1583" y="407"/>
                    </a:lnTo>
                    <a:lnTo>
                      <a:pt x="1603" y="409"/>
                    </a:lnTo>
                    <a:lnTo>
                      <a:pt x="1626" y="409"/>
                    </a:lnTo>
                    <a:lnTo>
                      <a:pt x="1647" y="411"/>
                    </a:lnTo>
                    <a:lnTo>
                      <a:pt x="1667" y="414"/>
                    </a:lnTo>
                    <a:lnTo>
                      <a:pt x="1690" y="414"/>
                    </a:lnTo>
                    <a:lnTo>
                      <a:pt x="1710" y="417"/>
                    </a:lnTo>
                    <a:lnTo>
                      <a:pt x="1733" y="414"/>
                    </a:lnTo>
                    <a:lnTo>
                      <a:pt x="1759" y="411"/>
                    </a:lnTo>
                    <a:lnTo>
                      <a:pt x="1782" y="407"/>
                    </a:lnTo>
                    <a:lnTo>
                      <a:pt x="1807" y="403"/>
                    </a:lnTo>
                    <a:lnTo>
                      <a:pt x="1832" y="399"/>
                    </a:lnTo>
                    <a:lnTo>
                      <a:pt x="1855" y="397"/>
                    </a:lnTo>
                    <a:lnTo>
                      <a:pt x="1880" y="391"/>
                    </a:lnTo>
                    <a:lnTo>
                      <a:pt x="1903" y="389"/>
                    </a:lnTo>
                    <a:lnTo>
                      <a:pt x="1924" y="397"/>
                    </a:lnTo>
                    <a:lnTo>
                      <a:pt x="1947" y="403"/>
                    </a:lnTo>
                    <a:lnTo>
                      <a:pt x="1967" y="411"/>
                    </a:lnTo>
                    <a:lnTo>
                      <a:pt x="1987" y="417"/>
                    </a:lnTo>
                    <a:lnTo>
                      <a:pt x="2008" y="424"/>
                    </a:lnTo>
                    <a:lnTo>
                      <a:pt x="2030" y="432"/>
                    </a:lnTo>
                    <a:lnTo>
                      <a:pt x="2052" y="436"/>
                    </a:lnTo>
                    <a:lnTo>
                      <a:pt x="2071" y="445"/>
                    </a:lnTo>
                    <a:lnTo>
                      <a:pt x="2102" y="462"/>
                    </a:lnTo>
                    <a:lnTo>
                      <a:pt x="2132" y="480"/>
                    </a:lnTo>
                    <a:lnTo>
                      <a:pt x="2163" y="498"/>
                    </a:lnTo>
                    <a:lnTo>
                      <a:pt x="2194" y="516"/>
                    </a:lnTo>
                    <a:lnTo>
                      <a:pt x="2224" y="534"/>
                    </a:lnTo>
                    <a:lnTo>
                      <a:pt x="2255" y="549"/>
                    </a:lnTo>
                    <a:lnTo>
                      <a:pt x="2285" y="567"/>
                    </a:lnTo>
                    <a:lnTo>
                      <a:pt x="2316" y="585"/>
                    </a:lnTo>
                    <a:lnTo>
                      <a:pt x="2354" y="579"/>
                    </a:lnTo>
                    <a:lnTo>
                      <a:pt x="2392" y="574"/>
                    </a:lnTo>
                    <a:lnTo>
                      <a:pt x="2433" y="567"/>
                    </a:lnTo>
                    <a:lnTo>
                      <a:pt x="2473" y="562"/>
                    </a:lnTo>
                    <a:lnTo>
                      <a:pt x="2511" y="556"/>
                    </a:lnTo>
                    <a:lnTo>
                      <a:pt x="2552" y="551"/>
                    </a:lnTo>
                    <a:lnTo>
                      <a:pt x="2590" y="546"/>
                    </a:lnTo>
                    <a:lnTo>
                      <a:pt x="2628" y="541"/>
                    </a:lnTo>
                    <a:lnTo>
                      <a:pt x="2656" y="541"/>
                    </a:lnTo>
                    <a:lnTo>
                      <a:pt x="2684" y="541"/>
                    </a:lnTo>
                    <a:lnTo>
                      <a:pt x="2712" y="541"/>
                    </a:lnTo>
                    <a:lnTo>
                      <a:pt x="2737" y="541"/>
                    </a:lnTo>
                    <a:lnTo>
                      <a:pt x="2766" y="541"/>
                    </a:lnTo>
                    <a:lnTo>
                      <a:pt x="2794" y="541"/>
                    </a:lnTo>
                    <a:lnTo>
                      <a:pt x="2819" y="541"/>
                    </a:lnTo>
                    <a:lnTo>
                      <a:pt x="2846" y="541"/>
                    </a:lnTo>
                    <a:lnTo>
                      <a:pt x="2875" y="546"/>
                    </a:lnTo>
                    <a:lnTo>
                      <a:pt x="2903" y="551"/>
                    </a:lnTo>
                    <a:lnTo>
                      <a:pt x="2928" y="559"/>
                    </a:lnTo>
                    <a:lnTo>
                      <a:pt x="2956" y="564"/>
                    </a:lnTo>
                    <a:lnTo>
                      <a:pt x="2984" y="568"/>
                    </a:lnTo>
                    <a:lnTo>
                      <a:pt x="3009" y="574"/>
                    </a:lnTo>
                    <a:lnTo>
                      <a:pt x="3037" y="579"/>
                    </a:lnTo>
                    <a:lnTo>
                      <a:pt x="3066" y="585"/>
                    </a:lnTo>
                    <a:lnTo>
                      <a:pt x="3093" y="594"/>
                    </a:lnTo>
                    <a:lnTo>
                      <a:pt x="3124" y="604"/>
                    </a:lnTo>
                    <a:lnTo>
                      <a:pt x="3152" y="615"/>
                    </a:lnTo>
                    <a:lnTo>
                      <a:pt x="3179" y="625"/>
                    </a:lnTo>
                    <a:lnTo>
                      <a:pt x="3208" y="635"/>
                    </a:lnTo>
                    <a:lnTo>
                      <a:pt x="3238" y="645"/>
                    </a:lnTo>
                    <a:lnTo>
                      <a:pt x="3267" y="656"/>
                    </a:lnTo>
                    <a:lnTo>
                      <a:pt x="3294" y="666"/>
                    </a:lnTo>
                    <a:lnTo>
                      <a:pt x="3319" y="661"/>
                    </a:lnTo>
                    <a:lnTo>
                      <a:pt x="3344" y="653"/>
                    </a:lnTo>
                    <a:lnTo>
                      <a:pt x="3370" y="648"/>
                    </a:lnTo>
                    <a:lnTo>
                      <a:pt x="3399" y="640"/>
                    </a:lnTo>
                    <a:lnTo>
                      <a:pt x="3424" y="633"/>
                    </a:lnTo>
                    <a:lnTo>
                      <a:pt x="3449" y="625"/>
                    </a:lnTo>
                    <a:lnTo>
                      <a:pt x="3475" y="619"/>
                    </a:lnTo>
                    <a:lnTo>
                      <a:pt x="3500" y="612"/>
                    </a:lnTo>
                    <a:lnTo>
                      <a:pt x="3528" y="610"/>
                    </a:lnTo>
                    <a:lnTo>
                      <a:pt x="3553" y="604"/>
                    </a:lnTo>
                    <a:lnTo>
                      <a:pt x="3581" y="602"/>
                    </a:lnTo>
                    <a:lnTo>
                      <a:pt x="3609" y="600"/>
                    </a:lnTo>
                    <a:lnTo>
                      <a:pt x="3634" y="594"/>
                    </a:lnTo>
                    <a:lnTo>
                      <a:pt x="3663" y="592"/>
                    </a:lnTo>
                    <a:lnTo>
                      <a:pt x="3690" y="587"/>
                    </a:lnTo>
                    <a:lnTo>
                      <a:pt x="3719" y="585"/>
                    </a:lnTo>
                    <a:lnTo>
                      <a:pt x="3745" y="581"/>
                    </a:lnTo>
                    <a:lnTo>
                      <a:pt x="3772" y="577"/>
                    </a:lnTo>
                    <a:lnTo>
                      <a:pt x="3800" y="574"/>
                    </a:lnTo>
                    <a:lnTo>
                      <a:pt x="3826" y="568"/>
                    </a:lnTo>
                    <a:lnTo>
                      <a:pt x="3853" y="567"/>
                    </a:lnTo>
                    <a:lnTo>
                      <a:pt x="3881" y="564"/>
                    </a:lnTo>
                    <a:lnTo>
                      <a:pt x="3907" y="559"/>
                    </a:lnTo>
                    <a:lnTo>
                      <a:pt x="3935" y="556"/>
                    </a:lnTo>
                    <a:lnTo>
                      <a:pt x="3973" y="567"/>
                    </a:lnTo>
                    <a:lnTo>
                      <a:pt x="4009" y="577"/>
                    </a:lnTo>
                    <a:lnTo>
                      <a:pt x="4047" y="587"/>
                    </a:lnTo>
                    <a:lnTo>
                      <a:pt x="4085" y="598"/>
                    </a:lnTo>
                    <a:lnTo>
                      <a:pt x="4122" y="610"/>
                    </a:lnTo>
                    <a:lnTo>
                      <a:pt x="4161" y="619"/>
                    </a:lnTo>
                    <a:lnTo>
                      <a:pt x="4199" y="630"/>
                    </a:lnTo>
                    <a:lnTo>
                      <a:pt x="4237" y="640"/>
                    </a:lnTo>
                    <a:lnTo>
                      <a:pt x="4270" y="635"/>
                    </a:lnTo>
                    <a:lnTo>
                      <a:pt x="4300" y="630"/>
                    </a:lnTo>
                    <a:lnTo>
                      <a:pt x="4333" y="625"/>
                    </a:lnTo>
                    <a:lnTo>
                      <a:pt x="4367" y="619"/>
                    </a:lnTo>
                    <a:lnTo>
                      <a:pt x="4400" y="612"/>
                    </a:lnTo>
                    <a:lnTo>
                      <a:pt x="4432" y="606"/>
                    </a:lnTo>
                    <a:lnTo>
                      <a:pt x="4465" y="602"/>
                    </a:lnTo>
                    <a:lnTo>
                      <a:pt x="4499" y="598"/>
                    </a:lnTo>
                    <a:lnTo>
                      <a:pt x="4530" y="592"/>
                    </a:lnTo>
                    <a:lnTo>
                      <a:pt x="4562" y="587"/>
                    </a:lnTo>
                    <a:lnTo>
                      <a:pt x="4595" y="581"/>
                    </a:lnTo>
                    <a:lnTo>
                      <a:pt x="4628" y="577"/>
                    </a:lnTo>
                    <a:lnTo>
                      <a:pt x="4662" y="571"/>
                    </a:lnTo>
                    <a:lnTo>
                      <a:pt x="4694" y="567"/>
                    </a:lnTo>
                    <a:lnTo>
                      <a:pt x="4726" y="562"/>
                    </a:lnTo>
                    <a:lnTo>
                      <a:pt x="4759" y="556"/>
                    </a:lnTo>
                    <a:lnTo>
                      <a:pt x="4807" y="564"/>
                    </a:lnTo>
                    <a:lnTo>
                      <a:pt x="4858" y="568"/>
                    </a:lnTo>
                    <a:lnTo>
                      <a:pt x="4905" y="577"/>
                    </a:lnTo>
                    <a:lnTo>
                      <a:pt x="4956" y="585"/>
                    </a:lnTo>
                    <a:lnTo>
                      <a:pt x="5008" y="592"/>
                    </a:lnTo>
                    <a:lnTo>
                      <a:pt x="5059" y="600"/>
                    </a:lnTo>
                    <a:lnTo>
                      <a:pt x="5106" y="604"/>
                    </a:lnTo>
                    <a:lnTo>
                      <a:pt x="5157" y="612"/>
                    </a:lnTo>
                    <a:lnTo>
                      <a:pt x="5191" y="604"/>
                    </a:lnTo>
                    <a:lnTo>
                      <a:pt x="5224" y="600"/>
                    </a:lnTo>
                    <a:lnTo>
                      <a:pt x="5257" y="592"/>
                    </a:lnTo>
                    <a:lnTo>
                      <a:pt x="5289" y="585"/>
                    </a:lnTo>
                    <a:lnTo>
                      <a:pt x="5323" y="577"/>
                    </a:lnTo>
                    <a:lnTo>
                      <a:pt x="5356" y="568"/>
                    </a:lnTo>
                    <a:lnTo>
                      <a:pt x="5389" y="564"/>
                    </a:lnTo>
                    <a:lnTo>
                      <a:pt x="5421" y="556"/>
                    </a:lnTo>
                    <a:lnTo>
                      <a:pt x="5457" y="559"/>
                    </a:lnTo>
                    <a:lnTo>
                      <a:pt x="5493" y="564"/>
                    </a:lnTo>
                    <a:lnTo>
                      <a:pt x="5528" y="567"/>
                    </a:lnTo>
                    <a:lnTo>
                      <a:pt x="5562" y="568"/>
                    </a:lnTo>
                    <a:lnTo>
                      <a:pt x="5597" y="574"/>
                    </a:lnTo>
                    <a:lnTo>
                      <a:pt x="5633" y="577"/>
                    </a:lnTo>
                    <a:lnTo>
                      <a:pt x="5666" y="581"/>
                    </a:lnTo>
                    <a:lnTo>
                      <a:pt x="5702" y="585"/>
                    </a:lnTo>
                    <a:lnTo>
                      <a:pt x="5737" y="581"/>
                    </a:lnTo>
                    <a:lnTo>
                      <a:pt x="5773" y="577"/>
                    </a:lnTo>
                    <a:lnTo>
                      <a:pt x="5809" y="574"/>
                    </a:lnTo>
                    <a:lnTo>
                      <a:pt x="5844" y="571"/>
                    </a:lnTo>
                    <a:lnTo>
                      <a:pt x="5879" y="567"/>
                    </a:lnTo>
                    <a:lnTo>
                      <a:pt x="5915" y="564"/>
                    </a:lnTo>
                    <a:lnTo>
                      <a:pt x="5950" y="559"/>
                    </a:lnTo>
                    <a:lnTo>
                      <a:pt x="5986" y="556"/>
                    </a:lnTo>
                    <a:lnTo>
                      <a:pt x="6022" y="554"/>
                    </a:lnTo>
                    <a:lnTo>
                      <a:pt x="6057" y="549"/>
                    </a:lnTo>
                    <a:lnTo>
                      <a:pt x="6093" y="546"/>
                    </a:lnTo>
                    <a:lnTo>
                      <a:pt x="6129" y="541"/>
                    </a:lnTo>
                    <a:lnTo>
                      <a:pt x="6164" y="539"/>
                    </a:lnTo>
                    <a:lnTo>
                      <a:pt x="6200" y="535"/>
                    </a:lnTo>
                    <a:lnTo>
                      <a:pt x="6236" y="531"/>
                    </a:lnTo>
                    <a:lnTo>
                      <a:pt x="6271" y="529"/>
                    </a:lnTo>
                    <a:lnTo>
                      <a:pt x="6280" y="531"/>
                    </a:lnTo>
                    <a:lnTo>
                      <a:pt x="6307" y="534"/>
                    </a:lnTo>
                    <a:lnTo>
                      <a:pt x="6345" y="541"/>
                    </a:lnTo>
                    <a:lnTo>
                      <a:pt x="6390" y="549"/>
                    </a:lnTo>
                    <a:lnTo>
                      <a:pt x="6439" y="556"/>
                    </a:lnTo>
                    <a:lnTo>
                      <a:pt x="6484" y="562"/>
                    </a:lnTo>
                    <a:lnTo>
                      <a:pt x="6522" y="567"/>
                    </a:lnTo>
                    <a:lnTo>
                      <a:pt x="6548" y="568"/>
                    </a:lnTo>
                    <a:lnTo>
                      <a:pt x="6584" y="568"/>
                    </a:lnTo>
                    <a:lnTo>
                      <a:pt x="6619" y="568"/>
                    </a:lnTo>
                    <a:lnTo>
                      <a:pt x="6657" y="568"/>
                    </a:lnTo>
                    <a:lnTo>
                      <a:pt x="6692" y="567"/>
                    </a:lnTo>
                    <a:lnTo>
                      <a:pt x="6728" y="567"/>
                    </a:lnTo>
                    <a:lnTo>
                      <a:pt x="6766" y="564"/>
                    </a:lnTo>
                    <a:lnTo>
                      <a:pt x="6802" y="564"/>
                    </a:lnTo>
                    <a:lnTo>
                      <a:pt x="6837" y="562"/>
                    </a:lnTo>
                    <a:lnTo>
                      <a:pt x="6875" y="562"/>
                    </a:lnTo>
                    <a:lnTo>
                      <a:pt x="6911" y="562"/>
                    </a:lnTo>
                    <a:lnTo>
                      <a:pt x="6947" y="559"/>
                    </a:lnTo>
                    <a:lnTo>
                      <a:pt x="6986" y="559"/>
                    </a:lnTo>
                    <a:lnTo>
                      <a:pt x="7021" y="556"/>
                    </a:lnTo>
                    <a:lnTo>
                      <a:pt x="7057" y="556"/>
                    </a:lnTo>
                    <a:lnTo>
                      <a:pt x="7092" y="556"/>
                    </a:lnTo>
                    <a:lnTo>
                      <a:pt x="7128" y="556"/>
                    </a:lnTo>
                    <a:lnTo>
                      <a:pt x="7105" y="590"/>
                    </a:lnTo>
                    <a:lnTo>
                      <a:pt x="7082" y="623"/>
                    </a:lnTo>
                    <a:lnTo>
                      <a:pt x="7057" y="658"/>
                    </a:lnTo>
                    <a:lnTo>
                      <a:pt x="7030" y="694"/>
                    </a:lnTo>
                    <a:lnTo>
                      <a:pt x="7007" y="730"/>
                    </a:lnTo>
                    <a:lnTo>
                      <a:pt x="6982" y="765"/>
                    </a:lnTo>
                    <a:lnTo>
                      <a:pt x="6956" y="801"/>
                    </a:lnTo>
                    <a:lnTo>
                      <a:pt x="6934" y="833"/>
                    </a:lnTo>
                    <a:lnTo>
                      <a:pt x="6927" y="876"/>
                    </a:lnTo>
                    <a:lnTo>
                      <a:pt x="6922" y="920"/>
                    </a:lnTo>
                    <a:lnTo>
                      <a:pt x="6914" y="963"/>
                    </a:lnTo>
                    <a:lnTo>
                      <a:pt x="6906" y="1006"/>
                    </a:lnTo>
                    <a:lnTo>
                      <a:pt x="6898" y="1049"/>
                    </a:lnTo>
                    <a:lnTo>
                      <a:pt x="6891" y="1095"/>
                    </a:lnTo>
                    <a:lnTo>
                      <a:pt x="6884" y="1138"/>
                    </a:lnTo>
                    <a:lnTo>
                      <a:pt x="6875" y="1181"/>
                    </a:lnTo>
                    <a:lnTo>
                      <a:pt x="6843" y="1174"/>
                    </a:lnTo>
                    <a:lnTo>
                      <a:pt x="6810" y="1164"/>
                    </a:lnTo>
                    <a:lnTo>
                      <a:pt x="6777" y="1156"/>
                    </a:lnTo>
                    <a:lnTo>
                      <a:pt x="6743" y="1145"/>
                    </a:lnTo>
                    <a:lnTo>
                      <a:pt x="6708" y="1138"/>
                    </a:lnTo>
                    <a:lnTo>
                      <a:pt x="6676" y="1131"/>
                    </a:lnTo>
                    <a:lnTo>
                      <a:pt x="6642" y="1120"/>
                    </a:lnTo>
                    <a:lnTo>
                      <a:pt x="6609" y="1113"/>
                    </a:lnTo>
                    <a:lnTo>
                      <a:pt x="6565" y="1107"/>
                    </a:lnTo>
                    <a:lnTo>
                      <a:pt x="6525" y="1105"/>
                    </a:lnTo>
                    <a:lnTo>
                      <a:pt x="6482" y="1101"/>
                    </a:lnTo>
                    <a:lnTo>
                      <a:pt x="6441" y="1097"/>
                    </a:lnTo>
                    <a:lnTo>
                      <a:pt x="6398" y="1093"/>
                    </a:lnTo>
                    <a:lnTo>
                      <a:pt x="6355" y="1090"/>
                    </a:lnTo>
                    <a:lnTo>
                      <a:pt x="6314" y="1084"/>
                    </a:lnTo>
                    <a:lnTo>
                      <a:pt x="6271" y="1082"/>
                    </a:lnTo>
                    <a:lnTo>
                      <a:pt x="6263" y="1084"/>
                    </a:lnTo>
                    <a:lnTo>
                      <a:pt x="6238" y="1088"/>
                    </a:lnTo>
                    <a:lnTo>
                      <a:pt x="6200" y="1095"/>
                    </a:lnTo>
                    <a:lnTo>
                      <a:pt x="6148" y="1105"/>
                    </a:lnTo>
                    <a:lnTo>
                      <a:pt x="6087" y="1115"/>
                    </a:lnTo>
                    <a:lnTo>
                      <a:pt x="6022" y="1126"/>
                    </a:lnTo>
                    <a:lnTo>
                      <a:pt x="5950" y="1138"/>
                    </a:lnTo>
                    <a:lnTo>
                      <a:pt x="5874" y="1151"/>
                    </a:lnTo>
                    <a:lnTo>
                      <a:pt x="5798" y="1166"/>
                    </a:lnTo>
                    <a:lnTo>
                      <a:pt x="5722" y="1178"/>
                    </a:lnTo>
                    <a:lnTo>
                      <a:pt x="5651" y="1189"/>
                    </a:lnTo>
                    <a:lnTo>
                      <a:pt x="5584" y="1199"/>
                    </a:lnTo>
                    <a:lnTo>
                      <a:pt x="5528" y="1209"/>
                    </a:lnTo>
                    <a:lnTo>
                      <a:pt x="5480" y="1216"/>
                    </a:lnTo>
                    <a:lnTo>
                      <a:pt x="5444" y="1220"/>
                    </a:lnTo>
                    <a:lnTo>
                      <a:pt x="5421" y="1222"/>
                    </a:lnTo>
                    <a:lnTo>
                      <a:pt x="5400" y="1222"/>
                    </a:lnTo>
                    <a:lnTo>
                      <a:pt x="5358" y="1220"/>
                    </a:lnTo>
                    <a:lnTo>
                      <a:pt x="5301" y="1220"/>
                    </a:lnTo>
                    <a:lnTo>
                      <a:pt x="5234" y="1214"/>
                    </a:lnTo>
                    <a:lnTo>
                      <a:pt x="5155" y="1212"/>
                    </a:lnTo>
                    <a:lnTo>
                      <a:pt x="5068" y="1209"/>
                    </a:lnTo>
                    <a:lnTo>
                      <a:pt x="4979" y="1203"/>
                    </a:lnTo>
                    <a:lnTo>
                      <a:pt x="4888" y="1202"/>
                    </a:lnTo>
                    <a:lnTo>
                      <a:pt x="4796" y="1199"/>
                    </a:lnTo>
                    <a:lnTo>
                      <a:pt x="4710" y="1194"/>
                    </a:lnTo>
                    <a:lnTo>
                      <a:pt x="4628" y="1191"/>
                    </a:lnTo>
                    <a:lnTo>
                      <a:pt x="4556" y="1187"/>
                    </a:lnTo>
                    <a:lnTo>
                      <a:pt x="4494" y="1184"/>
                    </a:lnTo>
                    <a:lnTo>
                      <a:pt x="4449" y="1184"/>
                    </a:lnTo>
                    <a:lnTo>
                      <a:pt x="4418" y="1181"/>
                    </a:lnTo>
                    <a:lnTo>
                      <a:pt x="4407" y="1181"/>
                    </a:lnTo>
                    <a:lnTo>
                      <a:pt x="4346" y="1187"/>
                    </a:lnTo>
                    <a:lnTo>
                      <a:pt x="4283" y="1191"/>
                    </a:lnTo>
                    <a:lnTo>
                      <a:pt x="4223" y="1197"/>
                    </a:lnTo>
                    <a:lnTo>
                      <a:pt x="4158" y="1202"/>
                    </a:lnTo>
                    <a:lnTo>
                      <a:pt x="4097" y="1206"/>
                    </a:lnTo>
                    <a:lnTo>
                      <a:pt x="4036" y="1212"/>
                    </a:lnTo>
                    <a:lnTo>
                      <a:pt x="3973" y="1216"/>
                    </a:lnTo>
                    <a:lnTo>
                      <a:pt x="3912" y="1222"/>
                    </a:lnTo>
                    <a:lnTo>
                      <a:pt x="3848" y="1227"/>
                    </a:lnTo>
                    <a:lnTo>
                      <a:pt x="3787" y="1233"/>
                    </a:lnTo>
                    <a:lnTo>
                      <a:pt x="3726" y="1238"/>
                    </a:lnTo>
                    <a:lnTo>
                      <a:pt x="3663" y="1245"/>
                    </a:lnTo>
                    <a:lnTo>
                      <a:pt x="3602" y="1250"/>
                    </a:lnTo>
                    <a:lnTo>
                      <a:pt x="3538" y="1254"/>
                    </a:lnTo>
                    <a:lnTo>
                      <a:pt x="3477" y="1260"/>
                    </a:lnTo>
                    <a:lnTo>
                      <a:pt x="3413" y="1265"/>
                    </a:lnTo>
                    <a:lnTo>
                      <a:pt x="3353" y="1265"/>
                    </a:lnTo>
                    <a:lnTo>
                      <a:pt x="3292" y="1263"/>
                    </a:lnTo>
                    <a:lnTo>
                      <a:pt x="3231" y="1263"/>
                    </a:lnTo>
                    <a:lnTo>
                      <a:pt x="3169" y="1260"/>
                    </a:lnTo>
                    <a:lnTo>
                      <a:pt x="3109" y="1260"/>
                    </a:lnTo>
                    <a:lnTo>
                      <a:pt x="3047" y="1260"/>
                    </a:lnTo>
                    <a:lnTo>
                      <a:pt x="2986" y="1258"/>
                    </a:lnTo>
                    <a:lnTo>
                      <a:pt x="2926" y="1258"/>
                    </a:lnTo>
                    <a:lnTo>
                      <a:pt x="2865" y="1258"/>
                    </a:lnTo>
                    <a:lnTo>
                      <a:pt x="2804" y="1254"/>
                    </a:lnTo>
                    <a:lnTo>
                      <a:pt x="2743" y="1254"/>
                    </a:lnTo>
                    <a:lnTo>
                      <a:pt x="2682" y="1252"/>
                    </a:lnTo>
                    <a:lnTo>
                      <a:pt x="2618" y="1252"/>
                    </a:lnTo>
                    <a:lnTo>
                      <a:pt x="2557" y="1252"/>
                    </a:lnTo>
                    <a:lnTo>
                      <a:pt x="2496" y="1250"/>
                    </a:lnTo>
                    <a:lnTo>
                      <a:pt x="2435" y="1250"/>
                    </a:lnTo>
                    <a:lnTo>
                      <a:pt x="2430" y="1252"/>
                    </a:lnTo>
                    <a:lnTo>
                      <a:pt x="2414" y="1258"/>
                    </a:lnTo>
                    <a:lnTo>
                      <a:pt x="2394" y="1268"/>
                    </a:lnTo>
                    <a:lnTo>
                      <a:pt x="2364" y="1283"/>
                    </a:lnTo>
                    <a:lnTo>
                      <a:pt x="2329" y="1298"/>
                    </a:lnTo>
                    <a:lnTo>
                      <a:pt x="2291" y="1313"/>
                    </a:lnTo>
                    <a:lnTo>
                      <a:pt x="2247" y="1332"/>
                    </a:lnTo>
                    <a:lnTo>
                      <a:pt x="2203" y="1348"/>
                    </a:lnTo>
                    <a:lnTo>
                      <a:pt x="2158" y="1367"/>
                    </a:lnTo>
                    <a:lnTo>
                      <a:pt x="2115" y="1382"/>
                    </a:lnTo>
                    <a:lnTo>
                      <a:pt x="2071" y="1397"/>
                    </a:lnTo>
                    <a:lnTo>
                      <a:pt x="2030" y="1407"/>
                    </a:lnTo>
                    <a:lnTo>
                      <a:pt x="1995" y="1417"/>
                    </a:lnTo>
                    <a:lnTo>
                      <a:pt x="1964" y="1423"/>
                    </a:lnTo>
                    <a:lnTo>
                      <a:pt x="1941" y="1423"/>
                    </a:lnTo>
                    <a:lnTo>
                      <a:pt x="1927" y="1417"/>
                    </a:lnTo>
                    <a:lnTo>
                      <a:pt x="1911" y="1407"/>
                    </a:lnTo>
                    <a:lnTo>
                      <a:pt x="1891" y="1395"/>
                    </a:lnTo>
                    <a:lnTo>
                      <a:pt x="1863" y="1382"/>
                    </a:lnTo>
                    <a:lnTo>
                      <a:pt x="1830" y="1365"/>
                    </a:lnTo>
                    <a:lnTo>
                      <a:pt x="1794" y="1346"/>
                    </a:lnTo>
                    <a:lnTo>
                      <a:pt x="1757" y="1326"/>
                    </a:lnTo>
                    <a:lnTo>
                      <a:pt x="1716" y="1306"/>
                    </a:lnTo>
                    <a:lnTo>
                      <a:pt x="1675" y="1285"/>
                    </a:lnTo>
                    <a:lnTo>
                      <a:pt x="1637" y="1268"/>
                    </a:lnTo>
                    <a:lnTo>
                      <a:pt x="1599" y="1250"/>
                    </a:lnTo>
                    <a:lnTo>
                      <a:pt x="1563" y="1233"/>
                    </a:lnTo>
                    <a:lnTo>
                      <a:pt x="1532" y="1216"/>
                    </a:lnTo>
                    <a:lnTo>
                      <a:pt x="1507" y="1203"/>
                    </a:lnTo>
                    <a:lnTo>
                      <a:pt x="1487" y="1194"/>
                    </a:lnTo>
                    <a:lnTo>
                      <a:pt x="1474" y="1189"/>
                    </a:lnTo>
                    <a:lnTo>
                      <a:pt x="1469" y="1187"/>
                    </a:lnTo>
                    <a:lnTo>
                      <a:pt x="1423" y="1174"/>
                    </a:lnTo>
                    <a:lnTo>
                      <a:pt x="1375" y="1164"/>
                    </a:lnTo>
                    <a:lnTo>
                      <a:pt x="1329" y="1151"/>
                    </a:lnTo>
                    <a:lnTo>
                      <a:pt x="1283" y="1138"/>
                    </a:lnTo>
                    <a:lnTo>
                      <a:pt x="1235" y="1126"/>
                    </a:lnTo>
                    <a:lnTo>
                      <a:pt x="1189" y="1115"/>
                    </a:lnTo>
                    <a:lnTo>
                      <a:pt x="1144" y="1103"/>
                    </a:lnTo>
                    <a:lnTo>
                      <a:pt x="1098" y="1090"/>
                    </a:lnTo>
                    <a:lnTo>
                      <a:pt x="1050" y="1077"/>
                    </a:lnTo>
                    <a:lnTo>
                      <a:pt x="1004" y="1065"/>
                    </a:lnTo>
                    <a:lnTo>
                      <a:pt x="958" y="1055"/>
                    </a:lnTo>
                    <a:lnTo>
                      <a:pt x="910" y="1042"/>
                    </a:lnTo>
                    <a:lnTo>
                      <a:pt x="864" y="1029"/>
                    </a:lnTo>
                    <a:lnTo>
                      <a:pt x="818" y="1016"/>
                    </a:lnTo>
                    <a:lnTo>
                      <a:pt x="770" y="1006"/>
                    </a:lnTo>
                    <a:lnTo>
                      <a:pt x="724" y="994"/>
                    </a:lnTo>
                    <a:lnTo>
                      <a:pt x="679" y="990"/>
                    </a:lnTo>
                    <a:lnTo>
                      <a:pt x="635" y="986"/>
                    </a:lnTo>
                    <a:lnTo>
                      <a:pt x="589" y="983"/>
                    </a:lnTo>
                    <a:lnTo>
                      <a:pt x="544" y="981"/>
                    </a:lnTo>
                    <a:lnTo>
                      <a:pt x="501" y="975"/>
                    </a:lnTo>
                    <a:lnTo>
                      <a:pt x="455" y="973"/>
                    </a:lnTo>
                    <a:lnTo>
                      <a:pt x="409" y="969"/>
                    </a:lnTo>
                    <a:lnTo>
                      <a:pt x="366" y="965"/>
                    </a:lnTo>
                    <a:lnTo>
                      <a:pt x="319" y="963"/>
                    </a:lnTo>
                    <a:lnTo>
                      <a:pt x="274" y="958"/>
                    </a:lnTo>
                    <a:lnTo>
                      <a:pt x="229" y="956"/>
                    </a:lnTo>
                    <a:lnTo>
                      <a:pt x="185" y="950"/>
                    </a:lnTo>
                    <a:lnTo>
                      <a:pt x="139" y="948"/>
                    </a:lnTo>
                    <a:lnTo>
                      <a:pt x="93" y="945"/>
                    </a:lnTo>
                    <a:lnTo>
                      <a:pt x="51" y="939"/>
                    </a:lnTo>
                    <a:lnTo>
                      <a:pt x="4" y="937"/>
                    </a:lnTo>
                    <a:lnTo>
                      <a:pt x="4" y="969"/>
                    </a:lnTo>
                    <a:lnTo>
                      <a:pt x="3" y="996"/>
                    </a:lnTo>
                    <a:lnTo>
                      <a:pt x="3" y="1026"/>
                    </a:lnTo>
                    <a:lnTo>
                      <a:pt x="3" y="1055"/>
                    </a:lnTo>
                    <a:lnTo>
                      <a:pt x="3" y="1084"/>
                    </a:lnTo>
                    <a:lnTo>
                      <a:pt x="3" y="1115"/>
                    </a:lnTo>
                    <a:lnTo>
                      <a:pt x="0" y="1143"/>
                    </a:lnTo>
                    <a:lnTo>
                      <a:pt x="0" y="1174"/>
                    </a:lnTo>
                    <a:lnTo>
                      <a:pt x="0" y="1126"/>
                    </a:lnTo>
                    <a:lnTo>
                      <a:pt x="0" y="1074"/>
                    </a:lnTo>
                    <a:lnTo>
                      <a:pt x="3" y="1026"/>
                    </a:lnTo>
                    <a:lnTo>
                      <a:pt x="3" y="975"/>
                    </a:lnTo>
                    <a:lnTo>
                      <a:pt x="3" y="927"/>
                    </a:lnTo>
                    <a:lnTo>
                      <a:pt x="3" y="876"/>
                    </a:lnTo>
                    <a:lnTo>
                      <a:pt x="3" y="828"/>
                    </a:lnTo>
                    <a:lnTo>
                      <a:pt x="4" y="780"/>
                    </a:lnTo>
                    <a:lnTo>
                      <a:pt x="4" y="730"/>
                    </a:lnTo>
                    <a:lnTo>
                      <a:pt x="4" y="681"/>
                    </a:lnTo>
                    <a:lnTo>
                      <a:pt x="4" y="633"/>
                    </a:lnTo>
                    <a:lnTo>
                      <a:pt x="4" y="581"/>
                    </a:lnTo>
                    <a:lnTo>
                      <a:pt x="4" y="534"/>
                    </a:lnTo>
                    <a:lnTo>
                      <a:pt x="7" y="485"/>
                    </a:lnTo>
                    <a:lnTo>
                      <a:pt x="7" y="434"/>
                    </a:lnTo>
                    <a:lnTo>
                      <a:pt x="7" y="386"/>
                    </a:lnTo>
                    <a:lnTo>
                      <a:pt x="38" y="338"/>
                    </a:lnTo>
                    <a:lnTo>
                      <a:pt x="72" y="290"/>
                    </a:lnTo>
                    <a:lnTo>
                      <a:pt x="102" y="241"/>
                    </a:lnTo>
                    <a:lnTo>
                      <a:pt x="132" y="193"/>
                    </a:lnTo>
                    <a:lnTo>
                      <a:pt x="165" y="145"/>
                    </a:lnTo>
                    <a:lnTo>
                      <a:pt x="196" y="97"/>
                    </a:lnTo>
                    <a:lnTo>
                      <a:pt x="226" y="48"/>
                    </a:lnTo>
                    <a:lnTo>
                      <a:pt x="256" y="0"/>
                    </a:lnTo>
                    <a:close/>
                  </a:path>
                </a:pathLst>
              </a:custGeom>
              <a:solidFill>
                <a:srgbClr val="BF6E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6" name="Freeform 22">
                <a:extLst>
                  <a:ext uri="{FF2B5EF4-FFF2-40B4-BE49-F238E27FC236}">
                    <a16:creationId xmlns:a16="http://schemas.microsoft.com/office/drawing/2014/main" id="{B1865926-F58D-BA43-8A03-3AE71532E9F9}"/>
                  </a:ext>
                </a:extLst>
              </p:cNvPr>
              <p:cNvSpPr>
                <a:spLocks/>
              </p:cNvSpPr>
              <p:nvPr/>
            </p:nvSpPr>
            <p:spPr bwMode="auto">
              <a:xfrm>
                <a:off x="825" y="1709"/>
                <a:ext cx="228" cy="763"/>
              </a:xfrm>
              <a:custGeom>
                <a:avLst/>
                <a:gdLst>
                  <a:gd name="T0" fmla="*/ 374 w 684"/>
                  <a:gd name="T1" fmla="*/ 45 h 2289"/>
                  <a:gd name="T2" fmla="*/ 364 w 684"/>
                  <a:gd name="T3" fmla="*/ 104 h 2289"/>
                  <a:gd name="T4" fmla="*/ 345 w 684"/>
                  <a:gd name="T5" fmla="*/ 210 h 2289"/>
                  <a:gd name="T6" fmla="*/ 322 w 684"/>
                  <a:gd name="T7" fmla="*/ 348 h 2289"/>
                  <a:gd name="T8" fmla="*/ 297 w 684"/>
                  <a:gd name="T9" fmla="*/ 508 h 2289"/>
                  <a:gd name="T10" fmla="*/ 268 w 684"/>
                  <a:gd name="T11" fmla="*/ 673 h 2289"/>
                  <a:gd name="T12" fmla="*/ 237 w 684"/>
                  <a:gd name="T13" fmla="*/ 833 h 2289"/>
                  <a:gd name="T14" fmla="*/ 208 w 684"/>
                  <a:gd name="T15" fmla="*/ 976 h 2289"/>
                  <a:gd name="T16" fmla="*/ 183 w 684"/>
                  <a:gd name="T17" fmla="*/ 1090 h 2289"/>
                  <a:gd name="T18" fmla="*/ 152 w 684"/>
                  <a:gd name="T19" fmla="*/ 1210 h 2289"/>
                  <a:gd name="T20" fmla="*/ 119 w 684"/>
                  <a:gd name="T21" fmla="*/ 1328 h 2289"/>
                  <a:gd name="T22" fmla="*/ 86 w 684"/>
                  <a:gd name="T23" fmla="*/ 1445 h 2289"/>
                  <a:gd name="T24" fmla="*/ 58 w 684"/>
                  <a:gd name="T25" fmla="*/ 1549 h 2289"/>
                  <a:gd name="T26" fmla="*/ 31 w 684"/>
                  <a:gd name="T27" fmla="*/ 1638 h 2289"/>
                  <a:gd name="T28" fmla="*/ 12 w 684"/>
                  <a:gd name="T29" fmla="*/ 1705 h 2289"/>
                  <a:gd name="T30" fmla="*/ 2 w 684"/>
                  <a:gd name="T31" fmla="*/ 1740 h 2289"/>
                  <a:gd name="T32" fmla="*/ 31 w 684"/>
                  <a:gd name="T33" fmla="*/ 2289 h 2289"/>
                  <a:gd name="T34" fmla="*/ 50 w 684"/>
                  <a:gd name="T35" fmla="*/ 2237 h 2289"/>
                  <a:gd name="T36" fmla="*/ 105 w 684"/>
                  <a:gd name="T37" fmla="*/ 2105 h 2289"/>
                  <a:gd name="T38" fmla="*/ 183 w 684"/>
                  <a:gd name="T39" fmla="*/ 1915 h 2289"/>
                  <a:gd name="T40" fmla="*/ 274 w 684"/>
                  <a:gd name="T41" fmla="*/ 1689 h 2289"/>
                  <a:gd name="T42" fmla="*/ 366 w 684"/>
                  <a:gd name="T43" fmla="*/ 1455 h 2289"/>
                  <a:gd name="T44" fmla="*/ 450 w 684"/>
                  <a:gd name="T45" fmla="*/ 1237 h 2289"/>
                  <a:gd name="T46" fmla="*/ 513 w 684"/>
                  <a:gd name="T47" fmla="*/ 1059 h 2289"/>
                  <a:gd name="T48" fmla="*/ 546 w 684"/>
                  <a:gd name="T49" fmla="*/ 944 h 2289"/>
                  <a:gd name="T50" fmla="*/ 565 w 684"/>
                  <a:gd name="T51" fmla="*/ 851 h 2289"/>
                  <a:gd name="T52" fmla="*/ 584 w 684"/>
                  <a:gd name="T53" fmla="*/ 726 h 2289"/>
                  <a:gd name="T54" fmla="*/ 608 w 684"/>
                  <a:gd name="T55" fmla="*/ 583 h 2289"/>
                  <a:gd name="T56" fmla="*/ 630 w 684"/>
                  <a:gd name="T57" fmla="*/ 437 h 2289"/>
                  <a:gd name="T58" fmla="*/ 651 w 684"/>
                  <a:gd name="T59" fmla="*/ 300 h 2289"/>
                  <a:gd name="T60" fmla="*/ 668 w 684"/>
                  <a:gd name="T61" fmla="*/ 185 h 2289"/>
                  <a:gd name="T62" fmla="*/ 679 w 684"/>
                  <a:gd name="T63" fmla="*/ 107 h 2289"/>
                  <a:gd name="T64" fmla="*/ 684 w 684"/>
                  <a:gd name="T65" fmla="*/ 76 h 2289"/>
                  <a:gd name="T66" fmla="*/ 374 w 684"/>
                  <a:gd name="T67" fmla="*/ 38 h 2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 h="2289">
                    <a:moveTo>
                      <a:pt x="374" y="38"/>
                    </a:moveTo>
                    <a:lnTo>
                      <a:pt x="374" y="45"/>
                    </a:lnTo>
                    <a:lnTo>
                      <a:pt x="369" y="68"/>
                    </a:lnTo>
                    <a:lnTo>
                      <a:pt x="364" y="104"/>
                    </a:lnTo>
                    <a:lnTo>
                      <a:pt x="356" y="152"/>
                    </a:lnTo>
                    <a:lnTo>
                      <a:pt x="345" y="210"/>
                    </a:lnTo>
                    <a:lnTo>
                      <a:pt x="335" y="277"/>
                    </a:lnTo>
                    <a:lnTo>
                      <a:pt x="322" y="348"/>
                    </a:lnTo>
                    <a:lnTo>
                      <a:pt x="310" y="426"/>
                    </a:lnTo>
                    <a:lnTo>
                      <a:pt x="297" y="508"/>
                    </a:lnTo>
                    <a:lnTo>
                      <a:pt x="282" y="589"/>
                    </a:lnTo>
                    <a:lnTo>
                      <a:pt x="268" y="673"/>
                    </a:lnTo>
                    <a:lnTo>
                      <a:pt x="251" y="754"/>
                    </a:lnTo>
                    <a:lnTo>
                      <a:pt x="237" y="833"/>
                    </a:lnTo>
                    <a:lnTo>
                      <a:pt x="224" y="907"/>
                    </a:lnTo>
                    <a:lnTo>
                      <a:pt x="208" y="976"/>
                    </a:lnTo>
                    <a:lnTo>
                      <a:pt x="196" y="1034"/>
                    </a:lnTo>
                    <a:lnTo>
                      <a:pt x="183" y="1090"/>
                    </a:lnTo>
                    <a:lnTo>
                      <a:pt x="168" y="1147"/>
                    </a:lnTo>
                    <a:lnTo>
                      <a:pt x="152" y="1210"/>
                    </a:lnTo>
                    <a:lnTo>
                      <a:pt x="138" y="1267"/>
                    </a:lnTo>
                    <a:lnTo>
                      <a:pt x="119" y="1328"/>
                    </a:lnTo>
                    <a:lnTo>
                      <a:pt x="105" y="1386"/>
                    </a:lnTo>
                    <a:lnTo>
                      <a:pt x="86" y="1445"/>
                    </a:lnTo>
                    <a:lnTo>
                      <a:pt x="71" y="1499"/>
                    </a:lnTo>
                    <a:lnTo>
                      <a:pt x="58" y="1549"/>
                    </a:lnTo>
                    <a:lnTo>
                      <a:pt x="43" y="1598"/>
                    </a:lnTo>
                    <a:lnTo>
                      <a:pt x="31" y="1638"/>
                    </a:lnTo>
                    <a:lnTo>
                      <a:pt x="20" y="1674"/>
                    </a:lnTo>
                    <a:lnTo>
                      <a:pt x="12" y="1705"/>
                    </a:lnTo>
                    <a:lnTo>
                      <a:pt x="5" y="1727"/>
                    </a:lnTo>
                    <a:lnTo>
                      <a:pt x="2" y="1740"/>
                    </a:lnTo>
                    <a:lnTo>
                      <a:pt x="0" y="1745"/>
                    </a:lnTo>
                    <a:lnTo>
                      <a:pt x="31" y="2289"/>
                    </a:lnTo>
                    <a:lnTo>
                      <a:pt x="36" y="2276"/>
                    </a:lnTo>
                    <a:lnTo>
                      <a:pt x="50" y="2237"/>
                    </a:lnTo>
                    <a:lnTo>
                      <a:pt x="73" y="2182"/>
                    </a:lnTo>
                    <a:lnTo>
                      <a:pt x="105" y="2105"/>
                    </a:lnTo>
                    <a:lnTo>
                      <a:pt x="142" y="2016"/>
                    </a:lnTo>
                    <a:lnTo>
                      <a:pt x="183" y="1915"/>
                    </a:lnTo>
                    <a:lnTo>
                      <a:pt x="226" y="1806"/>
                    </a:lnTo>
                    <a:lnTo>
                      <a:pt x="274" y="1689"/>
                    </a:lnTo>
                    <a:lnTo>
                      <a:pt x="320" y="1573"/>
                    </a:lnTo>
                    <a:lnTo>
                      <a:pt x="366" y="1455"/>
                    </a:lnTo>
                    <a:lnTo>
                      <a:pt x="409" y="1344"/>
                    </a:lnTo>
                    <a:lnTo>
                      <a:pt x="450" y="1237"/>
                    </a:lnTo>
                    <a:lnTo>
                      <a:pt x="483" y="1141"/>
                    </a:lnTo>
                    <a:lnTo>
                      <a:pt x="513" y="1059"/>
                    </a:lnTo>
                    <a:lnTo>
                      <a:pt x="534" y="992"/>
                    </a:lnTo>
                    <a:lnTo>
                      <a:pt x="546" y="944"/>
                    </a:lnTo>
                    <a:lnTo>
                      <a:pt x="554" y="904"/>
                    </a:lnTo>
                    <a:lnTo>
                      <a:pt x="565" y="851"/>
                    </a:lnTo>
                    <a:lnTo>
                      <a:pt x="574" y="793"/>
                    </a:lnTo>
                    <a:lnTo>
                      <a:pt x="584" y="726"/>
                    </a:lnTo>
                    <a:lnTo>
                      <a:pt x="595" y="657"/>
                    </a:lnTo>
                    <a:lnTo>
                      <a:pt x="608" y="583"/>
                    </a:lnTo>
                    <a:lnTo>
                      <a:pt x="617" y="510"/>
                    </a:lnTo>
                    <a:lnTo>
                      <a:pt x="630" y="437"/>
                    </a:lnTo>
                    <a:lnTo>
                      <a:pt x="641" y="368"/>
                    </a:lnTo>
                    <a:lnTo>
                      <a:pt x="651" y="300"/>
                    </a:lnTo>
                    <a:lnTo>
                      <a:pt x="658" y="239"/>
                    </a:lnTo>
                    <a:lnTo>
                      <a:pt x="668" y="185"/>
                    </a:lnTo>
                    <a:lnTo>
                      <a:pt x="674" y="140"/>
                    </a:lnTo>
                    <a:lnTo>
                      <a:pt x="679" y="107"/>
                    </a:lnTo>
                    <a:lnTo>
                      <a:pt x="684" y="84"/>
                    </a:lnTo>
                    <a:lnTo>
                      <a:pt x="684" y="76"/>
                    </a:lnTo>
                    <a:lnTo>
                      <a:pt x="551" y="0"/>
                    </a:lnTo>
                    <a:lnTo>
                      <a:pt x="374" y="38"/>
                    </a:lnTo>
                    <a:close/>
                  </a:path>
                </a:pathLst>
              </a:custGeom>
              <a:solidFill>
                <a:srgbClr val="7A8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7" name="Freeform 23">
                <a:extLst>
                  <a:ext uri="{FF2B5EF4-FFF2-40B4-BE49-F238E27FC236}">
                    <a16:creationId xmlns:a16="http://schemas.microsoft.com/office/drawing/2014/main" id="{34D4D56E-E709-CDEA-FB01-F162B00B6B86}"/>
                  </a:ext>
                </a:extLst>
              </p:cNvPr>
              <p:cNvSpPr>
                <a:spLocks/>
              </p:cNvSpPr>
              <p:nvPr/>
            </p:nvSpPr>
            <p:spPr bwMode="auto">
              <a:xfrm>
                <a:off x="826" y="1709"/>
                <a:ext cx="222" cy="748"/>
              </a:xfrm>
              <a:custGeom>
                <a:avLst/>
                <a:gdLst>
                  <a:gd name="T0" fmla="*/ 381 w 666"/>
                  <a:gd name="T1" fmla="*/ 42 h 2246"/>
                  <a:gd name="T2" fmla="*/ 374 w 666"/>
                  <a:gd name="T3" fmla="*/ 104 h 2246"/>
                  <a:gd name="T4" fmla="*/ 356 w 666"/>
                  <a:gd name="T5" fmla="*/ 212 h 2246"/>
                  <a:gd name="T6" fmla="*/ 331 w 666"/>
                  <a:gd name="T7" fmla="*/ 355 h 2246"/>
                  <a:gd name="T8" fmla="*/ 303 w 666"/>
                  <a:gd name="T9" fmla="*/ 518 h 2246"/>
                  <a:gd name="T10" fmla="*/ 274 w 666"/>
                  <a:gd name="T11" fmla="*/ 688 h 2246"/>
                  <a:gd name="T12" fmla="*/ 244 w 666"/>
                  <a:gd name="T13" fmla="*/ 847 h 2246"/>
                  <a:gd name="T14" fmla="*/ 217 w 666"/>
                  <a:gd name="T15" fmla="*/ 988 h 2246"/>
                  <a:gd name="T16" fmla="*/ 190 w 666"/>
                  <a:gd name="T17" fmla="*/ 1097 h 2246"/>
                  <a:gd name="T18" fmla="*/ 161 w 666"/>
                  <a:gd name="T19" fmla="*/ 1214 h 2246"/>
                  <a:gd name="T20" fmla="*/ 127 w 666"/>
                  <a:gd name="T21" fmla="*/ 1333 h 2246"/>
                  <a:gd name="T22" fmla="*/ 94 w 666"/>
                  <a:gd name="T23" fmla="*/ 1450 h 2246"/>
                  <a:gd name="T24" fmla="*/ 62 w 666"/>
                  <a:gd name="T25" fmla="*/ 1560 h 2246"/>
                  <a:gd name="T26" fmla="*/ 33 w 666"/>
                  <a:gd name="T27" fmla="*/ 1650 h 2246"/>
                  <a:gd name="T28" fmla="*/ 12 w 666"/>
                  <a:gd name="T29" fmla="*/ 1717 h 2246"/>
                  <a:gd name="T30" fmla="*/ 3 w 666"/>
                  <a:gd name="T31" fmla="*/ 1755 h 2246"/>
                  <a:gd name="T32" fmla="*/ 3 w 666"/>
                  <a:gd name="T33" fmla="*/ 1790 h 2246"/>
                  <a:gd name="T34" fmla="*/ 5 w 666"/>
                  <a:gd name="T35" fmla="*/ 1851 h 2246"/>
                  <a:gd name="T36" fmla="*/ 7 w 666"/>
                  <a:gd name="T37" fmla="*/ 1910 h 2246"/>
                  <a:gd name="T38" fmla="*/ 10 w 666"/>
                  <a:gd name="T39" fmla="*/ 1971 h 2246"/>
                  <a:gd name="T40" fmla="*/ 12 w 666"/>
                  <a:gd name="T41" fmla="*/ 2032 h 2246"/>
                  <a:gd name="T42" fmla="*/ 18 w 666"/>
                  <a:gd name="T43" fmla="*/ 2092 h 2246"/>
                  <a:gd name="T44" fmla="*/ 20 w 666"/>
                  <a:gd name="T45" fmla="*/ 2153 h 2246"/>
                  <a:gd name="T46" fmla="*/ 23 w 666"/>
                  <a:gd name="T47" fmla="*/ 2216 h 2246"/>
                  <a:gd name="T48" fmla="*/ 31 w 666"/>
                  <a:gd name="T49" fmla="*/ 2233 h 2246"/>
                  <a:gd name="T50" fmla="*/ 69 w 666"/>
                  <a:gd name="T51" fmla="*/ 2141 h 2246"/>
                  <a:gd name="T52" fmla="*/ 133 w 666"/>
                  <a:gd name="T53" fmla="*/ 1983 h 2246"/>
                  <a:gd name="T54" fmla="*/ 213 w 666"/>
                  <a:gd name="T55" fmla="*/ 1781 h 2246"/>
                  <a:gd name="T56" fmla="*/ 303 w 666"/>
                  <a:gd name="T57" fmla="*/ 1560 h 2246"/>
                  <a:gd name="T58" fmla="*/ 387 w 666"/>
                  <a:gd name="T59" fmla="*/ 1338 h 2246"/>
                  <a:gd name="T60" fmla="*/ 460 w 666"/>
                  <a:gd name="T61" fmla="*/ 1145 h 2246"/>
                  <a:gd name="T62" fmla="*/ 506 w 666"/>
                  <a:gd name="T63" fmla="*/ 1003 h 2246"/>
                  <a:gd name="T64" fmla="*/ 527 w 666"/>
                  <a:gd name="T65" fmla="*/ 916 h 2246"/>
                  <a:gd name="T66" fmla="*/ 546 w 666"/>
                  <a:gd name="T67" fmla="*/ 808 h 2246"/>
                  <a:gd name="T68" fmla="*/ 570 w 666"/>
                  <a:gd name="T69" fmla="*/ 668 h 2246"/>
                  <a:gd name="T70" fmla="*/ 592 w 666"/>
                  <a:gd name="T71" fmla="*/ 518 h 2246"/>
                  <a:gd name="T72" fmla="*/ 617 w 666"/>
                  <a:gd name="T73" fmla="*/ 368 h 2246"/>
                  <a:gd name="T74" fmla="*/ 638 w 666"/>
                  <a:gd name="T75" fmla="*/ 236 h 2246"/>
                  <a:gd name="T76" fmla="*/ 655 w 666"/>
                  <a:gd name="T77" fmla="*/ 132 h 2246"/>
                  <a:gd name="T78" fmla="*/ 666 w 666"/>
                  <a:gd name="T79" fmla="*/ 74 h 2246"/>
                  <a:gd name="T80" fmla="*/ 651 w 666"/>
                  <a:gd name="T81" fmla="*/ 59 h 2246"/>
                  <a:gd name="T82" fmla="*/ 623 w 666"/>
                  <a:gd name="T83" fmla="*/ 41 h 2246"/>
                  <a:gd name="T84" fmla="*/ 592 w 666"/>
                  <a:gd name="T85" fmla="*/ 25 h 2246"/>
                  <a:gd name="T86" fmla="*/ 562 w 666"/>
                  <a:gd name="T87" fmla="*/ 7 h 2246"/>
                  <a:gd name="T88" fmla="*/ 527 w 666"/>
                  <a:gd name="T89" fmla="*/ 5 h 2246"/>
                  <a:gd name="T90" fmla="*/ 485 w 666"/>
                  <a:gd name="T91" fmla="*/ 15 h 2246"/>
                  <a:gd name="T92" fmla="*/ 445 w 666"/>
                  <a:gd name="T93" fmla="*/ 23 h 2246"/>
                  <a:gd name="T94" fmla="*/ 404 w 666"/>
                  <a:gd name="T95" fmla="*/ 30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6" h="2246">
                    <a:moveTo>
                      <a:pt x="384" y="36"/>
                    </a:moveTo>
                    <a:lnTo>
                      <a:pt x="381" y="42"/>
                    </a:lnTo>
                    <a:lnTo>
                      <a:pt x="378" y="68"/>
                    </a:lnTo>
                    <a:lnTo>
                      <a:pt x="374" y="104"/>
                    </a:lnTo>
                    <a:lnTo>
                      <a:pt x="364" y="155"/>
                    </a:lnTo>
                    <a:lnTo>
                      <a:pt x="356" y="212"/>
                    </a:lnTo>
                    <a:lnTo>
                      <a:pt x="343" y="281"/>
                    </a:lnTo>
                    <a:lnTo>
                      <a:pt x="331" y="355"/>
                    </a:lnTo>
                    <a:lnTo>
                      <a:pt x="318" y="437"/>
                    </a:lnTo>
                    <a:lnTo>
                      <a:pt x="303" y="518"/>
                    </a:lnTo>
                    <a:lnTo>
                      <a:pt x="288" y="602"/>
                    </a:lnTo>
                    <a:lnTo>
                      <a:pt x="274" y="688"/>
                    </a:lnTo>
                    <a:lnTo>
                      <a:pt x="259" y="770"/>
                    </a:lnTo>
                    <a:lnTo>
                      <a:pt x="244" y="847"/>
                    </a:lnTo>
                    <a:lnTo>
                      <a:pt x="229" y="922"/>
                    </a:lnTo>
                    <a:lnTo>
                      <a:pt x="217" y="988"/>
                    </a:lnTo>
                    <a:lnTo>
                      <a:pt x="203" y="1044"/>
                    </a:lnTo>
                    <a:lnTo>
                      <a:pt x="190" y="1097"/>
                    </a:lnTo>
                    <a:lnTo>
                      <a:pt x="175" y="1155"/>
                    </a:lnTo>
                    <a:lnTo>
                      <a:pt x="161" y="1214"/>
                    </a:lnTo>
                    <a:lnTo>
                      <a:pt x="145" y="1273"/>
                    </a:lnTo>
                    <a:lnTo>
                      <a:pt x="127" y="1333"/>
                    </a:lnTo>
                    <a:lnTo>
                      <a:pt x="110" y="1394"/>
                    </a:lnTo>
                    <a:lnTo>
                      <a:pt x="94" y="1450"/>
                    </a:lnTo>
                    <a:lnTo>
                      <a:pt x="76" y="1506"/>
                    </a:lnTo>
                    <a:lnTo>
                      <a:pt x="62" y="1560"/>
                    </a:lnTo>
                    <a:lnTo>
                      <a:pt x="45" y="1608"/>
                    </a:lnTo>
                    <a:lnTo>
                      <a:pt x="33" y="1650"/>
                    </a:lnTo>
                    <a:lnTo>
                      <a:pt x="23" y="1686"/>
                    </a:lnTo>
                    <a:lnTo>
                      <a:pt x="12" y="1717"/>
                    </a:lnTo>
                    <a:lnTo>
                      <a:pt x="5" y="1740"/>
                    </a:lnTo>
                    <a:lnTo>
                      <a:pt x="3" y="1755"/>
                    </a:lnTo>
                    <a:lnTo>
                      <a:pt x="0" y="1759"/>
                    </a:lnTo>
                    <a:lnTo>
                      <a:pt x="3" y="1790"/>
                    </a:lnTo>
                    <a:lnTo>
                      <a:pt x="3" y="1821"/>
                    </a:lnTo>
                    <a:lnTo>
                      <a:pt x="5" y="1851"/>
                    </a:lnTo>
                    <a:lnTo>
                      <a:pt x="5" y="1879"/>
                    </a:lnTo>
                    <a:lnTo>
                      <a:pt x="7" y="1910"/>
                    </a:lnTo>
                    <a:lnTo>
                      <a:pt x="7" y="1941"/>
                    </a:lnTo>
                    <a:lnTo>
                      <a:pt x="10" y="1971"/>
                    </a:lnTo>
                    <a:lnTo>
                      <a:pt x="12" y="2002"/>
                    </a:lnTo>
                    <a:lnTo>
                      <a:pt x="12" y="2032"/>
                    </a:lnTo>
                    <a:lnTo>
                      <a:pt x="16" y="2063"/>
                    </a:lnTo>
                    <a:lnTo>
                      <a:pt x="18" y="2092"/>
                    </a:lnTo>
                    <a:lnTo>
                      <a:pt x="18" y="2123"/>
                    </a:lnTo>
                    <a:lnTo>
                      <a:pt x="20" y="2153"/>
                    </a:lnTo>
                    <a:lnTo>
                      <a:pt x="23" y="2184"/>
                    </a:lnTo>
                    <a:lnTo>
                      <a:pt x="23" y="2216"/>
                    </a:lnTo>
                    <a:lnTo>
                      <a:pt x="26" y="2246"/>
                    </a:lnTo>
                    <a:lnTo>
                      <a:pt x="31" y="2233"/>
                    </a:lnTo>
                    <a:lnTo>
                      <a:pt x="45" y="2197"/>
                    </a:lnTo>
                    <a:lnTo>
                      <a:pt x="69" y="2141"/>
                    </a:lnTo>
                    <a:lnTo>
                      <a:pt x="96" y="2070"/>
                    </a:lnTo>
                    <a:lnTo>
                      <a:pt x="133" y="1983"/>
                    </a:lnTo>
                    <a:lnTo>
                      <a:pt x="170" y="1887"/>
                    </a:lnTo>
                    <a:lnTo>
                      <a:pt x="213" y="1781"/>
                    </a:lnTo>
                    <a:lnTo>
                      <a:pt x="257" y="1671"/>
                    </a:lnTo>
                    <a:lnTo>
                      <a:pt x="303" y="1560"/>
                    </a:lnTo>
                    <a:lnTo>
                      <a:pt x="345" y="1445"/>
                    </a:lnTo>
                    <a:lnTo>
                      <a:pt x="387" y="1338"/>
                    </a:lnTo>
                    <a:lnTo>
                      <a:pt x="425" y="1237"/>
                    </a:lnTo>
                    <a:lnTo>
                      <a:pt x="460" y="1145"/>
                    </a:lnTo>
                    <a:lnTo>
                      <a:pt x="485" y="1067"/>
                    </a:lnTo>
                    <a:lnTo>
                      <a:pt x="506" y="1003"/>
                    </a:lnTo>
                    <a:lnTo>
                      <a:pt x="519" y="958"/>
                    </a:lnTo>
                    <a:lnTo>
                      <a:pt x="527" y="916"/>
                    </a:lnTo>
                    <a:lnTo>
                      <a:pt x="536" y="866"/>
                    </a:lnTo>
                    <a:lnTo>
                      <a:pt x="546" y="808"/>
                    </a:lnTo>
                    <a:lnTo>
                      <a:pt x="557" y="739"/>
                    </a:lnTo>
                    <a:lnTo>
                      <a:pt x="570" y="668"/>
                    </a:lnTo>
                    <a:lnTo>
                      <a:pt x="582" y="594"/>
                    </a:lnTo>
                    <a:lnTo>
                      <a:pt x="592" y="518"/>
                    </a:lnTo>
                    <a:lnTo>
                      <a:pt x="605" y="443"/>
                    </a:lnTo>
                    <a:lnTo>
                      <a:pt x="617" y="368"/>
                    </a:lnTo>
                    <a:lnTo>
                      <a:pt x="628" y="300"/>
                    </a:lnTo>
                    <a:lnTo>
                      <a:pt x="638" y="236"/>
                    </a:lnTo>
                    <a:lnTo>
                      <a:pt x="648" y="180"/>
                    </a:lnTo>
                    <a:lnTo>
                      <a:pt x="655" y="132"/>
                    </a:lnTo>
                    <a:lnTo>
                      <a:pt x="661" y="97"/>
                    </a:lnTo>
                    <a:lnTo>
                      <a:pt x="666" y="74"/>
                    </a:lnTo>
                    <a:lnTo>
                      <a:pt x="666" y="66"/>
                    </a:lnTo>
                    <a:lnTo>
                      <a:pt x="651" y="59"/>
                    </a:lnTo>
                    <a:lnTo>
                      <a:pt x="638" y="48"/>
                    </a:lnTo>
                    <a:lnTo>
                      <a:pt x="623" y="41"/>
                    </a:lnTo>
                    <a:lnTo>
                      <a:pt x="608" y="33"/>
                    </a:lnTo>
                    <a:lnTo>
                      <a:pt x="592" y="25"/>
                    </a:lnTo>
                    <a:lnTo>
                      <a:pt x="577" y="17"/>
                    </a:lnTo>
                    <a:lnTo>
                      <a:pt x="562" y="7"/>
                    </a:lnTo>
                    <a:lnTo>
                      <a:pt x="546" y="0"/>
                    </a:lnTo>
                    <a:lnTo>
                      <a:pt x="527" y="5"/>
                    </a:lnTo>
                    <a:lnTo>
                      <a:pt x="506" y="9"/>
                    </a:lnTo>
                    <a:lnTo>
                      <a:pt x="485" y="15"/>
                    </a:lnTo>
                    <a:lnTo>
                      <a:pt x="465" y="17"/>
                    </a:lnTo>
                    <a:lnTo>
                      <a:pt x="445" y="23"/>
                    </a:lnTo>
                    <a:lnTo>
                      <a:pt x="425" y="28"/>
                    </a:lnTo>
                    <a:lnTo>
                      <a:pt x="404" y="30"/>
                    </a:lnTo>
                    <a:lnTo>
                      <a:pt x="384" y="36"/>
                    </a:lnTo>
                    <a:close/>
                  </a:path>
                </a:pathLst>
              </a:custGeom>
              <a:solidFill>
                <a:srgbClr val="8C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8" name="Freeform 24">
                <a:extLst>
                  <a:ext uri="{FF2B5EF4-FFF2-40B4-BE49-F238E27FC236}">
                    <a16:creationId xmlns:a16="http://schemas.microsoft.com/office/drawing/2014/main" id="{B86DC071-8C6A-48D3-F1FF-B951C7D8741A}"/>
                  </a:ext>
                </a:extLst>
              </p:cNvPr>
              <p:cNvSpPr>
                <a:spLocks/>
              </p:cNvSpPr>
              <p:nvPr/>
            </p:nvSpPr>
            <p:spPr bwMode="auto">
              <a:xfrm>
                <a:off x="826" y="1708"/>
                <a:ext cx="217" cy="735"/>
              </a:xfrm>
              <a:custGeom>
                <a:avLst/>
                <a:gdLst>
                  <a:gd name="T0" fmla="*/ 394 w 651"/>
                  <a:gd name="T1" fmla="*/ 44 h 2203"/>
                  <a:gd name="T2" fmla="*/ 383 w 651"/>
                  <a:gd name="T3" fmla="*/ 109 h 2203"/>
                  <a:gd name="T4" fmla="*/ 366 w 651"/>
                  <a:gd name="T5" fmla="*/ 220 h 2203"/>
                  <a:gd name="T6" fmla="*/ 341 w 651"/>
                  <a:gd name="T7" fmla="*/ 365 h 2203"/>
                  <a:gd name="T8" fmla="*/ 313 w 651"/>
                  <a:gd name="T9" fmla="*/ 530 h 2203"/>
                  <a:gd name="T10" fmla="*/ 282 w 651"/>
                  <a:gd name="T11" fmla="*/ 700 h 2203"/>
                  <a:gd name="T12" fmla="*/ 251 w 651"/>
                  <a:gd name="T13" fmla="*/ 863 h 2203"/>
                  <a:gd name="T14" fmla="*/ 224 w 651"/>
                  <a:gd name="T15" fmla="*/ 1000 h 2203"/>
                  <a:gd name="T16" fmla="*/ 199 w 651"/>
                  <a:gd name="T17" fmla="*/ 1109 h 2203"/>
                  <a:gd name="T18" fmla="*/ 168 w 651"/>
                  <a:gd name="T19" fmla="*/ 1220 h 2203"/>
                  <a:gd name="T20" fmla="*/ 136 w 651"/>
                  <a:gd name="T21" fmla="*/ 1343 h 2203"/>
                  <a:gd name="T22" fmla="*/ 100 w 651"/>
                  <a:gd name="T23" fmla="*/ 1462 h 2203"/>
                  <a:gd name="T24" fmla="*/ 67 w 651"/>
                  <a:gd name="T25" fmla="*/ 1572 h 2203"/>
                  <a:gd name="T26" fmla="*/ 35 w 651"/>
                  <a:gd name="T27" fmla="*/ 1666 h 2203"/>
                  <a:gd name="T28" fmla="*/ 16 w 651"/>
                  <a:gd name="T29" fmla="*/ 1736 h 2203"/>
                  <a:gd name="T30" fmla="*/ 3 w 651"/>
                  <a:gd name="T31" fmla="*/ 1775 h 2203"/>
                  <a:gd name="T32" fmla="*/ 23 w 651"/>
                  <a:gd name="T33" fmla="*/ 2203 h 2203"/>
                  <a:gd name="T34" fmla="*/ 41 w 651"/>
                  <a:gd name="T35" fmla="*/ 2158 h 2203"/>
                  <a:gd name="T36" fmla="*/ 92 w 651"/>
                  <a:gd name="T37" fmla="*/ 2036 h 2203"/>
                  <a:gd name="T38" fmla="*/ 163 w 651"/>
                  <a:gd name="T39" fmla="*/ 1861 h 2203"/>
                  <a:gd name="T40" fmla="*/ 244 w 651"/>
                  <a:gd name="T41" fmla="*/ 1655 h 2203"/>
                  <a:gd name="T42" fmla="*/ 328 w 651"/>
                  <a:gd name="T43" fmla="*/ 1440 h 2203"/>
                  <a:gd name="T44" fmla="*/ 404 w 651"/>
                  <a:gd name="T45" fmla="*/ 1239 h 2203"/>
                  <a:gd name="T46" fmla="*/ 463 w 651"/>
                  <a:gd name="T47" fmla="*/ 1074 h 2203"/>
                  <a:gd name="T48" fmla="*/ 494 w 651"/>
                  <a:gd name="T49" fmla="*/ 969 h 2203"/>
                  <a:gd name="T50" fmla="*/ 511 w 651"/>
                  <a:gd name="T51" fmla="*/ 880 h 2203"/>
                  <a:gd name="T52" fmla="*/ 534 w 651"/>
                  <a:gd name="T53" fmla="*/ 753 h 2203"/>
                  <a:gd name="T54" fmla="*/ 559 w 651"/>
                  <a:gd name="T55" fmla="*/ 604 h 2203"/>
                  <a:gd name="T56" fmla="*/ 584 w 651"/>
                  <a:gd name="T57" fmla="*/ 448 h 2203"/>
                  <a:gd name="T58" fmla="*/ 609 w 651"/>
                  <a:gd name="T59" fmla="*/ 298 h 2203"/>
                  <a:gd name="T60" fmla="*/ 630 w 651"/>
                  <a:gd name="T61" fmla="*/ 174 h 2203"/>
                  <a:gd name="T62" fmla="*/ 645 w 651"/>
                  <a:gd name="T63" fmla="*/ 90 h 2203"/>
                  <a:gd name="T64" fmla="*/ 651 w 651"/>
                  <a:gd name="T65" fmla="*/ 57 h 2203"/>
                  <a:gd name="T66" fmla="*/ 397 w 651"/>
                  <a:gd name="T67" fmla="*/ 38 h 2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1" h="2203">
                    <a:moveTo>
                      <a:pt x="397" y="38"/>
                    </a:moveTo>
                    <a:lnTo>
                      <a:pt x="394" y="44"/>
                    </a:lnTo>
                    <a:lnTo>
                      <a:pt x="392" y="70"/>
                    </a:lnTo>
                    <a:lnTo>
                      <a:pt x="383" y="109"/>
                    </a:lnTo>
                    <a:lnTo>
                      <a:pt x="376" y="159"/>
                    </a:lnTo>
                    <a:lnTo>
                      <a:pt x="366" y="220"/>
                    </a:lnTo>
                    <a:lnTo>
                      <a:pt x="353" y="289"/>
                    </a:lnTo>
                    <a:lnTo>
                      <a:pt x="341" y="365"/>
                    </a:lnTo>
                    <a:lnTo>
                      <a:pt x="328" y="446"/>
                    </a:lnTo>
                    <a:lnTo>
                      <a:pt x="313" y="530"/>
                    </a:lnTo>
                    <a:lnTo>
                      <a:pt x="298" y="616"/>
                    </a:lnTo>
                    <a:lnTo>
                      <a:pt x="282" y="700"/>
                    </a:lnTo>
                    <a:lnTo>
                      <a:pt x="268" y="784"/>
                    </a:lnTo>
                    <a:lnTo>
                      <a:pt x="251" y="863"/>
                    </a:lnTo>
                    <a:lnTo>
                      <a:pt x="237" y="937"/>
                    </a:lnTo>
                    <a:lnTo>
                      <a:pt x="224" y="1000"/>
                    </a:lnTo>
                    <a:lnTo>
                      <a:pt x="211" y="1056"/>
                    </a:lnTo>
                    <a:lnTo>
                      <a:pt x="199" y="1109"/>
                    </a:lnTo>
                    <a:lnTo>
                      <a:pt x="183" y="1163"/>
                    </a:lnTo>
                    <a:lnTo>
                      <a:pt x="168" y="1220"/>
                    </a:lnTo>
                    <a:lnTo>
                      <a:pt x="150" y="1281"/>
                    </a:lnTo>
                    <a:lnTo>
                      <a:pt x="136" y="1343"/>
                    </a:lnTo>
                    <a:lnTo>
                      <a:pt x="117" y="1401"/>
                    </a:lnTo>
                    <a:lnTo>
                      <a:pt x="100" y="1462"/>
                    </a:lnTo>
                    <a:lnTo>
                      <a:pt x="81" y="1517"/>
                    </a:lnTo>
                    <a:lnTo>
                      <a:pt x="67" y="1572"/>
                    </a:lnTo>
                    <a:lnTo>
                      <a:pt x="51" y="1622"/>
                    </a:lnTo>
                    <a:lnTo>
                      <a:pt x="35" y="1666"/>
                    </a:lnTo>
                    <a:lnTo>
                      <a:pt x="23" y="1704"/>
                    </a:lnTo>
                    <a:lnTo>
                      <a:pt x="16" y="1736"/>
                    </a:lnTo>
                    <a:lnTo>
                      <a:pt x="8" y="1759"/>
                    </a:lnTo>
                    <a:lnTo>
                      <a:pt x="3" y="1775"/>
                    </a:lnTo>
                    <a:lnTo>
                      <a:pt x="0" y="1780"/>
                    </a:lnTo>
                    <a:lnTo>
                      <a:pt x="23" y="2203"/>
                    </a:lnTo>
                    <a:lnTo>
                      <a:pt x="29" y="2190"/>
                    </a:lnTo>
                    <a:lnTo>
                      <a:pt x="41" y="2158"/>
                    </a:lnTo>
                    <a:lnTo>
                      <a:pt x="64" y="2105"/>
                    </a:lnTo>
                    <a:lnTo>
                      <a:pt x="92" y="2036"/>
                    </a:lnTo>
                    <a:lnTo>
                      <a:pt x="125" y="1955"/>
                    </a:lnTo>
                    <a:lnTo>
                      <a:pt x="163" y="1861"/>
                    </a:lnTo>
                    <a:lnTo>
                      <a:pt x="204" y="1759"/>
                    </a:lnTo>
                    <a:lnTo>
                      <a:pt x="244" y="1655"/>
                    </a:lnTo>
                    <a:lnTo>
                      <a:pt x="287" y="1547"/>
                    </a:lnTo>
                    <a:lnTo>
                      <a:pt x="328" y="1440"/>
                    </a:lnTo>
                    <a:lnTo>
                      <a:pt x="369" y="1335"/>
                    </a:lnTo>
                    <a:lnTo>
                      <a:pt x="404" y="1239"/>
                    </a:lnTo>
                    <a:lnTo>
                      <a:pt x="438" y="1149"/>
                    </a:lnTo>
                    <a:lnTo>
                      <a:pt x="463" y="1074"/>
                    </a:lnTo>
                    <a:lnTo>
                      <a:pt x="483" y="1013"/>
                    </a:lnTo>
                    <a:lnTo>
                      <a:pt x="494" y="969"/>
                    </a:lnTo>
                    <a:lnTo>
                      <a:pt x="501" y="931"/>
                    </a:lnTo>
                    <a:lnTo>
                      <a:pt x="511" y="880"/>
                    </a:lnTo>
                    <a:lnTo>
                      <a:pt x="521" y="819"/>
                    </a:lnTo>
                    <a:lnTo>
                      <a:pt x="534" y="753"/>
                    </a:lnTo>
                    <a:lnTo>
                      <a:pt x="546" y="679"/>
                    </a:lnTo>
                    <a:lnTo>
                      <a:pt x="559" y="604"/>
                    </a:lnTo>
                    <a:lnTo>
                      <a:pt x="572" y="524"/>
                    </a:lnTo>
                    <a:lnTo>
                      <a:pt x="584" y="448"/>
                    </a:lnTo>
                    <a:lnTo>
                      <a:pt x="597" y="373"/>
                    </a:lnTo>
                    <a:lnTo>
                      <a:pt x="609" y="298"/>
                    </a:lnTo>
                    <a:lnTo>
                      <a:pt x="620" y="233"/>
                    </a:lnTo>
                    <a:lnTo>
                      <a:pt x="630" y="174"/>
                    </a:lnTo>
                    <a:lnTo>
                      <a:pt x="639" y="126"/>
                    </a:lnTo>
                    <a:lnTo>
                      <a:pt x="645" y="90"/>
                    </a:lnTo>
                    <a:lnTo>
                      <a:pt x="648" y="65"/>
                    </a:lnTo>
                    <a:lnTo>
                      <a:pt x="651" y="57"/>
                    </a:lnTo>
                    <a:lnTo>
                      <a:pt x="546" y="0"/>
                    </a:lnTo>
                    <a:lnTo>
                      <a:pt x="397" y="38"/>
                    </a:lnTo>
                    <a:close/>
                  </a:path>
                </a:pathLst>
              </a:custGeom>
              <a:solidFill>
                <a:srgbClr val="9EA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49" name="Freeform 25">
                <a:extLst>
                  <a:ext uri="{FF2B5EF4-FFF2-40B4-BE49-F238E27FC236}">
                    <a16:creationId xmlns:a16="http://schemas.microsoft.com/office/drawing/2014/main" id="{CB6AD092-1A8C-2086-AB71-474E28BC646F}"/>
                  </a:ext>
                </a:extLst>
              </p:cNvPr>
              <p:cNvSpPr>
                <a:spLocks/>
              </p:cNvSpPr>
              <p:nvPr/>
            </p:nvSpPr>
            <p:spPr bwMode="auto">
              <a:xfrm>
                <a:off x="826" y="1707"/>
                <a:ext cx="212" cy="721"/>
              </a:xfrm>
              <a:custGeom>
                <a:avLst/>
                <a:gdLst>
                  <a:gd name="T0" fmla="*/ 406 w 636"/>
                  <a:gd name="T1" fmla="*/ 44 h 2163"/>
                  <a:gd name="T2" fmla="*/ 397 w 636"/>
                  <a:gd name="T3" fmla="*/ 111 h 2163"/>
                  <a:gd name="T4" fmla="*/ 376 w 636"/>
                  <a:gd name="T5" fmla="*/ 224 h 2163"/>
                  <a:gd name="T6" fmla="*/ 351 w 636"/>
                  <a:gd name="T7" fmla="*/ 375 h 2163"/>
                  <a:gd name="T8" fmla="*/ 320 w 636"/>
                  <a:gd name="T9" fmla="*/ 543 h 2163"/>
                  <a:gd name="T10" fmla="*/ 291 w 636"/>
                  <a:gd name="T11" fmla="*/ 717 h 2163"/>
                  <a:gd name="T12" fmla="*/ 260 w 636"/>
                  <a:gd name="T13" fmla="*/ 878 h 2163"/>
                  <a:gd name="T14" fmla="*/ 232 w 636"/>
                  <a:gd name="T15" fmla="*/ 1015 h 2163"/>
                  <a:gd name="T16" fmla="*/ 206 w 636"/>
                  <a:gd name="T17" fmla="*/ 1118 h 2163"/>
                  <a:gd name="T18" fmla="*/ 178 w 636"/>
                  <a:gd name="T19" fmla="*/ 1230 h 2163"/>
                  <a:gd name="T20" fmla="*/ 142 w 636"/>
                  <a:gd name="T21" fmla="*/ 1350 h 2163"/>
                  <a:gd name="T22" fmla="*/ 104 w 636"/>
                  <a:gd name="T23" fmla="*/ 1469 h 2163"/>
                  <a:gd name="T24" fmla="*/ 71 w 636"/>
                  <a:gd name="T25" fmla="*/ 1583 h 2163"/>
                  <a:gd name="T26" fmla="*/ 39 w 636"/>
                  <a:gd name="T27" fmla="*/ 1681 h 2163"/>
                  <a:gd name="T28" fmla="*/ 16 w 636"/>
                  <a:gd name="T29" fmla="*/ 1751 h 2163"/>
                  <a:gd name="T30" fmla="*/ 3 w 636"/>
                  <a:gd name="T31" fmla="*/ 1792 h 2163"/>
                  <a:gd name="T32" fmla="*/ 21 w 636"/>
                  <a:gd name="T33" fmla="*/ 2163 h 2163"/>
                  <a:gd name="T34" fmla="*/ 39 w 636"/>
                  <a:gd name="T35" fmla="*/ 2119 h 2163"/>
                  <a:gd name="T36" fmla="*/ 87 w 636"/>
                  <a:gd name="T37" fmla="*/ 2002 h 2163"/>
                  <a:gd name="T38" fmla="*/ 153 w 636"/>
                  <a:gd name="T39" fmla="*/ 1834 h 2163"/>
                  <a:gd name="T40" fmla="*/ 232 w 636"/>
                  <a:gd name="T41" fmla="*/ 1637 h 2163"/>
                  <a:gd name="T42" fmla="*/ 313 w 636"/>
                  <a:gd name="T43" fmla="*/ 1431 h 2163"/>
                  <a:gd name="T44" fmla="*/ 385 w 636"/>
                  <a:gd name="T45" fmla="*/ 1241 h 2163"/>
                  <a:gd name="T46" fmla="*/ 440 w 636"/>
                  <a:gd name="T47" fmla="*/ 1083 h 2163"/>
                  <a:gd name="T48" fmla="*/ 469 w 636"/>
                  <a:gd name="T49" fmla="*/ 983 h 2163"/>
                  <a:gd name="T50" fmla="*/ 486 w 636"/>
                  <a:gd name="T51" fmla="*/ 895 h 2163"/>
                  <a:gd name="T52" fmla="*/ 508 w 636"/>
                  <a:gd name="T53" fmla="*/ 768 h 2163"/>
                  <a:gd name="T54" fmla="*/ 537 w 636"/>
                  <a:gd name="T55" fmla="*/ 615 h 2163"/>
                  <a:gd name="T56" fmla="*/ 565 w 636"/>
                  <a:gd name="T57" fmla="*/ 453 h 2163"/>
                  <a:gd name="T58" fmla="*/ 593 w 636"/>
                  <a:gd name="T59" fmla="*/ 300 h 2163"/>
                  <a:gd name="T60" fmla="*/ 615 w 636"/>
                  <a:gd name="T61" fmla="*/ 172 h 2163"/>
                  <a:gd name="T62" fmla="*/ 631 w 636"/>
                  <a:gd name="T63" fmla="*/ 82 h 2163"/>
                  <a:gd name="T64" fmla="*/ 636 w 636"/>
                  <a:gd name="T65" fmla="*/ 48 h 2163"/>
                  <a:gd name="T66" fmla="*/ 410 w 636"/>
                  <a:gd name="T67" fmla="*/ 36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6" h="2163">
                    <a:moveTo>
                      <a:pt x="410" y="36"/>
                    </a:moveTo>
                    <a:lnTo>
                      <a:pt x="406" y="44"/>
                    </a:lnTo>
                    <a:lnTo>
                      <a:pt x="405" y="69"/>
                    </a:lnTo>
                    <a:lnTo>
                      <a:pt x="397" y="111"/>
                    </a:lnTo>
                    <a:lnTo>
                      <a:pt x="389" y="161"/>
                    </a:lnTo>
                    <a:lnTo>
                      <a:pt x="376" y="224"/>
                    </a:lnTo>
                    <a:lnTo>
                      <a:pt x="367" y="295"/>
                    </a:lnTo>
                    <a:lnTo>
                      <a:pt x="351" y="375"/>
                    </a:lnTo>
                    <a:lnTo>
                      <a:pt x="339" y="455"/>
                    </a:lnTo>
                    <a:lnTo>
                      <a:pt x="320" y="543"/>
                    </a:lnTo>
                    <a:lnTo>
                      <a:pt x="306" y="631"/>
                    </a:lnTo>
                    <a:lnTo>
                      <a:pt x="291" y="717"/>
                    </a:lnTo>
                    <a:lnTo>
                      <a:pt x="274" y="798"/>
                    </a:lnTo>
                    <a:lnTo>
                      <a:pt x="260" y="878"/>
                    </a:lnTo>
                    <a:lnTo>
                      <a:pt x="244" y="951"/>
                    </a:lnTo>
                    <a:lnTo>
                      <a:pt x="232" y="1015"/>
                    </a:lnTo>
                    <a:lnTo>
                      <a:pt x="219" y="1067"/>
                    </a:lnTo>
                    <a:lnTo>
                      <a:pt x="206" y="1118"/>
                    </a:lnTo>
                    <a:lnTo>
                      <a:pt x="194" y="1172"/>
                    </a:lnTo>
                    <a:lnTo>
                      <a:pt x="178" y="1230"/>
                    </a:lnTo>
                    <a:lnTo>
                      <a:pt x="161" y="1289"/>
                    </a:lnTo>
                    <a:lnTo>
                      <a:pt x="142" y="1350"/>
                    </a:lnTo>
                    <a:lnTo>
                      <a:pt x="125" y="1411"/>
                    </a:lnTo>
                    <a:lnTo>
                      <a:pt x="104" y="1469"/>
                    </a:lnTo>
                    <a:lnTo>
                      <a:pt x="87" y="1527"/>
                    </a:lnTo>
                    <a:lnTo>
                      <a:pt x="71" y="1583"/>
                    </a:lnTo>
                    <a:lnTo>
                      <a:pt x="54" y="1634"/>
                    </a:lnTo>
                    <a:lnTo>
                      <a:pt x="39" y="1681"/>
                    </a:lnTo>
                    <a:lnTo>
                      <a:pt x="25" y="1719"/>
                    </a:lnTo>
                    <a:lnTo>
                      <a:pt x="16" y="1751"/>
                    </a:lnTo>
                    <a:lnTo>
                      <a:pt x="8" y="1777"/>
                    </a:lnTo>
                    <a:lnTo>
                      <a:pt x="3" y="1792"/>
                    </a:lnTo>
                    <a:lnTo>
                      <a:pt x="0" y="1796"/>
                    </a:lnTo>
                    <a:lnTo>
                      <a:pt x="21" y="2163"/>
                    </a:lnTo>
                    <a:lnTo>
                      <a:pt x="25" y="2153"/>
                    </a:lnTo>
                    <a:lnTo>
                      <a:pt x="39" y="2119"/>
                    </a:lnTo>
                    <a:lnTo>
                      <a:pt x="59" y="2069"/>
                    </a:lnTo>
                    <a:lnTo>
                      <a:pt x="87" y="2002"/>
                    </a:lnTo>
                    <a:lnTo>
                      <a:pt x="117" y="1924"/>
                    </a:lnTo>
                    <a:lnTo>
                      <a:pt x="153" y="1834"/>
                    </a:lnTo>
                    <a:lnTo>
                      <a:pt x="191" y="1738"/>
                    </a:lnTo>
                    <a:lnTo>
                      <a:pt x="232" y="1637"/>
                    </a:lnTo>
                    <a:lnTo>
                      <a:pt x="272" y="1535"/>
                    </a:lnTo>
                    <a:lnTo>
                      <a:pt x="313" y="1431"/>
                    </a:lnTo>
                    <a:lnTo>
                      <a:pt x="349" y="1331"/>
                    </a:lnTo>
                    <a:lnTo>
                      <a:pt x="385" y="1241"/>
                    </a:lnTo>
                    <a:lnTo>
                      <a:pt x="414" y="1156"/>
                    </a:lnTo>
                    <a:lnTo>
                      <a:pt x="440" y="1083"/>
                    </a:lnTo>
                    <a:lnTo>
                      <a:pt x="458" y="1024"/>
                    </a:lnTo>
                    <a:lnTo>
                      <a:pt x="469" y="983"/>
                    </a:lnTo>
                    <a:lnTo>
                      <a:pt x="475" y="946"/>
                    </a:lnTo>
                    <a:lnTo>
                      <a:pt x="486" y="895"/>
                    </a:lnTo>
                    <a:lnTo>
                      <a:pt x="496" y="836"/>
                    </a:lnTo>
                    <a:lnTo>
                      <a:pt x="508" y="768"/>
                    </a:lnTo>
                    <a:lnTo>
                      <a:pt x="521" y="691"/>
                    </a:lnTo>
                    <a:lnTo>
                      <a:pt x="537" y="615"/>
                    </a:lnTo>
                    <a:lnTo>
                      <a:pt x="549" y="534"/>
                    </a:lnTo>
                    <a:lnTo>
                      <a:pt x="565" y="453"/>
                    </a:lnTo>
                    <a:lnTo>
                      <a:pt x="577" y="375"/>
                    </a:lnTo>
                    <a:lnTo>
                      <a:pt x="593" y="300"/>
                    </a:lnTo>
                    <a:lnTo>
                      <a:pt x="603" y="232"/>
                    </a:lnTo>
                    <a:lnTo>
                      <a:pt x="615" y="172"/>
                    </a:lnTo>
                    <a:lnTo>
                      <a:pt x="623" y="120"/>
                    </a:lnTo>
                    <a:lnTo>
                      <a:pt x="631" y="82"/>
                    </a:lnTo>
                    <a:lnTo>
                      <a:pt x="633" y="56"/>
                    </a:lnTo>
                    <a:lnTo>
                      <a:pt x="636" y="48"/>
                    </a:lnTo>
                    <a:lnTo>
                      <a:pt x="546" y="0"/>
                    </a:lnTo>
                    <a:lnTo>
                      <a:pt x="410" y="36"/>
                    </a:lnTo>
                    <a:close/>
                  </a:path>
                </a:pathLst>
              </a:custGeom>
              <a:solidFill>
                <a:srgbClr val="B0B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0" name="Freeform 26">
                <a:extLst>
                  <a:ext uri="{FF2B5EF4-FFF2-40B4-BE49-F238E27FC236}">
                    <a16:creationId xmlns:a16="http://schemas.microsoft.com/office/drawing/2014/main" id="{FBC490BB-251B-635C-68BD-242EFB3B5AD1}"/>
                  </a:ext>
                </a:extLst>
              </p:cNvPr>
              <p:cNvSpPr>
                <a:spLocks/>
              </p:cNvSpPr>
              <p:nvPr/>
            </p:nvSpPr>
            <p:spPr bwMode="auto">
              <a:xfrm>
                <a:off x="827" y="1708"/>
                <a:ext cx="205" cy="706"/>
              </a:xfrm>
              <a:custGeom>
                <a:avLst/>
                <a:gdLst>
                  <a:gd name="T0" fmla="*/ 417 w 615"/>
                  <a:gd name="T1" fmla="*/ 46 h 2119"/>
                  <a:gd name="T2" fmla="*/ 407 w 615"/>
                  <a:gd name="T3" fmla="*/ 112 h 2119"/>
                  <a:gd name="T4" fmla="*/ 386 w 615"/>
                  <a:gd name="T5" fmla="*/ 230 h 2119"/>
                  <a:gd name="T6" fmla="*/ 359 w 615"/>
                  <a:gd name="T7" fmla="*/ 381 h 2119"/>
                  <a:gd name="T8" fmla="*/ 328 w 615"/>
                  <a:gd name="T9" fmla="*/ 555 h 2119"/>
                  <a:gd name="T10" fmla="*/ 295 w 615"/>
                  <a:gd name="T11" fmla="*/ 729 h 2119"/>
                  <a:gd name="T12" fmla="*/ 265 w 615"/>
                  <a:gd name="T13" fmla="*/ 892 h 2119"/>
                  <a:gd name="T14" fmla="*/ 236 w 615"/>
                  <a:gd name="T15" fmla="*/ 1027 h 2119"/>
                  <a:gd name="T16" fmla="*/ 213 w 615"/>
                  <a:gd name="T17" fmla="*/ 1126 h 2119"/>
                  <a:gd name="T18" fmla="*/ 186 w 615"/>
                  <a:gd name="T19" fmla="*/ 1235 h 2119"/>
                  <a:gd name="T20" fmla="*/ 150 w 615"/>
                  <a:gd name="T21" fmla="*/ 1354 h 2119"/>
                  <a:gd name="T22" fmla="*/ 112 w 615"/>
                  <a:gd name="T23" fmla="*/ 1477 h 2119"/>
                  <a:gd name="T24" fmla="*/ 74 w 615"/>
                  <a:gd name="T25" fmla="*/ 1590 h 2119"/>
                  <a:gd name="T26" fmla="*/ 41 w 615"/>
                  <a:gd name="T27" fmla="*/ 1689 h 2119"/>
                  <a:gd name="T28" fmla="*/ 15 w 615"/>
                  <a:gd name="T29" fmla="*/ 1764 h 2119"/>
                  <a:gd name="T30" fmla="*/ 3 w 615"/>
                  <a:gd name="T31" fmla="*/ 1807 h 2119"/>
                  <a:gd name="T32" fmla="*/ 3 w 615"/>
                  <a:gd name="T33" fmla="*/ 1851 h 2119"/>
                  <a:gd name="T34" fmla="*/ 5 w 615"/>
                  <a:gd name="T35" fmla="*/ 1926 h 2119"/>
                  <a:gd name="T36" fmla="*/ 10 w 615"/>
                  <a:gd name="T37" fmla="*/ 2002 h 2119"/>
                  <a:gd name="T38" fmla="*/ 13 w 615"/>
                  <a:gd name="T39" fmla="*/ 2081 h 2119"/>
                  <a:gd name="T40" fmla="*/ 20 w 615"/>
                  <a:gd name="T41" fmla="*/ 2109 h 2119"/>
                  <a:gd name="T42" fmla="*/ 51 w 615"/>
                  <a:gd name="T43" fmla="*/ 2030 h 2119"/>
                  <a:gd name="T44" fmla="*/ 107 w 615"/>
                  <a:gd name="T45" fmla="*/ 1890 h 2119"/>
                  <a:gd name="T46" fmla="*/ 177 w 615"/>
                  <a:gd name="T47" fmla="*/ 1716 h 2119"/>
                  <a:gd name="T48" fmla="*/ 254 w 615"/>
                  <a:gd name="T49" fmla="*/ 1519 h 2119"/>
                  <a:gd name="T50" fmla="*/ 328 w 615"/>
                  <a:gd name="T51" fmla="*/ 1326 h 2119"/>
                  <a:gd name="T52" fmla="*/ 389 w 615"/>
                  <a:gd name="T53" fmla="*/ 1159 h 2119"/>
                  <a:gd name="T54" fmla="*/ 430 w 615"/>
                  <a:gd name="T55" fmla="*/ 1035 h 2119"/>
                  <a:gd name="T56" fmla="*/ 447 w 615"/>
                  <a:gd name="T57" fmla="*/ 958 h 2119"/>
                  <a:gd name="T58" fmla="*/ 468 w 615"/>
                  <a:gd name="T59" fmla="*/ 849 h 2119"/>
                  <a:gd name="T60" fmla="*/ 496 w 615"/>
                  <a:gd name="T61" fmla="*/ 704 h 2119"/>
                  <a:gd name="T62" fmla="*/ 523 w 615"/>
                  <a:gd name="T63" fmla="*/ 542 h 2119"/>
                  <a:gd name="T64" fmla="*/ 554 w 615"/>
                  <a:gd name="T65" fmla="*/ 379 h 2119"/>
                  <a:gd name="T66" fmla="*/ 582 w 615"/>
                  <a:gd name="T67" fmla="*/ 232 h 2119"/>
                  <a:gd name="T68" fmla="*/ 603 w 615"/>
                  <a:gd name="T69" fmla="*/ 115 h 2119"/>
                  <a:gd name="T70" fmla="*/ 612 w 615"/>
                  <a:gd name="T71" fmla="*/ 52 h 2119"/>
                  <a:gd name="T72" fmla="*/ 598 w 615"/>
                  <a:gd name="T73" fmla="*/ 31 h 2119"/>
                  <a:gd name="T74" fmla="*/ 560 w 615"/>
                  <a:gd name="T75" fmla="*/ 10 h 2119"/>
                  <a:gd name="T76" fmla="*/ 527 w 615"/>
                  <a:gd name="T77" fmla="*/ 6 h 2119"/>
                  <a:gd name="T78" fmla="*/ 496 w 615"/>
                  <a:gd name="T79" fmla="*/ 14 h 2119"/>
                  <a:gd name="T80" fmla="*/ 466 w 615"/>
                  <a:gd name="T81" fmla="*/ 23 h 2119"/>
                  <a:gd name="T82" fmla="*/ 435 w 615"/>
                  <a:gd name="T83" fmla="*/ 31 h 2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5" h="2119">
                    <a:moveTo>
                      <a:pt x="420" y="36"/>
                    </a:moveTo>
                    <a:lnTo>
                      <a:pt x="417" y="46"/>
                    </a:lnTo>
                    <a:lnTo>
                      <a:pt x="414" y="72"/>
                    </a:lnTo>
                    <a:lnTo>
                      <a:pt x="407" y="112"/>
                    </a:lnTo>
                    <a:lnTo>
                      <a:pt x="397" y="166"/>
                    </a:lnTo>
                    <a:lnTo>
                      <a:pt x="386" y="230"/>
                    </a:lnTo>
                    <a:lnTo>
                      <a:pt x="374" y="303"/>
                    </a:lnTo>
                    <a:lnTo>
                      <a:pt x="359" y="381"/>
                    </a:lnTo>
                    <a:lnTo>
                      <a:pt x="343" y="465"/>
                    </a:lnTo>
                    <a:lnTo>
                      <a:pt x="328" y="555"/>
                    </a:lnTo>
                    <a:lnTo>
                      <a:pt x="313" y="644"/>
                    </a:lnTo>
                    <a:lnTo>
                      <a:pt x="295" y="729"/>
                    </a:lnTo>
                    <a:lnTo>
                      <a:pt x="280" y="814"/>
                    </a:lnTo>
                    <a:lnTo>
                      <a:pt x="265" y="892"/>
                    </a:lnTo>
                    <a:lnTo>
                      <a:pt x="252" y="964"/>
                    </a:lnTo>
                    <a:lnTo>
                      <a:pt x="236" y="1027"/>
                    </a:lnTo>
                    <a:lnTo>
                      <a:pt x="227" y="1078"/>
                    </a:lnTo>
                    <a:lnTo>
                      <a:pt x="213" y="1126"/>
                    </a:lnTo>
                    <a:lnTo>
                      <a:pt x="201" y="1180"/>
                    </a:lnTo>
                    <a:lnTo>
                      <a:pt x="186" y="1235"/>
                    </a:lnTo>
                    <a:lnTo>
                      <a:pt x="168" y="1293"/>
                    </a:lnTo>
                    <a:lnTo>
                      <a:pt x="150" y="1354"/>
                    </a:lnTo>
                    <a:lnTo>
                      <a:pt x="131" y="1416"/>
                    </a:lnTo>
                    <a:lnTo>
                      <a:pt x="112" y="1477"/>
                    </a:lnTo>
                    <a:lnTo>
                      <a:pt x="92" y="1536"/>
                    </a:lnTo>
                    <a:lnTo>
                      <a:pt x="74" y="1590"/>
                    </a:lnTo>
                    <a:lnTo>
                      <a:pt x="56" y="1645"/>
                    </a:lnTo>
                    <a:lnTo>
                      <a:pt x="41" y="1689"/>
                    </a:lnTo>
                    <a:lnTo>
                      <a:pt x="28" y="1731"/>
                    </a:lnTo>
                    <a:lnTo>
                      <a:pt x="15" y="1764"/>
                    </a:lnTo>
                    <a:lnTo>
                      <a:pt x="7" y="1789"/>
                    </a:lnTo>
                    <a:lnTo>
                      <a:pt x="3" y="1807"/>
                    </a:lnTo>
                    <a:lnTo>
                      <a:pt x="0" y="1813"/>
                    </a:lnTo>
                    <a:lnTo>
                      <a:pt x="3" y="1851"/>
                    </a:lnTo>
                    <a:lnTo>
                      <a:pt x="5" y="1888"/>
                    </a:lnTo>
                    <a:lnTo>
                      <a:pt x="5" y="1926"/>
                    </a:lnTo>
                    <a:lnTo>
                      <a:pt x="7" y="1964"/>
                    </a:lnTo>
                    <a:lnTo>
                      <a:pt x="10" y="2002"/>
                    </a:lnTo>
                    <a:lnTo>
                      <a:pt x="13" y="2041"/>
                    </a:lnTo>
                    <a:lnTo>
                      <a:pt x="13" y="2081"/>
                    </a:lnTo>
                    <a:lnTo>
                      <a:pt x="15" y="2119"/>
                    </a:lnTo>
                    <a:lnTo>
                      <a:pt x="20" y="2109"/>
                    </a:lnTo>
                    <a:lnTo>
                      <a:pt x="32" y="2079"/>
                    </a:lnTo>
                    <a:lnTo>
                      <a:pt x="51" y="2030"/>
                    </a:lnTo>
                    <a:lnTo>
                      <a:pt x="76" y="1966"/>
                    </a:lnTo>
                    <a:lnTo>
                      <a:pt x="107" y="1890"/>
                    </a:lnTo>
                    <a:lnTo>
                      <a:pt x="139" y="1807"/>
                    </a:lnTo>
                    <a:lnTo>
                      <a:pt x="177" y="1716"/>
                    </a:lnTo>
                    <a:lnTo>
                      <a:pt x="216" y="1618"/>
                    </a:lnTo>
                    <a:lnTo>
                      <a:pt x="254" y="1519"/>
                    </a:lnTo>
                    <a:lnTo>
                      <a:pt x="290" y="1423"/>
                    </a:lnTo>
                    <a:lnTo>
                      <a:pt x="328" y="1326"/>
                    </a:lnTo>
                    <a:lnTo>
                      <a:pt x="359" y="1241"/>
                    </a:lnTo>
                    <a:lnTo>
                      <a:pt x="389" y="1159"/>
                    </a:lnTo>
                    <a:lnTo>
                      <a:pt x="412" y="1090"/>
                    </a:lnTo>
                    <a:lnTo>
                      <a:pt x="430" y="1035"/>
                    </a:lnTo>
                    <a:lnTo>
                      <a:pt x="439" y="997"/>
                    </a:lnTo>
                    <a:lnTo>
                      <a:pt x="447" y="958"/>
                    </a:lnTo>
                    <a:lnTo>
                      <a:pt x="458" y="910"/>
                    </a:lnTo>
                    <a:lnTo>
                      <a:pt x="468" y="849"/>
                    </a:lnTo>
                    <a:lnTo>
                      <a:pt x="480" y="781"/>
                    </a:lnTo>
                    <a:lnTo>
                      <a:pt x="496" y="704"/>
                    </a:lnTo>
                    <a:lnTo>
                      <a:pt x="510" y="622"/>
                    </a:lnTo>
                    <a:lnTo>
                      <a:pt x="523" y="542"/>
                    </a:lnTo>
                    <a:lnTo>
                      <a:pt x="539" y="458"/>
                    </a:lnTo>
                    <a:lnTo>
                      <a:pt x="554" y="379"/>
                    </a:lnTo>
                    <a:lnTo>
                      <a:pt x="569" y="300"/>
                    </a:lnTo>
                    <a:lnTo>
                      <a:pt x="582" y="232"/>
                    </a:lnTo>
                    <a:lnTo>
                      <a:pt x="592" y="168"/>
                    </a:lnTo>
                    <a:lnTo>
                      <a:pt x="603" y="115"/>
                    </a:lnTo>
                    <a:lnTo>
                      <a:pt x="610" y="77"/>
                    </a:lnTo>
                    <a:lnTo>
                      <a:pt x="612" y="52"/>
                    </a:lnTo>
                    <a:lnTo>
                      <a:pt x="615" y="42"/>
                    </a:lnTo>
                    <a:lnTo>
                      <a:pt x="598" y="31"/>
                    </a:lnTo>
                    <a:lnTo>
                      <a:pt x="579" y="21"/>
                    </a:lnTo>
                    <a:lnTo>
                      <a:pt x="560" y="10"/>
                    </a:lnTo>
                    <a:lnTo>
                      <a:pt x="541" y="0"/>
                    </a:lnTo>
                    <a:lnTo>
                      <a:pt x="527" y="6"/>
                    </a:lnTo>
                    <a:lnTo>
                      <a:pt x="510" y="10"/>
                    </a:lnTo>
                    <a:lnTo>
                      <a:pt x="496" y="14"/>
                    </a:lnTo>
                    <a:lnTo>
                      <a:pt x="480" y="18"/>
                    </a:lnTo>
                    <a:lnTo>
                      <a:pt x="466" y="23"/>
                    </a:lnTo>
                    <a:lnTo>
                      <a:pt x="450" y="26"/>
                    </a:lnTo>
                    <a:lnTo>
                      <a:pt x="435" y="31"/>
                    </a:lnTo>
                    <a:lnTo>
                      <a:pt x="420" y="36"/>
                    </a:lnTo>
                    <a:close/>
                  </a:path>
                </a:pathLst>
              </a:custGeom>
              <a:solidFill>
                <a:srgbClr val="B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1" name="Freeform 27">
                <a:extLst>
                  <a:ext uri="{FF2B5EF4-FFF2-40B4-BE49-F238E27FC236}">
                    <a16:creationId xmlns:a16="http://schemas.microsoft.com/office/drawing/2014/main" id="{0A5A6DFF-73F9-065E-BDDA-D9D321E1FB9E}"/>
                  </a:ext>
                </a:extLst>
              </p:cNvPr>
              <p:cNvSpPr>
                <a:spLocks/>
              </p:cNvSpPr>
              <p:nvPr/>
            </p:nvSpPr>
            <p:spPr bwMode="auto">
              <a:xfrm>
                <a:off x="827" y="1707"/>
                <a:ext cx="200" cy="692"/>
              </a:xfrm>
              <a:custGeom>
                <a:avLst/>
                <a:gdLst>
                  <a:gd name="T0" fmla="*/ 430 w 600"/>
                  <a:gd name="T1" fmla="*/ 44 h 2075"/>
                  <a:gd name="T2" fmla="*/ 420 w 600"/>
                  <a:gd name="T3" fmla="*/ 112 h 2075"/>
                  <a:gd name="T4" fmla="*/ 397 w 600"/>
                  <a:gd name="T5" fmla="*/ 232 h 2075"/>
                  <a:gd name="T6" fmla="*/ 370 w 600"/>
                  <a:gd name="T7" fmla="*/ 387 h 2075"/>
                  <a:gd name="T8" fmla="*/ 338 w 600"/>
                  <a:gd name="T9" fmla="*/ 562 h 2075"/>
                  <a:gd name="T10" fmla="*/ 305 w 600"/>
                  <a:gd name="T11" fmla="*/ 740 h 2075"/>
                  <a:gd name="T12" fmla="*/ 275 w 600"/>
                  <a:gd name="T13" fmla="*/ 905 h 2075"/>
                  <a:gd name="T14" fmla="*/ 246 w 600"/>
                  <a:gd name="T15" fmla="*/ 1037 h 2075"/>
                  <a:gd name="T16" fmla="*/ 224 w 600"/>
                  <a:gd name="T17" fmla="*/ 1134 h 2075"/>
                  <a:gd name="T18" fmla="*/ 194 w 600"/>
                  <a:gd name="T19" fmla="*/ 1243 h 2075"/>
                  <a:gd name="T20" fmla="*/ 158 w 600"/>
                  <a:gd name="T21" fmla="*/ 1362 h 2075"/>
                  <a:gd name="T22" fmla="*/ 117 w 600"/>
                  <a:gd name="T23" fmla="*/ 1486 h 2075"/>
                  <a:gd name="T24" fmla="*/ 79 w 600"/>
                  <a:gd name="T25" fmla="*/ 1603 h 2075"/>
                  <a:gd name="T26" fmla="*/ 43 w 600"/>
                  <a:gd name="T27" fmla="*/ 1706 h 2075"/>
                  <a:gd name="T28" fmla="*/ 18 w 600"/>
                  <a:gd name="T29" fmla="*/ 1782 h 2075"/>
                  <a:gd name="T30" fmla="*/ 3 w 600"/>
                  <a:gd name="T31" fmla="*/ 1825 h 2075"/>
                  <a:gd name="T32" fmla="*/ 13 w 600"/>
                  <a:gd name="T33" fmla="*/ 2075 h 2075"/>
                  <a:gd name="T34" fmla="*/ 29 w 600"/>
                  <a:gd name="T35" fmla="*/ 2035 h 2075"/>
                  <a:gd name="T36" fmla="*/ 72 w 600"/>
                  <a:gd name="T37" fmla="*/ 1931 h 2075"/>
                  <a:gd name="T38" fmla="*/ 133 w 600"/>
                  <a:gd name="T39" fmla="*/ 1779 h 2075"/>
                  <a:gd name="T40" fmla="*/ 204 w 600"/>
                  <a:gd name="T41" fmla="*/ 1599 h 2075"/>
                  <a:gd name="T42" fmla="*/ 275 w 600"/>
                  <a:gd name="T43" fmla="*/ 1413 h 2075"/>
                  <a:gd name="T44" fmla="*/ 338 w 600"/>
                  <a:gd name="T45" fmla="*/ 1241 h 2075"/>
                  <a:gd name="T46" fmla="*/ 389 w 600"/>
                  <a:gd name="T47" fmla="*/ 1098 h 2075"/>
                  <a:gd name="T48" fmla="*/ 414 w 600"/>
                  <a:gd name="T49" fmla="*/ 1010 h 2075"/>
                  <a:gd name="T50" fmla="*/ 433 w 600"/>
                  <a:gd name="T51" fmla="*/ 922 h 2075"/>
                  <a:gd name="T52" fmla="*/ 456 w 600"/>
                  <a:gd name="T53" fmla="*/ 790 h 2075"/>
                  <a:gd name="T54" fmla="*/ 485 w 600"/>
                  <a:gd name="T55" fmla="*/ 631 h 2075"/>
                  <a:gd name="T56" fmla="*/ 519 w 600"/>
                  <a:gd name="T57" fmla="*/ 463 h 2075"/>
                  <a:gd name="T58" fmla="*/ 550 w 600"/>
                  <a:gd name="T59" fmla="*/ 300 h 2075"/>
                  <a:gd name="T60" fmla="*/ 575 w 600"/>
                  <a:gd name="T61" fmla="*/ 163 h 2075"/>
                  <a:gd name="T62" fmla="*/ 592 w 600"/>
                  <a:gd name="T63" fmla="*/ 67 h 2075"/>
                  <a:gd name="T64" fmla="*/ 600 w 600"/>
                  <a:gd name="T65" fmla="*/ 31 h 2075"/>
                  <a:gd name="T66" fmla="*/ 433 w 600"/>
                  <a:gd name="T67" fmla="*/ 34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0" h="2075">
                    <a:moveTo>
                      <a:pt x="433" y="34"/>
                    </a:moveTo>
                    <a:lnTo>
                      <a:pt x="430" y="44"/>
                    </a:lnTo>
                    <a:lnTo>
                      <a:pt x="427" y="69"/>
                    </a:lnTo>
                    <a:lnTo>
                      <a:pt x="420" y="112"/>
                    </a:lnTo>
                    <a:lnTo>
                      <a:pt x="409" y="166"/>
                    </a:lnTo>
                    <a:lnTo>
                      <a:pt x="397" y="232"/>
                    </a:lnTo>
                    <a:lnTo>
                      <a:pt x="384" y="306"/>
                    </a:lnTo>
                    <a:lnTo>
                      <a:pt x="370" y="387"/>
                    </a:lnTo>
                    <a:lnTo>
                      <a:pt x="353" y="473"/>
                    </a:lnTo>
                    <a:lnTo>
                      <a:pt x="338" y="562"/>
                    </a:lnTo>
                    <a:lnTo>
                      <a:pt x="323" y="653"/>
                    </a:lnTo>
                    <a:lnTo>
                      <a:pt x="305" y="740"/>
                    </a:lnTo>
                    <a:lnTo>
                      <a:pt x="290" y="826"/>
                    </a:lnTo>
                    <a:lnTo>
                      <a:pt x="275" y="905"/>
                    </a:lnTo>
                    <a:lnTo>
                      <a:pt x="259" y="976"/>
                    </a:lnTo>
                    <a:lnTo>
                      <a:pt x="246" y="1037"/>
                    </a:lnTo>
                    <a:lnTo>
                      <a:pt x="236" y="1087"/>
                    </a:lnTo>
                    <a:lnTo>
                      <a:pt x="224" y="1134"/>
                    </a:lnTo>
                    <a:lnTo>
                      <a:pt x="211" y="1186"/>
                    </a:lnTo>
                    <a:lnTo>
                      <a:pt x="194" y="1243"/>
                    </a:lnTo>
                    <a:lnTo>
                      <a:pt x="175" y="1301"/>
                    </a:lnTo>
                    <a:lnTo>
                      <a:pt x="158" y="1362"/>
                    </a:lnTo>
                    <a:lnTo>
                      <a:pt x="137" y="1423"/>
                    </a:lnTo>
                    <a:lnTo>
                      <a:pt x="117" y="1486"/>
                    </a:lnTo>
                    <a:lnTo>
                      <a:pt x="97" y="1545"/>
                    </a:lnTo>
                    <a:lnTo>
                      <a:pt x="79" y="1603"/>
                    </a:lnTo>
                    <a:lnTo>
                      <a:pt x="62" y="1657"/>
                    </a:lnTo>
                    <a:lnTo>
                      <a:pt x="43" y="1706"/>
                    </a:lnTo>
                    <a:lnTo>
                      <a:pt x="29" y="1746"/>
                    </a:lnTo>
                    <a:lnTo>
                      <a:pt x="18" y="1782"/>
                    </a:lnTo>
                    <a:lnTo>
                      <a:pt x="7" y="1807"/>
                    </a:lnTo>
                    <a:lnTo>
                      <a:pt x="3" y="1825"/>
                    </a:lnTo>
                    <a:lnTo>
                      <a:pt x="0" y="1829"/>
                    </a:lnTo>
                    <a:lnTo>
                      <a:pt x="13" y="2075"/>
                    </a:lnTo>
                    <a:lnTo>
                      <a:pt x="18" y="2066"/>
                    </a:lnTo>
                    <a:lnTo>
                      <a:pt x="29" y="2035"/>
                    </a:lnTo>
                    <a:lnTo>
                      <a:pt x="49" y="1989"/>
                    </a:lnTo>
                    <a:lnTo>
                      <a:pt x="72" y="1931"/>
                    </a:lnTo>
                    <a:lnTo>
                      <a:pt x="100" y="1859"/>
                    </a:lnTo>
                    <a:lnTo>
                      <a:pt x="133" y="1779"/>
                    </a:lnTo>
                    <a:lnTo>
                      <a:pt x="165" y="1693"/>
                    </a:lnTo>
                    <a:lnTo>
                      <a:pt x="204" y="1599"/>
                    </a:lnTo>
                    <a:lnTo>
                      <a:pt x="239" y="1507"/>
                    </a:lnTo>
                    <a:lnTo>
                      <a:pt x="275" y="1413"/>
                    </a:lnTo>
                    <a:lnTo>
                      <a:pt x="307" y="1324"/>
                    </a:lnTo>
                    <a:lnTo>
                      <a:pt x="338" y="1241"/>
                    </a:lnTo>
                    <a:lnTo>
                      <a:pt x="366" y="1163"/>
                    </a:lnTo>
                    <a:lnTo>
                      <a:pt x="389" y="1098"/>
                    </a:lnTo>
                    <a:lnTo>
                      <a:pt x="405" y="1048"/>
                    </a:lnTo>
                    <a:lnTo>
                      <a:pt x="414" y="1010"/>
                    </a:lnTo>
                    <a:lnTo>
                      <a:pt x="422" y="974"/>
                    </a:lnTo>
                    <a:lnTo>
                      <a:pt x="433" y="922"/>
                    </a:lnTo>
                    <a:lnTo>
                      <a:pt x="443" y="861"/>
                    </a:lnTo>
                    <a:lnTo>
                      <a:pt x="456" y="790"/>
                    </a:lnTo>
                    <a:lnTo>
                      <a:pt x="471" y="714"/>
                    </a:lnTo>
                    <a:lnTo>
                      <a:pt x="485" y="631"/>
                    </a:lnTo>
                    <a:lnTo>
                      <a:pt x="504" y="546"/>
                    </a:lnTo>
                    <a:lnTo>
                      <a:pt x="519" y="463"/>
                    </a:lnTo>
                    <a:lnTo>
                      <a:pt x="534" y="379"/>
                    </a:lnTo>
                    <a:lnTo>
                      <a:pt x="550" y="300"/>
                    </a:lnTo>
                    <a:lnTo>
                      <a:pt x="562" y="226"/>
                    </a:lnTo>
                    <a:lnTo>
                      <a:pt x="575" y="163"/>
                    </a:lnTo>
                    <a:lnTo>
                      <a:pt x="585" y="107"/>
                    </a:lnTo>
                    <a:lnTo>
                      <a:pt x="592" y="67"/>
                    </a:lnTo>
                    <a:lnTo>
                      <a:pt x="598" y="42"/>
                    </a:lnTo>
                    <a:lnTo>
                      <a:pt x="600" y="31"/>
                    </a:lnTo>
                    <a:lnTo>
                      <a:pt x="541" y="0"/>
                    </a:lnTo>
                    <a:lnTo>
                      <a:pt x="433" y="34"/>
                    </a:lnTo>
                    <a:close/>
                  </a:path>
                </a:pathLst>
              </a:custGeom>
              <a:solidFill>
                <a:srgbClr val="D1D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2" name="Freeform 28">
                <a:extLst>
                  <a:ext uri="{FF2B5EF4-FFF2-40B4-BE49-F238E27FC236}">
                    <a16:creationId xmlns:a16="http://schemas.microsoft.com/office/drawing/2014/main" id="{23C99A3D-4174-909F-6CDD-C7E4C86CC796}"/>
                  </a:ext>
                </a:extLst>
              </p:cNvPr>
              <p:cNvSpPr>
                <a:spLocks/>
              </p:cNvSpPr>
              <p:nvPr/>
            </p:nvSpPr>
            <p:spPr bwMode="auto">
              <a:xfrm>
                <a:off x="827" y="1710"/>
                <a:ext cx="195" cy="675"/>
              </a:xfrm>
              <a:custGeom>
                <a:avLst/>
                <a:gdLst>
                  <a:gd name="T0" fmla="*/ 440 w 585"/>
                  <a:gd name="T1" fmla="*/ 34 h 2025"/>
                  <a:gd name="T2" fmla="*/ 431 w 585"/>
                  <a:gd name="T3" fmla="*/ 103 h 2025"/>
                  <a:gd name="T4" fmla="*/ 407 w 585"/>
                  <a:gd name="T5" fmla="*/ 226 h 2025"/>
                  <a:gd name="T6" fmla="*/ 379 w 585"/>
                  <a:gd name="T7" fmla="*/ 386 h 2025"/>
                  <a:gd name="T8" fmla="*/ 346 w 585"/>
                  <a:gd name="T9" fmla="*/ 564 h 2025"/>
                  <a:gd name="T10" fmla="*/ 313 w 585"/>
                  <a:gd name="T11" fmla="*/ 744 h 2025"/>
                  <a:gd name="T12" fmla="*/ 282 w 585"/>
                  <a:gd name="T13" fmla="*/ 909 h 2025"/>
                  <a:gd name="T14" fmla="*/ 255 w 585"/>
                  <a:gd name="T15" fmla="*/ 1041 h 2025"/>
                  <a:gd name="T16" fmla="*/ 234 w 585"/>
                  <a:gd name="T17" fmla="*/ 1134 h 2025"/>
                  <a:gd name="T18" fmla="*/ 204 w 585"/>
                  <a:gd name="T19" fmla="*/ 1240 h 2025"/>
                  <a:gd name="T20" fmla="*/ 167 w 585"/>
                  <a:gd name="T21" fmla="*/ 1359 h 2025"/>
                  <a:gd name="T22" fmla="*/ 125 w 585"/>
                  <a:gd name="T23" fmla="*/ 1484 h 2025"/>
                  <a:gd name="T24" fmla="*/ 85 w 585"/>
                  <a:gd name="T25" fmla="*/ 1603 h 2025"/>
                  <a:gd name="T26" fmla="*/ 47 w 585"/>
                  <a:gd name="T27" fmla="*/ 1707 h 2025"/>
                  <a:gd name="T28" fmla="*/ 18 w 585"/>
                  <a:gd name="T29" fmla="*/ 1786 h 2025"/>
                  <a:gd name="T30" fmla="*/ 3 w 585"/>
                  <a:gd name="T31" fmla="*/ 1832 h 2025"/>
                  <a:gd name="T32" fmla="*/ 3 w 585"/>
                  <a:gd name="T33" fmla="*/ 1859 h 2025"/>
                  <a:gd name="T34" fmla="*/ 5 w 585"/>
                  <a:gd name="T35" fmla="*/ 1908 h 2025"/>
                  <a:gd name="T36" fmla="*/ 8 w 585"/>
                  <a:gd name="T37" fmla="*/ 1953 h 2025"/>
                  <a:gd name="T38" fmla="*/ 11 w 585"/>
                  <a:gd name="T39" fmla="*/ 2002 h 2025"/>
                  <a:gd name="T40" fmla="*/ 16 w 585"/>
                  <a:gd name="T41" fmla="*/ 2014 h 2025"/>
                  <a:gd name="T42" fmla="*/ 43 w 585"/>
                  <a:gd name="T43" fmla="*/ 1944 h 2025"/>
                  <a:gd name="T44" fmla="*/ 95 w 585"/>
                  <a:gd name="T45" fmla="*/ 1819 h 2025"/>
                  <a:gd name="T46" fmla="*/ 156 w 585"/>
                  <a:gd name="T47" fmla="*/ 1658 h 2025"/>
                  <a:gd name="T48" fmla="*/ 224 w 585"/>
                  <a:gd name="T49" fmla="*/ 1484 h 2025"/>
                  <a:gd name="T50" fmla="*/ 290 w 585"/>
                  <a:gd name="T51" fmla="*/ 1309 h 2025"/>
                  <a:gd name="T52" fmla="*/ 346 w 585"/>
                  <a:gd name="T53" fmla="*/ 1159 h 2025"/>
                  <a:gd name="T54" fmla="*/ 382 w 585"/>
                  <a:gd name="T55" fmla="*/ 1046 h 2025"/>
                  <a:gd name="T56" fmla="*/ 397 w 585"/>
                  <a:gd name="T57" fmla="*/ 975 h 2025"/>
                  <a:gd name="T58" fmla="*/ 418 w 585"/>
                  <a:gd name="T59" fmla="*/ 866 h 2025"/>
                  <a:gd name="T60" fmla="*/ 448 w 585"/>
                  <a:gd name="T61" fmla="*/ 716 h 2025"/>
                  <a:gd name="T62" fmla="*/ 481 w 585"/>
                  <a:gd name="T63" fmla="*/ 545 h 2025"/>
                  <a:gd name="T64" fmla="*/ 514 w 585"/>
                  <a:gd name="T65" fmla="*/ 373 h 2025"/>
                  <a:gd name="T66" fmla="*/ 544 w 585"/>
                  <a:gd name="T67" fmla="*/ 216 h 2025"/>
                  <a:gd name="T68" fmla="*/ 571 w 585"/>
                  <a:gd name="T69" fmla="*/ 92 h 2025"/>
                  <a:gd name="T70" fmla="*/ 583 w 585"/>
                  <a:gd name="T71" fmla="*/ 23 h 2025"/>
                  <a:gd name="T72" fmla="*/ 565 w 585"/>
                  <a:gd name="T73" fmla="*/ 4 h 2025"/>
                  <a:gd name="T74" fmla="*/ 532 w 585"/>
                  <a:gd name="T75" fmla="*/ 0 h 2025"/>
                  <a:gd name="T76" fmla="*/ 502 w 585"/>
                  <a:gd name="T77" fmla="*/ 4 h 2025"/>
                  <a:gd name="T78" fmla="*/ 466 w 585"/>
                  <a:gd name="T79" fmla="*/ 15 h 2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5" h="2025">
                    <a:moveTo>
                      <a:pt x="443" y="23"/>
                    </a:moveTo>
                    <a:lnTo>
                      <a:pt x="440" y="34"/>
                    </a:lnTo>
                    <a:lnTo>
                      <a:pt x="435" y="61"/>
                    </a:lnTo>
                    <a:lnTo>
                      <a:pt x="431" y="103"/>
                    </a:lnTo>
                    <a:lnTo>
                      <a:pt x="420" y="160"/>
                    </a:lnTo>
                    <a:lnTo>
                      <a:pt x="407" y="226"/>
                    </a:lnTo>
                    <a:lnTo>
                      <a:pt x="395" y="302"/>
                    </a:lnTo>
                    <a:lnTo>
                      <a:pt x="379" y="386"/>
                    </a:lnTo>
                    <a:lnTo>
                      <a:pt x="364" y="475"/>
                    </a:lnTo>
                    <a:lnTo>
                      <a:pt x="346" y="564"/>
                    </a:lnTo>
                    <a:lnTo>
                      <a:pt x="328" y="656"/>
                    </a:lnTo>
                    <a:lnTo>
                      <a:pt x="313" y="744"/>
                    </a:lnTo>
                    <a:lnTo>
                      <a:pt x="299" y="831"/>
                    </a:lnTo>
                    <a:lnTo>
                      <a:pt x="282" y="909"/>
                    </a:lnTo>
                    <a:lnTo>
                      <a:pt x="268" y="981"/>
                    </a:lnTo>
                    <a:lnTo>
                      <a:pt x="255" y="1041"/>
                    </a:lnTo>
                    <a:lnTo>
                      <a:pt x="244" y="1090"/>
                    </a:lnTo>
                    <a:lnTo>
                      <a:pt x="234" y="1134"/>
                    </a:lnTo>
                    <a:lnTo>
                      <a:pt x="219" y="1184"/>
                    </a:lnTo>
                    <a:lnTo>
                      <a:pt x="204" y="1240"/>
                    </a:lnTo>
                    <a:lnTo>
                      <a:pt x="186" y="1298"/>
                    </a:lnTo>
                    <a:lnTo>
                      <a:pt x="167" y="1359"/>
                    </a:lnTo>
                    <a:lnTo>
                      <a:pt x="145" y="1423"/>
                    </a:lnTo>
                    <a:lnTo>
                      <a:pt x="125" y="1484"/>
                    </a:lnTo>
                    <a:lnTo>
                      <a:pt x="104" y="1544"/>
                    </a:lnTo>
                    <a:lnTo>
                      <a:pt x="85" y="1603"/>
                    </a:lnTo>
                    <a:lnTo>
                      <a:pt x="64" y="1658"/>
                    </a:lnTo>
                    <a:lnTo>
                      <a:pt x="47" y="1707"/>
                    </a:lnTo>
                    <a:lnTo>
                      <a:pt x="31" y="1750"/>
                    </a:lnTo>
                    <a:lnTo>
                      <a:pt x="18" y="1786"/>
                    </a:lnTo>
                    <a:lnTo>
                      <a:pt x="8" y="1813"/>
                    </a:lnTo>
                    <a:lnTo>
                      <a:pt x="3" y="1832"/>
                    </a:lnTo>
                    <a:lnTo>
                      <a:pt x="0" y="1837"/>
                    </a:lnTo>
                    <a:lnTo>
                      <a:pt x="3" y="1859"/>
                    </a:lnTo>
                    <a:lnTo>
                      <a:pt x="3" y="1884"/>
                    </a:lnTo>
                    <a:lnTo>
                      <a:pt x="5" y="1908"/>
                    </a:lnTo>
                    <a:lnTo>
                      <a:pt x="5" y="1931"/>
                    </a:lnTo>
                    <a:lnTo>
                      <a:pt x="8" y="1953"/>
                    </a:lnTo>
                    <a:lnTo>
                      <a:pt x="8" y="1977"/>
                    </a:lnTo>
                    <a:lnTo>
                      <a:pt x="11" y="2002"/>
                    </a:lnTo>
                    <a:lnTo>
                      <a:pt x="11" y="2025"/>
                    </a:lnTo>
                    <a:lnTo>
                      <a:pt x="16" y="2014"/>
                    </a:lnTo>
                    <a:lnTo>
                      <a:pt x="26" y="1987"/>
                    </a:lnTo>
                    <a:lnTo>
                      <a:pt x="43" y="1944"/>
                    </a:lnTo>
                    <a:lnTo>
                      <a:pt x="67" y="1887"/>
                    </a:lnTo>
                    <a:lnTo>
                      <a:pt x="95" y="1819"/>
                    </a:lnTo>
                    <a:lnTo>
                      <a:pt x="125" y="1743"/>
                    </a:lnTo>
                    <a:lnTo>
                      <a:pt x="156" y="1658"/>
                    </a:lnTo>
                    <a:lnTo>
                      <a:pt x="192" y="1570"/>
                    </a:lnTo>
                    <a:lnTo>
                      <a:pt x="224" y="1484"/>
                    </a:lnTo>
                    <a:lnTo>
                      <a:pt x="257" y="1394"/>
                    </a:lnTo>
                    <a:lnTo>
                      <a:pt x="290" y="1309"/>
                    </a:lnTo>
                    <a:lnTo>
                      <a:pt x="321" y="1230"/>
                    </a:lnTo>
                    <a:lnTo>
                      <a:pt x="346" y="1159"/>
                    </a:lnTo>
                    <a:lnTo>
                      <a:pt x="366" y="1095"/>
                    </a:lnTo>
                    <a:lnTo>
                      <a:pt x="382" y="1046"/>
                    </a:lnTo>
                    <a:lnTo>
                      <a:pt x="389" y="1010"/>
                    </a:lnTo>
                    <a:lnTo>
                      <a:pt x="397" y="975"/>
                    </a:lnTo>
                    <a:lnTo>
                      <a:pt x="405" y="927"/>
                    </a:lnTo>
                    <a:lnTo>
                      <a:pt x="418" y="866"/>
                    </a:lnTo>
                    <a:lnTo>
                      <a:pt x="433" y="795"/>
                    </a:lnTo>
                    <a:lnTo>
                      <a:pt x="448" y="716"/>
                    </a:lnTo>
                    <a:lnTo>
                      <a:pt x="464" y="633"/>
                    </a:lnTo>
                    <a:lnTo>
                      <a:pt x="481" y="545"/>
                    </a:lnTo>
                    <a:lnTo>
                      <a:pt x="500" y="457"/>
                    </a:lnTo>
                    <a:lnTo>
                      <a:pt x="514" y="373"/>
                    </a:lnTo>
                    <a:lnTo>
                      <a:pt x="532" y="292"/>
                    </a:lnTo>
                    <a:lnTo>
                      <a:pt x="544" y="216"/>
                    </a:lnTo>
                    <a:lnTo>
                      <a:pt x="560" y="149"/>
                    </a:lnTo>
                    <a:lnTo>
                      <a:pt x="571" y="92"/>
                    </a:lnTo>
                    <a:lnTo>
                      <a:pt x="577" y="51"/>
                    </a:lnTo>
                    <a:lnTo>
                      <a:pt x="583" y="23"/>
                    </a:lnTo>
                    <a:lnTo>
                      <a:pt x="585" y="13"/>
                    </a:lnTo>
                    <a:lnTo>
                      <a:pt x="565" y="4"/>
                    </a:lnTo>
                    <a:lnTo>
                      <a:pt x="546" y="0"/>
                    </a:lnTo>
                    <a:lnTo>
                      <a:pt x="532" y="0"/>
                    </a:lnTo>
                    <a:lnTo>
                      <a:pt x="516" y="0"/>
                    </a:lnTo>
                    <a:lnTo>
                      <a:pt x="502" y="4"/>
                    </a:lnTo>
                    <a:lnTo>
                      <a:pt x="483" y="10"/>
                    </a:lnTo>
                    <a:lnTo>
                      <a:pt x="466" y="15"/>
                    </a:lnTo>
                    <a:lnTo>
                      <a:pt x="443" y="23"/>
                    </a:lnTo>
                    <a:close/>
                  </a:path>
                </a:pathLst>
              </a:custGeom>
              <a:solidFill>
                <a:srgbClr val="E3F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3" name="Freeform 29">
                <a:extLst>
                  <a:ext uri="{FF2B5EF4-FFF2-40B4-BE49-F238E27FC236}">
                    <a16:creationId xmlns:a16="http://schemas.microsoft.com/office/drawing/2014/main" id="{44271E12-E90E-2946-6D42-54C10B3BA7EE}"/>
                  </a:ext>
                </a:extLst>
              </p:cNvPr>
              <p:cNvSpPr>
                <a:spLocks/>
              </p:cNvSpPr>
              <p:nvPr/>
            </p:nvSpPr>
            <p:spPr bwMode="auto">
              <a:xfrm>
                <a:off x="1038" y="1115"/>
                <a:ext cx="159" cy="154"/>
              </a:xfrm>
              <a:custGeom>
                <a:avLst/>
                <a:gdLst>
                  <a:gd name="T0" fmla="*/ 111 w 478"/>
                  <a:gd name="T1" fmla="*/ 13 h 463"/>
                  <a:gd name="T2" fmla="*/ 0 w 478"/>
                  <a:gd name="T3" fmla="*/ 404 h 463"/>
                  <a:gd name="T4" fmla="*/ 369 w 478"/>
                  <a:gd name="T5" fmla="*/ 463 h 463"/>
                  <a:gd name="T6" fmla="*/ 478 w 478"/>
                  <a:gd name="T7" fmla="*/ 36 h 463"/>
                  <a:gd name="T8" fmla="*/ 434 w 478"/>
                  <a:gd name="T9" fmla="*/ 25 h 463"/>
                  <a:gd name="T10" fmla="*/ 391 w 478"/>
                  <a:gd name="T11" fmla="*/ 15 h 463"/>
                  <a:gd name="T12" fmla="*/ 350 w 478"/>
                  <a:gd name="T13" fmla="*/ 8 h 463"/>
                  <a:gd name="T14" fmla="*/ 308 w 478"/>
                  <a:gd name="T15" fmla="*/ 3 h 463"/>
                  <a:gd name="T16" fmla="*/ 262 w 478"/>
                  <a:gd name="T17" fmla="*/ 0 h 463"/>
                  <a:gd name="T18" fmla="*/ 216 w 478"/>
                  <a:gd name="T19" fmla="*/ 3 h 463"/>
                  <a:gd name="T20" fmla="*/ 165 w 478"/>
                  <a:gd name="T21" fmla="*/ 5 h 463"/>
                  <a:gd name="T22" fmla="*/ 111 w 478"/>
                  <a:gd name="T23" fmla="*/ 1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8" h="463">
                    <a:moveTo>
                      <a:pt x="111" y="13"/>
                    </a:moveTo>
                    <a:lnTo>
                      <a:pt x="0" y="404"/>
                    </a:lnTo>
                    <a:lnTo>
                      <a:pt x="369" y="463"/>
                    </a:lnTo>
                    <a:lnTo>
                      <a:pt x="478" y="36"/>
                    </a:lnTo>
                    <a:lnTo>
                      <a:pt x="434" y="25"/>
                    </a:lnTo>
                    <a:lnTo>
                      <a:pt x="391" y="15"/>
                    </a:lnTo>
                    <a:lnTo>
                      <a:pt x="350" y="8"/>
                    </a:lnTo>
                    <a:lnTo>
                      <a:pt x="308" y="3"/>
                    </a:lnTo>
                    <a:lnTo>
                      <a:pt x="262" y="0"/>
                    </a:lnTo>
                    <a:lnTo>
                      <a:pt x="216" y="3"/>
                    </a:lnTo>
                    <a:lnTo>
                      <a:pt x="165" y="5"/>
                    </a:lnTo>
                    <a:lnTo>
                      <a:pt x="111" y="13"/>
                    </a:lnTo>
                    <a:close/>
                  </a:path>
                </a:pathLst>
              </a:custGeom>
              <a:solidFill>
                <a:srgbClr val="7A8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4" name="Freeform 30">
                <a:extLst>
                  <a:ext uri="{FF2B5EF4-FFF2-40B4-BE49-F238E27FC236}">
                    <a16:creationId xmlns:a16="http://schemas.microsoft.com/office/drawing/2014/main" id="{CDE55F5B-0CD6-B92A-E21F-F3166FFC765D}"/>
                  </a:ext>
                </a:extLst>
              </p:cNvPr>
              <p:cNvSpPr>
                <a:spLocks/>
              </p:cNvSpPr>
              <p:nvPr/>
            </p:nvSpPr>
            <p:spPr bwMode="auto">
              <a:xfrm>
                <a:off x="1041" y="1115"/>
                <a:ext cx="150" cy="151"/>
              </a:xfrm>
              <a:custGeom>
                <a:avLst/>
                <a:gdLst>
                  <a:gd name="T0" fmla="*/ 114 w 449"/>
                  <a:gd name="T1" fmla="*/ 13 h 455"/>
                  <a:gd name="T2" fmla="*/ 0 w 449"/>
                  <a:gd name="T3" fmla="*/ 404 h 455"/>
                  <a:gd name="T4" fmla="*/ 340 w 449"/>
                  <a:gd name="T5" fmla="*/ 455 h 455"/>
                  <a:gd name="T6" fmla="*/ 449 w 449"/>
                  <a:gd name="T7" fmla="*/ 33 h 455"/>
                  <a:gd name="T8" fmla="*/ 411 w 449"/>
                  <a:gd name="T9" fmla="*/ 23 h 455"/>
                  <a:gd name="T10" fmla="*/ 373 w 449"/>
                  <a:gd name="T11" fmla="*/ 13 h 455"/>
                  <a:gd name="T12" fmla="*/ 335 w 449"/>
                  <a:gd name="T13" fmla="*/ 5 h 455"/>
                  <a:gd name="T14" fmla="*/ 294 w 449"/>
                  <a:gd name="T15" fmla="*/ 3 h 455"/>
                  <a:gd name="T16" fmla="*/ 254 w 449"/>
                  <a:gd name="T17" fmla="*/ 0 h 455"/>
                  <a:gd name="T18" fmla="*/ 210 w 449"/>
                  <a:gd name="T19" fmla="*/ 3 h 455"/>
                  <a:gd name="T20" fmla="*/ 165 w 449"/>
                  <a:gd name="T21" fmla="*/ 5 h 455"/>
                  <a:gd name="T22" fmla="*/ 114 w 449"/>
                  <a:gd name="T23" fmla="*/ 1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9" h="455">
                    <a:moveTo>
                      <a:pt x="114" y="13"/>
                    </a:moveTo>
                    <a:lnTo>
                      <a:pt x="0" y="404"/>
                    </a:lnTo>
                    <a:lnTo>
                      <a:pt x="340" y="455"/>
                    </a:lnTo>
                    <a:lnTo>
                      <a:pt x="449" y="33"/>
                    </a:lnTo>
                    <a:lnTo>
                      <a:pt x="411" y="23"/>
                    </a:lnTo>
                    <a:lnTo>
                      <a:pt x="373" y="13"/>
                    </a:lnTo>
                    <a:lnTo>
                      <a:pt x="335" y="5"/>
                    </a:lnTo>
                    <a:lnTo>
                      <a:pt x="294" y="3"/>
                    </a:lnTo>
                    <a:lnTo>
                      <a:pt x="254" y="0"/>
                    </a:lnTo>
                    <a:lnTo>
                      <a:pt x="210" y="3"/>
                    </a:lnTo>
                    <a:lnTo>
                      <a:pt x="165" y="5"/>
                    </a:lnTo>
                    <a:lnTo>
                      <a:pt x="114" y="13"/>
                    </a:lnTo>
                    <a:close/>
                  </a:path>
                </a:pathLst>
              </a:custGeom>
              <a:solidFill>
                <a:srgbClr val="879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5" name="Freeform 31">
                <a:extLst>
                  <a:ext uri="{FF2B5EF4-FFF2-40B4-BE49-F238E27FC236}">
                    <a16:creationId xmlns:a16="http://schemas.microsoft.com/office/drawing/2014/main" id="{30364BFA-E1DE-EFEA-9A01-C60194B80BFE}"/>
                  </a:ext>
                </a:extLst>
              </p:cNvPr>
              <p:cNvSpPr>
                <a:spLocks/>
              </p:cNvSpPr>
              <p:nvPr/>
            </p:nvSpPr>
            <p:spPr bwMode="auto">
              <a:xfrm>
                <a:off x="1045" y="1115"/>
                <a:ext cx="140" cy="150"/>
              </a:xfrm>
              <a:custGeom>
                <a:avLst/>
                <a:gdLst>
                  <a:gd name="T0" fmla="*/ 114 w 420"/>
                  <a:gd name="T1" fmla="*/ 13 h 449"/>
                  <a:gd name="T2" fmla="*/ 0 w 420"/>
                  <a:gd name="T3" fmla="*/ 401 h 449"/>
                  <a:gd name="T4" fmla="*/ 310 w 420"/>
                  <a:gd name="T5" fmla="*/ 449 h 449"/>
                  <a:gd name="T6" fmla="*/ 420 w 420"/>
                  <a:gd name="T7" fmla="*/ 27 h 449"/>
                  <a:gd name="T8" fmla="*/ 386 w 420"/>
                  <a:gd name="T9" fmla="*/ 16 h 449"/>
                  <a:gd name="T10" fmla="*/ 351 w 420"/>
                  <a:gd name="T11" fmla="*/ 10 h 449"/>
                  <a:gd name="T12" fmla="*/ 318 w 420"/>
                  <a:gd name="T13" fmla="*/ 4 h 449"/>
                  <a:gd name="T14" fmla="*/ 282 w 420"/>
                  <a:gd name="T15" fmla="*/ 0 h 449"/>
                  <a:gd name="T16" fmla="*/ 244 w 420"/>
                  <a:gd name="T17" fmla="*/ 0 h 449"/>
                  <a:gd name="T18" fmla="*/ 203 w 420"/>
                  <a:gd name="T19" fmla="*/ 2 h 449"/>
                  <a:gd name="T20" fmla="*/ 160 w 420"/>
                  <a:gd name="T21" fmla="*/ 4 h 449"/>
                  <a:gd name="T22" fmla="*/ 114 w 420"/>
                  <a:gd name="T23" fmla="*/ 13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0" h="449">
                    <a:moveTo>
                      <a:pt x="114" y="13"/>
                    </a:moveTo>
                    <a:lnTo>
                      <a:pt x="0" y="401"/>
                    </a:lnTo>
                    <a:lnTo>
                      <a:pt x="310" y="449"/>
                    </a:lnTo>
                    <a:lnTo>
                      <a:pt x="420" y="27"/>
                    </a:lnTo>
                    <a:lnTo>
                      <a:pt x="386" y="16"/>
                    </a:lnTo>
                    <a:lnTo>
                      <a:pt x="351" y="10"/>
                    </a:lnTo>
                    <a:lnTo>
                      <a:pt x="318" y="4"/>
                    </a:lnTo>
                    <a:lnTo>
                      <a:pt x="282" y="0"/>
                    </a:lnTo>
                    <a:lnTo>
                      <a:pt x="244" y="0"/>
                    </a:lnTo>
                    <a:lnTo>
                      <a:pt x="203" y="2"/>
                    </a:lnTo>
                    <a:lnTo>
                      <a:pt x="160" y="4"/>
                    </a:lnTo>
                    <a:lnTo>
                      <a:pt x="114" y="13"/>
                    </a:lnTo>
                    <a:close/>
                  </a:path>
                </a:pathLst>
              </a:custGeom>
              <a:solidFill>
                <a:srgbClr val="96A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6" name="Freeform 32">
                <a:extLst>
                  <a:ext uri="{FF2B5EF4-FFF2-40B4-BE49-F238E27FC236}">
                    <a16:creationId xmlns:a16="http://schemas.microsoft.com/office/drawing/2014/main" id="{4B5C63D8-FA82-5583-E49F-85932FDD2CA3}"/>
                  </a:ext>
                </a:extLst>
              </p:cNvPr>
              <p:cNvSpPr>
                <a:spLocks/>
              </p:cNvSpPr>
              <p:nvPr/>
            </p:nvSpPr>
            <p:spPr bwMode="auto">
              <a:xfrm>
                <a:off x="1049" y="1115"/>
                <a:ext cx="130" cy="147"/>
              </a:xfrm>
              <a:custGeom>
                <a:avLst/>
                <a:gdLst>
                  <a:gd name="T0" fmla="*/ 113 w 390"/>
                  <a:gd name="T1" fmla="*/ 13 h 442"/>
                  <a:gd name="T2" fmla="*/ 0 w 390"/>
                  <a:gd name="T3" fmla="*/ 398 h 442"/>
                  <a:gd name="T4" fmla="*/ 281 w 390"/>
                  <a:gd name="T5" fmla="*/ 442 h 442"/>
                  <a:gd name="T6" fmla="*/ 390 w 390"/>
                  <a:gd name="T7" fmla="*/ 25 h 442"/>
                  <a:gd name="T8" fmla="*/ 360 w 390"/>
                  <a:gd name="T9" fmla="*/ 17 h 442"/>
                  <a:gd name="T10" fmla="*/ 333 w 390"/>
                  <a:gd name="T11" fmla="*/ 10 h 442"/>
                  <a:gd name="T12" fmla="*/ 302 w 390"/>
                  <a:gd name="T13" fmla="*/ 2 h 442"/>
                  <a:gd name="T14" fmla="*/ 269 w 390"/>
                  <a:gd name="T15" fmla="*/ 0 h 442"/>
                  <a:gd name="T16" fmla="*/ 235 w 390"/>
                  <a:gd name="T17" fmla="*/ 0 h 442"/>
                  <a:gd name="T18" fmla="*/ 197 w 390"/>
                  <a:gd name="T19" fmla="*/ 0 h 442"/>
                  <a:gd name="T20" fmla="*/ 157 w 390"/>
                  <a:gd name="T21" fmla="*/ 5 h 442"/>
                  <a:gd name="T22" fmla="*/ 113 w 390"/>
                  <a:gd name="T23" fmla="*/ 1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0" h="442">
                    <a:moveTo>
                      <a:pt x="113" y="13"/>
                    </a:moveTo>
                    <a:lnTo>
                      <a:pt x="0" y="398"/>
                    </a:lnTo>
                    <a:lnTo>
                      <a:pt x="281" y="442"/>
                    </a:lnTo>
                    <a:lnTo>
                      <a:pt x="390" y="25"/>
                    </a:lnTo>
                    <a:lnTo>
                      <a:pt x="360" y="17"/>
                    </a:lnTo>
                    <a:lnTo>
                      <a:pt x="333" y="10"/>
                    </a:lnTo>
                    <a:lnTo>
                      <a:pt x="302" y="2"/>
                    </a:lnTo>
                    <a:lnTo>
                      <a:pt x="269" y="0"/>
                    </a:lnTo>
                    <a:lnTo>
                      <a:pt x="235" y="0"/>
                    </a:lnTo>
                    <a:lnTo>
                      <a:pt x="197" y="0"/>
                    </a:lnTo>
                    <a:lnTo>
                      <a:pt x="157" y="5"/>
                    </a:lnTo>
                    <a:lnTo>
                      <a:pt x="113" y="13"/>
                    </a:lnTo>
                    <a:close/>
                  </a:path>
                </a:pathLst>
              </a:custGeom>
              <a:solidFill>
                <a:srgbClr val="A3B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7" name="Freeform 33">
                <a:extLst>
                  <a:ext uri="{FF2B5EF4-FFF2-40B4-BE49-F238E27FC236}">
                    <a16:creationId xmlns:a16="http://schemas.microsoft.com/office/drawing/2014/main" id="{53B9D2EA-CD3C-8697-C2D0-6E5036F7B434}"/>
                  </a:ext>
                </a:extLst>
              </p:cNvPr>
              <p:cNvSpPr>
                <a:spLocks/>
              </p:cNvSpPr>
              <p:nvPr/>
            </p:nvSpPr>
            <p:spPr bwMode="auto">
              <a:xfrm>
                <a:off x="1053" y="1114"/>
                <a:ext cx="121" cy="146"/>
              </a:xfrm>
              <a:custGeom>
                <a:avLst/>
                <a:gdLst>
                  <a:gd name="T0" fmla="*/ 115 w 363"/>
                  <a:gd name="T1" fmla="*/ 15 h 437"/>
                  <a:gd name="T2" fmla="*/ 0 w 363"/>
                  <a:gd name="T3" fmla="*/ 401 h 437"/>
                  <a:gd name="T4" fmla="*/ 253 w 363"/>
                  <a:gd name="T5" fmla="*/ 437 h 437"/>
                  <a:gd name="T6" fmla="*/ 363 w 363"/>
                  <a:gd name="T7" fmla="*/ 25 h 437"/>
                  <a:gd name="T8" fmla="*/ 337 w 363"/>
                  <a:gd name="T9" fmla="*/ 17 h 437"/>
                  <a:gd name="T10" fmla="*/ 312 w 363"/>
                  <a:gd name="T11" fmla="*/ 11 h 437"/>
                  <a:gd name="T12" fmla="*/ 286 w 363"/>
                  <a:gd name="T13" fmla="*/ 5 h 437"/>
                  <a:gd name="T14" fmla="*/ 258 w 363"/>
                  <a:gd name="T15" fmla="*/ 3 h 437"/>
                  <a:gd name="T16" fmla="*/ 228 w 363"/>
                  <a:gd name="T17" fmla="*/ 0 h 437"/>
                  <a:gd name="T18" fmla="*/ 193 w 363"/>
                  <a:gd name="T19" fmla="*/ 3 h 437"/>
                  <a:gd name="T20" fmla="*/ 157 w 363"/>
                  <a:gd name="T21" fmla="*/ 7 h 437"/>
                  <a:gd name="T22" fmla="*/ 115 w 363"/>
                  <a:gd name="T23" fmla="*/ 1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437">
                    <a:moveTo>
                      <a:pt x="115" y="15"/>
                    </a:moveTo>
                    <a:lnTo>
                      <a:pt x="0" y="401"/>
                    </a:lnTo>
                    <a:lnTo>
                      <a:pt x="253" y="437"/>
                    </a:lnTo>
                    <a:lnTo>
                      <a:pt x="363" y="25"/>
                    </a:lnTo>
                    <a:lnTo>
                      <a:pt x="337" y="17"/>
                    </a:lnTo>
                    <a:lnTo>
                      <a:pt x="312" y="11"/>
                    </a:lnTo>
                    <a:lnTo>
                      <a:pt x="286" y="5"/>
                    </a:lnTo>
                    <a:lnTo>
                      <a:pt x="258" y="3"/>
                    </a:lnTo>
                    <a:lnTo>
                      <a:pt x="228" y="0"/>
                    </a:lnTo>
                    <a:lnTo>
                      <a:pt x="193" y="3"/>
                    </a:lnTo>
                    <a:lnTo>
                      <a:pt x="157" y="7"/>
                    </a:lnTo>
                    <a:lnTo>
                      <a:pt x="115" y="15"/>
                    </a:lnTo>
                    <a:close/>
                  </a:path>
                </a:pathLst>
              </a:custGeom>
              <a:solidFill>
                <a:srgbClr val="B2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8" name="Freeform 34">
                <a:extLst>
                  <a:ext uri="{FF2B5EF4-FFF2-40B4-BE49-F238E27FC236}">
                    <a16:creationId xmlns:a16="http://schemas.microsoft.com/office/drawing/2014/main" id="{140782DE-8A53-07C3-E863-0E9C96A7DB2C}"/>
                  </a:ext>
                </a:extLst>
              </p:cNvPr>
              <p:cNvSpPr>
                <a:spLocks/>
              </p:cNvSpPr>
              <p:nvPr/>
            </p:nvSpPr>
            <p:spPr bwMode="auto">
              <a:xfrm>
                <a:off x="1057" y="1114"/>
                <a:ext cx="110" cy="143"/>
              </a:xfrm>
              <a:custGeom>
                <a:avLst/>
                <a:gdLst>
                  <a:gd name="T0" fmla="*/ 117 w 330"/>
                  <a:gd name="T1" fmla="*/ 16 h 430"/>
                  <a:gd name="T2" fmla="*/ 0 w 330"/>
                  <a:gd name="T3" fmla="*/ 399 h 430"/>
                  <a:gd name="T4" fmla="*/ 223 w 330"/>
                  <a:gd name="T5" fmla="*/ 430 h 430"/>
                  <a:gd name="T6" fmla="*/ 330 w 330"/>
                  <a:gd name="T7" fmla="*/ 20 h 430"/>
                  <a:gd name="T8" fmla="*/ 311 w 330"/>
                  <a:gd name="T9" fmla="*/ 13 h 430"/>
                  <a:gd name="T10" fmla="*/ 290 w 330"/>
                  <a:gd name="T11" fmla="*/ 7 h 430"/>
                  <a:gd name="T12" fmla="*/ 270 w 330"/>
                  <a:gd name="T13" fmla="*/ 5 h 430"/>
                  <a:gd name="T14" fmla="*/ 244 w 330"/>
                  <a:gd name="T15" fmla="*/ 3 h 430"/>
                  <a:gd name="T16" fmla="*/ 219 w 330"/>
                  <a:gd name="T17" fmla="*/ 0 h 430"/>
                  <a:gd name="T18" fmla="*/ 188 w 330"/>
                  <a:gd name="T19" fmla="*/ 3 h 430"/>
                  <a:gd name="T20" fmla="*/ 154 w 330"/>
                  <a:gd name="T21" fmla="*/ 7 h 430"/>
                  <a:gd name="T22" fmla="*/ 117 w 330"/>
                  <a:gd name="T23" fmla="*/ 1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0" h="430">
                    <a:moveTo>
                      <a:pt x="117" y="16"/>
                    </a:moveTo>
                    <a:lnTo>
                      <a:pt x="0" y="399"/>
                    </a:lnTo>
                    <a:lnTo>
                      <a:pt x="223" y="430"/>
                    </a:lnTo>
                    <a:lnTo>
                      <a:pt x="330" y="20"/>
                    </a:lnTo>
                    <a:lnTo>
                      <a:pt x="311" y="13"/>
                    </a:lnTo>
                    <a:lnTo>
                      <a:pt x="290" y="7"/>
                    </a:lnTo>
                    <a:lnTo>
                      <a:pt x="270" y="5"/>
                    </a:lnTo>
                    <a:lnTo>
                      <a:pt x="244" y="3"/>
                    </a:lnTo>
                    <a:lnTo>
                      <a:pt x="219" y="0"/>
                    </a:lnTo>
                    <a:lnTo>
                      <a:pt x="188" y="3"/>
                    </a:lnTo>
                    <a:lnTo>
                      <a:pt x="154" y="7"/>
                    </a:lnTo>
                    <a:lnTo>
                      <a:pt x="117" y="16"/>
                    </a:lnTo>
                    <a:close/>
                  </a:path>
                </a:pathLst>
              </a:custGeom>
              <a:solidFill>
                <a:srgbClr val="B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59" name="Freeform 35">
                <a:extLst>
                  <a:ext uri="{FF2B5EF4-FFF2-40B4-BE49-F238E27FC236}">
                    <a16:creationId xmlns:a16="http://schemas.microsoft.com/office/drawing/2014/main" id="{91166DD3-56C0-5D5A-4F5C-C1D04D108477}"/>
                  </a:ext>
                </a:extLst>
              </p:cNvPr>
              <p:cNvSpPr>
                <a:spLocks/>
              </p:cNvSpPr>
              <p:nvPr/>
            </p:nvSpPr>
            <p:spPr bwMode="auto">
              <a:xfrm>
                <a:off x="1060" y="1114"/>
                <a:ext cx="101" cy="141"/>
              </a:xfrm>
              <a:custGeom>
                <a:avLst/>
                <a:gdLst>
                  <a:gd name="T0" fmla="*/ 117 w 301"/>
                  <a:gd name="T1" fmla="*/ 15 h 423"/>
                  <a:gd name="T2" fmla="*/ 0 w 301"/>
                  <a:gd name="T3" fmla="*/ 398 h 423"/>
                  <a:gd name="T4" fmla="*/ 194 w 301"/>
                  <a:gd name="T5" fmla="*/ 423 h 423"/>
                  <a:gd name="T6" fmla="*/ 301 w 301"/>
                  <a:gd name="T7" fmla="*/ 17 h 423"/>
                  <a:gd name="T8" fmla="*/ 284 w 301"/>
                  <a:gd name="T9" fmla="*/ 13 h 423"/>
                  <a:gd name="T10" fmla="*/ 270 w 301"/>
                  <a:gd name="T11" fmla="*/ 7 h 423"/>
                  <a:gd name="T12" fmla="*/ 251 w 301"/>
                  <a:gd name="T13" fmla="*/ 2 h 423"/>
                  <a:gd name="T14" fmla="*/ 232 w 301"/>
                  <a:gd name="T15" fmla="*/ 0 h 423"/>
                  <a:gd name="T16" fmla="*/ 208 w 301"/>
                  <a:gd name="T17" fmla="*/ 0 h 423"/>
                  <a:gd name="T18" fmla="*/ 183 w 301"/>
                  <a:gd name="T19" fmla="*/ 2 h 423"/>
                  <a:gd name="T20" fmla="*/ 152 w 301"/>
                  <a:gd name="T21" fmla="*/ 7 h 423"/>
                  <a:gd name="T22" fmla="*/ 117 w 301"/>
                  <a:gd name="T23" fmla="*/ 15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423">
                    <a:moveTo>
                      <a:pt x="117" y="15"/>
                    </a:moveTo>
                    <a:lnTo>
                      <a:pt x="0" y="398"/>
                    </a:lnTo>
                    <a:lnTo>
                      <a:pt x="194" y="423"/>
                    </a:lnTo>
                    <a:lnTo>
                      <a:pt x="301" y="17"/>
                    </a:lnTo>
                    <a:lnTo>
                      <a:pt x="284" y="13"/>
                    </a:lnTo>
                    <a:lnTo>
                      <a:pt x="270" y="7"/>
                    </a:lnTo>
                    <a:lnTo>
                      <a:pt x="251" y="2"/>
                    </a:lnTo>
                    <a:lnTo>
                      <a:pt x="232" y="0"/>
                    </a:lnTo>
                    <a:lnTo>
                      <a:pt x="208" y="0"/>
                    </a:lnTo>
                    <a:lnTo>
                      <a:pt x="183" y="2"/>
                    </a:lnTo>
                    <a:lnTo>
                      <a:pt x="152" y="7"/>
                    </a:lnTo>
                    <a:lnTo>
                      <a:pt x="117" y="15"/>
                    </a:lnTo>
                    <a:close/>
                  </a:path>
                </a:pathLst>
              </a:custGeom>
              <a:solidFill>
                <a:srgbClr val="CCD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0" name="Freeform 36">
                <a:extLst>
                  <a:ext uri="{FF2B5EF4-FFF2-40B4-BE49-F238E27FC236}">
                    <a16:creationId xmlns:a16="http://schemas.microsoft.com/office/drawing/2014/main" id="{59FE7D25-5EA4-86EC-75CE-0A9371C014D8}"/>
                  </a:ext>
                </a:extLst>
              </p:cNvPr>
              <p:cNvSpPr>
                <a:spLocks/>
              </p:cNvSpPr>
              <p:nvPr/>
            </p:nvSpPr>
            <p:spPr bwMode="auto">
              <a:xfrm>
                <a:off x="2246" y="2454"/>
                <a:ext cx="89" cy="139"/>
              </a:xfrm>
              <a:custGeom>
                <a:avLst/>
                <a:gdLst>
                  <a:gd name="T0" fmla="*/ 127 w 268"/>
                  <a:gd name="T1" fmla="*/ 0 h 417"/>
                  <a:gd name="T2" fmla="*/ 145 w 268"/>
                  <a:gd name="T3" fmla="*/ 63 h 417"/>
                  <a:gd name="T4" fmla="*/ 149 w 268"/>
                  <a:gd name="T5" fmla="*/ 117 h 417"/>
                  <a:gd name="T6" fmla="*/ 147 w 268"/>
                  <a:gd name="T7" fmla="*/ 165 h 417"/>
                  <a:gd name="T8" fmla="*/ 134 w 268"/>
                  <a:gd name="T9" fmla="*/ 206 h 417"/>
                  <a:gd name="T10" fmla="*/ 111 w 268"/>
                  <a:gd name="T11" fmla="*/ 245 h 417"/>
                  <a:gd name="T12" fmla="*/ 80 w 268"/>
                  <a:gd name="T13" fmla="*/ 279 h 417"/>
                  <a:gd name="T14" fmla="*/ 42 w 268"/>
                  <a:gd name="T15" fmla="*/ 315 h 417"/>
                  <a:gd name="T16" fmla="*/ 0 w 268"/>
                  <a:gd name="T17" fmla="*/ 353 h 417"/>
                  <a:gd name="T18" fmla="*/ 0 w 268"/>
                  <a:gd name="T19" fmla="*/ 363 h 417"/>
                  <a:gd name="T20" fmla="*/ 2 w 268"/>
                  <a:gd name="T21" fmla="*/ 385 h 417"/>
                  <a:gd name="T22" fmla="*/ 7 w 268"/>
                  <a:gd name="T23" fmla="*/ 409 h 417"/>
                  <a:gd name="T24" fmla="*/ 17 w 268"/>
                  <a:gd name="T25" fmla="*/ 417 h 417"/>
                  <a:gd name="T26" fmla="*/ 59 w 268"/>
                  <a:gd name="T27" fmla="*/ 407 h 417"/>
                  <a:gd name="T28" fmla="*/ 97 w 268"/>
                  <a:gd name="T29" fmla="*/ 391 h 417"/>
                  <a:gd name="T30" fmla="*/ 132 w 268"/>
                  <a:gd name="T31" fmla="*/ 377 h 417"/>
                  <a:gd name="T32" fmla="*/ 162 w 268"/>
                  <a:gd name="T33" fmla="*/ 358 h 417"/>
                  <a:gd name="T34" fmla="*/ 191 w 268"/>
                  <a:gd name="T35" fmla="*/ 335 h 417"/>
                  <a:gd name="T36" fmla="*/ 218 w 268"/>
                  <a:gd name="T37" fmla="*/ 310 h 417"/>
                  <a:gd name="T38" fmla="*/ 243 w 268"/>
                  <a:gd name="T39" fmla="*/ 283 h 417"/>
                  <a:gd name="T40" fmla="*/ 268 w 268"/>
                  <a:gd name="T41" fmla="*/ 247 h 417"/>
                  <a:gd name="T42" fmla="*/ 268 w 268"/>
                  <a:gd name="T43" fmla="*/ 214 h 417"/>
                  <a:gd name="T44" fmla="*/ 264 w 268"/>
                  <a:gd name="T45" fmla="*/ 173 h 417"/>
                  <a:gd name="T46" fmla="*/ 256 w 268"/>
                  <a:gd name="T47" fmla="*/ 130 h 417"/>
                  <a:gd name="T48" fmla="*/ 246 w 268"/>
                  <a:gd name="T49" fmla="*/ 89 h 417"/>
                  <a:gd name="T50" fmla="*/ 229 w 268"/>
                  <a:gd name="T51" fmla="*/ 50 h 417"/>
                  <a:gd name="T52" fmla="*/ 203 w 268"/>
                  <a:gd name="T53" fmla="*/ 20 h 417"/>
                  <a:gd name="T54" fmla="*/ 170 w 268"/>
                  <a:gd name="T55" fmla="*/ 2 h 417"/>
                  <a:gd name="T56" fmla="*/ 127 w 268"/>
                  <a:gd name="T57"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417">
                    <a:moveTo>
                      <a:pt x="127" y="0"/>
                    </a:moveTo>
                    <a:lnTo>
                      <a:pt x="145" y="63"/>
                    </a:lnTo>
                    <a:lnTo>
                      <a:pt x="149" y="117"/>
                    </a:lnTo>
                    <a:lnTo>
                      <a:pt x="147" y="165"/>
                    </a:lnTo>
                    <a:lnTo>
                      <a:pt x="134" y="206"/>
                    </a:lnTo>
                    <a:lnTo>
                      <a:pt x="111" y="245"/>
                    </a:lnTo>
                    <a:lnTo>
                      <a:pt x="80" y="279"/>
                    </a:lnTo>
                    <a:lnTo>
                      <a:pt x="42" y="315"/>
                    </a:lnTo>
                    <a:lnTo>
                      <a:pt x="0" y="353"/>
                    </a:lnTo>
                    <a:lnTo>
                      <a:pt x="0" y="363"/>
                    </a:lnTo>
                    <a:lnTo>
                      <a:pt x="2" y="385"/>
                    </a:lnTo>
                    <a:lnTo>
                      <a:pt x="7" y="409"/>
                    </a:lnTo>
                    <a:lnTo>
                      <a:pt x="17" y="417"/>
                    </a:lnTo>
                    <a:lnTo>
                      <a:pt x="59" y="407"/>
                    </a:lnTo>
                    <a:lnTo>
                      <a:pt x="97" y="391"/>
                    </a:lnTo>
                    <a:lnTo>
                      <a:pt x="132" y="377"/>
                    </a:lnTo>
                    <a:lnTo>
                      <a:pt x="162" y="358"/>
                    </a:lnTo>
                    <a:lnTo>
                      <a:pt x="191" y="335"/>
                    </a:lnTo>
                    <a:lnTo>
                      <a:pt x="218" y="310"/>
                    </a:lnTo>
                    <a:lnTo>
                      <a:pt x="243" y="283"/>
                    </a:lnTo>
                    <a:lnTo>
                      <a:pt x="268" y="247"/>
                    </a:lnTo>
                    <a:lnTo>
                      <a:pt x="268" y="214"/>
                    </a:lnTo>
                    <a:lnTo>
                      <a:pt x="264" y="173"/>
                    </a:lnTo>
                    <a:lnTo>
                      <a:pt x="256" y="130"/>
                    </a:lnTo>
                    <a:lnTo>
                      <a:pt x="246" y="89"/>
                    </a:lnTo>
                    <a:lnTo>
                      <a:pt x="229" y="50"/>
                    </a:lnTo>
                    <a:lnTo>
                      <a:pt x="203" y="20"/>
                    </a:lnTo>
                    <a:lnTo>
                      <a:pt x="170" y="2"/>
                    </a:lnTo>
                    <a:lnTo>
                      <a:pt x="127"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1" name="Freeform 37">
                <a:extLst>
                  <a:ext uri="{FF2B5EF4-FFF2-40B4-BE49-F238E27FC236}">
                    <a16:creationId xmlns:a16="http://schemas.microsoft.com/office/drawing/2014/main" id="{E30CF39B-E9C8-C6BC-85C1-9D6906353EB5}"/>
                  </a:ext>
                </a:extLst>
              </p:cNvPr>
              <p:cNvSpPr>
                <a:spLocks/>
              </p:cNvSpPr>
              <p:nvPr/>
            </p:nvSpPr>
            <p:spPr bwMode="auto">
              <a:xfrm>
                <a:off x="2456" y="2265"/>
                <a:ext cx="118" cy="185"/>
              </a:xfrm>
              <a:custGeom>
                <a:avLst/>
                <a:gdLst>
                  <a:gd name="T0" fmla="*/ 0 w 354"/>
                  <a:gd name="T1" fmla="*/ 449 h 556"/>
                  <a:gd name="T2" fmla="*/ 47 w 354"/>
                  <a:gd name="T3" fmla="*/ 449 h 556"/>
                  <a:gd name="T4" fmla="*/ 90 w 354"/>
                  <a:gd name="T5" fmla="*/ 442 h 556"/>
                  <a:gd name="T6" fmla="*/ 128 w 354"/>
                  <a:gd name="T7" fmla="*/ 432 h 556"/>
                  <a:gd name="T8" fmla="*/ 164 w 354"/>
                  <a:gd name="T9" fmla="*/ 417 h 556"/>
                  <a:gd name="T10" fmla="*/ 195 w 354"/>
                  <a:gd name="T11" fmla="*/ 396 h 556"/>
                  <a:gd name="T12" fmla="*/ 220 w 354"/>
                  <a:gd name="T13" fmla="*/ 374 h 556"/>
                  <a:gd name="T14" fmla="*/ 243 w 354"/>
                  <a:gd name="T15" fmla="*/ 348 h 556"/>
                  <a:gd name="T16" fmla="*/ 260 w 354"/>
                  <a:gd name="T17" fmla="*/ 317 h 556"/>
                  <a:gd name="T18" fmla="*/ 276 w 354"/>
                  <a:gd name="T19" fmla="*/ 285 h 556"/>
                  <a:gd name="T20" fmla="*/ 291 w 354"/>
                  <a:gd name="T21" fmla="*/ 251 h 556"/>
                  <a:gd name="T22" fmla="*/ 302 w 354"/>
                  <a:gd name="T23" fmla="*/ 214 h 556"/>
                  <a:gd name="T24" fmla="*/ 309 w 354"/>
                  <a:gd name="T25" fmla="*/ 175 h 556"/>
                  <a:gd name="T26" fmla="*/ 316 w 354"/>
                  <a:gd name="T27" fmla="*/ 137 h 556"/>
                  <a:gd name="T28" fmla="*/ 322 w 354"/>
                  <a:gd name="T29" fmla="*/ 97 h 556"/>
                  <a:gd name="T30" fmla="*/ 324 w 354"/>
                  <a:gd name="T31" fmla="*/ 53 h 556"/>
                  <a:gd name="T32" fmla="*/ 327 w 354"/>
                  <a:gd name="T33" fmla="*/ 13 h 556"/>
                  <a:gd name="T34" fmla="*/ 329 w 354"/>
                  <a:gd name="T35" fmla="*/ 11 h 556"/>
                  <a:gd name="T36" fmla="*/ 340 w 354"/>
                  <a:gd name="T37" fmla="*/ 3 h 556"/>
                  <a:gd name="T38" fmla="*/ 347 w 354"/>
                  <a:gd name="T39" fmla="*/ 0 h 556"/>
                  <a:gd name="T40" fmla="*/ 349 w 354"/>
                  <a:gd name="T41" fmla="*/ 11 h 556"/>
                  <a:gd name="T42" fmla="*/ 352 w 354"/>
                  <a:gd name="T43" fmla="*/ 36 h 556"/>
                  <a:gd name="T44" fmla="*/ 352 w 354"/>
                  <a:gd name="T45" fmla="*/ 63 h 556"/>
                  <a:gd name="T46" fmla="*/ 354 w 354"/>
                  <a:gd name="T47" fmla="*/ 88 h 556"/>
                  <a:gd name="T48" fmla="*/ 354 w 354"/>
                  <a:gd name="T49" fmla="*/ 117 h 556"/>
                  <a:gd name="T50" fmla="*/ 354 w 354"/>
                  <a:gd name="T51" fmla="*/ 143 h 556"/>
                  <a:gd name="T52" fmla="*/ 354 w 354"/>
                  <a:gd name="T53" fmla="*/ 168 h 556"/>
                  <a:gd name="T54" fmla="*/ 352 w 354"/>
                  <a:gd name="T55" fmla="*/ 195 h 556"/>
                  <a:gd name="T56" fmla="*/ 352 w 354"/>
                  <a:gd name="T57" fmla="*/ 220 h 556"/>
                  <a:gd name="T58" fmla="*/ 349 w 354"/>
                  <a:gd name="T59" fmla="*/ 246 h 556"/>
                  <a:gd name="T60" fmla="*/ 345 w 354"/>
                  <a:gd name="T61" fmla="*/ 275 h 556"/>
                  <a:gd name="T62" fmla="*/ 342 w 354"/>
                  <a:gd name="T63" fmla="*/ 300 h 556"/>
                  <a:gd name="T64" fmla="*/ 337 w 354"/>
                  <a:gd name="T65" fmla="*/ 325 h 556"/>
                  <a:gd name="T66" fmla="*/ 329 w 354"/>
                  <a:gd name="T67" fmla="*/ 350 h 556"/>
                  <a:gd name="T68" fmla="*/ 322 w 354"/>
                  <a:gd name="T69" fmla="*/ 376 h 556"/>
                  <a:gd name="T70" fmla="*/ 314 w 354"/>
                  <a:gd name="T71" fmla="*/ 401 h 556"/>
                  <a:gd name="T72" fmla="*/ 304 w 354"/>
                  <a:gd name="T73" fmla="*/ 426 h 556"/>
                  <a:gd name="T74" fmla="*/ 278 w 354"/>
                  <a:gd name="T75" fmla="*/ 451 h 556"/>
                  <a:gd name="T76" fmla="*/ 255 w 354"/>
                  <a:gd name="T77" fmla="*/ 472 h 556"/>
                  <a:gd name="T78" fmla="*/ 235 w 354"/>
                  <a:gd name="T79" fmla="*/ 490 h 556"/>
                  <a:gd name="T80" fmla="*/ 215 w 354"/>
                  <a:gd name="T81" fmla="*/ 506 h 556"/>
                  <a:gd name="T82" fmla="*/ 195 w 354"/>
                  <a:gd name="T83" fmla="*/ 518 h 556"/>
                  <a:gd name="T84" fmla="*/ 172 w 354"/>
                  <a:gd name="T85" fmla="*/ 531 h 556"/>
                  <a:gd name="T86" fmla="*/ 144 w 354"/>
                  <a:gd name="T87" fmla="*/ 544 h 556"/>
                  <a:gd name="T88" fmla="*/ 108 w 354"/>
                  <a:gd name="T89" fmla="*/ 556 h 556"/>
                  <a:gd name="T90" fmla="*/ 96 w 354"/>
                  <a:gd name="T91" fmla="*/ 544 h 556"/>
                  <a:gd name="T92" fmla="*/ 80 w 354"/>
                  <a:gd name="T93" fmla="*/ 528 h 556"/>
                  <a:gd name="T94" fmla="*/ 67 w 354"/>
                  <a:gd name="T95" fmla="*/ 515 h 556"/>
                  <a:gd name="T96" fmla="*/ 55 w 354"/>
                  <a:gd name="T97" fmla="*/ 503 h 556"/>
                  <a:gd name="T98" fmla="*/ 39 w 354"/>
                  <a:gd name="T99" fmla="*/ 488 h 556"/>
                  <a:gd name="T100" fmla="*/ 27 w 354"/>
                  <a:gd name="T101" fmla="*/ 476 h 556"/>
                  <a:gd name="T102" fmla="*/ 12 w 354"/>
                  <a:gd name="T103" fmla="*/ 462 h 556"/>
                  <a:gd name="T104" fmla="*/ 0 w 354"/>
                  <a:gd name="T105" fmla="*/ 4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4" h="556">
                    <a:moveTo>
                      <a:pt x="0" y="449"/>
                    </a:moveTo>
                    <a:lnTo>
                      <a:pt x="47" y="449"/>
                    </a:lnTo>
                    <a:lnTo>
                      <a:pt x="90" y="442"/>
                    </a:lnTo>
                    <a:lnTo>
                      <a:pt x="128" y="432"/>
                    </a:lnTo>
                    <a:lnTo>
                      <a:pt x="164" y="417"/>
                    </a:lnTo>
                    <a:lnTo>
                      <a:pt x="195" y="396"/>
                    </a:lnTo>
                    <a:lnTo>
                      <a:pt x="220" y="374"/>
                    </a:lnTo>
                    <a:lnTo>
                      <a:pt x="243" y="348"/>
                    </a:lnTo>
                    <a:lnTo>
                      <a:pt x="260" y="317"/>
                    </a:lnTo>
                    <a:lnTo>
                      <a:pt x="276" y="285"/>
                    </a:lnTo>
                    <a:lnTo>
                      <a:pt x="291" y="251"/>
                    </a:lnTo>
                    <a:lnTo>
                      <a:pt x="302" y="214"/>
                    </a:lnTo>
                    <a:lnTo>
                      <a:pt x="309" y="175"/>
                    </a:lnTo>
                    <a:lnTo>
                      <a:pt x="316" y="137"/>
                    </a:lnTo>
                    <a:lnTo>
                      <a:pt x="322" y="97"/>
                    </a:lnTo>
                    <a:lnTo>
                      <a:pt x="324" y="53"/>
                    </a:lnTo>
                    <a:lnTo>
                      <a:pt x="327" y="13"/>
                    </a:lnTo>
                    <a:lnTo>
                      <a:pt x="329" y="11"/>
                    </a:lnTo>
                    <a:lnTo>
                      <a:pt x="340" y="3"/>
                    </a:lnTo>
                    <a:lnTo>
                      <a:pt x="347" y="0"/>
                    </a:lnTo>
                    <a:lnTo>
                      <a:pt x="349" y="11"/>
                    </a:lnTo>
                    <a:lnTo>
                      <a:pt x="352" y="36"/>
                    </a:lnTo>
                    <a:lnTo>
                      <a:pt x="352" y="63"/>
                    </a:lnTo>
                    <a:lnTo>
                      <a:pt x="354" y="88"/>
                    </a:lnTo>
                    <a:lnTo>
                      <a:pt x="354" y="117"/>
                    </a:lnTo>
                    <a:lnTo>
                      <a:pt x="354" y="143"/>
                    </a:lnTo>
                    <a:lnTo>
                      <a:pt x="354" y="168"/>
                    </a:lnTo>
                    <a:lnTo>
                      <a:pt x="352" y="195"/>
                    </a:lnTo>
                    <a:lnTo>
                      <a:pt x="352" y="220"/>
                    </a:lnTo>
                    <a:lnTo>
                      <a:pt x="349" y="246"/>
                    </a:lnTo>
                    <a:lnTo>
                      <a:pt x="345" y="275"/>
                    </a:lnTo>
                    <a:lnTo>
                      <a:pt x="342" y="300"/>
                    </a:lnTo>
                    <a:lnTo>
                      <a:pt x="337" y="325"/>
                    </a:lnTo>
                    <a:lnTo>
                      <a:pt x="329" y="350"/>
                    </a:lnTo>
                    <a:lnTo>
                      <a:pt x="322" y="376"/>
                    </a:lnTo>
                    <a:lnTo>
                      <a:pt x="314" y="401"/>
                    </a:lnTo>
                    <a:lnTo>
                      <a:pt x="304" y="426"/>
                    </a:lnTo>
                    <a:lnTo>
                      <a:pt x="278" y="451"/>
                    </a:lnTo>
                    <a:lnTo>
                      <a:pt x="255" y="472"/>
                    </a:lnTo>
                    <a:lnTo>
                      <a:pt x="235" y="490"/>
                    </a:lnTo>
                    <a:lnTo>
                      <a:pt x="215" y="506"/>
                    </a:lnTo>
                    <a:lnTo>
                      <a:pt x="195" y="518"/>
                    </a:lnTo>
                    <a:lnTo>
                      <a:pt x="172" y="531"/>
                    </a:lnTo>
                    <a:lnTo>
                      <a:pt x="144" y="544"/>
                    </a:lnTo>
                    <a:lnTo>
                      <a:pt x="108" y="556"/>
                    </a:lnTo>
                    <a:lnTo>
                      <a:pt x="96" y="544"/>
                    </a:lnTo>
                    <a:lnTo>
                      <a:pt x="80" y="528"/>
                    </a:lnTo>
                    <a:lnTo>
                      <a:pt x="67" y="515"/>
                    </a:lnTo>
                    <a:lnTo>
                      <a:pt x="55" y="503"/>
                    </a:lnTo>
                    <a:lnTo>
                      <a:pt x="39" y="488"/>
                    </a:lnTo>
                    <a:lnTo>
                      <a:pt x="27" y="476"/>
                    </a:lnTo>
                    <a:lnTo>
                      <a:pt x="12" y="462"/>
                    </a:lnTo>
                    <a:lnTo>
                      <a:pt x="0" y="449"/>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2" name="Freeform 38">
                <a:extLst>
                  <a:ext uri="{FF2B5EF4-FFF2-40B4-BE49-F238E27FC236}">
                    <a16:creationId xmlns:a16="http://schemas.microsoft.com/office/drawing/2014/main" id="{1669C2CB-8D1D-5EF4-BC3A-A8AD8C85DB49}"/>
                  </a:ext>
                </a:extLst>
              </p:cNvPr>
              <p:cNvSpPr>
                <a:spLocks/>
              </p:cNvSpPr>
              <p:nvPr/>
            </p:nvSpPr>
            <p:spPr bwMode="auto">
              <a:xfrm>
                <a:off x="2329" y="2471"/>
                <a:ext cx="440" cy="194"/>
              </a:xfrm>
              <a:custGeom>
                <a:avLst/>
                <a:gdLst>
                  <a:gd name="T0" fmla="*/ 76 w 1318"/>
                  <a:gd name="T1" fmla="*/ 536 h 582"/>
                  <a:gd name="T2" fmla="*/ 187 w 1318"/>
                  <a:gd name="T3" fmla="*/ 477 h 582"/>
                  <a:gd name="T4" fmla="*/ 264 w 1318"/>
                  <a:gd name="T5" fmla="*/ 387 h 582"/>
                  <a:gd name="T6" fmla="*/ 324 w 1318"/>
                  <a:gd name="T7" fmla="*/ 271 h 582"/>
                  <a:gd name="T8" fmla="*/ 362 w 1318"/>
                  <a:gd name="T9" fmla="*/ 219 h 582"/>
                  <a:gd name="T10" fmla="*/ 381 w 1318"/>
                  <a:gd name="T11" fmla="*/ 246 h 582"/>
                  <a:gd name="T12" fmla="*/ 401 w 1318"/>
                  <a:gd name="T13" fmla="*/ 271 h 582"/>
                  <a:gd name="T14" fmla="*/ 418 w 1318"/>
                  <a:gd name="T15" fmla="*/ 300 h 582"/>
                  <a:gd name="T16" fmla="*/ 482 w 1318"/>
                  <a:gd name="T17" fmla="*/ 284 h 582"/>
                  <a:gd name="T18" fmla="*/ 555 w 1318"/>
                  <a:gd name="T19" fmla="*/ 221 h 582"/>
                  <a:gd name="T20" fmla="*/ 585 w 1318"/>
                  <a:gd name="T21" fmla="*/ 150 h 582"/>
                  <a:gd name="T22" fmla="*/ 566 w 1318"/>
                  <a:gd name="T23" fmla="*/ 58 h 582"/>
                  <a:gd name="T24" fmla="*/ 582 w 1318"/>
                  <a:gd name="T25" fmla="*/ 36 h 582"/>
                  <a:gd name="T26" fmla="*/ 627 w 1318"/>
                  <a:gd name="T27" fmla="*/ 99 h 582"/>
                  <a:gd name="T28" fmla="*/ 637 w 1318"/>
                  <a:gd name="T29" fmla="*/ 161 h 582"/>
                  <a:gd name="T30" fmla="*/ 630 w 1318"/>
                  <a:gd name="T31" fmla="*/ 242 h 582"/>
                  <a:gd name="T32" fmla="*/ 627 w 1318"/>
                  <a:gd name="T33" fmla="*/ 295 h 582"/>
                  <a:gd name="T34" fmla="*/ 660 w 1318"/>
                  <a:gd name="T35" fmla="*/ 315 h 582"/>
                  <a:gd name="T36" fmla="*/ 719 w 1318"/>
                  <a:gd name="T37" fmla="*/ 340 h 582"/>
                  <a:gd name="T38" fmla="*/ 788 w 1318"/>
                  <a:gd name="T39" fmla="*/ 353 h 582"/>
                  <a:gd name="T40" fmla="*/ 858 w 1318"/>
                  <a:gd name="T41" fmla="*/ 343 h 582"/>
                  <a:gd name="T42" fmla="*/ 937 w 1318"/>
                  <a:gd name="T43" fmla="*/ 313 h 582"/>
                  <a:gd name="T44" fmla="*/ 1014 w 1318"/>
                  <a:gd name="T45" fmla="*/ 280 h 582"/>
                  <a:gd name="T46" fmla="*/ 1083 w 1318"/>
                  <a:gd name="T47" fmla="*/ 262 h 582"/>
                  <a:gd name="T48" fmla="*/ 1131 w 1318"/>
                  <a:gd name="T49" fmla="*/ 267 h 582"/>
                  <a:gd name="T50" fmla="*/ 1156 w 1318"/>
                  <a:gd name="T51" fmla="*/ 277 h 582"/>
                  <a:gd name="T52" fmla="*/ 1166 w 1318"/>
                  <a:gd name="T53" fmla="*/ 280 h 582"/>
                  <a:gd name="T54" fmla="*/ 1182 w 1318"/>
                  <a:gd name="T55" fmla="*/ 274 h 582"/>
                  <a:gd name="T56" fmla="*/ 1215 w 1318"/>
                  <a:gd name="T57" fmla="*/ 255 h 582"/>
                  <a:gd name="T58" fmla="*/ 1253 w 1318"/>
                  <a:gd name="T59" fmla="*/ 221 h 582"/>
                  <a:gd name="T60" fmla="*/ 1288 w 1318"/>
                  <a:gd name="T61" fmla="*/ 183 h 582"/>
                  <a:gd name="T62" fmla="*/ 1311 w 1318"/>
                  <a:gd name="T63" fmla="*/ 158 h 582"/>
                  <a:gd name="T64" fmla="*/ 1314 w 1318"/>
                  <a:gd name="T65" fmla="*/ 177 h 582"/>
                  <a:gd name="T66" fmla="*/ 1316 w 1318"/>
                  <a:gd name="T67" fmla="*/ 224 h 582"/>
                  <a:gd name="T68" fmla="*/ 1316 w 1318"/>
                  <a:gd name="T69" fmla="*/ 269 h 582"/>
                  <a:gd name="T70" fmla="*/ 1318 w 1318"/>
                  <a:gd name="T71" fmla="*/ 318 h 582"/>
                  <a:gd name="T72" fmla="*/ 1309 w 1318"/>
                  <a:gd name="T73" fmla="*/ 351 h 582"/>
                  <a:gd name="T74" fmla="*/ 1288 w 1318"/>
                  <a:gd name="T75" fmla="*/ 374 h 582"/>
                  <a:gd name="T76" fmla="*/ 1267 w 1318"/>
                  <a:gd name="T77" fmla="*/ 394 h 582"/>
                  <a:gd name="T78" fmla="*/ 1250 w 1318"/>
                  <a:gd name="T79" fmla="*/ 416 h 582"/>
                  <a:gd name="T80" fmla="*/ 1202 w 1318"/>
                  <a:gd name="T81" fmla="*/ 429 h 582"/>
                  <a:gd name="T82" fmla="*/ 1126 w 1318"/>
                  <a:gd name="T83" fmla="*/ 437 h 582"/>
                  <a:gd name="T84" fmla="*/ 1050 w 1318"/>
                  <a:gd name="T85" fmla="*/ 445 h 582"/>
                  <a:gd name="T86" fmla="*/ 972 w 1318"/>
                  <a:gd name="T87" fmla="*/ 452 h 582"/>
                  <a:gd name="T88" fmla="*/ 914 w 1318"/>
                  <a:gd name="T89" fmla="*/ 463 h 582"/>
                  <a:gd name="T90" fmla="*/ 874 w 1318"/>
                  <a:gd name="T91" fmla="*/ 475 h 582"/>
                  <a:gd name="T92" fmla="*/ 830 w 1318"/>
                  <a:gd name="T93" fmla="*/ 490 h 582"/>
                  <a:gd name="T94" fmla="*/ 789 w 1318"/>
                  <a:gd name="T95" fmla="*/ 506 h 582"/>
                  <a:gd name="T96" fmla="*/ 731 w 1318"/>
                  <a:gd name="T97" fmla="*/ 510 h 582"/>
                  <a:gd name="T98" fmla="*/ 657 w 1318"/>
                  <a:gd name="T99" fmla="*/ 506 h 582"/>
                  <a:gd name="T100" fmla="*/ 585 w 1318"/>
                  <a:gd name="T101" fmla="*/ 498 h 582"/>
                  <a:gd name="T102" fmla="*/ 511 w 1318"/>
                  <a:gd name="T103" fmla="*/ 494 h 582"/>
                  <a:gd name="T104" fmla="*/ 434 w 1318"/>
                  <a:gd name="T105" fmla="*/ 500 h 582"/>
                  <a:gd name="T106" fmla="*/ 360 w 1318"/>
                  <a:gd name="T107" fmla="*/ 523 h 582"/>
                  <a:gd name="T108" fmla="*/ 284 w 1318"/>
                  <a:gd name="T109" fmla="*/ 546 h 582"/>
                  <a:gd name="T110" fmla="*/ 210 w 1318"/>
                  <a:gd name="T111" fmla="*/ 569 h 582"/>
                  <a:gd name="T112" fmla="*/ 149 w 1318"/>
                  <a:gd name="T113" fmla="*/ 579 h 582"/>
                  <a:gd name="T114" fmla="*/ 107 w 1318"/>
                  <a:gd name="T115" fmla="*/ 571 h 582"/>
                  <a:gd name="T116" fmla="*/ 63 w 1318"/>
                  <a:gd name="T117" fmla="*/ 565 h 582"/>
                  <a:gd name="T118" fmla="*/ 19 w 1318"/>
                  <a:gd name="T119" fmla="*/ 55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8" h="582">
                    <a:moveTo>
                      <a:pt x="0" y="554"/>
                    </a:moveTo>
                    <a:lnTo>
                      <a:pt x="76" y="536"/>
                    </a:lnTo>
                    <a:lnTo>
                      <a:pt x="136" y="510"/>
                    </a:lnTo>
                    <a:lnTo>
                      <a:pt x="187" y="477"/>
                    </a:lnTo>
                    <a:lnTo>
                      <a:pt x="228" y="434"/>
                    </a:lnTo>
                    <a:lnTo>
                      <a:pt x="264" y="387"/>
                    </a:lnTo>
                    <a:lnTo>
                      <a:pt x="294" y="332"/>
                    </a:lnTo>
                    <a:lnTo>
                      <a:pt x="324" y="271"/>
                    </a:lnTo>
                    <a:lnTo>
                      <a:pt x="354" y="204"/>
                    </a:lnTo>
                    <a:lnTo>
                      <a:pt x="362" y="219"/>
                    </a:lnTo>
                    <a:lnTo>
                      <a:pt x="373" y="231"/>
                    </a:lnTo>
                    <a:lnTo>
                      <a:pt x="381" y="246"/>
                    </a:lnTo>
                    <a:lnTo>
                      <a:pt x="391" y="259"/>
                    </a:lnTo>
                    <a:lnTo>
                      <a:pt x="401" y="271"/>
                    </a:lnTo>
                    <a:lnTo>
                      <a:pt x="411" y="288"/>
                    </a:lnTo>
                    <a:lnTo>
                      <a:pt x="418" y="300"/>
                    </a:lnTo>
                    <a:lnTo>
                      <a:pt x="429" y="315"/>
                    </a:lnTo>
                    <a:lnTo>
                      <a:pt x="482" y="284"/>
                    </a:lnTo>
                    <a:lnTo>
                      <a:pt x="525" y="255"/>
                    </a:lnTo>
                    <a:lnTo>
                      <a:pt x="555" y="221"/>
                    </a:lnTo>
                    <a:lnTo>
                      <a:pt x="576" y="188"/>
                    </a:lnTo>
                    <a:lnTo>
                      <a:pt x="585" y="150"/>
                    </a:lnTo>
                    <a:lnTo>
                      <a:pt x="582" y="106"/>
                    </a:lnTo>
                    <a:lnTo>
                      <a:pt x="566" y="58"/>
                    </a:lnTo>
                    <a:lnTo>
                      <a:pt x="541" y="0"/>
                    </a:lnTo>
                    <a:lnTo>
                      <a:pt x="582" y="36"/>
                    </a:lnTo>
                    <a:lnTo>
                      <a:pt x="610" y="68"/>
                    </a:lnTo>
                    <a:lnTo>
                      <a:pt x="627" y="99"/>
                    </a:lnTo>
                    <a:lnTo>
                      <a:pt x="635" y="130"/>
                    </a:lnTo>
                    <a:lnTo>
                      <a:pt x="637" y="161"/>
                    </a:lnTo>
                    <a:lnTo>
                      <a:pt x="637" y="198"/>
                    </a:lnTo>
                    <a:lnTo>
                      <a:pt x="630" y="242"/>
                    </a:lnTo>
                    <a:lnTo>
                      <a:pt x="622" y="293"/>
                    </a:lnTo>
                    <a:lnTo>
                      <a:pt x="627" y="295"/>
                    </a:lnTo>
                    <a:lnTo>
                      <a:pt x="639" y="302"/>
                    </a:lnTo>
                    <a:lnTo>
                      <a:pt x="660" y="315"/>
                    </a:lnTo>
                    <a:lnTo>
                      <a:pt x="687" y="328"/>
                    </a:lnTo>
                    <a:lnTo>
                      <a:pt x="719" y="340"/>
                    </a:lnTo>
                    <a:lnTo>
                      <a:pt x="752" y="349"/>
                    </a:lnTo>
                    <a:lnTo>
                      <a:pt x="788" y="353"/>
                    </a:lnTo>
                    <a:lnTo>
                      <a:pt x="823" y="353"/>
                    </a:lnTo>
                    <a:lnTo>
                      <a:pt x="858" y="343"/>
                    </a:lnTo>
                    <a:lnTo>
                      <a:pt x="896" y="331"/>
                    </a:lnTo>
                    <a:lnTo>
                      <a:pt x="937" y="313"/>
                    </a:lnTo>
                    <a:lnTo>
                      <a:pt x="976" y="295"/>
                    </a:lnTo>
                    <a:lnTo>
                      <a:pt x="1014" y="280"/>
                    </a:lnTo>
                    <a:lnTo>
                      <a:pt x="1050" y="267"/>
                    </a:lnTo>
                    <a:lnTo>
                      <a:pt x="1083" y="262"/>
                    </a:lnTo>
                    <a:lnTo>
                      <a:pt x="1110" y="262"/>
                    </a:lnTo>
                    <a:lnTo>
                      <a:pt x="1131" y="267"/>
                    </a:lnTo>
                    <a:lnTo>
                      <a:pt x="1146" y="271"/>
                    </a:lnTo>
                    <a:lnTo>
                      <a:pt x="1156" y="277"/>
                    </a:lnTo>
                    <a:lnTo>
                      <a:pt x="1160" y="280"/>
                    </a:lnTo>
                    <a:lnTo>
                      <a:pt x="1166" y="280"/>
                    </a:lnTo>
                    <a:lnTo>
                      <a:pt x="1171" y="280"/>
                    </a:lnTo>
                    <a:lnTo>
                      <a:pt x="1182" y="274"/>
                    </a:lnTo>
                    <a:lnTo>
                      <a:pt x="1196" y="267"/>
                    </a:lnTo>
                    <a:lnTo>
                      <a:pt x="1215" y="255"/>
                    </a:lnTo>
                    <a:lnTo>
                      <a:pt x="1234" y="238"/>
                    </a:lnTo>
                    <a:lnTo>
                      <a:pt x="1253" y="221"/>
                    </a:lnTo>
                    <a:lnTo>
                      <a:pt x="1273" y="200"/>
                    </a:lnTo>
                    <a:lnTo>
                      <a:pt x="1288" y="183"/>
                    </a:lnTo>
                    <a:lnTo>
                      <a:pt x="1301" y="168"/>
                    </a:lnTo>
                    <a:lnTo>
                      <a:pt x="1311" y="158"/>
                    </a:lnTo>
                    <a:lnTo>
                      <a:pt x="1314" y="156"/>
                    </a:lnTo>
                    <a:lnTo>
                      <a:pt x="1314" y="177"/>
                    </a:lnTo>
                    <a:lnTo>
                      <a:pt x="1316" y="200"/>
                    </a:lnTo>
                    <a:lnTo>
                      <a:pt x="1316" y="224"/>
                    </a:lnTo>
                    <a:lnTo>
                      <a:pt x="1316" y="246"/>
                    </a:lnTo>
                    <a:lnTo>
                      <a:pt x="1316" y="269"/>
                    </a:lnTo>
                    <a:lnTo>
                      <a:pt x="1316" y="293"/>
                    </a:lnTo>
                    <a:lnTo>
                      <a:pt x="1318" y="318"/>
                    </a:lnTo>
                    <a:lnTo>
                      <a:pt x="1318" y="340"/>
                    </a:lnTo>
                    <a:lnTo>
                      <a:pt x="1309" y="351"/>
                    </a:lnTo>
                    <a:lnTo>
                      <a:pt x="1298" y="361"/>
                    </a:lnTo>
                    <a:lnTo>
                      <a:pt x="1288" y="374"/>
                    </a:lnTo>
                    <a:lnTo>
                      <a:pt x="1278" y="384"/>
                    </a:lnTo>
                    <a:lnTo>
                      <a:pt x="1267" y="394"/>
                    </a:lnTo>
                    <a:lnTo>
                      <a:pt x="1260" y="406"/>
                    </a:lnTo>
                    <a:lnTo>
                      <a:pt x="1250" y="416"/>
                    </a:lnTo>
                    <a:lnTo>
                      <a:pt x="1240" y="427"/>
                    </a:lnTo>
                    <a:lnTo>
                      <a:pt x="1202" y="429"/>
                    </a:lnTo>
                    <a:lnTo>
                      <a:pt x="1163" y="432"/>
                    </a:lnTo>
                    <a:lnTo>
                      <a:pt x="1126" y="437"/>
                    </a:lnTo>
                    <a:lnTo>
                      <a:pt x="1088" y="439"/>
                    </a:lnTo>
                    <a:lnTo>
                      <a:pt x="1050" y="445"/>
                    </a:lnTo>
                    <a:lnTo>
                      <a:pt x="1011" y="447"/>
                    </a:lnTo>
                    <a:lnTo>
                      <a:pt x="972" y="452"/>
                    </a:lnTo>
                    <a:lnTo>
                      <a:pt x="934" y="454"/>
                    </a:lnTo>
                    <a:lnTo>
                      <a:pt x="914" y="463"/>
                    </a:lnTo>
                    <a:lnTo>
                      <a:pt x="894" y="468"/>
                    </a:lnTo>
                    <a:lnTo>
                      <a:pt x="874" y="475"/>
                    </a:lnTo>
                    <a:lnTo>
                      <a:pt x="853" y="483"/>
                    </a:lnTo>
                    <a:lnTo>
                      <a:pt x="830" y="490"/>
                    </a:lnTo>
                    <a:lnTo>
                      <a:pt x="811" y="498"/>
                    </a:lnTo>
                    <a:lnTo>
                      <a:pt x="789" y="506"/>
                    </a:lnTo>
                    <a:lnTo>
                      <a:pt x="769" y="513"/>
                    </a:lnTo>
                    <a:lnTo>
                      <a:pt x="731" y="510"/>
                    </a:lnTo>
                    <a:lnTo>
                      <a:pt x="695" y="508"/>
                    </a:lnTo>
                    <a:lnTo>
                      <a:pt x="657" y="506"/>
                    </a:lnTo>
                    <a:lnTo>
                      <a:pt x="622" y="500"/>
                    </a:lnTo>
                    <a:lnTo>
                      <a:pt x="585" y="498"/>
                    </a:lnTo>
                    <a:lnTo>
                      <a:pt x="546" y="496"/>
                    </a:lnTo>
                    <a:lnTo>
                      <a:pt x="511" y="494"/>
                    </a:lnTo>
                    <a:lnTo>
                      <a:pt x="472" y="490"/>
                    </a:lnTo>
                    <a:lnTo>
                      <a:pt x="434" y="500"/>
                    </a:lnTo>
                    <a:lnTo>
                      <a:pt x="398" y="513"/>
                    </a:lnTo>
                    <a:lnTo>
                      <a:pt x="360" y="523"/>
                    </a:lnTo>
                    <a:lnTo>
                      <a:pt x="322" y="536"/>
                    </a:lnTo>
                    <a:lnTo>
                      <a:pt x="284" y="546"/>
                    </a:lnTo>
                    <a:lnTo>
                      <a:pt x="246" y="559"/>
                    </a:lnTo>
                    <a:lnTo>
                      <a:pt x="210" y="569"/>
                    </a:lnTo>
                    <a:lnTo>
                      <a:pt x="172" y="582"/>
                    </a:lnTo>
                    <a:lnTo>
                      <a:pt x="149" y="579"/>
                    </a:lnTo>
                    <a:lnTo>
                      <a:pt x="129" y="575"/>
                    </a:lnTo>
                    <a:lnTo>
                      <a:pt x="107" y="571"/>
                    </a:lnTo>
                    <a:lnTo>
                      <a:pt x="85" y="566"/>
                    </a:lnTo>
                    <a:lnTo>
                      <a:pt x="63" y="565"/>
                    </a:lnTo>
                    <a:lnTo>
                      <a:pt x="42" y="559"/>
                    </a:lnTo>
                    <a:lnTo>
                      <a:pt x="19" y="557"/>
                    </a:lnTo>
                    <a:lnTo>
                      <a:pt x="0" y="554"/>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3" name="Freeform 39">
                <a:extLst>
                  <a:ext uri="{FF2B5EF4-FFF2-40B4-BE49-F238E27FC236}">
                    <a16:creationId xmlns:a16="http://schemas.microsoft.com/office/drawing/2014/main" id="{8029CECC-C245-6B44-BD45-D9ECC7CB346D}"/>
                  </a:ext>
                </a:extLst>
              </p:cNvPr>
              <p:cNvSpPr>
                <a:spLocks/>
              </p:cNvSpPr>
              <p:nvPr/>
            </p:nvSpPr>
            <p:spPr bwMode="auto">
              <a:xfrm>
                <a:off x="2786" y="2372"/>
                <a:ext cx="64" cy="153"/>
              </a:xfrm>
              <a:custGeom>
                <a:avLst/>
                <a:gdLst>
                  <a:gd name="T0" fmla="*/ 7 w 193"/>
                  <a:gd name="T1" fmla="*/ 0 h 457"/>
                  <a:gd name="T2" fmla="*/ 9 w 193"/>
                  <a:gd name="T3" fmla="*/ 2 h 457"/>
                  <a:gd name="T4" fmla="*/ 20 w 193"/>
                  <a:gd name="T5" fmla="*/ 7 h 457"/>
                  <a:gd name="T6" fmla="*/ 32 w 193"/>
                  <a:gd name="T7" fmla="*/ 15 h 457"/>
                  <a:gd name="T8" fmla="*/ 48 w 193"/>
                  <a:gd name="T9" fmla="*/ 25 h 457"/>
                  <a:gd name="T10" fmla="*/ 65 w 193"/>
                  <a:gd name="T11" fmla="*/ 35 h 457"/>
                  <a:gd name="T12" fmla="*/ 86 w 193"/>
                  <a:gd name="T13" fmla="*/ 48 h 457"/>
                  <a:gd name="T14" fmla="*/ 107 w 193"/>
                  <a:gd name="T15" fmla="*/ 59 h 457"/>
                  <a:gd name="T16" fmla="*/ 124 w 193"/>
                  <a:gd name="T17" fmla="*/ 67 h 457"/>
                  <a:gd name="T18" fmla="*/ 155 w 193"/>
                  <a:gd name="T19" fmla="*/ 91 h 457"/>
                  <a:gd name="T20" fmla="*/ 178 w 193"/>
                  <a:gd name="T21" fmla="*/ 114 h 457"/>
                  <a:gd name="T22" fmla="*/ 187 w 193"/>
                  <a:gd name="T23" fmla="*/ 132 h 457"/>
                  <a:gd name="T24" fmla="*/ 193 w 193"/>
                  <a:gd name="T25" fmla="*/ 139 h 457"/>
                  <a:gd name="T26" fmla="*/ 191 w 193"/>
                  <a:gd name="T27" fmla="*/ 142 h 457"/>
                  <a:gd name="T28" fmla="*/ 180 w 193"/>
                  <a:gd name="T29" fmla="*/ 149 h 457"/>
                  <a:gd name="T30" fmla="*/ 167 w 193"/>
                  <a:gd name="T31" fmla="*/ 161 h 457"/>
                  <a:gd name="T32" fmla="*/ 152 w 193"/>
                  <a:gd name="T33" fmla="*/ 178 h 457"/>
                  <a:gd name="T34" fmla="*/ 134 w 193"/>
                  <a:gd name="T35" fmla="*/ 195 h 457"/>
                  <a:gd name="T36" fmla="*/ 114 w 193"/>
                  <a:gd name="T37" fmla="*/ 216 h 457"/>
                  <a:gd name="T38" fmla="*/ 96 w 193"/>
                  <a:gd name="T39" fmla="*/ 235 h 457"/>
                  <a:gd name="T40" fmla="*/ 80 w 193"/>
                  <a:gd name="T41" fmla="*/ 256 h 457"/>
                  <a:gd name="T42" fmla="*/ 68 w 193"/>
                  <a:gd name="T43" fmla="*/ 279 h 457"/>
                  <a:gd name="T44" fmla="*/ 59 w 193"/>
                  <a:gd name="T45" fmla="*/ 310 h 457"/>
                  <a:gd name="T46" fmla="*/ 51 w 193"/>
                  <a:gd name="T47" fmla="*/ 342 h 457"/>
                  <a:gd name="T48" fmla="*/ 45 w 193"/>
                  <a:gd name="T49" fmla="*/ 375 h 457"/>
                  <a:gd name="T50" fmla="*/ 42 w 193"/>
                  <a:gd name="T51" fmla="*/ 409 h 457"/>
                  <a:gd name="T52" fmla="*/ 40 w 193"/>
                  <a:gd name="T53" fmla="*/ 434 h 457"/>
                  <a:gd name="T54" fmla="*/ 40 w 193"/>
                  <a:gd name="T55" fmla="*/ 449 h 457"/>
                  <a:gd name="T56" fmla="*/ 40 w 193"/>
                  <a:gd name="T57" fmla="*/ 457 h 457"/>
                  <a:gd name="T58" fmla="*/ 38 w 193"/>
                  <a:gd name="T59" fmla="*/ 449 h 457"/>
                  <a:gd name="T60" fmla="*/ 29 w 193"/>
                  <a:gd name="T61" fmla="*/ 434 h 457"/>
                  <a:gd name="T62" fmla="*/ 20 w 193"/>
                  <a:gd name="T63" fmla="*/ 406 h 457"/>
                  <a:gd name="T64" fmla="*/ 9 w 193"/>
                  <a:gd name="T65" fmla="*/ 375 h 457"/>
                  <a:gd name="T66" fmla="*/ 2 w 193"/>
                  <a:gd name="T67" fmla="*/ 337 h 457"/>
                  <a:gd name="T68" fmla="*/ 0 w 193"/>
                  <a:gd name="T69" fmla="*/ 302 h 457"/>
                  <a:gd name="T70" fmla="*/ 2 w 193"/>
                  <a:gd name="T71" fmla="*/ 266 h 457"/>
                  <a:gd name="T72" fmla="*/ 13 w 193"/>
                  <a:gd name="T73" fmla="*/ 233 h 457"/>
                  <a:gd name="T74" fmla="*/ 26 w 193"/>
                  <a:gd name="T75" fmla="*/ 205 h 457"/>
                  <a:gd name="T76" fmla="*/ 35 w 193"/>
                  <a:gd name="T77" fmla="*/ 180 h 457"/>
                  <a:gd name="T78" fmla="*/ 38 w 193"/>
                  <a:gd name="T79" fmla="*/ 158 h 457"/>
                  <a:gd name="T80" fmla="*/ 40 w 193"/>
                  <a:gd name="T81" fmla="*/ 136 h 457"/>
                  <a:gd name="T82" fmla="*/ 40 w 193"/>
                  <a:gd name="T83" fmla="*/ 122 h 457"/>
                  <a:gd name="T84" fmla="*/ 38 w 193"/>
                  <a:gd name="T85" fmla="*/ 111 h 457"/>
                  <a:gd name="T86" fmla="*/ 35 w 193"/>
                  <a:gd name="T87" fmla="*/ 103 h 457"/>
                  <a:gd name="T88" fmla="*/ 35 w 193"/>
                  <a:gd name="T89" fmla="*/ 101 h 457"/>
                  <a:gd name="T90" fmla="*/ 7 w 193"/>
                  <a:gd name="T91"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457">
                    <a:moveTo>
                      <a:pt x="7" y="0"/>
                    </a:moveTo>
                    <a:lnTo>
                      <a:pt x="9" y="2"/>
                    </a:lnTo>
                    <a:lnTo>
                      <a:pt x="20" y="7"/>
                    </a:lnTo>
                    <a:lnTo>
                      <a:pt x="32" y="15"/>
                    </a:lnTo>
                    <a:lnTo>
                      <a:pt x="48" y="25"/>
                    </a:lnTo>
                    <a:lnTo>
                      <a:pt x="65" y="35"/>
                    </a:lnTo>
                    <a:lnTo>
                      <a:pt x="86" y="48"/>
                    </a:lnTo>
                    <a:lnTo>
                      <a:pt x="107" y="59"/>
                    </a:lnTo>
                    <a:lnTo>
                      <a:pt x="124" y="67"/>
                    </a:lnTo>
                    <a:lnTo>
                      <a:pt x="155" y="91"/>
                    </a:lnTo>
                    <a:lnTo>
                      <a:pt x="178" y="114"/>
                    </a:lnTo>
                    <a:lnTo>
                      <a:pt x="187" y="132"/>
                    </a:lnTo>
                    <a:lnTo>
                      <a:pt x="193" y="139"/>
                    </a:lnTo>
                    <a:lnTo>
                      <a:pt x="191" y="142"/>
                    </a:lnTo>
                    <a:lnTo>
                      <a:pt x="180" y="149"/>
                    </a:lnTo>
                    <a:lnTo>
                      <a:pt x="167" y="161"/>
                    </a:lnTo>
                    <a:lnTo>
                      <a:pt x="152" y="178"/>
                    </a:lnTo>
                    <a:lnTo>
                      <a:pt x="134" y="195"/>
                    </a:lnTo>
                    <a:lnTo>
                      <a:pt x="114" y="216"/>
                    </a:lnTo>
                    <a:lnTo>
                      <a:pt x="96" y="235"/>
                    </a:lnTo>
                    <a:lnTo>
                      <a:pt x="80" y="256"/>
                    </a:lnTo>
                    <a:lnTo>
                      <a:pt x="68" y="279"/>
                    </a:lnTo>
                    <a:lnTo>
                      <a:pt x="59" y="310"/>
                    </a:lnTo>
                    <a:lnTo>
                      <a:pt x="51" y="342"/>
                    </a:lnTo>
                    <a:lnTo>
                      <a:pt x="45" y="375"/>
                    </a:lnTo>
                    <a:lnTo>
                      <a:pt x="42" y="409"/>
                    </a:lnTo>
                    <a:lnTo>
                      <a:pt x="40" y="434"/>
                    </a:lnTo>
                    <a:lnTo>
                      <a:pt x="40" y="449"/>
                    </a:lnTo>
                    <a:lnTo>
                      <a:pt x="40" y="457"/>
                    </a:lnTo>
                    <a:lnTo>
                      <a:pt x="38" y="449"/>
                    </a:lnTo>
                    <a:lnTo>
                      <a:pt x="29" y="434"/>
                    </a:lnTo>
                    <a:lnTo>
                      <a:pt x="20" y="406"/>
                    </a:lnTo>
                    <a:lnTo>
                      <a:pt x="9" y="375"/>
                    </a:lnTo>
                    <a:lnTo>
                      <a:pt x="2" y="337"/>
                    </a:lnTo>
                    <a:lnTo>
                      <a:pt x="0" y="302"/>
                    </a:lnTo>
                    <a:lnTo>
                      <a:pt x="2" y="266"/>
                    </a:lnTo>
                    <a:lnTo>
                      <a:pt x="13" y="233"/>
                    </a:lnTo>
                    <a:lnTo>
                      <a:pt x="26" y="205"/>
                    </a:lnTo>
                    <a:lnTo>
                      <a:pt x="35" y="180"/>
                    </a:lnTo>
                    <a:lnTo>
                      <a:pt x="38" y="158"/>
                    </a:lnTo>
                    <a:lnTo>
                      <a:pt x="40" y="136"/>
                    </a:lnTo>
                    <a:lnTo>
                      <a:pt x="40" y="122"/>
                    </a:lnTo>
                    <a:lnTo>
                      <a:pt x="38" y="111"/>
                    </a:lnTo>
                    <a:lnTo>
                      <a:pt x="35" y="103"/>
                    </a:lnTo>
                    <a:lnTo>
                      <a:pt x="35" y="101"/>
                    </a:lnTo>
                    <a:lnTo>
                      <a:pt x="7"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4" name="Freeform 40">
                <a:extLst>
                  <a:ext uri="{FF2B5EF4-FFF2-40B4-BE49-F238E27FC236}">
                    <a16:creationId xmlns:a16="http://schemas.microsoft.com/office/drawing/2014/main" id="{E2BCF198-B073-240F-DE9B-2FF2A3E22BFE}"/>
                  </a:ext>
                </a:extLst>
              </p:cNvPr>
              <p:cNvSpPr>
                <a:spLocks/>
              </p:cNvSpPr>
              <p:nvPr/>
            </p:nvSpPr>
            <p:spPr bwMode="auto">
              <a:xfrm>
                <a:off x="2566" y="2454"/>
                <a:ext cx="105" cy="89"/>
              </a:xfrm>
              <a:custGeom>
                <a:avLst/>
                <a:gdLst>
                  <a:gd name="T0" fmla="*/ 213 w 315"/>
                  <a:gd name="T1" fmla="*/ 0 h 269"/>
                  <a:gd name="T2" fmla="*/ 215 w 315"/>
                  <a:gd name="T3" fmla="*/ 2 h 269"/>
                  <a:gd name="T4" fmla="*/ 221 w 315"/>
                  <a:gd name="T5" fmla="*/ 8 h 269"/>
                  <a:gd name="T6" fmla="*/ 229 w 315"/>
                  <a:gd name="T7" fmla="*/ 18 h 269"/>
                  <a:gd name="T8" fmla="*/ 236 w 315"/>
                  <a:gd name="T9" fmla="*/ 33 h 269"/>
                  <a:gd name="T10" fmla="*/ 239 w 315"/>
                  <a:gd name="T11" fmla="*/ 50 h 269"/>
                  <a:gd name="T12" fmla="*/ 236 w 315"/>
                  <a:gd name="T13" fmla="*/ 68 h 269"/>
                  <a:gd name="T14" fmla="*/ 224 w 315"/>
                  <a:gd name="T15" fmla="*/ 91 h 269"/>
                  <a:gd name="T16" fmla="*/ 203 w 315"/>
                  <a:gd name="T17" fmla="*/ 116 h 269"/>
                  <a:gd name="T18" fmla="*/ 173 w 315"/>
                  <a:gd name="T19" fmla="*/ 140 h 269"/>
                  <a:gd name="T20" fmla="*/ 142 w 315"/>
                  <a:gd name="T21" fmla="*/ 159 h 269"/>
                  <a:gd name="T22" fmla="*/ 110 w 315"/>
                  <a:gd name="T23" fmla="*/ 175 h 269"/>
                  <a:gd name="T24" fmla="*/ 79 w 315"/>
                  <a:gd name="T25" fmla="*/ 188 h 269"/>
                  <a:gd name="T26" fmla="*/ 53 w 315"/>
                  <a:gd name="T27" fmla="*/ 198 h 269"/>
                  <a:gd name="T28" fmla="*/ 33 w 315"/>
                  <a:gd name="T29" fmla="*/ 203 h 269"/>
                  <a:gd name="T30" fmla="*/ 18 w 315"/>
                  <a:gd name="T31" fmla="*/ 209 h 269"/>
                  <a:gd name="T32" fmla="*/ 12 w 315"/>
                  <a:gd name="T33" fmla="*/ 209 h 269"/>
                  <a:gd name="T34" fmla="*/ 0 w 315"/>
                  <a:gd name="T35" fmla="*/ 255 h 269"/>
                  <a:gd name="T36" fmla="*/ 8 w 315"/>
                  <a:gd name="T37" fmla="*/ 259 h 269"/>
                  <a:gd name="T38" fmla="*/ 33 w 315"/>
                  <a:gd name="T39" fmla="*/ 261 h 269"/>
                  <a:gd name="T40" fmla="*/ 66 w 315"/>
                  <a:gd name="T41" fmla="*/ 266 h 269"/>
                  <a:gd name="T42" fmla="*/ 107 w 315"/>
                  <a:gd name="T43" fmla="*/ 269 h 269"/>
                  <a:gd name="T44" fmla="*/ 150 w 315"/>
                  <a:gd name="T45" fmla="*/ 266 h 269"/>
                  <a:gd name="T46" fmla="*/ 194 w 315"/>
                  <a:gd name="T47" fmla="*/ 261 h 269"/>
                  <a:gd name="T48" fmla="*/ 226 w 315"/>
                  <a:gd name="T49" fmla="*/ 249 h 269"/>
                  <a:gd name="T50" fmla="*/ 251 w 315"/>
                  <a:gd name="T51" fmla="*/ 228 h 269"/>
                  <a:gd name="T52" fmla="*/ 270 w 315"/>
                  <a:gd name="T53" fmla="*/ 203 h 269"/>
                  <a:gd name="T54" fmla="*/ 282 w 315"/>
                  <a:gd name="T55" fmla="*/ 178 h 269"/>
                  <a:gd name="T56" fmla="*/ 292 w 315"/>
                  <a:gd name="T57" fmla="*/ 157 h 269"/>
                  <a:gd name="T58" fmla="*/ 303 w 315"/>
                  <a:gd name="T59" fmla="*/ 137 h 269"/>
                  <a:gd name="T60" fmla="*/ 308 w 315"/>
                  <a:gd name="T61" fmla="*/ 119 h 269"/>
                  <a:gd name="T62" fmla="*/ 314 w 315"/>
                  <a:gd name="T63" fmla="*/ 107 h 269"/>
                  <a:gd name="T64" fmla="*/ 315 w 315"/>
                  <a:gd name="T65" fmla="*/ 98 h 269"/>
                  <a:gd name="T66" fmla="*/ 315 w 315"/>
                  <a:gd name="T67" fmla="*/ 96 h 269"/>
                  <a:gd name="T68" fmla="*/ 213 w 315"/>
                  <a:gd name="T6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5" h="269">
                    <a:moveTo>
                      <a:pt x="213" y="0"/>
                    </a:moveTo>
                    <a:lnTo>
                      <a:pt x="215" y="2"/>
                    </a:lnTo>
                    <a:lnTo>
                      <a:pt x="221" y="8"/>
                    </a:lnTo>
                    <a:lnTo>
                      <a:pt x="229" y="18"/>
                    </a:lnTo>
                    <a:lnTo>
                      <a:pt x="236" y="33"/>
                    </a:lnTo>
                    <a:lnTo>
                      <a:pt x="239" y="50"/>
                    </a:lnTo>
                    <a:lnTo>
                      <a:pt x="236" y="68"/>
                    </a:lnTo>
                    <a:lnTo>
                      <a:pt x="224" y="91"/>
                    </a:lnTo>
                    <a:lnTo>
                      <a:pt x="203" y="116"/>
                    </a:lnTo>
                    <a:lnTo>
                      <a:pt x="173" y="140"/>
                    </a:lnTo>
                    <a:lnTo>
                      <a:pt x="142" y="159"/>
                    </a:lnTo>
                    <a:lnTo>
                      <a:pt x="110" y="175"/>
                    </a:lnTo>
                    <a:lnTo>
                      <a:pt x="79" y="188"/>
                    </a:lnTo>
                    <a:lnTo>
                      <a:pt x="53" y="198"/>
                    </a:lnTo>
                    <a:lnTo>
                      <a:pt x="33" y="203"/>
                    </a:lnTo>
                    <a:lnTo>
                      <a:pt x="18" y="209"/>
                    </a:lnTo>
                    <a:lnTo>
                      <a:pt x="12" y="209"/>
                    </a:lnTo>
                    <a:lnTo>
                      <a:pt x="0" y="255"/>
                    </a:lnTo>
                    <a:lnTo>
                      <a:pt x="8" y="259"/>
                    </a:lnTo>
                    <a:lnTo>
                      <a:pt x="33" y="261"/>
                    </a:lnTo>
                    <a:lnTo>
                      <a:pt x="66" y="266"/>
                    </a:lnTo>
                    <a:lnTo>
                      <a:pt x="107" y="269"/>
                    </a:lnTo>
                    <a:lnTo>
                      <a:pt x="150" y="266"/>
                    </a:lnTo>
                    <a:lnTo>
                      <a:pt x="194" y="261"/>
                    </a:lnTo>
                    <a:lnTo>
                      <a:pt x="226" y="249"/>
                    </a:lnTo>
                    <a:lnTo>
                      <a:pt x="251" y="228"/>
                    </a:lnTo>
                    <a:lnTo>
                      <a:pt x="270" y="203"/>
                    </a:lnTo>
                    <a:lnTo>
                      <a:pt x="282" y="178"/>
                    </a:lnTo>
                    <a:lnTo>
                      <a:pt x="292" y="157"/>
                    </a:lnTo>
                    <a:lnTo>
                      <a:pt x="303" y="137"/>
                    </a:lnTo>
                    <a:lnTo>
                      <a:pt x="308" y="119"/>
                    </a:lnTo>
                    <a:lnTo>
                      <a:pt x="314" y="107"/>
                    </a:lnTo>
                    <a:lnTo>
                      <a:pt x="315" y="98"/>
                    </a:lnTo>
                    <a:lnTo>
                      <a:pt x="315" y="96"/>
                    </a:lnTo>
                    <a:lnTo>
                      <a:pt x="213"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5" name="Freeform 41">
                <a:extLst>
                  <a:ext uri="{FF2B5EF4-FFF2-40B4-BE49-F238E27FC236}">
                    <a16:creationId xmlns:a16="http://schemas.microsoft.com/office/drawing/2014/main" id="{50D5B352-5935-F5ED-5CA4-C67EF99D272D}"/>
                  </a:ext>
                </a:extLst>
              </p:cNvPr>
              <p:cNvSpPr>
                <a:spLocks/>
              </p:cNvSpPr>
              <p:nvPr/>
            </p:nvSpPr>
            <p:spPr bwMode="auto">
              <a:xfrm>
                <a:off x="870" y="2708"/>
                <a:ext cx="428" cy="239"/>
              </a:xfrm>
              <a:custGeom>
                <a:avLst/>
                <a:gdLst>
                  <a:gd name="T0" fmla="*/ 3 w 1283"/>
                  <a:gd name="T1" fmla="*/ 11 h 717"/>
                  <a:gd name="T2" fmla="*/ 13 w 1283"/>
                  <a:gd name="T3" fmla="*/ 84 h 717"/>
                  <a:gd name="T4" fmla="*/ 33 w 1283"/>
                  <a:gd name="T5" fmla="*/ 191 h 717"/>
                  <a:gd name="T6" fmla="*/ 66 w 1283"/>
                  <a:gd name="T7" fmla="*/ 288 h 717"/>
                  <a:gd name="T8" fmla="*/ 114 w 1283"/>
                  <a:gd name="T9" fmla="*/ 353 h 717"/>
                  <a:gd name="T10" fmla="*/ 212 w 1283"/>
                  <a:gd name="T11" fmla="*/ 470 h 717"/>
                  <a:gd name="T12" fmla="*/ 338 w 1283"/>
                  <a:gd name="T13" fmla="*/ 602 h 717"/>
                  <a:gd name="T14" fmla="*/ 439 w 1283"/>
                  <a:gd name="T15" fmla="*/ 696 h 717"/>
                  <a:gd name="T16" fmla="*/ 487 w 1283"/>
                  <a:gd name="T17" fmla="*/ 717 h 717"/>
                  <a:gd name="T18" fmla="*/ 541 w 1283"/>
                  <a:gd name="T19" fmla="*/ 717 h 717"/>
                  <a:gd name="T20" fmla="*/ 617 w 1283"/>
                  <a:gd name="T21" fmla="*/ 713 h 717"/>
                  <a:gd name="T22" fmla="*/ 707 w 1283"/>
                  <a:gd name="T23" fmla="*/ 709 h 717"/>
                  <a:gd name="T24" fmla="*/ 803 w 1283"/>
                  <a:gd name="T25" fmla="*/ 703 h 717"/>
                  <a:gd name="T26" fmla="*/ 897 w 1283"/>
                  <a:gd name="T27" fmla="*/ 694 h 717"/>
                  <a:gd name="T28" fmla="*/ 981 w 1283"/>
                  <a:gd name="T29" fmla="*/ 684 h 717"/>
                  <a:gd name="T30" fmla="*/ 1047 w 1283"/>
                  <a:gd name="T31" fmla="*/ 673 h 717"/>
                  <a:gd name="T32" fmla="*/ 1111 w 1283"/>
                  <a:gd name="T33" fmla="*/ 650 h 717"/>
                  <a:gd name="T34" fmla="*/ 1185 w 1283"/>
                  <a:gd name="T35" fmla="*/ 615 h 717"/>
                  <a:gd name="T36" fmla="*/ 1243 w 1283"/>
                  <a:gd name="T37" fmla="*/ 581 h 717"/>
                  <a:gd name="T38" fmla="*/ 1279 w 1283"/>
                  <a:gd name="T39" fmla="*/ 561 h 717"/>
                  <a:gd name="T40" fmla="*/ 1273 w 1283"/>
                  <a:gd name="T41" fmla="*/ 561 h 717"/>
                  <a:gd name="T42" fmla="*/ 1207 w 1283"/>
                  <a:gd name="T43" fmla="*/ 571 h 717"/>
                  <a:gd name="T44" fmla="*/ 1111 w 1283"/>
                  <a:gd name="T45" fmla="*/ 581 h 717"/>
                  <a:gd name="T46" fmla="*/ 1023 w 1283"/>
                  <a:gd name="T47" fmla="*/ 585 h 717"/>
                  <a:gd name="T48" fmla="*/ 973 w 1283"/>
                  <a:gd name="T49" fmla="*/ 568 h 717"/>
                  <a:gd name="T50" fmla="*/ 915 w 1283"/>
                  <a:gd name="T51" fmla="*/ 541 h 717"/>
                  <a:gd name="T52" fmla="*/ 856 w 1283"/>
                  <a:gd name="T53" fmla="*/ 514 h 717"/>
                  <a:gd name="T54" fmla="*/ 815 w 1283"/>
                  <a:gd name="T55" fmla="*/ 492 h 717"/>
                  <a:gd name="T56" fmla="*/ 770 w 1283"/>
                  <a:gd name="T57" fmla="*/ 514 h 717"/>
                  <a:gd name="T58" fmla="*/ 707 w 1283"/>
                  <a:gd name="T59" fmla="*/ 564 h 717"/>
                  <a:gd name="T60" fmla="*/ 648 w 1283"/>
                  <a:gd name="T61" fmla="*/ 615 h 717"/>
                  <a:gd name="T62" fmla="*/ 577 w 1283"/>
                  <a:gd name="T63" fmla="*/ 653 h 717"/>
                  <a:gd name="T64" fmla="*/ 549 w 1283"/>
                  <a:gd name="T65" fmla="*/ 650 h 717"/>
                  <a:gd name="T66" fmla="*/ 610 w 1283"/>
                  <a:gd name="T67" fmla="*/ 599 h 717"/>
                  <a:gd name="T68" fmla="*/ 671 w 1283"/>
                  <a:gd name="T69" fmla="*/ 533 h 717"/>
                  <a:gd name="T70" fmla="*/ 690 w 1283"/>
                  <a:gd name="T71" fmla="*/ 470 h 717"/>
                  <a:gd name="T72" fmla="*/ 645 w 1283"/>
                  <a:gd name="T73" fmla="*/ 487 h 717"/>
                  <a:gd name="T74" fmla="*/ 569 w 1283"/>
                  <a:gd name="T75" fmla="*/ 539 h 717"/>
                  <a:gd name="T76" fmla="*/ 480 w 1283"/>
                  <a:gd name="T77" fmla="*/ 539 h 717"/>
                  <a:gd name="T78" fmla="*/ 388 w 1283"/>
                  <a:gd name="T79" fmla="*/ 500 h 717"/>
                  <a:gd name="T80" fmla="*/ 338 w 1283"/>
                  <a:gd name="T81" fmla="*/ 420 h 717"/>
                  <a:gd name="T82" fmla="*/ 330 w 1283"/>
                  <a:gd name="T83" fmla="*/ 310 h 717"/>
                  <a:gd name="T84" fmla="*/ 307 w 1283"/>
                  <a:gd name="T85" fmla="*/ 210 h 717"/>
                  <a:gd name="T86" fmla="*/ 248 w 1283"/>
                  <a:gd name="T87" fmla="*/ 134 h 717"/>
                  <a:gd name="T88" fmla="*/ 168 w 1283"/>
                  <a:gd name="T89" fmla="*/ 91 h 717"/>
                  <a:gd name="T90" fmla="*/ 99 w 1283"/>
                  <a:gd name="T91" fmla="*/ 58 h 717"/>
                  <a:gd name="T92" fmla="*/ 40 w 1283"/>
                  <a:gd name="T93" fmla="*/ 25 h 717"/>
                  <a:gd name="T94" fmla="*/ 4 w 1283"/>
                  <a:gd name="T95" fmla="*/ 2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3" h="717">
                    <a:moveTo>
                      <a:pt x="0" y="0"/>
                    </a:moveTo>
                    <a:lnTo>
                      <a:pt x="3" y="11"/>
                    </a:lnTo>
                    <a:lnTo>
                      <a:pt x="4" y="40"/>
                    </a:lnTo>
                    <a:lnTo>
                      <a:pt x="13" y="84"/>
                    </a:lnTo>
                    <a:lnTo>
                      <a:pt x="22" y="134"/>
                    </a:lnTo>
                    <a:lnTo>
                      <a:pt x="33" y="191"/>
                    </a:lnTo>
                    <a:lnTo>
                      <a:pt x="48" y="241"/>
                    </a:lnTo>
                    <a:lnTo>
                      <a:pt x="66" y="288"/>
                    </a:lnTo>
                    <a:lnTo>
                      <a:pt x="84" y="317"/>
                    </a:lnTo>
                    <a:lnTo>
                      <a:pt x="114" y="353"/>
                    </a:lnTo>
                    <a:lnTo>
                      <a:pt x="157" y="407"/>
                    </a:lnTo>
                    <a:lnTo>
                      <a:pt x="212" y="470"/>
                    </a:lnTo>
                    <a:lnTo>
                      <a:pt x="274" y="535"/>
                    </a:lnTo>
                    <a:lnTo>
                      <a:pt x="338" y="602"/>
                    </a:lnTo>
                    <a:lnTo>
                      <a:pt x="394" y="658"/>
                    </a:lnTo>
                    <a:lnTo>
                      <a:pt x="439" y="696"/>
                    </a:lnTo>
                    <a:lnTo>
                      <a:pt x="473" y="713"/>
                    </a:lnTo>
                    <a:lnTo>
                      <a:pt x="487" y="717"/>
                    </a:lnTo>
                    <a:lnTo>
                      <a:pt x="513" y="717"/>
                    </a:lnTo>
                    <a:lnTo>
                      <a:pt x="541" y="717"/>
                    </a:lnTo>
                    <a:lnTo>
                      <a:pt x="577" y="717"/>
                    </a:lnTo>
                    <a:lnTo>
                      <a:pt x="617" y="713"/>
                    </a:lnTo>
                    <a:lnTo>
                      <a:pt x="661" y="711"/>
                    </a:lnTo>
                    <a:lnTo>
                      <a:pt x="707" y="709"/>
                    </a:lnTo>
                    <a:lnTo>
                      <a:pt x="755" y="706"/>
                    </a:lnTo>
                    <a:lnTo>
                      <a:pt x="803" y="703"/>
                    </a:lnTo>
                    <a:lnTo>
                      <a:pt x="851" y="698"/>
                    </a:lnTo>
                    <a:lnTo>
                      <a:pt x="897" y="694"/>
                    </a:lnTo>
                    <a:lnTo>
                      <a:pt x="940" y="688"/>
                    </a:lnTo>
                    <a:lnTo>
                      <a:pt x="981" y="684"/>
                    </a:lnTo>
                    <a:lnTo>
                      <a:pt x="1016" y="678"/>
                    </a:lnTo>
                    <a:lnTo>
                      <a:pt x="1047" y="673"/>
                    </a:lnTo>
                    <a:lnTo>
                      <a:pt x="1070" y="665"/>
                    </a:lnTo>
                    <a:lnTo>
                      <a:pt x="1111" y="650"/>
                    </a:lnTo>
                    <a:lnTo>
                      <a:pt x="1149" y="633"/>
                    </a:lnTo>
                    <a:lnTo>
                      <a:pt x="1185" y="615"/>
                    </a:lnTo>
                    <a:lnTo>
                      <a:pt x="1218" y="597"/>
                    </a:lnTo>
                    <a:lnTo>
                      <a:pt x="1243" y="581"/>
                    </a:lnTo>
                    <a:lnTo>
                      <a:pt x="1266" y="568"/>
                    </a:lnTo>
                    <a:lnTo>
                      <a:pt x="1279" y="561"/>
                    </a:lnTo>
                    <a:lnTo>
                      <a:pt x="1283" y="559"/>
                    </a:lnTo>
                    <a:lnTo>
                      <a:pt x="1273" y="561"/>
                    </a:lnTo>
                    <a:lnTo>
                      <a:pt x="1245" y="566"/>
                    </a:lnTo>
                    <a:lnTo>
                      <a:pt x="1207" y="571"/>
                    </a:lnTo>
                    <a:lnTo>
                      <a:pt x="1159" y="577"/>
                    </a:lnTo>
                    <a:lnTo>
                      <a:pt x="1111" y="581"/>
                    </a:lnTo>
                    <a:lnTo>
                      <a:pt x="1065" y="587"/>
                    </a:lnTo>
                    <a:lnTo>
                      <a:pt x="1023" y="585"/>
                    </a:lnTo>
                    <a:lnTo>
                      <a:pt x="996" y="579"/>
                    </a:lnTo>
                    <a:lnTo>
                      <a:pt x="973" y="568"/>
                    </a:lnTo>
                    <a:lnTo>
                      <a:pt x="946" y="556"/>
                    </a:lnTo>
                    <a:lnTo>
                      <a:pt x="915" y="541"/>
                    </a:lnTo>
                    <a:lnTo>
                      <a:pt x="884" y="526"/>
                    </a:lnTo>
                    <a:lnTo>
                      <a:pt x="856" y="514"/>
                    </a:lnTo>
                    <a:lnTo>
                      <a:pt x="831" y="500"/>
                    </a:lnTo>
                    <a:lnTo>
                      <a:pt x="815" y="492"/>
                    </a:lnTo>
                    <a:lnTo>
                      <a:pt x="811" y="491"/>
                    </a:lnTo>
                    <a:lnTo>
                      <a:pt x="770" y="514"/>
                    </a:lnTo>
                    <a:lnTo>
                      <a:pt x="734" y="535"/>
                    </a:lnTo>
                    <a:lnTo>
                      <a:pt x="707" y="564"/>
                    </a:lnTo>
                    <a:lnTo>
                      <a:pt x="678" y="590"/>
                    </a:lnTo>
                    <a:lnTo>
                      <a:pt x="648" y="615"/>
                    </a:lnTo>
                    <a:lnTo>
                      <a:pt x="617" y="635"/>
                    </a:lnTo>
                    <a:lnTo>
                      <a:pt x="577" y="653"/>
                    </a:lnTo>
                    <a:lnTo>
                      <a:pt x="526" y="665"/>
                    </a:lnTo>
                    <a:lnTo>
                      <a:pt x="549" y="650"/>
                    </a:lnTo>
                    <a:lnTo>
                      <a:pt x="577" y="627"/>
                    </a:lnTo>
                    <a:lnTo>
                      <a:pt x="610" y="599"/>
                    </a:lnTo>
                    <a:lnTo>
                      <a:pt x="644" y="566"/>
                    </a:lnTo>
                    <a:lnTo>
                      <a:pt x="671" y="533"/>
                    </a:lnTo>
                    <a:lnTo>
                      <a:pt x="686" y="500"/>
                    </a:lnTo>
                    <a:lnTo>
                      <a:pt x="690" y="470"/>
                    </a:lnTo>
                    <a:lnTo>
                      <a:pt x="676" y="442"/>
                    </a:lnTo>
                    <a:lnTo>
                      <a:pt x="645" y="487"/>
                    </a:lnTo>
                    <a:lnTo>
                      <a:pt x="608" y="521"/>
                    </a:lnTo>
                    <a:lnTo>
                      <a:pt x="569" y="539"/>
                    </a:lnTo>
                    <a:lnTo>
                      <a:pt x="526" y="543"/>
                    </a:lnTo>
                    <a:lnTo>
                      <a:pt x="480" y="539"/>
                    </a:lnTo>
                    <a:lnTo>
                      <a:pt x="434" y="523"/>
                    </a:lnTo>
                    <a:lnTo>
                      <a:pt x="388" y="500"/>
                    </a:lnTo>
                    <a:lnTo>
                      <a:pt x="344" y="472"/>
                    </a:lnTo>
                    <a:lnTo>
                      <a:pt x="338" y="420"/>
                    </a:lnTo>
                    <a:lnTo>
                      <a:pt x="336" y="363"/>
                    </a:lnTo>
                    <a:lnTo>
                      <a:pt x="330" y="310"/>
                    </a:lnTo>
                    <a:lnTo>
                      <a:pt x="319" y="258"/>
                    </a:lnTo>
                    <a:lnTo>
                      <a:pt x="307" y="210"/>
                    </a:lnTo>
                    <a:lnTo>
                      <a:pt x="284" y="170"/>
                    </a:lnTo>
                    <a:lnTo>
                      <a:pt x="248" y="134"/>
                    </a:lnTo>
                    <a:lnTo>
                      <a:pt x="200" y="107"/>
                    </a:lnTo>
                    <a:lnTo>
                      <a:pt x="168" y="91"/>
                    </a:lnTo>
                    <a:lnTo>
                      <a:pt x="132" y="76"/>
                    </a:lnTo>
                    <a:lnTo>
                      <a:pt x="99" y="58"/>
                    </a:lnTo>
                    <a:lnTo>
                      <a:pt x="66" y="40"/>
                    </a:lnTo>
                    <a:lnTo>
                      <a:pt x="40" y="25"/>
                    </a:lnTo>
                    <a:lnTo>
                      <a:pt x="17" y="13"/>
                    </a:lnTo>
                    <a:lnTo>
                      <a:pt x="4" y="2"/>
                    </a:lnTo>
                    <a:lnTo>
                      <a:pt x="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6" name="Freeform 42">
                <a:extLst>
                  <a:ext uri="{FF2B5EF4-FFF2-40B4-BE49-F238E27FC236}">
                    <a16:creationId xmlns:a16="http://schemas.microsoft.com/office/drawing/2014/main" id="{D7C5755D-6EEF-87C2-750F-8580DB05F164}"/>
                  </a:ext>
                </a:extLst>
              </p:cNvPr>
              <p:cNvSpPr>
                <a:spLocks/>
              </p:cNvSpPr>
              <p:nvPr/>
            </p:nvSpPr>
            <p:spPr bwMode="auto">
              <a:xfrm>
                <a:off x="1588" y="2459"/>
                <a:ext cx="43" cy="132"/>
              </a:xfrm>
              <a:custGeom>
                <a:avLst/>
                <a:gdLst>
                  <a:gd name="T0" fmla="*/ 127 w 130"/>
                  <a:gd name="T1" fmla="*/ 0 h 394"/>
                  <a:gd name="T2" fmla="*/ 113 w 130"/>
                  <a:gd name="T3" fmla="*/ 29 h 394"/>
                  <a:gd name="T4" fmla="*/ 96 w 130"/>
                  <a:gd name="T5" fmla="*/ 51 h 394"/>
                  <a:gd name="T6" fmla="*/ 86 w 130"/>
                  <a:gd name="T7" fmla="*/ 74 h 394"/>
                  <a:gd name="T8" fmla="*/ 77 w 130"/>
                  <a:gd name="T9" fmla="*/ 97 h 394"/>
                  <a:gd name="T10" fmla="*/ 69 w 130"/>
                  <a:gd name="T11" fmla="*/ 120 h 394"/>
                  <a:gd name="T12" fmla="*/ 65 w 130"/>
                  <a:gd name="T13" fmla="*/ 142 h 394"/>
                  <a:gd name="T14" fmla="*/ 57 w 130"/>
                  <a:gd name="T15" fmla="*/ 170 h 394"/>
                  <a:gd name="T16" fmla="*/ 49 w 130"/>
                  <a:gd name="T17" fmla="*/ 200 h 394"/>
                  <a:gd name="T18" fmla="*/ 44 w 130"/>
                  <a:gd name="T19" fmla="*/ 217 h 394"/>
                  <a:gd name="T20" fmla="*/ 36 w 130"/>
                  <a:gd name="T21" fmla="*/ 232 h 394"/>
                  <a:gd name="T22" fmla="*/ 32 w 130"/>
                  <a:gd name="T23" fmla="*/ 246 h 394"/>
                  <a:gd name="T24" fmla="*/ 26 w 130"/>
                  <a:gd name="T25" fmla="*/ 262 h 394"/>
                  <a:gd name="T26" fmla="*/ 21 w 130"/>
                  <a:gd name="T27" fmla="*/ 277 h 394"/>
                  <a:gd name="T28" fmla="*/ 13 w 130"/>
                  <a:gd name="T29" fmla="*/ 293 h 394"/>
                  <a:gd name="T30" fmla="*/ 9 w 130"/>
                  <a:gd name="T31" fmla="*/ 307 h 394"/>
                  <a:gd name="T32" fmla="*/ 0 w 130"/>
                  <a:gd name="T33" fmla="*/ 322 h 394"/>
                  <a:gd name="T34" fmla="*/ 3 w 130"/>
                  <a:gd name="T35" fmla="*/ 340 h 394"/>
                  <a:gd name="T36" fmla="*/ 6 w 130"/>
                  <a:gd name="T37" fmla="*/ 358 h 394"/>
                  <a:gd name="T38" fmla="*/ 9 w 130"/>
                  <a:gd name="T39" fmla="*/ 376 h 394"/>
                  <a:gd name="T40" fmla="*/ 11 w 130"/>
                  <a:gd name="T41" fmla="*/ 394 h 394"/>
                  <a:gd name="T42" fmla="*/ 34 w 130"/>
                  <a:gd name="T43" fmla="*/ 351 h 394"/>
                  <a:gd name="T44" fmla="*/ 54 w 130"/>
                  <a:gd name="T45" fmla="*/ 302 h 394"/>
                  <a:gd name="T46" fmla="*/ 77 w 130"/>
                  <a:gd name="T47" fmla="*/ 255 h 394"/>
                  <a:gd name="T48" fmla="*/ 96 w 130"/>
                  <a:gd name="T49" fmla="*/ 204 h 394"/>
                  <a:gd name="T50" fmla="*/ 113 w 130"/>
                  <a:gd name="T51" fmla="*/ 152 h 394"/>
                  <a:gd name="T52" fmla="*/ 125 w 130"/>
                  <a:gd name="T53" fmla="*/ 101 h 394"/>
                  <a:gd name="T54" fmla="*/ 130 w 130"/>
                  <a:gd name="T55" fmla="*/ 51 h 394"/>
                  <a:gd name="T56" fmla="*/ 127 w 130"/>
                  <a:gd name="T57"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394">
                    <a:moveTo>
                      <a:pt x="127" y="0"/>
                    </a:moveTo>
                    <a:lnTo>
                      <a:pt x="113" y="29"/>
                    </a:lnTo>
                    <a:lnTo>
                      <a:pt x="96" y="51"/>
                    </a:lnTo>
                    <a:lnTo>
                      <a:pt x="86" y="74"/>
                    </a:lnTo>
                    <a:lnTo>
                      <a:pt x="77" y="97"/>
                    </a:lnTo>
                    <a:lnTo>
                      <a:pt x="69" y="120"/>
                    </a:lnTo>
                    <a:lnTo>
                      <a:pt x="65" y="142"/>
                    </a:lnTo>
                    <a:lnTo>
                      <a:pt x="57" y="170"/>
                    </a:lnTo>
                    <a:lnTo>
                      <a:pt x="49" y="200"/>
                    </a:lnTo>
                    <a:lnTo>
                      <a:pt x="44" y="217"/>
                    </a:lnTo>
                    <a:lnTo>
                      <a:pt x="36" y="232"/>
                    </a:lnTo>
                    <a:lnTo>
                      <a:pt x="32" y="246"/>
                    </a:lnTo>
                    <a:lnTo>
                      <a:pt x="26" y="262"/>
                    </a:lnTo>
                    <a:lnTo>
                      <a:pt x="21" y="277"/>
                    </a:lnTo>
                    <a:lnTo>
                      <a:pt x="13" y="293"/>
                    </a:lnTo>
                    <a:lnTo>
                      <a:pt x="9" y="307"/>
                    </a:lnTo>
                    <a:lnTo>
                      <a:pt x="0" y="322"/>
                    </a:lnTo>
                    <a:lnTo>
                      <a:pt x="3" y="340"/>
                    </a:lnTo>
                    <a:lnTo>
                      <a:pt x="6" y="358"/>
                    </a:lnTo>
                    <a:lnTo>
                      <a:pt x="9" y="376"/>
                    </a:lnTo>
                    <a:lnTo>
                      <a:pt x="11" y="394"/>
                    </a:lnTo>
                    <a:lnTo>
                      <a:pt x="34" y="351"/>
                    </a:lnTo>
                    <a:lnTo>
                      <a:pt x="54" y="302"/>
                    </a:lnTo>
                    <a:lnTo>
                      <a:pt x="77" y="255"/>
                    </a:lnTo>
                    <a:lnTo>
                      <a:pt x="96" y="204"/>
                    </a:lnTo>
                    <a:lnTo>
                      <a:pt x="113" y="152"/>
                    </a:lnTo>
                    <a:lnTo>
                      <a:pt x="125" y="101"/>
                    </a:lnTo>
                    <a:lnTo>
                      <a:pt x="130" y="51"/>
                    </a:lnTo>
                    <a:lnTo>
                      <a:pt x="127"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7" name="Freeform 43">
                <a:extLst>
                  <a:ext uri="{FF2B5EF4-FFF2-40B4-BE49-F238E27FC236}">
                    <a16:creationId xmlns:a16="http://schemas.microsoft.com/office/drawing/2014/main" id="{EE072339-1BB1-1A80-DF93-F81107892745}"/>
                  </a:ext>
                </a:extLst>
              </p:cNvPr>
              <p:cNvSpPr>
                <a:spLocks/>
              </p:cNvSpPr>
              <p:nvPr/>
            </p:nvSpPr>
            <p:spPr bwMode="auto">
              <a:xfrm>
                <a:off x="1513" y="2413"/>
                <a:ext cx="45" cy="135"/>
              </a:xfrm>
              <a:custGeom>
                <a:avLst/>
                <a:gdLst>
                  <a:gd name="T0" fmla="*/ 59 w 133"/>
                  <a:gd name="T1" fmla="*/ 0 h 405"/>
                  <a:gd name="T2" fmla="*/ 0 w 133"/>
                  <a:gd name="T3" fmla="*/ 76 h 405"/>
                  <a:gd name="T4" fmla="*/ 59 w 133"/>
                  <a:gd name="T5" fmla="*/ 166 h 405"/>
                  <a:gd name="T6" fmla="*/ 89 w 133"/>
                  <a:gd name="T7" fmla="*/ 272 h 405"/>
                  <a:gd name="T8" fmla="*/ 89 w 133"/>
                  <a:gd name="T9" fmla="*/ 405 h 405"/>
                  <a:gd name="T10" fmla="*/ 133 w 133"/>
                  <a:gd name="T11" fmla="*/ 345 h 405"/>
                  <a:gd name="T12" fmla="*/ 89 w 133"/>
                  <a:gd name="T13" fmla="*/ 140 h 405"/>
                  <a:gd name="T14" fmla="*/ 59 w 133"/>
                  <a:gd name="T15" fmla="*/ 0 h 4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405">
                    <a:moveTo>
                      <a:pt x="59" y="0"/>
                    </a:moveTo>
                    <a:lnTo>
                      <a:pt x="0" y="76"/>
                    </a:lnTo>
                    <a:lnTo>
                      <a:pt x="59" y="166"/>
                    </a:lnTo>
                    <a:lnTo>
                      <a:pt x="89" y="272"/>
                    </a:lnTo>
                    <a:lnTo>
                      <a:pt x="89" y="405"/>
                    </a:lnTo>
                    <a:lnTo>
                      <a:pt x="133" y="345"/>
                    </a:lnTo>
                    <a:lnTo>
                      <a:pt x="89" y="140"/>
                    </a:lnTo>
                    <a:lnTo>
                      <a:pt x="59"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8" name="Freeform 44">
                <a:extLst>
                  <a:ext uri="{FF2B5EF4-FFF2-40B4-BE49-F238E27FC236}">
                    <a16:creationId xmlns:a16="http://schemas.microsoft.com/office/drawing/2014/main" id="{79A80EEF-FA1E-F2CD-0D4D-79EE73F56565}"/>
                  </a:ext>
                </a:extLst>
              </p:cNvPr>
              <p:cNvSpPr>
                <a:spLocks/>
              </p:cNvSpPr>
              <p:nvPr/>
            </p:nvSpPr>
            <p:spPr bwMode="auto">
              <a:xfrm>
                <a:off x="1779" y="2406"/>
                <a:ext cx="98" cy="193"/>
              </a:xfrm>
              <a:custGeom>
                <a:avLst/>
                <a:gdLst>
                  <a:gd name="T0" fmla="*/ 255 w 295"/>
                  <a:gd name="T1" fmla="*/ 0 h 580"/>
                  <a:gd name="T2" fmla="*/ 243 w 295"/>
                  <a:gd name="T3" fmla="*/ 41 h 580"/>
                  <a:gd name="T4" fmla="*/ 235 w 295"/>
                  <a:gd name="T5" fmla="*/ 77 h 580"/>
                  <a:gd name="T6" fmla="*/ 224 w 295"/>
                  <a:gd name="T7" fmla="*/ 104 h 580"/>
                  <a:gd name="T8" fmla="*/ 212 w 295"/>
                  <a:gd name="T9" fmla="*/ 129 h 580"/>
                  <a:gd name="T10" fmla="*/ 197 w 295"/>
                  <a:gd name="T11" fmla="*/ 153 h 580"/>
                  <a:gd name="T12" fmla="*/ 176 w 295"/>
                  <a:gd name="T13" fmla="*/ 173 h 580"/>
                  <a:gd name="T14" fmla="*/ 145 w 295"/>
                  <a:gd name="T15" fmla="*/ 191 h 580"/>
                  <a:gd name="T16" fmla="*/ 105 w 295"/>
                  <a:gd name="T17" fmla="*/ 209 h 580"/>
                  <a:gd name="T18" fmla="*/ 103 w 295"/>
                  <a:gd name="T19" fmla="*/ 266 h 580"/>
                  <a:gd name="T20" fmla="*/ 100 w 295"/>
                  <a:gd name="T21" fmla="*/ 318 h 580"/>
                  <a:gd name="T22" fmla="*/ 92 w 295"/>
                  <a:gd name="T23" fmla="*/ 360 h 580"/>
                  <a:gd name="T24" fmla="*/ 81 w 295"/>
                  <a:gd name="T25" fmla="*/ 402 h 580"/>
                  <a:gd name="T26" fmla="*/ 67 w 295"/>
                  <a:gd name="T27" fmla="*/ 440 h 580"/>
                  <a:gd name="T28" fmla="*/ 48 w 295"/>
                  <a:gd name="T29" fmla="*/ 480 h 580"/>
                  <a:gd name="T30" fmla="*/ 26 w 295"/>
                  <a:gd name="T31" fmla="*/ 526 h 580"/>
                  <a:gd name="T32" fmla="*/ 0 w 295"/>
                  <a:gd name="T33" fmla="*/ 580 h 580"/>
                  <a:gd name="T34" fmla="*/ 42 w 295"/>
                  <a:gd name="T35" fmla="*/ 577 h 580"/>
                  <a:gd name="T36" fmla="*/ 74 w 295"/>
                  <a:gd name="T37" fmla="*/ 569 h 580"/>
                  <a:gd name="T38" fmla="*/ 103 w 295"/>
                  <a:gd name="T39" fmla="*/ 561 h 580"/>
                  <a:gd name="T40" fmla="*/ 130 w 295"/>
                  <a:gd name="T41" fmla="*/ 549 h 580"/>
                  <a:gd name="T42" fmla="*/ 153 w 295"/>
                  <a:gd name="T43" fmla="*/ 534 h 580"/>
                  <a:gd name="T44" fmla="*/ 179 w 295"/>
                  <a:gd name="T45" fmla="*/ 513 h 580"/>
                  <a:gd name="T46" fmla="*/ 201 w 295"/>
                  <a:gd name="T47" fmla="*/ 491 h 580"/>
                  <a:gd name="T48" fmla="*/ 229 w 295"/>
                  <a:gd name="T49" fmla="*/ 462 h 580"/>
                  <a:gd name="T50" fmla="*/ 243 w 295"/>
                  <a:gd name="T51" fmla="*/ 427 h 580"/>
                  <a:gd name="T52" fmla="*/ 255 w 295"/>
                  <a:gd name="T53" fmla="*/ 394 h 580"/>
                  <a:gd name="T54" fmla="*/ 264 w 295"/>
                  <a:gd name="T55" fmla="*/ 360 h 580"/>
                  <a:gd name="T56" fmla="*/ 273 w 295"/>
                  <a:gd name="T57" fmla="*/ 328 h 580"/>
                  <a:gd name="T58" fmla="*/ 281 w 295"/>
                  <a:gd name="T59" fmla="*/ 295 h 580"/>
                  <a:gd name="T60" fmla="*/ 285 w 295"/>
                  <a:gd name="T61" fmla="*/ 262 h 580"/>
                  <a:gd name="T62" fmla="*/ 291 w 295"/>
                  <a:gd name="T63" fmla="*/ 226 h 580"/>
                  <a:gd name="T64" fmla="*/ 295 w 295"/>
                  <a:gd name="T65" fmla="*/ 189 h 580"/>
                  <a:gd name="T66" fmla="*/ 291 w 295"/>
                  <a:gd name="T67" fmla="*/ 165 h 580"/>
                  <a:gd name="T68" fmla="*/ 285 w 295"/>
                  <a:gd name="T69" fmla="*/ 140 h 580"/>
                  <a:gd name="T70" fmla="*/ 281 w 295"/>
                  <a:gd name="T71" fmla="*/ 117 h 580"/>
                  <a:gd name="T72" fmla="*/ 275 w 295"/>
                  <a:gd name="T73" fmla="*/ 94 h 580"/>
                  <a:gd name="T74" fmla="*/ 270 w 295"/>
                  <a:gd name="T75" fmla="*/ 71 h 580"/>
                  <a:gd name="T76" fmla="*/ 264 w 295"/>
                  <a:gd name="T77" fmla="*/ 48 h 580"/>
                  <a:gd name="T78" fmla="*/ 260 w 295"/>
                  <a:gd name="T79" fmla="*/ 23 h 580"/>
                  <a:gd name="T80" fmla="*/ 255 w 295"/>
                  <a:gd name="T81" fmla="*/ 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5" h="580">
                    <a:moveTo>
                      <a:pt x="255" y="0"/>
                    </a:moveTo>
                    <a:lnTo>
                      <a:pt x="243" y="41"/>
                    </a:lnTo>
                    <a:lnTo>
                      <a:pt x="235" y="77"/>
                    </a:lnTo>
                    <a:lnTo>
                      <a:pt x="224" y="104"/>
                    </a:lnTo>
                    <a:lnTo>
                      <a:pt x="212" y="129"/>
                    </a:lnTo>
                    <a:lnTo>
                      <a:pt x="197" y="153"/>
                    </a:lnTo>
                    <a:lnTo>
                      <a:pt x="176" y="173"/>
                    </a:lnTo>
                    <a:lnTo>
                      <a:pt x="145" y="191"/>
                    </a:lnTo>
                    <a:lnTo>
                      <a:pt x="105" y="209"/>
                    </a:lnTo>
                    <a:lnTo>
                      <a:pt x="103" y="266"/>
                    </a:lnTo>
                    <a:lnTo>
                      <a:pt x="100" y="318"/>
                    </a:lnTo>
                    <a:lnTo>
                      <a:pt x="92" y="360"/>
                    </a:lnTo>
                    <a:lnTo>
                      <a:pt x="81" y="402"/>
                    </a:lnTo>
                    <a:lnTo>
                      <a:pt x="67" y="440"/>
                    </a:lnTo>
                    <a:lnTo>
                      <a:pt x="48" y="480"/>
                    </a:lnTo>
                    <a:lnTo>
                      <a:pt x="26" y="526"/>
                    </a:lnTo>
                    <a:lnTo>
                      <a:pt x="0" y="580"/>
                    </a:lnTo>
                    <a:lnTo>
                      <a:pt x="42" y="577"/>
                    </a:lnTo>
                    <a:lnTo>
                      <a:pt x="74" y="569"/>
                    </a:lnTo>
                    <a:lnTo>
                      <a:pt x="103" y="561"/>
                    </a:lnTo>
                    <a:lnTo>
                      <a:pt x="130" y="549"/>
                    </a:lnTo>
                    <a:lnTo>
                      <a:pt x="153" y="534"/>
                    </a:lnTo>
                    <a:lnTo>
                      <a:pt x="179" y="513"/>
                    </a:lnTo>
                    <a:lnTo>
                      <a:pt x="201" y="491"/>
                    </a:lnTo>
                    <a:lnTo>
                      <a:pt x="229" y="462"/>
                    </a:lnTo>
                    <a:lnTo>
                      <a:pt x="243" y="427"/>
                    </a:lnTo>
                    <a:lnTo>
                      <a:pt x="255" y="394"/>
                    </a:lnTo>
                    <a:lnTo>
                      <a:pt x="264" y="360"/>
                    </a:lnTo>
                    <a:lnTo>
                      <a:pt x="273" y="328"/>
                    </a:lnTo>
                    <a:lnTo>
                      <a:pt x="281" y="295"/>
                    </a:lnTo>
                    <a:lnTo>
                      <a:pt x="285" y="262"/>
                    </a:lnTo>
                    <a:lnTo>
                      <a:pt x="291" y="226"/>
                    </a:lnTo>
                    <a:lnTo>
                      <a:pt x="295" y="189"/>
                    </a:lnTo>
                    <a:lnTo>
                      <a:pt x="291" y="165"/>
                    </a:lnTo>
                    <a:lnTo>
                      <a:pt x="285" y="140"/>
                    </a:lnTo>
                    <a:lnTo>
                      <a:pt x="281" y="117"/>
                    </a:lnTo>
                    <a:lnTo>
                      <a:pt x="275" y="94"/>
                    </a:lnTo>
                    <a:lnTo>
                      <a:pt x="270" y="71"/>
                    </a:lnTo>
                    <a:lnTo>
                      <a:pt x="264" y="48"/>
                    </a:lnTo>
                    <a:lnTo>
                      <a:pt x="260" y="23"/>
                    </a:lnTo>
                    <a:lnTo>
                      <a:pt x="255"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69" name="Freeform 45">
                <a:extLst>
                  <a:ext uri="{FF2B5EF4-FFF2-40B4-BE49-F238E27FC236}">
                    <a16:creationId xmlns:a16="http://schemas.microsoft.com/office/drawing/2014/main" id="{4E98B7A1-5E9B-9BA2-9EC1-A5783E94BDDE}"/>
                  </a:ext>
                </a:extLst>
              </p:cNvPr>
              <p:cNvSpPr>
                <a:spLocks/>
              </p:cNvSpPr>
              <p:nvPr/>
            </p:nvSpPr>
            <p:spPr bwMode="auto">
              <a:xfrm>
                <a:off x="1739" y="2328"/>
                <a:ext cx="64" cy="89"/>
              </a:xfrm>
              <a:custGeom>
                <a:avLst/>
                <a:gdLst>
                  <a:gd name="T0" fmla="*/ 186 w 193"/>
                  <a:gd name="T1" fmla="*/ 0 h 267"/>
                  <a:gd name="T2" fmla="*/ 170 w 193"/>
                  <a:gd name="T3" fmla="*/ 20 h 267"/>
                  <a:gd name="T4" fmla="*/ 153 w 193"/>
                  <a:gd name="T5" fmla="*/ 41 h 267"/>
                  <a:gd name="T6" fmla="*/ 137 w 193"/>
                  <a:gd name="T7" fmla="*/ 61 h 267"/>
                  <a:gd name="T8" fmla="*/ 122 w 193"/>
                  <a:gd name="T9" fmla="*/ 81 h 267"/>
                  <a:gd name="T10" fmla="*/ 104 w 193"/>
                  <a:gd name="T11" fmla="*/ 104 h 267"/>
                  <a:gd name="T12" fmla="*/ 90 w 193"/>
                  <a:gd name="T13" fmla="*/ 126 h 267"/>
                  <a:gd name="T14" fmla="*/ 73 w 193"/>
                  <a:gd name="T15" fmla="*/ 148 h 267"/>
                  <a:gd name="T16" fmla="*/ 59 w 193"/>
                  <a:gd name="T17" fmla="*/ 170 h 267"/>
                  <a:gd name="T18" fmla="*/ 46 w 193"/>
                  <a:gd name="T19" fmla="*/ 177 h 267"/>
                  <a:gd name="T20" fmla="*/ 31 w 193"/>
                  <a:gd name="T21" fmla="*/ 186 h 267"/>
                  <a:gd name="T22" fmla="*/ 15 w 193"/>
                  <a:gd name="T23" fmla="*/ 195 h 267"/>
                  <a:gd name="T24" fmla="*/ 0 w 193"/>
                  <a:gd name="T25" fmla="*/ 203 h 267"/>
                  <a:gd name="T26" fmla="*/ 15 w 193"/>
                  <a:gd name="T27" fmla="*/ 221 h 267"/>
                  <a:gd name="T28" fmla="*/ 28 w 193"/>
                  <a:gd name="T29" fmla="*/ 236 h 267"/>
                  <a:gd name="T30" fmla="*/ 43 w 193"/>
                  <a:gd name="T31" fmla="*/ 252 h 267"/>
                  <a:gd name="T32" fmla="*/ 56 w 193"/>
                  <a:gd name="T33" fmla="*/ 267 h 267"/>
                  <a:gd name="T34" fmla="*/ 66 w 193"/>
                  <a:gd name="T35" fmla="*/ 257 h 267"/>
                  <a:gd name="T36" fmla="*/ 77 w 193"/>
                  <a:gd name="T37" fmla="*/ 246 h 267"/>
                  <a:gd name="T38" fmla="*/ 86 w 193"/>
                  <a:gd name="T39" fmla="*/ 239 h 267"/>
                  <a:gd name="T40" fmla="*/ 97 w 193"/>
                  <a:gd name="T41" fmla="*/ 229 h 267"/>
                  <a:gd name="T42" fmla="*/ 107 w 193"/>
                  <a:gd name="T43" fmla="*/ 219 h 267"/>
                  <a:gd name="T44" fmla="*/ 117 w 193"/>
                  <a:gd name="T45" fmla="*/ 208 h 267"/>
                  <a:gd name="T46" fmla="*/ 128 w 193"/>
                  <a:gd name="T47" fmla="*/ 198 h 267"/>
                  <a:gd name="T48" fmla="*/ 137 w 193"/>
                  <a:gd name="T49" fmla="*/ 188 h 267"/>
                  <a:gd name="T50" fmla="*/ 147 w 193"/>
                  <a:gd name="T51" fmla="*/ 164 h 267"/>
                  <a:gd name="T52" fmla="*/ 161 w 193"/>
                  <a:gd name="T53" fmla="*/ 143 h 267"/>
                  <a:gd name="T54" fmla="*/ 173 w 193"/>
                  <a:gd name="T55" fmla="*/ 120 h 267"/>
                  <a:gd name="T56" fmla="*/ 183 w 193"/>
                  <a:gd name="T57" fmla="*/ 97 h 267"/>
                  <a:gd name="T58" fmla="*/ 191 w 193"/>
                  <a:gd name="T59" fmla="*/ 74 h 267"/>
                  <a:gd name="T60" fmla="*/ 193 w 193"/>
                  <a:gd name="T61" fmla="*/ 49 h 267"/>
                  <a:gd name="T62" fmla="*/ 193 w 193"/>
                  <a:gd name="T63" fmla="*/ 25 h 267"/>
                  <a:gd name="T64" fmla="*/ 186 w 193"/>
                  <a:gd name="T6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3" h="267">
                    <a:moveTo>
                      <a:pt x="186" y="0"/>
                    </a:moveTo>
                    <a:lnTo>
                      <a:pt x="170" y="20"/>
                    </a:lnTo>
                    <a:lnTo>
                      <a:pt x="153" y="41"/>
                    </a:lnTo>
                    <a:lnTo>
                      <a:pt x="137" y="61"/>
                    </a:lnTo>
                    <a:lnTo>
                      <a:pt x="122" y="81"/>
                    </a:lnTo>
                    <a:lnTo>
                      <a:pt x="104" y="104"/>
                    </a:lnTo>
                    <a:lnTo>
                      <a:pt x="90" y="126"/>
                    </a:lnTo>
                    <a:lnTo>
                      <a:pt x="73" y="148"/>
                    </a:lnTo>
                    <a:lnTo>
                      <a:pt x="59" y="170"/>
                    </a:lnTo>
                    <a:lnTo>
                      <a:pt x="46" y="177"/>
                    </a:lnTo>
                    <a:lnTo>
                      <a:pt x="31" y="186"/>
                    </a:lnTo>
                    <a:lnTo>
                      <a:pt x="15" y="195"/>
                    </a:lnTo>
                    <a:lnTo>
                      <a:pt x="0" y="203"/>
                    </a:lnTo>
                    <a:lnTo>
                      <a:pt x="15" y="221"/>
                    </a:lnTo>
                    <a:lnTo>
                      <a:pt x="28" y="236"/>
                    </a:lnTo>
                    <a:lnTo>
                      <a:pt x="43" y="252"/>
                    </a:lnTo>
                    <a:lnTo>
                      <a:pt x="56" y="267"/>
                    </a:lnTo>
                    <a:lnTo>
                      <a:pt x="66" y="257"/>
                    </a:lnTo>
                    <a:lnTo>
                      <a:pt x="77" y="246"/>
                    </a:lnTo>
                    <a:lnTo>
                      <a:pt x="86" y="239"/>
                    </a:lnTo>
                    <a:lnTo>
                      <a:pt x="97" y="229"/>
                    </a:lnTo>
                    <a:lnTo>
                      <a:pt x="107" y="219"/>
                    </a:lnTo>
                    <a:lnTo>
                      <a:pt x="117" y="208"/>
                    </a:lnTo>
                    <a:lnTo>
                      <a:pt x="128" y="198"/>
                    </a:lnTo>
                    <a:lnTo>
                      <a:pt x="137" y="188"/>
                    </a:lnTo>
                    <a:lnTo>
                      <a:pt x="147" y="164"/>
                    </a:lnTo>
                    <a:lnTo>
                      <a:pt x="161" y="143"/>
                    </a:lnTo>
                    <a:lnTo>
                      <a:pt x="173" y="120"/>
                    </a:lnTo>
                    <a:lnTo>
                      <a:pt x="183" y="97"/>
                    </a:lnTo>
                    <a:lnTo>
                      <a:pt x="191" y="74"/>
                    </a:lnTo>
                    <a:lnTo>
                      <a:pt x="193" y="49"/>
                    </a:lnTo>
                    <a:lnTo>
                      <a:pt x="193" y="25"/>
                    </a:lnTo>
                    <a:lnTo>
                      <a:pt x="186"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0" name="Freeform 46">
                <a:extLst>
                  <a:ext uri="{FF2B5EF4-FFF2-40B4-BE49-F238E27FC236}">
                    <a16:creationId xmlns:a16="http://schemas.microsoft.com/office/drawing/2014/main" id="{4CEC3D5D-9BB0-BB0B-D4C1-CD309A3A4988}"/>
                  </a:ext>
                </a:extLst>
              </p:cNvPr>
              <p:cNvSpPr>
                <a:spLocks/>
              </p:cNvSpPr>
              <p:nvPr/>
            </p:nvSpPr>
            <p:spPr bwMode="auto">
              <a:xfrm>
                <a:off x="1415" y="2549"/>
                <a:ext cx="53" cy="58"/>
              </a:xfrm>
              <a:custGeom>
                <a:avLst/>
                <a:gdLst>
                  <a:gd name="T0" fmla="*/ 22 w 161"/>
                  <a:gd name="T1" fmla="*/ 51 h 174"/>
                  <a:gd name="T2" fmla="*/ 45 w 161"/>
                  <a:gd name="T3" fmla="*/ 68 h 174"/>
                  <a:gd name="T4" fmla="*/ 68 w 161"/>
                  <a:gd name="T5" fmla="*/ 76 h 174"/>
                  <a:gd name="T6" fmla="*/ 85 w 161"/>
                  <a:gd name="T7" fmla="*/ 76 h 174"/>
                  <a:gd name="T8" fmla="*/ 105 w 161"/>
                  <a:gd name="T9" fmla="*/ 68 h 174"/>
                  <a:gd name="T10" fmla="*/ 121 w 161"/>
                  <a:gd name="T11" fmla="*/ 56 h 174"/>
                  <a:gd name="T12" fmla="*/ 136 w 161"/>
                  <a:gd name="T13" fmla="*/ 38 h 174"/>
                  <a:gd name="T14" fmla="*/ 151 w 161"/>
                  <a:gd name="T15" fmla="*/ 21 h 174"/>
                  <a:gd name="T16" fmla="*/ 161 w 161"/>
                  <a:gd name="T17" fmla="*/ 0 h 174"/>
                  <a:gd name="T18" fmla="*/ 161 w 161"/>
                  <a:gd name="T19" fmla="*/ 40 h 174"/>
                  <a:gd name="T20" fmla="*/ 157 w 161"/>
                  <a:gd name="T21" fmla="*/ 76 h 174"/>
                  <a:gd name="T22" fmla="*/ 149 w 161"/>
                  <a:gd name="T23" fmla="*/ 101 h 174"/>
                  <a:gd name="T24" fmla="*/ 133 w 161"/>
                  <a:gd name="T25" fmla="*/ 122 h 174"/>
                  <a:gd name="T26" fmla="*/ 113 w 161"/>
                  <a:gd name="T27" fmla="*/ 136 h 174"/>
                  <a:gd name="T28" fmla="*/ 90 w 161"/>
                  <a:gd name="T29" fmla="*/ 153 h 174"/>
                  <a:gd name="T30" fmla="*/ 61 w 161"/>
                  <a:gd name="T31" fmla="*/ 162 h 174"/>
                  <a:gd name="T32" fmla="*/ 22 w 161"/>
                  <a:gd name="T33" fmla="*/ 174 h 174"/>
                  <a:gd name="T34" fmla="*/ 15 w 161"/>
                  <a:gd name="T35" fmla="*/ 153 h 174"/>
                  <a:gd name="T36" fmla="*/ 7 w 161"/>
                  <a:gd name="T37" fmla="*/ 134 h 174"/>
                  <a:gd name="T38" fmla="*/ 2 w 161"/>
                  <a:gd name="T39" fmla="*/ 122 h 174"/>
                  <a:gd name="T40" fmla="*/ 0 w 161"/>
                  <a:gd name="T41" fmla="*/ 109 h 174"/>
                  <a:gd name="T42" fmla="*/ 0 w 161"/>
                  <a:gd name="T43" fmla="*/ 97 h 174"/>
                  <a:gd name="T44" fmla="*/ 2 w 161"/>
                  <a:gd name="T45" fmla="*/ 84 h 174"/>
                  <a:gd name="T46" fmla="*/ 9 w 161"/>
                  <a:gd name="T47" fmla="*/ 68 h 174"/>
                  <a:gd name="T48" fmla="*/ 22 w 161"/>
                  <a:gd name="T49" fmla="*/ 5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1" h="174">
                    <a:moveTo>
                      <a:pt x="22" y="51"/>
                    </a:moveTo>
                    <a:lnTo>
                      <a:pt x="45" y="68"/>
                    </a:lnTo>
                    <a:lnTo>
                      <a:pt x="68" y="76"/>
                    </a:lnTo>
                    <a:lnTo>
                      <a:pt x="85" y="76"/>
                    </a:lnTo>
                    <a:lnTo>
                      <a:pt x="105" y="68"/>
                    </a:lnTo>
                    <a:lnTo>
                      <a:pt x="121" y="56"/>
                    </a:lnTo>
                    <a:lnTo>
                      <a:pt x="136" y="38"/>
                    </a:lnTo>
                    <a:lnTo>
                      <a:pt x="151" y="21"/>
                    </a:lnTo>
                    <a:lnTo>
                      <a:pt x="161" y="0"/>
                    </a:lnTo>
                    <a:lnTo>
                      <a:pt x="161" y="40"/>
                    </a:lnTo>
                    <a:lnTo>
                      <a:pt x="157" y="76"/>
                    </a:lnTo>
                    <a:lnTo>
                      <a:pt x="149" y="101"/>
                    </a:lnTo>
                    <a:lnTo>
                      <a:pt x="133" y="122"/>
                    </a:lnTo>
                    <a:lnTo>
                      <a:pt x="113" y="136"/>
                    </a:lnTo>
                    <a:lnTo>
                      <a:pt x="90" y="153"/>
                    </a:lnTo>
                    <a:lnTo>
                      <a:pt x="61" y="162"/>
                    </a:lnTo>
                    <a:lnTo>
                      <a:pt x="22" y="174"/>
                    </a:lnTo>
                    <a:lnTo>
                      <a:pt x="15" y="153"/>
                    </a:lnTo>
                    <a:lnTo>
                      <a:pt x="7" y="134"/>
                    </a:lnTo>
                    <a:lnTo>
                      <a:pt x="2" y="122"/>
                    </a:lnTo>
                    <a:lnTo>
                      <a:pt x="0" y="109"/>
                    </a:lnTo>
                    <a:lnTo>
                      <a:pt x="0" y="97"/>
                    </a:lnTo>
                    <a:lnTo>
                      <a:pt x="2" y="84"/>
                    </a:lnTo>
                    <a:lnTo>
                      <a:pt x="9" y="68"/>
                    </a:lnTo>
                    <a:lnTo>
                      <a:pt x="22" y="51"/>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1" name="Freeform 47">
                <a:extLst>
                  <a:ext uri="{FF2B5EF4-FFF2-40B4-BE49-F238E27FC236}">
                    <a16:creationId xmlns:a16="http://schemas.microsoft.com/office/drawing/2014/main" id="{1F6CE246-D218-49A3-DE31-89B1CB9C72C8}"/>
                  </a:ext>
                </a:extLst>
              </p:cNvPr>
              <p:cNvSpPr>
                <a:spLocks/>
              </p:cNvSpPr>
              <p:nvPr/>
            </p:nvSpPr>
            <p:spPr bwMode="auto">
              <a:xfrm>
                <a:off x="1185" y="2548"/>
                <a:ext cx="64" cy="150"/>
              </a:xfrm>
              <a:custGeom>
                <a:avLst/>
                <a:gdLst>
                  <a:gd name="T0" fmla="*/ 50 w 192"/>
                  <a:gd name="T1" fmla="*/ 10 h 449"/>
                  <a:gd name="T2" fmla="*/ 37 w 192"/>
                  <a:gd name="T3" fmla="*/ 30 h 449"/>
                  <a:gd name="T4" fmla="*/ 22 w 192"/>
                  <a:gd name="T5" fmla="*/ 48 h 449"/>
                  <a:gd name="T6" fmla="*/ 6 w 192"/>
                  <a:gd name="T7" fmla="*/ 69 h 449"/>
                  <a:gd name="T8" fmla="*/ 9 w 192"/>
                  <a:gd name="T9" fmla="*/ 89 h 449"/>
                  <a:gd name="T10" fmla="*/ 27 w 192"/>
                  <a:gd name="T11" fmla="*/ 109 h 449"/>
                  <a:gd name="T12" fmla="*/ 47 w 192"/>
                  <a:gd name="T13" fmla="*/ 133 h 449"/>
                  <a:gd name="T14" fmla="*/ 69 w 192"/>
                  <a:gd name="T15" fmla="*/ 153 h 449"/>
                  <a:gd name="T16" fmla="*/ 81 w 192"/>
                  <a:gd name="T17" fmla="*/ 178 h 449"/>
                  <a:gd name="T18" fmla="*/ 85 w 192"/>
                  <a:gd name="T19" fmla="*/ 210 h 449"/>
                  <a:gd name="T20" fmla="*/ 88 w 192"/>
                  <a:gd name="T21" fmla="*/ 244 h 449"/>
                  <a:gd name="T22" fmla="*/ 94 w 192"/>
                  <a:gd name="T23" fmla="*/ 277 h 449"/>
                  <a:gd name="T24" fmla="*/ 90 w 192"/>
                  <a:gd name="T25" fmla="*/ 315 h 449"/>
                  <a:gd name="T26" fmla="*/ 77 w 192"/>
                  <a:gd name="T27" fmla="*/ 353 h 449"/>
                  <a:gd name="T28" fmla="*/ 69 w 192"/>
                  <a:gd name="T29" fmla="*/ 392 h 449"/>
                  <a:gd name="T30" fmla="*/ 55 w 192"/>
                  <a:gd name="T31" fmla="*/ 430 h 449"/>
                  <a:gd name="T32" fmla="*/ 58 w 192"/>
                  <a:gd name="T33" fmla="*/ 442 h 449"/>
                  <a:gd name="T34" fmla="*/ 81 w 192"/>
                  <a:gd name="T35" fmla="*/ 424 h 449"/>
                  <a:gd name="T36" fmla="*/ 104 w 192"/>
                  <a:gd name="T37" fmla="*/ 409 h 449"/>
                  <a:gd name="T38" fmla="*/ 126 w 192"/>
                  <a:gd name="T39" fmla="*/ 394 h 449"/>
                  <a:gd name="T40" fmla="*/ 144 w 192"/>
                  <a:gd name="T41" fmla="*/ 366 h 449"/>
                  <a:gd name="T42" fmla="*/ 159 w 192"/>
                  <a:gd name="T43" fmla="*/ 323 h 449"/>
                  <a:gd name="T44" fmla="*/ 171 w 192"/>
                  <a:gd name="T45" fmla="*/ 282 h 449"/>
                  <a:gd name="T46" fmla="*/ 184 w 192"/>
                  <a:gd name="T47" fmla="*/ 239 h 449"/>
                  <a:gd name="T48" fmla="*/ 184 w 192"/>
                  <a:gd name="T49" fmla="*/ 201 h 449"/>
                  <a:gd name="T50" fmla="*/ 171 w 192"/>
                  <a:gd name="T51" fmla="*/ 166 h 449"/>
                  <a:gd name="T52" fmla="*/ 159 w 192"/>
                  <a:gd name="T53" fmla="*/ 127 h 449"/>
                  <a:gd name="T54" fmla="*/ 146 w 192"/>
                  <a:gd name="T55" fmla="*/ 91 h 449"/>
                  <a:gd name="T56" fmla="*/ 129 w 192"/>
                  <a:gd name="T57" fmla="*/ 64 h 449"/>
                  <a:gd name="T58" fmla="*/ 108 w 192"/>
                  <a:gd name="T59" fmla="*/ 46 h 449"/>
                  <a:gd name="T60" fmla="*/ 88 w 192"/>
                  <a:gd name="T61" fmla="*/ 28 h 449"/>
                  <a:gd name="T62" fmla="*/ 69 w 192"/>
                  <a:gd name="T63" fmla="*/ 1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2" h="449">
                    <a:moveTo>
                      <a:pt x="58" y="0"/>
                    </a:moveTo>
                    <a:lnTo>
                      <a:pt x="50" y="10"/>
                    </a:lnTo>
                    <a:lnTo>
                      <a:pt x="45" y="21"/>
                    </a:lnTo>
                    <a:lnTo>
                      <a:pt x="37" y="30"/>
                    </a:lnTo>
                    <a:lnTo>
                      <a:pt x="29" y="38"/>
                    </a:lnTo>
                    <a:lnTo>
                      <a:pt x="22" y="48"/>
                    </a:lnTo>
                    <a:lnTo>
                      <a:pt x="14" y="59"/>
                    </a:lnTo>
                    <a:lnTo>
                      <a:pt x="6" y="69"/>
                    </a:lnTo>
                    <a:lnTo>
                      <a:pt x="0" y="78"/>
                    </a:lnTo>
                    <a:lnTo>
                      <a:pt x="9" y="89"/>
                    </a:lnTo>
                    <a:lnTo>
                      <a:pt x="19" y="99"/>
                    </a:lnTo>
                    <a:lnTo>
                      <a:pt x="27" y="109"/>
                    </a:lnTo>
                    <a:lnTo>
                      <a:pt x="37" y="120"/>
                    </a:lnTo>
                    <a:lnTo>
                      <a:pt x="47" y="133"/>
                    </a:lnTo>
                    <a:lnTo>
                      <a:pt x="58" y="142"/>
                    </a:lnTo>
                    <a:lnTo>
                      <a:pt x="69" y="153"/>
                    </a:lnTo>
                    <a:lnTo>
                      <a:pt x="77" y="162"/>
                    </a:lnTo>
                    <a:lnTo>
                      <a:pt x="81" y="178"/>
                    </a:lnTo>
                    <a:lnTo>
                      <a:pt x="83" y="196"/>
                    </a:lnTo>
                    <a:lnTo>
                      <a:pt x="85" y="210"/>
                    </a:lnTo>
                    <a:lnTo>
                      <a:pt x="88" y="229"/>
                    </a:lnTo>
                    <a:lnTo>
                      <a:pt x="88" y="244"/>
                    </a:lnTo>
                    <a:lnTo>
                      <a:pt x="90" y="262"/>
                    </a:lnTo>
                    <a:lnTo>
                      <a:pt x="94" y="277"/>
                    </a:lnTo>
                    <a:lnTo>
                      <a:pt x="96" y="294"/>
                    </a:lnTo>
                    <a:lnTo>
                      <a:pt x="90" y="315"/>
                    </a:lnTo>
                    <a:lnTo>
                      <a:pt x="83" y="334"/>
                    </a:lnTo>
                    <a:lnTo>
                      <a:pt x="77" y="353"/>
                    </a:lnTo>
                    <a:lnTo>
                      <a:pt x="73" y="371"/>
                    </a:lnTo>
                    <a:lnTo>
                      <a:pt x="69" y="392"/>
                    </a:lnTo>
                    <a:lnTo>
                      <a:pt x="60" y="409"/>
                    </a:lnTo>
                    <a:lnTo>
                      <a:pt x="55" y="430"/>
                    </a:lnTo>
                    <a:lnTo>
                      <a:pt x="47" y="449"/>
                    </a:lnTo>
                    <a:lnTo>
                      <a:pt x="58" y="442"/>
                    </a:lnTo>
                    <a:lnTo>
                      <a:pt x="70" y="432"/>
                    </a:lnTo>
                    <a:lnTo>
                      <a:pt x="81" y="424"/>
                    </a:lnTo>
                    <a:lnTo>
                      <a:pt x="94" y="417"/>
                    </a:lnTo>
                    <a:lnTo>
                      <a:pt x="104" y="409"/>
                    </a:lnTo>
                    <a:lnTo>
                      <a:pt x="113" y="401"/>
                    </a:lnTo>
                    <a:lnTo>
                      <a:pt x="126" y="394"/>
                    </a:lnTo>
                    <a:lnTo>
                      <a:pt x="136" y="386"/>
                    </a:lnTo>
                    <a:lnTo>
                      <a:pt x="144" y="366"/>
                    </a:lnTo>
                    <a:lnTo>
                      <a:pt x="152" y="342"/>
                    </a:lnTo>
                    <a:lnTo>
                      <a:pt x="159" y="323"/>
                    </a:lnTo>
                    <a:lnTo>
                      <a:pt x="165" y="302"/>
                    </a:lnTo>
                    <a:lnTo>
                      <a:pt x="171" y="282"/>
                    </a:lnTo>
                    <a:lnTo>
                      <a:pt x="179" y="259"/>
                    </a:lnTo>
                    <a:lnTo>
                      <a:pt x="184" y="239"/>
                    </a:lnTo>
                    <a:lnTo>
                      <a:pt x="192" y="218"/>
                    </a:lnTo>
                    <a:lnTo>
                      <a:pt x="184" y="201"/>
                    </a:lnTo>
                    <a:lnTo>
                      <a:pt x="179" y="183"/>
                    </a:lnTo>
                    <a:lnTo>
                      <a:pt x="171" y="166"/>
                    </a:lnTo>
                    <a:lnTo>
                      <a:pt x="167" y="145"/>
                    </a:lnTo>
                    <a:lnTo>
                      <a:pt x="159" y="127"/>
                    </a:lnTo>
                    <a:lnTo>
                      <a:pt x="154" y="109"/>
                    </a:lnTo>
                    <a:lnTo>
                      <a:pt x="146" y="91"/>
                    </a:lnTo>
                    <a:lnTo>
                      <a:pt x="138" y="73"/>
                    </a:lnTo>
                    <a:lnTo>
                      <a:pt x="129" y="64"/>
                    </a:lnTo>
                    <a:lnTo>
                      <a:pt x="119" y="57"/>
                    </a:lnTo>
                    <a:lnTo>
                      <a:pt x="108" y="46"/>
                    </a:lnTo>
                    <a:lnTo>
                      <a:pt x="98" y="35"/>
                    </a:lnTo>
                    <a:lnTo>
                      <a:pt x="88" y="28"/>
                    </a:lnTo>
                    <a:lnTo>
                      <a:pt x="77" y="17"/>
                    </a:lnTo>
                    <a:lnTo>
                      <a:pt x="69" y="10"/>
                    </a:lnTo>
                    <a:lnTo>
                      <a:pt x="58"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2" name="Freeform 48">
                <a:extLst>
                  <a:ext uri="{FF2B5EF4-FFF2-40B4-BE49-F238E27FC236}">
                    <a16:creationId xmlns:a16="http://schemas.microsoft.com/office/drawing/2014/main" id="{DF778723-D137-8165-CB69-95B275E8F899}"/>
                  </a:ext>
                </a:extLst>
              </p:cNvPr>
              <p:cNvSpPr>
                <a:spLocks/>
              </p:cNvSpPr>
              <p:nvPr/>
            </p:nvSpPr>
            <p:spPr bwMode="auto">
              <a:xfrm>
                <a:off x="1293" y="2759"/>
                <a:ext cx="89" cy="130"/>
              </a:xfrm>
              <a:custGeom>
                <a:avLst/>
                <a:gdLst>
                  <a:gd name="T0" fmla="*/ 78 w 268"/>
                  <a:gd name="T1" fmla="*/ 0 h 388"/>
                  <a:gd name="T2" fmla="*/ 121 w 268"/>
                  <a:gd name="T3" fmla="*/ 30 h 388"/>
                  <a:gd name="T4" fmla="*/ 159 w 268"/>
                  <a:gd name="T5" fmla="*/ 61 h 388"/>
                  <a:gd name="T6" fmla="*/ 192 w 268"/>
                  <a:gd name="T7" fmla="*/ 91 h 388"/>
                  <a:gd name="T8" fmla="*/ 218 w 268"/>
                  <a:gd name="T9" fmla="*/ 124 h 388"/>
                  <a:gd name="T10" fmla="*/ 239 w 268"/>
                  <a:gd name="T11" fmla="*/ 160 h 388"/>
                  <a:gd name="T12" fmla="*/ 254 w 268"/>
                  <a:gd name="T13" fmla="*/ 200 h 388"/>
                  <a:gd name="T14" fmla="*/ 264 w 268"/>
                  <a:gd name="T15" fmla="*/ 248 h 388"/>
                  <a:gd name="T16" fmla="*/ 268 w 268"/>
                  <a:gd name="T17" fmla="*/ 303 h 388"/>
                  <a:gd name="T18" fmla="*/ 236 w 268"/>
                  <a:gd name="T19" fmla="*/ 312 h 388"/>
                  <a:gd name="T20" fmla="*/ 203 w 268"/>
                  <a:gd name="T21" fmla="*/ 323 h 388"/>
                  <a:gd name="T22" fmla="*/ 167 w 268"/>
                  <a:gd name="T23" fmla="*/ 332 h 388"/>
                  <a:gd name="T24" fmla="*/ 134 w 268"/>
                  <a:gd name="T25" fmla="*/ 345 h 388"/>
                  <a:gd name="T26" fmla="*/ 101 w 268"/>
                  <a:gd name="T27" fmla="*/ 355 h 388"/>
                  <a:gd name="T28" fmla="*/ 65 w 268"/>
                  <a:gd name="T29" fmla="*/ 366 h 388"/>
                  <a:gd name="T30" fmla="*/ 33 w 268"/>
                  <a:gd name="T31" fmla="*/ 378 h 388"/>
                  <a:gd name="T32" fmla="*/ 0 w 268"/>
                  <a:gd name="T33" fmla="*/ 388 h 388"/>
                  <a:gd name="T34" fmla="*/ 35 w 268"/>
                  <a:gd name="T35" fmla="*/ 357 h 388"/>
                  <a:gd name="T36" fmla="*/ 60 w 268"/>
                  <a:gd name="T37" fmla="*/ 315 h 388"/>
                  <a:gd name="T38" fmla="*/ 76 w 268"/>
                  <a:gd name="T39" fmla="*/ 267 h 388"/>
                  <a:gd name="T40" fmla="*/ 85 w 268"/>
                  <a:gd name="T41" fmla="*/ 210 h 388"/>
                  <a:gd name="T42" fmla="*/ 88 w 268"/>
                  <a:gd name="T43" fmla="*/ 152 h 388"/>
                  <a:gd name="T44" fmla="*/ 85 w 268"/>
                  <a:gd name="T45" fmla="*/ 97 h 388"/>
                  <a:gd name="T46" fmla="*/ 84 w 268"/>
                  <a:gd name="T47" fmla="*/ 45 h 388"/>
                  <a:gd name="T48" fmla="*/ 78 w 268"/>
                  <a:gd name="T49"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8" h="388">
                    <a:moveTo>
                      <a:pt x="78" y="0"/>
                    </a:moveTo>
                    <a:lnTo>
                      <a:pt x="121" y="30"/>
                    </a:lnTo>
                    <a:lnTo>
                      <a:pt x="159" y="61"/>
                    </a:lnTo>
                    <a:lnTo>
                      <a:pt x="192" y="91"/>
                    </a:lnTo>
                    <a:lnTo>
                      <a:pt x="218" y="124"/>
                    </a:lnTo>
                    <a:lnTo>
                      <a:pt x="239" y="160"/>
                    </a:lnTo>
                    <a:lnTo>
                      <a:pt x="254" y="200"/>
                    </a:lnTo>
                    <a:lnTo>
                      <a:pt x="264" y="248"/>
                    </a:lnTo>
                    <a:lnTo>
                      <a:pt x="268" y="303"/>
                    </a:lnTo>
                    <a:lnTo>
                      <a:pt x="236" y="312"/>
                    </a:lnTo>
                    <a:lnTo>
                      <a:pt x="203" y="323"/>
                    </a:lnTo>
                    <a:lnTo>
                      <a:pt x="167" y="332"/>
                    </a:lnTo>
                    <a:lnTo>
                      <a:pt x="134" y="345"/>
                    </a:lnTo>
                    <a:lnTo>
                      <a:pt x="101" y="355"/>
                    </a:lnTo>
                    <a:lnTo>
                      <a:pt x="65" y="366"/>
                    </a:lnTo>
                    <a:lnTo>
                      <a:pt x="33" y="378"/>
                    </a:lnTo>
                    <a:lnTo>
                      <a:pt x="0" y="388"/>
                    </a:lnTo>
                    <a:lnTo>
                      <a:pt x="35" y="357"/>
                    </a:lnTo>
                    <a:lnTo>
                      <a:pt x="60" y="315"/>
                    </a:lnTo>
                    <a:lnTo>
                      <a:pt x="76" y="267"/>
                    </a:lnTo>
                    <a:lnTo>
                      <a:pt x="85" y="210"/>
                    </a:lnTo>
                    <a:lnTo>
                      <a:pt x="88" y="152"/>
                    </a:lnTo>
                    <a:lnTo>
                      <a:pt x="85" y="97"/>
                    </a:lnTo>
                    <a:lnTo>
                      <a:pt x="84" y="45"/>
                    </a:lnTo>
                    <a:lnTo>
                      <a:pt x="78"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3" name="Freeform 49">
                <a:extLst>
                  <a:ext uri="{FF2B5EF4-FFF2-40B4-BE49-F238E27FC236}">
                    <a16:creationId xmlns:a16="http://schemas.microsoft.com/office/drawing/2014/main" id="{453676F0-0FD5-EBEA-D95F-7F553AD9EAD1}"/>
                  </a:ext>
                </a:extLst>
              </p:cNvPr>
              <p:cNvSpPr>
                <a:spLocks/>
              </p:cNvSpPr>
              <p:nvPr/>
            </p:nvSpPr>
            <p:spPr bwMode="auto">
              <a:xfrm>
                <a:off x="1016" y="2747"/>
                <a:ext cx="135" cy="96"/>
              </a:xfrm>
              <a:custGeom>
                <a:avLst/>
                <a:gdLst>
                  <a:gd name="T0" fmla="*/ 0 w 406"/>
                  <a:gd name="T1" fmla="*/ 144 h 289"/>
                  <a:gd name="T2" fmla="*/ 2 w 406"/>
                  <a:gd name="T3" fmla="*/ 139 h 289"/>
                  <a:gd name="T4" fmla="*/ 9 w 406"/>
                  <a:gd name="T5" fmla="*/ 128 h 289"/>
                  <a:gd name="T6" fmla="*/ 18 w 406"/>
                  <a:gd name="T7" fmla="*/ 111 h 289"/>
                  <a:gd name="T8" fmla="*/ 31 w 406"/>
                  <a:gd name="T9" fmla="*/ 93 h 289"/>
                  <a:gd name="T10" fmla="*/ 45 w 406"/>
                  <a:gd name="T11" fmla="*/ 75 h 289"/>
                  <a:gd name="T12" fmla="*/ 60 w 406"/>
                  <a:gd name="T13" fmla="*/ 57 h 289"/>
                  <a:gd name="T14" fmla="*/ 73 w 406"/>
                  <a:gd name="T15" fmla="*/ 48 h 289"/>
                  <a:gd name="T16" fmla="*/ 89 w 406"/>
                  <a:gd name="T17" fmla="*/ 42 h 289"/>
                  <a:gd name="T18" fmla="*/ 102 w 406"/>
                  <a:gd name="T19" fmla="*/ 44 h 289"/>
                  <a:gd name="T20" fmla="*/ 114 w 406"/>
                  <a:gd name="T21" fmla="*/ 52 h 289"/>
                  <a:gd name="T22" fmla="*/ 125 w 406"/>
                  <a:gd name="T23" fmla="*/ 63 h 289"/>
                  <a:gd name="T24" fmla="*/ 134 w 406"/>
                  <a:gd name="T25" fmla="*/ 74 h 289"/>
                  <a:gd name="T26" fmla="*/ 144 w 406"/>
                  <a:gd name="T27" fmla="*/ 86 h 289"/>
                  <a:gd name="T28" fmla="*/ 157 w 406"/>
                  <a:gd name="T29" fmla="*/ 96 h 289"/>
                  <a:gd name="T30" fmla="*/ 173 w 406"/>
                  <a:gd name="T31" fmla="*/ 103 h 289"/>
                  <a:gd name="T32" fmla="*/ 190 w 406"/>
                  <a:gd name="T33" fmla="*/ 106 h 289"/>
                  <a:gd name="T34" fmla="*/ 213 w 406"/>
                  <a:gd name="T35" fmla="*/ 101 h 289"/>
                  <a:gd name="T36" fmla="*/ 236 w 406"/>
                  <a:gd name="T37" fmla="*/ 90 h 289"/>
                  <a:gd name="T38" fmla="*/ 261 w 406"/>
                  <a:gd name="T39" fmla="*/ 74 h 289"/>
                  <a:gd name="T40" fmla="*/ 284 w 406"/>
                  <a:gd name="T41" fmla="*/ 55 h 289"/>
                  <a:gd name="T42" fmla="*/ 308 w 406"/>
                  <a:gd name="T43" fmla="*/ 38 h 289"/>
                  <a:gd name="T44" fmla="*/ 324 w 406"/>
                  <a:gd name="T45" fmla="*/ 19 h 289"/>
                  <a:gd name="T46" fmla="*/ 335 w 406"/>
                  <a:gd name="T47" fmla="*/ 9 h 289"/>
                  <a:gd name="T48" fmla="*/ 341 w 406"/>
                  <a:gd name="T49" fmla="*/ 5 h 289"/>
                  <a:gd name="T50" fmla="*/ 355 w 406"/>
                  <a:gd name="T51" fmla="*/ 2 h 289"/>
                  <a:gd name="T52" fmla="*/ 373 w 406"/>
                  <a:gd name="T53" fmla="*/ 2 h 289"/>
                  <a:gd name="T54" fmla="*/ 389 w 406"/>
                  <a:gd name="T55" fmla="*/ 0 h 289"/>
                  <a:gd name="T56" fmla="*/ 404 w 406"/>
                  <a:gd name="T57" fmla="*/ 0 h 289"/>
                  <a:gd name="T58" fmla="*/ 404 w 406"/>
                  <a:gd name="T59" fmla="*/ 9 h 289"/>
                  <a:gd name="T60" fmla="*/ 406 w 406"/>
                  <a:gd name="T61" fmla="*/ 32 h 289"/>
                  <a:gd name="T62" fmla="*/ 406 w 406"/>
                  <a:gd name="T63" fmla="*/ 65 h 289"/>
                  <a:gd name="T64" fmla="*/ 406 w 406"/>
                  <a:gd name="T65" fmla="*/ 106 h 289"/>
                  <a:gd name="T66" fmla="*/ 404 w 406"/>
                  <a:gd name="T67" fmla="*/ 146 h 289"/>
                  <a:gd name="T68" fmla="*/ 402 w 406"/>
                  <a:gd name="T69" fmla="*/ 182 h 289"/>
                  <a:gd name="T70" fmla="*/ 393 w 406"/>
                  <a:gd name="T71" fmla="*/ 208 h 289"/>
                  <a:gd name="T72" fmla="*/ 383 w 406"/>
                  <a:gd name="T73" fmla="*/ 222 h 289"/>
                  <a:gd name="T74" fmla="*/ 322 w 406"/>
                  <a:gd name="T75" fmla="*/ 250 h 289"/>
                  <a:gd name="T76" fmla="*/ 270 w 406"/>
                  <a:gd name="T77" fmla="*/ 271 h 289"/>
                  <a:gd name="T78" fmla="*/ 223 w 406"/>
                  <a:gd name="T79" fmla="*/ 283 h 289"/>
                  <a:gd name="T80" fmla="*/ 180 w 406"/>
                  <a:gd name="T81" fmla="*/ 289 h 289"/>
                  <a:gd name="T82" fmla="*/ 140 w 406"/>
                  <a:gd name="T83" fmla="*/ 278 h 289"/>
                  <a:gd name="T84" fmla="*/ 96 w 406"/>
                  <a:gd name="T85" fmla="*/ 253 h 289"/>
                  <a:gd name="T86" fmla="*/ 50 w 406"/>
                  <a:gd name="T87" fmla="*/ 210 h 289"/>
                  <a:gd name="T88" fmla="*/ 0 w 406"/>
                  <a:gd name="T8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6" h="289">
                    <a:moveTo>
                      <a:pt x="0" y="144"/>
                    </a:moveTo>
                    <a:lnTo>
                      <a:pt x="2" y="139"/>
                    </a:lnTo>
                    <a:lnTo>
                      <a:pt x="9" y="128"/>
                    </a:lnTo>
                    <a:lnTo>
                      <a:pt x="18" y="111"/>
                    </a:lnTo>
                    <a:lnTo>
                      <a:pt x="31" y="93"/>
                    </a:lnTo>
                    <a:lnTo>
                      <a:pt x="45" y="75"/>
                    </a:lnTo>
                    <a:lnTo>
                      <a:pt x="60" y="57"/>
                    </a:lnTo>
                    <a:lnTo>
                      <a:pt x="73" y="48"/>
                    </a:lnTo>
                    <a:lnTo>
                      <a:pt x="89" y="42"/>
                    </a:lnTo>
                    <a:lnTo>
                      <a:pt x="102" y="44"/>
                    </a:lnTo>
                    <a:lnTo>
                      <a:pt x="114" y="52"/>
                    </a:lnTo>
                    <a:lnTo>
                      <a:pt x="125" y="63"/>
                    </a:lnTo>
                    <a:lnTo>
                      <a:pt x="134" y="74"/>
                    </a:lnTo>
                    <a:lnTo>
                      <a:pt x="144" y="86"/>
                    </a:lnTo>
                    <a:lnTo>
                      <a:pt x="157" y="96"/>
                    </a:lnTo>
                    <a:lnTo>
                      <a:pt x="173" y="103"/>
                    </a:lnTo>
                    <a:lnTo>
                      <a:pt x="190" y="106"/>
                    </a:lnTo>
                    <a:lnTo>
                      <a:pt x="213" y="101"/>
                    </a:lnTo>
                    <a:lnTo>
                      <a:pt x="236" y="90"/>
                    </a:lnTo>
                    <a:lnTo>
                      <a:pt x="261" y="74"/>
                    </a:lnTo>
                    <a:lnTo>
                      <a:pt x="284" y="55"/>
                    </a:lnTo>
                    <a:lnTo>
                      <a:pt x="308" y="38"/>
                    </a:lnTo>
                    <a:lnTo>
                      <a:pt x="324" y="19"/>
                    </a:lnTo>
                    <a:lnTo>
                      <a:pt x="335" y="9"/>
                    </a:lnTo>
                    <a:lnTo>
                      <a:pt x="341" y="5"/>
                    </a:lnTo>
                    <a:lnTo>
                      <a:pt x="355" y="2"/>
                    </a:lnTo>
                    <a:lnTo>
                      <a:pt x="373" y="2"/>
                    </a:lnTo>
                    <a:lnTo>
                      <a:pt x="389" y="0"/>
                    </a:lnTo>
                    <a:lnTo>
                      <a:pt x="404" y="0"/>
                    </a:lnTo>
                    <a:lnTo>
                      <a:pt x="404" y="9"/>
                    </a:lnTo>
                    <a:lnTo>
                      <a:pt x="406" y="32"/>
                    </a:lnTo>
                    <a:lnTo>
                      <a:pt x="406" y="65"/>
                    </a:lnTo>
                    <a:lnTo>
                      <a:pt x="406" y="106"/>
                    </a:lnTo>
                    <a:lnTo>
                      <a:pt x="404" y="146"/>
                    </a:lnTo>
                    <a:lnTo>
                      <a:pt x="402" y="182"/>
                    </a:lnTo>
                    <a:lnTo>
                      <a:pt x="393" y="208"/>
                    </a:lnTo>
                    <a:lnTo>
                      <a:pt x="383" y="222"/>
                    </a:lnTo>
                    <a:lnTo>
                      <a:pt x="322" y="250"/>
                    </a:lnTo>
                    <a:lnTo>
                      <a:pt x="270" y="271"/>
                    </a:lnTo>
                    <a:lnTo>
                      <a:pt x="223" y="283"/>
                    </a:lnTo>
                    <a:lnTo>
                      <a:pt x="180" y="289"/>
                    </a:lnTo>
                    <a:lnTo>
                      <a:pt x="140" y="278"/>
                    </a:lnTo>
                    <a:lnTo>
                      <a:pt x="96" y="253"/>
                    </a:lnTo>
                    <a:lnTo>
                      <a:pt x="50" y="210"/>
                    </a:lnTo>
                    <a:lnTo>
                      <a:pt x="0" y="144"/>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4" name="Freeform 50">
                <a:extLst>
                  <a:ext uri="{FF2B5EF4-FFF2-40B4-BE49-F238E27FC236}">
                    <a16:creationId xmlns:a16="http://schemas.microsoft.com/office/drawing/2014/main" id="{86518692-A251-E2ED-F28D-74B74F2DD159}"/>
                  </a:ext>
                </a:extLst>
              </p:cNvPr>
              <p:cNvSpPr>
                <a:spLocks/>
              </p:cNvSpPr>
              <p:nvPr/>
            </p:nvSpPr>
            <p:spPr bwMode="auto">
              <a:xfrm>
                <a:off x="1229" y="2709"/>
                <a:ext cx="79" cy="156"/>
              </a:xfrm>
              <a:custGeom>
                <a:avLst/>
                <a:gdLst>
                  <a:gd name="T0" fmla="*/ 0 w 239"/>
                  <a:gd name="T1" fmla="*/ 13 h 470"/>
                  <a:gd name="T2" fmla="*/ 40 w 239"/>
                  <a:gd name="T3" fmla="*/ 2 h 470"/>
                  <a:gd name="T4" fmla="*/ 80 w 239"/>
                  <a:gd name="T5" fmla="*/ 0 h 470"/>
                  <a:gd name="T6" fmla="*/ 119 w 239"/>
                  <a:gd name="T7" fmla="*/ 8 h 470"/>
                  <a:gd name="T8" fmla="*/ 151 w 239"/>
                  <a:gd name="T9" fmla="*/ 21 h 470"/>
                  <a:gd name="T10" fmla="*/ 182 w 239"/>
                  <a:gd name="T11" fmla="*/ 44 h 470"/>
                  <a:gd name="T12" fmla="*/ 206 w 239"/>
                  <a:gd name="T13" fmla="*/ 74 h 470"/>
                  <a:gd name="T14" fmla="*/ 223 w 239"/>
                  <a:gd name="T15" fmla="*/ 109 h 470"/>
                  <a:gd name="T16" fmla="*/ 233 w 239"/>
                  <a:gd name="T17" fmla="*/ 153 h 470"/>
                  <a:gd name="T18" fmla="*/ 239 w 239"/>
                  <a:gd name="T19" fmla="*/ 216 h 470"/>
                  <a:gd name="T20" fmla="*/ 233 w 239"/>
                  <a:gd name="T21" fmla="*/ 266 h 470"/>
                  <a:gd name="T22" fmla="*/ 220 w 239"/>
                  <a:gd name="T23" fmla="*/ 310 h 470"/>
                  <a:gd name="T24" fmla="*/ 201 w 239"/>
                  <a:gd name="T25" fmla="*/ 346 h 470"/>
                  <a:gd name="T26" fmla="*/ 170 w 239"/>
                  <a:gd name="T27" fmla="*/ 376 h 470"/>
                  <a:gd name="T28" fmla="*/ 132 w 239"/>
                  <a:gd name="T29" fmla="*/ 407 h 470"/>
                  <a:gd name="T30" fmla="*/ 88 w 239"/>
                  <a:gd name="T31" fmla="*/ 437 h 470"/>
                  <a:gd name="T32" fmla="*/ 38 w 239"/>
                  <a:gd name="T33" fmla="*/ 470 h 470"/>
                  <a:gd name="T34" fmla="*/ 36 w 239"/>
                  <a:gd name="T35" fmla="*/ 453 h 470"/>
                  <a:gd name="T36" fmla="*/ 32 w 239"/>
                  <a:gd name="T37" fmla="*/ 434 h 470"/>
                  <a:gd name="T38" fmla="*/ 32 w 239"/>
                  <a:gd name="T39" fmla="*/ 417 h 470"/>
                  <a:gd name="T40" fmla="*/ 30 w 239"/>
                  <a:gd name="T41" fmla="*/ 398 h 470"/>
                  <a:gd name="T42" fmla="*/ 27 w 239"/>
                  <a:gd name="T43" fmla="*/ 382 h 470"/>
                  <a:gd name="T44" fmla="*/ 25 w 239"/>
                  <a:gd name="T45" fmla="*/ 363 h 470"/>
                  <a:gd name="T46" fmla="*/ 23 w 239"/>
                  <a:gd name="T47" fmla="*/ 346 h 470"/>
                  <a:gd name="T48" fmla="*/ 19 w 239"/>
                  <a:gd name="T49" fmla="*/ 327 h 470"/>
                  <a:gd name="T50" fmla="*/ 68 w 239"/>
                  <a:gd name="T51" fmla="*/ 304 h 470"/>
                  <a:gd name="T52" fmla="*/ 91 w 239"/>
                  <a:gd name="T53" fmla="*/ 269 h 470"/>
                  <a:gd name="T54" fmla="*/ 99 w 239"/>
                  <a:gd name="T55" fmla="*/ 228 h 470"/>
                  <a:gd name="T56" fmla="*/ 91 w 239"/>
                  <a:gd name="T57" fmla="*/ 183 h 470"/>
                  <a:gd name="T58" fmla="*/ 74 w 239"/>
                  <a:gd name="T59" fmla="*/ 134 h 470"/>
                  <a:gd name="T60" fmla="*/ 48 w 239"/>
                  <a:gd name="T61" fmla="*/ 88 h 470"/>
                  <a:gd name="T62" fmla="*/ 23 w 239"/>
                  <a:gd name="T63" fmla="*/ 49 h 470"/>
                  <a:gd name="T64" fmla="*/ 0 w 239"/>
                  <a:gd name="T65" fmla="*/ 13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9" h="470">
                    <a:moveTo>
                      <a:pt x="0" y="13"/>
                    </a:moveTo>
                    <a:lnTo>
                      <a:pt x="40" y="2"/>
                    </a:lnTo>
                    <a:lnTo>
                      <a:pt x="80" y="0"/>
                    </a:lnTo>
                    <a:lnTo>
                      <a:pt x="119" y="8"/>
                    </a:lnTo>
                    <a:lnTo>
                      <a:pt x="151" y="21"/>
                    </a:lnTo>
                    <a:lnTo>
                      <a:pt x="182" y="44"/>
                    </a:lnTo>
                    <a:lnTo>
                      <a:pt x="206" y="74"/>
                    </a:lnTo>
                    <a:lnTo>
                      <a:pt x="223" y="109"/>
                    </a:lnTo>
                    <a:lnTo>
                      <a:pt x="233" y="153"/>
                    </a:lnTo>
                    <a:lnTo>
                      <a:pt x="239" y="216"/>
                    </a:lnTo>
                    <a:lnTo>
                      <a:pt x="233" y="266"/>
                    </a:lnTo>
                    <a:lnTo>
                      <a:pt x="220" y="310"/>
                    </a:lnTo>
                    <a:lnTo>
                      <a:pt x="201" y="346"/>
                    </a:lnTo>
                    <a:lnTo>
                      <a:pt x="170" y="376"/>
                    </a:lnTo>
                    <a:lnTo>
                      <a:pt x="132" y="407"/>
                    </a:lnTo>
                    <a:lnTo>
                      <a:pt x="88" y="437"/>
                    </a:lnTo>
                    <a:lnTo>
                      <a:pt x="38" y="470"/>
                    </a:lnTo>
                    <a:lnTo>
                      <a:pt x="36" y="453"/>
                    </a:lnTo>
                    <a:lnTo>
                      <a:pt x="32" y="434"/>
                    </a:lnTo>
                    <a:lnTo>
                      <a:pt x="32" y="417"/>
                    </a:lnTo>
                    <a:lnTo>
                      <a:pt x="30" y="398"/>
                    </a:lnTo>
                    <a:lnTo>
                      <a:pt x="27" y="382"/>
                    </a:lnTo>
                    <a:lnTo>
                      <a:pt x="25" y="363"/>
                    </a:lnTo>
                    <a:lnTo>
                      <a:pt x="23" y="346"/>
                    </a:lnTo>
                    <a:lnTo>
                      <a:pt x="19" y="327"/>
                    </a:lnTo>
                    <a:lnTo>
                      <a:pt x="68" y="304"/>
                    </a:lnTo>
                    <a:lnTo>
                      <a:pt x="91" y="269"/>
                    </a:lnTo>
                    <a:lnTo>
                      <a:pt x="99" y="228"/>
                    </a:lnTo>
                    <a:lnTo>
                      <a:pt x="91" y="183"/>
                    </a:lnTo>
                    <a:lnTo>
                      <a:pt x="74" y="134"/>
                    </a:lnTo>
                    <a:lnTo>
                      <a:pt x="48" y="88"/>
                    </a:lnTo>
                    <a:lnTo>
                      <a:pt x="23" y="49"/>
                    </a:lnTo>
                    <a:lnTo>
                      <a:pt x="0" y="13"/>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5" name="Freeform 51">
                <a:extLst>
                  <a:ext uri="{FF2B5EF4-FFF2-40B4-BE49-F238E27FC236}">
                    <a16:creationId xmlns:a16="http://schemas.microsoft.com/office/drawing/2014/main" id="{3A174B92-D7A0-92E1-C30D-9964F002F1A2}"/>
                  </a:ext>
                </a:extLst>
              </p:cNvPr>
              <p:cNvSpPr>
                <a:spLocks/>
              </p:cNvSpPr>
              <p:nvPr/>
            </p:nvSpPr>
            <p:spPr bwMode="auto">
              <a:xfrm>
                <a:off x="962" y="2583"/>
                <a:ext cx="53" cy="124"/>
              </a:xfrm>
              <a:custGeom>
                <a:avLst/>
                <a:gdLst>
                  <a:gd name="T0" fmla="*/ 0 w 161"/>
                  <a:gd name="T1" fmla="*/ 48 h 374"/>
                  <a:gd name="T2" fmla="*/ 9 w 161"/>
                  <a:gd name="T3" fmla="*/ 95 h 374"/>
                  <a:gd name="T4" fmla="*/ 25 w 161"/>
                  <a:gd name="T5" fmla="*/ 135 h 374"/>
                  <a:gd name="T6" fmla="*/ 44 w 161"/>
                  <a:gd name="T7" fmla="*/ 173 h 374"/>
                  <a:gd name="T8" fmla="*/ 68 w 161"/>
                  <a:gd name="T9" fmla="*/ 211 h 374"/>
                  <a:gd name="T10" fmla="*/ 87 w 161"/>
                  <a:gd name="T11" fmla="*/ 247 h 374"/>
                  <a:gd name="T12" fmla="*/ 104 w 161"/>
                  <a:gd name="T13" fmla="*/ 285 h 374"/>
                  <a:gd name="T14" fmla="*/ 120 w 161"/>
                  <a:gd name="T15" fmla="*/ 326 h 374"/>
                  <a:gd name="T16" fmla="*/ 125 w 161"/>
                  <a:gd name="T17" fmla="*/ 374 h 374"/>
                  <a:gd name="T18" fmla="*/ 146 w 161"/>
                  <a:gd name="T19" fmla="*/ 343 h 374"/>
                  <a:gd name="T20" fmla="*/ 156 w 161"/>
                  <a:gd name="T21" fmla="*/ 310 h 374"/>
                  <a:gd name="T22" fmla="*/ 161 w 161"/>
                  <a:gd name="T23" fmla="*/ 278 h 374"/>
                  <a:gd name="T24" fmla="*/ 161 w 161"/>
                  <a:gd name="T25" fmla="*/ 242 h 374"/>
                  <a:gd name="T26" fmla="*/ 152 w 161"/>
                  <a:gd name="T27" fmla="*/ 209 h 374"/>
                  <a:gd name="T28" fmla="*/ 146 w 161"/>
                  <a:gd name="T29" fmla="*/ 173 h 374"/>
                  <a:gd name="T30" fmla="*/ 135 w 161"/>
                  <a:gd name="T31" fmla="*/ 140 h 374"/>
                  <a:gd name="T32" fmla="*/ 125 w 161"/>
                  <a:gd name="T33" fmla="*/ 107 h 374"/>
                  <a:gd name="T34" fmla="*/ 125 w 161"/>
                  <a:gd name="T35" fmla="*/ 95 h 374"/>
                  <a:gd name="T36" fmla="*/ 125 w 161"/>
                  <a:gd name="T37" fmla="*/ 79 h 374"/>
                  <a:gd name="T38" fmla="*/ 125 w 161"/>
                  <a:gd name="T39" fmla="*/ 66 h 374"/>
                  <a:gd name="T40" fmla="*/ 125 w 161"/>
                  <a:gd name="T41" fmla="*/ 54 h 374"/>
                  <a:gd name="T42" fmla="*/ 125 w 161"/>
                  <a:gd name="T43" fmla="*/ 41 h 374"/>
                  <a:gd name="T44" fmla="*/ 125 w 161"/>
                  <a:gd name="T45" fmla="*/ 27 h 374"/>
                  <a:gd name="T46" fmla="*/ 125 w 161"/>
                  <a:gd name="T47" fmla="*/ 14 h 374"/>
                  <a:gd name="T48" fmla="*/ 125 w 161"/>
                  <a:gd name="T49" fmla="*/ 0 h 374"/>
                  <a:gd name="T50" fmla="*/ 110 w 161"/>
                  <a:gd name="T51" fmla="*/ 8 h 374"/>
                  <a:gd name="T52" fmla="*/ 94 w 161"/>
                  <a:gd name="T53" fmla="*/ 14 h 374"/>
                  <a:gd name="T54" fmla="*/ 79 w 161"/>
                  <a:gd name="T55" fmla="*/ 21 h 374"/>
                  <a:gd name="T56" fmla="*/ 63 w 161"/>
                  <a:gd name="T57" fmla="*/ 27 h 374"/>
                  <a:gd name="T58" fmla="*/ 48 w 161"/>
                  <a:gd name="T59" fmla="*/ 31 h 374"/>
                  <a:gd name="T60" fmla="*/ 32 w 161"/>
                  <a:gd name="T61" fmla="*/ 35 h 374"/>
                  <a:gd name="T62" fmla="*/ 14 w 161"/>
                  <a:gd name="T63" fmla="*/ 44 h 374"/>
                  <a:gd name="T64" fmla="*/ 0 w 161"/>
                  <a:gd name="T65" fmla="*/ 4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374">
                    <a:moveTo>
                      <a:pt x="0" y="48"/>
                    </a:moveTo>
                    <a:lnTo>
                      <a:pt x="9" y="95"/>
                    </a:lnTo>
                    <a:lnTo>
                      <a:pt x="25" y="135"/>
                    </a:lnTo>
                    <a:lnTo>
                      <a:pt x="44" y="173"/>
                    </a:lnTo>
                    <a:lnTo>
                      <a:pt x="68" y="211"/>
                    </a:lnTo>
                    <a:lnTo>
                      <a:pt x="87" y="247"/>
                    </a:lnTo>
                    <a:lnTo>
                      <a:pt x="104" y="285"/>
                    </a:lnTo>
                    <a:lnTo>
                      <a:pt x="120" y="326"/>
                    </a:lnTo>
                    <a:lnTo>
                      <a:pt x="125" y="374"/>
                    </a:lnTo>
                    <a:lnTo>
                      <a:pt x="146" y="343"/>
                    </a:lnTo>
                    <a:lnTo>
                      <a:pt x="156" y="310"/>
                    </a:lnTo>
                    <a:lnTo>
                      <a:pt x="161" y="278"/>
                    </a:lnTo>
                    <a:lnTo>
                      <a:pt x="161" y="242"/>
                    </a:lnTo>
                    <a:lnTo>
                      <a:pt x="152" y="209"/>
                    </a:lnTo>
                    <a:lnTo>
                      <a:pt x="146" y="173"/>
                    </a:lnTo>
                    <a:lnTo>
                      <a:pt x="135" y="140"/>
                    </a:lnTo>
                    <a:lnTo>
                      <a:pt x="125" y="107"/>
                    </a:lnTo>
                    <a:lnTo>
                      <a:pt x="125" y="95"/>
                    </a:lnTo>
                    <a:lnTo>
                      <a:pt x="125" y="79"/>
                    </a:lnTo>
                    <a:lnTo>
                      <a:pt x="125" y="66"/>
                    </a:lnTo>
                    <a:lnTo>
                      <a:pt x="125" y="54"/>
                    </a:lnTo>
                    <a:lnTo>
                      <a:pt x="125" y="41"/>
                    </a:lnTo>
                    <a:lnTo>
                      <a:pt x="125" y="27"/>
                    </a:lnTo>
                    <a:lnTo>
                      <a:pt x="125" y="14"/>
                    </a:lnTo>
                    <a:lnTo>
                      <a:pt x="125" y="0"/>
                    </a:lnTo>
                    <a:lnTo>
                      <a:pt x="110" y="8"/>
                    </a:lnTo>
                    <a:lnTo>
                      <a:pt x="94" y="14"/>
                    </a:lnTo>
                    <a:lnTo>
                      <a:pt x="79" y="21"/>
                    </a:lnTo>
                    <a:lnTo>
                      <a:pt x="63" y="27"/>
                    </a:lnTo>
                    <a:lnTo>
                      <a:pt x="48" y="31"/>
                    </a:lnTo>
                    <a:lnTo>
                      <a:pt x="32" y="35"/>
                    </a:lnTo>
                    <a:lnTo>
                      <a:pt x="14" y="44"/>
                    </a:lnTo>
                    <a:lnTo>
                      <a:pt x="0" y="48"/>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6" name="Freeform 52">
                <a:extLst>
                  <a:ext uri="{FF2B5EF4-FFF2-40B4-BE49-F238E27FC236}">
                    <a16:creationId xmlns:a16="http://schemas.microsoft.com/office/drawing/2014/main" id="{F19B2065-AC02-39E3-828E-8AF3231A4C88}"/>
                  </a:ext>
                </a:extLst>
              </p:cNvPr>
              <p:cNvSpPr>
                <a:spLocks/>
              </p:cNvSpPr>
              <p:nvPr/>
            </p:nvSpPr>
            <p:spPr bwMode="auto">
              <a:xfrm>
                <a:off x="1044" y="2649"/>
                <a:ext cx="176" cy="67"/>
              </a:xfrm>
              <a:custGeom>
                <a:avLst/>
                <a:gdLst>
                  <a:gd name="T0" fmla="*/ 259 w 527"/>
                  <a:gd name="T1" fmla="*/ 0 h 201"/>
                  <a:gd name="T2" fmla="*/ 247 w 527"/>
                  <a:gd name="T3" fmla="*/ 41 h 201"/>
                  <a:gd name="T4" fmla="*/ 223 w 527"/>
                  <a:gd name="T5" fmla="*/ 74 h 201"/>
                  <a:gd name="T6" fmla="*/ 196 w 527"/>
                  <a:gd name="T7" fmla="*/ 98 h 201"/>
                  <a:gd name="T8" fmla="*/ 160 w 527"/>
                  <a:gd name="T9" fmla="*/ 116 h 201"/>
                  <a:gd name="T10" fmla="*/ 122 w 527"/>
                  <a:gd name="T11" fmla="*/ 125 h 201"/>
                  <a:gd name="T12" fmla="*/ 82 w 527"/>
                  <a:gd name="T13" fmla="*/ 131 h 201"/>
                  <a:gd name="T14" fmla="*/ 41 w 527"/>
                  <a:gd name="T15" fmla="*/ 131 h 201"/>
                  <a:gd name="T16" fmla="*/ 0 w 527"/>
                  <a:gd name="T17" fmla="*/ 128 h 201"/>
                  <a:gd name="T18" fmla="*/ 3 w 527"/>
                  <a:gd name="T19" fmla="*/ 131 h 201"/>
                  <a:gd name="T20" fmla="*/ 10 w 527"/>
                  <a:gd name="T21" fmla="*/ 141 h 201"/>
                  <a:gd name="T22" fmla="*/ 22 w 527"/>
                  <a:gd name="T23" fmla="*/ 151 h 201"/>
                  <a:gd name="T24" fmla="*/ 39 w 527"/>
                  <a:gd name="T25" fmla="*/ 164 h 201"/>
                  <a:gd name="T26" fmla="*/ 56 w 527"/>
                  <a:gd name="T27" fmla="*/ 179 h 201"/>
                  <a:gd name="T28" fmla="*/ 77 w 527"/>
                  <a:gd name="T29" fmla="*/ 189 h 201"/>
                  <a:gd name="T30" fmla="*/ 96 w 527"/>
                  <a:gd name="T31" fmla="*/ 200 h 201"/>
                  <a:gd name="T32" fmla="*/ 117 w 527"/>
                  <a:gd name="T33" fmla="*/ 201 h 201"/>
                  <a:gd name="T34" fmla="*/ 138 w 527"/>
                  <a:gd name="T35" fmla="*/ 200 h 201"/>
                  <a:gd name="T36" fmla="*/ 160 w 527"/>
                  <a:gd name="T37" fmla="*/ 194 h 201"/>
                  <a:gd name="T38" fmla="*/ 180 w 527"/>
                  <a:gd name="T39" fmla="*/ 187 h 201"/>
                  <a:gd name="T40" fmla="*/ 201 w 527"/>
                  <a:gd name="T41" fmla="*/ 176 h 201"/>
                  <a:gd name="T42" fmla="*/ 219 w 527"/>
                  <a:gd name="T43" fmla="*/ 168 h 201"/>
                  <a:gd name="T44" fmla="*/ 234 w 527"/>
                  <a:gd name="T45" fmla="*/ 161 h 201"/>
                  <a:gd name="T46" fmla="*/ 244 w 527"/>
                  <a:gd name="T47" fmla="*/ 156 h 201"/>
                  <a:gd name="T48" fmla="*/ 247 w 527"/>
                  <a:gd name="T49" fmla="*/ 154 h 201"/>
                  <a:gd name="T50" fmla="*/ 249 w 527"/>
                  <a:gd name="T51" fmla="*/ 156 h 201"/>
                  <a:gd name="T52" fmla="*/ 261 w 527"/>
                  <a:gd name="T53" fmla="*/ 158 h 201"/>
                  <a:gd name="T54" fmla="*/ 278 w 527"/>
                  <a:gd name="T55" fmla="*/ 164 h 201"/>
                  <a:gd name="T56" fmla="*/ 297 w 527"/>
                  <a:gd name="T57" fmla="*/ 167 h 201"/>
                  <a:gd name="T58" fmla="*/ 323 w 527"/>
                  <a:gd name="T59" fmla="*/ 168 h 201"/>
                  <a:gd name="T60" fmla="*/ 351 w 527"/>
                  <a:gd name="T61" fmla="*/ 168 h 201"/>
                  <a:gd name="T62" fmla="*/ 379 w 527"/>
                  <a:gd name="T63" fmla="*/ 164 h 201"/>
                  <a:gd name="T64" fmla="*/ 410 w 527"/>
                  <a:gd name="T65" fmla="*/ 151 h 201"/>
                  <a:gd name="T66" fmla="*/ 437 w 527"/>
                  <a:gd name="T67" fmla="*/ 135 h 201"/>
                  <a:gd name="T68" fmla="*/ 460 w 527"/>
                  <a:gd name="T69" fmla="*/ 125 h 201"/>
                  <a:gd name="T70" fmla="*/ 481 w 527"/>
                  <a:gd name="T71" fmla="*/ 118 h 201"/>
                  <a:gd name="T72" fmla="*/ 498 w 527"/>
                  <a:gd name="T73" fmla="*/ 112 h 201"/>
                  <a:gd name="T74" fmla="*/ 511 w 527"/>
                  <a:gd name="T75" fmla="*/ 110 h 201"/>
                  <a:gd name="T76" fmla="*/ 519 w 527"/>
                  <a:gd name="T77" fmla="*/ 107 h 201"/>
                  <a:gd name="T78" fmla="*/ 524 w 527"/>
                  <a:gd name="T79" fmla="*/ 107 h 201"/>
                  <a:gd name="T80" fmla="*/ 527 w 527"/>
                  <a:gd name="T81" fmla="*/ 107 h 201"/>
                  <a:gd name="T82" fmla="*/ 483 w 527"/>
                  <a:gd name="T83" fmla="*/ 112 h 201"/>
                  <a:gd name="T84" fmla="*/ 445 w 527"/>
                  <a:gd name="T85" fmla="*/ 116 h 201"/>
                  <a:gd name="T86" fmla="*/ 406 w 527"/>
                  <a:gd name="T87" fmla="*/ 112 h 201"/>
                  <a:gd name="T88" fmla="*/ 372 w 527"/>
                  <a:gd name="T89" fmla="*/ 105 h 201"/>
                  <a:gd name="T90" fmla="*/ 338 w 527"/>
                  <a:gd name="T91" fmla="*/ 89 h 201"/>
                  <a:gd name="T92" fmla="*/ 308 w 527"/>
                  <a:gd name="T93" fmla="*/ 69 h 201"/>
                  <a:gd name="T94" fmla="*/ 283 w 527"/>
                  <a:gd name="T95" fmla="*/ 38 h 201"/>
                  <a:gd name="T96" fmla="*/ 259 w 527"/>
                  <a:gd name="T9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7" h="201">
                    <a:moveTo>
                      <a:pt x="259" y="0"/>
                    </a:moveTo>
                    <a:lnTo>
                      <a:pt x="247" y="41"/>
                    </a:lnTo>
                    <a:lnTo>
                      <a:pt x="223" y="74"/>
                    </a:lnTo>
                    <a:lnTo>
                      <a:pt x="196" y="98"/>
                    </a:lnTo>
                    <a:lnTo>
                      <a:pt x="160" y="116"/>
                    </a:lnTo>
                    <a:lnTo>
                      <a:pt x="122" y="125"/>
                    </a:lnTo>
                    <a:lnTo>
                      <a:pt x="82" y="131"/>
                    </a:lnTo>
                    <a:lnTo>
                      <a:pt x="41" y="131"/>
                    </a:lnTo>
                    <a:lnTo>
                      <a:pt x="0" y="128"/>
                    </a:lnTo>
                    <a:lnTo>
                      <a:pt x="3" y="131"/>
                    </a:lnTo>
                    <a:lnTo>
                      <a:pt x="10" y="141"/>
                    </a:lnTo>
                    <a:lnTo>
                      <a:pt x="22" y="151"/>
                    </a:lnTo>
                    <a:lnTo>
                      <a:pt x="39" y="164"/>
                    </a:lnTo>
                    <a:lnTo>
                      <a:pt x="56" y="179"/>
                    </a:lnTo>
                    <a:lnTo>
                      <a:pt x="77" y="189"/>
                    </a:lnTo>
                    <a:lnTo>
                      <a:pt x="96" y="200"/>
                    </a:lnTo>
                    <a:lnTo>
                      <a:pt x="117" y="201"/>
                    </a:lnTo>
                    <a:lnTo>
                      <a:pt x="138" y="200"/>
                    </a:lnTo>
                    <a:lnTo>
                      <a:pt x="160" y="194"/>
                    </a:lnTo>
                    <a:lnTo>
                      <a:pt x="180" y="187"/>
                    </a:lnTo>
                    <a:lnTo>
                      <a:pt x="201" y="176"/>
                    </a:lnTo>
                    <a:lnTo>
                      <a:pt x="219" y="168"/>
                    </a:lnTo>
                    <a:lnTo>
                      <a:pt x="234" y="161"/>
                    </a:lnTo>
                    <a:lnTo>
                      <a:pt x="244" y="156"/>
                    </a:lnTo>
                    <a:lnTo>
                      <a:pt x="247" y="154"/>
                    </a:lnTo>
                    <a:lnTo>
                      <a:pt x="249" y="156"/>
                    </a:lnTo>
                    <a:lnTo>
                      <a:pt x="261" y="158"/>
                    </a:lnTo>
                    <a:lnTo>
                      <a:pt x="278" y="164"/>
                    </a:lnTo>
                    <a:lnTo>
                      <a:pt x="297" y="167"/>
                    </a:lnTo>
                    <a:lnTo>
                      <a:pt x="323" y="168"/>
                    </a:lnTo>
                    <a:lnTo>
                      <a:pt x="351" y="168"/>
                    </a:lnTo>
                    <a:lnTo>
                      <a:pt x="379" y="164"/>
                    </a:lnTo>
                    <a:lnTo>
                      <a:pt x="410" y="151"/>
                    </a:lnTo>
                    <a:lnTo>
                      <a:pt x="437" y="135"/>
                    </a:lnTo>
                    <a:lnTo>
                      <a:pt x="460" y="125"/>
                    </a:lnTo>
                    <a:lnTo>
                      <a:pt x="481" y="118"/>
                    </a:lnTo>
                    <a:lnTo>
                      <a:pt x="498" y="112"/>
                    </a:lnTo>
                    <a:lnTo>
                      <a:pt x="511" y="110"/>
                    </a:lnTo>
                    <a:lnTo>
                      <a:pt x="519" y="107"/>
                    </a:lnTo>
                    <a:lnTo>
                      <a:pt x="524" y="107"/>
                    </a:lnTo>
                    <a:lnTo>
                      <a:pt x="527" y="107"/>
                    </a:lnTo>
                    <a:lnTo>
                      <a:pt x="483" y="112"/>
                    </a:lnTo>
                    <a:lnTo>
                      <a:pt x="445" y="116"/>
                    </a:lnTo>
                    <a:lnTo>
                      <a:pt x="406" y="112"/>
                    </a:lnTo>
                    <a:lnTo>
                      <a:pt x="372" y="105"/>
                    </a:lnTo>
                    <a:lnTo>
                      <a:pt x="338" y="89"/>
                    </a:lnTo>
                    <a:lnTo>
                      <a:pt x="308" y="69"/>
                    </a:lnTo>
                    <a:lnTo>
                      <a:pt x="283" y="38"/>
                    </a:lnTo>
                    <a:lnTo>
                      <a:pt x="259"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7" name="Freeform 53">
                <a:extLst>
                  <a:ext uri="{FF2B5EF4-FFF2-40B4-BE49-F238E27FC236}">
                    <a16:creationId xmlns:a16="http://schemas.microsoft.com/office/drawing/2014/main" id="{C918E441-4EF7-232F-A1E8-3AF63E96D092}"/>
                  </a:ext>
                </a:extLst>
              </p:cNvPr>
              <p:cNvSpPr>
                <a:spLocks/>
              </p:cNvSpPr>
              <p:nvPr/>
            </p:nvSpPr>
            <p:spPr bwMode="auto">
              <a:xfrm>
                <a:off x="1330" y="2623"/>
                <a:ext cx="316" cy="124"/>
              </a:xfrm>
              <a:custGeom>
                <a:avLst/>
                <a:gdLst>
                  <a:gd name="T0" fmla="*/ 6 w 946"/>
                  <a:gd name="T1" fmla="*/ 343 h 371"/>
                  <a:gd name="T2" fmla="*/ 33 w 946"/>
                  <a:gd name="T3" fmla="*/ 338 h 371"/>
                  <a:gd name="T4" fmla="*/ 76 w 946"/>
                  <a:gd name="T5" fmla="*/ 323 h 371"/>
                  <a:gd name="T6" fmla="*/ 122 w 946"/>
                  <a:gd name="T7" fmla="*/ 290 h 371"/>
                  <a:gd name="T8" fmla="*/ 160 w 946"/>
                  <a:gd name="T9" fmla="*/ 231 h 371"/>
                  <a:gd name="T10" fmla="*/ 188 w 946"/>
                  <a:gd name="T11" fmla="*/ 152 h 371"/>
                  <a:gd name="T12" fmla="*/ 211 w 946"/>
                  <a:gd name="T13" fmla="*/ 76 h 371"/>
                  <a:gd name="T14" fmla="*/ 221 w 946"/>
                  <a:gd name="T15" fmla="*/ 25 h 371"/>
                  <a:gd name="T16" fmla="*/ 226 w 946"/>
                  <a:gd name="T17" fmla="*/ 22 h 371"/>
                  <a:gd name="T18" fmla="*/ 236 w 946"/>
                  <a:gd name="T19" fmla="*/ 55 h 371"/>
                  <a:gd name="T20" fmla="*/ 251 w 946"/>
                  <a:gd name="T21" fmla="*/ 104 h 371"/>
                  <a:gd name="T22" fmla="*/ 262 w 946"/>
                  <a:gd name="T23" fmla="*/ 158 h 371"/>
                  <a:gd name="T24" fmla="*/ 267 w 946"/>
                  <a:gd name="T25" fmla="*/ 193 h 371"/>
                  <a:gd name="T26" fmla="*/ 287 w 946"/>
                  <a:gd name="T27" fmla="*/ 204 h 371"/>
                  <a:gd name="T28" fmla="*/ 317 w 946"/>
                  <a:gd name="T29" fmla="*/ 198 h 371"/>
                  <a:gd name="T30" fmla="*/ 339 w 946"/>
                  <a:gd name="T31" fmla="*/ 187 h 371"/>
                  <a:gd name="T32" fmla="*/ 345 w 946"/>
                  <a:gd name="T33" fmla="*/ 187 h 371"/>
                  <a:gd name="T34" fmla="*/ 378 w 946"/>
                  <a:gd name="T35" fmla="*/ 193 h 371"/>
                  <a:gd name="T36" fmla="*/ 429 w 946"/>
                  <a:gd name="T37" fmla="*/ 196 h 371"/>
                  <a:gd name="T38" fmla="*/ 478 w 946"/>
                  <a:gd name="T39" fmla="*/ 180 h 371"/>
                  <a:gd name="T40" fmla="*/ 509 w 946"/>
                  <a:gd name="T41" fmla="*/ 140 h 371"/>
                  <a:gd name="T42" fmla="*/ 526 w 946"/>
                  <a:gd name="T43" fmla="*/ 86 h 371"/>
                  <a:gd name="T44" fmla="*/ 540 w 946"/>
                  <a:gd name="T45" fmla="*/ 36 h 371"/>
                  <a:gd name="T46" fmla="*/ 547 w 946"/>
                  <a:gd name="T47" fmla="*/ 5 h 371"/>
                  <a:gd name="T48" fmla="*/ 548 w 946"/>
                  <a:gd name="T49" fmla="*/ 3 h 371"/>
                  <a:gd name="T50" fmla="*/ 559 w 946"/>
                  <a:gd name="T51" fmla="*/ 22 h 371"/>
                  <a:gd name="T52" fmla="*/ 572 w 946"/>
                  <a:gd name="T53" fmla="*/ 55 h 371"/>
                  <a:gd name="T54" fmla="*/ 582 w 946"/>
                  <a:gd name="T55" fmla="*/ 93 h 371"/>
                  <a:gd name="T56" fmla="*/ 582 w 946"/>
                  <a:gd name="T57" fmla="*/ 124 h 371"/>
                  <a:gd name="T58" fmla="*/ 572 w 946"/>
                  <a:gd name="T59" fmla="*/ 155 h 371"/>
                  <a:gd name="T60" fmla="*/ 559 w 946"/>
                  <a:gd name="T61" fmla="*/ 175 h 371"/>
                  <a:gd name="T62" fmla="*/ 548 w 946"/>
                  <a:gd name="T63" fmla="*/ 187 h 371"/>
                  <a:gd name="T64" fmla="*/ 548 w 946"/>
                  <a:gd name="T65" fmla="*/ 191 h 371"/>
                  <a:gd name="T66" fmla="*/ 569 w 946"/>
                  <a:gd name="T67" fmla="*/ 183 h 371"/>
                  <a:gd name="T68" fmla="*/ 603 w 946"/>
                  <a:gd name="T69" fmla="*/ 177 h 371"/>
                  <a:gd name="T70" fmla="*/ 645 w 946"/>
                  <a:gd name="T71" fmla="*/ 180 h 371"/>
                  <a:gd name="T72" fmla="*/ 684 w 946"/>
                  <a:gd name="T73" fmla="*/ 196 h 371"/>
                  <a:gd name="T74" fmla="*/ 716 w 946"/>
                  <a:gd name="T75" fmla="*/ 218 h 371"/>
                  <a:gd name="T76" fmla="*/ 748 w 946"/>
                  <a:gd name="T77" fmla="*/ 239 h 371"/>
                  <a:gd name="T78" fmla="*/ 781 w 946"/>
                  <a:gd name="T79" fmla="*/ 248 h 371"/>
                  <a:gd name="T80" fmla="*/ 820 w 946"/>
                  <a:gd name="T81" fmla="*/ 234 h 371"/>
                  <a:gd name="T82" fmla="*/ 869 w 946"/>
                  <a:gd name="T83" fmla="*/ 210 h 371"/>
                  <a:gd name="T84" fmla="*/ 913 w 946"/>
                  <a:gd name="T85" fmla="*/ 187 h 371"/>
                  <a:gd name="T86" fmla="*/ 940 w 946"/>
                  <a:gd name="T87" fmla="*/ 173 h 371"/>
                  <a:gd name="T88" fmla="*/ 919 w 946"/>
                  <a:gd name="T89" fmla="*/ 307 h 371"/>
                  <a:gd name="T90" fmla="*/ 877 w 946"/>
                  <a:gd name="T91" fmla="*/ 302 h 371"/>
                  <a:gd name="T92" fmla="*/ 778 w 946"/>
                  <a:gd name="T93" fmla="*/ 294 h 371"/>
                  <a:gd name="T94" fmla="*/ 661 w 946"/>
                  <a:gd name="T95" fmla="*/ 287 h 371"/>
                  <a:gd name="T96" fmla="*/ 569 w 946"/>
                  <a:gd name="T97" fmla="*/ 290 h 371"/>
                  <a:gd name="T98" fmla="*/ 480 w 946"/>
                  <a:gd name="T99" fmla="*/ 290 h 371"/>
                  <a:gd name="T100" fmla="*/ 378 w 946"/>
                  <a:gd name="T101" fmla="*/ 277 h 371"/>
                  <a:gd name="T102" fmla="*/ 290 w 946"/>
                  <a:gd name="T103" fmla="*/ 261 h 371"/>
                  <a:gd name="T104" fmla="*/ 254 w 946"/>
                  <a:gd name="T105" fmla="*/ 254 h 371"/>
                  <a:gd name="T106" fmla="*/ 236 w 946"/>
                  <a:gd name="T107" fmla="*/ 272 h 371"/>
                  <a:gd name="T108" fmla="*/ 196 w 946"/>
                  <a:gd name="T109" fmla="*/ 311 h 371"/>
                  <a:gd name="T110" fmla="*/ 150 w 946"/>
                  <a:gd name="T111" fmla="*/ 350 h 371"/>
                  <a:gd name="T112" fmla="*/ 112 w 946"/>
                  <a:gd name="T113" fmla="*/ 371 h 371"/>
                  <a:gd name="T114" fmla="*/ 79 w 946"/>
                  <a:gd name="T115" fmla="*/ 368 h 371"/>
                  <a:gd name="T116" fmla="*/ 41 w 946"/>
                  <a:gd name="T117" fmla="*/ 357 h 371"/>
                  <a:gd name="T118" fmla="*/ 12 w 946"/>
                  <a:gd name="T119" fmla="*/ 348 h 371"/>
                  <a:gd name="T120" fmla="*/ 0 w 946"/>
                  <a:gd name="T121" fmla="*/ 343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371">
                    <a:moveTo>
                      <a:pt x="0" y="343"/>
                    </a:moveTo>
                    <a:lnTo>
                      <a:pt x="6" y="343"/>
                    </a:lnTo>
                    <a:lnTo>
                      <a:pt x="15" y="343"/>
                    </a:lnTo>
                    <a:lnTo>
                      <a:pt x="33" y="338"/>
                    </a:lnTo>
                    <a:lnTo>
                      <a:pt x="53" y="332"/>
                    </a:lnTo>
                    <a:lnTo>
                      <a:pt x="76" y="323"/>
                    </a:lnTo>
                    <a:lnTo>
                      <a:pt x="100" y="311"/>
                    </a:lnTo>
                    <a:lnTo>
                      <a:pt x="122" y="290"/>
                    </a:lnTo>
                    <a:lnTo>
                      <a:pt x="142" y="264"/>
                    </a:lnTo>
                    <a:lnTo>
                      <a:pt x="160" y="231"/>
                    </a:lnTo>
                    <a:lnTo>
                      <a:pt x="176" y="193"/>
                    </a:lnTo>
                    <a:lnTo>
                      <a:pt x="188" y="152"/>
                    </a:lnTo>
                    <a:lnTo>
                      <a:pt x="201" y="111"/>
                    </a:lnTo>
                    <a:lnTo>
                      <a:pt x="211" y="76"/>
                    </a:lnTo>
                    <a:lnTo>
                      <a:pt x="219" y="45"/>
                    </a:lnTo>
                    <a:lnTo>
                      <a:pt x="221" y="25"/>
                    </a:lnTo>
                    <a:lnTo>
                      <a:pt x="223" y="17"/>
                    </a:lnTo>
                    <a:lnTo>
                      <a:pt x="226" y="22"/>
                    </a:lnTo>
                    <a:lnTo>
                      <a:pt x="232" y="36"/>
                    </a:lnTo>
                    <a:lnTo>
                      <a:pt x="236" y="55"/>
                    </a:lnTo>
                    <a:lnTo>
                      <a:pt x="244" y="78"/>
                    </a:lnTo>
                    <a:lnTo>
                      <a:pt x="251" y="104"/>
                    </a:lnTo>
                    <a:lnTo>
                      <a:pt x="259" y="132"/>
                    </a:lnTo>
                    <a:lnTo>
                      <a:pt x="262" y="158"/>
                    </a:lnTo>
                    <a:lnTo>
                      <a:pt x="265" y="177"/>
                    </a:lnTo>
                    <a:lnTo>
                      <a:pt x="267" y="193"/>
                    </a:lnTo>
                    <a:lnTo>
                      <a:pt x="278" y="200"/>
                    </a:lnTo>
                    <a:lnTo>
                      <a:pt x="287" y="204"/>
                    </a:lnTo>
                    <a:lnTo>
                      <a:pt x="303" y="200"/>
                    </a:lnTo>
                    <a:lnTo>
                      <a:pt x="317" y="198"/>
                    </a:lnTo>
                    <a:lnTo>
                      <a:pt x="328" y="191"/>
                    </a:lnTo>
                    <a:lnTo>
                      <a:pt x="339" y="187"/>
                    </a:lnTo>
                    <a:lnTo>
                      <a:pt x="341" y="185"/>
                    </a:lnTo>
                    <a:lnTo>
                      <a:pt x="345" y="187"/>
                    </a:lnTo>
                    <a:lnTo>
                      <a:pt x="358" y="191"/>
                    </a:lnTo>
                    <a:lnTo>
                      <a:pt x="378" y="193"/>
                    </a:lnTo>
                    <a:lnTo>
                      <a:pt x="404" y="196"/>
                    </a:lnTo>
                    <a:lnTo>
                      <a:pt x="429" y="196"/>
                    </a:lnTo>
                    <a:lnTo>
                      <a:pt x="454" y="191"/>
                    </a:lnTo>
                    <a:lnTo>
                      <a:pt x="478" y="180"/>
                    </a:lnTo>
                    <a:lnTo>
                      <a:pt x="496" y="162"/>
                    </a:lnTo>
                    <a:lnTo>
                      <a:pt x="509" y="140"/>
                    </a:lnTo>
                    <a:lnTo>
                      <a:pt x="518" y="111"/>
                    </a:lnTo>
                    <a:lnTo>
                      <a:pt x="526" y="86"/>
                    </a:lnTo>
                    <a:lnTo>
                      <a:pt x="534" y="58"/>
                    </a:lnTo>
                    <a:lnTo>
                      <a:pt x="540" y="36"/>
                    </a:lnTo>
                    <a:lnTo>
                      <a:pt x="544" y="17"/>
                    </a:lnTo>
                    <a:lnTo>
                      <a:pt x="547" y="5"/>
                    </a:lnTo>
                    <a:lnTo>
                      <a:pt x="547" y="0"/>
                    </a:lnTo>
                    <a:lnTo>
                      <a:pt x="548" y="3"/>
                    </a:lnTo>
                    <a:lnTo>
                      <a:pt x="552" y="9"/>
                    </a:lnTo>
                    <a:lnTo>
                      <a:pt x="559" y="22"/>
                    </a:lnTo>
                    <a:lnTo>
                      <a:pt x="567" y="38"/>
                    </a:lnTo>
                    <a:lnTo>
                      <a:pt x="572" y="55"/>
                    </a:lnTo>
                    <a:lnTo>
                      <a:pt x="580" y="76"/>
                    </a:lnTo>
                    <a:lnTo>
                      <a:pt x="582" y="93"/>
                    </a:lnTo>
                    <a:lnTo>
                      <a:pt x="584" y="110"/>
                    </a:lnTo>
                    <a:lnTo>
                      <a:pt x="582" y="124"/>
                    </a:lnTo>
                    <a:lnTo>
                      <a:pt x="580" y="140"/>
                    </a:lnTo>
                    <a:lnTo>
                      <a:pt x="572" y="155"/>
                    </a:lnTo>
                    <a:lnTo>
                      <a:pt x="567" y="165"/>
                    </a:lnTo>
                    <a:lnTo>
                      <a:pt x="559" y="175"/>
                    </a:lnTo>
                    <a:lnTo>
                      <a:pt x="552" y="183"/>
                    </a:lnTo>
                    <a:lnTo>
                      <a:pt x="548" y="187"/>
                    </a:lnTo>
                    <a:lnTo>
                      <a:pt x="547" y="191"/>
                    </a:lnTo>
                    <a:lnTo>
                      <a:pt x="548" y="191"/>
                    </a:lnTo>
                    <a:lnTo>
                      <a:pt x="556" y="185"/>
                    </a:lnTo>
                    <a:lnTo>
                      <a:pt x="569" y="183"/>
                    </a:lnTo>
                    <a:lnTo>
                      <a:pt x="584" y="180"/>
                    </a:lnTo>
                    <a:lnTo>
                      <a:pt x="603" y="177"/>
                    </a:lnTo>
                    <a:lnTo>
                      <a:pt x="623" y="177"/>
                    </a:lnTo>
                    <a:lnTo>
                      <a:pt x="645" y="180"/>
                    </a:lnTo>
                    <a:lnTo>
                      <a:pt x="666" y="185"/>
                    </a:lnTo>
                    <a:lnTo>
                      <a:pt x="684" y="196"/>
                    </a:lnTo>
                    <a:lnTo>
                      <a:pt x="701" y="206"/>
                    </a:lnTo>
                    <a:lnTo>
                      <a:pt x="716" y="218"/>
                    </a:lnTo>
                    <a:lnTo>
                      <a:pt x="732" y="229"/>
                    </a:lnTo>
                    <a:lnTo>
                      <a:pt x="748" y="239"/>
                    </a:lnTo>
                    <a:lnTo>
                      <a:pt x="762" y="246"/>
                    </a:lnTo>
                    <a:lnTo>
                      <a:pt x="781" y="248"/>
                    </a:lnTo>
                    <a:lnTo>
                      <a:pt x="798" y="244"/>
                    </a:lnTo>
                    <a:lnTo>
                      <a:pt x="820" y="234"/>
                    </a:lnTo>
                    <a:lnTo>
                      <a:pt x="844" y="223"/>
                    </a:lnTo>
                    <a:lnTo>
                      <a:pt x="869" y="210"/>
                    </a:lnTo>
                    <a:lnTo>
                      <a:pt x="892" y="198"/>
                    </a:lnTo>
                    <a:lnTo>
                      <a:pt x="913" y="187"/>
                    </a:lnTo>
                    <a:lnTo>
                      <a:pt x="930" y="177"/>
                    </a:lnTo>
                    <a:lnTo>
                      <a:pt x="940" y="173"/>
                    </a:lnTo>
                    <a:lnTo>
                      <a:pt x="946" y="170"/>
                    </a:lnTo>
                    <a:lnTo>
                      <a:pt x="919" y="307"/>
                    </a:lnTo>
                    <a:lnTo>
                      <a:pt x="911" y="307"/>
                    </a:lnTo>
                    <a:lnTo>
                      <a:pt x="877" y="302"/>
                    </a:lnTo>
                    <a:lnTo>
                      <a:pt x="833" y="300"/>
                    </a:lnTo>
                    <a:lnTo>
                      <a:pt x="778" y="294"/>
                    </a:lnTo>
                    <a:lnTo>
                      <a:pt x="719" y="290"/>
                    </a:lnTo>
                    <a:lnTo>
                      <a:pt x="661" y="287"/>
                    </a:lnTo>
                    <a:lnTo>
                      <a:pt x="611" y="287"/>
                    </a:lnTo>
                    <a:lnTo>
                      <a:pt x="569" y="290"/>
                    </a:lnTo>
                    <a:lnTo>
                      <a:pt x="529" y="292"/>
                    </a:lnTo>
                    <a:lnTo>
                      <a:pt x="480" y="290"/>
                    </a:lnTo>
                    <a:lnTo>
                      <a:pt x="429" y="284"/>
                    </a:lnTo>
                    <a:lnTo>
                      <a:pt x="378" y="277"/>
                    </a:lnTo>
                    <a:lnTo>
                      <a:pt x="330" y="269"/>
                    </a:lnTo>
                    <a:lnTo>
                      <a:pt x="290" y="261"/>
                    </a:lnTo>
                    <a:lnTo>
                      <a:pt x="265" y="256"/>
                    </a:lnTo>
                    <a:lnTo>
                      <a:pt x="254" y="254"/>
                    </a:lnTo>
                    <a:lnTo>
                      <a:pt x="249" y="259"/>
                    </a:lnTo>
                    <a:lnTo>
                      <a:pt x="236" y="272"/>
                    </a:lnTo>
                    <a:lnTo>
                      <a:pt x="219" y="290"/>
                    </a:lnTo>
                    <a:lnTo>
                      <a:pt x="196" y="311"/>
                    </a:lnTo>
                    <a:lnTo>
                      <a:pt x="173" y="332"/>
                    </a:lnTo>
                    <a:lnTo>
                      <a:pt x="150" y="350"/>
                    </a:lnTo>
                    <a:lnTo>
                      <a:pt x="127" y="363"/>
                    </a:lnTo>
                    <a:lnTo>
                      <a:pt x="112" y="371"/>
                    </a:lnTo>
                    <a:lnTo>
                      <a:pt x="96" y="371"/>
                    </a:lnTo>
                    <a:lnTo>
                      <a:pt x="79" y="368"/>
                    </a:lnTo>
                    <a:lnTo>
                      <a:pt x="58" y="363"/>
                    </a:lnTo>
                    <a:lnTo>
                      <a:pt x="41" y="357"/>
                    </a:lnTo>
                    <a:lnTo>
                      <a:pt x="25" y="353"/>
                    </a:lnTo>
                    <a:lnTo>
                      <a:pt x="12" y="348"/>
                    </a:lnTo>
                    <a:lnTo>
                      <a:pt x="3" y="345"/>
                    </a:lnTo>
                    <a:lnTo>
                      <a:pt x="0" y="343"/>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8" name="Freeform 54">
                <a:extLst>
                  <a:ext uri="{FF2B5EF4-FFF2-40B4-BE49-F238E27FC236}">
                    <a16:creationId xmlns:a16="http://schemas.microsoft.com/office/drawing/2014/main" id="{A31BB008-9FE5-FFE5-9E09-0B3630A52EAD}"/>
                  </a:ext>
                </a:extLst>
              </p:cNvPr>
              <p:cNvSpPr>
                <a:spLocks/>
              </p:cNvSpPr>
              <p:nvPr/>
            </p:nvSpPr>
            <p:spPr bwMode="auto">
              <a:xfrm>
                <a:off x="1316" y="2509"/>
                <a:ext cx="81" cy="135"/>
              </a:xfrm>
              <a:custGeom>
                <a:avLst/>
                <a:gdLst>
                  <a:gd name="T0" fmla="*/ 0 w 243"/>
                  <a:gd name="T1" fmla="*/ 401 h 405"/>
                  <a:gd name="T2" fmla="*/ 4 w 243"/>
                  <a:gd name="T3" fmla="*/ 401 h 405"/>
                  <a:gd name="T4" fmla="*/ 15 w 243"/>
                  <a:gd name="T5" fmla="*/ 405 h 405"/>
                  <a:gd name="T6" fmla="*/ 29 w 243"/>
                  <a:gd name="T7" fmla="*/ 405 h 405"/>
                  <a:gd name="T8" fmla="*/ 50 w 243"/>
                  <a:gd name="T9" fmla="*/ 405 h 405"/>
                  <a:gd name="T10" fmla="*/ 71 w 243"/>
                  <a:gd name="T11" fmla="*/ 401 h 405"/>
                  <a:gd name="T12" fmla="*/ 90 w 243"/>
                  <a:gd name="T13" fmla="*/ 394 h 405"/>
                  <a:gd name="T14" fmla="*/ 111 w 243"/>
                  <a:gd name="T15" fmla="*/ 384 h 405"/>
                  <a:gd name="T16" fmla="*/ 126 w 243"/>
                  <a:gd name="T17" fmla="*/ 369 h 405"/>
                  <a:gd name="T18" fmla="*/ 142 w 243"/>
                  <a:gd name="T19" fmla="*/ 349 h 405"/>
                  <a:gd name="T20" fmla="*/ 157 w 243"/>
                  <a:gd name="T21" fmla="*/ 325 h 405"/>
                  <a:gd name="T22" fmla="*/ 172 w 243"/>
                  <a:gd name="T23" fmla="*/ 302 h 405"/>
                  <a:gd name="T24" fmla="*/ 187 w 243"/>
                  <a:gd name="T25" fmla="*/ 282 h 405"/>
                  <a:gd name="T26" fmla="*/ 203 w 243"/>
                  <a:gd name="T27" fmla="*/ 262 h 405"/>
                  <a:gd name="T28" fmla="*/ 213 w 243"/>
                  <a:gd name="T29" fmla="*/ 246 h 405"/>
                  <a:gd name="T30" fmla="*/ 220 w 243"/>
                  <a:gd name="T31" fmla="*/ 237 h 405"/>
                  <a:gd name="T32" fmla="*/ 222 w 243"/>
                  <a:gd name="T33" fmla="*/ 233 h 405"/>
                  <a:gd name="T34" fmla="*/ 226 w 243"/>
                  <a:gd name="T35" fmla="*/ 204 h 405"/>
                  <a:gd name="T36" fmla="*/ 228 w 243"/>
                  <a:gd name="T37" fmla="*/ 176 h 405"/>
                  <a:gd name="T38" fmla="*/ 230 w 243"/>
                  <a:gd name="T39" fmla="*/ 145 h 405"/>
                  <a:gd name="T40" fmla="*/ 233 w 243"/>
                  <a:gd name="T41" fmla="*/ 118 h 405"/>
                  <a:gd name="T42" fmla="*/ 235 w 243"/>
                  <a:gd name="T43" fmla="*/ 86 h 405"/>
                  <a:gd name="T44" fmla="*/ 238 w 243"/>
                  <a:gd name="T45" fmla="*/ 59 h 405"/>
                  <a:gd name="T46" fmla="*/ 241 w 243"/>
                  <a:gd name="T47" fmla="*/ 28 h 405"/>
                  <a:gd name="T48" fmla="*/ 243 w 243"/>
                  <a:gd name="T49" fmla="*/ 0 h 405"/>
                  <a:gd name="T50" fmla="*/ 233 w 243"/>
                  <a:gd name="T51" fmla="*/ 3 h 405"/>
                  <a:gd name="T52" fmla="*/ 222 w 243"/>
                  <a:gd name="T53" fmla="*/ 5 h 405"/>
                  <a:gd name="T54" fmla="*/ 213 w 243"/>
                  <a:gd name="T55" fmla="*/ 8 h 405"/>
                  <a:gd name="T56" fmla="*/ 205 w 243"/>
                  <a:gd name="T57" fmla="*/ 11 h 405"/>
                  <a:gd name="T58" fmla="*/ 195 w 243"/>
                  <a:gd name="T59" fmla="*/ 13 h 405"/>
                  <a:gd name="T60" fmla="*/ 185 w 243"/>
                  <a:gd name="T61" fmla="*/ 16 h 405"/>
                  <a:gd name="T62" fmla="*/ 174 w 243"/>
                  <a:gd name="T63" fmla="*/ 18 h 405"/>
                  <a:gd name="T64" fmla="*/ 165 w 243"/>
                  <a:gd name="T65" fmla="*/ 21 h 405"/>
                  <a:gd name="T66" fmla="*/ 170 w 243"/>
                  <a:gd name="T67" fmla="*/ 69 h 405"/>
                  <a:gd name="T68" fmla="*/ 170 w 243"/>
                  <a:gd name="T69" fmla="*/ 114 h 405"/>
                  <a:gd name="T70" fmla="*/ 161 w 243"/>
                  <a:gd name="T71" fmla="*/ 157 h 405"/>
                  <a:gd name="T72" fmla="*/ 147 w 243"/>
                  <a:gd name="T73" fmla="*/ 195 h 405"/>
                  <a:gd name="T74" fmla="*/ 123 w 243"/>
                  <a:gd name="T75" fmla="*/ 231 h 405"/>
                  <a:gd name="T76" fmla="*/ 98 w 243"/>
                  <a:gd name="T77" fmla="*/ 264 h 405"/>
                  <a:gd name="T78" fmla="*/ 63 w 243"/>
                  <a:gd name="T79" fmla="*/ 292 h 405"/>
                  <a:gd name="T80" fmla="*/ 25 w 243"/>
                  <a:gd name="T81" fmla="*/ 320 h 405"/>
                  <a:gd name="T82" fmla="*/ 0 w 243"/>
                  <a:gd name="T83" fmla="*/ 40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3" h="405">
                    <a:moveTo>
                      <a:pt x="0" y="401"/>
                    </a:moveTo>
                    <a:lnTo>
                      <a:pt x="4" y="401"/>
                    </a:lnTo>
                    <a:lnTo>
                      <a:pt x="15" y="405"/>
                    </a:lnTo>
                    <a:lnTo>
                      <a:pt x="29" y="405"/>
                    </a:lnTo>
                    <a:lnTo>
                      <a:pt x="50" y="405"/>
                    </a:lnTo>
                    <a:lnTo>
                      <a:pt x="71" y="401"/>
                    </a:lnTo>
                    <a:lnTo>
                      <a:pt x="90" y="394"/>
                    </a:lnTo>
                    <a:lnTo>
                      <a:pt x="111" y="384"/>
                    </a:lnTo>
                    <a:lnTo>
                      <a:pt x="126" y="369"/>
                    </a:lnTo>
                    <a:lnTo>
                      <a:pt x="142" y="349"/>
                    </a:lnTo>
                    <a:lnTo>
                      <a:pt x="157" y="325"/>
                    </a:lnTo>
                    <a:lnTo>
                      <a:pt x="172" y="302"/>
                    </a:lnTo>
                    <a:lnTo>
                      <a:pt x="187" y="282"/>
                    </a:lnTo>
                    <a:lnTo>
                      <a:pt x="203" y="262"/>
                    </a:lnTo>
                    <a:lnTo>
                      <a:pt x="213" y="246"/>
                    </a:lnTo>
                    <a:lnTo>
                      <a:pt x="220" y="237"/>
                    </a:lnTo>
                    <a:lnTo>
                      <a:pt x="222" y="233"/>
                    </a:lnTo>
                    <a:lnTo>
                      <a:pt x="226" y="204"/>
                    </a:lnTo>
                    <a:lnTo>
                      <a:pt x="228" y="176"/>
                    </a:lnTo>
                    <a:lnTo>
                      <a:pt x="230" y="145"/>
                    </a:lnTo>
                    <a:lnTo>
                      <a:pt x="233" y="118"/>
                    </a:lnTo>
                    <a:lnTo>
                      <a:pt x="235" y="86"/>
                    </a:lnTo>
                    <a:lnTo>
                      <a:pt x="238" y="59"/>
                    </a:lnTo>
                    <a:lnTo>
                      <a:pt x="241" y="28"/>
                    </a:lnTo>
                    <a:lnTo>
                      <a:pt x="243" y="0"/>
                    </a:lnTo>
                    <a:lnTo>
                      <a:pt x="233" y="3"/>
                    </a:lnTo>
                    <a:lnTo>
                      <a:pt x="222" y="5"/>
                    </a:lnTo>
                    <a:lnTo>
                      <a:pt x="213" y="8"/>
                    </a:lnTo>
                    <a:lnTo>
                      <a:pt x="205" y="11"/>
                    </a:lnTo>
                    <a:lnTo>
                      <a:pt x="195" y="13"/>
                    </a:lnTo>
                    <a:lnTo>
                      <a:pt x="185" y="16"/>
                    </a:lnTo>
                    <a:lnTo>
                      <a:pt x="174" y="18"/>
                    </a:lnTo>
                    <a:lnTo>
                      <a:pt x="165" y="21"/>
                    </a:lnTo>
                    <a:lnTo>
                      <a:pt x="170" y="69"/>
                    </a:lnTo>
                    <a:lnTo>
                      <a:pt x="170" y="114"/>
                    </a:lnTo>
                    <a:lnTo>
                      <a:pt x="161" y="157"/>
                    </a:lnTo>
                    <a:lnTo>
                      <a:pt x="147" y="195"/>
                    </a:lnTo>
                    <a:lnTo>
                      <a:pt x="123" y="231"/>
                    </a:lnTo>
                    <a:lnTo>
                      <a:pt x="98" y="264"/>
                    </a:lnTo>
                    <a:lnTo>
                      <a:pt x="63" y="292"/>
                    </a:lnTo>
                    <a:lnTo>
                      <a:pt x="25" y="320"/>
                    </a:lnTo>
                    <a:lnTo>
                      <a:pt x="0" y="401"/>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79" name="Freeform 55">
                <a:extLst>
                  <a:ext uri="{FF2B5EF4-FFF2-40B4-BE49-F238E27FC236}">
                    <a16:creationId xmlns:a16="http://schemas.microsoft.com/office/drawing/2014/main" id="{8A008465-1A3C-E4E9-C342-C5CB7C4404EF}"/>
                  </a:ext>
                </a:extLst>
              </p:cNvPr>
              <p:cNvSpPr>
                <a:spLocks/>
              </p:cNvSpPr>
              <p:nvPr/>
            </p:nvSpPr>
            <p:spPr bwMode="auto">
              <a:xfrm>
                <a:off x="3717" y="2257"/>
                <a:ext cx="618" cy="319"/>
              </a:xfrm>
              <a:custGeom>
                <a:avLst/>
                <a:gdLst>
                  <a:gd name="T0" fmla="*/ 140 w 1853"/>
                  <a:gd name="T1" fmla="*/ 78 h 958"/>
                  <a:gd name="T2" fmla="*/ 4 w 1853"/>
                  <a:gd name="T3" fmla="*/ 317 h 958"/>
                  <a:gd name="T4" fmla="*/ 115 w 1853"/>
                  <a:gd name="T5" fmla="*/ 459 h 958"/>
                  <a:gd name="T6" fmla="*/ 323 w 1853"/>
                  <a:gd name="T7" fmla="*/ 438 h 958"/>
                  <a:gd name="T8" fmla="*/ 486 w 1853"/>
                  <a:gd name="T9" fmla="*/ 378 h 958"/>
                  <a:gd name="T10" fmla="*/ 518 w 1853"/>
                  <a:gd name="T11" fmla="*/ 503 h 958"/>
                  <a:gd name="T12" fmla="*/ 513 w 1853"/>
                  <a:gd name="T13" fmla="*/ 556 h 958"/>
                  <a:gd name="T14" fmla="*/ 457 w 1853"/>
                  <a:gd name="T15" fmla="*/ 501 h 958"/>
                  <a:gd name="T16" fmla="*/ 327 w 1853"/>
                  <a:gd name="T17" fmla="*/ 533 h 958"/>
                  <a:gd name="T18" fmla="*/ 289 w 1853"/>
                  <a:gd name="T19" fmla="*/ 683 h 958"/>
                  <a:gd name="T20" fmla="*/ 276 w 1853"/>
                  <a:gd name="T21" fmla="*/ 840 h 958"/>
                  <a:gd name="T22" fmla="*/ 353 w 1853"/>
                  <a:gd name="T23" fmla="*/ 916 h 958"/>
                  <a:gd name="T24" fmla="*/ 562 w 1853"/>
                  <a:gd name="T25" fmla="*/ 933 h 958"/>
                  <a:gd name="T26" fmla="*/ 771 w 1853"/>
                  <a:gd name="T27" fmla="*/ 947 h 958"/>
                  <a:gd name="T28" fmla="*/ 971 w 1853"/>
                  <a:gd name="T29" fmla="*/ 955 h 958"/>
                  <a:gd name="T30" fmla="*/ 1167 w 1853"/>
                  <a:gd name="T31" fmla="*/ 947 h 958"/>
                  <a:gd name="T32" fmla="*/ 1312 w 1853"/>
                  <a:gd name="T33" fmla="*/ 914 h 958"/>
                  <a:gd name="T34" fmla="*/ 1446 w 1853"/>
                  <a:gd name="T35" fmla="*/ 873 h 958"/>
                  <a:gd name="T36" fmla="*/ 1584 w 1853"/>
                  <a:gd name="T37" fmla="*/ 836 h 958"/>
                  <a:gd name="T38" fmla="*/ 1716 w 1853"/>
                  <a:gd name="T39" fmla="*/ 759 h 958"/>
                  <a:gd name="T40" fmla="*/ 1848 w 1853"/>
                  <a:gd name="T41" fmla="*/ 660 h 958"/>
                  <a:gd name="T42" fmla="*/ 1850 w 1853"/>
                  <a:gd name="T43" fmla="*/ 574 h 958"/>
                  <a:gd name="T44" fmla="*/ 1795 w 1853"/>
                  <a:gd name="T45" fmla="*/ 545 h 958"/>
                  <a:gd name="T46" fmla="*/ 1695 w 1853"/>
                  <a:gd name="T47" fmla="*/ 614 h 958"/>
                  <a:gd name="T48" fmla="*/ 1736 w 1853"/>
                  <a:gd name="T49" fmla="*/ 541 h 958"/>
                  <a:gd name="T50" fmla="*/ 1779 w 1853"/>
                  <a:gd name="T51" fmla="*/ 417 h 958"/>
                  <a:gd name="T52" fmla="*/ 1791 w 1853"/>
                  <a:gd name="T53" fmla="*/ 287 h 958"/>
                  <a:gd name="T54" fmla="*/ 1721 w 1853"/>
                  <a:gd name="T55" fmla="*/ 294 h 958"/>
                  <a:gd name="T56" fmla="*/ 1609 w 1853"/>
                  <a:gd name="T57" fmla="*/ 401 h 958"/>
                  <a:gd name="T58" fmla="*/ 1504 w 1853"/>
                  <a:gd name="T59" fmla="*/ 459 h 958"/>
                  <a:gd name="T60" fmla="*/ 1450 w 1853"/>
                  <a:gd name="T61" fmla="*/ 564 h 958"/>
                  <a:gd name="T62" fmla="*/ 1426 w 1853"/>
                  <a:gd name="T63" fmla="*/ 729 h 958"/>
                  <a:gd name="T64" fmla="*/ 1406 w 1853"/>
                  <a:gd name="T65" fmla="*/ 669 h 958"/>
                  <a:gd name="T66" fmla="*/ 1355 w 1853"/>
                  <a:gd name="T67" fmla="*/ 493 h 958"/>
                  <a:gd name="T68" fmla="*/ 1362 w 1853"/>
                  <a:gd name="T69" fmla="*/ 340 h 958"/>
                  <a:gd name="T70" fmla="*/ 1360 w 1853"/>
                  <a:gd name="T71" fmla="*/ 262 h 958"/>
                  <a:gd name="T72" fmla="*/ 1324 w 1853"/>
                  <a:gd name="T73" fmla="*/ 132 h 958"/>
                  <a:gd name="T74" fmla="*/ 1245 w 1853"/>
                  <a:gd name="T75" fmla="*/ 56 h 958"/>
                  <a:gd name="T76" fmla="*/ 1144 w 1853"/>
                  <a:gd name="T77" fmla="*/ 71 h 958"/>
                  <a:gd name="T78" fmla="*/ 983 w 1853"/>
                  <a:gd name="T79" fmla="*/ 243 h 958"/>
                  <a:gd name="T80" fmla="*/ 1090 w 1853"/>
                  <a:gd name="T81" fmla="*/ 432 h 958"/>
                  <a:gd name="T82" fmla="*/ 1187 w 1853"/>
                  <a:gd name="T83" fmla="*/ 564 h 958"/>
                  <a:gd name="T84" fmla="*/ 1194 w 1853"/>
                  <a:gd name="T85" fmla="*/ 746 h 958"/>
                  <a:gd name="T86" fmla="*/ 1175 w 1853"/>
                  <a:gd name="T87" fmla="*/ 754 h 958"/>
                  <a:gd name="T88" fmla="*/ 1172 w 1853"/>
                  <a:gd name="T89" fmla="*/ 638 h 958"/>
                  <a:gd name="T90" fmla="*/ 1065 w 1853"/>
                  <a:gd name="T91" fmla="*/ 614 h 958"/>
                  <a:gd name="T92" fmla="*/ 1006 w 1853"/>
                  <a:gd name="T93" fmla="*/ 711 h 958"/>
                  <a:gd name="T94" fmla="*/ 999 w 1853"/>
                  <a:gd name="T95" fmla="*/ 790 h 958"/>
                  <a:gd name="T96" fmla="*/ 920 w 1853"/>
                  <a:gd name="T97" fmla="*/ 691 h 958"/>
                  <a:gd name="T98" fmla="*/ 806 w 1853"/>
                  <a:gd name="T99" fmla="*/ 746 h 958"/>
                  <a:gd name="T100" fmla="*/ 777 w 1853"/>
                  <a:gd name="T101" fmla="*/ 669 h 958"/>
                  <a:gd name="T102" fmla="*/ 809 w 1853"/>
                  <a:gd name="T103" fmla="*/ 638 h 958"/>
                  <a:gd name="T104" fmla="*/ 925 w 1853"/>
                  <a:gd name="T105" fmla="*/ 617 h 958"/>
                  <a:gd name="T106" fmla="*/ 961 w 1853"/>
                  <a:gd name="T107" fmla="*/ 353 h 958"/>
                  <a:gd name="T108" fmla="*/ 783 w 1853"/>
                  <a:gd name="T109" fmla="*/ 226 h 958"/>
                  <a:gd name="T110" fmla="*/ 658 w 1853"/>
                  <a:gd name="T111" fmla="*/ 279 h 958"/>
                  <a:gd name="T112" fmla="*/ 597 w 1853"/>
                  <a:gd name="T113" fmla="*/ 340 h 958"/>
                  <a:gd name="T114" fmla="*/ 546 w 1853"/>
                  <a:gd name="T115" fmla="*/ 323 h 958"/>
                  <a:gd name="T116" fmla="*/ 465 w 1853"/>
                  <a:gd name="T117" fmla="*/ 157 h 958"/>
                  <a:gd name="T118" fmla="*/ 383 w 1853"/>
                  <a:gd name="T119" fmla="*/ 56 h 958"/>
                  <a:gd name="T120" fmla="*/ 314 w 1853"/>
                  <a:gd name="T121" fmla="*/ 0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53" h="958">
                    <a:moveTo>
                      <a:pt x="314" y="0"/>
                    </a:moveTo>
                    <a:lnTo>
                      <a:pt x="259" y="4"/>
                    </a:lnTo>
                    <a:lnTo>
                      <a:pt x="213" y="21"/>
                    </a:lnTo>
                    <a:lnTo>
                      <a:pt x="172" y="46"/>
                    </a:lnTo>
                    <a:lnTo>
                      <a:pt x="140" y="78"/>
                    </a:lnTo>
                    <a:lnTo>
                      <a:pt x="111" y="117"/>
                    </a:lnTo>
                    <a:lnTo>
                      <a:pt x="84" y="157"/>
                    </a:lnTo>
                    <a:lnTo>
                      <a:pt x="59" y="203"/>
                    </a:lnTo>
                    <a:lnTo>
                      <a:pt x="31" y="251"/>
                    </a:lnTo>
                    <a:lnTo>
                      <a:pt x="4" y="317"/>
                    </a:lnTo>
                    <a:lnTo>
                      <a:pt x="0" y="365"/>
                    </a:lnTo>
                    <a:lnTo>
                      <a:pt x="10" y="401"/>
                    </a:lnTo>
                    <a:lnTo>
                      <a:pt x="33" y="430"/>
                    </a:lnTo>
                    <a:lnTo>
                      <a:pt x="68" y="447"/>
                    </a:lnTo>
                    <a:lnTo>
                      <a:pt x="115" y="459"/>
                    </a:lnTo>
                    <a:lnTo>
                      <a:pt x="168" y="468"/>
                    </a:lnTo>
                    <a:lnTo>
                      <a:pt x="224" y="477"/>
                    </a:lnTo>
                    <a:lnTo>
                      <a:pt x="257" y="465"/>
                    </a:lnTo>
                    <a:lnTo>
                      <a:pt x="289" y="452"/>
                    </a:lnTo>
                    <a:lnTo>
                      <a:pt x="323" y="438"/>
                    </a:lnTo>
                    <a:lnTo>
                      <a:pt x="356" y="426"/>
                    </a:lnTo>
                    <a:lnTo>
                      <a:pt x="386" y="417"/>
                    </a:lnTo>
                    <a:lnTo>
                      <a:pt x="419" y="405"/>
                    </a:lnTo>
                    <a:lnTo>
                      <a:pt x="452" y="392"/>
                    </a:lnTo>
                    <a:lnTo>
                      <a:pt x="486" y="378"/>
                    </a:lnTo>
                    <a:lnTo>
                      <a:pt x="493" y="405"/>
                    </a:lnTo>
                    <a:lnTo>
                      <a:pt x="498" y="430"/>
                    </a:lnTo>
                    <a:lnTo>
                      <a:pt x="506" y="455"/>
                    </a:lnTo>
                    <a:lnTo>
                      <a:pt x="513" y="477"/>
                    </a:lnTo>
                    <a:lnTo>
                      <a:pt x="518" y="503"/>
                    </a:lnTo>
                    <a:lnTo>
                      <a:pt x="526" y="528"/>
                    </a:lnTo>
                    <a:lnTo>
                      <a:pt x="532" y="553"/>
                    </a:lnTo>
                    <a:lnTo>
                      <a:pt x="539" y="579"/>
                    </a:lnTo>
                    <a:lnTo>
                      <a:pt x="526" y="569"/>
                    </a:lnTo>
                    <a:lnTo>
                      <a:pt x="513" y="556"/>
                    </a:lnTo>
                    <a:lnTo>
                      <a:pt x="503" y="545"/>
                    </a:lnTo>
                    <a:lnTo>
                      <a:pt x="490" y="533"/>
                    </a:lnTo>
                    <a:lnTo>
                      <a:pt x="480" y="524"/>
                    </a:lnTo>
                    <a:lnTo>
                      <a:pt x="468" y="513"/>
                    </a:lnTo>
                    <a:lnTo>
                      <a:pt x="457" y="501"/>
                    </a:lnTo>
                    <a:lnTo>
                      <a:pt x="444" y="490"/>
                    </a:lnTo>
                    <a:lnTo>
                      <a:pt x="408" y="495"/>
                    </a:lnTo>
                    <a:lnTo>
                      <a:pt x="379" y="503"/>
                    </a:lnTo>
                    <a:lnTo>
                      <a:pt x="350" y="515"/>
                    </a:lnTo>
                    <a:lnTo>
                      <a:pt x="327" y="533"/>
                    </a:lnTo>
                    <a:lnTo>
                      <a:pt x="307" y="553"/>
                    </a:lnTo>
                    <a:lnTo>
                      <a:pt x="289" y="579"/>
                    </a:lnTo>
                    <a:lnTo>
                      <a:pt x="276" y="609"/>
                    </a:lnTo>
                    <a:lnTo>
                      <a:pt x="270" y="643"/>
                    </a:lnTo>
                    <a:lnTo>
                      <a:pt x="289" y="683"/>
                    </a:lnTo>
                    <a:lnTo>
                      <a:pt x="302" y="719"/>
                    </a:lnTo>
                    <a:lnTo>
                      <a:pt x="307" y="752"/>
                    </a:lnTo>
                    <a:lnTo>
                      <a:pt x="302" y="782"/>
                    </a:lnTo>
                    <a:lnTo>
                      <a:pt x="293" y="809"/>
                    </a:lnTo>
                    <a:lnTo>
                      <a:pt x="276" y="840"/>
                    </a:lnTo>
                    <a:lnTo>
                      <a:pt x="254" y="873"/>
                    </a:lnTo>
                    <a:lnTo>
                      <a:pt x="229" y="909"/>
                    </a:lnTo>
                    <a:lnTo>
                      <a:pt x="270" y="912"/>
                    </a:lnTo>
                    <a:lnTo>
                      <a:pt x="310" y="914"/>
                    </a:lnTo>
                    <a:lnTo>
                      <a:pt x="353" y="916"/>
                    </a:lnTo>
                    <a:lnTo>
                      <a:pt x="394" y="920"/>
                    </a:lnTo>
                    <a:lnTo>
                      <a:pt x="434" y="922"/>
                    </a:lnTo>
                    <a:lnTo>
                      <a:pt x="477" y="924"/>
                    </a:lnTo>
                    <a:lnTo>
                      <a:pt x="518" y="929"/>
                    </a:lnTo>
                    <a:lnTo>
                      <a:pt x="562" y="933"/>
                    </a:lnTo>
                    <a:lnTo>
                      <a:pt x="603" y="935"/>
                    </a:lnTo>
                    <a:lnTo>
                      <a:pt x="645" y="937"/>
                    </a:lnTo>
                    <a:lnTo>
                      <a:pt x="685" y="939"/>
                    </a:lnTo>
                    <a:lnTo>
                      <a:pt x="727" y="945"/>
                    </a:lnTo>
                    <a:lnTo>
                      <a:pt x="771" y="947"/>
                    </a:lnTo>
                    <a:lnTo>
                      <a:pt x="810" y="950"/>
                    </a:lnTo>
                    <a:lnTo>
                      <a:pt x="854" y="955"/>
                    </a:lnTo>
                    <a:lnTo>
                      <a:pt x="895" y="958"/>
                    </a:lnTo>
                    <a:lnTo>
                      <a:pt x="933" y="955"/>
                    </a:lnTo>
                    <a:lnTo>
                      <a:pt x="971" y="955"/>
                    </a:lnTo>
                    <a:lnTo>
                      <a:pt x="1010" y="952"/>
                    </a:lnTo>
                    <a:lnTo>
                      <a:pt x="1049" y="950"/>
                    </a:lnTo>
                    <a:lnTo>
                      <a:pt x="1087" y="950"/>
                    </a:lnTo>
                    <a:lnTo>
                      <a:pt x="1125" y="947"/>
                    </a:lnTo>
                    <a:lnTo>
                      <a:pt x="1167" y="947"/>
                    </a:lnTo>
                    <a:lnTo>
                      <a:pt x="1205" y="945"/>
                    </a:lnTo>
                    <a:lnTo>
                      <a:pt x="1232" y="937"/>
                    </a:lnTo>
                    <a:lnTo>
                      <a:pt x="1257" y="929"/>
                    </a:lnTo>
                    <a:lnTo>
                      <a:pt x="1286" y="922"/>
                    </a:lnTo>
                    <a:lnTo>
                      <a:pt x="1312" y="914"/>
                    </a:lnTo>
                    <a:lnTo>
                      <a:pt x="1339" y="907"/>
                    </a:lnTo>
                    <a:lnTo>
                      <a:pt x="1364" y="899"/>
                    </a:lnTo>
                    <a:lnTo>
                      <a:pt x="1393" y="891"/>
                    </a:lnTo>
                    <a:lnTo>
                      <a:pt x="1420" y="881"/>
                    </a:lnTo>
                    <a:lnTo>
                      <a:pt x="1446" y="873"/>
                    </a:lnTo>
                    <a:lnTo>
                      <a:pt x="1475" y="866"/>
                    </a:lnTo>
                    <a:lnTo>
                      <a:pt x="1502" y="859"/>
                    </a:lnTo>
                    <a:lnTo>
                      <a:pt x="1527" y="851"/>
                    </a:lnTo>
                    <a:lnTo>
                      <a:pt x="1555" y="843"/>
                    </a:lnTo>
                    <a:lnTo>
                      <a:pt x="1584" y="836"/>
                    </a:lnTo>
                    <a:lnTo>
                      <a:pt x="1609" y="828"/>
                    </a:lnTo>
                    <a:lnTo>
                      <a:pt x="1637" y="820"/>
                    </a:lnTo>
                    <a:lnTo>
                      <a:pt x="1662" y="801"/>
                    </a:lnTo>
                    <a:lnTo>
                      <a:pt x="1688" y="779"/>
                    </a:lnTo>
                    <a:lnTo>
                      <a:pt x="1716" y="759"/>
                    </a:lnTo>
                    <a:lnTo>
                      <a:pt x="1741" y="739"/>
                    </a:lnTo>
                    <a:lnTo>
                      <a:pt x="1769" y="721"/>
                    </a:lnTo>
                    <a:lnTo>
                      <a:pt x="1795" y="701"/>
                    </a:lnTo>
                    <a:lnTo>
                      <a:pt x="1823" y="681"/>
                    </a:lnTo>
                    <a:lnTo>
                      <a:pt x="1848" y="660"/>
                    </a:lnTo>
                    <a:lnTo>
                      <a:pt x="1848" y="656"/>
                    </a:lnTo>
                    <a:lnTo>
                      <a:pt x="1850" y="639"/>
                    </a:lnTo>
                    <a:lnTo>
                      <a:pt x="1850" y="620"/>
                    </a:lnTo>
                    <a:lnTo>
                      <a:pt x="1853" y="597"/>
                    </a:lnTo>
                    <a:lnTo>
                      <a:pt x="1850" y="574"/>
                    </a:lnTo>
                    <a:lnTo>
                      <a:pt x="1848" y="553"/>
                    </a:lnTo>
                    <a:lnTo>
                      <a:pt x="1840" y="538"/>
                    </a:lnTo>
                    <a:lnTo>
                      <a:pt x="1829" y="533"/>
                    </a:lnTo>
                    <a:lnTo>
                      <a:pt x="1815" y="537"/>
                    </a:lnTo>
                    <a:lnTo>
                      <a:pt x="1795" y="545"/>
                    </a:lnTo>
                    <a:lnTo>
                      <a:pt x="1772" y="559"/>
                    </a:lnTo>
                    <a:lnTo>
                      <a:pt x="1749" y="574"/>
                    </a:lnTo>
                    <a:lnTo>
                      <a:pt x="1726" y="592"/>
                    </a:lnTo>
                    <a:lnTo>
                      <a:pt x="1708" y="604"/>
                    </a:lnTo>
                    <a:lnTo>
                      <a:pt x="1695" y="614"/>
                    </a:lnTo>
                    <a:lnTo>
                      <a:pt x="1690" y="617"/>
                    </a:lnTo>
                    <a:lnTo>
                      <a:pt x="1695" y="612"/>
                    </a:lnTo>
                    <a:lnTo>
                      <a:pt x="1703" y="595"/>
                    </a:lnTo>
                    <a:lnTo>
                      <a:pt x="1718" y="571"/>
                    </a:lnTo>
                    <a:lnTo>
                      <a:pt x="1736" y="541"/>
                    </a:lnTo>
                    <a:lnTo>
                      <a:pt x="1752" y="511"/>
                    </a:lnTo>
                    <a:lnTo>
                      <a:pt x="1766" y="480"/>
                    </a:lnTo>
                    <a:lnTo>
                      <a:pt x="1774" y="455"/>
                    </a:lnTo>
                    <a:lnTo>
                      <a:pt x="1779" y="434"/>
                    </a:lnTo>
                    <a:lnTo>
                      <a:pt x="1779" y="417"/>
                    </a:lnTo>
                    <a:lnTo>
                      <a:pt x="1781" y="392"/>
                    </a:lnTo>
                    <a:lnTo>
                      <a:pt x="1787" y="365"/>
                    </a:lnTo>
                    <a:lnTo>
                      <a:pt x="1789" y="337"/>
                    </a:lnTo>
                    <a:lnTo>
                      <a:pt x="1791" y="310"/>
                    </a:lnTo>
                    <a:lnTo>
                      <a:pt x="1791" y="287"/>
                    </a:lnTo>
                    <a:lnTo>
                      <a:pt x="1789" y="269"/>
                    </a:lnTo>
                    <a:lnTo>
                      <a:pt x="1785" y="256"/>
                    </a:lnTo>
                    <a:lnTo>
                      <a:pt x="1772" y="256"/>
                    </a:lnTo>
                    <a:lnTo>
                      <a:pt x="1749" y="272"/>
                    </a:lnTo>
                    <a:lnTo>
                      <a:pt x="1721" y="294"/>
                    </a:lnTo>
                    <a:lnTo>
                      <a:pt x="1690" y="320"/>
                    </a:lnTo>
                    <a:lnTo>
                      <a:pt x="1659" y="350"/>
                    </a:lnTo>
                    <a:lnTo>
                      <a:pt x="1634" y="375"/>
                    </a:lnTo>
                    <a:lnTo>
                      <a:pt x="1617" y="394"/>
                    </a:lnTo>
                    <a:lnTo>
                      <a:pt x="1609" y="401"/>
                    </a:lnTo>
                    <a:lnTo>
                      <a:pt x="1588" y="413"/>
                    </a:lnTo>
                    <a:lnTo>
                      <a:pt x="1569" y="424"/>
                    </a:lnTo>
                    <a:lnTo>
                      <a:pt x="1546" y="437"/>
                    </a:lnTo>
                    <a:lnTo>
                      <a:pt x="1525" y="447"/>
                    </a:lnTo>
                    <a:lnTo>
                      <a:pt x="1504" y="459"/>
                    </a:lnTo>
                    <a:lnTo>
                      <a:pt x="1485" y="470"/>
                    </a:lnTo>
                    <a:lnTo>
                      <a:pt x="1464" y="482"/>
                    </a:lnTo>
                    <a:lnTo>
                      <a:pt x="1444" y="495"/>
                    </a:lnTo>
                    <a:lnTo>
                      <a:pt x="1446" y="531"/>
                    </a:lnTo>
                    <a:lnTo>
                      <a:pt x="1450" y="564"/>
                    </a:lnTo>
                    <a:lnTo>
                      <a:pt x="1450" y="597"/>
                    </a:lnTo>
                    <a:lnTo>
                      <a:pt x="1450" y="631"/>
                    </a:lnTo>
                    <a:lnTo>
                      <a:pt x="1444" y="663"/>
                    </a:lnTo>
                    <a:lnTo>
                      <a:pt x="1437" y="696"/>
                    </a:lnTo>
                    <a:lnTo>
                      <a:pt x="1426" y="729"/>
                    </a:lnTo>
                    <a:lnTo>
                      <a:pt x="1411" y="763"/>
                    </a:lnTo>
                    <a:lnTo>
                      <a:pt x="1411" y="754"/>
                    </a:lnTo>
                    <a:lnTo>
                      <a:pt x="1411" y="734"/>
                    </a:lnTo>
                    <a:lnTo>
                      <a:pt x="1408" y="704"/>
                    </a:lnTo>
                    <a:lnTo>
                      <a:pt x="1406" y="669"/>
                    </a:lnTo>
                    <a:lnTo>
                      <a:pt x="1398" y="627"/>
                    </a:lnTo>
                    <a:lnTo>
                      <a:pt x="1390" y="589"/>
                    </a:lnTo>
                    <a:lnTo>
                      <a:pt x="1381" y="551"/>
                    </a:lnTo>
                    <a:lnTo>
                      <a:pt x="1368" y="520"/>
                    </a:lnTo>
                    <a:lnTo>
                      <a:pt x="1355" y="493"/>
                    </a:lnTo>
                    <a:lnTo>
                      <a:pt x="1350" y="459"/>
                    </a:lnTo>
                    <a:lnTo>
                      <a:pt x="1350" y="426"/>
                    </a:lnTo>
                    <a:lnTo>
                      <a:pt x="1351" y="394"/>
                    </a:lnTo>
                    <a:lnTo>
                      <a:pt x="1357" y="365"/>
                    </a:lnTo>
                    <a:lnTo>
                      <a:pt x="1362" y="340"/>
                    </a:lnTo>
                    <a:lnTo>
                      <a:pt x="1364" y="325"/>
                    </a:lnTo>
                    <a:lnTo>
                      <a:pt x="1368" y="320"/>
                    </a:lnTo>
                    <a:lnTo>
                      <a:pt x="1368" y="312"/>
                    </a:lnTo>
                    <a:lnTo>
                      <a:pt x="1362" y="292"/>
                    </a:lnTo>
                    <a:lnTo>
                      <a:pt x="1360" y="262"/>
                    </a:lnTo>
                    <a:lnTo>
                      <a:pt x="1355" y="229"/>
                    </a:lnTo>
                    <a:lnTo>
                      <a:pt x="1347" y="195"/>
                    </a:lnTo>
                    <a:lnTo>
                      <a:pt x="1339" y="166"/>
                    </a:lnTo>
                    <a:lnTo>
                      <a:pt x="1332" y="142"/>
                    </a:lnTo>
                    <a:lnTo>
                      <a:pt x="1324" y="132"/>
                    </a:lnTo>
                    <a:lnTo>
                      <a:pt x="1314" y="124"/>
                    </a:lnTo>
                    <a:lnTo>
                      <a:pt x="1299" y="111"/>
                    </a:lnTo>
                    <a:lnTo>
                      <a:pt x="1281" y="94"/>
                    </a:lnTo>
                    <a:lnTo>
                      <a:pt x="1263" y="76"/>
                    </a:lnTo>
                    <a:lnTo>
                      <a:pt x="1245" y="56"/>
                    </a:lnTo>
                    <a:lnTo>
                      <a:pt x="1230" y="40"/>
                    </a:lnTo>
                    <a:lnTo>
                      <a:pt x="1219" y="30"/>
                    </a:lnTo>
                    <a:lnTo>
                      <a:pt x="1217" y="25"/>
                    </a:lnTo>
                    <a:lnTo>
                      <a:pt x="1184" y="46"/>
                    </a:lnTo>
                    <a:lnTo>
                      <a:pt x="1144" y="71"/>
                    </a:lnTo>
                    <a:lnTo>
                      <a:pt x="1100" y="97"/>
                    </a:lnTo>
                    <a:lnTo>
                      <a:pt x="1060" y="128"/>
                    </a:lnTo>
                    <a:lnTo>
                      <a:pt x="1024" y="162"/>
                    </a:lnTo>
                    <a:lnTo>
                      <a:pt x="997" y="201"/>
                    </a:lnTo>
                    <a:lnTo>
                      <a:pt x="983" y="243"/>
                    </a:lnTo>
                    <a:lnTo>
                      <a:pt x="989" y="289"/>
                    </a:lnTo>
                    <a:lnTo>
                      <a:pt x="1001" y="320"/>
                    </a:lnTo>
                    <a:lnTo>
                      <a:pt x="1027" y="356"/>
                    </a:lnTo>
                    <a:lnTo>
                      <a:pt x="1057" y="394"/>
                    </a:lnTo>
                    <a:lnTo>
                      <a:pt x="1090" y="432"/>
                    </a:lnTo>
                    <a:lnTo>
                      <a:pt x="1123" y="468"/>
                    </a:lnTo>
                    <a:lnTo>
                      <a:pt x="1151" y="499"/>
                    </a:lnTo>
                    <a:lnTo>
                      <a:pt x="1169" y="515"/>
                    </a:lnTo>
                    <a:lnTo>
                      <a:pt x="1177" y="524"/>
                    </a:lnTo>
                    <a:lnTo>
                      <a:pt x="1187" y="564"/>
                    </a:lnTo>
                    <a:lnTo>
                      <a:pt x="1194" y="602"/>
                    </a:lnTo>
                    <a:lnTo>
                      <a:pt x="1197" y="638"/>
                    </a:lnTo>
                    <a:lnTo>
                      <a:pt x="1200" y="673"/>
                    </a:lnTo>
                    <a:lnTo>
                      <a:pt x="1197" y="711"/>
                    </a:lnTo>
                    <a:lnTo>
                      <a:pt x="1194" y="746"/>
                    </a:lnTo>
                    <a:lnTo>
                      <a:pt x="1187" y="784"/>
                    </a:lnTo>
                    <a:lnTo>
                      <a:pt x="1177" y="826"/>
                    </a:lnTo>
                    <a:lnTo>
                      <a:pt x="1177" y="803"/>
                    </a:lnTo>
                    <a:lnTo>
                      <a:pt x="1175" y="777"/>
                    </a:lnTo>
                    <a:lnTo>
                      <a:pt x="1175" y="754"/>
                    </a:lnTo>
                    <a:lnTo>
                      <a:pt x="1175" y="732"/>
                    </a:lnTo>
                    <a:lnTo>
                      <a:pt x="1175" y="708"/>
                    </a:lnTo>
                    <a:lnTo>
                      <a:pt x="1175" y="686"/>
                    </a:lnTo>
                    <a:lnTo>
                      <a:pt x="1172" y="660"/>
                    </a:lnTo>
                    <a:lnTo>
                      <a:pt x="1172" y="638"/>
                    </a:lnTo>
                    <a:lnTo>
                      <a:pt x="1151" y="607"/>
                    </a:lnTo>
                    <a:lnTo>
                      <a:pt x="1131" y="592"/>
                    </a:lnTo>
                    <a:lnTo>
                      <a:pt x="1108" y="589"/>
                    </a:lnTo>
                    <a:lnTo>
                      <a:pt x="1085" y="597"/>
                    </a:lnTo>
                    <a:lnTo>
                      <a:pt x="1065" y="614"/>
                    </a:lnTo>
                    <a:lnTo>
                      <a:pt x="1045" y="635"/>
                    </a:lnTo>
                    <a:lnTo>
                      <a:pt x="1024" y="658"/>
                    </a:lnTo>
                    <a:lnTo>
                      <a:pt x="1010" y="681"/>
                    </a:lnTo>
                    <a:lnTo>
                      <a:pt x="1010" y="696"/>
                    </a:lnTo>
                    <a:lnTo>
                      <a:pt x="1006" y="711"/>
                    </a:lnTo>
                    <a:lnTo>
                      <a:pt x="1006" y="727"/>
                    </a:lnTo>
                    <a:lnTo>
                      <a:pt x="1004" y="741"/>
                    </a:lnTo>
                    <a:lnTo>
                      <a:pt x="1001" y="757"/>
                    </a:lnTo>
                    <a:lnTo>
                      <a:pt x="999" y="772"/>
                    </a:lnTo>
                    <a:lnTo>
                      <a:pt x="999" y="790"/>
                    </a:lnTo>
                    <a:lnTo>
                      <a:pt x="997" y="805"/>
                    </a:lnTo>
                    <a:lnTo>
                      <a:pt x="986" y="763"/>
                    </a:lnTo>
                    <a:lnTo>
                      <a:pt x="968" y="727"/>
                    </a:lnTo>
                    <a:lnTo>
                      <a:pt x="945" y="704"/>
                    </a:lnTo>
                    <a:lnTo>
                      <a:pt x="920" y="691"/>
                    </a:lnTo>
                    <a:lnTo>
                      <a:pt x="892" y="688"/>
                    </a:lnTo>
                    <a:lnTo>
                      <a:pt x="865" y="701"/>
                    </a:lnTo>
                    <a:lnTo>
                      <a:pt x="836" y="724"/>
                    </a:lnTo>
                    <a:lnTo>
                      <a:pt x="810" y="763"/>
                    </a:lnTo>
                    <a:lnTo>
                      <a:pt x="806" y="746"/>
                    </a:lnTo>
                    <a:lnTo>
                      <a:pt x="801" y="729"/>
                    </a:lnTo>
                    <a:lnTo>
                      <a:pt x="792" y="713"/>
                    </a:lnTo>
                    <a:lnTo>
                      <a:pt x="788" y="698"/>
                    </a:lnTo>
                    <a:lnTo>
                      <a:pt x="783" y="683"/>
                    </a:lnTo>
                    <a:lnTo>
                      <a:pt x="777" y="669"/>
                    </a:lnTo>
                    <a:lnTo>
                      <a:pt x="773" y="652"/>
                    </a:lnTo>
                    <a:lnTo>
                      <a:pt x="767" y="638"/>
                    </a:lnTo>
                    <a:lnTo>
                      <a:pt x="773" y="638"/>
                    </a:lnTo>
                    <a:lnTo>
                      <a:pt x="788" y="638"/>
                    </a:lnTo>
                    <a:lnTo>
                      <a:pt x="809" y="638"/>
                    </a:lnTo>
                    <a:lnTo>
                      <a:pt x="834" y="635"/>
                    </a:lnTo>
                    <a:lnTo>
                      <a:pt x="861" y="633"/>
                    </a:lnTo>
                    <a:lnTo>
                      <a:pt x="886" y="631"/>
                    </a:lnTo>
                    <a:lnTo>
                      <a:pt x="910" y="625"/>
                    </a:lnTo>
                    <a:lnTo>
                      <a:pt x="925" y="617"/>
                    </a:lnTo>
                    <a:lnTo>
                      <a:pt x="989" y="564"/>
                    </a:lnTo>
                    <a:lnTo>
                      <a:pt x="1018" y="511"/>
                    </a:lnTo>
                    <a:lnTo>
                      <a:pt x="1018" y="457"/>
                    </a:lnTo>
                    <a:lnTo>
                      <a:pt x="999" y="405"/>
                    </a:lnTo>
                    <a:lnTo>
                      <a:pt x="961" y="353"/>
                    </a:lnTo>
                    <a:lnTo>
                      <a:pt x="911" y="302"/>
                    </a:lnTo>
                    <a:lnTo>
                      <a:pt x="859" y="260"/>
                    </a:lnTo>
                    <a:lnTo>
                      <a:pt x="806" y="218"/>
                    </a:lnTo>
                    <a:lnTo>
                      <a:pt x="801" y="221"/>
                    </a:lnTo>
                    <a:lnTo>
                      <a:pt x="783" y="226"/>
                    </a:lnTo>
                    <a:lnTo>
                      <a:pt x="760" y="233"/>
                    </a:lnTo>
                    <a:lnTo>
                      <a:pt x="732" y="241"/>
                    </a:lnTo>
                    <a:lnTo>
                      <a:pt x="704" y="254"/>
                    </a:lnTo>
                    <a:lnTo>
                      <a:pt x="678" y="267"/>
                    </a:lnTo>
                    <a:lnTo>
                      <a:pt x="658" y="279"/>
                    </a:lnTo>
                    <a:lnTo>
                      <a:pt x="647" y="294"/>
                    </a:lnTo>
                    <a:lnTo>
                      <a:pt x="639" y="306"/>
                    </a:lnTo>
                    <a:lnTo>
                      <a:pt x="628" y="320"/>
                    </a:lnTo>
                    <a:lnTo>
                      <a:pt x="612" y="330"/>
                    </a:lnTo>
                    <a:lnTo>
                      <a:pt x="597" y="340"/>
                    </a:lnTo>
                    <a:lnTo>
                      <a:pt x="582" y="348"/>
                    </a:lnTo>
                    <a:lnTo>
                      <a:pt x="570" y="353"/>
                    </a:lnTo>
                    <a:lnTo>
                      <a:pt x="562" y="356"/>
                    </a:lnTo>
                    <a:lnTo>
                      <a:pt x="559" y="358"/>
                    </a:lnTo>
                    <a:lnTo>
                      <a:pt x="546" y="323"/>
                    </a:lnTo>
                    <a:lnTo>
                      <a:pt x="532" y="287"/>
                    </a:lnTo>
                    <a:lnTo>
                      <a:pt x="515" y="254"/>
                    </a:lnTo>
                    <a:lnTo>
                      <a:pt x="501" y="221"/>
                    </a:lnTo>
                    <a:lnTo>
                      <a:pt x="482" y="188"/>
                    </a:lnTo>
                    <a:lnTo>
                      <a:pt x="465" y="157"/>
                    </a:lnTo>
                    <a:lnTo>
                      <a:pt x="446" y="124"/>
                    </a:lnTo>
                    <a:lnTo>
                      <a:pt x="427" y="92"/>
                    </a:lnTo>
                    <a:lnTo>
                      <a:pt x="412" y="78"/>
                    </a:lnTo>
                    <a:lnTo>
                      <a:pt x="400" y="69"/>
                    </a:lnTo>
                    <a:lnTo>
                      <a:pt x="383" y="56"/>
                    </a:lnTo>
                    <a:lnTo>
                      <a:pt x="371" y="46"/>
                    </a:lnTo>
                    <a:lnTo>
                      <a:pt x="358" y="34"/>
                    </a:lnTo>
                    <a:lnTo>
                      <a:pt x="343" y="23"/>
                    </a:lnTo>
                    <a:lnTo>
                      <a:pt x="331" y="10"/>
                    </a:lnTo>
                    <a:lnTo>
                      <a:pt x="314"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0" name="Freeform 56">
                <a:extLst>
                  <a:ext uri="{FF2B5EF4-FFF2-40B4-BE49-F238E27FC236}">
                    <a16:creationId xmlns:a16="http://schemas.microsoft.com/office/drawing/2014/main" id="{6E3FCB51-9EDA-3A83-DC79-B5920DA3755D}"/>
                  </a:ext>
                </a:extLst>
              </p:cNvPr>
              <p:cNvSpPr>
                <a:spLocks/>
              </p:cNvSpPr>
              <p:nvPr/>
            </p:nvSpPr>
            <p:spPr bwMode="auto">
              <a:xfrm>
                <a:off x="3235" y="2296"/>
                <a:ext cx="545" cy="259"/>
              </a:xfrm>
              <a:custGeom>
                <a:avLst/>
                <a:gdLst>
                  <a:gd name="T0" fmla="*/ 1480 w 1634"/>
                  <a:gd name="T1" fmla="*/ 420 h 778"/>
                  <a:gd name="T2" fmla="*/ 1530 w 1634"/>
                  <a:gd name="T3" fmla="*/ 450 h 778"/>
                  <a:gd name="T4" fmla="*/ 1570 w 1634"/>
                  <a:gd name="T5" fmla="*/ 493 h 778"/>
                  <a:gd name="T6" fmla="*/ 1599 w 1634"/>
                  <a:gd name="T7" fmla="*/ 531 h 778"/>
                  <a:gd name="T8" fmla="*/ 1626 w 1634"/>
                  <a:gd name="T9" fmla="*/ 566 h 778"/>
                  <a:gd name="T10" fmla="*/ 1632 w 1634"/>
                  <a:gd name="T11" fmla="*/ 620 h 778"/>
                  <a:gd name="T12" fmla="*/ 1601 w 1634"/>
                  <a:gd name="T13" fmla="*/ 706 h 778"/>
                  <a:gd name="T14" fmla="*/ 1568 w 1634"/>
                  <a:gd name="T15" fmla="*/ 772 h 778"/>
                  <a:gd name="T16" fmla="*/ 1471 w 1634"/>
                  <a:gd name="T17" fmla="*/ 770 h 778"/>
                  <a:gd name="T18" fmla="*/ 1326 w 1634"/>
                  <a:gd name="T19" fmla="*/ 757 h 778"/>
                  <a:gd name="T20" fmla="*/ 1184 w 1634"/>
                  <a:gd name="T21" fmla="*/ 744 h 778"/>
                  <a:gd name="T22" fmla="*/ 978 w 1634"/>
                  <a:gd name="T23" fmla="*/ 744 h 778"/>
                  <a:gd name="T24" fmla="*/ 770 w 1634"/>
                  <a:gd name="T25" fmla="*/ 742 h 778"/>
                  <a:gd name="T26" fmla="*/ 562 w 1634"/>
                  <a:gd name="T27" fmla="*/ 744 h 778"/>
                  <a:gd name="T28" fmla="*/ 356 w 1634"/>
                  <a:gd name="T29" fmla="*/ 749 h 778"/>
                  <a:gd name="T30" fmla="*/ 149 w 1634"/>
                  <a:gd name="T31" fmla="*/ 761 h 778"/>
                  <a:gd name="T32" fmla="*/ 61 w 1634"/>
                  <a:gd name="T33" fmla="*/ 723 h 778"/>
                  <a:gd name="T34" fmla="*/ 29 w 1634"/>
                  <a:gd name="T35" fmla="*/ 655 h 778"/>
                  <a:gd name="T36" fmla="*/ 0 w 1634"/>
                  <a:gd name="T37" fmla="*/ 587 h 778"/>
                  <a:gd name="T38" fmla="*/ 152 w 1634"/>
                  <a:gd name="T39" fmla="*/ 610 h 778"/>
                  <a:gd name="T40" fmla="*/ 281 w 1634"/>
                  <a:gd name="T41" fmla="*/ 552 h 778"/>
                  <a:gd name="T42" fmla="*/ 363 w 1634"/>
                  <a:gd name="T43" fmla="*/ 495 h 778"/>
                  <a:gd name="T44" fmla="*/ 375 w 1634"/>
                  <a:gd name="T45" fmla="*/ 552 h 778"/>
                  <a:gd name="T46" fmla="*/ 516 w 1634"/>
                  <a:gd name="T47" fmla="*/ 531 h 778"/>
                  <a:gd name="T48" fmla="*/ 614 w 1634"/>
                  <a:gd name="T49" fmla="*/ 589 h 778"/>
                  <a:gd name="T50" fmla="*/ 678 w 1634"/>
                  <a:gd name="T51" fmla="*/ 696 h 778"/>
                  <a:gd name="T52" fmla="*/ 771 w 1634"/>
                  <a:gd name="T53" fmla="*/ 632 h 778"/>
                  <a:gd name="T54" fmla="*/ 853 w 1634"/>
                  <a:gd name="T55" fmla="*/ 522 h 778"/>
                  <a:gd name="T56" fmla="*/ 870 w 1634"/>
                  <a:gd name="T57" fmla="*/ 464 h 778"/>
                  <a:gd name="T58" fmla="*/ 897 w 1634"/>
                  <a:gd name="T59" fmla="*/ 388 h 778"/>
                  <a:gd name="T60" fmla="*/ 941 w 1634"/>
                  <a:gd name="T61" fmla="*/ 351 h 778"/>
                  <a:gd name="T62" fmla="*/ 1027 w 1634"/>
                  <a:gd name="T63" fmla="*/ 371 h 778"/>
                  <a:gd name="T64" fmla="*/ 1136 w 1634"/>
                  <a:gd name="T65" fmla="*/ 390 h 778"/>
                  <a:gd name="T66" fmla="*/ 1197 w 1634"/>
                  <a:gd name="T67" fmla="*/ 345 h 778"/>
                  <a:gd name="T68" fmla="*/ 1217 w 1634"/>
                  <a:gd name="T69" fmla="*/ 252 h 778"/>
                  <a:gd name="T70" fmla="*/ 1211 w 1634"/>
                  <a:gd name="T71" fmla="*/ 164 h 778"/>
                  <a:gd name="T72" fmla="*/ 1174 w 1634"/>
                  <a:gd name="T73" fmla="*/ 107 h 778"/>
                  <a:gd name="T74" fmla="*/ 1110 w 1634"/>
                  <a:gd name="T75" fmla="*/ 36 h 778"/>
                  <a:gd name="T76" fmla="*/ 1077 w 1634"/>
                  <a:gd name="T77" fmla="*/ 0 h 778"/>
                  <a:gd name="T78" fmla="*/ 1123 w 1634"/>
                  <a:gd name="T79" fmla="*/ 5 h 778"/>
                  <a:gd name="T80" fmla="*/ 1211 w 1634"/>
                  <a:gd name="T81" fmla="*/ 25 h 778"/>
                  <a:gd name="T82" fmla="*/ 1286 w 1634"/>
                  <a:gd name="T83" fmla="*/ 71 h 778"/>
                  <a:gd name="T84" fmla="*/ 1322 w 1634"/>
                  <a:gd name="T85" fmla="*/ 157 h 778"/>
                  <a:gd name="T86" fmla="*/ 1331 w 1634"/>
                  <a:gd name="T87" fmla="*/ 275 h 778"/>
                  <a:gd name="T88" fmla="*/ 1318 w 1634"/>
                  <a:gd name="T89" fmla="*/ 401 h 778"/>
                  <a:gd name="T90" fmla="*/ 1296 w 1634"/>
                  <a:gd name="T91" fmla="*/ 516 h 778"/>
                  <a:gd name="T92" fmla="*/ 1268 w 1634"/>
                  <a:gd name="T93" fmla="*/ 602 h 778"/>
                  <a:gd name="T94" fmla="*/ 1235 w 1634"/>
                  <a:gd name="T95" fmla="*/ 650 h 778"/>
                  <a:gd name="T96" fmla="*/ 1203 w 1634"/>
                  <a:gd name="T97" fmla="*/ 684 h 778"/>
                  <a:gd name="T98" fmla="*/ 1197 w 1634"/>
                  <a:gd name="T99" fmla="*/ 690 h 778"/>
                  <a:gd name="T100" fmla="*/ 1266 w 1634"/>
                  <a:gd name="T101" fmla="*/ 676 h 778"/>
                  <a:gd name="T102" fmla="*/ 1344 w 1634"/>
                  <a:gd name="T103" fmla="*/ 642 h 778"/>
                  <a:gd name="T104" fmla="*/ 1387 w 1634"/>
                  <a:gd name="T105" fmla="*/ 579 h 778"/>
                  <a:gd name="T106" fmla="*/ 1438 w 1634"/>
                  <a:gd name="T107" fmla="*/ 470 h 778"/>
                  <a:gd name="T108" fmla="*/ 1463 w 1634"/>
                  <a:gd name="T109" fmla="*/ 411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34" h="778">
                    <a:moveTo>
                      <a:pt x="1463" y="411"/>
                    </a:moveTo>
                    <a:lnTo>
                      <a:pt x="1469" y="414"/>
                    </a:lnTo>
                    <a:lnTo>
                      <a:pt x="1480" y="420"/>
                    </a:lnTo>
                    <a:lnTo>
                      <a:pt x="1492" y="426"/>
                    </a:lnTo>
                    <a:lnTo>
                      <a:pt x="1509" y="437"/>
                    </a:lnTo>
                    <a:lnTo>
                      <a:pt x="1530" y="450"/>
                    </a:lnTo>
                    <a:lnTo>
                      <a:pt x="1545" y="462"/>
                    </a:lnTo>
                    <a:lnTo>
                      <a:pt x="1561" y="478"/>
                    </a:lnTo>
                    <a:lnTo>
                      <a:pt x="1570" y="493"/>
                    </a:lnTo>
                    <a:lnTo>
                      <a:pt x="1578" y="505"/>
                    </a:lnTo>
                    <a:lnTo>
                      <a:pt x="1588" y="518"/>
                    </a:lnTo>
                    <a:lnTo>
                      <a:pt x="1599" y="531"/>
                    </a:lnTo>
                    <a:lnTo>
                      <a:pt x="1612" y="541"/>
                    </a:lnTo>
                    <a:lnTo>
                      <a:pt x="1618" y="554"/>
                    </a:lnTo>
                    <a:lnTo>
                      <a:pt x="1626" y="566"/>
                    </a:lnTo>
                    <a:lnTo>
                      <a:pt x="1632" y="582"/>
                    </a:lnTo>
                    <a:lnTo>
                      <a:pt x="1634" y="599"/>
                    </a:lnTo>
                    <a:lnTo>
                      <a:pt x="1632" y="620"/>
                    </a:lnTo>
                    <a:lnTo>
                      <a:pt x="1624" y="648"/>
                    </a:lnTo>
                    <a:lnTo>
                      <a:pt x="1612" y="676"/>
                    </a:lnTo>
                    <a:lnTo>
                      <a:pt x="1601" y="706"/>
                    </a:lnTo>
                    <a:lnTo>
                      <a:pt x="1588" y="734"/>
                    </a:lnTo>
                    <a:lnTo>
                      <a:pt x="1576" y="757"/>
                    </a:lnTo>
                    <a:lnTo>
                      <a:pt x="1568" y="772"/>
                    </a:lnTo>
                    <a:lnTo>
                      <a:pt x="1565" y="778"/>
                    </a:lnTo>
                    <a:lnTo>
                      <a:pt x="1517" y="772"/>
                    </a:lnTo>
                    <a:lnTo>
                      <a:pt x="1471" y="770"/>
                    </a:lnTo>
                    <a:lnTo>
                      <a:pt x="1423" y="764"/>
                    </a:lnTo>
                    <a:lnTo>
                      <a:pt x="1375" y="759"/>
                    </a:lnTo>
                    <a:lnTo>
                      <a:pt x="1326" y="757"/>
                    </a:lnTo>
                    <a:lnTo>
                      <a:pt x="1280" y="752"/>
                    </a:lnTo>
                    <a:lnTo>
                      <a:pt x="1232" y="749"/>
                    </a:lnTo>
                    <a:lnTo>
                      <a:pt x="1184" y="744"/>
                    </a:lnTo>
                    <a:lnTo>
                      <a:pt x="1115" y="744"/>
                    </a:lnTo>
                    <a:lnTo>
                      <a:pt x="1046" y="744"/>
                    </a:lnTo>
                    <a:lnTo>
                      <a:pt x="978" y="744"/>
                    </a:lnTo>
                    <a:lnTo>
                      <a:pt x="909" y="742"/>
                    </a:lnTo>
                    <a:lnTo>
                      <a:pt x="839" y="742"/>
                    </a:lnTo>
                    <a:lnTo>
                      <a:pt x="770" y="742"/>
                    </a:lnTo>
                    <a:lnTo>
                      <a:pt x="702" y="742"/>
                    </a:lnTo>
                    <a:lnTo>
                      <a:pt x="633" y="742"/>
                    </a:lnTo>
                    <a:lnTo>
                      <a:pt x="562" y="744"/>
                    </a:lnTo>
                    <a:lnTo>
                      <a:pt x="493" y="744"/>
                    </a:lnTo>
                    <a:lnTo>
                      <a:pt x="424" y="747"/>
                    </a:lnTo>
                    <a:lnTo>
                      <a:pt x="356" y="749"/>
                    </a:lnTo>
                    <a:lnTo>
                      <a:pt x="287" y="755"/>
                    </a:lnTo>
                    <a:lnTo>
                      <a:pt x="218" y="757"/>
                    </a:lnTo>
                    <a:lnTo>
                      <a:pt x="149" y="761"/>
                    </a:lnTo>
                    <a:lnTo>
                      <a:pt x="80" y="770"/>
                    </a:lnTo>
                    <a:lnTo>
                      <a:pt x="71" y="747"/>
                    </a:lnTo>
                    <a:lnTo>
                      <a:pt x="61" y="723"/>
                    </a:lnTo>
                    <a:lnTo>
                      <a:pt x="51" y="701"/>
                    </a:lnTo>
                    <a:lnTo>
                      <a:pt x="40" y="678"/>
                    </a:lnTo>
                    <a:lnTo>
                      <a:pt x="29" y="655"/>
                    </a:lnTo>
                    <a:lnTo>
                      <a:pt x="20" y="632"/>
                    </a:lnTo>
                    <a:lnTo>
                      <a:pt x="9" y="610"/>
                    </a:lnTo>
                    <a:lnTo>
                      <a:pt x="0" y="587"/>
                    </a:lnTo>
                    <a:lnTo>
                      <a:pt x="53" y="604"/>
                    </a:lnTo>
                    <a:lnTo>
                      <a:pt x="103" y="612"/>
                    </a:lnTo>
                    <a:lnTo>
                      <a:pt x="152" y="610"/>
                    </a:lnTo>
                    <a:lnTo>
                      <a:pt x="198" y="596"/>
                    </a:lnTo>
                    <a:lnTo>
                      <a:pt x="241" y="579"/>
                    </a:lnTo>
                    <a:lnTo>
                      <a:pt x="281" y="552"/>
                    </a:lnTo>
                    <a:lnTo>
                      <a:pt x="319" y="518"/>
                    </a:lnTo>
                    <a:lnTo>
                      <a:pt x="358" y="478"/>
                    </a:lnTo>
                    <a:lnTo>
                      <a:pt x="363" y="495"/>
                    </a:lnTo>
                    <a:lnTo>
                      <a:pt x="368" y="516"/>
                    </a:lnTo>
                    <a:lnTo>
                      <a:pt x="371" y="533"/>
                    </a:lnTo>
                    <a:lnTo>
                      <a:pt x="375" y="552"/>
                    </a:lnTo>
                    <a:lnTo>
                      <a:pt x="426" y="535"/>
                    </a:lnTo>
                    <a:lnTo>
                      <a:pt x="472" y="531"/>
                    </a:lnTo>
                    <a:lnTo>
                      <a:pt x="516" y="531"/>
                    </a:lnTo>
                    <a:lnTo>
                      <a:pt x="551" y="541"/>
                    </a:lnTo>
                    <a:lnTo>
                      <a:pt x="584" y="560"/>
                    </a:lnTo>
                    <a:lnTo>
                      <a:pt x="614" y="589"/>
                    </a:lnTo>
                    <a:lnTo>
                      <a:pt x="637" y="627"/>
                    </a:lnTo>
                    <a:lnTo>
                      <a:pt x="660" y="678"/>
                    </a:lnTo>
                    <a:lnTo>
                      <a:pt x="678" y="696"/>
                    </a:lnTo>
                    <a:lnTo>
                      <a:pt x="704" y="688"/>
                    </a:lnTo>
                    <a:lnTo>
                      <a:pt x="738" y="665"/>
                    </a:lnTo>
                    <a:lnTo>
                      <a:pt x="771" y="632"/>
                    </a:lnTo>
                    <a:lnTo>
                      <a:pt x="805" y="591"/>
                    </a:lnTo>
                    <a:lnTo>
                      <a:pt x="834" y="554"/>
                    </a:lnTo>
                    <a:lnTo>
                      <a:pt x="853" y="522"/>
                    </a:lnTo>
                    <a:lnTo>
                      <a:pt x="861" y="505"/>
                    </a:lnTo>
                    <a:lnTo>
                      <a:pt x="864" y="488"/>
                    </a:lnTo>
                    <a:lnTo>
                      <a:pt x="870" y="464"/>
                    </a:lnTo>
                    <a:lnTo>
                      <a:pt x="876" y="439"/>
                    </a:lnTo>
                    <a:lnTo>
                      <a:pt x="886" y="414"/>
                    </a:lnTo>
                    <a:lnTo>
                      <a:pt x="897" y="388"/>
                    </a:lnTo>
                    <a:lnTo>
                      <a:pt x="909" y="368"/>
                    </a:lnTo>
                    <a:lnTo>
                      <a:pt x="925" y="355"/>
                    </a:lnTo>
                    <a:lnTo>
                      <a:pt x="941" y="351"/>
                    </a:lnTo>
                    <a:lnTo>
                      <a:pt x="960" y="353"/>
                    </a:lnTo>
                    <a:lnTo>
                      <a:pt x="991" y="361"/>
                    </a:lnTo>
                    <a:lnTo>
                      <a:pt x="1027" y="371"/>
                    </a:lnTo>
                    <a:lnTo>
                      <a:pt x="1065" y="382"/>
                    </a:lnTo>
                    <a:lnTo>
                      <a:pt x="1103" y="388"/>
                    </a:lnTo>
                    <a:lnTo>
                      <a:pt x="1136" y="390"/>
                    </a:lnTo>
                    <a:lnTo>
                      <a:pt x="1167" y="384"/>
                    </a:lnTo>
                    <a:lnTo>
                      <a:pt x="1184" y="368"/>
                    </a:lnTo>
                    <a:lnTo>
                      <a:pt x="1197" y="345"/>
                    </a:lnTo>
                    <a:lnTo>
                      <a:pt x="1207" y="315"/>
                    </a:lnTo>
                    <a:lnTo>
                      <a:pt x="1215" y="284"/>
                    </a:lnTo>
                    <a:lnTo>
                      <a:pt x="1217" y="252"/>
                    </a:lnTo>
                    <a:lnTo>
                      <a:pt x="1219" y="220"/>
                    </a:lnTo>
                    <a:lnTo>
                      <a:pt x="1217" y="189"/>
                    </a:lnTo>
                    <a:lnTo>
                      <a:pt x="1211" y="164"/>
                    </a:lnTo>
                    <a:lnTo>
                      <a:pt x="1205" y="147"/>
                    </a:lnTo>
                    <a:lnTo>
                      <a:pt x="1192" y="129"/>
                    </a:lnTo>
                    <a:lnTo>
                      <a:pt x="1174" y="107"/>
                    </a:lnTo>
                    <a:lnTo>
                      <a:pt x="1153" y="84"/>
                    </a:lnTo>
                    <a:lnTo>
                      <a:pt x="1131" y="57"/>
                    </a:lnTo>
                    <a:lnTo>
                      <a:pt x="1110" y="36"/>
                    </a:lnTo>
                    <a:lnTo>
                      <a:pt x="1092" y="18"/>
                    </a:lnTo>
                    <a:lnTo>
                      <a:pt x="1082" y="5"/>
                    </a:lnTo>
                    <a:lnTo>
                      <a:pt x="1077" y="0"/>
                    </a:lnTo>
                    <a:lnTo>
                      <a:pt x="1082" y="0"/>
                    </a:lnTo>
                    <a:lnTo>
                      <a:pt x="1098" y="2"/>
                    </a:lnTo>
                    <a:lnTo>
                      <a:pt x="1123" y="5"/>
                    </a:lnTo>
                    <a:lnTo>
                      <a:pt x="1151" y="11"/>
                    </a:lnTo>
                    <a:lnTo>
                      <a:pt x="1181" y="15"/>
                    </a:lnTo>
                    <a:lnTo>
                      <a:pt x="1211" y="25"/>
                    </a:lnTo>
                    <a:lnTo>
                      <a:pt x="1243" y="36"/>
                    </a:lnTo>
                    <a:lnTo>
                      <a:pt x="1266" y="51"/>
                    </a:lnTo>
                    <a:lnTo>
                      <a:pt x="1286" y="71"/>
                    </a:lnTo>
                    <a:lnTo>
                      <a:pt x="1301" y="96"/>
                    </a:lnTo>
                    <a:lnTo>
                      <a:pt x="1313" y="124"/>
                    </a:lnTo>
                    <a:lnTo>
                      <a:pt x="1322" y="157"/>
                    </a:lnTo>
                    <a:lnTo>
                      <a:pt x="1326" y="195"/>
                    </a:lnTo>
                    <a:lnTo>
                      <a:pt x="1329" y="233"/>
                    </a:lnTo>
                    <a:lnTo>
                      <a:pt x="1331" y="275"/>
                    </a:lnTo>
                    <a:lnTo>
                      <a:pt x="1329" y="318"/>
                    </a:lnTo>
                    <a:lnTo>
                      <a:pt x="1324" y="357"/>
                    </a:lnTo>
                    <a:lnTo>
                      <a:pt x="1318" y="401"/>
                    </a:lnTo>
                    <a:lnTo>
                      <a:pt x="1313" y="442"/>
                    </a:lnTo>
                    <a:lnTo>
                      <a:pt x="1306" y="480"/>
                    </a:lnTo>
                    <a:lnTo>
                      <a:pt x="1296" y="516"/>
                    </a:lnTo>
                    <a:lnTo>
                      <a:pt x="1288" y="548"/>
                    </a:lnTo>
                    <a:lnTo>
                      <a:pt x="1278" y="579"/>
                    </a:lnTo>
                    <a:lnTo>
                      <a:pt x="1268" y="602"/>
                    </a:lnTo>
                    <a:lnTo>
                      <a:pt x="1260" y="620"/>
                    </a:lnTo>
                    <a:lnTo>
                      <a:pt x="1247" y="635"/>
                    </a:lnTo>
                    <a:lnTo>
                      <a:pt x="1235" y="650"/>
                    </a:lnTo>
                    <a:lnTo>
                      <a:pt x="1222" y="663"/>
                    </a:lnTo>
                    <a:lnTo>
                      <a:pt x="1211" y="676"/>
                    </a:lnTo>
                    <a:lnTo>
                      <a:pt x="1203" y="684"/>
                    </a:lnTo>
                    <a:lnTo>
                      <a:pt x="1194" y="688"/>
                    </a:lnTo>
                    <a:lnTo>
                      <a:pt x="1192" y="690"/>
                    </a:lnTo>
                    <a:lnTo>
                      <a:pt x="1197" y="690"/>
                    </a:lnTo>
                    <a:lnTo>
                      <a:pt x="1215" y="686"/>
                    </a:lnTo>
                    <a:lnTo>
                      <a:pt x="1237" y="680"/>
                    </a:lnTo>
                    <a:lnTo>
                      <a:pt x="1266" y="676"/>
                    </a:lnTo>
                    <a:lnTo>
                      <a:pt x="1293" y="665"/>
                    </a:lnTo>
                    <a:lnTo>
                      <a:pt x="1322" y="655"/>
                    </a:lnTo>
                    <a:lnTo>
                      <a:pt x="1344" y="642"/>
                    </a:lnTo>
                    <a:lnTo>
                      <a:pt x="1360" y="629"/>
                    </a:lnTo>
                    <a:lnTo>
                      <a:pt x="1373" y="610"/>
                    </a:lnTo>
                    <a:lnTo>
                      <a:pt x="1387" y="579"/>
                    </a:lnTo>
                    <a:lnTo>
                      <a:pt x="1402" y="544"/>
                    </a:lnTo>
                    <a:lnTo>
                      <a:pt x="1420" y="505"/>
                    </a:lnTo>
                    <a:lnTo>
                      <a:pt x="1438" y="470"/>
                    </a:lnTo>
                    <a:lnTo>
                      <a:pt x="1450" y="439"/>
                    </a:lnTo>
                    <a:lnTo>
                      <a:pt x="1461" y="420"/>
                    </a:lnTo>
                    <a:lnTo>
                      <a:pt x="1463" y="411"/>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1" name="Freeform 57">
                <a:extLst>
                  <a:ext uri="{FF2B5EF4-FFF2-40B4-BE49-F238E27FC236}">
                    <a16:creationId xmlns:a16="http://schemas.microsoft.com/office/drawing/2014/main" id="{56E86839-29EF-1520-CA8E-0A6113B3DFDE}"/>
                  </a:ext>
                </a:extLst>
              </p:cNvPr>
              <p:cNvSpPr>
                <a:spLocks/>
              </p:cNvSpPr>
              <p:nvPr/>
            </p:nvSpPr>
            <p:spPr bwMode="auto">
              <a:xfrm>
                <a:off x="2346" y="2427"/>
                <a:ext cx="126" cy="83"/>
              </a:xfrm>
              <a:custGeom>
                <a:avLst/>
                <a:gdLst>
                  <a:gd name="T0" fmla="*/ 221 w 380"/>
                  <a:gd name="T1" fmla="*/ 5 h 251"/>
                  <a:gd name="T2" fmla="*/ 244 w 380"/>
                  <a:gd name="T3" fmla="*/ 0 h 251"/>
                  <a:gd name="T4" fmla="*/ 267 w 380"/>
                  <a:gd name="T5" fmla="*/ 3 h 251"/>
                  <a:gd name="T6" fmla="*/ 290 w 380"/>
                  <a:gd name="T7" fmla="*/ 10 h 251"/>
                  <a:gd name="T8" fmla="*/ 311 w 380"/>
                  <a:gd name="T9" fmla="*/ 23 h 251"/>
                  <a:gd name="T10" fmla="*/ 328 w 380"/>
                  <a:gd name="T11" fmla="*/ 41 h 251"/>
                  <a:gd name="T12" fmla="*/ 346 w 380"/>
                  <a:gd name="T13" fmla="*/ 59 h 251"/>
                  <a:gd name="T14" fmla="*/ 364 w 380"/>
                  <a:gd name="T15" fmla="*/ 79 h 251"/>
                  <a:gd name="T16" fmla="*/ 380 w 380"/>
                  <a:gd name="T17" fmla="*/ 98 h 251"/>
                  <a:gd name="T18" fmla="*/ 367 w 380"/>
                  <a:gd name="T19" fmla="*/ 92 h 251"/>
                  <a:gd name="T20" fmla="*/ 351 w 380"/>
                  <a:gd name="T21" fmla="*/ 87 h 251"/>
                  <a:gd name="T22" fmla="*/ 338 w 380"/>
                  <a:gd name="T23" fmla="*/ 84 h 251"/>
                  <a:gd name="T24" fmla="*/ 324 w 380"/>
                  <a:gd name="T25" fmla="*/ 79 h 251"/>
                  <a:gd name="T26" fmla="*/ 311 w 380"/>
                  <a:gd name="T27" fmla="*/ 77 h 251"/>
                  <a:gd name="T28" fmla="*/ 296 w 380"/>
                  <a:gd name="T29" fmla="*/ 71 h 251"/>
                  <a:gd name="T30" fmla="*/ 283 w 380"/>
                  <a:gd name="T31" fmla="*/ 68 h 251"/>
                  <a:gd name="T32" fmla="*/ 267 w 380"/>
                  <a:gd name="T33" fmla="*/ 64 h 251"/>
                  <a:gd name="T34" fmla="*/ 242 w 380"/>
                  <a:gd name="T35" fmla="*/ 81 h 251"/>
                  <a:gd name="T36" fmla="*/ 217 w 380"/>
                  <a:gd name="T37" fmla="*/ 98 h 251"/>
                  <a:gd name="T38" fmla="*/ 189 w 380"/>
                  <a:gd name="T39" fmla="*/ 112 h 251"/>
                  <a:gd name="T40" fmla="*/ 164 w 380"/>
                  <a:gd name="T41" fmla="*/ 128 h 251"/>
                  <a:gd name="T42" fmla="*/ 135 w 380"/>
                  <a:gd name="T43" fmla="*/ 142 h 251"/>
                  <a:gd name="T44" fmla="*/ 107 w 380"/>
                  <a:gd name="T45" fmla="*/ 155 h 251"/>
                  <a:gd name="T46" fmla="*/ 80 w 380"/>
                  <a:gd name="T47" fmla="*/ 167 h 251"/>
                  <a:gd name="T48" fmla="*/ 51 w 380"/>
                  <a:gd name="T49" fmla="*/ 180 h 251"/>
                  <a:gd name="T50" fmla="*/ 44 w 380"/>
                  <a:gd name="T51" fmla="*/ 198 h 251"/>
                  <a:gd name="T52" fmla="*/ 36 w 380"/>
                  <a:gd name="T53" fmla="*/ 216 h 251"/>
                  <a:gd name="T54" fmla="*/ 29 w 380"/>
                  <a:gd name="T55" fmla="*/ 234 h 251"/>
                  <a:gd name="T56" fmla="*/ 22 w 380"/>
                  <a:gd name="T57" fmla="*/ 251 h 251"/>
                  <a:gd name="T58" fmla="*/ 16 w 380"/>
                  <a:gd name="T59" fmla="*/ 234 h 251"/>
                  <a:gd name="T60" fmla="*/ 11 w 380"/>
                  <a:gd name="T61" fmla="*/ 216 h 251"/>
                  <a:gd name="T62" fmla="*/ 5 w 380"/>
                  <a:gd name="T63" fmla="*/ 200 h 251"/>
                  <a:gd name="T64" fmla="*/ 0 w 380"/>
                  <a:gd name="T65" fmla="*/ 184 h 251"/>
                  <a:gd name="T66" fmla="*/ 26 w 380"/>
                  <a:gd name="T67" fmla="*/ 161 h 251"/>
                  <a:gd name="T68" fmla="*/ 49 w 380"/>
                  <a:gd name="T69" fmla="*/ 140 h 251"/>
                  <a:gd name="T70" fmla="*/ 72 w 380"/>
                  <a:gd name="T71" fmla="*/ 123 h 251"/>
                  <a:gd name="T72" fmla="*/ 93 w 380"/>
                  <a:gd name="T73" fmla="*/ 106 h 251"/>
                  <a:gd name="T74" fmla="*/ 116 w 380"/>
                  <a:gd name="T75" fmla="*/ 94 h 251"/>
                  <a:gd name="T76" fmla="*/ 141 w 380"/>
                  <a:gd name="T77" fmla="*/ 81 h 251"/>
                  <a:gd name="T78" fmla="*/ 168 w 380"/>
                  <a:gd name="T79" fmla="*/ 68 h 251"/>
                  <a:gd name="T80" fmla="*/ 201 w 380"/>
                  <a:gd name="T81" fmla="*/ 56 h 251"/>
                  <a:gd name="T82" fmla="*/ 206 w 380"/>
                  <a:gd name="T83" fmla="*/ 43 h 251"/>
                  <a:gd name="T84" fmla="*/ 212 w 380"/>
                  <a:gd name="T85" fmla="*/ 30 h 251"/>
                  <a:gd name="T86" fmla="*/ 217 w 380"/>
                  <a:gd name="T87" fmla="*/ 18 h 251"/>
                  <a:gd name="T88" fmla="*/ 221 w 380"/>
                  <a:gd name="T89" fmla="*/ 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0" h="251">
                    <a:moveTo>
                      <a:pt x="221" y="5"/>
                    </a:moveTo>
                    <a:lnTo>
                      <a:pt x="244" y="0"/>
                    </a:lnTo>
                    <a:lnTo>
                      <a:pt x="267" y="3"/>
                    </a:lnTo>
                    <a:lnTo>
                      <a:pt x="290" y="10"/>
                    </a:lnTo>
                    <a:lnTo>
                      <a:pt x="311" y="23"/>
                    </a:lnTo>
                    <a:lnTo>
                      <a:pt x="328" y="41"/>
                    </a:lnTo>
                    <a:lnTo>
                      <a:pt x="346" y="59"/>
                    </a:lnTo>
                    <a:lnTo>
                      <a:pt x="364" y="79"/>
                    </a:lnTo>
                    <a:lnTo>
                      <a:pt x="380" y="98"/>
                    </a:lnTo>
                    <a:lnTo>
                      <a:pt x="367" y="92"/>
                    </a:lnTo>
                    <a:lnTo>
                      <a:pt x="351" y="87"/>
                    </a:lnTo>
                    <a:lnTo>
                      <a:pt x="338" y="84"/>
                    </a:lnTo>
                    <a:lnTo>
                      <a:pt x="324" y="79"/>
                    </a:lnTo>
                    <a:lnTo>
                      <a:pt x="311" y="77"/>
                    </a:lnTo>
                    <a:lnTo>
                      <a:pt x="296" y="71"/>
                    </a:lnTo>
                    <a:lnTo>
                      <a:pt x="283" y="68"/>
                    </a:lnTo>
                    <a:lnTo>
                      <a:pt x="267" y="64"/>
                    </a:lnTo>
                    <a:lnTo>
                      <a:pt x="242" y="81"/>
                    </a:lnTo>
                    <a:lnTo>
                      <a:pt x="217" y="98"/>
                    </a:lnTo>
                    <a:lnTo>
                      <a:pt x="189" y="112"/>
                    </a:lnTo>
                    <a:lnTo>
                      <a:pt x="164" y="128"/>
                    </a:lnTo>
                    <a:lnTo>
                      <a:pt x="135" y="142"/>
                    </a:lnTo>
                    <a:lnTo>
                      <a:pt x="107" y="155"/>
                    </a:lnTo>
                    <a:lnTo>
                      <a:pt x="80" y="167"/>
                    </a:lnTo>
                    <a:lnTo>
                      <a:pt x="51" y="180"/>
                    </a:lnTo>
                    <a:lnTo>
                      <a:pt x="44" y="198"/>
                    </a:lnTo>
                    <a:lnTo>
                      <a:pt x="36" y="216"/>
                    </a:lnTo>
                    <a:lnTo>
                      <a:pt x="29" y="234"/>
                    </a:lnTo>
                    <a:lnTo>
                      <a:pt x="22" y="251"/>
                    </a:lnTo>
                    <a:lnTo>
                      <a:pt x="16" y="234"/>
                    </a:lnTo>
                    <a:lnTo>
                      <a:pt x="11" y="216"/>
                    </a:lnTo>
                    <a:lnTo>
                      <a:pt x="5" y="200"/>
                    </a:lnTo>
                    <a:lnTo>
                      <a:pt x="0" y="184"/>
                    </a:lnTo>
                    <a:lnTo>
                      <a:pt x="26" y="161"/>
                    </a:lnTo>
                    <a:lnTo>
                      <a:pt x="49" y="140"/>
                    </a:lnTo>
                    <a:lnTo>
                      <a:pt x="72" y="123"/>
                    </a:lnTo>
                    <a:lnTo>
                      <a:pt x="93" y="106"/>
                    </a:lnTo>
                    <a:lnTo>
                      <a:pt x="116" y="94"/>
                    </a:lnTo>
                    <a:lnTo>
                      <a:pt x="141" y="81"/>
                    </a:lnTo>
                    <a:lnTo>
                      <a:pt x="168" y="68"/>
                    </a:lnTo>
                    <a:lnTo>
                      <a:pt x="201" y="56"/>
                    </a:lnTo>
                    <a:lnTo>
                      <a:pt x="206" y="43"/>
                    </a:lnTo>
                    <a:lnTo>
                      <a:pt x="212" y="30"/>
                    </a:lnTo>
                    <a:lnTo>
                      <a:pt x="217" y="18"/>
                    </a:lnTo>
                    <a:lnTo>
                      <a:pt x="221" y="5"/>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2" name="Freeform 58">
                <a:extLst>
                  <a:ext uri="{FF2B5EF4-FFF2-40B4-BE49-F238E27FC236}">
                    <a16:creationId xmlns:a16="http://schemas.microsoft.com/office/drawing/2014/main" id="{5C69F853-3D69-6E7E-6ED7-B38EE5557745}"/>
                  </a:ext>
                </a:extLst>
              </p:cNvPr>
              <p:cNvSpPr>
                <a:spLocks/>
              </p:cNvSpPr>
              <p:nvPr/>
            </p:nvSpPr>
            <p:spPr bwMode="auto">
              <a:xfrm>
                <a:off x="3031" y="2394"/>
                <a:ext cx="218" cy="185"/>
              </a:xfrm>
              <a:custGeom>
                <a:avLst/>
                <a:gdLst>
                  <a:gd name="T0" fmla="*/ 5 w 655"/>
                  <a:gd name="T1" fmla="*/ 373 h 554"/>
                  <a:gd name="T2" fmla="*/ 25 w 655"/>
                  <a:gd name="T3" fmla="*/ 412 h 554"/>
                  <a:gd name="T4" fmla="*/ 53 w 655"/>
                  <a:gd name="T5" fmla="*/ 458 h 554"/>
                  <a:gd name="T6" fmla="*/ 76 w 655"/>
                  <a:gd name="T7" fmla="*/ 491 h 554"/>
                  <a:gd name="T8" fmla="*/ 91 w 655"/>
                  <a:gd name="T9" fmla="*/ 503 h 554"/>
                  <a:gd name="T10" fmla="*/ 132 w 655"/>
                  <a:gd name="T11" fmla="*/ 522 h 554"/>
                  <a:gd name="T12" fmla="*/ 185 w 655"/>
                  <a:gd name="T13" fmla="*/ 539 h 554"/>
                  <a:gd name="T14" fmla="*/ 223 w 655"/>
                  <a:gd name="T15" fmla="*/ 552 h 554"/>
                  <a:gd name="T16" fmla="*/ 267 w 655"/>
                  <a:gd name="T17" fmla="*/ 544 h 554"/>
                  <a:gd name="T18" fmla="*/ 345 w 655"/>
                  <a:gd name="T19" fmla="*/ 522 h 554"/>
                  <a:gd name="T20" fmla="*/ 424 w 655"/>
                  <a:gd name="T21" fmla="*/ 498 h 554"/>
                  <a:gd name="T22" fmla="*/ 500 w 655"/>
                  <a:gd name="T23" fmla="*/ 476 h 554"/>
                  <a:gd name="T24" fmla="*/ 554 w 655"/>
                  <a:gd name="T25" fmla="*/ 455 h 554"/>
                  <a:gd name="T26" fmla="*/ 582 w 655"/>
                  <a:gd name="T27" fmla="*/ 442 h 554"/>
                  <a:gd name="T28" fmla="*/ 609 w 655"/>
                  <a:gd name="T29" fmla="*/ 429 h 554"/>
                  <a:gd name="T30" fmla="*/ 641 w 655"/>
                  <a:gd name="T31" fmla="*/ 417 h 554"/>
                  <a:gd name="T32" fmla="*/ 653 w 655"/>
                  <a:gd name="T33" fmla="*/ 392 h 554"/>
                  <a:gd name="T34" fmla="*/ 650 w 655"/>
                  <a:gd name="T35" fmla="*/ 354 h 554"/>
                  <a:gd name="T36" fmla="*/ 648 w 655"/>
                  <a:gd name="T37" fmla="*/ 316 h 554"/>
                  <a:gd name="T38" fmla="*/ 645 w 655"/>
                  <a:gd name="T39" fmla="*/ 277 h 554"/>
                  <a:gd name="T40" fmla="*/ 628 w 655"/>
                  <a:gd name="T41" fmla="*/ 266 h 554"/>
                  <a:gd name="T42" fmla="*/ 594 w 655"/>
                  <a:gd name="T43" fmla="*/ 283 h 554"/>
                  <a:gd name="T44" fmla="*/ 559 w 655"/>
                  <a:gd name="T45" fmla="*/ 295 h 554"/>
                  <a:gd name="T46" fmla="*/ 526 w 655"/>
                  <a:gd name="T47" fmla="*/ 310 h 554"/>
                  <a:gd name="T48" fmla="*/ 479 w 655"/>
                  <a:gd name="T49" fmla="*/ 277 h 554"/>
                  <a:gd name="T50" fmla="*/ 441 w 655"/>
                  <a:gd name="T51" fmla="*/ 227 h 554"/>
                  <a:gd name="T52" fmla="*/ 437 w 655"/>
                  <a:gd name="T53" fmla="*/ 184 h 554"/>
                  <a:gd name="T54" fmla="*/ 460 w 655"/>
                  <a:gd name="T55" fmla="*/ 127 h 554"/>
                  <a:gd name="T56" fmla="*/ 465 w 655"/>
                  <a:gd name="T57" fmla="*/ 49 h 554"/>
                  <a:gd name="T58" fmla="*/ 441 w 655"/>
                  <a:gd name="T59" fmla="*/ 8 h 554"/>
                  <a:gd name="T60" fmla="*/ 419 w 655"/>
                  <a:gd name="T61" fmla="*/ 0 h 554"/>
                  <a:gd name="T62" fmla="*/ 373 w 655"/>
                  <a:gd name="T63" fmla="*/ 19 h 554"/>
                  <a:gd name="T64" fmla="*/ 326 w 655"/>
                  <a:gd name="T65" fmla="*/ 84 h 554"/>
                  <a:gd name="T66" fmla="*/ 305 w 655"/>
                  <a:gd name="T67" fmla="*/ 151 h 554"/>
                  <a:gd name="T68" fmla="*/ 274 w 655"/>
                  <a:gd name="T69" fmla="*/ 194 h 554"/>
                  <a:gd name="T70" fmla="*/ 221 w 655"/>
                  <a:gd name="T71" fmla="*/ 239 h 554"/>
                  <a:gd name="T72" fmla="*/ 152 w 655"/>
                  <a:gd name="T73" fmla="*/ 252 h 554"/>
                  <a:gd name="T74" fmla="*/ 121 w 655"/>
                  <a:gd name="T75" fmla="*/ 222 h 554"/>
                  <a:gd name="T76" fmla="*/ 117 w 655"/>
                  <a:gd name="T77" fmla="*/ 189 h 554"/>
                  <a:gd name="T78" fmla="*/ 125 w 655"/>
                  <a:gd name="T79" fmla="*/ 148 h 554"/>
                  <a:gd name="T80" fmla="*/ 114 w 655"/>
                  <a:gd name="T81" fmla="*/ 151 h 554"/>
                  <a:gd name="T82" fmla="*/ 78 w 655"/>
                  <a:gd name="T83" fmla="*/ 209 h 554"/>
                  <a:gd name="T84" fmla="*/ 45 w 655"/>
                  <a:gd name="T85" fmla="*/ 270 h 554"/>
                  <a:gd name="T86" fmla="*/ 14 w 655"/>
                  <a:gd name="T87" fmla="*/ 33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5" h="554">
                    <a:moveTo>
                      <a:pt x="0" y="364"/>
                    </a:moveTo>
                    <a:lnTo>
                      <a:pt x="5" y="373"/>
                    </a:lnTo>
                    <a:lnTo>
                      <a:pt x="12" y="392"/>
                    </a:lnTo>
                    <a:lnTo>
                      <a:pt x="25" y="412"/>
                    </a:lnTo>
                    <a:lnTo>
                      <a:pt x="37" y="434"/>
                    </a:lnTo>
                    <a:lnTo>
                      <a:pt x="53" y="458"/>
                    </a:lnTo>
                    <a:lnTo>
                      <a:pt x="66" y="478"/>
                    </a:lnTo>
                    <a:lnTo>
                      <a:pt x="76" y="491"/>
                    </a:lnTo>
                    <a:lnTo>
                      <a:pt x="81" y="498"/>
                    </a:lnTo>
                    <a:lnTo>
                      <a:pt x="91" y="503"/>
                    </a:lnTo>
                    <a:lnTo>
                      <a:pt x="108" y="511"/>
                    </a:lnTo>
                    <a:lnTo>
                      <a:pt x="132" y="522"/>
                    </a:lnTo>
                    <a:lnTo>
                      <a:pt x="160" y="528"/>
                    </a:lnTo>
                    <a:lnTo>
                      <a:pt x="185" y="539"/>
                    </a:lnTo>
                    <a:lnTo>
                      <a:pt x="208" y="547"/>
                    </a:lnTo>
                    <a:lnTo>
                      <a:pt x="223" y="552"/>
                    </a:lnTo>
                    <a:lnTo>
                      <a:pt x="228" y="554"/>
                    </a:lnTo>
                    <a:lnTo>
                      <a:pt x="267" y="544"/>
                    </a:lnTo>
                    <a:lnTo>
                      <a:pt x="307" y="532"/>
                    </a:lnTo>
                    <a:lnTo>
                      <a:pt x="345" y="522"/>
                    </a:lnTo>
                    <a:lnTo>
                      <a:pt x="383" y="509"/>
                    </a:lnTo>
                    <a:lnTo>
                      <a:pt x="424" y="498"/>
                    </a:lnTo>
                    <a:lnTo>
                      <a:pt x="462" y="486"/>
                    </a:lnTo>
                    <a:lnTo>
                      <a:pt x="500" y="476"/>
                    </a:lnTo>
                    <a:lnTo>
                      <a:pt x="538" y="463"/>
                    </a:lnTo>
                    <a:lnTo>
                      <a:pt x="554" y="455"/>
                    </a:lnTo>
                    <a:lnTo>
                      <a:pt x="567" y="448"/>
                    </a:lnTo>
                    <a:lnTo>
                      <a:pt x="582" y="442"/>
                    </a:lnTo>
                    <a:lnTo>
                      <a:pt x="597" y="434"/>
                    </a:lnTo>
                    <a:lnTo>
                      <a:pt x="609" y="429"/>
                    </a:lnTo>
                    <a:lnTo>
                      <a:pt x="625" y="422"/>
                    </a:lnTo>
                    <a:lnTo>
                      <a:pt x="641" y="417"/>
                    </a:lnTo>
                    <a:lnTo>
                      <a:pt x="655" y="409"/>
                    </a:lnTo>
                    <a:lnTo>
                      <a:pt x="653" y="392"/>
                    </a:lnTo>
                    <a:lnTo>
                      <a:pt x="653" y="371"/>
                    </a:lnTo>
                    <a:lnTo>
                      <a:pt x="650" y="354"/>
                    </a:lnTo>
                    <a:lnTo>
                      <a:pt x="650" y="333"/>
                    </a:lnTo>
                    <a:lnTo>
                      <a:pt x="648" y="316"/>
                    </a:lnTo>
                    <a:lnTo>
                      <a:pt x="648" y="295"/>
                    </a:lnTo>
                    <a:lnTo>
                      <a:pt x="645" y="277"/>
                    </a:lnTo>
                    <a:lnTo>
                      <a:pt x="645" y="260"/>
                    </a:lnTo>
                    <a:lnTo>
                      <a:pt x="628" y="266"/>
                    </a:lnTo>
                    <a:lnTo>
                      <a:pt x="612" y="275"/>
                    </a:lnTo>
                    <a:lnTo>
                      <a:pt x="594" y="283"/>
                    </a:lnTo>
                    <a:lnTo>
                      <a:pt x="577" y="288"/>
                    </a:lnTo>
                    <a:lnTo>
                      <a:pt x="559" y="295"/>
                    </a:lnTo>
                    <a:lnTo>
                      <a:pt x="543" y="302"/>
                    </a:lnTo>
                    <a:lnTo>
                      <a:pt x="526" y="310"/>
                    </a:lnTo>
                    <a:lnTo>
                      <a:pt x="510" y="318"/>
                    </a:lnTo>
                    <a:lnTo>
                      <a:pt x="479" y="277"/>
                    </a:lnTo>
                    <a:lnTo>
                      <a:pt x="458" y="250"/>
                    </a:lnTo>
                    <a:lnTo>
                      <a:pt x="441" y="227"/>
                    </a:lnTo>
                    <a:lnTo>
                      <a:pt x="437" y="206"/>
                    </a:lnTo>
                    <a:lnTo>
                      <a:pt x="437" y="184"/>
                    </a:lnTo>
                    <a:lnTo>
                      <a:pt x="447" y="161"/>
                    </a:lnTo>
                    <a:lnTo>
                      <a:pt x="460" y="127"/>
                    </a:lnTo>
                    <a:lnTo>
                      <a:pt x="483" y="82"/>
                    </a:lnTo>
                    <a:lnTo>
                      <a:pt x="465" y="49"/>
                    </a:lnTo>
                    <a:lnTo>
                      <a:pt x="452" y="23"/>
                    </a:lnTo>
                    <a:lnTo>
                      <a:pt x="441" y="8"/>
                    </a:lnTo>
                    <a:lnTo>
                      <a:pt x="433" y="0"/>
                    </a:lnTo>
                    <a:lnTo>
                      <a:pt x="419" y="0"/>
                    </a:lnTo>
                    <a:lnTo>
                      <a:pt x="399" y="6"/>
                    </a:lnTo>
                    <a:lnTo>
                      <a:pt x="373" y="19"/>
                    </a:lnTo>
                    <a:lnTo>
                      <a:pt x="339" y="33"/>
                    </a:lnTo>
                    <a:lnTo>
                      <a:pt x="326" y="84"/>
                    </a:lnTo>
                    <a:lnTo>
                      <a:pt x="315" y="122"/>
                    </a:lnTo>
                    <a:lnTo>
                      <a:pt x="305" y="151"/>
                    </a:lnTo>
                    <a:lnTo>
                      <a:pt x="292" y="173"/>
                    </a:lnTo>
                    <a:lnTo>
                      <a:pt x="274" y="194"/>
                    </a:lnTo>
                    <a:lnTo>
                      <a:pt x="251" y="214"/>
                    </a:lnTo>
                    <a:lnTo>
                      <a:pt x="221" y="239"/>
                    </a:lnTo>
                    <a:lnTo>
                      <a:pt x="180" y="270"/>
                    </a:lnTo>
                    <a:lnTo>
                      <a:pt x="152" y="252"/>
                    </a:lnTo>
                    <a:lnTo>
                      <a:pt x="135" y="234"/>
                    </a:lnTo>
                    <a:lnTo>
                      <a:pt x="121" y="222"/>
                    </a:lnTo>
                    <a:lnTo>
                      <a:pt x="117" y="206"/>
                    </a:lnTo>
                    <a:lnTo>
                      <a:pt x="117" y="189"/>
                    </a:lnTo>
                    <a:lnTo>
                      <a:pt x="119" y="170"/>
                    </a:lnTo>
                    <a:lnTo>
                      <a:pt x="125" y="148"/>
                    </a:lnTo>
                    <a:lnTo>
                      <a:pt x="132" y="120"/>
                    </a:lnTo>
                    <a:lnTo>
                      <a:pt x="114" y="151"/>
                    </a:lnTo>
                    <a:lnTo>
                      <a:pt x="96" y="178"/>
                    </a:lnTo>
                    <a:lnTo>
                      <a:pt x="78" y="209"/>
                    </a:lnTo>
                    <a:lnTo>
                      <a:pt x="64" y="239"/>
                    </a:lnTo>
                    <a:lnTo>
                      <a:pt x="45" y="270"/>
                    </a:lnTo>
                    <a:lnTo>
                      <a:pt x="31" y="300"/>
                    </a:lnTo>
                    <a:lnTo>
                      <a:pt x="14" y="333"/>
                    </a:lnTo>
                    <a:lnTo>
                      <a:pt x="0" y="364"/>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3" name="Freeform 59">
                <a:extLst>
                  <a:ext uri="{FF2B5EF4-FFF2-40B4-BE49-F238E27FC236}">
                    <a16:creationId xmlns:a16="http://schemas.microsoft.com/office/drawing/2014/main" id="{D9C28B17-97E8-D69E-08A2-1577C905D6EC}"/>
                  </a:ext>
                </a:extLst>
              </p:cNvPr>
              <p:cNvSpPr>
                <a:spLocks/>
              </p:cNvSpPr>
              <p:nvPr/>
            </p:nvSpPr>
            <p:spPr bwMode="auto">
              <a:xfrm>
                <a:off x="3105" y="2210"/>
                <a:ext cx="83" cy="113"/>
              </a:xfrm>
              <a:custGeom>
                <a:avLst/>
                <a:gdLst>
                  <a:gd name="T0" fmla="*/ 0 w 250"/>
                  <a:gd name="T1" fmla="*/ 25 h 340"/>
                  <a:gd name="T2" fmla="*/ 11 w 250"/>
                  <a:gd name="T3" fmla="*/ 23 h 340"/>
                  <a:gd name="T4" fmla="*/ 28 w 250"/>
                  <a:gd name="T5" fmla="*/ 20 h 340"/>
                  <a:gd name="T6" fmla="*/ 48 w 250"/>
                  <a:gd name="T7" fmla="*/ 14 h 340"/>
                  <a:gd name="T8" fmla="*/ 74 w 250"/>
                  <a:gd name="T9" fmla="*/ 10 h 340"/>
                  <a:gd name="T10" fmla="*/ 97 w 250"/>
                  <a:gd name="T11" fmla="*/ 8 h 340"/>
                  <a:gd name="T12" fmla="*/ 117 w 250"/>
                  <a:gd name="T13" fmla="*/ 2 h 340"/>
                  <a:gd name="T14" fmla="*/ 130 w 250"/>
                  <a:gd name="T15" fmla="*/ 0 h 340"/>
                  <a:gd name="T16" fmla="*/ 135 w 250"/>
                  <a:gd name="T17" fmla="*/ 0 h 340"/>
                  <a:gd name="T18" fmla="*/ 231 w 250"/>
                  <a:gd name="T19" fmla="*/ 124 h 340"/>
                  <a:gd name="T20" fmla="*/ 250 w 250"/>
                  <a:gd name="T21" fmla="*/ 244 h 340"/>
                  <a:gd name="T22" fmla="*/ 163 w 250"/>
                  <a:gd name="T23" fmla="*/ 340 h 340"/>
                  <a:gd name="T24" fmla="*/ 132 w 250"/>
                  <a:gd name="T25" fmla="*/ 302 h 340"/>
                  <a:gd name="T26" fmla="*/ 107 w 250"/>
                  <a:gd name="T27" fmla="*/ 264 h 340"/>
                  <a:gd name="T28" fmla="*/ 86 w 250"/>
                  <a:gd name="T29" fmla="*/ 226 h 340"/>
                  <a:gd name="T30" fmla="*/ 69 w 250"/>
                  <a:gd name="T31" fmla="*/ 190 h 340"/>
                  <a:gd name="T32" fmla="*/ 53 w 250"/>
                  <a:gd name="T33" fmla="*/ 152 h 340"/>
                  <a:gd name="T34" fmla="*/ 36 w 250"/>
                  <a:gd name="T35" fmla="*/ 111 h 340"/>
                  <a:gd name="T36" fmla="*/ 20 w 250"/>
                  <a:gd name="T37" fmla="*/ 71 h 340"/>
                  <a:gd name="T38" fmla="*/ 0 w 250"/>
                  <a:gd name="T39" fmla="*/ 2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0" h="340">
                    <a:moveTo>
                      <a:pt x="0" y="25"/>
                    </a:moveTo>
                    <a:lnTo>
                      <a:pt x="11" y="23"/>
                    </a:lnTo>
                    <a:lnTo>
                      <a:pt x="28" y="20"/>
                    </a:lnTo>
                    <a:lnTo>
                      <a:pt x="48" y="14"/>
                    </a:lnTo>
                    <a:lnTo>
                      <a:pt x="74" y="10"/>
                    </a:lnTo>
                    <a:lnTo>
                      <a:pt x="97" y="8"/>
                    </a:lnTo>
                    <a:lnTo>
                      <a:pt x="117" y="2"/>
                    </a:lnTo>
                    <a:lnTo>
                      <a:pt x="130" y="0"/>
                    </a:lnTo>
                    <a:lnTo>
                      <a:pt x="135" y="0"/>
                    </a:lnTo>
                    <a:lnTo>
                      <a:pt x="231" y="124"/>
                    </a:lnTo>
                    <a:lnTo>
                      <a:pt x="250" y="244"/>
                    </a:lnTo>
                    <a:lnTo>
                      <a:pt x="163" y="340"/>
                    </a:lnTo>
                    <a:lnTo>
                      <a:pt x="132" y="302"/>
                    </a:lnTo>
                    <a:lnTo>
                      <a:pt x="107" y="264"/>
                    </a:lnTo>
                    <a:lnTo>
                      <a:pt x="86" y="226"/>
                    </a:lnTo>
                    <a:lnTo>
                      <a:pt x="69" y="190"/>
                    </a:lnTo>
                    <a:lnTo>
                      <a:pt x="53" y="152"/>
                    </a:lnTo>
                    <a:lnTo>
                      <a:pt x="36" y="111"/>
                    </a:lnTo>
                    <a:lnTo>
                      <a:pt x="20" y="71"/>
                    </a:lnTo>
                    <a:lnTo>
                      <a:pt x="0" y="25"/>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4" name="Freeform 60">
                <a:extLst>
                  <a:ext uri="{FF2B5EF4-FFF2-40B4-BE49-F238E27FC236}">
                    <a16:creationId xmlns:a16="http://schemas.microsoft.com/office/drawing/2014/main" id="{B2D79F7F-8DD2-4F82-317C-A3E92D0746E9}"/>
                  </a:ext>
                </a:extLst>
              </p:cNvPr>
              <p:cNvSpPr>
                <a:spLocks/>
              </p:cNvSpPr>
              <p:nvPr/>
            </p:nvSpPr>
            <p:spPr bwMode="auto">
              <a:xfrm>
                <a:off x="3270" y="2234"/>
                <a:ext cx="233" cy="225"/>
              </a:xfrm>
              <a:custGeom>
                <a:avLst/>
                <a:gdLst>
                  <a:gd name="T0" fmla="*/ 3 w 700"/>
                  <a:gd name="T1" fmla="*/ 534 h 676"/>
                  <a:gd name="T2" fmla="*/ 28 w 700"/>
                  <a:gd name="T3" fmla="*/ 446 h 676"/>
                  <a:gd name="T4" fmla="*/ 75 w 700"/>
                  <a:gd name="T5" fmla="*/ 363 h 676"/>
                  <a:gd name="T6" fmla="*/ 130 w 700"/>
                  <a:gd name="T7" fmla="*/ 322 h 676"/>
                  <a:gd name="T8" fmla="*/ 184 w 700"/>
                  <a:gd name="T9" fmla="*/ 343 h 676"/>
                  <a:gd name="T10" fmla="*/ 224 w 700"/>
                  <a:gd name="T11" fmla="*/ 358 h 676"/>
                  <a:gd name="T12" fmla="*/ 262 w 700"/>
                  <a:gd name="T13" fmla="*/ 366 h 676"/>
                  <a:gd name="T14" fmla="*/ 285 w 700"/>
                  <a:gd name="T15" fmla="*/ 369 h 676"/>
                  <a:gd name="T16" fmla="*/ 265 w 700"/>
                  <a:gd name="T17" fmla="*/ 350 h 676"/>
                  <a:gd name="T18" fmla="*/ 203 w 700"/>
                  <a:gd name="T19" fmla="*/ 289 h 676"/>
                  <a:gd name="T20" fmla="*/ 148 w 700"/>
                  <a:gd name="T21" fmla="*/ 213 h 676"/>
                  <a:gd name="T22" fmla="*/ 121 w 700"/>
                  <a:gd name="T23" fmla="*/ 144 h 676"/>
                  <a:gd name="T24" fmla="*/ 153 w 700"/>
                  <a:gd name="T25" fmla="*/ 86 h 676"/>
                  <a:gd name="T26" fmla="*/ 222 w 700"/>
                  <a:gd name="T27" fmla="*/ 31 h 676"/>
                  <a:gd name="T28" fmla="*/ 301 w 700"/>
                  <a:gd name="T29" fmla="*/ 0 h 676"/>
                  <a:gd name="T30" fmla="*/ 381 w 700"/>
                  <a:gd name="T31" fmla="*/ 10 h 676"/>
                  <a:gd name="T32" fmla="*/ 433 w 700"/>
                  <a:gd name="T33" fmla="*/ 54 h 676"/>
                  <a:gd name="T34" fmla="*/ 459 w 700"/>
                  <a:gd name="T35" fmla="*/ 96 h 676"/>
                  <a:gd name="T36" fmla="*/ 479 w 700"/>
                  <a:gd name="T37" fmla="*/ 144 h 676"/>
                  <a:gd name="T38" fmla="*/ 488 w 700"/>
                  <a:gd name="T39" fmla="*/ 175 h 676"/>
                  <a:gd name="T40" fmla="*/ 492 w 700"/>
                  <a:gd name="T41" fmla="*/ 182 h 676"/>
                  <a:gd name="T42" fmla="*/ 484 w 700"/>
                  <a:gd name="T43" fmla="*/ 207 h 676"/>
                  <a:gd name="T44" fmla="*/ 468 w 700"/>
                  <a:gd name="T45" fmla="*/ 243 h 676"/>
                  <a:gd name="T46" fmla="*/ 443 w 700"/>
                  <a:gd name="T47" fmla="*/ 279 h 676"/>
                  <a:gd name="T48" fmla="*/ 398 w 700"/>
                  <a:gd name="T49" fmla="*/ 314 h 676"/>
                  <a:gd name="T50" fmla="*/ 387 w 700"/>
                  <a:gd name="T51" fmla="*/ 358 h 676"/>
                  <a:gd name="T52" fmla="*/ 420 w 700"/>
                  <a:gd name="T53" fmla="*/ 389 h 676"/>
                  <a:gd name="T54" fmla="*/ 463 w 700"/>
                  <a:gd name="T55" fmla="*/ 396 h 676"/>
                  <a:gd name="T56" fmla="*/ 506 w 700"/>
                  <a:gd name="T57" fmla="*/ 356 h 676"/>
                  <a:gd name="T58" fmla="*/ 553 w 700"/>
                  <a:gd name="T59" fmla="*/ 335 h 676"/>
                  <a:gd name="T60" fmla="*/ 586 w 700"/>
                  <a:gd name="T61" fmla="*/ 358 h 676"/>
                  <a:gd name="T62" fmla="*/ 611 w 700"/>
                  <a:gd name="T63" fmla="*/ 419 h 676"/>
                  <a:gd name="T64" fmla="*/ 634 w 700"/>
                  <a:gd name="T65" fmla="*/ 457 h 676"/>
                  <a:gd name="T66" fmla="*/ 651 w 700"/>
                  <a:gd name="T67" fmla="*/ 454 h 676"/>
                  <a:gd name="T68" fmla="*/ 672 w 700"/>
                  <a:gd name="T69" fmla="*/ 452 h 676"/>
                  <a:gd name="T70" fmla="*/ 689 w 700"/>
                  <a:gd name="T71" fmla="*/ 452 h 676"/>
                  <a:gd name="T72" fmla="*/ 693 w 700"/>
                  <a:gd name="T73" fmla="*/ 482 h 676"/>
                  <a:gd name="T74" fmla="*/ 672 w 700"/>
                  <a:gd name="T75" fmla="*/ 548 h 676"/>
                  <a:gd name="T76" fmla="*/ 641 w 700"/>
                  <a:gd name="T77" fmla="*/ 612 h 676"/>
                  <a:gd name="T78" fmla="*/ 595 w 700"/>
                  <a:gd name="T79" fmla="*/ 660 h 676"/>
                  <a:gd name="T80" fmla="*/ 540 w 700"/>
                  <a:gd name="T81" fmla="*/ 640 h 676"/>
                  <a:gd name="T82" fmla="*/ 492 w 700"/>
                  <a:gd name="T83" fmla="*/ 607 h 676"/>
                  <a:gd name="T84" fmla="*/ 448 w 700"/>
                  <a:gd name="T85" fmla="*/ 614 h 676"/>
                  <a:gd name="T86" fmla="*/ 392 w 700"/>
                  <a:gd name="T87" fmla="*/ 640 h 676"/>
                  <a:gd name="T88" fmla="*/ 354 w 700"/>
                  <a:gd name="T89" fmla="*/ 630 h 676"/>
                  <a:gd name="T90" fmla="*/ 346 w 700"/>
                  <a:gd name="T91" fmla="*/ 582 h 676"/>
                  <a:gd name="T92" fmla="*/ 336 w 700"/>
                  <a:gd name="T93" fmla="*/ 531 h 676"/>
                  <a:gd name="T94" fmla="*/ 329 w 700"/>
                  <a:gd name="T95" fmla="*/ 482 h 676"/>
                  <a:gd name="T96" fmla="*/ 316 w 700"/>
                  <a:gd name="T97" fmla="*/ 475 h 676"/>
                  <a:gd name="T98" fmla="*/ 297 w 700"/>
                  <a:gd name="T99" fmla="*/ 513 h 676"/>
                  <a:gd name="T100" fmla="*/ 280 w 700"/>
                  <a:gd name="T101" fmla="*/ 551 h 676"/>
                  <a:gd name="T102" fmla="*/ 262 w 700"/>
                  <a:gd name="T103" fmla="*/ 587 h 676"/>
                  <a:gd name="T104" fmla="*/ 217 w 700"/>
                  <a:gd name="T105" fmla="*/ 609 h 676"/>
                  <a:gd name="T106" fmla="*/ 153 w 700"/>
                  <a:gd name="T107" fmla="*/ 607 h 676"/>
                  <a:gd name="T108" fmla="*/ 97 w 700"/>
                  <a:gd name="T109" fmla="*/ 595 h 676"/>
                  <a:gd name="T110" fmla="*/ 36 w 700"/>
                  <a:gd name="T111" fmla="*/ 574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676">
                    <a:moveTo>
                      <a:pt x="0" y="564"/>
                    </a:moveTo>
                    <a:lnTo>
                      <a:pt x="3" y="534"/>
                    </a:lnTo>
                    <a:lnTo>
                      <a:pt x="14" y="493"/>
                    </a:lnTo>
                    <a:lnTo>
                      <a:pt x="28" y="446"/>
                    </a:lnTo>
                    <a:lnTo>
                      <a:pt x="50" y="402"/>
                    </a:lnTo>
                    <a:lnTo>
                      <a:pt x="75" y="363"/>
                    </a:lnTo>
                    <a:lnTo>
                      <a:pt x="102" y="335"/>
                    </a:lnTo>
                    <a:lnTo>
                      <a:pt x="130" y="322"/>
                    </a:lnTo>
                    <a:lnTo>
                      <a:pt x="163" y="333"/>
                    </a:lnTo>
                    <a:lnTo>
                      <a:pt x="184" y="343"/>
                    </a:lnTo>
                    <a:lnTo>
                      <a:pt x="203" y="350"/>
                    </a:lnTo>
                    <a:lnTo>
                      <a:pt x="224" y="358"/>
                    </a:lnTo>
                    <a:lnTo>
                      <a:pt x="245" y="360"/>
                    </a:lnTo>
                    <a:lnTo>
                      <a:pt x="262" y="366"/>
                    </a:lnTo>
                    <a:lnTo>
                      <a:pt x="276" y="366"/>
                    </a:lnTo>
                    <a:lnTo>
                      <a:pt x="285" y="369"/>
                    </a:lnTo>
                    <a:lnTo>
                      <a:pt x="288" y="369"/>
                    </a:lnTo>
                    <a:lnTo>
                      <a:pt x="265" y="350"/>
                    </a:lnTo>
                    <a:lnTo>
                      <a:pt x="234" y="322"/>
                    </a:lnTo>
                    <a:lnTo>
                      <a:pt x="203" y="289"/>
                    </a:lnTo>
                    <a:lnTo>
                      <a:pt x="173" y="254"/>
                    </a:lnTo>
                    <a:lnTo>
                      <a:pt x="148" y="213"/>
                    </a:lnTo>
                    <a:lnTo>
                      <a:pt x="128" y="177"/>
                    </a:lnTo>
                    <a:lnTo>
                      <a:pt x="121" y="144"/>
                    </a:lnTo>
                    <a:lnTo>
                      <a:pt x="128" y="117"/>
                    </a:lnTo>
                    <a:lnTo>
                      <a:pt x="153" y="86"/>
                    </a:lnTo>
                    <a:lnTo>
                      <a:pt x="184" y="56"/>
                    </a:lnTo>
                    <a:lnTo>
                      <a:pt x="222" y="31"/>
                    </a:lnTo>
                    <a:lnTo>
                      <a:pt x="260" y="10"/>
                    </a:lnTo>
                    <a:lnTo>
                      <a:pt x="301" y="0"/>
                    </a:lnTo>
                    <a:lnTo>
                      <a:pt x="343" y="0"/>
                    </a:lnTo>
                    <a:lnTo>
                      <a:pt x="381" y="10"/>
                    </a:lnTo>
                    <a:lnTo>
                      <a:pt x="420" y="37"/>
                    </a:lnTo>
                    <a:lnTo>
                      <a:pt x="433" y="54"/>
                    </a:lnTo>
                    <a:lnTo>
                      <a:pt x="446" y="73"/>
                    </a:lnTo>
                    <a:lnTo>
                      <a:pt x="459" y="96"/>
                    </a:lnTo>
                    <a:lnTo>
                      <a:pt x="468" y="122"/>
                    </a:lnTo>
                    <a:lnTo>
                      <a:pt x="479" y="144"/>
                    </a:lnTo>
                    <a:lnTo>
                      <a:pt x="484" y="163"/>
                    </a:lnTo>
                    <a:lnTo>
                      <a:pt x="488" y="175"/>
                    </a:lnTo>
                    <a:lnTo>
                      <a:pt x="492" y="180"/>
                    </a:lnTo>
                    <a:lnTo>
                      <a:pt x="492" y="182"/>
                    </a:lnTo>
                    <a:lnTo>
                      <a:pt x="488" y="193"/>
                    </a:lnTo>
                    <a:lnTo>
                      <a:pt x="484" y="207"/>
                    </a:lnTo>
                    <a:lnTo>
                      <a:pt x="475" y="226"/>
                    </a:lnTo>
                    <a:lnTo>
                      <a:pt x="468" y="243"/>
                    </a:lnTo>
                    <a:lnTo>
                      <a:pt x="459" y="262"/>
                    </a:lnTo>
                    <a:lnTo>
                      <a:pt x="443" y="279"/>
                    </a:lnTo>
                    <a:lnTo>
                      <a:pt x="428" y="293"/>
                    </a:lnTo>
                    <a:lnTo>
                      <a:pt x="398" y="314"/>
                    </a:lnTo>
                    <a:lnTo>
                      <a:pt x="385" y="338"/>
                    </a:lnTo>
                    <a:lnTo>
                      <a:pt x="387" y="358"/>
                    </a:lnTo>
                    <a:lnTo>
                      <a:pt x="399" y="373"/>
                    </a:lnTo>
                    <a:lnTo>
                      <a:pt x="420" y="389"/>
                    </a:lnTo>
                    <a:lnTo>
                      <a:pt x="443" y="394"/>
                    </a:lnTo>
                    <a:lnTo>
                      <a:pt x="463" y="396"/>
                    </a:lnTo>
                    <a:lnTo>
                      <a:pt x="475" y="389"/>
                    </a:lnTo>
                    <a:lnTo>
                      <a:pt x="506" y="356"/>
                    </a:lnTo>
                    <a:lnTo>
                      <a:pt x="532" y="338"/>
                    </a:lnTo>
                    <a:lnTo>
                      <a:pt x="553" y="335"/>
                    </a:lnTo>
                    <a:lnTo>
                      <a:pt x="569" y="343"/>
                    </a:lnTo>
                    <a:lnTo>
                      <a:pt x="586" y="358"/>
                    </a:lnTo>
                    <a:lnTo>
                      <a:pt x="599" y="386"/>
                    </a:lnTo>
                    <a:lnTo>
                      <a:pt x="611" y="419"/>
                    </a:lnTo>
                    <a:lnTo>
                      <a:pt x="624" y="457"/>
                    </a:lnTo>
                    <a:lnTo>
                      <a:pt x="634" y="457"/>
                    </a:lnTo>
                    <a:lnTo>
                      <a:pt x="643" y="454"/>
                    </a:lnTo>
                    <a:lnTo>
                      <a:pt x="651" y="454"/>
                    </a:lnTo>
                    <a:lnTo>
                      <a:pt x="662" y="454"/>
                    </a:lnTo>
                    <a:lnTo>
                      <a:pt x="672" y="452"/>
                    </a:lnTo>
                    <a:lnTo>
                      <a:pt x="682" y="452"/>
                    </a:lnTo>
                    <a:lnTo>
                      <a:pt x="689" y="452"/>
                    </a:lnTo>
                    <a:lnTo>
                      <a:pt x="700" y="452"/>
                    </a:lnTo>
                    <a:lnTo>
                      <a:pt x="693" y="482"/>
                    </a:lnTo>
                    <a:lnTo>
                      <a:pt x="685" y="515"/>
                    </a:lnTo>
                    <a:lnTo>
                      <a:pt x="672" y="548"/>
                    </a:lnTo>
                    <a:lnTo>
                      <a:pt x="659" y="582"/>
                    </a:lnTo>
                    <a:lnTo>
                      <a:pt x="641" y="612"/>
                    </a:lnTo>
                    <a:lnTo>
                      <a:pt x="620" y="640"/>
                    </a:lnTo>
                    <a:lnTo>
                      <a:pt x="595" y="660"/>
                    </a:lnTo>
                    <a:lnTo>
                      <a:pt x="567" y="676"/>
                    </a:lnTo>
                    <a:lnTo>
                      <a:pt x="540" y="640"/>
                    </a:lnTo>
                    <a:lnTo>
                      <a:pt x="513" y="617"/>
                    </a:lnTo>
                    <a:lnTo>
                      <a:pt x="492" y="607"/>
                    </a:lnTo>
                    <a:lnTo>
                      <a:pt x="471" y="607"/>
                    </a:lnTo>
                    <a:lnTo>
                      <a:pt x="448" y="614"/>
                    </a:lnTo>
                    <a:lnTo>
                      <a:pt x="423" y="625"/>
                    </a:lnTo>
                    <a:lnTo>
                      <a:pt x="392" y="640"/>
                    </a:lnTo>
                    <a:lnTo>
                      <a:pt x="360" y="655"/>
                    </a:lnTo>
                    <a:lnTo>
                      <a:pt x="354" y="630"/>
                    </a:lnTo>
                    <a:lnTo>
                      <a:pt x="349" y="605"/>
                    </a:lnTo>
                    <a:lnTo>
                      <a:pt x="346" y="582"/>
                    </a:lnTo>
                    <a:lnTo>
                      <a:pt x="341" y="557"/>
                    </a:lnTo>
                    <a:lnTo>
                      <a:pt x="336" y="531"/>
                    </a:lnTo>
                    <a:lnTo>
                      <a:pt x="333" y="505"/>
                    </a:lnTo>
                    <a:lnTo>
                      <a:pt x="329" y="482"/>
                    </a:lnTo>
                    <a:lnTo>
                      <a:pt x="324" y="457"/>
                    </a:lnTo>
                    <a:lnTo>
                      <a:pt x="316" y="475"/>
                    </a:lnTo>
                    <a:lnTo>
                      <a:pt x="305" y="495"/>
                    </a:lnTo>
                    <a:lnTo>
                      <a:pt x="297" y="513"/>
                    </a:lnTo>
                    <a:lnTo>
                      <a:pt x="291" y="531"/>
                    </a:lnTo>
                    <a:lnTo>
                      <a:pt x="280" y="551"/>
                    </a:lnTo>
                    <a:lnTo>
                      <a:pt x="272" y="570"/>
                    </a:lnTo>
                    <a:lnTo>
                      <a:pt x="262" y="587"/>
                    </a:lnTo>
                    <a:lnTo>
                      <a:pt x="255" y="605"/>
                    </a:lnTo>
                    <a:lnTo>
                      <a:pt x="217" y="609"/>
                    </a:lnTo>
                    <a:lnTo>
                      <a:pt x="184" y="609"/>
                    </a:lnTo>
                    <a:lnTo>
                      <a:pt x="153" y="607"/>
                    </a:lnTo>
                    <a:lnTo>
                      <a:pt x="126" y="602"/>
                    </a:lnTo>
                    <a:lnTo>
                      <a:pt x="97" y="595"/>
                    </a:lnTo>
                    <a:lnTo>
                      <a:pt x="69" y="587"/>
                    </a:lnTo>
                    <a:lnTo>
                      <a:pt x="36" y="574"/>
                    </a:lnTo>
                    <a:lnTo>
                      <a:pt x="0" y="564"/>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5" name="Freeform 61">
                <a:extLst>
                  <a:ext uri="{FF2B5EF4-FFF2-40B4-BE49-F238E27FC236}">
                    <a16:creationId xmlns:a16="http://schemas.microsoft.com/office/drawing/2014/main" id="{85089F15-5C9D-C367-A1EC-720884A9135F}"/>
                  </a:ext>
                </a:extLst>
              </p:cNvPr>
              <p:cNvSpPr>
                <a:spLocks/>
              </p:cNvSpPr>
              <p:nvPr/>
            </p:nvSpPr>
            <p:spPr bwMode="auto">
              <a:xfrm>
                <a:off x="3557" y="2136"/>
                <a:ext cx="177" cy="167"/>
              </a:xfrm>
              <a:custGeom>
                <a:avLst/>
                <a:gdLst>
                  <a:gd name="T0" fmla="*/ 111 w 531"/>
                  <a:gd name="T1" fmla="*/ 32 h 499"/>
                  <a:gd name="T2" fmla="*/ 126 w 531"/>
                  <a:gd name="T3" fmla="*/ 86 h 499"/>
                  <a:gd name="T4" fmla="*/ 132 w 531"/>
                  <a:gd name="T5" fmla="*/ 132 h 499"/>
                  <a:gd name="T6" fmla="*/ 130 w 531"/>
                  <a:gd name="T7" fmla="*/ 175 h 499"/>
                  <a:gd name="T8" fmla="*/ 119 w 531"/>
                  <a:gd name="T9" fmla="*/ 214 h 499"/>
                  <a:gd name="T10" fmla="*/ 101 w 531"/>
                  <a:gd name="T11" fmla="*/ 248 h 499"/>
                  <a:gd name="T12" fmla="*/ 75 w 531"/>
                  <a:gd name="T13" fmla="*/ 281 h 499"/>
                  <a:gd name="T14" fmla="*/ 41 w 531"/>
                  <a:gd name="T15" fmla="*/ 315 h 499"/>
                  <a:gd name="T16" fmla="*/ 0 w 531"/>
                  <a:gd name="T17" fmla="*/ 348 h 499"/>
                  <a:gd name="T18" fmla="*/ 0 w 531"/>
                  <a:gd name="T19" fmla="*/ 361 h 499"/>
                  <a:gd name="T20" fmla="*/ 0 w 531"/>
                  <a:gd name="T21" fmla="*/ 373 h 499"/>
                  <a:gd name="T22" fmla="*/ 0 w 531"/>
                  <a:gd name="T23" fmla="*/ 386 h 499"/>
                  <a:gd name="T24" fmla="*/ 0 w 531"/>
                  <a:gd name="T25" fmla="*/ 399 h 499"/>
                  <a:gd name="T26" fmla="*/ 0 w 531"/>
                  <a:gd name="T27" fmla="*/ 413 h 499"/>
                  <a:gd name="T28" fmla="*/ 0 w 531"/>
                  <a:gd name="T29" fmla="*/ 426 h 499"/>
                  <a:gd name="T30" fmla="*/ 0 w 531"/>
                  <a:gd name="T31" fmla="*/ 439 h 499"/>
                  <a:gd name="T32" fmla="*/ 0 w 531"/>
                  <a:gd name="T33" fmla="*/ 452 h 499"/>
                  <a:gd name="T34" fmla="*/ 53 w 531"/>
                  <a:gd name="T35" fmla="*/ 434 h 499"/>
                  <a:gd name="T36" fmla="*/ 101 w 531"/>
                  <a:gd name="T37" fmla="*/ 424 h 499"/>
                  <a:gd name="T38" fmla="*/ 147 w 531"/>
                  <a:gd name="T39" fmla="*/ 419 h 499"/>
                  <a:gd name="T40" fmla="*/ 187 w 531"/>
                  <a:gd name="T41" fmla="*/ 422 h 499"/>
                  <a:gd name="T42" fmla="*/ 229 w 531"/>
                  <a:gd name="T43" fmla="*/ 432 h 499"/>
                  <a:gd name="T44" fmla="*/ 269 w 531"/>
                  <a:gd name="T45" fmla="*/ 449 h 499"/>
                  <a:gd name="T46" fmla="*/ 312 w 531"/>
                  <a:gd name="T47" fmla="*/ 472 h 499"/>
                  <a:gd name="T48" fmla="*/ 361 w 531"/>
                  <a:gd name="T49" fmla="*/ 499 h 499"/>
                  <a:gd name="T50" fmla="*/ 369 w 531"/>
                  <a:gd name="T51" fmla="*/ 498 h 499"/>
                  <a:gd name="T52" fmla="*/ 386 w 531"/>
                  <a:gd name="T53" fmla="*/ 487 h 499"/>
                  <a:gd name="T54" fmla="*/ 413 w 531"/>
                  <a:gd name="T55" fmla="*/ 472 h 499"/>
                  <a:gd name="T56" fmla="*/ 446 w 531"/>
                  <a:gd name="T57" fmla="*/ 452 h 499"/>
                  <a:gd name="T58" fmla="*/ 478 w 531"/>
                  <a:gd name="T59" fmla="*/ 426 h 499"/>
                  <a:gd name="T60" fmla="*/ 506 w 531"/>
                  <a:gd name="T61" fmla="*/ 399 h 499"/>
                  <a:gd name="T62" fmla="*/ 523 w 531"/>
                  <a:gd name="T63" fmla="*/ 365 h 499"/>
                  <a:gd name="T64" fmla="*/ 531 w 531"/>
                  <a:gd name="T65" fmla="*/ 332 h 499"/>
                  <a:gd name="T66" fmla="*/ 528 w 531"/>
                  <a:gd name="T67" fmla="*/ 294 h 499"/>
                  <a:gd name="T68" fmla="*/ 523 w 531"/>
                  <a:gd name="T69" fmla="*/ 254 h 499"/>
                  <a:gd name="T70" fmla="*/ 514 w 531"/>
                  <a:gd name="T71" fmla="*/ 210 h 499"/>
                  <a:gd name="T72" fmla="*/ 503 w 531"/>
                  <a:gd name="T73" fmla="*/ 167 h 499"/>
                  <a:gd name="T74" fmla="*/ 493 w 531"/>
                  <a:gd name="T75" fmla="*/ 130 h 499"/>
                  <a:gd name="T76" fmla="*/ 482 w 531"/>
                  <a:gd name="T77" fmla="*/ 97 h 499"/>
                  <a:gd name="T78" fmla="*/ 478 w 531"/>
                  <a:gd name="T79" fmla="*/ 76 h 499"/>
                  <a:gd name="T80" fmla="*/ 476 w 531"/>
                  <a:gd name="T81" fmla="*/ 68 h 499"/>
                  <a:gd name="T82" fmla="*/ 437 w 531"/>
                  <a:gd name="T83" fmla="*/ 42 h 499"/>
                  <a:gd name="T84" fmla="*/ 394 w 531"/>
                  <a:gd name="T85" fmla="*/ 26 h 499"/>
                  <a:gd name="T86" fmla="*/ 348 w 531"/>
                  <a:gd name="T87" fmla="*/ 9 h 499"/>
                  <a:gd name="T88" fmla="*/ 297 w 531"/>
                  <a:gd name="T89" fmla="*/ 2 h 499"/>
                  <a:gd name="T90" fmla="*/ 245 w 531"/>
                  <a:gd name="T91" fmla="*/ 0 h 499"/>
                  <a:gd name="T92" fmla="*/ 198 w 531"/>
                  <a:gd name="T93" fmla="*/ 4 h 499"/>
                  <a:gd name="T94" fmla="*/ 151 w 531"/>
                  <a:gd name="T95" fmla="*/ 15 h 499"/>
                  <a:gd name="T96" fmla="*/ 111 w 531"/>
                  <a:gd name="T97" fmla="*/ 32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499">
                    <a:moveTo>
                      <a:pt x="111" y="32"/>
                    </a:moveTo>
                    <a:lnTo>
                      <a:pt x="126" y="86"/>
                    </a:lnTo>
                    <a:lnTo>
                      <a:pt x="132" y="132"/>
                    </a:lnTo>
                    <a:lnTo>
                      <a:pt x="130" y="175"/>
                    </a:lnTo>
                    <a:lnTo>
                      <a:pt x="119" y="214"/>
                    </a:lnTo>
                    <a:lnTo>
                      <a:pt x="101" y="248"/>
                    </a:lnTo>
                    <a:lnTo>
                      <a:pt x="75" y="281"/>
                    </a:lnTo>
                    <a:lnTo>
                      <a:pt x="41" y="315"/>
                    </a:lnTo>
                    <a:lnTo>
                      <a:pt x="0" y="348"/>
                    </a:lnTo>
                    <a:lnTo>
                      <a:pt x="0" y="361"/>
                    </a:lnTo>
                    <a:lnTo>
                      <a:pt x="0" y="373"/>
                    </a:lnTo>
                    <a:lnTo>
                      <a:pt x="0" y="386"/>
                    </a:lnTo>
                    <a:lnTo>
                      <a:pt x="0" y="399"/>
                    </a:lnTo>
                    <a:lnTo>
                      <a:pt x="0" y="413"/>
                    </a:lnTo>
                    <a:lnTo>
                      <a:pt x="0" y="426"/>
                    </a:lnTo>
                    <a:lnTo>
                      <a:pt x="0" y="439"/>
                    </a:lnTo>
                    <a:lnTo>
                      <a:pt x="0" y="452"/>
                    </a:lnTo>
                    <a:lnTo>
                      <a:pt x="53" y="434"/>
                    </a:lnTo>
                    <a:lnTo>
                      <a:pt x="101" y="424"/>
                    </a:lnTo>
                    <a:lnTo>
                      <a:pt x="147" y="419"/>
                    </a:lnTo>
                    <a:lnTo>
                      <a:pt x="187" y="422"/>
                    </a:lnTo>
                    <a:lnTo>
                      <a:pt x="229" y="432"/>
                    </a:lnTo>
                    <a:lnTo>
                      <a:pt x="269" y="449"/>
                    </a:lnTo>
                    <a:lnTo>
                      <a:pt x="312" y="472"/>
                    </a:lnTo>
                    <a:lnTo>
                      <a:pt x="361" y="499"/>
                    </a:lnTo>
                    <a:lnTo>
                      <a:pt x="369" y="498"/>
                    </a:lnTo>
                    <a:lnTo>
                      <a:pt x="386" y="487"/>
                    </a:lnTo>
                    <a:lnTo>
                      <a:pt x="413" y="472"/>
                    </a:lnTo>
                    <a:lnTo>
                      <a:pt x="446" y="452"/>
                    </a:lnTo>
                    <a:lnTo>
                      <a:pt x="478" y="426"/>
                    </a:lnTo>
                    <a:lnTo>
                      <a:pt x="506" y="399"/>
                    </a:lnTo>
                    <a:lnTo>
                      <a:pt x="523" y="365"/>
                    </a:lnTo>
                    <a:lnTo>
                      <a:pt x="531" y="332"/>
                    </a:lnTo>
                    <a:lnTo>
                      <a:pt x="528" y="294"/>
                    </a:lnTo>
                    <a:lnTo>
                      <a:pt x="523" y="254"/>
                    </a:lnTo>
                    <a:lnTo>
                      <a:pt x="514" y="210"/>
                    </a:lnTo>
                    <a:lnTo>
                      <a:pt x="503" y="167"/>
                    </a:lnTo>
                    <a:lnTo>
                      <a:pt x="493" y="130"/>
                    </a:lnTo>
                    <a:lnTo>
                      <a:pt x="482" y="97"/>
                    </a:lnTo>
                    <a:lnTo>
                      <a:pt x="478" y="76"/>
                    </a:lnTo>
                    <a:lnTo>
                      <a:pt x="476" y="68"/>
                    </a:lnTo>
                    <a:lnTo>
                      <a:pt x="437" y="42"/>
                    </a:lnTo>
                    <a:lnTo>
                      <a:pt x="394" y="26"/>
                    </a:lnTo>
                    <a:lnTo>
                      <a:pt x="348" y="9"/>
                    </a:lnTo>
                    <a:lnTo>
                      <a:pt x="297" y="2"/>
                    </a:lnTo>
                    <a:lnTo>
                      <a:pt x="245" y="0"/>
                    </a:lnTo>
                    <a:lnTo>
                      <a:pt x="198" y="4"/>
                    </a:lnTo>
                    <a:lnTo>
                      <a:pt x="151" y="15"/>
                    </a:lnTo>
                    <a:lnTo>
                      <a:pt x="111" y="32"/>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6" name="Freeform 62">
                <a:extLst>
                  <a:ext uri="{FF2B5EF4-FFF2-40B4-BE49-F238E27FC236}">
                    <a16:creationId xmlns:a16="http://schemas.microsoft.com/office/drawing/2014/main" id="{7E54011A-5F5A-5A73-7DA4-93A38441D9E1}"/>
                  </a:ext>
                </a:extLst>
              </p:cNvPr>
              <p:cNvSpPr>
                <a:spLocks/>
              </p:cNvSpPr>
              <p:nvPr/>
            </p:nvSpPr>
            <p:spPr bwMode="auto">
              <a:xfrm>
                <a:off x="3738" y="2006"/>
                <a:ext cx="175" cy="214"/>
              </a:xfrm>
              <a:custGeom>
                <a:avLst/>
                <a:gdLst>
                  <a:gd name="T0" fmla="*/ 56 w 524"/>
                  <a:gd name="T1" fmla="*/ 418 h 644"/>
                  <a:gd name="T2" fmla="*/ 41 w 524"/>
                  <a:gd name="T3" fmla="*/ 453 h 644"/>
                  <a:gd name="T4" fmla="*/ 41 w 524"/>
                  <a:gd name="T5" fmla="*/ 485 h 644"/>
                  <a:gd name="T6" fmla="*/ 59 w 524"/>
                  <a:gd name="T7" fmla="*/ 522 h 644"/>
                  <a:gd name="T8" fmla="*/ 84 w 524"/>
                  <a:gd name="T9" fmla="*/ 552 h 644"/>
                  <a:gd name="T10" fmla="*/ 117 w 524"/>
                  <a:gd name="T11" fmla="*/ 583 h 644"/>
                  <a:gd name="T12" fmla="*/ 153 w 524"/>
                  <a:gd name="T13" fmla="*/ 608 h 644"/>
                  <a:gd name="T14" fmla="*/ 188 w 524"/>
                  <a:gd name="T15" fmla="*/ 627 h 644"/>
                  <a:gd name="T16" fmla="*/ 217 w 524"/>
                  <a:gd name="T17" fmla="*/ 644 h 644"/>
                  <a:gd name="T18" fmla="*/ 251 w 524"/>
                  <a:gd name="T19" fmla="*/ 631 h 644"/>
                  <a:gd name="T20" fmla="*/ 301 w 524"/>
                  <a:gd name="T21" fmla="*/ 613 h 644"/>
                  <a:gd name="T22" fmla="*/ 354 w 524"/>
                  <a:gd name="T23" fmla="*/ 592 h 644"/>
                  <a:gd name="T24" fmla="*/ 408 w 524"/>
                  <a:gd name="T25" fmla="*/ 567 h 644"/>
                  <a:gd name="T26" fmla="*/ 458 w 524"/>
                  <a:gd name="T27" fmla="*/ 537 h 644"/>
                  <a:gd name="T28" fmla="*/ 496 w 524"/>
                  <a:gd name="T29" fmla="*/ 501 h 644"/>
                  <a:gd name="T30" fmla="*/ 521 w 524"/>
                  <a:gd name="T31" fmla="*/ 463 h 644"/>
                  <a:gd name="T32" fmla="*/ 524 w 524"/>
                  <a:gd name="T33" fmla="*/ 418 h 644"/>
                  <a:gd name="T34" fmla="*/ 517 w 524"/>
                  <a:gd name="T35" fmla="*/ 388 h 644"/>
                  <a:gd name="T36" fmla="*/ 507 w 524"/>
                  <a:gd name="T37" fmla="*/ 353 h 644"/>
                  <a:gd name="T38" fmla="*/ 491 w 524"/>
                  <a:gd name="T39" fmla="*/ 319 h 644"/>
                  <a:gd name="T40" fmla="*/ 477 w 524"/>
                  <a:gd name="T41" fmla="*/ 280 h 644"/>
                  <a:gd name="T42" fmla="*/ 463 w 524"/>
                  <a:gd name="T43" fmla="*/ 248 h 644"/>
                  <a:gd name="T44" fmla="*/ 450 w 524"/>
                  <a:gd name="T45" fmla="*/ 221 h 644"/>
                  <a:gd name="T46" fmla="*/ 444 w 524"/>
                  <a:gd name="T47" fmla="*/ 204 h 644"/>
                  <a:gd name="T48" fmla="*/ 440 w 524"/>
                  <a:gd name="T49" fmla="*/ 196 h 644"/>
                  <a:gd name="T50" fmla="*/ 444 w 524"/>
                  <a:gd name="T51" fmla="*/ 163 h 644"/>
                  <a:gd name="T52" fmla="*/ 445 w 524"/>
                  <a:gd name="T53" fmla="*/ 122 h 644"/>
                  <a:gd name="T54" fmla="*/ 448 w 524"/>
                  <a:gd name="T55" fmla="*/ 82 h 644"/>
                  <a:gd name="T56" fmla="*/ 445 w 524"/>
                  <a:gd name="T57" fmla="*/ 44 h 644"/>
                  <a:gd name="T58" fmla="*/ 438 w 524"/>
                  <a:gd name="T59" fmla="*/ 16 h 644"/>
                  <a:gd name="T60" fmla="*/ 417 w 524"/>
                  <a:gd name="T61" fmla="*/ 0 h 644"/>
                  <a:gd name="T62" fmla="*/ 384 w 524"/>
                  <a:gd name="T63" fmla="*/ 3 h 644"/>
                  <a:gd name="T64" fmla="*/ 337 w 524"/>
                  <a:gd name="T65" fmla="*/ 28 h 644"/>
                  <a:gd name="T66" fmla="*/ 287 w 524"/>
                  <a:gd name="T67" fmla="*/ 61 h 644"/>
                  <a:gd name="T68" fmla="*/ 255 w 524"/>
                  <a:gd name="T69" fmla="*/ 94 h 644"/>
                  <a:gd name="T70" fmla="*/ 232 w 524"/>
                  <a:gd name="T71" fmla="*/ 128 h 644"/>
                  <a:gd name="T72" fmla="*/ 217 w 524"/>
                  <a:gd name="T73" fmla="*/ 160 h 644"/>
                  <a:gd name="T74" fmla="*/ 207 w 524"/>
                  <a:gd name="T75" fmla="*/ 196 h 644"/>
                  <a:gd name="T76" fmla="*/ 201 w 524"/>
                  <a:gd name="T77" fmla="*/ 237 h 644"/>
                  <a:gd name="T78" fmla="*/ 199 w 524"/>
                  <a:gd name="T79" fmla="*/ 283 h 644"/>
                  <a:gd name="T80" fmla="*/ 196 w 524"/>
                  <a:gd name="T81" fmla="*/ 336 h 644"/>
                  <a:gd name="T82" fmla="*/ 181 w 524"/>
                  <a:gd name="T83" fmla="*/ 300 h 644"/>
                  <a:gd name="T84" fmla="*/ 163 w 524"/>
                  <a:gd name="T85" fmla="*/ 262 h 644"/>
                  <a:gd name="T86" fmla="*/ 138 w 524"/>
                  <a:gd name="T87" fmla="*/ 226 h 644"/>
                  <a:gd name="T88" fmla="*/ 112 w 524"/>
                  <a:gd name="T89" fmla="*/ 199 h 644"/>
                  <a:gd name="T90" fmla="*/ 84 w 524"/>
                  <a:gd name="T91" fmla="*/ 183 h 644"/>
                  <a:gd name="T92" fmla="*/ 56 w 524"/>
                  <a:gd name="T93" fmla="*/ 183 h 644"/>
                  <a:gd name="T94" fmla="*/ 29 w 524"/>
                  <a:gd name="T95" fmla="*/ 204 h 644"/>
                  <a:gd name="T96" fmla="*/ 0 w 524"/>
                  <a:gd name="T97" fmla="*/ 252 h 644"/>
                  <a:gd name="T98" fmla="*/ 10 w 524"/>
                  <a:gd name="T99" fmla="*/ 267 h 644"/>
                  <a:gd name="T100" fmla="*/ 21 w 524"/>
                  <a:gd name="T101" fmla="*/ 280 h 644"/>
                  <a:gd name="T102" fmla="*/ 31 w 524"/>
                  <a:gd name="T103" fmla="*/ 295 h 644"/>
                  <a:gd name="T104" fmla="*/ 41 w 524"/>
                  <a:gd name="T105" fmla="*/ 311 h 644"/>
                  <a:gd name="T106" fmla="*/ 52 w 524"/>
                  <a:gd name="T107" fmla="*/ 325 h 644"/>
                  <a:gd name="T108" fmla="*/ 64 w 524"/>
                  <a:gd name="T109" fmla="*/ 341 h 644"/>
                  <a:gd name="T110" fmla="*/ 74 w 524"/>
                  <a:gd name="T111" fmla="*/ 353 h 644"/>
                  <a:gd name="T112" fmla="*/ 84 w 524"/>
                  <a:gd name="T113" fmla="*/ 369 h 644"/>
                  <a:gd name="T114" fmla="*/ 77 w 524"/>
                  <a:gd name="T115" fmla="*/ 382 h 644"/>
                  <a:gd name="T116" fmla="*/ 72 w 524"/>
                  <a:gd name="T117" fmla="*/ 392 h 644"/>
                  <a:gd name="T118" fmla="*/ 64 w 524"/>
                  <a:gd name="T119" fmla="*/ 405 h 644"/>
                  <a:gd name="T120" fmla="*/ 56 w 524"/>
                  <a:gd name="T121" fmla="*/ 418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4" h="644">
                    <a:moveTo>
                      <a:pt x="56" y="418"/>
                    </a:moveTo>
                    <a:lnTo>
                      <a:pt x="41" y="453"/>
                    </a:lnTo>
                    <a:lnTo>
                      <a:pt x="41" y="485"/>
                    </a:lnTo>
                    <a:lnTo>
                      <a:pt x="59" y="522"/>
                    </a:lnTo>
                    <a:lnTo>
                      <a:pt x="84" y="552"/>
                    </a:lnTo>
                    <a:lnTo>
                      <a:pt x="117" y="583"/>
                    </a:lnTo>
                    <a:lnTo>
                      <a:pt x="153" y="608"/>
                    </a:lnTo>
                    <a:lnTo>
                      <a:pt x="188" y="627"/>
                    </a:lnTo>
                    <a:lnTo>
                      <a:pt x="217" y="644"/>
                    </a:lnTo>
                    <a:lnTo>
                      <a:pt x="251" y="631"/>
                    </a:lnTo>
                    <a:lnTo>
                      <a:pt x="301" y="613"/>
                    </a:lnTo>
                    <a:lnTo>
                      <a:pt x="354" y="592"/>
                    </a:lnTo>
                    <a:lnTo>
                      <a:pt x="408" y="567"/>
                    </a:lnTo>
                    <a:lnTo>
                      <a:pt x="458" y="537"/>
                    </a:lnTo>
                    <a:lnTo>
                      <a:pt x="496" y="501"/>
                    </a:lnTo>
                    <a:lnTo>
                      <a:pt x="521" y="463"/>
                    </a:lnTo>
                    <a:lnTo>
                      <a:pt x="524" y="418"/>
                    </a:lnTo>
                    <a:lnTo>
                      <a:pt x="517" y="388"/>
                    </a:lnTo>
                    <a:lnTo>
                      <a:pt x="507" y="353"/>
                    </a:lnTo>
                    <a:lnTo>
                      <a:pt x="491" y="319"/>
                    </a:lnTo>
                    <a:lnTo>
                      <a:pt x="477" y="280"/>
                    </a:lnTo>
                    <a:lnTo>
                      <a:pt x="463" y="248"/>
                    </a:lnTo>
                    <a:lnTo>
                      <a:pt x="450" y="221"/>
                    </a:lnTo>
                    <a:lnTo>
                      <a:pt x="444" y="204"/>
                    </a:lnTo>
                    <a:lnTo>
                      <a:pt x="440" y="196"/>
                    </a:lnTo>
                    <a:lnTo>
                      <a:pt x="444" y="163"/>
                    </a:lnTo>
                    <a:lnTo>
                      <a:pt x="445" y="122"/>
                    </a:lnTo>
                    <a:lnTo>
                      <a:pt x="448" y="82"/>
                    </a:lnTo>
                    <a:lnTo>
                      <a:pt x="445" y="44"/>
                    </a:lnTo>
                    <a:lnTo>
                      <a:pt x="438" y="16"/>
                    </a:lnTo>
                    <a:lnTo>
                      <a:pt x="417" y="0"/>
                    </a:lnTo>
                    <a:lnTo>
                      <a:pt x="384" y="3"/>
                    </a:lnTo>
                    <a:lnTo>
                      <a:pt x="337" y="28"/>
                    </a:lnTo>
                    <a:lnTo>
                      <a:pt x="287" y="61"/>
                    </a:lnTo>
                    <a:lnTo>
                      <a:pt x="255" y="94"/>
                    </a:lnTo>
                    <a:lnTo>
                      <a:pt x="232" y="128"/>
                    </a:lnTo>
                    <a:lnTo>
                      <a:pt x="217" y="160"/>
                    </a:lnTo>
                    <a:lnTo>
                      <a:pt x="207" y="196"/>
                    </a:lnTo>
                    <a:lnTo>
                      <a:pt x="201" y="237"/>
                    </a:lnTo>
                    <a:lnTo>
                      <a:pt x="199" y="283"/>
                    </a:lnTo>
                    <a:lnTo>
                      <a:pt x="196" y="336"/>
                    </a:lnTo>
                    <a:lnTo>
                      <a:pt x="181" y="300"/>
                    </a:lnTo>
                    <a:lnTo>
                      <a:pt x="163" y="262"/>
                    </a:lnTo>
                    <a:lnTo>
                      <a:pt x="138" y="226"/>
                    </a:lnTo>
                    <a:lnTo>
                      <a:pt x="112" y="199"/>
                    </a:lnTo>
                    <a:lnTo>
                      <a:pt x="84" y="183"/>
                    </a:lnTo>
                    <a:lnTo>
                      <a:pt x="56" y="183"/>
                    </a:lnTo>
                    <a:lnTo>
                      <a:pt x="29" y="204"/>
                    </a:lnTo>
                    <a:lnTo>
                      <a:pt x="0" y="252"/>
                    </a:lnTo>
                    <a:lnTo>
                      <a:pt x="10" y="267"/>
                    </a:lnTo>
                    <a:lnTo>
                      <a:pt x="21" y="280"/>
                    </a:lnTo>
                    <a:lnTo>
                      <a:pt x="31" y="295"/>
                    </a:lnTo>
                    <a:lnTo>
                      <a:pt x="41" y="311"/>
                    </a:lnTo>
                    <a:lnTo>
                      <a:pt x="52" y="325"/>
                    </a:lnTo>
                    <a:lnTo>
                      <a:pt x="64" y="341"/>
                    </a:lnTo>
                    <a:lnTo>
                      <a:pt x="74" y="353"/>
                    </a:lnTo>
                    <a:lnTo>
                      <a:pt x="84" y="369"/>
                    </a:lnTo>
                    <a:lnTo>
                      <a:pt x="77" y="382"/>
                    </a:lnTo>
                    <a:lnTo>
                      <a:pt x="72" y="392"/>
                    </a:lnTo>
                    <a:lnTo>
                      <a:pt x="64" y="405"/>
                    </a:lnTo>
                    <a:lnTo>
                      <a:pt x="56" y="418"/>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7" name="Freeform 63">
                <a:extLst>
                  <a:ext uri="{FF2B5EF4-FFF2-40B4-BE49-F238E27FC236}">
                    <a16:creationId xmlns:a16="http://schemas.microsoft.com/office/drawing/2014/main" id="{AE8A98C2-9744-0AA2-E1B8-BD191F56B19D}"/>
                  </a:ext>
                </a:extLst>
              </p:cNvPr>
              <p:cNvSpPr>
                <a:spLocks/>
              </p:cNvSpPr>
              <p:nvPr/>
            </p:nvSpPr>
            <p:spPr bwMode="auto">
              <a:xfrm>
                <a:off x="3883" y="2203"/>
                <a:ext cx="104" cy="118"/>
              </a:xfrm>
              <a:custGeom>
                <a:avLst/>
                <a:gdLst>
                  <a:gd name="T0" fmla="*/ 30 w 314"/>
                  <a:gd name="T1" fmla="*/ 100 h 356"/>
                  <a:gd name="T2" fmla="*/ 32 w 314"/>
                  <a:gd name="T3" fmla="*/ 95 h 356"/>
                  <a:gd name="T4" fmla="*/ 36 w 314"/>
                  <a:gd name="T5" fmla="*/ 84 h 356"/>
                  <a:gd name="T6" fmla="*/ 44 w 314"/>
                  <a:gd name="T7" fmla="*/ 69 h 356"/>
                  <a:gd name="T8" fmla="*/ 55 w 314"/>
                  <a:gd name="T9" fmla="*/ 48 h 356"/>
                  <a:gd name="T10" fmla="*/ 71 w 314"/>
                  <a:gd name="T11" fmla="*/ 31 h 356"/>
                  <a:gd name="T12" fmla="*/ 88 w 314"/>
                  <a:gd name="T13" fmla="*/ 16 h 356"/>
                  <a:gd name="T14" fmla="*/ 109 w 314"/>
                  <a:gd name="T15" fmla="*/ 6 h 356"/>
                  <a:gd name="T16" fmla="*/ 134 w 314"/>
                  <a:gd name="T17" fmla="*/ 0 h 356"/>
                  <a:gd name="T18" fmla="*/ 159 w 314"/>
                  <a:gd name="T19" fmla="*/ 6 h 356"/>
                  <a:gd name="T20" fmla="*/ 184 w 314"/>
                  <a:gd name="T21" fmla="*/ 16 h 356"/>
                  <a:gd name="T22" fmla="*/ 208 w 314"/>
                  <a:gd name="T23" fmla="*/ 31 h 356"/>
                  <a:gd name="T24" fmla="*/ 231 w 314"/>
                  <a:gd name="T25" fmla="*/ 48 h 356"/>
                  <a:gd name="T26" fmla="*/ 249 w 314"/>
                  <a:gd name="T27" fmla="*/ 69 h 356"/>
                  <a:gd name="T28" fmla="*/ 262 w 314"/>
                  <a:gd name="T29" fmla="*/ 84 h 356"/>
                  <a:gd name="T30" fmla="*/ 271 w 314"/>
                  <a:gd name="T31" fmla="*/ 95 h 356"/>
                  <a:gd name="T32" fmla="*/ 274 w 314"/>
                  <a:gd name="T33" fmla="*/ 100 h 356"/>
                  <a:gd name="T34" fmla="*/ 314 w 314"/>
                  <a:gd name="T35" fmla="*/ 211 h 356"/>
                  <a:gd name="T36" fmla="*/ 142 w 314"/>
                  <a:gd name="T37" fmla="*/ 356 h 356"/>
                  <a:gd name="T38" fmla="*/ 71 w 314"/>
                  <a:gd name="T39" fmla="*/ 239 h 356"/>
                  <a:gd name="T40" fmla="*/ 0 w 314"/>
                  <a:gd name="T41" fmla="*/ 211 h 356"/>
                  <a:gd name="T42" fmla="*/ 30 w 314"/>
                  <a:gd name="T43" fmla="*/ 10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4" h="356">
                    <a:moveTo>
                      <a:pt x="30" y="100"/>
                    </a:moveTo>
                    <a:lnTo>
                      <a:pt x="32" y="95"/>
                    </a:lnTo>
                    <a:lnTo>
                      <a:pt x="36" y="84"/>
                    </a:lnTo>
                    <a:lnTo>
                      <a:pt x="44" y="69"/>
                    </a:lnTo>
                    <a:lnTo>
                      <a:pt x="55" y="48"/>
                    </a:lnTo>
                    <a:lnTo>
                      <a:pt x="71" y="31"/>
                    </a:lnTo>
                    <a:lnTo>
                      <a:pt x="88" y="16"/>
                    </a:lnTo>
                    <a:lnTo>
                      <a:pt x="109" y="6"/>
                    </a:lnTo>
                    <a:lnTo>
                      <a:pt x="134" y="0"/>
                    </a:lnTo>
                    <a:lnTo>
                      <a:pt x="159" y="6"/>
                    </a:lnTo>
                    <a:lnTo>
                      <a:pt x="184" y="16"/>
                    </a:lnTo>
                    <a:lnTo>
                      <a:pt x="208" y="31"/>
                    </a:lnTo>
                    <a:lnTo>
                      <a:pt x="231" y="48"/>
                    </a:lnTo>
                    <a:lnTo>
                      <a:pt x="249" y="69"/>
                    </a:lnTo>
                    <a:lnTo>
                      <a:pt x="262" y="84"/>
                    </a:lnTo>
                    <a:lnTo>
                      <a:pt x="271" y="95"/>
                    </a:lnTo>
                    <a:lnTo>
                      <a:pt x="274" y="100"/>
                    </a:lnTo>
                    <a:lnTo>
                      <a:pt x="314" y="211"/>
                    </a:lnTo>
                    <a:lnTo>
                      <a:pt x="142" y="356"/>
                    </a:lnTo>
                    <a:lnTo>
                      <a:pt x="71" y="239"/>
                    </a:lnTo>
                    <a:lnTo>
                      <a:pt x="0" y="211"/>
                    </a:lnTo>
                    <a:lnTo>
                      <a:pt x="30" y="10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8" name="Freeform 64">
                <a:extLst>
                  <a:ext uri="{FF2B5EF4-FFF2-40B4-BE49-F238E27FC236}">
                    <a16:creationId xmlns:a16="http://schemas.microsoft.com/office/drawing/2014/main" id="{D2767639-5348-5689-A5BA-209C07BA38A1}"/>
                  </a:ext>
                </a:extLst>
              </p:cNvPr>
              <p:cNvSpPr>
                <a:spLocks/>
              </p:cNvSpPr>
              <p:nvPr/>
            </p:nvSpPr>
            <p:spPr bwMode="auto">
              <a:xfrm>
                <a:off x="4020" y="2136"/>
                <a:ext cx="152" cy="144"/>
              </a:xfrm>
              <a:custGeom>
                <a:avLst/>
                <a:gdLst>
                  <a:gd name="T0" fmla="*/ 0 w 456"/>
                  <a:gd name="T1" fmla="*/ 376 h 432"/>
                  <a:gd name="T2" fmla="*/ 0 w 456"/>
                  <a:gd name="T3" fmla="*/ 367 h 432"/>
                  <a:gd name="T4" fmla="*/ 0 w 456"/>
                  <a:gd name="T5" fmla="*/ 348 h 432"/>
                  <a:gd name="T6" fmla="*/ 0 w 456"/>
                  <a:gd name="T7" fmla="*/ 315 h 432"/>
                  <a:gd name="T8" fmla="*/ 3 w 456"/>
                  <a:gd name="T9" fmla="*/ 277 h 432"/>
                  <a:gd name="T10" fmla="*/ 10 w 456"/>
                  <a:gd name="T11" fmla="*/ 235 h 432"/>
                  <a:gd name="T12" fmla="*/ 23 w 456"/>
                  <a:gd name="T13" fmla="*/ 197 h 432"/>
                  <a:gd name="T14" fmla="*/ 41 w 456"/>
                  <a:gd name="T15" fmla="*/ 160 h 432"/>
                  <a:gd name="T16" fmla="*/ 69 w 456"/>
                  <a:gd name="T17" fmla="*/ 132 h 432"/>
                  <a:gd name="T18" fmla="*/ 102 w 456"/>
                  <a:gd name="T19" fmla="*/ 107 h 432"/>
                  <a:gd name="T20" fmla="*/ 136 w 456"/>
                  <a:gd name="T21" fmla="*/ 81 h 432"/>
                  <a:gd name="T22" fmla="*/ 170 w 456"/>
                  <a:gd name="T23" fmla="*/ 55 h 432"/>
                  <a:gd name="T24" fmla="*/ 204 w 456"/>
                  <a:gd name="T25" fmla="*/ 32 h 432"/>
                  <a:gd name="T26" fmla="*/ 237 w 456"/>
                  <a:gd name="T27" fmla="*/ 15 h 432"/>
                  <a:gd name="T28" fmla="*/ 268 w 456"/>
                  <a:gd name="T29" fmla="*/ 2 h 432"/>
                  <a:gd name="T30" fmla="*/ 293 w 456"/>
                  <a:gd name="T31" fmla="*/ 0 h 432"/>
                  <a:gd name="T32" fmla="*/ 313 w 456"/>
                  <a:gd name="T33" fmla="*/ 7 h 432"/>
                  <a:gd name="T34" fmla="*/ 333 w 456"/>
                  <a:gd name="T35" fmla="*/ 20 h 432"/>
                  <a:gd name="T36" fmla="*/ 356 w 456"/>
                  <a:gd name="T37" fmla="*/ 30 h 432"/>
                  <a:gd name="T38" fmla="*/ 379 w 456"/>
                  <a:gd name="T39" fmla="*/ 45 h 432"/>
                  <a:gd name="T40" fmla="*/ 402 w 456"/>
                  <a:gd name="T41" fmla="*/ 61 h 432"/>
                  <a:gd name="T42" fmla="*/ 422 w 456"/>
                  <a:gd name="T43" fmla="*/ 81 h 432"/>
                  <a:gd name="T44" fmla="*/ 440 w 456"/>
                  <a:gd name="T45" fmla="*/ 103 h 432"/>
                  <a:gd name="T46" fmla="*/ 450 w 456"/>
                  <a:gd name="T47" fmla="*/ 134 h 432"/>
                  <a:gd name="T48" fmla="*/ 456 w 456"/>
                  <a:gd name="T49" fmla="*/ 172 h 432"/>
                  <a:gd name="T50" fmla="*/ 452 w 456"/>
                  <a:gd name="T51" fmla="*/ 210 h 432"/>
                  <a:gd name="T52" fmla="*/ 450 w 456"/>
                  <a:gd name="T53" fmla="*/ 241 h 432"/>
                  <a:gd name="T54" fmla="*/ 445 w 456"/>
                  <a:gd name="T55" fmla="*/ 266 h 432"/>
                  <a:gd name="T56" fmla="*/ 440 w 456"/>
                  <a:gd name="T57" fmla="*/ 284 h 432"/>
                  <a:gd name="T58" fmla="*/ 435 w 456"/>
                  <a:gd name="T59" fmla="*/ 299 h 432"/>
                  <a:gd name="T60" fmla="*/ 430 w 456"/>
                  <a:gd name="T61" fmla="*/ 307 h 432"/>
                  <a:gd name="T62" fmla="*/ 427 w 456"/>
                  <a:gd name="T63" fmla="*/ 312 h 432"/>
                  <a:gd name="T64" fmla="*/ 425 w 456"/>
                  <a:gd name="T65" fmla="*/ 315 h 432"/>
                  <a:gd name="T66" fmla="*/ 376 w 456"/>
                  <a:gd name="T67" fmla="*/ 330 h 432"/>
                  <a:gd name="T68" fmla="*/ 328 w 456"/>
                  <a:gd name="T69" fmla="*/ 342 h 432"/>
                  <a:gd name="T70" fmla="*/ 280 w 456"/>
                  <a:gd name="T71" fmla="*/ 359 h 432"/>
                  <a:gd name="T72" fmla="*/ 232 w 456"/>
                  <a:gd name="T73" fmla="*/ 373 h 432"/>
                  <a:gd name="T74" fmla="*/ 180 w 456"/>
                  <a:gd name="T75" fmla="*/ 388 h 432"/>
                  <a:gd name="T76" fmla="*/ 132 w 456"/>
                  <a:gd name="T77" fmla="*/ 403 h 432"/>
                  <a:gd name="T78" fmla="*/ 84 w 456"/>
                  <a:gd name="T79" fmla="*/ 416 h 432"/>
                  <a:gd name="T80" fmla="*/ 35 w 456"/>
                  <a:gd name="T81" fmla="*/ 432 h 432"/>
                  <a:gd name="T82" fmla="*/ 25 w 456"/>
                  <a:gd name="T83" fmla="*/ 419 h 432"/>
                  <a:gd name="T84" fmla="*/ 18 w 456"/>
                  <a:gd name="T85" fmla="*/ 403 h 432"/>
                  <a:gd name="T86" fmla="*/ 8 w 456"/>
                  <a:gd name="T87" fmla="*/ 391 h 432"/>
                  <a:gd name="T88" fmla="*/ 0 w 456"/>
                  <a:gd name="T89" fmla="*/ 37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6" h="432">
                    <a:moveTo>
                      <a:pt x="0" y="376"/>
                    </a:moveTo>
                    <a:lnTo>
                      <a:pt x="0" y="367"/>
                    </a:lnTo>
                    <a:lnTo>
                      <a:pt x="0" y="348"/>
                    </a:lnTo>
                    <a:lnTo>
                      <a:pt x="0" y="315"/>
                    </a:lnTo>
                    <a:lnTo>
                      <a:pt x="3" y="277"/>
                    </a:lnTo>
                    <a:lnTo>
                      <a:pt x="10" y="235"/>
                    </a:lnTo>
                    <a:lnTo>
                      <a:pt x="23" y="197"/>
                    </a:lnTo>
                    <a:lnTo>
                      <a:pt x="41" y="160"/>
                    </a:lnTo>
                    <a:lnTo>
                      <a:pt x="69" y="132"/>
                    </a:lnTo>
                    <a:lnTo>
                      <a:pt x="102" y="107"/>
                    </a:lnTo>
                    <a:lnTo>
                      <a:pt x="136" y="81"/>
                    </a:lnTo>
                    <a:lnTo>
                      <a:pt x="170" y="55"/>
                    </a:lnTo>
                    <a:lnTo>
                      <a:pt x="204" y="32"/>
                    </a:lnTo>
                    <a:lnTo>
                      <a:pt x="237" y="15"/>
                    </a:lnTo>
                    <a:lnTo>
                      <a:pt x="268" y="2"/>
                    </a:lnTo>
                    <a:lnTo>
                      <a:pt x="293" y="0"/>
                    </a:lnTo>
                    <a:lnTo>
                      <a:pt x="313" y="7"/>
                    </a:lnTo>
                    <a:lnTo>
                      <a:pt x="333" y="20"/>
                    </a:lnTo>
                    <a:lnTo>
                      <a:pt x="356" y="30"/>
                    </a:lnTo>
                    <a:lnTo>
                      <a:pt x="379" y="45"/>
                    </a:lnTo>
                    <a:lnTo>
                      <a:pt x="402" y="61"/>
                    </a:lnTo>
                    <a:lnTo>
                      <a:pt x="422" y="81"/>
                    </a:lnTo>
                    <a:lnTo>
                      <a:pt x="440" y="103"/>
                    </a:lnTo>
                    <a:lnTo>
                      <a:pt x="450" y="134"/>
                    </a:lnTo>
                    <a:lnTo>
                      <a:pt x="456" y="172"/>
                    </a:lnTo>
                    <a:lnTo>
                      <a:pt x="452" y="210"/>
                    </a:lnTo>
                    <a:lnTo>
                      <a:pt x="450" y="241"/>
                    </a:lnTo>
                    <a:lnTo>
                      <a:pt x="445" y="266"/>
                    </a:lnTo>
                    <a:lnTo>
                      <a:pt x="440" y="284"/>
                    </a:lnTo>
                    <a:lnTo>
                      <a:pt x="435" y="299"/>
                    </a:lnTo>
                    <a:lnTo>
                      <a:pt x="430" y="307"/>
                    </a:lnTo>
                    <a:lnTo>
                      <a:pt x="427" y="312"/>
                    </a:lnTo>
                    <a:lnTo>
                      <a:pt x="425" y="315"/>
                    </a:lnTo>
                    <a:lnTo>
                      <a:pt x="376" y="330"/>
                    </a:lnTo>
                    <a:lnTo>
                      <a:pt x="328" y="342"/>
                    </a:lnTo>
                    <a:lnTo>
                      <a:pt x="280" y="359"/>
                    </a:lnTo>
                    <a:lnTo>
                      <a:pt x="232" y="373"/>
                    </a:lnTo>
                    <a:lnTo>
                      <a:pt x="180" y="388"/>
                    </a:lnTo>
                    <a:lnTo>
                      <a:pt x="132" y="403"/>
                    </a:lnTo>
                    <a:lnTo>
                      <a:pt x="84" y="416"/>
                    </a:lnTo>
                    <a:lnTo>
                      <a:pt x="35" y="432"/>
                    </a:lnTo>
                    <a:lnTo>
                      <a:pt x="25" y="419"/>
                    </a:lnTo>
                    <a:lnTo>
                      <a:pt x="18" y="403"/>
                    </a:lnTo>
                    <a:lnTo>
                      <a:pt x="8" y="391"/>
                    </a:lnTo>
                    <a:lnTo>
                      <a:pt x="0" y="376"/>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89" name="Freeform 65">
                <a:extLst>
                  <a:ext uri="{FF2B5EF4-FFF2-40B4-BE49-F238E27FC236}">
                    <a16:creationId xmlns:a16="http://schemas.microsoft.com/office/drawing/2014/main" id="{A49E4F14-FE50-D913-02B7-08652B2B2D07}"/>
                  </a:ext>
                </a:extLst>
              </p:cNvPr>
              <p:cNvSpPr>
                <a:spLocks/>
              </p:cNvSpPr>
              <p:nvPr/>
            </p:nvSpPr>
            <p:spPr bwMode="auto">
              <a:xfrm>
                <a:off x="3939" y="2011"/>
                <a:ext cx="116" cy="155"/>
              </a:xfrm>
              <a:custGeom>
                <a:avLst/>
                <a:gdLst>
                  <a:gd name="T0" fmla="*/ 27 w 350"/>
                  <a:gd name="T1" fmla="*/ 38 h 465"/>
                  <a:gd name="T2" fmla="*/ 48 w 350"/>
                  <a:gd name="T3" fmla="*/ 130 h 465"/>
                  <a:gd name="T4" fmla="*/ 40 w 350"/>
                  <a:gd name="T5" fmla="*/ 249 h 465"/>
                  <a:gd name="T6" fmla="*/ 23 w 350"/>
                  <a:gd name="T7" fmla="*/ 354 h 465"/>
                  <a:gd name="T8" fmla="*/ 27 w 350"/>
                  <a:gd name="T9" fmla="*/ 400 h 465"/>
                  <a:gd name="T10" fmla="*/ 53 w 350"/>
                  <a:gd name="T11" fmla="*/ 417 h 465"/>
                  <a:gd name="T12" fmla="*/ 78 w 350"/>
                  <a:gd name="T13" fmla="*/ 438 h 465"/>
                  <a:gd name="T14" fmla="*/ 107 w 350"/>
                  <a:gd name="T15" fmla="*/ 455 h 465"/>
                  <a:gd name="T16" fmla="*/ 147 w 350"/>
                  <a:gd name="T17" fmla="*/ 430 h 465"/>
                  <a:gd name="T18" fmla="*/ 178 w 350"/>
                  <a:gd name="T19" fmla="*/ 358 h 465"/>
                  <a:gd name="T20" fmla="*/ 190 w 350"/>
                  <a:gd name="T21" fmla="*/ 282 h 465"/>
                  <a:gd name="T22" fmla="*/ 197 w 350"/>
                  <a:gd name="T23" fmla="*/ 201 h 465"/>
                  <a:gd name="T24" fmla="*/ 206 w 350"/>
                  <a:gd name="T25" fmla="*/ 166 h 465"/>
                  <a:gd name="T26" fmla="*/ 220 w 350"/>
                  <a:gd name="T27" fmla="*/ 204 h 465"/>
                  <a:gd name="T28" fmla="*/ 241 w 350"/>
                  <a:gd name="T29" fmla="*/ 262 h 465"/>
                  <a:gd name="T30" fmla="*/ 249 w 350"/>
                  <a:gd name="T31" fmla="*/ 318 h 465"/>
                  <a:gd name="T32" fmla="*/ 239 w 350"/>
                  <a:gd name="T33" fmla="*/ 358 h 465"/>
                  <a:gd name="T34" fmla="*/ 226 w 350"/>
                  <a:gd name="T35" fmla="*/ 394 h 465"/>
                  <a:gd name="T36" fmla="*/ 215 w 350"/>
                  <a:gd name="T37" fmla="*/ 425 h 465"/>
                  <a:gd name="T38" fmla="*/ 210 w 350"/>
                  <a:gd name="T39" fmla="*/ 442 h 465"/>
                  <a:gd name="T40" fmla="*/ 215 w 350"/>
                  <a:gd name="T41" fmla="*/ 440 h 465"/>
                  <a:gd name="T42" fmla="*/ 253 w 350"/>
                  <a:gd name="T43" fmla="*/ 407 h 465"/>
                  <a:gd name="T44" fmla="*/ 308 w 350"/>
                  <a:gd name="T45" fmla="*/ 348 h 465"/>
                  <a:gd name="T46" fmla="*/ 346 w 350"/>
                  <a:gd name="T47" fmla="*/ 273 h 465"/>
                  <a:gd name="T48" fmla="*/ 350 w 350"/>
                  <a:gd name="T49" fmla="*/ 186 h 465"/>
                  <a:gd name="T50" fmla="*/ 343 w 350"/>
                  <a:gd name="T51" fmla="*/ 115 h 465"/>
                  <a:gd name="T52" fmla="*/ 322 w 350"/>
                  <a:gd name="T53" fmla="*/ 61 h 465"/>
                  <a:gd name="T54" fmla="*/ 281 w 350"/>
                  <a:gd name="T55" fmla="*/ 25 h 465"/>
                  <a:gd name="T56" fmla="*/ 215 w 350"/>
                  <a:gd name="T57" fmla="*/ 5 h 465"/>
                  <a:gd name="T58" fmla="*/ 132 w 350"/>
                  <a:gd name="T59" fmla="*/ 0 h 465"/>
                  <a:gd name="T60" fmla="*/ 55 w 350"/>
                  <a:gd name="T61" fmla="*/ 5 h 465"/>
                  <a:gd name="T62" fmla="*/ 7 w 350"/>
                  <a:gd name="T63" fmla="*/ 13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0" h="465">
                    <a:moveTo>
                      <a:pt x="0" y="13"/>
                    </a:moveTo>
                    <a:lnTo>
                      <a:pt x="27" y="38"/>
                    </a:lnTo>
                    <a:lnTo>
                      <a:pt x="43" y="79"/>
                    </a:lnTo>
                    <a:lnTo>
                      <a:pt x="48" y="130"/>
                    </a:lnTo>
                    <a:lnTo>
                      <a:pt x="48" y="188"/>
                    </a:lnTo>
                    <a:lnTo>
                      <a:pt x="40" y="249"/>
                    </a:lnTo>
                    <a:lnTo>
                      <a:pt x="33" y="306"/>
                    </a:lnTo>
                    <a:lnTo>
                      <a:pt x="23" y="354"/>
                    </a:lnTo>
                    <a:lnTo>
                      <a:pt x="14" y="389"/>
                    </a:lnTo>
                    <a:lnTo>
                      <a:pt x="27" y="400"/>
                    </a:lnTo>
                    <a:lnTo>
                      <a:pt x="40" y="407"/>
                    </a:lnTo>
                    <a:lnTo>
                      <a:pt x="53" y="417"/>
                    </a:lnTo>
                    <a:lnTo>
                      <a:pt x="65" y="427"/>
                    </a:lnTo>
                    <a:lnTo>
                      <a:pt x="78" y="438"/>
                    </a:lnTo>
                    <a:lnTo>
                      <a:pt x="94" y="444"/>
                    </a:lnTo>
                    <a:lnTo>
                      <a:pt x="107" y="455"/>
                    </a:lnTo>
                    <a:lnTo>
                      <a:pt x="119" y="465"/>
                    </a:lnTo>
                    <a:lnTo>
                      <a:pt x="147" y="430"/>
                    </a:lnTo>
                    <a:lnTo>
                      <a:pt x="165" y="394"/>
                    </a:lnTo>
                    <a:lnTo>
                      <a:pt x="178" y="358"/>
                    </a:lnTo>
                    <a:lnTo>
                      <a:pt x="185" y="320"/>
                    </a:lnTo>
                    <a:lnTo>
                      <a:pt x="190" y="282"/>
                    </a:lnTo>
                    <a:lnTo>
                      <a:pt x="195" y="241"/>
                    </a:lnTo>
                    <a:lnTo>
                      <a:pt x="197" y="201"/>
                    </a:lnTo>
                    <a:lnTo>
                      <a:pt x="203" y="161"/>
                    </a:lnTo>
                    <a:lnTo>
                      <a:pt x="206" y="166"/>
                    </a:lnTo>
                    <a:lnTo>
                      <a:pt x="214" y="180"/>
                    </a:lnTo>
                    <a:lnTo>
                      <a:pt x="220" y="204"/>
                    </a:lnTo>
                    <a:lnTo>
                      <a:pt x="231" y="232"/>
                    </a:lnTo>
                    <a:lnTo>
                      <a:pt x="241" y="262"/>
                    </a:lnTo>
                    <a:lnTo>
                      <a:pt x="246" y="293"/>
                    </a:lnTo>
                    <a:lnTo>
                      <a:pt x="249" y="318"/>
                    </a:lnTo>
                    <a:lnTo>
                      <a:pt x="246" y="341"/>
                    </a:lnTo>
                    <a:lnTo>
                      <a:pt x="239" y="358"/>
                    </a:lnTo>
                    <a:lnTo>
                      <a:pt x="231" y="376"/>
                    </a:lnTo>
                    <a:lnTo>
                      <a:pt x="226" y="394"/>
                    </a:lnTo>
                    <a:lnTo>
                      <a:pt x="220" y="412"/>
                    </a:lnTo>
                    <a:lnTo>
                      <a:pt x="215" y="425"/>
                    </a:lnTo>
                    <a:lnTo>
                      <a:pt x="214" y="436"/>
                    </a:lnTo>
                    <a:lnTo>
                      <a:pt x="210" y="442"/>
                    </a:lnTo>
                    <a:lnTo>
                      <a:pt x="210" y="444"/>
                    </a:lnTo>
                    <a:lnTo>
                      <a:pt x="215" y="440"/>
                    </a:lnTo>
                    <a:lnTo>
                      <a:pt x="233" y="427"/>
                    </a:lnTo>
                    <a:lnTo>
                      <a:pt x="253" y="407"/>
                    </a:lnTo>
                    <a:lnTo>
                      <a:pt x="281" y="381"/>
                    </a:lnTo>
                    <a:lnTo>
                      <a:pt x="308" y="348"/>
                    </a:lnTo>
                    <a:lnTo>
                      <a:pt x="327" y="312"/>
                    </a:lnTo>
                    <a:lnTo>
                      <a:pt x="346" y="273"/>
                    </a:lnTo>
                    <a:lnTo>
                      <a:pt x="350" y="229"/>
                    </a:lnTo>
                    <a:lnTo>
                      <a:pt x="350" y="186"/>
                    </a:lnTo>
                    <a:lnTo>
                      <a:pt x="348" y="148"/>
                    </a:lnTo>
                    <a:lnTo>
                      <a:pt x="343" y="115"/>
                    </a:lnTo>
                    <a:lnTo>
                      <a:pt x="335" y="86"/>
                    </a:lnTo>
                    <a:lnTo>
                      <a:pt x="322" y="61"/>
                    </a:lnTo>
                    <a:lnTo>
                      <a:pt x="304" y="41"/>
                    </a:lnTo>
                    <a:lnTo>
                      <a:pt x="281" y="25"/>
                    </a:lnTo>
                    <a:lnTo>
                      <a:pt x="251" y="13"/>
                    </a:lnTo>
                    <a:lnTo>
                      <a:pt x="215" y="5"/>
                    </a:lnTo>
                    <a:lnTo>
                      <a:pt x="176" y="0"/>
                    </a:lnTo>
                    <a:lnTo>
                      <a:pt x="132" y="0"/>
                    </a:lnTo>
                    <a:lnTo>
                      <a:pt x="91" y="4"/>
                    </a:lnTo>
                    <a:lnTo>
                      <a:pt x="55" y="5"/>
                    </a:lnTo>
                    <a:lnTo>
                      <a:pt x="27" y="8"/>
                    </a:lnTo>
                    <a:lnTo>
                      <a:pt x="7" y="13"/>
                    </a:lnTo>
                    <a:lnTo>
                      <a:pt x="0" y="13"/>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90" name="Freeform 66">
                <a:extLst>
                  <a:ext uri="{FF2B5EF4-FFF2-40B4-BE49-F238E27FC236}">
                    <a16:creationId xmlns:a16="http://schemas.microsoft.com/office/drawing/2014/main" id="{558FA89B-B5AE-C770-68BE-DD01A04163A7}"/>
                  </a:ext>
                </a:extLst>
              </p:cNvPr>
              <p:cNvSpPr>
                <a:spLocks/>
              </p:cNvSpPr>
              <p:nvPr/>
            </p:nvSpPr>
            <p:spPr bwMode="auto">
              <a:xfrm>
                <a:off x="4192" y="2205"/>
                <a:ext cx="119" cy="177"/>
              </a:xfrm>
              <a:custGeom>
                <a:avLst/>
                <a:gdLst>
                  <a:gd name="T0" fmla="*/ 124 w 355"/>
                  <a:gd name="T1" fmla="*/ 0 h 531"/>
                  <a:gd name="T2" fmla="*/ 124 w 355"/>
                  <a:gd name="T3" fmla="*/ 38 h 531"/>
                  <a:gd name="T4" fmla="*/ 124 w 355"/>
                  <a:gd name="T5" fmla="*/ 82 h 531"/>
                  <a:gd name="T6" fmla="*/ 120 w 355"/>
                  <a:gd name="T7" fmla="*/ 124 h 531"/>
                  <a:gd name="T8" fmla="*/ 109 w 355"/>
                  <a:gd name="T9" fmla="*/ 165 h 531"/>
                  <a:gd name="T10" fmla="*/ 93 w 355"/>
                  <a:gd name="T11" fmla="*/ 206 h 531"/>
                  <a:gd name="T12" fmla="*/ 71 w 355"/>
                  <a:gd name="T13" fmla="*/ 239 h 531"/>
                  <a:gd name="T14" fmla="*/ 40 w 355"/>
                  <a:gd name="T15" fmla="*/ 264 h 531"/>
                  <a:gd name="T16" fmla="*/ 0 w 355"/>
                  <a:gd name="T17" fmla="*/ 280 h 531"/>
                  <a:gd name="T18" fmla="*/ 35 w 355"/>
                  <a:gd name="T19" fmla="*/ 305 h 531"/>
                  <a:gd name="T20" fmla="*/ 56 w 355"/>
                  <a:gd name="T21" fmla="*/ 333 h 531"/>
                  <a:gd name="T22" fmla="*/ 63 w 355"/>
                  <a:gd name="T23" fmla="*/ 363 h 531"/>
                  <a:gd name="T24" fmla="*/ 61 w 355"/>
                  <a:gd name="T25" fmla="*/ 394 h 531"/>
                  <a:gd name="T26" fmla="*/ 56 w 355"/>
                  <a:gd name="T27" fmla="*/ 427 h 531"/>
                  <a:gd name="T28" fmla="*/ 45 w 355"/>
                  <a:gd name="T29" fmla="*/ 463 h 531"/>
                  <a:gd name="T30" fmla="*/ 38 w 355"/>
                  <a:gd name="T31" fmla="*/ 495 h 531"/>
                  <a:gd name="T32" fmla="*/ 35 w 355"/>
                  <a:gd name="T33" fmla="*/ 531 h 531"/>
                  <a:gd name="T34" fmla="*/ 86 w 355"/>
                  <a:gd name="T35" fmla="*/ 521 h 531"/>
                  <a:gd name="T36" fmla="*/ 139 w 355"/>
                  <a:gd name="T37" fmla="*/ 493 h 531"/>
                  <a:gd name="T38" fmla="*/ 195 w 355"/>
                  <a:gd name="T39" fmla="*/ 453 h 531"/>
                  <a:gd name="T40" fmla="*/ 248 w 355"/>
                  <a:gd name="T41" fmla="*/ 401 h 531"/>
                  <a:gd name="T42" fmla="*/ 296 w 355"/>
                  <a:gd name="T43" fmla="*/ 346 h 531"/>
                  <a:gd name="T44" fmla="*/ 333 w 355"/>
                  <a:gd name="T45" fmla="*/ 288 h 531"/>
                  <a:gd name="T46" fmla="*/ 353 w 355"/>
                  <a:gd name="T47" fmla="*/ 231 h 531"/>
                  <a:gd name="T48" fmla="*/ 355 w 355"/>
                  <a:gd name="T49" fmla="*/ 181 h 531"/>
                  <a:gd name="T50" fmla="*/ 348 w 355"/>
                  <a:gd name="T51" fmla="*/ 145 h 531"/>
                  <a:gd name="T52" fmla="*/ 340 w 355"/>
                  <a:gd name="T53" fmla="*/ 118 h 531"/>
                  <a:gd name="T54" fmla="*/ 335 w 355"/>
                  <a:gd name="T55" fmla="*/ 92 h 531"/>
                  <a:gd name="T56" fmla="*/ 329 w 355"/>
                  <a:gd name="T57" fmla="*/ 74 h 531"/>
                  <a:gd name="T58" fmla="*/ 325 w 355"/>
                  <a:gd name="T59" fmla="*/ 61 h 531"/>
                  <a:gd name="T60" fmla="*/ 323 w 355"/>
                  <a:gd name="T61" fmla="*/ 51 h 531"/>
                  <a:gd name="T62" fmla="*/ 321 w 355"/>
                  <a:gd name="T63" fmla="*/ 46 h 531"/>
                  <a:gd name="T64" fmla="*/ 321 w 355"/>
                  <a:gd name="T65" fmla="*/ 44 h 531"/>
                  <a:gd name="T66" fmla="*/ 296 w 355"/>
                  <a:gd name="T67" fmla="*/ 38 h 531"/>
                  <a:gd name="T68" fmla="*/ 271 w 355"/>
                  <a:gd name="T69" fmla="*/ 33 h 531"/>
                  <a:gd name="T70" fmla="*/ 248 w 355"/>
                  <a:gd name="T71" fmla="*/ 28 h 531"/>
                  <a:gd name="T72" fmla="*/ 223 w 355"/>
                  <a:gd name="T73" fmla="*/ 21 h 531"/>
                  <a:gd name="T74" fmla="*/ 197 w 355"/>
                  <a:gd name="T75" fmla="*/ 15 h 531"/>
                  <a:gd name="T76" fmla="*/ 172 w 355"/>
                  <a:gd name="T77" fmla="*/ 11 h 531"/>
                  <a:gd name="T78" fmla="*/ 150 w 355"/>
                  <a:gd name="T79" fmla="*/ 5 h 531"/>
                  <a:gd name="T80" fmla="*/ 124 w 355"/>
                  <a:gd name="T81"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5" h="531">
                    <a:moveTo>
                      <a:pt x="124" y="0"/>
                    </a:moveTo>
                    <a:lnTo>
                      <a:pt x="124" y="38"/>
                    </a:lnTo>
                    <a:lnTo>
                      <a:pt x="124" y="82"/>
                    </a:lnTo>
                    <a:lnTo>
                      <a:pt x="120" y="124"/>
                    </a:lnTo>
                    <a:lnTo>
                      <a:pt x="109" y="165"/>
                    </a:lnTo>
                    <a:lnTo>
                      <a:pt x="93" y="206"/>
                    </a:lnTo>
                    <a:lnTo>
                      <a:pt x="71" y="239"/>
                    </a:lnTo>
                    <a:lnTo>
                      <a:pt x="40" y="264"/>
                    </a:lnTo>
                    <a:lnTo>
                      <a:pt x="0" y="280"/>
                    </a:lnTo>
                    <a:lnTo>
                      <a:pt x="35" y="305"/>
                    </a:lnTo>
                    <a:lnTo>
                      <a:pt x="56" y="333"/>
                    </a:lnTo>
                    <a:lnTo>
                      <a:pt x="63" y="363"/>
                    </a:lnTo>
                    <a:lnTo>
                      <a:pt x="61" y="394"/>
                    </a:lnTo>
                    <a:lnTo>
                      <a:pt x="56" y="427"/>
                    </a:lnTo>
                    <a:lnTo>
                      <a:pt x="45" y="463"/>
                    </a:lnTo>
                    <a:lnTo>
                      <a:pt x="38" y="495"/>
                    </a:lnTo>
                    <a:lnTo>
                      <a:pt x="35" y="531"/>
                    </a:lnTo>
                    <a:lnTo>
                      <a:pt x="86" y="521"/>
                    </a:lnTo>
                    <a:lnTo>
                      <a:pt x="139" y="493"/>
                    </a:lnTo>
                    <a:lnTo>
                      <a:pt x="195" y="453"/>
                    </a:lnTo>
                    <a:lnTo>
                      <a:pt x="248" y="401"/>
                    </a:lnTo>
                    <a:lnTo>
                      <a:pt x="296" y="346"/>
                    </a:lnTo>
                    <a:lnTo>
                      <a:pt x="333" y="288"/>
                    </a:lnTo>
                    <a:lnTo>
                      <a:pt x="353" y="231"/>
                    </a:lnTo>
                    <a:lnTo>
                      <a:pt x="355" y="181"/>
                    </a:lnTo>
                    <a:lnTo>
                      <a:pt x="348" y="145"/>
                    </a:lnTo>
                    <a:lnTo>
                      <a:pt x="340" y="118"/>
                    </a:lnTo>
                    <a:lnTo>
                      <a:pt x="335" y="92"/>
                    </a:lnTo>
                    <a:lnTo>
                      <a:pt x="329" y="74"/>
                    </a:lnTo>
                    <a:lnTo>
                      <a:pt x="325" y="61"/>
                    </a:lnTo>
                    <a:lnTo>
                      <a:pt x="323" y="51"/>
                    </a:lnTo>
                    <a:lnTo>
                      <a:pt x="321" y="46"/>
                    </a:lnTo>
                    <a:lnTo>
                      <a:pt x="321" y="44"/>
                    </a:lnTo>
                    <a:lnTo>
                      <a:pt x="296" y="38"/>
                    </a:lnTo>
                    <a:lnTo>
                      <a:pt x="271" y="33"/>
                    </a:lnTo>
                    <a:lnTo>
                      <a:pt x="248" y="28"/>
                    </a:lnTo>
                    <a:lnTo>
                      <a:pt x="223" y="21"/>
                    </a:lnTo>
                    <a:lnTo>
                      <a:pt x="197" y="15"/>
                    </a:lnTo>
                    <a:lnTo>
                      <a:pt x="172" y="11"/>
                    </a:lnTo>
                    <a:lnTo>
                      <a:pt x="150" y="5"/>
                    </a:lnTo>
                    <a:lnTo>
                      <a:pt x="124"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91" name="Freeform 67">
                <a:extLst>
                  <a:ext uri="{FF2B5EF4-FFF2-40B4-BE49-F238E27FC236}">
                    <a16:creationId xmlns:a16="http://schemas.microsoft.com/office/drawing/2014/main" id="{440BBCDC-B973-A716-D3A3-EB185F22F2B3}"/>
                  </a:ext>
                </a:extLst>
              </p:cNvPr>
              <p:cNvSpPr>
                <a:spLocks/>
              </p:cNvSpPr>
              <p:nvPr/>
            </p:nvSpPr>
            <p:spPr bwMode="auto">
              <a:xfrm>
                <a:off x="4195" y="2059"/>
                <a:ext cx="109" cy="142"/>
              </a:xfrm>
              <a:custGeom>
                <a:avLst/>
                <a:gdLst>
                  <a:gd name="T0" fmla="*/ 293 w 328"/>
                  <a:gd name="T1" fmla="*/ 0 h 428"/>
                  <a:gd name="T2" fmla="*/ 295 w 328"/>
                  <a:gd name="T3" fmla="*/ 8 h 428"/>
                  <a:gd name="T4" fmla="*/ 303 w 328"/>
                  <a:gd name="T5" fmla="*/ 26 h 428"/>
                  <a:gd name="T6" fmla="*/ 311 w 328"/>
                  <a:gd name="T7" fmla="*/ 54 h 428"/>
                  <a:gd name="T8" fmla="*/ 319 w 328"/>
                  <a:gd name="T9" fmla="*/ 88 h 428"/>
                  <a:gd name="T10" fmla="*/ 326 w 328"/>
                  <a:gd name="T11" fmla="*/ 126 h 428"/>
                  <a:gd name="T12" fmla="*/ 328 w 328"/>
                  <a:gd name="T13" fmla="*/ 165 h 428"/>
                  <a:gd name="T14" fmla="*/ 326 w 328"/>
                  <a:gd name="T15" fmla="*/ 203 h 428"/>
                  <a:gd name="T16" fmla="*/ 314 w 328"/>
                  <a:gd name="T17" fmla="*/ 239 h 428"/>
                  <a:gd name="T18" fmla="*/ 293 w 328"/>
                  <a:gd name="T19" fmla="*/ 270 h 428"/>
                  <a:gd name="T20" fmla="*/ 270 w 328"/>
                  <a:gd name="T21" fmla="*/ 297 h 428"/>
                  <a:gd name="T22" fmla="*/ 239 w 328"/>
                  <a:gd name="T23" fmla="*/ 323 h 428"/>
                  <a:gd name="T24" fmla="*/ 212 w 328"/>
                  <a:gd name="T25" fmla="*/ 346 h 428"/>
                  <a:gd name="T26" fmla="*/ 184 w 328"/>
                  <a:gd name="T27" fmla="*/ 364 h 428"/>
                  <a:gd name="T28" fmla="*/ 161 w 328"/>
                  <a:gd name="T29" fmla="*/ 379 h 428"/>
                  <a:gd name="T30" fmla="*/ 145 w 328"/>
                  <a:gd name="T31" fmla="*/ 390 h 428"/>
                  <a:gd name="T32" fmla="*/ 141 w 328"/>
                  <a:gd name="T33" fmla="*/ 392 h 428"/>
                  <a:gd name="T34" fmla="*/ 0 w 328"/>
                  <a:gd name="T35" fmla="*/ 428 h 428"/>
                  <a:gd name="T36" fmla="*/ 42 w 328"/>
                  <a:gd name="T37" fmla="*/ 281 h 428"/>
                  <a:gd name="T38" fmla="*/ 47 w 328"/>
                  <a:gd name="T39" fmla="*/ 277 h 428"/>
                  <a:gd name="T40" fmla="*/ 64 w 328"/>
                  <a:gd name="T41" fmla="*/ 272 h 428"/>
                  <a:gd name="T42" fmla="*/ 87 w 328"/>
                  <a:gd name="T43" fmla="*/ 264 h 428"/>
                  <a:gd name="T44" fmla="*/ 115 w 328"/>
                  <a:gd name="T45" fmla="*/ 252 h 428"/>
                  <a:gd name="T46" fmla="*/ 143 w 328"/>
                  <a:gd name="T47" fmla="*/ 239 h 428"/>
                  <a:gd name="T48" fmla="*/ 168 w 328"/>
                  <a:gd name="T49" fmla="*/ 225 h 428"/>
                  <a:gd name="T50" fmla="*/ 191 w 328"/>
                  <a:gd name="T51" fmla="*/ 206 h 428"/>
                  <a:gd name="T52" fmla="*/ 204 w 328"/>
                  <a:gd name="T53" fmla="*/ 189 h 428"/>
                  <a:gd name="T54" fmla="*/ 214 w 328"/>
                  <a:gd name="T55" fmla="*/ 165 h 428"/>
                  <a:gd name="T56" fmla="*/ 226 w 328"/>
                  <a:gd name="T57" fmla="*/ 138 h 428"/>
                  <a:gd name="T58" fmla="*/ 243 w 328"/>
                  <a:gd name="T59" fmla="*/ 107 h 428"/>
                  <a:gd name="T60" fmla="*/ 257 w 328"/>
                  <a:gd name="T61" fmla="*/ 77 h 428"/>
                  <a:gd name="T62" fmla="*/ 270 w 328"/>
                  <a:gd name="T63" fmla="*/ 46 h 428"/>
                  <a:gd name="T64" fmla="*/ 283 w 328"/>
                  <a:gd name="T65" fmla="*/ 24 h 428"/>
                  <a:gd name="T66" fmla="*/ 290 w 328"/>
                  <a:gd name="T67" fmla="*/ 6 h 428"/>
                  <a:gd name="T68" fmla="*/ 293 w 328"/>
                  <a:gd name="T69"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8" h="428">
                    <a:moveTo>
                      <a:pt x="293" y="0"/>
                    </a:moveTo>
                    <a:lnTo>
                      <a:pt x="295" y="8"/>
                    </a:lnTo>
                    <a:lnTo>
                      <a:pt x="303" y="26"/>
                    </a:lnTo>
                    <a:lnTo>
                      <a:pt x="311" y="54"/>
                    </a:lnTo>
                    <a:lnTo>
                      <a:pt x="319" y="88"/>
                    </a:lnTo>
                    <a:lnTo>
                      <a:pt x="326" y="126"/>
                    </a:lnTo>
                    <a:lnTo>
                      <a:pt x="328" y="165"/>
                    </a:lnTo>
                    <a:lnTo>
                      <a:pt x="326" y="203"/>
                    </a:lnTo>
                    <a:lnTo>
                      <a:pt x="314" y="239"/>
                    </a:lnTo>
                    <a:lnTo>
                      <a:pt x="293" y="270"/>
                    </a:lnTo>
                    <a:lnTo>
                      <a:pt x="270" y="297"/>
                    </a:lnTo>
                    <a:lnTo>
                      <a:pt x="239" y="323"/>
                    </a:lnTo>
                    <a:lnTo>
                      <a:pt x="212" y="346"/>
                    </a:lnTo>
                    <a:lnTo>
                      <a:pt x="184" y="364"/>
                    </a:lnTo>
                    <a:lnTo>
                      <a:pt x="161" y="379"/>
                    </a:lnTo>
                    <a:lnTo>
                      <a:pt x="145" y="390"/>
                    </a:lnTo>
                    <a:lnTo>
                      <a:pt x="141" y="392"/>
                    </a:lnTo>
                    <a:lnTo>
                      <a:pt x="0" y="428"/>
                    </a:lnTo>
                    <a:lnTo>
                      <a:pt x="42" y="281"/>
                    </a:lnTo>
                    <a:lnTo>
                      <a:pt x="47" y="277"/>
                    </a:lnTo>
                    <a:lnTo>
                      <a:pt x="64" y="272"/>
                    </a:lnTo>
                    <a:lnTo>
                      <a:pt x="87" y="264"/>
                    </a:lnTo>
                    <a:lnTo>
                      <a:pt x="115" y="252"/>
                    </a:lnTo>
                    <a:lnTo>
                      <a:pt x="143" y="239"/>
                    </a:lnTo>
                    <a:lnTo>
                      <a:pt x="168" y="225"/>
                    </a:lnTo>
                    <a:lnTo>
                      <a:pt x="191" y="206"/>
                    </a:lnTo>
                    <a:lnTo>
                      <a:pt x="204" y="189"/>
                    </a:lnTo>
                    <a:lnTo>
                      <a:pt x="214" y="165"/>
                    </a:lnTo>
                    <a:lnTo>
                      <a:pt x="226" y="138"/>
                    </a:lnTo>
                    <a:lnTo>
                      <a:pt x="243" y="107"/>
                    </a:lnTo>
                    <a:lnTo>
                      <a:pt x="257" y="77"/>
                    </a:lnTo>
                    <a:lnTo>
                      <a:pt x="270" y="46"/>
                    </a:lnTo>
                    <a:lnTo>
                      <a:pt x="283" y="24"/>
                    </a:lnTo>
                    <a:lnTo>
                      <a:pt x="290" y="6"/>
                    </a:lnTo>
                    <a:lnTo>
                      <a:pt x="293"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92" name="Freeform 68">
                <a:extLst>
                  <a:ext uri="{FF2B5EF4-FFF2-40B4-BE49-F238E27FC236}">
                    <a16:creationId xmlns:a16="http://schemas.microsoft.com/office/drawing/2014/main" id="{60853724-A0EE-4BBD-DE82-B621D0D5C1B0}"/>
                  </a:ext>
                </a:extLst>
              </p:cNvPr>
              <p:cNvSpPr>
                <a:spLocks/>
              </p:cNvSpPr>
              <p:nvPr/>
            </p:nvSpPr>
            <p:spPr bwMode="auto">
              <a:xfrm>
                <a:off x="4159" y="1908"/>
                <a:ext cx="145" cy="202"/>
              </a:xfrm>
              <a:custGeom>
                <a:avLst/>
                <a:gdLst>
                  <a:gd name="T0" fmla="*/ 130 w 435"/>
                  <a:gd name="T1" fmla="*/ 2 h 604"/>
                  <a:gd name="T2" fmla="*/ 153 w 435"/>
                  <a:gd name="T3" fmla="*/ 14 h 604"/>
                  <a:gd name="T4" fmla="*/ 186 w 435"/>
                  <a:gd name="T5" fmla="*/ 43 h 604"/>
                  <a:gd name="T6" fmla="*/ 209 w 435"/>
                  <a:gd name="T7" fmla="*/ 76 h 604"/>
                  <a:gd name="T8" fmla="*/ 209 w 435"/>
                  <a:gd name="T9" fmla="*/ 119 h 604"/>
                  <a:gd name="T10" fmla="*/ 196 w 435"/>
                  <a:gd name="T11" fmla="*/ 172 h 604"/>
                  <a:gd name="T12" fmla="*/ 178 w 435"/>
                  <a:gd name="T13" fmla="*/ 223 h 604"/>
                  <a:gd name="T14" fmla="*/ 165 w 435"/>
                  <a:gd name="T15" fmla="*/ 253 h 604"/>
                  <a:gd name="T16" fmla="*/ 0 w 435"/>
                  <a:gd name="T17" fmla="*/ 388 h 604"/>
                  <a:gd name="T18" fmla="*/ 31 w 435"/>
                  <a:gd name="T19" fmla="*/ 363 h 604"/>
                  <a:gd name="T20" fmla="*/ 104 w 435"/>
                  <a:gd name="T21" fmla="*/ 304 h 604"/>
                  <a:gd name="T22" fmla="*/ 189 w 435"/>
                  <a:gd name="T23" fmla="*/ 253 h 604"/>
                  <a:gd name="T24" fmla="*/ 247 w 435"/>
                  <a:gd name="T25" fmla="*/ 244 h 604"/>
                  <a:gd name="T26" fmla="*/ 278 w 435"/>
                  <a:gd name="T27" fmla="*/ 279 h 604"/>
                  <a:gd name="T28" fmla="*/ 297 w 435"/>
                  <a:gd name="T29" fmla="*/ 329 h 604"/>
                  <a:gd name="T30" fmla="*/ 303 w 435"/>
                  <a:gd name="T31" fmla="*/ 378 h 604"/>
                  <a:gd name="T32" fmla="*/ 287 w 435"/>
                  <a:gd name="T33" fmla="*/ 411 h 604"/>
                  <a:gd name="T34" fmla="*/ 242 w 435"/>
                  <a:gd name="T35" fmla="*/ 436 h 604"/>
                  <a:gd name="T36" fmla="*/ 171 w 435"/>
                  <a:gd name="T37" fmla="*/ 474 h 604"/>
                  <a:gd name="T38" fmla="*/ 107 w 435"/>
                  <a:gd name="T39" fmla="*/ 508 h 604"/>
                  <a:gd name="T40" fmla="*/ 79 w 435"/>
                  <a:gd name="T41" fmla="*/ 522 h 604"/>
                  <a:gd name="T42" fmla="*/ 151 w 435"/>
                  <a:gd name="T43" fmla="*/ 602 h 604"/>
                  <a:gd name="T44" fmla="*/ 194 w 435"/>
                  <a:gd name="T45" fmla="*/ 585 h 604"/>
                  <a:gd name="T46" fmla="*/ 255 w 435"/>
                  <a:gd name="T47" fmla="*/ 558 h 604"/>
                  <a:gd name="T48" fmla="*/ 314 w 435"/>
                  <a:gd name="T49" fmla="*/ 525 h 604"/>
                  <a:gd name="T50" fmla="*/ 343 w 435"/>
                  <a:gd name="T51" fmla="*/ 489 h 604"/>
                  <a:gd name="T52" fmla="*/ 379 w 435"/>
                  <a:gd name="T53" fmla="*/ 462 h 604"/>
                  <a:gd name="T54" fmla="*/ 410 w 435"/>
                  <a:gd name="T55" fmla="*/ 428 h 604"/>
                  <a:gd name="T56" fmla="*/ 433 w 435"/>
                  <a:gd name="T57" fmla="*/ 383 h 604"/>
                  <a:gd name="T58" fmla="*/ 429 w 435"/>
                  <a:gd name="T59" fmla="*/ 319 h 604"/>
                  <a:gd name="T60" fmla="*/ 392 w 435"/>
                  <a:gd name="T61" fmla="*/ 256 h 604"/>
                  <a:gd name="T62" fmla="*/ 339 w 435"/>
                  <a:gd name="T63" fmla="*/ 208 h 604"/>
                  <a:gd name="T64" fmla="*/ 301 w 435"/>
                  <a:gd name="T65" fmla="*/ 180 h 604"/>
                  <a:gd name="T66" fmla="*/ 247 w 435"/>
                  <a:gd name="T67" fmla="*/ 19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5" h="604">
                    <a:moveTo>
                      <a:pt x="127" y="0"/>
                    </a:moveTo>
                    <a:lnTo>
                      <a:pt x="130" y="2"/>
                    </a:lnTo>
                    <a:lnTo>
                      <a:pt x="140" y="7"/>
                    </a:lnTo>
                    <a:lnTo>
                      <a:pt x="153" y="14"/>
                    </a:lnTo>
                    <a:lnTo>
                      <a:pt x="171" y="27"/>
                    </a:lnTo>
                    <a:lnTo>
                      <a:pt x="186" y="43"/>
                    </a:lnTo>
                    <a:lnTo>
                      <a:pt x="198" y="57"/>
                    </a:lnTo>
                    <a:lnTo>
                      <a:pt x="209" y="76"/>
                    </a:lnTo>
                    <a:lnTo>
                      <a:pt x="211" y="96"/>
                    </a:lnTo>
                    <a:lnTo>
                      <a:pt x="209" y="119"/>
                    </a:lnTo>
                    <a:lnTo>
                      <a:pt x="203" y="144"/>
                    </a:lnTo>
                    <a:lnTo>
                      <a:pt x="196" y="172"/>
                    </a:lnTo>
                    <a:lnTo>
                      <a:pt x="189" y="197"/>
                    </a:lnTo>
                    <a:lnTo>
                      <a:pt x="178" y="223"/>
                    </a:lnTo>
                    <a:lnTo>
                      <a:pt x="171" y="241"/>
                    </a:lnTo>
                    <a:lnTo>
                      <a:pt x="165" y="253"/>
                    </a:lnTo>
                    <a:lnTo>
                      <a:pt x="163" y="258"/>
                    </a:lnTo>
                    <a:lnTo>
                      <a:pt x="0" y="388"/>
                    </a:lnTo>
                    <a:lnTo>
                      <a:pt x="8" y="380"/>
                    </a:lnTo>
                    <a:lnTo>
                      <a:pt x="31" y="363"/>
                    </a:lnTo>
                    <a:lnTo>
                      <a:pt x="66" y="335"/>
                    </a:lnTo>
                    <a:lnTo>
                      <a:pt x="104" y="304"/>
                    </a:lnTo>
                    <a:lnTo>
                      <a:pt x="148" y="277"/>
                    </a:lnTo>
                    <a:lnTo>
                      <a:pt x="189" y="253"/>
                    </a:lnTo>
                    <a:lnTo>
                      <a:pt x="222" y="241"/>
                    </a:lnTo>
                    <a:lnTo>
                      <a:pt x="247" y="244"/>
                    </a:lnTo>
                    <a:lnTo>
                      <a:pt x="265" y="258"/>
                    </a:lnTo>
                    <a:lnTo>
                      <a:pt x="278" y="279"/>
                    </a:lnTo>
                    <a:lnTo>
                      <a:pt x="291" y="302"/>
                    </a:lnTo>
                    <a:lnTo>
                      <a:pt x="297" y="329"/>
                    </a:lnTo>
                    <a:lnTo>
                      <a:pt x="303" y="355"/>
                    </a:lnTo>
                    <a:lnTo>
                      <a:pt x="303" y="378"/>
                    </a:lnTo>
                    <a:lnTo>
                      <a:pt x="297" y="398"/>
                    </a:lnTo>
                    <a:lnTo>
                      <a:pt x="287" y="411"/>
                    </a:lnTo>
                    <a:lnTo>
                      <a:pt x="270" y="421"/>
                    </a:lnTo>
                    <a:lnTo>
                      <a:pt x="242" y="436"/>
                    </a:lnTo>
                    <a:lnTo>
                      <a:pt x="207" y="453"/>
                    </a:lnTo>
                    <a:lnTo>
                      <a:pt x="171" y="474"/>
                    </a:lnTo>
                    <a:lnTo>
                      <a:pt x="138" y="492"/>
                    </a:lnTo>
                    <a:lnTo>
                      <a:pt x="107" y="508"/>
                    </a:lnTo>
                    <a:lnTo>
                      <a:pt x="88" y="517"/>
                    </a:lnTo>
                    <a:lnTo>
                      <a:pt x="79" y="522"/>
                    </a:lnTo>
                    <a:lnTo>
                      <a:pt x="143" y="604"/>
                    </a:lnTo>
                    <a:lnTo>
                      <a:pt x="151" y="602"/>
                    </a:lnTo>
                    <a:lnTo>
                      <a:pt x="168" y="596"/>
                    </a:lnTo>
                    <a:lnTo>
                      <a:pt x="194" y="585"/>
                    </a:lnTo>
                    <a:lnTo>
                      <a:pt x="224" y="573"/>
                    </a:lnTo>
                    <a:lnTo>
                      <a:pt x="255" y="558"/>
                    </a:lnTo>
                    <a:lnTo>
                      <a:pt x="287" y="543"/>
                    </a:lnTo>
                    <a:lnTo>
                      <a:pt x="314" y="525"/>
                    </a:lnTo>
                    <a:lnTo>
                      <a:pt x="331" y="508"/>
                    </a:lnTo>
                    <a:lnTo>
                      <a:pt x="343" y="489"/>
                    </a:lnTo>
                    <a:lnTo>
                      <a:pt x="361" y="477"/>
                    </a:lnTo>
                    <a:lnTo>
                      <a:pt x="379" y="462"/>
                    </a:lnTo>
                    <a:lnTo>
                      <a:pt x="394" y="446"/>
                    </a:lnTo>
                    <a:lnTo>
                      <a:pt x="410" y="428"/>
                    </a:lnTo>
                    <a:lnTo>
                      <a:pt x="423" y="409"/>
                    </a:lnTo>
                    <a:lnTo>
                      <a:pt x="433" y="383"/>
                    </a:lnTo>
                    <a:lnTo>
                      <a:pt x="435" y="352"/>
                    </a:lnTo>
                    <a:lnTo>
                      <a:pt x="429" y="319"/>
                    </a:lnTo>
                    <a:lnTo>
                      <a:pt x="412" y="287"/>
                    </a:lnTo>
                    <a:lnTo>
                      <a:pt x="392" y="256"/>
                    </a:lnTo>
                    <a:lnTo>
                      <a:pt x="366" y="231"/>
                    </a:lnTo>
                    <a:lnTo>
                      <a:pt x="339" y="208"/>
                    </a:lnTo>
                    <a:lnTo>
                      <a:pt x="318" y="189"/>
                    </a:lnTo>
                    <a:lnTo>
                      <a:pt x="301" y="180"/>
                    </a:lnTo>
                    <a:lnTo>
                      <a:pt x="295" y="175"/>
                    </a:lnTo>
                    <a:lnTo>
                      <a:pt x="247" y="19"/>
                    </a:lnTo>
                    <a:lnTo>
                      <a:pt x="127"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93" name="Freeform 69">
                <a:extLst>
                  <a:ext uri="{FF2B5EF4-FFF2-40B4-BE49-F238E27FC236}">
                    <a16:creationId xmlns:a16="http://schemas.microsoft.com/office/drawing/2014/main" id="{0E8AED8C-DF9F-515F-09B7-B562EB54B23E}"/>
                  </a:ext>
                </a:extLst>
              </p:cNvPr>
              <p:cNvSpPr>
                <a:spLocks/>
              </p:cNvSpPr>
              <p:nvPr/>
            </p:nvSpPr>
            <p:spPr bwMode="auto">
              <a:xfrm>
                <a:off x="4071" y="1939"/>
                <a:ext cx="97" cy="181"/>
              </a:xfrm>
              <a:custGeom>
                <a:avLst/>
                <a:gdLst>
                  <a:gd name="T0" fmla="*/ 140 w 289"/>
                  <a:gd name="T1" fmla="*/ 0 h 544"/>
                  <a:gd name="T2" fmla="*/ 140 w 289"/>
                  <a:gd name="T3" fmla="*/ 6 h 544"/>
                  <a:gd name="T4" fmla="*/ 142 w 289"/>
                  <a:gd name="T5" fmla="*/ 22 h 544"/>
                  <a:gd name="T6" fmla="*/ 145 w 289"/>
                  <a:gd name="T7" fmla="*/ 48 h 544"/>
                  <a:gd name="T8" fmla="*/ 145 w 289"/>
                  <a:gd name="T9" fmla="*/ 77 h 544"/>
                  <a:gd name="T10" fmla="*/ 148 w 289"/>
                  <a:gd name="T11" fmla="*/ 107 h 544"/>
                  <a:gd name="T12" fmla="*/ 148 w 289"/>
                  <a:gd name="T13" fmla="*/ 134 h 544"/>
                  <a:gd name="T14" fmla="*/ 145 w 289"/>
                  <a:gd name="T15" fmla="*/ 157 h 544"/>
                  <a:gd name="T16" fmla="*/ 140 w 289"/>
                  <a:gd name="T17" fmla="*/ 173 h 544"/>
                  <a:gd name="T18" fmla="*/ 129 w 289"/>
                  <a:gd name="T19" fmla="*/ 186 h 544"/>
                  <a:gd name="T20" fmla="*/ 113 w 289"/>
                  <a:gd name="T21" fmla="*/ 209 h 544"/>
                  <a:gd name="T22" fmla="*/ 89 w 289"/>
                  <a:gd name="T23" fmla="*/ 232 h 544"/>
                  <a:gd name="T24" fmla="*/ 66 w 289"/>
                  <a:gd name="T25" fmla="*/ 259 h 544"/>
                  <a:gd name="T26" fmla="*/ 41 w 289"/>
                  <a:gd name="T27" fmla="*/ 285 h 544"/>
                  <a:gd name="T28" fmla="*/ 20 w 289"/>
                  <a:gd name="T29" fmla="*/ 305 h 544"/>
                  <a:gd name="T30" fmla="*/ 6 w 289"/>
                  <a:gd name="T31" fmla="*/ 321 h 544"/>
                  <a:gd name="T32" fmla="*/ 0 w 289"/>
                  <a:gd name="T33" fmla="*/ 325 h 544"/>
                  <a:gd name="T34" fmla="*/ 48 w 289"/>
                  <a:gd name="T35" fmla="*/ 444 h 544"/>
                  <a:gd name="T36" fmla="*/ 232 w 289"/>
                  <a:gd name="T37" fmla="*/ 473 h 544"/>
                  <a:gd name="T38" fmla="*/ 287 w 289"/>
                  <a:gd name="T39" fmla="*/ 544 h 544"/>
                  <a:gd name="T40" fmla="*/ 287 w 289"/>
                  <a:gd name="T41" fmla="*/ 541 h 544"/>
                  <a:gd name="T42" fmla="*/ 289 w 289"/>
                  <a:gd name="T43" fmla="*/ 536 h 544"/>
                  <a:gd name="T44" fmla="*/ 289 w 289"/>
                  <a:gd name="T45" fmla="*/ 528 h 544"/>
                  <a:gd name="T46" fmla="*/ 289 w 289"/>
                  <a:gd name="T47" fmla="*/ 516 h 544"/>
                  <a:gd name="T48" fmla="*/ 287 w 289"/>
                  <a:gd name="T49" fmla="*/ 498 h 544"/>
                  <a:gd name="T50" fmla="*/ 285 w 289"/>
                  <a:gd name="T51" fmla="*/ 478 h 544"/>
                  <a:gd name="T52" fmla="*/ 277 w 289"/>
                  <a:gd name="T53" fmla="*/ 453 h 544"/>
                  <a:gd name="T54" fmla="*/ 264 w 289"/>
                  <a:gd name="T55" fmla="*/ 424 h 544"/>
                  <a:gd name="T56" fmla="*/ 252 w 289"/>
                  <a:gd name="T57" fmla="*/ 402 h 544"/>
                  <a:gd name="T58" fmla="*/ 239 w 289"/>
                  <a:gd name="T59" fmla="*/ 389 h 544"/>
                  <a:gd name="T60" fmla="*/ 226 w 289"/>
                  <a:gd name="T61" fmla="*/ 386 h 544"/>
                  <a:gd name="T62" fmla="*/ 218 w 289"/>
                  <a:gd name="T63" fmla="*/ 386 h 544"/>
                  <a:gd name="T64" fmla="*/ 211 w 289"/>
                  <a:gd name="T65" fmla="*/ 386 h 544"/>
                  <a:gd name="T66" fmla="*/ 211 w 289"/>
                  <a:gd name="T67" fmla="*/ 384 h 544"/>
                  <a:gd name="T68" fmla="*/ 218 w 289"/>
                  <a:gd name="T69" fmla="*/ 368 h 544"/>
                  <a:gd name="T70" fmla="*/ 232 w 289"/>
                  <a:gd name="T71" fmla="*/ 341 h 544"/>
                  <a:gd name="T72" fmla="*/ 247 w 289"/>
                  <a:gd name="T73" fmla="*/ 302 h 544"/>
                  <a:gd name="T74" fmla="*/ 253 w 289"/>
                  <a:gd name="T75" fmla="*/ 266 h 544"/>
                  <a:gd name="T76" fmla="*/ 257 w 289"/>
                  <a:gd name="T77" fmla="*/ 234 h 544"/>
                  <a:gd name="T78" fmla="*/ 257 w 289"/>
                  <a:gd name="T79" fmla="*/ 203 h 544"/>
                  <a:gd name="T80" fmla="*/ 252 w 289"/>
                  <a:gd name="T81" fmla="*/ 178 h 544"/>
                  <a:gd name="T82" fmla="*/ 249 w 289"/>
                  <a:gd name="T83" fmla="*/ 157 h 544"/>
                  <a:gd name="T84" fmla="*/ 247 w 289"/>
                  <a:gd name="T85" fmla="*/ 145 h 544"/>
                  <a:gd name="T86" fmla="*/ 245 w 289"/>
                  <a:gd name="T87" fmla="*/ 140 h 544"/>
                  <a:gd name="T88" fmla="*/ 140 w 289"/>
                  <a:gd name="T89"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9" h="544">
                    <a:moveTo>
                      <a:pt x="140" y="0"/>
                    </a:moveTo>
                    <a:lnTo>
                      <a:pt x="140" y="6"/>
                    </a:lnTo>
                    <a:lnTo>
                      <a:pt x="142" y="22"/>
                    </a:lnTo>
                    <a:lnTo>
                      <a:pt x="145" y="48"/>
                    </a:lnTo>
                    <a:lnTo>
                      <a:pt x="145" y="77"/>
                    </a:lnTo>
                    <a:lnTo>
                      <a:pt x="148" y="107"/>
                    </a:lnTo>
                    <a:lnTo>
                      <a:pt x="148" y="134"/>
                    </a:lnTo>
                    <a:lnTo>
                      <a:pt x="145" y="157"/>
                    </a:lnTo>
                    <a:lnTo>
                      <a:pt x="140" y="173"/>
                    </a:lnTo>
                    <a:lnTo>
                      <a:pt x="129" y="186"/>
                    </a:lnTo>
                    <a:lnTo>
                      <a:pt x="113" y="209"/>
                    </a:lnTo>
                    <a:lnTo>
                      <a:pt x="89" y="232"/>
                    </a:lnTo>
                    <a:lnTo>
                      <a:pt x="66" y="259"/>
                    </a:lnTo>
                    <a:lnTo>
                      <a:pt x="41" y="285"/>
                    </a:lnTo>
                    <a:lnTo>
                      <a:pt x="20" y="305"/>
                    </a:lnTo>
                    <a:lnTo>
                      <a:pt x="6" y="321"/>
                    </a:lnTo>
                    <a:lnTo>
                      <a:pt x="0" y="325"/>
                    </a:lnTo>
                    <a:lnTo>
                      <a:pt x="48" y="444"/>
                    </a:lnTo>
                    <a:lnTo>
                      <a:pt x="232" y="473"/>
                    </a:lnTo>
                    <a:lnTo>
                      <a:pt x="287" y="544"/>
                    </a:lnTo>
                    <a:lnTo>
                      <a:pt x="287" y="541"/>
                    </a:lnTo>
                    <a:lnTo>
                      <a:pt x="289" y="536"/>
                    </a:lnTo>
                    <a:lnTo>
                      <a:pt x="289" y="528"/>
                    </a:lnTo>
                    <a:lnTo>
                      <a:pt x="289" y="516"/>
                    </a:lnTo>
                    <a:lnTo>
                      <a:pt x="287" y="498"/>
                    </a:lnTo>
                    <a:lnTo>
                      <a:pt x="285" y="478"/>
                    </a:lnTo>
                    <a:lnTo>
                      <a:pt x="277" y="453"/>
                    </a:lnTo>
                    <a:lnTo>
                      <a:pt x="264" y="424"/>
                    </a:lnTo>
                    <a:lnTo>
                      <a:pt x="252" y="402"/>
                    </a:lnTo>
                    <a:lnTo>
                      <a:pt x="239" y="389"/>
                    </a:lnTo>
                    <a:lnTo>
                      <a:pt x="226" y="386"/>
                    </a:lnTo>
                    <a:lnTo>
                      <a:pt x="218" y="386"/>
                    </a:lnTo>
                    <a:lnTo>
                      <a:pt x="211" y="386"/>
                    </a:lnTo>
                    <a:lnTo>
                      <a:pt x="211" y="384"/>
                    </a:lnTo>
                    <a:lnTo>
                      <a:pt x="218" y="368"/>
                    </a:lnTo>
                    <a:lnTo>
                      <a:pt x="232" y="341"/>
                    </a:lnTo>
                    <a:lnTo>
                      <a:pt x="247" y="302"/>
                    </a:lnTo>
                    <a:lnTo>
                      <a:pt x="253" y="266"/>
                    </a:lnTo>
                    <a:lnTo>
                      <a:pt x="257" y="234"/>
                    </a:lnTo>
                    <a:lnTo>
                      <a:pt x="257" y="203"/>
                    </a:lnTo>
                    <a:lnTo>
                      <a:pt x="252" y="178"/>
                    </a:lnTo>
                    <a:lnTo>
                      <a:pt x="249" y="157"/>
                    </a:lnTo>
                    <a:lnTo>
                      <a:pt x="247" y="145"/>
                    </a:lnTo>
                    <a:lnTo>
                      <a:pt x="245" y="140"/>
                    </a:lnTo>
                    <a:lnTo>
                      <a:pt x="14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94" name="Freeform 70">
                <a:extLst>
                  <a:ext uri="{FF2B5EF4-FFF2-40B4-BE49-F238E27FC236}">
                    <a16:creationId xmlns:a16="http://schemas.microsoft.com/office/drawing/2014/main" id="{E232C1CC-FD1B-B1E0-D59A-09AF461D1393}"/>
                  </a:ext>
                </a:extLst>
              </p:cNvPr>
              <p:cNvSpPr>
                <a:spLocks/>
              </p:cNvSpPr>
              <p:nvPr/>
            </p:nvSpPr>
            <p:spPr bwMode="auto">
              <a:xfrm>
                <a:off x="4339" y="2147"/>
                <a:ext cx="224" cy="335"/>
              </a:xfrm>
              <a:custGeom>
                <a:avLst/>
                <a:gdLst>
                  <a:gd name="T0" fmla="*/ 89 w 670"/>
                  <a:gd name="T1" fmla="*/ 173 h 1006"/>
                  <a:gd name="T2" fmla="*/ 116 w 670"/>
                  <a:gd name="T3" fmla="*/ 153 h 1006"/>
                  <a:gd name="T4" fmla="*/ 162 w 670"/>
                  <a:gd name="T5" fmla="*/ 130 h 1006"/>
                  <a:gd name="T6" fmla="*/ 218 w 670"/>
                  <a:gd name="T7" fmla="*/ 123 h 1006"/>
                  <a:gd name="T8" fmla="*/ 268 w 670"/>
                  <a:gd name="T9" fmla="*/ 138 h 1006"/>
                  <a:gd name="T10" fmla="*/ 315 w 670"/>
                  <a:gd name="T11" fmla="*/ 165 h 1006"/>
                  <a:gd name="T12" fmla="*/ 350 w 670"/>
                  <a:gd name="T13" fmla="*/ 201 h 1006"/>
                  <a:gd name="T14" fmla="*/ 367 w 670"/>
                  <a:gd name="T15" fmla="*/ 239 h 1006"/>
                  <a:gd name="T16" fmla="*/ 367 w 670"/>
                  <a:gd name="T17" fmla="*/ 285 h 1006"/>
                  <a:gd name="T18" fmla="*/ 346 w 670"/>
                  <a:gd name="T19" fmla="*/ 346 h 1006"/>
                  <a:gd name="T20" fmla="*/ 312 w 670"/>
                  <a:gd name="T21" fmla="*/ 407 h 1006"/>
                  <a:gd name="T22" fmla="*/ 290 w 670"/>
                  <a:gd name="T23" fmla="*/ 450 h 1006"/>
                  <a:gd name="T24" fmla="*/ 0 w 670"/>
                  <a:gd name="T25" fmla="*/ 519 h 1006"/>
                  <a:gd name="T26" fmla="*/ 15 w 670"/>
                  <a:gd name="T27" fmla="*/ 526 h 1006"/>
                  <a:gd name="T28" fmla="*/ 55 w 670"/>
                  <a:gd name="T29" fmla="*/ 544 h 1006"/>
                  <a:gd name="T30" fmla="*/ 116 w 670"/>
                  <a:gd name="T31" fmla="*/ 557 h 1006"/>
                  <a:gd name="T32" fmla="*/ 195 w 670"/>
                  <a:gd name="T33" fmla="*/ 555 h 1006"/>
                  <a:gd name="T34" fmla="*/ 264 w 670"/>
                  <a:gd name="T35" fmla="*/ 534 h 1006"/>
                  <a:gd name="T36" fmla="*/ 310 w 670"/>
                  <a:gd name="T37" fmla="*/ 516 h 1006"/>
                  <a:gd name="T38" fmla="*/ 337 w 670"/>
                  <a:gd name="T39" fmla="*/ 519 h 1006"/>
                  <a:gd name="T40" fmla="*/ 355 w 670"/>
                  <a:gd name="T41" fmla="*/ 555 h 1006"/>
                  <a:gd name="T42" fmla="*/ 361 w 670"/>
                  <a:gd name="T43" fmla="*/ 612 h 1006"/>
                  <a:gd name="T44" fmla="*/ 348 w 670"/>
                  <a:gd name="T45" fmla="*/ 668 h 1006"/>
                  <a:gd name="T46" fmla="*/ 317 w 670"/>
                  <a:gd name="T47" fmla="*/ 712 h 1006"/>
                  <a:gd name="T48" fmla="*/ 279 w 670"/>
                  <a:gd name="T49" fmla="*/ 727 h 1006"/>
                  <a:gd name="T50" fmla="*/ 226 w 670"/>
                  <a:gd name="T51" fmla="*/ 727 h 1006"/>
                  <a:gd name="T52" fmla="*/ 167 w 670"/>
                  <a:gd name="T53" fmla="*/ 730 h 1006"/>
                  <a:gd name="T54" fmla="*/ 116 w 670"/>
                  <a:gd name="T55" fmla="*/ 744 h 1006"/>
                  <a:gd name="T56" fmla="*/ 96 w 670"/>
                  <a:gd name="T57" fmla="*/ 775 h 1006"/>
                  <a:gd name="T58" fmla="*/ 91 w 670"/>
                  <a:gd name="T59" fmla="*/ 832 h 1006"/>
                  <a:gd name="T60" fmla="*/ 84 w 670"/>
                  <a:gd name="T61" fmla="*/ 902 h 1006"/>
                  <a:gd name="T62" fmla="*/ 76 w 670"/>
                  <a:gd name="T63" fmla="*/ 962 h 1006"/>
                  <a:gd name="T64" fmla="*/ 71 w 670"/>
                  <a:gd name="T65" fmla="*/ 987 h 1006"/>
                  <a:gd name="T66" fmla="*/ 328 w 670"/>
                  <a:gd name="T67" fmla="*/ 895 h 1006"/>
                  <a:gd name="T68" fmla="*/ 670 w 670"/>
                  <a:gd name="T69" fmla="*/ 610 h 1006"/>
                  <a:gd name="T70" fmla="*/ 447 w 670"/>
                  <a:gd name="T71" fmla="*/ 400 h 1006"/>
                  <a:gd name="T72" fmla="*/ 398 w 670"/>
                  <a:gd name="T73" fmla="*/ 49 h 1006"/>
                  <a:gd name="T74" fmla="*/ 84 w 670"/>
                  <a:gd name="T75" fmla="*/ 17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0" h="1006">
                    <a:moveTo>
                      <a:pt x="84" y="176"/>
                    </a:moveTo>
                    <a:lnTo>
                      <a:pt x="89" y="173"/>
                    </a:lnTo>
                    <a:lnTo>
                      <a:pt x="98" y="164"/>
                    </a:lnTo>
                    <a:lnTo>
                      <a:pt x="116" y="153"/>
                    </a:lnTo>
                    <a:lnTo>
                      <a:pt x="136" y="140"/>
                    </a:lnTo>
                    <a:lnTo>
                      <a:pt x="162" y="130"/>
                    </a:lnTo>
                    <a:lnTo>
                      <a:pt x="191" y="123"/>
                    </a:lnTo>
                    <a:lnTo>
                      <a:pt x="218" y="123"/>
                    </a:lnTo>
                    <a:lnTo>
                      <a:pt x="243" y="128"/>
                    </a:lnTo>
                    <a:lnTo>
                      <a:pt x="268" y="138"/>
                    </a:lnTo>
                    <a:lnTo>
                      <a:pt x="294" y="153"/>
                    </a:lnTo>
                    <a:lnTo>
                      <a:pt x="315" y="165"/>
                    </a:lnTo>
                    <a:lnTo>
                      <a:pt x="335" y="184"/>
                    </a:lnTo>
                    <a:lnTo>
                      <a:pt x="350" y="201"/>
                    </a:lnTo>
                    <a:lnTo>
                      <a:pt x="361" y="220"/>
                    </a:lnTo>
                    <a:lnTo>
                      <a:pt x="367" y="239"/>
                    </a:lnTo>
                    <a:lnTo>
                      <a:pt x="371" y="260"/>
                    </a:lnTo>
                    <a:lnTo>
                      <a:pt x="367" y="285"/>
                    </a:lnTo>
                    <a:lnTo>
                      <a:pt x="358" y="313"/>
                    </a:lnTo>
                    <a:lnTo>
                      <a:pt x="346" y="346"/>
                    </a:lnTo>
                    <a:lnTo>
                      <a:pt x="329" y="379"/>
                    </a:lnTo>
                    <a:lnTo>
                      <a:pt x="312" y="407"/>
                    </a:lnTo>
                    <a:lnTo>
                      <a:pt x="299" y="433"/>
                    </a:lnTo>
                    <a:lnTo>
                      <a:pt x="290" y="450"/>
                    </a:lnTo>
                    <a:lnTo>
                      <a:pt x="287" y="455"/>
                    </a:lnTo>
                    <a:lnTo>
                      <a:pt x="0" y="519"/>
                    </a:lnTo>
                    <a:lnTo>
                      <a:pt x="4" y="522"/>
                    </a:lnTo>
                    <a:lnTo>
                      <a:pt x="15" y="526"/>
                    </a:lnTo>
                    <a:lnTo>
                      <a:pt x="32" y="536"/>
                    </a:lnTo>
                    <a:lnTo>
                      <a:pt x="55" y="544"/>
                    </a:lnTo>
                    <a:lnTo>
                      <a:pt x="84" y="552"/>
                    </a:lnTo>
                    <a:lnTo>
                      <a:pt x="116" y="557"/>
                    </a:lnTo>
                    <a:lnTo>
                      <a:pt x="155" y="560"/>
                    </a:lnTo>
                    <a:lnTo>
                      <a:pt x="195" y="555"/>
                    </a:lnTo>
                    <a:lnTo>
                      <a:pt x="233" y="544"/>
                    </a:lnTo>
                    <a:lnTo>
                      <a:pt x="264" y="534"/>
                    </a:lnTo>
                    <a:lnTo>
                      <a:pt x="290" y="524"/>
                    </a:lnTo>
                    <a:lnTo>
                      <a:pt x="310" y="516"/>
                    </a:lnTo>
                    <a:lnTo>
                      <a:pt x="325" y="514"/>
                    </a:lnTo>
                    <a:lnTo>
                      <a:pt x="337" y="519"/>
                    </a:lnTo>
                    <a:lnTo>
                      <a:pt x="348" y="532"/>
                    </a:lnTo>
                    <a:lnTo>
                      <a:pt x="355" y="555"/>
                    </a:lnTo>
                    <a:lnTo>
                      <a:pt x="361" y="585"/>
                    </a:lnTo>
                    <a:lnTo>
                      <a:pt x="361" y="612"/>
                    </a:lnTo>
                    <a:lnTo>
                      <a:pt x="355" y="643"/>
                    </a:lnTo>
                    <a:lnTo>
                      <a:pt x="348" y="668"/>
                    </a:lnTo>
                    <a:lnTo>
                      <a:pt x="335" y="692"/>
                    </a:lnTo>
                    <a:lnTo>
                      <a:pt x="317" y="712"/>
                    </a:lnTo>
                    <a:lnTo>
                      <a:pt x="299" y="723"/>
                    </a:lnTo>
                    <a:lnTo>
                      <a:pt x="279" y="727"/>
                    </a:lnTo>
                    <a:lnTo>
                      <a:pt x="256" y="727"/>
                    </a:lnTo>
                    <a:lnTo>
                      <a:pt x="226" y="727"/>
                    </a:lnTo>
                    <a:lnTo>
                      <a:pt x="197" y="727"/>
                    </a:lnTo>
                    <a:lnTo>
                      <a:pt x="167" y="730"/>
                    </a:lnTo>
                    <a:lnTo>
                      <a:pt x="139" y="736"/>
                    </a:lnTo>
                    <a:lnTo>
                      <a:pt x="116" y="744"/>
                    </a:lnTo>
                    <a:lnTo>
                      <a:pt x="101" y="757"/>
                    </a:lnTo>
                    <a:lnTo>
                      <a:pt x="96" y="775"/>
                    </a:lnTo>
                    <a:lnTo>
                      <a:pt x="96" y="801"/>
                    </a:lnTo>
                    <a:lnTo>
                      <a:pt x="91" y="832"/>
                    </a:lnTo>
                    <a:lnTo>
                      <a:pt x="89" y="868"/>
                    </a:lnTo>
                    <a:lnTo>
                      <a:pt x="84" y="902"/>
                    </a:lnTo>
                    <a:lnTo>
                      <a:pt x="78" y="936"/>
                    </a:lnTo>
                    <a:lnTo>
                      <a:pt x="76" y="962"/>
                    </a:lnTo>
                    <a:lnTo>
                      <a:pt x="71" y="979"/>
                    </a:lnTo>
                    <a:lnTo>
                      <a:pt x="71" y="987"/>
                    </a:lnTo>
                    <a:lnTo>
                      <a:pt x="174" y="1006"/>
                    </a:lnTo>
                    <a:lnTo>
                      <a:pt x="328" y="895"/>
                    </a:lnTo>
                    <a:lnTo>
                      <a:pt x="530" y="775"/>
                    </a:lnTo>
                    <a:lnTo>
                      <a:pt x="670" y="610"/>
                    </a:lnTo>
                    <a:lnTo>
                      <a:pt x="503" y="574"/>
                    </a:lnTo>
                    <a:lnTo>
                      <a:pt x="447" y="400"/>
                    </a:lnTo>
                    <a:lnTo>
                      <a:pt x="551" y="224"/>
                    </a:lnTo>
                    <a:lnTo>
                      <a:pt x="398" y="49"/>
                    </a:lnTo>
                    <a:lnTo>
                      <a:pt x="259" y="0"/>
                    </a:lnTo>
                    <a:lnTo>
                      <a:pt x="84" y="176"/>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95" name="Freeform 71">
                <a:extLst>
                  <a:ext uri="{FF2B5EF4-FFF2-40B4-BE49-F238E27FC236}">
                    <a16:creationId xmlns:a16="http://schemas.microsoft.com/office/drawing/2014/main" id="{4DCD9E2C-B2B9-889D-8200-87211C2F5495}"/>
                  </a:ext>
                </a:extLst>
              </p:cNvPr>
              <p:cNvSpPr>
                <a:spLocks/>
              </p:cNvSpPr>
              <p:nvPr/>
            </p:nvSpPr>
            <p:spPr bwMode="auto">
              <a:xfrm>
                <a:off x="4511" y="1867"/>
                <a:ext cx="146" cy="478"/>
              </a:xfrm>
              <a:custGeom>
                <a:avLst/>
                <a:gdLst>
                  <a:gd name="T0" fmla="*/ 66 w 438"/>
                  <a:gd name="T1" fmla="*/ 1351 h 1436"/>
                  <a:gd name="T2" fmla="*/ 71 w 438"/>
                  <a:gd name="T3" fmla="*/ 1266 h 1436"/>
                  <a:gd name="T4" fmla="*/ 101 w 438"/>
                  <a:gd name="T5" fmla="*/ 1192 h 1436"/>
                  <a:gd name="T6" fmla="*/ 165 w 438"/>
                  <a:gd name="T7" fmla="*/ 1146 h 1436"/>
                  <a:gd name="T8" fmla="*/ 229 w 438"/>
                  <a:gd name="T9" fmla="*/ 1128 h 1436"/>
                  <a:gd name="T10" fmla="*/ 264 w 438"/>
                  <a:gd name="T11" fmla="*/ 1112 h 1436"/>
                  <a:gd name="T12" fmla="*/ 272 w 438"/>
                  <a:gd name="T13" fmla="*/ 1067 h 1436"/>
                  <a:gd name="T14" fmla="*/ 231 w 438"/>
                  <a:gd name="T15" fmla="*/ 999 h 1436"/>
                  <a:gd name="T16" fmla="*/ 173 w 438"/>
                  <a:gd name="T17" fmla="*/ 953 h 1436"/>
                  <a:gd name="T18" fmla="*/ 97 w 438"/>
                  <a:gd name="T19" fmla="*/ 928 h 1436"/>
                  <a:gd name="T20" fmla="*/ 56 w 438"/>
                  <a:gd name="T21" fmla="*/ 861 h 1436"/>
                  <a:gd name="T22" fmla="*/ 112 w 438"/>
                  <a:gd name="T23" fmla="*/ 785 h 1436"/>
                  <a:gd name="T24" fmla="*/ 201 w 438"/>
                  <a:gd name="T25" fmla="*/ 734 h 1436"/>
                  <a:gd name="T26" fmla="*/ 262 w 438"/>
                  <a:gd name="T27" fmla="*/ 664 h 1436"/>
                  <a:gd name="T28" fmla="*/ 259 w 438"/>
                  <a:gd name="T29" fmla="*/ 559 h 1436"/>
                  <a:gd name="T30" fmla="*/ 233 w 438"/>
                  <a:gd name="T31" fmla="*/ 469 h 1436"/>
                  <a:gd name="T32" fmla="*/ 206 w 438"/>
                  <a:gd name="T33" fmla="*/ 400 h 1436"/>
                  <a:gd name="T34" fmla="*/ 185 w 438"/>
                  <a:gd name="T35" fmla="*/ 354 h 1436"/>
                  <a:gd name="T36" fmla="*/ 181 w 438"/>
                  <a:gd name="T37" fmla="*/ 354 h 1436"/>
                  <a:gd name="T38" fmla="*/ 163 w 438"/>
                  <a:gd name="T39" fmla="*/ 383 h 1436"/>
                  <a:gd name="T40" fmla="*/ 132 w 438"/>
                  <a:gd name="T41" fmla="*/ 421 h 1436"/>
                  <a:gd name="T42" fmla="*/ 105 w 438"/>
                  <a:gd name="T43" fmla="*/ 452 h 1436"/>
                  <a:gd name="T44" fmla="*/ 82 w 438"/>
                  <a:gd name="T45" fmla="*/ 463 h 1436"/>
                  <a:gd name="T46" fmla="*/ 63 w 438"/>
                  <a:gd name="T47" fmla="*/ 496 h 1436"/>
                  <a:gd name="T48" fmla="*/ 50 w 438"/>
                  <a:gd name="T49" fmla="*/ 538 h 1436"/>
                  <a:gd name="T50" fmla="*/ 44 w 438"/>
                  <a:gd name="T51" fmla="*/ 571 h 1436"/>
                  <a:gd name="T52" fmla="*/ 38 w 438"/>
                  <a:gd name="T53" fmla="*/ 557 h 1436"/>
                  <a:gd name="T54" fmla="*/ 28 w 438"/>
                  <a:gd name="T55" fmla="*/ 515 h 1436"/>
                  <a:gd name="T56" fmla="*/ 17 w 438"/>
                  <a:gd name="T57" fmla="*/ 475 h 1436"/>
                  <a:gd name="T58" fmla="*/ 5 w 438"/>
                  <a:gd name="T59" fmla="*/ 434 h 1436"/>
                  <a:gd name="T60" fmla="*/ 13 w 438"/>
                  <a:gd name="T61" fmla="*/ 409 h 1436"/>
                  <a:gd name="T62" fmla="*/ 38 w 438"/>
                  <a:gd name="T63" fmla="*/ 402 h 1436"/>
                  <a:gd name="T64" fmla="*/ 61 w 438"/>
                  <a:gd name="T65" fmla="*/ 394 h 1436"/>
                  <a:gd name="T66" fmla="*/ 86 w 438"/>
                  <a:gd name="T67" fmla="*/ 386 h 1436"/>
                  <a:gd name="T68" fmla="*/ 122 w 438"/>
                  <a:gd name="T69" fmla="*/ 337 h 1436"/>
                  <a:gd name="T70" fmla="*/ 143 w 438"/>
                  <a:gd name="T71" fmla="*/ 244 h 1436"/>
                  <a:gd name="T72" fmla="*/ 143 w 438"/>
                  <a:gd name="T73" fmla="*/ 147 h 1436"/>
                  <a:gd name="T74" fmla="*/ 127 w 438"/>
                  <a:gd name="T75" fmla="*/ 50 h 1436"/>
                  <a:gd name="T76" fmla="*/ 132 w 438"/>
                  <a:gd name="T77" fmla="*/ 12 h 1436"/>
                  <a:gd name="T78" fmla="*/ 157 w 438"/>
                  <a:gd name="T79" fmla="*/ 38 h 1436"/>
                  <a:gd name="T80" fmla="*/ 181 w 438"/>
                  <a:gd name="T81" fmla="*/ 67 h 1436"/>
                  <a:gd name="T82" fmla="*/ 206 w 438"/>
                  <a:gd name="T83" fmla="*/ 92 h 1436"/>
                  <a:gd name="T84" fmla="*/ 250 w 438"/>
                  <a:gd name="T85" fmla="*/ 150 h 1436"/>
                  <a:gd name="T86" fmla="*/ 315 w 438"/>
                  <a:gd name="T87" fmla="*/ 241 h 1436"/>
                  <a:gd name="T88" fmla="*/ 374 w 438"/>
                  <a:gd name="T89" fmla="*/ 336 h 1436"/>
                  <a:gd name="T90" fmla="*/ 417 w 438"/>
                  <a:gd name="T91" fmla="*/ 437 h 1436"/>
                  <a:gd name="T92" fmla="*/ 429 w 438"/>
                  <a:gd name="T93" fmla="*/ 528 h 1436"/>
                  <a:gd name="T94" fmla="*/ 434 w 438"/>
                  <a:gd name="T95" fmla="*/ 602 h 1436"/>
                  <a:gd name="T96" fmla="*/ 438 w 438"/>
                  <a:gd name="T97" fmla="*/ 683 h 1436"/>
                  <a:gd name="T98" fmla="*/ 434 w 438"/>
                  <a:gd name="T99" fmla="*/ 767 h 1436"/>
                  <a:gd name="T100" fmla="*/ 429 w 438"/>
                  <a:gd name="T101" fmla="*/ 853 h 1436"/>
                  <a:gd name="T102" fmla="*/ 415 w 438"/>
                  <a:gd name="T103" fmla="*/ 942 h 1436"/>
                  <a:gd name="T104" fmla="*/ 396 w 438"/>
                  <a:gd name="T105" fmla="*/ 1029 h 1436"/>
                  <a:gd name="T106" fmla="*/ 369 w 438"/>
                  <a:gd name="T107" fmla="*/ 1115 h 1436"/>
                  <a:gd name="T108" fmla="*/ 315 w 438"/>
                  <a:gd name="T109" fmla="*/ 1230 h 1436"/>
                  <a:gd name="T110" fmla="*/ 256 w 438"/>
                  <a:gd name="T111" fmla="*/ 1339 h 1436"/>
                  <a:gd name="T112" fmla="*/ 216 w 438"/>
                  <a:gd name="T113" fmla="*/ 1405 h 1436"/>
                  <a:gd name="T114" fmla="*/ 193 w 438"/>
                  <a:gd name="T115" fmla="*/ 1433 h 1436"/>
                  <a:gd name="T116" fmla="*/ 176 w 438"/>
                  <a:gd name="T117" fmla="*/ 1431 h 1436"/>
                  <a:gd name="T118" fmla="*/ 145 w 438"/>
                  <a:gd name="T119" fmla="*/ 1420 h 1436"/>
                  <a:gd name="T120" fmla="*/ 115 w 438"/>
                  <a:gd name="T121" fmla="*/ 1410 h 1436"/>
                  <a:gd name="T122" fmla="*/ 86 w 438"/>
                  <a:gd name="T123" fmla="*/ 1400 h 1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8" h="1436">
                    <a:moveTo>
                      <a:pt x="71" y="1395"/>
                    </a:moveTo>
                    <a:lnTo>
                      <a:pt x="66" y="1351"/>
                    </a:lnTo>
                    <a:lnTo>
                      <a:pt x="66" y="1308"/>
                    </a:lnTo>
                    <a:lnTo>
                      <a:pt x="71" y="1266"/>
                    </a:lnTo>
                    <a:lnTo>
                      <a:pt x="82" y="1228"/>
                    </a:lnTo>
                    <a:lnTo>
                      <a:pt x="101" y="1192"/>
                    </a:lnTo>
                    <a:lnTo>
                      <a:pt x="130" y="1163"/>
                    </a:lnTo>
                    <a:lnTo>
                      <a:pt x="165" y="1146"/>
                    </a:lnTo>
                    <a:lnTo>
                      <a:pt x="212" y="1136"/>
                    </a:lnTo>
                    <a:lnTo>
                      <a:pt x="229" y="1128"/>
                    </a:lnTo>
                    <a:lnTo>
                      <a:pt x="247" y="1121"/>
                    </a:lnTo>
                    <a:lnTo>
                      <a:pt x="264" y="1112"/>
                    </a:lnTo>
                    <a:lnTo>
                      <a:pt x="283" y="1108"/>
                    </a:lnTo>
                    <a:lnTo>
                      <a:pt x="272" y="1067"/>
                    </a:lnTo>
                    <a:lnTo>
                      <a:pt x="254" y="1029"/>
                    </a:lnTo>
                    <a:lnTo>
                      <a:pt x="231" y="999"/>
                    </a:lnTo>
                    <a:lnTo>
                      <a:pt x="203" y="972"/>
                    </a:lnTo>
                    <a:lnTo>
                      <a:pt x="173" y="953"/>
                    </a:lnTo>
                    <a:lnTo>
                      <a:pt x="137" y="937"/>
                    </a:lnTo>
                    <a:lnTo>
                      <a:pt x="97" y="928"/>
                    </a:lnTo>
                    <a:lnTo>
                      <a:pt x="56" y="925"/>
                    </a:lnTo>
                    <a:lnTo>
                      <a:pt x="56" y="861"/>
                    </a:lnTo>
                    <a:lnTo>
                      <a:pt x="76" y="818"/>
                    </a:lnTo>
                    <a:lnTo>
                      <a:pt x="112" y="785"/>
                    </a:lnTo>
                    <a:lnTo>
                      <a:pt x="157" y="760"/>
                    </a:lnTo>
                    <a:lnTo>
                      <a:pt x="201" y="734"/>
                    </a:lnTo>
                    <a:lnTo>
                      <a:pt x="239" y="704"/>
                    </a:lnTo>
                    <a:lnTo>
                      <a:pt x="262" y="664"/>
                    </a:lnTo>
                    <a:lnTo>
                      <a:pt x="267" y="605"/>
                    </a:lnTo>
                    <a:lnTo>
                      <a:pt x="259" y="559"/>
                    </a:lnTo>
                    <a:lnTo>
                      <a:pt x="250" y="513"/>
                    </a:lnTo>
                    <a:lnTo>
                      <a:pt x="233" y="469"/>
                    </a:lnTo>
                    <a:lnTo>
                      <a:pt x="220" y="432"/>
                    </a:lnTo>
                    <a:lnTo>
                      <a:pt x="206" y="400"/>
                    </a:lnTo>
                    <a:lnTo>
                      <a:pt x="193" y="371"/>
                    </a:lnTo>
                    <a:lnTo>
                      <a:pt x="185" y="354"/>
                    </a:lnTo>
                    <a:lnTo>
                      <a:pt x="183" y="348"/>
                    </a:lnTo>
                    <a:lnTo>
                      <a:pt x="181" y="354"/>
                    </a:lnTo>
                    <a:lnTo>
                      <a:pt x="173" y="367"/>
                    </a:lnTo>
                    <a:lnTo>
                      <a:pt x="163" y="383"/>
                    </a:lnTo>
                    <a:lnTo>
                      <a:pt x="148" y="402"/>
                    </a:lnTo>
                    <a:lnTo>
                      <a:pt x="132" y="421"/>
                    </a:lnTo>
                    <a:lnTo>
                      <a:pt x="117" y="439"/>
                    </a:lnTo>
                    <a:lnTo>
                      <a:pt x="105" y="452"/>
                    </a:lnTo>
                    <a:lnTo>
                      <a:pt x="92" y="457"/>
                    </a:lnTo>
                    <a:lnTo>
                      <a:pt x="82" y="463"/>
                    </a:lnTo>
                    <a:lnTo>
                      <a:pt x="71" y="475"/>
                    </a:lnTo>
                    <a:lnTo>
                      <a:pt x="63" y="496"/>
                    </a:lnTo>
                    <a:lnTo>
                      <a:pt x="56" y="515"/>
                    </a:lnTo>
                    <a:lnTo>
                      <a:pt x="50" y="538"/>
                    </a:lnTo>
                    <a:lnTo>
                      <a:pt x="46" y="559"/>
                    </a:lnTo>
                    <a:lnTo>
                      <a:pt x="44" y="571"/>
                    </a:lnTo>
                    <a:lnTo>
                      <a:pt x="44" y="576"/>
                    </a:lnTo>
                    <a:lnTo>
                      <a:pt x="38" y="557"/>
                    </a:lnTo>
                    <a:lnTo>
                      <a:pt x="33" y="537"/>
                    </a:lnTo>
                    <a:lnTo>
                      <a:pt x="28" y="515"/>
                    </a:lnTo>
                    <a:lnTo>
                      <a:pt x="23" y="496"/>
                    </a:lnTo>
                    <a:lnTo>
                      <a:pt x="17" y="475"/>
                    </a:lnTo>
                    <a:lnTo>
                      <a:pt x="11" y="455"/>
                    </a:lnTo>
                    <a:lnTo>
                      <a:pt x="5" y="434"/>
                    </a:lnTo>
                    <a:lnTo>
                      <a:pt x="0" y="414"/>
                    </a:lnTo>
                    <a:lnTo>
                      <a:pt x="13" y="409"/>
                    </a:lnTo>
                    <a:lnTo>
                      <a:pt x="25" y="406"/>
                    </a:lnTo>
                    <a:lnTo>
                      <a:pt x="38" y="402"/>
                    </a:lnTo>
                    <a:lnTo>
                      <a:pt x="50" y="400"/>
                    </a:lnTo>
                    <a:lnTo>
                      <a:pt x="61" y="394"/>
                    </a:lnTo>
                    <a:lnTo>
                      <a:pt x="74" y="392"/>
                    </a:lnTo>
                    <a:lnTo>
                      <a:pt x="86" y="386"/>
                    </a:lnTo>
                    <a:lnTo>
                      <a:pt x="99" y="383"/>
                    </a:lnTo>
                    <a:lnTo>
                      <a:pt x="122" y="337"/>
                    </a:lnTo>
                    <a:lnTo>
                      <a:pt x="135" y="289"/>
                    </a:lnTo>
                    <a:lnTo>
                      <a:pt x="143" y="244"/>
                    </a:lnTo>
                    <a:lnTo>
                      <a:pt x="145" y="195"/>
                    </a:lnTo>
                    <a:lnTo>
                      <a:pt x="143" y="147"/>
                    </a:lnTo>
                    <a:lnTo>
                      <a:pt x="135" y="99"/>
                    </a:lnTo>
                    <a:lnTo>
                      <a:pt x="127" y="50"/>
                    </a:lnTo>
                    <a:lnTo>
                      <a:pt x="119" y="0"/>
                    </a:lnTo>
                    <a:lnTo>
                      <a:pt x="132" y="12"/>
                    </a:lnTo>
                    <a:lnTo>
                      <a:pt x="145" y="25"/>
                    </a:lnTo>
                    <a:lnTo>
                      <a:pt x="157" y="38"/>
                    </a:lnTo>
                    <a:lnTo>
                      <a:pt x="170" y="50"/>
                    </a:lnTo>
                    <a:lnTo>
                      <a:pt x="181" y="67"/>
                    </a:lnTo>
                    <a:lnTo>
                      <a:pt x="193" y="79"/>
                    </a:lnTo>
                    <a:lnTo>
                      <a:pt x="206" y="92"/>
                    </a:lnTo>
                    <a:lnTo>
                      <a:pt x="218" y="104"/>
                    </a:lnTo>
                    <a:lnTo>
                      <a:pt x="250" y="150"/>
                    </a:lnTo>
                    <a:lnTo>
                      <a:pt x="283" y="195"/>
                    </a:lnTo>
                    <a:lnTo>
                      <a:pt x="315" y="241"/>
                    </a:lnTo>
                    <a:lnTo>
                      <a:pt x="346" y="287"/>
                    </a:lnTo>
                    <a:lnTo>
                      <a:pt x="374" y="336"/>
                    </a:lnTo>
                    <a:lnTo>
                      <a:pt x="399" y="386"/>
                    </a:lnTo>
                    <a:lnTo>
                      <a:pt x="417" y="437"/>
                    </a:lnTo>
                    <a:lnTo>
                      <a:pt x="427" y="493"/>
                    </a:lnTo>
                    <a:lnTo>
                      <a:pt x="429" y="528"/>
                    </a:lnTo>
                    <a:lnTo>
                      <a:pt x="434" y="564"/>
                    </a:lnTo>
                    <a:lnTo>
                      <a:pt x="434" y="602"/>
                    </a:lnTo>
                    <a:lnTo>
                      <a:pt x="438" y="643"/>
                    </a:lnTo>
                    <a:lnTo>
                      <a:pt x="438" y="683"/>
                    </a:lnTo>
                    <a:lnTo>
                      <a:pt x="438" y="725"/>
                    </a:lnTo>
                    <a:lnTo>
                      <a:pt x="434" y="767"/>
                    </a:lnTo>
                    <a:lnTo>
                      <a:pt x="432" y="810"/>
                    </a:lnTo>
                    <a:lnTo>
                      <a:pt x="429" y="853"/>
                    </a:lnTo>
                    <a:lnTo>
                      <a:pt x="421" y="899"/>
                    </a:lnTo>
                    <a:lnTo>
                      <a:pt x="415" y="942"/>
                    </a:lnTo>
                    <a:lnTo>
                      <a:pt x="407" y="985"/>
                    </a:lnTo>
                    <a:lnTo>
                      <a:pt x="396" y="1029"/>
                    </a:lnTo>
                    <a:lnTo>
                      <a:pt x="384" y="1073"/>
                    </a:lnTo>
                    <a:lnTo>
                      <a:pt x="369" y="1115"/>
                    </a:lnTo>
                    <a:lnTo>
                      <a:pt x="351" y="1156"/>
                    </a:lnTo>
                    <a:lnTo>
                      <a:pt x="315" y="1230"/>
                    </a:lnTo>
                    <a:lnTo>
                      <a:pt x="285" y="1291"/>
                    </a:lnTo>
                    <a:lnTo>
                      <a:pt x="256" y="1339"/>
                    </a:lnTo>
                    <a:lnTo>
                      <a:pt x="233" y="1377"/>
                    </a:lnTo>
                    <a:lnTo>
                      <a:pt x="216" y="1405"/>
                    </a:lnTo>
                    <a:lnTo>
                      <a:pt x="201" y="1423"/>
                    </a:lnTo>
                    <a:lnTo>
                      <a:pt x="193" y="1433"/>
                    </a:lnTo>
                    <a:lnTo>
                      <a:pt x="191" y="1436"/>
                    </a:lnTo>
                    <a:lnTo>
                      <a:pt x="176" y="1431"/>
                    </a:lnTo>
                    <a:lnTo>
                      <a:pt x="160" y="1425"/>
                    </a:lnTo>
                    <a:lnTo>
                      <a:pt x="145" y="1420"/>
                    </a:lnTo>
                    <a:lnTo>
                      <a:pt x="130" y="1415"/>
                    </a:lnTo>
                    <a:lnTo>
                      <a:pt x="115" y="1410"/>
                    </a:lnTo>
                    <a:lnTo>
                      <a:pt x="99" y="1405"/>
                    </a:lnTo>
                    <a:lnTo>
                      <a:pt x="86" y="1400"/>
                    </a:lnTo>
                    <a:lnTo>
                      <a:pt x="71" y="1395"/>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96" name="Freeform 72">
                <a:extLst>
                  <a:ext uri="{FF2B5EF4-FFF2-40B4-BE49-F238E27FC236}">
                    <a16:creationId xmlns:a16="http://schemas.microsoft.com/office/drawing/2014/main" id="{C07C6E4D-8B43-8FFB-6F1A-01726C28664D}"/>
                  </a:ext>
                </a:extLst>
              </p:cNvPr>
              <p:cNvSpPr>
                <a:spLocks/>
              </p:cNvSpPr>
              <p:nvPr/>
            </p:nvSpPr>
            <p:spPr bwMode="auto">
              <a:xfrm>
                <a:off x="4329" y="1912"/>
                <a:ext cx="107" cy="133"/>
              </a:xfrm>
              <a:custGeom>
                <a:avLst/>
                <a:gdLst>
                  <a:gd name="T0" fmla="*/ 224 w 321"/>
                  <a:gd name="T1" fmla="*/ 0 h 399"/>
                  <a:gd name="T2" fmla="*/ 239 w 321"/>
                  <a:gd name="T3" fmla="*/ 61 h 399"/>
                  <a:gd name="T4" fmla="*/ 235 w 321"/>
                  <a:gd name="T5" fmla="*/ 112 h 399"/>
                  <a:gd name="T6" fmla="*/ 217 w 321"/>
                  <a:gd name="T7" fmla="*/ 152 h 399"/>
                  <a:gd name="T8" fmla="*/ 187 w 321"/>
                  <a:gd name="T9" fmla="*/ 185 h 399"/>
                  <a:gd name="T10" fmla="*/ 145 w 321"/>
                  <a:gd name="T11" fmla="*/ 213 h 399"/>
                  <a:gd name="T12" fmla="*/ 99 w 321"/>
                  <a:gd name="T13" fmla="*/ 235 h 399"/>
                  <a:gd name="T14" fmla="*/ 51 w 321"/>
                  <a:gd name="T15" fmla="*/ 257 h 399"/>
                  <a:gd name="T16" fmla="*/ 0 w 321"/>
                  <a:gd name="T17" fmla="*/ 277 h 399"/>
                  <a:gd name="T18" fmla="*/ 26 w 321"/>
                  <a:gd name="T19" fmla="*/ 292 h 399"/>
                  <a:gd name="T20" fmla="*/ 51 w 321"/>
                  <a:gd name="T21" fmla="*/ 307 h 399"/>
                  <a:gd name="T22" fmla="*/ 80 w 321"/>
                  <a:gd name="T23" fmla="*/ 323 h 399"/>
                  <a:gd name="T24" fmla="*/ 105 w 321"/>
                  <a:gd name="T25" fmla="*/ 338 h 399"/>
                  <a:gd name="T26" fmla="*/ 133 w 321"/>
                  <a:gd name="T27" fmla="*/ 353 h 399"/>
                  <a:gd name="T28" fmla="*/ 158 w 321"/>
                  <a:gd name="T29" fmla="*/ 367 h 399"/>
                  <a:gd name="T30" fmla="*/ 187 w 321"/>
                  <a:gd name="T31" fmla="*/ 384 h 399"/>
                  <a:gd name="T32" fmla="*/ 212 w 321"/>
                  <a:gd name="T33" fmla="*/ 399 h 399"/>
                  <a:gd name="T34" fmla="*/ 214 w 321"/>
                  <a:gd name="T35" fmla="*/ 393 h 399"/>
                  <a:gd name="T36" fmla="*/ 222 w 321"/>
                  <a:gd name="T37" fmla="*/ 384 h 399"/>
                  <a:gd name="T38" fmla="*/ 235 w 321"/>
                  <a:gd name="T39" fmla="*/ 367 h 399"/>
                  <a:gd name="T40" fmla="*/ 250 w 321"/>
                  <a:gd name="T41" fmla="*/ 348 h 399"/>
                  <a:gd name="T42" fmla="*/ 262 w 321"/>
                  <a:gd name="T43" fmla="*/ 323 h 399"/>
                  <a:gd name="T44" fmla="*/ 277 w 321"/>
                  <a:gd name="T45" fmla="*/ 297 h 399"/>
                  <a:gd name="T46" fmla="*/ 290 w 321"/>
                  <a:gd name="T47" fmla="*/ 271 h 399"/>
                  <a:gd name="T48" fmla="*/ 300 w 321"/>
                  <a:gd name="T49" fmla="*/ 246 h 399"/>
                  <a:gd name="T50" fmla="*/ 308 w 321"/>
                  <a:gd name="T51" fmla="*/ 213 h 399"/>
                  <a:gd name="T52" fmla="*/ 317 w 321"/>
                  <a:gd name="T53" fmla="*/ 172 h 399"/>
                  <a:gd name="T54" fmla="*/ 321 w 321"/>
                  <a:gd name="T55" fmla="*/ 132 h 399"/>
                  <a:gd name="T56" fmla="*/ 321 w 321"/>
                  <a:gd name="T57" fmla="*/ 91 h 399"/>
                  <a:gd name="T58" fmla="*/ 311 w 321"/>
                  <a:gd name="T59" fmla="*/ 56 h 399"/>
                  <a:gd name="T60" fmla="*/ 293 w 321"/>
                  <a:gd name="T61" fmla="*/ 28 h 399"/>
                  <a:gd name="T62" fmla="*/ 265 w 321"/>
                  <a:gd name="T63" fmla="*/ 7 h 399"/>
                  <a:gd name="T64" fmla="*/ 224 w 321"/>
                  <a:gd name="T6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1" h="399">
                    <a:moveTo>
                      <a:pt x="224" y="0"/>
                    </a:moveTo>
                    <a:lnTo>
                      <a:pt x="239" y="61"/>
                    </a:lnTo>
                    <a:lnTo>
                      <a:pt x="235" y="112"/>
                    </a:lnTo>
                    <a:lnTo>
                      <a:pt x="217" y="152"/>
                    </a:lnTo>
                    <a:lnTo>
                      <a:pt x="187" y="185"/>
                    </a:lnTo>
                    <a:lnTo>
                      <a:pt x="145" y="213"/>
                    </a:lnTo>
                    <a:lnTo>
                      <a:pt x="99" y="235"/>
                    </a:lnTo>
                    <a:lnTo>
                      <a:pt x="51" y="257"/>
                    </a:lnTo>
                    <a:lnTo>
                      <a:pt x="0" y="277"/>
                    </a:lnTo>
                    <a:lnTo>
                      <a:pt x="26" y="292"/>
                    </a:lnTo>
                    <a:lnTo>
                      <a:pt x="51" y="307"/>
                    </a:lnTo>
                    <a:lnTo>
                      <a:pt x="80" y="323"/>
                    </a:lnTo>
                    <a:lnTo>
                      <a:pt x="105" y="338"/>
                    </a:lnTo>
                    <a:lnTo>
                      <a:pt x="133" y="353"/>
                    </a:lnTo>
                    <a:lnTo>
                      <a:pt x="158" y="367"/>
                    </a:lnTo>
                    <a:lnTo>
                      <a:pt x="187" y="384"/>
                    </a:lnTo>
                    <a:lnTo>
                      <a:pt x="212" y="399"/>
                    </a:lnTo>
                    <a:lnTo>
                      <a:pt x="214" y="393"/>
                    </a:lnTo>
                    <a:lnTo>
                      <a:pt x="222" y="384"/>
                    </a:lnTo>
                    <a:lnTo>
                      <a:pt x="235" y="367"/>
                    </a:lnTo>
                    <a:lnTo>
                      <a:pt x="250" y="348"/>
                    </a:lnTo>
                    <a:lnTo>
                      <a:pt x="262" y="323"/>
                    </a:lnTo>
                    <a:lnTo>
                      <a:pt x="277" y="297"/>
                    </a:lnTo>
                    <a:lnTo>
                      <a:pt x="290" y="271"/>
                    </a:lnTo>
                    <a:lnTo>
                      <a:pt x="300" y="246"/>
                    </a:lnTo>
                    <a:lnTo>
                      <a:pt x="308" y="213"/>
                    </a:lnTo>
                    <a:lnTo>
                      <a:pt x="317" y="172"/>
                    </a:lnTo>
                    <a:lnTo>
                      <a:pt x="321" y="132"/>
                    </a:lnTo>
                    <a:lnTo>
                      <a:pt x="321" y="91"/>
                    </a:lnTo>
                    <a:lnTo>
                      <a:pt x="311" y="56"/>
                    </a:lnTo>
                    <a:lnTo>
                      <a:pt x="293" y="28"/>
                    </a:lnTo>
                    <a:lnTo>
                      <a:pt x="265" y="7"/>
                    </a:lnTo>
                    <a:lnTo>
                      <a:pt x="224"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97" name="Freeform 73">
                <a:extLst>
                  <a:ext uri="{FF2B5EF4-FFF2-40B4-BE49-F238E27FC236}">
                    <a16:creationId xmlns:a16="http://schemas.microsoft.com/office/drawing/2014/main" id="{EFED27E7-32DB-32B7-6C1C-42954A2C7458}"/>
                  </a:ext>
                </a:extLst>
              </p:cNvPr>
              <p:cNvSpPr>
                <a:spLocks/>
              </p:cNvSpPr>
              <p:nvPr/>
            </p:nvSpPr>
            <p:spPr bwMode="auto">
              <a:xfrm>
                <a:off x="4448" y="1894"/>
                <a:ext cx="80" cy="128"/>
              </a:xfrm>
              <a:custGeom>
                <a:avLst/>
                <a:gdLst>
                  <a:gd name="T0" fmla="*/ 0 w 238"/>
                  <a:gd name="T1" fmla="*/ 0 h 384"/>
                  <a:gd name="T2" fmla="*/ 40 w 238"/>
                  <a:gd name="T3" fmla="*/ 25 h 384"/>
                  <a:gd name="T4" fmla="*/ 70 w 238"/>
                  <a:gd name="T5" fmla="*/ 53 h 384"/>
                  <a:gd name="T6" fmla="*/ 92 w 238"/>
                  <a:gd name="T7" fmla="*/ 84 h 384"/>
                  <a:gd name="T8" fmla="*/ 106 w 238"/>
                  <a:gd name="T9" fmla="*/ 114 h 384"/>
                  <a:gd name="T10" fmla="*/ 111 w 238"/>
                  <a:gd name="T11" fmla="*/ 151 h 384"/>
                  <a:gd name="T12" fmla="*/ 108 w 238"/>
                  <a:gd name="T13" fmla="*/ 188 h 384"/>
                  <a:gd name="T14" fmla="*/ 104 w 238"/>
                  <a:gd name="T15" fmla="*/ 228 h 384"/>
                  <a:gd name="T16" fmla="*/ 92 w 238"/>
                  <a:gd name="T17" fmla="*/ 275 h 384"/>
                  <a:gd name="T18" fmla="*/ 108 w 238"/>
                  <a:gd name="T19" fmla="*/ 275 h 384"/>
                  <a:gd name="T20" fmla="*/ 127 w 238"/>
                  <a:gd name="T21" fmla="*/ 275 h 384"/>
                  <a:gd name="T22" fmla="*/ 144 w 238"/>
                  <a:gd name="T23" fmla="*/ 275 h 384"/>
                  <a:gd name="T24" fmla="*/ 163 w 238"/>
                  <a:gd name="T25" fmla="*/ 275 h 384"/>
                  <a:gd name="T26" fmla="*/ 169 w 238"/>
                  <a:gd name="T27" fmla="*/ 288 h 384"/>
                  <a:gd name="T28" fmla="*/ 180 w 238"/>
                  <a:gd name="T29" fmla="*/ 302 h 384"/>
                  <a:gd name="T30" fmla="*/ 190 w 238"/>
                  <a:gd name="T31" fmla="*/ 315 h 384"/>
                  <a:gd name="T32" fmla="*/ 198 w 238"/>
                  <a:gd name="T33" fmla="*/ 327 h 384"/>
                  <a:gd name="T34" fmla="*/ 207 w 238"/>
                  <a:gd name="T35" fmla="*/ 344 h 384"/>
                  <a:gd name="T36" fmla="*/ 218 w 238"/>
                  <a:gd name="T37" fmla="*/ 356 h 384"/>
                  <a:gd name="T38" fmla="*/ 228 w 238"/>
                  <a:gd name="T39" fmla="*/ 371 h 384"/>
                  <a:gd name="T40" fmla="*/ 238 w 238"/>
                  <a:gd name="T41" fmla="*/ 384 h 384"/>
                  <a:gd name="T42" fmla="*/ 231 w 238"/>
                  <a:gd name="T43" fmla="*/ 358 h 384"/>
                  <a:gd name="T44" fmla="*/ 224 w 238"/>
                  <a:gd name="T45" fmla="*/ 333 h 384"/>
                  <a:gd name="T46" fmla="*/ 215 w 238"/>
                  <a:gd name="T47" fmla="*/ 308 h 384"/>
                  <a:gd name="T48" fmla="*/ 211 w 238"/>
                  <a:gd name="T49" fmla="*/ 283 h 384"/>
                  <a:gd name="T50" fmla="*/ 202 w 238"/>
                  <a:gd name="T51" fmla="*/ 259 h 384"/>
                  <a:gd name="T52" fmla="*/ 195 w 238"/>
                  <a:gd name="T53" fmla="*/ 233 h 384"/>
                  <a:gd name="T54" fmla="*/ 190 w 238"/>
                  <a:gd name="T55" fmla="*/ 208 h 384"/>
                  <a:gd name="T56" fmla="*/ 182 w 238"/>
                  <a:gd name="T57" fmla="*/ 183 h 384"/>
                  <a:gd name="T58" fmla="*/ 186 w 238"/>
                  <a:gd name="T59" fmla="*/ 132 h 384"/>
                  <a:gd name="T60" fmla="*/ 169 w 238"/>
                  <a:gd name="T61" fmla="*/ 88 h 384"/>
                  <a:gd name="T62" fmla="*/ 139 w 238"/>
                  <a:gd name="T63" fmla="*/ 56 h 384"/>
                  <a:gd name="T64" fmla="*/ 104 w 238"/>
                  <a:gd name="T65" fmla="*/ 30 h 384"/>
                  <a:gd name="T66" fmla="*/ 66 w 238"/>
                  <a:gd name="T67" fmla="*/ 13 h 384"/>
                  <a:gd name="T68" fmla="*/ 33 w 238"/>
                  <a:gd name="T69" fmla="*/ 2 h 384"/>
                  <a:gd name="T70" fmla="*/ 10 w 238"/>
                  <a:gd name="T71" fmla="*/ 0 h 384"/>
                  <a:gd name="T72" fmla="*/ 0 w 238"/>
                  <a:gd name="T73"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8" h="384">
                    <a:moveTo>
                      <a:pt x="0" y="0"/>
                    </a:moveTo>
                    <a:lnTo>
                      <a:pt x="40" y="25"/>
                    </a:lnTo>
                    <a:lnTo>
                      <a:pt x="70" y="53"/>
                    </a:lnTo>
                    <a:lnTo>
                      <a:pt x="92" y="84"/>
                    </a:lnTo>
                    <a:lnTo>
                      <a:pt x="106" y="114"/>
                    </a:lnTo>
                    <a:lnTo>
                      <a:pt x="111" y="151"/>
                    </a:lnTo>
                    <a:lnTo>
                      <a:pt x="108" y="188"/>
                    </a:lnTo>
                    <a:lnTo>
                      <a:pt x="104" y="228"/>
                    </a:lnTo>
                    <a:lnTo>
                      <a:pt x="92" y="275"/>
                    </a:lnTo>
                    <a:lnTo>
                      <a:pt x="108" y="275"/>
                    </a:lnTo>
                    <a:lnTo>
                      <a:pt x="127" y="275"/>
                    </a:lnTo>
                    <a:lnTo>
                      <a:pt x="144" y="275"/>
                    </a:lnTo>
                    <a:lnTo>
                      <a:pt x="163" y="275"/>
                    </a:lnTo>
                    <a:lnTo>
                      <a:pt x="169" y="288"/>
                    </a:lnTo>
                    <a:lnTo>
                      <a:pt x="180" y="302"/>
                    </a:lnTo>
                    <a:lnTo>
                      <a:pt x="190" y="315"/>
                    </a:lnTo>
                    <a:lnTo>
                      <a:pt x="198" y="327"/>
                    </a:lnTo>
                    <a:lnTo>
                      <a:pt x="207" y="344"/>
                    </a:lnTo>
                    <a:lnTo>
                      <a:pt x="218" y="356"/>
                    </a:lnTo>
                    <a:lnTo>
                      <a:pt x="228" y="371"/>
                    </a:lnTo>
                    <a:lnTo>
                      <a:pt x="238" y="384"/>
                    </a:lnTo>
                    <a:lnTo>
                      <a:pt x="231" y="358"/>
                    </a:lnTo>
                    <a:lnTo>
                      <a:pt x="224" y="333"/>
                    </a:lnTo>
                    <a:lnTo>
                      <a:pt x="215" y="308"/>
                    </a:lnTo>
                    <a:lnTo>
                      <a:pt x="211" y="283"/>
                    </a:lnTo>
                    <a:lnTo>
                      <a:pt x="202" y="259"/>
                    </a:lnTo>
                    <a:lnTo>
                      <a:pt x="195" y="233"/>
                    </a:lnTo>
                    <a:lnTo>
                      <a:pt x="190" y="208"/>
                    </a:lnTo>
                    <a:lnTo>
                      <a:pt x="182" y="183"/>
                    </a:lnTo>
                    <a:lnTo>
                      <a:pt x="186" y="132"/>
                    </a:lnTo>
                    <a:lnTo>
                      <a:pt x="169" y="88"/>
                    </a:lnTo>
                    <a:lnTo>
                      <a:pt x="139" y="56"/>
                    </a:lnTo>
                    <a:lnTo>
                      <a:pt x="104" y="30"/>
                    </a:lnTo>
                    <a:lnTo>
                      <a:pt x="66" y="13"/>
                    </a:lnTo>
                    <a:lnTo>
                      <a:pt x="33" y="2"/>
                    </a:lnTo>
                    <a:lnTo>
                      <a:pt x="10" y="0"/>
                    </a:lnTo>
                    <a:lnTo>
                      <a:pt x="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98" name="Freeform 74">
                <a:extLst>
                  <a:ext uri="{FF2B5EF4-FFF2-40B4-BE49-F238E27FC236}">
                    <a16:creationId xmlns:a16="http://schemas.microsoft.com/office/drawing/2014/main" id="{27001C07-208A-0CFE-3ADE-C03C2CBCFBF1}"/>
                  </a:ext>
                </a:extLst>
              </p:cNvPr>
              <p:cNvSpPr>
                <a:spLocks/>
              </p:cNvSpPr>
              <p:nvPr/>
            </p:nvSpPr>
            <p:spPr bwMode="auto">
              <a:xfrm>
                <a:off x="4400" y="1769"/>
                <a:ext cx="76" cy="100"/>
              </a:xfrm>
              <a:custGeom>
                <a:avLst/>
                <a:gdLst>
                  <a:gd name="T0" fmla="*/ 0 w 228"/>
                  <a:gd name="T1" fmla="*/ 0 h 300"/>
                  <a:gd name="T2" fmla="*/ 17 w 228"/>
                  <a:gd name="T3" fmla="*/ 5 h 300"/>
                  <a:gd name="T4" fmla="*/ 40 w 228"/>
                  <a:gd name="T5" fmla="*/ 13 h 300"/>
                  <a:gd name="T6" fmla="*/ 65 w 228"/>
                  <a:gd name="T7" fmla="*/ 26 h 300"/>
                  <a:gd name="T8" fmla="*/ 91 w 228"/>
                  <a:gd name="T9" fmla="*/ 40 h 300"/>
                  <a:gd name="T10" fmla="*/ 113 w 228"/>
                  <a:gd name="T11" fmla="*/ 62 h 300"/>
                  <a:gd name="T12" fmla="*/ 134 w 228"/>
                  <a:gd name="T13" fmla="*/ 84 h 300"/>
                  <a:gd name="T14" fmla="*/ 146 w 228"/>
                  <a:gd name="T15" fmla="*/ 109 h 300"/>
                  <a:gd name="T16" fmla="*/ 152 w 228"/>
                  <a:gd name="T17" fmla="*/ 139 h 300"/>
                  <a:gd name="T18" fmla="*/ 146 w 228"/>
                  <a:gd name="T19" fmla="*/ 170 h 300"/>
                  <a:gd name="T20" fmla="*/ 136 w 228"/>
                  <a:gd name="T21" fmla="*/ 200 h 300"/>
                  <a:gd name="T22" fmla="*/ 121 w 228"/>
                  <a:gd name="T23" fmla="*/ 227 h 300"/>
                  <a:gd name="T24" fmla="*/ 104 w 228"/>
                  <a:gd name="T25" fmla="*/ 252 h 300"/>
                  <a:gd name="T26" fmla="*/ 86 w 228"/>
                  <a:gd name="T27" fmla="*/ 271 h 300"/>
                  <a:gd name="T28" fmla="*/ 71 w 228"/>
                  <a:gd name="T29" fmla="*/ 288 h 300"/>
                  <a:gd name="T30" fmla="*/ 60 w 228"/>
                  <a:gd name="T31" fmla="*/ 296 h 300"/>
                  <a:gd name="T32" fmla="*/ 56 w 228"/>
                  <a:gd name="T33" fmla="*/ 300 h 300"/>
                  <a:gd name="T34" fmla="*/ 73 w 228"/>
                  <a:gd name="T35" fmla="*/ 295 h 300"/>
                  <a:gd name="T36" fmla="*/ 91 w 228"/>
                  <a:gd name="T37" fmla="*/ 290 h 300"/>
                  <a:gd name="T38" fmla="*/ 109 w 228"/>
                  <a:gd name="T39" fmla="*/ 288 h 300"/>
                  <a:gd name="T40" fmla="*/ 129 w 228"/>
                  <a:gd name="T41" fmla="*/ 282 h 300"/>
                  <a:gd name="T42" fmla="*/ 146 w 228"/>
                  <a:gd name="T43" fmla="*/ 277 h 300"/>
                  <a:gd name="T44" fmla="*/ 165 w 228"/>
                  <a:gd name="T45" fmla="*/ 275 h 300"/>
                  <a:gd name="T46" fmla="*/ 182 w 228"/>
                  <a:gd name="T47" fmla="*/ 269 h 300"/>
                  <a:gd name="T48" fmla="*/ 201 w 228"/>
                  <a:gd name="T49" fmla="*/ 264 h 300"/>
                  <a:gd name="T50" fmla="*/ 203 w 228"/>
                  <a:gd name="T51" fmla="*/ 246 h 300"/>
                  <a:gd name="T52" fmla="*/ 205 w 228"/>
                  <a:gd name="T53" fmla="*/ 229 h 300"/>
                  <a:gd name="T54" fmla="*/ 211 w 228"/>
                  <a:gd name="T55" fmla="*/ 213 h 300"/>
                  <a:gd name="T56" fmla="*/ 213 w 228"/>
                  <a:gd name="T57" fmla="*/ 195 h 300"/>
                  <a:gd name="T58" fmla="*/ 218 w 228"/>
                  <a:gd name="T59" fmla="*/ 177 h 300"/>
                  <a:gd name="T60" fmla="*/ 220 w 228"/>
                  <a:gd name="T61" fmla="*/ 160 h 300"/>
                  <a:gd name="T62" fmla="*/ 226 w 228"/>
                  <a:gd name="T63" fmla="*/ 143 h 300"/>
                  <a:gd name="T64" fmla="*/ 228 w 228"/>
                  <a:gd name="T65" fmla="*/ 125 h 300"/>
                  <a:gd name="T66" fmla="*/ 211 w 228"/>
                  <a:gd name="T67" fmla="*/ 91 h 300"/>
                  <a:gd name="T68" fmla="*/ 188 w 228"/>
                  <a:gd name="T69" fmla="*/ 66 h 300"/>
                  <a:gd name="T70" fmla="*/ 163 w 228"/>
                  <a:gd name="T71" fmla="*/ 45 h 300"/>
                  <a:gd name="T72" fmla="*/ 132 w 228"/>
                  <a:gd name="T73" fmla="*/ 32 h 300"/>
                  <a:gd name="T74" fmla="*/ 101 w 228"/>
                  <a:gd name="T75" fmla="*/ 24 h 300"/>
                  <a:gd name="T76" fmla="*/ 69 w 228"/>
                  <a:gd name="T77" fmla="*/ 15 h 300"/>
                  <a:gd name="T78" fmla="*/ 35 w 228"/>
                  <a:gd name="T79" fmla="*/ 7 h 300"/>
                  <a:gd name="T80" fmla="*/ 0 w 228"/>
                  <a:gd name="T8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8" h="300">
                    <a:moveTo>
                      <a:pt x="0" y="0"/>
                    </a:moveTo>
                    <a:lnTo>
                      <a:pt x="17" y="5"/>
                    </a:lnTo>
                    <a:lnTo>
                      <a:pt x="40" y="13"/>
                    </a:lnTo>
                    <a:lnTo>
                      <a:pt x="65" y="26"/>
                    </a:lnTo>
                    <a:lnTo>
                      <a:pt x="91" y="40"/>
                    </a:lnTo>
                    <a:lnTo>
                      <a:pt x="113" y="62"/>
                    </a:lnTo>
                    <a:lnTo>
                      <a:pt x="134" y="84"/>
                    </a:lnTo>
                    <a:lnTo>
                      <a:pt x="146" y="109"/>
                    </a:lnTo>
                    <a:lnTo>
                      <a:pt x="152" y="139"/>
                    </a:lnTo>
                    <a:lnTo>
                      <a:pt x="146" y="170"/>
                    </a:lnTo>
                    <a:lnTo>
                      <a:pt x="136" y="200"/>
                    </a:lnTo>
                    <a:lnTo>
                      <a:pt x="121" y="227"/>
                    </a:lnTo>
                    <a:lnTo>
                      <a:pt x="104" y="252"/>
                    </a:lnTo>
                    <a:lnTo>
                      <a:pt x="86" y="271"/>
                    </a:lnTo>
                    <a:lnTo>
                      <a:pt x="71" y="288"/>
                    </a:lnTo>
                    <a:lnTo>
                      <a:pt x="60" y="296"/>
                    </a:lnTo>
                    <a:lnTo>
                      <a:pt x="56" y="300"/>
                    </a:lnTo>
                    <a:lnTo>
                      <a:pt x="73" y="295"/>
                    </a:lnTo>
                    <a:lnTo>
                      <a:pt x="91" y="290"/>
                    </a:lnTo>
                    <a:lnTo>
                      <a:pt x="109" y="288"/>
                    </a:lnTo>
                    <a:lnTo>
                      <a:pt x="129" y="282"/>
                    </a:lnTo>
                    <a:lnTo>
                      <a:pt x="146" y="277"/>
                    </a:lnTo>
                    <a:lnTo>
                      <a:pt x="165" y="275"/>
                    </a:lnTo>
                    <a:lnTo>
                      <a:pt x="182" y="269"/>
                    </a:lnTo>
                    <a:lnTo>
                      <a:pt x="201" y="264"/>
                    </a:lnTo>
                    <a:lnTo>
                      <a:pt x="203" y="246"/>
                    </a:lnTo>
                    <a:lnTo>
                      <a:pt x="205" y="229"/>
                    </a:lnTo>
                    <a:lnTo>
                      <a:pt x="211" y="213"/>
                    </a:lnTo>
                    <a:lnTo>
                      <a:pt x="213" y="195"/>
                    </a:lnTo>
                    <a:lnTo>
                      <a:pt x="218" y="177"/>
                    </a:lnTo>
                    <a:lnTo>
                      <a:pt x="220" y="160"/>
                    </a:lnTo>
                    <a:lnTo>
                      <a:pt x="226" y="143"/>
                    </a:lnTo>
                    <a:lnTo>
                      <a:pt x="228" y="125"/>
                    </a:lnTo>
                    <a:lnTo>
                      <a:pt x="211" y="91"/>
                    </a:lnTo>
                    <a:lnTo>
                      <a:pt x="188" y="66"/>
                    </a:lnTo>
                    <a:lnTo>
                      <a:pt x="163" y="45"/>
                    </a:lnTo>
                    <a:lnTo>
                      <a:pt x="132" y="32"/>
                    </a:lnTo>
                    <a:lnTo>
                      <a:pt x="101" y="24"/>
                    </a:lnTo>
                    <a:lnTo>
                      <a:pt x="69" y="15"/>
                    </a:lnTo>
                    <a:lnTo>
                      <a:pt x="35" y="7"/>
                    </a:lnTo>
                    <a:lnTo>
                      <a:pt x="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899" name="Freeform 75">
                <a:extLst>
                  <a:ext uri="{FF2B5EF4-FFF2-40B4-BE49-F238E27FC236}">
                    <a16:creationId xmlns:a16="http://schemas.microsoft.com/office/drawing/2014/main" id="{4D2D777B-8787-79B0-4328-78C08BFADBD9}"/>
                  </a:ext>
                </a:extLst>
              </p:cNvPr>
              <p:cNvSpPr>
                <a:spLocks/>
              </p:cNvSpPr>
              <p:nvPr/>
            </p:nvSpPr>
            <p:spPr bwMode="auto">
              <a:xfrm>
                <a:off x="4215" y="1750"/>
                <a:ext cx="169" cy="186"/>
              </a:xfrm>
              <a:custGeom>
                <a:avLst/>
                <a:gdLst>
                  <a:gd name="T0" fmla="*/ 196 w 508"/>
                  <a:gd name="T1" fmla="*/ 0 h 558"/>
                  <a:gd name="T2" fmla="*/ 282 w 508"/>
                  <a:gd name="T3" fmla="*/ 118 h 558"/>
                  <a:gd name="T4" fmla="*/ 290 w 508"/>
                  <a:gd name="T5" fmla="*/ 119 h 558"/>
                  <a:gd name="T6" fmla="*/ 310 w 508"/>
                  <a:gd name="T7" fmla="*/ 124 h 558"/>
                  <a:gd name="T8" fmla="*/ 341 w 508"/>
                  <a:gd name="T9" fmla="*/ 132 h 558"/>
                  <a:gd name="T10" fmla="*/ 374 w 508"/>
                  <a:gd name="T11" fmla="*/ 145 h 558"/>
                  <a:gd name="T12" fmla="*/ 410 w 508"/>
                  <a:gd name="T13" fmla="*/ 158 h 558"/>
                  <a:gd name="T14" fmla="*/ 439 w 508"/>
                  <a:gd name="T15" fmla="*/ 173 h 558"/>
                  <a:gd name="T16" fmla="*/ 463 w 508"/>
                  <a:gd name="T17" fmla="*/ 191 h 558"/>
                  <a:gd name="T18" fmla="*/ 475 w 508"/>
                  <a:gd name="T19" fmla="*/ 209 h 558"/>
                  <a:gd name="T20" fmla="*/ 483 w 508"/>
                  <a:gd name="T21" fmla="*/ 229 h 558"/>
                  <a:gd name="T22" fmla="*/ 494 w 508"/>
                  <a:gd name="T23" fmla="*/ 252 h 558"/>
                  <a:gd name="T24" fmla="*/ 500 w 508"/>
                  <a:gd name="T25" fmla="*/ 275 h 558"/>
                  <a:gd name="T26" fmla="*/ 508 w 508"/>
                  <a:gd name="T27" fmla="*/ 302 h 558"/>
                  <a:gd name="T28" fmla="*/ 508 w 508"/>
                  <a:gd name="T29" fmla="*/ 330 h 558"/>
                  <a:gd name="T30" fmla="*/ 500 w 508"/>
                  <a:gd name="T31" fmla="*/ 358 h 558"/>
                  <a:gd name="T32" fmla="*/ 481 w 508"/>
                  <a:gd name="T33" fmla="*/ 388 h 558"/>
                  <a:gd name="T34" fmla="*/ 450 w 508"/>
                  <a:gd name="T35" fmla="*/ 419 h 558"/>
                  <a:gd name="T36" fmla="*/ 412 w 508"/>
                  <a:gd name="T37" fmla="*/ 450 h 558"/>
                  <a:gd name="T38" fmla="*/ 381 w 508"/>
                  <a:gd name="T39" fmla="*/ 478 h 558"/>
                  <a:gd name="T40" fmla="*/ 356 w 508"/>
                  <a:gd name="T41" fmla="*/ 501 h 558"/>
                  <a:gd name="T42" fmla="*/ 335 w 508"/>
                  <a:gd name="T43" fmla="*/ 520 h 558"/>
                  <a:gd name="T44" fmla="*/ 320 w 508"/>
                  <a:gd name="T45" fmla="*/ 537 h 558"/>
                  <a:gd name="T46" fmla="*/ 310 w 508"/>
                  <a:gd name="T47" fmla="*/ 550 h 558"/>
                  <a:gd name="T48" fmla="*/ 305 w 508"/>
                  <a:gd name="T49" fmla="*/ 556 h 558"/>
                  <a:gd name="T50" fmla="*/ 303 w 508"/>
                  <a:gd name="T51" fmla="*/ 558 h 558"/>
                  <a:gd name="T52" fmla="*/ 307 w 508"/>
                  <a:gd name="T53" fmla="*/ 554 h 558"/>
                  <a:gd name="T54" fmla="*/ 318 w 508"/>
                  <a:gd name="T55" fmla="*/ 541 h 558"/>
                  <a:gd name="T56" fmla="*/ 335 w 508"/>
                  <a:gd name="T57" fmla="*/ 519 h 558"/>
                  <a:gd name="T58" fmla="*/ 354 w 508"/>
                  <a:gd name="T59" fmla="*/ 490 h 558"/>
                  <a:gd name="T60" fmla="*/ 370 w 508"/>
                  <a:gd name="T61" fmla="*/ 460 h 558"/>
                  <a:gd name="T62" fmla="*/ 383 w 508"/>
                  <a:gd name="T63" fmla="*/ 426 h 558"/>
                  <a:gd name="T64" fmla="*/ 394 w 508"/>
                  <a:gd name="T65" fmla="*/ 392 h 558"/>
                  <a:gd name="T66" fmla="*/ 394 w 508"/>
                  <a:gd name="T67" fmla="*/ 356 h 558"/>
                  <a:gd name="T68" fmla="*/ 381 w 508"/>
                  <a:gd name="T69" fmla="*/ 323 h 558"/>
                  <a:gd name="T70" fmla="*/ 358 w 508"/>
                  <a:gd name="T71" fmla="*/ 290 h 558"/>
                  <a:gd name="T72" fmla="*/ 328 w 508"/>
                  <a:gd name="T73" fmla="*/ 256 h 558"/>
                  <a:gd name="T74" fmla="*/ 293 w 508"/>
                  <a:gd name="T75" fmla="*/ 229 h 558"/>
                  <a:gd name="T76" fmla="*/ 260 w 508"/>
                  <a:gd name="T77" fmla="*/ 206 h 558"/>
                  <a:gd name="T78" fmla="*/ 231 w 508"/>
                  <a:gd name="T79" fmla="*/ 188 h 558"/>
                  <a:gd name="T80" fmla="*/ 211 w 508"/>
                  <a:gd name="T81" fmla="*/ 179 h 558"/>
                  <a:gd name="T82" fmla="*/ 203 w 508"/>
                  <a:gd name="T83" fmla="*/ 173 h 558"/>
                  <a:gd name="T84" fmla="*/ 198 w 508"/>
                  <a:gd name="T85" fmla="*/ 173 h 558"/>
                  <a:gd name="T86" fmla="*/ 188 w 508"/>
                  <a:gd name="T87" fmla="*/ 176 h 558"/>
                  <a:gd name="T88" fmla="*/ 171 w 508"/>
                  <a:gd name="T89" fmla="*/ 179 h 558"/>
                  <a:gd name="T90" fmla="*/ 150 w 508"/>
                  <a:gd name="T91" fmla="*/ 185 h 558"/>
                  <a:gd name="T92" fmla="*/ 129 w 508"/>
                  <a:gd name="T93" fmla="*/ 196 h 558"/>
                  <a:gd name="T94" fmla="*/ 110 w 508"/>
                  <a:gd name="T95" fmla="*/ 209 h 558"/>
                  <a:gd name="T96" fmla="*/ 93 w 508"/>
                  <a:gd name="T97" fmla="*/ 229 h 558"/>
                  <a:gd name="T98" fmla="*/ 87 w 508"/>
                  <a:gd name="T99" fmla="*/ 252 h 558"/>
                  <a:gd name="T100" fmla="*/ 79 w 508"/>
                  <a:gd name="T101" fmla="*/ 277 h 558"/>
                  <a:gd name="T102" fmla="*/ 66 w 508"/>
                  <a:gd name="T103" fmla="*/ 300 h 558"/>
                  <a:gd name="T104" fmla="*/ 54 w 508"/>
                  <a:gd name="T105" fmla="*/ 320 h 558"/>
                  <a:gd name="T106" fmla="*/ 39 w 508"/>
                  <a:gd name="T107" fmla="*/ 341 h 558"/>
                  <a:gd name="T108" fmla="*/ 23 w 508"/>
                  <a:gd name="T109" fmla="*/ 356 h 558"/>
                  <a:gd name="T110" fmla="*/ 10 w 508"/>
                  <a:gd name="T111" fmla="*/ 366 h 558"/>
                  <a:gd name="T112" fmla="*/ 3 w 508"/>
                  <a:gd name="T113" fmla="*/ 374 h 558"/>
                  <a:gd name="T114" fmla="*/ 0 w 508"/>
                  <a:gd name="T115" fmla="*/ 376 h 558"/>
                  <a:gd name="T116" fmla="*/ 56 w 508"/>
                  <a:gd name="T117" fmla="*/ 168 h 558"/>
                  <a:gd name="T118" fmla="*/ 196 w 508"/>
                  <a:gd name="T119" fmla="*/ 92 h 558"/>
                  <a:gd name="T120" fmla="*/ 196 w 508"/>
                  <a:gd name="T121"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8" h="558">
                    <a:moveTo>
                      <a:pt x="196" y="0"/>
                    </a:moveTo>
                    <a:lnTo>
                      <a:pt x="282" y="118"/>
                    </a:lnTo>
                    <a:lnTo>
                      <a:pt x="290" y="119"/>
                    </a:lnTo>
                    <a:lnTo>
                      <a:pt x="310" y="124"/>
                    </a:lnTo>
                    <a:lnTo>
                      <a:pt x="341" y="132"/>
                    </a:lnTo>
                    <a:lnTo>
                      <a:pt x="374" y="145"/>
                    </a:lnTo>
                    <a:lnTo>
                      <a:pt x="410" y="158"/>
                    </a:lnTo>
                    <a:lnTo>
                      <a:pt x="439" y="173"/>
                    </a:lnTo>
                    <a:lnTo>
                      <a:pt x="463" y="191"/>
                    </a:lnTo>
                    <a:lnTo>
                      <a:pt x="475" y="209"/>
                    </a:lnTo>
                    <a:lnTo>
                      <a:pt x="483" y="229"/>
                    </a:lnTo>
                    <a:lnTo>
                      <a:pt x="494" y="252"/>
                    </a:lnTo>
                    <a:lnTo>
                      <a:pt x="500" y="275"/>
                    </a:lnTo>
                    <a:lnTo>
                      <a:pt x="508" y="302"/>
                    </a:lnTo>
                    <a:lnTo>
                      <a:pt x="508" y="330"/>
                    </a:lnTo>
                    <a:lnTo>
                      <a:pt x="500" y="358"/>
                    </a:lnTo>
                    <a:lnTo>
                      <a:pt x="481" y="388"/>
                    </a:lnTo>
                    <a:lnTo>
                      <a:pt x="450" y="419"/>
                    </a:lnTo>
                    <a:lnTo>
                      <a:pt x="412" y="450"/>
                    </a:lnTo>
                    <a:lnTo>
                      <a:pt x="381" y="478"/>
                    </a:lnTo>
                    <a:lnTo>
                      <a:pt x="356" y="501"/>
                    </a:lnTo>
                    <a:lnTo>
                      <a:pt x="335" y="520"/>
                    </a:lnTo>
                    <a:lnTo>
                      <a:pt x="320" y="537"/>
                    </a:lnTo>
                    <a:lnTo>
                      <a:pt x="310" y="550"/>
                    </a:lnTo>
                    <a:lnTo>
                      <a:pt x="305" y="556"/>
                    </a:lnTo>
                    <a:lnTo>
                      <a:pt x="303" y="558"/>
                    </a:lnTo>
                    <a:lnTo>
                      <a:pt x="307" y="554"/>
                    </a:lnTo>
                    <a:lnTo>
                      <a:pt x="318" y="541"/>
                    </a:lnTo>
                    <a:lnTo>
                      <a:pt x="335" y="519"/>
                    </a:lnTo>
                    <a:lnTo>
                      <a:pt x="354" y="490"/>
                    </a:lnTo>
                    <a:lnTo>
                      <a:pt x="370" y="460"/>
                    </a:lnTo>
                    <a:lnTo>
                      <a:pt x="383" y="426"/>
                    </a:lnTo>
                    <a:lnTo>
                      <a:pt x="394" y="392"/>
                    </a:lnTo>
                    <a:lnTo>
                      <a:pt x="394" y="356"/>
                    </a:lnTo>
                    <a:lnTo>
                      <a:pt x="381" y="323"/>
                    </a:lnTo>
                    <a:lnTo>
                      <a:pt x="358" y="290"/>
                    </a:lnTo>
                    <a:lnTo>
                      <a:pt x="328" y="256"/>
                    </a:lnTo>
                    <a:lnTo>
                      <a:pt x="293" y="229"/>
                    </a:lnTo>
                    <a:lnTo>
                      <a:pt x="260" y="206"/>
                    </a:lnTo>
                    <a:lnTo>
                      <a:pt x="231" y="188"/>
                    </a:lnTo>
                    <a:lnTo>
                      <a:pt x="211" y="179"/>
                    </a:lnTo>
                    <a:lnTo>
                      <a:pt x="203" y="173"/>
                    </a:lnTo>
                    <a:lnTo>
                      <a:pt x="198" y="173"/>
                    </a:lnTo>
                    <a:lnTo>
                      <a:pt x="188" y="176"/>
                    </a:lnTo>
                    <a:lnTo>
                      <a:pt x="171" y="179"/>
                    </a:lnTo>
                    <a:lnTo>
                      <a:pt x="150" y="185"/>
                    </a:lnTo>
                    <a:lnTo>
                      <a:pt x="129" y="196"/>
                    </a:lnTo>
                    <a:lnTo>
                      <a:pt x="110" y="209"/>
                    </a:lnTo>
                    <a:lnTo>
                      <a:pt x="93" y="229"/>
                    </a:lnTo>
                    <a:lnTo>
                      <a:pt x="87" y="252"/>
                    </a:lnTo>
                    <a:lnTo>
                      <a:pt x="79" y="277"/>
                    </a:lnTo>
                    <a:lnTo>
                      <a:pt x="66" y="300"/>
                    </a:lnTo>
                    <a:lnTo>
                      <a:pt x="54" y="320"/>
                    </a:lnTo>
                    <a:lnTo>
                      <a:pt x="39" y="341"/>
                    </a:lnTo>
                    <a:lnTo>
                      <a:pt x="23" y="356"/>
                    </a:lnTo>
                    <a:lnTo>
                      <a:pt x="10" y="366"/>
                    </a:lnTo>
                    <a:lnTo>
                      <a:pt x="3" y="374"/>
                    </a:lnTo>
                    <a:lnTo>
                      <a:pt x="0" y="376"/>
                    </a:lnTo>
                    <a:lnTo>
                      <a:pt x="56" y="168"/>
                    </a:lnTo>
                    <a:lnTo>
                      <a:pt x="196" y="92"/>
                    </a:lnTo>
                    <a:lnTo>
                      <a:pt x="196"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00" name="Freeform 76">
                <a:extLst>
                  <a:ext uri="{FF2B5EF4-FFF2-40B4-BE49-F238E27FC236}">
                    <a16:creationId xmlns:a16="http://schemas.microsoft.com/office/drawing/2014/main" id="{F96C1FAD-00DA-BFCD-51CD-6C121597569D}"/>
                  </a:ext>
                </a:extLst>
              </p:cNvPr>
              <p:cNvSpPr>
                <a:spLocks/>
              </p:cNvSpPr>
              <p:nvPr/>
            </p:nvSpPr>
            <p:spPr bwMode="auto">
              <a:xfrm>
                <a:off x="4015" y="1819"/>
                <a:ext cx="175" cy="117"/>
              </a:xfrm>
              <a:custGeom>
                <a:avLst/>
                <a:gdLst>
                  <a:gd name="T0" fmla="*/ 188 w 525"/>
                  <a:gd name="T1" fmla="*/ 0 h 350"/>
                  <a:gd name="T2" fmla="*/ 190 w 525"/>
                  <a:gd name="T3" fmla="*/ 0 h 350"/>
                  <a:gd name="T4" fmla="*/ 192 w 525"/>
                  <a:gd name="T5" fmla="*/ 0 h 350"/>
                  <a:gd name="T6" fmla="*/ 200 w 525"/>
                  <a:gd name="T7" fmla="*/ 2 h 350"/>
                  <a:gd name="T8" fmla="*/ 211 w 525"/>
                  <a:gd name="T9" fmla="*/ 6 h 350"/>
                  <a:gd name="T10" fmla="*/ 223 w 525"/>
                  <a:gd name="T11" fmla="*/ 12 h 350"/>
                  <a:gd name="T12" fmla="*/ 239 w 525"/>
                  <a:gd name="T13" fmla="*/ 25 h 350"/>
                  <a:gd name="T14" fmla="*/ 253 w 525"/>
                  <a:gd name="T15" fmla="*/ 41 h 350"/>
                  <a:gd name="T16" fmla="*/ 272 w 525"/>
                  <a:gd name="T17" fmla="*/ 64 h 350"/>
                  <a:gd name="T18" fmla="*/ 289 w 525"/>
                  <a:gd name="T19" fmla="*/ 92 h 350"/>
                  <a:gd name="T20" fmla="*/ 307 w 525"/>
                  <a:gd name="T21" fmla="*/ 121 h 350"/>
                  <a:gd name="T22" fmla="*/ 322 w 525"/>
                  <a:gd name="T23" fmla="*/ 150 h 350"/>
                  <a:gd name="T24" fmla="*/ 337 w 525"/>
                  <a:gd name="T25" fmla="*/ 177 h 350"/>
                  <a:gd name="T26" fmla="*/ 348 w 525"/>
                  <a:gd name="T27" fmla="*/ 203 h 350"/>
                  <a:gd name="T28" fmla="*/ 355 w 525"/>
                  <a:gd name="T29" fmla="*/ 221 h 350"/>
                  <a:gd name="T30" fmla="*/ 360 w 525"/>
                  <a:gd name="T31" fmla="*/ 234 h 350"/>
                  <a:gd name="T32" fmla="*/ 362 w 525"/>
                  <a:gd name="T33" fmla="*/ 239 h 350"/>
                  <a:gd name="T34" fmla="*/ 525 w 525"/>
                  <a:gd name="T35" fmla="*/ 176 h 350"/>
                  <a:gd name="T36" fmla="*/ 350 w 525"/>
                  <a:gd name="T37" fmla="*/ 350 h 350"/>
                  <a:gd name="T38" fmla="*/ 348 w 525"/>
                  <a:gd name="T39" fmla="*/ 347 h 350"/>
                  <a:gd name="T40" fmla="*/ 341 w 525"/>
                  <a:gd name="T41" fmla="*/ 338 h 350"/>
                  <a:gd name="T42" fmla="*/ 328 w 525"/>
                  <a:gd name="T43" fmla="*/ 325 h 350"/>
                  <a:gd name="T44" fmla="*/ 310 w 525"/>
                  <a:gd name="T45" fmla="*/ 310 h 350"/>
                  <a:gd name="T46" fmla="*/ 289 w 525"/>
                  <a:gd name="T47" fmla="*/ 297 h 350"/>
                  <a:gd name="T48" fmla="*/ 264 w 525"/>
                  <a:gd name="T49" fmla="*/ 284 h 350"/>
                  <a:gd name="T50" fmla="*/ 239 w 525"/>
                  <a:gd name="T51" fmla="*/ 280 h 350"/>
                  <a:gd name="T52" fmla="*/ 211 w 525"/>
                  <a:gd name="T53" fmla="*/ 280 h 350"/>
                  <a:gd name="T54" fmla="*/ 180 w 525"/>
                  <a:gd name="T55" fmla="*/ 287 h 350"/>
                  <a:gd name="T56" fmla="*/ 145 w 525"/>
                  <a:gd name="T57" fmla="*/ 292 h 350"/>
                  <a:gd name="T58" fmla="*/ 109 w 525"/>
                  <a:gd name="T59" fmla="*/ 302 h 350"/>
                  <a:gd name="T60" fmla="*/ 76 w 525"/>
                  <a:gd name="T61" fmla="*/ 310 h 350"/>
                  <a:gd name="T62" fmla="*/ 46 w 525"/>
                  <a:gd name="T63" fmla="*/ 318 h 350"/>
                  <a:gd name="T64" fmla="*/ 22 w 525"/>
                  <a:gd name="T65" fmla="*/ 322 h 350"/>
                  <a:gd name="T66" fmla="*/ 4 w 525"/>
                  <a:gd name="T67" fmla="*/ 325 h 350"/>
                  <a:gd name="T68" fmla="*/ 0 w 525"/>
                  <a:gd name="T69" fmla="*/ 328 h 350"/>
                  <a:gd name="T70" fmla="*/ 8 w 525"/>
                  <a:gd name="T71" fmla="*/ 325 h 350"/>
                  <a:gd name="T72" fmla="*/ 25 w 525"/>
                  <a:gd name="T73" fmla="*/ 320 h 350"/>
                  <a:gd name="T74" fmla="*/ 52 w 525"/>
                  <a:gd name="T75" fmla="*/ 308 h 350"/>
                  <a:gd name="T76" fmla="*/ 85 w 525"/>
                  <a:gd name="T77" fmla="*/ 292 h 350"/>
                  <a:gd name="T78" fmla="*/ 121 w 525"/>
                  <a:gd name="T79" fmla="*/ 275 h 350"/>
                  <a:gd name="T80" fmla="*/ 152 w 525"/>
                  <a:gd name="T81" fmla="*/ 251 h 350"/>
                  <a:gd name="T82" fmla="*/ 180 w 525"/>
                  <a:gd name="T83" fmla="*/ 226 h 350"/>
                  <a:gd name="T84" fmla="*/ 195 w 525"/>
                  <a:gd name="T85" fmla="*/ 198 h 350"/>
                  <a:gd name="T86" fmla="*/ 203 w 525"/>
                  <a:gd name="T87" fmla="*/ 165 h 350"/>
                  <a:gd name="T88" fmla="*/ 205 w 525"/>
                  <a:gd name="T89" fmla="*/ 130 h 350"/>
                  <a:gd name="T90" fmla="*/ 205 w 525"/>
                  <a:gd name="T91" fmla="*/ 96 h 350"/>
                  <a:gd name="T92" fmla="*/ 203 w 525"/>
                  <a:gd name="T93" fmla="*/ 66 h 350"/>
                  <a:gd name="T94" fmla="*/ 198 w 525"/>
                  <a:gd name="T95" fmla="*/ 41 h 350"/>
                  <a:gd name="T96" fmla="*/ 192 w 525"/>
                  <a:gd name="T97" fmla="*/ 18 h 350"/>
                  <a:gd name="T98" fmla="*/ 190 w 525"/>
                  <a:gd name="T99" fmla="*/ 6 h 350"/>
                  <a:gd name="T100" fmla="*/ 188 w 525"/>
                  <a:gd name="T101" fmla="*/ 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5" h="350">
                    <a:moveTo>
                      <a:pt x="188" y="0"/>
                    </a:moveTo>
                    <a:lnTo>
                      <a:pt x="190" y="0"/>
                    </a:lnTo>
                    <a:lnTo>
                      <a:pt x="192" y="0"/>
                    </a:lnTo>
                    <a:lnTo>
                      <a:pt x="200" y="2"/>
                    </a:lnTo>
                    <a:lnTo>
                      <a:pt x="211" y="6"/>
                    </a:lnTo>
                    <a:lnTo>
                      <a:pt x="223" y="12"/>
                    </a:lnTo>
                    <a:lnTo>
                      <a:pt x="239" y="25"/>
                    </a:lnTo>
                    <a:lnTo>
                      <a:pt x="253" y="41"/>
                    </a:lnTo>
                    <a:lnTo>
                      <a:pt x="272" y="64"/>
                    </a:lnTo>
                    <a:lnTo>
                      <a:pt x="289" y="92"/>
                    </a:lnTo>
                    <a:lnTo>
                      <a:pt x="307" y="121"/>
                    </a:lnTo>
                    <a:lnTo>
                      <a:pt x="322" y="150"/>
                    </a:lnTo>
                    <a:lnTo>
                      <a:pt x="337" y="177"/>
                    </a:lnTo>
                    <a:lnTo>
                      <a:pt x="348" y="203"/>
                    </a:lnTo>
                    <a:lnTo>
                      <a:pt x="355" y="221"/>
                    </a:lnTo>
                    <a:lnTo>
                      <a:pt x="360" y="234"/>
                    </a:lnTo>
                    <a:lnTo>
                      <a:pt x="362" y="239"/>
                    </a:lnTo>
                    <a:lnTo>
                      <a:pt x="525" y="176"/>
                    </a:lnTo>
                    <a:lnTo>
                      <a:pt x="350" y="350"/>
                    </a:lnTo>
                    <a:lnTo>
                      <a:pt x="348" y="347"/>
                    </a:lnTo>
                    <a:lnTo>
                      <a:pt x="341" y="338"/>
                    </a:lnTo>
                    <a:lnTo>
                      <a:pt x="328" y="325"/>
                    </a:lnTo>
                    <a:lnTo>
                      <a:pt x="310" y="310"/>
                    </a:lnTo>
                    <a:lnTo>
                      <a:pt x="289" y="297"/>
                    </a:lnTo>
                    <a:lnTo>
                      <a:pt x="264" y="284"/>
                    </a:lnTo>
                    <a:lnTo>
                      <a:pt x="239" y="280"/>
                    </a:lnTo>
                    <a:lnTo>
                      <a:pt x="211" y="280"/>
                    </a:lnTo>
                    <a:lnTo>
                      <a:pt x="180" y="287"/>
                    </a:lnTo>
                    <a:lnTo>
                      <a:pt x="145" y="292"/>
                    </a:lnTo>
                    <a:lnTo>
                      <a:pt x="109" y="302"/>
                    </a:lnTo>
                    <a:lnTo>
                      <a:pt x="76" y="310"/>
                    </a:lnTo>
                    <a:lnTo>
                      <a:pt x="46" y="318"/>
                    </a:lnTo>
                    <a:lnTo>
                      <a:pt x="22" y="322"/>
                    </a:lnTo>
                    <a:lnTo>
                      <a:pt x="4" y="325"/>
                    </a:lnTo>
                    <a:lnTo>
                      <a:pt x="0" y="328"/>
                    </a:lnTo>
                    <a:lnTo>
                      <a:pt x="8" y="325"/>
                    </a:lnTo>
                    <a:lnTo>
                      <a:pt x="25" y="320"/>
                    </a:lnTo>
                    <a:lnTo>
                      <a:pt x="52" y="308"/>
                    </a:lnTo>
                    <a:lnTo>
                      <a:pt x="85" y="292"/>
                    </a:lnTo>
                    <a:lnTo>
                      <a:pt x="121" y="275"/>
                    </a:lnTo>
                    <a:lnTo>
                      <a:pt x="152" y="251"/>
                    </a:lnTo>
                    <a:lnTo>
                      <a:pt x="180" y="226"/>
                    </a:lnTo>
                    <a:lnTo>
                      <a:pt x="195" y="198"/>
                    </a:lnTo>
                    <a:lnTo>
                      <a:pt x="203" y="165"/>
                    </a:lnTo>
                    <a:lnTo>
                      <a:pt x="205" y="130"/>
                    </a:lnTo>
                    <a:lnTo>
                      <a:pt x="205" y="96"/>
                    </a:lnTo>
                    <a:lnTo>
                      <a:pt x="203" y="66"/>
                    </a:lnTo>
                    <a:lnTo>
                      <a:pt x="198" y="41"/>
                    </a:lnTo>
                    <a:lnTo>
                      <a:pt x="192" y="18"/>
                    </a:lnTo>
                    <a:lnTo>
                      <a:pt x="190" y="6"/>
                    </a:lnTo>
                    <a:lnTo>
                      <a:pt x="188"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01" name="Freeform 77">
                <a:extLst>
                  <a:ext uri="{FF2B5EF4-FFF2-40B4-BE49-F238E27FC236}">
                    <a16:creationId xmlns:a16="http://schemas.microsoft.com/office/drawing/2014/main" id="{A2F59946-068E-AC2F-1CF9-E92EF1BE46C2}"/>
                  </a:ext>
                </a:extLst>
              </p:cNvPr>
              <p:cNvSpPr>
                <a:spLocks/>
              </p:cNvSpPr>
              <p:nvPr/>
            </p:nvSpPr>
            <p:spPr bwMode="auto">
              <a:xfrm>
                <a:off x="3853" y="1810"/>
                <a:ext cx="186" cy="180"/>
              </a:xfrm>
              <a:custGeom>
                <a:avLst/>
                <a:gdLst>
                  <a:gd name="T0" fmla="*/ 194 w 558"/>
                  <a:gd name="T1" fmla="*/ 36 h 539"/>
                  <a:gd name="T2" fmla="*/ 200 w 558"/>
                  <a:gd name="T3" fmla="*/ 37 h 539"/>
                  <a:gd name="T4" fmla="*/ 206 w 558"/>
                  <a:gd name="T5" fmla="*/ 48 h 539"/>
                  <a:gd name="T6" fmla="*/ 222 w 558"/>
                  <a:gd name="T7" fmla="*/ 67 h 539"/>
                  <a:gd name="T8" fmla="*/ 235 w 558"/>
                  <a:gd name="T9" fmla="*/ 86 h 539"/>
                  <a:gd name="T10" fmla="*/ 245 w 558"/>
                  <a:gd name="T11" fmla="*/ 111 h 539"/>
                  <a:gd name="T12" fmla="*/ 252 w 558"/>
                  <a:gd name="T13" fmla="*/ 142 h 539"/>
                  <a:gd name="T14" fmla="*/ 250 w 558"/>
                  <a:gd name="T15" fmla="*/ 175 h 539"/>
                  <a:gd name="T16" fmla="*/ 237 w 558"/>
                  <a:gd name="T17" fmla="*/ 211 h 539"/>
                  <a:gd name="T18" fmla="*/ 214 w 558"/>
                  <a:gd name="T19" fmla="*/ 247 h 539"/>
                  <a:gd name="T20" fmla="*/ 178 w 558"/>
                  <a:gd name="T21" fmla="*/ 276 h 539"/>
                  <a:gd name="T22" fmla="*/ 140 w 558"/>
                  <a:gd name="T23" fmla="*/ 305 h 539"/>
                  <a:gd name="T24" fmla="*/ 101 w 558"/>
                  <a:gd name="T25" fmla="*/ 327 h 539"/>
                  <a:gd name="T26" fmla="*/ 62 w 558"/>
                  <a:gd name="T27" fmla="*/ 345 h 539"/>
                  <a:gd name="T28" fmla="*/ 32 w 558"/>
                  <a:gd name="T29" fmla="*/ 358 h 539"/>
                  <a:gd name="T30" fmla="*/ 8 w 558"/>
                  <a:gd name="T31" fmla="*/ 369 h 539"/>
                  <a:gd name="T32" fmla="*/ 0 w 558"/>
                  <a:gd name="T33" fmla="*/ 371 h 539"/>
                  <a:gd name="T34" fmla="*/ 8 w 558"/>
                  <a:gd name="T35" fmla="*/ 369 h 539"/>
                  <a:gd name="T36" fmla="*/ 33 w 558"/>
                  <a:gd name="T37" fmla="*/ 363 h 539"/>
                  <a:gd name="T38" fmla="*/ 69 w 558"/>
                  <a:gd name="T39" fmla="*/ 352 h 539"/>
                  <a:gd name="T40" fmla="*/ 113 w 558"/>
                  <a:gd name="T41" fmla="*/ 343 h 539"/>
                  <a:gd name="T42" fmla="*/ 158 w 558"/>
                  <a:gd name="T43" fmla="*/ 333 h 539"/>
                  <a:gd name="T44" fmla="*/ 206 w 558"/>
                  <a:gd name="T45" fmla="*/ 323 h 539"/>
                  <a:gd name="T46" fmla="*/ 250 w 558"/>
                  <a:gd name="T47" fmla="*/ 317 h 539"/>
                  <a:gd name="T48" fmla="*/ 288 w 558"/>
                  <a:gd name="T49" fmla="*/ 314 h 539"/>
                  <a:gd name="T50" fmla="*/ 313 w 558"/>
                  <a:gd name="T51" fmla="*/ 325 h 539"/>
                  <a:gd name="T52" fmla="*/ 329 w 558"/>
                  <a:gd name="T53" fmla="*/ 350 h 539"/>
                  <a:gd name="T54" fmla="*/ 336 w 558"/>
                  <a:gd name="T55" fmla="*/ 386 h 539"/>
                  <a:gd name="T56" fmla="*/ 339 w 558"/>
                  <a:gd name="T57" fmla="*/ 427 h 539"/>
                  <a:gd name="T58" fmla="*/ 336 w 558"/>
                  <a:gd name="T59" fmla="*/ 468 h 539"/>
                  <a:gd name="T60" fmla="*/ 334 w 558"/>
                  <a:gd name="T61" fmla="*/ 503 h 539"/>
                  <a:gd name="T62" fmla="*/ 332 w 558"/>
                  <a:gd name="T63" fmla="*/ 528 h 539"/>
                  <a:gd name="T64" fmla="*/ 329 w 558"/>
                  <a:gd name="T65" fmla="*/ 539 h 539"/>
                  <a:gd name="T66" fmla="*/ 489 w 558"/>
                  <a:gd name="T67" fmla="*/ 475 h 539"/>
                  <a:gd name="T68" fmla="*/ 504 w 558"/>
                  <a:gd name="T69" fmla="*/ 363 h 539"/>
                  <a:gd name="T70" fmla="*/ 420 w 558"/>
                  <a:gd name="T71" fmla="*/ 218 h 539"/>
                  <a:gd name="T72" fmla="*/ 558 w 558"/>
                  <a:gd name="T73" fmla="*/ 119 h 539"/>
                  <a:gd name="T74" fmla="*/ 392 w 558"/>
                  <a:gd name="T75" fmla="*/ 147 h 539"/>
                  <a:gd name="T76" fmla="*/ 392 w 558"/>
                  <a:gd name="T77" fmla="*/ 50 h 539"/>
                  <a:gd name="T78" fmla="*/ 524 w 558"/>
                  <a:gd name="T79" fmla="*/ 0 h 539"/>
                  <a:gd name="T80" fmla="*/ 194 w 558"/>
                  <a:gd name="T81" fmla="*/ 36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8" h="539">
                    <a:moveTo>
                      <a:pt x="194" y="36"/>
                    </a:moveTo>
                    <a:lnTo>
                      <a:pt x="200" y="37"/>
                    </a:lnTo>
                    <a:lnTo>
                      <a:pt x="206" y="48"/>
                    </a:lnTo>
                    <a:lnTo>
                      <a:pt x="222" y="67"/>
                    </a:lnTo>
                    <a:lnTo>
                      <a:pt x="235" y="86"/>
                    </a:lnTo>
                    <a:lnTo>
                      <a:pt x="245" y="111"/>
                    </a:lnTo>
                    <a:lnTo>
                      <a:pt x="252" y="142"/>
                    </a:lnTo>
                    <a:lnTo>
                      <a:pt x="250" y="175"/>
                    </a:lnTo>
                    <a:lnTo>
                      <a:pt x="237" y="211"/>
                    </a:lnTo>
                    <a:lnTo>
                      <a:pt x="214" y="247"/>
                    </a:lnTo>
                    <a:lnTo>
                      <a:pt x="178" y="276"/>
                    </a:lnTo>
                    <a:lnTo>
                      <a:pt x="140" y="305"/>
                    </a:lnTo>
                    <a:lnTo>
                      <a:pt x="101" y="327"/>
                    </a:lnTo>
                    <a:lnTo>
                      <a:pt x="62" y="345"/>
                    </a:lnTo>
                    <a:lnTo>
                      <a:pt x="32" y="358"/>
                    </a:lnTo>
                    <a:lnTo>
                      <a:pt x="8" y="369"/>
                    </a:lnTo>
                    <a:lnTo>
                      <a:pt x="0" y="371"/>
                    </a:lnTo>
                    <a:lnTo>
                      <a:pt x="8" y="369"/>
                    </a:lnTo>
                    <a:lnTo>
                      <a:pt x="33" y="363"/>
                    </a:lnTo>
                    <a:lnTo>
                      <a:pt x="69" y="352"/>
                    </a:lnTo>
                    <a:lnTo>
                      <a:pt x="113" y="343"/>
                    </a:lnTo>
                    <a:lnTo>
                      <a:pt x="158" y="333"/>
                    </a:lnTo>
                    <a:lnTo>
                      <a:pt x="206" y="323"/>
                    </a:lnTo>
                    <a:lnTo>
                      <a:pt x="250" y="317"/>
                    </a:lnTo>
                    <a:lnTo>
                      <a:pt x="288" y="314"/>
                    </a:lnTo>
                    <a:lnTo>
                      <a:pt x="313" y="325"/>
                    </a:lnTo>
                    <a:lnTo>
                      <a:pt x="329" y="350"/>
                    </a:lnTo>
                    <a:lnTo>
                      <a:pt x="336" y="386"/>
                    </a:lnTo>
                    <a:lnTo>
                      <a:pt x="339" y="427"/>
                    </a:lnTo>
                    <a:lnTo>
                      <a:pt x="336" y="468"/>
                    </a:lnTo>
                    <a:lnTo>
                      <a:pt x="334" y="503"/>
                    </a:lnTo>
                    <a:lnTo>
                      <a:pt x="332" y="528"/>
                    </a:lnTo>
                    <a:lnTo>
                      <a:pt x="329" y="539"/>
                    </a:lnTo>
                    <a:lnTo>
                      <a:pt x="489" y="475"/>
                    </a:lnTo>
                    <a:lnTo>
                      <a:pt x="504" y="363"/>
                    </a:lnTo>
                    <a:lnTo>
                      <a:pt x="420" y="218"/>
                    </a:lnTo>
                    <a:lnTo>
                      <a:pt x="558" y="119"/>
                    </a:lnTo>
                    <a:lnTo>
                      <a:pt x="392" y="147"/>
                    </a:lnTo>
                    <a:lnTo>
                      <a:pt x="392" y="50"/>
                    </a:lnTo>
                    <a:lnTo>
                      <a:pt x="524" y="0"/>
                    </a:lnTo>
                    <a:lnTo>
                      <a:pt x="194" y="36"/>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02" name="Freeform 78">
                <a:extLst>
                  <a:ext uri="{FF2B5EF4-FFF2-40B4-BE49-F238E27FC236}">
                    <a16:creationId xmlns:a16="http://schemas.microsoft.com/office/drawing/2014/main" id="{353D52CD-D072-5C75-7129-78B26F1272D7}"/>
                  </a:ext>
                </a:extLst>
              </p:cNvPr>
              <p:cNvSpPr>
                <a:spLocks/>
              </p:cNvSpPr>
              <p:nvPr/>
            </p:nvSpPr>
            <p:spPr bwMode="auto">
              <a:xfrm>
                <a:off x="3683" y="1750"/>
                <a:ext cx="494" cy="98"/>
              </a:xfrm>
              <a:custGeom>
                <a:avLst/>
                <a:gdLst>
                  <a:gd name="T0" fmla="*/ 0 w 1482"/>
                  <a:gd name="T1" fmla="*/ 77 h 294"/>
                  <a:gd name="T2" fmla="*/ 292 w 1482"/>
                  <a:gd name="T3" fmla="*/ 173 h 294"/>
                  <a:gd name="T4" fmla="*/ 411 w 1482"/>
                  <a:gd name="T5" fmla="*/ 294 h 294"/>
                  <a:gd name="T6" fmla="*/ 504 w 1482"/>
                  <a:gd name="T7" fmla="*/ 188 h 294"/>
                  <a:gd name="T8" fmla="*/ 1054 w 1482"/>
                  <a:gd name="T9" fmla="*/ 132 h 294"/>
                  <a:gd name="T10" fmla="*/ 1215 w 1482"/>
                  <a:gd name="T11" fmla="*/ 196 h 294"/>
                  <a:gd name="T12" fmla="*/ 1215 w 1482"/>
                  <a:gd name="T13" fmla="*/ 118 h 294"/>
                  <a:gd name="T14" fmla="*/ 1430 w 1482"/>
                  <a:gd name="T15" fmla="*/ 56 h 294"/>
                  <a:gd name="T16" fmla="*/ 1482 w 1482"/>
                  <a:gd name="T17" fmla="*/ 0 h 294"/>
                  <a:gd name="T18" fmla="*/ 1474 w 1482"/>
                  <a:gd name="T19" fmla="*/ 0 h 294"/>
                  <a:gd name="T20" fmla="*/ 1455 w 1482"/>
                  <a:gd name="T21" fmla="*/ 5 h 294"/>
                  <a:gd name="T22" fmla="*/ 1428 w 1482"/>
                  <a:gd name="T23" fmla="*/ 11 h 294"/>
                  <a:gd name="T24" fmla="*/ 1390 w 1482"/>
                  <a:gd name="T25" fmla="*/ 17 h 294"/>
                  <a:gd name="T26" fmla="*/ 1342 w 1482"/>
                  <a:gd name="T27" fmla="*/ 26 h 294"/>
                  <a:gd name="T28" fmla="*/ 1291 w 1482"/>
                  <a:gd name="T29" fmla="*/ 36 h 294"/>
                  <a:gd name="T30" fmla="*/ 1235 w 1482"/>
                  <a:gd name="T31" fmla="*/ 47 h 294"/>
                  <a:gd name="T32" fmla="*/ 1174 w 1482"/>
                  <a:gd name="T33" fmla="*/ 56 h 294"/>
                  <a:gd name="T34" fmla="*/ 1114 w 1482"/>
                  <a:gd name="T35" fmla="*/ 66 h 294"/>
                  <a:gd name="T36" fmla="*/ 1049 w 1482"/>
                  <a:gd name="T37" fmla="*/ 77 h 294"/>
                  <a:gd name="T38" fmla="*/ 990 w 1482"/>
                  <a:gd name="T39" fmla="*/ 86 h 294"/>
                  <a:gd name="T40" fmla="*/ 933 w 1482"/>
                  <a:gd name="T41" fmla="*/ 94 h 294"/>
                  <a:gd name="T42" fmla="*/ 879 w 1482"/>
                  <a:gd name="T43" fmla="*/ 102 h 294"/>
                  <a:gd name="T44" fmla="*/ 831 w 1482"/>
                  <a:gd name="T45" fmla="*/ 107 h 294"/>
                  <a:gd name="T46" fmla="*/ 790 w 1482"/>
                  <a:gd name="T47" fmla="*/ 112 h 294"/>
                  <a:gd name="T48" fmla="*/ 760 w 1482"/>
                  <a:gd name="T49" fmla="*/ 112 h 294"/>
                  <a:gd name="T50" fmla="*/ 730 w 1482"/>
                  <a:gd name="T51" fmla="*/ 112 h 294"/>
                  <a:gd name="T52" fmla="*/ 688 w 1482"/>
                  <a:gd name="T53" fmla="*/ 110 h 294"/>
                  <a:gd name="T54" fmla="*/ 638 w 1482"/>
                  <a:gd name="T55" fmla="*/ 110 h 294"/>
                  <a:gd name="T56" fmla="*/ 584 w 1482"/>
                  <a:gd name="T57" fmla="*/ 107 h 294"/>
                  <a:gd name="T58" fmla="*/ 523 w 1482"/>
                  <a:gd name="T59" fmla="*/ 105 h 294"/>
                  <a:gd name="T60" fmla="*/ 460 w 1482"/>
                  <a:gd name="T61" fmla="*/ 102 h 294"/>
                  <a:gd name="T62" fmla="*/ 393 w 1482"/>
                  <a:gd name="T63" fmla="*/ 97 h 294"/>
                  <a:gd name="T64" fmla="*/ 328 w 1482"/>
                  <a:gd name="T65" fmla="*/ 94 h 294"/>
                  <a:gd name="T66" fmla="*/ 265 w 1482"/>
                  <a:gd name="T67" fmla="*/ 92 h 294"/>
                  <a:gd name="T68" fmla="*/ 203 w 1482"/>
                  <a:gd name="T69" fmla="*/ 86 h 294"/>
                  <a:gd name="T70" fmla="*/ 147 w 1482"/>
                  <a:gd name="T71" fmla="*/ 84 h 294"/>
                  <a:gd name="T72" fmla="*/ 99 w 1482"/>
                  <a:gd name="T73" fmla="*/ 82 h 294"/>
                  <a:gd name="T74" fmla="*/ 58 w 1482"/>
                  <a:gd name="T75" fmla="*/ 80 h 294"/>
                  <a:gd name="T76" fmla="*/ 28 w 1482"/>
                  <a:gd name="T77" fmla="*/ 80 h 294"/>
                  <a:gd name="T78" fmla="*/ 7 w 1482"/>
                  <a:gd name="T79" fmla="*/ 77 h 294"/>
                  <a:gd name="T80" fmla="*/ 0 w 1482"/>
                  <a:gd name="T81" fmla="*/ 7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82" h="294">
                    <a:moveTo>
                      <a:pt x="0" y="77"/>
                    </a:moveTo>
                    <a:lnTo>
                      <a:pt x="292" y="173"/>
                    </a:lnTo>
                    <a:lnTo>
                      <a:pt x="411" y="294"/>
                    </a:lnTo>
                    <a:lnTo>
                      <a:pt x="504" y="188"/>
                    </a:lnTo>
                    <a:lnTo>
                      <a:pt x="1054" y="132"/>
                    </a:lnTo>
                    <a:lnTo>
                      <a:pt x="1215" y="196"/>
                    </a:lnTo>
                    <a:lnTo>
                      <a:pt x="1215" y="118"/>
                    </a:lnTo>
                    <a:lnTo>
                      <a:pt x="1430" y="56"/>
                    </a:lnTo>
                    <a:lnTo>
                      <a:pt x="1482" y="0"/>
                    </a:lnTo>
                    <a:lnTo>
                      <a:pt x="1474" y="0"/>
                    </a:lnTo>
                    <a:lnTo>
                      <a:pt x="1455" y="5"/>
                    </a:lnTo>
                    <a:lnTo>
                      <a:pt x="1428" y="11"/>
                    </a:lnTo>
                    <a:lnTo>
                      <a:pt x="1390" y="17"/>
                    </a:lnTo>
                    <a:lnTo>
                      <a:pt x="1342" y="26"/>
                    </a:lnTo>
                    <a:lnTo>
                      <a:pt x="1291" y="36"/>
                    </a:lnTo>
                    <a:lnTo>
                      <a:pt x="1235" y="47"/>
                    </a:lnTo>
                    <a:lnTo>
                      <a:pt x="1174" y="56"/>
                    </a:lnTo>
                    <a:lnTo>
                      <a:pt x="1114" y="66"/>
                    </a:lnTo>
                    <a:lnTo>
                      <a:pt x="1049" y="77"/>
                    </a:lnTo>
                    <a:lnTo>
                      <a:pt x="990" y="86"/>
                    </a:lnTo>
                    <a:lnTo>
                      <a:pt x="933" y="94"/>
                    </a:lnTo>
                    <a:lnTo>
                      <a:pt x="879" y="102"/>
                    </a:lnTo>
                    <a:lnTo>
                      <a:pt x="831" y="107"/>
                    </a:lnTo>
                    <a:lnTo>
                      <a:pt x="790" y="112"/>
                    </a:lnTo>
                    <a:lnTo>
                      <a:pt x="760" y="112"/>
                    </a:lnTo>
                    <a:lnTo>
                      <a:pt x="730" y="112"/>
                    </a:lnTo>
                    <a:lnTo>
                      <a:pt x="688" y="110"/>
                    </a:lnTo>
                    <a:lnTo>
                      <a:pt x="638" y="110"/>
                    </a:lnTo>
                    <a:lnTo>
                      <a:pt x="584" y="107"/>
                    </a:lnTo>
                    <a:lnTo>
                      <a:pt x="523" y="105"/>
                    </a:lnTo>
                    <a:lnTo>
                      <a:pt x="460" y="102"/>
                    </a:lnTo>
                    <a:lnTo>
                      <a:pt x="393" y="97"/>
                    </a:lnTo>
                    <a:lnTo>
                      <a:pt x="328" y="94"/>
                    </a:lnTo>
                    <a:lnTo>
                      <a:pt x="265" y="92"/>
                    </a:lnTo>
                    <a:lnTo>
                      <a:pt x="203" y="86"/>
                    </a:lnTo>
                    <a:lnTo>
                      <a:pt x="147" y="84"/>
                    </a:lnTo>
                    <a:lnTo>
                      <a:pt x="99" y="82"/>
                    </a:lnTo>
                    <a:lnTo>
                      <a:pt x="58" y="80"/>
                    </a:lnTo>
                    <a:lnTo>
                      <a:pt x="28" y="80"/>
                    </a:lnTo>
                    <a:lnTo>
                      <a:pt x="7" y="77"/>
                    </a:lnTo>
                    <a:lnTo>
                      <a:pt x="0" y="77"/>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03" name="Freeform 79">
                <a:extLst>
                  <a:ext uri="{FF2B5EF4-FFF2-40B4-BE49-F238E27FC236}">
                    <a16:creationId xmlns:a16="http://schemas.microsoft.com/office/drawing/2014/main" id="{51058223-EEEC-35D9-490E-C50656C389C0}"/>
                  </a:ext>
                </a:extLst>
              </p:cNvPr>
              <p:cNvSpPr>
                <a:spLocks/>
              </p:cNvSpPr>
              <p:nvPr/>
            </p:nvSpPr>
            <p:spPr bwMode="auto">
              <a:xfrm>
                <a:off x="3633" y="1918"/>
                <a:ext cx="210" cy="152"/>
              </a:xfrm>
              <a:custGeom>
                <a:avLst/>
                <a:gdLst>
                  <a:gd name="T0" fmla="*/ 335 w 630"/>
                  <a:gd name="T1" fmla="*/ 13 h 456"/>
                  <a:gd name="T2" fmla="*/ 363 w 630"/>
                  <a:gd name="T3" fmla="*/ 0 h 456"/>
                  <a:gd name="T4" fmla="*/ 398 w 630"/>
                  <a:gd name="T5" fmla="*/ 0 h 456"/>
                  <a:gd name="T6" fmla="*/ 442 w 630"/>
                  <a:gd name="T7" fmla="*/ 14 h 456"/>
                  <a:gd name="T8" fmla="*/ 488 w 630"/>
                  <a:gd name="T9" fmla="*/ 35 h 456"/>
                  <a:gd name="T10" fmla="*/ 530 w 630"/>
                  <a:gd name="T11" fmla="*/ 60 h 456"/>
                  <a:gd name="T12" fmla="*/ 572 w 630"/>
                  <a:gd name="T13" fmla="*/ 89 h 456"/>
                  <a:gd name="T14" fmla="*/ 605 w 630"/>
                  <a:gd name="T15" fmla="*/ 111 h 456"/>
                  <a:gd name="T16" fmla="*/ 630 w 630"/>
                  <a:gd name="T17" fmla="*/ 129 h 456"/>
                  <a:gd name="T18" fmla="*/ 618 w 630"/>
                  <a:gd name="T19" fmla="*/ 147 h 456"/>
                  <a:gd name="T20" fmla="*/ 605 w 630"/>
                  <a:gd name="T21" fmla="*/ 162 h 456"/>
                  <a:gd name="T22" fmla="*/ 589 w 630"/>
                  <a:gd name="T23" fmla="*/ 180 h 456"/>
                  <a:gd name="T24" fmla="*/ 576 w 630"/>
                  <a:gd name="T25" fmla="*/ 198 h 456"/>
                  <a:gd name="T26" fmla="*/ 564 w 630"/>
                  <a:gd name="T27" fmla="*/ 215 h 456"/>
                  <a:gd name="T28" fmla="*/ 551 w 630"/>
                  <a:gd name="T29" fmla="*/ 230 h 456"/>
                  <a:gd name="T30" fmla="*/ 538 w 630"/>
                  <a:gd name="T31" fmla="*/ 248 h 456"/>
                  <a:gd name="T32" fmla="*/ 525 w 630"/>
                  <a:gd name="T33" fmla="*/ 266 h 456"/>
                  <a:gd name="T34" fmla="*/ 500 w 630"/>
                  <a:gd name="T35" fmla="*/ 274 h 456"/>
                  <a:gd name="T36" fmla="*/ 473 w 630"/>
                  <a:gd name="T37" fmla="*/ 282 h 456"/>
                  <a:gd name="T38" fmla="*/ 447 w 630"/>
                  <a:gd name="T39" fmla="*/ 289 h 456"/>
                  <a:gd name="T40" fmla="*/ 419 w 630"/>
                  <a:gd name="T41" fmla="*/ 295 h 456"/>
                  <a:gd name="T42" fmla="*/ 393 w 630"/>
                  <a:gd name="T43" fmla="*/ 302 h 456"/>
                  <a:gd name="T44" fmla="*/ 366 w 630"/>
                  <a:gd name="T45" fmla="*/ 310 h 456"/>
                  <a:gd name="T46" fmla="*/ 340 w 630"/>
                  <a:gd name="T47" fmla="*/ 314 h 456"/>
                  <a:gd name="T48" fmla="*/ 315 w 630"/>
                  <a:gd name="T49" fmla="*/ 322 h 456"/>
                  <a:gd name="T50" fmla="*/ 304 w 630"/>
                  <a:gd name="T51" fmla="*/ 341 h 456"/>
                  <a:gd name="T52" fmla="*/ 291 w 630"/>
                  <a:gd name="T53" fmla="*/ 355 h 456"/>
                  <a:gd name="T54" fmla="*/ 283 w 630"/>
                  <a:gd name="T55" fmla="*/ 373 h 456"/>
                  <a:gd name="T56" fmla="*/ 270 w 630"/>
                  <a:gd name="T57" fmla="*/ 389 h 456"/>
                  <a:gd name="T58" fmla="*/ 259 w 630"/>
                  <a:gd name="T59" fmla="*/ 406 h 456"/>
                  <a:gd name="T60" fmla="*/ 247 w 630"/>
                  <a:gd name="T61" fmla="*/ 423 h 456"/>
                  <a:gd name="T62" fmla="*/ 236 w 630"/>
                  <a:gd name="T63" fmla="*/ 439 h 456"/>
                  <a:gd name="T64" fmla="*/ 223 w 630"/>
                  <a:gd name="T65" fmla="*/ 456 h 456"/>
                  <a:gd name="T66" fmla="*/ 220 w 630"/>
                  <a:gd name="T67" fmla="*/ 449 h 456"/>
                  <a:gd name="T68" fmla="*/ 218 w 630"/>
                  <a:gd name="T69" fmla="*/ 423 h 456"/>
                  <a:gd name="T70" fmla="*/ 214 w 630"/>
                  <a:gd name="T71" fmla="*/ 391 h 456"/>
                  <a:gd name="T72" fmla="*/ 205 w 630"/>
                  <a:gd name="T73" fmla="*/ 353 h 456"/>
                  <a:gd name="T74" fmla="*/ 198 w 630"/>
                  <a:gd name="T75" fmla="*/ 312 h 456"/>
                  <a:gd name="T76" fmla="*/ 190 w 630"/>
                  <a:gd name="T77" fmla="*/ 274 h 456"/>
                  <a:gd name="T78" fmla="*/ 183 w 630"/>
                  <a:gd name="T79" fmla="*/ 247 h 456"/>
                  <a:gd name="T80" fmla="*/ 176 w 630"/>
                  <a:gd name="T81" fmla="*/ 228 h 456"/>
                  <a:gd name="T82" fmla="*/ 165 w 630"/>
                  <a:gd name="T83" fmla="*/ 215 h 456"/>
                  <a:gd name="T84" fmla="*/ 142 w 630"/>
                  <a:gd name="T85" fmla="*/ 201 h 456"/>
                  <a:gd name="T86" fmla="*/ 115 w 630"/>
                  <a:gd name="T87" fmla="*/ 185 h 456"/>
                  <a:gd name="T88" fmla="*/ 83 w 630"/>
                  <a:gd name="T89" fmla="*/ 167 h 456"/>
                  <a:gd name="T90" fmla="*/ 52 w 630"/>
                  <a:gd name="T91" fmla="*/ 152 h 456"/>
                  <a:gd name="T92" fmla="*/ 25 w 630"/>
                  <a:gd name="T93" fmla="*/ 142 h 456"/>
                  <a:gd name="T94" fmla="*/ 8 w 630"/>
                  <a:gd name="T95" fmla="*/ 132 h 456"/>
                  <a:gd name="T96" fmla="*/ 0 w 630"/>
                  <a:gd name="T97" fmla="*/ 129 h 456"/>
                  <a:gd name="T98" fmla="*/ 50 w 630"/>
                  <a:gd name="T99" fmla="*/ 142 h 456"/>
                  <a:gd name="T100" fmla="*/ 96 w 630"/>
                  <a:gd name="T101" fmla="*/ 142 h 456"/>
                  <a:gd name="T102" fmla="*/ 140 w 630"/>
                  <a:gd name="T103" fmla="*/ 129 h 456"/>
                  <a:gd name="T104" fmla="*/ 180 w 630"/>
                  <a:gd name="T105" fmla="*/ 111 h 456"/>
                  <a:gd name="T106" fmla="*/ 216 w 630"/>
                  <a:gd name="T107" fmla="*/ 89 h 456"/>
                  <a:gd name="T108" fmla="*/ 253 w 630"/>
                  <a:gd name="T109" fmla="*/ 60 h 456"/>
                  <a:gd name="T110" fmla="*/ 295 w 630"/>
                  <a:gd name="T111" fmla="*/ 35 h 456"/>
                  <a:gd name="T112" fmla="*/ 335 w 630"/>
                  <a:gd name="T113" fmla="*/ 13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0" h="456">
                    <a:moveTo>
                      <a:pt x="335" y="13"/>
                    </a:moveTo>
                    <a:lnTo>
                      <a:pt x="363" y="0"/>
                    </a:lnTo>
                    <a:lnTo>
                      <a:pt x="398" y="0"/>
                    </a:lnTo>
                    <a:lnTo>
                      <a:pt x="442" y="14"/>
                    </a:lnTo>
                    <a:lnTo>
                      <a:pt x="488" y="35"/>
                    </a:lnTo>
                    <a:lnTo>
                      <a:pt x="530" y="60"/>
                    </a:lnTo>
                    <a:lnTo>
                      <a:pt x="572" y="89"/>
                    </a:lnTo>
                    <a:lnTo>
                      <a:pt x="605" y="111"/>
                    </a:lnTo>
                    <a:lnTo>
                      <a:pt x="630" y="129"/>
                    </a:lnTo>
                    <a:lnTo>
                      <a:pt x="618" y="147"/>
                    </a:lnTo>
                    <a:lnTo>
                      <a:pt x="605" y="162"/>
                    </a:lnTo>
                    <a:lnTo>
                      <a:pt x="589" y="180"/>
                    </a:lnTo>
                    <a:lnTo>
                      <a:pt x="576" y="198"/>
                    </a:lnTo>
                    <a:lnTo>
                      <a:pt x="564" y="215"/>
                    </a:lnTo>
                    <a:lnTo>
                      <a:pt x="551" y="230"/>
                    </a:lnTo>
                    <a:lnTo>
                      <a:pt x="538" y="248"/>
                    </a:lnTo>
                    <a:lnTo>
                      <a:pt x="525" y="266"/>
                    </a:lnTo>
                    <a:lnTo>
                      <a:pt x="500" y="274"/>
                    </a:lnTo>
                    <a:lnTo>
                      <a:pt x="473" y="282"/>
                    </a:lnTo>
                    <a:lnTo>
                      <a:pt x="447" y="289"/>
                    </a:lnTo>
                    <a:lnTo>
                      <a:pt x="419" y="295"/>
                    </a:lnTo>
                    <a:lnTo>
                      <a:pt x="393" y="302"/>
                    </a:lnTo>
                    <a:lnTo>
                      <a:pt x="366" y="310"/>
                    </a:lnTo>
                    <a:lnTo>
                      <a:pt x="340" y="314"/>
                    </a:lnTo>
                    <a:lnTo>
                      <a:pt x="315" y="322"/>
                    </a:lnTo>
                    <a:lnTo>
                      <a:pt x="304" y="341"/>
                    </a:lnTo>
                    <a:lnTo>
                      <a:pt x="291" y="355"/>
                    </a:lnTo>
                    <a:lnTo>
                      <a:pt x="283" y="373"/>
                    </a:lnTo>
                    <a:lnTo>
                      <a:pt x="270" y="389"/>
                    </a:lnTo>
                    <a:lnTo>
                      <a:pt x="259" y="406"/>
                    </a:lnTo>
                    <a:lnTo>
                      <a:pt x="247" y="423"/>
                    </a:lnTo>
                    <a:lnTo>
                      <a:pt x="236" y="439"/>
                    </a:lnTo>
                    <a:lnTo>
                      <a:pt x="223" y="456"/>
                    </a:lnTo>
                    <a:lnTo>
                      <a:pt x="220" y="449"/>
                    </a:lnTo>
                    <a:lnTo>
                      <a:pt x="218" y="423"/>
                    </a:lnTo>
                    <a:lnTo>
                      <a:pt x="214" y="391"/>
                    </a:lnTo>
                    <a:lnTo>
                      <a:pt x="205" y="353"/>
                    </a:lnTo>
                    <a:lnTo>
                      <a:pt x="198" y="312"/>
                    </a:lnTo>
                    <a:lnTo>
                      <a:pt x="190" y="274"/>
                    </a:lnTo>
                    <a:lnTo>
                      <a:pt x="183" y="247"/>
                    </a:lnTo>
                    <a:lnTo>
                      <a:pt x="176" y="228"/>
                    </a:lnTo>
                    <a:lnTo>
                      <a:pt x="165" y="215"/>
                    </a:lnTo>
                    <a:lnTo>
                      <a:pt x="142" y="201"/>
                    </a:lnTo>
                    <a:lnTo>
                      <a:pt x="115" y="185"/>
                    </a:lnTo>
                    <a:lnTo>
                      <a:pt x="83" y="167"/>
                    </a:lnTo>
                    <a:lnTo>
                      <a:pt x="52" y="152"/>
                    </a:lnTo>
                    <a:lnTo>
                      <a:pt x="25" y="142"/>
                    </a:lnTo>
                    <a:lnTo>
                      <a:pt x="8" y="132"/>
                    </a:lnTo>
                    <a:lnTo>
                      <a:pt x="0" y="129"/>
                    </a:lnTo>
                    <a:lnTo>
                      <a:pt x="50" y="142"/>
                    </a:lnTo>
                    <a:lnTo>
                      <a:pt x="96" y="142"/>
                    </a:lnTo>
                    <a:lnTo>
                      <a:pt x="140" y="129"/>
                    </a:lnTo>
                    <a:lnTo>
                      <a:pt x="180" y="111"/>
                    </a:lnTo>
                    <a:lnTo>
                      <a:pt x="216" y="89"/>
                    </a:lnTo>
                    <a:lnTo>
                      <a:pt x="253" y="60"/>
                    </a:lnTo>
                    <a:lnTo>
                      <a:pt x="295" y="35"/>
                    </a:lnTo>
                    <a:lnTo>
                      <a:pt x="335" y="13"/>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04" name="Freeform 80">
                <a:extLst>
                  <a:ext uri="{FF2B5EF4-FFF2-40B4-BE49-F238E27FC236}">
                    <a16:creationId xmlns:a16="http://schemas.microsoft.com/office/drawing/2014/main" id="{04064C7C-528F-A0E3-C301-2A339C9E6E7C}"/>
                  </a:ext>
                </a:extLst>
              </p:cNvPr>
              <p:cNvSpPr>
                <a:spLocks/>
              </p:cNvSpPr>
              <p:nvPr/>
            </p:nvSpPr>
            <p:spPr bwMode="auto">
              <a:xfrm>
                <a:off x="3554" y="2003"/>
                <a:ext cx="140" cy="115"/>
              </a:xfrm>
              <a:custGeom>
                <a:avLst/>
                <a:gdLst>
                  <a:gd name="T0" fmla="*/ 237 w 420"/>
                  <a:gd name="T1" fmla="*/ 0 h 344"/>
                  <a:gd name="T2" fmla="*/ 203 w 420"/>
                  <a:gd name="T3" fmla="*/ 36 h 344"/>
                  <a:gd name="T4" fmla="*/ 174 w 420"/>
                  <a:gd name="T5" fmla="*/ 71 h 344"/>
                  <a:gd name="T6" fmla="*/ 143 w 420"/>
                  <a:gd name="T7" fmla="*/ 109 h 344"/>
                  <a:gd name="T8" fmla="*/ 115 w 420"/>
                  <a:gd name="T9" fmla="*/ 149 h 344"/>
                  <a:gd name="T10" fmla="*/ 86 w 420"/>
                  <a:gd name="T11" fmla="*/ 184 h 344"/>
                  <a:gd name="T12" fmla="*/ 58 w 420"/>
                  <a:gd name="T13" fmla="*/ 220 h 344"/>
                  <a:gd name="T14" fmla="*/ 31 w 420"/>
                  <a:gd name="T15" fmla="*/ 255 h 344"/>
                  <a:gd name="T16" fmla="*/ 0 w 420"/>
                  <a:gd name="T17" fmla="*/ 288 h 344"/>
                  <a:gd name="T18" fmla="*/ 36 w 420"/>
                  <a:gd name="T19" fmla="*/ 283 h 344"/>
                  <a:gd name="T20" fmla="*/ 67 w 420"/>
                  <a:gd name="T21" fmla="*/ 277 h 344"/>
                  <a:gd name="T22" fmla="*/ 96 w 420"/>
                  <a:gd name="T23" fmla="*/ 275 h 344"/>
                  <a:gd name="T24" fmla="*/ 122 w 420"/>
                  <a:gd name="T25" fmla="*/ 272 h 344"/>
                  <a:gd name="T26" fmla="*/ 147 w 420"/>
                  <a:gd name="T27" fmla="*/ 272 h 344"/>
                  <a:gd name="T28" fmla="*/ 170 w 420"/>
                  <a:gd name="T29" fmla="*/ 275 h 344"/>
                  <a:gd name="T30" fmla="*/ 193 w 420"/>
                  <a:gd name="T31" fmla="*/ 277 h 344"/>
                  <a:gd name="T32" fmla="*/ 214 w 420"/>
                  <a:gd name="T33" fmla="*/ 281 h 344"/>
                  <a:gd name="T34" fmla="*/ 237 w 420"/>
                  <a:gd name="T35" fmla="*/ 285 h 344"/>
                  <a:gd name="T36" fmla="*/ 257 w 420"/>
                  <a:gd name="T37" fmla="*/ 291 h 344"/>
                  <a:gd name="T38" fmla="*/ 279 w 420"/>
                  <a:gd name="T39" fmla="*/ 297 h 344"/>
                  <a:gd name="T40" fmla="*/ 302 w 420"/>
                  <a:gd name="T41" fmla="*/ 306 h 344"/>
                  <a:gd name="T42" fmla="*/ 328 w 420"/>
                  <a:gd name="T43" fmla="*/ 316 h 344"/>
                  <a:gd name="T44" fmla="*/ 356 w 420"/>
                  <a:gd name="T45" fmla="*/ 323 h 344"/>
                  <a:gd name="T46" fmla="*/ 386 w 420"/>
                  <a:gd name="T47" fmla="*/ 333 h 344"/>
                  <a:gd name="T48" fmla="*/ 420 w 420"/>
                  <a:gd name="T49" fmla="*/ 344 h 344"/>
                  <a:gd name="T50" fmla="*/ 420 w 420"/>
                  <a:gd name="T51" fmla="*/ 327 h 344"/>
                  <a:gd name="T52" fmla="*/ 420 w 420"/>
                  <a:gd name="T53" fmla="*/ 306 h 344"/>
                  <a:gd name="T54" fmla="*/ 420 w 420"/>
                  <a:gd name="T55" fmla="*/ 288 h 344"/>
                  <a:gd name="T56" fmla="*/ 420 w 420"/>
                  <a:gd name="T57" fmla="*/ 270 h 344"/>
                  <a:gd name="T58" fmla="*/ 420 w 420"/>
                  <a:gd name="T59" fmla="*/ 250 h 344"/>
                  <a:gd name="T60" fmla="*/ 420 w 420"/>
                  <a:gd name="T61" fmla="*/ 232 h 344"/>
                  <a:gd name="T62" fmla="*/ 420 w 420"/>
                  <a:gd name="T63" fmla="*/ 214 h 344"/>
                  <a:gd name="T64" fmla="*/ 420 w 420"/>
                  <a:gd name="T65" fmla="*/ 196 h 344"/>
                  <a:gd name="T66" fmla="*/ 366 w 420"/>
                  <a:gd name="T67" fmla="*/ 196 h 344"/>
                  <a:gd name="T68" fmla="*/ 338 w 420"/>
                  <a:gd name="T69" fmla="*/ 184 h 344"/>
                  <a:gd name="T70" fmla="*/ 331 w 420"/>
                  <a:gd name="T71" fmla="*/ 159 h 344"/>
                  <a:gd name="T72" fmla="*/ 331 w 420"/>
                  <a:gd name="T73" fmla="*/ 126 h 344"/>
                  <a:gd name="T74" fmla="*/ 331 w 420"/>
                  <a:gd name="T75" fmla="*/ 90 h 344"/>
                  <a:gd name="T76" fmla="*/ 320 w 420"/>
                  <a:gd name="T77" fmla="*/ 55 h 344"/>
                  <a:gd name="T78" fmla="*/ 293 w 420"/>
                  <a:gd name="T79" fmla="*/ 24 h 344"/>
                  <a:gd name="T80" fmla="*/ 237 w 420"/>
                  <a:gd name="T8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0" h="344">
                    <a:moveTo>
                      <a:pt x="237" y="0"/>
                    </a:moveTo>
                    <a:lnTo>
                      <a:pt x="203" y="36"/>
                    </a:lnTo>
                    <a:lnTo>
                      <a:pt x="174" y="71"/>
                    </a:lnTo>
                    <a:lnTo>
                      <a:pt x="143" y="109"/>
                    </a:lnTo>
                    <a:lnTo>
                      <a:pt x="115" y="149"/>
                    </a:lnTo>
                    <a:lnTo>
                      <a:pt x="86" y="184"/>
                    </a:lnTo>
                    <a:lnTo>
                      <a:pt x="58" y="220"/>
                    </a:lnTo>
                    <a:lnTo>
                      <a:pt x="31" y="255"/>
                    </a:lnTo>
                    <a:lnTo>
                      <a:pt x="0" y="288"/>
                    </a:lnTo>
                    <a:lnTo>
                      <a:pt x="36" y="283"/>
                    </a:lnTo>
                    <a:lnTo>
                      <a:pt x="67" y="277"/>
                    </a:lnTo>
                    <a:lnTo>
                      <a:pt x="96" y="275"/>
                    </a:lnTo>
                    <a:lnTo>
                      <a:pt x="122" y="272"/>
                    </a:lnTo>
                    <a:lnTo>
                      <a:pt x="147" y="272"/>
                    </a:lnTo>
                    <a:lnTo>
                      <a:pt x="170" y="275"/>
                    </a:lnTo>
                    <a:lnTo>
                      <a:pt x="193" y="277"/>
                    </a:lnTo>
                    <a:lnTo>
                      <a:pt x="214" y="281"/>
                    </a:lnTo>
                    <a:lnTo>
                      <a:pt x="237" y="285"/>
                    </a:lnTo>
                    <a:lnTo>
                      <a:pt x="257" y="291"/>
                    </a:lnTo>
                    <a:lnTo>
                      <a:pt x="279" y="297"/>
                    </a:lnTo>
                    <a:lnTo>
                      <a:pt x="302" y="306"/>
                    </a:lnTo>
                    <a:lnTo>
                      <a:pt x="328" y="316"/>
                    </a:lnTo>
                    <a:lnTo>
                      <a:pt x="356" y="323"/>
                    </a:lnTo>
                    <a:lnTo>
                      <a:pt x="386" y="333"/>
                    </a:lnTo>
                    <a:lnTo>
                      <a:pt x="420" y="344"/>
                    </a:lnTo>
                    <a:lnTo>
                      <a:pt x="420" y="327"/>
                    </a:lnTo>
                    <a:lnTo>
                      <a:pt x="420" y="306"/>
                    </a:lnTo>
                    <a:lnTo>
                      <a:pt x="420" y="288"/>
                    </a:lnTo>
                    <a:lnTo>
                      <a:pt x="420" y="270"/>
                    </a:lnTo>
                    <a:lnTo>
                      <a:pt x="420" y="250"/>
                    </a:lnTo>
                    <a:lnTo>
                      <a:pt x="420" y="232"/>
                    </a:lnTo>
                    <a:lnTo>
                      <a:pt x="420" y="214"/>
                    </a:lnTo>
                    <a:lnTo>
                      <a:pt x="420" y="196"/>
                    </a:lnTo>
                    <a:lnTo>
                      <a:pt x="366" y="196"/>
                    </a:lnTo>
                    <a:lnTo>
                      <a:pt x="338" y="184"/>
                    </a:lnTo>
                    <a:lnTo>
                      <a:pt x="331" y="159"/>
                    </a:lnTo>
                    <a:lnTo>
                      <a:pt x="331" y="126"/>
                    </a:lnTo>
                    <a:lnTo>
                      <a:pt x="331" y="90"/>
                    </a:lnTo>
                    <a:lnTo>
                      <a:pt x="320" y="55"/>
                    </a:lnTo>
                    <a:lnTo>
                      <a:pt x="293" y="24"/>
                    </a:lnTo>
                    <a:lnTo>
                      <a:pt x="237"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05" name="Freeform 81">
                <a:extLst>
                  <a:ext uri="{FF2B5EF4-FFF2-40B4-BE49-F238E27FC236}">
                    <a16:creationId xmlns:a16="http://schemas.microsoft.com/office/drawing/2014/main" id="{978976EA-840B-EB25-7B93-EA58BFDD5FD0}"/>
                  </a:ext>
                </a:extLst>
              </p:cNvPr>
              <p:cNvSpPr>
                <a:spLocks/>
              </p:cNvSpPr>
              <p:nvPr/>
            </p:nvSpPr>
            <p:spPr bwMode="auto">
              <a:xfrm>
                <a:off x="3277" y="2026"/>
                <a:ext cx="266" cy="170"/>
              </a:xfrm>
              <a:custGeom>
                <a:avLst/>
                <a:gdLst>
                  <a:gd name="T0" fmla="*/ 454 w 797"/>
                  <a:gd name="T1" fmla="*/ 168 h 511"/>
                  <a:gd name="T2" fmla="*/ 460 w 797"/>
                  <a:gd name="T3" fmla="*/ 193 h 511"/>
                  <a:gd name="T4" fmla="*/ 454 w 797"/>
                  <a:gd name="T5" fmla="*/ 236 h 511"/>
                  <a:gd name="T6" fmla="*/ 424 w 797"/>
                  <a:gd name="T7" fmla="*/ 283 h 511"/>
                  <a:gd name="T8" fmla="*/ 350 w 797"/>
                  <a:gd name="T9" fmla="*/ 321 h 511"/>
                  <a:gd name="T10" fmla="*/ 269 w 797"/>
                  <a:gd name="T11" fmla="*/ 361 h 511"/>
                  <a:gd name="T12" fmla="*/ 192 w 797"/>
                  <a:gd name="T13" fmla="*/ 398 h 511"/>
                  <a:gd name="T14" fmla="*/ 127 w 797"/>
                  <a:gd name="T15" fmla="*/ 415 h 511"/>
                  <a:gd name="T16" fmla="*/ 83 w 797"/>
                  <a:gd name="T17" fmla="*/ 404 h 511"/>
                  <a:gd name="T18" fmla="*/ 47 w 797"/>
                  <a:gd name="T19" fmla="*/ 396 h 511"/>
                  <a:gd name="T20" fmla="*/ 17 w 797"/>
                  <a:gd name="T21" fmla="*/ 392 h 511"/>
                  <a:gd name="T22" fmla="*/ 3 w 797"/>
                  <a:gd name="T23" fmla="*/ 392 h 511"/>
                  <a:gd name="T24" fmla="*/ 9 w 797"/>
                  <a:gd name="T25" fmla="*/ 407 h 511"/>
                  <a:gd name="T26" fmla="*/ 30 w 797"/>
                  <a:gd name="T27" fmla="*/ 436 h 511"/>
                  <a:gd name="T28" fmla="*/ 51 w 797"/>
                  <a:gd name="T29" fmla="*/ 465 h 511"/>
                  <a:gd name="T30" fmla="*/ 72 w 797"/>
                  <a:gd name="T31" fmla="*/ 495 h 511"/>
                  <a:gd name="T32" fmla="*/ 99 w 797"/>
                  <a:gd name="T33" fmla="*/ 511 h 511"/>
                  <a:gd name="T34" fmla="*/ 190 w 797"/>
                  <a:gd name="T35" fmla="*/ 505 h 511"/>
                  <a:gd name="T36" fmla="*/ 320 w 797"/>
                  <a:gd name="T37" fmla="*/ 493 h 511"/>
                  <a:gd name="T38" fmla="*/ 426 w 797"/>
                  <a:gd name="T39" fmla="*/ 465 h 511"/>
                  <a:gd name="T40" fmla="*/ 468 w 797"/>
                  <a:gd name="T41" fmla="*/ 432 h 511"/>
                  <a:gd name="T42" fmla="*/ 498 w 797"/>
                  <a:gd name="T43" fmla="*/ 424 h 511"/>
                  <a:gd name="T44" fmla="*/ 523 w 797"/>
                  <a:gd name="T45" fmla="*/ 436 h 511"/>
                  <a:gd name="T46" fmla="*/ 542 w 797"/>
                  <a:gd name="T47" fmla="*/ 453 h 511"/>
                  <a:gd name="T48" fmla="*/ 559 w 797"/>
                  <a:gd name="T49" fmla="*/ 460 h 511"/>
                  <a:gd name="T50" fmla="*/ 589 w 797"/>
                  <a:gd name="T51" fmla="*/ 470 h 511"/>
                  <a:gd name="T52" fmla="*/ 617 w 797"/>
                  <a:gd name="T53" fmla="*/ 480 h 511"/>
                  <a:gd name="T54" fmla="*/ 648 w 797"/>
                  <a:gd name="T55" fmla="*/ 493 h 511"/>
                  <a:gd name="T56" fmla="*/ 678 w 797"/>
                  <a:gd name="T57" fmla="*/ 486 h 511"/>
                  <a:gd name="T58" fmla="*/ 707 w 797"/>
                  <a:gd name="T59" fmla="*/ 458 h 511"/>
                  <a:gd name="T60" fmla="*/ 737 w 797"/>
                  <a:gd name="T61" fmla="*/ 432 h 511"/>
                  <a:gd name="T62" fmla="*/ 768 w 797"/>
                  <a:gd name="T63" fmla="*/ 404 h 511"/>
                  <a:gd name="T64" fmla="*/ 785 w 797"/>
                  <a:gd name="T65" fmla="*/ 381 h 511"/>
                  <a:gd name="T66" fmla="*/ 790 w 797"/>
                  <a:gd name="T67" fmla="*/ 315 h 511"/>
                  <a:gd name="T68" fmla="*/ 797 w 797"/>
                  <a:gd name="T69" fmla="*/ 221 h 511"/>
                  <a:gd name="T70" fmla="*/ 793 w 797"/>
                  <a:gd name="T71" fmla="*/ 134 h 511"/>
                  <a:gd name="T72" fmla="*/ 770 w 797"/>
                  <a:gd name="T73" fmla="*/ 87 h 511"/>
                  <a:gd name="T74" fmla="*/ 739 w 797"/>
                  <a:gd name="T75" fmla="*/ 48 h 511"/>
                  <a:gd name="T76" fmla="*/ 716 w 797"/>
                  <a:gd name="T77" fmla="*/ 19 h 511"/>
                  <a:gd name="T78" fmla="*/ 701 w 797"/>
                  <a:gd name="T79" fmla="*/ 2 h 511"/>
                  <a:gd name="T80" fmla="*/ 701 w 797"/>
                  <a:gd name="T81" fmla="*/ 5 h 511"/>
                  <a:gd name="T82" fmla="*/ 713 w 797"/>
                  <a:gd name="T83" fmla="*/ 48 h 511"/>
                  <a:gd name="T84" fmla="*/ 724 w 797"/>
                  <a:gd name="T85" fmla="*/ 112 h 511"/>
                  <a:gd name="T86" fmla="*/ 713 w 797"/>
                  <a:gd name="T87" fmla="*/ 181 h 511"/>
                  <a:gd name="T88" fmla="*/ 674 w 797"/>
                  <a:gd name="T89" fmla="*/ 228 h 511"/>
                  <a:gd name="T90" fmla="*/ 597 w 797"/>
                  <a:gd name="T91" fmla="*/ 227 h 511"/>
                  <a:gd name="T92" fmla="*/ 516 w 797"/>
                  <a:gd name="T93" fmla="*/ 195 h 511"/>
                  <a:gd name="T94" fmla="*/ 460 w 797"/>
                  <a:gd name="T95" fmla="*/ 168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7" h="511">
                    <a:moveTo>
                      <a:pt x="452" y="163"/>
                    </a:moveTo>
                    <a:lnTo>
                      <a:pt x="454" y="168"/>
                    </a:lnTo>
                    <a:lnTo>
                      <a:pt x="457" y="178"/>
                    </a:lnTo>
                    <a:lnTo>
                      <a:pt x="460" y="193"/>
                    </a:lnTo>
                    <a:lnTo>
                      <a:pt x="460" y="214"/>
                    </a:lnTo>
                    <a:lnTo>
                      <a:pt x="454" y="236"/>
                    </a:lnTo>
                    <a:lnTo>
                      <a:pt x="444" y="260"/>
                    </a:lnTo>
                    <a:lnTo>
                      <a:pt x="424" y="283"/>
                    </a:lnTo>
                    <a:lnTo>
                      <a:pt x="391" y="300"/>
                    </a:lnTo>
                    <a:lnTo>
                      <a:pt x="350" y="321"/>
                    </a:lnTo>
                    <a:lnTo>
                      <a:pt x="309" y="340"/>
                    </a:lnTo>
                    <a:lnTo>
                      <a:pt x="269" y="361"/>
                    </a:lnTo>
                    <a:lnTo>
                      <a:pt x="229" y="381"/>
                    </a:lnTo>
                    <a:lnTo>
                      <a:pt x="192" y="398"/>
                    </a:lnTo>
                    <a:lnTo>
                      <a:pt x="158" y="409"/>
                    </a:lnTo>
                    <a:lnTo>
                      <a:pt x="127" y="415"/>
                    </a:lnTo>
                    <a:lnTo>
                      <a:pt x="104" y="411"/>
                    </a:lnTo>
                    <a:lnTo>
                      <a:pt x="83" y="404"/>
                    </a:lnTo>
                    <a:lnTo>
                      <a:pt x="66" y="398"/>
                    </a:lnTo>
                    <a:lnTo>
                      <a:pt x="47" y="396"/>
                    </a:lnTo>
                    <a:lnTo>
                      <a:pt x="33" y="394"/>
                    </a:lnTo>
                    <a:lnTo>
                      <a:pt x="17" y="392"/>
                    </a:lnTo>
                    <a:lnTo>
                      <a:pt x="7" y="392"/>
                    </a:lnTo>
                    <a:lnTo>
                      <a:pt x="3" y="392"/>
                    </a:lnTo>
                    <a:lnTo>
                      <a:pt x="0" y="392"/>
                    </a:lnTo>
                    <a:lnTo>
                      <a:pt x="9" y="407"/>
                    </a:lnTo>
                    <a:lnTo>
                      <a:pt x="20" y="422"/>
                    </a:lnTo>
                    <a:lnTo>
                      <a:pt x="30" y="436"/>
                    </a:lnTo>
                    <a:lnTo>
                      <a:pt x="40" y="449"/>
                    </a:lnTo>
                    <a:lnTo>
                      <a:pt x="51" y="465"/>
                    </a:lnTo>
                    <a:lnTo>
                      <a:pt x="60" y="480"/>
                    </a:lnTo>
                    <a:lnTo>
                      <a:pt x="72" y="495"/>
                    </a:lnTo>
                    <a:lnTo>
                      <a:pt x="83" y="511"/>
                    </a:lnTo>
                    <a:lnTo>
                      <a:pt x="99" y="511"/>
                    </a:lnTo>
                    <a:lnTo>
                      <a:pt x="137" y="508"/>
                    </a:lnTo>
                    <a:lnTo>
                      <a:pt x="190" y="505"/>
                    </a:lnTo>
                    <a:lnTo>
                      <a:pt x="256" y="501"/>
                    </a:lnTo>
                    <a:lnTo>
                      <a:pt x="320" y="493"/>
                    </a:lnTo>
                    <a:lnTo>
                      <a:pt x="380" y="480"/>
                    </a:lnTo>
                    <a:lnTo>
                      <a:pt x="426" y="465"/>
                    </a:lnTo>
                    <a:lnTo>
                      <a:pt x="452" y="447"/>
                    </a:lnTo>
                    <a:lnTo>
                      <a:pt x="468" y="432"/>
                    </a:lnTo>
                    <a:lnTo>
                      <a:pt x="482" y="424"/>
                    </a:lnTo>
                    <a:lnTo>
                      <a:pt x="498" y="424"/>
                    </a:lnTo>
                    <a:lnTo>
                      <a:pt x="510" y="429"/>
                    </a:lnTo>
                    <a:lnTo>
                      <a:pt x="523" y="436"/>
                    </a:lnTo>
                    <a:lnTo>
                      <a:pt x="533" y="445"/>
                    </a:lnTo>
                    <a:lnTo>
                      <a:pt x="542" y="453"/>
                    </a:lnTo>
                    <a:lnTo>
                      <a:pt x="543" y="455"/>
                    </a:lnTo>
                    <a:lnTo>
                      <a:pt x="559" y="460"/>
                    </a:lnTo>
                    <a:lnTo>
                      <a:pt x="575" y="465"/>
                    </a:lnTo>
                    <a:lnTo>
                      <a:pt x="589" y="470"/>
                    </a:lnTo>
                    <a:lnTo>
                      <a:pt x="605" y="475"/>
                    </a:lnTo>
                    <a:lnTo>
                      <a:pt x="617" y="480"/>
                    </a:lnTo>
                    <a:lnTo>
                      <a:pt x="632" y="488"/>
                    </a:lnTo>
                    <a:lnTo>
                      <a:pt x="648" y="493"/>
                    </a:lnTo>
                    <a:lnTo>
                      <a:pt x="663" y="498"/>
                    </a:lnTo>
                    <a:lnTo>
                      <a:pt x="678" y="486"/>
                    </a:lnTo>
                    <a:lnTo>
                      <a:pt x="691" y="470"/>
                    </a:lnTo>
                    <a:lnTo>
                      <a:pt x="707" y="458"/>
                    </a:lnTo>
                    <a:lnTo>
                      <a:pt x="721" y="445"/>
                    </a:lnTo>
                    <a:lnTo>
                      <a:pt x="737" y="432"/>
                    </a:lnTo>
                    <a:lnTo>
                      <a:pt x="751" y="417"/>
                    </a:lnTo>
                    <a:lnTo>
                      <a:pt x="768" y="404"/>
                    </a:lnTo>
                    <a:lnTo>
                      <a:pt x="782" y="392"/>
                    </a:lnTo>
                    <a:lnTo>
                      <a:pt x="785" y="381"/>
                    </a:lnTo>
                    <a:lnTo>
                      <a:pt x="787" y="353"/>
                    </a:lnTo>
                    <a:lnTo>
                      <a:pt x="790" y="315"/>
                    </a:lnTo>
                    <a:lnTo>
                      <a:pt x="795" y="269"/>
                    </a:lnTo>
                    <a:lnTo>
                      <a:pt x="797" y="221"/>
                    </a:lnTo>
                    <a:lnTo>
                      <a:pt x="795" y="172"/>
                    </a:lnTo>
                    <a:lnTo>
                      <a:pt x="793" y="134"/>
                    </a:lnTo>
                    <a:lnTo>
                      <a:pt x="782" y="107"/>
                    </a:lnTo>
                    <a:lnTo>
                      <a:pt x="770" y="87"/>
                    </a:lnTo>
                    <a:lnTo>
                      <a:pt x="755" y="65"/>
                    </a:lnTo>
                    <a:lnTo>
                      <a:pt x="739" y="48"/>
                    </a:lnTo>
                    <a:lnTo>
                      <a:pt x="726" y="33"/>
                    </a:lnTo>
                    <a:lnTo>
                      <a:pt x="716" y="19"/>
                    </a:lnTo>
                    <a:lnTo>
                      <a:pt x="707" y="8"/>
                    </a:lnTo>
                    <a:lnTo>
                      <a:pt x="701" y="2"/>
                    </a:lnTo>
                    <a:lnTo>
                      <a:pt x="699" y="0"/>
                    </a:lnTo>
                    <a:lnTo>
                      <a:pt x="701" y="5"/>
                    </a:lnTo>
                    <a:lnTo>
                      <a:pt x="707" y="23"/>
                    </a:lnTo>
                    <a:lnTo>
                      <a:pt x="713" y="48"/>
                    </a:lnTo>
                    <a:lnTo>
                      <a:pt x="719" y="79"/>
                    </a:lnTo>
                    <a:lnTo>
                      <a:pt x="724" y="112"/>
                    </a:lnTo>
                    <a:lnTo>
                      <a:pt x="721" y="147"/>
                    </a:lnTo>
                    <a:lnTo>
                      <a:pt x="713" y="181"/>
                    </a:lnTo>
                    <a:lnTo>
                      <a:pt x="699" y="211"/>
                    </a:lnTo>
                    <a:lnTo>
                      <a:pt x="674" y="228"/>
                    </a:lnTo>
                    <a:lnTo>
                      <a:pt x="638" y="233"/>
                    </a:lnTo>
                    <a:lnTo>
                      <a:pt x="597" y="227"/>
                    </a:lnTo>
                    <a:lnTo>
                      <a:pt x="554" y="214"/>
                    </a:lnTo>
                    <a:lnTo>
                      <a:pt x="516" y="195"/>
                    </a:lnTo>
                    <a:lnTo>
                      <a:pt x="482" y="181"/>
                    </a:lnTo>
                    <a:lnTo>
                      <a:pt x="460" y="168"/>
                    </a:lnTo>
                    <a:lnTo>
                      <a:pt x="452" y="163"/>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06" name="Freeform 82">
                <a:extLst>
                  <a:ext uri="{FF2B5EF4-FFF2-40B4-BE49-F238E27FC236}">
                    <a16:creationId xmlns:a16="http://schemas.microsoft.com/office/drawing/2014/main" id="{DF63E09F-91CF-EEF3-C63A-890974F6BB92}"/>
                  </a:ext>
                </a:extLst>
              </p:cNvPr>
              <p:cNvSpPr>
                <a:spLocks/>
              </p:cNvSpPr>
              <p:nvPr/>
            </p:nvSpPr>
            <p:spPr bwMode="auto">
              <a:xfrm>
                <a:off x="3455" y="2213"/>
                <a:ext cx="96" cy="93"/>
              </a:xfrm>
              <a:custGeom>
                <a:avLst/>
                <a:gdLst>
                  <a:gd name="T0" fmla="*/ 25 w 289"/>
                  <a:gd name="T1" fmla="*/ 47 h 278"/>
                  <a:gd name="T2" fmla="*/ 31 w 289"/>
                  <a:gd name="T3" fmla="*/ 45 h 278"/>
                  <a:gd name="T4" fmla="*/ 40 w 289"/>
                  <a:gd name="T5" fmla="*/ 34 h 278"/>
                  <a:gd name="T6" fmla="*/ 56 w 289"/>
                  <a:gd name="T7" fmla="*/ 25 h 278"/>
                  <a:gd name="T8" fmla="*/ 76 w 289"/>
                  <a:gd name="T9" fmla="*/ 14 h 278"/>
                  <a:gd name="T10" fmla="*/ 99 w 289"/>
                  <a:gd name="T11" fmla="*/ 4 h 278"/>
                  <a:gd name="T12" fmla="*/ 121 w 289"/>
                  <a:gd name="T13" fmla="*/ 0 h 278"/>
                  <a:gd name="T14" fmla="*/ 145 w 289"/>
                  <a:gd name="T15" fmla="*/ 1 h 278"/>
                  <a:gd name="T16" fmla="*/ 167 w 289"/>
                  <a:gd name="T17" fmla="*/ 12 h 278"/>
                  <a:gd name="T18" fmla="*/ 188 w 289"/>
                  <a:gd name="T19" fmla="*/ 29 h 278"/>
                  <a:gd name="T20" fmla="*/ 203 w 289"/>
                  <a:gd name="T21" fmla="*/ 50 h 278"/>
                  <a:gd name="T22" fmla="*/ 215 w 289"/>
                  <a:gd name="T23" fmla="*/ 72 h 278"/>
                  <a:gd name="T24" fmla="*/ 226 w 289"/>
                  <a:gd name="T25" fmla="*/ 98 h 278"/>
                  <a:gd name="T26" fmla="*/ 234 w 289"/>
                  <a:gd name="T27" fmla="*/ 123 h 278"/>
                  <a:gd name="T28" fmla="*/ 239 w 289"/>
                  <a:gd name="T29" fmla="*/ 149 h 278"/>
                  <a:gd name="T30" fmla="*/ 244 w 289"/>
                  <a:gd name="T31" fmla="*/ 171 h 278"/>
                  <a:gd name="T32" fmla="*/ 244 w 289"/>
                  <a:gd name="T33" fmla="*/ 195 h 278"/>
                  <a:gd name="T34" fmla="*/ 249 w 289"/>
                  <a:gd name="T35" fmla="*/ 209 h 278"/>
                  <a:gd name="T36" fmla="*/ 259 w 289"/>
                  <a:gd name="T37" fmla="*/ 213 h 278"/>
                  <a:gd name="T38" fmla="*/ 272 w 289"/>
                  <a:gd name="T39" fmla="*/ 213 h 278"/>
                  <a:gd name="T40" fmla="*/ 283 w 289"/>
                  <a:gd name="T41" fmla="*/ 209 h 278"/>
                  <a:gd name="T42" fmla="*/ 289 w 289"/>
                  <a:gd name="T43" fmla="*/ 207 h 278"/>
                  <a:gd name="T44" fmla="*/ 287 w 289"/>
                  <a:gd name="T45" fmla="*/ 213 h 278"/>
                  <a:gd name="T46" fmla="*/ 274 w 289"/>
                  <a:gd name="T47" fmla="*/ 223 h 278"/>
                  <a:gd name="T48" fmla="*/ 244 w 289"/>
                  <a:gd name="T49" fmla="*/ 248 h 278"/>
                  <a:gd name="T50" fmla="*/ 203 w 289"/>
                  <a:gd name="T51" fmla="*/ 271 h 278"/>
                  <a:gd name="T52" fmla="*/ 163 w 289"/>
                  <a:gd name="T53" fmla="*/ 278 h 278"/>
                  <a:gd name="T54" fmla="*/ 121 w 289"/>
                  <a:gd name="T55" fmla="*/ 273 h 278"/>
                  <a:gd name="T56" fmla="*/ 83 w 289"/>
                  <a:gd name="T57" fmla="*/ 261 h 278"/>
                  <a:gd name="T58" fmla="*/ 50 w 289"/>
                  <a:gd name="T59" fmla="*/ 245 h 278"/>
                  <a:gd name="T60" fmla="*/ 23 w 289"/>
                  <a:gd name="T61" fmla="*/ 230 h 278"/>
                  <a:gd name="T62" fmla="*/ 5 w 289"/>
                  <a:gd name="T63" fmla="*/ 217 h 278"/>
                  <a:gd name="T64" fmla="*/ 0 w 289"/>
                  <a:gd name="T65" fmla="*/ 213 h 278"/>
                  <a:gd name="T66" fmla="*/ 25 w 289"/>
                  <a:gd name="T67" fmla="*/ 4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9" h="278">
                    <a:moveTo>
                      <a:pt x="25" y="47"/>
                    </a:moveTo>
                    <a:lnTo>
                      <a:pt x="31" y="45"/>
                    </a:lnTo>
                    <a:lnTo>
                      <a:pt x="40" y="34"/>
                    </a:lnTo>
                    <a:lnTo>
                      <a:pt x="56" y="25"/>
                    </a:lnTo>
                    <a:lnTo>
                      <a:pt x="76" y="14"/>
                    </a:lnTo>
                    <a:lnTo>
                      <a:pt x="99" y="4"/>
                    </a:lnTo>
                    <a:lnTo>
                      <a:pt x="121" y="0"/>
                    </a:lnTo>
                    <a:lnTo>
                      <a:pt x="145" y="1"/>
                    </a:lnTo>
                    <a:lnTo>
                      <a:pt x="167" y="12"/>
                    </a:lnTo>
                    <a:lnTo>
                      <a:pt x="188" y="29"/>
                    </a:lnTo>
                    <a:lnTo>
                      <a:pt x="203" y="50"/>
                    </a:lnTo>
                    <a:lnTo>
                      <a:pt x="215" y="72"/>
                    </a:lnTo>
                    <a:lnTo>
                      <a:pt x="226" y="98"/>
                    </a:lnTo>
                    <a:lnTo>
                      <a:pt x="234" y="123"/>
                    </a:lnTo>
                    <a:lnTo>
                      <a:pt x="239" y="149"/>
                    </a:lnTo>
                    <a:lnTo>
                      <a:pt x="244" y="171"/>
                    </a:lnTo>
                    <a:lnTo>
                      <a:pt x="244" y="195"/>
                    </a:lnTo>
                    <a:lnTo>
                      <a:pt x="249" y="209"/>
                    </a:lnTo>
                    <a:lnTo>
                      <a:pt x="259" y="213"/>
                    </a:lnTo>
                    <a:lnTo>
                      <a:pt x="272" y="213"/>
                    </a:lnTo>
                    <a:lnTo>
                      <a:pt x="283" y="209"/>
                    </a:lnTo>
                    <a:lnTo>
                      <a:pt x="289" y="207"/>
                    </a:lnTo>
                    <a:lnTo>
                      <a:pt x="287" y="213"/>
                    </a:lnTo>
                    <a:lnTo>
                      <a:pt x="274" y="223"/>
                    </a:lnTo>
                    <a:lnTo>
                      <a:pt x="244" y="248"/>
                    </a:lnTo>
                    <a:lnTo>
                      <a:pt x="203" y="271"/>
                    </a:lnTo>
                    <a:lnTo>
                      <a:pt x="163" y="278"/>
                    </a:lnTo>
                    <a:lnTo>
                      <a:pt x="121" y="273"/>
                    </a:lnTo>
                    <a:lnTo>
                      <a:pt x="83" y="261"/>
                    </a:lnTo>
                    <a:lnTo>
                      <a:pt x="50" y="245"/>
                    </a:lnTo>
                    <a:lnTo>
                      <a:pt x="23" y="230"/>
                    </a:lnTo>
                    <a:lnTo>
                      <a:pt x="5" y="217"/>
                    </a:lnTo>
                    <a:lnTo>
                      <a:pt x="0" y="213"/>
                    </a:lnTo>
                    <a:lnTo>
                      <a:pt x="25" y="47"/>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07" name="Freeform 83">
                <a:extLst>
                  <a:ext uri="{FF2B5EF4-FFF2-40B4-BE49-F238E27FC236}">
                    <a16:creationId xmlns:a16="http://schemas.microsoft.com/office/drawing/2014/main" id="{34B5D58C-4EE1-676A-0D10-27679CDB5B5E}"/>
                  </a:ext>
                </a:extLst>
              </p:cNvPr>
              <p:cNvSpPr>
                <a:spLocks/>
              </p:cNvSpPr>
              <p:nvPr/>
            </p:nvSpPr>
            <p:spPr bwMode="auto">
              <a:xfrm>
                <a:off x="3449" y="1850"/>
                <a:ext cx="133" cy="188"/>
              </a:xfrm>
              <a:custGeom>
                <a:avLst/>
                <a:gdLst>
                  <a:gd name="T0" fmla="*/ 123 w 397"/>
                  <a:gd name="T1" fmla="*/ 20 h 564"/>
                  <a:gd name="T2" fmla="*/ 200 w 397"/>
                  <a:gd name="T3" fmla="*/ 44 h 564"/>
                  <a:gd name="T4" fmla="*/ 252 w 397"/>
                  <a:gd name="T5" fmla="*/ 107 h 564"/>
                  <a:gd name="T6" fmla="*/ 286 w 397"/>
                  <a:gd name="T7" fmla="*/ 190 h 564"/>
                  <a:gd name="T8" fmla="*/ 307 w 397"/>
                  <a:gd name="T9" fmla="*/ 206 h 564"/>
                  <a:gd name="T10" fmla="*/ 326 w 397"/>
                  <a:gd name="T11" fmla="*/ 147 h 564"/>
                  <a:gd name="T12" fmla="*/ 343 w 397"/>
                  <a:gd name="T13" fmla="*/ 88 h 564"/>
                  <a:gd name="T14" fmla="*/ 362 w 397"/>
                  <a:gd name="T15" fmla="*/ 30 h 564"/>
                  <a:gd name="T16" fmla="*/ 379 w 397"/>
                  <a:gd name="T17" fmla="*/ 38 h 564"/>
                  <a:gd name="T18" fmla="*/ 389 w 397"/>
                  <a:gd name="T19" fmla="*/ 114 h 564"/>
                  <a:gd name="T20" fmla="*/ 397 w 397"/>
                  <a:gd name="T21" fmla="*/ 183 h 564"/>
                  <a:gd name="T22" fmla="*/ 395 w 397"/>
                  <a:gd name="T23" fmla="*/ 252 h 564"/>
                  <a:gd name="T24" fmla="*/ 384 w 397"/>
                  <a:gd name="T25" fmla="*/ 315 h 564"/>
                  <a:gd name="T26" fmla="*/ 364 w 397"/>
                  <a:gd name="T27" fmla="*/ 379 h 564"/>
                  <a:gd name="T28" fmla="*/ 333 w 397"/>
                  <a:gd name="T29" fmla="*/ 440 h 564"/>
                  <a:gd name="T30" fmla="*/ 293 w 397"/>
                  <a:gd name="T31" fmla="*/ 503 h 564"/>
                  <a:gd name="T32" fmla="*/ 255 w 397"/>
                  <a:gd name="T33" fmla="*/ 526 h 564"/>
                  <a:gd name="T34" fmla="*/ 230 w 397"/>
                  <a:gd name="T35" fmla="*/ 508 h 564"/>
                  <a:gd name="T36" fmla="*/ 206 w 397"/>
                  <a:gd name="T37" fmla="*/ 490 h 564"/>
                  <a:gd name="T38" fmla="*/ 181 w 397"/>
                  <a:gd name="T39" fmla="*/ 472 h 564"/>
                  <a:gd name="T40" fmla="*/ 158 w 397"/>
                  <a:gd name="T41" fmla="*/ 478 h 564"/>
                  <a:gd name="T42" fmla="*/ 137 w 397"/>
                  <a:gd name="T43" fmla="*/ 503 h 564"/>
                  <a:gd name="T44" fmla="*/ 115 w 397"/>
                  <a:gd name="T45" fmla="*/ 526 h 564"/>
                  <a:gd name="T46" fmla="*/ 95 w 397"/>
                  <a:gd name="T47" fmla="*/ 552 h 564"/>
                  <a:gd name="T48" fmla="*/ 74 w 397"/>
                  <a:gd name="T49" fmla="*/ 556 h 564"/>
                  <a:gd name="T50" fmla="*/ 54 w 397"/>
                  <a:gd name="T51" fmla="*/ 541 h 564"/>
                  <a:gd name="T52" fmla="*/ 30 w 397"/>
                  <a:gd name="T53" fmla="*/ 526 h 564"/>
                  <a:gd name="T54" fmla="*/ 11 w 397"/>
                  <a:gd name="T55" fmla="*/ 511 h 564"/>
                  <a:gd name="T56" fmla="*/ 26 w 397"/>
                  <a:gd name="T57" fmla="*/ 488 h 564"/>
                  <a:gd name="T58" fmla="*/ 64 w 397"/>
                  <a:gd name="T59" fmla="*/ 442 h 564"/>
                  <a:gd name="T60" fmla="*/ 87 w 397"/>
                  <a:gd name="T61" fmla="*/ 386 h 564"/>
                  <a:gd name="T62" fmla="*/ 97 w 397"/>
                  <a:gd name="T63" fmla="*/ 320 h 564"/>
                  <a:gd name="T64" fmla="*/ 97 w 397"/>
                  <a:gd name="T65" fmla="*/ 252 h 564"/>
                  <a:gd name="T66" fmla="*/ 92 w 397"/>
                  <a:gd name="T67" fmla="*/ 181 h 564"/>
                  <a:gd name="T68" fmla="*/ 79 w 397"/>
                  <a:gd name="T69" fmla="*/ 114 h 564"/>
                  <a:gd name="T70" fmla="*/ 68 w 397"/>
                  <a:gd name="T71" fmla="*/ 53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7" h="564">
                    <a:moveTo>
                      <a:pt x="64" y="27"/>
                    </a:moveTo>
                    <a:lnTo>
                      <a:pt x="123" y="20"/>
                    </a:lnTo>
                    <a:lnTo>
                      <a:pt x="166" y="25"/>
                    </a:lnTo>
                    <a:lnTo>
                      <a:pt x="200" y="44"/>
                    </a:lnTo>
                    <a:lnTo>
                      <a:pt x="230" y="71"/>
                    </a:lnTo>
                    <a:lnTo>
                      <a:pt x="252" y="107"/>
                    </a:lnTo>
                    <a:lnTo>
                      <a:pt x="269" y="147"/>
                    </a:lnTo>
                    <a:lnTo>
                      <a:pt x="286" y="190"/>
                    </a:lnTo>
                    <a:lnTo>
                      <a:pt x="300" y="237"/>
                    </a:lnTo>
                    <a:lnTo>
                      <a:pt x="307" y="206"/>
                    </a:lnTo>
                    <a:lnTo>
                      <a:pt x="318" y="178"/>
                    </a:lnTo>
                    <a:lnTo>
                      <a:pt x="326" y="147"/>
                    </a:lnTo>
                    <a:lnTo>
                      <a:pt x="336" y="118"/>
                    </a:lnTo>
                    <a:lnTo>
                      <a:pt x="343" y="88"/>
                    </a:lnTo>
                    <a:lnTo>
                      <a:pt x="354" y="58"/>
                    </a:lnTo>
                    <a:lnTo>
                      <a:pt x="362" y="30"/>
                    </a:lnTo>
                    <a:lnTo>
                      <a:pt x="371" y="0"/>
                    </a:lnTo>
                    <a:lnTo>
                      <a:pt x="379" y="38"/>
                    </a:lnTo>
                    <a:lnTo>
                      <a:pt x="384" y="76"/>
                    </a:lnTo>
                    <a:lnTo>
                      <a:pt x="389" y="114"/>
                    </a:lnTo>
                    <a:lnTo>
                      <a:pt x="395" y="150"/>
                    </a:lnTo>
                    <a:lnTo>
                      <a:pt x="397" y="183"/>
                    </a:lnTo>
                    <a:lnTo>
                      <a:pt x="397" y="219"/>
                    </a:lnTo>
                    <a:lnTo>
                      <a:pt x="395" y="252"/>
                    </a:lnTo>
                    <a:lnTo>
                      <a:pt x="389" y="283"/>
                    </a:lnTo>
                    <a:lnTo>
                      <a:pt x="384" y="315"/>
                    </a:lnTo>
                    <a:lnTo>
                      <a:pt x="376" y="348"/>
                    </a:lnTo>
                    <a:lnTo>
                      <a:pt x="364" y="379"/>
                    </a:lnTo>
                    <a:lnTo>
                      <a:pt x="351" y="409"/>
                    </a:lnTo>
                    <a:lnTo>
                      <a:pt x="333" y="440"/>
                    </a:lnTo>
                    <a:lnTo>
                      <a:pt x="315" y="472"/>
                    </a:lnTo>
                    <a:lnTo>
                      <a:pt x="293" y="503"/>
                    </a:lnTo>
                    <a:lnTo>
                      <a:pt x="267" y="536"/>
                    </a:lnTo>
                    <a:lnTo>
                      <a:pt x="255" y="526"/>
                    </a:lnTo>
                    <a:lnTo>
                      <a:pt x="242" y="518"/>
                    </a:lnTo>
                    <a:lnTo>
                      <a:pt x="230" y="508"/>
                    </a:lnTo>
                    <a:lnTo>
                      <a:pt x="219" y="501"/>
                    </a:lnTo>
                    <a:lnTo>
                      <a:pt x="206" y="490"/>
                    </a:lnTo>
                    <a:lnTo>
                      <a:pt x="194" y="483"/>
                    </a:lnTo>
                    <a:lnTo>
                      <a:pt x="181" y="472"/>
                    </a:lnTo>
                    <a:lnTo>
                      <a:pt x="168" y="465"/>
                    </a:lnTo>
                    <a:lnTo>
                      <a:pt x="158" y="478"/>
                    </a:lnTo>
                    <a:lnTo>
                      <a:pt x="148" y="490"/>
                    </a:lnTo>
                    <a:lnTo>
                      <a:pt x="137" y="503"/>
                    </a:lnTo>
                    <a:lnTo>
                      <a:pt x="128" y="514"/>
                    </a:lnTo>
                    <a:lnTo>
                      <a:pt x="115" y="526"/>
                    </a:lnTo>
                    <a:lnTo>
                      <a:pt x="104" y="539"/>
                    </a:lnTo>
                    <a:lnTo>
                      <a:pt x="95" y="552"/>
                    </a:lnTo>
                    <a:lnTo>
                      <a:pt x="85" y="564"/>
                    </a:lnTo>
                    <a:lnTo>
                      <a:pt x="74" y="556"/>
                    </a:lnTo>
                    <a:lnTo>
                      <a:pt x="64" y="549"/>
                    </a:lnTo>
                    <a:lnTo>
                      <a:pt x="54" y="541"/>
                    </a:lnTo>
                    <a:lnTo>
                      <a:pt x="43" y="533"/>
                    </a:lnTo>
                    <a:lnTo>
                      <a:pt x="30" y="526"/>
                    </a:lnTo>
                    <a:lnTo>
                      <a:pt x="21" y="518"/>
                    </a:lnTo>
                    <a:lnTo>
                      <a:pt x="11" y="511"/>
                    </a:lnTo>
                    <a:lnTo>
                      <a:pt x="0" y="503"/>
                    </a:lnTo>
                    <a:lnTo>
                      <a:pt x="26" y="488"/>
                    </a:lnTo>
                    <a:lnTo>
                      <a:pt x="47" y="465"/>
                    </a:lnTo>
                    <a:lnTo>
                      <a:pt x="64" y="442"/>
                    </a:lnTo>
                    <a:lnTo>
                      <a:pt x="77" y="415"/>
                    </a:lnTo>
                    <a:lnTo>
                      <a:pt x="87" y="386"/>
                    </a:lnTo>
                    <a:lnTo>
                      <a:pt x="92" y="353"/>
                    </a:lnTo>
                    <a:lnTo>
                      <a:pt x="97" y="320"/>
                    </a:lnTo>
                    <a:lnTo>
                      <a:pt x="97" y="285"/>
                    </a:lnTo>
                    <a:lnTo>
                      <a:pt x="97" y="252"/>
                    </a:lnTo>
                    <a:lnTo>
                      <a:pt x="95" y="216"/>
                    </a:lnTo>
                    <a:lnTo>
                      <a:pt x="92" y="181"/>
                    </a:lnTo>
                    <a:lnTo>
                      <a:pt x="87" y="147"/>
                    </a:lnTo>
                    <a:lnTo>
                      <a:pt x="79" y="114"/>
                    </a:lnTo>
                    <a:lnTo>
                      <a:pt x="74" y="82"/>
                    </a:lnTo>
                    <a:lnTo>
                      <a:pt x="68" y="53"/>
                    </a:lnTo>
                    <a:lnTo>
                      <a:pt x="64" y="27"/>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08" name="Freeform 84">
                <a:extLst>
                  <a:ext uri="{FF2B5EF4-FFF2-40B4-BE49-F238E27FC236}">
                    <a16:creationId xmlns:a16="http://schemas.microsoft.com/office/drawing/2014/main" id="{D7B5ED95-A0EF-F3E1-26AB-D0919C13769E}"/>
                  </a:ext>
                </a:extLst>
              </p:cNvPr>
              <p:cNvSpPr>
                <a:spLocks/>
              </p:cNvSpPr>
              <p:nvPr/>
            </p:nvSpPr>
            <p:spPr bwMode="auto">
              <a:xfrm>
                <a:off x="3303" y="1836"/>
                <a:ext cx="133" cy="214"/>
              </a:xfrm>
              <a:custGeom>
                <a:avLst/>
                <a:gdLst>
                  <a:gd name="T0" fmla="*/ 46 w 399"/>
                  <a:gd name="T1" fmla="*/ 10 h 640"/>
                  <a:gd name="T2" fmla="*/ 74 w 399"/>
                  <a:gd name="T3" fmla="*/ 2 h 640"/>
                  <a:gd name="T4" fmla="*/ 114 w 399"/>
                  <a:gd name="T5" fmla="*/ 2 h 640"/>
                  <a:gd name="T6" fmla="*/ 160 w 399"/>
                  <a:gd name="T7" fmla="*/ 20 h 640"/>
                  <a:gd name="T8" fmla="*/ 206 w 399"/>
                  <a:gd name="T9" fmla="*/ 70 h 640"/>
                  <a:gd name="T10" fmla="*/ 272 w 399"/>
                  <a:gd name="T11" fmla="*/ 147 h 640"/>
                  <a:gd name="T12" fmla="*/ 340 w 399"/>
                  <a:gd name="T13" fmla="*/ 223 h 640"/>
                  <a:gd name="T14" fmla="*/ 384 w 399"/>
                  <a:gd name="T15" fmla="*/ 277 h 640"/>
                  <a:gd name="T16" fmla="*/ 392 w 399"/>
                  <a:gd name="T17" fmla="*/ 292 h 640"/>
                  <a:gd name="T18" fmla="*/ 397 w 399"/>
                  <a:gd name="T19" fmla="*/ 351 h 640"/>
                  <a:gd name="T20" fmla="*/ 399 w 399"/>
                  <a:gd name="T21" fmla="*/ 432 h 640"/>
                  <a:gd name="T22" fmla="*/ 397 w 399"/>
                  <a:gd name="T23" fmla="*/ 510 h 640"/>
                  <a:gd name="T24" fmla="*/ 379 w 399"/>
                  <a:gd name="T25" fmla="*/ 556 h 640"/>
                  <a:gd name="T26" fmla="*/ 338 w 399"/>
                  <a:gd name="T27" fmla="*/ 592 h 640"/>
                  <a:gd name="T28" fmla="*/ 290 w 399"/>
                  <a:gd name="T29" fmla="*/ 623 h 640"/>
                  <a:gd name="T30" fmla="*/ 257 w 399"/>
                  <a:gd name="T31" fmla="*/ 637 h 640"/>
                  <a:gd name="T32" fmla="*/ 269 w 399"/>
                  <a:gd name="T33" fmla="*/ 602 h 640"/>
                  <a:gd name="T34" fmla="*/ 292 w 399"/>
                  <a:gd name="T35" fmla="*/ 533 h 640"/>
                  <a:gd name="T36" fmla="*/ 298 w 399"/>
                  <a:gd name="T37" fmla="*/ 467 h 640"/>
                  <a:gd name="T38" fmla="*/ 287 w 399"/>
                  <a:gd name="T39" fmla="*/ 407 h 640"/>
                  <a:gd name="T40" fmla="*/ 265 w 399"/>
                  <a:gd name="T41" fmla="*/ 351 h 640"/>
                  <a:gd name="T42" fmla="*/ 231 w 399"/>
                  <a:gd name="T43" fmla="*/ 294 h 640"/>
                  <a:gd name="T44" fmla="*/ 189 w 399"/>
                  <a:gd name="T45" fmla="*/ 241 h 640"/>
                  <a:gd name="T46" fmla="*/ 137 w 399"/>
                  <a:gd name="T47" fmla="*/ 188 h 640"/>
                  <a:gd name="T48" fmla="*/ 99 w 399"/>
                  <a:gd name="T49" fmla="*/ 159 h 640"/>
                  <a:gd name="T50" fmla="*/ 71 w 399"/>
                  <a:gd name="T51" fmla="*/ 159 h 640"/>
                  <a:gd name="T52" fmla="*/ 43 w 399"/>
                  <a:gd name="T53" fmla="*/ 159 h 640"/>
                  <a:gd name="T54" fmla="*/ 15 w 399"/>
                  <a:gd name="T55" fmla="*/ 159 h 640"/>
                  <a:gd name="T56" fmla="*/ 10 w 399"/>
                  <a:gd name="T57" fmla="*/ 152 h 640"/>
                  <a:gd name="T58" fmla="*/ 30 w 399"/>
                  <a:gd name="T59" fmla="*/ 134 h 640"/>
                  <a:gd name="T60" fmla="*/ 53 w 399"/>
                  <a:gd name="T61" fmla="*/ 116 h 640"/>
                  <a:gd name="T62" fmla="*/ 74 w 399"/>
                  <a:gd name="T63" fmla="*/ 99 h 640"/>
                  <a:gd name="T64" fmla="*/ 78 w 399"/>
                  <a:gd name="T65" fmla="*/ 81 h 640"/>
                  <a:gd name="T66" fmla="*/ 69 w 399"/>
                  <a:gd name="T67" fmla="*/ 61 h 640"/>
                  <a:gd name="T68" fmla="*/ 59 w 399"/>
                  <a:gd name="T69" fmla="*/ 40 h 640"/>
                  <a:gd name="T70" fmla="*/ 48 w 399"/>
                  <a:gd name="T71" fmla="*/ 22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9" h="640">
                    <a:moveTo>
                      <a:pt x="43" y="13"/>
                    </a:moveTo>
                    <a:lnTo>
                      <a:pt x="46" y="10"/>
                    </a:lnTo>
                    <a:lnTo>
                      <a:pt x="57" y="7"/>
                    </a:lnTo>
                    <a:lnTo>
                      <a:pt x="74" y="2"/>
                    </a:lnTo>
                    <a:lnTo>
                      <a:pt x="91" y="0"/>
                    </a:lnTo>
                    <a:lnTo>
                      <a:pt x="114" y="2"/>
                    </a:lnTo>
                    <a:lnTo>
                      <a:pt x="137" y="7"/>
                    </a:lnTo>
                    <a:lnTo>
                      <a:pt x="160" y="20"/>
                    </a:lnTo>
                    <a:lnTo>
                      <a:pt x="180" y="40"/>
                    </a:lnTo>
                    <a:lnTo>
                      <a:pt x="206" y="70"/>
                    </a:lnTo>
                    <a:lnTo>
                      <a:pt x="236" y="106"/>
                    </a:lnTo>
                    <a:lnTo>
                      <a:pt x="272" y="147"/>
                    </a:lnTo>
                    <a:lnTo>
                      <a:pt x="308" y="188"/>
                    </a:lnTo>
                    <a:lnTo>
                      <a:pt x="340" y="223"/>
                    </a:lnTo>
                    <a:lnTo>
                      <a:pt x="367" y="257"/>
                    </a:lnTo>
                    <a:lnTo>
                      <a:pt x="384" y="277"/>
                    </a:lnTo>
                    <a:lnTo>
                      <a:pt x="392" y="284"/>
                    </a:lnTo>
                    <a:lnTo>
                      <a:pt x="392" y="292"/>
                    </a:lnTo>
                    <a:lnTo>
                      <a:pt x="394" y="317"/>
                    </a:lnTo>
                    <a:lnTo>
                      <a:pt x="397" y="351"/>
                    </a:lnTo>
                    <a:lnTo>
                      <a:pt x="399" y="391"/>
                    </a:lnTo>
                    <a:lnTo>
                      <a:pt x="399" y="432"/>
                    </a:lnTo>
                    <a:lnTo>
                      <a:pt x="399" y="475"/>
                    </a:lnTo>
                    <a:lnTo>
                      <a:pt x="397" y="510"/>
                    </a:lnTo>
                    <a:lnTo>
                      <a:pt x="392" y="535"/>
                    </a:lnTo>
                    <a:lnTo>
                      <a:pt x="379" y="556"/>
                    </a:lnTo>
                    <a:lnTo>
                      <a:pt x="361" y="573"/>
                    </a:lnTo>
                    <a:lnTo>
                      <a:pt x="338" y="592"/>
                    </a:lnTo>
                    <a:lnTo>
                      <a:pt x="315" y="607"/>
                    </a:lnTo>
                    <a:lnTo>
                      <a:pt x="290" y="623"/>
                    </a:lnTo>
                    <a:lnTo>
                      <a:pt x="269" y="632"/>
                    </a:lnTo>
                    <a:lnTo>
                      <a:pt x="257" y="637"/>
                    </a:lnTo>
                    <a:lnTo>
                      <a:pt x="252" y="640"/>
                    </a:lnTo>
                    <a:lnTo>
                      <a:pt x="269" y="602"/>
                    </a:lnTo>
                    <a:lnTo>
                      <a:pt x="285" y="566"/>
                    </a:lnTo>
                    <a:lnTo>
                      <a:pt x="292" y="533"/>
                    </a:lnTo>
                    <a:lnTo>
                      <a:pt x="298" y="500"/>
                    </a:lnTo>
                    <a:lnTo>
                      <a:pt x="298" y="467"/>
                    </a:lnTo>
                    <a:lnTo>
                      <a:pt x="296" y="436"/>
                    </a:lnTo>
                    <a:lnTo>
                      <a:pt x="287" y="407"/>
                    </a:lnTo>
                    <a:lnTo>
                      <a:pt x="277" y="378"/>
                    </a:lnTo>
                    <a:lnTo>
                      <a:pt x="265" y="351"/>
                    </a:lnTo>
                    <a:lnTo>
                      <a:pt x="249" y="323"/>
                    </a:lnTo>
                    <a:lnTo>
                      <a:pt x="231" y="294"/>
                    </a:lnTo>
                    <a:lnTo>
                      <a:pt x="210" y="266"/>
                    </a:lnTo>
                    <a:lnTo>
                      <a:pt x="189" y="241"/>
                    </a:lnTo>
                    <a:lnTo>
                      <a:pt x="165" y="213"/>
                    </a:lnTo>
                    <a:lnTo>
                      <a:pt x="137" y="188"/>
                    </a:lnTo>
                    <a:lnTo>
                      <a:pt x="112" y="159"/>
                    </a:lnTo>
                    <a:lnTo>
                      <a:pt x="99" y="159"/>
                    </a:lnTo>
                    <a:lnTo>
                      <a:pt x="84" y="159"/>
                    </a:lnTo>
                    <a:lnTo>
                      <a:pt x="71" y="159"/>
                    </a:lnTo>
                    <a:lnTo>
                      <a:pt x="57" y="159"/>
                    </a:lnTo>
                    <a:lnTo>
                      <a:pt x="43" y="159"/>
                    </a:lnTo>
                    <a:lnTo>
                      <a:pt x="28" y="159"/>
                    </a:lnTo>
                    <a:lnTo>
                      <a:pt x="15" y="159"/>
                    </a:lnTo>
                    <a:lnTo>
                      <a:pt x="0" y="159"/>
                    </a:lnTo>
                    <a:lnTo>
                      <a:pt x="10" y="152"/>
                    </a:lnTo>
                    <a:lnTo>
                      <a:pt x="21" y="142"/>
                    </a:lnTo>
                    <a:lnTo>
                      <a:pt x="30" y="134"/>
                    </a:lnTo>
                    <a:lnTo>
                      <a:pt x="43" y="125"/>
                    </a:lnTo>
                    <a:lnTo>
                      <a:pt x="53" y="116"/>
                    </a:lnTo>
                    <a:lnTo>
                      <a:pt x="63" y="109"/>
                    </a:lnTo>
                    <a:lnTo>
                      <a:pt x="74" y="99"/>
                    </a:lnTo>
                    <a:lnTo>
                      <a:pt x="84" y="91"/>
                    </a:lnTo>
                    <a:lnTo>
                      <a:pt x="78" y="81"/>
                    </a:lnTo>
                    <a:lnTo>
                      <a:pt x="74" y="70"/>
                    </a:lnTo>
                    <a:lnTo>
                      <a:pt x="69" y="61"/>
                    </a:lnTo>
                    <a:lnTo>
                      <a:pt x="63" y="51"/>
                    </a:lnTo>
                    <a:lnTo>
                      <a:pt x="59" y="40"/>
                    </a:lnTo>
                    <a:lnTo>
                      <a:pt x="53" y="32"/>
                    </a:lnTo>
                    <a:lnTo>
                      <a:pt x="48" y="22"/>
                    </a:lnTo>
                    <a:lnTo>
                      <a:pt x="43" y="13"/>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09" name="Freeform 85">
                <a:extLst>
                  <a:ext uri="{FF2B5EF4-FFF2-40B4-BE49-F238E27FC236}">
                    <a16:creationId xmlns:a16="http://schemas.microsoft.com/office/drawing/2014/main" id="{A6F0202A-78D0-C33B-301D-4F1E20C22409}"/>
                  </a:ext>
                </a:extLst>
              </p:cNvPr>
              <p:cNvSpPr>
                <a:spLocks/>
              </p:cNvSpPr>
              <p:nvPr/>
            </p:nvSpPr>
            <p:spPr bwMode="auto">
              <a:xfrm>
                <a:off x="3345" y="1738"/>
                <a:ext cx="95" cy="115"/>
              </a:xfrm>
              <a:custGeom>
                <a:avLst/>
                <a:gdLst>
                  <a:gd name="T0" fmla="*/ 56 w 286"/>
                  <a:gd name="T1" fmla="*/ 0 h 344"/>
                  <a:gd name="T2" fmla="*/ 71 w 286"/>
                  <a:gd name="T3" fmla="*/ 8 h 344"/>
                  <a:gd name="T4" fmla="*/ 83 w 286"/>
                  <a:gd name="T5" fmla="*/ 13 h 344"/>
                  <a:gd name="T6" fmla="*/ 99 w 286"/>
                  <a:gd name="T7" fmla="*/ 20 h 344"/>
                  <a:gd name="T8" fmla="*/ 114 w 286"/>
                  <a:gd name="T9" fmla="*/ 25 h 344"/>
                  <a:gd name="T10" fmla="*/ 127 w 286"/>
                  <a:gd name="T11" fmla="*/ 31 h 344"/>
                  <a:gd name="T12" fmla="*/ 141 w 286"/>
                  <a:gd name="T13" fmla="*/ 36 h 344"/>
                  <a:gd name="T14" fmla="*/ 154 w 286"/>
                  <a:gd name="T15" fmla="*/ 44 h 344"/>
                  <a:gd name="T16" fmla="*/ 171 w 286"/>
                  <a:gd name="T17" fmla="*/ 49 h 344"/>
                  <a:gd name="T18" fmla="*/ 175 w 286"/>
                  <a:gd name="T19" fmla="*/ 53 h 344"/>
                  <a:gd name="T20" fmla="*/ 188 w 286"/>
                  <a:gd name="T21" fmla="*/ 63 h 344"/>
                  <a:gd name="T22" fmla="*/ 208 w 286"/>
                  <a:gd name="T23" fmla="*/ 80 h 344"/>
                  <a:gd name="T24" fmla="*/ 228 w 286"/>
                  <a:gd name="T25" fmla="*/ 99 h 344"/>
                  <a:gd name="T26" fmla="*/ 248 w 286"/>
                  <a:gd name="T27" fmla="*/ 122 h 344"/>
                  <a:gd name="T28" fmla="*/ 269 w 286"/>
                  <a:gd name="T29" fmla="*/ 148 h 344"/>
                  <a:gd name="T30" fmla="*/ 282 w 286"/>
                  <a:gd name="T31" fmla="*/ 170 h 344"/>
                  <a:gd name="T32" fmla="*/ 286 w 286"/>
                  <a:gd name="T33" fmla="*/ 191 h 344"/>
                  <a:gd name="T34" fmla="*/ 282 w 286"/>
                  <a:gd name="T35" fmla="*/ 212 h 344"/>
                  <a:gd name="T36" fmla="*/ 269 w 286"/>
                  <a:gd name="T37" fmla="*/ 233 h 344"/>
                  <a:gd name="T38" fmla="*/ 251 w 286"/>
                  <a:gd name="T39" fmla="*/ 259 h 344"/>
                  <a:gd name="T40" fmla="*/ 234 w 286"/>
                  <a:gd name="T41" fmla="*/ 285 h 344"/>
                  <a:gd name="T42" fmla="*/ 213 w 286"/>
                  <a:gd name="T43" fmla="*/ 308 h 344"/>
                  <a:gd name="T44" fmla="*/ 196 w 286"/>
                  <a:gd name="T45" fmla="*/ 325 h 344"/>
                  <a:gd name="T46" fmla="*/ 183 w 286"/>
                  <a:gd name="T47" fmla="*/ 338 h 344"/>
                  <a:gd name="T48" fmla="*/ 177 w 286"/>
                  <a:gd name="T49" fmla="*/ 344 h 344"/>
                  <a:gd name="T50" fmla="*/ 154 w 286"/>
                  <a:gd name="T51" fmla="*/ 325 h 344"/>
                  <a:gd name="T52" fmla="*/ 132 w 286"/>
                  <a:gd name="T53" fmla="*/ 310 h 344"/>
                  <a:gd name="T54" fmla="*/ 108 w 286"/>
                  <a:gd name="T55" fmla="*/ 292 h 344"/>
                  <a:gd name="T56" fmla="*/ 89 w 286"/>
                  <a:gd name="T57" fmla="*/ 275 h 344"/>
                  <a:gd name="T58" fmla="*/ 66 w 286"/>
                  <a:gd name="T59" fmla="*/ 259 h 344"/>
                  <a:gd name="T60" fmla="*/ 43 w 286"/>
                  <a:gd name="T61" fmla="*/ 241 h 344"/>
                  <a:gd name="T62" fmla="*/ 22 w 286"/>
                  <a:gd name="T63" fmla="*/ 226 h 344"/>
                  <a:gd name="T64" fmla="*/ 0 w 286"/>
                  <a:gd name="T65" fmla="*/ 208 h 344"/>
                  <a:gd name="T66" fmla="*/ 5 w 286"/>
                  <a:gd name="T67" fmla="*/ 212 h 344"/>
                  <a:gd name="T68" fmla="*/ 22 w 286"/>
                  <a:gd name="T69" fmla="*/ 219 h 344"/>
                  <a:gd name="T70" fmla="*/ 43 w 286"/>
                  <a:gd name="T71" fmla="*/ 226 h 344"/>
                  <a:gd name="T72" fmla="*/ 71 w 286"/>
                  <a:gd name="T73" fmla="*/ 233 h 344"/>
                  <a:gd name="T74" fmla="*/ 96 w 286"/>
                  <a:gd name="T75" fmla="*/ 239 h 344"/>
                  <a:gd name="T76" fmla="*/ 116 w 286"/>
                  <a:gd name="T77" fmla="*/ 237 h 344"/>
                  <a:gd name="T78" fmla="*/ 135 w 286"/>
                  <a:gd name="T79" fmla="*/ 226 h 344"/>
                  <a:gd name="T80" fmla="*/ 140 w 286"/>
                  <a:gd name="T81" fmla="*/ 203 h 344"/>
                  <a:gd name="T82" fmla="*/ 137 w 286"/>
                  <a:gd name="T83" fmla="*/ 173 h 344"/>
                  <a:gd name="T84" fmla="*/ 127 w 286"/>
                  <a:gd name="T85" fmla="*/ 140 h 344"/>
                  <a:gd name="T86" fmla="*/ 114 w 286"/>
                  <a:gd name="T87" fmla="*/ 107 h 344"/>
                  <a:gd name="T88" fmla="*/ 99 w 286"/>
                  <a:gd name="T89" fmla="*/ 74 h 344"/>
                  <a:gd name="T90" fmla="*/ 81 w 286"/>
                  <a:gd name="T91" fmla="*/ 44 h 344"/>
                  <a:gd name="T92" fmla="*/ 69 w 286"/>
                  <a:gd name="T93" fmla="*/ 20 h 344"/>
                  <a:gd name="T94" fmla="*/ 58 w 286"/>
                  <a:gd name="T95" fmla="*/ 5 h 344"/>
                  <a:gd name="T96" fmla="*/ 56 w 286"/>
                  <a:gd name="T9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6" h="344">
                    <a:moveTo>
                      <a:pt x="56" y="0"/>
                    </a:moveTo>
                    <a:lnTo>
                      <a:pt x="71" y="8"/>
                    </a:lnTo>
                    <a:lnTo>
                      <a:pt x="83" y="13"/>
                    </a:lnTo>
                    <a:lnTo>
                      <a:pt x="99" y="20"/>
                    </a:lnTo>
                    <a:lnTo>
                      <a:pt x="114" y="25"/>
                    </a:lnTo>
                    <a:lnTo>
                      <a:pt x="127" y="31"/>
                    </a:lnTo>
                    <a:lnTo>
                      <a:pt x="141" y="36"/>
                    </a:lnTo>
                    <a:lnTo>
                      <a:pt x="154" y="44"/>
                    </a:lnTo>
                    <a:lnTo>
                      <a:pt x="171" y="49"/>
                    </a:lnTo>
                    <a:lnTo>
                      <a:pt x="175" y="53"/>
                    </a:lnTo>
                    <a:lnTo>
                      <a:pt x="188" y="63"/>
                    </a:lnTo>
                    <a:lnTo>
                      <a:pt x="208" y="80"/>
                    </a:lnTo>
                    <a:lnTo>
                      <a:pt x="228" y="99"/>
                    </a:lnTo>
                    <a:lnTo>
                      <a:pt x="248" y="122"/>
                    </a:lnTo>
                    <a:lnTo>
                      <a:pt x="269" y="148"/>
                    </a:lnTo>
                    <a:lnTo>
                      <a:pt x="282" y="170"/>
                    </a:lnTo>
                    <a:lnTo>
                      <a:pt x="286" y="191"/>
                    </a:lnTo>
                    <a:lnTo>
                      <a:pt x="282" y="212"/>
                    </a:lnTo>
                    <a:lnTo>
                      <a:pt x="269" y="233"/>
                    </a:lnTo>
                    <a:lnTo>
                      <a:pt x="251" y="259"/>
                    </a:lnTo>
                    <a:lnTo>
                      <a:pt x="234" y="285"/>
                    </a:lnTo>
                    <a:lnTo>
                      <a:pt x="213" y="308"/>
                    </a:lnTo>
                    <a:lnTo>
                      <a:pt x="196" y="325"/>
                    </a:lnTo>
                    <a:lnTo>
                      <a:pt x="183" y="338"/>
                    </a:lnTo>
                    <a:lnTo>
                      <a:pt x="177" y="344"/>
                    </a:lnTo>
                    <a:lnTo>
                      <a:pt x="154" y="325"/>
                    </a:lnTo>
                    <a:lnTo>
                      <a:pt x="132" y="310"/>
                    </a:lnTo>
                    <a:lnTo>
                      <a:pt x="108" y="292"/>
                    </a:lnTo>
                    <a:lnTo>
                      <a:pt x="89" y="275"/>
                    </a:lnTo>
                    <a:lnTo>
                      <a:pt x="66" y="259"/>
                    </a:lnTo>
                    <a:lnTo>
                      <a:pt x="43" y="241"/>
                    </a:lnTo>
                    <a:lnTo>
                      <a:pt x="22" y="226"/>
                    </a:lnTo>
                    <a:lnTo>
                      <a:pt x="0" y="208"/>
                    </a:lnTo>
                    <a:lnTo>
                      <a:pt x="5" y="212"/>
                    </a:lnTo>
                    <a:lnTo>
                      <a:pt x="22" y="219"/>
                    </a:lnTo>
                    <a:lnTo>
                      <a:pt x="43" y="226"/>
                    </a:lnTo>
                    <a:lnTo>
                      <a:pt x="71" y="233"/>
                    </a:lnTo>
                    <a:lnTo>
                      <a:pt x="96" y="239"/>
                    </a:lnTo>
                    <a:lnTo>
                      <a:pt x="116" y="237"/>
                    </a:lnTo>
                    <a:lnTo>
                      <a:pt x="135" y="226"/>
                    </a:lnTo>
                    <a:lnTo>
                      <a:pt x="140" y="203"/>
                    </a:lnTo>
                    <a:lnTo>
                      <a:pt x="137" y="173"/>
                    </a:lnTo>
                    <a:lnTo>
                      <a:pt x="127" y="140"/>
                    </a:lnTo>
                    <a:lnTo>
                      <a:pt x="114" y="107"/>
                    </a:lnTo>
                    <a:lnTo>
                      <a:pt x="99" y="74"/>
                    </a:lnTo>
                    <a:lnTo>
                      <a:pt x="81" y="44"/>
                    </a:lnTo>
                    <a:lnTo>
                      <a:pt x="69" y="20"/>
                    </a:lnTo>
                    <a:lnTo>
                      <a:pt x="58" y="5"/>
                    </a:lnTo>
                    <a:lnTo>
                      <a:pt x="56"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10" name="Freeform 86">
                <a:extLst>
                  <a:ext uri="{FF2B5EF4-FFF2-40B4-BE49-F238E27FC236}">
                    <a16:creationId xmlns:a16="http://schemas.microsoft.com/office/drawing/2014/main" id="{D3712D9A-3D97-115A-A460-9C38B29B4DA4}"/>
                  </a:ext>
                </a:extLst>
              </p:cNvPr>
              <p:cNvSpPr>
                <a:spLocks/>
              </p:cNvSpPr>
              <p:nvPr/>
            </p:nvSpPr>
            <p:spPr bwMode="auto">
              <a:xfrm>
                <a:off x="3601" y="1819"/>
                <a:ext cx="123" cy="98"/>
              </a:xfrm>
              <a:custGeom>
                <a:avLst/>
                <a:gdLst>
                  <a:gd name="T0" fmla="*/ 0 w 369"/>
                  <a:gd name="T1" fmla="*/ 136 h 295"/>
                  <a:gd name="T2" fmla="*/ 97 w 369"/>
                  <a:gd name="T3" fmla="*/ 0 h 295"/>
                  <a:gd name="T4" fmla="*/ 264 w 369"/>
                  <a:gd name="T5" fmla="*/ 136 h 295"/>
                  <a:gd name="T6" fmla="*/ 369 w 369"/>
                  <a:gd name="T7" fmla="*/ 247 h 295"/>
                  <a:gd name="T8" fmla="*/ 287 w 369"/>
                  <a:gd name="T9" fmla="*/ 295 h 295"/>
                  <a:gd name="T10" fmla="*/ 281 w 369"/>
                  <a:gd name="T11" fmla="*/ 290 h 295"/>
                  <a:gd name="T12" fmla="*/ 269 w 369"/>
                  <a:gd name="T13" fmla="*/ 277 h 295"/>
                  <a:gd name="T14" fmla="*/ 251 w 369"/>
                  <a:gd name="T15" fmla="*/ 260 h 295"/>
                  <a:gd name="T16" fmla="*/ 229 w 369"/>
                  <a:gd name="T17" fmla="*/ 237 h 295"/>
                  <a:gd name="T18" fmla="*/ 206 w 369"/>
                  <a:gd name="T19" fmla="*/ 214 h 295"/>
                  <a:gd name="T20" fmla="*/ 182 w 369"/>
                  <a:gd name="T21" fmla="*/ 191 h 295"/>
                  <a:gd name="T22" fmla="*/ 162 w 369"/>
                  <a:gd name="T23" fmla="*/ 176 h 295"/>
                  <a:gd name="T24" fmla="*/ 147 w 369"/>
                  <a:gd name="T25" fmla="*/ 163 h 295"/>
                  <a:gd name="T26" fmla="*/ 130 w 369"/>
                  <a:gd name="T27" fmla="*/ 155 h 295"/>
                  <a:gd name="T28" fmla="*/ 110 w 369"/>
                  <a:gd name="T29" fmla="*/ 150 h 295"/>
                  <a:gd name="T30" fmla="*/ 84 w 369"/>
                  <a:gd name="T31" fmla="*/ 145 h 295"/>
                  <a:gd name="T32" fmla="*/ 61 w 369"/>
                  <a:gd name="T33" fmla="*/ 141 h 295"/>
                  <a:gd name="T34" fmla="*/ 38 w 369"/>
                  <a:gd name="T35" fmla="*/ 138 h 295"/>
                  <a:gd name="T36" fmla="*/ 17 w 369"/>
                  <a:gd name="T37" fmla="*/ 138 h 295"/>
                  <a:gd name="T38" fmla="*/ 5 w 369"/>
                  <a:gd name="T39" fmla="*/ 136 h 295"/>
                  <a:gd name="T40" fmla="*/ 0 w 369"/>
                  <a:gd name="T41" fmla="*/ 13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9" h="295">
                    <a:moveTo>
                      <a:pt x="0" y="136"/>
                    </a:moveTo>
                    <a:lnTo>
                      <a:pt x="97" y="0"/>
                    </a:lnTo>
                    <a:lnTo>
                      <a:pt x="264" y="136"/>
                    </a:lnTo>
                    <a:lnTo>
                      <a:pt x="369" y="247"/>
                    </a:lnTo>
                    <a:lnTo>
                      <a:pt x="287" y="295"/>
                    </a:lnTo>
                    <a:lnTo>
                      <a:pt x="281" y="290"/>
                    </a:lnTo>
                    <a:lnTo>
                      <a:pt x="269" y="277"/>
                    </a:lnTo>
                    <a:lnTo>
                      <a:pt x="251" y="260"/>
                    </a:lnTo>
                    <a:lnTo>
                      <a:pt x="229" y="237"/>
                    </a:lnTo>
                    <a:lnTo>
                      <a:pt x="206" y="214"/>
                    </a:lnTo>
                    <a:lnTo>
                      <a:pt x="182" y="191"/>
                    </a:lnTo>
                    <a:lnTo>
                      <a:pt x="162" y="176"/>
                    </a:lnTo>
                    <a:lnTo>
                      <a:pt x="147" y="163"/>
                    </a:lnTo>
                    <a:lnTo>
                      <a:pt x="130" y="155"/>
                    </a:lnTo>
                    <a:lnTo>
                      <a:pt x="110" y="150"/>
                    </a:lnTo>
                    <a:lnTo>
                      <a:pt x="84" y="145"/>
                    </a:lnTo>
                    <a:lnTo>
                      <a:pt x="61" y="141"/>
                    </a:lnTo>
                    <a:lnTo>
                      <a:pt x="38" y="138"/>
                    </a:lnTo>
                    <a:lnTo>
                      <a:pt x="17" y="138"/>
                    </a:lnTo>
                    <a:lnTo>
                      <a:pt x="5" y="136"/>
                    </a:lnTo>
                    <a:lnTo>
                      <a:pt x="0" y="136"/>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11" name="Freeform 87">
                <a:extLst>
                  <a:ext uri="{FF2B5EF4-FFF2-40B4-BE49-F238E27FC236}">
                    <a16:creationId xmlns:a16="http://schemas.microsoft.com/office/drawing/2014/main" id="{88CF2AFB-F9A2-5A76-D699-12640FA3132E}"/>
                  </a:ext>
                </a:extLst>
              </p:cNvPr>
              <p:cNvSpPr>
                <a:spLocks/>
              </p:cNvSpPr>
              <p:nvPr/>
            </p:nvSpPr>
            <p:spPr bwMode="auto">
              <a:xfrm>
                <a:off x="3175" y="1859"/>
                <a:ext cx="144" cy="230"/>
              </a:xfrm>
              <a:custGeom>
                <a:avLst/>
                <a:gdLst>
                  <a:gd name="T0" fmla="*/ 151 w 431"/>
                  <a:gd name="T1" fmla="*/ 0 h 692"/>
                  <a:gd name="T2" fmla="*/ 151 w 431"/>
                  <a:gd name="T3" fmla="*/ 8 h 692"/>
                  <a:gd name="T4" fmla="*/ 154 w 431"/>
                  <a:gd name="T5" fmla="*/ 25 h 692"/>
                  <a:gd name="T6" fmla="*/ 154 w 431"/>
                  <a:gd name="T7" fmla="*/ 57 h 692"/>
                  <a:gd name="T8" fmla="*/ 154 w 431"/>
                  <a:gd name="T9" fmla="*/ 90 h 692"/>
                  <a:gd name="T10" fmla="*/ 148 w 431"/>
                  <a:gd name="T11" fmla="*/ 130 h 692"/>
                  <a:gd name="T12" fmla="*/ 144 w 431"/>
                  <a:gd name="T13" fmla="*/ 168 h 692"/>
                  <a:gd name="T14" fmla="*/ 134 w 431"/>
                  <a:gd name="T15" fmla="*/ 206 h 692"/>
                  <a:gd name="T16" fmla="*/ 119 w 431"/>
                  <a:gd name="T17" fmla="*/ 239 h 692"/>
                  <a:gd name="T18" fmla="*/ 98 w 431"/>
                  <a:gd name="T19" fmla="*/ 268 h 692"/>
                  <a:gd name="T20" fmla="*/ 77 w 431"/>
                  <a:gd name="T21" fmla="*/ 297 h 692"/>
                  <a:gd name="T22" fmla="*/ 57 w 431"/>
                  <a:gd name="T23" fmla="*/ 326 h 692"/>
                  <a:gd name="T24" fmla="*/ 40 w 431"/>
                  <a:gd name="T25" fmla="*/ 352 h 692"/>
                  <a:gd name="T26" fmla="*/ 25 w 431"/>
                  <a:gd name="T27" fmla="*/ 373 h 692"/>
                  <a:gd name="T28" fmla="*/ 12 w 431"/>
                  <a:gd name="T29" fmla="*/ 392 h 692"/>
                  <a:gd name="T30" fmla="*/ 2 w 431"/>
                  <a:gd name="T31" fmla="*/ 402 h 692"/>
                  <a:gd name="T32" fmla="*/ 0 w 431"/>
                  <a:gd name="T33" fmla="*/ 407 h 692"/>
                  <a:gd name="T34" fmla="*/ 4 w 431"/>
                  <a:gd name="T35" fmla="*/ 404 h 692"/>
                  <a:gd name="T36" fmla="*/ 21 w 431"/>
                  <a:gd name="T37" fmla="*/ 396 h 692"/>
                  <a:gd name="T38" fmla="*/ 44 w 431"/>
                  <a:gd name="T39" fmla="*/ 386 h 692"/>
                  <a:gd name="T40" fmla="*/ 75 w 431"/>
                  <a:gd name="T41" fmla="*/ 377 h 692"/>
                  <a:gd name="T42" fmla="*/ 106 w 431"/>
                  <a:gd name="T43" fmla="*/ 366 h 692"/>
                  <a:gd name="T44" fmla="*/ 134 w 431"/>
                  <a:gd name="T45" fmla="*/ 361 h 692"/>
                  <a:gd name="T46" fmla="*/ 159 w 431"/>
                  <a:gd name="T47" fmla="*/ 364 h 692"/>
                  <a:gd name="T48" fmla="*/ 179 w 431"/>
                  <a:gd name="T49" fmla="*/ 371 h 692"/>
                  <a:gd name="T50" fmla="*/ 197 w 431"/>
                  <a:gd name="T51" fmla="*/ 386 h 692"/>
                  <a:gd name="T52" fmla="*/ 212 w 431"/>
                  <a:gd name="T53" fmla="*/ 402 h 692"/>
                  <a:gd name="T54" fmla="*/ 233 w 431"/>
                  <a:gd name="T55" fmla="*/ 420 h 692"/>
                  <a:gd name="T56" fmla="*/ 251 w 431"/>
                  <a:gd name="T57" fmla="*/ 440 h 692"/>
                  <a:gd name="T58" fmla="*/ 268 w 431"/>
                  <a:gd name="T59" fmla="*/ 460 h 692"/>
                  <a:gd name="T60" fmla="*/ 283 w 431"/>
                  <a:gd name="T61" fmla="*/ 480 h 692"/>
                  <a:gd name="T62" fmla="*/ 299 w 431"/>
                  <a:gd name="T63" fmla="*/ 503 h 692"/>
                  <a:gd name="T64" fmla="*/ 314 w 431"/>
                  <a:gd name="T65" fmla="*/ 524 h 692"/>
                  <a:gd name="T66" fmla="*/ 322 w 431"/>
                  <a:gd name="T67" fmla="*/ 547 h 692"/>
                  <a:gd name="T68" fmla="*/ 316 w 431"/>
                  <a:gd name="T69" fmla="*/ 574 h 692"/>
                  <a:gd name="T70" fmla="*/ 306 w 431"/>
                  <a:gd name="T71" fmla="*/ 602 h 692"/>
                  <a:gd name="T72" fmla="*/ 291 w 431"/>
                  <a:gd name="T73" fmla="*/ 628 h 692"/>
                  <a:gd name="T74" fmla="*/ 274 w 431"/>
                  <a:gd name="T75" fmla="*/ 654 h 692"/>
                  <a:gd name="T76" fmla="*/ 258 w 431"/>
                  <a:gd name="T77" fmla="*/ 673 h 692"/>
                  <a:gd name="T78" fmla="*/ 247 w 431"/>
                  <a:gd name="T79" fmla="*/ 686 h 692"/>
                  <a:gd name="T80" fmla="*/ 242 w 431"/>
                  <a:gd name="T81" fmla="*/ 692 h 692"/>
                  <a:gd name="T82" fmla="*/ 431 w 431"/>
                  <a:gd name="T83" fmla="*/ 552 h 692"/>
                  <a:gd name="T84" fmla="*/ 404 w 431"/>
                  <a:gd name="T85" fmla="*/ 413 h 692"/>
                  <a:gd name="T86" fmla="*/ 258 w 431"/>
                  <a:gd name="T87" fmla="*/ 280 h 692"/>
                  <a:gd name="T88" fmla="*/ 271 w 431"/>
                  <a:gd name="T89" fmla="*/ 92 h 692"/>
                  <a:gd name="T90" fmla="*/ 151 w 431"/>
                  <a:gd name="T91" fmla="*/ 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1" h="692">
                    <a:moveTo>
                      <a:pt x="151" y="0"/>
                    </a:moveTo>
                    <a:lnTo>
                      <a:pt x="151" y="8"/>
                    </a:lnTo>
                    <a:lnTo>
                      <a:pt x="154" y="25"/>
                    </a:lnTo>
                    <a:lnTo>
                      <a:pt x="154" y="57"/>
                    </a:lnTo>
                    <a:lnTo>
                      <a:pt x="154" y="90"/>
                    </a:lnTo>
                    <a:lnTo>
                      <a:pt x="148" y="130"/>
                    </a:lnTo>
                    <a:lnTo>
                      <a:pt x="144" y="168"/>
                    </a:lnTo>
                    <a:lnTo>
                      <a:pt x="134" y="206"/>
                    </a:lnTo>
                    <a:lnTo>
                      <a:pt x="119" y="239"/>
                    </a:lnTo>
                    <a:lnTo>
                      <a:pt x="98" y="268"/>
                    </a:lnTo>
                    <a:lnTo>
                      <a:pt x="77" y="297"/>
                    </a:lnTo>
                    <a:lnTo>
                      <a:pt x="57" y="326"/>
                    </a:lnTo>
                    <a:lnTo>
                      <a:pt x="40" y="352"/>
                    </a:lnTo>
                    <a:lnTo>
                      <a:pt x="25" y="373"/>
                    </a:lnTo>
                    <a:lnTo>
                      <a:pt x="12" y="392"/>
                    </a:lnTo>
                    <a:lnTo>
                      <a:pt x="2" y="402"/>
                    </a:lnTo>
                    <a:lnTo>
                      <a:pt x="0" y="407"/>
                    </a:lnTo>
                    <a:lnTo>
                      <a:pt x="4" y="404"/>
                    </a:lnTo>
                    <a:lnTo>
                      <a:pt x="21" y="396"/>
                    </a:lnTo>
                    <a:lnTo>
                      <a:pt x="44" y="386"/>
                    </a:lnTo>
                    <a:lnTo>
                      <a:pt x="75" y="377"/>
                    </a:lnTo>
                    <a:lnTo>
                      <a:pt x="106" y="366"/>
                    </a:lnTo>
                    <a:lnTo>
                      <a:pt x="134" y="361"/>
                    </a:lnTo>
                    <a:lnTo>
                      <a:pt x="159" y="364"/>
                    </a:lnTo>
                    <a:lnTo>
                      <a:pt x="179" y="371"/>
                    </a:lnTo>
                    <a:lnTo>
                      <a:pt x="197" y="386"/>
                    </a:lnTo>
                    <a:lnTo>
                      <a:pt x="212" y="402"/>
                    </a:lnTo>
                    <a:lnTo>
                      <a:pt x="233" y="420"/>
                    </a:lnTo>
                    <a:lnTo>
                      <a:pt x="251" y="440"/>
                    </a:lnTo>
                    <a:lnTo>
                      <a:pt x="268" y="460"/>
                    </a:lnTo>
                    <a:lnTo>
                      <a:pt x="283" y="480"/>
                    </a:lnTo>
                    <a:lnTo>
                      <a:pt x="299" y="503"/>
                    </a:lnTo>
                    <a:lnTo>
                      <a:pt x="314" y="524"/>
                    </a:lnTo>
                    <a:lnTo>
                      <a:pt x="322" y="547"/>
                    </a:lnTo>
                    <a:lnTo>
                      <a:pt x="316" y="574"/>
                    </a:lnTo>
                    <a:lnTo>
                      <a:pt x="306" y="602"/>
                    </a:lnTo>
                    <a:lnTo>
                      <a:pt x="291" y="628"/>
                    </a:lnTo>
                    <a:lnTo>
                      <a:pt x="274" y="654"/>
                    </a:lnTo>
                    <a:lnTo>
                      <a:pt x="258" y="673"/>
                    </a:lnTo>
                    <a:lnTo>
                      <a:pt x="247" y="686"/>
                    </a:lnTo>
                    <a:lnTo>
                      <a:pt x="242" y="692"/>
                    </a:lnTo>
                    <a:lnTo>
                      <a:pt x="431" y="552"/>
                    </a:lnTo>
                    <a:lnTo>
                      <a:pt x="404" y="413"/>
                    </a:lnTo>
                    <a:lnTo>
                      <a:pt x="258" y="280"/>
                    </a:lnTo>
                    <a:lnTo>
                      <a:pt x="271" y="92"/>
                    </a:lnTo>
                    <a:lnTo>
                      <a:pt x="151"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12" name="Freeform 88">
                <a:extLst>
                  <a:ext uri="{FF2B5EF4-FFF2-40B4-BE49-F238E27FC236}">
                    <a16:creationId xmlns:a16="http://schemas.microsoft.com/office/drawing/2014/main" id="{7E156151-9012-7815-C351-FE95D5178A07}"/>
                  </a:ext>
                </a:extLst>
              </p:cNvPr>
              <p:cNvSpPr>
                <a:spLocks/>
              </p:cNvSpPr>
              <p:nvPr/>
            </p:nvSpPr>
            <p:spPr bwMode="auto">
              <a:xfrm>
                <a:off x="3175" y="2065"/>
                <a:ext cx="93" cy="140"/>
              </a:xfrm>
              <a:custGeom>
                <a:avLst/>
                <a:gdLst>
                  <a:gd name="T0" fmla="*/ 179 w 278"/>
                  <a:gd name="T1" fmla="*/ 0 h 419"/>
                  <a:gd name="T2" fmla="*/ 161 w 278"/>
                  <a:gd name="T3" fmla="*/ 30 h 419"/>
                  <a:gd name="T4" fmla="*/ 144 w 278"/>
                  <a:gd name="T5" fmla="*/ 56 h 419"/>
                  <a:gd name="T6" fmla="*/ 126 w 278"/>
                  <a:gd name="T7" fmla="*/ 74 h 419"/>
                  <a:gd name="T8" fmla="*/ 108 w 278"/>
                  <a:gd name="T9" fmla="*/ 86 h 419"/>
                  <a:gd name="T10" fmla="*/ 88 w 278"/>
                  <a:gd name="T11" fmla="*/ 94 h 419"/>
                  <a:gd name="T12" fmla="*/ 63 w 278"/>
                  <a:gd name="T13" fmla="*/ 94 h 419"/>
                  <a:gd name="T14" fmla="*/ 35 w 278"/>
                  <a:gd name="T15" fmla="*/ 92 h 419"/>
                  <a:gd name="T16" fmla="*/ 0 w 278"/>
                  <a:gd name="T17" fmla="*/ 84 h 419"/>
                  <a:gd name="T18" fmla="*/ 38 w 278"/>
                  <a:gd name="T19" fmla="*/ 122 h 419"/>
                  <a:gd name="T20" fmla="*/ 65 w 278"/>
                  <a:gd name="T21" fmla="*/ 160 h 419"/>
                  <a:gd name="T22" fmla="*/ 83 w 278"/>
                  <a:gd name="T23" fmla="*/ 198 h 419"/>
                  <a:gd name="T24" fmla="*/ 90 w 278"/>
                  <a:gd name="T25" fmla="*/ 237 h 419"/>
                  <a:gd name="T26" fmla="*/ 96 w 278"/>
                  <a:gd name="T27" fmla="*/ 276 h 419"/>
                  <a:gd name="T28" fmla="*/ 94 w 278"/>
                  <a:gd name="T29" fmla="*/ 323 h 419"/>
                  <a:gd name="T30" fmla="*/ 88 w 278"/>
                  <a:gd name="T31" fmla="*/ 369 h 419"/>
                  <a:gd name="T32" fmla="*/ 83 w 278"/>
                  <a:gd name="T33" fmla="*/ 419 h 419"/>
                  <a:gd name="T34" fmla="*/ 85 w 278"/>
                  <a:gd name="T35" fmla="*/ 411 h 419"/>
                  <a:gd name="T36" fmla="*/ 90 w 278"/>
                  <a:gd name="T37" fmla="*/ 391 h 419"/>
                  <a:gd name="T38" fmla="*/ 98 w 278"/>
                  <a:gd name="T39" fmla="*/ 361 h 419"/>
                  <a:gd name="T40" fmla="*/ 111 w 278"/>
                  <a:gd name="T41" fmla="*/ 327 h 419"/>
                  <a:gd name="T42" fmla="*/ 123 w 278"/>
                  <a:gd name="T43" fmla="*/ 294 h 419"/>
                  <a:gd name="T44" fmla="*/ 139 w 278"/>
                  <a:gd name="T45" fmla="*/ 264 h 419"/>
                  <a:gd name="T46" fmla="*/ 157 w 278"/>
                  <a:gd name="T47" fmla="*/ 243 h 419"/>
                  <a:gd name="T48" fmla="*/ 174 w 278"/>
                  <a:gd name="T49" fmla="*/ 237 h 419"/>
                  <a:gd name="T50" fmla="*/ 192 w 278"/>
                  <a:gd name="T51" fmla="*/ 239 h 419"/>
                  <a:gd name="T52" fmla="*/ 209 w 278"/>
                  <a:gd name="T53" fmla="*/ 245 h 419"/>
                  <a:gd name="T54" fmla="*/ 228 w 278"/>
                  <a:gd name="T55" fmla="*/ 256 h 419"/>
                  <a:gd name="T56" fmla="*/ 245 w 278"/>
                  <a:gd name="T57" fmla="*/ 267 h 419"/>
                  <a:gd name="T58" fmla="*/ 258 w 278"/>
                  <a:gd name="T59" fmla="*/ 279 h 419"/>
                  <a:gd name="T60" fmla="*/ 268 w 278"/>
                  <a:gd name="T61" fmla="*/ 289 h 419"/>
                  <a:gd name="T62" fmla="*/ 277 w 278"/>
                  <a:gd name="T63" fmla="*/ 297 h 419"/>
                  <a:gd name="T64" fmla="*/ 278 w 278"/>
                  <a:gd name="T65" fmla="*/ 300 h 419"/>
                  <a:gd name="T66" fmla="*/ 266 w 278"/>
                  <a:gd name="T67" fmla="*/ 262 h 419"/>
                  <a:gd name="T68" fmla="*/ 253 w 278"/>
                  <a:gd name="T69" fmla="*/ 226 h 419"/>
                  <a:gd name="T70" fmla="*/ 241 w 278"/>
                  <a:gd name="T71" fmla="*/ 188 h 419"/>
                  <a:gd name="T72" fmla="*/ 230 w 278"/>
                  <a:gd name="T73" fmla="*/ 149 h 419"/>
                  <a:gd name="T74" fmla="*/ 217 w 278"/>
                  <a:gd name="T75" fmla="*/ 111 h 419"/>
                  <a:gd name="T76" fmla="*/ 205 w 278"/>
                  <a:gd name="T77" fmla="*/ 74 h 419"/>
                  <a:gd name="T78" fmla="*/ 192 w 278"/>
                  <a:gd name="T79" fmla="*/ 38 h 419"/>
                  <a:gd name="T80" fmla="*/ 179 w 278"/>
                  <a:gd name="T81"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8" h="419">
                    <a:moveTo>
                      <a:pt x="179" y="0"/>
                    </a:moveTo>
                    <a:lnTo>
                      <a:pt x="161" y="30"/>
                    </a:lnTo>
                    <a:lnTo>
                      <a:pt x="144" y="56"/>
                    </a:lnTo>
                    <a:lnTo>
                      <a:pt x="126" y="74"/>
                    </a:lnTo>
                    <a:lnTo>
                      <a:pt x="108" y="86"/>
                    </a:lnTo>
                    <a:lnTo>
                      <a:pt x="88" y="94"/>
                    </a:lnTo>
                    <a:lnTo>
                      <a:pt x="63" y="94"/>
                    </a:lnTo>
                    <a:lnTo>
                      <a:pt x="35" y="92"/>
                    </a:lnTo>
                    <a:lnTo>
                      <a:pt x="0" y="84"/>
                    </a:lnTo>
                    <a:lnTo>
                      <a:pt x="38" y="122"/>
                    </a:lnTo>
                    <a:lnTo>
                      <a:pt x="65" y="160"/>
                    </a:lnTo>
                    <a:lnTo>
                      <a:pt x="83" y="198"/>
                    </a:lnTo>
                    <a:lnTo>
                      <a:pt x="90" y="237"/>
                    </a:lnTo>
                    <a:lnTo>
                      <a:pt x="96" y="276"/>
                    </a:lnTo>
                    <a:lnTo>
                      <a:pt x="94" y="323"/>
                    </a:lnTo>
                    <a:lnTo>
                      <a:pt x="88" y="369"/>
                    </a:lnTo>
                    <a:lnTo>
                      <a:pt x="83" y="419"/>
                    </a:lnTo>
                    <a:lnTo>
                      <a:pt x="85" y="411"/>
                    </a:lnTo>
                    <a:lnTo>
                      <a:pt x="90" y="391"/>
                    </a:lnTo>
                    <a:lnTo>
                      <a:pt x="98" y="361"/>
                    </a:lnTo>
                    <a:lnTo>
                      <a:pt x="111" y="327"/>
                    </a:lnTo>
                    <a:lnTo>
                      <a:pt x="123" y="294"/>
                    </a:lnTo>
                    <a:lnTo>
                      <a:pt x="139" y="264"/>
                    </a:lnTo>
                    <a:lnTo>
                      <a:pt x="157" y="243"/>
                    </a:lnTo>
                    <a:lnTo>
                      <a:pt x="174" y="237"/>
                    </a:lnTo>
                    <a:lnTo>
                      <a:pt x="192" y="239"/>
                    </a:lnTo>
                    <a:lnTo>
                      <a:pt x="209" y="245"/>
                    </a:lnTo>
                    <a:lnTo>
                      <a:pt x="228" y="256"/>
                    </a:lnTo>
                    <a:lnTo>
                      <a:pt x="245" y="267"/>
                    </a:lnTo>
                    <a:lnTo>
                      <a:pt x="258" y="279"/>
                    </a:lnTo>
                    <a:lnTo>
                      <a:pt x="268" y="289"/>
                    </a:lnTo>
                    <a:lnTo>
                      <a:pt x="277" y="297"/>
                    </a:lnTo>
                    <a:lnTo>
                      <a:pt x="278" y="300"/>
                    </a:lnTo>
                    <a:lnTo>
                      <a:pt x="266" y="262"/>
                    </a:lnTo>
                    <a:lnTo>
                      <a:pt x="253" y="226"/>
                    </a:lnTo>
                    <a:lnTo>
                      <a:pt x="241" y="188"/>
                    </a:lnTo>
                    <a:lnTo>
                      <a:pt x="230" y="149"/>
                    </a:lnTo>
                    <a:lnTo>
                      <a:pt x="217" y="111"/>
                    </a:lnTo>
                    <a:lnTo>
                      <a:pt x="205" y="74"/>
                    </a:lnTo>
                    <a:lnTo>
                      <a:pt x="192" y="38"/>
                    </a:lnTo>
                    <a:lnTo>
                      <a:pt x="179"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13" name="Freeform 89">
                <a:extLst>
                  <a:ext uri="{FF2B5EF4-FFF2-40B4-BE49-F238E27FC236}">
                    <a16:creationId xmlns:a16="http://schemas.microsoft.com/office/drawing/2014/main" id="{9AE9B2CA-4E9E-7161-5274-9E5102764716}"/>
                  </a:ext>
                </a:extLst>
              </p:cNvPr>
              <p:cNvSpPr>
                <a:spLocks/>
              </p:cNvSpPr>
              <p:nvPr/>
            </p:nvSpPr>
            <p:spPr bwMode="auto">
              <a:xfrm>
                <a:off x="3193" y="2211"/>
                <a:ext cx="110" cy="197"/>
              </a:xfrm>
              <a:custGeom>
                <a:avLst/>
                <a:gdLst>
                  <a:gd name="T0" fmla="*/ 181 w 328"/>
                  <a:gd name="T1" fmla="*/ 61 h 593"/>
                  <a:gd name="T2" fmla="*/ 179 w 328"/>
                  <a:gd name="T3" fmla="*/ 67 h 593"/>
                  <a:gd name="T4" fmla="*/ 176 w 328"/>
                  <a:gd name="T5" fmla="*/ 84 h 593"/>
                  <a:gd name="T6" fmla="*/ 168 w 328"/>
                  <a:gd name="T7" fmla="*/ 107 h 593"/>
                  <a:gd name="T8" fmla="*/ 157 w 328"/>
                  <a:gd name="T9" fmla="*/ 132 h 593"/>
                  <a:gd name="T10" fmla="*/ 145 w 328"/>
                  <a:gd name="T11" fmla="*/ 157 h 593"/>
                  <a:gd name="T12" fmla="*/ 130 w 328"/>
                  <a:gd name="T13" fmla="*/ 180 h 593"/>
                  <a:gd name="T14" fmla="*/ 113 w 328"/>
                  <a:gd name="T15" fmla="*/ 199 h 593"/>
                  <a:gd name="T16" fmla="*/ 92 w 328"/>
                  <a:gd name="T17" fmla="*/ 204 h 593"/>
                  <a:gd name="T18" fmla="*/ 72 w 328"/>
                  <a:gd name="T19" fmla="*/ 204 h 593"/>
                  <a:gd name="T20" fmla="*/ 54 w 328"/>
                  <a:gd name="T21" fmla="*/ 207 h 593"/>
                  <a:gd name="T22" fmla="*/ 38 w 328"/>
                  <a:gd name="T23" fmla="*/ 209 h 593"/>
                  <a:gd name="T24" fmla="*/ 25 w 328"/>
                  <a:gd name="T25" fmla="*/ 211 h 593"/>
                  <a:gd name="T26" fmla="*/ 17 w 328"/>
                  <a:gd name="T27" fmla="*/ 216 h 593"/>
                  <a:gd name="T28" fmla="*/ 8 w 328"/>
                  <a:gd name="T29" fmla="*/ 219 h 593"/>
                  <a:gd name="T30" fmla="*/ 3 w 328"/>
                  <a:gd name="T31" fmla="*/ 222 h 593"/>
                  <a:gd name="T32" fmla="*/ 0 w 328"/>
                  <a:gd name="T33" fmla="*/ 222 h 593"/>
                  <a:gd name="T34" fmla="*/ 54 w 328"/>
                  <a:gd name="T35" fmla="*/ 234 h 593"/>
                  <a:gd name="T36" fmla="*/ 97 w 328"/>
                  <a:gd name="T37" fmla="*/ 264 h 593"/>
                  <a:gd name="T38" fmla="*/ 130 w 328"/>
                  <a:gd name="T39" fmla="*/ 310 h 593"/>
                  <a:gd name="T40" fmla="*/ 155 w 328"/>
                  <a:gd name="T41" fmla="*/ 366 h 593"/>
                  <a:gd name="T42" fmla="*/ 174 w 328"/>
                  <a:gd name="T43" fmla="*/ 427 h 593"/>
                  <a:gd name="T44" fmla="*/ 188 w 328"/>
                  <a:gd name="T45" fmla="*/ 488 h 593"/>
                  <a:gd name="T46" fmla="*/ 196 w 328"/>
                  <a:gd name="T47" fmla="*/ 545 h 593"/>
                  <a:gd name="T48" fmla="*/ 201 w 328"/>
                  <a:gd name="T49" fmla="*/ 593 h 593"/>
                  <a:gd name="T50" fmla="*/ 199 w 328"/>
                  <a:gd name="T51" fmla="*/ 587 h 593"/>
                  <a:gd name="T52" fmla="*/ 193 w 328"/>
                  <a:gd name="T53" fmla="*/ 570 h 593"/>
                  <a:gd name="T54" fmla="*/ 188 w 328"/>
                  <a:gd name="T55" fmla="*/ 545 h 593"/>
                  <a:gd name="T56" fmla="*/ 187 w 328"/>
                  <a:gd name="T57" fmla="*/ 515 h 593"/>
                  <a:gd name="T58" fmla="*/ 187 w 328"/>
                  <a:gd name="T59" fmla="*/ 483 h 593"/>
                  <a:gd name="T60" fmla="*/ 191 w 328"/>
                  <a:gd name="T61" fmla="*/ 450 h 593"/>
                  <a:gd name="T62" fmla="*/ 204 w 328"/>
                  <a:gd name="T63" fmla="*/ 421 h 593"/>
                  <a:gd name="T64" fmla="*/ 224 w 328"/>
                  <a:gd name="T65" fmla="*/ 396 h 593"/>
                  <a:gd name="T66" fmla="*/ 262 w 328"/>
                  <a:gd name="T67" fmla="*/ 358 h 593"/>
                  <a:gd name="T68" fmla="*/ 275 w 328"/>
                  <a:gd name="T69" fmla="*/ 325 h 593"/>
                  <a:gd name="T70" fmla="*/ 273 w 328"/>
                  <a:gd name="T71" fmla="*/ 295 h 593"/>
                  <a:gd name="T72" fmla="*/ 257 w 328"/>
                  <a:gd name="T73" fmla="*/ 268 h 593"/>
                  <a:gd name="T74" fmla="*/ 243 w 328"/>
                  <a:gd name="T75" fmla="*/ 239 h 593"/>
                  <a:gd name="T76" fmla="*/ 229 w 328"/>
                  <a:gd name="T77" fmla="*/ 209 h 593"/>
                  <a:gd name="T78" fmla="*/ 226 w 328"/>
                  <a:gd name="T79" fmla="*/ 174 h 593"/>
                  <a:gd name="T80" fmla="*/ 245 w 328"/>
                  <a:gd name="T81" fmla="*/ 132 h 593"/>
                  <a:gd name="T82" fmla="*/ 262 w 328"/>
                  <a:gd name="T83" fmla="*/ 105 h 593"/>
                  <a:gd name="T84" fmla="*/ 277 w 328"/>
                  <a:gd name="T85" fmla="*/ 79 h 593"/>
                  <a:gd name="T86" fmla="*/ 293 w 328"/>
                  <a:gd name="T87" fmla="*/ 56 h 593"/>
                  <a:gd name="T88" fmla="*/ 306 w 328"/>
                  <a:gd name="T89" fmla="*/ 39 h 593"/>
                  <a:gd name="T90" fmla="*/ 316 w 328"/>
                  <a:gd name="T91" fmla="*/ 23 h 593"/>
                  <a:gd name="T92" fmla="*/ 324 w 328"/>
                  <a:gd name="T93" fmla="*/ 10 h 593"/>
                  <a:gd name="T94" fmla="*/ 326 w 328"/>
                  <a:gd name="T95" fmla="*/ 4 h 593"/>
                  <a:gd name="T96" fmla="*/ 328 w 328"/>
                  <a:gd name="T97" fmla="*/ 0 h 593"/>
                  <a:gd name="T98" fmla="*/ 311 w 328"/>
                  <a:gd name="T99" fmla="*/ 8 h 593"/>
                  <a:gd name="T100" fmla="*/ 293 w 328"/>
                  <a:gd name="T101" fmla="*/ 16 h 593"/>
                  <a:gd name="T102" fmla="*/ 273 w 328"/>
                  <a:gd name="T103" fmla="*/ 23 h 593"/>
                  <a:gd name="T104" fmla="*/ 256 w 328"/>
                  <a:gd name="T105" fmla="*/ 31 h 593"/>
                  <a:gd name="T106" fmla="*/ 237 w 328"/>
                  <a:gd name="T107" fmla="*/ 39 h 593"/>
                  <a:gd name="T108" fmla="*/ 217 w 328"/>
                  <a:gd name="T109" fmla="*/ 46 h 593"/>
                  <a:gd name="T110" fmla="*/ 199 w 328"/>
                  <a:gd name="T111" fmla="*/ 54 h 593"/>
                  <a:gd name="T112" fmla="*/ 181 w 328"/>
                  <a:gd name="T113" fmla="*/ 61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 h="593">
                    <a:moveTo>
                      <a:pt x="181" y="61"/>
                    </a:moveTo>
                    <a:lnTo>
                      <a:pt x="179" y="67"/>
                    </a:lnTo>
                    <a:lnTo>
                      <a:pt x="176" y="84"/>
                    </a:lnTo>
                    <a:lnTo>
                      <a:pt x="168" y="107"/>
                    </a:lnTo>
                    <a:lnTo>
                      <a:pt x="157" y="132"/>
                    </a:lnTo>
                    <a:lnTo>
                      <a:pt x="145" y="157"/>
                    </a:lnTo>
                    <a:lnTo>
                      <a:pt x="130" y="180"/>
                    </a:lnTo>
                    <a:lnTo>
                      <a:pt x="113" y="199"/>
                    </a:lnTo>
                    <a:lnTo>
                      <a:pt x="92" y="204"/>
                    </a:lnTo>
                    <a:lnTo>
                      <a:pt x="72" y="204"/>
                    </a:lnTo>
                    <a:lnTo>
                      <a:pt x="54" y="207"/>
                    </a:lnTo>
                    <a:lnTo>
                      <a:pt x="38" y="209"/>
                    </a:lnTo>
                    <a:lnTo>
                      <a:pt x="25" y="211"/>
                    </a:lnTo>
                    <a:lnTo>
                      <a:pt x="17" y="216"/>
                    </a:lnTo>
                    <a:lnTo>
                      <a:pt x="8" y="219"/>
                    </a:lnTo>
                    <a:lnTo>
                      <a:pt x="3" y="222"/>
                    </a:lnTo>
                    <a:lnTo>
                      <a:pt x="0" y="222"/>
                    </a:lnTo>
                    <a:lnTo>
                      <a:pt x="54" y="234"/>
                    </a:lnTo>
                    <a:lnTo>
                      <a:pt x="97" y="264"/>
                    </a:lnTo>
                    <a:lnTo>
                      <a:pt x="130" y="310"/>
                    </a:lnTo>
                    <a:lnTo>
                      <a:pt x="155" y="366"/>
                    </a:lnTo>
                    <a:lnTo>
                      <a:pt x="174" y="427"/>
                    </a:lnTo>
                    <a:lnTo>
                      <a:pt x="188" y="488"/>
                    </a:lnTo>
                    <a:lnTo>
                      <a:pt x="196" y="545"/>
                    </a:lnTo>
                    <a:lnTo>
                      <a:pt x="201" y="593"/>
                    </a:lnTo>
                    <a:lnTo>
                      <a:pt x="199" y="587"/>
                    </a:lnTo>
                    <a:lnTo>
                      <a:pt x="193" y="570"/>
                    </a:lnTo>
                    <a:lnTo>
                      <a:pt x="188" y="545"/>
                    </a:lnTo>
                    <a:lnTo>
                      <a:pt x="187" y="515"/>
                    </a:lnTo>
                    <a:lnTo>
                      <a:pt x="187" y="483"/>
                    </a:lnTo>
                    <a:lnTo>
                      <a:pt x="191" y="450"/>
                    </a:lnTo>
                    <a:lnTo>
                      <a:pt x="204" y="421"/>
                    </a:lnTo>
                    <a:lnTo>
                      <a:pt x="224" y="396"/>
                    </a:lnTo>
                    <a:lnTo>
                      <a:pt x="262" y="358"/>
                    </a:lnTo>
                    <a:lnTo>
                      <a:pt x="275" y="325"/>
                    </a:lnTo>
                    <a:lnTo>
                      <a:pt x="273" y="295"/>
                    </a:lnTo>
                    <a:lnTo>
                      <a:pt x="257" y="268"/>
                    </a:lnTo>
                    <a:lnTo>
                      <a:pt x="243" y="239"/>
                    </a:lnTo>
                    <a:lnTo>
                      <a:pt x="229" y="209"/>
                    </a:lnTo>
                    <a:lnTo>
                      <a:pt x="226" y="174"/>
                    </a:lnTo>
                    <a:lnTo>
                      <a:pt x="245" y="132"/>
                    </a:lnTo>
                    <a:lnTo>
                      <a:pt x="262" y="105"/>
                    </a:lnTo>
                    <a:lnTo>
                      <a:pt x="277" y="79"/>
                    </a:lnTo>
                    <a:lnTo>
                      <a:pt x="293" y="56"/>
                    </a:lnTo>
                    <a:lnTo>
                      <a:pt x="306" y="39"/>
                    </a:lnTo>
                    <a:lnTo>
                      <a:pt x="316" y="23"/>
                    </a:lnTo>
                    <a:lnTo>
                      <a:pt x="324" y="10"/>
                    </a:lnTo>
                    <a:lnTo>
                      <a:pt x="326" y="4"/>
                    </a:lnTo>
                    <a:lnTo>
                      <a:pt x="328" y="0"/>
                    </a:lnTo>
                    <a:lnTo>
                      <a:pt x="311" y="8"/>
                    </a:lnTo>
                    <a:lnTo>
                      <a:pt x="293" y="16"/>
                    </a:lnTo>
                    <a:lnTo>
                      <a:pt x="273" y="23"/>
                    </a:lnTo>
                    <a:lnTo>
                      <a:pt x="256" y="31"/>
                    </a:lnTo>
                    <a:lnTo>
                      <a:pt x="237" y="39"/>
                    </a:lnTo>
                    <a:lnTo>
                      <a:pt x="217" y="46"/>
                    </a:lnTo>
                    <a:lnTo>
                      <a:pt x="199" y="54"/>
                    </a:lnTo>
                    <a:lnTo>
                      <a:pt x="181" y="61"/>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14" name="Freeform 90">
                <a:extLst>
                  <a:ext uri="{FF2B5EF4-FFF2-40B4-BE49-F238E27FC236}">
                    <a16:creationId xmlns:a16="http://schemas.microsoft.com/office/drawing/2014/main" id="{A14B2E33-51CD-122B-90B0-77BB68237654}"/>
                  </a:ext>
                </a:extLst>
              </p:cNvPr>
              <p:cNvSpPr>
                <a:spLocks/>
              </p:cNvSpPr>
              <p:nvPr/>
            </p:nvSpPr>
            <p:spPr bwMode="auto">
              <a:xfrm>
                <a:off x="3169" y="1738"/>
                <a:ext cx="206" cy="103"/>
              </a:xfrm>
              <a:custGeom>
                <a:avLst/>
                <a:gdLst>
                  <a:gd name="T0" fmla="*/ 0 w 616"/>
                  <a:gd name="T1" fmla="*/ 63 h 308"/>
                  <a:gd name="T2" fmla="*/ 6 w 616"/>
                  <a:gd name="T3" fmla="*/ 63 h 308"/>
                  <a:gd name="T4" fmla="*/ 15 w 616"/>
                  <a:gd name="T5" fmla="*/ 61 h 308"/>
                  <a:gd name="T6" fmla="*/ 31 w 616"/>
                  <a:gd name="T7" fmla="*/ 61 h 308"/>
                  <a:gd name="T8" fmla="*/ 51 w 616"/>
                  <a:gd name="T9" fmla="*/ 67 h 308"/>
                  <a:gd name="T10" fmla="*/ 71 w 616"/>
                  <a:gd name="T11" fmla="*/ 74 h 308"/>
                  <a:gd name="T12" fmla="*/ 92 w 616"/>
                  <a:gd name="T13" fmla="*/ 86 h 308"/>
                  <a:gd name="T14" fmla="*/ 113 w 616"/>
                  <a:gd name="T15" fmla="*/ 109 h 308"/>
                  <a:gd name="T16" fmla="*/ 127 w 616"/>
                  <a:gd name="T17" fmla="*/ 140 h 308"/>
                  <a:gd name="T18" fmla="*/ 140 w 616"/>
                  <a:gd name="T19" fmla="*/ 176 h 308"/>
                  <a:gd name="T20" fmla="*/ 151 w 616"/>
                  <a:gd name="T21" fmla="*/ 208 h 308"/>
                  <a:gd name="T22" fmla="*/ 158 w 616"/>
                  <a:gd name="T23" fmla="*/ 237 h 308"/>
                  <a:gd name="T24" fmla="*/ 165 w 616"/>
                  <a:gd name="T25" fmla="*/ 262 h 308"/>
                  <a:gd name="T26" fmla="*/ 170 w 616"/>
                  <a:gd name="T27" fmla="*/ 279 h 308"/>
                  <a:gd name="T28" fmla="*/ 174 w 616"/>
                  <a:gd name="T29" fmla="*/ 295 h 308"/>
                  <a:gd name="T30" fmla="*/ 176 w 616"/>
                  <a:gd name="T31" fmla="*/ 305 h 308"/>
                  <a:gd name="T32" fmla="*/ 176 w 616"/>
                  <a:gd name="T33" fmla="*/ 308 h 308"/>
                  <a:gd name="T34" fmla="*/ 174 w 616"/>
                  <a:gd name="T35" fmla="*/ 300 h 308"/>
                  <a:gd name="T36" fmla="*/ 163 w 616"/>
                  <a:gd name="T37" fmla="*/ 277 h 308"/>
                  <a:gd name="T38" fmla="*/ 153 w 616"/>
                  <a:gd name="T39" fmla="*/ 247 h 308"/>
                  <a:gd name="T40" fmla="*/ 143 w 616"/>
                  <a:gd name="T41" fmla="*/ 212 h 308"/>
                  <a:gd name="T42" fmla="*/ 136 w 616"/>
                  <a:gd name="T43" fmla="*/ 173 h 308"/>
                  <a:gd name="T44" fmla="*/ 136 w 616"/>
                  <a:gd name="T45" fmla="*/ 137 h 308"/>
                  <a:gd name="T46" fmla="*/ 143 w 616"/>
                  <a:gd name="T47" fmla="*/ 109 h 308"/>
                  <a:gd name="T48" fmla="*/ 163 w 616"/>
                  <a:gd name="T49" fmla="*/ 92 h 308"/>
                  <a:gd name="T50" fmla="*/ 193 w 616"/>
                  <a:gd name="T51" fmla="*/ 82 h 308"/>
                  <a:gd name="T52" fmla="*/ 232 w 616"/>
                  <a:gd name="T53" fmla="*/ 74 h 308"/>
                  <a:gd name="T54" fmla="*/ 275 w 616"/>
                  <a:gd name="T55" fmla="*/ 69 h 308"/>
                  <a:gd name="T56" fmla="*/ 319 w 616"/>
                  <a:gd name="T57" fmla="*/ 63 h 308"/>
                  <a:gd name="T58" fmla="*/ 357 w 616"/>
                  <a:gd name="T59" fmla="*/ 61 h 308"/>
                  <a:gd name="T60" fmla="*/ 390 w 616"/>
                  <a:gd name="T61" fmla="*/ 58 h 308"/>
                  <a:gd name="T62" fmla="*/ 413 w 616"/>
                  <a:gd name="T63" fmla="*/ 56 h 308"/>
                  <a:gd name="T64" fmla="*/ 420 w 616"/>
                  <a:gd name="T65" fmla="*/ 56 h 308"/>
                  <a:gd name="T66" fmla="*/ 616 w 616"/>
                  <a:gd name="T67" fmla="*/ 8 h 308"/>
                  <a:gd name="T68" fmla="*/ 608 w 616"/>
                  <a:gd name="T69" fmla="*/ 8 h 308"/>
                  <a:gd name="T70" fmla="*/ 583 w 616"/>
                  <a:gd name="T71" fmla="*/ 8 h 308"/>
                  <a:gd name="T72" fmla="*/ 547 w 616"/>
                  <a:gd name="T73" fmla="*/ 5 h 308"/>
                  <a:gd name="T74" fmla="*/ 503 w 616"/>
                  <a:gd name="T75" fmla="*/ 2 h 308"/>
                  <a:gd name="T76" fmla="*/ 459 w 616"/>
                  <a:gd name="T77" fmla="*/ 2 h 308"/>
                  <a:gd name="T78" fmla="*/ 410 w 616"/>
                  <a:gd name="T79" fmla="*/ 0 h 308"/>
                  <a:gd name="T80" fmla="*/ 366 w 616"/>
                  <a:gd name="T81" fmla="*/ 0 h 308"/>
                  <a:gd name="T82" fmla="*/ 331 w 616"/>
                  <a:gd name="T83" fmla="*/ 0 h 308"/>
                  <a:gd name="T84" fmla="*/ 293 w 616"/>
                  <a:gd name="T85" fmla="*/ 2 h 308"/>
                  <a:gd name="T86" fmla="*/ 245 w 616"/>
                  <a:gd name="T87" fmla="*/ 11 h 308"/>
                  <a:gd name="T88" fmla="*/ 189 w 616"/>
                  <a:gd name="T89" fmla="*/ 20 h 308"/>
                  <a:gd name="T90" fmla="*/ 136 w 616"/>
                  <a:gd name="T91" fmla="*/ 31 h 308"/>
                  <a:gd name="T92" fmla="*/ 82 w 616"/>
                  <a:gd name="T93" fmla="*/ 44 h 308"/>
                  <a:gd name="T94" fmla="*/ 42 w 616"/>
                  <a:gd name="T95" fmla="*/ 53 h 308"/>
                  <a:gd name="T96" fmla="*/ 11 w 616"/>
                  <a:gd name="T97" fmla="*/ 61 h 308"/>
                  <a:gd name="T98" fmla="*/ 0 w 616"/>
                  <a:gd name="T99" fmla="*/ 6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6" h="308">
                    <a:moveTo>
                      <a:pt x="0" y="63"/>
                    </a:moveTo>
                    <a:lnTo>
                      <a:pt x="6" y="63"/>
                    </a:lnTo>
                    <a:lnTo>
                      <a:pt x="15" y="61"/>
                    </a:lnTo>
                    <a:lnTo>
                      <a:pt x="31" y="61"/>
                    </a:lnTo>
                    <a:lnTo>
                      <a:pt x="51" y="67"/>
                    </a:lnTo>
                    <a:lnTo>
                      <a:pt x="71" y="74"/>
                    </a:lnTo>
                    <a:lnTo>
                      <a:pt x="92" y="86"/>
                    </a:lnTo>
                    <a:lnTo>
                      <a:pt x="113" y="109"/>
                    </a:lnTo>
                    <a:lnTo>
                      <a:pt x="127" y="140"/>
                    </a:lnTo>
                    <a:lnTo>
                      <a:pt x="140" y="176"/>
                    </a:lnTo>
                    <a:lnTo>
                      <a:pt x="151" y="208"/>
                    </a:lnTo>
                    <a:lnTo>
                      <a:pt x="158" y="237"/>
                    </a:lnTo>
                    <a:lnTo>
                      <a:pt x="165" y="262"/>
                    </a:lnTo>
                    <a:lnTo>
                      <a:pt x="170" y="279"/>
                    </a:lnTo>
                    <a:lnTo>
                      <a:pt x="174" y="295"/>
                    </a:lnTo>
                    <a:lnTo>
                      <a:pt x="176" y="305"/>
                    </a:lnTo>
                    <a:lnTo>
                      <a:pt x="176" y="308"/>
                    </a:lnTo>
                    <a:lnTo>
                      <a:pt x="174" y="300"/>
                    </a:lnTo>
                    <a:lnTo>
                      <a:pt x="163" y="277"/>
                    </a:lnTo>
                    <a:lnTo>
                      <a:pt x="153" y="247"/>
                    </a:lnTo>
                    <a:lnTo>
                      <a:pt x="143" y="212"/>
                    </a:lnTo>
                    <a:lnTo>
                      <a:pt x="136" y="173"/>
                    </a:lnTo>
                    <a:lnTo>
                      <a:pt x="136" y="137"/>
                    </a:lnTo>
                    <a:lnTo>
                      <a:pt x="143" y="109"/>
                    </a:lnTo>
                    <a:lnTo>
                      <a:pt x="163" y="92"/>
                    </a:lnTo>
                    <a:lnTo>
                      <a:pt x="193" y="82"/>
                    </a:lnTo>
                    <a:lnTo>
                      <a:pt x="232" y="74"/>
                    </a:lnTo>
                    <a:lnTo>
                      <a:pt x="275" y="69"/>
                    </a:lnTo>
                    <a:lnTo>
                      <a:pt x="319" y="63"/>
                    </a:lnTo>
                    <a:lnTo>
                      <a:pt x="357" y="61"/>
                    </a:lnTo>
                    <a:lnTo>
                      <a:pt x="390" y="58"/>
                    </a:lnTo>
                    <a:lnTo>
                      <a:pt x="413" y="56"/>
                    </a:lnTo>
                    <a:lnTo>
                      <a:pt x="420" y="56"/>
                    </a:lnTo>
                    <a:lnTo>
                      <a:pt x="616" y="8"/>
                    </a:lnTo>
                    <a:lnTo>
                      <a:pt x="608" y="8"/>
                    </a:lnTo>
                    <a:lnTo>
                      <a:pt x="583" y="8"/>
                    </a:lnTo>
                    <a:lnTo>
                      <a:pt x="547" y="5"/>
                    </a:lnTo>
                    <a:lnTo>
                      <a:pt x="503" y="2"/>
                    </a:lnTo>
                    <a:lnTo>
                      <a:pt x="459" y="2"/>
                    </a:lnTo>
                    <a:lnTo>
                      <a:pt x="410" y="0"/>
                    </a:lnTo>
                    <a:lnTo>
                      <a:pt x="366" y="0"/>
                    </a:lnTo>
                    <a:lnTo>
                      <a:pt x="331" y="0"/>
                    </a:lnTo>
                    <a:lnTo>
                      <a:pt x="293" y="2"/>
                    </a:lnTo>
                    <a:lnTo>
                      <a:pt x="245" y="11"/>
                    </a:lnTo>
                    <a:lnTo>
                      <a:pt x="189" y="20"/>
                    </a:lnTo>
                    <a:lnTo>
                      <a:pt x="136" y="31"/>
                    </a:lnTo>
                    <a:lnTo>
                      <a:pt x="82" y="44"/>
                    </a:lnTo>
                    <a:lnTo>
                      <a:pt x="42" y="53"/>
                    </a:lnTo>
                    <a:lnTo>
                      <a:pt x="11" y="61"/>
                    </a:lnTo>
                    <a:lnTo>
                      <a:pt x="0" y="63"/>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15" name="Freeform 91">
                <a:extLst>
                  <a:ext uri="{FF2B5EF4-FFF2-40B4-BE49-F238E27FC236}">
                    <a16:creationId xmlns:a16="http://schemas.microsoft.com/office/drawing/2014/main" id="{792E81E8-FDB4-7A34-3BF1-3C6337E225CC}"/>
                  </a:ext>
                </a:extLst>
              </p:cNvPr>
              <p:cNvSpPr>
                <a:spLocks/>
              </p:cNvSpPr>
              <p:nvPr/>
            </p:nvSpPr>
            <p:spPr bwMode="auto">
              <a:xfrm>
                <a:off x="3455" y="1743"/>
                <a:ext cx="158" cy="103"/>
              </a:xfrm>
              <a:custGeom>
                <a:avLst/>
                <a:gdLst>
                  <a:gd name="T0" fmla="*/ 0 w 475"/>
                  <a:gd name="T1" fmla="*/ 0 h 307"/>
                  <a:gd name="T2" fmla="*/ 12 w 475"/>
                  <a:gd name="T3" fmla="*/ 0 h 307"/>
                  <a:gd name="T4" fmla="*/ 43 w 475"/>
                  <a:gd name="T5" fmla="*/ 0 h 307"/>
                  <a:gd name="T6" fmla="*/ 88 w 475"/>
                  <a:gd name="T7" fmla="*/ 3 h 307"/>
                  <a:gd name="T8" fmla="*/ 140 w 475"/>
                  <a:gd name="T9" fmla="*/ 5 h 307"/>
                  <a:gd name="T10" fmla="*/ 195 w 475"/>
                  <a:gd name="T11" fmla="*/ 7 h 307"/>
                  <a:gd name="T12" fmla="*/ 243 w 475"/>
                  <a:gd name="T13" fmla="*/ 12 h 307"/>
                  <a:gd name="T14" fmla="*/ 284 w 475"/>
                  <a:gd name="T15" fmla="*/ 23 h 307"/>
                  <a:gd name="T16" fmla="*/ 307 w 475"/>
                  <a:gd name="T17" fmla="*/ 33 h 307"/>
                  <a:gd name="T18" fmla="*/ 324 w 475"/>
                  <a:gd name="T19" fmla="*/ 45 h 307"/>
                  <a:gd name="T20" fmla="*/ 348 w 475"/>
                  <a:gd name="T21" fmla="*/ 61 h 307"/>
                  <a:gd name="T22" fmla="*/ 375 w 475"/>
                  <a:gd name="T23" fmla="*/ 73 h 307"/>
                  <a:gd name="T24" fmla="*/ 404 w 475"/>
                  <a:gd name="T25" fmla="*/ 89 h 307"/>
                  <a:gd name="T26" fmla="*/ 431 w 475"/>
                  <a:gd name="T27" fmla="*/ 106 h 307"/>
                  <a:gd name="T28" fmla="*/ 454 w 475"/>
                  <a:gd name="T29" fmla="*/ 125 h 307"/>
                  <a:gd name="T30" fmla="*/ 469 w 475"/>
                  <a:gd name="T31" fmla="*/ 144 h 307"/>
                  <a:gd name="T32" fmla="*/ 475 w 475"/>
                  <a:gd name="T33" fmla="*/ 168 h 307"/>
                  <a:gd name="T34" fmla="*/ 473 w 475"/>
                  <a:gd name="T35" fmla="*/ 190 h 307"/>
                  <a:gd name="T36" fmla="*/ 469 w 475"/>
                  <a:gd name="T37" fmla="*/ 215 h 307"/>
                  <a:gd name="T38" fmla="*/ 465 w 475"/>
                  <a:gd name="T39" fmla="*/ 238 h 307"/>
                  <a:gd name="T40" fmla="*/ 456 w 475"/>
                  <a:gd name="T41" fmla="*/ 259 h 307"/>
                  <a:gd name="T42" fmla="*/ 450 w 475"/>
                  <a:gd name="T43" fmla="*/ 279 h 307"/>
                  <a:gd name="T44" fmla="*/ 444 w 475"/>
                  <a:gd name="T45" fmla="*/ 295 h 307"/>
                  <a:gd name="T46" fmla="*/ 442 w 475"/>
                  <a:gd name="T47" fmla="*/ 305 h 307"/>
                  <a:gd name="T48" fmla="*/ 440 w 475"/>
                  <a:gd name="T49" fmla="*/ 307 h 307"/>
                  <a:gd name="T50" fmla="*/ 437 w 475"/>
                  <a:gd name="T51" fmla="*/ 300 h 307"/>
                  <a:gd name="T52" fmla="*/ 431 w 475"/>
                  <a:gd name="T53" fmla="*/ 282 h 307"/>
                  <a:gd name="T54" fmla="*/ 423 w 475"/>
                  <a:gd name="T55" fmla="*/ 253 h 307"/>
                  <a:gd name="T56" fmla="*/ 414 w 475"/>
                  <a:gd name="T57" fmla="*/ 221 h 307"/>
                  <a:gd name="T58" fmla="*/ 398 w 475"/>
                  <a:gd name="T59" fmla="*/ 188 h 307"/>
                  <a:gd name="T60" fmla="*/ 381 w 475"/>
                  <a:gd name="T61" fmla="*/ 157 h 307"/>
                  <a:gd name="T62" fmla="*/ 360 w 475"/>
                  <a:gd name="T63" fmla="*/ 130 h 307"/>
                  <a:gd name="T64" fmla="*/ 335 w 475"/>
                  <a:gd name="T65" fmla="*/ 112 h 307"/>
                  <a:gd name="T66" fmla="*/ 299 w 475"/>
                  <a:gd name="T67" fmla="*/ 96 h 307"/>
                  <a:gd name="T68" fmla="*/ 253 w 475"/>
                  <a:gd name="T69" fmla="*/ 79 h 307"/>
                  <a:gd name="T70" fmla="*/ 198 w 475"/>
                  <a:gd name="T71" fmla="*/ 61 h 307"/>
                  <a:gd name="T72" fmla="*/ 142 w 475"/>
                  <a:gd name="T73" fmla="*/ 43 h 307"/>
                  <a:gd name="T74" fmla="*/ 85 w 475"/>
                  <a:gd name="T75" fmla="*/ 25 h 307"/>
                  <a:gd name="T76" fmla="*/ 43 w 475"/>
                  <a:gd name="T77" fmla="*/ 12 h 307"/>
                  <a:gd name="T78" fmla="*/ 12 w 475"/>
                  <a:gd name="T79" fmla="*/ 3 h 307"/>
                  <a:gd name="T80" fmla="*/ 0 w 475"/>
                  <a:gd name="T81"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5" h="307">
                    <a:moveTo>
                      <a:pt x="0" y="0"/>
                    </a:moveTo>
                    <a:lnTo>
                      <a:pt x="12" y="0"/>
                    </a:lnTo>
                    <a:lnTo>
                      <a:pt x="43" y="0"/>
                    </a:lnTo>
                    <a:lnTo>
                      <a:pt x="88" y="3"/>
                    </a:lnTo>
                    <a:lnTo>
                      <a:pt x="140" y="5"/>
                    </a:lnTo>
                    <a:lnTo>
                      <a:pt x="195" y="7"/>
                    </a:lnTo>
                    <a:lnTo>
                      <a:pt x="243" y="12"/>
                    </a:lnTo>
                    <a:lnTo>
                      <a:pt x="284" y="23"/>
                    </a:lnTo>
                    <a:lnTo>
                      <a:pt x="307" y="33"/>
                    </a:lnTo>
                    <a:lnTo>
                      <a:pt x="324" y="45"/>
                    </a:lnTo>
                    <a:lnTo>
                      <a:pt x="348" y="61"/>
                    </a:lnTo>
                    <a:lnTo>
                      <a:pt x="375" y="73"/>
                    </a:lnTo>
                    <a:lnTo>
                      <a:pt x="404" y="89"/>
                    </a:lnTo>
                    <a:lnTo>
                      <a:pt x="431" y="106"/>
                    </a:lnTo>
                    <a:lnTo>
                      <a:pt x="454" y="125"/>
                    </a:lnTo>
                    <a:lnTo>
                      <a:pt x="469" y="144"/>
                    </a:lnTo>
                    <a:lnTo>
                      <a:pt x="475" y="168"/>
                    </a:lnTo>
                    <a:lnTo>
                      <a:pt x="473" y="190"/>
                    </a:lnTo>
                    <a:lnTo>
                      <a:pt x="469" y="215"/>
                    </a:lnTo>
                    <a:lnTo>
                      <a:pt x="465" y="238"/>
                    </a:lnTo>
                    <a:lnTo>
                      <a:pt x="456" y="259"/>
                    </a:lnTo>
                    <a:lnTo>
                      <a:pt x="450" y="279"/>
                    </a:lnTo>
                    <a:lnTo>
                      <a:pt x="444" y="295"/>
                    </a:lnTo>
                    <a:lnTo>
                      <a:pt x="442" y="305"/>
                    </a:lnTo>
                    <a:lnTo>
                      <a:pt x="440" y="307"/>
                    </a:lnTo>
                    <a:lnTo>
                      <a:pt x="437" y="300"/>
                    </a:lnTo>
                    <a:lnTo>
                      <a:pt x="431" y="282"/>
                    </a:lnTo>
                    <a:lnTo>
                      <a:pt x="423" y="253"/>
                    </a:lnTo>
                    <a:lnTo>
                      <a:pt x="414" y="221"/>
                    </a:lnTo>
                    <a:lnTo>
                      <a:pt x="398" y="188"/>
                    </a:lnTo>
                    <a:lnTo>
                      <a:pt x="381" y="157"/>
                    </a:lnTo>
                    <a:lnTo>
                      <a:pt x="360" y="130"/>
                    </a:lnTo>
                    <a:lnTo>
                      <a:pt x="335" y="112"/>
                    </a:lnTo>
                    <a:lnTo>
                      <a:pt x="299" y="96"/>
                    </a:lnTo>
                    <a:lnTo>
                      <a:pt x="253" y="79"/>
                    </a:lnTo>
                    <a:lnTo>
                      <a:pt x="198" y="61"/>
                    </a:lnTo>
                    <a:lnTo>
                      <a:pt x="142" y="43"/>
                    </a:lnTo>
                    <a:lnTo>
                      <a:pt x="85" y="25"/>
                    </a:lnTo>
                    <a:lnTo>
                      <a:pt x="43" y="12"/>
                    </a:lnTo>
                    <a:lnTo>
                      <a:pt x="12" y="3"/>
                    </a:lnTo>
                    <a:lnTo>
                      <a:pt x="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16" name="Freeform 92">
                <a:extLst>
                  <a:ext uri="{FF2B5EF4-FFF2-40B4-BE49-F238E27FC236}">
                    <a16:creationId xmlns:a16="http://schemas.microsoft.com/office/drawing/2014/main" id="{11AD5703-770A-A1A4-E76F-515E150620A5}"/>
                  </a:ext>
                </a:extLst>
              </p:cNvPr>
              <p:cNvSpPr>
                <a:spLocks/>
              </p:cNvSpPr>
              <p:nvPr/>
            </p:nvSpPr>
            <p:spPr bwMode="auto">
              <a:xfrm>
                <a:off x="3044" y="1775"/>
                <a:ext cx="156" cy="138"/>
              </a:xfrm>
              <a:custGeom>
                <a:avLst/>
                <a:gdLst>
                  <a:gd name="T0" fmla="*/ 0 w 467"/>
                  <a:gd name="T1" fmla="*/ 0 h 412"/>
                  <a:gd name="T2" fmla="*/ 9 w 467"/>
                  <a:gd name="T3" fmla="*/ 18 h 412"/>
                  <a:gd name="T4" fmla="*/ 20 w 467"/>
                  <a:gd name="T5" fmla="*/ 39 h 412"/>
                  <a:gd name="T6" fmla="*/ 30 w 467"/>
                  <a:gd name="T7" fmla="*/ 56 h 412"/>
                  <a:gd name="T8" fmla="*/ 43 w 467"/>
                  <a:gd name="T9" fmla="*/ 75 h 412"/>
                  <a:gd name="T10" fmla="*/ 53 w 467"/>
                  <a:gd name="T11" fmla="*/ 94 h 412"/>
                  <a:gd name="T12" fmla="*/ 63 w 467"/>
                  <a:gd name="T13" fmla="*/ 112 h 412"/>
                  <a:gd name="T14" fmla="*/ 73 w 467"/>
                  <a:gd name="T15" fmla="*/ 130 h 412"/>
                  <a:gd name="T16" fmla="*/ 84 w 467"/>
                  <a:gd name="T17" fmla="*/ 148 h 412"/>
                  <a:gd name="T18" fmla="*/ 84 w 467"/>
                  <a:gd name="T19" fmla="*/ 180 h 412"/>
                  <a:gd name="T20" fmla="*/ 84 w 467"/>
                  <a:gd name="T21" fmla="*/ 213 h 412"/>
                  <a:gd name="T22" fmla="*/ 84 w 467"/>
                  <a:gd name="T23" fmla="*/ 246 h 412"/>
                  <a:gd name="T24" fmla="*/ 84 w 467"/>
                  <a:gd name="T25" fmla="*/ 280 h 412"/>
                  <a:gd name="T26" fmla="*/ 84 w 467"/>
                  <a:gd name="T27" fmla="*/ 312 h 412"/>
                  <a:gd name="T28" fmla="*/ 84 w 467"/>
                  <a:gd name="T29" fmla="*/ 345 h 412"/>
                  <a:gd name="T30" fmla="*/ 84 w 467"/>
                  <a:gd name="T31" fmla="*/ 378 h 412"/>
                  <a:gd name="T32" fmla="*/ 84 w 467"/>
                  <a:gd name="T33" fmla="*/ 412 h 412"/>
                  <a:gd name="T34" fmla="*/ 95 w 467"/>
                  <a:gd name="T35" fmla="*/ 381 h 412"/>
                  <a:gd name="T36" fmla="*/ 103 w 467"/>
                  <a:gd name="T37" fmla="*/ 343 h 412"/>
                  <a:gd name="T38" fmla="*/ 120 w 467"/>
                  <a:gd name="T39" fmla="*/ 306 h 412"/>
                  <a:gd name="T40" fmla="*/ 137 w 467"/>
                  <a:gd name="T41" fmla="*/ 268 h 412"/>
                  <a:gd name="T42" fmla="*/ 158 w 467"/>
                  <a:gd name="T43" fmla="*/ 232 h 412"/>
                  <a:gd name="T44" fmla="*/ 183 w 467"/>
                  <a:gd name="T45" fmla="*/ 201 h 412"/>
                  <a:gd name="T46" fmla="*/ 214 w 467"/>
                  <a:gd name="T47" fmla="*/ 183 h 412"/>
                  <a:gd name="T48" fmla="*/ 252 w 467"/>
                  <a:gd name="T49" fmla="*/ 175 h 412"/>
                  <a:gd name="T50" fmla="*/ 279 w 467"/>
                  <a:gd name="T51" fmla="*/ 175 h 412"/>
                  <a:gd name="T52" fmla="*/ 315 w 467"/>
                  <a:gd name="T53" fmla="*/ 175 h 412"/>
                  <a:gd name="T54" fmla="*/ 350 w 467"/>
                  <a:gd name="T55" fmla="*/ 175 h 412"/>
                  <a:gd name="T56" fmla="*/ 386 w 467"/>
                  <a:gd name="T57" fmla="*/ 175 h 412"/>
                  <a:gd name="T58" fmla="*/ 417 w 467"/>
                  <a:gd name="T59" fmla="*/ 175 h 412"/>
                  <a:gd name="T60" fmla="*/ 444 w 467"/>
                  <a:gd name="T61" fmla="*/ 175 h 412"/>
                  <a:gd name="T62" fmla="*/ 460 w 467"/>
                  <a:gd name="T63" fmla="*/ 175 h 412"/>
                  <a:gd name="T64" fmla="*/ 467 w 467"/>
                  <a:gd name="T65" fmla="*/ 175 h 412"/>
                  <a:gd name="T66" fmla="*/ 457 w 467"/>
                  <a:gd name="T67" fmla="*/ 175 h 412"/>
                  <a:gd name="T68" fmla="*/ 430 w 467"/>
                  <a:gd name="T69" fmla="*/ 171 h 412"/>
                  <a:gd name="T70" fmla="*/ 392 w 467"/>
                  <a:gd name="T71" fmla="*/ 165 h 412"/>
                  <a:gd name="T72" fmla="*/ 346 w 467"/>
                  <a:gd name="T73" fmla="*/ 157 h 412"/>
                  <a:gd name="T74" fmla="*/ 298 w 467"/>
                  <a:gd name="T75" fmla="*/ 152 h 412"/>
                  <a:gd name="T76" fmla="*/ 249 w 467"/>
                  <a:gd name="T77" fmla="*/ 142 h 412"/>
                  <a:gd name="T78" fmla="*/ 210 w 467"/>
                  <a:gd name="T79" fmla="*/ 136 h 412"/>
                  <a:gd name="T80" fmla="*/ 183 w 467"/>
                  <a:gd name="T81" fmla="*/ 127 h 412"/>
                  <a:gd name="T82" fmla="*/ 160 w 467"/>
                  <a:gd name="T83" fmla="*/ 117 h 412"/>
                  <a:gd name="T84" fmla="*/ 128 w 467"/>
                  <a:gd name="T85" fmla="*/ 100 h 412"/>
                  <a:gd name="T86" fmla="*/ 101 w 467"/>
                  <a:gd name="T87" fmla="*/ 79 h 412"/>
                  <a:gd name="T88" fmla="*/ 71 w 467"/>
                  <a:gd name="T89" fmla="*/ 56 h 412"/>
                  <a:gd name="T90" fmla="*/ 43 w 467"/>
                  <a:gd name="T91" fmla="*/ 36 h 412"/>
                  <a:gd name="T92" fmla="*/ 20 w 467"/>
                  <a:gd name="T93" fmla="*/ 18 h 412"/>
                  <a:gd name="T94" fmla="*/ 5 w 467"/>
                  <a:gd name="T95" fmla="*/ 6 h 412"/>
                  <a:gd name="T96" fmla="*/ 0 w 467"/>
                  <a:gd name="T97"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7" h="412">
                    <a:moveTo>
                      <a:pt x="0" y="0"/>
                    </a:moveTo>
                    <a:lnTo>
                      <a:pt x="9" y="18"/>
                    </a:lnTo>
                    <a:lnTo>
                      <a:pt x="20" y="39"/>
                    </a:lnTo>
                    <a:lnTo>
                      <a:pt x="30" y="56"/>
                    </a:lnTo>
                    <a:lnTo>
                      <a:pt x="43" y="75"/>
                    </a:lnTo>
                    <a:lnTo>
                      <a:pt x="53" y="94"/>
                    </a:lnTo>
                    <a:lnTo>
                      <a:pt x="63" y="112"/>
                    </a:lnTo>
                    <a:lnTo>
                      <a:pt x="73" y="130"/>
                    </a:lnTo>
                    <a:lnTo>
                      <a:pt x="84" y="148"/>
                    </a:lnTo>
                    <a:lnTo>
                      <a:pt x="84" y="180"/>
                    </a:lnTo>
                    <a:lnTo>
                      <a:pt x="84" y="213"/>
                    </a:lnTo>
                    <a:lnTo>
                      <a:pt x="84" y="246"/>
                    </a:lnTo>
                    <a:lnTo>
                      <a:pt x="84" y="280"/>
                    </a:lnTo>
                    <a:lnTo>
                      <a:pt x="84" y="312"/>
                    </a:lnTo>
                    <a:lnTo>
                      <a:pt x="84" y="345"/>
                    </a:lnTo>
                    <a:lnTo>
                      <a:pt x="84" y="378"/>
                    </a:lnTo>
                    <a:lnTo>
                      <a:pt x="84" y="412"/>
                    </a:lnTo>
                    <a:lnTo>
                      <a:pt x="95" y="381"/>
                    </a:lnTo>
                    <a:lnTo>
                      <a:pt x="103" y="343"/>
                    </a:lnTo>
                    <a:lnTo>
                      <a:pt x="120" y="306"/>
                    </a:lnTo>
                    <a:lnTo>
                      <a:pt x="137" y="268"/>
                    </a:lnTo>
                    <a:lnTo>
                      <a:pt x="158" y="232"/>
                    </a:lnTo>
                    <a:lnTo>
                      <a:pt x="183" y="201"/>
                    </a:lnTo>
                    <a:lnTo>
                      <a:pt x="214" y="183"/>
                    </a:lnTo>
                    <a:lnTo>
                      <a:pt x="252" y="175"/>
                    </a:lnTo>
                    <a:lnTo>
                      <a:pt x="279" y="175"/>
                    </a:lnTo>
                    <a:lnTo>
                      <a:pt x="315" y="175"/>
                    </a:lnTo>
                    <a:lnTo>
                      <a:pt x="350" y="175"/>
                    </a:lnTo>
                    <a:lnTo>
                      <a:pt x="386" y="175"/>
                    </a:lnTo>
                    <a:lnTo>
                      <a:pt x="417" y="175"/>
                    </a:lnTo>
                    <a:lnTo>
                      <a:pt x="444" y="175"/>
                    </a:lnTo>
                    <a:lnTo>
                      <a:pt x="460" y="175"/>
                    </a:lnTo>
                    <a:lnTo>
                      <a:pt x="467" y="175"/>
                    </a:lnTo>
                    <a:lnTo>
                      <a:pt x="457" y="175"/>
                    </a:lnTo>
                    <a:lnTo>
                      <a:pt x="430" y="171"/>
                    </a:lnTo>
                    <a:lnTo>
                      <a:pt x="392" y="165"/>
                    </a:lnTo>
                    <a:lnTo>
                      <a:pt x="346" y="157"/>
                    </a:lnTo>
                    <a:lnTo>
                      <a:pt x="298" y="152"/>
                    </a:lnTo>
                    <a:lnTo>
                      <a:pt x="249" y="142"/>
                    </a:lnTo>
                    <a:lnTo>
                      <a:pt x="210" y="136"/>
                    </a:lnTo>
                    <a:lnTo>
                      <a:pt x="183" y="127"/>
                    </a:lnTo>
                    <a:lnTo>
                      <a:pt x="160" y="117"/>
                    </a:lnTo>
                    <a:lnTo>
                      <a:pt x="128" y="100"/>
                    </a:lnTo>
                    <a:lnTo>
                      <a:pt x="101" y="79"/>
                    </a:lnTo>
                    <a:lnTo>
                      <a:pt x="71" y="56"/>
                    </a:lnTo>
                    <a:lnTo>
                      <a:pt x="43" y="36"/>
                    </a:lnTo>
                    <a:lnTo>
                      <a:pt x="20" y="18"/>
                    </a:lnTo>
                    <a:lnTo>
                      <a:pt x="5" y="6"/>
                    </a:lnTo>
                    <a:lnTo>
                      <a:pt x="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17" name="Freeform 93">
                <a:extLst>
                  <a:ext uri="{FF2B5EF4-FFF2-40B4-BE49-F238E27FC236}">
                    <a16:creationId xmlns:a16="http://schemas.microsoft.com/office/drawing/2014/main" id="{6F848783-EA18-AFC4-A023-16586A2618D7}"/>
                  </a:ext>
                </a:extLst>
              </p:cNvPr>
              <p:cNvSpPr>
                <a:spLocks/>
              </p:cNvSpPr>
              <p:nvPr/>
            </p:nvSpPr>
            <p:spPr bwMode="auto">
              <a:xfrm>
                <a:off x="3073" y="1762"/>
                <a:ext cx="118" cy="16"/>
              </a:xfrm>
              <a:custGeom>
                <a:avLst/>
                <a:gdLst>
                  <a:gd name="T0" fmla="*/ 0 w 355"/>
                  <a:gd name="T1" fmla="*/ 33 h 47"/>
                  <a:gd name="T2" fmla="*/ 251 w 355"/>
                  <a:gd name="T3" fmla="*/ 0 h 47"/>
                  <a:gd name="T4" fmla="*/ 355 w 355"/>
                  <a:gd name="T5" fmla="*/ 47 h 47"/>
                  <a:gd name="T6" fmla="*/ 0 w 355"/>
                  <a:gd name="T7" fmla="*/ 33 h 47"/>
                </a:gdLst>
                <a:ahLst/>
                <a:cxnLst>
                  <a:cxn ang="0">
                    <a:pos x="T0" y="T1"/>
                  </a:cxn>
                  <a:cxn ang="0">
                    <a:pos x="T2" y="T3"/>
                  </a:cxn>
                  <a:cxn ang="0">
                    <a:pos x="T4" y="T5"/>
                  </a:cxn>
                  <a:cxn ang="0">
                    <a:pos x="T6" y="T7"/>
                  </a:cxn>
                </a:cxnLst>
                <a:rect l="0" t="0" r="r" b="b"/>
                <a:pathLst>
                  <a:path w="355" h="47">
                    <a:moveTo>
                      <a:pt x="0" y="33"/>
                    </a:moveTo>
                    <a:lnTo>
                      <a:pt x="251" y="0"/>
                    </a:lnTo>
                    <a:lnTo>
                      <a:pt x="355" y="47"/>
                    </a:lnTo>
                    <a:lnTo>
                      <a:pt x="0" y="33"/>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18" name="Freeform 94">
                <a:extLst>
                  <a:ext uri="{FF2B5EF4-FFF2-40B4-BE49-F238E27FC236}">
                    <a16:creationId xmlns:a16="http://schemas.microsoft.com/office/drawing/2014/main" id="{12E5AB06-EB74-9D4F-8855-061C1378EBFE}"/>
                  </a:ext>
                </a:extLst>
              </p:cNvPr>
              <p:cNvSpPr>
                <a:spLocks/>
              </p:cNvSpPr>
              <p:nvPr/>
            </p:nvSpPr>
            <p:spPr bwMode="auto">
              <a:xfrm>
                <a:off x="830" y="2122"/>
                <a:ext cx="2297" cy="512"/>
              </a:xfrm>
              <a:custGeom>
                <a:avLst/>
                <a:gdLst>
                  <a:gd name="T0" fmla="*/ 125 w 6892"/>
                  <a:gd name="T1" fmla="*/ 1232 h 1537"/>
                  <a:gd name="T2" fmla="*/ 272 w 6892"/>
                  <a:gd name="T3" fmla="*/ 1130 h 1537"/>
                  <a:gd name="T4" fmla="*/ 445 w 6892"/>
                  <a:gd name="T5" fmla="*/ 1031 h 1537"/>
                  <a:gd name="T6" fmla="*/ 739 w 6892"/>
                  <a:gd name="T7" fmla="*/ 922 h 1537"/>
                  <a:gd name="T8" fmla="*/ 1040 w 6892"/>
                  <a:gd name="T9" fmla="*/ 868 h 1537"/>
                  <a:gd name="T10" fmla="*/ 1319 w 6892"/>
                  <a:gd name="T11" fmla="*/ 843 h 1537"/>
                  <a:gd name="T12" fmla="*/ 1605 w 6892"/>
                  <a:gd name="T13" fmla="*/ 744 h 1537"/>
                  <a:gd name="T14" fmla="*/ 1790 w 6892"/>
                  <a:gd name="T15" fmla="*/ 539 h 1537"/>
                  <a:gd name="T16" fmla="*/ 1958 w 6892"/>
                  <a:gd name="T17" fmla="*/ 356 h 1537"/>
                  <a:gd name="T18" fmla="*/ 2260 w 6892"/>
                  <a:gd name="T19" fmla="*/ 237 h 1537"/>
                  <a:gd name="T20" fmla="*/ 2537 w 6892"/>
                  <a:gd name="T21" fmla="*/ 149 h 1537"/>
                  <a:gd name="T22" fmla="*/ 2710 w 6892"/>
                  <a:gd name="T23" fmla="*/ 97 h 1537"/>
                  <a:gd name="T24" fmla="*/ 2903 w 6892"/>
                  <a:gd name="T25" fmla="*/ 74 h 1537"/>
                  <a:gd name="T26" fmla="*/ 3289 w 6892"/>
                  <a:gd name="T27" fmla="*/ 92 h 1537"/>
                  <a:gd name="T28" fmla="*/ 3557 w 6892"/>
                  <a:gd name="T29" fmla="*/ 130 h 1537"/>
                  <a:gd name="T30" fmla="*/ 3810 w 6892"/>
                  <a:gd name="T31" fmla="*/ 147 h 1537"/>
                  <a:gd name="T32" fmla="*/ 4212 w 6892"/>
                  <a:gd name="T33" fmla="*/ 124 h 1537"/>
                  <a:gd name="T34" fmla="*/ 4619 w 6892"/>
                  <a:gd name="T35" fmla="*/ 111 h 1537"/>
                  <a:gd name="T36" fmla="*/ 5110 w 6892"/>
                  <a:gd name="T37" fmla="*/ 109 h 1537"/>
                  <a:gd name="T38" fmla="*/ 5738 w 6892"/>
                  <a:gd name="T39" fmla="*/ 94 h 1537"/>
                  <a:gd name="T40" fmla="*/ 6213 w 6892"/>
                  <a:gd name="T41" fmla="*/ 28 h 1537"/>
                  <a:gd name="T42" fmla="*/ 6614 w 6892"/>
                  <a:gd name="T43" fmla="*/ 3 h 1537"/>
                  <a:gd name="T44" fmla="*/ 6889 w 6892"/>
                  <a:gd name="T45" fmla="*/ 61 h 1537"/>
                  <a:gd name="T46" fmla="*/ 6876 w 6892"/>
                  <a:gd name="T47" fmla="*/ 122 h 1537"/>
                  <a:gd name="T48" fmla="*/ 6561 w 6892"/>
                  <a:gd name="T49" fmla="*/ 105 h 1537"/>
                  <a:gd name="T50" fmla="*/ 6243 w 6892"/>
                  <a:gd name="T51" fmla="*/ 105 h 1537"/>
                  <a:gd name="T52" fmla="*/ 5977 w 6892"/>
                  <a:gd name="T53" fmla="*/ 135 h 1537"/>
                  <a:gd name="T54" fmla="*/ 5720 w 6892"/>
                  <a:gd name="T55" fmla="*/ 174 h 1537"/>
                  <a:gd name="T56" fmla="*/ 5427 w 6892"/>
                  <a:gd name="T57" fmla="*/ 206 h 1537"/>
                  <a:gd name="T58" fmla="*/ 5064 w 6892"/>
                  <a:gd name="T59" fmla="*/ 213 h 1537"/>
                  <a:gd name="T60" fmla="*/ 4684 w 6892"/>
                  <a:gd name="T61" fmla="*/ 191 h 1537"/>
                  <a:gd name="T62" fmla="*/ 4451 w 6892"/>
                  <a:gd name="T63" fmla="*/ 191 h 1537"/>
                  <a:gd name="T64" fmla="*/ 4241 w 6892"/>
                  <a:gd name="T65" fmla="*/ 207 h 1537"/>
                  <a:gd name="T66" fmla="*/ 4016 w 6892"/>
                  <a:gd name="T67" fmla="*/ 234 h 1537"/>
                  <a:gd name="T68" fmla="*/ 3754 w 6892"/>
                  <a:gd name="T69" fmla="*/ 259 h 1537"/>
                  <a:gd name="T70" fmla="*/ 3417 w 6892"/>
                  <a:gd name="T71" fmla="*/ 272 h 1537"/>
                  <a:gd name="T72" fmla="*/ 2974 w 6892"/>
                  <a:gd name="T73" fmla="*/ 267 h 1537"/>
                  <a:gd name="T74" fmla="*/ 2778 w 6892"/>
                  <a:gd name="T75" fmla="*/ 262 h 1537"/>
                  <a:gd name="T76" fmla="*/ 2595 w 6892"/>
                  <a:gd name="T77" fmla="*/ 289 h 1537"/>
                  <a:gd name="T78" fmla="*/ 2364 w 6892"/>
                  <a:gd name="T79" fmla="*/ 383 h 1537"/>
                  <a:gd name="T80" fmla="*/ 2103 w 6892"/>
                  <a:gd name="T81" fmla="*/ 561 h 1537"/>
                  <a:gd name="T82" fmla="*/ 1963 w 6892"/>
                  <a:gd name="T83" fmla="*/ 742 h 1537"/>
                  <a:gd name="T84" fmla="*/ 1775 w 6892"/>
                  <a:gd name="T85" fmla="*/ 917 h 1537"/>
                  <a:gd name="T86" fmla="*/ 1489 w 6892"/>
                  <a:gd name="T87" fmla="*/ 1031 h 1537"/>
                  <a:gd name="T88" fmla="*/ 1261 w 6892"/>
                  <a:gd name="T89" fmla="*/ 1046 h 1537"/>
                  <a:gd name="T90" fmla="*/ 1045 w 6892"/>
                  <a:gd name="T91" fmla="*/ 1046 h 1537"/>
                  <a:gd name="T92" fmla="*/ 786 w 6892"/>
                  <a:gd name="T93" fmla="*/ 1100 h 1537"/>
                  <a:gd name="T94" fmla="*/ 542 w 6892"/>
                  <a:gd name="T95" fmla="*/ 1205 h 1537"/>
                  <a:gd name="T96" fmla="*/ 310 w 6892"/>
                  <a:gd name="T97" fmla="*/ 1354 h 1537"/>
                  <a:gd name="T98" fmla="*/ 46 w 6892"/>
                  <a:gd name="T99" fmla="*/ 1537 h 1537"/>
                  <a:gd name="T100" fmla="*/ 10 w 6892"/>
                  <a:gd name="T101" fmla="*/ 1385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92" h="1537">
                    <a:moveTo>
                      <a:pt x="0" y="1313"/>
                    </a:moveTo>
                    <a:lnTo>
                      <a:pt x="33" y="1293"/>
                    </a:lnTo>
                    <a:lnTo>
                      <a:pt x="64" y="1273"/>
                    </a:lnTo>
                    <a:lnTo>
                      <a:pt x="94" y="1253"/>
                    </a:lnTo>
                    <a:lnTo>
                      <a:pt x="125" y="1232"/>
                    </a:lnTo>
                    <a:lnTo>
                      <a:pt x="153" y="1212"/>
                    </a:lnTo>
                    <a:lnTo>
                      <a:pt x="184" y="1191"/>
                    </a:lnTo>
                    <a:lnTo>
                      <a:pt x="211" y="1171"/>
                    </a:lnTo>
                    <a:lnTo>
                      <a:pt x="242" y="1150"/>
                    </a:lnTo>
                    <a:lnTo>
                      <a:pt x="272" y="1130"/>
                    </a:lnTo>
                    <a:lnTo>
                      <a:pt x="303" y="1111"/>
                    </a:lnTo>
                    <a:lnTo>
                      <a:pt x="336" y="1090"/>
                    </a:lnTo>
                    <a:lnTo>
                      <a:pt x="372" y="1073"/>
                    </a:lnTo>
                    <a:lnTo>
                      <a:pt x="407" y="1052"/>
                    </a:lnTo>
                    <a:lnTo>
                      <a:pt x="445" y="1031"/>
                    </a:lnTo>
                    <a:lnTo>
                      <a:pt x="488" y="1014"/>
                    </a:lnTo>
                    <a:lnTo>
                      <a:pt x="531" y="993"/>
                    </a:lnTo>
                    <a:lnTo>
                      <a:pt x="605" y="966"/>
                    </a:lnTo>
                    <a:lnTo>
                      <a:pt x="674" y="943"/>
                    </a:lnTo>
                    <a:lnTo>
                      <a:pt x="739" y="922"/>
                    </a:lnTo>
                    <a:lnTo>
                      <a:pt x="803" y="907"/>
                    </a:lnTo>
                    <a:lnTo>
                      <a:pt x="865" y="894"/>
                    </a:lnTo>
                    <a:lnTo>
                      <a:pt x="926" y="882"/>
                    </a:lnTo>
                    <a:lnTo>
                      <a:pt x="984" y="874"/>
                    </a:lnTo>
                    <a:lnTo>
                      <a:pt x="1040" y="868"/>
                    </a:lnTo>
                    <a:lnTo>
                      <a:pt x="1096" y="864"/>
                    </a:lnTo>
                    <a:lnTo>
                      <a:pt x="1152" y="859"/>
                    </a:lnTo>
                    <a:lnTo>
                      <a:pt x="1208" y="853"/>
                    </a:lnTo>
                    <a:lnTo>
                      <a:pt x="1263" y="848"/>
                    </a:lnTo>
                    <a:lnTo>
                      <a:pt x="1319" y="843"/>
                    </a:lnTo>
                    <a:lnTo>
                      <a:pt x="1375" y="838"/>
                    </a:lnTo>
                    <a:lnTo>
                      <a:pt x="1435" y="830"/>
                    </a:lnTo>
                    <a:lnTo>
                      <a:pt x="1493" y="820"/>
                    </a:lnTo>
                    <a:lnTo>
                      <a:pt x="1554" y="782"/>
                    </a:lnTo>
                    <a:lnTo>
                      <a:pt x="1605" y="744"/>
                    </a:lnTo>
                    <a:lnTo>
                      <a:pt x="1650" y="704"/>
                    </a:lnTo>
                    <a:lnTo>
                      <a:pt x="1690" y="663"/>
                    </a:lnTo>
                    <a:lnTo>
                      <a:pt x="1726" y="620"/>
                    </a:lnTo>
                    <a:lnTo>
                      <a:pt x="1759" y="578"/>
                    </a:lnTo>
                    <a:lnTo>
                      <a:pt x="1790" y="539"/>
                    </a:lnTo>
                    <a:lnTo>
                      <a:pt x="1820" y="501"/>
                    </a:lnTo>
                    <a:lnTo>
                      <a:pt x="1851" y="459"/>
                    </a:lnTo>
                    <a:lnTo>
                      <a:pt x="1883" y="424"/>
                    </a:lnTo>
                    <a:lnTo>
                      <a:pt x="1916" y="388"/>
                    </a:lnTo>
                    <a:lnTo>
                      <a:pt x="1958" y="356"/>
                    </a:lnTo>
                    <a:lnTo>
                      <a:pt x="2001" y="327"/>
                    </a:lnTo>
                    <a:lnTo>
                      <a:pt x="2052" y="300"/>
                    </a:lnTo>
                    <a:lnTo>
                      <a:pt x="2110" y="276"/>
                    </a:lnTo>
                    <a:lnTo>
                      <a:pt x="2179" y="256"/>
                    </a:lnTo>
                    <a:lnTo>
                      <a:pt x="2260" y="237"/>
                    </a:lnTo>
                    <a:lnTo>
                      <a:pt x="2329" y="216"/>
                    </a:lnTo>
                    <a:lnTo>
                      <a:pt x="2392" y="199"/>
                    </a:lnTo>
                    <a:lnTo>
                      <a:pt x="2446" y="180"/>
                    </a:lnTo>
                    <a:lnTo>
                      <a:pt x="2494" y="165"/>
                    </a:lnTo>
                    <a:lnTo>
                      <a:pt x="2537" y="149"/>
                    </a:lnTo>
                    <a:lnTo>
                      <a:pt x="2578" y="137"/>
                    </a:lnTo>
                    <a:lnTo>
                      <a:pt x="2614" y="124"/>
                    </a:lnTo>
                    <a:lnTo>
                      <a:pt x="2646" y="113"/>
                    </a:lnTo>
                    <a:lnTo>
                      <a:pt x="2677" y="105"/>
                    </a:lnTo>
                    <a:lnTo>
                      <a:pt x="2710" y="97"/>
                    </a:lnTo>
                    <a:lnTo>
                      <a:pt x="2744" y="88"/>
                    </a:lnTo>
                    <a:lnTo>
                      <a:pt x="2776" y="84"/>
                    </a:lnTo>
                    <a:lnTo>
                      <a:pt x="2815" y="79"/>
                    </a:lnTo>
                    <a:lnTo>
                      <a:pt x="2857" y="75"/>
                    </a:lnTo>
                    <a:lnTo>
                      <a:pt x="2903" y="74"/>
                    </a:lnTo>
                    <a:lnTo>
                      <a:pt x="2995" y="74"/>
                    </a:lnTo>
                    <a:lnTo>
                      <a:pt x="3079" y="75"/>
                    </a:lnTo>
                    <a:lnTo>
                      <a:pt x="3155" y="79"/>
                    </a:lnTo>
                    <a:lnTo>
                      <a:pt x="3224" y="84"/>
                    </a:lnTo>
                    <a:lnTo>
                      <a:pt x="3289" y="92"/>
                    </a:lnTo>
                    <a:lnTo>
                      <a:pt x="3348" y="99"/>
                    </a:lnTo>
                    <a:lnTo>
                      <a:pt x="3404" y="107"/>
                    </a:lnTo>
                    <a:lnTo>
                      <a:pt x="3457" y="113"/>
                    </a:lnTo>
                    <a:lnTo>
                      <a:pt x="3508" y="122"/>
                    </a:lnTo>
                    <a:lnTo>
                      <a:pt x="3557" y="130"/>
                    </a:lnTo>
                    <a:lnTo>
                      <a:pt x="3607" y="135"/>
                    </a:lnTo>
                    <a:lnTo>
                      <a:pt x="3656" y="142"/>
                    </a:lnTo>
                    <a:lnTo>
                      <a:pt x="3703" y="144"/>
                    </a:lnTo>
                    <a:lnTo>
                      <a:pt x="3758" y="147"/>
                    </a:lnTo>
                    <a:lnTo>
                      <a:pt x="3810" y="147"/>
                    </a:lnTo>
                    <a:lnTo>
                      <a:pt x="3870" y="144"/>
                    </a:lnTo>
                    <a:lnTo>
                      <a:pt x="3961" y="140"/>
                    </a:lnTo>
                    <a:lnTo>
                      <a:pt x="4047" y="135"/>
                    </a:lnTo>
                    <a:lnTo>
                      <a:pt x="4131" y="130"/>
                    </a:lnTo>
                    <a:lnTo>
                      <a:pt x="4212" y="124"/>
                    </a:lnTo>
                    <a:lnTo>
                      <a:pt x="4291" y="122"/>
                    </a:lnTo>
                    <a:lnTo>
                      <a:pt x="4373" y="119"/>
                    </a:lnTo>
                    <a:lnTo>
                      <a:pt x="4451" y="117"/>
                    </a:lnTo>
                    <a:lnTo>
                      <a:pt x="4533" y="113"/>
                    </a:lnTo>
                    <a:lnTo>
                      <a:pt x="4619" y="111"/>
                    </a:lnTo>
                    <a:lnTo>
                      <a:pt x="4706" y="111"/>
                    </a:lnTo>
                    <a:lnTo>
                      <a:pt x="4797" y="109"/>
                    </a:lnTo>
                    <a:lnTo>
                      <a:pt x="4894" y="109"/>
                    </a:lnTo>
                    <a:lnTo>
                      <a:pt x="4998" y="109"/>
                    </a:lnTo>
                    <a:lnTo>
                      <a:pt x="5110" y="109"/>
                    </a:lnTo>
                    <a:lnTo>
                      <a:pt x="5229" y="109"/>
                    </a:lnTo>
                    <a:lnTo>
                      <a:pt x="5356" y="109"/>
                    </a:lnTo>
                    <a:lnTo>
                      <a:pt x="5493" y="107"/>
                    </a:lnTo>
                    <a:lnTo>
                      <a:pt x="5621" y="101"/>
                    </a:lnTo>
                    <a:lnTo>
                      <a:pt x="5738" y="94"/>
                    </a:lnTo>
                    <a:lnTo>
                      <a:pt x="5847" y="81"/>
                    </a:lnTo>
                    <a:lnTo>
                      <a:pt x="5946" y="69"/>
                    </a:lnTo>
                    <a:lnTo>
                      <a:pt x="6040" y="56"/>
                    </a:lnTo>
                    <a:lnTo>
                      <a:pt x="6130" y="40"/>
                    </a:lnTo>
                    <a:lnTo>
                      <a:pt x="6213" y="28"/>
                    </a:lnTo>
                    <a:lnTo>
                      <a:pt x="6294" y="17"/>
                    </a:lnTo>
                    <a:lnTo>
                      <a:pt x="6373" y="7"/>
                    </a:lnTo>
                    <a:lnTo>
                      <a:pt x="6452" y="3"/>
                    </a:lnTo>
                    <a:lnTo>
                      <a:pt x="6534" y="0"/>
                    </a:lnTo>
                    <a:lnTo>
                      <a:pt x="6614" y="3"/>
                    </a:lnTo>
                    <a:lnTo>
                      <a:pt x="6698" y="10"/>
                    </a:lnTo>
                    <a:lnTo>
                      <a:pt x="6785" y="25"/>
                    </a:lnTo>
                    <a:lnTo>
                      <a:pt x="6878" y="48"/>
                    </a:lnTo>
                    <a:lnTo>
                      <a:pt x="6886" y="53"/>
                    </a:lnTo>
                    <a:lnTo>
                      <a:pt x="6889" y="61"/>
                    </a:lnTo>
                    <a:lnTo>
                      <a:pt x="6892" y="71"/>
                    </a:lnTo>
                    <a:lnTo>
                      <a:pt x="6889" y="84"/>
                    </a:lnTo>
                    <a:lnTo>
                      <a:pt x="6884" y="97"/>
                    </a:lnTo>
                    <a:lnTo>
                      <a:pt x="6882" y="109"/>
                    </a:lnTo>
                    <a:lnTo>
                      <a:pt x="6876" y="122"/>
                    </a:lnTo>
                    <a:lnTo>
                      <a:pt x="6876" y="135"/>
                    </a:lnTo>
                    <a:lnTo>
                      <a:pt x="6790" y="124"/>
                    </a:lnTo>
                    <a:lnTo>
                      <a:pt x="6710" y="113"/>
                    </a:lnTo>
                    <a:lnTo>
                      <a:pt x="6633" y="109"/>
                    </a:lnTo>
                    <a:lnTo>
                      <a:pt x="6561" y="105"/>
                    </a:lnTo>
                    <a:lnTo>
                      <a:pt x="6493" y="101"/>
                    </a:lnTo>
                    <a:lnTo>
                      <a:pt x="6427" y="99"/>
                    </a:lnTo>
                    <a:lnTo>
                      <a:pt x="6363" y="101"/>
                    </a:lnTo>
                    <a:lnTo>
                      <a:pt x="6301" y="101"/>
                    </a:lnTo>
                    <a:lnTo>
                      <a:pt x="6243" y="105"/>
                    </a:lnTo>
                    <a:lnTo>
                      <a:pt x="6187" y="109"/>
                    </a:lnTo>
                    <a:lnTo>
                      <a:pt x="6134" y="113"/>
                    </a:lnTo>
                    <a:lnTo>
                      <a:pt x="6081" y="119"/>
                    </a:lnTo>
                    <a:lnTo>
                      <a:pt x="6029" y="127"/>
                    </a:lnTo>
                    <a:lnTo>
                      <a:pt x="5977" y="135"/>
                    </a:lnTo>
                    <a:lnTo>
                      <a:pt x="5926" y="142"/>
                    </a:lnTo>
                    <a:lnTo>
                      <a:pt x="5874" y="149"/>
                    </a:lnTo>
                    <a:lnTo>
                      <a:pt x="5824" y="157"/>
                    </a:lnTo>
                    <a:lnTo>
                      <a:pt x="5771" y="165"/>
                    </a:lnTo>
                    <a:lnTo>
                      <a:pt x="5720" y="174"/>
                    </a:lnTo>
                    <a:lnTo>
                      <a:pt x="5664" y="180"/>
                    </a:lnTo>
                    <a:lnTo>
                      <a:pt x="5608" y="188"/>
                    </a:lnTo>
                    <a:lnTo>
                      <a:pt x="5550" y="193"/>
                    </a:lnTo>
                    <a:lnTo>
                      <a:pt x="5491" y="201"/>
                    </a:lnTo>
                    <a:lnTo>
                      <a:pt x="5427" y="206"/>
                    </a:lnTo>
                    <a:lnTo>
                      <a:pt x="5361" y="207"/>
                    </a:lnTo>
                    <a:lnTo>
                      <a:pt x="5292" y="211"/>
                    </a:lnTo>
                    <a:lnTo>
                      <a:pt x="5219" y="213"/>
                    </a:lnTo>
                    <a:lnTo>
                      <a:pt x="5143" y="213"/>
                    </a:lnTo>
                    <a:lnTo>
                      <a:pt x="5064" y="213"/>
                    </a:lnTo>
                    <a:lnTo>
                      <a:pt x="4978" y="207"/>
                    </a:lnTo>
                    <a:lnTo>
                      <a:pt x="4889" y="206"/>
                    </a:lnTo>
                    <a:lnTo>
                      <a:pt x="4791" y="199"/>
                    </a:lnTo>
                    <a:lnTo>
                      <a:pt x="4736" y="193"/>
                    </a:lnTo>
                    <a:lnTo>
                      <a:pt x="4684" y="191"/>
                    </a:lnTo>
                    <a:lnTo>
                      <a:pt x="4634" y="191"/>
                    </a:lnTo>
                    <a:lnTo>
                      <a:pt x="4586" y="188"/>
                    </a:lnTo>
                    <a:lnTo>
                      <a:pt x="4540" y="188"/>
                    </a:lnTo>
                    <a:lnTo>
                      <a:pt x="4494" y="191"/>
                    </a:lnTo>
                    <a:lnTo>
                      <a:pt x="4451" y="191"/>
                    </a:lnTo>
                    <a:lnTo>
                      <a:pt x="4408" y="193"/>
                    </a:lnTo>
                    <a:lnTo>
                      <a:pt x="4365" y="195"/>
                    </a:lnTo>
                    <a:lnTo>
                      <a:pt x="4324" y="201"/>
                    </a:lnTo>
                    <a:lnTo>
                      <a:pt x="4281" y="203"/>
                    </a:lnTo>
                    <a:lnTo>
                      <a:pt x="4241" y="207"/>
                    </a:lnTo>
                    <a:lnTo>
                      <a:pt x="4198" y="213"/>
                    </a:lnTo>
                    <a:lnTo>
                      <a:pt x="4154" y="218"/>
                    </a:lnTo>
                    <a:lnTo>
                      <a:pt x="4110" y="224"/>
                    </a:lnTo>
                    <a:lnTo>
                      <a:pt x="4065" y="229"/>
                    </a:lnTo>
                    <a:lnTo>
                      <a:pt x="4016" y="234"/>
                    </a:lnTo>
                    <a:lnTo>
                      <a:pt x="3968" y="239"/>
                    </a:lnTo>
                    <a:lnTo>
                      <a:pt x="3920" y="243"/>
                    </a:lnTo>
                    <a:lnTo>
                      <a:pt x="3867" y="249"/>
                    </a:lnTo>
                    <a:lnTo>
                      <a:pt x="3810" y="254"/>
                    </a:lnTo>
                    <a:lnTo>
                      <a:pt x="3754" y="259"/>
                    </a:lnTo>
                    <a:lnTo>
                      <a:pt x="3694" y="262"/>
                    </a:lnTo>
                    <a:lnTo>
                      <a:pt x="3631" y="264"/>
                    </a:lnTo>
                    <a:lnTo>
                      <a:pt x="3564" y="270"/>
                    </a:lnTo>
                    <a:lnTo>
                      <a:pt x="3493" y="270"/>
                    </a:lnTo>
                    <a:lnTo>
                      <a:pt x="3417" y="272"/>
                    </a:lnTo>
                    <a:lnTo>
                      <a:pt x="3337" y="272"/>
                    </a:lnTo>
                    <a:lnTo>
                      <a:pt x="3254" y="272"/>
                    </a:lnTo>
                    <a:lnTo>
                      <a:pt x="3165" y="272"/>
                    </a:lnTo>
                    <a:lnTo>
                      <a:pt x="3073" y="270"/>
                    </a:lnTo>
                    <a:lnTo>
                      <a:pt x="2974" y="267"/>
                    </a:lnTo>
                    <a:lnTo>
                      <a:pt x="2931" y="264"/>
                    </a:lnTo>
                    <a:lnTo>
                      <a:pt x="2891" y="264"/>
                    </a:lnTo>
                    <a:lnTo>
                      <a:pt x="2851" y="262"/>
                    </a:lnTo>
                    <a:lnTo>
                      <a:pt x="2815" y="262"/>
                    </a:lnTo>
                    <a:lnTo>
                      <a:pt x="2778" y="262"/>
                    </a:lnTo>
                    <a:lnTo>
                      <a:pt x="2744" y="264"/>
                    </a:lnTo>
                    <a:lnTo>
                      <a:pt x="2708" y="267"/>
                    </a:lnTo>
                    <a:lnTo>
                      <a:pt x="2672" y="272"/>
                    </a:lnTo>
                    <a:lnTo>
                      <a:pt x="2633" y="279"/>
                    </a:lnTo>
                    <a:lnTo>
                      <a:pt x="2595" y="289"/>
                    </a:lnTo>
                    <a:lnTo>
                      <a:pt x="2557" y="300"/>
                    </a:lnTo>
                    <a:lnTo>
                      <a:pt x="2514" y="314"/>
                    </a:lnTo>
                    <a:lnTo>
                      <a:pt x="2468" y="335"/>
                    </a:lnTo>
                    <a:lnTo>
                      <a:pt x="2418" y="358"/>
                    </a:lnTo>
                    <a:lnTo>
                      <a:pt x="2364" y="383"/>
                    </a:lnTo>
                    <a:lnTo>
                      <a:pt x="2306" y="414"/>
                    </a:lnTo>
                    <a:lnTo>
                      <a:pt x="2243" y="452"/>
                    </a:lnTo>
                    <a:lnTo>
                      <a:pt x="2189" y="488"/>
                    </a:lnTo>
                    <a:lnTo>
                      <a:pt x="2143" y="526"/>
                    </a:lnTo>
                    <a:lnTo>
                      <a:pt x="2103" y="561"/>
                    </a:lnTo>
                    <a:lnTo>
                      <a:pt x="2070" y="600"/>
                    </a:lnTo>
                    <a:lnTo>
                      <a:pt x="2042" y="635"/>
                    </a:lnTo>
                    <a:lnTo>
                      <a:pt x="2015" y="671"/>
                    </a:lnTo>
                    <a:lnTo>
                      <a:pt x="1990" y="706"/>
                    </a:lnTo>
                    <a:lnTo>
                      <a:pt x="1963" y="742"/>
                    </a:lnTo>
                    <a:lnTo>
                      <a:pt x="1938" y="777"/>
                    </a:lnTo>
                    <a:lnTo>
                      <a:pt x="1904" y="813"/>
                    </a:lnTo>
                    <a:lnTo>
                      <a:pt x="1869" y="848"/>
                    </a:lnTo>
                    <a:lnTo>
                      <a:pt x="1826" y="882"/>
                    </a:lnTo>
                    <a:lnTo>
                      <a:pt x="1775" y="917"/>
                    </a:lnTo>
                    <a:lnTo>
                      <a:pt x="1715" y="949"/>
                    </a:lnTo>
                    <a:lnTo>
                      <a:pt x="1644" y="983"/>
                    </a:lnTo>
                    <a:lnTo>
                      <a:pt x="1592" y="1004"/>
                    </a:lnTo>
                    <a:lnTo>
                      <a:pt x="1541" y="1018"/>
                    </a:lnTo>
                    <a:lnTo>
                      <a:pt x="1489" y="1031"/>
                    </a:lnTo>
                    <a:lnTo>
                      <a:pt x="1444" y="1039"/>
                    </a:lnTo>
                    <a:lnTo>
                      <a:pt x="1395" y="1044"/>
                    </a:lnTo>
                    <a:lnTo>
                      <a:pt x="1350" y="1046"/>
                    </a:lnTo>
                    <a:lnTo>
                      <a:pt x="1306" y="1049"/>
                    </a:lnTo>
                    <a:lnTo>
                      <a:pt x="1261" y="1046"/>
                    </a:lnTo>
                    <a:lnTo>
                      <a:pt x="1218" y="1046"/>
                    </a:lnTo>
                    <a:lnTo>
                      <a:pt x="1174" y="1046"/>
                    </a:lnTo>
                    <a:lnTo>
                      <a:pt x="1131" y="1044"/>
                    </a:lnTo>
                    <a:lnTo>
                      <a:pt x="1089" y="1044"/>
                    </a:lnTo>
                    <a:lnTo>
                      <a:pt x="1045" y="1046"/>
                    </a:lnTo>
                    <a:lnTo>
                      <a:pt x="999" y="1052"/>
                    </a:lnTo>
                    <a:lnTo>
                      <a:pt x="953" y="1056"/>
                    </a:lnTo>
                    <a:lnTo>
                      <a:pt x="908" y="1067"/>
                    </a:lnTo>
                    <a:lnTo>
                      <a:pt x="844" y="1085"/>
                    </a:lnTo>
                    <a:lnTo>
                      <a:pt x="786" y="1100"/>
                    </a:lnTo>
                    <a:lnTo>
                      <a:pt x="731" y="1119"/>
                    </a:lnTo>
                    <a:lnTo>
                      <a:pt x="682" y="1138"/>
                    </a:lnTo>
                    <a:lnTo>
                      <a:pt x="632" y="1159"/>
                    </a:lnTo>
                    <a:lnTo>
                      <a:pt x="588" y="1179"/>
                    </a:lnTo>
                    <a:lnTo>
                      <a:pt x="542" y="1205"/>
                    </a:lnTo>
                    <a:lnTo>
                      <a:pt x="498" y="1230"/>
                    </a:lnTo>
                    <a:lnTo>
                      <a:pt x="456" y="1255"/>
                    </a:lnTo>
                    <a:lnTo>
                      <a:pt x="410" y="1285"/>
                    </a:lnTo>
                    <a:lnTo>
                      <a:pt x="361" y="1318"/>
                    </a:lnTo>
                    <a:lnTo>
                      <a:pt x="310" y="1354"/>
                    </a:lnTo>
                    <a:lnTo>
                      <a:pt x="257" y="1392"/>
                    </a:lnTo>
                    <a:lnTo>
                      <a:pt x="198" y="1436"/>
                    </a:lnTo>
                    <a:lnTo>
                      <a:pt x="135" y="1481"/>
                    </a:lnTo>
                    <a:lnTo>
                      <a:pt x="66" y="1530"/>
                    </a:lnTo>
                    <a:lnTo>
                      <a:pt x="46" y="1537"/>
                    </a:lnTo>
                    <a:lnTo>
                      <a:pt x="33" y="1524"/>
                    </a:lnTo>
                    <a:lnTo>
                      <a:pt x="26" y="1499"/>
                    </a:lnTo>
                    <a:lnTo>
                      <a:pt x="18" y="1465"/>
                    </a:lnTo>
                    <a:lnTo>
                      <a:pt x="16" y="1425"/>
                    </a:lnTo>
                    <a:lnTo>
                      <a:pt x="10" y="1385"/>
                    </a:lnTo>
                    <a:lnTo>
                      <a:pt x="8" y="1344"/>
                    </a:lnTo>
                    <a:lnTo>
                      <a:pt x="0" y="1313"/>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19" name="Freeform 95">
                <a:extLst>
                  <a:ext uri="{FF2B5EF4-FFF2-40B4-BE49-F238E27FC236}">
                    <a16:creationId xmlns:a16="http://schemas.microsoft.com/office/drawing/2014/main" id="{3498813D-2331-0C31-0D53-D8D0C27BB617}"/>
                  </a:ext>
                </a:extLst>
              </p:cNvPr>
              <p:cNvSpPr>
                <a:spLocks/>
              </p:cNvSpPr>
              <p:nvPr/>
            </p:nvSpPr>
            <p:spPr bwMode="auto">
              <a:xfrm>
                <a:off x="3067" y="1919"/>
                <a:ext cx="109" cy="287"/>
              </a:xfrm>
              <a:custGeom>
                <a:avLst/>
                <a:gdLst>
                  <a:gd name="T0" fmla="*/ 6 w 327"/>
                  <a:gd name="T1" fmla="*/ 358 h 861"/>
                  <a:gd name="T2" fmla="*/ 13 w 327"/>
                  <a:gd name="T3" fmla="*/ 328 h 861"/>
                  <a:gd name="T4" fmla="*/ 21 w 327"/>
                  <a:gd name="T5" fmla="*/ 295 h 861"/>
                  <a:gd name="T6" fmla="*/ 31 w 327"/>
                  <a:gd name="T7" fmla="*/ 264 h 861"/>
                  <a:gd name="T8" fmla="*/ 49 w 327"/>
                  <a:gd name="T9" fmla="*/ 232 h 861"/>
                  <a:gd name="T10" fmla="*/ 77 w 327"/>
                  <a:gd name="T11" fmla="*/ 194 h 861"/>
                  <a:gd name="T12" fmla="*/ 102 w 327"/>
                  <a:gd name="T13" fmla="*/ 155 h 861"/>
                  <a:gd name="T14" fmla="*/ 130 w 327"/>
                  <a:gd name="T15" fmla="*/ 117 h 861"/>
                  <a:gd name="T16" fmla="*/ 165 w 327"/>
                  <a:gd name="T17" fmla="*/ 83 h 861"/>
                  <a:gd name="T18" fmla="*/ 203 w 327"/>
                  <a:gd name="T19" fmla="*/ 61 h 861"/>
                  <a:gd name="T20" fmla="*/ 242 w 327"/>
                  <a:gd name="T21" fmla="*/ 39 h 861"/>
                  <a:gd name="T22" fmla="*/ 280 w 327"/>
                  <a:gd name="T23" fmla="*/ 12 h 861"/>
                  <a:gd name="T24" fmla="*/ 303 w 327"/>
                  <a:gd name="T25" fmla="*/ 44 h 861"/>
                  <a:gd name="T26" fmla="*/ 310 w 327"/>
                  <a:gd name="T27" fmla="*/ 130 h 861"/>
                  <a:gd name="T28" fmla="*/ 316 w 327"/>
                  <a:gd name="T29" fmla="*/ 215 h 861"/>
                  <a:gd name="T30" fmla="*/ 323 w 327"/>
                  <a:gd name="T31" fmla="*/ 303 h 861"/>
                  <a:gd name="T32" fmla="*/ 323 w 327"/>
                  <a:gd name="T33" fmla="*/ 383 h 861"/>
                  <a:gd name="T34" fmla="*/ 316 w 327"/>
                  <a:gd name="T35" fmla="*/ 460 h 861"/>
                  <a:gd name="T36" fmla="*/ 310 w 327"/>
                  <a:gd name="T37" fmla="*/ 536 h 861"/>
                  <a:gd name="T38" fmla="*/ 303 w 327"/>
                  <a:gd name="T39" fmla="*/ 615 h 861"/>
                  <a:gd name="T40" fmla="*/ 293 w 327"/>
                  <a:gd name="T41" fmla="*/ 679 h 861"/>
                  <a:gd name="T42" fmla="*/ 280 w 327"/>
                  <a:gd name="T43" fmla="*/ 729 h 861"/>
                  <a:gd name="T44" fmla="*/ 265 w 327"/>
                  <a:gd name="T45" fmla="*/ 782 h 861"/>
                  <a:gd name="T46" fmla="*/ 250 w 327"/>
                  <a:gd name="T47" fmla="*/ 836 h 861"/>
                  <a:gd name="T48" fmla="*/ 212 w 327"/>
                  <a:gd name="T49" fmla="*/ 842 h 861"/>
                  <a:gd name="T50" fmla="*/ 153 w 327"/>
                  <a:gd name="T51" fmla="*/ 803 h 861"/>
                  <a:gd name="T52" fmla="*/ 96 w 327"/>
                  <a:gd name="T53" fmla="*/ 765 h 861"/>
                  <a:gd name="T54" fmla="*/ 39 w 327"/>
                  <a:gd name="T55" fmla="*/ 727 h 861"/>
                  <a:gd name="T56" fmla="*/ 8 w 327"/>
                  <a:gd name="T57" fmla="*/ 666 h 861"/>
                  <a:gd name="T58" fmla="*/ 6 w 327"/>
                  <a:gd name="T59" fmla="*/ 582 h 861"/>
                  <a:gd name="T60" fmla="*/ 3 w 327"/>
                  <a:gd name="T61" fmla="*/ 498 h 861"/>
                  <a:gd name="T62" fmla="*/ 0 w 327"/>
                  <a:gd name="T63" fmla="*/ 414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7" h="861">
                    <a:moveTo>
                      <a:pt x="0" y="374"/>
                    </a:moveTo>
                    <a:lnTo>
                      <a:pt x="6" y="358"/>
                    </a:lnTo>
                    <a:lnTo>
                      <a:pt x="8" y="343"/>
                    </a:lnTo>
                    <a:lnTo>
                      <a:pt x="13" y="328"/>
                    </a:lnTo>
                    <a:lnTo>
                      <a:pt x="19" y="310"/>
                    </a:lnTo>
                    <a:lnTo>
                      <a:pt x="21" y="295"/>
                    </a:lnTo>
                    <a:lnTo>
                      <a:pt x="27" y="279"/>
                    </a:lnTo>
                    <a:lnTo>
                      <a:pt x="31" y="264"/>
                    </a:lnTo>
                    <a:lnTo>
                      <a:pt x="36" y="249"/>
                    </a:lnTo>
                    <a:lnTo>
                      <a:pt x="49" y="232"/>
                    </a:lnTo>
                    <a:lnTo>
                      <a:pt x="64" y="211"/>
                    </a:lnTo>
                    <a:lnTo>
                      <a:pt x="77" y="194"/>
                    </a:lnTo>
                    <a:lnTo>
                      <a:pt x="90" y="173"/>
                    </a:lnTo>
                    <a:lnTo>
                      <a:pt x="102" y="155"/>
                    </a:lnTo>
                    <a:lnTo>
                      <a:pt x="118" y="135"/>
                    </a:lnTo>
                    <a:lnTo>
                      <a:pt x="130" y="117"/>
                    </a:lnTo>
                    <a:lnTo>
                      <a:pt x="146" y="96"/>
                    </a:lnTo>
                    <a:lnTo>
                      <a:pt x="165" y="83"/>
                    </a:lnTo>
                    <a:lnTo>
                      <a:pt x="184" y="75"/>
                    </a:lnTo>
                    <a:lnTo>
                      <a:pt x="203" y="61"/>
                    </a:lnTo>
                    <a:lnTo>
                      <a:pt x="225" y="48"/>
                    </a:lnTo>
                    <a:lnTo>
                      <a:pt x="242" y="39"/>
                    </a:lnTo>
                    <a:lnTo>
                      <a:pt x="263" y="25"/>
                    </a:lnTo>
                    <a:lnTo>
                      <a:pt x="280" y="12"/>
                    </a:lnTo>
                    <a:lnTo>
                      <a:pt x="301" y="0"/>
                    </a:lnTo>
                    <a:lnTo>
                      <a:pt x="303" y="44"/>
                    </a:lnTo>
                    <a:lnTo>
                      <a:pt x="306" y="87"/>
                    </a:lnTo>
                    <a:lnTo>
                      <a:pt x="310" y="130"/>
                    </a:lnTo>
                    <a:lnTo>
                      <a:pt x="314" y="173"/>
                    </a:lnTo>
                    <a:lnTo>
                      <a:pt x="316" y="215"/>
                    </a:lnTo>
                    <a:lnTo>
                      <a:pt x="321" y="259"/>
                    </a:lnTo>
                    <a:lnTo>
                      <a:pt x="323" y="303"/>
                    </a:lnTo>
                    <a:lnTo>
                      <a:pt x="327" y="346"/>
                    </a:lnTo>
                    <a:lnTo>
                      <a:pt x="323" y="383"/>
                    </a:lnTo>
                    <a:lnTo>
                      <a:pt x="321" y="422"/>
                    </a:lnTo>
                    <a:lnTo>
                      <a:pt x="316" y="460"/>
                    </a:lnTo>
                    <a:lnTo>
                      <a:pt x="314" y="498"/>
                    </a:lnTo>
                    <a:lnTo>
                      <a:pt x="310" y="536"/>
                    </a:lnTo>
                    <a:lnTo>
                      <a:pt x="306" y="574"/>
                    </a:lnTo>
                    <a:lnTo>
                      <a:pt x="303" y="615"/>
                    </a:lnTo>
                    <a:lnTo>
                      <a:pt x="301" y="653"/>
                    </a:lnTo>
                    <a:lnTo>
                      <a:pt x="293" y="679"/>
                    </a:lnTo>
                    <a:lnTo>
                      <a:pt x="289" y="704"/>
                    </a:lnTo>
                    <a:lnTo>
                      <a:pt x="280" y="729"/>
                    </a:lnTo>
                    <a:lnTo>
                      <a:pt x="272" y="756"/>
                    </a:lnTo>
                    <a:lnTo>
                      <a:pt x="265" y="782"/>
                    </a:lnTo>
                    <a:lnTo>
                      <a:pt x="258" y="808"/>
                    </a:lnTo>
                    <a:lnTo>
                      <a:pt x="250" y="836"/>
                    </a:lnTo>
                    <a:lnTo>
                      <a:pt x="242" y="861"/>
                    </a:lnTo>
                    <a:lnTo>
                      <a:pt x="212" y="842"/>
                    </a:lnTo>
                    <a:lnTo>
                      <a:pt x="184" y="823"/>
                    </a:lnTo>
                    <a:lnTo>
                      <a:pt x="153" y="803"/>
                    </a:lnTo>
                    <a:lnTo>
                      <a:pt x="126" y="785"/>
                    </a:lnTo>
                    <a:lnTo>
                      <a:pt x="96" y="765"/>
                    </a:lnTo>
                    <a:lnTo>
                      <a:pt x="69" y="748"/>
                    </a:lnTo>
                    <a:lnTo>
                      <a:pt x="39" y="727"/>
                    </a:lnTo>
                    <a:lnTo>
                      <a:pt x="11" y="710"/>
                    </a:lnTo>
                    <a:lnTo>
                      <a:pt x="8" y="666"/>
                    </a:lnTo>
                    <a:lnTo>
                      <a:pt x="8" y="624"/>
                    </a:lnTo>
                    <a:lnTo>
                      <a:pt x="6" y="582"/>
                    </a:lnTo>
                    <a:lnTo>
                      <a:pt x="6" y="542"/>
                    </a:lnTo>
                    <a:lnTo>
                      <a:pt x="3" y="498"/>
                    </a:lnTo>
                    <a:lnTo>
                      <a:pt x="3" y="458"/>
                    </a:lnTo>
                    <a:lnTo>
                      <a:pt x="0" y="414"/>
                    </a:lnTo>
                    <a:lnTo>
                      <a:pt x="0" y="374"/>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20" name="Freeform 96">
                <a:extLst>
                  <a:ext uri="{FF2B5EF4-FFF2-40B4-BE49-F238E27FC236}">
                    <a16:creationId xmlns:a16="http://schemas.microsoft.com/office/drawing/2014/main" id="{16C671B7-F74B-C184-7CBC-65252429C7F3}"/>
                  </a:ext>
                </a:extLst>
              </p:cNvPr>
              <p:cNvSpPr>
                <a:spLocks/>
              </p:cNvSpPr>
              <p:nvPr/>
            </p:nvSpPr>
            <p:spPr bwMode="auto">
              <a:xfrm>
                <a:off x="784" y="2073"/>
                <a:ext cx="2307" cy="551"/>
              </a:xfrm>
              <a:custGeom>
                <a:avLst/>
                <a:gdLst>
                  <a:gd name="T0" fmla="*/ 122 w 6919"/>
                  <a:gd name="T1" fmla="*/ 1222 h 1654"/>
                  <a:gd name="T2" fmla="*/ 266 w 6919"/>
                  <a:gd name="T3" fmla="*/ 1115 h 1654"/>
                  <a:gd name="T4" fmla="*/ 445 w 6919"/>
                  <a:gd name="T5" fmla="*/ 1019 h 1654"/>
                  <a:gd name="T6" fmla="*/ 740 w 6919"/>
                  <a:gd name="T7" fmla="*/ 906 h 1654"/>
                  <a:gd name="T8" fmla="*/ 1042 w 6919"/>
                  <a:gd name="T9" fmla="*/ 856 h 1654"/>
                  <a:gd name="T10" fmla="*/ 1324 w 6919"/>
                  <a:gd name="T11" fmla="*/ 838 h 1654"/>
                  <a:gd name="T12" fmla="*/ 1581 w 6919"/>
                  <a:gd name="T13" fmla="*/ 810 h 1654"/>
                  <a:gd name="T14" fmla="*/ 1762 w 6919"/>
                  <a:gd name="T15" fmla="*/ 640 h 1654"/>
                  <a:gd name="T16" fmla="*/ 1963 w 6919"/>
                  <a:gd name="T17" fmla="*/ 390 h 1654"/>
                  <a:gd name="T18" fmla="*/ 2250 w 6919"/>
                  <a:gd name="T19" fmla="*/ 206 h 1654"/>
                  <a:gd name="T20" fmla="*/ 2517 w 6919"/>
                  <a:gd name="T21" fmla="*/ 104 h 1654"/>
                  <a:gd name="T22" fmla="*/ 2705 w 6919"/>
                  <a:gd name="T23" fmla="*/ 96 h 1654"/>
                  <a:gd name="T24" fmla="*/ 2906 w 6919"/>
                  <a:gd name="T25" fmla="*/ 65 h 1654"/>
                  <a:gd name="T26" fmla="*/ 3290 w 6919"/>
                  <a:gd name="T27" fmla="*/ 114 h 1654"/>
                  <a:gd name="T28" fmla="*/ 3556 w 6919"/>
                  <a:gd name="T29" fmla="*/ 134 h 1654"/>
                  <a:gd name="T30" fmla="*/ 3813 w 6919"/>
                  <a:gd name="T31" fmla="*/ 137 h 1654"/>
                  <a:gd name="T32" fmla="*/ 4220 w 6919"/>
                  <a:gd name="T33" fmla="*/ 87 h 1654"/>
                  <a:gd name="T34" fmla="*/ 4647 w 6919"/>
                  <a:gd name="T35" fmla="*/ 30 h 1654"/>
                  <a:gd name="T36" fmla="*/ 5148 w 6919"/>
                  <a:gd name="T37" fmla="*/ 58 h 1654"/>
                  <a:gd name="T38" fmla="*/ 5765 w 6919"/>
                  <a:gd name="T39" fmla="*/ 43 h 1654"/>
                  <a:gd name="T40" fmla="*/ 6240 w 6919"/>
                  <a:gd name="T41" fmla="*/ 0 h 1654"/>
                  <a:gd name="T42" fmla="*/ 6650 w 6919"/>
                  <a:gd name="T43" fmla="*/ 30 h 1654"/>
                  <a:gd name="T44" fmla="*/ 6914 w 6919"/>
                  <a:gd name="T45" fmla="*/ 109 h 1654"/>
                  <a:gd name="T46" fmla="*/ 6899 w 6919"/>
                  <a:gd name="T47" fmla="*/ 178 h 1654"/>
                  <a:gd name="T48" fmla="*/ 6561 w 6919"/>
                  <a:gd name="T49" fmla="*/ 168 h 1654"/>
                  <a:gd name="T50" fmla="*/ 6240 w 6919"/>
                  <a:gd name="T51" fmla="*/ 187 h 1654"/>
                  <a:gd name="T52" fmla="*/ 5989 w 6919"/>
                  <a:gd name="T53" fmla="*/ 236 h 1654"/>
                  <a:gd name="T54" fmla="*/ 5750 w 6919"/>
                  <a:gd name="T55" fmla="*/ 289 h 1654"/>
                  <a:gd name="T56" fmla="*/ 5479 w 6919"/>
                  <a:gd name="T57" fmla="*/ 322 h 1654"/>
                  <a:gd name="T58" fmla="*/ 5122 w 6919"/>
                  <a:gd name="T59" fmla="*/ 304 h 1654"/>
                  <a:gd name="T60" fmla="*/ 4738 w 6919"/>
                  <a:gd name="T61" fmla="*/ 266 h 1654"/>
                  <a:gd name="T62" fmla="*/ 4505 w 6919"/>
                  <a:gd name="T63" fmla="*/ 292 h 1654"/>
                  <a:gd name="T64" fmla="*/ 4293 w 6919"/>
                  <a:gd name="T65" fmla="*/ 322 h 1654"/>
                  <a:gd name="T66" fmla="*/ 4073 w 6919"/>
                  <a:gd name="T67" fmla="*/ 351 h 1654"/>
                  <a:gd name="T68" fmla="*/ 3813 w 6919"/>
                  <a:gd name="T69" fmla="*/ 369 h 1654"/>
                  <a:gd name="T70" fmla="*/ 3478 w 6919"/>
                  <a:gd name="T71" fmla="*/ 363 h 1654"/>
                  <a:gd name="T72" fmla="*/ 3038 w 6919"/>
                  <a:gd name="T73" fmla="*/ 330 h 1654"/>
                  <a:gd name="T74" fmla="*/ 2835 w 6919"/>
                  <a:gd name="T75" fmla="*/ 335 h 1654"/>
                  <a:gd name="T76" fmla="*/ 2636 w 6919"/>
                  <a:gd name="T77" fmla="*/ 363 h 1654"/>
                  <a:gd name="T78" fmla="*/ 2402 w 6919"/>
                  <a:gd name="T79" fmla="*/ 455 h 1654"/>
                  <a:gd name="T80" fmla="*/ 2140 w 6919"/>
                  <a:gd name="T81" fmla="*/ 612 h 1654"/>
                  <a:gd name="T82" fmla="*/ 2011 w 6919"/>
                  <a:gd name="T83" fmla="*/ 778 h 1654"/>
                  <a:gd name="T84" fmla="*/ 1840 w 6919"/>
                  <a:gd name="T85" fmla="*/ 960 h 1654"/>
                  <a:gd name="T86" fmla="*/ 1566 w 6919"/>
                  <a:gd name="T87" fmla="*/ 1090 h 1654"/>
                  <a:gd name="T88" fmla="*/ 1324 w 6919"/>
                  <a:gd name="T89" fmla="*/ 1125 h 1654"/>
                  <a:gd name="T90" fmla="*/ 1088 w 6919"/>
                  <a:gd name="T91" fmla="*/ 1138 h 1654"/>
                  <a:gd name="T92" fmla="*/ 821 w 6919"/>
                  <a:gd name="T93" fmla="*/ 1191 h 1654"/>
                  <a:gd name="T94" fmla="*/ 562 w 6919"/>
                  <a:gd name="T95" fmla="*/ 1277 h 1654"/>
                  <a:gd name="T96" fmla="*/ 323 w 6919"/>
                  <a:gd name="T97" fmla="*/ 1427 h 1654"/>
                  <a:gd name="T98" fmla="*/ 84 w 6919"/>
                  <a:gd name="T99" fmla="*/ 1610 h 1654"/>
                  <a:gd name="T100" fmla="*/ 25 w 6919"/>
                  <a:gd name="T101" fmla="*/ 1392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19" h="1654">
                    <a:moveTo>
                      <a:pt x="0" y="1306"/>
                    </a:moveTo>
                    <a:lnTo>
                      <a:pt x="33" y="1285"/>
                    </a:lnTo>
                    <a:lnTo>
                      <a:pt x="63" y="1264"/>
                    </a:lnTo>
                    <a:lnTo>
                      <a:pt x="94" y="1245"/>
                    </a:lnTo>
                    <a:lnTo>
                      <a:pt x="122" y="1222"/>
                    </a:lnTo>
                    <a:lnTo>
                      <a:pt x="151" y="1201"/>
                    </a:lnTo>
                    <a:lnTo>
                      <a:pt x="181" y="1178"/>
                    </a:lnTo>
                    <a:lnTo>
                      <a:pt x="208" y="1158"/>
                    </a:lnTo>
                    <a:lnTo>
                      <a:pt x="237" y="1138"/>
                    </a:lnTo>
                    <a:lnTo>
                      <a:pt x="266" y="1115"/>
                    </a:lnTo>
                    <a:lnTo>
                      <a:pt x="300" y="1094"/>
                    </a:lnTo>
                    <a:lnTo>
                      <a:pt x="333" y="1074"/>
                    </a:lnTo>
                    <a:lnTo>
                      <a:pt x="366" y="1057"/>
                    </a:lnTo>
                    <a:lnTo>
                      <a:pt x="404" y="1036"/>
                    </a:lnTo>
                    <a:lnTo>
                      <a:pt x="445" y="1019"/>
                    </a:lnTo>
                    <a:lnTo>
                      <a:pt x="488" y="1000"/>
                    </a:lnTo>
                    <a:lnTo>
                      <a:pt x="534" y="986"/>
                    </a:lnTo>
                    <a:lnTo>
                      <a:pt x="605" y="955"/>
                    </a:lnTo>
                    <a:lnTo>
                      <a:pt x="673" y="929"/>
                    </a:lnTo>
                    <a:lnTo>
                      <a:pt x="740" y="906"/>
                    </a:lnTo>
                    <a:lnTo>
                      <a:pt x="803" y="891"/>
                    </a:lnTo>
                    <a:lnTo>
                      <a:pt x="864" y="879"/>
                    </a:lnTo>
                    <a:lnTo>
                      <a:pt x="926" y="868"/>
                    </a:lnTo>
                    <a:lnTo>
                      <a:pt x="983" y="861"/>
                    </a:lnTo>
                    <a:lnTo>
                      <a:pt x="1042" y="856"/>
                    </a:lnTo>
                    <a:lnTo>
                      <a:pt x="1098" y="851"/>
                    </a:lnTo>
                    <a:lnTo>
                      <a:pt x="1154" y="849"/>
                    </a:lnTo>
                    <a:lnTo>
                      <a:pt x="1213" y="846"/>
                    </a:lnTo>
                    <a:lnTo>
                      <a:pt x="1268" y="843"/>
                    </a:lnTo>
                    <a:lnTo>
                      <a:pt x="1324" y="838"/>
                    </a:lnTo>
                    <a:lnTo>
                      <a:pt x="1383" y="833"/>
                    </a:lnTo>
                    <a:lnTo>
                      <a:pt x="1442" y="828"/>
                    </a:lnTo>
                    <a:lnTo>
                      <a:pt x="1500" y="818"/>
                    </a:lnTo>
                    <a:lnTo>
                      <a:pt x="1543" y="820"/>
                    </a:lnTo>
                    <a:lnTo>
                      <a:pt x="1581" y="810"/>
                    </a:lnTo>
                    <a:lnTo>
                      <a:pt x="1619" y="791"/>
                    </a:lnTo>
                    <a:lnTo>
                      <a:pt x="1655" y="761"/>
                    </a:lnTo>
                    <a:lnTo>
                      <a:pt x="1691" y="726"/>
                    </a:lnTo>
                    <a:lnTo>
                      <a:pt x="1726" y="686"/>
                    </a:lnTo>
                    <a:lnTo>
                      <a:pt x="1762" y="640"/>
                    </a:lnTo>
                    <a:lnTo>
                      <a:pt x="1800" y="591"/>
                    </a:lnTo>
                    <a:lnTo>
                      <a:pt x="1838" y="541"/>
                    </a:lnTo>
                    <a:lnTo>
                      <a:pt x="1876" y="490"/>
                    </a:lnTo>
                    <a:lnTo>
                      <a:pt x="1917" y="439"/>
                    </a:lnTo>
                    <a:lnTo>
                      <a:pt x="1963" y="390"/>
                    </a:lnTo>
                    <a:lnTo>
                      <a:pt x="2011" y="346"/>
                    </a:lnTo>
                    <a:lnTo>
                      <a:pt x="2062" y="307"/>
                    </a:lnTo>
                    <a:lnTo>
                      <a:pt x="2118" y="275"/>
                    </a:lnTo>
                    <a:lnTo>
                      <a:pt x="2179" y="250"/>
                    </a:lnTo>
                    <a:lnTo>
                      <a:pt x="2250" y="206"/>
                    </a:lnTo>
                    <a:lnTo>
                      <a:pt x="2314" y="172"/>
                    </a:lnTo>
                    <a:lnTo>
                      <a:pt x="2372" y="147"/>
                    </a:lnTo>
                    <a:lnTo>
                      <a:pt x="2424" y="126"/>
                    </a:lnTo>
                    <a:lnTo>
                      <a:pt x="2473" y="112"/>
                    </a:lnTo>
                    <a:lnTo>
                      <a:pt x="2517" y="104"/>
                    </a:lnTo>
                    <a:lnTo>
                      <a:pt x="2560" y="99"/>
                    </a:lnTo>
                    <a:lnTo>
                      <a:pt x="2598" y="96"/>
                    </a:lnTo>
                    <a:lnTo>
                      <a:pt x="2634" y="94"/>
                    </a:lnTo>
                    <a:lnTo>
                      <a:pt x="2669" y="96"/>
                    </a:lnTo>
                    <a:lnTo>
                      <a:pt x="2705" y="96"/>
                    </a:lnTo>
                    <a:lnTo>
                      <a:pt x="2743" y="96"/>
                    </a:lnTo>
                    <a:lnTo>
                      <a:pt x="2779" y="94"/>
                    </a:lnTo>
                    <a:lnTo>
                      <a:pt x="2819" y="88"/>
                    </a:lnTo>
                    <a:lnTo>
                      <a:pt x="2860" y="78"/>
                    </a:lnTo>
                    <a:lnTo>
                      <a:pt x="2906" y="65"/>
                    </a:lnTo>
                    <a:lnTo>
                      <a:pt x="2996" y="78"/>
                    </a:lnTo>
                    <a:lnTo>
                      <a:pt x="3078" y="88"/>
                    </a:lnTo>
                    <a:lnTo>
                      <a:pt x="3155" y="99"/>
                    </a:lnTo>
                    <a:lnTo>
                      <a:pt x="3223" y="107"/>
                    </a:lnTo>
                    <a:lnTo>
                      <a:pt x="3290" y="114"/>
                    </a:lnTo>
                    <a:lnTo>
                      <a:pt x="3348" y="120"/>
                    </a:lnTo>
                    <a:lnTo>
                      <a:pt x="3403" y="124"/>
                    </a:lnTo>
                    <a:lnTo>
                      <a:pt x="3457" y="126"/>
                    </a:lnTo>
                    <a:lnTo>
                      <a:pt x="3508" y="132"/>
                    </a:lnTo>
                    <a:lnTo>
                      <a:pt x="3556" y="134"/>
                    </a:lnTo>
                    <a:lnTo>
                      <a:pt x="3606" y="134"/>
                    </a:lnTo>
                    <a:lnTo>
                      <a:pt x="3656" y="137"/>
                    </a:lnTo>
                    <a:lnTo>
                      <a:pt x="3706" y="137"/>
                    </a:lnTo>
                    <a:lnTo>
                      <a:pt x="3757" y="137"/>
                    </a:lnTo>
                    <a:lnTo>
                      <a:pt x="3813" y="137"/>
                    </a:lnTo>
                    <a:lnTo>
                      <a:pt x="3872" y="137"/>
                    </a:lnTo>
                    <a:lnTo>
                      <a:pt x="3963" y="126"/>
                    </a:lnTo>
                    <a:lnTo>
                      <a:pt x="4052" y="112"/>
                    </a:lnTo>
                    <a:lnTo>
                      <a:pt x="4136" y="99"/>
                    </a:lnTo>
                    <a:lnTo>
                      <a:pt x="4220" y="87"/>
                    </a:lnTo>
                    <a:lnTo>
                      <a:pt x="4304" y="71"/>
                    </a:lnTo>
                    <a:lnTo>
                      <a:pt x="4387" y="58"/>
                    </a:lnTo>
                    <a:lnTo>
                      <a:pt x="4472" y="49"/>
                    </a:lnTo>
                    <a:lnTo>
                      <a:pt x="4557" y="38"/>
                    </a:lnTo>
                    <a:lnTo>
                      <a:pt x="4647" y="30"/>
                    </a:lnTo>
                    <a:lnTo>
                      <a:pt x="4736" y="27"/>
                    </a:lnTo>
                    <a:lnTo>
                      <a:pt x="4832" y="27"/>
                    </a:lnTo>
                    <a:lnTo>
                      <a:pt x="4932" y="32"/>
                    </a:lnTo>
                    <a:lnTo>
                      <a:pt x="5035" y="43"/>
                    </a:lnTo>
                    <a:lnTo>
                      <a:pt x="5148" y="58"/>
                    </a:lnTo>
                    <a:lnTo>
                      <a:pt x="5265" y="78"/>
                    </a:lnTo>
                    <a:lnTo>
                      <a:pt x="5389" y="107"/>
                    </a:lnTo>
                    <a:lnTo>
                      <a:pt x="5524" y="82"/>
                    </a:lnTo>
                    <a:lnTo>
                      <a:pt x="5649" y="61"/>
                    </a:lnTo>
                    <a:lnTo>
                      <a:pt x="5765" y="43"/>
                    </a:lnTo>
                    <a:lnTo>
                      <a:pt x="5871" y="27"/>
                    </a:lnTo>
                    <a:lnTo>
                      <a:pt x="5971" y="15"/>
                    </a:lnTo>
                    <a:lnTo>
                      <a:pt x="6065" y="7"/>
                    </a:lnTo>
                    <a:lnTo>
                      <a:pt x="6154" y="2"/>
                    </a:lnTo>
                    <a:lnTo>
                      <a:pt x="6240" y="0"/>
                    </a:lnTo>
                    <a:lnTo>
                      <a:pt x="6322" y="0"/>
                    </a:lnTo>
                    <a:lnTo>
                      <a:pt x="6403" y="2"/>
                    </a:lnTo>
                    <a:lnTo>
                      <a:pt x="6485" y="11"/>
                    </a:lnTo>
                    <a:lnTo>
                      <a:pt x="6567" y="18"/>
                    </a:lnTo>
                    <a:lnTo>
                      <a:pt x="6650" y="30"/>
                    </a:lnTo>
                    <a:lnTo>
                      <a:pt x="6734" y="46"/>
                    </a:lnTo>
                    <a:lnTo>
                      <a:pt x="6826" y="61"/>
                    </a:lnTo>
                    <a:lnTo>
                      <a:pt x="6919" y="82"/>
                    </a:lnTo>
                    <a:lnTo>
                      <a:pt x="6916" y="96"/>
                    </a:lnTo>
                    <a:lnTo>
                      <a:pt x="6914" y="109"/>
                    </a:lnTo>
                    <a:lnTo>
                      <a:pt x="6912" y="124"/>
                    </a:lnTo>
                    <a:lnTo>
                      <a:pt x="6908" y="137"/>
                    </a:lnTo>
                    <a:lnTo>
                      <a:pt x="6904" y="150"/>
                    </a:lnTo>
                    <a:lnTo>
                      <a:pt x="6902" y="164"/>
                    </a:lnTo>
                    <a:lnTo>
                      <a:pt x="6899" y="178"/>
                    </a:lnTo>
                    <a:lnTo>
                      <a:pt x="6896" y="193"/>
                    </a:lnTo>
                    <a:lnTo>
                      <a:pt x="6806" y="183"/>
                    </a:lnTo>
                    <a:lnTo>
                      <a:pt x="6719" y="175"/>
                    </a:lnTo>
                    <a:lnTo>
                      <a:pt x="6638" y="170"/>
                    </a:lnTo>
                    <a:lnTo>
                      <a:pt x="6561" y="168"/>
                    </a:lnTo>
                    <a:lnTo>
                      <a:pt x="6489" y="168"/>
                    </a:lnTo>
                    <a:lnTo>
                      <a:pt x="6422" y="170"/>
                    </a:lnTo>
                    <a:lnTo>
                      <a:pt x="6357" y="175"/>
                    </a:lnTo>
                    <a:lnTo>
                      <a:pt x="6299" y="181"/>
                    </a:lnTo>
                    <a:lnTo>
                      <a:pt x="6240" y="187"/>
                    </a:lnTo>
                    <a:lnTo>
                      <a:pt x="6187" y="195"/>
                    </a:lnTo>
                    <a:lnTo>
                      <a:pt x="6133" y="203"/>
                    </a:lnTo>
                    <a:lnTo>
                      <a:pt x="6085" y="214"/>
                    </a:lnTo>
                    <a:lnTo>
                      <a:pt x="6037" y="226"/>
                    </a:lnTo>
                    <a:lnTo>
                      <a:pt x="5989" y="236"/>
                    </a:lnTo>
                    <a:lnTo>
                      <a:pt x="5940" y="246"/>
                    </a:lnTo>
                    <a:lnTo>
                      <a:pt x="5895" y="258"/>
                    </a:lnTo>
                    <a:lnTo>
                      <a:pt x="5846" y="269"/>
                    </a:lnTo>
                    <a:lnTo>
                      <a:pt x="5801" y="279"/>
                    </a:lnTo>
                    <a:lnTo>
                      <a:pt x="5750" y="289"/>
                    </a:lnTo>
                    <a:lnTo>
                      <a:pt x="5701" y="300"/>
                    </a:lnTo>
                    <a:lnTo>
                      <a:pt x="5649" y="307"/>
                    </a:lnTo>
                    <a:lnTo>
                      <a:pt x="5594" y="313"/>
                    </a:lnTo>
                    <a:lnTo>
                      <a:pt x="5539" y="317"/>
                    </a:lnTo>
                    <a:lnTo>
                      <a:pt x="5479" y="322"/>
                    </a:lnTo>
                    <a:lnTo>
                      <a:pt x="5417" y="322"/>
                    </a:lnTo>
                    <a:lnTo>
                      <a:pt x="5349" y="322"/>
                    </a:lnTo>
                    <a:lnTo>
                      <a:pt x="5278" y="321"/>
                    </a:lnTo>
                    <a:lnTo>
                      <a:pt x="5203" y="315"/>
                    </a:lnTo>
                    <a:lnTo>
                      <a:pt x="5122" y="304"/>
                    </a:lnTo>
                    <a:lnTo>
                      <a:pt x="5035" y="294"/>
                    </a:lnTo>
                    <a:lnTo>
                      <a:pt x="4945" y="279"/>
                    </a:lnTo>
                    <a:lnTo>
                      <a:pt x="4845" y="262"/>
                    </a:lnTo>
                    <a:lnTo>
                      <a:pt x="4789" y="264"/>
                    </a:lnTo>
                    <a:lnTo>
                      <a:pt x="4738" y="266"/>
                    </a:lnTo>
                    <a:lnTo>
                      <a:pt x="4687" y="271"/>
                    </a:lnTo>
                    <a:lnTo>
                      <a:pt x="4639" y="277"/>
                    </a:lnTo>
                    <a:lnTo>
                      <a:pt x="4593" y="279"/>
                    </a:lnTo>
                    <a:lnTo>
                      <a:pt x="4547" y="288"/>
                    </a:lnTo>
                    <a:lnTo>
                      <a:pt x="4505" y="292"/>
                    </a:lnTo>
                    <a:lnTo>
                      <a:pt x="4461" y="296"/>
                    </a:lnTo>
                    <a:lnTo>
                      <a:pt x="4418" y="304"/>
                    </a:lnTo>
                    <a:lnTo>
                      <a:pt x="4378" y="310"/>
                    </a:lnTo>
                    <a:lnTo>
                      <a:pt x="4335" y="317"/>
                    </a:lnTo>
                    <a:lnTo>
                      <a:pt x="4293" y="322"/>
                    </a:lnTo>
                    <a:lnTo>
                      <a:pt x="4250" y="330"/>
                    </a:lnTo>
                    <a:lnTo>
                      <a:pt x="4208" y="335"/>
                    </a:lnTo>
                    <a:lnTo>
                      <a:pt x="4164" y="340"/>
                    </a:lnTo>
                    <a:lnTo>
                      <a:pt x="4121" y="346"/>
                    </a:lnTo>
                    <a:lnTo>
                      <a:pt x="4073" y="351"/>
                    </a:lnTo>
                    <a:lnTo>
                      <a:pt x="4027" y="355"/>
                    </a:lnTo>
                    <a:lnTo>
                      <a:pt x="3975" y="360"/>
                    </a:lnTo>
                    <a:lnTo>
                      <a:pt x="3925" y="363"/>
                    </a:lnTo>
                    <a:lnTo>
                      <a:pt x="3870" y="365"/>
                    </a:lnTo>
                    <a:lnTo>
                      <a:pt x="3813" y="369"/>
                    </a:lnTo>
                    <a:lnTo>
                      <a:pt x="3752" y="371"/>
                    </a:lnTo>
                    <a:lnTo>
                      <a:pt x="3688" y="371"/>
                    </a:lnTo>
                    <a:lnTo>
                      <a:pt x="3623" y="369"/>
                    </a:lnTo>
                    <a:lnTo>
                      <a:pt x="3551" y="369"/>
                    </a:lnTo>
                    <a:lnTo>
                      <a:pt x="3478" y="363"/>
                    </a:lnTo>
                    <a:lnTo>
                      <a:pt x="3399" y="360"/>
                    </a:lnTo>
                    <a:lnTo>
                      <a:pt x="3317" y="355"/>
                    </a:lnTo>
                    <a:lnTo>
                      <a:pt x="3229" y="348"/>
                    </a:lnTo>
                    <a:lnTo>
                      <a:pt x="3137" y="340"/>
                    </a:lnTo>
                    <a:lnTo>
                      <a:pt x="3038" y="330"/>
                    </a:lnTo>
                    <a:lnTo>
                      <a:pt x="2994" y="330"/>
                    </a:lnTo>
                    <a:lnTo>
                      <a:pt x="2954" y="333"/>
                    </a:lnTo>
                    <a:lnTo>
                      <a:pt x="2913" y="333"/>
                    </a:lnTo>
                    <a:lnTo>
                      <a:pt x="2873" y="335"/>
                    </a:lnTo>
                    <a:lnTo>
                      <a:pt x="2835" y="335"/>
                    </a:lnTo>
                    <a:lnTo>
                      <a:pt x="2795" y="338"/>
                    </a:lnTo>
                    <a:lnTo>
                      <a:pt x="2757" y="342"/>
                    </a:lnTo>
                    <a:lnTo>
                      <a:pt x="2718" y="348"/>
                    </a:lnTo>
                    <a:lnTo>
                      <a:pt x="2680" y="355"/>
                    </a:lnTo>
                    <a:lnTo>
                      <a:pt x="2636" y="363"/>
                    </a:lnTo>
                    <a:lnTo>
                      <a:pt x="2596" y="376"/>
                    </a:lnTo>
                    <a:lnTo>
                      <a:pt x="2550" y="390"/>
                    </a:lnTo>
                    <a:lnTo>
                      <a:pt x="2504" y="409"/>
                    </a:lnTo>
                    <a:lnTo>
                      <a:pt x="2455" y="432"/>
                    </a:lnTo>
                    <a:lnTo>
                      <a:pt x="2402" y="455"/>
                    </a:lnTo>
                    <a:lnTo>
                      <a:pt x="2349" y="485"/>
                    </a:lnTo>
                    <a:lnTo>
                      <a:pt x="2283" y="516"/>
                    </a:lnTo>
                    <a:lnTo>
                      <a:pt x="2227" y="549"/>
                    </a:lnTo>
                    <a:lnTo>
                      <a:pt x="2179" y="579"/>
                    </a:lnTo>
                    <a:lnTo>
                      <a:pt x="2140" y="612"/>
                    </a:lnTo>
                    <a:lnTo>
                      <a:pt x="2108" y="642"/>
                    </a:lnTo>
                    <a:lnTo>
                      <a:pt x="2079" y="675"/>
                    </a:lnTo>
                    <a:lnTo>
                      <a:pt x="2056" y="709"/>
                    </a:lnTo>
                    <a:lnTo>
                      <a:pt x="2034" y="742"/>
                    </a:lnTo>
                    <a:lnTo>
                      <a:pt x="2011" y="778"/>
                    </a:lnTo>
                    <a:lnTo>
                      <a:pt x="1985" y="810"/>
                    </a:lnTo>
                    <a:lnTo>
                      <a:pt x="1957" y="849"/>
                    </a:lnTo>
                    <a:lnTo>
                      <a:pt x="1924" y="885"/>
                    </a:lnTo>
                    <a:lnTo>
                      <a:pt x="1886" y="923"/>
                    </a:lnTo>
                    <a:lnTo>
                      <a:pt x="1840" y="960"/>
                    </a:lnTo>
                    <a:lnTo>
                      <a:pt x="1785" y="1000"/>
                    </a:lnTo>
                    <a:lnTo>
                      <a:pt x="1718" y="1042"/>
                    </a:lnTo>
                    <a:lnTo>
                      <a:pt x="1668" y="1061"/>
                    </a:lnTo>
                    <a:lnTo>
                      <a:pt x="1617" y="1077"/>
                    </a:lnTo>
                    <a:lnTo>
                      <a:pt x="1566" y="1090"/>
                    </a:lnTo>
                    <a:lnTo>
                      <a:pt x="1517" y="1100"/>
                    </a:lnTo>
                    <a:lnTo>
                      <a:pt x="1469" y="1110"/>
                    </a:lnTo>
                    <a:lnTo>
                      <a:pt x="1418" y="1115"/>
                    </a:lnTo>
                    <a:lnTo>
                      <a:pt x="1373" y="1120"/>
                    </a:lnTo>
                    <a:lnTo>
                      <a:pt x="1324" y="1125"/>
                    </a:lnTo>
                    <a:lnTo>
                      <a:pt x="1276" y="1127"/>
                    </a:lnTo>
                    <a:lnTo>
                      <a:pt x="1230" y="1130"/>
                    </a:lnTo>
                    <a:lnTo>
                      <a:pt x="1182" y="1132"/>
                    </a:lnTo>
                    <a:lnTo>
                      <a:pt x="1134" y="1136"/>
                    </a:lnTo>
                    <a:lnTo>
                      <a:pt x="1088" y="1138"/>
                    </a:lnTo>
                    <a:lnTo>
                      <a:pt x="1039" y="1143"/>
                    </a:lnTo>
                    <a:lnTo>
                      <a:pt x="991" y="1149"/>
                    </a:lnTo>
                    <a:lnTo>
                      <a:pt x="943" y="1153"/>
                    </a:lnTo>
                    <a:lnTo>
                      <a:pt x="880" y="1174"/>
                    </a:lnTo>
                    <a:lnTo>
                      <a:pt x="821" y="1191"/>
                    </a:lnTo>
                    <a:lnTo>
                      <a:pt x="763" y="1206"/>
                    </a:lnTo>
                    <a:lnTo>
                      <a:pt x="709" y="1225"/>
                    </a:lnTo>
                    <a:lnTo>
                      <a:pt x="659" y="1239"/>
                    </a:lnTo>
                    <a:lnTo>
                      <a:pt x="610" y="1258"/>
                    </a:lnTo>
                    <a:lnTo>
                      <a:pt x="562" y="1277"/>
                    </a:lnTo>
                    <a:lnTo>
                      <a:pt x="516" y="1300"/>
                    </a:lnTo>
                    <a:lnTo>
                      <a:pt x="467" y="1326"/>
                    </a:lnTo>
                    <a:lnTo>
                      <a:pt x="420" y="1354"/>
                    </a:lnTo>
                    <a:lnTo>
                      <a:pt x="371" y="1388"/>
                    </a:lnTo>
                    <a:lnTo>
                      <a:pt x="323" y="1427"/>
                    </a:lnTo>
                    <a:lnTo>
                      <a:pt x="270" y="1473"/>
                    </a:lnTo>
                    <a:lnTo>
                      <a:pt x="216" y="1524"/>
                    </a:lnTo>
                    <a:lnTo>
                      <a:pt x="158" y="1585"/>
                    </a:lnTo>
                    <a:lnTo>
                      <a:pt x="96" y="1654"/>
                    </a:lnTo>
                    <a:lnTo>
                      <a:pt x="84" y="1610"/>
                    </a:lnTo>
                    <a:lnTo>
                      <a:pt x="74" y="1566"/>
                    </a:lnTo>
                    <a:lnTo>
                      <a:pt x="61" y="1522"/>
                    </a:lnTo>
                    <a:lnTo>
                      <a:pt x="49" y="1478"/>
                    </a:lnTo>
                    <a:lnTo>
                      <a:pt x="38" y="1434"/>
                    </a:lnTo>
                    <a:lnTo>
                      <a:pt x="25" y="1392"/>
                    </a:lnTo>
                    <a:lnTo>
                      <a:pt x="13" y="1349"/>
                    </a:lnTo>
                    <a:lnTo>
                      <a:pt x="0" y="1306"/>
                    </a:lnTo>
                    <a:close/>
                  </a:path>
                </a:pathLst>
              </a:custGeom>
              <a:solidFill>
                <a:srgbClr val="C9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21" name="Freeform 97">
                <a:extLst>
                  <a:ext uri="{FF2B5EF4-FFF2-40B4-BE49-F238E27FC236}">
                    <a16:creationId xmlns:a16="http://schemas.microsoft.com/office/drawing/2014/main" id="{2FBCFDE3-520E-5EBA-7FFB-2DD4D072E1CE}"/>
                  </a:ext>
                </a:extLst>
              </p:cNvPr>
              <p:cNvSpPr>
                <a:spLocks/>
              </p:cNvSpPr>
              <p:nvPr/>
            </p:nvSpPr>
            <p:spPr bwMode="auto">
              <a:xfrm>
                <a:off x="792" y="2529"/>
                <a:ext cx="16" cy="49"/>
              </a:xfrm>
              <a:custGeom>
                <a:avLst/>
                <a:gdLst>
                  <a:gd name="T0" fmla="*/ 0 w 50"/>
                  <a:gd name="T1" fmla="*/ 0 h 145"/>
                  <a:gd name="T2" fmla="*/ 50 w 50"/>
                  <a:gd name="T3" fmla="*/ 140 h 145"/>
                  <a:gd name="T4" fmla="*/ 38 w 50"/>
                  <a:gd name="T5" fmla="*/ 145 h 145"/>
                  <a:gd name="T6" fmla="*/ 27 w 50"/>
                  <a:gd name="T7" fmla="*/ 138 h 145"/>
                  <a:gd name="T8" fmla="*/ 19 w 50"/>
                  <a:gd name="T9" fmla="*/ 119 h 145"/>
                  <a:gd name="T10" fmla="*/ 17 w 50"/>
                  <a:gd name="T11" fmla="*/ 96 h 145"/>
                  <a:gd name="T12" fmla="*/ 12 w 50"/>
                  <a:gd name="T13" fmla="*/ 72 h 145"/>
                  <a:gd name="T14" fmla="*/ 10 w 50"/>
                  <a:gd name="T15" fmla="*/ 47 h 145"/>
                  <a:gd name="T16" fmla="*/ 4 w 50"/>
                  <a:gd name="T17" fmla="*/ 22 h 145"/>
                  <a:gd name="T18" fmla="*/ 0 w 50"/>
                  <a:gd name="T1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45">
                    <a:moveTo>
                      <a:pt x="0" y="0"/>
                    </a:moveTo>
                    <a:lnTo>
                      <a:pt x="50" y="140"/>
                    </a:lnTo>
                    <a:lnTo>
                      <a:pt x="38" y="145"/>
                    </a:lnTo>
                    <a:lnTo>
                      <a:pt x="27" y="138"/>
                    </a:lnTo>
                    <a:lnTo>
                      <a:pt x="19" y="119"/>
                    </a:lnTo>
                    <a:lnTo>
                      <a:pt x="17" y="96"/>
                    </a:lnTo>
                    <a:lnTo>
                      <a:pt x="12" y="72"/>
                    </a:lnTo>
                    <a:lnTo>
                      <a:pt x="10" y="47"/>
                    </a:lnTo>
                    <a:lnTo>
                      <a:pt x="4" y="22"/>
                    </a:lnTo>
                    <a:lnTo>
                      <a:pt x="0" y="0"/>
                    </a:lnTo>
                    <a:close/>
                  </a:path>
                </a:pathLst>
              </a:custGeom>
              <a:solidFill>
                <a:srgbClr val="F7E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22" name="Freeform 98">
                <a:extLst>
                  <a:ext uri="{FF2B5EF4-FFF2-40B4-BE49-F238E27FC236}">
                    <a16:creationId xmlns:a16="http://schemas.microsoft.com/office/drawing/2014/main" id="{E9D3A618-2BF6-E6A2-5C3F-1CE09EA063C4}"/>
                  </a:ext>
                </a:extLst>
              </p:cNvPr>
              <p:cNvSpPr>
                <a:spLocks/>
              </p:cNvSpPr>
              <p:nvPr/>
            </p:nvSpPr>
            <p:spPr bwMode="auto">
              <a:xfrm>
                <a:off x="789" y="2075"/>
                <a:ext cx="2302" cy="536"/>
              </a:xfrm>
              <a:custGeom>
                <a:avLst/>
                <a:gdLst>
                  <a:gd name="T0" fmla="*/ 122 w 6904"/>
                  <a:gd name="T1" fmla="*/ 1224 h 1608"/>
                  <a:gd name="T2" fmla="*/ 268 w 6904"/>
                  <a:gd name="T3" fmla="*/ 1121 h 1608"/>
                  <a:gd name="T4" fmla="*/ 442 w 6904"/>
                  <a:gd name="T5" fmla="*/ 1021 h 1608"/>
                  <a:gd name="T6" fmla="*/ 733 w 6904"/>
                  <a:gd name="T7" fmla="*/ 913 h 1608"/>
                  <a:gd name="T8" fmla="*/ 1035 w 6904"/>
                  <a:gd name="T9" fmla="*/ 862 h 1608"/>
                  <a:gd name="T10" fmla="*/ 1320 w 6904"/>
                  <a:gd name="T11" fmla="*/ 847 h 1608"/>
                  <a:gd name="T12" fmla="*/ 1576 w 6904"/>
                  <a:gd name="T13" fmla="*/ 816 h 1608"/>
                  <a:gd name="T14" fmla="*/ 1760 w 6904"/>
                  <a:gd name="T15" fmla="*/ 646 h 1608"/>
                  <a:gd name="T16" fmla="*/ 1963 w 6904"/>
                  <a:gd name="T17" fmla="*/ 397 h 1608"/>
                  <a:gd name="T18" fmla="*/ 2250 w 6904"/>
                  <a:gd name="T19" fmla="*/ 212 h 1608"/>
                  <a:gd name="T20" fmla="*/ 2520 w 6904"/>
                  <a:gd name="T21" fmla="*/ 107 h 1608"/>
                  <a:gd name="T22" fmla="*/ 2705 w 6904"/>
                  <a:gd name="T23" fmla="*/ 97 h 1608"/>
                  <a:gd name="T24" fmla="*/ 2904 w 6904"/>
                  <a:gd name="T25" fmla="*/ 72 h 1608"/>
                  <a:gd name="T26" fmla="*/ 3284 w 6904"/>
                  <a:gd name="T27" fmla="*/ 120 h 1608"/>
                  <a:gd name="T28" fmla="*/ 3557 w 6904"/>
                  <a:gd name="T29" fmla="*/ 141 h 1608"/>
                  <a:gd name="T30" fmla="*/ 3811 w 6904"/>
                  <a:gd name="T31" fmla="*/ 141 h 1608"/>
                  <a:gd name="T32" fmla="*/ 4220 w 6904"/>
                  <a:gd name="T33" fmla="*/ 90 h 1608"/>
                  <a:gd name="T34" fmla="*/ 4639 w 6904"/>
                  <a:gd name="T35" fmla="*/ 40 h 1608"/>
                  <a:gd name="T36" fmla="*/ 5131 w 6904"/>
                  <a:gd name="T37" fmla="*/ 65 h 1608"/>
                  <a:gd name="T38" fmla="*/ 5745 w 6904"/>
                  <a:gd name="T39" fmla="*/ 52 h 1608"/>
                  <a:gd name="T40" fmla="*/ 6222 w 6904"/>
                  <a:gd name="T41" fmla="*/ 4 h 1608"/>
                  <a:gd name="T42" fmla="*/ 6635 w 6904"/>
                  <a:gd name="T43" fmla="*/ 21 h 1608"/>
                  <a:gd name="T44" fmla="*/ 6899 w 6904"/>
                  <a:gd name="T45" fmla="*/ 94 h 1608"/>
                  <a:gd name="T46" fmla="*/ 6889 w 6904"/>
                  <a:gd name="T47" fmla="*/ 161 h 1608"/>
                  <a:gd name="T48" fmla="*/ 6558 w 6904"/>
                  <a:gd name="T49" fmla="*/ 148 h 1608"/>
                  <a:gd name="T50" fmla="*/ 6246 w 6904"/>
                  <a:gd name="T51" fmla="*/ 166 h 1608"/>
                  <a:gd name="T52" fmla="*/ 5994 w 6904"/>
                  <a:gd name="T53" fmla="*/ 214 h 1608"/>
                  <a:gd name="T54" fmla="*/ 5755 w 6904"/>
                  <a:gd name="T55" fmla="*/ 268 h 1608"/>
                  <a:gd name="T56" fmla="*/ 5480 w 6904"/>
                  <a:gd name="T57" fmla="*/ 298 h 1608"/>
                  <a:gd name="T58" fmla="*/ 5122 w 6904"/>
                  <a:gd name="T59" fmla="*/ 285 h 1608"/>
                  <a:gd name="T60" fmla="*/ 4741 w 6904"/>
                  <a:gd name="T61" fmla="*/ 248 h 1608"/>
                  <a:gd name="T62" fmla="*/ 4499 w 6904"/>
                  <a:gd name="T63" fmla="*/ 268 h 1608"/>
                  <a:gd name="T64" fmla="*/ 4281 w 6904"/>
                  <a:gd name="T65" fmla="*/ 300 h 1608"/>
                  <a:gd name="T66" fmla="*/ 4052 w 6904"/>
                  <a:gd name="T67" fmla="*/ 329 h 1608"/>
                  <a:gd name="T68" fmla="*/ 3786 w 6904"/>
                  <a:gd name="T69" fmla="*/ 346 h 1608"/>
                  <a:gd name="T70" fmla="*/ 3450 w 6904"/>
                  <a:gd name="T71" fmla="*/ 344 h 1608"/>
                  <a:gd name="T72" fmla="*/ 3014 w 6904"/>
                  <a:gd name="T73" fmla="*/ 308 h 1608"/>
                  <a:gd name="T74" fmla="*/ 2811 w 6904"/>
                  <a:gd name="T75" fmla="*/ 313 h 1608"/>
                  <a:gd name="T76" fmla="*/ 2621 w 6904"/>
                  <a:gd name="T77" fmla="*/ 342 h 1608"/>
                  <a:gd name="T78" fmla="*/ 2397 w 6904"/>
                  <a:gd name="T79" fmla="*/ 427 h 1608"/>
                  <a:gd name="T80" fmla="*/ 2136 w 6904"/>
                  <a:gd name="T81" fmla="*/ 581 h 1608"/>
                  <a:gd name="T82" fmla="*/ 1993 w 6904"/>
                  <a:gd name="T83" fmla="*/ 755 h 1608"/>
                  <a:gd name="T84" fmla="*/ 1815 w 6904"/>
                  <a:gd name="T85" fmla="*/ 946 h 1608"/>
                  <a:gd name="T86" fmla="*/ 1540 w 6904"/>
                  <a:gd name="T87" fmla="*/ 1071 h 1608"/>
                  <a:gd name="T88" fmla="*/ 1305 w 6904"/>
                  <a:gd name="T89" fmla="*/ 1098 h 1608"/>
                  <a:gd name="T90" fmla="*/ 1070 w 6904"/>
                  <a:gd name="T91" fmla="*/ 1109 h 1608"/>
                  <a:gd name="T92" fmla="*/ 806 w 6904"/>
                  <a:gd name="T93" fmla="*/ 1159 h 1608"/>
                  <a:gd name="T94" fmla="*/ 549 w 6904"/>
                  <a:gd name="T95" fmla="*/ 1248 h 1608"/>
                  <a:gd name="T96" fmla="*/ 310 w 6904"/>
                  <a:gd name="T97" fmla="*/ 1395 h 1608"/>
                  <a:gd name="T98" fmla="*/ 74 w 6904"/>
                  <a:gd name="T99" fmla="*/ 1574 h 1608"/>
                  <a:gd name="T100" fmla="*/ 20 w 6904"/>
                  <a:gd name="T101" fmla="*/ 1386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04" h="1608">
                    <a:moveTo>
                      <a:pt x="0" y="1310"/>
                    </a:moveTo>
                    <a:lnTo>
                      <a:pt x="33" y="1289"/>
                    </a:lnTo>
                    <a:lnTo>
                      <a:pt x="63" y="1268"/>
                    </a:lnTo>
                    <a:lnTo>
                      <a:pt x="94" y="1248"/>
                    </a:lnTo>
                    <a:lnTo>
                      <a:pt x="122" y="1224"/>
                    </a:lnTo>
                    <a:lnTo>
                      <a:pt x="152" y="1205"/>
                    </a:lnTo>
                    <a:lnTo>
                      <a:pt x="180" y="1185"/>
                    </a:lnTo>
                    <a:lnTo>
                      <a:pt x="209" y="1161"/>
                    </a:lnTo>
                    <a:lnTo>
                      <a:pt x="239" y="1142"/>
                    </a:lnTo>
                    <a:lnTo>
                      <a:pt x="268" y="1121"/>
                    </a:lnTo>
                    <a:lnTo>
                      <a:pt x="300" y="1101"/>
                    </a:lnTo>
                    <a:lnTo>
                      <a:pt x="333" y="1080"/>
                    </a:lnTo>
                    <a:lnTo>
                      <a:pt x="366" y="1060"/>
                    </a:lnTo>
                    <a:lnTo>
                      <a:pt x="404" y="1042"/>
                    </a:lnTo>
                    <a:lnTo>
                      <a:pt x="442" y="1021"/>
                    </a:lnTo>
                    <a:lnTo>
                      <a:pt x="485" y="1007"/>
                    </a:lnTo>
                    <a:lnTo>
                      <a:pt x="532" y="989"/>
                    </a:lnTo>
                    <a:lnTo>
                      <a:pt x="601" y="958"/>
                    </a:lnTo>
                    <a:lnTo>
                      <a:pt x="668" y="933"/>
                    </a:lnTo>
                    <a:lnTo>
                      <a:pt x="733" y="913"/>
                    </a:lnTo>
                    <a:lnTo>
                      <a:pt x="796" y="895"/>
                    </a:lnTo>
                    <a:lnTo>
                      <a:pt x="856" y="883"/>
                    </a:lnTo>
                    <a:lnTo>
                      <a:pt x="918" y="874"/>
                    </a:lnTo>
                    <a:lnTo>
                      <a:pt x="976" y="867"/>
                    </a:lnTo>
                    <a:lnTo>
                      <a:pt x="1035" y="862"/>
                    </a:lnTo>
                    <a:lnTo>
                      <a:pt x="1091" y="857"/>
                    </a:lnTo>
                    <a:lnTo>
                      <a:pt x="1150" y="853"/>
                    </a:lnTo>
                    <a:lnTo>
                      <a:pt x="1205" y="851"/>
                    </a:lnTo>
                    <a:lnTo>
                      <a:pt x="1261" y="849"/>
                    </a:lnTo>
                    <a:lnTo>
                      <a:pt x="1320" y="847"/>
                    </a:lnTo>
                    <a:lnTo>
                      <a:pt x="1378" y="841"/>
                    </a:lnTo>
                    <a:lnTo>
                      <a:pt x="1437" y="834"/>
                    </a:lnTo>
                    <a:lnTo>
                      <a:pt x="1495" y="826"/>
                    </a:lnTo>
                    <a:lnTo>
                      <a:pt x="1538" y="826"/>
                    </a:lnTo>
                    <a:lnTo>
                      <a:pt x="1576" y="816"/>
                    </a:lnTo>
                    <a:lnTo>
                      <a:pt x="1615" y="796"/>
                    </a:lnTo>
                    <a:lnTo>
                      <a:pt x="1653" y="768"/>
                    </a:lnTo>
                    <a:lnTo>
                      <a:pt x="1688" y="732"/>
                    </a:lnTo>
                    <a:lnTo>
                      <a:pt x="1724" y="691"/>
                    </a:lnTo>
                    <a:lnTo>
                      <a:pt x="1760" y="646"/>
                    </a:lnTo>
                    <a:lnTo>
                      <a:pt x="1798" y="597"/>
                    </a:lnTo>
                    <a:lnTo>
                      <a:pt x="1835" y="547"/>
                    </a:lnTo>
                    <a:lnTo>
                      <a:pt x="1873" y="496"/>
                    </a:lnTo>
                    <a:lnTo>
                      <a:pt x="1917" y="445"/>
                    </a:lnTo>
                    <a:lnTo>
                      <a:pt x="1963" y="397"/>
                    </a:lnTo>
                    <a:lnTo>
                      <a:pt x="2011" y="354"/>
                    </a:lnTo>
                    <a:lnTo>
                      <a:pt x="2062" y="313"/>
                    </a:lnTo>
                    <a:lnTo>
                      <a:pt x="2118" y="277"/>
                    </a:lnTo>
                    <a:lnTo>
                      <a:pt x="2179" y="252"/>
                    </a:lnTo>
                    <a:lnTo>
                      <a:pt x="2250" y="212"/>
                    </a:lnTo>
                    <a:lnTo>
                      <a:pt x="2315" y="179"/>
                    </a:lnTo>
                    <a:lnTo>
                      <a:pt x="2371" y="153"/>
                    </a:lnTo>
                    <a:lnTo>
                      <a:pt x="2426" y="133"/>
                    </a:lnTo>
                    <a:lnTo>
                      <a:pt x="2473" y="117"/>
                    </a:lnTo>
                    <a:lnTo>
                      <a:pt x="2520" y="107"/>
                    </a:lnTo>
                    <a:lnTo>
                      <a:pt x="2560" y="103"/>
                    </a:lnTo>
                    <a:lnTo>
                      <a:pt x="2598" y="100"/>
                    </a:lnTo>
                    <a:lnTo>
                      <a:pt x="2634" y="97"/>
                    </a:lnTo>
                    <a:lnTo>
                      <a:pt x="2669" y="97"/>
                    </a:lnTo>
                    <a:lnTo>
                      <a:pt x="2705" y="97"/>
                    </a:lnTo>
                    <a:lnTo>
                      <a:pt x="2741" y="97"/>
                    </a:lnTo>
                    <a:lnTo>
                      <a:pt x="2776" y="94"/>
                    </a:lnTo>
                    <a:lnTo>
                      <a:pt x="2816" y="90"/>
                    </a:lnTo>
                    <a:lnTo>
                      <a:pt x="2857" y="84"/>
                    </a:lnTo>
                    <a:lnTo>
                      <a:pt x="2904" y="72"/>
                    </a:lnTo>
                    <a:lnTo>
                      <a:pt x="2994" y="84"/>
                    </a:lnTo>
                    <a:lnTo>
                      <a:pt x="3076" y="94"/>
                    </a:lnTo>
                    <a:lnTo>
                      <a:pt x="3152" y="105"/>
                    </a:lnTo>
                    <a:lnTo>
                      <a:pt x="3220" y="113"/>
                    </a:lnTo>
                    <a:lnTo>
                      <a:pt x="3284" y="120"/>
                    </a:lnTo>
                    <a:lnTo>
                      <a:pt x="3346" y="125"/>
                    </a:lnTo>
                    <a:lnTo>
                      <a:pt x="3402" y="130"/>
                    </a:lnTo>
                    <a:lnTo>
                      <a:pt x="3454" y="136"/>
                    </a:lnTo>
                    <a:lnTo>
                      <a:pt x="3505" y="138"/>
                    </a:lnTo>
                    <a:lnTo>
                      <a:pt x="3557" y="141"/>
                    </a:lnTo>
                    <a:lnTo>
                      <a:pt x="3605" y="141"/>
                    </a:lnTo>
                    <a:lnTo>
                      <a:pt x="3654" y="143"/>
                    </a:lnTo>
                    <a:lnTo>
                      <a:pt x="3704" y="143"/>
                    </a:lnTo>
                    <a:lnTo>
                      <a:pt x="3756" y="143"/>
                    </a:lnTo>
                    <a:lnTo>
                      <a:pt x="3811" y="141"/>
                    </a:lnTo>
                    <a:lnTo>
                      <a:pt x="3869" y="141"/>
                    </a:lnTo>
                    <a:lnTo>
                      <a:pt x="3960" y="128"/>
                    </a:lnTo>
                    <a:lnTo>
                      <a:pt x="4050" y="115"/>
                    </a:lnTo>
                    <a:lnTo>
                      <a:pt x="4136" y="103"/>
                    </a:lnTo>
                    <a:lnTo>
                      <a:pt x="4220" y="90"/>
                    </a:lnTo>
                    <a:lnTo>
                      <a:pt x="4303" y="78"/>
                    </a:lnTo>
                    <a:lnTo>
                      <a:pt x="4385" y="65"/>
                    </a:lnTo>
                    <a:lnTo>
                      <a:pt x="4469" y="54"/>
                    </a:lnTo>
                    <a:lnTo>
                      <a:pt x="4553" y="47"/>
                    </a:lnTo>
                    <a:lnTo>
                      <a:pt x="4639" y="40"/>
                    </a:lnTo>
                    <a:lnTo>
                      <a:pt x="4729" y="36"/>
                    </a:lnTo>
                    <a:lnTo>
                      <a:pt x="4819" y="36"/>
                    </a:lnTo>
                    <a:lnTo>
                      <a:pt x="4919" y="42"/>
                    </a:lnTo>
                    <a:lnTo>
                      <a:pt x="5020" y="48"/>
                    </a:lnTo>
                    <a:lnTo>
                      <a:pt x="5131" y="65"/>
                    </a:lnTo>
                    <a:lnTo>
                      <a:pt x="5244" y="82"/>
                    </a:lnTo>
                    <a:lnTo>
                      <a:pt x="5369" y="107"/>
                    </a:lnTo>
                    <a:lnTo>
                      <a:pt x="5504" y="86"/>
                    </a:lnTo>
                    <a:lnTo>
                      <a:pt x="5631" y="69"/>
                    </a:lnTo>
                    <a:lnTo>
                      <a:pt x="5745" y="52"/>
                    </a:lnTo>
                    <a:lnTo>
                      <a:pt x="5851" y="36"/>
                    </a:lnTo>
                    <a:lnTo>
                      <a:pt x="5954" y="26"/>
                    </a:lnTo>
                    <a:lnTo>
                      <a:pt x="6048" y="16"/>
                    </a:lnTo>
                    <a:lnTo>
                      <a:pt x="6137" y="9"/>
                    </a:lnTo>
                    <a:lnTo>
                      <a:pt x="6222" y="4"/>
                    </a:lnTo>
                    <a:lnTo>
                      <a:pt x="6307" y="0"/>
                    </a:lnTo>
                    <a:lnTo>
                      <a:pt x="6388" y="4"/>
                    </a:lnTo>
                    <a:lnTo>
                      <a:pt x="6470" y="6"/>
                    </a:lnTo>
                    <a:lnTo>
                      <a:pt x="6551" y="11"/>
                    </a:lnTo>
                    <a:lnTo>
                      <a:pt x="6635" y="21"/>
                    </a:lnTo>
                    <a:lnTo>
                      <a:pt x="6719" y="34"/>
                    </a:lnTo>
                    <a:lnTo>
                      <a:pt x="6811" y="48"/>
                    </a:lnTo>
                    <a:lnTo>
                      <a:pt x="6904" y="69"/>
                    </a:lnTo>
                    <a:lnTo>
                      <a:pt x="6901" y="82"/>
                    </a:lnTo>
                    <a:lnTo>
                      <a:pt x="6899" y="94"/>
                    </a:lnTo>
                    <a:lnTo>
                      <a:pt x="6896" y="107"/>
                    </a:lnTo>
                    <a:lnTo>
                      <a:pt x="6896" y="120"/>
                    </a:lnTo>
                    <a:lnTo>
                      <a:pt x="6893" y="133"/>
                    </a:lnTo>
                    <a:lnTo>
                      <a:pt x="6891" y="148"/>
                    </a:lnTo>
                    <a:lnTo>
                      <a:pt x="6889" y="161"/>
                    </a:lnTo>
                    <a:lnTo>
                      <a:pt x="6887" y="174"/>
                    </a:lnTo>
                    <a:lnTo>
                      <a:pt x="6797" y="163"/>
                    </a:lnTo>
                    <a:lnTo>
                      <a:pt x="6713" y="155"/>
                    </a:lnTo>
                    <a:lnTo>
                      <a:pt x="6631" y="150"/>
                    </a:lnTo>
                    <a:lnTo>
                      <a:pt x="6558" y="148"/>
                    </a:lnTo>
                    <a:lnTo>
                      <a:pt x="6490" y="148"/>
                    </a:lnTo>
                    <a:lnTo>
                      <a:pt x="6423" y="150"/>
                    </a:lnTo>
                    <a:lnTo>
                      <a:pt x="6360" y="153"/>
                    </a:lnTo>
                    <a:lnTo>
                      <a:pt x="6302" y="158"/>
                    </a:lnTo>
                    <a:lnTo>
                      <a:pt x="6246" y="166"/>
                    </a:lnTo>
                    <a:lnTo>
                      <a:pt x="6193" y="174"/>
                    </a:lnTo>
                    <a:lnTo>
                      <a:pt x="6139" y="184"/>
                    </a:lnTo>
                    <a:lnTo>
                      <a:pt x="6090" y="193"/>
                    </a:lnTo>
                    <a:lnTo>
                      <a:pt x="6043" y="204"/>
                    </a:lnTo>
                    <a:lnTo>
                      <a:pt x="5994" y="214"/>
                    </a:lnTo>
                    <a:lnTo>
                      <a:pt x="5946" y="224"/>
                    </a:lnTo>
                    <a:lnTo>
                      <a:pt x="5900" y="237"/>
                    </a:lnTo>
                    <a:lnTo>
                      <a:pt x="5851" y="248"/>
                    </a:lnTo>
                    <a:lnTo>
                      <a:pt x="5804" y="257"/>
                    </a:lnTo>
                    <a:lnTo>
                      <a:pt x="5755" y="268"/>
                    </a:lnTo>
                    <a:lnTo>
                      <a:pt x="5705" y="275"/>
                    </a:lnTo>
                    <a:lnTo>
                      <a:pt x="5653" y="285"/>
                    </a:lnTo>
                    <a:lnTo>
                      <a:pt x="5598" y="290"/>
                    </a:lnTo>
                    <a:lnTo>
                      <a:pt x="5542" y="295"/>
                    </a:lnTo>
                    <a:lnTo>
                      <a:pt x="5480" y="298"/>
                    </a:lnTo>
                    <a:lnTo>
                      <a:pt x="5417" y="300"/>
                    </a:lnTo>
                    <a:lnTo>
                      <a:pt x="5351" y="300"/>
                    </a:lnTo>
                    <a:lnTo>
                      <a:pt x="5279" y="298"/>
                    </a:lnTo>
                    <a:lnTo>
                      <a:pt x="5204" y="293"/>
                    </a:lnTo>
                    <a:lnTo>
                      <a:pt x="5122" y="285"/>
                    </a:lnTo>
                    <a:lnTo>
                      <a:pt x="5037" y="273"/>
                    </a:lnTo>
                    <a:lnTo>
                      <a:pt x="4944" y="260"/>
                    </a:lnTo>
                    <a:lnTo>
                      <a:pt x="4848" y="242"/>
                    </a:lnTo>
                    <a:lnTo>
                      <a:pt x="4792" y="245"/>
                    </a:lnTo>
                    <a:lnTo>
                      <a:pt x="4741" y="248"/>
                    </a:lnTo>
                    <a:lnTo>
                      <a:pt x="4691" y="249"/>
                    </a:lnTo>
                    <a:lnTo>
                      <a:pt x="4639" y="252"/>
                    </a:lnTo>
                    <a:lnTo>
                      <a:pt x="4591" y="257"/>
                    </a:lnTo>
                    <a:lnTo>
                      <a:pt x="4546" y="262"/>
                    </a:lnTo>
                    <a:lnTo>
                      <a:pt x="4499" y="268"/>
                    </a:lnTo>
                    <a:lnTo>
                      <a:pt x="4456" y="275"/>
                    </a:lnTo>
                    <a:lnTo>
                      <a:pt x="4413" y="281"/>
                    </a:lnTo>
                    <a:lnTo>
                      <a:pt x="4366" y="287"/>
                    </a:lnTo>
                    <a:lnTo>
                      <a:pt x="4324" y="293"/>
                    </a:lnTo>
                    <a:lnTo>
                      <a:pt x="4281" y="300"/>
                    </a:lnTo>
                    <a:lnTo>
                      <a:pt x="4238" y="306"/>
                    </a:lnTo>
                    <a:lnTo>
                      <a:pt x="4192" y="313"/>
                    </a:lnTo>
                    <a:lnTo>
                      <a:pt x="4146" y="318"/>
                    </a:lnTo>
                    <a:lnTo>
                      <a:pt x="4100" y="323"/>
                    </a:lnTo>
                    <a:lnTo>
                      <a:pt x="4052" y="329"/>
                    </a:lnTo>
                    <a:lnTo>
                      <a:pt x="4004" y="333"/>
                    </a:lnTo>
                    <a:lnTo>
                      <a:pt x="3951" y="339"/>
                    </a:lnTo>
                    <a:lnTo>
                      <a:pt x="3897" y="342"/>
                    </a:lnTo>
                    <a:lnTo>
                      <a:pt x="3844" y="344"/>
                    </a:lnTo>
                    <a:lnTo>
                      <a:pt x="3786" y="346"/>
                    </a:lnTo>
                    <a:lnTo>
                      <a:pt x="3724" y="348"/>
                    </a:lnTo>
                    <a:lnTo>
                      <a:pt x="3660" y="348"/>
                    </a:lnTo>
                    <a:lnTo>
                      <a:pt x="3591" y="348"/>
                    </a:lnTo>
                    <a:lnTo>
                      <a:pt x="3523" y="346"/>
                    </a:lnTo>
                    <a:lnTo>
                      <a:pt x="3450" y="344"/>
                    </a:lnTo>
                    <a:lnTo>
                      <a:pt x="3371" y="339"/>
                    </a:lnTo>
                    <a:lnTo>
                      <a:pt x="3289" y="333"/>
                    </a:lnTo>
                    <a:lnTo>
                      <a:pt x="3203" y="325"/>
                    </a:lnTo>
                    <a:lnTo>
                      <a:pt x="3112" y="318"/>
                    </a:lnTo>
                    <a:lnTo>
                      <a:pt x="3014" y="308"/>
                    </a:lnTo>
                    <a:lnTo>
                      <a:pt x="2971" y="308"/>
                    </a:lnTo>
                    <a:lnTo>
                      <a:pt x="2931" y="308"/>
                    </a:lnTo>
                    <a:lnTo>
                      <a:pt x="2891" y="308"/>
                    </a:lnTo>
                    <a:lnTo>
                      <a:pt x="2849" y="311"/>
                    </a:lnTo>
                    <a:lnTo>
                      <a:pt x="2811" y="313"/>
                    </a:lnTo>
                    <a:lnTo>
                      <a:pt x="2774" y="316"/>
                    </a:lnTo>
                    <a:lnTo>
                      <a:pt x="2738" y="318"/>
                    </a:lnTo>
                    <a:lnTo>
                      <a:pt x="2700" y="323"/>
                    </a:lnTo>
                    <a:lnTo>
                      <a:pt x="2659" y="331"/>
                    </a:lnTo>
                    <a:lnTo>
                      <a:pt x="2621" y="342"/>
                    </a:lnTo>
                    <a:lnTo>
                      <a:pt x="2580" y="354"/>
                    </a:lnTo>
                    <a:lnTo>
                      <a:pt x="2537" y="367"/>
                    </a:lnTo>
                    <a:lnTo>
                      <a:pt x="2494" y="384"/>
                    </a:lnTo>
                    <a:lnTo>
                      <a:pt x="2447" y="405"/>
                    </a:lnTo>
                    <a:lnTo>
                      <a:pt x="2397" y="427"/>
                    </a:lnTo>
                    <a:lnTo>
                      <a:pt x="2346" y="455"/>
                    </a:lnTo>
                    <a:lnTo>
                      <a:pt x="2280" y="483"/>
                    </a:lnTo>
                    <a:lnTo>
                      <a:pt x="2225" y="514"/>
                    </a:lnTo>
                    <a:lnTo>
                      <a:pt x="2176" y="547"/>
                    </a:lnTo>
                    <a:lnTo>
                      <a:pt x="2136" y="581"/>
                    </a:lnTo>
                    <a:lnTo>
                      <a:pt x="2101" y="613"/>
                    </a:lnTo>
                    <a:lnTo>
                      <a:pt x="2072" y="646"/>
                    </a:lnTo>
                    <a:lnTo>
                      <a:pt x="2044" y="682"/>
                    </a:lnTo>
                    <a:lnTo>
                      <a:pt x="2019" y="717"/>
                    </a:lnTo>
                    <a:lnTo>
                      <a:pt x="1993" y="755"/>
                    </a:lnTo>
                    <a:lnTo>
                      <a:pt x="1965" y="790"/>
                    </a:lnTo>
                    <a:lnTo>
                      <a:pt x="1937" y="828"/>
                    </a:lnTo>
                    <a:lnTo>
                      <a:pt x="1902" y="867"/>
                    </a:lnTo>
                    <a:lnTo>
                      <a:pt x="1861" y="908"/>
                    </a:lnTo>
                    <a:lnTo>
                      <a:pt x="1815" y="946"/>
                    </a:lnTo>
                    <a:lnTo>
                      <a:pt x="1760" y="985"/>
                    </a:lnTo>
                    <a:lnTo>
                      <a:pt x="1693" y="1027"/>
                    </a:lnTo>
                    <a:lnTo>
                      <a:pt x="1642" y="1046"/>
                    </a:lnTo>
                    <a:lnTo>
                      <a:pt x="1592" y="1058"/>
                    </a:lnTo>
                    <a:lnTo>
                      <a:pt x="1540" y="1071"/>
                    </a:lnTo>
                    <a:lnTo>
                      <a:pt x="1492" y="1078"/>
                    </a:lnTo>
                    <a:lnTo>
                      <a:pt x="1444" y="1085"/>
                    </a:lnTo>
                    <a:lnTo>
                      <a:pt x="1397" y="1090"/>
                    </a:lnTo>
                    <a:lnTo>
                      <a:pt x="1350" y="1092"/>
                    </a:lnTo>
                    <a:lnTo>
                      <a:pt x="1305" y="1098"/>
                    </a:lnTo>
                    <a:lnTo>
                      <a:pt x="1258" y="1098"/>
                    </a:lnTo>
                    <a:lnTo>
                      <a:pt x="1211" y="1101"/>
                    </a:lnTo>
                    <a:lnTo>
                      <a:pt x="1164" y="1103"/>
                    </a:lnTo>
                    <a:lnTo>
                      <a:pt x="1119" y="1106"/>
                    </a:lnTo>
                    <a:lnTo>
                      <a:pt x="1070" y="1109"/>
                    </a:lnTo>
                    <a:lnTo>
                      <a:pt x="1024" y="1111"/>
                    </a:lnTo>
                    <a:lnTo>
                      <a:pt x="976" y="1116"/>
                    </a:lnTo>
                    <a:lnTo>
                      <a:pt x="928" y="1123"/>
                    </a:lnTo>
                    <a:lnTo>
                      <a:pt x="865" y="1142"/>
                    </a:lnTo>
                    <a:lnTo>
                      <a:pt x="806" y="1159"/>
                    </a:lnTo>
                    <a:lnTo>
                      <a:pt x="750" y="1178"/>
                    </a:lnTo>
                    <a:lnTo>
                      <a:pt x="697" y="1192"/>
                    </a:lnTo>
                    <a:lnTo>
                      <a:pt x="646" y="1210"/>
                    </a:lnTo>
                    <a:lnTo>
                      <a:pt x="597" y="1228"/>
                    </a:lnTo>
                    <a:lnTo>
                      <a:pt x="549" y="1248"/>
                    </a:lnTo>
                    <a:lnTo>
                      <a:pt x="503" y="1271"/>
                    </a:lnTo>
                    <a:lnTo>
                      <a:pt x="458" y="1293"/>
                    </a:lnTo>
                    <a:lnTo>
                      <a:pt x="410" y="1324"/>
                    </a:lnTo>
                    <a:lnTo>
                      <a:pt x="361" y="1356"/>
                    </a:lnTo>
                    <a:lnTo>
                      <a:pt x="310" y="1395"/>
                    </a:lnTo>
                    <a:lnTo>
                      <a:pt x="259" y="1438"/>
                    </a:lnTo>
                    <a:lnTo>
                      <a:pt x="203" y="1486"/>
                    </a:lnTo>
                    <a:lnTo>
                      <a:pt x="144" y="1545"/>
                    </a:lnTo>
                    <a:lnTo>
                      <a:pt x="84" y="1608"/>
                    </a:lnTo>
                    <a:lnTo>
                      <a:pt x="74" y="1574"/>
                    </a:lnTo>
                    <a:lnTo>
                      <a:pt x="63" y="1538"/>
                    </a:lnTo>
                    <a:lnTo>
                      <a:pt x="54" y="1499"/>
                    </a:lnTo>
                    <a:lnTo>
                      <a:pt x="44" y="1461"/>
                    </a:lnTo>
                    <a:lnTo>
                      <a:pt x="31" y="1423"/>
                    </a:lnTo>
                    <a:lnTo>
                      <a:pt x="20" y="1386"/>
                    </a:lnTo>
                    <a:lnTo>
                      <a:pt x="10" y="1348"/>
                    </a:lnTo>
                    <a:lnTo>
                      <a:pt x="0" y="1310"/>
                    </a:lnTo>
                    <a:close/>
                  </a:path>
                </a:pathLst>
              </a:custGeom>
              <a:solidFill>
                <a:srgbClr val="D49E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23" name="Freeform 99">
                <a:extLst>
                  <a:ext uri="{FF2B5EF4-FFF2-40B4-BE49-F238E27FC236}">
                    <a16:creationId xmlns:a16="http://schemas.microsoft.com/office/drawing/2014/main" id="{033206C8-0DB5-9ADD-9483-60CD7878DA0D}"/>
                  </a:ext>
                </a:extLst>
              </p:cNvPr>
              <p:cNvSpPr>
                <a:spLocks/>
              </p:cNvSpPr>
              <p:nvPr/>
            </p:nvSpPr>
            <p:spPr bwMode="auto">
              <a:xfrm>
                <a:off x="794" y="2077"/>
                <a:ext cx="2296" cy="522"/>
              </a:xfrm>
              <a:custGeom>
                <a:avLst/>
                <a:gdLst>
                  <a:gd name="T0" fmla="*/ 123 w 6888"/>
                  <a:gd name="T1" fmla="*/ 1230 h 1564"/>
                  <a:gd name="T2" fmla="*/ 267 w 6888"/>
                  <a:gd name="T3" fmla="*/ 1126 h 1564"/>
                  <a:gd name="T4" fmla="*/ 442 w 6888"/>
                  <a:gd name="T5" fmla="*/ 1027 h 1564"/>
                  <a:gd name="T6" fmla="*/ 730 w 6888"/>
                  <a:gd name="T7" fmla="*/ 914 h 1564"/>
                  <a:gd name="T8" fmla="*/ 1030 w 6888"/>
                  <a:gd name="T9" fmla="*/ 864 h 1564"/>
                  <a:gd name="T10" fmla="*/ 1314 w 6888"/>
                  <a:gd name="T11" fmla="*/ 851 h 1564"/>
                  <a:gd name="T12" fmla="*/ 1574 w 6888"/>
                  <a:gd name="T13" fmla="*/ 820 h 1564"/>
                  <a:gd name="T14" fmla="*/ 1759 w 6888"/>
                  <a:gd name="T15" fmla="*/ 650 h 1564"/>
                  <a:gd name="T16" fmla="*/ 1962 w 6888"/>
                  <a:gd name="T17" fmla="*/ 401 h 1564"/>
                  <a:gd name="T18" fmla="*/ 2248 w 6888"/>
                  <a:gd name="T19" fmla="*/ 213 h 1564"/>
                  <a:gd name="T20" fmla="*/ 2520 w 6888"/>
                  <a:gd name="T21" fmla="*/ 111 h 1564"/>
                  <a:gd name="T22" fmla="*/ 2704 w 6888"/>
                  <a:gd name="T23" fmla="*/ 99 h 1564"/>
                  <a:gd name="T24" fmla="*/ 2905 w 6888"/>
                  <a:gd name="T25" fmla="*/ 78 h 1564"/>
                  <a:gd name="T26" fmla="*/ 3284 w 6888"/>
                  <a:gd name="T27" fmla="*/ 124 h 1564"/>
                  <a:gd name="T28" fmla="*/ 3553 w 6888"/>
                  <a:gd name="T29" fmla="*/ 142 h 1564"/>
                  <a:gd name="T30" fmla="*/ 3810 w 6888"/>
                  <a:gd name="T31" fmla="*/ 142 h 1564"/>
                  <a:gd name="T32" fmla="*/ 4219 w 6888"/>
                  <a:gd name="T33" fmla="*/ 92 h 1564"/>
                  <a:gd name="T34" fmla="*/ 4632 w 6888"/>
                  <a:gd name="T35" fmla="*/ 48 h 1564"/>
                  <a:gd name="T36" fmla="*/ 5112 w 6888"/>
                  <a:gd name="T37" fmla="*/ 69 h 1564"/>
                  <a:gd name="T38" fmla="*/ 5728 w 6888"/>
                  <a:gd name="T39" fmla="*/ 61 h 1564"/>
                  <a:gd name="T40" fmla="*/ 6207 w 6888"/>
                  <a:gd name="T41" fmla="*/ 4 h 1564"/>
                  <a:gd name="T42" fmla="*/ 6620 w 6888"/>
                  <a:gd name="T43" fmla="*/ 13 h 1564"/>
                  <a:gd name="T44" fmla="*/ 6888 w 6888"/>
                  <a:gd name="T45" fmla="*/ 78 h 1564"/>
                  <a:gd name="T46" fmla="*/ 6879 w 6888"/>
                  <a:gd name="T47" fmla="*/ 140 h 1564"/>
                  <a:gd name="T48" fmla="*/ 6561 w 6888"/>
                  <a:gd name="T49" fmla="*/ 128 h 1564"/>
                  <a:gd name="T50" fmla="*/ 6251 w 6888"/>
                  <a:gd name="T51" fmla="*/ 145 h 1564"/>
                  <a:gd name="T52" fmla="*/ 6002 w 6888"/>
                  <a:gd name="T53" fmla="*/ 191 h 1564"/>
                  <a:gd name="T54" fmla="*/ 5761 w 6888"/>
                  <a:gd name="T55" fmla="*/ 243 h 1564"/>
                  <a:gd name="T56" fmla="*/ 5483 w 6888"/>
                  <a:gd name="T57" fmla="*/ 277 h 1564"/>
                  <a:gd name="T58" fmla="*/ 5125 w 6888"/>
                  <a:gd name="T59" fmla="*/ 264 h 1564"/>
                  <a:gd name="T60" fmla="*/ 4743 w 6888"/>
                  <a:gd name="T61" fmla="*/ 226 h 1564"/>
                  <a:gd name="T62" fmla="*/ 4500 w 6888"/>
                  <a:gd name="T63" fmla="*/ 243 h 1564"/>
                  <a:gd name="T64" fmla="*/ 4271 w 6888"/>
                  <a:gd name="T65" fmla="*/ 274 h 1564"/>
                  <a:gd name="T66" fmla="*/ 4032 w 6888"/>
                  <a:gd name="T67" fmla="*/ 305 h 1564"/>
                  <a:gd name="T68" fmla="*/ 3758 w 6888"/>
                  <a:gd name="T69" fmla="*/ 323 h 1564"/>
                  <a:gd name="T70" fmla="*/ 3419 w 6888"/>
                  <a:gd name="T71" fmla="*/ 320 h 1564"/>
                  <a:gd name="T72" fmla="*/ 2992 w 6888"/>
                  <a:gd name="T73" fmla="*/ 281 h 1564"/>
                  <a:gd name="T74" fmla="*/ 2792 w 6888"/>
                  <a:gd name="T75" fmla="*/ 287 h 1564"/>
                  <a:gd name="T76" fmla="*/ 2606 w 6888"/>
                  <a:gd name="T77" fmla="*/ 320 h 1564"/>
                  <a:gd name="T78" fmla="*/ 2397 w 6888"/>
                  <a:gd name="T79" fmla="*/ 401 h 1564"/>
                  <a:gd name="T80" fmla="*/ 2135 w 6888"/>
                  <a:gd name="T81" fmla="*/ 545 h 1564"/>
                  <a:gd name="T82" fmla="*/ 1978 w 6888"/>
                  <a:gd name="T83" fmla="*/ 729 h 1564"/>
                  <a:gd name="T84" fmla="*/ 1792 w 6888"/>
                  <a:gd name="T85" fmla="*/ 929 h 1564"/>
                  <a:gd name="T86" fmla="*/ 1520 w 6888"/>
                  <a:gd name="T87" fmla="*/ 1048 h 1564"/>
                  <a:gd name="T88" fmla="*/ 1284 w 6888"/>
                  <a:gd name="T89" fmla="*/ 1070 h 1564"/>
                  <a:gd name="T90" fmla="*/ 1055 w 6888"/>
                  <a:gd name="T91" fmla="*/ 1077 h 1564"/>
                  <a:gd name="T92" fmla="*/ 791 w 6888"/>
                  <a:gd name="T93" fmla="*/ 1128 h 1564"/>
                  <a:gd name="T94" fmla="*/ 537 w 6888"/>
                  <a:gd name="T95" fmla="*/ 1220 h 1564"/>
                  <a:gd name="T96" fmla="*/ 301 w 6888"/>
                  <a:gd name="T97" fmla="*/ 1364 h 1564"/>
                  <a:gd name="T98" fmla="*/ 64 w 6888"/>
                  <a:gd name="T99" fmla="*/ 1537 h 1564"/>
                  <a:gd name="T100" fmla="*/ 18 w 6888"/>
                  <a:gd name="T101" fmla="*/ 1377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88" h="1564">
                    <a:moveTo>
                      <a:pt x="0" y="1311"/>
                    </a:moveTo>
                    <a:lnTo>
                      <a:pt x="33" y="1291"/>
                    </a:lnTo>
                    <a:lnTo>
                      <a:pt x="64" y="1270"/>
                    </a:lnTo>
                    <a:lnTo>
                      <a:pt x="94" y="1249"/>
                    </a:lnTo>
                    <a:lnTo>
                      <a:pt x="123" y="1230"/>
                    </a:lnTo>
                    <a:lnTo>
                      <a:pt x="153" y="1207"/>
                    </a:lnTo>
                    <a:lnTo>
                      <a:pt x="180" y="1186"/>
                    </a:lnTo>
                    <a:lnTo>
                      <a:pt x="209" y="1166"/>
                    </a:lnTo>
                    <a:lnTo>
                      <a:pt x="238" y="1146"/>
                    </a:lnTo>
                    <a:lnTo>
                      <a:pt x="267" y="1126"/>
                    </a:lnTo>
                    <a:lnTo>
                      <a:pt x="301" y="1105"/>
                    </a:lnTo>
                    <a:lnTo>
                      <a:pt x="333" y="1084"/>
                    </a:lnTo>
                    <a:lnTo>
                      <a:pt x="367" y="1065"/>
                    </a:lnTo>
                    <a:lnTo>
                      <a:pt x="404" y="1044"/>
                    </a:lnTo>
                    <a:lnTo>
                      <a:pt x="442" y="1027"/>
                    </a:lnTo>
                    <a:lnTo>
                      <a:pt x="486" y="1009"/>
                    </a:lnTo>
                    <a:lnTo>
                      <a:pt x="532" y="991"/>
                    </a:lnTo>
                    <a:lnTo>
                      <a:pt x="601" y="960"/>
                    </a:lnTo>
                    <a:lnTo>
                      <a:pt x="666" y="935"/>
                    </a:lnTo>
                    <a:lnTo>
                      <a:pt x="730" y="914"/>
                    </a:lnTo>
                    <a:lnTo>
                      <a:pt x="791" y="899"/>
                    </a:lnTo>
                    <a:lnTo>
                      <a:pt x="852" y="887"/>
                    </a:lnTo>
                    <a:lnTo>
                      <a:pt x="913" y="876"/>
                    </a:lnTo>
                    <a:lnTo>
                      <a:pt x="972" y="869"/>
                    </a:lnTo>
                    <a:lnTo>
                      <a:pt x="1030" y="864"/>
                    </a:lnTo>
                    <a:lnTo>
                      <a:pt x="1085" y="861"/>
                    </a:lnTo>
                    <a:lnTo>
                      <a:pt x="1144" y="859"/>
                    </a:lnTo>
                    <a:lnTo>
                      <a:pt x="1200" y="856"/>
                    </a:lnTo>
                    <a:lnTo>
                      <a:pt x="1258" y="853"/>
                    </a:lnTo>
                    <a:lnTo>
                      <a:pt x="1314" y="851"/>
                    </a:lnTo>
                    <a:lnTo>
                      <a:pt x="1374" y="845"/>
                    </a:lnTo>
                    <a:lnTo>
                      <a:pt x="1431" y="841"/>
                    </a:lnTo>
                    <a:lnTo>
                      <a:pt x="1493" y="833"/>
                    </a:lnTo>
                    <a:lnTo>
                      <a:pt x="1535" y="833"/>
                    </a:lnTo>
                    <a:lnTo>
                      <a:pt x="1574" y="820"/>
                    </a:lnTo>
                    <a:lnTo>
                      <a:pt x="1613" y="801"/>
                    </a:lnTo>
                    <a:lnTo>
                      <a:pt x="1651" y="772"/>
                    </a:lnTo>
                    <a:lnTo>
                      <a:pt x="1688" y="737"/>
                    </a:lnTo>
                    <a:lnTo>
                      <a:pt x="1723" y="696"/>
                    </a:lnTo>
                    <a:lnTo>
                      <a:pt x="1759" y="650"/>
                    </a:lnTo>
                    <a:lnTo>
                      <a:pt x="1797" y="602"/>
                    </a:lnTo>
                    <a:lnTo>
                      <a:pt x="1835" y="551"/>
                    </a:lnTo>
                    <a:lnTo>
                      <a:pt x="1877" y="501"/>
                    </a:lnTo>
                    <a:lnTo>
                      <a:pt x="1917" y="449"/>
                    </a:lnTo>
                    <a:lnTo>
                      <a:pt x="1962" y="401"/>
                    </a:lnTo>
                    <a:lnTo>
                      <a:pt x="2011" y="358"/>
                    </a:lnTo>
                    <a:lnTo>
                      <a:pt x="2061" y="317"/>
                    </a:lnTo>
                    <a:lnTo>
                      <a:pt x="2118" y="281"/>
                    </a:lnTo>
                    <a:lnTo>
                      <a:pt x="2176" y="254"/>
                    </a:lnTo>
                    <a:lnTo>
                      <a:pt x="2248" y="213"/>
                    </a:lnTo>
                    <a:lnTo>
                      <a:pt x="2313" y="183"/>
                    </a:lnTo>
                    <a:lnTo>
                      <a:pt x="2371" y="155"/>
                    </a:lnTo>
                    <a:lnTo>
                      <a:pt x="2426" y="137"/>
                    </a:lnTo>
                    <a:lnTo>
                      <a:pt x="2474" y="122"/>
                    </a:lnTo>
                    <a:lnTo>
                      <a:pt x="2520" y="111"/>
                    </a:lnTo>
                    <a:lnTo>
                      <a:pt x="2560" y="105"/>
                    </a:lnTo>
                    <a:lnTo>
                      <a:pt x="2597" y="102"/>
                    </a:lnTo>
                    <a:lnTo>
                      <a:pt x="2633" y="99"/>
                    </a:lnTo>
                    <a:lnTo>
                      <a:pt x="2669" y="99"/>
                    </a:lnTo>
                    <a:lnTo>
                      <a:pt x="2704" y="99"/>
                    </a:lnTo>
                    <a:lnTo>
                      <a:pt x="2740" y="99"/>
                    </a:lnTo>
                    <a:lnTo>
                      <a:pt x="2778" y="97"/>
                    </a:lnTo>
                    <a:lnTo>
                      <a:pt x="2820" y="94"/>
                    </a:lnTo>
                    <a:lnTo>
                      <a:pt x="2860" y="89"/>
                    </a:lnTo>
                    <a:lnTo>
                      <a:pt x="2905" y="78"/>
                    </a:lnTo>
                    <a:lnTo>
                      <a:pt x="2995" y="92"/>
                    </a:lnTo>
                    <a:lnTo>
                      <a:pt x="3075" y="102"/>
                    </a:lnTo>
                    <a:lnTo>
                      <a:pt x="3152" y="109"/>
                    </a:lnTo>
                    <a:lnTo>
                      <a:pt x="3221" y="117"/>
                    </a:lnTo>
                    <a:lnTo>
                      <a:pt x="3284" y="124"/>
                    </a:lnTo>
                    <a:lnTo>
                      <a:pt x="3343" y="130"/>
                    </a:lnTo>
                    <a:lnTo>
                      <a:pt x="3400" y="135"/>
                    </a:lnTo>
                    <a:lnTo>
                      <a:pt x="3452" y="137"/>
                    </a:lnTo>
                    <a:lnTo>
                      <a:pt x="3507" y="140"/>
                    </a:lnTo>
                    <a:lnTo>
                      <a:pt x="3553" y="142"/>
                    </a:lnTo>
                    <a:lnTo>
                      <a:pt x="3605" y="145"/>
                    </a:lnTo>
                    <a:lnTo>
                      <a:pt x="3653" y="145"/>
                    </a:lnTo>
                    <a:lnTo>
                      <a:pt x="3704" y="145"/>
                    </a:lnTo>
                    <a:lnTo>
                      <a:pt x="3758" y="145"/>
                    </a:lnTo>
                    <a:lnTo>
                      <a:pt x="3810" y="142"/>
                    </a:lnTo>
                    <a:lnTo>
                      <a:pt x="3869" y="142"/>
                    </a:lnTo>
                    <a:lnTo>
                      <a:pt x="3963" y="130"/>
                    </a:lnTo>
                    <a:lnTo>
                      <a:pt x="4052" y="117"/>
                    </a:lnTo>
                    <a:lnTo>
                      <a:pt x="4139" y="105"/>
                    </a:lnTo>
                    <a:lnTo>
                      <a:pt x="4219" y="92"/>
                    </a:lnTo>
                    <a:lnTo>
                      <a:pt x="4303" y="81"/>
                    </a:lnTo>
                    <a:lnTo>
                      <a:pt x="4385" y="69"/>
                    </a:lnTo>
                    <a:lnTo>
                      <a:pt x="4466" y="61"/>
                    </a:lnTo>
                    <a:lnTo>
                      <a:pt x="4548" y="53"/>
                    </a:lnTo>
                    <a:lnTo>
                      <a:pt x="4632" y="48"/>
                    </a:lnTo>
                    <a:lnTo>
                      <a:pt x="4718" y="42"/>
                    </a:lnTo>
                    <a:lnTo>
                      <a:pt x="4810" y="46"/>
                    </a:lnTo>
                    <a:lnTo>
                      <a:pt x="4906" y="48"/>
                    </a:lnTo>
                    <a:lnTo>
                      <a:pt x="5005" y="56"/>
                    </a:lnTo>
                    <a:lnTo>
                      <a:pt x="5112" y="69"/>
                    </a:lnTo>
                    <a:lnTo>
                      <a:pt x="5227" y="86"/>
                    </a:lnTo>
                    <a:lnTo>
                      <a:pt x="5349" y="109"/>
                    </a:lnTo>
                    <a:lnTo>
                      <a:pt x="5486" y="92"/>
                    </a:lnTo>
                    <a:lnTo>
                      <a:pt x="5610" y="76"/>
                    </a:lnTo>
                    <a:lnTo>
                      <a:pt x="5728" y="61"/>
                    </a:lnTo>
                    <a:lnTo>
                      <a:pt x="5836" y="46"/>
                    </a:lnTo>
                    <a:lnTo>
                      <a:pt x="5937" y="34"/>
                    </a:lnTo>
                    <a:lnTo>
                      <a:pt x="6032" y="23"/>
                    </a:lnTo>
                    <a:lnTo>
                      <a:pt x="6121" y="13"/>
                    </a:lnTo>
                    <a:lnTo>
                      <a:pt x="6207" y="4"/>
                    </a:lnTo>
                    <a:lnTo>
                      <a:pt x="6291" y="0"/>
                    </a:lnTo>
                    <a:lnTo>
                      <a:pt x="6373" y="0"/>
                    </a:lnTo>
                    <a:lnTo>
                      <a:pt x="6454" y="0"/>
                    </a:lnTo>
                    <a:lnTo>
                      <a:pt x="6536" y="4"/>
                    </a:lnTo>
                    <a:lnTo>
                      <a:pt x="6620" y="13"/>
                    </a:lnTo>
                    <a:lnTo>
                      <a:pt x="6704" y="23"/>
                    </a:lnTo>
                    <a:lnTo>
                      <a:pt x="6794" y="38"/>
                    </a:lnTo>
                    <a:lnTo>
                      <a:pt x="6888" y="59"/>
                    </a:lnTo>
                    <a:lnTo>
                      <a:pt x="6888" y="69"/>
                    </a:lnTo>
                    <a:lnTo>
                      <a:pt x="6888" y="78"/>
                    </a:lnTo>
                    <a:lnTo>
                      <a:pt x="6886" y="92"/>
                    </a:lnTo>
                    <a:lnTo>
                      <a:pt x="6884" y="102"/>
                    </a:lnTo>
                    <a:lnTo>
                      <a:pt x="6884" y="114"/>
                    </a:lnTo>
                    <a:lnTo>
                      <a:pt x="6881" y="128"/>
                    </a:lnTo>
                    <a:lnTo>
                      <a:pt x="6879" y="140"/>
                    </a:lnTo>
                    <a:lnTo>
                      <a:pt x="6879" y="153"/>
                    </a:lnTo>
                    <a:lnTo>
                      <a:pt x="6792" y="142"/>
                    </a:lnTo>
                    <a:lnTo>
                      <a:pt x="6711" y="135"/>
                    </a:lnTo>
                    <a:lnTo>
                      <a:pt x="6633" y="130"/>
                    </a:lnTo>
                    <a:lnTo>
                      <a:pt x="6561" y="128"/>
                    </a:lnTo>
                    <a:lnTo>
                      <a:pt x="6492" y="128"/>
                    </a:lnTo>
                    <a:lnTo>
                      <a:pt x="6426" y="130"/>
                    </a:lnTo>
                    <a:lnTo>
                      <a:pt x="6365" y="132"/>
                    </a:lnTo>
                    <a:lnTo>
                      <a:pt x="6307" y="137"/>
                    </a:lnTo>
                    <a:lnTo>
                      <a:pt x="6251" y="145"/>
                    </a:lnTo>
                    <a:lnTo>
                      <a:pt x="6197" y="153"/>
                    </a:lnTo>
                    <a:lnTo>
                      <a:pt x="6146" y="160"/>
                    </a:lnTo>
                    <a:lnTo>
                      <a:pt x="6099" y="170"/>
                    </a:lnTo>
                    <a:lnTo>
                      <a:pt x="6048" y="180"/>
                    </a:lnTo>
                    <a:lnTo>
                      <a:pt x="6002" y="191"/>
                    </a:lnTo>
                    <a:lnTo>
                      <a:pt x="5954" y="201"/>
                    </a:lnTo>
                    <a:lnTo>
                      <a:pt x="5905" y="213"/>
                    </a:lnTo>
                    <a:lnTo>
                      <a:pt x="5857" y="224"/>
                    </a:lnTo>
                    <a:lnTo>
                      <a:pt x="5809" y="234"/>
                    </a:lnTo>
                    <a:lnTo>
                      <a:pt x="5761" y="243"/>
                    </a:lnTo>
                    <a:lnTo>
                      <a:pt x="5709" y="252"/>
                    </a:lnTo>
                    <a:lnTo>
                      <a:pt x="5656" y="260"/>
                    </a:lnTo>
                    <a:lnTo>
                      <a:pt x="5602" y="267"/>
                    </a:lnTo>
                    <a:lnTo>
                      <a:pt x="5544" y="273"/>
                    </a:lnTo>
                    <a:lnTo>
                      <a:pt x="5483" y="277"/>
                    </a:lnTo>
                    <a:lnTo>
                      <a:pt x="5420" y="277"/>
                    </a:lnTo>
                    <a:lnTo>
                      <a:pt x="5353" y="277"/>
                    </a:lnTo>
                    <a:lnTo>
                      <a:pt x="5283" y="274"/>
                    </a:lnTo>
                    <a:lnTo>
                      <a:pt x="5206" y="273"/>
                    </a:lnTo>
                    <a:lnTo>
                      <a:pt x="5125" y="264"/>
                    </a:lnTo>
                    <a:lnTo>
                      <a:pt x="5041" y="254"/>
                    </a:lnTo>
                    <a:lnTo>
                      <a:pt x="4950" y="239"/>
                    </a:lnTo>
                    <a:lnTo>
                      <a:pt x="4854" y="224"/>
                    </a:lnTo>
                    <a:lnTo>
                      <a:pt x="4797" y="224"/>
                    </a:lnTo>
                    <a:lnTo>
                      <a:pt x="4743" y="226"/>
                    </a:lnTo>
                    <a:lnTo>
                      <a:pt x="4692" y="229"/>
                    </a:lnTo>
                    <a:lnTo>
                      <a:pt x="4642" y="231"/>
                    </a:lnTo>
                    <a:lnTo>
                      <a:pt x="4594" y="237"/>
                    </a:lnTo>
                    <a:lnTo>
                      <a:pt x="4546" y="239"/>
                    </a:lnTo>
                    <a:lnTo>
                      <a:pt x="4500" y="243"/>
                    </a:lnTo>
                    <a:lnTo>
                      <a:pt x="4453" y="249"/>
                    </a:lnTo>
                    <a:lnTo>
                      <a:pt x="4408" y="256"/>
                    </a:lnTo>
                    <a:lnTo>
                      <a:pt x="4362" y="262"/>
                    </a:lnTo>
                    <a:lnTo>
                      <a:pt x="4316" y="269"/>
                    </a:lnTo>
                    <a:lnTo>
                      <a:pt x="4271" y="274"/>
                    </a:lnTo>
                    <a:lnTo>
                      <a:pt x="4225" y="281"/>
                    </a:lnTo>
                    <a:lnTo>
                      <a:pt x="4180" y="287"/>
                    </a:lnTo>
                    <a:lnTo>
                      <a:pt x="4131" y="294"/>
                    </a:lnTo>
                    <a:lnTo>
                      <a:pt x="4082" y="300"/>
                    </a:lnTo>
                    <a:lnTo>
                      <a:pt x="4032" y="305"/>
                    </a:lnTo>
                    <a:lnTo>
                      <a:pt x="3980" y="310"/>
                    </a:lnTo>
                    <a:lnTo>
                      <a:pt x="3928" y="315"/>
                    </a:lnTo>
                    <a:lnTo>
                      <a:pt x="3874" y="317"/>
                    </a:lnTo>
                    <a:lnTo>
                      <a:pt x="3818" y="320"/>
                    </a:lnTo>
                    <a:lnTo>
                      <a:pt x="3758" y="323"/>
                    </a:lnTo>
                    <a:lnTo>
                      <a:pt x="3696" y="325"/>
                    </a:lnTo>
                    <a:lnTo>
                      <a:pt x="3633" y="325"/>
                    </a:lnTo>
                    <a:lnTo>
                      <a:pt x="3564" y="325"/>
                    </a:lnTo>
                    <a:lnTo>
                      <a:pt x="3493" y="323"/>
                    </a:lnTo>
                    <a:lnTo>
                      <a:pt x="3419" y="320"/>
                    </a:lnTo>
                    <a:lnTo>
                      <a:pt x="3343" y="315"/>
                    </a:lnTo>
                    <a:lnTo>
                      <a:pt x="3262" y="310"/>
                    </a:lnTo>
                    <a:lnTo>
                      <a:pt x="3175" y="302"/>
                    </a:lnTo>
                    <a:lnTo>
                      <a:pt x="3086" y="292"/>
                    </a:lnTo>
                    <a:lnTo>
                      <a:pt x="2992" y="281"/>
                    </a:lnTo>
                    <a:lnTo>
                      <a:pt x="2949" y="281"/>
                    </a:lnTo>
                    <a:lnTo>
                      <a:pt x="2905" y="281"/>
                    </a:lnTo>
                    <a:lnTo>
                      <a:pt x="2867" y="285"/>
                    </a:lnTo>
                    <a:lnTo>
                      <a:pt x="2830" y="285"/>
                    </a:lnTo>
                    <a:lnTo>
                      <a:pt x="2792" y="287"/>
                    </a:lnTo>
                    <a:lnTo>
                      <a:pt x="2753" y="292"/>
                    </a:lnTo>
                    <a:lnTo>
                      <a:pt x="2717" y="298"/>
                    </a:lnTo>
                    <a:lnTo>
                      <a:pt x="2682" y="302"/>
                    </a:lnTo>
                    <a:lnTo>
                      <a:pt x="2644" y="310"/>
                    </a:lnTo>
                    <a:lnTo>
                      <a:pt x="2606" y="320"/>
                    </a:lnTo>
                    <a:lnTo>
                      <a:pt x="2568" y="331"/>
                    </a:lnTo>
                    <a:lnTo>
                      <a:pt x="2530" y="345"/>
                    </a:lnTo>
                    <a:lnTo>
                      <a:pt x="2487" y="361"/>
                    </a:lnTo>
                    <a:lnTo>
                      <a:pt x="2443" y="381"/>
                    </a:lnTo>
                    <a:lnTo>
                      <a:pt x="2397" y="401"/>
                    </a:lnTo>
                    <a:lnTo>
                      <a:pt x="2349" y="427"/>
                    </a:lnTo>
                    <a:lnTo>
                      <a:pt x="2283" y="452"/>
                    </a:lnTo>
                    <a:lnTo>
                      <a:pt x="2226" y="482"/>
                    </a:lnTo>
                    <a:lnTo>
                      <a:pt x="2179" y="513"/>
                    </a:lnTo>
                    <a:lnTo>
                      <a:pt x="2135" y="545"/>
                    </a:lnTo>
                    <a:lnTo>
                      <a:pt x="2097" y="579"/>
                    </a:lnTo>
                    <a:lnTo>
                      <a:pt x="2067" y="614"/>
                    </a:lnTo>
                    <a:lnTo>
                      <a:pt x="2036" y="652"/>
                    </a:lnTo>
                    <a:lnTo>
                      <a:pt x="2009" y="691"/>
                    </a:lnTo>
                    <a:lnTo>
                      <a:pt x="1978" y="729"/>
                    </a:lnTo>
                    <a:lnTo>
                      <a:pt x="1950" y="770"/>
                    </a:lnTo>
                    <a:lnTo>
                      <a:pt x="1917" y="809"/>
                    </a:lnTo>
                    <a:lnTo>
                      <a:pt x="1881" y="849"/>
                    </a:lnTo>
                    <a:lnTo>
                      <a:pt x="1841" y="889"/>
                    </a:lnTo>
                    <a:lnTo>
                      <a:pt x="1792" y="929"/>
                    </a:lnTo>
                    <a:lnTo>
                      <a:pt x="1736" y="971"/>
                    </a:lnTo>
                    <a:lnTo>
                      <a:pt x="1673" y="1010"/>
                    </a:lnTo>
                    <a:lnTo>
                      <a:pt x="1619" y="1027"/>
                    </a:lnTo>
                    <a:lnTo>
                      <a:pt x="1569" y="1040"/>
                    </a:lnTo>
                    <a:lnTo>
                      <a:pt x="1520" y="1048"/>
                    </a:lnTo>
                    <a:lnTo>
                      <a:pt x="1472" y="1057"/>
                    </a:lnTo>
                    <a:lnTo>
                      <a:pt x="1424" y="1062"/>
                    </a:lnTo>
                    <a:lnTo>
                      <a:pt x="1378" y="1065"/>
                    </a:lnTo>
                    <a:lnTo>
                      <a:pt x="1330" y="1067"/>
                    </a:lnTo>
                    <a:lnTo>
                      <a:pt x="1284" y="1070"/>
                    </a:lnTo>
                    <a:lnTo>
                      <a:pt x="1238" y="1072"/>
                    </a:lnTo>
                    <a:lnTo>
                      <a:pt x="1192" y="1072"/>
                    </a:lnTo>
                    <a:lnTo>
                      <a:pt x="1149" y="1072"/>
                    </a:lnTo>
                    <a:lnTo>
                      <a:pt x="1104" y="1075"/>
                    </a:lnTo>
                    <a:lnTo>
                      <a:pt x="1055" y="1077"/>
                    </a:lnTo>
                    <a:lnTo>
                      <a:pt x="1009" y="1079"/>
                    </a:lnTo>
                    <a:lnTo>
                      <a:pt x="964" y="1084"/>
                    </a:lnTo>
                    <a:lnTo>
                      <a:pt x="915" y="1092"/>
                    </a:lnTo>
                    <a:lnTo>
                      <a:pt x="852" y="1110"/>
                    </a:lnTo>
                    <a:lnTo>
                      <a:pt x="791" y="1128"/>
                    </a:lnTo>
                    <a:lnTo>
                      <a:pt x="735" y="1146"/>
                    </a:lnTo>
                    <a:lnTo>
                      <a:pt x="684" y="1164"/>
                    </a:lnTo>
                    <a:lnTo>
                      <a:pt x="633" y="1180"/>
                    </a:lnTo>
                    <a:lnTo>
                      <a:pt x="584" y="1199"/>
                    </a:lnTo>
                    <a:lnTo>
                      <a:pt x="537" y="1220"/>
                    </a:lnTo>
                    <a:lnTo>
                      <a:pt x="490" y="1240"/>
                    </a:lnTo>
                    <a:lnTo>
                      <a:pt x="445" y="1266"/>
                    </a:lnTo>
                    <a:lnTo>
                      <a:pt x="397" y="1296"/>
                    </a:lnTo>
                    <a:lnTo>
                      <a:pt x="351" y="1326"/>
                    </a:lnTo>
                    <a:lnTo>
                      <a:pt x="301" y="1364"/>
                    </a:lnTo>
                    <a:lnTo>
                      <a:pt x="249" y="1405"/>
                    </a:lnTo>
                    <a:lnTo>
                      <a:pt x="194" y="1453"/>
                    </a:lnTo>
                    <a:lnTo>
                      <a:pt x="135" y="1504"/>
                    </a:lnTo>
                    <a:lnTo>
                      <a:pt x="74" y="1564"/>
                    </a:lnTo>
                    <a:lnTo>
                      <a:pt x="64" y="1537"/>
                    </a:lnTo>
                    <a:lnTo>
                      <a:pt x="56" y="1507"/>
                    </a:lnTo>
                    <a:lnTo>
                      <a:pt x="46" y="1476"/>
                    </a:lnTo>
                    <a:lnTo>
                      <a:pt x="39" y="1443"/>
                    </a:lnTo>
                    <a:lnTo>
                      <a:pt x="29" y="1411"/>
                    </a:lnTo>
                    <a:lnTo>
                      <a:pt x="18" y="1377"/>
                    </a:lnTo>
                    <a:lnTo>
                      <a:pt x="10" y="1344"/>
                    </a:lnTo>
                    <a:lnTo>
                      <a:pt x="0" y="1311"/>
                    </a:lnTo>
                    <a:close/>
                  </a:path>
                </a:pathLst>
              </a:custGeom>
              <a:solidFill>
                <a:srgbClr val="D9A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24" name="Freeform 100">
                <a:extLst>
                  <a:ext uri="{FF2B5EF4-FFF2-40B4-BE49-F238E27FC236}">
                    <a16:creationId xmlns:a16="http://schemas.microsoft.com/office/drawing/2014/main" id="{46D6DE71-B136-851F-D7FC-EC617658E232}"/>
                  </a:ext>
                </a:extLst>
              </p:cNvPr>
              <p:cNvSpPr>
                <a:spLocks/>
              </p:cNvSpPr>
              <p:nvPr/>
            </p:nvSpPr>
            <p:spPr bwMode="auto">
              <a:xfrm>
                <a:off x="797" y="2079"/>
                <a:ext cx="2293" cy="509"/>
              </a:xfrm>
              <a:custGeom>
                <a:avLst/>
                <a:gdLst>
                  <a:gd name="T0" fmla="*/ 122 w 6879"/>
                  <a:gd name="T1" fmla="*/ 1240 h 1527"/>
                  <a:gd name="T2" fmla="*/ 270 w 6879"/>
                  <a:gd name="T3" fmla="*/ 1136 h 1527"/>
                  <a:gd name="T4" fmla="*/ 445 w 6879"/>
                  <a:gd name="T5" fmla="*/ 1037 h 1527"/>
                  <a:gd name="T6" fmla="*/ 728 w 6879"/>
                  <a:gd name="T7" fmla="*/ 924 h 1527"/>
                  <a:gd name="T8" fmla="*/ 1025 w 6879"/>
                  <a:gd name="T9" fmla="*/ 873 h 1527"/>
                  <a:gd name="T10" fmla="*/ 1314 w 6879"/>
                  <a:gd name="T11" fmla="*/ 861 h 1527"/>
                  <a:gd name="T12" fmla="*/ 1573 w 6879"/>
                  <a:gd name="T13" fmla="*/ 833 h 1527"/>
                  <a:gd name="T14" fmla="*/ 1762 w 6879"/>
                  <a:gd name="T15" fmla="*/ 660 h 1527"/>
                  <a:gd name="T16" fmla="*/ 1966 w 6879"/>
                  <a:gd name="T17" fmla="*/ 414 h 1527"/>
                  <a:gd name="T18" fmla="*/ 2252 w 6879"/>
                  <a:gd name="T19" fmla="*/ 226 h 1527"/>
                  <a:gd name="T20" fmla="*/ 2522 w 6879"/>
                  <a:gd name="T21" fmla="*/ 119 h 1527"/>
                  <a:gd name="T22" fmla="*/ 2708 w 6879"/>
                  <a:gd name="T23" fmla="*/ 104 h 1527"/>
                  <a:gd name="T24" fmla="*/ 2909 w 6879"/>
                  <a:gd name="T25" fmla="*/ 89 h 1527"/>
                  <a:gd name="T26" fmla="*/ 3285 w 6879"/>
                  <a:gd name="T27" fmla="*/ 137 h 1527"/>
                  <a:gd name="T28" fmla="*/ 3554 w 6879"/>
                  <a:gd name="T29" fmla="*/ 155 h 1527"/>
                  <a:gd name="T30" fmla="*/ 3813 w 6879"/>
                  <a:gd name="T31" fmla="*/ 155 h 1527"/>
                  <a:gd name="T32" fmla="*/ 4226 w 6879"/>
                  <a:gd name="T33" fmla="*/ 102 h 1527"/>
                  <a:gd name="T34" fmla="*/ 4629 w 6879"/>
                  <a:gd name="T35" fmla="*/ 61 h 1527"/>
                  <a:gd name="T36" fmla="*/ 5100 w 6879"/>
                  <a:gd name="T37" fmla="*/ 81 h 1527"/>
                  <a:gd name="T38" fmla="*/ 5716 w 6879"/>
                  <a:gd name="T39" fmla="*/ 73 h 1527"/>
                  <a:gd name="T40" fmla="*/ 6197 w 6879"/>
                  <a:gd name="T41" fmla="*/ 12 h 1527"/>
                  <a:gd name="T42" fmla="*/ 6606 w 6879"/>
                  <a:gd name="T43" fmla="*/ 7 h 1527"/>
                  <a:gd name="T44" fmla="*/ 6879 w 6879"/>
                  <a:gd name="T45" fmla="*/ 69 h 1527"/>
                  <a:gd name="T46" fmla="*/ 6876 w 6879"/>
                  <a:gd name="T47" fmla="*/ 125 h 1527"/>
                  <a:gd name="T48" fmla="*/ 6567 w 6879"/>
                  <a:gd name="T49" fmla="*/ 112 h 1527"/>
                  <a:gd name="T50" fmla="*/ 6261 w 6879"/>
                  <a:gd name="T51" fmla="*/ 127 h 1527"/>
                  <a:gd name="T52" fmla="*/ 6009 w 6879"/>
                  <a:gd name="T53" fmla="*/ 173 h 1527"/>
                  <a:gd name="T54" fmla="*/ 5768 w 6879"/>
                  <a:gd name="T55" fmla="*/ 226 h 1527"/>
                  <a:gd name="T56" fmla="*/ 5489 w 6879"/>
                  <a:gd name="T57" fmla="*/ 257 h 1527"/>
                  <a:gd name="T58" fmla="*/ 5131 w 6879"/>
                  <a:gd name="T59" fmla="*/ 246 h 1527"/>
                  <a:gd name="T60" fmla="*/ 4748 w 6879"/>
                  <a:gd name="T61" fmla="*/ 208 h 1527"/>
                  <a:gd name="T62" fmla="*/ 4500 w 6879"/>
                  <a:gd name="T63" fmla="*/ 226 h 1527"/>
                  <a:gd name="T64" fmla="*/ 4261 w 6879"/>
                  <a:gd name="T65" fmla="*/ 257 h 1527"/>
                  <a:gd name="T66" fmla="*/ 4014 w 6879"/>
                  <a:gd name="T67" fmla="*/ 287 h 1527"/>
                  <a:gd name="T68" fmla="*/ 3732 w 6879"/>
                  <a:gd name="T69" fmla="*/ 305 h 1527"/>
                  <a:gd name="T70" fmla="*/ 3395 w 6879"/>
                  <a:gd name="T71" fmla="*/ 303 h 1527"/>
                  <a:gd name="T72" fmla="*/ 2972 w 6879"/>
                  <a:gd name="T73" fmla="*/ 262 h 1527"/>
                  <a:gd name="T74" fmla="*/ 2772 w 6879"/>
                  <a:gd name="T75" fmla="*/ 270 h 1527"/>
                  <a:gd name="T76" fmla="*/ 2593 w 6879"/>
                  <a:gd name="T77" fmla="*/ 300 h 1527"/>
                  <a:gd name="T78" fmla="*/ 2397 w 6879"/>
                  <a:gd name="T79" fmla="*/ 381 h 1527"/>
                  <a:gd name="T80" fmla="*/ 2133 w 6879"/>
                  <a:gd name="T81" fmla="*/ 517 h 1527"/>
                  <a:gd name="T82" fmla="*/ 1966 w 6879"/>
                  <a:gd name="T83" fmla="*/ 711 h 1527"/>
                  <a:gd name="T84" fmla="*/ 1770 w 6879"/>
                  <a:gd name="T85" fmla="*/ 922 h 1527"/>
                  <a:gd name="T86" fmla="*/ 1501 w 6879"/>
                  <a:gd name="T87" fmla="*/ 1031 h 1527"/>
                  <a:gd name="T88" fmla="*/ 1266 w 6879"/>
                  <a:gd name="T89" fmla="*/ 1043 h 1527"/>
                  <a:gd name="T90" fmla="*/ 1043 w 6879"/>
                  <a:gd name="T91" fmla="*/ 1049 h 1527"/>
                  <a:gd name="T92" fmla="*/ 781 w 6879"/>
                  <a:gd name="T93" fmla="*/ 1102 h 1527"/>
                  <a:gd name="T94" fmla="*/ 527 w 6879"/>
                  <a:gd name="T95" fmla="*/ 1192 h 1527"/>
                  <a:gd name="T96" fmla="*/ 293 w 6879"/>
                  <a:gd name="T97" fmla="*/ 1334 h 1527"/>
                  <a:gd name="T98" fmla="*/ 56 w 6879"/>
                  <a:gd name="T99" fmla="*/ 1507 h 1527"/>
                  <a:gd name="T100" fmla="*/ 16 w 6879"/>
                  <a:gd name="T101" fmla="*/ 1375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79" h="1527">
                    <a:moveTo>
                      <a:pt x="0" y="1320"/>
                    </a:moveTo>
                    <a:lnTo>
                      <a:pt x="34" y="1301"/>
                    </a:lnTo>
                    <a:lnTo>
                      <a:pt x="63" y="1280"/>
                    </a:lnTo>
                    <a:lnTo>
                      <a:pt x="94" y="1259"/>
                    </a:lnTo>
                    <a:lnTo>
                      <a:pt x="122" y="1240"/>
                    </a:lnTo>
                    <a:lnTo>
                      <a:pt x="153" y="1217"/>
                    </a:lnTo>
                    <a:lnTo>
                      <a:pt x="181" y="1196"/>
                    </a:lnTo>
                    <a:lnTo>
                      <a:pt x="212" y="1175"/>
                    </a:lnTo>
                    <a:lnTo>
                      <a:pt x="239" y="1156"/>
                    </a:lnTo>
                    <a:lnTo>
                      <a:pt x="270" y="1136"/>
                    </a:lnTo>
                    <a:lnTo>
                      <a:pt x="302" y="1114"/>
                    </a:lnTo>
                    <a:lnTo>
                      <a:pt x="336" y="1095"/>
                    </a:lnTo>
                    <a:lnTo>
                      <a:pt x="369" y="1074"/>
                    </a:lnTo>
                    <a:lnTo>
                      <a:pt x="407" y="1054"/>
                    </a:lnTo>
                    <a:lnTo>
                      <a:pt x="445" y="1037"/>
                    </a:lnTo>
                    <a:lnTo>
                      <a:pt x="489" y="1018"/>
                    </a:lnTo>
                    <a:lnTo>
                      <a:pt x="534" y="1001"/>
                    </a:lnTo>
                    <a:lnTo>
                      <a:pt x="600" y="970"/>
                    </a:lnTo>
                    <a:lnTo>
                      <a:pt x="664" y="944"/>
                    </a:lnTo>
                    <a:lnTo>
                      <a:pt x="728" y="924"/>
                    </a:lnTo>
                    <a:lnTo>
                      <a:pt x="788" y="909"/>
                    </a:lnTo>
                    <a:lnTo>
                      <a:pt x="849" y="897"/>
                    </a:lnTo>
                    <a:lnTo>
                      <a:pt x="908" y="886"/>
                    </a:lnTo>
                    <a:lnTo>
                      <a:pt x="966" y="879"/>
                    </a:lnTo>
                    <a:lnTo>
                      <a:pt x="1025" y="873"/>
                    </a:lnTo>
                    <a:lnTo>
                      <a:pt x="1083" y="872"/>
                    </a:lnTo>
                    <a:lnTo>
                      <a:pt x="1139" y="869"/>
                    </a:lnTo>
                    <a:lnTo>
                      <a:pt x="1199" y="867"/>
                    </a:lnTo>
                    <a:lnTo>
                      <a:pt x="1257" y="863"/>
                    </a:lnTo>
                    <a:lnTo>
                      <a:pt x="1314" y="861"/>
                    </a:lnTo>
                    <a:lnTo>
                      <a:pt x="1373" y="859"/>
                    </a:lnTo>
                    <a:lnTo>
                      <a:pt x="1432" y="853"/>
                    </a:lnTo>
                    <a:lnTo>
                      <a:pt x="1492" y="846"/>
                    </a:lnTo>
                    <a:lnTo>
                      <a:pt x="1536" y="843"/>
                    </a:lnTo>
                    <a:lnTo>
                      <a:pt x="1573" y="833"/>
                    </a:lnTo>
                    <a:lnTo>
                      <a:pt x="1615" y="810"/>
                    </a:lnTo>
                    <a:lnTo>
                      <a:pt x="1651" y="783"/>
                    </a:lnTo>
                    <a:lnTo>
                      <a:pt x="1689" y="747"/>
                    </a:lnTo>
                    <a:lnTo>
                      <a:pt x="1724" y="705"/>
                    </a:lnTo>
                    <a:lnTo>
                      <a:pt x="1762" y="660"/>
                    </a:lnTo>
                    <a:lnTo>
                      <a:pt x="1800" y="611"/>
                    </a:lnTo>
                    <a:lnTo>
                      <a:pt x="1838" y="561"/>
                    </a:lnTo>
                    <a:lnTo>
                      <a:pt x="1879" y="510"/>
                    </a:lnTo>
                    <a:lnTo>
                      <a:pt x="1922" y="463"/>
                    </a:lnTo>
                    <a:lnTo>
                      <a:pt x="1966" y="414"/>
                    </a:lnTo>
                    <a:lnTo>
                      <a:pt x="2013" y="369"/>
                    </a:lnTo>
                    <a:lnTo>
                      <a:pt x="2064" y="328"/>
                    </a:lnTo>
                    <a:lnTo>
                      <a:pt x="2120" y="292"/>
                    </a:lnTo>
                    <a:lnTo>
                      <a:pt x="2179" y="264"/>
                    </a:lnTo>
                    <a:lnTo>
                      <a:pt x="2252" y="226"/>
                    </a:lnTo>
                    <a:lnTo>
                      <a:pt x="2315" y="193"/>
                    </a:lnTo>
                    <a:lnTo>
                      <a:pt x="2378" y="168"/>
                    </a:lnTo>
                    <a:lnTo>
                      <a:pt x="2431" y="146"/>
                    </a:lnTo>
                    <a:lnTo>
                      <a:pt x="2479" y="132"/>
                    </a:lnTo>
                    <a:lnTo>
                      <a:pt x="2522" y="119"/>
                    </a:lnTo>
                    <a:lnTo>
                      <a:pt x="2563" y="112"/>
                    </a:lnTo>
                    <a:lnTo>
                      <a:pt x="2601" y="106"/>
                    </a:lnTo>
                    <a:lnTo>
                      <a:pt x="2636" y="104"/>
                    </a:lnTo>
                    <a:lnTo>
                      <a:pt x="2672" y="104"/>
                    </a:lnTo>
                    <a:lnTo>
                      <a:pt x="2708" y="104"/>
                    </a:lnTo>
                    <a:lnTo>
                      <a:pt x="2743" y="104"/>
                    </a:lnTo>
                    <a:lnTo>
                      <a:pt x="2781" y="102"/>
                    </a:lnTo>
                    <a:lnTo>
                      <a:pt x="2820" y="100"/>
                    </a:lnTo>
                    <a:lnTo>
                      <a:pt x="2862" y="96"/>
                    </a:lnTo>
                    <a:lnTo>
                      <a:pt x="2909" y="89"/>
                    </a:lnTo>
                    <a:lnTo>
                      <a:pt x="2998" y="102"/>
                    </a:lnTo>
                    <a:lnTo>
                      <a:pt x="3079" y="112"/>
                    </a:lnTo>
                    <a:lnTo>
                      <a:pt x="3153" y="121"/>
                    </a:lnTo>
                    <a:lnTo>
                      <a:pt x="3221" y="130"/>
                    </a:lnTo>
                    <a:lnTo>
                      <a:pt x="3285" y="137"/>
                    </a:lnTo>
                    <a:lnTo>
                      <a:pt x="3346" y="142"/>
                    </a:lnTo>
                    <a:lnTo>
                      <a:pt x="3401" y="146"/>
                    </a:lnTo>
                    <a:lnTo>
                      <a:pt x="3455" y="150"/>
                    </a:lnTo>
                    <a:lnTo>
                      <a:pt x="3506" y="152"/>
                    </a:lnTo>
                    <a:lnTo>
                      <a:pt x="3554" y="155"/>
                    </a:lnTo>
                    <a:lnTo>
                      <a:pt x="3604" y="155"/>
                    </a:lnTo>
                    <a:lnTo>
                      <a:pt x="3654" y="157"/>
                    </a:lnTo>
                    <a:lnTo>
                      <a:pt x="3704" y="155"/>
                    </a:lnTo>
                    <a:lnTo>
                      <a:pt x="3757" y="155"/>
                    </a:lnTo>
                    <a:lnTo>
                      <a:pt x="3813" y="155"/>
                    </a:lnTo>
                    <a:lnTo>
                      <a:pt x="3872" y="152"/>
                    </a:lnTo>
                    <a:lnTo>
                      <a:pt x="3967" y="139"/>
                    </a:lnTo>
                    <a:lnTo>
                      <a:pt x="4057" y="127"/>
                    </a:lnTo>
                    <a:lnTo>
                      <a:pt x="4142" y="114"/>
                    </a:lnTo>
                    <a:lnTo>
                      <a:pt x="4226" y="102"/>
                    </a:lnTo>
                    <a:lnTo>
                      <a:pt x="4306" y="92"/>
                    </a:lnTo>
                    <a:lnTo>
                      <a:pt x="4388" y="81"/>
                    </a:lnTo>
                    <a:lnTo>
                      <a:pt x="4467" y="73"/>
                    </a:lnTo>
                    <a:lnTo>
                      <a:pt x="4548" y="66"/>
                    </a:lnTo>
                    <a:lnTo>
                      <a:pt x="4629" y="61"/>
                    </a:lnTo>
                    <a:lnTo>
                      <a:pt x="4716" y="58"/>
                    </a:lnTo>
                    <a:lnTo>
                      <a:pt x="4805" y="61"/>
                    </a:lnTo>
                    <a:lnTo>
                      <a:pt x="4896" y="64"/>
                    </a:lnTo>
                    <a:lnTo>
                      <a:pt x="4995" y="70"/>
                    </a:lnTo>
                    <a:lnTo>
                      <a:pt x="5100" y="81"/>
                    </a:lnTo>
                    <a:lnTo>
                      <a:pt x="5215" y="96"/>
                    </a:lnTo>
                    <a:lnTo>
                      <a:pt x="5334" y="117"/>
                    </a:lnTo>
                    <a:lnTo>
                      <a:pt x="5471" y="102"/>
                    </a:lnTo>
                    <a:lnTo>
                      <a:pt x="5598" y="89"/>
                    </a:lnTo>
                    <a:lnTo>
                      <a:pt x="5716" y="73"/>
                    </a:lnTo>
                    <a:lnTo>
                      <a:pt x="5825" y="58"/>
                    </a:lnTo>
                    <a:lnTo>
                      <a:pt x="5926" y="45"/>
                    </a:lnTo>
                    <a:lnTo>
                      <a:pt x="6020" y="33"/>
                    </a:lnTo>
                    <a:lnTo>
                      <a:pt x="6112" y="23"/>
                    </a:lnTo>
                    <a:lnTo>
                      <a:pt x="6197" y="12"/>
                    </a:lnTo>
                    <a:lnTo>
                      <a:pt x="6279" y="5"/>
                    </a:lnTo>
                    <a:lnTo>
                      <a:pt x="6361" y="0"/>
                    </a:lnTo>
                    <a:lnTo>
                      <a:pt x="6441" y="0"/>
                    </a:lnTo>
                    <a:lnTo>
                      <a:pt x="6523" y="1"/>
                    </a:lnTo>
                    <a:lnTo>
                      <a:pt x="6606" y="7"/>
                    </a:lnTo>
                    <a:lnTo>
                      <a:pt x="6694" y="18"/>
                    </a:lnTo>
                    <a:lnTo>
                      <a:pt x="6782" y="31"/>
                    </a:lnTo>
                    <a:lnTo>
                      <a:pt x="6876" y="50"/>
                    </a:lnTo>
                    <a:lnTo>
                      <a:pt x="6879" y="61"/>
                    </a:lnTo>
                    <a:lnTo>
                      <a:pt x="6879" y="69"/>
                    </a:lnTo>
                    <a:lnTo>
                      <a:pt x="6879" y="81"/>
                    </a:lnTo>
                    <a:lnTo>
                      <a:pt x="6879" y="92"/>
                    </a:lnTo>
                    <a:lnTo>
                      <a:pt x="6879" y="102"/>
                    </a:lnTo>
                    <a:lnTo>
                      <a:pt x="6876" y="114"/>
                    </a:lnTo>
                    <a:lnTo>
                      <a:pt x="6876" y="125"/>
                    </a:lnTo>
                    <a:lnTo>
                      <a:pt x="6876" y="137"/>
                    </a:lnTo>
                    <a:lnTo>
                      <a:pt x="6793" y="127"/>
                    </a:lnTo>
                    <a:lnTo>
                      <a:pt x="6711" y="119"/>
                    </a:lnTo>
                    <a:lnTo>
                      <a:pt x="6637" y="114"/>
                    </a:lnTo>
                    <a:lnTo>
                      <a:pt x="6567" y="112"/>
                    </a:lnTo>
                    <a:lnTo>
                      <a:pt x="6498" y="112"/>
                    </a:lnTo>
                    <a:lnTo>
                      <a:pt x="6434" y="112"/>
                    </a:lnTo>
                    <a:lnTo>
                      <a:pt x="6373" y="117"/>
                    </a:lnTo>
                    <a:lnTo>
                      <a:pt x="6317" y="121"/>
                    </a:lnTo>
                    <a:lnTo>
                      <a:pt x="6261" y="127"/>
                    </a:lnTo>
                    <a:lnTo>
                      <a:pt x="6208" y="134"/>
                    </a:lnTo>
                    <a:lnTo>
                      <a:pt x="6158" y="142"/>
                    </a:lnTo>
                    <a:lnTo>
                      <a:pt x="6106" y="152"/>
                    </a:lnTo>
                    <a:lnTo>
                      <a:pt x="6058" y="163"/>
                    </a:lnTo>
                    <a:lnTo>
                      <a:pt x="6009" y="173"/>
                    </a:lnTo>
                    <a:lnTo>
                      <a:pt x="5961" y="182"/>
                    </a:lnTo>
                    <a:lnTo>
                      <a:pt x="5913" y="196"/>
                    </a:lnTo>
                    <a:lnTo>
                      <a:pt x="5864" y="205"/>
                    </a:lnTo>
                    <a:lnTo>
                      <a:pt x="5817" y="215"/>
                    </a:lnTo>
                    <a:lnTo>
                      <a:pt x="5768" y="226"/>
                    </a:lnTo>
                    <a:lnTo>
                      <a:pt x="5716" y="234"/>
                    </a:lnTo>
                    <a:lnTo>
                      <a:pt x="5661" y="240"/>
                    </a:lnTo>
                    <a:lnTo>
                      <a:pt x="5609" y="249"/>
                    </a:lnTo>
                    <a:lnTo>
                      <a:pt x="5550" y="253"/>
                    </a:lnTo>
                    <a:lnTo>
                      <a:pt x="5489" y="257"/>
                    </a:lnTo>
                    <a:lnTo>
                      <a:pt x="5425" y="259"/>
                    </a:lnTo>
                    <a:lnTo>
                      <a:pt x="5356" y="259"/>
                    </a:lnTo>
                    <a:lnTo>
                      <a:pt x="5284" y="257"/>
                    </a:lnTo>
                    <a:lnTo>
                      <a:pt x="5212" y="253"/>
                    </a:lnTo>
                    <a:lnTo>
                      <a:pt x="5131" y="246"/>
                    </a:lnTo>
                    <a:lnTo>
                      <a:pt x="5044" y="236"/>
                    </a:lnTo>
                    <a:lnTo>
                      <a:pt x="4955" y="224"/>
                    </a:lnTo>
                    <a:lnTo>
                      <a:pt x="4858" y="208"/>
                    </a:lnTo>
                    <a:lnTo>
                      <a:pt x="4802" y="208"/>
                    </a:lnTo>
                    <a:lnTo>
                      <a:pt x="4748" y="208"/>
                    </a:lnTo>
                    <a:lnTo>
                      <a:pt x="4698" y="211"/>
                    </a:lnTo>
                    <a:lnTo>
                      <a:pt x="4647" y="213"/>
                    </a:lnTo>
                    <a:lnTo>
                      <a:pt x="4597" y="215"/>
                    </a:lnTo>
                    <a:lnTo>
                      <a:pt x="4548" y="221"/>
                    </a:lnTo>
                    <a:lnTo>
                      <a:pt x="4500" y="226"/>
                    </a:lnTo>
                    <a:lnTo>
                      <a:pt x="4452" y="232"/>
                    </a:lnTo>
                    <a:lnTo>
                      <a:pt x="4404" y="236"/>
                    </a:lnTo>
                    <a:lnTo>
                      <a:pt x="4358" y="244"/>
                    </a:lnTo>
                    <a:lnTo>
                      <a:pt x="4309" y="249"/>
                    </a:lnTo>
                    <a:lnTo>
                      <a:pt x="4261" y="257"/>
                    </a:lnTo>
                    <a:lnTo>
                      <a:pt x="4215" y="262"/>
                    </a:lnTo>
                    <a:lnTo>
                      <a:pt x="4164" y="270"/>
                    </a:lnTo>
                    <a:lnTo>
                      <a:pt x="4115" y="274"/>
                    </a:lnTo>
                    <a:lnTo>
                      <a:pt x="4065" y="278"/>
                    </a:lnTo>
                    <a:lnTo>
                      <a:pt x="4014" y="287"/>
                    </a:lnTo>
                    <a:lnTo>
                      <a:pt x="3961" y="292"/>
                    </a:lnTo>
                    <a:lnTo>
                      <a:pt x="3907" y="297"/>
                    </a:lnTo>
                    <a:lnTo>
                      <a:pt x="3851" y="300"/>
                    </a:lnTo>
                    <a:lnTo>
                      <a:pt x="3793" y="303"/>
                    </a:lnTo>
                    <a:lnTo>
                      <a:pt x="3732" y="305"/>
                    </a:lnTo>
                    <a:lnTo>
                      <a:pt x="3671" y="307"/>
                    </a:lnTo>
                    <a:lnTo>
                      <a:pt x="3604" y="307"/>
                    </a:lnTo>
                    <a:lnTo>
                      <a:pt x="3536" y="307"/>
                    </a:lnTo>
                    <a:lnTo>
                      <a:pt x="3467" y="305"/>
                    </a:lnTo>
                    <a:lnTo>
                      <a:pt x="3395" y="303"/>
                    </a:lnTo>
                    <a:lnTo>
                      <a:pt x="3315" y="297"/>
                    </a:lnTo>
                    <a:lnTo>
                      <a:pt x="3237" y="289"/>
                    </a:lnTo>
                    <a:lnTo>
                      <a:pt x="3153" y="282"/>
                    </a:lnTo>
                    <a:lnTo>
                      <a:pt x="3063" y="274"/>
                    </a:lnTo>
                    <a:lnTo>
                      <a:pt x="2972" y="262"/>
                    </a:lnTo>
                    <a:lnTo>
                      <a:pt x="2929" y="262"/>
                    </a:lnTo>
                    <a:lnTo>
                      <a:pt x="2888" y="262"/>
                    </a:lnTo>
                    <a:lnTo>
                      <a:pt x="2848" y="264"/>
                    </a:lnTo>
                    <a:lnTo>
                      <a:pt x="2810" y="264"/>
                    </a:lnTo>
                    <a:lnTo>
                      <a:pt x="2772" y="270"/>
                    </a:lnTo>
                    <a:lnTo>
                      <a:pt x="2736" y="271"/>
                    </a:lnTo>
                    <a:lnTo>
                      <a:pt x="2700" y="276"/>
                    </a:lnTo>
                    <a:lnTo>
                      <a:pt x="2667" y="282"/>
                    </a:lnTo>
                    <a:lnTo>
                      <a:pt x="2632" y="292"/>
                    </a:lnTo>
                    <a:lnTo>
                      <a:pt x="2593" y="300"/>
                    </a:lnTo>
                    <a:lnTo>
                      <a:pt x="2558" y="312"/>
                    </a:lnTo>
                    <a:lnTo>
                      <a:pt x="2519" y="325"/>
                    </a:lnTo>
                    <a:lnTo>
                      <a:pt x="2482" y="343"/>
                    </a:lnTo>
                    <a:lnTo>
                      <a:pt x="2441" y="360"/>
                    </a:lnTo>
                    <a:lnTo>
                      <a:pt x="2397" y="381"/>
                    </a:lnTo>
                    <a:lnTo>
                      <a:pt x="2351" y="404"/>
                    </a:lnTo>
                    <a:lnTo>
                      <a:pt x="2286" y="427"/>
                    </a:lnTo>
                    <a:lnTo>
                      <a:pt x="2227" y="454"/>
                    </a:lnTo>
                    <a:lnTo>
                      <a:pt x="2179" y="485"/>
                    </a:lnTo>
                    <a:lnTo>
                      <a:pt x="2133" y="517"/>
                    </a:lnTo>
                    <a:lnTo>
                      <a:pt x="2095" y="553"/>
                    </a:lnTo>
                    <a:lnTo>
                      <a:pt x="2060" y="589"/>
                    </a:lnTo>
                    <a:lnTo>
                      <a:pt x="2026" y="630"/>
                    </a:lnTo>
                    <a:lnTo>
                      <a:pt x="1996" y="671"/>
                    </a:lnTo>
                    <a:lnTo>
                      <a:pt x="1966" y="711"/>
                    </a:lnTo>
                    <a:lnTo>
                      <a:pt x="1932" y="754"/>
                    </a:lnTo>
                    <a:lnTo>
                      <a:pt x="1897" y="795"/>
                    </a:lnTo>
                    <a:lnTo>
                      <a:pt x="1861" y="838"/>
                    </a:lnTo>
                    <a:lnTo>
                      <a:pt x="1818" y="881"/>
                    </a:lnTo>
                    <a:lnTo>
                      <a:pt x="1770" y="922"/>
                    </a:lnTo>
                    <a:lnTo>
                      <a:pt x="1716" y="963"/>
                    </a:lnTo>
                    <a:lnTo>
                      <a:pt x="1653" y="1001"/>
                    </a:lnTo>
                    <a:lnTo>
                      <a:pt x="1599" y="1013"/>
                    </a:lnTo>
                    <a:lnTo>
                      <a:pt x="1548" y="1024"/>
                    </a:lnTo>
                    <a:lnTo>
                      <a:pt x="1501" y="1031"/>
                    </a:lnTo>
                    <a:lnTo>
                      <a:pt x="1452" y="1037"/>
                    </a:lnTo>
                    <a:lnTo>
                      <a:pt x="1404" y="1041"/>
                    </a:lnTo>
                    <a:lnTo>
                      <a:pt x="1358" y="1043"/>
                    </a:lnTo>
                    <a:lnTo>
                      <a:pt x="1312" y="1043"/>
                    </a:lnTo>
                    <a:lnTo>
                      <a:pt x="1266" y="1043"/>
                    </a:lnTo>
                    <a:lnTo>
                      <a:pt x="1224" y="1047"/>
                    </a:lnTo>
                    <a:lnTo>
                      <a:pt x="1177" y="1047"/>
                    </a:lnTo>
                    <a:lnTo>
                      <a:pt x="1134" y="1047"/>
                    </a:lnTo>
                    <a:lnTo>
                      <a:pt x="1088" y="1047"/>
                    </a:lnTo>
                    <a:lnTo>
                      <a:pt x="1043" y="1049"/>
                    </a:lnTo>
                    <a:lnTo>
                      <a:pt x="998" y="1054"/>
                    </a:lnTo>
                    <a:lnTo>
                      <a:pt x="951" y="1060"/>
                    </a:lnTo>
                    <a:lnTo>
                      <a:pt x="903" y="1067"/>
                    </a:lnTo>
                    <a:lnTo>
                      <a:pt x="840" y="1085"/>
                    </a:lnTo>
                    <a:lnTo>
                      <a:pt x="781" y="1102"/>
                    </a:lnTo>
                    <a:lnTo>
                      <a:pt x="725" y="1118"/>
                    </a:lnTo>
                    <a:lnTo>
                      <a:pt x="671" y="1136"/>
                    </a:lnTo>
                    <a:lnTo>
                      <a:pt x="621" y="1154"/>
                    </a:lnTo>
                    <a:lnTo>
                      <a:pt x="575" y="1171"/>
                    </a:lnTo>
                    <a:lnTo>
                      <a:pt x="527" y="1192"/>
                    </a:lnTo>
                    <a:lnTo>
                      <a:pt x="481" y="1214"/>
                    </a:lnTo>
                    <a:lnTo>
                      <a:pt x="435" y="1240"/>
                    </a:lnTo>
                    <a:lnTo>
                      <a:pt x="390" y="1268"/>
                    </a:lnTo>
                    <a:lnTo>
                      <a:pt x="344" y="1298"/>
                    </a:lnTo>
                    <a:lnTo>
                      <a:pt x="293" y="1334"/>
                    </a:lnTo>
                    <a:lnTo>
                      <a:pt x="242" y="1375"/>
                    </a:lnTo>
                    <a:lnTo>
                      <a:pt x="187" y="1420"/>
                    </a:lnTo>
                    <a:lnTo>
                      <a:pt x="130" y="1471"/>
                    </a:lnTo>
                    <a:lnTo>
                      <a:pt x="67" y="1527"/>
                    </a:lnTo>
                    <a:lnTo>
                      <a:pt x="56" y="1507"/>
                    </a:lnTo>
                    <a:lnTo>
                      <a:pt x="49" y="1483"/>
                    </a:lnTo>
                    <a:lnTo>
                      <a:pt x="42" y="1458"/>
                    </a:lnTo>
                    <a:lnTo>
                      <a:pt x="34" y="1431"/>
                    </a:lnTo>
                    <a:lnTo>
                      <a:pt x="25" y="1402"/>
                    </a:lnTo>
                    <a:lnTo>
                      <a:pt x="16" y="1375"/>
                    </a:lnTo>
                    <a:lnTo>
                      <a:pt x="8" y="1346"/>
                    </a:lnTo>
                    <a:lnTo>
                      <a:pt x="0" y="1320"/>
                    </a:lnTo>
                    <a:close/>
                  </a:path>
                </a:pathLst>
              </a:custGeom>
              <a:solidFill>
                <a:srgbClr val="E3BD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25" name="Freeform 101">
                <a:extLst>
                  <a:ext uri="{FF2B5EF4-FFF2-40B4-BE49-F238E27FC236}">
                    <a16:creationId xmlns:a16="http://schemas.microsoft.com/office/drawing/2014/main" id="{B1F79210-38F6-0895-CA8C-AECDBE6B43EA}"/>
                  </a:ext>
                </a:extLst>
              </p:cNvPr>
              <p:cNvSpPr>
                <a:spLocks/>
              </p:cNvSpPr>
              <p:nvPr/>
            </p:nvSpPr>
            <p:spPr bwMode="auto">
              <a:xfrm>
                <a:off x="802" y="2079"/>
                <a:ext cx="2289" cy="496"/>
              </a:xfrm>
              <a:custGeom>
                <a:avLst/>
                <a:gdLst>
                  <a:gd name="T0" fmla="*/ 122 w 6865"/>
                  <a:gd name="T1" fmla="*/ 1247 h 1489"/>
                  <a:gd name="T2" fmla="*/ 270 w 6865"/>
                  <a:gd name="T3" fmla="*/ 1143 h 1489"/>
                  <a:gd name="T4" fmla="*/ 445 w 6865"/>
                  <a:gd name="T5" fmla="*/ 1045 h 1489"/>
                  <a:gd name="T6" fmla="*/ 719 w 6865"/>
                  <a:gd name="T7" fmla="*/ 935 h 1489"/>
                  <a:gd name="T8" fmla="*/ 1017 w 6865"/>
                  <a:gd name="T9" fmla="*/ 887 h 1489"/>
                  <a:gd name="T10" fmla="*/ 1306 w 6865"/>
                  <a:gd name="T11" fmla="*/ 876 h 1489"/>
                  <a:gd name="T12" fmla="*/ 1568 w 6865"/>
                  <a:gd name="T13" fmla="*/ 846 h 1489"/>
                  <a:gd name="T14" fmla="*/ 1759 w 6865"/>
                  <a:gd name="T15" fmla="*/ 670 h 1489"/>
                  <a:gd name="T16" fmla="*/ 1964 w 6865"/>
                  <a:gd name="T17" fmla="*/ 425 h 1489"/>
                  <a:gd name="T18" fmla="*/ 2249 w 6865"/>
                  <a:gd name="T19" fmla="*/ 235 h 1489"/>
                  <a:gd name="T20" fmla="*/ 2522 w 6865"/>
                  <a:gd name="T21" fmla="*/ 130 h 1489"/>
                  <a:gd name="T22" fmla="*/ 2706 w 6865"/>
                  <a:gd name="T23" fmla="*/ 109 h 1489"/>
                  <a:gd name="T24" fmla="*/ 2907 w 6865"/>
                  <a:gd name="T25" fmla="*/ 100 h 1489"/>
                  <a:gd name="T26" fmla="*/ 3281 w 6865"/>
                  <a:gd name="T27" fmla="*/ 148 h 1489"/>
                  <a:gd name="T28" fmla="*/ 3550 w 6865"/>
                  <a:gd name="T29" fmla="*/ 166 h 1489"/>
                  <a:gd name="T30" fmla="*/ 3810 w 6865"/>
                  <a:gd name="T31" fmla="*/ 163 h 1489"/>
                  <a:gd name="T32" fmla="*/ 4224 w 6865"/>
                  <a:gd name="T33" fmla="*/ 112 h 1489"/>
                  <a:gd name="T34" fmla="*/ 4621 w 6865"/>
                  <a:gd name="T35" fmla="*/ 73 h 1489"/>
                  <a:gd name="T36" fmla="*/ 5081 w 6865"/>
                  <a:gd name="T37" fmla="*/ 92 h 1489"/>
                  <a:gd name="T38" fmla="*/ 5694 w 6865"/>
                  <a:gd name="T39" fmla="*/ 87 h 1489"/>
                  <a:gd name="T40" fmla="*/ 6180 w 6865"/>
                  <a:gd name="T41" fmla="*/ 18 h 1489"/>
                  <a:gd name="T42" fmla="*/ 6588 w 6865"/>
                  <a:gd name="T43" fmla="*/ 3 h 1489"/>
                  <a:gd name="T44" fmla="*/ 6863 w 6865"/>
                  <a:gd name="T45" fmla="*/ 61 h 1489"/>
                  <a:gd name="T46" fmla="*/ 6865 w 6865"/>
                  <a:gd name="T47" fmla="*/ 112 h 1489"/>
                  <a:gd name="T48" fmla="*/ 6563 w 6865"/>
                  <a:gd name="T49" fmla="*/ 97 h 1489"/>
                  <a:gd name="T50" fmla="*/ 6263 w 6865"/>
                  <a:gd name="T51" fmla="*/ 112 h 1489"/>
                  <a:gd name="T52" fmla="*/ 6014 w 6865"/>
                  <a:gd name="T53" fmla="*/ 159 h 1489"/>
                  <a:gd name="T54" fmla="*/ 5771 w 6865"/>
                  <a:gd name="T55" fmla="*/ 209 h 1489"/>
                  <a:gd name="T56" fmla="*/ 5488 w 6865"/>
                  <a:gd name="T57" fmla="*/ 241 h 1489"/>
                  <a:gd name="T58" fmla="*/ 5130 w 6865"/>
                  <a:gd name="T59" fmla="*/ 232 h 1489"/>
                  <a:gd name="T60" fmla="*/ 4751 w 6865"/>
                  <a:gd name="T61" fmla="*/ 193 h 1489"/>
                  <a:gd name="T62" fmla="*/ 4493 w 6865"/>
                  <a:gd name="T63" fmla="*/ 209 h 1489"/>
                  <a:gd name="T64" fmla="*/ 4250 w 6865"/>
                  <a:gd name="T65" fmla="*/ 236 h 1489"/>
                  <a:gd name="T66" fmla="*/ 3990 w 6865"/>
                  <a:gd name="T67" fmla="*/ 269 h 1489"/>
                  <a:gd name="T68" fmla="*/ 3703 w 6865"/>
                  <a:gd name="T69" fmla="*/ 287 h 1489"/>
                  <a:gd name="T70" fmla="*/ 3360 w 6865"/>
                  <a:gd name="T71" fmla="*/ 285 h 1489"/>
                  <a:gd name="T72" fmla="*/ 2946 w 6865"/>
                  <a:gd name="T73" fmla="*/ 241 h 1489"/>
                  <a:gd name="T74" fmla="*/ 2748 w 6865"/>
                  <a:gd name="T75" fmla="*/ 249 h 1489"/>
                  <a:gd name="T76" fmla="*/ 2578 w 6865"/>
                  <a:gd name="T77" fmla="*/ 282 h 1489"/>
                  <a:gd name="T78" fmla="*/ 2394 w 6865"/>
                  <a:gd name="T79" fmla="*/ 358 h 1489"/>
                  <a:gd name="T80" fmla="*/ 2130 w 6865"/>
                  <a:gd name="T81" fmla="*/ 490 h 1489"/>
                  <a:gd name="T82" fmla="*/ 1947 w 6865"/>
                  <a:gd name="T83" fmla="*/ 694 h 1489"/>
                  <a:gd name="T84" fmla="*/ 1744 w 6865"/>
                  <a:gd name="T85" fmla="*/ 912 h 1489"/>
                  <a:gd name="T86" fmla="*/ 1474 w 6865"/>
                  <a:gd name="T87" fmla="*/ 1016 h 1489"/>
                  <a:gd name="T88" fmla="*/ 1246 w 6865"/>
                  <a:gd name="T89" fmla="*/ 1024 h 1489"/>
                  <a:gd name="T90" fmla="*/ 1024 w 6865"/>
                  <a:gd name="T91" fmla="*/ 1027 h 1489"/>
                  <a:gd name="T92" fmla="*/ 765 w 6865"/>
                  <a:gd name="T93" fmla="*/ 1077 h 1489"/>
                  <a:gd name="T94" fmla="*/ 512 w 6865"/>
                  <a:gd name="T95" fmla="*/ 1169 h 1489"/>
                  <a:gd name="T96" fmla="*/ 282 w 6865"/>
                  <a:gd name="T97" fmla="*/ 1309 h 1489"/>
                  <a:gd name="T98" fmla="*/ 45 w 6865"/>
                  <a:gd name="T99" fmla="*/ 1475 h 1489"/>
                  <a:gd name="T100" fmla="*/ 12 w 6865"/>
                  <a:gd name="T101" fmla="*/ 137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65" h="1489">
                    <a:moveTo>
                      <a:pt x="0" y="1329"/>
                    </a:moveTo>
                    <a:lnTo>
                      <a:pt x="33" y="1309"/>
                    </a:lnTo>
                    <a:lnTo>
                      <a:pt x="64" y="1288"/>
                    </a:lnTo>
                    <a:lnTo>
                      <a:pt x="94" y="1268"/>
                    </a:lnTo>
                    <a:lnTo>
                      <a:pt x="122" y="1247"/>
                    </a:lnTo>
                    <a:lnTo>
                      <a:pt x="150" y="1228"/>
                    </a:lnTo>
                    <a:lnTo>
                      <a:pt x="180" y="1205"/>
                    </a:lnTo>
                    <a:lnTo>
                      <a:pt x="208" y="1184"/>
                    </a:lnTo>
                    <a:lnTo>
                      <a:pt x="240" y="1165"/>
                    </a:lnTo>
                    <a:lnTo>
                      <a:pt x="270" y="1143"/>
                    </a:lnTo>
                    <a:lnTo>
                      <a:pt x="300" y="1123"/>
                    </a:lnTo>
                    <a:lnTo>
                      <a:pt x="333" y="1103"/>
                    </a:lnTo>
                    <a:lnTo>
                      <a:pt x="368" y="1083"/>
                    </a:lnTo>
                    <a:lnTo>
                      <a:pt x="404" y="1065"/>
                    </a:lnTo>
                    <a:lnTo>
                      <a:pt x="445" y="1045"/>
                    </a:lnTo>
                    <a:lnTo>
                      <a:pt x="485" y="1027"/>
                    </a:lnTo>
                    <a:lnTo>
                      <a:pt x="531" y="1008"/>
                    </a:lnTo>
                    <a:lnTo>
                      <a:pt x="594" y="978"/>
                    </a:lnTo>
                    <a:lnTo>
                      <a:pt x="658" y="955"/>
                    </a:lnTo>
                    <a:lnTo>
                      <a:pt x="719" y="935"/>
                    </a:lnTo>
                    <a:lnTo>
                      <a:pt x="781" y="920"/>
                    </a:lnTo>
                    <a:lnTo>
                      <a:pt x="841" y="907"/>
                    </a:lnTo>
                    <a:lnTo>
                      <a:pt x="900" y="900"/>
                    </a:lnTo>
                    <a:lnTo>
                      <a:pt x="958" y="892"/>
                    </a:lnTo>
                    <a:lnTo>
                      <a:pt x="1017" y="887"/>
                    </a:lnTo>
                    <a:lnTo>
                      <a:pt x="1076" y="884"/>
                    </a:lnTo>
                    <a:lnTo>
                      <a:pt x="1131" y="882"/>
                    </a:lnTo>
                    <a:lnTo>
                      <a:pt x="1189" y="879"/>
                    </a:lnTo>
                    <a:lnTo>
                      <a:pt x="1248" y="879"/>
                    </a:lnTo>
                    <a:lnTo>
                      <a:pt x="1306" y="876"/>
                    </a:lnTo>
                    <a:lnTo>
                      <a:pt x="1365" y="874"/>
                    </a:lnTo>
                    <a:lnTo>
                      <a:pt x="1423" y="870"/>
                    </a:lnTo>
                    <a:lnTo>
                      <a:pt x="1485" y="861"/>
                    </a:lnTo>
                    <a:lnTo>
                      <a:pt x="1528" y="859"/>
                    </a:lnTo>
                    <a:lnTo>
                      <a:pt x="1568" y="846"/>
                    </a:lnTo>
                    <a:lnTo>
                      <a:pt x="1606" y="823"/>
                    </a:lnTo>
                    <a:lnTo>
                      <a:pt x="1644" y="796"/>
                    </a:lnTo>
                    <a:lnTo>
                      <a:pt x="1683" y="758"/>
                    </a:lnTo>
                    <a:lnTo>
                      <a:pt x="1721" y="717"/>
                    </a:lnTo>
                    <a:lnTo>
                      <a:pt x="1759" y="670"/>
                    </a:lnTo>
                    <a:lnTo>
                      <a:pt x="1796" y="623"/>
                    </a:lnTo>
                    <a:lnTo>
                      <a:pt x="1835" y="574"/>
                    </a:lnTo>
                    <a:lnTo>
                      <a:pt x="1876" y="524"/>
                    </a:lnTo>
                    <a:lnTo>
                      <a:pt x="1919" y="473"/>
                    </a:lnTo>
                    <a:lnTo>
                      <a:pt x="1964" y="425"/>
                    </a:lnTo>
                    <a:lnTo>
                      <a:pt x="2013" y="379"/>
                    </a:lnTo>
                    <a:lnTo>
                      <a:pt x="2064" y="338"/>
                    </a:lnTo>
                    <a:lnTo>
                      <a:pt x="2117" y="303"/>
                    </a:lnTo>
                    <a:lnTo>
                      <a:pt x="2176" y="272"/>
                    </a:lnTo>
                    <a:lnTo>
                      <a:pt x="2249" y="235"/>
                    </a:lnTo>
                    <a:lnTo>
                      <a:pt x="2316" y="203"/>
                    </a:lnTo>
                    <a:lnTo>
                      <a:pt x="2374" y="178"/>
                    </a:lnTo>
                    <a:lnTo>
                      <a:pt x="2428" y="155"/>
                    </a:lnTo>
                    <a:lnTo>
                      <a:pt x="2475" y="140"/>
                    </a:lnTo>
                    <a:lnTo>
                      <a:pt x="2522" y="130"/>
                    </a:lnTo>
                    <a:lnTo>
                      <a:pt x="2562" y="120"/>
                    </a:lnTo>
                    <a:lnTo>
                      <a:pt x="2601" y="115"/>
                    </a:lnTo>
                    <a:lnTo>
                      <a:pt x="2637" y="112"/>
                    </a:lnTo>
                    <a:lnTo>
                      <a:pt x="2670" y="109"/>
                    </a:lnTo>
                    <a:lnTo>
                      <a:pt x="2706" y="109"/>
                    </a:lnTo>
                    <a:lnTo>
                      <a:pt x="2743" y="109"/>
                    </a:lnTo>
                    <a:lnTo>
                      <a:pt x="2781" y="109"/>
                    </a:lnTo>
                    <a:lnTo>
                      <a:pt x="2819" y="107"/>
                    </a:lnTo>
                    <a:lnTo>
                      <a:pt x="2863" y="104"/>
                    </a:lnTo>
                    <a:lnTo>
                      <a:pt x="2907" y="100"/>
                    </a:lnTo>
                    <a:lnTo>
                      <a:pt x="2995" y="112"/>
                    </a:lnTo>
                    <a:lnTo>
                      <a:pt x="3077" y="123"/>
                    </a:lnTo>
                    <a:lnTo>
                      <a:pt x="3149" y="132"/>
                    </a:lnTo>
                    <a:lnTo>
                      <a:pt x="3217" y="140"/>
                    </a:lnTo>
                    <a:lnTo>
                      <a:pt x="3281" y="148"/>
                    </a:lnTo>
                    <a:lnTo>
                      <a:pt x="3341" y="153"/>
                    </a:lnTo>
                    <a:lnTo>
                      <a:pt x="3396" y="159"/>
                    </a:lnTo>
                    <a:lnTo>
                      <a:pt x="3449" y="161"/>
                    </a:lnTo>
                    <a:lnTo>
                      <a:pt x="3500" y="163"/>
                    </a:lnTo>
                    <a:lnTo>
                      <a:pt x="3550" y="166"/>
                    </a:lnTo>
                    <a:lnTo>
                      <a:pt x="3602" y="167"/>
                    </a:lnTo>
                    <a:lnTo>
                      <a:pt x="3650" y="167"/>
                    </a:lnTo>
                    <a:lnTo>
                      <a:pt x="3701" y="166"/>
                    </a:lnTo>
                    <a:lnTo>
                      <a:pt x="3754" y="166"/>
                    </a:lnTo>
                    <a:lnTo>
                      <a:pt x="3810" y="163"/>
                    </a:lnTo>
                    <a:lnTo>
                      <a:pt x="3869" y="161"/>
                    </a:lnTo>
                    <a:lnTo>
                      <a:pt x="3965" y="148"/>
                    </a:lnTo>
                    <a:lnTo>
                      <a:pt x="4053" y="135"/>
                    </a:lnTo>
                    <a:lnTo>
                      <a:pt x="4141" y="123"/>
                    </a:lnTo>
                    <a:lnTo>
                      <a:pt x="4224" y="112"/>
                    </a:lnTo>
                    <a:lnTo>
                      <a:pt x="4303" y="102"/>
                    </a:lnTo>
                    <a:lnTo>
                      <a:pt x="4382" y="92"/>
                    </a:lnTo>
                    <a:lnTo>
                      <a:pt x="4461" y="84"/>
                    </a:lnTo>
                    <a:lnTo>
                      <a:pt x="4539" y="79"/>
                    </a:lnTo>
                    <a:lnTo>
                      <a:pt x="4621" y="73"/>
                    </a:lnTo>
                    <a:lnTo>
                      <a:pt x="4702" y="71"/>
                    </a:lnTo>
                    <a:lnTo>
                      <a:pt x="4789" y="73"/>
                    </a:lnTo>
                    <a:lnTo>
                      <a:pt x="4881" y="77"/>
                    </a:lnTo>
                    <a:lnTo>
                      <a:pt x="4977" y="84"/>
                    </a:lnTo>
                    <a:lnTo>
                      <a:pt x="5081" y="92"/>
                    </a:lnTo>
                    <a:lnTo>
                      <a:pt x="5191" y="104"/>
                    </a:lnTo>
                    <a:lnTo>
                      <a:pt x="5310" y="123"/>
                    </a:lnTo>
                    <a:lnTo>
                      <a:pt x="5447" y="112"/>
                    </a:lnTo>
                    <a:lnTo>
                      <a:pt x="5576" y="100"/>
                    </a:lnTo>
                    <a:lnTo>
                      <a:pt x="5694" y="87"/>
                    </a:lnTo>
                    <a:lnTo>
                      <a:pt x="5803" y="71"/>
                    </a:lnTo>
                    <a:lnTo>
                      <a:pt x="5905" y="59"/>
                    </a:lnTo>
                    <a:lnTo>
                      <a:pt x="6002" y="43"/>
                    </a:lnTo>
                    <a:lnTo>
                      <a:pt x="6093" y="31"/>
                    </a:lnTo>
                    <a:lnTo>
                      <a:pt x="6180" y="18"/>
                    </a:lnTo>
                    <a:lnTo>
                      <a:pt x="6263" y="10"/>
                    </a:lnTo>
                    <a:lnTo>
                      <a:pt x="6345" y="3"/>
                    </a:lnTo>
                    <a:lnTo>
                      <a:pt x="6425" y="0"/>
                    </a:lnTo>
                    <a:lnTo>
                      <a:pt x="6507" y="0"/>
                    </a:lnTo>
                    <a:lnTo>
                      <a:pt x="6588" y="3"/>
                    </a:lnTo>
                    <a:lnTo>
                      <a:pt x="6675" y="13"/>
                    </a:lnTo>
                    <a:lnTo>
                      <a:pt x="6764" y="27"/>
                    </a:lnTo>
                    <a:lnTo>
                      <a:pt x="6858" y="46"/>
                    </a:lnTo>
                    <a:lnTo>
                      <a:pt x="6860" y="54"/>
                    </a:lnTo>
                    <a:lnTo>
                      <a:pt x="6863" y="61"/>
                    </a:lnTo>
                    <a:lnTo>
                      <a:pt x="6863" y="71"/>
                    </a:lnTo>
                    <a:lnTo>
                      <a:pt x="6865" y="81"/>
                    </a:lnTo>
                    <a:lnTo>
                      <a:pt x="6865" y="92"/>
                    </a:lnTo>
                    <a:lnTo>
                      <a:pt x="6865" y="102"/>
                    </a:lnTo>
                    <a:lnTo>
                      <a:pt x="6865" y="112"/>
                    </a:lnTo>
                    <a:lnTo>
                      <a:pt x="6865" y="123"/>
                    </a:lnTo>
                    <a:lnTo>
                      <a:pt x="6785" y="112"/>
                    </a:lnTo>
                    <a:lnTo>
                      <a:pt x="6706" y="104"/>
                    </a:lnTo>
                    <a:lnTo>
                      <a:pt x="6632" y="100"/>
                    </a:lnTo>
                    <a:lnTo>
                      <a:pt x="6563" y="97"/>
                    </a:lnTo>
                    <a:lnTo>
                      <a:pt x="6498" y="97"/>
                    </a:lnTo>
                    <a:lnTo>
                      <a:pt x="6436" y="97"/>
                    </a:lnTo>
                    <a:lnTo>
                      <a:pt x="6375" y="102"/>
                    </a:lnTo>
                    <a:lnTo>
                      <a:pt x="6319" y="107"/>
                    </a:lnTo>
                    <a:lnTo>
                      <a:pt x="6263" y="112"/>
                    </a:lnTo>
                    <a:lnTo>
                      <a:pt x="6213" y="120"/>
                    </a:lnTo>
                    <a:lnTo>
                      <a:pt x="6161" y="128"/>
                    </a:lnTo>
                    <a:lnTo>
                      <a:pt x="6111" y="137"/>
                    </a:lnTo>
                    <a:lnTo>
                      <a:pt x="6062" y="148"/>
                    </a:lnTo>
                    <a:lnTo>
                      <a:pt x="6014" y="159"/>
                    </a:lnTo>
                    <a:lnTo>
                      <a:pt x="5966" y="167"/>
                    </a:lnTo>
                    <a:lnTo>
                      <a:pt x="5917" y="178"/>
                    </a:lnTo>
                    <a:lnTo>
                      <a:pt x="5870" y="188"/>
                    </a:lnTo>
                    <a:lnTo>
                      <a:pt x="5819" y="199"/>
                    </a:lnTo>
                    <a:lnTo>
                      <a:pt x="5771" y="209"/>
                    </a:lnTo>
                    <a:lnTo>
                      <a:pt x="5717" y="216"/>
                    </a:lnTo>
                    <a:lnTo>
                      <a:pt x="5664" y="224"/>
                    </a:lnTo>
                    <a:lnTo>
                      <a:pt x="5607" y="232"/>
                    </a:lnTo>
                    <a:lnTo>
                      <a:pt x="5549" y="236"/>
                    </a:lnTo>
                    <a:lnTo>
                      <a:pt x="5488" y="241"/>
                    </a:lnTo>
                    <a:lnTo>
                      <a:pt x="5425" y="244"/>
                    </a:lnTo>
                    <a:lnTo>
                      <a:pt x="5356" y="244"/>
                    </a:lnTo>
                    <a:lnTo>
                      <a:pt x="5285" y="241"/>
                    </a:lnTo>
                    <a:lnTo>
                      <a:pt x="5211" y="239"/>
                    </a:lnTo>
                    <a:lnTo>
                      <a:pt x="5130" y="232"/>
                    </a:lnTo>
                    <a:lnTo>
                      <a:pt x="5046" y="224"/>
                    </a:lnTo>
                    <a:lnTo>
                      <a:pt x="4957" y="211"/>
                    </a:lnTo>
                    <a:lnTo>
                      <a:pt x="4860" y="197"/>
                    </a:lnTo>
                    <a:lnTo>
                      <a:pt x="4803" y="193"/>
                    </a:lnTo>
                    <a:lnTo>
                      <a:pt x="4751" y="193"/>
                    </a:lnTo>
                    <a:lnTo>
                      <a:pt x="4698" y="197"/>
                    </a:lnTo>
                    <a:lnTo>
                      <a:pt x="4646" y="197"/>
                    </a:lnTo>
                    <a:lnTo>
                      <a:pt x="4595" y="201"/>
                    </a:lnTo>
                    <a:lnTo>
                      <a:pt x="4545" y="203"/>
                    </a:lnTo>
                    <a:lnTo>
                      <a:pt x="4493" y="209"/>
                    </a:lnTo>
                    <a:lnTo>
                      <a:pt x="4445" y="214"/>
                    </a:lnTo>
                    <a:lnTo>
                      <a:pt x="4397" y="219"/>
                    </a:lnTo>
                    <a:lnTo>
                      <a:pt x="4347" y="224"/>
                    </a:lnTo>
                    <a:lnTo>
                      <a:pt x="4298" y="232"/>
                    </a:lnTo>
                    <a:lnTo>
                      <a:pt x="4250" y="236"/>
                    </a:lnTo>
                    <a:lnTo>
                      <a:pt x="4199" y="244"/>
                    </a:lnTo>
                    <a:lnTo>
                      <a:pt x="4148" y="249"/>
                    </a:lnTo>
                    <a:lnTo>
                      <a:pt x="4097" y="257"/>
                    </a:lnTo>
                    <a:lnTo>
                      <a:pt x="4045" y="262"/>
                    </a:lnTo>
                    <a:lnTo>
                      <a:pt x="3990" y="269"/>
                    </a:lnTo>
                    <a:lnTo>
                      <a:pt x="3938" y="274"/>
                    </a:lnTo>
                    <a:lnTo>
                      <a:pt x="3882" y="277"/>
                    </a:lnTo>
                    <a:lnTo>
                      <a:pt x="3823" y="282"/>
                    </a:lnTo>
                    <a:lnTo>
                      <a:pt x="3764" y="285"/>
                    </a:lnTo>
                    <a:lnTo>
                      <a:pt x="3703" y="287"/>
                    </a:lnTo>
                    <a:lnTo>
                      <a:pt x="3640" y="291"/>
                    </a:lnTo>
                    <a:lnTo>
                      <a:pt x="3574" y="291"/>
                    </a:lnTo>
                    <a:lnTo>
                      <a:pt x="3506" y="291"/>
                    </a:lnTo>
                    <a:lnTo>
                      <a:pt x="3435" y="287"/>
                    </a:lnTo>
                    <a:lnTo>
                      <a:pt x="3360" y="285"/>
                    </a:lnTo>
                    <a:lnTo>
                      <a:pt x="3284" y="280"/>
                    </a:lnTo>
                    <a:lnTo>
                      <a:pt x="3205" y="272"/>
                    </a:lnTo>
                    <a:lnTo>
                      <a:pt x="3121" y="264"/>
                    </a:lnTo>
                    <a:lnTo>
                      <a:pt x="3035" y="255"/>
                    </a:lnTo>
                    <a:lnTo>
                      <a:pt x="2946" y="241"/>
                    </a:lnTo>
                    <a:lnTo>
                      <a:pt x="2903" y="241"/>
                    </a:lnTo>
                    <a:lnTo>
                      <a:pt x="2863" y="241"/>
                    </a:lnTo>
                    <a:lnTo>
                      <a:pt x="2821" y="244"/>
                    </a:lnTo>
                    <a:lnTo>
                      <a:pt x="2786" y="247"/>
                    </a:lnTo>
                    <a:lnTo>
                      <a:pt x="2748" y="249"/>
                    </a:lnTo>
                    <a:lnTo>
                      <a:pt x="2714" y="255"/>
                    </a:lnTo>
                    <a:lnTo>
                      <a:pt x="2679" y="260"/>
                    </a:lnTo>
                    <a:lnTo>
                      <a:pt x="2645" y="264"/>
                    </a:lnTo>
                    <a:lnTo>
                      <a:pt x="2613" y="274"/>
                    </a:lnTo>
                    <a:lnTo>
                      <a:pt x="2578" y="282"/>
                    </a:lnTo>
                    <a:lnTo>
                      <a:pt x="2544" y="295"/>
                    </a:lnTo>
                    <a:lnTo>
                      <a:pt x="2509" y="307"/>
                    </a:lnTo>
                    <a:lnTo>
                      <a:pt x="2471" y="323"/>
                    </a:lnTo>
                    <a:lnTo>
                      <a:pt x="2433" y="338"/>
                    </a:lnTo>
                    <a:lnTo>
                      <a:pt x="2394" y="358"/>
                    </a:lnTo>
                    <a:lnTo>
                      <a:pt x="2351" y="379"/>
                    </a:lnTo>
                    <a:lnTo>
                      <a:pt x="2285" y="400"/>
                    </a:lnTo>
                    <a:lnTo>
                      <a:pt x="2227" y="427"/>
                    </a:lnTo>
                    <a:lnTo>
                      <a:pt x="2176" y="455"/>
                    </a:lnTo>
                    <a:lnTo>
                      <a:pt x="2130" y="490"/>
                    </a:lnTo>
                    <a:lnTo>
                      <a:pt x="2090" y="526"/>
                    </a:lnTo>
                    <a:lnTo>
                      <a:pt x="2052" y="568"/>
                    </a:lnTo>
                    <a:lnTo>
                      <a:pt x="2016" y="607"/>
                    </a:lnTo>
                    <a:lnTo>
                      <a:pt x="1983" y="651"/>
                    </a:lnTo>
                    <a:lnTo>
                      <a:pt x="1947" y="694"/>
                    </a:lnTo>
                    <a:lnTo>
                      <a:pt x="1912" y="737"/>
                    </a:lnTo>
                    <a:lnTo>
                      <a:pt x="1876" y="783"/>
                    </a:lnTo>
                    <a:lnTo>
                      <a:pt x="1835" y="826"/>
                    </a:lnTo>
                    <a:lnTo>
                      <a:pt x="1793" y="871"/>
                    </a:lnTo>
                    <a:lnTo>
                      <a:pt x="1744" y="912"/>
                    </a:lnTo>
                    <a:lnTo>
                      <a:pt x="1688" y="953"/>
                    </a:lnTo>
                    <a:lnTo>
                      <a:pt x="1626" y="991"/>
                    </a:lnTo>
                    <a:lnTo>
                      <a:pt x="1573" y="1002"/>
                    </a:lnTo>
                    <a:lnTo>
                      <a:pt x="1523" y="1011"/>
                    </a:lnTo>
                    <a:lnTo>
                      <a:pt x="1474" y="1016"/>
                    </a:lnTo>
                    <a:lnTo>
                      <a:pt x="1425" y="1022"/>
                    </a:lnTo>
                    <a:lnTo>
                      <a:pt x="1380" y="1024"/>
                    </a:lnTo>
                    <a:lnTo>
                      <a:pt x="1334" y="1024"/>
                    </a:lnTo>
                    <a:lnTo>
                      <a:pt x="1289" y="1024"/>
                    </a:lnTo>
                    <a:lnTo>
                      <a:pt x="1246" y="1024"/>
                    </a:lnTo>
                    <a:lnTo>
                      <a:pt x="1202" y="1022"/>
                    </a:lnTo>
                    <a:lnTo>
                      <a:pt x="1156" y="1022"/>
                    </a:lnTo>
                    <a:lnTo>
                      <a:pt x="1114" y="1022"/>
                    </a:lnTo>
                    <a:lnTo>
                      <a:pt x="1070" y="1024"/>
                    </a:lnTo>
                    <a:lnTo>
                      <a:pt x="1024" y="1027"/>
                    </a:lnTo>
                    <a:lnTo>
                      <a:pt x="982" y="1029"/>
                    </a:lnTo>
                    <a:lnTo>
                      <a:pt x="935" y="1037"/>
                    </a:lnTo>
                    <a:lnTo>
                      <a:pt x="887" y="1045"/>
                    </a:lnTo>
                    <a:lnTo>
                      <a:pt x="824" y="1062"/>
                    </a:lnTo>
                    <a:lnTo>
                      <a:pt x="765" y="1077"/>
                    </a:lnTo>
                    <a:lnTo>
                      <a:pt x="709" y="1096"/>
                    </a:lnTo>
                    <a:lnTo>
                      <a:pt x="655" y="1110"/>
                    </a:lnTo>
                    <a:lnTo>
                      <a:pt x="607" y="1129"/>
                    </a:lnTo>
                    <a:lnTo>
                      <a:pt x="559" y="1148"/>
                    </a:lnTo>
                    <a:lnTo>
                      <a:pt x="512" y="1169"/>
                    </a:lnTo>
                    <a:lnTo>
                      <a:pt x="468" y="1192"/>
                    </a:lnTo>
                    <a:lnTo>
                      <a:pt x="422" y="1217"/>
                    </a:lnTo>
                    <a:lnTo>
                      <a:pt x="376" y="1245"/>
                    </a:lnTo>
                    <a:lnTo>
                      <a:pt x="330" y="1275"/>
                    </a:lnTo>
                    <a:lnTo>
                      <a:pt x="282" y="1309"/>
                    </a:lnTo>
                    <a:lnTo>
                      <a:pt x="229" y="1347"/>
                    </a:lnTo>
                    <a:lnTo>
                      <a:pt x="175" y="1390"/>
                    </a:lnTo>
                    <a:lnTo>
                      <a:pt x="116" y="1436"/>
                    </a:lnTo>
                    <a:lnTo>
                      <a:pt x="53" y="1489"/>
                    </a:lnTo>
                    <a:lnTo>
                      <a:pt x="45" y="1475"/>
                    </a:lnTo>
                    <a:lnTo>
                      <a:pt x="35" y="1459"/>
                    </a:lnTo>
                    <a:lnTo>
                      <a:pt x="31" y="1438"/>
                    </a:lnTo>
                    <a:lnTo>
                      <a:pt x="22" y="1418"/>
                    </a:lnTo>
                    <a:lnTo>
                      <a:pt x="18" y="1395"/>
                    </a:lnTo>
                    <a:lnTo>
                      <a:pt x="12" y="1373"/>
                    </a:lnTo>
                    <a:lnTo>
                      <a:pt x="7" y="1349"/>
                    </a:lnTo>
                    <a:lnTo>
                      <a:pt x="0" y="1329"/>
                    </a:lnTo>
                    <a:close/>
                  </a:path>
                </a:pathLst>
              </a:custGeom>
              <a:solidFill>
                <a:srgbClr val="EDCE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26" name="Freeform 102">
                <a:extLst>
                  <a:ext uri="{FF2B5EF4-FFF2-40B4-BE49-F238E27FC236}">
                    <a16:creationId xmlns:a16="http://schemas.microsoft.com/office/drawing/2014/main" id="{6866D094-F646-C299-812F-29738CD15E5A}"/>
                  </a:ext>
                </a:extLst>
              </p:cNvPr>
              <p:cNvSpPr>
                <a:spLocks/>
              </p:cNvSpPr>
              <p:nvPr/>
            </p:nvSpPr>
            <p:spPr bwMode="auto">
              <a:xfrm>
                <a:off x="806" y="2079"/>
                <a:ext cx="2288" cy="484"/>
              </a:xfrm>
              <a:custGeom>
                <a:avLst/>
                <a:gdLst>
                  <a:gd name="T0" fmla="*/ 94 w 6862"/>
                  <a:gd name="T1" fmla="*/ 1279 h 1454"/>
                  <a:gd name="T2" fmla="*/ 209 w 6862"/>
                  <a:gd name="T3" fmla="*/ 1198 h 1454"/>
                  <a:gd name="T4" fmla="*/ 333 w 6862"/>
                  <a:gd name="T5" fmla="*/ 1116 h 1454"/>
                  <a:gd name="T6" fmla="*/ 486 w 6862"/>
                  <a:gd name="T7" fmla="*/ 1038 h 1454"/>
                  <a:gd name="T8" fmla="*/ 718 w 6862"/>
                  <a:gd name="T9" fmla="*/ 948 h 1454"/>
                  <a:gd name="T10" fmla="*/ 955 w 6862"/>
                  <a:gd name="T11" fmla="*/ 905 h 1454"/>
                  <a:gd name="T12" fmla="*/ 1188 w 6862"/>
                  <a:gd name="T13" fmla="*/ 893 h 1454"/>
                  <a:gd name="T14" fmla="*/ 1422 w 6862"/>
                  <a:gd name="T15" fmla="*/ 883 h 1454"/>
                  <a:gd name="T16" fmla="*/ 1605 w 6862"/>
                  <a:gd name="T17" fmla="*/ 837 h 1454"/>
                  <a:gd name="T18" fmla="*/ 1757 w 6862"/>
                  <a:gd name="T19" fmla="*/ 684 h 1454"/>
                  <a:gd name="T20" fmla="*/ 1919 w 6862"/>
                  <a:gd name="T21" fmla="*/ 486 h 1454"/>
                  <a:gd name="T22" fmla="*/ 2119 w 6862"/>
                  <a:gd name="T23" fmla="*/ 313 h 1454"/>
                  <a:gd name="T24" fmla="*/ 2378 w 6862"/>
                  <a:gd name="T25" fmla="*/ 189 h 1454"/>
                  <a:gd name="T26" fmla="*/ 2564 w 6862"/>
                  <a:gd name="T27" fmla="*/ 133 h 1454"/>
                  <a:gd name="T28" fmla="*/ 2709 w 6862"/>
                  <a:gd name="T29" fmla="*/ 118 h 1454"/>
                  <a:gd name="T30" fmla="*/ 2863 w 6862"/>
                  <a:gd name="T31" fmla="*/ 118 h 1454"/>
                  <a:gd name="T32" fmla="*/ 3147 w 6862"/>
                  <a:gd name="T33" fmla="*/ 145 h 1454"/>
                  <a:gd name="T34" fmla="*/ 3395 w 6862"/>
                  <a:gd name="T35" fmla="*/ 170 h 1454"/>
                  <a:gd name="T36" fmla="*/ 3601 w 6862"/>
                  <a:gd name="T37" fmla="*/ 179 h 1454"/>
                  <a:gd name="T38" fmla="*/ 3811 w 6862"/>
                  <a:gd name="T39" fmla="*/ 174 h 1454"/>
                  <a:gd name="T40" fmla="*/ 4144 w 6862"/>
                  <a:gd name="T41" fmla="*/ 133 h 1454"/>
                  <a:gd name="T42" fmla="*/ 4460 w 6862"/>
                  <a:gd name="T43" fmla="*/ 101 h 1454"/>
                  <a:gd name="T44" fmla="*/ 4783 w 6862"/>
                  <a:gd name="T45" fmla="*/ 90 h 1454"/>
                  <a:gd name="T46" fmla="*/ 5177 w 6862"/>
                  <a:gd name="T47" fmla="*/ 118 h 1454"/>
                  <a:gd name="T48" fmla="*/ 5680 w 6862"/>
                  <a:gd name="T49" fmla="*/ 103 h 1454"/>
                  <a:gd name="T50" fmla="*/ 6078 w 6862"/>
                  <a:gd name="T51" fmla="*/ 44 h 1454"/>
                  <a:gd name="T52" fmla="*/ 6411 w 6862"/>
                  <a:gd name="T53" fmla="*/ 4 h 1454"/>
                  <a:gd name="T54" fmla="*/ 6750 w 6862"/>
                  <a:gd name="T55" fmla="*/ 24 h 1454"/>
                  <a:gd name="T56" fmla="*/ 6857 w 6862"/>
                  <a:gd name="T57" fmla="*/ 93 h 1454"/>
                  <a:gd name="T58" fmla="*/ 6636 w 6862"/>
                  <a:gd name="T59" fmla="*/ 88 h 1454"/>
                  <a:gd name="T60" fmla="*/ 6381 w 6862"/>
                  <a:gd name="T61" fmla="*/ 88 h 1454"/>
                  <a:gd name="T62" fmla="*/ 6168 w 6862"/>
                  <a:gd name="T63" fmla="*/ 115 h 1454"/>
                  <a:gd name="T64" fmla="*/ 5971 w 6862"/>
                  <a:gd name="T65" fmla="*/ 153 h 1454"/>
                  <a:gd name="T66" fmla="*/ 5776 w 6862"/>
                  <a:gd name="T67" fmla="*/ 194 h 1454"/>
                  <a:gd name="T68" fmla="*/ 5553 w 6862"/>
                  <a:gd name="T69" fmla="*/ 222 h 1454"/>
                  <a:gd name="T70" fmla="*/ 5289 w 6862"/>
                  <a:gd name="T71" fmla="*/ 230 h 1454"/>
                  <a:gd name="T72" fmla="*/ 4957 w 6862"/>
                  <a:gd name="T73" fmla="*/ 200 h 1454"/>
                  <a:gd name="T74" fmla="*/ 4701 w 6862"/>
                  <a:gd name="T75" fmla="*/ 184 h 1454"/>
                  <a:gd name="T76" fmla="*/ 4492 w 6862"/>
                  <a:gd name="T77" fmla="*/ 194 h 1454"/>
                  <a:gd name="T78" fmla="*/ 4291 w 6862"/>
                  <a:gd name="T79" fmla="*/ 214 h 1454"/>
                  <a:gd name="T80" fmla="*/ 4083 w 6862"/>
                  <a:gd name="T81" fmla="*/ 242 h 1454"/>
                  <a:gd name="T82" fmla="*/ 3860 w 6862"/>
                  <a:gd name="T83" fmla="*/ 263 h 1454"/>
                  <a:gd name="T84" fmla="*/ 3613 w 6862"/>
                  <a:gd name="T85" fmla="*/ 275 h 1454"/>
                  <a:gd name="T86" fmla="*/ 3334 w 6862"/>
                  <a:gd name="T87" fmla="*/ 270 h 1454"/>
                  <a:gd name="T88" fmla="*/ 3013 w 6862"/>
                  <a:gd name="T89" fmla="*/ 237 h 1454"/>
                  <a:gd name="T90" fmla="*/ 2799 w 6862"/>
                  <a:gd name="T91" fmla="*/ 227 h 1454"/>
                  <a:gd name="T92" fmla="*/ 2660 w 6862"/>
                  <a:gd name="T93" fmla="*/ 242 h 1454"/>
                  <a:gd name="T94" fmla="*/ 2530 w 6862"/>
                  <a:gd name="T95" fmla="*/ 281 h 1454"/>
                  <a:gd name="T96" fmla="*/ 2390 w 6862"/>
                  <a:gd name="T97" fmla="*/ 341 h 1454"/>
                  <a:gd name="T98" fmla="*/ 2177 w 6862"/>
                  <a:gd name="T99" fmla="*/ 436 h 1454"/>
                  <a:gd name="T100" fmla="*/ 2005 w 6862"/>
                  <a:gd name="T101" fmla="*/ 588 h 1454"/>
                  <a:gd name="T102" fmla="*/ 1854 w 6862"/>
                  <a:gd name="T103" fmla="*/ 773 h 1454"/>
                  <a:gd name="T104" fmla="*/ 1666 w 6862"/>
                  <a:gd name="T105" fmla="*/ 946 h 1454"/>
                  <a:gd name="T106" fmla="*/ 1452 w 6862"/>
                  <a:gd name="T107" fmla="*/ 1005 h 1454"/>
                  <a:gd name="T108" fmla="*/ 1270 w 6862"/>
                  <a:gd name="T109" fmla="*/ 1006 h 1454"/>
                  <a:gd name="T110" fmla="*/ 1100 w 6862"/>
                  <a:gd name="T111" fmla="*/ 1000 h 1454"/>
                  <a:gd name="T112" fmla="*/ 921 w 6862"/>
                  <a:gd name="T113" fmla="*/ 1012 h 1454"/>
                  <a:gd name="T114" fmla="*/ 695 w 6862"/>
                  <a:gd name="T115" fmla="*/ 1073 h 1454"/>
                  <a:gd name="T116" fmla="*/ 502 w 6862"/>
                  <a:gd name="T117" fmla="*/ 1147 h 1454"/>
                  <a:gd name="T118" fmla="*/ 319 w 6862"/>
                  <a:gd name="T119" fmla="*/ 1254 h 1454"/>
                  <a:gd name="T120" fmla="*/ 105 w 6862"/>
                  <a:gd name="T121" fmla="*/ 1407 h 1454"/>
                  <a:gd name="T122" fmla="*/ 25 w 6862"/>
                  <a:gd name="T123" fmla="*/ 1424 h 1454"/>
                  <a:gd name="T124" fmla="*/ 6 w 6862"/>
                  <a:gd name="T125" fmla="*/ 1355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62" h="1454">
                    <a:moveTo>
                      <a:pt x="0" y="1340"/>
                    </a:moveTo>
                    <a:lnTo>
                      <a:pt x="34" y="1319"/>
                    </a:lnTo>
                    <a:lnTo>
                      <a:pt x="64" y="1300"/>
                    </a:lnTo>
                    <a:lnTo>
                      <a:pt x="94" y="1279"/>
                    </a:lnTo>
                    <a:lnTo>
                      <a:pt x="124" y="1258"/>
                    </a:lnTo>
                    <a:lnTo>
                      <a:pt x="153" y="1239"/>
                    </a:lnTo>
                    <a:lnTo>
                      <a:pt x="182" y="1218"/>
                    </a:lnTo>
                    <a:lnTo>
                      <a:pt x="209" y="1198"/>
                    </a:lnTo>
                    <a:lnTo>
                      <a:pt x="240" y="1174"/>
                    </a:lnTo>
                    <a:lnTo>
                      <a:pt x="270" y="1155"/>
                    </a:lnTo>
                    <a:lnTo>
                      <a:pt x="301" y="1134"/>
                    </a:lnTo>
                    <a:lnTo>
                      <a:pt x="333" y="1116"/>
                    </a:lnTo>
                    <a:lnTo>
                      <a:pt x="369" y="1096"/>
                    </a:lnTo>
                    <a:lnTo>
                      <a:pt x="408" y="1075"/>
                    </a:lnTo>
                    <a:lnTo>
                      <a:pt x="446" y="1058"/>
                    </a:lnTo>
                    <a:lnTo>
                      <a:pt x="486" y="1038"/>
                    </a:lnTo>
                    <a:lnTo>
                      <a:pt x="533" y="1019"/>
                    </a:lnTo>
                    <a:lnTo>
                      <a:pt x="596" y="992"/>
                    </a:lnTo>
                    <a:lnTo>
                      <a:pt x="657" y="967"/>
                    </a:lnTo>
                    <a:lnTo>
                      <a:pt x="718" y="948"/>
                    </a:lnTo>
                    <a:lnTo>
                      <a:pt x="777" y="934"/>
                    </a:lnTo>
                    <a:lnTo>
                      <a:pt x="837" y="921"/>
                    </a:lnTo>
                    <a:lnTo>
                      <a:pt x="896" y="910"/>
                    </a:lnTo>
                    <a:lnTo>
                      <a:pt x="955" y="905"/>
                    </a:lnTo>
                    <a:lnTo>
                      <a:pt x="1012" y="900"/>
                    </a:lnTo>
                    <a:lnTo>
                      <a:pt x="1071" y="898"/>
                    </a:lnTo>
                    <a:lnTo>
                      <a:pt x="1130" y="895"/>
                    </a:lnTo>
                    <a:lnTo>
                      <a:pt x="1188" y="893"/>
                    </a:lnTo>
                    <a:lnTo>
                      <a:pt x="1246" y="893"/>
                    </a:lnTo>
                    <a:lnTo>
                      <a:pt x="1305" y="891"/>
                    </a:lnTo>
                    <a:lnTo>
                      <a:pt x="1364" y="887"/>
                    </a:lnTo>
                    <a:lnTo>
                      <a:pt x="1422" y="883"/>
                    </a:lnTo>
                    <a:lnTo>
                      <a:pt x="1483" y="877"/>
                    </a:lnTo>
                    <a:lnTo>
                      <a:pt x="1527" y="872"/>
                    </a:lnTo>
                    <a:lnTo>
                      <a:pt x="1567" y="860"/>
                    </a:lnTo>
                    <a:lnTo>
                      <a:pt x="1605" y="837"/>
                    </a:lnTo>
                    <a:lnTo>
                      <a:pt x="1643" y="805"/>
                    </a:lnTo>
                    <a:lnTo>
                      <a:pt x="1680" y="772"/>
                    </a:lnTo>
                    <a:lnTo>
                      <a:pt x="1719" y="730"/>
                    </a:lnTo>
                    <a:lnTo>
                      <a:pt x="1757" y="684"/>
                    </a:lnTo>
                    <a:lnTo>
                      <a:pt x="1795" y="636"/>
                    </a:lnTo>
                    <a:lnTo>
                      <a:pt x="1837" y="588"/>
                    </a:lnTo>
                    <a:lnTo>
                      <a:pt x="1877" y="537"/>
                    </a:lnTo>
                    <a:lnTo>
                      <a:pt x="1919" y="486"/>
                    </a:lnTo>
                    <a:lnTo>
                      <a:pt x="1966" y="438"/>
                    </a:lnTo>
                    <a:lnTo>
                      <a:pt x="2014" y="392"/>
                    </a:lnTo>
                    <a:lnTo>
                      <a:pt x="2065" y="352"/>
                    </a:lnTo>
                    <a:lnTo>
                      <a:pt x="2119" y="313"/>
                    </a:lnTo>
                    <a:lnTo>
                      <a:pt x="2177" y="283"/>
                    </a:lnTo>
                    <a:lnTo>
                      <a:pt x="2251" y="245"/>
                    </a:lnTo>
                    <a:lnTo>
                      <a:pt x="2317" y="214"/>
                    </a:lnTo>
                    <a:lnTo>
                      <a:pt x="2378" y="189"/>
                    </a:lnTo>
                    <a:lnTo>
                      <a:pt x="2431" y="168"/>
                    </a:lnTo>
                    <a:lnTo>
                      <a:pt x="2479" y="153"/>
                    </a:lnTo>
                    <a:lnTo>
                      <a:pt x="2523" y="141"/>
                    </a:lnTo>
                    <a:lnTo>
                      <a:pt x="2564" y="133"/>
                    </a:lnTo>
                    <a:lnTo>
                      <a:pt x="2602" y="126"/>
                    </a:lnTo>
                    <a:lnTo>
                      <a:pt x="2637" y="124"/>
                    </a:lnTo>
                    <a:lnTo>
                      <a:pt x="2673" y="120"/>
                    </a:lnTo>
                    <a:lnTo>
                      <a:pt x="2709" y="118"/>
                    </a:lnTo>
                    <a:lnTo>
                      <a:pt x="2744" y="118"/>
                    </a:lnTo>
                    <a:lnTo>
                      <a:pt x="2782" y="118"/>
                    </a:lnTo>
                    <a:lnTo>
                      <a:pt x="2820" y="118"/>
                    </a:lnTo>
                    <a:lnTo>
                      <a:pt x="2863" y="118"/>
                    </a:lnTo>
                    <a:lnTo>
                      <a:pt x="2908" y="115"/>
                    </a:lnTo>
                    <a:lnTo>
                      <a:pt x="2996" y="126"/>
                    </a:lnTo>
                    <a:lnTo>
                      <a:pt x="3074" y="136"/>
                    </a:lnTo>
                    <a:lnTo>
                      <a:pt x="3147" y="145"/>
                    </a:lnTo>
                    <a:lnTo>
                      <a:pt x="3216" y="153"/>
                    </a:lnTo>
                    <a:lnTo>
                      <a:pt x="3280" y="162"/>
                    </a:lnTo>
                    <a:lnTo>
                      <a:pt x="3339" y="166"/>
                    </a:lnTo>
                    <a:lnTo>
                      <a:pt x="3395" y="170"/>
                    </a:lnTo>
                    <a:lnTo>
                      <a:pt x="3448" y="174"/>
                    </a:lnTo>
                    <a:lnTo>
                      <a:pt x="3501" y="176"/>
                    </a:lnTo>
                    <a:lnTo>
                      <a:pt x="3549" y="179"/>
                    </a:lnTo>
                    <a:lnTo>
                      <a:pt x="3601" y="179"/>
                    </a:lnTo>
                    <a:lnTo>
                      <a:pt x="3651" y="179"/>
                    </a:lnTo>
                    <a:lnTo>
                      <a:pt x="3702" y="179"/>
                    </a:lnTo>
                    <a:lnTo>
                      <a:pt x="3756" y="176"/>
                    </a:lnTo>
                    <a:lnTo>
                      <a:pt x="3811" y="174"/>
                    </a:lnTo>
                    <a:lnTo>
                      <a:pt x="3870" y="170"/>
                    </a:lnTo>
                    <a:lnTo>
                      <a:pt x="3966" y="158"/>
                    </a:lnTo>
                    <a:lnTo>
                      <a:pt x="4058" y="145"/>
                    </a:lnTo>
                    <a:lnTo>
                      <a:pt x="4144" y="133"/>
                    </a:lnTo>
                    <a:lnTo>
                      <a:pt x="4226" y="124"/>
                    </a:lnTo>
                    <a:lnTo>
                      <a:pt x="4305" y="113"/>
                    </a:lnTo>
                    <a:lnTo>
                      <a:pt x="4383" y="105"/>
                    </a:lnTo>
                    <a:lnTo>
                      <a:pt x="4460" y="101"/>
                    </a:lnTo>
                    <a:lnTo>
                      <a:pt x="4538" y="95"/>
                    </a:lnTo>
                    <a:lnTo>
                      <a:pt x="4617" y="90"/>
                    </a:lnTo>
                    <a:lnTo>
                      <a:pt x="4699" y="90"/>
                    </a:lnTo>
                    <a:lnTo>
                      <a:pt x="4783" y="90"/>
                    </a:lnTo>
                    <a:lnTo>
                      <a:pt x="4871" y="93"/>
                    </a:lnTo>
                    <a:lnTo>
                      <a:pt x="4965" y="101"/>
                    </a:lnTo>
                    <a:lnTo>
                      <a:pt x="5068" y="107"/>
                    </a:lnTo>
                    <a:lnTo>
                      <a:pt x="5177" y="118"/>
                    </a:lnTo>
                    <a:lnTo>
                      <a:pt x="5294" y="133"/>
                    </a:lnTo>
                    <a:lnTo>
                      <a:pt x="5433" y="126"/>
                    </a:lnTo>
                    <a:lnTo>
                      <a:pt x="5561" y="115"/>
                    </a:lnTo>
                    <a:lnTo>
                      <a:pt x="5680" y="103"/>
                    </a:lnTo>
                    <a:lnTo>
                      <a:pt x="5789" y="90"/>
                    </a:lnTo>
                    <a:lnTo>
                      <a:pt x="5891" y="74"/>
                    </a:lnTo>
                    <a:lnTo>
                      <a:pt x="5988" y="59"/>
                    </a:lnTo>
                    <a:lnTo>
                      <a:pt x="6078" y="44"/>
                    </a:lnTo>
                    <a:lnTo>
                      <a:pt x="6166" y="32"/>
                    </a:lnTo>
                    <a:lnTo>
                      <a:pt x="6249" y="19"/>
                    </a:lnTo>
                    <a:lnTo>
                      <a:pt x="6331" y="9"/>
                    </a:lnTo>
                    <a:lnTo>
                      <a:pt x="6411" y="4"/>
                    </a:lnTo>
                    <a:lnTo>
                      <a:pt x="6493" y="0"/>
                    </a:lnTo>
                    <a:lnTo>
                      <a:pt x="6574" y="4"/>
                    </a:lnTo>
                    <a:lnTo>
                      <a:pt x="6661" y="11"/>
                    </a:lnTo>
                    <a:lnTo>
                      <a:pt x="6750" y="24"/>
                    </a:lnTo>
                    <a:lnTo>
                      <a:pt x="6844" y="44"/>
                    </a:lnTo>
                    <a:lnTo>
                      <a:pt x="6851" y="55"/>
                    </a:lnTo>
                    <a:lnTo>
                      <a:pt x="6854" y="72"/>
                    </a:lnTo>
                    <a:lnTo>
                      <a:pt x="6857" y="93"/>
                    </a:lnTo>
                    <a:lnTo>
                      <a:pt x="6862" y="110"/>
                    </a:lnTo>
                    <a:lnTo>
                      <a:pt x="6782" y="101"/>
                    </a:lnTo>
                    <a:lnTo>
                      <a:pt x="6707" y="93"/>
                    </a:lnTo>
                    <a:lnTo>
                      <a:pt x="6636" y="88"/>
                    </a:lnTo>
                    <a:lnTo>
                      <a:pt x="6567" y="85"/>
                    </a:lnTo>
                    <a:lnTo>
                      <a:pt x="6504" y="85"/>
                    </a:lnTo>
                    <a:lnTo>
                      <a:pt x="6440" y="85"/>
                    </a:lnTo>
                    <a:lnTo>
                      <a:pt x="6381" y="88"/>
                    </a:lnTo>
                    <a:lnTo>
                      <a:pt x="6325" y="93"/>
                    </a:lnTo>
                    <a:lnTo>
                      <a:pt x="6272" y="101"/>
                    </a:lnTo>
                    <a:lnTo>
                      <a:pt x="6219" y="105"/>
                    </a:lnTo>
                    <a:lnTo>
                      <a:pt x="6168" y="115"/>
                    </a:lnTo>
                    <a:lnTo>
                      <a:pt x="6120" y="124"/>
                    </a:lnTo>
                    <a:lnTo>
                      <a:pt x="6071" y="133"/>
                    </a:lnTo>
                    <a:lnTo>
                      <a:pt x="6021" y="143"/>
                    </a:lnTo>
                    <a:lnTo>
                      <a:pt x="5971" y="153"/>
                    </a:lnTo>
                    <a:lnTo>
                      <a:pt x="5924" y="164"/>
                    </a:lnTo>
                    <a:lnTo>
                      <a:pt x="5875" y="174"/>
                    </a:lnTo>
                    <a:lnTo>
                      <a:pt x="5827" y="184"/>
                    </a:lnTo>
                    <a:lnTo>
                      <a:pt x="5776" y="194"/>
                    </a:lnTo>
                    <a:lnTo>
                      <a:pt x="5724" y="202"/>
                    </a:lnTo>
                    <a:lnTo>
                      <a:pt x="5669" y="209"/>
                    </a:lnTo>
                    <a:lnTo>
                      <a:pt x="5611" y="217"/>
                    </a:lnTo>
                    <a:lnTo>
                      <a:pt x="5553" y="222"/>
                    </a:lnTo>
                    <a:lnTo>
                      <a:pt x="5492" y="227"/>
                    </a:lnTo>
                    <a:lnTo>
                      <a:pt x="5428" y="230"/>
                    </a:lnTo>
                    <a:lnTo>
                      <a:pt x="5359" y="230"/>
                    </a:lnTo>
                    <a:lnTo>
                      <a:pt x="5289" y="230"/>
                    </a:lnTo>
                    <a:lnTo>
                      <a:pt x="5212" y="225"/>
                    </a:lnTo>
                    <a:lnTo>
                      <a:pt x="5133" y="220"/>
                    </a:lnTo>
                    <a:lnTo>
                      <a:pt x="5050" y="212"/>
                    </a:lnTo>
                    <a:lnTo>
                      <a:pt x="4957" y="200"/>
                    </a:lnTo>
                    <a:lnTo>
                      <a:pt x="4863" y="187"/>
                    </a:lnTo>
                    <a:lnTo>
                      <a:pt x="4808" y="184"/>
                    </a:lnTo>
                    <a:lnTo>
                      <a:pt x="4754" y="181"/>
                    </a:lnTo>
                    <a:lnTo>
                      <a:pt x="4701" y="184"/>
                    </a:lnTo>
                    <a:lnTo>
                      <a:pt x="4648" y="184"/>
                    </a:lnTo>
                    <a:lnTo>
                      <a:pt x="4597" y="187"/>
                    </a:lnTo>
                    <a:lnTo>
                      <a:pt x="4547" y="189"/>
                    </a:lnTo>
                    <a:lnTo>
                      <a:pt x="4492" y="194"/>
                    </a:lnTo>
                    <a:lnTo>
                      <a:pt x="4444" y="200"/>
                    </a:lnTo>
                    <a:lnTo>
                      <a:pt x="4393" y="204"/>
                    </a:lnTo>
                    <a:lnTo>
                      <a:pt x="4343" y="209"/>
                    </a:lnTo>
                    <a:lnTo>
                      <a:pt x="4291" y="214"/>
                    </a:lnTo>
                    <a:lnTo>
                      <a:pt x="4239" y="222"/>
                    </a:lnTo>
                    <a:lnTo>
                      <a:pt x="4188" y="227"/>
                    </a:lnTo>
                    <a:lnTo>
                      <a:pt x="4138" y="235"/>
                    </a:lnTo>
                    <a:lnTo>
                      <a:pt x="4083" y="242"/>
                    </a:lnTo>
                    <a:lnTo>
                      <a:pt x="4027" y="247"/>
                    </a:lnTo>
                    <a:lnTo>
                      <a:pt x="3975" y="252"/>
                    </a:lnTo>
                    <a:lnTo>
                      <a:pt x="3918" y="258"/>
                    </a:lnTo>
                    <a:lnTo>
                      <a:pt x="3860" y="263"/>
                    </a:lnTo>
                    <a:lnTo>
                      <a:pt x="3801" y="269"/>
                    </a:lnTo>
                    <a:lnTo>
                      <a:pt x="3740" y="270"/>
                    </a:lnTo>
                    <a:lnTo>
                      <a:pt x="3677" y="273"/>
                    </a:lnTo>
                    <a:lnTo>
                      <a:pt x="3613" y="275"/>
                    </a:lnTo>
                    <a:lnTo>
                      <a:pt x="3547" y="275"/>
                    </a:lnTo>
                    <a:lnTo>
                      <a:pt x="3478" y="275"/>
                    </a:lnTo>
                    <a:lnTo>
                      <a:pt x="3407" y="273"/>
                    </a:lnTo>
                    <a:lnTo>
                      <a:pt x="3334" y="270"/>
                    </a:lnTo>
                    <a:lnTo>
                      <a:pt x="3258" y="263"/>
                    </a:lnTo>
                    <a:lnTo>
                      <a:pt x="3178" y="258"/>
                    </a:lnTo>
                    <a:lnTo>
                      <a:pt x="3097" y="247"/>
                    </a:lnTo>
                    <a:lnTo>
                      <a:pt x="3013" y="237"/>
                    </a:lnTo>
                    <a:lnTo>
                      <a:pt x="2925" y="225"/>
                    </a:lnTo>
                    <a:lnTo>
                      <a:pt x="2881" y="225"/>
                    </a:lnTo>
                    <a:lnTo>
                      <a:pt x="2841" y="225"/>
                    </a:lnTo>
                    <a:lnTo>
                      <a:pt x="2799" y="227"/>
                    </a:lnTo>
                    <a:lnTo>
                      <a:pt x="2763" y="230"/>
                    </a:lnTo>
                    <a:lnTo>
                      <a:pt x="2728" y="233"/>
                    </a:lnTo>
                    <a:lnTo>
                      <a:pt x="2692" y="237"/>
                    </a:lnTo>
                    <a:lnTo>
                      <a:pt x="2660" y="242"/>
                    </a:lnTo>
                    <a:lnTo>
                      <a:pt x="2627" y="250"/>
                    </a:lnTo>
                    <a:lnTo>
                      <a:pt x="2596" y="260"/>
                    </a:lnTo>
                    <a:lnTo>
                      <a:pt x="2564" y="269"/>
                    </a:lnTo>
                    <a:lnTo>
                      <a:pt x="2530" y="281"/>
                    </a:lnTo>
                    <a:lnTo>
                      <a:pt x="2497" y="294"/>
                    </a:lnTo>
                    <a:lnTo>
                      <a:pt x="2464" y="308"/>
                    </a:lnTo>
                    <a:lnTo>
                      <a:pt x="2428" y="324"/>
                    </a:lnTo>
                    <a:lnTo>
                      <a:pt x="2390" y="341"/>
                    </a:lnTo>
                    <a:lnTo>
                      <a:pt x="2353" y="363"/>
                    </a:lnTo>
                    <a:lnTo>
                      <a:pt x="2286" y="380"/>
                    </a:lnTo>
                    <a:lnTo>
                      <a:pt x="2227" y="405"/>
                    </a:lnTo>
                    <a:lnTo>
                      <a:pt x="2177" y="436"/>
                    </a:lnTo>
                    <a:lnTo>
                      <a:pt x="2128" y="469"/>
                    </a:lnTo>
                    <a:lnTo>
                      <a:pt x="2085" y="507"/>
                    </a:lnTo>
                    <a:lnTo>
                      <a:pt x="2045" y="547"/>
                    </a:lnTo>
                    <a:lnTo>
                      <a:pt x="2005" y="588"/>
                    </a:lnTo>
                    <a:lnTo>
                      <a:pt x="1969" y="634"/>
                    </a:lnTo>
                    <a:lnTo>
                      <a:pt x="1930" y="679"/>
                    </a:lnTo>
                    <a:lnTo>
                      <a:pt x="1894" y="728"/>
                    </a:lnTo>
                    <a:lnTo>
                      <a:pt x="1854" y="773"/>
                    </a:lnTo>
                    <a:lnTo>
                      <a:pt x="1814" y="819"/>
                    </a:lnTo>
                    <a:lnTo>
                      <a:pt x="1768" y="865"/>
                    </a:lnTo>
                    <a:lnTo>
                      <a:pt x="1719" y="908"/>
                    </a:lnTo>
                    <a:lnTo>
                      <a:pt x="1666" y="946"/>
                    </a:lnTo>
                    <a:lnTo>
                      <a:pt x="1605" y="984"/>
                    </a:lnTo>
                    <a:lnTo>
                      <a:pt x="1552" y="994"/>
                    </a:lnTo>
                    <a:lnTo>
                      <a:pt x="1501" y="1000"/>
                    </a:lnTo>
                    <a:lnTo>
                      <a:pt x="1452" y="1005"/>
                    </a:lnTo>
                    <a:lnTo>
                      <a:pt x="1404" y="1006"/>
                    </a:lnTo>
                    <a:lnTo>
                      <a:pt x="1358" y="1006"/>
                    </a:lnTo>
                    <a:lnTo>
                      <a:pt x="1315" y="1006"/>
                    </a:lnTo>
                    <a:lnTo>
                      <a:pt x="1270" y="1006"/>
                    </a:lnTo>
                    <a:lnTo>
                      <a:pt x="1226" y="1005"/>
                    </a:lnTo>
                    <a:lnTo>
                      <a:pt x="1183" y="1002"/>
                    </a:lnTo>
                    <a:lnTo>
                      <a:pt x="1142" y="1002"/>
                    </a:lnTo>
                    <a:lnTo>
                      <a:pt x="1100" y="1000"/>
                    </a:lnTo>
                    <a:lnTo>
                      <a:pt x="1056" y="1002"/>
                    </a:lnTo>
                    <a:lnTo>
                      <a:pt x="1012" y="1002"/>
                    </a:lnTo>
                    <a:lnTo>
                      <a:pt x="968" y="1006"/>
                    </a:lnTo>
                    <a:lnTo>
                      <a:pt x="921" y="1012"/>
                    </a:lnTo>
                    <a:lnTo>
                      <a:pt x="875" y="1023"/>
                    </a:lnTo>
                    <a:lnTo>
                      <a:pt x="812" y="1040"/>
                    </a:lnTo>
                    <a:lnTo>
                      <a:pt x="750" y="1055"/>
                    </a:lnTo>
                    <a:lnTo>
                      <a:pt x="695" y="1073"/>
                    </a:lnTo>
                    <a:lnTo>
                      <a:pt x="643" y="1088"/>
                    </a:lnTo>
                    <a:lnTo>
                      <a:pt x="593" y="1109"/>
                    </a:lnTo>
                    <a:lnTo>
                      <a:pt x="547" y="1126"/>
                    </a:lnTo>
                    <a:lnTo>
                      <a:pt x="502" y="1147"/>
                    </a:lnTo>
                    <a:lnTo>
                      <a:pt x="456" y="1170"/>
                    </a:lnTo>
                    <a:lnTo>
                      <a:pt x="413" y="1195"/>
                    </a:lnTo>
                    <a:lnTo>
                      <a:pt x="366" y="1223"/>
                    </a:lnTo>
                    <a:lnTo>
                      <a:pt x="319" y="1254"/>
                    </a:lnTo>
                    <a:lnTo>
                      <a:pt x="270" y="1287"/>
                    </a:lnTo>
                    <a:lnTo>
                      <a:pt x="220" y="1322"/>
                    </a:lnTo>
                    <a:lnTo>
                      <a:pt x="163" y="1363"/>
                    </a:lnTo>
                    <a:lnTo>
                      <a:pt x="105" y="1407"/>
                    </a:lnTo>
                    <a:lnTo>
                      <a:pt x="42" y="1454"/>
                    </a:lnTo>
                    <a:lnTo>
                      <a:pt x="34" y="1449"/>
                    </a:lnTo>
                    <a:lnTo>
                      <a:pt x="29" y="1437"/>
                    </a:lnTo>
                    <a:lnTo>
                      <a:pt x="25" y="1424"/>
                    </a:lnTo>
                    <a:lnTo>
                      <a:pt x="19" y="1408"/>
                    </a:lnTo>
                    <a:lnTo>
                      <a:pt x="17" y="1390"/>
                    </a:lnTo>
                    <a:lnTo>
                      <a:pt x="11" y="1373"/>
                    </a:lnTo>
                    <a:lnTo>
                      <a:pt x="6" y="1355"/>
                    </a:lnTo>
                    <a:lnTo>
                      <a:pt x="0" y="1340"/>
                    </a:lnTo>
                    <a:close/>
                  </a:path>
                </a:pathLst>
              </a:custGeom>
              <a:solidFill>
                <a:srgbClr val="F2DB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27" name="Freeform 103">
                <a:extLst>
                  <a:ext uri="{FF2B5EF4-FFF2-40B4-BE49-F238E27FC236}">
                    <a16:creationId xmlns:a16="http://schemas.microsoft.com/office/drawing/2014/main" id="{30E51159-E122-E16E-7143-5B872102F58D}"/>
                  </a:ext>
                </a:extLst>
              </p:cNvPr>
              <p:cNvSpPr>
                <a:spLocks/>
              </p:cNvSpPr>
              <p:nvPr/>
            </p:nvSpPr>
            <p:spPr bwMode="auto">
              <a:xfrm>
                <a:off x="810" y="2079"/>
                <a:ext cx="2285" cy="473"/>
              </a:xfrm>
              <a:custGeom>
                <a:avLst/>
                <a:gdLst>
                  <a:gd name="T0" fmla="*/ 94 w 6855"/>
                  <a:gd name="T1" fmla="*/ 1292 h 1421"/>
                  <a:gd name="T2" fmla="*/ 211 w 6855"/>
                  <a:gd name="T3" fmla="*/ 1210 h 1421"/>
                  <a:gd name="T4" fmla="*/ 336 w 6855"/>
                  <a:gd name="T5" fmla="*/ 1130 h 1421"/>
                  <a:gd name="T6" fmla="*/ 488 w 6855"/>
                  <a:gd name="T7" fmla="*/ 1050 h 1421"/>
                  <a:gd name="T8" fmla="*/ 714 w 6855"/>
                  <a:gd name="T9" fmla="*/ 961 h 1421"/>
                  <a:gd name="T10" fmla="*/ 948 w 6855"/>
                  <a:gd name="T11" fmla="*/ 918 h 1421"/>
                  <a:gd name="T12" fmla="*/ 1183 w 6855"/>
                  <a:gd name="T13" fmla="*/ 908 h 1421"/>
                  <a:gd name="T14" fmla="*/ 1418 w 6855"/>
                  <a:gd name="T15" fmla="*/ 900 h 1421"/>
                  <a:gd name="T16" fmla="*/ 1602 w 6855"/>
                  <a:gd name="T17" fmla="*/ 852 h 1421"/>
                  <a:gd name="T18" fmla="*/ 1757 w 6855"/>
                  <a:gd name="T19" fmla="*/ 700 h 1421"/>
                  <a:gd name="T20" fmla="*/ 1919 w 6855"/>
                  <a:gd name="T21" fmla="*/ 502 h 1421"/>
                  <a:gd name="T22" fmla="*/ 2117 w 6855"/>
                  <a:gd name="T23" fmla="*/ 329 h 1421"/>
                  <a:gd name="T24" fmla="*/ 2377 w 6855"/>
                  <a:gd name="T25" fmla="*/ 204 h 1421"/>
                  <a:gd name="T26" fmla="*/ 2565 w 6855"/>
                  <a:gd name="T27" fmla="*/ 143 h 1421"/>
                  <a:gd name="T28" fmla="*/ 2710 w 6855"/>
                  <a:gd name="T29" fmla="*/ 129 h 1421"/>
                  <a:gd name="T30" fmla="*/ 2865 w 6855"/>
                  <a:gd name="T31" fmla="*/ 129 h 1421"/>
                  <a:gd name="T32" fmla="*/ 3147 w 6855"/>
                  <a:gd name="T33" fmla="*/ 158 h 1421"/>
                  <a:gd name="T34" fmla="*/ 3393 w 6855"/>
                  <a:gd name="T35" fmla="*/ 184 h 1421"/>
                  <a:gd name="T36" fmla="*/ 3599 w 6855"/>
                  <a:gd name="T37" fmla="*/ 192 h 1421"/>
                  <a:gd name="T38" fmla="*/ 3810 w 6855"/>
                  <a:gd name="T39" fmla="*/ 187 h 1421"/>
                  <a:gd name="T40" fmla="*/ 4143 w 6855"/>
                  <a:gd name="T41" fmla="*/ 145 h 1421"/>
                  <a:gd name="T42" fmla="*/ 4458 w 6855"/>
                  <a:gd name="T43" fmla="*/ 113 h 1421"/>
                  <a:gd name="T44" fmla="*/ 4774 w 6855"/>
                  <a:gd name="T45" fmla="*/ 105 h 1421"/>
                  <a:gd name="T46" fmla="*/ 5158 w 6855"/>
                  <a:gd name="T47" fmla="*/ 131 h 1421"/>
                  <a:gd name="T48" fmla="*/ 5663 w 6855"/>
                  <a:gd name="T49" fmla="*/ 118 h 1421"/>
                  <a:gd name="T50" fmla="*/ 6065 w 6855"/>
                  <a:gd name="T51" fmla="*/ 57 h 1421"/>
                  <a:gd name="T52" fmla="*/ 6398 w 6855"/>
                  <a:gd name="T53" fmla="*/ 6 h 1421"/>
                  <a:gd name="T54" fmla="*/ 6735 w 6855"/>
                  <a:gd name="T55" fmla="*/ 19 h 1421"/>
                  <a:gd name="T56" fmla="*/ 6851 w 6855"/>
                  <a:gd name="T57" fmla="*/ 80 h 1421"/>
                  <a:gd name="T58" fmla="*/ 6634 w 6855"/>
                  <a:gd name="T59" fmla="*/ 72 h 1421"/>
                  <a:gd name="T60" fmla="*/ 6388 w 6855"/>
                  <a:gd name="T61" fmla="*/ 72 h 1421"/>
                  <a:gd name="T62" fmla="*/ 6177 w 6855"/>
                  <a:gd name="T63" fmla="*/ 98 h 1421"/>
                  <a:gd name="T64" fmla="*/ 5981 w 6855"/>
                  <a:gd name="T65" fmla="*/ 136 h 1421"/>
                  <a:gd name="T66" fmla="*/ 5780 w 6855"/>
                  <a:gd name="T67" fmla="*/ 176 h 1421"/>
                  <a:gd name="T68" fmla="*/ 5557 w 6855"/>
                  <a:gd name="T69" fmla="*/ 206 h 1421"/>
                  <a:gd name="T70" fmla="*/ 5292 w 6855"/>
                  <a:gd name="T71" fmla="*/ 214 h 1421"/>
                  <a:gd name="T72" fmla="*/ 4962 w 6855"/>
                  <a:gd name="T73" fmla="*/ 187 h 1421"/>
                  <a:gd name="T74" fmla="*/ 4703 w 6855"/>
                  <a:gd name="T75" fmla="*/ 168 h 1421"/>
                  <a:gd name="T76" fmla="*/ 4492 w 6855"/>
                  <a:gd name="T77" fmla="*/ 176 h 1421"/>
                  <a:gd name="T78" fmla="*/ 4283 w 6855"/>
                  <a:gd name="T79" fmla="*/ 200 h 1421"/>
                  <a:gd name="T80" fmla="*/ 4065 w 6855"/>
                  <a:gd name="T81" fmla="*/ 225 h 1421"/>
                  <a:gd name="T82" fmla="*/ 3835 w 6855"/>
                  <a:gd name="T83" fmla="*/ 248 h 1421"/>
                  <a:gd name="T84" fmla="*/ 3584 w 6855"/>
                  <a:gd name="T85" fmla="*/ 261 h 1421"/>
                  <a:gd name="T86" fmla="*/ 3305 w 6855"/>
                  <a:gd name="T87" fmla="*/ 252 h 1421"/>
                  <a:gd name="T88" fmla="*/ 2987 w 6855"/>
                  <a:gd name="T89" fmla="*/ 220 h 1421"/>
                  <a:gd name="T90" fmla="*/ 2776 w 6855"/>
                  <a:gd name="T91" fmla="*/ 210 h 1421"/>
                  <a:gd name="T92" fmla="*/ 2641 w 6855"/>
                  <a:gd name="T93" fmla="*/ 227 h 1421"/>
                  <a:gd name="T94" fmla="*/ 2519 w 6855"/>
                  <a:gd name="T95" fmla="*/ 265 h 1421"/>
                  <a:gd name="T96" fmla="*/ 2390 w 6855"/>
                  <a:gd name="T97" fmla="*/ 321 h 1421"/>
                  <a:gd name="T98" fmla="*/ 2176 w 6855"/>
                  <a:gd name="T99" fmla="*/ 407 h 1421"/>
                  <a:gd name="T100" fmla="*/ 1996 w 6855"/>
                  <a:gd name="T101" fmla="*/ 568 h 1421"/>
                  <a:gd name="T102" fmla="*/ 1835 w 6855"/>
                  <a:gd name="T103" fmla="*/ 764 h 1421"/>
                  <a:gd name="T104" fmla="*/ 1642 w 6855"/>
                  <a:gd name="T105" fmla="*/ 941 h 1421"/>
                  <a:gd name="T106" fmla="*/ 1431 w 6855"/>
                  <a:gd name="T107" fmla="*/ 992 h 1421"/>
                  <a:gd name="T108" fmla="*/ 1250 w 6855"/>
                  <a:gd name="T109" fmla="*/ 987 h 1421"/>
                  <a:gd name="T110" fmla="*/ 1080 w 6855"/>
                  <a:gd name="T111" fmla="*/ 979 h 1421"/>
                  <a:gd name="T112" fmla="*/ 905 w 6855"/>
                  <a:gd name="T113" fmla="*/ 990 h 1421"/>
                  <a:gd name="T114" fmla="*/ 682 w 6855"/>
                  <a:gd name="T115" fmla="*/ 1048 h 1421"/>
                  <a:gd name="T116" fmla="*/ 491 w 6855"/>
                  <a:gd name="T117" fmla="*/ 1126 h 1421"/>
                  <a:gd name="T118" fmla="*/ 310 w 6855"/>
                  <a:gd name="T119" fmla="*/ 1231 h 1421"/>
                  <a:gd name="T120" fmla="*/ 96 w 6855"/>
                  <a:gd name="T121" fmla="*/ 1375 h 1421"/>
                  <a:gd name="T122" fmla="*/ 18 w 6855"/>
                  <a:gd name="T123" fmla="*/ 1408 h 1421"/>
                  <a:gd name="T124" fmla="*/ 5 w 6855"/>
                  <a:gd name="T125" fmla="*/ 1363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55" h="1421">
                    <a:moveTo>
                      <a:pt x="0" y="1352"/>
                    </a:moveTo>
                    <a:lnTo>
                      <a:pt x="33" y="1332"/>
                    </a:lnTo>
                    <a:lnTo>
                      <a:pt x="64" y="1312"/>
                    </a:lnTo>
                    <a:lnTo>
                      <a:pt x="94" y="1292"/>
                    </a:lnTo>
                    <a:lnTo>
                      <a:pt x="125" y="1271"/>
                    </a:lnTo>
                    <a:lnTo>
                      <a:pt x="152" y="1251"/>
                    </a:lnTo>
                    <a:lnTo>
                      <a:pt x="184" y="1231"/>
                    </a:lnTo>
                    <a:lnTo>
                      <a:pt x="211" y="1210"/>
                    </a:lnTo>
                    <a:lnTo>
                      <a:pt x="242" y="1191"/>
                    </a:lnTo>
                    <a:lnTo>
                      <a:pt x="272" y="1170"/>
                    </a:lnTo>
                    <a:lnTo>
                      <a:pt x="303" y="1149"/>
                    </a:lnTo>
                    <a:lnTo>
                      <a:pt x="336" y="1130"/>
                    </a:lnTo>
                    <a:lnTo>
                      <a:pt x="372" y="1109"/>
                    </a:lnTo>
                    <a:lnTo>
                      <a:pt x="410" y="1091"/>
                    </a:lnTo>
                    <a:lnTo>
                      <a:pt x="448" y="1071"/>
                    </a:lnTo>
                    <a:lnTo>
                      <a:pt x="488" y="1050"/>
                    </a:lnTo>
                    <a:lnTo>
                      <a:pt x="534" y="1032"/>
                    </a:lnTo>
                    <a:lnTo>
                      <a:pt x="594" y="1005"/>
                    </a:lnTo>
                    <a:lnTo>
                      <a:pt x="653" y="979"/>
                    </a:lnTo>
                    <a:lnTo>
                      <a:pt x="714" y="961"/>
                    </a:lnTo>
                    <a:lnTo>
                      <a:pt x="773" y="946"/>
                    </a:lnTo>
                    <a:lnTo>
                      <a:pt x="831" y="934"/>
                    </a:lnTo>
                    <a:lnTo>
                      <a:pt x="890" y="923"/>
                    </a:lnTo>
                    <a:lnTo>
                      <a:pt x="948" y="918"/>
                    </a:lnTo>
                    <a:lnTo>
                      <a:pt x="1007" y="913"/>
                    </a:lnTo>
                    <a:lnTo>
                      <a:pt x="1065" y="910"/>
                    </a:lnTo>
                    <a:lnTo>
                      <a:pt x="1124" y="908"/>
                    </a:lnTo>
                    <a:lnTo>
                      <a:pt x="1183" y="908"/>
                    </a:lnTo>
                    <a:lnTo>
                      <a:pt x="1240" y="908"/>
                    </a:lnTo>
                    <a:lnTo>
                      <a:pt x="1298" y="905"/>
                    </a:lnTo>
                    <a:lnTo>
                      <a:pt x="1361" y="904"/>
                    </a:lnTo>
                    <a:lnTo>
                      <a:pt x="1418" y="900"/>
                    </a:lnTo>
                    <a:lnTo>
                      <a:pt x="1479" y="896"/>
                    </a:lnTo>
                    <a:lnTo>
                      <a:pt x="1523" y="891"/>
                    </a:lnTo>
                    <a:lnTo>
                      <a:pt x="1564" y="874"/>
                    </a:lnTo>
                    <a:lnTo>
                      <a:pt x="1602" y="852"/>
                    </a:lnTo>
                    <a:lnTo>
                      <a:pt x="1642" y="822"/>
                    </a:lnTo>
                    <a:lnTo>
                      <a:pt x="1680" y="786"/>
                    </a:lnTo>
                    <a:lnTo>
                      <a:pt x="1719" y="745"/>
                    </a:lnTo>
                    <a:lnTo>
                      <a:pt x="1757" y="700"/>
                    </a:lnTo>
                    <a:lnTo>
                      <a:pt x="1795" y="652"/>
                    </a:lnTo>
                    <a:lnTo>
                      <a:pt x="1835" y="604"/>
                    </a:lnTo>
                    <a:lnTo>
                      <a:pt x="1876" y="552"/>
                    </a:lnTo>
                    <a:lnTo>
                      <a:pt x="1919" y="502"/>
                    </a:lnTo>
                    <a:lnTo>
                      <a:pt x="1965" y="453"/>
                    </a:lnTo>
                    <a:lnTo>
                      <a:pt x="2013" y="407"/>
                    </a:lnTo>
                    <a:lnTo>
                      <a:pt x="2065" y="367"/>
                    </a:lnTo>
                    <a:lnTo>
                      <a:pt x="2117" y="329"/>
                    </a:lnTo>
                    <a:lnTo>
                      <a:pt x="2176" y="296"/>
                    </a:lnTo>
                    <a:lnTo>
                      <a:pt x="2249" y="261"/>
                    </a:lnTo>
                    <a:lnTo>
                      <a:pt x="2318" y="230"/>
                    </a:lnTo>
                    <a:lnTo>
                      <a:pt x="2377" y="204"/>
                    </a:lnTo>
                    <a:lnTo>
                      <a:pt x="2432" y="184"/>
                    </a:lnTo>
                    <a:lnTo>
                      <a:pt x="2480" y="167"/>
                    </a:lnTo>
                    <a:lnTo>
                      <a:pt x="2524" y="154"/>
                    </a:lnTo>
                    <a:lnTo>
                      <a:pt x="2565" y="143"/>
                    </a:lnTo>
                    <a:lnTo>
                      <a:pt x="2603" y="136"/>
                    </a:lnTo>
                    <a:lnTo>
                      <a:pt x="2639" y="133"/>
                    </a:lnTo>
                    <a:lnTo>
                      <a:pt x="2675" y="129"/>
                    </a:lnTo>
                    <a:lnTo>
                      <a:pt x="2710" y="129"/>
                    </a:lnTo>
                    <a:lnTo>
                      <a:pt x="2746" y="129"/>
                    </a:lnTo>
                    <a:lnTo>
                      <a:pt x="2782" y="129"/>
                    </a:lnTo>
                    <a:lnTo>
                      <a:pt x="2821" y="129"/>
                    </a:lnTo>
                    <a:lnTo>
                      <a:pt x="2865" y="129"/>
                    </a:lnTo>
                    <a:lnTo>
                      <a:pt x="2911" y="129"/>
                    </a:lnTo>
                    <a:lnTo>
                      <a:pt x="2997" y="138"/>
                    </a:lnTo>
                    <a:lnTo>
                      <a:pt x="3076" y="149"/>
                    </a:lnTo>
                    <a:lnTo>
                      <a:pt x="3147" y="158"/>
                    </a:lnTo>
                    <a:lnTo>
                      <a:pt x="3216" y="167"/>
                    </a:lnTo>
                    <a:lnTo>
                      <a:pt x="3279" y="174"/>
                    </a:lnTo>
                    <a:lnTo>
                      <a:pt x="3337" y="179"/>
                    </a:lnTo>
                    <a:lnTo>
                      <a:pt x="3393" y="184"/>
                    </a:lnTo>
                    <a:lnTo>
                      <a:pt x="3448" y="187"/>
                    </a:lnTo>
                    <a:lnTo>
                      <a:pt x="3500" y="189"/>
                    </a:lnTo>
                    <a:lnTo>
                      <a:pt x="3551" y="192"/>
                    </a:lnTo>
                    <a:lnTo>
                      <a:pt x="3599" y="192"/>
                    </a:lnTo>
                    <a:lnTo>
                      <a:pt x="3651" y="192"/>
                    </a:lnTo>
                    <a:lnTo>
                      <a:pt x="3701" y="192"/>
                    </a:lnTo>
                    <a:lnTo>
                      <a:pt x="3754" y="189"/>
                    </a:lnTo>
                    <a:lnTo>
                      <a:pt x="3810" y="187"/>
                    </a:lnTo>
                    <a:lnTo>
                      <a:pt x="3869" y="184"/>
                    </a:lnTo>
                    <a:lnTo>
                      <a:pt x="3967" y="172"/>
                    </a:lnTo>
                    <a:lnTo>
                      <a:pt x="4060" y="158"/>
                    </a:lnTo>
                    <a:lnTo>
                      <a:pt x="4143" y="145"/>
                    </a:lnTo>
                    <a:lnTo>
                      <a:pt x="4228" y="136"/>
                    </a:lnTo>
                    <a:lnTo>
                      <a:pt x="4306" y="129"/>
                    </a:lnTo>
                    <a:lnTo>
                      <a:pt x="4382" y="120"/>
                    </a:lnTo>
                    <a:lnTo>
                      <a:pt x="4458" y="113"/>
                    </a:lnTo>
                    <a:lnTo>
                      <a:pt x="4535" y="107"/>
                    </a:lnTo>
                    <a:lnTo>
                      <a:pt x="4611" y="105"/>
                    </a:lnTo>
                    <a:lnTo>
                      <a:pt x="4690" y="105"/>
                    </a:lnTo>
                    <a:lnTo>
                      <a:pt x="4774" y="105"/>
                    </a:lnTo>
                    <a:lnTo>
                      <a:pt x="4860" y="107"/>
                    </a:lnTo>
                    <a:lnTo>
                      <a:pt x="4952" y="113"/>
                    </a:lnTo>
                    <a:lnTo>
                      <a:pt x="5051" y="120"/>
                    </a:lnTo>
                    <a:lnTo>
                      <a:pt x="5158" y="131"/>
                    </a:lnTo>
                    <a:lnTo>
                      <a:pt x="5275" y="141"/>
                    </a:lnTo>
                    <a:lnTo>
                      <a:pt x="5415" y="138"/>
                    </a:lnTo>
                    <a:lnTo>
                      <a:pt x="5545" y="131"/>
                    </a:lnTo>
                    <a:lnTo>
                      <a:pt x="5663" y="118"/>
                    </a:lnTo>
                    <a:lnTo>
                      <a:pt x="5773" y="105"/>
                    </a:lnTo>
                    <a:lnTo>
                      <a:pt x="5877" y="90"/>
                    </a:lnTo>
                    <a:lnTo>
                      <a:pt x="5973" y="74"/>
                    </a:lnTo>
                    <a:lnTo>
                      <a:pt x="6065" y="57"/>
                    </a:lnTo>
                    <a:lnTo>
                      <a:pt x="6151" y="42"/>
                    </a:lnTo>
                    <a:lnTo>
                      <a:pt x="6235" y="26"/>
                    </a:lnTo>
                    <a:lnTo>
                      <a:pt x="6317" y="17"/>
                    </a:lnTo>
                    <a:lnTo>
                      <a:pt x="6398" y="6"/>
                    </a:lnTo>
                    <a:lnTo>
                      <a:pt x="6480" y="0"/>
                    </a:lnTo>
                    <a:lnTo>
                      <a:pt x="6563" y="0"/>
                    </a:lnTo>
                    <a:lnTo>
                      <a:pt x="6647" y="9"/>
                    </a:lnTo>
                    <a:lnTo>
                      <a:pt x="6735" y="19"/>
                    </a:lnTo>
                    <a:lnTo>
                      <a:pt x="6830" y="40"/>
                    </a:lnTo>
                    <a:lnTo>
                      <a:pt x="6840" y="47"/>
                    </a:lnTo>
                    <a:lnTo>
                      <a:pt x="6848" y="62"/>
                    </a:lnTo>
                    <a:lnTo>
                      <a:pt x="6851" y="80"/>
                    </a:lnTo>
                    <a:lnTo>
                      <a:pt x="6855" y="95"/>
                    </a:lnTo>
                    <a:lnTo>
                      <a:pt x="6779" y="85"/>
                    </a:lnTo>
                    <a:lnTo>
                      <a:pt x="6706" y="78"/>
                    </a:lnTo>
                    <a:lnTo>
                      <a:pt x="6634" y="72"/>
                    </a:lnTo>
                    <a:lnTo>
                      <a:pt x="6568" y="69"/>
                    </a:lnTo>
                    <a:lnTo>
                      <a:pt x="6507" y="69"/>
                    </a:lnTo>
                    <a:lnTo>
                      <a:pt x="6446" y="69"/>
                    </a:lnTo>
                    <a:lnTo>
                      <a:pt x="6388" y="72"/>
                    </a:lnTo>
                    <a:lnTo>
                      <a:pt x="6335" y="78"/>
                    </a:lnTo>
                    <a:lnTo>
                      <a:pt x="6279" y="82"/>
                    </a:lnTo>
                    <a:lnTo>
                      <a:pt x="6228" y="90"/>
                    </a:lnTo>
                    <a:lnTo>
                      <a:pt x="6177" y="98"/>
                    </a:lnTo>
                    <a:lnTo>
                      <a:pt x="6129" y="107"/>
                    </a:lnTo>
                    <a:lnTo>
                      <a:pt x="6078" y="116"/>
                    </a:lnTo>
                    <a:lnTo>
                      <a:pt x="6029" y="126"/>
                    </a:lnTo>
                    <a:lnTo>
                      <a:pt x="5981" y="136"/>
                    </a:lnTo>
                    <a:lnTo>
                      <a:pt x="5933" y="145"/>
                    </a:lnTo>
                    <a:lnTo>
                      <a:pt x="5883" y="156"/>
                    </a:lnTo>
                    <a:lnTo>
                      <a:pt x="5834" y="167"/>
                    </a:lnTo>
                    <a:lnTo>
                      <a:pt x="5780" y="176"/>
                    </a:lnTo>
                    <a:lnTo>
                      <a:pt x="5727" y="187"/>
                    </a:lnTo>
                    <a:lnTo>
                      <a:pt x="5673" y="194"/>
                    </a:lnTo>
                    <a:lnTo>
                      <a:pt x="5618" y="200"/>
                    </a:lnTo>
                    <a:lnTo>
                      <a:pt x="5557" y="206"/>
                    </a:lnTo>
                    <a:lnTo>
                      <a:pt x="5495" y="210"/>
                    </a:lnTo>
                    <a:lnTo>
                      <a:pt x="5432" y="214"/>
                    </a:lnTo>
                    <a:lnTo>
                      <a:pt x="5363" y="214"/>
                    </a:lnTo>
                    <a:lnTo>
                      <a:pt x="5292" y="214"/>
                    </a:lnTo>
                    <a:lnTo>
                      <a:pt x="5216" y="210"/>
                    </a:lnTo>
                    <a:lnTo>
                      <a:pt x="5135" y="204"/>
                    </a:lnTo>
                    <a:lnTo>
                      <a:pt x="5051" y="197"/>
                    </a:lnTo>
                    <a:lnTo>
                      <a:pt x="4962" y="187"/>
                    </a:lnTo>
                    <a:lnTo>
                      <a:pt x="4868" y="174"/>
                    </a:lnTo>
                    <a:lnTo>
                      <a:pt x="4812" y="172"/>
                    </a:lnTo>
                    <a:lnTo>
                      <a:pt x="4759" y="168"/>
                    </a:lnTo>
                    <a:lnTo>
                      <a:pt x="4703" y="168"/>
                    </a:lnTo>
                    <a:lnTo>
                      <a:pt x="4649" y="168"/>
                    </a:lnTo>
                    <a:lnTo>
                      <a:pt x="4596" y="172"/>
                    </a:lnTo>
                    <a:lnTo>
                      <a:pt x="4545" y="174"/>
                    </a:lnTo>
                    <a:lnTo>
                      <a:pt x="4492" y="176"/>
                    </a:lnTo>
                    <a:lnTo>
                      <a:pt x="4441" y="181"/>
                    </a:lnTo>
                    <a:lnTo>
                      <a:pt x="4387" y="187"/>
                    </a:lnTo>
                    <a:lnTo>
                      <a:pt x="4334" y="192"/>
                    </a:lnTo>
                    <a:lnTo>
                      <a:pt x="4283" y="200"/>
                    </a:lnTo>
                    <a:lnTo>
                      <a:pt x="4230" y="204"/>
                    </a:lnTo>
                    <a:lnTo>
                      <a:pt x="4173" y="212"/>
                    </a:lnTo>
                    <a:lnTo>
                      <a:pt x="4121" y="220"/>
                    </a:lnTo>
                    <a:lnTo>
                      <a:pt x="4065" y="225"/>
                    </a:lnTo>
                    <a:lnTo>
                      <a:pt x="4011" y="233"/>
                    </a:lnTo>
                    <a:lnTo>
                      <a:pt x="3953" y="237"/>
                    </a:lnTo>
                    <a:lnTo>
                      <a:pt x="3895" y="242"/>
                    </a:lnTo>
                    <a:lnTo>
                      <a:pt x="3835" y="248"/>
                    </a:lnTo>
                    <a:lnTo>
                      <a:pt x="3775" y="252"/>
                    </a:lnTo>
                    <a:lnTo>
                      <a:pt x="3714" y="256"/>
                    </a:lnTo>
                    <a:lnTo>
                      <a:pt x="3651" y="258"/>
                    </a:lnTo>
                    <a:lnTo>
                      <a:pt x="3584" y="261"/>
                    </a:lnTo>
                    <a:lnTo>
                      <a:pt x="3519" y="261"/>
                    </a:lnTo>
                    <a:lnTo>
                      <a:pt x="3450" y="261"/>
                    </a:lnTo>
                    <a:lnTo>
                      <a:pt x="3379" y="258"/>
                    </a:lnTo>
                    <a:lnTo>
                      <a:pt x="3305" y="252"/>
                    </a:lnTo>
                    <a:lnTo>
                      <a:pt x="3228" y="248"/>
                    </a:lnTo>
                    <a:lnTo>
                      <a:pt x="3150" y="239"/>
                    </a:lnTo>
                    <a:lnTo>
                      <a:pt x="3071" y="233"/>
                    </a:lnTo>
                    <a:lnTo>
                      <a:pt x="2987" y="220"/>
                    </a:lnTo>
                    <a:lnTo>
                      <a:pt x="2901" y="206"/>
                    </a:lnTo>
                    <a:lnTo>
                      <a:pt x="2857" y="206"/>
                    </a:lnTo>
                    <a:lnTo>
                      <a:pt x="2817" y="206"/>
                    </a:lnTo>
                    <a:lnTo>
                      <a:pt x="2776" y="210"/>
                    </a:lnTo>
                    <a:lnTo>
                      <a:pt x="2740" y="212"/>
                    </a:lnTo>
                    <a:lnTo>
                      <a:pt x="2708" y="214"/>
                    </a:lnTo>
                    <a:lnTo>
                      <a:pt x="2675" y="220"/>
                    </a:lnTo>
                    <a:lnTo>
                      <a:pt x="2641" y="227"/>
                    </a:lnTo>
                    <a:lnTo>
                      <a:pt x="2611" y="235"/>
                    </a:lnTo>
                    <a:lnTo>
                      <a:pt x="2581" y="245"/>
                    </a:lnTo>
                    <a:lnTo>
                      <a:pt x="2549" y="252"/>
                    </a:lnTo>
                    <a:lnTo>
                      <a:pt x="2519" y="265"/>
                    </a:lnTo>
                    <a:lnTo>
                      <a:pt x="2488" y="277"/>
                    </a:lnTo>
                    <a:lnTo>
                      <a:pt x="2455" y="290"/>
                    </a:lnTo>
                    <a:lnTo>
                      <a:pt x="2423" y="306"/>
                    </a:lnTo>
                    <a:lnTo>
                      <a:pt x="2390" y="321"/>
                    </a:lnTo>
                    <a:lnTo>
                      <a:pt x="2354" y="339"/>
                    </a:lnTo>
                    <a:lnTo>
                      <a:pt x="2287" y="355"/>
                    </a:lnTo>
                    <a:lnTo>
                      <a:pt x="2229" y="380"/>
                    </a:lnTo>
                    <a:lnTo>
                      <a:pt x="2176" y="407"/>
                    </a:lnTo>
                    <a:lnTo>
                      <a:pt x="2128" y="443"/>
                    </a:lnTo>
                    <a:lnTo>
                      <a:pt x="2082" y="481"/>
                    </a:lnTo>
                    <a:lnTo>
                      <a:pt x="2039" y="525"/>
                    </a:lnTo>
                    <a:lnTo>
                      <a:pt x="1996" y="568"/>
                    </a:lnTo>
                    <a:lnTo>
                      <a:pt x="1958" y="616"/>
                    </a:lnTo>
                    <a:lnTo>
                      <a:pt x="1916" y="665"/>
                    </a:lnTo>
                    <a:lnTo>
                      <a:pt x="1876" y="713"/>
                    </a:lnTo>
                    <a:lnTo>
                      <a:pt x="1835" y="764"/>
                    </a:lnTo>
                    <a:lnTo>
                      <a:pt x="1792" y="811"/>
                    </a:lnTo>
                    <a:lnTo>
                      <a:pt x="1746" y="858"/>
                    </a:lnTo>
                    <a:lnTo>
                      <a:pt x="1696" y="900"/>
                    </a:lnTo>
                    <a:lnTo>
                      <a:pt x="1642" y="941"/>
                    </a:lnTo>
                    <a:lnTo>
                      <a:pt x="1583" y="977"/>
                    </a:lnTo>
                    <a:lnTo>
                      <a:pt x="1531" y="984"/>
                    </a:lnTo>
                    <a:lnTo>
                      <a:pt x="1479" y="990"/>
                    </a:lnTo>
                    <a:lnTo>
                      <a:pt x="1431" y="992"/>
                    </a:lnTo>
                    <a:lnTo>
                      <a:pt x="1382" y="992"/>
                    </a:lnTo>
                    <a:lnTo>
                      <a:pt x="1340" y="992"/>
                    </a:lnTo>
                    <a:lnTo>
                      <a:pt x="1294" y="990"/>
                    </a:lnTo>
                    <a:lnTo>
                      <a:pt x="1250" y="987"/>
                    </a:lnTo>
                    <a:lnTo>
                      <a:pt x="1208" y="984"/>
                    </a:lnTo>
                    <a:lnTo>
                      <a:pt x="1166" y="981"/>
                    </a:lnTo>
                    <a:lnTo>
                      <a:pt x="1124" y="979"/>
                    </a:lnTo>
                    <a:lnTo>
                      <a:pt x="1080" y="979"/>
                    </a:lnTo>
                    <a:lnTo>
                      <a:pt x="1040" y="979"/>
                    </a:lnTo>
                    <a:lnTo>
                      <a:pt x="996" y="979"/>
                    </a:lnTo>
                    <a:lnTo>
                      <a:pt x="951" y="984"/>
                    </a:lnTo>
                    <a:lnTo>
                      <a:pt x="905" y="990"/>
                    </a:lnTo>
                    <a:lnTo>
                      <a:pt x="859" y="1000"/>
                    </a:lnTo>
                    <a:lnTo>
                      <a:pt x="795" y="1015"/>
                    </a:lnTo>
                    <a:lnTo>
                      <a:pt x="737" y="1032"/>
                    </a:lnTo>
                    <a:lnTo>
                      <a:pt x="682" y="1048"/>
                    </a:lnTo>
                    <a:lnTo>
                      <a:pt x="630" y="1066"/>
                    </a:lnTo>
                    <a:lnTo>
                      <a:pt x="582" y="1086"/>
                    </a:lnTo>
                    <a:lnTo>
                      <a:pt x="534" y="1104"/>
                    </a:lnTo>
                    <a:lnTo>
                      <a:pt x="491" y="1126"/>
                    </a:lnTo>
                    <a:lnTo>
                      <a:pt x="445" y="1149"/>
                    </a:lnTo>
                    <a:lnTo>
                      <a:pt x="402" y="1174"/>
                    </a:lnTo>
                    <a:lnTo>
                      <a:pt x="355" y="1200"/>
                    </a:lnTo>
                    <a:lnTo>
                      <a:pt x="310" y="1231"/>
                    </a:lnTo>
                    <a:lnTo>
                      <a:pt x="261" y="1262"/>
                    </a:lnTo>
                    <a:lnTo>
                      <a:pt x="211" y="1296"/>
                    </a:lnTo>
                    <a:lnTo>
                      <a:pt x="154" y="1335"/>
                    </a:lnTo>
                    <a:lnTo>
                      <a:pt x="96" y="1375"/>
                    </a:lnTo>
                    <a:lnTo>
                      <a:pt x="33" y="1419"/>
                    </a:lnTo>
                    <a:lnTo>
                      <a:pt x="26" y="1421"/>
                    </a:lnTo>
                    <a:lnTo>
                      <a:pt x="20" y="1416"/>
                    </a:lnTo>
                    <a:lnTo>
                      <a:pt x="18" y="1408"/>
                    </a:lnTo>
                    <a:lnTo>
                      <a:pt x="14" y="1399"/>
                    </a:lnTo>
                    <a:lnTo>
                      <a:pt x="10" y="1386"/>
                    </a:lnTo>
                    <a:lnTo>
                      <a:pt x="8" y="1374"/>
                    </a:lnTo>
                    <a:lnTo>
                      <a:pt x="5" y="1363"/>
                    </a:lnTo>
                    <a:lnTo>
                      <a:pt x="0" y="1352"/>
                    </a:lnTo>
                    <a:close/>
                  </a:path>
                </a:pathLst>
              </a:custGeom>
              <a:solidFill>
                <a:srgbClr val="FCED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28" name="Freeform 104">
                <a:extLst>
                  <a:ext uri="{FF2B5EF4-FFF2-40B4-BE49-F238E27FC236}">
                    <a16:creationId xmlns:a16="http://schemas.microsoft.com/office/drawing/2014/main" id="{F2DBF11F-1827-16D0-3AE3-CDC424D78862}"/>
                  </a:ext>
                </a:extLst>
              </p:cNvPr>
              <p:cNvSpPr>
                <a:spLocks/>
              </p:cNvSpPr>
              <p:nvPr/>
            </p:nvSpPr>
            <p:spPr bwMode="auto">
              <a:xfrm>
                <a:off x="339" y="1271"/>
                <a:ext cx="2176" cy="2516"/>
              </a:xfrm>
              <a:custGeom>
                <a:avLst/>
                <a:gdLst>
                  <a:gd name="T0" fmla="*/ 2634 w 6527"/>
                  <a:gd name="T1" fmla="*/ 11 h 7550"/>
                  <a:gd name="T2" fmla="*/ 1968 w 6527"/>
                  <a:gd name="T3" fmla="*/ 44 h 7550"/>
                  <a:gd name="T4" fmla="*/ 1620 w 6527"/>
                  <a:gd name="T5" fmla="*/ 76 h 7550"/>
                  <a:gd name="T6" fmla="*/ 1177 w 6527"/>
                  <a:gd name="T7" fmla="*/ 3 h 7550"/>
                  <a:gd name="T8" fmla="*/ 740 w 6527"/>
                  <a:gd name="T9" fmla="*/ 132 h 7550"/>
                  <a:gd name="T10" fmla="*/ 361 w 6527"/>
                  <a:gd name="T11" fmla="*/ 495 h 7550"/>
                  <a:gd name="T12" fmla="*/ 97 w 6527"/>
                  <a:gd name="T13" fmla="*/ 1116 h 7550"/>
                  <a:gd name="T14" fmla="*/ 0 w 6527"/>
                  <a:gd name="T15" fmla="*/ 2021 h 7550"/>
                  <a:gd name="T16" fmla="*/ 15 w 6527"/>
                  <a:gd name="T17" fmla="*/ 2668 h 7550"/>
                  <a:gd name="T18" fmla="*/ 12 w 6527"/>
                  <a:gd name="T19" fmla="*/ 3044 h 7550"/>
                  <a:gd name="T20" fmla="*/ 17 w 6527"/>
                  <a:gd name="T21" fmla="*/ 3359 h 7550"/>
                  <a:gd name="T22" fmla="*/ 55 w 6527"/>
                  <a:gd name="T23" fmla="*/ 3767 h 7550"/>
                  <a:gd name="T24" fmla="*/ 155 w 6527"/>
                  <a:gd name="T25" fmla="*/ 4415 h 7550"/>
                  <a:gd name="T26" fmla="*/ 382 w 6527"/>
                  <a:gd name="T27" fmla="*/ 5404 h 7550"/>
                  <a:gd name="T28" fmla="*/ 839 w 6527"/>
                  <a:gd name="T29" fmla="*/ 6102 h 7550"/>
                  <a:gd name="T30" fmla="*/ 1413 w 6527"/>
                  <a:gd name="T31" fmla="*/ 6425 h 7550"/>
                  <a:gd name="T32" fmla="*/ 1980 w 6527"/>
                  <a:gd name="T33" fmla="*/ 6504 h 7550"/>
                  <a:gd name="T34" fmla="*/ 2409 w 6527"/>
                  <a:gd name="T35" fmla="*/ 6463 h 7550"/>
                  <a:gd name="T36" fmla="*/ 2717 w 6527"/>
                  <a:gd name="T37" fmla="*/ 6402 h 7550"/>
                  <a:gd name="T38" fmla="*/ 3436 w 6527"/>
                  <a:gd name="T39" fmla="*/ 6122 h 7550"/>
                  <a:gd name="T40" fmla="*/ 3973 w 6527"/>
                  <a:gd name="T41" fmla="*/ 5808 h 7550"/>
                  <a:gd name="T42" fmla="*/ 4504 w 6527"/>
                  <a:gd name="T43" fmla="*/ 5597 h 7550"/>
                  <a:gd name="T44" fmla="*/ 4932 w 6527"/>
                  <a:gd name="T45" fmla="*/ 5675 h 7550"/>
                  <a:gd name="T46" fmla="*/ 5190 w 6527"/>
                  <a:gd name="T47" fmla="*/ 6056 h 7550"/>
                  <a:gd name="T48" fmla="*/ 5333 w 6527"/>
                  <a:gd name="T49" fmla="*/ 6592 h 7550"/>
                  <a:gd name="T50" fmla="*/ 5410 w 6527"/>
                  <a:gd name="T51" fmla="*/ 7141 h 7550"/>
                  <a:gd name="T52" fmla="*/ 5473 w 6527"/>
                  <a:gd name="T53" fmla="*/ 7507 h 7550"/>
                  <a:gd name="T54" fmla="*/ 5898 w 6527"/>
                  <a:gd name="T55" fmla="*/ 7550 h 7550"/>
                  <a:gd name="T56" fmla="*/ 6428 w 6527"/>
                  <a:gd name="T57" fmla="*/ 7354 h 7550"/>
                  <a:gd name="T58" fmla="*/ 6485 w 6527"/>
                  <a:gd name="T59" fmla="*/ 6204 h 7550"/>
                  <a:gd name="T60" fmla="*/ 6152 w 6527"/>
                  <a:gd name="T61" fmla="*/ 5060 h 7550"/>
                  <a:gd name="T62" fmla="*/ 5625 w 6527"/>
                  <a:gd name="T63" fmla="*/ 4490 h 7550"/>
                  <a:gd name="T64" fmla="*/ 5071 w 6527"/>
                  <a:gd name="T65" fmla="*/ 4303 h 7550"/>
                  <a:gd name="T66" fmla="*/ 4649 w 6527"/>
                  <a:gd name="T67" fmla="*/ 4322 h 7550"/>
                  <a:gd name="T68" fmla="*/ 4509 w 6527"/>
                  <a:gd name="T69" fmla="*/ 4352 h 7550"/>
                  <a:gd name="T70" fmla="*/ 4232 w 6527"/>
                  <a:gd name="T71" fmla="*/ 4410 h 7550"/>
                  <a:gd name="T72" fmla="*/ 3633 w 6527"/>
                  <a:gd name="T73" fmla="*/ 4622 h 7550"/>
                  <a:gd name="T74" fmla="*/ 3145 w 6527"/>
                  <a:gd name="T75" fmla="*/ 4859 h 7550"/>
                  <a:gd name="T76" fmla="*/ 2573 w 6527"/>
                  <a:gd name="T77" fmla="*/ 5047 h 7550"/>
                  <a:gd name="T78" fmla="*/ 1892 w 6527"/>
                  <a:gd name="T79" fmla="*/ 4987 h 7550"/>
                  <a:gd name="T80" fmla="*/ 1561 w 6527"/>
                  <a:gd name="T81" fmla="*/ 4582 h 7550"/>
                  <a:gd name="T82" fmla="*/ 1396 w 6527"/>
                  <a:gd name="T83" fmla="*/ 3991 h 7550"/>
                  <a:gd name="T84" fmla="*/ 1322 w 6527"/>
                  <a:gd name="T85" fmla="*/ 3285 h 7550"/>
                  <a:gd name="T86" fmla="*/ 1299 w 6527"/>
                  <a:gd name="T87" fmla="*/ 2558 h 7550"/>
                  <a:gd name="T88" fmla="*/ 1287 w 6527"/>
                  <a:gd name="T89" fmla="*/ 1908 h 7550"/>
                  <a:gd name="T90" fmla="*/ 1370 w 6527"/>
                  <a:gd name="T91" fmla="*/ 1441 h 7550"/>
                  <a:gd name="T92" fmla="*/ 1584 w 6527"/>
                  <a:gd name="T93" fmla="*/ 1214 h 7550"/>
                  <a:gd name="T94" fmla="*/ 1835 w 6527"/>
                  <a:gd name="T95" fmla="*/ 1138 h 7550"/>
                  <a:gd name="T96" fmla="*/ 2074 w 6527"/>
                  <a:gd name="T97" fmla="*/ 1243 h 7550"/>
                  <a:gd name="T98" fmla="*/ 2331 w 6527"/>
                  <a:gd name="T99" fmla="*/ 1386 h 7550"/>
                  <a:gd name="T100" fmla="*/ 2692 w 6527"/>
                  <a:gd name="T101" fmla="*/ 1350 h 7550"/>
                  <a:gd name="T102" fmla="*/ 2887 w 6527"/>
                  <a:gd name="T103" fmla="*/ 853 h 7550"/>
                  <a:gd name="T104" fmla="*/ 2999 w 6527"/>
                  <a:gd name="T105" fmla="*/ 300 h 7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27" h="7550">
                    <a:moveTo>
                      <a:pt x="3015" y="201"/>
                    </a:moveTo>
                    <a:lnTo>
                      <a:pt x="2971" y="137"/>
                    </a:lnTo>
                    <a:lnTo>
                      <a:pt x="2908" y="89"/>
                    </a:lnTo>
                    <a:lnTo>
                      <a:pt x="2829" y="53"/>
                    </a:lnTo>
                    <a:lnTo>
                      <a:pt x="2737" y="25"/>
                    </a:lnTo>
                    <a:lnTo>
                      <a:pt x="2634" y="11"/>
                    </a:lnTo>
                    <a:lnTo>
                      <a:pt x="2524" y="3"/>
                    </a:lnTo>
                    <a:lnTo>
                      <a:pt x="2408" y="0"/>
                    </a:lnTo>
                    <a:lnTo>
                      <a:pt x="2293" y="5"/>
                    </a:lnTo>
                    <a:lnTo>
                      <a:pt x="2179" y="15"/>
                    </a:lnTo>
                    <a:lnTo>
                      <a:pt x="2069" y="28"/>
                    </a:lnTo>
                    <a:lnTo>
                      <a:pt x="1968" y="44"/>
                    </a:lnTo>
                    <a:lnTo>
                      <a:pt x="1878" y="59"/>
                    </a:lnTo>
                    <a:lnTo>
                      <a:pt x="1802" y="76"/>
                    </a:lnTo>
                    <a:lnTo>
                      <a:pt x="1741" y="89"/>
                    </a:lnTo>
                    <a:lnTo>
                      <a:pt x="1703" y="99"/>
                    </a:lnTo>
                    <a:lnTo>
                      <a:pt x="1687" y="107"/>
                    </a:lnTo>
                    <a:lnTo>
                      <a:pt x="1620" y="76"/>
                    </a:lnTo>
                    <a:lnTo>
                      <a:pt x="1548" y="51"/>
                    </a:lnTo>
                    <a:lnTo>
                      <a:pt x="1475" y="31"/>
                    </a:lnTo>
                    <a:lnTo>
                      <a:pt x="1400" y="15"/>
                    </a:lnTo>
                    <a:lnTo>
                      <a:pt x="1327" y="5"/>
                    </a:lnTo>
                    <a:lnTo>
                      <a:pt x="1253" y="0"/>
                    </a:lnTo>
                    <a:lnTo>
                      <a:pt x="1177" y="3"/>
                    </a:lnTo>
                    <a:lnTo>
                      <a:pt x="1103" y="9"/>
                    </a:lnTo>
                    <a:lnTo>
                      <a:pt x="1029" y="21"/>
                    </a:lnTo>
                    <a:lnTo>
                      <a:pt x="956" y="41"/>
                    </a:lnTo>
                    <a:lnTo>
                      <a:pt x="882" y="63"/>
                    </a:lnTo>
                    <a:lnTo>
                      <a:pt x="811" y="97"/>
                    </a:lnTo>
                    <a:lnTo>
                      <a:pt x="740" y="132"/>
                    </a:lnTo>
                    <a:lnTo>
                      <a:pt x="671" y="176"/>
                    </a:lnTo>
                    <a:lnTo>
                      <a:pt x="605" y="226"/>
                    </a:lnTo>
                    <a:lnTo>
                      <a:pt x="539" y="285"/>
                    </a:lnTo>
                    <a:lnTo>
                      <a:pt x="478" y="349"/>
                    </a:lnTo>
                    <a:lnTo>
                      <a:pt x="417" y="419"/>
                    </a:lnTo>
                    <a:lnTo>
                      <a:pt x="361" y="495"/>
                    </a:lnTo>
                    <a:lnTo>
                      <a:pt x="308" y="579"/>
                    </a:lnTo>
                    <a:lnTo>
                      <a:pt x="256" y="673"/>
                    </a:lnTo>
                    <a:lnTo>
                      <a:pt x="212" y="772"/>
                    </a:lnTo>
                    <a:lnTo>
                      <a:pt x="168" y="879"/>
                    </a:lnTo>
                    <a:lnTo>
                      <a:pt x="130" y="993"/>
                    </a:lnTo>
                    <a:lnTo>
                      <a:pt x="97" y="1116"/>
                    </a:lnTo>
                    <a:lnTo>
                      <a:pt x="66" y="1248"/>
                    </a:lnTo>
                    <a:lnTo>
                      <a:pt x="43" y="1386"/>
                    </a:lnTo>
                    <a:lnTo>
                      <a:pt x="23" y="1532"/>
                    </a:lnTo>
                    <a:lnTo>
                      <a:pt x="11" y="1688"/>
                    </a:lnTo>
                    <a:lnTo>
                      <a:pt x="3" y="1850"/>
                    </a:lnTo>
                    <a:lnTo>
                      <a:pt x="0" y="2021"/>
                    </a:lnTo>
                    <a:lnTo>
                      <a:pt x="5" y="2200"/>
                    </a:lnTo>
                    <a:lnTo>
                      <a:pt x="11" y="2310"/>
                    </a:lnTo>
                    <a:lnTo>
                      <a:pt x="12" y="2411"/>
                    </a:lnTo>
                    <a:lnTo>
                      <a:pt x="15" y="2503"/>
                    </a:lnTo>
                    <a:lnTo>
                      <a:pt x="15" y="2589"/>
                    </a:lnTo>
                    <a:lnTo>
                      <a:pt x="15" y="2668"/>
                    </a:lnTo>
                    <a:lnTo>
                      <a:pt x="15" y="2739"/>
                    </a:lnTo>
                    <a:lnTo>
                      <a:pt x="15" y="2807"/>
                    </a:lnTo>
                    <a:lnTo>
                      <a:pt x="15" y="2871"/>
                    </a:lnTo>
                    <a:lnTo>
                      <a:pt x="15" y="2932"/>
                    </a:lnTo>
                    <a:lnTo>
                      <a:pt x="12" y="2988"/>
                    </a:lnTo>
                    <a:lnTo>
                      <a:pt x="12" y="3044"/>
                    </a:lnTo>
                    <a:lnTo>
                      <a:pt x="12" y="3095"/>
                    </a:lnTo>
                    <a:lnTo>
                      <a:pt x="12" y="3148"/>
                    </a:lnTo>
                    <a:lnTo>
                      <a:pt x="12" y="3198"/>
                    </a:lnTo>
                    <a:lnTo>
                      <a:pt x="12" y="3252"/>
                    </a:lnTo>
                    <a:lnTo>
                      <a:pt x="15" y="3305"/>
                    </a:lnTo>
                    <a:lnTo>
                      <a:pt x="17" y="3359"/>
                    </a:lnTo>
                    <a:lnTo>
                      <a:pt x="19" y="3417"/>
                    </a:lnTo>
                    <a:lnTo>
                      <a:pt x="25" y="3478"/>
                    </a:lnTo>
                    <a:lnTo>
                      <a:pt x="30" y="3542"/>
                    </a:lnTo>
                    <a:lnTo>
                      <a:pt x="38" y="3612"/>
                    </a:lnTo>
                    <a:lnTo>
                      <a:pt x="46" y="3687"/>
                    </a:lnTo>
                    <a:lnTo>
                      <a:pt x="55" y="3767"/>
                    </a:lnTo>
                    <a:lnTo>
                      <a:pt x="69" y="3854"/>
                    </a:lnTo>
                    <a:lnTo>
                      <a:pt x="81" y="3947"/>
                    </a:lnTo>
                    <a:lnTo>
                      <a:pt x="97" y="4052"/>
                    </a:lnTo>
                    <a:lnTo>
                      <a:pt x="113" y="4161"/>
                    </a:lnTo>
                    <a:lnTo>
                      <a:pt x="135" y="4283"/>
                    </a:lnTo>
                    <a:lnTo>
                      <a:pt x="155" y="4415"/>
                    </a:lnTo>
                    <a:lnTo>
                      <a:pt x="181" y="4555"/>
                    </a:lnTo>
                    <a:lnTo>
                      <a:pt x="206" y="4710"/>
                    </a:lnTo>
                    <a:lnTo>
                      <a:pt x="237" y="4875"/>
                    </a:lnTo>
                    <a:lnTo>
                      <a:pt x="277" y="5066"/>
                    </a:lnTo>
                    <a:lnTo>
                      <a:pt x="325" y="5244"/>
                    </a:lnTo>
                    <a:lnTo>
                      <a:pt x="382" y="5404"/>
                    </a:lnTo>
                    <a:lnTo>
                      <a:pt x="445" y="5551"/>
                    </a:lnTo>
                    <a:lnTo>
                      <a:pt x="514" y="5685"/>
                    </a:lnTo>
                    <a:lnTo>
                      <a:pt x="587" y="5808"/>
                    </a:lnTo>
                    <a:lnTo>
                      <a:pt x="666" y="5917"/>
                    </a:lnTo>
                    <a:lnTo>
                      <a:pt x="750" y="6015"/>
                    </a:lnTo>
                    <a:lnTo>
                      <a:pt x="839" y="6102"/>
                    </a:lnTo>
                    <a:lnTo>
                      <a:pt x="930" y="6177"/>
                    </a:lnTo>
                    <a:lnTo>
                      <a:pt x="1024" y="6244"/>
                    </a:lnTo>
                    <a:lnTo>
                      <a:pt x="1121" y="6303"/>
                    </a:lnTo>
                    <a:lnTo>
                      <a:pt x="1218" y="6351"/>
                    </a:lnTo>
                    <a:lnTo>
                      <a:pt x="1316" y="6391"/>
                    </a:lnTo>
                    <a:lnTo>
                      <a:pt x="1413" y="6425"/>
                    </a:lnTo>
                    <a:lnTo>
                      <a:pt x="1513" y="6452"/>
                    </a:lnTo>
                    <a:lnTo>
                      <a:pt x="1611" y="6473"/>
                    </a:lnTo>
                    <a:lnTo>
                      <a:pt x="1705" y="6488"/>
                    </a:lnTo>
                    <a:lnTo>
                      <a:pt x="1800" y="6498"/>
                    </a:lnTo>
                    <a:lnTo>
                      <a:pt x="1892" y="6504"/>
                    </a:lnTo>
                    <a:lnTo>
                      <a:pt x="1980" y="6504"/>
                    </a:lnTo>
                    <a:lnTo>
                      <a:pt x="2064" y="6502"/>
                    </a:lnTo>
                    <a:lnTo>
                      <a:pt x="2145" y="6498"/>
                    </a:lnTo>
                    <a:lnTo>
                      <a:pt x="2219" y="6491"/>
                    </a:lnTo>
                    <a:lnTo>
                      <a:pt x="2290" y="6483"/>
                    </a:lnTo>
                    <a:lnTo>
                      <a:pt x="2353" y="6473"/>
                    </a:lnTo>
                    <a:lnTo>
                      <a:pt x="2409" y="6463"/>
                    </a:lnTo>
                    <a:lnTo>
                      <a:pt x="2458" y="6452"/>
                    </a:lnTo>
                    <a:lnTo>
                      <a:pt x="2498" y="6445"/>
                    </a:lnTo>
                    <a:lnTo>
                      <a:pt x="2532" y="6437"/>
                    </a:lnTo>
                    <a:lnTo>
                      <a:pt x="2557" y="6433"/>
                    </a:lnTo>
                    <a:lnTo>
                      <a:pt x="2570" y="6430"/>
                    </a:lnTo>
                    <a:lnTo>
                      <a:pt x="2717" y="6402"/>
                    </a:lnTo>
                    <a:lnTo>
                      <a:pt x="2856" y="6370"/>
                    </a:lnTo>
                    <a:lnTo>
                      <a:pt x="2986" y="6326"/>
                    </a:lnTo>
                    <a:lnTo>
                      <a:pt x="3109" y="6280"/>
                    </a:lnTo>
                    <a:lnTo>
                      <a:pt x="3225" y="6229"/>
                    </a:lnTo>
                    <a:lnTo>
                      <a:pt x="3335" y="6176"/>
                    </a:lnTo>
                    <a:lnTo>
                      <a:pt x="3436" y="6122"/>
                    </a:lnTo>
                    <a:lnTo>
                      <a:pt x="3535" y="6064"/>
                    </a:lnTo>
                    <a:lnTo>
                      <a:pt x="3629" y="6008"/>
                    </a:lnTo>
                    <a:lnTo>
                      <a:pt x="3719" y="5955"/>
                    </a:lnTo>
                    <a:lnTo>
                      <a:pt x="3807" y="5901"/>
                    </a:lnTo>
                    <a:lnTo>
                      <a:pt x="3892" y="5853"/>
                    </a:lnTo>
                    <a:lnTo>
                      <a:pt x="3973" y="5808"/>
                    </a:lnTo>
                    <a:lnTo>
                      <a:pt x="4055" y="5769"/>
                    </a:lnTo>
                    <a:lnTo>
                      <a:pt x="4133" y="5739"/>
                    </a:lnTo>
                    <a:lnTo>
                      <a:pt x="4214" y="5713"/>
                    </a:lnTo>
                    <a:lnTo>
                      <a:pt x="4319" y="5660"/>
                    </a:lnTo>
                    <a:lnTo>
                      <a:pt x="4415" y="5622"/>
                    </a:lnTo>
                    <a:lnTo>
                      <a:pt x="4504" y="5597"/>
                    </a:lnTo>
                    <a:lnTo>
                      <a:pt x="4588" y="5581"/>
                    </a:lnTo>
                    <a:lnTo>
                      <a:pt x="4667" y="5581"/>
                    </a:lnTo>
                    <a:lnTo>
                      <a:pt x="4741" y="5589"/>
                    </a:lnTo>
                    <a:lnTo>
                      <a:pt x="4809" y="5609"/>
                    </a:lnTo>
                    <a:lnTo>
                      <a:pt x="4873" y="5637"/>
                    </a:lnTo>
                    <a:lnTo>
                      <a:pt x="4932" y="5675"/>
                    </a:lnTo>
                    <a:lnTo>
                      <a:pt x="4985" y="5724"/>
                    </a:lnTo>
                    <a:lnTo>
                      <a:pt x="5033" y="5777"/>
                    </a:lnTo>
                    <a:lnTo>
                      <a:pt x="5079" y="5838"/>
                    </a:lnTo>
                    <a:lnTo>
                      <a:pt x="5119" y="5905"/>
                    </a:lnTo>
                    <a:lnTo>
                      <a:pt x="5158" y="5977"/>
                    </a:lnTo>
                    <a:lnTo>
                      <a:pt x="5190" y="6056"/>
                    </a:lnTo>
                    <a:lnTo>
                      <a:pt x="5221" y="6138"/>
                    </a:lnTo>
                    <a:lnTo>
                      <a:pt x="5249" y="6224"/>
                    </a:lnTo>
                    <a:lnTo>
                      <a:pt x="5274" y="6315"/>
                    </a:lnTo>
                    <a:lnTo>
                      <a:pt x="5297" y="6408"/>
                    </a:lnTo>
                    <a:lnTo>
                      <a:pt x="5315" y="6498"/>
                    </a:lnTo>
                    <a:lnTo>
                      <a:pt x="5333" y="6592"/>
                    </a:lnTo>
                    <a:lnTo>
                      <a:pt x="5351" y="6686"/>
                    </a:lnTo>
                    <a:lnTo>
                      <a:pt x="5364" y="6780"/>
                    </a:lnTo>
                    <a:lnTo>
                      <a:pt x="5378" y="6875"/>
                    </a:lnTo>
                    <a:lnTo>
                      <a:pt x="5389" y="6966"/>
                    </a:lnTo>
                    <a:lnTo>
                      <a:pt x="5399" y="7055"/>
                    </a:lnTo>
                    <a:lnTo>
                      <a:pt x="5410" y="7141"/>
                    </a:lnTo>
                    <a:lnTo>
                      <a:pt x="5419" y="7222"/>
                    </a:lnTo>
                    <a:lnTo>
                      <a:pt x="5429" y="7301"/>
                    </a:lnTo>
                    <a:lnTo>
                      <a:pt x="5437" y="7375"/>
                    </a:lnTo>
                    <a:lnTo>
                      <a:pt x="5447" y="7441"/>
                    </a:lnTo>
                    <a:lnTo>
                      <a:pt x="5458" y="7502"/>
                    </a:lnTo>
                    <a:lnTo>
                      <a:pt x="5473" y="7507"/>
                    </a:lnTo>
                    <a:lnTo>
                      <a:pt x="5506" y="7515"/>
                    </a:lnTo>
                    <a:lnTo>
                      <a:pt x="5561" y="7525"/>
                    </a:lnTo>
                    <a:lnTo>
                      <a:pt x="5630" y="7535"/>
                    </a:lnTo>
                    <a:lnTo>
                      <a:pt x="5710" y="7542"/>
                    </a:lnTo>
                    <a:lnTo>
                      <a:pt x="5800" y="7548"/>
                    </a:lnTo>
                    <a:lnTo>
                      <a:pt x="5898" y="7550"/>
                    </a:lnTo>
                    <a:lnTo>
                      <a:pt x="5996" y="7542"/>
                    </a:lnTo>
                    <a:lnTo>
                      <a:pt x="6095" y="7529"/>
                    </a:lnTo>
                    <a:lnTo>
                      <a:pt x="6189" y="7504"/>
                    </a:lnTo>
                    <a:lnTo>
                      <a:pt x="6279" y="7469"/>
                    </a:lnTo>
                    <a:lnTo>
                      <a:pt x="6359" y="7418"/>
                    </a:lnTo>
                    <a:lnTo>
                      <a:pt x="6428" y="7354"/>
                    </a:lnTo>
                    <a:lnTo>
                      <a:pt x="6482" y="7271"/>
                    </a:lnTo>
                    <a:lnTo>
                      <a:pt x="6515" y="7171"/>
                    </a:lnTo>
                    <a:lnTo>
                      <a:pt x="6527" y="7049"/>
                    </a:lnTo>
                    <a:lnTo>
                      <a:pt x="6524" y="6745"/>
                    </a:lnTo>
                    <a:lnTo>
                      <a:pt x="6510" y="6463"/>
                    </a:lnTo>
                    <a:lnTo>
                      <a:pt x="6485" y="6204"/>
                    </a:lnTo>
                    <a:lnTo>
                      <a:pt x="6449" y="5965"/>
                    </a:lnTo>
                    <a:lnTo>
                      <a:pt x="6403" y="5747"/>
                    </a:lnTo>
                    <a:lnTo>
                      <a:pt x="6353" y="5548"/>
                    </a:lnTo>
                    <a:lnTo>
                      <a:pt x="6291" y="5368"/>
                    </a:lnTo>
                    <a:lnTo>
                      <a:pt x="6222" y="5205"/>
                    </a:lnTo>
                    <a:lnTo>
                      <a:pt x="6152" y="5060"/>
                    </a:lnTo>
                    <a:lnTo>
                      <a:pt x="6072" y="4932"/>
                    </a:lnTo>
                    <a:lnTo>
                      <a:pt x="5988" y="4814"/>
                    </a:lnTo>
                    <a:lnTo>
                      <a:pt x="5902" y="4715"/>
                    </a:lnTo>
                    <a:lnTo>
                      <a:pt x="5811" y="4626"/>
                    </a:lnTo>
                    <a:lnTo>
                      <a:pt x="5719" y="4553"/>
                    </a:lnTo>
                    <a:lnTo>
                      <a:pt x="5625" y="4490"/>
                    </a:lnTo>
                    <a:lnTo>
                      <a:pt x="5531" y="4435"/>
                    </a:lnTo>
                    <a:lnTo>
                      <a:pt x="5435" y="4396"/>
                    </a:lnTo>
                    <a:lnTo>
                      <a:pt x="5341" y="4360"/>
                    </a:lnTo>
                    <a:lnTo>
                      <a:pt x="5249" y="4335"/>
                    </a:lnTo>
                    <a:lnTo>
                      <a:pt x="5158" y="4316"/>
                    </a:lnTo>
                    <a:lnTo>
                      <a:pt x="5071" y="4303"/>
                    </a:lnTo>
                    <a:lnTo>
                      <a:pt x="4987" y="4299"/>
                    </a:lnTo>
                    <a:lnTo>
                      <a:pt x="4905" y="4297"/>
                    </a:lnTo>
                    <a:lnTo>
                      <a:pt x="4832" y="4299"/>
                    </a:lnTo>
                    <a:lnTo>
                      <a:pt x="4763" y="4303"/>
                    </a:lnTo>
                    <a:lnTo>
                      <a:pt x="4702" y="4311"/>
                    </a:lnTo>
                    <a:lnTo>
                      <a:pt x="4649" y="4322"/>
                    </a:lnTo>
                    <a:lnTo>
                      <a:pt x="4601" y="4329"/>
                    </a:lnTo>
                    <a:lnTo>
                      <a:pt x="4566" y="4339"/>
                    </a:lnTo>
                    <a:lnTo>
                      <a:pt x="4536" y="4345"/>
                    </a:lnTo>
                    <a:lnTo>
                      <a:pt x="4520" y="4349"/>
                    </a:lnTo>
                    <a:lnTo>
                      <a:pt x="4515" y="4352"/>
                    </a:lnTo>
                    <a:lnTo>
                      <a:pt x="4509" y="4352"/>
                    </a:lnTo>
                    <a:lnTo>
                      <a:pt x="4489" y="4354"/>
                    </a:lnTo>
                    <a:lnTo>
                      <a:pt x="4459" y="4360"/>
                    </a:lnTo>
                    <a:lnTo>
                      <a:pt x="4417" y="4367"/>
                    </a:lnTo>
                    <a:lnTo>
                      <a:pt x="4366" y="4377"/>
                    </a:lnTo>
                    <a:lnTo>
                      <a:pt x="4303" y="4393"/>
                    </a:lnTo>
                    <a:lnTo>
                      <a:pt x="4232" y="4410"/>
                    </a:lnTo>
                    <a:lnTo>
                      <a:pt x="4153" y="4431"/>
                    </a:lnTo>
                    <a:lnTo>
                      <a:pt x="4064" y="4459"/>
                    </a:lnTo>
                    <a:lnTo>
                      <a:pt x="3966" y="4490"/>
                    </a:lnTo>
                    <a:lnTo>
                      <a:pt x="3861" y="4528"/>
                    </a:lnTo>
                    <a:lnTo>
                      <a:pt x="3749" y="4570"/>
                    </a:lnTo>
                    <a:lnTo>
                      <a:pt x="3633" y="4622"/>
                    </a:lnTo>
                    <a:lnTo>
                      <a:pt x="3508" y="4676"/>
                    </a:lnTo>
                    <a:lnTo>
                      <a:pt x="3378" y="4741"/>
                    </a:lnTo>
                    <a:lnTo>
                      <a:pt x="3244" y="4811"/>
                    </a:lnTo>
                    <a:lnTo>
                      <a:pt x="3231" y="4819"/>
                    </a:lnTo>
                    <a:lnTo>
                      <a:pt x="3197" y="4834"/>
                    </a:lnTo>
                    <a:lnTo>
                      <a:pt x="3145" y="4859"/>
                    </a:lnTo>
                    <a:lnTo>
                      <a:pt x="3078" y="4888"/>
                    </a:lnTo>
                    <a:lnTo>
                      <a:pt x="2997" y="4924"/>
                    </a:lnTo>
                    <a:lnTo>
                      <a:pt x="2903" y="4957"/>
                    </a:lnTo>
                    <a:lnTo>
                      <a:pt x="2799" y="4989"/>
                    </a:lnTo>
                    <a:lnTo>
                      <a:pt x="2689" y="5022"/>
                    </a:lnTo>
                    <a:lnTo>
                      <a:pt x="2573" y="5047"/>
                    </a:lnTo>
                    <a:lnTo>
                      <a:pt x="2453" y="5066"/>
                    </a:lnTo>
                    <a:lnTo>
                      <a:pt x="2334" y="5078"/>
                    </a:lnTo>
                    <a:lnTo>
                      <a:pt x="2217" y="5076"/>
                    </a:lnTo>
                    <a:lnTo>
                      <a:pt x="2102" y="5064"/>
                    </a:lnTo>
                    <a:lnTo>
                      <a:pt x="1993" y="5033"/>
                    </a:lnTo>
                    <a:lnTo>
                      <a:pt x="1892" y="4987"/>
                    </a:lnTo>
                    <a:lnTo>
                      <a:pt x="1800" y="4921"/>
                    </a:lnTo>
                    <a:lnTo>
                      <a:pt x="1743" y="4868"/>
                    </a:lnTo>
                    <a:lnTo>
                      <a:pt x="1693" y="4806"/>
                    </a:lnTo>
                    <a:lnTo>
                      <a:pt x="1645" y="4737"/>
                    </a:lnTo>
                    <a:lnTo>
                      <a:pt x="1601" y="4664"/>
                    </a:lnTo>
                    <a:lnTo>
                      <a:pt x="1561" y="4582"/>
                    </a:lnTo>
                    <a:lnTo>
                      <a:pt x="1526" y="4497"/>
                    </a:lnTo>
                    <a:lnTo>
                      <a:pt x="1495" y="4402"/>
                    </a:lnTo>
                    <a:lnTo>
                      <a:pt x="1464" y="4305"/>
                    </a:lnTo>
                    <a:lnTo>
                      <a:pt x="1439" y="4204"/>
                    </a:lnTo>
                    <a:lnTo>
                      <a:pt x="1416" y="4101"/>
                    </a:lnTo>
                    <a:lnTo>
                      <a:pt x="1396" y="3991"/>
                    </a:lnTo>
                    <a:lnTo>
                      <a:pt x="1377" y="3876"/>
                    </a:lnTo>
                    <a:lnTo>
                      <a:pt x="1362" y="3763"/>
                    </a:lnTo>
                    <a:lnTo>
                      <a:pt x="1350" y="3645"/>
                    </a:lnTo>
                    <a:lnTo>
                      <a:pt x="1337" y="3526"/>
                    </a:lnTo>
                    <a:lnTo>
                      <a:pt x="1329" y="3406"/>
                    </a:lnTo>
                    <a:lnTo>
                      <a:pt x="1322" y="3285"/>
                    </a:lnTo>
                    <a:lnTo>
                      <a:pt x="1314" y="3163"/>
                    </a:lnTo>
                    <a:lnTo>
                      <a:pt x="1309" y="3041"/>
                    </a:lnTo>
                    <a:lnTo>
                      <a:pt x="1306" y="2920"/>
                    </a:lnTo>
                    <a:lnTo>
                      <a:pt x="1301" y="2796"/>
                    </a:lnTo>
                    <a:lnTo>
                      <a:pt x="1299" y="2677"/>
                    </a:lnTo>
                    <a:lnTo>
                      <a:pt x="1299" y="2558"/>
                    </a:lnTo>
                    <a:lnTo>
                      <a:pt x="1296" y="2442"/>
                    </a:lnTo>
                    <a:lnTo>
                      <a:pt x="1294" y="2329"/>
                    </a:lnTo>
                    <a:lnTo>
                      <a:pt x="1294" y="2218"/>
                    </a:lnTo>
                    <a:lnTo>
                      <a:pt x="1291" y="2111"/>
                    </a:lnTo>
                    <a:lnTo>
                      <a:pt x="1289" y="2007"/>
                    </a:lnTo>
                    <a:lnTo>
                      <a:pt x="1287" y="1908"/>
                    </a:lnTo>
                    <a:lnTo>
                      <a:pt x="1281" y="1814"/>
                    </a:lnTo>
                    <a:lnTo>
                      <a:pt x="1276" y="1725"/>
                    </a:lnTo>
                    <a:lnTo>
                      <a:pt x="1270" y="1641"/>
                    </a:lnTo>
                    <a:lnTo>
                      <a:pt x="1303" y="1568"/>
                    </a:lnTo>
                    <a:lnTo>
                      <a:pt x="1337" y="1501"/>
                    </a:lnTo>
                    <a:lnTo>
                      <a:pt x="1370" y="1441"/>
                    </a:lnTo>
                    <a:lnTo>
                      <a:pt x="1406" y="1390"/>
                    </a:lnTo>
                    <a:lnTo>
                      <a:pt x="1439" y="1344"/>
                    </a:lnTo>
                    <a:lnTo>
                      <a:pt x="1475" y="1304"/>
                    </a:lnTo>
                    <a:lnTo>
                      <a:pt x="1509" y="1268"/>
                    </a:lnTo>
                    <a:lnTo>
                      <a:pt x="1548" y="1237"/>
                    </a:lnTo>
                    <a:lnTo>
                      <a:pt x="1584" y="1214"/>
                    </a:lnTo>
                    <a:lnTo>
                      <a:pt x="1622" y="1194"/>
                    </a:lnTo>
                    <a:lnTo>
                      <a:pt x="1662" y="1176"/>
                    </a:lnTo>
                    <a:lnTo>
                      <a:pt x="1703" y="1164"/>
                    </a:lnTo>
                    <a:lnTo>
                      <a:pt x="1746" y="1151"/>
                    </a:lnTo>
                    <a:lnTo>
                      <a:pt x="1790" y="1143"/>
                    </a:lnTo>
                    <a:lnTo>
                      <a:pt x="1835" y="1138"/>
                    </a:lnTo>
                    <a:lnTo>
                      <a:pt x="1884" y="1134"/>
                    </a:lnTo>
                    <a:lnTo>
                      <a:pt x="1924" y="1149"/>
                    </a:lnTo>
                    <a:lnTo>
                      <a:pt x="1962" y="1166"/>
                    </a:lnTo>
                    <a:lnTo>
                      <a:pt x="2001" y="1189"/>
                    </a:lnTo>
                    <a:lnTo>
                      <a:pt x="2037" y="1214"/>
                    </a:lnTo>
                    <a:lnTo>
                      <a:pt x="2074" y="1243"/>
                    </a:lnTo>
                    <a:lnTo>
                      <a:pt x="2112" y="1270"/>
                    </a:lnTo>
                    <a:lnTo>
                      <a:pt x="2150" y="1296"/>
                    </a:lnTo>
                    <a:lnTo>
                      <a:pt x="2191" y="1321"/>
                    </a:lnTo>
                    <a:lnTo>
                      <a:pt x="2234" y="1347"/>
                    </a:lnTo>
                    <a:lnTo>
                      <a:pt x="2280" y="1367"/>
                    </a:lnTo>
                    <a:lnTo>
                      <a:pt x="2331" y="1386"/>
                    </a:lnTo>
                    <a:lnTo>
                      <a:pt x="2384" y="1398"/>
                    </a:lnTo>
                    <a:lnTo>
                      <a:pt x="2443" y="1405"/>
                    </a:lnTo>
                    <a:lnTo>
                      <a:pt x="2509" y="1405"/>
                    </a:lnTo>
                    <a:lnTo>
                      <a:pt x="2577" y="1398"/>
                    </a:lnTo>
                    <a:lnTo>
                      <a:pt x="2653" y="1382"/>
                    </a:lnTo>
                    <a:lnTo>
                      <a:pt x="2692" y="1350"/>
                    </a:lnTo>
                    <a:lnTo>
                      <a:pt x="2730" y="1298"/>
                    </a:lnTo>
                    <a:lnTo>
                      <a:pt x="2766" y="1230"/>
                    </a:lnTo>
                    <a:lnTo>
                      <a:pt x="2799" y="1149"/>
                    </a:lnTo>
                    <a:lnTo>
                      <a:pt x="2831" y="1057"/>
                    </a:lnTo>
                    <a:lnTo>
                      <a:pt x="2860" y="958"/>
                    </a:lnTo>
                    <a:lnTo>
                      <a:pt x="2887" y="853"/>
                    </a:lnTo>
                    <a:lnTo>
                      <a:pt x="2913" y="751"/>
                    </a:lnTo>
                    <a:lnTo>
                      <a:pt x="2936" y="646"/>
                    </a:lnTo>
                    <a:lnTo>
                      <a:pt x="2956" y="544"/>
                    </a:lnTo>
                    <a:lnTo>
                      <a:pt x="2974" y="452"/>
                    </a:lnTo>
                    <a:lnTo>
                      <a:pt x="2986" y="369"/>
                    </a:lnTo>
                    <a:lnTo>
                      <a:pt x="2999" y="300"/>
                    </a:lnTo>
                    <a:lnTo>
                      <a:pt x="3007" y="247"/>
                    </a:lnTo>
                    <a:lnTo>
                      <a:pt x="3013" y="214"/>
                    </a:lnTo>
                    <a:lnTo>
                      <a:pt x="3015" y="201"/>
                    </a:lnTo>
                    <a:close/>
                  </a:path>
                </a:pathLst>
              </a:custGeom>
              <a:solidFill>
                <a:srgbClr val="9BA3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29" name="Freeform 105">
                <a:extLst>
                  <a:ext uri="{FF2B5EF4-FFF2-40B4-BE49-F238E27FC236}">
                    <a16:creationId xmlns:a16="http://schemas.microsoft.com/office/drawing/2014/main" id="{DE30E712-0441-21CF-A5E0-8D863F55FFA2}"/>
                  </a:ext>
                </a:extLst>
              </p:cNvPr>
              <p:cNvSpPr>
                <a:spLocks/>
              </p:cNvSpPr>
              <p:nvPr/>
            </p:nvSpPr>
            <p:spPr bwMode="auto">
              <a:xfrm>
                <a:off x="352" y="1279"/>
                <a:ext cx="2146" cy="2503"/>
              </a:xfrm>
              <a:custGeom>
                <a:avLst/>
                <a:gdLst>
                  <a:gd name="T0" fmla="*/ 2572 w 6438"/>
                  <a:gd name="T1" fmla="*/ 18 h 7509"/>
                  <a:gd name="T2" fmla="*/ 1925 w 6438"/>
                  <a:gd name="T3" fmla="*/ 46 h 7509"/>
                  <a:gd name="T4" fmla="*/ 1586 w 6438"/>
                  <a:gd name="T5" fmla="*/ 76 h 7509"/>
                  <a:gd name="T6" fmla="*/ 1149 w 6438"/>
                  <a:gd name="T7" fmla="*/ 2 h 7509"/>
                  <a:gd name="T8" fmla="*/ 718 w 6438"/>
                  <a:gd name="T9" fmla="*/ 134 h 7509"/>
                  <a:gd name="T10" fmla="*/ 347 w 6438"/>
                  <a:gd name="T11" fmla="*/ 498 h 7509"/>
                  <a:gd name="T12" fmla="*/ 91 w 6438"/>
                  <a:gd name="T13" fmla="*/ 1117 h 7509"/>
                  <a:gd name="T14" fmla="*/ 0 w 6438"/>
                  <a:gd name="T15" fmla="*/ 2022 h 7509"/>
                  <a:gd name="T16" fmla="*/ 18 w 6438"/>
                  <a:gd name="T17" fmla="*/ 2665 h 7509"/>
                  <a:gd name="T18" fmla="*/ 14 w 6438"/>
                  <a:gd name="T19" fmla="*/ 3033 h 7509"/>
                  <a:gd name="T20" fmla="*/ 22 w 6438"/>
                  <a:gd name="T21" fmla="*/ 3335 h 7509"/>
                  <a:gd name="T22" fmla="*/ 60 w 6438"/>
                  <a:gd name="T23" fmla="*/ 3727 h 7509"/>
                  <a:gd name="T24" fmla="*/ 160 w 6438"/>
                  <a:gd name="T25" fmla="*/ 4353 h 7509"/>
                  <a:gd name="T26" fmla="*/ 380 w 6438"/>
                  <a:gd name="T27" fmla="*/ 5321 h 7509"/>
                  <a:gd name="T28" fmla="*/ 829 w 6438"/>
                  <a:gd name="T29" fmla="*/ 6013 h 7509"/>
                  <a:gd name="T30" fmla="*/ 1392 w 6438"/>
                  <a:gd name="T31" fmla="*/ 6333 h 7509"/>
                  <a:gd name="T32" fmla="*/ 1950 w 6438"/>
                  <a:gd name="T33" fmla="*/ 6412 h 7509"/>
                  <a:gd name="T34" fmla="*/ 2373 w 6438"/>
                  <a:gd name="T35" fmla="*/ 6371 h 7509"/>
                  <a:gd name="T36" fmla="*/ 2684 w 6438"/>
                  <a:gd name="T37" fmla="*/ 6307 h 7509"/>
                  <a:gd name="T38" fmla="*/ 3406 w 6438"/>
                  <a:gd name="T39" fmla="*/ 6025 h 7509"/>
                  <a:gd name="T40" fmla="*/ 3945 w 6438"/>
                  <a:gd name="T41" fmla="*/ 5714 h 7509"/>
                  <a:gd name="T42" fmla="*/ 4471 w 6438"/>
                  <a:gd name="T43" fmla="*/ 5504 h 7509"/>
                  <a:gd name="T44" fmla="*/ 4902 w 6438"/>
                  <a:gd name="T45" fmla="*/ 5583 h 7509"/>
                  <a:gd name="T46" fmla="*/ 5172 w 6438"/>
                  <a:gd name="T47" fmla="*/ 5965 h 7509"/>
                  <a:gd name="T48" fmla="*/ 5325 w 6438"/>
                  <a:gd name="T49" fmla="*/ 6506 h 7509"/>
                  <a:gd name="T50" fmla="*/ 5406 w 6438"/>
                  <a:gd name="T51" fmla="*/ 7069 h 7509"/>
                  <a:gd name="T52" fmla="*/ 5468 w 6438"/>
                  <a:gd name="T53" fmla="*/ 7461 h 7509"/>
                  <a:gd name="T54" fmla="*/ 5859 w 6438"/>
                  <a:gd name="T55" fmla="*/ 7509 h 7509"/>
                  <a:gd name="T56" fmla="*/ 6349 w 6438"/>
                  <a:gd name="T57" fmla="*/ 7319 h 7509"/>
                  <a:gd name="T58" fmla="*/ 6390 w 6438"/>
                  <a:gd name="T59" fmla="*/ 6170 h 7509"/>
                  <a:gd name="T60" fmla="*/ 6050 w 6438"/>
                  <a:gd name="T61" fmla="*/ 5037 h 7509"/>
                  <a:gd name="T62" fmla="*/ 5520 w 6438"/>
                  <a:gd name="T63" fmla="*/ 4485 h 7509"/>
                  <a:gd name="T64" fmla="*/ 4965 w 6438"/>
                  <a:gd name="T65" fmla="*/ 4321 h 7509"/>
                  <a:gd name="T66" fmla="*/ 4542 w 6438"/>
                  <a:gd name="T67" fmla="*/ 4353 h 7509"/>
                  <a:gd name="T68" fmla="*/ 4403 w 6438"/>
                  <a:gd name="T69" fmla="*/ 4389 h 7509"/>
                  <a:gd name="T70" fmla="*/ 4135 w 6438"/>
                  <a:gd name="T71" fmla="*/ 4447 h 7509"/>
                  <a:gd name="T72" fmla="*/ 3561 w 6438"/>
                  <a:gd name="T73" fmla="*/ 4651 h 7509"/>
                  <a:gd name="T74" fmla="*/ 3088 w 6438"/>
                  <a:gd name="T75" fmla="*/ 4878 h 7509"/>
                  <a:gd name="T76" fmla="*/ 2503 w 6438"/>
                  <a:gd name="T77" fmla="*/ 5066 h 7509"/>
                  <a:gd name="T78" fmla="*/ 1810 w 6438"/>
                  <a:gd name="T79" fmla="*/ 4988 h 7509"/>
                  <a:gd name="T80" fmla="*/ 1481 w 6438"/>
                  <a:gd name="T81" fmla="*/ 4575 h 7509"/>
                  <a:gd name="T82" fmla="*/ 1314 w 6438"/>
                  <a:gd name="T83" fmla="*/ 3974 h 7509"/>
                  <a:gd name="T84" fmla="*/ 1235 w 6438"/>
                  <a:gd name="T85" fmla="*/ 3254 h 7509"/>
                  <a:gd name="T86" fmla="*/ 1210 w 6438"/>
                  <a:gd name="T87" fmla="*/ 2515 h 7509"/>
                  <a:gd name="T88" fmla="*/ 1200 w 6438"/>
                  <a:gd name="T89" fmla="*/ 1857 h 7509"/>
                  <a:gd name="T90" fmla="*/ 1288 w 6438"/>
                  <a:gd name="T91" fmla="*/ 1374 h 7509"/>
                  <a:gd name="T92" fmla="*/ 1507 w 6438"/>
                  <a:gd name="T93" fmla="*/ 1133 h 7509"/>
                  <a:gd name="T94" fmla="*/ 1763 w 6438"/>
                  <a:gd name="T95" fmla="*/ 1062 h 7509"/>
                  <a:gd name="T96" fmla="*/ 2010 w 6438"/>
                  <a:gd name="T97" fmla="*/ 1171 h 7509"/>
                  <a:gd name="T98" fmla="*/ 2283 w 6438"/>
                  <a:gd name="T99" fmla="*/ 1324 h 7509"/>
                  <a:gd name="T100" fmla="*/ 2654 w 6438"/>
                  <a:gd name="T101" fmla="*/ 1288 h 7509"/>
                  <a:gd name="T102" fmla="*/ 2844 w 6438"/>
                  <a:gd name="T103" fmla="*/ 815 h 7509"/>
                  <a:gd name="T104" fmla="*/ 2939 w 6438"/>
                  <a:gd name="T105" fmla="*/ 297 h 7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38" h="7509">
                    <a:moveTo>
                      <a:pt x="2951" y="205"/>
                    </a:moveTo>
                    <a:lnTo>
                      <a:pt x="2906" y="145"/>
                    </a:lnTo>
                    <a:lnTo>
                      <a:pt x="2844" y="96"/>
                    </a:lnTo>
                    <a:lnTo>
                      <a:pt x="2765" y="60"/>
                    </a:lnTo>
                    <a:lnTo>
                      <a:pt x="2673" y="35"/>
                    </a:lnTo>
                    <a:lnTo>
                      <a:pt x="2572" y="18"/>
                    </a:lnTo>
                    <a:lnTo>
                      <a:pt x="2466" y="10"/>
                    </a:lnTo>
                    <a:lnTo>
                      <a:pt x="2354" y="8"/>
                    </a:lnTo>
                    <a:lnTo>
                      <a:pt x="2239" y="13"/>
                    </a:lnTo>
                    <a:lnTo>
                      <a:pt x="2130" y="21"/>
                    </a:lnTo>
                    <a:lnTo>
                      <a:pt x="2023" y="33"/>
                    </a:lnTo>
                    <a:lnTo>
                      <a:pt x="1925" y="46"/>
                    </a:lnTo>
                    <a:lnTo>
                      <a:pt x="1837" y="60"/>
                    </a:lnTo>
                    <a:lnTo>
                      <a:pt x="1763" y="76"/>
                    </a:lnTo>
                    <a:lnTo>
                      <a:pt x="1707" y="90"/>
                    </a:lnTo>
                    <a:lnTo>
                      <a:pt x="1669" y="98"/>
                    </a:lnTo>
                    <a:lnTo>
                      <a:pt x="1655" y="107"/>
                    </a:lnTo>
                    <a:lnTo>
                      <a:pt x="1586" y="76"/>
                    </a:lnTo>
                    <a:lnTo>
                      <a:pt x="1515" y="51"/>
                    </a:lnTo>
                    <a:lnTo>
                      <a:pt x="1441" y="31"/>
                    </a:lnTo>
                    <a:lnTo>
                      <a:pt x="1370" y="15"/>
                    </a:lnTo>
                    <a:lnTo>
                      <a:pt x="1296" y="4"/>
                    </a:lnTo>
                    <a:lnTo>
                      <a:pt x="1222" y="0"/>
                    </a:lnTo>
                    <a:lnTo>
                      <a:pt x="1149" y="2"/>
                    </a:lnTo>
                    <a:lnTo>
                      <a:pt x="1075" y="8"/>
                    </a:lnTo>
                    <a:lnTo>
                      <a:pt x="1001" y="21"/>
                    </a:lnTo>
                    <a:lnTo>
                      <a:pt x="930" y="40"/>
                    </a:lnTo>
                    <a:lnTo>
                      <a:pt x="856" y="66"/>
                    </a:lnTo>
                    <a:lnTo>
                      <a:pt x="787" y="96"/>
                    </a:lnTo>
                    <a:lnTo>
                      <a:pt x="718" y="134"/>
                    </a:lnTo>
                    <a:lnTo>
                      <a:pt x="650" y="178"/>
                    </a:lnTo>
                    <a:lnTo>
                      <a:pt x="584" y="228"/>
                    </a:lnTo>
                    <a:lnTo>
                      <a:pt x="521" y="285"/>
                    </a:lnTo>
                    <a:lnTo>
                      <a:pt x="460" y="348"/>
                    </a:lnTo>
                    <a:lnTo>
                      <a:pt x="404" y="419"/>
                    </a:lnTo>
                    <a:lnTo>
                      <a:pt x="347" y="498"/>
                    </a:lnTo>
                    <a:lnTo>
                      <a:pt x="295" y="582"/>
                    </a:lnTo>
                    <a:lnTo>
                      <a:pt x="246" y="673"/>
                    </a:lnTo>
                    <a:lnTo>
                      <a:pt x="201" y="775"/>
                    </a:lnTo>
                    <a:lnTo>
                      <a:pt x="160" y="882"/>
                    </a:lnTo>
                    <a:lnTo>
                      <a:pt x="121" y="995"/>
                    </a:lnTo>
                    <a:lnTo>
                      <a:pt x="91" y="1117"/>
                    </a:lnTo>
                    <a:lnTo>
                      <a:pt x="64" y="1249"/>
                    </a:lnTo>
                    <a:lnTo>
                      <a:pt x="38" y="1387"/>
                    </a:lnTo>
                    <a:lnTo>
                      <a:pt x="20" y="1534"/>
                    </a:lnTo>
                    <a:lnTo>
                      <a:pt x="7" y="1689"/>
                    </a:lnTo>
                    <a:lnTo>
                      <a:pt x="2" y="1852"/>
                    </a:lnTo>
                    <a:lnTo>
                      <a:pt x="0" y="2022"/>
                    </a:lnTo>
                    <a:lnTo>
                      <a:pt x="6" y="2202"/>
                    </a:lnTo>
                    <a:lnTo>
                      <a:pt x="10" y="2311"/>
                    </a:lnTo>
                    <a:lnTo>
                      <a:pt x="12" y="2410"/>
                    </a:lnTo>
                    <a:lnTo>
                      <a:pt x="14" y="2502"/>
                    </a:lnTo>
                    <a:lnTo>
                      <a:pt x="14" y="2586"/>
                    </a:lnTo>
                    <a:lnTo>
                      <a:pt x="18" y="2665"/>
                    </a:lnTo>
                    <a:lnTo>
                      <a:pt x="18" y="2735"/>
                    </a:lnTo>
                    <a:lnTo>
                      <a:pt x="18" y="2802"/>
                    </a:lnTo>
                    <a:lnTo>
                      <a:pt x="18" y="2865"/>
                    </a:lnTo>
                    <a:lnTo>
                      <a:pt x="18" y="2924"/>
                    </a:lnTo>
                    <a:lnTo>
                      <a:pt x="18" y="2980"/>
                    </a:lnTo>
                    <a:lnTo>
                      <a:pt x="14" y="3033"/>
                    </a:lnTo>
                    <a:lnTo>
                      <a:pt x="14" y="3083"/>
                    </a:lnTo>
                    <a:lnTo>
                      <a:pt x="14" y="3132"/>
                    </a:lnTo>
                    <a:lnTo>
                      <a:pt x="18" y="3183"/>
                    </a:lnTo>
                    <a:lnTo>
                      <a:pt x="18" y="3234"/>
                    </a:lnTo>
                    <a:lnTo>
                      <a:pt x="20" y="3284"/>
                    </a:lnTo>
                    <a:lnTo>
                      <a:pt x="22" y="3335"/>
                    </a:lnTo>
                    <a:lnTo>
                      <a:pt x="25" y="3391"/>
                    </a:lnTo>
                    <a:lnTo>
                      <a:pt x="31" y="3450"/>
                    </a:lnTo>
                    <a:lnTo>
                      <a:pt x="35" y="3510"/>
                    </a:lnTo>
                    <a:lnTo>
                      <a:pt x="43" y="3579"/>
                    </a:lnTo>
                    <a:lnTo>
                      <a:pt x="50" y="3650"/>
                    </a:lnTo>
                    <a:lnTo>
                      <a:pt x="60" y="3727"/>
                    </a:lnTo>
                    <a:lnTo>
                      <a:pt x="73" y="3810"/>
                    </a:lnTo>
                    <a:lnTo>
                      <a:pt x="86" y="3902"/>
                    </a:lnTo>
                    <a:lnTo>
                      <a:pt x="102" y="4001"/>
                    </a:lnTo>
                    <a:lnTo>
                      <a:pt x="119" y="4110"/>
                    </a:lnTo>
                    <a:lnTo>
                      <a:pt x="138" y="4227"/>
                    </a:lnTo>
                    <a:lnTo>
                      <a:pt x="160" y="4353"/>
                    </a:lnTo>
                    <a:lnTo>
                      <a:pt x="183" y="4491"/>
                    </a:lnTo>
                    <a:lnTo>
                      <a:pt x="210" y="4641"/>
                    </a:lnTo>
                    <a:lnTo>
                      <a:pt x="239" y="4801"/>
                    </a:lnTo>
                    <a:lnTo>
                      <a:pt x="279" y="4988"/>
                    </a:lnTo>
                    <a:lnTo>
                      <a:pt x="325" y="5164"/>
                    </a:lnTo>
                    <a:lnTo>
                      <a:pt x="380" y="5321"/>
                    </a:lnTo>
                    <a:lnTo>
                      <a:pt x="442" y="5469"/>
                    </a:lnTo>
                    <a:lnTo>
                      <a:pt x="511" y="5602"/>
                    </a:lnTo>
                    <a:lnTo>
                      <a:pt x="581" y="5720"/>
                    </a:lnTo>
                    <a:lnTo>
                      <a:pt x="661" y="5830"/>
                    </a:lnTo>
                    <a:lnTo>
                      <a:pt x="742" y="5927"/>
                    </a:lnTo>
                    <a:lnTo>
                      <a:pt x="829" y="6013"/>
                    </a:lnTo>
                    <a:lnTo>
                      <a:pt x="917" y="6088"/>
                    </a:lnTo>
                    <a:lnTo>
                      <a:pt x="1012" y="6155"/>
                    </a:lnTo>
                    <a:lnTo>
                      <a:pt x="1106" y="6211"/>
                    </a:lnTo>
                    <a:lnTo>
                      <a:pt x="1200" y="6259"/>
                    </a:lnTo>
                    <a:lnTo>
                      <a:pt x="1296" y="6300"/>
                    </a:lnTo>
                    <a:lnTo>
                      <a:pt x="1392" y="6333"/>
                    </a:lnTo>
                    <a:lnTo>
                      <a:pt x="1491" y="6361"/>
                    </a:lnTo>
                    <a:lnTo>
                      <a:pt x="1586" y="6382"/>
                    </a:lnTo>
                    <a:lnTo>
                      <a:pt x="1680" y="6394"/>
                    </a:lnTo>
                    <a:lnTo>
                      <a:pt x="1774" y="6405"/>
                    </a:lnTo>
                    <a:lnTo>
                      <a:pt x="1862" y="6409"/>
                    </a:lnTo>
                    <a:lnTo>
                      <a:pt x="1950" y="6412"/>
                    </a:lnTo>
                    <a:lnTo>
                      <a:pt x="2033" y="6409"/>
                    </a:lnTo>
                    <a:lnTo>
                      <a:pt x="2112" y="6405"/>
                    </a:lnTo>
                    <a:lnTo>
                      <a:pt x="2186" y="6396"/>
                    </a:lnTo>
                    <a:lnTo>
                      <a:pt x="2254" y="6388"/>
                    </a:lnTo>
                    <a:lnTo>
                      <a:pt x="2318" y="6378"/>
                    </a:lnTo>
                    <a:lnTo>
                      <a:pt x="2373" y="6371"/>
                    </a:lnTo>
                    <a:lnTo>
                      <a:pt x="2422" y="6361"/>
                    </a:lnTo>
                    <a:lnTo>
                      <a:pt x="2466" y="6351"/>
                    </a:lnTo>
                    <a:lnTo>
                      <a:pt x="2499" y="6343"/>
                    </a:lnTo>
                    <a:lnTo>
                      <a:pt x="2522" y="6338"/>
                    </a:lnTo>
                    <a:lnTo>
                      <a:pt x="2536" y="6336"/>
                    </a:lnTo>
                    <a:lnTo>
                      <a:pt x="2684" y="6307"/>
                    </a:lnTo>
                    <a:lnTo>
                      <a:pt x="2821" y="6275"/>
                    </a:lnTo>
                    <a:lnTo>
                      <a:pt x="2953" y="6233"/>
                    </a:lnTo>
                    <a:lnTo>
                      <a:pt x="3076" y="6185"/>
                    </a:lnTo>
                    <a:lnTo>
                      <a:pt x="3192" y="6135"/>
                    </a:lnTo>
                    <a:lnTo>
                      <a:pt x="3302" y="6082"/>
                    </a:lnTo>
                    <a:lnTo>
                      <a:pt x="3406" y="6025"/>
                    </a:lnTo>
                    <a:lnTo>
                      <a:pt x="3505" y="5969"/>
                    </a:lnTo>
                    <a:lnTo>
                      <a:pt x="3599" y="5914"/>
                    </a:lnTo>
                    <a:lnTo>
                      <a:pt x="3691" y="5858"/>
                    </a:lnTo>
                    <a:lnTo>
                      <a:pt x="3777" y="5808"/>
                    </a:lnTo>
                    <a:lnTo>
                      <a:pt x="3861" y="5759"/>
                    </a:lnTo>
                    <a:lnTo>
                      <a:pt x="3945" y="5714"/>
                    </a:lnTo>
                    <a:lnTo>
                      <a:pt x="4024" y="5675"/>
                    </a:lnTo>
                    <a:lnTo>
                      <a:pt x="4102" y="5645"/>
                    </a:lnTo>
                    <a:lnTo>
                      <a:pt x="4181" y="5621"/>
                    </a:lnTo>
                    <a:lnTo>
                      <a:pt x="4286" y="5569"/>
                    </a:lnTo>
                    <a:lnTo>
                      <a:pt x="4382" y="5531"/>
                    </a:lnTo>
                    <a:lnTo>
                      <a:pt x="4471" y="5504"/>
                    </a:lnTo>
                    <a:lnTo>
                      <a:pt x="4558" y="5491"/>
                    </a:lnTo>
                    <a:lnTo>
                      <a:pt x="4636" y="5489"/>
                    </a:lnTo>
                    <a:lnTo>
                      <a:pt x="4710" y="5497"/>
                    </a:lnTo>
                    <a:lnTo>
                      <a:pt x="4778" y="5517"/>
                    </a:lnTo>
                    <a:lnTo>
                      <a:pt x="4845" y="5546"/>
                    </a:lnTo>
                    <a:lnTo>
                      <a:pt x="4902" y="5583"/>
                    </a:lnTo>
                    <a:lnTo>
                      <a:pt x="4959" y="5629"/>
                    </a:lnTo>
                    <a:lnTo>
                      <a:pt x="5007" y="5684"/>
                    </a:lnTo>
                    <a:lnTo>
                      <a:pt x="5055" y="5747"/>
                    </a:lnTo>
                    <a:lnTo>
                      <a:pt x="5097" y="5812"/>
                    </a:lnTo>
                    <a:lnTo>
                      <a:pt x="5136" y="5885"/>
                    </a:lnTo>
                    <a:lnTo>
                      <a:pt x="5172" y="5965"/>
                    </a:lnTo>
                    <a:lnTo>
                      <a:pt x="5203" y="6046"/>
                    </a:lnTo>
                    <a:lnTo>
                      <a:pt x="5234" y="6132"/>
                    </a:lnTo>
                    <a:lnTo>
                      <a:pt x="5259" y="6223"/>
                    </a:lnTo>
                    <a:lnTo>
                      <a:pt x="5285" y="6315"/>
                    </a:lnTo>
                    <a:lnTo>
                      <a:pt x="5304" y="6409"/>
                    </a:lnTo>
                    <a:lnTo>
                      <a:pt x="5325" y="6506"/>
                    </a:lnTo>
                    <a:lnTo>
                      <a:pt x="5340" y="6600"/>
                    </a:lnTo>
                    <a:lnTo>
                      <a:pt x="5359" y="6696"/>
                    </a:lnTo>
                    <a:lnTo>
                      <a:pt x="5371" y="6792"/>
                    </a:lnTo>
                    <a:lnTo>
                      <a:pt x="5384" y="6887"/>
                    </a:lnTo>
                    <a:lnTo>
                      <a:pt x="5397" y="6978"/>
                    </a:lnTo>
                    <a:lnTo>
                      <a:pt x="5406" y="7069"/>
                    </a:lnTo>
                    <a:lnTo>
                      <a:pt x="5417" y="7155"/>
                    </a:lnTo>
                    <a:lnTo>
                      <a:pt x="5426" y="7237"/>
                    </a:lnTo>
                    <a:lnTo>
                      <a:pt x="5437" y="7317"/>
                    </a:lnTo>
                    <a:lnTo>
                      <a:pt x="5444" y="7390"/>
                    </a:lnTo>
                    <a:lnTo>
                      <a:pt x="5455" y="7456"/>
                    </a:lnTo>
                    <a:lnTo>
                      <a:pt x="5468" y="7461"/>
                    </a:lnTo>
                    <a:lnTo>
                      <a:pt x="5501" y="7468"/>
                    </a:lnTo>
                    <a:lnTo>
                      <a:pt x="5551" y="7478"/>
                    </a:lnTo>
                    <a:lnTo>
                      <a:pt x="5614" y="7491"/>
                    </a:lnTo>
                    <a:lnTo>
                      <a:pt x="5688" y="7499"/>
                    </a:lnTo>
                    <a:lnTo>
                      <a:pt x="5772" y="7506"/>
                    </a:lnTo>
                    <a:lnTo>
                      <a:pt x="5859" y="7509"/>
                    </a:lnTo>
                    <a:lnTo>
                      <a:pt x="5950" y="7504"/>
                    </a:lnTo>
                    <a:lnTo>
                      <a:pt x="6042" y="7491"/>
                    </a:lnTo>
                    <a:lnTo>
                      <a:pt x="6130" y="7468"/>
                    </a:lnTo>
                    <a:lnTo>
                      <a:pt x="6212" y="7432"/>
                    </a:lnTo>
                    <a:lnTo>
                      <a:pt x="6285" y="7382"/>
                    </a:lnTo>
                    <a:lnTo>
                      <a:pt x="6349" y="7319"/>
                    </a:lnTo>
                    <a:lnTo>
                      <a:pt x="6398" y="7237"/>
                    </a:lnTo>
                    <a:lnTo>
                      <a:pt x="6428" y="7138"/>
                    </a:lnTo>
                    <a:lnTo>
                      <a:pt x="6438" y="7017"/>
                    </a:lnTo>
                    <a:lnTo>
                      <a:pt x="6433" y="6711"/>
                    </a:lnTo>
                    <a:lnTo>
                      <a:pt x="6418" y="6430"/>
                    </a:lnTo>
                    <a:lnTo>
                      <a:pt x="6390" y="6170"/>
                    </a:lnTo>
                    <a:lnTo>
                      <a:pt x="6354" y="5934"/>
                    </a:lnTo>
                    <a:lnTo>
                      <a:pt x="6310" y="5716"/>
                    </a:lnTo>
                    <a:lnTo>
                      <a:pt x="6253" y="5520"/>
                    </a:lnTo>
                    <a:lnTo>
                      <a:pt x="6192" y="5340"/>
                    </a:lnTo>
                    <a:lnTo>
                      <a:pt x="6123" y="5180"/>
                    </a:lnTo>
                    <a:lnTo>
                      <a:pt x="6050" y="5037"/>
                    </a:lnTo>
                    <a:lnTo>
                      <a:pt x="5971" y="4911"/>
                    </a:lnTo>
                    <a:lnTo>
                      <a:pt x="5887" y="4798"/>
                    </a:lnTo>
                    <a:lnTo>
                      <a:pt x="5801" y="4699"/>
                    </a:lnTo>
                    <a:lnTo>
                      <a:pt x="5708" y="4615"/>
                    </a:lnTo>
                    <a:lnTo>
                      <a:pt x="5614" y="4544"/>
                    </a:lnTo>
                    <a:lnTo>
                      <a:pt x="5520" y="4485"/>
                    </a:lnTo>
                    <a:lnTo>
                      <a:pt x="5426" y="4435"/>
                    </a:lnTo>
                    <a:lnTo>
                      <a:pt x="5330" y="4397"/>
                    </a:lnTo>
                    <a:lnTo>
                      <a:pt x="5235" y="4366"/>
                    </a:lnTo>
                    <a:lnTo>
                      <a:pt x="5142" y="4344"/>
                    </a:lnTo>
                    <a:lnTo>
                      <a:pt x="5053" y="4328"/>
                    </a:lnTo>
                    <a:lnTo>
                      <a:pt x="4965" y="4321"/>
                    </a:lnTo>
                    <a:lnTo>
                      <a:pt x="4881" y="4318"/>
                    </a:lnTo>
                    <a:lnTo>
                      <a:pt x="4801" y="4321"/>
                    </a:lnTo>
                    <a:lnTo>
                      <a:pt x="4726" y="4326"/>
                    </a:lnTo>
                    <a:lnTo>
                      <a:pt x="4657" y="4334"/>
                    </a:lnTo>
                    <a:lnTo>
                      <a:pt x="4595" y="4341"/>
                    </a:lnTo>
                    <a:lnTo>
                      <a:pt x="4542" y="4353"/>
                    </a:lnTo>
                    <a:lnTo>
                      <a:pt x="4493" y="4364"/>
                    </a:lnTo>
                    <a:lnTo>
                      <a:pt x="4458" y="4375"/>
                    </a:lnTo>
                    <a:lnTo>
                      <a:pt x="4430" y="4382"/>
                    </a:lnTo>
                    <a:lnTo>
                      <a:pt x="4412" y="4387"/>
                    </a:lnTo>
                    <a:lnTo>
                      <a:pt x="4407" y="4389"/>
                    </a:lnTo>
                    <a:lnTo>
                      <a:pt x="4403" y="4389"/>
                    </a:lnTo>
                    <a:lnTo>
                      <a:pt x="4385" y="4392"/>
                    </a:lnTo>
                    <a:lnTo>
                      <a:pt x="4354" y="4397"/>
                    </a:lnTo>
                    <a:lnTo>
                      <a:pt x="4316" y="4405"/>
                    </a:lnTo>
                    <a:lnTo>
                      <a:pt x="4265" y="4418"/>
                    </a:lnTo>
                    <a:lnTo>
                      <a:pt x="4204" y="4430"/>
                    </a:lnTo>
                    <a:lnTo>
                      <a:pt x="4135" y="4447"/>
                    </a:lnTo>
                    <a:lnTo>
                      <a:pt x="4059" y="4471"/>
                    </a:lnTo>
                    <a:lnTo>
                      <a:pt x="3972" y="4496"/>
                    </a:lnTo>
                    <a:lnTo>
                      <a:pt x="3882" y="4527"/>
                    </a:lnTo>
                    <a:lnTo>
                      <a:pt x="3780" y="4562"/>
                    </a:lnTo>
                    <a:lnTo>
                      <a:pt x="3673" y="4603"/>
                    </a:lnTo>
                    <a:lnTo>
                      <a:pt x="3561" y="4651"/>
                    </a:lnTo>
                    <a:lnTo>
                      <a:pt x="3442" y="4705"/>
                    </a:lnTo>
                    <a:lnTo>
                      <a:pt x="3316" y="4762"/>
                    </a:lnTo>
                    <a:lnTo>
                      <a:pt x="3190" y="4829"/>
                    </a:lnTo>
                    <a:lnTo>
                      <a:pt x="3177" y="4837"/>
                    </a:lnTo>
                    <a:lnTo>
                      <a:pt x="3142" y="4852"/>
                    </a:lnTo>
                    <a:lnTo>
                      <a:pt x="3088" y="4878"/>
                    </a:lnTo>
                    <a:lnTo>
                      <a:pt x="3020" y="4908"/>
                    </a:lnTo>
                    <a:lnTo>
                      <a:pt x="2935" y="4941"/>
                    </a:lnTo>
                    <a:lnTo>
                      <a:pt x="2842" y="4974"/>
                    </a:lnTo>
                    <a:lnTo>
                      <a:pt x="2735" y="5007"/>
                    </a:lnTo>
                    <a:lnTo>
                      <a:pt x="2623" y="5037"/>
                    </a:lnTo>
                    <a:lnTo>
                      <a:pt x="2503" y="5066"/>
                    </a:lnTo>
                    <a:lnTo>
                      <a:pt x="2384" y="5082"/>
                    </a:lnTo>
                    <a:lnTo>
                      <a:pt x="2262" y="5091"/>
                    </a:lnTo>
                    <a:lnTo>
                      <a:pt x="2142" y="5088"/>
                    </a:lnTo>
                    <a:lnTo>
                      <a:pt x="2026" y="5073"/>
                    </a:lnTo>
                    <a:lnTo>
                      <a:pt x="1914" y="5040"/>
                    </a:lnTo>
                    <a:lnTo>
                      <a:pt x="1810" y="4988"/>
                    </a:lnTo>
                    <a:lnTo>
                      <a:pt x="1718" y="4921"/>
                    </a:lnTo>
                    <a:lnTo>
                      <a:pt x="1662" y="4867"/>
                    </a:lnTo>
                    <a:lnTo>
                      <a:pt x="1611" y="4804"/>
                    </a:lnTo>
                    <a:lnTo>
                      <a:pt x="1562" y="4735"/>
                    </a:lnTo>
                    <a:lnTo>
                      <a:pt x="1520" y="4659"/>
                    </a:lnTo>
                    <a:lnTo>
                      <a:pt x="1481" y="4575"/>
                    </a:lnTo>
                    <a:lnTo>
                      <a:pt x="1447" y="4485"/>
                    </a:lnTo>
                    <a:lnTo>
                      <a:pt x="1413" y="4392"/>
                    </a:lnTo>
                    <a:lnTo>
                      <a:pt x="1383" y="4296"/>
                    </a:lnTo>
                    <a:lnTo>
                      <a:pt x="1357" y="4192"/>
                    </a:lnTo>
                    <a:lnTo>
                      <a:pt x="1334" y="4082"/>
                    </a:lnTo>
                    <a:lnTo>
                      <a:pt x="1314" y="3974"/>
                    </a:lnTo>
                    <a:lnTo>
                      <a:pt x="1296" y="3859"/>
                    </a:lnTo>
                    <a:lnTo>
                      <a:pt x="1278" y="3739"/>
                    </a:lnTo>
                    <a:lnTo>
                      <a:pt x="1265" y="3620"/>
                    </a:lnTo>
                    <a:lnTo>
                      <a:pt x="1253" y="3500"/>
                    </a:lnTo>
                    <a:lnTo>
                      <a:pt x="1242" y="3376"/>
                    </a:lnTo>
                    <a:lnTo>
                      <a:pt x="1235" y="3254"/>
                    </a:lnTo>
                    <a:lnTo>
                      <a:pt x="1227" y="3130"/>
                    </a:lnTo>
                    <a:lnTo>
                      <a:pt x="1222" y="3005"/>
                    </a:lnTo>
                    <a:lnTo>
                      <a:pt x="1217" y="2880"/>
                    </a:lnTo>
                    <a:lnTo>
                      <a:pt x="1215" y="2759"/>
                    </a:lnTo>
                    <a:lnTo>
                      <a:pt x="1212" y="2636"/>
                    </a:lnTo>
                    <a:lnTo>
                      <a:pt x="1210" y="2515"/>
                    </a:lnTo>
                    <a:lnTo>
                      <a:pt x="1207" y="2398"/>
                    </a:lnTo>
                    <a:lnTo>
                      <a:pt x="1207" y="2284"/>
                    </a:lnTo>
                    <a:lnTo>
                      <a:pt x="1204" y="2171"/>
                    </a:lnTo>
                    <a:lnTo>
                      <a:pt x="1202" y="2063"/>
                    </a:lnTo>
                    <a:lnTo>
                      <a:pt x="1202" y="1958"/>
                    </a:lnTo>
                    <a:lnTo>
                      <a:pt x="1200" y="1857"/>
                    </a:lnTo>
                    <a:lnTo>
                      <a:pt x="1194" y="1763"/>
                    </a:lnTo>
                    <a:lnTo>
                      <a:pt x="1191" y="1672"/>
                    </a:lnTo>
                    <a:lnTo>
                      <a:pt x="1187" y="1588"/>
                    </a:lnTo>
                    <a:lnTo>
                      <a:pt x="1219" y="1509"/>
                    </a:lnTo>
                    <a:lnTo>
                      <a:pt x="1256" y="1437"/>
                    </a:lnTo>
                    <a:lnTo>
                      <a:pt x="1288" y="1374"/>
                    </a:lnTo>
                    <a:lnTo>
                      <a:pt x="1323" y="1318"/>
                    </a:lnTo>
                    <a:lnTo>
                      <a:pt x="1359" y="1270"/>
                    </a:lnTo>
                    <a:lnTo>
                      <a:pt x="1395" y="1227"/>
                    </a:lnTo>
                    <a:lnTo>
                      <a:pt x="1430" y="1191"/>
                    </a:lnTo>
                    <a:lnTo>
                      <a:pt x="1468" y="1159"/>
                    </a:lnTo>
                    <a:lnTo>
                      <a:pt x="1507" y="1133"/>
                    </a:lnTo>
                    <a:lnTo>
                      <a:pt x="1545" y="1113"/>
                    </a:lnTo>
                    <a:lnTo>
                      <a:pt x="1586" y="1097"/>
                    </a:lnTo>
                    <a:lnTo>
                      <a:pt x="1629" y="1082"/>
                    </a:lnTo>
                    <a:lnTo>
                      <a:pt x="1672" y="1075"/>
                    </a:lnTo>
                    <a:lnTo>
                      <a:pt x="1716" y="1066"/>
                    </a:lnTo>
                    <a:lnTo>
                      <a:pt x="1763" y="1062"/>
                    </a:lnTo>
                    <a:lnTo>
                      <a:pt x="1812" y="1059"/>
                    </a:lnTo>
                    <a:lnTo>
                      <a:pt x="1853" y="1075"/>
                    </a:lnTo>
                    <a:lnTo>
                      <a:pt x="1894" y="1094"/>
                    </a:lnTo>
                    <a:lnTo>
                      <a:pt x="1931" y="1117"/>
                    </a:lnTo>
                    <a:lnTo>
                      <a:pt x="1969" y="1143"/>
                    </a:lnTo>
                    <a:lnTo>
                      <a:pt x="2010" y="1171"/>
                    </a:lnTo>
                    <a:lnTo>
                      <a:pt x="2051" y="1201"/>
                    </a:lnTo>
                    <a:lnTo>
                      <a:pt x="2092" y="1229"/>
                    </a:lnTo>
                    <a:lnTo>
                      <a:pt x="2134" y="1258"/>
                    </a:lnTo>
                    <a:lnTo>
                      <a:pt x="2181" y="1283"/>
                    </a:lnTo>
                    <a:lnTo>
                      <a:pt x="2229" y="1305"/>
                    </a:lnTo>
                    <a:lnTo>
                      <a:pt x="2283" y="1324"/>
                    </a:lnTo>
                    <a:lnTo>
                      <a:pt x="2338" y="1339"/>
                    </a:lnTo>
                    <a:lnTo>
                      <a:pt x="2397" y="1343"/>
                    </a:lnTo>
                    <a:lnTo>
                      <a:pt x="2463" y="1346"/>
                    </a:lnTo>
                    <a:lnTo>
                      <a:pt x="2535" y="1339"/>
                    </a:lnTo>
                    <a:lnTo>
                      <a:pt x="2610" y="1321"/>
                    </a:lnTo>
                    <a:lnTo>
                      <a:pt x="2654" y="1288"/>
                    </a:lnTo>
                    <a:lnTo>
                      <a:pt x="2692" y="1237"/>
                    </a:lnTo>
                    <a:lnTo>
                      <a:pt x="2727" y="1171"/>
                    </a:lnTo>
                    <a:lnTo>
                      <a:pt x="2761" y="1092"/>
                    </a:lnTo>
                    <a:lnTo>
                      <a:pt x="2790" y="1006"/>
                    </a:lnTo>
                    <a:lnTo>
                      <a:pt x="2819" y="912"/>
                    </a:lnTo>
                    <a:lnTo>
                      <a:pt x="2844" y="815"/>
                    </a:lnTo>
                    <a:lnTo>
                      <a:pt x="2868" y="717"/>
                    </a:lnTo>
                    <a:lnTo>
                      <a:pt x="2887" y="618"/>
                    </a:lnTo>
                    <a:lnTo>
                      <a:pt x="2906" y="525"/>
                    </a:lnTo>
                    <a:lnTo>
                      <a:pt x="2918" y="440"/>
                    </a:lnTo>
                    <a:lnTo>
                      <a:pt x="2931" y="363"/>
                    </a:lnTo>
                    <a:lnTo>
                      <a:pt x="2939" y="297"/>
                    </a:lnTo>
                    <a:lnTo>
                      <a:pt x="2945" y="249"/>
                    </a:lnTo>
                    <a:lnTo>
                      <a:pt x="2949" y="216"/>
                    </a:lnTo>
                    <a:lnTo>
                      <a:pt x="2951" y="205"/>
                    </a:lnTo>
                    <a:close/>
                  </a:path>
                </a:pathLst>
              </a:custGeom>
              <a:solidFill>
                <a:srgbClr val="A8B0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30" name="Freeform 106">
                <a:extLst>
                  <a:ext uri="{FF2B5EF4-FFF2-40B4-BE49-F238E27FC236}">
                    <a16:creationId xmlns:a16="http://schemas.microsoft.com/office/drawing/2014/main" id="{5A2A5A53-E2E1-A2B3-8FE8-12488755B044}"/>
                  </a:ext>
                </a:extLst>
              </p:cNvPr>
              <p:cNvSpPr>
                <a:spLocks/>
              </p:cNvSpPr>
              <p:nvPr/>
            </p:nvSpPr>
            <p:spPr bwMode="auto">
              <a:xfrm>
                <a:off x="368" y="1288"/>
                <a:ext cx="2111" cy="2488"/>
              </a:xfrm>
              <a:custGeom>
                <a:avLst/>
                <a:gdLst>
                  <a:gd name="T0" fmla="*/ 2502 w 6333"/>
                  <a:gd name="T1" fmla="*/ 29 h 7464"/>
                  <a:gd name="T2" fmla="*/ 1874 w 6333"/>
                  <a:gd name="T3" fmla="*/ 52 h 7464"/>
                  <a:gd name="T4" fmla="*/ 1546 w 6333"/>
                  <a:gd name="T5" fmla="*/ 77 h 7464"/>
                  <a:gd name="T6" fmla="*/ 1114 w 6333"/>
                  <a:gd name="T7" fmla="*/ 4 h 7464"/>
                  <a:gd name="T8" fmla="*/ 692 w 6333"/>
                  <a:gd name="T9" fmla="*/ 138 h 7464"/>
                  <a:gd name="T10" fmla="*/ 333 w 6333"/>
                  <a:gd name="T11" fmla="*/ 501 h 7464"/>
                  <a:gd name="T12" fmla="*/ 85 w 6333"/>
                  <a:gd name="T13" fmla="*/ 1124 h 7464"/>
                  <a:gd name="T14" fmla="*/ 0 w 6333"/>
                  <a:gd name="T15" fmla="*/ 2029 h 7464"/>
                  <a:gd name="T16" fmla="*/ 21 w 6333"/>
                  <a:gd name="T17" fmla="*/ 2666 h 7464"/>
                  <a:gd name="T18" fmla="*/ 21 w 6333"/>
                  <a:gd name="T19" fmla="*/ 3021 h 7464"/>
                  <a:gd name="T20" fmla="*/ 31 w 6333"/>
                  <a:gd name="T21" fmla="*/ 3313 h 7464"/>
                  <a:gd name="T22" fmla="*/ 69 w 6333"/>
                  <a:gd name="T23" fmla="*/ 3684 h 7464"/>
                  <a:gd name="T24" fmla="*/ 166 w 6333"/>
                  <a:gd name="T25" fmla="*/ 4286 h 7464"/>
                  <a:gd name="T26" fmla="*/ 382 w 6333"/>
                  <a:gd name="T27" fmla="*/ 5231 h 7464"/>
                  <a:gd name="T28" fmla="*/ 819 w 6333"/>
                  <a:gd name="T29" fmla="*/ 5909 h 7464"/>
                  <a:gd name="T30" fmla="*/ 1373 w 6333"/>
                  <a:gd name="T31" fmla="*/ 6227 h 7464"/>
                  <a:gd name="T32" fmla="*/ 1917 w 6333"/>
                  <a:gd name="T33" fmla="*/ 6303 h 7464"/>
                  <a:gd name="T34" fmla="*/ 2334 w 6333"/>
                  <a:gd name="T35" fmla="*/ 6262 h 7464"/>
                  <a:gd name="T36" fmla="*/ 2644 w 6333"/>
                  <a:gd name="T37" fmla="*/ 6202 h 7464"/>
                  <a:gd name="T38" fmla="*/ 3371 w 6333"/>
                  <a:gd name="T39" fmla="*/ 5917 h 7464"/>
                  <a:gd name="T40" fmla="*/ 3910 w 6333"/>
                  <a:gd name="T41" fmla="*/ 5605 h 7464"/>
                  <a:gd name="T42" fmla="*/ 4434 w 6333"/>
                  <a:gd name="T43" fmla="*/ 5401 h 7464"/>
                  <a:gd name="T44" fmla="*/ 4871 w 6333"/>
                  <a:gd name="T45" fmla="*/ 5481 h 7464"/>
                  <a:gd name="T46" fmla="*/ 5148 w 6333"/>
                  <a:gd name="T47" fmla="*/ 5856 h 7464"/>
                  <a:gd name="T48" fmla="*/ 5314 w 6333"/>
                  <a:gd name="T49" fmla="*/ 6405 h 7464"/>
                  <a:gd name="T50" fmla="*/ 5405 w 6333"/>
                  <a:gd name="T51" fmla="*/ 6986 h 7464"/>
                  <a:gd name="T52" fmla="*/ 5471 w 6333"/>
                  <a:gd name="T53" fmla="*/ 7409 h 7464"/>
                  <a:gd name="T54" fmla="*/ 5819 w 6333"/>
                  <a:gd name="T55" fmla="*/ 7464 h 7464"/>
                  <a:gd name="T56" fmla="*/ 6254 w 6333"/>
                  <a:gd name="T57" fmla="*/ 7279 h 7464"/>
                  <a:gd name="T58" fmla="*/ 6279 w 6333"/>
                  <a:gd name="T59" fmla="*/ 6130 h 7464"/>
                  <a:gd name="T60" fmla="*/ 5931 w 6333"/>
                  <a:gd name="T61" fmla="*/ 5010 h 7464"/>
                  <a:gd name="T62" fmla="*/ 5397 w 6333"/>
                  <a:gd name="T63" fmla="*/ 4482 h 7464"/>
                  <a:gd name="T64" fmla="*/ 4841 w 6333"/>
                  <a:gd name="T65" fmla="*/ 4345 h 7464"/>
                  <a:gd name="T66" fmla="*/ 4419 w 6333"/>
                  <a:gd name="T67" fmla="*/ 4395 h 7464"/>
                  <a:gd name="T68" fmla="*/ 4278 w 6333"/>
                  <a:gd name="T69" fmla="*/ 4439 h 7464"/>
                  <a:gd name="T70" fmla="*/ 4025 w 6333"/>
                  <a:gd name="T71" fmla="*/ 4500 h 7464"/>
                  <a:gd name="T72" fmla="*/ 3476 w 6333"/>
                  <a:gd name="T73" fmla="*/ 4690 h 7464"/>
                  <a:gd name="T74" fmla="*/ 3024 w 6333"/>
                  <a:gd name="T75" fmla="*/ 4901 h 7464"/>
                  <a:gd name="T76" fmla="*/ 2428 w 6333"/>
                  <a:gd name="T77" fmla="*/ 5086 h 7464"/>
                  <a:gd name="T78" fmla="*/ 1718 w 6333"/>
                  <a:gd name="T79" fmla="*/ 4997 h 7464"/>
                  <a:gd name="T80" fmla="*/ 1389 w 6333"/>
                  <a:gd name="T81" fmla="*/ 4571 h 7464"/>
                  <a:gd name="T82" fmla="*/ 1218 w 6333"/>
                  <a:gd name="T83" fmla="*/ 3955 h 7464"/>
                  <a:gd name="T84" fmla="*/ 1138 w 6333"/>
                  <a:gd name="T85" fmla="*/ 3222 h 7464"/>
                  <a:gd name="T86" fmla="*/ 1106 w 6333"/>
                  <a:gd name="T87" fmla="*/ 2470 h 7464"/>
                  <a:gd name="T88" fmla="*/ 1096 w 6333"/>
                  <a:gd name="T89" fmla="*/ 1799 h 7464"/>
                  <a:gd name="T90" fmla="*/ 1193 w 6333"/>
                  <a:gd name="T91" fmla="*/ 1297 h 7464"/>
                  <a:gd name="T92" fmla="*/ 1416 w 6333"/>
                  <a:gd name="T93" fmla="*/ 1042 h 7464"/>
                  <a:gd name="T94" fmla="*/ 1680 w 6333"/>
                  <a:gd name="T95" fmla="*/ 974 h 7464"/>
                  <a:gd name="T96" fmla="*/ 1936 w 6333"/>
                  <a:gd name="T97" fmla="*/ 1094 h 7464"/>
                  <a:gd name="T98" fmla="*/ 2221 w 6333"/>
                  <a:gd name="T99" fmla="*/ 1256 h 7464"/>
                  <a:gd name="T100" fmla="*/ 2601 w 6333"/>
                  <a:gd name="T101" fmla="*/ 1212 h 7464"/>
                  <a:gd name="T102" fmla="*/ 2793 w 6333"/>
                  <a:gd name="T103" fmla="*/ 767 h 7464"/>
                  <a:gd name="T104" fmla="*/ 2870 w 6333"/>
                  <a:gd name="T105" fmla="*/ 296 h 7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333" h="7464">
                    <a:moveTo>
                      <a:pt x="2879" y="212"/>
                    </a:moveTo>
                    <a:lnTo>
                      <a:pt x="2832" y="153"/>
                    </a:lnTo>
                    <a:lnTo>
                      <a:pt x="2768" y="107"/>
                    </a:lnTo>
                    <a:lnTo>
                      <a:pt x="2691" y="71"/>
                    </a:lnTo>
                    <a:lnTo>
                      <a:pt x="2601" y="46"/>
                    </a:lnTo>
                    <a:lnTo>
                      <a:pt x="2502" y="29"/>
                    </a:lnTo>
                    <a:lnTo>
                      <a:pt x="2395" y="19"/>
                    </a:lnTo>
                    <a:lnTo>
                      <a:pt x="2288" y="19"/>
                    </a:lnTo>
                    <a:lnTo>
                      <a:pt x="2179" y="21"/>
                    </a:lnTo>
                    <a:lnTo>
                      <a:pt x="2073" y="29"/>
                    </a:lnTo>
                    <a:lnTo>
                      <a:pt x="1970" y="39"/>
                    </a:lnTo>
                    <a:lnTo>
                      <a:pt x="1874" y="52"/>
                    </a:lnTo>
                    <a:lnTo>
                      <a:pt x="1790" y="64"/>
                    </a:lnTo>
                    <a:lnTo>
                      <a:pt x="1718" y="80"/>
                    </a:lnTo>
                    <a:lnTo>
                      <a:pt x="1666" y="93"/>
                    </a:lnTo>
                    <a:lnTo>
                      <a:pt x="1630" y="100"/>
                    </a:lnTo>
                    <a:lnTo>
                      <a:pt x="1615" y="107"/>
                    </a:lnTo>
                    <a:lnTo>
                      <a:pt x="1546" y="77"/>
                    </a:lnTo>
                    <a:lnTo>
                      <a:pt x="1476" y="52"/>
                    </a:lnTo>
                    <a:lnTo>
                      <a:pt x="1404" y="31"/>
                    </a:lnTo>
                    <a:lnTo>
                      <a:pt x="1333" y="17"/>
                    </a:lnTo>
                    <a:lnTo>
                      <a:pt x="1259" y="6"/>
                    </a:lnTo>
                    <a:lnTo>
                      <a:pt x="1188" y="0"/>
                    </a:lnTo>
                    <a:lnTo>
                      <a:pt x="1114" y="4"/>
                    </a:lnTo>
                    <a:lnTo>
                      <a:pt x="1043" y="11"/>
                    </a:lnTo>
                    <a:lnTo>
                      <a:pt x="969" y="24"/>
                    </a:lnTo>
                    <a:lnTo>
                      <a:pt x="901" y="44"/>
                    </a:lnTo>
                    <a:lnTo>
                      <a:pt x="830" y="67"/>
                    </a:lnTo>
                    <a:lnTo>
                      <a:pt x="761" y="100"/>
                    </a:lnTo>
                    <a:lnTo>
                      <a:pt x="692" y="138"/>
                    </a:lnTo>
                    <a:lnTo>
                      <a:pt x="629" y="181"/>
                    </a:lnTo>
                    <a:lnTo>
                      <a:pt x="564" y="232"/>
                    </a:lnTo>
                    <a:lnTo>
                      <a:pt x="501" y="288"/>
                    </a:lnTo>
                    <a:lnTo>
                      <a:pt x="443" y="354"/>
                    </a:lnTo>
                    <a:lnTo>
                      <a:pt x="388" y="426"/>
                    </a:lnTo>
                    <a:lnTo>
                      <a:pt x="333" y="501"/>
                    </a:lnTo>
                    <a:lnTo>
                      <a:pt x="283" y="587"/>
                    </a:lnTo>
                    <a:lnTo>
                      <a:pt x="235" y="679"/>
                    </a:lnTo>
                    <a:lnTo>
                      <a:pt x="191" y="780"/>
                    </a:lnTo>
                    <a:lnTo>
                      <a:pt x="153" y="887"/>
                    </a:lnTo>
                    <a:lnTo>
                      <a:pt x="118" y="1001"/>
                    </a:lnTo>
                    <a:lnTo>
                      <a:pt x="85" y="1124"/>
                    </a:lnTo>
                    <a:lnTo>
                      <a:pt x="59" y="1256"/>
                    </a:lnTo>
                    <a:lnTo>
                      <a:pt x="36" y="1394"/>
                    </a:lnTo>
                    <a:lnTo>
                      <a:pt x="19" y="1540"/>
                    </a:lnTo>
                    <a:lnTo>
                      <a:pt x="8" y="1696"/>
                    </a:lnTo>
                    <a:lnTo>
                      <a:pt x="0" y="1858"/>
                    </a:lnTo>
                    <a:lnTo>
                      <a:pt x="0" y="2029"/>
                    </a:lnTo>
                    <a:lnTo>
                      <a:pt x="6" y="2208"/>
                    </a:lnTo>
                    <a:lnTo>
                      <a:pt x="11" y="2314"/>
                    </a:lnTo>
                    <a:lnTo>
                      <a:pt x="13" y="2414"/>
                    </a:lnTo>
                    <a:lnTo>
                      <a:pt x="17" y="2506"/>
                    </a:lnTo>
                    <a:lnTo>
                      <a:pt x="19" y="2587"/>
                    </a:lnTo>
                    <a:lnTo>
                      <a:pt x="21" y="2666"/>
                    </a:lnTo>
                    <a:lnTo>
                      <a:pt x="21" y="2735"/>
                    </a:lnTo>
                    <a:lnTo>
                      <a:pt x="21" y="2800"/>
                    </a:lnTo>
                    <a:lnTo>
                      <a:pt x="21" y="2861"/>
                    </a:lnTo>
                    <a:lnTo>
                      <a:pt x="21" y="2917"/>
                    </a:lnTo>
                    <a:lnTo>
                      <a:pt x="21" y="2970"/>
                    </a:lnTo>
                    <a:lnTo>
                      <a:pt x="21" y="3021"/>
                    </a:lnTo>
                    <a:lnTo>
                      <a:pt x="21" y="3073"/>
                    </a:lnTo>
                    <a:lnTo>
                      <a:pt x="24" y="3117"/>
                    </a:lnTo>
                    <a:lnTo>
                      <a:pt x="24" y="3167"/>
                    </a:lnTo>
                    <a:lnTo>
                      <a:pt x="25" y="3213"/>
                    </a:lnTo>
                    <a:lnTo>
                      <a:pt x="29" y="3263"/>
                    </a:lnTo>
                    <a:lnTo>
                      <a:pt x="31" y="3313"/>
                    </a:lnTo>
                    <a:lnTo>
                      <a:pt x="34" y="3364"/>
                    </a:lnTo>
                    <a:lnTo>
                      <a:pt x="38" y="3420"/>
                    </a:lnTo>
                    <a:lnTo>
                      <a:pt x="44" y="3478"/>
                    </a:lnTo>
                    <a:lnTo>
                      <a:pt x="51" y="3542"/>
                    </a:lnTo>
                    <a:lnTo>
                      <a:pt x="61" y="3611"/>
                    </a:lnTo>
                    <a:lnTo>
                      <a:pt x="69" y="3684"/>
                    </a:lnTo>
                    <a:lnTo>
                      <a:pt x="82" y="3763"/>
                    </a:lnTo>
                    <a:lnTo>
                      <a:pt x="94" y="3852"/>
                    </a:lnTo>
                    <a:lnTo>
                      <a:pt x="110" y="3947"/>
                    </a:lnTo>
                    <a:lnTo>
                      <a:pt x="126" y="4049"/>
                    </a:lnTo>
                    <a:lnTo>
                      <a:pt x="145" y="4162"/>
                    </a:lnTo>
                    <a:lnTo>
                      <a:pt x="166" y="4286"/>
                    </a:lnTo>
                    <a:lnTo>
                      <a:pt x="189" y="4418"/>
                    </a:lnTo>
                    <a:lnTo>
                      <a:pt x="214" y="4563"/>
                    </a:lnTo>
                    <a:lnTo>
                      <a:pt x="242" y="4718"/>
                    </a:lnTo>
                    <a:lnTo>
                      <a:pt x="281" y="4904"/>
                    </a:lnTo>
                    <a:lnTo>
                      <a:pt x="329" y="5074"/>
                    </a:lnTo>
                    <a:lnTo>
                      <a:pt x="382" y="5231"/>
                    </a:lnTo>
                    <a:lnTo>
                      <a:pt x="440" y="5374"/>
                    </a:lnTo>
                    <a:lnTo>
                      <a:pt x="507" y="5506"/>
                    </a:lnTo>
                    <a:lnTo>
                      <a:pt x="580" y="5623"/>
                    </a:lnTo>
                    <a:lnTo>
                      <a:pt x="656" y="5729"/>
                    </a:lnTo>
                    <a:lnTo>
                      <a:pt x="735" y="5825"/>
                    </a:lnTo>
                    <a:lnTo>
                      <a:pt x="819" y="5909"/>
                    </a:lnTo>
                    <a:lnTo>
                      <a:pt x="908" y="5984"/>
                    </a:lnTo>
                    <a:lnTo>
                      <a:pt x="998" y="6049"/>
                    </a:lnTo>
                    <a:lnTo>
                      <a:pt x="1088" y="6105"/>
                    </a:lnTo>
                    <a:lnTo>
                      <a:pt x="1182" y="6154"/>
                    </a:lnTo>
                    <a:lnTo>
                      <a:pt x="1276" y="6194"/>
                    </a:lnTo>
                    <a:lnTo>
                      <a:pt x="1373" y="6227"/>
                    </a:lnTo>
                    <a:lnTo>
                      <a:pt x="1467" y="6253"/>
                    </a:lnTo>
                    <a:lnTo>
                      <a:pt x="1561" y="6273"/>
                    </a:lnTo>
                    <a:lnTo>
                      <a:pt x="1653" y="6288"/>
                    </a:lnTo>
                    <a:lnTo>
                      <a:pt x="1744" y="6296"/>
                    </a:lnTo>
                    <a:lnTo>
                      <a:pt x="1831" y="6300"/>
                    </a:lnTo>
                    <a:lnTo>
                      <a:pt x="1917" y="6303"/>
                    </a:lnTo>
                    <a:lnTo>
                      <a:pt x="1999" y="6300"/>
                    </a:lnTo>
                    <a:lnTo>
                      <a:pt x="2075" y="6296"/>
                    </a:lnTo>
                    <a:lnTo>
                      <a:pt x="2149" y="6291"/>
                    </a:lnTo>
                    <a:lnTo>
                      <a:pt x="2218" y="6284"/>
                    </a:lnTo>
                    <a:lnTo>
                      <a:pt x="2278" y="6273"/>
                    </a:lnTo>
                    <a:lnTo>
                      <a:pt x="2334" y="6262"/>
                    </a:lnTo>
                    <a:lnTo>
                      <a:pt x="2383" y="6255"/>
                    </a:lnTo>
                    <a:lnTo>
                      <a:pt x="2422" y="6245"/>
                    </a:lnTo>
                    <a:lnTo>
                      <a:pt x="2456" y="6237"/>
                    </a:lnTo>
                    <a:lnTo>
                      <a:pt x="2482" y="6232"/>
                    </a:lnTo>
                    <a:lnTo>
                      <a:pt x="2497" y="6229"/>
                    </a:lnTo>
                    <a:lnTo>
                      <a:pt x="2644" y="6202"/>
                    </a:lnTo>
                    <a:lnTo>
                      <a:pt x="2781" y="6168"/>
                    </a:lnTo>
                    <a:lnTo>
                      <a:pt x="2914" y="6125"/>
                    </a:lnTo>
                    <a:lnTo>
                      <a:pt x="3036" y="6080"/>
                    </a:lnTo>
                    <a:lnTo>
                      <a:pt x="3156" y="6028"/>
                    </a:lnTo>
                    <a:lnTo>
                      <a:pt x="3264" y="5973"/>
                    </a:lnTo>
                    <a:lnTo>
                      <a:pt x="3371" y="5917"/>
                    </a:lnTo>
                    <a:lnTo>
                      <a:pt x="3472" y="5861"/>
                    </a:lnTo>
                    <a:lnTo>
                      <a:pt x="3567" y="5803"/>
                    </a:lnTo>
                    <a:lnTo>
                      <a:pt x="3659" y="5750"/>
                    </a:lnTo>
                    <a:lnTo>
                      <a:pt x="3744" y="5696"/>
                    </a:lnTo>
                    <a:lnTo>
                      <a:pt x="3832" y="5648"/>
                    </a:lnTo>
                    <a:lnTo>
                      <a:pt x="3910" y="5605"/>
                    </a:lnTo>
                    <a:lnTo>
                      <a:pt x="3989" y="5567"/>
                    </a:lnTo>
                    <a:lnTo>
                      <a:pt x="4065" y="5536"/>
                    </a:lnTo>
                    <a:lnTo>
                      <a:pt x="4142" y="5516"/>
                    </a:lnTo>
                    <a:lnTo>
                      <a:pt x="4245" y="5464"/>
                    </a:lnTo>
                    <a:lnTo>
                      <a:pt x="4342" y="5426"/>
                    </a:lnTo>
                    <a:lnTo>
                      <a:pt x="4434" y="5401"/>
                    </a:lnTo>
                    <a:lnTo>
                      <a:pt x="4517" y="5388"/>
                    </a:lnTo>
                    <a:lnTo>
                      <a:pt x="4599" y="5387"/>
                    </a:lnTo>
                    <a:lnTo>
                      <a:pt x="4673" y="5393"/>
                    </a:lnTo>
                    <a:lnTo>
                      <a:pt x="4744" y="5414"/>
                    </a:lnTo>
                    <a:lnTo>
                      <a:pt x="4811" y="5442"/>
                    </a:lnTo>
                    <a:lnTo>
                      <a:pt x="4871" y="5481"/>
                    </a:lnTo>
                    <a:lnTo>
                      <a:pt x="4926" y="5525"/>
                    </a:lnTo>
                    <a:lnTo>
                      <a:pt x="4978" y="5580"/>
                    </a:lnTo>
                    <a:lnTo>
                      <a:pt x="5026" y="5638"/>
                    </a:lnTo>
                    <a:lnTo>
                      <a:pt x="5072" y="5707"/>
                    </a:lnTo>
                    <a:lnTo>
                      <a:pt x="5113" y="5781"/>
                    </a:lnTo>
                    <a:lnTo>
                      <a:pt x="5148" y="5856"/>
                    </a:lnTo>
                    <a:lnTo>
                      <a:pt x="5184" y="5940"/>
                    </a:lnTo>
                    <a:lnTo>
                      <a:pt x="5215" y="6026"/>
                    </a:lnTo>
                    <a:lnTo>
                      <a:pt x="5242" y="6118"/>
                    </a:lnTo>
                    <a:lnTo>
                      <a:pt x="5267" y="6212"/>
                    </a:lnTo>
                    <a:lnTo>
                      <a:pt x="5293" y="6306"/>
                    </a:lnTo>
                    <a:lnTo>
                      <a:pt x="5314" y="6405"/>
                    </a:lnTo>
                    <a:lnTo>
                      <a:pt x="5331" y="6501"/>
                    </a:lnTo>
                    <a:lnTo>
                      <a:pt x="5349" y="6600"/>
                    </a:lnTo>
                    <a:lnTo>
                      <a:pt x="5366" y="6699"/>
                    </a:lnTo>
                    <a:lnTo>
                      <a:pt x="5379" y="6795"/>
                    </a:lnTo>
                    <a:lnTo>
                      <a:pt x="5391" y="6892"/>
                    </a:lnTo>
                    <a:lnTo>
                      <a:pt x="5405" y="6986"/>
                    </a:lnTo>
                    <a:lnTo>
                      <a:pt x="5418" y="7078"/>
                    </a:lnTo>
                    <a:lnTo>
                      <a:pt x="5427" y="7164"/>
                    </a:lnTo>
                    <a:lnTo>
                      <a:pt x="5438" y="7248"/>
                    </a:lnTo>
                    <a:lnTo>
                      <a:pt x="5448" y="7330"/>
                    </a:lnTo>
                    <a:lnTo>
                      <a:pt x="5458" y="7403"/>
                    </a:lnTo>
                    <a:lnTo>
                      <a:pt x="5471" y="7409"/>
                    </a:lnTo>
                    <a:lnTo>
                      <a:pt x="5498" y="7418"/>
                    </a:lnTo>
                    <a:lnTo>
                      <a:pt x="5544" y="7429"/>
                    </a:lnTo>
                    <a:lnTo>
                      <a:pt x="5600" y="7441"/>
                    </a:lnTo>
                    <a:lnTo>
                      <a:pt x="5667" y="7451"/>
                    </a:lnTo>
                    <a:lnTo>
                      <a:pt x="5741" y="7460"/>
                    </a:lnTo>
                    <a:lnTo>
                      <a:pt x="5819" y="7464"/>
                    </a:lnTo>
                    <a:lnTo>
                      <a:pt x="5900" y="7460"/>
                    </a:lnTo>
                    <a:lnTo>
                      <a:pt x="5982" y="7447"/>
                    </a:lnTo>
                    <a:lnTo>
                      <a:pt x="6061" y="7426"/>
                    </a:lnTo>
                    <a:lnTo>
                      <a:pt x="6134" y="7391"/>
                    </a:lnTo>
                    <a:lnTo>
                      <a:pt x="6198" y="7342"/>
                    </a:lnTo>
                    <a:lnTo>
                      <a:pt x="6254" y="7279"/>
                    </a:lnTo>
                    <a:lnTo>
                      <a:pt x="6297" y="7197"/>
                    </a:lnTo>
                    <a:lnTo>
                      <a:pt x="6323" y="7098"/>
                    </a:lnTo>
                    <a:lnTo>
                      <a:pt x="6333" y="6977"/>
                    </a:lnTo>
                    <a:lnTo>
                      <a:pt x="6326" y="6671"/>
                    </a:lnTo>
                    <a:lnTo>
                      <a:pt x="6307" y="6390"/>
                    </a:lnTo>
                    <a:lnTo>
                      <a:pt x="6279" y="6130"/>
                    </a:lnTo>
                    <a:lnTo>
                      <a:pt x="6241" y="5894"/>
                    </a:lnTo>
                    <a:lnTo>
                      <a:pt x="6193" y="5681"/>
                    </a:lnTo>
                    <a:lnTo>
                      <a:pt x="6137" y="5486"/>
                    </a:lnTo>
                    <a:lnTo>
                      <a:pt x="6076" y="5310"/>
                    </a:lnTo>
                    <a:lnTo>
                      <a:pt x="6007" y="5153"/>
                    </a:lnTo>
                    <a:lnTo>
                      <a:pt x="5931" y="5010"/>
                    </a:lnTo>
                    <a:lnTo>
                      <a:pt x="5850" y="4888"/>
                    </a:lnTo>
                    <a:lnTo>
                      <a:pt x="5766" y="4779"/>
                    </a:lnTo>
                    <a:lnTo>
                      <a:pt x="5677" y="4684"/>
                    </a:lnTo>
                    <a:lnTo>
                      <a:pt x="5586" y="4607"/>
                    </a:lnTo>
                    <a:lnTo>
                      <a:pt x="5494" y="4538"/>
                    </a:lnTo>
                    <a:lnTo>
                      <a:pt x="5397" y="4482"/>
                    </a:lnTo>
                    <a:lnTo>
                      <a:pt x="5303" y="4439"/>
                    </a:lnTo>
                    <a:lnTo>
                      <a:pt x="5207" y="4403"/>
                    </a:lnTo>
                    <a:lnTo>
                      <a:pt x="5113" y="4378"/>
                    </a:lnTo>
                    <a:lnTo>
                      <a:pt x="5019" y="4360"/>
                    </a:lnTo>
                    <a:lnTo>
                      <a:pt x="4926" y="4349"/>
                    </a:lnTo>
                    <a:lnTo>
                      <a:pt x="4841" y="4345"/>
                    </a:lnTo>
                    <a:lnTo>
                      <a:pt x="4756" y="4345"/>
                    </a:lnTo>
                    <a:lnTo>
                      <a:pt x="4675" y="4349"/>
                    </a:lnTo>
                    <a:lnTo>
                      <a:pt x="4602" y="4360"/>
                    </a:lnTo>
                    <a:lnTo>
                      <a:pt x="4533" y="4370"/>
                    </a:lnTo>
                    <a:lnTo>
                      <a:pt x="4472" y="4382"/>
                    </a:lnTo>
                    <a:lnTo>
                      <a:pt x="4419" y="4395"/>
                    </a:lnTo>
                    <a:lnTo>
                      <a:pt x="4371" y="4408"/>
                    </a:lnTo>
                    <a:lnTo>
                      <a:pt x="4335" y="4420"/>
                    </a:lnTo>
                    <a:lnTo>
                      <a:pt x="4307" y="4431"/>
                    </a:lnTo>
                    <a:lnTo>
                      <a:pt x="4289" y="4437"/>
                    </a:lnTo>
                    <a:lnTo>
                      <a:pt x="4283" y="4439"/>
                    </a:lnTo>
                    <a:lnTo>
                      <a:pt x="4278" y="4439"/>
                    </a:lnTo>
                    <a:lnTo>
                      <a:pt x="4261" y="4444"/>
                    </a:lnTo>
                    <a:lnTo>
                      <a:pt x="4233" y="4450"/>
                    </a:lnTo>
                    <a:lnTo>
                      <a:pt x="4195" y="4456"/>
                    </a:lnTo>
                    <a:lnTo>
                      <a:pt x="4146" y="4467"/>
                    </a:lnTo>
                    <a:lnTo>
                      <a:pt x="4088" y="4482"/>
                    </a:lnTo>
                    <a:lnTo>
                      <a:pt x="4025" y="4500"/>
                    </a:lnTo>
                    <a:lnTo>
                      <a:pt x="3948" y="4519"/>
                    </a:lnTo>
                    <a:lnTo>
                      <a:pt x="3868" y="4546"/>
                    </a:lnTo>
                    <a:lnTo>
                      <a:pt x="3778" y="4576"/>
                    </a:lnTo>
                    <a:lnTo>
                      <a:pt x="3684" y="4609"/>
                    </a:lnTo>
                    <a:lnTo>
                      <a:pt x="3583" y="4647"/>
                    </a:lnTo>
                    <a:lnTo>
                      <a:pt x="3476" y="4690"/>
                    </a:lnTo>
                    <a:lnTo>
                      <a:pt x="3361" y="4741"/>
                    </a:lnTo>
                    <a:lnTo>
                      <a:pt x="3244" y="4794"/>
                    </a:lnTo>
                    <a:lnTo>
                      <a:pt x="3125" y="4856"/>
                    </a:lnTo>
                    <a:lnTo>
                      <a:pt x="3112" y="4860"/>
                    </a:lnTo>
                    <a:lnTo>
                      <a:pt x="3076" y="4878"/>
                    </a:lnTo>
                    <a:lnTo>
                      <a:pt x="3024" y="4901"/>
                    </a:lnTo>
                    <a:lnTo>
                      <a:pt x="2952" y="4932"/>
                    </a:lnTo>
                    <a:lnTo>
                      <a:pt x="2866" y="4965"/>
                    </a:lnTo>
                    <a:lnTo>
                      <a:pt x="2768" y="4997"/>
                    </a:lnTo>
                    <a:lnTo>
                      <a:pt x="2661" y="5030"/>
                    </a:lnTo>
                    <a:lnTo>
                      <a:pt x="2548" y="5061"/>
                    </a:lnTo>
                    <a:lnTo>
                      <a:pt x="2428" y="5086"/>
                    </a:lnTo>
                    <a:lnTo>
                      <a:pt x="2303" y="5102"/>
                    </a:lnTo>
                    <a:lnTo>
                      <a:pt x="2179" y="5110"/>
                    </a:lnTo>
                    <a:lnTo>
                      <a:pt x="2057" y="5104"/>
                    </a:lnTo>
                    <a:lnTo>
                      <a:pt x="1938" y="5086"/>
                    </a:lnTo>
                    <a:lnTo>
                      <a:pt x="1825" y="5051"/>
                    </a:lnTo>
                    <a:lnTo>
                      <a:pt x="1718" y="4997"/>
                    </a:lnTo>
                    <a:lnTo>
                      <a:pt x="1624" y="4923"/>
                    </a:lnTo>
                    <a:lnTo>
                      <a:pt x="1570" y="4868"/>
                    </a:lnTo>
                    <a:lnTo>
                      <a:pt x="1519" y="4804"/>
                    </a:lnTo>
                    <a:lnTo>
                      <a:pt x="1473" y="4733"/>
                    </a:lnTo>
                    <a:lnTo>
                      <a:pt x="1429" y="4657"/>
                    </a:lnTo>
                    <a:lnTo>
                      <a:pt x="1389" y="4571"/>
                    </a:lnTo>
                    <a:lnTo>
                      <a:pt x="1353" y="4482"/>
                    </a:lnTo>
                    <a:lnTo>
                      <a:pt x="1320" y="4385"/>
                    </a:lnTo>
                    <a:lnTo>
                      <a:pt x="1293" y="4284"/>
                    </a:lnTo>
                    <a:lnTo>
                      <a:pt x="1264" y="4180"/>
                    </a:lnTo>
                    <a:lnTo>
                      <a:pt x="1241" y="4068"/>
                    </a:lnTo>
                    <a:lnTo>
                      <a:pt x="1218" y="3955"/>
                    </a:lnTo>
                    <a:lnTo>
                      <a:pt x="1201" y="3840"/>
                    </a:lnTo>
                    <a:lnTo>
                      <a:pt x="1182" y="3720"/>
                    </a:lnTo>
                    <a:lnTo>
                      <a:pt x="1168" y="3598"/>
                    </a:lnTo>
                    <a:lnTo>
                      <a:pt x="1155" y="3474"/>
                    </a:lnTo>
                    <a:lnTo>
                      <a:pt x="1144" y="3345"/>
                    </a:lnTo>
                    <a:lnTo>
                      <a:pt x="1138" y="3222"/>
                    </a:lnTo>
                    <a:lnTo>
                      <a:pt x="1130" y="3095"/>
                    </a:lnTo>
                    <a:lnTo>
                      <a:pt x="1121" y="2968"/>
                    </a:lnTo>
                    <a:lnTo>
                      <a:pt x="1117" y="2841"/>
                    </a:lnTo>
                    <a:lnTo>
                      <a:pt x="1114" y="2716"/>
                    </a:lnTo>
                    <a:lnTo>
                      <a:pt x="1109" y="2592"/>
                    </a:lnTo>
                    <a:lnTo>
                      <a:pt x="1106" y="2470"/>
                    </a:lnTo>
                    <a:lnTo>
                      <a:pt x="1106" y="2348"/>
                    </a:lnTo>
                    <a:lnTo>
                      <a:pt x="1105" y="2232"/>
                    </a:lnTo>
                    <a:lnTo>
                      <a:pt x="1102" y="2117"/>
                    </a:lnTo>
                    <a:lnTo>
                      <a:pt x="1102" y="2007"/>
                    </a:lnTo>
                    <a:lnTo>
                      <a:pt x="1099" y="1901"/>
                    </a:lnTo>
                    <a:lnTo>
                      <a:pt x="1096" y="1799"/>
                    </a:lnTo>
                    <a:lnTo>
                      <a:pt x="1096" y="1703"/>
                    </a:lnTo>
                    <a:lnTo>
                      <a:pt x="1092" y="1611"/>
                    </a:lnTo>
                    <a:lnTo>
                      <a:pt x="1088" y="1526"/>
                    </a:lnTo>
                    <a:lnTo>
                      <a:pt x="1124" y="1441"/>
                    </a:lnTo>
                    <a:lnTo>
                      <a:pt x="1157" y="1365"/>
                    </a:lnTo>
                    <a:lnTo>
                      <a:pt x="1193" y="1297"/>
                    </a:lnTo>
                    <a:lnTo>
                      <a:pt x="1228" y="1235"/>
                    </a:lnTo>
                    <a:lnTo>
                      <a:pt x="1264" y="1184"/>
                    </a:lnTo>
                    <a:lnTo>
                      <a:pt x="1302" y="1138"/>
                    </a:lnTo>
                    <a:lnTo>
                      <a:pt x="1341" y="1100"/>
                    </a:lnTo>
                    <a:lnTo>
                      <a:pt x="1378" y="1067"/>
                    </a:lnTo>
                    <a:lnTo>
                      <a:pt x="1416" y="1042"/>
                    </a:lnTo>
                    <a:lnTo>
                      <a:pt x="1457" y="1019"/>
                    </a:lnTo>
                    <a:lnTo>
                      <a:pt x="1498" y="1004"/>
                    </a:lnTo>
                    <a:lnTo>
                      <a:pt x="1541" y="992"/>
                    </a:lnTo>
                    <a:lnTo>
                      <a:pt x="1586" y="981"/>
                    </a:lnTo>
                    <a:lnTo>
                      <a:pt x="1633" y="976"/>
                    </a:lnTo>
                    <a:lnTo>
                      <a:pt x="1680" y="974"/>
                    </a:lnTo>
                    <a:lnTo>
                      <a:pt x="1729" y="974"/>
                    </a:lnTo>
                    <a:lnTo>
                      <a:pt x="1770" y="989"/>
                    </a:lnTo>
                    <a:lnTo>
                      <a:pt x="1811" y="1010"/>
                    </a:lnTo>
                    <a:lnTo>
                      <a:pt x="1851" y="1035"/>
                    </a:lnTo>
                    <a:lnTo>
                      <a:pt x="1892" y="1063"/>
                    </a:lnTo>
                    <a:lnTo>
                      <a:pt x="1936" y="1094"/>
                    </a:lnTo>
                    <a:lnTo>
                      <a:pt x="1979" y="1124"/>
                    </a:lnTo>
                    <a:lnTo>
                      <a:pt x="2022" y="1155"/>
                    </a:lnTo>
                    <a:lnTo>
                      <a:pt x="2068" y="1184"/>
                    </a:lnTo>
                    <a:lnTo>
                      <a:pt x="2116" y="1212"/>
                    </a:lnTo>
                    <a:lnTo>
                      <a:pt x="2169" y="1235"/>
                    </a:lnTo>
                    <a:lnTo>
                      <a:pt x="2221" y="1256"/>
                    </a:lnTo>
                    <a:lnTo>
                      <a:pt x="2282" y="1268"/>
                    </a:lnTo>
                    <a:lnTo>
                      <a:pt x="2342" y="1276"/>
                    </a:lnTo>
                    <a:lnTo>
                      <a:pt x="2408" y="1276"/>
                    </a:lnTo>
                    <a:lnTo>
                      <a:pt x="2479" y="1266"/>
                    </a:lnTo>
                    <a:lnTo>
                      <a:pt x="2556" y="1249"/>
                    </a:lnTo>
                    <a:lnTo>
                      <a:pt x="2601" y="1212"/>
                    </a:lnTo>
                    <a:lnTo>
                      <a:pt x="2642" y="1162"/>
                    </a:lnTo>
                    <a:lnTo>
                      <a:pt x="2680" y="1100"/>
                    </a:lnTo>
                    <a:lnTo>
                      <a:pt x="2713" y="1027"/>
                    </a:lnTo>
                    <a:lnTo>
                      <a:pt x="2743" y="945"/>
                    </a:lnTo>
                    <a:lnTo>
                      <a:pt x="2772" y="857"/>
                    </a:lnTo>
                    <a:lnTo>
                      <a:pt x="2793" y="767"/>
                    </a:lnTo>
                    <a:lnTo>
                      <a:pt x="2812" y="677"/>
                    </a:lnTo>
                    <a:lnTo>
                      <a:pt x="2830" y="587"/>
                    </a:lnTo>
                    <a:lnTo>
                      <a:pt x="2843" y="501"/>
                    </a:lnTo>
                    <a:lnTo>
                      <a:pt x="2856" y="423"/>
                    </a:lnTo>
                    <a:lnTo>
                      <a:pt x="2862" y="354"/>
                    </a:lnTo>
                    <a:lnTo>
                      <a:pt x="2870" y="296"/>
                    </a:lnTo>
                    <a:lnTo>
                      <a:pt x="2875" y="250"/>
                    </a:lnTo>
                    <a:lnTo>
                      <a:pt x="2879" y="222"/>
                    </a:lnTo>
                    <a:lnTo>
                      <a:pt x="2879" y="212"/>
                    </a:lnTo>
                    <a:close/>
                  </a:path>
                </a:pathLst>
              </a:custGeom>
              <a:solidFill>
                <a:srgbClr val="B5BD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31" name="Freeform 107">
                <a:extLst>
                  <a:ext uri="{FF2B5EF4-FFF2-40B4-BE49-F238E27FC236}">
                    <a16:creationId xmlns:a16="http://schemas.microsoft.com/office/drawing/2014/main" id="{349FC3F4-CF3B-44D3-6CDF-E1F1AB632EA6}"/>
                  </a:ext>
                </a:extLst>
              </p:cNvPr>
              <p:cNvSpPr>
                <a:spLocks/>
              </p:cNvSpPr>
              <p:nvPr/>
            </p:nvSpPr>
            <p:spPr bwMode="auto">
              <a:xfrm>
                <a:off x="388" y="1301"/>
                <a:ext cx="2067" cy="2467"/>
              </a:xfrm>
              <a:custGeom>
                <a:avLst/>
                <a:gdLst>
                  <a:gd name="T0" fmla="*/ 2416 w 6200"/>
                  <a:gd name="T1" fmla="*/ 38 h 7402"/>
                  <a:gd name="T2" fmla="*/ 1815 w 6200"/>
                  <a:gd name="T3" fmla="*/ 53 h 7402"/>
                  <a:gd name="T4" fmla="*/ 1500 w 6200"/>
                  <a:gd name="T5" fmla="*/ 74 h 7402"/>
                  <a:gd name="T6" fmla="*/ 1071 w 6200"/>
                  <a:gd name="T7" fmla="*/ 0 h 7402"/>
                  <a:gd name="T8" fmla="*/ 662 w 6200"/>
                  <a:gd name="T9" fmla="*/ 137 h 7402"/>
                  <a:gd name="T10" fmla="*/ 312 w 6200"/>
                  <a:gd name="T11" fmla="*/ 503 h 7402"/>
                  <a:gd name="T12" fmla="*/ 79 w 6200"/>
                  <a:gd name="T13" fmla="*/ 1128 h 7402"/>
                  <a:gd name="T14" fmla="*/ 2 w 6200"/>
                  <a:gd name="T15" fmla="*/ 2032 h 7402"/>
                  <a:gd name="T16" fmla="*/ 26 w 6200"/>
                  <a:gd name="T17" fmla="*/ 2660 h 7402"/>
                  <a:gd name="T18" fmla="*/ 31 w 6200"/>
                  <a:gd name="T19" fmla="*/ 3004 h 7402"/>
                  <a:gd name="T20" fmla="*/ 41 w 6200"/>
                  <a:gd name="T21" fmla="*/ 3276 h 7402"/>
                  <a:gd name="T22" fmla="*/ 82 w 6200"/>
                  <a:gd name="T23" fmla="*/ 3625 h 7402"/>
                  <a:gd name="T24" fmla="*/ 173 w 6200"/>
                  <a:gd name="T25" fmla="*/ 4194 h 7402"/>
                  <a:gd name="T26" fmla="*/ 381 w 6200"/>
                  <a:gd name="T27" fmla="*/ 5111 h 7402"/>
                  <a:gd name="T28" fmla="*/ 809 w 6200"/>
                  <a:gd name="T29" fmla="*/ 5777 h 7402"/>
                  <a:gd name="T30" fmla="*/ 1345 w 6200"/>
                  <a:gd name="T31" fmla="*/ 6089 h 7402"/>
                  <a:gd name="T32" fmla="*/ 1877 w 6200"/>
                  <a:gd name="T33" fmla="*/ 6165 h 7402"/>
                  <a:gd name="T34" fmla="*/ 2286 w 6200"/>
                  <a:gd name="T35" fmla="*/ 6127 h 7402"/>
                  <a:gd name="T36" fmla="*/ 2596 w 6200"/>
                  <a:gd name="T37" fmla="*/ 6066 h 7402"/>
                  <a:gd name="T38" fmla="*/ 3328 w 6200"/>
                  <a:gd name="T39" fmla="*/ 5777 h 7402"/>
                  <a:gd name="T40" fmla="*/ 3872 w 6200"/>
                  <a:gd name="T41" fmla="*/ 5463 h 7402"/>
                  <a:gd name="T42" fmla="*/ 4386 w 6200"/>
                  <a:gd name="T43" fmla="*/ 5266 h 7402"/>
                  <a:gd name="T44" fmla="*/ 4830 w 6200"/>
                  <a:gd name="T45" fmla="*/ 5342 h 7402"/>
                  <a:gd name="T46" fmla="*/ 5123 w 6200"/>
                  <a:gd name="T47" fmla="*/ 5718 h 7402"/>
                  <a:gd name="T48" fmla="*/ 5300 w 6200"/>
                  <a:gd name="T49" fmla="*/ 6272 h 7402"/>
                  <a:gd name="T50" fmla="*/ 5401 w 6200"/>
                  <a:gd name="T51" fmla="*/ 6876 h 7402"/>
                  <a:gd name="T52" fmla="*/ 5470 w 6200"/>
                  <a:gd name="T53" fmla="*/ 7336 h 7402"/>
                  <a:gd name="T54" fmla="*/ 5768 w 6200"/>
                  <a:gd name="T55" fmla="*/ 7402 h 7402"/>
                  <a:gd name="T56" fmla="*/ 6137 w 6200"/>
                  <a:gd name="T57" fmla="*/ 7227 h 7402"/>
                  <a:gd name="T58" fmla="*/ 6139 w 6200"/>
                  <a:gd name="T59" fmla="*/ 6081 h 7402"/>
                  <a:gd name="T60" fmla="*/ 5781 w 6200"/>
                  <a:gd name="T61" fmla="*/ 4977 h 7402"/>
                  <a:gd name="T62" fmla="*/ 5244 w 6200"/>
                  <a:gd name="T63" fmla="*/ 4476 h 7402"/>
                  <a:gd name="T64" fmla="*/ 4685 w 6200"/>
                  <a:gd name="T65" fmla="*/ 4367 h 7402"/>
                  <a:gd name="T66" fmla="*/ 4261 w 6200"/>
                  <a:gd name="T67" fmla="*/ 4443 h 7402"/>
                  <a:gd name="T68" fmla="*/ 4123 w 6200"/>
                  <a:gd name="T69" fmla="*/ 4494 h 7402"/>
                  <a:gd name="T70" fmla="*/ 3882 w 6200"/>
                  <a:gd name="T71" fmla="*/ 4555 h 7402"/>
                  <a:gd name="T72" fmla="*/ 3367 w 6200"/>
                  <a:gd name="T73" fmla="*/ 4735 h 7402"/>
                  <a:gd name="T74" fmla="*/ 2939 w 6200"/>
                  <a:gd name="T75" fmla="*/ 4928 h 7402"/>
                  <a:gd name="T76" fmla="*/ 2331 w 6200"/>
                  <a:gd name="T77" fmla="*/ 5109 h 7402"/>
                  <a:gd name="T78" fmla="*/ 1605 w 6200"/>
                  <a:gd name="T79" fmla="*/ 5002 h 7402"/>
                  <a:gd name="T80" fmla="*/ 1274 w 6200"/>
                  <a:gd name="T81" fmla="*/ 4562 h 7402"/>
                  <a:gd name="T82" fmla="*/ 1098 w 6200"/>
                  <a:gd name="T83" fmla="*/ 3927 h 7402"/>
                  <a:gd name="T84" fmla="*/ 1012 w 6200"/>
                  <a:gd name="T85" fmla="*/ 3174 h 7402"/>
                  <a:gd name="T86" fmla="*/ 978 w 6200"/>
                  <a:gd name="T87" fmla="*/ 2405 h 7402"/>
                  <a:gd name="T88" fmla="*/ 970 w 6200"/>
                  <a:gd name="T89" fmla="*/ 1722 h 7402"/>
                  <a:gd name="T90" fmla="*/ 1073 w 6200"/>
                  <a:gd name="T91" fmla="*/ 1195 h 7402"/>
                  <a:gd name="T92" fmla="*/ 1305 w 6200"/>
                  <a:gd name="T93" fmla="*/ 925 h 7402"/>
                  <a:gd name="T94" fmla="*/ 1574 w 6200"/>
                  <a:gd name="T95" fmla="*/ 860 h 7402"/>
                  <a:gd name="T96" fmla="*/ 1841 w 6200"/>
                  <a:gd name="T97" fmla="*/ 988 h 7402"/>
                  <a:gd name="T98" fmla="*/ 2148 w 6200"/>
                  <a:gd name="T99" fmla="*/ 1163 h 7402"/>
                  <a:gd name="T100" fmla="*/ 2539 w 6200"/>
                  <a:gd name="T101" fmla="*/ 1118 h 7402"/>
                  <a:gd name="T102" fmla="*/ 2731 w 6200"/>
                  <a:gd name="T103" fmla="*/ 705 h 7402"/>
                  <a:gd name="T104" fmla="*/ 2784 w 6200"/>
                  <a:gd name="T105" fmla="*/ 290 h 7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00" h="7402">
                    <a:moveTo>
                      <a:pt x="2787" y="216"/>
                    </a:moveTo>
                    <a:lnTo>
                      <a:pt x="2738" y="160"/>
                    </a:lnTo>
                    <a:lnTo>
                      <a:pt x="2675" y="114"/>
                    </a:lnTo>
                    <a:lnTo>
                      <a:pt x="2599" y="81"/>
                    </a:lnTo>
                    <a:lnTo>
                      <a:pt x="2510" y="56"/>
                    </a:lnTo>
                    <a:lnTo>
                      <a:pt x="2416" y="38"/>
                    </a:lnTo>
                    <a:lnTo>
                      <a:pt x="2313" y="28"/>
                    </a:lnTo>
                    <a:lnTo>
                      <a:pt x="2210" y="25"/>
                    </a:lnTo>
                    <a:lnTo>
                      <a:pt x="2105" y="25"/>
                    </a:lnTo>
                    <a:lnTo>
                      <a:pt x="2003" y="32"/>
                    </a:lnTo>
                    <a:lnTo>
                      <a:pt x="1907" y="40"/>
                    </a:lnTo>
                    <a:lnTo>
                      <a:pt x="1815" y="53"/>
                    </a:lnTo>
                    <a:lnTo>
                      <a:pt x="1737" y="66"/>
                    </a:lnTo>
                    <a:lnTo>
                      <a:pt x="1668" y="76"/>
                    </a:lnTo>
                    <a:lnTo>
                      <a:pt x="1618" y="89"/>
                    </a:lnTo>
                    <a:lnTo>
                      <a:pt x="1582" y="99"/>
                    </a:lnTo>
                    <a:lnTo>
                      <a:pt x="1569" y="104"/>
                    </a:lnTo>
                    <a:lnTo>
                      <a:pt x="1500" y="74"/>
                    </a:lnTo>
                    <a:lnTo>
                      <a:pt x="1429" y="49"/>
                    </a:lnTo>
                    <a:lnTo>
                      <a:pt x="1358" y="28"/>
                    </a:lnTo>
                    <a:lnTo>
                      <a:pt x="1286" y="13"/>
                    </a:lnTo>
                    <a:lnTo>
                      <a:pt x="1215" y="2"/>
                    </a:lnTo>
                    <a:lnTo>
                      <a:pt x="1142" y="0"/>
                    </a:lnTo>
                    <a:lnTo>
                      <a:pt x="1071" y="0"/>
                    </a:lnTo>
                    <a:lnTo>
                      <a:pt x="1000" y="7"/>
                    </a:lnTo>
                    <a:lnTo>
                      <a:pt x="931" y="24"/>
                    </a:lnTo>
                    <a:lnTo>
                      <a:pt x="859" y="40"/>
                    </a:lnTo>
                    <a:lnTo>
                      <a:pt x="794" y="66"/>
                    </a:lnTo>
                    <a:lnTo>
                      <a:pt x="725" y="99"/>
                    </a:lnTo>
                    <a:lnTo>
                      <a:pt x="662" y="137"/>
                    </a:lnTo>
                    <a:lnTo>
                      <a:pt x="598" y="181"/>
                    </a:lnTo>
                    <a:lnTo>
                      <a:pt x="535" y="231"/>
                    </a:lnTo>
                    <a:lnTo>
                      <a:pt x="475" y="290"/>
                    </a:lnTo>
                    <a:lnTo>
                      <a:pt x="419" y="353"/>
                    </a:lnTo>
                    <a:lnTo>
                      <a:pt x="364" y="424"/>
                    </a:lnTo>
                    <a:lnTo>
                      <a:pt x="312" y="503"/>
                    </a:lnTo>
                    <a:lnTo>
                      <a:pt x="265" y="590"/>
                    </a:lnTo>
                    <a:lnTo>
                      <a:pt x="218" y="684"/>
                    </a:lnTo>
                    <a:lnTo>
                      <a:pt x="178" y="782"/>
                    </a:lnTo>
                    <a:lnTo>
                      <a:pt x="140" y="889"/>
                    </a:lnTo>
                    <a:lnTo>
                      <a:pt x="107" y="1005"/>
                    </a:lnTo>
                    <a:lnTo>
                      <a:pt x="79" y="1128"/>
                    </a:lnTo>
                    <a:lnTo>
                      <a:pt x="54" y="1258"/>
                    </a:lnTo>
                    <a:lnTo>
                      <a:pt x="34" y="1396"/>
                    </a:lnTo>
                    <a:lnTo>
                      <a:pt x="19" y="1544"/>
                    </a:lnTo>
                    <a:lnTo>
                      <a:pt x="6" y="1698"/>
                    </a:lnTo>
                    <a:lnTo>
                      <a:pt x="0" y="1862"/>
                    </a:lnTo>
                    <a:lnTo>
                      <a:pt x="2" y="2032"/>
                    </a:lnTo>
                    <a:lnTo>
                      <a:pt x="8" y="2212"/>
                    </a:lnTo>
                    <a:lnTo>
                      <a:pt x="13" y="2319"/>
                    </a:lnTo>
                    <a:lnTo>
                      <a:pt x="19" y="2415"/>
                    </a:lnTo>
                    <a:lnTo>
                      <a:pt x="21" y="2505"/>
                    </a:lnTo>
                    <a:lnTo>
                      <a:pt x="23" y="2585"/>
                    </a:lnTo>
                    <a:lnTo>
                      <a:pt x="26" y="2660"/>
                    </a:lnTo>
                    <a:lnTo>
                      <a:pt x="26" y="2728"/>
                    </a:lnTo>
                    <a:lnTo>
                      <a:pt x="29" y="2792"/>
                    </a:lnTo>
                    <a:lnTo>
                      <a:pt x="29" y="2849"/>
                    </a:lnTo>
                    <a:lnTo>
                      <a:pt x="29" y="2905"/>
                    </a:lnTo>
                    <a:lnTo>
                      <a:pt x="29" y="2956"/>
                    </a:lnTo>
                    <a:lnTo>
                      <a:pt x="31" y="3004"/>
                    </a:lnTo>
                    <a:lnTo>
                      <a:pt x="31" y="3050"/>
                    </a:lnTo>
                    <a:lnTo>
                      <a:pt x="31" y="3097"/>
                    </a:lnTo>
                    <a:lnTo>
                      <a:pt x="34" y="3142"/>
                    </a:lnTo>
                    <a:lnTo>
                      <a:pt x="35" y="3185"/>
                    </a:lnTo>
                    <a:lnTo>
                      <a:pt x="38" y="3231"/>
                    </a:lnTo>
                    <a:lnTo>
                      <a:pt x="41" y="3276"/>
                    </a:lnTo>
                    <a:lnTo>
                      <a:pt x="46" y="3327"/>
                    </a:lnTo>
                    <a:lnTo>
                      <a:pt x="51" y="3379"/>
                    </a:lnTo>
                    <a:lnTo>
                      <a:pt x="57" y="3432"/>
                    </a:lnTo>
                    <a:lnTo>
                      <a:pt x="65" y="3493"/>
                    </a:lnTo>
                    <a:lnTo>
                      <a:pt x="71" y="3556"/>
                    </a:lnTo>
                    <a:lnTo>
                      <a:pt x="82" y="3625"/>
                    </a:lnTo>
                    <a:lnTo>
                      <a:pt x="92" y="3701"/>
                    </a:lnTo>
                    <a:lnTo>
                      <a:pt x="104" y="3782"/>
                    </a:lnTo>
                    <a:lnTo>
                      <a:pt x="120" y="3874"/>
                    </a:lnTo>
                    <a:lnTo>
                      <a:pt x="134" y="3971"/>
                    </a:lnTo>
                    <a:lnTo>
                      <a:pt x="153" y="4077"/>
                    </a:lnTo>
                    <a:lnTo>
                      <a:pt x="173" y="4194"/>
                    </a:lnTo>
                    <a:lnTo>
                      <a:pt x="197" y="4321"/>
                    </a:lnTo>
                    <a:lnTo>
                      <a:pt x="222" y="4458"/>
                    </a:lnTo>
                    <a:lnTo>
                      <a:pt x="247" y="4608"/>
                    </a:lnTo>
                    <a:lnTo>
                      <a:pt x="285" y="4788"/>
                    </a:lnTo>
                    <a:lnTo>
                      <a:pt x="331" y="4956"/>
                    </a:lnTo>
                    <a:lnTo>
                      <a:pt x="381" y="5111"/>
                    </a:lnTo>
                    <a:lnTo>
                      <a:pt x="440" y="5250"/>
                    </a:lnTo>
                    <a:lnTo>
                      <a:pt x="506" y="5381"/>
                    </a:lnTo>
                    <a:lnTo>
                      <a:pt x="574" y="5494"/>
                    </a:lnTo>
                    <a:lnTo>
                      <a:pt x="649" y="5599"/>
                    </a:lnTo>
                    <a:lnTo>
                      <a:pt x="727" y="5693"/>
                    </a:lnTo>
                    <a:lnTo>
                      <a:pt x="809" y="5777"/>
                    </a:lnTo>
                    <a:lnTo>
                      <a:pt x="893" y="5851"/>
                    </a:lnTo>
                    <a:lnTo>
                      <a:pt x="982" y="5914"/>
                    </a:lnTo>
                    <a:lnTo>
                      <a:pt x="1071" y="5970"/>
                    </a:lnTo>
                    <a:lnTo>
                      <a:pt x="1162" y="6016"/>
                    </a:lnTo>
                    <a:lnTo>
                      <a:pt x="1253" y="6056"/>
                    </a:lnTo>
                    <a:lnTo>
                      <a:pt x="1345" y="6089"/>
                    </a:lnTo>
                    <a:lnTo>
                      <a:pt x="1437" y="6115"/>
                    </a:lnTo>
                    <a:lnTo>
                      <a:pt x="1528" y="6134"/>
                    </a:lnTo>
                    <a:lnTo>
                      <a:pt x="1620" y="6150"/>
                    </a:lnTo>
                    <a:lnTo>
                      <a:pt x="1708" y="6157"/>
                    </a:lnTo>
                    <a:lnTo>
                      <a:pt x="1793" y="6165"/>
                    </a:lnTo>
                    <a:lnTo>
                      <a:pt x="1877" y="6165"/>
                    </a:lnTo>
                    <a:lnTo>
                      <a:pt x="1957" y="6165"/>
                    </a:lnTo>
                    <a:lnTo>
                      <a:pt x="2032" y="6160"/>
                    </a:lnTo>
                    <a:lnTo>
                      <a:pt x="2105" y="6152"/>
                    </a:lnTo>
                    <a:lnTo>
                      <a:pt x="2171" y="6145"/>
                    </a:lnTo>
                    <a:lnTo>
                      <a:pt x="2232" y="6137"/>
                    </a:lnTo>
                    <a:lnTo>
                      <a:pt x="2286" y="6127"/>
                    </a:lnTo>
                    <a:lnTo>
                      <a:pt x="2334" y="6119"/>
                    </a:lnTo>
                    <a:lnTo>
                      <a:pt x="2374" y="6109"/>
                    </a:lnTo>
                    <a:lnTo>
                      <a:pt x="2410" y="6102"/>
                    </a:lnTo>
                    <a:lnTo>
                      <a:pt x="2435" y="6096"/>
                    </a:lnTo>
                    <a:lnTo>
                      <a:pt x="2451" y="6094"/>
                    </a:lnTo>
                    <a:lnTo>
                      <a:pt x="2596" y="6066"/>
                    </a:lnTo>
                    <a:lnTo>
                      <a:pt x="2733" y="6031"/>
                    </a:lnTo>
                    <a:lnTo>
                      <a:pt x="2866" y="5987"/>
                    </a:lnTo>
                    <a:lnTo>
                      <a:pt x="2990" y="5941"/>
                    </a:lnTo>
                    <a:lnTo>
                      <a:pt x="3107" y="5888"/>
                    </a:lnTo>
                    <a:lnTo>
                      <a:pt x="3221" y="5832"/>
                    </a:lnTo>
                    <a:lnTo>
                      <a:pt x="3328" y="5777"/>
                    </a:lnTo>
                    <a:lnTo>
                      <a:pt x="3430" y="5718"/>
                    </a:lnTo>
                    <a:lnTo>
                      <a:pt x="3526" y="5662"/>
                    </a:lnTo>
                    <a:lnTo>
                      <a:pt x="3618" y="5606"/>
                    </a:lnTo>
                    <a:lnTo>
                      <a:pt x="3707" y="5555"/>
                    </a:lnTo>
                    <a:lnTo>
                      <a:pt x="3790" y="5507"/>
                    </a:lnTo>
                    <a:lnTo>
                      <a:pt x="3872" y="5463"/>
                    </a:lnTo>
                    <a:lnTo>
                      <a:pt x="3947" y="5429"/>
                    </a:lnTo>
                    <a:lnTo>
                      <a:pt x="4022" y="5400"/>
                    </a:lnTo>
                    <a:lnTo>
                      <a:pt x="4092" y="5381"/>
                    </a:lnTo>
                    <a:lnTo>
                      <a:pt x="4194" y="5329"/>
                    </a:lnTo>
                    <a:lnTo>
                      <a:pt x="4293" y="5291"/>
                    </a:lnTo>
                    <a:lnTo>
                      <a:pt x="4386" y="5266"/>
                    </a:lnTo>
                    <a:lnTo>
                      <a:pt x="4471" y="5253"/>
                    </a:lnTo>
                    <a:lnTo>
                      <a:pt x="4553" y="5250"/>
                    </a:lnTo>
                    <a:lnTo>
                      <a:pt x="4630" y="5261"/>
                    </a:lnTo>
                    <a:lnTo>
                      <a:pt x="4700" y="5279"/>
                    </a:lnTo>
                    <a:lnTo>
                      <a:pt x="4766" y="5306"/>
                    </a:lnTo>
                    <a:lnTo>
                      <a:pt x="4830" y="5342"/>
                    </a:lnTo>
                    <a:lnTo>
                      <a:pt x="4889" y="5387"/>
                    </a:lnTo>
                    <a:lnTo>
                      <a:pt x="4942" y="5442"/>
                    </a:lnTo>
                    <a:lnTo>
                      <a:pt x="4993" y="5502"/>
                    </a:lnTo>
                    <a:lnTo>
                      <a:pt x="5039" y="5568"/>
                    </a:lnTo>
                    <a:lnTo>
                      <a:pt x="5081" y="5642"/>
                    </a:lnTo>
                    <a:lnTo>
                      <a:pt x="5123" y="5718"/>
                    </a:lnTo>
                    <a:lnTo>
                      <a:pt x="5158" y="5802"/>
                    </a:lnTo>
                    <a:lnTo>
                      <a:pt x="5192" y="5890"/>
                    </a:lnTo>
                    <a:lnTo>
                      <a:pt x="5222" y="5980"/>
                    </a:lnTo>
                    <a:lnTo>
                      <a:pt x="5250" y="6077"/>
                    </a:lnTo>
                    <a:lnTo>
                      <a:pt x="5278" y="6173"/>
                    </a:lnTo>
                    <a:lnTo>
                      <a:pt x="5300" y="6272"/>
                    </a:lnTo>
                    <a:lnTo>
                      <a:pt x="5321" y="6371"/>
                    </a:lnTo>
                    <a:lnTo>
                      <a:pt x="5341" y="6473"/>
                    </a:lnTo>
                    <a:lnTo>
                      <a:pt x="5359" y="6574"/>
                    </a:lnTo>
                    <a:lnTo>
                      <a:pt x="5374" y="6676"/>
                    </a:lnTo>
                    <a:lnTo>
                      <a:pt x="5389" y="6777"/>
                    </a:lnTo>
                    <a:lnTo>
                      <a:pt x="5401" y="6876"/>
                    </a:lnTo>
                    <a:lnTo>
                      <a:pt x="5414" y="6972"/>
                    </a:lnTo>
                    <a:lnTo>
                      <a:pt x="5427" y="7070"/>
                    </a:lnTo>
                    <a:lnTo>
                      <a:pt x="5439" y="7160"/>
                    </a:lnTo>
                    <a:lnTo>
                      <a:pt x="5450" y="7247"/>
                    </a:lnTo>
                    <a:lnTo>
                      <a:pt x="5461" y="7330"/>
                    </a:lnTo>
                    <a:lnTo>
                      <a:pt x="5470" y="7336"/>
                    </a:lnTo>
                    <a:lnTo>
                      <a:pt x="5496" y="7349"/>
                    </a:lnTo>
                    <a:lnTo>
                      <a:pt x="5533" y="7361"/>
                    </a:lnTo>
                    <a:lnTo>
                      <a:pt x="5582" y="7374"/>
                    </a:lnTo>
                    <a:lnTo>
                      <a:pt x="5638" y="7387"/>
                    </a:lnTo>
                    <a:lnTo>
                      <a:pt x="5703" y="7397"/>
                    </a:lnTo>
                    <a:lnTo>
                      <a:pt x="5768" y="7402"/>
                    </a:lnTo>
                    <a:lnTo>
                      <a:pt x="5837" y="7399"/>
                    </a:lnTo>
                    <a:lnTo>
                      <a:pt x="5905" y="7390"/>
                    </a:lnTo>
                    <a:lnTo>
                      <a:pt x="5972" y="7368"/>
                    </a:lnTo>
                    <a:lnTo>
                      <a:pt x="6035" y="7336"/>
                    </a:lnTo>
                    <a:lnTo>
                      <a:pt x="6088" y="7288"/>
                    </a:lnTo>
                    <a:lnTo>
                      <a:pt x="6137" y="7227"/>
                    </a:lnTo>
                    <a:lnTo>
                      <a:pt x="6173" y="7146"/>
                    </a:lnTo>
                    <a:lnTo>
                      <a:pt x="6193" y="7047"/>
                    </a:lnTo>
                    <a:lnTo>
                      <a:pt x="6200" y="6924"/>
                    </a:lnTo>
                    <a:lnTo>
                      <a:pt x="6190" y="6620"/>
                    </a:lnTo>
                    <a:lnTo>
                      <a:pt x="6170" y="6337"/>
                    </a:lnTo>
                    <a:lnTo>
                      <a:pt x="6139" y="6081"/>
                    </a:lnTo>
                    <a:lnTo>
                      <a:pt x="6099" y="5845"/>
                    </a:lnTo>
                    <a:lnTo>
                      <a:pt x="6050" y="5632"/>
                    </a:lnTo>
                    <a:lnTo>
                      <a:pt x="5992" y="5438"/>
                    </a:lnTo>
                    <a:lnTo>
                      <a:pt x="5929" y="5266"/>
                    </a:lnTo>
                    <a:lnTo>
                      <a:pt x="5858" y="5111"/>
                    </a:lnTo>
                    <a:lnTo>
                      <a:pt x="5781" y="4977"/>
                    </a:lnTo>
                    <a:lnTo>
                      <a:pt x="5700" y="4857"/>
                    </a:lnTo>
                    <a:lnTo>
                      <a:pt x="5615" y="4752"/>
                    </a:lnTo>
                    <a:lnTo>
                      <a:pt x="5527" y="4664"/>
                    </a:lnTo>
                    <a:lnTo>
                      <a:pt x="5433" y="4587"/>
                    </a:lnTo>
                    <a:lnTo>
                      <a:pt x="5338" y="4526"/>
                    </a:lnTo>
                    <a:lnTo>
                      <a:pt x="5244" y="4476"/>
                    </a:lnTo>
                    <a:lnTo>
                      <a:pt x="5148" y="4436"/>
                    </a:lnTo>
                    <a:lnTo>
                      <a:pt x="5052" y="4405"/>
                    </a:lnTo>
                    <a:lnTo>
                      <a:pt x="4958" y="4384"/>
                    </a:lnTo>
                    <a:lnTo>
                      <a:pt x="4863" y="4371"/>
                    </a:lnTo>
                    <a:lnTo>
                      <a:pt x="4771" y="4367"/>
                    </a:lnTo>
                    <a:lnTo>
                      <a:pt x="4685" y="4367"/>
                    </a:lnTo>
                    <a:lnTo>
                      <a:pt x="4601" y="4375"/>
                    </a:lnTo>
                    <a:lnTo>
                      <a:pt x="4520" y="4381"/>
                    </a:lnTo>
                    <a:lnTo>
                      <a:pt x="4446" y="4398"/>
                    </a:lnTo>
                    <a:lnTo>
                      <a:pt x="4377" y="4411"/>
                    </a:lnTo>
                    <a:lnTo>
                      <a:pt x="4317" y="4427"/>
                    </a:lnTo>
                    <a:lnTo>
                      <a:pt x="4261" y="4443"/>
                    </a:lnTo>
                    <a:lnTo>
                      <a:pt x="4216" y="4458"/>
                    </a:lnTo>
                    <a:lnTo>
                      <a:pt x="4180" y="4474"/>
                    </a:lnTo>
                    <a:lnTo>
                      <a:pt x="4151" y="4483"/>
                    </a:lnTo>
                    <a:lnTo>
                      <a:pt x="4134" y="4491"/>
                    </a:lnTo>
                    <a:lnTo>
                      <a:pt x="4129" y="4494"/>
                    </a:lnTo>
                    <a:lnTo>
                      <a:pt x="4123" y="4494"/>
                    </a:lnTo>
                    <a:lnTo>
                      <a:pt x="4106" y="4499"/>
                    </a:lnTo>
                    <a:lnTo>
                      <a:pt x="4080" y="4504"/>
                    </a:lnTo>
                    <a:lnTo>
                      <a:pt x="4046" y="4511"/>
                    </a:lnTo>
                    <a:lnTo>
                      <a:pt x="3999" y="4524"/>
                    </a:lnTo>
                    <a:lnTo>
                      <a:pt x="3943" y="4539"/>
                    </a:lnTo>
                    <a:lnTo>
                      <a:pt x="3882" y="4555"/>
                    </a:lnTo>
                    <a:lnTo>
                      <a:pt x="3811" y="4575"/>
                    </a:lnTo>
                    <a:lnTo>
                      <a:pt x="3734" y="4600"/>
                    </a:lnTo>
                    <a:lnTo>
                      <a:pt x="3650" y="4628"/>
                    </a:lnTo>
                    <a:lnTo>
                      <a:pt x="3562" y="4658"/>
                    </a:lnTo>
                    <a:lnTo>
                      <a:pt x="3468" y="4694"/>
                    </a:lnTo>
                    <a:lnTo>
                      <a:pt x="3367" y="4735"/>
                    </a:lnTo>
                    <a:lnTo>
                      <a:pt x="3262" y="4778"/>
                    </a:lnTo>
                    <a:lnTo>
                      <a:pt x="3155" y="4826"/>
                    </a:lnTo>
                    <a:lnTo>
                      <a:pt x="3042" y="4879"/>
                    </a:lnTo>
                    <a:lnTo>
                      <a:pt x="3030" y="4887"/>
                    </a:lnTo>
                    <a:lnTo>
                      <a:pt x="2995" y="4903"/>
                    </a:lnTo>
                    <a:lnTo>
                      <a:pt x="2939" y="4928"/>
                    </a:lnTo>
                    <a:lnTo>
                      <a:pt x="2868" y="4956"/>
                    </a:lnTo>
                    <a:lnTo>
                      <a:pt x="2782" y="4991"/>
                    </a:lnTo>
                    <a:lnTo>
                      <a:pt x="2680" y="5024"/>
                    </a:lnTo>
                    <a:lnTo>
                      <a:pt x="2570" y="5058"/>
                    </a:lnTo>
                    <a:lnTo>
                      <a:pt x="2454" y="5085"/>
                    </a:lnTo>
                    <a:lnTo>
                      <a:pt x="2331" y="5109"/>
                    </a:lnTo>
                    <a:lnTo>
                      <a:pt x="2204" y="5126"/>
                    </a:lnTo>
                    <a:lnTo>
                      <a:pt x="2077" y="5131"/>
                    </a:lnTo>
                    <a:lnTo>
                      <a:pt x="1951" y="5123"/>
                    </a:lnTo>
                    <a:lnTo>
                      <a:pt x="1827" y="5101"/>
                    </a:lnTo>
                    <a:lnTo>
                      <a:pt x="1714" y="5060"/>
                    </a:lnTo>
                    <a:lnTo>
                      <a:pt x="1605" y="5002"/>
                    </a:lnTo>
                    <a:lnTo>
                      <a:pt x="1508" y="4922"/>
                    </a:lnTo>
                    <a:lnTo>
                      <a:pt x="1454" y="4867"/>
                    </a:lnTo>
                    <a:lnTo>
                      <a:pt x="1404" y="4801"/>
                    </a:lnTo>
                    <a:lnTo>
                      <a:pt x="1358" y="4727"/>
                    </a:lnTo>
                    <a:lnTo>
                      <a:pt x="1316" y="4648"/>
                    </a:lnTo>
                    <a:lnTo>
                      <a:pt x="1274" y="4562"/>
                    </a:lnTo>
                    <a:lnTo>
                      <a:pt x="1238" y="4468"/>
                    </a:lnTo>
                    <a:lnTo>
                      <a:pt x="1205" y="4369"/>
                    </a:lnTo>
                    <a:lnTo>
                      <a:pt x="1175" y="4266"/>
                    </a:lnTo>
                    <a:lnTo>
                      <a:pt x="1147" y="4159"/>
                    </a:lnTo>
                    <a:lnTo>
                      <a:pt x="1121" y="4044"/>
                    </a:lnTo>
                    <a:lnTo>
                      <a:pt x="1098" y="3927"/>
                    </a:lnTo>
                    <a:lnTo>
                      <a:pt x="1081" y="3807"/>
                    </a:lnTo>
                    <a:lnTo>
                      <a:pt x="1063" y="3685"/>
                    </a:lnTo>
                    <a:lnTo>
                      <a:pt x="1047" y="3559"/>
                    </a:lnTo>
                    <a:lnTo>
                      <a:pt x="1033" y="3432"/>
                    </a:lnTo>
                    <a:lnTo>
                      <a:pt x="1022" y="3305"/>
                    </a:lnTo>
                    <a:lnTo>
                      <a:pt x="1012" y="3174"/>
                    </a:lnTo>
                    <a:lnTo>
                      <a:pt x="1002" y="3046"/>
                    </a:lnTo>
                    <a:lnTo>
                      <a:pt x="995" y="2914"/>
                    </a:lnTo>
                    <a:lnTo>
                      <a:pt x="989" y="2786"/>
                    </a:lnTo>
                    <a:lnTo>
                      <a:pt x="984" y="2657"/>
                    </a:lnTo>
                    <a:lnTo>
                      <a:pt x="982" y="2530"/>
                    </a:lnTo>
                    <a:lnTo>
                      <a:pt x="978" y="2405"/>
                    </a:lnTo>
                    <a:lnTo>
                      <a:pt x="977" y="2281"/>
                    </a:lnTo>
                    <a:lnTo>
                      <a:pt x="974" y="2162"/>
                    </a:lnTo>
                    <a:lnTo>
                      <a:pt x="972" y="2047"/>
                    </a:lnTo>
                    <a:lnTo>
                      <a:pt x="972" y="1933"/>
                    </a:lnTo>
                    <a:lnTo>
                      <a:pt x="970" y="1827"/>
                    </a:lnTo>
                    <a:lnTo>
                      <a:pt x="970" y="1722"/>
                    </a:lnTo>
                    <a:lnTo>
                      <a:pt x="966" y="1623"/>
                    </a:lnTo>
                    <a:lnTo>
                      <a:pt x="966" y="1531"/>
                    </a:lnTo>
                    <a:lnTo>
                      <a:pt x="964" y="1445"/>
                    </a:lnTo>
                    <a:lnTo>
                      <a:pt x="1000" y="1354"/>
                    </a:lnTo>
                    <a:lnTo>
                      <a:pt x="1038" y="1270"/>
                    </a:lnTo>
                    <a:lnTo>
                      <a:pt x="1073" y="1195"/>
                    </a:lnTo>
                    <a:lnTo>
                      <a:pt x="1109" y="1132"/>
                    </a:lnTo>
                    <a:lnTo>
                      <a:pt x="1147" y="1074"/>
                    </a:lnTo>
                    <a:lnTo>
                      <a:pt x="1185" y="1026"/>
                    </a:lnTo>
                    <a:lnTo>
                      <a:pt x="1223" y="986"/>
                    </a:lnTo>
                    <a:lnTo>
                      <a:pt x="1264" y="953"/>
                    </a:lnTo>
                    <a:lnTo>
                      <a:pt x="1305" y="925"/>
                    </a:lnTo>
                    <a:lnTo>
                      <a:pt x="1345" y="902"/>
                    </a:lnTo>
                    <a:lnTo>
                      <a:pt x="1388" y="884"/>
                    </a:lnTo>
                    <a:lnTo>
                      <a:pt x="1431" y="873"/>
                    </a:lnTo>
                    <a:lnTo>
                      <a:pt x="1477" y="866"/>
                    </a:lnTo>
                    <a:lnTo>
                      <a:pt x="1525" y="860"/>
                    </a:lnTo>
                    <a:lnTo>
                      <a:pt x="1574" y="860"/>
                    </a:lnTo>
                    <a:lnTo>
                      <a:pt x="1624" y="863"/>
                    </a:lnTo>
                    <a:lnTo>
                      <a:pt x="1665" y="879"/>
                    </a:lnTo>
                    <a:lnTo>
                      <a:pt x="1708" y="902"/>
                    </a:lnTo>
                    <a:lnTo>
                      <a:pt x="1752" y="927"/>
                    </a:lnTo>
                    <a:lnTo>
                      <a:pt x="1795" y="957"/>
                    </a:lnTo>
                    <a:lnTo>
                      <a:pt x="1841" y="988"/>
                    </a:lnTo>
                    <a:lnTo>
                      <a:pt x="1886" y="1024"/>
                    </a:lnTo>
                    <a:lnTo>
                      <a:pt x="1934" y="1057"/>
                    </a:lnTo>
                    <a:lnTo>
                      <a:pt x="1986" y="1087"/>
                    </a:lnTo>
                    <a:lnTo>
                      <a:pt x="2036" y="1118"/>
                    </a:lnTo>
                    <a:lnTo>
                      <a:pt x="2092" y="1143"/>
                    </a:lnTo>
                    <a:lnTo>
                      <a:pt x="2148" y="1163"/>
                    </a:lnTo>
                    <a:lnTo>
                      <a:pt x="2210" y="1179"/>
                    </a:lnTo>
                    <a:lnTo>
                      <a:pt x="2275" y="1187"/>
                    </a:lnTo>
                    <a:lnTo>
                      <a:pt x="2342" y="1187"/>
                    </a:lnTo>
                    <a:lnTo>
                      <a:pt x="2413" y="1173"/>
                    </a:lnTo>
                    <a:lnTo>
                      <a:pt x="2489" y="1153"/>
                    </a:lnTo>
                    <a:lnTo>
                      <a:pt x="2539" y="1118"/>
                    </a:lnTo>
                    <a:lnTo>
                      <a:pt x="2586" y="1067"/>
                    </a:lnTo>
                    <a:lnTo>
                      <a:pt x="2624" y="1008"/>
                    </a:lnTo>
                    <a:lnTo>
                      <a:pt x="2657" y="940"/>
                    </a:lnTo>
                    <a:lnTo>
                      <a:pt x="2688" y="866"/>
                    </a:lnTo>
                    <a:lnTo>
                      <a:pt x="2709" y="787"/>
                    </a:lnTo>
                    <a:lnTo>
                      <a:pt x="2731" y="705"/>
                    </a:lnTo>
                    <a:lnTo>
                      <a:pt x="2745" y="625"/>
                    </a:lnTo>
                    <a:lnTo>
                      <a:pt x="2759" y="546"/>
                    </a:lnTo>
                    <a:lnTo>
                      <a:pt x="2768" y="470"/>
                    </a:lnTo>
                    <a:lnTo>
                      <a:pt x="2776" y="401"/>
                    </a:lnTo>
                    <a:lnTo>
                      <a:pt x="2782" y="340"/>
                    </a:lnTo>
                    <a:lnTo>
                      <a:pt x="2784" y="290"/>
                    </a:lnTo>
                    <a:lnTo>
                      <a:pt x="2787" y="249"/>
                    </a:lnTo>
                    <a:lnTo>
                      <a:pt x="2787" y="223"/>
                    </a:lnTo>
                    <a:lnTo>
                      <a:pt x="2787" y="216"/>
                    </a:lnTo>
                    <a:close/>
                  </a:path>
                </a:pathLst>
              </a:custGeom>
              <a:solidFill>
                <a:srgbClr val="C4C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32" name="Freeform 108">
                <a:extLst>
                  <a:ext uri="{FF2B5EF4-FFF2-40B4-BE49-F238E27FC236}">
                    <a16:creationId xmlns:a16="http://schemas.microsoft.com/office/drawing/2014/main" id="{1541D056-E99D-5E73-5E77-C8669D005E22}"/>
                  </a:ext>
                </a:extLst>
              </p:cNvPr>
              <p:cNvSpPr>
                <a:spLocks/>
              </p:cNvSpPr>
              <p:nvPr/>
            </p:nvSpPr>
            <p:spPr bwMode="auto">
              <a:xfrm>
                <a:off x="415" y="1317"/>
                <a:ext cx="2007" cy="2441"/>
              </a:xfrm>
              <a:custGeom>
                <a:avLst/>
                <a:gdLst>
                  <a:gd name="T0" fmla="*/ 2292 w 6019"/>
                  <a:gd name="T1" fmla="*/ 53 h 7321"/>
                  <a:gd name="T2" fmla="*/ 1731 w 6019"/>
                  <a:gd name="T3" fmla="*/ 59 h 7321"/>
                  <a:gd name="T4" fmla="*/ 1433 w 6019"/>
                  <a:gd name="T5" fmla="*/ 74 h 7321"/>
                  <a:gd name="T6" fmla="*/ 1011 w 6019"/>
                  <a:gd name="T7" fmla="*/ 3 h 7321"/>
                  <a:gd name="T8" fmla="*/ 615 w 6019"/>
                  <a:gd name="T9" fmla="*/ 140 h 7321"/>
                  <a:gd name="T10" fmla="*/ 285 w 6019"/>
                  <a:gd name="T11" fmla="*/ 508 h 7321"/>
                  <a:gd name="T12" fmla="*/ 66 w 6019"/>
                  <a:gd name="T13" fmla="*/ 1135 h 7321"/>
                  <a:gd name="T14" fmla="*/ 0 w 6019"/>
                  <a:gd name="T15" fmla="*/ 2040 h 7321"/>
                  <a:gd name="T16" fmla="*/ 25 w 6019"/>
                  <a:gd name="T17" fmla="*/ 2656 h 7321"/>
                  <a:gd name="T18" fmla="*/ 35 w 6019"/>
                  <a:gd name="T19" fmla="*/ 2985 h 7321"/>
                  <a:gd name="T20" fmla="*/ 51 w 6019"/>
                  <a:gd name="T21" fmla="*/ 3236 h 7321"/>
                  <a:gd name="T22" fmla="*/ 91 w 6019"/>
                  <a:gd name="T23" fmla="*/ 3551 h 7321"/>
                  <a:gd name="T24" fmla="*/ 180 w 6019"/>
                  <a:gd name="T25" fmla="*/ 4080 h 7321"/>
                  <a:gd name="T26" fmla="*/ 379 w 6019"/>
                  <a:gd name="T27" fmla="*/ 4956 h 7321"/>
                  <a:gd name="T28" fmla="*/ 788 w 6019"/>
                  <a:gd name="T29" fmla="*/ 5603 h 7321"/>
                  <a:gd name="T30" fmla="*/ 1303 w 6019"/>
                  <a:gd name="T31" fmla="*/ 5909 h 7321"/>
                  <a:gd name="T32" fmla="*/ 1818 w 6019"/>
                  <a:gd name="T33" fmla="*/ 5985 h 7321"/>
                  <a:gd name="T34" fmla="*/ 2216 w 6019"/>
                  <a:gd name="T35" fmla="*/ 5949 h 7321"/>
                  <a:gd name="T36" fmla="*/ 2529 w 6019"/>
                  <a:gd name="T37" fmla="*/ 5888 h 7321"/>
                  <a:gd name="T38" fmla="*/ 3264 w 6019"/>
                  <a:gd name="T39" fmla="*/ 5593 h 7321"/>
                  <a:gd name="T40" fmla="*/ 3813 w 6019"/>
                  <a:gd name="T41" fmla="*/ 5281 h 7321"/>
                  <a:gd name="T42" fmla="*/ 4318 w 6019"/>
                  <a:gd name="T43" fmla="*/ 5094 h 7321"/>
                  <a:gd name="T44" fmla="*/ 4774 w 6019"/>
                  <a:gd name="T45" fmla="*/ 5167 h 7321"/>
                  <a:gd name="T46" fmla="*/ 5084 w 6019"/>
                  <a:gd name="T47" fmla="*/ 5540 h 7321"/>
                  <a:gd name="T48" fmla="*/ 5280 w 6019"/>
                  <a:gd name="T49" fmla="*/ 6102 h 7321"/>
                  <a:gd name="T50" fmla="*/ 5396 w 6019"/>
                  <a:gd name="T51" fmla="*/ 6740 h 7321"/>
                  <a:gd name="T52" fmla="*/ 5468 w 6019"/>
                  <a:gd name="T53" fmla="*/ 7250 h 7321"/>
                  <a:gd name="T54" fmla="*/ 5696 w 6019"/>
                  <a:gd name="T55" fmla="*/ 7321 h 7321"/>
                  <a:gd name="T56" fmla="*/ 5976 w 6019"/>
                  <a:gd name="T57" fmla="*/ 7158 h 7321"/>
                  <a:gd name="T58" fmla="*/ 5948 w 6019"/>
                  <a:gd name="T59" fmla="*/ 6016 h 7321"/>
                  <a:gd name="T60" fmla="*/ 5579 w 6019"/>
                  <a:gd name="T61" fmla="*/ 4931 h 7321"/>
                  <a:gd name="T62" fmla="*/ 5035 w 6019"/>
                  <a:gd name="T63" fmla="*/ 4467 h 7321"/>
                  <a:gd name="T64" fmla="*/ 4473 w 6019"/>
                  <a:gd name="T65" fmla="*/ 4402 h 7321"/>
                  <a:gd name="T66" fmla="*/ 4052 w 6019"/>
                  <a:gd name="T67" fmla="*/ 4509 h 7321"/>
                  <a:gd name="T68" fmla="*/ 3914 w 6019"/>
                  <a:gd name="T69" fmla="*/ 4572 h 7321"/>
                  <a:gd name="T70" fmla="*/ 3691 w 6019"/>
                  <a:gd name="T71" fmla="*/ 4633 h 7321"/>
                  <a:gd name="T72" fmla="*/ 3223 w 6019"/>
                  <a:gd name="T73" fmla="*/ 4796 h 7321"/>
                  <a:gd name="T74" fmla="*/ 2826 w 6019"/>
                  <a:gd name="T75" fmla="*/ 4964 h 7321"/>
                  <a:gd name="T76" fmla="*/ 2198 w 6019"/>
                  <a:gd name="T77" fmla="*/ 5144 h 7321"/>
                  <a:gd name="T78" fmla="*/ 1449 w 6019"/>
                  <a:gd name="T79" fmla="*/ 5014 h 7321"/>
                  <a:gd name="T80" fmla="*/ 1118 w 6019"/>
                  <a:gd name="T81" fmla="*/ 4553 h 7321"/>
                  <a:gd name="T82" fmla="*/ 940 w 6019"/>
                  <a:gd name="T83" fmla="*/ 3897 h 7321"/>
                  <a:gd name="T84" fmla="*/ 844 w 6019"/>
                  <a:gd name="T85" fmla="*/ 3117 h 7321"/>
                  <a:gd name="T86" fmla="*/ 806 w 6019"/>
                  <a:gd name="T87" fmla="*/ 2324 h 7321"/>
                  <a:gd name="T88" fmla="*/ 798 w 6019"/>
                  <a:gd name="T89" fmla="*/ 1623 h 7321"/>
                  <a:gd name="T90" fmla="*/ 913 w 6019"/>
                  <a:gd name="T91" fmla="*/ 1067 h 7321"/>
                  <a:gd name="T92" fmla="*/ 1152 w 6019"/>
                  <a:gd name="T93" fmla="*/ 770 h 7321"/>
                  <a:gd name="T94" fmla="*/ 1429 w 6019"/>
                  <a:gd name="T95" fmla="*/ 713 h 7321"/>
                  <a:gd name="T96" fmla="*/ 1711 w 6019"/>
                  <a:gd name="T97" fmla="*/ 856 h 7321"/>
                  <a:gd name="T98" fmla="*/ 2048 w 6019"/>
                  <a:gd name="T99" fmla="*/ 1047 h 7321"/>
                  <a:gd name="T100" fmla="*/ 2455 w 6019"/>
                  <a:gd name="T101" fmla="*/ 996 h 7321"/>
                  <a:gd name="T102" fmla="*/ 2641 w 6019"/>
                  <a:gd name="T103" fmla="*/ 630 h 7321"/>
                  <a:gd name="T104" fmla="*/ 2666 w 6019"/>
                  <a:gd name="T105" fmla="*/ 281 h 7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19" h="7321">
                    <a:moveTo>
                      <a:pt x="2661" y="223"/>
                    </a:moveTo>
                    <a:lnTo>
                      <a:pt x="2611" y="171"/>
                    </a:lnTo>
                    <a:lnTo>
                      <a:pt x="2547" y="127"/>
                    </a:lnTo>
                    <a:lnTo>
                      <a:pt x="2470" y="93"/>
                    </a:lnTo>
                    <a:lnTo>
                      <a:pt x="2384" y="68"/>
                    </a:lnTo>
                    <a:lnTo>
                      <a:pt x="2292" y="53"/>
                    </a:lnTo>
                    <a:lnTo>
                      <a:pt x="2196" y="42"/>
                    </a:lnTo>
                    <a:lnTo>
                      <a:pt x="2099" y="39"/>
                    </a:lnTo>
                    <a:lnTo>
                      <a:pt x="2001" y="39"/>
                    </a:lnTo>
                    <a:lnTo>
                      <a:pt x="1904" y="42"/>
                    </a:lnTo>
                    <a:lnTo>
                      <a:pt x="1814" y="48"/>
                    </a:lnTo>
                    <a:lnTo>
                      <a:pt x="1731" y="59"/>
                    </a:lnTo>
                    <a:lnTo>
                      <a:pt x="1657" y="68"/>
                    </a:lnTo>
                    <a:lnTo>
                      <a:pt x="1594" y="78"/>
                    </a:lnTo>
                    <a:lnTo>
                      <a:pt x="1545" y="89"/>
                    </a:lnTo>
                    <a:lnTo>
                      <a:pt x="1514" y="99"/>
                    </a:lnTo>
                    <a:lnTo>
                      <a:pt x="1502" y="104"/>
                    </a:lnTo>
                    <a:lnTo>
                      <a:pt x="1433" y="74"/>
                    </a:lnTo>
                    <a:lnTo>
                      <a:pt x="1362" y="48"/>
                    </a:lnTo>
                    <a:lnTo>
                      <a:pt x="1291" y="28"/>
                    </a:lnTo>
                    <a:lnTo>
                      <a:pt x="1223" y="13"/>
                    </a:lnTo>
                    <a:lnTo>
                      <a:pt x="1152" y="3"/>
                    </a:lnTo>
                    <a:lnTo>
                      <a:pt x="1083" y="0"/>
                    </a:lnTo>
                    <a:lnTo>
                      <a:pt x="1011" y="3"/>
                    </a:lnTo>
                    <a:lnTo>
                      <a:pt x="943" y="9"/>
                    </a:lnTo>
                    <a:lnTo>
                      <a:pt x="874" y="23"/>
                    </a:lnTo>
                    <a:lnTo>
                      <a:pt x="808" y="42"/>
                    </a:lnTo>
                    <a:lnTo>
                      <a:pt x="742" y="68"/>
                    </a:lnTo>
                    <a:lnTo>
                      <a:pt x="679" y="102"/>
                    </a:lnTo>
                    <a:lnTo>
                      <a:pt x="615" y="140"/>
                    </a:lnTo>
                    <a:lnTo>
                      <a:pt x="555" y="183"/>
                    </a:lnTo>
                    <a:lnTo>
                      <a:pt x="495" y="236"/>
                    </a:lnTo>
                    <a:lnTo>
                      <a:pt x="440" y="292"/>
                    </a:lnTo>
                    <a:lnTo>
                      <a:pt x="386" y="359"/>
                    </a:lnTo>
                    <a:lnTo>
                      <a:pt x="333" y="429"/>
                    </a:lnTo>
                    <a:lnTo>
                      <a:pt x="285" y="508"/>
                    </a:lnTo>
                    <a:lnTo>
                      <a:pt x="241" y="594"/>
                    </a:lnTo>
                    <a:lnTo>
                      <a:pt x="198" y="688"/>
                    </a:lnTo>
                    <a:lnTo>
                      <a:pt x="159" y="787"/>
                    </a:lnTo>
                    <a:lnTo>
                      <a:pt x="124" y="896"/>
                    </a:lnTo>
                    <a:lnTo>
                      <a:pt x="94" y="1011"/>
                    </a:lnTo>
                    <a:lnTo>
                      <a:pt x="66" y="1135"/>
                    </a:lnTo>
                    <a:lnTo>
                      <a:pt x="43" y="1265"/>
                    </a:lnTo>
                    <a:lnTo>
                      <a:pt x="25" y="1405"/>
                    </a:lnTo>
                    <a:lnTo>
                      <a:pt x="13" y="1552"/>
                    </a:lnTo>
                    <a:lnTo>
                      <a:pt x="2" y="1707"/>
                    </a:lnTo>
                    <a:lnTo>
                      <a:pt x="0" y="1870"/>
                    </a:lnTo>
                    <a:lnTo>
                      <a:pt x="0" y="2040"/>
                    </a:lnTo>
                    <a:lnTo>
                      <a:pt x="8" y="2220"/>
                    </a:lnTo>
                    <a:lnTo>
                      <a:pt x="13" y="2324"/>
                    </a:lnTo>
                    <a:lnTo>
                      <a:pt x="18" y="2418"/>
                    </a:lnTo>
                    <a:lnTo>
                      <a:pt x="20" y="2507"/>
                    </a:lnTo>
                    <a:lnTo>
                      <a:pt x="22" y="2587"/>
                    </a:lnTo>
                    <a:lnTo>
                      <a:pt x="25" y="2656"/>
                    </a:lnTo>
                    <a:lnTo>
                      <a:pt x="27" y="2723"/>
                    </a:lnTo>
                    <a:lnTo>
                      <a:pt x="31" y="2784"/>
                    </a:lnTo>
                    <a:lnTo>
                      <a:pt x="33" y="2840"/>
                    </a:lnTo>
                    <a:lnTo>
                      <a:pt x="33" y="2893"/>
                    </a:lnTo>
                    <a:lnTo>
                      <a:pt x="35" y="2939"/>
                    </a:lnTo>
                    <a:lnTo>
                      <a:pt x="35" y="2985"/>
                    </a:lnTo>
                    <a:lnTo>
                      <a:pt x="38" y="3027"/>
                    </a:lnTo>
                    <a:lnTo>
                      <a:pt x="38" y="3071"/>
                    </a:lnTo>
                    <a:lnTo>
                      <a:pt x="40" y="3112"/>
                    </a:lnTo>
                    <a:lnTo>
                      <a:pt x="43" y="3153"/>
                    </a:lnTo>
                    <a:lnTo>
                      <a:pt x="46" y="3193"/>
                    </a:lnTo>
                    <a:lnTo>
                      <a:pt x="51" y="3236"/>
                    </a:lnTo>
                    <a:lnTo>
                      <a:pt x="52" y="3279"/>
                    </a:lnTo>
                    <a:lnTo>
                      <a:pt x="58" y="3325"/>
                    </a:lnTo>
                    <a:lnTo>
                      <a:pt x="66" y="3376"/>
                    </a:lnTo>
                    <a:lnTo>
                      <a:pt x="73" y="3429"/>
                    </a:lnTo>
                    <a:lnTo>
                      <a:pt x="81" y="3488"/>
                    </a:lnTo>
                    <a:lnTo>
                      <a:pt x="91" y="3551"/>
                    </a:lnTo>
                    <a:lnTo>
                      <a:pt x="102" y="3620"/>
                    </a:lnTo>
                    <a:lnTo>
                      <a:pt x="115" y="3696"/>
                    </a:lnTo>
                    <a:lnTo>
                      <a:pt x="127" y="3780"/>
                    </a:lnTo>
                    <a:lnTo>
                      <a:pt x="145" y="3871"/>
                    </a:lnTo>
                    <a:lnTo>
                      <a:pt x="159" y="3970"/>
                    </a:lnTo>
                    <a:lnTo>
                      <a:pt x="180" y="4080"/>
                    </a:lnTo>
                    <a:lnTo>
                      <a:pt x="201" y="4199"/>
                    </a:lnTo>
                    <a:lnTo>
                      <a:pt x="223" y="4329"/>
                    </a:lnTo>
                    <a:lnTo>
                      <a:pt x="249" y="4467"/>
                    </a:lnTo>
                    <a:lnTo>
                      <a:pt x="285" y="4643"/>
                    </a:lnTo>
                    <a:lnTo>
                      <a:pt x="330" y="4806"/>
                    </a:lnTo>
                    <a:lnTo>
                      <a:pt x="379" y="4956"/>
                    </a:lnTo>
                    <a:lnTo>
                      <a:pt x="434" y="5094"/>
                    </a:lnTo>
                    <a:lnTo>
                      <a:pt x="498" y="5218"/>
                    </a:lnTo>
                    <a:lnTo>
                      <a:pt x="563" y="5329"/>
                    </a:lnTo>
                    <a:lnTo>
                      <a:pt x="635" y="5432"/>
                    </a:lnTo>
                    <a:lnTo>
                      <a:pt x="708" y="5523"/>
                    </a:lnTo>
                    <a:lnTo>
                      <a:pt x="788" y="5603"/>
                    </a:lnTo>
                    <a:lnTo>
                      <a:pt x="869" y="5674"/>
                    </a:lnTo>
                    <a:lnTo>
                      <a:pt x="953" y="5735"/>
                    </a:lnTo>
                    <a:lnTo>
                      <a:pt x="1039" y="5792"/>
                    </a:lnTo>
                    <a:lnTo>
                      <a:pt x="1129" y="5837"/>
                    </a:lnTo>
                    <a:lnTo>
                      <a:pt x="1215" y="5875"/>
                    </a:lnTo>
                    <a:lnTo>
                      <a:pt x="1303" y="5909"/>
                    </a:lnTo>
                    <a:lnTo>
                      <a:pt x="1393" y="5935"/>
                    </a:lnTo>
                    <a:lnTo>
                      <a:pt x="1481" y="5955"/>
                    </a:lnTo>
                    <a:lnTo>
                      <a:pt x="1569" y="5968"/>
                    </a:lnTo>
                    <a:lnTo>
                      <a:pt x="1652" y="5977"/>
                    </a:lnTo>
                    <a:lnTo>
                      <a:pt x="1737" y="5982"/>
                    </a:lnTo>
                    <a:lnTo>
                      <a:pt x="1818" y="5985"/>
                    </a:lnTo>
                    <a:lnTo>
                      <a:pt x="1894" y="5985"/>
                    </a:lnTo>
                    <a:lnTo>
                      <a:pt x="1967" y="5980"/>
                    </a:lnTo>
                    <a:lnTo>
                      <a:pt x="2039" y="5974"/>
                    </a:lnTo>
                    <a:lnTo>
                      <a:pt x="2102" y="5968"/>
                    </a:lnTo>
                    <a:lnTo>
                      <a:pt x="2162" y="5960"/>
                    </a:lnTo>
                    <a:lnTo>
                      <a:pt x="2216" y="5949"/>
                    </a:lnTo>
                    <a:lnTo>
                      <a:pt x="2265" y="5941"/>
                    </a:lnTo>
                    <a:lnTo>
                      <a:pt x="2305" y="5932"/>
                    </a:lnTo>
                    <a:lnTo>
                      <a:pt x="2341" y="5926"/>
                    </a:lnTo>
                    <a:lnTo>
                      <a:pt x="2367" y="5919"/>
                    </a:lnTo>
                    <a:lnTo>
                      <a:pt x="2384" y="5916"/>
                    </a:lnTo>
                    <a:lnTo>
                      <a:pt x="2529" y="5888"/>
                    </a:lnTo>
                    <a:lnTo>
                      <a:pt x="2666" y="5853"/>
                    </a:lnTo>
                    <a:lnTo>
                      <a:pt x="2796" y="5809"/>
                    </a:lnTo>
                    <a:lnTo>
                      <a:pt x="2922" y="5761"/>
                    </a:lnTo>
                    <a:lnTo>
                      <a:pt x="3042" y="5708"/>
                    </a:lnTo>
                    <a:lnTo>
                      <a:pt x="3157" y="5652"/>
                    </a:lnTo>
                    <a:lnTo>
                      <a:pt x="3264" y="5593"/>
                    </a:lnTo>
                    <a:lnTo>
                      <a:pt x="3368" y="5535"/>
                    </a:lnTo>
                    <a:lnTo>
                      <a:pt x="3467" y="5479"/>
                    </a:lnTo>
                    <a:lnTo>
                      <a:pt x="3562" y="5423"/>
                    </a:lnTo>
                    <a:lnTo>
                      <a:pt x="3650" y="5370"/>
                    </a:lnTo>
                    <a:lnTo>
                      <a:pt x="3733" y="5325"/>
                    </a:lnTo>
                    <a:lnTo>
                      <a:pt x="3813" y="5281"/>
                    </a:lnTo>
                    <a:lnTo>
                      <a:pt x="3889" y="5249"/>
                    </a:lnTo>
                    <a:lnTo>
                      <a:pt x="3960" y="5220"/>
                    </a:lnTo>
                    <a:lnTo>
                      <a:pt x="4027" y="5205"/>
                    </a:lnTo>
                    <a:lnTo>
                      <a:pt x="4128" y="5157"/>
                    </a:lnTo>
                    <a:lnTo>
                      <a:pt x="4228" y="5119"/>
                    </a:lnTo>
                    <a:lnTo>
                      <a:pt x="4318" y="5094"/>
                    </a:lnTo>
                    <a:lnTo>
                      <a:pt x="4407" y="5081"/>
                    </a:lnTo>
                    <a:lnTo>
                      <a:pt x="4489" y="5077"/>
                    </a:lnTo>
                    <a:lnTo>
                      <a:pt x="4568" y="5086"/>
                    </a:lnTo>
                    <a:lnTo>
                      <a:pt x="4641" y="5104"/>
                    </a:lnTo>
                    <a:lnTo>
                      <a:pt x="4709" y="5132"/>
                    </a:lnTo>
                    <a:lnTo>
                      <a:pt x="4774" y="5167"/>
                    </a:lnTo>
                    <a:lnTo>
                      <a:pt x="4835" y="5213"/>
                    </a:lnTo>
                    <a:lnTo>
                      <a:pt x="4890" y="5264"/>
                    </a:lnTo>
                    <a:lnTo>
                      <a:pt x="4944" y="5325"/>
                    </a:lnTo>
                    <a:lnTo>
                      <a:pt x="4995" y="5390"/>
                    </a:lnTo>
                    <a:lnTo>
                      <a:pt x="5041" y="5465"/>
                    </a:lnTo>
                    <a:lnTo>
                      <a:pt x="5084" y="5540"/>
                    </a:lnTo>
                    <a:lnTo>
                      <a:pt x="5122" y="5624"/>
                    </a:lnTo>
                    <a:lnTo>
                      <a:pt x="5160" y="5713"/>
                    </a:lnTo>
                    <a:lnTo>
                      <a:pt x="5193" y="5804"/>
                    </a:lnTo>
                    <a:lnTo>
                      <a:pt x="5223" y="5901"/>
                    </a:lnTo>
                    <a:lnTo>
                      <a:pt x="5254" y="6000"/>
                    </a:lnTo>
                    <a:lnTo>
                      <a:pt x="5280" y="6102"/>
                    </a:lnTo>
                    <a:lnTo>
                      <a:pt x="5302" y="6206"/>
                    </a:lnTo>
                    <a:lnTo>
                      <a:pt x="5325" y="6312"/>
                    </a:lnTo>
                    <a:lnTo>
                      <a:pt x="5345" y="6419"/>
                    </a:lnTo>
                    <a:lnTo>
                      <a:pt x="5366" y="6526"/>
                    </a:lnTo>
                    <a:lnTo>
                      <a:pt x="5382" y="6633"/>
                    </a:lnTo>
                    <a:lnTo>
                      <a:pt x="5396" y="6740"/>
                    </a:lnTo>
                    <a:lnTo>
                      <a:pt x="5412" y="6843"/>
                    </a:lnTo>
                    <a:lnTo>
                      <a:pt x="5424" y="6947"/>
                    </a:lnTo>
                    <a:lnTo>
                      <a:pt x="5437" y="7049"/>
                    </a:lnTo>
                    <a:lnTo>
                      <a:pt x="5450" y="7148"/>
                    </a:lnTo>
                    <a:lnTo>
                      <a:pt x="5460" y="7244"/>
                    </a:lnTo>
                    <a:lnTo>
                      <a:pt x="5468" y="7250"/>
                    </a:lnTo>
                    <a:lnTo>
                      <a:pt x="5487" y="7263"/>
                    </a:lnTo>
                    <a:lnTo>
                      <a:pt x="5516" y="7276"/>
                    </a:lnTo>
                    <a:lnTo>
                      <a:pt x="5554" y="7290"/>
                    </a:lnTo>
                    <a:lnTo>
                      <a:pt x="5597" y="7303"/>
                    </a:lnTo>
                    <a:lnTo>
                      <a:pt x="5646" y="7316"/>
                    </a:lnTo>
                    <a:lnTo>
                      <a:pt x="5696" y="7321"/>
                    </a:lnTo>
                    <a:lnTo>
                      <a:pt x="5750" y="7321"/>
                    </a:lnTo>
                    <a:lnTo>
                      <a:pt x="5801" y="7313"/>
                    </a:lnTo>
                    <a:lnTo>
                      <a:pt x="5852" y="7295"/>
                    </a:lnTo>
                    <a:lnTo>
                      <a:pt x="5899" y="7265"/>
                    </a:lnTo>
                    <a:lnTo>
                      <a:pt x="5940" y="7219"/>
                    </a:lnTo>
                    <a:lnTo>
                      <a:pt x="5976" y="7158"/>
                    </a:lnTo>
                    <a:lnTo>
                      <a:pt x="6002" y="7079"/>
                    </a:lnTo>
                    <a:lnTo>
                      <a:pt x="6017" y="6980"/>
                    </a:lnTo>
                    <a:lnTo>
                      <a:pt x="6019" y="6859"/>
                    </a:lnTo>
                    <a:lnTo>
                      <a:pt x="6006" y="6551"/>
                    </a:lnTo>
                    <a:lnTo>
                      <a:pt x="5984" y="6271"/>
                    </a:lnTo>
                    <a:lnTo>
                      <a:pt x="5948" y="6016"/>
                    </a:lnTo>
                    <a:lnTo>
                      <a:pt x="5908" y="5781"/>
                    </a:lnTo>
                    <a:lnTo>
                      <a:pt x="5854" y="5571"/>
                    </a:lnTo>
                    <a:lnTo>
                      <a:pt x="5795" y="5383"/>
                    </a:lnTo>
                    <a:lnTo>
                      <a:pt x="5729" y="5213"/>
                    </a:lnTo>
                    <a:lnTo>
                      <a:pt x="5658" y="5063"/>
                    </a:lnTo>
                    <a:lnTo>
                      <a:pt x="5579" y="4931"/>
                    </a:lnTo>
                    <a:lnTo>
                      <a:pt x="5498" y="4817"/>
                    </a:lnTo>
                    <a:lnTo>
                      <a:pt x="5412" y="4719"/>
                    </a:lnTo>
                    <a:lnTo>
                      <a:pt x="5319" y="4635"/>
                    </a:lnTo>
                    <a:lnTo>
                      <a:pt x="5225" y="4567"/>
                    </a:lnTo>
                    <a:lnTo>
                      <a:pt x="5132" y="4511"/>
                    </a:lnTo>
                    <a:lnTo>
                      <a:pt x="5035" y="4467"/>
                    </a:lnTo>
                    <a:lnTo>
                      <a:pt x="4939" y="4435"/>
                    </a:lnTo>
                    <a:lnTo>
                      <a:pt x="4842" y="4413"/>
                    </a:lnTo>
                    <a:lnTo>
                      <a:pt x="4747" y="4400"/>
                    </a:lnTo>
                    <a:lnTo>
                      <a:pt x="4653" y="4395"/>
                    </a:lnTo>
                    <a:lnTo>
                      <a:pt x="4563" y="4395"/>
                    </a:lnTo>
                    <a:lnTo>
                      <a:pt x="4473" y="4402"/>
                    </a:lnTo>
                    <a:lnTo>
                      <a:pt x="4389" y="4415"/>
                    </a:lnTo>
                    <a:lnTo>
                      <a:pt x="4311" y="4429"/>
                    </a:lnTo>
                    <a:lnTo>
                      <a:pt x="4238" y="4448"/>
                    </a:lnTo>
                    <a:lnTo>
                      <a:pt x="4169" y="4467"/>
                    </a:lnTo>
                    <a:lnTo>
                      <a:pt x="4108" y="4489"/>
                    </a:lnTo>
                    <a:lnTo>
                      <a:pt x="4052" y="4509"/>
                    </a:lnTo>
                    <a:lnTo>
                      <a:pt x="4005" y="4530"/>
                    </a:lnTo>
                    <a:lnTo>
                      <a:pt x="3970" y="4545"/>
                    </a:lnTo>
                    <a:lnTo>
                      <a:pt x="3942" y="4558"/>
                    </a:lnTo>
                    <a:lnTo>
                      <a:pt x="3924" y="4567"/>
                    </a:lnTo>
                    <a:lnTo>
                      <a:pt x="3920" y="4570"/>
                    </a:lnTo>
                    <a:lnTo>
                      <a:pt x="3914" y="4572"/>
                    </a:lnTo>
                    <a:lnTo>
                      <a:pt x="3899" y="4574"/>
                    </a:lnTo>
                    <a:lnTo>
                      <a:pt x="3873" y="4583"/>
                    </a:lnTo>
                    <a:lnTo>
                      <a:pt x="3840" y="4591"/>
                    </a:lnTo>
                    <a:lnTo>
                      <a:pt x="3798" y="4603"/>
                    </a:lnTo>
                    <a:lnTo>
                      <a:pt x="3750" y="4618"/>
                    </a:lnTo>
                    <a:lnTo>
                      <a:pt x="3691" y="4633"/>
                    </a:lnTo>
                    <a:lnTo>
                      <a:pt x="3627" y="4654"/>
                    </a:lnTo>
                    <a:lnTo>
                      <a:pt x="3556" y="4677"/>
                    </a:lnTo>
                    <a:lnTo>
                      <a:pt x="3480" y="4702"/>
                    </a:lnTo>
                    <a:lnTo>
                      <a:pt x="3398" y="4730"/>
                    </a:lnTo>
                    <a:lnTo>
                      <a:pt x="3314" y="4763"/>
                    </a:lnTo>
                    <a:lnTo>
                      <a:pt x="3223" y="4796"/>
                    </a:lnTo>
                    <a:lnTo>
                      <a:pt x="3131" y="4831"/>
                    </a:lnTo>
                    <a:lnTo>
                      <a:pt x="3035" y="4872"/>
                    </a:lnTo>
                    <a:lnTo>
                      <a:pt x="2935" y="4916"/>
                    </a:lnTo>
                    <a:lnTo>
                      <a:pt x="2921" y="4924"/>
                    </a:lnTo>
                    <a:lnTo>
                      <a:pt x="2885" y="4938"/>
                    </a:lnTo>
                    <a:lnTo>
                      <a:pt x="2826" y="4964"/>
                    </a:lnTo>
                    <a:lnTo>
                      <a:pt x="2752" y="4992"/>
                    </a:lnTo>
                    <a:lnTo>
                      <a:pt x="2663" y="5025"/>
                    </a:lnTo>
                    <a:lnTo>
                      <a:pt x="2560" y="5061"/>
                    </a:lnTo>
                    <a:lnTo>
                      <a:pt x="2448" y="5094"/>
                    </a:lnTo>
                    <a:lnTo>
                      <a:pt x="2325" y="5121"/>
                    </a:lnTo>
                    <a:lnTo>
                      <a:pt x="2198" y="5144"/>
                    </a:lnTo>
                    <a:lnTo>
                      <a:pt x="2066" y="5157"/>
                    </a:lnTo>
                    <a:lnTo>
                      <a:pt x="1937" y="5159"/>
                    </a:lnTo>
                    <a:lnTo>
                      <a:pt x="1804" y="5149"/>
                    </a:lnTo>
                    <a:lnTo>
                      <a:pt x="1680" y="5124"/>
                    </a:lnTo>
                    <a:lnTo>
                      <a:pt x="1558" y="5081"/>
                    </a:lnTo>
                    <a:lnTo>
                      <a:pt x="1449" y="5014"/>
                    </a:lnTo>
                    <a:lnTo>
                      <a:pt x="1347" y="4929"/>
                    </a:lnTo>
                    <a:lnTo>
                      <a:pt x="1294" y="4869"/>
                    </a:lnTo>
                    <a:lnTo>
                      <a:pt x="1246" y="4800"/>
                    </a:lnTo>
                    <a:lnTo>
                      <a:pt x="1200" y="4725"/>
                    </a:lnTo>
                    <a:lnTo>
                      <a:pt x="1156" y="4643"/>
                    </a:lnTo>
                    <a:lnTo>
                      <a:pt x="1118" y="4553"/>
                    </a:lnTo>
                    <a:lnTo>
                      <a:pt x="1080" y="4459"/>
                    </a:lnTo>
                    <a:lnTo>
                      <a:pt x="1047" y="4354"/>
                    </a:lnTo>
                    <a:lnTo>
                      <a:pt x="1016" y="4247"/>
                    </a:lnTo>
                    <a:lnTo>
                      <a:pt x="989" y="4136"/>
                    </a:lnTo>
                    <a:lnTo>
                      <a:pt x="964" y="4019"/>
                    </a:lnTo>
                    <a:lnTo>
                      <a:pt x="940" y="3897"/>
                    </a:lnTo>
                    <a:lnTo>
                      <a:pt x="920" y="3772"/>
                    </a:lnTo>
                    <a:lnTo>
                      <a:pt x="900" y="3645"/>
                    </a:lnTo>
                    <a:lnTo>
                      <a:pt x="884" y="3516"/>
                    </a:lnTo>
                    <a:lnTo>
                      <a:pt x="869" y="3384"/>
                    </a:lnTo>
                    <a:lnTo>
                      <a:pt x="857" y="3252"/>
                    </a:lnTo>
                    <a:lnTo>
                      <a:pt x="844" y="3117"/>
                    </a:lnTo>
                    <a:lnTo>
                      <a:pt x="836" y="2985"/>
                    </a:lnTo>
                    <a:lnTo>
                      <a:pt x="826" y="2851"/>
                    </a:lnTo>
                    <a:lnTo>
                      <a:pt x="821" y="2715"/>
                    </a:lnTo>
                    <a:lnTo>
                      <a:pt x="813" y="2583"/>
                    </a:lnTo>
                    <a:lnTo>
                      <a:pt x="811" y="2453"/>
                    </a:lnTo>
                    <a:lnTo>
                      <a:pt x="806" y="2324"/>
                    </a:lnTo>
                    <a:lnTo>
                      <a:pt x="802" y="2197"/>
                    </a:lnTo>
                    <a:lnTo>
                      <a:pt x="800" y="2076"/>
                    </a:lnTo>
                    <a:lnTo>
                      <a:pt x="800" y="1956"/>
                    </a:lnTo>
                    <a:lnTo>
                      <a:pt x="798" y="1839"/>
                    </a:lnTo>
                    <a:lnTo>
                      <a:pt x="798" y="1730"/>
                    </a:lnTo>
                    <a:lnTo>
                      <a:pt x="798" y="1623"/>
                    </a:lnTo>
                    <a:lnTo>
                      <a:pt x="798" y="1524"/>
                    </a:lnTo>
                    <a:lnTo>
                      <a:pt x="798" y="1428"/>
                    </a:lnTo>
                    <a:lnTo>
                      <a:pt x="798" y="1342"/>
                    </a:lnTo>
                    <a:lnTo>
                      <a:pt x="836" y="1240"/>
                    </a:lnTo>
                    <a:lnTo>
                      <a:pt x="874" y="1147"/>
                    </a:lnTo>
                    <a:lnTo>
                      <a:pt x="913" y="1067"/>
                    </a:lnTo>
                    <a:lnTo>
                      <a:pt x="951" y="996"/>
                    </a:lnTo>
                    <a:lnTo>
                      <a:pt x="989" y="935"/>
                    </a:lnTo>
                    <a:lnTo>
                      <a:pt x="1027" y="881"/>
                    </a:lnTo>
                    <a:lnTo>
                      <a:pt x="1067" y="835"/>
                    </a:lnTo>
                    <a:lnTo>
                      <a:pt x="1108" y="797"/>
                    </a:lnTo>
                    <a:lnTo>
                      <a:pt x="1152" y="770"/>
                    </a:lnTo>
                    <a:lnTo>
                      <a:pt x="1192" y="746"/>
                    </a:lnTo>
                    <a:lnTo>
                      <a:pt x="1237" y="730"/>
                    </a:lnTo>
                    <a:lnTo>
                      <a:pt x="1284" y="719"/>
                    </a:lnTo>
                    <a:lnTo>
                      <a:pt x="1330" y="712"/>
                    </a:lnTo>
                    <a:lnTo>
                      <a:pt x="1380" y="712"/>
                    </a:lnTo>
                    <a:lnTo>
                      <a:pt x="1429" y="713"/>
                    </a:lnTo>
                    <a:lnTo>
                      <a:pt x="1481" y="721"/>
                    </a:lnTo>
                    <a:lnTo>
                      <a:pt x="1525" y="737"/>
                    </a:lnTo>
                    <a:lnTo>
                      <a:pt x="1569" y="759"/>
                    </a:lnTo>
                    <a:lnTo>
                      <a:pt x="1613" y="787"/>
                    </a:lnTo>
                    <a:lnTo>
                      <a:pt x="1659" y="820"/>
                    </a:lnTo>
                    <a:lnTo>
                      <a:pt x="1711" y="856"/>
                    </a:lnTo>
                    <a:lnTo>
                      <a:pt x="1762" y="891"/>
                    </a:lnTo>
                    <a:lnTo>
                      <a:pt x="1814" y="927"/>
                    </a:lnTo>
                    <a:lnTo>
                      <a:pt x="1869" y="963"/>
                    </a:lnTo>
                    <a:lnTo>
                      <a:pt x="1927" y="996"/>
                    </a:lnTo>
                    <a:lnTo>
                      <a:pt x="1988" y="1023"/>
                    </a:lnTo>
                    <a:lnTo>
                      <a:pt x="2048" y="1047"/>
                    </a:lnTo>
                    <a:lnTo>
                      <a:pt x="2111" y="1061"/>
                    </a:lnTo>
                    <a:lnTo>
                      <a:pt x="2180" y="1070"/>
                    </a:lnTo>
                    <a:lnTo>
                      <a:pt x="2252" y="1070"/>
                    </a:lnTo>
                    <a:lnTo>
                      <a:pt x="2323" y="1057"/>
                    </a:lnTo>
                    <a:lnTo>
                      <a:pt x="2399" y="1034"/>
                    </a:lnTo>
                    <a:lnTo>
                      <a:pt x="2455" y="996"/>
                    </a:lnTo>
                    <a:lnTo>
                      <a:pt x="2504" y="947"/>
                    </a:lnTo>
                    <a:lnTo>
                      <a:pt x="2545" y="891"/>
                    </a:lnTo>
                    <a:lnTo>
                      <a:pt x="2581" y="831"/>
                    </a:lnTo>
                    <a:lnTo>
                      <a:pt x="2606" y="768"/>
                    </a:lnTo>
                    <a:lnTo>
                      <a:pt x="2625" y="699"/>
                    </a:lnTo>
                    <a:lnTo>
                      <a:pt x="2641" y="630"/>
                    </a:lnTo>
                    <a:lnTo>
                      <a:pt x="2654" y="562"/>
                    </a:lnTo>
                    <a:lnTo>
                      <a:pt x="2661" y="495"/>
                    </a:lnTo>
                    <a:lnTo>
                      <a:pt x="2663" y="432"/>
                    </a:lnTo>
                    <a:lnTo>
                      <a:pt x="2666" y="376"/>
                    </a:lnTo>
                    <a:lnTo>
                      <a:pt x="2666" y="325"/>
                    </a:lnTo>
                    <a:lnTo>
                      <a:pt x="2666" y="281"/>
                    </a:lnTo>
                    <a:lnTo>
                      <a:pt x="2663" y="252"/>
                    </a:lnTo>
                    <a:lnTo>
                      <a:pt x="2661" y="231"/>
                    </a:lnTo>
                    <a:lnTo>
                      <a:pt x="2661" y="223"/>
                    </a:lnTo>
                    <a:close/>
                  </a:path>
                </a:pathLst>
              </a:custGeom>
              <a:solidFill>
                <a:srgbClr val="D1D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33" name="Freeform 109">
                <a:extLst>
                  <a:ext uri="{FF2B5EF4-FFF2-40B4-BE49-F238E27FC236}">
                    <a16:creationId xmlns:a16="http://schemas.microsoft.com/office/drawing/2014/main" id="{A035CBE8-6F02-399E-26C0-894769D79610}"/>
                  </a:ext>
                </a:extLst>
              </p:cNvPr>
              <p:cNvSpPr>
                <a:spLocks/>
              </p:cNvSpPr>
              <p:nvPr/>
            </p:nvSpPr>
            <p:spPr bwMode="auto">
              <a:xfrm>
                <a:off x="453" y="1341"/>
                <a:ext cx="1922" cy="2403"/>
              </a:xfrm>
              <a:custGeom>
                <a:avLst/>
                <a:gdLst>
                  <a:gd name="T0" fmla="*/ 2122 w 5764"/>
                  <a:gd name="T1" fmla="*/ 76 h 7209"/>
                  <a:gd name="T2" fmla="*/ 1611 w 5764"/>
                  <a:gd name="T3" fmla="*/ 66 h 7209"/>
                  <a:gd name="T4" fmla="*/ 1339 w 5764"/>
                  <a:gd name="T5" fmla="*/ 72 h 7209"/>
                  <a:gd name="T6" fmla="*/ 930 w 5764"/>
                  <a:gd name="T7" fmla="*/ 0 h 7209"/>
                  <a:gd name="T8" fmla="*/ 553 w 5764"/>
                  <a:gd name="T9" fmla="*/ 141 h 7209"/>
                  <a:gd name="T10" fmla="*/ 247 w 5764"/>
                  <a:gd name="T11" fmla="*/ 516 h 7209"/>
                  <a:gd name="T12" fmla="*/ 52 w 5764"/>
                  <a:gd name="T13" fmla="*/ 1143 h 7209"/>
                  <a:gd name="T14" fmla="*/ 4 w 5764"/>
                  <a:gd name="T15" fmla="*/ 2050 h 7209"/>
                  <a:gd name="T16" fmla="*/ 35 w 5764"/>
                  <a:gd name="T17" fmla="*/ 2654 h 7209"/>
                  <a:gd name="T18" fmla="*/ 50 w 5764"/>
                  <a:gd name="T19" fmla="*/ 2956 h 7209"/>
                  <a:gd name="T20" fmla="*/ 71 w 5764"/>
                  <a:gd name="T21" fmla="*/ 3172 h 7209"/>
                  <a:gd name="T22" fmla="*/ 113 w 5764"/>
                  <a:gd name="T23" fmla="*/ 3442 h 7209"/>
                  <a:gd name="T24" fmla="*/ 195 w 5764"/>
                  <a:gd name="T25" fmla="*/ 3909 h 7209"/>
                  <a:gd name="T26" fmla="*/ 379 w 5764"/>
                  <a:gd name="T27" fmla="*/ 4729 h 7209"/>
                  <a:gd name="T28" fmla="*/ 767 w 5764"/>
                  <a:gd name="T29" fmla="*/ 5350 h 7209"/>
                  <a:gd name="T30" fmla="*/ 1253 w 5764"/>
                  <a:gd name="T31" fmla="*/ 5641 h 7209"/>
                  <a:gd name="T32" fmla="*/ 1735 w 5764"/>
                  <a:gd name="T33" fmla="*/ 5718 h 7209"/>
                  <a:gd name="T34" fmla="*/ 2119 w 5764"/>
                  <a:gd name="T35" fmla="*/ 5685 h 7209"/>
                  <a:gd name="T36" fmla="*/ 2432 w 5764"/>
                  <a:gd name="T37" fmla="*/ 5624 h 7209"/>
                  <a:gd name="T38" fmla="*/ 3177 w 5764"/>
                  <a:gd name="T39" fmla="*/ 5325 h 7209"/>
                  <a:gd name="T40" fmla="*/ 3733 w 5764"/>
                  <a:gd name="T41" fmla="*/ 5012 h 7209"/>
                  <a:gd name="T42" fmla="*/ 4226 w 5764"/>
                  <a:gd name="T43" fmla="*/ 4838 h 7209"/>
                  <a:gd name="T44" fmla="*/ 4694 w 5764"/>
                  <a:gd name="T45" fmla="*/ 4907 h 7209"/>
                  <a:gd name="T46" fmla="*/ 5030 w 5764"/>
                  <a:gd name="T47" fmla="*/ 5276 h 7209"/>
                  <a:gd name="T48" fmla="*/ 5253 w 5764"/>
                  <a:gd name="T49" fmla="*/ 5850 h 7209"/>
                  <a:gd name="T50" fmla="*/ 5393 w 5764"/>
                  <a:gd name="T51" fmla="*/ 6532 h 7209"/>
                  <a:gd name="T52" fmla="*/ 5469 w 5764"/>
                  <a:gd name="T53" fmla="*/ 7118 h 7209"/>
                  <a:gd name="T54" fmla="*/ 5596 w 5764"/>
                  <a:gd name="T55" fmla="*/ 7206 h 7209"/>
                  <a:gd name="T56" fmla="*/ 5743 w 5764"/>
                  <a:gd name="T57" fmla="*/ 7060 h 7209"/>
                  <a:gd name="T58" fmla="*/ 5677 w 5764"/>
                  <a:gd name="T59" fmla="*/ 5918 h 7209"/>
                  <a:gd name="T60" fmla="*/ 5289 w 5764"/>
                  <a:gd name="T61" fmla="*/ 4865 h 7209"/>
                  <a:gd name="T62" fmla="*/ 4735 w 5764"/>
                  <a:gd name="T63" fmla="*/ 4459 h 7209"/>
                  <a:gd name="T64" fmla="*/ 4170 w 5764"/>
                  <a:gd name="T65" fmla="*/ 4453 h 7209"/>
                  <a:gd name="T66" fmla="*/ 3749 w 5764"/>
                  <a:gd name="T67" fmla="*/ 4608 h 7209"/>
                  <a:gd name="T68" fmla="*/ 3612 w 5764"/>
                  <a:gd name="T69" fmla="*/ 4687 h 7209"/>
                  <a:gd name="T70" fmla="*/ 3415 w 5764"/>
                  <a:gd name="T71" fmla="*/ 4750 h 7209"/>
                  <a:gd name="T72" fmla="*/ 3016 w 5764"/>
                  <a:gd name="T73" fmla="*/ 4885 h 7209"/>
                  <a:gd name="T74" fmla="*/ 2747 w 5764"/>
                  <a:gd name="T75" fmla="*/ 4981 h 7209"/>
                  <a:gd name="T76" fmla="*/ 2543 w 5764"/>
                  <a:gd name="T77" fmla="*/ 5062 h 7209"/>
                  <a:gd name="T78" fmla="*/ 2206 w 5764"/>
                  <a:gd name="T79" fmla="*/ 5162 h 7209"/>
                  <a:gd name="T80" fmla="*/ 1801 w 5764"/>
                  <a:gd name="T81" fmla="*/ 5205 h 7209"/>
                  <a:gd name="T82" fmla="*/ 1402 w 5764"/>
                  <a:gd name="T83" fmla="*/ 5131 h 7209"/>
                  <a:gd name="T84" fmla="*/ 1066 w 5764"/>
                  <a:gd name="T85" fmla="*/ 4869 h 7209"/>
                  <a:gd name="T86" fmla="*/ 823 w 5764"/>
                  <a:gd name="T87" fmla="*/ 4331 h 7209"/>
                  <a:gd name="T88" fmla="*/ 665 w 5764"/>
                  <a:gd name="T89" fmla="*/ 3587 h 7209"/>
                  <a:gd name="T90" fmla="*/ 580 w 5764"/>
                  <a:gd name="T91" fmla="*/ 2750 h 7209"/>
                  <a:gd name="T92" fmla="*/ 548 w 5764"/>
                  <a:gd name="T93" fmla="*/ 1944 h 7209"/>
                  <a:gd name="T94" fmla="*/ 553 w 5764"/>
                  <a:gd name="T95" fmla="*/ 1277 h 7209"/>
                  <a:gd name="T96" fmla="*/ 756 w 5764"/>
                  <a:gd name="T97" fmla="*/ 726 h 7209"/>
                  <a:gd name="T98" fmla="*/ 1020 w 5764"/>
                  <a:gd name="T99" fmla="*/ 503 h 7209"/>
                  <a:gd name="T100" fmla="*/ 1323 w 5764"/>
                  <a:gd name="T101" fmla="*/ 529 h 7209"/>
                  <a:gd name="T102" fmla="*/ 1643 w 5764"/>
                  <a:gd name="T103" fmla="*/ 739 h 7209"/>
                  <a:gd name="T104" fmla="*/ 2047 w 5764"/>
                  <a:gd name="T105" fmla="*/ 900 h 7209"/>
                  <a:gd name="T106" fmla="*/ 2435 w 5764"/>
                  <a:gd name="T107" fmla="*/ 716 h 7209"/>
                  <a:gd name="T108" fmla="*/ 2523 w 5764"/>
                  <a:gd name="T109" fmla="*/ 419 h 7209"/>
                  <a:gd name="T110" fmla="*/ 2485 w 5764"/>
                  <a:gd name="T111" fmla="*/ 243 h 7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64" h="7209">
                    <a:moveTo>
                      <a:pt x="2483" y="238"/>
                    </a:moveTo>
                    <a:lnTo>
                      <a:pt x="2429" y="190"/>
                    </a:lnTo>
                    <a:lnTo>
                      <a:pt x="2363" y="149"/>
                    </a:lnTo>
                    <a:lnTo>
                      <a:pt x="2290" y="120"/>
                    </a:lnTo>
                    <a:lnTo>
                      <a:pt x="2208" y="93"/>
                    </a:lnTo>
                    <a:lnTo>
                      <a:pt x="2122" y="76"/>
                    </a:lnTo>
                    <a:lnTo>
                      <a:pt x="2032" y="64"/>
                    </a:lnTo>
                    <a:lnTo>
                      <a:pt x="1944" y="58"/>
                    </a:lnTo>
                    <a:lnTo>
                      <a:pt x="1855" y="55"/>
                    </a:lnTo>
                    <a:lnTo>
                      <a:pt x="1768" y="55"/>
                    </a:lnTo>
                    <a:lnTo>
                      <a:pt x="1687" y="61"/>
                    </a:lnTo>
                    <a:lnTo>
                      <a:pt x="1611" y="66"/>
                    </a:lnTo>
                    <a:lnTo>
                      <a:pt x="1544" y="73"/>
                    </a:lnTo>
                    <a:lnTo>
                      <a:pt x="1491" y="80"/>
                    </a:lnTo>
                    <a:lnTo>
                      <a:pt x="1448" y="89"/>
                    </a:lnTo>
                    <a:lnTo>
                      <a:pt x="1421" y="97"/>
                    </a:lnTo>
                    <a:lnTo>
                      <a:pt x="1408" y="102"/>
                    </a:lnTo>
                    <a:lnTo>
                      <a:pt x="1339" y="72"/>
                    </a:lnTo>
                    <a:lnTo>
                      <a:pt x="1270" y="45"/>
                    </a:lnTo>
                    <a:lnTo>
                      <a:pt x="1201" y="26"/>
                    </a:lnTo>
                    <a:lnTo>
                      <a:pt x="1133" y="9"/>
                    </a:lnTo>
                    <a:lnTo>
                      <a:pt x="1064" y="3"/>
                    </a:lnTo>
                    <a:lnTo>
                      <a:pt x="995" y="0"/>
                    </a:lnTo>
                    <a:lnTo>
                      <a:pt x="930" y="0"/>
                    </a:lnTo>
                    <a:lnTo>
                      <a:pt x="863" y="9"/>
                    </a:lnTo>
                    <a:lnTo>
                      <a:pt x="798" y="22"/>
                    </a:lnTo>
                    <a:lnTo>
                      <a:pt x="734" y="42"/>
                    </a:lnTo>
                    <a:lnTo>
                      <a:pt x="673" y="72"/>
                    </a:lnTo>
                    <a:lnTo>
                      <a:pt x="612" y="104"/>
                    </a:lnTo>
                    <a:lnTo>
                      <a:pt x="553" y="141"/>
                    </a:lnTo>
                    <a:lnTo>
                      <a:pt x="497" y="187"/>
                    </a:lnTo>
                    <a:lnTo>
                      <a:pt x="442" y="238"/>
                    </a:lnTo>
                    <a:lnTo>
                      <a:pt x="390" y="297"/>
                    </a:lnTo>
                    <a:lnTo>
                      <a:pt x="340" y="363"/>
                    </a:lnTo>
                    <a:lnTo>
                      <a:pt x="294" y="437"/>
                    </a:lnTo>
                    <a:lnTo>
                      <a:pt x="247" y="516"/>
                    </a:lnTo>
                    <a:lnTo>
                      <a:pt x="208" y="602"/>
                    </a:lnTo>
                    <a:lnTo>
                      <a:pt x="170" y="696"/>
                    </a:lnTo>
                    <a:lnTo>
                      <a:pt x="136" y="797"/>
                    </a:lnTo>
                    <a:lnTo>
                      <a:pt x="107" y="904"/>
                    </a:lnTo>
                    <a:lnTo>
                      <a:pt x="77" y="1021"/>
                    </a:lnTo>
                    <a:lnTo>
                      <a:pt x="52" y="1143"/>
                    </a:lnTo>
                    <a:lnTo>
                      <a:pt x="35" y="1275"/>
                    </a:lnTo>
                    <a:lnTo>
                      <a:pt x="19" y="1415"/>
                    </a:lnTo>
                    <a:lnTo>
                      <a:pt x="8" y="1562"/>
                    </a:lnTo>
                    <a:lnTo>
                      <a:pt x="2" y="1717"/>
                    </a:lnTo>
                    <a:lnTo>
                      <a:pt x="0" y="1879"/>
                    </a:lnTo>
                    <a:lnTo>
                      <a:pt x="4" y="2050"/>
                    </a:lnTo>
                    <a:lnTo>
                      <a:pt x="12" y="2230"/>
                    </a:lnTo>
                    <a:lnTo>
                      <a:pt x="17" y="2332"/>
                    </a:lnTo>
                    <a:lnTo>
                      <a:pt x="21" y="2423"/>
                    </a:lnTo>
                    <a:lnTo>
                      <a:pt x="27" y="2507"/>
                    </a:lnTo>
                    <a:lnTo>
                      <a:pt x="32" y="2583"/>
                    </a:lnTo>
                    <a:lnTo>
                      <a:pt x="35" y="2654"/>
                    </a:lnTo>
                    <a:lnTo>
                      <a:pt x="38" y="2715"/>
                    </a:lnTo>
                    <a:lnTo>
                      <a:pt x="39" y="2774"/>
                    </a:lnTo>
                    <a:lnTo>
                      <a:pt x="42" y="2824"/>
                    </a:lnTo>
                    <a:lnTo>
                      <a:pt x="44" y="2873"/>
                    </a:lnTo>
                    <a:lnTo>
                      <a:pt x="47" y="2916"/>
                    </a:lnTo>
                    <a:lnTo>
                      <a:pt x="50" y="2956"/>
                    </a:lnTo>
                    <a:lnTo>
                      <a:pt x="52" y="2994"/>
                    </a:lnTo>
                    <a:lnTo>
                      <a:pt x="55" y="3030"/>
                    </a:lnTo>
                    <a:lnTo>
                      <a:pt x="57" y="3065"/>
                    </a:lnTo>
                    <a:lnTo>
                      <a:pt x="63" y="3101"/>
                    </a:lnTo>
                    <a:lnTo>
                      <a:pt x="65" y="3134"/>
                    </a:lnTo>
                    <a:lnTo>
                      <a:pt x="71" y="3172"/>
                    </a:lnTo>
                    <a:lnTo>
                      <a:pt x="75" y="3208"/>
                    </a:lnTo>
                    <a:lnTo>
                      <a:pt x="80" y="3249"/>
                    </a:lnTo>
                    <a:lnTo>
                      <a:pt x="88" y="3289"/>
                    </a:lnTo>
                    <a:lnTo>
                      <a:pt x="96" y="3338"/>
                    </a:lnTo>
                    <a:lnTo>
                      <a:pt x="103" y="3386"/>
                    </a:lnTo>
                    <a:lnTo>
                      <a:pt x="113" y="3442"/>
                    </a:lnTo>
                    <a:lnTo>
                      <a:pt x="124" y="3503"/>
                    </a:lnTo>
                    <a:lnTo>
                      <a:pt x="134" y="3568"/>
                    </a:lnTo>
                    <a:lnTo>
                      <a:pt x="149" y="3643"/>
                    </a:lnTo>
                    <a:lnTo>
                      <a:pt x="162" y="3723"/>
                    </a:lnTo>
                    <a:lnTo>
                      <a:pt x="176" y="3813"/>
                    </a:lnTo>
                    <a:lnTo>
                      <a:pt x="195" y="3909"/>
                    </a:lnTo>
                    <a:lnTo>
                      <a:pt x="215" y="4016"/>
                    </a:lnTo>
                    <a:lnTo>
                      <a:pt x="235" y="4135"/>
                    </a:lnTo>
                    <a:lnTo>
                      <a:pt x="258" y="4262"/>
                    </a:lnTo>
                    <a:lnTo>
                      <a:pt x="294" y="4429"/>
                    </a:lnTo>
                    <a:lnTo>
                      <a:pt x="335" y="4585"/>
                    </a:lnTo>
                    <a:lnTo>
                      <a:pt x="379" y="4729"/>
                    </a:lnTo>
                    <a:lnTo>
                      <a:pt x="434" y="4860"/>
                    </a:lnTo>
                    <a:lnTo>
                      <a:pt x="492" y="4979"/>
                    </a:lnTo>
                    <a:lnTo>
                      <a:pt x="555" y="5086"/>
                    </a:lnTo>
                    <a:lnTo>
                      <a:pt x="622" y="5184"/>
                    </a:lnTo>
                    <a:lnTo>
                      <a:pt x="693" y="5270"/>
                    </a:lnTo>
                    <a:lnTo>
                      <a:pt x="767" y="5350"/>
                    </a:lnTo>
                    <a:lnTo>
                      <a:pt x="843" y="5419"/>
                    </a:lnTo>
                    <a:lnTo>
                      <a:pt x="921" y="5477"/>
                    </a:lnTo>
                    <a:lnTo>
                      <a:pt x="1003" y="5530"/>
                    </a:lnTo>
                    <a:lnTo>
                      <a:pt x="1085" y="5576"/>
                    </a:lnTo>
                    <a:lnTo>
                      <a:pt x="1169" y="5611"/>
                    </a:lnTo>
                    <a:lnTo>
                      <a:pt x="1253" y="5641"/>
                    </a:lnTo>
                    <a:lnTo>
                      <a:pt x="1336" y="5666"/>
                    </a:lnTo>
                    <a:lnTo>
                      <a:pt x="1418" y="5687"/>
                    </a:lnTo>
                    <a:lnTo>
                      <a:pt x="1502" y="5700"/>
                    </a:lnTo>
                    <a:lnTo>
                      <a:pt x="1580" y="5710"/>
                    </a:lnTo>
                    <a:lnTo>
                      <a:pt x="1659" y="5718"/>
                    </a:lnTo>
                    <a:lnTo>
                      <a:pt x="1735" y="5718"/>
                    </a:lnTo>
                    <a:lnTo>
                      <a:pt x="1808" y="5718"/>
                    </a:lnTo>
                    <a:lnTo>
                      <a:pt x="1880" y="5716"/>
                    </a:lnTo>
                    <a:lnTo>
                      <a:pt x="1946" y="5710"/>
                    </a:lnTo>
                    <a:lnTo>
                      <a:pt x="2009" y="5702"/>
                    </a:lnTo>
                    <a:lnTo>
                      <a:pt x="2068" y="5696"/>
                    </a:lnTo>
                    <a:lnTo>
                      <a:pt x="2119" y="5685"/>
                    </a:lnTo>
                    <a:lnTo>
                      <a:pt x="2166" y="5677"/>
                    </a:lnTo>
                    <a:lnTo>
                      <a:pt x="2208" y="5670"/>
                    </a:lnTo>
                    <a:lnTo>
                      <a:pt x="2241" y="5662"/>
                    </a:lnTo>
                    <a:lnTo>
                      <a:pt x="2269" y="5654"/>
                    </a:lnTo>
                    <a:lnTo>
                      <a:pt x="2290" y="5652"/>
                    </a:lnTo>
                    <a:lnTo>
                      <a:pt x="2432" y="5624"/>
                    </a:lnTo>
                    <a:lnTo>
                      <a:pt x="2569" y="5589"/>
                    </a:lnTo>
                    <a:lnTo>
                      <a:pt x="2699" y="5545"/>
                    </a:lnTo>
                    <a:lnTo>
                      <a:pt x="2826" y="5495"/>
                    </a:lnTo>
                    <a:lnTo>
                      <a:pt x="2948" y="5441"/>
                    </a:lnTo>
                    <a:lnTo>
                      <a:pt x="3065" y="5383"/>
                    </a:lnTo>
                    <a:lnTo>
                      <a:pt x="3177" y="5325"/>
                    </a:lnTo>
                    <a:lnTo>
                      <a:pt x="3283" y="5263"/>
                    </a:lnTo>
                    <a:lnTo>
                      <a:pt x="3385" y="5207"/>
                    </a:lnTo>
                    <a:lnTo>
                      <a:pt x="3480" y="5151"/>
                    </a:lnTo>
                    <a:lnTo>
                      <a:pt x="3570" y="5098"/>
                    </a:lnTo>
                    <a:lnTo>
                      <a:pt x="3654" y="5052"/>
                    </a:lnTo>
                    <a:lnTo>
                      <a:pt x="3733" y="5012"/>
                    </a:lnTo>
                    <a:lnTo>
                      <a:pt x="3805" y="4979"/>
                    </a:lnTo>
                    <a:lnTo>
                      <a:pt x="3870" y="4958"/>
                    </a:lnTo>
                    <a:lnTo>
                      <a:pt x="3931" y="4945"/>
                    </a:lnTo>
                    <a:lnTo>
                      <a:pt x="4033" y="4897"/>
                    </a:lnTo>
                    <a:lnTo>
                      <a:pt x="4132" y="4861"/>
                    </a:lnTo>
                    <a:lnTo>
                      <a:pt x="4226" y="4838"/>
                    </a:lnTo>
                    <a:lnTo>
                      <a:pt x="4316" y="4824"/>
                    </a:lnTo>
                    <a:lnTo>
                      <a:pt x="4399" y="4822"/>
                    </a:lnTo>
                    <a:lnTo>
                      <a:pt x="4478" y="4829"/>
                    </a:lnTo>
                    <a:lnTo>
                      <a:pt x="4555" y="4847"/>
                    </a:lnTo>
                    <a:lnTo>
                      <a:pt x="4628" y="4872"/>
                    </a:lnTo>
                    <a:lnTo>
                      <a:pt x="4694" y="4907"/>
                    </a:lnTo>
                    <a:lnTo>
                      <a:pt x="4760" y="4951"/>
                    </a:lnTo>
                    <a:lnTo>
                      <a:pt x="4821" y="5001"/>
                    </a:lnTo>
                    <a:lnTo>
                      <a:pt x="4877" y="5060"/>
                    </a:lnTo>
                    <a:lnTo>
                      <a:pt x="4931" y="5126"/>
                    </a:lnTo>
                    <a:lnTo>
                      <a:pt x="4982" y="5199"/>
                    </a:lnTo>
                    <a:lnTo>
                      <a:pt x="5030" y="5276"/>
                    </a:lnTo>
                    <a:lnTo>
                      <a:pt x="5072" y="5360"/>
                    </a:lnTo>
                    <a:lnTo>
                      <a:pt x="5116" y="5452"/>
                    </a:lnTo>
                    <a:lnTo>
                      <a:pt x="5154" y="5545"/>
                    </a:lnTo>
                    <a:lnTo>
                      <a:pt x="5190" y="5641"/>
                    </a:lnTo>
                    <a:lnTo>
                      <a:pt x="5223" y="5746"/>
                    </a:lnTo>
                    <a:lnTo>
                      <a:pt x="5253" y="5850"/>
                    </a:lnTo>
                    <a:lnTo>
                      <a:pt x="5281" y="5960"/>
                    </a:lnTo>
                    <a:lnTo>
                      <a:pt x="5306" y="6071"/>
                    </a:lnTo>
                    <a:lnTo>
                      <a:pt x="5332" y="6183"/>
                    </a:lnTo>
                    <a:lnTo>
                      <a:pt x="5355" y="6297"/>
                    </a:lnTo>
                    <a:lnTo>
                      <a:pt x="5374" y="6414"/>
                    </a:lnTo>
                    <a:lnTo>
                      <a:pt x="5393" y="6532"/>
                    </a:lnTo>
                    <a:lnTo>
                      <a:pt x="5411" y="6647"/>
                    </a:lnTo>
                    <a:lnTo>
                      <a:pt x="5426" y="6765"/>
                    </a:lnTo>
                    <a:lnTo>
                      <a:pt x="5439" y="6881"/>
                    </a:lnTo>
                    <a:lnTo>
                      <a:pt x="5451" y="6995"/>
                    </a:lnTo>
                    <a:lnTo>
                      <a:pt x="5464" y="7110"/>
                    </a:lnTo>
                    <a:lnTo>
                      <a:pt x="5469" y="7118"/>
                    </a:lnTo>
                    <a:lnTo>
                      <a:pt x="5479" y="7131"/>
                    </a:lnTo>
                    <a:lnTo>
                      <a:pt x="5495" y="7148"/>
                    </a:lnTo>
                    <a:lnTo>
                      <a:pt x="5517" y="7163"/>
                    </a:lnTo>
                    <a:lnTo>
                      <a:pt x="5540" y="7181"/>
                    </a:lnTo>
                    <a:lnTo>
                      <a:pt x="5569" y="7196"/>
                    </a:lnTo>
                    <a:lnTo>
                      <a:pt x="5596" y="7206"/>
                    </a:lnTo>
                    <a:lnTo>
                      <a:pt x="5624" y="7209"/>
                    </a:lnTo>
                    <a:lnTo>
                      <a:pt x="5655" y="7205"/>
                    </a:lnTo>
                    <a:lnTo>
                      <a:pt x="5680" y="7188"/>
                    </a:lnTo>
                    <a:lnTo>
                      <a:pt x="5706" y="7161"/>
                    </a:lnTo>
                    <a:lnTo>
                      <a:pt x="5728" y="7118"/>
                    </a:lnTo>
                    <a:lnTo>
                      <a:pt x="5743" y="7060"/>
                    </a:lnTo>
                    <a:lnTo>
                      <a:pt x="5757" y="6980"/>
                    </a:lnTo>
                    <a:lnTo>
                      <a:pt x="5764" y="6881"/>
                    </a:lnTo>
                    <a:lnTo>
                      <a:pt x="5762" y="6762"/>
                    </a:lnTo>
                    <a:lnTo>
                      <a:pt x="5743" y="6454"/>
                    </a:lnTo>
                    <a:lnTo>
                      <a:pt x="5716" y="6173"/>
                    </a:lnTo>
                    <a:lnTo>
                      <a:pt x="5677" y="5918"/>
                    </a:lnTo>
                    <a:lnTo>
                      <a:pt x="5632" y="5687"/>
                    </a:lnTo>
                    <a:lnTo>
                      <a:pt x="5575" y="5479"/>
                    </a:lnTo>
                    <a:lnTo>
                      <a:pt x="5512" y="5295"/>
                    </a:lnTo>
                    <a:lnTo>
                      <a:pt x="5443" y="5133"/>
                    </a:lnTo>
                    <a:lnTo>
                      <a:pt x="5370" y="4989"/>
                    </a:lnTo>
                    <a:lnTo>
                      <a:pt x="5289" y="4865"/>
                    </a:lnTo>
                    <a:lnTo>
                      <a:pt x="5204" y="4760"/>
                    </a:lnTo>
                    <a:lnTo>
                      <a:pt x="5116" y="4668"/>
                    </a:lnTo>
                    <a:lnTo>
                      <a:pt x="5025" y="4595"/>
                    </a:lnTo>
                    <a:lnTo>
                      <a:pt x="4931" y="4536"/>
                    </a:lnTo>
                    <a:lnTo>
                      <a:pt x="4833" y="4491"/>
                    </a:lnTo>
                    <a:lnTo>
                      <a:pt x="4735" y="4459"/>
                    </a:lnTo>
                    <a:lnTo>
                      <a:pt x="4638" y="4435"/>
                    </a:lnTo>
                    <a:lnTo>
                      <a:pt x="4542" y="4425"/>
                    </a:lnTo>
                    <a:lnTo>
                      <a:pt x="4444" y="4420"/>
                    </a:lnTo>
                    <a:lnTo>
                      <a:pt x="4351" y="4425"/>
                    </a:lnTo>
                    <a:lnTo>
                      <a:pt x="4259" y="4438"/>
                    </a:lnTo>
                    <a:lnTo>
                      <a:pt x="4170" y="4453"/>
                    </a:lnTo>
                    <a:lnTo>
                      <a:pt x="4086" y="4476"/>
                    </a:lnTo>
                    <a:lnTo>
                      <a:pt x="4008" y="4498"/>
                    </a:lnTo>
                    <a:lnTo>
                      <a:pt x="3931" y="4526"/>
                    </a:lnTo>
                    <a:lnTo>
                      <a:pt x="3865" y="4555"/>
                    </a:lnTo>
                    <a:lnTo>
                      <a:pt x="3802" y="4583"/>
                    </a:lnTo>
                    <a:lnTo>
                      <a:pt x="3749" y="4608"/>
                    </a:lnTo>
                    <a:lnTo>
                      <a:pt x="3702" y="4633"/>
                    </a:lnTo>
                    <a:lnTo>
                      <a:pt x="3667" y="4654"/>
                    </a:lnTo>
                    <a:lnTo>
                      <a:pt x="3639" y="4668"/>
                    </a:lnTo>
                    <a:lnTo>
                      <a:pt x="3621" y="4681"/>
                    </a:lnTo>
                    <a:lnTo>
                      <a:pt x="3616" y="4685"/>
                    </a:lnTo>
                    <a:lnTo>
                      <a:pt x="3612" y="4687"/>
                    </a:lnTo>
                    <a:lnTo>
                      <a:pt x="3598" y="4689"/>
                    </a:lnTo>
                    <a:lnTo>
                      <a:pt x="3576" y="4697"/>
                    </a:lnTo>
                    <a:lnTo>
                      <a:pt x="3545" y="4706"/>
                    </a:lnTo>
                    <a:lnTo>
                      <a:pt x="3510" y="4719"/>
                    </a:lnTo>
                    <a:lnTo>
                      <a:pt x="3463" y="4735"/>
                    </a:lnTo>
                    <a:lnTo>
                      <a:pt x="3415" y="4750"/>
                    </a:lnTo>
                    <a:lnTo>
                      <a:pt x="3359" y="4767"/>
                    </a:lnTo>
                    <a:lnTo>
                      <a:pt x="3298" y="4791"/>
                    </a:lnTo>
                    <a:lnTo>
                      <a:pt x="3233" y="4811"/>
                    </a:lnTo>
                    <a:lnTo>
                      <a:pt x="3164" y="4834"/>
                    </a:lnTo>
                    <a:lnTo>
                      <a:pt x="3090" y="4860"/>
                    </a:lnTo>
                    <a:lnTo>
                      <a:pt x="3016" y="4885"/>
                    </a:lnTo>
                    <a:lnTo>
                      <a:pt x="2938" y="4913"/>
                    </a:lnTo>
                    <a:lnTo>
                      <a:pt x="2858" y="4941"/>
                    </a:lnTo>
                    <a:lnTo>
                      <a:pt x="2777" y="4968"/>
                    </a:lnTo>
                    <a:lnTo>
                      <a:pt x="2772" y="4970"/>
                    </a:lnTo>
                    <a:lnTo>
                      <a:pt x="2762" y="4976"/>
                    </a:lnTo>
                    <a:lnTo>
                      <a:pt x="2747" y="4981"/>
                    </a:lnTo>
                    <a:lnTo>
                      <a:pt x="2724" y="4992"/>
                    </a:lnTo>
                    <a:lnTo>
                      <a:pt x="2699" y="5004"/>
                    </a:lnTo>
                    <a:lnTo>
                      <a:pt x="2666" y="5017"/>
                    </a:lnTo>
                    <a:lnTo>
                      <a:pt x="2630" y="5031"/>
                    </a:lnTo>
                    <a:lnTo>
                      <a:pt x="2587" y="5048"/>
                    </a:lnTo>
                    <a:lnTo>
                      <a:pt x="2543" y="5062"/>
                    </a:lnTo>
                    <a:lnTo>
                      <a:pt x="2493" y="5081"/>
                    </a:lnTo>
                    <a:lnTo>
                      <a:pt x="2441" y="5098"/>
                    </a:lnTo>
                    <a:lnTo>
                      <a:pt x="2386" y="5113"/>
                    </a:lnTo>
                    <a:lnTo>
                      <a:pt x="2328" y="5131"/>
                    </a:lnTo>
                    <a:lnTo>
                      <a:pt x="2269" y="5146"/>
                    </a:lnTo>
                    <a:lnTo>
                      <a:pt x="2206" y="5162"/>
                    </a:lnTo>
                    <a:lnTo>
                      <a:pt x="2141" y="5174"/>
                    </a:lnTo>
                    <a:lnTo>
                      <a:pt x="2076" y="5184"/>
                    </a:lnTo>
                    <a:lnTo>
                      <a:pt x="2007" y="5195"/>
                    </a:lnTo>
                    <a:lnTo>
                      <a:pt x="1940" y="5199"/>
                    </a:lnTo>
                    <a:lnTo>
                      <a:pt x="1873" y="5205"/>
                    </a:lnTo>
                    <a:lnTo>
                      <a:pt x="1801" y="5205"/>
                    </a:lnTo>
                    <a:lnTo>
                      <a:pt x="1732" y="5202"/>
                    </a:lnTo>
                    <a:lnTo>
                      <a:pt x="1663" y="5196"/>
                    </a:lnTo>
                    <a:lnTo>
                      <a:pt x="1598" y="5187"/>
                    </a:lnTo>
                    <a:lnTo>
                      <a:pt x="1531" y="5174"/>
                    </a:lnTo>
                    <a:lnTo>
                      <a:pt x="1466" y="5154"/>
                    </a:lnTo>
                    <a:lnTo>
                      <a:pt x="1402" y="5131"/>
                    </a:lnTo>
                    <a:lnTo>
                      <a:pt x="1339" y="5103"/>
                    </a:lnTo>
                    <a:lnTo>
                      <a:pt x="1280" y="5067"/>
                    </a:lnTo>
                    <a:lnTo>
                      <a:pt x="1221" y="5029"/>
                    </a:lnTo>
                    <a:lnTo>
                      <a:pt x="1169" y="4983"/>
                    </a:lnTo>
                    <a:lnTo>
                      <a:pt x="1117" y="4930"/>
                    </a:lnTo>
                    <a:lnTo>
                      <a:pt x="1066" y="4869"/>
                    </a:lnTo>
                    <a:lnTo>
                      <a:pt x="1018" y="4798"/>
                    </a:lnTo>
                    <a:lnTo>
                      <a:pt x="975" y="4719"/>
                    </a:lnTo>
                    <a:lnTo>
                      <a:pt x="932" y="4633"/>
                    </a:lnTo>
                    <a:lnTo>
                      <a:pt x="894" y="4536"/>
                    </a:lnTo>
                    <a:lnTo>
                      <a:pt x="855" y="4438"/>
                    </a:lnTo>
                    <a:lnTo>
                      <a:pt x="823" y="4331"/>
                    </a:lnTo>
                    <a:lnTo>
                      <a:pt x="789" y="4216"/>
                    </a:lnTo>
                    <a:lnTo>
                      <a:pt x="761" y="4100"/>
                    </a:lnTo>
                    <a:lnTo>
                      <a:pt x="734" y="3975"/>
                    </a:lnTo>
                    <a:lnTo>
                      <a:pt x="708" y="3849"/>
                    </a:lnTo>
                    <a:lnTo>
                      <a:pt x="685" y="3719"/>
                    </a:lnTo>
                    <a:lnTo>
                      <a:pt x="665" y="3587"/>
                    </a:lnTo>
                    <a:lnTo>
                      <a:pt x="647" y="3449"/>
                    </a:lnTo>
                    <a:lnTo>
                      <a:pt x="629" y="3312"/>
                    </a:lnTo>
                    <a:lnTo>
                      <a:pt x="616" y="3172"/>
                    </a:lnTo>
                    <a:lnTo>
                      <a:pt x="601" y="3033"/>
                    </a:lnTo>
                    <a:lnTo>
                      <a:pt x="591" y="2893"/>
                    </a:lnTo>
                    <a:lnTo>
                      <a:pt x="580" y="2750"/>
                    </a:lnTo>
                    <a:lnTo>
                      <a:pt x="572" y="2614"/>
                    </a:lnTo>
                    <a:lnTo>
                      <a:pt x="566" y="2474"/>
                    </a:lnTo>
                    <a:lnTo>
                      <a:pt x="558" y="2337"/>
                    </a:lnTo>
                    <a:lnTo>
                      <a:pt x="555" y="2205"/>
                    </a:lnTo>
                    <a:lnTo>
                      <a:pt x="551" y="2073"/>
                    </a:lnTo>
                    <a:lnTo>
                      <a:pt x="548" y="1944"/>
                    </a:lnTo>
                    <a:lnTo>
                      <a:pt x="548" y="1821"/>
                    </a:lnTo>
                    <a:lnTo>
                      <a:pt x="548" y="1702"/>
                    </a:lnTo>
                    <a:lnTo>
                      <a:pt x="548" y="1587"/>
                    </a:lnTo>
                    <a:lnTo>
                      <a:pt x="548" y="1478"/>
                    </a:lnTo>
                    <a:lnTo>
                      <a:pt x="551" y="1374"/>
                    </a:lnTo>
                    <a:lnTo>
                      <a:pt x="553" y="1277"/>
                    </a:lnTo>
                    <a:lnTo>
                      <a:pt x="555" y="1189"/>
                    </a:lnTo>
                    <a:lnTo>
                      <a:pt x="597" y="1072"/>
                    </a:lnTo>
                    <a:lnTo>
                      <a:pt x="635" y="967"/>
                    </a:lnTo>
                    <a:lnTo>
                      <a:pt x="675" y="876"/>
                    </a:lnTo>
                    <a:lnTo>
                      <a:pt x="716" y="795"/>
                    </a:lnTo>
                    <a:lnTo>
                      <a:pt x="756" y="726"/>
                    </a:lnTo>
                    <a:lnTo>
                      <a:pt x="800" y="665"/>
                    </a:lnTo>
                    <a:lnTo>
                      <a:pt x="840" y="617"/>
                    </a:lnTo>
                    <a:lnTo>
                      <a:pt x="883" y="573"/>
                    </a:lnTo>
                    <a:lnTo>
                      <a:pt x="930" y="543"/>
                    </a:lnTo>
                    <a:lnTo>
                      <a:pt x="975" y="518"/>
                    </a:lnTo>
                    <a:lnTo>
                      <a:pt x="1020" y="503"/>
                    </a:lnTo>
                    <a:lnTo>
                      <a:pt x="1069" y="493"/>
                    </a:lnTo>
                    <a:lnTo>
                      <a:pt x="1120" y="487"/>
                    </a:lnTo>
                    <a:lnTo>
                      <a:pt x="1171" y="491"/>
                    </a:lnTo>
                    <a:lnTo>
                      <a:pt x="1224" y="498"/>
                    </a:lnTo>
                    <a:lnTo>
                      <a:pt x="1280" y="510"/>
                    </a:lnTo>
                    <a:lnTo>
                      <a:pt x="1323" y="529"/>
                    </a:lnTo>
                    <a:lnTo>
                      <a:pt x="1369" y="554"/>
                    </a:lnTo>
                    <a:lnTo>
                      <a:pt x="1418" y="583"/>
                    </a:lnTo>
                    <a:lnTo>
                      <a:pt x="1471" y="619"/>
                    </a:lnTo>
                    <a:lnTo>
                      <a:pt x="1527" y="657"/>
                    </a:lnTo>
                    <a:lnTo>
                      <a:pt x="1582" y="699"/>
                    </a:lnTo>
                    <a:lnTo>
                      <a:pt x="1643" y="739"/>
                    </a:lnTo>
                    <a:lnTo>
                      <a:pt x="1707" y="780"/>
                    </a:lnTo>
                    <a:lnTo>
                      <a:pt x="1770" y="815"/>
                    </a:lnTo>
                    <a:lnTo>
                      <a:pt x="1837" y="845"/>
                    </a:lnTo>
                    <a:lnTo>
                      <a:pt x="1905" y="871"/>
                    </a:lnTo>
                    <a:lnTo>
                      <a:pt x="1976" y="889"/>
                    </a:lnTo>
                    <a:lnTo>
                      <a:pt x="2047" y="900"/>
                    </a:lnTo>
                    <a:lnTo>
                      <a:pt x="2122" y="896"/>
                    </a:lnTo>
                    <a:lnTo>
                      <a:pt x="2196" y="881"/>
                    </a:lnTo>
                    <a:lnTo>
                      <a:pt x="2271" y="853"/>
                    </a:lnTo>
                    <a:lnTo>
                      <a:pt x="2338" y="810"/>
                    </a:lnTo>
                    <a:lnTo>
                      <a:pt x="2391" y="764"/>
                    </a:lnTo>
                    <a:lnTo>
                      <a:pt x="2435" y="716"/>
                    </a:lnTo>
                    <a:lnTo>
                      <a:pt x="2470" y="668"/>
                    </a:lnTo>
                    <a:lnTo>
                      <a:pt x="2493" y="617"/>
                    </a:lnTo>
                    <a:lnTo>
                      <a:pt x="2508" y="567"/>
                    </a:lnTo>
                    <a:lnTo>
                      <a:pt x="2518" y="516"/>
                    </a:lnTo>
                    <a:lnTo>
                      <a:pt x="2523" y="464"/>
                    </a:lnTo>
                    <a:lnTo>
                      <a:pt x="2523" y="419"/>
                    </a:lnTo>
                    <a:lnTo>
                      <a:pt x="2518" y="375"/>
                    </a:lnTo>
                    <a:lnTo>
                      <a:pt x="2512" y="338"/>
                    </a:lnTo>
                    <a:lnTo>
                      <a:pt x="2505" y="305"/>
                    </a:lnTo>
                    <a:lnTo>
                      <a:pt x="2495" y="277"/>
                    </a:lnTo>
                    <a:lnTo>
                      <a:pt x="2491" y="256"/>
                    </a:lnTo>
                    <a:lnTo>
                      <a:pt x="2485" y="243"/>
                    </a:lnTo>
                    <a:lnTo>
                      <a:pt x="2483" y="238"/>
                    </a:lnTo>
                    <a:close/>
                  </a:path>
                </a:pathLst>
              </a:custGeom>
              <a:solidFill>
                <a:srgbClr val="DBE8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34" name="Freeform 110">
                <a:extLst>
                  <a:ext uri="{FF2B5EF4-FFF2-40B4-BE49-F238E27FC236}">
                    <a16:creationId xmlns:a16="http://schemas.microsoft.com/office/drawing/2014/main" id="{4063C006-0304-6870-0847-72D45B9C5E70}"/>
                  </a:ext>
                </a:extLst>
              </p:cNvPr>
              <p:cNvSpPr>
                <a:spLocks/>
              </p:cNvSpPr>
              <p:nvPr/>
            </p:nvSpPr>
            <p:spPr bwMode="auto">
              <a:xfrm>
                <a:off x="483" y="1361"/>
                <a:ext cx="1857" cy="2396"/>
              </a:xfrm>
              <a:custGeom>
                <a:avLst/>
                <a:gdLst>
                  <a:gd name="T0" fmla="*/ 1990 w 5572"/>
                  <a:gd name="T1" fmla="*/ 93 h 7188"/>
                  <a:gd name="T2" fmla="*/ 1521 w 5572"/>
                  <a:gd name="T3" fmla="*/ 74 h 7188"/>
                  <a:gd name="T4" fmla="*/ 1266 w 5572"/>
                  <a:gd name="T5" fmla="*/ 70 h 7188"/>
                  <a:gd name="T6" fmla="*/ 865 w 5572"/>
                  <a:gd name="T7" fmla="*/ 2 h 7188"/>
                  <a:gd name="T8" fmla="*/ 505 w 5572"/>
                  <a:gd name="T9" fmla="*/ 144 h 7188"/>
                  <a:gd name="T10" fmla="*/ 220 w 5572"/>
                  <a:gd name="T11" fmla="*/ 525 h 7188"/>
                  <a:gd name="T12" fmla="*/ 44 w 5572"/>
                  <a:gd name="T13" fmla="*/ 1160 h 7188"/>
                  <a:gd name="T14" fmla="*/ 2 w 5572"/>
                  <a:gd name="T15" fmla="*/ 2078 h 7188"/>
                  <a:gd name="T16" fmla="*/ 38 w 5572"/>
                  <a:gd name="T17" fmla="*/ 2675 h 7188"/>
                  <a:gd name="T18" fmla="*/ 61 w 5572"/>
                  <a:gd name="T19" fmla="*/ 2961 h 7188"/>
                  <a:gd name="T20" fmla="*/ 84 w 5572"/>
                  <a:gd name="T21" fmla="*/ 3153 h 7188"/>
                  <a:gd name="T22" fmla="*/ 127 w 5572"/>
                  <a:gd name="T23" fmla="*/ 3388 h 7188"/>
                  <a:gd name="T24" fmla="*/ 206 w 5572"/>
                  <a:gd name="T25" fmla="*/ 3815 h 7188"/>
                  <a:gd name="T26" fmla="*/ 382 w 5572"/>
                  <a:gd name="T27" fmla="*/ 4597 h 7188"/>
                  <a:gd name="T28" fmla="*/ 748 w 5572"/>
                  <a:gd name="T29" fmla="*/ 5202 h 7188"/>
                  <a:gd name="T30" fmla="*/ 1207 w 5572"/>
                  <a:gd name="T31" fmla="*/ 5492 h 7188"/>
                  <a:gd name="T32" fmla="*/ 1672 w 5572"/>
                  <a:gd name="T33" fmla="*/ 5568 h 7188"/>
                  <a:gd name="T34" fmla="*/ 2046 w 5572"/>
                  <a:gd name="T35" fmla="*/ 5537 h 7188"/>
                  <a:gd name="T36" fmla="*/ 2359 w 5572"/>
                  <a:gd name="T37" fmla="*/ 5476 h 7188"/>
                  <a:gd name="T38" fmla="*/ 3112 w 5572"/>
                  <a:gd name="T39" fmla="*/ 5167 h 7188"/>
                  <a:gd name="T40" fmla="*/ 3671 w 5572"/>
                  <a:gd name="T41" fmla="*/ 4851 h 7188"/>
                  <a:gd name="T42" fmla="*/ 4153 w 5572"/>
                  <a:gd name="T43" fmla="*/ 4687 h 7188"/>
                  <a:gd name="T44" fmla="*/ 4635 w 5572"/>
                  <a:gd name="T45" fmla="*/ 4752 h 7188"/>
                  <a:gd name="T46" fmla="*/ 4987 w 5572"/>
                  <a:gd name="T47" fmla="*/ 5123 h 7188"/>
                  <a:gd name="T48" fmla="*/ 5234 w 5572"/>
                  <a:gd name="T49" fmla="*/ 5712 h 7188"/>
                  <a:gd name="T50" fmla="*/ 5389 w 5572"/>
                  <a:gd name="T51" fmla="*/ 6435 h 7188"/>
                  <a:gd name="T52" fmla="*/ 5471 w 5572"/>
                  <a:gd name="T53" fmla="*/ 7084 h 7188"/>
                  <a:gd name="T54" fmla="*/ 5521 w 5572"/>
                  <a:gd name="T55" fmla="*/ 7183 h 7188"/>
                  <a:gd name="T56" fmla="*/ 5569 w 5572"/>
                  <a:gd name="T57" fmla="*/ 7046 h 7188"/>
                  <a:gd name="T58" fmla="*/ 5471 w 5572"/>
                  <a:gd name="T59" fmla="*/ 5898 h 7188"/>
                  <a:gd name="T60" fmla="*/ 5069 w 5572"/>
                  <a:gd name="T61" fmla="*/ 4859 h 7188"/>
                  <a:gd name="T62" fmla="*/ 4507 w 5572"/>
                  <a:gd name="T63" fmla="*/ 4491 h 7188"/>
                  <a:gd name="T64" fmla="*/ 3939 w 5572"/>
                  <a:gd name="T65" fmla="*/ 4534 h 7188"/>
                  <a:gd name="T66" fmla="*/ 3518 w 5572"/>
                  <a:gd name="T67" fmla="*/ 4725 h 7188"/>
                  <a:gd name="T68" fmla="*/ 3381 w 5572"/>
                  <a:gd name="T69" fmla="*/ 4815 h 7188"/>
                  <a:gd name="T70" fmla="*/ 3206 w 5572"/>
                  <a:gd name="T71" fmla="*/ 4882 h 7188"/>
                  <a:gd name="T72" fmla="*/ 2857 w 5572"/>
                  <a:gd name="T73" fmla="*/ 4999 h 7188"/>
                  <a:gd name="T74" fmla="*/ 2625 w 5572"/>
                  <a:gd name="T75" fmla="*/ 5066 h 7188"/>
                  <a:gd name="T76" fmla="*/ 2415 w 5572"/>
                  <a:gd name="T77" fmla="*/ 5151 h 7188"/>
                  <a:gd name="T78" fmla="*/ 2067 w 5572"/>
                  <a:gd name="T79" fmla="*/ 5247 h 7188"/>
                  <a:gd name="T80" fmla="*/ 1649 w 5572"/>
                  <a:gd name="T81" fmla="*/ 5288 h 7188"/>
                  <a:gd name="T82" fmla="*/ 1236 w 5572"/>
                  <a:gd name="T83" fmla="*/ 5202 h 7188"/>
                  <a:gd name="T84" fmla="*/ 895 w 5572"/>
                  <a:gd name="T85" fmla="*/ 4917 h 7188"/>
                  <a:gd name="T86" fmla="*/ 651 w 5572"/>
                  <a:gd name="T87" fmla="*/ 4354 h 7188"/>
                  <a:gd name="T88" fmla="*/ 486 w 5572"/>
                  <a:gd name="T89" fmla="*/ 3574 h 7188"/>
                  <a:gd name="T90" fmla="*/ 394 w 5572"/>
                  <a:gd name="T91" fmla="*/ 2702 h 7188"/>
                  <a:gd name="T92" fmla="*/ 357 w 5572"/>
                  <a:gd name="T93" fmla="*/ 1861 h 7188"/>
                  <a:gd name="T94" fmla="*/ 366 w 5572"/>
                  <a:gd name="T95" fmla="*/ 1174 h 7188"/>
                  <a:gd name="T96" fmla="*/ 585 w 5572"/>
                  <a:gd name="T97" fmla="*/ 571 h 7188"/>
                  <a:gd name="T98" fmla="*/ 857 w 5572"/>
                  <a:gd name="T99" fmla="*/ 330 h 7188"/>
                  <a:gd name="T100" fmla="*/ 1167 w 5572"/>
                  <a:gd name="T101" fmla="*/ 371 h 7188"/>
                  <a:gd name="T102" fmla="*/ 1513 w 5572"/>
                  <a:gd name="T103" fmla="*/ 602 h 7188"/>
                  <a:gd name="T104" fmla="*/ 1947 w 5572"/>
                  <a:gd name="T105" fmla="*/ 774 h 7188"/>
                  <a:gd name="T106" fmla="*/ 2348 w 5572"/>
                  <a:gd name="T107" fmla="*/ 591 h 7188"/>
                  <a:gd name="T108" fmla="*/ 2415 w 5572"/>
                  <a:gd name="T109" fmla="*/ 365 h 7188"/>
                  <a:gd name="T110" fmla="*/ 2348 w 5572"/>
                  <a:gd name="T111" fmla="*/ 253 h 7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72" h="7188">
                    <a:moveTo>
                      <a:pt x="2347" y="250"/>
                    </a:moveTo>
                    <a:lnTo>
                      <a:pt x="2288" y="206"/>
                    </a:lnTo>
                    <a:lnTo>
                      <a:pt x="2225" y="168"/>
                    </a:lnTo>
                    <a:lnTo>
                      <a:pt x="2150" y="137"/>
                    </a:lnTo>
                    <a:lnTo>
                      <a:pt x="2072" y="113"/>
                    </a:lnTo>
                    <a:lnTo>
                      <a:pt x="1990" y="93"/>
                    </a:lnTo>
                    <a:lnTo>
                      <a:pt x="1907" y="80"/>
                    </a:lnTo>
                    <a:lnTo>
                      <a:pt x="1823" y="74"/>
                    </a:lnTo>
                    <a:lnTo>
                      <a:pt x="1741" y="68"/>
                    </a:lnTo>
                    <a:lnTo>
                      <a:pt x="1662" y="68"/>
                    </a:lnTo>
                    <a:lnTo>
                      <a:pt x="1589" y="68"/>
                    </a:lnTo>
                    <a:lnTo>
                      <a:pt x="1521" y="74"/>
                    </a:lnTo>
                    <a:lnTo>
                      <a:pt x="1459" y="78"/>
                    </a:lnTo>
                    <a:lnTo>
                      <a:pt x="1410" y="82"/>
                    </a:lnTo>
                    <a:lnTo>
                      <a:pt x="1370" y="91"/>
                    </a:lnTo>
                    <a:lnTo>
                      <a:pt x="1345" y="96"/>
                    </a:lnTo>
                    <a:lnTo>
                      <a:pt x="1335" y="101"/>
                    </a:lnTo>
                    <a:lnTo>
                      <a:pt x="1266" y="70"/>
                    </a:lnTo>
                    <a:lnTo>
                      <a:pt x="1197" y="44"/>
                    </a:lnTo>
                    <a:lnTo>
                      <a:pt x="1129" y="25"/>
                    </a:lnTo>
                    <a:lnTo>
                      <a:pt x="1063" y="10"/>
                    </a:lnTo>
                    <a:lnTo>
                      <a:pt x="994" y="2"/>
                    </a:lnTo>
                    <a:lnTo>
                      <a:pt x="928" y="0"/>
                    </a:lnTo>
                    <a:lnTo>
                      <a:pt x="865" y="2"/>
                    </a:lnTo>
                    <a:lnTo>
                      <a:pt x="800" y="10"/>
                    </a:lnTo>
                    <a:lnTo>
                      <a:pt x="737" y="25"/>
                    </a:lnTo>
                    <a:lnTo>
                      <a:pt x="677" y="44"/>
                    </a:lnTo>
                    <a:lnTo>
                      <a:pt x="618" y="74"/>
                    </a:lnTo>
                    <a:lnTo>
                      <a:pt x="561" y="106"/>
                    </a:lnTo>
                    <a:lnTo>
                      <a:pt x="505" y="144"/>
                    </a:lnTo>
                    <a:lnTo>
                      <a:pt x="453" y="193"/>
                    </a:lnTo>
                    <a:lnTo>
                      <a:pt x="400" y="244"/>
                    </a:lnTo>
                    <a:lnTo>
                      <a:pt x="351" y="304"/>
                    </a:lnTo>
                    <a:lnTo>
                      <a:pt x="306" y="371"/>
                    </a:lnTo>
                    <a:lnTo>
                      <a:pt x="262" y="445"/>
                    </a:lnTo>
                    <a:lnTo>
                      <a:pt x="220" y="525"/>
                    </a:lnTo>
                    <a:lnTo>
                      <a:pt x="183" y="612"/>
                    </a:lnTo>
                    <a:lnTo>
                      <a:pt x="147" y="705"/>
                    </a:lnTo>
                    <a:lnTo>
                      <a:pt x="118" y="810"/>
                    </a:lnTo>
                    <a:lnTo>
                      <a:pt x="88" y="918"/>
                    </a:lnTo>
                    <a:lnTo>
                      <a:pt x="63" y="1036"/>
                    </a:lnTo>
                    <a:lnTo>
                      <a:pt x="44" y="1160"/>
                    </a:lnTo>
                    <a:lnTo>
                      <a:pt x="25" y="1292"/>
                    </a:lnTo>
                    <a:lnTo>
                      <a:pt x="13" y="1434"/>
                    </a:lnTo>
                    <a:lnTo>
                      <a:pt x="2" y="1583"/>
                    </a:lnTo>
                    <a:lnTo>
                      <a:pt x="0" y="1740"/>
                    </a:lnTo>
                    <a:lnTo>
                      <a:pt x="0" y="1905"/>
                    </a:lnTo>
                    <a:lnTo>
                      <a:pt x="2" y="2078"/>
                    </a:lnTo>
                    <a:lnTo>
                      <a:pt x="13" y="2257"/>
                    </a:lnTo>
                    <a:lnTo>
                      <a:pt x="20" y="2359"/>
                    </a:lnTo>
                    <a:lnTo>
                      <a:pt x="25" y="2449"/>
                    </a:lnTo>
                    <a:lnTo>
                      <a:pt x="31" y="2532"/>
                    </a:lnTo>
                    <a:lnTo>
                      <a:pt x="36" y="2606"/>
                    </a:lnTo>
                    <a:lnTo>
                      <a:pt x="38" y="2675"/>
                    </a:lnTo>
                    <a:lnTo>
                      <a:pt x="44" y="2735"/>
                    </a:lnTo>
                    <a:lnTo>
                      <a:pt x="46" y="2789"/>
                    </a:lnTo>
                    <a:lnTo>
                      <a:pt x="51" y="2840"/>
                    </a:lnTo>
                    <a:lnTo>
                      <a:pt x="53" y="2883"/>
                    </a:lnTo>
                    <a:lnTo>
                      <a:pt x="56" y="2924"/>
                    </a:lnTo>
                    <a:lnTo>
                      <a:pt x="61" y="2961"/>
                    </a:lnTo>
                    <a:lnTo>
                      <a:pt x="63" y="2997"/>
                    </a:lnTo>
                    <a:lnTo>
                      <a:pt x="67" y="3027"/>
                    </a:lnTo>
                    <a:lnTo>
                      <a:pt x="71" y="3060"/>
                    </a:lnTo>
                    <a:lnTo>
                      <a:pt x="74" y="3092"/>
                    </a:lnTo>
                    <a:lnTo>
                      <a:pt x="80" y="3122"/>
                    </a:lnTo>
                    <a:lnTo>
                      <a:pt x="84" y="3153"/>
                    </a:lnTo>
                    <a:lnTo>
                      <a:pt x="88" y="3185"/>
                    </a:lnTo>
                    <a:lnTo>
                      <a:pt x="94" y="3218"/>
                    </a:lnTo>
                    <a:lnTo>
                      <a:pt x="102" y="3256"/>
                    </a:lnTo>
                    <a:lnTo>
                      <a:pt x="109" y="3297"/>
                    </a:lnTo>
                    <a:lnTo>
                      <a:pt x="118" y="3339"/>
                    </a:lnTo>
                    <a:lnTo>
                      <a:pt x="127" y="3388"/>
                    </a:lnTo>
                    <a:lnTo>
                      <a:pt x="138" y="3444"/>
                    </a:lnTo>
                    <a:lnTo>
                      <a:pt x="147" y="3502"/>
                    </a:lnTo>
                    <a:lnTo>
                      <a:pt x="160" y="3568"/>
                    </a:lnTo>
                    <a:lnTo>
                      <a:pt x="176" y="3643"/>
                    </a:lnTo>
                    <a:lnTo>
                      <a:pt x="190" y="3727"/>
                    </a:lnTo>
                    <a:lnTo>
                      <a:pt x="206" y="3815"/>
                    </a:lnTo>
                    <a:lnTo>
                      <a:pt x="224" y="3914"/>
                    </a:lnTo>
                    <a:lnTo>
                      <a:pt x="245" y="4023"/>
                    </a:lnTo>
                    <a:lnTo>
                      <a:pt x="264" y="4142"/>
                    </a:lnTo>
                    <a:lnTo>
                      <a:pt x="297" y="4305"/>
                    </a:lnTo>
                    <a:lnTo>
                      <a:pt x="335" y="4458"/>
                    </a:lnTo>
                    <a:lnTo>
                      <a:pt x="382" y="4597"/>
                    </a:lnTo>
                    <a:lnTo>
                      <a:pt x="432" y="4725"/>
                    </a:lnTo>
                    <a:lnTo>
                      <a:pt x="486" y="4841"/>
                    </a:lnTo>
                    <a:lnTo>
                      <a:pt x="547" y="4945"/>
                    </a:lnTo>
                    <a:lnTo>
                      <a:pt x="610" y="5039"/>
                    </a:lnTo>
                    <a:lnTo>
                      <a:pt x="677" y="5126"/>
                    </a:lnTo>
                    <a:lnTo>
                      <a:pt x="748" y="5202"/>
                    </a:lnTo>
                    <a:lnTo>
                      <a:pt x="819" y="5270"/>
                    </a:lnTo>
                    <a:lnTo>
                      <a:pt x="895" y="5329"/>
                    </a:lnTo>
                    <a:lnTo>
                      <a:pt x="970" y="5380"/>
                    </a:lnTo>
                    <a:lnTo>
                      <a:pt x="1050" y="5423"/>
                    </a:lnTo>
                    <a:lnTo>
                      <a:pt x="1129" y="5461"/>
                    </a:lnTo>
                    <a:lnTo>
                      <a:pt x="1207" y="5492"/>
                    </a:lnTo>
                    <a:lnTo>
                      <a:pt x="1289" y="5517"/>
                    </a:lnTo>
                    <a:lnTo>
                      <a:pt x="1368" y="5536"/>
                    </a:lnTo>
                    <a:lnTo>
                      <a:pt x="1446" y="5550"/>
                    </a:lnTo>
                    <a:lnTo>
                      <a:pt x="1523" y="5561"/>
                    </a:lnTo>
                    <a:lnTo>
                      <a:pt x="1599" y="5565"/>
                    </a:lnTo>
                    <a:lnTo>
                      <a:pt x="1672" y="5568"/>
                    </a:lnTo>
                    <a:lnTo>
                      <a:pt x="1743" y="5568"/>
                    </a:lnTo>
                    <a:lnTo>
                      <a:pt x="1812" y="5565"/>
                    </a:lnTo>
                    <a:lnTo>
                      <a:pt x="1875" y="5561"/>
                    </a:lnTo>
                    <a:lnTo>
                      <a:pt x="1938" y="5553"/>
                    </a:lnTo>
                    <a:lnTo>
                      <a:pt x="1995" y="5544"/>
                    </a:lnTo>
                    <a:lnTo>
                      <a:pt x="2046" y="5537"/>
                    </a:lnTo>
                    <a:lnTo>
                      <a:pt x="2093" y="5530"/>
                    </a:lnTo>
                    <a:lnTo>
                      <a:pt x="2133" y="5522"/>
                    </a:lnTo>
                    <a:lnTo>
                      <a:pt x="2169" y="5514"/>
                    </a:lnTo>
                    <a:lnTo>
                      <a:pt x="2196" y="5509"/>
                    </a:lnTo>
                    <a:lnTo>
                      <a:pt x="2219" y="5504"/>
                    </a:lnTo>
                    <a:lnTo>
                      <a:pt x="2359" y="5476"/>
                    </a:lnTo>
                    <a:lnTo>
                      <a:pt x="2496" y="5437"/>
                    </a:lnTo>
                    <a:lnTo>
                      <a:pt x="2629" y="5393"/>
                    </a:lnTo>
                    <a:lnTo>
                      <a:pt x="2755" y="5341"/>
                    </a:lnTo>
                    <a:lnTo>
                      <a:pt x="2881" y="5286"/>
                    </a:lnTo>
                    <a:lnTo>
                      <a:pt x="2996" y="5228"/>
                    </a:lnTo>
                    <a:lnTo>
                      <a:pt x="3112" y="5167"/>
                    </a:lnTo>
                    <a:lnTo>
                      <a:pt x="3221" y="5105"/>
                    </a:lnTo>
                    <a:lnTo>
                      <a:pt x="3323" y="5047"/>
                    </a:lnTo>
                    <a:lnTo>
                      <a:pt x="3419" y="4991"/>
                    </a:lnTo>
                    <a:lnTo>
                      <a:pt x="3510" y="4938"/>
                    </a:lnTo>
                    <a:lnTo>
                      <a:pt x="3595" y="4892"/>
                    </a:lnTo>
                    <a:lnTo>
                      <a:pt x="3671" y="4851"/>
                    </a:lnTo>
                    <a:lnTo>
                      <a:pt x="3742" y="4821"/>
                    </a:lnTo>
                    <a:lnTo>
                      <a:pt x="3803" y="4800"/>
                    </a:lnTo>
                    <a:lnTo>
                      <a:pt x="3859" y="4794"/>
                    </a:lnTo>
                    <a:lnTo>
                      <a:pt x="3961" y="4747"/>
                    </a:lnTo>
                    <a:lnTo>
                      <a:pt x="4060" y="4712"/>
                    </a:lnTo>
                    <a:lnTo>
                      <a:pt x="4153" y="4687"/>
                    </a:lnTo>
                    <a:lnTo>
                      <a:pt x="4245" y="4674"/>
                    </a:lnTo>
                    <a:lnTo>
                      <a:pt x="4329" y="4670"/>
                    </a:lnTo>
                    <a:lnTo>
                      <a:pt x="4413" y="4676"/>
                    </a:lnTo>
                    <a:lnTo>
                      <a:pt x="4490" y="4694"/>
                    </a:lnTo>
                    <a:lnTo>
                      <a:pt x="4566" y="4719"/>
                    </a:lnTo>
                    <a:lnTo>
                      <a:pt x="4635" y="4752"/>
                    </a:lnTo>
                    <a:lnTo>
                      <a:pt x="4702" y="4796"/>
                    </a:lnTo>
                    <a:lnTo>
                      <a:pt x="4767" y="4846"/>
                    </a:lnTo>
                    <a:lnTo>
                      <a:pt x="4827" y="4907"/>
                    </a:lnTo>
                    <a:lnTo>
                      <a:pt x="4883" y="4970"/>
                    </a:lnTo>
                    <a:lnTo>
                      <a:pt x="4937" y="5045"/>
                    </a:lnTo>
                    <a:lnTo>
                      <a:pt x="4987" y="5123"/>
                    </a:lnTo>
                    <a:lnTo>
                      <a:pt x="5035" y="5209"/>
                    </a:lnTo>
                    <a:lnTo>
                      <a:pt x="5081" y="5301"/>
                    </a:lnTo>
                    <a:lnTo>
                      <a:pt x="5122" y="5395"/>
                    </a:lnTo>
                    <a:lnTo>
                      <a:pt x="5163" y="5497"/>
                    </a:lnTo>
                    <a:lnTo>
                      <a:pt x="5198" y="5603"/>
                    </a:lnTo>
                    <a:lnTo>
                      <a:pt x="5234" y="5712"/>
                    </a:lnTo>
                    <a:lnTo>
                      <a:pt x="5265" y="5825"/>
                    </a:lnTo>
                    <a:lnTo>
                      <a:pt x="5295" y="5940"/>
                    </a:lnTo>
                    <a:lnTo>
                      <a:pt x="5320" y="6060"/>
                    </a:lnTo>
                    <a:lnTo>
                      <a:pt x="5347" y="6185"/>
                    </a:lnTo>
                    <a:lnTo>
                      <a:pt x="5368" y="6307"/>
                    </a:lnTo>
                    <a:lnTo>
                      <a:pt x="5389" y="6435"/>
                    </a:lnTo>
                    <a:lnTo>
                      <a:pt x="5410" y="6561"/>
                    </a:lnTo>
                    <a:lnTo>
                      <a:pt x="5427" y="6691"/>
                    </a:lnTo>
                    <a:lnTo>
                      <a:pt x="5443" y="6818"/>
                    </a:lnTo>
                    <a:lnTo>
                      <a:pt x="5455" y="6946"/>
                    </a:lnTo>
                    <a:lnTo>
                      <a:pt x="5468" y="7076"/>
                    </a:lnTo>
                    <a:lnTo>
                      <a:pt x="5471" y="7084"/>
                    </a:lnTo>
                    <a:lnTo>
                      <a:pt x="5475" y="7100"/>
                    </a:lnTo>
                    <a:lnTo>
                      <a:pt x="5481" y="7118"/>
                    </a:lnTo>
                    <a:lnTo>
                      <a:pt x="5487" y="7135"/>
                    </a:lnTo>
                    <a:lnTo>
                      <a:pt x="5498" y="7156"/>
                    </a:lnTo>
                    <a:lnTo>
                      <a:pt x="5509" y="7171"/>
                    </a:lnTo>
                    <a:lnTo>
                      <a:pt x="5521" y="7183"/>
                    </a:lnTo>
                    <a:lnTo>
                      <a:pt x="5531" y="7188"/>
                    </a:lnTo>
                    <a:lnTo>
                      <a:pt x="5542" y="7185"/>
                    </a:lnTo>
                    <a:lnTo>
                      <a:pt x="5552" y="7173"/>
                    </a:lnTo>
                    <a:lnTo>
                      <a:pt x="5559" y="7145"/>
                    </a:lnTo>
                    <a:lnTo>
                      <a:pt x="5567" y="7104"/>
                    </a:lnTo>
                    <a:lnTo>
                      <a:pt x="5569" y="7046"/>
                    </a:lnTo>
                    <a:lnTo>
                      <a:pt x="5572" y="6970"/>
                    </a:lnTo>
                    <a:lnTo>
                      <a:pt x="5569" y="6871"/>
                    </a:lnTo>
                    <a:lnTo>
                      <a:pt x="5565" y="6749"/>
                    </a:lnTo>
                    <a:lnTo>
                      <a:pt x="5542" y="6437"/>
                    </a:lnTo>
                    <a:lnTo>
                      <a:pt x="5511" y="6154"/>
                    </a:lnTo>
                    <a:lnTo>
                      <a:pt x="5471" y="5898"/>
                    </a:lnTo>
                    <a:lnTo>
                      <a:pt x="5420" y="5668"/>
                    </a:lnTo>
                    <a:lnTo>
                      <a:pt x="5364" y="5461"/>
                    </a:lnTo>
                    <a:lnTo>
                      <a:pt x="5297" y="5278"/>
                    </a:lnTo>
                    <a:lnTo>
                      <a:pt x="5226" y="5118"/>
                    </a:lnTo>
                    <a:lnTo>
                      <a:pt x="5150" y="4978"/>
                    </a:lnTo>
                    <a:lnTo>
                      <a:pt x="5069" y="4859"/>
                    </a:lnTo>
                    <a:lnTo>
                      <a:pt x="4982" y="4760"/>
                    </a:lnTo>
                    <a:lnTo>
                      <a:pt x="4890" y="4676"/>
                    </a:lnTo>
                    <a:lnTo>
                      <a:pt x="4800" y="4607"/>
                    </a:lnTo>
                    <a:lnTo>
                      <a:pt x="4702" y="4557"/>
                    </a:lnTo>
                    <a:lnTo>
                      <a:pt x="4606" y="4519"/>
                    </a:lnTo>
                    <a:lnTo>
                      <a:pt x="4507" y="4491"/>
                    </a:lnTo>
                    <a:lnTo>
                      <a:pt x="4410" y="4478"/>
                    </a:lnTo>
                    <a:lnTo>
                      <a:pt x="4311" y="4473"/>
                    </a:lnTo>
                    <a:lnTo>
                      <a:pt x="4215" y="4478"/>
                    </a:lnTo>
                    <a:lnTo>
                      <a:pt x="4121" y="4491"/>
                    </a:lnTo>
                    <a:lnTo>
                      <a:pt x="4029" y="4508"/>
                    </a:lnTo>
                    <a:lnTo>
                      <a:pt x="3939" y="4534"/>
                    </a:lnTo>
                    <a:lnTo>
                      <a:pt x="3857" y="4562"/>
                    </a:lnTo>
                    <a:lnTo>
                      <a:pt x="3775" y="4593"/>
                    </a:lnTo>
                    <a:lnTo>
                      <a:pt x="3700" y="4628"/>
                    </a:lnTo>
                    <a:lnTo>
                      <a:pt x="3633" y="4662"/>
                    </a:lnTo>
                    <a:lnTo>
                      <a:pt x="3572" y="4694"/>
                    </a:lnTo>
                    <a:lnTo>
                      <a:pt x="3518" y="4725"/>
                    </a:lnTo>
                    <a:lnTo>
                      <a:pt x="3472" y="4755"/>
                    </a:lnTo>
                    <a:lnTo>
                      <a:pt x="3436" y="4777"/>
                    </a:lnTo>
                    <a:lnTo>
                      <a:pt x="3409" y="4798"/>
                    </a:lnTo>
                    <a:lnTo>
                      <a:pt x="3392" y="4808"/>
                    </a:lnTo>
                    <a:lnTo>
                      <a:pt x="3386" y="4813"/>
                    </a:lnTo>
                    <a:lnTo>
                      <a:pt x="3381" y="4815"/>
                    </a:lnTo>
                    <a:lnTo>
                      <a:pt x="3367" y="4821"/>
                    </a:lnTo>
                    <a:lnTo>
                      <a:pt x="3351" y="4829"/>
                    </a:lnTo>
                    <a:lnTo>
                      <a:pt x="3323" y="4838"/>
                    </a:lnTo>
                    <a:lnTo>
                      <a:pt x="3290" y="4851"/>
                    </a:lnTo>
                    <a:lnTo>
                      <a:pt x="3249" y="4866"/>
                    </a:lnTo>
                    <a:lnTo>
                      <a:pt x="3206" y="4882"/>
                    </a:lnTo>
                    <a:lnTo>
                      <a:pt x="3155" y="4899"/>
                    </a:lnTo>
                    <a:lnTo>
                      <a:pt x="3101" y="4920"/>
                    </a:lnTo>
                    <a:lnTo>
                      <a:pt x="3045" y="4938"/>
                    </a:lnTo>
                    <a:lnTo>
                      <a:pt x="2984" y="4958"/>
                    </a:lnTo>
                    <a:lnTo>
                      <a:pt x="2920" y="4978"/>
                    </a:lnTo>
                    <a:lnTo>
                      <a:pt x="2857" y="4999"/>
                    </a:lnTo>
                    <a:lnTo>
                      <a:pt x="2791" y="5016"/>
                    </a:lnTo>
                    <a:lnTo>
                      <a:pt x="2725" y="5034"/>
                    </a:lnTo>
                    <a:lnTo>
                      <a:pt x="2659" y="5052"/>
                    </a:lnTo>
                    <a:lnTo>
                      <a:pt x="2654" y="5054"/>
                    </a:lnTo>
                    <a:lnTo>
                      <a:pt x="2644" y="5060"/>
                    </a:lnTo>
                    <a:lnTo>
                      <a:pt x="2625" y="5066"/>
                    </a:lnTo>
                    <a:lnTo>
                      <a:pt x="2603" y="5077"/>
                    </a:lnTo>
                    <a:lnTo>
                      <a:pt x="2575" y="5090"/>
                    </a:lnTo>
                    <a:lnTo>
                      <a:pt x="2542" y="5102"/>
                    </a:lnTo>
                    <a:lnTo>
                      <a:pt x="2504" y="5118"/>
                    </a:lnTo>
                    <a:lnTo>
                      <a:pt x="2464" y="5134"/>
                    </a:lnTo>
                    <a:lnTo>
                      <a:pt x="2415" y="5151"/>
                    </a:lnTo>
                    <a:lnTo>
                      <a:pt x="2364" y="5169"/>
                    </a:lnTo>
                    <a:lnTo>
                      <a:pt x="2311" y="5184"/>
                    </a:lnTo>
                    <a:lnTo>
                      <a:pt x="2255" y="5202"/>
                    </a:lnTo>
                    <a:lnTo>
                      <a:pt x="2194" y="5217"/>
                    </a:lnTo>
                    <a:lnTo>
                      <a:pt x="2131" y="5232"/>
                    </a:lnTo>
                    <a:lnTo>
                      <a:pt x="2067" y="5247"/>
                    </a:lnTo>
                    <a:lnTo>
                      <a:pt x="2001" y="5261"/>
                    </a:lnTo>
                    <a:lnTo>
                      <a:pt x="1932" y="5270"/>
                    </a:lnTo>
                    <a:lnTo>
                      <a:pt x="1863" y="5280"/>
                    </a:lnTo>
                    <a:lnTo>
                      <a:pt x="1792" y="5286"/>
                    </a:lnTo>
                    <a:lnTo>
                      <a:pt x="1721" y="5288"/>
                    </a:lnTo>
                    <a:lnTo>
                      <a:pt x="1649" y="5288"/>
                    </a:lnTo>
                    <a:lnTo>
                      <a:pt x="1578" y="5283"/>
                    </a:lnTo>
                    <a:lnTo>
                      <a:pt x="1510" y="5276"/>
                    </a:lnTo>
                    <a:lnTo>
                      <a:pt x="1439" y="5266"/>
                    </a:lnTo>
                    <a:lnTo>
                      <a:pt x="1370" y="5247"/>
                    </a:lnTo>
                    <a:lnTo>
                      <a:pt x="1301" y="5228"/>
                    </a:lnTo>
                    <a:lnTo>
                      <a:pt x="1236" y="5202"/>
                    </a:lnTo>
                    <a:lnTo>
                      <a:pt x="1171" y="5169"/>
                    </a:lnTo>
                    <a:lnTo>
                      <a:pt x="1111" y="5131"/>
                    </a:lnTo>
                    <a:lnTo>
                      <a:pt x="1052" y="5088"/>
                    </a:lnTo>
                    <a:lnTo>
                      <a:pt x="997" y="5037"/>
                    </a:lnTo>
                    <a:lnTo>
                      <a:pt x="943" y="4981"/>
                    </a:lnTo>
                    <a:lnTo>
                      <a:pt x="895" y="4917"/>
                    </a:lnTo>
                    <a:lnTo>
                      <a:pt x="847" y="4841"/>
                    </a:lnTo>
                    <a:lnTo>
                      <a:pt x="803" y="4760"/>
                    </a:lnTo>
                    <a:lnTo>
                      <a:pt x="761" y="4668"/>
                    </a:lnTo>
                    <a:lnTo>
                      <a:pt x="723" y="4569"/>
                    </a:lnTo>
                    <a:lnTo>
                      <a:pt x="684" y="4465"/>
                    </a:lnTo>
                    <a:lnTo>
                      <a:pt x="651" y="4354"/>
                    </a:lnTo>
                    <a:lnTo>
                      <a:pt x="618" y="4234"/>
                    </a:lnTo>
                    <a:lnTo>
                      <a:pt x="587" y="4110"/>
                    </a:lnTo>
                    <a:lnTo>
                      <a:pt x="559" y="3983"/>
                    </a:lnTo>
                    <a:lnTo>
                      <a:pt x="534" y="3851"/>
                    </a:lnTo>
                    <a:lnTo>
                      <a:pt x="509" y="3713"/>
                    </a:lnTo>
                    <a:lnTo>
                      <a:pt x="486" y="3574"/>
                    </a:lnTo>
                    <a:lnTo>
                      <a:pt x="467" y="3431"/>
                    </a:lnTo>
                    <a:lnTo>
                      <a:pt x="448" y="3289"/>
                    </a:lnTo>
                    <a:lnTo>
                      <a:pt x="432" y="3142"/>
                    </a:lnTo>
                    <a:lnTo>
                      <a:pt x="417" y="2997"/>
                    </a:lnTo>
                    <a:lnTo>
                      <a:pt x="404" y="2849"/>
                    </a:lnTo>
                    <a:lnTo>
                      <a:pt x="394" y="2702"/>
                    </a:lnTo>
                    <a:lnTo>
                      <a:pt x="384" y="2557"/>
                    </a:lnTo>
                    <a:lnTo>
                      <a:pt x="377" y="2413"/>
                    </a:lnTo>
                    <a:lnTo>
                      <a:pt x="369" y="2273"/>
                    </a:lnTo>
                    <a:lnTo>
                      <a:pt x="363" y="2134"/>
                    </a:lnTo>
                    <a:lnTo>
                      <a:pt x="361" y="1996"/>
                    </a:lnTo>
                    <a:lnTo>
                      <a:pt x="357" y="1861"/>
                    </a:lnTo>
                    <a:lnTo>
                      <a:pt x="357" y="1734"/>
                    </a:lnTo>
                    <a:lnTo>
                      <a:pt x="357" y="1610"/>
                    </a:lnTo>
                    <a:lnTo>
                      <a:pt x="357" y="1490"/>
                    </a:lnTo>
                    <a:lnTo>
                      <a:pt x="358" y="1379"/>
                    </a:lnTo>
                    <a:lnTo>
                      <a:pt x="361" y="1272"/>
                    </a:lnTo>
                    <a:lnTo>
                      <a:pt x="366" y="1174"/>
                    </a:lnTo>
                    <a:lnTo>
                      <a:pt x="371" y="1082"/>
                    </a:lnTo>
                    <a:lnTo>
                      <a:pt x="415" y="952"/>
                    </a:lnTo>
                    <a:lnTo>
                      <a:pt x="455" y="837"/>
                    </a:lnTo>
                    <a:lnTo>
                      <a:pt x="498" y="736"/>
                    </a:lnTo>
                    <a:lnTo>
                      <a:pt x="541" y="647"/>
                    </a:lnTo>
                    <a:lnTo>
                      <a:pt x="585" y="571"/>
                    </a:lnTo>
                    <a:lnTo>
                      <a:pt x="628" y="505"/>
                    </a:lnTo>
                    <a:lnTo>
                      <a:pt x="671" y="451"/>
                    </a:lnTo>
                    <a:lnTo>
                      <a:pt x="717" y="409"/>
                    </a:lnTo>
                    <a:lnTo>
                      <a:pt x="762" y="373"/>
                    </a:lnTo>
                    <a:lnTo>
                      <a:pt x="809" y="347"/>
                    </a:lnTo>
                    <a:lnTo>
                      <a:pt x="857" y="330"/>
                    </a:lnTo>
                    <a:lnTo>
                      <a:pt x="907" y="321"/>
                    </a:lnTo>
                    <a:lnTo>
                      <a:pt x="958" y="319"/>
                    </a:lnTo>
                    <a:lnTo>
                      <a:pt x="1012" y="325"/>
                    </a:lnTo>
                    <a:lnTo>
                      <a:pt x="1068" y="338"/>
                    </a:lnTo>
                    <a:lnTo>
                      <a:pt x="1124" y="352"/>
                    </a:lnTo>
                    <a:lnTo>
                      <a:pt x="1167" y="371"/>
                    </a:lnTo>
                    <a:lnTo>
                      <a:pt x="1215" y="396"/>
                    </a:lnTo>
                    <a:lnTo>
                      <a:pt x="1268" y="432"/>
                    </a:lnTo>
                    <a:lnTo>
                      <a:pt x="1325" y="470"/>
                    </a:lnTo>
                    <a:lnTo>
                      <a:pt x="1385" y="512"/>
                    </a:lnTo>
                    <a:lnTo>
                      <a:pt x="1446" y="556"/>
                    </a:lnTo>
                    <a:lnTo>
                      <a:pt x="1513" y="602"/>
                    </a:lnTo>
                    <a:lnTo>
                      <a:pt x="1581" y="645"/>
                    </a:lnTo>
                    <a:lnTo>
                      <a:pt x="1653" y="683"/>
                    </a:lnTo>
                    <a:lnTo>
                      <a:pt x="1724" y="717"/>
                    </a:lnTo>
                    <a:lnTo>
                      <a:pt x="1798" y="747"/>
                    </a:lnTo>
                    <a:lnTo>
                      <a:pt x="1871" y="764"/>
                    </a:lnTo>
                    <a:lnTo>
                      <a:pt x="1947" y="774"/>
                    </a:lnTo>
                    <a:lnTo>
                      <a:pt x="2020" y="772"/>
                    </a:lnTo>
                    <a:lnTo>
                      <a:pt x="2097" y="753"/>
                    </a:lnTo>
                    <a:lnTo>
                      <a:pt x="2173" y="723"/>
                    </a:lnTo>
                    <a:lnTo>
                      <a:pt x="2246" y="678"/>
                    </a:lnTo>
                    <a:lnTo>
                      <a:pt x="2305" y="635"/>
                    </a:lnTo>
                    <a:lnTo>
                      <a:pt x="2348" y="591"/>
                    </a:lnTo>
                    <a:lnTo>
                      <a:pt x="2382" y="547"/>
                    </a:lnTo>
                    <a:lnTo>
                      <a:pt x="2405" y="508"/>
                    </a:lnTo>
                    <a:lnTo>
                      <a:pt x="2417" y="470"/>
                    </a:lnTo>
                    <a:lnTo>
                      <a:pt x="2422" y="432"/>
                    </a:lnTo>
                    <a:lnTo>
                      <a:pt x="2422" y="398"/>
                    </a:lnTo>
                    <a:lnTo>
                      <a:pt x="2415" y="365"/>
                    </a:lnTo>
                    <a:lnTo>
                      <a:pt x="2405" y="338"/>
                    </a:lnTo>
                    <a:lnTo>
                      <a:pt x="2392" y="312"/>
                    </a:lnTo>
                    <a:lnTo>
                      <a:pt x="2380" y="292"/>
                    </a:lnTo>
                    <a:lnTo>
                      <a:pt x="2367" y="274"/>
                    </a:lnTo>
                    <a:lnTo>
                      <a:pt x="2357" y="261"/>
                    </a:lnTo>
                    <a:lnTo>
                      <a:pt x="2348" y="253"/>
                    </a:lnTo>
                    <a:lnTo>
                      <a:pt x="2347" y="250"/>
                    </a:lnTo>
                    <a:close/>
                  </a:path>
                </a:pathLst>
              </a:custGeom>
              <a:solidFill>
                <a:srgbClr val="E5F2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35" name="Freeform 111">
                <a:extLst>
                  <a:ext uri="{FF2B5EF4-FFF2-40B4-BE49-F238E27FC236}">
                    <a16:creationId xmlns:a16="http://schemas.microsoft.com/office/drawing/2014/main" id="{8903B409-0F5F-046D-92D7-26312A3F9E31}"/>
                  </a:ext>
                </a:extLst>
              </p:cNvPr>
              <p:cNvSpPr>
                <a:spLocks/>
              </p:cNvSpPr>
              <p:nvPr/>
            </p:nvSpPr>
            <p:spPr bwMode="auto">
              <a:xfrm>
                <a:off x="1175" y="1264"/>
                <a:ext cx="248" cy="516"/>
              </a:xfrm>
              <a:custGeom>
                <a:avLst/>
                <a:gdLst>
                  <a:gd name="T0" fmla="*/ 276 w 745"/>
                  <a:gd name="T1" fmla="*/ 91 h 1548"/>
                  <a:gd name="T2" fmla="*/ 173 w 745"/>
                  <a:gd name="T3" fmla="*/ 246 h 1548"/>
                  <a:gd name="T4" fmla="*/ 97 w 745"/>
                  <a:gd name="T5" fmla="*/ 405 h 1548"/>
                  <a:gd name="T6" fmla="*/ 48 w 745"/>
                  <a:gd name="T7" fmla="*/ 569 h 1548"/>
                  <a:gd name="T8" fmla="*/ 18 w 745"/>
                  <a:gd name="T9" fmla="*/ 726 h 1548"/>
                  <a:gd name="T10" fmla="*/ 2 w 745"/>
                  <a:gd name="T11" fmla="*/ 873 h 1548"/>
                  <a:gd name="T12" fmla="*/ 2 w 745"/>
                  <a:gd name="T13" fmla="*/ 1006 h 1548"/>
                  <a:gd name="T14" fmla="*/ 8 w 745"/>
                  <a:gd name="T15" fmla="*/ 1114 h 1548"/>
                  <a:gd name="T16" fmla="*/ 33 w 745"/>
                  <a:gd name="T17" fmla="*/ 1277 h 1548"/>
                  <a:gd name="T18" fmla="*/ 89 w 745"/>
                  <a:gd name="T19" fmla="*/ 1442 h 1548"/>
                  <a:gd name="T20" fmla="*/ 163 w 745"/>
                  <a:gd name="T21" fmla="*/ 1527 h 1548"/>
                  <a:gd name="T22" fmla="*/ 244 w 745"/>
                  <a:gd name="T23" fmla="*/ 1548 h 1548"/>
                  <a:gd name="T24" fmla="*/ 326 w 745"/>
                  <a:gd name="T25" fmla="*/ 1529 h 1548"/>
                  <a:gd name="T26" fmla="*/ 402 w 745"/>
                  <a:gd name="T27" fmla="*/ 1480 h 1548"/>
                  <a:gd name="T28" fmla="*/ 463 w 745"/>
                  <a:gd name="T29" fmla="*/ 1424 h 1548"/>
                  <a:gd name="T30" fmla="*/ 503 w 745"/>
                  <a:gd name="T31" fmla="*/ 1378 h 1548"/>
                  <a:gd name="T32" fmla="*/ 552 w 745"/>
                  <a:gd name="T33" fmla="*/ 1301 h 1548"/>
                  <a:gd name="T34" fmla="*/ 615 w 745"/>
                  <a:gd name="T35" fmla="*/ 1172 h 1548"/>
                  <a:gd name="T36" fmla="*/ 666 w 745"/>
                  <a:gd name="T37" fmla="*/ 1045 h 1548"/>
                  <a:gd name="T38" fmla="*/ 704 w 745"/>
                  <a:gd name="T39" fmla="*/ 921 h 1548"/>
                  <a:gd name="T40" fmla="*/ 729 w 745"/>
                  <a:gd name="T41" fmla="*/ 802 h 1548"/>
                  <a:gd name="T42" fmla="*/ 743 w 745"/>
                  <a:gd name="T43" fmla="*/ 688 h 1548"/>
                  <a:gd name="T44" fmla="*/ 745 w 745"/>
                  <a:gd name="T45" fmla="*/ 581 h 1548"/>
                  <a:gd name="T46" fmla="*/ 740 w 745"/>
                  <a:gd name="T47" fmla="*/ 479 h 1548"/>
                  <a:gd name="T48" fmla="*/ 716 w 745"/>
                  <a:gd name="T49" fmla="*/ 335 h 1548"/>
                  <a:gd name="T50" fmla="*/ 666 w 745"/>
                  <a:gd name="T51" fmla="*/ 182 h 1548"/>
                  <a:gd name="T52" fmla="*/ 605 w 745"/>
                  <a:gd name="T53" fmla="*/ 83 h 1548"/>
                  <a:gd name="T54" fmla="*/ 539 w 745"/>
                  <a:gd name="T55" fmla="*/ 28 h 1548"/>
                  <a:gd name="T56" fmla="*/ 473 w 745"/>
                  <a:gd name="T57" fmla="*/ 1 h 1548"/>
                  <a:gd name="T58" fmla="*/ 414 w 745"/>
                  <a:gd name="T59" fmla="*/ 0 h 1548"/>
                  <a:gd name="T60" fmla="*/ 369 w 745"/>
                  <a:gd name="T61" fmla="*/ 9 h 1548"/>
                  <a:gd name="T62" fmla="*/ 343 w 745"/>
                  <a:gd name="T63" fmla="*/ 17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5" h="1548">
                    <a:moveTo>
                      <a:pt x="341" y="20"/>
                    </a:moveTo>
                    <a:lnTo>
                      <a:pt x="276" y="91"/>
                    </a:lnTo>
                    <a:lnTo>
                      <a:pt x="221" y="167"/>
                    </a:lnTo>
                    <a:lnTo>
                      <a:pt x="173" y="246"/>
                    </a:lnTo>
                    <a:lnTo>
                      <a:pt x="132" y="324"/>
                    </a:lnTo>
                    <a:lnTo>
                      <a:pt x="97" y="405"/>
                    </a:lnTo>
                    <a:lnTo>
                      <a:pt x="68" y="487"/>
                    </a:lnTo>
                    <a:lnTo>
                      <a:pt x="48" y="569"/>
                    </a:lnTo>
                    <a:lnTo>
                      <a:pt x="31" y="647"/>
                    </a:lnTo>
                    <a:lnTo>
                      <a:pt x="18" y="726"/>
                    </a:lnTo>
                    <a:lnTo>
                      <a:pt x="8" y="802"/>
                    </a:lnTo>
                    <a:lnTo>
                      <a:pt x="2" y="873"/>
                    </a:lnTo>
                    <a:lnTo>
                      <a:pt x="0" y="942"/>
                    </a:lnTo>
                    <a:lnTo>
                      <a:pt x="2" y="1006"/>
                    </a:lnTo>
                    <a:lnTo>
                      <a:pt x="5" y="1064"/>
                    </a:lnTo>
                    <a:lnTo>
                      <a:pt x="8" y="1114"/>
                    </a:lnTo>
                    <a:lnTo>
                      <a:pt x="12" y="1160"/>
                    </a:lnTo>
                    <a:lnTo>
                      <a:pt x="33" y="1277"/>
                    </a:lnTo>
                    <a:lnTo>
                      <a:pt x="59" y="1372"/>
                    </a:lnTo>
                    <a:lnTo>
                      <a:pt x="89" y="1442"/>
                    </a:lnTo>
                    <a:lnTo>
                      <a:pt x="125" y="1493"/>
                    </a:lnTo>
                    <a:lnTo>
                      <a:pt x="163" y="1527"/>
                    </a:lnTo>
                    <a:lnTo>
                      <a:pt x="203" y="1543"/>
                    </a:lnTo>
                    <a:lnTo>
                      <a:pt x="244" y="1548"/>
                    </a:lnTo>
                    <a:lnTo>
                      <a:pt x="285" y="1543"/>
                    </a:lnTo>
                    <a:lnTo>
                      <a:pt x="326" y="1529"/>
                    </a:lnTo>
                    <a:lnTo>
                      <a:pt x="364" y="1506"/>
                    </a:lnTo>
                    <a:lnTo>
                      <a:pt x="402" y="1480"/>
                    </a:lnTo>
                    <a:lnTo>
                      <a:pt x="435" y="1452"/>
                    </a:lnTo>
                    <a:lnTo>
                      <a:pt x="463" y="1424"/>
                    </a:lnTo>
                    <a:lnTo>
                      <a:pt x="486" y="1399"/>
                    </a:lnTo>
                    <a:lnTo>
                      <a:pt x="503" y="1378"/>
                    </a:lnTo>
                    <a:lnTo>
                      <a:pt x="513" y="1364"/>
                    </a:lnTo>
                    <a:lnTo>
                      <a:pt x="552" y="1301"/>
                    </a:lnTo>
                    <a:lnTo>
                      <a:pt x="584" y="1236"/>
                    </a:lnTo>
                    <a:lnTo>
                      <a:pt x="615" y="1172"/>
                    </a:lnTo>
                    <a:lnTo>
                      <a:pt x="643" y="1109"/>
                    </a:lnTo>
                    <a:lnTo>
                      <a:pt x="666" y="1045"/>
                    </a:lnTo>
                    <a:lnTo>
                      <a:pt x="686" y="982"/>
                    </a:lnTo>
                    <a:lnTo>
                      <a:pt x="704" y="921"/>
                    </a:lnTo>
                    <a:lnTo>
                      <a:pt x="716" y="861"/>
                    </a:lnTo>
                    <a:lnTo>
                      <a:pt x="729" y="802"/>
                    </a:lnTo>
                    <a:lnTo>
                      <a:pt x="737" y="743"/>
                    </a:lnTo>
                    <a:lnTo>
                      <a:pt x="743" y="688"/>
                    </a:lnTo>
                    <a:lnTo>
                      <a:pt x="745" y="632"/>
                    </a:lnTo>
                    <a:lnTo>
                      <a:pt x="745" y="581"/>
                    </a:lnTo>
                    <a:lnTo>
                      <a:pt x="745" y="530"/>
                    </a:lnTo>
                    <a:lnTo>
                      <a:pt x="740" y="479"/>
                    </a:lnTo>
                    <a:lnTo>
                      <a:pt x="735" y="434"/>
                    </a:lnTo>
                    <a:lnTo>
                      <a:pt x="716" y="335"/>
                    </a:lnTo>
                    <a:lnTo>
                      <a:pt x="694" y="251"/>
                    </a:lnTo>
                    <a:lnTo>
                      <a:pt x="666" y="182"/>
                    </a:lnTo>
                    <a:lnTo>
                      <a:pt x="636" y="127"/>
                    </a:lnTo>
                    <a:lnTo>
                      <a:pt x="605" y="83"/>
                    </a:lnTo>
                    <a:lnTo>
                      <a:pt x="572" y="50"/>
                    </a:lnTo>
                    <a:lnTo>
                      <a:pt x="539" y="28"/>
                    </a:lnTo>
                    <a:lnTo>
                      <a:pt x="507" y="12"/>
                    </a:lnTo>
                    <a:lnTo>
                      <a:pt x="473" y="1"/>
                    </a:lnTo>
                    <a:lnTo>
                      <a:pt x="442" y="0"/>
                    </a:lnTo>
                    <a:lnTo>
                      <a:pt x="414" y="0"/>
                    </a:lnTo>
                    <a:lnTo>
                      <a:pt x="389" y="5"/>
                    </a:lnTo>
                    <a:lnTo>
                      <a:pt x="369" y="9"/>
                    </a:lnTo>
                    <a:lnTo>
                      <a:pt x="353" y="14"/>
                    </a:lnTo>
                    <a:lnTo>
                      <a:pt x="343" y="17"/>
                    </a:lnTo>
                    <a:lnTo>
                      <a:pt x="341" y="20"/>
                    </a:lnTo>
                    <a:close/>
                  </a:path>
                </a:pathLst>
              </a:custGeom>
              <a:solidFill>
                <a:srgbClr val="E3E8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36" name="Freeform 112">
                <a:extLst>
                  <a:ext uri="{FF2B5EF4-FFF2-40B4-BE49-F238E27FC236}">
                    <a16:creationId xmlns:a16="http://schemas.microsoft.com/office/drawing/2014/main" id="{951E312F-F534-4B9B-312B-85E6CAF71176}"/>
                  </a:ext>
                </a:extLst>
              </p:cNvPr>
              <p:cNvSpPr>
                <a:spLocks/>
              </p:cNvSpPr>
              <p:nvPr/>
            </p:nvSpPr>
            <p:spPr bwMode="auto">
              <a:xfrm>
                <a:off x="621" y="2585"/>
                <a:ext cx="83" cy="96"/>
              </a:xfrm>
              <a:custGeom>
                <a:avLst/>
                <a:gdLst>
                  <a:gd name="T0" fmla="*/ 124 w 251"/>
                  <a:gd name="T1" fmla="*/ 287 h 287"/>
                  <a:gd name="T2" fmla="*/ 149 w 251"/>
                  <a:gd name="T3" fmla="*/ 285 h 287"/>
                  <a:gd name="T4" fmla="*/ 175 w 251"/>
                  <a:gd name="T5" fmla="*/ 274 h 287"/>
                  <a:gd name="T6" fmla="*/ 195 w 251"/>
                  <a:gd name="T7" fmla="*/ 261 h 287"/>
                  <a:gd name="T8" fmla="*/ 216 w 251"/>
                  <a:gd name="T9" fmla="*/ 243 h 287"/>
                  <a:gd name="T10" fmla="*/ 231 w 251"/>
                  <a:gd name="T11" fmla="*/ 224 h 287"/>
                  <a:gd name="T12" fmla="*/ 242 w 251"/>
                  <a:gd name="T13" fmla="*/ 197 h 287"/>
                  <a:gd name="T14" fmla="*/ 249 w 251"/>
                  <a:gd name="T15" fmla="*/ 170 h 287"/>
                  <a:gd name="T16" fmla="*/ 251 w 251"/>
                  <a:gd name="T17" fmla="*/ 142 h 287"/>
                  <a:gd name="T18" fmla="*/ 249 w 251"/>
                  <a:gd name="T19" fmla="*/ 115 h 287"/>
                  <a:gd name="T20" fmla="*/ 242 w 251"/>
                  <a:gd name="T21" fmla="*/ 86 h 287"/>
                  <a:gd name="T22" fmla="*/ 231 w 251"/>
                  <a:gd name="T23" fmla="*/ 63 h 287"/>
                  <a:gd name="T24" fmla="*/ 216 w 251"/>
                  <a:gd name="T25" fmla="*/ 40 h 287"/>
                  <a:gd name="T26" fmla="*/ 195 w 251"/>
                  <a:gd name="T27" fmla="*/ 25 h 287"/>
                  <a:gd name="T28" fmla="*/ 175 w 251"/>
                  <a:gd name="T29" fmla="*/ 10 h 287"/>
                  <a:gd name="T30" fmla="*/ 149 w 251"/>
                  <a:gd name="T31" fmla="*/ 2 h 287"/>
                  <a:gd name="T32" fmla="*/ 124 w 251"/>
                  <a:gd name="T33" fmla="*/ 0 h 287"/>
                  <a:gd name="T34" fmla="*/ 99 w 251"/>
                  <a:gd name="T35" fmla="*/ 2 h 287"/>
                  <a:gd name="T36" fmla="*/ 76 w 251"/>
                  <a:gd name="T37" fmla="*/ 10 h 287"/>
                  <a:gd name="T38" fmla="*/ 55 w 251"/>
                  <a:gd name="T39" fmla="*/ 25 h 287"/>
                  <a:gd name="T40" fmla="*/ 36 w 251"/>
                  <a:gd name="T41" fmla="*/ 40 h 287"/>
                  <a:gd name="T42" fmla="*/ 20 w 251"/>
                  <a:gd name="T43" fmla="*/ 63 h 287"/>
                  <a:gd name="T44" fmla="*/ 10 w 251"/>
                  <a:gd name="T45" fmla="*/ 86 h 287"/>
                  <a:gd name="T46" fmla="*/ 3 w 251"/>
                  <a:gd name="T47" fmla="*/ 115 h 287"/>
                  <a:gd name="T48" fmla="*/ 0 w 251"/>
                  <a:gd name="T49" fmla="*/ 142 h 287"/>
                  <a:gd name="T50" fmla="*/ 3 w 251"/>
                  <a:gd name="T51" fmla="*/ 170 h 287"/>
                  <a:gd name="T52" fmla="*/ 10 w 251"/>
                  <a:gd name="T53" fmla="*/ 197 h 287"/>
                  <a:gd name="T54" fmla="*/ 20 w 251"/>
                  <a:gd name="T55" fmla="*/ 224 h 287"/>
                  <a:gd name="T56" fmla="*/ 36 w 251"/>
                  <a:gd name="T57" fmla="*/ 243 h 287"/>
                  <a:gd name="T58" fmla="*/ 55 w 251"/>
                  <a:gd name="T59" fmla="*/ 261 h 287"/>
                  <a:gd name="T60" fmla="*/ 76 w 251"/>
                  <a:gd name="T61" fmla="*/ 274 h 287"/>
                  <a:gd name="T62" fmla="*/ 99 w 251"/>
                  <a:gd name="T63" fmla="*/ 285 h 287"/>
                  <a:gd name="T64" fmla="*/ 124 w 251"/>
                  <a:gd name="T65"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1" h="287">
                    <a:moveTo>
                      <a:pt x="124" y="287"/>
                    </a:moveTo>
                    <a:lnTo>
                      <a:pt x="149" y="285"/>
                    </a:lnTo>
                    <a:lnTo>
                      <a:pt x="175" y="274"/>
                    </a:lnTo>
                    <a:lnTo>
                      <a:pt x="195" y="261"/>
                    </a:lnTo>
                    <a:lnTo>
                      <a:pt x="216" y="243"/>
                    </a:lnTo>
                    <a:lnTo>
                      <a:pt x="231" y="224"/>
                    </a:lnTo>
                    <a:lnTo>
                      <a:pt x="242" y="197"/>
                    </a:lnTo>
                    <a:lnTo>
                      <a:pt x="249" y="170"/>
                    </a:lnTo>
                    <a:lnTo>
                      <a:pt x="251" y="142"/>
                    </a:lnTo>
                    <a:lnTo>
                      <a:pt x="249" y="115"/>
                    </a:lnTo>
                    <a:lnTo>
                      <a:pt x="242" y="86"/>
                    </a:lnTo>
                    <a:lnTo>
                      <a:pt x="231" y="63"/>
                    </a:lnTo>
                    <a:lnTo>
                      <a:pt x="216" y="40"/>
                    </a:lnTo>
                    <a:lnTo>
                      <a:pt x="195" y="25"/>
                    </a:lnTo>
                    <a:lnTo>
                      <a:pt x="175" y="10"/>
                    </a:lnTo>
                    <a:lnTo>
                      <a:pt x="149" y="2"/>
                    </a:lnTo>
                    <a:lnTo>
                      <a:pt x="124" y="0"/>
                    </a:lnTo>
                    <a:lnTo>
                      <a:pt x="99" y="2"/>
                    </a:lnTo>
                    <a:lnTo>
                      <a:pt x="76" y="10"/>
                    </a:lnTo>
                    <a:lnTo>
                      <a:pt x="55" y="25"/>
                    </a:lnTo>
                    <a:lnTo>
                      <a:pt x="36" y="40"/>
                    </a:lnTo>
                    <a:lnTo>
                      <a:pt x="20" y="63"/>
                    </a:lnTo>
                    <a:lnTo>
                      <a:pt x="10" y="86"/>
                    </a:lnTo>
                    <a:lnTo>
                      <a:pt x="3" y="115"/>
                    </a:lnTo>
                    <a:lnTo>
                      <a:pt x="0" y="142"/>
                    </a:lnTo>
                    <a:lnTo>
                      <a:pt x="3" y="170"/>
                    </a:lnTo>
                    <a:lnTo>
                      <a:pt x="10" y="197"/>
                    </a:lnTo>
                    <a:lnTo>
                      <a:pt x="20" y="224"/>
                    </a:lnTo>
                    <a:lnTo>
                      <a:pt x="36" y="243"/>
                    </a:lnTo>
                    <a:lnTo>
                      <a:pt x="55" y="261"/>
                    </a:lnTo>
                    <a:lnTo>
                      <a:pt x="76" y="274"/>
                    </a:lnTo>
                    <a:lnTo>
                      <a:pt x="99" y="285"/>
                    </a:lnTo>
                    <a:lnTo>
                      <a:pt x="124" y="287"/>
                    </a:lnTo>
                    <a:close/>
                  </a:path>
                </a:pathLst>
              </a:custGeom>
              <a:solidFill>
                <a:srgbClr val="6675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37" name="Freeform 113">
                <a:extLst>
                  <a:ext uri="{FF2B5EF4-FFF2-40B4-BE49-F238E27FC236}">
                    <a16:creationId xmlns:a16="http://schemas.microsoft.com/office/drawing/2014/main" id="{FBAD99A1-1C68-7826-A021-188B6C76840F}"/>
                  </a:ext>
                </a:extLst>
              </p:cNvPr>
              <p:cNvSpPr>
                <a:spLocks/>
              </p:cNvSpPr>
              <p:nvPr/>
            </p:nvSpPr>
            <p:spPr bwMode="auto">
              <a:xfrm>
                <a:off x="626" y="2591"/>
                <a:ext cx="73" cy="83"/>
              </a:xfrm>
              <a:custGeom>
                <a:avLst/>
                <a:gdLst>
                  <a:gd name="T0" fmla="*/ 109 w 218"/>
                  <a:gd name="T1" fmla="*/ 249 h 249"/>
                  <a:gd name="T2" fmla="*/ 132 w 218"/>
                  <a:gd name="T3" fmla="*/ 246 h 249"/>
                  <a:gd name="T4" fmla="*/ 153 w 218"/>
                  <a:gd name="T5" fmla="*/ 239 h 249"/>
                  <a:gd name="T6" fmla="*/ 170 w 218"/>
                  <a:gd name="T7" fmla="*/ 230 h 249"/>
                  <a:gd name="T8" fmla="*/ 188 w 218"/>
                  <a:gd name="T9" fmla="*/ 213 h 249"/>
                  <a:gd name="T10" fmla="*/ 201 w 218"/>
                  <a:gd name="T11" fmla="*/ 194 h 249"/>
                  <a:gd name="T12" fmla="*/ 211 w 218"/>
                  <a:gd name="T13" fmla="*/ 174 h 249"/>
                  <a:gd name="T14" fmla="*/ 216 w 218"/>
                  <a:gd name="T15" fmla="*/ 150 h 249"/>
                  <a:gd name="T16" fmla="*/ 218 w 218"/>
                  <a:gd name="T17" fmla="*/ 125 h 249"/>
                  <a:gd name="T18" fmla="*/ 216 w 218"/>
                  <a:gd name="T19" fmla="*/ 100 h 249"/>
                  <a:gd name="T20" fmla="*/ 211 w 218"/>
                  <a:gd name="T21" fmla="*/ 76 h 249"/>
                  <a:gd name="T22" fmla="*/ 201 w 218"/>
                  <a:gd name="T23" fmla="*/ 56 h 249"/>
                  <a:gd name="T24" fmla="*/ 188 w 218"/>
                  <a:gd name="T25" fmla="*/ 36 h 249"/>
                  <a:gd name="T26" fmla="*/ 170 w 218"/>
                  <a:gd name="T27" fmla="*/ 20 h 249"/>
                  <a:gd name="T28" fmla="*/ 153 w 218"/>
                  <a:gd name="T29" fmla="*/ 10 h 249"/>
                  <a:gd name="T30" fmla="*/ 132 w 218"/>
                  <a:gd name="T31" fmla="*/ 4 h 249"/>
                  <a:gd name="T32" fmla="*/ 109 w 218"/>
                  <a:gd name="T33" fmla="*/ 0 h 249"/>
                  <a:gd name="T34" fmla="*/ 86 w 218"/>
                  <a:gd name="T35" fmla="*/ 4 h 249"/>
                  <a:gd name="T36" fmla="*/ 66 w 218"/>
                  <a:gd name="T37" fmla="*/ 10 h 249"/>
                  <a:gd name="T38" fmla="*/ 48 w 218"/>
                  <a:gd name="T39" fmla="*/ 20 h 249"/>
                  <a:gd name="T40" fmla="*/ 33 w 218"/>
                  <a:gd name="T41" fmla="*/ 36 h 249"/>
                  <a:gd name="T42" fmla="*/ 18 w 218"/>
                  <a:gd name="T43" fmla="*/ 56 h 249"/>
                  <a:gd name="T44" fmla="*/ 8 w 218"/>
                  <a:gd name="T45" fmla="*/ 76 h 249"/>
                  <a:gd name="T46" fmla="*/ 2 w 218"/>
                  <a:gd name="T47" fmla="*/ 100 h 249"/>
                  <a:gd name="T48" fmla="*/ 0 w 218"/>
                  <a:gd name="T49" fmla="*/ 125 h 249"/>
                  <a:gd name="T50" fmla="*/ 2 w 218"/>
                  <a:gd name="T51" fmla="*/ 150 h 249"/>
                  <a:gd name="T52" fmla="*/ 8 w 218"/>
                  <a:gd name="T53" fmla="*/ 174 h 249"/>
                  <a:gd name="T54" fmla="*/ 18 w 218"/>
                  <a:gd name="T55" fmla="*/ 194 h 249"/>
                  <a:gd name="T56" fmla="*/ 33 w 218"/>
                  <a:gd name="T57" fmla="*/ 213 h 249"/>
                  <a:gd name="T58" fmla="*/ 48 w 218"/>
                  <a:gd name="T59" fmla="*/ 230 h 249"/>
                  <a:gd name="T60" fmla="*/ 66 w 218"/>
                  <a:gd name="T61" fmla="*/ 239 h 249"/>
                  <a:gd name="T62" fmla="*/ 86 w 218"/>
                  <a:gd name="T63" fmla="*/ 246 h 249"/>
                  <a:gd name="T64" fmla="*/ 109 w 218"/>
                  <a:gd name="T65" fmla="*/ 24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249">
                    <a:moveTo>
                      <a:pt x="109" y="249"/>
                    </a:moveTo>
                    <a:lnTo>
                      <a:pt x="132" y="246"/>
                    </a:lnTo>
                    <a:lnTo>
                      <a:pt x="153" y="239"/>
                    </a:lnTo>
                    <a:lnTo>
                      <a:pt x="170" y="230"/>
                    </a:lnTo>
                    <a:lnTo>
                      <a:pt x="188" y="213"/>
                    </a:lnTo>
                    <a:lnTo>
                      <a:pt x="201" y="194"/>
                    </a:lnTo>
                    <a:lnTo>
                      <a:pt x="211" y="174"/>
                    </a:lnTo>
                    <a:lnTo>
                      <a:pt x="216" y="150"/>
                    </a:lnTo>
                    <a:lnTo>
                      <a:pt x="218" y="125"/>
                    </a:lnTo>
                    <a:lnTo>
                      <a:pt x="216" y="100"/>
                    </a:lnTo>
                    <a:lnTo>
                      <a:pt x="211" y="76"/>
                    </a:lnTo>
                    <a:lnTo>
                      <a:pt x="201" y="56"/>
                    </a:lnTo>
                    <a:lnTo>
                      <a:pt x="188" y="36"/>
                    </a:lnTo>
                    <a:lnTo>
                      <a:pt x="170" y="20"/>
                    </a:lnTo>
                    <a:lnTo>
                      <a:pt x="153" y="10"/>
                    </a:lnTo>
                    <a:lnTo>
                      <a:pt x="132" y="4"/>
                    </a:lnTo>
                    <a:lnTo>
                      <a:pt x="109" y="0"/>
                    </a:lnTo>
                    <a:lnTo>
                      <a:pt x="86" y="4"/>
                    </a:lnTo>
                    <a:lnTo>
                      <a:pt x="66" y="10"/>
                    </a:lnTo>
                    <a:lnTo>
                      <a:pt x="48" y="20"/>
                    </a:lnTo>
                    <a:lnTo>
                      <a:pt x="33" y="36"/>
                    </a:lnTo>
                    <a:lnTo>
                      <a:pt x="18" y="56"/>
                    </a:lnTo>
                    <a:lnTo>
                      <a:pt x="8" y="76"/>
                    </a:lnTo>
                    <a:lnTo>
                      <a:pt x="2" y="100"/>
                    </a:lnTo>
                    <a:lnTo>
                      <a:pt x="0" y="125"/>
                    </a:lnTo>
                    <a:lnTo>
                      <a:pt x="2" y="150"/>
                    </a:lnTo>
                    <a:lnTo>
                      <a:pt x="8" y="174"/>
                    </a:lnTo>
                    <a:lnTo>
                      <a:pt x="18" y="194"/>
                    </a:lnTo>
                    <a:lnTo>
                      <a:pt x="33" y="213"/>
                    </a:lnTo>
                    <a:lnTo>
                      <a:pt x="48" y="230"/>
                    </a:lnTo>
                    <a:lnTo>
                      <a:pt x="66" y="239"/>
                    </a:lnTo>
                    <a:lnTo>
                      <a:pt x="86" y="246"/>
                    </a:lnTo>
                    <a:lnTo>
                      <a:pt x="109" y="249"/>
                    </a:lnTo>
                    <a:close/>
                  </a:path>
                </a:pathLst>
              </a:custGeom>
              <a:solidFill>
                <a:srgbClr val="8287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38" name="Freeform 114">
                <a:extLst>
                  <a:ext uri="{FF2B5EF4-FFF2-40B4-BE49-F238E27FC236}">
                    <a16:creationId xmlns:a16="http://schemas.microsoft.com/office/drawing/2014/main" id="{50C962F6-B14D-A03F-1E7F-BBF9954E73BF}"/>
                  </a:ext>
                </a:extLst>
              </p:cNvPr>
              <p:cNvSpPr>
                <a:spLocks/>
              </p:cNvSpPr>
              <p:nvPr/>
            </p:nvSpPr>
            <p:spPr bwMode="auto">
              <a:xfrm>
                <a:off x="629" y="2595"/>
                <a:ext cx="65" cy="75"/>
              </a:xfrm>
              <a:custGeom>
                <a:avLst/>
                <a:gdLst>
                  <a:gd name="T0" fmla="*/ 99 w 195"/>
                  <a:gd name="T1" fmla="*/ 225 h 225"/>
                  <a:gd name="T2" fmla="*/ 119 w 195"/>
                  <a:gd name="T3" fmla="*/ 222 h 225"/>
                  <a:gd name="T4" fmla="*/ 137 w 195"/>
                  <a:gd name="T5" fmla="*/ 218 h 225"/>
                  <a:gd name="T6" fmla="*/ 152 w 195"/>
                  <a:gd name="T7" fmla="*/ 207 h 225"/>
                  <a:gd name="T8" fmla="*/ 167 w 195"/>
                  <a:gd name="T9" fmla="*/ 191 h 225"/>
                  <a:gd name="T10" fmla="*/ 180 w 195"/>
                  <a:gd name="T11" fmla="*/ 176 h 225"/>
                  <a:gd name="T12" fmla="*/ 188 w 195"/>
                  <a:gd name="T13" fmla="*/ 156 h 225"/>
                  <a:gd name="T14" fmla="*/ 193 w 195"/>
                  <a:gd name="T15" fmla="*/ 136 h 225"/>
                  <a:gd name="T16" fmla="*/ 195 w 195"/>
                  <a:gd name="T17" fmla="*/ 113 h 225"/>
                  <a:gd name="T18" fmla="*/ 193 w 195"/>
                  <a:gd name="T19" fmla="*/ 90 h 225"/>
                  <a:gd name="T20" fmla="*/ 188 w 195"/>
                  <a:gd name="T21" fmla="*/ 69 h 225"/>
                  <a:gd name="T22" fmla="*/ 180 w 195"/>
                  <a:gd name="T23" fmla="*/ 52 h 225"/>
                  <a:gd name="T24" fmla="*/ 167 w 195"/>
                  <a:gd name="T25" fmla="*/ 34 h 225"/>
                  <a:gd name="T26" fmla="*/ 152 w 195"/>
                  <a:gd name="T27" fmla="*/ 21 h 225"/>
                  <a:gd name="T28" fmla="*/ 137 w 195"/>
                  <a:gd name="T29" fmla="*/ 8 h 225"/>
                  <a:gd name="T30" fmla="*/ 119 w 195"/>
                  <a:gd name="T31" fmla="*/ 4 h 225"/>
                  <a:gd name="T32" fmla="*/ 99 w 195"/>
                  <a:gd name="T33" fmla="*/ 0 h 225"/>
                  <a:gd name="T34" fmla="*/ 78 w 195"/>
                  <a:gd name="T35" fmla="*/ 4 h 225"/>
                  <a:gd name="T36" fmla="*/ 61 w 195"/>
                  <a:gd name="T37" fmla="*/ 8 h 225"/>
                  <a:gd name="T38" fmla="*/ 44 w 195"/>
                  <a:gd name="T39" fmla="*/ 21 h 225"/>
                  <a:gd name="T40" fmla="*/ 27 w 195"/>
                  <a:gd name="T41" fmla="*/ 34 h 225"/>
                  <a:gd name="T42" fmla="*/ 17 w 195"/>
                  <a:gd name="T43" fmla="*/ 52 h 225"/>
                  <a:gd name="T44" fmla="*/ 8 w 195"/>
                  <a:gd name="T45" fmla="*/ 69 h 225"/>
                  <a:gd name="T46" fmla="*/ 2 w 195"/>
                  <a:gd name="T47" fmla="*/ 90 h 225"/>
                  <a:gd name="T48" fmla="*/ 0 w 195"/>
                  <a:gd name="T49" fmla="*/ 113 h 225"/>
                  <a:gd name="T50" fmla="*/ 2 w 195"/>
                  <a:gd name="T51" fmla="*/ 136 h 225"/>
                  <a:gd name="T52" fmla="*/ 8 w 195"/>
                  <a:gd name="T53" fmla="*/ 156 h 225"/>
                  <a:gd name="T54" fmla="*/ 17 w 195"/>
                  <a:gd name="T55" fmla="*/ 176 h 225"/>
                  <a:gd name="T56" fmla="*/ 27 w 195"/>
                  <a:gd name="T57" fmla="*/ 191 h 225"/>
                  <a:gd name="T58" fmla="*/ 44 w 195"/>
                  <a:gd name="T59" fmla="*/ 207 h 225"/>
                  <a:gd name="T60" fmla="*/ 61 w 195"/>
                  <a:gd name="T61" fmla="*/ 218 h 225"/>
                  <a:gd name="T62" fmla="*/ 78 w 195"/>
                  <a:gd name="T63" fmla="*/ 222 h 225"/>
                  <a:gd name="T64" fmla="*/ 99 w 195"/>
                  <a:gd name="T65"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5" h="225">
                    <a:moveTo>
                      <a:pt x="99" y="225"/>
                    </a:moveTo>
                    <a:lnTo>
                      <a:pt x="119" y="222"/>
                    </a:lnTo>
                    <a:lnTo>
                      <a:pt x="137" y="218"/>
                    </a:lnTo>
                    <a:lnTo>
                      <a:pt x="152" y="207"/>
                    </a:lnTo>
                    <a:lnTo>
                      <a:pt x="167" y="191"/>
                    </a:lnTo>
                    <a:lnTo>
                      <a:pt x="180" y="176"/>
                    </a:lnTo>
                    <a:lnTo>
                      <a:pt x="188" y="156"/>
                    </a:lnTo>
                    <a:lnTo>
                      <a:pt x="193" y="136"/>
                    </a:lnTo>
                    <a:lnTo>
                      <a:pt x="195" y="113"/>
                    </a:lnTo>
                    <a:lnTo>
                      <a:pt x="193" y="90"/>
                    </a:lnTo>
                    <a:lnTo>
                      <a:pt x="188" y="69"/>
                    </a:lnTo>
                    <a:lnTo>
                      <a:pt x="180" y="52"/>
                    </a:lnTo>
                    <a:lnTo>
                      <a:pt x="167" y="34"/>
                    </a:lnTo>
                    <a:lnTo>
                      <a:pt x="152" y="21"/>
                    </a:lnTo>
                    <a:lnTo>
                      <a:pt x="137" y="8"/>
                    </a:lnTo>
                    <a:lnTo>
                      <a:pt x="119" y="4"/>
                    </a:lnTo>
                    <a:lnTo>
                      <a:pt x="99" y="0"/>
                    </a:lnTo>
                    <a:lnTo>
                      <a:pt x="78" y="4"/>
                    </a:lnTo>
                    <a:lnTo>
                      <a:pt x="61" y="8"/>
                    </a:lnTo>
                    <a:lnTo>
                      <a:pt x="44" y="21"/>
                    </a:lnTo>
                    <a:lnTo>
                      <a:pt x="27" y="34"/>
                    </a:lnTo>
                    <a:lnTo>
                      <a:pt x="17" y="52"/>
                    </a:lnTo>
                    <a:lnTo>
                      <a:pt x="8" y="69"/>
                    </a:lnTo>
                    <a:lnTo>
                      <a:pt x="2" y="90"/>
                    </a:lnTo>
                    <a:lnTo>
                      <a:pt x="0" y="113"/>
                    </a:lnTo>
                    <a:lnTo>
                      <a:pt x="2" y="136"/>
                    </a:lnTo>
                    <a:lnTo>
                      <a:pt x="8" y="156"/>
                    </a:lnTo>
                    <a:lnTo>
                      <a:pt x="17" y="176"/>
                    </a:lnTo>
                    <a:lnTo>
                      <a:pt x="27" y="191"/>
                    </a:lnTo>
                    <a:lnTo>
                      <a:pt x="44" y="207"/>
                    </a:lnTo>
                    <a:lnTo>
                      <a:pt x="61" y="218"/>
                    </a:lnTo>
                    <a:lnTo>
                      <a:pt x="78" y="222"/>
                    </a:lnTo>
                    <a:lnTo>
                      <a:pt x="99" y="225"/>
                    </a:lnTo>
                    <a:close/>
                  </a:path>
                </a:pathLst>
              </a:custGeom>
              <a:solidFill>
                <a:srgbClr val="9696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39" name="Freeform 115">
                <a:extLst>
                  <a:ext uri="{FF2B5EF4-FFF2-40B4-BE49-F238E27FC236}">
                    <a16:creationId xmlns:a16="http://schemas.microsoft.com/office/drawing/2014/main" id="{E0C4B577-AE72-DEFE-B081-2D868C656844}"/>
                  </a:ext>
                </a:extLst>
              </p:cNvPr>
              <p:cNvSpPr>
                <a:spLocks/>
              </p:cNvSpPr>
              <p:nvPr/>
            </p:nvSpPr>
            <p:spPr bwMode="auto">
              <a:xfrm>
                <a:off x="633" y="2600"/>
                <a:ext cx="58" cy="65"/>
              </a:xfrm>
              <a:custGeom>
                <a:avLst/>
                <a:gdLst>
                  <a:gd name="T0" fmla="*/ 86 w 173"/>
                  <a:gd name="T1" fmla="*/ 195 h 195"/>
                  <a:gd name="T2" fmla="*/ 105 w 173"/>
                  <a:gd name="T3" fmla="*/ 193 h 195"/>
                  <a:gd name="T4" fmla="*/ 119 w 173"/>
                  <a:gd name="T5" fmla="*/ 188 h 195"/>
                  <a:gd name="T6" fmla="*/ 135 w 173"/>
                  <a:gd name="T7" fmla="*/ 178 h 195"/>
                  <a:gd name="T8" fmla="*/ 147 w 173"/>
                  <a:gd name="T9" fmla="*/ 167 h 195"/>
                  <a:gd name="T10" fmla="*/ 157 w 173"/>
                  <a:gd name="T11" fmla="*/ 151 h 195"/>
                  <a:gd name="T12" fmla="*/ 165 w 173"/>
                  <a:gd name="T13" fmla="*/ 134 h 195"/>
                  <a:gd name="T14" fmla="*/ 170 w 173"/>
                  <a:gd name="T15" fmla="*/ 117 h 195"/>
                  <a:gd name="T16" fmla="*/ 173 w 173"/>
                  <a:gd name="T17" fmla="*/ 96 h 195"/>
                  <a:gd name="T18" fmla="*/ 170 w 173"/>
                  <a:gd name="T19" fmla="*/ 76 h 195"/>
                  <a:gd name="T20" fmla="*/ 165 w 173"/>
                  <a:gd name="T21" fmla="*/ 58 h 195"/>
                  <a:gd name="T22" fmla="*/ 157 w 173"/>
                  <a:gd name="T23" fmla="*/ 43 h 195"/>
                  <a:gd name="T24" fmla="*/ 147 w 173"/>
                  <a:gd name="T25" fmla="*/ 27 h 195"/>
                  <a:gd name="T26" fmla="*/ 135 w 173"/>
                  <a:gd name="T27" fmla="*/ 14 h 195"/>
                  <a:gd name="T28" fmla="*/ 119 w 173"/>
                  <a:gd name="T29" fmla="*/ 7 h 195"/>
                  <a:gd name="T30" fmla="*/ 105 w 173"/>
                  <a:gd name="T31" fmla="*/ 2 h 195"/>
                  <a:gd name="T32" fmla="*/ 86 w 173"/>
                  <a:gd name="T33" fmla="*/ 0 h 195"/>
                  <a:gd name="T34" fmla="*/ 69 w 173"/>
                  <a:gd name="T35" fmla="*/ 2 h 195"/>
                  <a:gd name="T36" fmla="*/ 53 w 173"/>
                  <a:gd name="T37" fmla="*/ 7 h 195"/>
                  <a:gd name="T38" fmla="*/ 38 w 173"/>
                  <a:gd name="T39" fmla="*/ 14 h 195"/>
                  <a:gd name="T40" fmla="*/ 25 w 173"/>
                  <a:gd name="T41" fmla="*/ 27 h 195"/>
                  <a:gd name="T42" fmla="*/ 15 w 173"/>
                  <a:gd name="T43" fmla="*/ 43 h 195"/>
                  <a:gd name="T44" fmla="*/ 7 w 173"/>
                  <a:gd name="T45" fmla="*/ 58 h 195"/>
                  <a:gd name="T46" fmla="*/ 3 w 173"/>
                  <a:gd name="T47" fmla="*/ 76 h 195"/>
                  <a:gd name="T48" fmla="*/ 0 w 173"/>
                  <a:gd name="T49" fmla="*/ 96 h 195"/>
                  <a:gd name="T50" fmla="*/ 3 w 173"/>
                  <a:gd name="T51" fmla="*/ 117 h 195"/>
                  <a:gd name="T52" fmla="*/ 7 w 173"/>
                  <a:gd name="T53" fmla="*/ 134 h 195"/>
                  <a:gd name="T54" fmla="*/ 15 w 173"/>
                  <a:gd name="T55" fmla="*/ 151 h 195"/>
                  <a:gd name="T56" fmla="*/ 25 w 173"/>
                  <a:gd name="T57" fmla="*/ 167 h 195"/>
                  <a:gd name="T58" fmla="*/ 38 w 173"/>
                  <a:gd name="T59" fmla="*/ 178 h 195"/>
                  <a:gd name="T60" fmla="*/ 53 w 173"/>
                  <a:gd name="T61" fmla="*/ 188 h 195"/>
                  <a:gd name="T62" fmla="*/ 69 w 173"/>
                  <a:gd name="T63" fmla="*/ 193 h 195"/>
                  <a:gd name="T64" fmla="*/ 86 w 173"/>
                  <a:gd name="T65"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95">
                    <a:moveTo>
                      <a:pt x="86" y="195"/>
                    </a:moveTo>
                    <a:lnTo>
                      <a:pt x="105" y="193"/>
                    </a:lnTo>
                    <a:lnTo>
                      <a:pt x="119" y="188"/>
                    </a:lnTo>
                    <a:lnTo>
                      <a:pt x="135" y="178"/>
                    </a:lnTo>
                    <a:lnTo>
                      <a:pt x="147" y="167"/>
                    </a:lnTo>
                    <a:lnTo>
                      <a:pt x="157" y="151"/>
                    </a:lnTo>
                    <a:lnTo>
                      <a:pt x="165" y="134"/>
                    </a:lnTo>
                    <a:lnTo>
                      <a:pt x="170" y="117"/>
                    </a:lnTo>
                    <a:lnTo>
                      <a:pt x="173" y="96"/>
                    </a:lnTo>
                    <a:lnTo>
                      <a:pt x="170" y="76"/>
                    </a:lnTo>
                    <a:lnTo>
                      <a:pt x="165" y="58"/>
                    </a:lnTo>
                    <a:lnTo>
                      <a:pt x="157" y="43"/>
                    </a:lnTo>
                    <a:lnTo>
                      <a:pt x="147" y="27"/>
                    </a:lnTo>
                    <a:lnTo>
                      <a:pt x="135" y="14"/>
                    </a:lnTo>
                    <a:lnTo>
                      <a:pt x="119" y="7"/>
                    </a:lnTo>
                    <a:lnTo>
                      <a:pt x="105" y="2"/>
                    </a:lnTo>
                    <a:lnTo>
                      <a:pt x="86" y="0"/>
                    </a:lnTo>
                    <a:lnTo>
                      <a:pt x="69" y="2"/>
                    </a:lnTo>
                    <a:lnTo>
                      <a:pt x="53" y="7"/>
                    </a:lnTo>
                    <a:lnTo>
                      <a:pt x="38" y="14"/>
                    </a:lnTo>
                    <a:lnTo>
                      <a:pt x="25" y="27"/>
                    </a:lnTo>
                    <a:lnTo>
                      <a:pt x="15" y="43"/>
                    </a:lnTo>
                    <a:lnTo>
                      <a:pt x="7" y="58"/>
                    </a:lnTo>
                    <a:lnTo>
                      <a:pt x="3" y="76"/>
                    </a:lnTo>
                    <a:lnTo>
                      <a:pt x="0" y="96"/>
                    </a:lnTo>
                    <a:lnTo>
                      <a:pt x="3" y="117"/>
                    </a:lnTo>
                    <a:lnTo>
                      <a:pt x="7" y="134"/>
                    </a:lnTo>
                    <a:lnTo>
                      <a:pt x="15" y="151"/>
                    </a:lnTo>
                    <a:lnTo>
                      <a:pt x="25" y="167"/>
                    </a:lnTo>
                    <a:lnTo>
                      <a:pt x="38" y="178"/>
                    </a:lnTo>
                    <a:lnTo>
                      <a:pt x="53" y="188"/>
                    </a:lnTo>
                    <a:lnTo>
                      <a:pt x="69" y="193"/>
                    </a:lnTo>
                    <a:lnTo>
                      <a:pt x="86" y="195"/>
                    </a:lnTo>
                    <a:close/>
                  </a:path>
                </a:pathLst>
              </a:custGeom>
              <a:solidFill>
                <a:srgbClr val="A5A0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40" name="Freeform 116">
                <a:extLst>
                  <a:ext uri="{FF2B5EF4-FFF2-40B4-BE49-F238E27FC236}">
                    <a16:creationId xmlns:a16="http://schemas.microsoft.com/office/drawing/2014/main" id="{15376639-EFD7-BB51-D66E-40879E3977AF}"/>
                  </a:ext>
                </a:extLst>
              </p:cNvPr>
              <p:cNvSpPr>
                <a:spLocks/>
              </p:cNvSpPr>
              <p:nvPr/>
            </p:nvSpPr>
            <p:spPr bwMode="auto">
              <a:xfrm>
                <a:off x="637" y="2605"/>
                <a:ext cx="50" cy="56"/>
              </a:xfrm>
              <a:custGeom>
                <a:avLst/>
                <a:gdLst>
                  <a:gd name="T0" fmla="*/ 75 w 151"/>
                  <a:gd name="T1" fmla="*/ 169 h 169"/>
                  <a:gd name="T2" fmla="*/ 90 w 151"/>
                  <a:gd name="T3" fmla="*/ 167 h 169"/>
                  <a:gd name="T4" fmla="*/ 102 w 151"/>
                  <a:gd name="T5" fmla="*/ 163 h 169"/>
                  <a:gd name="T6" fmla="*/ 119 w 151"/>
                  <a:gd name="T7" fmla="*/ 155 h 169"/>
                  <a:gd name="T8" fmla="*/ 129 w 151"/>
                  <a:gd name="T9" fmla="*/ 144 h 169"/>
                  <a:gd name="T10" fmla="*/ 138 w 151"/>
                  <a:gd name="T11" fmla="*/ 132 h 169"/>
                  <a:gd name="T12" fmla="*/ 146 w 151"/>
                  <a:gd name="T13" fmla="*/ 117 h 169"/>
                  <a:gd name="T14" fmla="*/ 149 w 151"/>
                  <a:gd name="T15" fmla="*/ 100 h 169"/>
                  <a:gd name="T16" fmla="*/ 151 w 151"/>
                  <a:gd name="T17" fmla="*/ 84 h 169"/>
                  <a:gd name="T18" fmla="*/ 149 w 151"/>
                  <a:gd name="T19" fmla="*/ 66 h 169"/>
                  <a:gd name="T20" fmla="*/ 146 w 151"/>
                  <a:gd name="T21" fmla="*/ 51 h 169"/>
                  <a:gd name="T22" fmla="*/ 138 w 151"/>
                  <a:gd name="T23" fmla="*/ 38 h 169"/>
                  <a:gd name="T24" fmla="*/ 129 w 151"/>
                  <a:gd name="T25" fmla="*/ 26 h 169"/>
                  <a:gd name="T26" fmla="*/ 119 w 151"/>
                  <a:gd name="T27" fmla="*/ 15 h 169"/>
                  <a:gd name="T28" fmla="*/ 102 w 151"/>
                  <a:gd name="T29" fmla="*/ 8 h 169"/>
                  <a:gd name="T30" fmla="*/ 90 w 151"/>
                  <a:gd name="T31" fmla="*/ 2 h 169"/>
                  <a:gd name="T32" fmla="*/ 75 w 151"/>
                  <a:gd name="T33" fmla="*/ 0 h 169"/>
                  <a:gd name="T34" fmla="*/ 61 w 151"/>
                  <a:gd name="T35" fmla="*/ 2 h 169"/>
                  <a:gd name="T36" fmla="*/ 46 w 151"/>
                  <a:gd name="T37" fmla="*/ 8 h 169"/>
                  <a:gd name="T38" fmla="*/ 32 w 151"/>
                  <a:gd name="T39" fmla="*/ 15 h 169"/>
                  <a:gd name="T40" fmla="*/ 23 w 151"/>
                  <a:gd name="T41" fmla="*/ 26 h 169"/>
                  <a:gd name="T42" fmla="*/ 13 w 151"/>
                  <a:gd name="T43" fmla="*/ 38 h 169"/>
                  <a:gd name="T44" fmla="*/ 5 w 151"/>
                  <a:gd name="T45" fmla="*/ 51 h 169"/>
                  <a:gd name="T46" fmla="*/ 2 w 151"/>
                  <a:gd name="T47" fmla="*/ 66 h 169"/>
                  <a:gd name="T48" fmla="*/ 0 w 151"/>
                  <a:gd name="T49" fmla="*/ 84 h 169"/>
                  <a:gd name="T50" fmla="*/ 2 w 151"/>
                  <a:gd name="T51" fmla="*/ 100 h 169"/>
                  <a:gd name="T52" fmla="*/ 5 w 151"/>
                  <a:gd name="T53" fmla="*/ 117 h 169"/>
                  <a:gd name="T54" fmla="*/ 13 w 151"/>
                  <a:gd name="T55" fmla="*/ 132 h 169"/>
                  <a:gd name="T56" fmla="*/ 23 w 151"/>
                  <a:gd name="T57" fmla="*/ 144 h 169"/>
                  <a:gd name="T58" fmla="*/ 32 w 151"/>
                  <a:gd name="T59" fmla="*/ 155 h 169"/>
                  <a:gd name="T60" fmla="*/ 46 w 151"/>
                  <a:gd name="T61" fmla="*/ 163 h 169"/>
                  <a:gd name="T62" fmla="*/ 61 w 151"/>
                  <a:gd name="T63" fmla="*/ 167 h 169"/>
                  <a:gd name="T64" fmla="*/ 75 w 151"/>
                  <a:gd name="T65"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169">
                    <a:moveTo>
                      <a:pt x="75" y="169"/>
                    </a:moveTo>
                    <a:lnTo>
                      <a:pt x="90" y="167"/>
                    </a:lnTo>
                    <a:lnTo>
                      <a:pt x="102" y="163"/>
                    </a:lnTo>
                    <a:lnTo>
                      <a:pt x="119" y="155"/>
                    </a:lnTo>
                    <a:lnTo>
                      <a:pt x="129" y="144"/>
                    </a:lnTo>
                    <a:lnTo>
                      <a:pt x="138" y="132"/>
                    </a:lnTo>
                    <a:lnTo>
                      <a:pt x="146" y="117"/>
                    </a:lnTo>
                    <a:lnTo>
                      <a:pt x="149" y="100"/>
                    </a:lnTo>
                    <a:lnTo>
                      <a:pt x="151" y="84"/>
                    </a:lnTo>
                    <a:lnTo>
                      <a:pt x="149" y="66"/>
                    </a:lnTo>
                    <a:lnTo>
                      <a:pt x="146" y="51"/>
                    </a:lnTo>
                    <a:lnTo>
                      <a:pt x="138" y="38"/>
                    </a:lnTo>
                    <a:lnTo>
                      <a:pt x="129" y="26"/>
                    </a:lnTo>
                    <a:lnTo>
                      <a:pt x="119" y="15"/>
                    </a:lnTo>
                    <a:lnTo>
                      <a:pt x="102" y="8"/>
                    </a:lnTo>
                    <a:lnTo>
                      <a:pt x="90" y="2"/>
                    </a:lnTo>
                    <a:lnTo>
                      <a:pt x="75" y="0"/>
                    </a:lnTo>
                    <a:lnTo>
                      <a:pt x="61" y="2"/>
                    </a:lnTo>
                    <a:lnTo>
                      <a:pt x="46" y="8"/>
                    </a:lnTo>
                    <a:lnTo>
                      <a:pt x="32" y="15"/>
                    </a:lnTo>
                    <a:lnTo>
                      <a:pt x="23" y="26"/>
                    </a:lnTo>
                    <a:lnTo>
                      <a:pt x="13" y="38"/>
                    </a:lnTo>
                    <a:lnTo>
                      <a:pt x="5" y="51"/>
                    </a:lnTo>
                    <a:lnTo>
                      <a:pt x="2" y="66"/>
                    </a:lnTo>
                    <a:lnTo>
                      <a:pt x="0" y="84"/>
                    </a:lnTo>
                    <a:lnTo>
                      <a:pt x="2" y="100"/>
                    </a:lnTo>
                    <a:lnTo>
                      <a:pt x="5" y="117"/>
                    </a:lnTo>
                    <a:lnTo>
                      <a:pt x="13" y="132"/>
                    </a:lnTo>
                    <a:lnTo>
                      <a:pt x="23" y="144"/>
                    </a:lnTo>
                    <a:lnTo>
                      <a:pt x="32" y="155"/>
                    </a:lnTo>
                    <a:lnTo>
                      <a:pt x="46" y="163"/>
                    </a:lnTo>
                    <a:lnTo>
                      <a:pt x="61" y="167"/>
                    </a:lnTo>
                    <a:lnTo>
                      <a:pt x="75" y="169"/>
                    </a:lnTo>
                    <a:close/>
                  </a:path>
                </a:pathLst>
              </a:custGeom>
              <a:solidFill>
                <a:srgbClr val="B7AD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41" name="Freeform 117">
                <a:extLst>
                  <a:ext uri="{FF2B5EF4-FFF2-40B4-BE49-F238E27FC236}">
                    <a16:creationId xmlns:a16="http://schemas.microsoft.com/office/drawing/2014/main" id="{0A44C57F-3C7E-358C-1805-E075ECA2CABB}"/>
                  </a:ext>
                </a:extLst>
              </p:cNvPr>
              <p:cNvSpPr>
                <a:spLocks/>
              </p:cNvSpPr>
              <p:nvPr/>
            </p:nvSpPr>
            <p:spPr bwMode="auto">
              <a:xfrm>
                <a:off x="639" y="2608"/>
                <a:ext cx="44" cy="49"/>
              </a:xfrm>
              <a:custGeom>
                <a:avLst/>
                <a:gdLst>
                  <a:gd name="T0" fmla="*/ 65 w 130"/>
                  <a:gd name="T1" fmla="*/ 147 h 147"/>
                  <a:gd name="T2" fmla="*/ 89 w 130"/>
                  <a:gd name="T3" fmla="*/ 142 h 147"/>
                  <a:gd name="T4" fmla="*/ 113 w 130"/>
                  <a:gd name="T5" fmla="*/ 123 h 147"/>
                  <a:gd name="T6" fmla="*/ 125 w 130"/>
                  <a:gd name="T7" fmla="*/ 101 h 147"/>
                  <a:gd name="T8" fmla="*/ 130 w 130"/>
                  <a:gd name="T9" fmla="*/ 73 h 147"/>
                  <a:gd name="T10" fmla="*/ 125 w 130"/>
                  <a:gd name="T11" fmla="*/ 46 h 147"/>
                  <a:gd name="T12" fmla="*/ 113 w 130"/>
                  <a:gd name="T13" fmla="*/ 23 h 147"/>
                  <a:gd name="T14" fmla="*/ 89 w 130"/>
                  <a:gd name="T15" fmla="*/ 5 h 147"/>
                  <a:gd name="T16" fmla="*/ 65 w 130"/>
                  <a:gd name="T17" fmla="*/ 0 h 147"/>
                  <a:gd name="T18" fmla="*/ 40 w 130"/>
                  <a:gd name="T19" fmla="*/ 5 h 147"/>
                  <a:gd name="T20" fmla="*/ 19 w 130"/>
                  <a:gd name="T21" fmla="*/ 23 h 147"/>
                  <a:gd name="T22" fmla="*/ 6 w 130"/>
                  <a:gd name="T23" fmla="*/ 46 h 147"/>
                  <a:gd name="T24" fmla="*/ 0 w 130"/>
                  <a:gd name="T25" fmla="*/ 73 h 147"/>
                  <a:gd name="T26" fmla="*/ 6 w 130"/>
                  <a:gd name="T27" fmla="*/ 101 h 147"/>
                  <a:gd name="T28" fmla="*/ 19 w 130"/>
                  <a:gd name="T29" fmla="*/ 123 h 147"/>
                  <a:gd name="T30" fmla="*/ 40 w 130"/>
                  <a:gd name="T31" fmla="*/ 142 h 147"/>
                  <a:gd name="T32" fmla="*/ 65 w 130"/>
                  <a:gd name="T33"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47">
                    <a:moveTo>
                      <a:pt x="65" y="147"/>
                    </a:moveTo>
                    <a:lnTo>
                      <a:pt x="89" y="142"/>
                    </a:lnTo>
                    <a:lnTo>
                      <a:pt x="113" y="123"/>
                    </a:lnTo>
                    <a:lnTo>
                      <a:pt x="125" y="101"/>
                    </a:lnTo>
                    <a:lnTo>
                      <a:pt x="130" y="73"/>
                    </a:lnTo>
                    <a:lnTo>
                      <a:pt x="125" y="46"/>
                    </a:lnTo>
                    <a:lnTo>
                      <a:pt x="113" y="23"/>
                    </a:lnTo>
                    <a:lnTo>
                      <a:pt x="89" y="5"/>
                    </a:lnTo>
                    <a:lnTo>
                      <a:pt x="65" y="0"/>
                    </a:lnTo>
                    <a:lnTo>
                      <a:pt x="40" y="5"/>
                    </a:lnTo>
                    <a:lnTo>
                      <a:pt x="19" y="23"/>
                    </a:lnTo>
                    <a:lnTo>
                      <a:pt x="6" y="46"/>
                    </a:lnTo>
                    <a:lnTo>
                      <a:pt x="0" y="73"/>
                    </a:lnTo>
                    <a:lnTo>
                      <a:pt x="6" y="101"/>
                    </a:lnTo>
                    <a:lnTo>
                      <a:pt x="19" y="123"/>
                    </a:lnTo>
                    <a:lnTo>
                      <a:pt x="40" y="142"/>
                    </a:lnTo>
                    <a:lnTo>
                      <a:pt x="65" y="147"/>
                    </a:lnTo>
                    <a:close/>
                  </a:path>
                </a:pathLst>
              </a:custGeom>
              <a:solidFill>
                <a:srgbClr val="C9BA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42" name="Freeform 118">
                <a:extLst>
                  <a:ext uri="{FF2B5EF4-FFF2-40B4-BE49-F238E27FC236}">
                    <a16:creationId xmlns:a16="http://schemas.microsoft.com/office/drawing/2014/main" id="{C746C3FB-57E7-1F62-9224-CB358EA0A702}"/>
                  </a:ext>
                </a:extLst>
              </p:cNvPr>
              <p:cNvSpPr>
                <a:spLocks/>
              </p:cNvSpPr>
              <p:nvPr/>
            </p:nvSpPr>
            <p:spPr bwMode="auto">
              <a:xfrm>
                <a:off x="644" y="2618"/>
                <a:ext cx="31" cy="35"/>
              </a:xfrm>
              <a:custGeom>
                <a:avLst/>
                <a:gdLst>
                  <a:gd name="T0" fmla="*/ 48 w 93"/>
                  <a:gd name="T1" fmla="*/ 104 h 104"/>
                  <a:gd name="T2" fmla="*/ 66 w 93"/>
                  <a:gd name="T3" fmla="*/ 98 h 104"/>
                  <a:gd name="T4" fmla="*/ 80 w 93"/>
                  <a:gd name="T5" fmla="*/ 89 h 104"/>
                  <a:gd name="T6" fmla="*/ 90 w 93"/>
                  <a:gd name="T7" fmla="*/ 71 h 104"/>
                  <a:gd name="T8" fmla="*/ 93 w 93"/>
                  <a:gd name="T9" fmla="*/ 52 h 104"/>
                  <a:gd name="T10" fmla="*/ 90 w 93"/>
                  <a:gd name="T11" fmla="*/ 30 h 104"/>
                  <a:gd name="T12" fmla="*/ 80 w 93"/>
                  <a:gd name="T13" fmla="*/ 16 h 104"/>
                  <a:gd name="T14" fmla="*/ 66 w 93"/>
                  <a:gd name="T15" fmla="*/ 5 h 104"/>
                  <a:gd name="T16" fmla="*/ 48 w 93"/>
                  <a:gd name="T17" fmla="*/ 0 h 104"/>
                  <a:gd name="T18" fmla="*/ 30 w 93"/>
                  <a:gd name="T19" fmla="*/ 5 h 104"/>
                  <a:gd name="T20" fmla="*/ 15 w 93"/>
                  <a:gd name="T21" fmla="*/ 16 h 104"/>
                  <a:gd name="T22" fmla="*/ 5 w 93"/>
                  <a:gd name="T23" fmla="*/ 30 h 104"/>
                  <a:gd name="T24" fmla="*/ 0 w 93"/>
                  <a:gd name="T25" fmla="*/ 52 h 104"/>
                  <a:gd name="T26" fmla="*/ 5 w 93"/>
                  <a:gd name="T27" fmla="*/ 71 h 104"/>
                  <a:gd name="T28" fmla="*/ 15 w 93"/>
                  <a:gd name="T29" fmla="*/ 89 h 104"/>
                  <a:gd name="T30" fmla="*/ 30 w 93"/>
                  <a:gd name="T31" fmla="*/ 98 h 104"/>
                  <a:gd name="T32" fmla="*/ 48 w 93"/>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104">
                    <a:moveTo>
                      <a:pt x="48" y="104"/>
                    </a:moveTo>
                    <a:lnTo>
                      <a:pt x="66" y="98"/>
                    </a:lnTo>
                    <a:lnTo>
                      <a:pt x="80" y="89"/>
                    </a:lnTo>
                    <a:lnTo>
                      <a:pt x="90" y="71"/>
                    </a:lnTo>
                    <a:lnTo>
                      <a:pt x="93" y="52"/>
                    </a:lnTo>
                    <a:lnTo>
                      <a:pt x="90" y="30"/>
                    </a:lnTo>
                    <a:lnTo>
                      <a:pt x="80" y="16"/>
                    </a:lnTo>
                    <a:lnTo>
                      <a:pt x="66" y="5"/>
                    </a:lnTo>
                    <a:lnTo>
                      <a:pt x="48" y="0"/>
                    </a:lnTo>
                    <a:lnTo>
                      <a:pt x="30" y="5"/>
                    </a:lnTo>
                    <a:lnTo>
                      <a:pt x="15" y="16"/>
                    </a:lnTo>
                    <a:lnTo>
                      <a:pt x="5" y="30"/>
                    </a:lnTo>
                    <a:lnTo>
                      <a:pt x="0" y="52"/>
                    </a:lnTo>
                    <a:lnTo>
                      <a:pt x="5" y="71"/>
                    </a:lnTo>
                    <a:lnTo>
                      <a:pt x="15" y="89"/>
                    </a:lnTo>
                    <a:lnTo>
                      <a:pt x="30" y="98"/>
                    </a:lnTo>
                    <a:lnTo>
                      <a:pt x="48" y="104"/>
                    </a:lnTo>
                    <a:close/>
                  </a:path>
                </a:pathLst>
              </a:custGeom>
              <a:solidFill>
                <a:srgbClr val="5C64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43" name="Freeform 119">
                <a:extLst>
                  <a:ext uri="{FF2B5EF4-FFF2-40B4-BE49-F238E27FC236}">
                    <a16:creationId xmlns:a16="http://schemas.microsoft.com/office/drawing/2014/main" id="{C556C2F2-57A6-60E6-697A-938AA4323B80}"/>
                  </a:ext>
                </a:extLst>
              </p:cNvPr>
              <p:cNvSpPr>
                <a:spLocks/>
              </p:cNvSpPr>
              <p:nvPr/>
            </p:nvSpPr>
            <p:spPr bwMode="auto">
              <a:xfrm>
                <a:off x="331" y="1746"/>
                <a:ext cx="613" cy="1409"/>
              </a:xfrm>
              <a:custGeom>
                <a:avLst/>
                <a:gdLst>
                  <a:gd name="T0" fmla="*/ 819 w 1839"/>
                  <a:gd name="T1" fmla="*/ 13 h 4227"/>
                  <a:gd name="T2" fmla="*/ 503 w 1839"/>
                  <a:gd name="T3" fmla="*/ 69 h 4227"/>
                  <a:gd name="T4" fmla="*/ 174 w 1839"/>
                  <a:gd name="T5" fmla="*/ 404 h 4227"/>
                  <a:gd name="T6" fmla="*/ 108 w 1839"/>
                  <a:gd name="T7" fmla="*/ 799 h 4227"/>
                  <a:gd name="T8" fmla="*/ 80 w 1839"/>
                  <a:gd name="T9" fmla="*/ 1199 h 4227"/>
                  <a:gd name="T10" fmla="*/ 12 w 1839"/>
                  <a:gd name="T11" fmla="*/ 1704 h 4227"/>
                  <a:gd name="T12" fmla="*/ 4 w 1839"/>
                  <a:gd name="T13" fmla="*/ 2388 h 4227"/>
                  <a:gd name="T14" fmla="*/ 171 w 1839"/>
                  <a:gd name="T15" fmla="*/ 3132 h 4227"/>
                  <a:gd name="T16" fmla="*/ 517 w 1839"/>
                  <a:gd name="T17" fmla="*/ 3863 h 4227"/>
                  <a:gd name="T18" fmla="*/ 1160 w 1839"/>
                  <a:gd name="T19" fmla="*/ 4215 h 4227"/>
                  <a:gd name="T20" fmla="*/ 1628 w 1839"/>
                  <a:gd name="T21" fmla="*/ 4095 h 4227"/>
                  <a:gd name="T22" fmla="*/ 1839 w 1839"/>
                  <a:gd name="T23" fmla="*/ 3727 h 4227"/>
                  <a:gd name="T24" fmla="*/ 1799 w 1839"/>
                  <a:gd name="T25" fmla="*/ 3425 h 4227"/>
                  <a:gd name="T26" fmla="*/ 1672 w 1839"/>
                  <a:gd name="T27" fmla="*/ 3119 h 4227"/>
                  <a:gd name="T28" fmla="*/ 1524 w 1839"/>
                  <a:gd name="T29" fmla="*/ 2913 h 4227"/>
                  <a:gd name="T30" fmla="*/ 1283 w 1839"/>
                  <a:gd name="T31" fmla="*/ 2495 h 4227"/>
                  <a:gd name="T32" fmla="*/ 1219 w 1839"/>
                  <a:gd name="T33" fmla="*/ 2014 h 4227"/>
                  <a:gd name="T34" fmla="*/ 1227 w 1839"/>
                  <a:gd name="T35" fmla="*/ 1748 h 4227"/>
                  <a:gd name="T36" fmla="*/ 1211 w 1839"/>
                  <a:gd name="T37" fmla="*/ 1463 h 4227"/>
                  <a:gd name="T38" fmla="*/ 1254 w 1839"/>
                  <a:gd name="T39" fmla="*/ 1140 h 4227"/>
                  <a:gd name="T40" fmla="*/ 1254 w 1839"/>
                  <a:gd name="T41" fmla="*/ 853 h 4227"/>
                  <a:gd name="T42" fmla="*/ 1242 w 1839"/>
                  <a:gd name="T43" fmla="*/ 488 h 4227"/>
                  <a:gd name="T44" fmla="*/ 1089 w 1839"/>
                  <a:gd name="T45" fmla="*/ 256 h 4227"/>
                  <a:gd name="T46" fmla="*/ 945 w 1839"/>
                  <a:gd name="T47" fmla="*/ 298 h 4227"/>
                  <a:gd name="T48" fmla="*/ 997 w 1839"/>
                  <a:gd name="T49" fmla="*/ 411 h 4227"/>
                  <a:gd name="T50" fmla="*/ 1049 w 1839"/>
                  <a:gd name="T51" fmla="*/ 531 h 4227"/>
                  <a:gd name="T52" fmla="*/ 1036 w 1839"/>
                  <a:gd name="T53" fmla="*/ 717 h 4227"/>
                  <a:gd name="T54" fmla="*/ 1026 w 1839"/>
                  <a:gd name="T55" fmla="*/ 841 h 4227"/>
                  <a:gd name="T56" fmla="*/ 995 w 1839"/>
                  <a:gd name="T57" fmla="*/ 985 h 4227"/>
                  <a:gd name="T58" fmla="*/ 1011 w 1839"/>
                  <a:gd name="T59" fmla="*/ 1115 h 4227"/>
                  <a:gd name="T60" fmla="*/ 1059 w 1839"/>
                  <a:gd name="T61" fmla="*/ 1224 h 4227"/>
                  <a:gd name="T62" fmla="*/ 1033 w 1839"/>
                  <a:gd name="T63" fmla="*/ 1321 h 4227"/>
                  <a:gd name="T64" fmla="*/ 1008 w 1839"/>
                  <a:gd name="T65" fmla="*/ 1562 h 4227"/>
                  <a:gd name="T66" fmla="*/ 1018 w 1839"/>
                  <a:gd name="T67" fmla="*/ 1804 h 4227"/>
                  <a:gd name="T68" fmla="*/ 962 w 1839"/>
                  <a:gd name="T69" fmla="*/ 1936 h 4227"/>
                  <a:gd name="T70" fmla="*/ 1018 w 1839"/>
                  <a:gd name="T71" fmla="*/ 2094 h 4227"/>
                  <a:gd name="T72" fmla="*/ 978 w 1839"/>
                  <a:gd name="T73" fmla="*/ 2226 h 4227"/>
                  <a:gd name="T74" fmla="*/ 1122 w 1839"/>
                  <a:gd name="T75" fmla="*/ 2337 h 4227"/>
                  <a:gd name="T76" fmla="*/ 1198 w 1839"/>
                  <a:gd name="T77" fmla="*/ 2558 h 4227"/>
                  <a:gd name="T78" fmla="*/ 1321 w 1839"/>
                  <a:gd name="T79" fmla="*/ 2939 h 4227"/>
                  <a:gd name="T80" fmla="*/ 1458 w 1839"/>
                  <a:gd name="T81" fmla="*/ 3138 h 4227"/>
                  <a:gd name="T82" fmla="*/ 1674 w 1839"/>
                  <a:gd name="T83" fmla="*/ 3513 h 4227"/>
                  <a:gd name="T84" fmla="*/ 1674 w 1839"/>
                  <a:gd name="T85" fmla="*/ 3850 h 4227"/>
                  <a:gd name="T86" fmla="*/ 1104 w 1839"/>
                  <a:gd name="T87" fmla="*/ 4044 h 4227"/>
                  <a:gd name="T88" fmla="*/ 767 w 1839"/>
                  <a:gd name="T89" fmla="*/ 3844 h 4227"/>
                  <a:gd name="T90" fmla="*/ 509 w 1839"/>
                  <a:gd name="T91" fmla="*/ 3589 h 4227"/>
                  <a:gd name="T92" fmla="*/ 373 w 1839"/>
                  <a:gd name="T93" fmla="*/ 3237 h 4227"/>
                  <a:gd name="T94" fmla="*/ 278 w 1839"/>
                  <a:gd name="T95" fmla="*/ 2954 h 4227"/>
                  <a:gd name="T96" fmla="*/ 192 w 1839"/>
                  <a:gd name="T97" fmla="*/ 2641 h 4227"/>
                  <a:gd name="T98" fmla="*/ 167 w 1839"/>
                  <a:gd name="T99" fmla="*/ 2314 h 4227"/>
                  <a:gd name="T100" fmla="*/ 192 w 1839"/>
                  <a:gd name="T101" fmla="*/ 1951 h 4227"/>
                  <a:gd name="T102" fmla="*/ 197 w 1839"/>
                  <a:gd name="T103" fmla="*/ 1524 h 4227"/>
                  <a:gd name="T104" fmla="*/ 233 w 1839"/>
                  <a:gd name="T105" fmla="*/ 1168 h 4227"/>
                  <a:gd name="T106" fmla="*/ 258 w 1839"/>
                  <a:gd name="T107" fmla="*/ 884 h 4227"/>
                  <a:gd name="T108" fmla="*/ 309 w 1839"/>
                  <a:gd name="T109" fmla="*/ 602 h 4227"/>
                  <a:gd name="T110" fmla="*/ 461 w 1839"/>
                  <a:gd name="T111" fmla="*/ 368 h 4227"/>
                  <a:gd name="T112" fmla="*/ 758 w 1839"/>
                  <a:gd name="T113" fmla="*/ 180 h 4227"/>
                  <a:gd name="T114" fmla="*/ 924 w 1839"/>
                  <a:gd name="T115" fmla="*/ 315 h 4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9" h="4227">
                    <a:moveTo>
                      <a:pt x="1028" y="180"/>
                    </a:moveTo>
                    <a:lnTo>
                      <a:pt x="1011" y="158"/>
                    </a:lnTo>
                    <a:lnTo>
                      <a:pt x="993" y="134"/>
                    </a:lnTo>
                    <a:lnTo>
                      <a:pt x="972" y="111"/>
                    </a:lnTo>
                    <a:lnTo>
                      <a:pt x="952" y="92"/>
                    </a:lnTo>
                    <a:lnTo>
                      <a:pt x="930" y="71"/>
                    </a:lnTo>
                    <a:lnTo>
                      <a:pt x="904" y="53"/>
                    </a:lnTo>
                    <a:lnTo>
                      <a:pt x="878" y="38"/>
                    </a:lnTo>
                    <a:lnTo>
                      <a:pt x="850" y="26"/>
                    </a:lnTo>
                    <a:lnTo>
                      <a:pt x="819" y="13"/>
                    </a:lnTo>
                    <a:lnTo>
                      <a:pt x="789" y="5"/>
                    </a:lnTo>
                    <a:lnTo>
                      <a:pt x="758" y="2"/>
                    </a:lnTo>
                    <a:lnTo>
                      <a:pt x="723" y="0"/>
                    </a:lnTo>
                    <a:lnTo>
                      <a:pt x="691" y="2"/>
                    </a:lnTo>
                    <a:lnTo>
                      <a:pt x="652" y="10"/>
                    </a:lnTo>
                    <a:lnTo>
                      <a:pt x="614" y="23"/>
                    </a:lnTo>
                    <a:lnTo>
                      <a:pt x="576" y="38"/>
                    </a:lnTo>
                    <a:lnTo>
                      <a:pt x="555" y="46"/>
                    </a:lnTo>
                    <a:lnTo>
                      <a:pt x="530" y="57"/>
                    </a:lnTo>
                    <a:lnTo>
                      <a:pt x="503" y="69"/>
                    </a:lnTo>
                    <a:lnTo>
                      <a:pt x="472" y="84"/>
                    </a:lnTo>
                    <a:lnTo>
                      <a:pt x="439" y="99"/>
                    </a:lnTo>
                    <a:lnTo>
                      <a:pt x="406" y="122"/>
                    </a:lnTo>
                    <a:lnTo>
                      <a:pt x="371" y="145"/>
                    </a:lnTo>
                    <a:lnTo>
                      <a:pt x="335" y="176"/>
                    </a:lnTo>
                    <a:lnTo>
                      <a:pt x="299" y="208"/>
                    </a:lnTo>
                    <a:lnTo>
                      <a:pt x="264" y="246"/>
                    </a:lnTo>
                    <a:lnTo>
                      <a:pt x="233" y="292"/>
                    </a:lnTo>
                    <a:lnTo>
                      <a:pt x="201" y="346"/>
                    </a:lnTo>
                    <a:lnTo>
                      <a:pt x="174" y="404"/>
                    </a:lnTo>
                    <a:lnTo>
                      <a:pt x="149" y="470"/>
                    </a:lnTo>
                    <a:lnTo>
                      <a:pt x="129" y="543"/>
                    </a:lnTo>
                    <a:lnTo>
                      <a:pt x="113" y="625"/>
                    </a:lnTo>
                    <a:lnTo>
                      <a:pt x="113" y="631"/>
                    </a:lnTo>
                    <a:lnTo>
                      <a:pt x="113" y="643"/>
                    </a:lnTo>
                    <a:lnTo>
                      <a:pt x="113" y="663"/>
                    </a:lnTo>
                    <a:lnTo>
                      <a:pt x="111" y="688"/>
                    </a:lnTo>
                    <a:lnTo>
                      <a:pt x="111" y="721"/>
                    </a:lnTo>
                    <a:lnTo>
                      <a:pt x="108" y="757"/>
                    </a:lnTo>
                    <a:lnTo>
                      <a:pt x="108" y="799"/>
                    </a:lnTo>
                    <a:lnTo>
                      <a:pt x="106" y="841"/>
                    </a:lnTo>
                    <a:lnTo>
                      <a:pt x="103" y="884"/>
                    </a:lnTo>
                    <a:lnTo>
                      <a:pt x="101" y="927"/>
                    </a:lnTo>
                    <a:lnTo>
                      <a:pt x="101" y="973"/>
                    </a:lnTo>
                    <a:lnTo>
                      <a:pt x="98" y="1013"/>
                    </a:lnTo>
                    <a:lnTo>
                      <a:pt x="96" y="1054"/>
                    </a:lnTo>
                    <a:lnTo>
                      <a:pt x="94" y="1090"/>
                    </a:lnTo>
                    <a:lnTo>
                      <a:pt x="90" y="1120"/>
                    </a:lnTo>
                    <a:lnTo>
                      <a:pt x="88" y="1145"/>
                    </a:lnTo>
                    <a:lnTo>
                      <a:pt x="80" y="1199"/>
                    </a:lnTo>
                    <a:lnTo>
                      <a:pt x="75" y="1252"/>
                    </a:lnTo>
                    <a:lnTo>
                      <a:pt x="67" y="1303"/>
                    </a:lnTo>
                    <a:lnTo>
                      <a:pt x="60" y="1352"/>
                    </a:lnTo>
                    <a:lnTo>
                      <a:pt x="52" y="1400"/>
                    </a:lnTo>
                    <a:lnTo>
                      <a:pt x="44" y="1448"/>
                    </a:lnTo>
                    <a:lnTo>
                      <a:pt x="37" y="1497"/>
                    </a:lnTo>
                    <a:lnTo>
                      <a:pt x="29" y="1544"/>
                    </a:lnTo>
                    <a:lnTo>
                      <a:pt x="25" y="1595"/>
                    </a:lnTo>
                    <a:lnTo>
                      <a:pt x="17" y="1648"/>
                    </a:lnTo>
                    <a:lnTo>
                      <a:pt x="12" y="1704"/>
                    </a:lnTo>
                    <a:lnTo>
                      <a:pt x="6" y="1763"/>
                    </a:lnTo>
                    <a:lnTo>
                      <a:pt x="4" y="1826"/>
                    </a:lnTo>
                    <a:lnTo>
                      <a:pt x="2" y="1895"/>
                    </a:lnTo>
                    <a:lnTo>
                      <a:pt x="0" y="1966"/>
                    </a:lnTo>
                    <a:lnTo>
                      <a:pt x="0" y="2045"/>
                    </a:lnTo>
                    <a:lnTo>
                      <a:pt x="0" y="2124"/>
                    </a:lnTo>
                    <a:lnTo>
                      <a:pt x="0" y="2197"/>
                    </a:lnTo>
                    <a:lnTo>
                      <a:pt x="0" y="2264"/>
                    </a:lnTo>
                    <a:lnTo>
                      <a:pt x="2" y="2327"/>
                    </a:lnTo>
                    <a:lnTo>
                      <a:pt x="4" y="2388"/>
                    </a:lnTo>
                    <a:lnTo>
                      <a:pt x="6" y="2448"/>
                    </a:lnTo>
                    <a:lnTo>
                      <a:pt x="14" y="2507"/>
                    </a:lnTo>
                    <a:lnTo>
                      <a:pt x="22" y="2568"/>
                    </a:lnTo>
                    <a:lnTo>
                      <a:pt x="32" y="2631"/>
                    </a:lnTo>
                    <a:lnTo>
                      <a:pt x="44" y="2698"/>
                    </a:lnTo>
                    <a:lnTo>
                      <a:pt x="63" y="2772"/>
                    </a:lnTo>
                    <a:lnTo>
                      <a:pt x="83" y="2848"/>
                    </a:lnTo>
                    <a:lnTo>
                      <a:pt x="108" y="2934"/>
                    </a:lnTo>
                    <a:lnTo>
                      <a:pt x="138" y="3028"/>
                    </a:lnTo>
                    <a:lnTo>
                      <a:pt x="171" y="3132"/>
                    </a:lnTo>
                    <a:lnTo>
                      <a:pt x="213" y="3246"/>
                    </a:lnTo>
                    <a:lnTo>
                      <a:pt x="243" y="3328"/>
                    </a:lnTo>
                    <a:lnTo>
                      <a:pt x="273" y="3407"/>
                    </a:lnTo>
                    <a:lnTo>
                      <a:pt x="304" y="3483"/>
                    </a:lnTo>
                    <a:lnTo>
                      <a:pt x="335" y="3553"/>
                    </a:lnTo>
                    <a:lnTo>
                      <a:pt x="368" y="3622"/>
                    </a:lnTo>
                    <a:lnTo>
                      <a:pt x="404" y="3689"/>
                    </a:lnTo>
                    <a:lnTo>
                      <a:pt x="439" y="3749"/>
                    </a:lnTo>
                    <a:lnTo>
                      <a:pt x="477" y="3808"/>
                    </a:lnTo>
                    <a:lnTo>
                      <a:pt x="517" y="3863"/>
                    </a:lnTo>
                    <a:lnTo>
                      <a:pt x="559" y="3915"/>
                    </a:lnTo>
                    <a:lnTo>
                      <a:pt x="604" y="3963"/>
                    </a:lnTo>
                    <a:lnTo>
                      <a:pt x="652" y="4006"/>
                    </a:lnTo>
                    <a:lnTo>
                      <a:pt x="706" y="4044"/>
                    </a:lnTo>
                    <a:lnTo>
                      <a:pt x="758" y="4080"/>
                    </a:lnTo>
                    <a:lnTo>
                      <a:pt x="817" y="4111"/>
                    </a:lnTo>
                    <a:lnTo>
                      <a:pt x="881" y="4136"/>
                    </a:lnTo>
                    <a:lnTo>
                      <a:pt x="985" y="4171"/>
                    </a:lnTo>
                    <a:lnTo>
                      <a:pt x="1077" y="4196"/>
                    </a:lnTo>
                    <a:lnTo>
                      <a:pt x="1160" y="4215"/>
                    </a:lnTo>
                    <a:lnTo>
                      <a:pt x="1234" y="4224"/>
                    </a:lnTo>
                    <a:lnTo>
                      <a:pt x="1303" y="4227"/>
                    </a:lnTo>
                    <a:lnTo>
                      <a:pt x="1361" y="4224"/>
                    </a:lnTo>
                    <a:lnTo>
                      <a:pt x="1412" y="4215"/>
                    </a:lnTo>
                    <a:lnTo>
                      <a:pt x="1460" y="4202"/>
                    </a:lnTo>
                    <a:lnTo>
                      <a:pt x="1501" y="4186"/>
                    </a:lnTo>
                    <a:lnTo>
                      <a:pt x="1540" y="4167"/>
                    </a:lnTo>
                    <a:lnTo>
                      <a:pt x="1573" y="4144"/>
                    </a:lnTo>
                    <a:lnTo>
                      <a:pt x="1603" y="4120"/>
                    </a:lnTo>
                    <a:lnTo>
                      <a:pt x="1628" y="4095"/>
                    </a:lnTo>
                    <a:lnTo>
                      <a:pt x="1656" y="4073"/>
                    </a:lnTo>
                    <a:lnTo>
                      <a:pt x="1682" y="4047"/>
                    </a:lnTo>
                    <a:lnTo>
                      <a:pt x="1707" y="4024"/>
                    </a:lnTo>
                    <a:lnTo>
                      <a:pt x="1745" y="3988"/>
                    </a:lnTo>
                    <a:lnTo>
                      <a:pt x="1774" y="3948"/>
                    </a:lnTo>
                    <a:lnTo>
                      <a:pt x="1799" y="3905"/>
                    </a:lnTo>
                    <a:lnTo>
                      <a:pt x="1814" y="3861"/>
                    </a:lnTo>
                    <a:lnTo>
                      <a:pt x="1826" y="3815"/>
                    </a:lnTo>
                    <a:lnTo>
                      <a:pt x="1834" y="3769"/>
                    </a:lnTo>
                    <a:lnTo>
                      <a:pt x="1839" y="3727"/>
                    </a:lnTo>
                    <a:lnTo>
                      <a:pt x="1839" y="3680"/>
                    </a:lnTo>
                    <a:lnTo>
                      <a:pt x="1837" y="3641"/>
                    </a:lnTo>
                    <a:lnTo>
                      <a:pt x="1831" y="3603"/>
                    </a:lnTo>
                    <a:lnTo>
                      <a:pt x="1826" y="3567"/>
                    </a:lnTo>
                    <a:lnTo>
                      <a:pt x="1822" y="3536"/>
                    </a:lnTo>
                    <a:lnTo>
                      <a:pt x="1817" y="3513"/>
                    </a:lnTo>
                    <a:lnTo>
                      <a:pt x="1812" y="3492"/>
                    </a:lnTo>
                    <a:lnTo>
                      <a:pt x="1808" y="3483"/>
                    </a:lnTo>
                    <a:lnTo>
                      <a:pt x="1806" y="3478"/>
                    </a:lnTo>
                    <a:lnTo>
                      <a:pt x="1799" y="3425"/>
                    </a:lnTo>
                    <a:lnTo>
                      <a:pt x="1789" y="3378"/>
                    </a:lnTo>
                    <a:lnTo>
                      <a:pt x="1778" y="3338"/>
                    </a:lnTo>
                    <a:lnTo>
                      <a:pt x="1768" y="3300"/>
                    </a:lnTo>
                    <a:lnTo>
                      <a:pt x="1756" y="3266"/>
                    </a:lnTo>
                    <a:lnTo>
                      <a:pt x="1743" y="3237"/>
                    </a:lnTo>
                    <a:lnTo>
                      <a:pt x="1730" y="3211"/>
                    </a:lnTo>
                    <a:lnTo>
                      <a:pt x="1718" y="3186"/>
                    </a:lnTo>
                    <a:lnTo>
                      <a:pt x="1701" y="3163"/>
                    </a:lnTo>
                    <a:lnTo>
                      <a:pt x="1687" y="3143"/>
                    </a:lnTo>
                    <a:lnTo>
                      <a:pt x="1672" y="3119"/>
                    </a:lnTo>
                    <a:lnTo>
                      <a:pt x="1659" y="3100"/>
                    </a:lnTo>
                    <a:lnTo>
                      <a:pt x="1644" y="3077"/>
                    </a:lnTo>
                    <a:lnTo>
                      <a:pt x="1631" y="3050"/>
                    </a:lnTo>
                    <a:lnTo>
                      <a:pt x="1616" y="3025"/>
                    </a:lnTo>
                    <a:lnTo>
                      <a:pt x="1603" y="2998"/>
                    </a:lnTo>
                    <a:lnTo>
                      <a:pt x="1600" y="2995"/>
                    </a:lnTo>
                    <a:lnTo>
                      <a:pt x="1588" y="2982"/>
                    </a:lnTo>
                    <a:lnTo>
                      <a:pt x="1573" y="2964"/>
                    </a:lnTo>
                    <a:lnTo>
                      <a:pt x="1550" y="2942"/>
                    </a:lnTo>
                    <a:lnTo>
                      <a:pt x="1524" y="2913"/>
                    </a:lnTo>
                    <a:lnTo>
                      <a:pt x="1496" y="2880"/>
                    </a:lnTo>
                    <a:lnTo>
                      <a:pt x="1466" y="2844"/>
                    </a:lnTo>
                    <a:lnTo>
                      <a:pt x="1435" y="2805"/>
                    </a:lnTo>
                    <a:lnTo>
                      <a:pt x="1405" y="2764"/>
                    </a:lnTo>
                    <a:lnTo>
                      <a:pt x="1377" y="2721"/>
                    </a:lnTo>
                    <a:lnTo>
                      <a:pt x="1349" y="2675"/>
                    </a:lnTo>
                    <a:lnTo>
                      <a:pt x="1326" y="2629"/>
                    </a:lnTo>
                    <a:lnTo>
                      <a:pt x="1305" y="2583"/>
                    </a:lnTo>
                    <a:lnTo>
                      <a:pt x="1290" y="2538"/>
                    </a:lnTo>
                    <a:lnTo>
                      <a:pt x="1283" y="2495"/>
                    </a:lnTo>
                    <a:lnTo>
                      <a:pt x="1283" y="2454"/>
                    </a:lnTo>
                    <a:lnTo>
                      <a:pt x="1288" y="2371"/>
                    </a:lnTo>
                    <a:lnTo>
                      <a:pt x="1288" y="2297"/>
                    </a:lnTo>
                    <a:lnTo>
                      <a:pt x="1284" y="2235"/>
                    </a:lnTo>
                    <a:lnTo>
                      <a:pt x="1278" y="2182"/>
                    </a:lnTo>
                    <a:lnTo>
                      <a:pt x="1267" y="2136"/>
                    </a:lnTo>
                    <a:lnTo>
                      <a:pt x="1257" y="2101"/>
                    </a:lnTo>
                    <a:lnTo>
                      <a:pt x="1245" y="2069"/>
                    </a:lnTo>
                    <a:lnTo>
                      <a:pt x="1232" y="2039"/>
                    </a:lnTo>
                    <a:lnTo>
                      <a:pt x="1219" y="2014"/>
                    </a:lnTo>
                    <a:lnTo>
                      <a:pt x="1209" y="1994"/>
                    </a:lnTo>
                    <a:lnTo>
                      <a:pt x="1198" y="1971"/>
                    </a:lnTo>
                    <a:lnTo>
                      <a:pt x="1191" y="1951"/>
                    </a:lnTo>
                    <a:lnTo>
                      <a:pt x="1188" y="1928"/>
                    </a:lnTo>
                    <a:lnTo>
                      <a:pt x="1188" y="1905"/>
                    </a:lnTo>
                    <a:lnTo>
                      <a:pt x="1194" y="1876"/>
                    </a:lnTo>
                    <a:lnTo>
                      <a:pt x="1204" y="1844"/>
                    </a:lnTo>
                    <a:lnTo>
                      <a:pt x="1215" y="1811"/>
                    </a:lnTo>
                    <a:lnTo>
                      <a:pt x="1221" y="1780"/>
                    </a:lnTo>
                    <a:lnTo>
                      <a:pt x="1227" y="1748"/>
                    </a:lnTo>
                    <a:lnTo>
                      <a:pt x="1229" y="1717"/>
                    </a:lnTo>
                    <a:lnTo>
                      <a:pt x="1229" y="1687"/>
                    </a:lnTo>
                    <a:lnTo>
                      <a:pt x="1229" y="1656"/>
                    </a:lnTo>
                    <a:lnTo>
                      <a:pt x="1227" y="1626"/>
                    </a:lnTo>
                    <a:lnTo>
                      <a:pt x="1223" y="1598"/>
                    </a:lnTo>
                    <a:lnTo>
                      <a:pt x="1219" y="1570"/>
                    </a:lnTo>
                    <a:lnTo>
                      <a:pt x="1217" y="1542"/>
                    </a:lnTo>
                    <a:lnTo>
                      <a:pt x="1215" y="1514"/>
                    </a:lnTo>
                    <a:lnTo>
                      <a:pt x="1211" y="1489"/>
                    </a:lnTo>
                    <a:lnTo>
                      <a:pt x="1211" y="1463"/>
                    </a:lnTo>
                    <a:lnTo>
                      <a:pt x="1211" y="1438"/>
                    </a:lnTo>
                    <a:lnTo>
                      <a:pt x="1217" y="1412"/>
                    </a:lnTo>
                    <a:lnTo>
                      <a:pt x="1221" y="1390"/>
                    </a:lnTo>
                    <a:lnTo>
                      <a:pt x="1232" y="1352"/>
                    </a:lnTo>
                    <a:lnTo>
                      <a:pt x="1242" y="1314"/>
                    </a:lnTo>
                    <a:lnTo>
                      <a:pt x="1247" y="1275"/>
                    </a:lnTo>
                    <a:lnTo>
                      <a:pt x="1252" y="1239"/>
                    </a:lnTo>
                    <a:lnTo>
                      <a:pt x="1254" y="1207"/>
                    </a:lnTo>
                    <a:lnTo>
                      <a:pt x="1254" y="1173"/>
                    </a:lnTo>
                    <a:lnTo>
                      <a:pt x="1254" y="1140"/>
                    </a:lnTo>
                    <a:lnTo>
                      <a:pt x="1254" y="1109"/>
                    </a:lnTo>
                    <a:lnTo>
                      <a:pt x="1252" y="1082"/>
                    </a:lnTo>
                    <a:lnTo>
                      <a:pt x="1250" y="1054"/>
                    </a:lnTo>
                    <a:lnTo>
                      <a:pt x="1247" y="1027"/>
                    </a:lnTo>
                    <a:lnTo>
                      <a:pt x="1245" y="1000"/>
                    </a:lnTo>
                    <a:lnTo>
                      <a:pt x="1245" y="977"/>
                    </a:lnTo>
                    <a:lnTo>
                      <a:pt x="1245" y="952"/>
                    </a:lnTo>
                    <a:lnTo>
                      <a:pt x="1245" y="931"/>
                    </a:lnTo>
                    <a:lnTo>
                      <a:pt x="1247" y="909"/>
                    </a:lnTo>
                    <a:lnTo>
                      <a:pt x="1254" y="853"/>
                    </a:lnTo>
                    <a:lnTo>
                      <a:pt x="1259" y="800"/>
                    </a:lnTo>
                    <a:lnTo>
                      <a:pt x="1265" y="752"/>
                    </a:lnTo>
                    <a:lnTo>
                      <a:pt x="1267" y="708"/>
                    </a:lnTo>
                    <a:lnTo>
                      <a:pt x="1267" y="668"/>
                    </a:lnTo>
                    <a:lnTo>
                      <a:pt x="1267" y="632"/>
                    </a:lnTo>
                    <a:lnTo>
                      <a:pt x="1265" y="598"/>
                    </a:lnTo>
                    <a:lnTo>
                      <a:pt x="1259" y="566"/>
                    </a:lnTo>
                    <a:lnTo>
                      <a:pt x="1254" y="538"/>
                    </a:lnTo>
                    <a:lnTo>
                      <a:pt x="1250" y="510"/>
                    </a:lnTo>
                    <a:lnTo>
                      <a:pt x="1242" y="488"/>
                    </a:lnTo>
                    <a:lnTo>
                      <a:pt x="1232" y="465"/>
                    </a:lnTo>
                    <a:lnTo>
                      <a:pt x="1221" y="442"/>
                    </a:lnTo>
                    <a:lnTo>
                      <a:pt x="1211" y="422"/>
                    </a:lnTo>
                    <a:lnTo>
                      <a:pt x="1198" y="404"/>
                    </a:lnTo>
                    <a:lnTo>
                      <a:pt x="1185" y="384"/>
                    </a:lnTo>
                    <a:lnTo>
                      <a:pt x="1169" y="359"/>
                    </a:lnTo>
                    <a:lnTo>
                      <a:pt x="1148" y="330"/>
                    </a:lnTo>
                    <a:lnTo>
                      <a:pt x="1129" y="308"/>
                    </a:lnTo>
                    <a:lnTo>
                      <a:pt x="1110" y="282"/>
                    </a:lnTo>
                    <a:lnTo>
                      <a:pt x="1089" y="256"/>
                    </a:lnTo>
                    <a:lnTo>
                      <a:pt x="1069" y="231"/>
                    </a:lnTo>
                    <a:lnTo>
                      <a:pt x="1049" y="205"/>
                    </a:lnTo>
                    <a:lnTo>
                      <a:pt x="1028" y="180"/>
                    </a:lnTo>
                    <a:lnTo>
                      <a:pt x="1026" y="185"/>
                    </a:lnTo>
                    <a:lnTo>
                      <a:pt x="1018" y="196"/>
                    </a:lnTo>
                    <a:lnTo>
                      <a:pt x="1008" y="210"/>
                    </a:lnTo>
                    <a:lnTo>
                      <a:pt x="995" y="231"/>
                    </a:lnTo>
                    <a:lnTo>
                      <a:pt x="981" y="252"/>
                    </a:lnTo>
                    <a:lnTo>
                      <a:pt x="962" y="274"/>
                    </a:lnTo>
                    <a:lnTo>
                      <a:pt x="945" y="298"/>
                    </a:lnTo>
                    <a:lnTo>
                      <a:pt x="924" y="315"/>
                    </a:lnTo>
                    <a:lnTo>
                      <a:pt x="913" y="328"/>
                    </a:lnTo>
                    <a:lnTo>
                      <a:pt x="913" y="337"/>
                    </a:lnTo>
                    <a:lnTo>
                      <a:pt x="921" y="346"/>
                    </a:lnTo>
                    <a:lnTo>
                      <a:pt x="937" y="353"/>
                    </a:lnTo>
                    <a:lnTo>
                      <a:pt x="955" y="361"/>
                    </a:lnTo>
                    <a:lnTo>
                      <a:pt x="972" y="371"/>
                    </a:lnTo>
                    <a:lnTo>
                      <a:pt x="988" y="384"/>
                    </a:lnTo>
                    <a:lnTo>
                      <a:pt x="997" y="398"/>
                    </a:lnTo>
                    <a:lnTo>
                      <a:pt x="997" y="411"/>
                    </a:lnTo>
                    <a:lnTo>
                      <a:pt x="997" y="431"/>
                    </a:lnTo>
                    <a:lnTo>
                      <a:pt x="997" y="453"/>
                    </a:lnTo>
                    <a:lnTo>
                      <a:pt x="997" y="460"/>
                    </a:lnTo>
                    <a:lnTo>
                      <a:pt x="1006" y="470"/>
                    </a:lnTo>
                    <a:lnTo>
                      <a:pt x="1014" y="480"/>
                    </a:lnTo>
                    <a:lnTo>
                      <a:pt x="1020" y="491"/>
                    </a:lnTo>
                    <a:lnTo>
                      <a:pt x="1028" y="500"/>
                    </a:lnTo>
                    <a:lnTo>
                      <a:pt x="1033" y="510"/>
                    </a:lnTo>
                    <a:lnTo>
                      <a:pt x="1041" y="521"/>
                    </a:lnTo>
                    <a:lnTo>
                      <a:pt x="1049" y="531"/>
                    </a:lnTo>
                    <a:lnTo>
                      <a:pt x="1056" y="541"/>
                    </a:lnTo>
                    <a:lnTo>
                      <a:pt x="1053" y="562"/>
                    </a:lnTo>
                    <a:lnTo>
                      <a:pt x="1051" y="581"/>
                    </a:lnTo>
                    <a:lnTo>
                      <a:pt x="1049" y="604"/>
                    </a:lnTo>
                    <a:lnTo>
                      <a:pt x="1044" y="625"/>
                    </a:lnTo>
                    <a:lnTo>
                      <a:pt x="1041" y="645"/>
                    </a:lnTo>
                    <a:lnTo>
                      <a:pt x="1039" y="665"/>
                    </a:lnTo>
                    <a:lnTo>
                      <a:pt x="1033" y="686"/>
                    </a:lnTo>
                    <a:lnTo>
                      <a:pt x="1031" y="706"/>
                    </a:lnTo>
                    <a:lnTo>
                      <a:pt x="1036" y="717"/>
                    </a:lnTo>
                    <a:lnTo>
                      <a:pt x="1041" y="730"/>
                    </a:lnTo>
                    <a:lnTo>
                      <a:pt x="1047" y="739"/>
                    </a:lnTo>
                    <a:lnTo>
                      <a:pt x="1051" y="749"/>
                    </a:lnTo>
                    <a:lnTo>
                      <a:pt x="1053" y="759"/>
                    </a:lnTo>
                    <a:lnTo>
                      <a:pt x="1059" y="769"/>
                    </a:lnTo>
                    <a:lnTo>
                      <a:pt x="1064" y="782"/>
                    </a:lnTo>
                    <a:lnTo>
                      <a:pt x="1069" y="793"/>
                    </a:lnTo>
                    <a:lnTo>
                      <a:pt x="1053" y="807"/>
                    </a:lnTo>
                    <a:lnTo>
                      <a:pt x="1041" y="826"/>
                    </a:lnTo>
                    <a:lnTo>
                      <a:pt x="1026" y="841"/>
                    </a:lnTo>
                    <a:lnTo>
                      <a:pt x="1014" y="859"/>
                    </a:lnTo>
                    <a:lnTo>
                      <a:pt x="997" y="876"/>
                    </a:lnTo>
                    <a:lnTo>
                      <a:pt x="982" y="895"/>
                    </a:lnTo>
                    <a:lnTo>
                      <a:pt x="970" y="909"/>
                    </a:lnTo>
                    <a:lnTo>
                      <a:pt x="955" y="927"/>
                    </a:lnTo>
                    <a:lnTo>
                      <a:pt x="962" y="939"/>
                    </a:lnTo>
                    <a:lnTo>
                      <a:pt x="970" y="950"/>
                    </a:lnTo>
                    <a:lnTo>
                      <a:pt x="978" y="963"/>
                    </a:lnTo>
                    <a:lnTo>
                      <a:pt x="988" y="973"/>
                    </a:lnTo>
                    <a:lnTo>
                      <a:pt x="995" y="985"/>
                    </a:lnTo>
                    <a:lnTo>
                      <a:pt x="1003" y="996"/>
                    </a:lnTo>
                    <a:lnTo>
                      <a:pt x="1011" y="1008"/>
                    </a:lnTo>
                    <a:lnTo>
                      <a:pt x="1018" y="1021"/>
                    </a:lnTo>
                    <a:lnTo>
                      <a:pt x="1018" y="1034"/>
                    </a:lnTo>
                    <a:lnTo>
                      <a:pt x="1015" y="1049"/>
                    </a:lnTo>
                    <a:lnTo>
                      <a:pt x="1015" y="1063"/>
                    </a:lnTo>
                    <a:lnTo>
                      <a:pt x="1014" y="1075"/>
                    </a:lnTo>
                    <a:lnTo>
                      <a:pt x="1014" y="1088"/>
                    </a:lnTo>
                    <a:lnTo>
                      <a:pt x="1011" y="1102"/>
                    </a:lnTo>
                    <a:lnTo>
                      <a:pt x="1011" y="1115"/>
                    </a:lnTo>
                    <a:lnTo>
                      <a:pt x="1008" y="1130"/>
                    </a:lnTo>
                    <a:lnTo>
                      <a:pt x="1015" y="1140"/>
                    </a:lnTo>
                    <a:lnTo>
                      <a:pt x="1024" y="1151"/>
                    </a:lnTo>
                    <a:lnTo>
                      <a:pt x="1031" y="1161"/>
                    </a:lnTo>
                    <a:lnTo>
                      <a:pt x="1036" y="1168"/>
                    </a:lnTo>
                    <a:lnTo>
                      <a:pt x="1044" y="1178"/>
                    </a:lnTo>
                    <a:lnTo>
                      <a:pt x="1051" y="1189"/>
                    </a:lnTo>
                    <a:lnTo>
                      <a:pt x="1056" y="1199"/>
                    </a:lnTo>
                    <a:lnTo>
                      <a:pt x="1064" y="1209"/>
                    </a:lnTo>
                    <a:lnTo>
                      <a:pt x="1059" y="1224"/>
                    </a:lnTo>
                    <a:lnTo>
                      <a:pt x="1053" y="1241"/>
                    </a:lnTo>
                    <a:lnTo>
                      <a:pt x="1049" y="1258"/>
                    </a:lnTo>
                    <a:lnTo>
                      <a:pt x="1044" y="1275"/>
                    </a:lnTo>
                    <a:lnTo>
                      <a:pt x="1039" y="1291"/>
                    </a:lnTo>
                    <a:lnTo>
                      <a:pt x="1033" y="1308"/>
                    </a:lnTo>
                    <a:lnTo>
                      <a:pt x="1028" y="1323"/>
                    </a:lnTo>
                    <a:lnTo>
                      <a:pt x="1024" y="1341"/>
                    </a:lnTo>
                    <a:lnTo>
                      <a:pt x="1026" y="1335"/>
                    </a:lnTo>
                    <a:lnTo>
                      <a:pt x="1028" y="1329"/>
                    </a:lnTo>
                    <a:lnTo>
                      <a:pt x="1033" y="1321"/>
                    </a:lnTo>
                    <a:lnTo>
                      <a:pt x="1041" y="1323"/>
                    </a:lnTo>
                    <a:lnTo>
                      <a:pt x="1047" y="1335"/>
                    </a:lnTo>
                    <a:lnTo>
                      <a:pt x="1051" y="1369"/>
                    </a:lnTo>
                    <a:lnTo>
                      <a:pt x="1056" y="1430"/>
                    </a:lnTo>
                    <a:lnTo>
                      <a:pt x="1056" y="1519"/>
                    </a:lnTo>
                    <a:lnTo>
                      <a:pt x="1053" y="1535"/>
                    </a:lnTo>
                    <a:lnTo>
                      <a:pt x="1049" y="1544"/>
                    </a:lnTo>
                    <a:lnTo>
                      <a:pt x="1039" y="1547"/>
                    </a:lnTo>
                    <a:lnTo>
                      <a:pt x="1026" y="1552"/>
                    </a:lnTo>
                    <a:lnTo>
                      <a:pt x="1008" y="1562"/>
                    </a:lnTo>
                    <a:lnTo>
                      <a:pt x="990" y="1580"/>
                    </a:lnTo>
                    <a:lnTo>
                      <a:pt x="970" y="1610"/>
                    </a:lnTo>
                    <a:lnTo>
                      <a:pt x="949" y="1659"/>
                    </a:lnTo>
                    <a:lnTo>
                      <a:pt x="932" y="1717"/>
                    </a:lnTo>
                    <a:lnTo>
                      <a:pt x="932" y="1758"/>
                    </a:lnTo>
                    <a:lnTo>
                      <a:pt x="942" y="1783"/>
                    </a:lnTo>
                    <a:lnTo>
                      <a:pt x="959" y="1799"/>
                    </a:lnTo>
                    <a:lnTo>
                      <a:pt x="981" y="1804"/>
                    </a:lnTo>
                    <a:lnTo>
                      <a:pt x="1003" y="1804"/>
                    </a:lnTo>
                    <a:lnTo>
                      <a:pt x="1018" y="1804"/>
                    </a:lnTo>
                    <a:lnTo>
                      <a:pt x="1024" y="1801"/>
                    </a:lnTo>
                    <a:lnTo>
                      <a:pt x="1015" y="1816"/>
                    </a:lnTo>
                    <a:lnTo>
                      <a:pt x="1008" y="1834"/>
                    </a:lnTo>
                    <a:lnTo>
                      <a:pt x="1001" y="1849"/>
                    </a:lnTo>
                    <a:lnTo>
                      <a:pt x="993" y="1868"/>
                    </a:lnTo>
                    <a:lnTo>
                      <a:pt x="982" y="1885"/>
                    </a:lnTo>
                    <a:lnTo>
                      <a:pt x="976" y="1903"/>
                    </a:lnTo>
                    <a:lnTo>
                      <a:pt x="968" y="1918"/>
                    </a:lnTo>
                    <a:lnTo>
                      <a:pt x="959" y="1936"/>
                    </a:lnTo>
                    <a:lnTo>
                      <a:pt x="962" y="1936"/>
                    </a:lnTo>
                    <a:lnTo>
                      <a:pt x="968" y="1941"/>
                    </a:lnTo>
                    <a:lnTo>
                      <a:pt x="972" y="1945"/>
                    </a:lnTo>
                    <a:lnTo>
                      <a:pt x="982" y="1956"/>
                    </a:lnTo>
                    <a:lnTo>
                      <a:pt x="993" y="1971"/>
                    </a:lnTo>
                    <a:lnTo>
                      <a:pt x="1006" y="1994"/>
                    </a:lnTo>
                    <a:lnTo>
                      <a:pt x="1024" y="2025"/>
                    </a:lnTo>
                    <a:lnTo>
                      <a:pt x="1026" y="2038"/>
                    </a:lnTo>
                    <a:lnTo>
                      <a:pt x="1026" y="2052"/>
                    </a:lnTo>
                    <a:lnTo>
                      <a:pt x="1024" y="2073"/>
                    </a:lnTo>
                    <a:lnTo>
                      <a:pt x="1018" y="2094"/>
                    </a:lnTo>
                    <a:lnTo>
                      <a:pt x="1014" y="2115"/>
                    </a:lnTo>
                    <a:lnTo>
                      <a:pt x="1011" y="2136"/>
                    </a:lnTo>
                    <a:lnTo>
                      <a:pt x="1011" y="2157"/>
                    </a:lnTo>
                    <a:lnTo>
                      <a:pt x="1014" y="2172"/>
                    </a:lnTo>
                    <a:lnTo>
                      <a:pt x="1015" y="2184"/>
                    </a:lnTo>
                    <a:lnTo>
                      <a:pt x="1011" y="2192"/>
                    </a:lnTo>
                    <a:lnTo>
                      <a:pt x="1006" y="2203"/>
                    </a:lnTo>
                    <a:lnTo>
                      <a:pt x="995" y="2209"/>
                    </a:lnTo>
                    <a:lnTo>
                      <a:pt x="985" y="2218"/>
                    </a:lnTo>
                    <a:lnTo>
                      <a:pt x="978" y="2226"/>
                    </a:lnTo>
                    <a:lnTo>
                      <a:pt x="972" y="2239"/>
                    </a:lnTo>
                    <a:lnTo>
                      <a:pt x="976" y="2251"/>
                    </a:lnTo>
                    <a:lnTo>
                      <a:pt x="988" y="2276"/>
                    </a:lnTo>
                    <a:lnTo>
                      <a:pt x="1006" y="2289"/>
                    </a:lnTo>
                    <a:lnTo>
                      <a:pt x="1026" y="2297"/>
                    </a:lnTo>
                    <a:lnTo>
                      <a:pt x="1049" y="2299"/>
                    </a:lnTo>
                    <a:lnTo>
                      <a:pt x="1072" y="2302"/>
                    </a:lnTo>
                    <a:lnTo>
                      <a:pt x="1091" y="2307"/>
                    </a:lnTo>
                    <a:lnTo>
                      <a:pt x="1110" y="2316"/>
                    </a:lnTo>
                    <a:lnTo>
                      <a:pt x="1122" y="2337"/>
                    </a:lnTo>
                    <a:lnTo>
                      <a:pt x="1129" y="2363"/>
                    </a:lnTo>
                    <a:lnTo>
                      <a:pt x="1138" y="2388"/>
                    </a:lnTo>
                    <a:lnTo>
                      <a:pt x="1146" y="2408"/>
                    </a:lnTo>
                    <a:lnTo>
                      <a:pt x="1150" y="2429"/>
                    </a:lnTo>
                    <a:lnTo>
                      <a:pt x="1158" y="2448"/>
                    </a:lnTo>
                    <a:lnTo>
                      <a:pt x="1163" y="2465"/>
                    </a:lnTo>
                    <a:lnTo>
                      <a:pt x="1171" y="2479"/>
                    </a:lnTo>
                    <a:lnTo>
                      <a:pt x="1179" y="2492"/>
                    </a:lnTo>
                    <a:lnTo>
                      <a:pt x="1188" y="2517"/>
                    </a:lnTo>
                    <a:lnTo>
                      <a:pt x="1198" y="2558"/>
                    </a:lnTo>
                    <a:lnTo>
                      <a:pt x="1211" y="2611"/>
                    </a:lnTo>
                    <a:lnTo>
                      <a:pt x="1223" y="2667"/>
                    </a:lnTo>
                    <a:lnTo>
                      <a:pt x="1240" y="2725"/>
                    </a:lnTo>
                    <a:lnTo>
                      <a:pt x="1257" y="2777"/>
                    </a:lnTo>
                    <a:lnTo>
                      <a:pt x="1275" y="2817"/>
                    </a:lnTo>
                    <a:lnTo>
                      <a:pt x="1298" y="2842"/>
                    </a:lnTo>
                    <a:lnTo>
                      <a:pt x="1316" y="2861"/>
                    </a:lnTo>
                    <a:lnTo>
                      <a:pt x="1321" y="2882"/>
                    </a:lnTo>
                    <a:lnTo>
                      <a:pt x="1321" y="2911"/>
                    </a:lnTo>
                    <a:lnTo>
                      <a:pt x="1321" y="2939"/>
                    </a:lnTo>
                    <a:lnTo>
                      <a:pt x="1321" y="2970"/>
                    </a:lnTo>
                    <a:lnTo>
                      <a:pt x="1328" y="2998"/>
                    </a:lnTo>
                    <a:lnTo>
                      <a:pt x="1343" y="3025"/>
                    </a:lnTo>
                    <a:lnTo>
                      <a:pt x="1374" y="3050"/>
                    </a:lnTo>
                    <a:lnTo>
                      <a:pt x="1395" y="3064"/>
                    </a:lnTo>
                    <a:lnTo>
                      <a:pt x="1407" y="3077"/>
                    </a:lnTo>
                    <a:lnTo>
                      <a:pt x="1418" y="3089"/>
                    </a:lnTo>
                    <a:lnTo>
                      <a:pt x="1427" y="3105"/>
                    </a:lnTo>
                    <a:lnTo>
                      <a:pt x="1441" y="3119"/>
                    </a:lnTo>
                    <a:lnTo>
                      <a:pt x="1458" y="3138"/>
                    </a:lnTo>
                    <a:lnTo>
                      <a:pt x="1486" y="3160"/>
                    </a:lnTo>
                    <a:lnTo>
                      <a:pt x="1527" y="3188"/>
                    </a:lnTo>
                    <a:lnTo>
                      <a:pt x="1552" y="3211"/>
                    </a:lnTo>
                    <a:lnTo>
                      <a:pt x="1575" y="3239"/>
                    </a:lnTo>
                    <a:lnTo>
                      <a:pt x="1595" y="3272"/>
                    </a:lnTo>
                    <a:lnTo>
                      <a:pt x="1613" y="3312"/>
                    </a:lnTo>
                    <a:lnTo>
                      <a:pt x="1628" y="3358"/>
                    </a:lnTo>
                    <a:lnTo>
                      <a:pt x="1644" y="3407"/>
                    </a:lnTo>
                    <a:lnTo>
                      <a:pt x="1659" y="3457"/>
                    </a:lnTo>
                    <a:lnTo>
                      <a:pt x="1674" y="3513"/>
                    </a:lnTo>
                    <a:lnTo>
                      <a:pt x="1682" y="3548"/>
                    </a:lnTo>
                    <a:lnTo>
                      <a:pt x="1687" y="3577"/>
                    </a:lnTo>
                    <a:lnTo>
                      <a:pt x="1687" y="3599"/>
                    </a:lnTo>
                    <a:lnTo>
                      <a:pt x="1687" y="3620"/>
                    </a:lnTo>
                    <a:lnTo>
                      <a:pt x="1684" y="3646"/>
                    </a:lnTo>
                    <a:lnTo>
                      <a:pt x="1684" y="3671"/>
                    </a:lnTo>
                    <a:lnTo>
                      <a:pt x="1687" y="3706"/>
                    </a:lnTo>
                    <a:lnTo>
                      <a:pt x="1692" y="3749"/>
                    </a:lnTo>
                    <a:lnTo>
                      <a:pt x="1692" y="3800"/>
                    </a:lnTo>
                    <a:lnTo>
                      <a:pt x="1674" y="3850"/>
                    </a:lnTo>
                    <a:lnTo>
                      <a:pt x="1644" y="3901"/>
                    </a:lnTo>
                    <a:lnTo>
                      <a:pt x="1600" y="3948"/>
                    </a:lnTo>
                    <a:lnTo>
                      <a:pt x="1544" y="3985"/>
                    </a:lnTo>
                    <a:lnTo>
                      <a:pt x="1479" y="4021"/>
                    </a:lnTo>
                    <a:lnTo>
                      <a:pt x="1405" y="4047"/>
                    </a:lnTo>
                    <a:lnTo>
                      <a:pt x="1323" y="4062"/>
                    </a:lnTo>
                    <a:lnTo>
                      <a:pt x="1265" y="4064"/>
                    </a:lnTo>
                    <a:lnTo>
                      <a:pt x="1209" y="4062"/>
                    </a:lnTo>
                    <a:lnTo>
                      <a:pt x="1156" y="4054"/>
                    </a:lnTo>
                    <a:lnTo>
                      <a:pt x="1104" y="4044"/>
                    </a:lnTo>
                    <a:lnTo>
                      <a:pt x="1059" y="4026"/>
                    </a:lnTo>
                    <a:lnTo>
                      <a:pt x="1015" y="4006"/>
                    </a:lnTo>
                    <a:lnTo>
                      <a:pt x="981" y="3981"/>
                    </a:lnTo>
                    <a:lnTo>
                      <a:pt x="949" y="3953"/>
                    </a:lnTo>
                    <a:lnTo>
                      <a:pt x="901" y="3907"/>
                    </a:lnTo>
                    <a:lnTo>
                      <a:pt x="863" y="3881"/>
                    </a:lnTo>
                    <a:lnTo>
                      <a:pt x="833" y="3869"/>
                    </a:lnTo>
                    <a:lnTo>
                      <a:pt x="807" y="3863"/>
                    </a:lnTo>
                    <a:lnTo>
                      <a:pt x="787" y="3859"/>
                    </a:lnTo>
                    <a:lnTo>
                      <a:pt x="767" y="3844"/>
                    </a:lnTo>
                    <a:lnTo>
                      <a:pt x="746" y="3813"/>
                    </a:lnTo>
                    <a:lnTo>
                      <a:pt x="726" y="3760"/>
                    </a:lnTo>
                    <a:lnTo>
                      <a:pt x="704" y="3714"/>
                    </a:lnTo>
                    <a:lnTo>
                      <a:pt x="673" y="3683"/>
                    </a:lnTo>
                    <a:lnTo>
                      <a:pt x="639" y="3666"/>
                    </a:lnTo>
                    <a:lnTo>
                      <a:pt x="607" y="3653"/>
                    </a:lnTo>
                    <a:lnTo>
                      <a:pt x="574" y="3643"/>
                    </a:lnTo>
                    <a:lnTo>
                      <a:pt x="546" y="3633"/>
                    </a:lnTo>
                    <a:lnTo>
                      <a:pt x="523" y="3617"/>
                    </a:lnTo>
                    <a:lnTo>
                      <a:pt x="509" y="3589"/>
                    </a:lnTo>
                    <a:lnTo>
                      <a:pt x="494" y="3536"/>
                    </a:lnTo>
                    <a:lnTo>
                      <a:pt x="477" y="3492"/>
                    </a:lnTo>
                    <a:lnTo>
                      <a:pt x="454" y="3460"/>
                    </a:lnTo>
                    <a:lnTo>
                      <a:pt x="434" y="3432"/>
                    </a:lnTo>
                    <a:lnTo>
                      <a:pt x="413" y="3409"/>
                    </a:lnTo>
                    <a:lnTo>
                      <a:pt x="398" y="3383"/>
                    </a:lnTo>
                    <a:lnTo>
                      <a:pt x="388" y="3358"/>
                    </a:lnTo>
                    <a:lnTo>
                      <a:pt x="385" y="3325"/>
                    </a:lnTo>
                    <a:lnTo>
                      <a:pt x="383" y="3277"/>
                    </a:lnTo>
                    <a:lnTo>
                      <a:pt x="373" y="3237"/>
                    </a:lnTo>
                    <a:lnTo>
                      <a:pt x="354" y="3201"/>
                    </a:lnTo>
                    <a:lnTo>
                      <a:pt x="337" y="3173"/>
                    </a:lnTo>
                    <a:lnTo>
                      <a:pt x="320" y="3148"/>
                    </a:lnTo>
                    <a:lnTo>
                      <a:pt x="304" y="3119"/>
                    </a:lnTo>
                    <a:lnTo>
                      <a:pt x="297" y="3094"/>
                    </a:lnTo>
                    <a:lnTo>
                      <a:pt x="302" y="3064"/>
                    </a:lnTo>
                    <a:lnTo>
                      <a:pt x="309" y="3028"/>
                    </a:lnTo>
                    <a:lnTo>
                      <a:pt x="304" y="3000"/>
                    </a:lnTo>
                    <a:lnTo>
                      <a:pt x="294" y="2975"/>
                    </a:lnTo>
                    <a:lnTo>
                      <a:pt x="278" y="2954"/>
                    </a:lnTo>
                    <a:lnTo>
                      <a:pt x="264" y="2937"/>
                    </a:lnTo>
                    <a:lnTo>
                      <a:pt x="248" y="2918"/>
                    </a:lnTo>
                    <a:lnTo>
                      <a:pt x="239" y="2899"/>
                    </a:lnTo>
                    <a:lnTo>
                      <a:pt x="233" y="2876"/>
                    </a:lnTo>
                    <a:lnTo>
                      <a:pt x="230" y="2828"/>
                    </a:lnTo>
                    <a:lnTo>
                      <a:pt x="226" y="2784"/>
                    </a:lnTo>
                    <a:lnTo>
                      <a:pt x="217" y="2746"/>
                    </a:lnTo>
                    <a:lnTo>
                      <a:pt x="207" y="2710"/>
                    </a:lnTo>
                    <a:lnTo>
                      <a:pt x="201" y="2677"/>
                    </a:lnTo>
                    <a:lnTo>
                      <a:pt x="192" y="2641"/>
                    </a:lnTo>
                    <a:lnTo>
                      <a:pt x="187" y="2609"/>
                    </a:lnTo>
                    <a:lnTo>
                      <a:pt x="187" y="2574"/>
                    </a:lnTo>
                    <a:lnTo>
                      <a:pt x="190" y="2503"/>
                    </a:lnTo>
                    <a:lnTo>
                      <a:pt x="184" y="2448"/>
                    </a:lnTo>
                    <a:lnTo>
                      <a:pt x="179" y="2413"/>
                    </a:lnTo>
                    <a:lnTo>
                      <a:pt x="171" y="2390"/>
                    </a:lnTo>
                    <a:lnTo>
                      <a:pt x="165" y="2373"/>
                    </a:lnTo>
                    <a:lnTo>
                      <a:pt x="159" y="2358"/>
                    </a:lnTo>
                    <a:lnTo>
                      <a:pt x="159" y="2340"/>
                    </a:lnTo>
                    <a:lnTo>
                      <a:pt x="167" y="2314"/>
                    </a:lnTo>
                    <a:lnTo>
                      <a:pt x="177" y="2261"/>
                    </a:lnTo>
                    <a:lnTo>
                      <a:pt x="171" y="2213"/>
                    </a:lnTo>
                    <a:lnTo>
                      <a:pt x="159" y="2167"/>
                    </a:lnTo>
                    <a:lnTo>
                      <a:pt x="144" y="2126"/>
                    </a:lnTo>
                    <a:lnTo>
                      <a:pt x="132" y="2090"/>
                    </a:lnTo>
                    <a:lnTo>
                      <a:pt x="123" y="2060"/>
                    </a:lnTo>
                    <a:lnTo>
                      <a:pt x="129" y="2035"/>
                    </a:lnTo>
                    <a:lnTo>
                      <a:pt x="151" y="2014"/>
                    </a:lnTo>
                    <a:lnTo>
                      <a:pt x="182" y="1989"/>
                    </a:lnTo>
                    <a:lnTo>
                      <a:pt x="192" y="1951"/>
                    </a:lnTo>
                    <a:lnTo>
                      <a:pt x="192" y="1905"/>
                    </a:lnTo>
                    <a:lnTo>
                      <a:pt x="182" y="1857"/>
                    </a:lnTo>
                    <a:lnTo>
                      <a:pt x="170" y="1809"/>
                    </a:lnTo>
                    <a:lnTo>
                      <a:pt x="161" y="1761"/>
                    </a:lnTo>
                    <a:lnTo>
                      <a:pt x="159" y="1717"/>
                    </a:lnTo>
                    <a:lnTo>
                      <a:pt x="170" y="1681"/>
                    </a:lnTo>
                    <a:lnTo>
                      <a:pt x="192" y="1638"/>
                    </a:lnTo>
                    <a:lnTo>
                      <a:pt x="201" y="1598"/>
                    </a:lnTo>
                    <a:lnTo>
                      <a:pt x="203" y="1560"/>
                    </a:lnTo>
                    <a:lnTo>
                      <a:pt x="197" y="1524"/>
                    </a:lnTo>
                    <a:lnTo>
                      <a:pt x="190" y="1489"/>
                    </a:lnTo>
                    <a:lnTo>
                      <a:pt x="187" y="1455"/>
                    </a:lnTo>
                    <a:lnTo>
                      <a:pt x="190" y="1423"/>
                    </a:lnTo>
                    <a:lnTo>
                      <a:pt x="201" y="1387"/>
                    </a:lnTo>
                    <a:lnTo>
                      <a:pt x="226" y="1323"/>
                    </a:lnTo>
                    <a:lnTo>
                      <a:pt x="239" y="1275"/>
                    </a:lnTo>
                    <a:lnTo>
                      <a:pt x="240" y="1237"/>
                    </a:lnTo>
                    <a:lnTo>
                      <a:pt x="239" y="1209"/>
                    </a:lnTo>
                    <a:lnTo>
                      <a:pt x="235" y="1189"/>
                    </a:lnTo>
                    <a:lnTo>
                      <a:pt x="233" y="1168"/>
                    </a:lnTo>
                    <a:lnTo>
                      <a:pt x="233" y="1148"/>
                    </a:lnTo>
                    <a:lnTo>
                      <a:pt x="245" y="1123"/>
                    </a:lnTo>
                    <a:lnTo>
                      <a:pt x="261" y="1090"/>
                    </a:lnTo>
                    <a:lnTo>
                      <a:pt x="268" y="1059"/>
                    </a:lnTo>
                    <a:lnTo>
                      <a:pt x="266" y="1032"/>
                    </a:lnTo>
                    <a:lnTo>
                      <a:pt x="261" y="1003"/>
                    </a:lnTo>
                    <a:lnTo>
                      <a:pt x="253" y="977"/>
                    </a:lnTo>
                    <a:lnTo>
                      <a:pt x="251" y="950"/>
                    </a:lnTo>
                    <a:lnTo>
                      <a:pt x="251" y="917"/>
                    </a:lnTo>
                    <a:lnTo>
                      <a:pt x="258" y="884"/>
                    </a:lnTo>
                    <a:lnTo>
                      <a:pt x="268" y="849"/>
                    </a:lnTo>
                    <a:lnTo>
                      <a:pt x="268" y="820"/>
                    </a:lnTo>
                    <a:lnTo>
                      <a:pt x="266" y="799"/>
                    </a:lnTo>
                    <a:lnTo>
                      <a:pt x="258" y="780"/>
                    </a:lnTo>
                    <a:lnTo>
                      <a:pt x="251" y="763"/>
                    </a:lnTo>
                    <a:lnTo>
                      <a:pt x="248" y="747"/>
                    </a:lnTo>
                    <a:lnTo>
                      <a:pt x="248" y="727"/>
                    </a:lnTo>
                    <a:lnTo>
                      <a:pt x="261" y="704"/>
                    </a:lnTo>
                    <a:lnTo>
                      <a:pt x="294" y="648"/>
                    </a:lnTo>
                    <a:lnTo>
                      <a:pt x="309" y="602"/>
                    </a:lnTo>
                    <a:lnTo>
                      <a:pt x="314" y="564"/>
                    </a:lnTo>
                    <a:lnTo>
                      <a:pt x="311" y="536"/>
                    </a:lnTo>
                    <a:lnTo>
                      <a:pt x="309" y="513"/>
                    </a:lnTo>
                    <a:lnTo>
                      <a:pt x="309" y="495"/>
                    </a:lnTo>
                    <a:lnTo>
                      <a:pt x="316" y="482"/>
                    </a:lnTo>
                    <a:lnTo>
                      <a:pt x="337" y="470"/>
                    </a:lnTo>
                    <a:lnTo>
                      <a:pt x="396" y="442"/>
                    </a:lnTo>
                    <a:lnTo>
                      <a:pt x="434" y="417"/>
                    </a:lnTo>
                    <a:lnTo>
                      <a:pt x="454" y="392"/>
                    </a:lnTo>
                    <a:lnTo>
                      <a:pt x="461" y="368"/>
                    </a:lnTo>
                    <a:lnTo>
                      <a:pt x="467" y="348"/>
                    </a:lnTo>
                    <a:lnTo>
                      <a:pt x="475" y="330"/>
                    </a:lnTo>
                    <a:lnTo>
                      <a:pt x="490" y="321"/>
                    </a:lnTo>
                    <a:lnTo>
                      <a:pt x="517" y="312"/>
                    </a:lnTo>
                    <a:lnTo>
                      <a:pt x="594" y="298"/>
                    </a:lnTo>
                    <a:lnTo>
                      <a:pt x="652" y="272"/>
                    </a:lnTo>
                    <a:lnTo>
                      <a:pt x="698" y="244"/>
                    </a:lnTo>
                    <a:lnTo>
                      <a:pt x="729" y="216"/>
                    </a:lnTo>
                    <a:lnTo>
                      <a:pt x="749" y="193"/>
                    </a:lnTo>
                    <a:lnTo>
                      <a:pt x="758" y="180"/>
                    </a:lnTo>
                    <a:lnTo>
                      <a:pt x="767" y="183"/>
                    </a:lnTo>
                    <a:lnTo>
                      <a:pt x="771" y="203"/>
                    </a:lnTo>
                    <a:lnTo>
                      <a:pt x="781" y="236"/>
                    </a:lnTo>
                    <a:lnTo>
                      <a:pt x="800" y="262"/>
                    </a:lnTo>
                    <a:lnTo>
                      <a:pt x="825" y="282"/>
                    </a:lnTo>
                    <a:lnTo>
                      <a:pt x="852" y="294"/>
                    </a:lnTo>
                    <a:lnTo>
                      <a:pt x="878" y="304"/>
                    </a:lnTo>
                    <a:lnTo>
                      <a:pt x="901" y="310"/>
                    </a:lnTo>
                    <a:lnTo>
                      <a:pt x="919" y="315"/>
                    </a:lnTo>
                    <a:lnTo>
                      <a:pt x="924" y="315"/>
                    </a:lnTo>
                    <a:lnTo>
                      <a:pt x="937" y="299"/>
                    </a:lnTo>
                    <a:lnTo>
                      <a:pt x="949" y="282"/>
                    </a:lnTo>
                    <a:lnTo>
                      <a:pt x="965" y="266"/>
                    </a:lnTo>
                    <a:lnTo>
                      <a:pt x="978" y="249"/>
                    </a:lnTo>
                    <a:lnTo>
                      <a:pt x="990" y="231"/>
                    </a:lnTo>
                    <a:lnTo>
                      <a:pt x="1003" y="214"/>
                    </a:lnTo>
                    <a:lnTo>
                      <a:pt x="1015" y="197"/>
                    </a:lnTo>
                    <a:lnTo>
                      <a:pt x="1028" y="180"/>
                    </a:lnTo>
                    <a:close/>
                  </a:path>
                </a:pathLst>
              </a:custGeom>
              <a:solidFill>
                <a:srgbClr val="C9D6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44" name="Freeform 120">
                <a:extLst>
                  <a:ext uri="{FF2B5EF4-FFF2-40B4-BE49-F238E27FC236}">
                    <a16:creationId xmlns:a16="http://schemas.microsoft.com/office/drawing/2014/main" id="{EBA70A4F-608D-28DB-D091-E0336B48DF4C}"/>
                  </a:ext>
                </a:extLst>
              </p:cNvPr>
              <p:cNvSpPr>
                <a:spLocks/>
              </p:cNvSpPr>
              <p:nvPr/>
            </p:nvSpPr>
            <p:spPr bwMode="auto">
              <a:xfrm>
                <a:off x="2113" y="3584"/>
                <a:ext cx="468" cy="327"/>
              </a:xfrm>
              <a:custGeom>
                <a:avLst/>
                <a:gdLst>
                  <a:gd name="T0" fmla="*/ 331 w 1404"/>
                  <a:gd name="T1" fmla="*/ 973 h 980"/>
                  <a:gd name="T2" fmla="*/ 181 w 1404"/>
                  <a:gd name="T3" fmla="*/ 943 h 980"/>
                  <a:gd name="T4" fmla="*/ 80 w 1404"/>
                  <a:gd name="T5" fmla="*/ 886 h 980"/>
                  <a:gd name="T6" fmla="*/ 19 w 1404"/>
                  <a:gd name="T7" fmla="*/ 812 h 980"/>
                  <a:gd name="T8" fmla="*/ 0 w 1404"/>
                  <a:gd name="T9" fmla="*/ 723 h 980"/>
                  <a:gd name="T10" fmla="*/ 22 w 1404"/>
                  <a:gd name="T11" fmla="*/ 622 h 980"/>
                  <a:gd name="T12" fmla="*/ 74 w 1404"/>
                  <a:gd name="T13" fmla="*/ 515 h 980"/>
                  <a:gd name="T14" fmla="*/ 166 w 1404"/>
                  <a:gd name="T15" fmla="*/ 407 h 980"/>
                  <a:gd name="T16" fmla="*/ 295 w 1404"/>
                  <a:gd name="T17" fmla="*/ 291 h 980"/>
                  <a:gd name="T18" fmla="*/ 446 w 1404"/>
                  <a:gd name="T19" fmla="*/ 188 h 980"/>
                  <a:gd name="T20" fmla="*/ 593 w 1404"/>
                  <a:gd name="T21" fmla="*/ 111 h 980"/>
                  <a:gd name="T22" fmla="*/ 735 w 1404"/>
                  <a:gd name="T23" fmla="*/ 56 h 980"/>
                  <a:gd name="T24" fmla="*/ 870 w 1404"/>
                  <a:gd name="T25" fmla="*/ 20 h 980"/>
                  <a:gd name="T26" fmla="*/ 998 w 1404"/>
                  <a:gd name="T27" fmla="*/ 2 h 980"/>
                  <a:gd name="T28" fmla="*/ 1114 w 1404"/>
                  <a:gd name="T29" fmla="*/ 0 h 980"/>
                  <a:gd name="T30" fmla="*/ 1213 w 1404"/>
                  <a:gd name="T31" fmla="*/ 12 h 980"/>
                  <a:gd name="T32" fmla="*/ 1307 w 1404"/>
                  <a:gd name="T33" fmla="*/ 40 h 980"/>
                  <a:gd name="T34" fmla="*/ 1373 w 1404"/>
                  <a:gd name="T35" fmla="*/ 99 h 980"/>
                  <a:gd name="T36" fmla="*/ 1402 w 1404"/>
                  <a:gd name="T37" fmla="*/ 180 h 980"/>
                  <a:gd name="T38" fmla="*/ 1396 w 1404"/>
                  <a:gd name="T39" fmla="*/ 276 h 980"/>
                  <a:gd name="T40" fmla="*/ 1364 w 1404"/>
                  <a:gd name="T41" fmla="*/ 378 h 980"/>
                  <a:gd name="T42" fmla="*/ 1307 w 1404"/>
                  <a:gd name="T43" fmla="*/ 482 h 980"/>
                  <a:gd name="T44" fmla="*/ 1229 w 1404"/>
                  <a:gd name="T45" fmla="*/ 582 h 980"/>
                  <a:gd name="T46" fmla="*/ 1135 w 1404"/>
                  <a:gd name="T47" fmla="*/ 662 h 980"/>
                  <a:gd name="T48" fmla="*/ 990 w 1404"/>
                  <a:gd name="T49" fmla="*/ 754 h 980"/>
                  <a:gd name="T50" fmla="*/ 830 w 1404"/>
                  <a:gd name="T51" fmla="*/ 844 h 980"/>
                  <a:gd name="T52" fmla="*/ 700 w 1404"/>
                  <a:gd name="T53" fmla="*/ 905 h 980"/>
                  <a:gd name="T54" fmla="*/ 597 w 1404"/>
                  <a:gd name="T55" fmla="*/ 944 h 980"/>
                  <a:gd name="T56" fmla="*/ 525 w 1404"/>
                  <a:gd name="T57" fmla="*/ 968 h 980"/>
                  <a:gd name="T58" fmla="*/ 471 w 1404"/>
                  <a:gd name="T59" fmla="*/ 978 h 980"/>
                  <a:gd name="T60" fmla="*/ 438 w 1404"/>
                  <a:gd name="T61" fmla="*/ 980 h 980"/>
                  <a:gd name="T62" fmla="*/ 426 w 1404"/>
                  <a:gd name="T63" fmla="*/ 978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4" h="980">
                    <a:moveTo>
                      <a:pt x="423" y="978"/>
                    </a:moveTo>
                    <a:lnTo>
                      <a:pt x="331" y="973"/>
                    </a:lnTo>
                    <a:lnTo>
                      <a:pt x="250" y="960"/>
                    </a:lnTo>
                    <a:lnTo>
                      <a:pt x="181" y="943"/>
                    </a:lnTo>
                    <a:lnTo>
                      <a:pt x="125" y="917"/>
                    </a:lnTo>
                    <a:lnTo>
                      <a:pt x="80" y="886"/>
                    </a:lnTo>
                    <a:lnTo>
                      <a:pt x="44" y="853"/>
                    </a:lnTo>
                    <a:lnTo>
                      <a:pt x="19" y="812"/>
                    </a:lnTo>
                    <a:lnTo>
                      <a:pt x="6" y="769"/>
                    </a:lnTo>
                    <a:lnTo>
                      <a:pt x="0" y="723"/>
                    </a:lnTo>
                    <a:lnTo>
                      <a:pt x="6" y="673"/>
                    </a:lnTo>
                    <a:lnTo>
                      <a:pt x="22" y="622"/>
                    </a:lnTo>
                    <a:lnTo>
                      <a:pt x="44" y="569"/>
                    </a:lnTo>
                    <a:lnTo>
                      <a:pt x="74" y="515"/>
                    </a:lnTo>
                    <a:lnTo>
                      <a:pt x="116" y="459"/>
                    </a:lnTo>
                    <a:lnTo>
                      <a:pt x="166" y="407"/>
                    </a:lnTo>
                    <a:lnTo>
                      <a:pt x="222" y="353"/>
                    </a:lnTo>
                    <a:lnTo>
                      <a:pt x="295" y="291"/>
                    </a:lnTo>
                    <a:lnTo>
                      <a:pt x="371" y="236"/>
                    </a:lnTo>
                    <a:lnTo>
                      <a:pt x="446" y="188"/>
                    </a:lnTo>
                    <a:lnTo>
                      <a:pt x="520" y="146"/>
                    </a:lnTo>
                    <a:lnTo>
                      <a:pt x="593" y="111"/>
                    </a:lnTo>
                    <a:lnTo>
                      <a:pt x="664" y="81"/>
                    </a:lnTo>
                    <a:lnTo>
                      <a:pt x="735" y="56"/>
                    </a:lnTo>
                    <a:lnTo>
                      <a:pt x="804" y="36"/>
                    </a:lnTo>
                    <a:lnTo>
                      <a:pt x="870" y="20"/>
                    </a:lnTo>
                    <a:lnTo>
                      <a:pt x="936" y="10"/>
                    </a:lnTo>
                    <a:lnTo>
                      <a:pt x="998" y="2"/>
                    </a:lnTo>
                    <a:lnTo>
                      <a:pt x="1058" y="0"/>
                    </a:lnTo>
                    <a:lnTo>
                      <a:pt x="1114" y="0"/>
                    </a:lnTo>
                    <a:lnTo>
                      <a:pt x="1165" y="6"/>
                    </a:lnTo>
                    <a:lnTo>
                      <a:pt x="1213" y="12"/>
                    </a:lnTo>
                    <a:lnTo>
                      <a:pt x="1259" y="23"/>
                    </a:lnTo>
                    <a:lnTo>
                      <a:pt x="1307" y="40"/>
                    </a:lnTo>
                    <a:lnTo>
                      <a:pt x="1345" y="69"/>
                    </a:lnTo>
                    <a:lnTo>
                      <a:pt x="1373" y="99"/>
                    </a:lnTo>
                    <a:lnTo>
                      <a:pt x="1391" y="138"/>
                    </a:lnTo>
                    <a:lnTo>
                      <a:pt x="1402" y="180"/>
                    </a:lnTo>
                    <a:lnTo>
                      <a:pt x="1404" y="226"/>
                    </a:lnTo>
                    <a:lnTo>
                      <a:pt x="1396" y="276"/>
                    </a:lnTo>
                    <a:lnTo>
                      <a:pt x="1383" y="327"/>
                    </a:lnTo>
                    <a:lnTo>
                      <a:pt x="1364" y="378"/>
                    </a:lnTo>
                    <a:lnTo>
                      <a:pt x="1337" y="432"/>
                    </a:lnTo>
                    <a:lnTo>
                      <a:pt x="1307" y="482"/>
                    </a:lnTo>
                    <a:lnTo>
                      <a:pt x="1270" y="534"/>
                    </a:lnTo>
                    <a:lnTo>
                      <a:pt x="1229" y="582"/>
                    </a:lnTo>
                    <a:lnTo>
                      <a:pt x="1182" y="624"/>
                    </a:lnTo>
                    <a:lnTo>
                      <a:pt x="1135" y="662"/>
                    </a:lnTo>
                    <a:lnTo>
                      <a:pt x="1084" y="698"/>
                    </a:lnTo>
                    <a:lnTo>
                      <a:pt x="990" y="754"/>
                    </a:lnTo>
                    <a:lnTo>
                      <a:pt x="905" y="803"/>
                    </a:lnTo>
                    <a:lnTo>
                      <a:pt x="830" y="844"/>
                    </a:lnTo>
                    <a:lnTo>
                      <a:pt x="761" y="876"/>
                    </a:lnTo>
                    <a:lnTo>
                      <a:pt x="700" y="905"/>
                    </a:lnTo>
                    <a:lnTo>
                      <a:pt x="646" y="928"/>
                    </a:lnTo>
                    <a:lnTo>
                      <a:pt x="597" y="944"/>
                    </a:lnTo>
                    <a:lnTo>
                      <a:pt x="558" y="957"/>
                    </a:lnTo>
                    <a:lnTo>
                      <a:pt x="525" y="968"/>
                    </a:lnTo>
                    <a:lnTo>
                      <a:pt x="495" y="973"/>
                    </a:lnTo>
                    <a:lnTo>
                      <a:pt x="471" y="978"/>
                    </a:lnTo>
                    <a:lnTo>
                      <a:pt x="453" y="978"/>
                    </a:lnTo>
                    <a:lnTo>
                      <a:pt x="438" y="980"/>
                    </a:lnTo>
                    <a:lnTo>
                      <a:pt x="430" y="978"/>
                    </a:lnTo>
                    <a:lnTo>
                      <a:pt x="426" y="978"/>
                    </a:lnTo>
                    <a:lnTo>
                      <a:pt x="423" y="978"/>
                    </a:lnTo>
                    <a:close/>
                  </a:path>
                </a:pathLst>
              </a:custGeom>
              <a:solidFill>
                <a:srgbClr val="E3E8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45" name="Freeform 121">
                <a:extLst>
                  <a:ext uri="{FF2B5EF4-FFF2-40B4-BE49-F238E27FC236}">
                    <a16:creationId xmlns:a16="http://schemas.microsoft.com/office/drawing/2014/main" id="{DFD592E7-972D-12EF-EEA5-CDF727B33276}"/>
                  </a:ext>
                </a:extLst>
              </p:cNvPr>
              <p:cNvSpPr>
                <a:spLocks/>
              </p:cNvSpPr>
              <p:nvPr/>
            </p:nvSpPr>
            <p:spPr bwMode="auto">
              <a:xfrm>
                <a:off x="419" y="2010"/>
                <a:ext cx="60" cy="73"/>
              </a:xfrm>
              <a:custGeom>
                <a:avLst/>
                <a:gdLst>
                  <a:gd name="T0" fmla="*/ 38 w 180"/>
                  <a:gd name="T1" fmla="*/ 36 h 220"/>
                  <a:gd name="T2" fmla="*/ 23 w 180"/>
                  <a:gd name="T3" fmla="*/ 69 h 220"/>
                  <a:gd name="T4" fmla="*/ 0 w 180"/>
                  <a:gd name="T5" fmla="*/ 96 h 220"/>
                  <a:gd name="T6" fmla="*/ 50 w 180"/>
                  <a:gd name="T7" fmla="*/ 177 h 220"/>
                  <a:gd name="T8" fmla="*/ 142 w 180"/>
                  <a:gd name="T9" fmla="*/ 220 h 220"/>
                  <a:gd name="T10" fmla="*/ 180 w 180"/>
                  <a:gd name="T11" fmla="*/ 220 h 220"/>
                  <a:gd name="T12" fmla="*/ 119 w 180"/>
                  <a:gd name="T13" fmla="*/ 159 h 220"/>
                  <a:gd name="T14" fmla="*/ 71 w 180"/>
                  <a:gd name="T15" fmla="*/ 0 h 220"/>
                  <a:gd name="T16" fmla="*/ 38 w 180"/>
                  <a:gd name="T17" fmla="*/ 3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220">
                    <a:moveTo>
                      <a:pt x="38" y="36"/>
                    </a:moveTo>
                    <a:lnTo>
                      <a:pt x="23" y="69"/>
                    </a:lnTo>
                    <a:lnTo>
                      <a:pt x="0" y="96"/>
                    </a:lnTo>
                    <a:lnTo>
                      <a:pt x="50" y="177"/>
                    </a:lnTo>
                    <a:lnTo>
                      <a:pt x="142" y="220"/>
                    </a:lnTo>
                    <a:lnTo>
                      <a:pt x="180" y="220"/>
                    </a:lnTo>
                    <a:lnTo>
                      <a:pt x="119" y="159"/>
                    </a:lnTo>
                    <a:lnTo>
                      <a:pt x="71" y="0"/>
                    </a:lnTo>
                    <a:lnTo>
                      <a:pt x="38" y="36"/>
                    </a:lnTo>
                    <a:close/>
                  </a:path>
                </a:pathLst>
              </a:custGeom>
              <a:solidFill>
                <a:srgbClr val="6170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46" name="Freeform 122">
                <a:extLst>
                  <a:ext uri="{FF2B5EF4-FFF2-40B4-BE49-F238E27FC236}">
                    <a16:creationId xmlns:a16="http://schemas.microsoft.com/office/drawing/2014/main" id="{850EF228-95DD-7959-7A9B-D7D117C9DD83}"/>
                  </a:ext>
                </a:extLst>
              </p:cNvPr>
              <p:cNvSpPr>
                <a:spLocks/>
              </p:cNvSpPr>
              <p:nvPr/>
            </p:nvSpPr>
            <p:spPr bwMode="auto">
              <a:xfrm>
                <a:off x="431" y="1974"/>
                <a:ext cx="60" cy="64"/>
              </a:xfrm>
              <a:custGeom>
                <a:avLst/>
                <a:gdLst>
                  <a:gd name="T0" fmla="*/ 0 w 180"/>
                  <a:gd name="T1" fmla="*/ 35 h 192"/>
                  <a:gd name="T2" fmla="*/ 42 w 180"/>
                  <a:gd name="T3" fmla="*/ 0 h 192"/>
                  <a:gd name="T4" fmla="*/ 119 w 180"/>
                  <a:gd name="T5" fmla="*/ 109 h 192"/>
                  <a:gd name="T6" fmla="*/ 180 w 180"/>
                  <a:gd name="T7" fmla="*/ 145 h 192"/>
                  <a:gd name="T8" fmla="*/ 180 w 180"/>
                  <a:gd name="T9" fmla="*/ 192 h 192"/>
                  <a:gd name="T10" fmla="*/ 119 w 180"/>
                  <a:gd name="T11" fmla="*/ 157 h 192"/>
                  <a:gd name="T12" fmla="*/ 53 w 180"/>
                  <a:gd name="T13" fmla="*/ 132 h 192"/>
                  <a:gd name="T14" fmla="*/ 5 w 180"/>
                  <a:gd name="T15" fmla="*/ 145 h 192"/>
                  <a:gd name="T16" fmla="*/ 0 w 180"/>
                  <a:gd name="T17" fmla="*/ 3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192">
                    <a:moveTo>
                      <a:pt x="0" y="35"/>
                    </a:moveTo>
                    <a:lnTo>
                      <a:pt x="42" y="0"/>
                    </a:lnTo>
                    <a:lnTo>
                      <a:pt x="119" y="109"/>
                    </a:lnTo>
                    <a:lnTo>
                      <a:pt x="180" y="145"/>
                    </a:lnTo>
                    <a:lnTo>
                      <a:pt x="180" y="192"/>
                    </a:lnTo>
                    <a:lnTo>
                      <a:pt x="119" y="157"/>
                    </a:lnTo>
                    <a:lnTo>
                      <a:pt x="53" y="132"/>
                    </a:lnTo>
                    <a:lnTo>
                      <a:pt x="5" y="145"/>
                    </a:lnTo>
                    <a:lnTo>
                      <a:pt x="0" y="35"/>
                    </a:lnTo>
                    <a:close/>
                  </a:path>
                </a:pathLst>
              </a:custGeom>
              <a:solidFill>
                <a:srgbClr val="6170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47" name="Freeform 123">
                <a:extLst>
                  <a:ext uri="{FF2B5EF4-FFF2-40B4-BE49-F238E27FC236}">
                    <a16:creationId xmlns:a16="http://schemas.microsoft.com/office/drawing/2014/main" id="{A088E4CA-0185-7AD0-456C-C21C818BFA7A}"/>
                  </a:ext>
                </a:extLst>
              </p:cNvPr>
              <p:cNvSpPr>
                <a:spLocks/>
              </p:cNvSpPr>
              <p:nvPr/>
            </p:nvSpPr>
            <p:spPr bwMode="auto">
              <a:xfrm>
                <a:off x="678" y="2605"/>
                <a:ext cx="54" cy="72"/>
              </a:xfrm>
              <a:custGeom>
                <a:avLst/>
                <a:gdLst>
                  <a:gd name="T0" fmla="*/ 56 w 162"/>
                  <a:gd name="T1" fmla="*/ 0 h 217"/>
                  <a:gd name="T2" fmla="*/ 69 w 162"/>
                  <a:gd name="T3" fmla="*/ 11 h 217"/>
                  <a:gd name="T4" fmla="*/ 79 w 162"/>
                  <a:gd name="T5" fmla="*/ 21 h 217"/>
                  <a:gd name="T6" fmla="*/ 88 w 162"/>
                  <a:gd name="T7" fmla="*/ 29 h 217"/>
                  <a:gd name="T8" fmla="*/ 97 w 162"/>
                  <a:gd name="T9" fmla="*/ 36 h 217"/>
                  <a:gd name="T10" fmla="*/ 107 w 162"/>
                  <a:gd name="T11" fmla="*/ 44 h 217"/>
                  <a:gd name="T12" fmla="*/ 118 w 162"/>
                  <a:gd name="T13" fmla="*/ 49 h 217"/>
                  <a:gd name="T14" fmla="*/ 131 w 162"/>
                  <a:gd name="T15" fmla="*/ 57 h 217"/>
                  <a:gd name="T16" fmla="*/ 147 w 162"/>
                  <a:gd name="T17" fmla="*/ 62 h 217"/>
                  <a:gd name="T18" fmla="*/ 151 w 162"/>
                  <a:gd name="T19" fmla="*/ 76 h 217"/>
                  <a:gd name="T20" fmla="*/ 153 w 162"/>
                  <a:gd name="T21" fmla="*/ 93 h 217"/>
                  <a:gd name="T22" fmla="*/ 160 w 162"/>
                  <a:gd name="T23" fmla="*/ 107 h 217"/>
                  <a:gd name="T24" fmla="*/ 162 w 162"/>
                  <a:gd name="T25" fmla="*/ 123 h 217"/>
                  <a:gd name="T26" fmla="*/ 142 w 162"/>
                  <a:gd name="T27" fmla="*/ 131 h 217"/>
                  <a:gd name="T28" fmla="*/ 118 w 162"/>
                  <a:gd name="T29" fmla="*/ 140 h 217"/>
                  <a:gd name="T30" fmla="*/ 97 w 162"/>
                  <a:gd name="T31" fmla="*/ 150 h 217"/>
                  <a:gd name="T32" fmla="*/ 80 w 162"/>
                  <a:gd name="T33" fmla="*/ 164 h 217"/>
                  <a:gd name="T34" fmla="*/ 61 w 162"/>
                  <a:gd name="T35" fmla="*/ 176 h 217"/>
                  <a:gd name="T36" fmla="*/ 41 w 162"/>
                  <a:gd name="T37" fmla="*/ 191 h 217"/>
                  <a:gd name="T38" fmla="*/ 20 w 162"/>
                  <a:gd name="T39" fmla="*/ 204 h 217"/>
                  <a:gd name="T40" fmla="*/ 0 w 162"/>
                  <a:gd name="T41" fmla="*/ 217 h 217"/>
                  <a:gd name="T42" fmla="*/ 12 w 162"/>
                  <a:gd name="T43" fmla="*/ 199 h 217"/>
                  <a:gd name="T44" fmla="*/ 25 w 162"/>
                  <a:gd name="T45" fmla="*/ 183 h 217"/>
                  <a:gd name="T46" fmla="*/ 36 w 162"/>
                  <a:gd name="T47" fmla="*/ 168 h 217"/>
                  <a:gd name="T48" fmla="*/ 45 w 162"/>
                  <a:gd name="T49" fmla="*/ 153 h 217"/>
                  <a:gd name="T50" fmla="*/ 56 w 162"/>
                  <a:gd name="T51" fmla="*/ 137 h 217"/>
                  <a:gd name="T52" fmla="*/ 64 w 162"/>
                  <a:gd name="T53" fmla="*/ 123 h 217"/>
                  <a:gd name="T54" fmla="*/ 73 w 162"/>
                  <a:gd name="T55" fmla="*/ 105 h 217"/>
                  <a:gd name="T56" fmla="*/ 80 w 162"/>
                  <a:gd name="T57" fmla="*/ 85 h 217"/>
                  <a:gd name="T58" fmla="*/ 79 w 162"/>
                  <a:gd name="T59" fmla="*/ 74 h 217"/>
                  <a:gd name="T60" fmla="*/ 76 w 162"/>
                  <a:gd name="T61" fmla="*/ 63 h 217"/>
                  <a:gd name="T62" fmla="*/ 71 w 162"/>
                  <a:gd name="T63" fmla="*/ 54 h 217"/>
                  <a:gd name="T64" fmla="*/ 69 w 162"/>
                  <a:gd name="T65" fmla="*/ 41 h 217"/>
                  <a:gd name="T66" fmla="*/ 66 w 162"/>
                  <a:gd name="T67" fmla="*/ 30 h 217"/>
                  <a:gd name="T68" fmla="*/ 61 w 162"/>
                  <a:gd name="T69" fmla="*/ 21 h 217"/>
                  <a:gd name="T70" fmla="*/ 58 w 162"/>
                  <a:gd name="T71" fmla="*/ 11 h 217"/>
                  <a:gd name="T72" fmla="*/ 56 w 162"/>
                  <a:gd name="T73"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2" h="217">
                    <a:moveTo>
                      <a:pt x="56" y="0"/>
                    </a:moveTo>
                    <a:lnTo>
                      <a:pt x="69" y="11"/>
                    </a:lnTo>
                    <a:lnTo>
                      <a:pt x="79" y="21"/>
                    </a:lnTo>
                    <a:lnTo>
                      <a:pt x="88" y="29"/>
                    </a:lnTo>
                    <a:lnTo>
                      <a:pt x="97" y="36"/>
                    </a:lnTo>
                    <a:lnTo>
                      <a:pt x="107" y="44"/>
                    </a:lnTo>
                    <a:lnTo>
                      <a:pt x="118" y="49"/>
                    </a:lnTo>
                    <a:lnTo>
                      <a:pt x="131" y="57"/>
                    </a:lnTo>
                    <a:lnTo>
                      <a:pt x="147" y="62"/>
                    </a:lnTo>
                    <a:lnTo>
                      <a:pt x="151" y="76"/>
                    </a:lnTo>
                    <a:lnTo>
                      <a:pt x="153" y="93"/>
                    </a:lnTo>
                    <a:lnTo>
                      <a:pt x="160" y="107"/>
                    </a:lnTo>
                    <a:lnTo>
                      <a:pt x="162" y="123"/>
                    </a:lnTo>
                    <a:lnTo>
                      <a:pt x="142" y="131"/>
                    </a:lnTo>
                    <a:lnTo>
                      <a:pt x="118" y="140"/>
                    </a:lnTo>
                    <a:lnTo>
                      <a:pt x="97" y="150"/>
                    </a:lnTo>
                    <a:lnTo>
                      <a:pt x="80" y="164"/>
                    </a:lnTo>
                    <a:lnTo>
                      <a:pt x="61" y="176"/>
                    </a:lnTo>
                    <a:lnTo>
                      <a:pt x="41" y="191"/>
                    </a:lnTo>
                    <a:lnTo>
                      <a:pt x="20" y="204"/>
                    </a:lnTo>
                    <a:lnTo>
                      <a:pt x="0" y="217"/>
                    </a:lnTo>
                    <a:lnTo>
                      <a:pt x="12" y="199"/>
                    </a:lnTo>
                    <a:lnTo>
                      <a:pt x="25" y="183"/>
                    </a:lnTo>
                    <a:lnTo>
                      <a:pt x="36" y="168"/>
                    </a:lnTo>
                    <a:lnTo>
                      <a:pt x="45" y="153"/>
                    </a:lnTo>
                    <a:lnTo>
                      <a:pt x="56" y="137"/>
                    </a:lnTo>
                    <a:lnTo>
                      <a:pt x="64" y="123"/>
                    </a:lnTo>
                    <a:lnTo>
                      <a:pt x="73" y="105"/>
                    </a:lnTo>
                    <a:lnTo>
                      <a:pt x="80" y="85"/>
                    </a:lnTo>
                    <a:lnTo>
                      <a:pt x="79" y="74"/>
                    </a:lnTo>
                    <a:lnTo>
                      <a:pt x="76" y="63"/>
                    </a:lnTo>
                    <a:lnTo>
                      <a:pt x="71" y="54"/>
                    </a:lnTo>
                    <a:lnTo>
                      <a:pt x="69" y="41"/>
                    </a:lnTo>
                    <a:lnTo>
                      <a:pt x="66" y="30"/>
                    </a:lnTo>
                    <a:lnTo>
                      <a:pt x="61" y="21"/>
                    </a:lnTo>
                    <a:lnTo>
                      <a:pt x="58" y="11"/>
                    </a:lnTo>
                    <a:lnTo>
                      <a:pt x="56" y="0"/>
                    </a:lnTo>
                    <a:close/>
                  </a:path>
                </a:pathLst>
              </a:custGeom>
              <a:solidFill>
                <a:srgbClr val="6170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48" name="Freeform 124">
                <a:extLst>
                  <a:ext uri="{FF2B5EF4-FFF2-40B4-BE49-F238E27FC236}">
                    <a16:creationId xmlns:a16="http://schemas.microsoft.com/office/drawing/2014/main" id="{92591015-A327-EE52-F90A-85EDDBD99723}"/>
                  </a:ext>
                </a:extLst>
              </p:cNvPr>
              <p:cNvSpPr>
                <a:spLocks/>
              </p:cNvSpPr>
              <p:nvPr/>
            </p:nvSpPr>
            <p:spPr bwMode="auto">
              <a:xfrm>
                <a:off x="414" y="2138"/>
                <a:ext cx="98" cy="32"/>
              </a:xfrm>
              <a:custGeom>
                <a:avLst/>
                <a:gdLst>
                  <a:gd name="T0" fmla="*/ 0 w 294"/>
                  <a:gd name="T1" fmla="*/ 0 h 94"/>
                  <a:gd name="T2" fmla="*/ 22 w 294"/>
                  <a:gd name="T3" fmla="*/ 63 h 94"/>
                  <a:gd name="T4" fmla="*/ 97 w 294"/>
                  <a:gd name="T5" fmla="*/ 69 h 94"/>
                  <a:gd name="T6" fmla="*/ 294 w 294"/>
                  <a:gd name="T7" fmla="*/ 94 h 94"/>
                  <a:gd name="T8" fmla="*/ 181 w 294"/>
                  <a:gd name="T9" fmla="*/ 51 h 94"/>
                  <a:gd name="T10" fmla="*/ 87 w 294"/>
                  <a:gd name="T11" fmla="*/ 31 h 94"/>
                  <a:gd name="T12" fmla="*/ 0 w 294"/>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294" h="94">
                    <a:moveTo>
                      <a:pt x="0" y="0"/>
                    </a:moveTo>
                    <a:lnTo>
                      <a:pt x="22" y="63"/>
                    </a:lnTo>
                    <a:lnTo>
                      <a:pt x="97" y="69"/>
                    </a:lnTo>
                    <a:lnTo>
                      <a:pt x="294" y="94"/>
                    </a:lnTo>
                    <a:lnTo>
                      <a:pt x="181" y="51"/>
                    </a:lnTo>
                    <a:lnTo>
                      <a:pt x="87" y="31"/>
                    </a:lnTo>
                    <a:lnTo>
                      <a:pt x="0" y="0"/>
                    </a:lnTo>
                    <a:close/>
                  </a:path>
                </a:pathLst>
              </a:custGeom>
              <a:solidFill>
                <a:srgbClr val="6170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49" name="Freeform 125">
                <a:extLst>
                  <a:ext uri="{FF2B5EF4-FFF2-40B4-BE49-F238E27FC236}">
                    <a16:creationId xmlns:a16="http://schemas.microsoft.com/office/drawing/2014/main" id="{01B38935-7A69-FECE-D626-7E94D0ED7FD1}"/>
                  </a:ext>
                </a:extLst>
              </p:cNvPr>
              <p:cNvSpPr>
                <a:spLocks/>
              </p:cNvSpPr>
              <p:nvPr/>
            </p:nvSpPr>
            <p:spPr bwMode="auto">
              <a:xfrm>
                <a:off x="404" y="2235"/>
                <a:ext cx="54" cy="41"/>
              </a:xfrm>
              <a:custGeom>
                <a:avLst/>
                <a:gdLst>
                  <a:gd name="T0" fmla="*/ 0 w 162"/>
                  <a:gd name="T1" fmla="*/ 0 h 124"/>
                  <a:gd name="T2" fmla="*/ 18 w 162"/>
                  <a:gd name="T3" fmla="*/ 5 h 124"/>
                  <a:gd name="T4" fmla="*/ 33 w 162"/>
                  <a:gd name="T5" fmla="*/ 12 h 124"/>
                  <a:gd name="T6" fmla="*/ 49 w 162"/>
                  <a:gd name="T7" fmla="*/ 20 h 124"/>
                  <a:gd name="T8" fmla="*/ 66 w 162"/>
                  <a:gd name="T9" fmla="*/ 26 h 124"/>
                  <a:gd name="T10" fmla="*/ 79 w 162"/>
                  <a:gd name="T11" fmla="*/ 26 h 124"/>
                  <a:gd name="T12" fmla="*/ 91 w 162"/>
                  <a:gd name="T13" fmla="*/ 29 h 124"/>
                  <a:gd name="T14" fmla="*/ 104 w 162"/>
                  <a:gd name="T15" fmla="*/ 29 h 124"/>
                  <a:gd name="T16" fmla="*/ 114 w 162"/>
                  <a:gd name="T17" fmla="*/ 29 h 124"/>
                  <a:gd name="T18" fmla="*/ 126 w 162"/>
                  <a:gd name="T19" fmla="*/ 29 h 124"/>
                  <a:gd name="T20" fmla="*/ 139 w 162"/>
                  <a:gd name="T21" fmla="*/ 29 h 124"/>
                  <a:gd name="T22" fmla="*/ 150 w 162"/>
                  <a:gd name="T23" fmla="*/ 31 h 124"/>
                  <a:gd name="T24" fmla="*/ 162 w 162"/>
                  <a:gd name="T25" fmla="*/ 31 h 124"/>
                  <a:gd name="T26" fmla="*/ 139 w 162"/>
                  <a:gd name="T27" fmla="*/ 41 h 124"/>
                  <a:gd name="T28" fmla="*/ 121 w 162"/>
                  <a:gd name="T29" fmla="*/ 48 h 124"/>
                  <a:gd name="T30" fmla="*/ 104 w 162"/>
                  <a:gd name="T31" fmla="*/ 58 h 124"/>
                  <a:gd name="T32" fmla="*/ 87 w 162"/>
                  <a:gd name="T33" fmla="*/ 68 h 124"/>
                  <a:gd name="T34" fmla="*/ 71 w 162"/>
                  <a:gd name="T35" fmla="*/ 81 h 124"/>
                  <a:gd name="T36" fmla="*/ 56 w 162"/>
                  <a:gd name="T37" fmla="*/ 93 h 124"/>
                  <a:gd name="T38" fmla="*/ 38 w 162"/>
                  <a:gd name="T39" fmla="*/ 108 h 124"/>
                  <a:gd name="T40" fmla="*/ 21 w 162"/>
                  <a:gd name="T41" fmla="*/ 124 h 124"/>
                  <a:gd name="T42" fmla="*/ 18 w 162"/>
                  <a:gd name="T43" fmla="*/ 108 h 124"/>
                  <a:gd name="T44" fmla="*/ 15 w 162"/>
                  <a:gd name="T45" fmla="*/ 91 h 124"/>
                  <a:gd name="T46" fmla="*/ 13 w 162"/>
                  <a:gd name="T47" fmla="*/ 76 h 124"/>
                  <a:gd name="T48" fmla="*/ 10 w 162"/>
                  <a:gd name="T49" fmla="*/ 62 h 124"/>
                  <a:gd name="T50" fmla="*/ 8 w 162"/>
                  <a:gd name="T51" fmla="*/ 46 h 124"/>
                  <a:gd name="T52" fmla="*/ 4 w 162"/>
                  <a:gd name="T53" fmla="*/ 31 h 124"/>
                  <a:gd name="T54" fmla="*/ 2 w 162"/>
                  <a:gd name="T55" fmla="*/ 16 h 124"/>
                  <a:gd name="T56" fmla="*/ 0 w 162"/>
                  <a:gd name="T5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2" h="124">
                    <a:moveTo>
                      <a:pt x="0" y="0"/>
                    </a:moveTo>
                    <a:lnTo>
                      <a:pt x="18" y="5"/>
                    </a:lnTo>
                    <a:lnTo>
                      <a:pt x="33" y="12"/>
                    </a:lnTo>
                    <a:lnTo>
                      <a:pt x="49" y="20"/>
                    </a:lnTo>
                    <a:lnTo>
                      <a:pt x="66" y="26"/>
                    </a:lnTo>
                    <a:lnTo>
                      <a:pt x="79" y="26"/>
                    </a:lnTo>
                    <a:lnTo>
                      <a:pt x="91" y="29"/>
                    </a:lnTo>
                    <a:lnTo>
                      <a:pt x="104" y="29"/>
                    </a:lnTo>
                    <a:lnTo>
                      <a:pt x="114" y="29"/>
                    </a:lnTo>
                    <a:lnTo>
                      <a:pt x="126" y="29"/>
                    </a:lnTo>
                    <a:lnTo>
                      <a:pt x="139" y="29"/>
                    </a:lnTo>
                    <a:lnTo>
                      <a:pt x="150" y="31"/>
                    </a:lnTo>
                    <a:lnTo>
                      <a:pt x="162" y="31"/>
                    </a:lnTo>
                    <a:lnTo>
                      <a:pt x="139" y="41"/>
                    </a:lnTo>
                    <a:lnTo>
                      <a:pt x="121" y="48"/>
                    </a:lnTo>
                    <a:lnTo>
                      <a:pt x="104" y="58"/>
                    </a:lnTo>
                    <a:lnTo>
                      <a:pt x="87" y="68"/>
                    </a:lnTo>
                    <a:lnTo>
                      <a:pt x="71" y="81"/>
                    </a:lnTo>
                    <a:lnTo>
                      <a:pt x="56" y="93"/>
                    </a:lnTo>
                    <a:lnTo>
                      <a:pt x="38" y="108"/>
                    </a:lnTo>
                    <a:lnTo>
                      <a:pt x="21" y="124"/>
                    </a:lnTo>
                    <a:lnTo>
                      <a:pt x="18" y="108"/>
                    </a:lnTo>
                    <a:lnTo>
                      <a:pt x="15" y="91"/>
                    </a:lnTo>
                    <a:lnTo>
                      <a:pt x="13" y="76"/>
                    </a:lnTo>
                    <a:lnTo>
                      <a:pt x="10" y="62"/>
                    </a:lnTo>
                    <a:lnTo>
                      <a:pt x="8" y="46"/>
                    </a:lnTo>
                    <a:lnTo>
                      <a:pt x="4" y="31"/>
                    </a:lnTo>
                    <a:lnTo>
                      <a:pt x="2" y="16"/>
                    </a:lnTo>
                    <a:lnTo>
                      <a:pt x="0" y="0"/>
                    </a:lnTo>
                    <a:close/>
                  </a:path>
                </a:pathLst>
              </a:custGeom>
              <a:solidFill>
                <a:srgbClr val="6170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50" name="Freeform 126">
                <a:extLst>
                  <a:ext uri="{FF2B5EF4-FFF2-40B4-BE49-F238E27FC236}">
                    <a16:creationId xmlns:a16="http://schemas.microsoft.com/office/drawing/2014/main" id="{C1AFF672-5499-1670-FC5B-23375B45DB7D}"/>
                  </a:ext>
                </a:extLst>
              </p:cNvPr>
              <p:cNvSpPr>
                <a:spLocks/>
              </p:cNvSpPr>
              <p:nvPr/>
            </p:nvSpPr>
            <p:spPr bwMode="auto">
              <a:xfrm>
                <a:off x="380" y="2400"/>
                <a:ext cx="56" cy="42"/>
              </a:xfrm>
              <a:custGeom>
                <a:avLst/>
                <a:gdLst>
                  <a:gd name="T0" fmla="*/ 59 w 169"/>
                  <a:gd name="T1" fmla="*/ 0 h 126"/>
                  <a:gd name="T2" fmla="*/ 38 w 169"/>
                  <a:gd name="T3" fmla="*/ 36 h 126"/>
                  <a:gd name="T4" fmla="*/ 4 w 169"/>
                  <a:gd name="T5" fmla="*/ 71 h 126"/>
                  <a:gd name="T6" fmla="*/ 0 w 169"/>
                  <a:gd name="T7" fmla="*/ 103 h 126"/>
                  <a:gd name="T8" fmla="*/ 25 w 169"/>
                  <a:gd name="T9" fmla="*/ 126 h 126"/>
                  <a:gd name="T10" fmla="*/ 33 w 169"/>
                  <a:gd name="T11" fmla="*/ 126 h 126"/>
                  <a:gd name="T12" fmla="*/ 51 w 169"/>
                  <a:gd name="T13" fmla="*/ 126 h 126"/>
                  <a:gd name="T14" fmla="*/ 74 w 169"/>
                  <a:gd name="T15" fmla="*/ 126 h 126"/>
                  <a:gd name="T16" fmla="*/ 91 w 169"/>
                  <a:gd name="T17" fmla="*/ 126 h 126"/>
                  <a:gd name="T18" fmla="*/ 101 w 169"/>
                  <a:gd name="T19" fmla="*/ 126 h 126"/>
                  <a:gd name="T20" fmla="*/ 114 w 169"/>
                  <a:gd name="T21" fmla="*/ 126 h 126"/>
                  <a:gd name="T22" fmla="*/ 126 w 169"/>
                  <a:gd name="T23" fmla="*/ 126 h 126"/>
                  <a:gd name="T24" fmla="*/ 139 w 169"/>
                  <a:gd name="T25" fmla="*/ 126 h 126"/>
                  <a:gd name="T26" fmla="*/ 152 w 169"/>
                  <a:gd name="T27" fmla="*/ 126 h 126"/>
                  <a:gd name="T28" fmla="*/ 159 w 169"/>
                  <a:gd name="T29" fmla="*/ 126 h 126"/>
                  <a:gd name="T30" fmla="*/ 167 w 169"/>
                  <a:gd name="T31" fmla="*/ 126 h 126"/>
                  <a:gd name="T32" fmla="*/ 169 w 169"/>
                  <a:gd name="T33" fmla="*/ 126 h 126"/>
                  <a:gd name="T34" fmla="*/ 97 w 169"/>
                  <a:gd name="T35" fmla="*/ 96 h 126"/>
                  <a:gd name="T36" fmla="*/ 71 w 169"/>
                  <a:gd name="T37" fmla="*/ 42 h 126"/>
                  <a:gd name="T38" fmla="*/ 59 w 169"/>
                  <a:gd name="T3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26">
                    <a:moveTo>
                      <a:pt x="59" y="0"/>
                    </a:moveTo>
                    <a:lnTo>
                      <a:pt x="38" y="36"/>
                    </a:lnTo>
                    <a:lnTo>
                      <a:pt x="4" y="71"/>
                    </a:lnTo>
                    <a:lnTo>
                      <a:pt x="0" y="103"/>
                    </a:lnTo>
                    <a:lnTo>
                      <a:pt x="25" y="126"/>
                    </a:lnTo>
                    <a:lnTo>
                      <a:pt x="33" y="126"/>
                    </a:lnTo>
                    <a:lnTo>
                      <a:pt x="51" y="126"/>
                    </a:lnTo>
                    <a:lnTo>
                      <a:pt x="74" y="126"/>
                    </a:lnTo>
                    <a:lnTo>
                      <a:pt x="91" y="126"/>
                    </a:lnTo>
                    <a:lnTo>
                      <a:pt x="101" y="126"/>
                    </a:lnTo>
                    <a:lnTo>
                      <a:pt x="114" y="126"/>
                    </a:lnTo>
                    <a:lnTo>
                      <a:pt x="126" y="126"/>
                    </a:lnTo>
                    <a:lnTo>
                      <a:pt x="139" y="126"/>
                    </a:lnTo>
                    <a:lnTo>
                      <a:pt x="152" y="126"/>
                    </a:lnTo>
                    <a:lnTo>
                      <a:pt x="159" y="126"/>
                    </a:lnTo>
                    <a:lnTo>
                      <a:pt x="167" y="126"/>
                    </a:lnTo>
                    <a:lnTo>
                      <a:pt x="169" y="126"/>
                    </a:lnTo>
                    <a:lnTo>
                      <a:pt x="97" y="96"/>
                    </a:lnTo>
                    <a:lnTo>
                      <a:pt x="71" y="42"/>
                    </a:lnTo>
                    <a:lnTo>
                      <a:pt x="59" y="0"/>
                    </a:lnTo>
                    <a:close/>
                  </a:path>
                </a:pathLst>
              </a:custGeom>
              <a:solidFill>
                <a:srgbClr val="6170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51" name="Freeform 127">
                <a:extLst>
                  <a:ext uri="{FF2B5EF4-FFF2-40B4-BE49-F238E27FC236}">
                    <a16:creationId xmlns:a16="http://schemas.microsoft.com/office/drawing/2014/main" id="{7B640D9C-2BB8-D272-CD8D-361D15E1F0D5}"/>
                  </a:ext>
                </a:extLst>
              </p:cNvPr>
              <p:cNvSpPr>
                <a:spLocks/>
              </p:cNvSpPr>
              <p:nvPr/>
            </p:nvSpPr>
            <p:spPr bwMode="auto">
              <a:xfrm>
                <a:off x="585" y="2558"/>
                <a:ext cx="89" cy="16"/>
              </a:xfrm>
              <a:custGeom>
                <a:avLst/>
                <a:gdLst>
                  <a:gd name="T0" fmla="*/ 268 w 268"/>
                  <a:gd name="T1" fmla="*/ 12 h 50"/>
                  <a:gd name="T2" fmla="*/ 266 w 268"/>
                  <a:gd name="T3" fmla="*/ 23 h 50"/>
                  <a:gd name="T4" fmla="*/ 266 w 268"/>
                  <a:gd name="T5" fmla="*/ 31 h 50"/>
                  <a:gd name="T6" fmla="*/ 264 w 268"/>
                  <a:gd name="T7" fmla="*/ 41 h 50"/>
                  <a:gd name="T8" fmla="*/ 261 w 268"/>
                  <a:gd name="T9" fmla="*/ 50 h 50"/>
                  <a:gd name="T10" fmla="*/ 222 w 268"/>
                  <a:gd name="T11" fmla="*/ 41 h 50"/>
                  <a:gd name="T12" fmla="*/ 190 w 268"/>
                  <a:gd name="T13" fmla="*/ 37 h 50"/>
                  <a:gd name="T14" fmla="*/ 159 w 268"/>
                  <a:gd name="T15" fmla="*/ 35 h 50"/>
                  <a:gd name="T16" fmla="*/ 132 w 268"/>
                  <a:gd name="T17" fmla="*/ 37 h 50"/>
                  <a:gd name="T18" fmla="*/ 101 w 268"/>
                  <a:gd name="T19" fmla="*/ 43 h 50"/>
                  <a:gd name="T20" fmla="*/ 71 w 268"/>
                  <a:gd name="T21" fmla="*/ 45 h 50"/>
                  <a:gd name="T22" fmla="*/ 38 w 268"/>
                  <a:gd name="T23" fmla="*/ 48 h 50"/>
                  <a:gd name="T24" fmla="*/ 0 w 268"/>
                  <a:gd name="T25" fmla="*/ 50 h 50"/>
                  <a:gd name="T26" fmla="*/ 35 w 268"/>
                  <a:gd name="T27" fmla="*/ 35 h 50"/>
                  <a:gd name="T28" fmla="*/ 67 w 268"/>
                  <a:gd name="T29" fmla="*/ 23 h 50"/>
                  <a:gd name="T30" fmla="*/ 98 w 268"/>
                  <a:gd name="T31" fmla="*/ 12 h 50"/>
                  <a:gd name="T32" fmla="*/ 132 w 268"/>
                  <a:gd name="T33" fmla="*/ 5 h 50"/>
                  <a:gd name="T34" fmla="*/ 161 w 268"/>
                  <a:gd name="T35" fmla="*/ 0 h 50"/>
                  <a:gd name="T36" fmla="*/ 195 w 268"/>
                  <a:gd name="T37" fmla="*/ 0 h 50"/>
                  <a:gd name="T38" fmla="*/ 230 w 268"/>
                  <a:gd name="T39" fmla="*/ 2 h 50"/>
                  <a:gd name="T40" fmla="*/ 268 w 268"/>
                  <a:gd name="T41"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8" h="50">
                    <a:moveTo>
                      <a:pt x="268" y="12"/>
                    </a:moveTo>
                    <a:lnTo>
                      <a:pt x="266" y="23"/>
                    </a:lnTo>
                    <a:lnTo>
                      <a:pt x="266" y="31"/>
                    </a:lnTo>
                    <a:lnTo>
                      <a:pt x="264" y="41"/>
                    </a:lnTo>
                    <a:lnTo>
                      <a:pt x="261" y="50"/>
                    </a:lnTo>
                    <a:lnTo>
                      <a:pt x="222" y="41"/>
                    </a:lnTo>
                    <a:lnTo>
                      <a:pt x="190" y="37"/>
                    </a:lnTo>
                    <a:lnTo>
                      <a:pt x="159" y="35"/>
                    </a:lnTo>
                    <a:lnTo>
                      <a:pt x="132" y="37"/>
                    </a:lnTo>
                    <a:lnTo>
                      <a:pt x="101" y="43"/>
                    </a:lnTo>
                    <a:lnTo>
                      <a:pt x="71" y="45"/>
                    </a:lnTo>
                    <a:lnTo>
                      <a:pt x="38" y="48"/>
                    </a:lnTo>
                    <a:lnTo>
                      <a:pt x="0" y="50"/>
                    </a:lnTo>
                    <a:lnTo>
                      <a:pt x="35" y="35"/>
                    </a:lnTo>
                    <a:lnTo>
                      <a:pt x="67" y="23"/>
                    </a:lnTo>
                    <a:lnTo>
                      <a:pt x="98" y="12"/>
                    </a:lnTo>
                    <a:lnTo>
                      <a:pt x="132" y="5"/>
                    </a:lnTo>
                    <a:lnTo>
                      <a:pt x="161" y="0"/>
                    </a:lnTo>
                    <a:lnTo>
                      <a:pt x="195" y="0"/>
                    </a:lnTo>
                    <a:lnTo>
                      <a:pt x="230" y="2"/>
                    </a:lnTo>
                    <a:lnTo>
                      <a:pt x="268" y="12"/>
                    </a:lnTo>
                    <a:close/>
                  </a:path>
                </a:pathLst>
              </a:custGeom>
              <a:solidFill>
                <a:srgbClr val="E3E8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52" name="Freeform 128">
                <a:extLst>
                  <a:ext uri="{FF2B5EF4-FFF2-40B4-BE49-F238E27FC236}">
                    <a16:creationId xmlns:a16="http://schemas.microsoft.com/office/drawing/2014/main" id="{2749C6DE-34C0-DAF8-48AF-EF2BB9528BEF}"/>
                  </a:ext>
                </a:extLst>
              </p:cNvPr>
              <p:cNvSpPr>
                <a:spLocks/>
              </p:cNvSpPr>
              <p:nvPr/>
            </p:nvSpPr>
            <p:spPr bwMode="auto">
              <a:xfrm>
                <a:off x="424" y="2077"/>
                <a:ext cx="93" cy="61"/>
              </a:xfrm>
              <a:custGeom>
                <a:avLst/>
                <a:gdLst>
                  <a:gd name="T0" fmla="*/ 17 w 278"/>
                  <a:gd name="T1" fmla="*/ 0 h 184"/>
                  <a:gd name="T2" fmla="*/ 49 w 278"/>
                  <a:gd name="T3" fmla="*/ 22 h 184"/>
                  <a:gd name="T4" fmla="*/ 82 w 278"/>
                  <a:gd name="T5" fmla="*/ 45 h 184"/>
                  <a:gd name="T6" fmla="*/ 116 w 278"/>
                  <a:gd name="T7" fmla="*/ 69 h 184"/>
                  <a:gd name="T8" fmla="*/ 151 w 278"/>
                  <a:gd name="T9" fmla="*/ 88 h 184"/>
                  <a:gd name="T10" fmla="*/ 184 w 278"/>
                  <a:gd name="T11" fmla="*/ 111 h 184"/>
                  <a:gd name="T12" fmla="*/ 217 w 278"/>
                  <a:gd name="T13" fmla="*/ 136 h 184"/>
                  <a:gd name="T14" fmla="*/ 248 w 278"/>
                  <a:gd name="T15" fmla="*/ 159 h 184"/>
                  <a:gd name="T16" fmla="*/ 278 w 278"/>
                  <a:gd name="T17" fmla="*/ 184 h 184"/>
                  <a:gd name="T18" fmla="*/ 243 w 278"/>
                  <a:gd name="T19" fmla="*/ 172 h 184"/>
                  <a:gd name="T20" fmla="*/ 207 w 278"/>
                  <a:gd name="T21" fmla="*/ 159 h 184"/>
                  <a:gd name="T22" fmla="*/ 174 w 278"/>
                  <a:gd name="T23" fmla="*/ 144 h 184"/>
                  <a:gd name="T24" fmla="*/ 138 w 278"/>
                  <a:gd name="T25" fmla="*/ 129 h 184"/>
                  <a:gd name="T26" fmla="*/ 105 w 278"/>
                  <a:gd name="T27" fmla="*/ 113 h 184"/>
                  <a:gd name="T28" fmla="*/ 69 w 278"/>
                  <a:gd name="T29" fmla="*/ 101 h 184"/>
                  <a:gd name="T30" fmla="*/ 36 w 278"/>
                  <a:gd name="T31" fmla="*/ 85 h 184"/>
                  <a:gd name="T32" fmla="*/ 0 w 278"/>
                  <a:gd name="T33" fmla="*/ 71 h 184"/>
                  <a:gd name="T34" fmla="*/ 9 w 278"/>
                  <a:gd name="T35" fmla="*/ 52 h 184"/>
                  <a:gd name="T36" fmla="*/ 13 w 278"/>
                  <a:gd name="T37" fmla="*/ 35 h 184"/>
                  <a:gd name="T38" fmla="*/ 17 w 278"/>
                  <a:gd name="T39" fmla="*/ 17 h 184"/>
                  <a:gd name="T40" fmla="*/ 17 w 278"/>
                  <a:gd name="T4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8" h="184">
                    <a:moveTo>
                      <a:pt x="17" y="0"/>
                    </a:moveTo>
                    <a:lnTo>
                      <a:pt x="49" y="22"/>
                    </a:lnTo>
                    <a:lnTo>
                      <a:pt x="82" y="45"/>
                    </a:lnTo>
                    <a:lnTo>
                      <a:pt x="116" y="69"/>
                    </a:lnTo>
                    <a:lnTo>
                      <a:pt x="151" y="88"/>
                    </a:lnTo>
                    <a:lnTo>
                      <a:pt x="184" y="111"/>
                    </a:lnTo>
                    <a:lnTo>
                      <a:pt x="217" y="136"/>
                    </a:lnTo>
                    <a:lnTo>
                      <a:pt x="248" y="159"/>
                    </a:lnTo>
                    <a:lnTo>
                      <a:pt x="278" y="184"/>
                    </a:lnTo>
                    <a:lnTo>
                      <a:pt x="243" y="172"/>
                    </a:lnTo>
                    <a:lnTo>
                      <a:pt x="207" y="159"/>
                    </a:lnTo>
                    <a:lnTo>
                      <a:pt x="174" y="144"/>
                    </a:lnTo>
                    <a:lnTo>
                      <a:pt x="138" y="129"/>
                    </a:lnTo>
                    <a:lnTo>
                      <a:pt x="105" y="113"/>
                    </a:lnTo>
                    <a:lnTo>
                      <a:pt x="69" y="101"/>
                    </a:lnTo>
                    <a:lnTo>
                      <a:pt x="36" y="85"/>
                    </a:lnTo>
                    <a:lnTo>
                      <a:pt x="0" y="71"/>
                    </a:lnTo>
                    <a:lnTo>
                      <a:pt x="9" y="52"/>
                    </a:lnTo>
                    <a:lnTo>
                      <a:pt x="13" y="35"/>
                    </a:lnTo>
                    <a:lnTo>
                      <a:pt x="17" y="17"/>
                    </a:lnTo>
                    <a:lnTo>
                      <a:pt x="17" y="0"/>
                    </a:lnTo>
                    <a:close/>
                  </a:path>
                </a:pathLst>
              </a:custGeom>
              <a:solidFill>
                <a:srgbClr val="6675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53" name="Freeform 129">
                <a:extLst>
                  <a:ext uri="{FF2B5EF4-FFF2-40B4-BE49-F238E27FC236}">
                    <a16:creationId xmlns:a16="http://schemas.microsoft.com/office/drawing/2014/main" id="{6F91DEFD-752F-F605-B5F6-B34B912323C6}"/>
                  </a:ext>
                </a:extLst>
              </p:cNvPr>
              <p:cNvSpPr>
                <a:spLocks/>
              </p:cNvSpPr>
              <p:nvPr/>
            </p:nvSpPr>
            <p:spPr bwMode="auto">
              <a:xfrm>
                <a:off x="433" y="1830"/>
                <a:ext cx="235" cy="253"/>
              </a:xfrm>
              <a:custGeom>
                <a:avLst/>
                <a:gdLst>
                  <a:gd name="T0" fmla="*/ 0 w 703"/>
                  <a:gd name="T1" fmla="*/ 427 h 759"/>
                  <a:gd name="T2" fmla="*/ 0 w 703"/>
                  <a:gd name="T3" fmla="*/ 365 h 759"/>
                  <a:gd name="T4" fmla="*/ 0 w 703"/>
                  <a:gd name="T5" fmla="*/ 305 h 759"/>
                  <a:gd name="T6" fmla="*/ 0 w 703"/>
                  <a:gd name="T7" fmla="*/ 244 h 759"/>
                  <a:gd name="T8" fmla="*/ 10 w 703"/>
                  <a:gd name="T9" fmla="*/ 213 h 759"/>
                  <a:gd name="T10" fmla="*/ 31 w 703"/>
                  <a:gd name="T11" fmla="*/ 208 h 759"/>
                  <a:gd name="T12" fmla="*/ 51 w 703"/>
                  <a:gd name="T13" fmla="*/ 201 h 759"/>
                  <a:gd name="T14" fmla="*/ 68 w 703"/>
                  <a:gd name="T15" fmla="*/ 193 h 759"/>
                  <a:gd name="T16" fmla="*/ 99 w 703"/>
                  <a:gd name="T17" fmla="*/ 172 h 759"/>
                  <a:gd name="T18" fmla="*/ 137 w 703"/>
                  <a:gd name="T19" fmla="*/ 137 h 759"/>
                  <a:gd name="T20" fmla="*/ 175 w 703"/>
                  <a:gd name="T21" fmla="*/ 99 h 759"/>
                  <a:gd name="T22" fmla="*/ 213 w 703"/>
                  <a:gd name="T23" fmla="*/ 63 h 759"/>
                  <a:gd name="T24" fmla="*/ 269 w 703"/>
                  <a:gd name="T25" fmla="*/ 58 h 759"/>
                  <a:gd name="T26" fmla="*/ 313 w 703"/>
                  <a:gd name="T27" fmla="*/ 71 h 759"/>
                  <a:gd name="T28" fmla="*/ 338 w 703"/>
                  <a:gd name="T29" fmla="*/ 63 h 759"/>
                  <a:gd name="T30" fmla="*/ 366 w 703"/>
                  <a:gd name="T31" fmla="*/ 28 h 759"/>
                  <a:gd name="T32" fmla="*/ 420 w 703"/>
                  <a:gd name="T33" fmla="*/ 0 h 759"/>
                  <a:gd name="T34" fmla="*/ 475 w 703"/>
                  <a:gd name="T35" fmla="*/ 11 h 759"/>
                  <a:gd name="T36" fmla="*/ 523 w 703"/>
                  <a:gd name="T37" fmla="*/ 23 h 759"/>
                  <a:gd name="T38" fmla="*/ 577 w 703"/>
                  <a:gd name="T39" fmla="*/ 44 h 759"/>
                  <a:gd name="T40" fmla="*/ 615 w 703"/>
                  <a:gd name="T41" fmla="*/ 80 h 759"/>
                  <a:gd name="T42" fmla="*/ 639 w 703"/>
                  <a:gd name="T43" fmla="*/ 126 h 759"/>
                  <a:gd name="T44" fmla="*/ 659 w 703"/>
                  <a:gd name="T45" fmla="*/ 176 h 759"/>
                  <a:gd name="T46" fmla="*/ 682 w 703"/>
                  <a:gd name="T47" fmla="*/ 224 h 759"/>
                  <a:gd name="T48" fmla="*/ 692 w 703"/>
                  <a:gd name="T49" fmla="*/ 279 h 759"/>
                  <a:gd name="T50" fmla="*/ 695 w 703"/>
                  <a:gd name="T51" fmla="*/ 346 h 759"/>
                  <a:gd name="T52" fmla="*/ 699 w 703"/>
                  <a:gd name="T53" fmla="*/ 415 h 759"/>
                  <a:gd name="T54" fmla="*/ 703 w 703"/>
                  <a:gd name="T55" fmla="*/ 480 h 759"/>
                  <a:gd name="T56" fmla="*/ 697 w 703"/>
                  <a:gd name="T57" fmla="*/ 528 h 759"/>
                  <a:gd name="T58" fmla="*/ 684 w 703"/>
                  <a:gd name="T59" fmla="*/ 561 h 759"/>
                  <a:gd name="T60" fmla="*/ 673 w 703"/>
                  <a:gd name="T61" fmla="*/ 591 h 759"/>
                  <a:gd name="T62" fmla="*/ 661 w 703"/>
                  <a:gd name="T63" fmla="*/ 625 h 759"/>
                  <a:gd name="T64" fmla="*/ 653 w 703"/>
                  <a:gd name="T65" fmla="*/ 655 h 759"/>
                  <a:gd name="T66" fmla="*/ 653 w 703"/>
                  <a:gd name="T67" fmla="*/ 683 h 759"/>
                  <a:gd name="T68" fmla="*/ 653 w 703"/>
                  <a:gd name="T69" fmla="*/ 715 h 759"/>
                  <a:gd name="T70" fmla="*/ 653 w 703"/>
                  <a:gd name="T71" fmla="*/ 744 h 759"/>
                  <a:gd name="T72" fmla="*/ 640 w 703"/>
                  <a:gd name="T73" fmla="*/ 752 h 759"/>
                  <a:gd name="T74" fmla="*/ 617 w 703"/>
                  <a:gd name="T75" fmla="*/ 740 h 759"/>
                  <a:gd name="T76" fmla="*/ 596 w 703"/>
                  <a:gd name="T77" fmla="*/ 729 h 759"/>
                  <a:gd name="T78" fmla="*/ 570 w 703"/>
                  <a:gd name="T79" fmla="*/ 716 h 759"/>
                  <a:gd name="T80" fmla="*/ 554 w 703"/>
                  <a:gd name="T81" fmla="*/ 691 h 759"/>
                  <a:gd name="T82" fmla="*/ 546 w 703"/>
                  <a:gd name="T83" fmla="*/ 650 h 759"/>
                  <a:gd name="T84" fmla="*/ 534 w 703"/>
                  <a:gd name="T85" fmla="*/ 616 h 759"/>
                  <a:gd name="T86" fmla="*/ 506 w 703"/>
                  <a:gd name="T87" fmla="*/ 597 h 759"/>
                  <a:gd name="T88" fmla="*/ 502 w 703"/>
                  <a:gd name="T89" fmla="*/ 520 h 759"/>
                  <a:gd name="T90" fmla="*/ 439 w 703"/>
                  <a:gd name="T91" fmla="*/ 415 h 759"/>
                  <a:gd name="T92" fmla="*/ 326 w 703"/>
                  <a:gd name="T93" fmla="*/ 365 h 759"/>
                  <a:gd name="T94" fmla="*/ 230 w 703"/>
                  <a:gd name="T95" fmla="*/ 394 h 759"/>
                  <a:gd name="T96" fmla="*/ 200 w 703"/>
                  <a:gd name="T97" fmla="*/ 437 h 759"/>
                  <a:gd name="T98" fmla="*/ 173 w 703"/>
                  <a:gd name="T99" fmla="*/ 429 h 759"/>
                  <a:gd name="T100" fmla="*/ 148 w 703"/>
                  <a:gd name="T101" fmla="*/ 421 h 759"/>
                  <a:gd name="T102" fmla="*/ 120 w 703"/>
                  <a:gd name="T103" fmla="*/ 415 h 759"/>
                  <a:gd name="T104" fmla="*/ 101 w 703"/>
                  <a:gd name="T105" fmla="*/ 424 h 759"/>
                  <a:gd name="T106" fmla="*/ 87 w 703"/>
                  <a:gd name="T107" fmla="*/ 452 h 759"/>
                  <a:gd name="T108" fmla="*/ 87 w 703"/>
                  <a:gd name="T109" fmla="*/ 476 h 759"/>
                  <a:gd name="T110" fmla="*/ 101 w 703"/>
                  <a:gd name="T111" fmla="*/ 495 h 759"/>
                  <a:gd name="T112" fmla="*/ 114 w 703"/>
                  <a:gd name="T113" fmla="*/ 515 h 759"/>
                  <a:gd name="T114" fmla="*/ 127 w 703"/>
                  <a:gd name="T115" fmla="*/ 536 h 759"/>
                  <a:gd name="T116" fmla="*/ 117 w 703"/>
                  <a:gd name="T117" fmla="*/ 533 h 759"/>
                  <a:gd name="T118" fmla="*/ 85 w 703"/>
                  <a:gd name="T119" fmla="*/ 511 h 759"/>
                  <a:gd name="T120" fmla="*/ 51 w 703"/>
                  <a:gd name="T121" fmla="*/ 488 h 759"/>
                  <a:gd name="T122" fmla="*/ 18 w 703"/>
                  <a:gd name="T123" fmla="*/ 465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3" h="759">
                    <a:moveTo>
                      <a:pt x="0" y="454"/>
                    </a:moveTo>
                    <a:lnTo>
                      <a:pt x="0" y="427"/>
                    </a:lnTo>
                    <a:lnTo>
                      <a:pt x="0" y="396"/>
                    </a:lnTo>
                    <a:lnTo>
                      <a:pt x="0" y="365"/>
                    </a:lnTo>
                    <a:lnTo>
                      <a:pt x="0" y="335"/>
                    </a:lnTo>
                    <a:lnTo>
                      <a:pt x="0" y="305"/>
                    </a:lnTo>
                    <a:lnTo>
                      <a:pt x="0" y="275"/>
                    </a:lnTo>
                    <a:lnTo>
                      <a:pt x="0" y="244"/>
                    </a:lnTo>
                    <a:lnTo>
                      <a:pt x="0" y="216"/>
                    </a:lnTo>
                    <a:lnTo>
                      <a:pt x="10" y="213"/>
                    </a:lnTo>
                    <a:lnTo>
                      <a:pt x="20" y="212"/>
                    </a:lnTo>
                    <a:lnTo>
                      <a:pt x="31" y="208"/>
                    </a:lnTo>
                    <a:lnTo>
                      <a:pt x="41" y="203"/>
                    </a:lnTo>
                    <a:lnTo>
                      <a:pt x="51" y="201"/>
                    </a:lnTo>
                    <a:lnTo>
                      <a:pt x="58" y="198"/>
                    </a:lnTo>
                    <a:lnTo>
                      <a:pt x="68" y="193"/>
                    </a:lnTo>
                    <a:lnTo>
                      <a:pt x="79" y="190"/>
                    </a:lnTo>
                    <a:lnTo>
                      <a:pt x="99" y="172"/>
                    </a:lnTo>
                    <a:lnTo>
                      <a:pt x="120" y="155"/>
                    </a:lnTo>
                    <a:lnTo>
                      <a:pt x="137" y="137"/>
                    </a:lnTo>
                    <a:lnTo>
                      <a:pt x="158" y="117"/>
                    </a:lnTo>
                    <a:lnTo>
                      <a:pt x="175" y="99"/>
                    </a:lnTo>
                    <a:lnTo>
                      <a:pt x="196" y="81"/>
                    </a:lnTo>
                    <a:lnTo>
                      <a:pt x="213" y="63"/>
                    </a:lnTo>
                    <a:lnTo>
                      <a:pt x="234" y="46"/>
                    </a:lnTo>
                    <a:lnTo>
                      <a:pt x="269" y="58"/>
                    </a:lnTo>
                    <a:lnTo>
                      <a:pt x="295" y="66"/>
                    </a:lnTo>
                    <a:lnTo>
                      <a:pt x="313" y="71"/>
                    </a:lnTo>
                    <a:lnTo>
                      <a:pt x="326" y="69"/>
                    </a:lnTo>
                    <a:lnTo>
                      <a:pt x="338" y="63"/>
                    </a:lnTo>
                    <a:lnTo>
                      <a:pt x="351" y="48"/>
                    </a:lnTo>
                    <a:lnTo>
                      <a:pt x="366" y="28"/>
                    </a:lnTo>
                    <a:lnTo>
                      <a:pt x="387" y="0"/>
                    </a:lnTo>
                    <a:lnTo>
                      <a:pt x="420" y="0"/>
                    </a:lnTo>
                    <a:lnTo>
                      <a:pt x="447" y="5"/>
                    </a:lnTo>
                    <a:lnTo>
                      <a:pt x="475" y="11"/>
                    </a:lnTo>
                    <a:lnTo>
                      <a:pt x="502" y="15"/>
                    </a:lnTo>
                    <a:lnTo>
                      <a:pt x="523" y="23"/>
                    </a:lnTo>
                    <a:lnTo>
                      <a:pt x="550" y="33"/>
                    </a:lnTo>
                    <a:lnTo>
                      <a:pt x="577" y="44"/>
                    </a:lnTo>
                    <a:lnTo>
                      <a:pt x="605" y="56"/>
                    </a:lnTo>
                    <a:lnTo>
                      <a:pt x="615" y="80"/>
                    </a:lnTo>
                    <a:lnTo>
                      <a:pt x="626" y="105"/>
                    </a:lnTo>
                    <a:lnTo>
                      <a:pt x="639" y="126"/>
                    </a:lnTo>
                    <a:lnTo>
                      <a:pt x="648" y="149"/>
                    </a:lnTo>
                    <a:lnTo>
                      <a:pt x="659" y="176"/>
                    </a:lnTo>
                    <a:lnTo>
                      <a:pt x="672" y="198"/>
                    </a:lnTo>
                    <a:lnTo>
                      <a:pt x="682" y="224"/>
                    </a:lnTo>
                    <a:lnTo>
                      <a:pt x="692" y="246"/>
                    </a:lnTo>
                    <a:lnTo>
                      <a:pt x="692" y="279"/>
                    </a:lnTo>
                    <a:lnTo>
                      <a:pt x="695" y="313"/>
                    </a:lnTo>
                    <a:lnTo>
                      <a:pt x="695" y="346"/>
                    </a:lnTo>
                    <a:lnTo>
                      <a:pt x="697" y="379"/>
                    </a:lnTo>
                    <a:lnTo>
                      <a:pt x="699" y="415"/>
                    </a:lnTo>
                    <a:lnTo>
                      <a:pt x="699" y="447"/>
                    </a:lnTo>
                    <a:lnTo>
                      <a:pt x="703" y="480"/>
                    </a:lnTo>
                    <a:lnTo>
                      <a:pt x="703" y="514"/>
                    </a:lnTo>
                    <a:lnTo>
                      <a:pt x="697" y="528"/>
                    </a:lnTo>
                    <a:lnTo>
                      <a:pt x="689" y="547"/>
                    </a:lnTo>
                    <a:lnTo>
                      <a:pt x="684" y="561"/>
                    </a:lnTo>
                    <a:lnTo>
                      <a:pt x="678" y="577"/>
                    </a:lnTo>
                    <a:lnTo>
                      <a:pt x="673" y="591"/>
                    </a:lnTo>
                    <a:lnTo>
                      <a:pt x="666" y="608"/>
                    </a:lnTo>
                    <a:lnTo>
                      <a:pt x="661" y="625"/>
                    </a:lnTo>
                    <a:lnTo>
                      <a:pt x="653" y="640"/>
                    </a:lnTo>
                    <a:lnTo>
                      <a:pt x="653" y="655"/>
                    </a:lnTo>
                    <a:lnTo>
                      <a:pt x="653" y="668"/>
                    </a:lnTo>
                    <a:lnTo>
                      <a:pt x="653" y="683"/>
                    </a:lnTo>
                    <a:lnTo>
                      <a:pt x="653" y="698"/>
                    </a:lnTo>
                    <a:lnTo>
                      <a:pt x="653" y="715"/>
                    </a:lnTo>
                    <a:lnTo>
                      <a:pt x="653" y="729"/>
                    </a:lnTo>
                    <a:lnTo>
                      <a:pt x="653" y="744"/>
                    </a:lnTo>
                    <a:lnTo>
                      <a:pt x="653" y="759"/>
                    </a:lnTo>
                    <a:lnTo>
                      <a:pt x="640" y="752"/>
                    </a:lnTo>
                    <a:lnTo>
                      <a:pt x="630" y="747"/>
                    </a:lnTo>
                    <a:lnTo>
                      <a:pt x="617" y="740"/>
                    </a:lnTo>
                    <a:lnTo>
                      <a:pt x="605" y="734"/>
                    </a:lnTo>
                    <a:lnTo>
                      <a:pt x="596" y="729"/>
                    </a:lnTo>
                    <a:lnTo>
                      <a:pt x="582" y="723"/>
                    </a:lnTo>
                    <a:lnTo>
                      <a:pt x="570" y="716"/>
                    </a:lnTo>
                    <a:lnTo>
                      <a:pt x="557" y="711"/>
                    </a:lnTo>
                    <a:lnTo>
                      <a:pt x="554" y="691"/>
                    </a:lnTo>
                    <a:lnTo>
                      <a:pt x="552" y="671"/>
                    </a:lnTo>
                    <a:lnTo>
                      <a:pt x="546" y="650"/>
                    </a:lnTo>
                    <a:lnTo>
                      <a:pt x="541" y="633"/>
                    </a:lnTo>
                    <a:lnTo>
                      <a:pt x="534" y="616"/>
                    </a:lnTo>
                    <a:lnTo>
                      <a:pt x="523" y="608"/>
                    </a:lnTo>
                    <a:lnTo>
                      <a:pt x="506" y="597"/>
                    </a:lnTo>
                    <a:lnTo>
                      <a:pt x="485" y="591"/>
                    </a:lnTo>
                    <a:lnTo>
                      <a:pt x="502" y="520"/>
                    </a:lnTo>
                    <a:lnTo>
                      <a:pt x="483" y="459"/>
                    </a:lnTo>
                    <a:lnTo>
                      <a:pt x="439" y="415"/>
                    </a:lnTo>
                    <a:lnTo>
                      <a:pt x="384" y="381"/>
                    </a:lnTo>
                    <a:lnTo>
                      <a:pt x="326" y="365"/>
                    </a:lnTo>
                    <a:lnTo>
                      <a:pt x="269" y="369"/>
                    </a:lnTo>
                    <a:lnTo>
                      <a:pt x="230" y="394"/>
                    </a:lnTo>
                    <a:lnTo>
                      <a:pt x="213" y="442"/>
                    </a:lnTo>
                    <a:lnTo>
                      <a:pt x="200" y="437"/>
                    </a:lnTo>
                    <a:lnTo>
                      <a:pt x="188" y="434"/>
                    </a:lnTo>
                    <a:lnTo>
                      <a:pt x="173" y="429"/>
                    </a:lnTo>
                    <a:lnTo>
                      <a:pt x="161" y="427"/>
                    </a:lnTo>
                    <a:lnTo>
                      <a:pt x="148" y="421"/>
                    </a:lnTo>
                    <a:lnTo>
                      <a:pt x="135" y="419"/>
                    </a:lnTo>
                    <a:lnTo>
                      <a:pt x="120" y="415"/>
                    </a:lnTo>
                    <a:lnTo>
                      <a:pt x="107" y="409"/>
                    </a:lnTo>
                    <a:lnTo>
                      <a:pt x="101" y="424"/>
                    </a:lnTo>
                    <a:lnTo>
                      <a:pt x="95" y="437"/>
                    </a:lnTo>
                    <a:lnTo>
                      <a:pt x="87" y="452"/>
                    </a:lnTo>
                    <a:lnTo>
                      <a:pt x="79" y="465"/>
                    </a:lnTo>
                    <a:lnTo>
                      <a:pt x="87" y="476"/>
                    </a:lnTo>
                    <a:lnTo>
                      <a:pt x="95" y="484"/>
                    </a:lnTo>
                    <a:lnTo>
                      <a:pt x="101" y="495"/>
                    </a:lnTo>
                    <a:lnTo>
                      <a:pt x="107" y="505"/>
                    </a:lnTo>
                    <a:lnTo>
                      <a:pt x="114" y="515"/>
                    </a:lnTo>
                    <a:lnTo>
                      <a:pt x="123" y="526"/>
                    </a:lnTo>
                    <a:lnTo>
                      <a:pt x="127" y="536"/>
                    </a:lnTo>
                    <a:lnTo>
                      <a:pt x="135" y="547"/>
                    </a:lnTo>
                    <a:lnTo>
                      <a:pt x="117" y="533"/>
                    </a:lnTo>
                    <a:lnTo>
                      <a:pt x="101" y="523"/>
                    </a:lnTo>
                    <a:lnTo>
                      <a:pt x="85" y="511"/>
                    </a:lnTo>
                    <a:lnTo>
                      <a:pt x="68" y="501"/>
                    </a:lnTo>
                    <a:lnTo>
                      <a:pt x="51" y="488"/>
                    </a:lnTo>
                    <a:lnTo>
                      <a:pt x="33" y="478"/>
                    </a:lnTo>
                    <a:lnTo>
                      <a:pt x="18" y="465"/>
                    </a:lnTo>
                    <a:lnTo>
                      <a:pt x="0" y="45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54" name="Freeform 130">
                <a:extLst>
                  <a:ext uri="{FF2B5EF4-FFF2-40B4-BE49-F238E27FC236}">
                    <a16:creationId xmlns:a16="http://schemas.microsoft.com/office/drawing/2014/main" id="{364CE637-103D-014D-8DC9-0E87313E84D2}"/>
                  </a:ext>
                </a:extLst>
              </p:cNvPr>
              <p:cNvSpPr>
                <a:spLocks/>
              </p:cNvSpPr>
              <p:nvPr/>
            </p:nvSpPr>
            <p:spPr bwMode="auto">
              <a:xfrm>
                <a:off x="427" y="1786"/>
                <a:ext cx="94" cy="87"/>
              </a:xfrm>
              <a:custGeom>
                <a:avLst/>
                <a:gdLst>
                  <a:gd name="T0" fmla="*/ 280 w 280"/>
                  <a:gd name="T1" fmla="*/ 0 h 261"/>
                  <a:gd name="T2" fmla="*/ 251 w 280"/>
                  <a:gd name="T3" fmla="*/ 9 h 261"/>
                  <a:gd name="T4" fmla="*/ 228 w 280"/>
                  <a:gd name="T5" fmla="*/ 20 h 261"/>
                  <a:gd name="T6" fmla="*/ 209 w 280"/>
                  <a:gd name="T7" fmla="*/ 30 h 261"/>
                  <a:gd name="T8" fmla="*/ 190 w 280"/>
                  <a:gd name="T9" fmla="*/ 40 h 261"/>
                  <a:gd name="T10" fmla="*/ 170 w 280"/>
                  <a:gd name="T11" fmla="*/ 50 h 261"/>
                  <a:gd name="T12" fmla="*/ 152 w 280"/>
                  <a:gd name="T13" fmla="*/ 63 h 261"/>
                  <a:gd name="T14" fmla="*/ 132 w 280"/>
                  <a:gd name="T15" fmla="*/ 78 h 261"/>
                  <a:gd name="T16" fmla="*/ 107 w 280"/>
                  <a:gd name="T17" fmla="*/ 96 h 261"/>
                  <a:gd name="T18" fmla="*/ 91 w 280"/>
                  <a:gd name="T19" fmla="*/ 116 h 261"/>
                  <a:gd name="T20" fmla="*/ 76 w 280"/>
                  <a:gd name="T21" fmla="*/ 136 h 261"/>
                  <a:gd name="T22" fmla="*/ 61 w 280"/>
                  <a:gd name="T23" fmla="*/ 157 h 261"/>
                  <a:gd name="T24" fmla="*/ 48 w 280"/>
                  <a:gd name="T25" fmla="*/ 175 h 261"/>
                  <a:gd name="T26" fmla="*/ 35 w 280"/>
                  <a:gd name="T27" fmla="*/ 195 h 261"/>
                  <a:gd name="T28" fmla="*/ 25 w 280"/>
                  <a:gd name="T29" fmla="*/ 215 h 261"/>
                  <a:gd name="T30" fmla="*/ 13 w 280"/>
                  <a:gd name="T31" fmla="*/ 239 h 261"/>
                  <a:gd name="T32" fmla="*/ 0 w 280"/>
                  <a:gd name="T33" fmla="*/ 261 h 261"/>
                  <a:gd name="T34" fmla="*/ 33 w 280"/>
                  <a:gd name="T35" fmla="*/ 223 h 261"/>
                  <a:gd name="T36" fmla="*/ 66 w 280"/>
                  <a:gd name="T37" fmla="*/ 188 h 261"/>
                  <a:gd name="T38" fmla="*/ 99 w 280"/>
                  <a:gd name="T39" fmla="*/ 152 h 261"/>
                  <a:gd name="T40" fmla="*/ 132 w 280"/>
                  <a:gd name="T41" fmla="*/ 119 h 261"/>
                  <a:gd name="T42" fmla="*/ 167 w 280"/>
                  <a:gd name="T43" fmla="*/ 88 h 261"/>
                  <a:gd name="T44" fmla="*/ 203 w 280"/>
                  <a:gd name="T45" fmla="*/ 58 h 261"/>
                  <a:gd name="T46" fmla="*/ 241 w 280"/>
                  <a:gd name="T47" fmla="*/ 27 h 261"/>
                  <a:gd name="T48" fmla="*/ 280 w 280"/>
                  <a:gd name="T4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0" h="261">
                    <a:moveTo>
                      <a:pt x="280" y="0"/>
                    </a:moveTo>
                    <a:lnTo>
                      <a:pt x="251" y="9"/>
                    </a:lnTo>
                    <a:lnTo>
                      <a:pt x="228" y="20"/>
                    </a:lnTo>
                    <a:lnTo>
                      <a:pt x="209" y="30"/>
                    </a:lnTo>
                    <a:lnTo>
                      <a:pt x="190" y="40"/>
                    </a:lnTo>
                    <a:lnTo>
                      <a:pt x="170" y="50"/>
                    </a:lnTo>
                    <a:lnTo>
                      <a:pt x="152" y="63"/>
                    </a:lnTo>
                    <a:lnTo>
                      <a:pt x="132" y="78"/>
                    </a:lnTo>
                    <a:lnTo>
                      <a:pt x="107" y="96"/>
                    </a:lnTo>
                    <a:lnTo>
                      <a:pt x="91" y="116"/>
                    </a:lnTo>
                    <a:lnTo>
                      <a:pt x="76" y="136"/>
                    </a:lnTo>
                    <a:lnTo>
                      <a:pt x="61" y="157"/>
                    </a:lnTo>
                    <a:lnTo>
                      <a:pt x="48" y="175"/>
                    </a:lnTo>
                    <a:lnTo>
                      <a:pt x="35" y="195"/>
                    </a:lnTo>
                    <a:lnTo>
                      <a:pt x="25" y="215"/>
                    </a:lnTo>
                    <a:lnTo>
                      <a:pt x="13" y="239"/>
                    </a:lnTo>
                    <a:lnTo>
                      <a:pt x="0" y="261"/>
                    </a:lnTo>
                    <a:lnTo>
                      <a:pt x="33" y="223"/>
                    </a:lnTo>
                    <a:lnTo>
                      <a:pt x="66" y="188"/>
                    </a:lnTo>
                    <a:lnTo>
                      <a:pt x="99" y="152"/>
                    </a:lnTo>
                    <a:lnTo>
                      <a:pt x="132" y="119"/>
                    </a:lnTo>
                    <a:lnTo>
                      <a:pt x="167" y="88"/>
                    </a:lnTo>
                    <a:lnTo>
                      <a:pt x="203" y="58"/>
                    </a:lnTo>
                    <a:lnTo>
                      <a:pt x="241" y="27"/>
                    </a:lnTo>
                    <a:lnTo>
                      <a:pt x="28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55" name="Freeform 131">
                <a:extLst>
                  <a:ext uri="{FF2B5EF4-FFF2-40B4-BE49-F238E27FC236}">
                    <a16:creationId xmlns:a16="http://schemas.microsoft.com/office/drawing/2014/main" id="{17D00BD1-E4B3-40DF-B6D8-80C2CBFAAC01}"/>
                  </a:ext>
                </a:extLst>
              </p:cNvPr>
              <p:cNvSpPr>
                <a:spLocks/>
              </p:cNvSpPr>
              <p:nvPr/>
            </p:nvSpPr>
            <p:spPr bwMode="auto">
              <a:xfrm>
                <a:off x="464" y="1805"/>
                <a:ext cx="67" cy="53"/>
              </a:xfrm>
              <a:custGeom>
                <a:avLst/>
                <a:gdLst>
                  <a:gd name="T0" fmla="*/ 201 w 201"/>
                  <a:gd name="T1" fmla="*/ 0 h 159"/>
                  <a:gd name="T2" fmla="*/ 166 w 201"/>
                  <a:gd name="T3" fmla="*/ 16 h 159"/>
                  <a:gd name="T4" fmla="*/ 136 w 201"/>
                  <a:gd name="T5" fmla="*/ 30 h 159"/>
                  <a:gd name="T6" fmla="*/ 107 w 201"/>
                  <a:gd name="T7" fmla="*/ 43 h 159"/>
                  <a:gd name="T8" fmla="*/ 81 w 201"/>
                  <a:gd name="T9" fmla="*/ 59 h 159"/>
                  <a:gd name="T10" fmla="*/ 59 w 201"/>
                  <a:gd name="T11" fmla="*/ 77 h 159"/>
                  <a:gd name="T12" fmla="*/ 39 w 201"/>
                  <a:gd name="T13" fmla="*/ 99 h 159"/>
                  <a:gd name="T14" fmla="*/ 18 w 201"/>
                  <a:gd name="T15" fmla="*/ 126 h 159"/>
                  <a:gd name="T16" fmla="*/ 0 w 201"/>
                  <a:gd name="T17" fmla="*/ 159 h 159"/>
                  <a:gd name="T18" fmla="*/ 27 w 201"/>
                  <a:gd name="T19" fmla="*/ 139 h 159"/>
                  <a:gd name="T20" fmla="*/ 52 w 201"/>
                  <a:gd name="T21" fmla="*/ 120 h 159"/>
                  <a:gd name="T22" fmla="*/ 75 w 201"/>
                  <a:gd name="T23" fmla="*/ 99 h 159"/>
                  <a:gd name="T24" fmla="*/ 100 w 201"/>
                  <a:gd name="T25" fmla="*/ 79 h 159"/>
                  <a:gd name="T26" fmla="*/ 125 w 201"/>
                  <a:gd name="T27" fmla="*/ 59 h 159"/>
                  <a:gd name="T28" fmla="*/ 150 w 201"/>
                  <a:gd name="T29" fmla="*/ 39 h 159"/>
                  <a:gd name="T30" fmla="*/ 176 w 201"/>
                  <a:gd name="T31" fmla="*/ 21 h 159"/>
                  <a:gd name="T32" fmla="*/ 201 w 201"/>
                  <a:gd name="T33"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159">
                    <a:moveTo>
                      <a:pt x="201" y="0"/>
                    </a:moveTo>
                    <a:lnTo>
                      <a:pt x="166" y="16"/>
                    </a:lnTo>
                    <a:lnTo>
                      <a:pt x="136" y="30"/>
                    </a:lnTo>
                    <a:lnTo>
                      <a:pt x="107" y="43"/>
                    </a:lnTo>
                    <a:lnTo>
                      <a:pt x="81" y="59"/>
                    </a:lnTo>
                    <a:lnTo>
                      <a:pt x="59" y="77"/>
                    </a:lnTo>
                    <a:lnTo>
                      <a:pt x="39" y="99"/>
                    </a:lnTo>
                    <a:lnTo>
                      <a:pt x="18" y="126"/>
                    </a:lnTo>
                    <a:lnTo>
                      <a:pt x="0" y="159"/>
                    </a:lnTo>
                    <a:lnTo>
                      <a:pt x="27" y="139"/>
                    </a:lnTo>
                    <a:lnTo>
                      <a:pt x="52" y="120"/>
                    </a:lnTo>
                    <a:lnTo>
                      <a:pt x="75" y="99"/>
                    </a:lnTo>
                    <a:lnTo>
                      <a:pt x="100" y="79"/>
                    </a:lnTo>
                    <a:lnTo>
                      <a:pt x="125" y="59"/>
                    </a:lnTo>
                    <a:lnTo>
                      <a:pt x="150" y="39"/>
                    </a:lnTo>
                    <a:lnTo>
                      <a:pt x="176" y="21"/>
                    </a:lnTo>
                    <a:lnTo>
                      <a:pt x="201"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56" name="Freeform 132">
                <a:extLst>
                  <a:ext uri="{FF2B5EF4-FFF2-40B4-BE49-F238E27FC236}">
                    <a16:creationId xmlns:a16="http://schemas.microsoft.com/office/drawing/2014/main" id="{F3D7654D-E782-6502-EAC7-987A04DD80B8}"/>
                  </a:ext>
                </a:extLst>
              </p:cNvPr>
              <p:cNvSpPr>
                <a:spLocks/>
              </p:cNvSpPr>
              <p:nvPr/>
            </p:nvSpPr>
            <p:spPr bwMode="auto">
              <a:xfrm>
                <a:off x="523" y="1777"/>
                <a:ext cx="118" cy="34"/>
              </a:xfrm>
              <a:custGeom>
                <a:avLst/>
                <a:gdLst>
                  <a:gd name="T0" fmla="*/ 0 w 355"/>
                  <a:gd name="T1" fmla="*/ 52 h 103"/>
                  <a:gd name="T2" fmla="*/ 14 w 355"/>
                  <a:gd name="T3" fmla="*/ 44 h 103"/>
                  <a:gd name="T4" fmla="*/ 27 w 355"/>
                  <a:gd name="T5" fmla="*/ 39 h 103"/>
                  <a:gd name="T6" fmla="*/ 43 w 355"/>
                  <a:gd name="T7" fmla="*/ 32 h 103"/>
                  <a:gd name="T8" fmla="*/ 58 w 355"/>
                  <a:gd name="T9" fmla="*/ 25 h 103"/>
                  <a:gd name="T10" fmla="*/ 72 w 355"/>
                  <a:gd name="T11" fmla="*/ 19 h 103"/>
                  <a:gd name="T12" fmla="*/ 89 w 355"/>
                  <a:gd name="T13" fmla="*/ 12 h 103"/>
                  <a:gd name="T14" fmla="*/ 103 w 355"/>
                  <a:gd name="T15" fmla="*/ 6 h 103"/>
                  <a:gd name="T16" fmla="*/ 119 w 355"/>
                  <a:gd name="T17" fmla="*/ 0 h 103"/>
                  <a:gd name="T18" fmla="*/ 160 w 355"/>
                  <a:gd name="T19" fmla="*/ 0 h 103"/>
                  <a:gd name="T20" fmla="*/ 196 w 355"/>
                  <a:gd name="T21" fmla="*/ 4 h 103"/>
                  <a:gd name="T22" fmla="*/ 223 w 355"/>
                  <a:gd name="T23" fmla="*/ 8 h 103"/>
                  <a:gd name="T24" fmla="*/ 251 w 355"/>
                  <a:gd name="T25" fmla="*/ 19 h 103"/>
                  <a:gd name="T26" fmla="*/ 273 w 355"/>
                  <a:gd name="T27" fmla="*/ 35 h 103"/>
                  <a:gd name="T28" fmla="*/ 299 w 355"/>
                  <a:gd name="T29" fmla="*/ 52 h 103"/>
                  <a:gd name="T30" fmla="*/ 324 w 355"/>
                  <a:gd name="T31" fmla="*/ 74 h 103"/>
                  <a:gd name="T32" fmla="*/ 355 w 355"/>
                  <a:gd name="T33" fmla="*/ 103 h 103"/>
                  <a:gd name="T34" fmla="*/ 340 w 355"/>
                  <a:gd name="T35" fmla="*/ 103 h 103"/>
                  <a:gd name="T36" fmla="*/ 328 w 355"/>
                  <a:gd name="T37" fmla="*/ 103 h 103"/>
                  <a:gd name="T38" fmla="*/ 317 w 355"/>
                  <a:gd name="T39" fmla="*/ 100 h 103"/>
                  <a:gd name="T40" fmla="*/ 307 w 355"/>
                  <a:gd name="T41" fmla="*/ 96 h 103"/>
                  <a:gd name="T42" fmla="*/ 299 w 355"/>
                  <a:gd name="T43" fmla="*/ 90 h 103"/>
                  <a:gd name="T44" fmla="*/ 292 w 355"/>
                  <a:gd name="T45" fmla="*/ 79 h 103"/>
                  <a:gd name="T46" fmla="*/ 282 w 355"/>
                  <a:gd name="T47" fmla="*/ 72 h 103"/>
                  <a:gd name="T48" fmla="*/ 269 w 355"/>
                  <a:gd name="T49" fmla="*/ 60 h 103"/>
                  <a:gd name="T50" fmla="*/ 230 w 355"/>
                  <a:gd name="T51" fmla="*/ 44 h 103"/>
                  <a:gd name="T52" fmla="*/ 198 w 355"/>
                  <a:gd name="T53" fmla="*/ 35 h 103"/>
                  <a:gd name="T54" fmla="*/ 167 w 355"/>
                  <a:gd name="T55" fmla="*/ 32 h 103"/>
                  <a:gd name="T56" fmla="*/ 137 w 355"/>
                  <a:gd name="T57" fmla="*/ 29 h 103"/>
                  <a:gd name="T58" fmla="*/ 106 w 355"/>
                  <a:gd name="T59" fmla="*/ 32 h 103"/>
                  <a:gd name="T60" fmla="*/ 75 w 355"/>
                  <a:gd name="T61" fmla="*/ 38 h 103"/>
                  <a:gd name="T62" fmla="*/ 39 w 355"/>
                  <a:gd name="T63" fmla="*/ 44 h 103"/>
                  <a:gd name="T64" fmla="*/ 0 w 355"/>
                  <a:gd name="T65" fmla="*/ 5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5" h="103">
                    <a:moveTo>
                      <a:pt x="0" y="52"/>
                    </a:moveTo>
                    <a:lnTo>
                      <a:pt x="14" y="44"/>
                    </a:lnTo>
                    <a:lnTo>
                      <a:pt x="27" y="39"/>
                    </a:lnTo>
                    <a:lnTo>
                      <a:pt x="43" y="32"/>
                    </a:lnTo>
                    <a:lnTo>
                      <a:pt x="58" y="25"/>
                    </a:lnTo>
                    <a:lnTo>
                      <a:pt x="72" y="19"/>
                    </a:lnTo>
                    <a:lnTo>
                      <a:pt x="89" y="12"/>
                    </a:lnTo>
                    <a:lnTo>
                      <a:pt x="103" y="6"/>
                    </a:lnTo>
                    <a:lnTo>
                      <a:pt x="119" y="0"/>
                    </a:lnTo>
                    <a:lnTo>
                      <a:pt x="160" y="0"/>
                    </a:lnTo>
                    <a:lnTo>
                      <a:pt x="196" y="4"/>
                    </a:lnTo>
                    <a:lnTo>
                      <a:pt x="223" y="8"/>
                    </a:lnTo>
                    <a:lnTo>
                      <a:pt x="251" y="19"/>
                    </a:lnTo>
                    <a:lnTo>
                      <a:pt x="273" y="35"/>
                    </a:lnTo>
                    <a:lnTo>
                      <a:pt x="299" y="52"/>
                    </a:lnTo>
                    <a:lnTo>
                      <a:pt x="324" y="74"/>
                    </a:lnTo>
                    <a:lnTo>
                      <a:pt x="355" y="103"/>
                    </a:lnTo>
                    <a:lnTo>
                      <a:pt x="340" y="103"/>
                    </a:lnTo>
                    <a:lnTo>
                      <a:pt x="328" y="103"/>
                    </a:lnTo>
                    <a:lnTo>
                      <a:pt x="317" y="100"/>
                    </a:lnTo>
                    <a:lnTo>
                      <a:pt x="307" y="96"/>
                    </a:lnTo>
                    <a:lnTo>
                      <a:pt x="299" y="90"/>
                    </a:lnTo>
                    <a:lnTo>
                      <a:pt x="292" y="79"/>
                    </a:lnTo>
                    <a:lnTo>
                      <a:pt x="282" y="72"/>
                    </a:lnTo>
                    <a:lnTo>
                      <a:pt x="269" y="60"/>
                    </a:lnTo>
                    <a:lnTo>
                      <a:pt x="230" y="44"/>
                    </a:lnTo>
                    <a:lnTo>
                      <a:pt x="198" y="35"/>
                    </a:lnTo>
                    <a:lnTo>
                      <a:pt x="167" y="32"/>
                    </a:lnTo>
                    <a:lnTo>
                      <a:pt x="137" y="29"/>
                    </a:lnTo>
                    <a:lnTo>
                      <a:pt x="106" y="32"/>
                    </a:lnTo>
                    <a:lnTo>
                      <a:pt x="75" y="38"/>
                    </a:lnTo>
                    <a:lnTo>
                      <a:pt x="39" y="44"/>
                    </a:lnTo>
                    <a:lnTo>
                      <a:pt x="0" y="52"/>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57" name="Freeform 133">
                <a:extLst>
                  <a:ext uri="{FF2B5EF4-FFF2-40B4-BE49-F238E27FC236}">
                    <a16:creationId xmlns:a16="http://schemas.microsoft.com/office/drawing/2014/main" id="{A2E42532-013F-594C-DA32-AD13D15E1428}"/>
                  </a:ext>
                </a:extLst>
              </p:cNvPr>
              <p:cNvSpPr>
                <a:spLocks/>
              </p:cNvSpPr>
              <p:nvPr/>
            </p:nvSpPr>
            <p:spPr bwMode="auto">
              <a:xfrm>
                <a:off x="520" y="1801"/>
                <a:ext cx="80" cy="32"/>
              </a:xfrm>
              <a:custGeom>
                <a:avLst/>
                <a:gdLst>
                  <a:gd name="T0" fmla="*/ 0 w 239"/>
                  <a:gd name="T1" fmla="*/ 94 h 94"/>
                  <a:gd name="T2" fmla="*/ 15 w 239"/>
                  <a:gd name="T3" fmla="*/ 83 h 94"/>
                  <a:gd name="T4" fmla="*/ 33 w 239"/>
                  <a:gd name="T5" fmla="*/ 70 h 94"/>
                  <a:gd name="T6" fmla="*/ 51 w 239"/>
                  <a:gd name="T7" fmla="*/ 61 h 94"/>
                  <a:gd name="T8" fmla="*/ 69 w 239"/>
                  <a:gd name="T9" fmla="*/ 48 h 94"/>
                  <a:gd name="T10" fmla="*/ 83 w 239"/>
                  <a:gd name="T11" fmla="*/ 38 h 94"/>
                  <a:gd name="T12" fmla="*/ 102 w 239"/>
                  <a:gd name="T13" fmla="*/ 25 h 94"/>
                  <a:gd name="T14" fmla="*/ 119 w 239"/>
                  <a:gd name="T15" fmla="*/ 15 h 94"/>
                  <a:gd name="T16" fmla="*/ 135 w 239"/>
                  <a:gd name="T17" fmla="*/ 2 h 94"/>
                  <a:gd name="T18" fmla="*/ 150 w 239"/>
                  <a:gd name="T19" fmla="*/ 2 h 94"/>
                  <a:gd name="T20" fmla="*/ 165 w 239"/>
                  <a:gd name="T21" fmla="*/ 0 h 94"/>
                  <a:gd name="T22" fmla="*/ 177 w 239"/>
                  <a:gd name="T23" fmla="*/ 0 h 94"/>
                  <a:gd name="T24" fmla="*/ 188 w 239"/>
                  <a:gd name="T25" fmla="*/ 0 h 94"/>
                  <a:gd name="T26" fmla="*/ 198 w 239"/>
                  <a:gd name="T27" fmla="*/ 2 h 94"/>
                  <a:gd name="T28" fmla="*/ 211 w 239"/>
                  <a:gd name="T29" fmla="*/ 4 h 94"/>
                  <a:gd name="T30" fmla="*/ 224 w 239"/>
                  <a:gd name="T31" fmla="*/ 7 h 94"/>
                  <a:gd name="T32" fmla="*/ 239 w 239"/>
                  <a:gd name="T33" fmla="*/ 15 h 94"/>
                  <a:gd name="T34" fmla="*/ 219 w 239"/>
                  <a:gd name="T35" fmla="*/ 25 h 94"/>
                  <a:gd name="T36" fmla="*/ 194 w 239"/>
                  <a:gd name="T37" fmla="*/ 33 h 94"/>
                  <a:gd name="T38" fmla="*/ 163 w 239"/>
                  <a:gd name="T39" fmla="*/ 42 h 94"/>
                  <a:gd name="T40" fmla="*/ 127 w 239"/>
                  <a:gd name="T41" fmla="*/ 53 h 94"/>
                  <a:gd name="T42" fmla="*/ 94 w 239"/>
                  <a:gd name="T43" fmla="*/ 63 h 94"/>
                  <a:gd name="T44" fmla="*/ 58 w 239"/>
                  <a:gd name="T45" fmla="*/ 70 h 94"/>
                  <a:gd name="T46" fmla="*/ 28 w 239"/>
                  <a:gd name="T47" fmla="*/ 83 h 94"/>
                  <a:gd name="T48" fmla="*/ 0 w 239"/>
                  <a:gd name="T4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9" h="94">
                    <a:moveTo>
                      <a:pt x="0" y="94"/>
                    </a:moveTo>
                    <a:lnTo>
                      <a:pt x="15" y="83"/>
                    </a:lnTo>
                    <a:lnTo>
                      <a:pt x="33" y="70"/>
                    </a:lnTo>
                    <a:lnTo>
                      <a:pt x="51" y="61"/>
                    </a:lnTo>
                    <a:lnTo>
                      <a:pt x="69" y="48"/>
                    </a:lnTo>
                    <a:lnTo>
                      <a:pt x="83" y="38"/>
                    </a:lnTo>
                    <a:lnTo>
                      <a:pt x="102" y="25"/>
                    </a:lnTo>
                    <a:lnTo>
                      <a:pt x="119" y="15"/>
                    </a:lnTo>
                    <a:lnTo>
                      <a:pt x="135" y="2"/>
                    </a:lnTo>
                    <a:lnTo>
                      <a:pt x="150" y="2"/>
                    </a:lnTo>
                    <a:lnTo>
                      <a:pt x="165" y="0"/>
                    </a:lnTo>
                    <a:lnTo>
                      <a:pt x="177" y="0"/>
                    </a:lnTo>
                    <a:lnTo>
                      <a:pt x="188" y="0"/>
                    </a:lnTo>
                    <a:lnTo>
                      <a:pt x="198" y="2"/>
                    </a:lnTo>
                    <a:lnTo>
                      <a:pt x="211" y="4"/>
                    </a:lnTo>
                    <a:lnTo>
                      <a:pt x="224" y="7"/>
                    </a:lnTo>
                    <a:lnTo>
                      <a:pt x="239" y="15"/>
                    </a:lnTo>
                    <a:lnTo>
                      <a:pt x="219" y="25"/>
                    </a:lnTo>
                    <a:lnTo>
                      <a:pt x="194" y="33"/>
                    </a:lnTo>
                    <a:lnTo>
                      <a:pt x="163" y="42"/>
                    </a:lnTo>
                    <a:lnTo>
                      <a:pt x="127" y="53"/>
                    </a:lnTo>
                    <a:lnTo>
                      <a:pt x="94" y="63"/>
                    </a:lnTo>
                    <a:lnTo>
                      <a:pt x="58" y="70"/>
                    </a:lnTo>
                    <a:lnTo>
                      <a:pt x="28" y="83"/>
                    </a:lnTo>
                    <a:lnTo>
                      <a:pt x="0" y="94"/>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58" name="Freeform 134">
                <a:extLst>
                  <a:ext uri="{FF2B5EF4-FFF2-40B4-BE49-F238E27FC236}">
                    <a16:creationId xmlns:a16="http://schemas.microsoft.com/office/drawing/2014/main" id="{E28A081B-C4D5-ECF1-D1AF-34421B9A04BE}"/>
                  </a:ext>
                </a:extLst>
              </p:cNvPr>
              <p:cNvSpPr>
                <a:spLocks/>
              </p:cNvSpPr>
              <p:nvPr/>
            </p:nvSpPr>
            <p:spPr bwMode="auto">
              <a:xfrm>
                <a:off x="655" y="1811"/>
                <a:ext cx="66" cy="98"/>
              </a:xfrm>
              <a:custGeom>
                <a:avLst/>
                <a:gdLst>
                  <a:gd name="T0" fmla="*/ 0 w 199"/>
                  <a:gd name="T1" fmla="*/ 0 h 294"/>
                  <a:gd name="T2" fmla="*/ 29 w 199"/>
                  <a:gd name="T3" fmla="*/ 30 h 294"/>
                  <a:gd name="T4" fmla="*/ 56 w 199"/>
                  <a:gd name="T5" fmla="*/ 59 h 294"/>
                  <a:gd name="T6" fmla="*/ 81 w 199"/>
                  <a:gd name="T7" fmla="*/ 90 h 294"/>
                  <a:gd name="T8" fmla="*/ 107 w 199"/>
                  <a:gd name="T9" fmla="*/ 124 h 294"/>
                  <a:gd name="T10" fmla="*/ 130 w 199"/>
                  <a:gd name="T11" fmla="*/ 156 h 294"/>
                  <a:gd name="T12" fmla="*/ 153 w 199"/>
                  <a:gd name="T13" fmla="*/ 189 h 294"/>
                  <a:gd name="T14" fmla="*/ 176 w 199"/>
                  <a:gd name="T15" fmla="*/ 222 h 294"/>
                  <a:gd name="T16" fmla="*/ 199 w 199"/>
                  <a:gd name="T17" fmla="*/ 256 h 294"/>
                  <a:gd name="T18" fmla="*/ 199 w 199"/>
                  <a:gd name="T19" fmla="*/ 265 h 294"/>
                  <a:gd name="T20" fmla="*/ 199 w 199"/>
                  <a:gd name="T21" fmla="*/ 272 h 294"/>
                  <a:gd name="T22" fmla="*/ 199 w 199"/>
                  <a:gd name="T23" fmla="*/ 283 h 294"/>
                  <a:gd name="T24" fmla="*/ 196 w 199"/>
                  <a:gd name="T25" fmla="*/ 294 h 294"/>
                  <a:gd name="T26" fmla="*/ 188 w 199"/>
                  <a:gd name="T27" fmla="*/ 285 h 294"/>
                  <a:gd name="T28" fmla="*/ 178 w 199"/>
                  <a:gd name="T29" fmla="*/ 277 h 294"/>
                  <a:gd name="T30" fmla="*/ 171 w 199"/>
                  <a:gd name="T31" fmla="*/ 272 h 294"/>
                  <a:gd name="T32" fmla="*/ 161 w 199"/>
                  <a:gd name="T33" fmla="*/ 265 h 294"/>
                  <a:gd name="T34" fmla="*/ 143 w 199"/>
                  <a:gd name="T35" fmla="*/ 229 h 294"/>
                  <a:gd name="T36" fmla="*/ 123 w 199"/>
                  <a:gd name="T37" fmla="*/ 197 h 294"/>
                  <a:gd name="T38" fmla="*/ 105 w 199"/>
                  <a:gd name="T39" fmla="*/ 164 h 294"/>
                  <a:gd name="T40" fmla="*/ 84 w 199"/>
                  <a:gd name="T41" fmla="*/ 131 h 294"/>
                  <a:gd name="T42" fmla="*/ 64 w 199"/>
                  <a:gd name="T43" fmla="*/ 97 h 294"/>
                  <a:gd name="T44" fmla="*/ 43 w 199"/>
                  <a:gd name="T45" fmla="*/ 65 h 294"/>
                  <a:gd name="T46" fmla="*/ 23 w 199"/>
                  <a:gd name="T47" fmla="*/ 33 h 294"/>
                  <a:gd name="T48" fmla="*/ 0 w 199"/>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9" h="294">
                    <a:moveTo>
                      <a:pt x="0" y="0"/>
                    </a:moveTo>
                    <a:lnTo>
                      <a:pt x="29" y="30"/>
                    </a:lnTo>
                    <a:lnTo>
                      <a:pt x="56" y="59"/>
                    </a:lnTo>
                    <a:lnTo>
                      <a:pt x="81" y="90"/>
                    </a:lnTo>
                    <a:lnTo>
                      <a:pt x="107" y="124"/>
                    </a:lnTo>
                    <a:lnTo>
                      <a:pt x="130" y="156"/>
                    </a:lnTo>
                    <a:lnTo>
                      <a:pt x="153" y="189"/>
                    </a:lnTo>
                    <a:lnTo>
                      <a:pt x="176" y="222"/>
                    </a:lnTo>
                    <a:lnTo>
                      <a:pt x="199" y="256"/>
                    </a:lnTo>
                    <a:lnTo>
                      <a:pt x="199" y="265"/>
                    </a:lnTo>
                    <a:lnTo>
                      <a:pt x="199" y="272"/>
                    </a:lnTo>
                    <a:lnTo>
                      <a:pt x="199" y="283"/>
                    </a:lnTo>
                    <a:lnTo>
                      <a:pt x="196" y="294"/>
                    </a:lnTo>
                    <a:lnTo>
                      <a:pt x="188" y="285"/>
                    </a:lnTo>
                    <a:lnTo>
                      <a:pt x="178" y="277"/>
                    </a:lnTo>
                    <a:lnTo>
                      <a:pt x="171" y="272"/>
                    </a:lnTo>
                    <a:lnTo>
                      <a:pt x="161" y="265"/>
                    </a:lnTo>
                    <a:lnTo>
                      <a:pt x="143" y="229"/>
                    </a:lnTo>
                    <a:lnTo>
                      <a:pt x="123" y="197"/>
                    </a:lnTo>
                    <a:lnTo>
                      <a:pt x="105" y="164"/>
                    </a:lnTo>
                    <a:lnTo>
                      <a:pt x="84" y="131"/>
                    </a:lnTo>
                    <a:lnTo>
                      <a:pt x="64" y="97"/>
                    </a:lnTo>
                    <a:lnTo>
                      <a:pt x="43" y="65"/>
                    </a:lnTo>
                    <a:lnTo>
                      <a:pt x="23" y="33"/>
                    </a:lnTo>
                    <a:lnTo>
                      <a:pt x="0"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59" name="Freeform 135">
                <a:extLst>
                  <a:ext uri="{FF2B5EF4-FFF2-40B4-BE49-F238E27FC236}">
                    <a16:creationId xmlns:a16="http://schemas.microsoft.com/office/drawing/2014/main" id="{9EFE9C89-CE43-1942-F572-C67603314EAE}"/>
                  </a:ext>
                </a:extLst>
              </p:cNvPr>
              <p:cNvSpPr>
                <a:spLocks/>
              </p:cNvSpPr>
              <p:nvPr/>
            </p:nvSpPr>
            <p:spPr bwMode="auto">
              <a:xfrm>
                <a:off x="385" y="1863"/>
                <a:ext cx="33" cy="121"/>
              </a:xfrm>
              <a:custGeom>
                <a:avLst/>
                <a:gdLst>
                  <a:gd name="T0" fmla="*/ 99 w 99"/>
                  <a:gd name="T1" fmla="*/ 0 h 362"/>
                  <a:gd name="T2" fmla="*/ 71 w 99"/>
                  <a:gd name="T3" fmla="*/ 42 h 362"/>
                  <a:gd name="T4" fmla="*/ 48 w 99"/>
                  <a:gd name="T5" fmla="*/ 84 h 362"/>
                  <a:gd name="T6" fmla="*/ 31 w 99"/>
                  <a:gd name="T7" fmla="*/ 127 h 362"/>
                  <a:gd name="T8" fmla="*/ 18 w 99"/>
                  <a:gd name="T9" fmla="*/ 171 h 362"/>
                  <a:gd name="T10" fmla="*/ 8 w 99"/>
                  <a:gd name="T11" fmla="*/ 216 h 362"/>
                  <a:gd name="T12" fmla="*/ 3 w 99"/>
                  <a:gd name="T13" fmla="*/ 262 h 362"/>
                  <a:gd name="T14" fmla="*/ 0 w 99"/>
                  <a:gd name="T15" fmla="*/ 310 h 362"/>
                  <a:gd name="T16" fmla="*/ 0 w 99"/>
                  <a:gd name="T17" fmla="*/ 362 h 362"/>
                  <a:gd name="T18" fmla="*/ 6 w 99"/>
                  <a:gd name="T19" fmla="*/ 331 h 362"/>
                  <a:gd name="T20" fmla="*/ 12 w 99"/>
                  <a:gd name="T21" fmla="*/ 303 h 362"/>
                  <a:gd name="T22" fmla="*/ 20 w 99"/>
                  <a:gd name="T23" fmla="*/ 275 h 362"/>
                  <a:gd name="T24" fmla="*/ 28 w 99"/>
                  <a:gd name="T25" fmla="*/ 247 h 362"/>
                  <a:gd name="T26" fmla="*/ 36 w 99"/>
                  <a:gd name="T27" fmla="*/ 219 h 362"/>
                  <a:gd name="T28" fmla="*/ 44 w 99"/>
                  <a:gd name="T29" fmla="*/ 191 h 362"/>
                  <a:gd name="T30" fmla="*/ 51 w 99"/>
                  <a:gd name="T31" fmla="*/ 163 h 362"/>
                  <a:gd name="T32" fmla="*/ 55 w 99"/>
                  <a:gd name="T33" fmla="*/ 132 h 362"/>
                  <a:gd name="T34" fmla="*/ 64 w 99"/>
                  <a:gd name="T35" fmla="*/ 117 h 362"/>
                  <a:gd name="T36" fmla="*/ 69 w 99"/>
                  <a:gd name="T37" fmla="*/ 100 h 362"/>
                  <a:gd name="T38" fmla="*/ 73 w 99"/>
                  <a:gd name="T39" fmla="*/ 84 h 362"/>
                  <a:gd name="T40" fmla="*/ 78 w 99"/>
                  <a:gd name="T41" fmla="*/ 67 h 362"/>
                  <a:gd name="T42" fmla="*/ 83 w 99"/>
                  <a:gd name="T43" fmla="*/ 48 h 362"/>
                  <a:gd name="T44" fmla="*/ 89 w 99"/>
                  <a:gd name="T45" fmla="*/ 33 h 362"/>
                  <a:gd name="T46" fmla="*/ 93 w 99"/>
                  <a:gd name="T47" fmla="*/ 16 h 362"/>
                  <a:gd name="T48" fmla="*/ 99 w 99"/>
                  <a:gd name="T49"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362">
                    <a:moveTo>
                      <a:pt x="99" y="0"/>
                    </a:moveTo>
                    <a:lnTo>
                      <a:pt x="71" y="42"/>
                    </a:lnTo>
                    <a:lnTo>
                      <a:pt x="48" y="84"/>
                    </a:lnTo>
                    <a:lnTo>
                      <a:pt x="31" y="127"/>
                    </a:lnTo>
                    <a:lnTo>
                      <a:pt x="18" y="171"/>
                    </a:lnTo>
                    <a:lnTo>
                      <a:pt x="8" y="216"/>
                    </a:lnTo>
                    <a:lnTo>
                      <a:pt x="3" y="262"/>
                    </a:lnTo>
                    <a:lnTo>
                      <a:pt x="0" y="310"/>
                    </a:lnTo>
                    <a:lnTo>
                      <a:pt x="0" y="362"/>
                    </a:lnTo>
                    <a:lnTo>
                      <a:pt x="6" y="331"/>
                    </a:lnTo>
                    <a:lnTo>
                      <a:pt x="12" y="303"/>
                    </a:lnTo>
                    <a:lnTo>
                      <a:pt x="20" y="275"/>
                    </a:lnTo>
                    <a:lnTo>
                      <a:pt x="28" y="247"/>
                    </a:lnTo>
                    <a:lnTo>
                      <a:pt x="36" y="219"/>
                    </a:lnTo>
                    <a:lnTo>
                      <a:pt x="44" y="191"/>
                    </a:lnTo>
                    <a:lnTo>
                      <a:pt x="51" y="163"/>
                    </a:lnTo>
                    <a:lnTo>
                      <a:pt x="55" y="132"/>
                    </a:lnTo>
                    <a:lnTo>
                      <a:pt x="64" y="117"/>
                    </a:lnTo>
                    <a:lnTo>
                      <a:pt x="69" y="100"/>
                    </a:lnTo>
                    <a:lnTo>
                      <a:pt x="73" y="84"/>
                    </a:lnTo>
                    <a:lnTo>
                      <a:pt x="78" y="67"/>
                    </a:lnTo>
                    <a:lnTo>
                      <a:pt x="83" y="48"/>
                    </a:lnTo>
                    <a:lnTo>
                      <a:pt x="89" y="33"/>
                    </a:lnTo>
                    <a:lnTo>
                      <a:pt x="93" y="16"/>
                    </a:lnTo>
                    <a:lnTo>
                      <a:pt x="99"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60" name="Freeform 136">
                <a:extLst>
                  <a:ext uri="{FF2B5EF4-FFF2-40B4-BE49-F238E27FC236}">
                    <a16:creationId xmlns:a16="http://schemas.microsoft.com/office/drawing/2014/main" id="{A378A60B-2577-10A0-2935-4BB137C778E2}"/>
                  </a:ext>
                </a:extLst>
              </p:cNvPr>
              <p:cNvSpPr>
                <a:spLocks/>
              </p:cNvSpPr>
              <p:nvPr/>
            </p:nvSpPr>
            <p:spPr bwMode="auto">
              <a:xfrm>
                <a:off x="403" y="1881"/>
                <a:ext cx="35" cy="120"/>
              </a:xfrm>
              <a:custGeom>
                <a:avLst/>
                <a:gdLst>
                  <a:gd name="T0" fmla="*/ 106 w 106"/>
                  <a:gd name="T1" fmla="*/ 0 h 359"/>
                  <a:gd name="T2" fmla="*/ 65 w 106"/>
                  <a:gd name="T3" fmla="*/ 38 h 359"/>
                  <a:gd name="T4" fmla="*/ 38 w 106"/>
                  <a:gd name="T5" fmla="*/ 78 h 359"/>
                  <a:gd name="T6" fmla="*/ 17 w 106"/>
                  <a:gd name="T7" fmla="*/ 120 h 359"/>
                  <a:gd name="T8" fmla="*/ 8 w 106"/>
                  <a:gd name="T9" fmla="*/ 162 h 359"/>
                  <a:gd name="T10" fmla="*/ 0 w 106"/>
                  <a:gd name="T11" fmla="*/ 208 h 359"/>
                  <a:gd name="T12" fmla="*/ 0 w 106"/>
                  <a:gd name="T13" fmla="*/ 257 h 359"/>
                  <a:gd name="T14" fmla="*/ 0 w 106"/>
                  <a:gd name="T15" fmla="*/ 307 h 359"/>
                  <a:gd name="T16" fmla="*/ 0 w 106"/>
                  <a:gd name="T17" fmla="*/ 359 h 359"/>
                  <a:gd name="T18" fmla="*/ 10 w 106"/>
                  <a:gd name="T19" fmla="*/ 304 h 359"/>
                  <a:gd name="T20" fmla="*/ 17 w 106"/>
                  <a:gd name="T21" fmla="*/ 257 h 359"/>
                  <a:gd name="T22" fmla="*/ 25 w 106"/>
                  <a:gd name="T23" fmla="*/ 214 h 359"/>
                  <a:gd name="T24" fmla="*/ 33 w 106"/>
                  <a:gd name="T25" fmla="*/ 170 h 359"/>
                  <a:gd name="T26" fmla="*/ 44 w 106"/>
                  <a:gd name="T27" fmla="*/ 132 h 359"/>
                  <a:gd name="T28" fmla="*/ 58 w 106"/>
                  <a:gd name="T29" fmla="*/ 91 h 359"/>
                  <a:gd name="T30" fmla="*/ 79 w 106"/>
                  <a:gd name="T31" fmla="*/ 49 h 359"/>
                  <a:gd name="T32" fmla="*/ 106 w 106"/>
                  <a:gd name="T33"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59">
                    <a:moveTo>
                      <a:pt x="106" y="0"/>
                    </a:moveTo>
                    <a:lnTo>
                      <a:pt x="65" y="38"/>
                    </a:lnTo>
                    <a:lnTo>
                      <a:pt x="38" y="78"/>
                    </a:lnTo>
                    <a:lnTo>
                      <a:pt x="17" y="120"/>
                    </a:lnTo>
                    <a:lnTo>
                      <a:pt x="8" y="162"/>
                    </a:lnTo>
                    <a:lnTo>
                      <a:pt x="0" y="208"/>
                    </a:lnTo>
                    <a:lnTo>
                      <a:pt x="0" y="257"/>
                    </a:lnTo>
                    <a:lnTo>
                      <a:pt x="0" y="307"/>
                    </a:lnTo>
                    <a:lnTo>
                      <a:pt x="0" y="359"/>
                    </a:lnTo>
                    <a:lnTo>
                      <a:pt x="10" y="304"/>
                    </a:lnTo>
                    <a:lnTo>
                      <a:pt x="17" y="257"/>
                    </a:lnTo>
                    <a:lnTo>
                      <a:pt x="25" y="214"/>
                    </a:lnTo>
                    <a:lnTo>
                      <a:pt x="33" y="170"/>
                    </a:lnTo>
                    <a:lnTo>
                      <a:pt x="44" y="132"/>
                    </a:lnTo>
                    <a:lnTo>
                      <a:pt x="58" y="91"/>
                    </a:lnTo>
                    <a:lnTo>
                      <a:pt x="79" y="49"/>
                    </a:lnTo>
                    <a:lnTo>
                      <a:pt x="106"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61" name="Freeform 137">
                <a:extLst>
                  <a:ext uri="{FF2B5EF4-FFF2-40B4-BE49-F238E27FC236}">
                    <a16:creationId xmlns:a16="http://schemas.microsoft.com/office/drawing/2014/main" id="{08B64EDA-9583-5D03-6630-58FB24F44454}"/>
                  </a:ext>
                </a:extLst>
              </p:cNvPr>
              <p:cNvSpPr>
                <a:spLocks/>
              </p:cNvSpPr>
              <p:nvPr/>
            </p:nvSpPr>
            <p:spPr bwMode="auto">
              <a:xfrm>
                <a:off x="439" y="1849"/>
                <a:ext cx="44" cy="32"/>
              </a:xfrm>
              <a:custGeom>
                <a:avLst/>
                <a:gdLst>
                  <a:gd name="T0" fmla="*/ 38 w 132"/>
                  <a:gd name="T1" fmla="*/ 75 h 96"/>
                  <a:gd name="T2" fmla="*/ 56 w 132"/>
                  <a:gd name="T3" fmla="*/ 70 h 96"/>
                  <a:gd name="T4" fmla="*/ 71 w 132"/>
                  <a:gd name="T5" fmla="*/ 64 h 96"/>
                  <a:gd name="T6" fmla="*/ 83 w 132"/>
                  <a:gd name="T7" fmla="*/ 57 h 96"/>
                  <a:gd name="T8" fmla="*/ 93 w 132"/>
                  <a:gd name="T9" fmla="*/ 50 h 96"/>
                  <a:gd name="T10" fmla="*/ 104 w 132"/>
                  <a:gd name="T11" fmla="*/ 40 h 96"/>
                  <a:gd name="T12" fmla="*/ 115 w 132"/>
                  <a:gd name="T13" fmla="*/ 27 h 96"/>
                  <a:gd name="T14" fmla="*/ 121 w 132"/>
                  <a:gd name="T15" fmla="*/ 15 h 96"/>
                  <a:gd name="T16" fmla="*/ 132 w 132"/>
                  <a:gd name="T17" fmla="*/ 0 h 96"/>
                  <a:gd name="T18" fmla="*/ 129 w 132"/>
                  <a:gd name="T19" fmla="*/ 13 h 96"/>
                  <a:gd name="T20" fmla="*/ 127 w 132"/>
                  <a:gd name="T21" fmla="*/ 25 h 96"/>
                  <a:gd name="T22" fmla="*/ 121 w 132"/>
                  <a:gd name="T23" fmla="*/ 40 h 96"/>
                  <a:gd name="T24" fmla="*/ 118 w 132"/>
                  <a:gd name="T25" fmla="*/ 52 h 96"/>
                  <a:gd name="T26" fmla="*/ 104 w 132"/>
                  <a:gd name="T27" fmla="*/ 60 h 96"/>
                  <a:gd name="T28" fmla="*/ 88 w 132"/>
                  <a:gd name="T29" fmla="*/ 67 h 96"/>
                  <a:gd name="T30" fmla="*/ 76 w 132"/>
                  <a:gd name="T31" fmla="*/ 73 h 96"/>
                  <a:gd name="T32" fmla="*/ 61 w 132"/>
                  <a:gd name="T33" fmla="*/ 81 h 96"/>
                  <a:gd name="T34" fmla="*/ 49 w 132"/>
                  <a:gd name="T35" fmla="*/ 86 h 96"/>
                  <a:gd name="T36" fmla="*/ 33 w 132"/>
                  <a:gd name="T37" fmla="*/ 90 h 96"/>
                  <a:gd name="T38" fmla="*/ 17 w 132"/>
                  <a:gd name="T39" fmla="*/ 96 h 96"/>
                  <a:gd name="T40" fmla="*/ 0 w 132"/>
                  <a:gd name="T41" fmla="*/ 96 h 96"/>
                  <a:gd name="T42" fmla="*/ 11 w 132"/>
                  <a:gd name="T43" fmla="*/ 90 h 96"/>
                  <a:gd name="T44" fmla="*/ 20 w 132"/>
                  <a:gd name="T45" fmla="*/ 86 h 96"/>
                  <a:gd name="T46" fmla="*/ 28 w 132"/>
                  <a:gd name="T47" fmla="*/ 81 h 96"/>
                  <a:gd name="T48" fmla="*/ 38 w 132"/>
                  <a:gd name="T49" fmla="*/ 7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96">
                    <a:moveTo>
                      <a:pt x="38" y="75"/>
                    </a:moveTo>
                    <a:lnTo>
                      <a:pt x="56" y="70"/>
                    </a:lnTo>
                    <a:lnTo>
                      <a:pt x="71" y="64"/>
                    </a:lnTo>
                    <a:lnTo>
                      <a:pt x="83" y="57"/>
                    </a:lnTo>
                    <a:lnTo>
                      <a:pt x="93" y="50"/>
                    </a:lnTo>
                    <a:lnTo>
                      <a:pt x="104" y="40"/>
                    </a:lnTo>
                    <a:lnTo>
                      <a:pt x="115" y="27"/>
                    </a:lnTo>
                    <a:lnTo>
                      <a:pt x="121" y="15"/>
                    </a:lnTo>
                    <a:lnTo>
                      <a:pt x="132" y="0"/>
                    </a:lnTo>
                    <a:lnTo>
                      <a:pt x="129" y="13"/>
                    </a:lnTo>
                    <a:lnTo>
                      <a:pt x="127" y="25"/>
                    </a:lnTo>
                    <a:lnTo>
                      <a:pt x="121" y="40"/>
                    </a:lnTo>
                    <a:lnTo>
                      <a:pt x="118" y="52"/>
                    </a:lnTo>
                    <a:lnTo>
                      <a:pt x="104" y="60"/>
                    </a:lnTo>
                    <a:lnTo>
                      <a:pt x="88" y="67"/>
                    </a:lnTo>
                    <a:lnTo>
                      <a:pt x="76" y="73"/>
                    </a:lnTo>
                    <a:lnTo>
                      <a:pt x="61" y="81"/>
                    </a:lnTo>
                    <a:lnTo>
                      <a:pt x="49" y="86"/>
                    </a:lnTo>
                    <a:lnTo>
                      <a:pt x="33" y="90"/>
                    </a:lnTo>
                    <a:lnTo>
                      <a:pt x="17" y="96"/>
                    </a:lnTo>
                    <a:lnTo>
                      <a:pt x="0" y="96"/>
                    </a:lnTo>
                    <a:lnTo>
                      <a:pt x="11" y="90"/>
                    </a:lnTo>
                    <a:lnTo>
                      <a:pt x="20" y="86"/>
                    </a:lnTo>
                    <a:lnTo>
                      <a:pt x="28" y="81"/>
                    </a:lnTo>
                    <a:lnTo>
                      <a:pt x="38" y="75"/>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62" name="Freeform 138">
                <a:extLst>
                  <a:ext uri="{FF2B5EF4-FFF2-40B4-BE49-F238E27FC236}">
                    <a16:creationId xmlns:a16="http://schemas.microsoft.com/office/drawing/2014/main" id="{C35E2E4F-DA97-F5D6-4627-C85298D00F2F}"/>
                  </a:ext>
                </a:extLst>
              </p:cNvPr>
              <p:cNvSpPr>
                <a:spLocks/>
              </p:cNvSpPr>
              <p:nvPr/>
            </p:nvSpPr>
            <p:spPr bwMode="auto">
              <a:xfrm>
                <a:off x="377" y="2003"/>
                <a:ext cx="13" cy="110"/>
              </a:xfrm>
              <a:custGeom>
                <a:avLst/>
                <a:gdLst>
                  <a:gd name="T0" fmla="*/ 5 w 39"/>
                  <a:gd name="T1" fmla="*/ 0 h 330"/>
                  <a:gd name="T2" fmla="*/ 5 w 39"/>
                  <a:gd name="T3" fmla="*/ 27 h 330"/>
                  <a:gd name="T4" fmla="*/ 8 w 39"/>
                  <a:gd name="T5" fmla="*/ 48 h 330"/>
                  <a:gd name="T6" fmla="*/ 8 w 39"/>
                  <a:gd name="T7" fmla="*/ 73 h 330"/>
                  <a:gd name="T8" fmla="*/ 10 w 39"/>
                  <a:gd name="T9" fmla="*/ 99 h 330"/>
                  <a:gd name="T10" fmla="*/ 10 w 39"/>
                  <a:gd name="T11" fmla="*/ 125 h 330"/>
                  <a:gd name="T12" fmla="*/ 13 w 39"/>
                  <a:gd name="T13" fmla="*/ 148 h 330"/>
                  <a:gd name="T14" fmla="*/ 13 w 39"/>
                  <a:gd name="T15" fmla="*/ 173 h 330"/>
                  <a:gd name="T16" fmla="*/ 13 w 39"/>
                  <a:gd name="T17" fmla="*/ 196 h 330"/>
                  <a:gd name="T18" fmla="*/ 10 w 39"/>
                  <a:gd name="T19" fmla="*/ 214 h 330"/>
                  <a:gd name="T20" fmla="*/ 10 w 39"/>
                  <a:gd name="T21" fmla="*/ 228 h 330"/>
                  <a:gd name="T22" fmla="*/ 8 w 39"/>
                  <a:gd name="T23" fmla="*/ 247 h 330"/>
                  <a:gd name="T24" fmla="*/ 8 w 39"/>
                  <a:gd name="T25" fmla="*/ 262 h 330"/>
                  <a:gd name="T26" fmla="*/ 5 w 39"/>
                  <a:gd name="T27" fmla="*/ 280 h 330"/>
                  <a:gd name="T28" fmla="*/ 3 w 39"/>
                  <a:gd name="T29" fmla="*/ 297 h 330"/>
                  <a:gd name="T30" fmla="*/ 3 w 39"/>
                  <a:gd name="T31" fmla="*/ 312 h 330"/>
                  <a:gd name="T32" fmla="*/ 0 w 39"/>
                  <a:gd name="T33" fmla="*/ 330 h 330"/>
                  <a:gd name="T34" fmla="*/ 10 w 39"/>
                  <a:gd name="T35" fmla="*/ 287 h 330"/>
                  <a:gd name="T36" fmla="*/ 21 w 39"/>
                  <a:gd name="T37" fmla="*/ 244 h 330"/>
                  <a:gd name="T38" fmla="*/ 29 w 39"/>
                  <a:gd name="T39" fmla="*/ 203 h 330"/>
                  <a:gd name="T40" fmla="*/ 33 w 39"/>
                  <a:gd name="T41" fmla="*/ 165 h 330"/>
                  <a:gd name="T42" fmla="*/ 39 w 39"/>
                  <a:gd name="T43" fmla="*/ 128 h 330"/>
                  <a:gd name="T44" fmla="*/ 39 w 39"/>
                  <a:gd name="T45" fmla="*/ 87 h 330"/>
                  <a:gd name="T46" fmla="*/ 33 w 39"/>
                  <a:gd name="T47" fmla="*/ 44 h 330"/>
                  <a:gd name="T48" fmla="*/ 25 w 39"/>
                  <a:gd name="T49" fmla="*/ 0 h 330"/>
                  <a:gd name="T50" fmla="*/ 21 w 39"/>
                  <a:gd name="T51" fmla="*/ 0 h 330"/>
                  <a:gd name="T52" fmla="*/ 16 w 39"/>
                  <a:gd name="T53" fmla="*/ 0 h 330"/>
                  <a:gd name="T54" fmla="*/ 10 w 39"/>
                  <a:gd name="T55" fmla="*/ 0 h 330"/>
                  <a:gd name="T56" fmla="*/ 5 w 39"/>
                  <a:gd name="T57"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30">
                    <a:moveTo>
                      <a:pt x="5" y="0"/>
                    </a:moveTo>
                    <a:lnTo>
                      <a:pt x="5" y="27"/>
                    </a:lnTo>
                    <a:lnTo>
                      <a:pt x="8" y="48"/>
                    </a:lnTo>
                    <a:lnTo>
                      <a:pt x="8" y="73"/>
                    </a:lnTo>
                    <a:lnTo>
                      <a:pt x="10" y="99"/>
                    </a:lnTo>
                    <a:lnTo>
                      <a:pt x="10" y="125"/>
                    </a:lnTo>
                    <a:lnTo>
                      <a:pt x="13" y="148"/>
                    </a:lnTo>
                    <a:lnTo>
                      <a:pt x="13" y="173"/>
                    </a:lnTo>
                    <a:lnTo>
                      <a:pt x="13" y="196"/>
                    </a:lnTo>
                    <a:lnTo>
                      <a:pt x="10" y="214"/>
                    </a:lnTo>
                    <a:lnTo>
                      <a:pt x="10" y="228"/>
                    </a:lnTo>
                    <a:lnTo>
                      <a:pt x="8" y="247"/>
                    </a:lnTo>
                    <a:lnTo>
                      <a:pt x="8" y="262"/>
                    </a:lnTo>
                    <a:lnTo>
                      <a:pt x="5" y="280"/>
                    </a:lnTo>
                    <a:lnTo>
                      <a:pt x="3" y="297"/>
                    </a:lnTo>
                    <a:lnTo>
                      <a:pt x="3" y="312"/>
                    </a:lnTo>
                    <a:lnTo>
                      <a:pt x="0" y="330"/>
                    </a:lnTo>
                    <a:lnTo>
                      <a:pt x="10" y="287"/>
                    </a:lnTo>
                    <a:lnTo>
                      <a:pt x="21" y="244"/>
                    </a:lnTo>
                    <a:lnTo>
                      <a:pt x="29" y="203"/>
                    </a:lnTo>
                    <a:lnTo>
                      <a:pt x="33" y="165"/>
                    </a:lnTo>
                    <a:lnTo>
                      <a:pt x="39" y="128"/>
                    </a:lnTo>
                    <a:lnTo>
                      <a:pt x="39" y="87"/>
                    </a:lnTo>
                    <a:lnTo>
                      <a:pt x="33" y="44"/>
                    </a:lnTo>
                    <a:lnTo>
                      <a:pt x="25" y="0"/>
                    </a:lnTo>
                    <a:lnTo>
                      <a:pt x="21" y="0"/>
                    </a:lnTo>
                    <a:lnTo>
                      <a:pt x="16" y="0"/>
                    </a:lnTo>
                    <a:lnTo>
                      <a:pt x="10" y="0"/>
                    </a:lnTo>
                    <a:lnTo>
                      <a:pt x="5"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63" name="Freeform 139">
                <a:extLst>
                  <a:ext uri="{FF2B5EF4-FFF2-40B4-BE49-F238E27FC236}">
                    <a16:creationId xmlns:a16="http://schemas.microsoft.com/office/drawing/2014/main" id="{CD5CBEF3-3EB0-08BC-126D-59A893E31C89}"/>
                  </a:ext>
                </a:extLst>
              </p:cNvPr>
              <p:cNvSpPr>
                <a:spLocks/>
              </p:cNvSpPr>
              <p:nvPr/>
            </p:nvSpPr>
            <p:spPr bwMode="auto">
              <a:xfrm>
                <a:off x="384" y="2086"/>
                <a:ext cx="8" cy="52"/>
              </a:xfrm>
              <a:custGeom>
                <a:avLst/>
                <a:gdLst>
                  <a:gd name="T0" fmla="*/ 25 w 25"/>
                  <a:gd name="T1" fmla="*/ 0 h 156"/>
                  <a:gd name="T2" fmla="*/ 20 w 25"/>
                  <a:gd name="T3" fmla="*/ 20 h 156"/>
                  <a:gd name="T4" fmla="*/ 12 w 25"/>
                  <a:gd name="T5" fmla="*/ 42 h 156"/>
                  <a:gd name="T6" fmla="*/ 11 w 25"/>
                  <a:gd name="T7" fmla="*/ 59 h 156"/>
                  <a:gd name="T8" fmla="*/ 6 w 25"/>
                  <a:gd name="T9" fmla="*/ 77 h 156"/>
                  <a:gd name="T10" fmla="*/ 2 w 25"/>
                  <a:gd name="T11" fmla="*/ 93 h 156"/>
                  <a:gd name="T12" fmla="*/ 2 w 25"/>
                  <a:gd name="T13" fmla="*/ 114 h 156"/>
                  <a:gd name="T14" fmla="*/ 0 w 25"/>
                  <a:gd name="T15" fmla="*/ 133 h 156"/>
                  <a:gd name="T16" fmla="*/ 0 w 25"/>
                  <a:gd name="T17" fmla="*/ 156 h 156"/>
                  <a:gd name="T18" fmla="*/ 6 w 25"/>
                  <a:gd name="T19" fmla="*/ 137 h 156"/>
                  <a:gd name="T20" fmla="*/ 8 w 25"/>
                  <a:gd name="T21" fmla="*/ 119 h 156"/>
                  <a:gd name="T22" fmla="*/ 12 w 25"/>
                  <a:gd name="T23" fmla="*/ 98 h 156"/>
                  <a:gd name="T24" fmla="*/ 14 w 25"/>
                  <a:gd name="T25" fmla="*/ 79 h 156"/>
                  <a:gd name="T26" fmla="*/ 18 w 25"/>
                  <a:gd name="T27" fmla="*/ 61 h 156"/>
                  <a:gd name="T28" fmla="*/ 23 w 25"/>
                  <a:gd name="T29" fmla="*/ 42 h 156"/>
                  <a:gd name="T30" fmla="*/ 23 w 25"/>
                  <a:gd name="T31" fmla="*/ 20 h 156"/>
                  <a:gd name="T32" fmla="*/ 25 w 25"/>
                  <a:gd name="T3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56">
                    <a:moveTo>
                      <a:pt x="25" y="0"/>
                    </a:moveTo>
                    <a:lnTo>
                      <a:pt x="20" y="20"/>
                    </a:lnTo>
                    <a:lnTo>
                      <a:pt x="12" y="42"/>
                    </a:lnTo>
                    <a:lnTo>
                      <a:pt x="11" y="59"/>
                    </a:lnTo>
                    <a:lnTo>
                      <a:pt x="6" y="77"/>
                    </a:lnTo>
                    <a:lnTo>
                      <a:pt x="2" y="93"/>
                    </a:lnTo>
                    <a:lnTo>
                      <a:pt x="2" y="114"/>
                    </a:lnTo>
                    <a:lnTo>
                      <a:pt x="0" y="133"/>
                    </a:lnTo>
                    <a:lnTo>
                      <a:pt x="0" y="156"/>
                    </a:lnTo>
                    <a:lnTo>
                      <a:pt x="6" y="137"/>
                    </a:lnTo>
                    <a:lnTo>
                      <a:pt x="8" y="119"/>
                    </a:lnTo>
                    <a:lnTo>
                      <a:pt x="12" y="98"/>
                    </a:lnTo>
                    <a:lnTo>
                      <a:pt x="14" y="79"/>
                    </a:lnTo>
                    <a:lnTo>
                      <a:pt x="18" y="61"/>
                    </a:lnTo>
                    <a:lnTo>
                      <a:pt x="23" y="42"/>
                    </a:lnTo>
                    <a:lnTo>
                      <a:pt x="23" y="20"/>
                    </a:lnTo>
                    <a:lnTo>
                      <a:pt x="25"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64" name="Freeform 140">
                <a:extLst>
                  <a:ext uri="{FF2B5EF4-FFF2-40B4-BE49-F238E27FC236}">
                    <a16:creationId xmlns:a16="http://schemas.microsoft.com/office/drawing/2014/main" id="{BF3A31CE-5F56-AC87-CC58-07994710CF5E}"/>
                  </a:ext>
                </a:extLst>
              </p:cNvPr>
              <p:cNvSpPr>
                <a:spLocks/>
              </p:cNvSpPr>
              <p:nvPr/>
            </p:nvSpPr>
            <p:spPr bwMode="auto">
              <a:xfrm>
                <a:off x="410" y="2059"/>
                <a:ext cx="9" cy="41"/>
              </a:xfrm>
              <a:custGeom>
                <a:avLst/>
                <a:gdLst>
                  <a:gd name="T0" fmla="*/ 0 w 25"/>
                  <a:gd name="T1" fmla="*/ 0 h 123"/>
                  <a:gd name="T2" fmla="*/ 10 w 25"/>
                  <a:gd name="T3" fmla="*/ 16 h 123"/>
                  <a:gd name="T4" fmla="*/ 17 w 25"/>
                  <a:gd name="T5" fmla="*/ 31 h 123"/>
                  <a:gd name="T6" fmla="*/ 23 w 25"/>
                  <a:gd name="T7" fmla="*/ 46 h 123"/>
                  <a:gd name="T8" fmla="*/ 25 w 25"/>
                  <a:gd name="T9" fmla="*/ 60 h 123"/>
                  <a:gd name="T10" fmla="*/ 23 w 25"/>
                  <a:gd name="T11" fmla="*/ 76 h 123"/>
                  <a:gd name="T12" fmla="*/ 19 w 25"/>
                  <a:gd name="T13" fmla="*/ 92 h 123"/>
                  <a:gd name="T14" fmla="*/ 12 w 25"/>
                  <a:gd name="T15" fmla="*/ 106 h 123"/>
                  <a:gd name="T16" fmla="*/ 0 w 25"/>
                  <a:gd name="T17" fmla="*/ 123 h 123"/>
                  <a:gd name="T18" fmla="*/ 2 w 25"/>
                  <a:gd name="T19" fmla="*/ 106 h 123"/>
                  <a:gd name="T20" fmla="*/ 4 w 25"/>
                  <a:gd name="T21" fmla="*/ 92 h 123"/>
                  <a:gd name="T22" fmla="*/ 4 w 25"/>
                  <a:gd name="T23" fmla="*/ 76 h 123"/>
                  <a:gd name="T24" fmla="*/ 4 w 25"/>
                  <a:gd name="T25" fmla="*/ 60 h 123"/>
                  <a:gd name="T26" fmla="*/ 4 w 25"/>
                  <a:gd name="T27" fmla="*/ 46 h 123"/>
                  <a:gd name="T28" fmla="*/ 2 w 25"/>
                  <a:gd name="T29" fmla="*/ 31 h 123"/>
                  <a:gd name="T30" fmla="*/ 2 w 25"/>
                  <a:gd name="T31" fmla="*/ 16 h 123"/>
                  <a:gd name="T32" fmla="*/ 0 w 25"/>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23">
                    <a:moveTo>
                      <a:pt x="0" y="0"/>
                    </a:moveTo>
                    <a:lnTo>
                      <a:pt x="10" y="16"/>
                    </a:lnTo>
                    <a:lnTo>
                      <a:pt x="17" y="31"/>
                    </a:lnTo>
                    <a:lnTo>
                      <a:pt x="23" y="46"/>
                    </a:lnTo>
                    <a:lnTo>
                      <a:pt x="25" y="60"/>
                    </a:lnTo>
                    <a:lnTo>
                      <a:pt x="23" y="76"/>
                    </a:lnTo>
                    <a:lnTo>
                      <a:pt x="19" y="92"/>
                    </a:lnTo>
                    <a:lnTo>
                      <a:pt x="12" y="106"/>
                    </a:lnTo>
                    <a:lnTo>
                      <a:pt x="0" y="123"/>
                    </a:lnTo>
                    <a:lnTo>
                      <a:pt x="2" y="106"/>
                    </a:lnTo>
                    <a:lnTo>
                      <a:pt x="4" y="92"/>
                    </a:lnTo>
                    <a:lnTo>
                      <a:pt x="4" y="76"/>
                    </a:lnTo>
                    <a:lnTo>
                      <a:pt x="4" y="60"/>
                    </a:lnTo>
                    <a:lnTo>
                      <a:pt x="4" y="46"/>
                    </a:lnTo>
                    <a:lnTo>
                      <a:pt x="2" y="31"/>
                    </a:lnTo>
                    <a:lnTo>
                      <a:pt x="2" y="16"/>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65" name="Freeform 141">
                <a:extLst>
                  <a:ext uri="{FF2B5EF4-FFF2-40B4-BE49-F238E27FC236}">
                    <a16:creationId xmlns:a16="http://schemas.microsoft.com/office/drawing/2014/main" id="{603D711B-2069-4DBE-B7A2-1BAD27F95F5F}"/>
                  </a:ext>
                </a:extLst>
              </p:cNvPr>
              <p:cNvSpPr>
                <a:spLocks/>
              </p:cNvSpPr>
              <p:nvPr/>
            </p:nvSpPr>
            <p:spPr bwMode="auto">
              <a:xfrm>
                <a:off x="375" y="2143"/>
                <a:ext cx="21" cy="93"/>
              </a:xfrm>
              <a:custGeom>
                <a:avLst/>
                <a:gdLst>
                  <a:gd name="T0" fmla="*/ 63 w 65"/>
                  <a:gd name="T1" fmla="*/ 0 h 278"/>
                  <a:gd name="T2" fmla="*/ 65 w 65"/>
                  <a:gd name="T3" fmla="*/ 26 h 278"/>
                  <a:gd name="T4" fmla="*/ 65 w 65"/>
                  <a:gd name="T5" fmla="*/ 46 h 278"/>
                  <a:gd name="T6" fmla="*/ 65 w 65"/>
                  <a:gd name="T7" fmla="*/ 67 h 278"/>
                  <a:gd name="T8" fmla="*/ 63 w 65"/>
                  <a:gd name="T9" fmla="*/ 84 h 278"/>
                  <a:gd name="T10" fmla="*/ 58 w 65"/>
                  <a:gd name="T11" fmla="*/ 103 h 278"/>
                  <a:gd name="T12" fmla="*/ 50 w 65"/>
                  <a:gd name="T13" fmla="*/ 119 h 278"/>
                  <a:gd name="T14" fmla="*/ 39 w 65"/>
                  <a:gd name="T15" fmla="*/ 141 h 278"/>
                  <a:gd name="T16" fmla="*/ 27 w 65"/>
                  <a:gd name="T17" fmla="*/ 161 h 278"/>
                  <a:gd name="T18" fmla="*/ 25 w 65"/>
                  <a:gd name="T19" fmla="*/ 175 h 278"/>
                  <a:gd name="T20" fmla="*/ 25 w 65"/>
                  <a:gd name="T21" fmla="*/ 191 h 278"/>
                  <a:gd name="T22" fmla="*/ 23 w 65"/>
                  <a:gd name="T23" fmla="*/ 207 h 278"/>
                  <a:gd name="T24" fmla="*/ 21 w 65"/>
                  <a:gd name="T25" fmla="*/ 219 h 278"/>
                  <a:gd name="T26" fmla="*/ 17 w 65"/>
                  <a:gd name="T27" fmla="*/ 235 h 278"/>
                  <a:gd name="T28" fmla="*/ 12 w 65"/>
                  <a:gd name="T29" fmla="*/ 249 h 278"/>
                  <a:gd name="T30" fmla="*/ 10 w 65"/>
                  <a:gd name="T31" fmla="*/ 262 h 278"/>
                  <a:gd name="T32" fmla="*/ 6 w 65"/>
                  <a:gd name="T33" fmla="*/ 278 h 278"/>
                  <a:gd name="T34" fmla="*/ 6 w 65"/>
                  <a:gd name="T35" fmla="*/ 260 h 278"/>
                  <a:gd name="T36" fmla="*/ 5 w 65"/>
                  <a:gd name="T37" fmla="*/ 244 h 278"/>
                  <a:gd name="T38" fmla="*/ 5 w 65"/>
                  <a:gd name="T39" fmla="*/ 226 h 278"/>
                  <a:gd name="T40" fmla="*/ 5 w 65"/>
                  <a:gd name="T41" fmla="*/ 209 h 278"/>
                  <a:gd name="T42" fmla="*/ 2 w 65"/>
                  <a:gd name="T43" fmla="*/ 191 h 278"/>
                  <a:gd name="T44" fmla="*/ 2 w 65"/>
                  <a:gd name="T45" fmla="*/ 175 h 278"/>
                  <a:gd name="T46" fmla="*/ 0 w 65"/>
                  <a:gd name="T47" fmla="*/ 159 h 278"/>
                  <a:gd name="T48" fmla="*/ 0 w 65"/>
                  <a:gd name="T49" fmla="*/ 142 h 278"/>
                  <a:gd name="T50" fmla="*/ 10 w 65"/>
                  <a:gd name="T51" fmla="*/ 128 h 278"/>
                  <a:gd name="T52" fmla="*/ 21 w 65"/>
                  <a:gd name="T53" fmla="*/ 112 h 278"/>
                  <a:gd name="T54" fmla="*/ 27 w 65"/>
                  <a:gd name="T55" fmla="*/ 94 h 278"/>
                  <a:gd name="T56" fmla="*/ 35 w 65"/>
                  <a:gd name="T57" fmla="*/ 77 h 278"/>
                  <a:gd name="T58" fmla="*/ 42 w 65"/>
                  <a:gd name="T59" fmla="*/ 56 h 278"/>
                  <a:gd name="T60" fmla="*/ 50 w 65"/>
                  <a:gd name="T61" fmla="*/ 39 h 278"/>
                  <a:gd name="T62" fmla="*/ 55 w 65"/>
                  <a:gd name="T63" fmla="*/ 18 h 278"/>
                  <a:gd name="T64" fmla="*/ 63 w 65"/>
                  <a:gd name="T65"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 h="278">
                    <a:moveTo>
                      <a:pt x="63" y="0"/>
                    </a:moveTo>
                    <a:lnTo>
                      <a:pt x="65" y="26"/>
                    </a:lnTo>
                    <a:lnTo>
                      <a:pt x="65" y="46"/>
                    </a:lnTo>
                    <a:lnTo>
                      <a:pt x="65" y="67"/>
                    </a:lnTo>
                    <a:lnTo>
                      <a:pt x="63" y="84"/>
                    </a:lnTo>
                    <a:lnTo>
                      <a:pt x="58" y="103"/>
                    </a:lnTo>
                    <a:lnTo>
                      <a:pt x="50" y="119"/>
                    </a:lnTo>
                    <a:lnTo>
                      <a:pt x="39" y="141"/>
                    </a:lnTo>
                    <a:lnTo>
                      <a:pt x="27" y="161"/>
                    </a:lnTo>
                    <a:lnTo>
                      <a:pt x="25" y="175"/>
                    </a:lnTo>
                    <a:lnTo>
                      <a:pt x="25" y="191"/>
                    </a:lnTo>
                    <a:lnTo>
                      <a:pt x="23" y="207"/>
                    </a:lnTo>
                    <a:lnTo>
                      <a:pt x="21" y="219"/>
                    </a:lnTo>
                    <a:lnTo>
                      <a:pt x="17" y="235"/>
                    </a:lnTo>
                    <a:lnTo>
                      <a:pt x="12" y="249"/>
                    </a:lnTo>
                    <a:lnTo>
                      <a:pt x="10" y="262"/>
                    </a:lnTo>
                    <a:lnTo>
                      <a:pt x="6" y="278"/>
                    </a:lnTo>
                    <a:lnTo>
                      <a:pt x="6" y="260"/>
                    </a:lnTo>
                    <a:lnTo>
                      <a:pt x="5" y="244"/>
                    </a:lnTo>
                    <a:lnTo>
                      <a:pt x="5" y="226"/>
                    </a:lnTo>
                    <a:lnTo>
                      <a:pt x="5" y="209"/>
                    </a:lnTo>
                    <a:lnTo>
                      <a:pt x="2" y="191"/>
                    </a:lnTo>
                    <a:lnTo>
                      <a:pt x="2" y="175"/>
                    </a:lnTo>
                    <a:lnTo>
                      <a:pt x="0" y="159"/>
                    </a:lnTo>
                    <a:lnTo>
                      <a:pt x="0" y="142"/>
                    </a:lnTo>
                    <a:lnTo>
                      <a:pt x="10" y="128"/>
                    </a:lnTo>
                    <a:lnTo>
                      <a:pt x="21" y="112"/>
                    </a:lnTo>
                    <a:lnTo>
                      <a:pt x="27" y="94"/>
                    </a:lnTo>
                    <a:lnTo>
                      <a:pt x="35" y="77"/>
                    </a:lnTo>
                    <a:lnTo>
                      <a:pt x="42" y="56"/>
                    </a:lnTo>
                    <a:lnTo>
                      <a:pt x="50" y="39"/>
                    </a:lnTo>
                    <a:lnTo>
                      <a:pt x="55" y="18"/>
                    </a:lnTo>
                    <a:lnTo>
                      <a:pt x="63"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66" name="Freeform 142">
                <a:extLst>
                  <a:ext uri="{FF2B5EF4-FFF2-40B4-BE49-F238E27FC236}">
                    <a16:creationId xmlns:a16="http://schemas.microsoft.com/office/drawing/2014/main" id="{43BD48C5-C9AC-0E73-A91F-885904C722FD}"/>
                  </a:ext>
                </a:extLst>
              </p:cNvPr>
              <p:cNvSpPr>
                <a:spLocks/>
              </p:cNvSpPr>
              <p:nvPr/>
            </p:nvSpPr>
            <p:spPr bwMode="auto">
              <a:xfrm>
                <a:off x="349" y="2202"/>
                <a:ext cx="15" cy="100"/>
              </a:xfrm>
              <a:custGeom>
                <a:avLst/>
                <a:gdLst>
                  <a:gd name="T0" fmla="*/ 33 w 44"/>
                  <a:gd name="T1" fmla="*/ 0 h 298"/>
                  <a:gd name="T2" fmla="*/ 36 w 44"/>
                  <a:gd name="T3" fmla="*/ 23 h 298"/>
                  <a:gd name="T4" fmla="*/ 39 w 44"/>
                  <a:gd name="T5" fmla="*/ 44 h 298"/>
                  <a:gd name="T6" fmla="*/ 42 w 44"/>
                  <a:gd name="T7" fmla="*/ 65 h 298"/>
                  <a:gd name="T8" fmla="*/ 42 w 44"/>
                  <a:gd name="T9" fmla="*/ 86 h 298"/>
                  <a:gd name="T10" fmla="*/ 44 w 44"/>
                  <a:gd name="T11" fmla="*/ 107 h 298"/>
                  <a:gd name="T12" fmla="*/ 44 w 44"/>
                  <a:gd name="T13" fmla="*/ 128 h 298"/>
                  <a:gd name="T14" fmla="*/ 44 w 44"/>
                  <a:gd name="T15" fmla="*/ 151 h 298"/>
                  <a:gd name="T16" fmla="*/ 42 w 44"/>
                  <a:gd name="T17" fmla="*/ 173 h 298"/>
                  <a:gd name="T18" fmla="*/ 36 w 44"/>
                  <a:gd name="T19" fmla="*/ 189 h 298"/>
                  <a:gd name="T20" fmla="*/ 31 w 44"/>
                  <a:gd name="T21" fmla="*/ 203 h 298"/>
                  <a:gd name="T22" fmla="*/ 26 w 44"/>
                  <a:gd name="T23" fmla="*/ 218 h 298"/>
                  <a:gd name="T24" fmla="*/ 21 w 44"/>
                  <a:gd name="T25" fmla="*/ 234 h 298"/>
                  <a:gd name="T26" fmla="*/ 16 w 44"/>
                  <a:gd name="T27" fmla="*/ 249 h 298"/>
                  <a:gd name="T28" fmla="*/ 11 w 44"/>
                  <a:gd name="T29" fmla="*/ 265 h 298"/>
                  <a:gd name="T30" fmla="*/ 6 w 44"/>
                  <a:gd name="T31" fmla="*/ 283 h 298"/>
                  <a:gd name="T32" fmla="*/ 0 w 44"/>
                  <a:gd name="T33" fmla="*/ 298 h 298"/>
                  <a:gd name="T34" fmla="*/ 4 w 44"/>
                  <a:gd name="T35" fmla="*/ 260 h 298"/>
                  <a:gd name="T36" fmla="*/ 8 w 44"/>
                  <a:gd name="T37" fmla="*/ 224 h 298"/>
                  <a:gd name="T38" fmla="*/ 14 w 44"/>
                  <a:gd name="T39" fmla="*/ 186 h 298"/>
                  <a:gd name="T40" fmla="*/ 18 w 44"/>
                  <a:gd name="T41" fmla="*/ 148 h 298"/>
                  <a:gd name="T42" fmla="*/ 23 w 44"/>
                  <a:gd name="T43" fmla="*/ 109 h 298"/>
                  <a:gd name="T44" fmla="*/ 29 w 44"/>
                  <a:gd name="T45" fmla="*/ 74 h 298"/>
                  <a:gd name="T46" fmla="*/ 31 w 44"/>
                  <a:gd name="T47" fmla="*/ 35 h 298"/>
                  <a:gd name="T48" fmla="*/ 33 w 44"/>
                  <a:gd name="T49"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298">
                    <a:moveTo>
                      <a:pt x="33" y="0"/>
                    </a:moveTo>
                    <a:lnTo>
                      <a:pt x="36" y="23"/>
                    </a:lnTo>
                    <a:lnTo>
                      <a:pt x="39" y="44"/>
                    </a:lnTo>
                    <a:lnTo>
                      <a:pt x="42" y="65"/>
                    </a:lnTo>
                    <a:lnTo>
                      <a:pt x="42" y="86"/>
                    </a:lnTo>
                    <a:lnTo>
                      <a:pt x="44" y="107"/>
                    </a:lnTo>
                    <a:lnTo>
                      <a:pt x="44" y="128"/>
                    </a:lnTo>
                    <a:lnTo>
                      <a:pt x="44" y="151"/>
                    </a:lnTo>
                    <a:lnTo>
                      <a:pt x="42" y="173"/>
                    </a:lnTo>
                    <a:lnTo>
                      <a:pt x="36" y="189"/>
                    </a:lnTo>
                    <a:lnTo>
                      <a:pt x="31" y="203"/>
                    </a:lnTo>
                    <a:lnTo>
                      <a:pt x="26" y="218"/>
                    </a:lnTo>
                    <a:lnTo>
                      <a:pt x="21" y="234"/>
                    </a:lnTo>
                    <a:lnTo>
                      <a:pt x="16" y="249"/>
                    </a:lnTo>
                    <a:lnTo>
                      <a:pt x="11" y="265"/>
                    </a:lnTo>
                    <a:lnTo>
                      <a:pt x="6" y="283"/>
                    </a:lnTo>
                    <a:lnTo>
                      <a:pt x="0" y="298"/>
                    </a:lnTo>
                    <a:lnTo>
                      <a:pt x="4" y="260"/>
                    </a:lnTo>
                    <a:lnTo>
                      <a:pt x="8" y="224"/>
                    </a:lnTo>
                    <a:lnTo>
                      <a:pt x="14" y="186"/>
                    </a:lnTo>
                    <a:lnTo>
                      <a:pt x="18" y="148"/>
                    </a:lnTo>
                    <a:lnTo>
                      <a:pt x="23" y="109"/>
                    </a:lnTo>
                    <a:lnTo>
                      <a:pt x="29" y="74"/>
                    </a:lnTo>
                    <a:lnTo>
                      <a:pt x="31" y="35"/>
                    </a:lnTo>
                    <a:lnTo>
                      <a:pt x="33"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67" name="Freeform 143">
                <a:extLst>
                  <a:ext uri="{FF2B5EF4-FFF2-40B4-BE49-F238E27FC236}">
                    <a16:creationId xmlns:a16="http://schemas.microsoft.com/office/drawing/2014/main" id="{8B0C9C2E-6EDE-514A-1CC7-8497AC8DB96A}"/>
                  </a:ext>
                </a:extLst>
              </p:cNvPr>
              <p:cNvSpPr>
                <a:spLocks/>
              </p:cNvSpPr>
              <p:nvPr/>
            </p:nvSpPr>
            <p:spPr bwMode="auto">
              <a:xfrm>
                <a:off x="670" y="1854"/>
                <a:ext cx="59" cy="218"/>
              </a:xfrm>
              <a:custGeom>
                <a:avLst/>
                <a:gdLst>
                  <a:gd name="T0" fmla="*/ 0 w 178"/>
                  <a:gd name="T1" fmla="*/ 0 h 655"/>
                  <a:gd name="T2" fmla="*/ 21 w 178"/>
                  <a:gd name="T3" fmla="*/ 30 h 655"/>
                  <a:gd name="T4" fmla="*/ 46 w 178"/>
                  <a:gd name="T5" fmla="*/ 65 h 655"/>
                  <a:gd name="T6" fmla="*/ 71 w 178"/>
                  <a:gd name="T7" fmla="*/ 104 h 655"/>
                  <a:gd name="T8" fmla="*/ 97 w 178"/>
                  <a:gd name="T9" fmla="*/ 144 h 655"/>
                  <a:gd name="T10" fmla="*/ 122 w 178"/>
                  <a:gd name="T11" fmla="*/ 188 h 655"/>
                  <a:gd name="T12" fmla="*/ 142 w 178"/>
                  <a:gd name="T13" fmla="*/ 228 h 655"/>
                  <a:gd name="T14" fmla="*/ 161 w 178"/>
                  <a:gd name="T15" fmla="*/ 266 h 655"/>
                  <a:gd name="T16" fmla="*/ 170 w 178"/>
                  <a:gd name="T17" fmla="*/ 300 h 655"/>
                  <a:gd name="T18" fmla="*/ 173 w 178"/>
                  <a:gd name="T19" fmla="*/ 345 h 655"/>
                  <a:gd name="T20" fmla="*/ 176 w 178"/>
                  <a:gd name="T21" fmla="*/ 391 h 655"/>
                  <a:gd name="T22" fmla="*/ 178 w 178"/>
                  <a:gd name="T23" fmla="*/ 436 h 655"/>
                  <a:gd name="T24" fmla="*/ 176 w 178"/>
                  <a:gd name="T25" fmla="*/ 479 h 655"/>
                  <a:gd name="T26" fmla="*/ 170 w 178"/>
                  <a:gd name="T27" fmla="*/ 523 h 655"/>
                  <a:gd name="T28" fmla="*/ 155 w 178"/>
                  <a:gd name="T29" fmla="*/ 566 h 655"/>
                  <a:gd name="T30" fmla="*/ 130 w 178"/>
                  <a:gd name="T31" fmla="*/ 611 h 655"/>
                  <a:gd name="T32" fmla="*/ 95 w 178"/>
                  <a:gd name="T33" fmla="*/ 655 h 655"/>
                  <a:gd name="T34" fmla="*/ 102 w 178"/>
                  <a:gd name="T35" fmla="*/ 640 h 655"/>
                  <a:gd name="T36" fmla="*/ 107 w 178"/>
                  <a:gd name="T37" fmla="*/ 624 h 655"/>
                  <a:gd name="T38" fmla="*/ 115 w 178"/>
                  <a:gd name="T39" fmla="*/ 609 h 655"/>
                  <a:gd name="T40" fmla="*/ 122 w 178"/>
                  <a:gd name="T41" fmla="*/ 593 h 655"/>
                  <a:gd name="T42" fmla="*/ 128 w 178"/>
                  <a:gd name="T43" fmla="*/ 578 h 655"/>
                  <a:gd name="T44" fmla="*/ 134 w 178"/>
                  <a:gd name="T45" fmla="*/ 564 h 655"/>
                  <a:gd name="T46" fmla="*/ 140 w 178"/>
                  <a:gd name="T47" fmla="*/ 551 h 655"/>
                  <a:gd name="T48" fmla="*/ 148 w 178"/>
                  <a:gd name="T49" fmla="*/ 536 h 655"/>
                  <a:gd name="T50" fmla="*/ 148 w 178"/>
                  <a:gd name="T51" fmla="*/ 492 h 655"/>
                  <a:gd name="T52" fmla="*/ 148 w 178"/>
                  <a:gd name="T53" fmla="*/ 452 h 655"/>
                  <a:gd name="T54" fmla="*/ 145 w 178"/>
                  <a:gd name="T55" fmla="*/ 413 h 655"/>
                  <a:gd name="T56" fmla="*/ 142 w 178"/>
                  <a:gd name="T57" fmla="*/ 377 h 655"/>
                  <a:gd name="T58" fmla="*/ 138 w 178"/>
                  <a:gd name="T59" fmla="*/ 343 h 655"/>
                  <a:gd name="T60" fmla="*/ 132 w 178"/>
                  <a:gd name="T61" fmla="*/ 304 h 655"/>
                  <a:gd name="T62" fmla="*/ 125 w 178"/>
                  <a:gd name="T63" fmla="*/ 266 h 655"/>
                  <a:gd name="T64" fmla="*/ 115 w 178"/>
                  <a:gd name="T65" fmla="*/ 226 h 655"/>
                  <a:gd name="T66" fmla="*/ 95 w 178"/>
                  <a:gd name="T67" fmla="*/ 197 h 655"/>
                  <a:gd name="T68" fmla="*/ 77 w 178"/>
                  <a:gd name="T69" fmla="*/ 170 h 655"/>
                  <a:gd name="T70" fmla="*/ 61 w 178"/>
                  <a:gd name="T71" fmla="*/ 144 h 655"/>
                  <a:gd name="T72" fmla="*/ 48 w 178"/>
                  <a:gd name="T73" fmla="*/ 117 h 655"/>
                  <a:gd name="T74" fmla="*/ 35 w 178"/>
                  <a:gd name="T75" fmla="*/ 90 h 655"/>
                  <a:gd name="T76" fmla="*/ 23 w 178"/>
                  <a:gd name="T77" fmla="*/ 63 h 655"/>
                  <a:gd name="T78" fmla="*/ 13 w 178"/>
                  <a:gd name="T79" fmla="*/ 33 h 655"/>
                  <a:gd name="T80" fmla="*/ 0 w 178"/>
                  <a:gd name="T81"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655">
                    <a:moveTo>
                      <a:pt x="0" y="0"/>
                    </a:moveTo>
                    <a:lnTo>
                      <a:pt x="21" y="30"/>
                    </a:lnTo>
                    <a:lnTo>
                      <a:pt x="46" y="65"/>
                    </a:lnTo>
                    <a:lnTo>
                      <a:pt x="71" y="104"/>
                    </a:lnTo>
                    <a:lnTo>
                      <a:pt x="97" y="144"/>
                    </a:lnTo>
                    <a:lnTo>
                      <a:pt x="122" y="188"/>
                    </a:lnTo>
                    <a:lnTo>
                      <a:pt x="142" y="228"/>
                    </a:lnTo>
                    <a:lnTo>
                      <a:pt x="161" y="266"/>
                    </a:lnTo>
                    <a:lnTo>
                      <a:pt x="170" y="300"/>
                    </a:lnTo>
                    <a:lnTo>
                      <a:pt x="173" y="345"/>
                    </a:lnTo>
                    <a:lnTo>
                      <a:pt x="176" y="391"/>
                    </a:lnTo>
                    <a:lnTo>
                      <a:pt x="178" y="436"/>
                    </a:lnTo>
                    <a:lnTo>
                      <a:pt x="176" y="479"/>
                    </a:lnTo>
                    <a:lnTo>
                      <a:pt x="170" y="523"/>
                    </a:lnTo>
                    <a:lnTo>
                      <a:pt x="155" y="566"/>
                    </a:lnTo>
                    <a:lnTo>
                      <a:pt x="130" y="611"/>
                    </a:lnTo>
                    <a:lnTo>
                      <a:pt x="95" y="655"/>
                    </a:lnTo>
                    <a:lnTo>
                      <a:pt x="102" y="640"/>
                    </a:lnTo>
                    <a:lnTo>
                      <a:pt x="107" y="624"/>
                    </a:lnTo>
                    <a:lnTo>
                      <a:pt x="115" y="609"/>
                    </a:lnTo>
                    <a:lnTo>
                      <a:pt x="122" y="593"/>
                    </a:lnTo>
                    <a:lnTo>
                      <a:pt x="128" y="578"/>
                    </a:lnTo>
                    <a:lnTo>
                      <a:pt x="134" y="564"/>
                    </a:lnTo>
                    <a:lnTo>
                      <a:pt x="140" y="551"/>
                    </a:lnTo>
                    <a:lnTo>
                      <a:pt x="148" y="536"/>
                    </a:lnTo>
                    <a:lnTo>
                      <a:pt x="148" y="492"/>
                    </a:lnTo>
                    <a:lnTo>
                      <a:pt x="148" y="452"/>
                    </a:lnTo>
                    <a:lnTo>
                      <a:pt x="145" y="413"/>
                    </a:lnTo>
                    <a:lnTo>
                      <a:pt x="142" y="377"/>
                    </a:lnTo>
                    <a:lnTo>
                      <a:pt x="138" y="343"/>
                    </a:lnTo>
                    <a:lnTo>
                      <a:pt x="132" y="304"/>
                    </a:lnTo>
                    <a:lnTo>
                      <a:pt x="125" y="266"/>
                    </a:lnTo>
                    <a:lnTo>
                      <a:pt x="115" y="226"/>
                    </a:lnTo>
                    <a:lnTo>
                      <a:pt x="95" y="197"/>
                    </a:lnTo>
                    <a:lnTo>
                      <a:pt x="77" y="170"/>
                    </a:lnTo>
                    <a:lnTo>
                      <a:pt x="61" y="144"/>
                    </a:lnTo>
                    <a:lnTo>
                      <a:pt x="48" y="117"/>
                    </a:lnTo>
                    <a:lnTo>
                      <a:pt x="35" y="90"/>
                    </a:lnTo>
                    <a:lnTo>
                      <a:pt x="23" y="63"/>
                    </a:lnTo>
                    <a:lnTo>
                      <a:pt x="13" y="33"/>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68" name="Freeform 144">
                <a:extLst>
                  <a:ext uri="{FF2B5EF4-FFF2-40B4-BE49-F238E27FC236}">
                    <a16:creationId xmlns:a16="http://schemas.microsoft.com/office/drawing/2014/main" id="{C06BFF64-7288-03CE-64F4-7A60C9AD6F66}"/>
                  </a:ext>
                </a:extLst>
              </p:cNvPr>
              <p:cNvSpPr>
                <a:spLocks/>
              </p:cNvSpPr>
              <p:nvPr/>
            </p:nvSpPr>
            <p:spPr bwMode="auto">
              <a:xfrm>
                <a:off x="694" y="1945"/>
                <a:ext cx="16" cy="119"/>
              </a:xfrm>
              <a:custGeom>
                <a:avLst/>
                <a:gdLst>
                  <a:gd name="T0" fmla="*/ 6 w 48"/>
                  <a:gd name="T1" fmla="*/ 0 h 358"/>
                  <a:gd name="T2" fmla="*/ 23 w 48"/>
                  <a:gd name="T3" fmla="*/ 50 h 358"/>
                  <a:gd name="T4" fmla="*/ 35 w 48"/>
                  <a:gd name="T5" fmla="*/ 96 h 358"/>
                  <a:gd name="T6" fmla="*/ 46 w 48"/>
                  <a:gd name="T7" fmla="*/ 138 h 358"/>
                  <a:gd name="T8" fmla="*/ 48 w 48"/>
                  <a:gd name="T9" fmla="*/ 180 h 358"/>
                  <a:gd name="T10" fmla="*/ 46 w 48"/>
                  <a:gd name="T11" fmla="*/ 220 h 358"/>
                  <a:gd name="T12" fmla="*/ 38 w 48"/>
                  <a:gd name="T13" fmla="*/ 264 h 358"/>
                  <a:gd name="T14" fmla="*/ 23 w 48"/>
                  <a:gd name="T15" fmla="*/ 306 h 358"/>
                  <a:gd name="T16" fmla="*/ 0 w 48"/>
                  <a:gd name="T17" fmla="*/ 358 h 358"/>
                  <a:gd name="T18" fmla="*/ 2 w 48"/>
                  <a:gd name="T19" fmla="*/ 337 h 358"/>
                  <a:gd name="T20" fmla="*/ 8 w 48"/>
                  <a:gd name="T21" fmla="*/ 317 h 358"/>
                  <a:gd name="T22" fmla="*/ 11 w 48"/>
                  <a:gd name="T23" fmla="*/ 297 h 358"/>
                  <a:gd name="T24" fmla="*/ 16 w 48"/>
                  <a:gd name="T25" fmla="*/ 276 h 358"/>
                  <a:gd name="T26" fmla="*/ 19 w 48"/>
                  <a:gd name="T27" fmla="*/ 258 h 358"/>
                  <a:gd name="T28" fmla="*/ 21 w 48"/>
                  <a:gd name="T29" fmla="*/ 238 h 358"/>
                  <a:gd name="T30" fmla="*/ 25 w 48"/>
                  <a:gd name="T31" fmla="*/ 218 h 358"/>
                  <a:gd name="T32" fmla="*/ 28 w 48"/>
                  <a:gd name="T33" fmla="*/ 198 h 358"/>
                  <a:gd name="T34" fmla="*/ 25 w 48"/>
                  <a:gd name="T35" fmla="*/ 172 h 358"/>
                  <a:gd name="T36" fmla="*/ 23 w 48"/>
                  <a:gd name="T37" fmla="*/ 147 h 358"/>
                  <a:gd name="T38" fmla="*/ 21 w 48"/>
                  <a:gd name="T39" fmla="*/ 124 h 358"/>
                  <a:gd name="T40" fmla="*/ 19 w 48"/>
                  <a:gd name="T41" fmla="*/ 99 h 358"/>
                  <a:gd name="T42" fmla="*/ 13 w 48"/>
                  <a:gd name="T43" fmla="*/ 73 h 358"/>
                  <a:gd name="T44" fmla="*/ 11 w 48"/>
                  <a:gd name="T45" fmla="*/ 48 h 358"/>
                  <a:gd name="T46" fmla="*/ 8 w 48"/>
                  <a:gd name="T47" fmla="*/ 25 h 358"/>
                  <a:gd name="T48" fmla="*/ 6 w 48"/>
                  <a:gd name="T49"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58">
                    <a:moveTo>
                      <a:pt x="6" y="0"/>
                    </a:moveTo>
                    <a:lnTo>
                      <a:pt x="23" y="50"/>
                    </a:lnTo>
                    <a:lnTo>
                      <a:pt x="35" y="96"/>
                    </a:lnTo>
                    <a:lnTo>
                      <a:pt x="46" y="138"/>
                    </a:lnTo>
                    <a:lnTo>
                      <a:pt x="48" y="180"/>
                    </a:lnTo>
                    <a:lnTo>
                      <a:pt x="46" y="220"/>
                    </a:lnTo>
                    <a:lnTo>
                      <a:pt x="38" y="264"/>
                    </a:lnTo>
                    <a:lnTo>
                      <a:pt x="23" y="306"/>
                    </a:lnTo>
                    <a:lnTo>
                      <a:pt x="0" y="358"/>
                    </a:lnTo>
                    <a:lnTo>
                      <a:pt x="2" y="337"/>
                    </a:lnTo>
                    <a:lnTo>
                      <a:pt x="8" y="317"/>
                    </a:lnTo>
                    <a:lnTo>
                      <a:pt x="11" y="297"/>
                    </a:lnTo>
                    <a:lnTo>
                      <a:pt x="16" y="276"/>
                    </a:lnTo>
                    <a:lnTo>
                      <a:pt x="19" y="258"/>
                    </a:lnTo>
                    <a:lnTo>
                      <a:pt x="21" y="238"/>
                    </a:lnTo>
                    <a:lnTo>
                      <a:pt x="25" y="218"/>
                    </a:lnTo>
                    <a:lnTo>
                      <a:pt x="28" y="198"/>
                    </a:lnTo>
                    <a:lnTo>
                      <a:pt x="25" y="172"/>
                    </a:lnTo>
                    <a:lnTo>
                      <a:pt x="23" y="147"/>
                    </a:lnTo>
                    <a:lnTo>
                      <a:pt x="21" y="124"/>
                    </a:lnTo>
                    <a:lnTo>
                      <a:pt x="19" y="99"/>
                    </a:lnTo>
                    <a:lnTo>
                      <a:pt x="13" y="73"/>
                    </a:lnTo>
                    <a:lnTo>
                      <a:pt x="11" y="48"/>
                    </a:lnTo>
                    <a:lnTo>
                      <a:pt x="8" y="25"/>
                    </a:lnTo>
                    <a:lnTo>
                      <a:pt x="6"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69" name="Freeform 145">
                <a:extLst>
                  <a:ext uri="{FF2B5EF4-FFF2-40B4-BE49-F238E27FC236}">
                    <a16:creationId xmlns:a16="http://schemas.microsoft.com/office/drawing/2014/main" id="{ABE24BE4-D305-EDE0-C71F-41AB4C491A08}"/>
                  </a:ext>
                </a:extLst>
              </p:cNvPr>
              <p:cNvSpPr>
                <a:spLocks/>
              </p:cNvSpPr>
              <p:nvPr/>
            </p:nvSpPr>
            <p:spPr bwMode="auto">
              <a:xfrm>
                <a:off x="703" y="2053"/>
                <a:ext cx="23" cy="46"/>
              </a:xfrm>
              <a:custGeom>
                <a:avLst/>
                <a:gdLst>
                  <a:gd name="T0" fmla="*/ 69 w 69"/>
                  <a:gd name="T1" fmla="*/ 0 h 136"/>
                  <a:gd name="T2" fmla="*/ 62 w 69"/>
                  <a:gd name="T3" fmla="*/ 15 h 136"/>
                  <a:gd name="T4" fmla="*/ 52 w 69"/>
                  <a:gd name="T5" fmla="*/ 33 h 136"/>
                  <a:gd name="T6" fmla="*/ 41 w 69"/>
                  <a:gd name="T7" fmla="*/ 48 h 136"/>
                  <a:gd name="T8" fmla="*/ 32 w 69"/>
                  <a:gd name="T9" fmla="*/ 65 h 136"/>
                  <a:gd name="T10" fmla="*/ 24 w 69"/>
                  <a:gd name="T11" fmla="*/ 83 h 136"/>
                  <a:gd name="T12" fmla="*/ 13 w 69"/>
                  <a:gd name="T13" fmla="*/ 100 h 136"/>
                  <a:gd name="T14" fmla="*/ 8 w 69"/>
                  <a:gd name="T15" fmla="*/ 118 h 136"/>
                  <a:gd name="T16" fmla="*/ 0 w 69"/>
                  <a:gd name="T17" fmla="*/ 136 h 136"/>
                  <a:gd name="T18" fmla="*/ 19 w 69"/>
                  <a:gd name="T19" fmla="*/ 123 h 136"/>
                  <a:gd name="T20" fmla="*/ 33 w 69"/>
                  <a:gd name="T21" fmla="*/ 108 h 136"/>
                  <a:gd name="T22" fmla="*/ 44 w 69"/>
                  <a:gd name="T23" fmla="*/ 93 h 136"/>
                  <a:gd name="T24" fmla="*/ 54 w 69"/>
                  <a:gd name="T25" fmla="*/ 77 h 136"/>
                  <a:gd name="T26" fmla="*/ 59 w 69"/>
                  <a:gd name="T27" fmla="*/ 61 h 136"/>
                  <a:gd name="T28" fmla="*/ 65 w 69"/>
                  <a:gd name="T29" fmla="*/ 42 h 136"/>
                  <a:gd name="T30" fmla="*/ 67 w 69"/>
                  <a:gd name="T31" fmla="*/ 22 h 136"/>
                  <a:gd name="T32" fmla="*/ 69 w 69"/>
                  <a:gd name="T33"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36">
                    <a:moveTo>
                      <a:pt x="69" y="0"/>
                    </a:moveTo>
                    <a:lnTo>
                      <a:pt x="62" y="15"/>
                    </a:lnTo>
                    <a:lnTo>
                      <a:pt x="52" y="33"/>
                    </a:lnTo>
                    <a:lnTo>
                      <a:pt x="41" y="48"/>
                    </a:lnTo>
                    <a:lnTo>
                      <a:pt x="32" y="65"/>
                    </a:lnTo>
                    <a:lnTo>
                      <a:pt x="24" y="83"/>
                    </a:lnTo>
                    <a:lnTo>
                      <a:pt x="13" y="100"/>
                    </a:lnTo>
                    <a:lnTo>
                      <a:pt x="8" y="118"/>
                    </a:lnTo>
                    <a:lnTo>
                      <a:pt x="0" y="136"/>
                    </a:lnTo>
                    <a:lnTo>
                      <a:pt x="19" y="123"/>
                    </a:lnTo>
                    <a:lnTo>
                      <a:pt x="33" y="108"/>
                    </a:lnTo>
                    <a:lnTo>
                      <a:pt x="44" y="93"/>
                    </a:lnTo>
                    <a:lnTo>
                      <a:pt x="54" y="77"/>
                    </a:lnTo>
                    <a:lnTo>
                      <a:pt x="59" y="61"/>
                    </a:lnTo>
                    <a:lnTo>
                      <a:pt x="65" y="42"/>
                    </a:lnTo>
                    <a:lnTo>
                      <a:pt x="67" y="22"/>
                    </a:lnTo>
                    <a:lnTo>
                      <a:pt x="69"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70" name="Freeform 146">
                <a:extLst>
                  <a:ext uri="{FF2B5EF4-FFF2-40B4-BE49-F238E27FC236}">
                    <a16:creationId xmlns:a16="http://schemas.microsoft.com/office/drawing/2014/main" id="{99D4E124-D92D-3E9E-956D-51F121A9FC5A}"/>
                  </a:ext>
                </a:extLst>
              </p:cNvPr>
              <p:cNvSpPr>
                <a:spLocks/>
              </p:cNvSpPr>
              <p:nvPr/>
            </p:nvSpPr>
            <p:spPr bwMode="auto">
              <a:xfrm>
                <a:off x="681" y="2078"/>
                <a:ext cx="12" cy="51"/>
              </a:xfrm>
              <a:custGeom>
                <a:avLst/>
                <a:gdLst>
                  <a:gd name="T0" fmla="*/ 36 w 36"/>
                  <a:gd name="T1" fmla="*/ 0 h 152"/>
                  <a:gd name="T2" fmla="*/ 24 w 36"/>
                  <a:gd name="T3" fmla="*/ 23 h 152"/>
                  <a:gd name="T4" fmla="*/ 13 w 36"/>
                  <a:gd name="T5" fmla="*/ 41 h 152"/>
                  <a:gd name="T6" fmla="*/ 7 w 36"/>
                  <a:gd name="T7" fmla="*/ 59 h 152"/>
                  <a:gd name="T8" fmla="*/ 3 w 36"/>
                  <a:gd name="T9" fmla="*/ 74 h 152"/>
                  <a:gd name="T10" fmla="*/ 0 w 36"/>
                  <a:gd name="T11" fmla="*/ 91 h 152"/>
                  <a:gd name="T12" fmla="*/ 0 w 36"/>
                  <a:gd name="T13" fmla="*/ 106 h 152"/>
                  <a:gd name="T14" fmla="*/ 0 w 36"/>
                  <a:gd name="T15" fmla="*/ 127 h 152"/>
                  <a:gd name="T16" fmla="*/ 0 w 36"/>
                  <a:gd name="T17" fmla="*/ 152 h 152"/>
                  <a:gd name="T18" fmla="*/ 11 w 36"/>
                  <a:gd name="T19" fmla="*/ 132 h 152"/>
                  <a:gd name="T20" fmla="*/ 18 w 36"/>
                  <a:gd name="T21" fmla="*/ 111 h 152"/>
                  <a:gd name="T22" fmla="*/ 26 w 36"/>
                  <a:gd name="T23" fmla="*/ 96 h 152"/>
                  <a:gd name="T24" fmla="*/ 31 w 36"/>
                  <a:gd name="T25" fmla="*/ 78 h 152"/>
                  <a:gd name="T26" fmla="*/ 33 w 36"/>
                  <a:gd name="T27" fmla="*/ 63 h 152"/>
                  <a:gd name="T28" fmla="*/ 36 w 36"/>
                  <a:gd name="T29" fmla="*/ 46 h 152"/>
                  <a:gd name="T30" fmla="*/ 36 w 36"/>
                  <a:gd name="T31" fmla="*/ 25 h 152"/>
                  <a:gd name="T32" fmla="*/ 36 w 36"/>
                  <a:gd name="T3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52">
                    <a:moveTo>
                      <a:pt x="36" y="0"/>
                    </a:moveTo>
                    <a:lnTo>
                      <a:pt x="24" y="23"/>
                    </a:lnTo>
                    <a:lnTo>
                      <a:pt x="13" y="41"/>
                    </a:lnTo>
                    <a:lnTo>
                      <a:pt x="7" y="59"/>
                    </a:lnTo>
                    <a:lnTo>
                      <a:pt x="3" y="74"/>
                    </a:lnTo>
                    <a:lnTo>
                      <a:pt x="0" y="91"/>
                    </a:lnTo>
                    <a:lnTo>
                      <a:pt x="0" y="106"/>
                    </a:lnTo>
                    <a:lnTo>
                      <a:pt x="0" y="127"/>
                    </a:lnTo>
                    <a:lnTo>
                      <a:pt x="0" y="152"/>
                    </a:lnTo>
                    <a:lnTo>
                      <a:pt x="11" y="132"/>
                    </a:lnTo>
                    <a:lnTo>
                      <a:pt x="18" y="111"/>
                    </a:lnTo>
                    <a:lnTo>
                      <a:pt x="26" y="96"/>
                    </a:lnTo>
                    <a:lnTo>
                      <a:pt x="31" y="78"/>
                    </a:lnTo>
                    <a:lnTo>
                      <a:pt x="33" y="63"/>
                    </a:lnTo>
                    <a:lnTo>
                      <a:pt x="36" y="46"/>
                    </a:lnTo>
                    <a:lnTo>
                      <a:pt x="36" y="25"/>
                    </a:lnTo>
                    <a:lnTo>
                      <a:pt x="36"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71" name="Freeform 147">
                <a:extLst>
                  <a:ext uri="{FF2B5EF4-FFF2-40B4-BE49-F238E27FC236}">
                    <a16:creationId xmlns:a16="http://schemas.microsoft.com/office/drawing/2014/main" id="{CFA4C7C7-E994-845A-BCA2-A246CDC3626A}"/>
                  </a:ext>
                </a:extLst>
              </p:cNvPr>
              <p:cNvSpPr>
                <a:spLocks/>
              </p:cNvSpPr>
              <p:nvPr/>
            </p:nvSpPr>
            <p:spPr bwMode="auto">
              <a:xfrm>
                <a:off x="713" y="2103"/>
                <a:ext cx="15" cy="136"/>
              </a:xfrm>
              <a:custGeom>
                <a:avLst/>
                <a:gdLst>
                  <a:gd name="T0" fmla="*/ 45 w 45"/>
                  <a:gd name="T1" fmla="*/ 0 h 409"/>
                  <a:gd name="T2" fmla="*/ 39 w 45"/>
                  <a:gd name="T3" fmla="*/ 13 h 409"/>
                  <a:gd name="T4" fmla="*/ 35 w 45"/>
                  <a:gd name="T5" fmla="*/ 23 h 409"/>
                  <a:gd name="T6" fmla="*/ 29 w 45"/>
                  <a:gd name="T7" fmla="*/ 36 h 409"/>
                  <a:gd name="T8" fmla="*/ 22 w 45"/>
                  <a:gd name="T9" fmla="*/ 48 h 409"/>
                  <a:gd name="T10" fmla="*/ 16 w 45"/>
                  <a:gd name="T11" fmla="*/ 59 h 409"/>
                  <a:gd name="T12" fmla="*/ 12 w 45"/>
                  <a:gd name="T13" fmla="*/ 71 h 409"/>
                  <a:gd name="T14" fmla="*/ 3 w 45"/>
                  <a:gd name="T15" fmla="*/ 84 h 409"/>
                  <a:gd name="T16" fmla="*/ 0 w 45"/>
                  <a:gd name="T17" fmla="*/ 96 h 409"/>
                  <a:gd name="T18" fmla="*/ 3 w 45"/>
                  <a:gd name="T19" fmla="*/ 122 h 409"/>
                  <a:gd name="T20" fmla="*/ 9 w 45"/>
                  <a:gd name="T21" fmla="*/ 142 h 409"/>
                  <a:gd name="T22" fmla="*/ 12 w 45"/>
                  <a:gd name="T23" fmla="*/ 164 h 409"/>
                  <a:gd name="T24" fmla="*/ 14 w 45"/>
                  <a:gd name="T25" fmla="*/ 181 h 409"/>
                  <a:gd name="T26" fmla="*/ 12 w 45"/>
                  <a:gd name="T27" fmla="*/ 198 h 409"/>
                  <a:gd name="T28" fmla="*/ 9 w 45"/>
                  <a:gd name="T29" fmla="*/ 220 h 409"/>
                  <a:gd name="T30" fmla="*/ 7 w 45"/>
                  <a:gd name="T31" fmla="*/ 239 h 409"/>
                  <a:gd name="T32" fmla="*/ 0 w 45"/>
                  <a:gd name="T33" fmla="*/ 264 h 409"/>
                  <a:gd name="T34" fmla="*/ 3 w 45"/>
                  <a:gd name="T35" fmla="*/ 285 h 409"/>
                  <a:gd name="T36" fmla="*/ 9 w 45"/>
                  <a:gd name="T37" fmla="*/ 303 h 409"/>
                  <a:gd name="T38" fmla="*/ 14 w 45"/>
                  <a:gd name="T39" fmla="*/ 318 h 409"/>
                  <a:gd name="T40" fmla="*/ 16 w 45"/>
                  <a:gd name="T41" fmla="*/ 335 h 409"/>
                  <a:gd name="T42" fmla="*/ 20 w 45"/>
                  <a:gd name="T43" fmla="*/ 354 h 409"/>
                  <a:gd name="T44" fmla="*/ 22 w 45"/>
                  <a:gd name="T45" fmla="*/ 371 h 409"/>
                  <a:gd name="T46" fmla="*/ 24 w 45"/>
                  <a:gd name="T47" fmla="*/ 390 h 409"/>
                  <a:gd name="T48" fmla="*/ 24 w 45"/>
                  <a:gd name="T49" fmla="*/ 409 h 409"/>
                  <a:gd name="T50" fmla="*/ 27 w 45"/>
                  <a:gd name="T51" fmla="*/ 384 h 409"/>
                  <a:gd name="T52" fmla="*/ 29 w 45"/>
                  <a:gd name="T53" fmla="*/ 359 h 409"/>
                  <a:gd name="T54" fmla="*/ 29 w 45"/>
                  <a:gd name="T55" fmla="*/ 333 h 409"/>
                  <a:gd name="T56" fmla="*/ 33 w 45"/>
                  <a:gd name="T57" fmla="*/ 308 h 409"/>
                  <a:gd name="T58" fmla="*/ 33 w 45"/>
                  <a:gd name="T59" fmla="*/ 283 h 409"/>
                  <a:gd name="T60" fmla="*/ 35 w 45"/>
                  <a:gd name="T61" fmla="*/ 258 h 409"/>
                  <a:gd name="T62" fmla="*/ 35 w 45"/>
                  <a:gd name="T63" fmla="*/ 232 h 409"/>
                  <a:gd name="T64" fmla="*/ 35 w 45"/>
                  <a:gd name="T65" fmla="*/ 203 h 409"/>
                  <a:gd name="T66" fmla="*/ 37 w 45"/>
                  <a:gd name="T67" fmla="*/ 178 h 409"/>
                  <a:gd name="T68" fmla="*/ 37 w 45"/>
                  <a:gd name="T69" fmla="*/ 153 h 409"/>
                  <a:gd name="T70" fmla="*/ 37 w 45"/>
                  <a:gd name="T71" fmla="*/ 128 h 409"/>
                  <a:gd name="T72" fmla="*/ 39 w 45"/>
                  <a:gd name="T73" fmla="*/ 102 h 409"/>
                  <a:gd name="T74" fmla="*/ 39 w 45"/>
                  <a:gd name="T75" fmla="*/ 77 h 409"/>
                  <a:gd name="T76" fmla="*/ 41 w 45"/>
                  <a:gd name="T77" fmla="*/ 52 h 409"/>
                  <a:gd name="T78" fmla="*/ 41 w 45"/>
                  <a:gd name="T79" fmla="*/ 26 h 409"/>
                  <a:gd name="T80" fmla="*/ 45 w 45"/>
                  <a:gd name="T81"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 h="409">
                    <a:moveTo>
                      <a:pt x="45" y="0"/>
                    </a:moveTo>
                    <a:lnTo>
                      <a:pt x="39" y="13"/>
                    </a:lnTo>
                    <a:lnTo>
                      <a:pt x="35" y="23"/>
                    </a:lnTo>
                    <a:lnTo>
                      <a:pt x="29" y="36"/>
                    </a:lnTo>
                    <a:lnTo>
                      <a:pt x="22" y="48"/>
                    </a:lnTo>
                    <a:lnTo>
                      <a:pt x="16" y="59"/>
                    </a:lnTo>
                    <a:lnTo>
                      <a:pt x="12" y="71"/>
                    </a:lnTo>
                    <a:lnTo>
                      <a:pt x="3" y="84"/>
                    </a:lnTo>
                    <a:lnTo>
                      <a:pt x="0" y="96"/>
                    </a:lnTo>
                    <a:lnTo>
                      <a:pt x="3" y="122"/>
                    </a:lnTo>
                    <a:lnTo>
                      <a:pt x="9" y="142"/>
                    </a:lnTo>
                    <a:lnTo>
                      <a:pt x="12" y="164"/>
                    </a:lnTo>
                    <a:lnTo>
                      <a:pt x="14" y="181"/>
                    </a:lnTo>
                    <a:lnTo>
                      <a:pt x="12" y="198"/>
                    </a:lnTo>
                    <a:lnTo>
                      <a:pt x="9" y="220"/>
                    </a:lnTo>
                    <a:lnTo>
                      <a:pt x="7" y="239"/>
                    </a:lnTo>
                    <a:lnTo>
                      <a:pt x="0" y="264"/>
                    </a:lnTo>
                    <a:lnTo>
                      <a:pt x="3" y="285"/>
                    </a:lnTo>
                    <a:lnTo>
                      <a:pt x="9" y="303"/>
                    </a:lnTo>
                    <a:lnTo>
                      <a:pt x="14" y="318"/>
                    </a:lnTo>
                    <a:lnTo>
                      <a:pt x="16" y="335"/>
                    </a:lnTo>
                    <a:lnTo>
                      <a:pt x="20" y="354"/>
                    </a:lnTo>
                    <a:lnTo>
                      <a:pt x="22" y="371"/>
                    </a:lnTo>
                    <a:lnTo>
                      <a:pt x="24" y="390"/>
                    </a:lnTo>
                    <a:lnTo>
                      <a:pt x="24" y="409"/>
                    </a:lnTo>
                    <a:lnTo>
                      <a:pt x="27" y="384"/>
                    </a:lnTo>
                    <a:lnTo>
                      <a:pt x="29" y="359"/>
                    </a:lnTo>
                    <a:lnTo>
                      <a:pt x="29" y="333"/>
                    </a:lnTo>
                    <a:lnTo>
                      <a:pt x="33" y="308"/>
                    </a:lnTo>
                    <a:lnTo>
                      <a:pt x="33" y="283"/>
                    </a:lnTo>
                    <a:lnTo>
                      <a:pt x="35" y="258"/>
                    </a:lnTo>
                    <a:lnTo>
                      <a:pt x="35" y="232"/>
                    </a:lnTo>
                    <a:lnTo>
                      <a:pt x="35" y="203"/>
                    </a:lnTo>
                    <a:lnTo>
                      <a:pt x="37" y="178"/>
                    </a:lnTo>
                    <a:lnTo>
                      <a:pt x="37" y="153"/>
                    </a:lnTo>
                    <a:lnTo>
                      <a:pt x="37" y="128"/>
                    </a:lnTo>
                    <a:lnTo>
                      <a:pt x="39" y="102"/>
                    </a:lnTo>
                    <a:lnTo>
                      <a:pt x="39" y="77"/>
                    </a:lnTo>
                    <a:lnTo>
                      <a:pt x="41" y="52"/>
                    </a:lnTo>
                    <a:lnTo>
                      <a:pt x="41" y="26"/>
                    </a:lnTo>
                    <a:lnTo>
                      <a:pt x="45"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72" name="Freeform 148">
                <a:extLst>
                  <a:ext uri="{FF2B5EF4-FFF2-40B4-BE49-F238E27FC236}">
                    <a16:creationId xmlns:a16="http://schemas.microsoft.com/office/drawing/2014/main" id="{E3656C12-52F4-96B7-A6B8-0016972D57E7}"/>
                  </a:ext>
                </a:extLst>
              </p:cNvPr>
              <p:cNvSpPr>
                <a:spLocks/>
              </p:cNvSpPr>
              <p:nvPr/>
            </p:nvSpPr>
            <p:spPr bwMode="auto">
              <a:xfrm>
                <a:off x="694" y="2134"/>
                <a:ext cx="10" cy="47"/>
              </a:xfrm>
              <a:custGeom>
                <a:avLst/>
                <a:gdLst>
                  <a:gd name="T0" fmla="*/ 0 w 30"/>
                  <a:gd name="T1" fmla="*/ 0 h 141"/>
                  <a:gd name="T2" fmla="*/ 30 w 30"/>
                  <a:gd name="T3" fmla="*/ 63 h 141"/>
                  <a:gd name="T4" fmla="*/ 13 w 30"/>
                  <a:gd name="T5" fmla="*/ 141 h 141"/>
                  <a:gd name="T6" fmla="*/ 0 w 30"/>
                  <a:gd name="T7" fmla="*/ 0 h 141"/>
                </a:gdLst>
                <a:ahLst/>
                <a:cxnLst>
                  <a:cxn ang="0">
                    <a:pos x="T0" y="T1"/>
                  </a:cxn>
                  <a:cxn ang="0">
                    <a:pos x="T2" y="T3"/>
                  </a:cxn>
                  <a:cxn ang="0">
                    <a:pos x="T4" y="T5"/>
                  </a:cxn>
                  <a:cxn ang="0">
                    <a:pos x="T6" y="T7"/>
                  </a:cxn>
                </a:cxnLst>
                <a:rect l="0" t="0" r="r" b="b"/>
                <a:pathLst>
                  <a:path w="30" h="141">
                    <a:moveTo>
                      <a:pt x="0" y="0"/>
                    </a:moveTo>
                    <a:lnTo>
                      <a:pt x="30" y="63"/>
                    </a:lnTo>
                    <a:lnTo>
                      <a:pt x="13" y="141"/>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73" name="Freeform 149">
                <a:extLst>
                  <a:ext uri="{FF2B5EF4-FFF2-40B4-BE49-F238E27FC236}">
                    <a16:creationId xmlns:a16="http://schemas.microsoft.com/office/drawing/2014/main" id="{980E838C-8024-846D-E4F0-6A335E698D18}"/>
                  </a:ext>
                </a:extLst>
              </p:cNvPr>
              <p:cNvSpPr>
                <a:spLocks/>
              </p:cNvSpPr>
              <p:nvPr/>
            </p:nvSpPr>
            <p:spPr bwMode="auto">
              <a:xfrm>
                <a:off x="734" y="2135"/>
                <a:ext cx="4" cy="39"/>
              </a:xfrm>
              <a:custGeom>
                <a:avLst/>
                <a:gdLst>
                  <a:gd name="T0" fmla="*/ 8 w 14"/>
                  <a:gd name="T1" fmla="*/ 0 h 117"/>
                  <a:gd name="T2" fmla="*/ 12 w 14"/>
                  <a:gd name="T3" fmla="*/ 19 h 117"/>
                  <a:gd name="T4" fmla="*/ 14 w 14"/>
                  <a:gd name="T5" fmla="*/ 34 h 117"/>
                  <a:gd name="T6" fmla="*/ 14 w 14"/>
                  <a:gd name="T7" fmla="*/ 46 h 117"/>
                  <a:gd name="T8" fmla="*/ 14 w 14"/>
                  <a:gd name="T9" fmla="*/ 59 h 117"/>
                  <a:gd name="T10" fmla="*/ 12 w 14"/>
                  <a:gd name="T11" fmla="*/ 71 h 117"/>
                  <a:gd name="T12" fmla="*/ 9 w 14"/>
                  <a:gd name="T13" fmla="*/ 84 h 117"/>
                  <a:gd name="T14" fmla="*/ 5 w 14"/>
                  <a:gd name="T15" fmla="*/ 100 h 117"/>
                  <a:gd name="T16" fmla="*/ 0 w 14"/>
                  <a:gd name="T17" fmla="*/ 117 h 117"/>
                  <a:gd name="T18" fmla="*/ 0 w 14"/>
                  <a:gd name="T19" fmla="*/ 102 h 117"/>
                  <a:gd name="T20" fmla="*/ 2 w 14"/>
                  <a:gd name="T21" fmla="*/ 90 h 117"/>
                  <a:gd name="T22" fmla="*/ 2 w 14"/>
                  <a:gd name="T23" fmla="*/ 73 h 117"/>
                  <a:gd name="T24" fmla="*/ 5 w 14"/>
                  <a:gd name="T25" fmla="*/ 59 h 117"/>
                  <a:gd name="T26" fmla="*/ 5 w 14"/>
                  <a:gd name="T27" fmla="*/ 44 h 117"/>
                  <a:gd name="T28" fmla="*/ 5 w 14"/>
                  <a:gd name="T29" fmla="*/ 29 h 117"/>
                  <a:gd name="T30" fmla="*/ 8 w 14"/>
                  <a:gd name="T31" fmla="*/ 17 h 117"/>
                  <a:gd name="T32" fmla="*/ 8 w 14"/>
                  <a:gd name="T3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17">
                    <a:moveTo>
                      <a:pt x="8" y="0"/>
                    </a:moveTo>
                    <a:lnTo>
                      <a:pt x="12" y="19"/>
                    </a:lnTo>
                    <a:lnTo>
                      <a:pt x="14" y="34"/>
                    </a:lnTo>
                    <a:lnTo>
                      <a:pt x="14" y="46"/>
                    </a:lnTo>
                    <a:lnTo>
                      <a:pt x="14" y="59"/>
                    </a:lnTo>
                    <a:lnTo>
                      <a:pt x="12" y="71"/>
                    </a:lnTo>
                    <a:lnTo>
                      <a:pt x="9" y="84"/>
                    </a:lnTo>
                    <a:lnTo>
                      <a:pt x="5" y="100"/>
                    </a:lnTo>
                    <a:lnTo>
                      <a:pt x="0" y="117"/>
                    </a:lnTo>
                    <a:lnTo>
                      <a:pt x="0" y="102"/>
                    </a:lnTo>
                    <a:lnTo>
                      <a:pt x="2" y="90"/>
                    </a:lnTo>
                    <a:lnTo>
                      <a:pt x="2" y="73"/>
                    </a:lnTo>
                    <a:lnTo>
                      <a:pt x="5" y="59"/>
                    </a:lnTo>
                    <a:lnTo>
                      <a:pt x="5" y="44"/>
                    </a:lnTo>
                    <a:lnTo>
                      <a:pt x="5" y="29"/>
                    </a:lnTo>
                    <a:lnTo>
                      <a:pt x="8" y="17"/>
                    </a:lnTo>
                    <a:lnTo>
                      <a:pt x="8"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74" name="Freeform 150">
                <a:extLst>
                  <a:ext uri="{FF2B5EF4-FFF2-40B4-BE49-F238E27FC236}">
                    <a16:creationId xmlns:a16="http://schemas.microsoft.com/office/drawing/2014/main" id="{1179E19C-B3C4-9E80-8089-2C5CAD213BAE}"/>
                  </a:ext>
                </a:extLst>
              </p:cNvPr>
              <p:cNvSpPr>
                <a:spLocks/>
              </p:cNvSpPr>
              <p:nvPr/>
            </p:nvSpPr>
            <p:spPr bwMode="auto">
              <a:xfrm>
                <a:off x="350" y="2269"/>
                <a:ext cx="24" cy="202"/>
              </a:xfrm>
              <a:custGeom>
                <a:avLst/>
                <a:gdLst>
                  <a:gd name="T0" fmla="*/ 73 w 73"/>
                  <a:gd name="T1" fmla="*/ 0 h 607"/>
                  <a:gd name="T2" fmla="*/ 67 w 73"/>
                  <a:gd name="T3" fmla="*/ 12 h 607"/>
                  <a:gd name="T4" fmla="*/ 63 w 73"/>
                  <a:gd name="T5" fmla="*/ 25 h 607"/>
                  <a:gd name="T6" fmla="*/ 57 w 73"/>
                  <a:gd name="T7" fmla="*/ 35 h 607"/>
                  <a:gd name="T8" fmla="*/ 52 w 73"/>
                  <a:gd name="T9" fmla="*/ 48 h 607"/>
                  <a:gd name="T10" fmla="*/ 47 w 73"/>
                  <a:gd name="T11" fmla="*/ 61 h 607"/>
                  <a:gd name="T12" fmla="*/ 43 w 73"/>
                  <a:gd name="T13" fmla="*/ 71 h 607"/>
                  <a:gd name="T14" fmla="*/ 38 w 73"/>
                  <a:gd name="T15" fmla="*/ 84 h 607"/>
                  <a:gd name="T16" fmla="*/ 32 w 73"/>
                  <a:gd name="T17" fmla="*/ 96 h 607"/>
                  <a:gd name="T18" fmla="*/ 27 w 73"/>
                  <a:gd name="T19" fmla="*/ 142 h 607"/>
                  <a:gd name="T20" fmla="*/ 25 w 73"/>
                  <a:gd name="T21" fmla="*/ 188 h 607"/>
                  <a:gd name="T22" fmla="*/ 22 w 73"/>
                  <a:gd name="T23" fmla="*/ 233 h 607"/>
                  <a:gd name="T24" fmla="*/ 19 w 73"/>
                  <a:gd name="T25" fmla="*/ 279 h 607"/>
                  <a:gd name="T26" fmla="*/ 17 w 73"/>
                  <a:gd name="T27" fmla="*/ 325 h 607"/>
                  <a:gd name="T28" fmla="*/ 13 w 73"/>
                  <a:gd name="T29" fmla="*/ 370 h 607"/>
                  <a:gd name="T30" fmla="*/ 7 w 73"/>
                  <a:gd name="T31" fmla="*/ 417 h 607"/>
                  <a:gd name="T32" fmla="*/ 0 w 73"/>
                  <a:gd name="T33" fmla="*/ 463 h 607"/>
                  <a:gd name="T34" fmla="*/ 2 w 73"/>
                  <a:gd name="T35" fmla="*/ 480 h 607"/>
                  <a:gd name="T36" fmla="*/ 2 w 73"/>
                  <a:gd name="T37" fmla="*/ 497 h 607"/>
                  <a:gd name="T38" fmla="*/ 5 w 73"/>
                  <a:gd name="T39" fmla="*/ 515 h 607"/>
                  <a:gd name="T40" fmla="*/ 7 w 73"/>
                  <a:gd name="T41" fmla="*/ 533 h 607"/>
                  <a:gd name="T42" fmla="*/ 9 w 73"/>
                  <a:gd name="T43" fmla="*/ 553 h 607"/>
                  <a:gd name="T44" fmla="*/ 9 w 73"/>
                  <a:gd name="T45" fmla="*/ 571 h 607"/>
                  <a:gd name="T46" fmla="*/ 13 w 73"/>
                  <a:gd name="T47" fmla="*/ 589 h 607"/>
                  <a:gd name="T48" fmla="*/ 13 w 73"/>
                  <a:gd name="T49" fmla="*/ 607 h 607"/>
                  <a:gd name="T50" fmla="*/ 14 w 73"/>
                  <a:gd name="T51" fmla="*/ 589 h 607"/>
                  <a:gd name="T52" fmla="*/ 14 w 73"/>
                  <a:gd name="T53" fmla="*/ 571 h 607"/>
                  <a:gd name="T54" fmla="*/ 17 w 73"/>
                  <a:gd name="T55" fmla="*/ 553 h 607"/>
                  <a:gd name="T56" fmla="*/ 19 w 73"/>
                  <a:gd name="T57" fmla="*/ 536 h 607"/>
                  <a:gd name="T58" fmla="*/ 22 w 73"/>
                  <a:gd name="T59" fmla="*/ 518 h 607"/>
                  <a:gd name="T60" fmla="*/ 22 w 73"/>
                  <a:gd name="T61" fmla="*/ 502 h 607"/>
                  <a:gd name="T62" fmla="*/ 25 w 73"/>
                  <a:gd name="T63" fmla="*/ 484 h 607"/>
                  <a:gd name="T64" fmla="*/ 25 w 73"/>
                  <a:gd name="T65" fmla="*/ 467 h 607"/>
                  <a:gd name="T66" fmla="*/ 30 w 73"/>
                  <a:gd name="T67" fmla="*/ 438 h 607"/>
                  <a:gd name="T68" fmla="*/ 36 w 73"/>
                  <a:gd name="T69" fmla="*/ 408 h 607"/>
                  <a:gd name="T70" fmla="*/ 38 w 73"/>
                  <a:gd name="T71" fmla="*/ 381 h 607"/>
                  <a:gd name="T72" fmla="*/ 43 w 73"/>
                  <a:gd name="T73" fmla="*/ 352 h 607"/>
                  <a:gd name="T74" fmla="*/ 45 w 73"/>
                  <a:gd name="T75" fmla="*/ 323 h 607"/>
                  <a:gd name="T76" fmla="*/ 47 w 73"/>
                  <a:gd name="T77" fmla="*/ 294 h 607"/>
                  <a:gd name="T78" fmla="*/ 50 w 73"/>
                  <a:gd name="T79" fmla="*/ 264 h 607"/>
                  <a:gd name="T80" fmla="*/ 52 w 73"/>
                  <a:gd name="T81" fmla="*/ 236 h 607"/>
                  <a:gd name="T82" fmla="*/ 54 w 73"/>
                  <a:gd name="T83" fmla="*/ 205 h 607"/>
                  <a:gd name="T84" fmla="*/ 57 w 73"/>
                  <a:gd name="T85" fmla="*/ 178 h 607"/>
                  <a:gd name="T86" fmla="*/ 60 w 73"/>
                  <a:gd name="T87" fmla="*/ 147 h 607"/>
                  <a:gd name="T88" fmla="*/ 63 w 73"/>
                  <a:gd name="T89" fmla="*/ 117 h 607"/>
                  <a:gd name="T90" fmla="*/ 65 w 73"/>
                  <a:gd name="T91" fmla="*/ 88 h 607"/>
                  <a:gd name="T92" fmla="*/ 67 w 73"/>
                  <a:gd name="T93" fmla="*/ 58 h 607"/>
                  <a:gd name="T94" fmla="*/ 71 w 73"/>
                  <a:gd name="T95" fmla="*/ 30 h 607"/>
                  <a:gd name="T96" fmla="*/ 73 w 73"/>
                  <a:gd name="T97"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 h="607">
                    <a:moveTo>
                      <a:pt x="73" y="0"/>
                    </a:moveTo>
                    <a:lnTo>
                      <a:pt x="67" y="12"/>
                    </a:lnTo>
                    <a:lnTo>
                      <a:pt x="63" y="25"/>
                    </a:lnTo>
                    <a:lnTo>
                      <a:pt x="57" y="35"/>
                    </a:lnTo>
                    <a:lnTo>
                      <a:pt x="52" y="48"/>
                    </a:lnTo>
                    <a:lnTo>
                      <a:pt x="47" y="61"/>
                    </a:lnTo>
                    <a:lnTo>
                      <a:pt x="43" y="71"/>
                    </a:lnTo>
                    <a:lnTo>
                      <a:pt x="38" y="84"/>
                    </a:lnTo>
                    <a:lnTo>
                      <a:pt x="32" y="96"/>
                    </a:lnTo>
                    <a:lnTo>
                      <a:pt x="27" y="142"/>
                    </a:lnTo>
                    <a:lnTo>
                      <a:pt x="25" y="188"/>
                    </a:lnTo>
                    <a:lnTo>
                      <a:pt x="22" y="233"/>
                    </a:lnTo>
                    <a:lnTo>
                      <a:pt x="19" y="279"/>
                    </a:lnTo>
                    <a:lnTo>
                      <a:pt x="17" y="325"/>
                    </a:lnTo>
                    <a:lnTo>
                      <a:pt x="13" y="370"/>
                    </a:lnTo>
                    <a:lnTo>
                      <a:pt x="7" y="417"/>
                    </a:lnTo>
                    <a:lnTo>
                      <a:pt x="0" y="463"/>
                    </a:lnTo>
                    <a:lnTo>
                      <a:pt x="2" y="480"/>
                    </a:lnTo>
                    <a:lnTo>
                      <a:pt x="2" y="497"/>
                    </a:lnTo>
                    <a:lnTo>
                      <a:pt x="5" y="515"/>
                    </a:lnTo>
                    <a:lnTo>
                      <a:pt x="7" y="533"/>
                    </a:lnTo>
                    <a:lnTo>
                      <a:pt x="9" y="553"/>
                    </a:lnTo>
                    <a:lnTo>
                      <a:pt x="9" y="571"/>
                    </a:lnTo>
                    <a:lnTo>
                      <a:pt x="13" y="589"/>
                    </a:lnTo>
                    <a:lnTo>
                      <a:pt x="13" y="607"/>
                    </a:lnTo>
                    <a:lnTo>
                      <a:pt x="14" y="589"/>
                    </a:lnTo>
                    <a:lnTo>
                      <a:pt x="14" y="571"/>
                    </a:lnTo>
                    <a:lnTo>
                      <a:pt x="17" y="553"/>
                    </a:lnTo>
                    <a:lnTo>
                      <a:pt x="19" y="536"/>
                    </a:lnTo>
                    <a:lnTo>
                      <a:pt x="22" y="518"/>
                    </a:lnTo>
                    <a:lnTo>
                      <a:pt x="22" y="502"/>
                    </a:lnTo>
                    <a:lnTo>
                      <a:pt x="25" y="484"/>
                    </a:lnTo>
                    <a:lnTo>
                      <a:pt x="25" y="467"/>
                    </a:lnTo>
                    <a:lnTo>
                      <a:pt x="30" y="438"/>
                    </a:lnTo>
                    <a:lnTo>
                      <a:pt x="36" y="408"/>
                    </a:lnTo>
                    <a:lnTo>
                      <a:pt x="38" y="381"/>
                    </a:lnTo>
                    <a:lnTo>
                      <a:pt x="43" y="352"/>
                    </a:lnTo>
                    <a:lnTo>
                      <a:pt x="45" y="323"/>
                    </a:lnTo>
                    <a:lnTo>
                      <a:pt x="47" y="294"/>
                    </a:lnTo>
                    <a:lnTo>
                      <a:pt x="50" y="264"/>
                    </a:lnTo>
                    <a:lnTo>
                      <a:pt x="52" y="236"/>
                    </a:lnTo>
                    <a:lnTo>
                      <a:pt x="54" y="205"/>
                    </a:lnTo>
                    <a:lnTo>
                      <a:pt x="57" y="178"/>
                    </a:lnTo>
                    <a:lnTo>
                      <a:pt x="60" y="147"/>
                    </a:lnTo>
                    <a:lnTo>
                      <a:pt x="63" y="117"/>
                    </a:lnTo>
                    <a:lnTo>
                      <a:pt x="65" y="88"/>
                    </a:lnTo>
                    <a:lnTo>
                      <a:pt x="67" y="58"/>
                    </a:lnTo>
                    <a:lnTo>
                      <a:pt x="71" y="30"/>
                    </a:lnTo>
                    <a:lnTo>
                      <a:pt x="73"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75" name="Freeform 151">
                <a:extLst>
                  <a:ext uri="{FF2B5EF4-FFF2-40B4-BE49-F238E27FC236}">
                    <a16:creationId xmlns:a16="http://schemas.microsoft.com/office/drawing/2014/main" id="{B4EBF555-C98F-E8C1-86CA-0708B54B9588}"/>
                  </a:ext>
                </a:extLst>
              </p:cNvPr>
              <p:cNvSpPr>
                <a:spLocks/>
              </p:cNvSpPr>
              <p:nvPr/>
            </p:nvSpPr>
            <p:spPr bwMode="auto">
              <a:xfrm>
                <a:off x="691" y="2262"/>
                <a:ext cx="19" cy="159"/>
              </a:xfrm>
              <a:custGeom>
                <a:avLst/>
                <a:gdLst>
                  <a:gd name="T0" fmla="*/ 58 w 58"/>
                  <a:gd name="T1" fmla="*/ 0 h 478"/>
                  <a:gd name="T2" fmla="*/ 58 w 58"/>
                  <a:gd name="T3" fmla="*/ 29 h 478"/>
                  <a:gd name="T4" fmla="*/ 56 w 58"/>
                  <a:gd name="T5" fmla="*/ 58 h 478"/>
                  <a:gd name="T6" fmla="*/ 56 w 58"/>
                  <a:gd name="T7" fmla="*/ 87 h 478"/>
                  <a:gd name="T8" fmla="*/ 56 w 58"/>
                  <a:gd name="T9" fmla="*/ 115 h 478"/>
                  <a:gd name="T10" fmla="*/ 56 w 58"/>
                  <a:gd name="T11" fmla="*/ 145 h 478"/>
                  <a:gd name="T12" fmla="*/ 56 w 58"/>
                  <a:gd name="T13" fmla="*/ 173 h 478"/>
                  <a:gd name="T14" fmla="*/ 56 w 58"/>
                  <a:gd name="T15" fmla="*/ 203 h 478"/>
                  <a:gd name="T16" fmla="*/ 56 w 58"/>
                  <a:gd name="T17" fmla="*/ 231 h 478"/>
                  <a:gd name="T18" fmla="*/ 51 w 58"/>
                  <a:gd name="T19" fmla="*/ 250 h 478"/>
                  <a:gd name="T20" fmla="*/ 48 w 58"/>
                  <a:gd name="T21" fmla="*/ 266 h 478"/>
                  <a:gd name="T22" fmla="*/ 43 w 58"/>
                  <a:gd name="T23" fmla="*/ 283 h 478"/>
                  <a:gd name="T24" fmla="*/ 37 w 58"/>
                  <a:gd name="T25" fmla="*/ 300 h 478"/>
                  <a:gd name="T26" fmla="*/ 35 w 58"/>
                  <a:gd name="T27" fmla="*/ 318 h 478"/>
                  <a:gd name="T28" fmla="*/ 31 w 58"/>
                  <a:gd name="T29" fmla="*/ 335 h 478"/>
                  <a:gd name="T30" fmla="*/ 25 w 58"/>
                  <a:gd name="T31" fmla="*/ 354 h 478"/>
                  <a:gd name="T32" fmla="*/ 20 w 58"/>
                  <a:gd name="T33" fmla="*/ 371 h 478"/>
                  <a:gd name="T34" fmla="*/ 25 w 58"/>
                  <a:gd name="T35" fmla="*/ 384 h 478"/>
                  <a:gd name="T36" fmla="*/ 28 w 58"/>
                  <a:gd name="T37" fmla="*/ 396 h 478"/>
                  <a:gd name="T38" fmla="*/ 33 w 58"/>
                  <a:gd name="T39" fmla="*/ 411 h 478"/>
                  <a:gd name="T40" fmla="*/ 37 w 58"/>
                  <a:gd name="T41" fmla="*/ 425 h 478"/>
                  <a:gd name="T42" fmla="*/ 40 w 58"/>
                  <a:gd name="T43" fmla="*/ 438 h 478"/>
                  <a:gd name="T44" fmla="*/ 45 w 58"/>
                  <a:gd name="T45" fmla="*/ 450 h 478"/>
                  <a:gd name="T46" fmla="*/ 48 w 58"/>
                  <a:gd name="T47" fmla="*/ 465 h 478"/>
                  <a:gd name="T48" fmla="*/ 53 w 58"/>
                  <a:gd name="T49" fmla="*/ 478 h 478"/>
                  <a:gd name="T50" fmla="*/ 43 w 58"/>
                  <a:gd name="T51" fmla="*/ 463 h 478"/>
                  <a:gd name="T52" fmla="*/ 33 w 58"/>
                  <a:gd name="T53" fmla="*/ 447 h 478"/>
                  <a:gd name="T54" fmla="*/ 23 w 58"/>
                  <a:gd name="T55" fmla="*/ 432 h 478"/>
                  <a:gd name="T56" fmla="*/ 12 w 58"/>
                  <a:gd name="T57" fmla="*/ 417 h 478"/>
                  <a:gd name="T58" fmla="*/ 10 w 58"/>
                  <a:gd name="T59" fmla="*/ 404 h 478"/>
                  <a:gd name="T60" fmla="*/ 10 w 58"/>
                  <a:gd name="T61" fmla="*/ 390 h 478"/>
                  <a:gd name="T62" fmla="*/ 7 w 58"/>
                  <a:gd name="T63" fmla="*/ 377 h 478"/>
                  <a:gd name="T64" fmla="*/ 5 w 58"/>
                  <a:gd name="T65" fmla="*/ 363 h 478"/>
                  <a:gd name="T66" fmla="*/ 3 w 58"/>
                  <a:gd name="T67" fmla="*/ 351 h 478"/>
                  <a:gd name="T68" fmla="*/ 3 w 58"/>
                  <a:gd name="T69" fmla="*/ 335 h 478"/>
                  <a:gd name="T70" fmla="*/ 0 w 58"/>
                  <a:gd name="T71" fmla="*/ 322 h 478"/>
                  <a:gd name="T72" fmla="*/ 0 w 58"/>
                  <a:gd name="T73" fmla="*/ 310 h 478"/>
                  <a:gd name="T74" fmla="*/ 7 w 58"/>
                  <a:gd name="T75" fmla="*/ 288 h 478"/>
                  <a:gd name="T76" fmla="*/ 16 w 58"/>
                  <a:gd name="T77" fmla="*/ 266 h 478"/>
                  <a:gd name="T78" fmla="*/ 20 w 58"/>
                  <a:gd name="T79" fmla="*/ 247 h 478"/>
                  <a:gd name="T80" fmla="*/ 23 w 58"/>
                  <a:gd name="T81" fmla="*/ 228 h 478"/>
                  <a:gd name="T82" fmla="*/ 23 w 58"/>
                  <a:gd name="T83" fmla="*/ 209 h 478"/>
                  <a:gd name="T84" fmla="*/ 25 w 58"/>
                  <a:gd name="T85" fmla="*/ 188 h 478"/>
                  <a:gd name="T86" fmla="*/ 25 w 58"/>
                  <a:gd name="T87" fmla="*/ 168 h 478"/>
                  <a:gd name="T88" fmla="*/ 25 w 58"/>
                  <a:gd name="T89" fmla="*/ 143 h 478"/>
                  <a:gd name="T90" fmla="*/ 31 w 58"/>
                  <a:gd name="T91" fmla="*/ 125 h 478"/>
                  <a:gd name="T92" fmla="*/ 35 w 58"/>
                  <a:gd name="T93" fmla="*/ 107 h 478"/>
                  <a:gd name="T94" fmla="*/ 37 w 58"/>
                  <a:gd name="T95" fmla="*/ 89 h 478"/>
                  <a:gd name="T96" fmla="*/ 43 w 58"/>
                  <a:gd name="T97" fmla="*/ 71 h 478"/>
                  <a:gd name="T98" fmla="*/ 45 w 58"/>
                  <a:gd name="T99" fmla="*/ 54 h 478"/>
                  <a:gd name="T100" fmla="*/ 51 w 58"/>
                  <a:gd name="T101" fmla="*/ 36 h 478"/>
                  <a:gd name="T102" fmla="*/ 53 w 58"/>
                  <a:gd name="T103" fmla="*/ 19 h 478"/>
                  <a:gd name="T104" fmla="*/ 58 w 58"/>
                  <a:gd name="T105"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478">
                    <a:moveTo>
                      <a:pt x="58" y="0"/>
                    </a:moveTo>
                    <a:lnTo>
                      <a:pt x="58" y="29"/>
                    </a:lnTo>
                    <a:lnTo>
                      <a:pt x="56" y="58"/>
                    </a:lnTo>
                    <a:lnTo>
                      <a:pt x="56" y="87"/>
                    </a:lnTo>
                    <a:lnTo>
                      <a:pt x="56" y="115"/>
                    </a:lnTo>
                    <a:lnTo>
                      <a:pt x="56" y="145"/>
                    </a:lnTo>
                    <a:lnTo>
                      <a:pt x="56" y="173"/>
                    </a:lnTo>
                    <a:lnTo>
                      <a:pt x="56" y="203"/>
                    </a:lnTo>
                    <a:lnTo>
                      <a:pt x="56" y="231"/>
                    </a:lnTo>
                    <a:lnTo>
                      <a:pt x="51" y="250"/>
                    </a:lnTo>
                    <a:lnTo>
                      <a:pt x="48" y="266"/>
                    </a:lnTo>
                    <a:lnTo>
                      <a:pt x="43" y="283"/>
                    </a:lnTo>
                    <a:lnTo>
                      <a:pt x="37" y="300"/>
                    </a:lnTo>
                    <a:lnTo>
                      <a:pt x="35" y="318"/>
                    </a:lnTo>
                    <a:lnTo>
                      <a:pt x="31" y="335"/>
                    </a:lnTo>
                    <a:lnTo>
                      <a:pt x="25" y="354"/>
                    </a:lnTo>
                    <a:lnTo>
                      <a:pt x="20" y="371"/>
                    </a:lnTo>
                    <a:lnTo>
                      <a:pt x="25" y="384"/>
                    </a:lnTo>
                    <a:lnTo>
                      <a:pt x="28" y="396"/>
                    </a:lnTo>
                    <a:lnTo>
                      <a:pt x="33" y="411"/>
                    </a:lnTo>
                    <a:lnTo>
                      <a:pt x="37" y="425"/>
                    </a:lnTo>
                    <a:lnTo>
                      <a:pt x="40" y="438"/>
                    </a:lnTo>
                    <a:lnTo>
                      <a:pt x="45" y="450"/>
                    </a:lnTo>
                    <a:lnTo>
                      <a:pt x="48" y="465"/>
                    </a:lnTo>
                    <a:lnTo>
                      <a:pt x="53" y="478"/>
                    </a:lnTo>
                    <a:lnTo>
                      <a:pt x="43" y="463"/>
                    </a:lnTo>
                    <a:lnTo>
                      <a:pt x="33" y="447"/>
                    </a:lnTo>
                    <a:lnTo>
                      <a:pt x="23" y="432"/>
                    </a:lnTo>
                    <a:lnTo>
                      <a:pt x="12" y="417"/>
                    </a:lnTo>
                    <a:lnTo>
                      <a:pt x="10" y="404"/>
                    </a:lnTo>
                    <a:lnTo>
                      <a:pt x="10" y="390"/>
                    </a:lnTo>
                    <a:lnTo>
                      <a:pt x="7" y="377"/>
                    </a:lnTo>
                    <a:lnTo>
                      <a:pt x="5" y="363"/>
                    </a:lnTo>
                    <a:lnTo>
                      <a:pt x="3" y="351"/>
                    </a:lnTo>
                    <a:lnTo>
                      <a:pt x="3" y="335"/>
                    </a:lnTo>
                    <a:lnTo>
                      <a:pt x="0" y="322"/>
                    </a:lnTo>
                    <a:lnTo>
                      <a:pt x="0" y="310"/>
                    </a:lnTo>
                    <a:lnTo>
                      <a:pt x="7" y="288"/>
                    </a:lnTo>
                    <a:lnTo>
                      <a:pt x="16" y="266"/>
                    </a:lnTo>
                    <a:lnTo>
                      <a:pt x="20" y="247"/>
                    </a:lnTo>
                    <a:lnTo>
                      <a:pt x="23" y="228"/>
                    </a:lnTo>
                    <a:lnTo>
                      <a:pt x="23" y="209"/>
                    </a:lnTo>
                    <a:lnTo>
                      <a:pt x="25" y="188"/>
                    </a:lnTo>
                    <a:lnTo>
                      <a:pt x="25" y="168"/>
                    </a:lnTo>
                    <a:lnTo>
                      <a:pt x="25" y="143"/>
                    </a:lnTo>
                    <a:lnTo>
                      <a:pt x="31" y="125"/>
                    </a:lnTo>
                    <a:lnTo>
                      <a:pt x="35" y="107"/>
                    </a:lnTo>
                    <a:lnTo>
                      <a:pt x="37" y="89"/>
                    </a:lnTo>
                    <a:lnTo>
                      <a:pt x="43" y="71"/>
                    </a:lnTo>
                    <a:lnTo>
                      <a:pt x="45" y="54"/>
                    </a:lnTo>
                    <a:lnTo>
                      <a:pt x="51" y="36"/>
                    </a:lnTo>
                    <a:lnTo>
                      <a:pt x="53" y="19"/>
                    </a:lnTo>
                    <a:lnTo>
                      <a:pt x="58"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76" name="Freeform 152">
                <a:extLst>
                  <a:ext uri="{FF2B5EF4-FFF2-40B4-BE49-F238E27FC236}">
                    <a16:creationId xmlns:a16="http://schemas.microsoft.com/office/drawing/2014/main" id="{20564651-9915-E41D-85FE-6738BEBB05E6}"/>
                  </a:ext>
                </a:extLst>
              </p:cNvPr>
              <p:cNvSpPr>
                <a:spLocks/>
              </p:cNvSpPr>
              <p:nvPr/>
            </p:nvSpPr>
            <p:spPr bwMode="auto">
              <a:xfrm>
                <a:off x="720" y="2438"/>
                <a:ext cx="23" cy="121"/>
              </a:xfrm>
              <a:custGeom>
                <a:avLst/>
                <a:gdLst>
                  <a:gd name="T0" fmla="*/ 0 w 71"/>
                  <a:gd name="T1" fmla="*/ 0 h 362"/>
                  <a:gd name="T2" fmla="*/ 9 w 71"/>
                  <a:gd name="T3" fmla="*/ 21 h 362"/>
                  <a:gd name="T4" fmla="*/ 19 w 71"/>
                  <a:gd name="T5" fmla="*/ 38 h 362"/>
                  <a:gd name="T6" fmla="*/ 27 w 71"/>
                  <a:gd name="T7" fmla="*/ 59 h 362"/>
                  <a:gd name="T8" fmla="*/ 37 w 71"/>
                  <a:gd name="T9" fmla="*/ 79 h 362"/>
                  <a:gd name="T10" fmla="*/ 44 w 71"/>
                  <a:gd name="T11" fmla="*/ 98 h 362"/>
                  <a:gd name="T12" fmla="*/ 52 w 71"/>
                  <a:gd name="T13" fmla="*/ 122 h 362"/>
                  <a:gd name="T14" fmla="*/ 57 w 71"/>
                  <a:gd name="T15" fmla="*/ 142 h 362"/>
                  <a:gd name="T16" fmla="*/ 65 w 71"/>
                  <a:gd name="T17" fmla="*/ 162 h 362"/>
                  <a:gd name="T18" fmla="*/ 65 w 71"/>
                  <a:gd name="T19" fmla="*/ 188 h 362"/>
                  <a:gd name="T20" fmla="*/ 67 w 71"/>
                  <a:gd name="T21" fmla="*/ 213 h 362"/>
                  <a:gd name="T22" fmla="*/ 67 w 71"/>
                  <a:gd name="T23" fmla="*/ 239 h 362"/>
                  <a:gd name="T24" fmla="*/ 67 w 71"/>
                  <a:gd name="T25" fmla="*/ 264 h 362"/>
                  <a:gd name="T26" fmla="*/ 71 w 71"/>
                  <a:gd name="T27" fmla="*/ 290 h 362"/>
                  <a:gd name="T28" fmla="*/ 71 w 71"/>
                  <a:gd name="T29" fmla="*/ 316 h 362"/>
                  <a:gd name="T30" fmla="*/ 71 w 71"/>
                  <a:gd name="T31" fmla="*/ 337 h 362"/>
                  <a:gd name="T32" fmla="*/ 71 w 71"/>
                  <a:gd name="T33" fmla="*/ 362 h 362"/>
                  <a:gd name="T34" fmla="*/ 65 w 71"/>
                  <a:gd name="T35" fmla="*/ 318 h 362"/>
                  <a:gd name="T36" fmla="*/ 57 w 71"/>
                  <a:gd name="T37" fmla="*/ 272 h 362"/>
                  <a:gd name="T38" fmla="*/ 50 w 71"/>
                  <a:gd name="T39" fmla="*/ 226 h 362"/>
                  <a:gd name="T40" fmla="*/ 40 w 71"/>
                  <a:gd name="T41" fmla="*/ 180 h 362"/>
                  <a:gd name="T42" fmla="*/ 32 w 71"/>
                  <a:gd name="T43" fmla="*/ 134 h 362"/>
                  <a:gd name="T44" fmla="*/ 21 w 71"/>
                  <a:gd name="T45" fmla="*/ 90 h 362"/>
                  <a:gd name="T46" fmla="*/ 9 w 71"/>
                  <a:gd name="T47" fmla="*/ 43 h 362"/>
                  <a:gd name="T48" fmla="*/ 0 w 71"/>
                  <a:gd name="T49"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362">
                    <a:moveTo>
                      <a:pt x="0" y="0"/>
                    </a:moveTo>
                    <a:lnTo>
                      <a:pt x="9" y="21"/>
                    </a:lnTo>
                    <a:lnTo>
                      <a:pt x="19" y="38"/>
                    </a:lnTo>
                    <a:lnTo>
                      <a:pt x="27" y="59"/>
                    </a:lnTo>
                    <a:lnTo>
                      <a:pt x="37" y="79"/>
                    </a:lnTo>
                    <a:lnTo>
                      <a:pt x="44" y="98"/>
                    </a:lnTo>
                    <a:lnTo>
                      <a:pt x="52" y="122"/>
                    </a:lnTo>
                    <a:lnTo>
                      <a:pt x="57" y="142"/>
                    </a:lnTo>
                    <a:lnTo>
                      <a:pt x="65" y="162"/>
                    </a:lnTo>
                    <a:lnTo>
                      <a:pt x="65" y="188"/>
                    </a:lnTo>
                    <a:lnTo>
                      <a:pt x="67" y="213"/>
                    </a:lnTo>
                    <a:lnTo>
                      <a:pt x="67" y="239"/>
                    </a:lnTo>
                    <a:lnTo>
                      <a:pt x="67" y="264"/>
                    </a:lnTo>
                    <a:lnTo>
                      <a:pt x="71" y="290"/>
                    </a:lnTo>
                    <a:lnTo>
                      <a:pt x="71" y="316"/>
                    </a:lnTo>
                    <a:lnTo>
                      <a:pt x="71" y="337"/>
                    </a:lnTo>
                    <a:lnTo>
                      <a:pt x="71" y="362"/>
                    </a:lnTo>
                    <a:lnTo>
                      <a:pt x="65" y="318"/>
                    </a:lnTo>
                    <a:lnTo>
                      <a:pt x="57" y="272"/>
                    </a:lnTo>
                    <a:lnTo>
                      <a:pt x="50" y="226"/>
                    </a:lnTo>
                    <a:lnTo>
                      <a:pt x="40" y="180"/>
                    </a:lnTo>
                    <a:lnTo>
                      <a:pt x="32" y="134"/>
                    </a:lnTo>
                    <a:lnTo>
                      <a:pt x="21" y="90"/>
                    </a:lnTo>
                    <a:lnTo>
                      <a:pt x="9" y="43"/>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77" name="Freeform 153">
                <a:extLst>
                  <a:ext uri="{FF2B5EF4-FFF2-40B4-BE49-F238E27FC236}">
                    <a16:creationId xmlns:a16="http://schemas.microsoft.com/office/drawing/2014/main" id="{A112C3D9-2056-7337-05A6-CEBBE1552B74}"/>
                  </a:ext>
                </a:extLst>
              </p:cNvPr>
              <p:cNvSpPr>
                <a:spLocks/>
              </p:cNvSpPr>
              <p:nvPr/>
            </p:nvSpPr>
            <p:spPr bwMode="auto">
              <a:xfrm>
                <a:off x="357" y="2456"/>
                <a:ext cx="16" cy="141"/>
              </a:xfrm>
              <a:custGeom>
                <a:avLst/>
                <a:gdLst>
                  <a:gd name="T0" fmla="*/ 31 w 48"/>
                  <a:gd name="T1" fmla="*/ 0 h 423"/>
                  <a:gd name="T2" fmla="*/ 28 w 48"/>
                  <a:gd name="T3" fmla="*/ 17 h 423"/>
                  <a:gd name="T4" fmla="*/ 26 w 48"/>
                  <a:gd name="T5" fmla="*/ 35 h 423"/>
                  <a:gd name="T6" fmla="*/ 23 w 48"/>
                  <a:gd name="T7" fmla="*/ 52 h 423"/>
                  <a:gd name="T8" fmla="*/ 21 w 48"/>
                  <a:gd name="T9" fmla="*/ 71 h 423"/>
                  <a:gd name="T10" fmla="*/ 16 w 48"/>
                  <a:gd name="T11" fmla="*/ 86 h 423"/>
                  <a:gd name="T12" fmla="*/ 11 w 48"/>
                  <a:gd name="T13" fmla="*/ 103 h 423"/>
                  <a:gd name="T14" fmla="*/ 6 w 48"/>
                  <a:gd name="T15" fmla="*/ 119 h 423"/>
                  <a:gd name="T16" fmla="*/ 0 w 48"/>
                  <a:gd name="T17" fmla="*/ 134 h 423"/>
                  <a:gd name="T18" fmla="*/ 6 w 48"/>
                  <a:gd name="T19" fmla="*/ 164 h 423"/>
                  <a:gd name="T20" fmla="*/ 11 w 48"/>
                  <a:gd name="T21" fmla="*/ 197 h 423"/>
                  <a:gd name="T22" fmla="*/ 16 w 48"/>
                  <a:gd name="T23" fmla="*/ 225 h 423"/>
                  <a:gd name="T24" fmla="*/ 19 w 48"/>
                  <a:gd name="T25" fmla="*/ 256 h 423"/>
                  <a:gd name="T26" fmla="*/ 19 w 48"/>
                  <a:gd name="T27" fmla="*/ 285 h 423"/>
                  <a:gd name="T28" fmla="*/ 21 w 48"/>
                  <a:gd name="T29" fmla="*/ 314 h 423"/>
                  <a:gd name="T30" fmla="*/ 21 w 48"/>
                  <a:gd name="T31" fmla="*/ 347 h 423"/>
                  <a:gd name="T32" fmla="*/ 21 w 48"/>
                  <a:gd name="T33" fmla="*/ 378 h 423"/>
                  <a:gd name="T34" fmla="*/ 26 w 48"/>
                  <a:gd name="T35" fmla="*/ 388 h 423"/>
                  <a:gd name="T36" fmla="*/ 31 w 48"/>
                  <a:gd name="T37" fmla="*/ 398 h 423"/>
                  <a:gd name="T38" fmla="*/ 35 w 48"/>
                  <a:gd name="T39" fmla="*/ 411 h 423"/>
                  <a:gd name="T40" fmla="*/ 41 w 48"/>
                  <a:gd name="T41" fmla="*/ 423 h 423"/>
                  <a:gd name="T42" fmla="*/ 41 w 48"/>
                  <a:gd name="T43" fmla="*/ 396 h 423"/>
                  <a:gd name="T44" fmla="*/ 41 w 48"/>
                  <a:gd name="T45" fmla="*/ 367 h 423"/>
                  <a:gd name="T46" fmla="*/ 44 w 48"/>
                  <a:gd name="T47" fmla="*/ 342 h 423"/>
                  <a:gd name="T48" fmla="*/ 44 w 48"/>
                  <a:gd name="T49" fmla="*/ 314 h 423"/>
                  <a:gd name="T50" fmla="*/ 46 w 48"/>
                  <a:gd name="T51" fmla="*/ 289 h 423"/>
                  <a:gd name="T52" fmla="*/ 46 w 48"/>
                  <a:gd name="T53" fmla="*/ 260 h 423"/>
                  <a:gd name="T54" fmla="*/ 48 w 48"/>
                  <a:gd name="T55" fmla="*/ 235 h 423"/>
                  <a:gd name="T56" fmla="*/ 48 w 48"/>
                  <a:gd name="T57" fmla="*/ 208 h 423"/>
                  <a:gd name="T58" fmla="*/ 46 w 48"/>
                  <a:gd name="T59" fmla="*/ 192 h 423"/>
                  <a:gd name="T60" fmla="*/ 44 w 48"/>
                  <a:gd name="T61" fmla="*/ 180 h 423"/>
                  <a:gd name="T62" fmla="*/ 39 w 48"/>
                  <a:gd name="T63" fmla="*/ 164 h 423"/>
                  <a:gd name="T64" fmla="*/ 35 w 48"/>
                  <a:gd name="T65" fmla="*/ 149 h 423"/>
                  <a:gd name="T66" fmla="*/ 31 w 48"/>
                  <a:gd name="T67" fmla="*/ 137 h 423"/>
                  <a:gd name="T68" fmla="*/ 28 w 48"/>
                  <a:gd name="T69" fmla="*/ 121 h 423"/>
                  <a:gd name="T70" fmla="*/ 23 w 48"/>
                  <a:gd name="T71" fmla="*/ 109 h 423"/>
                  <a:gd name="T72" fmla="*/ 21 w 48"/>
                  <a:gd name="T73" fmla="*/ 93 h 423"/>
                  <a:gd name="T74" fmla="*/ 23 w 48"/>
                  <a:gd name="T75" fmla="*/ 80 h 423"/>
                  <a:gd name="T76" fmla="*/ 23 w 48"/>
                  <a:gd name="T77" fmla="*/ 71 h 423"/>
                  <a:gd name="T78" fmla="*/ 26 w 48"/>
                  <a:gd name="T79" fmla="*/ 57 h 423"/>
                  <a:gd name="T80" fmla="*/ 26 w 48"/>
                  <a:gd name="T81" fmla="*/ 44 h 423"/>
                  <a:gd name="T82" fmla="*/ 28 w 48"/>
                  <a:gd name="T83" fmla="*/ 35 h 423"/>
                  <a:gd name="T84" fmla="*/ 28 w 48"/>
                  <a:gd name="T85" fmla="*/ 21 h 423"/>
                  <a:gd name="T86" fmla="*/ 31 w 48"/>
                  <a:gd name="T87" fmla="*/ 12 h 423"/>
                  <a:gd name="T88" fmla="*/ 31 w 48"/>
                  <a:gd name="T89"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23">
                    <a:moveTo>
                      <a:pt x="31" y="0"/>
                    </a:moveTo>
                    <a:lnTo>
                      <a:pt x="28" y="17"/>
                    </a:lnTo>
                    <a:lnTo>
                      <a:pt x="26" y="35"/>
                    </a:lnTo>
                    <a:lnTo>
                      <a:pt x="23" y="52"/>
                    </a:lnTo>
                    <a:lnTo>
                      <a:pt x="21" y="71"/>
                    </a:lnTo>
                    <a:lnTo>
                      <a:pt x="16" y="86"/>
                    </a:lnTo>
                    <a:lnTo>
                      <a:pt x="11" y="103"/>
                    </a:lnTo>
                    <a:lnTo>
                      <a:pt x="6" y="119"/>
                    </a:lnTo>
                    <a:lnTo>
                      <a:pt x="0" y="134"/>
                    </a:lnTo>
                    <a:lnTo>
                      <a:pt x="6" y="164"/>
                    </a:lnTo>
                    <a:lnTo>
                      <a:pt x="11" y="197"/>
                    </a:lnTo>
                    <a:lnTo>
                      <a:pt x="16" y="225"/>
                    </a:lnTo>
                    <a:lnTo>
                      <a:pt x="19" y="256"/>
                    </a:lnTo>
                    <a:lnTo>
                      <a:pt x="19" y="285"/>
                    </a:lnTo>
                    <a:lnTo>
                      <a:pt x="21" y="314"/>
                    </a:lnTo>
                    <a:lnTo>
                      <a:pt x="21" y="347"/>
                    </a:lnTo>
                    <a:lnTo>
                      <a:pt x="21" y="378"/>
                    </a:lnTo>
                    <a:lnTo>
                      <a:pt x="26" y="388"/>
                    </a:lnTo>
                    <a:lnTo>
                      <a:pt x="31" y="398"/>
                    </a:lnTo>
                    <a:lnTo>
                      <a:pt x="35" y="411"/>
                    </a:lnTo>
                    <a:lnTo>
                      <a:pt x="41" y="423"/>
                    </a:lnTo>
                    <a:lnTo>
                      <a:pt x="41" y="396"/>
                    </a:lnTo>
                    <a:lnTo>
                      <a:pt x="41" y="367"/>
                    </a:lnTo>
                    <a:lnTo>
                      <a:pt x="44" y="342"/>
                    </a:lnTo>
                    <a:lnTo>
                      <a:pt x="44" y="314"/>
                    </a:lnTo>
                    <a:lnTo>
                      <a:pt x="46" y="289"/>
                    </a:lnTo>
                    <a:lnTo>
                      <a:pt x="46" y="260"/>
                    </a:lnTo>
                    <a:lnTo>
                      <a:pt x="48" y="235"/>
                    </a:lnTo>
                    <a:lnTo>
                      <a:pt x="48" y="208"/>
                    </a:lnTo>
                    <a:lnTo>
                      <a:pt x="46" y="192"/>
                    </a:lnTo>
                    <a:lnTo>
                      <a:pt x="44" y="180"/>
                    </a:lnTo>
                    <a:lnTo>
                      <a:pt x="39" y="164"/>
                    </a:lnTo>
                    <a:lnTo>
                      <a:pt x="35" y="149"/>
                    </a:lnTo>
                    <a:lnTo>
                      <a:pt x="31" y="137"/>
                    </a:lnTo>
                    <a:lnTo>
                      <a:pt x="28" y="121"/>
                    </a:lnTo>
                    <a:lnTo>
                      <a:pt x="23" y="109"/>
                    </a:lnTo>
                    <a:lnTo>
                      <a:pt x="21" y="93"/>
                    </a:lnTo>
                    <a:lnTo>
                      <a:pt x="23" y="80"/>
                    </a:lnTo>
                    <a:lnTo>
                      <a:pt x="23" y="71"/>
                    </a:lnTo>
                    <a:lnTo>
                      <a:pt x="26" y="57"/>
                    </a:lnTo>
                    <a:lnTo>
                      <a:pt x="26" y="44"/>
                    </a:lnTo>
                    <a:lnTo>
                      <a:pt x="28" y="35"/>
                    </a:lnTo>
                    <a:lnTo>
                      <a:pt x="28" y="21"/>
                    </a:lnTo>
                    <a:lnTo>
                      <a:pt x="31" y="12"/>
                    </a:lnTo>
                    <a:lnTo>
                      <a:pt x="31"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78" name="Freeform 154">
                <a:extLst>
                  <a:ext uri="{FF2B5EF4-FFF2-40B4-BE49-F238E27FC236}">
                    <a16:creationId xmlns:a16="http://schemas.microsoft.com/office/drawing/2014/main" id="{4E7ED612-2F63-5D7F-C2BF-26743AE7C76A}"/>
                  </a:ext>
                </a:extLst>
              </p:cNvPr>
              <p:cNvSpPr>
                <a:spLocks/>
              </p:cNvSpPr>
              <p:nvPr/>
            </p:nvSpPr>
            <p:spPr bwMode="auto">
              <a:xfrm>
                <a:off x="357" y="2576"/>
                <a:ext cx="38" cy="145"/>
              </a:xfrm>
              <a:custGeom>
                <a:avLst/>
                <a:gdLst>
                  <a:gd name="T0" fmla="*/ 0 w 115"/>
                  <a:gd name="T1" fmla="*/ 0 h 434"/>
                  <a:gd name="T2" fmla="*/ 8 w 115"/>
                  <a:gd name="T3" fmla="*/ 23 h 434"/>
                  <a:gd name="T4" fmla="*/ 16 w 115"/>
                  <a:gd name="T5" fmla="*/ 46 h 434"/>
                  <a:gd name="T6" fmla="*/ 24 w 115"/>
                  <a:gd name="T7" fmla="*/ 65 h 434"/>
                  <a:gd name="T8" fmla="*/ 28 w 115"/>
                  <a:gd name="T9" fmla="*/ 88 h 434"/>
                  <a:gd name="T10" fmla="*/ 33 w 115"/>
                  <a:gd name="T11" fmla="*/ 112 h 434"/>
                  <a:gd name="T12" fmla="*/ 39 w 115"/>
                  <a:gd name="T13" fmla="*/ 134 h 434"/>
                  <a:gd name="T14" fmla="*/ 44 w 115"/>
                  <a:gd name="T15" fmla="*/ 157 h 434"/>
                  <a:gd name="T16" fmla="*/ 46 w 115"/>
                  <a:gd name="T17" fmla="*/ 181 h 434"/>
                  <a:gd name="T18" fmla="*/ 59 w 115"/>
                  <a:gd name="T19" fmla="*/ 203 h 434"/>
                  <a:gd name="T20" fmla="*/ 69 w 115"/>
                  <a:gd name="T21" fmla="*/ 220 h 434"/>
                  <a:gd name="T22" fmla="*/ 76 w 115"/>
                  <a:gd name="T23" fmla="*/ 239 h 434"/>
                  <a:gd name="T24" fmla="*/ 81 w 115"/>
                  <a:gd name="T25" fmla="*/ 253 h 434"/>
                  <a:gd name="T26" fmla="*/ 81 w 115"/>
                  <a:gd name="T27" fmla="*/ 269 h 434"/>
                  <a:gd name="T28" fmla="*/ 81 w 115"/>
                  <a:gd name="T29" fmla="*/ 287 h 434"/>
                  <a:gd name="T30" fmla="*/ 81 w 115"/>
                  <a:gd name="T31" fmla="*/ 308 h 434"/>
                  <a:gd name="T32" fmla="*/ 76 w 115"/>
                  <a:gd name="T33" fmla="*/ 333 h 434"/>
                  <a:gd name="T34" fmla="*/ 81 w 115"/>
                  <a:gd name="T35" fmla="*/ 346 h 434"/>
                  <a:gd name="T36" fmla="*/ 87 w 115"/>
                  <a:gd name="T37" fmla="*/ 358 h 434"/>
                  <a:gd name="T38" fmla="*/ 92 w 115"/>
                  <a:gd name="T39" fmla="*/ 371 h 434"/>
                  <a:gd name="T40" fmla="*/ 96 w 115"/>
                  <a:gd name="T41" fmla="*/ 384 h 434"/>
                  <a:gd name="T42" fmla="*/ 99 w 115"/>
                  <a:gd name="T43" fmla="*/ 396 h 434"/>
                  <a:gd name="T44" fmla="*/ 104 w 115"/>
                  <a:gd name="T45" fmla="*/ 409 h 434"/>
                  <a:gd name="T46" fmla="*/ 109 w 115"/>
                  <a:gd name="T47" fmla="*/ 421 h 434"/>
                  <a:gd name="T48" fmla="*/ 115 w 115"/>
                  <a:gd name="T49" fmla="*/ 434 h 434"/>
                  <a:gd name="T50" fmla="*/ 106 w 115"/>
                  <a:gd name="T51" fmla="*/ 419 h 434"/>
                  <a:gd name="T52" fmla="*/ 99 w 115"/>
                  <a:gd name="T53" fmla="*/ 407 h 434"/>
                  <a:gd name="T54" fmla="*/ 92 w 115"/>
                  <a:gd name="T55" fmla="*/ 390 h 434"/>
                  <a:gd name="T56" fmla="*/ 87 w 115"/>
                  <a:gd name="T57" fmla="*/ 378 h 434"/>
                  <a:gd name="T58" fmla="*/ 79 w 115"/>
                  <a:gd name="T59" fmla="*/ 365 h 434"/>
                  <a:gd name="T60" fmla="*/ 71 w 115"/>
                  <a:gd name="T61" fmla="*/ 352 h 434"/>
                  <a:gd name="T62" fmla="*/ 64 w 115"/>
                  <a:gd name="T63" fmla="*/ 338 h 434"/>
                  <a:gd name="T64" fmla="*/ 56 w 115"/>
                  <a:gd name="T65" fmla="*/ 325 h 434"/>
                  <a:gd name="T66" fmla="*/ 54 w 115"/>
                  <a:gd name="T67" fmla="*/ 300 h 434"/>
                  <a:gd name="T68" fmla="*/ 52 w 115"/>
                  <a:gd name="T69" fmla="*/ 277 h 434"/>
                  <a:gd name="T70" fmla="*/ 46 w 115"/>
                  <a:gd name="T71" fmla="*/ 253 h 434"/>
                  <a:gd name="T72" fmla="*/ 41 w 115"/>
                  <a:gd name="T73" fmla="*/ 231 h 434"/>
                  <a:gd name="T74" fmla="*/ 36 w 115"/>
                  <a:gd name="T75" fmla="*/ 208 h 434"/>
                  <a:gd name="T76" fmla="*/ 28 w 115"/>
                  <a:gd name="T77" fmla="*/ 187 h 434"/>
                  <a:gd name="T78" fmla="*/ 21 w 115"/>
                  <a:gd name="T79" fmla="*/ 165 h 434"/>
                  <a:gd name="T80" fmla="*/ 13 w 115"/>
                  <a:gd name="T81" fmla="*/ 143 h 434"/>
                  <a:gd name="T82" fmla="*/ 13 w 115"/>
                  <a:gd name="T83" fmla="*/ 124 h 434"/>
                  <a:gd name="T84" fmla="*/ 10 w 115"/>
                  <a:gd name="T85" fmla="*/ 107 h 434"/>
                  <a:gd name="T86" fmla="*/ 10 w 115"/>
                  <a:gd name="T87" fmla="*/ 88 h 434"/>
                  <a:gd name="T88" fmla="*/ 8 w 115"/>
                  <a:gd name="T89" fmla="*/ 71 h 434"/>
                  <a:gd name="T90" fmla="*/ 6 w 115"/>
                  <a:gd name="T91" fmla="*/ 53 h 434"/>
                  <a:gd name="T92" fmla="*/ 4 w 115"/>
                  <a:gd name="T93" fmla="*/ 36 h 434"/>
                  <a:gd name="T94" fmla="*/ 4 w 115"/>
                  <a:gd name="T95" fmla="*/ 17 h 434"/>
                  <a:gd name="T96" fmla="*/ 0 w 115"/>
                  <a:gd name="T9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5" h="434">
                    <a:moveTo>
                      <a:pt x="0" y="0"/>
                    </a:moveTo>
                    <a:lnTo>
                      <a:pt x="8" y="23"/>
                    </a:lnTo>
                    <a:lnTo>
                      <a:pt x="16" y="46"/>
                    </a:lnTo>
                    <a:lnTo>
                      <a:pt x="24" y="65"/>
                    </a:lnTo>
                    <a:lnTo>
                      <a:pt x="28" y="88"/>
                    </a:lnTo>
                    <a:lnTo>
                      <a:pt x="33" y="112"/>
                    </a:lnTo>
                    <a:lnTo>
                      <a:pt x="39" y="134"/>
                    </a:lnTo>
                    <a:lnTo>
                      <a:pt x="44" y="157"/>
                    </a:lnTo>
                    <a:lnTo>
                      <a:pt x="46" y="181"/>
                    </a:lnTo>
                    <a:lnTo>
                      <a:pt x="59" y="203"/>
                    </a:lnTo>
                    <a:lnTo>
                      <a:pt x="69" y="220"/>
                    </a:lnTo>
                    <a:lnTo>
                      <a:pt x="76" y="239"/>
                    </a:lnTo>
                    <a:lnTo>
                      <a:pt x="81" y="253"/>
                    </a:lnTo>
                    <a:lnTo>
                      <a:pt x="81" y="269"/>
                    </a:lnTo>
                    <a:lnTo>
                      <a:pt x="81" y="287"/>
                    </a:lnTo>
                    <a:lnTo>
                      <a:pt x="81" y="308"/>
                    </a:lnTo>
                    <a:lnTo>
                      <a:pt x="76" y="333"/>
                    </a:lnTo>
                    <a:lnTo>
                      <a:pt x="81" y="346"/>
                    </a:lnTo>
                    <a:lnTo>
                      <a:pt x="87" y="358"/>
                    </a:lnTo>
                    <a:lnTo>
                      <a:pt x="92" y="371"/>
                    </a:lnTo>
                    <a:lnTo>
                      <a:pt x="96" y="384"/>
                    </a:lnTo>
                    <a:lnTo>
                      <a:pt x="99" y="396"/>
                    </a:lnTo>
                    <a:lnTo>
                      <a:pt x="104" y="409"/>
                    </a:lnTo>
                    <a:lnTo>
                      <a:pt x="109" y="421"/>
                    </a:lnTo>
                    <a:lnTo>
                      <a:pt x="115" y="434"/>
                    </a:lnTo>
                    <a:lnTo>
                      <a:pt x="106" y="419"/>
                    </a:lnTo>
                    <a:lnTo>
                      <a:pt x="99" y="407"/>
                    </a:lnTo>
                    <a:lnTo>
                      <a:pt x="92" y="390"/>
                    </a:lnTo>
                    <a:lnTo>
                      <a:pt x="87" y="378"/>
                    </a:lnTo>
                    <a:lnTo>
                      <a:pt x="79" y="365"/>
                    </a:lnTo>
                    <a:lnTo>
                      <a:pt x="71" y="352"/>
                    </a:lnTo>
                    <a:lnTo>
                      <a:pt x="64" y="338"/>
                    </a:lnTo>
                    <a:lnTo>
                      <a:pt x="56" y="325"/>
                    </a:lnTo>
                    <a:lnTo>
                      <a:pt x="54" y="300"/>
                    </a:lnTo>
                    <a:lnTo>
                      <a:pt x="52" y="277"/>
                    </a:lnTo>
                    <a:lnTo>
                      <a:pt x="46" y="253"/>
                    </a:lnTo>
                    <a:lnTo>
                      <a:pt x="41" y="231"/>
                    </a:lnTo>
                    <a:lnTo>
                      <a:pt x="36" y="208"/>
                    </a:lnTo>
                    <a:lnTo>
                      <a:pt x="28" y="187"/>
                    </a:lnTo>
                    <a:lnTo>
                      <a:pt x="21" y="165"/>
                    </a:lnTo>
                    <a:lnTo>
                      <a:pt x="13" y="143"/>
                    </a:lnTo>
                    <a:lnTo>
                      <a:pt x="13" y="124"/>
                    </a:lnTo>
                    <a:lnTo>
                      <a:pt x="10" y="107"/>
                    </a:lnTo>
                    <a:lnTo>
                      <a:pt x="10" y="88"/>
                    </a:lnTo>
                    <a:lnTo>
                      <a:pt x="8" y="71"/>
                    </a:lnTo>
                    <a:lnTo>
                      <a:pt x="6" y="53"/>
                    </a:lnTo>
                    <a:lnTo>
                      <a:pt x="4" y="36"/>
                    </a:lnTo>
                    <a:lnTo>
                      <a:pt x="4" y="17"/>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79" name="Freeform 155">
                <a:extLst>
                  <a:ext uri="{FF2B5EF4-FFF2-40B4-BE49-F238E27FC236}">
                    <a16:creationId xmlns:a16="http://schemas.microsoft.com/office/drawing/2014/main" id="{0DA78C91-B55F-DD10-BB0B-33E915A9FC92}"/>
                  </a:ext>
                </a:extLst>
              </p:cNvPr>
              <p:cNvSpPr>
                <a:spLocks/>
              </p:cNvSpPr>
              <p:nvPr/>
            </p:nvSpPr>
            <p:spPr bwMode="auto">
              <a:xfrm>
                <a:off x="385" y="2725"/>
                <a:ext cx="27" cy="78"/>
              </a:xfrm>
              <a:custGeom>
                <a:avLst/>
                <a:gdLst>
                  <a:gd name="T0" fmla="*/ 0 w 83"/>
                  <a:gd name="T1" fmla="*/ 0 h 236"/>
                  <a:gd name="T2" fmla="*/ 18 w 83"/>
                  <a:gd name="T3" fmla="*/ 31 h 236"/>
                  <a:gd name="T4" fmla="*/ 33 w 83"/>
                  <a:gd name="T5" fmla="*/ 60 h 236"/>
                  <a:gd name="T6" fmla="*/ 45 w 83"/>
                  <a:gd name="T7" fmla="*/ 88 h 236"/>
                  <a:gd name="T8" fmla="*/ 56 w 83"/>
                  <a:gd name="T9" fmla="*/ 113 h 236"/>
                  <a:gd name="T10" fmla="*/ 64 w 83"/>
                  <a:gd name="T11" fmla="*/ 141 h 236"/>
                  <a:gd name="T12" fmla="*/ 71 w 83"/>
                  <a:gd name="T13" fmla="*/ 170 h 236"/>
                  <a:gd name="T14" fmla="*/ 79 w 83"/>
                  <a:gd name="T15" fmla="*/ 201 h 236"/>
                  <a:gd name="T16" fmla="*/ 83 w 83"/>
                  <a:gd name="T17" fmla="*/ 236 h 236"/>
                  <a:gd name="T18" fmla="*/ 73 w 83"/>
                  <a:gd name="T19" fmla="*/ 207 h 236"/>
                  <a:gd name="T20" fmla="*/ 64 w 83"/>
                  <a:gd name="T21" fmla="*/ 177 h 236"/>
                  <a:gd name="T22" fmla="*/ 53 w 83"/>
                  <a:gd name="T23" fmla="*/ 149 h 236"/>
                  <a:gd name="T24" fmla="*/ 44 w 83"/>
                  <a:gd name="T25" fmla="*/ 119 h 236"/>
                  <a:gd name="T26" fmla="*/ 33 w 83"/>
                  <a:gd name="T27" fmla="*/ 88 h 236"/>
                  <a:gd name="T28" fmla="*/ 21 w 83"/>
                  <a:gd name="T29" fmla="*/ 58 h 236"/>
                  <a:gd name="T30" fmla="*/ 10 w 83"/>
                  <a:gd name="T31" fmla="*/ 27 h 236"/>
                  <a:gd name="T32" fmla="*/ 0 w 83"/>
                  <a:gd name="T33"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236">
                    <a:moveTo>
                      <a:pt x="0" y="0"/>
                    </a:moveTo>
                    <a:lnTo>
                      <a:pt x="18" y="31"/>
                    </a:lnTo>
                    <a:lnTo>
                      <a:pt x="33" y="60"/>
                    </a:lnTo>
                    <a:lnTo>
                      <a:pt x="45" y="88"/>
                    </a:lnTo>
                    <a:lnTo>
                      <a:pt x="56" y="113"/>
                    </a:lnTo>
                    <a:lnTo>
                      <a:pt x="64" y="141"/>
                    </a:lnTo>
                    <a:lnTo>
                      <a:pt x="71" y="170"/>
                    </a:lnTo>
                    <a:lnTo>
                      <a:pt x="79" y="201"/>
                    </a:lnTo>
                    <a:lnTo>
                      <a:pt x="83" y="236"/>
                    </a:lnTo>
                    <a:lnTo>
                      <a:pt x="73" y="207"/>
                    </a:lnTo>
                    <a:lnTo>
                      <a:pt x="64" y="177"/>
                    </a:lnTo>
                    <a:lnTo>
                      <a:pt x="53" y="149"/>
                    </a:lnTo>
                    <a:lnTo>
                      <a:pt x="44" y="119"/>
                    </a:lnTo>
                    <a:lnTo>
                      <a:pt x="33" y="88"/>
                    </a:lnTo>
                    <a:lnTo>
                      <a:pt x="21" y="58"/>
                    </a:lnTo>
                    <a:lnTo>
                      <a:pt x="10" y="27"/>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80" name="Freeform 156">
                <a:extLst>
                  <a:ext uri="{FF2B5EF4-FFF2-40B4-BE49-F238E27FC236}">
                    <a16:creationId xmlns:a16="http://schemas.microsoft.com/office/drawing/2014/main" id="{ED19092D-97F4-2C6B-D72F-E787C39E4C8B}"/>
                  </a:ext>
                </a:extLst>
              </p:cNvPr>
              <p:cNvSpPr>
                <a:spLocks/>
              </p:cNvSpPr>
              <p:nvPr/>
            </p:nvSpPr>
            <p:spPr bwMode="auto">
              <a:xfrm>
                <a:off x="405" y="2737"/>
                <a:ext cx="16" cy="36"/>
              </a:xfrm>
              <a:custGeom>
                <a:avLst/>
                <a:gdLst>
                  <a:gd name="T0" fmla="*/ 0 w 49"/>
                  <a:gd name="T1" fmla="*/ 0 h 106"/>
                  <a:gd name="T2" fmla="*/ 8 w 49"/>
                  <a:gd name="T3" fmla="*/ 12 h 106"/>
                  <a:gd name="T4" fmla="*/ 16 w 49"/>
                  <a:gd name="T5" fmla="*/ 25 h 106"/>
                  <a:gd name="T6" fmla="*/ 23 w 49"/>
                  <a:gd name="T7" fmla="*/ 37 h 106"/>
                  <a:gd name="T8" fmla="*/ 28 w 49"/>
                  <a:gd name="T9" fmla="*/ 50 h 106"/>
                  <a:gd name="T10" fmla="*/ 35 w 49"/>
                  <a:gd name="T11" fmla="*/ 66 h 106"/>
                  <a:gd name="T12" fmla="*/ 41 w 49"/>
                  <a:gd name="T13" fmla="*/ 78 h 106"/>
                  <a:gd name="T14" fmla="*/ 44 w 49"/>
                  <a:gd name="T15" fmla="*/ 91 h 106"/>
                  <a:gd name="T16" fmla="*/ 49 w 49"/>
                  <a:gd name="T17" fmla="*/ 106 h 106"/>
                  <a:gd name="T18" fmla="*/ 44 w 49"/>
                  <a:gd name="T19" fmla="*/ 93 h 106"/>
                  <a:gd name="T20" fmla="*/ 35 w 49"/>
                  <a:gd name="T21" fmla="*/ 78 h 106"/>
                  <a:gd name="T22" fmla="*/ 31 w 49"/>
                  <a:gd name="T23" fmla="*/ 66 h 106"/>
                  <a:gd name="T24" fmla="*/ 26 w 49"/>
                  <a:gd name="T25" fmla="*/ 53 h 106"/>
                  <a:gd name="T26" fmla="*/ 18 w 49"/>
                  <a:gd name="T27" fmla="*/ 39 h 106"/>
                  <a:gd name="T28" fmla="*/ 14 w 49"/>
                  <a:gd name="T29" fmla="*/ 25 h 106"/>
                  <a:gd name="T30" fmla="*/ 6 w 49"/>
                  <a:gd name="T31" fmla="*/ 12 h 106"/>
                  <a:gd name="T32" fmla="*/ 0 w 49"/>
                  <a:gd name="T3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106">
                    <a:moveTo>
                      <a:pt x="0" y="0"/>
                    </a:moveTo>
                    <a:lnTo>
                      <a:pt x="8" y="12"/>
                    </a:lnTo>
                    <a:lnTo>
                      <a:pt x="16" y="25"/>
                    </a:lnTo>
                    <a:lnTo>
                      <a:pt x="23" y="37"/>
                    </a:lnTo>
                    <a:lnTo>
                      <a:pt x="28" y="50"/>
                    </a:lnTo>
                    <a:lnTo>
                      <a:pt x="35" y="66"/>
                    </a:lnTo>
                    <a:lnTo>
                      <a:pt x="41" y="78"/>
                    </a:lnTo>
                    <a:lnTo>
                      <a:pt x="44" y="91"/>
                    </a:lnTo>
                    <a:lnTo>
                      <a:pt x="49" y="106"/>
                    </a:lnTo>
                    <a:lnTo>
                      <a:pt x="44" y="93"/>
                    </a:lnTo>
                    <a:lnTo>
                      <a:pt x="35" y="78"/>
                    </a:lnTo>
                    <a:lnTo>
                      <a:pt x="31" y="66"/>
                    </a:lnTo>
                    <a:lnTo>
                      <a:pt x="26" y="53"/>
                    </a:lnTo>
                    <a:lnTo>
                      <a:pt x="18" y="39"/>
                    </a:lnTo>
                    <a:lnTo>
                      <a:pt x="14" y="25"/>
                    </a:lnTo>
                    <a:lnTo>
                      <a:pt x="6" y="12"/>
                    </a:lnTo>
                    <a:lnTo>
                      <a:pt x="0" y="0"/>
                    </a:lnTo>
                    <a:close/>
                  </a:path>
                </a:pathLst>
              </a:custGeom>
              <a:solidFill>
                <a:srgbClr val="ABA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81" name="Freeform 157">
                <a:extLst>
                  <a:ext uri="{FF2B5EF4-FFF2-40B4-BE49-F238E27FC236}">
                    <a16:creationId xmlns:a16="http://schemas.microsoft.com/office/drawing/2014/main" id="{E0A63410-99A3-AADC-92C1-114A16713489}"/>
                  </a:ext>
                </a:extLst>
              </p:cNvPr>
              <p:cNvSpPr>
                <a:spLocks/>
              </p:cNvSpPr>
              <p:nvPr/>
            </p:nvSpPr>
            <p:spPr bwMode="auto">
              <a:xfrm>
                <a:off x="704" y="2461"/>
                <a:ext cx="20" cy="68"/>
              </a:xfrm>
              <a:custGeom>
                <a:avLst/>
                <a:gdLst>
                  <a:gd name="T0" fmla="*/ 0 w 59"/>
                  <a:gd name="T1" fmla="*/ 0 h 206"/>
                  <a:gd name="T2" fmla="*/ 0 w 59"/>
                  <a:gd name="T3" fmla="*/ 18 h 206"/>
                  <a:gd name="T4" fmla="*/ 3 w 59"/>
                  <a:gd name="T5" fmla="*/ 36 h 206"/>
                  <a:gd name="T6" fmla="*/ 7 w 59"/>
                  <a:gd name="T7" fmla="*/ 51 h 206"/>
                  <a:gd name="T8" fmla="*/ 13 w 59"/>
                  <a:gd name="T9" fmla="*/ 66 h 206"/>
                  <a:gd name="T10" fmla="*/ 18 w 59"/>
                  <a:gd name="T11" fmla="*/ 82 h 206"/>
                  <a:gd name="T12" fmla="*/ 26 w 59"/>
                  <a:gd name="T13" fmla="*/ 94 h 206"/>
                  <a:gd name="T14" fmla="*/ 32 w 59"/>
                  <a:gd name="T15" fmla="*/ 112 h 206"/>
                  <a:gd name="T16" fmla="*/ 40 w 59"/>
                  <a:gd name="T17" fmla="*/ 126 h 206"/>
                  <a:gd name="T18" fmla="*/ 43 w 59"/>
                  <a:gd name="T19" fmla="*/ 137 h 206"/>
                  <a:gd name="T20" fmla="*/ 46 w 59"/>
                  <a:gd name="T21" fmla="*/ 147 h 206"/>
                  <a:gd name="T22" fmla="*/ 49 w 59"/>
                  <a:gd name="T23" fmla="*/ 158 h 206"/>
                  <a:gd name="T24" fmla="*/ 51 w 59"/>
                  <a:gd name="T25" fmla="*/ 165 h 206"/>
                  <a:gd name="T26" fmla="*/ 53 w 59"/>
                  <a:gd name="T27" fmla="*/ 176 h 206"/>
                  <a:gd name="T28" fmla="*/ 53 w 59"/>
                  <a:gd name="T29" fmla="*/ 185 h 206"/>
                  <a:gd name="T30" fmla="*/ 56 w 59"/>
                  <a:gd name="T31" fmla="*/ 195 h 206"/>
                  <a:gd name="T32" fmla="*/ 59 w 59"/>
                  <a:gd name="T33" fmla="*/ 206 h 206"/>
                  <a:gd name="T34" fmla="*/ 53 w 59"/>
                  <a:gd name="T35" fmla="*/ 191 h 206"/>
                  <a:gd name="T36" fmla="*/ 46 w 59"/>
                  <a:gd name="T37" fmla="*/ 176 h 206"/>
                  <a:gd name="T38" fmla="*/ 38 w 59"/>
                  <a:gd name="T39" fmla="*/ 160 h 206"/>
                  <a:gd name="T40" fmla="*/ 30 w 59"/>
                  <a:gd name="T41" fmla="*/ 145 h 206"/>
                  <a:gd name="T42" fmla="*/ 24 w 59"/>
                  <a:gd name="T43" fmla="*/ 126 h 206"/>
                  <a:gd name="T44" fmla="*/ 16 w 59"/>
                  <a:gd name="T45" fmla="*/ 112 h 206"/>
                  <a:gd name="T46" fmla="*/ 7 w 59"/>
                  <a:gd name="T47" fmla="*/ 96 h 206"/>
                  <a:gd name="T48" fmla="*/ 0 w 59"/>
                  <a:gd name="T49" fmla="*/ 84 h 206"/>
                  <a:gd name="T50" fmla="*/ 0 w 59"/>
                  <a:gd name="T51" fmla="*/ 74 h 206"/>
                  <a:gd name="T52" fmla="*/ 0 w 59"/>
                  <a:gd name="T53" fmla="*/ 63 h 206"/>
                  <a:gd name="T54" fmla="*/ 0 w 59"/>
                  <a:gd name="T55" fmla="*/ 51 h 206"/>
                  <a:gd name="T56" fmla="*/ 0 w 59"/>
                  <a:gd name="T57" fmla="*/ 40 h 206"/>
                  <a:gd name="T58" fmla="*/ 0 w 59"/>
                  <a:gd name="T59" fmla="*/ 30 h 206"/>
                  <a:gd name="T60" fmla="*/ 0 w 59"/>
                  <a:gd name="T61" fmla="*/ 21 h 206"/>
                  <a:gd name="T62" fmla="*/ 0 w 59"/>
                  <a:gd name="T63" fmla="*/ 11 h 206"/>
                  <a:gd name="T64" fmla="*/ 0 w 59"/>
                  <a:gd name="T6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206">
                    <a:moveTo>
                      <a:pt x="0" y="0"/>
                    </a:moveTo>
                    <a:lnTo>
                      <a:pt x="0" y="18"/>
                    </a:lnTo>
                    <a:lnTo>
                      <a:pt x="3" y="36"/>
                    </a:lnTo>
                    <a:lnTo>
                      <a:pt x="7" y="51"/>
                    </a:lnTo>
                    <a:lnTo>
                      <a:pt x="13" y="66"/>
                    </a:lnTo>
                    <a:lnTo>
                      <a:pt x="18" y="82"/>
                    </a:lnTo>
                    <a:lnTo>
                      <a:pt x="26" y="94"/>
                    </a:lnTo>
                    <a:lnTo>
                      <a:pt x="32" y="112"/>
                    </a:lnTo>
                    <a:lnTo>
                      <a:pt x="40" y="126"/>
                    </a:lnTo>
                    <a:lnTo>
                      <a:pt x="43" y="137"/>
                    </a:lnTo>
                    <a:lnTo>
                      <a:pt x="46" y="147"/>
                    </a:lnTo>
                    <a:lnTo>
                      <a:pt x="49" y="158"/>
                    </a:lnTo>
                    <a:lnTo>
                      <a:pt x="51" y="165"/>
                    </a:lnTo>
                    <a:lnTo>
                      <a:pt x="53" y="176"/>
                    </a:lnTo>
                    <a:lnTo>
                      <a:pt x="53" y="185"/>
                    </a:lnTo>
                    <a:lnTo>
                      <a:pt x="56" y="195"/>
                    </a:lnTo>
                    <a:lnTo>
                      <a:pt x="59" y="206"/>
                    </a:lnTo>
                    <a:lnTo>
                      <a:pt x="53" y="191"/>
                    </a:lnTo>
                    <a:lnTo>
                      <a:pt x="46" y="176"/>
                    </a:lnTo>
                    <a:lnTo>
                      <a:pt x="38" y="160"/>
                    </a:lnTo>
                    <a:lnTo>
                      <a:pt x="30" y="145"/>
                    </a:lnTo>
                    <a:lnTo>
                      <a:pt x="24" y="126"/>
                    </a:lnTo>
                    <a:lnTo>
                      <a:pt x="16" y="112"/>
                    </a:lnTo>
                    <a:lnTo>
                      <a:pt x="7" y="96"/>
                    </a:lnTo>
                    <a:lnTo>
                      <a:pt x="0" y="84"/>
                    </a:lnTo>
                    <a:lnTo>
                      <a:pt x="0" y="74"/>
                    </a:lnTo>
                    <a:lnTo>
                      <a:pt x="0" y="63"/>
                    </a:lnTo>
                    <a:lnTo>
                      <a:pt x="0" y="51"/>
                    </a:lnTo>
                    <a:lnTo>
                      <a:pt x="0" y="40"/>
                    </a:lnTo>
                    <a:lnTo>
                      <a:pt x="0" y="30"/>
                    </a:lnTo>
                    <a:lnTo>
                      <a:pt x="0" y="21"/>
                    </a:lnTo>
                    <a:lnTo>
                      <a:pt x="0" y="11"/>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82" name="Freeform 158">
                <a:extLst>
                  <a:ext uri="{FF2B5EF4-FFF2-40B4-BE49-F238E27FC236}">
                    <a16:creationId xmlns:a16="http://schemas.microsoft.com/office/drawing/2014/main" id="{22CFEEB8-CC5F-E504-986F-81B1FE07BEF2}"/>
                  </a:ext>
                </a:extLst>
              </p:cNvPr>
              <p:cNvSpPr>
                <a:spLocks/>
              </p:cNvSpPr>
              <p:nvPr/>
            </p:nvSpPr>
            <p:spPr bwMode="auto">
              <a:xfrm>
                <a:off x="743" y="2582"/>
                <a:ext cx="88" cy="162"/>
              </a:xfrm>
              <a:custGeom>
                <a:avLst/>
                <a:gdLst>
                  <a:gd name="T0" fmla="*/ 0 w 265"/>
                  <a:gd name="T1" fmla="*/ 0 h 488"/>
                  <a:gd name="T2" fmla="*/ 8 w 265"/>
                  <a:gd name="T3" fmla="*/ 29 h 488"/>
                  <a:gd name="T4" fmla="*/ 16 w 265"/>
                  <a:gd name="T5" fmla="*/ 50 h 488"/>
                  <a:gd name="T6" fmla="*/ 26 w 265"/>
                  <a:gd name="T7" fmla="*/ 75 h 488"/>
                  <a:gd name="T8" fmla="*/ 36 w 265"/>
                  <a:gd name="T9" fmla="*/ 99 h 488"/>
                  <a:gd name="T10" fmla="*/ 46 w 265"/>
                  <a:gd name="T11" fmla="*/ 125 h 488"/>
                  <a:gd name="T12" fmla="*/ 58 w 265"/>
                  <a:gd name="T13" fmla="*/ 147 h 488"/>
                  <a:gd name="T14" fmla="*/ 69 w 265"/>
                  <a:gd name="T15" fmla="*/ 173 h 488"/>
                  <a:gd name="T16" fmla="*/ 82 w 265"/>
                  <a:gd name="T17" fmla="*/ 199 h 488"/>
                  <a:gd name="T18" fmla="*/ 102 w 265"/>
                  <a:gd name="T19" fmla="*/ 234 h 488"/>
                  <a:gd name="T20" fmla="*/ 125 w 265"/>
                  <a:gd name="T21" fmla="*/ 271 h 488"/>
                  <a:gd name="T22" fmla="*/ 148 w 265"/>
                  <a:gd name="T23" fmla="*/ 307 h 488"/>
                  <a:gd name="T24" fmla="*/ 171 w 265"/>
                  <a:gd name="T25" fmla="*/ 345 h 488"/>
                  <a:gd name="T26" fmla="*/ 194 w 265"/>
                  <a:gd name="T27" fmla="*/ 381 h 488"/>
                  <a:gd name="T28" fmla="*/ 219 w 265"/>
                  <a:gd name="T29" fmla="*/ 416 h 488"/>
                  <a:gd name="T30" fmla="*/ 242 w 265"/>
                  <a:gd name="T31" fmla="*/ 452 h 488"/>
                  <a:gd name="T32" fmla="*/ 265 w 265"/>
                  <a:gd name="T33" fmla="*/ 488 h 488"/>
                  <a:gd name="T34" fmla="*/ 247 w 265"/>
                  <a:gd name="T35" fmla="*/ 469 h 488"/>
                  <a:gd name="T36" fmla="*/ 229 w 265"/>
                  <a:gd name="T37" fmla="*/ 454 h 488"/>
                  <a:gd name="T38" fmla="*/ 211 w 265"/>
                  <a:gd name="T39" fmla="*/ 437 h 488"/>
                  <a:gd name="T40" fmla="*/ 194 w 265"/>
                  <a:gd name="T41" fmla="*/ 421 h 488"/>
                  <a:gd name="T42" fmla="*/ 169 w 265"/>
                  <a:gd name="T43" fmla="*/ 389 h 488"/>
                  <a:gd name="T44" fmla="*/ 146 w 265"/>
                  <a:gd name="T45" fmla="*/ 356 h 488"/>
                  <a:gd name="T46" fmla="*/ 125 w 265"/>
                  <a:gd name="T47" fmla="*/ 320 h 488"/>
                  <a:gd name="T48" fmla="*/ 102 w 265"/>
                  <a:gd name="T49" fmla="*/ 287 h 488"/>
                  <a:gd name="T50" fmla="*/ 82 w 265"/>
                  <a:gd name="T51" fmla="*/ 251 h 488"/>
                  <a:gd name="T52" fmla="*/ 62 w 265"/>
                  <a:gd name="T53" fmla="*/ 216 h 488"/>
                  <a:gd name="T54" fmla="*/ 41 w 265"/>
                  <a:gd name="T55" fmla="*/ 180 h 488"/>
                  <a:gd name="T56" fmla="*/ 20 w 265"/>
                  <a:gd name="T57" fmla="*/ 144 h 488"/>
                  <a:gd name="T58" fmla="*/ 18 w 265"/>
                  <a:gd name="T59" fmla="*/ 127 h 488"/>
                  <a:gd name="T60" fmla="*/ 16 w 265"/>
                  <a:gd name="T61" fmla="*/ 109 h 488"/>
                  <a:gd name="T62" fmla="*/ 14 w 265"/>
                  <a:gd name="T63" fmla="*/ 92 h 488"/>
                  <a:gd name="T64" fmla="*/ 11 w 265"/>
                  <a:gd name="T65" fmla="*/ 71 h 488"/>
                  <a:gd name="T66" fmla="*/ 8 w 265"/>
                  <a:gd name="T67" fmla="*/ 54 h 488"/>
                  <a:gd name="T68" fmla="*/ 6 w 265"/>
                  <a:gd name="T69" fmla="*/ 35 h 488"/>
                  <a:gd name="T70" fmla="*/ 3 w 265"/>
                  <a:gd name="T71" fmla="*/ 18 h 488"/>
                  <a:gd name="T72" fmla="*/ 0 w 265"/>
                  <a:gd name="T73" fmla="*/ 0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5" h="488">
                    <a:moveTo>
                      <a:pt x="0" y="0"/>
                    </a:moveTo>
                    <a:lnTo>
                      <a:pt x="8" y="29"/>
                    </a:lnTo>
                    <a:lnTo>
                      <a:pt x="16" y="50"/>
                    </a:lnTo>
                    <a:lnTo>
                      <a:pt x="26" y="75"/>
                    </a:lnTo>
                    <a:lnTo>
                      <a:pt x="36" y="99"/>
                    </a:lnTo>
                    <a:lnTo>
                      <a:pt x="46" y="125"/>
                    </a:lnTo>
                    <a:lnTo>
                      <a:pt x="58" y="147"/>
                    </a:lnTo>
                    <a:lnTo>
                      <a:pt x="69" y="173"/>
                    </a:lnTo>
                    <a:lnTo>
                      <a:pt x="82" y="199"/>
                    </a:lnTo>
                    <a:lnTo>
                      <a:pt x="102" y="234"/>
                    </a:lnTo>
                    <a:lnTo>
                      <a:pt x="125" y="271"/>
                    </a:lnTo>
                    <a:lnTo>
                      <a:pt x="148" y="307"/>
                    </a:lnTo>
                    <a:lnTo>
                      <a:pt x="171" y="345"/>
                    </a:lnTo>
                    <a:lnTo>
                      <a:pt x="194" y="381"/>
                    </a:lnTo>
                    <a:lnTo>
                      <a:pt x="219" y="416"/>
                    </a:lnTo>
                    <a:lnTo>
                      <a:pt x="242" y="452"/>
                    </a:lnTo>
                    <a:lnTo>
                      <a:pt x="265" y="488"/>
                    </a:lnTo>
                    <a:lnTo>
                      <a:pt x="247" y="469"/>
                    </a:lnTo>
                    <a:lnTo>
                      <a:pt x="229" y="454"/>
                    </a:lnTo>
                    <a:lnTo>
                      <a:pt x="211" y="437"/>
                    </a:lnTo>
                    <a:lnTo>
                      <a:pt x="194" y="421"/>
                    </a:lnTo>
                    <a:lnTo>
                      <a:pt x="169" y="389"/>
                    </a:lnTo>
                    <a:lnTo>
                      <a:pt x="146" y="356"/>
                    </a:lnTo>
                    <a:lnTo>
                      <a:pt x="125" y="320"/>
                    </a:lnTo>
                    <a:lnTo>
                      <a:pt x="102" y="287"/>
                    </a:lnTo>
                    <a:lnTo>
                      <a:pt x="82" y="251"/>
                    </a:lnTo>
                    <a:lnTo>
                      <a:pt x="62" y="216"/>
                    </a:lnTo>
                    <a:lnTo>
                      <a:pt x="41" y="180"/>
                    </a:lnTo>
                    <a:lnTo>
                      <a:pt x="20" y="144"/>
                    </a:lnTo>
                    <a:lnTo>
                      <a:pt x="18" y="127"/>
                    </a:lnTo>
                    <a:lnTo>
                      <a:pt x="16" y="109"/>
                    </a:lnTo>
                    <a:lnTo>
                      <a:pt x="14" y="92"/>
                    </a:lnTo>
                    <a:lnTo>
                      <a:pt x="11" y="71"/>
                    </a:lnTo>
                    <a:lnTo>
                      <a:pt x="8" y="54"/>
                    </a:lnTo>
                    <a:lnTo>
                      <a:pt x="6" y="35"/>
                    </a:lnTo>
                    <a:lnTo>
                      <a:pt x="3" y="18"/>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83" name="Freeform 159">
                <a:extLst>
                  <a:ext uri="{FF2B5EF4-FFF2-40B4-BE49-F238E27FC236}">
                    <a16:creationId xmlns:a16="http://schemas.microsoft.com/office/drawing/2014/main" id="{5877E338-B5E1-1D9D-BB04-5B6CC380EE1A}"/>
                  </a:ext>
                </a:extLst>
              </p:cNvPr>
              <p:cNvSpPr>
                <a:spLocks/>
              </p:cNvSpPr>
              <p:nvPr/>
            </p:nvSpPr>
            <p:spPr bwMode="auto">
              <a:xfrm>
                <a:off x="788" y="2720"/>
                <a:ext cx="72" cy="89"/>
              </a:xfrm>
              <a:custGeom>
                <a:avLst/>
                <a:gdLst>
                  <a:gd name="T0" fmla="*/ 0 w 218"/>
                  <a:gd name="T1" fmla="*/ 0 h 268"/>
                  <a:gd name="T2" fmla="*/ 34 w 218"/>
                  <a:gd name="T3" fmla="*/ 29 h 268"/>
                  <a:gd name="T4" fmla="*/ 64 w 218"/>
                  <a:gd name="T5" fmla="*/ 60 h 268"/>
                  <a:gd name="T6" fmla="*/ 94 w 218"/>
                  <a:gd name="T7" fmla="*/ 94 h 268"/>
                  <a:gd name="T8" fmla="*/ 122 w 218"/>
                  <a:gd name="T9" fmla="*/ 123 h 268"/>
                  <a:gd name="T10" fmla="*/ 148 w 218"/>
                  <a:gd name="T11" fmla="*/ 157 h 268"/>
                  <a:gd name="T12" fmla="*/ 173 w 218"/>
                  <a:gd name="T13" fmla="*/ 192 h 268"/>
                  <a:gd name="T14" fmla="*/ 196 w 218"/>
                  <a:gd name="T15" fmla="*/ 230 h 268"/>
                  <a:gd name="T16" fmla="*/ 218 w 218"/>
                  <a:gd name="T17" fmla="*/ 268 h 268"/>
                  <a:gd name="T18" fmla="*/ 191 w 218"/>
                  <a:gd name="T19" fmla="*/ 235 h 268"/>
                  <a:gd name="T20" fmla="*/ 162 w 218"/>
                  <a:gd name="T21" fmla="*/ 201 h 268"/>
                  <a:gd name="T22" fmla="*/ 137 w 218"/>
                  <a:gd name="T23" fmla="*/ 167 h 268"/>
                  <a:gd name="T24" fmla="*/ 110 w 218"/>
                  <a:gd name="T25" fmla="*/ 134 h 268"/>
                  <a:gd name="T26" fmla="*/ 82 w 218"/>
                  <a:gd name="T27" fmla="*/ 98 h 268"/>
                  <a:gd name="T28" fmla="*/ 55 w 218"/>
                  <a:gd name="T29" fmla="*/ 65 h 268"/>
                  <a:gd name="T30" fmla="*/ 28 w 218"/>
                  <a:gd name="T31" fmla="*/ 33 h 268"/>
                  <a:gd name="T32" fmla="*/ 0 w 218"/>
                  <a:gd name="T33"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268">
                    <a:moveTo>
                      <a:pt x="0" y="0"/>
                    </a:moveTo>
                    <a:lnTo>
                      <a:pt x="34" y="29"/>
                    </a:lnTo>
                    <a:lnTo>
                      <a:pt x="64" y="60"/>
                    </a:lnTo>
                    <a:lnTo>
                      <a:pt x="94" y="94"/>
                    </a:lnTo>
                    <a:lnTo>
                      <a:pt x="122" y="123"/>
                    </a:lnTo>
                    <a:lnTo>
                      <a:pt x="148" y="157"/>
                    </a:lnTo>
                    <a:lnTo>
                      <a:pt x="173" y="192"/>
                    </a:lnTo>
                    <a:lnTo>
                      <a:pt x="196" y="230"/>
                    </a:lnTo>
                    <a:lnTo>
                      <a:pt x="218" y="268"/>
                    </a:lnTo>
                    <a:lnTo>
                      <a:pt x="191" y="235"/>
                    </a:lnTo>
                    <a:lnTo>
                      <a:pt x="162" y="201"/>
                    </a:lnTo>
                    <a:lnTo>
                      <a:pt x="137" y="167"/>
                    </a:lnTo>
                    <a:lnTo>
                      <a:pt x="110" y="134"/>
                    </a:lnTo>
                    <a:lnTo>
                      <a:pt x="82" y="98"/>
                    </a:lnTo>
                    <a:lnTo>
                      <a:pt x="55" y="65"/>
                    </a:lnTo>
                    <a:lnTo>
                      <a:pt x="28" y="33"/>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84" name="Freeform 160">
                <a:extLst>
                  <a:ext uri="{FF2B5EF4-FFF2-40B4-BE49-F238E27FC236}">
                    <a16:creationId xmlns:a16="http://schemas.microsoft.com/office/drawing/2014/main" id="{8C71B83D-DCDC-89C6-B577-89025E4F8265}"/>
                  </a:ext>
                </a:extLst>
              </p:cNvPr>
              <p:cNvSpPr>
                <a:spLocks/>
              </p:cNvSpPr>
              <p:nvPr/>
            </p:nvSpPr>
            <p:spPr bwMode="auto">
              <a:xfrm>
                <a:off x="841" y="2753"/>
                <a:ext cx="44" cy="69"/>
              </a:xfrm>
              <a:custGeom>
                <a:avLst/>
                <a:gdLst>
                  <a:gd name="T0" fmla="*/ 0 w 132"/>
                  <a:gd name="T1" fmla="*/ 0 h 206"/>
                  <a:gd name="T2" fmla="*/ 26 w 132"/>
                  <a:gd name="T3" fmla="*/ 21 h 206"/>
                  <a:gd name="T4" fmla="*/ 49 w 132"/>
                  <a:gd name="T5" fmla="*/ 41 h 206"/>
                  <a:gd name="T6" fmla="*/ 66 w 132"/>
                  <a:gd name="T7" fmla="*/ 67 h 206"/>
                  <a:gd name="T8" fmla="*/ 82 w 132"/>
                  <a:gd name="T9" fmla="*/ 92 h 206"/>
                  <a:gd name="T10" fmla="*/ 96 w 132"/>
                  <a:gd name="T11" fmla="*/ 118 h 206"/>
                  <a:gd name="T12" fmla="*/ 109 w 132"/>
                  <a:gd name="T13" fmla="*/ 147 h 206"/>
                  <a:gd name="T14" fmla="*/ 120 w 132"/>
                  <a:gd name="T15" fmla="*/ 176 h 206"/>
                  <a:gd name="T16" fmla="*/ 132 w 132"/>
                  <a:gd name="T17" fmla="*/ 206 h 206"/>
                  <a:gd name="T18" fmla="*/ 117 w 132"/>
                  <a:gd name="T19" fmla="*/ 181 h 206"/>
                  <a:gd name="T20" fmla="*/ 102 w 132"/>
                  <a:gd name="T21" fmla="*/ 155 h 206"/>
                  <a:gd name="T22" fmla="*/ 84 w 132"/>
                  <a:gd name="T23" fmla="*/ 130 h 206"/>
                  <a:gd name="T24" fmla="*/ 66 w 132"/>
                  <a:gd name="T25" fmla="*/ 102 h 206"/>
                  <a:gd name="T26" fmla="*/ 51 w 132"/>
                  <a:gd name="T27" fmla="*/ 77 h 206"/>
                  <a:gd name="T28" fmla="*/ 33 w 132"/>
                  <a:gd name="T29" fmla="*/ 51 h 206"/>
                  <a:gd name="T30" fmla="*/ 16 w 132"/>
                  <a:gd name="T31" fmla="*/ 25 h 206"/>
                  <a:gd name="T32" fmla="*/ 0 w 132"/>
                  <a:gd name="T33"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206">
                    <a:moveTo>
                      <a:pt x="0" y="0"/>
                    </a:moveTo>
                    <a:lnTo>
                      <a:pt x="26" y="21"/>
                    </a:lnTo>
                    <a:lnTo>
                      <a:pt x="49" y="41"/>
                    </a:lnTo>
                    <a:lnTo>
                      <a:pt x="66" y="67"/>
                    </a:lnTo>
                    <a:lnTo>
                      <a:pt x="82" y="92"/>
                    </a:lnTo>
                    <a:lnTo>
                      <a:pt x="96" y="118"/>
                    </a:lnTo>
                    <a:lnTo>
                      <a:pt x="109" y="147"/>
                    </a:lnTo>
                    <a:lnTo>
                      <a:pt x="120" y="176"/>
                    </a:lnTo>
                    <a:lnTo>
                      <a:pt x="132" y="206"/>
                    </a:lnTo>
                    <a:lnTo>
                      <a:pt x="117" y="181"/>
                    </a:lnTo>
                    <a:lnTo>
                      <a:pt x="102" y="155"/>
                    </a:lnTo>
                    <a:lnTo>
                      <a:pt x="84" y="130"/>
                    </a:lnTo>
                    <a:lnTo>
                      <a:pt x="66" y="102"/>
                    </a:lnTo>
                    <a:lnTo>
                      <a:pt x="51" y="77"/>
                    </a:lnTo>
                    <a:lnTo>
                      <a:pt x="33" y="51"/>
                    </a:lnTo>
                    <a:lnTo>
                      <a:pt x="16" y="25"/>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85" name="Freeform 161">
                <a:extLst>
                  <a:ext uri="{FF2B5EF4-FFF2-40B4-BE49-F238E27FC236}">
                    <a16:creationId xmlns:a16="http://schemas.microsoft.com/office/drawing/2014/main" id="{F6E6820A-D304-5E7B-E537-97D4B923FB4B}"/>
                  </a:ext>
                </a:extLst>
              </p:cNvPr>
              <p:cNvSpPr>
                <a:spLocks/>
              </p:cNvSpPr>
              <p:nvPr/>
            </p:nvSpPr>
            <p:spPr bwMode="auto">
              <a:xfrm>
                <a:off x="862" y="2828"/>
                <a:ext cx="32" cy="49"/>
              </a:xfrm>
              <a:custGeom>
                <a:avLst/>
                <a:gdLst>
                  <a:gd name="T0" fmla="*/ 0 w 98"/>
                  <a:gd name="T1" fmla="*/ 0 h 147"/>
                  <a:gd name="T2" fmla="*/ 23 w 98"/>
                  <a:gd name="T3" fmla="*/ 13 h 147"/>
                  <a:gd name="T4" fmla="*/ 41 w 98"/>
                  <a:gd name="T5" fmla="*/ 28 h 147"/>
                  <a:gd name="T6" fmla="*/ 56 w 98"/>
                  <a:gd name="T7" fmla="*/ 43 h 147"/>
                  <a:gd name="T8" fmla="*/ 68 w 98"/>
                  <a:gd name="T9" fmla="*/ 59 h 147"/>
                  <a:gd name="T10" fmla="*/ 76 w 98"/>
                  <a:gd name="T11" fmla="*/ 78 h 147"/>
                  <a:gd name="T12" fmla="*/ 84 w 98"/>
                  <a:gd name="T13" fmla="*/ 98 h 147"/>
                  <a:gd name="T14" fmla="*/ 89 w 98"/>
                  <a:gd name="T15" fmla="*/ 122 h 147"/>
                  <a:gd name="T16" fmla="*/ 98 w 98"/>
                  <a:gd name="T17" fmla="*/ 147 h 147"/>
                  <a:gd name="T18" fmla="*/ 84 w 98"/>
                  <a:gd name="T19" fmla="*/ 129 h 147"/>
                  <a:gd name="T20" fmla="*/ 74 w 98"/>
                  <a:gd name="T21" fmla="*/ 108 h 147"/>
                  <a:gd name="T22" fmla="*/ 62 w 98"/>
                  <a:gd name="T23" fmla="*/ 91 h 147"/>
                  <a:gd name="T24" fmla="*/ 48 w 98"/>
                  <a:gd name="T25" fmla="*/ 73 h 147"/>
                  <a:gd name="T26" fmla="*/ 39 w 98"/>
                  <a:gd name="T27" fmla="*/ 53 h 147"/>
                  <a:gd name="T28" fmla="*/ 27 w 98"/>
                  <a:gd name="T29" fmla="*/ 35 h 147"/>
                  <a:gd name="T30" fmla="*/ 14 w 98"/>
                  <a:gd name="T31" fmla="*/ 18 h 147"/>
                  <a:gd name="T32" fmla="*/ 0 w 98"/>
                  <a:gd name="T3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147">
                    <a:moveTo>
                      <a:pt x="0" y="0"/>
                    </a:moveTo>
                    <a:lnTo>
                      <a:pt x="23" y="13"/>
                    </a:lnTo>
                    <a:lnTo>
                      <a:pt x="41" y="28"/>
                    </a:lnTo>
                    <a:lnTo>
                      <a:pt x="56" y="43"/>
                    </a:lnTo>
                    <a:lnTo>
                      <a:pt x="68" y="59"/>
                    </a:lnTo>
                    <a:lnTo>
                      <a:pt x="76" y="78"/>
                    </a:lnTo>
                    <a:lnTo>
                      <a:pt x="84" y="98"/>
                    </a:lnTo>
                    <a:lnTo>
                      <a:pt x="89" y="122"/>
                    </a:lnTo>
                    <a:lnTo>
                      <a:pt x="98" y="147"/>
                    </a:lnTo>
                    <a:lnTo>
                      <a:pt x="84" y="129"/>
                    </a:lnTo>
                    <a:lnTo>
                      <a:pt x="74" y="108"/>
                    </a:lnTo>
                    <a:lnTo>
                      <a:pt x="62" y="91"/>
                    </a:lnTo>
                    <a:lnTo>
                      <a:pt x="48" y="73"/>
                    </a:lnTo>
                    <a:lnTo>
                      <a:pt x="39" y="53"/>
                    </a:lnTo>
                    <a:lnTo>
                      <a:pt x="27" y="35"/>
                    </a:lnTo>
                    <a:lnTo>
                      <a:pt x="14" y="18"/>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86" name="Freeform 162">
                <a:extLst>
                  <a:ext uri="{FF2B5EF4-FFF2-40B4-BE49-F238E27FC236}">
                    <a16:creationId xmlns:a16="http://schemas.microsoft.com/office/drawing/2014/main" id="{6ED5D6DB-71DA-57BB-B4C1-F7783C6D3B86}"/>
                  </a:ext>
                </a:extLst>
              </p:cNvPr>
              <p:cNvSpPr>
                <a:spLocks/>
              </p:cNvSpPr>
              <p:nvPr/>
            </p:nvSpPr>
            <p:spPr bwMode="auto">
              <a:xfrm>
                <a:off x="894" y="2832"/>
                <a:ext cx="18" cy="110"/>
              </a:xfrm>
              <a:custGeom>
                <a:avLst/>
                <a:gdLst>
                  <a:gd name="T0" fmla="*/ 0 w 54"/>
                  <a:gd name="T1" fmla="*/ 0 h 329"/>
                  <a:gd name="T2" fmla="*/ 21 w 54"/>
                  <a:gd name="T3" fmla="*/ 33 h 329"/>
                  <a:gd name="T4" fmla="*/ 35 w 54"/>
                  <a:gd name="T5" fmla="*/ 71 h 329"/>
                  <a:gd name="T6" fmla="*/ 46 w 54"/>
                  <a:gd name="T7" fmla="*/ 114 h 329"/>
                  <a:gd name="T8" fmla="*/ 51 w 54"/>
                  <a:gd name="T9" fmla="*/ 157 h 329"/>
                  <a:gd name="T10" fmla="*/ 54 w 54"/>
                  <a:gd name="T11" fmla="*/ 201 h 329"/>
                  <a:gd name="T12" fmla="*/ 54 w 54"/>
                  <a:gd name="T13" fmla="*/ 247 h 329"/>
                  <a:gd name="T14" fmla="*/ 54 w 54"/>
                  <a:gd name="T15" fmla="*/ 289 h 329"/>
                  <a:gd name="T16" fmla="*/ 54 w 54"/>
                  <a:gd name="T17" fmla="*/ 329 h 329"/>
                  <a:gd name="T18" fmla="*/ 46 w 54"/>
                  <a:gd name="T19" fmla="*/ 289 h 329"/>
                  <a:gd name="T20" fmla="*/ 41 w 54"/>
                  <a:gd name="T21" fmla="*/ 247 h 329"/>
                  <a:gd name="T22" fmla="*/ 33 w 54"/>
                  <a:gd name="T23" fmla="*/ 205 h 329"/>
                  <a:gd name="T24" fmla="*/ 28 w 54"/>
                  <a:gd name="T25" fmla="*/ 165 h 329"/>
                  <a:gd name="T26" fmla="*/ 21 w 54"/>
                  <a:gd name="T27" fmla="*/ 121 h 329"/>
                  <a:gd name="T28" fmla="*/ 12 w 54"/>
                  <a:gd name="T29" fmla="*/ 82 h 329"/>
                  <a:gd name="T30" fmla="*/ 8 w 54"/>
                  <a:gd name="T31" fmla="*/ 40 h 329"/>
                  <a:gd name="T32" fmla="*/ 0 w 54"/>
                  <a:gd name="T3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329">
                    <a:moveTo>
                      <a:pt x="0" y="0"/>
                    </a:moveTo>
                    <a:lnTo>
                      <a:pt x="21" y="33"/>
                    </a:lnTo>
                    <a:lnTo>
                      <a:pt x="35" y="71"/>
                    </a:lnTo>
                    <a:lnTo>
                      <a:pt x="46" y="114"/>
                    </a:lnTo>
                    <a:lnTo>
                      <a:pt x="51" y="157"/>
                    </a:lnTo>
                    <a:lnTo>
                      <a:pt x="54" y="201"/>
                    </a:lnTo>
                    <a:lnTo>
                      <a:pt x="54" y="247"/>
                    </a:lnTo>
                    <a:lnTo>
                      <a:pt x="54" y="289"/>
                    </a:lnTo>
                    <a:lnTo>
                      <a:pt x="54" y="329"/>
                    </a:lnTo>
                    <a:lnTo>
                      <a:pt x="46" y="289"/>
                    </a:lnTo>
                    <a:lnTo>
                      <a:pt x="41" y="247"/>
                    </a:lnTo>
                    <a:lnTo>
                      <a:pt x="33" y="205"/>
                    </a:lnTo>
                    <a:lnTo>
                      <a:pt x="28" y="165"/>
                    </a:lnTo>
                    <a:lnTo>
                      <a:pt x="21" y="121"/>
                    </a:lnTo>
                    <a:lnTo>
                      <a:pt x="12" y="82"/>
                    </a:lnTo>
                    <a:lnTo>
                      <a:pt x="8" y="40"/>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87" name="Freeform 163">
                <a:extLst>
                  <a:ext uri="{FF2B5EF4-FFF2-40B4-BE49-F238E27FC236}">
                    <a16:creationId xmlns:a16="http://schemas.microsoft.com/office/drawing/2014/main" id="{41ACCE64-401A-1DF9-A099-6E8B648D6C00}"/>
                  </a:ext>
                </a:extLst>
              </p:cNvPr>
              <p:cNvSpPr>
                <a:spLocks/>
              </p:cNvSpPr>
              <p:nvPr/>
            </p:nvSpPr>
            <p:spPr bwMode="auto">
              <a:xfrm>
                <a:off x="417" y="2814"/>
                <a:ext cx="18" cy="36"/>
              </a:xfrm>
              <a:custGeom>
                <a:avLst/>
                <a:gdLst>
                  <a:gd name="T0" fmla="*/ 0 w 53"/>
                  <a:gd name="T1" fmla="*/ 0 h 110"/>
                  <a:gd name="T2" fmla="*/ 12 w 53"/>
                  <a:gd name="T3" fmla="*/ 14 h 110"/>
                  <a:gd name="T4" fmla="*/ 22 w 53"/>
                  <a:gd name="T5" fmla="*/ 28 h 110"/>
                  <a:gd name="T6" fmla="*/ 32 w 53"/>
                  <a:gd name="T7" fmla="*/ 41 h 110"/>
                  <a:gd name="T8" fmla="*/ 38 w 53"/>
                  <a:gd name="T9" fmla="*/ 50 h 110"/>
                  <a:gd name="T10" fmla="*/ 43 w 53"/>
                  <a:gd name="T11" fmla="*/ 62 h 110"/>
                  <a:gd name="T12" fmla="*/ 48 w 53"/>
                  <a:gd name="T13" fmla="*/ 74 h 110"/>
                  <a:gd name="T14" fmla="*/ 50 w 53"/>
                  <a:gd name="T15" fmla="*/ 91 h 110"/>
                  <a:gd name="T16" fmla="*/ 53 w 53"/>
                  <a:gd name="T17" fmla="*/ 110 h 110"/>
                  <a:gd name="T18" fmla="*/ 45 w 53"/>
                  <a:gd name="T19" fmla="*/ 98 h 110"/>
                  <a:gd name="T20" fmla="*/ 41 w 53"/>
                  <a:gd name="T21" fmla="*/ 82 h 110"/>
                  <a:gd name="T22" fmla="*/ 32 w 53"/>
                  <a:gd name="T23" fmla="*/ 70 h 110"/>
                  <a:gd name="T24" fmla="*/ 27 w 53"/>
                  <a:gd name="T25" fmla="*/ 55 h 110"/>
                  <a:gd name="T26" fmla="*/ 20 w 53"/>
                  <a:gd name="T27" fmla="*/ 43 h 110"/>
                  <a:gd name="T28" fmla="*/ 15 w 53"/>
                  <a:gd name="T29" fmla="*/ 28 h 110"/>
                  <a:gd name="T30" fmla="*/ 7 w 53"/>
                  <a:gd name="T31" fmla="*/ 14 h 110"/>
                  <a:gd name="T32" fmla="*/ 0 w 53"/>
                  <a:gd name="T3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10">
                    <a:moveTo>
                      <a:pt x="0" y="0"/>
                    </a:moveTo>
                    <a:lnTo>
                      <a:pt x="12" y="14"/>
                    </a:lnTo>
                    <a:lnTo>
                      <a:pt x="22" y="28"/>
                    </a:lnTo>
                    <a:lnTo>
                      <a:pt x="32" y="41"/>
                    </a:lnTo>
                    <a:lnTo>
                      <a:pt x="38" y="50"/>
                    </a:lnTo>
                    <a:lnTo>
                      <a:pt x="43" y="62"/>
                    </a:lnTo>
                    <a:lnTo>
                      <a:pt x="48" y="74"/>
                    </a:lnTo>
                    <a:lnTo>
                      <a:pt x="50" y="91"/>
                    </a:lnTo>
                    <a:lnTo>
                      <a:pt x="53" y="110"/>
                    </a:lnTo>
                    <a:lnTo>
                      <a:pt x="45" y="98"/>
                    </a:lnTo>
                    <a:lnTo>
                      <a:pt x="41" y="82"/>
                    </a:lnTo>
                    <a:lnTo>
                      <a:pt x="32" y="70"/>
                    </a:lnTo>
                    <a:lnTo>
                      <a:pt x="27" y="55"/>
                    </a:lnTo>
                    <a:lnTo>
                      <a:pt x="20" y="43"/>
                    </a:lnTo>
                    <a:lnTo>
                      <a:pt x="15" y="28"/>
                    </a:lnTo>
                    <a:lnTo>
                      <a:pt x="7" y="14"/>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88" name="Freeform 164">
                <a:extLst>
                  <a:ext uri="{FF2B5EF4-FFF2-40B4-BE49-F238E27FC236}">
                    <a16:creationId xmlns:a16="http://schemas.microsoft.com/office/drawing/2014/main" id="{CEE19600-EE10-DD75-EA1F-BA4FD203C11F}"/>
                  </a:ext>
                </a:extLst>
              </p:cNvPr>
              <p:cNvSpPr>
                <a:spLocks/>
              </p:cNvSpPr>
              <p:nvPr/>
            </p:nvSpPr>
            <p:spPr bwMode="auto">
              <a:xfrm>
                <a:off x="444" y="2873"/>
                <a:ext cx="41" cy="98"/>
              </a:xfrm>
              <a:custGeom>
                <a:avLst/>
                <a:gdLst>
                  <a:gd name="T0" fmla="*/ 0 w 123"/>
                  <a:gd name="T1" fmla="*/ 0 h 294"/>
                  <a:gd name="T2" fmla="*/ 10 w 123"/>
                  <a:gd name="T3" fmla="*/ 19 h 294"/>
                  <a:gd name="T4" fmla="*/ 21 w 123"/>
                  <a:gd name="T5" fmla="*/ 33 h 294"/>
                  <a:gd name="T6" fmla="*/ 31 w 123"/>
                  <a:gd name="T7" fmla="*/ 51 h 294"/>
                  <a:gd name="T8" fmla="*/ 44 w 123"/>
                  <a:gd name="T9" fmla="*/ 69 h 294"/>
                  <a:gd name="T10" fmla="*/ 54 w 123"/>
                  <a:gd name="T11" fmla="*/ 87 h 294"/>
                  <a:gd name="T12" fmla="*/ 64 w 123"/>
                  <a:gd name="T13" fmla="*/ 102 h 294"/>
                  <a:gd name="T14" fmla="*/ 76 w 123"/>
                  <a:gd name="T15" fmla="*/ 120 h 294"/>
                  <a:gd name="T16" fmla="*/ 87 w 123"/>
                  <a:gd name="T17" fmla="*/ 135 h 294"/>
                  <a:gd name="T18" fmla="*/ 92 w 123"/>
                  <a:gd name="T19" fmla="*/ 156 h 294"/>
                  <a:gd name="T20" fmla="*/ 96 w 123"/>
                  <a:gd name="T21" fmla="*/ 174 h 294"/>
                  <a:gd name="T22" fmla="*/ 104 w 123"/>
                  <a:gd name="T23" fmla="*/ 194 h 294"/>
                  <a:gd name="T24" fmla="*/ 110 w 123"/>
                  <a:gd name="T25" fmla="*/ 214 h 294"/>
                  <a:gd name="T26" fmla="*/ 112 w 123"/>
                  <a:gd name="T27" fmla="*/ 232 h 294"/>
                  <a:gd name="T28" fmla="*/ 117 w 123"/>
                  <a:gd name="T29" fmla="*/ 252 h 294"/>
                  <a:gd name="T30" fmla="*/ 119 w 123"/>
                  <a:gd name="T31" fmla="*/ 272 h 294"/>
                  <a:gd name="T32" fmla="*/ 123 w 123"/>
                  <a:gd name="T33" fmla="*/ 294 h 294"/>
                  <a:gd name="T34" fmla="*/ 106 w 123"/>
                  <a:gd name="T35" fmla="*/ 258 h 294"/>
                  <a:gd name="T36" fmla="*/ 92 w 123"/>
                  <a:gd name="T37" fmla="*/ 219 h 294"/>
                  <a:gd name="T38" fmla="*/ 76 w 123"/>
                  <a:gd name="T39" fmla="*/ 183 h 294"/>
                  <a:gd name="T40" fmla="*/ 62 w 123"/>
                  <a:gd name="T41" fmla="*/ 145 h 294"/>
                  <a:gd name="T42" fmla="*/ 46 w 123"/>
                  <a:gd name="T43" fmla="*/ 110 h 294"/>
                  <a:gd name="T44" fmla="*/ 31 w 123"/>
                  <a:gd name="T45" fmla="*/ 74 h 294"/>
                  <a:gd name="T46" fmla="*/ 16 w 123"/>
                  <a:gd name="T47" fmla="*/ 36 h 294"/>
                  <a:gd name="T48" fmla="*/ 0 w 123"/>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 h="294">
                    <a:moveTo>
                      <a:pt x="0" y="0"/>
                    </a:moveTo>
                    <a:lnTo>
                      <a:pt x="10" y="19"/>
                    </a:lnTo>
                    <a:lnTo>
                      <a:pt x="21" y="33"/>
                    </a:lnTo>
                    <a:lnTo>
                      <a:pt x="31" y="51"/>
                    </a:lnTo>
                    <a:lnTo>
                      <a:pt x="44" y="69"/>
                    </a:lnTo>
                    <a:lnTo>
                      <a:pt x="54" y="87"/>
                    </a:lnTo>
                    <a:lnTo>
                      <a:pt x="64" y="102"/>
                    </a:lnTo>
                    <a:lnTo>
                      <a:pt x="76" y="120"/>
                    </a:lnTo>
                    <a:lnTo>
                      <a:pt x="87" y="135"/>
                    </a:lnTo>
                    <a:lnTo>
                      <a:pt x="92" y="156"/>
                    </a:lnTo>
                    <a:lnTo>
                      <a:pt x="96" y="174"/>
                    </a:lnTo>
                    <a:lnTo>
                      <a:pt x="104" y="194"/>
                    </a:lnTo>
                    <a:lnTo>
                      <a:pt x="110" y="214"/>
                    </a:lnTo>
                    <a:lnTo>
                      <a:pt x="112" y="232"/>
                    </a:lnTo>
                    <a:lnTo>
                      <a:pt x="117" y="252"/>
                    </a:lnTo>
                    <a:lnTo>
                      <a:pt x="119" y="272"/>
                    </a:lnTo>
                    <a:lnTo>
                      <a:pt x="123" y="294"/>
                    </a:lnTo>
                    <a:lnTo>
                      <a:pt x="106" y="258"/>
                    </a:lnTo>
                    <a:lnTo>
                      <a:pt x="92" y="219"/>
                    </a:lnTo>
                    <a:lnTo>
                      <a:pt x="76" y="183"/>
                    </a:lnTo>
                    <a:lnTo>
                      <a:pt x="62" y="145"/>
                    </a:lnTo>
                    <a:lnTo>
                      <a:pt x="46" y="110"/>
                    </a:lnTo>
                    <a:lnTo>
                      <a:pt x="31" y="74"/>
                    </a:lnTo>
                    <a:lnTo>
                      <a:pt x="16" y="36"/>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89" name="Freeform 165">
                <a:extLst>
                  <a:ext uri="{FF2B5EF4-FFF2-40B4-BE49-F238E27FC236}">
                    <a16:creationId xmlns:a16="http://schemas.microsoft.com/office/drawing/2014/main" id="{98B5A503-0B00-ED2E-A25C-2110AB9D50BC}"/>
                  </a:ext>
                </a:extLst>
              </p:cNvPr>
              <p:cNvSpPr>
                <a:spLocks/>
              </p:cNvSpPr>
              <p:nvPr/>
            </p:nvSpPr>
            <p:spPr bwMode="auto">
              <a:xfrm>
                <a:off x="489" y="2950"/>
                <a:ext cx="100" cy="93"/>
              </a:xfrm>
              <a:custGeom>
                <a:avLst/>
                <a:gdLst>
                  <a:gd name="T0" fmla="*/ 0 w 300"/>
                  <a:gd name="T1" fmla="*/ 0 h 280"/>
                  <a:gd name="T2" fmla="*/ 17 w 300"/>
                  <a:gd name="T3" fmla="*/ 27 h 280"/>
                  <a:gd name="T4" fmla="*/ 37 w 300"/>
                  <a:gd name="T5" fmla="*/ 46 h 280"/>
                  <a:gd name="T6" fmla="*/ 55 w 300"/>
                  <a:gd name="T7" fmla="*/ 62 h 280"/>
                  <a:gd name="T8" fmla="*/ 75 w 300"/>
                  <a:gd name="T9" fmla="*/ 77 h 280"/>
                  <a:gd name="T10" fmla="*/ 96 w 300"/>
                  <a:gd name="T11" fmla="*/ 87 h 280"/>
                  <a:gd name="T12" fmla="*/ 119 w 300"/>
                  <a:gd name="T13" fmla="*/ 100 h 280"/>
                  <a:gd name="T14" fmla="*/ 144 w 300"/>
                  <a:gd name="T15" fmla="*/ 110 h 280"/>
                  <a:gd name="T16" fmla="*/ 172 w 300"/>
                  <a:gd name="T17" fmla="*/ 123 h 280"/>
                  <a:gd name="T18" fmla="*/ 187 w 300"/>
                  <a:gd name="T19" fmla="*/ 146 h 280"/>
                  <a:gd name="T20" fmla="*/ 203 w 300"/>
                  <a:gd name="T21" fmla="*/ 167 h 280"/>
                  <a:gd name="T22" fmla="*/ 216 w 300"/>
                  <a:gd name="T23" fmla="*/ 189 h 280"/>
                  <a:gd name="T24" fmla="*/ 231 w 300"/>
                  <a:gd name="T25" fmla="*/ 207 h 280"/>
                  <a:gd name="T26" fmla="*/ 245 w 300"/>
                  <a:gd name="T27" fmla="*/ 224 h 280"/>
                  <a:gd name="T28" fmla="*/ 264 w 300"/>
                  <a:gd name="T29" fmla="*/ 242 h 280"/>
                  <a:gd name="T30" fmla="*/ 279 w 300"/>
                  <a:gd name="T31" fmla="*/ 260 h 280"/>
                  <a:gd name="T32" fmla="*/ 300 w 300"/>
                  <a:gd name="T33" fmla="*/ 280 h 280"/>
                  <a:gd name="T34" fmla="*/ 274 w 300"/>
                  <a:gd name="T35" fmla="*/ 262 h 280"/>
                  <a:gd name="T36" fmla="*/ 251 w 300"/>
                  <a:gd name="T37" fmla="*/ 245 h 280"/>
                  <a:gd name="T38" fmla="*/ 231 w 300"/>
                  <a:gd name="T39" fmla="*/ 227 h 280"/>
                  <a:gd name="T40" fmla="*/ 210 w 300"/>
                  <a:gd name="T41" fmla="*/ 209 h 280"/>
                  <a:gd name="T42" fmla="*/ 190 w 300"/>
                  <a:gd name="T43" fmla="*/ 189 h 280"/>
                  <a:gd name="T44" fmla="*/ 172 w 300"/>
                  <a:gd name="T45" fmla="*/ 167 h 280"/>
                  <a:gd name="T46" fmla="*/ 151 w 300"/>
                  <a:gd name="T47" fmla="*/ 148 h 280"/>
                  <a:gd name="T48" fmla="*/ 134 w 300"/>
                  <a:gd name="T49" fmla="*/ 123 h 280"/>
                  <a:gd name="T50" fmla="*/ 109 w 300"/>
                  <a:gd name="T51" fmla="*/ 110 h 280"/>
                  <a:gd name="T52" fmla="*/ 88 w 300"/>
                  <a:gd name="T53" fmla="*/ 98 h 280"/>
                  <a:gd name="T54" fmla="*/ 71 w 300"/>
                  <a:gd name="T55" fmla="*/ 87 h 280"/>
                  <a:gd name="T56" fmla="*/ 55 w 300"/>
                  <a:gd name="T57" fmla="*/ 71 h 280"/>
                  <a:gd name="T58" fmla="*/ 42 w 300"/>
                  <a:gd name="T59" fmla="*/ 59 h 280"/>
                  <a:gd name="T60" fmla="*/ 30 w 300"/>
                  <a:gd name="T61" fmla="*/ 41 h 280"/>
                  <a:gd name="T62" fmla="*/ 15 w 300"/>
                  <a:gd name="T63" fmla="*/ 23 h 280"/>
                  <a:gd name="T64" fmla="*/ 0 w 300"/>
                  <a:gd name="T6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280">
                    <a:moveTo>
                      <a:pt x="0" y="0"/>
                    </a:moveTo>
                    <a:lnTo>
                      <a:pt x="17" y="27"/>
                    </a:lnTo>
                    <a:lnTo>
                      <a:pt x="37" y="46"/>
                    </a:lnTo>
                    <a:lnTo>
                      <a:pt x="55" y="62"/>
                    </a:lnTo>
                    <a:lnTo>
                      <a:pt x="75" y="77"/>
                    </a:lnTo>
                    <a:lnTo>
                      <a:pt x="96" y="87"/>
                    </a:lnTo>
                    <a:lnTo>
                      <a:pt x="119" y="100"/>
                    </a:lnTo>
                    <a:lnTo>
                      <a:pt x="144" y="110"/>
                    </a:lnTo>
                    <a:lnTo>
                      <a:pt x="172" y="123"/>
                    </a:lnTo>
                    <a:lnTo>
                      <a:pt x="187" y="146"/>
                    </a:lnTo>
                    <a:lnTo>
                      <a:pt x="203" y="167"/>
                    </a:lnTo>
                    <a:lnTo>
                      <a:pt x="216" y="189"/>
                    </a:lnTo>
                    <a:lnTo>
                      <a:pt x="231" y="207"/>
                    </a:lnTo>
                    <a:lnTo>
                      <a:pt x="245" y="224"/>
                    </a:lnTo>
                    <a:lnTo>
                      <a:pt x="264" y="242"/>
                    </a:lnTo>
                    <a:lnTo>
                      <a:pt x="279" y="260"/>
                    </a:lnTo>
                    <a:lnTo>
                      <a:pt x="300" y="280"/>
                    </a:lnTo>
                    <a:lnTo>
                      <a:pt x="274" y="262"/>
                    </a:lnTo>
                    <a:lnTo>
                      <a:pt x="251" y="245"/>
                    </a:lnTo>
                    <a:lnTo>
                      <a:pt x="231" y="227"/>
                    </a:lnTo>
                    <a:lnTo>
                      <a:pt x="210" y="209"/>
                    </a:lnTo>
                    <a:lnTo>
                      <a:pt x="190" y="189"/>
                    </a:lnTo>
                    <a:lnTo>
                      <a:pt x="172" y="167"/>
                    </a:lnTo>
                    <a:lnTo>
                      <a:pt x="151" y="148"/>
                    </a:lnTo>
                    <a:lnTo>
                      <a:pt x="134" y="123"/>
                    </a:lnTo>
                    <a:lnTo>
                      <a:pt x="109" y="110"/>
                    </a:lnTo>
                    <a:lnTo>
                      <a:pt x="88" y="98"/>
                    </a:lnTo>
                    <a:lnTo>
                      <a:pt x="71" y="87"/>
                    </a:lnTo>
                    <a:lnTo>
                      <a:pt x="55" y="71"/>
                    </a:lnTo>
                    <a:lnTo>
                      <a:pt x="42" y="59"/>
                    </a:lnTo>
                    <a:lnTo>
                      <a:pt x="30" y="41"/>
                    </a:lnTo>
                    <a:lnTo>
                      <a:pt x="15" y="23"/>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90" name="Freeform 166">
                <a:extLst>
                  <a:ext uri="{FF2B5EF4-FFF2-40B4-BE49-F238E27FC236}">
                    <a16:creationId xmlns:a16="http://schemas.microsoft.com/office/drawing/2014/main" id="{9D90F6A5-F40A-BE02-36D1-2D9664C7E78D}"/>
                  </a:ext>
                </a:extLst>
              </p:cNvPr>
              <p:cNvSpPr>
                <a:spLocks/>
              </p:cNvSpPr>
              <p:nvPr/>
            </p:nvSpPr>
            <p:spPr bwMode="auto">
              <a:xfrm>
                <a:off x="524" y="3001"/>
                <a:ext cx="62" cy="55"/>
              </a:xfrm>
              <a:custGeom>
                <a:avLst/>
                <a:gdLst>
                  <a:gd name="T0" fmla="*/ 0 w 186"/>
                  <a:gd name="T1" fmla="*/ 0 h 165"/>
                  <a:gd name="T2" fmla="*/ 23 w 186"/>
                  <a:gd name="T3" fmla="*/ 15 h 165"/>
                  <a:gd name="T4" fmla="*/ 46 w 186"/>
                  <a:gd name="T5" fmla="*/ 36 h 165"/>
                  <a:gd name="T6" fmla="*/ 71 w 186"/>
                  <a:gd name="T7" fmla="*/ 56 h 165"/>
                  <a:gd name="T8" fmla="*/ 97 w 186"/>
                  <a:gd name="T9" fmla="*/ 80 h 165"/>
                  <a:gd name="T10" fmla="*/ 123 w 186"/>
                  <a:gd name="T11" fmla="*/ 100 h 165"/>
                  <a:gd name="T12" fmla="*/ 146 w 186"/>
                  <a:gd name="T13" fmla="*/ 124 h 165"/>
                  <a:gd name="T14" fmla="*/ 167 w 186"/>
                  <a:gd name="T15" fmla="*/ 144 h 165"/>
                  <a:gd name="T16" fmla="*/ 186 w 186"/>
                  <a:gd name="T17" fmla="*/ 165 h 165"/>
                  <a:gd name="T18" fmla="*/ 153 w 186"/>
                  <a:gd name="T19" fmla="*/ 148 h 165"/>
                  <a:gd name="T20" fmla="*/ 125 w 186"/>
                  <a:gd name="T21" fmla="*/ 131 h 165"/>
                  <a:gd name="T22" fmla="*/ 102 w 186"/>
                  <a:gd name="T23" fmla="*/ 116 h 165"/>
                  <a:gd name="T24" fmla="*/ 79 w 186"/>
                  <a:gd name="T25" fmla="*/ 96 h 165"/>
                  <a:gd name="T26" fmla="*/ 59 w 186"/>
                  <a:gd name="T27" fmla="*/ 80 h 165"/>
                  <a:gd name="T28" fmla="*/ 39 w 186"/>
                  <a:gd name="T29" fmla="*/ 56 h 165"/>
                  <a:gd name="T30" fmla="*/ 21 w 186"/>
                  <a:gd name="T31" fmla="*/ 31 h 165"/>
                  <a:gd name="T32" fmla="*/ 0 w 186"/>
                  <a:gd name="T33"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165">
                    <a:moveTo>
                      <a:pt x="0" y="0"/>
                    </a:moveTo>
                    <a:lnTo>
                      <a:pt x="23" y="15"/>
                    </a:lnTo>
                    <a:lnTo>
                      <a:pt x="46" y="36"/>
                    </a:lnTo>
                    <a:lnTo>
                      <a:pt x="71" y="56"/>
                    </a:lnTo>
                    <a:lnTo>
                      <a:pt x="97" y="80"/>
                    </a:lnTo>
                    <a:lnTo>
                      <a:pt x="123" y="100"/>
                    </a:lnTo>
                    <a:lnTo>
                      <a:pt x="146" y="124"/>
                    </a:lnTo>
                    <a:lnTo>
                      <a:pt x="167" y="144"/>
                    </a:lnTo>
                    <a:lnTo>
                      <a:pt x="186" y="165"/>
                    </a:lnTo>
                    <a:lnTo>
                      <a:pt x="153" y="148"/>
                    </a:lnTo>
                    <a:lnTo>
                      <a:pt x="125" y="131"/>
                    </a:lnTo>
                    <a:lnTo>
                      <a:pt x="102" y="116"/>
                    </a:lnTo>
                    <a:lnTo>
                      <a:pt x="79" y="96"/>
                    </a:lnTo>
                    <a:lnTo>
                      <a:pt x="59" y="80"/>
                    </a:lnTo>
                    <a:lnTo>
                      <a:pt x="39" y="56"/>
                    </a:lnTo>
                    <a:lnTo>
                      <a:pt x="21" y="31"/>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91" name="Freeform 167">
                <a:extLst>
                  <a:ext uri="{FF2B5EF4-FFF2-40B4-BE49-F238E27FC236}">
                    <a16:creationId xmlns:a16="http://schemas.microsoft.com/office/drawing/2014/main" id="{5C5BA415-8AE1-298D-D017-6955A77B3CF9}"/>
                  </a:ext>
                </a:extLst>
              </p:cNvPr>
              <p:cNvSpPr>
                <a:spLocks/>
              </p:cNvSpPr>
              <p:nvPr/>
            </p:nvSpPr>
            <p:spPr bwMode="auto">
              <a:xfrm>
                <a:off x="496" y="2984"/>
                <a:ext cx="19" cy="21"/>
              </a:xfrm>
              <a:custGeom>
                <a:avLst/>
                <a:gdLst>
                  <a:gd name="T0" fmla="*/ 0 w 55"/>
                  <a:gd name="T1" fmla="*/ 0 h 63"/>
                  <a:gd name="T2" fmla="*/ 35 w 55"/>
                  <a:gd name="T3" fmla="*/ 15 h 63"/>
                  <a:gd name="T4" fmla="*/ 55 w 55"/>
                  <a:gd name="T5" fmla="*/ 63 h 63"/>
                  <a:gd name="T6" fmla="*/ 0 w 55"/>
                  <a:gd name="T7" fmla="*/ 0 h 63"/>
                </a:gdLst>
                <a:ahLst/>
                <a:cxnLst>
                  <a:cxn ang="0">
                    <a:pos x="T0" y="T1"/>
                  </a:cxn>
                  <a:cxn ang="0">
                    <a:pos x="T2" y="T3"/>
                  </a:cxn>
                  <a:cxn ang="0">
                    <a:pos x="T4" y="T5"/>
                  </a:cxn>
                  <a:cxn ang="0">
                    <a:pos x="T6" y="T7"/>
                  </a:cxn>
                </a:cxnLst>
                <a:rect l="0" t="0" r="r" b="b"/>
                <a:pathLst>
                  <a:path w="55" h="63">
                    <a:moveTo>
                      <a:pt x="0" y="0"/>
                    </a:moveTo>
                    <a:lnTo>
                      <a:pt x="35" y="15"/>
                    </a:lnTo>
                    <a:lnTo>
                      <a:pt x="55" y="63"/>
                    </a:lnTo>
                    <a:lnTo>
                      <a:pt x="0" y="0"/>
                    </a:lnTo>
                    <a:close/>
                  </a:path>
                </a:pathLst>
              </a:custGeom>
              <a:solidFill>
                <a:srgbClr val="ABA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92" name="Freeform 168">
                <a:extLst>
                  <a:ext uri="{FF2B5EF4-FFF2-40B4-BE49-F238E27FC236}">
                    <a16:creationId xmlns:a16="http://schemas.microsoft.com/office/drawing/2014/main" id="{FC032A23-AC39-3C7E-9F9D-1E7149F67707}"/>
                  </a:ext>
                </a:extLst>
              </p:cNvPr>
              <p:cNvSpPr>
                <a:spLocks/>
              </p:cNvSpPr>
              <p:nvPr/>
            </p:nvSpPr>
            <p:spPr bwMode="auto">
              <a:xfrm>
                <a:off x="570" y="3068"/>
                <a:ext cx="90" cy="39"/>
              </a:xfrm>
              <a:custGeom>
                <a:avLst/>
                <a:gdLst>
                  <a:gd name="T0" fmla="*/ 0 w 272"/>
                  <a:gd name="T1" fmla="*/ 0 h 119"/>
                  <a:gd name="T2" fmla="*/ 21 w 272"/>
                  <a:gd name="T3" fmla="*/ 0 h 119"/>
                  <a:gd name="T4" fmla="*/ 38 w 272"/>
                  <a:gd name="T5" fmla="*/ 3 h 119"/>
                  <a:gd name="T6" fmla="*/ 53 w 272"/>
                  <a:gd name="T7" fmla="*/ 5 h 119"/>
                  <a:gd name="T8" fmla="*/ 63 w 272"/>
                  <a:gd name="T9" fmla="*/ 7 h 119"/>
                  <a:gd name="T10" fmla="*/ 76 w 272"/>
                  <a:gd name="T11" fmla="*/ 16 h 119"/>
                  <a:gd name="T12" fmla="*/ 89 w 272"/>
                  <a:gd name="T13" fmla="*/ 23 h 119"/>
                  <a:gd name="T14" fmla="*/ 101 w 272"/>
                  <a:gd name="T15" fmla="*/ 34 h 119"/>
                  <a:gd name="T16" fmla="*/ 120 w 272"/>
                  <a:gd name="T17" fmla="*/ 46 h 119"/>
                  <a:gd name="T18" fmla="*/ 137 w 272"/>
                  <a:gd name="T19" fmla="*/ 59 h 119"/>
                  <a:gd name="T20" fmla="*/ 155 w 272"/>
                  <a:gd name="T21" fmla="*/ 71 h 119"/>
                  <a:gd name="T22" fmla="*/ 176 w 272"/>
                  <a:gd name="T23" fmla="*/ 78 h 119"/>
                  <a:gd name="T24" fmla="*/ 193 w 272"/>
                  <a:gd name="T25" fmla="*/ 86 h 119"/>
                  <a:gd name="T26" fmla="*/ 214 w 272"/>
                  <a:gd name="T27" fmla="*/ 94 h 119"/>
                  <a:gd name="T28" fmla="*/ 231 w 272"/>
                  <a:gd name="T29" fmla="*/ 101 h 119"/>
                  <a:gd name="T30" fmla="*/ 252 w 272"/>
                  <a:gd name="T31" fmla="*/ 109 h 119"/>
                  <a:gd name="T32" fmla="*/ 272 w 272"/>
                  <a:gd name="T33" fmla="*/ 119 h 119"/>
                  <a:gd name="T34" fmla="*/ 256 w 272"/>
                  <a:gd name="T35" fmla="*/ 117 h 119"/>
                  <a:gd name="T36" fmla="*/ 244 w 272"/>
                  <a:gd name="T37" fmla="*/ 114 h 119"/>
                  <a:gd name="T38" fmla="*/ 229 w 272"/>
                  <a:gd name="T39" fmla="*/ 111 h 119"/>
                  <a:gd name="T40" fmla="*/ 214 w 272"/>
                  <a:gd name="T41" fmla="*/ 109 h 119"/>
                  <a:gd name="T42" fmla="*/ 197 w 272"/>
                  <a:gd name="T43" fmla="*/ 107 h 119"/>
                  <a:gd name="T44" fmla="*/ 183 w 272"/>
                  <a:gd name="T45" fmla="*/ 103 h 119"/>
                  <a:gd name="T46" fmla="*/ 170 w 272"/>
                  <a:gd name="T47" fmla="*/ 101 h 119"/>
                  <a:gd name="T48" fmla="*/ 155 w 272"/>
                  <a:gd name="T49" fmla="*/ 99 h 119"/>
                  <a:gd name="T50" fmla="*/ 134 w 272"/>
                  <a:gd name="T51" fmla="*/ 84 h 119"/>
                  <a:gd name="T52" fmla="*/ 117 w 272"/>
                  <a:gd name="T53" fmla="*/ 71 h 119"/>
                  <a:gd name="T54" fmla="*/ 99 w 272"/>
                  <a:gd name="T55" fmla="*/ 59 h 119"/>
                  <a:gd name="T56" fmla="*/ 82 w 272"/>
                  <a:gd name="T57" fmla="*/ 46 h 119"/>
                  <a:gd name="T58" fmla="*/ 61 w 272"/>
                  <a:gd name="T59" fmla="*/ 34 h 119"/>
                  <a:gd name="T60" fmla="*/ 44 w 272"/>
                  <a:gd name="T61" fmla="*/ 21 h 119"/>
                  <a:gd name="T62" fmla="*/ 23 w 272"/>
                  <a:gd name="T63" fmla="*/ 11 h 119"/>
                  <a:gd name="T64" fmla="*/ 0 w 272"/>
                  <a:gd name="T6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2" h="119">
                    <a:moveTo>
                      <a:pt x="0" y="0"/>
                    </a:moveTo>
                    <a:lnTo>
                      <a:pt x="21" y="0"/>
                    </a:lnTo>
                    <a:lnTo>
                      <a:pt x="38" y="3"/>
                    </a:lnTo>
                    <a:lnTo>
                      <a:pt x="53" y="5"/>
                    </a:lnTo>
                    <a:lnTo>
                      <a:pt x="63" y="7"/>
                    </a:lnTo>
                    <a:lnTo>
                      <a:pt x="76" y="16"/>
                    </a:lnTo>
                    <a:lnTo>
                      <a:pt x="89" y="23"/>
                    </a:lnTo>
                    <a:lnTo>
                      <a:pt x="101" y="34"/>
                    </a:lnTo>
                    <a:lnTo>
                      <a:pt x="120" y="46"/>
                    </a:lnTo>
                    <a:lnTo>
                      <a:pt x="137" y="59"/>
                    </a:lnTo>
                    <a:lnTo>
                      <a:pt x="155" y="71"/>
                    </a:lnTo>
                    <a:lnTo>
                      <a:pt x="176" y="78"/>
                    </a:lnTo>
                    <a:lnTo>
                      <a:pt x="193" y="86"/>
                    </a:lnTo>
                    <a:lnTo>
                      <a:pt x="214" y="94"/>
                    </a:lnTo>
                    <a:lnTo>
                      <a:pt x="231" y="101"/>
                    </a:lnTo>
                    <a:lnTo>
                      <a:pt x="252" y="109"/>
                    </a:lnTo>
                    <a:lnTo>
                      <a:pt x="272" y="119"/>
                    </a:lnTo>
                    <a:lnTo>
                      <a:pt x="256" y="117"/>
                    </a:lnTo>
                    <a:lnTo>
                      <a:pt x="244" y="114"/>
                    </a:lnTo>
                    <a:lnTo>
                      <a:pt x="229" y="111"/>
                    </a:lnTo>
                    <a:lnTo>
                      <a:pt x="214" y="109"/>
                    </a:lnTo>
                    <a:lnTo>
                      <a:pt x="197" y="107"/>
                    </a:lnTo>
                    <a:lnTo>
                      <a:pt x="183" y="103"/>
                    </a:lnTo>
                    <a:lnTo>
                      <a:pt x="170" y="101"/>
                    </a:lnTo>
                    <a:lnTo>
                      <a:pt x="155" y="99"/>
                    </a:lnTo>
                    <a:lnTo>
                      <a:pt x="134" y="84"/>
                    </a:lnTo>
                    <a:lnTo>
                      <a:pt x="117" y="71"/>
                    </a:lnTo>
                    <a:lnTo>
                      <a:pt x="99" y="59"/>
                    </a:lnTo>
                    <a:lnTo>
                      <a:pt x="82" y="46"/>
                    </a:lnTo>
                    <a:lnTo>
                      <a:pt x="61" y="34"/>
                    </a:lnTo>
                    <a:lnTo>
                      <a:pt x="44" y="21"/>
                    </a:lnTo>
                    <a:lnTo>
                      <a:pt x="23" y="11"/>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93" name="Freeform 169">
                <a:extLst>
                  <a:ext uri="{FF2B5EF4-FFF2-40B4-BE49-F238E27FC236}">
                    <a16:creationId xmlns:a16="http://schemas.microsoft.com/office/drawing/2014/main" id="{98727071-B805-9CF9-0859-2401140328B8}"/>
                  </a:ext>
                </a:extLst>
              </p:cNvPr>
              <p:cNvSpPr>
                <a:spLocks/>
              </p:cNvSpPr>
              <p:nvPr/>
            </p:nvSpPr>
            <p:spPr bwMode="auto">
              <a:xfrm>
                <a:off x="641" y="3087"/>
                <a:ext cx="169" cy="43"/>
              </a:xfrm>
              <a:custGeom>
                <a:avLst/>
                <a:gdLst>
                  <a:gd name="T0" fmla="*/ 0 w 506"/>
                  <a:gd name="T1" fmla="*/ 0 h 129"/>
                  <a:gd name="T2" fmla="*/ 21 w 506"/>
                  <a:gd name="T3" fmla="*/ 13 h 129"/>
                  <a:gd name="T4" fmla="*/ 41 w 506"/>
                  <a:gd name="T5" fmla="*/ 26 h 129"/>
                  <a:gd name="T6" fmla="*/ 61 w 506"/>
                  <a:gd name="T7" fmla="*/ 41 h 129"/>
                  <a:gd name="T8" fmla="*/ 82 w 506"/>
                  <a:gd name="T9" fmla="*/ 54 h 129"/>
                  <a:gd name="T10" fmla="*/ 101 w 506"/>
                  <a:gd name="T11" fmla="*/ 68 h 129"/>
                  <a:gd name="T12" fmla="*/ 119 w 506"/>
                  <a:gd name="T13" fmla="*/ 85 h 129"/>
                  <a:gd name="T14" fmla="*/ 140 w 506"/>
                  <a:gd name="T15" fmla="*/ 99 h 129"/>
                  <a:gd name="T16" fmla="*/ 157 w 506"/>
                  <a:gd name="T17" fmla="*/ 116 h 129"/>
                  <a:gd name="T18" fmla="*/ 206 w 506"/>
                  <a:gd name="T19" fmla="*/ 122 h 129"/>
                  <a:gd name="T20" fmla="*/ 250 w 506"/>
                  <a:gd name="T21" fmla="*/ 126 h 129"/>
                  <a:gd name="T22" fmla="*/ 289 w 506"/>
                  <a:gd name="T23" fmla="*/ 129 h 129"/>
                  <a:gd name="T24" fmla="*/ 331 w 506"/>
                  <a:gd name="T25" fmla="*/ 129 h 129"/>
                  <a:gd name="T26" fmla="*/ 371 w 506"/>
                  <a:gd name="T27" fmla="*/ 129 h 129"/>
                  <a:gd name="T28" fmla="*/ 413 w 506"/>
                  <a:gd name="T29" fmla="*/ 122 h 129"/>
                  <a:gd name="T30" fmla="*/ 457 w 506"/>
                  <a:gd name="T31" fmla="*/ 112 h 129"/>
                  <a:gd name="T32" fmla="*/ 506 w 506"/>
                  <a:gd name="T33" fmla="*/ 99 h 129"/>
                  <a:gd name="T34" fmla="*/ 463 w 506"/>
                  <a:gd name="T35" fmla="*/ 101 h 129"/>
                  <a:gd name="T36" fmla="*/ 421 w 506"/>
                  <a:gd name="T37" fmla="*/ 101 h 129"/>
                  <a:gd name="T38" fmla="*/ 387 w 506"/>
                  <a:gd name="T39" fmla="*/ 103 h 129"/>
                  <a:gd name="T40" fmla="*/ 354 w 506"/>
                  <a:gd name="T41" fmla="*/ 103 h 129"/>
                  <a:gd name="T42" fmla="*/ 323 w 506"/>
                  <a:gd name="T43" fmla="*/ 101 h 129"/>
                  <a:gd name="T44" fmla="*/ 295 w 506"/>
                  <a:gd name="T45" fmla="*/ 101 h 129"/>
                  <a:gd name="T46" fmla="*/ 270 w 506"/>
                  <a:gd name="T47" fmla="*/ 99 h 129"/>
                  <a:gd name="T48" fmla="*/ 244 w 506"/>
                  <a:gd name="T49" fmla="*/ 93 h 129"/>
                  <a:gd name="T50" fmla="*/ 218 w 506"/>
                  <a:gd name="T51" fmla="*/ 89 h 129"/>
                  <a:gd name="T52" fmla="*/ 193 w 506"/>
                  <a:gd name="T53" fmla="*/ 81 h 129"/>
                  <a:gd name="T54" fmla="*/ 166 w 506"/>
                  <a:gd name="T55" fmla="*/ 74 h 129"/>
                  <a:gd name="T56" fmla="*/ 137 w 506"/>
                  <a:gd name="T57" fmla="*/ 64 h 129"/>
                  <a:gd name="T58" fmla="*/ 110 w 506"/>
                  <a:gd name="T59" fmla="*/ 52 h 129"/>
                  <a:gd name="T60" fmla="*/ 76 w 506"/>
                  <a:gd name="T61" fmla="*/ 36 h 129"/>
                  <a:gd name="T62" fmla="*/ 41 w 506"/>
                  <a:gd name="T63" fmla="*/ 21 h 129"/>
                  <a:gd name="T64" fmla="*/ 0 w 506"/>
                  <a:gd name="T6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6" h="129">
                    <a:moveTo>
                      <a:pt x="0" y="0"/>
                    </a:moveTo>
                    <a:lnTo>
                      <a:pt x="21" y="13"/>
                    </a:lnTo>
                    <a:lnTo>
                      <a:pt x="41" y="26"/>
                    </a:lnTo>
                    <a:lnTo>
                      <a:pt x="61" y="41"/>
                    </a:lnTo>
                    <a:lnTo>
                      <a:pt x="82" y="54"/>
                    </a:lnTo>
                    <a:lnTo>
                      <a:pt x="101" y="68"/>
                    </a:lnTo>
                    <a:lnTo>
                      <a:pt x="119" y="85"/>
                    </a:lnTo>
                    <a:lnTo>
                      <a:pt x="140" y="99"/>
                    </a:lnTo>
                    <a:lnTo>
                      <a:pt x="157" y="116"/>
                    </a:lnTo>
                    <a:lnTo>
                      <a:pt x="206" y="122"/>
                    </a:lnTo>
                    <a:lnTo>
                      <a:pt x="250" y="126"/>
                    </a:lnTo>
                    <a:lnTo>
                      <a:pt x="289" y="129"/>
                    </a:lnTo>
                    <a:lnTo>
                      <a:pt x="331" y="129"/>
                    </a:lnTo>
                    <a:lnTo>
                      <a:pt x="371" y="129"/>
                    </a:lnTo>
                    <a:lnTo>
                      <a:pt x="413" y="122"/>
                    </a:lnTo>
                    <a:lnTo>
                      <a:pt x="457" y="112"/>
                    </a:lnTo>
                    <a:lnTo>
                      <a:pt x="506" y="99"/>
                    </a:lnTo>
                    <a:lnTo>
                      <a:pt x="463" y="101"/>
                    </a:lnTo>
                    <a:lnTo>
                      <a:pt x="421" y="101"/>
                    </a:lnTo>
                    <a:lnTo>
                      <a:pt x="387" y="103"/>
                    </a:lnTo>
                    <a:lnTo>
                      <a:pt x="354" y="103"/>
                    </a:lnTo>
                    <a:lnTo>
                      <a:pt x="323" y="101"/>
                    </a:lnTo>
                    <a:lnTo>
                      <a:pt x="295" y="101"/>
                    </a:lnTo>
                    <a:lnTo>
                      <a:pt x="270" y="99"/>
                    </a:lnTo>
                    <a:lnTo>
                      <a:pt x="244" y="93"/>
                    </a:lnTo>
                    <a:lnTo>
                      <a:pt x="218" y="89"/>
                    </a:lnTo>
                    <a:lnTo>
                      <a:pt x="193" y="81"/>
                    </a:lnTo>
                    <a:lnTo>
                      <a:pt x="166" y="74"/>
                    </a:lnTo>
                    <a:lnTo>
                      <a:pt x="137" y="64"/>
                    </a:lnTo>
                    <a:lnTo>
                      <a:pt x="110" y="52"/>
                    </a:lnTo>
                    <a:lnTo>
                      <a:pt x="76" y="36"/>
                    </a:lnTo>
                    <a:lnTo>
                      <a:pt x="41" y="21"/>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94" name="Freeform 170">
                <a:extLst>
                  <a:ext uri="{FF2B5EF4-FFF2-40B4-BE49-F238E27FC236}">
                    <a16:creationId xmlns:a16="http://schemas.microsoft.com/office/drawing/2014/main" id="{3A056177-FFEB-33AB-BFFE-DF9D0A7C9299}"/>
                  </a:ext>
                </a:extLst>
              </p:cNvPr>
              <p:cNvSpPr>
                <a:spLocks/>
              </p:cNvSpPr>
              <p:nvPr/>
            </p:nvSpPr>
            <p:spPr bwMode="auto">
              <a:xfrm>
                <a:off x="786" y="3071"/>
                <a:ext cx="90" cy="72"/>
              </a:xfrm>
              <a:custGeom>
                <a:avLst/>
                <a:gdLst>
                  <a:gd name="T0" fmla="*/ 269 w 269"/>
                  <a:gd name="T1" fmla="*/ 0 h 218"/>
                  <a:gd name="T2" fmla="*/ 256 w 269"/>
                  <a:gd name="T3" fmla="*/ 17 h 218"/>
                  <a:gd name="T4" fmla="*/ 242 w 269"/>
                  <a:gd name="T5" fmla="*/ 36 h 218"/>
                  <a:gd name="T6" fmla="*/ 229 w 269"/>
                  <a:gd name="T7" fmla="*/ 53 h 218"/>
                  <a:gd name="T8" fmla="*/ 213 w 269"/>
                  <a:gd name="T9" fmla="*/ 72 h 218"/>
                  <a:gd name="T10" fmla="*/ 198 w 269"/>
                  <a:gd name="T11" fmla="*/ 91 h 218"/>
                  <a:gd name="T12" fmla="*/ 184 w 269"/>
                  <a:gd name="T13" fmla="*/ 109 h 218"/>
                  <a:gd name="T14" fmla="*/ 171 w 269"/>
                  <a:gd name="T15" fmla="*/ 124 h 218"/>
                  <a:gd name="T16" fmla="*/ 154 w 269"/>
                  <a:gd name="T17" fmla="*/ 141 h 218"/>
                  <a:gd name="T18" fmla="*/ 137 w 269"/>
                  <a:gd name="T19" fmla="*/ 152 h 218"/>
                  <a:gd name="T20" fmla="*/ 117 w 269"/>
                  <a:gd name="T21" fmla="*/ 160 h 218"/>
                  <a:gd name="T22" fmla="*/ 96 w 269"/>
                  <a:gd name="T23" fmla="*/ 171 h 218"/>
                  <a:gd name="T24" fmla="*/ 79 w 269"/>
                  <a:gd name="T25" fmla="*/ 180 h 218"/>
                  <a:gd name="T26" fmla="*/ 58 w 269"/>
                  <a:gd name="T27" fmla="*/ 191 h 218"/>
                  <a:gd name="T28" fmla="*/ 39 w 269"/>
                  <a:gd name="T29" fmla="*/ 200 h 218"/>
                  <a:gd name="T30" fmla="*/ 18 w 269"/>
                  <a:gd name="T31" fmla="*/ 208 h 218"/>
                  <a:gd name="T32" fmla="*/ 0 w 269"/>
                  <a:gd name="T33" fmla="*/ 218 h 218"/>
                  <a:gd name="T34" fmla="*/ 35 w 269"/>
                  <a:gd name="T35" fmla="*/ 193 h 218"/>
                  <a:gd name="T36" fmla="*/ 71 w 269"/>
                  <a:gd name="T37" fmla="*/ 168 h 218"/>
                  <a:gd name="T38" fmla="*/ 104 w 269"/>
                  <a:gd name="T39" fmla="*/ 139 h 218"/>
                  <a:gd name="T40" fmla="*/ 140 w 269"/>
                  <a:gd name="T41" fmla="*/ 111 h 218"/>
                  <a:gd name="T42" fmla="*/ 173 w 269"/>
                  <a:gd name="T43" fmla="*/ 86 h 218"/>
                  <a:gd name="T44" fmla="*/ 203 w 269"/>
                  <a:gd name="T45" fmla="*/ 58 h 218"/>
                  <a:gd name="T46" fmla="*/ 236 w 269"/>
                  <a:gd name="T47" fmla="*/ 28 h 218"/>
                  <a:gd name="T48" fmla="*/ 269 w 269"/>
                  <a:gd name="T4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218">
                    <a:moveTo>
                      <a:pt x="269" y="0"/>
                    </a:moveTo>
                    <a:lnTo>
                      <a:pt x="256" y="17"/>
                    </a:lnTo>
                    <a:lnTo>
                      <a:pt x="242" y="36"/>
                    </a:lnTo>
                    <a:lnTo>
                      <a:pt x="229" y="53"/>
                    </a:lnTo>
                    <a:lnTo>
                      <a:pt x="213" y="72"/>
                    </a:lnTo>
                    <a:lnTo>
                      <a:pt x="198" y="91"/>
                    </a:lnTo>
                    <a:lnTo>
                      <a:pt x="184" y="109"/>
                    </a:lnTo>
                    <a:lnTo>
                      <a:pt x="171" y="124"/>
                    </a:lnTo>
                    <a:lnTo>
                      <a:pt x="154" y="141"/>
                    </a:lnTo>
                    <a:lnTo>
                      <a:pt x="137" y="152"/>
                    </a:lnTo>
                    <a:lnTo>
                      <a:pt x="117" y="160"/>
                    </a:lnTo>
                    <a:lnTo>
                      <a:pt x="96" y="171"/>
                    </a:lnTo>
                    <a:lnTo>
                      <a:pt x="79" y="180"/>
                    </a:lnTo>
                    <a:lnTo>
                      <a:pt x="58" y="191"/>
                    </a:lnTo>
                    <a:lnTo>
                      <a:pt x="39" y="200"/>
                    </a:lnTo>
                    <a:lnTo>
                      <a:pt x="18" y="208"/>
                    </a:lnTo>
                    <a:lnTo>
                      <a:pt x="0" y="218"/>
                    </a:lnTo>
                    <a:lnTo>
                      <a:pt x="35" y="193"/>
                    </a:lnTo>
                    <a:lnTo>
                      <a:pt x="71" y="168"/>
                    </a:lnTo>
                    <a:lnTo>
                      <a:pt x="104" y="139"/>
                    </a:lnTo>
                    <a:lnTo>
                      <a:pt x="140" y="111"/>
                    </a:lnTo>
                    <a:lnTo>
                      <a:pt x="173" y="86"/>
                    </a:lnTo>
                    <a:lnTo>
                      <a:pt x="203" y="58"/>
                    </a:lnTo>
                    <a:lnTo>
                      <a:pt x="236" y="28"/>
                    </a:lnTo>
                    <a:lnTo>
                      <a:pt x="269"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95" name="Freeform 171">
                <a:extLst>
                  <a:ext uri="{FF2B5EF4-FFF2-40B4-BE49-F238E27FC236}">
                    <a16:creationId xmlns:a16="http://schemas.microsoft.com/office/drawing/2014/main" id="{E643AE50-C835-35D9-AC5F-AC63AD049430}"/>
                  </a:ext>
                </a:extLst>
              </p:cNvPr>
              <p:cNvSpPr>
                <a:spLocks/>
              </p:cNvSpPr>
              <p:nvPr/>
            </p:nvSpPr>
            <p:spPr bwMode="auto">
              <a:xfrm>
                <a:off x="635" y="3116"/>
                <a:ext cx="59" cy="20"/>
              </a:xfrm>
              <a:custGeom>
                <a:avLst/>
                <a:gdLst>
                  <a:gd name="T0" fmla="*/ 0 w 177"/>
                  <a:gd name="T1" fmla="*/ 0 h 58"/>
                  <a:gd name="T2" fmla="*/ 28 w 177"/>
                  <a:gd name="T3" fmla="*/ 0 h 58"/>
                  <a:gd name="T4" fmla="*/ 50 w 177"/>
                  <a:gd name="T5" fmla="*/ 0 h 58"/>
                  <a:gd name="T6" fmla="*/ 73 w 177"/>
                  <a:gd name="T7" fmla="*/ 4 h 58"/>
                  <a:gd name="T8" fmla="*/ 94 w 177"/>
                  <a:gd name="T9" fmla="*/ 12 h 58"/>
                  <a:gd name="T10" fmla="*/ 114 w 177"/>
                  <a:gd name="T11" fmla="*/ 20 h 58"/>
                  <a:gd name="T12" fmla="*/ 132 w 177"/>
                  <a:gd name="T13" fmla="*/ 33 h 58"/>
                  <a:gd name="T14" fmla="*/ 155 w 177"/>
                  <a:gd name="T15" fmla="*/ 45 h 58"/>
                  <a:gd name="T16" fmla="*/ 177 w 177"/>
                  <a:gd name="T17" fmla="*/ 58 h 58"/>
                  <a:gd name="T18" fmla="*/ 155 w 177"/>
                  <a:gd name="T19" fmla="*/ 52 h 58"/>
                  <a:gd name="T20" fmla="*/ 129 w 177"/>
                  <a:gd name="T21" fmla="*/ 45 h 58"/>
                  <a:gd name="T22" fmla="*/ 108 w 177"/>
                  <a:gd name="T23" fmla="*/ 39 h 58"/>
                  <a:gd name="T24" fmla="*/ 87 w 177"/>
                  <a:gd name="T25" fmla="*/ 33 h 58"/>
                  <a:gd name="T26" fmla="*/ 66 w 177"/>
                  <a:gd name="T27" fmla="*/ 25 h 58"/>
                  <a:gd name="T28" fmla="*/ 43 w 177"/>
                  <a:gd name="T29" fmla="*/ 17 h 58"/>
                  <a:gd name="T30" fmla="*/ 22 w 177"/>
                  <a:gd name="T31" fmla="*/ 10 h 58"/>
                  <a:gd name="T32" fmla="*/ 0 w 177"/>
                  <a:gd name="T3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7" h="58">
                    <a:moveTo>
                      <a:pt x="0" y="0"/>
                    </a:moveTo>
                    <a:lnTo>
                      <a:pt x="28" y="0"/>
                    </a:lnTo>
                    <a:lnTo>
                      <a:pt x="50" y="0"/>
                    </a:lnTo>
                    <a:lnTo>
                      <a:pt x="73" y="4"/>
                    </a:lnTo>
                    <a:lnTo>
                      <a:pt x="94" y="12"/>
                    </a:lnTo>
                    <a:lnTo>
                      <a:pt x="114" y="20"/>
                    </a:lnTo>
                    <a:lnTo>
                      <a:pt x="132" y="33"/>
                    </a:lnTo>
                    <a:lnTo>
                      <a:pt x="155" y="45"/>
                    </a:lnTo>
                    <a:lnTo>
                      <a:pt x="177" y="58"/>
                    </a:lnTo>
                    <a:lnTo>
                      <a:pt x="155" y="52"/>
                    </a:lnTo>
                    <a:lnTo>
                      <a:pt x="129" y="45"/>
                    </a:lnTo>
                    <a:lnTo>
                      <a:pt x="108" y="39"/>
                    </a:lnTo>
                    <a:lnTo>
                      <a:pt x="87" y="33"/>
                    </a:lnTo>
                    <a:lnTo>
                      <a:pt x="66" y="25"/>
                    </a:lnTo>
                    <a:lnTo>
                      <a:pt x="43" y="17"/>
                    </a:lnTo>
                    <a:lnTo>
                      <a:pt x="22" y="10"/>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96" name="Freeform 172">
                <a:extLst>
                  <a:ext uri="{FF2B5EF4-FFF2-40B4-BE49-F238E27FC236}">
                    <a16:creationId xmlns:a16="http://schemas.microsoft.com/office/drawing/2014/main" id="{F2C0023C-B1BD-F944-F3B3-005407255A5D}"/>
                  </a:ext>
                </a:extLst>
              </p:cNvPr>
              <p:cNvSpPr>
                <a:spLocks/>
              </p:cNvSpPr>
              <p:nvPr/>
            </p:nvSpPr>
            <p:spPr bwMode="auto">
              <a:xfrm>
                <a:off x="888" y="2952"/>
                <a:ext cx="32" cy="106"/>
              </a:xfrm>
              <a:custGeom>
                <a:avLst/>
                <a:gdLst>
                  <a:gd name="T0" fmla="*/ 58 w 98"/>
                  <a:gd name="T1" fmla="*/ 0 h 318"/>
                  <a:gd name="T2" fmla="*/ 60 w 98"/>
                  <a:gd name="T3" fmla="*/ 16 h 318"/>
                  <a:gd name="T4" fmla="*/ 60 w 98"/>
                  <a:gd name="T5" fmla="*/ 30 h 318"/>
                  <a:gd name="T6" fmla="*/ 65 w 98"/>
                  <a:gd name="T7" fmla="*/ 44 h 318"/>
                  <a:gd name="T8" fmla="*/ 69 w 98"/>
                  <a:gd name="T9" fmla="*/ 57 h 318"/>
                  <a:gd name="T10" fmla="*/ 71 w 98"/>
                  <a:gd name="T11" fmla="*/ 72 h 318"/>
                  <a:gd name="T12" fmla="*/ 76 w 98"/>
                  <a:gd name="T13" fmla="*/ 85 h 318"/>
                  <a:gd name="T14" fmla="*/ 79 w 98"/>
                  <a:gd name="T15" fmla="*/ 99 h 318"/>
                  <a:gd name="T16" fmla="*/ 84 w 98"/>
                  <a:gd name="T17" fmla="*/ 114 h 318"/>
                  <a:gd name="T18" fmla="*/ 73 w 98"/>
                  <a:gd name="T19" fmla="*/ 140 h 318"/>
                  <a:gd name="T20" fmla="*/ 65 w 98"/>
                  <a:gd name="T21" fmla="*/ 166 h 318"/>
                  <a:gd name="T22" fmla="*/ 54 w 98"/>
                  <a:gd name="T23" fmla="*/ 194 h 318"/>
                  <a:gd name="T24" fmla="*/ 44 w 98"/>
                  <a:gd name="T25" fmla="*/ 219 h 318"/>
                  <a:gd name="T26" fmla="*/ 33 w 98"/>
                  <a:gd name="T27" fmla="*/ 244 h 318"/>
                  <a:gd name="T28" fmla="*/ 23 w 98"/>
                  <a:gd name="T29" fmla="*/ 269 h 318"/>
                  <a:gd name="T30" fmla="*/ 11 w 98"/>
                  <a:gd name="T31" fmla="*/ 293 h 318"/>
                  <a:gd name="T32" fmla="*/ 0 w 98"/>
                  <a:gd name="T33" fmla="*/ 318 h 318"/>
                  <a:gd name="T34" fmla="*/ 8 w 98"/>
                  <a:gd name="T35" fmla="*/ 302 h 318"/>
                  <a:gd name="T36" fmla="*/ 16 w 98"/>
                  <a:gd name="T37" fmla="*/ 285 h 318"/>
                  <a:gd name="T38" fmla="*/ 23 w 98"/>
                  <a:gd name="T39" fmla="*/ 269 h 318"/>
                  <a:gd name="T40" fmla="*/ 30 w 98"/>
                  <a:gd name="T41" fmla="*/ 252 h 318"/>
                  <a:gd name="T42" fmla="*/ 38 w 98"/>
                  <a:gd name="T43" fmla="*/ 237 h 318"/>
                  <a:gd name="T44" fmla="*/ 46 w 98"/>
                  <a:gd name="T45" fmla="*/ 221 h 318"/>
                  <a:gd name="T46" fmla="*/ 51 w 98"/>
                  <a:gd name="T47" fmla="*/ 204 h 318"/>
                  <a:gd name="T48" fmla="*/ 58 w 98"/>
                  <a:gd name="T49" fmla="*/ 189 h 318"/>
                  <a:gd name="T50" fmla="*/ 79 w 98"/>
                  <a:gd name="T51" fmla="*/ 161 h 318"/>
                  <a:gd name="T52" fmla="*/ 91 w 98"/>
                  <a:gd name="T53" fmla="*/ 135 h 318"/>
                  <a:gd name="T54" fmla="*/ 98 w 98"/>
                  <a:gd name="T55" fmla="*/ 114 h 318"/>
                  <a:gd name="T56" fmla="*/ 98 w 98"/>
                  <a:gd name="T57" fmla="*/ 94 h 318"/>
                  <a:gd name="T58" fmla="*/ 93 w 98"/>
                  <a:gd name="T59" fmla="*/ 74 h 318"/>
                  <a:gd name="T60" fmla="*/ 84 w 98"/>
                  <a:gd name="T61" fmla="*/ 51 h 318"/>
                  <a:gd name="T62" fmla="*/ 73 w 98"/>
                  <a:gd name="T63" fmla="*/ 28 h 318"/>
                  <a:gd name="T64" fmla="*/ 58 w 98"/>
                  <a:gd name="T65"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318">
                    <a:moveTo>
                      <a:pt x="58" y="0"/>
                    </a:moveTo>
                    <a:lnTo>
                      <a:pt x="60" y="16"/>
                    </a:lnTo>
                    <a:lnTo>
                      <a:pt x="60" y="30"/>
                    </a:lnTo>
                    <a:lnTo>
                      <a:pt x="65" y="44"/>
                    </a:lnTo>
                    <a:lnTo>
                      <a:pt x="69" y="57"/>
                    </a:lnTo>
                    <a:lnTo>
                      <a:pt x="71" y="72"/>
                    </a:lnTo>
                    <a:lnTo>
                      <a:pt x="76" y="85"/>
                    </a:lnTo>
                    <a:lnTo>
                      <a:pt x="79" y="99"/>
                    </a:lnTo>
                    <a:lnTo>
                      <a:pt x="84" y="114"/>
                    </a:lnTo>
                    <a:lnTo>
                      <a:pt x="73" y="140"/>
                    </a:lnTo>
                    <a:lnTo>
                      <a:pt x="65" y="166"/>
                    </a:lnTo>
                    <a:lnTo>
                      <a:pt x="54" y="194"/>
                    </a:lnTo>
                    <a:lnTo>
                      <a:pt x="44" y="219"/>
                    </a:lnTo>
                    <a:lnTo>
                      <a:pt x="33" y="244"/>
                    </a:lnTo>
                    <a:lnTo>
                      <a:pt x="23" y="269"/>
                    </a:lnTo>
                    <a:lnTo>
                      <a:pt x="11" y="293"/>
                    </a:lnTo>
                    <a:lnTo>
                      <a:pt x="0" y="318"/>
                    </a:lnTo>
                    <a:lnTo>
                      <a:pt x="8" y="302"/>
                    </a:lnTo>
                    <a:lnTo>
                      <a:pt x="16" y="285"/>
                    </a:lnTo>
                    <a:lnTo>
                      <a:pt x="23" y="269"/>
                    </a:lnTo>
                    <a:lnTo>
                      <a:pt x="30" y="252"/>
                    </a:lnTo>
                    <a:lnTo>
                      <a:pt x="38" y="237"/>
                    </a:lnTo>
                    <a:lnTo>
                      <a:pt x="46" y="221"/>
                    </a:lnTo>
                    <a:lnTo>
                      <a:pt x="51" y="204"/>
                    </a:lnTo>
                    <a:lnTo>
                      <a:pt x="58" y="189"/>
                    </a:lnTo>
                    <a:lnTo>
                      <a:pt x="79" y="161"/>
                    </a:lnTo>
                    <a:lnTo>
                      <a:pt x="91" y="135"/>
                    </a:lnTo>
                    <a:lnTo>
                      <a:pt x="98" y="114"/>
                    </a:lnTo>
                    <a:lnTo>
                      <a:pt x="98" y="94"/>
                    </a:lnTo>
                    <a:lnTo>
                      <a:pt x="93" y="74"/>
                    </a:lnTo>
                    <a:lnTo>
                      <a:pt x="84" y="51"/>
                    </a:lnTo>
                    <a:lnTo>
                      <a:pt x="73" y="28"/>
                    </a:lnTo>
                    <a:lnTo>
                      <a:pt x="58"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97" name="Freeform 173">
                <a:extLst>
                  <a:ext uri="{FF2B5EF4-FFF2-40B4-BE49-F238E27FC236}">
                    <a16:creationId xmlns:a16="http://schemas.microsoft.com/office/drawing/2014/main" id="{C35B6942-EA4B-CE83-3461-A009AA1E0A86}"/>
                  </a:ext>
                </a:extLst>
              </p:cNvPr>
              <p:cNvSpPr>
                <a:spLocks/>
              </p:cNvSpPr>
              <p:nvPr/>
            </p:nvSpPr>
            <p:spPr bwMode="auto">
              <a:xfrm>
                <a:off x="863" y="3023"/>
                <a:ext cx="62" cy="83"/>
              </a:xfrm>
              <a:custGeom>
                <a:avLst/>
                <a:gdLst>
                  <a:gd name="T0" fmla="*/ 185 w 185"/>
                  <a:gd name="T1" fmla="*/ 0 h 249"/>
                  <a:gd name="T2" fmla="*/ 172 w 185"/>
                  <a:gd name="T3" fmla="*/ 41 h 249"/>
                  <a:gd name="T4" fmla="*/ 158 w 185"/>
                  <a:gd name="T5" fmla="*/ 76 h 249"/>
                  <a:gd name="T6" fmla="*/ 139 w 185"/>
                  <a:gd name="T7" fmla="*/ 112 h 249"/>
                  <a:gd name="T8" fmla="*/ 117 w 185"/>
                  <a:gd name="T9" fmla="*/ 142 h 249"/>
                  <a:gd name="T10" fmla="*/ 91 w 185"/>
                  <a:gd name="T11" fmla="*/ 173 h 249"/>
                  <a:gd name="T12" fmla="*/ 63 w 185"/>
                  <a:gd name="T13" fmla="*/ 198 h 249"/>
                  <a:gd name="T14" fmla="*/ 33 w 185"/>
                  <a:gd name="T15" fmla="*/ 223 h 249"/>
                  <a:gd name="T16" fmla="*/ 0 w 185"/>
                  <a:gd name="T17" fmla="*/ 249 h 249"/>
                  <a:gd name="T18" fmla="*/ 25 w 185"/>
                  <a:gd name="T19" fmla="*/ 218 h 249"/>
                  <a:gd name="T20" fmla="*/ 51 w 185"/>
                  <a:gd name="T21" fmla="*/ 187 h 249"/>
                  <a:gd name="T22" fmla="*/ 73 w 185"/>
                  <a:gd name="T23" fmla="*/ 157 h 249"/>
                  <a:gd name="T24" fmla="*/ 96 w 185"/>
                  <a:gd name="T25" fmla="*/ 126 h 249"/>
                  <a:gd name="T26" fmla="*/ 120 w 185"/>
                  <a:gd name="T27" fmla="*/ 97 h 249"/>
                  <a:gd name="T28" fmla="*/ 142 w 185"/>
                  <a:gd name="T29" fmla="*/ 63 h 249"/>
                  <a:gd name="T30" fmla="*/ 165 w 185"/>
                  <a:gd name="T31" fmla="*/ 32 h 249"/>
                  <a:gd name="T32" fmla="*/ 185 w 185"/>
                  <a:gd name="T3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5" h="249">
                    <a:moveTo>
                      <a:pt x="185" y="0"/>
                    </a:moveTo>
                    <a:lnTo>
                      <a:pt x="172" y="41"/>
                    </a:lnTo>
                    <a:lnTo>
                      <a:pt x="158" y="76"/>
                    </a:lnTo>
                    <a:lnTo>
                      <a:pt x="139" y="112"/>
                    </a:lnTo>
                    <a:lnTo>
                      <a:pt x="117" y="142"/>
                    </a:lnTo>
                    <a:lnTo>
                      <a:pt x="91" y="173"/>
                    </a:lnTo>
                    <a:lnTo>
                      <a:pt x="63" y="198"/>
                    </a:lnTo>
                    <a:lnTo>
                      <a:pt x="33" y="223"/>
                    </a:lnTo>
                    <a:lnTo>
                      <a:pt x="0" y="249"/>
                    </a:lnTo>
                    <a:lnTo>
                      <a:pt x="25" y="218"/>
                    </a:lnTo>
                    <a:lnTo>
                      <a:pt x="51" y="187"/>
                    </a:lnTo>
                    <a:lnTo>
                      <a:pt x="73" y="157"/>
                    </a:lnTo>
                    <a:lnTo>
                      <a:pt x="96" y="126"/>
                    </a:lnTo>
                    <a:lnTo>
                      <a:pt x="120" y="97"/>
                    </a:lnTo>
                    <a:lnTo>
                      <a:pt x="142" y="63"/>
                    </a:lnTo>
                    <a:lnTo>
                      <a:pt x="165" y="32"/>
                    </a:lnTo>
                    <a:lnTo>
                      <a:pt x="185"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98" name="Freeform 174">
                <a:extLst>
                  <a:ext uri="{FF2B5EF4-FFF2-40B4-BE49-F238E27FC236}">
                    <a16:creationId xmlns:a16="http://schemas.microsoft.com/office/drawing/2014/main" id="{37A2EDCF-B191-77A5-959B-5BEAB34B0448}"/>
                  </a:ext>
                </a:extLst>
              </p:cNvPr>
              <p:cNvSpPr>
                <a:spLocks/>
              </p:cNvSpPr>
              <p:nvPr/>
            </p:nvSpPr>
            <p:spPr bwMode="auto">
              <a:xfrm>
                <a:off x="745" y="3139"/>
                <a:ext cx="60" cy="10"/>
              </a:xfrm>
              <a:custGeom>
                <a:avLst/>
                <a:gdLst>
                  <a:gd name="T0" fmla="*/ 0 w 180"/>
                  <a:gd name="T1" fmla="*/ 14 h 29"/>
                  <a:gd name="T2" fmla="*/ 15 w 180"/>
                  <a:gd name="T3" fmla="*/ 12 h 29"/>
                  <a:gd name="T4" fmla="*/ 30 w 180"/>
                  <a:gd name="T5" fmla="*/ 12 h 29"/>
                  <a:gd name="T6" fmla="*/ 45 w 180"/>
                  <a:gd name="T7" fmla="*/ 12 h 29"/>
                  <a:gd name="T8" fmla="*/ 61 w 180"/>
                  <a:gd name="T9" fmla="*/ 8 h 29"/>
                  <a:gd name="T10" fmla="*/ 76 w 180"/>
                  <a:gd name="T11" fmla="*/ 12 h 29"/>
                  <a:gd name="T12" fmla="*/ 92 w 180"/>
                  <a:gd name="T13" fmla="*/ 12 h 29"/>
                  <a:gd name="T14" fmla="*/ 107 w 180"/>
                  <a:gd name="T15" fmla="*/ 12 h 29"/>
                  <a:gd name="T16" fmla="*/ 124 w 180"/>
                  <a:gd name="T17" fmla="*/ 14 h 29"/>
                  <a:gd name="T18" fmla="*/ 137 w 180"/>
                  <a:gd name="T19" fmla="*/ 8 h 29"/>
                  <a:gd name="T20" fmla="*/ 152 w 180"/>
                  <a:gd name="T21" fmla="*/ 6 h 29"/>
                  <a:gd name="T22" fmla="*/ 168 w 180"/>
                  <a:gd name="T23" fmla="*/ 2 h 29"/>
                  <a:gd name="T24" fmla="*/ 180 w 180"/>
                  <a:gd name="T25" fmla="*/ 0 h 29"/>
                  <a:gd name="T26" fmla="*/ 170 w 180"/>
                  <a:gd name="T27" fmla="*/ 2 h 29"/>
                  <a:gd name="T28" fmla="*/ 159 w 180"/>
                  <a:gd name="T29" fmla="*/ 6 h 29"/>
                  <a:gd name="T30" fmla="*/ 149 w 180"/>
                  <a:gd name="T31" fmla="*/ 8 h 29"/>
                  <a:gd name="T32" fmla="*/ 140 w 180"/>
                  <a:gd name="T33" fmla="*/ 14 h 29"/>
                  <a:gd name="T34" fmla="*/ 130 w 180"/>
                  <a:gd name="T35" fmla="*/ 16 h 29"/>
                  <a:gd name="T36" fmla="*/ 119 w 180"/>
                  <a:gd name="T37" fmla="*/ 22 h 29"/>
                  <a:gd name="T38" fmla="*/ 109 w 180"/>
                  <a:gd name="T39" fmla="*/ 25 h 29"/>
                  <a:gd name="T40" fmla="*/ 99 w 180"/>
                  <a:gd name="T41" fmla="*/ 29 h 29"/>
                  <a:gd name="T42" fmla="*/ 86 w 180"/>
                  <a:gd name="T43" fmla="*/ 27 h 29"/>
                  <a:gd name="T44" fmla="*/ 74 w 180"/>
                  <a:gd name="T45" fmla="*/ 25 h 29"/>
                  <a:gd name="T46" fmla="*/ 61 w 180"/>
                  <a:gd name="T47" fmla="*/ 25 h 29"/>
                  <a:gd name="T48" fmla="*/ 50 w 180"/>
                  <a:gd name="T49" fmla="*/ 22 h 29"/>
                  <a:gd name="T50" fmla="*/ 38 w 180"/>
                  <a:gd name="T51" fmla="*/ 19 h 29"/>
                  <a:gd name="T52" fmla="*/ 25 w 180"/>
                  <a:gd name="T53" fmla="*/ 16 h 29"/>
                  <a:gd name="T54" fmla="*/ 12 w 180"/>
                  <a:gd name="T55" fmla="*/ 16 h 29"/>
                  <a:gd name="T56" fmla="*/ 0 w 180"/>
                  <a:gd name="T5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0" h="29">
                    <a:moveTo>
                      <a:pt x="0" y="14"/>
                    </a:moveTo>
                    <a:lnTo>
                      <a:pt x="15" y="12"/>
                    </a:lnTo>
                    <a:lnTo>
                      <a:pt x="30" y="12"/>
                    </a:lnTo>
                    <a:lnTo>
                      <a:pt x="45" y="12"/>
                    </a:lnTo>
                    <a:lnTo>
                      <a:pt x="61" y="8"/>
                    </a:lnTo>
                    <a:lnTo>
                      <a:pt x="76" y="12"/>
                    </a:lnTo>
                    <a:lnTo>
                      <a:pt x="92" y="12"/>
                    </a:lnTo>
                    <a:lnTo>
                      <a:pt x="107" y="12"/>
                    </a:lnTo>
                    <a:lnTo>
                      <a:pt x="124" y="14"/>
                    </a:lnTo>
                    <a:lnTo>
                      <a:pt x="137" y="8"/>
                    </a:lnTo>
                    <a:lnTo>
                      <a:pt x="152" y="6"/>
                    </a:lnTo>
                    <a:lnTo>
                      <a:pt x="168" y="2"/>
                    </a:lnTo>
                    <a:lnTo>
                      <a:pt x="180" y="0"/>
                    </a:lnTo>
                    <a:lnTo>
                      <a:pt x="170" y="2"/>
                    </a:lnTo>
                    <a:lnTo>
                      <a:pt x="159" y="6"/>
                    </a:lnTo>
                    <a:lnTo>
                      <a:pt x="149" y="8"/>
                    </a:lnTo>
                    <a:lnTo>
                      <a:pt x="140" y="14"/>
                    </a:lnTo>
                    <a:lnTo>
                      <a:pt x="130" y="16"/>
                    </a:lnTo>
                    <a:lnTo>
                      <a:pt x="119" y="22"/>
                    </a:lnTo>
                    <a:lnTo>
                      <a:pt x="109" y="25"/>
                    </a:lnTo>
                    <a:lnTo>
                      <a:pt x="99" y="29"/>
                    </a:lnTo>
                    <a:lnTo>
                      <a:pt x="86" y="27"/>
                    </a:lnTo>
                    <a:lnTo>
                      <a:pt x="74" y="25"/>
                    </a:lnTo>
                    <a:lnTo>
                      <a:pt x="61" y="25"/>
                    </a:lnTo>
                    <a:lnTo>
                      <a:pt x="50" y="22"/>
                    </a:lnTo>
                    <a:lnTo>
                      <a:pt x="38" y="19"/>
                    </a:lnTo>
                    <a:lnTo>
                      <a:pt x="25" y="16"/>
                    </a:lnTo>
                    <a:lnTo>
                      <a:pt x="12" y="16"/>
                    </a:lnTo>
                    <a:lnTo>
                      <a:pt x="0" y="14"/>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999" name="Freeform 175">
                <a:extLst>
                  <a:ext uri="{FF2B5EF4-FFF2-40B4-BE49-F238E27FC236}">
                    <a16:creationId xmlns:a16="http://schemas.microsoft.com/office/drawing/2014/main" id="{2C9D55A0-D31A-F533-2076-D6C414ABCEFC}"/>
                  </a:ext>
                </a:extLst>
              </p:cNvPr>
              <p:cNvSpPr>
                <a:spLocks/>
              </p:cNvSpPr>
              <p:nvPr/>
            </p:nvSpPr>
            <p:spPr bwMode="auto">
              <a:xfrm>
                <a:off x="780" y="3100"/>
                <a:ext cx="47" cy="11"/>
              </a:xfrm>
              <a:custGeom>
                <a:avLst/>
                <a:gdLst>
                  <a:gd name="T0" fmla="*/ 0 w 141"/>
                  <a:gd name="T1" fmla="*/ 33 h 33"/>
                  <a:gd name="T2" fmla="*/ 71 w 141"/>
                  <a:gd name="T3" fmla="*/ 11 h 33"/>
                  <a:gd name="T4" fmla="*/ 141 w 141"/>
                  <a:gd name="T5" fmla="*/ 0 h 33"/>
                  <a:gd name="T6" fmla="*/ 90 w 141"/>
                  <a:gd name="T7" fmla="*/ 25 h 33"/>
                  <a:gd name="T8" fmla="*/ 0 w 141"/>
                  <a:gd name="T9" fmla="*/ 33 h 33"/>
                </a:gdLst>
                <a:ahLst/>
                <a:cxnLst>
                  <a:cxn ang="0">
                    <a:pos x="T0" y="T1"/>
                  </a:cxn>
                  <a:cxn ang="0">
                    <a:pos x="T2" y="T3"/>
                  </a:cxn>
                  <a:cxn ang="0">
                    <a:pos x="T4" y="T5"/>
                  </a:cxn>
                  <a:cxn ang="0">
                    <a:pos x="T6" y="T7"/>
                  </a:cxn>
                  <a:cxn ang="0">
                    <a:pos x="T8" y="T9"/>
                  </a:cxn>
                </a:cxnLst>
                <a:rect l="0" t="0" r="r" b="b"/>
                <a:pathLst>
                  <a:path w="141" h="33">
                    <a:moveTo>
                      <a:pt x="0" y="33"/>
                    </a:moveTo>
                    <a:lnTo>
                      <a:pt x="71" y="11"/>
                    </a:lnTo>
                    <a:lnTo>
                      <a:pt x="141" y="0"/>
                    </a:lnTo>
                    <a:lnTo>
                      <a:pt x="90" y="25"/>
                    </a:lnTo>
                    <a:lnTo>
                      <a:pt x="0" y="33"/>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00" name="Freeform 176">
                <a:extLst>
                  <a:ext uri="{FF2B5EF4-FFF2-40B4-BE49-F238E27FC236}">
                    <a16:creationId xmlns:a16="http://schemas.microsoft.com/office/drawing/2014/main" id="{D86A1D17-C779-EB57-6DB0-CD2C4F55F536}"/>
                  </a:ext>
                </a:extLst>
              </p:cNvPr>
              <p:cNvSpPr>
                <a:spLocks/>
              </p:cNvSpPr>
              <p:nvPr/>
            </p:nvSpPr>
            <p:spPr bwMode="auto">
              <a:xfrm>
                <a:off x="813" y="1889"/>
                <a:ext cx="802" cy="314"/>
              </a:xfrm>
              <a:custGeom>
                <a:avLst/>
                <a:gdLst>
                  <a:gd name="T0" fmla="*/ 152 w 2407"/>
                  <a:gd name="T1" fmla="*/ 0 h 940"/>
                  <a:gd name="T2" fmla="*/ 419 w 2407"/>
                  <a:gd name="T3" fmla="*/ 7 h 940"/>
                  <a:gd name="T4" fmla="*/ 671 w 2407"/>
                  <a:gd name="T5" fmla="*/ 31 h 940"/>
                  <a:gd name="T6" fmla="*/ 907 w 2407"/>
                  <a:gd name="T7" fmla="*/ 69 h 940"/>
                  <a:gd name="T8" fmla="*/ 1129 w 2407"/>
                  <a:gd name="T9" fmla="*/ 120 h 940"/>
                  <a:gd name="T10" fmla="*/ 1334 w 2407"/>
                  <a:gd name="T11" fmla="*/ 181 h 940"/>
                  <a:gd name="T12" fmla="*/ 1523 w 2407"/>
                  <a:gd name="T13" fmla="*/ 246 h 940"/>
                  <a:gd name="T14" fmla="*/ 1693 w 2407"/>
                  <a:gd name="T15" fmla="*/ 318 h 940"/>
                  <a:gd name="T16" fmla="*/ 1848 w 2407"/>
                  <a:gd name="T17" fmla="*/ 392 h 940"/>
                  <a:gd name="T18" fmla="*/ 1986 w 2407"/>
                  <a:gd name="T19" fmla="*/ 466 h 940"/>
                  <a:gd name="T20" fmla="*/ 2101 w 2407"/>
                  <a:gd name="T21" fmla="*/ 534 h 940"/>
                  <a:gd name="T22" fmla="*/ 2202 w 2407"/>
                  <a:gd name="T23" fmla="*/ 600 h 940"/>
                  <a:gd name="T24" fmla="*/ 2283 w 2407"/>
                  <a:gd name="T25" fmla="*/ 656 h 940"/>
                  <a:gd name="T26" fmla="*/ 2344 w 2407"/>
                  <a:gd name="T27" fmla="*/ 702 h 940"/>
                  <a:gd name="T28" fmla="*/ 2384 w 2407"/>
                  <a:gd name="T29" fmla="*/ 735 h 940"/>
                  <a:gd name="T30" fmla="*/ 2404 w 2407"/>
                  <a:gd name="T31" fmla="*/ 753 h 940"/>
                  <a:gd name="T32" fmla="*/ 2397 w 2407"/>
                  <a:gd name="T33" fmla="*/ 766 h 940"/>
                  <a:gd name="T34" fmla="*/ 2326 w 2407"/>
                  <a:gd name="T35" fmla="*/ 824 h 940"/>
                  <a:gd name="T36" fmla="*/ 2225 w 2407"/>
                  <a:gd name="T37" fmla="*/ 898 h 940"/>
                  <a:gd name="T38" fmla="*/ 2128 w 2407"/>
                  <a:gd name="T39" fmla="*/ 940 h 940"/>
                  <a:gd name="T40" fmla="*/ 2087 w 2407"/>
                  <a:gd name="T41" fmla="*/ 931 h 940"/>
                  <a:gd name="T42" fmla="*/ 2049 w 2407"/>
                  <a:gd name="T43" fmla="*/ 904 h 940"/>
                  <a:gd name="T44" fmla="*/ 1990 w 2407"/>
                  <a:gd name="T45" fmla="*/ 867 h 940"/>
                  <a:gd name="T46" fmla="*/ 1919 w 2407"/>
                  <a:gd name="T47" fmla="*/ 818 h 940"/>
                  <a:gd name="T48" fmla="*/ 1843 w 2407"/>
                  <a:gd name="T49" fmla="*/ 768 h 940"/>
                  <a:gd name="T50" fmla="*/ 1774 w 2407"/>
                  <a:gd name="T51" fmla="*/ 720 h 940"/>
                  <a:gd name="T52" fmla="*/ 1718 w 2407"/>
                  <a:gd name="T53" fmla="*/ 684 h 940"/>
                  <a:gd name="T54" fmla="*/ 1688 w 2407"/>
                  <a:gd name="T55" fmla="*/ 661 h 940"/>
                  <a:gd name="T56" fmla="*/ 1624 w 2407"/>
                  <a:gd name="T57" fmla="*/ 628 h 940"/>
                  <a:gd name="T58" fmla="*/ 1521 w 2407"/>
                  <a:gd name="T59" fmla="*/ 577 h 940"/>
                  <a:gd name="T60" fmla="*/ 1426 w 2407"/>
                  <a:gd name="T61" fmla="*/ 534 h 940"/>
                  <a:gd name="T62" fmla="*/ 1339 w 2407"/>
                  <a:gd name="T63" fmla="*/ 496 h 940"/>
                  <a:gd name="T64" fmla="*/ 1253 w 2407"/>
                  <a:gd name="T65" fmla="*/ 466 h 940"/>
                  <a:gd name="T66" fmla="*/ 1161 w 2407"/>
                  <a:gd name="T67" fmla="*/ 437 h 940"/>
                  <a:gd name="T68" fmla="*/ 1057 w 2407"/>
                  <a:gd name="T69" fmla="*/ 409 h 940"/>
                  <a:gd name="T70" fmla="*/ 941 w 2407"/>
                  <a:gd name="T71" fmla="*/ 382 h 940"/>
                  <a:gd name="T72" fmla="*/ 796 w 2407"/>
                  <a:gd name="T73" fmla="*/ 346 h 940"/>
                  <a:gd name="T74" fmla="*/ 658 w 2407"/>
                  <a:gd name="T75" fmla="*/ 315 h 940"/>
                  <a:gd name="T76" fmla="*/ 541 w 2407"/>
                  <a:gd name="T77" fmla="*/ 298 h 940"/>
                  <a:gd name="T78" fmla="*/ 434 w 2407"/>
                  <a:gd name="T79" fmla="*/ 290 h 940"/>
                  <a:gd name="T80" fmla="*/ 338 w 2407"/>
                  <a:gd name="T81" fmla="*/ 290 h 940"/>
                  <a:gd name="T82" fmla="*/ 245 w 2407"/>
                  <a:gd name="T83" fmla="*/ 288 h 940"/>
                  <a:gd name="T84" fmla="*/ 150 w 2407"/>
                  <a:gd name="T85" fmla="*/ 285 h 940"/>
                  <a:gd name="T86" fmla="*/ 54 w 2407"/>
                  <a:gd name="T87" fmla="*/ 277 h 940"/>
                  <a:gd name="T88" fmla="*/ 12 w 2407"/>
                  <a:gd name="T89" fmla="*/ 5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07" h="940">
                    <a:moveTo>
                      <a:pt x="12" y="5"/>
                    </a:moveTo>
                    <a:lnTo>
                      <a:pt x="152" y="0"/>
                    </a:lnTo>
                    <a:lnTo>
                      <a:pt x="287" y="3"/>
                    </a:lnTo>
                    <a:lnTo>
                      <a:pt x="419" y="7"/>
                    </a:lnTo>
                    <a:lnTo>
                      <a:pt x="547" y="18"/>
                    </a:lnTo>
                    <a:lnTo>
                      <a:pt x="671" y="31"/>
                    </a:lnTo>
                    <a:lnTo>
                      <a:pt x="790" y="49"/>
                    </a:lnTo>
                    <a:lnTo>
                      <a:pt x="907" y="69"/>
                    </a:lnTo>
                    <a:lnTo>
                      <a:pt x="1022" y="95"/>
                    </a:lnTo>
                    <a:lnTo>
                      <a:pt x="1129" y="120"/>
                    </a:lnTo>
                    <a:lnTo>
                      <a:pt x="1232" y="148"/>
                    </a:lnTo>
                    <a:lnTo>
                      <a:pt x="1334" y="181"/>
                    </a:lnTo>
                    <a:lnTo>
                      <a:pt x="1431" y="212"/>
                    </a:lnTo>
                    <a:lnTo>
                      <a:pt x="1523" y="246"/>
                    </a:lnTo>
                    <a:lnTo>
                      <a:pt x="1611" y="282"/>
                    </a:lnTo>
                    <a:lnTo>
                      <a:pt x="1693" y="318"/>
                    </a:lnTo>
                    <a:lnTo>
                      <a:pt x="1774" y="353"/>
                    </a:lnTo>
                    <a:lnTo>
                      <a:pt x="1848" y="392"/>
                    </a:lnTo>
                    <a:lnTo>
                      <a:pt x="1919" y="428"/>
                    </a:lnTo>
                    <a:lnTo>
                      <a:pt x="1986" y="466"/>
                    </a:lnTo>
                    <a:lnTo>
                      <a:pt x="2046" y="502"/>
                    </a:lnTo>
                    <a:lnTo>
                      <a:pt x="2101" y="534"/>
                    </a:lnTo>
                    <a:lnTo>
                      <a:pt x="2156" y="567"/>
                    </a:lnTo>
                    <a:lnTo>
                      <a:pt x="2202" y="600"/>
                    </a:lnTo>
                    <a:lnTo>
                      <a:pt x="2244" y="628"/>
                    </a:lnTo>
                    <a:lnTo>
                      <a:pt x="2283" y="656"/>
                    </a:lnTo>
                    <a:lnTo>
                      <a:pt x="2315" y="678"/>
                    </a:lnTo>
                    <a:lnTo>
                      <a:pt x="2344" y="702"/>
                    </a:lnTo>
                    <a:lnTo>
                      <a:pt x="2367" y="720"/>
                    </a:lnTo>
                    <a:lnTo>
                      <a:pt x="2384" y="735"/>
                    </a:lnTo>
                    <a:lnTo>
                      <a:pt x="2397" y="745"/>
                    </a:lnTo>
                    <a:lnTo>
                      <a:pt x="2404" y="753"/>
                    </a:lnTo>
                    <a:lnTo>
                      <a:pt x="2407" y="755"/>
                    </a:lnTo>
                    <a:lnTo>
                      <a:pt x="2397" y="766"/>
                    </a:lnTo>
                    <a:lnTo>
                      <a:pt x="2370" y="788"/>
                    </a:lnTo>
                    <a:lnTo>
                      <a:pt x="2326" y="824"/>
                    </a:lnTo>
                    <a:lnTo>
                      <a:pt x="2277" y="862"/>
                    </a:lnTo>
                    <a:lnTo>
                      <a:pt x="2225" y="898"/>
                    </a:lnTo>
                    <a:lnTo>
                      <a:pt x="2173" y="925"/>
                    </a:lnTo>
                    <a:lnTo>
                      <a:pt x="2128" y="940"/>
                    </a:lnTo>
                    <a:lnTo>
                      <a:pt x="2095" y="936"/>
                    </a:lnTo>
                    <a:lnTo>
                      <a:pt x="2087" y="931"/>
                    </a:lnTo>
                    <a:lnTo>
                      <a:pt x="2071" y="920"/>
                    </a:lnTo>
                    <a:lnTo>
                      <a:pt x="2049" y="904"/>
                    </a:lnTo>
                    <a:lnTo>
                      <a:pt x="2021" y="887"/>
                    </a:lnTo>
                    <a:lnTo>
                      <a:pt x="1990" y="867"/>
                    </a:lnTo>
                    <a:lnTo>
                      <a:pt x="1955" y="843"/>
                    </a:lnTo>
                    <a:lnTo>
                      <a:pt x="1919" y="818"/>
                    </a:lnTo>
                    <a:lnTo>
                      <a:pt x="1881" y="793"/>
                    </a:lnTo>
                    <a:lnTo>
                      <a:pt x="1843" y="768"/>
                    </a:lnTo>
                    <a:lnTo>
                      <a:pt x="1807" y="742"/>
                    </a:lnTo>
                    <a:lnTo>
                      <a:pt x="1774" y="720"/>
                    </a:lnTo>
                    <a:lnTo>
                      <a:pt x="1743" y="699"/>
                    </a:lnTo>
                    <a:lnTo>
                      <a:pt x="1718" y="684"/>
                    </a:lnTo>
                    <a:lnTo>
                      <a:pt x="1700" y="671"/>
                    </a:lnTo>
                    <a:lnTo>
                      <a:pt x="1688" y="661"/>
                    </a:lnTo>
                    <a:lnTo>
                      <a:pt x="1683" y="659"/>
                    </a:lnTo>
                    <a:lnTo>
                      <a:pt x="1624" y="628"/>
                    </a:lnTo>
                    <a:lnTo>
                      <a:pt x="1571" y="600"/>
                    </a:lnTo>
                    <a:lnTo>
                      <a:pt x="1521" y="577"/>
                    </a:lnTo>
                    <a:lnTo>
                      <a:pt x="1471" y="554"/>
                    </a:lnTo>
                    <a:lnTo>
                      <a:pt x="1426" y="534"/>
                    </a:lnTo>
                    <a:lnTo>
                      <a:pt x="1383" y="514"/>
                    </a:lnTo>
                    <a:lnTo>
                      <a:pt x="1339" y="496"/>
                    </a:lnTo>
                    <a:lnTo>
                      <a:pt x="1296" y="481"/>
                    </a:lnTo>
                    <a:lnTo>
                      <a:pt x="1253" y="466"/>
                    </a:lnTo>
                    <a:lnTo>
                      <a:pt x="1207" y="450"/>
                    </a:lnTo>
                    <a:lnTo>
                      <a:pt x="1161" y="437"/>
                    </a:lnTo>
                    <a:lnTo>
                      <a:pt x="1111" y="425"/>
                    </a:lnTo>
                    <a:lnTo>
                      <a:pt x="1057" y="409"/>
                    </a:lnTo>
                    <a:lnTo>
                      <a:pt x="1001" y="397"/>
                    </a:lnTo>
                    <a:lnTo>
                      <a:pt x="941" y="382"/>
                    </a:lnTo>
                    <a:lnTo>
                      <a:pt x="872" y="366"/>
                    </a:lnTo>
                    <a:lnTo>
                      <a:pt x="796" y="346"/>
                    </a:lnTo>
                    <a:lnTo>
                      <a:pt x="724" y="328"/>
                    </a:lnTo>
                    <a:lnTo>
                      <a:pt x="658" y="315"/>
                    </a:lnTo>
                    <a:lnTo>
                      <a:pt x="597" y="305"/>
                    </a:lnTo>
                    <a:lnTo>
                      <a:pt x="541" y="298"/>
                    </a:lnTo>
                    <a:lnTo>
                      <a:pt x="485" y="293"/>
                    </a:lnTo>
                    <a:lnTo>
                      <a:pt x="434" y="290"/>
                    </a:lnTo>
                    <a:lnTo>
                      <a:pt x="386" y="290"/>
                    </a:lnTo>
                    <a:lnTo>
                      <a:pt x="338" y="290"/>
                    </a:lnTo>
                    <a:lnTo>
                      <a:pt x="289" y="288"/>
                    </a:lnTo>
                    <a:lnTo>
                      <a:pt x="245" y="288"/>
                    </a:lnTo>
                    <a:lnTo>
                      <a:pt x="199" y="288"/>
                    </a:lnTo>
                    <a:lnTo>
                      <a:pt x="150" y="285"/>
                    </a:lnTo>
                    <a:lnTo>
                      <a:pt x="102" y="282"/>
                    </a:lnTo>
                    <a:lnTo>
                      <a:pt x="54" y="277"/>
                    </a:lnTo>
                    <a:lnTo>
                      <a:pt x="0" y="269"/>
                    </a:lnTo>
                    <a:lnTo>
                      <a:pt x="12" y="5"/>
                    </a:lnTo>
                    <a:close/>
                  </a:path>
                </a:pathLst>
              </a:custGeom>
              <a:solidFill>
                <a:srgbClr val="FCA6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01" name="Freeform 177">
                <a:extLst>
                  <a:ext uri="{FF2B5EF4-FFF2-40B4-BE49-F238E27FC236}">
                    <a16:creationId xmlns:a16="http://schemas.microsoft.com/office/drawing/2014/main" id="{11BE78D4-8000-FBE6-9454-0F82AEDACF23}"/>
                  </a:ext>
                </a:extLst>
              </p:cNvPr>
              <p:cNvSpPr>
                <a:spLocks/>
              </p:cNvSpPr>
              <p:nvPr/>
            </p:nvSpPr>
            <p:spPr bwMode="auto">
              <a:xfrm>
                <a:off x="811" y="1893"/>
                <a:ext cx="800" cy="305"/>
              </a:xfrm>
              <a:custGeom>
                <a:avLst/>
                <a:gdLst>
                  <a:gd name="T0" fmla="*/ 143 w 2400"/>
                  <a:gd name="T1" fmla="*/ 0 h 916"/>
                  <a:gd name="T2" fmla="*/ 409 w 2400"/>
                  <a:gd name="T3" fmla="*/ 7 h 916"/>
                  <a:gd name="T4" fmla="*/ 660 w 2400"/>
                  <a:gd name="T5" fmla="*/ 29 h 916"/>
                  <a:gd name="T6" fmla="*/ 897 w 2400"/>
                  <a:gd name="T7" fmla="*/ 67 h 916"/>
                  <a:gd name="T8" fmla="*/ 1119 w 2400"/>
                  <a:gd name="T9" fmla="*/ 119 h 916"/>
                  <a:gd name="T10" fmla="*/ 1325 w 2400"/>
                  <a:gd name="T11" fmla="*/ 180 h 916"/>
                  <a:gd name="T12" fmla="*/ 1513 w 2400"/>
                  <a:gd name="T13" fmla="*/ 246 h 916"/>
                  <a:gd name="T14" fmla="*/ 1685 w 2400"/>
                  <a:gd name="T15" fmla="*/ 317 h 916"/>
                  <a:gd name="T16" fmla="*/ 1837 w 2400"/>
                  <a:gd name="T17" fmla="*/ 390 h 916"/>
                  <a:gd name="T18" fmla="*/ 1974 w 2400"/>
                  <a:gd name="T19" fmla="*/ 465 h 916"/>
                  <a:gd name="T20" fmla="*/ 2094 w 2400"/>
                  <a:gd name="T21" fmla="*/ 532 h 916"/>
                  <a:gd name="T22" fmla="*/ 2194 w 2400"/>
                  <a:gd name="T23" fmla="*/ 599 h 916"/>
                  <a:gd name="T24" fmla="*/ 2275 w 2400"/>
                  <a:gd name="T25" fmla="*/ 655 h 916"/>
                  <a:gd name="T26" fmla="*/ 2336 w 2400"/>
                  <a:gd name="T27" fmla="*/ 700 h 916"/>
                  <a:gd name="T28" fmla="*/ 2376 w 2400"/>
                  <a:gd name="T29" fmla="*/ 733 h 916"/>
                  <a:gd name="T30" fmla="*/ 2397 w 2400"/>
                  <a:gd name="T31" fmla="*/ 751 h 916"/>
                  <a:gd name="T32" fmla="*/ 2389 w 2400"/>
                  <a:gd name="T33" fmla="*/ 761 h 916"/>
                  <a:gd name="T34" fmla="*/ 2331 w 2400"/>
                  <a:gd name="T35" fmla="*/ 815 h 916"/>
                  <a:gd name="T36" fmla="*/ 2242 w 2400"/>
                  <a:gd name="T37" fmla="*/ 878 h 916"/>
                  <a:gd name="T38" fmla="*/ 2156 w 2400"/>
                  <a:gd name="T39" fmla="*/ 916 h 916"/>
                  <a:gd name="T40" fmla="*/ 2114 w 2400"/>
                  <a:gd name="T41" fmla="*/ 906 h 916"/>
                  <a:gd name="T42" fmla="*/ 2076 w 2400"/>
                  <a:gd name="T43" fmla="*/ 881 h 916"/>
                  <a:gd name="T44" fmla="*/ 2016 w 2400"/>
                  <a:gd name="T45" fmla="*/ 840 h 916"/>
                  <a:gd name="T46" fmla="*/ 1942 w 2400"/>
                  <a:gd name="T47" fmla="*/ 790 h 916"/>
                  <a:gd name="T48" fmla="*/ 1863 w 2400"/>
                  <a:gd name="T49" fmla="*/ 738 h 916"/>
                  <a:gd name="T50" fmla="*/ 1792 w 2400"/>
                  <a:gd name="T51" fmla="*/ 690 h 916"/>
                  <a:gd name="T52" fmla="*/ 1735 w 2400"/>
                  <a:gd name="T53" fmla="*/ 652 h 916"/>
                  <a:gd name="T54" fmla="*/ 1703 w 2400"/>
                  <a:gd name="T55" fmla="*/ 629 h 916"/>
                  <a:gd name="T56" fmla="*/ 1639 w 2400"/>
                  <a:gd name="T57" fmla="*/ 597 h 916"/>
                  <a:gd name="T58" fmla="*/ 1534 w 2400"/>
                  <a:gd name="T59" fmla="*/ 545 h 916"/>
                  <a:gd name="T60" fmla="*/ 1441 w 2400"/>
                  <a:gd name="T61" fmla="*/ 499 h 916"/>
                  <a:gd name="T62" fmla="*/ 1355 w 2400"/>
                  <a:gd name="T63" fmla="*/ 465 h 916"/>
                  <a:gd name="T64" fmla="*/ 1270 w 2400"/>
                  <a:gd name="T65" fmla="*/ 434 h 916"/>
                  <a:gd name="T66" fmla="*/ 1180 w 2400"/>
                  <a:gd name="T67" fmla="*/ 403 h 916"/>
                  <a:gd name="T68" fmla="*/ 1078 w 2400"/>
                  <a:gd name="T69" fmla="*/ 375 h 916"/>
                  <a:gd name="T70" fmla="*/ 958 w 2400"/>
                  <a:gd name="T71" fmla="*/ 348 h 916"/>
                  <a:gd name="T72" fmla="*/ 803 w 2400"/>
                  <a:gd name="T73" fmla="*/ 310 h 916"/>
                  <a:gd name="T74" fmla="*/ 648 w 2400"/>
                  <a:gd name="T75" fmla="*/ 277 h 916"/>
                  <a:gd name="T76" fmla="*/ 520 w 2400"/>
                  <a:gd name="T77" fmla="*/ 258 h 916"/>
                  <a:gd name="T78" fmla="*/ 414 w 2400"/>
                  <a:gd name="T79" fmla="*/ 251 h 916"/>
                  <a:gd name="T80" fmla="*/ 320 w 2400"/>
                  <a:gd name="T81" fmla="*/ 251 h 916"/>
                  <a:gd name="T82" fmla="*/ 231 w 2400"/>
                  <a:gd name="T83" fmla="*/ 251 h 916"/>
                  <a:gd name="T84" fmla="*/ 145 w 2400"/>
                  <a:gd name="T85" fmla="*/ 249 h 916"/>
                  <a:gd name="T86" fmla="*/ 50 w 2400"/>
                  <a:gd name="T87" fmla="*/ 241 h 916"/>
                  <a:gd name="T88" fmla="*/ 3 w 2400"/>
                  <a:gd name="T89" fmla="*/ 4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00" h="916">
                    <a:moveTo>
                      <a:pt x="3" y="4"/>
                    </a:moveTo>
                    <a:lnTo>
                      <a:pt x="143" y="0"/>
                    </a:lnTo>
                    <a:lnTo>
                      <a:pt x="277" y="2"/>
                    </a:lnTo>
                    <a:lnTo>
                      <a:pt x="409" y="7"/>
                    </a:lnTo>
                    <a:lnTo>
                      <a:pt x="536" y="17"/>
                    </a:lnTo>
                    <a:lnTo>
                      <a:pt x="660" y="29"/>
                    </a:lnTo>
                    <a:lnTo>
                      <a:pt x="780" y="48"/>
                    </a:lnTo>
                    <a:lnTo>
                      <a:pt x="897" y="67"/>
                    </a:lnTo>
                    <a:lnTo>
                      <a:pt x="1009" y="94"/>
                    </a:lnTo>
                    <a:lnTo>
                      <a:pt x="1119" y="119"/>
                    </a:lnTo>
                    <a:lnTo>
                      <a:pt x="1222" y="147"/>
                    </a:lnTo>
                    <a:lnTo>
                      <a:pt x="1325" y="180"/>
                    </a:lnTo>
                    <a:lnTo>
                      <a:pt x="1421" y="210"/>
                    </a:lnTo>
                    <a:lnTo>
                      <a:pt x="1513" y="246"/>
                    </a:lnTo>
                    <a:lnTo>
                      <a:pt x="1601" y="281"/>
                    </a:lnTo>
                    <a:lnTo>
                      <a:pt x="1685" y="317"/>
                    </a:lnTo>
                    <a:lnTo>
                      <a:pt x="1765" y="353"/>
                    </a:lnTo>
                    <a:lnTo>
                      <a:pt x="1837" y="390"/>
                    </a:lnTo>
                    <a:lnTo>
                      <a:pt x="1909" y="426"/>
                    </a:lnTo>
                    <a:lnTo>
                      <a:pt x="1974" y="465"/>
                    </a:lnTo>
                    <a:lnTo>
                      <a:pt x="2035" y="499"/>
                    </a:lnTo>
                    <a:lnTo>
                      <a:pt x="2094" y="532"/>
                    </a:lnTo>
                    <a:lnTo>
                      <a:pt x="2145" y="566"/>
                    </a:lnTo>
                    <a:lnTo>
                      <a:pt x="2194" y="599"/>
                    </a:lnTo>
                    <a:lnTo>
                      <a:pt x="2237" y="626"/>
                    </a:lnTo>
                    <a:lnTo>
                      <a:pt x="2275" y="655"/>
                    </a:lnTo>
                    <a:lnTo>
                      <a:pt x="2307" y="677"/>
                    </a:lnTo>
                    <a:lnTo>
                      <a:pt x="2336" y="700"/>
                    </a:lnTo>
                    <a:lnTo>
                      <a:pt x="2359" y="719"/>
                    </a:lnTo>
                    <a:lnTo>
                      <a:pt x="2376" y="733"/>
                    </a:lnTo>
                    <a:lnTo>
                      <a:pt x="2389" y="744"/>
                    </a:lnTo>
                    <a:lnTo>
                      <a:pt x="2397" y="751"/>
                    </a:lnTo>
                    <a:lnTo>
                      <a:pt x="2400" y="755"/>
                    </a:lnTo>
                    <a:lnTo>
                      <a:pt x="2389" y="761"/>
                    </a:lnTo>
                    <a:lnTo>
                      <a:pt x="2366" y="784"/>
                    </a:lnTo>
                    <a:lnTo>
                      <a:pt x="2331" y="815"/>
                    </a:lnTo>
                    <a:lnTo>
                      <a:pt x="2288" y="849"/>
                    </a:lnTo>
                    <a:lnTo>
                      <a:pt x="2242" y="878"/>
                    </a:lnTo>
                    <a:lnTo>
                      <a:pt x="2196" y="903"/>
                    </a:lnTo>
                    <a:lnTo>
                      <a:pt x="2156" y="916"/>
                    </a:lnTo>
                    <a:lnTo>
                      <a:pt x="2123" y="912"/>
                    </a:lnTo>
                    <a:lnTo>
                      <a:pt x="2114" y="906"/>
                    </a:lnTo>
                    <a:lnTo>
                      <a:pt x="2100" y="896"/>
                    </a:lnTo>
                    <a:lnTo>
                      <a:pt x="2076" y="881"/>
                    </a:lnTo>
                    <a:lnTo>
                      <a:pt x="2049" y="861"/>
                    </a:lnTo>
                    <a:lnTo>
                      <a:pt x="2016" y="840"/>
                    </a:lnTo>
                    <a:lnTo>
                      <a:pt x="1980" y="815"/>
                    </a:lnTo>
                    <a:lnTo>
                      <a:pt x="1942" y="790"/>
                    </a:lnTo>
                    <a:lnTo>
                      <a:pt x="1903" y="763"/>
                    </a:lnTo>
                    <a:lnTo>
                      <a:pt x="1863" y="738"/>
                    </a:lnTo>
                    <a:lnTo>
                      <a:pt x="1828" y="713"/>
                    </a:lnTo>
                    <a:lnTo>
                      <a:pt x="1792" y="690"/>
                    </a:lnTo>
                    <a:lnTo>
                      <a:pt x="1761" y="670"/>
                    </a:lnTo>
                    <a:lnTo>
                      <a:pt x="1735" y="652"/>
                    </a:lnTo>
                    <a:lnTo>
                      <a:pt x="1716" y="639"/>
                    </a:lnTo>
                    <a:lnTo>
                      <a:pt x="1703" y="629"/>
                    </a:lnTo>
                    <a:lnTo>
                      <a:pt x="1698" y="626"/>
                    </a:lnTo>
                    <a:lnTo>
                      <a:pt x="1639" y="597"/>
                    </a:lnTo>
                    <a:lnTo>
                      <a:pt x="1586" y="568"/>
                    </a:lnTo>
                    <a:lnTo>
                      <a:pt x="1534" y="545"/>
                    </a:lnTo>
                    <a:lnTo>
                      <a:pt x="1487" y="523"/>
                    </a:lnTo>
                    <a:lnTo>
                      <a:pt x="1441" y="499"/>
                    </a:lnTo>
                    <a:lnTo>
                      <a:pt x="1398" y="482"/>
                    </a:lnTo>
                    <a:lnTo>
                      <a:pt x="1355" y="465"/>
                    </a:lnTo>
                    <a:lnTo>
                      <a:pt x="1314" y="449"/>
                    </a:lnTo>
                    <a:lnTo>
                      <a:pt x="1270" y="434"/>
                    </a:lnTo>
                    <a:lnTo>
                      <a:pt x="1226" y="419"/>
                    </a:lnTo>
                    <a:lnTo>
                      <a:pt x="1180" y="403"/>
                    </a:lnTo>
                    <a:lnTo>
                      <a:pt x="1131" y="390"/>
                    </a:lnTo>
                    <a:lnTo>
                      <a:pt x="1078" y="375"/>
                    </a:lnTo>
                    <a:lnTo>
                      <a:pt x="1022" y="362"/>
                    </a:lnTo>
                    <a:lnTo>
                      <a:pt x="958" y="348"/>
                    </a:lnTo>
                    <a:lnTo>
                      <a:pt x="891" y="333"/>
                    </a:lnTo>
                    <a:lnTo>
                      <a:pt x="803" y="310"/>
                    </a:lnTo>
                    <a:lnTo>
                      <a:pt x="721" y="291"/>
                    </a:lnTo>
                    <a:lnTo>
                      <a:pt x="648" y="277"/>
                    </a:lnTo>
                    <a:lnTo>
                      <a:pt x="583" y="266"/>
                    </a:lnTo>
                    <a:lnTo>
                      <a:pt x="520" y="258"/>
                    </a:lnTo>
                    <a:lnTo>
                      <a:pt x="465" y="254"/>
                    </a:lnTo>
                    <a:lnTo>
                      <a:pt x="414" y="251"/>
                    </a:lnTo>
                    <a:lnTo>
                      <a:pt x="365" y="251"/>
                    </a:lnTo>
                    <a:lnTo>
                      <a:pt x="320" y="251"/>
                    </a:lnTo>
                    <a:lnTo>
                      <a:pt x="275" y="251"/>
                    </a:lnTo>
                    <a:lnTo>
                      <a:pt x="231" y="251"/>
                    </a:lnTo>
                    <a:lnTo>
                      <a:pt x="187" y="251"/>
                    </a:lnTo>
                    <a:lnTo>
                      <a:pt x="145" y="249"/>
                    </a:lnTo>
                    <a:lnTo>
                      <a:pt x="99" y="246"/>
                    </a:lnTo>
                    <a:lnTo>
                      <a:pt x="50" y="241"/>
                    </a:lnTo>
                    <a:lnTo>
                      <a:pt x="0" y="233"/>
                    </a:lnTo>
                    <a:lnTo>
                      <a:pt x="3" y="4"/>
                    </a:lnTo>
                    <a:close/>
                  </a:path>
                </a:pathLst>
              </a:custGeom>
              <a:solidFill>
                <a:srgbClr val="FCBF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02" name="Freeform 178">
                <a:extLst>
                  <a:ext uri="{FF2B5EF4-FFF2-40B4-BE49-F238E27FC236}">
                    <a16:creationId xmlns:a16="http://schemas.microsoft.com/office/drawing/2014/main" id="{154F2926-512F-9A4D-9B1F-1A8221940F72}"/>
                  </a:ext>
                </a:extLst>
              </p:cNvPr>
              <p:cNvSpPr>
                <a:spLocks/>
              </p:cNvSpPr>
              <p:nvPr/>
            </p:nvSpPr>
            <p:spPr bwMode="auto">
              <a:xfrm>
                <a:off x="801" y="1899"/>
                <a:ext cx="803" cy="291"/>
              </a:xfrm>
              <a:custGeom>
                <a:avLst/>
                <a:gdLst>
                  <a:gd name="T0" fmla="*/ 157 w 2411"/>
                  <a:gd name="T1" fmla="*/ 0 h 875"/>
                  <a:gd name="T2" fmla="*/ 424 w 2411"/>
                  <a:gd name="T3" fmla="*/ 7 h 875"/>
                  <a:gd name="T4" fmla="*/ 676 w 2411"/>
                  <a:gd name="T5" fmla="*/ 31 h 875"/>
                  <a:gd name="T6" fmla="*/ 913 w 2411"/>
                  <a:gd name="T7" fmla="*/ 69 h 875"/>
                  <a:gd name="T8" fmla="*/ 1133 w 2411"/>
                  <a:gd name="T9" fmla="*/ 119 h 875"/>
                  <a:gd name="T10" fmla="*/ 1336 w 2411"/>
                  <a:gd name="T11" fmla="*/ 180 h 875"/>
                  <a:gd name="T12" fmla="*/ 1527 w 2411"/>
                  <a:gd name="T13" fmla="*/ 246 h 875"/>
                  <a:gd name="T14" fmla="*/ 1697 w 2411"/>
                  <a:gd name="T15" fmla="*/ 317 h 875"/>
                  <a:gd name="T16" fmla="*/ 1852 w 2411"/>
                  <a:gd name="T17" fmla="*/ 391 h 875"/>
                  <a:gd name="T18" fmla="*/ 1988 w 2411"/>
                  <a:gd name="T19" fmla="*/ 465 h 875"/>
                  <a:gd name="T20" fmla="*/ 2107 w 2411"/>
                  <a:gd name="T21" fmla="*/ 534 h 875"/>
                  <a:gd name="T22" fmla="*/ 2205 w 2411"/>
                  <a:gd name="T23" fmla="*/ 599 h 875"/>
                  <a:gd name="T24" fmla="*/ 2287 w 2411"/>
                  <a:gd name="T25" fmla="*/ 655 h 875"/>
                  <a:gd name="T26" fmla="*/ 2348 w 2411"/>
                  <a:gd name="T27" fmla="*/ 701 h 875"/>
                  <a:gd name="T28" fmla="*/ 2388 w 2411"/>
                  <a:gd name="T29" fmla="*/ 734 h 875"/>
                  <a:gd name="T30" fmla="*/ 2409 w 2411"/>
                  <a:gd name="T31" fmla="*/ 751 h 875"/>
                  <a:gd name="T32" fmla="*/ 2405 w 2411"/>
                  <a:gd name="T33" fmla="*/ 762 h 875"/>
                  <a:gd name="T34" fmla="*/ 2361 w 2411"/>
                  <a:gd name="T35" fmla="*/ 802 h 875"/>
                  <a:gd name="T36" fmla="*/ 2295 w 2411"/>
                  <a:gd name="T37" fmla="*/ 850 h 875"/>
                  <a:gd name="T38" fmla="*/ 2227 w 2411"/>
                  <a:gd name="T39" fmla="*/ 875 h 875"/>
                  <a:gd name="T40" fmla="*/ 2189 w 2411"/>
                  <a:gd name="T41" fmla="*/ 863 h 875"/>
                  <a:gd name="T42" fmla="*/ 2147 w 2411"/>
                  <a:gd name="T43" fmla="*/ 838 h 875"/>
                  <a:gd name="T44" fmla="*/ 2084 w 2411"/>
                  <a:gd name="T45" fmla="*/ 798 h 875"/>
                  <a:gd name="T46" fmla="*/ 2007 w 2411"/>
                  <a:gd name="T47" fmla="*/ 746 h 875"/>
                  <a:gd name="T48" fmla="*/ 1927 w 2411"/>
                  <a:gd name="T49" fmla="*/ 693 h 875"/>
                  <a:gd name="T50" fmla="*/ 1852 w 2411"/>
                  <a:gd name="T51" fmla="*/ 645 h 875"/>
                  <a:gd name="T52" fmla="*/ 1791 w 2411"/>
                  <a:gd name="T53" fmla="*/ 605 h 875"/>
                  <a:gd name="T54" fmla="*/ 1759 w 2411"/>
                  <a:gd name="T55" fmla="*/ 581 h 875"/>
                  <a:gd name="T56" fmla="*/ 1695 w 2411"/>
                  <a:gd name="T57" fmla="*/ 548 h 875"/>
                  <a:gd name="T58" fmla="*/ 1592 w 2411"/>
                  <a:gd name="T59" fmla="*/ 498 h 875"/>
                  <a:gd name="T60" fmla="*/ 1497 w 2411"/>
                  <a:gd name="T61" fmla="*/ 454 h 875"/>
                  <a:gd name="T62" fmla="*/ 1410 w 2411"/>
                  <a:gd name="T63" fmla="*/ 416 h 875"/>
                  <a:gd name="T64" fmla="*/ 1326 w 2411"/>
                  <a:gd name="T65" fmla="*/ 385 h 875"/>
                  <a:gd name="T66" fmla="*/ 1237 w 2411"/>
                  <a:gd name="T67" fmla="*/ 355 h 875"/>
                  <a:gd name="T68" fmla="*/ 1135 w 2411"/>
                  <a:gd name="T69" fmla="*/ 328 h 875"/>
                  <a:gd name="T70" fmla="*/ 1020 w 2411"/>
                  <a:gd name="T71" fmla="*/ 297 h 875"/>
                  <a:gd name="T72" fmla="*/ 841 w 2411"/>
                  <a:gd name="T73" fmla="*/ 257 h 875"/>
                  <a:gd name="T74" fmla="*/ 655 w 2411"/>
                  <a:gd name="T75" fmla="*/ 226 h 875"/>
                  <a:gd name="T76" fmla="*/ 513 w 2411"/>
                  <a:gd name="T77" fmla="*/ 210 h 875"/>
                  <a:gd name="T78" fmla="*/ 401 w 2411"/>
                  <a:gd name="T79" fmla="*/ 208 h 875"/>
                  <a:gd name="T80" fmla="*/ 312 w 2411"/>
                  <a:gd name="T81" fmla="*/ 210 h 875"/>
                  <a:gd name="T82" fmla="*/ 234 w 2411"/>
                  <a:gd name="T83" fmla="*/ 213 h 875"/>
                  <a:gd name="T84" fmla="*/ 157 w 2411"/>
                  <a:gd name="T85" fmla="*/ 210 h 875"/>
                  <a:gd name="T86" fmla="*/ 73 w 2411"/>
                  <a:gd name="T87" fmla="*/ 192 h 875"/>
                  <a:gd name="T88" fmla="*/ 10 w 2411"/>
                  <a:gd name="T89" fmla="*/ 167 h 875"/>
                  <a:gd name="T90" fmla="*/ 0 w 2411"/>
                  <a:gd name="T91" fmla="*/ 129 h 875"/>
                  <a:gd name="T92" fmla="*/ 8 w 2411"/>
                  <a:gd name="T93" fmla="*/ 81 h 875"/>
                  <a:gd name="T94" fmla="*/ 17 w 2411"/>
                  <a:gd name="T95" fmla="*/ 27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11" h="875">
                    <a:moveTo>
                      <a:pt x="17" y="5"/>
                    </a:moveTo>
                    <a:lnTo>
                      <a:pt x="157" y="0"/>
                    </a:lnTo>
                    <a:lnTo>
                      <a:pt x="291" y="2"/>
                    </a:lnTo>
                    <a:lnTo>
                      <a:pt x="424" y="7"/>
                    </a:lnTo>
                    <a:lnTo>
                      <a:pt x="550" y="18"/>
                    </a:lnTo>
                    <a:lnTo>
                      <a:pt x="676" y="31"/>
                    </a:lnTo>
                    <a:lnTo>
                      <a:pt x="795" y="47"/>
                    </a:lnTo>
                    <a:lnTo>
                      <a:pt x="913" y="69"/>
                    </a:lnTo>
                    <a:lnTo>
                      <a:pt x="1024" y="94"/>
                    </a:lnTo>
                    <a:lnTo>
                      <a:pt x="1133" y="119"/>
                    </a:lnTo>
                    <a:lnTo>
                      <a:pt x="1237" y="146"/>
                    </a:lnTo>
                    <a:lnTo>
                      <a:pt x="1336" y="180"/>
                    </a:lnTo>
                    <a:lnTo>
                      <a:pt x="1433" y="210"/>
                    </a:lnTo>
                    <a:lnTo>
                      <a:pt x="1527" y="246"/>
                    </a:lnTo>
                    <a:lnTo>
                      <a:pt x="1613" y="282"/>
                    </a:lnTo>
                    <a:lnTo>
                      <a:pt x="1697" y="317"/>
                    </a:lnTo>
                    <a:lnTo>
                      <a:pt x="1776" y="353"/>
                    </a:lnTo>
                    <a:lnTo>
                      <a:pt x="1852" y="391"/>
                    </a:lnTo>
                    <a:lnTo>
                      <a:pt x="1921" y="427"/>
                    </a:lnTo>
                    <a:lnTo>
                      <a:pt x="1988" y="465"/>
                    </a:lnTo>
                    <a:lnTo>
                      <a:pt x="2051" y="500"/>
                    </a:lnTo>
                    <a:lnTo>
                      <a:pt x="2107" y="534"/>
                    </a:lnTo>
                    <a:lnTo>
                      <a:pt x="2158" y="566"/>
                    </a:lnTo>
                    <a:lnTo>
                      <a:pt x="2205" y="599"/>
                    </a:lnTo>
                    <a:lnTo>
                      <a:pt x="2249" y="628"/>
                    </a:lnTo>
                    <a:lnTo>
                      <a:pt x="2287" y="655"/>
                    </a:lnTo>
                    <a:lnTo>
                      <a:pt x="2321" y="678"/>
                    </a:lnTo>
                    <a:lnTo>
                      <a:pt x="2348" y="701"/>
                    </a:lnTo>
                    <a:lnTo>
                      <a:pt x="2372" y="718"/>
                    </a:lnTo>
                    <a:lnTo>
                      <a:pt x="2388" y="734"/>
                    </a:lnTo>
                    <a:lnTo>
                      <a:pt x="2401" y="743"/>
                    </a:lnTo>
                    <a:lnTo>
                      <a:pt x="2409" y="751"/>
                    </a:lnTo>
                    <a:lnTo>
                      <a:pt x="2411" y="754"/>
                    </a:lnTo>
                    <a:lnTo>
                      <a:pt x="2405" y="762"/>
                    </a:lnTo>
                    <a:lnTo>
                      <a:pt x="2388" y="777"/>
                    </a:lnTo>
                    <a:lnTo>
                      <a:pt x="2361" y="802"/>
                    </a:lnTo>
                    <a:lnTo>
                      <a:pt x="2331" y="828"/>
                    </a:lnTo>
                    <a:lnTo>
                      <a:pt x="2295" y="850"/>
                    </a:lnTo>
                    <a:lnTo>
                      <a:pt x="2260" y="869"/>
                    </a:lnTo>
                    <a:lnTo>
                      <a:pt x="2227" y="875"/>
                    </a:lnTo>
                    <a:lnTo>
                      <a:pt x="2196" y="869"/>
                    </a:lnTo>
                    <a:lnTo>
                      <a:pt x="2189" y="863"/>
                    </a:lnTo>
                    <a:lnTo>
                      <a:pt x="2170" y="853"/>
                    </a:lnTo>
                    <a:lnTo>
                      <a:pt x="2147" y="838"/>
                    </a:lnTo>
                    <a:lnTo>
                      <a:pt x="2117" y="817"/>
                    </a:lnTo>
                    <a:lnTo>
                      <a:pt x="2084" y="798"/>
                    </a:lnTo>
                    <a:lnTo>
                      <a:pt x="2046" y="773"/>
                    </a:lnTo>
                    <a:lnTo>
                      <a:pt x="2007" y="746"/>
                    </a:lnTo>
                    <a:lnTo>
                      <a:pt x="1967" y="718"/>
                    </a:lnTo>
                    <a:lnTo>
                      <a:pt x="1927" y="693"/>
                    </a:lnTo>
                    <a:lnTo>
                      <a:pt x="1888" y="668"/>
                    </a:lnTo>
                    <a:lnTo>
                      <a:pt x="1852" y="645"/>
                    </a:lnTo>
                    <a:lnTo>
                      <a:pt x="1820" y="622"/>
                    </a:lnTo>
                    <a:lnTo>
                      <a:pt x="1791" y="605"/>
                    </a:lnTo>
                    <a:lnTo>
                      <a:pt x="1771" y="592"/>
                    </a:lnTo>
                    <a:lnTo>
                      <a:pt x="1759" y="581"/>
                    </a:lnTo>
                    <a:lnTo>
                      <a:pt x="1753" y="578"/>
                    </a:lnTo>
                    <a:lnTo>
                      <a:pt x="1695" y="548"/>
                    </a:lnTo>
                    <a:lnTo>
                      <a:pt x="1638" y="521"/>
                    </a:lnTo>
                    <a:lnTo>
                      <a:pt x="1592" y="498"/>
                    </a:lnTo>
                    <a:lnTo>
                      <a:pt x="1542" y="474"/>
                    </a:lnTo>
                    <a:lnTo>
                      <a:pt x="1497" y="454"/>
                    </a:lnTo>
                    <a:lnTo>
                      <a:pt x="1454" y="434"/>
                    </a:lnTo>
                    <a:lnTo>
                      <a:pt x="1410" y="416"/>
                    </a:lnTo>
                    <a:lnTo>
                      <a:pt x="1369" y="402"/>
                    </a:lnTo>
                    <a:lnTo>
                      <a:pt x="1326" y="385"/>
                    </a:lnTo>
                    <a:lnTo>
                      <a:pt x="1284" y="371"/>
                    </a:lnTo>
                    <a:lnTo>
                      <a:pt x="1237" y="355"/>
                    </a:lnTo>
                    <a:lnTo>
                      <a:pt x="1190" y="342"/>
                    </a:lnTo>
                    <a:lnTo>
                      <a:pt x="1135" y="328"/>
                    </a:lnTo>
                    <a:lnTo>
                      <a:pt x="1080" y="312"/>
                    </a:lnTo>
                    <a:lnTo>
                      <a:pt x="1020" y="297"/>
                    </a:lnTo>
                    <a:lnTo>
                      <a:pt x="953" y="282"/>
                    </a:lnTo>
                    <a:lnTo>
                      <a:pt x="841" y="257"/>
                    </a:lnTo>
                    <a:lnTo>
                      <a:pt x="744" y="239"/>
                    </a:lnTo>
                    <a:lnTo>
                      <a:pt x="655" y="226"/>
                    </a:lnTo>
                    <a:lnTo>
                      <a:pt x="580" y="215"/>
                    </a:lnTo>
                    <a:lnTo>
                      <a:pt x="513" y="210"/>
                    </a:lnTo>
                    <a:lnTo>
                      <a:pt x="454" y="208"/>
                    </a:lnTo>
                    <a:lnTo>
                      <a:pt x="401" y="208"/>
                    </a:lnTo>
                    <a:lnTo>
                      <a:pt x="355" y="210"/>
                    </a:lnTo>
                    <a:lnTo>
                      <a:pt x="312" y="210"/>
                    </a:lnTo>
                    <a:lnTo>
                      <a:pt x="272" y="213"/>
                    </a:lnTo>
                    <a:lnTo>
                      <a:pt x="234" y="213"/>
                    </a:lnTo>
                    <a:lnTo>
                      <a:pt x="195" y="213"/>
                    </a:lnTo>
                    <a:lnTo>
                      <a:pt x="157" y="210"/>
                    </a:lnTo>
                    <a:lnTo>
                      <a:pt x="116" y="203"/>
                    </a:lnTo>
                    <a:lnTo>
                      <a:pt x="73" y="192"/>
                    </a:lnTo>
                    <a:lnTo>
                      <a:pt x="25" y="177"/>
                    </a:lnTo>
                    <a:lnTo>
                      <a:pt x="10" y="167"/>
                    </a:lnTo>
                    <a:lnTo>
                      <a:pt x="2" y="150"/>
                    </a:lnTo>
                    <a:lnTo>
                      <a:pt x="0" y="129"/>
                    </a:lnTo>
                    <a:lnTo>
                      <a:pt x="2" y="106"/>
                    </a:lnTo>
                    <a:lnTo>
                      <a:pt x="8" y="81"/>
                    </a:lnTo>
                    <a:lnTo>
                      <a:pt x="12" y="53"/>
                    </a:lnTo>
                    <a:lnTo>
                      <a:pt x="17" y="27"/>
                    </a:lnTo>
                    <a:lnTo>
                      <a:pt x="17" y="5"/>
                    </a:lnTo>
                    <a:close/>
                  </a:path>
                </a:pathLst>
              </a:custGeom>
              <a:solidFill>
                <a:srgbClr val="FCD9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03" name="Freeform 179">
                <a:extLst>
                  <a:ext uri="{FF2B5EF4-FFF2-40B4-BE49-F238E27FC236}">
                    <a16:creationId xmlns:a16="http://schemas.microsoft.com/office/drawing/2014/main" id="{5BA685AF-CCE3-B35A-C994-02C5265CFCFF}"/>
                  </a:ext>
                </a:extLst>
              </p:cNvPr>
              <p:cNvSpPr>
                <a:spLocks/>
              </p:cNvSpPr>
              <p:nvPr/>
            </p:nvSpPr>
            <p:spPr bwMode="auto">
              <a:xfrm>
                <a:off x="804" y="1905"/>
                <a:ext cx="802" cy="287"/>
              </a:xfrm>
              <a:custGeom>
                <a:avLst/>
                <a:gdLst>
                  <a:gd name="T0" fmla="*/ 149 w 2404"/>
                  <a:gd name="T1" fmla="*/ 0 h 861"/>
                  <a:gd name="T2" fmla="*/ 416 w 2404"/>
                  <a:gd name="T3" fmla="*/ 7 h 861"/>
                  <a:gd name="T4" fmla="*/ 668 w 2404"/>
                  <a:gd name="T5" fmla="*/ 30 h 861"/>
                  <a:gd name="T6" fmla="*/ 905 w 2404"/>
                  <a:gd name="T7" fmla="*/ 68 h 861"/>
                  <a:gd name="T8" fmla="*/ 1125 w 2404"/>
                  <a:gd name="T9" fmla="*/ 120 h 861"/>
                  <a:gd name="T10" fmla="*/ 1328 w 2404"/>
                  <a:gd name="T11" fmla="*/ 178 h 861"/>
                  <a:gd name="T12" fmla="*/ 1519 w 2404"/>
                  <a:gd name="T13" fmla="*/ 244 h 861"/>
                  <a:gd name="T14" fmla="*/ 1690 w 2404"/>
                  <a:gd name="T15" fmla="*/ 317 h 861"/>
                  <a:gd name="T16" fmla="*/ 1845 w 2404"/>
                  <a:gd name="T17" fmla="*/ 390 h 861"/>
                  <a:gd name="T18" fmla="*/ 1980 w 2404"/>
                  <a:gd name="T19" fmla="*/ 461 h 861"/>
                  <a:gd name="T20" fmla="*/ 2099 w 2404"/>
                  <a:gd name="T21" fmla="*/ 533 h 861"/>
                  <a:gd name="T22" fmla="*/ 2197 w 2404"/>
                  <a:gd name="T23" fmla="*/ 597 h 861"/>
                  <a:gd name="T24" fmla="*/ 2279 w 2404"/>
                  <a:gd name="T25" fmla="*/ 655 h 861"/>
                  <a:gd name="T26" fmla="*/ 2340 w 2404"/>
                  <a:gd name="T27" fmla="*/ 700 h 861"/>
                  <a:gd name="T28" fmla="*/ 2381 w 2404"/>
                  <a:gd name="T29" fmla="*/ 734 h 861"/>
                  <a:gd name="T30" fmla="*/ 2401 w 2404"/>
                  <a:gd name="T31" fmla="*/ 751 h 861"/>
                  <a:gd name="T32" fmla="*/ 2398 w 2404"/>
                  <a:gd name="T33" fmla="*/ 759 h 861"/>
                  <a:gd name="T34" fmla="*/ 2363 w 2404"/>
                  <a:gd name="T35" fmla="*/ 797 h 861"/>
                  <a:gd name="T36" fmla="*/ 2304 w 2404"/>
                  <a:gd name="T37" fmla="*/ 841 h 861"/>
                  <a:gd name="T38" fmla="*/ 2244 w 2404"/>
                  <a:gd name="T39" fmla="*/ 861 h 861"/>
                  <a:gd name="T40" fmla="*/ 2206 w 2404"/>
                  <a:gd name="T41" fmla="*/ 849 h 861"/>
                  <a:gd name="T42" fmla="*/ 2165 w 2404"/>
                  <a:gd name="T43" fmla="*/ 820 h 861"/>
                  <a:gd name="T44" fmla="*/ 2099 w 2404"/>
                  <a:gd name="T45" fmla="*/ 780 h 861"/>
                  <a:gd name="T46" fmla="*/ 2020 w 2404"/>
                  <a:gd name="T47" fmla="*/ 729 h 861"/>
                  <a:gd name="T48" fmla="*/ 1939 w 2404"/>
                  <a:gd name="T49" fmla="*/ 675 h 861"/>
                  <a:gd name="T50" fmla="*/ 1862 w 2404"/>
                  <a:gd name="T51" fmla="*/ 624 h 861"/>
                  <a:gd name="T52" fmla="*/ 1801 w 2404"/>
                  <a:gd name="T53" fmla="*/ 585 h 861"/>
                  <a:gd name="T54" fmla="*/ 1766 w 2404"/>
                  <a:gd name="T55" fmla="*/ 561 h 861"/>
                  <a:gd name="T56" fmla="*/ 1703 w 2404"/>
                  <a:gd name="T57" fmla="*/ 528 h 861"/>
                  <a:gd name="T58" fmla="*/ 1598 w 2404"/>
                  <a:gd name="T59" fmla="*/ 478 h 861"/>
                  <a:gd name="T60" fmla="*/ 1506 w 2404"/>
                  <a:gd name="T61" fmla="*/ 432 h 861"/>
                  <a:gd name="T62" fmla="*/ 1422 w 2404"/>
                  <a:gd name="T63" fmla="*/ 396 h 861"/>
                  <a:gd name="T64" fmla="*/ 1339 w 2404"/>
                  <a:gd name="T65" fmla="*/ 363 h 861"/>
                  <a:gd name="T66" fmla="*/ 1250 w 2404"/>
                  <a:gd name="T67" fmla="*/ 333 h 861"/>
                  <a:gd name="T68" fmla="*/ 1148 w 2404"/>
                  <a:gd name="T69" fmla="*/ 304 h 861"/>
                  <a:gd name="T70" fmla="*/ 1031 w 2404"/>
                  <a:gd name="T71" fmla="*/ 274 h 861"/>
                  <a:gd name="T72" fmla="*/ 846 w 2404"/>
                  <a:gd name="T73" fmla="*/ 233 h 861"/>
                  <a:gd name="T74" fmla="*/ 647 w 2404"/>
                  <a:gd name="T75" fmla="*/ 197 h 861"/>
                  <a:gd name="T76" fmla="*/ 500 w 2404"/>
                  <a:gd name="T77" fmla="*/ 183 h 861"/>
                  <a:gd name="T78" fmla="*/ 385 w 2404"/>
                  <a:gd name="T79" fmla="*/ 180 h 861"/>
                  <a:gd name="T80" fmla="*/ 300 w 2404"/>
                  <a:gd name="T81" fmla="*/ 183 h 861"/>
                  <a:gd name="T82" fmla="*/ 226 w 2404"/>
                  <a:gd name="T83" fmla="*/ 189 h 861"/>
                  <a:gd name="T84" fmla="*/ 152 w 2404"/>
                  <a:gd name="T85" fmla="*/ 185 h 861"/>
                  <a:gd name="T86" fmla="*/ 70 w 2404"/>
                  <a:gd name="T87" fmla="*/ 170 h 861"/>
                  <a:gd name="T88" fmla="*/ 10 w 2404"/>
                  <a:gd name="T89" fmla="*/ 147 h 861"/>
                  <a:gd name="T90" fmla="*/ 0 w 2404"/>
                  <a:gd name="T91" fmla="*/ 114 h 861"/>
                  <a:gd name="T92" fmla="*/ 4 w 2404"/>
                  <a:gd name="T93" fmla="*/ 71 h 861"/>
                  <a:gd name="T94" fmla="*/ 10 w 2404"/>
                  <a:gd name="T95" fmla="*/ 25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04" h="861">
                    <a:moveTo>
                      <a:pt x="10" y="5"/>
                    </a:moveTo>
                    <a:lnTo>
                      <a:pt x="149" y="0"/>
                    </a:lnTo>
                    <a:lnTo>
                      <a:pt x="284" y="2"/>
                    </a:lnTo>
                    <a:lnTo>
                      <a:pt x="416" y="7"/>
                    </a:lnTo>
                    <a:lnTo>
                      <a:pt x="542" y="18"/>
                    </a:lnTo>
                    <a:lnTo>
                      <a:pt x="668" y="30"/>
                    </a:lnTo>
                    <a:lnTo>
                      <a:pt x="787" y="48"/>
                    </a:lnTo>
                    <a:lnTo>
                      <a:pt x="905" y="68"/>
                    </a:lnTo>
                    <a:lnTo>
                      <a:pt x="1016" y="90"/>
                    </a:lnTo>
                    <a:lnTo>
                      <a:pt x="1125" y="120"/>
                    </a:lnTo>
                    <a:lnTo>
                      <a:pt x="1229" y="147"/>
                    </a:lnTo>
                    <a:lnTo>
                      <a:pt x="1328" y="178"/>
                    </a:lnTo>
                    <a:lnTo>
                      <a:pt x="1426" y="210"/>
                    </a:lnTo>
                    <a:lnTo>
                      <a:pt x="1519" y="244"/>
                    </a:lnTo>
                    <a:lnTo>
                      <a:pt x="1606" y="279"/>
                    </a:lnTo>
                    <a:lnTo>
                      <a:pt x="1690" y="317"/>
                    </a:lnTo>
                    <a:lnTo>
                      <a:pt x="1768" y="353"/>
                    </a:lnTo>
                    <a:lnTo>
                      <a:pt x="1845" y="390"/>
                    </a:lnTo>
                    <a:lnTo>
                      <a:pt x="1913" y="426"/>
                    </a:lnTo>
                    <a:lnTo>
                      <a:pt x="1980" y="461"/>
                    </a:lnTo>
                    <a:lnTo>
                      <a:pt x="2043" y="497"/>
                    </a:lnTo>
                    <a:lnTo>
                      <a:pt x="2099" y="533"/>
                    </a:lnTo>
                    <a:lnTo>
                      <a:pt x="2150" y="566"/>
                    </a:lnTo>
                    <a:lnTo>
                      <a:pt x="2197" y="597"/>
                    </a:lnTo>
                    <a:lnTo>
                      <a:pt x="2241" y="627"/>
                    </a:lnTo>
                    <a:lnTo>
                      <a:pt x="2279" y="655"/>
                    </a:lnTo>
                    <a:lnTo>
                      <a:pt x="2313" y="678"/>
                    </a:lnTo>
                    <a:lnTo>
                      <a:pt x="2340" y="700"/>
                    </a:lnTo>
                    <a:lnTo>
                      <a:pt x="2363" y="719"/>
                    </a:lnTo>
                    <a:lnTo>
                      <a:pt x="2381" y="734"/>
                    </a:lnTo>
                    <a:lnTo>
                      <a:pt x="2394" y="744"/>
                    </a:lnTo>
                    <a:lnTo>
                      <a:pt x="2401" y="751"/>
                    </a:lnTo>
                    <a:lnTo>
                      <a:pt x="2404" y="755"/>
                    </a:lnTo>
                    <a:lnTo>
                      <a:pt x="2398" y="759"/>
                    </a:lnTo>
                    <a:lnTo>
                      <a:pt x="2384" y="774"/>
                    </a:lnTo>
                    <a:lnTo>
                      <a:pt x="2363" y="797"/>
                    </a:lnTo>
                    <a:lnTo>
                      <a:pt x="2335" y="818"/>
                    </a:lnTo>
                    <a:lnTo>
                      <a:pt x="2304" y="841"/>
                    </a:lnTo>
                    <a:lnTo>
                      <a:pt x="2275" y="856"/>
                    </a:lnTo>
                    <a:lnTo>
                      <a:pt x="2244" y="861"/>
                    </a:lnTo>
                    <a:lnTo>
                      <a:pt x="2214" y="854"/>
                    </a:lnTo>
                    <a:lnTo>
                      <a:pt x="2206" y="849"/>
                    </a:lnTo>
                    <a:lnTo>
                      <a:pt x="2189" y="838"/>
                    </a:lnTo>
                    <a:lnTo>
                      <a:pt x="2165" y="820"/>
                    </a:lnTo>
                    <a:lnTo>
                      <a:pt x="2134" y="803"/>
                    </a:lnTo>
                    <a:lnTo>
                      <a:pt x="2099" y="780"/>
                    </a:lnTo>
                    <a:lnTo>
                      <a:pt x="2061" y="755"/>
                    </a:lnTo>
                    <a:lnTo>
                      <a:pt x="2020" y="729"/>
                    </a:lnTo>
                    <a:lnTo>
                      <a:pt x="1980" y="700"/>
                    </a:lnTo>
                    <a:lnTo>
                      <a:pt x="1939" y="675"/>
                    </a:lnTo>
                    <a:lnTo>
                      <a:pt x="1898" y="648"/>
                    </a:lnTo>
                    <a:lnTo>
                      <a:pt x="1862" y="624"/>
                    </a:lnTo>
                    <a:lnTo>
                      <a:pt x="1829" y="602"/>
                    </a:lnTo>
                    <a:lnTo>
                      <a:pt x="1801" y="585"/>
                    </a:lnTo>
                    <a:lnTo>
                      <a:pt x="1779" y="571"/>
                    </a:lnTo>
                    <a:lnTo>
                      <a:pt x="1766" y="561"/>
                    </a:lnTo>
                    <a:lnTo>
                      <a:pt x="1761" y="558"/>
                    </a:lnTo>
                    <a:lnTo>
                      <a:pt x="1703" y="528"/>
                    </a:lnTo>
                    <a:lnTo>
                      <a:pt x="1649" y="499"/>
                    </a:lnTo>
                    <a:lnTo>
                      <a:pt x="1598" y="478"/>
                    </a:lnTo>
                    <a:lnTo>
                      <a:pt x="1550" y="453"/>
                    </a:lnTo>
                    <a:lnTo>
                      <a:pt x="1506" y="432"/>
                    </a:lnTo>
                    <a:lnTo>
                      <a:pt x="1464" y="414"/>
                    </a:lnTo>
                    <a:lnTo>
                      <a:pt x="1422" y="396"/>
                    </a:lnTo>
                    <a:lnTo>
                      <a:pt x="1380" y="378"/>
                    </a:lnTo>
                    <a:lnTo>
                      <a:pt x="1339" y="363"/>
                    </a:lnTo>
                    <a:lnTo>
                      <a:pt x="1296" y="348"/>
                    </a:lnTo>
                    <a:lnTo>
                      <a:pt x="1250" y="333"/>
                    </a:lnTo>
                    <a:lnTo>
                      <a:pt x="1202" y="317"/>
                    </a:lnTo>
                    <a:lnTo>
                      <a:pt x="1148" y="304"/>
                    </a:lnTo>
                    <a:lnTo>
                      <a:pt x="1093" y="289"/>
                    </a:lnTo>
                    <a:lnTo>
                      <a:pt x="1031" y="274"/>
                    </a:lnTo>
                    <a:lnTo>
                      <a:pt x="965" y="258"/>
                    </a:lnTo>
                    <a:lnTo>
                      <a:pt x="846" y="233"/>
                    </a:lnTo>
                    <a:lnTo>
                      <a:pt x="739" y="214"/>
                    </a:lnTo>
                    <a:lnTo>
                      <a:pt x="647" y="197"/>
                    </a:lnTo>
                    <a:lnTo>
                      <a:pt x="569" y="189"/>
                    </a:lnTo>
                    <a:lnTo>
                      <a:pt x="500" y="183"/>
                    </a:lnTo>
                    <a:lnTo>
                      <a:pt x="439" y="180"/>
                    </a:lnTo>
                    <a:lnTo>
                      <a:pt x="385" y="180"/>
                    </a:lnTo>
                    <a:lnTo>
                      <a:pt x="339" y="180"/>
                    </a:lnTo>
                    <a:lnTo>
                      <a:pt x="300" y="183"/>
                    </a:lnTo>
                    <a:lnTo>
                      <a:pt x="261" y="185"/>
                    </a:lnTo>
                    <a:lnTo>
                      <a:pt x="226" y="189"/>
                    </a:lnTo>
                    <a:lnTo>
                      <a:pt x="190" y="189"/>
                    </a:lnTo>
                    <a:lnTo>
                      <a:pt x="152" y="185"/>
                    </a:lnTo>
                    <a:lnTo>
                      <a:pt x="113" y="180"/>
                    </a:lnTo>
                    <a:lnTo>
                      <a:pt x="70" y="170"/>
                    </a:lnTo>
                    <a:lnTo>
                      <a:pt x="23" y="155"/>
                    </a:lnTo>
                    <a:lnTo>
                      <a:pt x="10" y="147"/>
                    </a:lnTo>
                    <a:lnTo>
                      <a:pt x="1" y="132"/>
                    </a:lnTo>
                    <a:lnTo>
                      <a:pt x="0" y="114"/>
                    </a:lnTo>
                    <a:lnTo>
                      <a:pt x="1" y="94"/>
                    </a:lnTo>
                    <a:lnTo>
                      <a:pt x="4" y="71"/>
                    </a:lnTo>
                    <a:lnTo>
                      <a:pt x="6" y="48"/>
                    </a:lnTo>
                    <a:lnTo>
                      <a:pt x="10" y="25"/>
                    </a:lnTo>
                    <a:lnTo>
                      <a:pt x="10" y="5"/>
                    </a:lnTo>
                    <a:close/>
                  </a:path>
                </a:pathLst>
              </a:custGeom>
              <a:solidFill>
                <a:srgbClr val="FCE0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04" name="Freeform 180">
                <a:extLst>
                  <a:ext uri="{FF2B5EF4-FFF2-40B4-BE49-F238E27FC236}">
                    <a16:creationId xmlns:a16="http://schemas.microsoft.com/office/drawing/2014/main" id="{462EBA83-7ADD-009D-FC7B-8C17FFEE9383}"/>
                  </a:ext>
                </a:extLst>
              </p:cNvPr>
              <p:cNvSpPr>
                <a:spLocks/>
              </p:cNvSpPr>
              <p:nvPr/>
            </p:nvSpPr>
            <p:spPr bwMode="auto">
              <a:xfrm>
                <a:off x="807" y="1912"/>
                <a:ext cx="789" cy="265"/>
              </a:xfrm>
              <a:custGeom>
                <a:avLst/>
                <a:gdLst>
                  <a:gd name="T0" fmla="*/ 148 w 2366"/>
                  <a:gd name="T1" fmla="*/ 0 h 797"/>
                  <a:gd name="T2" fmla="*/ 412 w 2366"/>
                  <a:gd name="T3" fmla="*/ 8 h 797"/>
                  <a:gd name="T4" fmla="*/ 664 w 2366"/>
                  <a:gd name="T5" fmla="*/ 32 h 797"/>
                  <a:gd name="T6" fmla="*/ 898 w 2366"/>
                  <a:gd name="T7" fmla="*/ 69 h 797"/>
                  <a:gd name="T8" fmla="*/ 1116 w 2366"/>
                  <a:gd name="T9" fmla="*/ 121 h 797"/>
                  <a:gd name="T10" fmla="*/ 1319 w 2366"/>
                  <a:gd name="T11" fmla="*/ 179 h 797"/>
                  <a:gd name="T12" fmla="*/ 1505 w 2366"/>
                  <a:gd name="T13" fmla="*/ 245 h 797"/>
                  <a:gd name="T14" fmla="*/ 1673 w 2366"/>
                  <a:gd name="T15" fmla="*/ 316 h 797"/>
                  <a:gd name="T16" fmla="*/ 1823 w 2366"/>
                  <a:gd name="T17" fmla="*/ 388 h 797"/>
                  <a:gd name="T18" fmla="*/ 1955 w 2366"/>
                  <a:gd name="T19" fmla="*/ 461 h 797"/>
                  <a:gd name="T20" fmla="*/ 2073 w 2366"/>
                  <a:gd name="T21" fmla="*/ 530 h 797"/>
                  <a:gd name="T22" fmla="*/ 2169 w 2366"/>
                  <a:gd name="T23" fmla="*/ 593 h 797"/>
                  <a:gd name="T24" fmla="*/ 2245 w 2366"/>
                  <a:gd name="T25" fmla="*/ 649 h 797"/>
                  <a:gd name="T26" fmla="*/ 2306 w 2366"/>
                  <a:gd name="T27" fmla="*/ 695 h 797"/>
                  <a:gd name="T28" fmla="*/ 2344 w 2366"/>
                  <a:gd name="T29" fmla="*/ 728 h 797"/>
                  <a:gd name="T30" fmla="*/ 2364 w 2366"/>
                  <a:gd name="T31" fmla="*/ 746 h 797"/>
                  <a:gd name="T32" fmla="*/ 2364 w 2366"/>
                  <a:gd name="T33" fmla="*/ 750 h 797"/>
                  <a:gd name="T34" fmla="*/ 2354 w 2366"/>
                  <a:gd name="T35" fmla="*/ 771 h 797"/>
                  <a:gd name="T36" fmla="*/ 2331 w 2366"/>
                  <a:gd name="T37" fmla="*/ 791 h 797"/>
                  <a:gd name="T38" fmla="*/ 2293 w 2366"/>
                  <a:gd name="T39" fmla="*/ 797 h 797"/>
                  <a:gd name="T40" fmla="*/ 2260 w 2366"/>
                  <a:gd name="T41" fmla="*/ 781 h 797"/>
                  <a:gd name="T42" fmla="*/ 2214 w 2366"/>
                  <a:gd name="T43" fmla="*/ 753 h 797"/>
                  <a:gd name="T44" fmla="*/ 2146 w 2366"/>
                  <a:gd name="T45" fmla="*/ 710 h 797"/>
                  <a:gd name="T46" fmla="*/ 2062 w 2366"/>
                  <a:gd name="T47" fmla="*/ 656 h 797"/>
                  <a:gd name="T48" fmla="*/ 1975 w 2366"/>
                  <a:gd name="T49" fmla="*/ 602 h 797"/>
                  <a:gd name="T50" fmla="*/ 1891 w 2366"/>
                  <a:gd name="T51" fmla="*/ 547 h 797"/>
                  <a:gd name="T52" fmla="*/ 1828 w 2366"/>
                  <a:gd name="T53" fmla="*/ 507 h 797"/>
                  <a:gd name="T54" fmla="*/ 1790 w 2366"/>
                  <a:gd name="T55" fmla="*/ 482 h 797"/>
                  <a:gd name="T56" fmla="*/ 1727 w 2366"/>
                  <a:gd name="T57" fmla="*/ 448 h 797"/>
                  <a:gd name="T58" fmla="*/ 1622 w 2366"/>
                  <a:gd name="T59" fmla="*/ 395 h 797"/>
                  <a:gd name="T60" fmla="*/ 1533 w 2366"/>
                  <a:gd name="T61" fmla="*/ 352 h 797"/>
                  <a:gd name="T62" fmla="*/ 1449 w 2366"/>
                  <a:gd name="T63" fmla="*/ 311 h 797"/>
                  <a:gd name="T64" fmla="*/ 1369 w 2366"/>
                  <a:gd name="T65" fmla="*/ 278 h 797"/>
                  <a:gd name="T66" fmla="*/ 1281 w 2366"/>
                  <a:gd name="T67" fmla="*/ 247 h 797"/>
                  <a:gd name="T68" fmla="*/ 1182 w 2366"/>
                  <a:gd name="T69" fmla="*/ 220 h 797"/>
                  <a:gd name="T70" fmla="*/ 1066 w 2366"/>
                  <a:gd name="T71" fmla="*/ 189 h 797"/>
                  <a:gd name="T72" fmla="*/ 847 w 2366"/>
                  <a:gd name="T73" fmla="*/ 141 h 797"/>
                  <a:gd name="T74" fmla="*/ 608 w 2366"/>
                  <a:gd name="T75" fmla="*/ 99 h 797"/>
                  <a:gd name="T76" fmla="*/ 440 w 2366"/>
                  <a:gd name="T77" fmla="*/ 75 h 797"/>
                  <a:gd name="T78" fmla="*/ 324 w 2366"/>
                  <a:gd name="T79" fmla="*/ 69 h 797"/>
                  <a:gd name="T80" fmla="*/ 246 w 2366"/>
                  <a:gd name="T81" fmla="*/ 72 h 797"/>
                  <a:gd name="T82" fmla="*/ 186 w 2366"/>
                  <a:gd name="T83" fmla="*/ 77 h 797"/>
                  <a:gd name="T84" fmla="*/ 127 w 2366"/>
                  <a:gd name="T85" fmla="*/ 80 h 797"/>
                  <a:gd name="T86" fmla="*/ 56 w 2366"/>
                  <a:gd name="T87" fmla="*/ 72 h 797"/>
                  <a:gd name="T88" fmla="*/ 0 w 2366"/>
                  <a:gd name="T89" fmla="*/ 55 h 797"/>
                  <a:gd name="T90" fmla="*/ 5 w 2366"/>
                  <a:gd name="T91" fmla="*/ 24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66" h="797">
                    <a:moveTo>
                      <a:pt x="7" y="6"/>
                    </a:moveTo>
                    <a:lnTo>
                      <a:pt x="148" y="0"/>
                    </a:lnTo>
                    <a:lnTo>
                      <a:pt x="282" y="4"/>
                    </a:lnTo>
                    <a:lnTo>
                      <a:pt x="412" y="8"/>
                    </a:lnTo>
                    <a:lnTo>
                      <a:pt x="539" y="19"/>
                    </a:lnTo>
                    <a:lnTo>
                      <a:pt x="664" y="32"/>
                    </a:lnTo>
                    <a:lnTo>
                      <a:pt x="783" y="50"/>
                    </a:lnTo>
                    <a:lnTo>
                      <a:pt x="898" y="69"/>
                    </a:lnTo>
                    <a:lnTo>
                      <a:pt x="1009" y="93"/>
                    </a:lnTo>
                    <a:lnTo>
                      <a:pt x="1116" y="121"/>
                    </a:lnTo>
                    <a:lnTo>
                      <a:pt x="1220" y="149"/>
                    </a:lnTo>
                    <a:lnTo>
                      <a:pt x="1319" y="179"/>
                    </a:lnTo>
                    <a:lnTo>
                      <a:pt x="1413" y="212"/>
                    </a:lnTo>
                    <a:lnTo>
                      <a:pt x="1505" y="245"/>
                    </a:lnTo>
                    <a:lnTo>
                      <a:pt x="1589" y="281"/>
                    </a:lnTo>
                    <a:lnTo>
                      <a:pt x="1673" y="316"/>
                    </a:lnTo>
                    <a:lnTo>
                      <a:pt x="1748" y="352"/>
                    </a:lnTo>
                    <a:lnTo>
                      <a:pt x="1823" y="388"/>
                    </a:lnTo>
                    <a:lnTo>
                      <a:pt x="1891" y="426"/>
                    </a:lnTo>
                    <a:lnTo>
                      <a:pt x="1955" y="461"/>
                    </a:lnTo>
                    <a:lnTo>
                      <a:pt x="2016" y="495"/>
                    </a:lnTo>
                    <a:lnTo>
                      <a:pt x="2073" y="530"/>
                    </a:lnTo>
                    <a:lnTo>
                      <a:pt x="2123" y="562"/>
                    </a:lnTo>
                    <a:lnTo>
                      <a:pt x="2169" y="593"/>
                    </a:lnTo>
                    <a:lnTo>
                      <a:pt x="2209" y="623"/>
                    </a:lnTo>
                    <a:lnTo>
                      <a:pt x="2245" y="649"/>
                    </a:lnTo>
                    <a:lnTo>
                      <a:pt x="2278" y="674"/>
                    </a:lnTo>
                    <a:lnTo>
                      <a:pt x="2306" y="695"/>
                    </a:lnTo>
                    <a:lnTo>
                      <a:pt x="2326" y="712"/>
                    </a:lnTo>
                    <a:lnTo>
                      <a:pt x="2344" y="728"/>
                    </a:lnTo>
                    <a:lnTo>
                      <a:pt x="2356" y="738"/>
                    </a:lnTo>
                    <a:lnTo>
                      <a:pt x="2364" y="746"/>
                    </a:lnTo>
                    <a:lnTo>
                      <a:pt x="2366" y="748"/>
                    </a:lnTo>
                    <a:lnTo>
                      <a:pt x="2364" y="750"/>
                    </a:lnTo>
                    <a:lnTo>
                      <a:pt x="2362" y="761"/>
                    </a:lnTo>
                    <a:lnTo>
                      <a:pt x="2354" y="771"/>
                    </a:lnTo>
                    <a:lnTo>
                      <a:pt x="2344" y="781"/>
                    </a:lnTo>
                    <a:lnTo>
                      <a:pt x="2331" y="791"/>
                    </a:lnTo>
                    <a:lnTo>
                      <a:pt x="2314" y="797"/>
                    </a:lnTo>
                    <a:lnTo>
                      <a:pt x="2293" y="797"/>
                    </a:lnTo>
                    <a:lnTo>
                      <a:pt x="2268" y="786"/>
                    </a:lnTo>
                    <a:lnTo>
                      <a:pt x="2260" y="781"/>
                    </a:lnTo>
                    <a:lnTo>
                      <a:pt x="2243" y="769"/>
                    </a:lnTo>
                    <a:lnTo>
                      <a:pt x="2214" y="753"/>
                    </a:lnTo>
                    <a:lnTo>
                      <a:pt x="2183" y="734"/>
                    </a:lnTo>
                    <a:lnTo>
                      <a:pt x="2146" y="710"/>
                    </a:lnTo>
                    <a:lnTo>
                      <a:pt x="2105" y="685"/>
                    </a:lnTo>
                    <a:lnTo>
                      <a:pt x="2062" y="656"/>
                    </a:lnTo>
                    <a:lnTo>
                      <a:pt x="2018" y="629"/>
                    </a:lnTo>
                    <a:lnTo>
                      <a:pt x="1975" y="602"/>
                    </a:lnTo>
                    <a:lnTo>
                      <a:pt x="1932" y="572"/>
                    </a:lnTo>
                    <a:lnTo>
                      <a:pt x="1891" y="547"/>
                    </a:lnTo>
                    <a:lnTo>
                      <a:pt x="1859" y="524"/>
                    </a:lnTo>
                    <a:lnTo>
                      <a:pt x="1828" y="507"/>
                    </a:lnTo>
                    <a:lnTo>
                      <a:pt x="1805" y="491"/>
                    </a:lnTo>
                    <a:lnTo>
                      <a:pt x="1790" y="482"/>
                    </a:lnTo>
                    <a:lnTo>
                      <a:pt x="1784" y="478"/>
                    </a:lnTo>
                    <a:lnTo>
                      <a:pt x="1727" y="448"/>
                    </a:lnTo>
                    <a:lnTo>
                      <a:pt x="1673" y="421"/>
                    </a:lnTo>
                    <a:lnTo>
                      <a:pt x="1622" y="395"/>
                    </a:lnTo>
                    <a:lnTo>
                      <a:pt x="1576" y="371"/>
                    </a:lnTo>
                    <a:lnTo>
                      <a:pt x="1533" y="352"/>
                    </a:lnTo>
                    <a:lnTo>
                      <a:pt x="1490" y="332"/>
                    </a:lnTo>
                    <a:lnTo>
                      <a:pt x="1449" y="311"/>
                    </a:lnTo>
                    <a:lnTo>
                      <a:pt x="1408" y="296"/>
                    </a:lnTo>
                    <a:lnTo>
                      <a:pt x="1369" y="278"/>
                    </a:lnTo>
                    <a:lnTo>
                      <a:pt x="1325" y="263"/>
                    </a:lnTo>
                    <a:lnTo>
                      <a:pt x="1281" y="247"/>
                    </a:lnTo>
                    <a:lnTo>
                      <a:pt x="1233" y="233"/>
                    </a:lnTo>
                    <a:lnTo>
                      <a:pt x="1182" y="220"/>
                    </a:lnTo>
                    <a:lnTo>
                      <a:pt x="1126" y="205"/>
                    </a:lnTo>
                    <a:lnTo>
                      <a:pt x="1066" y="189"/>
                    </a:lnTo>
                    <a:lnTo>
                      <a:pt x="1000" y="174"/>
                    </a:lnTo>
                    <a:lnTo>
                      <a:pt x="847" y="141"/>
                    </a:lnTo>
                    <a:lnTo>
                      <a:pt x="717" y="115"/>
                    </a:lnTo>
                    <a:lnTo>
                      <a:pt x="608" y="99"/>
                    </a:lnTo>
                    <a:lnTo>
                      <a:pt x="516" y="86"/>
                    </a:lnTo>
                    <a:lnTo>
                      <a:pt x="440" y="75"/>
                    </a:lnTo>
                    <a:lnTo>
                      <a:pt x="376" y="69"/>
                    </a:lnTo>
                    <a:lnTo>
                      <a:pt x="324" y="69"/>
                    </a:lnTo>
                    <a:lnTo>
                      <a:pt x="282" y="69"/>
                    </a:lnTo>
                    <a:lnTo>
                      <a:pt x="246" y="72"/>
                    </a:lnTo>
                    <a:lnTo>
                      <a:pt x="214" y="75"/>
                    </a:lnTo>
                    <a:lnTo>
                      <a:pt x="186" y="77"/>
                    </a:lnTo>
                    <a:lnTo>
                      <a:pt x="158" y="80"/>
                    </a:lnTo>
                    <a:lnTo>
                      <a:pt x="127" y="80"/>
                    </a:lnTo>
                    <a:lnTo>
                      <a:pt x="94" y="77"/>
                    </a:lnTo>
                    <a:lnTo>
                      <a:pt x="56" y="72"/>
                    </a:lnTo>
                    <a:lnTo>
                      <a:pt x="7" y="63"/>
                    </a:lnTo>
                    <a:lnTo>
                      <a:pt x="0" y="55"/>
                    </a:lnTo>
                    <a:lnTo>
                      <a:pt x="0" y="42"/>
                    </a:lnTo>
                    <a:lnTo>
                      <a:pt x="5" y="24"/>
                    </a:lnTo>
                    <a:lnTo>
                      <a:pt x="7" y="6"/>
                    </a:lnTo>
                    <a:close/>
                  </a:path>
                </a:pathLst>
              </a:custGeom>
              <a:solidFill>
                <a:srgbClr val="FCED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05" name="Freeform 181">
                <a:extLst>
                  <a:ext uri="{FF2B5EF4-FFF2-40B4-BE49-F238E27FC236}">
                    <a16:creationId xmlns:a16="http://schemas.microsoft.com/office/drawing/2014/main" id="{E220F1EA-1461-E572-8584-D5C1DE4DF534}"/>
                  </a:ext>
                </a:extLst>
              </p:cNvPr>
              <p:cNvSpPr>
                <a:spLocks/>
              </p:cNvSpPr>
              <p:nvPr/>
            </p:nvSpPr>
            <p:spPr bwMode="auto">
              <a:xfrm>
                <a:off x="913" y="2515"/>
                <a:ext cx="52" cy="70"/>
              </a:xfrm>
              <a:custGeom>
                <a:avLst/>
                <a:gdLst>
                  <a:gd name="T0" fmla="*/ 0 w 156"/>
                  <a:gd name="T1" fmla="*/ 34 h 210"/>
                  <a:gd name="T2" fmla="*/ 51 w 156"/>
                  <a:gd name="T3" fmla="*/ 97 h 210"/>
                  <a:gd name="T4" fmla="*/ 129 w 156"/>
                  <a:gd name="T5" fmla="*/ 210 h 210"/>
                  <a:gd name="T6" fmla="*/ 156 w 156"/>
                  <a:gd name="T7" fmla="*/ 210 h 210"/>
                  <a:gd name="T8" fmla="*/ 23 w 156"/>
                  <a:gd name="T9" fmla="*/ 0 h 210"/>
                  <a:gd name="T10" fmla="*/ 0 w 156"/>
                  <a:gd name="T11" fmla="*/ 34 h 210"/>
                </a:gdLst>
                <a:ahLst/>
                <a:cxnLst>
                  <a:cxn ang="0">
                    <a:pos x="T0" y="T1"/>
                  </a:cxn>
                  <a:cxn ang="0">
                    <a:pos x="T2" y="T3"/>
                  </a:cxn>
                  <a:cxn ang="0">
                    <a:pos x="T4" y="T5"/>
                  </a:cxn>
                  <a:cxn ang="0">
                    <a:pos x="T6" y="T7"/>
                  </a:cxn>
                  <a:cxn ang="0">
                    <a:pos x="T8" y="T9"/>
                  </a:cxn>
                  <a:cxn ang="0">
                    <a:pos x="T10" y="T11"/>
                  </a:cxn>
                </a:cxnLst>
                <a:rect l="0" t="0" r="r" b="b"/>
                <a:pathLst>
                  <a:path w="156" h="210">
                    <a:moveTo>
                      <a:pt x="0" y="34"/>
                    </a:moveTo>
                    <a:lnTo>
                      <a:pt x="51" y="97"/>
                    </a:lnTo>
                    <a:lnTo>
                      <a:pt x="129" y="210"/>
                    </a:lnTo>
                    <a:lnTo>
                      <a:pt x="156" y="210"/>
                    </a:lnTo>
                    <a:lnTo>
                      <a:pt x="23" y="0"/>
                    </a:lnTo>
                    <a:lnTo>
                      <a:pt x="0" y="34"/>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06" name="Freeform 182">
                <a:extLst>
                  <a:ext uri="{FF2B5EF4-FFF2-40B4-BE49-F238E27FC236}">
                    <a16:creationId xmlns:a16="http://schemas.microsoft.com/office/drawing/2014/main" id="{B0411AF2-0197-5CCA-ABFE-1DB83F407D0B}"/>
                  </a:ext>
                </a:extLst>
              </p:cNvPr>
              <p:cNvSpPr>
                <a:spLocks/>
              </p:cNvSpPr>
              <p:nvPr/>
            </p:nvSpPr>
            <p:spPr bwMode="auto">
              <a:xfrm>
                <a:off x="1086" y="2447"/>
                <a:ext cx="40" cy="99"/>
              </a:xfrm>
              <a:custGeom>
                <a:avLst/>
                <a:gdLst>
                  <a:gd name="T0" fmla="*/ 70 w 119"/>
                  <a:gd name="T1" fmla="*/ 31 h 297"/>
                  <a:gd name="T2" fmla="*/ 68 w 119"/>
                  <a:gd name="T3" fmla="*/ 89 h 297"/>
                  <a:gd name="T4" fmla="*/ 61 w 119"/>
                  <a:gd name="T5" fmla="*/ 139 h 297"/>
                  <a:gd name="T6" fmla="*/ 51 w 119"/>
                  <a:gd name="T7" fmla="*/ 185 h 297"/>
                  <a:gd name="T8" fmla="*/ 38 w 119"/>
                  <a:gd name="T9" fmla="*/ 223 h 297"/>
                  <a:gd name="T10" fmla="*/ 23 w 119"/>
                  <a:gd name="T11" fmla="*/ 254 h 297"/>
                  <a:gd name="T12" fmla="*/ 13 w 119"/>
                  <a:gd name="T13" fmla="*/ 276 h 297"/>
                  <a:gd name="T14" fmla="*/ 2 w 119"/>
                  <a:gd name="T15" fmla="*/ 290 h 297"/>
                  <a:gd name="T16" fmla="*/ 0 w 119"/>
                  <a:gd name="T17" fmla="*/ 295 h 297"/>
                  <a:gd name="T18" fmla="*/ 40 w 119"/>
                  <a:gd name="T19" fmla="*/ 297 h 297"/>
                  <a:gd name="T20" fmla="*/ 119 w 119"/>
                  <a:gd name="T21" fmla="*/ 89 h 297"/>
                  <a:gd name="T22" fmla="*/ 113 w 119"/>
                  <a:gd name="T23" fmla="*/ 0 h 297"/>
                  <a:gd name="T24" fmla="*/ 70 w 119"/>
                  <a:gd name="T25" fmla="*/ 31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297">
                    <a:moveTo>
                      <a:pt x="70" y="31"/>
                    </a:moveTo>
                    <a:lnTo>
                      <a:pt x="68" y="89"/>
                    </a:lnTo>
                    <a:lnTo>
                      <a:pt x="61" y="139"/>
                    </a:lnTo>
                    <a:lnTo>
                      <a:pt x="51" y="185"/>
                    </a:lnTo>
                    <a:lnTo>
                      <a:pt x="38" y="223"/>
                    </a:lnTo>
                    <a:lnTo>
                      <a:pt x="23" y="254"/>
                    </a:lnTo>
                    <a:lnTo>
                      <a:pt x="13" y="276"/>
                    </a:lnTo>
                    <a:lnTo>
                      <a:pt x="2" y="290"/>
                    </a:lnTo>
                    <a:lnTo>
                      <a:pt x="0" y="295"/>
                    </a:lnTo>
                    <a:lnTo>
                      <a:pt x="40" y="297"/>
                    </a:lnTo>
                    <a:lnTo>
                      <a:pt x="119" y="89"/>
                    </a:lnTo>
                    <a:lnTo>
                      <a:pt x="113" y="0"/>
                    </a:lnTo>
                    <a:lnTo>
                      <a:pt x="70" y="31"/>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07" name="Freeform 183">
                <a:extLst>
                  <a:ext uri="{FF2B5EF4-FFF2-40B4-BE49-F238E27FC236}">
                    <a16:creationId xmlns:a16="http://schemas.microsoft.com/office/drawing/2014/main" id="{FC266CEB-2540-4FAD-7849-CEB0B6C4D343}"/>
                  </a:ext>
                </a:extLst>
              </p:cNvPr>
              <p:cNvSpPr>
                <a:spLocks/>
              </p:cNvSpPr>
              <p:nvPr/>
            </p:nvSpPr>
            <p:spPr bwMode="auto">
              <a:xfrm>
                <a:off x="1479" y="2261"/>
                <a:ext cx="84" cy="83"/>
              </a:xfrm>
              <a:custGeom>
                <a:avLst/>
                <a:gdLst>
                  <a:gd name="T0" fmla="*/ 17 w 253"/>
                  <a:gd name="T1" fmla="*/ 0 h 247"/>
                  <a:gd name="T2" fmla="*/ 58 w 253"/>
                  <a:gd name="T3" fmla="*/ 21 h 247"/>
                  <a:gd name="T4" fmla="*/ 94 w 253"/>
                  <a:gd name="T5" fmla="*/ 44 h 247"/>
                  <a:gd name="T6" fmla="*/ 124 w 253"/>
                  <a:gd name="T7" fmla="*/ 63 h 247"/>
                  <a:gd name="T8" fmla="*/ 154 w 253"/>
                  <a:gd name="T9" fmla="*/ 89 h 247"/>
                  <a:gd name="T10" fmla="*/ 180 w 253"/>
                  <a:gd name="T11" fmla="*/ 117 h 247"/>
                  <a:gd name="T12" fmla="*/ 205 w 253"/>
                  <a:gd name="T13" fmla="*/ 147 h 247"/>
                  <a:gd name="T14" fmla="*/ 231 w 253"/>
                  <a:gd name="T15" fmla="*/ 183 h 247"/>
                  <a:gd name="T16" fmla="*/ 253 w 253"/>
                  <a:gd name="T17" fmla="*/ 224 h 247"/>
                  <a:gd name="T18" fmla="*/ 240 w 253"/>
                  <a:gd name="T19" fmla="*/ 228 h 247"/>
                  <a:gd name="T20" fmla="*/ 228 w 253"/>
                  <a:gd name="T21" fmla="*/ 233 h 247"/>
                  <a:gd name="T22" fmla="*/ 218 w 253"/>
                  <a:gd name="T23" fmla="*/ 241 h 247"/>
                  <a:gd name="T24" fmla="*/ 205 w 253"/>
                  <a:gd name="T25" fmla="*/ 247 h 247"/>
                  <a:gd name="T26" fmla="*/ 174 w 253"/>
                  <a:gd name="T27" fmla="*/ 206 h 247"/>
                  <a:gd name="T28" fmla="*/ 149 w 253"/>
                  <a:gd name="T29" fmla="*/ 176 h 247"/>
                  <a:gd name="T30" fmla="*/ 126 w 253"/>
                  <a:gd name="T31" fmla="*/ 155 h 247"/>
                  <a:gd name="T32" fmla="*/ 106 w 253"/>
                  <a:gd name="T33" fmla="*/ 140 h 247"/>
                  <a:gd name="T34" fmla="*/ 83 w 253"/>
                  <a:gd name="T35" fmla="*/ 127 h 247"/>
                  <a:gd name="T36" fmla="*/ 60 w 253"/>
                  <a:gd name="T37" fmla="*/ 112 h 247"/>
                  <a:gd name="T38" fmla="*/ 32 w 253"/>
                  <a:gd name="T39" fmla="*/ 96 h 247"/>
                  <a:gd name="T40" fmla="*/ 0 w 253"/>
                  <a:gd name="T41" fmla="*/ 71 h 247"/>
                  <a:gd name="T42" fmla="*/ 4 w 253"/>
                  <a:gd name="T43" fmla="*/ 53 h 247"/>
                  <a:gd name="T44" fmla="*/ 10 w 253"/>
                  <a:gd name="T45" fmla="*/ 36 h 247"/>
                  <a:gd name="T46" fmla="*/ 12 w 253"/>
                  <a:gd name="T47" fmla="*/ 19 h 247"/>
                  <a:gd name="T48" fmla="*/ 17 w 253"/>
                  <a:gd name="T4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3" h="247">
                    <a:moveTo>
                      <a:pt x="17" y="0"/>
                    </a:moveTo>
                    <a:lnTo>
                      <a:pt x="58" y="21"/>
                    </a:lnTo>
                    <a:lnTo>
                      <a:pt x="94" y="44"/>
                    </a:lnTo>
                    <a:lnTo>
                      <a:pt x="124" y="63"/>
                    </a:lnTo>
                    <a:lnTo>
                      <a:pt x="154" y="89"/>
                    </a:lnTo>
                    <a:lnTo>
                      <a:pt x="180" y="117"/>
                    </a:lnTo>
                    <a:lnTo>
                      <a:pt x="205" y="147"/>
                    </a:lnTo>
                    <a:lnTo>
                      <a:pt x="231" y="183"/>
                    </a:lnTo>
                    <a:lnTo>
                      <a:pt x="253" y="224"/>
                    </a:lnTo>
                    <a:lnTo>
                      <a:pt x="240" y="228"/>
                    </a:lnTo>
                    <a:lnTo>
                      <a:pt x="228" y="233"/>
                    </a:lnTo>
                    <a:lnTo>
                      <a:pt x="218" y="241"/>
                    </a:lnTo>
                    <a:lnTo>
                      <a:pt x="205" y="247"/>
                    </a:lnTo>
                    <a:lnTo>
                      <a:pt x="174" y="206"/>
                    </a:lnTo>
                    <a:lnTo>
                      <a:pt x="149" y="176"/>
                    </a:lnTo>
                    <a:lnTo>
                      <a:pt x="126" y="155"/>
                    </a:lnTo>
                    <a:lnTo>
                      <a:pt x="106" y="140"/>
                    </a:lnTo>
                    <a:lnTo>
                      <a:pt x="83" y="127"/>
                    </a:lnTo>
                    <a:lnTo>
                      <a:pt x="60" y="112"/>
                    </a:lnTo>
                    <a:lnTo>
                      <a:pt x="32" y="96"/>
                    </a:lnTo>
                    <a:lnTo>
                      <a:pt x="0" y="71"/>
                    </a:lnTo>
                    <a:lnTo>
                      <a:pt x="4" y="53"/>
                    </a:lnTo>
                    <a:lnTo>
                      <a:pt x="10" y="36"/>
                    </a:lnTo>
                    <a:lnTo>
                      <a:pt x="12" y="19"/>
                    </a:lnTo>
                    <a:lnTo>
                      <a:pt x="17"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08" name="Freeform 184">
                <a:extLst>
                  <a:ext uri="{FF2B5EF4-FFF2-40B4-BE49-F238E27FC236}">
                    <a16:creationId xmlns:a16="http://schemas.microsoft.com/office/drawing/2014/main" id="{CD797317-AA8B-A17E-7CF1-832DE52F6A5E}"/>
                  </a:ext>
                </a:extLst>
              </p:cNvPr>
              <p:cNvSpPr>
                <a:spLocks/>
              </p:cNvSpPr>
              <p:nvPr/>
            </p:nvSpPr>
            <p:spPr bwMode="auto">
              <a:xfrm>
                <a:off x="1138" y="1991"/>
                <a:ext cx="118" cy="203"/>
              </a:xfrm>
              <a:custGeom>
                <a:avLst/>
                <a:gdLst>
                  <a:gd name="T0" fmla="*/ 0 w 355"/>
                  <a:gd name="T1" fmla="*/ 64 h 609"/>
                  <a:gd name="T2" fmla="*/ 12 w 355"/>
                  <a:gd name="T3" fmla="*/ 81 h 609"/>
                  <a:gd name="T4" fmla="*/ 25 w 355"/>
                  <a:gd name="T5" fmla="*/ 102 h 609"/>
                  <a:gd name="T6" fmla="*/ 38 w 355"/>
                  <a:gd name="T7" fmla="*/ 119 h 609"/>
                  <a:gd name="T8" fmla="*/ 50 w 355"/>
                  <a:gd name="T9" fmla="*/ 140 h 609"/>
                  <a:gd name="T10" fmla="*/ 60 w 355"/>
                  <a:gd name="T11" fmla="*/ 158 h 609"/>
                  <a:gd name="T12" fmla="*/ 73 w 355"/>
                  <a:gd name="T13" fmla="*/ 178 h 609"/>
                  <a:gd name="T14" fmla="*/ 85 w 355"/>
                  <a:gd name="T15" fmla="*/ 196 h 609"/>
                  <a:gd name="T16" fmla="*/ 98 w 355"/>
                  <a:gd name="T17" fmla="*/ 216 h 609"/>
                  <a:gd name="T18" fmla="*/ 119 w 355"/>
                  <a:gd name="T19" fmla="*/ 264 h 609"/>
                  <a:gd name="T20" fmla="*/ 129 w 355"/>
                  <a:gd name="T21" fmla="*/ 307 h 609"/>
                  <a:gd name="T22" fmla="*/ 136 w 355"/>
                  <a:gd name="T23" fmla="*/ 351 h 609"/>
                  <a:gd name="T24" fmla="*/ 136 w 355"/>
                  <a:gd name="T25" fmla="*/ 389 h 609"/>
                  <a:gd name="T26" fmla="*/ 134 w 355"/>
                  <a:gd name="T27" fmla="*/ 430 h 609"/>
                  <a:gd name="T28" fmla="*/ 126 w 355"/>
                  <a:gd name="T29" fmla="*/ 473 h 609"/>
                  <a:gd name="T30" fmla="*/ 119 w 355"/>
                  <a:gd name="T31" fmla="*/ 519 h 609"/>
                  <a:gd name="T32" fmla="*/ 109 w 355"/>
                  <a:gd name="T33" fmla="*/ 569 h 609"/>
                  <a:gd name="T34" fmla="*/ 119 w 355"/>
                  <a:gd name="T35" fmla="*/ 569 h 609"/>
                  <a:gd name="T36" fmla="*/ 129 w 355"/>
                  <a:gd name="T37" fmla="*/ 571 h 609"/>
                  <a:gd name="T38" fmla="*/ 140 w 355"/>
                  <a:gd name="T39" fmla="*/ 571 h 609"/>
                  <a:gd name="T40" fmla="*/ 149 w 355"/>
                  <a:gd name="T41" fmla="*/ 574 h 609"/>
                  <a:gd name="T42" fmla="*/ 154 w 355"/>
                  <a:gd name="T43" fmla="*/ 555 h 609"/>
                  <a:gd name="T44" fmla="*/ 161 w 355"/>
                  <a:gd name="T45" fmla="*/ 536 h 609"/>
                  <a:gd name="T46" fmla="*/ 167 w 355"/>
                  <a:gd name="T47" fmla="*/ 515 h 609"/>
                  <a:gd name="T48" fmla="*/ 172 w 355"/>
                  <a:gd name="T49" fmla="*/ 496 h 609"/>
                  <a:gd name="T50" fmla="*/ 178 w 355"/>
                  <a:gd name="T51" fmla="*/ 475 h 609"/>
                  <a:gd name="T52" fmla="*/ 184 w 355"/>
                  <a:gd name="T53" fmla="*/ 455 h 609"/>
                  <a:gd name="T54" fmla="*/ 190 w 355"/>
                  <a:gd name="T55" fmla="*/ 435 h 609"/>
                  <a:gd name="T56" fmla="*/ 197 w 355"/>
                  <a:gd name="T57" fmla="*/ 414 h 609"/>
                  <a:gd name="T58" fmla="*/ 217 w 355"/>
                  <a:gd name="T59" fmla="*/ 437 h 609"/>
                  <a:gd name="T60" fmla="*/ 236 w 355"/>
                  <a:gd name="T61" fmla="*/ 461 h 609"/>
                  <a:gd name="T62" fmla="*/ 251 w 355"/>
                  <a:gd name="T63" fmla="*/ 483 h 609"/>
                  <a:gd name="T64" fmla="*/ 266 w 355"/>
                  <a:gd name="T65" fmla="*/ 508 h 609"/>
                  <a:gd name="T66" fmla="*/ 279 w 355"/>
                  <a:gd name="T67" fmla="*/ 532 h 609"/>
                  <a:gd name="T68" fmla="*/ 291 w 355"/>
                  <a:gd name="T69" fmla="*/ 557 h 609"/>
                  <a:gd name="T70" fmla="*/ 307 w 355"/>
                  <a:gd name="T71" fmla="*/ 582 h 609"/>
                  <a:gd name="T72" fmla="*/ 320 w 355"/>
                  <a:gd name="T73" fmla="*/ 609 h 609"/>
                  <a:gd name="T74" fmla="*/ 329 w 355"/>
                  <a:gd name="T75" fmla="*/ 605 h 609"/>
                  <a:gd name="T76" fmla="*/ 337 w 355"/>
                  <a:gd name="T77" fmla="*/ 599 h 609"/>
                  <a:gd name="T78" fmla="*/ 348 w 355"/>
                  <a:gd name="T79" fmla="*/ 595 h 609"/>
                  <a:gd name="T80" fmla="*/ 355 w 355"/>
                  <a:gd name="T81" fmla="*/ 590 h 609"/>
                  <a:gd name="T82" fmla="*/ 337 w 355"/>
                  <a:gd name="T83" fmla="*/ 551 h 609"/>
                  <a:gd name="T84" fmla="*/ 320 w 355"/>
                  <a:gd name="T85" fmla="*/ 513 h 609"/>
                  <a:gd name="T86" fmla="*/ 304 w 355"/>
                  <a:gd name="T87" fmla="*/ 475 h 609"/>
                  <a:gd name="T88" fmla="*/ 286 w 355"/>
                  <a:gd name="T89" fmla="*/ 437 h 609"/>
                  <a:gd name="T90" fmla="*/ 268 w 355"/>
                  <a:gd name="T91" fmla="*/ 399 h 609"/>
                  <a:gd name="T92" fmla="*/ 253 w 355"/>
                  <a:gd name="T93" fmla="*/ 362 h 609"/>
                  <a:gd name="T94" fmla="*/ 236 w 355"/>
                  <a:gd name="T95" fmla="*/ 323 h 609"/>
                  <a:gd name="T96" fmla="*/ 220 w 355"/>
                  <a:gd name="T97" fmla="*/ 285 h 609"/>
                  <a:gd name="T98" fmla="*/ 203 w 355"/>
                  <a:gd name="T99" fmla="*/ 249 h 609"/>
                  <a:gd name="T100" fmla="*/ 182 w 355"/>
                  <a:gd name="T101" fmla="*/ 211 h 609"/>
                  <a:gd name="T102" fmla="*/ 165 w 355"/>
                  <a:gd name="T103" fmla="*/ 175 h 609"/>
                  <a:gd name="T104" fmla="*/ 145 w 355"/>
                  <a:gd name="T105" fmla="*/ 140 h 609"/>
                  <a:gd name="T106" fmla="*/ 123 w 355"/>
                  <a:gd name="T107" fmla="*/ 104 h 609"/>
                  <a:gd name="T108" fmla="*/ 101 w 355"/>
                  <a:gd name="T109" fmla="*/ 68 h 609"/>
                  <a:gd name="T110" fmla="*/ 77 w 355"/>
                  <a:gd name="T111" fmla="*/ 33 h 609"/>
                  <a:gd name="T112" fmla="*/ 52 w 355"/>
                  <a:gd name="T113" fmla="*/ 0 h 609"/>
                  <a:gd name="T114" fmla="*/ 40 w 355"/>
                  <a:gd name="T115" fmla="*/ 16 h 609"/>
                  <a:gd name="T116" fmla="*/ 27 w 355"/>
                  <a:gd name="T117" fmla="*/ 30 h 609"/>
                  <a:gd name="T118" fmla="*/ 14 w 355"/>
                  <a:gd name="T119" fmla="*/ 46 h 609"/>
                  <a:gd name="T120" fmla="*/ 0 w 355"/>
                  <a:gd name="T121" fmla="*/ 6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5" h="609">
                    <a:moveTo>
                      <a:pt x="0" y="64"/>
                    </a:moveTo>
                    <a:lnTo>
                      <a:pt x="12" y="81"/>
                    </a:lnTo>
                    <a:lnTo>
                      <a:pt x="25" y="102"/>
                    </a:lnTo>
                    <a:lnTo>
                      <a:pt x="38" y="119"/>
                    </a:lnTo>
                    <a:lnTo>
                      <a:pt x="50" y="140"/>
                    </a:lnTo>
                    <a:lnTo>
                      <a:pt x="60" y="158"/>
                    </a:lnTo>
                    <a:lnTo>
                      <a:pt x="73" y="178"/>
                    </a:lnTo>
                    <a:lnTo>
                      <a:pt x="85" y="196"/>
                    </a:lnTo>
                    <a:lnTo>
                      <a:pt x="98" y="216"/>
                    </a:lnTo>
                    <a:lnTo>
                      <a:pt x="119" y="264"/>
                    </a:lnTo>
                    <a:lnTo>
                      <a:pt x="129" y="307"/>
                    </a:lnTo>
                    <a:lnTo>
                      <a:pt x="136" y="351"/>
                    </a:lnTo>
                    <a:lnTo>
                      <a:pt x="136" y="389"/>
                    </a:lnTo>
                    <a:lnTo>
                      <a:pt x="134" y="430"/>
                    </a:lnTo>
                    <a:lnTo>
                      <a:pt x="126" y="473"/>
                    </a:lnTo>
                    <a:lnTo>
                      <a:pt x="119" y="519"/>
                    </a:lnTo>
                    <a:lnTo>
                      <a:pt x="109" y="569"/>
                    </a:lnTo>
                    <a:lnTo>
                      <a:pt x="119" y="569"/>
                    </a:lnTo>
                    <a:lnTo>
                      <a:pt x="129" y="571"/>
                    </a:lnTo>
                    <a:lnTo>
                      <a:pt x="140" y="571"/>
                    </a:lnTo>
                    <a:lnTo>
                      <a:pt x="149" y="574"/>
                    </a:lnTo>
                    <a:lnTo>
                      <a:pt x="154" y="555"/>
                    </a:lnTo>
                    <a:lnTo>
                      <a:pt x="161" y="536"/>
                    </a:lnTo>
                    <a:lnTo>
                      <a:pt x="167" y="515"/>
                    </a:lnTo>
                    <a:lnTo>
                      <a:pt x="172" y="496"/>
                    </a:lnTo>
                    <a:lnTo>
                      <a:pt x="178" y="475"/>
                    </a:lnTo>
                    <a:lnTo>
                      <a:pt x="184" y="455"/>
                    </a:lnTo>
                    <a:lnTo>
                      <a:pt x="190" y="435"/>
                    </a:lnTo>
                    <a:lnTo>
                      <a:pt x="197" y="414"/>
                    </a:lnTo>
                    <a:lnTo>
                      <a:pt x="217" y="437"/>
                    </a:lnTo>
                    <a:lnTo>
                      <a:pt x="236" y="461"/>
                    </a:lnTo>
                    <a:lnTo>
                      <a:pt x="251" y="483"/>
                    </a:lnTo>
                    <a:lnTo>
                      <a:pt x="266" y="508"/>
                    </a:lnTo>
                    <a:lnTo>
                      <a:pt x="279" y="532"/>
                    </a:lnTo>
                    <a:lnTo>
                      <a:pt x="291" y="557"/>
                    </a:lnTo>
                    <a:lnTo>
                      <a:pt x="307" y="582"/>
                    </a:lnTo>
                    <a:lnTo>
                      <a:pt x="320" y="609"/>
                    </a:lnTo>
                    <a:lnTo>
                      <a:pt x="329" y="605"/>
                    </a:lnTo>
                    <a:lnTo>
                      <a:pt x="337" y="599"/>
                    </a:lnTo>
                    <a:lnTo>
                      <a:pt x="348" y="595"/>
                    </a:lnTo>
                    <a:lnTo>
                      <a:pt x="355" y="590"/>
                    </a:lnTo>
                    <a:lnTo>
                      <a:pt x="337" y="551"/>
                    </a:lnTo>
                    <a:lnTo>
                      <a:pt x="320" y="513"/>
                    </a:lnTo>
                    <a:lnTo>
                      <a:pt x="304" y="475"/>
                    </a:lnTo>
                    <a:lnTo>
                      <a:pt x="286" y="437"/>
                    </a:lnTo>
                    <a:lnTo>
                      <a:pt x="268" y="399"/>
                    </a:lnTo>
                    <a:lnTo>
                      <a:pt x="253" y="362"/>
                    </a:lnTo>
                    <a:lnTo>
                      <a:pt x="236" y="323"/>
                    </a:lnTo>
                    <a:lnTo>
                      <a:pt x="220" y="285"/>
                    </a:lnTo>
                    <a:lnTo>
                      <a:pt x="203" y="249"/>
                    </a:lnTo>
                    <a:lnTo>
                      <a:pt x="182" y="211"/>
                    </a:lnTo>
                    <a:lnTo>
                      <a:pt x="165" y="175"/>
                    </a:lnTo>
                    <a:lnTo>
                      <a:pt x="145" y="140"/>
                    </a:lnTo>
                    <a:lnTo>
                      <a:pt x="123" y="104"/>
                    </a:lnTo>
                    <a:lnTo>
                      <a:pt x="101" y="68"/>
                    </a:lnTo>
                    <a:lnTo>
                      <a:pt x="77" y="33"/>
                    </a:lnTo>
                    <a:lnTo>
                      <a:pt x="52" y="0"/>
                    </a:lnTo>
                    <a:lnTo>
                      <a:pt x="40" y="16"/>
                    </a:lnTo>
                    <a:lnTo>
                      <a:pt x="27" y="30"/>
                    </a:lnTo>
                    <a:lnTo>
                      <a:pt x="14" y="46"/>
                    </a:lnTo>
                    <a:lnTo>
                      <a:pt x="0" y="64"/>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09" name="Freeform 185">
                <a:extLst>
                  <a:ext uri="{FF2B5EF4-FFF2-40B4-BE49-F238E27FC236}">
                    <a16:creationId xmlns:a16="http://schemas.microsoft.com/office/drawing/2014/main" id="{46FA1C9E-7533-659F-8DBA-0B56486A876F}"/>
                  </a:ext>
                </a:extLst>
              </p:cNvPr>
              <p:cNvSpPr>
                <a:spLocks/>
              </p:cNvSpPr>
              <p:nvPr/>
            </p:nvSpPr>
            <p:spPr bwMode="auto">
              <a:xfrm>
                <a:off x="1722" y="2006"/>
                <a:ext cx="73" cy="107"/>
              </a:xfrm>
              <a:custGeom>
                <a:avLst/>
                <a:gdLst>
                  <a:gd name="T0" fmla="*/ 0 w 220"/>
                  <a:gd name="T1" fmla="*/ 283 h 319"/>
                  <a:gd name="T2" fmla="*/ 25 w 220"/>
                  <a:gd name="T3" fmla="*/ 252 h 319"/>
                  <a:gd name="T4" fmla="*/ 50 w 220"/>
                  <a:gd name="T5" fmla="*/ 217 h 319"/>
                  <a:gd name="T6" fmla="*/ 76 w 220"/>
                  <a:gd name="T7" fmla="*/ 181 h 319"/>
                  <a:gd name="T8" fmla="*/ 99 w 220"/>
                  <a:gd name="T9" fmla="*/ 145 h 319"/>
                  <a:gd name="T10" fmla="*/ 121 w 220"/>
                  <a:gd name="T11" fmla="*/ 110 h 319"/>
                  <a:gd name="T12" fmla="*/ 145 w 220"/>
                  <a:gd name="T13" fmla="*/ 72 h 319"/>
                  <a:gd name="T14" fmla="*/ 168 w 220"/>
                  <a:gd name="T15" fmla="*/ 36 h 319"/>
                  <a:gd name="T16" fmla="*/ 188 w 220"/>
                  <a:gd name="T17" fmla="*/ 0 h 319"/>
                  <a:gd name="T18" fmla="*/ 197 w 220"/>
                  <a:gd name="T19" fmla="*/ 3 h 319"/>
                  <a:gd name="T20" fmla="*/ 206 w 220"/>
                  <a:gd name="T21" fmla="*/ 8 h 319"/>
                  <a:gd name="T22" fmla="*/ 214 w 220"/>
                  <a:gd name="T23" fmla="*/ 11 h 319"/>
                  <a:gd name="T24" fmla="*/ 220 w 220"/>
                  <a:gd name="T25" fmla="*/ 17 h 319"/>
                  <a:gd name="T26" fmla="*/ 203 w 220"/>
                  <a:gd name="T27" fmla="*/ 54 h 319"/>
                  <a:gd name="T28" fmla="*/ 184 w 220"/>
                  <a:gd name="T29" fmla="*/ 92 h 319"/>
                  <a:gd name="T30" fmla="*/ 165 w 220"/>
                  <a:gd name="T31" fmla="*/ 130 h 319"/>
                  <a:gd name="T32" fmla="*/ 147 w 220"/>
                  <a:gd name="T33" fmla="*/ 168 h 319"/>
                  <a:gd name="T34" fmla="*/ 126 w 220"/>
                  <a:gd name="T35" fmla="*/ 206 h 319"/>
                  <a:gd name="T36" fmla="*/ 103 w 220"/>
                  <a:gd name="T37" fmla="*/ 245 h 319"/>
                  <a:gd name="T38" fmla="*/ 83 w 220"/>
                  <a:gd name="T39" fmla="*/ 283 h 319"/>
                  <a:gd name="T40" fmla="*/ 61 w 220"/>
                  <a:gd name="T41" fmla="*/ 319 h 319"/>
                  <a:gd name="T42" fmla="*/ 46 w 220"/>
                  <a:gd name="T43" fmla="*/ 308 h 319"/>
                  <a:gd name="T44" fmla="*/ 30 w 220"/>
                  <a:gd name="T45" fmla="*/ 300 h 319"/>
                  <a:gd name="T46" fmla="*/ 14 w 220"/>
                  <a:gd name="T47" fmla="*/ 293 h 319"/>
                  <a:gd name="T48" fmla="*/ 0 w 220"/>
                  <a:gd name="T49" fmla="*/ 28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0" h="319">
                    <a:moveTo>
                      <a:pt x="0" y="283"/>
                    </a:moveTo>
                    <a:lnTo>
                      <a:pt x="25" y="252"/>
                    </a:lnTo>
                    <a:lnTo>
                      <a:pt x="50" y="217"/>
                    </a:lnTo>
                    <a:lnTo>
                      <a:pt x="76" y="181"/>
                    </a:lnTo>
                    <a:lnTo>
                      <a:pt x="99" y="145"/>
                    </a:lnTo>
                    <a:lnTo>
                      <a:pt x="121" y="110"/>
                    </a:lnTo>
                    <a:lnTo>
                      <a:pt x="145" y="72"/>
                    </a:lnTo>
                    <a:lnTo>
                      <a:pt x="168" y="36"/>
                    </a:lnTo>
                    <a:lnTo>
                      <a:pt x="188" y="0"/>
                    </a:lnTo>
                    <a:lnTo>
                      <a:pt x="197" y="3"/>
                    </a:lnTo>
                    <a:lnTo>
                      <a:pt x="206" y="8"/>
                    </a:lnTo>
                    <a:lnTo>
                      <a:pt x="214" y="11"/>
                    </a:lnTo>
                    <a:lnTo>
                      <a:pt x="220" y="17"/>
                    </a:lnTo>
                    <a:lnTo>
                      <a:pt x="203" y="54"/>
                    </a:lnTo>
                    <a:lnTo>
                      <a:pt x="184" y="92"/>
                    </a:lnTo>
                    <a:lnTo>
                      <a:pt x="165" y="130"/>
                    </a:lnTo>
                    <a:lnTo>
                      <a:pt x="147" y="168"/>
                    </a:lnTo>
                    <a:lnTo>
                      <a:pt x="126" y="206"/>
                    </a:lnTo>
                    <a:lnTo>
                      <a:pt x="103" y="245"/>
                    </a:lnTo>
                    <a:lnTo>
                      <a:pt x="83" y="283"/>
                    </a:lnTo>
                    <a:lnTo>
                      <a:pt x="61" y="319"/>
                    </a:lnTo>
                    <a:lnTo>
                      <a:pt x="46" y="308"/>
                    </a:lnTo>
                    <a:lnTo>
                      <a:pt x="30" y="300"/>
                    </a:lnTo>
                    <a:lnTo>
                      <a:pt x="14" y="293"/>
                    </a:lnTo>
                    <a:lnTo>
                      <a:pt x="0" y="283"/>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10" name="Freeform 186">
                <a:extLst>
                  <a:ext uri="{FF2B5EF4-FFF2-40B4-BE49-F238E27FC236}">
                    <a16:creationId xmlns:a16="http://schemas.microsoft.com/office/drawing/2014/main" id="{008EA018-4D43-05D4-A833-9CECEFFEFFB4}"/>
                  </a:ext>
                </a:extLst>
              </p:cNvPr>
              <p:cNvSpPr>
                <a:spLocks/>
              </p:cNvSpPr>
              <p:nvPr/>
            </p:nvSpPr>
            <p:spPr bwMode="auto">
              <a:xfrm>
                <a:off x="1981" y="2037"/>
                <a:ext cx="54" cy="81"/>
              </a:xfrm>
              <a:custGeom>
                <a:avLst/>
                <a:gdLst>
                  <a:gd name="T0" fmla="*/ 100 w 162"/>
                  <a:gd name="T1" fmla="*/ 7 h 243"/>
                  <a:gd name="T2" fmla="*/ 104 w 162"/>
                  <a:gd name="T3" fmla="*/ 21 h 243"/>
                  <a:gd name="T4" fmla="*/ 104 w 162"/>
                  <a:gd name="T5" fmla="*/ 29 h 243"/>
                  <a:gd name="T6" fmla="*/ 106 w 162"/>
                  <a:gd name="T7" fmla="*/ 42 h 243"/>
                  <a:gd name="T8" fmla="*/ 108 w 162"/>
                  <a:gd name="T9" fmla="*/ 55 h 243"/>
                  <a:gd name="T10" fmla="*/ 108 w 162"/>
                  <a:gd name="T11" fmla="*/ 65 h 243"/>
                  <a:gd name="T12" fmla="*/ 110 w 162"/>
                  <a:gd name="T13" fmla="*/ 78 h 243"/>
                  <a:gd name="T14" fmla="*/ 110 w 162"/>
                  <a:gd name="T15" fmla="*/ 91 h 243"/>
                  <a:gd name="T16" fmla="*/ 114 w 162"/>
                  <a:gd name="T17" fmla="*/ 103 h 243"/>
                  <a:gd name="T18" fmla="*/ 108 w 162"/>
                  <a:gd name="T19" fmla="*/ 114 h 243"/>
                  <a:gd name="T20" fmla="*/ 104 w 162"/>
                  <a:gd name="T21" fmla="*/ 126 h 243"/>
                  <a:gd name="T22" fmla="*/ 97 w 162"/>
                  <a:gd name="T23" fmla="*/ 136 h 243"/>
                  <a:gd name="T24" fmla="*/ 93 w 162"/>
                  <a:gd name="T25" fmla="*/ 149 h 243"/>
                  <a:gd name="T26" fmla="*/ 87 w 162"/>
                  <a:gd name="T27" fmla="*/ 160 h 243"/>
                  <a:gd name="T28" fmla="*/ 81 w 162"/>
                  <a:gd name="T29" fmla="*/ 172 h 243"/>
                  <a:gd name="T30" fmla="*/ 76 w 162"/>
                  <a:gd name="T31" fmla="*/ 183 h 243"/>
                  <a:gd name="T32" fmla="*/ 71 w 162"/>
                  <a:gd name="T33" fmla="*/ 195 h 243"/>
                  <a:gd name="T34" fmla="*/ 52 w 162"/>
                  <a:gd name="T35" fmla="*/ 208 h 243"/>
                  <a:gd name="T36" fmla="*/ 36 w 162"/>
                  <a:gd name="T37" fmla="*/ 218 h 243"/>
                  <a:gd name="T38" fmla="*/ 16 w 162"/>
                  <a:gd name="T39" fmla="*/ 230 h 243"/>
                  <a:gd name="T40" fmla="*/ 0 w 162"/>
                  <a:gd name="T41" fmla="*/ 243 h 243"/>
                  <a:gd name="T42" fmla="*/ 14 w 162"/>
                  <a:gd name="T43" fmla="*/ 243 h 243"/>
                  <a:gd name="T44" fmla="*/ 27 w 162"/>
                  <a:gd name="T45" fmla="*/ 243 h 243"/>
                  <a:gd name="T46" fmla="*/ 43 w 162"/>
                  <a:gd name="T47" fmla="*/ 243 h 243"/>
                  <a:gd name="T48" fmla="*/ 58 w 162"/>
                  <a:gd name="T49" fmla="*/ 243 h 243"/>
                  <a:gd name="T50" fmla="*/ 73 w 162"/>
                  <a:gd name="T51" fmla="*/ 243 h 243"/>
                  <a:gd name="T52" fmla="*/ 87 w 162"/>
                  <a:gd name="T53" fmla="*/ 243 h 243"/>
                  <a:gd name="T54" fmla="*/ 104 w 162"/>
                  <a:gd name="T55" fmla="*/ 243 h 243"/>
                  <a:gd name="T56" fmla="*/ 118 w 162"/>
                  <a:gd name="T57" fmla="*/ 243 h 243"/>
                  <a:gd name="T58" fmla="*/ 123 w 162"/>
                  <a:gd name="T59" fmla="*/ 228 h 243"/>
                  <a:gd name="T60" fmla="*/ 129 w 162"/>
                  <a:gd name="T61" fmla="*/ 213 h 243"/>
                  <a:gd name="T62" fmla="*/ 136 w 162"/>
                  <a:gd name="T63" fmla="*/ 197 h 243"/>
                  <a:gd name="T64" fmla="*/ 142 w 162"/>
                  <a:gd name="T65" fmla="*/ 183 h 243"/>
                  <a:gd name="T66" fmla="*/ 146 w 162"/>
                  <a:gd name="T67" fmla="*/ 167 h 243"/>
                  <a:gd name="T68" fmla="*/ 151 w 162"/>
                  <a:gd name="T69" fmla="*/ 153 h 243"/>
                  <a:gd name="T70" fmla="*/ 156 w 162"/>
                  <a:gd name="T71" fmla="*/ 139 h 243"/>
                  <a:gd name="T72" fmla="*/ 162 w 162"/>
                  <a:gd name="T73" fmla="*/ 124 h 243"/>
                  <a:gd name="T74" fmla="*/ 159 w 162"/>
                  <a:gd name="T75" fmla="*/ 109 h 243"/>
                  <a:gd name="T76" fmla="*/ 156 w 162"/>
                  <a:gd name="T77" fmla="*/ 94 h 243"/>
                  <a:gd name="T78" fmla="*/ 153 w 162"/>
                  <a:gd name="T79" fmla="*/ 78 h 243"/>
                  <a:gd name="T80" fmla="*/ 151 w 162"/>
                  <a:gd name="T81" fmla="*/ 63 h 243"/>
                  <a:gd name="T82" fmla="*/ 148 w 162"/>
                  <a:gd name="T83" fmla="*/ 48 h 243"/>
                  <a:gd name="T84" fmla="*/ 148 w 162"/>
                  <a:gd name="T85" fmla="*/ 33 h 243"/>
                  <a:gd name="T86" fmla="*/ 146 w 162"/>
                  <a:gd name="T87" fmla="*/ 15 h 243"/>
                  <a:gd name="T88" fmla="*/ 144 w 162"/>
                  <a:gd name="T89" fmla="*/ 0 h 243"/>
                  <a:gd name="T90" fmla="*/ 133 w 162"/>
                  <a:gd name="T91" fmla="*/ 2 h 243"/>
                  <a:gd name="T92" fmla="*/ 123 w 162"/>
                  <a:gd name="T93" fmla="*/ 2 h 243"/>
                  <a:gd name="T94" fmla="*/ 110 w 162"/>
                  <a:gd name="T95" fmla="*/ 4 h 243"/>
                  <a:gd name="T96" fmla="*/ 100 w 162"/>
                  <a:gd name="T97" fmla="*/ 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 h="243">
                    <a:moveTo>
                      <a:pt x="100" y="7"/>
                    </a:moveTo>
                    <a:lnTo>
                      <a:pt x="104" y="21"/>
                    </a:lnTo>
                    <a:lnTo>
                      <a:pt x="104" y="29"/>
                    </a:lnTo>
                    <a:lnTo>
                      <a:pt x="106" y="42"/>
                    </a:lnTo>
                    <a:lnTo>
                      <a:pt x="108" y="55"/>
                    </a:lnTo>
                    <a:lnTo>
                      <a:pt x="108" y="65"/>
                    </a:lnTo>
                    <a:lnTo>
                      <a:pt x="110" y="78"/>
                    </a:lnTo>
                    <a:lnTo>
                      <a:pt x="110" y="91"/>
                    </a:lnTo>
                    <a:lnTo>
                      <a:pt x="114" y="103"/>
                    </a:lnTo>
                    <a:lnTo>
                      <a:pt x="108" y="114"/>
                    </a:lnTo>
                    <a:lnTo>
                      <a:pt x="104" y="126"/>
                    </a:lnTo>
                    <a:lnTo>
                      <a:pt x="97" y="136"/>
                    </a:lnTo>
                    <a:lnTo>
                      <a:pt x="93" y="149"/>
                    </a:lnTo>
                    <a:lnTo>
                      <a:pt x="87" y="160"/>
                    </a:lnTo>
                    <a:lnTo>
                      <a:pt x="81" y="172"/>
                    </a:lnTo>
                    <a:lnTo>
                      <a:pt x="76" y="183"/>
                    </a:lnTo>
                    <a:lnTo>
                      <a:pt x="71" y="195"/>
                    </a:lnTo>
                    <a:lnTo>
                      <a:pt x="52" y="208"/>
                    </a:lnTo>
                    <a:lnTo>
                      <a:pt x="36" y="218"/>
                    </a:lnTo>
                    <a:lnTo>
                      <a:pt x="16" y="230"/>
                    </a:lnTo>
                    <a:lnTo>
                      <a:pt x="0" y="243"/>
                    </a:lnTo>
                    <a:lnTo>
                      <a:pt x="14" y="243"/>
                    </a:lnTo>
                    <a:lnTo>
                      <a:pt x="27" y="243"/>
                    </a:lnTo>
                    <a:lnTo>
                      <a:pt x="43" y="243"/>
                    </a:lnTo>
                    <a:lnTo>
                      <a:pt x="58" y="243"/>
                    </a:lnTo>
                    <a:lnTo>
                      <a:pt x="73" y="243"/>
                    </a:lnTo>
                    <a:lnTo>
                      <a:pt x="87" y="243"/>
                    </a:lnTo>
                    <a:lnTo>
                      <a:pt x="104" y="243"/>
                    </a:lnTo>
                    <a:lnTo>
                      <a:pt x="118" y="243"/>
                    </a:lnTo>
                    <a:lnTo>
                      <a:pt x="123" y="228"/>
                    </a:lnTo>
                    <a:lnTo>
                      <a:pt x="129" y="213"/>
                    </a:lnTo>
                    <a:lnTo>
                      <a:pt x="136" y="197"/>
                    </a:lnTo>
                    <a:lnTo>
                      <a:pt x="142" y="183"/>
                    </a:lnTo>
                    <a:lnTo>
                      <a:pt x="146" y="167"/>
                    </a:lnTo>
                    <a:lnTo>
                      <a:pt x="151" y="153"/>
                    </a:lnTo>
                    <a:lnTo>
                      <a:pt x="156" y="139"/>
                    </a:lnTo>
                    <a:lnTo>
                      <a:pt x="162" y="124"/>
                    </a:lnTo>
                    <a:lnTo>
                      <a:pt x="159" y="109"/>
                    </a:lnTo>
                    <a:lnTo>
                      <a:pt x="156" y="94"/>
                    </a:lnTo>
                    <a:lnTo>
                      <a:pt x="153" y="78"/>
                    </a:lnTo>
                    <a:lnTo>
                      <a:pt x="151" y="63"/>
                    </a:lnTo>
                    <a:lnTo>
                      <a:pt x="148" y="48"/>
                    </a:lnTo>
                    <a:lnTo>
                      <a:pt x="148" y="33"/>
                    </a:lnTo>
                    <a:lnTo>
                      <a:pt x="146" y="15"/>
                    </a:lnTo>
                    <a:lnTo>
                      <a:pt x="144" y="0"/>
                    </a:lnTo>
                    <a:lnTo>
                      <a:pt x="133" y="2"/>
                    </a:lnTo>
                    <a:lnTo>
                      <a:pt x="123" y="2"/>
                    </a:lnTo>
                    <a:lnTo>
                      <a:pt x="110" y="4"/>
                    </a:lnTo>
                    <a:lnTo>
                      <a:pt x="100" y="7"/>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11" name="Freeform 187">
                <a:extLst>
                  <a:ext uri="{FF2B5EF4-FFF2-40B4-BE49-F238E27FC236}">
                    <a16:creationId xmlns:a16="http://schemas.microsoft.com/office/drawing/2014/main" id="{299C4F03-E395-C7AB-C917-CF109A44F3F4}"/>
                  </a:ext>
                </a:extLst>
              </p:cNvPr>
              <p:cNvSpPr>
                <a:spLocks/>
              </p:cNvSpPr>
              <p:nvPr/>
            </p:nvSpPr>
            <p:spPr bwMode="auto">
              <a:xfrm>
                <a:off x="1271" y="1903"/>
                <a:ext cx="89" cy="65"/>
              </a:xfrm>
              <a:custGeom>
                <a:avLst/>
                <a:gdLst>
                  <a:gd name="T0" fmla="*/ 0 w 268"/>
                  <a:gd name="T1" fmla="*/ 153 h 196"/>
                  <a:gd name="T2" fmla="*/ 36 w 268"/>
                  <a:gd name="T3" fmla="*/ 142 h 196"/>
                  <a:gd name="T4" fmla="*/ 69 w 268"/>
                  <a:gd name="T5" fmla="*/ 129 h 196"/>
                  <a:gd name="T6" fmla="*/ 97 w 268"/>
                  <a:gd name="T7" fmla="*/ 115 h 196"/>
                  <a:gd name="T8" fmla="*/ 123 w 268"/>
                  <a:gd name="T9" fmla="*/ 100 h 196"/>
                  <a:gd name="T10" fmla="*/ 146 w 268"/>
                  <a:gd name="T11" fmla="*/ 79 h 196"/>
                  <a:gd name="T12" fmla="*/ 168 w 268"/>
                  <a:gd name="T13" fmla="*/ 57 h 196"/>
                  <a:gd name="T14" fmla="*/ 188 w 268"/>
                  <a:gd name="T15" fmla="*/ 31 h 196"/>
                  <a:gd name="T16" fmla="*/ 212 w 268"/>
                  <a:gd name="T17" fmla="*/ 0 h 196"/>
                  <a:gd name="T18" fmla="*/ 224 w 268"/>
                  <a:gd name="T19" fmla="*/ 19 h 196"/>
                  <a:gd name="T20" fmla="*/ 239 w 268"/>
                  <a:gd name="T21" fmla="*/ 33 h 196"/>
                  <a:gd name="T22" fmla="*/ 252 w 268"/>
                  <a:gd name="T23" fmla="*/ 52 h 196"/>
                  <a:gd name="T24" fmla="*/ 268 w 268"/>
                  <a:gd name="T25" fmla="*/ 69 h 196"/>
                  <a:gd name="T26" fmla="*/ 247 w 268"/>
                  <a:gd name="T27" fmla="*/ 86 h 196"/>
                  <a:gd name="T28" fmla="*/ 226 w 268"/>
                  <a:gd name="T29" fmla="*/ 104 h 196"/>
                  <a:gd name="T30" fmla="*/ 207 w 268"/>
                  <a:gd name="T31" fmla="*/ 120 h 196"/>
                  <a:gd name="T32" fmla="*/ 186 w 268"/>
                  <a:gd name="T33" fmla="*/ 135 h 196"/>
                  <a:gd name="T34" fmla="*/ 165 w 268"/>
                  <a:gd name="T35" fmla="*/ 153 h 196"/>
                  <a:gd name="T36" fmla="*/ 143 w 268"/>
                  <a:gd name="T37" fmla="*/ 167 h 196"/>
                  <a:gd name="T38" fmla="*/ 123 w 268"/>
                  <a:gd name="T39" fmla="*/ 180 h 196"/>
                  <a:gd name="T40" fmla="*/ 102 w 268"/>
                  <a:gd name="T41" fmla="*/ 196 h 196"/>
                  <a:gd name="T42" fmla="*/ 89 w 268"/>
                  <a:gd name="T43" fmla="*/ 191 h 196"/>
                  <a:gd name="T44" fmla="*/ 77 w 268"/>
                  <a:gd name="T45" fmla="*/ 186 h 196"/>
                  <a:gd name="T46" fmla="*/ 64 w 268"/>
                  <a:gd name="T47" fmla="*/ 180 h 196"/>
                  <a:gd name="T48" fmla="*/ 51 w 268"/>
                  <a:gd name="T49" fmla="*/ 173 h 196"/>
                  <a:gd name="T50" fmla="*/ 39 w 268"/>
                  <a:gd name="T51" fmla="*/ 167 h 196"/>
                  <a:gd name="T52" fmla="*/ 25 w 268"/>
                  <a:gd name="T53" fmla="*/ 163 h 196"/>
                  <a:gd name="T54" fmla="*/ 13 w 268"/>
                  <a:gd name="T55" fmla="*/ 159 h 196"/>
                  <a:gd name="T56" fmla="*/ 0 w 268"/>
                  <a:gd name="T57" fmla="*/ 15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196">
                    <a:moveTo>
                      <a:pt x="0" y="153"/>
                    </a:moveTo>
                    <a:lnTo>
                      <a:pt x="36" y="142"/>
                    </a:lnTo>
                    <a:lnTo>
                      <a:pt x="69" y="129"/>
                    </a:lnTo>
                    <a:lnTo>
                      <a:pt x="97" y="115"/>
                    </a:lnTo>
                    <a:lnTo>
                      <a:pt x="123" y="100"/>
                    </a:lnTo>
                    <a:lnTo>
                      <a:pt x="146" y="79"/>
                    </a:lnTo>
                    <a:lnTo>
                      <a:pt x="168" y="57"/>
                    </a:lnTo>
                    <a:lnTo>
                      <a:pt x="188" y="31"/>
                    </a:lnTo>
                    <a:lnTo>
                      <a:pt x="212" y="0"/>
                    </a:lnTo>
                    <a:lnTo>
                      <a:pt x="224" y="19"/>
                    </a:lnTo>
                    <a:lnTo>
                      <a:pt x="239" y="33"/>
                    </a:lnTo>
                    <a:lnTo>
                      <a:pt x="252" y="52"/>
                    </a:lnTo>
                    <a:lnTo>
                      <a:pt x="268" y="69"/>
                    </a:lnTo>
                    <a:lnTo>
                      <a:pt x="247" y="86"/>
                    </a:lnTo>
                    <a:lnTo>
                      <a:pt x="226" y="104"/>
                    </a:lnTo>
                    <a:lnTo>
                      <a:pt x="207" y="120"/>
                    </a:lnTo>
                    <a:lnTo>
                      <a:pt x="186" y="135"/>
                    </a:lnTo>
                    <a:lnTo>
                      <a:pt x="165" y="153"/>
                    </a:lnTo>
                    <a:lnTo>
                      <a:pt x="143" y="167"/>
                    </a:lnTo>
                    <a:lnTo>
                      <a:pt x="123" y="180"/>
                    </a:lnTo>
                    <a:lnTo>
                      <a:pt x="102" y="196"/>
                    </a:lnTo>
                    <a:lnTo>
                      <a:pt x="89" y="191"/>
                    </a:lnTo>
                    <a:lnTo>
                      <a:pt x="77" y="186"/>
                    </a:lnTo>
                    <a:lnTo>
                      <a:pt x="64" y="180"/>
                    </a:lnTo>
                    <a:lnTo>
                      <a:pt x="51" y="173"/>
                    </a:lnTo>
                    <a:lnTo>
                      <a:pt x="39" y="167"/>
                    </a:lnTo>
                    <a:lnTo>
                      <a:pt x="25" y="163"/>
                    </a:lnTo>
                    <a:lnTo>
                      <a:pt x="13" y="159"/>
                    </a:lnTo>
                    <a:lnTo>
                      <a:pt x="0" y="153"/>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12" name="Freeform 188">
                <a:extLst>
                  <a:ext uri="{FF2B5EF4-FFF2-40B4-BE49-F238E27FC236}">
                    <a16:creationId xmlns:a16="http://schemas.microsoft.com/office/drawing/2014/main" id="{F3A944FC-12D4-F076-4715-9CAE8D7BC3E1}"/>
                  </a:ext>
                </a:extLst>
              </p:cNvPr>
              <p:cNvSpPr>
                <a:spLocks/>
              </p:cNvSpPr>
              <p:nvPr/>
            </p:nvSpPr>
            <p:spPr bwMode="auto">
              <a:xfrm>
                <a:off x="1026" y="1857"/>
                <a:ext cx="65" cy="48"/>
              </a:xfrm>
              <a:custGeom>
                <a:avLst/>
                <a:gdLst>
                  <a:gd name="T0" fmla="*/ 0 w 195"/>
                  <a:gd name="T1" fmla="*/ 140 h 146"/>
                  <a:gd name="T2" fmla="*/ 155 w 195"/>
                  <a:gd name="T3" fmla="*/ 0 h 146"/>
                  <a:gd name="T4" fmla="*/ 195 w 195"/>
                  <a:gd name="T5" fmla="*/ 2 h 146"/>
                  <a:gd name="T6" fmla="*/ 81 w 195"/>
                  <a:gd name="T7" fmla="*/ 146 h 146"/>
                  <a:gd name="T8" fmla="*/ 0 w 195"/>
                  <a:gd name="T9" fmla="*/ 140 h 146"/>
                </a:gdLst>
                <a:ahLst/>
                <a:cxnLst>
                  <a:cxn ang="0">
                    <a:pos x="T0" y="T1"/>
                  </a:cxn>
                  <a:cxn ang="0">
                    <a:pos x="T2" y="T3"/>
                  </a:cxn>
                  <a:cxn ang="0">
                    <a:pos x="T4" y="T5"/>
                  </a:cxn>
                  <a:cxn ang="0">
                    <a:pos x="T6" y="T7"/>
                  </a:cxn>
                  <a:cxn ang="0">
                    <a:pos x="T8" y="T9"/>
                  </a:cxn>
                </a:cxnLst>
                <a:rect l="0" t="0" r="r" b="b"/>
                <a:pathLst>
                  <a:path w="195" h="146">
                    <a:moveTo>
                      <a:pt x="0" y="140"/>
                    </a:moveTo>
                    <a:lnTo>
                      <a:pt x="155" y="0"/>
                    </a:lnTo>
                    <a:lnTo>
                      <a:pt x="195" y="2"/>
                    </a:lnTo>
                    <a:lnTo>
                      <a:pt x="81" y="146"/>
                    </a:lnTo>
                    <a:lnTo>
                      <a:pt x="0" y="14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13" name="Freeform 189">
                <a:extLst>
                  <a:ext uri="{FF2B5EF4-FFF2-40B4-BE49-F238E27FC236}">
                    <a16:creationId xmlns:a16="http://schemas.microsoft.com/office/drawing/2014/main" id="{B9768999-A70E-F7DE-C561-082CBE0563B5}"/>
                  </a:ext>
                </a:extLst>
              </p:cNvPr>
              <p:cNvSpPr>
                <a:spLocks/>
              </p:cNvSpPr>
              <p:nvPr/>
            </p:nvSpPr>
            <p:spPr bwMode="auto">
              <a:xfrm>
                <a:off x="1821" y="2162"/>
                <a:ext cx="51" cy="94"/>
              </a:xfrm>
              <a:custGeom>
                <a:avLst/>
                <a:gdLst>
                  <a:gd name="T0" fmla="*/ 0 w 152"/>
                  <a:gd name="T1" fmla="*/ 46 h 283"/>
                  <a:gd name="T2" fmla="*/ 25 w 152"/>
                  <a:gd name="T3" fmla="*/ 74 h 283"/>
                  <a:gd name="T4" fmla="*/ 46 w 152"/>
                  <a:gd name="T5" fmla="*/ 99 h 283"/>
                  <a:gd name="T6" fmla="*/ 63 w 152"/>
                  <a:gd name="T7" fmla="*/ 127 h 283"/>
                  <a:gd name="T8" fmla="*/ 75 w 152"/>
                  <a:gd name="T9" fmla="*/ 153 h 283"/>
                  <a:gd name="T10" fmla="*/ 86 w 152"/>
                  <a:gd name="T11" fmla="*/ 181 h 283"/>
                  <a:gd name="T12" fmla="*/ 93 w 152"/>
                  <a:gd name="T13" fmla="*/ 211 h 283"/>
                  <a:gd name="T14" fmla="*/ 100 w 152"/>
                  <a:gd name="T15" fmla="*/ 245 h 283"/>
                  <a:gd name="T16" fmla="*/ 108 w 152"/>
                  <a:gd name="T17" fmla="*/ 283 h 283"/>
                  <a:gd name="T18" fmla="*/ 119 w 152"/>
                  <a:gd name="T19" fmla="*/ 283 h 283"/>
                  <a:gd name="T20" fmla="*/ 131 w 152"/>
                  <a:gd name="T21" fmla="*/ 283 h 283"/>
                  <a:gd name="T22" fmla="*/ 141 w 152"/>
                  <a:gd name="T23" fmla="*/ 283 h 283"/>
                  <a:gd name="T24" fmla="*/ 152 w 152"/>
                  <a:gd name="T25" fmla="*/ 283 h 283"/>
                  <a:gd name="T26" fmla="*/ 149 w 152"/>
                  <a:gd name="T27" fmla="*/ 259 h 283"/>
                  <a:gd name="T28" fmla="*/ 144 w 152"/>
                  <a:gd name="T29" fmla="*/ 239 h 283"/>
                  <a:gd name="T30" fmla="*/ 141 w 152"/>
                  <a:gd name="T31" fmla="*/ 216 h 283"/>
                  <a:gd name="T32" fmla="*/ 136 w 152"/>
                  <a:gd name="T33" fmla="*/ 195 h 283"/>
                  <a:gd name="T34" fmla="*/ 133 w 152"/>
                  <a:gd name="T35" fmla="*/ 176 h 283"/>
                  <a:gd name="T36" fmla="*/ 128 w 152"/>
                  <a:gd name="T37" fmla="*/ 155 h 283"/>
                  <a:gd name="T38" fmla="*/ 125 w 152"/>
                  <a:gd name="T39" fmla="*/ 132 h 283"/>
                  <a:gd name="T40" fmla="*/ 120 w 152"/>
                  <a:gd name="T41" fmla="*/ 113 h 283"/>
                  <a:gd name="T42" fmla="*/ 111 w 152"/>
                  <a:gd name="T43" fmla="*/ 96 h 283"/>
                  <a:gd name="T44" fmla="*/ 102 w 152"/>
                  <a:gd name="T45" fmla="*/ 84 h 283"/>
                  <a:gd name="T46" fmla="*/ 93 w 152"/>
                  <a:gd name="T47" fmla="*/ 69 h 283"/>
                  <a:gd name="T48" fmla="*/ 83 w 152"/>
                  <a:gd name="T49" fmla="*/ 56 h 283"/>
                  <a:gd name="T50" fmla="*/ 74 w 152"/>
                  <a:gd name="T51" fmla="*/ 40 h 283"/>
                  <a:gd name="T52" fmla="*/ 65 w 152"/>
                  <a:gd name="T53" fmla="*/ 27 h 283"/>
                  <a:gd name="T54" fmla="*/ 55 w 152"/>
                  <a:gd name="T55" fmla="*/ 13 h 283"/>
                  <a:gd name="T56" fmla="*/ 46 w 152"/>
                  <a:gd name="T57" fmla="*/ 0 h 283"/>
                  <a:gd name="T58" fmla="*/ 36 w 152"/>
                  <a:gd name="T59" fmla="*/ 11 h 283"/>
                  <a:gd name="T60" fmla="*/ 23 w 152"/>
                  <a:gd name="T61" fmla="*/ 23 h 283"/>
                  <a:gd name="T62" fmla="*/ 13 w 152"/>
                  <a:gd name="T63" fmla="*/ 33 h 283"/>
                  <a:gd name="T64" fmla="*/ 0 w 152"/>
                  <a:gd name="T65" fmla="*/ 4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83">
                    <a:moveTo>
                      <a:pt x="0" y="46"/>
                    </a:moveTo>
                    <a:lnTo>
                      <a:pt x="25" y="74"/>
                    </a:lnTo>
                    <a:lnTo>
                      <a:pt x="46" y="99"/>
                    </a:lnTo>
                    <a:lnTo>
                      <a:pt x="63" y="127"/>
                    </a:lnTo>
                    <a:lnTo>
                      <a:pt x="75" y="153"/>
                    </a:lnTo>
                    <a:lnTo>
                      <a:pt x="86" y="181"/>
                    </a:lnTo>
                    <a:lnTo>
                      <a:pt x="93" y="211"/>
                    </a:lnTo>
                    <a:lnTo>
                      <a:pt x="100" y="245"/>
                    </a:lnTo>
                    <a:lnTo>
                      <a:pt x="108" y="283"/>
                    </a:lnTo>
                    <a:lnTo>
                      <a:pt x="119" y="283"/>
                    </a:lnTo>
                    <a:lnTo>
                      <a:pt x="131" y="283"/>
                    </a:lnTo>
                    <a:lnTo>
                      <a:pt x="141" y="283"/>
                    </a:lnTo>
                    <a:lnTo>
                      <a:pt x="152" y="283"/>
                    </a:lnTo>
                    <a:lnTo>
                      <a:pt x="149" y="259"/>
                    </a:lnTo>
                    <a:lnTo>
                      <a:pt x="144" y="239"/>
                    </a:lnTo>
                    <a:lnTo>
                      <a:pt x="141" y="216"/>
                    </a:lnTo>
                    <a:lnTo>
                      <a:pt x="136" y="195"/>
                    </a:lnTo>
                    <a:lnTo>
                      <a:pt x="133" y="176"/>
                    </a:lnTo>
                    <a:lnTo>
                      <a:pt x="128" y="155"/>
                    </a:lnTo>
                    <a:lnTo>
                      <a:pt x="125" y="132"/>
                    </a:lnTo>
                    <a:lnTo>
                      <a:pt x="120" y="113"/>
                    </a:lnTo>
                    <a:lnTo>
                      <a:pt x="111" y="96"/>
                    </a:lnTo>
                    <a:lnTo>
                      <a:pt x="102" y="84"/>
                    </a:lnTo>
                    <a:lnTo>
                      <a:pt x="93" y="69"/>
                    </a:lnTo>
                    <a:lnTo>
                      <a:pt x="83" y="56"/>
                    </a:lnTo>
                    <a:lnTo>
                      <a:pt x="74" y="40"/>
                    </a:lnTo>
                    <a:lnTo>
                      <a:pt x="65" y="27"/>
                    </a:lnTo>
                    <a:lnTo>
                      <a:pt x="55" y="13"/>
                    </a:lnTo>
                    <a:lnTo>
                      <a:pt x="46" y="0"/>
                    </a:lnTo>
                    <a:lnTo>
                      <a:pt x="36" y="11"/>
                    </a:lnTo>
                    <a:lnTo>
                      <a:pt x="23" y="23"/>
                    </a:lnTo>
                    <a:lnTo>
                      <a:pt x="13" y="33"/>
                    </a:lnTo>
                    <a:lnTo>
                      <a:pt x="0" y="46"/>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14" name="Freeform 190">
                <a:extLst>
                  <a:ext uri="{FF2B5EF4-FFF2-40B4-BE49-F238E27FC236}">
                    <a16:creationId xmlns:a16="http://schemas.microsoft.com/office/drawing/2014/main" id="{8F4336F1-84B0-215C-4A84-584BADDF72C2}"/>
                  </a:ext>
                </a:extLst>
              </p:cNvPr>
              <p:cNvSpPr>
                <a:spLocks/>
              </p:cNvSpPr>
              <p:nvPr/>
            </p:nvSpPr>
            <p:spPr bwMode="auto">
              <a:xfrm>
                <a:off x="2202" y="2160"/>
                <a:ext cx="41" cy="65"/>
              </a:xfrm>
              <a:custGeom>
                <a:avLst/>
                <a:gdLst>
                  <a:gd name="T0" fmla="*/ 0 w 124"/>
                  <a:gd name="T1" fmla="*/ 45 h 195"/>
                  <a:gd name="T2" fmla="*/ 84 w 124"/>
                  <a:gd name="T3" fmla="*/ 195 h 195"/>
                  <a:gd name="T4" fmla="*/ 124 w 124"/>
                  <a:gd name="T5" fmla="*/ 180 h 195"/>
                  <a:gd name="T6" fmla="*/ 41 w 124"/>
                  <a:gd name="T7" fmla="*/ 0 h 195"/>
                  <a:gd name="T8" fmla="*/ 0 w 124"/>
                  <a:gd name="T9" fmla="*/ 45 h 195"/>
                </a:gdLst>
                <a:ahLst/>
                <a:cxnLst>
                  <a:cxn ang="0">
                    <a:pos x="T0" y="T1"/>
                  </a:cxn>
                  <a:cxn ang="0">
                    <a:pos x="T2" y="T3"/>
                  </a:cxn>
                  <a:cxn ang="0">
                    <a:pos x="T4" y="T5"/>
                  </a:cxn>
                  <a:cxn ang="0">
                    <a:pos x="T6" y="T7"/>
                  </a:cxn>
                  <a:cxn ang="0">
                    <a:pos x="T8" y="T9"/>
                  </a:cxn>
                </a:cxnLst>
                <a:rect l="0" t="0" r="r" b="b"/>
                <a:pathLst>
                  <a:path w="124" h="195">
                    <a:moveTo>
                      <a:pt x="0" y="45"/>
                    </a:moveTo>
                    <a:lnTo>
                      <a:pt x="84" y="195"/>
                    </a:lnTo>
                    <a:lnTo>
                      <a:pt x="124" y="180"/>
                    </a:lnTo>
                    <a:lnTo>
                      <a:pt x="41" y="0"/>
                    </a:lnTo>
                    <a:lnTo>
                      <a:pt x="0" y="45"/>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15" name="Freeform 191">
                <a:extLst>
                  <a:ext uri="{FF2B5EF4-FFF2-40B4-BE49-F238E27FC236}">
                    <a16:creationId xmlns:a16="http://schemas.microsoft.com/office/drawing/2014/main" id="{67D098AF-C003-4429-D987-C396D0FCB0FC}"/>
                  </a:ext>
                </a:extLst>
              </p:cNvPr>
              <p:cNvSpPr>
                <a:spLocks/>
              </p:cNvSpPr>
              <p:nvPr/>
            </p:nvSpPr>
            <p:spPr bwMode="auto">
              <a:xfrm>
                <a:off x="2351" y="2009"/>
                <a:ext cx="58" cy="81"/>
              </a:xfrm>
              <a:custGeom>
                <a:avLst/>
                <a:gdLst>
                  <a:gd name="T0" fmla="*/ 0 w 175"/>
                  <a:gd name="T1" fmla="*/ 243 h 243"/>
                  <a:gd name="T2" fmla="*/ 8 w 175"/>
                  <a:gd name="T3" fmla="*/ 233 h 243"/>
                  <a:gd name="T4" fmla="*/ 13 w 175"/>
                  <a:gd name="T5" fmla="*/ 222 h 243"/>
                  <a:gd name="T6" fmla="*/ 20 w 175"/>
                  <a:gd name="T7" fmla="*/ 215 h 243"/>
                  <a:gd name="T8" fmla="*/ 28 w 175"/>
                  <a:gd name="T9" fmla="*/ 205 h 243"/>
                  <a:gd name="T10" fmla="*/ 35 w 175"/>
                  <a:gd name="T11" fmla="*/ 195 h 243"/>
                  <a:gd name="T12" fmla="*/ 43 w 175"/>
                  <a:gd name="T13" fmla="*/ 184 h 243"/>
                  <a:gd name="T14" fmla="*/ 50 w 175"/>
                  <a:gd name="T15" fmla="*/ 177 h 243"/>
                  <a:gd name="T16" fmla="*/ 58 w 175"/>
                  <a:gd name="T17" fmla="*/ 167 h 243"/>
                  <a:gd name="T18" fmla="*/ 66 w 175"/>
                  <a:gd name="T19" fmla="*/ 146 h 243"/>
                  <a:gd name="T20" fmla="*/ 71 w 175"/>
                  <a:gd name="T21" fmla="*/ 126 h 243"/>
                  <a:gd name="T22" fmla="*/ 79 w 175"/>
                  <a:gd name="T23" fmla="*/ 104 h 243"/>
                  <a:gd name="T24" fmla="*/ 85 w 175"/>
                  <a:gd name="T25" fmla="*/ 83 h 243"/>
                  <a:gd name="T26" fmla="*/ 94 w 175"/>
                  <a:gd name="T27" fmla="*/ 60 h 243"/>
                  <a:gd name="T28" fmla="*/ 102 w 175"/>
                  <a:gd name="T29" fmla="*/ 40 h 243"/>
                  <a:gd name="T30" fmla="*/ 107 w 175"/>
                  <a:gd name="T31" fmla="*/ 20 h 243"/>
                  <a:gd name="T32" fmla="*/ 115 w 175"/>
                  <a:gd name="T33" fmla="*/ 0 h 243"/>
                  <a:gd name="T34" fmla="*/ 129 w 175"/>
                  <a:gd name="T35" fmla="*/ 0 h 243"/>
                  <a:gd name="T36" fmla="*/ 145 w 175"/>
                  <a:gd name="T37" fmla="*/ 0 h 243"/>
                  <a:gd name="T38" fmla="*/ 160 w 175"/>
                  <a:gd name="T39" fmla="*/ 0 h 243"/>
                  <a:gd name="T40" fmla="*/ 175 w 175"/>
                  <a:gd name="T41" fmla="*/ 0 h 243"/>
                  <a:gd name="T42" fmla="*/ 165 w 175"/>
                  <a:gd name="T43" fmla="*/ 27 h 243"/>
                  <a:gd name="T44" fmla="*/ 154 w 175"/>
                  <a:gd name="T45" fmla="*/ 58 h 243"/>
                  <a:gd name="T46" fmla="*/ 142 w 175"/>
                  <a:gd name="T47" fmla="*/ 85 h 243"/>
                  <a:gd name="T48" fmla="*/ 132 w 175"/>
                  <a:gd name="T49" fmla="*/ 116 h 243"/>
                  <a:gd name="T50" fmla="*/ 121 w 175"/>
                  <a:gd name="T51" fmla="*/ 146 h 243"/>
                  <a:gd name="T52" fmla="*/ 112 w 175"/>
                  <a:gd name="T53" fmla="*/ 177 h 243"/>
                  <a:gd name="T54" fmla="*/ 102 w 175"/>
                  <a:gd name="T55" fmla="*/ 205 h 243"/>
                  <a:gd name="T56" fmla="*/ 91 w 175"/>
                  <a:gd name="T57" fmla="*/ 236 h 243"/>
                  <a:gd name="T58" fmla="*/ 79 w 175"/>
                  <a:gd name="T59" fmla="*/ 236 h 243"/>
                  <a:gd name="T60" fmla="*/ 66 w 175"/>
                  <a:gd name="T61" fmla="*/ 238 h 243"/>
                  <a:gd name="T62" fmla="*/ 56 w 175"/>
                  <a:gd name="T63" fmla="*/ 238 h 243"/>
                  <a:gd name="T64" fmla="*/ 43 w 175"/>
                  <a:gd name="T65" fmla="*/ 238 h 243"/>
                  <a:gd name="T66" fmla="*/ 33 w 175"/>
                  <a:gd name="T67" fmla="*/ 241 h 243"/>
                  <a:gd name="T68" fmla="*/ 20 w 175"/>
                  <a:gd name="T69" fmla="*/ 241 h 243"/>
                  <a:gd name="T70" fmla="*/ 10 w 175"/>
                  <a:gd name="T71" fmla="*/ 243 h 243"/>
                  <a:gd name="T72" fmla="*/ 0 w 175"/>
                  <a:gd name="T73"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 h="243">
                    <a:moveTo>
                      <a:pt x="0" y="243"/>
                    </a:moveTo>
                    <a:lnTo>
                      <a:pt x="8" y="233"/>
                    </a:lnTo>
                    <a:lnTo>
                      <a:pt x="13" y="222"/>
                    </a:lnTo>
                    <a:lnTo>
                      <a:pt x="20" y="215"/>
                    </a:lnTo>
                    <a:lnTo>
                      <a:pt x="28" y="205"/>
                    </a:lnTo>
                    <a:lnTo>
                      <a:pt x="35" y="195"/>
                    </a:lnTo>
                    <a:lnTo>
                      <a:pt x="43" y="184"/>
                    </a:lnTo>
                    <a:lnTo>
                      <a:pt x="50" y="177"/>
                    </a:lnTo>
                    <a:lnTo>
                      <a:pt x="58" y="167"/>
                    </a:lnTo>
                    <a:lnTo>
                      <a:pt x="66" y="146"/>
                    </a:lnTo>
                    <a:lnTo>
                      <a:pt x="71" y="126"/>
                    </a:lnTo>
                    <a:lnTo>
                      <a:pt x="79" y="104"/>
                    </a:lnTo>
                    <a:lnTo>
                      <a:pt x="85" y="83"/>
                    </a:lnTo>
                    <a:lnTo>
                      <a:pt x="94" y="60"/>
                    </a:lnTo>
                    <a:lnTo>
                      <a:pt x="102" y="40"/>
                    </a:lnTo>
                    <a:lnTo>
                      <a:pt x="107" y="20"/>
                    </a:lnTo>
                    <a:lnTo>
                      <a:pt x="115" y="0"/>
                    </a:lnTo>
                    <a:lnTo>
                      <a:pt x="129" y="0"/>
                    </a:lnTo>
                    <a:lnTo>
                      <a:pt x="145" y="0"/>
                    </a:lnTo>
                    <a:lnTo>
                      <a:pt x="160" y="0"/>
                    </a:lnTo>
                    <a:lnTo>
                      <a:pt x="175" y="0"/>
                    </a:lnTo>
                    <a:lnTo>
                      <a:pt x="165" y="27"/>
                    </a:lnTo>
                    <a:lnTo>
                      <a:pt x="154" y="58"/>
                    </a:lnTo>
                    <a:lnTo>
                      <a:pt x="142" y="85"/>
                    </a:lnTo>
                    <a:lnTo>
                      <a:pt x="132" y="116"/>
                    </a:lnTo>
                    <a:lnTo>
                      <a:pt x="121" y="146"/>
                    </a:lnTo>
                    <a:lnTo>
                      <a:pt x="112" y="177"/>
                    </a:lnTo>
                    <a:lnTo>
                      <a:pt x="102" y="205"/>
                    </a:lnTo>
                    <a:lnTo>
                      <a:pt x="91" y="236"/>
                    </a:lnTo>
                    <a:lnTo>
                      <a:pt x="79" y="236"/>
                    </a:lnTo>
                    <a:lnTo>
                      <a:pt x="66" y="238"/>
                    </a:lnTo>
                    <a:lnTo>
                      <a:pt x="56" y="238"/>
                    </a:lnTo>
                    <a:lnTo>
                      <a:pt x="43" y="238"/>
                    </a:lnTo>
                    <a:lnTo>
                      <a:pt x="33" y="241"/>
                    </a:lnTo>
                    <a:lnTo>
                      <a:pt x="20" y="241"/>
                    </a:lnTo>
                    <a:lnTo>
                      <a:pt x="10" y="243"/>
                    </a:lnTo>
                    <a:lnTo>
                      <a:pt x="0" y="243"/>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16" name="Freeform 192">
                <a:extLst>
                  <a:ext uri="{FF2B5EF4-FFF2-40B4-BE49-F238E27FC236}">
                    <a16:creationId xmlns:a16="http://schemas.microsoft.com/office/drawing/2014/main" id="{0EB0EE9F-997D-E6B2-10A3-F1F07EB19DD4}"/>
                  </a:ext>
                </a:extLst>
              </p:cNvPr>
              <p:cNvSpPr>
                <a:spLocks/>
              </p:cNvSpPr>
              <p:nvPr/>
            </p:nvSpPr>
            <p:spPr bwMode="auto">
              <a:xfrm>
                <a:off x="2682" y="2150"/>
                <a:ext cx="62" cy="63"/>
              </a:xfrm>
              <a:custGeom>
                <a:avLst/>
                <a:gdLst>
                  <a:gd name="T0" fmla="*/ 0 w 184"/>
                  <a:gd name="T1" fmla="*/ 33 h 189"/>
                  <a:gd name="T2" fmla="*/ 19 w 184"/>
                  <a:gd name="T3" fmla="*/ 54 h 189"/>
                  <a:gd name="T4" fmla="*/ 39 w 184"/>
                  <a:gd name="T5" fmla="*/ 71 h 189"/>
                  <a:gd name="T6" fmla="*/ 60 w 184"/>
                  <a:gd name="T7" fmla="*/ 92 h 189"/>
                  <a:gd name="T8" fmla="*/ 80 w 184"/>
                  <a:gd name="T9" fmla="*/ 109 h 189"/>
                  <a:gd name="T10" fmla="*/ 101 w 184"/>
                  <a:gd name="T11" fmla="*/ 130 h 189"/>
                  <a:gd name="T12" fmla="*/ 121 w 184"/>
                  <a:gd name="T13" fmla="*/ 151 h 189"/>
                  <a:gd name="T14" fmla="*/ 140 w 184"/>
                  <a:gd name="T15" fmla="*/ 168 h 189"/>
                  <a:gd name="T16" fmla="*/ 161 w 184"/>
                  <a:gd name="T17" fmla="*/ 189 h 189"/>
                  <a:gd name="T18" fmla="*/ 167 w 184"/>
                  <a:gd name="T19" fmla="*/ 186 h 189"/>
                  <a:gd name="T20" fmla="*/ 174 w 184"/>
                  <a:gd name="T21" fmla="*/ 183 h 189"/>
                  <a:gd name="T22" fmla="*/ 179 w 184"/>
                  <a:gd name="T23" fmla="*/ 183 h 189"/>
                  <a:gd name="T24" fmla="*/ 184 w 184"/>
                  <a:gd name="T25" fmla="*/ 181 h 189"/>
                  <a:gd name="T26" fmla="*/ 167 w 184"/>
                  <a:gd name="T27" fmla="*/ 157 h 189"/>
                  <a:gd name="T28" fmla="*/ 151 w 184"/>
                  <a:gd name="T29" fmla="*/ 138 h 189"/>
                  <a:gd name="T30" fmla="*/ 134 w 184"/>
                  <a:gd name="T31" fmla="*/ 115 h 189"/>
                  <a:gd name="T32" fmla="*/ 119 w 184"/>
                  <a:gd name="T33" fmla="*/ 94 h 189"/>
                  <a:gd name="T34" fmla="*/ 101 w 184"/>
                  <a:gd name="T35" fmla="*/ 71 h 189"/>
                  <a:gd name="T36" fmla="*/ 85 w 184"/>
                  <a:gd name="T37" fmla="*/ 49 h 189"/>
                  <a:gd name="T38" fmla="*/ 69 w 184"/>
                  <a:gd name="T39" fmla="*/ 25 h 189"/>
                  <a:gd name="T40" fmla="*/ 57 w 184"/>
                  <a:gd name="T41" fmla="*/ 0 h 189"/>
                  <a:gd name="T42" fmla="*/ 42 w 184"/>
                  <a:gd name="T43" fmla="*/ 8 h 189"/>
                  <a:gd name="T44" fmla="*/ 29 w 184"/>
                  <a:gd name="T45" fmla="*/ 15 h 189"/>
                  <a:gd name="T46" fmla="*/ 14 w 184"/>
                  <a:gd name="T47" fmla="*/ 25 h 189"/>
                  <a:gd name="T48" fmla="*/ 0 w 184"/>
                  <a:gd name="T49" fmla="*/ 3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4" h="189">
                    <a:moveTo>
                      <a:pt x="0" y="33"/>
                    </a:moveTo>
                    <a:lnTo>
                      <a:pt x="19" y="54"/>
                    </a:lnTo>
                    <a:lnTo>
                      <a:pt x="39" y="71"/>
                    </a:lnTo>
                    <a:lnTo>
                      <a:pt x="60" y="92"/>
                    </a:lnTo>
                    <a:lnTo>
                      <a:pt x="80" y="109"/>
                    </a:lnTo>
                    <a:lnTo>
                      <a:pt x="101" y="130"/>
                    </a:lnTo>
                    <a:lnTo>
                      <a:pt x="121" y="151"/>
                    </a:lnTo>
                    <a:lnTo>
                      <a:pt x="140" y="168"/>
                    </a:lnTo>
                    <a:lnTo>
                      <a:pt x="161" y="189"/>
                    </a:lnTo>
                    <a:lnTo>
                      <a:pt x="167" y="186"/>
                    </a:lnTo>
                    <a:lnTo>
                      <a:pt x="174" y="183"/>
                    </a:lnTo>
                    <a:lnTo>
                      <a:pt x="179" y="183"/>
                    </a:lnTo>
                    <a:lnTo>
                      <a:pt x="184" y="181"/>
                    </a:lnTo>
                    <a:lnTo>
                      <a:pt x="167" y="157"/>
                    </a:lnTo>
                    <a:lnTo>
                      <a:pt x="151" y="138"/>
                    </a:lnTo>
                    <a:lnTo>
                      <a:pt x="134" y="115"/>
                    </a:lnTo>
                    <a:lnTo>
                      <a:pt x="119" y="94"/>
                    </a:lnTo>
                    <a:lnTo>
                      <a:pt x="101" y="71"/>
                    </a:lnTo>
                    <a:lnTo>
                      <a:pt x="85" y="49"/>
                    </a:lnTo>
                    <a:lnTo>
                      <a:pt x="69" y="25"/>
                    </a:lnTo>
                    <a:lnTo>
                      <a:pt x="57" y="0"/>
                    </a:lnTo>
                    <a:lnTo>
                      <a:pt x="42" y="8"/>
                    </a:lnTo>
                    <a:lnTo>
                      <a:pt x="29" y="15"/>
                    </a:lnTo>
                    <a:lnTo>
                      <a:pt x="14" y="25"/>
                    </a:lnTo>
                    <a:lnTo>
                      <a:pt x="0" y="33"/>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17" name="Freeform 193">
                <a:extLst>
                  <a:ext uri="{FF2B5EF4-FFF2-40B4-BE49-F238E27FC236}">
                    <a16:creationId xmlns:a16="http://schemas.microsoft.com/office/drawing/2014/main" id="{14B937A9-5BA9-EE9B-C094-5FE452A77FF4}"/>
                  </a:ext>
                </a:extLst>
              </p:cNvPr>
              <p:cNvSpPr>
                <a:spLocks/>
              </p:cNvSpPr>
              <p:nvPr/>
            </p:nvSpPr>
            <p:spPr bwMode="auto">
              <a:xfrm>
                <a:off x="2779" y="1995"/>
                <a:ext cx="41" cy="95"/>
              </a:xfrm>
              <a:custGeom>
                <a:avLst/>
                <a:gdLst>
                  <a:gd name="T0" fmla="*/ 0 w 123"/>
                  <a:gd name="T1" fmla="*/ 262 h 283"/>
                  <a:gd name="T2" fmla="*/ 7 w 123"/>
                  <a:gd name="T3" fmla="*/ 250 h 283"/>
                  <a:gd name="T4" fmla="*/ 17 w 123"/>
                  <a:gd name="T5" fmla="*/ 237 h 283"/>
                  <a:gd name="T6" fmla="*/ 25 w 123"/>
                  <a:gd name="T7" fmla="*/ 224 h 283"/>
                  <a:gd name="T8" fmla="*/ 35 w 123"/>
                  <a:gd name="T9" fmla="*/ 211 h 283"/>
                  <a:gd name="T10" fmla="*/ 43 w 123"/>
                  <a:gd name="T11" fmla="*/ 199 h 283"/>
                  <a:gd name="T12" fmla="*/ 53 w 123"/>
                  <a:gd name="T13" fmla="*/ 186 h 283"/>
                  <a:gd name="T14" fmla="*/ 61 w 123"/>
                  <a:gd name="T15" fmla="*/ 173 h 283"/>
                  <a:gd name="T16" fmla="*/ 71 w 123"/>
                  <a:gd name="T17" fmla="*/ 161 h 283"/>
                  <a:gd name="T18" fmla="*/ 73 w 123"/>
                  <a:gd name="T19" fmla="*/ 140 h 283"/>
                  <a:gd name="T20" fmla="*/ 78 w 123"/>
                  <a:gd name="T21" fmla="*/ 119 h 283"/>
                  <a:gd name="T22" fmla="*/ 81 w 123"/>
                  <a:gd name="T23" fmla="*/ 100 h 283"/>
                  <a:gd name="T24" fmla="*/ 85 w 123"/>
                  <a:gd name="T25" fmla="*/ 79 h 283"/>
                  <a:gd name="T26" fmla="*/ 88 w 123"/>
                  <a:gd name="T27" fmla="*/ 62 h 283"/>
                  <a:gd name="T28" fmla="*/ 90 w 123"/>
                  <a:gd name="T29" fmla="*/ 41 h 283"/>
                  <a:gd name="T30" fmla="*/ 96 w 123"/>
                  <a:gd name="T31" fmla="*/ 20 h 283"/>
                  <a:gd name="T32" fmla="*/ 98 w 123"/>
                  <a:gd name="T33" fmla="*/ 0 h 283"/>
                  <a:gd name="T34" fmla="*/ 101 w 123"/>
                  <a:gd name="T35" fmla="*/ 11 h 283"/>
                  <a:gd name="T36" fmla="*/ 104 w 123"/>
                  <a:gd name="T37" fmla="*/ 18 h 283"/>
                  <a:gd name="T38" fmla="*/ 109 w 123"/>
                  <a:gd name="T39" fmla="*/ 28 h 283"/>
                  <a:gd name="T40" fmla="*/ 111 w 123"/>
                  <a:gd name="T41" fmla="*/ 39 h 283"/>
                  <a:gd name="T42" fmla="*/ 114 w 123"/>
                  <a:gd name="T43" fmla="*/ 50 h 283"/>
                  <a:gd name="T44" fmla="*/ 119 w 123"/>
                  <a:gd name="T45" fmla="*/ 56 h 283"/>
                  <a:gd name="T46" fmla="*/ 121 w 123"/>
                  <a:gd name="T47" fmla="*/ 67 h 283"/>
                  <a:gd name="T48" fmla="*/ 123 w 123"/>
                  <a:gd name="T49" fmla="*/ 77 h 283"/>
                  <a:gd name="T50" fmla="*/ 117 w 123"/>
                  <a:gd name="T51" fmla="*/ 105 h 283"/>
                  <a:gd name="T52" fmla="*/ 109 w 123"/>
                  <a:gd name="T53" fmla="*/ 130 h 283"/>
                  <a:gd name="T54" fmla="*/ 101 w 123"/>
                  <a:gd name="T55" fmla="*/ 155 h 283"/>
                  <a:gd name="T56" fmla="*/ 90 w 123"/>
                  <a:gd name="T57" fmla="*/ 178 h 283"/>
                  <a:gd name="T58" fmla="*/ 81 w 123"/>
                  <a:gd name="T59" fmla="*/ 203 h 283"/>
                  <a:gd name="T60" fmla="*/ 71 w 123"/>
                  <a:gd name="T61" fmla="*/ 228 h 283"/>
                  <a:gd name="T62" fmla="*/ 61 w 123"/>
                  <a:gd name="T63" fmla="*/ 255 h 283"/>
                  <a:gd name="T64" fmla="*/ 49 w 123"/>
                  <a:gd name="T65" fmla="*/ 283 h 283"/>
                  <a:gd name="T66" fmla="*/ 35 w 123"/>
                  <a:gd name="T67" fmla="*/ 278 h 283"/>
                  <a:gd name="T68" fmla="*/ 22 w 123"/>
                  <a:gd name="T69" fmla="*/ 272 h 283"/>
                  <a:gd name="T70" fmla="*/ 13 w 123"/>
                  <a:gd name="T71" fmla="*/ 267 h 283"/>
                  <a:gd name="T72" fmla="*/ 0 w 123"/>
                  <a:gd name="T73" fmla="*/ 26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283">
                    <a:moveTo>
                      <a:pt x="0" y="262"/>
                    </a:moveTo>
                    <a:lnTo>
                      <a:pt x="7" y="250"/>
                    </a:lnTo>
                    <a:lnTo>
                      <a:pt x="17" y="237"/>
                    </a:lnTo>
                    <a:lnTo>
                      <a:pt x="25" y="224"/>
                    </a:lnTo>
                    <a:lnTo>
                      <a:pt x="35" y="211"/>
                    </a:lnTo>
                    <a:lnTo>
                      <a:pt x="43" y="199"/>
                    </a:lnTo>
                    <a:lnTo>
                      <a:pt x="53" y="186"/>
                    </a:lnTo>
                    <a:lnTo>
                      <a:pt x="61" y="173"/>
                    </a:lnTo>
                    <a:lnTo>
                      <a:pt x="71" y="161"/>
                    </a:lnTo>
                    <a:lnTo>
                      <a:pt x="73" y="140"/>
                    </a:lnTo>
                    <a:lnTo>
                      <a:pt x="78" y="119"/>
                    </a:lnTo>
                    <a:lnTo>
                      <a:pt x="81" y="100"/>
                    </a:lnTo>
                    <a:lnTo>
                      <a:pt x="85" y="79"/>
                    </a:lnTo>
                    <a:lnTo>
                      <a:pt x="88" y="62"/>
                    </a:lnTo>
                    <a:lnTo>
                      <a:pt x="90" y="41"/>
                    </a:lnTo>
                    <a:lnTo>
                      <a:pt x="96" y="20"/>
                    </a:lnTo>
                    <a:lnTo>
                      <a:pt x="98" y="0"/>
                    </a:lnTo>
                    <a:lnTo>
                      <a:pt x="101" y="11"/>
                    </a:lnTo>
                    <a:lnTo>
                      <a:pt x="104" y="18"/>
                    </a:lnTo>
                    <a:lnTo>
                      <a:pt x="109" y="28"/>
                    </a:lnTo>
                    <a:lnTo>
                      <a:pt x="111" y="39"/>
                    </a:lnTo>
                    <a:lnTo>
                      <a:pt x="114" y="50"/>
                    </a:lnTo>
                    <a:lnTo>
                      <a:pt x="119" y="56"/>
                    </a:lnTo>
                    <a:lnTo>
                      <a:pt x="121" y="67"/>
                    </a:lnTo>
                    <a:lnTo>
                      <a:pt x="123" y="77"/>
                    </a:lnTo>
                    <a:lnTo>
                      <a:pt x="117" y="105"/>
                    </a:lnTo>
                    <a:lnTo>
                      <a:pt x="109" y="130"/>
                    </a:lnTo>
                    <a:lnTo>
                      <a:pt x="101" y="155"/>
                    </a:lnTo>
                    <a:lnTo>
                      <a:pt x="90" y="178"/>
                    </a:lnTo>
                    <a:lnTo>
                      <a:pt x="81" y="203"/>
                    </a:lnTo>
                    <a:lnTo>
                      <a:pt x="71" y="228"/>
                    </a:lnTo>
                    <a:lnTo>
                      <a:pt x="61" y="255"/>
                    </a:lnTo>
                    <a:lnTo>
                      <a:pt x="49" y="283"/>
                    </a:lnTo>
                    <a:lnTo>
                      <a:pt x="35" y="278"/>
                    </a:lnTo>
                    <a:lnTo>
                      <a:pt x="22" y="272"/>
                    </a:lnTo>
                    <a:lnTo>
                      <a:pt x="13" y="267"/>
                    </a:lnTo>
                    <a:lnTo>
                      <a:pt x="0" y="262"/>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18" name="Freeform 194">
                <a:extLst>
                  <a:ext uri="{FF2B5EF4-FFF2-40B4-BE49-F238E27FC236}">
                    <a16:creationId xmlns:a16="http://schemas.microsoft.com/office/drawing/2014/main" id="{BA36C7ED-9F8A-80DF-1F9A-0CF9B9E824D8}"/>
                  </a:ext>
                </a:extLst>
              </p:cNvPr>
              <p:cNvSpPr>
                <a:spLocks/>
              </p:cNvSpPr>
              <p:nvPr/>
            </p:nvSpPr>
            <p:spPr bwMode="auto">
              <a:xfrm>
                <a:off x="2450" y="2158"/>
                <a:ext cx="42" cy="60"/>
              </a:xfrm>
              <a:custGeom>
                <a:avLst/>
                <a:gdLst>
                  <a:gd name="T0" fmla="*/ 73 w 127"/>
                  <a:gd name="T1" fmla="*/ 13 h 181"/>
                  <a:gd name="T2" fmla="*/ 71 w 127"/>
                  <a:gd name="T3" fmla="*/ 26 h 181"/>
                  <a:gd name="T4" fmla="*/ 66 w 127"/>
                  <a:gd name="T5" fmla="*/ 36 h 181"/>
                  <a:gd name="T6" fmla="*/ 63 w 127"/>
                  <a:gd name="T7" fmla="*/ 49 h 181"/>
                  <a:gd name="T8" fmla="*/ 61 w 127"/>
                  <a:gd name="T9" fmla="*/ 62 h 181"/>
                  <a:gd name="T10" fmla="*/ 57 w 127"/>
                  <a:gd name="T11" fmla="*/ 71 h 181"/>
                  <a:gd name="T12" fmla="*/ 55 w 127"/>
                  <a:gd name="T13" fmla="*/ 84 h 181"/>
                  <a:gd name="T14" fmla="*/ 52 w 127"/>
                  <a:gd name="T15" fmla="*/ 97 h 181"/>
                  <a:gd name="T16" fmla="*/ 49 w 127"/>
                  <a:gd name="T17" fmla="*/ 110 h 181"/>
                  <a:gd name="T18" fmla="*/ 36 w 127"/>
                  <a:gd name="T19" fmla="*/ 128 h 181"/>
                  <a:gd name="T20" fmla="*/ 26 w 127"/>
                  <a:gd name="T21" fmla="*/ 145 h 181"/>
                  <a:gd name="T22" fmla="*/ 14 w 127"/>
                  <a:gd name="T23" fmla="*/ 164 h 181"/>
                  <a:gd name="T24" fmla="*/ 0 w 127"/>
                  <a:gd name="T25" fmla="*/ 181 h 181"/>
                  <a:gd name="T26" fmla="*/ 31 w 127"/>
                  <a:gd name="T27" fmla="*/ 168 h 181"/>
                  <a:gd name="T28" fmla="*/ 55 w 127"/>
                  <a:gd name="T29" fmla="*/ 153 h 181"/>
                  <a:gd name="T30" fmla="*/ 71 w 127"/>
                  <a:gd name="T31" fmla="*/ 132 h 181"/>
                  <a:gd name="T32" fmla="*/ 84 w 127"/>
                  <a:gd name="T33" fmla="*/ 107 h 181"/>
                  <a:gd name="T34" fmla="*/ 94 w 127"/>
                  <a:gd name="T35" fmla="*/ 82 h 181"/>
                  <a:gd name="T36" fmla="*/ 104 w 127"/>
                  <a:gd name="T37" fmla="*/ 55 h 181"/>
                  <a:gd name="T38" fmla="*/ 115 w 127"/>
                  <a:gd name="T39" fmla="*/ 26 h 181"/>
                  <a:gd name="T40" fmla="*/ 127 w 127"/>
                  <a:gd name="T41" fmla="*/ 0 h 181"/>
                  <a:gd name="T42" fmla="*/ 115 w 127"/>
                  <a:gd name="T43" fmla="*/ 3 h 181"/>
                  <a:gd name="T44" fmla="*/ 102 w 127"/>
                  <a:gd name="T45" fmla="*/ 5 h 181"/>
                  <a:gd name="T46" fmla="*/ 87 w 127"/>
                  <a:gd name="T47" fmla="*/ 11 h 181"/>
                  <a:gd name="T48" fmla="*/ 73 w 127"/>
                  <a:gd name="T49" fmla="*/ 1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 h="181">
                    <a:moveTo>
                      <a:pt x="73" y="13"/>
                    </a:moveTo>
                    <a:lnTo>
                      <a:pt x="71" y="26"/>
                    </a:lnTo>
                    <a:lnTo>
                      <a:pt x="66" y="36"/>
                    </a:lnTo>
                    <a:lnTo>
                      <a:pt x="63" y="49"/>
                    </a:lnTo>
                    <a:lnTo>
                      <a:pt x="61" y="62"/>
                    </a:lnTo>
                    <a:lnTo>
                      <a:pt x="57" y="71"/>
                    </a:lnTo>
                    <a:lnTo>
                      <a:pt x="55" y="84"/>
                    </a:lnTo>
                    <a:lnTo>
                      <a:pt x="52" y="97"/>
                    </a:lnTo>
                    <a:lnTo>
                      <a:pt x="49" y="110"/>
                    </a:lnTo>
                    <a:lnTo>
                      <a:pt x="36" y="128"/>
                    </a:lnTo>
                    <a:lnTo>
                      <a:pt x="26" y="145"/>
                    </a:lnTo>
                    <a:lnTo>
                      <a:pt x="14" y="164"/>
                    </a:lnTo>
                    <a:lnTo>
                      <a:pt x="0" y="181"/>
                    </a:lnTo>
                    <a:lnTo>
                      <a:pt x="31" y="168"/>
                    </a:lnTo>
                    <a:lnTo>
                      <a:pt x="55" y="153"/>
                    </a:lnTo>
                    <a:lnTo>
                      <a:pt x="71" y="132"/>
                    </a:lnTo>
                    <a:lnTo>
                      <a:pt x="84" y="107"/>
                    </a:lnTo>
                    <a:lnTo>
                      <a:pt x="94" y="82"/>
                    </a:lnTo>
                    <a:lnTo>
                      <a:pt x="104" y="55"/>
                    </a:lnTo>
                    <a:lnTo>
                      <a:pt x="115" y="26"/>
                    </a:lnTo>
                    <a:lnTo>
                      <a:pt x="127" y="0"/>
                    </a:lnTo>
                    <a:lnTo>
                      <a:pt x="115" y="3"/>
                    </a:lnTo>
                    <a:lnTo>
                      <a:pt x="102" y="5"/>
                    </a:lnTo>
                    <a:lnTo>
                      <a:pt x="87" y="11"/>
                    </a:lnTo>
                    <a:lnTo>
                      <a:pt x="73" y="13"/>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19" name="Freeform 195">
                <a:extLst>
                  <a:ext uri="{FF2B5EF4-FFF2-40B4-BE49-F238E27FC236}">
                    <a16:creationId xmlns:a16="http://schemas.microsoft.com/office/drawing/2014/main" id="{77D8E701-DF36-022A-7B9E-19F8B9D48AE9}"/>
                  </a:ext>
                </a:extLst>
              </p:cNvPr>
              <p:cNvSpPr>
                <a:spLocks/>
              </p:cNvSpPr>
              <p:nvPr/>
            </p:nvSpPr>
            <p:spPr bwMode="auto">
              <a:xfrm>
                <a:off x="2948" y="2023"/>
                <a:ext cx="55" cy="67"/>
              </a:xfrm>
              <a:custGeom>
                <a:avLst/>
                <a:gdLst>
                  <a:gd name="T0" fmla="*/ 0 w 165"/>
                  <a:gd name="T1" fmla="*/ 163 h 203"/>
                  <a:gd name="T2" fmla="*/ 16 w 165"/>
                  <a:gd name="T3" fmla="*/ 139 h 203"/>
                  <a:gd name="T4" fmla="*/ 29 w 165"/>
                  <a:gd name="T5" fmla="*/ 117 h 203"/>
                  <a:gd name="T6" fmla="*/ 44 w 165"/>
                  <a:gd name="T7" fmla="*/ 96 h 203"/>
                  <a:gd name="T8" fmla="*/ 59 w 165"/>
                  <a:gd name="T9" fmla="*/ 76 h 203"/>
                  <a:gd name="T10" fmla="*/ 77 w 165"/>
                  <a:gd name="T11" fmla="*/ 58 h 203"/>
                  <a:gd name="T12" fmla="*/ 94 w 165"/>
                  <a:gd name="T13" fmla="*/ 37 h 203"/>
                  <a:gd name="T14" fmla="*/ 112 w 165"/>
                  <a:gd name="T15" fmla="*/ 20 h 203"/>
                  <a:gd name="T16" fmla="*/ 131 w 165"/>
                  <a:gd name="T17" fmla="*/ 0 h 203"/>
                  <a:gd name="T18" fmla="*/ 139 w 165"/>
                  <a:gd name="T19" fmla="*/ 7 h 203"/>
                  <a:gd name="T20" fmla="*/ 148 w 165"/>
                  <a:gd name="T21" fmla="*/ 14 h 203"/>
                  <a:gd name="T22" fmla="*/ 154 w 165"/>
                  <a:gd name="T23" fmla="*/ 23 h 203"/>
                  <a:gd name="T24" fmla="*/ 165 w 165"/>
                  <a:gd name="T25" fmla="*/ 31 h 203"/>
                  <a:gd name="T26" fmla="*/ 139 w 165"/>
                  <a:gd name="T27" fmla="*/ 50 h 203"/>
                  <a:gd name="T28" fmla="*/ 118 w 165"/>
                  <a:gd name="T29" fmla="*/ 70 h 203"/>
                  <a:gd name="T30" fmla="*/ 101 w 165"/>
                  <a:gd name="T31" fmla="*/ 89 h 203"/>
                  <a:gd name="T32" fmla="*/ 88 w 165"/>
                  <a:gd name="T33" fmla="*/ 106 h 203"/>
                  <a:gd name="T34" fmla="*/ 77 w 165"/>
                  <a:gd name="T35" fmla="*/ 125 h 203"/>
                  <a:gd name="T36" fmla="*/ 64 w 165"/>
                  <a:gd name="T37" fmla="*/ 146 h 203"/>
                  <a:gd name="T38" fmla="*/ 54 w 165"/>
                  <a:gd name="T39" fmla="*/ 172 h 203"/>
                  <a:gd name="T40" fmla="*/ 41 w 165"/>
                  <a:gd name="T41" fmla="*/ 203 h 203"/>
                  <a:gd name="T42" fmla="*/ 31 w 165"/>
                  <a:gd name="T43" fmla="*/ 193 h 203"/>
                  <a:gd name="T44" fmla="*/ 20 w 165"/>
                  <a:gd name="T45" fmla="*/ 182 h 203"/>
                  <a:gd name="T46" fmla="*/ 11 w 165"/>
                  <a:gd name="T47" fmla="*/ 172 h 203"/>
                  <a:gd name="T48" fmla="*/ 0 w 165"/>
                  <a:gd name="T49"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203">
                    <a:moveTo>
                      <a:pt x="0" y="163"/>
                    </a:moveTo>
                    <a:lnTo>
                      <a:pt x="16" y="139"/>
                    </a:lnTo>
                    <a:lnTo>
                      <a:pt x="29" y="117"/>
                    </a:lnTo>
                    <a:lnTo>
                      <a:pt x="44" y="96"/>
                    </a:lnTo>
                    <a:lnTo>
                      <a:pt x="59" y="76"/>
                    </a:lnTo>
                    <a:lnTo>
                      <a:pt x="77" y="58"/>
                    </a:lnTo>
                    <a:lnTo>
                      <a:pt x="94" y="37"/>
                    </a:lnTo>
                    <a:lnTo>
                      <a:pt x="112" y="20"/>
                    </a:lnTo>
                    <a:lnTo>
                      <a:pt x="131" y="0"/>
                    </a:lnTo>
                    <a:lnTo>
                      <a:pt x="139" y="7"/>
                    </a:lnTo>
                    <a:lnTo>
                      <a:pt x="148" y="14"/>
                    </a:lnTo>
                    <a:lnTo>
                      <a:pt x="154" y="23"/>
                    </a:lnTo>
                    <a:lnTo>
                      <a:pt x="165" y="31"/>
                    </a:lnTo>
                    <a:lnTo>
                      <a:pt x="139" y="50"/>
                    </a:lnTo>
                    <a:lnTo>
                      <a:pt x="118" y="70"/>
                    </a:lnTo>
                    <a:lnTo>
                      <a:pt x="101" y="89"/>
                    </a:lnTo>
                    <a:lnTo>
                      <a:pt x="88" y="106"/>
                    </a:lnTo>
                    <a:lnTo>
                      <a:pt x="77" y="125"/>
                    </a:lnTo>
                    <a:lnTo>
                      <a:pt x="64" y="146"/>
                    </a:lnTo>
                    <a:lnTo>
                      <a:pt x="54" y="172"/>
                    </a:lnTo>
                    <a:lnTo>
                      <a:pt x="41" y="203"/>
                    </a:lnTo>
                    <a:lnTo>
                      <a:pt x="31" y="193"/>
                    </a:lnTo>
                    <a:lnTo>
                      <a:pt x="20" y="182"/>
                    </a:lnTo>
                    <a:lnTo>
                      <a:pt x="11" y="172"/>
                    </a:lnTo>
                    <a:lnTo>
                      <a:pt x="0" y="163"/>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20" name="Freeform 196">
                <a:extLst>
                  <a:ext uri="{FF2B5EF4-FFF2-40B4-BE49-F238E27FC236}">
                    <a16:creationId xmlns:a16="http://schemas.microsoft.com/office/drawing/2014/main" id="{97E89942-DD0D-1214-D672-09889BF51726}"/>
                  </a:ext>
                </a:extLst>
              </p:cNvPr>
              <p:cNvSpPr>
                <a:spLocks/>
              </p:cNvSpPr>
              <p:nvPr/>
            </p:nvSpPr>
            <p:spPr bwMode="auto">
              <a:xfrm>
                <a:off x="3025" y="2030"/>
                <a:ext cx="55" cy="72"/>
              </a:xfrm>
              <a:custGeom>
                <a:avLst/>
                <a:gdLst>
                  <a:gd name="T0" fmla="*/ 0 w 167"/>
                  <a:gd name="T1" fmla="*/ 174 h 216"/>
                  <a:gd name="T2" fmla="*/ 13 w 167"/>
                  <a:gd name="T3" fmla="*/ 150 h 216"/>
                  <a:gd name="T4" fmla="*/ 25 w 167"/>
                  <a:gd name="T5" fmla="*/ 128 h 216"/>
                  <a:gd name="T6" fmla="*/ 40 w 167"/>
                  <a:gd name="T7" fmla="*/ 105 h 216"/>
                  <a:gd name="T8" fmla="*/ 55 w 167"/>
                  <a:gd name="T9" fmla="*/ 84 h 216"/>
                  <a:gd name="T10" fmla="*/ 72 w 167"/>
                  <a:gd name="T11" fmla="*/ 61 h 216"/>
                  <a:gd name="T12" fmla="*/ 85 w 167"/>
                  <a:gd name="T13" fmla="*/ 42 h 216"/>
                  <a:gd name="T14" fmla="*/ 101 w 167"/>
                  <a:gd name="T15" fmla="*/ 21 h 216"/>
                  <a:gd name="T16" fmla="*/ 119 w 167"/>
                  <a:gd name="T17" fmla="*/ 0 h 216"/>
                  <a:gd name="T18" fmla="*/ 132 w 167"/>
                  <a:gd name="T19" fmla="*/ 8 h 216"/>
                  <a:gd name="T20" fmla="*/ 144 w 167"/>
                  <a:gd name="T21" fmla="*/ 15 h 216"/>
                  <a:gd name="T22" fmla="*/ 155 w 167"/>
                  <a:gd name="T23" fmla="*/ 25 h 216"/>
                  <a:gd name="T24" fmla="*/ 167 w 167"/>
                  <a:gd name="T25" fmla="*/ 34 h 216"/>
                  <a:gd name="T26" fmla="*/ 157 w 167"/>
                  <a:gd name="T27" fmla="*/ 48 h 216"/>
                  <a:gd name="T28" fmla="*/ 149 w 167"/>
                  <a:gd name="T29" fmla="*/ 63 h 216"/>
                  <a:gd name="T30" fmla="*/ 139 w 167"/>
                  <a:gd name="T31" fmla="*/ 77 h 216"/>
                  <a:gd name="T32" fmla="*/ 132 w 167"/>
                  <a:gd name="T33" fmla="*/ 89 h 216"/>
                  <a:gd name="T34" fmla="*/ 121 w 167"/>
                  <a:gd name="T35" fmla="*/ 102 h 216"/>
                  <a:gd name="T36" fmla="*/ 111 w 167"/>
                  <a:gd name="T37" fmla="*/ 113 h 216"/>
                  <a:gd name="T38" fmla="*/ 101 w 167"/>
                  <a:gd name="T39" fmla="*/ 125 h 216"/>
                  <a:gd name="T40" fmla="*/ 88 w 167"/>
                  <a:gd name="T41" fmla="*/ 138 h 216"/>
                  <a:gd name="T42" fmla="*/ 85 w 167"/>
                  <a:gd name="T43" fmla="*/ 150 h 216"/>
                  <a:gd name="T44" fmla="*/ 85 w 167"/>
                  <a:gd name="T45" fmla="*/ 163 h 216"/>
                  <a:gd name="T46" fmla="*/ 84 w 167"/>
                  <a:gd name="T47" fmla="*/ 174 h 216"/>
                  <a:gd name="T48" fmla="*/ 84 w 167"/>
                  <a:gd name="T49" fmla="*/ 186 h 216"/>
                  <a:gd name="T50" fmla="*/ 72 w 167"/>
                  <a:gd name="T51" fmla="*/ 193 h 216"/>
                  <a:gd name="T52" fmla="*/ 59 w 167"/>
                  <a:gd name="T53" fmla="*/ 201 h 216"/>
                  <a:gd name="T54" fmla="*/ 49 w 167"/>
                  <a:gd name="T55" fmla="*/ 209 h 216"/>
                  <a:gd name="T56" fmla="*/ 36 w 167"/>
                  <a:gd name="T57" fmla="*/ 216 h 216"/>
                  <a:gd name="T58" fmla="*/ 25 w 167"/>
                  <a:gd name="T59" fmla="*/ 206 h 216"/>
                  <a:gd name="T60" fmla="*/ 18 w 167"/>
                  <a:gd name="T61" fmla="*/ 193 h 216"/>
                  <a:gd name="T62" fmla="*/ 7 w 167"/>
                  <a:gd name="T63" fmla="*/ 182 h 216"/>
                  <a:gd name="T64" fmla="*/ 0 w 167"/>
                  <a:gd name="T65" fmla="*/ 1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16">
                    <a:moveTo>
                      <a:pt x="0" y="174"/>
                    </a:moveTo>
                    <a:lnTo>
                      <a:pt x="13" y="150"/>
                    </a:lnTo>
                    <a:lnTo>
                      <a:pt x="25" y="128"/>
                    </a:lnTo>
                    <a:lnTo>
                      <a:pt x="40" y="105"/>
                    </a:lnTo>
                    <a:lnTo>
                      <a:pt x="55" y="84"/>
                    </a:lnTo>
                    <a:lnTo>
                      <a:pt x="72" y="61"/>
                    </a:lnTo>
                    <a:lnTo>
                      <a:pt x="85" y="42"/>
                    </a:lnTo>
                    <a:lnTo>
                      <a:pt x="101" y="21"/>
                    </a:lnTo>
                    <a:lnTo>
                      <a:pt x="119" y="0"/>
                    </a:lnTo>
                    <a:lnTo>
                      <a:pt x="132" y="8"/>
                    </a:lnTo>
                    <a:lnTo>
                      <a:pt x="144" y="15"/>
                    </a:lnTo>
                    <a:lnTo>
                      <a:pt x="155" y="25"/>
                    </a:lnTo>
                    <a:lnTo>
                      <a:pt x="167" y="34"/>
                    </a:lnTo>
                    <a:lnTo>
                      <a:pt x="157" y="48"/>
                    </a:lnTo>
                    <a:lnTo>
                      <a:pt x="149" y="63"/>
                    </a:lnTo>
                    <a:lnTo>
                      <a:pt x="139" y="77"/>
                    </a:lnTo>
                    <a:lnTo>
                      <a:pt x="132" y="89"/>
                    </a:lnTo>
                    <a:lnTo>
                      <a:pt x="121" y="102"/>
                    </a:lnTo>
                    <a:lnTo>
                      <a:pt x="111" y="113"/>
                    </a:lnTo>
                    <a:lnTo>
                      <a:pt x="101" y="125"/>
                    </a:lnTo>
                    <a:lnTo>
                      <a:pt x="88" y="138"/>
                    </a:lnTo>
                    <a:lnTo>
                      <a:pt x="85" y="150"/>
                    </a:lnTo>
                    <a:lnTo>
                      <a:pt x="85" y="163"/>
                    </a:lnTo>
                    <a:lnTo>
                      <a:pt x="84" y="174"/>
                    </a:lnTo>
                    <a:lnTo>
                      <a:pt x="84" y="186"/>
                    </a:lnTo>
                    <a:lnTo>
                      <a:pt x="72" y="193"/>
                    </a:lnTo>
                    <a:lnTo>
                      <a:pt x="59" y="201"/>
                    </a:lnTo>
                    <a:lnTo>
                      <a:pt x="49" y="209"/>
                    </a:lnTo>
                    <a:lnTo>
                      <a:pt x="36" y="216"/>
                    </a:lnTo>
                    <a:lnTo>
                      <a:pt x="25" y="206"/>
                    </a:lnTo>
                    <a:lnTo>
                      <a:pt x="18" y="193"/>
                    </a:lnTo>
                    <a:lnTo>
                      <a:pt x="7" y="182"/>
                    </a:lnTo>
                    <a:lnTo>
                      <a:pt x="0" y="174"/>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21" name="Freeform 197">
                <a:extLst>
                  <a:ext uri="{FF2B5EF4-FFF2-40B4-BE49-F238E27FC236}">
                    <a16:creationId xmlns:a16="http://schemas.microsoft.com/office/drawing/2014/main" id="{6EB78BB7-99F7-42F1-18EA-05FC3044AB39}"/>
                  </a:ext>
                </a:extLst>
              </p:cNvPr>
              <p:cNvSpPr>
                <a:spLocks/>
              </p:cNvSpPr>
              <p:nvPr/>
            </p:nvSpPr>
            <p:spPr bwMode="auto">
              <a:xfrm>
                <a:off x="2838" y="2117"/>
                <a:ext cx="67" cy="67"/>
              </a:xfrm>
              <a:custGeom>
                <a:avLst/>
                <a:gdLst>
                  <a:gd name="T0" fmla="*/ 0 w 201"/>
                  <a:gd name="T1" fmla="*/ 38 h 203"/>
                  <a:gd name="T2" fmla="*/ 178 w 201"/>
                  <a:gd name="T3" fmla="*/ 203 h 203"/>
                  <a:gd name="T4" fmla="*/ 201 w 201"/>
                  <a:gd name="T5" fmla="*/ 178 h 203"/>
                  <a:gd name="T6" fmla="*/ 46 w 201"/>
                  <a:gd name="T7" fmla="*/ 0 h 203"/>
                  <a:gd name="T8" fmla="*/ 0 w 201"/>
                  <a:gd name="T9" fmla="*/ 38 h 203"/>
                </a:gdLst>
                <a:ahLst/>
                <a:cxnLst>
                  <a:cxn ang="0">
                    <a:pos x="T0" y="T1"/>
                  </a:cxn>
                  <a:cxn ang="0">
                    <a:pos x="T2" y="T3"/>
                  </a:cxn>
                  <a:cxn ang="0">
                    <a:pos x="T4" y="T5"/>
                  </a:cxn>
                  <a:cxn ang="0">
                    <a:pos x="T6" y="T7"/>
                  </a:cxn>
                  <a:cxn ang="0">
                    <a:pos x="T8" y="T9"/>
                  </a:cxn>
                </a:cxnLst>
                <a:rect l="0" t="0" r="r" b="b"/>
                <a:pathLst>
                  <a:path w="201" h="203">
                    <a:moveTo>
                      <a:pt x="0" y="38"/>
                    </a:moveTo>
                    <a:lnTo>
                      <a:pt x="178" y="203"/>
                    </a:lnTo>
                    <a:lnTo>
                      <a:pt x="201" y="178"/>
                    </a:lnTo>
                    <a:lnTo>
                      <a:pt x="46" y="0"/>
                    </a:lnTo>
                    <a:lnTo>
                      <a:pt x="0" y="38"/>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22" name="Freeform 198">
                <a:extLst>
                  <a:ext uri="{FF2B5EF4-FFF2-40B4-BE49-F238E27FC236}">
                    <a16:creationId xmlns:a16="http://schemas.microsoft.com/office/drawing/2014/main" id="{556DC87F-BCE1-3D08-D622-02A0E864F63E}"/>
                  </a:ext>
                </a:extLst>
              </p:cNvPr>
              <p:cNvSpPr>
                <a:spLocks/>
              </p:cNvSpPr>
              <p:nvPr/>
            </p:nvSpPr>
            <p:spPr bwMode="auto">
              <a:xfrm>
                <a:off x="2462" y="2166"/>
                <a:ext cx="51" cy="49"/>
              </a:xfrm>
              <a:custGeom>
                <a:avLst/>
                <a:gdLst>
                  <a:gd name="T0" fmla="*/ 0 w 154"/>
                  <a:gd name="T1" fmla="*/ 148 h 148"/>
                  <a:gd name="T2" fmla="*/ 93 w 154"/>
                  <a:gd name="T3" fmla="*/ 0 h 148"/>
                  <a:gd name="T4" fmla="*/ 154 w 154"/>
                  <a:gd name="T5" fmla="*/ 21 h 148"/>
                  <a:gd name="T6" fmla="*/ 0 w 154"/>
                  <a:gd name="T7" fmla="*/ 148 h 148"/>
                </a:gdLst>
                <a:ahLst/>
                <a:cxnLst>
                  <a:cxn ang="0">
                    <a:pos x="T0" y="T1"/>
                  </a:cxn>
                  <a:cxn ang="0">
                    <a:pos x="T2" y="T3"/>
                  </a:cxn>
                  <a:cxn ang="0">
                    <a:pos x="T4" y="T5"/>
                  </a:cxn>
                  <a:cxn ang="0">
                    <a:pos x="T6" y="T7"/>
                  </a:cxn>
                </a:cxnLst>
                <a:rect l="0" t="0" r="r" b="b"/>
                <a:pathLst>
                  <a:path w="154" h="148">
                    <a:moveTo>
                      <a:pt x="0" y="148"/>
                    </a:moveTo>
                    <a:lnTo>
                      <a:pt x="93" y="0"/>
                    </a:lnTo>
                    <a:lnTo>
                      <a:pt x="154" y="21"/>
                    </a:lnTo>
                    <a:lnTo>
                      <a:pt x="0" y="148"/>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23" name="Freeform 199">
                <a:extLst>
                  <a:ext uri="{FF2B5EF4-FFF2-40B4-BE49-F238E27FC236}">
                    <a16:creationId xmlns:a16="http://schemas.microsoft.com/office/drawing/2014/main" id="{080471E9-7429-603B-DF1C-6C686C947B5E}"/>
                  </a:ext>
                </a:extLst>
              </p:cNvPr>
              <p:cNvSpPr>
                <a:spLocks/>
              </p:cNvSpPr>
              <p:nvPr/>
            </p:nvSpPr>
            <p:spPr bwMode="auto">
              <a:xfrm>
                <a:off x="2696" y="2151"/>
                <a:ext cx="47" cy="60"/>
              </a:xfrm>
              <a:custGeom>
                <a:avLst/>
                <a:gdLst>
                  <a:gd name="T0" fmla="*/ 0 w 142"/>
                  <a:gd name="T1" fmla="*/ 0 h 178"/>
                  <a:gd name="T2" fmla="*/ 142 w 142"/>
                  <a:gd name="T3" fmla="*/ 178 h 178"/>
                  <a:gd name="T4" fmla="*/ 61 w 142"/>
                  <a:gd name="T5" fmla="*/ 33 h 178"/>
                  <a:gd name="T6" fmla="*/ 0 w 142"/>
                  <a:gd name="T7" fmla="*/ 0 h 178"/>
                </a:gdLst>
                <a:ahLst/>
                <a:cxnLst>
                  <a:cxn ang="0">
                    <a:pos x="T0" y="T1"/>
                  </a:cxn>
                  <a:cxn ang="0">
                    <a:pos x="T2" y="T3"/>
                  </a:cxn>
                  <a:cxn ang="0">
                    <a:pos x="T4" y="T5"/>
                  </a:cxn>
                  <a:cxn ang="0">
                    <a:pos x="T6" y="T7"/>
                  </a:cxn>
                </a:cxnLst>
                <a:rect l="0" t="0" r="r" b="b"/>
                <a:pathLst>
                  <a:path w="142" h="178">
                    <a:moveTo>
                      <a:pt x="0" y="0"/>
                    </a:moveTo>
                    <a:lnTo>
                      <a:pt x="142" y="178"/>
                    </a:lnTo>
                    <a:lnTo>
                      <a:pt x="61" y="33"/>
                    </a:lnTo>
                    <a:lnTo>
                      <a:pt x="0"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24" name="Freeform 200">
                <a:extLst>
                  <a:ext uri="{FF2B5EF4-FFF2-40B4-BE49-F238E27FC236}">
                    <a16:creationId xmlns:a16="http://schemas.microsoft.com/office/drawing/2014/main" id="{4C0710EC-F471-6F6E-B22E-A80F60F47E56}"/>
                  </a:ext>
                </a:extLst>
              </p:cNvPr>
              <p:cNvSpPr>
                <a:spLocks/>
              </p:cNvSpPr>
              <p:nvPr/>
            </p:nvSpPr>
            <p:spPr bwMode="auto">
              <a:xfrm>
                <a:off x="2390" y="2009"/>
                <a:ext cx="21" cy="81"/>
              </a:xfrm>
              <a:custGeom>
                <a:avLst/>
                <a:gdLst>
                  <a:gd name="T0" fmla="*/ 60 w 65"/>
                  <a:gd name="T1" fmla="*/ 0 h 243"/>
                  <a:gd name="T2" fmla="*/ 50 w 65"/>
                  <a:gd name="T3" fmla="*/ 25 h 243"/>
                  <a:gd name="T4" fmla="*/ 43 w 65"/>
                  <a:gd name="T5" fmla="*/ 50 h 243"/>
                  <a:gd name="T6" fmla="*/ 35 w 65"/>
                  <a:gd name="T7" fmla="*/ 76 h 243"/>
                  <a:gd name="T8" fmla="*/ 27 w 65"/>
                  <a:gd name="T9" fmla="*/ 104 h 243"/>
                  <a:gd name="T10" fmla="*/ 21 w 65"/>
                  <a:gd name="T11" fmla="*/ 129 h 243"/>
                  <a:gd name="T12" fmla="*/ 12 w 65"/>
                  <a:gd name="T13" fmla="*/ 154 h 243"/>
                  <a:gd name="T14" fmla="*/ 4 w 65"/>
                  <a:gd name="T15" fmla="*/ 182 h 243"/>
                  <a:gd name="T16" fmla="*/ 0 w 65"/>
                  <a:gd name="T17" fmla="*/ 208 h 243"/>
                  <a:gd name="T18" fmla="*/ 10 w 65"/>
                  <a:gd name="T19" fmla="*/ 217 h 243"/>
                  <a:gd name="T20" fmla="*/ 17 w 65"/>
                  <a:gd name="T21" fmla="*/ 226 h 243"/>
                  <a:gd name="T22" fmla="*/ 25 w 65"/>
                  <a:gd name="T23" fmla="*/ 233 h 243"/>
                  <a:gd name="T24" fmla="*/ 35 w 65"/>
                  <a:gd name="T25" fmla="*/ 243 h 243"/>
                  <a:gd name="T26" fmla="*/ 39 w 65"/>
                  <a:gd name="T27" fmla="*/ 228 h 243"/>
                  <a:gd name="T28" fmla="*/ 43 w 65"/>
                  <a:gd name="T29" fmla="*/ 213 h 243"/>
                  <a:gd name="T30" fmla="*/ 48 w 65"/>
                  <a:gd name="T31" fmla="*/ 197 h 243"/>
                  <a:gd name="T32" fmla="*/ 50 w 65"/>
                  <a:gd name="T33" fmla="*/ 184 h 243"/>
                  <a:gd name="T34" fmla="*/ 56 w 65"/>
                  <a:gd name="T35" fmla="*/ 170 h 243"/>
                  <a:gd name="T36" fmla="*/ 58 w 65"/>
                  <a:gd name="T37" fmla="*/ 154 h 243"/>
                  <a:gd name="T38" fmla="*/ 63 w 65"/>
                  <a:gd name="T39" fmla="*/ 142 h 243"/>
                  <a:gd name="T40" fmla="*/ 65 w 65"/>
                  <a:gd name="T41" fmla="*/ 126 h 243"/>
                  <a:gd name="T42" fmla="*/ 65 w 65"/>
                  <a:gd name="T43" fmla="*/ 110 h 243"/>
                  <a:gd name="T44" fmla="*/ 63 w 65"/>
                  <a:gd name="T45" fmla="*/ 94 h 243"/>
                  <a:gd name="T46" fmla="*/ 63 w 65"/>
                  <a:gd name="T47" fmla="*/ 77 h 243"/>
                  <a:gd name="T48" fmla="*/ 63 w 65"/>
                  <a:gd name="T49" fmla="*/ 63 h 243"/>
                  <a:gd name="T50" fmla="*/ 60 w 65"/>
                  <a:gd name="T51" fmla="*/ 45 h 243"/>
                  <a:gd name="T52" fmla="*/ 60 w 65"/>
                  <a:gd name="T53" fmla="*/ 29 h 243"/>
                  <a:gd name="T54" fmla="*/ 60 w 65"/>
                  <a:gd name="T55" fmla="*/ 14 h 243"/>
                  <a:gd name="T56" fmla="*/ 60 w 65"/>
                  <a:gd name="T57"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243">
                    <a:moveTo>
                      <a:pt x="60" y="0"/>
                    </a:moveTo>
                    <a:lnTo>
                      <a:pt x="50" y="25"/>
                    </a:lnTo>
                    <a:lnTo>
                      <a:pt x="43" y="50"/>
                    </a:lnTo>
                    <a:lnTo>
                      <a:pt x="35" y="76"/>
                    </a:lnTo>
                    <a:lnTo>
                      <a:pt x="27" y="104"/>
                    </a:lnTo>
                    <a:lnTo>
                      <a:pt x="21" y="129"/>
                    </a:lnTo>
                    <a:lnTo>
                      <a:pt x="12" y="154"/>
                    </a:lnTo>
                    <a:lnTo>
                      <a:pt x="4" y="182"/>
                    </a:lnTo>
                    <a:lnTo>
                      <a:pt x="0" y="208"/>
                    </a:lnTo>
                    <a:lnTo>
                      <a:pt x="10" y="217"/>
                    </a:lnTo>
                    <a:lnTo>
                      <a:pt x="17" y="226"/>
                    </a:lnTo>
                    <a:lnTo>
                      <a:pt x="25" y="233"/>
                    </a:lnTo>
                    <a:lnTo>
                      <a:pt x="35" y="243"/>
                    </a:lnTo>
                    <a:lnTo>
                      <a:pt x="39" y="228"/>
                    </a:lnTo>
                    <a:lnTo>
                      <a:pt x="43" y="213"/>
                    </a:lnTo>
                    <a:lnTo>
                      <a:pt x="48" y="197"/>
                    </a:lnTo>
                    <a:lnTo>
                      <a:pt x="50" y="184"/>
                    </a:lnTo>
                    <a:lnTo>
                      <a:pt x="56" y="170"/>
                    </a:lnTo>
                    <a:lnTo>
                      <a:pt x="58" y="154"/>
                    </a:lnTo>
                    <a:lnTo>
                      <a:pt x="63" y="142"/>
                    </a:lnTo>
                    <a:lnTo>
                      <a:pt x="65" y="126"/>
                    </a:lnTo>
                    <a:lnTo>
                      <a:pt x="65" y="110"/>
                    </a:lnTo>
                    <a:lnTo>
                      <a:pt x="63" y="94"/>
                    </a:lnTo>
                    <a:lnTo>
                      <a:pt x="63" y="77"/>
                    </a:lnTo>
                    <a:lnTo>
                      <a:pt x="63" y="63"/>
                    </a:lnTo>
                    <a:lnTo>
                      <a:pt x="60" y="45"/>
                    </a:lnTo>
                    <a:lnTo>
                      <a:pt x="60" y="29"/>
                    </a:lnTo>
                    <a:lnTo>
                      <a:pt x="60" y="14"/>
                    </a:lnTo>
                    <a:lnTo>
                      <a:pt x="60"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25" name="Freeform 201">
                <a:extLst>
                  <a:ext uri="{FF2B5EF4-FFF2-40B4-BE49-F238E27FC236}">
                    <a16:creationId xmlns:a16="http://schemas.microsoft.com/office/drawing/2014/main" id="{516782A3-3FB0-2F1C-105F-8E968FD121C2}"/>
                  </a:ext>
                </a:extLst>
              </p:cNvPr>
              <p:cNvSpPr>
                <a:spLocks/>
              </p:cNvSpPr>
              <p:nvPr/>
            </p:nvSpPr>
            <p:spPr bwMode="auto">
              <a:xfrm>
                <a:off x="2794" y="2003"/>
                <a:ext cx="32" cy="83"/>
              </a:xfrm>
              <a:custGeom>
                <a:avLst/>
                <a:gdLst>
                  <a:gd name="T0" fmla="*/ 69 w 94"/>
                  <a:gd name="T1" fmla="*/ 0 h 250"/>
                  <a:gd name="T2" fmla="*/ 69 w 94"/>
                  <a:gd name="T3" fmla="*/ 42 h 250"/>
                  <a:gd name="T4" fmla="*/ 69 w 94"/>
                  <a:gd name="T5" fmla="*/ 77 h 250"/>
                  <a:gd name="T6" fmla="*/ 66 w 94"/>
                  <a:gd name="T7" fmla="*/ 105 h 250"/>
                  <a:gd name="T8" fmla="*/ 61 w 94"/>
                  <a:gd name="T9" fmla="*/ 132 h 250"/>
                  <a:gd name="T10" fmla="*/ 50 w 94"/>
                  <a:gd name="T11" fmla="*/ 161 h 250"/>
                  <a:gd name="T12" fmla="*/ 40 w 94"/>
                  <a:gd name="T13" fmla="*/ 189 h 250"/>
                  <a:gd name="T14" fmla="*/ 23 w 94"/>
                  <a:gd name="T15" fmla="*/ 216 h 250"/>
                  <a:gd name="T16" fmla="*/ 0 w 94"/>
                  <a:gd name="T17" fmla="*/ 250 h 250"/>
                  <a:gd name="T18" fmla="*/ 17 w 94"/>
                  <a:gd name="T19" fmla="*/ 245 h 250"/>
                  <a:gd name="T20" fmla="*/ 35 w 94"/>
                  <a:gd name="T21" fmla="*/ 237 h 250"/>
                  <a:gd name="T22" fmla="*/ 50 w 94"/>
                  <a:gd name="T23" fmla="*/ 232 h 250"/>
                  <a:gd name="T24" fmla="*/ 69 w 94"/>
                  <a:gd name="T25" fmla="*/ 227 h 250"/>
                  <a:gd name="T26" fmla="*/ 73 w 94"/>
                  <a:gd name="T27" fmla="*/ 209 h 250"/>
                  <a:gd name="T28" fmla="*/ 78 w 94"/>
                  <a:gd name="T29" fmla="*/ 189 h 250"/>
                  <a:gd name="T30" fmla="*/ 84 w 94"/>
                  <a:gd name="T31" fmla="*/ 170 h 250"/>
                  <a:gd name="T32" fmla="*/ 86 w 94"/>
                  <a:gd name="T33" fmla="*/ 153 h 250"/>
                  <a:gd name="T34" fmla="*/ 88 w 94"/>
                  <a:gd name="T35" fmla="*/ 136 h 250"/>
                  <a:gd name="T36" fmla="*/ 90 w 94"/>
                  <a:gd name="T37" fmla="*/ 115 h 250"/>
                  <a:gd name="T38" fmla="*/ 94 w 94"/>
                  <a:gd name="T39" fmla="*/ 97 h 250"/>
                  <a:gd name="T40" fmla="*/ 94 w 94"/>
                  <a:gd name="T41" fmla="*/ 77 h 250"/>
                  <a:gd name="T42" fmla="*/ 90 w 94"/>
                  <a:gd name="T43" fmla="*/ 67 h 250"/>
                  <a:gd name="T44" fmla="*/ 86 w 94"/>
                  <a:gd name="T45" fmla="*/ 57 h 250"/>
                  <a:gd name="T46" fmla="*/ 84 w 94"/>
                  <a:gd name="T47" fmla="*/ 49 h 250"/>
                  <a:gd name="T48" fmla="*/ 81 w 94"/>
                  <a:gd name="T49" fmla="*/ 38 h 250"/>
                  <a:gd name="T50" fmla="*/ 75 w 94"/>
                  <a:gd name="T51" fmla="*/ 29 h 250"/>
                  <a:gd name="T52" fmla="*/ 73 w 94"/>
                  <a:gd name="T53" fmla="*/ 19 h 250"/>
                  <a:gd name="T54" fmla="*/ 70 w 94"/>
                  <a:gd name="T55" fmla="*/ 11 h 250"/>
                  <a:gd name="T56" fmla="*/ 69 w 94"/>
                  <a:gd name="T57"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 h="250">
                    <a:moveTo>
                      <a:pt x="69" y="0"/>
                    </a:moveTo>
                    <a:lnTo>
                      <a:pt x="69" y="42"/>
                    </a:lnTo>
                    <a:lnTo>
                      <a:pt x="69" y="77"/>
                    </a:lnTo>
                    <a:lnTo>
                      <a:pt x="66" y="105"/>
                    </a:lnTo>
                    <a:lnTo>
                      <a:pt x="61" y="132"/>
                    </a:lnTo>
                    <a:lnTo>
                      <a:pt x="50" y="161"/>
                    </a:lnTo>
                    <a:lnTo>
                      <a:pt x="40" y="189"/>
                    </a:lnTo>
                    <a:lnTo>
                      <a:pt x="23" y="216"/>
                    </a:lnTo>
                    <a:lnTo>
                      <a:pt x="0" y="250"/>
                    </a:lnTo>
                    <a:lnTo>
                      <a:pt x="17" y="245"/>
                    </a:lnTo>
                    <a:lnTo>
                      <a:pt x="35" y="237"/>
                    </a:lnTo>
                    <a:lnTo>
                      <a:pt x="50" y="232"/>
                    </a:lnTo>
                    <a:lnTo>
                      <a:pt x="69" y="227"/>
                    </a:lnTo>
                    <a:lnTo>
                      <a:pt x="73" y="209"/>
                    </a:lnTo>
                    <a:lnTo>
                      <a:pt x="78" y="189"/>
                    </a:lnTo>
                    <a:lnTo>
                      <a:pt x="84" y="170"/>
                    </a:lnTo>
                    <a:lnTo>
                      <a:pt x="86" y="153"/>
                    </a:lnTo>
                    <a:lnTo>
                      <a:pt x="88" y="136"/>
                    </a:lnTo>
                    <a:lnTo>
                      <a:pt x="90" y="115"/>
                    </a:lnTo>
                    <a:lnTo>
                      <a:pt x="94" y="97"/>
                    </a:lnTo>
                    <a:lnTo>
                      <a:pt x="94" y="77"/>
                    </a:lnTo>
                    <a:lnTo>
                      <a:pt x="90" y="67"/>
                    </a:lnTo>
                    <a:lnTo>
                      <a:pt x="86" y="57"/>
                    </a:lnTo>
                    <a:lnTo>
                      <a:pt x="84" y="49"/>
                    </a:lnTo>
                    <a:lnTo>
                      <a:pt x="81" y="38"/>
                    </a:lnTo>
                    <a:lnTo>
                      <a:pt x="75" y="29"/>
                    </a:lnTo>
                    <a:lnTo>
                      <a:pt x="73" y="19"/>
                    </a:lnTo>
                    <a:lnTo>
                      <a:pt x="70" y="11"/>
                    </a:lnTo>
                    <a:lnTo>
                      <a:pt x="69"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26" name="Freeform 202">
                <a:extLst>
                  <a:ext uri="{FF2B5EF4-FFF2-40B4-BE49-F238E27FC236}">
                    <a16:creationId xmlns:a16="http://schemas.microsoft.com/office/drawing/2014/main" id="{6F971E45-E8D2-5036-FE4A-C0A01975AF36}"/>
                  </a:ext>
                </a:extLst>
              </p:cNvPr>
              <p:cNvSpPr>
                <a:spLocks/>
              </p:cNvSpPr>
              <p:nvPr/>
            </p:nvSpPr>
            <p:spPr bwMode="auto">
              <a:xfrm>
                <a:off x="2961" y="2028"/>
                <a:ext cx="42" cy="51"/>
              </a:xfrm>
              <a:custGeom>
                <a:avLst/>
                <a:gdLst>
                  <a:gd name="T0" fmla="*/ 126 w 126"/>
                  <a:gd name="T1" fmla="*/ 0 h 151"/>
                  <a:gd name="T2" fmla="*/ 107 w 126"/>
                  <a:gd name="T3" fmla="*/ 17 h 151"/>
                  <a:gd name="T4" fmla="*/ 86 w 126"/>
                  <a:gd name="T5" fmla="*/ 36 h 151"/>
                  <a:gd name="T6" fmla="*/ 71 w 126"/>
                  <a:gd name="T7" fmla="*/ 53 h 151"/>
                  <a:gd name="T8" fmla="*/ 56 w 126"/>
                  <a:gd name="T9" fmla="*/ 71 h 151"/>
                  <a:gd name="T10" fmla="*/ 41 w 126"/>
                  <a:gd name="T11" fmla="*/ 87 h 151"/>
                  <a:gd name="T12" fmla="*/ 26 w 126"/>
                  <a:gd name="T13" fmla="*/ 105 h 151"/>
                  <a:gd name="T14" fmla="*/ 13 w 126"/>
                  <a:gd name="T15" fmla="*/ 127 h 151"/>
                  <a:gd name="T16" fmla="*/ 0 w 126"/>
                  <a:gd name="T17" fmla="*/ 151 h 151"/>
                  <a:gd name="T18" fmla="*/ 13 w 126"/>
                  <a:gd name="T19" fmla="*/ 149 h 151"/>
                  <a:gd name="T20" fmla="*/ 23 w 126"/>
                  <a:gd name="T21" fmla="*/ 146 h 151"/>
                  <a:gd name="T22" fmla="*/ 36 w 126"/>
                  <a:gd name="T23" fmla="*/ 146 h 151"/>
                  <a:gd name="T24" fmla="*/ 48 w 126"/>
                  <a:gd name="T25" fmla="*/ 144 h 151"/>
                  <a:gd name="T26" fmla="*/ 59 w 126"/>
                  <a:gd name="T27" fmla="*/ 125 h 151"/>
                  <a:gd name="T28" fmla="*/ 68 w 126"/>
                  <a:gd name="T29" fmla="*/ 108 h 151"/>
                  <a:gd name="T30" fmla="*/ 77 w 126"/>
                  <a:gd name="T31" fmla="*/ 89 h 151"/>
                  <a:gd name="T32" fmla="*/ 88 w 126"/>
                  <a:gd name="T33" fmla="*/ 74 h 151"/>
                  <a:gd name="T34" fmla="*/ 96 w 126"/>
                  <a:gd name="T35" fmla="*/ 55 h 151"/>
                  <a:gd name="T36" fmla="*/ 107 w 126"/>
                  <a:gd name="T37" fmla="*/ 36 h 151"/>
                  <a:gd name="T38" fmla="*/ 116 w 126"/>
                  <a:gd name="T39" fmla="*/ 17 h 151"/>
                  <a:gd name="T40" fmla="*/ 126 w 126"/>
                  <a:gd name="T4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51">
                    <a:moveTo>
                      <a:pt x="126" y="0"/>
                    </a:moveTo>
                    <a:lnTo>
                      <a:pt x="107" y="17"/>
                    </a:lnTo>
                    <a:lnTo>
                      <a:pt x="86" y="36"/>
                    </a:lnTo>
                    <a:lnTo>
                      <a:pt x="71" y="53"/>
                    </a:lnTo>
                    <a:lnTo>
                      <a:pt x="56" y="71"/>
                    </a:lnTo>
                    <a:lnTo>
                      <a:pt x="41" y="87"/>
                    </a:lnTo>
                    <a:lnTo>
                      <a:pt x="26" y="105"/>
                    </a:lnTo>
                    <a:lnTo>
                      <a:pt x="13" y="127"/>
                    </a:lnTo>
                    <a:lnTo>
                      <a:pt x="0" y="151"/>
                    </a:lnTo>
                    <a:lnTo>
                      <a:pt x="13" y="149"/>
                    </a:lnTo>
                    <a:lnTo>
                      <a:pt x="23" y="146"/>
                    </a:lnTo>
                    <a:lnTo>
                      <a:pt x="36" y="146"/>
                    </a:lnTo>
                    <a:lnTo>
                      <a:pt x="48" y="144"/>
                    </a:lnTo>
                    <a:lnTo>
                      <a:pt x="59" y="125"/>
                    </a:lnTo>
                    <a:lnTo>
                      <a:pt x="68" y="108"/>
                    </a:lnTo>
                    <a:lnTo>
                      <a:pt x="77" y="89"/>
                    </a:lnTo>
                    <a:lnTo>
                      <a:pt x="88" y="74"/>
                    </a:lnTo>
                    <a:lnTo>
                      <a:pt x="96" y="55"/>
                    </a:lnTo>
                    <a:lnTo>
                      <a:pt x="107" y="36"/>
                    </a:lnTo>
                    <a:lnTo>
                      <a:pt x="116" y="17"/>
                    </a:lnTo>
                    <a:lnTo>
                      <a:pt x="126"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27" name="Freeform 203">
                <a:extLst>
                  <a:ext uri="{FF2B5EF4-FFF2-40B4-BE49-F238E27FC236}">
                    <a16:creationId xmlns:a16="http://schemas.microsoft.com/office/drawing/2014/main" id="{C28C174E-BA14-CCA1-69CE-A174212BC9CC}"/>
                  </a:ext>
                </a:extLst>
              </p:cNvPr>
              <p:cNvSpPr>
                <a:spLocks/>
              </p:cNvSpPr>
              <p:nvPr/>
            </p:nvSpPr>
            <p:spPr bwMode="auto">
              <a:xfrm>
                <a:off x="3053" y="2041"/>
                <a:ext cx="38" cy="58"/>
              </a:xfrm>
              <a:custGeom>
                <a:avLst/>
                <a:gdLst>
                  <a:gd name="T0" fmla="*/ 0 w 113"/>
                  <a:gd name="T1" fmla="*/ 151 h 174"/>
                  <a:gd name="T2" fmla="*/ 2 w 113"/>
                  <a:gd name="T3" fmla="*/ 132 h 174"/>
                  <a:gd name="T4" fmla="*/ 4 w 113"/>
                  <a:gd name="T5" fmla="*/ 115 h 174"/>
                  <a:gd name="T6" fmla="*/ 6 w 113"/>
                  <a:gd name="T7" fmla="*/ 103 h 174"/>
                  <a:gd name="T8" fmla="*/ 14 w 113"/>
                  <a:gd name="T9" fmla="*/ 94 h 174"/>
                  <a:gd name="T10" fmla="*/ 23 w 113"/>
                  <a:gd name="T11" fmla="*/ 83 h 174"/>
                  <a:gd name="T12" fmla="*/ 33 w 113"/>
                  <a:gd name="T13" fmla="*/ 73 h 174"/>
                  <a:gd name="T14" fmla="*/ 42 w 113"/>
                  <a:gd name="T15" fmla="*/ 63 h 174"/>
                  <a:gd name="T16" fmla="*/ 58 w 113"/>
                  <a:gd name="T17" fmla="*/ 47 h 174"/>
                  <a:gd name="T18" fmla="*/ 62 w 113"/>
                  <a:gd name="T19" fmla="*/ 35 h 174"/>
                  <a:gd name="T20" fmla="*/ 70 w 113"/>
                  <a:gd name="T21" fmla="*/ 22 h 174"/>
                  <a:gd name="T22" fmla="*/ 77 w 113"/>
                  <a:gd name="T23" fmla="*/ 13 h 174"/>
                  <a:gd name="T24" fmla="*/ 83 w 113"/>
                  <a:gd name="T25" fmla="*/ 0 h 174"/>
                  <a:gd name="T26" fmla="*/ 87 w 113"/>
                  <a:gd name="T27" fmla="*/ 14 h 174"/>
                  <a:gd name="T28" fmla="*/ 90 w 113"/>
                  <a:gd name="T29" fmla="*/ 29 h 174"/>
                  <a:gd name="T30" fmla="*/ 96 w 113"/>
                  <a:gd name="T31" fmla="*/ 47 h 174"/>
                  <a:gd name="T32" fmla="*/ 101 w 113"/>
                  <a:gd name="T33" fmla="*/ 63 h 174"/>
                  <a:gd name="T34" fmla="*/ 87 w 113"/>
                  <a:gd name="T35" fmla="*/ 73 h 174"/>
                  <a:gd name="T36" fmla="*/ 77 w 113"/>
                  <a:gd name="T37" fmla="*/ 83 h 174"/>
                  <a:gd name="T38" fmla="*/ 65 w 113"/>
                  <a:gd name="T39" fmla="*/ 94 h 174"/>
                  <a:gd name="T40" fmla="*/ 52 w 113"/>
                  <a:gd name="T41" fmla="*/ 103 h 174"/>
                  <a:gd name="T42" fmla="*/ 52 w 113"/>
                  <a:gd name="T43" fmla="*/ 121 h 174"/>
                  <a:gd name="T44" fmla="*/ 52 w 113"/>
                  <a:gd name="T45" fmla="*/ 139 h 174"/>
                  <a:gd name="T46" fmla="*/ 52 w 113"/>
                  <a:gd name="T47" fmla="*/ 157 h 174"/>
                  <a:gd name="T48" fmla="*/ 52 w 113"/>
                  <a:gd name="T49" fmla="*/ 174 h 174"/>
                  <a:gd name="T50" fmla="*/ 68 w 113"/>
                  <a:gd name="T51" fmla="*/ 174 h 174"/>
                  <a:gd name="T52" fmla="*/ 83 w 113"/>
                  <a:gd name="T53" fmla="*/ 174 h 174"/>
                  <a:gd name="T54" fmla="*/ 98 w 113"/>
                  <a:gd name="T55" fmla="*/ 174 h 174"/>
                  <a:gd name="T56" fmla="*/ 113 w 113"/>
                  <a:gd name="T57" fmla="*/ 174 h 174"/>
                  <a:gd name="T58" fmla="*/ 98 w 113"/>
                  <a:gd name="T59" fmla="*/ 172 h 174"/>
                  <a:gd name="T60" fmla="*/ 85 w 113"/>
                  <a:gd name="T61" fmla="*/ 170 h 174"/>
                  <a:gd name="T62" fmla="*/ 70 w 113"/>
                  <a:gd name="T63" fmla="*/ 167 h 174"/>
                  <a:gd name="T64" fmla="*/ 58 w 113"/>
                  <a:gd name="T65" fmla="*/ 161 h 174"/>
                  <a:gd name="T66" fmla="*/ 42 w 113"/>
                  <a:gd name="T67" fmla="*/ 159 h 174"/>
                  <a:gd name="T68" fmla="*/ 27 w 113"/>
                  <a:gd name="T69" fmla="*/ 157 h 174"/>
                  <a:gd name="T70" fmla="*/ 14 w 113"/>
                  <a:gd name="T71" fmla="*/ 154 h 174"/>
                  <a:gd name="T72" fmla="*/ 0 w 113"/>
                  <a:gd name="T73" fmla="*/ 15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174">
                    <a:moveTo>
                      <a:pt x="0" y="151"/>
                    </a:moveTo>
                    <a:lnTo>
                      <a:pt x="2" y="132"/>
                    </a:lnTo>
                    <a:lnTo>
                      <a:pt x="4" y="115"/>
                    </a:lnTo>
                    <a:lnTo>
                      <a:pt x="6" y="103"/>
                    </a:lnTo>
                    <a:lnTo>
                      <a:pt x="14" y="94"/>
                    </a:lnTo>
                    <a:lnTo>
                      <a:pt x="23" y="83"/>
                    </a:lnTo>
                    <a:lnTo>
                      <a:pt x="33" y="73"/>
                    </a:lnTo>
                    <a:lnTo>
                      <a:pt x="42" y="63"/>
                    </a:lnTo>
                    <a:lnTo>
                      <a:pt x="58" y="47"/>
                    </a:lnTo>
                    <a:lnTo>
                      <a:pt x="62" y="35"/>
                    </a:lnTo>
                    <a:lnTo>
                      <a:pt x="70" y="22"/>
                    </a:lnTo>
                    <a:lnTo>
                      <a:pt x="77" y="13"/>
                    </a:lnTo>
                    <a:lnTo>
                      <a:pt x="83" y="0"/>
                    </a:lnTo>
                    <a:lnTo>
                      <a:pt x="87" y="14"/>
                    </a:lnTo>
                    <a:lnTo>
                      <a:pt x="90" y="29"/>
                    </a:lnTo>
                    <a:lnTo>
                      <a:pt x="96" y="47"/>
                    </a:lnTo>
                    <a:lnTo>
                      <a:pt x="101" y="63"/>
                    </a:lnTo>
                    <a:lnTo>
                      <a:pt x="87" y="73"/>
                    </a:lnTo>
                    <a:lnTo>
                      <a:pt x="77" y="83"/>
                    </a:lnTo>
                    <a:lnTo>
                      <a:pt x="65" y="94"/>
                    </a:lnTo>
                    <a:lnTo>
                      <a:pt x="52" y="103"/>
                    </a:lnTo>
                    <a:lnTo>
                      <a:pt x="52" y="121"/>
                    </a:lnTo>
                    <a:lnTo>
                      <a:pt x="52" y="139"/>
                    </a:lnTo>
                    <a:lnTo>
                      <a:pt x="52" y="157"/>
                    </a:lnTo>
                    <a:lnTo>
                      <a:pt x="52" y="174"/>
                    </a:lnTo>
                    <a:lnTo>
                      <a:pt x="68" y="174"/>
                    </a:lnTo>
                    <a:lnTo>
                      <a:pt x="83" y="174"/>
                    </a:lnTo>
                    <a:lnTo>
                      <a:pt x="98" y="174"/>
                    </a:lnTo>
                    <a:lnTo>
                      <a:pt x="113" y="174"/>
                    </a:lnTo>
                    <a:lnTo>
                      <a:pt x="98" y="172"/>
                    </a:lnTo>
                    <a:lnTo>
                      <a:pt x="85" y="170"/>
                    </a:lnTo>
                    <a:lnTo>
                      <a:pt x="70" y="167"/>
                    </a:lnTo>
                    <a:lnTo>
                      <a:pt x="58" y="161"/>
                    </a:lnTo>
                    <a:lnTo>
                      <a:pt x="42" y="159"/>
                    </a:lnTo>
                    <a:lnTo>
                      <a:pt x="27" y="157"/>
                    </a:lnTo>
                    <a:lnTo>
                      <a:pt x="14" y="154"/>
                    </a:lnTo>
                    <a:lnTo>
                      <a:pt x="0" y="151"/>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28" name="Freeform 204">
                <a:extLst>
                  <a:ext uri="{FF2B5EF4-FFF2-40B4-BE49-F238E27FC236}">
                    <a16:creationId xmlns:a16="http://schemas.microsoft.com/office/drawing/2014/main" id="{CF209AEB-2EA9-3863-5E82-DD3763A664C3}"/>
                  </a:ext>
                </a:extLst>
              </p:cNvPr>
              <p:cNvSpPr>
                <a:spLocks/>
              </p:cNvSpPr>
              <p:nvPr/>
            </p:nvSpPr>
            <p:spPr bwMode="auto">
              <a:xfrm>
                <a:off x="3053" y="2134"/>
                <a:ext cx="30" cy="24"/>
              </a:xfrm>
              <a:custGeom>
                <a:avLst/>
                <a:gdLst>
                  <a:gd name="T0" fmla="*/ 90 w 90"/>
                  <a:gd name="T1" fmla="*/ 8 h 71"/>
                  <a:gd name="T2" fmla="*/ 83 w 90"/>
                  <a:gd name="T3" fmla="*/ 71 h 71"/>
                  <a:gd name="T4" fmla="*/ 0 w 90"/>
                  <a:gd name="T5" fmla="*/ 48 h 71"/>
                  <a:gd name="T6" fmla="*/ 36 w 90"/>
                  <a:gd name="T7" fmla="*/ 0 h 71"/>
                  <a:gd name="T8" fmla="*/ 90 w 90"/>
                  <a:gd name="T9" fmla="*/ 8 h 71"/>
                </a:gdLst>
                <a:ahLst/>
                <a:cxnLst>
                  <a:cxn ang="0">
                    <a:pos x="T0" y="T1"/>
                  </a:cxn>
                  <a:cxn ang="0">
                    <a:pos x="T2" y="T3"/>
                  </a:cxn>
                  <a:cxn ang="0">
                    <a:pos x="T4" y="T5"/>
                  </a:cxn>
                  <a:cxn ang="0">
                    <a:pos x="T6" y="T7"/>
                  </a:cxn>
                  <a:cxn ang="0">
                    <a:pos x="T8" y="T9"/>
                  </a:cxn>
                </a:cxnLst>
                <a:rect l="0" t="0" r="r" b="b"/>
                <a:pathLst>
                  <a:path w="90" h="71">
                    <a:moveTo>
                      <a:pt x="90" y="8"/>
                    </a:moveTo>
                    <a:lnTo>
                      <a:pt x="83" y="71"/>
                    </a:lnTo>
                    <a:lnTo>
                      <a:pt x="0" y="48"/>
                    </a:lnTo>
                    <a:lnTo>
                      <a:pt x="36" y="0"/>
                    </a:lnTo>
                    <a:lnTo>
                      <a:pt x="90" y="8"/>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29" name="Freeform 205">
                <a:extLst>
                  <a:ext uri="{FF2B5EF4-FFF2-40B4-BE49-F238E27FC236}">
                    <a16:creationId xmlns:a16="http://schemas.microsoft.com/office/drawing/2014/main" id="{31493A26-1A74-3483-30DD-939A6543DF06}"/>
                  </a:ext>
                </a:extLst>
              </p:cNvPr>
              <p:cNvSpPr>
                <a:spLocks/>
              </p:cNvSpPr>
              <p:nvPr/>
            </p:nvSpPr>
            <p:spPr bwMode="auto">
              <a:xfrm>
                <a:off x="2863" y="2123"/>
                <a:ext cx="44" cy="62"/>
              </a:xfrm>
              <a:custGeom>
                <a:avLst/>
                <a:gdLst>
                  <a:gd name="T0" fmla="*/ 0 w 132"/>
                  <a:gd name="T1" fmla="*/ 0 h 185"/>
                  <a:gd name="T2" fmla="*/ 17 w 132"/>
                  <a:gd name="T3" fmla="*/ 22 h 185"/>
                  <a:gd name="T4" fmla="*/ 34 w 132"/>
                  <a:gd name="T5" fmla="*/ 47 h 185"/>
                  <a:gd name="T6" fmla="*/ 57 w 132"/>
                  <a:gd name="T7" fmla="*/ 78 h 185"/>
                  <a:gd name="T8" fmla="*/ 79 w 132"/>
                  <a:gd name="T9" fmla="*/ 112 h 185"/>
                  <a:gd name="T10" fmla="*/ 99 w 132"/>
                  <a:gd name="T11" fmla="*/ 139 h 185"/>
                  <a:gd name="T12" fmla="*/ 117 w 132"/>
                  <a:gd name="T13" fmla="*/ 162 h 185"/>
                  <a:gd name="T14" fmla="*/ 127 w 132"/>
                  <a:gd name="T15" fmla="*/ 179 h 185"/>
                  <a:gd name="T16" fmla="*/ 132 w 132"/>
                  <a:gd name="T17" fmla="*/ 185 h 185"/>
                  <a:gd name="T18" fmla="*/ 66 w 132"/>
                  <a:gd name="T19" fmla="*/ 26 h 185"/>
                  <a:gd name="T20" fmla="*/ 0 w 132"/>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85">
                    <a:moveTo>
                      <a:pt x="0" y="0"/>
                    </a:moveTo>
                    <a:lnTo>
                      <a:pt x="17" y="22"/>
                    </a:lnTo>
                    <a:lnTo>
                      <a:pt x="34" y="47"/>
                    </a:lnTo>
                    <a:lnTo>
                      <a:pt x="57" y="78"/>
                    </a:lnTo>
                    <a:lnTo>
                      <a:pt x="79" y="112"/>
                    </a:lnTo>
                    <a:lnTo>
                      <a:pt x="99" y="139"/>
                    </a:lnTo>
                    <a:lnTo>
                      <a:pt x="117" y="162"/>
                    </a:lnTo>
                    <a:lnTo>
                      <a:pt x="127" y="179"/>
                    </a:lnTo>
                    <a:lnTo>
                      <a:pt x="132" y="185"/>
                    </a:lnTo>
                    <a:lnTo>
                      <a:pt x="66" y="26"/>
                    </a:lnTo>
                    <a:lnTo>
                      <a:pt x="0"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30" name="Freeform 206">
                <a:extLst>
                  <a:ext uri="{FF2B5EF4-FFF2-40B4-BE49-F238E27FC236}">
                    <a16:creationId xmlns:a16="http://schemas.microsoft.com/office/drawing/2014/main" id="{34F0AD00-7385-489C-4461-6EBE04432E39}"/>
                  </a:ext>
                </a:extLst>
              </p:cNvPr>
              <p:cNvSpPr>
                <a:spLocks/>
              </p:cNvSpPr>
              <p:nvPr/>
            </p:nvSpPr>
            <p:spPr bwMode="auto">
              <a:xfrm>
                <a:off x="2216" y="2163"/>
                <a:ext cx="24" cy="57"/>
              </a:xfrm>
              <a:custGeom>
                <a:avLst/>
                <a:gdLst>
                  <a:gd name="T0" fmla="*/ 0 w 71"/>
                  <a:gd name="T1" fmla="*/ 0 h 170"/>
                  <a:gd name="T2" fmla="*/ 71 w 71"/>
                  <a:gd name="T3" fmla="*/ 170 h 170"/>
                  <a:gd name="T4" fmla="*/ 71 w 71"/>
                  <a:gd name="T5" fmla="*/ 44 h 170"/>
                  <a:gd name="T6" fmla="*/ 0 w 71"/>
                  <a:gd name="T7" fmla="*/ 0 h 170"/>
                </a:gdLst>
                <a:ahLst/>
                <a:cxnLst>
                  <a:cxn ang="0">
                    <a:pos x="T0" y="T1"/>
                  </a:cxn>
                  <a:cxn ang="0">
                    <a:pos x="T2" y="T3"/>
                  </a:cxn>
                  <a:cxn ang="0">
                    <a:pos x="T4" y="T5"/>
                  </a:cxn>
                  <a:cxn ang="0">
                    <a:pos x="T6" y="T7"/>
                  </a:cxn>
                </a:cxnLst>
                <a:rect l="0" t="0" r="r" b="b"/>
                <a:pathLst>
                  <a:path w="71" h="170">
                    <a:moveTo>
                      <a:pt x="0" y="0"/>
                    </a:moveTo>
                    <a:lnTo>
                      <a:pt x="71" y="170"/>
                    </a:lnTo>
                    <a:lnTo>
                      <a:pt x="71" y="44"/>
                    </a:lnTo>
                    <a:lnTo>
                      <a:pt x="0"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31" name="Freeform 207">
                <a:extLst>
                  <a:ext uri="{FF2B5EF4-FFF2-40B4-BE49-F238E27FC236}">
                    <a16:creationId xmlns:a16="http://schemas.microsoft.com/office/drawing/2014/main" id="{77C7952B-83C0-BE4B-3002-995602638DF2}"/>
                  </a:ext>
                </a:extLst>
              </p:cNvPr>
              <p:cNvSpPr>
                <a:spLocks/>
              </p:cNvSpPr>
              <p:nvPr/>
            </p:nvSpPr>
            <p:spPr bwMode="auto">
              <a:xfrm>
                <a:off x="1844" y="2175"/>
                <a:ext cx="27" cy="78"/>
              </a:xfrm>
              <a:custGeom>
                <a:avLst/>
                <a:gdLst>
                  <a:gd name="T0" fmla="*/ 0 w 79"/>
                  <a:gd name="T1" fmla="*/ 0 h 234"/>
                  <a:gd name="T2" fmla="*/ 8 w 79"/>
                  <a:gd name="T3" fmla="*/ 16 h 234"/>
                  <a:gd name="T4" fmla="*/ 18 w 79"/>
                  <a:gd name="T5" fmla="*/ 34 h 234"/>
                  <a:gd name="T6" fmla="*/ 26 w 79"/>
                  <a:gd name="T7" fmla="*/ 48 h 234"/>
                  <a:gd name="T8" fmla="*/ 36 w 79"/>
                  <a:gd name="T9" fmla="*/ 67 h 234"/>
                  <a:gd name="T10" fmla="*/ 43 w 79"/>
                  <a:gd name="T11" fmla="*/ 84 h 234"/>
                  <a:gd name="T12" fmla="*/ 50 w 79"/>
                  <a:gd name="T13" fmla="*/ 100 h 234"/>
                  <a:gd name="T14" fmla="*/ 61 w 79"/>
                  <a:gd name="T15" fmla="*/ 117 h 234"/>
                  <a:gd name="T16" fmla="*/ 68 w 79"/>
                  <a:gd name="T17" fmla="*/ 132 h 234"/>
                  <a:gd name="T18" fmla="*/ 68 w 79"/>
                  <a:gd name="T19" fmla="*/ 145 h 234"/>
                  <a:gd name="T20" fmla="*/ 68 w 79"/>
                  <a:gd name="T21" fmla="*/ 157 h 234"/>
                  <a:gd name="T22" fmla="*/ 68 w 79"/>
                  <a:gd name="T23" fmla="*/ 171 h 234"/>
                  <a:gd name="T24" fmla="*/ 68 w 79"/>
                  <a:gd name="T25" fmla="*/ 184 h 234"/>
                  <a:gd name="T26" fmla="*/ 68 w 79"/>
                  <a:gd name="T27" fmla="*/ 196 h 234"/>
                  <a:gd name="T28" fmla="*/ 68 w 79"/>
                  <a:gd name="T29" fmla="*/ 209 h 234"/>
                  <a:gd name="T30" fmla="*/ 68 w 79"/>
                  <a:gd name="T31" fmla="*/ 222 h 234"/>
                  <a:gd name="T32" fmla="*/ 68 w 79"/>
                  <a:gd name="T33" fmla="*/ 234 h 234"/>
                  <a:gd name="T34" fmla="*/ 68 w 79"/>
                  <a:gd name="T35" fmla="*/ 212 h 234"/>
                  <a:gd name="T36" fmla="*/ 71 w 79"/>
                  <a:gd name="T37" fmla="*/ 188 h 234"/>
                  <a:gd name="T38" fmla="*/ 71 w 79"/>
                  <a:gd name="T39" fmla="*/ 166 h 234"/>
                  <a:gd name="T40" fmla="*/ 74 w 79"/>
                  <a:gd name="T41" fmla="*/ 143 h 234"/>
                  <a:gd name="T42" fmla="*/ 76 w 79"/>
                  <a:gd name="T43" fmla="*/ 119 h 234"/>
                  <a:gd name="T44" fmla="*/ 76 w 79"/>
                  <a:gd name="T45" fmla="*/ 97 h 234"/>
                  <a:gd name="T46" fmla="*/ 79 w 79"/>
                  <a:gd name="T47" fmla="*/ 77 h 234"/>
                  <a:gd name="T48" fmla="*/ 79 w 79"/>
                  <a:gd name="T49" fmla="*/ 54 h 234"/>
                  <a:gd name="T50" fmla="*/ 68 w 79"/>
                  <a:gd name="T51" fmla="*/ 47 h 234"/>
                  <a:gd name="T52" fmla="*/ 59 w 79"/>
                  <a:gd name="T53" fmla="*/ 42 h 234"/>
                  <a:gd name="T54" fmla="*/ 49 w 79"/>
                  <a:gd name="T55" fmla="*/ 34 h 234"/>
                  <a:gd name="T56" fmla="*/ 40 w 79"/>
                  <a:gd name="T57" fmla="*/ 25 h 234"/>
                  <a:gd name="T58" fmla="*/ 30 w 79"/>
                  <a:gd name="T59" fmla="*/ 21 h 234"/>
                  <a:gd name="T60" fmla="*/ 20 w 79"/>
                  <a:gd name="T61" fmla="*/ 13 h 234"/>
                  <a:gd name="T62" fmla="*/ 11 w 79"/>
                  <a:gd name="T63" fmla="*/ 8 h 234"/>
                  <a:gd name="T64" fmla="*/ 0 w 79"/>
                  <a:gd name="T65"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234">
                    <a:moveTo>
                      <a:pt x="0" y="0"/>
                    </a:moveTo>
                    <a:lnTo>
                      <a:pt x="8" y="16"/>
                    </a:lnTo>
                    <a:lnTo>
                      <a:pt x="18" y="34"/>
                    </a:lnTo>
                    <a:lnTo>
                      <a:pt x="26" y="48"/>
                    </a:lnTo>
                    <a:lnTo>
                      <a:pt x="36" y="67"/>
                    </a:lnTo>
                    <a:lnTo>
                      <a:pt x="43" y="84"/>
                    </a:lnTo>
                    <a:lnTo>
                      <a:pt x="50" y="100"/>
                    </a:lnTo>
                    <a:lnTo>
                      <a:pt x="61" y="117"/>
                    </a:lnTo>
                    <a:lnTo>
                      <a:pt x="68" y="132"/>
                    </a:lnTo>
                    <a:lnTo>
                      <a:pt x="68" y="145"/>
                    </a:lnTo>
                    <a:lnTo>
                      <a:pt x="68" y="157"/>
                    </a:lnTo>
                    <a:lnTo>
                      <a:pt x="68" y="171"/>
                    </a:lnTo>
                    <a:lnTo>
                      <a:pt x="68" y="184"/>
                    </a:lnTo>
                    <a:lnTo>
                      <a:pt x="68" y="196"/>
                    </a:lnTo>
                    <a:lnTo>
                      <a:pt x="68" y="209"/>
                    </a:lnTo>
                    <a:lnTo>
                      <a:pt x="68" y="222"/>
                    </a:lnTo>
                    <a:lnTo>
                      <a:pt x="68" y="234"/>
                    </a:lnTo>
                    <a:lnTo>
                      <a:pt x="68" y="212"/>
                    </a:lnTo>
                    <a:lnTo>
                      <a:pt x="71" y="188"/>
                    </a:lnTo>
                    <a:lnTo>
                      <a:pt x="71" y="166"/>
                    </a:lnTo>
                    <a:lnTo>
                      <a:pt x="74" y="143"/>
                    </a:lnTo>
                    <a:lnTo>
                      <a:pt x="76" y="119"/>
                    </a:lnTo>
                    <a:lnTo>
                      <a:pt x="76" y="97"/>
                    </a:lnTo>
                    <a:lnTo>
                      <a:pt x="79" y="77"/>
                    </a:lnTo>
                    <a:lnTo>
                      <a:pt x="79" y="54"/>
                    </a:lnTo>
                    <a:lnTo>
                      <a:pt x="68" y="47"/>
                    </a:lnTo>
                    <a:lnTo>
                      <a:pt x="59" y="42"/>
                    </a:lnTo>
                    <a:lnTo>
                      <a:pt x="49" y="34"/>
                    </a:lnTo>
                    <a:lnTo>
                      <a:pt x="40" y="25"/>
                    </a:lnTo>
                    <a:lnTo>
                      <a:pt x="30" y="21"/>
                    </a:lnTo>
                    <a:lnTo>
                      <a:pt x="20" y="13"/>
                    </a:lnTo>
                    <a:lnTo>
                      <a:pt x="11" y="8"/>
                    </a:lnTo>
                    <a:lnTo>
                      <a:pt x="0"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32" name="Freeform 208">
                <a:extLst>
                  <a:ext uri="{FF2B5EF4-FFF2-40B4-BE49-F238E27FC236}">
                    <a16:creationId xmlns:a16="http://schemas.microsoft.com/office/drawing/2014/main" id="{0DFDB7B9-658F-2856-00B8-085CC45CD238}"/>
                  </a:ext>
                </a:extLst>
              </p:cNvPr>
              <p:cNvSpPr>
                <a:spLocks/>
              </p:cNvSpPr>
              <p:nvPr/>
            </p:nvSpPr>
            <p:spPr bwMode="auto">
              <a:xfrm>
                <a:off x="2011" y="2037"/>
                <a:ext cx="40" cy="81"/>
              </a:xfrm>
              <a:custGeom>
                <a:avLst/>
                <a:gdLst>
                  <a:gd name="T0" fmla="*/ 53 w 119"/>
                  <a:gd name="T1" fmla="*/ 0 h 243"/>
                  <a:gd name="T2" fmla="*/ 55 w 119"/>
                  <a:gd name="T3" fmla="*/ 15 h 243"/>
                  <a:gd name="T4" fmla="*/ 58 w 119"/>
                  <a:gd name="T5" fmla="*/ 29 h 243"/>
                  <a:gd name="T6" fmla="*/ 60 w 119"/>
                  <a:gd name="T7" fmla="*/ 48 h 243"/>
                  <a:gd name="T8" fmla="*/ 62 w 119"/>
                  <a:gd name="T9" fmla="*/ 63 h 243"/>
                  <a:gd name="T10" fmla="*/ 62 w 119"/>
                  <a:gd name="T11" fmla="*/ 81 h 243"/>
                  <a:gd name="T12" fmla="*/ 64 w 119"/>
                  <a:gd name="T13" fmla="*/ 96 h 243"/>
                  <a:gd name="T14" fmla="*/ 67 w 119"/>
                  <a:gd name="T15" fmla="*/ 111 h 243"/>
                  <a:gd name="T16" fmla="*/ 70 w 119"/>
                  <a:gd name="T17" fmla="*/ 124 h 243"/>
                  <a:gd name="T18" fmla="*/ 64 w 119"/>
                  <a:gd name="T19" fmla="*/ 139 h 243"/>
                  <a:gd name="T20" fmla="*/ 60 w 119"/>
                  <a:gd name="T21" fmla="*/ 153 h 243"/>
                  <a:gd name="T22" fmla="*/ 55 w 119"/>
                  <a:gd name="T23" fmla="*/ 167 h 243"/>
                  <a:gd name="T24" fmla="*/ 51 w 119"/>
                  <a:gd name="T25" fmla="*/ 183 h 243"/>
                  <a:gd name="T26" fmla="*/ 46 w 119"/>
                  <a:gd name="T27" fmla="*/ 197 h 243"/>
                  <a:gd name="T28" fmla="*/ 38 w 119"/>
                  <a:gd name="T29" fmla="*/ 213 h 243"/>
                  <a:gd name="T30" fmla="*/ 32 w 119"/>
                  <a:gd name="T31" fmla="*/ 228 h 243"/>
                  <a:gd name="T32" fmla="*/ 27 w 119"/>
                  <a:gd name="T33" fmla="*/ 243 h 243"/>
                  <a:gd name="T34" fmla="*/ 20 w 119"/>
                  <a:gd name="T35" fmla="*/ 243 h 243"/>
                  <a:gd name="T36" fmla="*/ 15 w 119"/>
                  <a:gd name="T37" fmla="*/ 243 h 243"/>
                  <a:gd name="T38" fmla="*/ 7 w 119"/>
                  <a:gd name="T39" fmla="*/ 243 h 243"/>
                  <a:gd name="T40" fmla="*/ 0 w 119"/>
                  <a:gd name="T41" fmla="*/ 243 h 243"/>
                  <a:gd name="T42" fmla="*/ 15 w 119"/>
                  <a:gd name="T43" fmla="*/ 243 h 243"/>
                  <a:gd name="T44" fmla="*/ 27 w 119"/>
                  <a:gd name="T45" fmla="*/ 243 h 243"/>
                  <a:gd name="T46" fmla="*/ 42 w 119"/>
                  <a:gd name="T47" fmla="*/ 243 h 243"/>
                  <a:gd name="T48" fmla="*/ 58 w 119"/>
                  <a:gd name="T49" fmla="*/ 243 h 243"/>
                  <a:gd name="T50" fmla="*/ 73 w 119"/>
                  <a:gd name="T51" fmla="*/ 243 h 243"/>
                  <a:gd name="T52" fmla="*/ 88 w 119"/>
                  <a:gd name="T53" fmla="*/ 243 h 243"/>
                  <a:gd name="T54" fmla="*/ 103 w 119"/>
                  <a:gd name="T55" fmla="*/ 243 h 243"/>
                  <a:gd name="T56" fmla="*/ 119 w 119"/>
                  <a:gd name="T57" fmla="*/ 243 h 243"/>
                  <a:gd name="T58" fmla="*/ 116 w 119"/>
                  <a:gd name="T59" fmla="*/ 228 h 243"/>
                  <a:gd name="T60" fmla="*/ 116 w 119"/>
                  <a:gd name="T61" fmla="*/ 210 h 243"/>
                  <a:gd name="T62" fmla="*/ 113 w 119"/>
                  <a:gd name="T63" fmla="*/ 195 h 243"/>
                  <a:gd name="T64" fmla="*/ 113 w 119"/>
                  <a:gd name="T65" fmla="*/ 180 h 243"/>
                  <a:gd name="T66" fmla="*/ 111 w 119"/>
                  <a:gd name="T67" fmla="*/ 165 h 243"/>
                  <a:gd name="T68" fmla="*/ 109 w 119"/>
                  <a:gd name="T69" fmla="*/ 149 h 243"/>
                  <a:gd name="T70" fmla="*/ 109 w 119"/>
                  <a:gd name="T71" fmla="*/ 132 h 243"/>
                  <a:gd name="T72" fmla="*/ 106 w 119"/>
                  <a:gd name="T73" fmla="*/ 117 h 243"/>
                  <a:gd name="T74" fmla="*/ 98 w 119"/>
                  <a:gd name="T75" fmla="*/ 101 h 243"/>
                  <a:gd name="T76" fmla="*/ 92 w 119"/>
                  <a:gd name="T77" fmla="*/ 89 h 243"/>
                  <a:gd name="T78" fmla="*/ 86 w 119"/>
                  <a:gd name="T79" fmla="*/ 73 h 243"/>
                  <a:gd name="T80" fmla="*/ 80 w 119"/>
                  <a:gd name="T81" fmla="*/ 59 h 243"/>
                  <a:gd name="T82" fmla="*/ 73 w 119"/>
                  <a:gd name="T83" fmla="*/ 42 h 243"/>
                  <a:gd name="T84" fmla="*/ 64 w 119"/>
                  <a:gd name="T85" fmla="*/ 27 h 243"/>
                  <a:gd name="T86" fmla="*/ 60 w 119"/>
                  <a:gd name="T87" fmla="*/ 15 h 243"/>
                  <a:gd name="T88" fmla="*/ 53 w 119"/>
                  <a:gd name="T89"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243">
                    <a:moveTo>
                      <a:pt x="53" y="0"/>
                    </a:moveTo>
                    <a:lnTo>
                      <a:pt x="55" y="15"/>
                    </a:lnTo>
                    <a:lnTo>
                      <a:pt x="58" y="29"/>
                    </a:lnTo>
                    <a:lnTo>
                      <a:pt x="60" y="48"/>
                    </a:lnTo>
                    <a:lnTo>
                      <a:pt x="62" y="63"/>
                    </a:lnTo>
                    <a:lnTo>
                      <a:pt x="62" y="81"/>
                    </a:lnTo>
                    <a:lnTo>
                      <a:pt x="64" y="96"/>
                    </a:lnTo>
                    <a:lnTo>
                      <a:pt x="67" y="111"/>
                    </a:lnTo>
                    <a:lnTo>
                      <a:pt x="70" y="124"/>
                    </a:lnTo>
                    <a:lnTo>
                      <a:pt x="64" y="139"/>
                    </a:lnTo>
                    <a:lnTo>
                      <a:pt x="60" y="153"/>
                    </a:lnTo>
                    <a:lnTo>
                      <a:pt x="55" y="167"/>
                    </a:lnTo>
                    <a:lnTo>
                      <a:pt x="51" y="183"/>
                    </a:lnTo>
                    <a:lnTo>
                      <a:pt x="46" y="197"/>
                    </a:lnTo>
                    <a:lnTo>
                      <a:pt x="38" y="213"/>
                    </a:lnTo>
                    <a:lnTo>
                      <a:pt x="32" y="228"/>
                    </a:lnTo>
                    <a:lnTo>
                      <a:pt x="27" y="243"/>
                    </a:lnTo>
                    <a:lnTo>
                      <a:pt x="20" y="243"/>
                    </a:lnTo>
                    <a:lnTo>
                      <a:pt x="15" y="243"/>
                    </a:lnTo>
                    <a:lnTo>
                      <a:pt x="7" y="243"/>
                    </a:lnTo>
                    <a:lnTo>
                      <a:pt x="0" y="243"/>
                    </a:lnTo>
                    <a:lnTo>
                      <a:pt x="15" y="243"/>
                    </a:lnTo>
                    <a:lnTo>
                      <a:pt x="27" y="243"/>
                    </a:lnTo>
                    <a:lnTo>
                      <a:pt x="42" y="243"/>
                    </a:lnTo>
                    <a:lnTo>
                      <a:pt x="58" y="243"/>
                    </a:lnTo>
                    <a:lnTo>
                      <a:pt x="73" y="243"/>
                    </a:lnTo>
                    <a:lnTo>
                      <a:pt x="88" y="243"/>
                    </a:lnTo>
                    <a:lnTo>
                      <a:pt x="103" y="243"/>
                    </a:lnTo>
                    <a:lnTo>
                      <a:pt x="119" y="243"/>
                    </a:lnTo>
                    <a:lnTo>
                      <a:pt x="116" y="228"/>
                    </a:lnTo>
                    <a:lnTo>
                      <a:pt x="116" y="210"/>
                    </a:lnTo>
                    <a:lnTo>
                      <a:pt x="113" y="195"/>
                    </a:lnTo>
                    <a:lnTo>
                      <a:pt x="113" y="180"/>
                    </a:lnTo>
                    <a:lnTo>
                      <a:pt x="111" y="165"/>
                    </a:lnTo>
                    <a:lnTo>
                      <a:pt x="109" y="149"/>
                    </a:lnTo>
                    <a:lnTo>
                      <a:pt x="109" y="132"/>
                    </a:lnTo>
                    <a:lnTo>
                      <a:pt x="106" y="117"/>
                    </a:lnTo>
                    <a:lnTo>
                      <a:pt x="98" y="101"/>
                    </a:lnTo>
                    <a:lnTo>
                      <a:pt x="92" y="89"/>
                    </a:lnTo>
                    <a:lnTo>
                      <a:pt x="86" y="73"/>
                    </a:lnTo>
                    <a:lnTo>
                      <a:pt x="80" y="59"/>
                    </a:lnTo>
                    <a:lnTo>
                      <a:pt x="73" y="42"/>
                    </a:lnTo>
                    <a:lnTo>
                      <a:pt x="64" y="27"/>
                    </a:lnTo>
                    <a:lnTo>
                      <a:pt x="60" y="15"/>
                    </a:lnTo>
                    <a:lnTo>
                      <a:pt x="53"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8234" name="Group 410">
              <a:extLst>
                <a:ext uri="{FF2B5EF4-FFF2-40B4-BE49-F238E27FC236}">
                  <a16:creationId xmlns:a16="http://schemas.microsoft.com/office/drawing/2014/main" id="{A07C172C-45ED-D790-F9BD-9CC85148313F}"/>
                </a:ext>
              </a:extLst>
            </p:cNvPr>
            <p:cNvGrpSpPr>
              <a:grpSpLocks/>
            </p:cNvGrpSpPr>
            <p:nvPr/>
          </p:nvGrpSpPr>
          <p:grpSpPr bwMode="auto">
            <a:xfrm>
              <a:off x="383" y="1284"/>
              <a:ext cx="2749" cy="2609"/>
              <a:chOff x="383" y="1284"/>
              <a:chExt cx="2749" cy="2609"/>
            </a:xfrm>
          </p:grpSpPr>
          <p:sp>
            <p:nvSpPr>
              <p:cNvPr id="78034" name="Freeform 210">
                <a:extLst>
                  <a:ext uri="{FF2B5EF4-FFF2-40B4-BE49-F238E27FC236}">
                    <a16:creationId xmlns:a16="http://schemas.microsoft.com/office/drawing/2014/main" id="{F5EAC861-8E44-0BB6-0D3F-4CBC75A6F5A1}"/>
                  </a:ext>
                </a:extLst>
              </p:cNvPr>
              <p:cNvSpPr>
                <a:spLocks/>
              </p:cNvSpPr>
              <p:nvPr/>
            </p:nvSpPr>
            <p:spPr bwMode="auto">
              <a:xfrm>
                <a:off x="1746" y="2011"/>
                <a:ext cx="49" cy="95"/>
              </a:xfrm>
              <a:custGeom>
                <a:avLst/>
                <a:gdLst>
                  <a:gd name="T0" fmla="*/ 0 w 148"/>
                  <a:gd name="T1" fmla="*/ 285 h 285"/>
                  <a:gd name="T2" fmla="*/ 21 w 148"/>
                  <a:gd name="T3" fmla="*/ 251 h 285"/>
                  <a:gd name="T4" fmla="*/ 44 w 148"/>
                  <a:gd name="T5" fmla="*/ 216 h 285"/>
                  <a:gd name="T6" fmla="*/ 61 w 148"/>
                  <a:gd name="T7" fmla="*/ 180 h 285"/>
                  <a:gd name="T8" fmla="*/ 80 w 148"/>
                  <a:gd name="T9" fmla="*/ 144 h 285"/>
                  <a:gd name="T10" fmla="*/ 99 w 148"/>
                  <a:gd name="T11" fmla="*/ 110 h 285"/>
                  <a:gd name="T12" fmla="*/ 116 w 148"/>
                  <a:gd name="T13" fmla="*/ 74 h 285"/>
                  <a:gd name="T14" fmla="*/ 134 w 148"/>
                  <a:gd name="T15" fmla="*/ 35 h 285"/>
                  <a:gd name="T16" fmla="*/ 148 w 148"/>
                  <a:gd name="T17" fmla="*/ 0 h 285"/>
                  <a:gd name="T18" fmla="*/ 142 w 148"/>
                  <a:gd name="T19" fmla="*/ 33 h 285"/>
                  <a:gd name="T20" fmla="*/ 134 w 148"/>
                  <a:gd name="T21" fmla="*/ 67 h 285"/>
                  <a:gd name="T22" fmla="*/ 126 w 148"/>
                  <a:gd name="T23" fmla="*/ 98 h 285"/>
                  <a:gd name="T24" fmla="*/ 118 w 148"/>
                  <a:gd name="T25" fmla="*/ 127 h 285"/>
                  <a:gd name="T26" fmla="*/ 109 w 148"/>
                  <a:gd name="T27" fmla="*/ 158 h 285"/>
                  <a:gd name="T28" fmla="*/ 99 w 148"/>
                  <a:gd name="T29" fmla="*/ 188 h 285"/>
                  <a:gd name="T30" fmla="*/ 88 w 148"/>
                  <a:gd name="T31" fmla="*/ 219 h 285"/>
                  <a:gd name="T32" fmla="*/ 75 w 148"/>
                  <a:gd name="T33" fmla="*/ 249 h 285"/>
                  <a:gd name="T34" fmla="*/ 65 w 148"/>
                  <a:gd name="T35" fmla="*/ 255 h 285"/>
                  <a:gd name="T36" fmla="*/ 59 w 148"/>
                  <a:gd name="T37" fmla="*/ 259 h 285"/>
                  <a:gd name="T38" fmla="*/ 48 w 148"/>
                  <a:gd name="T39" fmla="*/ 262 h 285"/>
                  <a:gd name="T40" fmla="*/ 38 w 148"/>
                  <a:gd name="T41" fmla="*/ 268 h 285"/>
                  <a:gd name="T42" fmla="*/ 28 w 148"/>
                  <a:gd name="T43" fmla="*/ 272 h 285"/>
                  <a:gd name="T44" fmla="*/ 21 w 148"/>
                  <a:gd name="T45" fmla="*/ 274 h 285"/>
                  <a:gd name="T46" fmla="*/ 11 w 148"/>
                  <a:gd name="T47" fmla="*/ 280 h 285"/>
                  <a:gd name="T48" fmla="*/ 0 w 148"/>
                  <a:gd name="T49"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85">
                    <a:moveTo>
                      <a:pt x="0" y="285"/>
                    </a:moveTo>
                    <a:lnTo>
                      <a:pt x="21" y="251"/>
                    </a:lnTo>
                    <a:lnTo>
                      <a:pt x="44" y="216"/>
                    </a:lnTo>
                    <a:lnTo>
                      <a:pt x="61" y="180"/>
                    </a:lnTo>
                    <a:lnTo>
                      <a:pt x="80" y="144"/>
                    </a:lnTo>
                    <a:lnTo>
                      <a:pt x="99" y="110"/>
                    </a:lnTo>
                    <a:lnTo>
                      <a:pt x="116" y="74"/>
                    </a:lnTo>
                    <a:lnTo>
                      <a:pt x="134" y="35"/>
                    </a:lnTo>
                    <a:lnTo>
                      <a:pt x="148" y="0"/>
                    </a:lnTo>
                    <a:lnTo>
                      <a:pt x="142" y="33"/>
                    </a:lnTo>
                    <a:lnTo>
                      <a:pt x="134" y="67"/>
                    </a:lnTo>
                    <a:lnTo>
                      <a:pt x="126" y="98"/>
                    </a:lnTo>
                    <a:lnTo>
                      <a:pt x="118" y="127"/>
                    </a:lnTo>
                    <a:lnTo>
                      <a:pt x="109" y="158"/>
                    </a:lnTo>
                    <a:lnTo>
                      <a:pt x="99" y="188"/>
                    </a:lnTo>
                    <a:lnTo>
                      <a:pt x="88" y="219"/>
                    </a:lnTo>
                    <a:lnTo>
                      <a:pt x="75" y="249"/>
                    </a:lnTo>
                    <a:lnTo>
                      <a:pt x="65" y="255"/>
                    </a:lnTo>
                    <a:lnTo>
                      <a:pt x="59" y="259"/>
                    </a:lnTo>
                    <a:lnTo>
                      <a:pt x="48" y="262"/>
                    </a:lnTo>
                    <a:lnTo>
                      <a:pt x="38" y="268"/>
                    </a:lnTo>
                    <a:lnTo>
                      <a:pt x="28" y="272"/>
                    </a:lnTo>
                    <a:lnTo>
                      <a:pt x="21" y="274"/>
                    </a:lnTo>
                    <a:lnTo>
                      <a:pt x="11" y="280"/>
                    </a:lnTo>
                    <a:lnTo>
                      <a:pt x="0" y="285"/>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35" name="Freeform 211">
                <a:extLst>
                  <a:ext uri="{FF2B5EF4-FFF2-40B4-BE49-F238E27FC236}">
                    <a16:creationId xmlns:a16="http://schemas.microsoft.com/office/drawing/2014/main" id="{942CF72D-1966-72EF-4059-1EF6367AF1B4}"/>
                  </a:ext>
                </a:extLst>
              </p:cNvPr>
              <p:cNvSpPr>
                <a:spLocks/>
              </p:cNvSpPr>
              <p:nvPr/>
            </p:nvSpPr>
            <p:spPr bwMode="auto">
              <a:xfrm>
                <a:off x="1305" y="1913"/>
                <a:ext cx="56" cy="64"/>
              </a:xfrm>
              <a:custGeom>
                <a:avLst/>
                <a:gdLst>
                  <a:gd name="T0" fmla="*/ 144 w 169"/>
                  <a:gd name="T1" fmla="*/ 0 h 193"/>
                  <a:gd name="T2" fmla="*/ 141 w 169"/>
                  <a:gd name="T3" fmla="*/ 9 h 193"/>
                  <a:gd name="T4" fmla="*/ 139 w 169"/>
                  <a:gd name="T5" fmla="*/ 17 h 193"/>
                  <a:gd name="T6" fmla="*/ 139 w 169"/>
                  <a:gd name="T7" fmla="*/ 28 h 193"/>
                  <a:gd name="T8" fmla="*/ 136 w 169"/>
                  <a:gd name="T9" fmla="*/ 38 h 193"/>
                  <a:gd name="T10" fmla="*/ 133 w 169"/>
                  <a:gd name="T11" fmla="*/ 48 h 193"/>
                  <a:gd name="T12" fmla="*/ 131 w 169"/>
                  <a:gd name="T13" fmla="*/ 55 h 193"/>
                  <a:gd name="T14" fmla="*/ 129 w 169"/>
                  <a:gd name="T15" fmla="*/ 65 h 193"/>
                  <a:gd name="T16" fmla="*/ 125 w 169"/>
                  <a:gd name="T17" fmla="*/ 76 h 193"/>
                  <a:gd name="T18" fmla="*/ 111 w 169"/>
                  <a:gd name="T19" fmla="*/ 89 h 193"/>
                  <a:gd name="T20" fmla="*/ 95 w 169"/>
                  <a:gd name="T21" fmla="*/ 101 h 193"/>
                  <a:gd name="T22" fmla="*/ 82 w 169"/>
                  <a:gd name="T23" fmla="*/ 111 h 193"/>
                  <a:gd name="T24" fmla="*/ 62 w 169"/>
                  <a:gd name="T25" fmla="*/ 124 h 193"/>
                  <a:gd name="T26" fmla="*/ 48 w 169"/>
                  <a:gd name="T27" fmla="*/ 134 h 193"/>
                  <a:gd name="T28" fmla="*/ 31 w 169"/>
                  <a:gd name="T29" fmla="*/ 147 h 193"/>
                  <a:gd name="T30" fmla="*/ 15 w 169"/>
                  <a:gd name="T31" fmla="*/ 158 h 193"/>
                  <a:gd name="T32" fmla="*/ 0 w 169"/>
                  <a:gd name="T33" fmla="*/ 167 h 193"/>
                  <a:gd name="T34" fmla="*/ 12 w 169"/>
                  <a:gd name="T35" fmla="*/ 170 h 193"/>
                  <a:gd name="T36" fmla="*/ 25 w 169"/>
                  <a:gd name="T37" fmla="*/ 172 h 193"/>
                  <a:gd name="T38" fmla="*/ 38 w 169"/>
                  <a:gd name="T39" fmla="*/ 178 h 193"/>
                  <a:gd name="T40" fmla="*/ 50 w 169"/>
                  <a:gd name="T41" fmla="*/ 180 h 193"/>
                  <a:gd name="T42" fmla="*/ 62 w 169"/>
                  <a:gd name="T43" fmla="*/ 183 h 193"/>
                  <a:gd name="T44" fmla="*/ 76 w 169"/>
                  <a:gd name="T45" fmla="*/ 187 h 193"/>
                  <a:gd name="T46" fmla="*/ 87 w 169"/>
                  <a:gd name="T47" fmla="*/ 191 h 193"/>
                  <a:gd name="T48" fmla="*/ 100 w 169"/>
                  <a:gd name="T49" fmla="*/ 193 h 193"/>
                  <a:gd name="T50" fmla="*/ 109 w 169"/>
                  <a:gd name="T51" fmla="*/ 180 h 193"/>
                  <a:gd name="T52" fmla="*/ 118 w 169"/>
                  <a:gd name="T53" fmla="*/ 166 h 193"/>
                  <a:gd name="T54" fmla="*/ 125 w 169"/>
                  <a:gd name="T55" fmla="*/ 152 h 193"/>
                  <a:gd name="T56" fmla="*/ 136 w 169"/>
                  <a:gd name="T57" fmla="*/ 136 h 193"/>
                  <a:gd name="T58" fmla="*/ 144 w 169"/>
                  <a:gd name="T59" fmla="*/ 124 h 193"/>
                  <a:gd name="T60" fmla="*/ 152 w 169"/>
                  <a:gd name="T61" fmla="*/ 109 h 193"/>
                  <a:gd name="T62" fmla="*/ 162 w 169"/>
                  <a:gd name="T63" fmla="*/ 97 h 193"/>
                  <a:gd name="T64" fmla="*/ 169 w 169"/>
                  <a:gd name="T65" fmla="*/ 80 h 193"/>
                  <a:gd name="T66" fmla="*/ 167 w 169"/>
                  <a:gd name="T67" fmla="*/ 71 h 193"/>
                  <a:gd name="T68" fmla="*/ 164 w 169"/>
                  <a:gd name="T69" fmla="*/ 61 h 193"/>
                  <a:gd name="T70" fmla="*/ 162 w 169"/>
                  <a:gd name="T71" fmla="*/ 51 h 193"/>
                  <a:gd name="T72" fmla="*/ 156 w 169"/>
                  <a:gd name="T73" fmla="*/ 40 h 193"/>
                  <a:gd name="T74" fmla="*/ 154 w 169"/>
                  <a:gd name="T75" fmla="*/ 30 h 193"/>
                  <a:gd name="T76" fmla="*/ 152 w 169"/>
                  <a:gd name="T77" fmla="*/ 20 h 193"/>
                  <a:gd name="T78" fmla="*/ 146 w 169"/>
                  <a:gd name="T79" fmla="*/ 9 h 193"/>
                  <a:gd name="T80" fmla="*/ 144 w 169"/>
                  <a:gd name="T8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9" h="193">
                    <a:moveTo>
                      <a:pt x="144" y="0"/>
                    </a:moveTo>
                    <a:lnTo>
                      <a:pt x="141" y="9"/>
                    </a:lnTo>
                    <a:lnTo>
                      <a:pt x="139" y="17"/>
                    </a:lnTo>
                    <a:lnTo>
                      <a:pt x="139" y="28"/>
                    </a:lnTo>
                    <a:lnTo>
                      <a:pt x="136" y="38"/>
                    </a:lnTo>
                    <a:lnTo>
                      <a:pt x="133" y="48"/>
                    </a:lnTo>
                    <a:lnTo>
                      <a:pt x="131" y="55"/>
                    </a:lnTo>
                    <a:lnTo>
                      <a:pt x="129" y="65"/>
                    </a:lnTo>
                    <a:lnTo>
                      <a:pt x="125" y="76"/>
                    </a:lnTo>
                    <a:lnTo>
                      <a:pt x="111" y="89"/>
                    </a:lnTo>
                    <a:lnTo>
                      <a:pt x="95" y="101"/>
                    </a:lnTo>
                    <a:lnTo>
                      <a:pt x="82" y="111"/>
                    </a:lnTo>
                    <a:lnTo>
                      <a:pt x="62" y="124"/>
                    </a:lnTo>
                    <a:lnTo>
                      <a:pt x="48" y="134"/>
                    </a:lnTo>
                    <a:lnTo>
                      <a:pt x="31" y="147"/>
                    </a:lnTo>
                    <a:lnTo>
                      <a:pt x="15" y="158"/>
                    </a:lnTo>
                    <a:lnTo>
                      <a:pt x="0" y="167"/>
                    </a:lnTo>
                    <a:lnTo>
                      <a:pt x="12" y="170"/>
                    </a:lnTo>
                    <a:lnTo>
                      <a:pt x="25" y="172"/>
                    </a:lnTo>
                    <a:lnTo>
                      <a:pt x="38" y="178"/>
                    </a:lnTo>
                    <a:lnTo>
                      <a:pt x="50" y="180"/>
                    </a:lnTo>
                    <a:lnTo>
                      <a:pt x="62" y="183"/>
                    </a:lnTo>
                    <a:lnTo>
                      <a:pt x="76" y="187"/>
                    </a:lnTo>
                    <a:lnTo>
                      <a:pt x="87" y="191"/>
                    </a:lnTo>
                    <a:lnTo>
                      <a:pt x="100" y="193"/>
                    </a:lnTo>
                    <a:lnTo>
                      <a:pt x="109" y="180"/>
                    </a:lnTo>
                    <a:lnTo>
                      <a:pt x="118" y="166"/>
                    </a:lnTo>
                    <a:lnTo>
                      <a:pt x="125" y="152"/>
                    </a:lnTo>
                    <a:lnTo>
                      <a:pt x="136" y="136"/>
                    </a:lnTo>
                    <a:lnTo>
                      <a:pt x="144" y="124"/>
                    </a:lnTo>
                    <a:lnTo>
                      <a:pt x="152" y="109"/>
                    </a:lnTo>
                    <a:lnTo>
                      <a:pt x="162" y="97"/>
                    </a:lnTo>
                    <a:lnTo>
                      <a:pt x="169" y="80"/>
                    </a:lnTo>
                    <a:lnTo>
                      <a:pt x="167" y="71"/>
                    </a:lnTo>
                    <a:lnTo>
                      <a:pt x="164" y="61"/>
                    </a:lnTo>
                    <a:lnTo>
                      <a:pt x="162" y="51"/>
                    </a:lnTo>
                    <a:lnTo>
                      <a:pt x="156" y="40"/>
                    </a:lnTo>
                    <a:lnTo>
                      <a:pt x="154" y="30"/>
                    </a:lnTo>
                    <a:lnTo>
                      <a:pt x="152" y="20"/>
                    </a:lnTo>
                    <a:lnTo>
                      <a:pt x="146" y="9"/>
                    </a:lnTo>
                    <a:lnTo>
                      <a:pt x="144"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36" name="Freeform 212">
                <a:extLst>
                  <a:ext uri="{FF2B5EF4-FFF2-40B4-BE49-F238E27FC236}">
                    <a16:creationId xmlns:a16="http://schemas.microsoft.com/office/drawing/2014/main" id="{6CF9B4C9-B071-934F-C0E6-B23595D6385E}"/>
                  </a:ext>
                </a:extLst>
              </p:cNvPr>
              <p:cNvSpPr>
                <a:spLocks/>
              </p:cNvSpPr>
              <p:nvPr/>
            </p:nvSpPr>
            <p:spPr bwMode="auto">
              <a:xfrm>
                <a:off x="1092" y="2451"/>
                <a:ext cx="58" cy="97"/>
              </a:xfrm>
              <a:custGeom>
                <a:avLst/>
                <a:gdLst>
                  <a:gd name="T0" fmla="*/ 117 w 174"/>
                  <a:gd name="T1" fmla="*/ 0 h 290"/>
                  <a:gd name="T2" fmla="*/ 110 w 174"/>
                  <a:gd name="T3" fmla="*/ 40 h 290"/>
                  <a:gd name="T4" fmla="*/ 102 w 174"/>
                  <a:gd name="T5" fmla="*/ 81 h 290"/>
                  <a:gd name="T6" fmla="*/ 94 w 174"/>
                  <a:gd name="T7" fmla="*/ 120 h 290"/>
                  <a:gd name="T8" fmla="*/ 81 w 174"/>
                  <a:gd name="T9" fmla="*/ 156 h 290"/>
                  <a:gd name="T10" fmla="*/ 67 w 174"/>
                  <a:gd name="T11" fmla="*/ 193 h 290"/>
                  <a:gd name="T12" fmla="*/ 48 w 174"/>
                  <a:gd name="T13" fmla="*/ 225 h 290"/>
                  <a:gd name="T14" fmla="*/ 29 w 174"/>
                  <a:gd name="T15" fmla="*/ 258 h 290"/>
                  <a:gd name="T16" fmla="*/ 0 w 174"/>
                  <a:gd name="T17" fmla="*/ 290 h 290"/>
                  <a:gd name="T18" fmla="*/ 16 w 174"/>
                  <a:gd name="T19" fmla="*/ 284 h 290"/>
                  <a:gd name="T20" fmla="*/ 31 w 174"/>
                  <a:gd name="T21" fmla="*/ 282 h 290"/>
                  <a:gd name="T22" fmla="*/ 46 w 174"/>
                  <a:gd name="T23" fmla="*/ 277 h 290"/>
                  <a:gd name="T24" fmla="*/ 59 w 174"/>
                  <a:gd name="T25" fmla="*/ 274 h 290"/>
                  <a:gd name="T26" fmla="*/ 75 w 174"/>
                  <a:gd name="T27" fmla="*/ 249 h 290"/>
                  <a:gd name="T28" fmla="*/ 89 w 174"/>
                  <a:gd name="T29" fmla="*/ 223 h 290"/>
                  <a:gd name="T30" fmla="*/ 105 w 174"/>
                  <a:gd name="T31" fmla="*/ 195 h 290"/>
                  <a:gd name="T32" fmla="*/ 119 w 174"/>
                  <a:gd name="T33" fmla="*/ 170 h 290"/>
                  <a:gd name="T34" fmla="*/ 132 w 174"/>
                  <a:gd name="T35" fmla="*/ 145 h 290"/>
                  <a:gd name="T36" fmla="*/ 149 w 174"/>
                  <a:gd name="T37" fmla="*/ 117 h 290"/>
                  <a:gd name="T38" fmla="*/ 161 w 174"/>
                  <a:gd name="T39" fmla="*/ 91 h 290"/>
                  <a:gd name="T40" fmla="*/ 174 w 174"/>
                  <a:gd name="T41" fmla="*/ 66 h 290"/>
                  <a:gd name="T42" fmla="*/ 161 w 174"/>
                  <a:gd name="T43" fmla="*/ 49 h 290"/>
                  <a:gd name="T44" fmla="*/ 146 w 174"/>
                  <a:gd name="T45" fmla="*/ 32 h 290"/>
                  <a:gd name="T46" fmla="*/ 130 w 174"/>
                  <a:gd name="T47" fmla="*/ 18 h 290"/>
                  <a:gd name="T48" fmla="*/ 117 w 174"/>
                  <a:gd name="T49"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 h="290">
                    <a:moveTo>
                      <a:pt x="117" y="0"/>
                    </a:moveTo>
                    <a:lnTo>
                      <a:pt x="110" y="40"/>
                    </a:lnTo>
                    <a:lnTo>
                      <a:pt x="102" y="81"/>
                    </a:lnTo>
                    <a:lnTo>
                      <a:pt x="94" y="120"/>
                    </a:lnTo>
                    <a:lnTo>
                      <a:pt x="81" y="156"/>
                    </a:lnTo>
                    <a:lnTo>
                      <a:pt x="67" y="193"/>
                    </a:lnTo>
                    <a:lnTo>
                      <a:pt x="48" y="225"/>
                    </a:lnTo>
                    <a:lnTo>
                      <a:pt x="29" y="258"/>
                    </a:lnTo>
                    <a:lnTo>
                      <a:pt x="0" y="290"/>
                    </a:lnTo>
                    <a:lnTo>
                      <a:pt x="16" y="284"/>
                    </a:lnTo>
                    <a:lnTo>
                      <a:pt x="31" y="282"/>
                    </a:lnTo>
                    <a:lnTo>
                      <a:pt x="46" y="277"/>
                    </a:lnTo>
                    <a:lnTo>
                      <a:pt x="59" y="274"/>
                    </a:lnTo>
                    <a:lnTo>
                      <a:pt x="75" y="249"/>
                    </a:lnTo>
                    <a:lnTo>
                      <a:pt x="89" y="223"/>
                    </a:lnTo>
                    <a:lnTo>
                      <a:pt x="105" y="195"/>
                    </a:lnTo>
                    <a:lnTo>
                      <a:pt x="119" y="170"/>
                    </a:lnTo>
                    <a:lnTo>
                      <a:pt x="132" y="145"/>
                    </a:lnTo>
                    <a:lnTo>
                      <a:pt x="149" y="117"/>
                    </a:lnTo>
                    <a:lnTo>
                      <a:pt x="161" y="91"/>
                    </a:lnTo>
                    <a:lnTo>
                      <a:pt x="174" y="66"/>
                    </a:lnTo>
                    <a:lnTo>
                      <a:pt x="161" y="49"/>
                    </a:lnTo>
                    <a:lnTo>
                      <a:pt x="146" y="32"/>
                    </a:lnTo>
                    <a:lnTo>
                      <a:pt x="130" y="18"/>
                    </a:lnTo>
                    <a:lnTo>
                      <a:pt x="117"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37" name="Freeform 213">
                <a:extLst>
                  <a:ext uri="{FF2B5EF4-FFF2-40B4-BE49-F238E27FC236}">
                    <a16:creationId xmlns:a16="http://schemas.microsoft.com/office/drawing/2014/main" id="{F81FFEA7-E194-CBD0-4859-DDA68C16C68B}"/>
                  </a:ext>
                </a:extLst>
              </p:cNvPr>
              <p:cNvSpPr>
                <a:spLocks/>
              </p:cNvSpPr>
              <p:nvPr/>
            </p:nvSpPr>
            <p:spPr bwMode="auto">
              <a:xfrm>
                <a:off x="1053" y="1857"/>
                <a:ext cx="38" cy="48"/>
              </a:xfrm>
              <a:custGeom>
                <a:avLst/>
                <a:gdLst>
                  <a:gd name="T0" fmla="*/ 114 w 114"/>
                  <a:gd name="T1" fmla="*/ 0 h 145"/>
                  <a:gd name="T2" fmla="*/ 71 w 114"/>
                  <a:gd name="T3" fmla="*/ 64 h 145"/>
                  <a:gd name="T4" fmla="*/ 0 w 114"/>
                  <a:gd name="T5" fmla="*/ 145 h 145"/>
                  <a:gd name="T6" fmla="*/ 71 w 114"/>
                  <a:gd name="T7" fmla="*/ 139 h 145"/>
                  <a:gd name="T8" fmla="*/ 114 w 114"/>
                  <a:gd name="T9" fmla="*/ 0 h 145"/>
                </a:gdLst>
                <a:ahLst/>
                <a:cxnLst>
                  <a:cxn ang="0">
                    <a:pos x="T0" y="T1"/>
                  </a:cxn>
                  <a:cxn ang="0">
                    <a:pos x="T2" y="T3"/>
                  </a:cxn>
                  <a:cxn ang="0">
                    <a:pos x="T4" y="T5"/>
                  </a:cxn>
                  <a:cxn ang="0">
                    <a:pos x="T6" y="T7"/>
                  </a:cxn>
                  <a:cxn ang="0">
                    <a:pos x="T8" y="T9"/>
                  </a:cxn>
                </a:cxnLst>
                <a:rect l="0" t="0" r="r" b="b"/>
                <a:pathLst>
                  <a:path w="114" h="145">
                    <a:moveTo>
                      <a:pt x="114" y="0"/>
                    </a:moveTo>
                    <a:lnTo>
                      <a:pt x="71" y="64"/>
                    </a:lnTo>
                    <a:lnTo>
                      <a:pt x="0" y="145"/>
                    </a:lnTo>
                    <a:lnTo>
                      <a:pt x="71" y="139"/>
                    </a:lnTo>
                    <a:lnTo>
                      <a:pt x="114"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38" name="Freeform 214">
                <a:extLst>
                  <a:ext uri="{FF2B5EF4-FFF2-40B4-BE49-F238E27FC236}">
                    <a16:creationId xmlns:a16="http://schemas.microsoft.com/office/drawing/2014/main" id="{7E7114A9-1559-A612-2F1E-FDF0B61217AE}"/>
                  </a:ext>
                </a:extLst>
              </p:cNvPr>
              <p:cNvSpPr>
                <a:spLocks/>
              </p:cNvSpPr>
              <p:nvPr/>
            </p:nvSpPr>
            <p:spPr bwMode="auto">
              <a:xfrm>
                <a:off x="931" y="2510"/>
                <a:ext cx="34" cy="76"/>
              </a:xfrm>
              <a:custGeom>
                <a:avLst/>
                <a:gdLst>
                  <a:gd name="T0" fmla="*/ 0 w 101"/>
                  <a:gd name="T1" fmla="*/ 0 h 227"/>
                  <a:gd name="T2" fmla="*/ 101 w 101"/>
                  <a:gd name="T3" fmla="*/ 227 h 227"/>
                  <a:gd name="T4" fmla="*/ 53 w 101"/>
                  <a:gd name="T5" fmla="*/ 13 h 227"/>
                  <a:gd name="T6" fmla="*/ 0 w 101"/>
                  <a:gd name="T7" fmla="*/ 0 h 227"/>
                </a:gdLst>
                <a:ahLst/>
                <a:cxnLst>
                  <a:cxn ang="0">
                    <a:pos x="T0" y="T1"/>
                  </a:cxn>
                  <a:cxn ang="0">
                    <a:pos x="T2" y="T3"/>
                  </a:cxn>
                  <a:cxn ang="0">
                    <a:pos x="T4" y="T5"/>
                  </a:cxn>
                  <a:cxn ang="0">
                    <a:pos x="T6" y="T7"/>
                  </a:cxn>
                </a:cxnLst>
                <a:rect l="0" t="0" r="r" b="b"/>
                <a:pathLst>
                  <a:path w="101" h="227">
                    <a:moveTo>
                      <a:pt x="0" y="0"/>
                    </a:moveTo>
                    <a:lnTo>
                      <a:pt x="101" y="227"/>
                    </a:lnTo>
                    <a:lnTo>
                      <a:pt x="53" y="13"/>
                    </a:lnTo>
                    <a:lnTo>
                      <a:pt x="0" y="0"/>
                    </a:lnTo>
                    <a:close/>
                  </a:path>
                </a:pathLst>
              </a:custGeom>
              <a:solidFill>
                <a:srgbClr val="7852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39" name="Freeform 215">
                <a:extLst>
                  <a:ext uri="{FF2B5EF4-FFF2-40B4-BE49-F238E27FC236}">
                    <a16:creationId xmlns:a16="http://schemas.microsoft.com/office/drawing/2014/main" id="{68B40AFB-D3B4-2C9A-9534-2C987D96AE03}"/>
                  </a:ext>
                </a:extLst>
              </p:cNvPr>
              <p:cNvSpPr>
                <a:spLocks/>
              </p:cNvSpPr>
              <p:nvPr/>
            </p:nvSpPr>
            <p:spPr bwMode="auto">
              <a:xfrm>
                <a:off x="1171" y="2011"/>
                <a:ext cx="85" cy="178"/>
              </a:xfrm>
              <a:custGeom>
                <a:avLst/>
                <a:gdLst>
                  <a:gd name="T0" fmla="*/ 0 w 254"/>
                  <a:gd name="T1" fmla="*/ 0 h 533"/>
                  <a:gd name="T2" fmla="*/ 18 w 254"/>
                  <a:gd name="T3" fmla="*/ 33 h 533"/>
                  <a:gd name="T4" fmla="*/ 33 w 254"/>
                  <a:gd name="T5" fmla="*/ 66 h 533"/>
                  <a:gd name="T6" fmla="*/ 48 w 254"/>
                  <a:gd name="T7" fmla="*/ 99 h 533"/>
                  <a:gd name="T8" fmla="*/ 66 w 254"/>
                  <a:gd name="T9" fmla="*/ 132 h 533"/>
                  <a:gd name="T10" fmla="*/ 81 w 254"/>
                  <a:gd name="T11" fmla="*/ 165 h 533"/>
                  <a:gd name="T12" fmla="*/ 100 w 254"/>
                  <a:gd name="T13" fmla="*/ 198 h 533"/>
                  <a:gd name="T14" fmla="*/ 114 w 254"/>
                  <a:gd name="T15" fmla="*/ 231 h 533"/>
                  <a:gd name="T16" fmla="*/ 129 w 254"/>
                  <a:gd name="T17" fmla="*/ 267 h 533"/>
                  <a:gd name="T18" fmla="*/ 146 w 254"/>
                  <a:gd name="T19" fmla="*/ 299 h 533"/>
                  <a:gd name="T20" fmla="*/ 163 w 254"/>
                  <a:gd name="T21" fmla="*/ 333 h 533"/>
                  <a:gd name="T22" fmla="*/ 178 w 254"/>
                  <a:gd name="T23" fmla="*/ 366 h 533"/>
                  <a:gd name="T24" fmla="*/ 194 w 254"/>
                  <a:gd name="T25" fmla="*/ 399 h 533"/>
                  <a:gd name="T26" fmla="*/ 209 w 254"/>
                  <a:gd name="T27" fmla="*/ 435 h 533"/>
                  <a:gd name="T28" fmla="*/ 223 w 254"/>
                  <a:gd name="T29" fmla="*/ 467 h 533"/>
                  <a:gd name="T30" fmla="*/ 239 w 254"/>
                  <a:gd name="T31" fmla="*/ 500 h 533"/>
                  <a:gd name="T32" fmla="*/ 254 w 254"/>
                  <a:gd name="T33" fmla="*/ 533 h 533"/>
                  <a:gd name="T34" fmla="*/ 242 w 254"/>
                  <a:gd name="T35" fmla="*/ 503 h 533"/>
                  <a:gd name="T36" fmla="*/ 232 w 254"/>
                  <a:gd name="T37" fmla="*/ 474 h 533"/>
                  <a:gd name="T38" fmla="*/ 219 w 254"/>
                  <a:gd name="T39" fmla="*/ 443 h 533"/>
                  <a:gd name="T40" fmla="*/ 209 w 254"/>
                  <a:gd name="T41" fmla="*/ 414 h 533"/>
                  <a:gd name="T42" fmla="*/ 196 w 254"/>
                  <a:gd name="T43" fmla="*/ 383 h 533"/>
                  <a:gd name="T44" fmla="*/ 183 w 254"/>
                  <a:gd name="T45" fmla="*/ 353 h 533"/>
                  <a:gd name="T46" fmla="*/ 173 w 254"/>
                  <a:gd name="T47" fmla="*/ 322 h 533"/>
                  <a:gd name="T48" fmla="*/ 160 w 254"/>
                  <a:gd name="T49" fmla="*/ 290 h 533"/>
                  <a:gd name="T50" fmla="*/ 148 w 254"/>
                  <a:gd name="T51" fmla="*/ 259 h 533"/>
                  <a:gd name="T52" fmla="*/ 138 w 254"/>
                  <a:gd name="T53" fmla="*/ 228 h 533"/>
                  <a:gd name="T54" fmla="*/ 125 w 254"/>
                  <a:gd name="T55" fmla="*/ 198 h 533"/>
                  <a:gd name="T56" fmla="*/ 112 w 254"/>
                  <a:gd name="T57" fmla="*/ 167 h 533"/>
                  <a:gd name="T58" fmla="*/ 102 w 254"/>
                  <a:gd name="T59" fmla="*/ 137 h 533"/>
                  <a:gd name="T60" fmla="*/ 89 w 254"/>
                  <a:gd name="T61" fmla="*/ 106 h 533"/>
                  <a:gd name="T62" fmla="*/ 79 w 254"/>
                  <a:gd name="T63" fmla="*/ 78 h 533"/>
                  <a:gd name="T64" fmla="*/ 66 w 254"/>
                  <a:gd name="T65" fmla="*/ 47 h 533"/>
                  <a:gd name="T66" fmla="*/ 48 w 254"/>
                  <a:gd name="T67" fmla="*/ 34 h 533"/>
                  <a:gd name="T68" fmla="*/ 33 w 254"/>
                  <a:gd name="T69" fmla="*/ 26 h 533"/>
                  <a:gd name="T70" fmla="*/ 18 w 254"/>
                  <a:gd name="T71" fmla="*/ 12 h 533"/>
                  <a:gd name="T72" fmla="*/ 0 w 254"/>
                  <a:gd name="T73"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4" h="533">
                    <a:moveTo>
                      <a:pt x="0" y="0"/>
                    </a:moveTo>
                    <a:lnTo>
                      <a:pt x="18" y="33"/>
                    </a:lnTo>
                    <a:lnTo>
                      <a:pt x="33" y="66"/>
                    </a:lnTo>
                    <a:lnTo>
                      <a:pt x="48" y="99"/>
                    </a:lnTo>
                    <a:lnTo>
                      <a:pt x="66" y="132"/>
                    </a:lnTo>
                    <a:lnTo>
                      <a:pt x="81" y="165"/>
                    </a:lnTo>
                    <a:lnTo>
                      <a:pt x="100" y="198"/>
                    </a:lnTo>
                    <a:lnTo>
                      <a:pt x="114" y="231"/>
                    </a:lnTo>
                    <a:lnTo>
                      <a:pt x="129" y="267"/>
                    </a:lnTo>
                    <a:lnTo>
                      <a:pt x="146" y="299"/>
                    </a:lnTo>
                    <a:lnTo>
                      <a:pt x="163" y="333"/>
                    </a:lnTo>
                    <a:lnTo>
                      <a:pt x="178" y="366"/>
                    </a:lnTo>
                    <a:lnTo>
                      <a:pt x="194" y="399"/>
                    </a:lnTo>
                    <a:lnTo>
                      <a:pt x="209" y="435"/>
                    </a:lnTo>
                    <a:lnTo>
                      <a:pt x="223" y="467"/>
                    </a:lnTo>
                    <a:lnTo>
                      <a:pt x="239" y="500"/>
                    </a:lnTo>
                    <a:lnTo>
                      <a:pt x="254" y="533"/>
                    </a:lnTo>
                    <a:lnTo>
                      <a:pt x="242" y="503"/>
                    </a:lnTo>
                    <a:lnTo>
                      <a:pt x="232" y="474"/>
                    </a:lnTo>
                    <a:lnTo>
                      <a:pt x="219" y="443"/>
                    </a:lnTo>
                    <a:lnTo>
                      <a:pt x="209" y="414"/>
                    </a:lnTo>
                    <a:lnTo>
                      <a:pt x="196" y="383"/>
                    </a:lnTo>
                    <a:lnTo>
                      <a:pt x="183" y="353"/>
                    </a:lnTo>
                    <a:lnTo>
                      <a:pt x="173" y="322"/>
                    </a:lnTo>
                    <a:lnTo>
                      <a:pt x="160" y="290"/>
                    </a:lnTo>
                    <a:lnTo>
                      <a:pt x="148" y="259"/>
                    </a:lnTo>
                    <a:lnTo>
                      <a:pt x="138" y="228"/>
                    </a:lnTo>
                    <a:lnTo>
                      <a:pt x="125" y="198"/>
                    </a:lnTo>
                    <a:lnTo>
                      <a:pt x="112" y="167"/>
                    </a:lnTo>
                    <a:lnTo>
                      <a:pt x="102" y="137"/>
                    </a:lnTo>
                    <a:lnTo>
                      <a:pt x="89" y="106"/>
                    </a:lnTo>
                    <a:lnTo>
                      <a:pt x="79" y="78"/>
                    </a:lnTo>
                    <a:lnTo>
                      <a:pt x="66" y="47"/>
                    </a:lnTo>
                    <a:lnTo>
                      <a:pt x="48" y="34"/>
                    </a:lnTo>
                    <a:lnTo>
                      <a:pt x="33" y="26"/>
                    </a:lnTo>
                    <a:lnTo>
                      <a:pt x="18" y="12"/>
                    </a:lnTo>
                    <a:lnTo>
                      <a:pt x="0" y="0"/>
                    </a:lnTo>
                    <a:close/>
                  </a:path>
                </a:pathLst>
              </a:custGeom>
              <a:solidFill>
                <a:srgbClr val="F2A3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40" name="Freeform 216">
                <a:extLst>
                  <a:ext uri="{FF2B5EF4-FFF2-40B4-BE49-F238E27FC236}">
                    <a16:creationId xmlns:a16="http://schemas.microsoft.com/office/drawing/2014/main" id="{AC00CFBF-37C4-3377-18BE-469D3359841F}"/>
                  </a:ext>
                </a:extLst>
              </p:cNvPr>
              <p:cNvSpPr>
                <a:spLocks/>
              </p:cNvSpPr>
              <p:nvPr/>
            </p:nvSpPr>
            <p:spPr bwMode="auto">
              <a:xfrm>
                <a:off x="920" y="2511"/>
                <a:ext cx="42" cy="70"/>
              </a:xfrm>
              <a:custGeom>
                <a:avLst/>
                <a:gdLst>
                  <a:gd name="T0" fmla="*/ 42 w 124"/>
                  <a:gd name="T1" fmla="*/ 0 h 210"/>
                  <a:gd name="T2" fmla="*/ 124 w 124"/>
                  <a:gd name="T3" fmla="*/ 210 h 210"/>
                  <a:gd name="T4" fmla="*/ 0 w 124"/>
                  <a:gd name="T5" fmla="*/ 12 h 210"/>
                  <a:gd name="T6" fmla="*/ 42 w 124"/>
                  <a:gd name="T7" fmla="*/ 0 h 210"/>
                </a:gdLst>
                <a:ahLst/>
                <a:cxnLst>
                  <a:cxn ang="0">
                    <a:pos x="T0" y="T1"/>
                  </a:cxn>
                  <a:cxn ang="0">
                    <a:pos x="T2" y="T3"/>
                  </a:cxn>
                  <a:cxn ang="0">
                    <a:pos x="T4" y="T5"/>
                  </a:cxn>
                  <a:cxn ang="0">
                    <a:pos x="T6" y="T7"/>
                  </a:cxn>
                </a:cxnLst>
                <a:rect l="0" t="0" r="r" b="b"/>
                <a:pathLst>
                  <a:path w="124" h="210">
                    <a:moveTo>
                      <a:pt x="42" y="0"/>
                    </a:moveTo>
                    <a:lnTo>
                      <a:pt x="124" y="210"/>
                    </a:lnTo>
                    <a:lnTo>
                      <a:pt x="0" y="12"/>
                    </a:lnTo>
                    <a:lnTo>
                      <a:pt x="42" y="0"/>
                    </a:lnTo>
                    <a:close/>
                  </a:path>
                </a:pathLst>
              </a:custGeom>
              <a:solidFill>
                <a:srgbClr val="F2A3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41" name="Freeform 217">
                <a:extLst>
                  <a:ext uri="{FF2B5EF4-FFF2-40B4-BE49-F238E27FC236}">
                    <a16:creationId xmlns:a16="http://schemas.microsoft.com/office/drawing/2014/main" id="{8F09279B-3993-CEF5-EA49-A8F5D67B5222}"/>
                  </a:ext>
                </a:extLst>
              </p:cNvPr>
              <p:cNvSpPr>
                <a:spLocks/>
              </p:cNvSpPr>
              <p:nvPr/>
            </p:nvSpPr>
            <p:spPr bwMode="auto">
              <a:xfrm>
                <a:off x="1297" y="1912"/>
                <a:ext cx="56" cy="56"/>
              </a:xfrm>
              <a:custGeom>
                <a:avLst/>
                <a:gdLst>
                  <a:gd name="T0" fmla="*/ 0 w 167"/>
                  <a:gd name="T1" fmla="*/ 136 h 167"/>
                  <a:gd name="T2" fmla="*/ 19 w 167"/>
                  <a:gd name="T3" fmla="*/ 132 h 167"/>
                  <a:gd name="T4" fmla="*/ 36 w 167"/>
                  <a:gd name="T5" fmla="*/ 124 h 167"/>
                  <a:gd name="T6" fmla="*/ 54 w 167"/>
                  <a:gd name="T7" fmla="*/ 119 h 167"/>
                  <a:gd name="T8" fmla="*/ 72 w 167"/>
                  <a:gd name="T9" fmla="*/ 111 h 167"/>
                  <a:gd name="T10" fmla="*/ 83 w 167"/>
                  <a:gd name="T11" fmla="*/ 96 h 167"/>
                  <a:gd name="T12" fmla="*/ 96 w 167"/>
                  <a:gd name="T13" fmla="*/ 84 h 167"/>
                  <a:gd name="T14" fmla="*/ 108 w 167"/>
                  <a:gd name="T15" fmla="*/ 68 h 167"/>
                  <a:gd name="T16" fmla="*/ 118 w 167"/>
                  <a:gd name="T17" fmla="*/ 56 h 167"/>
                  <a:gd name="T18" fmla="*/ 132 w 167"/>
                  <a:gd name="T19" fmla="*/ 40 h 167"/>
                  <a:gd name="T20" fmla="*/ 144 w 167"/>
                  <a:gd name="T21" fmla="*/ 29 h 167"/>
                  <a:gd name="T22" fmla="*/ 155 w 167"/>
                  <a:gd name="T23" fmla="*/ 13 h 167"/>
                  <a:gd name="T24" fmla="*/ 167 w 167"/>
                  <a:gd name="T25" fmla="*/ 0 h 167"/>
                  <a:gd name="T26" fmla="*/ 159 w 167"/>
                  <a:gd name="T27" fmla="*/ 29 h 167"/>
                  <a:gd name="T28" fmla="*/ 152 w 167"/>
                  <a:gd name="T29" fmla="*/ 54 h 167"/>
                  <a:gd name="T30" fmla="*/ 141 w 167"/>
                  <a:gd name="T31" fmla="*/ 79 h 167"/>
                  <a:gd name="T32" fmla="*/ 129 w 167"/>
                  <a:gd name="T33" fmla="*/ 101 h 167"/>
                  <a:gd name="T34" fmla="*/ 110 w 167"/>
                  <a:gd name="T35" fmla="*/ 122 h 167"/>
                  <a:gd name="T36" fmla="*/ 91 w 167"/>
                  <a:gd name="T37" fmla="*/ 139 h 167"/>
                  <a:gd name="T38" fmla="*/ 69 w 167"/>
                  <a:gd name="T39" fmla="*/ 155 h 167"/>
                  <a:gd name="T40" fmla="*/ 40 w 167"/>
                  <a:gd name="T41" fmla="*/ 167 h 167"/>
                  <a:gd name="T42" fmla="*/ 31 w 167"/>
                  <a:gd name="T43" fmla="*/ 160 h 167"/>
                  <a:gd name="T44" fmla="*/ 21 w 167"/>
                  <a:gd name="T45" fmla="*/ 151 h 167"/>
                  <a:gd name="T46" fmla="*/ 10 w 167"/>
                  <a:gd name="T47" fmla="*/ 144 h 167"/>
                  <a:gd name="T48" fmla="*/ 0 w 167"/>
                  <a:gd name="T49" fmla="*/ 13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7" h="167">
                    <a:moveTo>
                      <a:pt x="0" y="136"/>
                    </a:moveTo>
                    <a:lnTo>
                      <a:pt x="19" y="132"/>
                    </a:lnTo>
                    <a:lnTo>
                      <a:pt x="36" y="124"/>
                    </a:lnTo>
                    <a:lnTo>
                      <a:pt x="54" y="119"/>
                    </a:lnTo>
                    <a:lnTo>
                      <a:pt x="72" y="111"/>
                    </a:lnTo>
                    <a:lnTo>
                      <a:pt x="83" y="96"/>
                    </a:lnTo>
                    <a:lnTo>
                      <a:pt x="96" y="84"/>
                    </a:lnTo>
                    <a:lnTo>
                      <a:pt x="108" y="68"/>
                    </a:lnTo>
                    <a:lnTo>
                      <a:pt x="118" y="56"/>
                    </a:lnTo>
                    <a:lnTo>
                      <a:pt x="132" y="40"/>
                    </a:lnTo>
                    <a:lnTo>
                      <a:pt x="144" y="29"/>
                    </a:lnTo>
                    <a:lnTo>
                      <a:pt x="155" y="13"/>
                    </a:lnTo>
                    <a:lnTo>
                      <a:pt x="167" y="0"/>
                    </a:lnTo>
                    <a:lnTo>
                      <a:pt x="159" y="29"/>
                    </a:lnTo>
                    <a:lnTo>
                      <a:pt x="152" y="54"/>
                    </a:lnTo>
                    <a:lnTo>
                      <a:pt x="141" y="79"/>
                    </a:lnTo>
                    <a:lnTo>
                      <a:pt x="129" y="101"/>
                    </a:lnTo>
                    <a:lnTo>
                      <a:pt x="110" y="122"/>
                    </a:lnTo>
                    <a:lnTo>
                      <a:pt x="91" y="139"/>
                    </a:lnTo>
                    <a:lnTo>
                      <a:pt x="69" y="155"/>
                    </a:lnTo>
                    <a:lnTo>
                      <a:pt x="40" y="167"/>
                    </a:lnTo>
                    <a:lnTo>
                      <a:pt x="31" y="160"/>
                    </a:lnTo>
                    <a:lnTo>
                      <a:pt x="21" y="151"/>
                    </a:lnTo>
                    <a:lnTo>
                      <a:pt x="10" y="144"/>
                    </a:lnTo>
                    <a:lnTo>
                      <a:pt x="0" y="136"/>
                    </a:lnTo>
                    <a:close/>
                  </a:path>
                </a:pathLst>
              </a:custGeom>
              <a:solidFill>
                <a:srgbClr val="F2A3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42" name="Freeform 218">
                <a:extLst>
                  <a:ext uri="{FF2B5EF4-FFF2-40B4-BE49-F238E27FC236}">
                    <a16:creationId xmlns:a16="http://schemas.microsoft.com/office/drawing/2014/main" id="{3DB4F9FC-837A-FEEF-B076-BDEC1BF5C576}"/>
                  </a:ext>
                </a:extLst>
              </p:cNvPr>
              <p:cNvSpPr>
                <a:spLocks/>
              </p:cNvSpPr>
              <p:nvPr/>
            </p:nvSpPr>
            <p:spPr bwMode="auto">
              <a:xfrm>
                <a:off x="1038" y="1857"/>
                <a:ext cx="53" cy="54"/>
              </a:xfrm>
              <a:custGeom>
                <a:avLst/>
                <a:gdLst>
                  <a:gd name="T0" fmla="*/ 0 w 159"/>
                  <a:gd name="T1" fmla="*/ 160 h 162"/>
                  <a:gd name="T2" fmla="*/ 159 w 159"/>
                  <a:gd name="T3" fmla="*/ 0 h 162"/>
                  <a:gd name="T4" fmla="*/ 56 w 159"/>
                  <a:gd name="T5" fmla="*/ 162 h 162"/>
                  <a:gd name="T6" fmla="*/ 0 w 159"/>
                  <a:gd name="T7" fmla="*/ 160 h 162"/>
                </a:gdLst>
                <a:ahLst/>
                <a:cxnLst>
                  <a:cxn ang="0">
                    <a:pos x="T0" y="T1"/>
                  </a:cxn>
                  <a:cxn ang="0">
                    <a:pos x="T2" y="T3"/>
                  </a:cxn>
                  <a:cxn ang="0">
                    <a:pos x="T4" y="T5"/>
                  </a:cxn>
                  <a:cxn ang="0">
                    <a:pos x="T6" y="T7"/>
                  </a:cxn>
                </a:cxnLst>
                <a:rect l="0" t="0" r="r" b="b"/>
                <a:pathLst>
                  <a:path w="159" h="162">
                    <a:moveTo>
                      <a:pt x="0" y="160"/>
                    </a:moveTo>
                    <a:lnTo>
                      <a:pt x="159" y="0"/>
                    </a:lnTo>
                    <a:lnTo>
                      <a:pt x="56" y="162"/>
                    </a:lnTo>
                    <a:lnTo>
                      <a:pt x="0" y="160"/>
                    </a:lnTo>
                    <a:close/>
                  </a:path>
                </a:pathLst>
              </a:custGeom>
              <a:solidFill>
                <a:srgbClr val="F2A3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43" name="Freeform 219">
                <a:extLst>
                  <a:ext uri="{FF2B5EF4-FFF2-40B4-BE49-F238E27FC236}">
                    <a16:creationId xmlns:a16="http://schemas.microsoft.com/office/drawing/2014/main" id="{CCCFFC93-D260-0A65-E48E-9DBABE87E5FE}"/>
                  </a:ext>
                </a:extLst>
              </p:cNvPr>
              <p:cNvSpPr>
                <a:spLocks/>
              </p:cNvSpPr>
              <p:nvPr/>
            </p:nvSpPr>
            <p:spPr bwMode="auto">
              <a:xfrm>
                <a:off x="1484" y="2261"/>
                <a:ext cx="79" cy="75"/>
              </a:xfrm>
              <a:custGeom>
                <a:avLst/>
                <a:gdLst>
                  <a:gd name="T0" fmla="*/ 0 w 236"/>
                  <a:gd name="T1" fmla="*/ 0 h 225"/>
                  <a:gd name="T2" fmla="*/ 51 w 236"/>
                  <a:gd name="T3" fmla="*/ 24 h 225"/>
                  <a:gd name="T4" fmla="*/ 91 w 236"/>
                  <a:gd name="T5" fmla="*/ 41 h 225"/>
                  <a:gd name="T6" fmla="*/ 121 w 236"/>
                  <a:gd name="T7" fmla="*/ 61 h 225"/>
                  <a:gd name="T8" fmla="*/ 145 w 236"/>
                  <a:gd name="T9" fmla="*/ 82 h 225"/>
                  <a:gd name="T10" fmla="*/ 165 w 236"/>
                  <a:gd name="T11" fmla="*/ 107 h 225"/>
                  <a:gd name="T12" fmla="*/ 186 w 236"/>
                  <a:gd name="T13" fmla="*/ 137 h 225"/>
                  <a:gd name="T14" fmla="*/ 209 w 236"/>
                  <a:gd name="T15" fmla="*/ 176 h 225"/>
                  <a:gd name="T16" fmla="*/ 236 w 236"/>
                  <a:gd name="T17" fmla="*/ 225 h 225"/>
                  <a:gd name="T18" fmla="*/ 226 w 236"/>
                  <a:gd name="T19" fmla="*/ 221 h 225"/>
                  <a:gd name="T20" fmla="*/ 218 w 236"/>
                  <a:gd name="T21" fmla="*/ 217 h 225"/>
                  <a:gd name="T22" fmla="*/ 209 w 236"/>
                  <a:gd name="T23" fmla="*/ 214 h 225"/>
                  <a:gd name="T24" fmla="*/ 198 w 236"/>
                  <a:gd name="T25" fmla="*/ 212 h 225"/>
                  <a:gd name="T26" fmla="*/ 178 w 236"/>
                  <a:gd name="T27" fmla="*/ 176 h 225"/>
                  <a:gd name="T28" fmla="*/ 157 w 236"/>
                  <a:gd name="T29" fmla="*/ 143 h 225"/>
                  <a:gd name="T30" fmla="*/ 134 w 236"/>
                  <a:gd name="T31" fmla="*/ 118 h 225"/>
                  <a:gd name="T32" fmla="*/ 115 w 236"/>
                  <a:gd name="T33" fmla="*/ 94 h 225"/>
                  <a:gd name="T34" fmla="*/ 91 w 236"/>
                  <a:gd name="T35" fmla="*/ 72 h 225"/>
                  <a:gd name="T36" fmla="*/ 63 w 236"/>
                  <a:gd name="T37" fmla="*/ 49 h 225"/>
                  <a:gd name="T38" fmla="*/ 35 w 236"/>
                  <a:gd name="T39" fmla="*/ 25 h 225"/>
                  <a:gd name="T40" fmla="*/ 0 w 236"/>
                  <a:gd name="T41"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225">
                    <a:moveTo>
                      <a:pt x="0" y="0"/>
                    </a:moveTo>
                    <a:lnTo>
                      <a:pt x="51" y="24"/>
                    </a:lnTo>
                    <a:lnTo>
                      <a:pt x="91" y="41"/>
                    </a:lnTo>
                    <a:lnTo>
                      <a:pt x="121" y="61"/>
                    </a:lnTo>
                    <a:lnTo>
                      <a:pt x="145" y="82"/>
                    </a:lnTo>
                    <a:lnTo>
                      <a:pt x="165" y="107"/>
                    </a:lnTo>
                    <a:lnTo>
                      <a:pt x="186" y="137"/>
                    </a:lnTo>
                    <a:lnTo>
                      <a:pt x="209" y="176"/>
                    </a:lnTo>
                    <a:lnTo>
                      <a:pt x="236" y="225"/>
                    </a:lnTo>
                    <a:lnTo>
                      <a:pt x="226" y="221"/>
                    </a:lnTo>
                    <a:lnTo>
                      <a:pt x="218" y="217"/>
                    </a:lnTo>
                    <a:lnTo>
                      <a:pt x="209" y="214"/>
                    </a:lnTo>
                    <a:lnTo>
                      <a:pt x="198" y="212"/>
                    </a:lnTo>
                    <a:lnTo>
                      <a:pt x="178" y="176"/>
                    </a:lnTo>
                    <a:lnTo>
                      <a:pt x="157" y="143"/>
                    </a:lnTo>
                    <a:lnTo>
                      <a:pt x="134" y="118"/>
                    </a:lnTo>
                    <a:lnTo>
                      <a:pt x="115" y="94"/>
                    </a:lnTo>
                    <a:lnTo>
                      <a:pt x="91" y="72"/>
                    </a:lnTo>
                    <a:lnTo>
                      <a:pt x="63" y="49"/>
                    </a:lnTo>
                    <a:lnTo>
                      <a:pt x="35" y="25"/>
                    </a:lnTo>
                    <a:lnTo>
                      <a:pt x="0" y="0"/>
                    </a:lnTo>
                    <a:close/>
                  </a:path>
                </a:pathLst>
              </a:custGeom>
              <a:solidFill>
                <a:srgbClr val="F2A3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44" name="Freeform 220">
                <a:extLst>
                  <a:ext uri="{FF2B5EF4-FFF2-40B4-BE49-F238E27FC236}">
                    <a16:creationId xmlns:a16="http://schemas.microsoft.com/office/drawing/2014/main" id="{8C209D06-EBA6-F034-4B71-B199E8B1246E}"/>
                  </a:ext>
                </a:extLst>
              </p:cNvPr>
              <p:cNvSpPr>
                <a:spLocks/>
              </p:cNvSpPr>
              <p:nvPr/>
            </p:nvSpPr>
            <p:spPr bwMode="auto">
              <a:xfrm>
                <a:off x="1094" y="2447"/>
                <a:ext cx="42" cy="101"/>
              </a:xfrm>
              <a:custGeom>
                <a:avLst/>
                <a:gdLst>
                  <a:gd name="T0" fmla="*/ 84 w 126"/>
                  <a:gd name="T1" fmla="*/ 0 h 303"/>
                  <a:gd name="T2" fmla="*/ 86 w 126"/>
                  <a:gd name="T3" fmla="*/ 42 h 303"/>
                  <a:gd name="T4" fmla="*/ 84 w 126"/>
                  <a:gd name="T5" fmla="*/ 84 h 303"/>
                  <a:gd name="T6" fmla="*/ 75 w 126"/>
                  <a:gd name="T7" fmla="*/ 122 h 303"/>
                  <a:gd name="T8" fmla="*/ 65 w 126"/>
                  <a:gd name="T9" fmla="*/ 158 h 303"/>
                  <a:gd name="T10" fmla="*/ 53 w 126"/>
                  <a:gd name="T11" fmla="*/ 193 h 303"/>
                  <a:gd name="T12" fmla="*/ 38 w 126"/>
                  <a:gd name="T13" fmla="*/ 229 h 303"/>
                  <a:gd name="T14" fmla="*/ 21 w 126"/>
                  <a:gd name="T15" fmla="*/ 265 h 303"/>
                  <a:gd name="T16" fmla="*/ 0 w 126"/>
                  <a:gd name="T17" fmla="*/ 303 h 303"/>
                  <a:gd name="T18" fmla="*/ 10 w 126"/>
                  <a:gd name="T19" fmla="*/ 294 h 303"/>
                  <a:gd name="T20" fmla="*/ 23 w 126"/>
                  <a:gd name="T21" fmla="*/ 286 h 303"/>
                  <a:gd name="T22" fmla="*/ 34 w 126"/>
                  <a:gd name="T23" fmla="*/ 279 h 303"/>
                  <a:gd name="T24" fmla="*/ 42 w 126"/>
                  <a:gd name="T25" fmla="*/ 273 h 303"/>
                  <a:gd name="T26" fmla="*/ 59 w 126"/>
                  <a:gd name="T27" fmla="*/ 238 h 303"/>
                  <a:gd name="T28" fmla="*/ 71 w 126"/>
                  <a:gd name="T29" fmla="*/ 205 h 303"/>
                  <a:gd name="T30" fmla="*/ 84 w 126"/>
                  <a:gd name="T31" fmla="*/ 174 h 303"/>
                  <a:gd name="T32" fmla="*/ 96 w 126"/>
                  <a:gd name="T33" fmla="*/ 141 h 303"/>
                  <a:gd name="T34" fmla="*/ 107 w 126"/>
                  <a:gd name="T35" fmla="*/ 111 h 303"/>
                  <a:gd name="T36" fmla="*/ 113 w 126"/>
                  <a:gd name="T37" fmla="*/ 78 h 303"/>
                  <a:gd name="T38" fmla="*/ 121 w 126"/>
                  <a:gd name="T39" fmla="*/ 42 h 303"/>
                  <a:gd name="T40" fmla="*/ 126 w 126"/>
                  <a:gd name="T41" fmla="*/ 7 h 303"/>
                  <a:gd name="T42" fmla="*/ 117 w 126"/>
                  <a:gd name="T43" fmla="*/ 4 h 303"/>
                  <a:gd name="T44" fmla="*/ 104 w 126"/>
                  <a:gd name="T45" fmla="*/ 2 h 303"/>
                  <a:gd name="T46" fmla="*/ 94 w 126"/>
                  <a:gd name="T47" fmla="*/ 2 h 303"/>
                  <a:gd name="T48" fmla="*/ 84 w 126"/>
                  <a:gd name="T49"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6" h="303">
                    <a:moveTo>
                      <a:pt x="84" y="0"/>
                    </a:moveTo>
                    <a:lnTo>
                      <a:pt x="86" y="42"/>
                    </a:lnTo>
                    <a:lnTo>
                      <a:pt x="84" y="84"/>
                    </a:lnTo>
                    <a:lnTo>
                      <a:pt x="75" y="122"/>
                    </a:lnTo>
                    <a:lnTo>
                      <a:pt x="65" y="158"/>
                    </a:lnTo>
                    <a:lnTo>
                      <a:pt x="53" y="193"/>
                    </a:lnTo>
                    <a:lnTo>
                      <a:pt x="38" y="229"/>
                    </a:lnTo>
                    <a:lnTo>
                      <a:pt x="21" y="265"/>
                    </a:lnTo>
                    <a:lnTo>
                      <a:pt x="0" y="303"/>
                    </a:lnTo>
                    <a:lnTo>
                      <a:pt x="10" y="294"/>
                    </a:lnTo>
                    <a:lnTo>
                      <a:pt x="23" y="286"/>
                    </a:lnTo>
                    <a:lnTo>
                      <a:pt x="34" y="279"/>
                    </a:lnTo>
                    <a:lnTo>
                      <a:pt x="42" y="273"/>
                    </a:lnTo>
                    <a:lnTo>
                      <a:pt x="59" y="238"/>
                    </a:lnTo>
                    <a:lnTo>
                      <a:pt x="71" y="205"/>
                    </a:lnTo>
                    <a:lnTo>
                      <a:pt x="84" y="174"/>
                    </a:lnTo>
                    <a:lnTo>
                      <a:pt x="96" y="141"/>
                    </a:lnTo>
                    <a:lnTo>
                      <a:pt x="107" y="111"/>
                    </a:lnTo>
                    <a:lnTo>
                      <a:pt x="113" y="78"/>
                    </a:lnTo>
                    <a:lnTo>
                      <a:pt x="121" y="42"/>
                    </a:lnTo>
                    <a:lnTo>
                      <a:pt x="126" y="7"/>
                    </a:lnTo>
                    <a:lnTo>
                      <a:pt x="117" y="4"/>
                    </a:lnTo>
                    <a:lnTo>
                      <a:pt x="104" y="2"/>
                    </a:lnTo>
                    <a:lnTo>
                      <a:pt x="94" y="2"/>
                    </a:lnTo>
                    <a:lnTo>
                      <a:pt x="84" y="0"/>
                    </a:lnTo>
                    <a:close/>
                  </a:path>
                </a:pathLst>
              </a:custGeom>
              <a:solidFill>
                <a:srgbClr val="F2A3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45" name="Freeform 221">
                <a:extLst>
                  <a:ext uri="{FF2B5EF4-FFF2-40B4-BE49-F238E27FC236}">
                    <a16:creationId xmlns:a16="http://schemas.microsoft.com/office/drawing/2014/main" id="{E79D2A3D-D441-4648-FF74-4656C50DE01E}"/>
                  </a:ext>
                </a:extLst>
              </p:cNvPr>
              <p:cNvSpPr>
                <a:spLocks/>
              </p:cNvSpPr>
              <p:nvPr/>
            </p:nvSpPr>
            <p:spPr bwMode="auto">
              <a:xfrm>
                <a:off x="1143" y="2004"/>
                <a:ext cx="64" cy="109"/>
              </a:xfrm>
              <a:custGeom>
                <a:avLst/>
                <a:gdLst>
                  <a:gd name="T0" fmla="*/ 0 w 192"/>
                  <a:gd name="T1" fmla="*/ 5 h 327"/>
                  <a:gd name="T2" fmla="*/ 29 w 192"/>
                  <a:gd name="T3" fmla="*/ 43 h 327"/>
                  <a:gd name="T4" fmla="*/ 55 w 192"/>
                  <a:gd name="T5" fmla="*/ 81 h 327"/>
                  <a:gd name="T6" fmla="*/ 77 w 192"/>
                  <a:gd name="T7" fmla="*/ 120 h 327"/>
                  <a:gd name="T8" fmla="*/ 97 w 192"/>
                  <a:gd name="T9" fmla="*/ 158 h 327"/>
                  <a:gd name="T10" fmla="*/ 116 w 192"/>
                  <a:gd name="T11" fmla="*/ 195 h 327"/>
                  <a:gd name="T12" fmla="*/ 132 w 192"/>
                  <a:gd name="T13" fmla="*/ 236 h 327"/>
                  <a:gd name="T14" fmla="*/ 149 w 192"/>
                  <a:gd name="T15" fmla="*/ 280 h 327"/>
                  <a:gd name="T16" fmla="*/ 162 w 192"/>
                  <a:gd name="T17" fmla="*/ 326 h 327"/>
                  <a:gd name="T18" fmla="*/ 168 w 192"/>
                  <a:gd name="T19" fmla="*/ 326 h 327"/>
                  <a:gd name="T20" fmla="*/ 176 w 192"/>
                  <a:gd name="T21" fmla="*/ 326 h 327"/>
                  <a:gd name="T22" fmla="*/ 184 w 192"/>
                  <a:gd name="T23" fmla="*/ 326 h 327"/>
                  <a:gd name="T24" fmla="*/ 192 w 192"/>
                  <a:gd name="T25" fmla="*/ 327 h 327"/>
                  <a:gd name="T26" fmla="*/ 176 w 192"/>
                  <a:gd name="T27" fmla="*/ 288 h 327"/>
                  <a:gd name="T28" fmla="*/ 159 w 192"/>
                  <a:gd name="T29" fmla="*/ 244 h 327"/>
                  <a:gd name="T30" fmla="*/ 141 w 192"/>
                  <a:gd name="T31" fmla="*/ 204 h 327"/>
                  <a:gd name="T32" fmla="*/ 120 w 192"/>
                  <a:gd name="T33" fmla="*/ 162 h 327"/>
                  <a:gd name="T34" fmla="*/ 100 w 192"/>
                  <a:gd name="T35" fmla="*/ 123 h 327"/>
                  <a:gd name="T36" fmla="*/ 80 w 192"/>
                  <a:gd name="T37" fmla="*/ 81 h 327"/>
                  <a:gd name="T38" fmla="*/ 60 w 192"/>
                  <a:gd name="T39" fmla="*/ 41 h 327"/>
                  <a:gd name="T40" fmla="*/ 38 w 192"/>
                  <a:gd name="T41" fmla="*/ 0 h 327"/>
                  <a:gd name="T42" fmla="*/ 29 w 192"/>
                  <a:gd name="T43" fmla="*/ 0 h 327"/>
                  <a:gd name="T44" fmla="*/ 22 w 192"/>
                  <a:gd name="T45" fmla="*/ 3 h 327"/>
                  <a:gd name="T46" fmla="*/ 11 w 192"/>
                  <a:gd name="T47" fmla="*/ 3 h 327"/>
                  <a:gd name="T48" fmla="*/ 0 w 192"/>
                  <a:gd name="T49" fmla="*/ 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327">
                    <a:moveTo>
                      <a:pt x="0" y="5"/>
                    </a:moveTo>
                    <a:lnTo>
                      <a:pt x="29" y="43"/>
                    </a:lnTo>
                    <a:lnTo>
                      <a:pt x="55" y="81"/>
                    </a:lnTo>
                    <a:lnTo>
                      <a:pt x="77" y="120"/>
                    </a:lnTo>
                    <a:lnTo>
                      <a:pt x="97" y="158"/>
                    </a:lnTo>
                    <a:lnTo>
                      <a:pt x="116" y="195"/>
                    </a:lnTo>
                    <a:lnTo>
                      <a:pt x="132" y="236"/>
                    </a:lnTo>
                    <a:lnTo>
                      <a:pt x="149" y="280"/>
                    </a:lnTo>
                    <a:lnTo>
                      <a:pt x="162" y="326"/>
                    </a:lnTo>
                    <a:lnTo>
                      <a:pt x="168" y="326"/>
                    </a:lnTo>
                    <a:lnTo>
                      <a:pt x="176" y="326"/>
                    </a:lnTo>
                    <a:lnTo>
                      <a:pt x="184" y="326"/>
                    </a:lnTo>
                    <a:lnTo>
                      <a:pt x="192" y="327"/>
                    </a:lnTo>
                    <a:lnTo>
                      <a:pt x="176" y="288"/>
                    </a:lnTo>
                    <a:lnTo>
                      <a:pt x="159" y="244"/>
                    </a:lnTo>
                    <a:lnTo>
                      <a:pt x="141" y="204"/>
                    </a:lnTo>
                    <a:lnTo>
                      <a:pt x="120" y="162"/>
                    </a:lnTo>
                    <a:lnTo>
                      <a:pt x="100" y="123"/>
                    </a:lnTo>
                    <a:lnTo>
                      <a:pt x="80" y="81"/>
                    </a:lnTo>
                    <a:lnTo>
                      <a:pt x="60" y="41"/>
                    </a:lnTo>
                    <a:lnTo>
                      <a:pt x="38" y="0"/>
                    </a:lnTo>
                    <a:lnTo>
                      <a:pt x="29" y="0"/>
                    </a:lnTo>
                    <a:lnTo>
                      <a:pt x="22" y="3"/>
                    </a:lnTo>
                    <a:lnTo>
                      <a:pt x="11" y="3"/>
                    </a:lnTo>
                    <a:lnTo>
                      <a:pt x="0" y="5"/>
                    </a:lnTo>
                    <a:close/>
                  </a:path>
                </a:pathLst>
              </a:custGeom>
              <a:solidFill>
                <a:srgbClr val="FCED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46" name="Freeform 222">
                <a:extLst>
                  <a:ext uri="{FF2B5EF4-FFF2-40B4-BE49-F238E27FC236}">
                    <a16:creationId xmlns:a16="http://schemas.microsoft.com/office/drawing/2014/main" id="{E481FD44-1344-8860-DE06-25B05468145C}"/>
                  </a:ext>
                </a:extLst>
              </p:cNvPr>
              <p:cNvSpPr>
                <a:spLocks/>
              </p:cNvSpPr>
              <p:nvPr/>
            </p:nvSpPr>
            <p:spPr bwMode="auto">
              <a:xfrm>
                <a:off x="1087" y="2483"/>
                <a:ext cx="27" cy="63"/>
              </a:xfrm>
              <a:custGeom>
                <a:avLst/>
                <a:gdLst>
                  <a:gd name="T0" fmla="*/ 81 w 81"/>
                  <a:gd name="T1" fmla="*/ 0 h 188"/>
                  <a:gd name="T2" fmla="*/ 73 w 81"/>
                  <a:gd name="T3" fmla="*/ 27 h 188"/>
                  <a:gd name="T4" fmla="*/ 68 w 81"/>
                  <a:gd name="T5" fmla="*/ 51 h 188"/>
                  <a:gd name="T6" fmla="*/ 60 w 81"/>
                  <a:gd name="T7" fmla="*/ 76 h 188"/>
                  <a:gd name="T8" fmla="*/ 54 w 81"/>
                  <a:gd name="T9" fmla="*/ 99 h 188"/>
                  <a:gd name="T10" fmla="*/ 43 w 81"/>
                  <a:gd name="T11" fmla="*/ 122 h 188"/>
                  <a:gd name="T12" fmla="*/ 31 w 81"/>
                  <a:gd name="T13" fmla="*/ 142 h 188"/>
                  <a:gd name="T14" fmla="*/ 19 w 81"/>
                  <a:gd name="T15" fmla="*/ 164 h 188"/>
                  <a:gd name="T16" fmla="*/ 0 w 81"/>
                  <a:gd name="T17" fmla="*/ 188 h 188"/>
                  <a:gd name="T18" fmla="*/ 2 w 81"/>
                  <a:gd name="T19" fmla="*/ 175 h 188"/>
                  <a:gd name="T20" fmla="*/ 6 w 81"/>
                  <a:gd name="T21" fmla="*/ 162 h 188"/>
                  <a:gd name="T22" fmla="*/ 11 w 81"/>
                  <a:gd name="T23" fmla="*/ 152 h 188"/>
                  <a:gd name="T24" fmla="*/ 13 w 81"/>
                  <a:gd name="T25" fmla="*/ 145 h 188"/>
                  <a:gd name="T26" fmla="*/ 21 w 81"/>
                  <a:gd name="T27" fmla="*/ 134 h 188"/>
                  <a:gd name="T28" fmla="*/ 26 w 81"/>
                  <a:gd name="T29" fmla="*/ 127 h 188"/>
                  <a:gd name="T30" fmla="*/ 33 w 81"/>
                  <a:gd name="T31" fmla="*/ 116 h 188"/>
                  <a:gd name="T32" fmla="*/ 41 w 81"/>
                  <a:gd name="T33" fmla="*/ 104 h 188"/>
                  <a:gd name="T34" fmla="*/ 46 w 81"/>
                  <a:gd name="T35" fmla="*/ 91 h 188"/>
                  <a:gd name="T36" fmla="*/ 51 w 81"/>
                  <a:gd name="T37" fmla="*/ 78 h 188"/>
                  <a:gd name="T38" fmla="*/ 56 w 81"/>
                  <a:gd name="T39" fmla="*/ 66 h 188"/>
                  <a:gd name="T40" fmla="*/ 60 w 81"/>
                  <a:gd name="T41" fmla="*/ 51 h 188"/>
                  <a:gd name="T42" fmla="*/ 66 w 81"/>
                  <a:gd name="T43" fmla="*/ 38 h 188"/>
                  <a:gd name="T44" fmla="*/ 71 w 81"/>
                  <a:gd name="T45" fmla="*/ 26 h 188"/>
                  <a:gd name="T46" fmla="*/ 77 w 81"/>
                  <a:gd name="T47" fmla="*/ 13 h 188"/>
                  <a:gd name="T48" fmla="*/ 81 w 81"/>
                  <a:gd name="T49"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188">
                    <a:moveTo>
                      <a:pt x="81" y="0"/>
                    </a:moveTo>
                    <a:lnTo>
                      <a:pt x="73" y="27"/>
                    </a:lnTo>
                    <a:lnTo>
                      <a:pt x="68" y="51"/>
                    </a:lnTo>
                    <a:lnTo>
                      <a:pt x="60" y="76"/>
                    </a:lnTo>
                    <a:lnTo>
                      <a:pt x="54" y="99"/>
                    </a:lnTo>
                    <a:lnTo>
                      <a:pt x="43" y="122"/>
                    </a:lnTo>
                    <a:lnTo>
                      <a:pt x="31" y="142"/>
                    </a:lnTo>
                    <a:lnTo>
                      <a:pt x="19" y="164"/>
                    </a:lnTo>
                    <a:lnTo>
                      <a:pt x="0" y="188"/>
                    </a:lnTo>
                    <a:lnTo>
                      <a:pt x="2" y="175"/>
                    </a:lnTo>
                    <a:lnTo>
                      <a:pt x="6" y="162"/>
                    </a:lnTo>
                    <a:lnTo>
                      <a:pt x="11" y="152"/>
                    </a:lnTo>
                    <a:lnTo>
                      <a:pt x="13" y="145"/>
                    </a:lnTo>
                    <a:lnTo>
                      <a:pt x="21" y="134"/>
                    </a:lnTo>
                    <a:lnTo>
                      <a:pt x="26" y="127"/>
                    </a:lnTo>
                    <a:lnTo>
                      <a:pt x="33" y="116"/>
                    </a:lnTo>
                    <a:lnTo>
                      <a:pt x="41" y="104"/>
                    </a:lnTo>
                    <a:lnTo>
                      <a:pt x="46" y="91"/>
                    </a:lnTo>
                    <a:lnTo>
                      <a:pt x="51" y="78"/>
                    </a:lnTo>
                    <a:lnTo>
                      <a:pt x="56" y="66"/>
                    </a:lnTo>
                    <a:lnTo>
                      <a:pt x="60" y="51"/>
                    </a:lnTo>
                    <a:lnTo>
                      <a:pt x="66" y="38"/>
                    </a:lnTo>
                    <a:lnTo>
                      <a:pt x="71" y="26"/>
                    </a:lnTo>
                    <a:lnTo>
                      <a:pt x="77" y="13"/>
                    </a:lnTo>
                    <a:lnTo>
                      <a:pt x="81" y="0"/>
                    </a:lnTo>
                    <a:close/>
                  </a:path>
                </a:pathLst>
              </a:custGeom>
              <a:solidFill>
                <a:srgbClr val="F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47" name="Freeform 223">
                <a:extLst>
                  <a:ext uri="{FF2B5EF4-FFF2-40B4-BE49-F238E27FC236}">
                    <a16:creationId xmlns:a16="http://schemas.microsoft.com/office/drawing/2014/main" id="{FF9CE137-9375-BB6D-AA8E-366505DAB3E6}"/>
                  </a:ext>
                </a:extLst>
              </p:cNvPr>
              <p:cNvSpPr>
                <a:spLocks/>
              </p:cNvSpPr>
              <p:nvPr/>
            </p:nvSpPr>
            <p:spPr bwMode="auto">
              <a:xfrm>
                <a:off x="1029" y="2284"/>
                <a:ext cx="201" cy="70"/>
              </a:xfrm>
              <a:custGeom>
                <a:avLst/>
                <a:gdLst>
                  <a:gd name="T0" fmla="*/ 9 w 602"/>
                  <a:gd name="T1" fmla="*/ 5 h 209"/>
                  <a:gd name="T2" fmla="*/ 30 w 602"/>
                  <a:gd name="T3" fmla="*/ 16 h 209"/>
                  <a:gd name="T4" fmla="*/ 40 w 602"/>
                  <a:gd name="T5" fmla="*/ 28 h 209"/>
                  <a:gd name="T6" fmla="*/ 43 w 602"/>
                  <a:gd name="T7" fmla="*/ 43 h 209"/>
                  <a:gd name="T8" fmla="*/ 28 w 602"/>
                  <a:gd name="T9" fmla="*/ 59 h 209"/>
                  <a:gd name="T10" fmla="*/ 9 w 602"/>
                  <a:gd name="T11" fmla="*/ 74 h 209"/>
                  <a:gd name="T12" fmla="*/ 13 w 602"/>
                  <a:gd name="T13" fmla="*/ 85 h 209"/>
                  <a:gd name="T14" fmla="*/ 34 w 602"/>
                  <a:gd name="T15" fmla="*/ 79 h 209"/>
                  <a:gd name="T16" fmla="*/ 53 w 602"/>
                  <a:gd name="T17" fmla="*/ 68 h 209"/>
                  <a:gd name="T18" fmla="*/ 61 w 602"/>
                  <a:gd name="T19" fmla="*/ 54 h 209"/>
                  <a:gd name="T20" fmla="*/ 86 w 602"/>
                  <a:gd name="T21" fmla="*/ 47 h 209"/>
                  <a:gd name="T22" fmla="*/ 141 w 602"/>
                  <a:gd name="T23" fmla="*/ 51 h 209"/>
                  <a:gd name="T24" fmla="*/ 193 w 602"/>
                  <a:gd name="T25" fmla="*/ 68 h 209"/>
                  <a:gd name="T26" fmla="*/ 218 w 602"/>
                  <a:gd name="T27" fmla="*/ 107 h 209"/>
                  <a:gd name="T28" fmla="*/ 234 w 602"/>
                  <a:gd name="T29" fmla="*/ 156 h 209"/>
                  <a:gd name="T30" fmla="*/ 281 w 602"/>
                  <a:gd name="T31" fmla="*/ 181 h 209"/>
                  <a:gd name="T32" fmla="*/ 336 w 602"/>
                  <a:gd name="T33" fmla="*/ 193 h 209"/>
                  <a:gd name="T34" fmla="*/ 391 w 602"/>
                  <a:gd name="T35" fmla="*/ 196 h 209"/>
                  <a:gd name="T36" fmla="*/ 386 w 602"/>
                  <a:gd name="T37" fmla="*/ 191 h 209"/>
                  <a:gd name="T38" fmla="*/ 330 w 602"/>
                  <a:gd name="T39" fmla="*/ 181 h 209"/>
                  <a:gd name="T40" fmla="*/ 284 w 602"/>
                  <a:gd name="T41" fmla="*/ 165 h 209"/>
                  <a:gd name="T42" fmla="*/ 252 w 602"/>
                  <a:gd name="T43" fmla="*/ 127 h 209"/>
                  <a:gd name="T44" fmla="*/ 254 w 602"/>
                  <a:gd name="T45" fmla="*/ 85 h 209"/>
                  <a:gd name="T46" fmla="*/ 277 w 602"/>
                  <a:gd name="T47" fmla="*/ 61 h 209"/>
                  <a:gd name="T48" fmla="*/ 320 w 602"/>
                  <a:gd name="T49" fmla="*/ 51 h 209"/>
                  <a:gd name="T50" fmla="*/ 380 w 602"/>
                  <a:gd name="T51" fmla="*/ 49 h 209"/>
                  <a:gd name="T52" fmla="*/ 442 w 602"/>
                  <a:gd name="T53" fmla="*/ 47 h 209"/>
                  <a:gd name="T54" fmla="*/ 505 w 602"/>
                  <a:gd name="T55" fmla="*/ 43 h 209"/>
                  <a:gd name="T56" fmla="*/ 549 w 602"/>
                  <a:gd name="T57" fmla="*/ 64 h 209"/>
                  <a:gd name="T58" fmla="*/ 564 w 602"/>
                  <a:gd name="T59" fmla="*/ 93 h 209"/>
                  <a:gd name="T60" fmla="*/ 551 w 602"/>
                  <a:gd name="T61" fmla="*/ 129 h 209"/>
                  <a:gd name="T62" fmla="*/ 510 w 602"/>
                  <a:gd name="T63" fmla="*/ 148 h 209"/>
                  <a:gd name="T64" fmla="*/ 472 w 602"/>
                  <a:gd name="T65" fmla="*/ 143 h 209"/>
                  <a:gd name="T66" fmla="*/ 430 w 602"/>
                  <a:gd name="T67" fmla="*/ 124 h 209"/>
                  <a:gd name="T68" fmla="*/ 419 w 602"/>
                  <a:gd name="T69" fmla="*/ 127 h 209"/>
                  <a:gd name="T70" fmla="*/ 449 w 602"/>
                  <a:gd name="T71" fmla="*/ 165 h 209"/>
                  <a:gd name="T72" fmla="*/ 460 w 602"/>
                  <a:gd name="T73" fmla="*/ 188 h 209"/>
                  <a:gd name="T74" fmla="*/ 447 w 602"/>
                  <a:gd name="T75" fmla="*/ 200 h 209"/>
                  <a:gd name="T76" fmla="*/ 455 w 602"/>
                  <a:gd name="T77" fmla="*/ 204 h 209"/>
                  <a:gd name="T78" fmla="*/ 478 w 602"/>
                  <a:gd name="T79" fmla="*/ 196 h 209"/>
                  <a:gd name="T80" fmla="*/ 493 w 602"/>
                  <a:gd name="T81" fmla="*/ 186 h 209"/>
                  <a:gd name="T82" fmla="*/ 495 w 602"/>
                  <a:gd name="T83" fmla="*/ 175 h 209"/>
                  <a:gd name="T84" fmla="*/ 516 w 602"/>
                  <a:gd name="T85" fmla="*/ 171 h 209"/>
                  <a:gd name="T86" fmla="*/ 543 w 602"/>
                  <a:gd name="T87" fmla="*/ 162 h 209"/>
                  <a:gd name="T88" fmla="*/ 567 w 602"/>
                  <a:gd name="T89" fmla="*/ 150 h 209"/>
                  <a:gd name="T90" fmla="*/ 589 w 602"/>
                  <a:gd name="T91" fmla="*/ 129 h 209"/>
                  <a:gd name="T92" fmla="*/ 598 w 602"/>
                  <a:gd name="T93" fmla="*/ 107 h 209"/>
                  <a:gd name="T94" fmla="*/ 585 w 602"/>
                  <a:gd name="T95" fmla="*/ 85 h 209"/>
                  <a:gd name="T96" fmla="*/ 572 w 602"/>
                  <a:gd name="T97" fmla="*/ 61 h 209"/>
                  <a:gd name="T98" fmla="*/ 558 w 602"/>
                  <a:gd name="T99" fmla="*/ 41 h 209"/>
                  <a:gd name="T100" fmla="*/ 520 w 602"/>
                  <a:gd name="T101" fmla="*/ 26 h 209"/>
                  <a:gd name="T102" fmla="*/ 453 w 602"/>
                  <a:gd name="T103" fmla="*/ 21 h 209"/>
                  <a:gd name="T104" fmla="*/ 380 w 602"/>
                  <a:gd name="T105" fmla="*/ 21 h 209"/>
                  <a:gd name="T106" fmla="*/ 310 w 602"/>
                  <a:gd name="T107" fmla="*/ 28 h 209"/>
                  <a:gd name="T108" fmla="*/ 252 w 602"/>
                  <a:gd name="T109" fmla="*/ 41 h 209"/>
                  <a:gd name="T110" fmla="*/ 180 w 602"/>
                  <a:gd name="T111" fmla="*/ 38 h 209"/>
                  <a:gd name="T112" fmla="*/ 101 w 602"/>
                  <a:gd name="T113" fmla="*/ 23 h 209"/>
                  <a:gd name="T114" fmla="*/ 28 w 602"/>
                  <a:gd name="T115" fmla="*/ 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2" h="209">
                    <a:moveTo>
                      <a:pt x="0" y="0"/>
                    </a:moveTo>
                    <a:lnTo>
                      <a:pt x="9" y="5"/>
                    </a:lnTo>
                    <a:lnTo>
                      <a:pt x="20" y="11"/>
                    </a:lnTo>
                    <a:lnTo>
                      <a:pt x="30" y="16"/>
                    </a:lnTo>
                    <a:lnTo>
                      <a:pt x="40" y="21"/>
                    </a:lnTo>
                    <a:lnTo>
                      <a:pt x="40" y="28"/>
                    </a:lnTo>
                    <a:lnTo>
                      <a:pt x="43" y="36"/>
                    </a:lnTo>
                    <a:lnTo>
                      <a:pt x="43" y="43"/>
                    </a:lnTo>
                    <a:lnTo>
                      <a:pt x="43" y="51"/>
                    </a:lnTo>
                    <a:lnTo>
                      <a:pt x="28" y="59"/>
                    </a:lnTo>
                    <a:lnTo>
                      <a:pt x="17" y="64"/>
                    </a:lnTo>
                    <a:lnTo>
                      <a:pt x="9" y="74"/>
                    </a:lnTo>
                    <a:lnTo>
                      <a:pt x="0" y="87"/>
                    </a:lnTo>
                    <a:lnTo>
                      <a:pt x="13" y="85"/>
                    </a:lnTo>
                    <a:lnTo>
                      <a:pt x="22" y="81"/>
                    </a:lnTo>
                    <a:lnTo>
                      <a:pt x="34" y="79"/>
                    </a:lnTo>
                    <a:lnTo>
                      <a:pt x="48" y="77"/>
                    </a:lnTo>
                    <a:lnTo>
                      <a:pt x="53" y="68"/>
                    </a:lnTo>
                    <a:lnTo>
                      <a:pt x="55" y="61"/>
                    </a:lnTo>
                    <a:lnTo>
                      <a:pt x="61" y="54"/>
                    </a:lnTo>
                    <a:lnTo>
                      <a:pt x="64" y="47"/>
                    </a:lnTo>
                    <a:lnTo>
                      <a:pt x="86" y="47"/>
                    </a:lnTo>
                    <a:lnTo>
                      <a:pt x="114" y="47"/>
                    </a:lnTo>
                    <a:lnTo>
                      <a:pt x="141" y="51"/>
                    </a:lnTo>
                    <a:lnTo>
                      <a:pt x="170" y="55"/>
                    </a:lnTo>
                    <a:lnTo>
                      <a:pt x="193" y="68"/>
                    </a:lnTo>
                    <a:lnTo>
                      <a:pt x="210" y="85"/>
                    </a:lnTo>
                    <a:lnTo>
                      <a:pt x="218" y="107"/>
                    </a:lnTo>
                    <a:lnTo>
                      <a:pt x="216" y="135"/>
                    </a:lnTo>
                    <a:lnTo>
                      <a:pt x="234" y="156"/>
                    </a:lnTo>
                    <a:lnTo>
                      <a:pt x="256" y="171"/>
                    </a:lnTo>
                    <a:lnTo>
                      <a:pt x="281" y="181"/>
                    </a:lnTo>
                    <a:lnTo>
                      <a:pt x="307" y="188"/>
                    </a:lnTo>
                    <a:lnTo>
                      <a:pt x="336" y="193"/>
                    </a:lnTo>
                    <a:lnTo>
                      <a:pt x="363" y="196"/>
                    </a:lnTo>
                    <a:lnTo>
                      <a:pt x="391" y="196"/>
                    </a:lnTo>
                    <a:lnTo>
                      <a:pt x="417" y="196"/>
                    </a:lnTo>
                    <a:lnTo>
                      <a:pt x="386" y="191"/>
                    </a:lnTo>
                    <a:lnTo>
                      <a:pt x="359" y="186"/>
                    </a:lnTo>
                    <a:lnTo>
                      <a:pt x="330" y="181"/>
                    </a:lnTo>
                    <a:lnTo>
                      <a:pt x="307" y="175"/>
                    </a:lnTo>
                    <a:lnTo>
                      <a:pt x="284" y="165"/>
                    </a:lnTo>
                    <a:lnTo>
                      <a:pt x="267" y="150"/>
                    </a:lnTo>
                    <a:lnTo>
                      <a:pt x="252" y="127"/>
                    </a:lnTo>
                    <a:lnTo>
                      <a:pt x="241" y="93"/>
                    </a:lnTo>
                    <a:lnTo>
                      <a:pt x="254" y="85"/>
                    </a:lnTo>
                    <a:lnTo>
                      <a:pt x="267" y="72"/>
                    </a:lnTo>
                    <a:lnTo>
                      <a:pt x="277" y="61"/>
                    </a:lnTo>
                    <a:lnTo>
                      <a:pt x="290" y="51"/>
                    </a:lnTo>
                    <a:lnTo>
                      <a:pt x="320" y="51"/>
                    </a:lnTo>
                    <a:lnTo>
                      <a:pt x="350" y="51"/>
                    </a:lnTo>
                    <a:lnTo>
                      <a:pt x="380" y="49"/>
                    </a:lnTo>
                    <a:lnTo>
                      <a:pt x="411" y="47"/>
                    </a:lnTo>
                    <a:lnTo>
                      <a:pt x="442" y="47"/>
                    </a:lnTo>
                    <a:lnTo>
                      <a:pt x="474" y="43"/>
                    </a:lnTo>
                    <a:lnTo>
                      <a:pt x="505" y="43"/>
                    </a:lnTo>
                    <a:lnTo>
                      <a:pt x="538" y="47"/>
                    </a:lnTo>
                    <a:lnTo>
                      <a:pt x="549" y="64"/>
                    </a:lnTo>
                    <a:lnTo>
                      <a:pt x="556" y="79"/>
                    </a:lnTo>
                    <a:lnTo>
                      <a:pt x="564" y="93"/>
                    </a:lnTo>
                    <a:lnTo>
                      <a:pt x="574" y="112"/>
                    </a:lnTo>
                    <a:lnTo>
                      <a:pt x="551" y="129"/>
                    </a:lnTo>
                    <a:lnTo>
                      <a:pt x="531" y="143"/>
                    </a:lnTo>
                    <a:lnTo>
                      <a:pt x="510" y="148"/>
                    </a:lnTo>
                    <a:lnTo>
                      <a:pt x="493" y="148"/>
                    </a:lnTo>
                    <a:lnTo>
                      <a:pt x="472" y="143"/>
                    </a:lnTo>
                    <a:lnTo>
                      <a:pt x="449" y="135"/>
                    </a:lnTo>
                    <a:lnTo>
                      <a:pt x="430" y="124"/>
                    </a:lnTo>
                    <a:lnTo>
                      <a:pt x="403" y="112"/>
                    </a:lnTo>
                    <a:lnTo>
                      <a:pt x="419" y="127"/>
                    </a:lnTo>
                    <a:lnTo>
                      <a:pt x="435" y="145"/>
                    </a:lnTo>
                    <a:lnTo>
                      <a:pt x="449" y="165"/>
                    </a:lnTo>
                    <a:lnTo>
                      <a:pt x="465" y="181"/>
                    </a:lnTo>
                    <a:lnTo>
                      <a:pt x="460" y="188"/>
                    </a:lnTo>
                    <a:lnTo>
                      <a:pt x="455" y="193"/>
                    </a:lnTo>
                    <a:lnTo>
                      <a:pt x="447" y="200"/>
                    </a:lnTo>
                    <a:lnTo>
                      <a:pt x="442" y="209"/>
                    </a:lnTo>
                    <a:lnTo>
                      <a:pt x="455" y="204"/>
                    </a:lnTo>
                    <a:lnTo>
                      <a:pt x="465" y="200"/>
                    </a:lnTo>
                    <a:lnTo>
                      <a:pt x="478" y="196"/>
                    </a:lnTo>
                    <a:lnTo>
                      <a:pt x="491" y="191"/>
                    </a:lnTo>
                    <a:lnTo>
                      <a:pt x="493" y="186"/>
                    </a:lnTo>
                    <a:lnTo>
                      <a:pt x="493" y="181"/>
                    </a:lnTo>
                    <a:lnTo>
                      <a:pt x="495" y="175"/>
                    </a:lnTo>
                    <a:lnTo>
                      <a:pt x="495" y="171"/>
                    </a:lnTo>
                    <a:lnTo>
                      <a:pt x="516" y="171"/>
                    </a:lnTo>
                    <a:lnTo>
                      <a:pt x="531" y="168"/>
                    </a:lnTo>
                    <a:lnTo>
                      <a:pt x="543" y="162"/>
                    </a:lnTo>
                    <a:lnTo>
                      <a:pt x="556" y="158"/>
                    </a:lnTo>
                    <a:lnTo>
                      <a:pt x="567" y="150"/>
                    </a:lnTo>
                    <a:lnTo>
                      <a:pt x="576" y="140"/>
                    </a:lnTo>
                    <a:lnTo>
                      <a:pt x="589" y="129"/>
                    </a:lnTo>
                    <a:lnTo>
                      <a:pt x="602" y="117"/>
                    </a:lnTo>
                    <a:lnTo>
                      <a:pt x="598" y="107"/>
                    </a:lnTo>
                    <a:lnTo>
                      <a:pt x="589" y="93"/>
                    </a:lnTo>
                    <a:lnTo>
                      <a:pt x="585" y="85"/>
                    </a:lnTo>
                    <a:lnTo>
                      <a:pt x="579" y="74"/>
                    </a:lnTo>
                    <a:lnTo>
                      <a:pt x="572" y="61"/>
                    </a:lnTo>
                    <a:lnTo>
                      <a:pt x="567" y="51"/>
                    </a:lnTo>
                    <a:lnTo>
                      <a:pt x="558" y="41"/>
                    </a:lnTo>
                    <a:lnTo>
                      <a:pt x="554" y="30"/>
                    </a:lnTo>
                    <a:lnTo>
                      <a:pt x="520" y="26"/>
                    </a:lnTo>
                    <a:lnTo>
                      <a:pt x="487" y="21"/>
                    </a:lnTo>
                    <a:lnTo>
                      <a:pt x="453" y="21"/>
                    </a:lnTo>
                    <a:lnTo>
                      <a:pt x="417" y="21"/>
                    </a:lnTo>
                    <a:lnTo>
                      <a:pt x="380" y="21"/>
                    </a:lnTo>
                    <a:lnTo>
                      <a:pt x="346" y="23"/>
                    </a:lnTo>
                    <a:lnTo>
                      <a:pt x="310" y="28"/>
                    </a:lnTo>
                    <a:lnTo>
                      <a:pt x="277" y="33"/>
                    </a:lnTo>
                    <a:lnTo>
                      <a:pt x="252" y="41"/>
                    </a:lnTo>
                    <a:lnTo>
                      <a:pt x="218" y="41"/>
                    </a:lnTo>
                    <a:lnTo>
                      <a:pt x="180" y="38"/>
                    </a:lnTo>
                    <a:lnTo>
                      <a:pt x="141" y="30"/>
                    </a:lnTo>
                    <a:lnTo>
                      <a:pt x="101" y="23"/>
                    </a:lnTo>
                    <a:lnTo>
                      <a:pt x="64" y="16"/>
                    </a:lnTo>
                    <a:lnTo>
                      <a:pt x="28" y="5"/>
                    </a:lnTo>
                    <a:lnTo>
                      <a:pt x="0"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48" name="Freeform 224">
                <a:extLst>
                  <a:ext uri="{FF2B5EF4-FFF2-40B4-BE49-F238E27FC236}">
                    <a16:creationId xmlns:a16="http://schemas.microsoft.com/office/drawing/2014/main" id="{D7390F72-8D37-3362-9C78-97D0A947CFD6}"/>
                  </a:ext>
                </a:extLst>
              </p:cNvPr>
              <p:cNvSpPr>
                <a:spLocks/>
              </p:cNvSpPr>
              <p:nvPr/>
            </p:nvSpPr>
            <p:spPr bwMode="auto">
              <a:xfrm>
                <a:off x="1115" y="2169"/>
                <a:ext cx="168" cy="125"/>
              </a:xfrm>
              <a:custGeom>
                <a:avLst/>
                <a:gdLst>
                  <a:gd name="T0" fmla="*/ 25 w 503"/>
                  <a:gd name="T1" fmla="*/ 76 h 376"/>
                  <a:gd name="T2" fmla="*/ 69 w 503"/>
                  <a:gd name="T3" fmla="*/ 89 h 376"/>
                  <a:gd name="T4" fmla="*/ 102 w 503"/>
                  <a:gd name="T5" fmla="*/ 114 h 376"/>
                  <a:gd name="T6" fmla="*/ 134 w 503"/>
                  <a:gd name="T7" fmla="*/ 145 h 376"/>
                  <a:gd name="T8" fmla="*/ 157 w 503"/>
                  <a:gd name="T9" fmla="*/ 166 h 376"/>
                  <a:gd name="T10" fmla="*/ 178 w 503"/>
                  <a:gd name="T11" fmla="*/ 172 h 376"/>
                  <a:gd name="T12" fmla="*/ 206 w 503"/>
                  <a:gd name="T13" fmla="*/ 176 h 376"/>
                  <a:gd name="T14" fmla="*/ 232 w 503"/>
                  <a:gd name="T15" fmla="*/ 176 h 376"/>
                  <a:gd name="T16" fmla="*/ 257 w 503"/>
                  <a:gd name="T17" fmla="*/ 160 h 376"/>
                  <a:gd name="T18" fmla="*/ 282 w 503"/>
                  <a:gd name="T19" fmla="*/ 125 h 376"/>
                  <a:gd name="T20" fmla="*/ 295 w 503"/>
                  <a:gd name="T21" fmla="*/ 84 h 376"/>
                  <a:gd name="T22" fmla="*/ 282 w 503"/>
                  <a:gd name="T23" fmla="*/ 46 h 376"/>
                  <a:gd name="T24" fmla="*/ 259 w 503"/>
                  <a:gd name="T25" fmla="*/ 24 h 376"/>
                  <a:gd name="T26" fmla="*/ 251 w 503"/>
                  <a:gd name="T27" fmla="*/ 7 h 376"/>
                  <a:gd name="T28" fmla="*/ 274 w 503"/>
                  <a:gd name="T29" fmla="*/ 21 h 376"/>
                  <a:gd name="T30" fmla="*/ 303 w 503"/>
                  <a:gd name="T31" fmla="*/ 62 h 376"/>
                  <a:gd name="T32" fmla="*/ 305 w 503"/>
                  <a:gd name="T33" fmla="*/ 107 h 376"/>
                  <a:gd name="T34" fmla="*/ 284 w 503"/>
                  <a:gd name="T35" fmla="*/ 158 h 376"/>
                  <a:gd name="T36" fmla="*/ 277 w 503"/>
                  <a:gd name="T37" fmla="*/ 203 h 376"/>
                  <a:gd name="T38" fmla="*/ 303 w 503"/>
                  <a:gd name="T39" fmla="*/ 239 h 376"/>
                  <a:gd name="T40" fmla="*/ 328 w 503"/>
                  <a:gd name="T41" fmla="*/ 275 h 376"/>
                  <a:gd name="T42" fmla="*/ 371 w 503"/>
                  <a:gd name="T43" fmla="*/ 298 h 376"/>
                  <a:gd name="T44" fmla="*/ 427 w 503"/>
                  <a:gd name="T45" fmla="*/ 313 h 376"/>
                  <a:gd name="T46" fmla="*/ 480 w 503"/>
                  <a:gd name="T47" fmla="*/ 317 h 376"/>
                  <a:gd name="T48" fmla="*/ 475 w 503"/>
                  <a:gd name="T49" fmla="*/ 328 h 376"/>
                  <a:gd name="T50" fmla="*/ 424 w 503"/>
                  <a:gd name="T51" fmla="*/ 326 h 376"/>
                  <a:gd name="T52" fmla="*/ 373 w 503"/>
                  <a:gd name="T53" fmla="*/ 315 h 376"/>
                  <a:gd name="T54" fmla="*/ 325 w 503"/>
                  <a:gd name="T55" fmla="*/ 315 h 376"/>
                  <a:gd name="T56" fmla="*/ 300 w 503"/>
                  <a:gd name="T57" fmla="*/ 338 h 376"/>
                  <a:gd name="T58" fmla="*/ 297 w 503"/>
                  <a:gd name="T59" fmla="*/ 364 h 376"/>
                  <a:gd name="T60" fmla="*/ 297 w 503"/>
                  <a:gd name="T61" fmla="*/ 361 h 376"/>
                  <a:gd name="T62" fmla="*/ 292 w 503"/>
                  <a:gd name="T63" fmla="*/ 338 h 376"/>
                  <a:gd name="T64" fmla="*/ 287 w 503"/>
                  <a:gd name="T65" fmla="*/ 321 h 376"/>
                  <a:gd name="T66" fmla="*/ 297 w 503"/>
                  <a:gd name="T67" fmla="*/ 308 h 376"/>
                  <a:gd name="T68" fmla="*/ 292 w 503"/>
                  <a:gd name="T69" fmla="*/ 266 h 376"/>
                  <a:gd name="T70" fmla="*/ 270 w 503"/>
                  <a:gd name="T71" fmla="*/ 224 h 376"/>
                  <a:gd name="T72" fmla="*/ 236 w 503"/>
                  <a:gd name="T73" fmla="*/ 196 h 376"/>
                  <a:gd name="T74" fmla="*/ 185 w 503"/>
                  <a:gd name="T75" fmla="*/ 185 h 376"/>
                  <a:gd name="T76" fmla="*/ 132 w 503"/>
                  <a:gd name="T77" fmla="*/ 170 h 376"/>
                  <a:gd name="T78" fmla="*/ 96 w 503"/>
                  <a:gd name="T79" fmla="*/ 137 h 376"/>
                  <a:gd name="T80" fmla="*/ 63 w 503"/>
                  <a:gd name="T81" fmla="*/ 109 h 376"/>
                  <a:gd name="T82" fmla="*/ 23 w 503"/>
                  <a:gd name="T83" fmla="*/ 84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3" h="376">
                    <a:moveTo>
                      <a:pt x="0" y="74"/>
                    </a:moveTo>
                    <a:lnTo>
                      <a:pt x="25" y="76"/>
                    </a:lnTo>
                    <a:lnTo>
                      <a:pt x="48" y="82"/>
                    </a:lnTo>
                    <a:lnTo>
                      <a:pt x="69" y="89"/>
                    </a:lnTo>
                    <a:lnTo>
                      <a:pt x="83" y="101"/>
                    </a:lnTo>
                    <a:lnTo>
                      <a:pt x="102" y="114"/>
                    </a:lnTo>
                    <a:lnTo>
                      <a:pt x="117" y="130"/>
                    </a:lnTo>
                    <a:lnTo>
                      <a:pt x="134" y="145"/>
                    </a:lnTo>
                    <a:lnTo>
                      <a:pt x="152" y="160"/>
                    </a:lnTo>
                    <a:lnTo>
                      <a:pt x="157" y="166"/>
                    </a:lnTo>
                    <a:lnTo>
                      <a:pt x="168" y="168"/>
                    </a:lnTo>
                    <a:lnTo>
                      <a:pt x="178" y="172"/>
                    </a:lnTo>
                    <a:lnTo>
                      <a:pt x="193" y="172"/>
                    </a:lnTo>
                    <a:lnTo>
                      <a:pt x="206" y="176"/>
                    </a:lnTo>
                    <a:lnTo>
                      <a:pt x="221" y="176"/>
                    </a:lnTo>
                    <a:lnTo>
                      <a:pt x="232" y="176"/>
                    </a:lnTo>
                    <a:lnTo>
                      <a:pt x="239" y="176"/>
                    </a:lnTo>
                    <a:lnTo>
                      <a:pt x="257" y="160"/>
                    </a:lnTo>
                    <a:lnTo>
                      <a:pt x="272" y="143"/>
                    </a:lnTo>
                    <a:lnTo>
                      <a:pt x="282" y="125"/>
                    </a:lnTo>
                    <a:lnTo>
                      <a:pt x="292" y="105"/>
                    </a:lnTo>
                    <a:lnTo>
                      <a:pt x="295" y="84"/>
                    </a:lnTo>
                    <a:lnTo>
                      <a:pt x="292" y="66"/>
                    </a:lnTo>
                    <a:lnTo>
                      <a:pt x="282" y="46"/>
                    </a:lnTo>
                    <a:lnTo>
                      <a:pt x="262" y="32"/>
                    </a:lnTo>
                    <a:lnTo>
                      <a:pt x="259" y="24"/>
                    </a:lnTo>
                    <a:lnTo>
                      <a:pt x="253" y="15"/>
                    </a:lnTo>
                    <a:lnTo>
                      <a:pt x="251" y="7"/>
                    </a:lnTo>
                    <a:lnTo>
                      <a:pt x="247" y="0"/>
                    </a:lnTo>
                    <a:lnTo>
                      <a:pt x="274" y="21"/>
                    </a:lnTo>
                    <a:lnTo>
                      <a:pt x="292" y="40"/>
                    </a:lnTo>
                    <a:lnTo>
                      <a:pt x="303" y="62"/>
                    </a:lnTo>
                    <a:lnTo>
                      <a:pt x="308" y="84"/>
                    </a:lnTo>
                    <a:lnTo>
                      <a:pt x="305" y="107"/>
                    </a:lnTo>
                    <a:lnTo>
                      <a:pt x="297" y="133"/>
                    </a:lnTo>
                    <a:lnTo>
                      <a:pt x="284" y="158"/>
                    </a:lnTo>
                    <a:lnTo>
                      <a:pt x="266" y="185"/>
                    </a:lnTo>
                    <a:lnTo>
                      <a:pt x="277" y="203"/>
                    </a:lnTo>
                    <a:lnTo>
                      <a:pt x="289" y="221"/>
                    </a:lnTo>
                    <a:lnTo>
                      <a:pt x="303" y="239"/>
                    </a:lnTo>
                    <a:lnTo>
                      <a:pt x="313" y="257"/>
                    </a:lnTo>
                    <a:lnTo>
                      <a:pt x="328" y="275"/>
                    </a:lnTo>
                    <a:lnTo>
                      <a:pt x="346" y="288"/>
                    </a:lnTo>
                    <a:lnTo>
                      <a:pt x="371" y="298"/>
                    </a:lnTo>
                    <a:lnTo>
                      <a:pt x="399" y="304"/>
                    </a:lnTo>
                    <a:lnTo>
                      <a:pt x="427" y="313"/>
                    </a:lnTo>
                    <a:lnTo>
                      <a:pt x="454" y="315"/>
                    </a:lnTo>
                    <a:lnTo>
                      <a:pt x="480" y="317"/>
                    </a:lnTo>
                    <a:lnTo>
                      <a:pt x="503" y="317"/>
                    </a:lnTo>
                    <a:lnTo>
                      <a:pt x="475" y="328"/>
                    </a:lnTo>
                    <a:lnTo>
                      <a:pt x="450" y="330"/>
                    </a:lnTo>
                    <a:lnTo>
                      <a:pt x="424" y="326"/>
                    </a:lnTo>
                    <a:lnTo>
                      <a:pt x="399" y="321"/>
                    </a:lnTo>
                    <a:lnTo>
                      <a:pt x="373" y="315"/>
                    </a:lnTo>
                    <a:lnTo>
                      <a:pt x="348" y="313"/>
                    </a:lnTo>
                    <a:lnTo>
                      <a:pt x="325" y="315"/>
                    </a:lnTo>
                    <a:lnTo>
                      <a:pt x="303" y="326"/>
                    </a:lnTo>
                    <a:lnTo>
                      <a:pt x="300" y="338"/>
                    </a:lnTo>
                    <a:lnTo>
                      <a:pt x="300" y="351"/>
                    </a:lnTo>
                    <a:lnTo>
                      <a:pt x="297" y="364"/>
                    </a:lnTo>
                    <a:lnTo>
                      <a:pt x="297" y="376"/>
                    </a:lnTo>
                    <a:lnTo>
                      <a:pt x="297" y="361"/>
                    </a:lnTo>
                    <a:lnTo>
                      <a:pt x="297" y="348"/>
                    </a:lnTo>
                    <a:lnTo>
                      <a:pt x="292" y="338"/>
                    </a:lnTo>
                    <a:lnTo>
                      <a:pt x="282" y="328"/>
                    </a:lnTo>
                    <a:lnTo>
                      <a:pt x="287" y="321"/>
                    </a:lnTo>
                    <a:lnTo>
                      <a:pt x="292" y="313"/>
                    </a:lnTo>
                    <a:lnTo>
                      <a:pt x="297" y="308"/>
                    </a:lnTo>
                    <a:lnTo>
                      <a:pt x="303" y="301"/>
                    </a:lnTo>
                    <a:lnTo>
                      <a:pt x="292" y="266"/>
                    </a:lnTo>
                    <a:lnTo>
                      <a:pt x="282" y="241"/>
                    </a:lnTo>
                    <a:lnTo>
                      <a:pt x="270" y="224"/>
                    </a:lnTo>
                    <a:lnTo>
                      <a:pt x="253" y="208"/>
                    </a:lnTo>
                    <a:lnTo>
                      <a:pt x="236" y="196"/>
                    </a:lnTo>
                    <a:lnTo>
                      <a:pt x="214" y="191"/>
                    </a:lnTo>
                    <a:lnTo>
                      <a:pt x="185" y="185"/>
                    </a:lnTo>
                    <a:lnTo>
                      <a:pt x="152" y="185"/>
                    </a:lnTo>
                    <a:lnTo>
                      <a:pt x="132" y="170"/>
                    </a:lnTo>
                    <a:lnTo>
                      <a:pt x="114" y="153"/>
                    </a:lnTo>
                    <a:lnTo>
                      <a:pt x="96" y="137"/>
                    </a:lnTo>
                    <a:lnTo>
                      <a:pt x="81" y="122"/>
                    </a:lnTo>
                    <a:lnTo>
                      <a:pt x="63" y="109"/>
                    </a:lnTo>
                    <a:lnTo>
                      <a:pt x="45" y="97"/>
                    </a:lnTo>
                    <a:lnTo>
                      <a:pt x="23" y="84"/>
                    </a:lnTo>
                    <a:lnTo>
                      <a:pt x="0" y="74"/>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49" name="Freeform 225">
                <a:extLst>
                  <a:ext uri="{FF2B5EF4-FFF2-40B4-BE49-F238E27FC236}">
                    <a16:creationId xmlns:a16="http://schemas.microsoft.com/office/drawing/2014/main" id="{95B53FEC-846A-EB50-A6FB-0114BF6788AB}"/>
                  </a:ext>
                </a:extLst>
              </p:cNvPr>
              <p:cNvSpPr>
                <a:spLocks/>
              </p:cNvSpPr>
              <p:nvPr/>
            </p:nvSpPr>
            <p:spPr bwMode="auto">
              <a:xfrm>
                <a:off x="1061" y="2246"/>
                <a:ext cx="136" cy="52"/>
              </a:xfrm>
              <a:custGeom>
                <a:avLst/>
                <a:gdLst>
                  <a:gd name="T0" fmla="*/ 75 w 406"/>
                  <a:gd name="T1" fmla="*/ 18 h 156"/>
                  <a:gd name="T2" fmla="*/ 115 w 406"/>
                  <a:gd name="T3" fmla="*/ 20 h 156"/>
                  <a:gd name="T4" fmla="*/ 146 w 406"/>
                  <a:gd name="T5" fmla="*/ 28 h 156"/>
                  <a:gd name="T6" fmla="*/ 162 w 406"/>
                  <a:gd name="T7" fmla="*/ 45 h 156"/>
                  <a:gd name="T8" fmla="*/ 144 w 406"/>
                  <a:gd name="T9" fmla="*/ 64 h 156"/>
                  <a:gd name="T10" fmla="*/ 103 w 406"/>
                  <a:gd name="T11" fmla="*/ 70 h 156"/>
                  <a:gd name="T12" fmla="*/ 60 w 406"/>
                  <a:gd name="T13" fmla="*/ 70 h 156"/>
                  <a:gd name="T14" fmla="*/ 19 w 406"/>
                  <a:gd name="T15" fmla="*/ 69 h 156"/>
                  <a:gd name="T16" fmla="*/ 19 w 406"/>
                  <a:gd name="T17" fmla="*/ 73 h 156"/>
                  <a:gd name="T18" fmla="*/ 52 w 406"/>
                  <a:gd name="T19" fmla="*/ 83 h 156"/>
                  <a:gd name="T20" fmla="*/ 80 w 406"/>
                  <a:gd name="T21" fmla="*/ 88 h 156"/>
                  <a:gd name="T22" fmla="*/ 113 w 406"/>
                  <a:gd name="T23" fmla="*/ 91 h 156"/>
                  <a:gd name="T24" fmla="*/ 139 w 406"/>
                  <a:gd name="T25" fmla="*/ 78 h 156"/>
                  <a:gd name="T26" fmla="*/ 164 w 406"/>
                  <a:gd name="T27" fmla="*/ 73 h 156"/>
                  <a:gd name="T28" fmla="*/ 197 w 406"/>
                  <a:gd name="T29" fmla="*/ 77 h 156"/>
                  <a:gd name="T30" fmla="*/ 222 w 406"/>
                  <a:gd name="T31" fmla="*/ 91 h 156"/>
                  <a:gd name="T32" fmla="*/ 218 w 406"/>
                  <a:gd name="T33" fmla="*/ 110 h 156"/>
                  <a:gd name="T34" fmla="*/ 192 w 406"/>
                  <a:gd name="T35" fmla="*/ 144 h 156"/>
                  <a:gd name="T36" fmla="*/ 197 w 406"/>
                  <a:gd name="T37" fmla="*/ 144 h 156"/>
                  <a:gd name="T38" fmla="*/ 228 w 406"/>
                  <a:gd name="T39" fmla="*/ 114 h 156"/>
                  <a:gd name="T40" fmla="*/ 241 w 406"/>
                  <a:gd name="T41" fmla="*/ 93 h 156"/>
                  <a:gd name="T42" fmla="*/ 239 w 406"/>
                  <a:gd name="T43" fmla="*/ 80 h 156"/>
                  <a:gd name="T44" fmla="*/ 258 w 406"/>
                  <a:gd name="T45" fmla="*/ 67 h 156"/>
                  <a:gd name="T46" fmla="*/ 302 w 406"/>
                  <a:gd name="T47" fmla="*/ 50 h 156"/>
                  <a:gd name="T48" fmla="*/ 345 w 406"/>
                  <a:gd name="T49" fmla="*/ 54 h 156"/>
                  <a:gd name="T50" fmla="*/ 375 w 406"/>
                  <a:gd name="T51" fmla="*/ 78 h 156"/>
                  <a:gd name="T52" fmla="*/ 390 w 406"/>
                  <a:gd name="T53" fmla="*/ 105 h 156"/>
                  <a:gd name="T54" fmla="*/ 401 w 406"/>
                  <a:gd name="T55" fmla="*/ 116 h 156"/>
                  <a:gd name="T56" fmla="*/ 396 w 406"/>
                  <a:gd name="T57" fmla="*/ 91 h 156"/>
                  <a:gd name="T58" fmla="*/ 373 w 406"/>
                  <a:gd name="T59" fmla="*/ 56 h 156"/>
                  <a:gd name="T60" fmla="*/ 345 w 406"/>
                  <a:gd name="T61" fmla="*/ 43 h 156"/>
                  <a:gd name="T62" fmla="*/ 304 w 406"/>
                  <a:gd name="T63" fmla="*/ 43 h 156"/>
                  <a:gd name="T64" fmla="*/ 251 w 406"/>
                  <a:gd name="T65" fmla="*/ 54 h 156"/>
                  <a:gd name="T66" fmla="*/ 239 w 406"/>
                  <a:gd name="T67" fmla="*/ 69 h 156"/>
                  <a:gd name="T68" fmla="*/ 192 w 406"/>
                  <a:gd name="T69" fmla="*/ 61 h 156"/>
                  <a:gd name="T70" fmla="*/ 167 w 406"/>
                  <a:gd name="T71" fmla="*/ 25 h 156"/>
                  <a:gd name="T72" fmla="*/ 151 w 406"/>
                  <a:gd name="T73" fmla="*/ 1 h 156"/>
                  <a:gd name="T74" fmla="*/ 139 w 406"/>
                  <a:gd name="T75" fmla="*/ 12 h 156"/>
                  <a:gd name="T76" fmla="*/ 124 w 406"/>
                  <a:gd name="T77" fmla="*/ 12 h 156"/>
                  <a:gd name="T78" fmla="*/ 103 w 406"/>
                  <a:gd name="T79" fmla="*/ 5 h 156"/>
                  <a:gd name="T80" fmla="*/ 80 w 406"/>
                  <a:gd name="T81" fmla="*/ 8 h 156"/>
                  <a:gd name="T82" fmla="*/ 60 w 406"/>
                  <a:gd name="T83" fmla="*/ 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6" h="156">
                    <a:moveTo>
                      <a:pt x="52" y="16"/>
                    </a:moveTo>
                    <a:lnTo>
                      <a:pt x="75" y="18"/>
                    </a:lnTo>
                    <a:lnTo>
                      <a:pt x="96" y="20"/>
                    </a:lnTo>
                    <a:lnTo>
                      <a:pt x="115" y="20"/>
                    </a:lnTo>
                    <a:lnTo>
                      <a:pt x="132" y="25"/>
                    </a:lnTo>
                    <a:lnTo>
                      <a:pt x="146" y="28"/>
                    </a:lnTo>
                    <a:lnTo>
                      <a:pt x="157" y="35"/>
                    </a:lnTo>
                    <a:lnTo>
                      <a:pt x="162" y="45"/>
                    </a:lnTo>
                    <a:lnTo>
                      <a:pt x="162" y="59"/>
                    </a:lnTo>
                    <a:lnTo>
                      <a:pt x="144" y="64"/>
                    </a:lnTo>
                    <a:lnTo>
                      <a:pt x="124" y="69"/>
                    </a:lnTo>
                    <a:lnTo>
                      <a:pt x="103" y="70"/>
                    </a:lnTo>
                    <a:lnTo>
                      <a:pt x="80" y="70"/>
                    </a:lnTo>
                    <a:lnTo>
                      <a:pt x="60" y="70"/>
                    </a:lnTo>
                    <a:lnTo>
                      <a:pt x="39" y="69"/>
                    </a:lnTo>
                    <a:lnTo>
                      <a:pt x="19" y="69"/>
                    </a:lnTo>
                    <a:lnTo>
                      <a:pt x="0" y="69"/>
                    </a:lnTo>
                    <a:lnTo>
                      <a:pt x="19" y="73"/>
                    </a:lnTo>
                    <a:lnTo>
                      <a:pt x="38" y="78"/>
                    </a:lnTo>
                    <a:lnTo>
                      <a:pt x="52" y="83"/>
                    </a:lnTo>
                    <a:lnTo>
                      <a:pt x="68" y="85"/>
                    </a:lnTo>
                    <a:lnTo>
                      <a:pt x="80" y="88"/>
                    </a:lnTo>
                    <a:lnTo>
                      <a:pt x="96" y="91"/>
                    </a:lnTo>
                    <a:lnTo>
                      <a:pt x="113" y="91"/>
                    </a:lnTo>
                    <a:lnTo>
                      <a:pt x="134" y="85"/>
                    </a:lnTo>
                    <a:lnTo>
                      <a:pt x="139" y="78"/>
                    </a:lnTo>
                    <a:lnTo>
                      <a:pt x="149" y="73"/>
                    </a:lnTo>
                    <a:lnTo>
                      <a:pt x="164" y="73"/>
                    </a:lnTo>
                    <a:lnTo>
                      <a:pt x="180" y="73"/>
                    </a:lnTo>
                    <a:lnTo>
                      <a:pt x="197" y="77"/>
                    </a:lnTo>
                    <a:lnTo>
                      <a:pt x="209" y="80"/>
                    </a:lnTo>
                    <a:lnTo>
                      <a:pt x="222" y="91"/>
                    </a:lnTo>
                    <a:lnTo>
                      <a:pt x="228" y="102"/>
                    </a:lnTo>
                    <a:lnTo>
                      <a:pt x="218" y="110"/>
                    </a:lnTo>
                    <a:lnTo>
                      <a:pt x="205" y="129"/>
                    </a:lnTo>
                    <a:lnTo>
                      <a:pt x="192" y="144"/>
                    </a:lnTo>
                    <a:lnTo>
                      <a:pt x="182" y="156"/>
                    </a:lnTo>
                    <a:lnTo>
                      <a:pt x="197" y="144"/>
                    </a:lnTo>
                    <a:lnTo>
                      <a:pt x="212" y="129"/>
                    </a:lnTo>
                    <a:lnTo>
                      <a:pt x="228" y="114"/>
                    </a:lnTo>
                    <a:lnTo>
                      <a:pt x="243" y="102"/>
                    </a:lnTo>
                    <a:lnTo>
                      <a:pt x="241" y="93"/>
                    </a:lnTo>
                    <a:lnTo>
                      <a:pt x="241" y="88"/>
                    </a:lnTo>
                    <a:lnTo>
                      <a:pt x="239" y="80"/>
                    </a:lnTo>
                    <a:lnTo>
                      <a:pt x="235" y="77"/>
                    </a:lnTo>
                    <a:lnTo>
                      <a:pt x="258" y="67"/>
                    </a:lnTo>
                    <a:lnTo>
                      <a:pt x="278" y="56"/>
                    </a:lnTo>
                    <a:lnTo>
                      <a:pt x="302" y="50"/>
                    </a:lnTo>
                    <a:lnTo>
                      <a:pt x="324" y="50"/>
                    </a:lnTo>
                    <a:lnTo>
                      <a:pt x="345" y="54"/>
                    </a:lnTo>
                    <a:lnTo>
                      <a:pt x="363" y="64"/>
                    </a:lnTo>
                    <a:lnTo>
                      <a:pt x="375" y="78"/>
                    </a:lnTo>
                    <a:lnTo>
                      <a:pt x="385" y="102"/>
                    </a:lnTo>
                    <a:lnTo>
                      <a:pt x="390" y="105"/>
                    </a:lnTo>
                    <a:lnTo>
                      <a:pt x="396" y="110"/>
                    </a:lnTo>
                    <a:lnTo>
                      <a:pt x="401" y="116"/>
                    </a:lnTo>
                    <a:lnTo>
                      <a:pt x="406" y="121"/>
                    </a:lnTo>
                    <a:lnTo>
                      <a:pt x="396" y="91"/>
                    </a:lnTo>
                    <a:lnTo>
                      <a:pt x="385" y="70"/>
                    </a:lnTo>
                    <a:lnTo>
                      <a:pt x="373" y="56"/>
                    </a:lnTo>
                    <a:lnTo>
                      <a:pt x="360" y="48"/>
                    </a:lnTo>
                    <a:lnTo>
                      <a:pt x="345" y="43"/>
                    </a:lnTo>
                    <a:lnTo>
                      <a:pt x="327" y="43"/>
                    </a:lnTo>
                    <a:lnTo>
                      <a:pt x="304" y="43"/>
                    </a:lnTo>
                    <a:lnTo>
                      <a:pt x="274" y="43"/>
                    </a:lnTo>
                    <a:lnTo>
                      <a:pt x="251" y="54"/>
                    </a:lnTo>
                    <a:lnTo>
                      <a:pt x="243" y="64"/>
                    </a:lnTo>
                    <a:lnTo>
                      <a:pt x="239" y="69"/>
                    </a:lnTo>
                    <a:lnTo>
                      <a:pt x="218" y="69"/>
                    </a:lnTo>
                    <a:lnTo>
                      <a:pt x="192" y="61"/>
                    </a:lnTo>
                    <a:lnTo>
                      <a:pt x="174" y="45"/>
                    </a:lnTo>
                    <a:lnTo>
                      <a:pt x="167" y="25"/>
                    </a:lnTo>
                    <a:lnTo>
                      <a:pt x="162" y="0"/>
                    </a:lnTo>
                    <a:lnTo>
                      <a:pt x="151" y="1"/>
                    </a:lnTo>
                    <a:lnTo>
                      <a:pt x="146" y="8"/>
                    </a:lnTo>
                    <a:lnTo>
                      <a:pt x="139" y="12"/>
                    </a:lnTo>
                    <a:lnTo>
                      <a:pt x="128" y="18"/>
                    </a:lnTo>
                    <a:lnTo>
                      <a:pt x="124" y="12"/>
                    </a:lnTo>
                    <a:lnTo>
                      <a:pt x="113" y="8"/>
                    </a:lnTo>
                    <a:lnTo>
                      <a:pt x="103" y="5"/>
                    </a:lnTo>
                    <a:lnTo>
                      <a:pt x="93" y="5"/>
                    </a:lnTo>
                    <a:lnTo>
                      <a:pt x="80" y="8"/>
                    </a:lnTo>
                    <a:lnTo>
                      <a:pt x="71" y="10"/>
                    </a:lnTo>
                    <a:lnTo>
                      <a:pt x="60" y="12"/>
                    </a:lnTo>
                    <a:lnTo>
                      <a:pt x="52" y="16"/>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50" name="Freeform 226">
                <a:extLst>
                  <a:ext uri="{FF2B5EF4-FFF2-40B4-BE49-F238E27FC236}">
                    <a16:creationId xmlns:a16="http://schemas.microsoft.com/office/drawing/2014/main" id="{19B5F134-0C99-B8B1-2024-F3DA69E4AD58}"/>
                  </a:ext>
                </a:extLst>
              </p:cNvPr>
              <p:cNvSpPr>
                <a:spLocks/>
              </p:cNvSpPr>
              <p:nvPr/>
            </p:nvSpPr>
            <p:spPr bwMode="auto">
              <a:xfrm>
                <a:off x="1215" y="2282"/>
                <a:ext cx="123" cy="55"/>
              </a:xfrm>
              <a:custGeom>
                <a:avLst/>
                <a:gdLst>
                  <a:gd name="T0" fmla="*/ 21 w 371"/>
                  <a:gd name="T1" fmla="*/ 64 h 165"/>
                  <a:gd name="T2" fmla="*/ 56 w 371"/>
                  <a:gd name="T3" fmla="*/ 71 h 165"/>
                  <a:gd name="T4" fmla="*/ 86 w 371"/>
                  <a:gd name="T5" fmla="*/ 77 h 165"/>
                  <a:gd name="T6" fmla="*/ 113 w 371"/>
                  <a:gd name="T7" fmla="*/ 60 h 165"/>
                  <a:gd name="T8" fmla="*/ 119 w 371"/>
                  <a:gd name="T9" fmla="*/ 26 h 165"/>
                  <a:gd name="T10" fmla="*/ 113 w 371"/>
                  <a:gd name="T11" fmla="*/ 11 h 165"/>
                  <a:gd name="T12" fmla="*/ 116 w 371"/>
                  <a:gd name="T13" fmla="*/ 16 h 165"/>
                  <a:gd name="T14" fmla="*/ 125 w 371"/>
                  <a:gd name="T15" fmla="*/ 44 h 165"/>
                  <a:gd name="T16" fmla="*/ 136 w 371"/>
                  <a:gd name="T17" fmla="*/ 64 h 165"/>
                  <a:gd name="T18" fmla="*/ 155 w 371"/>
                  <a:gd name="T19" fmla="*/ 82 h 165"/>
                  <a:gd name="T20" fmla="*/ 181 w 371"/>
                  <a:gd name="T21" fmla="*/ 84 h 165"/>
                  <a:gd name="T22" fmla="*/ 204 w 371"/>
                  <a:gd name="T23" fmla="*/ 77 h 165"/>
                  <a:gd name="T24" fmla="*/ 214 w 371"/>
                  <a:gd name="T25" fmla="*/ 52 h 165"/>
                  <a:gd name="T26" fmla="*/ 207 w 371"/>
                  <a:gd name="T27" fmla="*/ 23 h 165"/>
                  <a:gd name="T28" fmla="*/ 209 w 371"/>
                  <a:gd name="T29" fmla="*/ 16 h 165"/>
                  <a:gd name="T30" fmla="*/ 232 w 371"/>
                  <a:gd name="T31" fmla="*/ 33 h 165"/>
                  <a:gd name="T32" fmla="*/ 245 w 371"/>
                  <a:gd name="T33" fmla="*/ 54 h 165"/>
                  <a:gd name="T34" fmla="*/ 245 w 371"/>
                  <a:gd name="T35" fmla="*/ 77 h 165"/>
                  <a:gd name="T36" fmla="*/ 243 w 371"/>
                  <a:gd name="T37" fmla="*/ 94 h 165"/>
                  <a:gd name="T38" fmla="*/ 245 w 371"/>
                  <a:gd name="T39" fmla="*/ 117 h 165"/>
                  <a:gd name="T40" fmla="*/ 268 w 371"/>
                  <a:gd name="T41" fmla="*/ 134 h 165"/>
                  <a:gd name="T42" fmla="*/ 300 w 371"/>
                  <a:gd name="T43" fmla="*/ 139 h 165"/>
                  <a:gd name="T44" fmla="*/ 326 w 371"/>
                  <a:gd name="T45" fmla="*/ 134 h 165"/>
                  <a:gd name="T46" fmla="*/ 344 w 371"/>
                  <a:gd name="T47" fmla="*/ 112 h 165"/>
                  <a:gd name="T48" fmla="*/ 367 w 371"/>
                  <a:gd name="T49" fmla="*/ 80 h 165"/>
                  <a:gd name="T50" fmla="*/ 371 w 371"/>
                  <a:gd name="T51" fmla="*/ 98 h 165"/>
                  <a:gd name="T52" fmla="*/ 350 w 371"/>
                  <a:gd name="T53" fmla="*/ 119 h 165"/>
                  <a:gd name="T54" fmla="*/ 329 w 371"/>
                  <a:gd name="T55" fmla="*/ 144 h 165"/>
                  <a:gd name="T56" fmla="*/ 298 w 371"/>
                  <a:gd name="T57" fmla="*/ 165 h 165"/>
                  <a:gd name="T58" fmla="*/ 270 w 371"/>
                  <a:gd name="T59" fmla="*/ 161 h 165"/>
                  <a:gd name="T60" fmla="*/ 250 w 371"/>
                  <a:gd name="T61" fmla="*/ 139 h 165"/>
                  <a:gd name="T62" fmla="*/ 232 w 371"/>
                  <a:gd name="T63" fmla="*/ 119 h 165"/>
                  <a:gd name="T64" fmla="*/ 207 w 371"/>
                  <a:gd name="T65" fmla="*/ 106 h 165"/>
                  <a:gd name="T66" fmla="*/ 179 w 371"/>
                  <a:gd name="T67" fmla="*/ 106 h 165"/>
                  <a:gd name="T68" fmla="*/ 155 w 371"/>
                  <a:gd name="T69" fmla="*/ 106 h 165"/>
                  <a:gd name="T70" fmla="*/ 143 w 371"/>
                  <a:gd name="T71" fmla="*/ 96 h 165"/>
                  <a:gd name="T72" fmla="*/ 116 w 371"/>
                  <a:gd name="T73" fmla="*/ 94 h 165"/>
                  <a:gd name="T74" fmla="*/ 80 w 371"/>
                  <a:gd name="T75" fmla="*/ 94 h 165"/>
                  <a:gd name="T76" fmla="*/ 49 w 371"/>
                  <a:gd name="T77" fmla="*/ 86 h 165"/>
                  <a:gd name="T78" fmla="*/ 18 w 371"/>
                  <a:gd name="T79" fmla="*/ 7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1" h="165">
                    <a:moveTo>
                      <a:pt x="0" y="61"/>
                    </a:moveTo>
                    <a:lnTo>
                      <a:pt x="21" y="64"/>
                    </a:lnTo>
                    <a:lnTo>
                      <a:pt x="38" y="69"/>
                    </a:lnTo>
                    <a:lnTo>
                      <a:pt x="56" y="71"/>
                    </a:lnTo>
                    <a:lnTo>
                      <a:pt x="72" y="77"/>
                    </a:lnTo>
                    <a:lnTo>
                      <a:pt x="86" y="77"/>
                    </a:lnTo>
                    <a:lnTo>
                      <a:pt x="100" y="71"/>
                    </a:lnTo>
                    <a:lnTo>
                      <a:pt x="113" y="60"/>
                    </a:lnTo>
                    <a:lnTo>
                      <a:pt x="122" y="36"/>
                    </a:lnTo>
                    <a:lnTo>
                      <a:pt x="119" y="26"/>
                    </a:lnTo>
                    <a:lnTo>
                      <a:pt x="118" y="19"/>
                    </a:lnTo>
                    <a:lnTo>
                      <a:pt x="113" y="11"/>
                    </a:lnTo>
                    <a:lnTo>
                      <a:pt x="110" y="0"/>
                    </a:lnTo>
                    <a:lnTo>
                      <a:pt x="116" y="16"/>
                    </a:lnTo>
                    <a:lnTo>
                      <a:pt x="119" y="31"/>
                    </a:lnTo>
                    <a:lnTo>
                      <a:pt x="125" y="44"/>
                    </a:lnTo>
                    <a:lnTo>
                      <a:pt x="130" y="54"/>
                    </a:lnTo>
                    <a:lnTo>
                      <a:pt x="136" y="64"/>
                    </a:lnTo>
                    <a:lnTo>
                      <a:pt x="143" y="71"/>
                    </a:lnTo>
                    <a:lnTo>
                      <a:pt x="155" y="82"/>
                    </a:lnTo>
                    <a:lnTo>
                      <a:pt x="171" y="89"/>
                    </a:lnTo>
                    <a:lnTo>
                      <a:pt x="181" y="84"/>
                    </a:lnTo>
                    <a:lnTo>
                      <a:pt x="193" y="82"/>
                    </a:lnTo>
                    <a:lnTo>
                      <a:pt x="204" y="77"/>
                    </a:lnTo>
                    <a:lnTo>
                      <a:pt x="214" y="71"/>
                    </a:lnTo>
                    <a:lnTo>
                      <a:pt x="214" y="52"/>
                    </a:lnTo>
                    <a:lnTo>
                      <a:pt x="214" y="38"/>
                    </a:lnTo>
                    <a:lnTo>
                      <a:pt x="207" y="23"/>
                    </a:lnTo>
                    <a:lnTo>
                      <a:pt x="197" y="8"/>
                    </a:lnTo>
                    <a:lnTo>
                      <a:pt x="209" y="16"/>
                    </a:lnTo>
                    <a:lnTo>
                      <a:pt x="222" y="23"/>
                    </a:lnTo>
                    <a:lnTo>
                      <a:pt x="232" y="33"/>
                    </a:lnTo>
                    <a:lnTo>
                      <a:pt x="245" y="41"/>
                    </a:lnTo>
                    <a:lnTo>
                      <a:pt x="245" y="54"/>
                    </a:lnTo>
                    <a:lnTo>
                      <a:pt x="245" y="67"/>
                    </a:lnTo>
                    <a:lnTo>
                      <a:pt x="245" y="77"/>
                    </a:lnTo>
                    <a:lnTo>
                      <a:pt x="243" y="84"/>
                    </a:lnTo>
                    <a:lnTo>
                      <a:pt x="243" y="94"/>
                    </a:lnTo>
                    <a:lnTo>
                      <a:pt x="245" y="104"/>
                    </a:lnTo>
                    <a:lnTo>
                      <a:pt x="245" y="117"/>
                    </a:lnTo>
                    <a:lnTo>
                      <a:pt x="248" y="129"/>
                    </a:lnTo>
                    <a:lnTo>
                      <a:pt x="268" y="134"/>
                    </a:lnTo>
                    <a:lnTo>
                      <a:pt x="286" y="137"/>
                    </a:lnTo>
                    <a:lnTo>
                      <a:pt x="300" y="139"/>
                    </a:lnTo>
                    <a:lnTo>
                      <a:pt x="314" y="139"/>
                    </a:lnTo>
                    <a:lnTo>
                      <a:pt x="326" y="134"/>
                    </a:lnTo>
                    <a:lnTo>
                      <a:pt x="336" y="127"/>
                    </a:lnTo>
                    <a:lnTo>
                      <a:pt x="344" y="112"/>
                    </a:lnTo>
                    <a:lnTo>
                      <a:pt x="352" y="89"/>
                    </a:lnTo>
                    <a:lnTo>
                      <a:pt x="367" y="80"/>
                    </a:lnTo>
                    <a:lnTo>
                      <a:pt x="371" y="84"/>
                    </a:lnTo>
                    <a:lnTo>
                      <a:pt x="371" y="98"/>
                    </a:lnTo>
                    <a:lnTo>
                      <a:pt x="367" y="112"/>
                    </a:lnTo>
                    <a:lnTo>
                      <a:pt x="350" y="119"/>
                    </a:lnTo>
                    <a:lnTo>
                      <a:pt x="339" y="131"/>
                    </a:lnTo>
                    <a:lnTo>
                      <a:pt x="329" y="144"/>
                    </a:lnTo>
                    <a:lnTo>
                      <a:pt x="319" y="162"/>
                    </a:lnTo>
                    <a:lnTo>
                      <a:pt x="298" y="165"/>
                    </a:lnTo>
                    <a:lnTo>
                      <a:pt x="286" y="165"/>
                    </a:lnTo>
                    <a:lnTo>
                      <a:pt x="270" y="161"/>
                    </a:lnTo>
                    <a:lnTo>
                      <a:pt x="255" y="155"/>
                    </a:lnTo>
                    <a:lnTo>
                      <a:pt x="250" y="139"/>
                    </a:lnTo>
                    <a:lnTo>
                      <a:pt x="243" y="127"/>
                    </a:lnTo>
                    <a:lnTo>
                      <a:pt x="232" y="119"/>
                    </a:lnTo>
                    <a:lnTo>
                      <a:pt x="222" y="112"/>
                    </a:lnTo>
                    <a:lnTo>
                      <a:pt x="207" y="106"/>
                    </a:lnTo>
                    <a:lnTo>
                      <a:pt x="193" y="106"/>
                    </a:lnTo>
                    <a:lnTo>
                      <a:pt x="179" y="106"/>
                    </a:lnTo>
                    <a:lnTo>
                      <a:pt x="163" y="112"/>
                    </a:lnTo>
                    <a:lnTo>
                      <a:pt x="155" y="106"/>
                    </a:lnTo>
                    <a:lnTo>
                      <a:pt x="151" y="101"/>
                    </a:lnTo>
                    <a:lnTo>
                      <a:pt x="143" y="96"/>
                    </a:lnTo>
                    <a:lnTo>
                      <a:pt x="136" y="92"/>
                    </a:lnTo>
                    <a:lnTo>
                      <a:pt x="116" y="94"/>
                    </a:lnTo>
                    <a:lnTo>
                      <a:pt x="94" y="94"/>
                    </a:lnTo>
                    <a:lnTo>
                      <a:pt x="80" y="94"/>
                    </a:lnTo>
                    <a:lnTo>
                      <a:pt x="65" y="92"/>
                    </a:lnTo>
                    <a:lnTo>
                      <a:pt x="49" y="86"/>
                    </a:lnTo>
                    <a:lnTo>
                      <a:pt x="34" y="80"/>
                    </a:lnTo>
                    <a:lnTo>
                      <a:pt x="18" y="71"/>
                    </a:lnTo>
                    <a:lnTo>
                      <a:pt x="0" y="61"/>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51" name="Freeform 227">
                <a:extLst>
                  <a:ext uri="{FF2B5EF4-FFF2-40B4-BE49-F238E27FC236}">
                    <a16:creationId xmlns:a16="http://schemas.microsoft.com/office/drawing/2014/main" id="{D9BF547D-532F-93B1-0F03-D4F487FE58CB}"/>
                  </a:ext>
                </a:extLst>
              </p:cNvPr>
              <p:cNvSpPr>
                <a:spLocks/>
              </p:cNvSpPr>
              <p:nvPr/>
            </p:nvSpPr>
            <p:spPr bwMode="auto">
              <a:xfrm>
                <a:off x="1040" y="2310"/>
                <a:ext cx="58" cy="47"/>
              </a:xfrm>
              <a:custGeom>
                <a:avLst/>
                <a:gdLst>
                  <a:gd name="T0" fmla="*/ 17 w 174"/>
                  <a:gd name="T1" fmla="*/ 0 h 142"/>
                  <a:gd name="T2" fmla="*/ 17 w 174"/>
                  <a:gd name="T3" fmla="*/ 9 h 142"/>
                  <a:gd name="T4" fmla="*/ 19 w 174"/>
                  <a:gd name="T5" fmla="*/ 23 h 142"/>
                  <a:gd name="T6" fmla="*/ 24 w 174"/>
                  <a:gd name="T7" fmla="*/ 39 h 142"/>
                  <a:gd name="T8" fmla="*/ 32 w 174"/>
                  <a:gd name="T9" fmla="*/ 45 h 142"/>
                  <a:gd name="T10" fmla="*/ 44 w 174"/>
                  <a:gd name="T11" fmla="*/ 48 h 142"/>
                  <a:gd name="T12" fmla="*/ 57 w 174"/>
                  <a:gd name="T13" fmla="*/ 56 h 142"/>
                  <a:gd name="T14" fmla="*/ 67 w 174"/>
                  <a:gd name="T15" fmla="*/ 67 h 142"/>
                  <a:gd name="T16" fmla="*/ 71 w 174"/>
                  <a:gd name="T17" fmla="*/ 69 h 142"/>
                  <a:gd name="T18" fmla="*/ 77 w 174"/>
                  <a:gd name="T19" fmla="*/ 69 h 142"/>
                  <a:gd name="T20" fmla="*/ 88 w 174"/>
                  <a:gd name="T21" fmla="*/ 71 h 142"/>
                  <a:gd name="T22" fmla="*/ 101 w 174"/>
                  <a:gd name="T23" fmla="*/ 71 h 142"/>
                  <a:gd name="T24" fmla="*/ 113 w 174"/>
                  <a:gd name="T25" fmla="*/ 74 h 142"/>
                  <a:gd name="T26" fmla="*/ 123 w 174"/>
                  <a:gd name="T27" fmla="*/ 76 h 142"/>
                  <a:gd name="T28" fmla="*/ 133 w 174"/>
                  <a:gd name="T29" fmla="*/ 79 h 142"/>
                  <a:gd name="T30" fmla="*/ 143 w 174"/>
                  <a:gd name="T31" fmla="*/ 80 h 142"/>
                  <a:gd name="T32" fmla="*/ 145 w 174"/>
                  <a:gd name="T33" fmla="*/ 80 h 142"/>
                  <a:gd name="T34" fmla="*/ 174 w 174"/>
                  <a:gd name="T35" fmla="*/ 79 h 142"/>
                  <a:gd name="T36" fmla="*/ 123 w 174"/>
                  <a:gd name="T37" fmla="*/ 98 h 142"/>
                  <a:gd name="T38" fmla="*/ 131 w 174"/>
                  <a:gd name="T39" fmla="*/ 119 h 142"/>
                  <a:gd name="T40" fmla="*/ 143 w 174"/>
                  <a:gd name="T41" fmla="*/ 142 h 142"/>
                  <a:gd name="T42" fmla="*/ 140 w 174"/>
                  <a:gd name="T43" fmla="*/ 140 h 142"/>
                  <a:gd name="T44" fmla="*/ 131 w 174"/>
                  <a:gd name="T45" fmla="*/ 131 h 142"/>
                  <a:gd name="T46" fmla="*/ 118 w 174"/>
                  <a:gd name="T47" fmla="*/ 123 h 142"/>
                  <a:gd name="T48" fmla="*/ 105 w 174"/>
                  <a:gd name="T49" fmla="*/ 119 h 142"/>
                  <a:gd name="T50" fmla="*/ 101 w 174"/>
                  <a:gd name="T51" fmla="*/ 114 h 142"/>
                  <a:gd name="T52" fmla="*/ 97 w 174"/>
                  <a:gd name="T53" fmla="*/ 107 h 142"/>
                  <a:gd name="T54" fmla="*/ 101 w 174"/>
                  <a:gd name="T55" fmla="*/ 102 h 142"/>
                  <a:gd name="T56" fmla="*/ 101 w 174"/>
                  <a:gd name="T57" fmla="*/ 98 h 142"/>
                  <a:gd name="T58" fmla="*/ 63 w 174"/>
                  <a:gd name="T59" fmla="*/ 83 h 142"/>
                  <a:gd name="T60" fmla="*/ 17 w 174"/>
                  <a:gd name="T61" fmla="*/ 56 h 142"/>
                  <a:gd name="T62" fmla="*/ 0 w 174"/>
                  <a:gd name="T63" fmla="*/ 25 h 142"/>
                  <a:gd name="T64" fmla="*/ 17 w 174"/>
                  <a:gd name="T6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4" h="142">
                    <a:moveTo>
                      <a:pt x="17" y="0"/>
                    </a:moveTo>
                    <a:lnTo>
                      <a:pt x="17" y="9"/>
                    </a:lnTo>
                    <a:lnTo>
                      <a:pt x="19" y="23"/>
                    </a:lnTo>
                    <a:lnTo>
                      <a:pt x="24" y="39"/>
                    </a:lnTo>
                    <a:lnTo>
                      <a:pt x="32" y="45"/>
                    </a:lnTo>
                    <a:lnTo>
                      <a:pt x="44" y="48"/>
                    </a:lnTo>
                    <a:lnTo>
                      <a:pt x="57" y="56"/>
                    </a:lnTo>
                    <a:lnTo>
                      <a:pt x="67" y="67"/>
                    </a:lnTo>
                    <a:lnTo>
                      <a:pt x="71" y="69"/>
                    </a:lnTo>
                    <a:lnTo>
                      <a:pt x="77" y="69"/>
                    </a:lnTo>
                    <a:lnTo>
                      <a:pt x="88" y="71"/>
                    </a:lnTo>
                    <a:lnTo>
                      <a:pt x="101" y="71"/>
                    </a:lnTo>
                    <a:lnTo>
                      <a:pt x="113" y="74"/>
                    </a:lnTo>
                    <a:lnTo>
                      <a:pt x="123" y="76"/>
                    </a:lnTo>
                    <a:lnTo>
                      <a:pt x="133" y="79"/>
                    </a:lnTo>
                    <a:lnTo>
                      <a:pt x="143" y="80"/>
                    </a:lnTo>
                    <a:lnTo>
                      <a:pt x="145" y="80"/>
                    </a:lnTo>
                    <a:lnTo>
                      <a:pt x="174" y="79"/>
                    </a:lnTo>
                    <a:lnTo>
                      <a:pt x="123" y="98"/>
                    </a:lnTo>
                    <a:lnTo>
                      <a:pt x="131" y="119"/>
                    </a:lnTo>
                    <a:lnTo>
                      <a:pt x="143" y="142"/>
                    </a:lnTo>
                    <a:lnTo>
                      <a:pt x="140" y="140"/>
                    </a:lnTo>
                    <a:lnTo>
                      <a:pt x="131" y="131"/>
                    </a:lnTo>
                    <a:lnTo>
                      <a:pt x="118" y="123"/>
                    </a:lnTo>
                    <a:lnTo>
                      <a:pt x="105" y="119"/>
                    </a:lnTo>
                    <a:lnTo>
                      <a:pt x="101" y="114"/>
                    </a:lnTo>
                    <a:lnTo>
                      <a:pt x="97" y="107"/>
                    </a:lnTo>
                    <a:lnTo>
                      <a:pt x="101" y="102"/>
                    </a:lnTo>
                    <a:lnTo>
                      <a:pt x="101" y="98"/>
                    </a:lnTo>
                    <a:lnTo>
                      <a:pt x="63" y="83"/>
                    </a:lnTo>
                    <a:lnTo>
                      <a:pt x="17" y="56"/>
                    </a:lnTo>
                    <a:lnTo>
                      <a:pt x="0" y="25"/>
                    </a:lnTo>
                    <a:lnTo>
                      <a:pt x="17"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52" name="Freeform 228">
                <a:extLst>
                  <a:ext uri="{FF2B5EF4-FFF2-40B4-BE49-F238E27FC236}">
                    <a16:creationId xmlns:a16="http://schemas.microsoft.com/office/drawing/2014/main" id="{C1B3766A-0AD1-7671-7F57-2A6EA77021B6}"/>
                  </a:ext>
                </a:extLst>
              </p:cNvPr>
              <p:cNvSpPr>
                <a:spLocks/>
              </p:cNvSpPr>
              <p:nvPr/>
            </p:nvSpPr>
            <p:spPr bwMode="auto">
              <a:xfrm>
                <a:off x="1076" y="2142"/>
                <a:ext cx="62" cy="46"/>
              </a:xfrm>
              <a:custGeom>
                <a:avLst/>
                <a:gdLst>
                  <a:gd name="T0" fmla="*/ 0 w 186"/>
                  <a:gd name="T1" fmla="*/ 6 h 139"/>
                  <a:gd name="T2" fmla="*/ 28 w 186"/>
                  <a:gd name="T3" fmla="*/ 6 h 139"/>
                  <a:gd name="T4" fmla="*/ 59 w 186"/>
                  <a:gd name="T5" fmla="*/ 2 h 139"/>
                  <a:gd name="T6" fmla="*/ 90 w 186"/>
                  <a:gd name="T7" fmla="*/ 0 h 139"/>
                  <a:gd name="T8" fmla="*/ 120 w 186"/>
                  <a:gd name="T9" fmla="*/ 2 h 139"/>
                  <a:gd name="T10" fmla="*/ 145 w 186"/>
                  <a:gd name="T11" fmla="*/ 10 h 139"/>
                  <a:gd name="T12" fmla="*/ 165 w 186"/>
                  <a:gd name="T13" fmla="*/ 25 h 139"/>
                  <a:gd name="T14" fmla="*/ 180 w 186"/>
                  <a:gd name="T15" fmla="*/ 48 h 139"/>
                  <a:gd name="T16" fmla="*/ 186 w 186"/>
                  <a:gd name="T17" fmla="*/ 83 h 139"/>
                  <a:gd name="T18" fmla="*/ 178 w 186"/>
                  <a:gd name="T19" fmla="*/ 98 h 139"/>
                  <a:gd name="T20" fmla="*/ 171 w 186"/>
                  <a:gd name="T21" fmla="*/ 114 h 139"/>
                  <a:gd name="T22" fmla="*/ 161 w 186"/>
                  <a:gd name="T23" fmla="*/ 126 h 139"/>
                  <a:gd name="T24" fmla="*/ 153 w 186"/>
                  <a:gd name="T25" fmla="*/ 139 h 139"/>
                  <a:gd name="T26" fmla="*/ 155 w 186"/>
                  <a:gd name="T27" fmla="*/ 123 h 139"/>
                  <a:gd name="T28" fmla="*/ 159 w 186"/>
                  <a:gd name="T29" fmla="*/ 111 h 139"/>
                  <a:gd name="T30" fmla="*/ 163 w 186"/>
                  <a:gd name="T31" fmla="*/ 98 h 139"/>
                  <a:gd name="T32" fmla="*/ 167 w 186"/>
                  <a:gd name="T33" fmla="*/ 83 h 139"/>
                  <a:gd name="T34" fmla="*/ 165 w 186"/>
                  <a:gd name="T35" fmla="*/ 54 h 139"/>
                  <a:gd name="T36" fmla="*/ 153 w 186"/>
                  <a:gd name="T37" fmla="*/ 33 h 139"/>
                  <a:gd name="T38" fmla="*/ 138 w 186"/>
                  <a:gd name="T39" fmla="*/ 20 h 139"/>
                  <a:gd name="T40" fmla="*/ 120 w 186"/>
                  <a:gd name="T41" fmla="*/ 14 h 139"/>
                  <a:gd name="T42" fmla="*/ 96 w 186"/>
                  <a:gd name="T43" fmla="*/ 13 h 139"/>
                  <a:gd name="T44" fmla="*/ 71 w 186"/>
                  <a:gd name="T45" fmla="*/ 14 h 139"/>
                  <a:gd name="T46" fmla="*/ 48 w 186"/>
                  <a:gd name="T47" fmla="*/ 18 h 139"/>
                  <a:gd name="T48" fmla="*/ 26 w 186"/>
                  <a:gd name="T49" fmla="*/ 20 h 139"/>
                  <a:gd name="T50" fmla="*/ 19 w 186"/>
                  <a:gd name="T51" fmla="*/ 14 h 139"/>
                  <a:gd name="T52" fmla="*/ 13 w 186"/>
                  <a:gd name="T53" fmla="*/ 13 h 139"/>
                  <a:gd name="T54" fmla="*/ 6 w 186"/>
                  <a:gd name="T55" fmla="*/ 8 h 139"/>
                  <a:gd name="T56" fmla="*/ 0 w 186"/>
                  <a:gd name="T57" fmla="*/ 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6" h="139">
                    <a:moveTo>
                      <a:pt x="0" y="6"/>
                    </a:moveTo>
                    <a:lnTo>
                      <a:pt x="28" y="6"/>
                    </a:lnTo>
                    <a:lnTo>
                      <a:pt x="59" y="2"/>
                    </a:lnTo>
                    <a:lnTo>
                      <a:pt x="90" y="0"/>
                    </a:lnTo>
                    <a:lnTo>
                      <a:pt x="120" y="2"/>
                    </a:lnTo>
                    <a:lnTo>
                      <a:pt x="145" y="10"/>
                    </a:lnTo>
                    <a:lnTo>
                      <a:pt x="165" y="25"/>
                    </a:lnTo>
                    <a:lnTo>
                      <a:pt x="180" y="48"/>
                    </a:lnTo>
                    <a:lnTo>
                      <a:pt x="186" y="83"/>
                    </a:lnTo>
                    <a:lnTo>
                      <a:pt x="178" y="98"/>
                    </a:lnTo>
                    <a:lnTo>
                      <a:pt x="171" y="114"/>
                    </a:lnTo>
                    <a:lnTo>
                      <a:pt x="161" y="126"/>
                    </a:lnTo>
                    <a:lnTo>
                      <a:pt x="153" y="139"/>
                    </a:lnTo>
                    <a:lnTo>
                      <a:pt x="155" y="123"/>
                    </a:lnTo>
                    <a:lnTo>
                      <a:pt x="159" y="111"/>
                    </a:lnTo>
                    <a:lnTo>
                      <a:pt x="163" y="98"/>
                    </a:lnTo>
                    <a:lnTo>
                      <a:pt x="167" y="83"/>
                    </a:lnTo>
                    <a:lnTo>
                      <a:pt x="165" y="54"/>
                    </a:lnTo>
                    <a:lnTo>
                      <a:pt x="153" y="33"/>
                    </a:lnTo>
                    <a:lnTo>
                      <a:pt x="138" y="20"/>
                    </a:lnTo>
                    <a:lnTo>
                      <a:pt x="120" y="14"/>
                    </a:lnTo>
                    <a:lnTo>
                      <a:pt x="96" y="13"/>
                    </a:lnTo>
                    <a:lnTo>
                      <a:pt x="71" y="14"/>
                    </a:lnTo>
                    <a:lnTo>
                      <a:pt x="48" y="18"/>
                    </a:lnTo>
                    <a:lnTo>
                      <a:pt x="26" y="20"/>
                    </a:lnTo>
                    <a:lnTo>
                      <a:pt x="19" y="14"/>
                    </a:lnTo>
                    <a:lnTo>
                      <a:pt x="13" y="13"/>
                    </a:lnTo>
                    <a:lnTo>
                      <a:pt x="6" y="8"/>
                    </a:lnTo>
                    <a:lnTo>
                      <a:pt x="0" y="6"/>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53" name="Freeform 229">
                <a:extLst>
                  <a:ext uri="{FF2B5EF4-FFF2-40B4-BE49-F238E27FC236}">
                    <a16:creationId xmlns:a16="http://schemas.microsoft.com/office/drawing/2014/main" id="{148D843D-57DB-6BD3-957E-4ED4D13575D8}"/>
                  </a:ext>
                </a:extLst>
              </p:cNvPr>
              <p:cNvSpPr>
                <a:spLocks/>
              </p:cNvSpPr>
              <p:nvPr/>
            </p:nvSpPr>
            <p:spPr bwMode="auto">
              <a:xfrm>
                <a:off x="1138" y="2152"/>
                <a:ext cx="36" cy="7"/>
              </a:xfrm>
              <a:custGeom>
                <a:avLst/>
                <a:gdLst>
                  <a:gd name="T0" fmla="*/ 0 w 109"/>
                  <a:gd name="T1" fmla="*/ 0 h 21"/>
                  <a:gd name="T2" fmla="*/ 12 w 109"/>
                  <a:gd name="T3" fmla="*/ 0 h 21"/>
                  <a:gd name="T4" fmla="*/ 28 w 109"/>
                  <a:gd name="T5" fmla="*/ 2 h 21"/>
                  <a:gd name="T6" fmla="*/ 41 w 109"/>
                  <a:gd name="T7" fmla="*/ 2 h 21"/>
                  <a:gd name="T8" fmla="*/ 56 w 109"/>
                  <a:gd name="T9" fmla="*/ 2 h 21"/>
                  <a:gd name="T10" fmla="*/ 69 w 109"/>
                  <a:gd name="T11" fmla="*/ 5 h 21"/>
                  <a:gd name="T12" fmla="*/ 83 w 109"/>
                  <a:gd name="T13" fmla="*/ 5 h 21"/>
                  <a:gd name="T14" fmla="*/ 96 w 109"/>
                  <a:gd name="T15" fmla="*/ 5 h 21"/>
                  <a:gd name="T16" fmla="*/ 109 w 109"/>
                  <a:gd name="T17" fmla="*/ 5 h 21"/>
                  <a:gd name="T18" fmla="*/ 109 w 109"/>
                  <a:gd name="T19" fmla="*/ 9 h 21"/>
                  <a:gd name="T20" fmla="*/ 107 w 109"/>
                  <a:gd name="T21" fmla="*/ 13 h 21"/>
                  <a:gd name="T22" fmla="*/ 107 w 109"/>
                  <a:gd name="T23" fmla="*/ 17 h 21"/>
                  <a:gd name="T24" fmla="*/ 104 w 109"/>
                  <a:gd name="T25" fmla="*/ 21 h 21"/>
                  <a:gd name="T26" fmla="*/ 88 w 109"/>
                  <a:gd name="T27" fmla="*/ 19 h 21"/>
                  <a:gd name="T28" fmla="*/ 76 w 109"/>
                  <a:gd name="T29" fmla="*/ 19 h 21"/>
                  <a:gd name="T30" fmla="*/ 63 w 109"/>
                  <a:gd name="T31" fmla="*/ 19 h 21"/>
                  <a:gd name="T32" fmla="*/ 48 w 109"/>
                  <a:gd name="T33" fmla="*/ 17 h 21"/>
                  <a:gd name="T34" fmla="*/ 36 w 109"/>
                  <a:gd name="T35" fmla="*/ 15 h 21"/>
                  <a:gd name="T36" fmla="*/ 23 w 109"/>
                  <a:gd name="T37" fmla="*/ 13 h 21"/>
                  <a:gd name="T38" fmla="*/ 12 w 109"/>
                  <a:gd name="T39" fmla="*/ 7 h 21"/>
                  <a:gd name="T40" fmla="*/ 0 w 109"/>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21">
                    <a:moveTo>
                      <a:pt x="0" y="0"/>
                    </a:moveTo>
                    <a:lnTo>
                      <a:pt x="12" y="0"/>
                    </a:lnTo>
                    <a:lnTo>
                      <a:pt x="28" y="2"/>
                    </a:lnTo>
                    <a:lnTo>
                      <a:pt x="41" y="2"/>
                    </a:lnTo>
                    <a:lnTo>
                      <a:pt x="56" y="2"/>
                    </a:lnTo>
                    <a:lnTo>
                      <a:pt x="69" y="5"/>
                    </a:lnTo>
                    <a:lnTo>
                      <a:pt x="83" y="5"/>
                    </a:lnTo>
                    <a:lnTo>
                      <a:pt x="96" y="5"/>
                    </a:lnTo>
                    <a:lnTo>
                      <a:pt x="109" y="5"/>
                    </a:lnTo>
                    <a:lnTo>
                      <a:pt x="109" y="9"/>
                    </a:lnTo>
                    <a:lnTo>
                      <a:pt x="107" y="13"/>
                    </a:lnTo>
                    <a:lnTo>
                      <a:pt x="107" y="17"/>
                    </a:lnTo>
                    <a:lnTo>
                      <a:pt x="104" y="21"/>
                    </a:lnTo>
                    <a:lnTo>
                      <a:pt x="88" y="19"/>
                    </a:lnTo>
                    <a:lnTo>
                      <a:pt x="76" y="19"/>
                    </a:lnTo>
                    <a:lnTo>
                      <a:pt x="63" y="19"/>
                    </a:lnTo>
                    <a:lnTo>
                      <a:pt x="48" y="17"/>
                    </a:lnTo>
                    <a:lnTo>
                      <a:pt x="36" y="15"/>
                    </a:lnTo>
                    <a:lnTo>
                      <a:pt x="23" y="13"/>
                    </a:lnTo>
                    <a:lnTo>
                      <a:pt x="12" y="7"/>
                    </a:lnTo>
                    <a:lnTo>
                      <a:pt x="0"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54" name="Freeform 230">
                <a:extLst>
                  <a:ext uri="{FF2B5EF4-FFF2-40B4-BE49-F238E27FC236}">
                    <a16:creationId xmlns:a16="http://schemas.microsoft.com/office/drawing/2014/main" id="{B4AD40C4-C413-972D-7764-16E4A0B5508E}"/>
                  </a:ext>
                </a:extLst>
              </p:cNvPr>
              <p:cNvSpPr>
                <a:spLocks/>
              </p:cNvSpPr>
              <p:nvPr/>
            </p:nvSpPr>
            <p:spPr bwMode="auto">
              <a:xfrm>
                <a:off x="1058" y="2067"/>
                <a:ext cx="70" cy="55"/>
              </a:xfrm>
              <a:custGeom>
                <a:avLst/>
                <a:gdLst>
                  <a:gd name="T0" fmla="*/ 120 w 209"/>
                  <a:gd name="T1" fmla="*/ 0 h 167"/>
                  <a:gd name="T2" fmla="*/ 155 w 209"/>
                  <a:gd name="T3" fmla="*/ 25 h 167"/>
                  <a:gd name="T4" fmla="*/ 183 w 209"/>
                  <a:gd name="T5" fmla="*/ 52 h 167"/>
                  <a:gd name="T6" fmla="*/ 183 w 209"/>
                  <a:gd name="T7" fmla="*/ 83 h 167"/>
                  <a:gd name="T8" fmla="*/ 168 w 209"/>
                  <a:gd name="T9" fmla="*/ 116 h 167"/>
                  <a:gd name="T10" fmla="*/ 135 w 209"/>
                  <a:gd name="T11" fmla="*/ 137 h 167"/>
                  <a:gd name="T12" fmla="*/ 84 w 209"/>
                  <a:gd name="T13" fmla="*/ 144 h 167"/>
                  <a:gd name="T14" fmla="*/ 30 w 209"/>
                  <a:gd name="T15" fmla="*/ 157 h 167"/>
                  <a:gd name="T16" fmla="*/ 0 w 209"/>
                  <a:gd name="T17" fmla="*/ 167 h 167"/>
                  <a:gd name="T18" fmla="*/ 43 w 209"/>
                  <a:gd name="T19" fmla="*/ 167 h 167"/>
                  <a:gd name="T20" fmla="*/ 79 w 209"/>
                  <a:gd name="T21" fmla="*/ 157 h 167"/>
                  <a:gd name="T22" fmla="*/ 110 w 209"/>
                  <a:gd name="T23" fmla="*/ 152 h 167"/>
                  <a:gd name="T24" fmla="*/ 153 w 209"/>
                  <a:gd name="T25" fmla="*/ 146 h 167"/>
                  <a:gd name="T26" fmla="*/ 179 w 209"/>
                  <a:gd name="T27" fmla="*/ 132 h 167"/>
                  <a:gd name="T28" fmla="*/ 196 w 209"/>
                  <a:gd name="T29" fmla="*/ 106 h 167"/>
                  <a:gd name="T30" fmla="*/ 204 w 209"/>
                  <a:gd name="T31" fmla="*/ 74 h 167"/>
                  <a:gd name="T32" fmla="*/ 209 w 209"/>
                  <a:gd name="T33" fmla="*/ 56 h 167"/>
                  <a:gd name="T34" fmla="*/ 188 w 209"/>
                  <a:gd name="T35" fmla="*/ 29 h 167"/>
                  <a:gd name="T36" fmla="*/ 168 w 209"/>
                  <a:gd name="T37" fmla="*/ 5 h 167"/>
                  <a:gd name="T38" fmla="*/ 120 w 209"/>
                  <a:gd name="T3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9" h="167">
                    <a:moveTo>
                      <a:pt x="120" y="0"/>
                    </a:moveTo>
                    <a:lnTo>
                      <a:pt x="155" y="25"/>
                    </a:lnTo>
                    <a:lnTo>
                      <a:pt x="183" y="52"/>
                    </a:lnTo>
                    <a:lnTo>
                      <a:pt x="183" y="83"/>
                    </a:lnTo>
                    <a:lnTo>
                      <a:pt x="168" y="116"/>
                    </a:lnTo>
                    <a:lnTo>
                      <a:pt x="135" y="137"/>
                    </a:lnTo>
                    <a:lnTo>
                      <a:pt x="84" y="144"/>
                    </a:lnTo>
                    <a:lnTo>
                      <a:pt x="30" y="157"/>
                    </a:lnTo>
                    <a:lnTo>
                      <a:pt x="0" y="167"/>
                    </a:lnTo>
                    <a:lnTo>
                      <a:pt x="43" y="167"/>
                    </a:lnTo>
                    <a:lnTo>
                      <a:pt x="79" y="157"/>
                    </a:lnTo>
                    <a:lnTo>
                      <a:pt x="110" y="152"/>
                    </a:lnTo>
                    <a:lnTo>
                      <a:pt x="153" y="146"/>
                    </a:lnTo>
                    <a:lnTo>
                      <a:pt x="179" y="132"/>
                    </a:lnTo>
                    <a:lnTo>
                      <a:pt x="196" y="106"/>
                    </a:lnTo>
                    <a:lnTo>
                      <a:pt x="204" y="74"/>
                    </a:lnTo>
                    <a:lnTo>
                      <a:pt x="209" y="56"/>
                    </a:lnTo>
                    <a:lnTo>
                      <a:pt x="188" y="29"/>
                    </a:lnTo>
                    <a:lnTo>
                      <a:pt x="168" y="5"/>
                    </a:lnTo>
                    <a:lnTo>
                      <a:pt x="120"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55" name="Freeform 231">
                <a:extLst>
                  <a:ext uri="{FF2B5EF4-FFF2-40B4-BE49-F238E27FC236}">
                    <a16:creationId xmlns:a16="http://schemas.microsoft.com/office/drawing/2014/main" id="{FB95A8C3-DE20-C728-1030-A3227E13A85B}"/>
                  </a:ext>
                </a:extLst>
              </p:cNvPr>
              <p:cNvSpPr>
                <a:spLocks/>
              </p:cNvSpPr>
              <p:nvPr/>
            </p:nvSpPr>
            <p:spPr bwMode="auto">
              <a:xfrm>
                <a:off x="1109" y="2115"/>
                <a:ext cx="28" cy="33"/>
              </a:xfrm>
              <a:custGeom>
                <a:avLst/>
                <a:gdLst>
                  <a:gd name="T0" fmla="*/ 0 w 84"/>
                  <a:gd name="T1" fmla="*/ 0 h 99"/>
                  <a:gd name="T2" fmla="*/ 18 w 84"/>
                  <a:gd name="T3" fmla="*/ 8 h 99"/>
                  <a:gd name="T4" fmla="*/ 33 w 84"/>
                  <a:gd name="T5" fmla="*/ 17 h 99"/>
                  <a:gd name="T6" fmla="*/ 45 w 84"/>
                  <a:gd name="T7" fmla="*/ 26 h 99"/>
                  <a:gd name="T8" fmla="*/ 56 w 84"/>
                  <a:gd name="T9" fmla="*/ 33 h 99"/>
                  <a:gd name="T10" fmla="*/ 63 w 84"/>
                  <a:gd name="T11" fmla="*/ 46 h 99"/>
                  <a:gd name="T12" fmla="*/ 65 w 84"/>
                  <a:gd name="T13" fmla="*/ 60 h 99"/>
                  <a:gd name="T14" fmla="*/ 65 w 84"/>
                  <a:gd name="T15" fmla="*/ 79 h 99"/>
                  <a:gd name="T16" fmla="*/ 63 w 84"/>
                  <a:gd name="T17" fmla="*/ 99 h 99"/>
                  <a:gd name="T18" fmla="*/ 71 w 84"/>
                  <a:gd name="T19" fmla="*/ 87 h 99"/>
                  <a:gd name="T20" fmla="*/ 78 w 84"/>
                  <a:gd name="T21" fmla="*/ 74 h 99"/>
                  <a:gd name="T22" fmla="*/ 81 w 84"/>
                  <a:gd name="T23" fmla="*/ 66 h 99"/>
                  <a:gd name="T24" fmla="*/ 84 w 84"/>
                  <a:gd name="T25" fmla="*/ 56 h 99"/>
                  <a:gd name="T26" fmla="*/ 84 w 84"/>
                  <a:gd name="T27" fmla="*/ 50 h 99"/>
                  <a:gd name="T28" fmla="*/ 78 w 84"/>
                  <a:gd name="T29" fmla="*/ 39 h 99"/>
                  <a:gd name="T30" fmla="*/ 71 w 84"/>
                  <a:gd name="T31" fmla="*/ 28 h 99"/>
                  <a:gd name="T32" fmla="*/ 61 w 84"/>
                  <a:gd name="T33" fmla="*/ 17 h 99"/>
                  <a:gd name="T34" fmla="*/ 45 w 84"/>
                  <a:gd name="T35" fmla="*/ 8 h 99"/>
                  <a:gd name="T36" fmla="*/ 30 w 84"/>
                  <a:gd name="T37" fmla="*/ 3 h 99"/>
                  <a:gd name="T38" fmla="*/ 16 w 84"/>
                  <a:gd name="T39" fmla="*/ 0 h 99"/>
                  <a:gd name="T40" fmla="*/ 0 w 84"/>
                  <a:gd name="T4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99">
                    <a:moveTo>
                      <a:pt x="0" y="0"/>
                    </a:moveTo>
                    <a:lnTo>
                      <a:pt x="18" y="8"/>
                    </a:lnTo>
                    <a:lnTo>
                      <a:pt x="33" y="17"/>
                    </a:lnTo>
                    <a:lnTo>
                      <a:pt x="45" y="26"/>
                    </a:lnTo>
                    <a:lnTo>
                      <a:pt x="56" y="33"/>
                    </a:lnTo>
                    <a:lnTo>
                      <a:pt x="63" y="46"/>
                    </a:lnTo>
                    <a:lnTo>
                      <a:pt x="65" y="60"/>
                    </a:lnTo>
                    <a:lnTo>
                      <a:pt x="65" y="79"/>
                    </a:lnTo>
                    <a:lnTo>
                      <a:pt x="63" y="99"/>
                    </a:lnTo>
                    <a:lnTo>
                      <a:pt x="71" y="87"/>
                    </a:lnTo>
                    <a:lnTo>
                      <a:pt x="78" y="74"/>
                    </a:lnTo>
                    <a:lnTo>
                      <a:pt x="81" y="66"/>
                    </a:lnTo>
                    <a:lnTo>
                      <a:pt x="84" y="56"/>
                    </a:lnTo>
                    <a:lnTo>
                      <a:pt x="84" y="50"/>
                    </a:lnTo>
                    <a:lnTo>
                      <a:pt x="78" y="39"/>
                    </a:lnTo>
                    <a:lnTo>
                      <a:pt x="71" y="28"/>
                    </a:lnTo>
                    <a:lnTo>
                      <a:pt x="61" y="17"/>
                    </a:lnTo>
                    <a:lnTo>
                      <a:pt x="45" y="8"/>
                    </a:lnTo>
                    <a:lnTo>
                      <a:pt x="30" y="3"/>
                    </a:lnTo>
                    <a:lnTo>
                      <a:pt x="16" y="0"/>
                    </a:lnTo>
                    <a:lnTo>
                      <a:pt x="0"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56" name="Freeform 232">
                <a:extLst>
                  <a:ext uri="{FF2B5EF4-FFF2-40B4-BE49-F238E27FC236}">
                    <a16:creationId xmlns:a16="http://schemas.microsoft.com/office/drawing/2014/main" id="{50614A5E-41CE-28C6-AE80-840B3C12BD01}"/>
                  </a:ext>
                </a:extLst>
              </p:cNvPr>
              <p:cNvSpPr>
                <a:spLocks/>
              </p:cNvSpPr>
              <p:nvPr/>
            </p:nvSpPr>
            <p:spPr bwMode="auto">
              <a:xfrm>
                <a:off x="1104" y="2211"/>
                <a:ext cx="54" cy="33"/>
              </a:xfrm>
              <a:custGeom>
                <a:avLst/>
                <a:gdLst>
                  <a:gd name="T0" fmla="*/ 41 w 162"/>
                  <a:gd name="T1" fmla="*/ 0 h 99"/>
                  <a:gd name="T2" fmla="*/ 41 w 162"/>
                  <a:gd name="T3" fmla="*/ 6 h 99"/>
                  <a:gd name="T4" fmla="*/ 41 w 162"/>
                  <a:gd name="T5" fmla="*/ 12 h 99"/>
                  <a:gd name="T6" fmla="*/ 41 w 162"/>
                  <a:gd name="T7" fmla="*/ 20 h 99"/>
                  <a:gd name="T8" fmla="*/ 41 w 162"/>
                  <a:gd name="T9" fmla="*/ 31 h 99"/>
                  <a:gd name="T10" fmla="*/ 30 w 162"/>
                  <a:gd name="T11" fmla="*/ 36 h 99"/>
                  <a:gd name="T12" fmla="*/ 20 w 162"/>
                  <a:gd name="T13" fmla="*/ 43 h 99"/>
                  <a:gd name="T14" fmla="*/ 10 w 162"/>
                  <a:gd name="T15" fmla="*/ 51 h 99"/>
                  <a:gd name="T16" fmla="*/ 0 w 162"/>
                  <a:gd name="T17" fmla="*/ 58 h 99"/>
                  <a:gd name="T18" fmla="*/ 10 w 162"/>
                  <a:gd name="T19" fmla="*/ 58 h 99"/>
                  <a:gd name="T20" fmla="*/ 20 w 162"/>
                  <a:gd name="T21" fmla="*/ 58 h 99"/>
                  <a:gd name="T22" fmla="*/ 30 w 162"/>
                  <a:gd name="T23" fmla="*/ 58 h 99"/>
                  <a:gd name="T24" fmla="*/ 41 w 162"/>
                  <a:gd name="T25" fmla="*/ 60 h 99"/>
                  <a:gd name="T26" fmla="*/ 39 w 162"/>
                  <a:gd name="T27" fmla="*/ 71 h 99"/>
                  <a:gd name="T28" fmla="*/ 39 w 162"/>
                  <a:gd name="T29" fmla="*/ 78 h 99"/>
                  <a:gd name="T30" fmla="*/ 36 w 162"/>
                  <a:gd name="T31" fmla="*/ 89 h 99"/>
                  <a:gd name="T32" fmla="*/ 33 w 162"/>
                  <a:gd name="T33" fmla="*/ 99 h 99"/>
                  <a:gd name="T34" fmla="*/ 45 w 162"/>
                  <a:gd name="T35" fmla="*/ 81 h 99"/>
                  <a:gd name="T36" fmla="*/ 58 w 162"/>
                  <a:gd name="T37" fmla="*/ 71 h 99"/>
                  <a:gd name="T38" fmla="*/ 74 w 162"/>
                  <a:gd name="T39" fmla="*/ 66 h 99"/>
                  <a:gd name="T40" fmla="*/ 84 w 162"/>
                  <a:gd name="T41" fmla="*/ 64 h 99"/>
                  <a:gd name="T42" fmla="*/ 101 w 162"/>
                  <a:gd name="T43" fmla="*/ 69 h 99"/>
                  <a:gd name="T44" fmla="*/ 113 w 162"/>
                  <a:gd name="T45" fmla="*/ 76 h 99"/>
                  <a:gd name="T46" fmla="*/ 129 w 162"/>
                  <a:gd name="T47" fmla="*/ 83 h 99"/>
                  <a:gd name="T48" fmla="*/ 147 w 162"/>
                  <a:gd name="T49" fmla="*/ 96 h 99"/>
                  <a:gd name="T50" fmla="*/ 142 w 162"/>
                  <a:gd name="T51" fmla="*/ 87 h 99"/>
                  <a:gd name="T52" fmla="*/ 134 w 162"/>
                  <a:gd name="T53" fmla="*/ 78 h 99"/>
                  <a:gd name="T54" fmla="*/ 129 w 162"/>
                  <a:gd name="T55" fmla="*/ 71 h 99"/>
                  <a:gd name="T56" fmla="*/ 120 w 162"/>
                  <a:gd name="T57" fmla="*/ 60 h 99"/>
                  <a:gd name="T58" fmla="*/ 131 w 162"/>
                  <a:gd name="T59" fmla="*/ 51 h 99"/>
                  <a:gd name="T60" fmla="*/ 142 w 162"/>
                  <a:gd name="T61" fmla="*/ 43 h 99"/>
                  <a:gd name="T62" fmla="*/ 151 w 162"/>
                  <a:gd name="T63" fmla="*/ 36 h 99"/>
                  <a:gd name="T64" fmla="*/ 162 w 162"/>
                  <a:gd name="T65" fmla="*/ 25 h 99"/>
                  <a:gd name="T66" fmla="*/ 144 w 162"/>
                  <a:gd name="T67" fmla="*/ 36 h 99"/>
                  <a:gd name="T68" fmla="*/ 131 w 162"/>
                  <a:gd name="T69" fmla="*/ 41 h 99"/>
                  <a:gd name="T70" fmla="*/ 120 w 162"/>
                  <a:gd name="T71" fmla="*/ 45 h 99"/>
                  <a:gd name="T72" fmla="*/ 111 w 162"/>
                  <a:gd name="T73" fmla="*/ 51 h 99"/>
                  <a:gd name="T74" fmla="*/ 104 w 162"/>
                  <a:gd name="T75" fmla="*/ 51 h 99"/>
                  <a:gd name="T76" fmla="*/ 91 w 162"/>
                  <a:gd name="T77" fmla="*/ 51 h 99"/>
                  <a:gd name="T78" fmla="*/ 79 w 162"/>
                  <a:gd name="T79" fmla="*/ 48 h 99"/>
                  <a:gd name="T80" fmla="*/ 58 w 162"/>
                  <a:gd name="T81" fmla="*/ 45 h 99"/>
                  <a:gd name="T82" fmla="*/ 53 w 162"/>
                  <a:gd name="T83" fmla="*/ 33 h 99"/>
                  <a:gd name="T84" fmla="*/ 51 w 162"/>
                  <a:gd name="T85" fmla="*/ 23 h 99"/>
                  <a:gd name="T86" fmla="*/ 45 w 162"/>
                  <a:gd name="T87" fmla="*/ 10 h 99"/>
                  <a:gd name="T88" fmla="*/ 41 w 162"/>
                  <a:gd name="T8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99">
                    <a:moveTo>
                      <a:pt x="41" y="0"/>
                    </a:moveTo>
                    <a:lnTo>
                      <a:pt x="41" y="6"/>
                    </a:lnTo>
                    <a:lnTo>
                      <a:pt x="41" y="12"/>
                    </a:lnTo>
                    <a:lnTo>
                      <a:pt x="41" y="20"/>
                    </a:lnTo>
                    <a:lnTo>
                      <a:pt x="41" y="31"/>
                    </a:lnTo>
                    <a:lnTo>
                      <a:pt x="30" y="36"/>
                    </a:lnTo>
                    <a:lnTo>
                      <a:pt x="20" y="43"/>
                    </a:lnTo>
                    <a:lnTo>
                      <a:pt x="10" y="51"/>
                    </a:lnTo>
                    <a:lnTo>
                      <a:pt x="0" y="58"/>
                    </a:lnTo>
                    <a:lnTo>
                      <a:pt x="10" y="58"/>
                    </a:lnTo>
                    <a:lnTo>
                      <a:pt x="20" y="58"/>
                    </a:lnTo>
                    <a:lnTo>
                      <a:pt x="30" y="58"/>
                    </a:lnTo>
                    <a:lnTo>
                      <a:pt x="41" y="60"/>
                    </a:lnTo>
                    <a:lnTo>
                      <a:pt x="39" y="71"/>
                    </a:lnTo>
                    <a:lnTo>
                      <a:pt x="39" y="78"/>
                    </a:lnTo>
                    <a:lnTo>
                      <a:pt x="36" y="89"/>
                    </a:lnTo>
                    <a:lnTo>
                      <a:pt x="33" y="99"/>
                    </a:lnTo>
                    <a:lnTo>
                      <a:pt x="45" y="81"/>
                    </a:lnTo>
                    <a:lnTo>
                      <a:pt x="58" y="71"/>
                    </a:lnTo>
                    <a:lnTo>
                      <a:pt x="74" y="66"/>
                    </a:lnTo>
                    <a:lnTo>
                      <a:pt x="84" y="64"/>
                    </a:lnTo>
                    <a:lnTo>
                      <a:pt x="101" y="69"/>
                    </a:lnTo>
                    <a:lnTo>
                      <a:pt x="113" y="76"/>
                    </a:lnTo>
                    <a:lnTo>
                      <a:pt x="129" y="83"/>
                    </a:lnTo>
                    <a:lnTo>
                      <a:pt x="147" y="96"/>
                    </a:lnTo>
                    <a:lnTo>
                      <a:pt x="142" y="87"/>
                    </a:lnTo>
                    <a:lnTo>
                      <a:pt x="134" y="78"/>
                    </a:lnTo>
                    <a:lnTo>
                      <a:pt x="129" y="71"/>
                    </a:lnTo>
                    <a:lnTo>
                      <a:pt x="120" y="60"/>
                    </a:lnTo>
                    <a:lnTo>
                      <a:pt x="131" y="51"/>
                    </a:lnTo>
                    <a:lnTo>
                      <a:pt x="142" y="43"/>
                    </a:lnTo>
                    <a:lnTo>
                      <a:pt x="151" y="36"/>
                    </a:lnTo>
                    <a:lnTo>
                      <a:pt x="162" y="25"/>
                    </a:lnTo>
                    <a:lnTo>
                      <a:pt x="144" y="36"/>
                    </a:lnTo>
                    <a:lnTo>
                      <a:pt x="131" y="41"/>
                    </a:lnTo>
                    <a:lnTo>
                      <a:pt x="120" y="45"/>
                    </a:lnTo>
                    <a:lnTo>
                      <a:pt x="111" y="51"/>
                    </a:lnTo>
                    <a:lnTo>
                      <a:pt x="104" y="51"/>
                    </a:lnTo>
                    <a:lnTo>
                      <a:pt x="91" y="51"/>
                    </a:lnTo>
                    <a:lnTo>
                      <a:pt x="79" y="48"/>
                    </a:lnTo>
                    <a:lnTo>
                      <a:pt x="58" y="45"/>
                    </a:lnTo>
                    <a:lnTo>
                      <a:pt x="53" y="33"/>
                    </a:lnTo>
                    <a:lnTo>
                      <a:pt x="51" y="23"/>
                    </a:lnTo>
                    <a:lnTo>
                      <a:pt x="45" y="10"/>
                    </a:lnTo>
                    <a:lnTo>
                      <a:pt x="41"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57" name="Freeform 233">
                <a:extLst>
                  <a:ext uri="{FF2B5EF4-FFF2-40B4-BE49-F238E27FC236}">
                    <a16:creationId xmlns:a16="http://schemas.microsoft.com/office/drawing/2014/main" id="{D354526A-91CE-E38D-CA91-3AE7BD99563A}"/>
                  </a:ext>
                </a:extLst>
              </p:cNvPr>
              <p:cNvSpPr>
                <a:spLocks/>
              </p:cNvSpPr>
              <p:nvPr/>
            </p:nvSpPr>
            <p:spPr bwMode="auto">
              <a:xfrm>
                <a:off x="959" y="2284"/>
                <a:ext cx="47" cy="25"/>
              </a:xfrm>
              <a:custGeom>
                <a:avLst/>
                <a:gdLst>
                  <a:gd name="T0" fmla="*/ 0 w 141"/>
                  <a:gd name="T1" fmla="*/ 0 h 73"/>
                  <a:gd name="T2" fmla="*/ 5 w 141"/>
                  <a:gd name="T3" fmla="*/ 7 h 73"/>
                  <a:gd name="T4" fmla="*/ 10 w 141"/>
                  <a:gd name="T5" fmla="*/ 15 h 73"/>
                  <a:gd name="T6" fmla="*/ 12 w 141"/>
                  <a:gd name="T7" fmla="*/ 25 h 73"/>
                  <a:gd name="T8" fmla="*/ 17 w 141"/>
                  <a:gd name="T9" fmla="*/ 32 h 73"/>
                  <a:gd name="T10" fmla="*/ 36 w 141"/>
                  <a:gd name="T11" fmla="*/ 36 h 73"/>
                  <a:gd name="T12" fmla="*/ 53 w 141"/>
                  <a:gd name="T13" fmla="*/ 43 h 73"/>
                  <a:gd name="T14" fmla="*/ 69 w 141"/>
                  <a:gd name="T15" fmla="*/ 48 h 73"/>
                  <a:gd name="T16" fmla="*/ 85 w 141"/>
                  <a:gd name="T17" fmla="*/ 54 h 73"/>
                  <a:gd name="T18" fmla="*/ 98 w 141"/>
                  <a:gd name="T19" fmla="*/ 58 h 73"/>
                  <a:gd name="T20" fmla="*/ 113 w 141"/>
                  <a:gd name="T21" fmla="*/ 60 h 73"/>
                  <a:gd name="T22" fmla="*/ 129 w 141"/>
                  <a:gd name="T23" fmla="*/ 63 h 73"/>
                  <a:gd name="T24" fmla="*/ 141 w 141"/>
                  <a:gd name="T25" fmla="*/ 65 h 73"/>
                  <a:gd name="T26" fmla="*/ 121 w 141"/>
                  <a:gd name="T27" fmla="*/ 71 h 73"/>
                  <a:gd name="T28" fmla="*/ 104 w 141"/>
                  <a:gd name="T29" fmla="*/ 73 h 73"/>
                  <a:gd name="T30" fmla="*/ 85 w 141"/>
                  <a:gd name="T31" fmla="*/ 71 h 73"/>
                  <a:gd name="T32" fmla="*/ 69 w 141"/>
                  <a:gd name="T33" fmla="*/ 67 h 73"/>
                  <a:gd name="T34" fmla="*/ 50 w 141"/>
                  <a:gd name="T35" fmla="*/ 60 h 73"/>
                  <a:gd name="T36" fmla="*/ 34 w 141"/>
                  <a:gd name="T37" fmla="*/ 53 h 73"/>
                  <a:gd name="T38" fmla="*/ 15 w 141"/>
                  <a:gd name="T39" fmla="*/ 43 h 73"/>
                  <a:gd name="T40" fmla="*/ 0 w 141"/>
                  <a:gd name="T41" fmla="*/ 32 h 73"/>
                  <a:gd name="T42" fmla="*/ 0 w 141"/>
                  <a:gd name="T43" fmla="*/ 23 h 73"/>
                  <a:gd name="T44" fmla="*/ 0 w 141"/>
                  <a:gd name="T45" fmla="*/ 15 h 73"/>
                  <a:gd name="T46" fmla="*/ 0 w 141"/>
                  <a:gd name="T47" fmla="*/ 7 h 73"/>
                  <a:gd name="T48" fmla="*/ 0 w 141"/>
                  <a:gd name="T4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1" h="73">
                    <a:moveTo>
                      <a:pt x="0" y="0"/>
                    </a:moveTo>
                    <a:lnTo>
                      <a:pt x="5" y="7"/>
                    </a:lnTo>
                    <a:lnTo>
                      <a:pt x="10" y="15"/>
                    </a:lnTo>
                    <a:lnTo>
                      <a:pt x="12" y="25"/>
                    </a:lnTo>
                    <a:lnTo>
                      <a:pt x="17" y="32"/>
                    </a:lnTo>
                    <a:lnTo>
                      <a:pt x="36" y="36"/>
                    </a:lnTo>
                    <a:lnTo>
                      <a:pt x="53" y="43"/>
                    </a:lnTo>
                    <a:lnTo>
                      <a:pt x="69" y="48"/>
                    </a:lnTo>
                    <a:lnTo>
                      <a:pt x="85" y="54"/>
                    </a:lnTo>
                    <a:lnTo>
                      <a:pt x="98" y="58"/>
                    </a:lnTo>
                    <a:lnTo>
                      <a:pt x="113" y="60"/>
                    </a:lnTo>
                    <a:lnTo>
                      <a:pt x="129" y="63"/>
                    </a:lnTo>
                    <a:lnTo>
                      <a:pt x="141" y="65"/>
                    </a:lnTo>
                    <a:lnTo>
                      <a:pt x="121" y="71"/>
                    </a:lnTo>
                    <a:lnTo>
                      <a:pt x="104" y="73"/>
                    </a:lnTo>
                    <a:lnTo>
                      <a:pt x="85" y="71"/>
                    </a:lnTo>
                    <a:lnTo>
                      <a:pt x="69" y="67"/>
                    </a:lnTo>
                    <a:lnTo>
                      <a:pt x="50" y="60"/>
                    </a:lnTo>
                    <a:lnTo>
                      <a:pt x="34" y="53"/>
                    </a:lnTo>
                    <a:lnTo>
                      <a:pt x="15" y="43"/>
                    </a:lnTo>
                    <a:lnTo>
                      <a:pt x="0" y="32"/>
                    </a:lnTo>
                    <a:lnTo>
                      <a:pt x="0" y="23"/>
                    </a:lnTo>
                    <a:lnTo>
                      <a:pt x="0" y="15"/>
                    </a:lnTo>
                    <a:lnTo>
                      <a:pt x="0" y="7"/>
                    </a:lnTo>
                    <a:lnTo>
                      <a:pt x="0" y="0"/>
                    </a:lnTo>
                    <a:close/>
                  </a:path>
                </a:pathLst>
              </a:custGeom>
              <a:solidFill>
                <a:srgbClr val="FCB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58" name="Freeform 234">
                <a:extLst>
                  <a:ext uri="{FF2B5EF4-FFF2-40B4-BE49-F238E27FC236}">
                    <a16:creationId xmlns:a16="http://schemas.microsoft.com/office/drawing/2014/main" id="{894009C2-5E5E-BA9B-2D13-492200FD2F04}"/>
                  </a:ext>
                </a:extLst>
              </p:cNvPr>
              <p:cNvSpPr>
                <a:spLocks/>
              </p:cNvSpPr>
              <p:nvPr/>
            </p:nvSpPr>
            <p:spPr bwMode="auto">
              <a:xfrm>
                <a:off x="1218" y="2079"/>
                <a:ext cx="120" cy="149"/>
              </a:xfrm>
              <a:custGeom>
                <a:avLst/>
                <a:gdLst>
                  <a:gd name="T0" fmla="*/ 18 w 358"/>
                  <a:gd name="T1" fmla="*/ 382 h 446"/>
                  <a:gd name="T2" fmla="*/ 50 w 358"/>
                  <a:gd name="T3" fmla="*/ 392 h 446"/>
                  <a:gd name="T4" fmla="*/ 79 w 358"/>
                  <a:gd name="T5" fmla="*/ 398 h 446"/>
                  <a:gd name="T6" fmla="*/ 109 w 358"/>
                  <a:gd name="T7" fmla="*/ 403 h 446"/>
                  <a:gd name="T8" fmla="*/ 144 w 358"/>
                  <a:gd name="T9" fmla="*/ 410 h 446"/>
                  <a:gd name="T10" fmla="*/ 175 w 358"/>
                  <a:gd name="T11" fmla="*/ 420 h 446"/>
                  <a:gd name="T12" fmla="*/ 203 w 358"/>
                  <a:gd name="T13" fmla="*/ 430 h 446"/>
                  <a:gd name="T14" fmla="*/ 232 w 358"/>
                  <a:gd name="T15" fmla="*/ 440 h 446"/>
                  <a:gd name="T16" fmla="*/ 234 w 358"/>
                  <a:gd name="T17" fmla="*/ 438 h 446"/>
                  <a:gd name="T18" fmla="*/ 213 w 358"/>
                  <a:gd name="T19" fmla="*/ 420 h 446"/>
                  <a:gd name="T20" fmla="*/ 193 w 358"/>
                  <a:gd name="T21" fmla="*/ 407 h 446"/>
                  <a:gd name="T22" fmla="*/ 168 w 358"/>
                  <a:gd name="T23" fmla="*/ 400 h 446"/>
                  <a:gd name="T24" fmla="*/ 157 w 358"/>
                  <a:gd name="T25" fmla="*/ 371 h 446"/>
                  <a:gd name="T26" fmla="*/ 170 w 358"/>
                  <a:gd name="T27" fmla="*/ 329 h 446"/>
                  <a:gd name="T28" fmla="*/ 190 w 358"/>
                  <a:gd name="T29" fmla="*/ 298 h 446"/>
                  <a:gd name="T30" fmla="*/ 232 w 358"/>
                  <a:gd name="T31" fmla="*/ 283 h 446"/>
                  <a:gd name="T32" fmla="*/ 275 w 358"/>
                  <a:gd name="T33" fmla="*/ 283 h 446"/>
                  <a:gd name="T34" fmla="*/ 300 w 358"/>
                  <a:gd name="T35" fmla="*/ 285 h 446"/>
                  <a:gd name="T36" fmla="*/ 322 w 358"/>
                  <a:gd name="T37" fmla="*/ 285 h 446"/>
                  <a:gd name="T38" fmla="*/ 345 w 358"/>
                  <a:gd name="T39" fmla="*/ 277 h 446"/>
                  <a:gd name="T40" fmla="*/ 343 w 358"/>
                  <a:gd name="T41" fmla="*/ 270 h 446"/>
                  <a:gd name="T42" fmla="*/ 308 w 358"/>
                  <a:gd name="T43" fmla="*/ 268 h 446"/>
                  <a:gd name="T44" fmla="*/ 275 w 358"/>
                  <a:gd name="T45" fmla="*/ 263 h 446"/>
                  <a:gd name="T46" fmla="*/ 241 w 358"/>
                  <a:gd name="T47" fmla="*/ 260 h 446"/>
                  <a:gd name="T48" fmla="*/ 218 w 358"/>
                  <a:gd name="T49" fmla="*/ 237 h 446"/>
                  <a:gd name="T50" fmla="*/ 224 w 358"/>
                  <a:gd name="T51" fmla="*/ 184 h 446"/>
                  <a:gd name="T52" fmla="*/ 244 w 358"/>
                  <a:gd name="T53" fmla="*/ 128 h 446"/>
                  <a:gd name="T54" fmla="*/ 266 w 358"/>
                  <a:gd name="T55" fmla="*/ 75 h 446"/>
                  <a:gd name="T56" fmla="*/ 272 w 358"/>
                  <a:gd name="T57" fmla="*/ 39 h 446"/>
                  <a:gd name="T58" fmla="*/ 264 w 358"/>
                  <a:gd name="T59" fmla="*/ 13 h 446"/>
                  <a:gd name="T60" fmla="*/ 257 w 358"/>
                  <a:gd name="T61" fmla="*/ 32 h 446"/>
                  <a:gd name="T62" fmla="*/ 246 w 358"/>
                  <a:gd name="T63" fmla="*/ 88 h 446"/>
                  <a:gd name="T64" fmla="*/ 226 w 358"/>
                  <a:gd name="T65" fmla="*/ 143 h 446"/>
                  <a:gd name="T66" fmla="*/ 203 w 358"/>
                  <a:gd name="T67" fmla="*/ 197 h 446"/>
                  <a:gd name="T68" fmla="*/ 193 w 358"/>
                  <a:gd name="T69" fmla="*/ 233 h 446"/>
                  <a:gd name="T70" fmla="*/ 201 w 358"/>
                  <a:gd name="T71" fmla="*/ 250 h 446"/>
                  <a:gd name="T72" fmla="*/ 196 w 358"/>
                  <a:gd name="T73" fmla="*/ 265 h 446"/>
                  <a:gd name="T74" fmla="*/ 180 w 358"/>
                  <a:gd name="T75" fmla="*/ 272 h 446"/>
                  <a:gd name="T76" fmla="*/ 165 w 358"/>
                  <a:gd name="T77" fmla="*/ 268 h 446"/>
                  <a:gd name="T78" fmla="*/ 150 w 358"/>
                  <a:gd name="T79" fmla="*/ 247 h 446"/>
                  <a:gd name="T80" fmla="*/ 132 w 358"/>
                  <a:gd name="T81" fmla="*/ 233 h 446"/>
                  <a:gd name="T82" fmla="*/ 109 w 358"/>
                  <a:gd name="T83" fmla="*/ 222 h 446"/>
                  <a:gd name="T84" fmla="*/ 111 w 358"/>
                  <a:gd name="T85" fmla="*/ 233 h 446"/>
                  <a:gd name="T86" fmla="*/ 142 w 358"/>
                  <a:gd name="T87" fmla="*/ 260 h 446"/>
                  <a:gd name="T88" fmla="*/ 155 w 358"/>
                  <a:gd name="T89" fmla="*/ 310 h 446"/>
                  <a:gd name="T90" fmla="*/ 132 w 358"/>
                  <a:gd name="T91" fmla="*/ 354 h 446"/>
                  <a:gd name="T92" fmla="*/ 86 w 358"/>
                  <a:gd name="T93" fmla="*/ 371 h 446"/>
                  <a:gd name="T94" fmla="*/ 27 w 358"/>
                  <a:gd name="T95" fmla="*/ 371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8" h="446">
                    <a:moveTo>
                      <a:pt x="0" y="369"/>
                    </a:moveTo>
                    <a:lnTo>
                      <a:pt x="18" y="382"/>
                    </a:lnTo>
                    <a:lnTo>
                      <a:pt x="36" y="390"/>
                    </a:lnTo>
                    <a:lnTo>
                      <a:pt x="50" y="392"/>
                    </a:lnTo>
                    <a:lnTo>
                      <a:pt x="63" y="395"/>
                    </a:lnTo>
                    <a:lnTo>
                      <a:pt x="79" y="398"/>
                    </a:lnTo>
                    <a:lnTo>
                      <a:pt x="94" y="400"/>
                    </a:lnTo>
                    <a:lnTo>
                      <a:pt x="109" y="403"/>
                    </a:lnTo>
                    <a:lnTo>
                      <a:pt x="130" y="407"/>
                    </a:lnTo>
                    <a:lnTo>
                      <a:pt x="144" y="410"/>
                    </a:lnTo>
                    <a:lnTo>
                      <a:pt x="160" y="415"/>
                    </a:lnTo>
                    <a:lnTo>
                      <a:pt x="175" y="420"/>
                    </a:lnTo>
                    <a:lnTo>
                      <a:pt x="190" y="426"/>
                    </a:lnTo>
                    <a:lnTo>
                      <a:pt x="203" y="430"/>
                    </a:lnTo>
                    <a:lnTo>
                      <a:pt x="215" y="436"/>
                    </a:lnTo>
                    <a:lnTo>
                      <a:pt x="232" y="440"/>
                    </a:lnTo>
                    <a:lnTo>
                      <a:pt x="244" y="446"/>
                    </a:lnTo>
                    <a:lnTo>
                      <a:pt x="234" y="438"/>
                    </a:lnTo>
                    <a:lnTo>
                      <a:pt x="224" y="428"/>
                    </a:lnTo>
                    <a:lnTo>
                      <a:pt x="213" y="420"/>
                    </a:lnTo>
                    <a:lnTo>
                      <a:pt x="203" y="415"/>
                    </a:lnTo>
                    <a:lnTo>
                      <a:pt x="193" y="407"/>
                    </a:lnTo>
                    <a:lnTo>
                      <a:pt x="180" y="404"/>
                    </a:lnTo>
                    <a:lnTo>
                      <a:pt x="168" y="400"/>
                    </a:lnTo>
                    <a:lnTo>
                      <a:pt x="152" y="400"/>
                    </a:lnTo>
                    <a:lnTo>
                      <a:pt x="157" y="371"/>
                    </a:lnTo>
                    <a:lnTo>
                      <a:pt x="165" y="348"/>
                    </a:lnTo>
                    <a:lnTo>
                      <a:pt x="170" y="329"/>
                    </a:lnTo>
                    <a:lnTo>
                      <a:pt x="180" y="310"/>
                    </a:lnTo>
                    <a:lnTo>
                      <a:pt x="190" y="298"/>
                    </a:lnTo>
                    <a:lnTo>
                      <a:pt x="208" y="288"/>
                    </a:lnTo>
                    <a:lnTo>
                      <a:pt x="232" y="283"/>
                    </a:lnTo>
                    <a:lnTo>
                      <a:pt x="262" y="281"/>
                    </a:lnTo>
                    <a:lnTo>
                      <a:pt x="275" y="283"/>
                    </a:lnTo>
                    <a:lnTo>
                      <a:pt x="287" y="283"/>
                    </a:lnTo>
                    <a:lnTo>
                      <a:pt x="300" y="285"/>
                    </a:lnTo>
                    <a:lnTo>
                      <a:pt x="312" y="285"/>
                    </a:lnTo>
                    <a:lnTo>
                      <a:pt x="322" y="285"/>
                    </a:lnTo>
                    <a:lnTo>
                      <a:pt x="335" y="283"/>
                    </a:lnTo>
                    <a:lnTo>
                      <a:pt x="345" y="277"/>
                    </a:lnTo>
                    <a:lnTo>
                      <a:pt x="358" y="270"/>
                    </a:lnTo>
                    <a:lnTo>
                      <a:pt x="343" y="270"/>
                    </a:lnTo>
                    <a:lnTo>
                      <a:pt x="325" y="268"/>
                    </a:lnTo>
                    <a:lnTo>
                      <a:pt x="308" y="268"/>
                    </a:lnTo>
                    <a:lnTo>
                      <a:pt x="293" y="265"/>
                    </a:lnTo>
                    <a:lnTo>
                      <a:pt x="275" y="263"/>
                    </a:lnTo>
                    <a:lnTo>
                      <a:pt x="257" y="263"/>
                    </a:lnTo>
                    <a:lnTo>
                      <a:pt x="241" y="260"/>
                    </a:lnTo>
                    <a:lnTo>
                      <a:pt x="226" y="260"/>
                    </a:lnTo>
                    <a:lnTo>
                      <a:pt x="218" y="237"/>
                    </a:lnTo>
                    <a:lnTo>
                      <a:pt x="218" y="212"/>
                    </a:lnTo>
                    <a:lnTo>
                      <a:pt x="224" y="184"/>
                    </a:lnTo>
                    <a:lnTo>
                      <a:pt x="234" y="156"/>
                    </a:lnTo>
                    <a:lnTo>
                      <a:pt x="244" y="128"/>
                    </a:lnTo>
                    <a:lnTo>
                      <a:pt x="257" y="101"/>
                    </a:lnTo>
                    <a:lnTo>
                      <a:pt x="266" y="75"/>
                    </a:lnTo>
                    <a:lnTo>
                      <a:pt x="276" y="55"/>
                    </a:lnTo>
                    <a:lnTo>
                      <a:pt x="272" y="39"/>
                    </a:lnTo>
                    <a:lnTo>
                      <a:pt x="270" y="27"/>
                    </a:lnTo>
                    <a:lnTo>
                      <a:pt x="264" y="13"/>
                    </a:lnTo>
                    <a:lnTo>
                      <a:pt x="259" y="0"/>
                    </a:lnTo>
                    <a:lnTo>
                      <a:pt x="257" y="32"/>
                    </a:lnTo>
                    <a:lnTo>
                      <a:pt x="251" y="59"/>
                    </a:lnTo>
                    <a:lnTo>
                      <a:pt x="246" y="88"/>
                    </a:lnTo>
                    <a:lnTo>
                      <a:pt x="237" y="115"/>
                    </a:lnTo>
                    <a:lnTo>
                      <a:pt x="226" y="143"/>
                    </a:lnTo>
                    <a:lnTo>
                      <a:pt x="213" y="168"/>
                    </a:lnTo>
                    <a:lnTo>
                      <a:pt x="203" y="197"/>
                    </a:lnTo>
                    <a:lnTo>
                      <a:pt x="190" y="225"/>
                    </a:lnTo>
                    <a:lnTo>
                      <a:pt x="193" y="233"/>
                    </a:lnTo>
                    <a:lnTo>
                      <a:pt x="199" y="243"/>
                    </a:lnTo>
                    <a:lnTo>
                      <a:pt x="201" y="250"/>
                    </a:lnTo>
                    <a:lnTo>
                      <a:pt x="203" y="260"/>
                    </a:lnTo>
                    <a:lnTo>
                      <a:pt x="196" y="265"/>
                    </a:lnTo>
                    <a:lnTo>
                      <a:pt x="188" y="268"/>
                    </a:lnTo>
                    <a:lnTo>
                      <a:pt x="180" y="272"/>
                    </a:lnTo>
                    <a:lnTo>
                      <a:pt x="173" y="277"/>
                    </a:lnTo>
                    <a:lnTo>
                      <a:pt x="165" y="268"/>
                    </a:lnTo>
                    <a:lnTo>
                      <a:pt x="157" y="258"/>
                    </a:lnTo>
                    <a:lnTo>
                      <a:pt x="150" y="247"/>
                    </a:lnTo>
                    <a:lnTo>
                      <a:pt x="140" y="239"/>
                    </a:lnTo>
                    <a:lnTo>
                      <a:pt x="132" y="233"/>
                    </a:lnTo>
                    <a:lnTo>
                      <a:pt x="119" y="227"/>
                    </a:lnTo>
                    <a:lnTo>
                      <a:pt x="109" y="222"/>
                    </a:lnTo>
                    <a:lnTo>
                      <a:pt x="96" y="220"/>
                    </a:lnTo>
                    <a:lnTo>
                      <a:pt x="111" y="233"/>
                    </a:lnTo>
                    <a:lnTo>
                      <a:pt x="127" y="247"/>
                    </a:lnTo>
                    <a:lnTo>
                      <a:pt x="142" y="260"/>
                    </a:lnTo>
                    <a:lnTo>
                      <a:pt x="152" y="275"/>
                    </a:lnTo>
                    <a:lnTo>
                      <a:pt x="155" y="310"/>
                    </a:lnTo>
                    <a:lnTo>
                      <a:pt x="148" y="336"/>
                    </a:lnTo>
                    <a:lnTo>
                      <a:pt x="132" y="354"/>
                    </a:lnTo>
                    <a:lnTo>
                      <a:pt x="111" y="367"/>
                    </a:lnTo>
                    <a:lnTo>
                      <a:pt x="86" y="371"/>
                    </a:lnTo>
                    <a:lnTo>
                      <a:pt x="58" y="375"/>
                    </a:lnTo>
                    <a:lnTo>
                      <a:pt x="27" y="371"/>
                    </a:lnTo>
                    <a:lnTo>
                      <a:pt x="0" y="369"/>
                    </a:lnTo>
                    <a:close/>
                  </a:path>
                </a:pathLst>
              </a:custGeom>
              <a:solidFill>
                <a:srgbClr val="CC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59" name="Freeform 235">
                <a:extLst>
                  <a:ext uri="{FF2B5EF4-FFF2-40B4-BE49-F238E27FC236}">
                    <a16:creationId xmlns:a16="http://schemas.microsoft.com/office/drawing/2014/main" id="{CD529ED9-176A-1A73-C50A-36F8899EFBD6}"/>
                  </a:ext>
                </a:extLst>
              </p:cNvPr>
              <p:cNvSpPr>
                <a:spLocks/>
              </p:cNvSpPr>
              <p:nvPr/>
            </p:nvSpPr>
            <p:spPr bwMode="auto">
              <a:xfrm>
                <a:off x="1296" y="2247"/>
                <a:ext cx="92" cy="55"/>
              </a:xfrm>
              <a:custGeom>
                <a:avLst/>
                <a:gdLst>
                  <a:gd name="T0" fmla="*/ 20 w 275"/>
                  <a:gd name="T1" fmla="*/ 142 h 167"/>
                  <a:gd name="T2" fmla="*/ 42 w 275"/>
                  <a:gd name="T3" fmla="*/ 128 h 167"/>
                  <a:gd name="T4" fmla="*/ 42 w 275"/>
                  <a:gd name="T5" fmla="*/ 100 h 167"/>
                  <a:gd name="T6" fmla="*/ 23 w 275"/>
                  <a:gd name="T7" fmla="*/ 82 h 167"/>
                  <a:gd name="T8" fmla="*/ 20 w 275"/>
                  <a:gd name="T9" fmla="*/ 75 h 167"/>
                  <a:gd name="T10" fmla="*/ 32 w 275"/>
                  <a:gd name="T11" fmla="*/ 75 h 167"/>
                  <a:gd name="T12" fmla="*/ 53 w 275"/>
                  <a:gd name="T13" fmla="*/ 84 h 167"/>
                  <a:gd name="T14" fmla="*/ 75 w 275"/>
                  <a:gd name="T15" fmla="*/ 94 h 167"/>
                  <a:gd name="T16" fmla="*/ 97 w 275"/>
                  <a:gd name="T17" fmla="*/ 89 h 167"/>
                  <a:gd name="T18" fmla="*/ 122 w 275"/>
                  <a:gd name="T19" fmla="*/ 78 h 167"/>
                  <a:gd name="T20" fmla="*/ 124 w 275"/>
                  <a:gd name="T21" fmla="*/ 57 h 167"/>
                  <a:gd name="T22" fmla="*/ 109 w 275"/>
                  <a:gd name="T23" fmla="*/ 41 h 167"/>
                  <a:gd name="T24" fmla="*/ 91 w 275"/>
                  <a:gd name="T25" fmla="*/ 30 h 167"/>
                  <a:gd name="T26" fmla="*/ 71 w 275"/>
                  <a:gd name="T27" fmla="*/ 19 h 167"/>
                  <a:gd name="T28" fmla="*/ 30 w 275"/>
                  <a:gd name="T29" fmla="*/ 13 h 167"/>
                  <a:gd name="T30" fmla="*/ 50 w 275"/>
                  <a:gd name="T31" fmla="*/ 6 h 167"/>
                  <a:gd name="T32" fmla="*/ 84 w 275"/>
                  <a:gd name="T33" fmla="*/ 8 h 167"/>
                  <a:gd name="T34" fmla="*/ 107 w 275"/>
                  <a:gd name="T35" fmla="*/ 22 h 167"/>
                  <a:gd name="T36" fmla="*/ 126 w 275"/>
                  <a:gd name="T37" fmla="*/ 33 h 167"/>
                  <a:gd name="T38" fmla="*/ 147 w 275"/>
                  <a:gd name="T39" fmla="*/ 49 h 167"/>
                  <a:gd name="T40" fmla="*/ 173 w 275"/>
                  <a:gd name="T41" fmla="*/ 47 h 167"/>
                  <a:gd name="T42" fmla="*/ 198 w 275"/>
                  <a:gd name="T43" fmla="*/ 36 h 167"/>
                  <a:gd name="T44" fmla="*/ 226 w 275"/>
                  <a:gd name="T45" fmla="*/ 33 h 167"/>
                  <a:gd name="T46" fmla="*/ 256 w 275"/>
                  <a:gd name="T47" fmla="*/ 36 h 167"/>
                  <a:gd name="T48" fmla="*/ 275 w 275"/>
                  <a:gd name="T49" fmla="*/ 44 h 167"/>
                  <a:gd name="T50" fmla="*/ 272 w 275"/>
                  <a:gd name="T51" fmla="*/ 57 h 167"/>
                  <a:gd name="T52" fmla="*/ 251 w 275"/>
                  <a:gd name="T53" fmla="*/ 59 h 167"/>
                  <a:gd name="T54" fmla="*/ 220 w 275"/>
                  <a:gd name="T55" fmla="*/ 55 h 167"/>
                  <a:gd name="T56" fmla="*/ 195 w 275"/>
                  <a:gd name="T57" fmla="*/ 57 h 167"/>
                  <a:gd name="T58" fmla="*/ 170 w 275"/>
                  <a:gd name="T59" fmla="*/ 69 h 167"/>
                  <a:gd name="T60" fmla="*/ 162 w 275"/>
                  <a:gd name="T61" fmla="*/ 92 h 167"/>
                  <a:gd name="T62" fmla="*/ 173 w 275"/>
                  <a:gd name="T63" fmla="*/ 102 h 167"/>
                  <a:gd name="T64" fmla="*/ 182 w 275"/>
                  <a:gd name="T65" fmla="*/ 119 h 167"/>
                  <a:gd name="T66" fmla="*/ 185 w 275"/>
                  <a:gd name="T67" fmla="*/ 142 h 167"/>
                  <a:gd name="T68" fmla="*/ 180 w 275"/>
                  <a:gd name="T69" fmla="*/ 159 h 167"/>
                  <a:gd name="T70" fmla="*/ 168 w 275"/>
                  <a:gd name="T71" fmla="*/ 166 h 167"/>
                  <a:gd name="T72" fmla="*/ 173 w 275"/>
                  <a:gd name="T73" fmla="*/ 140 h 167"/>
                  <a:gd name="T74" fmla="*/ 157 w 275"/>
                  <a:gd name="T75" fmla="*/ 107 h 167"/>
                  <a:gd name="T76" fmla="*/ 109 w 275"/>
                  <a:gd name="T77" fmla="*/ 104 h 167"/>
                  <a:gd name="T78" fmla="*/ 59 w 275"/>
                  <a:gd name="T79" fmla="*/ 130 h 167"/>
                  <a:gd name="T80" fmla="*/ 28 w 275"/>
                  <a:gd name="T81" fmla="*/ 155 h 167"/>
                  <a:gd name="T82" fmla="*/ 10 w 275"/>
                  <a:gd name="T83" fmla="*/ 15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5" h="167">
                    <a:moveTo>
                      <a:pt x="0" y="148"/>
                    </a:moveTo>
                    <a:lnTo>
                      <a:pt x="20" y="142"/>
                    </a:lnTo>
                    <a:lnTo>
                      <a:pt x="36" y="137"/>
                    </a:lnTo>
                    <a:lnTo>
                      <a:pt x="42" y="128"/>
                    </a:lnTo>
                    <a:lnTo>
                      <a:pt x="53" y="107"/>
                    </a:lnTo>
                    <a:lnTo>
                      <a:pt x="42" y="100"/>
                    </a:lnTo>
                    <a:lnTo>
                      <a:pt x="32" y="89"/>
                    </a:lnTo>
                    <a:lnTo>
                      <a:pt x="23" y="82"/>
                    </a:lnTo>
                    <a:lnTo>
                      <a:pt x="12" y="75"/>
                    </a:lnTo>
                    <a:lnTo>
                      <a:pt x="20" y="75"/>
                    </a:lnTo>
                    <a:lnTo>
                      <a:pt x="28" y="75"/>
                    </a:lnTo>
                    <a:lnTo>
                      <a:pt x="32" y="75"/>
                    </a:lnTo>
                    <a:lnTo>
                      <a:pt x="41" y="75"/>
                    </a:lnTo>
                    <a:lnTo>
                      <a:pt x="53" y="84"/>
                    </a:lnTo>
                    <a:lnTo>
                      <a:pt x="66" y="92"/>
                    </a:lnTo>
                    <a:lnTo>
                      <a:pt x="75" y="94"/>
                    </a:lnTo>
                    <a:lnTo>
                      <a:pt x="86" y="94"/>
                    </a:lnTo>
                    <a:lnTo>
                      <a:pt x="97" y="89"/>
                    </a:lnTo>
                    <a:lnTo>
                      <a:pt x="109" y="84"/>
                    </a:lnTo>
                    <a:lnTo>
                      <a:pt x="122" y="78"/>
                    </a:lnTo>
                    <a:lnTo>
                      <a:pt x="135" y="67"/>
                    </a:lnTo>
                    <a:lnTo>
                      <a:pt x="124" y="57"/>
                    </a:lnTo>
                    <a:lnTo>
                      <a:pt x="117" y="49"/>
                    </a:lnTo>
                    <a:lnTo>
                      <a:pt x="109" y="41"/>
                    </a:lnTo>
                    <a:lnTo>
                      <a:pt x="101" y="33"/>
                    </a:lnTo>
                    <a:lnTo>
                      <a:pt x="91" y="30"/>
                    </a:lnTo>
                    <a:lnTo>
                      <a:pt x="81" y="24"/>
                    </a:lnTo>
                    <a:lnTo>
                      <a:pt x="71" y="19"/>
                    </a:lnTo>
                    <a:lnTo>
                      <a:pt x="59" y="13"/>
                    </a:lnTo>
                    <a:lnTo>
                      <a:pt x="30" y="13"/>
                    </a:lnTo>
                    <a:lnTo>
                      <a:pt x="32" y="11"/>
                    </a:lnTo>
                    <a:lnTo>
                      <a:pt x="50" y="6"/>
                    </a:lnTo>
                    <a:lnTo>
                      <a:pt x="71" y="0"/>
                    </a:lnTo>
                    <a:lnTo>
                      <a:pt x="84" y="8"/>
                    </a:lnTo>
                    <a:lnTo>
                      <a:pt x="97" y="13"/>
                    </a:lnTo>
                    <a:lnTo>
                      <a:pt x="107" y="22"/>
                    </a:lnTo>
                    <a:lnTo>
                      <a:pt x="117" y="27"/>
                    </a:lnTo>
                    <a:lnTo>
                      <a:pt x="126" y="33"/>
                    </a:lnTo>
                    <a:lnTo>
                      <a:pt x="137" y="41"/>
                    </a:lnTo>
                    <a:lnTo>
                      <a:pt x="147" y="49"/>
                    </a:lnTo>
                    <a:lnTo>
                      <a:pt x="157" y="57"/>
                    </a:lnTo>
                    <a:lnTo>
                      <a:pt x="173" y="47"/>
                    </a:lnTo>
                    <a:lnTo>
                      <a:pt x="185" y="39"/>
                    </a:lnTo>
                    <a:lnTo>
                      <a:pt x="198" y="36"/>
                    </a:lnTo>
                    <a:lnTo>
                      <a:pt x="213" y="33"/>
                    </a:lnTo>
                    <a:lnTo>
                      <a:pt x="226" y="33"/>
                    </a:lnTo>
                    <a:lnTo>
                      <a:pt x="242" y="33"/>
                    </a:lnTo>
                    <a:lnTo>
                      <a:pt x="256" y="36"/>
                    </a:lnTo>
                    <a:lnTo>
                      <a:pt x="275" y="39"/>
                    </a:lnTo>
                    <a:lnTo>
                      <a:pt x="275" y="44"/>
                    </a:lnTo>
                    <a:lnTo>
                      <a:pt x="272" y="52"/>
                    </a:lnTo>
                    <a:lnTo>
                      <a:pt x="272" y="57"/>
                    </a:lnTo>
                    <a:lnTo>
                      <a:pt x="269" y="65"/>
                    </a:lnTo>
                    <a:lnTo>
                      <a:pt x="251" y="59"/>
                    </a:lnTo>
                    <a:lnTo>
                      <a:pt x="233" y="57"/>
                    </a:lnTo>
                    <a:lnTo>
                      <a:pt x="220" y="55"/>
                    </a:lnTo>
                    <a:lnTo>
                      <a:pt x="208" y="55"/>
                    </a:lnTo>
                    <a:lnTo>
                      <a:pt x="195" y="57"/>
                    </a:lnTo>
                    <a:lnTo>
                      <a:pt x="182" y="63"/>
                    </a:lnTo>
                    <a:lnTo>
                      <a:pt x="170" y="69"/>
                    </a:lnTo>
                    <a:lnTo>
                      <a:pt x="157" y="82"/>
                    </a:lnTo>
                    <a:lnTo>
                      <a:pt x="162" y="92"/>
                    </a:lnTo>
                    <a:lnTo>
                      <a:pt x="165" y="96"/>
                    </a:lnTo>
                    <a:lnTo>
                      <a:pt x="173" y="102"/>
                    </a:lnTo>
                    <a:lnTo>
                      <a:pt x="180" y="109"/>
                    </a:lnTo>
                    <a:lnTo>
                      <a:pt x="182" y="119"/>
                    </a:lnTo>
                    <a:lnTo>
                      <a:pt x="185" y="133"/>
                    </a:lnTo>
                    <a:lnTo>
                      <a:pt x="185" y="142"/>
                    </a:lnTo>
                    <a:lnTo>
                      <a:pt x="188" y="155"/>
                    </a:lnTo>
                    <a:lnTo>
                      <a:pt x="180" y="159"/>
                    </a:lnTo>
                    <a:lnTo>
                      <a:pt x="175" y="163"/>
                    </a:lnTo>
                    <a:lnTo>
                      <a:pt x="168" y="166"/>
                    </a:lnTo>
                    <a:lnTo>
                      <a:pt x="160" y="167"/>
                    </a:lnTo>
                    <a:lnTo>
                      <a:pt x="173" y="140"/>
                    </a:lnTo>
                    <a:lnTo>
                      <a:pt x="170" y="119"/>
                    </a:lnTo>
                    <a:lnTo>
                      <a:pt x="157" y="107"/>
                    </a:lnTo>
                    <a:lnTo>
                      <a:pt x="135" y="102"/>
                    </a:lnTo>
                    <a:lnTo>
                      <a:pt x="109" y="104"/>
                    </a:lnTo>
                    <a:lnTo>
                      <a:pt x="81" y="112"/>
                    </a:lnTo>
                    <a:lnTo>
                      <a:pt x="59" y="130"/>
                    </a:lnTo>
                    <a:lnTo>
                      <a:pt x="41" y="155"/>
                    </a:lnTo>
                    <a:lnTo>
                      <a:pt x="28" y="155"/>
                    </a:lnTo>
                    <a:lnTo>
                      <a:pt x="20" y="152"/>
                    </a:lnTo>
                    <a:lnTo>
                      <a:pt x="10" y="150"/>
                    </a:lnTo>
                    <a:lnTo>
                      <a:pt x="0" y="148"/>
                    </a:lnTo>
                    <a:close/>
                  </a:path>
                </a:pathLst>
              </a:custGeom>
              <a:solidFill>
                <a:srgbClr val="CC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60" name="Freeform 236">
                <a:extLst>
                  <a:ext uri="{FF2B5EF4-FFF2-40B4-BE49-F238E27FC236}">
                    <a16:creationId xmlns:a16="http://schemas.microsoft.com/office/drawing/2014/main" id="{3571417F-4222-417F-2498-D4690ED6CA29}"/>
                  </a:ext>
                </a:extLst>
              </p:cNvPr>
              <p:cNvSpPr>
                <a:spLocks/>
              </p:cNvSpPr>
              <p:nvPr/>
            </p:nvSpPr>
            <p:spPr bwMode="auto">
              <a:xfrm>
                <a:off x="956" y="2325"/>
                <a:ext cx="49" cy="47"/>
              </a:xfrm>
              <a:custGeom>
                <a:avLst/>
                <a:gdLst>
                  <a:gd name="T0" fmla="*/ 0 w 145"/>
                  <a:gd name="T1" fmla="*/ 135 h 143"/>
                  <a:gd name="T2" fmla="*/ 23 w 145"/>
                  <a:gd name="T3" fmla="*/ 131 h 143"/>
                  <a:gd name="T4" fmla="*/ 42 w 145"/>
                  <a:gd name="T5" fmla="*/ 125 h 143"/>
                  <a:gd name="T6" fmla="*/ 56 w 145"/>
                  <a:gd name="T7" fmla="*/ 123 h 143"/>
                  <a:gd name="T8" fmla="*/ 69 w 145"/>
                  <a:gd name="T9" fmla="*/ 121 h 143"/>
                  <a:gd name="T10" fmla="*/ 82 w 145"/>
                  <a:gd name="T11" fmla="*/ 114 h 143"/>
                  <a:gd name="T12" fmla="*/ 94 w 145"/>
                  <a:gd name="T13" fmla="*/ 108 h 143"/>
                  <a:gd name="T14" fmla="*/ 107 w 145"/>
                  <a:gd name="T15" fmla="*/ 97 h 143"/>
                  <a:gd name="T16" fmla="*/ 124 w 145"/>
                  <a:gd name="T17" fmla="*/ 83 h 143"/>
                  <a:gd name="T18" fmla="*/ 113 w 145"/>
                  <a:gd name="T19" fmla="*/ 65 h 143"/>
                  <a:gd name="T20" fmla="*/ 96 w 145"/>
                  <a:gd name="T21" fmla="*/ 54 h 143"/>
                  <a:gd name="T22" fmla="*/ 82 w 145"/>
                  <a:gd name="T23" fmla="*/ 47 h 143"/>
                  <a:gd name="T24" fmla="*/ 59 w 145"/>
                  <a:gd name="T25" fmla="*/ 45 h 143"/>
                  <a:gd name="T26" fmla="*/ 67 w 145"/>
                  <a:gd name="T27" fmla="*/ 42 h 143"/>
                  <a:gd name="T28" fmla="*/ 73 w 145"/>
                  <a:gd name="T29" fmla="*/ 39 h 143"/>
                  <a:gd name="T30" fmla="*/ 82 w 145"/>
                  <a:gd name="T31" fmla="*/ 35 h 143"/>
                  <a:gd name="T32" fmla="*/ 89 w 145"/>
                  <a:gd name="T33" fmla="*/ 29 h 143"/>
                  <a:gd name="T34" fmla="*/ 89 w 145"/>
                  <a:gd name="T35" fmla="*/ 22 h 143"/>
                  <a:gd name="T36" fmla="*/ 89 w 145"/>
                  <a:gd name="T37" fmla="*/ 14 h 143"/>
                  <a:gd name="T38" fmla="*/ 86 w 145"/>
                  <a:gd name="T39" fmla="*/ 6 h 143"/>
                  <a:gd name="T40" fmla="*/ 86 w 145"/>
                  <a:gd name="T41" fmla="*/ 0 h 143"/>
                  <a:gd name="T42" fmla="*/ 94 w 145"/>
                  <a:gd name="T43" fmla="*/ 27 h 143"/>
                  <a:gd name="T44" fmla="*/ 109 w 145"/>
                  <a:gd name="T45" fmla="*/ 45 h 143"/>
                  <a:gd name="T46" fmla="*/ 127 w 145"/>
                  <a:gd name="T47" fmla="*/ 60 h 143"/>
                  <a:gd name="T48" fmla="*/ 140 w 145"/>
                  <a:gd name="T49" fmla="*/ 70 h 143"/>
                  <a:gd name="T50" fmla="*/ 145 w 145"/>
                  <a:gd name="T51" fmla="*/ 83 h 143"/>
                  <a:gd name="T52" fmla="*/ 140 w 145"/>
                  <a:gd name="T53" fmla="*/ 97 h 143"/>
                  <a:gd name="T54" fmla="*/ 115 w 145"/>
                  <a:gd name="T55" fmla="*/ 114 h 143"/>
                  <a:gd name="T56" fmla="*/ 67 w 145"/>
                  <a:gd name="T57" fmla="*/ 143 h 143"/>
                  <a:gd name="T58" fmla="*/ 52 w 145"/>
                  <a:gd name="T59" fmla="*/ 139 h 143"/>
                  <a:gd name="T60" fmla="*/ 34 w 145"/>
                  <a:gd name="T61" fmla="*/ 137 h 143"/>
                  <a:gd name="T62" fmla="*/ 19 w 145"/>
                  <a:gd name="T63" fmla="*/ 137 h 143"/>
                  <a:gd name="T64" fmla="*/ 0 w 145"/>
                  <a:gd name="T65" fmla="*/ 13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 h="143">
                    <a:moveTo>
                      <a:pt x="0" y="135"/>
                    </a:moveTo>
                    <a:lnTo>
                      <a:pt x="23" y="131"/>
                    </a:lnTo>
                    <a:lnTo>
                      <a:pt x="42" y="125"/>
                    </a:lnTo>
                    <a:lnTo>
                      <a:pt x="56" y="123"/>
                    </a:lnTo>
                    <a:lnTo>
                      <a:pt x="69" y="121"/>
                    </a:lnTo>
                    <a:lnTo>
                      <a:pt x="82" y="114"/>
                    </a:lnTo>
                    <a:lnTo>
                      <a:pt x="94" y="108"/>
                    </a:lnTo>
                    <a:lnTo>
                      <a:pt x="107" y="97"/>
                    </a:lnTo>
                    <a:lnTo>
                      <a:pt x="124" y="83"/>
                    </a:lnTo>
                    <a:lnTo>
                      <a:pt x="113" y="65"/>
                    </a:lnTo>
                    <a:lnTo>
                      <a:pt x="96" y="54"/>
                    </a:lnTo>
                    <a:lnTo>
                      <a:pt x="82" y="47"/>
                    </a:lnTo>
                    <a:lnTo>
                      <a:pt x="59" y="45"/>
                    </a:lnTo>
                    <a:lnTo>
                      <a:pt x="67" y="42"/>
                    </a:lnTo>
                    <a:lnTo>
                      <a:pt x="73" y="39"/>
                    </a:lnTo>
                    <a:lnTo>
                      <a:pt x="82" y="35"/>
                    </a:lnTo>
                    <a:lnTo>
                      <a:pt x="89" y="29"/>
                    </a:lnTo>
                    <a:lnTo>
                      <a:pt x="89" y="22"/>
                    </a:lnTo>
                    <a:lnTo>
                      <a:pt x="89" y="14"/>
                    </a:lnTo>
                    <a:lnTo>
                      <a:pt x="86" y="6"/>
                    </a:lnTo>
                    <a:lnTo>
                      <a:pt x="86" y="0"/>
                    </a:lnTo>
                    <a:lnTo>
                      <a:pt x="94" y="27"/>
                    </a:lnTo>
                    <a:lnTo>
                      <a:pt x="109" y="45"/>
                    </a:lnTo>
                    <a:lnTo>
                      <a:pt x="127" y="60"/>
                    </a:lnTo>
                    <a:lnTo>
                      <a:pt x="140" y="70"/>
                    </a:lnTo>
                    <a:lnTo>
                      <a:pt x="145" y="83"/>
                    </a:lnTo>
                    <a:lnTo>
                      <a:pt x="140" y="97"/>
                    </a:lnTo>
                    <a:lnTo>
                      <a:pt x="115" y="114"/>
                    </a:lnTo>
                    <a:lnTo>
                      <a:pt x="67" y="143"/>
                    </a:lnTo>
                    <a:lnTo>
                      <a:pt x="52" y="139"/>
                    </a:lnTo>
                    <a:lnTo>
                      <a:pt x="34" y="137"/>
                    </a:lnTo>
                    <a:lnTo>
                      <a:pt x="19" y="137"/>
                    </a:lnTo>
                    <a:lnTo>
                      <a:pt x="0" y="135"/>
                    </a:lnTo>
                    <a:close/>
                  </a:path>
                </a:pathLst>
              </a:custGeom>
              <a:solidFill>
                <a:srgbClr val="CC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61" name="Freeform 237">
                <a:extLst>
                  <a:ext uri="{FF2B5EF4-FFF2-40B4-BE49-F238E27FC236}">
                    <a16:creationId xmlns:a16="http://schemas.microsoft.com/office/drawing/2014/main" id="{BC619A28-1D55-98AD-1052-BBD1BDD57A5A}"/>
                  </a:ext>
                </a:extLst>
              </p:cNvPr>
              <p:cNvSpPr>
                <a:spLocks/>
              </p:cNvSpPr>
              <p:nvPr/>
            </p:nvSpPr>
            <p:spPr bwMode="auto">
              <a:xfrm>
                <a:off x="1123" y="2075"/>
                <a:ext cx="48" cy="32"/>
              </a:xfrm>
              <a:custGeom>
                <a:avLst/>
                <a:gdLst>
                  <a:gd name="T0" fmla="*/ 9 w 142"/>
                  <a:gd name="T1" fmla="*/ 96 h 96"/>
                  <a:gd name="T2" fmla="*/ 17 w 142"/>
                  <a:gd name="T3" fmla="*/ 81 h 96"/>
                  <a:gd name="T4" fmla="*/ 25 w 142"/>
                  <a:gd name="T5" fmla="*/ 62 h 96"/>
                  <a:gd name="T6" fmla="*/ 36 w 142"/>
                  <a:gd name="T7" fmla="*/ 46 h 96"/>
                  <a:gd name="T8" fmla="*/ 44 w 142"/>
                  <a:gd name="T9" fmla="*/ 30 h 96"/>
                  <a:gd name="T10" fmla="*/ 56 w 142"/>
                  <a:gd name="T11" fmla="*/ 28 h 96"/>
                  <a:gd name="T12" fmla="*/ 67 w 142"/>
                  <a:gd name="T13" fmla="*/ 22 h 96"/>
                  <a:gd name="T14" fmla="*/ 79 w 142"/>
                  <a:gd name="T15" fmla="*/ 20 h 96"/>
                  <a:gd name="T16" fmla="*/ 94 w 142"/>
                  <a:gd name="T17" fmla="*/ 14 h 96"/>
                  <a:gd name="T18" fmla="*/ 107 w 142"/>
                  <a:gd name="T19" fmla="*/ 10 h 96"/>
                  <a:gd name="T20" fmla="*/ 119 w 142"/>
                  <a:gd name="T21" fmla="*/ 8 h 96"/>
                  <a:gd name="T22" fmla="*/ 130 w 142"/>
                  <a:gd name="T23" fmla="*/ 2 h 96"/>
                  <a:gd name="T24" fmla="*/ 142 w 142"/>
                  <a:gd name="T25" fmla="*/ 0 h 96"/>
                  <a:gd name="T26" fmla="*/ 127 w 142"/>
                  <a:gd name="T27" fmla="*/ 2 h 96"/>
                  <a:gd name="T28" fmla="*/ 109 w 142"/>
                  <a:gd name="T29" fmla="*/ 6 h 96"/>
                  <a:gd name="T30" fmla="*/ 89 w 142"/>
                  <a:gd name="T31" fmla="*/ 8 h 96"/>
                  <a:gd name="T32" fmla="*/ 69 w 142"/>
                  <a:gd name="T33" fmla="*/ 13 h 96"/>
                  <a:gd name="T34" fmla="*/ 49 w 142"/>
                  <a:gd name="T35" fmla="*/ 14 h 96"/>
                  <a:gd name="T36" fmla="*/ 31 w 142"/>
                  <a:gd name="T37" fmla="*/ 18 h 96"/>
                  <a:gd name="T38" fmla="*/ 17 w 142"/>
                  <a:gd name="T39" fmla="*/ 18 h 96"/>
                  <a:gd name="T40" fmla="*/ 0 w 142"/>
                  <a:gd name="T41" fmla="*/ 14 h 96"/>
                  <a:gd name="T42" fmla="*/ 4 w 142"/>
                  <a:gd name="T43" fmla="*/ 25 h 96"/>
                  <a:gd name="T44" fmla="*/ 4 w 142"/>
                  <a:gd name="T45" fmla="*/ 35 h 96"/>
                  <a:gd name="T46" fmla="*/ 6 w 142"/>
                  <a:gd name="T47" fmla="*/ 46 h 96"/>
                  <a:gd name="T48" fmla="*/ 6 w 142"/>
                  <a:gd name="T49" fmla="*/ 55 h 96"/>
                  <a:gd name="T50" fmla="*/ 9 w 142"/>
                  <a:gd name="T51" fmla="*/ 65 h 96"/>
                  <a:gd name="T52" fmla="*/ 9 w 142"/>
                  <a:gd name="T53" fmla="*/ 76 h 96"/>
                  <a:gd name="T54" fmla="*/ 9 w 142"/>
                  <a:gd name="T55" fmla="*/ 85 h 96"/>
                  <a:gd name="T56" fmla="*/ 9 w 142"/>
                  <a:gd name="T5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96">
                    <a:moveTo>
                      <a:pt x="9" y="96"/>
                    </a:moveTo>
                    <a:lnTo>
                      <a:pt x="17" y="81"/>
                    </a:lnTo>
                    <a:lnTo>
                      <a:pt x="25" y="62"/>
                    </a:lnTo>
                    <a:lnTo>
                      <a:pt x="36" y="46"/>
                    </a:lnTo>
                    <a:lnTo>
                      <a:pt x="44" y="30"/>
                    </a:lnTo>
                    <a:lnTo>
                      <a:pt x="56" y="28"/>
                    </a:lnTo>
                    <a:lnTo>
                      <a:pt x="67" y="22"/>
                    </a:lnTo>
                    <a:lnTo>
                      <a:pt x="79" y="20"/>
                    </a:lnTo>
                    <a:lnTo>
                      <a:pt x="94" y="14"/>
                    </a:lnTo>
                    <a:lnTo>
                      <a:pt x="107" y="10"/>
                    </a:lnTo>
                    <a:lnTo>
                      <a:pt x="119" y="8"/>
                    </a:lnTo>
                    <a:lnTo>
                      <a:pt x="130" y="2"/>
                    </a:lnTo>
                    <a:lnTo>
                      <a:pt x="142" y="0"/>
                    </a:lnTo>
                    <a:lnTo>
                      <a:pt x="127" y="2"/>
                    </a:lnTo>
                    <a:lnTo>
                      <a:pt x="109" y="6"/>
                    </a:lnTo>
                    <a:lnTo>
                      <a:pt x="89" y="8"/>
                    </a:lnTo>
                    <a:lnTo>
                      <a:pt x="69" y="13"/>
                    </a:lnTo>
                    <a:lnTo>
                      <a:pt x="49" y="14"/>
                    </a:lnTo>
                    <a:lnTo>
                      <a:pt x="31" y="18"/>
                    </a:lnTo>
                    <a:lnTo>
                      <a:pt x="17" y="18"/>
                    </a:lnTo>
                    <a:lnTo>
                      <a:pt x="0" y="14"/>
                    </a:lnTo>
                    <a:lnTo>
                      <a:pt x="4" y="25"/>
                    </a:lnTo>
                    <a:lnTo>
                      <a:pt x="4" y="35"/>
                    </a:lnTo>
                    <a:lnTo>
                      <a:pt x="6" y="46"/>
                    </a:lnTo>
                    <a:lnTo>
                      <a:pt x="6" y="55"/>
                    </a:lnTo>
                    <a:lnTo>
                      <a:pt x="9" y="65"/>
                    </a:lnTo>
                    <a:lnTo>
                      <a:pt x="9" y="76"/>
                    </a:lnTo>
                    <a:lnTo>
                      <a:pt x="9" y="85"/>
                    </a:lnTo>
                    <a:lnTo>
                      <a:pt x="9" y="96"/>
                    </a:lnTo>
                    <a:close/>
                  </a:path>
                </a:pathLst>
              </a:custGeom>
              <a:solidFill>
                <a:srgbClr val="BF6E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62" name="Freeform 238">
                <a:extLst>
                  <a:ext uri="{FF2B5EF4-FFF2-40B4-BE49-F238E27FC236}">
                    <a16:creationId xmlns:a16="http://schemas.microsoft.com/office/drawing/2014/main" id="{47C71C02-F9DF-D398-6461-C35F1FE52D55}"/>
                  </a:ext>
                </a:extLst>
              </p:cNvPr>
              <p:cNvSpPr>
                <a:spLocks/>
              </p:cNvSpPr>
              <p:nvPr/>
            </p:nvSpPr>
            <p:spPr bwMode="auto">
              <a:xfrm>
                <a:off x="1352" y="2236"/>
                <a:ext cx="20" cy="1"/>
              </a:xfrm>
              <a:custGeom>
                <a:avLst/>
                <a:gdLst>
                  <a:gd name="T0" fmla="*/ 0 w 62"/>
                  <a:gd name="T1" fmla="*/ 62 w 62"/>
                  <a:gd name="T2" fmla="*/ 0 w 62"/>
                </a:gdLst>
                <a:ahLst/>
                <a:cxnLst>
                  <a:cxn ang="0">
                    <a:pos x="T0" y="0"/>
                  </a:cxn>
                  <a:cxn ang="0">
                    <a:pos x="T1" y="0"/>
                  </a:cxn>
                  <a:cxn ang="0">
                    <a:pos x="T2" y="0"/>
                  </a:cxn>
                </a:cxnLst>
                <a:rect l="0" t="0" r="r" b="b"/>
                <a:pathLst>
                  <a:path w="62">
                    <a:moveTo>
                      <a:pt x="0" y="0"/>
                    </a:moveTo>
                    <a:lnTo>
                      <a:pt x="62" y="0"/>
                    </a:lnTo>
                    <a:lnTo>
                      <a:pt x="0" y="0"/>
                    </a:lnTo>
                    <a:close/>
                  </a:path>
                </a:pathLst>
              </a:custGeom>
              <a:solidFill>
                <a:srgbClr val="BF6E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63" name="Freeform 239">
                <a:extLst>
                  <a:ext uri="{FF2B5EF4-FFF2-40B4-BE49-F238E27FC236}">
                    <a16:creationId xmlns:a16="http://schemas.microsoft.com/office/drawing/2014/main" id="{B73DAABE-41CE-BA85-DF8E-4AD19C532A33}"/>
                  </a:ext>
                </a:extLst>
              </p:cNvPr>
              <p:cNvSpPr>
                <a:spLocks/>
              </p:cNvSpPr>
              <p:nvPr/>
            </p:nvSpPr>
            <p:spPr bwMode="auto">
              <a:xfrm>
                <a:off x="492" y="1924"/>
                <a:ext cx="127" cy="105"/>
              </a:xfrm>
              <a:custGeom>
                <a:avLst/>
                <a:gdLst>
                  <a:gd name="T0" fmla="*/ 0 w 380"/>
                  <a:gd name="T1" fmla="*/ 61 h 315"/>
                  <a:gd name="T2" fmla="*/ 17 w 380"/>
                  <a:gd name="T3" fmla="*/ 45 h 315"/>
                  <a:gd name="T4" fmla="*/ 31 w 380"/>
                  <a:gd name="T5" fmla="*/ 30 h 315"/>
                  <a:gd name="T6" fmla="*/ 47 w 380"/>
                  <a:gd name="T7" fmla="*/ 15 h 315"/>
                  <a:gd name="T8" fmla="*/ 62 w 380"/>
                  <a:gd name="T9" fmla="*/ 0 h 315"/>
                  <a:gd name="T10" fmla="*/ 75 w 380"/>
                  <a:gd name="T11" fmla="*/ 2 h 315"/>
                  <a:gd name="T12" fmla="*/ 88 w 380"/>
                  <a:gd name="T13" fmla="*/ 2 h 315"/>
                  <a:gd name="T14" fmla="*/ 100 w 380"/>
                  <a:gd name="T15" fmla="*/ 5 h 315"/>
                  <a:gd name="T16" fmla="*/ 113 w 380"/>
                  <a:gd name="T17" fmla="*/ 7 h 315"/>
                  <a:gd name="T18" fmla="*/ 126 w 380"/>
                  <a:gd name="T19" fmla="*/ 9 h 315"/>
                  <a:gd name="T20" fmla="*/ 138 w 380"/>
                  <a:gd name="T21" fmla="*/ 9 h 315"/>
                  <a:gd name="T22" fmla="*/ 151 w 380"/>
                  <a:gd name="T23" fmla="*/ 13 h 315"/>
                  <a:gd name="T24" fmla="*/ 163 w 380"/>
                  <a:gd name="T25" fmla="*/ 13 h 315"/>
                  <a:gd name="T26" fmla="*/ 189 w 380"/>
                  <a:gd name="T27" fmla="*/ 26 h 315"/>
                  <a:gd name="T28" fmla="*/ 214 w 380"/>
                  <a:gd name="T29" fmla="*/ 38 h 315"/>
                  <a:gd name="T30" fmla="*/ 243 w 380"/>
                  <a:gd name="T31" fmla="*/ 48 h 315"/>
                  <a:gd name="T32" fmla="*/ 268 w 380"/>
                  <a:gd name="T33" fmla="*/ 61 h 315"/>
                  <a:gd name="T34" fmla="*/ 294 w 380"/>
                  <a:gd name="T35" fmla="*/ 74 h 315"/>
                  <a:gd name="T36" fmla="*/ 321 w 380"/>
                  <a:gd name="T37" fmla="*/ 84 h 315"/>
                  <a:gd name="T38" fmla="*/ 346 w 380"/>
                  <a:gd name="T39" fmla="*/ 96 h 315"/>
                  <a:gd name="T40" fmla="*/ 372 w 380"/>
                  <a:gd name="T41" fmla="*/ 109 h 315"/>
                  <a:gd name="T42" fmla="*/ 372 w 380"/>
                  <a:gd name="T43" fmla="*/ 127 h 315"/>
                  <a:gd name="T44" fmla="*/ 375 w 380"/>
                  <a:gd name="T45" fmla="*/ 147 h 315"/>
                  <a:gd name="T46" fmla="*/ 375 w 380"/>
                  <a:gd name="T47" fmla="*/ 164 h 315"/>
                  <a:gd name="T48" fmla="*/ 377 w 380"/>
                  <a:gd name="T49" fmla="*/ 185 h 315"/>
                  <a:gd name="T50" fmla="*/ 377 w 380"/>
                  <a:gd name="T51" fmla="*/ 203 h 315"/>
                  <a:gd name="T52" fmla="*/ 377 w 380"/>
                  <a:gd name="T53" fmla="*/ 223 h 315"/>
                  <a:gd name="T54" fmla="*/ 380 w 380"/>
                  <a:gd name="T55" fmla="*/ 241 h 315"/>
                  <a:gd name="T56" fmla="*/ 380 w 380"/>
                  <a:gd name="T57" fmla="*/ 261 h 315"/>
                  <a:gd name="T58" fmla="*/ 369 w 380"/>
                  <a:gd name="T59" fmla="*/ 273 h 315"/>
                  <a:gd name="T60" fmla="*/ 363 w 380"/>
                  <a:gd name="T61" fmla="*/ 287 h 315"/>
                  <a:gd name="T62" fmla="*/ 352 w 380"/>
                  <a:gd name="T63" fmla="*/ 302 h 315"/>
                  <a:gd name="T64" fmla="*/ 342 w 380"/>
                  <a:gd name="T65" fmla="*/ 315 h 315"/>
                  <a:gd name="T66" fmla="*/ 298 w 380"/>
                  <a:gd name="T67" fmla="*/ 302 h 315"/>
                  <a:gd name="T68" fmla="*/ 258 w 380"/>
                  <a:gd name="T69" fmla="*/ 284 h 315"/>
                  <a:gd name="T70" fmla="*/ 220 w 380"/>
                  <a:gd name="T71" fmla="*/ 269 h 315"/>
                  <a:gd name="T72" fmla="*/ 184 w 380"/>
                  <a:gd name="T73" fmla="*/ 252 h 315"/>
                  <a:gd name="T74" fmla="*/ 149 w 380"/>
                  <a:gd name="T75" fmla="*/ 231 h 315"/>
                  <a:gd name="T76" fmla="*/ 113 w 380"/>
                  <a:gd name="T77" fmla="*/ 208 h 315"/>
                  <a:gd name="T78" fmla="*/ 77 w 380"/>
                  <a:gd name="T79" fmla="*/ 183 h 315"/>
                  <a:gd name="T80" fmla="*/ 39 w 380"/>
                  <a:gd name="T81" fmla="*/ 158 h 315"/>
                  <a:gd name="T82" fmla="*/ 34 w 380"/>
                  <a:gd name="T83" fmla="*/ 145 h 315"/>
                  <a:gd name="T84" fmla="*/ 29 w 380"/>
                  <a:gd name="T85" fmla="*/ 132 h 315"/>
                  <a:gd name="T86" fmla="*/ 24 w 380"/>
                  <a:gd name="T87" fmla="*/ 122 h 315"/>
                  <a:gd name="T88" fmla="*/ 22 w 380"/>
                  <a:gd name="T89" fmla="*/ 109 h 315"/>
                  <a:gd name="T90" fmla="*/ 17 w 380"/>
                  <a:gd name="T91" fmla="*/ 96 h 315"/>
                  <a:gd name="T92" fmla="*/ 11 w 380"/>
                  <a:gd name="T93" fmla="*/ 87 h 315"/>
                  <a:gd name="T94" fmla="*/ 6 w 380"/>
                  <a:gd name="T95" fmla="*/ 74 h 315"/>
                  <a:gd name="T96" fmla="*/ 0 w 380"/>
                  <a:gd name="T97" fmla="*/ 6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0" h="315">
                    <a:moveTo>
                      <a:pt x="0" y="61"/>
                    </a:moveTo>
                    <a:lnTo>
                      <a:pt x="17" y="45"/>
                    </a:lnTo>
                    <a:lnTo>
                      <a:pt x="31" y="30"/>
                    </a:lnTo>
                    <a:lnTo>
                      <a:pt x="47" y="15"/>
                    </a:lnTo>
                    <a:lnTo>
                      <a:pt x="62" y="0"/>
                    </a:lnTo>
                    <a:lnTo>
                      <a:pt x="75" y="2"/>
                    </a:lnTo>
                    <a:lnTo>
                      <a:pt x="88" y="2"/>
                    </a:lnTo>
                    <a:lnTo>
                      <a:pt x="100" y="5"/>
                    </a:lnTo>
                    <a:lnTo>
                      <a:pt x="113" y="7"/>
                    </a:lnTo>
                    <a:lnTo>
                      <a:pt x="126" y="9"/>
                    </a:lnTo>
                    <a:lnTo>
                      <a:pt x="138" y="9"/>
                    </a:lnTo>
                    <a:lnTo>
                      <a:pt x="151" y="13"/>
                    </a:lnTo>
                    <a:lnTo>
                      <a:pt x="163" y="13"/>
                    </a:lnTo>
                    <a:lnTo>
                      <a:pt x="189" y="26"/>
                    </a:lnTo>
                    <a:lnTo>
                      <a:pt x="214" y="38"/>
                    </a:lnTo>
                    <a:lnTo>
                      <a:pt x="243" y="48"/>
                    </a:lnTo>
                    <a:lnTo>
                      <a:pt x="268" y="61"/>
                    </a:lnTo>
                    <a:lnTo>
                      <a:pt x="294" y="74"/>
                    </a:lnTo>
                    <a:lnTo>
                      <a:pt x="321" y="84"/>
                    </a:lnTo>
                    <a:lnTo>
                      <a:pt x="346" y="96"/>
                    </a:lnTo>
                    <a:lnTo>
                      <a:pt x="372" y="109"/>
                    </a:lnTo>
                    <a:lnTo>
                      <a:pt x="372" y="127"/>
                    </a:lnTo>
                    <a:lnTo>
                      <a:pt x="375" y="147"/>
                    </a:lnTo>
                    <a:lnTo>
                      <a:pt x="375" y="164"/>
                    </a:lnTo>
                    <a:lnTo>
                      <a:pt x="377" y="185"/>
                    </a:lnTo>
                    <a:lnTo>
                      <a:pt x="377" y="203"/>
                    </a:lnTo>
                    <a:lnTo>
                      <a:pt x="377" y="223"/>
                    </a:lnTo>
                    <a:lnTo>
                      <a:pt x="380" y="241"/>
                    </a:lnTo>
                    <a:lnTo>
                      <a:pt x="380" y="261"/>
                    </a:lnTo>
                    <a:lnTo>
                      <a:pt x="369" y="273"/>
                    </a:lnTo>
                    <a:lnTo>
                      <a:pt x="363" y="287"/>
                    </a:lnTo>
                    <a:lnTo>
                      <a:pt x="352" y="302"/>
                    </a:lnTo>
                    <a:lnTo>
                      <a:pt x="342" y="315"/>
                    </a:lnTo>
                    <a:lnTo>
                      <a:pt x="298" y="302"/>
                    </a:lnTo>
                    <a:lnTo>
                      <a:pt x="258" y="284"/>
                    </a:lnTo>
                    <a:lnTo>
                      <a:pt x="220" y="269"/>
                    </a:lnTo>
                    <a:lnTo>
                      <a:pt x="184" y="252"/>
                    </a:lnTo>
                    <a:lnTo>
                      <a:pt x="149" y="231"/>
                    </a:lnTo>
                    <a:lnTo>
                      <a:pt x="113" y="208"/>
                    </a:lnTo>
                    <a:lnTo>
                      <a:pt x="77" y="183"/>
                    </a:lnTo>
                    <a:lnTo>
                      <a:pt x="39" y="158"/>
                    </a:lnTo>
                    <a:lnTo>
                      <a:pt x="34" y="145"/>
                    </a:lnTo>
                    <a:lnTo>
                      <a:pt x="29" y="132"/>
                    </a:lnTo>
                    <a:lnTo>
                      <a:pt x="24" y="122"/>
                    </a:lnTo>
                    <a:lnTo>
                      <a:pt x="22" y="109"/>
                    </a:lnTo>
                    <a:lnTo>
                      <a:pt x="17" y="96"/>
                    </a:lnTo>
                    <a:lnTo>
                      <a:pt x="11" y="87"/>
                    </a:lnTo>
                    <a:lnTo>
                      <a:pt x="6" y="74"/>
                    </a:lnTo>
                    <a:lnTo>
                      <a:pt x="0" y="61"/>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64" name="Freeform 240">
                <a:extLst>
                  <a:ext uri="{FF2B5EF4-FFF2-40B4-BE49-F238E27FC236}">
                    <a16:creationId xmlns:a16="http://schemas.microsoft.com/office/drawing/2014/main" id="{5797F778-DDFB-2368-A10E-812F756FEC21}"/>
                  </a:ext>
                </a:extLst>
              </p:cNvPr>
              <p:cNvSpPr>
                <a:spLocks/>
              </p:cNvSpPr>
              <p:nvPr/>
            </p:nvSpPr>
            <p:spPr bwMode="auto">
              <a:xfrm>
                <a:off x="443" y="1983"/>
                <a:ext cx="222" cy="126"/>
              </a:xfrm>
              <a:custGeom>
                <a:avLst/>
                <a:gdLst>
                  <a:gd name="T0" fmla="*/ 0 w 666"/>
                  <a:gd name="T1" fmla="*/ 0 h 377"/>
                  <a:gd name="T2" fmla="*/ 94 w 666"/>
                  <a:gd name="T3" fmla="*/ 39 h 377"/>
                  <a:gd name="T4" fmla="*/ 175 w 666"/>
                  <a:gd name="T5" fmla="*/ 96 h 377"/>
                  <a:gd name="T6" fmla="*/ 322 w 666"/>
                  <a:gd name="T7" fmla="*/ 173 h 377"/>
                  <a:gd name="T8" fmla="*/ 465 w 666"/>
                  <a:gd name="T9" fmla="*/ 226 h 377"/>
                  <a:gd name="T10" fmla="*/ 666 w 666"/>
                  <a:gd name="T11" fmla="*/ 165 h 377"/>
                  <a:gd name="T12" fmla="*/ 592 w 666"/>
                  <a:gd name="T13" fmla="*/ 308 h 377"/>
                  <a:gd name="T14" fmla="*/ 546 w 666"/>
                  <a:gd name="T15" fmla="*/ 366 h 377"/>
                  <a:gd name="T16" fmla="*/ 442 w 666"/>
                  <a:gd name="T17" fmla="*/ 377 h 377"/>
                  <a:gd name="T18" fmla="*/ 350 w 666"/>
                  <a:gd name="T19" fmla="*/ 348 h 377"/>
                  <a:gd name="T20" fmla="*/ 254 w 666"/>
                  <a:gd name="T21" fmla="*/ 287 h 377"/>
                  <a:gd name="T22" fmla="*/ 201 w 666"/>
                  <a:gd name="T23" fmla="*/ 199 h 377"/>
                  <a:gd name="T24" fmla="*/ 119 w 666"/>
                  <a:gd name="T25" fmla="*/ 118 h 377"/>
                  <a:gd name="T26" fmla="*/ 50 w 666"/>
                  <a:gd name="T27" fmla="*/ 64 h 377"/>
                  <a:gd name="T28" fmla="*/ 0 w 666"/>
                  <a:gd name="T29"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6" h="377">
                    <a:moveTo>
                      <a:pt x="0" y="0"/>
                    </a:moveTo>
                    <a:lnTo>
                      <a:pt x="94" y="39"/>
                    </a:lnTo>
                    <a:lnTo>
                      <a:pt x="175" y="96"/>
                    </a:lnTo>
                    <a:lnTo>
                      <a:pt x="322" y="173"/>
                    </a:lnTo>
                    <a:lnTo>
                      <a:pt x="465" y="226"/>
                    </a:lnTo>
                    <a:lnTo>
                      <a:pt x="666" y="165"/>
                    </a:lnTo>
                    <a:lnTo>
                      <a:pt x="592" y="308"/>
                    </a:lnTo>
                    <a:lnTo>
                      <a:pt x="546" y="366"/>
                    </a:lnTo>
                    <a:lnTo>
                      <a:pt x="442" y="377"/>
                    </a:lnTo>
                    <a:lnTo>
                      <a:pt x="350" y="348"/>
                    </a:lnTo>
                    <a:lnTo>
                      <a:pt x="254" y="287"/>
                    </a:lnTo>
                    <a:lnTo>
                      <a:pt x="201" y="199"/>
                    </a:lnTo>
                    <a:lnTo>
                      <a:pt x="119" y="118"/>
                    </a:lnTo>
                    <a:lnTo>
                      <a:pt x="50" y="64"/>
                    </a:lnTo>
                    <a:lnTo>
                      <a:pt x="0"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65" name="Freeform 241">
                <a:extLst>
                  <a:ext uri="{FF2B5EF4-FFF2-40B4-BE49-F238E27FC236}">
                    <a16:creationId xmlns:a16="http://schemas.microsoft.com/office/drawing/2014/main" id="{6F2039B8-4423-CD7C-30B6-1123E36FE004}"/>
                  </a:ext>
                </a:extLst>
              </p:cNvPr>
              <p:cNvSpPr>
                <a:spLocks/>
              </p:cNvSpPr>
              <p:nvPr/>
            </p:nvSpPr>
            <p:spPr bwMode="auto">
              <a:xfrm>
                <a:off x="442" y="2027"/>
                <a:ext cx="54" cy="70"/>
              </a:xfrm>
              <a:custGeom>
                <a:avLst/>
                <a:gdLst>
                  <a:gd name="T0" fmla="*/ 0 w 164"/>
                  <a:gd name="T1" fmla="*/ 0 h 210"/>
                  <a:gd name="T2" fmla="*/ 63 w 164"/>
                  <a:gd name="T3" fmla="*/ 42 h 210"/>
                  <a:gd name="T4" fmla="*/ 118 w 164"/>
                  <a:gd name="T5" fmla="*/ 94 h 210"/>
                  <a:gd name="T6" fmla="*/ 164 w 164"/>
                  <a:gd name="T7" fmla="*/ 163 h 210"/>
                  <a:gd name="T8" fmla="*/ 164 w 164"/>
                  <a:gd name="T9" fmla="*/ 210 h 210"/>
                  <a:gd name="T10" fmla="*/ 110 w 164"/>
                  <a:gd name="T11" fmla="*/ 189 h 210"/>
                  <a:gd name="T12" fmla="*/ 17 w 164"/>
                  <a:gd name="T13" fmla="*/ 128 h 210"/>
                  <a:gd name="T14" fmla="*/ 5 w 164"/>
                  <a:gd name="T15" fmla="*/ 55 h 210"/>
                  <a:gd name="T16" fmla="*/ 0 w 164"/>
                  <a:gd name="T1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10">
                    <a:moveTo>
                      <a:pt x="0" y="0"/>
                    </a:moveTo>
                    <a:lnTo>
                      <a:pt x="63" y="42"/>
                    </a:lnTo>
                    <a:lnTo>
                      <a:pt x="118" y="94"/>
                    </a:lnTo>
                    <a:lnTo>
                      <a:pt x="164" y="163"/>
                    </a:lnTo>
                    <a:lnTo>
                      <a:pt x="164" y="210"/>
                    </a:lnTo>
                    <a:lnTo>
                      <a:pt x="110" y="189"/>
                    </a:lnTo>
                    <a:lnTo>
                      <a:pt x="17" y="128"/>
                    </a:lnTo>
                    <a:lnTo>
                      <a:pt x="5" y="55"/>
                    </a:lnTo>
                    <a:lnTo>
                      <a:pt x="0"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66" name="Freeform 242">
                <a:extLst>
                  <a:ext uri="{FF2B5EF4-FFF2-40B4-BE49-F238E27FC236}">
                    <a16:creationId xmlns:a16="http://schemas.microsoft.com/office/drawing/2014/main" id="{C5BCD299-92D8-3C4E-065E-DB4C1D7A93E6}"/>
                  </a:ext>
                </a:extLst>
              </p:cNvPr>
              <p:cNvSpPr>
                <a:spLocks/>
              </p:cNvSpPr>
              <p:nvPr/>
            </p:nvSpPr>
            <p:spPr bwMode="auto">
              <a:xfrm>
                <a:off x="412" y="2099"/>
                <a:ext cx="245" cy="50"/>
              </a:xfrm>
              <a:custGeom>
                <a:avLst/>
                <a:gdLst>
                  <a:gd name="T0" fmla="*/ 710 w 736"/>
                  <a:gd name="T1" fmla="*/ 12 h 149"/>
                  <a:gd name="T2" fmla="*/ 679 w 736"/>
                  <a:gd name="T3" fmla="*/ 39 h 149"/>
                  <a:gd name="T4" fmla="*/ 636 w 736"/>
                  <a:gd name="T5" fmla="*/ 59 h 149"/>
                  <a:gd name="T6" fmla="*/ 583 w 736"/>
                  <a:gd name="T7" fmla="*/ 66 h 149"/>
                  <a:gd name="T8" fmla="*/ 530 w 736"/>
                  <a:gd name="T9" fmla="*/ 69 h 149"/>
                  <a:gd name="T10" fmla="*/ 476 w 736"/>
                  <a:gd name="T11" fmla="*/ 69 h 149"/>
                  <a:gd name="T12" fmla="*/ 423 w 736"/>
                  <a:gd name="T13" fmla="*/ 64 h 149"/>
                  <a:gd name="T14" fmla="*/ 371 w 736"/>
                  <a:gd name="T15" fmla="*/ 59 h 149"/>
                  <a:gd name="T16" fmla="*/ 316 w 736"/>
                  <a:gd name="T17" fmla="*/ 54 h 149"/>
                  <a:gd name="T18" fmla="*/ 260 w 736"/>
                  <a:gd name="T19" fmla="*/ 51 h 149"/>
                  <a:gd name="T20" fmla="*/ 209 w 736"/>
                  <a:gd name="T21" fmla="*/ 43 h 149"/>
                  <a:gd name="T22" fmla="*/ 161 w 736"/>
                  <a:gd name="T23" fmla="*/ 29 h 149"/>
                  <a:gd name="T24" fmla="*/ 113 w 736"/>
                  <a:gd name="T25" fmla="*/ 16 h 149"/>
                  <a:gd name="T26" fmla="*/ 61 w 736"/>
                  <a:gd name="T27" fmla="*/ 6 h 149"/>
                  <a:gd name="T28" fmla="*/ 29 w 736"/>
                  <a:gd name="T29" fmla="*/ 16 h 149"/>
                  <a:gd name="T30" fmla="*/ 11 w 736"/>
                  <a:gd name="T31" fmla="*/ 45 h 149"/>
                  <a:gd name="T32" fmla="*/ 11 w 736"/>
                  <a:gd name="T33" fmla="*/ 66 h 149"/>
                  <a:gd name="T34" fmla="*/ 29 w 736"/>
                  <a:gd name="T35" fmla="*/ 74 h 149"/>
                  <a:gd name="T36" fmla="*/ 74 w 736"/>
                  <a:gd name="T37" fmla="*/ 83 h 149"/>
                  <a:gd name="T38" fmla="*/ 143 w 736"/>
                  <a:gd name="T39" fmla="*/ 96 h 149"/>
                  <a:gd name="T40" fmla="*/ 207 w 736"/>
                  <a:gd name="T41" fmla="*/ 112 h 149"/>
                  <a:gd name="T42" fmla="*/ 272 w 736"/>
                  <a:gd name="T43" fmla="*/ 135 h 149"/>
                  <a:gd name="T44" fmla="*/ 333 w 736"/>
                  <a:gd name="T45" fmla="*/ 147 h 149"/>
                  <a:gd name="T46" fmla="*/ 384 w 736"/>
                  <a:gd name="T47" fmla="*/ 147 h 149"/>
                  <a:gd name="T48" fmla="*/ 435 w 736"/>
                  <a:gd name="T49" fmla="*/ 149 h 149"/>
                  <a:gd name="T50" fmla="*/ 491 w 736"/>
                  <a:gd name="T51" fmla="*/ 149 h 149"/>
                  <a:gd name="T52" fmla="*/ 545 w 736"/>
                  <a:gd name="T53" fmla="*/ 147 h 149"/>
                  <a:gd name="T54" fmla="*/ 598 w 736"/>
                  <a:gd name="T55" fmla="*/ 142 h 149"/>
                  <a:gd name="T56" fmla="*/ 649 w 736"/>
                  <a:gd name="T57" fmla="*/ 132 h 149"/>
                  <a:gd name="T58" fmla="*/ 698 w 736"/>
                  <a:gd name="T59" fmla="*/ 116 h 149"/>
                  <a:gd name="T60" fmla="*/ 728 w 736"/>
                  <a:gd name="T61" fmla="*/ 91 h 149"/>
                  <a:gd name="T62" fmla="*/ 733 w 736"/>
                  <a:gd name="T63" fmla="*/ 66 h 149"/>
                  <a:gd name="T64" fmla="*/ 733 w 736"/>
                  <a:gd name="T65" fmla="*/ 43 h 149"/>
                  <a:gd name="T66" fmla="*/ 728 w 736"/>
                  <a:gd name="T67" fmla="*/ 1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6" h="149">
                    <a:moveTo>
                      <a:pt x="725" y="0"/>
                    </a:moveTo>
                    <a:lnTo>
                      <a:pt x="710" y="12"/>
                    </a:lnTo>
                    <a:lnTo>
                      <a:pt x="694" y="26"/>
                    </a:lnTo>
                    <a:lnTo>
                      <a:pt x="679" y="39"/>
                    </a:lnTo>
                    <a:lnTo>
                      <a:pt x="665" y="54"/>
                    </a:lnTo>
                    <a:lnTo>
                      <a:pt x="636" y="59"/>
                    </a:lnTo>
                    <a:lnTo>
                      <a:pt x="608" y="64"/>
                    </a:lnTo>
                    <a:lnTo>
                      <a:pt x="583" y="66"/>
                    </a:lnTo>
                    <a:lnTo>
                      <a:pt x="555" y="69"/>
                    </a:lnTo>
                    <a:lnTo>
                      <a:pt x="530" y="69"/>
                    </a:lnTo>
                    <a:lnTo>
                      <a:pt x="501" y="69"/>
                    </a:lnTo>
                    <a:lnTo>
                      <a:pt x="476" y="69"/>
                    </a:lnTo>
                    <a:lnTo>
                      <a:pt x="451" y="66"/>
                    </a:lnTo>
                    <a:lnTo>
                      <a:pt x="423" y="64"/>
                    </a:lnTo>
                    <a:lnTo>
                      <a:pt x="398" y="62"/>
                    </a:lnTo>
                    <a:lnTo>
                      <a:pt x="371" y="59"/>
                    </a:lnTo>
                    <a:lnTo>
                      <a:pt x="344" y="56"/>
                    </a:lnTo>
                    <a:lnTo>
                      <a:pt x="316" y="54"/>
                    </a:lnTo>
                    <a:lnTo>
                      <a:pt x="288" y="54"/>
                    </a:lnTo>
                    <a:lnTo>
                      <a:pt x="260" y="51"/>
                    </a:lnTo>
                    <a:lnTo>
                      <a:pt x="232" y="51"/>
                    </a:lnTo>
                    <a:lnTo>
                      <a:pt x="209" y="43"/>
                    </a:lnTo>
                    <a:lnTo>
                      <a:pt x="184" y="36"/>
                    </a:lnTo>
                    <a:lnTo>
                      <a:pt x="161" y="29"/>
                    </a:lnTo>
                    <a:lnTo>
                      <a:pt x="138" y="21"/>
                    </a:lnTo>
                    <a:lnTo>
                      <a:pt x="113" y="16"/>
                    </a:lnTo>
                    <a:lnTo>
                      <a:pt x="88" y="10"/>
                    </a:lnTo>
                    <a:lnTo>
                      <a:pt x="61" y="6"/>
                    </a:lnTo>
                    <a:lnTo>
                      <a:pt x="36" y="3"/>
                    </a:lnTo>
                    <a:lnTo>
                      <a:pt x="29" y="16"/>
                    </a:lnTo>
                    <a:lnTo>
                      <a:pt x="19" y="31"/>
                    </a:lnTo>
                    <a:lnTo>
                      <a:pt x="11" y="45"/>
                    </a:lnTo>
                    <a:lnTo>
                      <a:pt x="0" y="62"/>
                    </a:lnTo>
                    <a:lnTo>
                      <a:pt x="11" y="66"/>
                    </a:lnTo>
                    <a:lnTo>
                      <a:pt x="19" y="69"/>
                    </a:lnTo>
                    <a:lnTo>
                      <a:pt x="29" y="74"/>
                    </a:lnTo>
                    <a:lnTo>
                      <a:pt x="36" y="78"/>
                    </a:lnTo>
                    <a:lnTo>
                      <a:pt x="74" y="83"/>
                    </a:lnTo>
                    <a:lnTo>
                      <a:pt x="110" y="89"/>
                    </a:lnTo>
                    <a:lnTo>
                      <a:pt x="143" y="96"/>
                    </a:lnTo>
                    <a:lnTo>
                      <a:pt x="176" y="104"/>
                    </a:lnTo>
                    <a:lnTo>
                      <a:pt x="207" y="112"/>
                    </a:lnTo>
                    <a:lnTo>
                      <a:pt x="239" y="122"/>
                    </a:lnTo>
                    <a:lnTo>
                      <a:pt x="272" y="135"/>
                    </a:lnTo>
                    <a:lnTo>
                      <a:pt x="308" y="147"/>
                    </a:lnTo>
                    <a:lnTo>
                      <a:pt x="333" y="147"/>
                    </a:lnTo>
                    <a:lnTo>
                      <a:pt x="357" y="147"/>
                    </a:lnTo>
                    <a:lnTo>
                      <a:pt x="384" y="147"/>
                    </a:lnTo>
                    <a:lnTo>
                      <a:pt x="410" y="149"/>
                    </a:lnTo>
                    <a:lnTo>
                      <a:pt x="435" y="149"/>
                    </a:lnTo>
                    <a:lnTo>
                      <a:pt x="464" y="149"/>
                    </a:lnTo>
                    <a:lnTo>
                      <a:pt x="491" y="149"/>
                    </a:lnTo>
                    <a:lnTo>
                      <a:pt x="520" y="149"/>
                    </a:lnTo>
                    <a:lnTo>
                      <a:pt x="545" y="147"/>
                    </a:lnTo>
                    <a:lnTo>
                      <a:pt x="572" y="144"/>
                    </a:lnTo>
                    <a:lnTo>
                      <a:pt x="598" y="142"/>
                    </a:lnTo>
                    <a:lnTo>
                      <a:pt x="624" y="138"/>
                    </a:lnTo>
                    <a:lnTo>
                      <a:pt x="649" y="132"/>
                    </a:lnTo>
                    <a:lnTo>
                      <a:pt x="674" y="124"/>
                    </a:lnTo>
                    <a:lnTo>
                      <a:pt x="698" y="116"/>
                    </a:lnTo>
                    <a:lnTo>
                      <a:pt x="720" y="106"/>
                    </a:lnTo>
                    <a:lnTo>
                      <a:pt x="728" y="91"/>
                    </a:lnTo>
                    <a:lnTo>
                      <a:pt x="730" y="78"/>
                    </a:lnTo>
                    <a:lnTo>
                      <a:pt x="733" y="66"/>
                    </a:lnTo>
                    <a:lnTo>
                      <a:pt x="736" y="54"/>
                    </a:lnTo>
                    <a:lnTo>
                      <a:pt x="733" y="43"/>
                    </a:lnTo>
                    <a:lnTo>
                      <a:pt x="733" y="31"/>
                    </a:lnTo>
                    <a:lnTo>
                      <a:pt x="728" y="18"/>
                    </a:lnTo>
                    <a:lnTo>
                      <a:pt x="725"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67" name="Freeform 243">
                <a:extLst>
                  <a:ext uri="{FF2B5EF4-FFF2-40B4-BE49-F238E27FC236}">
                    <a16:creationId xmlns:a16="http://schemas.microsoft.com/office/drawing/2014/main" id="{C1A4A4EF-8B85-958C-91FF-50308BE2C9B1}"/>
                  </a:ext>
                </a:extLst>
              </p:cNvPr>
              <p:cNvSpPr>
                <a:spLocks/>
              </p:cNvSpPr>
              <p:nvPr/>
            </p:nvSpPr>
            <p:spPr bwMode="auto">
              <a:xfrm>
                <a:off x="413" y="2151"/>
                <a:ext cx="263" cy="54"/>
              </a:xfrm>
              <a:custGeom>
                <a:avLst/>
                <a:gdLst>
                  <a:gd name="T0" fmla="*/ 4 w 789"/>
                  <a:gd name="T1" fmla="*/ 98 h 162"/>
                  <a:gd name="T2" fmla="*/ 8 w 789"/>
                  <a:gd name="T3" fmla="*/ 77 h 162"/>
                  <a:gd name="T4" fmla="*/ 17 w 789"/>
                  <a:gd name="T5" fmla="*/ 56 h 162"/>
                  <a:gd name="T6" fmla="*/ 21 w 789"/>
                  <a:gd name="T7" fmla="*/ 36 h 162"/>
                  <a:gd name="T8" fmla="*/ 55 w 789"/>
                  <a:gd name="T9" fmla="*/ 28 h 162"/>
                  <a:gd name="T10" fmla="*/ 115 w 789"/>
                  <a:gd name="T11" fmla="*/ 30 h 162"/>
                  <a:gd name="T12" fmla="*/ 176 w 789"/>
                  <a:gd name="T13" fmla="*/ 36 h 162"/>
                  <a:gd name="T14" fmla="*/ 237 w 789"/>
                  <a:gd name="T15" fmla="*/ 41 h 162"/>
                  <a:gd name="T16" fmla="*/ 301 w 789"/>
                  <a:gd name="T17" fmla="*/ 46 h 162"/>
                  <a:gd name="T18" fmla="*/ 363 w 789"/>
                  <a:gd name="T19" fmla="*/ 53 h 162"/>
                  <a:gd name="T20" fmla="*/ 423 w 789"/>
                  <a:gd name="T21" fmla="*/ 58 h 162"/>
                  <a:gd name="T22" fmla="*/ 484 w 789"/>
                  <a:gd name="T23" fmla="*/ 66 h 162"/>
                  <a:gd name="T24" fmla="*/ 540 w 789"/>
                  <a:gd name="T25" fmla="*/ 53 h 162"/>
                  <a:gd name="T26" fmla="*/ 591 w 789"/>
                  <a:gd name="T27" fmla="*/ 33 h 162"/>
                  <a:gd name="T28" fmla="*/ 641 w 789"/>
                  <a:gd name="T29" fmla="*/ 18 h 162"/>
                  <a:gd name="T30" fmla="*/ 695 w 789"/>
                  <a:gd name="T31" fmla="*/ 5 h 162"/>
                  <a:gd name="T32" fmla="*/ 740 w 789"/>
                  <a:gd name="T33" fmla="*/ 8 h 162"/>
                  <a:gd name="T34" fmla="*/ 773 w 789"/>
                  <a:gd name="T35" fmla="*/ 23 h 162"/>
                  <a:gd name="T36" fmla="*/ 789 w 789"/>
                  <a:gd name="T37" fmla="*/ 43 h 162"/>
                  <a:gd name="T38" fmla="*/ 789 w 789"/>
                  <a:gd name="T39" fmla="*/ 66 h 162"/>
                  <a:gd name="T40" fmla="*/ 779 w 789"/>
                  <a:gd name="T41" fmla="*/ 85 h 162"/>
                  <a:gd name="T42" fmla="*/ 756 w 789"/>
                  <a:gd name="T43" fmla="*/ 104 h 162"/>
                  <a:gd name="T44" fmla="*/ 715 w 789"/>
                  <a:gd name="T45" fmla="*/ 118 h 162"/>
                  <a:gd name="T46" fmla="*/ 662 w 789"/>
                  <a:gd name="T47" fmla="*/ 126 h 162"/>
                  <a:gd name="T48" fmla="*/ 608 w 789"/>
                  <a:gd name="T49" fmla="*/ 134 h 162"/>
                  <a:gd name="T50" fmla="*/ 555 w 789"/>
                  <a:gd name="T51" fmla="*/ 142 h 162"/>
                  <a:gd name="T52" fmla="*/ 501 w 789"/>
                  <a:gd name="T53" fmla="*/ 150 h 162"/>
                  <a:gd name="T54" fmla="*/ 448 w 789"/>
                  <a:gd name="T55" fmla="*/ 153 h 162"/>
                  <a:gd name="T56" fmla="*/ 392 w 789"/>
                  <a:gd name="T57" fmla="*/ 160 h 162"/>
                  <a:gd name="T58" fmla="*/ 339 w 789"/>
                  <a:gd name="T59" fmla="*/ 162 h 162"/>
                  <a:gd name="T60" fmla="*/ 273 w 789"/>
                  <a:gd name="T61" fmla="*/ 160 h 162"/>
                  <a:gd name="T62" fmla="*/ 195 w 789"/>
                  <a:gd name="T63" fmla="*/ 150 h 162"/>
                  <a:gd name="T64" fmla="*/ 118 w 789"/>
                  <a:gd name="T65" fmla="*/ 134 h 162"/>
                  <a:gd name="T66" fmla="*/ 39 w 789"/>
                  <a:gd name="T67" fmla="*/ 11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9" h="162">
                    <a:moveTo>
                      <a:pt x="0" y="109"/>
                    </a:moveTo>
                    <a:lnTo>
                      <a:pt x="4" y="98"/>
                    </a:lnTo>
                    <a:lnTo>
                      <a:pt x="6" y="85"/>
                    </a:lnTo>
                    <a:lnTo>
                      <a:pt x="8" y="77"/>
                    </a:lnTo>
                    <a:lnTo>
                      <a:pt x="14" y="66"/>
                    </a:lnTo>
                    <a:lnTo>
                      <a:pt x="17" y="56"/>
                    </a:lnTo>
                    <a:lnTo>
                      <a:pt x="19" y="46"/>
                    </a:lnTo>
                    <a:lnTo>
                      <a:pt x="21" y="36"/>
                    </a:lnTo>
                    <a:lnTo>
                      <a:pt x="24" y="26"/>
                    </a:lnTo>
                    <a:lnTo>
                      <a:pt x="55" y="28"/>
                    </a:lnTo>
                    <a:lnTo>
                      <a:pt x="86" y="28"/>
                    </a:lnTo>
                    <a:lnTo>
                      <a:pt x="115" y="30"/>
                    </a:lnTo>
                    <a:lnTo>
                      <a:pt x="146" y="33"/>
                    </a:lnTo>
                    <a:lnTo>
                      <a:pt x="176" y="36"/>
                    </a:lnTo>
                    <a:lnTo>
                      <a:pt x="207" y="39"/>
                    </a:lnTo>
                    <a:lnTo>
                      <a:pt x="237" y="41"/>
                    </a:lnTo>
                    <a:lnTo>
                      <a:pt x="270" y="43"/>
                    </a:lnTo>
                    <a:lnTo>
                      <a:pt x="301" y="46"/>
                    </a:lnTo>
                    <a:lnTo>
                      <a:pt x="331" y="50"/>
                    </a:lnTo>
                    <a:lnTo>
                      <a:pt x="363" y="53"/>
                    </a:lnTo>
                    <a:lnTo>
                      <a:pt x="392" y="56"/>
                    </a:lnTo>
                    <a:lnTo>
                      <a:pt x="423" y="58"/>
                    </a:lnTo>
                    <a:lnTo>
                      <a:pt x="453" y="62"/>
                    </a:lnTo>
                    <a:lnTo>
                      <a:pt x="484" y="66"/>
                    </a:lnTo>
                    <a:lnTo>
                      <a:pt x="515" y="69"/>
                    </a:lnTo>
                    <a:lnTo>
                      <a:pt x="540" y="53"/>
                    </a:lnTo>
                    <a:lnTo>
                      <a:pt x="566" y="43"/>
                    </a:lnTo>
                    <a:lnTo>
                      <a:pt x="591" y="33"/>
                    </a:lnTo>
                    <a:lnTo>
                      <a:pt x="616" y="23"/>
                    </a:lnTo>
                    <a:lnTo>
                      <a:pt x="641" y="18"/>
                    </a:lnTo>
                    <a:lnTo>
                      <a:pt x="666" y="10"/>
                    </a:lnTo>
                    <a:lnTo>
                      <a:pt x="695" y="5"/>
                    </a:lnTo>
                    <a:lnTo>
                      <a:pt x="723" y="0"/>
                    </a:lnTo>
                    <a:lnTo>
                      <a:pt x="740" y="8"/>
                    </a:lnTo>
                    <a:lnTo>
                      <a:pt x="756" y="16"/>
                    </a:lnTo>
                    <a:lnTo>
                      <a:pt x="773" y="23"/>
                    </a:lnTo>
                    <a:lnTo>
                      <a:pt x="789" y="33"/>
                    </a:lnTo>
                    <a:lnTo>
                      <a:pt x="789" y="43"/>
                    </a:lnTo>
                    <a:lnTo>
                      <a:pt x="789" y="53"/>
                    </a:lnTo>
                    <a:lnTo>
                      <a:pt x="789" y="66"/>
                    </a:lnTo>
                    <a:lnTo>
                      <a:pt x="789" y="77"/>
                    </a:lnTo>
                    <a:lnTo>
                      <a:pt x="779" y="85"/>
                    </a:lnTo>
                    <a:lnTo>
                      <a:pt x="768" y="93"/>
                    </a:lnTo>
                    <a:lnTo>
                      <a:pt x="756" y="104"/>
                    </a:lnTo>
                    <a:lnTo>
                      <a:pt x="743" y="114"/>
                    </a:lnTo>
                    <a:lnTo>
                      <a:pt x="715" y="118"/>
                    </a:lnTo>
                    <a:lnTo>
                      <a:pt x="690" y="121"/>
                    </a:lnTo>
                    <a:lnTo>
                      <a:pt x="662" y="126"/>
                    </a:lnTo>
                    <a:lnTo>
                      <a:pt x="636" y="131"/>
                    </a:lnTo>
                    <a:lnTo>
                      <a:pt x="608" y="134"/>
                    </a:lnTo>
                    <a:lnTo>
                      <a:pt x="583" y="139"/>
                    </a:lnTo>
                    <a:lnTo>
                      <a:pt x="555" y="142"/>
                    </a:lnTo>
                    <a:lnTo>
                      <a:pt x="530" y="147"/>
                    </a:lnTo>
                    <a:lnTo>
                      <a:pt x="501" y="150"/>
                    </a:lnTo>
                    <a:lnTo>
                      <a:pt x="476" y="151"/>
                    </a:lnTo>
                    <a:lnTo>
                      <a:pt x="448" y="153"/>
                    </a:lnTo>
                    <a:lnTo>
                      <a:pt x="421" y="157"/>
                    </a:lnTo>
                    <a:lnTo>
                      <a:pt x="392" y="160"/>
                    </a:lnTo>
                    <a:lnTo>
                      <a:pt x="367" y="162"/>
                    </a:lnTo>
                    <a:lnTo>
                      <a:pt x="339" y="162"/>
                    </a:lnTo>
                    <a:lnTo>
                      <a:pt x="312" y="162"/>
                    </a:lnTo>
                    <a:lnTo>
                      <a:pt x="273" y="160"/>
                    </a:lnTo>
                    <a:lnTo>
                      <a:pt x="234" y="157"/>
                    </a:lnTo>
                    <a:lnTo>
                      <a:pt x="195" y="150"/>
                    </a:lnTo>
                    <a:lnTo>
                      <a:pt x="157" y="142"/>
                    </a:lnTo>
                    <a:lnTo>
                      <a:pt x="118" y="134"/>
                    </a:lnTo>
                    <a:lnTo>
                      <a:pt x="77" y="124"/>
                    </a:lnTo>
                    <a:lnTo>
                      <a:pt x="39" y="117"/>
                    </a:lnTo>
                    <a:lnTo>
                      <a:pt x="0" y="109"/>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68" name="Freeform 244">
                <a:extLst>
                  <a:ext uri="{FF2B5EF4-FFF2-40B4-BE49-F238E27FC236}">
                    <a16:creationId xmlns:a16="http://schemas.microsoft.com/office/drawing/2014/main" id="{FE50C43D-B09D-EFF7-AF46-1109F3C95DB1}"/>
                  </a:ext>
                </a:extLst>
              </p:cNvPr>
              <p:cNvSpPr>
                <a:spLocks/>
              </p:cNvSpPr>
              <p:nvPr/>
            </p:nvSpPr>
            <p:spPr bwMode="auto">
              <a:xfrm>
                <a:off x="400" y="2210"/>
                <a:ext cx="267" cy="70"/>
              </a:xfrm>
              <a:custGeom>
                <a:avLst/>
                <a:gdLst>
                  <a:gd name="T0" fmla="*/ 28 w 801"/>
                  <a:gd name="T1" fmla="*/ 28 h 210"/>
                  <a:gd name="T2" fmla="*/ 82 w 801"/>
                  <a:gd name="T3" fmla="*/ 44 h 210"/>
                  <a:gd name="T4" fmla="*/ 134 w 801"/>
                  <a:gd name="T5" fmla="*/ 59 h 210"/>
                  <a:gd name="T6" fmla="*/ 189 w 801"/>
                  <a:gd name="T7" fmla="*/ 74 h 210"/>
                  <a:gd name="T8" fmla="*/ 254 w 801"/>
                  <a:gd name="T9" fmla="*/ 84 h 210"/>
                  <a:gd name="T10" fmla="*/ 331 w 801"/>
                  <a:gd name="T11" fmla="*/ 84 h 210"/>
                  <a:gd name="T12" fmla="*/ 403 w 801"/>
                  <a:gd name="T13" fmla="*/ 79 h 210"/>
                  <a:gd name="T14" fmla="*/ 473 w 801"/>
                  <a:gd name="T15" fmla="*/ 69 h 210"/>
                  <a:gd name="T16" fmla="*/ 544 w 801"/>
                  <a:gd name="T17" fmla="*/ 56 h 210"/>
                  <a:gd name="T18" fmla="*/ 616 w 801"/>
                  <a:gd name="T19" fmla="*/ 42 h 210"/>
                  <a:gd name="T20" fmla="*/ 687 w 801"/>
                  <a:gd name="T21" fmla="*/ 23 h 210"/>
                  <a:gd name="T22" fmla="*/ 758 w 801"/>
                  <a:gd name="T23" fmla="*/ 9 h 210"/>
                  <a:gd name="T24" fmla="*/ 799 w 801"/>
                  <a:gd name="T25" fmla="*/ 15 h 210"/>
                  <a:gd name="T26" fmla="*/ 801 w 801"/>
                  <a:gd name="T27" fmla="*/ 48 h 210"/>
                  <a:gd name="T28" fmla="*/ 781 w 801"/>
                  <a:gd name="T29" fmla="*/ 74 h 210"/>
                  <a:gd name="T30" fmla="*/ 750 w 801"/>
                  <a:gd name="T31" fmla="*/ 92 h 210"/>
                  <a:gd name="T32" fmla="*/ 727 w 801"/>
                  <a:gd name="T33" fmla="*/ 110 h 210"/>
                  <a:gd name="T34" fmla="*/ 710 w 801"/>
                  <a:gd name="T35" fmla="*/ 138 h 210"/>
                  <a:gd name="T36" fmla="*/ 712 w 801"/>
                  <a:gd name="T37" fmla="*/ 168 h 210"/>
                  <a:gd name="T38" fmla="*/ 742 w 801"/>
                  <a:gd name="T39" fmla="*/ 196 h 210"/>
                  <a:gd name="T40" fmla="*/ 727 w 801"/>
                  <a:gd name="T41" fmla="*/ 196 h 210"/>
                  <a:gd name="T42" fmla="*/ 662 w 801"/>
                  <a:gd name="T43" fmla="*/ 174 h 210"/>
                  <a:gd name="T44" fmla="*/ 598 w 801"/>
                  <a:gd name="T45" fmla="*/ 153 h 210"/>
                  <a:gd name="T46" fmla="*/ 532 w 801"/>
                  <a:gd name="T47" fmla="*/ 138 h 210"/>
                  <a:gd name="T48" fmla="*/ 471 w 801"/>
                  <a:gd name="T49" fmla="*/ 143 h 210"/>
                  <a:gd name="T50" fmla="*/ 423 w 801"/>
                  <a:gd name="T51" fmla="*/ 158 h 210"/>
                  <a:gd name="T52" fmla="*/ 379 w 801"/>
                  <a:gd name="T53" fmla="*/ 166 h 210"/>
                  <a:gd name="T54" fmla="*/ 329 w 801"/>
                  <a:gd name="T55" fmla="*/ 168 h 210"/>
                  <a:gd name="T56" fmla="*/ 258 w 801"/>
                  <a:gd name="T57" fmla="*/ 163 h 210"/>
                  <a:gd name="T58" fmla="*/ 183 w 801"/>
                  <a:gd name="T59" fmla="*/ 147 h 210"/>
                  <a:gd name="T60" fmla="*/ 113 w 801"/>
                  <a:gd name="T61" fmla="*/ 130 h 210"/>
                  <a:gd name="T62" fmla="*/ 44 w 801"/>
                  <a:gd name="T63" fmla="*/ 99 h 210"/>
                  <a:gd name="T64" fmla="*/ 8 w 801"/>
                  <a:gd name="T65" fmla="*/ 64 h 210"/>
                  <a:gd name="T66" fmla="*/ 2 w 801"/>
                  <a:gd name="T67" fmla="*/ 3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01" h="210">
                    <a:moveTo>
                      <a:pt x="0" y="21"/>
                    </a:moveTo>
                    <a:lnTo>
                      <a:pt x="28" y="28"/>
                    </a:lnTo>
                    <a:lnTo>
                      <a:pt x="54" y="36"/>
                    </a:lnTo>
                    <a:lnTo>
                      <a:pt x="82" y="44"/>
                    </a:lnTo>
                    <a:lnTo>
                      <a:pt x="109" y="51"/>
                    </a:lnTo>
                    <a:lnTo>
                      <a:pt x="134" y="59"/>
                    </a:lnTo>
                    <a:lnTo>
                      <a:pt x="164" y="67"/>
                    </a:lnTo>
                    <a:lnTo>
                      <a:pt x="189" y="74"/>
                    </a:lnTo>
                    <a:lnTo>
                      <a:pt x="216" y="82"/>
                    </a:lnTo>
                    <a:lnTo>
                      <a:pt x="254" y="84"/>
                    </a:lnTo>
                    <a:lnTo>
                      <a:pt x="293" y="84"/>
                    </a:lnTo>
                    <a:lnTo>
                      <a:pt x="331" y="84"/>
                    </a:lnTo>
                    <a:lnTo>
                      <a:pt x="367" y="82"/>
                    </a:lnTo>
                    <a:lnTo>
                      <a:pt x="403" y="79"/>
                    </a:lnTo>
                    <a:lnTo>
                      <a:pt x="437" y="74"/>
                    </a:lnTo>
                    <a:lnTo>
                      <a:pt x="473" y="69"/>
                    </a:lnTo>
                    <a:lnTo>
                      <a:pt x="509" y="64"/>
                    </a:lnTo>
                    <a:lnTo>
                      <a:pt x="544" y="56"/>
                    </a:lnTo>
                    <a:lnTo>
                      <a:pt x="580" y="48"/>
                    </a:lnTo>
                    <a:lnTo>
                      <a:pt x="616" y="42"/>
                    </a:lnTo>
                    <a:lnTo>
                      <a:pt x="651" y="34"/>
                    </a:lnTo>
                    <a:lnTo>
                      <a:pt x="687" y="23"/>
                    </a:lnTo>
                    <a:lnTo>
                      <a:pt x="723" y="15"/>
                    </a:lnTo>
                    <a:lnTo>
                      <a:pt x="758" y="9"/>
                    </a:lnTo>
                    <a:lnTo>
                      <a:pt x="796" y="0"/>
                    </a:lnTo>
                    <a:lnTo>
                      <a:pt x="799" y="15"/>
                    </a:lnTo>
                    <a:lnTo>
                      <a:pt x="799" y="31"/>
                    </a:lnTo>
                    <a:lnTo>
                      <a:pt x="801" y="48"/>
                    </a:lnTo>
                    <a:lnTo>
                      <a:pt x="801" y="64"/>
                    </a:lnTo>
                    <a:lnTo>
                      <a:pt x="781" y="74"/>
                    </a:lnTo>
                    <a:lnTo>
                      <a:pt x="763" y="84"/>
                    </a:lnTo>
                    <a:lnTo>
                      <a:pt x="750" y="92"/>
                    </a:lnTo>
                    <a:lnTo>
                      <a:pt x="738" y="99"/>
                    </a:lnTo>
                    <a:lnTo>
                      <a:pt x="727" y="110"/>
                    </a:lnTo>
                    <a:lnTo>
                      <a:pt x="719" y="122"/>
                    </a:lnTo>
                    <a:lnTo>
                      <a:pt x="710" y="138"/>
                    </a:lnTo>
                    <a:lnTo>
                      <a:pt x="698" y="155"/>
                    </a:lnTo>
                    <a:lnTo>
                      <a:pt x="712" y="168"/>
                    </a:lnTo>
                    <a:lnTo>
                      <a:pt x="727" y="180"/>
                    </a:lnTo>
                    <a:lnTo>
                      <a:pt x="742" y="196"/>
                    </a:lnTo>
                    <a:lnTo>
                      <a:pt x="758" y="210"/>
                    </a:lnTo>
                    <a:lnTo>
                      <a:pt x="727" y="196"/>
                    </a:lnTo>
                    <a:lnTo>
                      <a:pt x="694" y="186"/>
                    </a:lnTo>
                    <a:lnTo>
                      <a:pt x="662" y="174"/>
                    </a:lnTo>
                    <a:lnTo>
                      <a:pt x="631" y="163"/>
                    </a:lnTo>
                    <a:lnTo>
                      <a:pt x="598" y="153"/>
                    </a:lnTo>
                    <a:lnTo>
                      <a:pt x="564" y="145"/>
                    </a:lnTo>
                    <a:lnTo>
                      <a:pt x="532" y="138"/>
                    </a:lnTo>
                    <a:lnTo>
                      <a:pt x="499" y="130"/>
                    </a:lnTo>
                    <a:lnTo>
                      <a:pt x="471" y="143"/>
                    </a:lnTo>
                    <a:lnTo>
                      <a:pt x="445" y="153"/>
                    </a:lnTo>
                    <a:lnTo>
                      <a:pt x="423" y="158"/>
                    </a:lnTo>
                    <a:lnTo>
                      <a:pt x="403" y="163"/>
                    </a:lnTo>
                    <a:lnTo>
                      <a:pt x="379" y="166"/>
                    </a:lnTo>
                    <a:lnTo>
                      <a:pt x="356" y="168"/>
                    </a:lnTo>
                    <a:lnTo>
                      <a:pt x="329" y="168"/>
                    </a:lnTo>
                    <a:lnTo>
                      <a:pt x="298" y="168"/>
                    </a:lnTo>
                    <a:lnTo>
                      <a:pt x="258" y="163"/>
                    </a:lnTo>
                    <a:lnTo>
                      <a:pt x="220" y="155"/>
                    </a:lnTo>
                    <a:lnTo>
                      <a:pt x="183" y="147"/>
                    </a:lnTo>
                    <a:lnTo>
                      <a:pt x="147" y="141"/>
                    </a:lnTo>
                    <a:lnTo>
                      <a:pt x="113" y="130"/>
                    </a:lnTo>
                    <a:lnTo>
                      <a:pt x="77" y="117"/>
                    </a:lnTo>
                    <a:lnTo>
                      <a:pt x="44" y="99"/>
                    </a:lnTo>
                    <a:lnTo>
                      <a:pt x="10" y="78"/>
                    </a:lnTo>
                    <a:lnTo>
                      <a:pt x="8" y="64"/>
                    </a:lnTo>
                    <a:lnTo>
                      <a:pt x="6" y="48"/>
                    </a:lnTo>
                    <a:lnTo>
                      <a:pt x="2" y="34"/>
                    </a:lnTo>
                    <a:lnTo>
                      <a:pt x="0" y="21"/>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69" name="Freeform 245">
                <a:extLst>
                  <a:ext uri="{FF2B5EF4-FFF2-40B4-BE49-F238E27FC236}">
                    <a16:creationId xmlns:a16="http://schemas.microsoft.com/office/drawing/2014/main" id="{6AE68A55-56B4-F69C-FACE-05EB48A8642E}"/>
                  </a:ext>
                </a:extLst>
              </p:cNvPr>
              <p:cNvSpPr>
                <a:spLocks/>
              </p:cNvSpPr>
              <p:nvPr/>
            </p:nvSpPr>
            <p:spPr bwMode="auto">
              <a:xfrm>
                <a:off x="387" y="2290"/>
                <a:ext cx="259" cy="68"/>
              </a:xfrm>
              <a:custGeom>
                <a:avLst/>
                <a:gdLst>
                  <a:gd name="T0" fmla="*/ 114 w 775"/>
                  <a:gd name="T1" fmla="*/ 2 h 205"/>
                  <a:gd name="T2" fmla="*/ 193 w 775"/>
                  <a:gd name="T3" fmla="*/ 10 h 205"/>
                  <a:gd name="T4" fmla="*/ 272 w 775"/>
                  <a:gd name="T5" fmla="*/ 15 h 205"/>
                  <a:gd name="T6" fmla="*/ 350 w 775"/>
                  <a:gd name="T7" fmla="*/ 23 h 205"/>
                  <a:gd name="T8" fmla="*/ 404 w 775"/>
                  <a:gd name="T9" fmla="*/ 31 h 205"/>
                  <a:gd name="T10" fmla="*/ 434 w 775"/>
                  <a:gd name="T11" fmla="*/ 33 h 205"/>
                  <a:gd name="T12" fmla="*/ 462 w 775"/>
                  <a:gd name="T13" fmla="*/ 37 h 205"/>
                  <a:gd name="T14" fmla="*/ 490 w 775"/>
                  <a:gd name="T15" fmla="*/ 40 h 205"/>
                  <a:gd name="T16" fmla="*/ 521 w 775"/>
                  <a:gd name="T17" fmla="*/ 31 h 205"/>
                  <a:gd name="T18" fmla="*/ 553 w 775"/>
                  <a:gd name="T19" fmla="*/ 18 h 205"/>
                  <a:gd name="T20" fmla="*/ 584 w 775"/>
                  <a:gd name="T21" fmla="*/ 7 h 205"/>
                  <a:gd name="T22" fmla="*/ 617 w 775"/>
                  <a:gd name="T23" fmla="*/ 2 h 205"/>
                  <a:gd name="T24" fmla="*/ 655 w 775"/>
                  <a:gd name="T25" fmla="*/ 18 h 205"/>
                  <a:gd name="T26" fmla="*/ 691 w 775"/>
                  <a:gd name="T27" fmla="*/ 48 h 205"/>
                  <a:gd name="T28" fmla="*/ 724 w 775"/>
                  <a:gd name="T29" fmla="*/ 79 h 205"/>
                  <a:gd name="T30" fmla="*/ 760 w 775"/>
                  <a:gd name="T31" fmla="*/ 111 h 205"/>
                  <a:gd name="T32" fmla="*/ 770 w 775"/>
                  <a:gd name="T33" fmla="*/ 139 h 205"/>
                  <a:gd name="T34" fmla="*/ 760 w 775"/>
                  <a:gd name="T35" fmla="*/ 157 h 205"/>
                  <a:gd name="T36" fmla="*/ 749 w 775"/>
                  <a:gd name="T37" fmla="*/ 177 h 205"/>
                  <a:gd name="T38" fmla="*/ 739 w 775"/>
                  <a:gd name="T39" fmla="*/ 195 h 205"/>
                  <a:gd name="T40" fmla="*/ 718 w 775"/>
                  <a:gd name="T41" fmla="*/ 193 h 205"/>
                  <a:gd name="T42" fmla="*/ 688 w 775"/>
                  <a:gd name="T43" fmla="*/ 168 h 205"/>
                  <a:gd name="T44" fmla="*/ 658 w 775"/>
                  <a:gd name="T45" fmla="*/ 144 h 205"/>
                  <a:gd name="T46" fmla="*/ 628 w 775"/>
                  <a:gd name="T47" fmla="*/ 122 h 205"/>
                  <a:gd name="T48" fmla="*/ 584 w 775"/>
                  <a:gd name="T49" fmla="*/ 109 h 205"/>
                  <a:gd name="T50" fmla="*/ 531 w 775"/>
                  <a:gd name="T51" fmla="*/ 109 h 205"/>
                  <a:gd name="T52" fmla="*/ 477 w 775"/>
                  <a:gd name="T53" fmla="*/ 109 h 205"/>
                  <a:gd name="T54" fmla="*/ 424 w 775"/>
                  <a:gd name="T55" fmla="*/ 109 h 205"/>
                  <a:gd name="T56" fmla="*/ 358 w 775"/>
                  <a:gd name="T57" fmla="*/ 99 h 205"/>
                  <a:gd name="T58" fmla="*/ 276 w 775"/>
                  <a:gd name="T59" fmla="*/ 88 h 205"/>
                  <a:gd name="T60" fmla="*/ 193 w 775"/>
                  <a:gd name="T61" fmla="*/ 86 h 205"/>
                  <a:gd name="T62" fmla="*/ 111 w 775"/>
                  <a:gd name="T63" fmla="*/ 88 h 205"/>
                  <a:gd name="T64" fmla="*/ 52 w 775"/>
                  <a:gd name="T65" fmla="*/ 79 h 205"/>
                  <a:gd name="T66" fmla="*/ 17 w 775"/>
                  <a:gd name="T67" fmla="*/ 58 h 205"/>
                  <a:gd name="T68" fmla="*/ 10 w 775"/>
                  <a:gd name="T69" fmla="*/ 40 h 205"/>
                  <a:gd name="T70" fmla="*/ 27 w 775"/>
                  <a:gd name="T71" fmla="*/ 28 h 205"/>
                  <a:gd name="T72" fmla="*/ 48 w 775"/>
                  <a:gd name="T73" fmla="*/ 18 h 205"/>
                  <a:gd name="T74" fmla="*/ 65 w 775"/>
                  <a:gd name="T75" fmla="*/ 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75" h="205">
                    <a:moveTo>
                      <a:pt x="75" y="0"/>
                    </a:moveTo>
                    <a:lnTo>
                      <a:pt x="114" y="2"/>
                    </a:lnTo>
                    <a:lnTo>
                      <a:pt x="152" y="7"/>
                    </a:lnTo>
                    <a:lnTo>
                      <a:pt x="193" y="10"/>
                    </a:lnTo>
                    <a:lnTo>
                      <a:pt x="234" y="12"/>
                    </a:lnTo>
                    <a:lnTo>
                      <a:pt x="272" y="15"/>
                    </a:lnTo>
                    <a:lnTo>
                      <a:pt x="312" y="18"/>
                    </a:lnTo>
                    <a:lnTo>
                      <a:pt x="350" y="23"/>
                    </a:lnTo>
                    <a:lnTo>
                      <a:pt x="389" y="28"/>
                    </a:lnTo>
                    <a:lnTo>
                      <a:pt x="404" y="31"/>
                    </a:lnTo>
                    <a:lnTo>
                      <a:pt x="419" y="31"/>
                    </a:lnTo>
                    <a:lnTo>
                      <a:pt x="434" y="33"/>
                    </a:lnTo>
                    <a:lnTo>
                      <a:pt x="446" y="36"/>
                    </a:lnTo>
                    <a:lnTo>
                      <a:pt x="462" y="37"/>
                    </a:lnTo>
                    <a:lnTo>
                      <a:pt x="475" y="37"/>
                    </a:lnTo>
                    <a:lnTo>
                      <a:pt x="490" y="40"/>
                    </a:lnTo>
                    <a:lnTo>
                      <a:pt x="503" y="40"/>
                    </a:lnTo>
                    <a:lnTo>
                      <a:pt x="521" y="31"/>
                    </a:lnTo>
                    <a:lnTo>
                      <a:pt x="539" y="23"/>
                    </a:lnTo>
                    <a:lnTo>
                      <a:pt x="553" y="18"/>
                    </a:lnTo>
                    <a:lnTo>
                      <a:pt x="569" y="12"/>
                    </a:lnTo>
                    <a:lnTo>
                      <a:pt x="584" y="7"/>
                    </a:lnTo>
                    <a:lnTo>
                      <a:pt x="599" y="4"/>
                    </a:lnTo>
                    <a:lnTo>
                      <a:pt x="617" y="2"/>
                    </a:lnTo>
                    <a:lnTo>
                      <a:pt x="637" y="2"/>
                    </a:lnTo>
                    <a:lnTo>
                      <a:pt x="655" y="18"/>
                    </a:lnTo>
                    <a:lnTo>
                      <a:pt x="674" y="33"/>
                    </a:lnTo>
                    <a:lnTo>
                      <a:pt x="691" y="48"/>
                    </a:lnTo>
                    <a:lnTo>
                      <a:pt x="710" y="63"/>
                    </a:lnTo>
                    <a:lnTo>
                      <a:pt x="724" y="79"/>
                    </a:lnTo>
                    <a:lnTo>
                      <a:pt x="742" y="96"/>
                    </a:lnTo>
                    <a:lnTo>
                      <a:pt x="760" y="111"/>
                    </a:lnTo>
                    <a:lnTo>
                      <a:pt x="775" y="130"/>
                    </a:lnTo>
                    <a:lnTo>
                      <a:pt x="770" y="139"/>
                    </a:lnTo>
                    <a:lnTo>
                      <a:pt x="765" y="147"/>
                    </a:lnTo>
                    <a:lnTo>
                      <a:pt x="760" y="157"/>
                    </a:lnTo>
                    <a:lnTo>
                      <a:pt x="754" y="168"/>
                    </a:lnTo>
                    <a:lnTo>
                      <a:pt x="749" y="177"/>
                    </a:lnTo>
                    <a:lnTo>
                      <a:pt x="743" y="186"/>
                    </a:lnTo>
                    <a:lnTo>
                      <a:pt x="739" y="195"/>
                    </a:lnTo>
                    <a:lnTo>
                      <a:pt x="735" y="205"/>
                    </a:lnTo>
                    <a:lnTo>
                      <a:pt x="718" y="193"/>
                    </a:lnTo>
                    <a:lnTo>
                      <a:pt x="704" y="180"/>
                    </a:lnTo>
                    <a:lnTo>
                      <a:pt x="688" y="168"/>
                    </a:lnTo>
                    <a:lnTo>
                      <a:pt x="674" y="157"/>
                    </a:lnTo>
                    <a:lnTo>
                      <a:pt x="658" y="144"/>
                    </a:lnTo>
                    <a:lnTo>
                      <a:pt x="643" y="132"/>
                    </a:lnTo>
                    <a:lnTo>
                      <a:pt x="628" y="122"/>
                    </a:lnTo>
                    <a:lnTo>
                      <a:pt x="611" y="109"/>
                    </a:lnTo>
                    <a:lnTo>
                      <a:pt x="584" y="109"/>
                    </a:lnTo>
                    <a:lnTo>
                      <a:pt x="556" y="109"/>
                    </a:lnTo>
                    <a:lnTo>
                      <a:pt x="531" y="109"/>
                    </a:lnTo>
                    <a:lnTo>
                      <a:pt x="503" y="109"/>
                    </a:lnTo>
                    <a:lnTo>
                      <a:pt x="477" y="109"/>
                    </a:lnTo>
                    <a:lnTo>
                      <a:pt x="450" y="109"/>
                    </a:lnTo>
                    <a:lnTo>
                      <a:pt x="424" y="109"/>
                    </a:lnTo>
                    <a:lnTo>
                      <a:pt x="396" y="109"/>
                    </a:lnTo>
                    <a:lnTo>
                      <a:pt x="358" y="99"/>
                    </a:lnTo>
                    <a:lnTo>
                      <a:pt x="318" y="92"/>
                    </a:lnTo>
                    <a:lnTo>
                      <a:pt x="276" y="88"/>
                    </a:lnTo>
                    <a:lnTo>
                      <a:pt x="236" y="86"/>
                    </a:lnTo>
                    <a:lnTo>
                      <a:pt x="193" y="86"/>
                    </a:lnTo>
                    <a:lnTo>
                      <a:pt x="152" y="86"/>
                    </a:lnTo>
                    <a:lnTo>
                      <a:pt x="111" y="88"/>
                    </a:lnTo>
                    <a:lnTo>
                      <a:pt x="70" y="88"/>
                    </a:lnTo>
                    <a:lnTo>
                      <a:pt x="52" y="79"/>
                    </a:lnTo>
                    <a:lnTo>
                      <a:pt x="36" y="69"/>
                    </a:lnTo>
                    <a:lnTo>
                      <a:pt x="17" y="58"/>
                    </a:lnTo>
                    <a:lnTo>
                      <a:pt x="0" y="48"/>
                    </a:lnTo>
                    <a:lnTo>
                      <a:pt x="10" y="40"/>
                    </a:lnTo>
                    <a:lnTo>
                      <a:pt x="20" y="36"/>
                    </a:lnTo>
                    <a:lnTo>
                      <a:pt x="27" y="28"/>
                    </a:lnTo>
                    <a:lnTo>
                      <a:pt x="37" y="23"/>
                    </a:lnTo>
                    <a:lnTo>
                      <a:pt x="48" y="18"/>
                    </a:lnTo>
                    <a:lnTo>
                      <a:pt x="58" y="12"/>
                    </a:lnTo>
                    <a:lnTo>
                      <a:pt x="65" y="4"/>
                    </a:lnTo>
                    <a:lnTo>
                      <a:pt x="75"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70" name="Freeform 246">
                <a:extLst>
                  <a:ext uri="{FF2B5EF4-FFF2-40B4-BE49-F238E27FC236}">
                    <a16:creationId xmlns:a16="http://schemas.microsoft.com/office/drawing/2014/main" id="{39FE25B5-E20C-A70A-4975-93A5716286F4}"/>
                  </a:ext>
                </a:extLst>
              </p:cNvPr>
              <p:cNvSpPr>
                <a:spLocks/>
              </p:cNvSpPr>
              <p:nvPr/>
            </p:nvSpPr>
            <p:spPr bwMode="auto">
              <a:xfrm>
                <a:off x="979" y="2372"/>
                <a:ext cx="29" cy="9"/>
              </a:xfrm>
              <a:custGeom>
                <a:avLst/>
                <a:gdLst>
                  <a:gd name="T0" fmla="*/ 0 w 88"/>
                  <a:gd name="T1" fmla="*/ 0 h 28"/>
                  <a:gd name="T2" fmla="*/ 23 w 88"/>
                  <a:gd name="T3" fmla="*/ 3 h 28"/>
                  <a:gd name="T4" fmla="*/ 40 w 88"/>
                  <a:gd name="T5" fmla="*/ 8 h 28"/>
                  <a:gd name="T6" fmla="*/ 54 w 88"/>
                  <a:gd name="T7" fmla="*/ 16 h 28"/>
                  <a:gd name="T8" fmla="*/ 73 w 88"/>
                  <a:gd name="T9" fmla="*/ 28 h 28"/>
                  <a:gd name="T10" fmla="*/ 78 w 88"/>
                  <a:gd name="T11" fmla="*/ 24 h 28"/>
                  <a:gd name="T12" fmla="*/ 81 w 88"/>
                  <a:gd name="T13" fmla="*/ 20 h 28"/>
                  <a:gd name="T14" fmla="*/ 85 w 88"/>
                  <a:gd name="T15" fmla="*/ 16 h 28"/>
                  <a:gd name="T16" fmla="*/ 88 w 88"/>
                  <a:gd name="T17" fmla="*/ 11 h 28"/>
                  <a:gd name="T18" fmla="*/ 78 w 88"/>
                  <a:gd name="T19" fmla="*/ 8 h 28"/>
                  <a:gd name="T20" fmla="*/ 65 w 88"/>
                  <a:gd name="T21" fmla="*/ 5 h 28"/>
                  <a:gd name="T22" fmla="*/ 54 w 88"/>
                  <a:gd name="T23" fmla="*/ 3 h 28"/>
                  <a:gd name="T24" fmla="*/ 46 w 88"/>
                  <a:gd name="T25" fmla="*/ 0 h 28"/>
                  <a:gd name="T26" fmla="*/ 35 w 88"/>
                  <a:gd name="T27" fmla="*/ 0 h 28"/>
                  <a:gd name="T28" fmla="*/ 23 w 88"/>
                  <a:gd name="T29" fmla="*/ 0 h 28"/>
                  <a:gd name="T30" fmla="*/ 13 w 88"/>
                  <a:gd name="T31" fmla="*/ 0 h 28"/>
                  <a:gd name="T32" fmla="*/ 0 w 88"/>
                  <a:gd name="T3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28">
                    <a:moveTo>
                      <a:pt x="0" y="0"/>
                    </a:moveTo>
                    <a:lnTo>
                      <a:pt x="23" y="3"/>
                    </a:lnTo>
                    <a:lnTo>
                      <a:pt x="40" y="8"/>
                    </a:lnTo>
                    <a:lnTo>
                      <a:pt x="54" y="16"/>
                    </a:lnTo>
                    <a:lnTo>
                      <a:pt x="73" y="28"/>
                    </a:lnTo>
                    <a:lnTo>
                      <a:pt x="78" y="24"/>
                    </a:lnTo>
                    <a:lnTo>
                      <a:pt x="81" y="20"/>
                    </a:lnTo>
                    <a:lnTo>
                      <a:pt x="85" y="16"/>
                    </a:lnTo>
                    <a:lnTo>
                      <a:pt x="88" y="11"/>
                    </a:lnTo>
                    <a:lnTo>
                      <a:pt x="78" y="8"/>
                    </a:lnTo>
                    <a:lnTo>
                      <a:pt x="65" y="5"/>
                    </a:lnTo>
                    <a:lnTo>
                      <a:pt x="54" y="3"/>
                    </a:lnTo>
                    <a:lnTo>
                      <a:pt x="46" y="0"/>
                    </a:lnTo>
                    <a:lnTo>
                      <a:pt x="35" y="0"/>
                    </a:lnTo>
                    <a:lnTo>
                      <a:pt x="23" y="0"/>
                    </a:lnTo>
                    <a:lnTo>
                      <a:pt x="13" y="0"/>
                    </a:lnTo>
                    <a:lnTo>
                      <a:pt x="0" y="0"/>
                    </a:lnTo>
                    <a:close/>
                  </a:path>
                </a:pathLst>
              </a:custGeom>
              <a:solidFill>
                <a:srgbClr val="CC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71" name="Freeform 247">
                <a:extLst>
                  <a:ext uri="{FF2B5EF4-FFF2-40B4-BE49-F238E27FC236}">
                    <a16:creationId xmlns:a16="http://schemas.microsoft.com/office/drawing/2014/main" id="{93EB7590-D920-7517-D465-3A5E4755D910}"/>
                  </a:ext>
                </a:extLst>
              </p:cNvPr>
              <p:cNvSpPr>
                <a:spLocks/>
              </p:cNvSpPr>
              <p:nvPr/>
            </p:nvSpPr>
            <p:spPr bwMode="auto">
              <a:xfrm>
                <a:off x="1337" y="2181"/>
                <a:ext cx="43" cy="43"/>
              </a:xfrm>
              <a:custGeom>
                <a:avLst/>
                <a:gdLst>
                  <a:gd name="T0" fmla="*/ 0 w 130"/>
                  <a:gd name="T1" fmla="*/ 0 h 128"/>
                  <a:gd name="T2" fmla="*/ 18 w 130"/>
                  <a:gd name="T3" fmla="*/ 14 h 128"/>
                  <a:gd name="T4" fmla="*/ 32 w 130"/>
                  <a:gd name="T5" fmla="*/ 24 h 128"/>
                  <a:gd name="T6" fmla="*/ 47 w 130"/>
                  <a:gd name="T7" fmla="*/ 32 h 128"/>
                  <a:gd name="T8" fmla="*/ 59 w 130"/>
                  <a:gd name="T9" fmla="*/ 36 h 128"/>
                  <a:gd name="T10" fmla="*/ 74 w 130"/>
                  <a:gd name="T11" fmla="*/ 39 h 128"/>
                  <a:gd name="T12" fmla="*/ 88 w 130"/>
                  <a:gd name="T13" fmla="*/ 41 h 128"/>
                  <a:gd name="T14" fmla="*/ 107 w 130"/>
                  <a:gd name="T15" fmla="*/ 44 h 128"/>
                  <a:gd name="T16" fmla="*/ 130 w 130"/>
                  <a:gd name="T17" fmla="*/ 44 h 128"/>
                  <a:gd name="T18" fmla="*/ 120 w 130"/>
                  <a:gd name="T19" fmla="*/ 47 h 128"/>
                  <a:gd name="T20" fmla="*/ 112 w 130"/>
                  <a:gd name="T21" fmla="*/ 49 h 128"/>
                  <a:gd name="T22" fmla="*/ 101 w 130"/>
                  <a:gd name="T23" fmla="*/ 51 h 128"/>
                  <a:gd name="T24" fmla="*/ 91 w 130"/>
                  <a:gd name="T25" fmla="*/ 54 h 128"/>
                  <a:gd name="T26" fmla="*/ 82 w 130"/>
                  <a:gd name="T27" fmla="*/ 57 h 128"/>
                  <a:gd name="T28" fmla="*/ 74 w 130"/>
                  <a:gd name="T29" fmla="*/ 62 h 128"/>
                  <a:gd name="T30" fmla="*/ 64 w 130"/>
                  <a:gd name="T31" fmla="*/ 63 h 128"/>
                  <a:gd name="T32" fmla="*/ 54 w 130"/>
                  <a:gd name="T33" fmla="*/ 65 h 128"/>
                  <a:gd name="T34" fmla="*/ 44 w 130"/>
                  <a:gd name="T35" fmla="*/ 81 h 128"/>
                  <a:gd name="T36" fmla="*/ 34 w 130"/>
                  <a:gd name="T37" fmla="*/ 97 h 128"/>
                  <a:gd name="T38" fmla="*/ 23 w 130"/>
                  <a:gd name="T39" fmla="*/ 112 h 128"/>
                  <a:gd name="T40" fmla="*/ 13 w 130"/>
                  <a:gd name="T41" fmla="*/ 128 h 128"/>
                  <a:gd name="T42" fmla="*/ 18 w 130"/>
                  <a:gd name="T43" fmla="*/ 107 h 128"/>
                  <a:gd name="T44" fmla="*/ 26 w 130"/>
                  <a:gd name="T45" fmla="*/ 89 h 128"/>
                  <a:gd name="T46" fmla="*/ 32 w 130"/>
                  <a:gd name="T47" fmla="*/ 71 h 128"/>
                  <a:gd name="T48" fmla="*/ 34 w 130"/>
                  <a:gd name="T49" fmla="*/ 57 h 128"/>
                  <a:gd name="T50" fmla="*/ 32 w 130"/>
                  <a:gd name="T51" fmla="*/ 41 h 128"/>
                  <a:gd name="T52" fmla="*/ 26 w 130"/>
                  <a:gd name="T53" fmla="*/ 29 h 128"/>
                  <a:gd name="T54" fmla="*/ 16 w 130"/>
                  <a:gd name="T55" fmla="*/ 16 h 128"/>
                  <a:gd name="T56" fmla="*/ 0 w 130"/>
                  <a:gd name="T5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128">
                    <a:moveTo>
                      <a:pt x="0" y="0"/>
                    </a:moveTo>
                    <a:lnTo>
                      <a:pt x="18" y="14"/>
                    </a:lnTo>
                    <a:lnTo>
                      <a:pt x="32" y="24"/>
                    </a:lnTo>
                    <a:lnTo>
                      <a:pt x="47" y="32"/>
                    </a:lnTo>
                    <a:lnTo>
                      <a:pt x="59" y="36"/>
                    </a:lnTo>
                    <a:lnTo>
                      <a:pt x="74" y="39"/>
                    </a:lnTo>
                    <a:lnTo>
                      <a:pt x="88" y="41"/>
                    </a:lnTo>
                    <a:lnTo>
                      <a:pt x="107" y="44"/>
                    </a:lnTo>
                    <a:lnTo>
                      <a:pt x="130" y="44"/>
                    </a:lnTo>
                    <a:lnTo>
                      <a:pt x="120" y="47"/>
                    </a:lnTo>
                    <a:lnTo>
                      <a:pt x="112" y="49"/>
                    </a:lnTo>
                    <a:lnTo>
                      <a:pt x="101" y="51"/>
                    </a:lnTo>
                    <a:lnTo>
                      <a:pt x="91" y="54"/>
                    </a:lnTo>
                    <a:lnTo>
                      <a:pt x="82" y="57"/>
                    </a:lnTo>
                    <a:lnTo>
                      <a:pt x="74" y="62"/>
                    </a:lnTo>
                    <a:lnTo>
                      <a:pt x="64" y="63"/>
                    </a:lnTo>
                    <a:lnTo>
                      <a:pt x="54" y="65"/>
                    </a:lnTo>
                    <a:lnTo>
                      <a:pt x="44" y="81"/>
                    </a:lnTo>
                    <a:lnTo>
                      <a:pt x="34" y="97"/>
                    </a:lnTo>
                    <a:lnTo>
                      <a:pt x="23" y="112"/>
                    </a:lnTo>
                    <a:lnTo>
                      <a:pt x="13" y="128"/>
                    </a:lnTo>
                    <a:lnTo>
                      <a:pt x="18" y="107"/>
                    </a:lnTo>
                    <a:lnTo>
                      <a:pt x="26" y="89"/>
                    </a:lnTo>
                    <a:lnTo>
                      <a:pt x="32" y="71"/>
                    </a:lnTo>
                    <a:lnTo>
                      <a:pt x="34" y="57"/>
                    </a:lnTo>
                    <a:lnTo>
                      <a:pt x="32" y="41"/>
                    </a:lnTo>
                    <a:lnTo>
                      <a:pt x="26" y="29"/>
                    </a:lnTo>
                    <a:lnTo>
                      <a:pt x="16" y="16"/>
                    </a:lnTo>
                    <a:lnTo>
                      <a:pt x="0" y="0"/>
                    </a:lnTo>
                    <a:close/>
                  </a:path>
                </a:pathLst>
              </a:custGeom>
              <a:solidFill>
                <a:srgbClr val="CC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72" name="Freeform 248">
                <a:extLst>
                  <a:ext uri="{FF2B5EF4-FFF2-40B4-BE49-F238E27FC236}">
                    <a16:creationId xmlns:a16="http://schemas.microsoft.com/office/drawing/2014/main" id="{EC2A705B-7DD6-5BD4-6099-523D1F0C1ED6}"/>
                  </a:ext>
                </a:extLst>
              </p:cNvPr>
              <p:cNvSpPr>
                <a:spLocks/>
              </p:cNvSpPr>
              <p:nvPr/>
            </p:nvSpPr>
            <p:spPr bwMode="auto">
              <a:xfrm>
                <a:off x="1355" y="2129"/>
                <a:ext cx="29" cy="34"/>
              </a:xfrm>
              <a:custGeom>
                <a:avLst/>
                <a:gdLst>
                  <a:gd name="T0" fmla="*/ 70 w 87"/>
                  <a:gd name="T1" fmla="*/ 0 h 101"/>
                  <a:gd name="T2" fmla="*/ 49 w 87"/>
                  <a:gd name="T3" fmla="*/ 58 h 101"/>
                  <a:gd name="T4" fmla="*/ 0 w 87"/>
                  <a:gd name="T5" fmla="*/ 101 h 101"/>
                  <a:gd name="T6" fmla="*/ 49 w 87"/>
                  <a:gd name="T7" fmla="*/ 85 h 101"/>
                  <a:gd name="T8" fmla="*/ 81 w 87"/>
                  <a:gd name="T9" fmla="*/ 52 h 101"/>
                  <a:gd name="T10" fmla="*/ 87 w 87"/>
                  <a:gd name="T11" fmla="*/ 28 h 101"/>
                  <a:gd name="T12" fmla="*/ 70 w 87"/>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87" h="101">
                    <a:moveTo>
                      <a:pt x="70" y="0"/>
                    </a:moveTo>
                    <a:lnTo>
                      <a:pt x="49" y="58"/>
                    </a:lnTo>
                    <a:lnTo>
                      <a:pt x="0" y="101"/>
                    </a:lnTo>
                    <a:lnTo>
                      <a:pt x="49" y="85"/>
                    </a:lnTo>
                    <a:lnTo>
                      <a:pt x="81" y="52"/>
                    </a:lnTo>
                    <a:lnTo>
                      <a:pt x="87" y="28"/>
                    </a:lnTo>
                    <a:lnTo>
                      <a:pt x="70" y="0"/>
                    </a:lnTo>
                    <a:close/>
                  </a:path>
                </a:pathLst>
              </a:custGeom>
              <a:solidFill>
                <a:srgbClr val="CC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73" name="Freeform 249">
                <a:extLst>
                  <a:ext uri="{FF2B5EF4-FFF2-40B4-BE49-F238E27FC236}">
                    <a16:creationId xmlns:a16="http://schemas.microsoft.com/office/drawing/2014/main" id="{549E4E46-97B8-CCB7-16C1-C755CC635B16}"/>
                  </a:ext>
                </a:extLst>
              </p:cNvPr>
              <p:cNvSpPr>
                <a:spLocks/>
              </p:cNvSpPr>
              <p:nvPr/>
            </p:nvSpPr>
            <p:spPr bwMode="auto">
              <a:xfrm>
                <a:off x="1346" y="2163"/>
                <a:ext cx="82" cy="81"/>
              </a:xfrm>
              <a:custGeom>
                <a:avLst/>
                <a:gdLst>
                  <a:gd name="T0" fmla="*/ 90 w 244"/>
                  <a:gd name="T1" fmla="*/ 98 h 243"/>
                  <a:gd name="T2" fmla="*/ 99 w 244"/>
                  <a:gd name="T3" fmla="*/ 102 h 243"/>
                  <a:gd name="T4" fmla="*/ 110 w 244"/>
                  <a:gd name="T5" fmla="*/ 107 h 243"/>
                  <a:gd name="T6" fmla="*/ 119 w 244"/>
                  <a:gd name="T7" fmla="*/ 113 h 243"/>
                  <a:gd name="T8" fmla="*/ 129 w 244"/>
                  <a:gd name="T9" fmla="*/ 117 h 243"/>
                  <a:gd name="T10" fmla="*/ 135 w 244"/>
                  <a:gd name="T11" fmla="*/ 151 h 243"/>
                  <a:gd name="T12" fmla="*/ 132 w 244"/>
                  <a:gd name="T13" fmla="*/ 176 h 243"/>
                  <a:gd name="T14" fmla="*/ 123 w 244"/>
                  <a:gd name="T15" fmla="*/ 194 h 243"/>
                  <a:gd name="T16" fmla="*/ 104 w 244"/>
                  <a:gd name="T17" fmla="*/ 207 h 243"/>
                  <a:gd name="T18" fmla="*/ 81 w 244"/>
                  <a:gd name="T19" fmla="*/ 214 h 243"/>
                  <a:gd name="T20" fmla="*/ 54 w 244"/>
                  <a:gd name="T21" fmla="*/ 218 h 243"/>
                  <a:gd name="T22" fmla="*/ 28 w 244"/>
                  <a:gd name="T23" fmla="*/ 219 h 243"/>
                  <a:gd name="T24" fmla="*/ 0 w 244"/>
                  <a:gd name="T25" fmla="*/ 222 h 243"/>
                  <a:gd name="T26" fmla="*/ 5 w 244"/>
                  <a:gd name="T27" fmla="*/ 226 h 243"/>
                  <a:gd name="T28" fmla="*/ 10 w 244"/>
                  <a:gd name="T29" fmla="*/ 232 h 243"/>
                  <a:gd name="T30" fmla="*/ 16 w 244"/>
                  <a:gd name="T31" fmla="*/ 237 h 243"/>
                  <a:gd name="T32" fmla="*/ 21 w 244"/>
                  <a:gd name="T33" fmla="*/ 243 h 243"/>
                  <a:gd name="T34" fmla="*/ 46 w 244"/>
                  <a:gd name="T35" fmla="*/ 239 h 243"/>
                  <a:gd name="T36" fmla="*/ 66 w 244"/>
                  <a:gd name="T37" fmla="*/ 239 h 243"/>
                  <a:gd name="T38" fmla="*/ 81 w 244"/>
                  <a:gd name="T39" fmla="*/ 235 h 243"/>
                  <a:gd name="T40" fmla="*/ 94 w 244"/>
                  <a:gd name="T41" fmla="*/ 232 h 243"/>
                  <a:gd name="T42" fmla="*/ 106 w 244"/>
                  <a:gd name="T43" fmla="*/ 224 h 243"/>
                  <a:gd name="T44" fmla="*/ 123 w 244"/>
                  <a:gd name="T45" fmla="*/ 218 h 243"/>
                  <a:gd name="T46" fmla="*/ 135 w 244"/>
                  <a:gd name="T47" fmla="*/ 204 h 243"/>
                  <a:gd name="T48" fmla="*/ 153 w 244"/>
                  <a:gd name="T49" fmla="*/ 188 h 243"/>
                  <a:gd name="T50" fmla="*/ 165 w 244"/>
                  <a:gd name="T51" fmla="*/ 191 h 243"/>
                  <a:gd name="T52" fmla="*/ 180 w 244"/>
                  <a:gd name="T53" fmla="*/ 194 h 243"/>
                  <a:gd name="T54" fmla="*/ 196 w 244"/>
                  <a:gd name="T55" fmla="*/ 199 h 243"/>
                  <a:gd name="T56" fmla="*/ 209 w 244"/>
                  <a:gd name="T57" fmla="*/ 201 h 243"/>
                  <a:gd name="T58" fmla="*/ 194 w 244"/>
                  <a:gd name="T59" fmla="*/ 188 h 243"/>
                  <a:gd name="T60" fmla="*/ 180 w 244"/>
                  <a:gd name="T61" fmla="*/ 176 h 243"/>
                  <a:gd name="T62" fmla="*/ 173 w 244"/>
                  <a:gd name="T63" fmla="*/ 166 h 243"/>
                  <a:gd name="T64" fmla="*/ 165 w 244"/>
                  <a:gd name="T65" fmla="*/ 153 h 243"/>
                  <a:gd name="T66" fmla="*/ 161 w 244"/>
                  <a:gd name="T67" fmla="*/ 141 h 243"/>
                  <a:gd name="T68" fmla="*/ 158 w 244"/>
                  <a:gd name="T69" fmla="*/ 125 h 243"/>
                  <a:gd name="T70" fmla="*/ 155 w 244"/>
                  <a:gd name="T71" fmla="*/ 111 h 243"/>
                  <a:gd name="T72" fmla="*/ 155 w 244"/>
                  <a:gd name="T73" fmla="*/ 90 h 243"/>
                  <a:gd name="T74" fmla="*/ 171 w 244"/>
                  <a:gd name="T75" fmla="*/ 80 h 243"/>
                  <a:gd name="T76" fmla="*/ 184 w 244"/>
                  <a:gd name="T77" fmla="*/ 69 h 243"/>
                  <a:gd name="T78" fmla="*/ 194 w 244"/>
                  <a:gd name="T79" fmla="*/ 59 h 243"/>
                  <a:gd name="T80" fmla="*/ 203 w 244"/>
                  <a:gd name="T81" fmla="*/ 50 h 243"/>
                  <a:gd name="T82" fmla="*/ 213 w 244"/>
                  <a:gd name="T83" fmla="*/ 39 h 243"/>
                  <a:gd name="T84" fmla="*/ 224 w 244"/>
                  <a:gd name="T85" fmla="*/ 29 h 243"/>
                  <a:gd name="T86" fmla="*/ 234 w 244"/>
                  <a:gd name="T87" fmla="*/ 17 h 243"/>
                  <a:gd name="T88" fmla="*/ 244 w 244"/>
                  <a:gd name="T89" fmla="*/ 0 h 243"/>
                  <a:gd name="T90" fmla="*/ 230 w 244"/>
                  <a:gd name="T91" fmla="*/ 11 h 243"/>
                  <a:gd name="T92" fmla="*/ 213 w 244"/>
                  <a:gd name="T93" fmla="*/ 23 h 243"/>
                  <a:gd name="T94" fmla="*/ 198 w 244"/>
                  <a:gd name="T95" fmla="*/ 36 h 243"/>
                  <a:gd name="T96" fmla="*/ 180 w 244"/>
                  <a:gd name="T97" fmla="*/ 50 h 243"/>
                  <a:gd name="T98" fmla="*/ 162 w 244"/>
                  <a:gd name="T99" fmla="*/ 62 h 243"/>
                  <a:gd name="T100" fmla="*/ 148 w 244"/>
                  <a:gd name="T101" fmla="*/ 75 h 243"/>
                  <a:gd name="T102" fmla="*/ 132 w 244"/>
                  <a:gd name="T103" fmla="*/ 84 h 243"/>
                  <a:gd name="T104" fmla="*/ 117 w 244"/>
                  <a:gd name="T105" fmla="*/ 92 h 243"/>
                  <a:gd name="T106" fmla="*/ 110 w 244"/>
                  <a:gd name="T107" fmla="*/ 92 h 243"/>
                  <a:gd name="T108" fmla="*/ 104 w 244"/>
                  <a:gd name="T109" fmla="*/ 94 h 243"/>
                  <a:gd name="T110" fmla="*/ 96 w 244"/>
                  <a:gd name="T111" fmla="*/ 94 h 243"/>
                  <a:gd name="T112" fmla="*/ 90 w 244"/>
                  <a:gd name="T113"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4" h="243">
                    <a:moveTo>
                      <a:pt x="90" y="98"/>
                    </a:moveTo>
                    <a:lnTo>
                      <a:pt x="99" y="102"/>
                    </a:lnTo>
                    <a:lnTo>
                      <a:pt x="110" y="107"/>
                    </a:lnTo>
                    <a:lnTo>
                      <a:pt x="119" y="113"/>
                    </a:lnTo>
                    <a:lnTo>
                      <a:pt x="129" y="117"/>
                    </a:lnTo>
                    <a:lnTo>
                      <a:pt x="135" y="151"/>
                    </a:lnTo>
                    <a:lnTo>
                      <a:pt x="132" y="176"/>
                    </a:lnTo>
                    <a:lnTo>
                      <a:pt x="123" y="194"/>
                    </a:lnTo>
                    <a:lnTo>
                      <a:pt x="104" y="207"/>
                    </a:lnTo>
                    <a:lnTo>
                      <a:pt x="81" y="214"/>
                    </a:lnTo>
                    <a:lnTo>
                      <a:pt x="54" y="218"/>
                    </a:lnTo>
                    <a:lnTo>
                      <a:pt x="28" y="219"/>
                    </a:lnTo>
                    <a:lnTo>
                      <a:pt x="0" y="222"/>
                    </a:lnTo>
                    <a:lnTo>
                      <a:pt x="5" y="226"/>
                    </a:lnTo>
                    <a:lnTo>
                      <a:pt x="10" y="232"/>
                    </a:lnTo>
                    <a:lnTo>
                      <a:pt x="16" y="237"/>
                    </a:lnTo>
                    <a:lnTo>
                      <a:pt x="21" y="243"/>
                    </a:lnTo>
                    <a:lnTo>
                      <a:pt x="46" y="239"/>
                    </a:lnTo>
                    <a:lnTo>
                      <a:pt x="66" y="239"/>
                    </a:lnTo>
                    <a:lnTo>
                      <a:pt x="81" y="235"/>
                    </a:lnTo>
                    <a:lnTo>
                      <a:pt x="94" y="232"/>
                    </a:lnTo>
                    <a:lnTo>
                      <a:pt x="106" y="224"/>
                    </a:lnTo>
                    <a:lnTo>
                      <a:pt x="123" y="218"/>
                    </a:lnTo>
                    <a:lnTo>
                      <a:pt x="135" y="204"/>
                    </a:lnTo>
                    <a:lnTo>
                      <a:pt x="153" y="188"/>
                    </a:lnTo>
                    <a:lnTo>
                      <a:pt x="165" y="191"/>
                    </a:lnTo>
                    <a:lnTo>
                      <a:pt x="180" y="194"/>
                    </a:lnTo>
                    <a:lnTo>
                      <a:pt x="196" y="199"/>
                    </a:lnTo>
                    <a:lnTo>
                      <a:pt x="209" y="201"/>
                    </a:lnTo>
                    <a:lnTo>
                      <a:pt x="194" y="188"/>
                    </a:lnTo>
                    <a:lnTo>
                      <a:pt x="180" y="176"/>
                    </a:lnTo>
                    <a:lnTo>
                      <a:pt x="173" y="166"/>
                    </a:lnTo>
                    <a:lnTo>
                      <a:pt x="165" y="153"/>
                    </a:lnTo>
                    <a:lnTo>
                      <a:pt x="161" y="141"/>
                    </a:lnTo>
                    <a:lnTo>
                      <a:pt x="158" y="125"/>
                    </a:lnTo>
                    <a:lnTo>
                      <a:pt x="155" y="111"/>
                    </a:lnTo>
                    <a:lnTo>
                      <a:pt x="155" y="90"/>
                    </a:lnTo>
                    <a:lnTo>
                      <a:pt x="171" y="80"/>
                    </a:lnTo>
                    <a:lnTo>
                      <a:pt x="184" y="69"/>
                    </a:lnTo>
                    <a:lnTo>
                      <a:pt x="194" y="59"/>
                    </a:lnTo>
                    <a:lnTo>
                      <a:pt x="203" y="50"/>
                    </a:lnTo>
                    <a:lnTo>
                      <a:pt x="213" y="39"/>
                    </a:lnTo>
                    <a:lnTo>
                      <a:pt x="224" y="29"/>
                    </a:lnTo>
                    <a:lnTo>
                      <a:pt x="234" y="17"/>
                    </a:lnTo>
                    <a:lnTo>
                      <a:pt x="244" y="0"/>
                    </a:lnTo>
                    <a:lnTo>
                      <a:pt x="230" y="11"/>
                    </a:lnTo>
                    <a:lnTo>
                      <a:pt x="213" y="23"/>
                    </a:lnTo>
                    <a:lnTo>
                      <a:pt x="198" y="36"/>
                    </a:lnTo>
                    <a:lnTo>
                      <a:pt x="180" y="50"/>
                    </a:lnTo>
                    <a:lnTo>
                      <a:pt x="162" y="62"/>
                    </a:lnTo>
                    <a:lnTo>
                      <a:pt x="148" y="75"/>
                    </a:lnTo>
                    <a:lnTo>
                      <a:pt x="132" y="84"/>
                    </a:lnTo>
                    <a:lnTo>
                      <a:pt x="117" y="92"/>
                    </a:lnTo>
                    <a:lnTo>
                      <a:pt x="110" y="92"/>
                    </a:lnTo>
                    <a:lnTo>
                      <a:pt x="104" y="94"/>
                    </a:lnTo>
                    <a:lnTo>
                      <a:pt x="96" y="94"/>
                    </a:lnTo>
                    <a:lnTo>
                      <a:pt x="90" y="98"/>
                    </a:lnTo>
                    <a:close/>
                  </a:path>
                </a:pathLst>
              </a:custGeom>
              <a:solidFill>
                <a:srgbClr val="CC8F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74" name="Freeform 250">
                <a:extLst>
                  <a:ext uri="{FF2B5EF4-FFF2-40B4-BE49-F238E27FC236}">
                    <a16:creationId xmlns:a16="http://schemas.microsoft.com/office/drawing/2014/main" id="{106B5E4F-B062-E53D-D2B4-EC22CB1493D1}"/>
                  </a:ext>
                </a:extLst>
              </p:cNvPr>
              <p:cNvSpPr>
                <a:spLocks/>
              </p:cNvSpPr>
              <p:nvPr/>
            </p:nvSpPr>
            <p:spPr bwMode="auto">
              <a:xfrm>
                <a:off x="1190" y="2137"/>
                <a:ext cx="32" cy="41"/>
              </a:xfrm>
              <a:custGeom>
                <a:avLst/>
                <a:gdLst>
                  <a:gd name="T0" fmla="*/ 46 w 96"/>
                  <a:gd name="T1" fmla="*/ 0 h 124"/>
                  <a:gd name="T2" fmla="*/ 40 w 96"/>
                  <a:gd name="T3" fmla="*/ 16 h 124"/>
                  <a:gd name="T4" fmla="*/ 35 w 96"/>
                  <a:gd name="T5" fmla="*/ 30 h 124"/>
                  <a:gd name="T6" fmla="*/ 27 w 96"/>
                  <a:gd name="T7" fmla="*/ 47 h 124"/>
                  <a:gd name="T8" fmla="*/ 23 w 96"/>
                  <a:gd name="T9" fmla="*/ 62 h 124"/>
                  <a:gd name="T10" fmla="*/ 17 w 96"/>
                  <a:gd name="T11" fmla="*/ 78 h 124"/>
                  <a:gd name="T12" fmla="*/ 13 w 96"/>
                  <a:gd name="T13" fmla="*/ 94 h 124"/>
                  <a:gd name="T14" fmla="*/ 5 w 96"/>
                  <a:gd name="T15" fmla="*/ 109 h 124"/>
                  <a:gd name="T16" fmla="*/ 0 w 96"/>
                  <a:gd name="T17" fmla="*/ 124 h 124"/>
                  <a:gd name="T18" fmla="*/ 8 w 96"/>
                  <a:gd name="T19" fmla="*/ 111 h 124"/>
                  <a:gd name="T20" fmla="*/ 17 w 96"/>
                  <a:gd name="T21" fmla="*/ 96 h 124"/>
                  <a:gd name="T22" fmla="*/ 27 w 96"/>
                  <a:gd name="T23" fmla="*/ 82 h 124"/>
                  <a:gd name="T24" fmla="*/ 40 w 96"/>
                  <a:gd name="T25" fmla="*/ 68 h 124"/>
                  <a:gd name="T26" fmla="*/ 50 w 96"/>
                  <a:gd name="T27" fmla="*/ 59 h 124"/>
                  <a:gd name="T28" fmla="*/ 64 w 96"/>
                  <a:gd name="T29" fmla="*/ 54 h 124"/>
                  <a:gd name="T30" fmla="*/ 81 w 96"/>
                  <a:gd name="T31" fmla="*/ 51 h 124"/>
                  <a:gd name="T32" fmla="*/ 96 w 96"/>
                  <a:gd name="T33" fmla="*/ 56 h 124"/>
                  <a:gd name="T34" fmla="*/ 83 w 96"/>
                  <a:gd name="T35" fmla="*/ 41 h 124"/>
                  <a:gd name="T36" fmla="*/ 70 w 96"/>
                  <a:gd name="T37" fmla="*/ 29 h 124"/>
                  <a:gd name="T38" fmla="*/ 57 w 96"/>
                  <a:gd name="T39" fmla="*/ 13 h 124"/>
                  <a:gd name="T40" fmla="*/ 46 w 96"/>
                  <a:gd name="T4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24">
                    <a:moveTo>
                      <a:pt x="46" y="0"/>
                    </a:moveTo>
                    <a:lnTo>
                      <a:pt x="40" y="16"/>
                    </a:lnTo>
                    <a:lnTo>
                      <a:pt x="35" y="30"/>
                    </a:lnTo>
                    <a:lnTo>
                      <a:pt x="27" y="47"/>
                    </a:lnTo>
                    <a:lnTo>
                      <a:pt x="23" y="62"/>
                    </a:lnTo>
                    <a:lnTo>
                      <a:pt x="17" y="78"/>
                    </a:lnTo>
                    <a:lnTo>
                      <a:pt x="13" y="94"/>
                    </a:lnTo>
                    <a:lnTo>
                      <a:pt x="5" y="109"/>
                    </a:lnTo>
                    <a:lnTo>
                      <a:pt x="0" y="124"/>
                    </a:lnTo>
                    <a:lnTo>
                      <a:pt x="8" y="111"/>
                    </a:lnTo>
                    <a:lnTo>
                      <a:pt x="17" y="96"/>
                    </a:lnTo>
                    <a:lnTo>
                      <a:pt x="27" y="82"/>
                    </a:lnTo>
                    <a:lnTo>
                      <a:pt x="40" y="68"/>
                    </a:lnTo>
                    <a:lnTo>
                      <a:pt x="50" y="59"/>
                    </a:lnTo>
                    <a:lnTo>
                      <a:pt x="64" y="54"/>
                    </a:lnTo>
                    <a:lnTo>
                      <a:pt x="81" y="51"/>
                    </a:lnTo>
                    <a:lnTo>
                      <a:pt x="96" y="56"/>
                    </a:lnTo>
                    <a:lnTo>
                      <a:pt x="83" y="41"/>
                    </a:lnTo>
                    <a:lnTo>
                      <a:pt x="70" y="29"/>
                    </a:lnTo>
                    <a:lnTo>
                      <a:pt x="57" y="13"/>
                    </a:lnTo>
                    <a:lnTo>
                      <a:pt x="46"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75" name="Freeform 251">
                <a:extLst>
                  <a:ext uri="{FF2B5EF4-FFF2-40B4-BE49-F238E27FC236}">
                    <a16:creationId xmlns:a16="http://schemas.microsoft.com/office/drawing/2014/main" id="{8A4FD2D2-B6BF-CA9F-C5D7-34C9FB97CEA7}"/>
                  </a:ext>
                </a:extLst>
              </p:cNvPr>
              <p:cNvSpPr>
                <a:spLocks/>
              </p:cNvSpPr>
              <p:nvPr/>
            </p:nvSpPr>
            <p:spPr bwMode="auto">
              <a:xfrm>
                <a:off x="1030" y="2618"/>
                <a:ext cx="34" cy="48"/>
              </a:xfrm>
              <a:custGeom>
                <a:avLst/>
                <a:gdLst>
                  <a:gd name="T0" fmla="*/ 0 w 101"/>
                  <a:gd name="T1" fmla="*/ 0 h 142"/>
                  <a:gd name="T2" fmla="*/ 16 w 101"/>
                  <a:gd name="T3" fmla="*/ 4 h 142"/>
                  <a:gd name="T4" fmla="*/ 30 w 101"/>
                  <a:gd name="T5" fmla="*/ 9 h 142"/>
                  <a:gd name="T6" fmla="*/ 47 w 101"/>
                  <a:gd name="T7" fmla="*/ 11 h 142"/>
                  <a:gd name="T8" fmla="*/ 61 w 101"/>
                  <a:gd name="T9" fmla="*/ 17 h 142"/>
                  <a:gd name="T10" fmla="*/ 66 w 101"/>
                  <a:gd name="T11" fmla="*/ 25 h 142"/>
                  <a:gd name="T12" fmla="*/ 71 w 101"/>
                  <a:gd name="T13" fmla="*/ 36 h 142"/>
                  <a:gd name="T14" fmla="*/ 76 w 101"/>
                  <a:gd name="T15" fmla="*/ 49 h 142"/>
                  <a:gd name="T16" fmla="*/ 82 w 101"/>
                  <a:gd name="T17" fmla="*/ 59 h 142"/>
                  <a:gd name="T18" fmla="*/ 86 w 101"/>
                  <a:gd name="T19" fmla="*/ 71 h 142"/>
                  <a:gd name="T20" fmla="*/ 92 w 101"/>
                  <a:gd name="T21" fmla="*/ 82 h 142"/>
                  <a:gd name="T22" fmla="*/ 97 w 101"/>
                  <a:gd name="T23" fmla="*/ 94 h 142"/>
                  <a:gd name="T24" fmla="*/ 101 w 101"/>
                  <a:gd name="T25" fmla="*/ 104 h 142"/>
                  <a:gd name="T26" fmla="*/ 89 w 101"/>
                  <a:gd name="T27" fmla="*/ 115 h 142"/>
                  <a:gd name="T28" fmla="*/ 76 w 101"/>
                  <a:gd name="T29" fmla="*/ 123 h 142"/>
                  <a:gd name="T30" fmla="*/ 61 w 101"/>
                  <a:gd name="T31" fmla="*/ 131 h 142"/>
                  <a:gd name="T32" fmla="*/ 49 w 101"/>
                  <a:gd name="T33" fmla="*/ 142 h 142"/>
                  <a:gd name="T34" fmla="*/ 33 w 101"/>
                  <a:gd name="T35" fmla="*/ 123 h 142"/>
                  <a:gd name="T36" fmla="*/ 24 w 101"/>
                  <a:gd name="T37" fmla="*/ 107 h 142"/>
                  <a:gd name="T38" fmla="*/ 16 w 101"/>
                  <a:gd name="T39" fmla="*/ 91 h 142"/>
                  <a:gd name="T40" fmla="*/ 11 w 101"/>
                  <a:gd name="T41" fmla="*/ 79 h 142"/>
                  <a:gd name="T42" fmla="*/ 5 w 101"/>
                  <a:gd name="T43" fmla="*/ 64 h 142"/>
                  <a:gd name="T44" fmla="*/ 3 w 101"/>
                  <a:gd name="T45" fmla="*/ 47 h 142"/>
                  <a:gd name="T46" fmla="*/ 3 w 101"/>
                  <a:gd name="T47" fmla="*/ 25 h 142"/>
                  <a:gd name="T48" fmla="*/ 0 w 101"/>
                  <a:gd name="T4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1" h="142">
                    <a:moveTo>
                      <a:pt x="0" y="0"/>
                    </a:moveTo>
                    <a:lnTo>
                      <a:pt x="16" y="4"/>
                    </a:lnTo>
                    <a:lnTo>
                      <a:pt x="30" y="9"/>
                    </a:lnTo>
                    <a:lnTo>
                      <a:pt x="47" y="11"/>
                    </a:lnTo>
                    <a:lnTo>
                      <a:pt x="61" y="17"/>
                    </a:lnTo>
                    <a:lnTo>
                      <a:pt x="66" y="25"/>
                    </a:lnTo>
                    <a:lnTo>
                      <a:pt x="71" y="36"/>
                    </a:lnTo>
                    <a:lnTo>
                      <a:pt x="76" y="49"/>
                    </a:lnTo>
                    <a:lnTo>
                      <a:pt x="82" y="59"/>
                    </a:lnTo>
                    <a:lnTo>
                      <a:pt x="86" y="71"/>
                    </a:lnTo>
                    <a:lnTo>
                      <a:pt x="92" y="82"/>
                    </a:lnTo>
                    <a:lnTo>
                      <a:pt x="97" y="94"/>
                    </a:lnTo>
                    <a:lnTo>
                      <a:pt x="101" y="104"/>
                    </a:lnTo>
                    <a:lnTo>
                      <a:pt x="89" y="115"/>
                    </a:lnTo>
                    <a:lnTo>
                      <a:pt x="76" y="123"/>
                    </a:lnTo>
                    <a:lnTo>
                      <a:pt x="61" y="131"/>
                    </a:lnTo>
                    <a:lnTo>
                      <a:pt x="49" y="142"/>
                    </a:lnTo>
                    <a:lnTo>
                      <a:pt x="33" y="123"/>
                    </a:lnTo>
                    <a:lnTo>
                      <a:pt x="24" y="107"/>
                    </a:lnTo>
                    <a:lnTo>
                      <a:pt x="16" y="91"/>
                    </a:lnTo>
                    <a:lnTo>
                      <a:pt x="11" y="79"/>
                    </a:lnTo>
                    <a:lnTo>
                      <a:pt x="5" y="64"/>
                    </a:lnTo>
                    <a:lnTo>
                      <a:pt x="3" y="47"/>
                    </a:lnTo>
                    <a:lnTo>
                      <a:pt x="3" y="25"/>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76" name="Freeform 252">
                <a:extLst>
                  <a:ext uri="{FF2B5EF4-FFF2-40B4-BE49-F238E27FC236}">
                    <a16:creationId xmlns:a16="http://schemas.microsoft.com/office/drawing/2014/main" id="{A4CE2D70-758A-9C09-74BF-79FFA0080EF4}"/>
                  </a:ext>
                </a:extLst>
              </p:cNvPr>
              <p:cNvSpPr>
                <a:spLocks/>
              </p:cNvSpPr>
              <p:nvPr/>
            </p:nvSpPr>
            <p:spPr bwMode="auto">
              <a:xfrm>
                <a:off x="1006" y="2702"/>
                <a:ext cx="74" cy="25"/>
              </a:xfrm>
              <a:custGeom>
                <a:avLst/>
                <a:gdLst>
                  <a:gd name="T0" fmla="*/ 0 w 223"/>
                  <a:gd name="T1" fmla="*/ 76 h 76"/>
                  <a:gd name="T2" fmla="*/ 9 w 223"/>
                  <a:gd name="T3" fmla="*/ 69 h 76"/>
                  <a:gd name="T4" fmla="*/ 19 w 223"/>
                  <a:gd name="T5" fmla="*/ 58 h 76"/>
                  <a:gd name="T6" fmla="*/ 30 w 223"/>
                  <a:gd name="T7" fmla="*/ 47 h 76"/>
                  <a:gd name="T8" fmla="*/ 40 w 223"/>
                  <a:gd name="T9" fmla="*/ 38 h 76"/>
                  <a:gd name="T10" fmla="*/ 50 w 223"/>
                  <a:gd name="T11" fmla="*/ 31 h 76"/>
                  <a:gd name="T12" fmla="*/ 61 w 223"/>
                  <a:gd name="T13" fmla="*/ 21 h 76"/>
                  <a:gd name="T14" fmla="*/ 71 w 223"/>
                  <a:gd name="T15" fmla="*/ 10 h 76"/>
                  <a:gd name="T16" fmla="*/ 80 w 223"/>
                  <a:gd name="T17" fmla="*/ 0 h 76"/>
                  <a:gd name="T18" fmla="*/ 99 w 223"/>
                  <a:gd name="T19" fmla="*/ 8 h 76"/>
                  <a:gd name="T20" fmla="*/ 116 w 223"/>
                  <a:gd name="T21" fmla="*/ 12 h 76"/>
                  <a:gd name="T22" fmla="*/ 134 w 223"/>
                  <a:gd name="T23" fmla="*/ 21 h 76"/>
                  <a:gd name="T24" fmla="*/ 151 w 223"/>
                  <a:gd name="T25" fmla="*/ 25 h 76"/>
                  <a:gd name="T26" fmla="*/ 170 w 223"/>
                  <a:gd name="T27" fmla="*/ 33 h 76"/>
                  <a:gd name="T28" fmla="*/ 187 w 223"/>
                  <a:gd name="T29" fmla="*/ 41 h 76"/>
                  <a:gd name="T30" fmla="*/ 205 w 223"/>
                  <a:gd name="T31" fmla="*/ 45 h 76"/>
                  <a:gd name="T32" fmla="*/ 223 w 223"/>
                  <a:gd name="T33" fmla="*/ 53 h 76"/>
                  <a:gd name="T34" fmla="*/ 185 w 223"/>
                  <a:gd name="T35" fmla="*/ 50 h 76"/>
                  <a:gd name="T36" fmla="*/ 155 w 223"/>
                  <a:gd name="T37" fmla="*/ 47 h 76"/>
                  <a:gd name="T38" fmla="*/ 130 w 223"/>
                  <a:gd name="T39" fmla="*/ 47 h 76"/>
                  <a:gd name="T40" fmla="*/ 106 w 223"/>
                  <a:gd name="T41" fmla="*/ 50 h 76"/>
                  <a:gd name="T42" fmla="*/ 84 w 223"/>
                  <a:gd name="T43" fmla="*/ 53 h 76"/>
                  <a:gd name="T44" fmla="*/ 61 w 223"/>
                  <a:gd name="T45" fmla="*/ 58 h 76"/>
                  <a:gd name="T46" fmla="*/ 32 w 223"/>
                  <a:gd name="T47" fmla="*/ 66 h 76"/>
                  <a:gd name="T48" fmla="*/ 0 w 223"/>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76">
                    <a:moveTo>
                      <a:pt x="0" y="76"/>
                    </a:moveTo>
                    <a:lnTo>
                      <a:pt x="9" y="69"/>
                    </a:lnTo>
                    <a:lnTo>
                      <a:pt x="19" y="58"/>
                    </a:lnTo>
                    <a:lnTo>
                      <a:pt x="30" y="47"/>
                    </a:lnTo>
                    <a:lnTo>
                      <a:pt x="40" y="38"/>
                    </a:lnTo>
                    <a:lnTo>
                      <a:pt x="50" y="31"/>
                    </a:lnTo>
                    <a:lnTo>
                      <a:pt x="61" y="21"/>
                    </a:lnTo>
                    <a:lnTo>
                      <a:pt x="71" y="10"/>
                    </a:lnTo>
                    <a:lnTo>
                      <a:pt x="80" y="0"/>
                    </a:lnTo>
                    <a:lnTo>
                      <a:pt x="99" y="8"/>
                    </a:lnTo>
                    <a:lnTo>
                      <a:pt x="116" y="12"/>
                    </a:lnTo>
                    <a:lnTo>
                      <a:pt x="134" y="21"/>
                    </a:lnTo>
                    <a:lnTo>
                      <a:pt x="151" y="25"/>
                    </a:lnTo>
                    <a:lnTo>
                      <a:pt x="170" y="33"/>
                    </a:lnTo>
                    <a:lnTo>
                      <a:pt x="187" y="41"/>
                    </a:lnTo>
                    <a:lnTo>
                      <a:pt x="205" y="45"/>
                    </a:lnTo>
                    <a:lnTo>
                      <a:pt x="223" y="53"/>
                    </a:lnTo>
                    <a:lnTo>
                      <a:pt x="185" y="50"/>
                    </a:lnTo>
                    <a:lnTo>
                      <a:pt x="155" y="47"/>
                    </a:lnTo>
                    <a:lnTo>
                      <a:pt x="130" y="47"/>
                    </a:lnTo>
                    <a:lnTo>
                      <a:pt x="106" y="50"/>
                    </a:lnTo>
                    <a:lnTo>
                      <a:pt x="84" y="53"/>
                    </a:lnTo>
                    <a:lnTo>
                      <a:pt x="61" y="58"/>
                    </a:lnTo>
                    <a:lnTo>
                      <a:pt x="32" y="66"/>
                    </a:lnTo>
                    <a:lnTo>
                      <a:pt x="0" y="76"/>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77" name="Freeform 253">
                <a:extLst>
                  <a:ext uri="{FF2B5EF4-FFF2-40B4-BE49-F238E27FC236}">
                    <a16:creationId xmlns:a16="http://schemas.microsoft.com/office/drawing/2014/main" id="{303BF6D7-1540-4264-E020-369A5C368C6C}"/>
                  </a:ext>
                </a:extLst>
              </p:cNvPr>
              <p:cNvSpPr>
                <a:spLocks/>
              </p:cNvSpPr>
              <p:nvPr/>
            </p:nvSpPr>
            <p:spPr bwMode="auto">
              <a:xfrm>
                <a:off x="1085" y="2705"/>
                <a:ext cx="72" cy="41"/>
              </a:xfrm>
              <a:custGeom>
                <a:avLst/>
                <a:gdLst>
                  <a:gd name="T0" fmla="*/ 0 w 216"/>
                  <a:gd name="T1" fmla="*/ 66 h 122"/>
                  <a:gd name="T2" fmla="*/ 9 w 216"/>
                  <a:gd name="T3" fmla="*/ 79 h 122"/>
                  <a:gd name="T4" fmla="*/ 20 w 216"/>
                  <a:gd name="T5" fmla="*/ 94 h 122"/>
                  <a:gd name="T6" fmla="*/ 30 w 216"/>
                  <a:gd name="T7" fmla="*/ 106 h 122"/>
                  <a:gd name="T8" fmla="*/ 40 w 216"/>
                  <a:gd name="T9" fmla="*/ 122 h 122"/>
                  <a:gd name="T10" fmla="*/ 53 w 216"/>
                  <a:gd name="T11" fmla="*/ 98 h 122"/>
                  <a:gd name="T12" fmla="*/ 63 w 216"/>
                  <a:gd name="T13" fmla="*/ 81 h 122"/>
                  <a:gd name="T14" fmla="*/ 73 w 216"/>
                  <a:gd name="T15" fmla="*/ 66 h 122"/>
                  <a:gd name="T16" fmla="*/ 84 w 216"/>
                  <a:gd name="T17" fmla="*/ 57 h 122"/>
                  <a:gd name="T18" fmla="*/ 97 w 216"/>
                  <a:gd name="T19" fmla="*/ 48 h 122"/>
                  <a:gd name="T20" fmla="*/ 114 w 216"/>
                  <a:gd name="T21" fmla="*/ 44 h 122"/>
                  <a:gd name="T22" fmla="*/ 135 w 216"/>
                  <a:gd name="T23" fmla="*/ 41 h 122"/>
                  <a:gd name="T24" fmla="*/ 160 w 216"/>
                  <a:gd name="T25" fmla="*/ 41 h 122"/>
                  <a:gd name="T26" fmla="*/ 174 w 216"/>
                  <a:gd name="T27" fmla="*/ 35 h 122"/>
                  <a:gd name="T28" fmla="*/ 187 w 216"/>
                  <a:gd name="T29" fmla="*/ 31 h 122"/>
                  <a:gd name="T30" fmla="*/ 204 w 216"/>
                  <a:gd name="T31" fmla="*/ 26 h 122"/>
                  <a:gd name="T32" fmla="*/ 216 w 216"/>
                  <a:gd name="T33" fmla="*/ 21 h 122"/>
                  <a:gd name="T34" fmla="*/ 180 w 216"/>
                  <a:gd name="T35" fmla="*/ 8 h 122"/>
                  <a:gd name="T36" fmla="*/ 149 w 216"/>
                  <a:gd name="T37" fmla="*/ 0 h 122"/>
                  <a:gd name="T38" fmla="*/ 122 w 216"/>
                  <a:gd name="T39" fmla="*/ 0 h 122"/>
                  <a:gd name="T40" fmla="*/ 99 w 216"/>
                  <a:gd name="T41" fmla="*/ 6 h 122"/>
                  <a:gd name="T42" fmla="*/ 76 w 216"/>
                  <a:gd name="T43" fmla="*/ 13 h 122"/>
                  <a:gd name="T44" fmla="*/ 53 w 216"/>
                  <a:gd name="T45" fmla="*/ 29 h 122"/>
                  <a:gd name="T46" fmla="*/ 28 w 216"/>
                  <a:gd name="T47" fmla="*/ 46 h 122"/>
                  <a:gd name="T48" fmla="*/ 0 w 216"/>
                  <a:gd name="T49" fmla="*/ 6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122">
                    <a:moveTo>
                      <a:pt x="0" y="66"/>
                    </a:moveTo>
                    <a:lnTo>
                      <a:pt x="9" y="79"/>
                    </a:lnTo>
                    <a:lnTo>
                      <a:pt x="20" y="94"/>
                    </a:lnTo>
                    <a:lnTo>
                      <a:pt x="30" y="106"/>
                    </a:lnTo>
                    <a:lnTo>
                      <a:pt x="40" y="122"/>
                    </a:lnTo>
                    <a:lnTo>
                      <a:pt x="53" y="98"/>
                    </a:lnTo>
                    <a:lnTo>
                      <a:pt x="63" y="81"/>
                    </a:lnTo>
                    <a:lnTo>
                      <a:pt x="73" y="66"/>
                    </a:lnTo>
                    <a:lnTo>
                      <a:pt x="84" y="57"/>
                    </a:lnTo>
                    <a:lnTo>
                      <a:pt x="97" y="48"/>
                    </a:lnTo>
                    <a:lnTo>
                      <a:pt x="114" y="44"/>
                    </a:lnTo>
                    <a:lnTo>
                      <a:pt x="135" y="41"/>
                    </a:lnTo>
                    <a:lnTo>
                      <a:pt x="160" y="41"/>
                    </a:lnTo>
                    <a:lnTo>
                      <a:pt x="174" y="35"/>
                    </a:lnTo>
                    <a:lnTo>
                      <a:pt x="187" y="31"/>
                    </a:lnTo>
                    <a:lnTo>
                      <a:pt x="204" y="26"/>
                    </a:lnTo>
                    <a:lnTo>
                      <a:pt x="216" y="21"/>
                    </a:lnTo>
                    <a:lnTo>
                      <a:pt x="180" y="8"/>
                    </a:lnTo>
                    <a:lnTo>
                      <a:pt x="149" y="0"/>
                    </a:lnTo>
                    <a:lnTo>
                      <a:pt x="122" y="0"/>
                    </a:lnTo>
                    <a:lnTo>
                      <a:pt x="99" y="6"/>
                    </a:lnTo>
                    <a:lnTo>
                      <a:pt x="76" y="13"/>
                    </a:lnTo>
                    <a:lnTo>
                      <a:pt x="53" y="29"/>
                    </a:lnTo>
                    <a:lnTo>
                      <a:pt x="28" y="46"/>
                    </a:lnTo>
                    <a:lnTo>
                      <a:pt x="0" y="66"/>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78" name="Freeform 254">
                <a:extLst>
                  <a:ext uri="{FF2B5EF4-FFF2-40B4-BE49-F238E27FC236}">
                    <a16:creationId xmlns:a16="http://schemas.microsoft.com/office/drawing/2014/main" id="{69838812-3B6F-6EFA-3817-1F335F54F98B}"/>
                  </a:ext>
                </a:extLst>
              </p:cNvPr>
              <p:cNvSpPr>
                <a:spLocks/>
              </p:cNvSpPr>
              <p:nvPr/>
            </p:nvSpPr>
            <p:spPr bwMode="auto">
              <a:xfrm>
                <a:off x="1409" y="2516"/>
                <a:ext cx="15" cy="40"/>
              </a:xfrm>
              <a:custGeom>
                <a:avLst/>
                <a:gdLst>
                  <a:gd name="T0" fmla="*/ 0 w 45"/>
                  <a:gd name="T1" fmla="*/ 0 h 122"/>
                  <a:gd name="T2" fmla="*/ 45 w 45"/>
                  <a:gd name="T3" fmla="*/ 35 h 122"/>
                  <a:gd name="T4" fmla="*/ 12 w 45"/>
                  <a:gd name="T5" fmla="*/ 122 h 122"/>
                  <a:gd name="T6" fmla="*/ 0 w 45"/>
                  <a:gd name="T7" fmla="*/ 0 h 122"/>
                </a:gdLst>
                <a:ahLst/>
                <a:cxnLst>
                  <a:cxn ang="0">
                    <a:pos x="T0" y="T1"/>
                  </a:cxn>
                  <a:cxn ang="0">
                    <a:pos x="T2" y="T3"/>
                  </a:cxn>
                  <a:cxn ang="0">
                    <a:pos x="T4" y="T5"/>
                  </a:cxn>
                  <a:cxn ang="0">
                    <a:pos x="T6" y="T7"/>
                  </a:cxn>
                </a:cxnLst>
                <a:rect l="0" t="0" r="r" b="b"/>
                <a:pathLst>
                  <a:path w="45" h="122">
                    <a:moveTo>
                      <a:pt x="0" y="0"/>
                    </a:moveTo>
                    <a:lnTo>
                      <a:pt x="45" y="35"/>
                    </a:lnTo>
                    <a:lnTo>
                      <a:pt x="12" y="122"/>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79" name="Freeform 255">
                <a:extLst>
                  <a:ext uri="{FF2B5EF4-FFF2-40B4-BE49-F238E27FC236}">
                    <a16:creationId xmlns:a16="http://schemas.microsoft.com/office/drawing/2014/main" id="{7A4BD8E0-CDF8-3630-60F2-205B3A2EA2C5}"/>
                  </a:ext>
                </a:extLst>
              </p:cNvPr>
              <p:cNvSpPr>
                <a:spLocks/>
              </p:cNvSpPr>
              <p:nvPr/>
            </p:nvSpPr>
            <p:spPr bwMode="auto">
              <a:xfrm>
                <a:off x="1229" y="2462"/>
                <a:ext cx="82" cy="21"/>
              </a:xfrm>
              <a:custGeom>
                <a:avLst/>
                <a:gdLst>
                  <a:gd name="T0" fmla="*/ 0 w 245"/>
                  <a:gd name="T1" fmla="*/ 18 h 62"/>
                  <a:gd name="T2" fmla="*/ 25 w 245"/>
                  <a:gd name="T3" fmla="*/ 10 h 62"/>
                  <a:gd name="T4" fmla="*/ 48 w 245"/>
                  <a:gd name="T5" fmla="*/ 5 h 62"/>
                  <a:gd name="T6" fmla="*/ 71 w 245"/>
                  <a:gd name="T7" fmla="*/ 2 h 62"/>
                  <a:gd name="T8" fmla="*/ 90 w 245"/>
                  <a:gd name="T9" fmla="*/ 0 h 62"/>
                  <a:gd name="T10" fmla="*/ 113 w 245"/>
                  <a:gd name="T11" fmla="*/ 0 h 62"/>
                  <a:gd name="T12" fmla="*/ 137 w 245"/>
                  <a:gd name="T13" fmla="*/ 0 h 62"/>
                  <a:gd name="T14" fmla="*/ 162 w 245"/>
                  <a:gd name="T15" fmla="*/ 0 h 62"/>
                  <a:gd name="T16" fmla="*/ 188 w 245"/>
                  <a:gd name="T17" fmla="*/ 0 h 62"/>
                  <a:gd name="T18" fmla="*/ 201 w 245"/>
                  <a:gd name="T19" fmla="*/ 16 h 62"/>
                  <a:gd name="T20" fmla="*/ 218 w 245"/>
                  <a:gd name="T21" fmla="*/ 30 h 62"/>
                  <a:gd name="T22" fmla="*/ 233 w 245"/>
                  <a:gd name="T23" fmla="*/ 48 h 62"/>
                  <a:gd name="T24" fmla="*/ 245 w 245"/>
                  <a:gd name="T25" fmla="*/ 62 h 62"/>
                  <a:gd name="T26" fmla="*/ 222 w 245"/>
                  <a:gd name="T27" fmla="*/ 60 h 62"/>
                  <a:gd name="T28" fmla="*/ 201 w 245"/>
                  <a:gd name="T29" fmla="*/ 58 h 62"/>
                  <a:gd name="T30" fmla="*/ 176 w 245"/>
                  <a:gd name="T31" fmla="*/ 56 h 62"/>
                  <a:gd name="T32" fmla="*/ 146 w 245"/>
                  <a:gd name="T33" fmla="*/ 54 h 62"/>
                  <a:gd name="T34" fmla="*/ 119 w 245"/>
                  <a:gd name="T35" fmla="*/ 50 h 62"/>
                  <a:gd name="T36" fmla="*/ 88 w 245"/>
                  <a:gd name="T37" fmla="*/ 50 h 62"/>
                  <a:gd name="T38" fmla="*/ 58 w 245"/>
                  <a:gd name="T39" fmla="*/ 50 h 62"/>
                  <a:gd name="T40" fmla="*/ 25 w 245"/>
                  <a:gd name="T41" fmla="*/ 54 h 62"/>
                  <a:gd name="T42" fmla="*/ 19 w 245"/>
                  <a:gd name="T43" fmla="*/ 43 h 62"/>
                  <a:gd name="T44" fmla="*/ 12 w 245"/>
                  <a:gd name="T45" fmla="*/ 35 h 62"/>
                  <a:gd name="T46" fmla="*/ 7 w 245"/>
                  <a:gd name="T47" fmla="*/ 25 h 62"/>
                  <a:gd name="T48" fmla="*/ 0 w 245"/>
                  <a:gd name="T49" fmla="*/ 1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5" h="62">
                    <a:moveTo>
                      <a:pt x="0" y="18"/>
                    </a:moveTo>
                    <a:lnTo>
                      <a:pt x="25" y="10"/>
                    </a:lnTo>
                    <a:lnTo>
                      <a:pt x="48" y="5"/>
                    </a:lnTo>
                    <a:lnTo>
                      <a:pt x="71" y="2"/>
                    </a:lnTo>
                    <a:lnTo>
                      <a:pt x="90" y="0"/>
                    </a:lnTo>
                    <a:lnTo>
                      <a:pt x="113" y="0"/>
                    </a:lnTo>
                    <a:lnTo>
                      <a:pt x="137" y="0"/>
                    </a:lnTo>
                    <a:lnTo>
                      <a:pt x="162" y="0"/>
                    </a:lnTo>
                    <a:lnTo>
                      <a:pt x="188" y="0"/>
                    </a:lnTo>
                    <a:lnTo>
                      <a:pt x="201" y="16"/>
                    </a:lnTo>
                    <a:lnTo>
                      <a:pt x="218" y="30"/>
                    </a:lnTo>
                    <a:lnTo>
                      <a:pt x="233" y="48"/>
                    </a:lnTo>
                    <a:lnTo>
                      <a:pt x="245" y="62"/>
                    </a:lnTo>
                    <a:lnTo>
                      <a:pt x="222" y="60"/>
                    </a:lnTo>
                    <a:lnTo>
                      <a:pt x="201" y="58"/>
                    </a:lnTo>
                    <a:lnTo>
                      <a:pt x="176" y="56"/>
                    </a:lnTo>
                    <a:lnTo>
                      <a:pt x="146" y="54"/>
                    </a:lnTo>
                    <a:lnTo>
                      <a:pt x="119" y="50"/>
                    </a:lnTo>
                    <a:lnTo>
                      <a:pt x="88" y="50"/>
                    </a:lnTo>
                    <a:lnTo>
                      <a:pt x="58" y="50"/>
                    </a:lnTo>
                    <a:lnTo>
                      <a:pt x="25" y="54"/>
                    </a:lnTo>
                    <a:lnTo>
                      <a:pt x="19" y="43"/>
                    </a:lnTo>
                    <a:lnTo>
                      <a:pt x="12" y="35"/>
                    </a:lnTo>
                    <a:lnTo>
                      <a:pt x="7" y="25"/>
                    </a:lnTo>
                    <a:lnTo>
                      <a:pt x="0" y="18"/>
                    </a:lnTo>
                    <a:close/>
                  </a:path>
                </a:pathLst>
              </a:custGeom>
              <a:solidFill>
                <a:srgbClr val="FCBA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80" name="Freeform 256">
                <a:extLst>
                  <a:ext uri="{FF2B5EF4-FFF2-40B4-BE49-F238E27FC236}">
                    <a16:creationId xmlns:a16="http://schemas.microsoft.com/office/drawing/2014/main" id="{2609F446-A87B-0B98-F564-F46D636416D5}"/>
                  </a:ext>
                </a:extLst>
              </p:cNvPr>
              <p:cNvSpPr>
                <a:spLocks/>
              </p:cNvSpPr>
              <p:nvPr/>
            </p:nvSpPr>
            <p:spPr bwMode="auto">
              <a:xfrm>
                <a:off x="1094" y="2525"/>
                <a:ext cx="77" cy="41"/>
              </a:xfrm>
              <a:custGeom>
                <a:avLst/>
                <a:gdLst>
                  <a:gd name="T0" fmla="*/ 53 w 233"/>
                  <a:gd name="T1" fmla="*/ 53 h 123"/>
                  <a:gd name="T2" fmla="*/ 76 w 233"/>
                  <a:gd name="T3" fmla="*/ 35 h 123"/>
                  <a:gd name="T4" fmla="*/ 99 w 233"/>
                  <a:gd name="T5" fmla="*/ 22 h 123"/>
                  <a:gd name="T6" fmla="*/ 117 w 233"/>
                  <a:gd name="T7" fmla="*/ 15 h 123"/>
                  <a:gd name="T8" fmla="*/ 137 w 233"/>
                  <a:gd name="T9" fmla="*/ 7 h 123"/>
                  <a:gd name="T10" fmla="*/ 157 w 233"/>
                  <a:gd name="T11" fmla="*/ 3 h 123"/>
                  <a:gd name="T12" fmla="*/ 180 w 233"/>
                  <a:gd name="T13" fmla="*/ 0 h 123"/>
                  <a:gd name="T14" fmla="*/ 206 w 233"/>
                  <a:gd name="T15" fmla="*/ 0 h 123"/>
                  <a:gd name="T16" fmla="*/ 233 w 233"/>
                  <a:gd name="T17" fmla="*/ 0 h 123"/>
                  <a:gd name="T18" fmla="*/ 233 w 233"/>
                  <a:gd name="T19" fmla="*/ 12 h 123"/>
                  <a:gd name="T20" fmla="*/ 233 w 233"/>
                  <a:gd name="T21" fmla="*/ 22 h 123"/>
                  <a:gd name="T22" fmla="*/ 233 w 233"/>
                  <a:gd name="T23" fmla="*/ 35 h 123"/>
                  <a:gd name="T24" fmla="*/ 233 w 233"/>
                  <a:gd name="T25" fmla="*/ 48 h 123"/>
                  <a:gd name="T26" fmla="*/ 204 w 233"/>
                  <a:gd name="T27" fmla="*/ 72 h 123"/>
                  <a:gd name="T28" fmla="*/ 173 w 233"/>
                  <a:gd name="T29" fmla="*/ 96 h 123"/>
                  <a:gd name="T30" fmla="*/ 144 w 233"/>
                  <a:gd name="T31" fmla="*/ 110 h 123"/>
                  <a:gd name="T32" fmla="*/ 117 w 233"/>
                  <a:gd name="T33" fmla="*/ 121 h 123"/>
                  <a:gd name="T34" fmla="*/ 89 w 233"/>
                  <a:gd name="T35" fmla="*/ 123 h 123"/>
                  <a:gd name="T36" fmla="*/ 61 w 233"/>
                  <a:gd name="T37" fmla="*/ 116 h 123"/>
                  <a:gd name="T38" fmla="*/ 30 w 233"/>
                  <a:gd name="T39" fmla="*/ 98 h 123"/>
                  <a:gd name="T40" fmla="*/ 0 w 233"/>
                  <a:gd name="T41" fmla="*/ 68 h 123"/>
                  <a:gd name="T42" fmla="*/ 12 w 233"/>
                  <a:gd name="T43" fmla="*/ 63 h 123"/>
                  <a:gd name="T44" fmla="*/ 28 w 233"/>
                  <a:gd name="T45" fmla="*/ 61 h 123"/>
                  <a:gd name="T46" fmla="*/ 41 w 233"/>
                  <a:gd name="T47" fmla="*/ 56 h 123"/>
                  <a:gd name="T48" fmla="*/ 53 w 233"/>
                  <a:gd name="T49" fmla="*/ 5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3" h="123">
                    <a:moveTo>
                      <a:pt x="53" y="53"/>
                    </a:moveTo>
                    <a:lnTo>
                      <a:pt x="76" y="35"/>
                    </a:lnTo>
                    <a:lnTo>
                      <a:pt x="99" y="22"/>
                    </a:lnTo>
                    <a:lnTo>
                      <a:pt x="117" y="15"/>
                    </a:lnTo>
                    <a:lnTo>
                      <a:pt x="137" y="7"/>
                    </a:lnTo>
                    <a:lnTo>
                      <a:pt x="157" y="3"/>
                    </a:lnTo>
                    <a:lnTo>
                      <a:pt x="180" y="0"/>
                    </a:lnTo>
                    <a:lnTo>
                      <a:pt x="206" y="0"/>
                    </a:lnTo>
                    <a:lnTo>
                      <a:pt x="233" y="0"/>
                    </a:lnTo>
                    <a:lnTo>
                      <a:pt x="233" y="12"/>
                    </a:lnTo>
                    <a:lnTo>
                      <a:pt x="233" y="22"/>
                    </a:lnTo>
                    <a:lnTo>
                      <a:pt x="233" y="35"/>
                    </a:lnTo>
                    <a:lnTo>
                      <a:pt x="233" y="48"/>
                    </a:lnTo>
                    <a:lnTo>
                      <a:pt x="204" y="72"/>
                    </a:lnTo>
                    <a:lnTo>
                      <a:pt x="173" y="96"/>
                    </a:lnTo>
                    <a:lnTo>
                      <a:pt x="144" y="110"/>
                    </a:lnTo>
                    <a:lnTo>
                      <a:pt x="117" y="121"/>
                    </a:lnTo>
                    <a:lnTo>
                      <a:pt x="89" y="123"/>
                    </a:lnTo>
                    <a:lnTo>
                      <a:pt x="61" y="116"/>
                    </a:lnTo>
                    <a:lnTo>
                      <a:pt x="30" y="98"/>
                    </a:lnTo>
                    <a:lnTo>
                      <a:pt x="0" y="68"/>
                    </a:lnTo>
                    <a:lnTo>
                      <a:pt x="12" y="63"/>
                    </a:lnTo>
                    <a:lnTo>
                      <a:pt x="28" y="61"/>
                    </a:lnTo>
                    <a:lnTo>
                      <a:pt x="41" y="56"/>
                    </a:lnTo>
                    <a:lnTo>
                      <a:pt x="53" y="53"/>
                    </a:lnTo>
                    <a:close/>
                  </a:path>
                </a:pathLst>
              </a:custGeom>
              <a:solidFill>
                <a:srgbClr val="FCBA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81" name="Freeform 257">
                <a:extLst>
                  <a:ext uri="{FF2B5EF4-FFF2-40B4-BE49-F238E27FC236}">
                    <a16:creationId xmlns:a16="http://schemas.microsoft.com/office/drawing/2014/main" id="{E5C79FBF-514C-7380-21D7-53EED89252ED}"/>
                  </a:ext>
                </a:extLst>
              </p:cNvPr>
              <p:cNvSpPr>
                <a:spLocks/>
              </p:cNvSpPr>
              <p:nvPr/>
            </p:nvSpPr>
            <p:spPr bwMode="auto">
              <a:xfrm>
                <a:off x="1020" y="2544"/>
                <a:ext cx="62" cy="35"/>
              </a:xfrm>
              <a:custGeom>
                <a:avLst/>
                <a:gdLst>
                  <a:gd name="T0" fmla="*/ 0 w 184"/>
                  <a:gd name="T1" fmla="*/ 0 h 106"/>
                  <a:gd name="T2" fmla="*/ 9 w 184"/>
                  <a:gd name="T3" fmla="*/ 7 h 106"/>
                  <a:gd name="T4" fmla="*/ 25 w 184"/>
                  <a:gd name="T5" fmla="*/ 14 h 106"/>
                  <a:gd name="T6" fmla="*/ 55 w 184"/>
                  <a:gd name="T7" fmla="*/ 19 h 106"/>
                  <a:gd name="T8" fmla="*/ 85 w 184"/>
                  <a:gd name="T9" fmla="*/ 25 h 106"/>
                  <a:gd name="T10" fmla="*/ 118 w 184"/>
                  <a:gd name="T11" fmla="*/ 27 h 106"/>
                  <a:gd name="T12" fmla="*/ 146 w 184"/>
                  <a:gd name="T13" fmla="*/ 30 h 106"/>
                  <a:gd name="T14" fmla="*/ 171 w 184"/>
                  <a:gd name="T15" fmla="*/ 30 h 106"/>
                  <a:gd name="T16" fmla="*/ 184 w 184"/>
                  <a:gd name="T17" fmla="*/ 30 h 106"/>
                  <a:gd name="T18" fmla="*/ 168 w 184"/>
                  <a:gd name="T19" fmla="*/ 38 h 106"/>
                  <a:gd name="T20" fmla="*/ 154 w 184"/>
                  <a:gd name="T21" fmla="*/ 48 h 106"/>
                  <a:gd name="T22" fmla="*/ 136 w 184"/>
                  <a:gd name="T23" fmla="*/ 58 h 106"/>
                  <a:gd name="T24" fmla="*/ 120 w 184"/>
                  <a:gd name="T25" fmla="*/ 67 h 106"/>
                  <a:gd name="T26" fmla="*/ 105 w 184"/>
                  <a:gd name="T27" fmla="*/ 76 h 106"/>
                  <a:gd name="T28" fmla="*/ 88 w 184"/>
                  <a:gd name="T29" fmla="*/ 85 h 106"/>
                  <a:gd name="T30" fmla="*/ 72 w 184"/>
                  <a:gd name="T31" fmla="*/ 96 h 106"/>
                  <a:gd name="T32" fmla="*/ 57 w 184"/>
                  <a:gd name="T33" fmla="*/ 106 h 106"/>
                  <a:gd name="T34" fmla="*/ 65 w 184"/>
                  <a:gd name="T35" fmla="*/ 94 h 106"/>
                  <a:gd name="T36" fmla="*/ 72 w 184"/>
                  <a:gd name="T37" fmla="*/ 80 h 106"/>
                  <a:gd name="T38" fmla="*/ 77 w 184"/>
                  <a:gd name="T39" fmla="*/ 71 h 106"/>
                  <a:gd name="T40" fmla="*/ 85 w 184"/>
                  <a:gd name="T41" fmla="*/ 58 h 106"/>
                  <a:gd name="T42" fmla="*/ 72 w 184"/>
                  <a:gd name="T43" fmla="*/ 50 h 106"/>
                  <a:gd name="T44" fmla="*/ 61 w 184"/>
                  <a:gd name="T45" fmla="*/ 43 h 106"/>
                  <a:gd name="T46" fmla="*/ 52 w 184"/>
                  <a:gd name="T47" fmla="*/ 38 h 106"/>
                  <a:gd name="T48" fmla="*/ 42 w 184"/>
                  <a:gd name="T49" fmla="*/ 30 h 106"/>
                  <a:gd name="T50" fmla="*/ 31 w 184"/>
                  <a:gd name="T51" fmla="*/ 23 h 106"/>
                  <a:gd name="T52" fmla="*/ 22 w 184"/>
                  <a:gd name="T53" fmla="*/ 14 h 106"/>
                  <a:gd name="T54" fmla="*/ 11 w 184"/>
                  <a:gd name="T55" fmla="*/ 7 h 106"/>
                  <a:gd name="T56" fmla="*/ 0 w 184"/>
                  <a:gd name="T5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4" h="106">
                    <a:moveTo>
                      <a:pt x="0" y="0"/>
                    </a:moveTo>
                    <a:lnTo>
                      <a:pt x="9" y="7"/>
                    </a:lnTo>
                    <a:lnTo>
                      <a:pt x="25" y="14"/>
                    </a:lnTo>
                    <a:lnTo>
                      <a:pt x="55" y="19"/>
                    </a:lnTo>
                    <a:lnTo>
                      <a:pt x="85" y="25"/>
                    </a:lnTo>
                    <a:lnTo>
                      <a:pt x="118" y="27"/>
                    </a:lnTo>
                    <a:lnTo>
                      <a:pt x="146" y="30"/>
                    </a:lnTo>
                    <a:lnTo>
                      <a:pt x="171" y="30"/>
                    </a:lnTo>
                    <a:lnTo>
                      <a:pt x="184" y="30"/>
                    </a:lnTo>
                    <a:lnTo>
                      <a:pt x="168" y="38"/>
                    </a:lnTo>
                    <a:lnTo>
                      <a:pt x="154" y="48"/>
                    </a:lnTo>
                    <a:lnTo>
                      <a:pt x="136" y="58"/>
                    </a:lnTo>
                    <a:lnTo>
                      <a:pt x="120" y="67"/>
                    </a:lnTo>
                    <a:lnTo>
                      <a:pt x="105" y="76"/>
                    </a:lnTo>
                    <a:lnTo>
                      <a:pt x="88" y="85"/>
                    </a:lnTo>
                    <a:lnTo>
                      <a:pt x="72" y="96"/>
                    </a:lnTo>
                    <a:lnTo>
                      <a:pt x="57" y="106"/>
                    </a:lnTo>
                    <a:lnTo>
                      <a:pt x="65" y="94"/>
                    </a:lnTo>
                    <a:lnTo>
                      <a:pt x="72" y="80"/>
                    </a:lnTo>
                    <a:lnTo>
                      <a:pt x="77" y="71"/>
                    </a:lnTo>
                    <a:lnTo>
                      <a:pt x="85" y="58"/>
                    </a:lnTo>
                    <a:lnTo>
                      <a:pt x="72" y="50"/>
                    </a:lnTo>
                    <a:lnTo>
                      <a:pt x="61" y="43"/>
                    </a:lnTo>
                    <a:lnTo>
                      <a:pt x="52" y="38"/>
                    </a:lnTo>
                    <a:lnTo>
                      <a:pt x="42" y="30"/>
                    </a:lnTo>
                    <a:lnTo>
                      <a:pt x="31" y="23"/>
                    </a:lnTo>
                    <a:lnTo>
                      <a:pt x="22" y="14"/>
                    </a:lnTo>
                    <a:lnTo>
                      <a:pt x="11" y="7"/>
                    </a:lnTo>
                    <a:lnTo>
                      <a:pt x="0" y="0"/>
                    </a:lnTo>
                    <a:close/>
                  </a:path>
                </a:pathLst>
              </a:custGeom>
              <a:solidFill>
                <a:srgbClr val="FCBA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82" name="Freeform 258">
                <a:extLst>
                  <a:ext uri="{FF2B5EF4-FFF2-40B4-BE49-F238E27FC236}">
                    <a16:creationId xmlns:a16="http://schemas.microsoft.com/office/drawing/2014/main" id="{D3CC40B1-4FCC-1659-5804-CC8671D01B97}"/>
                  </a:ext>
                </a:extLst>
              </p:cNvPr>
              <p:cNvSpPr>
                <a:spLocks/>
              </p:cNvSpPr>
              <p:nvPr/>
            </p:nvSpPr>
            <p:spPr bwMode="auto">
              <a:xfrm>
                <a:off x="452" y="1957"/>
                <a:ext cx="199" cy="105"/>
              </a:xfrm>
              <a:custGeom>
                <a:avLst/>
                <a:gdLst>
                  <a:gd name="T0" fmla="*/ 0 w 597"/>
                  <a:gd name="T1" fmla="*/ 84 h 315"/>
                  <a:gd name="T2" fmla="*/ 3 w 597"/>
                  <a:gd name="T3" fmla="*/ 74 h 315"/>
                  <a:gd name="T4" fmla="*/ 3 w 597"/>
                  <a:gd name="T5" fmla="*/ 64 h 315"/>
                  <a:gd name="T6" fmla="*/ 6 w 597"/>
                  <a:gd name="T7" fmla="*/ 53 h 315"/>
                  <a:gd name="T8" fmla="*/ 6 w 597"/>
                  <a:gd name="T9" fmla="*/ 44 h 315"/>
                  <a:gd name="T10" fmla="*/ 8 w 597"/>
                  <a:gd name="T11" fmla="*/ 33 h 315"/>
                  <a:gd name="T12" fmla="*/ 8 w 597"/>
                  <a:gd name="T13" fmla="*/ 23 h 315"/>
                  <a:gd name="T14" fmla="*/ 10 w 597"/>
                  <a:gd name="T15" fmla="*/ 13 h 315"/>
                  <a:gd name="T16" fmla="*/ 10 w 597"/>
                  <a:gd name="T17" fmla="*/ 2 h 315"/>
                  <a:gd name="T18" fmla="*/ 31 w 597"/>
                  <a:gd name="T19" fmla="*/ 2 h 315"/>
                  <a:gd name="T20" fmla="*/ 48 w 597"/>
                  <a:gd name="T21" fmla="*/ 0 h 315"/>
                  <a:gd name="T22" fmla="*/ 62 w 597"/>
                  <a:gd name="T23" fmla="*/ 2 h 315"/>
                  <a:gd name="T24" fmla="*/ 71 w 597"/>
                  <a:gd name="T25" fmla="*/ 2 h 315"/>
                  <a:gd name="T26" fmla="*/ 81 w 597"/>
                  <a:gd name="T27" fmla="*/ 5 h 315"/>
                  <a:gd name="T28" fmla="*/ 94 w 597"/>
                  <a:gd name="T29" fmla="*/ 10 h 315"/>
                  <a:gd name="T30" fmla="*/ 107 w 597"/>
                  <a:gd name="T31" fmla="*/ 18 h 315"/>
                  <a:gd name="T32" fmla="*/ 125 w 597"/>
                  <a:gd name="T33" fmla="*/ 28 h 315"/>
                  <a:gd name="T34" fmla="*/ 160 w 597"/>
                  <a:gd name="T35" fmla="*/ 57 h 315"/>
                  <a:gd name="T36" fmla="*/ 198 w 597"/>
                  <a:gd name="T37" fmla="*/ 82 h 315"/>
                  <a:gd name="T38" fmla="*/ 234 w 597"/>
                  <a:gd name="T39" fmla="*/ 104 h 315"/>
                  <a:gd name="T40" fmla="*/ 272 w 597"/>
                  <a:gd name="T41" fmla="*/ 128 h 315"/>
                  <a:gd name="T42" fmla="*/ 310 w 597"/>
                  <a:gd name="T43" fmla="*/ 150 h 315"/>
                  <a:gd name="T44" fmla="*/ 348 w 597"/>
                  <a:gd name="T45" fmla="*/ 170 h 315"/>
                  <a:gd name="T46" fmla="*/ 389 w 597"/>
                  <a:gd name="T47" fmla="*/ 189 h 315"/>
                  <a:gd name="T48" fmla="*/ 429 w 597"/>
                  <a:gd name="T49" fmla="*/ 208 h 315"/>
                  <a:gd name="T50" fmla="*/ 450 w 597"/>
                  <a:gd name="T51" fmla="*/ 214 h 315"/>
                  <a:gd name="T52" fmla="*/ 473 w 597"/>
                  <a:gd name="T53" fmla="*/ 221 h 315"/>
                  <a:gd name="T54" fmla="*/ 493 w 597"/>
                  <a:gd name="T55" fmla="*/ 227 h 315"/>
                  <a:gd name="T56" fmla="*/ 513 w 597"/>
                  <a:gd name="T57" fmla="*/ 231 h 315"/>
                  <a:gd name="T58" fmla="*/ 534 w 597"/>
                  <a:gd name="T59" fmla="*/ 236 h 315"/>
                  <a:gd name="T60" fmla="*/ 556 w 597"/>
                  <a:gd name="T61" fmla="*/ 244 h 315"/>
                  <a:gd name="T62" fmla="*/ 578 w 597"/>
                  <a:gd name="T63" fmla="*/ 249 h 315"/>
                  <a:gd name="T64" fmla="*/ 597 w 597"/>
                  <a:gd name="T65" fmla="*/ 257 h 315"/>
                  <a:gd name="T66" fmla="*/ 590 w 597"/>
                  <a:gd name="T67" fmla="*/ 265 h 315"/>
                  <a:gd name="T68" fmla="*/ 580 w 597"/>
                  <a:gd name="T69" fmla="*/ 269 h 315"/>
                  <a:gd name="T70" fmla="*/ 569 w 597"/>
                  <a:gd name="T71" fmla="*/ 277 h 315"/>
                  <a:gd name="T72" fmla="*/ 559 w 597"/>
                  <a:gd name="T73" fmla="*/ 285 h 315"/>
                  <a:gd name="T74" fmla="*/ 552 w 597"/>
                  <a:gd name="T75" fmla="*/ 292 h 315"/>
                  <a:gd name="T76" fmla="*/ 542 w 597"/>
                  <a:gd name="T77" fmla="*/ 300 h 315"/>
                  <a:gd name="T78" fmla="*/ 531 w 597"/>
                  <a:gd name="T79" fmla="*/ 304 h 315"/>
                  <a:gd name="T80" fmla="*/ 521 w 597"/>
                  <a:gd name="T81" fmla="*/ 313 h 315"/>
                  <a:gd name="T82" fmla="*/ 479 w 597"/>
                  <a:gd name="T83" fmla="*/ 315 h 315"/>
                  <a:gd name="T84" fmla="*/ 440 w 597"/>
                  <a:gd name="T85" fmla="*/ 313 h 315"/>
                  <a:gd name="T86" fmla="*/ 404 w 597"/>
                  <a:gd name="T87" fmla="*/ 310 h 315"/>
                  <a:gd name="T88" fmla="*/ 374 w 597"/>
                  <a:gd name="T89" fmla="*/ 304 h 315"/>
                  <a:gd name="T90" fmla="*/ 343 w 597"/>
                  <a:gd name="T91" fmla="*/ 298 h 315"/>
                  <a:gd name="T92" fmla="*/ 315 w 597"/>
                  <a:gd name="T93" fmla="*/ 290 h 315"/>
                  <a:gd name="T94" fmla="*/ 287 w 597"/>
                  <a:gd name="T95" fmla="*/ 279 h 315"/>
                  <a:gd name="T96" fmla="*/ 262 w 597"/>
                  <a:gd name="T97" fmla="*/ 266 h 315"/>
                  <a:gd name="T98" fmla="*/ 236 w 597"/>
                  <a:gd name="T99" fmla="*/ 254 h 315"/>
                  <a:gd name="T100" fmla="*/ 211 w 597"/>
                  <a:gd name="T101" fmla="*/ 239 h 315"/>
                  <a:gd name="T102" fmla="*/ 185 w 597"/>
                  <a:gd name="T103" fmla="*/ 224 h 315"/>
                  <a:gd name="T104" fmla="*/ 158 w 597"/>
                  <a:gd name="T105" fmla="*/ 208 h 315"/>
                  <a:gd name="T106" fmla="*/ 127 w 597"/>
                  <a:gd name="T107" fmla="*/ 193 h 315"/>
                  <a:gd name="T108" fmla="*/ 96 w 597"/>
                  <a:gd name="T109" fmla="*/ 176 h 315"/>
                  <a:gd name="T110" fmla="*/ 62 w 597"/>
                  <a:gd name="T111" fmla="*/ 160 h 315"/>
                  <a:gd name="T112" fmla="*/ 23 w 597"/>
                  <a:gd name="T113" fmla="*/ 142 h 315"/>
                  <a:gd name="T114" fmla="*/ 18 w 597"/>
                  <a:gd name="T115" fmla="*/ 128 h 315"/>
                  <a:gd name="T116" fmla="*/ 12 w 597"/>
                  <a:gd name="T117" fmla="*/ 112 h 315"/>
                  <a:gd name="T118" fmla="*/ 6 w 597"/>
                  <a:gd name="T119" fmla="*/ 99 h 315"/>
                  <a:gd name="T120" fmla="*/ 0 w 597"/>
                  <a:gd name="T121" fmla="*/ 8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315">
                    <a:moveTo>
                      <a:pt x="0" y="84"/>
                    </a:moveTo>
                    <a:lnTo>
                      <a:pt x="3" y="74"/>
                    </a:lnTo>
                    <a:lnTo>
                      <a:pt x="3" y="64"/>
                    </a:lnTo>
                    <a:lnTo>
                      <a:pt x="6" y="53"/>
                    </a:lnTo>
                    <a:lnTo>
                      <a:pt x="6" y="44"/>
                    </a:lnTo>
                    <a:lnTo>
                      <a:pt x="8" y="33"/>
                    </a:lnTo>
                    <a:lnTo>
                      <a:pt x="8" y="23"/>
                    </a:lnTo>
                    <a:lnTo>
                      <a:pt x="10" y="13"/>
                    </a:lnTo>
                    <a:lnTo>
                      <a:pt x="10" y="2"/>
                    </a:lnTo>
                    <a:lnTo>
                      <a:pt x="31" y="2"/>
                    </a:lnTo>
                    <a:lnTo>
                      <a:pt x="48" y="0"/>
                    </a:lnTo>
                    <a:lnTo>
                      <a:pt x="62" y="2"/>
                    </a:lnTo>
                    <a:lnTo>
                      <a:pt x="71" y="2"/>
                    </a:lnTo>
                    <a:lnTo>
                      <a:pt x="81" y="5"/>
                    </a:lnTo>
                    <a:lnTo>
                      <a:pt x="94" y="10"/>
                    </a:lnTo>
                    <a:lnTo>
                      <a:pt x="107" y="18"/>
                    </a:lnTo>
                    <a:lnTo>
                      <a:pt x="125" y="28"/>
                    </a:lnTo>
                    <a:lnTo>
                      <a:pt x="160" y="57"/>
                    </a:lnTo>
                    <a:lnTo>
                      <a:pt x="198" y="82"/>
                    </a:lnTo>
                    <a:lnTo>
                      <a:pt x="234" y="104"/>
                    </a:lnTo>
                    <a:lnTo>
                      <a:pt x="272" y="128"/>
                    </a:lnTo>
                    <a:lnTo>
                      <a:pt x="310" y="150"/>
                    </a:lnTo>
                    <a:lnTo>
                      <a:pt x="348" y="170"/>
                    </a:lnTo>
                    <a:lnTo>
                      <a:pt x="389" y="189"/>
                    </a:lnTo>
                    <a:lnTo>
                      <a:pt x="429" y="208"/>
                    </a:lnTo>
                    <a:lnTo>
                      <a:pt x="450" y="214"/>
                    </a:lnTo>
                    <a:lnTo>
                      <a:pt x="473" y="221"/>
                    </a:lnTo>
                    <a:lnTo>
                      <a:pt x="493" y="227"/>
                    </a:lnTo>
                    <a:lnTo>
                      <a:pt x="513" y="231"/>
                    </a:lnTo>
                    <a:lnTo>
                      <a:pt x="534" y="236"/>
                    </a:lnTo>
                    <a:lnTo>
                      <a:pt x="556" y="244"/>
                    </a:lnTo>
                    <a:lnTo>
                      <a:pt x="578" y="249"/>
                    </a:lnTo>
                    <a:lnTo>
                      <a:pt x="597" y="257"/>
                    </a:lnTo>
                    <a:lnTo>
                      <a:pt x="590" y="265"/>
                    </a:lnTo>
                    <a:lnTo>
                      <a:pt x="580" y="269"/>
                    </a:lnTo>
                    <a:lnTo>
                      <a:pt x="569" y="277"/>
                    </a:lnTo>
                    <a:lnTo>
                      <a:pt x="559" y="285"/>
                    </a:lnTo>
                    <a:lnTo>
                      <a:pt x="552" y="292"/>
                    </a:lnTo>
                    <a:lnTo>
                      <a:pt x="542" y="300"/>
                    </a:lnTo>
                    <a:lnTo>
                      <a:pt x="531" y="304"/>
                    </a:lnTo>
                    <a:lnTo>
                      <a:pt x="521" y="313"/>
                    </a:lnTo>
                    <a:lnTo>
                      <a:pt x="479" y="315"/>
                    </a:lnTo>
                    <a:lnTo>
                      <a:pt x="440" y="313"/>
                    </a:lnTo>
                    <a:lnTo>
                      <a:pt x="404" y="310"/>
                    </a:lnTo>
                    <a:lnTo>
                      <a:pt x="374" y="304"/>
                    </a:lnTo>
                    <a:lnTo>
                      <a:pt x="343" y="298"/>
                    </a:lnTo>
                    <a:lnTo>
                      <a:pt x="315" y="290"/>
                    </a:lnTo>
                    <a:lnTo>
                      <a:pt x="287" y="279"/>
                    </a:lnTo>
                    <a:lnTo>
                      <a:pt x="262" y="266"/>
                    </a:lnTo>
                    <a:lnTo>
                      <a:pt x="236" y="254"/>
                    </a:lnTo>
                    <a:lnTo>
                      <a:pt x="211" y="239"/>
                    </a:lnTo>
                    <a:lnTo>
                      <a:pt x="185" y="224"/>
                    </a:lnTo>
                    <a:lnTo>
                      <a:pt x="158" y="208"/>
                    </a:lnTo>
                    <a:lnTo>
                      <a:pt x="127" y="193"/>
                    </a:lnTo>
                    <a:lnTo>
                      <a:pt x="96" y="176"/>
                    </a:lnTo>
                    <a:lnTo>
                      <a:pt x="62" y="160"/>
                    </a:lnTo>
                    <a:lnTo>
                      <a:pt x="23" y="142"/>
                    </a:lnTo>
                    <a:lnTo>
                      <a:pt x="18" y="128"/>
                    </a:lnTo>
                    <a:lnTo>
                      <a:pt x="12" y="112"/>
                    </a:lnTo>
                    <a:lnTo>
                      <a:pt x="6" y="99"/>
                    </a:lnTo>
                    <a:lnTo>
                      <a:pt x="0" y="84"/>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83" name="Freeform 259">
                <a:extLst>
                  <a:ext uri="{FF2B5EF4-FFF2-40B4-BE49-F238E27FC236}">
                    <a16:creationId xmlns:a16="http://schemas.microsoft.com/office/drawing/2014/main" id="{0FDA09BE-3749-CB24-67E9-DD4337AD13F6}"/>
                  </a:ext>
                </a:extLst>
              </p:cNvPr>
              <p:cNvSpPr>
                <a:spLocks/>
              </p:cNvSpPr>
              <p:nvPr/>
            </p:nvSpPr>
            <p:spPr bwMode="auto">
              <a:xfrm>
                <a:off x="436" y="2018"/>
                <a:ext cx="198" cy="107"/>
              </a:xfrm>
              <a:custGeom>
                <a:avLst/>
                <a:gdLst>
                  <a:gd name="T0" fmla="*/ 0 w 594"/>
                  <a:gd name="T1" fmla="*/ 165 h 322"/>
                  <a:gd name="T2" fmla="*/ 0 w 594"/>
                  <a:gd name="T3" fmla="*/ 190 h 322"/>
                  <a:gd name="T4" fmla="*/ 11 w 594"/>
                  <a:gd name="T5" fmla="*/ 211 h 322"/>
                  <a:gd name="T6" fmla="*/ 31 w 594"/>
                  <a:gd name="T7" fmla="*/ 228 h 322"/>
                  <a:gd name="T8" fmla="*/ 49 w 594"/>
                  <a:gd name="T9" fmla="*/ 247 h 322"/>
                  <a:gd name="T10" fmla="*/ 69 w 594"/>
                  <a:gd name="T11" fmla="*/ 264 h 322"/>
                  <a:gd name="T12" fmla="*/ 105 w 594"/>
                  <a:gd name="T13" fmla="*/ 277 h 322"/>
                  <a:gd name="T14" fmla="*/ 156 w 594"/>
                  <a:gd name="T15" fmla="*/ 286 h 322"/>
                  <a:gd name="T16" fmla="*/ 206 w 594"/>
                  <a:gd name="T17" fmla="*/ 295 h 322"/>
                  <a:gd name="T18" fmla="*/ 258 w 594"/>
                  <a:gd name="T19" fmla="*/ 302 h 322"/>
                  <a:gd name="T20" fmla="*/ 311 w 594"/>
                  <a:gd name="T21" fmla="*/ 308 h 322"/>
                  <a:gd name="T22" fmla="*/ 361 w 594"/>
                  <a:gd name="T23" fmla="*/ 312 h 322"/>
                  <a:gd name="T24" fmla="*/ 415 w 594"/>
                  <a:gd name="T25" fmla="*/ 315 h 322"/>
                  <a:gd name="T26" fmla="*/ 465 w 594"/>
                  <a:gd name="T27" fmla="*/ 320 h 322"/>
                  <a:gd name="T28" fmla="*/ 504 w 594"/>
                  <a:gd name="T29" fmla="*/ 320 h 322"/>
                  <a:gd name="T30" fmla="*/ 530 w 594"/>
                  <a:gd name="T31" fmla="*/ 312 h 322"/>
                  <a:gd name="T32" fmla="*/ 555 w 594"/>
                  <a:gd name="T33" fmla="*/ 308 h 322"/>
                  <a:gd name="T34" fmla="*/ 581 w 594"/>
                  <a:gd name="T35" fmla="*/ 299 h 322"/>
                  <a:gd name="T36" fmla="*/ 589 w 594"/>
                  <a:gd name="T37" fmla="*/ 286 h 322"/>
                  <a:gd name="T38" fmla="*/ 575 w 594"/>
                  <a:gd name="T39" fmla="*/ 270 h 322"/>
                  <a:gd name="T40" fmla="*/ 522 w 594"/>
                  <a:gd name="T41" fmla="*/ 264 h 322"/>
                  <a:gd name="T42" fmla="*/ 449 w 594"/>
                  <a:gd name="T43" fmla="*/ 259 h 322"/>
                  <a:gd name="T44" fmla="*/ 382 w 594"/>
                  <a:gd name="T45" fmla="*/ 239 h 322"/>
                  <a:gd name="T46" fmla="*/ 313 w 594"/>
                  <a:gd name="T47" fmla="*/ 201 h 322"/>
                  <a:gd name="T48" fmla="*/ 250 w 594"/>
                  <a:gd name="T49" fmla="*/ 138 h 322"/>
                  <a:gd name="T50" fmla="*/ 206 w 594"/>
                  <a:gd name="T51" fmla="*/ 83 h 322"/>
                  <a:gd name="T52" fmla="*/ 163 w 594"/>
                  <a:gd name="T53" fmla="*/ 48 h 322"/>
                  <a:gd name="T54" fmla="*/ 105 w 594"/>
                  <a:gd name="T55" fmla="*/ 18 h 322"/>
                  <a:gd name="T56" fmla="*/ 57 w 594"/>
                  <a:gd name="T57" fmla="*/ 2 h 322"/>
                  <a:gd name="T58" fmla="*/ 34 w 594"/>
                  <a:gd name="T59" fmla="*/ 2 h 322"/>
                  <a:gd name="T60" fmla="*/ 22 w 594"/>
                  <a:gd name="T61" fmla="*/ 10 h 322"/>
                  <a:gd name="T62" fmla="*/ 19 w 594"/>
                  <a:gd name="T63" fmla="*/ 22 h 322"/>
                  <a:gd name="T64" fmla="*/ 39 w 594"/>
                  <a:gd name="T65" fmla="*/ 44 h 322"/>
                  <a:gd name="T66" fmla="*/ 80 w 594"/>
                  <a:gd name="T67" fmla="*/ 71 h 322"/>
                  <a:gd name="T68" fmla="*/ 116 w 594"/>
                  <a:gd name="T69" fmla="*/ 104 h 322"/>
                  <a:gd name="T70" fmla="*/ 145 w 594"/>
                  <a:gd name="T71" fmla="*/ 142 h 322"/>
                  <a:gd name="T72" fmla="*/ 176 w 594"/>
                  <a:gd name="T73" fmla="*/ 184 h 322"/>
                  <a:gd name="T74" fmla="*/ 168 w 594"/>
                  <a:gd name="T75" fmla="*/ 220 h 322"/>
                  <a:gd name="T76" fmla="*/ 120 w 594"/>
                  <a:gd name="T77" fmla="*/ 208 h 322"/>
                  <a:gd name="T78" fmla="*/ 85 w 594"/>
                  <a:gd name="T79" fmla="*/ 190 h 322"/>
                  <a:gd name="T80" fmla="*/ 51 w 594"/>
                  <a:gd name="T81" fmla="*/ 176 h 322"/>
                  <a:gd name="T82" fmla="*/ 17 w 594"/>
                  <a:gd name="T83" fmla="*/ 15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4" h="322">
                    <a:moveTo>
                      <a:pt x="0" y="152"/>
                    </a:moveTo>
                    <a:lnTo>
                      <a:pt x="0" y="165"/>
                    </a:lnTo>
                    <a:lnTo>
                      <a:pt x="0" y="178"/>
                    </a:lnTo>
                    <a:lnTo>
                      <a:pt x="0" y="190"/>
                    </a:lnTo>
                    <a:lnTo>
                      <a:pt x="0" y="203"/>
                    </a:lnTo>
                    <a:lnTo>
                      <a:pt x="11" y="211"/>
                    </a:lnTo>
                    <a:lnTo>
                      <a:pt x="22" y="220"/>
                    </a:lnTo>
                    <a:lnTo>
                      <a:pt x="31" y="228"/>
                    </a:lnTo>
                    <a:lnTo>
                      <a:pt x="42" y="236"/>
                    </a:lnTo>
                    <a:lnTo>
                      <a:pt x="49" y="247"/>
                    </a:lnTo>
                    <a:lnTo>
                      <a:pt x="59" y="253"/>
                    </a:lnTo>
                    <a:lnTo>
                      <a:pt x="69" y="264"/>
                    </a:lnTo>
                    <a:lnTo>
                      <a:pt x="80" y="272"/>
                    </a:lnTo>
                    <a:lnTo>
                      <a:pt x="105" y="277"/>
                    </a:lnTo>
                    <a:lnTo>
                      <a:pt x="130" y="282"/>
                    </a:lnTo>
                    <a:lnTo>
                      <a:pt x="156" y="286"/>
                    </a:lnTo>
                    <a:lnTo>
                      <a:pt x="181" y="291"/>
                    </a:lnTo>
                    <a:lnTo>
                      <a:pt x="206" y="295"/>
                    </a:lnTo>
                    <a:lnTo>
                      <a:pt x="232" y="299"/>
                    </a:lnTo>
                    <a:lnTo>
                      <a:pt x="258" y="302"/>
                    </a:lnTo>
                    <a:lnTo>
                      <a:pt x="286" y="304"/>
                    </a:lnTo>
                    <a:lnTo>
                      <a:pt x="311" y="308"/>
                    </a:lnTo>
                    <a:lnTo>
                      <a:pt x="336" y="310"/>
                    </a:lnTo>
                    <a:lnTo>
                      <a:pt x="361" y="312"/>
                    </a:lnTo>
                    <a:lnTo>
                      <a:pt x="388" y="315"/>
                    </a:lnTo>
                    <a:lnTo>
                      <a:pt x="415" y="315"/>
                    </a:lnTo>
                    <a:lnTo>
                      <a:pt x="440" y="316"/>
                    </a:lnTo>
                    <a:lnTo>
                      <a:pt x="465" y="320"/>
                    </a:lnTo>
                    <a:lnTo>
                      <a:pt x="491" y="322"/>
                    </a:lnTo>
                    <a:lnTo>
                      <a:pt x="504" y="320"/>
                    </a:lnTo>
                    <a:lnTo>
                      <a:pt x="516" y="316"/>
                    </a:lnTo>
                    <a:lnTo>
                      <a:pt x="530" y="312"/>
                    </a:lnTo>
                    <a:lnTo>
                      <a:pt x="543" y="310"/>
                    </a:lnTo>
                    <a:lnTo>
                      <a:pt x="555" y="308"/>
                    </a:lnTo>
                    <a:lnTo>
                      <a:pt x="568" y="302"/>
                    </a:lnTo>
                    <a:lnTo>
                      <a:pt x="581" y="299"/>
                    </a:lnTo>
                    <a:lnTo>
                      <a:pt x="594" y="297"/>
                    </a:lnTo>
                    <a:lnTo>
                      <a:pt x="589" y="286"/>
                    </a:lnTo>
                    <a:lnTo>
                      <a:pt x="581" y="279"/>
                    </a:lnTo>
                    <a:lnTo>
                      <a:pt x="575" y="270"/>
                    </a:lnTo>
                    <a:lnTo>
                      <a:pt x="568" y="261"/>
                    </a:lnTo>
                    <a:lnTo>
                      <a:pt x="522" y="264"/>
                    </a:lnTo>
                    <a:lnTo>
                      <a:pt x="484" y="264"/>
                    </a:lnTo>
                    <a:lnTo>
                      <a:pt x="449" y="259"/>
                    </a:lnTo>
                    <a:lnTo>
                      <a:pt x="415" y="251"/>
                    </a:lnTo>
                    <a:lnTo>
                      <a:pt x="382" y="239"/>
                    </a:lnTo>
                    <a:lnTo>
                      <a:pt x="349" y="220"/>
                    </a:lnTo>
                    <a:lnTo>
                      <a:pt x="313" y="201"/>
                    </a:lnTo>
                    <a:lnTo>
                      <a:pt x="275" y="172"/>
                    </a:lnTo>
                    <a:lnTo>
                      <a:pt x="250" y="138"/>
                    </a:lnTo>
                    <a:lnTo>
                      <a:pt x="229" y="107"/>
                    </a:lnTo>
                    <a:lnTo>
                      <a:pt x="206" y="83"/>
                    </a:lnTo>
                    <a:lnTo>
                      <a:pt x="187" y="66"/>
                    </a:lnTo>
                    <a:lnTo>
                      <a:pt x="163" y="48"/>
                    </a:lnTo>
                    <a:lnTo>
                      <a:pt x="136" y="33"/>
                    </a:lnTo>
                    <a:lnTo>
                      <a:pt x="105" y="18"/>
                    </a:lnTo>
                    <a:lnTo>
                      <a:pt x="67" y="0"/>
                    </a:lnTo>
                    <a:lnTo>
                      <a:pt x="57" y="2"/>
                    </a:lnTo>
                    <a:lnTo>
                      <a:pt x="44" y="2"/>
                    </a:lnTo>
                    <a:lnTo>
                      <a:pt x="34" y="2"/>
                    </a:lnTo>
                    <a:lnTo>
                      <a:pt x="22" y="4"/>
                    </a:lnTo>
                    <a:lnTo>
                      <a:pt x="22" y="10"/>
                    </a:lnTo>
                    <a:lnTo>
                      <a:pt x="19" y="14"/>
                    </a:lnTo>
                    <a:lnTo>
                      <a:pt x="19" y="22"/>
                    </a:lnTo>
                    <a:lnTo>
                      <a:pt x="17" y="27"/>
                    </a:lnTo>
                    <a:lnTo>
                      <a:pt x="39" y="44"/>
                    </a:lnTo>
                    <a:lnTo>
                      <a:pt x="59" y="56"/>
                    </a:lnTo>
                    <a:lnTo>
                      <a:pt x="80" y="71"/>
                    </a:lnTo>
                    <a:lnTo>
                      <a:pt x="100" y="86"/>
                    </a:lnTo>
                    <a:lnTo>
                      <a:pt x="116" y="104"/>
                    </a:lnTo>
                    <a:lnTo>
                      <a:pt x="133" y="121"/>
                    </a:lnTo>
                    <a:lnTo>
                      <a:pt x="145" y="142"/>
                    </a:lnTo>
                    <a:lnTo>
                      <a:pt x="158" y="165"/>
                    </a:lnTo>
                    <a:lnTo>
                      <a:pt x="176" y="184"/>
                    </a:lnTo>
                    <a:lnTo>
                      <a:pt x="181" y="208"/>
                    </a:lnTo>
                    <a:lnTo>
                      <a:pt x="168" y="220"/>
                    </a:lnTo>
                    <a:lnTo>
                      <a:pt x="138" y="216"/>
                    </a:lnTo>
                    <a:lnTo>
                      <a:pt x="120" y="208"/>
                    </a:lnTo>
                    <a:lnTo>
                      <a:pt x="103" y="198"/>
                    </a:lnTo>
                    <a:lnTo>
                      <a:pt x="85" y="190"/>
                    </a:lnTo>
                    <a:lnTo>
                      <a:pt x="69" y="182"/>
                    </a:lnTo>
                    <a:lnTo>
                      <a:pt x="51" y="176"/>
                    </a:lnTo>
                    <a:lnTo>
                      <a:pt x="34" y="167"/>
                    </a:lnTo>
                    <a:lnTo>
                      <a:pt x="17" y="159"/>
                    </a:lnTo>
                    <a:lnTo>
                      <a:pt x="0" y="152"/>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84" name="Freeform 260">
                <a:extLst>
                  <a:ext uri="{FF2B5EF4-FFF2-40B4-BE49-F238E27FC236}">
                    <a16:creationId xmlns:a16="http://schemas.microsoft.com/office/drawing/2014/main" id="{172A9394-EAB9-7B42-0207-8F0867D3A9D6}"/>
                  </a:ext>
                </a:extLst>
              </p:cNvPr>
              <p:cNvSpPr>
                <a:spLocks/>
              </p:cNvSpPr>
              <p:nvPr/>
            </p:nvSpPr>
            <p:spPr bwMode="auto">
              <a:xfrm>
                <a:off x="413" y="2120"/>
                <a:ext cx="221" cy="53"/>
              </a:xfrm>
              <a:custGeom>
                <a:avLst/>
                <a:gdLst>
                  <a:gd name="T0" fmla="*/ 0 w 664"/>
                  <a:gd name="T1" fmla="*/ 0 h 159"/>
                  <a:gd name="T2" fmla="*/ 0 w 664"/>
                  <a:gd name="T3" fmla="*/ 20 h 159"/>
                  <a:gd name="T4" fmla="*/ 6 w 664"/>
                  <a:gd name="T5" fmla="*/ 36 h 159"/>
                  <a:gd name="T6" fmla="*/ 10 w 664"/>
                  <a:gd name="T7" fmla="*/ 51 h 159"/>
                  <a:gd name="T8" fmla="*/ 19 w 664"/>
                  <a:gd name="T9" fmla="*/ 72 h 159"/>
                  <a:gd name="T10" fmla="*/ 48 w 664"/>
                  <a:gd name="T11" fmla="*/ 79 h 159"/>
                  <a:gd name="T12" fmla="*/ 84 w 664"/>
                  <a:gd name="T13" fmla="*/ 88 h 159"/>
                  <a:gd name="T14" fmla="*/ 125 w 664"/>
                  <a:gd name="T15" fmla="*/ 99 h 159"/>
                  <a:gd name="T16" fmla="*/ 169 w 664"/>
                  <a:gd name="T17" fmla="*/ 109 h 159"/>
                  <a:gd name="T18" fmla="*/ 217 w 664"/>
                  <a:gd name="T19" fmla="*/ 121 h 159"/>
                  <a:gd name="T20" fmla="*/ 265 w 664"/>
                  <a:gd name="T21" fmla="*/ 132 h 159"/>
                  <a:gd name="T22" fmla="*/ 313 w 664"/>
                  <a:gd name="T23" fmla="*/ 141 h 159"/>
                  <a:gd name="T24" fmla="*/ 364 w 664"/>
                  <a:gd name="T25" fmla="*/ 151 h 159"/>
                  <a:gd name="T26" fmla="*/ 412 w 664"/>
                  <a:gd name="T27" fmla="*/ 157 h 159"/>
                  <a:gd name="T28" fmla="*/ 461 w 664"/>
                  <a:gd name="T29" fmla="*/ 159 h 159"/>
                  <a:gd name="T30" fmla="*/ 504 w 664"/>
                  <a:gd name="T31" fmla="*/ 157 h 159"/>
                  <a:gd name="T32" fmla="*/ 547 w 664"/>
                  <a:gd name="T33" fmla="*/ 151 h 159"/>
                  <a:gd name="T34" fmla="*/ 585 w 664"/>
                  <a:gd name="T35" fmla="*/ 141 h 159"/>
                  <a:gd name="T36" fmla="*/ 616 w 664"/>
                  <a:gd name="T37" fmla="*/ 126 h 159"/>
                  <a:gd name="T38" fmla="*/ 643 w 664"/>
                  <a:gd name="T39" fmla="*/ 103 h 159"/>
                  <a:gd name="T40" fmla="*/ 664 w 664"/>
                  <a:gd name="T41" fmla="*/ 74 h 159"/>
                  <a:gd name="T42" fmla="*/ 618 w 664"/>
                  <a:gd name="T43" fmla="*/ 72 h 159"/>
                  <a:gd name="T44" fmla="*/ 569 w 664"/>
                  <a:gd name="T45" fmla="*/ 72 h 159"/>
                  <a:gd name="T46" fmla="*/ 524 w 664"/>
                  <a:gd name="T47" fmla="*/ 74 h 159"/>
                  <a:gd name="T48" fmla="*/ 475 w 664"/>
                  <a:gd name="T49" fmla="*/ 74 h 159"/>
                  <a:gd name="T50" fmla="*/ 430 w 664"/>
                  <a:gd name="T51" fmla="*/ 77 h 159"/>
                  <a:gd name="T52" fmla="*/ 381 w 664"/>
                  <a:gd name="T53" fmla="*/ 74 h 159"/>
                  <a:gd name="T54" fmla="*/ 336 w 664"/>
                  <a:gd name="T55" fmla="*/ 72 h 159"/>
                  <a:gd name="T56" fmla="*/ 291 w 664"/>
                  <a:gd name="T57" fmla="*/ 63 h 159"/>
                  <a:gd name="T58" fmla="*/ 265 w 664"/>
                  <a:gd name="T59" fmla="*/ 58 h 159"/>
                  <a:gd name="T60" fmla="*/ 239 w 664"/>
                  <a:gd name="T61" fmla="*/ 51 h 159"/>
                  <a:gd name="T62" fmla="*/ 211 w 664"/>
                  <a:gd name="T63" fmla="*/ 43 h 159"/>
                  <a:gd name="T64" fmla="*/ 186 w 664"/>
                  <a:gd name="T65" fmla="*/ 36 h 159"/>
                  <a:gd name="T66" fmla="*/ 159 w 664"/>
                  <a:gd name="T67" fmla="*/ 28 h 159"/>
                  <a:gd name="T68" fmla="*/ 132 w 664"/>
                  <a:gd name="T69" fmla="*/ 20 h 159"/>
                  <a:gd name="T70" fmla="*/ 104 w 664"/>
                  <a:gd name="T71" fmla="*/ 18 h 159"/>
                  <a:gd name="T72" fmla="*/ 77 w 664"/>
                  <a:gd name="T73" fmla="*/ 15 h 159"/>
                  <a:gd name="T74" fmla="*/ 104 w 664"/>
                  <a:gd name="T75" fmla="*/ 18 h 159"/>
                  <a:gd name="T76" fmla="*/ 110 w 664"/>
                  <a:gd name="T77" fmla="*/ 20 h 159"/>
                  <a:gd name="T78" fmla="*/ 100 w 664"/>
                  <a:gd name="T79" fmla="*/ 18 h 159"/>
                  <a:gd name="T80" fmla="*/ 82 w 664"/>
                  <a:gd name="T81" fmla="*/ 12 h 159"/>
                  <a:gd name="T82" fmla="*/ 57 w 664"/>
                  <a:gd name="T83" fmla="*/ 8 h 159"/>
                  <a:gd name="T84" fmla="*/ 31 w 664"/>
                  <a:gd name="T85" fmla="*/ 6 h 159"/>
                  <a:gd name="T86" fmla="*/ 10 w 664"/>
                  <a:gd name="T87" fmla="*/ 3 h 159"/>
                  <a:gd name="T88" fmla="*/ 0 w 664"/>
                  <a:gd name="T8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159">
                    <a:moveTo>
                      <a:pt x="0" y="0"/>
                    </a:moveTo>
                    <a:lnTo>
                      <a:pt x="0" y="20"/>
                    </a:lnTo>
                    <a:lnTo>
                      <a:pt x="6" y="36"/>
                    </a:lnTo>
                    <a:lnTo>
                      <a:pt x="10" y="51"/>
                    </a:lnTo>
                    <a:lnTo>
                      <a:pt x="19" y="72"/>
                    </a:lnTo>
                    <a:lnTo>
                      <a:pt x="48" y="79"/>
                    </a:lnTo>
                    <a:lnTo>
                      <a:pt x="84" y="88"/>
                    </a:lnTo>
                    <a:lnTo>
                      <a:pt x="125" y="99"/>
                    </a:lnTo>
                    <a:lnTo>
                      <a:pt x="169" y="109"/>
                    </a:lnTo>
                    <a:lnTo>
                      <a:pt x="217" y="121"/>
                    </a:lnTo>
                    <a:lnTo>
                      <a:pt x="265" y="132"/>
                    </a:lnTo>
                    <a:lnTo>
                      <a:pt x="313" y="141"/>
                    </a:lnTo>
                    <a:lnTo>
                      <a:pt x="364" y="151"/>
                    </a:lnTo>
                    <a:lnTo>
                      <a:pt x="412" y="157"/>
                    </a:lnTo>
                    <a:lnTo>
                      <a:pt x="461" y="159"/>
                    </a:lnTo>
                    <a:lnTo>
                      <a:pt x="504" y="157"/>
                    </a:lnTo>
                    <a:lnTo>
                      <a:pt x="547" y="151"/>
                    </a:lnTo>
                    <a:lnTo>
                      <a:pt x="585" y="141"/>
                    </a:lnTo>
                    <a:lnTo>
                      <a:pt x="616" y="126"/>
                    </a:lnTo>
                    <a:lnTo>
                      <a:pt x="643" y="103"/>
                    </a:lnTo>
                    <a:lnTo>
                      <a:pt x="664" y="74"/>
                    </a:lnTo>
                    <a:lnTo>
                      <a:pt x="618" y="72"/>
                    </a:lnTo>
                    <a:lnTo>
                      <a:pt x="569" y="72"/>
                    </a:lnTo>
                    <a:lnTo>
                      <a:pt x="524" y="74"/>
                    </a:lnTo>
                    <a:lnTo>
                      <a:pt x="475" y="74"/>
                    </a:lnTo>
                    <a:lnTo>
                      <a:pt x="430" y="77"/>
                    </a:lnTo>
                    <a:lnTo>
                      <a:pt x="381" y="74"/>
                    </a:lnTo>
                    <a:lnTo>
                      <a:pt x="336" y="72"/>
                    </a:lnTo>
                    <a:lnTo>
                      <a:pt x="291" y="63"/>
                    </a:lnTo>
                    <a:lnTo>
                      <a:pt x="265" y="58"/>
                    </a:lnTo>
                    <a:lnTo>
                      <a:pt x="239" y="51"/>
                    </a:lnTo>
                    <a:lnTo>
                      <a:pt x="211" y="43"/>
                    </a:lnTo>
                    <a:lnTo>
                      <a:pt x="186" y="36"/>
                    </a:lnTo>
                    <a:lnTo>
                      <a:pt x="159" y="28"/>
                    </a:lnTo>
                    <a:lnTo>
                      <a:pt x="132" y="20"/>
                    </a:lnTo>
                    <a:lnTo>
                      <a:pt x="104" y="18"/>
                    </a:lnTo>
                    <a:lnTo>
                      <a:pt x="77" y="15"/>
                    </a:lnTo>
                    <a:lnTo>
                      <a:pt x="104" y="18"/>
                    </a:lnTo>
                    <a:lnTo>
                      <a:pt x="110" y="20"/>
                    </a:lnTo>
                    <a:lnTo>
                      <a:pt x="100" y="18"/>
                    </a:lnTo>
                    <a:lnTo>
                      <a:pt x="82" y="12"/>
                    </a:lnTo>
                    <a:lnTo>
                      <a:pt x="57" y="8"/>
                    </a:lnTo>
                    <a:lnTo>
                      <a:pt x="31" y="6"/>
                    </a:lnTo>
                    <a:lnTo>
                      <a:pt x="10" y="3"/>
                    </a:lnTo>
                    <a:lnTo>
                      <a:pt x="0" y="0"/>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85" name="Freeform 261">
                <a:extLst>
                  <a:ext uri="{FF2B5EF4-FFF2-40B4-BE49-F238E27FC236}">
                    <a16:creationId xmlns:a16="http://schemas.microsoft.com/office/drawing/2014/main" id="{29BD1061-AC34-1C07-50EB-C7F1F0E0633B}"/>
                  </a:ext>
                </a:extLst>
              </p:cNvPr>
              <p:cNvSpPr>
                <a:spLocks/>
              </p:cNvSpPr>
              <p:nvPr/>
            </p:nvSpPr>
            <p:spPr bwMode="auto">
              <a:xfrm>
                <a:off x="396" y="2185"/>
                <a:ext cx="268" cy="63"/>
              </a:xfrm>
              <a:custGeom>
                <a:avLst/>
                <a:gdLst>
                  <a:gd name="T0" fmla="*/ 56 w 804"/>
                  <a:gd name="T1" fmla="*/ 0 h 191"/>
                  <a:gd name="T2" fmla="*/ 46 w 804"/>
                  <a:gd name="T3" fmla="*/ 11 h 191"/>
                  <a:gd name="T4" fmla="*/ 33 w 804"/>
                  <a:gd name="T5" fmla="*/ 21 h 191"/>
                  <a:gd name="T6" fmla="*/ 20 w 804"/>
                  <a:gd name="T7" fmla="*/ 33 h 191"/>
                  <a:gd name="T8" fmla="*/ 10 w 804"/>
                  <a:gd name="T9" fmla="*/ 43 h 191"/>
                  <a:gd name="T10" fmla="*/ 3 w 804"/>
                  <a:gd name="T11" fmla="*/ 59 h 191"/>
                  <a:gd name="T12" fmla="*/ 0 w 804"/>
                  <a:gd name="T13" fmla="*/ 72 h 191"/>
                  <a:gd name="T14" fmla="*/ 0 w 804"/>
                  <a:gd name="T15" fmla="*/ 84 h 191"/>
                  <a:gd name="T16" fmla="*/ 10 w 804"/>
                  <a:gd name="T17" fmla="*/ 97 h 191"/>
                  <a:gd name="T18" fmla="*/ 43 w 804"/>
                  <a:gd name="T19" fmla="*/ 120 h 191"/>
                  <a:gd name="T20" fmla="*/ 86 w 804"/>
                  <a:gd name="T21" fmla="*/ 137 h 191"/>
                  <a:gd name="T22" fmla="*/ 136 w 804"/>
                  <a:gd name="T23" fmla="*/ 153 h 191"/>
                  <a:gd name="T24" fmla="*/ 191 w 804"/>
                  <a:gd name="T25" fmla="*/ 162 h 191"/>
                  <a:gd name="T26" fmla="*/ 245 w 804"/>
                  <a:gd name="T27" fmla="*/ 173 h 191"/>
                  <a:gd name="T28" fmla="*/ 297 w 804"/>
                  <a:gd name="T29" fmla="*/ 178 h 191"/>
                  <a:gd name="T30" fmla="*/ 348 w 804"/>
                  <a:gd name="T31" fmla="*/ 186 h 191"/>
                  <a:gd name="T32" fmla="*/ 391 w 804"/>
                  <a:gd name="T33" fmla="*/ 191 h 191"/>
                  <a:gd name="T34" fmla="*/ 417 w 804"/>
                  <a:gd name="T35" fmla="*/ 183 h 191"/>
                  <a:gd name="T36" fmla="*/ 440 w 804"/>
                  <a:gd name="T37" fmla="*/ 175 h 191"/>
                  <a:gd name="T38" fmla="*/ 465 w 804"/>
                  <a:gd name="T39" fmla="*/ 168 h 191"/>
                  <a:gd name="T40" fmla="*/ 488 w 804"/>
                  <a:gd name="T41" fmla="*/ 157 h 191"/>
                  <a:gd name="T42" fmla="*/ 514 w 804"/>
                  <a:gd name="T43" fmla="*/ 150 h 191"/>
                  <a:gd name="T44" fmla="*/ 536 w 804"/>
                  <a:gd name="T45" fmla="*/ 139 h 191"/>
                  <a:gd name="T46" fmla="*/ 562 w 804"/>
                  <a:gd name="T47" fmla="*/ 132 h 191"/>
                  <a:gd name="T48" fmla="*/ 584 w 804"/>
                  <a:gd name="T49" fmla="*/ 124 h 191"/>
                  <a:gd name="T50" fmla="*/ 616 w 804"/>
                  <a:gd name="T51" fmla="*/ 120 h 191"/>
                  <a:gd name="T52" fmla="*/ 646 w 804"/>
                  <a:gd name="T53" fmla="*/ 114 h 191"/>
                  <a:gd name="T54" fmla="*/ 677 w 804"/>
                  <a:gd name="T55" fmla="*/ 110 h 191"/>
                  <a:gd name="T56" fmla="*/ 706 w 804"/>
                  <a:gd name="T57" fmla="*/ 101 h 191"/>
                  <a:gd name="T58" fmla="*/ 735 w 804"/>
                  <a:gd name="T59" fmla="*/ 94 h 191"/>
                  <a:gd name="T60" fmla="*/ 760 w 804"/>
                  <a:gd name="T61" fmla="*/ 82 h 191"/>
                  <a:gd name="T62" fmla="*/ 784 w 804"/>
                  <a:gd name="T63" fmla="*/ 66 h 191"/>
                  <a:gd name="T64" fmla="*/ 804 w 804"/>
                  <a:gd name="T65" fmla="*/ 46 h 191"/>
                  <a:gd name="T66" fmla="*/ 788 w 804"/>
                  <a:gd name="T67" fmla="*/ 38 h 191"/>
                  <a:gd name="T68" fmla="*/ 768 w 804"/>
                  <a:gd name="T69" fmla="*/ 36 h 191"/>
                  <a:gd name="T70" fmla="*/ 748 w 804"/>
                  <a:gd name="T71" fmla="*/ 30 h 191"/>
                  <a:gd name="T72" fmla="*/ 727 w 804"/>
                  <a:gd name="T73" fmla="*/ 28 h 191"/>
                  <a:gd name="T74" fmla="*/ 706 w 804"/>
                  <a:gd name="T75" fmla="*/ 28 h 191"/>
                  <a:gd name="T76" fmla="*/ 686 w 804"/>
                  <a:gd name="T77" fmla="*/ 28 h 191"/>
                  <a:gd name="T78" fmla="*/ 666 w 804"/>
                  <a:gd name="T79" fmla="*/ 28 h 191"/>
                  <a:gd name="T80" fmla="*/ 649 w 804"/>
                  <a:gd name="T81" fmla="*/ 28 h 191"/>
                  <a:gd name="T82" fmla="*/ 613 w 804"/>
                  <a:gd name="T83" fmla="*/ 36 h 191"/>
                  <a:gd name="T84" fmla="*/ 578 w 804"/>
                  <a:gd name="T85" fmla="*/ 41 h 191"/>
                  <a:gd name="T86" fmla="*/ 539 w 804"/>
                  <a:gd name="T87" fmla="*/ 46 h 191"/>
                  <a:gd name="T88" fmla="*/ 503 w 804"/>
                  <a:gd name="T89" fmla="*/ 49 h 191"/>
                  <a:gd name="T90" fmla="*/ 465 w 804"/>
                  <a:gd name="T91" fmla="*/ 49 h 191"/>
                  <a:gd name="T92" fmla="*/ 427 w 804"/>
                  <a:gd name="T93" fmla="*/ 49 h 191"/>
                  <a:gd name="T94" fmla="*/ 389 w 804"/>
                  <a:gd name="T95" fmla="*/ 49 h 191"/>
                  <a:gd name="T96" fmla="*/ 351 w 804"/>
                  <a:gd name="T97" fmla="*/ 46 h 191"/>
                  <a:gd name="T98" fmla="*/ 312 w 804"/>
                  <a:gd name="T99" fmla="*/ 43 h 191"/>
                  <a:gd name="T100" fmla="*/ 275 w 804"/>
                  <a:gd name="T101" fmla="*/ 38 h 191"/>
                  <a:gd name="T102" fmla="*/ 237 w 804"/>
                  <a:gd name="T103" fmla="*/ 33 h 191"/>
                  <a:gd name="T104" fmla="*/ 201 w 804"/>
                  <a:gd name="T105" fmla="*/ 28 h 191"/>
                  <a:gd name="T106" fmla="*/ 163 w 804"/>
                  <a:gd name="T107" fmla="*/ 21 h 191"/>
                  <a:gd name="T108" fmla="*/ 127 w 804"/>
                  <a:gd name="T109" fmla="*/ 16 h 191"/>
                  <a:gd name="T110" fmla="*/ 92 w 804"/>
                  <a:gd name="T111" fmla="*/ 7 h 191"/>
                  <a:gd name="T112" fmla="*/ 56 w 804"/>
                  <a:gd name="T113"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4" h="191">
                    <a:moveTo>
                      <a:pt x="56" y="0"/>
                    </a:moveTo>
                    <a:lnTo>
                      <a:pt x="46" y="11"/>
                    </a:lnTo>
                    <a:lnTo>
                      <a:pt x="33" y="21"/>
                    </a:lnTo>
                    <a:lnTo>
                      <a:pt x="20" y="33"/>
                    </a:lnTo>
                    <a:lnTo>
                      <a:pt x="10" y="43"/>
                    </a:lnTo>
                    <a:lnTo>
                      <a:pt x="3" y="59"/>
                    </a:lnTo>
                    <a:lnTo>
                      <a:pt x="0" y="72"/>
                    </a:lnTo>
                    <a:lnTo>
                      <a:pt x="0" y="84"/>
                    </a:lnTo>
                    <a:lnTo>
                      <a:pt x="10" y="97"/>
                    </a:lnTo>
                    <a:lnTo>
                      <a:pt x="43" y="120"/>
                    </a:lnTo>
                    <a:lnTo>
                      <a:pt x="86" y="137"/>
                    </a:lnTo>
                    <a:lnTo>
                      <a:pt x="136" y="153"/>
                    </a:lnTo>
                    <a:lnTo>
                      <a:pt x="191" y="162"/>
                    </a:lnTo>
                    <a:lnTo>
                      <a:pt x="245" y="173"/>
                    </a:lnTo>
                    <a:lnTo>
                      <a:pt x="297" y="178"/>
                    </a:lnTo>
                    <a:lnTo>
                      <a:pt x="348" y="186"/>
                    </a:lnTo>
                    <a:lnTo>
                      <a:pt x="391" y="191"/>
                    </a:lnTo>
                    <a:lnTo>
                      <a:pt x="417" y="183"/>
                    </a:lnTo>
                    <a:lnTo>
                      <a:pt x="440" y="175"/>
                    </a:lnTo>
                    <a:lnTo>
                      <a:pt x="465" y="168"/>
                    </a:lnTo>
                    <a:lnTo>
                      <a:pt x="488" y="157"/>
                    </a:lnTo>
                    <a:lnTo>
                      <a:pt x="514" y="150"/>
                    </a:lnTo>
                    <a:lnTo>
                      <a:pt x="536" y="139"/>
                    </a:lnTo>
                    <a:lnTo>
                      <a:pt x="562" y="132"/>
                    </a:lnTo>
                    <a:lnTo>
                      <a:pt x="584" y="124"/>
                    </a:lnTo>
                    <a:lnTo>
                      <a:pt x="616" y="120"/>
                    </a:lnTo>
                    <a:lnTo>
                      <a:pt x="646" y="114"/>
                    </a:lnTo>
                    <a:lnTo>
                      <a:pt x="677" y="110"/>
                    </a:lnTo>
                    <a:lnTo>
                      <a:pt x="706" y="101"/>
                    </a:lnTo>
                    <a:lnTo>
                      <a:pt x="735" y="94"/>
                    </a:lnTo>
                    <a:lnTo>
                      <a:pt x="760" y="82"/>
                    </a:lnTo>
                    <a:lnTo>
                      <a:pt x="784" y="66"/>
                    </a:lnTo>
                    <a:lnTo>
                      <a:pt x="804" y="46"/>
                    </a:lnTo>
                    <a:lnTo>
                      <a:pt x="788" y="38"/>
                    </a:lnTo>
                    <a:lnTo>
                      <a:pt x="768" y="36"/>
                    </a:lnTo>
                    <a:lnTo>
                      <a:pt x="748" y="30"/>
                    </a:lnTo>
                    <a:lnTo>
                      <a:pt x="727" y="28"/>
                    </a:lnTo>
                    <a:lnTo>
                      <a:pt x="706" y="28"/>
                    </a:lnTo>
                    <a:lnTo>
                      <a:pt x="686" y="28"/>
                    </a:lnTo>
                    <a:lnTo>
                      <a:pt x="666" y="28"/>
                    </a:lnTo>
                    <a:lnTo>
                      <a:pt x="649" y="28"/>
                    </a:lnTo>
                    <a:lnTo>
                      <a:pt x="613" y="36"/>
                    </a:lnTo>
                    <a:lnTo>
                      <a:pt x="578" y="41"/>
                    </a:lnTo>
                    <a:lnTo>
                      <a:pt x="539" y="46"/>
                    </a:lnTo>
                    <a:lnTo>
                      <a:pt x="503" y="49"/>
                    </a:lnTo>
                    <a:lnTo>
                      <a:pt x="465" y="49"/>
                    </a:lnTo>
                    <a:lnTo>
                      <a:pt x="427" y="49"/>
                    </a:lnTo>
                    <a:lnTo>
                      <a:pt x="389" y="49"/>
                    </a:lnTo>
                    <a:lnTo>
                      <a:pt x="351" y="46"/>
                    </a:lnTo>
                    <a:lnTo>
                      <a:pt x="312" y="43"/>
                    </a:lnTo>
                    <a:lnTo>
                      <a:pt x="275" y="38"/>
                    </a:lnTo>
                    <a:lnTo>
                      <a:pt x="237" y="33"/>
                    </a:lnTo>
                    <a:lnTo>
                      <a:pt x="201" y="28"/>
                    </a:lnTo>
                    <a:lnTo>
                      <a:pt x="163" y="21"/>
                    </a:lnTo>
                    <a:lnTo>
                      <a:pt x="127" y="16"/>
                    </a:lnTo>
                    <a:lnTo>
                      <a:pt x="92" y="7"/>
                    </a:lnTo>
                    <a:lnTo>
                      <a:pt x="56" y="0"/>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86" name="Freeform 262">
                <a:extLst>
                  <a:ext uri="{FF2B5EF4-FFF2-40B4-BE49-F238E27FC236}">
                    <a16:creationId xmlns:a16="http://schemas.microsoft.com/office/drawing/2014/main" id="{88EA24EE-1B57-609E-B69B-E0C91CA543A4}"/>
                  </a:ext>
                </a:extLst>
              </p:cNvPr>
              <p:cNvSpPr>
                <a:spLocks/>
              </p:cNvSpPr>
              <p:nvPr/>
            </p:nvSpPr>
            <p:spPr bwMode="auto">
              <a:xfrm>
                <a:off x="402" y="2252"/>
                <a:ext cx="255" cy="66"/>
              </a:xfrm>
              <a:custGeom>
                <a:avLst/>
                <a:gdLst>
                  <a:gd name="T0" fmla="*/ 10 w 765"/>
                  <a:gd name="T1" fmla="*/ 112 h 198"/>
                  <a:gd name="T2" fmla="*/ 25 w 765"/>
                  <a:gd name="T3" fmla="*/ 79 h 198"/>
                  <a:gd name="T4" fmla="*/ 38 w 765"/>
                  <a:gd name="T5" fmla="*/ 51 h 198"/>
                  <a:gd name="T6" fmla="*/ 60 w 765"/>
                  <a:gd name="T7" fmla="*/ 23 h 198"/>
                  <a:gd name="T8" fmla="*/ 94 w 765"/>
                  <a:gd name="T9" fmla="*/ 7 h 198"/>
                  <a:gd name="T10" fmla="*/ 124 w 765"/>
                  <a:gd name="T11" fmla="*/ 7 h 198"/>
                  <a:gd name="T12" fmla="*/ 155 w 765"/>
                  <a:gd name="T13" fmla="*/ 13 h 198"/>
                  <a:gd name="T14" fmla="*/ 183 w 765"/>
                  <a:gd name="T15" fmla="*/ 16 h 198"/>
                  <a:gd name="T16" fmla="*/ 226 w 765"/>
                  <a:gd name="T17" fmla="*/ 25 h 198"/>
                  <a:gd name="T18" fmla="*/ 287 w 765"/>
                  <a:gd name="T19" fmla="*/ 36 h 198"/>
                  <a:gd name="T20" fmla="*/ 350 w 765"/>
                  <a:gd name="T21" fmla="*/ 41 h 198"/>
                  <a:gd name="T22" fmla="*/ 411 w 765"/>
                  <a:gd name="T23" fmla="*/ 36 h 198"/>
                  <a:gd name="T24" fmla="*/ 465 w 765"/>
                  <a:gd name="T25" fmla="*/ 16 h 198"/>
                  <a:gd name="T26" fmla="*/ 505 w 765"/>
                  <a:gd name="T27" fmla="*/ 3 h 198"/>
                  <a:gd name="T28" fmla="*/ 543 w 765"/>
                  <a:gd name="T29" fmla="*/ 3 h 198"/>
                  <a:gd name="T30" fmla="*/ 585 w 765"/>
                  <a:gd name="T31" fmla="*/ 16 h 198"/>
                  <a:gd name="T32" fmla="*/ 637 w 765"/>
                  <a:gd name="T33" fmla="*/ 32 h 198"/>
                  <a:gd name="T34" fmla="*/ 683 w 765"/>
                  <a:gd name="T35" fmla="*/ 43 h 198"/>
                  <a:gd name="T36" fmla="*/ 717 w 765"/>
                  <a:gd name="T37" fmla="*/ 61 h 198"/>
                  <a:gd name="T38" fmla="*/ 746 w 765"/>
                  <a:gd name="T39" fmla="*/ 94 h 198"/>
                  <a:gd name="T40" fmla="*/ 755 w 765"/>
                  <a:gd name="T41" fmla="*/ 132 h 198"/>
                  <a:gd name="T42" fmla="*/ 739 w 765"/>
                  <a:gd name="T43" fmla="*/ 155 h 198"/>
                  <a:gd name="T44" fmla="*/ 721 w 765"/>
                  <a:gd name="T45" fmla="*/ 173 h 198"/>
                  <a:gd name="T46" fmla="*/ 698 w 765"/>
                  <a:gd name="T47" fmla="*/ 187 h 198"/>
                  <a:gd name="T48" fmla="*/ 656 w 765"/>
                  <a:gd name="T49" fmla="*/ 183 h 198"/>
                  <a:gd name="T50" fmla="*/ 612 w 765"/>
                  <a:gd name="T51" fmla="*/ 157 h 198"/>
                  <a:gd name="T52" fmla="*/ 574 w 765"/>
                  <a:gd name="T53" fmla="*/ 143 h 198"/>
                  <a:gd name="T54" fmla="*/ 526 w 765"/>
                  <a:gd name="T55" fmla="*/ 145 h 198"/>
                  <a:gd name="T56" fmla="*/ 467 w 765"/>
                  <a:gd name="T57" fmla="*/ 157 h 198"/>
                  <a:gd name="T58" fmla="*/ 413 w 765"/>
                  <a:gd name="T59" fmla="*/ 160 h 198"/>
                  <a:gd name="T60" fmla="*/ 359 w 765"/>
                  <a:gd name="T61" fmla="*/ 160 h 198"/>
                  <a:gd name="T62" fmla="*/ 299 w 765"/>
                  <a:gd name="T63" fmla="*/ 155 h 198"/>
                  <a:gd name="T64" fmla="*/ 243 w 765"/>
                  <a:gd name="T65" fmla="*/ 148 h 198"/>
                  <a:gd name="T66" fmla="*/ 185 w 765"/>
                  <a:gd name="T67" fmla="*/ 139 h 198"/>
                  <a:gd name="T68" fmla="*/ 129 w 765"/>
                  <a:gd name="T69" fmla="*/ 132 h 198"/>
                  <a:gd name="T70" fmla="*/ 76 w 765"/>
                  <a:gd name="T71" fmla="*/ 122 h 198"/>
                  <a:gd name="T72" fmla="*/ 35 w 765"/>
                  <a:gd name="T73" fmla="*/ 122 h 198"/>
                  <a:gd name="T74" fmla="*/ 13 w 765"/>
                  <a:gd name="T75" fmla="*/ 12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5" h="198">
                    <a:moveTo>
                      <a:pt x="0" y="130"/>
                    </a:moveTo>
                    <a:lnTo>
                      <a:pt x="10" y="112"/>
                    </a:lnTo>
                    <a:lnTo>
                      <a:pt x="20" y="97"/>
                    </a:lnTo>
                    <a:lnTo>
                      <a:pt x="25" y="79"/>
                    </a:lnTo>
                    <a:lnTo>
                      <a:pt x="30" y="63"/>
                    </a:lnTo>
                    <a:lnTo>
                      <a:pt x="38" y="51"/>
                    </a:lnTo>
                    <a:lnTo>
                      <a:pt x="46" y="36"/>
                    </a:lnTo>
                    <a:lnTo>
                      <a:pt x="60" y="23"/>
                    </a:lnTo>
                    <a:lnTo>
                      <a:pt x="78" y="7"/>
                    </a:lnTo>
                    <a:lnTo>
                      <a:pt x="94" y="7"/>
                    </a:lnTo>
                    <a:lnTo>
                      <a:pt x="109" y="7"/>
                    </a:lnTo>
                    <a:lnTo>
                      <a:pt x="124" y="7"/>
                    </a:lnTo>
                    <a:lnTo>
                      <a:pt x="139" y="11"/>
                    </a:lnTo>
                    <a:lnTo>
                      <a:pt x="155" y="13"/>
                    </a:lnTo>
                    <a:lnTo>
                      <a:pt x="170" y="16"/>
                    </a:lnTo>
                    <a:lnTo>
                      <a:pt x="183" y="16"/>
                    </a:lnTo>
                    <a:lnTo>
                      <a:pt x="197" y="17"/>
                    </a:lnTo>
                    <a:lnTo>
                      <a:pt x="226" y="25"/>
                    </a:lnTo>
                    <a:lnTo>
                      <a:pt x="256" y="30"/>
                    </a:lnTo>
                    <a:lnTo>
                      <a:pt x="287" y="36"/>
                    </a:lnTo>
                    <a:lnTo>
                      <a:pt x="320" y="38"/>
                    </a:lnTo>
                    <a:lnTo>
                      <a:pt x="350" y="41"/>
                    </a:lnTo>
                    <a:lnTo>
                      <a:pt x="381" y="38"/>
                    </a:lnTo>
                    <a:lnTo>
                      <a:pt x="411" y="36"/>
                    </a:lnTo>
                    <a:lnTo>
                      <a:pt x="442" y="28"/>
                    </a:lnTo>
                    <a:lnTo>
                      <a:pt x="465" y="16"/>
                    </a:lnTo>
                    <a:lnTo>
                      <a:pt x="486" y="7"/>
                    </a:lnTo>
                    <a:lnTo>
                      <a:pt x="505" y="3"/>
                    </a:lnTo>
                    <a:lnTo>
                      <a:pt x="526" y="0"/>
                    </a:lnTo>
                    <a:lnTo>
                      <a:pt x="543" y="3"/>
                    </a:lnTo>
                    <a:lnTo>
                      <a:pt x="563" y="7"/>
                    </a:lnTo>
                    <a:lnTo>
                      <a:pt x="585" y="16"/>
                    </a:lnTo>
                    <a:lnTo>
                      <a:pt x="607" y="28"/>
                    </a:lnTo>
                    <a:lnTo>
                      <a:pt x="637" y="32"/>
                    </a:lnTo>
                    <a:lnTo>
                      <a:pt x="661" y="38"/>
                    </a:lnTo>
                    <a:lnTo>
                      <a:pt x="683" y="43"/>
                    </a:lnTo>
                    <a:lnTo>
                      <a:pt x="701" y="51"/>
                    </a:lnTo>
                    <a:lnTo>
                      <a:pt x="717" y="61"/>
                    </a:lnTo>
                    <a:lnTo>
                      <a:pt x="732" y="76"/>
                    </a:lnTo>
                    <a:lnTo>
                      <a:pt x="746" y="94"/>
                    </a:lnTo>
                    <a:lnTo>
                      <a:pt x="765" y="118"/>
                    </a:lnTo>
                    <a:lnTo>
                      <a:pt x="755" y="132"/>
                    </a:lnTo>
                    <a:lnTo>
                      <a:pt x="746" y="145"/>
                    </a:lnTo>
                    <a:lnTo>
                      <a:pt x="739" y="155"/>
                    </a:lnTo>
                    <a:lnTo>
                      <a:pt x="732" y="166"/>
                    </a:lnTo>
                    <a:lnTo>
                      <a:pt x="721" y="173"/>
                    </a:lnTo>
                    <a:lnTo>
                      <a:pt x="711" y="181"/>
                    </a:lnTo>
                    <a:lnTo>
                      <a:pt x="698" y="187"/>
                    </a:lnTo>
                    <a:lnTo>
                      <a:pt x="683" y="198"/>
                    </a:lnTo>
                    <a:lnTo>
                      <a:pt x="656" y="183"/>
                    </a:lnTo>
                    <a:lnTo>
                      <a:pt x="632" y="168"/>
                    </a:lnTo>
                    <a:lnTo>
                      <a:pt x="612" y="157"/>
                    </a:lnTo>
                    <a:lnTo>
                      <a:pt x="595" y="148"/>
                    </a:lnTo>
                    <a:lnTo>
                      <a:pt x="574" y="143"/>
                    </a:lnTo>
                    <a:lnTo>
                      <a:pt x="554" y="139"/>
                    </a:lnTo>
                    <a:lnTo>
                      <a:pt x="526" y="145"/>
                    </a:lnTo>
                    <a:lnTo>
                      <a:pt x="495" y="155"/>
                    </a:lnTo>
                    <a:lnTo>
                      <a:pt x="467" y="157"/>
                    </a:lnTo>
                    <a:lnTo>
                      <a:pt x="442" y="160"/>
                    </a:lnTo>
                    <a:lnTo>
                      <a:pt x="413" y="160"/>
                    </a:lnTo>
                    <a:lnTo>
                      <a:pt x="386" y="160"/>
                    </a:lnTo>
                    <a:lnTo>
                      <a:pt x="359" y="160"/>
                    </a:lnTo>
                    <a:lnTo>
                      <a:pt x="327" y="157"/>
                    </a:lnTo>
                    <a:lnTo>
                      <a:pt x="299" y="155"/>
                    </a:lnTo>
                    <a:lnTo>
                      <a:pt x="272" y="152"/>
                    </a:lnTo>
                    <a:lnTo>
                      <a:pt x="243" y="148"/>
                    </a:lnTo>
                    <a:lnTo>
                      <a:pt x="216" y="145"/>
                    </a:lnTo>
                    <a:lnTo>
                      <a:pt x="185" y="139"/>
                    </a:lnTo>
                    <a:lnTo>
                      <a:pt x="158" y="135"/>
                    </a:lnTo>
                    <a:lnTo>
                      <a:pt x="129" y="132"/>
                    </a:lnTo>
                    <a:lnTo>
                      <a:pt x="101" y="126"/>
                    </a:lnTo>
                    <a:lnTo>
                      <a:pt x="76" y="122"/>
                    </a:lnTo>
                    <a:lnTo>
                      <a:pt x="48" y="119"/>
                    </a:lnTo>
                    <a:lnTo>
                      <a:pt x="35" y="122"/>
                    </a:lnTo>
                    <a:lnTo>
                      <a:pt x="25" y="124"/>
                    </a:lnTo>
                    <a:lnTo>
                      <a:pt x="13" y="126"/>
                    </a:lnTo>
                    <a:lnTo>
                      <a:pt x="0" y="130"/>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87" name="Freeform 263">
                <a:extLst>
                  <a:ext uri="{FF2B5EF4-FFF2-40B4-BE49-F238E27FC236}">
                    <a16:creationId xmlns:a16="http://schemas.microsoft.com/office/drawing/2014/main" id="{95CD1AB6-3722-01A9-DFE8-E7C4A7771871}"/>
                  </a:ext>
                </a:extLst>
              </p:cNvPr>
              <p:cNvSpPr>
                <a:spLocks/>
              </p:cNvSpPr>
              <p:nvPr/>
            </p:nvSpPr>
            <p:spPr bwMode="auto">
              <a:xfrm>
                <a:off x="606" y="2086"/>
                <a:ext cx="69" cy="31"/>
              </a:xfrm>
              <a:custGeom>
                <a:avLst/>
                <a:gdLst>
                  <a:gd name="T0" fmla="*/ 0 w 206"/>
                  <a:gd name="T1" fmla="*/ 80 h 94"/>
                  <a:gd name="T2" fmla="*/ 69 w 206"/>
                  <a:gd name="T3" fmla="*/ 36 h 94"/>
                  <a:gd name="T4" fmla="*/ 120 w 206"/>
                  <a:gd name="T5" fmla="*/ 26 h 94"/>
                  <a:gd name="T6" fmla="*/ 161 w 206"/>
                  <a:gd name="T7" fmla="*/ 6 h 94"/>
                  <a:gd name="T8" fmla="*/ 206 w 206"/>
                  <a:gd name="T9" fmla="*/ 0 h 94"/>
                  <a:gd name="T10" fmla="*/ 161 w 206"/>
                  <a:gd name="T11" fmla="*/ 50 h 94"/>
                  <a:gd name="T12" fmla="*/ 105 w 206"/>
                  <a:gd name="T13" fmla="*/ 71 h 94"/>
                  <a:gd name="T14" fmla="*/ 56 w 206"/>
                  <a:gd name="T15" fmla="*/ 94 h 94"/>
                  <a:gd name="T16" fmla="*/ 0 w 206"/>
                  <a:gd name="T17" fmla="*/ 8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94">
                    <a:moveTo>
                      <a:pt x="0" y="80"/>
                    </a:moveTo>
                    <a:lnTo>
                      <a:pt x="69" y="36"/>
                    </a:lnTo>
                    <a:lnTo>
                      <a:pt x="120" y="26"/>
                    </a:lnTo>
                    <a:lnTo>
                      <a:pt x="161" y="6"/>
                    </a:lnTo>
                    <a:lnTo>
                      <a:pt x="206" y="0"/>
                    </a:lnTo>
                    <a:lnTo>
                      <a:pt x="161" y="50"/>
                    </a:lnTo>
                    <a:lnTo>
                      <a:pt x="105" y="71"/>
                    </a:lnTo>
                    <a:lnTo>
                      <a:pt x="56" y="94"/>
                    </a:lnTo>
                    <a:lnTo>
                      <a:pt x="0" y="80"/>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88" name="Freeform 264">
                <a:extLst>
                  <a:ext uri="{FF2B5EF4-FFF2-40B4-BE49-F238E27FC236}">
                    <a16:creationId xmlns:a16="http://schemas.microsoft.com/office/drawing/2014/main" id="{253C7DA3-A912-7ACE-7C99-E2574B2A08AA}"/>
                  </a:ext>
                </a:extLst>
              </p:cNvPr>
              <p:cNvSpPr>
                <a:spLocks/>
              </p:cNvSpPr>
              <p:nvPr/>
            </p:nvSpPr>
            <p:spPr bwMode="auto">
              <a:xfrm>
                <a:off x="572" y="2005"/>
                <a:ext cx="104" cy="49"/>
              </a:xfrm>
              <a:custGeom>
                <a:avLst/>
                <a:gdLst>
                  <a:gd name="T0" fmla="*/ 0 w 311"/>
                  <a:gd name="T1" fmla="*/ 30 h 147"/>
                  <a:gd name="T2" fmla="*/ 145 w 311"/>
                  <a:gd name="T3" fmla="*/ 51 h 147"/>
                  <a:gd name="T4" fmla="*/ 200 w 311"/>
                  <a:gd name="T5" fmla="*/ 38 h 147"/>
                  <a:gd name="T6" fmla="*/ 264 w 311"/>
                  <a:gd name="T7" fmla="*/ 3 h 147"/>
                  <a:gd name="T8" fmla="*/ 311 w 311"/>
                  <a:gd name="T9" fmla="*/ 0 h 147"/>
                  <a:gd name="T10" fmla="*/ 259 w 311"/>
                  <a:gd name="T11" fmla="*/ 90 h 147"/>
                  <a:gd name="T12" fmla="*/ 223 w 311"/>
                  <a:gd name="T13" fmla="*/ 131 h 147"/>
                  <a:gd name="T14" fmla="*/ 137 w 311"/>
                  <a:gd name="T15" fmla="*/ 147 h 147"/>
                  <a:gd name="T16" fmla="*/ 104 w 311"/>
                  <a:gd name="T17" fmla="*/ 144 h 147"/>
                  <a:gd name="T18" fmla="*/ 0 w 311"/>
                  <a:gd name="T19" fmla="*/ 3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7">
                    <a:moveTo>
                      <a:pt x="0" y="30"/>
                    </a:moveTo>
                    <a:lnTo>
                      <a:pt x="145" y="51"/>
                    </a:lnTo>
                    <a:lnTo>
                      <a:pt x="200" y="38"/>
                    </a:lnTo>
                    <a:lnTo>
                      <a:pt x="264" y="3"/>
                    </a:lnTo>
                    <a:lnTo>
                      <a:pt x="311" y="0"/>
                    </a:lnTo>
                    <a:lnTo>
                      <a:pt x="259" y="90"/>
                    </a:lnTo>
                    <a:lnTo>
                      <a:pt x="223" y="131"/>
                    </a:lnTo>
                    <a:lnTo>
                      <a:pt x="137" y="147"/>
                    </a:lnTo>
                    <a:lnTo>
                      <a:pt x="104" y="144"/>
                    </a:lnTo>
                    <a:lnTo>
                      <a:pt x="0" y="30"/>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89" name="Freeform 265">
                <a:extLst>
                  <a:ext uri="{FF2B5EF4-FFF2-40B4-BE49-F238E27FC236}">
                    <a16:creationId xmlns:a16="http://schemas.microsoft.com/office/drawing/2014/main" id="{8BB27EEB-5F77-4C2D-8EF5-C454A7EBBE46}"/>
                  </a:ext>
                </a:extLst>
              </p:cNvPr>
              <p:cNvSpPr>
                <a:spLocks/>
              </p:cNvSpPr>
              <p:nvPr/>
            </p:nvSpPr>
            <p:spPr bwMode="auto">
              <a:xfrm>
                <a:off x="477" y="1977"/>
                <a:ext cx="158" cy="72"/>
              </a:xfrm>
              <a:custGeom>
                <a:avLst/>
                <a:gdLst>
                  <a:gd name="T0" fmla="*/ 0 w 473"/>
                  <a:gd name="T1" fmla="*/ 10 h 216"/>
                  <a:gd name="T2" fmla="*/ 7 w 473"/>
                  <a:gd name="T3" fmla="*/ 7 h 216"/>
                  <a:gd name="T4" fmla="*/ 15 w 473"/>
                  <a:gd name="T5" fmla="*/ 5 h 216"/>
                  <a:gd name="T6" fmla="*/ 22 w 473"/>
                  <a:gd name="T7" fmla="*/ 3 h 216"/>
                  <a:gd name="T8" fmla="*/ 30 w 473"/>
                  <a:gd name="T9" fmla="*/ 0 h 216"/>
                  <a:gd name="T10" fmla="*/ 58 w 473"/>
                  <a:gd name="T11" fmla="*/ 25 h 216"/>
                  <a:gd name="T12" fmla="*/ 84 w 473"/>
                  <a:gd name="T13" fmla="*/ 48 h 216"/>
                  <a:gd name="T14" fmla="*/ 109 w 473"/>
                  <a:gd name="T15" fmla="*/ 68 h 216"/>
                  <a:gd name="T16" fmla="*/ 135 w 473"/>
                  <a:gd name="T17" fmla="*/ 88 h 216"/>
                  <a:gd name="T18" fmla="*/ 158 w 473"/>
                  <a:gd name="T19" fmla="*/ 106 h 216"/>
                  <a:gd name="T20" fmla="*/ 183 w 473"/>
                  <a:gd name="T21" fmla="*/ 122 h 216"/>
                  <a:gd name="T22" fmla="*/ 205 w 473"/>
                  <a:gd name="T23" fmla="*/ 137 h 216"/>
                  <a:gd name="T24" fmla="*/ 229 w 473"/>
                  <a:gd name="T25" fmla="*/ 149 h 216"/>
                  <a:gd name="T26" fmla="*/ 254 w 473"/>
                  <a:gd name="T27" fmla="*/ 160 h 216"/>
                  <a:gd name="T28" fmla="*/ 279 w 473"/>
                  <a:gd name="T29" fmla="*/ 168 h 216"/>
                  <a:gd name="T30" fmla="*/ 306 w 473"/>
                  <a:gd name="T31" fmla="*/ 174 h 216"/>
                  <a:gd name="T32" fmla="*/ 336 w 473"/>
                  <a:gd name="T33" fmla="*/ 182 h 216"/>
                  <a:gd name="T34" fmla="*/ 366 w 473"/>
                  <a:gd name="T35" fmla="*/ 187 h 216"/>
                  <a:gd name="T36" fmla="*/ 399 w 473"/>
                  <a:gd name="T37" fmla="*/ 191 h 216"/>
                  <a:gd name="T38" fmla="*/ 435 w 473"/>
                  <a:gd name="T39" fmla="*/ 193 h 216"/>
                  <a:gd name="T40" fmla="*/ 473 w 473"/>
                  <a:gd name="T41" fmla="*/ 193 h 216"/>
                  <a:gd name="T42" fmla="*/ 424 w 473"/>
                  <a:gd name="T43" fmla="*/ 206 h 216"/>
                  <a:gd name="T44" fmla="*/ 380 w 473"/>
                  <a:gd name="T45" fmla="*/ 212 h 216"/>
                  <a:gd name="T46" fmla="*/ 340 w 473"/>
                  <a:gd name="T47" fmla="*/ 216 h 216"/>
                  <a:gd name="T48" fmla="*/ 305 w 473"/>
                  <a:gd name="T49" fmla="*/ 216 h 216"/>
                  <a:gd name="T50" fmla="*/ 269 w 473"/>
                  <a:gd name="T51" fmla="*/ 210 h 216"/>
                  <a:gd name="T52" fmla="*/ 229 w 473"/>
                  <a:gd name="T53" fmla="*/ 200 h 216"/>
                  <a:gd name="T54" fmla="*/ 185 w 473"/>
                  <a:gd name="T55" fmla="*/ 185 h 216"/>
                  <a:gd name="T56" fmla="*/ 137 w 473"/>
                  <a:gd name="T57" fmla="*/ 166 h 216"/>
                  <a:gd name="T58" fmla="*/ 114 w 473"/>
                  <a:gd name="T59" fmla="*/ 144 h 216"/>
                  <a:gd name="T60" fmla="*/ 91 w 473"/>
                  <a:gd name="T61" fmla="*/ 130 h 216"/>
                  <a:gd name="T62" fmla="*/ 73 w 473"/>
                  <a:gd name="T63" fmla="*/ 111 h 216"/>
                  <a:gd name="T64" fmla="*/ 55 w 473"/>
                  <a:gd name="T65" fmla="*/ 97 h 216"/>
                  <a:gd name="T66" fmla="*/ 40 w 473"/>
                  <a:gd name="T67" fmla="*/ 78 h 216"/>
                  <a:gd name="T68" fmla="*/ 26 w 473"/>
                  <a:gd name="T69" fmla="*/ 61 h 216"/>
                  <a:gd name="T70" fmla="*/ 13 w 473"/>
                  <a:gd name="T71" fmla="*/ 38 h 216"/>
                  <a:gd name="T72" fmla="*/ 0 w 473"/>
                  <a:gd name="T73" fmla="*/ 1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3" h="216">
                    <a:moveTo>
                      <a:pt x="0" y="10"/>
                    </a:moveTo>
                    <a:lnTo>
                      <a:pt x="7" y="7"/>
                    </a:lnTo>
                    <a:lnTo>
                      <a:pt x="15" y="5"/>
                    </a:lnTo>
                    <a:lnTo>
                      <a:pt x="22" y="3"/>
                    </a:lnTo>
                    <a:lnTo>
                      <a:pt x="30" y="0"/>
                    </a:lnTo>
                    <a:lnTo>
                      <a:pt x="58" y="25"/>
                    </a:lnTo>
                    <a:lnTo>
                      <a:pt x="84" y="48"/>
                    </a:lnTo>
                    <a:lnTo>
                      <a:pt x="109" y="68"/>
                    </a:lnTo>
                    <a:lnTo>
                      <a:pt x="135" y="88"/>
                    </a:lnTo>
                    <a:lnTo>
                      <a:pt x="158" y="106"/>
                    </a:lnTo>
                    <a:lnTo>
                      <a:pt x="183" y="122"/>
                    </a:lnTo>
                    <a:lnTo>
                      <a:pt x="205" y="137"/>
                    </a:lnTo>
                    <a:lnTo>
                      <a:pt x="229" y="149"/>
                    </a:lnTo>
                    <a:lnTo>
                      <a:pt x="254" y="160"/>
                    </a:lnTo>
                    <a:lnTo>
                      <a:pt x="279" y="168"/>
                    </a:lnTo>
                    <a:lnTo>
                      <a:pt x="306" y="174"/>
                    </a:lnTo>
                    <a:lnTo>
                      <a:pt x="336" y="182"/>
                    </a:lnTo>
                    <a:lnTo>
                      <a:pt x="366" y="187"/>
                    </a:lnTo>
                    <a:lnTo>
                      <a:pt x="399" y="191"/>
                    </a:lnTo>
                    <a:lnTo>
                      <a:pt x="435" y="193"/>
                    </a:lnTo>
                    <a:lnTo>
                      <a:pt x="473" y="193"/>
                    </a:lnTo>
                    <a:lnTo>
                      <a:pt x="424" y="206"/>
                    </a:lnTo>
                    <a:lnTo>
                      <a:pt x="380" y="212"/>
                    </a:lnTo>
                    <a:lnTo>
                      <a:pt x="340" y="216"/>
                    </a:lnTo>
                    <a:lnTo>
                      <a:pt x="305" y="216"/>
                    </a:lnTo>
                    <a:lnTo>
                      <a:pt x="269" y="210"/>
                    </a:lnTo>
                    <a:lnTo>
                      <a:pt x="229" y="200"/>
                    </a:lnTo>
                    <a:lnTo>
                      <a:pt x="185" y="185"/>
                    </a:lnTo>
                    <a:lnTo>
                      <a:pt x="137" y="166"/>
                    </a:lnTo>
                    <a:lnTo>
                      <a:pt x="114" y="144"/>
                    </a:lnTo>
                    <a:lnTo>
                      <a:pt x="91" y="130"/>
                    </a:lnTo>
                    <a:lnTo>
                      <a:pt x="73" y="111"/>
                    </a:lnTo>
                    <a:lnTo>
                      <a:pt x="55" y="97"/>
                    </a:lnTo>
                    <a:lnTo>
                      <a:pt x="40" y="78"/>
                    </a:lnTo>
                    <a:lnTo>
                      <a:pt x="26" y="61"/>
                    </a:lnTo>
                    <a:lnTo>
                      <a:pt x="13" y="38"/>
                    </a:lnTo>
                    <a:lnTo>
                      <a:pt x="0" y="10"/>
                    </a:lnTo>
                    <a:close/>
                  </a:path>
                </a:pathLst>
              </a:custGeom>
              <a:solidFill>
                <a:srgbClr val="C7CF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90" name="Freeform 266">
                <a:extLst>
                  <a:ext uri="{FF2B5EF4-FFF2-40B4-BE49-F238E27FC236}">
                    <a16:creationId xmlns:a16="http://schemas.microsoft.com/office/drawing/2014/main" id="{5382E3B7-8C29-CCA6-190A-427D9BFE6185}"/>
                  </a:ext>
                </a:extLst>
              </p:cNvPr>
              <p:cNvSpPr>
                <a:spLocks/>
              </p:cNvSpPr>
              <p:nvPr/>
            </p:nvSpPr>
            <p:spPr bwMode="auto">
              <a:xfrm>
                <a:off x="464" y="2038"/>
                <a:ext cx="138" cy="83"/>
              </a:xfrm>
              <a:custGeom>
                <a:avLst/>
                <a:gdLst>
                  <a:gd name="T0" fmla="*/ 0 w 416"/>
                  <a:gd name="T1" fmla="*/ 168 h 250"/>
                  <a:gd name="T2" fmla="*/ 18 w 416"/>
                  <a:gd name="T3" fmla="*/ 173 h 250"/>
                  <a:gd name="T4" fmla="*/ 33 w 416"/>
                  <a:gd name="T5" fmla="*/ 176 h 250"/>
                  <a:gd name="T6" fmla="*/ 45 w 416"/>
                  <a:gd name="T7" fmla="*/ 181 h 250"/>
                  <a:gd name="T8" fmla="*/ 58 w 416"/>
                  <a:gd name="T9" fmla="*/ 183 h 250"/>
                  <a:gd name="T10" fmla="*/ 71 w 416"/>
                  <a:gd name="T11" fmla="*/ 183 h 250"/>
                  <a:gd name="T12" fmla="*/ 83 w 416"/>
                  <a:gd name="T13" fmla="*/ 183 h 250"/>
                  <a:gd name="T14" fmla="*/ 96 w 416"/>
                  <a:gd name="T15" fmla="*/ 181 h 250"/>
                  <a:gd name="T16" fmla="*/ 114 w 416"/>
                  <a:gd name="T17" fmla="*/ 176 h 250"/>
                  <a:gd name="T18" fmla="*/ 114 w 416"/>
                  <a:gd name="T19" fmla="*/ 153 h 250"/>
                  <a:gd name="T20" fmla="*/ 109 w 416"/>
                  <a:gd name="T21" fmla="*/ 127 h 250"/>
                  <a:gd name="T22" fmla="*/ 98 w 416"/>
                  <a:gd name="T23" fmla="*/ 105 h 250"/>
                  <a:gd name="T24" fmla="*/ 89 w 416"/>
                  <a:gd name="T25" fmla="*/ 82 h 250"/>
                  <a:gd name="T26" fmla="*/ 73 w 416"/>
                  <a:gd name="T27" fmla="*/ 61 h 250"/>
                  <a:gd name="T28" fmla="*/ 60 w 416"/>
                  <a:gd name="T29" fmla="*/ 38 h 250"/>
                  <a:gd name="T30" fmla="*/ 45 w 416"/>
                  <a:gd name="T31" fmla="*/ 19 h 250"/>
                  <a:gd name="T32" fmla="*/ 33 w 416"/>
                  <a:gd name="T33" fmla="*/ 0 h 250"/>
                  <a:gd name="T34" fmla="*/ 58 w 416"/>
                  <a:gd name="T35" fmla="*/ 11 h 250"/>
                  <a:gd name="T36" fmla="*/ 78 w 416"/>
                  <a:gd name="T37" fmla="*/ 24 h 250"/>
                  <a:gd name="T38" fmla="*/ 96 w 416"/>
                  <a:gd name="T39" fmla="*/ 38 h 250"/>
                  <a:gd name="T40" fmla="*/ 112 w 416"/>
                  <a:gd name="T41" fmla="*/ 55 h 250"/>
                  <a:gd name="T42" fmla="*/ 125 w 416"/>
                  <a:gd name="T43" fmla="*/ 74 h 250"/>
                  <a:gd name="T44" fmla="*/ 140 w 416"/>
                  <a:gd name="T45" fmla="*/ 94 h 250"/>
                  <a:gd name="T46" fmla="*/ 152 w 416"/>
                  <a:gd name="T47" fmla="*/ 118 h 250"/>
                  <a:gd name="T48" fmla="*/ 167 w 416"/>
                  <a:gd name="T49" fmla="*/ 140 h 250"/>
                  <a:gd name="T50" fmla="*/ 192 w 416"/>
                  <a:gd name="T51" fmla="*/ 163 h 250"/>
                  <a:gd name="T52" fmla="*/ 221 w 416"/>
                  <a:gd name="T53" fmla="*/ 183 h 250"/>
                  <a:gd name="T54" fmla="*/ 251 w 416"/>
                  <a:gd name="T55" fmla="*/ 199 h 250"/>
                  <a:gd name="T56" fmla="*/ 282 w 416"/>
                  <a:gd name="T57" fmla="*/ 212 h 250"/>
                  <a:gd name="T58" fmla="*/ 312 w 416"/>
                  <a:gd name="T59" fmla="*/ 221 h 250"/>
                  <a:gd name="T60" fmla="*/ 346 w 416"/>
                  <a:gd name="T61" fmla="*/ 231 h 250"/>
                  <a:gd name="T62" fmla="*/ 380 w 416"/>
                  <a:gd name="T63" fmla="*/ 239 h 250"/>
                  <a:gd name="T64" fmla="*/ 416 w 416"/>
                  <a:gd name="T65" fmla="*/ 250 h 250"/>
                  <a:gd name="T66" fmla="*/ 389 w 416"/>
                  <a:gd name="T67" fmla="*/ 247 h 250"/>
                  <a:gd name="T68" fmla="*/ 364 w 416"/>
                  <a:gd name="T69" fmla="*/ 244 h 250"/>
                  <a:gd name="T70" fmla="*/ 335 w 416"/>
                  <a:gd name="T71" fmla="*/ 241 h 250"/>
                  <a:gd name="T72" fmla="*/ 310 w 416"/>
                  <a:gd name="T73" fmla="*/ 239 h 250"/>
                  <a:gd name="T74" fmla="*/ 282 w 416"/>
                  <a:gd name="T75" fmla="*/ 237 h 250"/>
                  <a:gd name="T76" fmla="*/ 257 w 416"/>
                  <a:gd name="T77" fmla="*/ 233 h 250"/>
                  <a:gd name="T78" fmla="*/ 228 w 416"/>
                  <a:gd name="T79" fmla="*/ 231 h 250"/>
                  <a:gd name="T80" fmla="*/ 203 w 416"/>
                  <a:gd name="T81" fmla="*/ 229 h 250"/>
                  <a:gd name="T82" fmla="*/ 176 w 416"/>
                  <a:gd name="T83" fmla="*/ 225 h 250"/>
                  <a:gd name="T84" fmla="*/ 150 w 416"/>
                  <a:gd name="T85" fmla="*/ 219 h 250"/>
                  <a:gd name="T86" fmla="*/ 125 w 416"/>
                  <a:gd name="T87" fmla="*/ 214 h 250"/>
                  <a:gd name="T88" fmla="*/ 98 w 416"/>
                  <a:gd name="T89" fmla="*/ 208 h 250"/>
                  <a:gd name="T90" fmla="*/ 73 w 416"/>
                  <a:gd name="T91" fmla="*/ 199 h 250"/>
                  <a:gd name="T92" fmla="*/ 47 w 416"/>
                  <a:gd name="T93" fmla="*/ 191 h 250"/>
                  <a:gd name="T94" fmla="*/ 25 w 416"/>
                  <a:gd name="T95" fmla="*/ 181 h 250"/>
                  <a:gd name="T96" fmla="*/ 0 w 416"/>
                  <a:gd name="T97" fmla="*/ 16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6" h="250">
                    <a:moveTo>
                      <a:pt x="0" y="168"/>
                    </a:moveTo>
                    <a:lnTo>
                      <a:pt x="18" y="173"/>
                    </a:lnTo>
                    <a:lnTo>
                      <a:pt x="33" y="176"/>
                    </a:lnTo>
                    <a:lnTo>
                      <a:pt x="45" y="181"/>
                    </a:lnTo>
                    <a:lnTo>
                      <a:pt x="58" y="183"/>
                    </a:lnTo>
                    <a:lnTo>
                      <a:pt x="71" y="183"/>
                    </a:lnTo>
                    <a:lnTo>
                      <a:pt x="83" y="183"/>
                    </a:lnTo>
                    <a:lnTo>
                      <a:pt x="96" y="181"/>
                    </a:lnTo>
                    <a:lnTo>
                      <a:pt x="114" y="176"/>
                    </a:lnTo>
                    <a:lnTo>
                      <a:pt x="114" y="153"/>
                    </a:lnTo>
                    <a:lnTo>
                      <a:pt x="109" y="127"/>
                    </a:lnTo>
                    <a:lnTo>
                      <a:pt x="98" y="105"/>
                    </a:lnTo>
                    <a:lnTo>
                      <a:pt x="89" y="82"/>
                    </a:lnTo>
                    <a:lnTo>
                      <a:pt x="73" y="61"/>
                    </a:lnTo>
                    <a:lnTo>
                      <a:pt x="60" y="38"/>
                    </a:lnTo>
                    <a:lnTo>
                      <a:pt x="45" y="19"/>
                    </a:lnTo>
                    <a:lnTo>
                      <a:pt x="33" y="0"/>
                    </a:lnTo>
                    <a:lnTo>
                      <a:pt x="58" y="11"/>
                    </a:lnTo>
                    <a:lnTo>
                      <a:pt x="78" y="24"/>
                    </a:lnTo>
                    <a:lnTo>
                      <a:pt x="96" y="38"/>
                    </a:lnTo>
                    <a:lnTo>
                      <a:pt x="112" y="55"/>
                    </a:lnTo>
                    <a:lnTo>
                      <a:pt x="125" y="74"/>
                    </a:lnTo>
                    <a:lnTo>
                      <a:pt x="140" y="94"/>
                    </a:lnTo>
                    <a:lnTo>
                      <a:pt x="152" y="118"/>
                    </a:lnTo>
                    <a:lnTo>
                      <a:pt x="167" y="140"/>
                    </a:lnTo>
                    <a:lnTo>
                      <a:pt x="192" y="163"/>
                    </a:lnTo>
                    <a:lnTo>
                      <a:pt x="221" y="183"/>
                    </a:lnTo>
                    <a:lnTo>
                      <a:pt x="251" y="199"/>
                    </a:lnTo>
                    <a:lnTo>
                      <a:pt x="282" y="212"/>
                    </a:lnTo>
                    <a:lnTo>
                      <a:pt x="312" y="221"/>
                    </a:lnTo>
                    <a:lnTo>
                      <a:pt x="346" y="231"/>
                    </a:lnTo>
                    <a:lnTo>
                      <a:pt x="380" y="239"/>
                    </a:lnTo>
                    <a:lnTo>
                      <a:pt x="416" y="250"/>
                    </a:lnTo>
                    <a:lnTo>
                      <a:pt x="389" y="247"/>
                    </a:lnTo>
                    <a:lnTo>
                      <a:pt x="364" y="244"/>
                    </a:lnTo>
                    <a:lnTo>
                      <a:pt x="335" y="241"/>
                    </a:lnTo>
                    <a:lnTo>
                      <a:pt x="310" y="239"/>
                    </a:lnTo>
                    <a:lnTo>
                      <a:pt x="282" y="237"/>
                    </a:lnTo>
                    <a:lnTo>
                      <a:pt x="257" y="233"/>
                    </a:lnTo>
                    <a:lnTo>
                      <a:pt x="228" y="231"/>
                    </a:lnTo>
                    <a:lnTo>
                      <a:pt x="203" y="229"/>
                    </a:lnTo>
                    <a:lnTo>
                      <a:pt x="176" y="225"/>
                    </a:lnTo>
                    <a:lnTo>
                      <a:pt x="150" y="219"/>
                    </a:lnTo>
                    <a:lnTo>
                      <a:pt x="125" y="214"/>
                    </a:lnTo>
                    <a:lnTo>
                      <a:pt x="98" y="208"/>
                    </a:lnTo>
                    <a:lnTo>
                      <a:pt x="73" y="199"/>
                    </a:lnTo>
                    <a:lnTo>
                      <a:pt x="47" y="191"/>
                    </a:lnTo>
                    <a:lnTo>
                      <a:pt x="25" y="181"/>
                    </a:lnTo>
                    <a:lnTo>
                      <a:pt x="0" y="168"/>
                    </a:lnTo>
                    <a:close/>
                  </a:path>
                </a:pathLst>
              </a:custGeom>
              <a:solidFill>
                <a:srgbClr val="C7CF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91" name="Freeform 267">
                <a:extLst>
                  <a:ext uri="{FF2B5EF4-FFF2-40B4-BE49-F238E27FC236}">
                    <a16:creationId xmlns:a16="http://schemas.microsoft.com/office/drawing/2014/main" id="{5C8E6AED-AA74-45A1-E4DB-CFCF7ED309CC}"/>
                  </a:ext>
                </a:extLst>
              </p:cNvPr>
              <p:cNvSpPr>
                <a:spLocks/>
              </p:cNvSpPr>
              <p:nvPr/>
            </p:nvSpPr>
            <p:spPr bwMode="auto">
              <a:xfrm>
                <a:off x="428" y="2130"/>
                <a:ext cx="167" cy="32"/>
              </a:xfrm>
              <a:custGeom>
                <a:avLst/>
                <a:gdLst>
                  <a:gd name="T0" fmla="*/ 0 w 499"/>
                  <a:gd name="T1" fmla="*/ 0 h 98"/>
                  <a:gd name="T2" fmla="*/ 31 w 499"/>
                  <a:gd name="T3" fmla="*/ 8 h 98"/>
                  <a:gd name="T4" fmla="*/ 59 w 499"/>
                  <a:gd name="T5" fmla="*/ 17 h 98"/>
                  <a:gd name="T6" fmla="*/ 87 w 499"/>
                  <a:gd name="T7" fmla="*/ 25 h 98"/>
                  <a:gd name="T8" fmla="*/ 111 w 499"/>
                  <a:gd name="T9" fmla="*/ 36 h 98"/>
                  <a:gd name="T10" fmla="*/ 136 w 499"/>
                  <a:gd name="T11" fmla="*/ 44 h 98"/>
                  <a:gd name="T12" fmla="*/ 158 w 499"/>
                  <a:gd name="T13" fmla="*/ 52 h 98"/>
                  <a:gd name="T14" fmla="*/ 182 w 499"/>
                  <a:gd name="T15" fmla="*/ 60 h 98"/>
                  <a:gd name="T16" fmla="*/ 207 w 499"/>
                  <a:gd name="T17" fmla="*/ 69 h 98"/>
                  <a:gd name="T18" fmla="*/ 230 w 499"/>
                  <a:gd name="T19" fmla="*/ 76 h 98"/>
                  <a:gd name="T20" fmla="*/ 255 w 499"/>
                  <a:gd name="T21" fmla="*/ 84 h 98"/>
                  <a:gd name="T22" fmla="*/ 283 w 499"/>
                  <a:gd name="T23" fmla="*/ 88 h 98"/>
                  <a:gd name="T24" fmla="*/ 311 w 499"/>
                  <a:gd name="T25" fmla="*/ 93 h 98"/>
                  <a:gd name="T26" fmla="*/ 341 w 499"/>
                  <a:gd name="T27" fmla="*/ 96 h 98"/>
                  <a:gd name="T28" fmla="*/ 377 w 499"/>
                  <a:gd name="T29" fmla="*/ 96 h 98"/>
                  <a:gd name="T30" fmla="*/ 415 w 499"/>
                  <a:gd name="T31" fmla="*/ 98 h 98"/>
                  <a:gd name="T32" fmla="*/ 456 w 499"/>
                  <a:gd name="T33" fmla="*/ 96 h 98"/>
                  <a:gd name="T34" fmla="*/ 465 w 499"/>
                  <a:gd name="T35" fmla="*/ 88 h 98"/>
                  <a:gd name="T36" fmla="*/ 478 w 499"/>
                  <a:gd name="T37" fmla="*/ 79 h 98"/>
                  <a:gd name="T38" fmla="*/ 488 w 499"/>
                  <a:gd name="T39" fmla="*/ 71 h 98"/>
                  <a:gd name="T40" fmla="*/ 499 w 499"/>
                  <a:gd name="T41" fmla="*/ 63 h 98"/>
                  <a:gd name="T42" fmla="*/ 473 w 499"/>
                  <a:gd name="T43" fmla="*/ 63 h 98"/>
                  <a:gd name="T44" fmla="*/ 446 w 499"/>
                  <a:gd name="T45" fmla="*/ 63 h 98"/>
                  <a:gd name="T46" fmla="*/ 420 w 499"/>
                  <a:gd name="T47" fmla="*/ 63 h 98"/>
                  <a:gd name="T48" fmla="*/ 392 w 499"/>
                  <a:gd name="T49" fmla="*/ 63 h 98"/>
                  <a:gd name="T50" fmla="*/ 366 w 499"/>
                  <a:gd name="T51" fmla="*/ 63 h 98"/>
                  <a:gd name="T52" fmla="*/ 339 w 499"/>
                  <a:gd name="T53" fmla="*/ 63 h 98"/>
                  <a:gd name="T54" fmla="*/ 314 w 499"/>
                  <a:gd name="T55" fmla="*/ 63 h 98"/>
                  <a:gd name="T56" fmla="*/ 285 w 499"/>
                  <a:gd name="T57" fmla="*/ 63 h 98"/>
                  <a:gd name="T58" fmla="*/ 249 w 499"/>
                  <a:gd name="T59" fmla="*/ 52 h 98"/>
                  <a:gd name="T60" fmla="*/ 214 w 499"/>
                  <a:gd name="T61" fmla="*/ 40 h 98"/>
                  <a:gd name="T62" fmla="*/ 179 w 499"/>
                  <a:gd name="T63" fmla="*/ 31 h 98"/>
                  <a:gd name="T64" fmla="*/ 146 w 499"/>
                  <a:gd name="T65" fmla="*/ 20 h 98"/>
                  <a:gd name="T66" fmla="*/ 111 w 499"/>
                  <a:gd name="T67" fmla="*/ 11 h 98"/>
                  <a:gd name="T68" fmla="*/ 75 w 499"/>
                  <a:gd name="T69" fmla="*/ 5 h 98"/>
                  <a:gd name="T70" fmla="*/ 39 w 499"/>
                  <a:gd name="T71" fmla="*/ 0 h 98"/>
                  <a:gd name="T72" fmla="*/ 0 w 499"/>
                  <a:gd name="T7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9" h="98">
                    <a:moveTo>
                      <a:pt x="0" y="0"/>
                    </a:moveTo>
                    <a:lnTo>
                      <a:pt x="31" y="8"/>
                    </a:lnTo>
                    <a:lnTo>
                      <a:pt x="59" y="17"/>
                    </a:lnTo>
                    <a:lnTo>
                      <a:pt x="87" y="25"/>
                    </a:lnTo>
                    <a:lnTo>
                      <a:pt x="111" y="36"/>
                    </a:lnTo>
                    <a:lnTo>
                      <a:pt x="136" y="44"/>
                    </a:lnTo>
                    <a:lnTo>
                      <a:pt x="158" y="52"/>
                    </a:lnTo>
                    <a:lnTo>
                      <a:pt x="182" y="60"/>
                    </a:lnTo>
                    <a:lnTo>
                      <a:pt x="207" y="69"/>
                    </a:lnTo>
                    <a:lnTo>
                      <a:pt x="230" y="76"/>
                    </a:lnTo>
                    <a:lnTo>
                      <a:pt x="255" y="84"/>
                    </a:lnTo>
                    <a:lnTo>
                      <a:pt x="283" y="88"/>
                    </a:lnTo>
                    <a:lnTo>
                      <a:pt x="311" y="93"/>
                    </a:lnTo>
                    <a:lnTo>
                      <a:pt x="341" y="96"/>
                    </a:lnTo>
                    <a:lnTo>
                      <a:pt x="377" y="96"/>
                    </a:lnTo>
                    <a:lnTo>
                      <a:pt x="415" y="98"/>
                    </a:lnTo>
                    <a:lnTo>
                      <a:pt x="456" y="96"/>
                    </a:lnTo>
                    <a:lnTo>
                      <a:pt x="465" y="88"/>
                    </a:lnTo>
                    <a:lnTo>
                      <a:pt x="478" y="79"/>
                    </a:lnTo>
                    <a:lnTo>
                      <a:pt x="488" y="71"/>
                    </a:lnTo>
                    <a:lnTo>
                      <a:pt x="499" y="63"/>
                    </a:lnTo>
                    <a:lnTo>
                      <a:pt x="473" y="63"/>
                    </a:lnTo>
                    <a:lnTo>
                      <a:pt x="446" y="63"/>
                    </a:lnTo>
                    <a:lnTo>
                      <a:pt x="420" y="63"/>
                    </a:lnTo>
                    <a:lnTo>
                      <a:pt x="392" y="63"/>
                    </a:lnTo>
                    <a:lnTo>
                      <a:pt x="366" y="63"/>
                    </a:lnTo>
                    <a:lnTo>
                      <a:pt x="339" y="63"/>
                    </a:lnTo>
                    <a:lnTo>
                      <a:pt x="314" y="63"/>
                    </a:lnTo>
                    <a:lnTo>
                      <a:pt x="285" y="63"/>
                    </a:lnTo>
                    <a:lnTo>
                      <a:pt x="249" y="52"/>
                    </a:lnTo>
                    <a:lnTo>
                      <a:pt x="214" y="40"/>
                    </a:lnTo>
                    <a:lnTo>
                      <a:pt x="179" y="31"/>
                    </a:lnTo>
                    <a:lnTo>
                      <a:pt x="146" y="20"/>
                    </a:lnTo>
                    <a:lnTo>
                      <a:pt x="111" y="11"/>
                    </a:lnTo>
                    <a:lnTo>
                      <a:pt x="75" y="5"/>
                    </a:lnTo>
                    <a:lnTo>
                      <a:pt x="39" y="0"/>
                    </a:lnTo>
                    <a:lnTo>
                      <a:pt x="0" y="0"/>
                    </a:lnTo>
                    <a:close/>
                  </a:path>
                </a:pathLst>
              </a:custGeom>
              <a:solidFill>
                <a:srgbClr val="C7CF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92" name="Freeform 268">
                <a:extLst>
                  <a:ext uri="{FF2B5EF4-FFF2-40B4-BE49-F238E27FC236}">
                    <a16:creationId xmlns:a16="http://schemas.microsoft.com/office/drawing/2014/main" id="{A44CDF80-FF5C-DF87-6D12-0CA7FBC69234}"/>
                  </a:ext>
                </a:extLst>
              </p:cNvPr>
              <p:cNvSpPr>
                <a:spLocks/>
              </p:cNvSpPr>
              <p:nvPr/>
            </p:nvSpPr>
            <p:spPr bwMode="auto">
              <a:xfrm>
                <a:off x="424" y="2201"/>
                <a:ext cx="199" cy="34"/>
              </a:xfrm>
              <a:custGeom>
                <a:avLst/>
                <a:gdLst>
                  <a:gd name="T0" fmla="*/ 61 w 598"/>
                  <a:gd name="T1" fmla="*/ 0 h 101"/>
                  <a:gd name="T2" fmla="*/ 36 w 598"/>
                  <a:gd name="T3" fmla="*/ 0 h 101"/>
                  <a:gd name="T4" fmla="*/ 16 w 598"/>
                  <a:gd name="T5" fmla="*/ 0 h 101"/>
                  <a:gd name="T6" fmla="*/ 6 w 598"/>
                  <a:gd name="T7" fmla="*/ 10 h 101"/>
                  <a:gd name="T8" fmla="*/ 0 w 598"/>
                  <a:gd name="T9" fmla="*/ 33 h 101"/>
                  <a:gd name="T10" fmla="*/ 29 w 598"/>
                  <a:gd name="T11" fmla="*/ 48 h 101"/>
                  <a:gd name="T12" fmla="*/ 59 w 598"/>
                  <a:gd name="T13" fmla="*/ 63 h 101"/>
                  <a:gd name="T14" fmla="*/ 94 w 598"/>
                  <a:gd name="T15" fmla="*/ 73 h 101"/>
                  <a:gd name="T16" fmla="*/ 130 w 598"/>
                  <a:gd name="T17" fmla="*/ 83 h 101"/>
                  <a:gd name="T18" fmla="*/ 165 w 598"/>
                  <a:gd name="T19" fmla="*/ 92 h 101"/>
                  <a:gd name="T20" fmla="*/ 203 w 598"/>
                  <a:gd name="T21" fmla="*/ 96 h 101"/>
                  <a:gd name="T22" fmla="*/ 239 w 598"/>
                  <a:gd name="T23" fmla="*/ 99 h 101"/>
                  <a:gd name="T24" fmla="*/ 272 w 598"/>
                  <a:gd name="T25" fmla="*/ 101 h 101"/>
                  <a:gd name="T26" fmla="*/ 310 w 598"/>
                  <a:gd name="T27" fmla="*/ 94 h 101"/>
                  <a:gd name="T28" fmla="*/ 348 w 598"/>
                  <a:gd name="T29" fmla="*/ 83 h 101"/>
                  <a:gd name="T30" fmla="*/ 387 w 598"/>
                  <a:gd name="T31" fmla="*/ 75 h 101"/>
                  <a:gd name="T32" fmla="*/ 425 w 598"/>
                  <a:gd name="T33" fmla="*/ 67 h 101"/>
                  <a:gd name="T34" fmla="*/ 463 w 598"/>
                  <a:gd name="T35" fmla="*/ 56 h 101"/>
                  <a:gd name="T36" fmla="*/ 501 w 598"/>
                  <a:gd name="T37" fmla="*/ 46 h 101"/>
                  <a:gd name="T38" fmla="*/ 539 w 598"/>
                  <a:gd name="T39" fmla="*/ 36 h 101"/>
                  <a:gd name="T40" fmla="*/ 578 w 598"/>
                  <a:gd name="T41" fmla="*/ 25 h 101"/>
                  <a:gd name="T42" fmla="*/ 583 w 598"/>
                  <a:gd name="T43" fmla="*/ 21 h 101"/>
                  <a:gd name="T44" fmla="*/ 588 w 598"/>
                  <a:gd name="T45" fmla="*/ 12 h 101"/>
                  <a:gd name="T46" fmla="*/ 593 w 598"/>
                  <a:gd name="T47" fmla="*/ 4 h 101"/>
                  <a:gd name="T48" fmla="*/ 598 w 598"/>
                  <a:gd name="T49" fmla="*/ 0 h 101"/>
                  <a:gd name="T50" fmla="*/ 562 w 598"/>
                  <a:gd name="T51" fmla="*/ 4 h 101"/>
                  <a:gd name="T52" fmla="*/ 527 w 598"/>
                  <a:gd name="T53" fmla="*/ 10 h 101"/>
                  <a:gd name="T54" fmla="*/ 494 w 598"/>
                  <a:gd name="T55" fmla="*/ 12 h 101"/>
                  <a:gd name="T56" fmla="*/ 461 w 598"/>
                  <a:gd name="T57" fmla="*/ 17 h 101"/>
                  <a:gd name="T58" fmla="*/ 428 w 598"/>
                  <a:gd name="T59" fmla="*/ 21 h 101"/>
                  <a:gd name="T60" fmla="*/ 395 w 598"/>
                  <a:gd name="T61" fmla="*/ 23 h 101"/>
                  <a:gd name="T62" fmla="*/ 362 w 598"/>
                  <a:gd name="T63" fmla="*/ 23 h 101"/>
                  <a:gd name="T64" fmla="*/ 329 w 598"/>
                  <a:gd name="T65" fmla="*/ 25 h 101"/>
                  <a:gd name="T66" fmla="*/ 296 w 598"/>
                  <a:gd name="T67" fmla="*/ 25 h 101"/>
                  <a:gd name="T68" fmla="*/ 264 w 598"/>
                  <a:gd name="T69" fmla="*/ 23 h 101"/>
                  <a:gd name="T70" fmla="*/ 232 w 598"/>
                  <a:gd name="T71" fmla="*/ 23 h 101"/>
                  <a:gd name="T72" fmla="*/ 199 w 598"/>
                  <a:gd name="T73" fmla="*/ 21 h 101"/>
                  <a:gd name="T74" fmla="*/ 165 w 598"/>
                  <a:gd name="T75" fmla="*/ 17 h 101"/>
                  <a:gd name="T76" fmla="*/ 130 w 598"/>
                  <a:gd name="T77" fmla="*/ 12 h 101"/>
                  <a:gd name="T78" fmla="*/ 96 w 598"/>
                  <a:gd name="T79" fmla="*/ 8 h 101"/>
                  <a:gd name="T80" fmla="*/ 61 w 598"/>
                  <a:gd name="T8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8" h="101">
                    <a:moveTo>
                      <a:pt x="61" y="0"/>
                    </a:moveTo>
                    <a:lnTo>
                      <a:pt x="36" y="0"/>
                    </a:lnTo>
                    <a:lnTo>
                      <a:pt x="16" y="0"/>
                    </a:lnTo>
                    <a:lnTo>
                      <a:pt x="6" y="10"/>
                    </a:lnTo>
                    <a:lnTo>
                      <a:pt x="0" y="33"/>
                    </a:lnTo>
                    <a:lnTo>
                      <a:pt x="29" y="48"/>
                    </a:lnTo>
                    <a:lnTo>
                      <a:pt x="59" y="63"/>
                    </a:lnTo>
                    <a:lnTo>
                      <a:pt x="94" y="73"/>
                    </a:lnTo>
                    <a:lnTo>
                      <a:pt x="130" y="83"/>
                    </a:lnTo>
                    <a:lnTo>
                      <a:pt x="165" y="92"/>
                    </a:lnTo>
                    <a:lnTo>
                      <a:pt x="203" y="96"/>
                    </a:lnTo>
                    <a:lnTo>
                      <a:pt x="239" y="99"/>
                    </a:lnTo>
                    <a:lnTo>
                      <a:pt x="272" y="101"/>
                    </a:lnTo>
                    <a:lnTo>
                      <a:pt x="310" y="94"/>
                    </a:lnTo>
                    <a:lnTo>
                      <a:pt x="348" y="83"/>
                    </a:lnTo>
                    <a:lnTo>
                      <a:pt x="387" y="75"/>
                    </a:lnTo>
                    <a:lnTo>
                      <a:pt x="425" y="67"/>
                    </a:lnTo>
                    <a:lnTo>
                      <a:pt x="463" y="56"/>
                    </a:lnTo>
                    <a:lnTo>
                      <a:pt x="501" y="46"/>
                    </a:lnTo>
                    <a:lnTo>
                      <a:pt x="539" y="36"/>
                    </a:lnTo>
                    <a:lnTo>
                      <a:pt x="578" y="25"/>
                    </a:lnTo>
                    <a:lnTo>
                      <a:pt x="583" y="21"/>
                    </a:lnTo>
                    <a:lnTo>
                      <a:pt x="588" y="12"/>
                    </a:lnTo>
                    <a:lnTo>
                      <a:pt x="593" y="4"/>
                    </a:lnTo>
                    <a:lnTo>
                      <a:pt x="598" y="0"/>
                    </a:lnTo>
                    <a:lnTo>
                      <a:pt x="562" y="4"/>
                    </a:lnTo>
                    <a:lnTo>
                      <a:pt x="527" y="10"/>
                    </a:lnTo>
                    <a:lnTo>
                      <a:pt x="494" y="12"/>
                    </a:lnTo>
                    <a:lnTo>
                      <a:pt x="461" y="17"/>
                    </a:lnTo>
                    <a:lnTo>
                      <a:pt x="428" y="21"/>
                    </a:lnTo>
                    <a:lnTo>
                      <a:pt x="395" y="23"/>
                    </a:lnTo>
                    <a:lnTo>
                      <a:pt x="362" y="23"/>
                    </a:lnTo>
                    <a:lnTo>
                      <a:pt x="329" y="25"/>
                    </a:lnTo>
                    <a:lnTo>
                      <a:pt x="296" y="25"/>
                    </a:lnTo>
                    <a:lnTo>
                      <a:pt x="264" y="23"/>
                    </a:lnTo>
                    <a:lnTo>
                      <a:pt x="232" y="23"/>
                    </a:lnTo>
                    <a:lnTo>
                      <a:pt x="199" y="21"/>
                    </a:lnTo>
                    <a:lnTo>
                      <a:pt x="165" y="17"/>
                    </a:lnTo>
                    <a:lnTo>
                      <a:pt x="130" y="12"/>
                    </a:lnTo>
                    <a:lnTo>
                      <a:pt x="96" y="8"/>
                    </a:lnTo>
                    <a:lnTo>
                      <a:pt x="61" y="0"/>
                    </a:lnTo>
                    <a:close/>
                  </a:path>
                </a:pathLst>
              </a:custGeom>
              <a:solidFill>
                <a:srgbClr val="C7CF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93" name="Freeform 269">
                <a:extLst>
                  <a:ext uri="{FF2B5EF4-FFF2-40B4-BE49-F238E27FC236}">
                    <a16:creationId xmlns:a16="http://schemas.microsoft.com/office/drawing/2014/main" id="{44DC39C0-EC9A-874D-3DAE-2AB2A709A1B4}"/>
                  </a:ext>
                </a:extLst>
              </p:cNvPr>
              <p:cNvSpPr>
                <a:spLocks/>
              </p:cNvSpPr>
              <p:nvPr/>
            </p:nvSpPr>
            <p:spPr bwMode="auto">
              <a:xfrm>
                <a:off x="420" y="2267"/>
                <a:ext cx="209" cy="26"/>
              </a:xfrm>
              <a:custGeom>
                <a:avLst/>
                <a:gdLst>
                  <a:gd name="T0" fmla="*/ 31 w 626"/>
                  <a:gd name="T1" fmla="*/ 0 h 78"/>
                  <a:gd name="T2" fmla="*/ 23 w 626"/>
                  <a:gd name="T3" fmla="*/ 8 h 78"/>
                  <a:gd name="T4" fmla="*/ 16 w 626"/>
                  <a:gd name="T5" fmla="*/ 17 h 78"/>
                  <a:gd name="T6" fmla="*/ 8 w 626"/>
                  <a:gd name="T7" fmla="*/ 24 h 78"/>
                  <a:gd name="T8" fmla="*/ 0 w 626"/>
                  <a:gd name="T9" fmla="*/ 35 h 78"/>
                  <a:gd name="T10" fmla="*/ 25 w 626"/>
                  <a:gd name="T11" fmla="*/ 39 h 78"/>
                  <a:gd name="T12" fmla="*/ 51 w 626"/>
                  <a:gd name="T13" fmla="*/ 40 h 78"/>
                  <a:gd name="T14" fmla="*/ 76 w 626"/>
                  <a:gd name="T15" fmla="*/ 42 h 78"/>
                  <a:gd name="T16" fmla="*/ 102 w 626"/>
                  <a:gd name="T17" fmla="*/ 45 h 78"/>
                  <a:gd name="T18" fmla="*/ 127 w 626"/>
                  <a:gd name="T19" fmla="*/ 47 h 78"/>
                  <a:gd name="T20" fmla="*/ 152 w 626"/>
                  <a:gd name="T21" fmla="*/ 49 h 78"/>
                  <a:gd name="T22" fmla="*/ 178 w 626"/>
                  <a:gd name="T23" fmla="*/ 53 h 78"/>
                  <a:gd name="T24" fmla="*/ 207 w 626"/>
                  <a:gd name="T25" fmla="*/ 55 h 78"/>
                  <a:gd name="T26" fmla="*/ 232 w 626"/>
                  <a:gd name="T27" fmla="*/ 58 h 78"/>
                  <a:gd name="T28" fmla="*/ 257 w 626"/>
                  <a:gd name="T29" fmla="*/ 60 h 78"/>
                  <a:gd name="T30" fmla="*/ 282 w 626"/>
                  <a:gd name="T31" fmla="*/ 63 h 78"/>
                  <a:gd name="T32" fmla="*/ 308 w 626"/>
                  <a:gd name="T33" fmla="*/ 66 h 78"/>
                  <a:gd name="T34" fmla="*/ 333 w 626"/>
                  <a:gd name="T35" fmla="*/ 68 h 78"/>
                  <a:gd name="T36" fmla="*/ 358 w 626"/>
                  <a:gd name="T37" fmla="*/ 73 h 78"/>
                  <a:gd name="T38" fmla="*/ 383 w 626"/>
                  <a:gd name="T39" fmla="*/ 75 h 78"/>
                  <a:gd name="T40" fmla="*/ 409 w 626"/>
                  <a:gd name="T41" fmla="*/ 78 h 78"/>
                  <a:gd name="T42" fmla="*/ 440 w 626"/>
                  <a:gd name="T43" fmla="*/ 70 h 78"/>
                  <a:gd name="T44" fmla="*/ 469 w 626"/>
                  <a:gd name="T45" fmla="*/ 66 h 78"/>
                  <a:gd name="T46" fmla="*/ 490 w 626"/>
                  <a:gd name="T47" fmla="*/ 63 h 78"/>
                  <a:gd name="T48" fmla="*/ 513 w 626"/>
                  <a:gd name="T49" fmla="*/ 60 h 78"/>
                  <a:gd name="T50" fmla="*/ 540 w 626"/>
                  <a:gd name="T51" fmla="*/ 60 h 78"/>
                  <a:gd name="T52" fmla="*/ 565 w 626"/>
                  <a:gd name="T53" fmla="*/ 63 h 78"/>
                  <a:gd name="T54" fmla="*/ 592 w 626"/>
                  <a:gd name="T55" fmla="*/ 68 h 78"/>
                  <a:gd name="T56" fmla="*/ 626 w 626"/>
                  <a:gd name="T57" fmla="*/ 78 h 78"/>
                  <a:gd name="T58" fmla="*/ 590 w 626"/>
                  <a:gd name="T59" fmla="*/ 58 h 78"/>
                  <a:gd name="T60" fmla="*/ 562 w 626"/>
                  <a:gd name="T61" fmla="*/ 42 h 78"/>
                  <a:gd name="T62" fmla="*/ 540 w 626"/>
                  <a:gd name="T63" fmla="*/ 33 h 78"/>
                  <a:gd name="T64" fmla="*/ 519 w 626"/>
                  <a:gd name="T65" fmla="*/ 22 h 78"/>
                  <a:gd name="T66" fmla="*/ 498 w 626"/>
                  <a:gd name="T67" fmla="*/ 20 h 78"/>
                  <a:gd name="T68" fmla="*/ 476 w 626"/>
                  <a:gd name="T69" fmla="*/ 20 h 78"/>
                  <a:gd name="T70" fmla="*/ 445 w 626"/>
                  <a:gd name="T71" fmla="*/ 24 h 78"/>
                  <a:gd name="T72" fmla="*/ 409 w 626"/>
                  <a:gd name="T73" fmla="*/ 35 h 78"/>
                  <a:gd name="T74" fmla="*/ 364 w 626"/>
                  <a:gd name="T75" fmla="*/ 30 h 78"/>
                  <a:gd name="T76" fmla="*/ 315 w 626"/>
                  <a:gd name="T77" fmla="*/ 24 h 78"/>
                  <a:gd name="T78" fmla="*/ 268 w 626"/>
                  <a:gd name="T79" fmla="*/ 20 h 78"/>
                  <a:gd name="T80" fmla="*/ 221 w 626"/>
                  <a:gd name="T81" fmla="*/ 15 h 78"/>
                  <a:gd name="T82" fmla="*/ 174 w 626"/>
                  <a:gd name="T83" fmla="*/ 9 h 78"/>
                  <a:gd name="T84" fmla="*/ 125 w 626"/>
                  <a:gd name="T85" fmla="*/ 5 h 78"/>
                  <a:gd name="T86" fmla="*/ 76 w 626"/>
                  <a:gd name="T87" fmla="*/ 3 h 78"/>
                  <a:gd name="T88" fmla="*/ 31 w 626"/>
                  <a:gd name="T8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6" h="78">
                    <a:moveTo>
                      <a:pt x="31" y="0"/>
                    </a:moveTo>
                    <a:lnTo>
                      <a:pt x="23" y="8"/>
                    </a:lnTo>
                    <a:lnTo>
                      <a:pt x="16" y="17"/>
                    </a:lnTo>
                    <a:lnTo>
                      <a:pt x="8" y="24"/>
                    </a:lnTo>
                    <a:lnTo>
                      <a:pt x="0" y="35"/>
                    </a:lnTo>
                    <a:lnTo>
                      <a:pt x="25" y="39"/>
                    </a:lnTo>
                    <a:lnTo>
                      <a:pt x="51" y="40"/>
                    </a:lnTo>
                    <a:lnTo>
                      <a:pt x="76" y="42"/>
                    </a:lnTo>
                    <a:lnTo>
                      <a:pt x="102" y="45"/>
                    </a:lnTo>
                    <a:lnTo>
                      <a:pt x="127" y="47"/>
                    </a:lnTo>
                    <a:lnTo>
                      <a:pt x="152" y="49"/>
                    </a:lnTo>
                    <a:lnTo>
                      <a:pt x="178" y="53"/>
                    </a:lnTo>
                    <a:lnTo>
                      <a:pt x="207" y="55"/>
                    </a:lnTo>
                    <a:lnTo>
                      <a:pt x="232" y="58"/>
                    </a:lnTo>
                    <a:lnTo>
                      <a:pt x="257" y="60"/>
                    </a:lnTo>
                    <a:lnTo>
                      <a:pt x="282" y="63"/>
                    </a:lnTo>
                    <a:lnTo>
                      <a:pt x="308" y="66"/>
                    </a:lnTo>
                    <a:lnTo>
                      <a:pt x="333" y="68"/>
                    </a:lnTo>
                    <a:lnTo>
                      <a:pt x="358" y="73"/>
                    </a:lnTo>
                    <a:lnTo>
                      <a:pt x="383" y="75"/>
                    </a:lnTo>
                    <a:lnTo>
                      <a:pt x="409" y="78"/>
                    </a:lnTo>
                    <a:lnTo>
                      <a:pt x="440" y="70"/>
                    </a:lnTo>
                    <a:lnTo>
                      <a:pt x="469" y="66"/>
                    </a:lnTo>
                    <a:lnTo>
                      <a:pt x="490" y="63"/>
                    </a:lnTo>
                    <a:lnTo>
                      <a:pt x="513" y="60"/>
                    </a:lnTo>
                    <a:lnTo>
                      <a:pt x="540" y="60"/>
                    </a:lnTo>
                    <a:lnTo>
                      <a:pt x="565" y="63"/>
                    </a:lnTo>
                    <a:lnTo>
                      <a:pt x="592" y="68"/>
                    </a:lnTo>
                    <a:lnTo>
                      <a:pt x="626" y="78"/>
                    </a:lnTo>
                    <a:lnTo>
                      <a:pt x="590" y="58"/>
                    </a:lnTo>
                    <a:lnTo>
                      <a:pt x="562" y="42"/>
                    </a:lnTo>
                    <a:lnTo>
                      <a:pt x="540" y="33"/>
                    </a:lnTo>
                    <a:lnTo>
                      <a:pt x="519" y="22"/>
                    </a:lnTo>
                    <a:lnTo>
                      <a:pt x="498" y="20"/>
                    </a:lnTo>
                    <a:lnTo>
                      <a:pt x="476" y="20"/>
                    </a:lnTo>
                    <a:lnTo>
                      <a:pt x="445" y="24"/>
                    </a:lnTo>
                    <a:lnTo>
                      <a:pt x="409" y="35"/>
                    </a:lnTo>
                    <a:lnTo>
                      <a:pt x="364" y="30"/>
                    </a:lnTo>
                    <a:lnTo>
                      <a:pt x="315" y="24"/>
                    </a:lnTo>
                    <a:lnTo>
                      <a:pt x="268" y="20"/>
                    </a:lnTo>
                    <a:lnTo>
                      <a:pt x="221" y="15"/>
                    </a:lnTo>
                    <a:lnTo>
                      <a:pt x="174" y="9"/>
                    </a:lnTo>
                    <a:lnTo>
                      <a:pt x="125" y="5"/>
                    </a:lnTo>
                    <a:lnTo>
                      <a:pt x="76" y="3"/>
                    </a:lnTo>
                    <a:lnTo>
                      <a:pt x="31" y="0"/>
                    </a:lnTo>
                    <a:close/>
                  </a:path>
                </a:pathLst>
              </a:custGeom>
              <a:solidFill>
                <a:srgbClr val="C7CF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94" name="Freeform 270">
                <a:extLst>
                  <a:ext uri="{FF2B5EF4-FFF2-40B4-BE49-F238E27FC236}">
                    <a16:creationId xmlns:a16="http://schemas.microsoft.com/office/drawing/2014/main" id="{F7750481-D2F9-6747-73E4-A32D5CC3F6EF}"/>
                  </a:ext>
                </a:extLst>
              </p:cNvPr>
              <p:cNvSpPr>
                <a:spLocks/>
              </p:cNvSpPr>
              <p:nvPr/>
            </p:nvSpPr>
            <p:spPr bwMode="auto">
              <a:xfrm>
                <a:off x="605" y="2167"/>
                <a:ext cx="72" cy="49"/>
              </a:xfrm>
              <a:custGeom>
                <a:avLst/>
                <a:gdLst>
                  <a:gd name="T0" fmla="*/ 217 w 217"/>
                  <a:gd name="T1" fmla="*/ 0 h 147"/>
                  <a:gd name="T2" fmla="*/ 181 w 217"/>
                  <a:gd name="T3" fmla="*/ 39 h 147"/>
                  <a:gd name="T4" fmla="*/ 143 w 217"/>
                  <a:gd name="T5" fmla="*/ 69 h 147"/>
                  <a:gd name="T6" fmla="*/ 87 w 217"/>
                  <a:gd name="T7" fmla="*/ 85 h 147"/>
                  <a:gd name="T8" fmla="*/ 30 w 217"/>
                  <a:gd name="T9" fmla="*/ 105 h 147"/>
                  <a:gd name="T10" fmla="*/ 0 w 217"/>
                  <a:gd name="T11" fmla="*/ 126 h 147"/>
                  <a:gd name="T12" fmla="*/ 20 w 217"/>
                  <a:gd name="T13" fmla="*/ 147 h 147"/>
                  <a:gd name="T14" fmla="*/ 61 w 217"/>
                  <a:gd name="T15" fmla="*/ 143 h 147"/>
                  <a:gd name="T16" fmla="*/ 104 w 217"/>
                  <a:gd name="T17" fmla="*/ 118 h 147"/>
                  <a:gd name="T18" fmla="*/ 178 w 217"/>
                  <a:gd name="T19" fmla="*/ 99 h 147"/>
                  <a:gd name="T20" fmla="*/ 201 w 217"/>
                  <a:gd name="T21" fmla="*/ 78 h 147"/>
                  <a:gd name="T22" fmla="*/ 217 w 217"/>
                  <a:gd name="T23"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7" h="147">
                    <a:moveTo>
                      <a:pt x="217" y="0"/>
                    </a:moveTo>
                    <a:lnTo>
                      <a:pt x="181" y="39"/>
                    </a:lnTo>
                    <a:lnTo>
                      <a:pt x="143" y="69"/>
                    </a:lnTo>
                    <a:lnTo>
                      <a:pt x="87" y="85"/>
                    </a:lnTo>
                    <a:lnTo>
                      <a:pt x="30" y="105"/>
                    </a:lnTo>
                    <a:lnTo>
                      <a:pt x="0" y="126"/>
                    </a:lnTo>
                    <a:lnTo>
                      <a:pt x="20" y="147"/>
                    </a:lnTo>
                    <a:lnTo>
                      <a:pt x="61" y="143"/>
                    </a:lnTo>
                    <a:lnTo>
                      <a:pt x="104" y="118"/>
                    </a:lnTo>
                    <a:lnTo>
                      <a:pt x="178" y="99"/>
                    </a:lnTo>
                    <a:lnTo>
                      <a:pt x="201" y="78"/>
                    </a:lnTo>
                    <a:lnTo>
                      <a:pt x="217" y="0"/>
                    </a:lnTo>
                    <a:close/>
                  </a:path>
                </a:pathLst>
              </a:custGeom>
              <a:solidFill>
                <a:srgbClr val="C7CF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95" name="Freeform 271">
                <a:extLst>
                  <a:ext uri="{FF2B5EF4-FFF2-40B4-BE49-F238E27FC236}">
                    <a16:creationId xmlns:a16="http://schemas.microsoft.com/office/drawing/2014/main" id="{0995F360-4D04-E011-02E8-4A6CC59384A6}"/>
                  </a:ext>
                </a:extLst>
              </p:cNvPr>
              <p:cNvSpPr>
                <a:spLocks/>
              </p:cNvSpPr>
              <p:nvPr/>
            </p:nvSpPr>
            <p:spPr bwMode="auto">
              <a:xfrm>
                <a:off x="387" y="2306"/>
                <a:ext cx="269" cy="147"/>
              </a:xfrm>
              <a:custGeom>
                <a:avLst/>
                <a:gdLst>
                  <a:gd name="T0" fmla="*/ 22 w 808"/>
                  <a:gd name="T1" fmla="*/ 119 h 439"/>
                  <a:gd name="T2" fmla="*/ 33 w 808"/>
                  <a:gd name="T3" fmla="*/ 216 h 439"/>
                  <a:gd name="T4" fmla="*/ 50 w 808"/>
                  <a:gd name="T5" fmla="*/ 323 h 439"/>
                  <a:gd name="T6" fmla="*/ 91 w 808"/>
                  <a:gd name="T7" fmla="*/ 399 h 439"/>
                  <a:gd name="T8" fmla="*/ 154 w 808"/>
                  <a:gd name="T9" fmla="*/ 414 h 439"/>
                  <a:gd name="T10" fmla="*/ 215 w 808"/>
                  <a:gd name="T11" fmla="*/ 424 h 439"/>
                  <a:gd name="T12" fmla="*/ 278 w 808"/>
                  <a:gd name="T13" fmla="*/ 429 h 439"/>
                  <a:gd name="T14" fmla="*/ 345 w 808"/>
                  <a:gd name="T15" fmla="*/ 435 h 439"/>
                  <a:gd name="T16" fmla="*/ 410 w 808"/>
                  <a:gd name="T17" fmla="*/ 437 h 439"/>
                  <a:gd name="T18" fmla="*/ 474 w 808"/>
                  <a:gd name="T19" fmla="*/ 439 h 439"/>
                  <a:gd name="T20" fmla="*/ 541 w 808"/>
                  <a:gd name="T21" fmla="*/ 439 h 439"/>
                  <a:gd name="T22" fmla="*/ 605 w 808"/>
                  <a:gd name="T23" fmla="*/ 439 h 439"/>
                  <a:gd name="T24" fmla="*/ 655 w 808"/>
                  <a:gd name="T25" fmla="*/ 437 h 439"/>
                  <a:gd name="T26" fmla="*/ 699 w 808"/>
                  <a:gd name="T27" fmla="*/ 427 h 439"/>
                  <a:gd name="T28" fmla="*/ 743 w 808"/>
                  <a:gd name="T29" fmla="*/ 412 h 439"/>
                  <a:gd name="T30" fmla="*/ 787 w 808"/>
                  <a:gd name="T31" fmla="*/ 393 h 439"/>
                  <a:gd name="T32" fmla="*/ 805 w 808"/>
                  <a:gd name="T33" fmla="*/ 376 h 439"/>
                  <a:gd name="T34" fmla="*/ 798 w 808"/>
                  <a:gd name="T35" fmla="*/ 354 h 439"/>
                  <a:gd name="T36" fmla="*/ 790 w 808"/>
                  <a:gd name="T37" fmla="*/ 330 h 439"/>
                  <a:gd name="T38" fmla="*/ 779 w 808"/>
                  <a:gd name="T39" fmla="*/ 307 h 439"/>
                  <a:gd name="T40" fmla="*/ 769 w 808"/>
                  <a:gd name="T41" fmla="*/ 251 h 439"/>
                  <a:gd name="T42" fmla="*/ 751 w 808"/>
                  <a:gd name="T43" fmla="*/ 188 h 439"/>
                  <a:gd name="T44" fmla="*/ 718 w 808"/>
                  <a:gd name="T45" fmla="*/ 142 h 439"/>
                  <a:gd name="T46" fmla="*/ 662 w 808"/>
                  <a:gd name="T47" fmla="*/ 96 h 439"/>
                  <a:gd name="T48" fmla="*/ 597 w 808"/>
                  <a:gd name="T49" fmla="*/ 60 h 439"/>
                  <a:gd name="T50" fmla="*/ 534 w 808"/>
                  <a:gd name="T51" fmla="*/ 52 h 439"/>
                  <a:gd name="T52" fmla="*/ 467 w 808"/>
                  <a:gd name="T53" fmla="*/ 43 h 439"/>
                  <a:gd name="T54" fmla="*/ 398 w 808"/>
                  <a:gd name="T55" fmla="*/ 38 h 439"/>
                  <a:gd name="T56" fmla="*/ 330 w 808"/>
                  <a:gd name="T57" fmla="*/ 33 h 439"/>
                  <a:gd name="T58" fmla="*/ 261 w 808"/>
                  <a:gd name="T59" fmla="*/ 30 h 439"/>
                  <a:gd name="T60" fmla="*/ 195 w 808"/>
                  <a:gd name="T61" fmla="*/ 28 h 439"/>
                  <a:gd name="T62" fmla="*/ 132 w 808"/>
                  <a:gd name="T63" fmla="*/ 30 h 439"/>
                  <a:gd name="T64" fmla="*/ 88 w 808"/>
                  <a:gd name="T65" fmla="*/ 25 h 439"/>
                  <a:gd name="T66" fmla="*/ 63 w 808"/>
                  <a:gd name="T67" fmla="*/ 16 h 439"/>
                  <a:gd name="T68" fmla="*/ 37 w 808"/>
                  <a:gd name="T69" fmla="*/ 8 h 439"/>
                  <a:gd name="T70" fmla="*/ 12 w 808"/>
                  <a:gd name="T71" fmla="*/ 2 h 439"/>
                  <a:gd name="T72" fmla="*/ 0 w 808"/>
                  <a:gd name="T73" fmla="*/ 12 h 439"/>
                  <a:gd name="T74" fmla="*/ 1 w 808"/>
                  <a:gd name="T75" fmla="*/ 35 h 439"/>
                  <a:gd name="T76" fmla="*/ 4 w 808"/>
                  <a:gd name="T77" fmla="*/ 56 h 439"/>
                  <a:gd name="T78" fmla="*/ 10 w 808"/>
                  <a:gd name="T79" fmla="*/ 77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08" h="439">
                    <a:moveTo>
                      <a:pt x="14" y="90"/>
                    </a:moveTo>
                    <a:lnTo>
                      <a:pt x="22" y="119"/>
                    </a:lnTo>
                    <a:lnTo>
                      <a:pt x="27" y="162"/>
                    </a:lnTo>
                    <a:lnTo>
                      <a:pt x="33" y="216"/>
                    </a:lnTo>
                    <a:lnTo>
                      <a:pt x="39" y="272"/>
                    </a:lnTo>
                    <a:lnTo>
                      <a:pt x="50" y="323"/>
                    </a:lnTo>
                    <a:lnTo>
                      <a:pt x="65" y="368"/>
                    </a:lnTo>
                    <a:lnTo>
                      <a:pt x="91" y="399"/>
                    </a:lnTo>
                    <a:lnTo>
                      <a:pt x="124" y="409"/>
                    </a:lnTo>
                    <a:lnTo>
                      <a:pt x="154" y="414"/>
                    </a:lnTo>
                    <a:lnTo>
                      <a:pt x="184" y="419"/>
                    </a:lnTo>
                    <a:lnTo>
                      <a:pt x="215" y="424"/>
                    </a:lnTo>
                    <a:lnTo>
                      <a:pt x="248" y="427"/>
                    </a:lnTo>
                    <a:lnTo>
                      <a:pt x="278" y="429"/>
                    </a:lnTo>
                    <a:lnTo>
                      <a:pt x="312" y="431"/>
                    </a:lnTo>
                    <a:lnTo>
                      <a:pt x="345" y="435"/>
                    </a:lnTo>
                    <a:lnTo>
                      <a:pt x="378" y="435"/>
                    </a:lnTo>
                    <a:lnTo>
                      <a:pt x="410" y="437"/>
                    </a:lnTo>
                    <a:lnTo>
                      <a:pt x="441" y="437"/>
                    </a:lnTo>
                    <a:lnTo>
                      <a:pt x="474" y="439"/>
                    </a:lnTo>
                    <a:lnTo>
                      <a:pt x="507" y="439"/>
                    </a:lnTo>
                    <a:lnTo>
                      <a:pt x="541" y="439"/>
                    </a:lnTo>
                    <a:lnTo>
                      <a:pt x="572" y="439"/>
                    </a:lnTo>
                    <a:lnTo>
                      <a:pt x="605" y="439"/>
                    </a:lnTo>
                    <a:lnTo>
                      <a:pt x="635" y="439"/>
                    </a:lnTo>
                    <a:lnTo>
                      <a:pt x="655" y="437"/>
                    </a:lnTo>
                    <a:lnTo>
                      <a:pt x="676" y="435"/>
                    </a:lnTo>
                    <a:lnTo>
                      <a:pt x="699" y="427"/>
                    </a:lnTo>
                    <a:lnTo>
                      <a:pt x="721" y="419"/>
                    </a:lnTo>
                    <a:lnTo>
                      <a:pt x="743" y="412"/>
                    </a:lnTo>
                    <a:lnTo>
                      <a:pt x="767" y="401"/>
                    </a:lnTo>
                    <a:lnTo>
                      <a:pt x="787" y="393"/>
                    </a:lnTo>
                    <a:lnTo>
                      <a:pt x="808" y="387"/>
                    </a:lnTo>
                    <a:lnTo>
                      <a:pt x="805" y="376"/>
                    </a:lnTo>
                    <a:lnTo>
                      <a:pt x="800" y="366"/>
                    </a:lnTo>
                    <a:lnTo>
                      <a:pt x="798" y="354"/>
                    </a:lnTo>
                    <a:lnTo>
                      <a:pt x="792" y="341"/>
                    </a:lnTo>
                    <a:lnTo>
                      <a:pt x="790" y="330"/>
                    </a:lnTo>
                    <a:lnTo>
                      <a:pt x="785" y="318"/>
                    </a:lnTo>
                    <a:lnTo>
                      <a:pt x="779" y="307"/>
                    </a:lnTo>
                    <a:lnTo>
                      <a:pt x="775" y="297"/>
                    </a:lnTo>
                    <a:lnTo>
                      <a:pt x="769" y="251"/>
                    </a:lnTo>
                    <a:lnTo>
                      <a:pt x="762" y="216"/>
                    </a:lnTo>
                    <a:lnTo>
                      <a:pt x="751" y="188"/>
                    </a:lnTo>
                    <a:lnTo>
                      <a:pt x="737" y="162"/>
                    </a:lnTo>
                    <a:lnTo>
                      <a:pt x="718" y="142"/>
                    </a:lnTo>
                    <a:lnTo>
                      <a:pt x="693" y="119"/>
                    </a:lnTo>
                    <a:lnTo>
                      <a:pt x="662" y="96"/>
                    </a:lnTo>
                    <a:lnTo>
                      <a:pt x="628" y="66"/>
                    </a:lnTo>
                    <a:lnTo>
                      <a:pt x="597" y="60"/>
                    </a:lnTo>
                    <a:lnTo>
                      <a:pt x="566" y="56"/>
                    </a:lnTo>
                    <a:lnTo>
                      <a:pt x="534" y="52"/>
                    </a:lnTo>
                    <a:lnTo>
                      <a:pt x="500" y="48"/>
                    </a:lnTo>
                    <a:lnTo>
                      <a:pt x="467" y="43"/>
                    </a:lnTo>
                    <a:lnTo>
                      <a:pt x="434" y="41"/>
                    </a:lnTo>
                    <a:lnTo>
                      <a:pt x="398" y="38"/>
                    </a:lnTo>
                    <a:lnTo>
                      <a:pt x="366" y="35"/>
                    </a:lnTo>
                    <a:lnTo>
                      <a:pt x="330" y="33"/>
                    </a:lnTo>
                    <a:lnTo>
                      <a:pt x="297" y="30"/>
                    </a:lnTo>
                    <a:lnTo>
                      <a:pt x="261" y="30"/>
                    </a:lnTo>
                    <a:lnTo>
                      <a:pt x="228" y="28"/>
                    </a:lnTo>
                    <a:lnTo>
                      <a:pt x="195" y="28"/>
                    </a:lnTo>
                    <a:lnTo>
                      <a:pt x="163" y="28"/>
                    </a:lnTo>
                    <a:lnTo>
                      <a:pt x="132" y="30"/>
                    </a:lnTo>
                    <a:lnTo>
                      <a:pt x="101" y="30"/>
                    </a:lnTo>
                    <a:lnTo>
                      <a:pt x="88" y="25"/>
                    </a:lnTo>
                    <a:lnTo>
                      <a:pt x="77" y="21"/>
                    </a:lnTo>
                    <a:lnTo>
                      <a:pt x="63" y="16"/>
                    </a:lnTo>
                    <a:lnTo>
                      <a:pt x="50" y="10"/>
                    </a:lnTo>
                    <a:lnTo>
                      <a:pt x="37" y="8"/>
                    </a:lnTo>
                    <a:lnTo>
                      <a:pt x="25" y="5"/>
                    </a:lnTo>
                    <a:lnTo>
                      <a:pt x="12" y="2"/>
                    </a:lnTo>
                    <a:lnTo>
                      <a:pt x="0" y="0"/>
                    </a:lnTo>
                    <a:lnTo>
                      <a:pt x="0" y="12"/>
                    </a:lnTo>
                    <a:lnTo>
                      <a:pt x="0" y="25"/>
                    </a:lnTo>
                    <a:lnTo>
                      <a:pt x="1" y="35"/>
                    </a:lnTo>
                    <a:lnTo>
                      <a:pt x="1" y="46"/>
                    </a:lnTo>
                    <a:lnTo>
                      <a:pt x="4" y="56"/>
                    </a:lnTo>
                    <a:lnTo>
                      <a:pt x="6" y="66"/>
                    </a:lnTo>
                    <a:lnTo>
                      <a:pt x="10" y="77"/>
                    </a:lnTo>
                    <a:lnTo>
                      <a:pt x="14" y="9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96" name="Freeform 272">
                <a:extLst>
                  <a:ext uri="{FF2B5EF4-FFF2-40B4-BE49-F238E27FC236}">
                    <a16:creationId xmlns:a16="http://schemas.microsoft.com/office/drawing/2014/main" id="{6EA27589-AD3E-2A85-7B2C-FB43549D77D8}"/>
                  </a:ext>
                </a:extLst>
              </p:cNvPr>
              <p:cNvSpPr>
                <a:spLocks/>
              </p:cNvSpPr>
              <p:nvPr/>
            </p:nvSpPr>
            <p:spPr bwMode="auto">
              <a:xfrm>
                <a:off x="383" y="2438"/>
                <a:ext cx="306" cy="127"/>
              </a:xfrm>
              <a:custGeom>
                <a:avLst/>
                <a:gdLst>
                  <a:gd name="T0" fmla="*/ 14 w 917"/>
                  <a:gd name="T1" fmla="*/ 34 h 380"/>
                  <a:gd name="T2" fmla="*/ 35 w 917"/>
                  <a:gd name="T3" fmla="*/ 90 h 380"/>
                  <a:gd name="T4" fmla="*/ 38 w 917"/>
                  <a:gd name="T5" fmla="*/ 145 h 380"/>
                  <a:gd name="T6" fmla="*/ 25 w 917"/>
                  <a:gd name="T7" fmla="*/ 204 h 380"/>
                  <a:gd name="T8" fmla="*/ 14 w 917"/>
                  <a:gd name="T9" fmla="*/ 258 h 380"/>
                  <a:gd name="T10" fmla="*/ 27 w 917"/>
                  <a:gd name="T11" fmla="*/ 290 h 380"/>
                  <a:gd name="T12" fmla="*/ 40 w 917"/>
                  <a:gd name="T13" fmla="*/ 326 h 380"/>
                  <a:gd name="T14" fmla="*/ 50 w 917"/>
                  <a:gd name="T15" fmla="*/ 359 h 380"/>
                  <a:gd name="T16" fmla="*/ 104 w 917"/>
                  <a:gd name="T17" fmla="*/ 377 h 380"/>
                  <a:gd name="T18" fmla="*/ 213 w 917"/>
                  <a:gd name="T19" fmla="*/ 369 h 380"/>
                  <a:gd name="T20" fmla="*/ 322 w 917"/>
                  <a:gd name="T21" fmla="*/ 362 h 380"/>
                  <a:gd name="T22" fmla="*/ 429 w 917"/>
                  <a:gd name="T23" fmla="*/ 354 h 380"/>
                  <a:gd name="T24" fmla="*/ 538 w 917"/>
                  <a:gd name="T25" fmla="*/ 346 h 380"/>
                  <a:gd name="T26" fmla="*/ 645 w 917"/>
                  <a:gd name="T27" fmla="*/ 338 h 380"/>
                  <a:gd name="T28" fmla="*/ 752 w 917"/>
                  <a:gd name="T29" fmla="*/ 331 h 380"/>
                  <a:gd name="T30" fmla="*/ 861 w 917"/>
                  <a:gd name="T31" fmla="*/ 324 h 380"/>
                  <a:gd name="T32" fmla="*/ 917 w 917"/>
                  <a:gd name="T33" fmla="*/ 296 h 380"/>
                  <a:gd name="T34" fmla="*/ 902 w 917"/>
                  <a:gd name="T35" fmla="*/ 264 h 380"/>
                  <a:gd name="T36" fmla="*/ 869 w 917"/>
                  <a:gd name="T37" fmla="*/ 252 h 380"/>
                  <a:gd name="T38" fmla="*/ 827 w 917"/>
                  <a:gd name="T39" fmla="*/ 248 h 380"/>
                  <a:gd name="T40" fmla="*/ 800 w 917"/>
                  <a:gd name="T41" fmla="*/ 220 h 380"/>
                  <a:gd name="T42" fmla="*/ 792 w 917"/>
                  <a:gd name="T43" fmla="*/ 176 h 380"/>
                  <a:gd name="T44" fmla="*/ 800 w 917"/>
                  <a:gd name="T45" fmla="*/ 141 h 380"/>
                  <a:gd name="T46" fmla="*/ 821 w 917"/>
                  <a:gd name="T47" fmla="*/ 100 h 380"/>
                  <a:gd name="T48" fmla="*/ 836 w 917"/>
                  <a:gd name="T49" fmla="*/ 60 h 380"/>
                  <a:gd name="T50" fmla="*/ 838 w 917"/>
                  <a:gd name="T51" fmla="*/ 34 h 380"/>
                  <a:gd name="T52" fmla="*/ 823 w 917"/>
                  <a:gd name="T53" fmla="*/ 24 h 380"/>
                  <a:gd name="T54" fmla="*/ 790 w 917"/>
                  <a:gd name="T55" fmla="*/ 29 h 380"/>
                  <a:gd name="T56" fmla="*/ 764 w 917"/>
                  <a:gd name="T57" fmla="*/ 38 h 380"/>
                  <a:gd name="T58" fmla="*/ 739 w 917"/>
                  <a:gd name="T59" fmla="*/ 52 h 380"/>
                  <a:gd name="T60" fmla="*/ 716 w 917"/>
                  <a:gd name="T61" fmla="*/ 60 h 380"/>
                  <a:gd name="T62" fmla="*/ 695 w 917"/>
                  <a:gd name="T63" fmla="*/ 55 h 380"/>
                  <a:gd name="T64" fmla="*/ 678 w 917"/>
                  <a:gd name="T65" fmla="*/ 52 h 380"/>
                  <a:gd name="T66" fmla="*/ 657 w 917"/>
                  <a:gd name="T67" fmla="*/ 47 h 380"/>
                  <a:gd name="T68" fmla="*/ 607 w 917"/>
                  <a:gd name="T69" fmla="*/ 44 h 380"/>
                  <a:gd name="T70" fmla="*/ 525 w 917"/>
                  <a:gd name="T71" fmla="*/ 42 h 380"/>
                  <a:gd name="T72" fmla="*/ 447 w 917"/>
                  <a:gd name="T73" fmla="*/ 36 h 380"/>
                  <a:gd name="T74" fmla="*/ 366 w 917"/>
                  <a:gd name="T75" fmla="*/ 31 h 380"/>
                  <a:gd name="T76" fmla="*/ 282 w 917"/>
                  <a:gd name="T77" fmla="*/ 24 h 380"/>
                  <a:gd name="T78" fmla="*/ 201 w 917"/>
                  <a:gd name="T79" fmla="*/ 19 h 380"/>
                  <a:gd name="T80" fmla="*/ 121 w 917"/>
                  <a:gd name="T81" fmla="*/ 11 h 380"/>
                  <a:gd name="T82" fmla="*/ 40 w 917"/>
                  <a:gd name="T83" fmla="*/ 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380">
                    <a:moveTo>
                      <a:pt x="0" y="0"/>
                    </a:moveTo>
                    <a:lnTo>
                      <a:pt x="14" y="34"/>
                    </a:lnTo>
                    <a:lnTo>
                      <a:pt x="27" y="65"/>
                    </a:lnTo>
                    <a:lnTo>
                      <a:pt x="35" y="90"/>
                    </a:lnTo>
                    <a:lnTo>
                      <a:pt x="40" y="118"/>
                    </a:lnTo>
                    <a:lnTo>
                      <a:pt x="38" y="145"/>
                    </a:lnTo>
                    <a:lnTo>
                      <a:pt x="35" y="174"/>
                    </a:lnTo>
                    <a:lnTo>
                      <a:pt x="25" y="204"/>
                    </a:lnTo>
                    <a:lnTo>
                      <a:pt x="10" y="237"/>
                    </a:lnTo>
                    <a:lnTo>
                      <a:pt x="14" y="258"/>
                    </a:lnTo>
                    <a:lnTo>
                      <a:pt x="22" y="275"/>
                    </a:lnTo>
                    <a:lnTo>
                      <a:pt x="27" y="290"/>
                    </a:lnTo>
                    <a:lnTo>
                      <a:pt x="35" y="308"/>
                    </a:lnTo>
                    <a:lnTo>
                      <a:pt x="40" y="326"/>
                    </a:lnTo>
                    <a:lnTo>
                      <a:pt x="46" y="342"/>
                    </a:lnTo>
                    <a:lnTo>
                      <a:pt x="50" y="359"/>
                    </a:lnTo>
                    <a:lnTo>
                      <a:pt x="50" y="380"/>
                    </a:lnTo>
                    <a:lnTo>
                      <a:pt x="104" y="377"/>
                    </a:lnTo>
                    <a:lnTo>
                      <a:pt x="159" y="371"/>
                    </a:lnTo>
                    <a:lnTo>
                      <a:pt x="213" y="369"/>
                    </a:lnTo>
                    <a:lnTo>
                      <a:pt x="266" y="367"/>
                    </a:lnTo>
                    <a:lnTo>
                      <a:pt x="322" y="362"/>
                    </a:lnTo>
                    <a:lnTo>
                      <a:pt x="375" y="359"/>
                    </a:lnTo>
                    <a:lnTo>
                      <a:pt x="429" y="354"/>
                    </a:lnTo>
                    <a:lnTo>
                      <a:pt x="482" y="352"/>
                    </a:lnTo>
                    <a:lnTo>
                      <a:pt x="538" y="346"/>
                    </a:lnTo>
                    <a:lnTo>
                      <a:pt x="592" y="344"/>
                    </a:lnTo>
                    <a:lnTo>
                      <a:pt x="645" y="338"/>
                    </a:lnTo>
                    <a:lnTo>
                      <a:pt x="699" y="336"/>
                    </a:lnTo>
                    <a:lnTo>
                      <a:pt x="752" y="331"/>
                    </a:lnTo>
                    <a:lnTo>
                      <a:pt x="808" y="329"/>
                    </a:lnTo>
                    <a:lnTo>
                      <a:pt x="861" y="324"/>
                    </a:lnTo>
                    <a:lnTo>
                      <a:pt x="915" y="321"/>
                    </a:lnTo>
                    <a:lnTo>
                      <a:pt x="917" y="296"/>
                    </a:lnTo>
                    <a:lnTo>
                      <a:pt x="912" y="277"/>
                    </a:lnTo>
                    <a:lnTo>
                      <a:pt x="902" y="264"/>
                    </a:lnTo>
                    <a:lnTo>
                      <a:pt x="887" y="258"/>
                    </a:lnTo>
                    <a:lnTo>
                      <a:pt x="869" y="252"/>
                    </a:lnTo>
                    <a:lnTo>
                      <a:pt x="849" y="250"/>
                    </a:lnTo>
                    <a:lnTo>
                      <a:pt x="827" y="248"/>
                    </a:lnTo>
                    <a:lnTo>
                      <a:pt x="808" y="248"/>
                    </a:lnTo>
                    <a:lnTo>
                      <a:pt x="800" y="220"/>
                    </a:lnTo>
                    <a:lnTo>
                      <a:pt x="795" y="197"/>
                    </a:lnTo>
                    <a:lnTo>
                      <a:pt x="792" y="176"/>
                    </a:lnTo>
                    <a:lnTo>
                      <a:pt x="795" y="158"/>
                    </a:lnTo>
                    <a:lnTo>
                      <a:pt x="800" y="141"/>
                    </a:lnTo>
                    <a:lnTo>
                      <a:pt x="810" y="120"/>
                    </a:lnTo>
                    <a:lnTo>
                      <a:pt x="821" y="100"/>
                    </a:lnTo>
                    <a:lnTo>
                      <a:pt x="833" y="72"/>
                    </a:lnTo>
                    <a:lnTo>
                      <a:pt x="836" y="60"/>
                    </a:lnTo>
                    <a:lnTo>
                      <a:pt x="838" y="47"/>
                    </a:lnTo>
                    <a:lnTo>
                      <a:pt x="838" y="34"/>
                    </a:lnTo>
                    <a:lnTo>
                      <a:pt x="840" y="22"/>
                    </a:lnTo>
                    <a:lnTo>
                      <a:pt x="823" y="24"/>
                    </a:lnTo>
                    <a:lnTo>
                      <a:pt x="805" y="26"/>
                    </a:lnTo>
                    <a:lnTo>
                      <a:pt x="790" y="29"/>
                    </a:lnTo>
                    <a:lnTo>
                      <a:pt x="777" y="34"/>
                    </a:lnTo>
                    <a:lnTo>
                      <a:pt x="764" y="38"/>
                    </a:lnTo>
                    <a:lnTo>
                      <a:pt x="752" y="44"/>
                    </a:lnTo>
                    <a:lnTo>
                      <a:pt x="739" y="52"/>
                    </a:lnTo>
                    <a:lnTo>
                      <a:pt x="726" y="62"/>
                    </a:lnTo>
                    <a:lnTo>
                      <a:pt x="716" y="60"/>
                    </a:lnTo>
                    <a:lnTo>
                      <a:pt x="706" y="57"/>
                    </a:lnTo>
                    <a:lnTo>
                      <a:pt x="695" y="55"/>
                    </a:lnTo>
                    <a:lnTo>
                      <a:pt x="689" y="52"/>
                    </a:lnTo>
                    <a:lnTo>
                      <a:pt x="678" y="52"/>
                    </a:lnTo>
                    <a:lnTo>
                      <a:pt x="668" y="49"/>
                    </a:lnTo>
                    <a:lnTo>
                      <a:pt x="657" y="47"/>
                    </a:lnTo>
                    <a:lnTo>
                      <a:pt x="648" y="44"/>
                    </a:lnTo>
                    <a:lnTo>
                      <a:pt x="607" y="44"/>
                    </a:lnTo>
                    <a:lnTo>
                      <a:pt x="566" y="44"/>
                    </a:lnTo>
                    <a:lnTo>
                      <a:pt x="525" y="42"/>
                    </a:lnTo>
                    <a:lnTo>
                      <a:pt x="487" y="38"/>
                    </a:lnTo>
                    <a:lnTo>
                      <a:pt x="447" y="36"/>
                    </a:lnTo>
                    <a:lnTo>
                      <a:pt x="406" y="34"/>
                    </a:lnTo>
                    <a:lnTo>
                      <a:pt x="366" y="31"/>
                    </a:lnTo>
                    <a:lnTo>
                      <a:pt x="324" y="29"/>
                    </a:lnTo>
                    <a:lnTo>
                      <a:pt x="282" y="24"/>
                    </a:lnTo>
                    <a:lnTo>
                      <a:pt x="241" y="22"/>
                    </a:lnTo>
                    <a:lnTo>
                      <a:pt x="201" y="19"/>
                    </a:lnTo>
                    <a:lnTo>
                      <a:pt x="159" y="13"/>
                    </a:lnTo>
                    <a:lnTo>
                      <a:pt x="121" y="11"/>
                    </a:lnTo>
                    <a:lnTo>
                      <a:pt x="81" y="6"/>
                    </a:lnTo>
                    <a:lnTo>
                      <a:pt x="40" y="4"/>
                    </a:lnTo>
                    <a:lnTo>
                      <a:pt x="0"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97" name="Freeform 273">
                <a:extLst>
                  <a:ext uri="{FF2B5EF4-FFF2-40B4-BE49-F238E27FC236}">
                    <a16:creationId xmlns:a16="http://schemas.microsoft.com/office/drawing/2014/main" id="{78540180-64BB-3D41-3550-27677D3B12C8}"/>
                  </a:ext>
                </a:extLst>
              </p:cNvPr>
              <p:cNvSpPr>
                <a:spLocks/>
              </p:cNvSpPr>
              <p:nvPr/>
            </p:nvSpPr>
            <p:spPr bwMode="auto">
              <a:xfrm>
                <a:off x="393" y="2560"/>
                <a:ext cx="27" cy="106"/>
              </a:xfrm>
              <a:custGeom>
                <a:avLst/>
                <a:gdLst>
                  <a:gd name="T0" fmla="*/ 19 w 80"/>
                  <a:gd name="T1" fmla="*/ 0 h 320"/>
                  <a:gd name="T2" fmla="*/ 19 w 80"/>
                  <a:gd name="T3" fmla="*/ 29 h 320"/>
                  <a:gd name="T4" fmla="*/ 17 w 80"/>
                  <a:gd name="T5" fmla="*/ 56 h 320"/>
                  <a:gd name="T6" fmla="*/ 9 w 80"/>
                  <a:gd name="T7" fmla="*/ 81 h 320"/>
                  <a:gd name="T8" fmla="*/ 4 w 80"/>
                  <a:gd name="T9" fmla="*/ 110 h 320"/>
                  <a:gd name="T10" fmla="*/ 0 w 80"/>
                  <a:gd name="T11" fmla="*/ 135 h 320"/>
                  <a:gd name="T12" fmla="*/ 0 w 80"/>
                  <a:gd name="T13" fmla="*/ 161 h 320"/>
                  <a:gd name="T14" fmla="*/ 6 w 80"/>
                  <a:gd name="T15" fmla="*/ 186 h 320"/>
                  <a:gd name="T16" fmla="*/ 21 w 80"/>
                  <a:gd name="T17" fmla="*/ 211 h 320"/>
                  <a:gd name="T18" fmla="*/ 21 w 80"/>
                  <a:gd name="T19" fmla="*/ 224 h 320"/>
                  <a:gd name="T20" fmla="*/ 27 w 80"/>
                  <a:gd name="T21" fmla="*/ 234 h 320"/>
                  <a:gd name="T22" fmla="*/ 29 w 80"/>
                  <a:gd name="T23" fmla="*/ 247 h 320"/>
                  <a:gd name="T24" fmla="*/ 29 w 80"/>
                  <a:gd name="T25" fmla="*/ 260 h 320"/>
                  <a:gd name="T26" fmla="*/ 44 w 80"/>
                  <a:gd name="T27" fmla="*/ 257 h 320"/>
                  <a:gd name="T28" fmla="*/ 56 w 80"/>
                  <a:gd name="T29" fmla="*/ 260 h 320"/>
                  <a:gd name="T30" fmla="*/ 67 w 80"/>
                  <a:gd name="T31" fmla="*/ 267 h 320"/>
                  <a:gd name="T32" fmla="*/ 77 w 80"/>
                  <a:gd name="T33" fmla="*/ 277 h 320"/>
                  <a:gd name="T34" fmla="*/ 80 w 80"/>
                  <a:gd name="T35" fmla="*/ 290 h 320"/>
                  <a:gd name="T36" fmla="*/ 77 w 80"/>
                  <a:gd name="T37" fmla="*/ 300 h 320"/>
                  <a:gd name="T38" fmla="*/ 69 w 80"/>
                  <a:gd name="T39" fmla="*/ 307 h 320"/>
                  <a:gd name="T40" fmla="*/ 54 w 80"/>
                  <a:gd name="T41" fmla="*/ 313 h 320"/>
                  <a:gd name="T42" fmla="*/ 54 w 80"/>
                  <a:gd name="T43" fmla="*/ 316 h 320"/>
                  <a:gd name="T44" fmla="*/ 54 w 80"/>
                  <a:gd name="T45" fmla="*/ 318 h 320"/>
                  <a:gd name="T46" fmla="*/ 54 w 80"/>
                  <a:gd name="T47" fmla="*/ 320 h 320"/>
                  <a:gd name="T48" fmla="*/ 19 w 80"/>
                  <a:gd name="T49"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320">
                    <a:moveTo>
                      <a:pt x="19" y="0"/>
                    </a:moveTo>
                    <a:lnTo>
                      <a:pt x="19" y="29"/>
                    </a:lnTo>
                    <a:lnTo>
                      <a:pt x="17" y="56"/>
                    </a:lnTo>
                    <a:lnTo>
                      <a:pt x="9" y="81"/>
                    </a:lnTo>
                    <a:lnTo>
                      <a:pt x="4" y="110"/>
                    </a:lnTo>
                    <a:lnTo>
                      <a:pt x="0" y="135"/>
                    </a:lnTo>
                    <a:lnTo>
                      <a:pt x="0" y="161"/>
                    </a:lnTo>
                    <a:lnTo>
                      <a:pt x="6" y="186"/>
                    </a:lnTo>
                    <a:lnTo>
                      <a:pt x="21" y="211"/>
                    </a:lnTo>
                    <a:lnTo>
                      <a:pt x="21" y="224"/>
                    </a:lnTo>
                    <a:lnTo>
                      <a:pt x="27" y="234"/>
                    </a:lnTo>
                    <a:lnTo>
                      <a:pt x="29" y="247"/>
                    </a:lnTo>
                    <a:lnTo>
                      <a:pt x="29" y="260"/>
                    </a:lnTo>
                    <a:lnTo>
                      <a:pt x="44" y="257"/>
                    </a:lnTo>
                    <a:lnTo>
                      <a:pt x="56" y="260"/>
                    </a:lnTo>
                    <a:lnTo>
                      <a:pt x="67" y="267"/>
                    </a:lnTo>
                    <a:lnTo>
                      <a:pt x="77" y="277"/>
                    </a:lnTo>
                    <a:lnTo>
                      <a:pt x="80" y="290"/>
                    </a:lnTo>
                    <a:lnTo>
                      <a:pt x="77" y="300"/>
                    </a:lnTo>
                    <a:lnTo>
                      <a:pt x="69" y="307"/>
                    </a:lnTo>
                    <a:lnTo>
                      <a:pt x="54" y="313"/>
                    </a:lnTo>
                    <a:lnTo>
                      <a:pt x="54" y="316"/>
                    </a:lnTo>
                    <a:lnTo>
                      <a:pt x="54" y="318"/>
                    </a:lnTo>
                    <a:lnTo>
                      <a:pt x="54" y="320"/>
                    </a:lnTo>
                    <a:lnTo>
                      <a:pt x="19" y="0"/>
                    </a:lnTo>
                    <a:close/>
                  </a:path>
                </a:pathLst>
              </a:custGeom>
              <a:solidFill>
                <a:srgbClr val="9684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98" name="Freeform 274">
                <a:extLst>
                  <a:ext uri="{FF2B5EF4-FFF2-40B4-BE49-F238E27FC236}">
                    <a16:creationId xmlns:a16="http://schemas.microsoft.com/office/drawing/2014/main" id="{6292BC76-AC75-A05A-391D-EE58F51DEDCB}"/>
                  </a:ext>
                </a:extLst>
              </p:cNvPr>
              <p:cNvSpPr>
                <a:spLocks/>
              </p:cNvSpPr>
              <p:nvPr/>
            </p:nvSpPr>
            <p:spPr bwMode="auto">
              <a:xfrm>
                <a:off x="399" y="2530"/>
                <a:ext cx="313" cy="107"/>
              </a:xfrm>
              <a:custGeom>
                <a:avLst/>
                <a:gdLst>
                  <a:gd name="T0" fmla="*/ 4 w 938"/>
                  <a:gd name="T1" fmla="*/ 100 h 321"/>
                  <a:gd name="T2" fmla="*/ 0 w 938"/>
                  <a:gd name="T3" fmla="*/ 163 h 321"/>
                  <a:gd name="T4" fmla="*/ 1 w 938"/>
                  <a:gd name="T5" fmla="*/ 224 h 321"/>
                  <a:gd name="T6" fmla="*/ 27 w 938"/>
                  <a:gd name="T7" fmla="*/ 277 h 321"/>
                  <a:gd name="T8" fmla="*/ 88 w 938"/>
                  <a:gd name="T9" fmla="*/ 311 h 321"/>
                  <a:gd name="T10" fmla="*/ 157 w 938"/>
                  <a:gd name="T11" fmla="*/ 321 h 321"/>
                  <a:gd name="T12" fmla="*/ 226 w 938"/>
                  <a:gd name="T13" fmla="*/ 319 h 321"/>
                  <a:gd name="T14" fmla="*/ 295 w 938"/>
                  <a:gd name="T15" fmla="*/ 311 h 321"/>
                  <a:gd name="T16" fmla="*/ 364 w 938"/>
                  <a:gd name="T17" fmla="*/ 300 h 321"/>
                  <a:gd name="T18" fmla="*/ 434 w 938"/>
                  <a:gd name="T19" fmla="*/ 287 h 321"/>
                  <a:gd name="T20" fmla="*/ 505 w 938"/>
                  <a:gd name="T21" fmla="*/ 277 h 321"/>
                  <a:gd name="T22" fmla="*/ 579 w 938"/>
                  <a:gd name="T23" fmla="*/ 270 h 321"/>
                  <a:gd name="T24" fmla="*/ 645 w 938"/>
                  <a:gd name="T25" fmla="*/ 260 h 321"/>
                  <a:gd name="T26" fmla="*/ 696 w 938"/>
                  <a:gd name="T27" fmla="*/ 224 h 321"/>
                  <a:gd name="T28" fmla="*/ 747 w 938"/>
                  <a:gd name="T29" fmla="*/ 184 h 321"/>
                  <a:gd name="T30" fmla="*/ 806 w 938"/>
                  <a:gd name="T31" fmla="*/ 163 h 321"/>
                  <a:gd name="T32" fmla="*/ 856 w 938"/>
                  <a:gd name="T33" fmla="*/ 184 h 321"/>
                  <a:gd name="T34" fmla="*/ 886 w 938"/>
                  <a:gd name="T35" fmla="*/ 204 h 321"/>
                  <a:gd name="T36" fmla="*/ 936 w 938"/>
                  <a:gd name="T37" fmla="*/ 143 h 321"/>
                  <a:gd name="T38" fmla="*/ 917 w 938"/>
                  <a:gd name="T39" fmla="*/ 80 h 321"/>
                  <a:gd name="T40" fmla="*/ 846 w 938"/>
                  <a:gd name="T41" fmla="*/ 47 h 321"/>
                  <a:gd name="T42" fmla="*/ 760 w 938"/>
                  <a:gd name="T43" fmla="*/ 34 h 321"/>
                  <a:gd name="T44" fmla="*/ 678 w 938"/>
                  <a:gd name="T45" fmla="*/ 34 h 321"/>
                  <a:gd name="T46" fmla="*/ 582 w 938"/>
                  <a:gd name="T47" fmla="*/ 36 h 321"/>
                  <a:gd name="T48" fmla="*/ 485 w 938"/>
                  <a:gd name="T49" fmla="*/ 40 h 321"/>
                  <a:gd name="T50" fmla="*/ 389 w 938"/>
                  <a:gd name="T51" fmla="*/ 40 h 321"/>
                  <a:gd name="T52" fmla="*/ 309 w 938"/>
                  <a:gd name="T53" fmla="*/ 34 h 321"/>
                  <a:gd name="T54" fmla="*/ 240 w 938"/>
                  <a:gd name="T55" fmla="*/ 19 h 321"/>
                  <a:gd name="T56" fmla="*/ 175 w 938"/>
                  <a:gd name="T57" fmla="*/ 6 h 321"/>
                  <a:gd name="T58" fmla="*/ 106 w 938"/>
                  <a:gd name="T59" fmla="*/ 4 h 321"/>
                  <a:gd name="T60" fmla="*/ 61 w 938"/>
                  <a:gd name="T61" fmla="*/ 19 h 321"/>
                  <a:gd name="T62" fmla="*/ 37 w 938"/>
                  <a:gd name="T63" fmla="*/ 49 h 321"/>
                  <a:gd name="T64" fmla="*/ 1 w 938"/>
                  <a:gd name="T65" fmla="*/ 69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8" h="321">
                    <a:moveTo>
                      <a:pt x="1" y="69"/>
                    </a:moveTo>
                    <a:lnTo>
                      <a:pt x="4" y="100"/>
                    </a:lnTo>
                    <a:lnTo>
                      <a:pt x="1" y="130"/>
                    </a:lnTo>
                    <a:lnTo>
                      <a:pt x="0" y="163"/>
                    </a:lnTo>
                    <a:lnTo>
                      <a:pt x="0" y="193"/>
                    </a:lnTo>
                    <a:lnTo>
                      <a:pt x="1" y="224"/>
                    </a:lnTo>
                    <a:lnTo>
                      <a:pt x="10" y="252"/>
                    </a:lnTo>
                    <a:lnTo>
                      <a:pt x="27" y="277"/>
                    </a:lnTo>
                    <a:lnTo>
                      <a:pt x="58" y="298"/>
                    </a:lnTo>
                    <a:lnTo>
                      <a:pt x="88" y="311"/>
                    </a:lnTo>
                    <a:lnTo>
                      <a:pt x="121" y="317"/>
                    </a:lnTo>
                    <a:lnTo>
                      <a:pt x="157" y="321"/>
                    </a:lnTo>
                    <a:lnTo>
                      <a:pt x="190" y="321"/>
                    </a:lnTo>
                    <a:lnTo>
                      <a:pt x="226" y="319"/>
                    </a:lnTo>
                    <a:lnTo>
                      <a:pt x="261" y="313"/>
                    </a:lnTo>
                    <a:lnTo>
                      <a:pt x="295" y="311"/>
                    </a:lnTo>
                    <a:lnTo>
                      <a:pt x="327" y="306"/>
                    </a:lnTo>
                    <a:lnTo>
                      <a:pt x="364" y="300"/>
                    </a:lnTo>
                    <a:lnTo>
                      <a:pt x="398" y="293"/>
                    </a:lnTo>
                    <a:lnTo>
                      <a:pt x="434" y="287"/>
                    </a:lnTo>
                    <a:lnTo>
                      <a:pt x="470" y="283"/>
                    </a:lnTo>
                    <a:lnTo>
                      <a:pt x="505" y="277"/>
                    </a:lnTo>
                    <a:lnTo>
                      <a:pt x="543" y="273"/>
                    </a:lnTo>
                    <a:lnTo>
                      <a:pt x="579" y="270"/>
                    </a:lnTo>
                    <a:lnTo>
                      <a:pt x="617" y="268"/>
                    </a:lnTo>
                    <a:lnTo>
                      <a:pt x="645" y="260"/>
                    </a:lnTo>
                    <a:lnTo>
                      <a:pt x="674" y="245"/>
                    </a:lnTo>
                    <a:lnTo>
                      <a:pt x="696" y="224"/>
                    </a:lnTo>
                    <a:lnTo>
                      <a:pt x="722" y="204"/>
                    </a:lnTo>
                    <a:lnTo>
                      <a:pt x="747" y="184"/>
                    </a:lnTo>
                    <a:lnTo>
                      <a:pt x="775" y="168"/>
                    </a:lnTo>
                    <a:lnTo>
                      <a:pt x="806" y="163"/>
                    </a:lnTo>
                    <a:lnTo>
                      <a:pt x="842" y="172"/>
                    </a:lnTo>
                    <a:lnTo>
                      <a:pt x="856" y="184"/>
                    </a:lnTo>
                    <a:lnTo>
                      <a:pt x="871" y="199"/>
                    </a:lnTo>
                    <a:lnTo>
                      <a:pt x="886" y="204"/>
                    </a:lnTo>
                    <a:lnTo>
                      <a:pt x="907" y="188"/>
                    </a:lnTo>
                    <a:lnTo>
                      <a:pt x="936" y="143"/>
                    </a:lnTo>
                    <a:lnTo>
                      <a:pt x="938" y="105"/>
                    </a:lnTo>
                    <a:lnTo>
                      <a:pt x="917" y="80"/>
                    </a:lnTo>
                    <a:lnTo>
                      <a:pt x="886" y="59"/>
                    </a:lnTo>
                    <a:lnTo>
                      <a:pt x="846" y="47"/>
                    </a:lnTo>
                    <a:lnTo>
                      <a:pt x="800" y="40"/>
                    </a:lnTo>
                    <a:lnTo>
                      <a:pt x="760" y="34"/>
                    </a:lnTo>
                    <a:lnTo>
                      <a:pt x="724" y="34"/>
                    </a:lnTo>
                    <a:lnTo>
                      <a:pt x="678" y="34"/>
                    </a:lnTo>
                    <a:lnTo>
                      <a:pt x="630" y="34"/>
                    </a:lnTo>
                    <a:lnTo>
                      <a:pt x="582" y="36"/>
                    </a:lnTo>
                    <a:lnTo>
                      <a:pt x="534" y="36"/>
                    </a:lnTo>
                    <a:lnTo>
                      <a:pt x="485" y="40"/>
                    </a:lnTo>
                    <a:lnTo>
                      <a:pt x="437" y="40"/>
                    </a:lnTo>
                    <a:lnTo>
                      <a:pt x="389" y="40"/>
                    </a:lnTo>
                    <a:lnTo>
                      <a:pt x="343" y="40"/>
                    </a:lnTo>
                    <a:lnTo>
                      <a:pt x="309" y="34"/>
                    </a:lnTo>
                    <a:lnTo>
                      <a:pt x="276" y="27"/>
                    </a:lnTo>
                    <a:lnTo>
                      <a:pt x="240" y="19"/>
                    </a:lnTo>
                    <a:lnTo>
                      <a:pt x="207" y="11"/>
                    </a:lnTo>
                    <a:lnTo>
                      <a:pt x="175" y="6"/>
                    </a:lnTo>
                    <a:lnTo>
                      <a:pt x="139" y="0"/>
                    </a:lnTo>
                    <a:lnTo>
                      <a:pt x="106" y="4"/>
                    </a:lnTo>
                    <a:lnTo>
                      <a:pt x="73" y="9"/>
                    </a:lnTo>
                    <a:lnTo>
                      <a:pt x="61" y="19"/>
                    </a:lnTo>
                    <a:lnTo>
                      <a:pt x="50" y="34"/>
                    </a:lnTo>
                    <a:lnTo>
                      <a:pt x="37" y="49"/>
                    </a:lnTo>
                    <a:lnTo>
                      <a:pt x="25" y="59"/>
                    </a:lnTo>
                    <a:lnTo>
                      <a:pt x="1" y="69"/>
                    </a:lnTo>
                    <a:close/>
                  </a:path>
                </a:pathLst>
              </a:custGeom>
              <a:solidFill>
                <a:srgbClr val="8791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099" name="Freeform 275">
                <a:extLst>
                  <a:ext uri="{FF2B5EF4-FFF2-40B4-BE49-F238E27FC236}">
                    <a16:creationId xmlns:a16="http://schemas.microsoft.com/office/drawing/2014/main" id="{B55E9614-A14F-F130-F588-2063AB501A87}"/>
                  </a:ext>
                </a:extLst>
              </p:cNvPr>
              <p:cNvSpPr>
                <a:spLocks/>
              </p:cNvSpPr>
              <p:nvPr/>
            </p:nvSpPr>
            <p:spPr bwMode="auto">
              <a:xfrm>
                <a:off x="411" y="2620"/>
                <a:ext cx="1" cy="24"/>
              </a:xfrm>
              <a:custGeom>
                <a:avLst/>
                <a:gdLst>
                  <a:gd name="T0" fmla="*/ 4 w 4"/>
                  <a:gd name="T1" fmla="*/ 0 h 73"/>
                  <a:gd name="T2" fmla="*/ 4 w 4"/>
                  <a:gd name="T3" fmla="*/ 18 h 73"/>
                  <a:gd name="T4" fmla="*/ 4 w 4"/>
                  <a:gd name="T5" fmla="*/ 38 h 73"/>
                  <a:gd name="T6" fmla="*/ 4 w 4"/>
                  <a:gd name="T7" fmla="*/ 54 h 73"/>
                  <a:gd name="T8" fmla="*/ 0 w 4"/>
                  <a:gd name="T9" fmla="*/ 73 h 73"/>
                  <a:gd name="T10" fmla="*/ 4 w 4"/>
                  <a:gd name="T11" fmla="*/ 0 h 73"/>
                </a:gdLst>
                <a:ahLst/>
                <a:cxnLst>
                  <a:cxn ang="0">
                    <a:pos x="T0" y="T1"/>
                  </a:cxn>
                  <a:cxn ang="0">
                    <a:pos x="T2" y="T3"/>
                  </a:cxn>
                  <a:cxn ang="0">
                    <a:pos x="T4" y="T5"/>
                  </a:cxn>
                  <a:cxn ang="0">
                    <a:pos x="T6" y="T7"/>
                  </a:cxn>
                  <a:cxn ang="0">
                    <a:pos x="T8" y="T9"/>
                  </a:cxn>
                  <a:cxn ang="0">
                    <a:pos x="T10" y="T11"/>
                  </a:cxn>
                </a:cxnLst>
                <a:rect l="0" t="0" r="r" b="b"/>
                <a:pathLst>
                  <a:path w="4" h="73">
                    <a:moveTo>
                      <a:pt x="4" y="0"/>
                    </a:moveTo>
                    <a:lnTo>
                      <a:pt x="4" y="18"/>
                    </a:lnTo>
                    <a:lnTo>
                      <a:pt x="4" y="38"/>
                    </a:lnTo>
                    <a:lnTo>
                      <a:pt x="4" y="54"/>
                    </a:lnTo>
                    <a:lnTo>
                      <a:pt x="0" y="73"/>
                    </a:lnTo>
                    <a:lnTo>
                      <a:pt x="4" y="0"/>
                    </a:lnTo>
                    <a:close/>
                  </a:path>
                </a:pathLst>
              </a:custGeom>
              <a:solidFill>
                <a:srgbClr val="9684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00" name="Freeform 276">
                <a:extLst>
                  <a:ext uri="{FF2B5EF4-FFF2-40B4-BE49-F238E27FC236}">
                    <a16:creationId xmlns:a16="http://schemas.microsoft.com/office/drawing/2014/main" id="{8764DECD-9810-DAA0-2AD4-801C7C9A995C}"/>
                  </a:ext>
                </a:extLst>
              </p:cNvPr>
              <p:cNvSpPr>
                <a:spLocks/>
              </p:cNvSpPr>
              <p:nvPr/>
            </p:nvSpPr>
            <p:spPr bwMode="auto">
              <a:xfrm>
                <a:off x="411" y="2625"/>
                <a:ext cx="26" cy="21"/>
              </a:xfrm>
              <a:custGeom>
                <a:avLst/>
                <a:gdLst>
                  <a:gd name="T0" fmla="*/ 0 w 80"/>
                  <a:gd name="T1" fmla="*/ 62 h 62"/>
                  <a:gd name="T2" fmla="*/ 80 w 80"/>
                  <a:gd name="T3" fmla="*/ 0 h 62"/>
                  <a:gd name="T4" fmla="*/ 0 w 80"/>
                  <a:gd name="T5" fmla="*/ 62 h 62"/>
                </a:gdLst>
                <a:ahLst/>
                <a:cxnLst>
                  <a:cxn ang="0">
                    <a:pos x="T0" y="T1"/>
                  </a:cxn>
                  <a:cxn ang="0">
                    <a:pos x="T2" y="T3"/>
                  </a:cxn>
                  <a:cxn ang="0">
                    <a:pos x="T4" y="T5"/>
                  </a:cxn>
                </a:cxnLst>
                <a:rect l="0" t="0" r="r" b="b"/>
                <a:pathLst>
                  <a:path w="80" h="62">
                    <a:moveTo>
                      <a:pt x="0" y="62"/>
                    </a:moveTo>
                    <a:lnTo>
                      <a:pt x="80" y="0"/>
                    </a:lnTo>
                    <a:lnTo>
                      <a:pt x="0" y="62"/>
                    </a:lnTo>
                    <a:close/>
                  </a:path>
                </a:pathLst>
              </a:custGeom>
              <a:solidFill>
                <a:srgbClr val="9684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01" name="Freeform 277">
                <a:extLst>
                  <a:ext uri="{FF2B5EF4-FFF2-40B4-BE49-F238E27FC236}">
                    <a16:creationId xmlns:a16="http://schemas.microsoft.com/office/drawing/2014/main" id="{C9FF7086-605C-CEB1-4C9F-D6C163BE8758}"/>
                  </a:ext>
                </a:extLst>
              </p:cNvPr>
              <p:cNvSpPr>
                <a:spLocks/>
              </p:cNvSpPr>
              <p:nvPr/>
            </p:nvSpPr>
            <p:spPr bwMode="auto">
              <a:xfrm>
                <a:off x="390" y="2319"/>
                <a:ext cx="268" cy="65"/>
              </a:xfrm>
              <a:custGeom>
                <a:avLst/>
                <a:gdLst>
                  <a:gd name="T0" fmla="*/ 170 w 804"/>
                  <a:gd name="T1" fmla="*/ 52 h 196"/>
                  <a:gd name="T2" fmla="*/ 231 w 804"/>
                  <a:gd name="T3" fmla="*/ 52 h 196"/>
                  <a:gd name="T4" fmla="*/ 292 w 804"/>
                  <a:gd name="T5" fmla="*/ 53 h 196"/>
                  <a:gd name="T6" fmla="*/ 353 w 804"/>
                  <a:gd name="T7" fmla="*/ 58 h 196"/>
                  <a:gd name="T8" fmla="*/ 414 w 804"/>
                  <a:gd name="T9" fmla="*/ 61 h 196"/>
                  <a:gd name="T10" fmla="*/ 470 w 804"/>
                  <a:gd name="T11" fmla="*/ 58 h 196"/>
                  <a:gd name="T12" fmla="*/ 524 w 804"/>
                  <a:gd name="T13" fmla="*/ 58 h 196"/>
                  <a:gd name="T14" fmla="*/ 577 w 804"/>
                  <a:gd name="T15" fmla="*/ 61 h 196"/>
                  <a:gd name="T16" fmla="*/ 630 w 804"/>
                  <a:gd name="T17" fmla="*/ 66 h 196"/>
                  <a:gd name="T18" fmla="*/ 681 w 804"/>
                  <a:gd name="T19" fmla="*/ 77 h 196"/>
                  <a:gd name="T20" fmla="*/ 730 w 804"/>
                  <a:gd name="T21" fmla="*/ 94 h 196"/>
                  <a:gd name="T22" fmla="*/ 780 w 804"/>
                  <a:gd name="T23" fmla="*/ 121 h 196"/>
                  <a:gd name="T24" fmla="*/ 791 w 804"/>
                  <a:gd name="T25" fmla="*/ 152 h 196"/>
                  <a:gd name="T26" fmla="*/ 772 w 804"/>
                  <a:gd name="T27" fmla="*/ 176 h 196"/>
                  <a:gd name="T28" fmla="*/ 753 w 804"/>
                  <a:gd name="T29" fmla="*/ 188 h 196"/>
                  <a:gd name="T30" fmla="*/ 722 w 804"/>
                  <a:gd name="T31" fmla="*/ 196 h 196"/>
                  <a:gd name="T32" fmla="*/ 692 w 804"/>
                  <a:gd name="T33" fmla="*/ 193 h 196"/>
                  <a:gd name="T34" fmla="*/ 648 w 804"/>
                  <a:gd name="T35" fmla="*/ 184 h 196"/>
                  <a:gd name="T36" fmla="*/ 596 w 804"/>
                  <a:gd name="T37" fmla="*/ 165 h 196"/>
                  <a:gd name="T38" fmla="*/ 557 w 804"/>
                  <a:gd name="T39" fmla="*/ 155 h 196"/>
                  <a:gd name="T40" fmla="*/ 527 w 804"/>
                  <a:gd name="T41" fmla="*/ 151 h 196"/>
                  <a:gd name="T42" fmla="*/ 475 w 804"/>
                  <a:gd name="T43" fmla="*/ 142 h 196"/>
                  <a:gd name="T44" fmla="*/ 422 w 804"/>
                  <a:gd name="T45" fmla="*/ 138 h 196"/>
                  <a:gd name="T46" fmla="*/ 371 w 804"/>
                  <a:gd name="T47" fmla="*/ 132 h 196"/>
                  <a:gd name="T48" fmla="*/ 318 w 804"/>
                  <a:gd name="T49" fmla="*/ 127 h 196"/>
                  <a:gd name="T50" fmla="*/ 267 w 804"/>
                  <a:gd name="T51" fmla="*/ 125 h 196"/>
                  <a:gd name="T52" fmla="*/ 213 w 804"/>
                  <a:gd name="T53" fmla="*/ 119 h 196"/>
                  <a:gd name="T54" fmla="*/ 163 w 804"/>
                  <a:gd name="T55" fmla="*/ 117 h 196"/>
                  <a:gd name="T56" fmla="*/ 109 w 804"/>
                  <a:gd name="T57" fmla="*/ 115 h 196"/>
                  <a:gd name="T58" fmla="*/ 68 w 804"/>
                  <a:gd name="T59" fmla="*/ 113 h 196"/>
                  <a:gd name="T60" fmla="*/ 43 w 804"/>
                  <a:gd name="T61" fmla="*/ 102 h 196"/>
                  <a:gd name="T62" fmla="*/ 20 w 804"/>
                  <a:gd name="T63" fmla="*/ 75 h 196"/>
                  <a:gd name="T64" fmla="*/ 0 w 804"/>
                  <a:gd name="T65" fmla="*/ 20 h 196"/>
                  <a:gd name="T66" fmla="*/ 15 w 804"/>
                  <a:gd name="T67" fmla="*/ 0 h 196"/>
                  <a:gd name="T68" fmla="*/ 58 w 804"/>
                  <a:gd name="T69" fmla="*/ 16 h 196"/>
                  <a:gd name="T70" fmla="*/ 114 w 804"/>
                  <a:gd name="T71" fmla="*/ 4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4" h="196">
                    <a:moveTo>
                      <a:pt x="139" y="52"/>
                    </a:moveTo>
                    <a:lnTo>
                      <a:pt x="170" y="52"/>
                    </a:lnTo>
                    <a:lnTo>
                      <a:pt x="200" y="52"/>
                    </a:lnTo>
                    <a:lnTo>
                      <a:pt x="231" y="52"/>
                    </a:lnTo>
                    <a:lnTo>
                      <a:pt x="263" y="52"/>
                    </a:lnTo>
                    <a:lnTo>
                      <a:pt x="292" y="53"/>
                    </a:lnTo>
                    <a:lnTo>
                      <a:pt x="323" y="56"/>
                    </a:lnTo>
                    <a:lnTo>
                      <a:pt x="353" y="58"/>
                    </a:lnTo>
                    <a:lnTo>
                      <a:pt x="386" y="61"/>
                    </a:lnTo>
                    <a:lnTo>
                      <a:pt x="414" y="61"/>
                    </a:lnTo>
                    <a:lnTo>
                      <a:pt x="442" y="58"/>
                    </a:lnTo>
                    <a:lnTo>
                      <a:pt x="470" y="58"/>
                    </a:lnTo>
                    <a:lnTo>
                      <a:pt x="496" y="58"/>
                    </a:lnTo>
                    <a:lnTo>
                      <a:pt x="524" y="58"/>
                    </a:lnTo>
                    <a:lnTo>
                      <a:pt x="552" y="58"/>
                    </a:lnTo>
                    <a:lnTo>
                      <a:pt x="577" y="61"/>
                    </a:lnTo>
                    <a:lnTo>
                      <a:pt x="602" y="64"/>
                    </a:lnTo>
                    <a:lnTo>
                      <a:pt x="630" y="66"/>
                    </a:lnTo>
                    <a:lnTo>
                      <a:pt x="656" y="71"/>
                    </a:lnTo>
                    <a:lnTo>
                      <a:pt x="681" y="77"/>
                    </a:lnTo>
                    <a:lnTo>
                      <a:pt x="706" y="87"/>
                    </a:lnTo>
                    <a:lnTo>
                      <a:pt x="730" y="94"/>
                    </a:lnTo>
                    <a:lnTo>
                      <a:pt x="755" y="107"/>
                    </a:lnTo>
                    <a:lnTo>
                      <a:pt x="780" y="121"/>
                    </a:lnTo>
                    <a:lnTo>
                      <a:pt x="804" y="138"/>
                    </a:lnTo>
                    <a:lnTo>
                      <a:pt x="791" y="152"/>
                    </a:lnTo>
                    <a:lnTo>
                      <a:pt x="780" y="165"/>
                    </a:lnTo>
                    <a:lnTo>
                      <a:pt x="772" y="176"/>
                    </a:lnTo>
                    <a:lnTo>
                      <a:pt x="763" y="184"/>
                    </a:lnTo>
                    <a:lnTo>
                      <a:pt x="753" y="188"/>
                    </a:lnTo>
                    <a:lnTo>
                      <a:pt x="740" y="193"/>
                    </a:lnTo>
                    <a:lnTo>
                      <a:pt x="722" y="196"/>
                    </a:lnTo>
                    <a:lnTo>
                      <a:pt x="701" y="196"/>
                    </a:lnTo>
                    <a:lnTo>
                      <a:pt x="692" y="193"/>
                    </a:lnTo>
                    <a:lnTo>
                      <a:pt x="671" y="188"/>
                    </a:lnTo>
                    <a:lnTo>
                      <a:pt x="648" y="184"/>
                    </a:lnTo>
                    <a:lnTo>
                      <a:pt x="621" y="173"/>
                    </a:lnTo>
                    <a:lnTo>
                      <a:pt x="596" y="165"/>
                    </a:lnTo>
                    <a:lnTo>
                      <a:pt x="572" y="160"/>
                    </a:lnTo>
                    <a:lnTo>
                      <a:pt x="557" y="155"/>
                    </a:lnTo>
                    <a:lnTo>
                      <a:pt x="552" y="152"/>
                    </a:lnTo>
                    <a:lnTo>
                      <a:pt x="527" y="151"/>
                    </a:lnTo>
                    <a:lnTo>
                      <a:pt x="501" y="145"/>
                    </a:lnTo>
                    <a:lnTo>
                      <a:pt x="475" y="142"/>
                    </a:lnTo>
                    <a:lnTo>
                      <a:pt x="450" y="140"/>
                    </a:lnTo>
                    <a:lnTo>
                      <a:pt x="422" y="138"/>
                    </a:lnTo>
                    <a:lnTo>
                      <a:pt x="397" y="135"/>
                    </a:lnTo>
                    <a:lnTo>
                      <a:pt x="371" y="132"/>
                    </a:lnTo>
                    <a:lnTo>
                      <a:pt x="346" y="129"/>
                    </a:lnTo>
                    <a:lnTo>
                      <a:pt x="318" y="127"/>
                    </a:lnTo>
                    <a:lnTo>
                      <a:pt x="292" y="125"/>
                    </a:lnTo>
                    <a:lnTo>
                      <a:pt x="267" y="125"/>
                    </a:lnTo>
                    <a:lnTo>
                      <a:pt x="239" y="121"/>
                    </a:lnTo>
                    <a:lnTo>
                      <a:pt x="213" y="119"/>
                    </a:lnTo>
                    <a:lnTo>
                      <a:pt x="188" y="119"/>
                    </a:lnTo>
                    <a:lnTo>
                      <a:pt x="163" y="117"/>
                    </a:lnTo>
                    <a:lnTo>
                      <a:pt x="137" y="117"/>
                    </a:lnTo>
                    <a:lnTo>
                      <a:pt x="109" y="115"/>
                    </a:lnTo>
                    <a:lnTo>
                      <a:pt x="87" y="115"/>
                    </a:lnTo>
                    <a:lnTo>
                      <a:pt x="68" y="113"/>
                    </a:lnTo>
                    <a:lnTo>
                      <a:pt x="56" y="109"/>
                    </a:lnTo>
                    <a:lnTo>
                      <a:pt x="43" y="102"/>
                    </a:lnTo>
                    <a:lnTo>
                      <a:pt x="32" y="91"/>
                    </a:lnTo>
                    <a:lnTo>
                      <a:pt x="20" y="75"/>
                    </a:lnTo>
                    <a:lnTo>
                      <a:pt x="7" y="52"/>
                    </a:lnTo>
                    <a:lnTo>
                      <a:pt x="0" y="20"/>
                    </a:lnTo>
                    <a:lnTo>
                      <a:pt x="5" y="6"/>
                    </a:lnTo>
                    <a:lnTo>
                      <a:pt x="15" y="0"/>
                    </a:lnTo>
                    <a:lnTo>
                      <a:pt x="36" y="6"/>
                    </a:lnTo>
                    <a:lnTo>
                      <a:pt x="58" y="16"/>
                    </a:lnTo>
                    <a:lnTo>
                      <a:pt x="87" y="28"/>
                    </a:lnTo>
                    <a:lnTo>
                      <a:pt x="114" y="41"/>
                    </a:lnTo>
                    <a:lnTo>
                      <a:pt x="139" y="52"/>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02" name="Freeform 278">
                <a:extLst>
                  <a:ext uri="{FF2B5EF4-FFF2-40B4-BE49-F238E27FC236}">
                    <a16:creationId xmlns:a16="http://schemas.microsoft.com/office/drawing/2014/main" id="{238E8077-B619-E0B5-C5AD-7D11A79B1FCB}"/>
                  </a:ext>
                </a:extLst>
              </p:cNvPr>
              <p:cNvSpPr>
                <a:spLocks/>
              </p:cNvSpPr>
              <p:nvPr/>
            </p:nvSpPr>
            <p:spPr bwMode="auto">
              <a:xfrm>
                <a:off x="400" y="2394"/>
                <a:ext cx="264" cy="68"/>
              </a:xfrm>
              <a:custGeom>
                <a:avLst/>
                <a:gdLst>
                  <a:gd name="T0" fmla="*/ 10 w 794"/>
                  <a:gd name="T1" fmla="*/ 8 h 203"/>
                  <a:gd name="T2" fmla="*/ 32 w 794"/>
                  <a:gd name="T3" fmla="*/ 21 h 203"/>
                  <a:gd name="T4" fmla="*/ 49 w 794"/>
                  <a:gd name="T5" fmla="*/ 35 h 203"/>
                  <a:gd name="T6" fmla="*/ 66 w 794"/>
                  <a:gd name="T7" fmla="*/ 48 h 203"/>
                  <a:gd name="T8" fmla="*/ 122 w 794"/>
                  <a:gd name="T9" fmla="*/ 61 h 203"/>
                  <a:gd name="T10" fmla="*/ 209 w 794"/>
                  <a:gd name="T11" fmla="*/ 66 h 203"/>
                  <a:gd name="T12" fmla="*/ 296 w 794"/>
                  <a:gd name="T13" fmla="*/ 69 h 203"/>
                  <a:gd name="T14" fmla="*/ 381 w 794"/>
                  <a:gd name="T15" fmla="*/ 69 h 203"/>
                  <a:gd name="T16" fmla="*/ 466 w 794"/>
                  <a:gd name="T17" fmla="*/ 66 h 203"/>
                  <a:gd name="T18" fmla="*/ 552 w 794"/>
                  <a:gd name="T19" fmla="*/ 61 h 203"/>
                  <a:gd name="T20" fmla="*/ 637 w 794"/>
                  <a:gd name="T21" fmla="*/ 54 h 203"/>
                  <a:gd name="T22" fmla="*/ 723 w 794"/>
                  <a:gd name="T23" fmla="*/ 46 h 203"/>
                  <a:gd name="T24" fmla="*/ 771 w 794"/>
                  <a:gd name="T25" fmla="*/ 51 h 203"/>
                  <a:gd name="T26" fmla="*/ 786 w 794"/>
                  <a:gd name="T27" fmla="*/ 74 h 203"/>
                  <a:gd name="T28" fmla="*/ 781 w 794"/>
                  <a:gd name="T29" fmla="*/ 104 h 203"/>
                  <a:gd name="T30" fmla="*/ 745 w 794"/>
                  <a:gd name="T31" fmla="*/ 148 h 203"/>
                  <a:gd name="T32" fmla="*/ 705 w 794"/>
                  <a:gd name="T33" fmla="*/ 184 h 203"/>
                  <a:gd name="T34" fmla="*/ 656 w 794"/>
                  <a:gd name="T35" fmla="*/ 203 h 203"/>
                  <a:gd name="T36" fmla="*/ 600 w 794"/>
                  <a:gd name="T37" fmla="*/ 201 h 203"/>
                  <a:gd name="T38" fmla="*/ 542 w 794"/>
                  <a:gd name="T39" fmla="*/ 196 h 203"/>
                  <a:gd name="T40" fmla="*/ 484 w 794"/>
                  <a:gd name="T41" fmla="*/ 191 h 203"/>
                  <a:gd name="T42" fmla="*/ 423 w 794"/>
                  <a:gd name="T43" fmla="*/ 191 h 203"/>
                  <a:gd name="T44" fmla="*/ 365 w 794"/>
                  <a:gd name="T45" fmla="*/ 189 h 203"/>
                  <a:gd name="T46" fmla="*/ 305 w 794"/>
                  <a:gd name="T47" fmla="*/ 189 h 203"/>
                  <a:gd name="T48" fmla="*/ 247 w 794"/>
                  <a:gd name="T49" fmla="*/ 186 h 203"/>
                  <a:gd name="T50" fmla="*/ 189 w 794"/>
                  <a:gd name="T51" fmla="*/ 186 h 203"/>
                  <a:gd name="T52" fmla="*/ 142 w 794"/>
                  <a:gd name="T53" fmla="*/ 178 h 203"/>
                  <a:gd name="T54" fmla="*/ 113 w 794"/>
                  <a:gd name="T55" fmla="*/ 165 h 203"/>
                  <a:gd name="T56" fmla="*/ 82 w 794"/>
                  <a:gd name="T57" fmla="*/ 151 h 203"/>
                  <a:gd name="T58" fmla="*/ 49 w 794"/>
                  <a:gd name="T59" fmla="*/ 138 h 203"/>
                  <a:gd name="T60" fmla="*/ 28 w 794"/>
                  <a:gd name="T61" fmla="*/ 115 h 203"/>
                  <a:gd name="T62" fmla="*/ 21 w 794"/>
                  <a:gd name="T63" fmla="*/ 82 h 203"/>
                  <a:gd name="T64" fmla="*/ 10 w 794"/>
                  <a:gd name="T65" fmla="*/ 51 h 203"/>
                  <a:gd name="T66" fmla="*/ 2 w 794"/>
                  <a:gd name="T67" fmla="*/ 1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4" h="203">
                    <a:moveTo>
                      <a:pt x="0" y="0"/>
                    </a:moveTo>
                    <a:lnTo>
                      <a:pt x="10" y="8"/>
                    </a:lnTo>
                    <a:lnTo>
                      <a:pt x="21" y="13"/>
                    </a:lnTo>
                    <a:lnTo>
                      <a:pt x="32" y="21"/>
                    </a:lnTo>
                    <a:lnTo>
                      <a:pt x="38" y="27"/>
                    </a:lnTo>
                    <a:lnTo>
                      <a:pt x="49" y="35"/>
                    </a:lnTo>
                    <a:lnTo>
                      <a:pt x="59" y="44"/>
                    </a:lnTo>
                    <a:lnTo>
                      <a:pt x="66" y="48"/>
                    </a:lnTo>
                    <a:lnTo>
                      <a:pt x="77" y="57"/>
                    </a:lnTo>
                    <a:lnTo>
                      <a:pt x="122" y="61"/>
                    </a:lnTo>
                    <a:lnTo>
                      <a:pt x="166" y="63"/>
                    </a:lnTo>
                    <a:lnTo>
                      <a:pt x="209" y="66"/>
                    </a:lnTo>
                    <a:lnTo>
                      <a:pt x="252" y="66"/>
                    </a:lnTo>
                    <a:lnTo>
                      <a:pt x="296" y="69"/>
                    </a:lnTo>
                    <a:lnTo>
                      <a:pt x="339" y="69"/>
                    </a:lnTo>
                    <a:lnTo>
                      <a:pt x="381" y="69"/>
                    </a:lnTo>
                    <a:lnTo>
                      <a:pt x="425" y="66"/>
                    </a:lnTo>
                    <a:lnTo>
                      <a:pt x="466" y="66"/>
                    </a:lnTo>
                    <a:lnTo>
                      <a:pt x="509" y="63"/>
                    </a:lnTo>
                    <a:lnTo>
                      <a:pt x="552" y="61"/>
                    </a:lnTo>
                    <a:lnTo>
                      <a:pt x="593" y="57"/>
                    </a:lnTo>
                    <a:lnTo>
                      <a:pt x="637" y="54"/>
                    </a:lnTo>
                    <a:lnTo>
                      <a:pt x="679" y="48"/>
                    </a:lnTo>
                    <a:lnTo>
                      <a:pt x="723" y="46"/>
                    </a:lnTo>
                    <a:lnTo>
                      <a:pt x="765" y="41"/>
                    </a:lnTo>
                    <a:lnTo>
                      <a:pt x="771" y="51"/>
                    </a:lnTo>
                    <a:lnTo>
                      <a:pt x="778" y="61"/>
                    </a:lnTo>
                    <a:lnTo>
                      <a:pt x="786" y="74"/>
                    </a:lnTo>
                    <a:lnTo>
                      <a:pt x="794" y="84"/>
                    </a:lnTo>
                    <a:lnTo>
                      <a:pt x="781" y="104"/>
                    </a:lnTo>
                    <a:lnTo>
                      <a:pt x="763" y="127"/>
                    </a:lnTo>
                    <a:lnTo>
                      <a:pt x="745" y="148"/>
                    </a:lnTo>
                    <a:lnTo>
                      <a:pt x="727" y="168"/>
                    </a:lnTo>
                    <a:lnTo>
                      <a:pt x="705" y="184"/>
                    </a:lnTo>
                    <a:lnTo>
                      <a:pt x="681" y="196"/>
                    </a:lnTo>
                    <a:lnTo>
                      <a:pt x="656" y="203"/>
                    </a:lnTo>
                    <a:lnTo>
                      <a:pt x="629" y="203"/>
                    </a:lnTo>
                    <a:lnTo>
                      <a:pt x="600" y="201"/>
                    </a:lnTo>
                    <a:lnTo>
                      <a:pt x="570" y="198"/>
                    </a:lnTo>
                    <a:lnTo>
                      <a:pt x="542" y="196"/>
                    </a:lnTo>
                    <a:lnTo>
                      <a:pt x="511" y="193"/>
                    </a:lnTo>
                    <a:lnTo>
                      <a:pt x="484" y="191"/>
                    </a:lnTo>
                    <a:lnTo>
                      <a:pt x="453" y="191"/>
                    </a:lnTo>
                    <a:lnTo>
                      <a:pt x="423" y="191"/>
                    </a:lnTo>
                    <a:lnTo>
                      <a:pt x="394" y="189"/>
                    </a:lnTo>
                    <a:lnTo>
                      <a:pt x="365" y="189"/>
                    </a:lnTo>
                    <a:lnTo>
                      <a:pt x="335" y="189"/>
                    </a:lnTo>
                    <a:lnTo>
                      <a:pt x="305" y="189"/>
                    </a:lnTo>
                    <a:lnTo>
                      <a:pt x="275" y="189"/>
                    </a:lnTo>
                    <a:lnTo>
                      <a:pt x="247" y="186"/>
                    </a:lnTo>
                    <a:lnTo>
                      <a:pt x="216" y="186"/>
                    </a:lnTo>
                    <a:lnTo>
                      <a:pt x="189" y="186"/>
                    </a:lnTo>
                    <a:lnTo>
                      <a:pt x="158" y="186"/>
                    </a:lnTo>
                    <a:lnTo>
                      <a:pt x="142" y="178"/>
                    </a:lnTo>
                    <a:lnTo>
                      <a:pt x="128" y="173"/>
                    </a:lnTo>
                    <a:lnTo>
                      <a:pt x="113" y="165"/>
                    </a:lnTo>
                    <a:lnTo>
                      <a:pt x="97" y="158"/>
                    </a:lnTo>
                    <a:lnTo>
                      <a:pt x="82" y="151"/>
                    </a:lnTo>
                    <a:lnTo>
                      <a:pt x="66" y="142"/>
                    </a:lnTo>
                    <a:lnTo>
                      <a:pt x="49" y="138"/>
                    </a:lnTo>
                    <a:lnTo>
                      <a:pt x="33" y="129"/>
                    </a:lnTo>
                    <a:lnTo>
                      <a:pt x="28" y="115"/>
                    </a:lnTo>
                    <a:lnTo>
                      <a:pt x="26" y="96"/>
                    </a:lnTo>
                    <a:lnTo>
                      <a:pt x="21" y="82"/>
                    </a:lnTo>
                    <a:lnTo>
                      <a:pt x="15" y="66"/>
                    </a:lnTo>
                    <a:lnTo>
                      <a:pt x="10" y="51"/>
                    </a:lnTo>
                    <a:lnTo>
                      <a:pt x="8" y="33"/>
                    </a:lnTo>
                    <a:lnTo>
                      <a:pt x="2" y="19"/>
                    </a:lnTo>
                    <a:lnTo>
                      <a:pt x="0" y="0"/>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03" name="Freeform 279">
                <a:extLst>
                  <a:ext uri="{FF2B5EF4-FFF2-40B4-BE49-F238E27FC236}">
                    <a16:creationId xmlns:a16="http://schemas.microsoft.com/office/drawing/2014/main" id="{C81486FE-63F2-4D7C-214E-E8006FD04816}"/>
                  </a:ext>
                </a:extLst>
              </p:cNvPr>
              <p:cNvSpPr>
                <a:spLocks/>
              </p:cNvSpPr>
              <p:nvPr/>
            </p:nvSpPr>
            <p:spPr bwMode="auto">
              <a:xfrm>
                <a:off x="391" y="2469"/>
                <a:ext cx="292" cy="81"/>
              </a:xfrm>
              <a:custGeom>
                <a:avLst/>
                <a:gdLst>
                  <a:gd name="T0" fmla="*/ 13 w 875"/>
                  <a:gd name="T1" fmla="*/ 6 h 245"/>
                  <a:gd name="T2" fmla="*/ 36 w 875"/>
                  <a:gd name="T3" fmla="*/ 25 h 245"/>
                  <a:gd name="T4" fmla="*/ 64 w 875"/>
                  <a:gd name="T5" fmla="*/ 39 h 245"/>
                  <a:gd name="T6" fmla="*/ 97 w 875"/>
                  <a:gd name="T7" fmla="*/ 50 h 245"/>
                  <a:gd name="T8" fmla="*/ 130 w 875"/>
                  <a:gd name="T9" fmla="*/ 60 h 245"/>
                  <a:gd name="T10" fmla="*/ 160 w 875"/>
                  <a:gd name="T11" fmla="*/ 70 h 245"/>
                  <a:gd name="T12" fmla="*/ 209 w 875"/>
                  <a:gd name="T13" fmla="*/ 73 h 245"/>
                  <a:gd name="T14" fmla="*/ 273 w 875"/>
                  <a:gd name="T15" fmla="*/ 70 h 245"/>
                  <a:gd name="T16" fmla="*/ 336 w 875"/>
                  <a:gd name="T17" fmla="*/ 65 h 245"/>
                  <a:gd name="T18" fmla="*/ 402 w 875"/>
                  <a:gd name="T19" fmla="*/ 60 h 245"/>
                  <a:gd name="T20" fmla="*/ 465 w 875"/>
                  <a:gd name="T21" fmla="*/ 58 h 245"/>
                  <a:gd name="T22" fmla="*/ 529 w 875"/>
                  <a:gd name="T23" fmla="*/ 56 h 245"/>
                  <a:gd name="T24" fmla="*/ 594 w 875"/>
                  <a:gd name="T25" fmla="*/ 52 h 245"/>
                  <a:gd name="T26" fmla="*/ 657 w 875"/>
                  <a:gd name="T27" fmla="*/ 50 h 245"/>
                  <a:gd name="T28" fmla="*/ 700 w 875"/>
                  <a:gd name="T29" fmla="*/ 45 h 245"/>
                  <a:gd name="T30" fmla="*/ 723 w 875"/>
                  <a:gd name="T31" fmla="*/ 35 h 245"/>
                  <a:gd name="T32" fmla="*/ 745 w 875"/>
                  <a:gd name="T33" fmla="*/ 25 h 245"/>
                  <a:gd name="T34" fmla="*/ 768 w 875"/>
                  <a:gd name="T35" fmla="*/ 14 h 245"/>
                  <a:gd name="T36" fmla="*/ 784 w 875"/>
                  <a:gd name="T37" fmla="*/ 20 h 245"/>
                  <a:gd name="T38" fmla="*/ 799 w 875"/>
                  <a:gd name="T39" fmla="*/ 42 h 245"/>
                  <a:gd name="T40" fmla="*/ 797 w 875"/>
                  <a:gd name="T41" fmla="*/ 63 h 245"/>
                  <a:gd name="T42" fmla="*/ 781 w 875"/>
                  <a:gd name="T43" fmla="*/ 83 h 245"/>
                  <a:gd name="T44" fmla="*/ 766 w 875"/>
                  <a:gd name="T45" fmla="*/ 101 h 245"/>
                  <a:gd name="T46" fmla="*/ 753 w 875"/>
                  <a:gd name="T47" fmla="*/ 121 h 245"/>
                  <a:gd name="T48" fmla="*/ 764 w 875"/>
                  <a:gd name="T49" fmla="*/ 149 h 245"/>
                  <a:gd name="T50" fmla="*/ 789 w 875"/>
                  <a:gd name="T51" fmla="*/ 171 h 245"/>
                  <a:gd name="T52" fmla="*/ 814 w 875"/>
                  <a:gd name="T53" fmla="*/ 182 h 245"/>
                  <a:gd name="T54" fmla="*/ 849 w 875"/>
                  <a:gd name="T55" fmla="*/ 188 h 245"/>
                  <a:gd name="T56" fmla="*/ 862 w 875"/>
                  <a:gd name="T57" fmla="*/ 228 h 245"/>
                  <a:gd name="T58" fmla="*/ 807 w 875"/>
                  <a:gd name="T59" fmla="*/ 245 h 245"/>
                  <a:gd name="T60" fmla="*/ 730 w 875"/>
                  <a:gd name="T61" fmla="*/ 220 h 245"/>
                  <a:gd name="T62" fmla="*/ 661 w 875"/>
                  <a:gd name="T63" fmla="*/ 182 h 245"/>
                  <a:gd name="T64" fmla="*/ 598 w 875"/>
                  <a:gd name="T65" fmla="*/ 165 h 245"/>
                  <a:gd name="T66" fmla="*/ 516 w 875"/>
                  <a:gd name="T67" fmla="*/ 159 h 245"/>
                  <a:gd name="T68" fmla="*/ 435 w 875"/>
                  <a:gd name="T69" fmla="*/ 157 h 245"/>
                  <a:gd name="T70" fmla="*/ 355 w 875"/>
                  <a:gd name="T71" fmla="*/ 159 h 245"/>
                  <a:gd name="T72" fmla="*/ 273 w 875"/>
                  <a:gd name="T73" fmla="*/ 157 h 245"/>
                  <a:gd name="T74" fmla="*/ 192 w 875"/>
                  <a:gd name="T75" fmla="*/ 152 h 245"/>
                  <a:gd name="T76" fmla="*/ 116 w 875"/>
                  <a:gd name="T77" fmla="*/ 138 h 245"/>
                  <a:gd name="T78" fmla="*/ 39 w 875"/>
                  <a:gd name="T79" fmla="*/ 116 h 245"/>
                  <a:gd name="T80" fmla="*/ 9 w 875"/>
                  <a:gd name="T81" fmla="*/ 86 h 245"/>
                  <a:gd name="T82" fmla="*/ 16 w 875"/>
                  <a:gd name="T83" fmla="*/ 60 h 245"/>
                  <a:gd name="T84" fmla="*/ 16 w 875"/>
                  <a:gd name="T85" fmla="*/ 37 h 245"/>
                  <a:gd name="T86" fmla="*/ 9 w 875"/>
                  <a:gd name="T87" fmla="*/ 1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5" h="245">
                    <a:moveTo>
                      <a:pt x="0" y="0"/>
                    </a:moveTo>
                    <a:lnTo>
                      <a:pt x="13" y="6"/>
                    </a:lnTo>
                    <a:lnTo>
                      <a:pt x="26" y="17"/>
                    </a:lnTo>
                    <a:lnTo>
                      <a:pt x="36" y="25"/>
                    </a:lnTo>
                    <a:lnTo>
                      <a:pt x="49" y="35"/>
                    </a:lnTo>
                    <a:lnTo>
                      <a:pt x="64" y="39"/>
                    </a:lnTo>
                    <a:lnTo>
                      <a:pt x="82" y="45"/>
                    </a:lnTo>
                    <a:lnTo>
                      <a:pt x="97" y="50"/>
                    </a:lnTo>
                    <a:lnTo>
                      <a:pt x="112" y="56"/>
                    </a:lnTo>
                    <a:lnTo>
                      <a:pt x="130" y="60"/>
                    </a:lnTo>
                    <a:lnTo>
                      <a:pt x="145" y="65"/>
                    </a:lnTo>
                    <a:lnTo>
                      <a:pt x="160" y="70"/>
                    </a:lnTo>
                    <a:lnTo>
                      <a:pt x="176" y="75"/>
                    </a:lnTo>
                    <a:lnTo>
                      <a:pt x="209" y="73"/>
                    </a:lnTo>
                    <a:lnTo>
                      <a:pt x="239" y="70"/>
                    </a:lnTo>
                    <a:lnTo>
                      <a:pt x="273" y="70"/>
                    </a:lnTo>
                    <a:lnTo>
                      <a:pt x="306" y="69"/>
                    </a:lnTo>
                    <a:lnTo>
                      <a:pt x="336" y="65"/>
                    </a:lnTo>
                    <a:lnTo>
                      <a:pt x="369" y="63"/>
                    </a:lnTo>
                    <a:lnTo>
                      <a:pt x="402" y="60"/>
                    </a:lnTo>
                    <a:lnTo>
                      <a:pt x="432" y="58"/>
                    </a:lnTo>
                    <a:lnTo>
                      <a:pt x="465" y="58"/>
                    </a:lnTo>
                    <a:lnTo>
                      <a:pt x="499" y="56"/>
                    </a:lnTo>
                    <a:lnTo>
                      <a:pt x="529" y="56"/>
                    </a:lnTo>
                    <a:lnTo>
                      <a:pt x="563" y="52"/>
                    </a:lnTo>
                    <a:lnTo>
                      <a:pt x="594" y="52"/>
                    </a:lnTo>
                    <a:lnTo>
                      <a:pt x="626" y="50"/>
                    </a:lnTo>
                    <a:lnTo>
                      <a:pt x="657" y="50"/>
                    </a:lnTo>
                    <a:lnTo>
                      <a:pt x="690" y="50"/>
                    </a:lnTo>
                    <a:lnTo>
                      <a:pt x="700" y="45"/>
                    </a:lnTo>
                    <a:lnTo>
                      <a:pt x="713" y="39"/>
                    </a:lnTo>
                    <a:lnTo>
                      <a:pt x="723" y="35"/>
                    </a:lnTo>
                    <a:lnTo>
                      <a:pt x="735" y="30"/>
                    </a:lnTo>
                    <a:lnTo>
                      <a:pt x="745" y="25"/>
                    </a:lnTo>
                    <a:lnTo>
                      <a:pt x="759" y="20"/>
                    </a:lnTo>
                    <a:lnTo>
                      <a:pt x="768" y="14"/>
                    </a:lnTo>
                    <a:lnTo>
                      <a:pt x="778" y="9"/>
                    </a:lnTo>
                    <a:lnTo>
                      <a:pt x="784" y="20"/>
                    </a:lnTo>
                    <a:lnTo>
                      <a:pt x="791" y="30"/>
                    </a:lnTo>
                    <a:lnTo>
                      <a:pt x="799" y="42"/>
                    </a:lnTo>
                    <a:lnTo>
                      <a:pt x="803" y="56"/>
                    </a:lnTo>
                    <a:lnTo>
                      <a:pt x="797" y="63"/>
                    </a:lnTo>
                    <a:lnTo>
                      <a:pt x="789" y="73"/>
                    </a:lnTo>
                    <a:lnTo>
                      <a:pt x="781" y="83"/>
                    </a:lnTo>
                    <a:lnTo>
                      <a:pt x="773" y="90"/>
                    </a:lnTo>
                    <a:lnTo>
                      <a:pt x="766" y="101"/>
                    </a:lnTo>
                    <a:lnTo>
                      <a:pt x="759" y="111"/>
                    </a:lnTo>
                    <a:lnTo>
                      <a:pt x="753" y="121"/>
                    </a:lnTo>
                    <a:lnTo>
                      <a:pt x="745" y="132"/>
                    </a:lnTo>
                    <a:lnTo>
                      <a:pt x="764" y="149"/>
                    </a:lnTo>
                    <a:lnTo>
                      <a:pt x="778" y="165"/>
                    </a:lnTo>
                    <a:lnTo>
                      <a:pt x="789" y="171"/>
                    </a:lnTo>
                    <a:lnTo>
                      <a:pt x="801" y="180"/>
                    </a:lnTo>
                    <a:lnTo>
                      <a:pt x="814" y="182"/>
                    </a:lnTo>
                    <a:lnTo>
                      <a:pt x="830" y="184"/>
                    </a:lnTo>
                    <a:lnTo>
                      <a:pt x="849" y="188"/>
                    </a:lnTo>
                    <a:lnTo>
                      <a:pt x="875" y="192"/>
                    </a:lnTo>
                    <a:lnTo>
                      <a:pt x="862" y="228"/>
                    </a:lnTo>
                    <a:lnTo>
                      <a:pt x="839" y="243"/>
                    </a:lnTo>
                    <a:lnTo>
                      <a:pt x="807" y="245"/>
                    </a:lnTo>
                    <a:lnTo>
                      <a:pt x="771" y="236"/>
                    </a:lnTo>
                    <a:lnTo>
                      <a:pt x="730" y="220"/>
                    </a:lnTo>
                    <a:lnTo>
                      <a:pt x="695" y="201"/>
                    </a:lnTo>
                    <a:lnTo>
                      <a:pt x="661" y="182"/>
                    </a:lnTo>
                    <a:lnTo>
                      <a:pt x="636" y="170"/>
                    </a:lnTo>
                    <a:lnTo>
                      <a:pt x="598" y="165"/>
                    </a:lnTo>
                    <a:lnTo>
                      <a:pt x="558" y="162"/>
                    </a:lnTo>
                    <a:lnTo>
                      <a:pt x="516" y="159"/>
                    </a:lnTo>
                    <a:lnTo>
                      <a:pt x="476" y="157"/>
                    </a:lnTo>
                    <a:lnTo>
                      <a:pt x="435" y="157"/>
                    </a:lnTo>
                    <a:lnTo>
                      <a:pt x="395" y="157"/>
                    </a:lnTo>
                    <a:lnTo>
                      <a:pt x="355" y="159"/>
                    </a:lnTo>
                    <a:lnTo>
                      <a:pt x="313" y="157"/>
                    </a:lnTo>
                    <a:lnTo>
                      <a:pt x="273" y="157"/>
                    </a:lnTo>
                    <a:lnTo>
                      <a:pt x="231" y="154"/>
                    </a:lnTo>
                    <a:lnTo>
                      <a:pt x="192" y="152"/>
                    </a:lnTo>
                    <a:lnTo>
                      <a:pt x="154" y="146"/>
                    </a:lnTo>
                    <a:lnTo>
                      <a:pt x="116" y="138"/>
                    </a:lnTo>
                    <a:lnTo>
                      <a:pt x="77" y="129"/>
                    </a:lnTo>
                    <a:lnTo>
                      <a:pt x="39" y="116"/>
                    </a:lnTo>
                    <a:lnTo>
                      <a:pt x="3" y="101"/>
                    </a:lnTo>
                    <a:lnTo>
                      <a:pt x="9" y="86"/>
                    </a:lnTo>
                    <a:lnTo>
                      <a:pt x="13" y="70"/>
                    </a:lnTo>
                    <a:lnTo>
                      <a:pt x="16" y="60"/>
                    </a:lnTo>
                    <a:lnTo>
                      <a:pt x="18" y="48"/>
                    </a:lnTo>
                    <a:lnTo>
                      <a:pt x="16" y="37"/>
                    </a:lnTo>
                    <a:lnTo>
                      <a:pt x="13" y="25"/>
                    </a:lnTo>
                    <a:lnTo>
                      <a:pt x="9" y="14"/>
                    </a:lnTo>
                    <a:lnTo>
                      <a:pt x="0" y="0"/>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04" name="Freeform 280">
                <a:extLst>
                  <a:ext uri="{FF2B5EF4-FFF2-40B4-BE49-F238E27FC236}">
                    <a16:creationId xmlns:a16="http://schemas.microsoft.com/office/drawing/2014/main" id="{04EBC0EE-BB7F-87A9-3A85-4DDA79EE40D4}"/>
                  </a:ext>
                </a:extLst>
              </p:cNvPr>
              <p:cNvSpPr>
                <a:spLocks/>
              </p:cNvSpPr>
              <p:nvPr/>
            </p:nvSpPr>
            <p:spPr bwMode="auto">
              <a:xfrm>
                <a:off x="393" y="2551"/>
                <a:ext cx="266" cy="54"/>
              </a:xfrm>
              <a:custGeom>
                <a:avLst/>
                <a:gdLst>
                  <a:gd name="T0" fmla="*/ 39 w 797"/>
                  <a:gd name="T1" fmla="*/ 5 h 162"/>
                  <a:gd name="T2" fmla="*/ 89 w 797"/>
                  <a:gd name="T3" fmla="*/ 14 h 162"/>
                  <a:gd name="T4" fmla="*/ 137 w 797"/>
                  <a:gd name="T5" fmla="*/ 18 h 162"/>
                  <a:gd name="T6" fmla="*/ 188 w 797"/>
                  <a:gd name="T7" fmla="*/ 23 h 162"/>
                  <a:gd name="T8" fmla="*/ 247 w 797"/>
                  <a:gd name="T9" fmla="*/ 21 h 162"/>
                  <a:gd name="T10" fmla="*/ 305 w 797"/>
                  <a:gd name="T11" fmla="*/ 16 h 162"/>
                  <a:gd name="T12" fmla="*/ 359 w 797"/>
                  <a:gd name="T13" fmla="*/ 16 h 162"/>
                  <a:gd name="T14" fmla="*/ 414 w 797"/>
                  <a:gd name="T15" fmla="*/ 16 h 162"/>
                  <a:gd name="T16" fmla="*/ 468 w 797"/>
                  <a:gd name="T17" fmla="*/ 21 h 162"/>
                  <a:gd name="T18" fmla="*/ 521 w 797"/>
                  <a:gd name="T19" fmla="*/ 27 h 162"/>
                  <a:gd name="T20" fmla="*/ 575 w 797"/>
                  <a:gd name="T21" fmla="*/ 36 h 162"/>
                  <a:gd name="T22" fmla="*/ 632 w 797"/>
                  <a:gd name="T23" fmla="*/ 50 h 162"/>
                  <a:gd name="T24" fmla="*/ 684 w 797"/>
                  <a:gd name="T25" fmla="*/ 59 h 162"/>
                  <a:gd name="T26" fmla="*/ 722 w 797"/>
                  <a:gd name="T27" fmla="*/ 64 h 162"/>
                  <a:gd name="T28" fmla="*/ 750 w 797"/>
                  <a:gd name="T29" fmla="*/ 74 h 162"/>
                  <a:gd name="T30" fmla="*/ 781 w 797"/>
                  <a:gd name="T31" fmla="*/ 94 h 162"/>
                  <a:gd name="T32" fmla="*/ 789 w 797"/>
                  <a:gd name="T33" fmla="*/ 111 h 162"/>
                  <a:gd name="T34" fmla="*/ 765 w 797"/>
                  <a:gd name="T35" fmla="*/ 119 h 162"/>
                  <a:gd name="T36" fmla="*/ 743 w 797"/>
                  <a:gd name="T37" fmla="*/ 127 h 162"/>
                  <a:gd name="T38" fmla="*/ 722 w 797"/>
                  <a:gd name="T39" fmla="*/ 137 h 162"/>
                  <a:gd name="T40" fmla="*/ 678 w 797"/>
                  <a:gd name="T41" fmla="*/ 134 h 162"/>
                  <a:gd name="T42" fmla="*/ 610 w 797"/>
                  <a:gd name="T43" fmla="*/ 124 h 162"/>
                  <a:gd name="T44" fmla="*/ 544 w 797"/>
                  <a:gd name="T45" fmla="*/ 117 h 162"/>
                  <a:gd name="T46" fmla="*/ 477 w 797"/>
                  <a:gd name="T47" fmla="*/ 117 h 162"/>
                  <a:gd name="T48" fmla="*/ 410 w 797"/>
                  <a:gd name="T49" fmla="*/ 122 h 162"/>
                  <a:gd name="T50" fmla="*/ 343 w 797"/>
                  <a:gd name="T51" fmla="*/ 129 h 162"/>
                  <a:gd name="T52" fmla="*/ 278 w 797"/>
                  <a:gd name="T53" fmla="*/ 139 h 162"/>
                  <a:gd name="T54" fmla="*/ 209 w 797"/>
                  <a:gd name="T55" fmla="*/ 154 h 162"/>
                  <a:gd name="T56" fmla="*/ 150 w 797"/>
                  <a:gd name="T57" fmla="*/ 152 h 162"/>
                  <a:gd name="T58" fmla="*/ 104 w 797"/>
                  <a:gd name="T59" fmla="*/ 131 h 162"/>
                  <a:gd name="T60" fmla="*/ 64 w 797"/>
                  <a:gd name="T61" fmla="*/ 108 h 162"/>
                  <a:gd name="T62" fmla="*/ 22 w 797"/>
                  <a:gd name="T63" fmla="*/ 81 h 162"/>
                  <a:gd name="T64" fmla="*/ 3 w 797"/>
                  <a:gd name="T65" fmla="*/ 50 h 162"/>
                  <a:gd name="T66" fmla="*/ 10 w 797"/>
                  <a:gd name="T67" fmla="*/ 1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7" h="162">
                    <a:moveTo>
                      <a:pt x="12" y="0"/>
                    </a:moveTo>
                    <a:lnTo>
                      <a:pt x="39" y="5"/>
                    </a:lnTo>
                    <a:lnTo>
                      <a:pt x="64" y="10"/>
                    </a:lnTo>
                    <a:lnTo>
                      <a:pt x="89" y="14"/>
                    </a:lnTo>
                    <a:lnTo>
                      <a:pt x="115" y="16"/>
                    </a:lnTo>
                    <a:lnTo>
                      <a:pt x="137" y="18"/>
                    </a:lnTo>
                    <a:lnTo>
                      <a:pt x="162" y="21"/>
                    </a:lnTo>
                    <a:lnTo>
                      <a:pt x="188" y="23"/>
                    </a:lnTo>
                    <a:lnTo>
                      <a:pt x="217" y="23"/>
                    </a:lnTo>
                    <a:lnTo>
                      <a:pt x="247" y="21"/>
                    </a:lnTo>
                    <a:lnTo>
                      <a:pt x="274" y="18"/>
                    </a:lnTo>
                    <a:lnTo>
                      <a:pt x="305" y="16"/>
                    </a:lnTo>
                    <a:lnTo>
                      <a:pt x="332" y="16"/>
                    </a:lnTo>
                    <a:lnTo>
                      <a:pt x="359" y="16"/>
                    </a:lnTo>
                    <a:lnTo>
                      <a:pt x="387" y="16"/>
                    </a:lnTo>
                    <a:lnTo>
                      <a:pt x="414" y="16"/>
                    </a:lnTo>
                    <a:lnTo>
                      <a:pt x="439" y="18"/>
                    </a:lnTo>
                    <a:lnTo>
                      <a:pt x="468" y="21"/>
                    </a:lnTo>
                    <a:lnTo>
                      <a:pt x="493" y="23"/>
                    </a:lnTo>
                    <a:lnTo>
                      <a:pt x="521" y="27"/>
                    </a:lnTo>
                    <a:lnTo>
                      <a:pt x="550" y="30"/>
                    </a:lnTo>
                    <a:lnTo>
                      <a:pt x="575" y="36"/>
                    </a:lnTo>
                    <a:lnTo>
                      <a:pt x="602" y="43"/>
                    </a:lnTo>
                    <a:lnTo>
                      <a:pt x="632" y="50"/>
                    </a:lnTo>
                    <a:lnTo>
                      <a:pt x="661" y="56"/>
                    </a:lnTo>
                    <a:lnTo>
                      <a:pt x="684" y="59"/>
                    </a:lnTo>
                    <a:lnTo>
                      <a:pt x="703" y="62"/>
                    </a:lnTo>
                    <a:lnTo>
                      <a:pt x="722" y="64"/>
                    </a:lnTo>
                    <a:lnTo>
                      <a:pt x="737" y="66"/>
                    </a:lnTo>
                    <a:lnTo>
                      <a:pt x="750" y="74"/>
                    </a:lnTo>
                    <a:lnTo>
                      <a:pt x="765" y="81"/>
                    </a:lnTo>
                    <a:lnTo>
                      <a:pt x="781" y="94"/>
                    </a:lnTo>
                    <a:lnTo>
                      <a:pt x="797" y="108"/>
                    </a:lnTo>
                    <a:lnTo>
                      <a:pt x="789" y="111"/>
                    </a:lnTo>
                    <a:lnTo>
                      <a:pt x="775" y="117"/>
                    </a:lnTo>
                    <a:lnTo>
                      <a:pt x="765" y="119"/>
                    </a:lnTo>
                    <a:lnTo>
                      <a:pt x="755" y="124"/>
                    </a:lnTo>
                    <a:lnTo>
                      <a:pt x="743" y="127"/>
                    </a:lnTo>
                    <a:lnTo>
                      <a:pt x="732" y="131"/>
                    </a:lnTo>
                    <a:lnTo>
                      <a:pt x="722" y="137"/>
                    </a:lnTo>
                    <a:lnTo>
                      <a:pt x="712" y="142"/>
                    </a:lnTo>
                    <a:lnTo>
                      <a:pt x="678" y="134"/>
                    </a:lnTo>
                    <a:lnTo>
                      <a:pt x="643" y="127"/>
                    </a:lnTo>
                    <a:lnTo>
                      <a:pt x="610" y="124"/>
                    </a:lnTo>
                    <a:lnTo>
                      <a:pt x="577" y="119"/>
                    </a:lnTo>
                    <a:lnTo>
                      <a:pt x="544" y="117"/>
                    </a:lnTo>
                    <a:lnTo>
                      <a:pt x="511" y="117"/>
                    </a:lnTo>
                    <a:lnTo>
                      <a:pt x="477" y="117"/>
                    </a:lnTo>
                    <a:lnTo>
                      <a:pt x="445" y="119"/>
                    </a:lnTo>
                    <a:lnTo>
                      <a:pt x="410" y="122"/>
                    </a:lnTo>
                    <a:lnTo>
                      <a:pt x="376" y="124"/>
                    </a:lnTo>
                    <a:lnTo>
                      <a:pt x="343" y="129"/>
                    </a:lnTo>
                    <a:lnTo>
                      <a:pt x="310" y="134"/>
                    </a:lnTo>
                    <a:lnTo>
                      <a:pt x="278" y="139"/>
                    </a:lnTo>
                    <a:lnTo>
                      <a:pt x="244" y="147"/>
                    </a:lnTo>
                    <a:lnTo>
                      <a:pt x="209" y="154"/>
                    </a:lnTo>
                    <a:lnTo>
                      <a:pt x="175" y="162"/>
                    </a:lnTo>
                    <a:lnTo>
                      <a:pt x="150" y="152"/>
                    </a:lnTo>
                    <a:lnTo>
                      <a:pt x="127" y="142"/>
                    </a:lnTo>
                    <a:lnTo>
                      <a:pt x="104" y="131"/>
                    </a:lnTo>
                    <a:lnTo>
                      <a:pt x="85" y="122"/>
                    </a:lnTo>
                    <a:lnTo>
                      <a:pt x="64" y="108"/>
                    </a:lnTo>
                    <a:lnTo>
                      <a:pt x="43" y="95"/>
                    </a:lnTo>
                    <a:lnTo>
                      <a:pt x="22" y="81"/>
                    </a:lnTo>
                    <a:lnTo>
                      <a:pt x="0" y="66"/>
                    </a:lnTo>
                    <a:lnTo>
                      <a:pt x="3" y="50"/>
                    </a:lnTo>
                    <a:lnTo>
                      <a:pt x="8" y="33"/>
                    </a:lnTo>
                    <a:lnTo>
                      <a:pt x="10" y="16"/>
                    </a:lnTo>
                    <a:lnTo>
                      <a:pt x="12" y="0"/>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05" name="Freeform 281">
                <a:extLst>
                  <a:ext uri="{FF2B5EF4-FFF2-40B4-BE49-F238E27FC236}">
                    <a16:creationId xmlns:a16="http://schemas.microsoft.com/office/drawing/2014/main" id="{852B6B88-57B4-4E1E-A9B9-046C22BD6F76}"/>
                  </a:ext>
                </a:extLst>
              </p:cNvPr>
              <p:cNvSpPr>
                <a:spLocks/>
              </p:cNvSpPr>
              <p:nvPr/>
            </p:nvSpPr>
            <p:spPr bwMode="auto">
              <a:xfrm>
                <a:off x="400" y="2612"/>
                <a:ext cx="480" cy="485"/>
              </a:xfrm>
              <a:custGeom>
                <a:avLst/>
                <a:gdLst>
                  <a:gd name="T0" fmla="*/ 33 w 1442"/>
                  <a:gd name="T1" fmla="*/ 157 h 1454"/>
                  <a:gd name="T2" fmla="*/ 51 w 1442"/>
                  <a:gd name="T3" fmla="*/ 311 h 1454"/>
                  <a:gd name="T4" fmla="*/ 126 w 1442"/>
                  <a:gd name="T5" fmla="*/ 409 h 1454"/>
                  <a:gd name="T6" fmla="*/ 95 w 1442"/>
                  <a:gd name="T7" fmla="*/ 465 h 1454"/>
                  <a:gd name="T8" fmla="*/ 181 w 1442"/>
                  <a:gd name="T9" fmla="*/ 591 h 1454"/>
                  <a:gd name="T10" fmla="*/ 189 w 1442"/>
                  <a:gd name="T11" fmla="*/ 685 h 1454"/>
                  <a:gd name="T12" fmla="*/ 206 w 1442"/>
                  <a:gd name="T13" fmla="*/ 758 h 1454"/>
                  <a:gd name="T14" fmla="*/ 300 w 1442"/>
                  <a:gd name="T15" fmla="*/ 890 h 1454"/>
                  <a:gd name="T16" fmla="*/ 302 w 1442"/>
                  <a:gd name="T17" fmla="*/ 989 h 1454"/>
                  <a:gd name="T18" fmla="*/ 423 w 1442"/>
                  <a:gd name="T19" fmla="*/ 1041 h 1454"/>
                  <a:gd name="T20" fmla="*/ 526 w 1442"/>
                  <a:gd name="T21" fmla="*/ 1150 h 1454"/>
                  <a:gd name="T22" fmla="*/ 591 w 1442"/>
                  <a:gd name="T23" fmla="*/ 1239 h 1454"/>
                  <a:gd name="T24" fmla="*/ 710 w 1442"/>
                  <a:gd name="T25" fmla="*/ 1292 h 1454"/>
                  <a:gd name="T26" fmla="*/ 826 w 1442"/>
                  <a:gd name="T27" fmla="*/ 1368 h 1454"/>
                  <a:gd name="T28" fmla="*/ 1073 w 1442"/>
                  <a:gd name="T29" fmla="*/ 1454 h 1454"/>
                  <a:gd name="T30" fmla="*/ 1291 w 1442"/>
                  <a:gd name="T31" fmla="*/ 1409 h 1454"/>
                  <a:gd name="T32" fmla="*/ 1442 w 1442"/>
                  <a:gd name="T33" fmla="*/ 1261 h 1454"/>
                  <a:gd name="T34" fmla="*/ 1414 w 1442"/>
                  <a:gd name="T35" fmla="*/ 1228 h 1454"/>
                  <a:gd name="T36" fmla="*/ 1190 w 1442"/>
                  <a:gd name="T37" fmla="*/ 1247 h 1454"/>
                  <a:gd name="T38" fmla="*/ 1307 w 1442"/>
                  <a:gd name="T39" fmla="*/ 1190 h 1454"/>
                  <a:gd name="T40" fmla="*/ 1418 w 1442"/>
                  <a:gd name="T41" fmla="*/ 1086 h 1454"/>
                  <a:gd name="T42" fmla="*/ 1437 w 1442"/>
                  <a:gd name="T43" fmla="*/ 1014 h 1454"/>
                  <a:gd name="T44" fmla="*/ 1358 w 1442"/>
                  <a:gd name="T45" fmla="*/ 1020 h 1454"/>
                  <a:gd name="T46" fmla="*/ 1414 w 1442"/>
                  <a:gd name="T47" fmla="*/ 863 h 1454"/>
                  <a:gd name="T48" fmla="*/ 1353 w 1442"/>
                  <a:gd name="T49" fmla="*/ 784 h 1454"/>
                  <a:gd name="T50" fmla="*/ 1255 w 1442"/>
                  <a:gd name="T51" fmla="*/ 827 h 1454"/>
                  <a:gd name="T52" fmla="*/ 1247 w 1442"/>
                  <a:gd name="T53" fmla="*/ 835 h 1454"/>
                  <a:gd name="T54" fmla="*/ 1234 w 1442"/>
                  <a:gd name="T55" fmla="*/ 832 h 1454"/>
                  <a:gd name="T56" fmla="*/ 1248 w 1442"/>
                  <a:gd name="T57" fmla="*/ 796 h 1454"/>
                  <a:gd name="T58" fmla="*/ 1261 w 1442"/>
                  <a:gd name="T59" fmla="*/ 774 h 1454"/>
                  <a:gd name="T60" fmla="*/ 1255 w 1442"/>
                  <a:gd name="T61" fmla="*/ 660 h 1454"/>
                  <a:gd name="T62" fmla="*/ 1162 w 1442"/>
                  <a:gd name="T63" fmla="*/ 629 h 1454"/>
                  <a:gd name="T64" fmla="*/ 1096 w 1442"/>
                  <a:gd name="T65" fmla="*/ 687 h 1454"/>
                  <a:gd name="T66" fmla="*/ 1134 w 1442"/>
                  <a:gd name="T67" fmla="*/ 555 h 1454"/>
                  <a:gd name="T68" fmla="*/ 1038 w 1442"/>
                  <a:gd name="T69" fmla="*/ 492 h 1454"/>
                  <a:gd name="T70" fmla="*/ 951 w 1442"/>
                  <a:gd name="T71" fmla="*/ 486 h 1454"/>
                  <a:gd name="T72" fmla="*/ 1047 w 1442"/>
                  <a:gd name="T73" fmla="*/ 383 h 1454"/>
                  <a:gd name="T74" fmla="*/ 920 w 1442"/>
                  <a:gd name="T75" fmla="*/ 335 h 1454"/>
                  <a:gd name="T76" fmla="*/ 931 w 1442"/>
                  <a:gd name="T77" fmla="*/ 277 h 1454"/>
                  <a:gd name="T78" fmla="*/ 987 w 1442"/>
                  <a:gd name="T79" fmla="*/ 149 h 1454"/>
                  <a:gd name="T80" fmla="*/ 913 w 1442"/>
                  <a:gd name="T81" fmla="*/ 142 h 1454"/>
                  <a:gd name="T82" fmla="*/ 788 w 1442"/>
                  <a:gd name="T83" fmla="*/ 197 h 1454"/>
                  <a:gd name="T84" fmla="*/ 689 w 1442"/>
                  <a:gd name="T85" fmla="*/ 157 h 1454"/>
                  <a:gd name="T86" fmla="*/ 667 w 1442"/>
                  <a:gd name="T87" fmla="*/ 60 h 1454"/>
                  <a:gd name="T88" fmla="*/ 616 w 1442"/>
                  <a:gd name="T89" fmla="*/ 22 h 1454"/>
                  <a:gd name="T90" fmla="*/ 417 w 1442"/>
                  <a:gd name="T91" fmla="*/ 38 h 1454"/>
                  <a:gd name="T92" fmla="*/ 275 w 1442"/>
                  <a:gd name="T93" fmla="*/ 60 h 1454"/>
                  <a:gd name="T94" fmla="*/ 241 w 1442"/>
                  <a:gd name="T95" fmla="*/ 65 h 1454"/>
                  <a:gd name="T96" fmla="*/ 199 w 1442"/>
                  <a:gd name="T97" fmla="*/ 67 h 1454"/>
                  <a:gd name="T98" fmla="*/ 161 w 1442"/>
                  <a:gd name="T99" fmla="*/ 73 h 1454"/>
                  <a:gd name="T100" fmla="*/ 143 w 1442"/>
                  <a:gd name="T101" fmla="*/ 73 h 1454"/>
                  <a:gd name="T102" fmla="*/ 115 w 1442"/>
                  <a:gd name="T103" fmla="*/ 65 h 1454"/>
                  <a:gd name="T104" fmla="*/ 82 w 1442"/>
                  <a:gd name="T105" fmla="*/ 60 h 1454"/>
                  <a:gd name="T106" fmla="*/ 59 w 1442"/>
                  <a:gd name="T107" fmla="*/ 52 h 1454"/>
                  <a:gd name="T108" fmla="*/ 0 w 1442"/>
                  <a:gd name="T109" fmla="*/ 29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42" h="1454">
                    <a:moveTo>
                      <a:pt x="0" y="29"/>
                    </a:moveTo>
                    <a:lnTo>
                      <a:pt x="33" y="157"/>
                    </a:lnTo>
                    <a:lnTo>
                      <a:pt x="28" y="264"/>
                    </a:lnTo>
                    <a:lnTo>
                      <a:pt x="51" y="311"/>
                    </a:lnTo>
                    <a:lnTo>
                      <a:pt x="102" y="367"/>
                    </a:lnTo>
                    <a:lnTo>
                      <a:pt x="126" y="409"/>
                    </a:lnTo>
                    <a:lnTo>
                      <a:pt x="113" y="451"/>
                    </a:lnTo>
                    <a:lnTo>
                      <a:pt x="95" y="465"/>
                    </a:lnTo>
                    <a:lnTo>
                      <a:pt x="133" y="519"/>
                    </a:lnTo>
                    <a:lnTo>
                      <a:pt x="181" y="591"/>
                    </a:lnTo>
                    <a:lnTo>
                      <a:pt x="199" y="637"/>
                    </a:lnTo>
                    <a:lnTo>
                      <a:pt x="189" y="685"/>
                    </a:lnTo>
                    <a:lnTo>
                      <a:pt x="178" y="725"/>
                    </a:lnTo>
                    <a:lnTo>
                      <a:pt x="206" y="758"/>
                    </a:lnTo>
                    <a:lnTo>
                      <a:pt x="262" y="827"/>
                    </a:lnTo>
                    <a:lnTo>
                      <a:pt x="300" y="890"/>
                    </a:lnTo>
                    <a:lnTo>
                      <a:pt x="302" y="941"/>
                    </a:lnTo>
                    <a:lnTo>
                      <a:pt x="302" y="989"/>
                    </a:lnTo>
                    <a:lnTo>
                      <a:pt x="361" y="1020"/>
                    </a:lnTo>
                    <a:lnTo>
                      <a:pt x="423" y="1041"/>
                    </a:lnTo>
                    <a:lnTo>
                      <a:pt x="494" y="1089"/>
                    </a:lnTo>
                    <a:lnTo>
                      <a:pt x="526" y="1150"/>
                    </a:lnTo>
                    <a:lnTo>
                      <a:pt x="544" y="1209"/>
                    </a:lnTo>
                    <a:lnTo>
                      <a:pt x="591" y="1239"/>
                    </a:lnTo>
                    <a:lnTo>
                      <a:pt x="658" y="1249"/>
                    </a:lnTo>
                    <a:lnTo>
                      <a:pt x="710" y="1292"/>
                    </a:lnTo>
                    <a:lnTo>
                      <a:pt x="745" y="1338"/>
                    </a:lnTo>
                    <a:lnTo>
                      <a:pt x="826" y="1368"/>
                    </a:lnTo>
                    <a:lnTo>
                      <a:pt x="918" y="1416"/>
                    </a:lnTo>
                    <a:lnTo>
                      <a:pt x="1073" y="1454"/>
                    </a:lnTo>
                    <a:lnTo>
                      <a:pt x="1170" y="1454"/>
                    </a:lnTo>
                    <a:lnTo>
                      <a:pt x="1291" y="1409"/>
                    </a:lnTo>
                    <a:lnTo>
                      <a:pt x="1396" y="1320"/>
                    </a:lnTo>
                    <a:lnTo>
                      <a:pt x="1442" y="1261"/>
                    </a:lnTo>
                    <a:lnTo>
                      <a:pt x="1442" y="1232"/>
                    </a:lnTo>
                    <a:lnTo>
                      <a:pt x="1414" y="1228"/>
                    </a:lnTo>
                    <a:lnTo>
                      <a:pt x="1320" y="1236"/>
                    </a:lnTo>
                    <a:lnTo>
                      <a:pt x="1190" y="1247"/>
                    </a:lnTo>
                    <a:lnTo>
                      <a:pt x="1234" y="1201"/>
                    </a:lnTo>
                    <a:lnTo>
                      <a:pt x="1307" y="1190"/>
                    </a:lnTo>
                    <a:lnTo>
                      <a:pt x="1353" y="1138"/>
                    </a:lnTo>
                    <a:lnTo>
                      <a:pt x="1418" y="1086"/>
                    </a:lnTo>
                    <a:lnTo>
                      <a:pt x="1442" y="1053"/>
                    </a:lnTo>
                    <a:lnTo>
                      <a:pt x="1437" y="1014"/>
                    </a:lnTo>
                    <a:lnTo>
                      <a:pt x="1393" y="997"/>
                    </a:lnTo>
                    <a:lnTo>
                      <a:pt x="1358" y="1020"/>
                    </a:lnTo>
                    <a:lnTo>
                      <a:pt x="1396" y="946"/>
                    </a:lnTo>
                    <a:lnTo>
                      <a:pt x="1414" y="863"/>
                    </a:lnTo>
                    <a:lnTo>
                      <a:pt x="1396" y="817"/>
                    </a:lnTo>
                    <a:lnTo>
                      <a:pt x="1353" y="784"/>
                    </a:lnTo>
                    <a:lnTo>
                      <a:pt x="1299" y="807"/>
                    </a:lnTo>
                    <a:lnTo>
                      <a:pt x="1255" y="827"/>
                    </a:lnTo>
                    <a:lnTo>
                      <a:pt x="1253" y="830"/>
                    </a:lnTo>
                    <a:lnTo>
                      <a:pt x="1247" y="835"/>
                    </a:lnTo>
                    <a:lnTo>
                      <a:pt x="1236" y="838"/>
                    </a:lnTo>
                    <a:lnTo>
                      <a:pt x="1234" y="832"/>
                    </a:lnTo>
                    <a:lnTo>
                      <a:pt x="1239" y="817"/>
                    </a:lnTo>
                    <a:lnTo>
                      <a:pt x="1248" y="796"/>
                    </a:lnTo>
                    <a:lnTo>
                      <a:pt x="1255" y="781"/>
                    </a:lnTo>
                    <a:lnTo>
                      <a:pt x="1261" y="774"/>
                    </a:lnTo>
                    <a:lnTo>
                      <a:pt x="1291" y="711"/>
                    </a:lnTo>
                    <a:lnTo>
                      <a:pt x="1255" y="660"/>
                    </a:lnTo>
                    <a:lnTo>
                      <a:pt x="1217" y="629"/>
                    </a:lnTo>
                    <a:lnTo>
                      <a:pt x="1162" y="629"/>
                    </a:lnTo>
                    <a:lnTo>
                      <a:pt x="1145" y="673"/>
                    </a:lnTo>
                    <a:lnTo>
                      <a:pt x="1096" y="687"/>
                    </a:lnTo>
                    <a:lnTo>
                      <a:pt x="1134" y="604"/>
                    </a:lnTo>
                    <a:lnTo>
                      <a:pt x="1134" y="555"/>
                    </a:lnTo>
                    <a:lnTo>
                      <a:pt x="1085" y="499"/>
                    </a:lnTo>
                    <a:lnTo>
                      <a:pt x="1038" y="492"/>
                    </a:lnTo>
                    <a:lnTo>
                      <a:pt x="981" y="492"/>
                    </a:lnTo>
                    <a:lnTo>
                      <a:pt x="951" y="486"/>
                    </a:lnTo>
                    <a:lnTo>
                      <a:pt x="1029" y="444"/>
                    </a:lnTo>
                    <a:lnTo>
                      <a:pt x="1047" y="383"/>
                    </a:lnTo>
                    <a:lnTo>
                      <a:pt x="1002" y="352"/>
                    </a:lnTo>
                    <a:lnTo>
                      <a:pt x="920" y="335"/>
                    </a:lnTo>
                    <a:lnTo>
                      <a:pt x="849" y="324"/>
                    </a:lnTo>
                    <a:lnTo>
                      <a:pt x="931" y="277"/>
                    </a:lnTo>
                    <a:lnTo>
                      <a:pt x="1002" y="205"/>
                    </a:lnTo>
                    <a:lnTo>
                      <a:pt x="987" y="149"/>
                    </a:lnTo>
                    <a:lnTo>
                      <a:pt x="953" y="98"/>
                    </a:lnTo>
                    <a:lnTo>
                      <a:pt x="913" y="142"/>
                    </a:lnTo>
                    <a:lnTo>
                      <a:pt x="834" y="195"/>
                    </a:lnTo>
                    <a:lnTo>
                      <a:pt x="788" y="197"/>
                    </a:lnTo>
                    <a:lnTo>
                      <a:pt x="719" y="182"/>
                    </a:lnTo>
                    <a:lnTo>
                      <a:pt x="689" y="157"/>
                    </a:lnTo>
                    <a:lnTo>
                      <a:pt x="667" y="103"/>
                    </a:lnTo>
                    <a:lnTo>
                      <a:pt x="667" y="60"/>
                    </a:lnTo>
                    <a:lnTo>
                      <a:pt x="676" y="0"/>
                    </a:lnTo>
                    <a:lnTo>
                      <a:pt x="616" y="22"/>
                    </a:lnTo>
                    <a:lnTo>
                      <a:pt x="530" y="27"/>
                    </a:lnTo>
                    <a:lnTo>
                      <a:pt x="417" y="38"/>
                    </a:lnTo>
                    <a:lnTo>
                      <a:pt x="280" y="60"/>
                    </a:lnTo>
                    <a:lnTo>
                      <a:pt x="275" y="60"/>
                    </a:lnTo>
                    <a:lnTo>
                      <a:pt x="262" y="63"/>
                    </a:lnTo>
                    <a:lnTo>
                      <a:pt x="241" y="65"/>
                    </a:lnTo>
                    <a:lnTo>
                      <a:pt x="222" y="65"/>
                    </a:lnTo>
                    <a:lnTo>
                      <a:pt x="199" y="67"/>
                    </a:lnTo>
                    <a:lnTo>
                      <a:pt x="178" y="71"/>
                    </a:lnTo>
                    <a:lnTo>
                      <a:pt x="161" y="73"/>
                    </a:lnTo>
                    <a:lnTo>
                      <a:pt x="151" y="73"/>
                    </a:lnTo>
                    <a:lnTo>
                      <a:pt x="143" y="73"/>
                    </a:lnTo>
                    <a:lnTo>
                      <a:pt x="130" y="71"/>
                    </a:lnTo>
                    <a:lnTo>
                      <a:pt x="115" y="65"/>
                    </a:lnTo>
                    <a:lnTo>
                      <a:pt x="97" y="63"/>
                    </a:lnTo>
                    <a:lnTo>
                      <a:pt x="82" y="60"/>
                    </a:lnTo>
                    <a:lnTo>
                      <a:pt x="69" y="55"/>
                    </a:lnTo>
                    <a:lnTo>
                      <a:pt x="59" y="52"/>
                    </a:lnTo>
                    <a:lnTo>
                      <a:pt x="57" y="52"/>
                    </a:lnTo>
                    <a:lnTo>
                      <a:pt x="0" y="29"/>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06" name="Freeform 282">
                <a:extLst>
                  <a:ext uri="{FF2B5EF4-FFF2-40B4-BE49-F238E27FC236}">
                    <a16:creationId xmlns:a16="http://schemas.microsoft.com/office/drawing/2014/main" id="{4B8ABE61-B6E7-46A8-B7B2-D08750C0F311}"/>
                  </a:ext>
                </a:extLst>
              </p:cNvPr>
              <p:cNvSpPr>
                <a:spLocks/>
              </p:cNvSpPr>
              <p:nvPr/>
            </p:nvSpPr>
            <p:spPr bwMode="auto">
              <a:xfrm>
                <a:off x="409" y="2660"/>
                <a:ext cx="269" cy="47"/>
              </a:xfrm>
              <a:custGeom>
                <a:avLst/>
                <a:gdLst>
                  <a:gd name="T0" fmla="*/ 49 w 806"/>
                  <a:gd name="T1" fmla="*/ 50 h 143"/>
                  <a:gd name="T2" fmla="*/ 146 w 806"/>
                  <a:gd name="T3" fmla="*/ 54 h 143"/>
                  <a:gd name="T4" fmla="*/ 244 w 806"/>
                  <a:gd name="T5" fmla="*/ 60 h 143"/>
                  <a:gd name="T6" fmla="*/ 341 w 806"/>
                  <a:gd name="T7" fmla="*/ 63 h 143"/>
                  <a:gd name="T8" fmla="*/ 412 w 806"/>
                  <a:gd name="T9" fmla="*/ 52 h 143"/>
                  <a:gd name="T10" fmla="*/ 456 w 806"/>
                  <a:gd name="T11" fmla="*/ 34 h 143"/>
                  <a:gd name="T12" fmla="*/ 496 w 806"/>
                  <a:gd name="T13" fmla="*/ 22 h 143"/>
                  <a:gd name="T14" fmla="*/ 540 w 806"/>
                  <a:gd name="T15" fmla="*/ 12 h 143"/>
                  <a:gd name="T16" fmla="*/ 595 w 806"/>
                  <a:gd name="T17" fmla="*/ 1 h 143"/>
                  <a:gd name="T18" fmla="*/ 639 w 806"/>
                  <a:gd name="T19" fmla="*/ 0 h 143"/>
                  <a:gd name="T20" fmla="*/ 666 w 806"/>
                  <a:gd name="T21" fmla="*/ 6 h 143"/>
                  <a:gd name="T22" fmla="*/ 700 w 806"/>
                  <a:gd name="T23" fmla="*/ 32 h 143"/>
                  <a:gd name="T24" fmla="*/ 735 w 806"/>
                  <a:gd name="T25" fmla="*/ 52 h 143"/>
                  <a:gd name="T26" fmla="*/ 755 w 806"/>
                  <a:gd name="T27" fmla="*/ 52 h 143"/>
                  <a:gd name="T28" fmla="*/ 777 w 806"/>
                  <a:gd name="T29" fmla="*/ 52 h 143"/>
                  <a:gd name="T30" fmla="*/ 796 w 806"/>
                  <a:gd name="T31" fmla="*/ 52 h 143"/>
                  <a:gd name="T32" fmla="*/ 791 w 806"/>
                  <a:gd name="T33" fmla="*/ 58 h 143"/>
                  <a:gd name="T34" fmla="*/ 760 w 806"/>
                  <a:gd name="T35" fmla="*/ 65 h 143"/>
                  <a:gd name="T36" fmla="*/ 730 w 806"/>
                  <a:gd name="T37" fmla="*/ 72 h 143"/>
                  <a:gd name="T38" fmla="*/ 700 w 806"/>
                  <a:gd name="T39" fmla="*/ 79 h 143"/>
                  <a:gd name="T40" fmla="*/ 672 w 806"/>
                  <a:gd name="T41" fmla="*/ 83 h 143"/>
                  <a:gd name="T42" fmla="*/ 645 w 806"/>
                  <a:gd name="T43" fmla="*/ 76 h 143"/>
                  <a:gd name="T44" fmla="*/ 618 w 806"/>
                  <a:gd name="T45" fmla="*/ 72 h 143"/>
                  <a:gd name="T46" fmla="*/ 590 w 806"/>
                  <a:gd name="T47" fmla="*/ 67 h 143"/>
                  <a:gd name="T48" fmla="*/ 546 w 806"/>
                  <a:gd name="T49" fmla="*/ 83 h 143"/>
                  <a:gd name="T50" fmla="*/ 486 w 806"/>
                  <a:gd name="T51" fmla="*/ 110 h 143"/>
                  <a:gd name="T52" fmla="*/ 427 w 806"/>
                  <a:gd name="T53" fmla="*/ 131 h 143"/>
                  <a:gd name="T54" fmla="*/ 367 w 806"/>
                  <a:gd name="T55" fmla="*/ 139 h 143"/>
                  <a:gd name="T56" fmla="*/ 303 w 806"/>
                  <a:gd name="T57" fmla="*/ 143 h 143"/>
                  <a:gd name="T58" fmla="*/ 242 w 806"/>
                  <a:gd name="T59" fmla="*/ 139 h 143"/>
                  <a:gd name="T60" fmla="*/ 175 w 806"/>
                  <a:gd name="T61" fmla="*/ 135 h 143"/>
                  <a:gd name="T62" fmla="*/ 112 w 806"/>
                  <a:gd name="T63" fmla="*/ 125 h 143"/>
                  <a:gd name="T64" fmla="*/ 64 w 806"/>
                  <a:gd name="T65" fmla="*/ 112 h 143"/>
                  <a:gd name="T66" fmla="*/ 41 w 806"/>
                  <a:gd name="T67" fmla="*/ 97 h 143"/>
                  <a:gd name="T68" fmla="*/ 23 w 806"/>
                  <a:gd name="T69" fmla="*/ 83 h 143"/>
                  <a:gd name="T70" fmla="*/ 8 w 806"/>
                  <a:gd name="T71" fmla="*/ 6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6" h="143">
                    <a:moveTo>
                      <a:pt x="0" y="47"/>
                    </a:moveTo>
                    <a:lnTo>
                      <a:pt x="49" y="50"/>
                    </a:lnTo>
                    <a:lnTo>
                      <a:pt x="98" y="52"/>
                    </a:lnTo>
                    <a:lnTo>
                      <a:pt x="146" y="54"/>
                    </a:lnTo>
                    <a:lnTo>
                      <a:pt x="196" y="58"/>
                    </a:lnTo>
                    <a:lnTo>
                      <a:pt x="244" y="60"/>
                    </a:lnTo>
                    <a:lnTo>
                      <a:pt x="293" y="63"/>
                    </a:lnTo>
                    <a:lnTo>
                      <a:pt x="341" y="63"/>
                    </a:lnTo>
                    <a:lnTo>
                      <a:pt x="389" y="63"/>
                    </a:lnTo>
                    <a:lnTo>
                      <a:pt x="412" y="52"/>
                    </a:lnTo>
                    <a:lnTo>
                      <a:pt x="435" y="42"/>
                    </a:lnTo>
                    <a:lnTo>
                      <a:pt x="456" y="34"/>
                    </a:lnTo>
                    <a:lnTo>
                      <a:pt x="476" y="27"/>
                    </a:lnTo>
                    <a:lnTo>
                      <a:pt x="496" y="22"/>
                    </a:lnTo>
                    <a:lnTo>
                      <a:pt x="517" y="16"/>
                    </a:lnTo>
                    <a:lnTo>
                      <a:pt x="540" y="12"/>
                    </a:lnTo>
                    <a:lnTo>
                      <a:pt x="565" y="8"/>
                    </a:lnTo>
                    <a:lnTo>
                      <a:pt x="595" y="1"/>
                    </a:lnTo>
                    <a:lnTo>
                      <a:pt x="621" y="0"/>
                    </a:lnTo>
                    <a:lnTo>
                      <a:pt x="639" y="0"/>
                    </a:lnTo>
                    <a:lnTo>
                      <a:pt x="653" y="0"/>
                    </a:lnTo>
                    <a:lnTo>
                      <a:pt x="666" y="6"/>
                    </a:lnTo>
                    <a:lnTo>
                      <a:pt x="682" y="16"/>
                    </a:lnTo>
                    <a:lnTo>
                      <a:pt x="700" y="32"/>
                    </a:lnTo>
                    <a:lnTo>
                      <a:pt x="725" y="52"/>
                    </a:lnTo>
                    <a:lnTo>
                      <a:pt x="735" y="52"/>
                    </a:lnTo>
                    <a:lnTo>
                      <a:pt x="746" y="52"/>
                    </a:lnTo>
                    <a:lnTo>
                      <a:pt x="755" y="52"/>
                    </a:lnTo>
                    <a:lnTo>
                      <a:pt x="766" y="52"/>
                    </a:lnTo>
                    <a:lnTo>
                      <a:pt x="777" y="52"/>
                    </a:lnTo>
                    <a:lnTo>
                      <a:pt x="785" y="52"/>
                    </a:lnTo>
                    <a:lnTo>
                      <a:pt x="796" y="52"/>
                    </a:lnTo>
                    <a:lnTo>
                      <a:pt x="806" y="52"/>
                    </a:lnTo>
                    <a:lnTo>
                      <a:pt x="791" y="58"/>
                    </a:lnTo>
                    <a:lnTo>
                      <a:pt x="777" y="60"/>
                    </a:lnTo>
                    <a:lnTo>
                      <a:pt x="760" y="65"/>
                    </a:lnTo>
                    <a:lnTo>
                      <a:pt x="746" y="67"/>
                    </a:lnTo>
                    <a:lnTo>
                      <a:pt x="730" y="72"/>
                    </a:lnTo>
                    <a:lnTo>
                      <a:pt x="714" y="74"/>
                    </a:lnTo>
                    <a:lnTo>
                      <a:pt x="700" y="79"/>
                    </a:lnTo>
                    <a:lnTo>
                      <a:pt x="684" y="85"/>
                    </a:lnTo>
                    <a:lnTo>
                      <a:pt x="672" y="83"/>
                    </a:lnTo>
                    <a:lnTo>
                      <a:pt x="657" y="79"/>
                    </a:lnTo>
                    <a:lnTo>
                      <a:pt x="645" y="76"/>
                    </a:lnTo>
                    <a:lnTo>
                      <a:pt x="631" y="74"/>
                    </a:lnTo>
                    <a:lnTo>
                      <a:pt x="618" y="72"/>
                    </a:lnTo>
                    <a:lnTo>
                      <a:pt x="603" y="70"/>
                    </a:lnTo>
                    <a:lnTo>
                      <a:pt x="590" y="67"/>
                    </a:lnTo>
                    <a:lnTo>
                      <a:pt x="576" y="65"/>
                    </a:lnTo>
                    <a:lnTo>
                      <a:pt x="546" y="83"/>
                    </a:lnTo>
                    <a:lnTo>
                      <a:pt x="517" y="97"/>
                    </a:lnTo>
                    <a:lnTo>
                      <a:pt x="486" y="110"/>
                    </a:lnTo>
                    <a:lnTo>
                      <a:pt x="458" y="121"/>
                    </a:lnTo>
                    <a:lnTo>
                      <a:pt x="427" y="131"/>
                    </a:lnTo>
                    <a:lnTo>
                      <a:pt x="397" y="135"/>
                    </a:lnTo>
                    <a:lnTo>
                      <a:pt x="367" y="139"/>
                    </a:lnTo>
                    <a:lnTo>
                      <a:pt x="337" y="143"/>
                    </a:lnTo>
                    <a:lnTo>
                      <a:pt x="303" y="143"/>
                    </a:lnTo>
                    <a:lnTo>
                      <a:pt x="273" y="143"/>
                    </a:lnTo>
                    <a:lnTo>
                      <a:pt x="242" y="139"/>
                    </a:lnTo>
                    <a:lnTo>
                      <a:pt x="209" y="137"/>
                    </a:lnTo>
                    <a:lnTo>
                      <a:pt x="175" y="135"/>
                    </a:lnTo>
                    <a:lnTo>
                      <a:pt x="146" y="131"/>
                    </a:lnTo>
                    <a:lnTo>
                      <a:pt x="112" y="125"/>
                    </a:lnTo>
                    <a:lnTo>
                      <a:pt x="79" y="121"/>
                    </a:lnTo>
                    <a:lnTo>
                      <a:pt x="64" y="112"/>
                    </a:lnTo>
                    <a:lnTo>
                      <a:pt x="52" y="104"/>
                    </a:lnTo>
                    <a:lnTo>
                      <a:pt x="41" y="97"/>
                    </a:lnTo>
                    <a:lnTo>
                      <a:pt x="34" y="90"/>
                    </a:lnTo>
                    <a:lnTo>
                      <a:pt x="23" y="83"/>
                    </a:lnTo>
                    <a:lnTo>
                      <a:pt x="18" y="72"/>
                    </a:lnTo>
                    <a:lnTo>
                      <a:pt x="8" y="63"/>
                    </a:lnTo>
                    <a:lnTo>
                      <a:pt x="0" y="47"/>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07" name="Freeform 283">
                <a:extLst>
                  <a:ext uri="{FF2B5EF4-FFF2-40B4-BE49-F238E27FC236}">
                    <a16:creationId xmlns:a16="http://schemas.microsoft.com/office/drawing/2014/main" id="{F3E643FF-204C-CF45-8917-4C6B8CEBEA28}"/>
                  </a:ext>
                </a:extLst>
              </p:cNvPr>
              <p:cNvSpPr>
                <a:spLocks/>
              </p:cNvSpPr>
              <p:nvPr/>
            </p:nvSpPr>
            <p:spPr bwMode="auto">
              <a:xfrm>
                <a:off x="435" y="2675"/>
                <a:ext cx="315" cy="149"/>
              </a:xfrm>
              <a:custGeom>
                <a:avLst/>
                <a:gdLst>
                  <a:gd name="T0" fmla="*/ 13 w 945"/>
                  <a:gd name="T1" fmla="*/ 213 h 445"/>
                  <a:gd name="T2" fmla="*/ 54 w 945"/>
                  <a:gd name="T3" fmla="*/ 200 h 445"/>
                  <a:gd name="T4" fmla="*/ 147 w 945"/>
                  <a:gd name="T5" fmla="*/ 216 h 445"/>
                  <a:gd name="T6" fmla="*/ 241 w 945"/>
                  <a:gd name="T7" fmla="*/ 216 h 445"/>
                  <a:gd name="T8" fmla="*/ 335 w 945"/>
                  <a:gd name="T9" fmla="*/ 195 h 445"/>
                  <a:gd name="T10" fmla="*/ 415 w 945"/>
                  <a:gd name="T11" fmla="*/ 168 h 445"/>
                  <a:gd name="T12" fmla="*/ 493 w 945"/>
                  <a:gd name="T13" fmla="*/ 135 h 445"/>
                  <a:gd name="T14" fmla="*/ 587 w 945"/>
                  <a:gd name="T15" fmla="*/ 126 h 445"/>
                  <a:gd name="T16" fmla="*/ 681 w 945"/>
                  <a:gd name="T17" fmla="*/ 120 h 445"/>
                  <a:gd name="T18" fmla="*/ 769 w 945"/>
                  <a:gd name="T19" fmla="*/ 101 h 445"/>
                  <a:gd name="T20" fmla="*/ 829 w 945"/>
                  <a:gd name="T21" fmla="*/ 71 h 445"/>
                  <a:gd name="T22" fmla="*/ 870 w 945"/>
                  <a:gd name="T23" fmla="*/ 25 h 445"/>
                  <a:gd name="T24" fmla="*/ 888 w 945"/>
                  <a:gd name="T25" fmla="*/ 15 h 445"/>
                  <a:gd name="T26" fmla="*/ 877 w 945"/>
                  <a:gd name="T27" fmla="*/ 66 h 445"/>
                  <a:gd name="T28" fmla="*/ 811 w 945"/>
                  <a:gd name="T29" fmla="*/ 129 h 445"/>
                  <a:gd name="T30" fmla="*/ 719 w 945"/>
                  <a:gd name="T31" fmla="*/ 162 h 445"/>
                  <a:gd name="T32" fmla="*/ 605 w 945"/>
                  <a:gd name="T33" fmla="*/ 183 h 445"/>
                  <a:gd name="T34" fmla="*/ 500 w 945"/>
                  <a:gd name="T35" fmla="*/ 206 h 445"/>
                  <a:gd name="T36" fmla="*/ 404 w 945"/>
                  <a:gd name="T37" fmla="*/ 229 h 445"/>
                  <a:gd name="T38" fmla="*/ 305 w 945"/>
                  <a:gd name="T39" fmla="*/ 246 h 445"/>
                  <a:gd name="T40" fmla="*/ 195 w 945"/>
                  <a:gd name="T41" fmla="*/ 256 h 445"/>
                  <a:gd name="T42" fmla="*/ 109 w 945"/>
                  <a:gd name="T43" fmla="*/ 258 h 445"/>
                  <a:gd name="T44" fmla="*/ 84 w 945"/>
                  <a:gd name="T45" fmla="*/ 275 h 445"/>
                  <a:gd name="T46" fmla="*/ 163 w 945"/>
                  <a:gd name="T47" fmla="*/ 338 h 445"/>
                  <a:gd name="T48" fmla="*/ 239 w 945"/>
                  <a:gd name="T49" fmla="*/ 365 h 445"/>
                  <a:gd name="T50" fmla="*/ 359 w 945"/>
                  <a:gd name="T51" fmla="*/ 376 h 445"/>
                  <a:gd name="T52" fmla="*/ 491 w 945"/>
                  <a:gd name="T53" fmla="*/ 345 h 445"/>
                  <a:gd name="T54" fmla="*/ 623 w 945"/>
                  <a:gd name="T55" fmla="*/ 307 h 445"/>
                  <a:gd name="T56" fmla="*/ 727 w 945"/>
                  <a:gd name="T57" fmla="*/ 289 h 445"/>
                  <a:gd name="T58" fmla="*/ 808 w 945"/>
                  <a:gd name="T59" fmla="*/ 275 h 445"/>
                  <a:gd name="T60" fmla="*/ 884 w 945"/>
                  <a:gd name="T61" fmla="*/ 236 h 445"/>
                  <a:gd name="T62" fmla="*/ 931 w 945"/>
                  <a:gd name="T63" fmla="*/ 229 h 445"/>
                  <a:gd name="T64" fmla="*/ 940 w 945"/>
                  <a:gd name="T65" fmla="*/ 258 h 445"/>
                  <a:gd name="T66" fmla="*/ 928 w 945"/>
                  <a:gd name="T67" fmla="*/ 294 h 445"/>
                  <a:gd name="T68" fmla="*/ 890 w 945"/>
                  <a:gd name="T69" fmla="*/ 320 h 445"/>
                  <a:gd name="T70" fmla="*/ 826 w 945"/>
                  <a:gd name="T71" fmla="*/ 338 h 445"/>
                  <a:gd name="T72" fmla="*/ 742 w 945"/>
                  <a:gd name="T73" fmla="*/ 353 h 445"/>
                  <a:gd name="T74" fmla="*/ 697 w 945"/>
                  <a:gd name="T75" fmla="*/ 363 h 445"/>
                  <a:gd name="T76" fmla="*/ 610 w 945"/>
                  <a:gd name="T77" fmla="*/ 388 h 445"/>
                  <a:gd name="T78" fmla="*/ 505 w 945"/>
                  <a:gd name="T79" fmla="*/ 414 h 445"/>
                  <a:gd name="T80" fmla="*/ 397 w 945"/>
                  <a:gd name="T81" fmla="*/ 434 h 445"/>
                  <a:gd name="T82" fmla="*/ 302 w 945"/>
                  <a:gd name="T83" fmla="*/ 445 h 445"/>
                  <a:gd name="T84" fmla="*/ 236 w 945"/>
                  <a:gd name="T85" fmla="*/ 439 h 445"/>
                  <a:gd name="T86" fmla="*/ 180 w 945"/>
                  <a:gd name="T87" fmla="*/ 424 h 445"/>
                  <a:gd name="T88" fmla="*/ 120 w 945"/>
                  <a:gd name="T89" fmla="*/ 416 h 445"/>
                  <a:gd name="T90" fmla="*/ 71 w 945"/>
                  <a:gd name="T91" fmla="*/ 401 h 445"/>
                  <a:gd name="T92" fmla="*/ 38 w 945"/>
                  <a:gd name="T93" fmla="*/ 355 h 445"/>
                  <a:gd name="T94" fmla="*/ 8 w 945"/>
                  <a:gd name="T95" fmla="*/ 307 h 445"/>
                  <a:gd name="T96" fmla="*/ 2 w 945"/>
                  <a:gd name="T97" fmla="*/ 26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5" h="445">
                    <a:moveTo>
                      <a:pt x="6" y="236"/>
                    </a:moveTo>
                    <a:lnTo>
                      <a:pt x="8" y="225"/>
                    </a:lnTo>
                    <a:lnTo>
                      <a:pt x="13" y="213"/>
                    </a:lnTo>
                    <a:lnTo>
                      <a:pt x="15" y="203"/>
                    </a:lnTo>
                    <a:lnTo>
                      <a:pt x="19" y="193"/>
                    </a:lnTo>
                    <a:lnTo>
                      <a:pt x="54" y="200"/>
                    </a:lnTo>
                    <a:lnTo>
                      <a:pt x="86" y="208"/>
                    </a:lnTo>
                    <a:lnTo>
                      <a:pt x="120" y="213"/>
                    </a:lnTo>
                    <a:lnTo>
                      <a:pt x="147" y="216"/>
                    </a:lnTo>
                    <a:lnTo>
                      <a:pt x="178" y="216"/>
                    </a:lnTo>
                    <a:lnTo>
                      <a:pt x="209" y="216"/>
                    </a:lnTo>
                    <a:lnTo>
                      <a:pt x="241" y="216"/>
                    </a:lnTo>
                    <a:lnTo>
                      <a:pt x="280" y="213"/>
                    </a:lnTo>
                    <a:lnTo>
                      <a:pt x="308" y="206"/>
                    </a:lnTo>
                    <a:lnTo>
                      <a:pt x="335" y="195"/>
                    </a:lnTo>
                    <a:lnTo>
                      <a:pt x="361" y="187"/>
                    </a:lnTo>
                    <a:lnTo>
                      <a:pt x="390" y="177"/>
                    </a:lnTo>
                    <a:lnTo>
                      <a:pt x="415" y="168"/>
                    </a:lnTo>
                    <a:lnTo>
                      <a:pt x="442" y="157"/>
                    </a:lnTo>
                    <a:lnTo>
                      <a:pt x="467" y="148"/>
                    </a:lnTo>
                    <a:lnTo>
                      <a:pt x="493" y="135"/>
                    </a:lnTo>
                    <a:lnTo>
                      <a:pt x="524" y="132"/>
                    </a:lnTo>
                    <a:lnTo>
                      <a:pt x="555" y="129"/>
                    </a:lnTo>
                    <a:lnTo>
                      <a:pt x="587" y="126"/>
                    </a:lnTo>
                    <a:lnTo>
                      <a:pt x="618" y="124"/>
                    </a:lnTo>
                    <a:lnTo>
                      <a:pt x="648" y="122"/>
                    </a:lnTo>
                    <a:lnTo>
                      <a:pt x="681" y="120"/>
                    </a:lnTo>
                    <a:lnTo>
                      <a:pt x="712" y="117"/>
                    </a:lnTo>
                    <a:lnTo>
                      <a:pt x="742" y="114"/>
                    </a:lnTo>
                    <a:lnTo>
                      <a:pt x="769" y="101"/>
                    </a:lnTo>
                    <a:lnTo>
                      <a:pt x="794" y="91"/>
                    </a:lnTo>
                    <a:lnTo>
                      <a:pt x="811" y="84"/>
                    </a:lnTo>
                    <a:lnTo>
                      <a:pt x="829" y="71"/>
                    </a:lnTo>
                    <a:lnTo>
                      <a:pt x="844" y="61"/>
                    </a:lnTo>
                    <a:lnTo>
                      <a:pt x="857" y="45"/>
                    </a:lnTo>
                    <a:lnTo>
                      <a:pt x="870" y="25"/>
                    </a:lnTo>
                    <a:lnTo>
                      <a:pt x="880" y="0"/>
                    </a:lnTo>
                    <a:lnTo>
                      <a:pt x="884" y="7"/>
                    </a:lnTo>
                    <a:lnTo>
                      <a:pt x="888" y="15"/>
                    </a:lnTo>
                    <a:lnTo>
                      <a:pt x="893" y="23"/>
                    </a:lnTo>
                    <a:lnTo>
                      <a:pt x="895" y="30"/>
                    </a:lnTo>
                    <a:lnTo>
                      <a:pt x="877" y="66"/>
                    </a:lnTo>
                    <a:lnTo>
                      <a:pt x="857" y="91"/>
                    </a:lnTo>
                    <a:lnTo>
                      <a:pt x="836" y="114"/>
                    </a:lnTo>
                    <a:lnTo>
                      <a:pt x="811" y="129"/>
                    </a:lnTo>
                    <a:lnTo>
                      <a:pt x="783" y="143"/>
                    </a:lnTo>
                    <a:lnTo>
                      <a:pt x="752" y="152"/>
                    </a:lnTo>
                    <a:lnTo>
                      <a:pt x="719" y="162"/>
                    </a:lnTo>
                    <a:lnTo>
                      <a:pt x="681" y="173"/>
                    </a:lnTo>
                    <a:lnTo>
                      <a:pt x="643" y="177"/>
                    </a:lnTo>
                    <a:lnTo>
                      <a:pt x="605" y="183"/>
                    </a:lnTo>
                    <a:lnTo>
                      <a:pt x="569" y="191"/>
                    </a:lnTo>
                    <a:lnTo>
                      <a:pt x="536" y="198"/>
                    </a:lnTo>
                    <a:lnTo>
                      <a:pt x="500" y="206"/>
                    </a:lnTo>
                    <a:lnTo>
                      <a:pt x="467" y="213"/>
                    </a:lnTo>
                    <a:lnTo>
                      <a:pt x="437" y="220"/>
                    </a:lnTo>
                    <a:lnTo>
                      <a:pt x="404" y="229"/>
                    </a:lnTo>
                    <a:lnTo>
                      <a:pt x="371" y="236"/>
                    </a:lnTo>
                    <a:lnTo>
                      <a:pt x="338" y="242"/>
                    </a:lnTo>
                    <a:lnTo>
                      <a:pt x="305" y="246"/>
                    </a:lnTo>
                    <a:lnTo>
                      <a:pt x="270" y="252"/>
                    </a:lnTo>
                    <a:lnTo>
                      <a:pt x="234" y="254"/>
                    </a:lnTo>
                    <a:lnTo>
                      <a:pt x="195" y="256"/>
                    </a:lnTo>
                    <a:lnTo>
                      <a:pt x="158" y="256"/>
                    </a:lnTo>
                    <a:lnTo>
                      <a:pt x="117" y="254"/>
                    </a:lnTo>
                    <a:lnTo>
                      <a:pt x="109" y="258"/>
                    </a:lnTo>
                    <a:lnTo>
                      <a:pt x="102" y="264"/>
                    </a:lnTo>
                    <a:lnTo>
                      <a:pt x="94" y="269"/>
                    </a:lnTo>
                    <a:lnTo>
                      <a:pt x="84" y="275"/>
                    </a:lnTo>
                    <a:lnTo>
                      <a:pt x="113" y="302"/>
                    </a:lnTo>
                    <a:lnTo>
                      <a:pt x="138" y="323"/>
                    </a:lnTo>
                    <a:lnTo>
                      <a:pt x="163" y="338"/>
                    </a:lnTo>
                    <a:lnTo>
                      <a:pt x="186" y="351"/>
                    </a:lnTo>
                    <a:lnTo>
                      <a:pt x="211" y="357"/>
                    </a:lnTo>
                    <a:lnTo>
                      <a:pt x="239" y="365"/>
                    </a:lnTo>
                    <a:lnTo>
                      <a:pt x="274" y="374"/>
                    </a:lnTo>
                    <a:lnTo>
                      <a:pt x="316" y="384"/>
                    </a:lnTo>
                    <a:lnTo>
                      <a:pt x="359" y="376"/>
                    </a:lnTo>
                    <a:lnTo>
                      <a:pt x="404" y="365"/>
                    </a:lnTo>
                    <a:lnTo>
                      <a:pt x="448" y="355"/>
                    </a:lnTo>
                    <a:lnTo>
                      <a:pt x="491" y="345"/>
                    </a:lnTo>
                    <a:lnTo>
                      <a:pt x="536" y="332"/>
                    </a:lnTo>
                    <a:lnTo>
                      <a:pt x="580" y="320"/>
                    </a:lnTo>
                    <a:lnTo>
                      <a:pt x="623" y="307"/>
                    </a:lnTo>
                    <a:lnTo>
                      <a:pt x="667" y="292"/>
                    </a:lnTo>
                    <a:lnTo>
                      <a:pt x="697" y="289"/>
                    </a:lnTo>
                    <a:lnTo>
                      <a:pt x="727" y="289"/>
                    </a:lnTo>
                    <a:lnTo>
                      <a:pt x="755" y="284"/>
                    </a:lnTo>
                    <a:lnTo>
                      <a:pt x="783" y="282"/>
                    </a:lnTo>
                    <a:lnTo>
                      <a:pt x="808" y="275"/>
                    </a:lnTo>
                    <a:lnTo>
                      <a:pt x="834" y="267"/>
                    </a:lnTo>
                    <a:lnTo>
                      <a:pt x="859" y="254"/>
                    </a:lnTo>
                    <a:lnTo>
                      <a:pt x="884" y="236"/>
                    </a:lnTo>
                    <a:lnTo>
                      <a:pt x="901" y="233"/>
                    </a:lnTo>
                    <a:lnTo>
                      <a:pt x="915" y="231"/>
                    </a:lnTo>
                    <a:lnTo>
                      <a:pt x="931" y="229"/>
                    </a:lnTo>
                    <a:lnTo>
                      <a:pt x="945" y="225"/>
                    </a:lnTo>
                    <a:lnTo>
                      <a:pt x="943" y="244"/>
                    </a:lnTo>
                    <a:lnTo>
                      <a:pt x="940" y="258"/>
                    </a:lnTo>
                    <a:lnTo>
                      <a:pt x="938" y="271"/>
                    </a:lnTo>
                    <a:lnTo>
                      <a:pt x="933" y="284"/>
                    </a:lnTo>
                    <a:lnTo>
                      <a:pt x="928" y="294"/>
                    </a:lnTo>
                    <a:lnTo>
                      <a:pt x="918" y="302"/>
                    </a:lnTo>
                    <a:lnTo>
                      <a:pt x="907" y="313"/>
                    </a:lnTo>
                    <a:lnTo>
                      <a:pt x="890" y="320"/>
                    </a:lnTo>
                    <a:lnTo>
                      <a:pt x="877" y="325"/>
                    </a:lnTo>
                    <a:lnTo>
                      <a:pt x="855" y="330"/>
                    </a:lnTo>
                    <a:lnTo>
                      <a:pt x="826" y="338"/>
                    </a:lnTo>
                    <a:lnTo>
                      <a:pt x="796" y="343"/>
                    </a:lnTo>
                    <a:lnTo>
                      <a:pt x="769" y="348"/>
                    </a:lnTo>
                    <a:lnTo>
                      <a:pt x="742" y="353"/>
                    </a:lnTo>
                    <a:lnTo>
                      <a:pt x="727" y="357"/>
                    </a:lnTo>
                    <a:lnTo>
                      <a:pt x="719" y="357"/>
                    </a:lnTo>
                    <a:lnTo>
                      <a:pt x="697" y="363"/>
                    </a:lnTo>
                    <a:lnTo>
                      <a:pt x="671" y="371"/>
                    </a:lnTo>
                    <a:lnTo>
                      <a:pt x="643" y="378"/>
                    </a:lnTo>
                    <a:lnTo>
                      <a:pt x="610" y="388"/>
                    </a:lnTo>
                    <a:lnTo>
                      <a:pt x="578" y="396"/>
                    </a:lnTo>
                    <a:lnTo>
                      <a:pt x="542" y="403"/>
                    </a:lnTo>
                    <a:lnTo>
                      <a:pt x="505" y="414"/>
                    </a:lnTo>
                    <a:lnTo>
                      <a:pt x="467" y="422"/>
                    </a:lnTo>
                    <a:lnTo>
                      <a:pt x="432" y="426"/>
                    </a:lnTo>
                    <a:lnTo>
                      <a:pt x="397" y="434"/>
                    </a:lnTo>
                    <a:lnTo>
                      <a:pt x="364" y="439"/>
                    </a:lnTo>
                    <a:lnTo>
                      <a:pt x="330" y="441"/>
                    </a:lnTo>
                    <a:lnTo>
                      <a:pt x="302" y="445"/>
                    </a:lnTo>
                    <a:lnTo>
                      <a:pt x="274" y="445"/>
                    </a:lnTo>
                    <a:lnTo>
                      <a:pt x="254" y="445"/>
                    </a:lnTo>
                    <a:lnTo>
                      <a:pt x="236" y="439"/>
                    </a:lnTo>
                    <a:lnTo>
                      <a:pt x="218" y="434"/>
                    </a:lnTo>
                    <a:lnTo>
                      <a:pt x="201" y="429"/>
                    </a:lnTo>
                    <a:lnTo>
                      <a:pt x="180" y="424"/>
                    </a:lnTo>
                    <a:lnTo>
                      <a:pt x="161" y="422"/>
                    </a:lnTo>
                    <a:lnTo>
                      <a:pt x="140" y="420"/>
                    </a:lnTo>
                    <a:lnTo>
                      <a:pt x="120" y="416"/>
                    </a:lnTo>
                    <a:lnTo>
                      <a:pt x="99" y="416"/>
                    </a:lnTo>
                    <a:lnTo>
                      <a:pt x="82" y="416"/>
                    </a:lnTo>
                    <a:lnTo>
                      <a:pt x="71" y="401"/>
                    </a:lnTo>
                    <a:lnTo>
                      <a:pt x="59" y="386"/>
                    </a:lnTo>
                    <a:lnTo>
                      <a:pt x="48" y="371"/>
                    </a:lnTo>
                    <a:lnTo>
                      <a:pt x="38" y="355"/>
                    </a:lnTo>
                    <a:lnTo>
                      <a:pt x="27" y="340"/>
                    </a:lnTo>
                    <a:lnTo>
                      <a:pt x="19" y="325"/>
                    </a:lnTo>
                    <a:lnTo>
                      <a:pt x="8" y="307"/>
                    </a:lnTo>
                    <a:lnTo>
                      <a:pt x="0" y="292"/>
                    </a:lnTo>
                    <a:lnTo>
                      <a:pt x="2" y="280"/>
                    </a:lnTo>
                    <a:lnTo>
                      <a:pt x="2" y="264"/>
                    </a:lnTo>
                    <a:lnTo>
                      <a:pt x="6" y="252"/>
                    </a:lnTo>
                    <a:lnTo>
                      <a:pt x="6" y="236"/>
                    </a:lnTo>
                    <a:close/>
                  </a:path>
                </a:pathLst>
              </a:custGeom>
              <a:solidFill>
                <a:srgbClr val="8791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08" name="Freeform 284">
                <a:extLst>
                  <a:ext uri="{FF2B5EF4-FFF2-40B4-BE49-F238E27FC236}">
                    <a16:creationId xmlns:a16="http://schemas.microsoft.com/office/drawing/2014/main" id="{15C7DCB2-CCDD-EA13-21EF-87AC8FE35FD4}"/>
                  </a:ext>
                </a:extLst>
              </p:cNvPr>
              <p:cNvSpPr>
                <a:spLocks/>
              </p:cNvSpPr>
              <p:nvPr/>
            </p:nvSpPr>
            <p:spPr bwMode="auto">
              <a:xfrm>
                <a:off x="461" y="2809"/>
                <a:ext cx="323" cy="72"/>
              </a:xfrm>
              <a:custGeom>
                <a:avLst/>
                <a:gdLst>
                  <a:gd name="T0" fmla="*/ 0 w 969"/>
                  <a:gd name="T1" fmla="*/ 120 h 217"/>
                  <a:gd name="T2" fmla="*/ 43 w 969"/>
                  <a:gd name="T3" fmla="*/ 132 h 217"/>
                  <a:gd name="T4" fmla="*/ 89 w 969"/>
                  <a:gd name="T5" fmla="*/ 143 h 217"/>
                  <a:gd name="T6" fmla="*/ 133 w 969"/>
                  <a:gd name="T7" fmla="*/ 151 h 217"/>
                  <a:gd name="T8" fmla="*/ 173 w 969"/>
                  <a:gd name="T9" fmla="*/ 155 h 217"/>
                  <a:gd name="T10" fmla="*/ 217 w 969"/>
                  <a:gd name="T11" fmla="*/ 157 h 217"/>
                  <a:gd name="T12" fmla="*/ 256 w 969"/>
                  <a:gd name="T13" fmla="*/ 157 h 217"/>
                  <a:gd name="T14" fmla="*/ 300 w 969"/>
                  <a:gd name="T15" fmla="*/ 157 h 217"/>
                  <a:gd name="T16" fmla="*/ 341 w 969"/>
                  <a:gd name="T17" fmla="*/ 153 h 217"/>
                  <a:gd name="T18" fmla="*/ 382 w 969"/>
                  <a:gd name="T19" fmla="*/ 148 h 217"/>
                  <a:gd name="T20" fmla="*/ 424 w 969"/>
                  <a:gd name="T21" fmla="*/ 143 h 217"/>
                  <a:gd name="T22" fmla="*/ 465 w 969"/>
                  <a:gd name="T23" fmla="*/ 135 h 217"/>
                  <a:gd name="T24" fmla="*/ 508 w 969"/>
                  <a:gd name="T25" fmla="*/ 128 h 217"/>
                  <a:gd name="T26" fmla="*/ 552 w 969"/>
                  <a:gd name="T27" fmla="*/ 118 h 217"/>
                  <a:gd name="T28" fmla="*/ 594 w 969"/>
                  <a:gd name="T29" fmla="*/ 107 h 217"/>
                  <a:gd name="T30" fmla="*/ 638 w 969"/>
                  <a:gd name="T31" fmla="*/ 94 h 217"/>
                  <a:gd name="T32" fmla="*/ 684 w 969"/>
                  <a:gd name="T33" fmla="*/ 85 h 217"/>
                  <a:gd name="T34" fmla="*/ 722 w 969"/>
                  <a:gd name="T35" fmla="*/ 80 h 217"/>
                  <a:gd name="T36" fmla="*/ 759 w 969"/>
                  <a:gd name="T37" fmla="*/ 74 h 217"/>
                  <a:gd name="T38" fmla="*/ 795 w 969"/>
                  <a:gd name="T39" fmla="*/ 67 h 217"/>
                  <a:gd name="T40" fmla="*/ 831 w 969"/>
                  <a:gd name="T41" fmla="*/ 59 h 217"/>
                  <a:gd name="T42" fmla="*/ 866 w 969"/>
                  <a:gd name="T43" fmla="*/ 49 h 217"/>
                  <a:gd name="T44" fmla="*/ 900 w 969"/>
                  <a:gd name="T45" fmla="*/ 36 h 217"/>
                  <a:gd name="T46" fmla="*/ 935 w 969"/>
                  <a:gd name="T47" fmla="*/ 21 h 217"/>
                  <a:gd name="T48" fmla="*/ 969 w 969"/>
                  <a:gd name="T49" fmla="*/ 0 h 217"/>
                  <a:gd name="T50" fmla="*/ 966 w 969"/>
                  <a:gd name="T51" fmla="*/ 11 h 217"/>
                  <a:gd name="T52" fmla="*/ 966 w 969"/>
                  <a:gd name="T53" fmla="*/ 21 h 217"/>
                  <a:gd name="T54" fmla="*/ 963 w 969"/>
                  <a:gd name="T55" fmla="*/ 31 h 217"/>
                  <a:gd name="T56" fmla="*/ 960 w 969"/>
                  <a:gd name="T57" fmla="*/ 42 h 217"/>
                  <a:gd name="T58" fmla="*/ 959 w 969"/>
                  <a:gd name="T59" fmla="*/ 51 h 217"/>
                  <a:gd name="T60" fmla="*/ 959 w 969"/>
                  <a:gd name="T61" fmla="*/ 61 h 217"/>
                  <a:gd name="T62" fmla="*/ 956 w 969"/>
                  <a:gd name="T63" fmla="*/ 72 h 217"/>
                  <a:gd name="T64" fmla="*/ 954 w 969"/>
                  <a:gd name="T65" fmla="*/ 82 h 217"/>
                  <a:gd name="T66" fmla="*/ 930 w 969"/>
                  <a:gd name="T67" fmla="*/ 97 h 217"/>
                  <a:gd name="T68" fmla="*/ 897 w 969"/>
                  <a:gd name="T69" fmla="*/ 112 h 217"/>
                  <a:gd name="T70" fmla="*/ 862 w 969"/>
                  <a:gd name="T71" fmla="*/ 124 h 217"/>
                  <a:gd name="T72" fmla="*/ 822 w 969"/>
                  <a:gd name="T73" fmla="*/ 135 h 217"/>
                  <a:gd name="T74" fmla="*/ 776 w 969"/>
                  <a:gd name="T75" fmla="*/ 148 h 217"/>
                  <a:gd name="T76" fmla="*/ 724 w 969"/>
                  <a:gd name="T77" fmla="*/ 155 h 217"/>
                  <a:gd name="T78" fmla="*/ 674 w 969"/>
                  <a:gd name="T79" fmla="*/ 166 h 217"/>
                  <a:gd name="T80" fmla="*/ 621 w 969"/>
                  <a:gd name="T81" fmla="*/ 174 h 217"/>
                  <a:gd name="T82" fmla="*/ 567 w 969"/>
                  <a:gd name="T83" fmla="*/ 181 h 217"/>
                  <a:gd name="T84" fmla="*/ 514 w 969"/>
                  <a:gd name="T85" fmla="*/ 187 h 217"/>
                  <a:gd name="T86" fmla="*/ 462 w 969"/>
                  <a:gd name="T87" fmla="*/ 193 h 217"/>
                  <a:gd name="T88" fmla="*/ 412 w 969"/>
                  <a:gd name="T89" fmla="*/ 199 h 217"/>
                  <a:gd name="T90" fmla="*/ 366 w 969"/>
                  <a:gd name="T91" fmla="*/ 204 h 217"/>
                  <a:gd name="T92" fmla="*/ 323 w 969"/>
                  <a:gd name="T93" fmla="*/ 208 h 217"/>
                  <a:gd name="T94" fmla="*/ 282 w 969"/>
                  <a:gd name="T95" fmla="*/ 212 h 217"/>
                  <a:gd name="T96" fmla="*/ 250 w 969"/>
                  <a:gd name="T97" fmla="*/ 217 h 217"/>
                  <a:gd name="T98" fmla="*/ 223 w 969"/>
                  <a:gd name="T99" fmla="*/ 214 h 217"/>
                  <a:gd name="T100" fmla="*/ 196 w 969"/>
                  <a:gd name="T101" fmla="*/ 214 h 217"/>
                  <a:gd name="T102" fmla="*/ 171 w 969"/>
                  <a:gd name="T103" fmla="*/ 212 h 217"/>
                  <a:gd name="T104" fmla="*/ 145 w 969"/>
                  <a:gd name="T105" fmla="*/ 208 h 217"/>
                  <a:gd name="T106" fmla="*/ 116 w 969"/>
                  <a:gd name="T107" fmla="*/ 204 h 217"/>
                  <a:gd name="T108" fmla="*/ 91 w 969"/>
                  <a:gd name="T109" fmla="*/ 201 h 217"/>
                  <a:gd name="T110" fmla="*/ 66 w 969"/>
                  <a:gd name="T111" fmla="*/ 195 h 217"/>
                  <a:gd name="T112" fmla="*/ 41 w 969"/>
                  <a:gd name="T113" fmla="*/ 193 h 217"/>
                  <a:gd name="T114" fmla="*/ 30 w 969"/>
                  <a:gd name="T115" fmla="*/ 176 h 217"/>
                  <a:gd name="T116" fmla="*/ 20 w 969"/>
                  <a:gd name="T117" fmla="*/ 155 h 217"/>
                  <a:gd name="T118" fmla="*/ 11 w 969"/>
                  <a:gd name="T119" fmla="*/ 138 h 217"/>
                  <a:gd name="T120" fmla="*/ 0 w 969"/>
                  <a:gd name="T121" fmla="*/ 12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217">
                    <a:moveTo>
                      <a:pt x="0" y="120"/>
                    </a:moveTo>
                    <a:lnTo>
                      <a:pt x="43" y="132"/>
                    </a:lnTo>
                    <a:lnTo>
                      <a:pt x="89" y="143"/>
                    </a:lnTo>
                    <a:lnTo>
                      <a:pt x="133" y="151"/>
                    </a:lnTo>
                    <a:lnTo>
                      <a:pt x="173" y="155"/>
                    </a:lnTo>
                    <a:lnTo>
                      <a:pt x="217" y="157"/>
                    </a:lnTo>
                    <a:lnTo>
                      <a:pt x="256" y="157"/>
                    </a:lnTo>
                    <a:lnTo>
                      <a:pt x="300" y="157"/>
                    </a:lnTo>
                    <a:lnTo>
                      <a:pt x="341" y="153"/>
                    </a:lnTo>
                    <a:lnTo>
                      <a:pt x="382" y="148"/>
                    </a:lnTo>
                    <a:lnTo>
                      <a:pt x="424" y="143"/>
                    </a:lnTo>
                    <a:lnTo>
                      <a:pt x="465" y="135"/>
                    </a:lnTo>
                    <a:lnTo>
                      <a:pt x="508" y="128"/>
                    </a:lnTo>
                    <a:lnTo>
                      <a:pt x="552" y="118"/>
                    </a:lnTo>
                    <a:lnTo>
                      <a:pt x="594" y="107"/>
                    </a:lnTo>
                    <a:lnTo>
                      <a:pt x="638" y="94"/>
                    </a:lnTo>
                    <a:lnTo>
                      <a:pt x="684" y="85"/>
                    </a:lnTo>
                    <a:lnTo>
                      <a:pt x="722" y="80"/>
                    </a:lnTo>
                    <a:lnTo>
                      <a:pt x="759" y="74"/>
                    </a:lnTo>
                    <a:lnTo>
                      <a:pt x="795" y="67"/>
                    </a:lnTo>
                    <a:lnTo>
                      <a:pt x="831" y="59"/>
                    </a:lnTo>
                    <a:lnTo>
                      <a:pt x="866" y="49"/>
                    </a:lnTo>
                    <a:lnTo>
                      <a:pt x="900" y="36"/>
                    </a:lnTo>
                    <a:lnTo>
                      <a:pt x="935" y="21"/>
                    </a:lnTo>
                    <a:lnTo>
                      <a:pt x="969" y="0"/>
                    </a:lnTo>
                    <a:lnTo>
                      <a:pt x="966" y="11"/>
                    </a:lnTo>
                    <a:lnTo>
                      <a:pt x="966" y="21"/>
                    </a:lnTo>
                    <a:lnTo>
                      <a:pt x="963" y="31"/>
                    </a:lnTo>
                    <a:lnTo>
                      <a:pt x="960" y="42"/>
                    </a:lnTo>
                    <a:lnTo>
                      <a:pt x="959" y="51"/>
                    </a:lnTo>
                    <a:lnTo>
                      <a:pt x="959" y="61"/>
                    </a:lnTo>
                    <a:lnTo>
                      <a:pt x="956" y="72"/>
                    </a:lnTo>
                    <a:lnTo>
                      <a:pt x="954" y="82"/>
                    </a:lnTo>
                    <a:lnTo>
                      <a:pt x="930" y="97"/>
                    </a:lnTo>
                    <a:lnTo>
                      <a:pt x="897" y="112"/>
                    </a:lnTo>
                    <a:lnTo>
                      <a:pt x="862" y="124"/>
                    </a:lnTo>
                    <a:lnTo>
                      <a:pt x="822" y="135"/>
                    </a:lnTo>
                    <a:lnTo>
                      <a:pt x="776" y="148"/>
                    </a:lnTo>
                    <a:lnTo>
                      <a:pt x="724" y="155"/>
                    </a:lnTo>
                    <a:lnTo>
                      <a:pt x="674" y="166"/>
                    </a:lnTo>
                    <a:lnTo>
                      <a:pt x="621" y="174"/>
                    </a:lnTo>
                    <a:lnTo>
                      <a:pt x="567" y="181"/>
                    </a:lnTo>
                    <a:lnTo>
                      <a:pt x="514" y="187"/>
                    </a:lnTo>
                    <a:lnTo>
                      <a:pt x="462" y="193"/>
                    </a:lnTo>
                    <a:lnTo>
                      <a:pt x="412" y="199"/>
                    </a:lnTo>
                    <a:lnTo>
                      <a:pt x="366" y="204"/>
                    </a:lnTo>
                    <a:lnTo>
                      <a:pt x="323" y="208"/>
                    </a:lnTo>
                    <a:lnTo>
                      <a:pt x="282" y="212"/>
                    </a:lnTo>
                    <a:lnTo>
                      <a:pt x="250" y="217"/>
                    </a:lnTo>
                    <a:lnTo>
                      <a:pt x="223" y="214"/>
                    </a:lnTo>
                    <a:lnTo>
                      <a:pt x="196" y="214"/>
                    </a:lnTo>
                    <a:lnTo>
                      <a:pt x="171" y="212"/>
                    </a:lnTo>
                    <a:lnTo>
                      <a:pt x="145" y="208"/>
                    </a:lnTo>
                    <a:lnTo>
                      <a:pt x="116" y="204"/>
                    </a:lnTo>
                    <a:lnTo>
                      <a:pt x="91" y="201"/>
                    </a:lnTo>
                    <a:lnTo>
                      <a:pt x="66" y="195"/>
                    </a:lnTo>
                    <a:lnTo>
                      <a:pt x="41" y="193"/>
                    </a:lnTo>
                    <a:lnTo>
                      <a:pt x="30" y="176"/>
                    </a:lnTo>
                    <a:lnTo>
                      <a:pt x="20" y="155"/>
                    </a:lnTo>
                    <a:lnTo>
                      <a:pt x="11" y="138"/>
                    </a:lnTo>
                    <a:lnTo>
                      <a:pt x="0" y="120"/>
                    </a:lnTo>
                    <a:close/>
                  </a:path>
                </a:pathLst>
              </a:custGeom>
              <a:solidFill>
                <a:srgbClr val="8791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09" name="Freeform 285">
                <a:extLst>
                  <a:ext uri="{FF2B5EF4-FFF2-40B4-BE49-F238E27FC236}">
                    <a16:creationId xmlns:a16="http://schemas.microsoft.com/office/drawing/2014/main" id="{EEC6BB1C-708B-57B0-FF7A-999EDFE497A9}"/>
                  </a:ext>
                </a:extLst>
              </p:cNvPr>
              <p:cNvSpPr>
                <a:spLocks/>
              </p:cNvSpPr>
              <p:nvPr/>
            </p:nvSpPr>
            <p:spPr bwMode="auto">
              <a:xfrm>
                <a:off x="501" y="2873"/>
                <a:ext cx="227" cy="77"/>
              </a:xfrm>
              <a:custGeom>
                <a:avLst/>
                <a:gdLst>
                  <a:gd name="T0" fmla="*/ 47 w 679"/>
                  <a:gd name="T1" fmla="*/ 113 h 229"/>
                  <a:gd name="T2" fmla="*/ 89 w 679"/>
                  <a:gd name="T3" fmla="*/ 113 h 229"/>
                  <a:gd name="T4" fmla="*/ 131 w 679"/>
                  <a:gd name="T5" fmla="*/ 113 h 229"/>
                  <a:gd name="T6" fmla="*/ 166 w 679"/>
                  <a:gd name="T7" fmla="*/ 109 h 229"/>
                  <a:gd name="T8" fmla="*/ 201 w 679"/>
                  <a:gd name="T9" fmla="*/ 104 h 229"/>
                  <a:gd name="T10" fmla="*/ 237 w 679"/>
                  <a:gd name="T11" fmla="*/ 100 h 229"/>
                  <a:gd name="T12" fmla="*/ 273 w 679"/>
                  <a:gd name="T13" fmla="*/ 90 h 229"/>
                  <a:gd name="T14" fmla="*/ 307 w 679"/>
                  <a:gd name="T15" fmla="*/ 77 h 229"/>
                  <a:gd name="T16" fmla="*/ 349 w 679"/>
                  <a:gd name="T17" fmla="*/ 61 h 229"/>
                  <a:gd name="T18" fmla="*/ 384 w 679"/>
                  <a:gd name="T19" fmla="*/ 51 h 229"/>
                  <a:gd name="T20" fmla="*/ 422 w 679"/>
                  <a:gd name="T21" fmla="*/ 44 h 229"/>
                  <a:gd name="T22" fmla="*/ 460 w 679"/>
                  <a:gd name="T23" fmla="*/ 36 h 229"/>
                  <a:gd name="T24" fmla="*/ 500 w 679"/>
                  <a:gd name="T25" fmla="*/ 31 h 229"/>
                  <a:gd name="T26" fmla="*/ 537 w 679"/>
                  <a:gd name="T27" fmla="*/ 23 h 229"/>
                  <a:gd name="T28" fmla="*/ 575 w 679"/>
                  <a:gd name="T29" fmla="*/ 15 h 229"/>
                  <a:gd name="T30" fmla="*/ 613 w 679"/>
                  <a:gd name="T31" fmla="*/ 8 h 229"/>
                  <a:gd name="T32" fmla="*/ 648 w 679"/>
                  <a:gd name="T33" fmla="*/ 0 h 229"/>
                  <a:gd name="T34" fmla="*/ 674 w 679"/>
                  <a:gd name="T35" fmla="*/ 10 h 229"/>
                  <a:gd name="T36" fmla="*/ 679 w 679"/>
                  <a:gd name="T37" fmla="*/ 23 h 229"/>
                  <a:gd name="T38" fmla="*/ 672 w 679"/>
                  <a:gd name="T39" fmla="*/ 36 h 229"/>
                  <a:gd name="T40" fmla="*/ 654 w 679"/>
                  <a:gd name="T41" fmla="*/ 61 h 229"/>
                  <a:gd name="T42" fmla="*/ 626 w 679"/>
                  <a:gd name="T43" fmla="*/ 66 h 229"/>
                  <a:gd name="T44" fmla="*/ 598 w 679"/>
                  <a:gd name="T45" fmla="*/ 71 h 229"/>
                  <a:gd name="T46" fmla="*/ 567 w 679"/>
                  <a:gd name="T47" fmla="*/ 77 h 229"/>
                  <a:gd name="T48" fmla="*/ 539 w 679"/>
                  <a:gd name="T49" fmla="*/ 82 h 229"/>
                  <a:gd name="T50" fmla="*/ 512 w 679"/>
                  <a:gd name="T51" fmla="*/ 90 h 229"/>
                  <a:gd name="T52" fmla="*/ 483 w 679"/>
                  <a:gd name="T53" fmla="*/ 95 h 229"/>
                  <a:gd name="T54" fmla="*/ 456 w 679"/>
                  <a:gd name="T55" fmla="*/ 100 h 229"/>
                  <a:gd name="T56" fmla="*/ 428 w 679"/>
                  <a:gd name="T57" fmla="*/ 107 h 229"/>
                  <a:gd name="T58" fmla="*/ 397 w 679"/>
                  <a:gd name="T59" fmla="*/ 115 h 229"/>
                  <a:gd name="T60" fmla="*/ 369 w 679"/>
                  <a:gd name="T61" fmla="*/ 122 h 229"/>
                  <a:gd name="T62" fmla="*/ 344 w 679"/>
                  <a:gd name="T63" fmla="*/ 130 h 229"/>
                  <a:gd name="T64" fmla="*/ 316 w 679"/>
                  <a:gd name="T65" fmla="*/ 138 h 229"/>
                  <a:gd name="T66" fmla="*/ 288 w 679"/>
                  <a:gd name="T67" fmla="*/ 145 h 229"/>
                  <a:gd name="T68" fmla="*/ 261 w 679"/>
                  <a:gd name="T69" fmla="*/ 155 h 229"/>
                  <a:gd name="T70" fmla="*/ 234 w 679"/>
                  <a:gd name="T71" fmla="*/ 165 h 229"/>
                  <a:gd name="T72" fmla="*/ 206 w 679"/>
                  <a:gd name="T73" fmla="*/ 176 h 229"/>
                  <a:gd name="T74" fmla="*/ 179 w 679"/>
                  <a:gd name="T75" fmla="*/ 178 h 229"/>
                  <a:gd name="T76" fmla="*/ 156 w 679"/>
                  <a:gd name="T77" fmla="*/ 178 h 229"/>
                  <a:gd name="T78" fmla="*/ 135 w 679"/>
                  <a:gd name="T79" fmla="*/ 184 h 229"/>
                  <a:gd name="T80" fmla="*/ 115 w 679"/>
                  <a:gd name="T81" fmla="*/ 186 h 229"/>
                  <a:gd name="T82" fmla="*/ 98 w 679"/>
                  <a:gd name="T83" fmla="*/ 193 h 229"/>
                  <a:gd name="T84" fmla="*/ 79 w 679"/>
                  <a:gd name="T85" fmla="*/ 201 h 229"/>
                  <a:gd name="T86" fmla="*/ 62 w 679"/>
                  <a:gd name="T87" fmla="*/ 214 h 229"/>
                  <a:gd name="T88" fmla="*/ 39 w 679"/>
                  <a:gd name="T89" fmla="*/ 229 h 229"/>
                  <a:gd name="T90" fmla="*/ 18 w 679"/>
                  <a:gd name="T91" fmla="*/ 216 h 229"/>
                  <a:gd name="T92" fmla="*/ 8 w 679"/>
                  <a:gd name="T93" fmla="*/ 203 h 229"/>
                  <a:gd name="T94" fmla="*/ 0 w 679"/>
                  <a:gd name="T95" fmla="*/ 189 h 229"/>
                  <a:gd name="T96" fmla="*/ 0 w 679"/>
                  <a:gd name="T97" fmla="*/ 173 h 229"/>
                  <a:gd name="T98" fmla="*/ 5 w 679"/>
                  <a:gd name="T99" fmla="*/ 161 h 229"/>
                  <a:gd name="T100" fmla="*/ 16 w 679"/>
                  <a:gd name="T101" fmla="*/ 145 h 229"/>
                  <a:gd name="T102" fmla="*/ 29 w 679"/>
                  <a:gd name="T103" fmla="*/ 128 h 229"/>
                  <a:gd name="T104" fmla="*/ 47 w 679"/>
                  <a:gd name="T105" fmla="*/ 11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9" h="229">
                    <a:moveTo>
                      <a:pt x="47" y="113"/>
                    </a:moveTo>
                    <a:lnTo>
                      <a:pt x="89" y="113"/>
                    </a:lnTo>
                    <a:lnTo>
                      <a:pt x="131" y="113"/>
                    </a:lnTo>
                    <a:lnTo>
                      <a:pt x="166" y="109"/>
                    </a:lnTo>
                    <a:lnTo>
                      <a:pt x="201" y="104"/>
                    </a:lnTo>
                    <a:lnTo>
                      <a:pt x="237" y="100"/>
                    </a:lnTo>
                    <a:lnTo>
                      <a:pt x="273" y="90"/>
                    </a:lnTo>
                    <a:lnTo>
                      <a:pt x="307" y="77"/>
                    </a:lnTo>
                    <a:lnTo>
                      <a:pt x="349" y="61"/>
                    </a:lnTo>
                    <a:lnTo>
                      <a:pt x="384" y="51"/>
                    </a:lnTo>
                    <a:lnTo>
                      <a:pt x="422" y="44"/>
                    </a:lnTo>
                    <a:lnTo>
                      <a:pt x="460" y="36"/>
                    </a:lnTo>
                    <a:lnTo>
                      <a:pt x="500" y="31"/>
                    </a:lnTo>
                    <a:lnTo>
                      <a:pt x="537" y="23"/>
                    </a:lnTo>
                    <a:lnTo>
                      <a:pt x="575" y="15"/>
                    </a:lnTo>
                    <a:lnTo>
                      <a:pt x="613" y="8"/>
                    </a:lnTo>
                    <a:lnTo>
                      <a:pt x="648" y="0"/>
                    </a:lnTo>
                    <a:lnTo>
                      <a:pt x="674" y="10"/>
                    </a:lnTo>
                    <a:lnTo>
                      <a:pt x="679" y="23"/>
                    </a:lnTo>
                    <a:lnTo>
                      <a:pt x="672" y="36"/>
                    </a:lnTo>
                    <a:lnTo>
                      <a:pt x="654" y="61"/>
                    </a:lnTo>
                    <a:lnTo>
                      <a:pt x="626" y="66"/>
                    </a:lnTo>
                    <a:lnTo>
                      <a:pt x="598" y="71"/>
                    </a:lnTo>
                    <a:lnTo>
                      <a:pt x="567" y="77"/>
                    </a:lnTo>
                    <a:lnTo>
                      <a:pt x="539" y="82"/>
                    </a:lnTo>
                    <a:lnTo>
                      <a:pt x="512" y="90"/>
                    </a:lnTo>
                    <a:lnTo>
                      <a:pt x="483" y="95"/>
                    </a:lnTo>
                    <a:lnTo>
                      <a:pt x="456" y="100"/>
                    </a:lnTo>
                    <a:lnTo>
                      <a:pt x="428" y="107"/>
                    </a:lnTo>
                    <a:lnTo>
                      <a:pt x="397" y="115"/>
                    </a:lnTo>
                    <a:lnTo>
                      <a:pt x="369" y="122"/>
                    </a:lnTo>
                    <a:lnTo>
                      <a:pt x="344" y="130"/>
                    </a:lnTo>
                    <a:lnTo>
                      <a:pt x="316" y="138"/>
                    </a:lnTo>
                    <a:lnTo>
                      <a:pt x="288" y="145"/>
                    </a:lnTo>
                    <a:lnTo>
                      <a:pt x="261" y="155"/>
                    </a:lnTo>
                    <a:lnTo>
                      <a:pt x="234" y="165"/>
                    </a:lnTo>
                    <a:lnTo>
                      <a:pt x="206" y="176"/>
                    </a:lnTo>
                    <a:lnTo>
                      <a:pt x="179" y="178"/>
                    </a:lnTo>
                    <a:lnTo>
                      <a:pt x="156" y="178"/>
                    </a:lnTo>
                    <a:lnTo>
                      <a:pt x="135" y="184"/>
                    </a:lnTo>
                    <a:lnTo>
                      <a:pt x="115" y="186"/>
                    </a:lnTo>
                    <a:lnTo>
                      <a:pt x="98" y="193"/>
                    </a:lnTo>
                    <a:lnTo>
                      <a:pt x="79" y="201"/>
                    </a:lnTo>
                    <a:lnTo>
                      <a:pt x="62" y="214"/>
                    </a:lnTo>
                    <a:lnTo>
                      <a:pt x="39" y="229"/>
                    </a:lnTo>
                    <a:lnTo>
                      <a:pt x="18" y="216"/>
                    </a:lnTo>
                    <a:lnTo>
                      <a:pt x="8" y="203"/>
                    </a:lnTo>
                    <a:lnTo>
                      <a:pt x="0" y="189"/>
                    </a:lnTo>
                    <a:lnTo>
                      <a:pt x="0" y="173"/>
                    </a:lnTo>
                    <a:lnTo>
                      <a:pt x="5" y="161"/>
                    </a:lnTo>
                    <a:lnTo>
                      <a:pt x="16" y="145"/>
                    </a:lnTo>
                    <a:lnTo>
                      <a:pt x="29" y="128"/>
                    </a:lnTo>
                    <a:lnTo>
                      <a:pt x="47" y="113"/>
                    </a:lnTo>
                    <a:close/>
                  </a:path>
                </a:pathLst>
              </a:custGeom>
              <a:solidFill>
                <a:srgbClr val="9497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10" name="Freeform 286">
                <a:extLst>
                  <a:ext uri="{FF2B5EF4-FFF2-40B4-BE49-F238E27FC236}">
                    <a16:creationId xmlns:a16="http://schemas.microsoft.com/office/drawing/2014/main" id="{FCFB15F0-BEE2-7845-F8B9-675B7CD7158A}"/>
                  </a:ext>
                </a:extLst>
              </p:cNvPr>
              <p:cNvSpPr>
                <a:spLocks/>
              </p:cNvSpPr>
              <p:nvPr/>
            </p:nvSpPr>
            <p:spPr bwMode="auto">
              <a:xfrm>
                <a:off x="610" y="2841"/>
                <a:ext cx="227" cy="133"/>
              </a:xfrm>
              <a:custGeom>
                <a:avLst/>
                <a:gdLst>
                  <a:gd name="T0" fmla="*/ 633 w 679"/>
                  <a:gd name="T1" fmla="*/ 0 h 398"/>
                  <a:gd name="T2" fmla="*/ 608 w 679"/>
                  <a:gd name="T3" fmla="*/ 33 h 398"/>
                  <a:gd name="T4" fmla="*/ 578 w 679"/>
                  <a:gd name="T5" fmla="*/ 71 h 398"/>
                  <a:gd name="T6" fmla="*/ 545 w 679"/>
                  <a:gd name="T7" fmla="*/ 115 h 398"/>
                  <a:gd name="T8" fmla="*/ 507 w 679"/>
                  <a:gd name="T9" fmla="*/ 158 h 398"/>
                  <a:gd name="T10" fmla="*/ 465 w 679"/>
                  <a:gd name="T11" fmla="*/ 198 h 398"/>
                  <a:gd name="T12" fmla="*/ 425 w 679"/>
                  <a:gd name="T13" fmla="*/ 234 h 398"/>
                  <a:gd name="T14" fmla="*/ 387 w 679"/>
                  <a:gd name="T15" fmla="*/ 257 h 398"/>
                  <a:gd name="T16" fmla="*/ 351 w 679"/>
                  <a:gd name="T17" fmla="*/ 264 h 398"/>
                  <a:gd name="T18" fmla="*/ 318 w 679"/>
                  <a:gd name="T19" fmla="*/ 266 h 398"/>
                  <a:gd name="T20" fmla="*/ 275 w 679"/>
                  <a:gd name="T21" fmla="*/ 277 h 398"/>
                  <a:gd name="T22" fmla="*/ 224 w 679"/>
                  <a:gd name="T23" fmla="*/ 293 h 398"/>
                  <a:gd name="T24" fmla="*/ 168 w 679"/>
                  <a:gd name="T25" fmla="*/ 312 h 398"/>
                  <a:gd name="T26" fmla="*/ 115 w 679"/>
                  <a:gd name="T27" fmla="*/ 333 h 398"/>
                  <a:gd name="T28" fmla="*/ 67 w 679"/>
                  <a:gd name="T29" fmla="*/ 356 h 398"/>
                  <a:gd name="T30" fmla="*/ 26 w 679"/>
                  <a:gd name="T31" fmla="*/ 379 h 398"/>
                  <a:gd name="T32" fmla="*/ 0 w 679"/>
                  <a:gd name="T33" fmla="*/ 398 h 398"/>
                  <a:gd name="T34" fmla="*/ 41 w 679"/>
                  <a:gd name="T35" fmla="*/ 393 h 398"/>
                  <a:gd name="T36" fmla="*/ 84 w 679"/>
                  <a:gd name="T37" fmla="*/ 386 h 398"/>
                  <a:gd name="T38" fmla="*/ 125 w 679"/>
                  <a:gd name="T39" fmla="*/ 376 h 398"/>
                  <a:gd name="T40" fmla="*/ 168 w 679"/>
                  <a:gd name="T41" fmla="*/ 362 h 398"/>
                  <a:gd name="T42" fmla="*/ 209 w 679"/>
                  <a:gd name="T43" fmla="*/ 350 h 398"/>
                  <a:gd name="T44" fmla="*/ 249 w 679"/>
                  <a:gd name="T45" fmla="*/ 337 h 398"/>
                  <a:gd name="T46" fmla="*/ 290 w 679"/>
                  <a:gd name="T47" fmla="*/ 325 h 398"/>
                  <a:gd name="T48" fmla="*/ 331 w 679"/>
                  <a:gd name="T49" fmla="*/ 312 h 398"/>
                  <a:gd name="T50" fmla="*/ 364 w 679"/>
                  <a:gd name="T51" fmla="*/ 297 h 398"/>
                  <a:gd name="T52" fmla="*/ 400 w 679"/>
                  <a:gd name="T53" fmla="*/ 282 h 398"/>
                  <a:gd name="T54" fmla="*/ 432 w 679"/>
                  <a:gd name="T55" fmla="*/ 266 h 398"/>
                  <a:gd name="T56" fmla="*/ 465 w 679"/>
                  <a:gd name="T57" fmla="*/ 249 h 398"/>
                  <a:gd name="T58" fmla="*/ 499 w 679"/>
                  <a:gd name="T59" fmla="*/ 230 h 398"/>
                  <a:gd name="T60" fmla="*/ 532 w 679"/>
                  <a:gd name="T61" fmla="*/ 214 h 398"/>
                  <a:gd name="T62" fmla="*/ 568 w 679"/>
                  <a:gd name="T63" fmla="*/ 198 h 398"/>
                  <a:gd name="T64" fmla="*/ 600 w 679"/>
                  <a:gd name="T65" fmla="*/ 184 h 398"/>
                  <a:gd name="T66" fmla="*/ 618 w 679"/>
                  <a:gd name="T67" fmla="*/ 167 h 398"/>
                  <a:gd name="T68" fmla="*/ 631 w 679"/>
                  <a:gd name="T69" fmla="*/ 155 h 398"/>
                  <a:gd name="T70" fmla="*/ 641 w 679"/>
                  <a:gd name="T71" fmla="*/ 142 h 398"/>
                  <a:gd name="T72" fmla="*/ 651 w 679"/>
                  <a:gd name="T73" fmla="*/ 127 h 398"/>
                  <a:gd name="T74" fmla="*/ 658 w 679"/>
                  <a:gd name="T75" fmla="*/ 115 h 398"/>
                  <a:gd name="T76" fmla="*/ 666 w 679"/>
                  <a:gd name="T77" fmla="*/ 96 h 398"/>
                  <a:gd name="T78" fmla="*/ 671 w 679"/>
                  <a:gd name="T79" fmla="*/ 79 h 398"/>
                  <a:gd name="T80" fmla="*/ 679 w 679"/>
                  <a:gd name="T81" fmla="*/ 56 h 398"/>
                  <a:gd name="T82" fmla="*/ 669 w 679"/>
                  <a:gd name="T83" fmla="*/ 43 h 398"/>
                  <a:gd name="T84" fmla="*/ 656 w 679"/>
                  <a:gd name="T85" fmla="*/ 27 h 398"/>
                  <a:gd name="T86" fmla="*/ 646 w 679"/>
                  <a:gd name="T87" fmla="*/ 13 h 398"/>
                  <a:gd name="T88" fmla="*/ 633 w 679"/>
                  <a:gd name="T89"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9" h="398">
                    <a:moveTo>
                      <a:pt x="633" y="0"/>
                    </a:moveTo>
                    <a:lnTo>
                      <a:pt x="608" y="33"/>
                    </a:lnTo>
                    <a:lnTo>
                      <a:pt x="578" y="71"/>
                    </a:lnTo>
                    <a:lnTo>
                      <a:pt x="545" y="115"/>
                    </a:lnTo>
                    <a:lnTo>
                      <a:pt x="507" y="158"/>
                    </a:lnTo>
                    <a:lnTo>
                      <a:pt x="465" y="198"/>
                    </a:lnTo>
                    <a:lnTo>
                      <a:pt x="425" y="234"/>
                    </a:lnTo>
                    <a:lnTo>
                      <a:pt x="387" y="257"/>
                    </a:lnTo>
                    <a:lnTo>
                      <a:pt x="351" y="264"/>
                    </a:lnTo>
                    <a:lnTo>
                      <a:pt x="318" y="266"/>
                    </a:lnTo>
                    <a:lnTo>
                      <a:pt x="275" y="277"/>
                    </a:lnTo>
                    <a:lnTo>
                      <a:pt x="224" y="293"/>
                    </a:lnTo>
                    <a:lnTo>
                      <a:pt x="168" y="312"/>
                    </a:lnTo>
                    <a:lnTo>
                      <a:pt x="115" y="333"/>
                    </a:lnTo>
                    <a:lnTo>
                      <a:pt x="67" y="356"/>
                    </a:lnTo>
                    <a:lnTo>
                      <a:pt x="26" y="379"/>
                    </a:lnTo>
                    <a:lnTo>
                      <a:pt x="0" y="398"/>
                    </a:lnTo>
                    <a:lnTo>
                      <a:pt x="41" y="393"/>
                    </a:lnTo>
                    <a:lnTo>
                      <a:pt x="84" y="386"/>
                    </a:lnTo>
                    <a:lnTo>
                      <a:pt x="125" y="376"/>
                    </a:lnTo>
                    <a:lnTo>
                      <a:pt x="168" y="362"/>
                    </a:lnTo>
                    <a:lnTo>
                      <a:pt x="209" y="350"/>
                    </a:lnTo>
                    <a:lnTo>
                      <a:pt x="249" y="337"/>
                    </a:lnTo>
                    <a:lnTo>
                      <a:pt x="290" y="325"/>
                    </a:lnTo>
                    <a:lnTo>
                      <a:pt x="331" y="312"/>
                    </a:lnTo>
                    <a:lnTo>
                      <a:pt x="364" y="297"/>
                    </a:lnTo>
                    <a:lnTo>
                      <a:pt x="400" y="282"/>
                    </a:lnTo>
                    <a:lnTo>
                      <a:pt x="432" y="266"/>
                    </a:lnTo>
                    <a:lnTo>
                      <a:pt x="465" y="249"/>
                    </a:lnTo>
                    <a:lnTo>
                      <a:pt x="499" y="230"/>
                    </a:lnTo>
                    <a:lnTo>
                      <a:pt x="532" y="214"/>
                    </a:lnTo>
                    <a:lnTo>
                      <a:pt x="568" y="198"/>
                    </a:lnTo>
                    <a:lnTo>
                      <a:pt x="600" y="184"/>
                    </a:lnTo>
                    <a:lnTo>
                      <a:pt x="618" y="167"/>
                    </a:lnTo>
                    <a:lnTo>
                      <a:pt x="631" y="155"/>
                    </a:lnTo>
                    <a:lnTo>
                      <a:pt x="641" y="142"/>
                    </a:lnTo>
                    <a:lnTo>
                      <a:pt x="651" y="127"/>
                    </a:lnTo>
                    <a:lnTo>
                      <a:pt x="658" y="115"/>
                    </a:lnTo>
                    <a:lnTo>
                      <a:pt x="666" y="96"/>
                    </a:lnTo>
                    <a:lnTo>
                      <a:pt x="671" y="79"/>
                    </a:lnTo>
                    <a:lnTo>
                      <a:pt x="679" y="56"/>
                    </a:lnTo>
                    <a:lnTo>
                      <a:pt x="669" y="43"/>
                    </a:lnTo>
                    <a:lnTo>
                      <a:pt x="656" y="27"/>
                    </a:lnTo>
                    <a:lnTo>
                      <a:pt x="646" y="13"/>
                    </a:lnTo>
                    <a:lnTo>
                      <a:pt x="633" y="0"/>
                    </a:lnTo>
                    <a:close/>
                  </a:path>
                </a:pathLst>
              </a:custGeom>
              <a:solidFill>
                <a:srgbClr val="8791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11" name="Freeform 287">
                <a:extLst>
                  <a:ext uri="{FF2B5EF4-FFF2-40B4-BE49-F238E27FC236}">
                    <a16:creationId xmlns:a16="http://schemas.microsoft.com/office/drawing/2014/main" id="{CA32FF94-9257-01C3-03D4-2F33CAF27FFD}"/>
                  </a:ext>
                </a:extLst>
              </p:cNvPr>
              <p:cNvSpPr>
                <a:spLocks/>
              </p:cNvSpPr>
              <p:nvPr/>
            </p:nvSpPr>
            <p:spPr bwMode="auto">
              <a:xfrm>
                <a:off x="575" y="2906"/>
                <a:ext cx="299" cy="118"/>
              </a:xfrm>
              <a:custGeom>
                <a:avLst/>
                <a:gdLst>
                  <a:gd name="T0" fmla="*/ 11 w 898"/>
                  <a:gd name="T1" fmla="*/ 268 h 354"/>
                  <a:gd name="T2" fmla="*/ 29 w 898"/>
                  <a:gd name="T3" fmla="*/ 270 h 354"/>
                  <a:gd name="T4" fmla="*/ 48 w 898"/>
                  <a:gd name="T5" fmla="*/ 275 h 354"/>
                  <a:gd name="T6" fmla="*/ 67 w 898"/>
                  <a:gd name="T7" fmla="*/ 278 h 354"/>
                  <a:gd name="T8" fmla="*/ 109 w 898"/>
                  <a:gd name="T9" fmla="*/ 273 h 354"/>
                  <a:gd name="T10" fmla="*/ 178 w 898"/>
                  <a:gd name="T11" fmla="*/ 260 h 354"/>
                  <a:gd name="T12" fmla="*/ 247 w 898"/>
                  <a:gd name="T13" fmla="*/ 247 h 354"/>
                  <a:gd name="T14" fmla="*/ 315 w 898"/>
                  <a:gd name="T15" fmla="*/ 235 h 354"/>
                  <a:gd name="T16" fmla="*/ 382 w 898"/>
                  <a:gd name="T17" fmla="*/ 214 h 354"/>
                  <a:gd name="T18" fmla="*/ 451 w 898"/>
                  <a:gd name="T19" fmla="*/ 189 h 354"/>
                  <a:gd name="T20" fmla="*/ 519 w 898"/>
                  <a:gd name="T21" fmla="*/ 164 h 354"/>
                  <a:gd name="T22" fmla="*/ 588 w 898"/>
                  <a:gd name="T23" fmla="*/ 138 h 354"/>
                  <a:gd name="T24" fmla="*/ 656 w 898"/>
                  <a:gd name="T25" fmla="*/ 113 h 354"/>
                  <a:gd name="T26" fmla="*/ 722 w 898"/>
                  <a:gd name="T27" fmla="*/ 86 h 354"/>
                  <a:gd name="T28" fmla="*/ 788 w 898"/>
                  <a:gd name="T29" fmla="*/ 55 h 354"/>
                  <a:gd name="T30" fmla="*/ 852 w 898"/>
                  <a:gd name="T31" fmla="*/ 19 h 354"/>
                  <a:gd name="T32" fmla="*/ 888 w 898"/>
                  <a:gd name="T33" fmla="*/ 19 h 354"/>
                  <a:gd name="T34" fmla="*/ 894 w 898"/>
                  <a:gd name="T35" fmla="*/ 57 h 354"/>
                  <a:gd name="T36" fmla="*/ 880 w 898"/>
                  <a:gd name="T37" fmla="*/ 90 h 354"/>
                  <a:gd name="T38" fmla="*/ 849 w 898"/>
                  <a:gd name="T39" fmla="*/ 120 h 354"/>
                  <a:gd name="T40" fmla="*/ 809 w 898"/>
                  <a:gd name="T41" fmla="*/ 149 h 354"/>
                  <a:gd name="T42" fmla="*/ 765 w 898"/>
                  <a:gd name="T43" fmla="*/ 168 h 354"/>
                  <a:gd name="T44" fmla="*/ 720 w 898"/>
                  <a:gd name="T45" fmla="*/ 189 h 354"/>
                  <a:gd name="T46" fmla="*/ 674 w 898"/>
                  <a:gd name="T47" fmla="*/ 212 h 354"/>
                  <a:gd name="T48" fmla="*/ 610 w 898"/>
                  <a:gd name="T49" fmla="*/ 232 h 354"/>
                  <a:gd name="T50" fmla="*/ 526 w 898"/>
                  <a:gd name="T51" fmla="*/ 250 h 354"/>
                  <a:gd name="T52" fmla="*/ 442 w 898"/>
                  <a:gd name="T53" fmla="*/ 268 h 354"/>
                  <a:gd name="T54" fmla="*/ 358 w 898"/>
                  <a:gd name="T55" fmla="*/ 291 h 354"/>
                  <a:gd name="T56" fmla="*/ 281 w 898"/>
                  <a:gd name="T57" fmla="*/ 303 h 354"/>
                  <a:gd name="T58" fmla="*/ 216 w 898"/>
                  <a:gd name="T59" fmla="*/ 300 h 354"/>
                  <a:gd name="T60" fmla="*/ 163 w 898"/>
                  <a:gd name="T61" fmla="*/ 308 h 354"/>
                  <a:gd name="T62" fmla="*/ 107 w 898"/>
                  <a:gd name="T63" fmla="*/ 333 h 354"/>
                  <a:gd name="T64" fmla="*/ 58 w 898"/>
                  <a:gd name="T65" fmla="*/ 344 h 354"/>
                  <a:gd name="T66" fmla="*/ 31 w 898"/>
                  <a:gd name="T67" fmla="*/ 332 h 354"/>
                  <a:gd name="T68" fmla="*/ 16 w 898"/>
                  <a:gd name="T69" fmla="*/ 316 h 354"/>
                  <a:gd name="T70" fmla="*/ 6 w 898"/>
                  <a:gd name="T71" fmla="*/ 28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8" h="354">
                    <a:moveTo>
                      <a:pt x="0" y="268"/>
                    </a:moveTo>
                    <a:lnTo>
                      <a:pt x="11" y="268"/>
                    </a:lnTo>
                    <a:lnTo>
                      <a:pt x="20" y="270"/>
                    </a:lnTo>
                    <a:lnTo>
                      <a:pt x="29" y="270"/>
                    </a:lnTo>
                    <a:lnTo>
                      <a:pt x="38" y="273"/>
                    </a:lnTo>
                    <a:lnTo>
                      <a:pt x="48" y="275"/>
                    </a:lnTo>
                    <a:lnTo>
                      <a:pt x="58" y="275"/>
                    </a:lnTo>
                    <a:lnTo>
                      <a:pt x="67" y="278"/>
                    </a:lnTo>
                    <a:lnTo>
                      <a:pt x="77" y="278"/>
                    </a:lnTo>
                    <a:lnTo>
                      <a:pt x="109" y="273"/>
                    </a:lnTo>
                    <a:lnTo>
                      <a:pt x="145" y="264"/>
                    </a:lnTo>
                    <a:lnTo>
                      <a:pt x="178" y="260"/>
                    </a:lnTo>
                    <a:lnTo>
                      <a:pt x="214" y="252"/>
                    </a:lnTo>
                    <a:lnTo>
                      <a:pt x="247" y="247"/>
                    </a:lnTo>
                    <a:lnTo>
                      <a:pt x="282" y="243"/>
                    </a:lnTo>
                    <a:lnTo>
                      <a:pt x="315" y="235"/>
                    </a:lnTo>
                    <a:lnTo>
                      <a:pt x="348" y="231"/>
                    </a:lnTo>
                    <a:lnTo>
                      <a:pt x="382" y="214"/>
                    </a:lnTo>
                    <a:lnTo>
                      <a:pt x="415" y="201"/>
                    </a:lnTo>
                    <a:lnTo>
                      <a:pt x="451" y="189"/>
                    </a:lnTo>
                    <a:lnTo>
                      <a:pt x="484" y="176"/>
                    </a:lnTo>
                    <a:lnTo>
                      <a:pt x="519" y="164"/>
                    </a:lnTo>
                    <a:lnTo>
                      <a:pt x="551" y="151"/>
                    </a:lnTo>
                    <a:lnTo>
                      <a:pt x="588" y="138"/>
                    </a:lnTo>
                    <a:lnTo>
                      <a:pt x="620" y="126"/>
                    </a:lnTo>
                    <a:lnTo>
                      <a:pt x="656" y="113"/>
                    </a:lnTo>
                    <a:lnTo>
                      <a:pt x="689" y="100"/>
                    </a:lnTo>
                    <a:lnTo>
                      <a:pt x="722" y="86"/>
                    </a:lnTo>
                    <a:lnTo>
                      <a:pt x="755" y="69"/>
                    </a:lnTo>
                    <a:lnTo>
                      <a:pt x="788" y="55"/>
                    </a:lnTo>
                    <a:lnTo>
                      <a:pt x="819" y="36"/>
                    </a:lnTo>
                    <a:lnTo>
                      <a:pt x="852" y="19"/>
                    </a:lnTo>
                    <a:lnTo>
                      <a:pt x="882" y="0"/>
                    </a:lnTo>
                    <a:lnTo>
                      <a:pt x="888" y="19"/>
                    </a:lnTo>
                    <a:lnTo>
                      <a:pt x="890" y="36"/>
                    </a:lnTo>
                    <a:lnTo>
                      <a:pt x="894" y="57"/>
                    </a:lnTo>
                    <a:lnTo>
                      <a:pt x="898" y="75"/>
                    </a:lnTo>
                    <a:lnTo>
                      <a:pt x="880" y="90"/>
                    </a:lnTo>
                    <a:lnTo>
                      <a:pt x="865" y="105"/>
                    </a:lnTo>
                    <a:lnTo>
                      <a:pt x="849" y="120"/>
                    </a:lnTo>
                    <a:lnTo>
                      <a:pt x="831" y="138"/>
                    </a:lnTo>
                    <a:lnTo>
                      <a:pt x="809" y="149"/>
                    </a:lnTo>
                    <a:lnTo>
                      <a:pt x="786" y="159"/>
                    </a:lnTo>
                    <a:lnTo>
                      <a:pt x="765" y="168"/>
                    </a:lnTo>
                    <a:lnTo>
                      <a:pt x="743" y="179"/>
                    </a:lnTo>
                    <a:lnTo>
                      <a:pt x="720" y="189"/>
                    </a:lnTo>
                    <a:lnTo>
                      <a:pt x="697" y="201"/>
                    </a:lnTo>
                    <a:lnTo>
                      <a:pt x="674" y="212"/>
                    </a:lnTo>
                    <a:lnTo>
                      <a:pt x="653" y="222"/>
                    </a:lnTo>
                    <a:lnTo>
                      <a:pt x="610" y="232"/>
                    </a:lnTo>
                    <a:lnTo>
                      <a:pt x="570" y="243"/>
                    </a:lnTo>
                    <a:lnTo>
                      <a:pt x="526" y="250"/>
                    </a:lnTo>
                    <a:lnTo>
                      <a:pt x="485" y="258"/>
                    </a:lnTo>
                    <a:lnTo>
                      <a:pt x="442" y="268"/>
                    </a:lnTo>
                    <a:lnTo>
                      <a:pt x="402" y="278"/>
                    </a:lnTo>
                    <a:lnTo>
                      <a:pt x="358" y="291"/>
                    </a:lnTo>
                    <a:lnTo>
                      <a:pt x="318" y="308"/>
                    </a:lnTo>
                    <a:lnTo>
                      <a:pt x="281" y="303"/>
                    </a:lnTo>
                    <a:lnTo>
                      <a:pt x="247" y="300"/>
                    </a:lnTo>
                    <a:lnTo>
                      <a:pt x="216" y="300"/>
                    </a:lnTo>
                    <a:lnTo>
                      <a:pt x="188" y="303"/>
                    </a:lnTo>
                    <a:lnTo>
                      <a:pt x="163" y="308"/>
                    </a:lnTo>
                    <a:lnTo>
                      <a:pt x="136" y="319"/>
                    </a:lnTo>
                    <a:lnTo>
                      <a:pt x="107" y="333"/>
                    </a:lnTo>
                    <a:lnTo>
                      <a:pt x="77" y="354"/>
                    </a:lnTo>
                    <a:lnTo>
                      <a:pt x="58" y="344"/>
                    </a:lnTo>
                    <a:lnTo>
                      <a:pt x="44" y="339"/>
                    </a:lnTo>
                    <a:lnTo>
                      <a:pt x="31" y="332"/>
                    </a:lnTo>
                    <a:lnTo>
                      <a:pt x="23" y="324"/>
                    </a:lnTo>
                    <a:lnTo>
                      <a:pt x="16" y="316"/>
                    </a:lnTo>
                    <a:lnTo>
                      <a:pt x="11" y="303"/>
                    </a:lnTo>
                    <a:lnTo>
                      <a:pt x="6" y="288"/>
                    </a:lnTo>
                    <a:lnTo>
                      <a:pt x="0" y="268"/>
                    </a:lnTo>
                    <a:close/>
                  </a:path>
                </a:pathLst>
              </a:custGeom>
              <a:solidFill>
                <a:srgbClr val="8791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12" name="Freeform 288">
                <a:extLst>
                  <a:ext uri="{FF2B5EF4-FFF2-40B4-BE49-F238E27FC236}">
                    <a16:creationId xmlns:a16="http://schemas.microsoft.com/office/drawing/2014/main" id="{59D17FE0-83C5-38D1-64E1-1DEBBE6D240D}"/>
                  </a:ext>
                </a:extLst>
              </p:cNvPr>
              <p:cNvSpPr>
                <a:spLocks/>
              </p:cNvSpPr>
              <p:nvPr/>
            </p:nvSpPr>
            <p:spPr bwMode="auto">
              <a:xfrm>
                <a:off x="635" y="3008"/>
                <a:ext cx="160" cy="46"/>
              </a:xfrm>
              <a:custGeom>
                <a:avLst/>
                <a:gdLst>
                  <a:gd name="T0" fmla="*/ 0 w 481"/>
                  <a:gd name="T1" fmla="*/ 84 h 138"/>
                  <a:gd name="T2" fmla="*/ 46 w 481"/>
                  <a:gd name="T3" fmla="*/ 73 h 138"/>
                  <a:gd name="T4" fmla="*/ 89 w 481"/>
                  <a:gd name="T5" fmla="*/ 69 h 138"/>
                  <a:gd name="T6" fmla="*/ 130 w 481"/>
                  <a:gd name="T7" fmla="*/ 70 h 138"/>
                  <a:gd name="T8" fmla="*/ 166 w 481"/>
                  <a:gd name="T9" fmla="*/ 70 h 138"/>
                  <a:gd name="T10" fmla="*/ 204 w 481"/>
                  <a:gd name="T11" fmla="*/ 70 h 138"/>
                  <a:gd name="T12" fmla="*/ 238 w 481"/>
                  <a:gd name="T13" fmla="*/ 63 h 138"/>
                  <a:gd name="T14" fmla="*/ 274 w 481"/>
                  <a:gd name="T15" fmla="*/ 48 h 138"/>
                  <a:gd name="T16" fmla="*/ 315 w 481"/>
                  <a:gd name="T17" fmla="*/ 24 h 138"/>
                  <a:gd name="T18" fmla="*/ 339 w 481"/>
                  <a:gd name="T19" fmla="*/ 24 h 138"/>
                  <a:gd name="T20" fmla="*/ 362 w 481"/>
                  <a:gd name="T21" fmla="*/ 24 h 138"/>
                  <a:gd name="T22" fmla="*/ 379 w 481"/>
                  <a:gd name="T23" fmla="*/ 21 h 138"/>
                  <a:gd name="T24" fmla="*/ 400 w 481"/>
                  <a:gd name="T25" fmla="*/ 18 h 138"/>
                  <a:gd name="T26" fmla="*/ 417 w 481"/>
                  <a:gd name="T27" fmla="*/ 15 h 138"/>
                  <a:gd name="T28" fmla="*/ 438 w 481"/>
                  <a:gd name="T29" fmla="*/ 10 h 138"/>
                  <a:gd name="T30" fmla="*/ 458 w 481"/>
                  <a:gd name="T31" fmla="*/ 5 h 138"/>
                  <a:gd name="T32" fmla="*/ 481 w 481"/>
                  <a:gd name="T33" fmla="*/ 0 h 138"/>
                  <a:gd name="T34" fmla="*/ 471 w 481"/>
                  <a:gd name="T35" fmla="*/ 15 h 138"/>
                  <a:gd name="T36" fmla="*/ 460 w 481"/>
                  <a:gd name="T37" fmla="*/ 30 h 138"/>
                  <a:gd name="T38" fmla="*/ 448 w 481"/>
                  <a:gd name="T39" fmla="*/ 48 h 138"/>
                  <a:gd name="T40" fmla="*/ 438 w 481"/>
                  <a:gd name="T41" fmla="*/ 63 h 138"/>
                  <a:gd name="T42" fmla="*/ 412 w 481"/>
                  <a:gd name="T43" fmla="*/ 69 h 138"/>
                  <a:gd name="T44" fmla="*/ 389 w 481"/>
                  <a:gd name="T45" fmla="*/ 70 h 138"/>
                  <a:gd name="T46" fmla="*/ 364 w 481"/>
                  <a:gd name="T47" fmla="*/ 75 h 138"/>
                  <a:gd name="T48" fmla="*/ 341 w 481"/>
                  <a:gd name="T49" fmla="*/ 84 h 138"/>
                  <a:gd name="T50" fmla="*/ 318 w 481"/>
                  <a:gd name="T51" fmla="*/ 88 h 138"/>
                  <a:gd name="T52" fmla="*/ 295 w 481"/>
                  <a:gd name="T53" fmla="*/ 96 h 138"/>
                  <a:gd name="T54" fmla="*/ 272 w 481"/>
                  <a:gd name="T55" fmla="*/ 103 h 138"/>
                  <a:gd name="T56" fmla="*/ 249 w 481"/>
                  <a:gd name="T57" fmla="*/ 111 h 138"/>
                  <a:gd name="T58" fmla="*/ 226 w 481"/>
                  <a:gd name="T59" fmla="*/ 111 h 138"/>
                  <a:gd name="T60" fmla="*/ 199 w 481"/>
                  <a:gd name="T61" fmla="*/ 111 h 138"/>
                  <a:gd name="T62" fmla="*/ 171 w 481"/>
                  <a:gd name="T63" fmla="*/ 111 h 138"/>
                  <a:gd name="T64" fmla="*/ 140 w 481"/>
                  <a:gd name="T65" fmla="*/ 111 h 138"/>
                  <a:gd name="T66" fmla="*/ 112 w 481"/>
                  <a:gd name="T67" fmla="*/ 113 h 138"/>
                  <a:gd name="T68" fmla="*/ 84 w 481"/>
                  <a:gd name="T69" fmla="*/ 119 h 138"/>
                  <a:gd name="T70" fmla="*/ 59 w 481"/>
                  <a:gd name="T71" fmla="*/ 127 h 138"/>
                  <a:gd name="T72" fmla="*/ 37 w 481"/>
                  <a:gd name="T73" fmla="*/ 138 h 138"/>
                  <a:gd name="T74" fmla="*/ 29 w 481"/>
                  <a:gd name="T75" fmla="*/ 124 h 138"/>
                  <a:gd name="T76" fmla="*/ 21 w 481"/>
                  <a:gd name="T77" fmla="*/ 111 h 138"/>
                  <a:gd name="T78" fmla="*/ 10 w 481"/>
                  <a:gd name="T79" fmla="*/ 96 h 138"/>
                  <a:gd name="T80" fmla="*/ 0 w 481"/>
                  <a:gd name="T81" fmla="*/ 8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1" h="138">
                    <a:moveTo>
                      <a:pt x="0" y="84"/>
                    </a:moveTo>
                    <a:lnTo>
                      <a:pt x="46" y="73"/>
                    </a:lnTo>
                    <a:lnTo>
                      <a:pt x="89" y="69"/>
                    </a:lnTo>
                    <a:lnTo>
                      <a:pt x="130" y="70"/>
                    </a:lnTo>
                    <a:lnTo>
                      <a:pt x="166" y="70"/>
                    </a:lnTo>
                    <a:lnTo>
                      <a:pt x="204" y="70"/>
                    </a:lnTo>
                    <a:lnTo>
                      <a:pt x="238" y="63"/>
                    </a:lnTo>
                    <a:lnTo>
                      <a:pt x="274" y="48"/>
                    </a:lnTo>
                    <a:lnTo>
                      <a:pt x="315" y="24"/>
                    </a:lnTo>
                    <a:lnTo>
                      <a:pt x="339" y="24"/>
                    </a:lnTo>
                    <a:lnTo>
                      <a:pt x="362" y="24"/>
                    </a:lnTo>
                    <a:lnTo>
                      <a:pt x="379" y="21"/>
                    </a:lnTo>
                    <a:lnTo>
                      <a:pt x="400" y="18"/>
                    </a:lnTo>
                    <a:lnTo>
                      <a:pt x="417" y="15"/>
                    </a:lnTo>
                    <a:lnTo>
                      <a:pt x="438" y="10"/>
                    </a:lnTo>
                    <a:lnTo>
                      <a:pt x="458" y="5"/>
                    </a:lnTo>
                    <a:lnTo>
                      <a:pt x="481" y="0"/>
                    </a:lnTo>
                    <a:lnTo>
                      <a:pt x="471" y="15"/>
                    </a:lnTo>
                    <a:lnTo>
                      <a:pt x="460" y="30"/>
                    </a:lnTo>
                    <a:lnTo>
                      <a:pt x="448" y="48"/>
                    </a:lnTo>
                    <a:lnTo>
                      <a:pt x="438" y="63"/>
                    </a:lnTo>
                    <a:lnTo>
                      <a:pt x="412" y="69"/>
                    </a:lnTo>
                    <a:lnTo>
                      <a:pt x="389" y="70"/>
                    </a:lnTo>
                    <a:lnTo>
                      <a:pt x="364" y="75"/>
                    </a:lnTo>
                    <a:lnTo>
                      <a:pt x="341" y="84"/>
                    </a:lnTo>
                    <a:lnTo>
                      <a:pt x="318" y="88"/>
                    </a:lnTo>
                    <a:lnTo>
                      <a:pt x="295" y="96"/>
                    </a:lnTo>
                    <a:lnTo>
                      <a:pt x="272" y="103"/>
                    </a:lnTo>
                    <a:lnTo>
                      <a:pt x="249" y="111"/>
                    </a:lnTo>
                    <a:lnTo>
                      <a:pt x="226" y="111"/>
                    </a:lnTo>
                    <a:lnTo>
                      <a:pt x="199" y="111"/>
                    </a:lnTo>
                    <a:lnTo>
                      <a:pt x="171" y="111"/>
                    </a:lnTo>
                    <a:lnTo>
                      <a:pt x="140" y="111"/>
                    </a:lnTo>
                    <a:lnTo>
                      <a:pt x="112" y="113"/>
                    </a:lnTo>
                    <a:lnTo>
                      <a:pt x="84" y="119"/>
                    </a:lnTo>
                    <a:lnTo>
                      <a:pt x="59" y="127"/>
                    </a:lnTo>
                    <a:lnTo>
                      <a:pt x="37" y="138"/>
                    </a:lnTo>
                    <a:lnTo>
                      <a:pt x="29" y="124"/>
                    </a:lnTo>
                    <a:lnTo>
                      <a:pt x="21" y="111"/>
                    </a:lnTo>
                    <a:lnTo>
                      <a:pt x="10" y="96"/>
                    </a:lnTo>
                    <a:lnTo>
                      <a:pt x="0" y="84"/>
                    </a:lnTo>
                    <a:close/>
                  </a:path>
                </a:pathLst>
              </a:custGeom>
              <a:solidFill>
                <a:srgbClr val="8791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13" name="Freeform 289">
                <a:extLst>
                  <a:ext uri="{FF2B5EF4-FFF2-40B4-BE49-F238E27FC236}">
                    <a16:creationId xmlns:a16="http://schemas.microsoft.com/office/drawing/2014/main" id="{0379E16C-93EC-51E0-8F3E-F4FAA69FEAD3}"/>
                  </a:ext>
                </a:extLst>
              </p:cNvPr>
              <p:cNvSpPr>
                <a:spLocks/>
              </p:cNvSpPr>
              <p:nvPr/>
            </p:nvSpPr>
            <p:spPr bwMode="auto">
              <a:xfrm>
                <a:off x="690" y="3041"/>
                <a:ext cx="181" cy="59"/>
              </a:xfrm>
              <a:custGeom>
                <a:avLst/>
                <a:gdLst>
                  <a:gd name="T0" fmla="*/ 0 w 544"/>
                  <a:gd name="T1" fmla="*/ 92 h 178"/>
                  <a:gd name="T2" fmla="*/ 14 w 544"/>
                  <a:gd name="T3" fmla="*/ 90 h 178"/>
                  <a:gd name="T4" fmla="*/ 27 w 544"/>
                  <a:gd name="T5" fmla="*/ 86 h 178"/>
                  <a:gd name="T6" fmla="*/ 39 w 544"/>
                  <a:gd name="T7" fmla="*/ 84 h 178"/>
                  <a:gd name="T8" fmla="*/ 56 w 544"/>
                  <a:gd name="T9" fmla="*/ 82 h 178"/>
                  <a:gd name="T10" fmla="*/ 69 w 544"/>
                  <a:gd name="T11" fmla="*/ 82 h 178"/>
                  <a:gd name="T12" fmla="*/ 83 w 544"/>
                  <a:gd name="T13" fmla="*/ 82 h 178"/>
                  <a:gd name="T14" fmla="*/ 99 w 544"/>
                  <a:gd name="T15" fmla="*/ 82 h 178"/>
                  <a:gd name="T16" fmla="*/ 114 w 544"/>
                  <a:gd name="T17" fmla="*/ 82 h 178"/>
                  <a:gd name="T18" fmla="*/ 142 w 544"/>
                  <a:gd name="T19" fmla="*/ 61 h 178"/>
                  <a:gd name="T20" fmla="*/ 165 w 544"/>
                  <a:gd name="T21" fmla="*/ 46 h 178"/>
                  <a:gd name="T22" fmla="*/ 188 w 544"/>
                  <a:gd name="T23" fmla="*/ 33 h 178"/>
                  <a:gd name="T24" fmla="*/ 210 w 544"/>
                  <a:gd name="T25" fmla="*/ 26 h 178"/>
                  <a:gd name="T26" fmla="*/ 234 w 544"/>
                  <a:gd name="T27" fmla="*/ 19 h 178"/>
                  <a:gd name="T28" fmla="*/ 259 w 544"/>
                  <a:gd name="T29" fmla="*/ 15 h 178"/>
                  <a:gd name="T30" fmla="*/ 289 w 544"/>
                  <a:gd name="T31" fmla="*/ 15 h 178"/>
                  <a:gd name="T32" fmla="*/ 322 w 544"/>
                  <a:gd name="T33" fmla="*/ 15 h 178"/>
                  <a:gd name="T34" fmla="*/ 353 w 544"/>
                  <a:gd name="T35" fmla="*/ 8 h 178"/>
                  <a:gd name="T36" fmla="*/ 381 w 544"/>
                  <a:gd name="T37" fmla="*/ 2 h 178"/>
                  <a:gd name="T38" fmla="*/ 406 w 544"/>
                  <a:gd name="T39" fmla="*/ 0 h 178"/>
                  <a:gd name="T40" fmla="*/ 432 w 544"/>
                  <a:gd name="T41" fmla="*/ 0 h 178"/>
                  <a:gd name="T42" fmla="*/ 457 w 544"/>
                  <a:gd name="T43" fmla="*/ 0 h 178"/>
                  <a:gd name="T44" fmla="*/ 483 w 544"/>
                  <a:gd name="T45" fmla="*/ 2 h 178"/>
                  <a:gd name="T46" fmla="*/ 513 w 544"/>
                  <a:gd name="T47" fmla="*/ 2 h 178"/>
                  <a:gd name="T48" fmla="*/ 544 w 544"/>
                  <a:gd name="T49" fmla="*/ 2 h 178"/>
                  <a:gd name="T50" fmla="*/ 511 w 544"/>
                  <a:gd name="T51" fmla="*/ 38 h 178"/>
                  <a:gd name="T52" fmla="*/ 478 w 544"/>
                  <a:gd name="T53" fmla="*/ 69 h 178"/>
                  <a:gd name="T54" fmla="*/ 444 w 544"/>
                  <a:gd name="T55" fmla="*/ 95 h 178"/>
                  <a:gd name="T56" fmla="*/ 409 w 544"/>
                  <a:gd name="T57" fmla="*/ 117 h 178"/>
                  <a:gd name="T58" fmla="*/ 371 w 544"/>
                  <a:gd name="T59" fmla="*/ 138 h 178"/>
                  <a:gd name="T60" fmla="*/ 333 w 544"/>
                  <a:gd name="T61" fmla="*/ 155 h 178"/>
                  <a:gd name="T62" fmla="*/ 289 w 544"/>
                  <a:gd name="T63" fmla="*/ 167 h 178"/>
                  <a:gd name="T64" fmla="*/ 246 w 544"/>
                  <a:gd name="T65" fmla="*/ 178 h 178"/>
                  <a:gd name="T66" fmla="*/ 207 w 544"/>
                  <a:gd name="T67" fmla="*/ 167 h 178"/>
                  <a:gd name="T68" fmla="*/ 175 w 544"/>
                  <a:gd name="T69" fmla="*/ 163 h 178"/>
                  <a:gd name="T70" fmla="*/ 144 w 544"/>
                  <a:gd name="T71" fmla="*/ 155 h 178"/>
                  <a:gd name="T72" fmla="*/ 116 w 544"/>
                  <a:gd name="T73" fmla="*/ 151 h 178"/>
                  <a:gd name="T74" fmla="*/ 89 w 544"/>
                  <a:gd name="T75" fmla="*/ 140 h 178"/>
                  <a:gd name="T76" fmla="*/ 61 w 544"/>
                  <a:gd name="T77" fmla="*/ 130 h 178"/>
                  <a:gd name="T78" fmla="*/ 31 w 544"/>
                  <a:gd name="T79" fmla="*/ 111 h 178"/>
                  <a:gd name="T80" fmla="*/ 0 w 544"/>
                  <a:gd name="T81" fmla="*/ 9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4" h="178">
                    <a:moveTo>
                      <a:pt x="0" y="92"/>
                    </a:moveTo>
                    <a:lnTo>
                      <a:pt x="14" y="90"/>
                    </a:lnTo>
                    <a:lnTo>
                      <a:pt x="27" y="86"/>
                    </a:lnTo>
                    <a:lnTo>
                      <a:pt x="39" y="84"/>
                    </a:lnTo>
                    <a:lnTo>
                      <a:pt x="56" y="82"/>
                    </a:lnTo>
                    <a:lnTo>
                      <a:pt x="69" y="82"/>
                    </a:lnTo>
                    <a:lnTo>
                      <a:pt x="83" y="82"/>
                    </a:lnTo>
                    <a:lnTo>
                      <a:pt x="99" y="82"/>
                    </a:lnTo>
                    <a:lnTo>
                      <a:pt x="114" y="82"/>
                    </a:lnTo>
                    <a:lnTo>
                      <a:pt x="142" y="61"/>
                    </a:lnTo>
                    <a:lnTo>
                      <a:pt x="165" y="46"/>
                    </a:lnTo>
                    <a:lnTo>
                      <a:pt x="188" y="33"/>
                    </a:lnTo>
                    <a:lnTo>
                      <a:pt x="210" y="26"/>
                    </a:lnTo>
                    <a:lnTo>
                      <a:pt x="234" y="19"/>
                    </a:lnTo>
                    <a:lnTo>
                      <a:pt x="259" y="15"/>
                    </a:lnTo>
                    <a:lnTo>
                      <a:pt x="289" y="15"/>
                    </a:lnTo>
                    <a:lnTo>
                      <a:pt x="322" y="15"/>
                    </a:lnTo>
                    <a:lnTo>
                      <a:pt x="353" y="8"/>
                    </a:lnTo>
                    <a:lnTo>
                      <a:pt x="381" y="2"/>
                    </a:lnTo>
                    <a:lnTo>
                      <a:pt x="406" y="0"/>
                    </a:lnTo>
                    <a:lnTo>
                      <a:pt x="432" y="0"/>
                    </a:lnTo>
                    <a:lnTo>
                      <a:pt x="457" y="0"/>
                    </a:lnTo>
                    <a:lnTo>
                      <a:pt x="483" y="2"/>
                    </a:lnTo>
                    <a:lnTo>
                      <a:pt x="513" y="2"/>
                    </a:lnTo>
                    <a:lnTo>
                      <a:pt x="544" y="2"/>
                    </a:lnTo>
                    <a:lnTo>
                      <a:pt x="511" y="38"/>
                    </a:lnTo>
                    <a:lnTo>
                      <a:pt x="478" y="69"/>
                    </a:lnTo>
                    <a:lnTo>
                      <a:pt x="444" y="95"/>
                    </a:lnTo>
                    <a:lnTo>
                      <a:pt x="409" y="117"/>
                    </a:lnTo>
                    <a:lnTo>
                      <a:pt x="371" y="138"/>
                    </a:lnTo>
                    <a:lnTo>
                      <a:pt x="333" y="155"/>
                    </a:lnTo>
                    <a:lnTo>
                      <a:pt x="289" y="167"/>
                    </a:lnTo>
                    <a:lnTo>
                      <a:pt x="246" y="178"/>
                    </a:lnTo>
                    <a:lnTo>
                      <a:pt x="207" y="167"/>
                    </a:lnTo>
                    <a:lnTo>
                      <a:pt x="175" y="163"/>
                    </a:lnTo>
                    <a:lnTo>
                      <a:pt x="144" y="155"/>
                    </a:lnTo>
                    <a:lnTo>
                      <a:pt x="116" y="151"/>
                    </a:lnTo>
                    <a:lnTo>
                      <a:pt x="89" y="140"/>
                    </a:lnTo>
                    <a:lnTo>
                      <a:pt x="61" y="130"/>
                    </a:lnTo>
                    <a:lnTo>
                      <a:pt x="31" y="111"/>
                    </a:lnTo>
                    <a:lnTo>
                      <a:pt x="0" y="92"/>
                    </a:lnTo>
                    <a:close/>
                  </a:path>
                </a:pathLst>
              </a:custGeom>
              <a:solidFill>
                <a:srgbClr val="8791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14" name="Freeform 290">
                <a:extLst>
                  <a:ext uri="{FF2B5EF4-FFF2-40B4-BE49-F238E27FC236}">
                    <a16:creationId xmlns:a16="http://schemas.microsoft.com/office/drawing/2014/main" id="{5FBFCAC8-09A7-0D0A-5BD4-0E290A74AA6E}"/>
                  </a:ext>
                </a:extLst>
              </p:cNvPr>
              <p:cNvSpPr>
                <a:spLocks/>
              </p:cNvSpPr>
              <p:nvPr/>
            </p:nvSpPr>
            <p:spPr bwMode="auto">
              <a:xfrm>
                <a:off x="796" y="2946"/>
                <a:ext cx="86" cy="82"/>
              </a:xfrm>
              <a:custGeom>
                <a:avLst/>
                <a:gdLst>
                  <a:gd name="T0" fmla="*/ 168 w 257"/>
                  <a:gd name="T1" fmla="*/ 20 h 247"/>
                  <a:gd name="T2" fmla="*/ 176 w 257"/>
                  <a:gd name="T3" fmla="*/ 20 h 247"/>
                  <a:gd name="T4" fmla="*/ 186 w 257"/>
                  <a:gd name="T5" fmla="*/ 20 h 247"/>
                  <a:gd name="T6" fmla="*/ 193 w 257"/>
                  <a:gd name="T7" fmla="*/ 23 h 247"/>
                  <a:gd name="T8" fmla="*/ 201 w 257"/>
                  <a:gd name="T9" fmla="*/ 23 h 247"/>
                  <a:gd name="T10" fmla="*/ 201 w 257"/>
                  <a:gd name="T11" fmla="*/ 36 h 247"/>
                  <a:gd name="T12" fmla="*/ 201 w 257"/>
                  <a:gd name="T13" fmla="*/ 48 h 247"/>
                  <a:gd name="T14" fmla="*/ 201 w 257"/>
                  <a:gd name="T15" fmla="*/ 64 h 247"/>
                  <a:gd name="T16" fmla="*/ 201 w 257"/>
                  <a:gd name="T17" fmla="*/ 77 h 247"/>
                  <a:gd name="T18" fmla="*/ 186 w 257"/>
                  <a:gd name="T19" fmla="*/ 89 h 247"/>
                  <a:gd name="T20" fmla="*/ 168 w 257"/>
                  <a:gd name="T21" fmla="*/ 102 h 247"/>
                  <a:gd name="T22" fmla="*/ 153 w 257"/>
                  <a:gd name="T23" fmla="*/ 114 h 247"/>
                  <a:gd name="T24" fmla="*/ 135 w 257"/>
                  <a:gd name="T25" fmla="*/ 127 h 247"/>
                  <a:gd name="T26" fmla="*/ 120 w 257"/>
                  <a:gd name="T27" fmla="*/ 138 h 247"/>
                  <a:gd name="T28" fmla="*/ 101 w 257"/>
                  <a:gd name="T29" fmla="*/ 150 h 247"/>
                  <a:gd name="T30" fmla="*/ 84 w 257"/>
                  <a:gd name="T31" fmla="*/ 160 h 247"/>
                  <a:gd name="T32" fmla="*/ 66 w 257"/>
                  <a:gd name="T33" fmla="*/ 173 h 247"/>
                  <a:gd name="T34" fmla="*/ 51 w 257"/>
                  <a:gd name="T35" fmla="*/ 190 h 247"/>
                  <a:gd name="T36" fmla="*/ 33 w 257"/>
                  <a:gd name="T37" fmla="*/ 209 h 247"/>
                  <a:gd name="T38" fmla="*/ 15 w 257"/>
                  <a:gd name="T39" fmla="*/ 228 h 247"/>
                  <a:gd name="T40" fmla="*/ 0 w 257"/>
                  <a:gd name="T41" fmla="*/ 247 h 247"/>
                  <a:gd name="T42" fmla="*/ 18 w 257"/>
                  <a:gd name="T43" fmla="*/ 245 h 247"/>
                  <a:gd name="T44" fmla="*/ 36 w 257"/>
                  <a:gd name="T45" fmla="*/ 239 h 247"/>
                  <a:gd name="T46" fmla="*/ 57 w 257"/>
                  <a:gd name="T47" fmla="*/ 237 h 247"/>
                  <a:gd name="T48" fmla="*/ 76 w 257"/>
                  <a:gd name="T49" fmla="*/ 232 h 247"/>
                  <a:gd name="T50" fmla="*/ 97 w 257"/>
                  <a:gd name="T51" fmla="*/ 228 h 247"/>
                  <a:gd name="T52" fmla="*/ 118 w 257"/>
                  <a:gd name="T53" fmla="*/ 224 h 247"/>
                  <a:gd name="T54" fmla="*/ 135 w 257"/>
                  <a:gd name="T55" fmla="*/ 221 h 247"/>
                  <a:gd name="T56" fmla="*/ 156 w 257"/>
                  <a:gd name="T57" fmla="*/ 219 h 247"/>
                  <a:gd name="T58" fmla="*/ 173 w 257"/>
                  <a:gd name="T59" fmla="*/ 193 h 247"/>
                  <a:gd name="T60" fmla="*/ 195 w 257"/>
                  <a:gd name="T61" fmla="*/ 168 h 247"/>
                  <a:gd name="T62" fmla="*/ 219 w 257"/>
                  <a:gd name="T63" fmla="*/ 140 h 247"/>
                  <a:gd name="T64" fmla="*/ 239 w 257"/>
                  <a:gd name="T65" fmla="*/ 113 h 247"/>
                  <a:gd name="T66" fmla="*/ 252 w 257"/>
                  <a:gd name="T67" fmla="*/ 83 h 247"/>
                  <a:gd name="T68" fmla="*/ 257 w 257"/>
                  <a:gd name="T69" fmla="*/ 56 h 247"/>
                  <a:gd name="T70" fmla="*/ 252 w 257"/>
                  <a:gd name="T71" fmla="*/ 28 h 247"/>
                  <a:gd name="T72" fmla="*/ 229 w 257"/>
                  <a:gd name="T73" fmla="*/ 0 h 247"/>
                  <a:gd name="T74" fmla="*/ 214 w 257"/>
                  <a:gd name="T75" fmla="*/ 6 h 247"/>
                  <a:gd name="T76" fmla="*/ 199 w 257"/>
                  <a:gd name="T77" fmla="*/ 10 h 247"/>
                  <a:gd name="T78" fmla="*/ 183 w 257"/>
                  <a:gd name="T79" fmla="*/ 15 h 247"/>
                  <a:gd name="T80" fmla="*/ 168 w 257"/>
                  <a:gd name="T81" fmla="*/ 2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47">
                    <a:moveTo>
                      <a:pt x="168" y="20"/>
                    </a:moveTo>
                    <a:lnTo>
                      <a:pt x="176" y="20"/>
                    </a:lnTo>
                    <a:lnTo>
                      <a:pt x="186" y="20"/>
                    </a:lnTo>
                    <a:lnTo>
                      <a:pt x="193" y="23"/>
                    </a:lnTo>
                    <a:lnTo>
                      <a:pt x="201" y="23"/>
                    </a:lnTo>
                    <a:lnTo>
                      <a:pt x="201" y="36"/>
                    </a:lnTo>
                    <a:lnTo>
                      <a:pt x="201" y="48"/>
                    </a:lnTo>
                    <a:lnTo>
                      <a:pt x="201" y="64"/>
                    </a:lnTo>
                    <a:lnTo>
                      <a:pt x="201" y="77"/>
                    </a:lnTo>
                    <a:lnTo>
                      <a:pt x="186" y="89"/>
                    </a:lnTo>
                    <a:lnTo>
                      <a:pt x="168" y="102"/>
                    </a:lnTo>
                    <a:lnTo>
                      <a:pt x="153" y="114"/>
                    </a:lnTo>
                    <a:lnTo>
                      <a:pt x="135" y="127"/>
                    </a:lnTo>
                    <a:lnTo>
                      <a:pt x="120" y="138"/>
                    </a:lnTo>
                    <a:lnTo>
                      <a:pt x="101" y="150"/>
                    </a:lnTo>
                    <a:lnTo>
                      <a:pt x="84" y="160"/>
                    </a:lnTo>
                    <a:lnTo>
                      <a:pt x="66" y="173"/>
                    </a:lnTo>
                    <a:lnTo>
                      <a:pt x="51" y="190"/>
                    </a:lnTo>
                    <a:lnTo>
                      <a:pt x="33" y="209"/>
                    </a:lnTo>
                    <a:lnTo>
                      <a:pt x="15" y="228"/>
                    </a:lnTo>
                    <a:lnTo>
                      <a:pt x="0" y="247"/>
                    </a:lnTo>
                    <a:lnTo>
                      <a:pt x="18" y="245"/>
                    </a:lnTo>
                    <a:lnTo>
                      <a:pt x="36" y="239"/>
                    </a:lnTo>
                    <a:lnTo>
                      <a:pt x="57" y="237"/>
                    </a:lnTo>
                    <a:lnTo>
                      <a:pt x="76" y="232"/>
                    </a:lnTo>
                    <a:lnTo>
                      <a:pt x="97" y="228"/>
                    </a:lnTo>
                    <a:lnTo>
                      <a:pt x="118" y="224"/>
                    </a:lnTo>
                    <a:lnTo>
                      <a:pt x="135" y="221"/>
                    </a:lnTo>
                    <a:lnTo>
                      <a:pt x="156" y="219"/>
                    </a:lnTo>
                    <a:lnTo>
                      <a:pt x="173" y="193"/>
                    </a:lnTo>
                    <a:lnTo>
                      <a:pt x="195" y="168"/>
                    </a:lnTo>
                    <a:lnTo>
                      <a:pt x="219" y="140"/>
                    </a:lnTo>
                    <a:lnTo>
                      <a:pt x="239" y="113"/>
                    </a:lnTo>
                    <a:lnTo>
                      <a:pt x="252" y="83"/>
                    </a:lnTo>
                    <a:lnTo>
                      <a:pt x="257" y="56"/>
                    </a:lnTo>
                    <a:lnTo>
                      <a:pt x="252" y="28"/>
                    </a:lnTo>
                    <a:lnTo>
                      <a:pt x="229" y="0"/>
                    </a:lnTo>
                    <a:lnTo>
                      <a:pt x="214" y="6"/>
                    </a:lnTo>
                    <a:lnTo>
                      <a:pt x="199" y="10"/>
                    </a:lnTo>
                    <a:lnTo>
                      <a:pt x="183" y="15"/>
                    </a:lnTo>
                    <a:lnTo>
                      <a:pt x="168" y="20"/>
                    </a:lnTo>
                    <a:close/>
                  </a:path>
                </a:pathLst>
              </a:custGeom>
              <a:solidFill>
                <a:srgbClr val="8791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15" name="Freeform 291">
                <a:extLst>
                  <a:ext uri="{FF2B5EF4-FFF2-40B4-BE49-F238E27FC236}">
                    <a16:creationId xmlns:a16="http://schemas.microsoft.com/office/drawing/2014/main" id="{AAA6E7FF-1AC2-647E-951F-EDABA6BC4A7B}"/>
                  </a:ext>
                </a:extLst>
              </p:cNvPr>
              <p:cNvSpPr>
                <a:spLocks/>
              </p:cNvSpPr>
              <p:nvPr/>
            </p:nvSpPr>
            <p:spPr bwMode="auto">
              <a:xfrm>
                <a:off x="645" y="2822"/>
                <a:ext cx="170" cy="110"/>
              </a:xfrm>
              <a:custGeom>
                <a:avLst/>
                <a:gdLst>
                  <a:gd name="T0" fmla="*/ 27 w 511"/>
                  <a:gd name="T1" fmla="*/ 310 h 330"/>
                  <a:gd name="T2" fmla="*/ 83 w 511"/>
                  <a:gd name="T3" fmla="*/ 286 h 330"/>
                  <a:gd name="T4" fmla="*/ 139 w 511"/>
                  <a:gd name="T5" fmla="*/ 270 h 330"/>
                  <a:gd name="T6" fmla="*/ 197 w 511"/>
                  <a:gd name="T7" fmla="*/ 247 h 330"/>
                  <a:gd name="T8" fmla="*/ 239 w 511"/>
                  <a:gd name="T9" fmla="*/ 219 h 330"/>
                  <a:gd name="T10" fmla="*/ 262 w 511"/>
                  <a:gd name="T11" fmla="*/ 185 h 330"/>
                  <a:gd name="T12" fmla="*/ 258 w 511"/>
                  <a:gd name="T13" fmla="*/ 160 h 330"/>
                  <a:gd name="T14" fmla="*/ 226 w 511"/>
                  <a:gd name="T15" fmla="*/ 145 h 330"/>
                  <a:gd name="T16" fmla="*/ 185 w 511"/>
                  <a:gd name="T17" fmla="*/ 140 h 330"/>
                  <a:gd name="T18" fmla="*/ 137 w 511"/>
                  <a:gd name="T19" fmla="*/ 148 h 330"/>
                  <a:gd name="T20" fmla="*/ 86 w 511"/>
                  <a:gd name="T21" fmla="*/ 154 h 330"/>
                  <a:gd name="T22" fmla="*/ 38 w 511"/>
                  <a:gd name="T23" fmla="*/ 163 h 330"/>
                  <a:gd name="T24" fmla="*/ 48 w 511"/>
                  <a:gd name="T25" fmla="*/ 152 h 330"/>
                  <a:gd name="T26" fmla="*/ 117 w 511"/>
                  <a:gd name="T27" fmla="*/ 134 h 330"/>
                  <a:gd name="T28" fmla="*/ 180 w 511"/>
                  <a:gd name="T29" fmla="*/ 125 h 330"/>
                  <a:gd name="T30" fmla="*/ 239 w 511"/>
                  <a:gd name="T31" fmla="*/ 116 h 330"/>
                  <a:gd name="T32" fmla="*/ 297 w 511"/>
                  <a:gd name="T33" fmla="*/ 109 h 330"/>
                  <a:gd name="T34" fmla="*/ 350 w 511"/>
                  <a:gd name="T35" fmla="*/ 94 h 330"/>
                  <a:gd name="T36" fmla="*/ 404 w 511"/>
                  <a:gd name="T37" fmla="*/ 69 h 330"/>
                  <a:gd name="T38" fmla="*/ 457 w 511"/>
                  <a:gd name="T39" fmla="*/ 28 h 330"/>
                  <a:gd name="T40" fmla="*/ 490 w 511"/>
                  <a:gd name="T41" fmla="*/ 13 h 330"/>
                  <a:gd name="T42" fmla="*/ 505 w 511"/>
                  <a:gd name="T43" fmla="*/ 38 h 330"/>
                  <a:gd name="T44" fmla="*/ 482 w 511"/>
                  <a:gd name="T45" fmla="*/ 83 h 330"/>
                  <a:gd name="T46" fmla="*/ 432 w 511"/>
                  <a:gd name="T47" fmla="*/ 138 h 330"/>
                  <a:gd name="T48" fmla="*/ 385 w 511"/>
                  <a:gd name="T49" fmla="*/ 180 h 330"/>
                  <a:gd name="T50" fmla="*/ 342 w 511"/>
                  <a:gd name="T51" fmla="*/ 216 h 330"/>
                  <a:gd name="T52" fmla="*/ 297 w 511"/>
                  <a:gd name="T53" fmla="*/ 247 h 330"/>
                  <a:gd name="T54" fmla="*/ 245 w 511"/>
                  <a:gd name="T55" fmla="*/ 274 h 330"/>
                  <a:gd name="T56" fmla="*/ 190 w 511"/>
                  <a:gd name="T57" fmla="*/ 297 h 330"/>
                  <a:gd name="T58" fmla="*/ 121 w 511"/>
                  <a:gd name="T59" fmla="*/ 320 h 330"/>
                  <a:gd name="T60" fmla="*/ 71 w 511"/>
                  <a:gd name="T61" fmla="*/ 330 h 330"/>
                  <a:gd name="T62" fmla="*/ 50 w 511"/>
                  <a:gd name="T63" fmla="*/ 328 h 330"/>
                  <a:gd name="T64" fmla="*/ 30 w 511"/>
                  <a:gd name="T65" fmla="*/ 325 h 330"/>
                  <a:gd name="T66" fmla="*/ 10 w 511"/>
                  <a:gd name="T67" fmla="*/ 32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1" h="330">
                    <a:moveTo>
                      <a:pt x="0" y="322"/>
                    </a:moveTo>
                    <a:lnTo>
                      <a:pt x="27" y="310"/>
                    </a:lnTo>
                    <a:lnTo>
                      <a:pt x="55" y="299"/>
                    </a:lnTo>
                    <a:lnTo>
                      <a:pt x="83" y="286"/>
                    </a:lnTo>
                    <a:lnTo>
                      <a:pt x="111" y="277"/>
                    </a:lnTo>
                    <a:lnTo>
                      <a:pt x="139" y="270"/>
                    </a:lnTo>
                    <a:lnTo>
                      <a:pt x="168" y="257"/>
                    </a:lnTo>
                    <a:lnTo>
                      <a:pt x="197" y="247"/>
                    </a:lnTo>
                    <a:lnTo>
                      <a:pt x="226" y="234"/>
                    </a:lnTo>
                    <a:lnTo>
                      <a:pt x="239" y="219"/>
                    </a:lnTo>
                    <a:lnTo>
                      <a:pt x="251" y="201"/>
                    </a:lnTo>
                    <a:lnTo>
                      <a:pt x="262" y="185"/>
                    </a:lnTo>
                    <a:lnTo>
                      <a:pt x="275" y="170"/>
                    </a:lnTo>
                    <a:lnTo>
                      <a:pt x="258" y="160"/>
                    </a:lnTo>
                    <a:lnTo>
                      <a:pt x="241" y="152"/>
                    </a:lnTo>
                    <a:lnTo>
                      <a:pt x="226" y="145"/>
                    </a:lnTo>
                    <a:lnTo>
                      <a:pt x="207" y="138"/>
                    </a:lnTo>
                    <a:lnTo>
                      <a:pt x="185" y="140"/>
                    </a:lnTo>
                    <a:lnTo>
                      <a:pt x="159" y="142"/>
                    </a:lnTo>
                    <a:lnTo>
                      <a:pt x="137" y="148"/>
                    </a:lnTo>
                    <a:lnTo>
                      <a:pt x="111" y="150"/>
                    </a:lnTo>
                    <a:lnTo>
                      <a:pt x="86" y="154"/>
                    </a:lnTo>
                    <a:lnTo>
                      <a:pt x="61" y="157"/>
                    </a:lnTo>
                    <a:lnTo>
                      <a:pt x="38" y="163"/>
                    </a:lnTo>
                    <a:lnTo>
                      <a:pt x="12" y="165"/>
                    </a:lnTo>
                    <a:lnTo>
                      <a:pt x="48" y="152"/>
                    </a:lnTo>
                    <a:lnTo>
                      <a:pt x="83" y="142"/>
                    </a:lnTo>
                    <a:lnTo>
                      <a:pt x="117" y="134"/>
                    </a:lnTo>
                    <a:lnTo>
                      <a:pt x="149" y="129"/>
                    </a:lnTo>
                    <a:lnTo>
                      <a:pt x="180" y="125"/>
                    </a:lnTo>
                    <a:lnTo>
                      <a:pt x="210" y="121"/>
                    </a:lnTo>
                    <a:lnTo>
                      <a:pt x="239" y="116"/>
                    </a:lnTo>
                    <a:lnTo>
                      <a:pt x="269" y="115"/>
                    </a:lnTo>
                    <a:lnTo>
                      <a:pt x="297" y="109"/>
                    </a:lnTo>
                    <a:lnTo>
                      <a:pt x="325" y="104"/>
                    </a:lnTo>
                    <a:lnTo>
                      <a:pt x="350" y="94"/>
                    </a:lnTo>
                    <a:lnTo>
                      <a:pt x="377" y="83"/>
                    </a:lnTo>
                    <a:lnTo>
                      <a:pt x="404" y="69"/>
                    </a:lnTo>
                    <a:lnTo>
                      <a:pt x="429" y="50"/>
                    </a:lnTo>
                    <a:lnTo>
                      <a:pt x="457" y="28"/>
                    </a:lnTo>
                    <a:lnTo>
                      <a:pt x="482" y="0"/>
                    </a:lnTo>
                    <a:lnTo>
                      <a:pt x="490" y="13"/>
                    </a:lnTo>
                    <a:lnTo>
                      <a:pt x="497" y="25"/>
                    </a:lnTo>
                    <a:lnTo>
                      <a:pt x="505" y="38"/>
                    </a:lnTo>
                    <a:lnTo>
                      <a:pt x="511" y="53"/>
                    </a:lnTo>
                    <a:lnTo>
                      <a:pt x="482" y="83"/>
                    </a:lnTo>
                    <a:lnTo>
                      <a:pt x="457" y="112"/>
                    </a:lnTo>
                    <a:lnTo>
                      <a:pt x="432" y="138"/>
                    </a:lnTo>
                    <a:lnTo>
                      <a:pt x="409" y="160"/>
                    </a:lnTo>
                    <a:lnTo>
                      <a:pt x="385" y="180"/>
                    </a:lnTo>
                    <a:lnTo>
                      <a:pt x="365" y="201"/>
                    </a:lnTo>
                    <a:lnTo>
                      <a:pt x="342" y="216"/>
                    </a:lnTo>
                    <a:lnTo>
                      <a:pt x="320" y="234"/>
                    </a:lnTo>
                    <a:lnTo>
                      <a:pt x="297" y="247"/>
                    </a:lnTo>
                    <a:lnTo>
                      <a:pt x="275" y="261"/>
                    </a:lnTo>
                    <a:lnTo>
                      <a:pt x="245" y="274"/>
                    </a:lnTo>
                    <a:lnTo>
                      <a:pt x="220" y="284"/>
                    </a:lnTo>
                    <a:lnTo>
                      <a:pt x="190" y="297"/>
                    </a:lnTo>
                    <a:lnTo>
                      <a:pt x="157" y="308"/>
                    </a:lnTo>
                    <a:lnTo>
                      <a:pt x="121" y="320"/>
                    </a:lnTo>
                    <a:lnTo>
                      <a:pt x="81" y="330"/>
                    </a:lnTo>
                    <a:lnTo>
                      <a:pt x="71" y="330"/>
                    </a:lnTo>
                    <a:lnTo>
                      <a:pt x="61" y="328"/>
                    </a:lnTo>
                    <a:lnTo>
                      <a:pt x="50" y="328"/>
                    </a:lnTo>
                    <a:lnTo>
                      <a:pt x="40" y="325"/>
                    </a:lnTo>
                    <a:lnTo>
                      <a:pt x="30" y="325"/>
                    </a:lnTo>
                    <a:lnTo>
                      <a:pt x="19" y="325"/>
                    </a:lnTo>
                    <a:lnTo>
                      <a:pt x="10" y="322"/>
                    </a:lnTo>
                    <a:lnTo>
                      <a:pt x="0" y="322"/>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16" name="Freeform 292">
                <a:extLst>
                  <a:ext uri="{FF2B5EF4-FFF2-40B4-BE49-F238E27FC236}">
                    <a16:creationId xmlns:a16="http://schemas.microsoft.com/office/drawing/2014/main" id="{C63D812D-1D5C-632F-189E-48771DA464D3}"/>
                  </a:ext>
                </a:extLst>
              </p:cNvPr>
              <p:cNvSpPr>
                <a:spLocks/>
              </p:cNvSpPr>
              <p:nvPr/>
            </p:nvSpPr>
            <p:spPr bwMode="auto">
              <a:xfrm>
                <a:off x="481" y="2872"/>
                <a:ext cx="180" cy="32"/>
              </a:xfrm>
              <a:custGeom>
                <a:avLst/>
                <a:gdLst>
                  <a:gd name="T0" fmla="*/ 0 w 539"/>
                  <a:gd name="T1" fmla="*/ 7 h 97"/>
                  <a:gd name="T2" fmla="*/ 25 w 539"/>
                  <a:gd name="T3" fmla="*/ 10 h 97"/>
                  <a:gd name="T4" fmla="*/ 51 w 539"/>
                  <a:gd name="T5" fmla="*/ 13 h 97"/>
                  <a:gd name="T6" fmla="*/ 76 w 539"/>
                  <a:gd name="T7" fmla="*/ 15 h 97"/>
                  <a:gd name="T8" fmla="*/ 101 w 539"/>
                  <a:gd name="T9" fmla="*/ 18 h 97"/>
                  <a:gd name="T10" fmla="*/ 126 w 539"/>
                  <a:gd name="T11" fmla="*/ 20 h 97"/>
                  <a:gd name="T12" fmla="*/ 152 w 539"/>
                  <a:gd name="T13" fmla="*/ 23 h 97"/>
                  <a:gd name="T14" fmla="*/ 178 w 539"/>
                  <a:gd name="T15" fmla="*/ 26 h 97"/>
                  <a:gd name="T16" fmla="*/ 203 w 539"/>
                  <a:gd name="T17" fmla="*/ 26 h 97"/>
                  <a:gd name="T18" fmla="*/ 229 w 539"/>
                  <a:gd name="T19" fmla="*/ 26 h 97"/>
                  <a:gd name="T20" fmla="*/ 254 w 539"/>
                  <a:gd name="T21" fmla="*/ 26 h 97"/>
                  <a:gd name="T22" fmla="*/ 280 w 539"/>
                  <a:gd name="T23" fmla="*/ 26 h 97"/>
                  <a:gd name="T24" fmla="*/ 305 w 539"/>
                  <a:gd name="T25" fmla="*/ 26 h 97"/>
                  <a:gd name="T26" fmla="*/ 330 w 539"/>
                  <a:gd name="T27" fmla="*/ 23 h 97"/>
                  <a:gd name="T28" fmla="*/ 357 w 539"/>
                  <a:gd name="T29" fmla="*/ 20 h 97"/>
                  <a:gd name="T30" fmla="*/ 382 w 539"/>
                  <a:gd name="T31" fmla="*/ 18 h 97"/>
                  <a:gd name="T32" fmla="*/ 407 w 539"/>
                  <a:gd name="T33" fmla="*/ 13 h 97"/>
                  <a:gd name="T34" fmla="*/ 422 w 539"/>
                  <a:gd name="T35" fmla="*/ 10 h 97"/>
                  <a:gd name="T36" fmla="*/ 440 w 539"/>
                  <a:gd name="T37" fmla="*/ 10 h 97"/>
                  <a:gd name="T38" fmla="*/ 455 w 539"/>
                  <a:gd name="T39" fmla="*/ 7 h 97"/>
                  <a:gd name="T40" fmla="*/ 472 w 539"/>
                  <a:gd name="T41" fmla="*/ 5 h 97"/>
                  <a:gd name="T42" fmla="*/ 489 w 539"/>
                  <a:gd name="T43" fmla="*/ 2 h 97"/>
                  <a:gd name="T44" fmla="*/ 506 w 539"/>
                  <a:gd name="T45" fmla="*/ 2 h 97"/>
                  <a:gd name="T46" fmla="*/ 521 w 539"/>
                  <a:gd name="T47" fmla="*/ 0 h 97"/>
                  <a:gd name="T48" fmla="*/ 539 w 539"/>
                  <a:gd name="T49" fmla="*/ 0 h 97"/>
                  <a:gd name="T50" fmla="*/ 506 w 539"/>
                  <a:gd name="T51" fmla="*/ 13 h 97"/>
                  <a:gd name="T52" fmla="*/ 472 w 539"/>
                  <a:gd name="T53" fmla="*/ 23 h 97"/>
                  <a:gd name="T54" fmla="*/ 442 w 539"/>
                  <a:gd name="T55" fmla="*/ 34 h 97"/>
                  <a:gd name="T56" fmla="*/ 412 w 539"/>
                  <a:gd name="T57" fmla="*/ 40 h 97"/>
                  <a:gd name="T58" fmla="*/ 384 w 539"/>
                  <a:gd name="T59" fmla="*/ 48 h 97"/>
                  <a:gd name="T60" fmla="*/ 357 w 539"/>
                  <a:gd name="T61" fmla="*/ 55 h 97"/>
                  <a:gd name="T62" fmla="*/ 327 w 539"/>
                  <a:gd name="T63" fmla="*/ 63 h 97"/>
                  <a:gd name="T64" fmla="*/ 300 w 539"/>
                  <a:gd name="T65" fmla="*/ 67 h 97"/>
                  <a:gd name="T66" fmla="*/ 271 w 539"/>
                  <a:gd name="T67" fmla="*/ 73 h 97"/>
                  <a:gd name="T68" fmla="*/ 244 w 539"/>
                  <a:gd name="T69" fmla="*/ 78 h 97"/>
                  <a:gd name="T70" fmla="*/ 216 w 539"/>
                  <a:gd name="T71" fmla="*/ 84 h 97"/>
                  <a:gd name="T72" fmla="*/ 186 w 539"/>
                  <a:gd name="T73" fmla="*/ 86 h 97"/>
                  <a:gd name="T74" fmla="*/ 156 w 539"/>
                  <a:gd name="T75" fmla="*/ 91 h 97"/>
                  <a:gd name="T76" fmla="*/ 122 w 539"/>
                  <a:gd name="T77" fmla="*/ 94 h 97"/>
                  <a:gd name="T78" fmla="*/ 89 w 539"/>
                  <a:gd name="T79" fmla="*/ 94 h 97"/>
                  <a:gd name="T80" fmla="*/ 54 w 539"/>
                  <a:gd name="T81" fmla="*/ 97 h 97"/>
                  <a:gd name="T82" fmla="*/ 45 w 539"/>
                  <a:gd name="T83" fmla="*/ 86 h 97"/>
                  <a:gd name="T84" fmla="*/ 41 w 539"/>
                  <a:gd name="T85" fmla="*/ 73 h 97"/>
                  <a:gd name="T86" fmla="*/ 32 w 539"/>
                  <a:gd name="T87" fmla="*/ 63 h 97"/>
                  <a:gd name="T88" fmla="*/ 28 w 539"/>
                  <a:gd name="T89" fmla="*/ 50 h 97"/>
                  <a:gd name="T90" fmla="*/ 20 w 539"/>
                  <a:gd name="T91" fmla="*/ 40 h 97"/>
                  <a:gd name="T92" fmla="*/ 13 w 539"/>
                  <a:gd name="T93" fmla="*/ 30 h 97"/>
                  <a:gd name="T94" fmla="*/ 7 w 539"/>
                  <a:gd name="T95" fmla="*/ 18 h 97"/>
                  <a:gd name="T96" fmla="*/ 0 w 539"/>
                  <a:gd name="T97"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9" h="97">
                    <a:moveTo>
                      <a:pt x="0" y="7"/>
                    </a:moveTo>
                    <a:lnTo>
                      <a:pt x="25" y="10"/>
                    </a:lnTo>
                    <a:lnTo>
                      <a:pt x="51" y="13"/>
                    </a:lnTo>
                    <a:lnTo>
                      <a:pt x="76" y="15"/>
                    </a:lnTo>
                    <a:lnTo>
                      <a:pt x="101" y="18"/>
                    </a:lnTo>
                    <a:lnTo>
                      <a:pt x="126" y="20"/>
                    </a:lnTo>
                    <a:lnTo>
                      <a:pt x="152" y="23"/>
                    </a:lnTo>
                    <a:lnTo>
                      <a:pt x="178" y="26"/>
                    </a:lnTo>
                    <a:lnTo>
                      <a:pt x="203" y="26"/>
                    </a:lnTo>
                    <a:lnTo>
                      <a:pt x="229" y="26"/>
                    </a:lnTo>
                    <a:lnTo>
                      <a:pt x="254" y="26"/>
                    </a:lnTo>
                    <a:lnTo>
                      <a:pt x="280" y="26"/>
                    </a:lnTo>
                    <a:lnTo>
                      <a:pt x="305" y="26"/>
                    </a:lnTo>
                    <a:lnTo>
                      <a:pt x="330" y="23"/>
                    </a:lnTo>
                    <a:lnTo>
                      <a:pt x="357" y="20"/>
                    </a:lnTo>
                    <a:lnTo>
                      <a:pt x="382" y="18"/>
                    </a:lnTo>
                    <a:lnTo>
                      <a:pt x="407" y="13"/>
                    </a:lnTo>
                    <a:lnTo>
                      <a:pt x="422" y="10"/>
                    </a:lnTo>
                    <a:lnTo>
                      <a:pt x="440" y="10"/>
                    </a:lnTo>
                    <a:lnTo>
                      <a:pt x="455" y="7"/>
                    </a:lnTo>
                    <a:lnTo>
                      <a:pt x="472" y="5"/>
                    </a:lnTo>
                    <a:lnTo>
                      <a:pt x="489" y="2"/>
                    </a:lnTo>
                    <a:lnTo>
                      <a:pt x="506" y="2"/>
                    </a:lnTo>
                    <a:lnTo>
                      <a:pt x="521" y="0"/>
                    </a:lnTo>
                    <a:lnTo>
                      <a:pt x="539" y="0"/>
                    </a:lnTo>
                    <a:lnTo>
                      <a:pt x="506" y="13"/>
                    </a:lnTo>
                    <a:lnTo>
                      <a:pt x="472" y="23"/>
                    </a:lnTo>
                    <a:lnTo>
                      <a:pt x="442" y="34"/>
                    </a:lnTo>
                    <a:lnTo>
                      <a:pt x="412" y="40"/>
                    </a:lnTo>
                    <a:lnTo>
                      <a:pt x="384" y="48"/>
                    </a:lnTo>
                    <a:lnTo>
                      <a:pt x="357" y="55"/>
                    </a:lnTo>
                    <a:lnTo>
                      <a:pt x="327" y="63"/>
                    </a:lnTo>
                    <a:lnTo>
                      <a:pt x="300" y="67"/>
                    </a:lnTo>
                    <a:lnTo>
                      <a:pt x="271" y="73"/>
                    </a:lnTo>
                    <a:lnTo>
                      <a:pt x="244" y="78"/>
                    </a:lnTo>
                    <a:lnTo>
                      <a:pt x="216" y="84"/>
                    </a:lnTo>
                    <a:lnTo>
                      <a:pt x="186" y="86"/>
                    </a:lnTo>
                    <a:lnTo>
                      <a:pt x="156" y="91"/>
                    </a:lnTo>
                    <a:lnTo>
                      <a:pt x="122" y="94"/>
                    </a:lnTo>
                    <a:lnTo>
                      <a:pt x="89" y="94"/>
                    </a:lnTo>
                    <a:lnTo>
                      <a:pt x="54" y="97"/>
                    </a:lnTo>
                    <a:lnTo>
                      <a:pt x="45" y="86"/>
                    </a:lnTo>
                    <a:lnTo>
                      <a:pt x="41" y="73"/>
                    </a:lnTo>
                    <a:lnTo>
                      <a:pt x="32" y="63"/>
                    </a:lnTo>
                    <a:lnTo>
                      <a:pt x="28" y="50"/>
                    </a:lnTo>
                    <a:lnTo>
                      <a:pt x="20" y="40"/>
                    </a:lnTo>
                    <a:lnTo>
                      <a:pt x="13" y="30"/>
                    </a:lnTo>
                    <a:lnTo>
                      <a:pt x="7" y="18"/>
                    </a:lnTo>
                    <a:lnTo>
                      <a:pt x="0" y="7"/>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17" name="Freeform 293">
                <a:extLst>
                  <a:ext uri="{FF2B5EF4-FFF2-40B4-BE49-F238E27FC236}">
                    <a16:creationId xmlns:a16="http://schemas.microsoft.com/office/drawing/2014/main" id="{15289BA7-8DA6-FFA2-0FB3-2C48AD61FBAD}"/>
                  </a:ext>
                </a:extLst>
              </p:cNvPr>
              <p:cNvSpPr>
                <a:spLocks/>
              </p:cNvSpPr>
              <p:nvPr/>
            </p:nvSpPr>
            <p:spPr bwMode="auto">
              <a:xfrm>
                <a:off x="546" y="2920"/>
                <a:ext cx="131" cy="68"/>
              </a:xfrm>
              <a:custGeom>
                <a:avLst/>
                <a:gdLst>
                  <a:gd name="T0" fmla="*/ 21 w 392"/>
                  <a:gd name="T1" fmla="*/ 114 h 203"/>
                  <a:gd name="T2" fmla="*/ 61 w 392"/>
                  <a:gd name="T3" fmla="*/ 94 h 203"/>
                  <a:gd name="T4" fmla="*/ 102 w 392"/>
                  <a:gd name="T5" fmla="*/ 74 h 203"/>
                  <a:gd name="T6" fmla="*/ 138 w 392"/>
                  <a:gd name="T7" fmla="*/ 58 h 203"/>
                  <a:gd name="T8" fmla="*/ 176 w 392"/>
                  <a:gd name="T9" fmla="*/ 46 h 203"/>
                  <a:gd name="T10" fmla="*/ 214 w 392"/>
                  <a:gd name="T11" fmla="*/ 33 h 203"/>
                  <a:gd name="T12" fmla="*/ 252 w 392"/>
                  <a:gd name="T13" fmla="*/ 21 h 203"/>
                  <a:gd name="T14" fmla="*/ 293 w 392"/>
                  <a:gd name="T15" fmla="*/ 10 h 203"/>
                  <a:gd name="T16" fmla="*/ 338 w 392"/>
                  <a:gd name="T17" fmla="*/ 0 h 203"/>
                  <a:gd name="T18" fmla="*/ 352 w 392"/>
                  <a:gd name="T19" fmla="*/ 10 h 203"/>
                  <a:gd name="T20" fmla="*/ 367 w 392"/>
                  <a:gd name="T21" fmla="*/ 18 h 203"/>
                  <a:gd name="T22" fmla="*/ 379 w 392"/>
                  <a:gd name="T23" fmla="*/ 25 h 203"/>
                  <a:gd name="T24" fmla="*/ 392 w 392"/>
                  <a:gd name="T25" fmla="*/ 35 h 203"/>
                  <a:gd name="T26" fmla="*/ 361 w 392"/>
                  <a:gd name="T27" fmla="*/ 46 h 203"/>
                  <a:gd name="T28" fmla="*/ 329 w 392"/>
                  <a:gd name="T29" fmla="*/ 57 h 203"/>
                  <a:gd name="T30" fmla="*/ 298 w 392"/>
                  <a:gd name="T31" fmla="*/ 63 h 203"/>
                  <a:gd name="T32" fmla="*/ 266 w 392"/>
                  <a:gd name="T33" fmla="*/ 74 h 203"/>
                  <a:gd name="T34" fmla="*/ 236 w 392"/>
                  <a:gd name="T35" fmla="*/ 84 h 203"/>
                  <a:gd name="T36" fmla="*/ 206 w 392"/>
                  <a:gd name="T37" fmla="*/ 94 h 203"/>
                  <a:gd name="T38" fmla="*/ 172 w 392"/>
                  <a:gd name="T39" fmla="*/ 104 h 203"/>
                  <a:gd name="T40" fmla="*/ 142 w 392"/>
                  <a:gd name="T41" fmla="*/ 114 h 203"/>
                  <a:gd name="T42" fmla="*/ 147 w 392"/>
                  <a:gd name="T43" fmla="*/ 142 h 203"/>
                  <a:gd name="T44" fmla="*/ 164 w 392"/>
                  <a:gd name="T45" fmla="*/ 159 h 203"/>
                  <a:gd name="T46" fmla="*/ 186 w 392"/>
                  <a:gd name="T47" fmla="*/ 172 h 203"/>
                  <a:gd name="T48" fmla="*/ 214 w 392"/>
                  <a:gd name="T49" fmla="*/ 178 h 203"/>
                  <a:gd name="T50" fmla="*/ 245 w 392"/>
                  <a:gd name="T51" fmla="*/ 183 h 203"/>
                  <a:gd name="T52" fmla="*/ 277 w 392"/>
                  <a:gd name="T53" fmla="*/ 185 h 203"/>
                  <a:gd name="T54" fmla="*/ 308 w 392"/>
                  <a:gd name="T55" fmla="*/ 190 h 203"/>
                  <a:gd name="T56" fmla="*/ 334 w 392"/>
                  <a:gd name="T57" fmla="*/ 195 h 203"/>
                  <a:gd name="T58" fmla="*/ 302 w 392"/>
                  <a:gd name="T59" fmla="*/ 195 h 203"/>
                  <a:gd name="T60" fmla="*/ 270 w 392"/>
                  <a:gd name="T61" fmla="*/ 197 h 203"/>
                  <a:gd name="T62" fmla="*/ 239 w 392"/>
                  <a:gd name="T63" fmla="*/ 197 h 203"/>
                  <a:gd name="T64" fmla="*/ 209 w 392"/>
                  <a:gd name="T65" fmla="*/ 197 h 203"/>
                  <a:gd name="T66" fmla="*/ 178 w 392"/>
                  <a:gd name="T67" fmla="*/ 201 h 203"/>
                  <a:gd name="T68" fmla="*/ 145 w 392"/>
                  <a:gd name="T69" fmla="*/ 201 h 203"/>
                  <a:gd name="T70" fmla="*/ 115 w 392"/>
                  <a:gd name="T71" fmla="*/ 203 h 203"/>
                  <a:gd name="T72" fmla="*/ 82 w 392"/>
                  <a:gd name="T73" fmla="*/ 203 h 203"/>
                  <a:gd name="T74" fmla="*/ 74 w 392"/>
                  <a:gd name="T75" fmla="*/ 190 h 203"/>
                  <a:gd name="T76" fmla="*/ 64 w 392"/>
                  <a:gd name="T77" fmla="*/ 180 h 203"/>
                  <a:gd name="T78" fmla="*/ 54 w 392"/>
                  <a:gd name="T79" fmla="*/ 170 h 203"/>
                  <a:gd name="T80" fmla="*/ 46 w 392"/>
                  <a:gd name="T81" fmla="*/ 162 h 203"/>
                  <a:gd name="T82" fmla="*/ 33 w 392"/>
                  <a:gd name="T83" fmla="*/ 153 h 203"/>
                  <a:gd name="T84" fmla="*/ 23 w 392"/>
                  <a:gd name="T85" fmla="*/ 145 h 203"/>
                  <a:gd name="T86" fmla="*/ 13 w 392"/>
                  <a:gd name="T87" fmla="*/ 137 h 203"/>
                  <a:gd name="T88" fmla="*/ 0 w 392"/>
                  <a:gd name="T89" fmla="*/ 129 h 203"/>
                  <a:gd name="T90" fmla="*/ 5 w 392"/>
                  <a:gd name="T91" fmla="*/ 124 h 203"/>
                  <a:gd name="T92" fmla="*/ 10 w 392"/>
                  <a:gd name="T93" fmla="*/ 122 h 203"/>
                  <a:gd name="T94" fmla="*/ 15 w 392"/>
                  <a:gd name="T95" fmla="*/ 117 h 203"/>
                  <a:gd name="T96" fmla="*/ 21 w 392"/>
                  <a:gd name="T97" fmla="*/ 11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2" h="203">
                    <a:moveTo>
                      <a:pt x="21" y="114"/>
                    </a:moveTo>
                    <a:lnTo>
                      <a:pt x="61" y="94"/>
                    </a:lnTo>
                    <a:lnTo>
                      <a:pt x="102" y="74"/>
                    </a:lnTo>
                    <a:lnTo>
                      <a:pt x="138" y="58"/>
                    </a:lnTo>
                    <a:lnTo>
                      <a:pt x="176" y="46"/>
                    </a:lnTo>
                    <a:lnTo>
                      <a:pt x="214" y="33"/>
                    </a:lnTo>
                    <a:lnTo>
                      <a:pt x="252" y="21"/>
                    </a:lnTo>
                    <a:lnTo>
                      <a:pt x="293" y="10"/>
                    </a:lnTo>
                    <a:lnTo>
                      <a:pt x="338" y="0"/>
                    </a:lnTo>
                    <a:lnTo>
                      <a:pt x="352" y="10"/>
                    </a:lnTo>
                    <a:lnTo>
                      <a:pt x="367" y="18"/>
                    </a:lnTo>
                    <a:lnTo>
                      <a:pt x="379" y="25"/>
                    </a:lnTo>
                    <a:lnTo>
                      <a:pt x="392" y="35"/>
                    </a:lnTo>
                    <a:lnTo>
                      <a:pt x="361" y="46"/>
                    </a:lnTo>
                    <a:lnTo>
                      <a:pt x="329" y="57"/>
                    </a:lnTo>
                    <a:lnTo>
                      <a:pt x="298" y="63"/>
                    </a:lnTo>
                    <a:lnTo>
                      <a:pt x="266" y="74"/>
                    </a:lnTo>
                    <a:lnTo>
                      <a:pt x="236" y="84"/>
                    </a:lnTo>
                    <a:lnTo>
                      <a:pt x="206" y="94"/>
                    </a:lnTo>
                    <a:lnTo>
                      <a:pt x="172" y="104"/>
                    </a:lnTo>
                    <a:lnTo>
                      <a:pt x="142" y="114"/>
                    </a:lnTo>
                    <a:lnTo>
                      <a:pt x="147" y="142"/>
                    </a:lnTo>
                    <a:lnTo>
                      <a:pt x="164" y="159"/>
                    </a:lnTo>
                    <a:lnTo>
                      <a:pt x="186" y="172"/>
                    </a:lnTo>
                    <a:lnTo>
                      <a:pt x="214" y="178"/>
                    </a:lnTo>
                    <a:lnTo>
                      <a:pt x="245" y="183"/>
                    </a:lnTo>
                    <a:lnTo>
                      <a:pt x="277" y="185"/>
                    </a:lnTo>
                    <a:lnTo>
                      <a:pt x="308" y="190"/>
                    </a:lnTo>
                    <a:lnTo>
                      <a:pt x="334" y="195"/>
                    </a:lnTo>
                    <a:lnTo>
                      <a:pt x="302" y="195"/>
                    </a:lnTo>
                    <a:lnTo>
                      <a:pt x="270" y="197"/>
                    </a:lnTo>
                    <a:lnTo>
                      <a:pt x="239" y="197"/>
                    </a:lnTo>
                    <a:lnTo>
                      <a:pt x="209" y="197"/>
                    </a:lnTo>
                    <a:lnTo>
                      <a:pt x="178" y="201"/>
                    </a:lnTo>
                    <a:lnTo>
                      <a:pt x="145" y="201"/>
                    </a:lnTo>
                    <a:lnTo>
                      <a:pt x="115" y="203"/>
                    </a:lnTo>
                    <a:lnTo>
                      <a:pt x="82" y="203"/>
                    </a:lnTo>
                    <a:lnTo>
                      <a:pt x="74" y="190"/>
                    </a:lnTo>
                    <a:lnTo>
                      <a:pt x="64" y="180"/>
                    </a:lnTo>
                    <a:lnTo>
                      <a:pt x="54" y="170"/>
                    </a:lnTo>
                    <a:lnTo>
                      <a:pt x="46" y="162"/>
                    </a:lnTo>
                    <a:lnTo>
                      <a:pt x="33" y="153"/>
                    </a:lnTo>
                    <a:lnTo>
                      <a:pt x="23" y="145"/>
                    </a:lnTo>
                    <a:lnTo>
                      <a:pt x="13" y="137"/>
                    </a:lnTo>
                    <a:lnTo>
                      <a:pt x="0" y="129"/>
                    </a:lnTo>
                    <a:lnTo>
                      <a:pt x="5" y="124"/>
                    </a:lnTo>
                    <a:lnTo>
                      <a:pt x="10" y="122"/>
                    </a:lnTo>
                    <a:lnTo>
                      <a:pt x="15" y="117"/>
                    </a:lnTo>
                    <a:lnTo>
                      <a:pt x="21" y="114"/>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18" name="Freeform 294">
                <a:extLst>
                  <a:ext uri="{FF2B5EF4-FFF2-40B4-BE49-F238E27FC236}">
                    <a16:creationId xmlns:a16="http://schemas.microsoft.com/office/drawing/2014/main" id="{BEFD1D6F-4E48-C0C0-B396-7B6742B8EB06}"/>
                  </a:ext>
                </a:extLst>
              </p:cNvPr>
              <p:cNvSpPr>
                <a:spLocks/>
              </p:cNvSpPr>
              <p:nvPr/>
            </p:nvSpPr>
            <p:spPr bwMode="auto">
              <a:xfrm>
                <a:off x="646" y="2899"/>
                <a:ext cx="180" cy="81"/>
              </a:xfrm>
              <a:custGeom>
                <a:avLst/>
                <a:gdLst>
                  <a:gd name="T0" fmla="*/ 0 w 539"/>
                  <a:gd name="T1" fmla="*/ 231 h 242"/>
                  <a:gd name="T2" fmla="*/ 35 w 539"/>
                  <a:gd name="T3" fmla="*/ 221 h 242"/>
                  <a:gd name="T4" fmla="*/ 71 w 539"/>
                  <a:gd name="T5" fmla="*/ 208 h 242"/>
                  <a:gd name="T6" fmla="*/ 104 w 539"/>
                  <a:gd name="T7" fmla="*/ 195 h 242"/>
                  <a:gd name="T8" fmla="*/ 140 w 539"/>
                  <a:gd name="T9" fmla="*/ 183 h 242"/>
                  <a:gd name="T10" fmla="*/ 173 w 539"/>
                  <a:gd name="T11" fmla="*/ 170 h 242"/>
                  <a:gd name="T12" fmla="*/ 208 w 539"/>
                  <a:gd name="T13" fmla="*/ 157 h 242"/>
                  <a:gd name="T14" fmla="*/ 241 w 539"/>
                  <a:gd name="T15" fmla="*/ 143 h 242"/>
                  <a:gd name="T16" fmla="*/ 276 w 539"/>
                  <a:gd name="T17" fmla="*/ 130 h 242"/>
                  <a:gd name="T18" fmla="*/ 310 w 539"/>
                  <a:gd name="T19" fmla="*/ 114 h 242"/>
                  <a:gd name="T20" fmla="*/ 343 w 539"/>
                  <a:gd name="T21" fmla="*/ 99 h 242"/>
                  <a:gd name="T22" fmla="*/ 376 w 539"/>
                  <a:gd name="T23" fmla="*/ 84 h 242"/>
                  <a:gd name="T24" fmla="*/ 408 w 539"/>
                  <a:gd name="T25" fmla="*/ 68 h 242"/>
                  <a:gd name="T26" fmla="*/ 442 w 539"/>
                  <a:gd name="T27" fmla="*/ 51 h 242"/>
                  <a:gd name="T28" fmla="*/ 475 w 539"/>
                  <a:gd name="T29" fmla="*/ 36 h 242"/>
                  <a:gd name="T30" fmla="*/ 507 w 539"/>
                  <a:gd name="T31" fmla="*/ 17 h 242"/>
                  <a:gd name="T32" fmla="*/ 539 w 539"/>
                  <a:gd name="T33" fmla="*/ 0 h 242"/>
                  <a:gd name="T34" fmla="*/ 529 w 539"/>
                  <a:gd name="T35" fmla="*/ 17 h 242"/>
                  <a:gd name="T36" fmla="*/ 521 w 539"/>
                  <a:gd name="T37" fmla="*/ 36 h 242"/>
                  <a:gd name="T38" fmla="*/ 511 w 539"/>
                  <a:gd name="T39" fmla="*/ 53 h 242"/>
                  <a:gd name="T40" fmla="*/ 501 w 539"/>
                  <a:gd name="T41" fmla="*/ 72 h 242"/>
                  <a:gd name="T42" fmla="*/ 473 w 539"/>
                  <a:gd name="T43" fmla="*/ 82 h 242"/>
                  <a:gd name="T44" fmla="*/ 447 w 539"/>
                  <a:gd name="T45" fmla="*/ 91 h 242"/>
                  <a:gd name="T46" fmla="*/ 419 w 539"/>
                  <a:gd name="T47" fmla="*/ 104 h 242"/>
                  <a:gd name="T48" fmla="*/ 394 w 539"/>
                  <a:gd name="T49" fmla="*/ 114 h 242"/>
                  <a:gd name="T50" fmla="*/ 366 w 539"/>
                  <a:gd name="T51" fmla="*/ 124 h 242"/>
                  <a:gd name="T52" fmla="*/ 337 w 539"/>
                  <a:gd name="T53" fmla="*/ 135 h 242"/>
                  <a:gd name="T54" fmla="*/ 312 w 539"/>
                  <a:gd name="T55" fmla="*/ 148 h 242"/>
                  <a:gd name="T56" fmla="*/ 285 w 539"/>
                  <a:gd name="T57" fmla="*/ 157 h 242"/>
                  <a:gd name="T58" fmla="*/ 257 w 539"/>
                  <a:gd name="T59" fmla="*/ 168 h 242"/>
                  <a:gd name="T60" fmla="*/ 229 w 539"/>
                  <a:gd name="T61" fmla="*/ 179 h 242"/>
                  <a:gd name="T62" fmla="*/ 203 w 539"/>
                  <a:gd name="T63" fmla="*/ 191 h 242"/>
                  <a:gd name="T64" fmla="*/ 175 w 539"/>
                  <a:gd name="T65" fmla="*/ 200 h 242"/>
                  <a:gd name="T66" fmla="*/ 148 w 539"/>
                  <a:gd name="T67" fmla="*/ 211 h 242"/>
                  <a:gd name="T68" fmla="*/ 119 w 539"/>
                  <a:gd name="T69" fmla="*/ 221 h 242"/>
                  <a:gd name="T70" fmla="*/ 94 w 539"/>
                  <a:gd name="T71" fmla="*/ 231 h 242"/>
                  <a:gd name="T72" fmla="*/ 67 w 539"/>
                  <a:gd name="T73" fmla="*/ 242 h 242"/>
                  <a:gd name="T74" fmla="*/ 50 w 539"/>
                  <a:gd name="T75" fmla="*/ 239 h 242"/>
                  <a:gd name="T76" fmla="*/ 33 w 539"/>
                  <a:gd name="T77" fmla="*/ 236 h 242"/>
                  <a:gd name="T78" fmla="*/ 18 w 539"/>
                  <a:gd name="T79" fmla="*/ 234 h 242"/>
                  <a:gd name="T80" fmla="*/ 0 w 539"/>
                  <a:gd name="T81" fmla="*/ 23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9" h="242">
                    <a:moveTo>
                      <a:pt x="0" y="231"/>
                    </a:moveTo>
                    <a:lnTo>
                      <a:pt x="35" y="221"/>
                    </a:lnTo>
                    <a:lnTo>
                      <a:pt x="71" y="208"/>
                    </a:lnTo>
                    <a:lnTo>
                      <a:pt x="104" y="195"/>
                    </a:lnTo>
                    <a:lnTo>
                      <a:pt x="140" y="183"/>
                    </a:lnTo>
                    <a:lnTo>
                      <a:pt x="173" y="170"/>
                    </a:lnTo>
                    <a:lnTo>
                      <a:pt x="208" y="157"/>
                    </a:lnTo>
                    <a:lnTo>
                      <a:pt x="241" y="143"/>
                    </a:lnTo>
                    <a:lnTo>
                      <a:pt x="276" y="130"/>
                    </a:lnTo>
                    <a:lnTo>
                      <a:pt x="310" y="114"/>
                    </a:lnTo>
                    <a:lnTo>
                      <a:pt x="343" y="99"/>
                    </a:lnTo>
                    <a:lnTo>
                      <a:pt x="376" y="84"/>
                    </a:lnTo>
                    <a:lnTo>
                      <a:pt x="408" y="68"/>
                    </a:lnTo>
                    <a:lnTo>
                      <a:pt x="442" y="51"/>
                    </a:lnTo>
                    <a:lnTo>
                      <a:pt x="475" y="36"/>
                    </a:lnTo>
                    <a:lnTo>
                      <a:pt x="507" y="17"/>
                    </a:lnTo>
                    <a:lnTo>
                      <a:pt x="539" y="0"/>
                    </a:lnTo>
                    <a:lnTo>
                      <a:pt x="529" y="17"/>
                    </a:lnTo>
                    <a:lnTo>
                      <a:pt x="521" y="36"/>
                    </a:lnTo>
                    <a:lnTo>
                      <a:pt x="511" y="53"/>
                    </a:lnTo>
                    <a:lnTo>
                      <a:pt x="501" y="72"/>
                    </a:lnTo>
                    <a:lnTo>
                      <a:pt x="473" y="82"/>
                    </a:lnTo>
                    <a:lnTo>
                      <a:pt x="447" y="91"/>
                    </a:lnTo>
                    <a:lnTo>
                      <a:pt x="419" y="104"/>
                    </a:lnTo>
                    <a:lnTo>
                      <a:pt x="394" y="114"/>
                    </a:lnTo>
                    <a:lnTo>
                      <a:pt x="366" y="124"/>
                    </a:lnTo>
                    <a:lnTo>
                      <a:pt x="337" y="135"/>
                    </a:lnTo>
                    <a:lnTo>
                      <a:pt x="312" y="148"/>
                    </a:lnTo>
                    <a:lnTo>
                      <a:pt x="285" y="157"/>
                    </a:lnTo>
                    <a:lnTo>
                      <a:pt x="257" y="168"/>
                    </a:lnTo>
                    <a:lnTo>
                      <a:pt x="229" y="179"/>
                    </a:lnTo>
                    <a:lnTo>
                      <a:pt x="203" y="191"/>
                    </a:lnTo>
                    <a:lnTo>
                      <a:pt x="175" y="200"/>
                    </a:lnTo>
                    <a:lnTo>
                      <a:pt x="148" y="211"/>
                    </a:lnTo>
                    <a:lnTo>
                      <a:pt x="119" y="221"/>
                    </a:lnTo>
                    <a:lnTo>
                      <a:pt x="94" y="231"/>
                    </a:lnTo>
                    <a:lnTo>
                      <a:pt x="67" y="242"/>
                    </a:lnTo>
                    <a:lnTo>
                      <a:pt x="50" y="239"/>
                    </a:lnTo>
                    <a:lnTo>
                      <a:pt x="33" y="236"/>
                    </a:lnTo>
                    <a:lnTo>
                      <a:pt x="18" y="234"/>
                    </a:lnTo>
                    <a:lnTo>
                      <a:pt x="0" y="231"/>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19" name="Freeform 295">
                <a:extLst>
                  <a:ext uri="{FF2B5EF4-FFF2-40B4-BE49-F238E27FC236}">
                    <a16:creationId xmlns:a16="http://schemas.microsoft.com/office/drawing/2014/main" id="{A730D7AB-14D6-1774-18BA-E90EB1DD6A7C}"/>
                  </a:ext>
                </a:extLst>
              </p:cNvPr>
              <p:cNvSpPr>
                <a:spLocks/>
              </p:cNvSpPr>
              <p:nvPr/>
            </p:nvSpPr>
            <p:spPr bwMode="auto">
              <a:xfrm>
                <a:off x="444" y="2785"/>
                <a:ext cx="332" cy="64"/>
              </a:xfrm>
              <a:custGeom>
                <a:avLst/>
                <a:gdLst>
                  <a:gd name="T0" fmla="*/ 43 w 996"/>
                  <a:gd name="T1" fmla="*/ 31 h 192"/>
                  <a:gd name="T2" fmla="*/ 112 w 996"/>
                  <a:gd name="T3" fmla="*/ 80 h 192"/>
                  <a:gd name="T4" fmla="*/ 177 w 996"/>
                  <a:gd name="T5" fmla="*/ 112 h 192"/>
                  <a:gd name="T6" fmla="*/ 257 w 996"/>
                  <a:gd name="T7" fmla="*/ 132 h 192"/>
                  <a:gd name="T8" fmla="*/ 358 w 996"/>
                  <a:gd name="T9" fmla="*/ 126 h 192"/>
                  <a:gd name="T10" fmla="*/ 458 w 996"/>
                  <a:gd name="T11" fmla="*/ 107 h 192"/>
                  <a:gd name="T12" fmla="*/ 556 w 996"/>
                  <a:gd name="T13" fmla="*/ 85 h 192"/>
                  <a:gd name="T14" fmla="*/ 655 w 996"/>
                  <a:gd name="T15" fmla="*/ 59 h 192"/>
                  <a:gd name="T16" fmla="*/ 743 w 996"/>
                  <a:gd name="T17" fmla="*/ 42 h 192"/>
                  <a:gd name="T18" fmla="*/ 816 w 996"/>
                  <a:gd name="T19" fmla="*/ 34 h 192"/>
                  <a:gd name="T20" fmla="*/ 887 w 996"/>
                  <a:gd name="T21" fmla="*/ 26 h 192"/>
                  <a:gd name="T22" fmla="*/ 961 w 996"/>
                  <a:gd name="T23" fmla="*/ 19 h 192"/>
                  <a:gd name="T24" fmla="*/ 981 w 996"/>
                  <a:gd name="T25" fmla="*/ 24 h 192"/>
                  <a:gd name="T26" fmla="*/ 950 w 996"/>
                  <a:gd name="T27" fmla="*/ 36 h 192"/>
                  <a:gd name="T28" fmla="*/ 917 w 996"/>
                  <a:gd name="T29" fmla="*/ 49 h 192"/>
                  <a:gd name="T30" fmla="*/ 884 w 996"/>
                  <a:gd name="T31" fmla="*/ 61 h 192"/>
                  <a:gd name="T32" fmla="*/ 829 w 996"/>
                  <a:gd name="T33" fmla="*/ 76 h 192"/>
                  <a:gd name="T34" fmla="*/ 749 w 996"/>
                  <a:gd name="T35" fmla="*/ 94 h 192"/>
                  <a:gd name="T36" fmla="*/ 666 w 996"/>
                  <a:gd name="T37" fmla="*/ 116 h 192"/>
                  <a:gd name="T38" fmla="*/ 584 w 996"/>
                  <a:gd name="T39" fmla="*/ 135 h 192"/>
                  <a:gd name="T40" fmla="*/ 500 w 996"/>
                  <a:gd name="T41" fmla="*/ 154 h 192"/>
                  <a:gd name="T42" fmla="*/ 416 w 996"/>
                  <a:gd name="T43" fmla="*/ 170 h 192"/>
                  <a:gd name="T44" fmla="*/ 335 w 996"/>
                  <a:gd name="T45" fmla="*/ 183 h 192"/>
                  <a:gd name="T46" fmla="*/ 254 w 996"/>
                  <a:gd name="T47" fmla="*/ 192 h 192"/>
                  <a:gd name="T48" fmla="*/ 198 w 996"/>
                  <a:gd name="T49" fmla="*/ 181 h 192"/>
                  <a:gd name="T50" fmla="*/ 160 w 996"/>
                  <a:gd name="T51" fmla="*/ 163 h 192"/>
                  <a:gd name="T52" fmla="*/ 121 w 996"/>
                  <a:gd name="T53" fmla="*/ 143 h 192"/>
                  <a:gd name="T54" fmla="*/ 83 w 996"/>
                  <a:gd name="T55" fmla="*/ 126 h 192"/>
                  <a:gd name="T56" fmla="*/ 58 w 996"/>
                  <a:gd name="T57" fmla="*/ 103 h 192"/>
                  <a:gd name="T58" fmla="*/ 43 w 996"/>
                  <a:gd name="T59" fmla="*/ 72 h 192"/>
                  <a:gd name="T60" fmla="*/ 25 w 996"/>
                  <a:gd name="T61" fmla="*/ 44 h 192"/>
                  <a:gd name="T62" fmla="*/ 7 w 996"/>
                  <a:gd name="T63" fmla="*/ 1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96" h="192">
                    <a:moveTo>
                      <a:pt x="0" y="0"/>
                    </a:moveTo>
                    <a:lnTo>
                      <a:pt x="43" y="31"/>
                    </a:lnTo>
                    <a:lnTo>
                      <a:pt x="78" y="57"/>
                    </a:lnTo>
                    <a:lnTo>
                      <a:pt x="112" y="80"/>
                    </a:lnTo>
                    <a:lnTo>
                      <a:pt x="144" y="97"/>
                    </a:lnTo>
                    <a:lnTo>
                      <a:pt x="177" y="112"/>
                    </a:lnTo>
                    <a:lnTo>
                      <a:pt x="213" y="126"/>
                    </a:lnTo>
                    <a:lnTo>
                      <a:pt x="257" y="132"/>
                    </a:lnTo>
                    <a:lnTo>
                      <a:pt x="307" y="135"/>
                    </a:lnTo>
                    <a:lnTo>
                      <a:pt x="358" y="126"/>
                    </a:lnTo>
                    <a:lnTo>
                      <a:pt x="406" y="118"/>
                    </a:lnTo>
                    <a:lnTo>
                      <a:pt x="458" y="107"/>
                    </a:lnTo>
                    <a:lnTo>
                      <a:pt x="506" y="94"/>
                    </a:lnTo>
                    <a:lnTo>
                      <a:pt x="556" y="85"/>
                    </a:lnTo>
                    <a:lnTo>
                      <a:pt x="605" y="72"/>
                    </a:lnTo>
                    <a:lnTo>
                      <a:pt x="655" y="59"/>
                    </a:lnTo>
                    <a:lnTo>
                      <a:pt x="704" y="47"/>
                    </a:lnTo>
                    <a:lnTo>
                      <a:pt x="743" y="42"/>
                    </a:lnTo>
                    <a:lnTo>
                      <a:pt x="777" y="38"/>
                    </a:lnTo>
                    <a:lnTo>
                      <a:pt x="816" y="34"/>
                    </a:lnTo>
                    <a:lnTo>
                      <a:pt x="851" y="31"/>
                    </a:lnTo>
                    <a:lnTo>
                      <a:pt x="887" y="26"/>
                    </a:lnTo>
                    <a:lnTo>
                      <a:pt x="923" y="24"/>
                    </a:lnTo>
                    <a:lnTo>
                      <a:pt x="961" y="19"/>
                    </a:lnTo>
                    <a:lnTo>
                      <a:pt x="996" y="16"/>
                    </a:lnTo>
                    <a:lnTo>
                      <a:pt x="981" y="24"/>
                    </a:lnTo>
                    <a:lnTo>
                      <a:pt x="965" y="28"/>
                    </a:lnTo>
                    <a:lnTo>
                      <a:pt x="950" y="36"/>
                    </a:lnTo>
                    <a:lnTo>
                      <a:pt x="932" y="42"/>
                    </a:lnTo>
                    <a:lnTo>
                      <a:pt x="917" y="49"/>
                    </a:lnTo>
                    <a:lnTo>
                      <a:pt x="902" y="57"/>
                    </a:lnTo>
                    <a:lnTo>
                      <a:pt x="884" y="61"/>
                    </a:lnTo>
                    <a:lnTo>
                      <a:pt x="869" y="69"/>
                    </a:lnTo>
                    <a:lnTo>
                      <a:pt x="829" y="76"/>
                    </a:lnTo>
                    <a:lnTo>
                      <a:pt x="791" y="85"/>
                    </a:lnTo>
                    <a:lnTo>
                      <a:pt x="749" y="94"/>
                    </a:lnTo>
                    <a:lnTo>
                      <a:pt x="709" y="105"/>
                    </a:lnTo>
                    <a:lnTo>
                      <a:pt x="666" y="116"/>
                    </a:lnTo>
                    <a:lnTo>
                      <a:pt x="625" y="126"/>
                    </a:lnTo>
                    <a:lnTo>
                      <a:pt x="584" y="135"/>
                    </a:lnTo>
                    <a:lnTo>
                      <a:pt x="541" y="145"/>
                    </a:lnTo>
                    <a:lnTo>
                      <a:pt x="500" y="154"/>
                    </a:lnTo>
                    <a:lnTo>
                      <a:pt x="458" y="163"/>
                    </a:lnTo>
                    <a:lnTo>
                      <a:pt x="416" y="170"/>
                    </a:lnTo>
                    <a:lnTo>
                      <a:pt x="376" y="179"/>
                    </a:lnTo>
                    <a:lnTo>
                      <a:pt x="335" y="183"/>
                    </a:lnTo>
                    <a:lnTo>
                      <a:pt x="295" y="189"/>
                    </a:lnTo>
                    <a:lnTo>
                      <a:pt x="254" y="192"/>
                    </a:lnTo>
                    <a:lnTo>
                      <a:pt x="215" y="192"/>
                    </a:lnTo>
                    <a:lnTo>
                      <a:pt x="198" y="181"/>
                    </a:lnTo>
                    <a:lnTo>
                      <a:pt x="180" y="174"/>
                    </a:lnTo>
                    <a:lnTo>
                      <a:pt x="160" y="163"/>
                    </a:lnTo>
                    <a:lnTo>
                      <a:pt x="142" y="154"/>
                    </a:lnTo>
                    <a:lnTo>
                      <a:pt x="121" y="143"/>
                    </a:lnTo>
                    <a:lnTo>
                      <a:pt x="104" y="135"/>
                    </a:lnTo>
                    <a:lnTo>
                      <a:pt x="83" y="126"/>
                    </a:lnTo>
                    <a:lnTo>
                      <a:pt x="66" y="118"/>
                    </a:lnTo>
                    <a:lnTo>
                      <a:pt x="58" y="103"/>
                    </a:lnTo>
                    <a:lnTo>
                      <a:pt x="50" y="87"/>
                    </a:lnTo>
                    <a:lnTo>
                      <a:pt x="43" y="72"/>
                    </a:lnTo>
                    <a:lnTo>
                      <a:pt x="33" y="59"/>
                    </a:lnTo>
                    <a:lnTo>
                      <a:pt x="25" y="44"/>
                    </a:lnTo>
                    <a:lnTo>
                      <a:pt x="18" y="28"/>
                    </a:lnTo>
                    <a:lnTo>
                      <a:pt x="7" y="16"/>
                    </a:lnTo>
                    <a:lnTo>
                      <a:pt x="0" y="0"/>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20" name="Freeform 296">
                <a:extLst>
                  <a:ext uri="{FF2B5EF4-FFF2-40B4-BE49-F238E27FC236}">
                    <a16:creationId xmlns:a16="http://schemas.microsoft.com/office/drawing/2014/main" id="{64637D16-4EDC-D7F7-1054-EB247C9F819B}"/>
                  </a:ext>
                </a:extLst>
              </p:cNvPr>
              <p:cNvSpPr>
                <a:spLocks/>
              </p:cNvSpPr>
              <p:nvPr/>
            </p:nvSpPr>
            <p:spPr bwMode="auto">
              <a:xfrm>
                <a:off x="451" y="2740"/>
                <a:ext cx="298" cy="45"/>
              </a:xfrm>
              <a:custGeom>
                <a:avLst/>
                <a:gdLst>
                  <a:gd name="T0" fmla="*/ 0 w 894"/>
                  <a:gd name="T1" fmla="*/ 33 h 136"/>
                  <a:gd name="T2" fmla="*/ 20 w 894"/>
                  <a:gd name="T3" fmla="*/ 42 h 136"/>
                  <a:gd name="T4" fmla="*/ 44 w 894"/>
                  <a:gd name="T5" fmla="*/ 53 h 136"/>
                  <a:gd name="T6" fmla="*/ 71 w 894"/>
                  <a:gd name="T7" fmla="*/ 63 h 136"/>
                  <a:gd name="T8" fmla="*/ 99 w 894"/>
                  <a:gd name="T9" fmla="*/ 71 h 136"/>
                  <a:gd name="T10" fmla="*/ 124 w 894"/>
                  <a:gd name="T11" fmla="*/ 77 h 136"/>
                  <a:gd name="T12" fmla="*/ 145 w 894"/>
                  <a:gd name="T13" fmla="*/ 83 h 136"/>
                  <a:gd name="T14" fmla="*/ 159 w 894"/>
                  <a:gd name="T15" fmla="*/ 88 h 136"/>
                  <a:gd name="T16" fmla="*/ 165 w 894"/>
                  <a:gd name="T17" fmla="*/ 88 h 136"/>
                  <a:gd name="T18" fmla="*/ 211 w 894"/>
                  <a:gd name="T19" fmla="*/ 81 h 136"/>
                  <a:gd name="T20" fmla="*/ 253 w 894"/>
                  <a:gd name="T21" fmla="*/ 73 h 136"/>
                  <a:gd name="T22" fmla="*/ 299 w 894"/>
                  <a:gd name="T23" fmla="*/ 65 h 136"/>
                  <a:gd name="T24" fmla="*/ 346 w 894"/>
                  <a:gd name="T25" fmla="*/ 55 h 136"/>
                  <a:gd name="T26" fmla="*/ 391 w 894"/>
                  <a:gd name="T27" fmla="*/ 48 h 136"/>
                  <a:gd name="T28" fmla="*/ 437 w 894"/>
                  <a:gd name="T29" fmla="*/ 40 h 136"/>
                  <a:gd name="T30" fmla="*/ 482 w 894"/>
                  <a:gd name="T31" fmla="*/ 33 h 136"/>
                  <a:gd name="T32" fmla="*/ 528 w 894"/>
                  <a:gd name="T33" fmla="*/ 28 h 136"/>
                  <a:gd name="T34" fmla="*/ 574 w 894"/>
                  <a:gd name="T35" fmla="*/ 21 h 136"/>
                  <a:gd name="T36" fmla="*/ 620 w 894"/>
                  <a:gd name="T37" fmla="*/ 15 h 136"/>
                  <a:gd name="T38" fmla="*/ 666 w 894"/>
                  <a:gd name="T39" fmla="*/ 10 h 136"/>
                  <a:gd name="T40" fmla="*/ 712 w 894"/>
                  <a:gd name="T41" fmla="*/ 5 h 136"/>
                  <a:gd name="T42" fmla="*/ 756 w 894"/>
                  <a:gd name="T43" fmla="*/ 2 h 136"/>
                  <a:gd name="T44" fmla="*/ 802 w 894"/>
                  <a:gd name="T45" fmla="*/ 0 h 136"/>
                  <a:gd name="T46" fmla="*/ 849 w 894"/>
                  <a:gd name="T47" fmla="*/ 0 h 136"/>
                  <a:gd name="T48" fmla="*/ 894 w 894"/>
                  <a:gd name="T49" fmla="*/ 0 h 136"/>
                  <a:gd name="T50" fmla="*/ 867 w 894"/>
                  <a:gd name="T51" fmla="*/ 7 h 136"/>
                  <a:gd name="T52" fmla="*/ 838 w 894"/>
                  <a:gd name="T53" fmla="*/ 13 h 136"/>
                  <a:gd name="T54" fmla="*/ 811 w 894"/>
                  <a:gd name="T55" fmla="*/ 21 h 136"/>
                  <a:gd name="T56" fmla="*/ 783 w 894"/>
                  <a:gd name="T57" fmla="*/ 26 h 136"/>
                  <a:gd name="T58" fmla="*/ 755 w 894"/>
                  <a:gd name="T59" fmla="*/ 29 h 136"/>
                  <a:gd name="T60" fmla="*/ 726 w 894"/>
                  <a:gd name="T61" fmla="*/ 38 h 136"/>
                  <a:gd name="T62" fmla="*/ 699 w 894"/>
                  <a:gd name="T63" fmla="*/ 42 h 136"/>
                  <a:gd name="T64" fmla="*/ 670 w 894"/>
                  <a:gd name="T65" fmla="*/ 48 h 136"/>
                  <a:gd name="T66" fmla="*/ 643 w 894"/>
                  <a:gd name="T67" fmla="*/ 53 h 136"/>
                  <a:gd name="T68" fmla="*/ 614 w 894"/>
                  <a:gd name="T69" fmla="*/ 55 h 136"/>
                  <a:gd name="T70" fmla="*/ 587 w 894"/>
                  <a:gd name="T71" fmla="*/ 61 h 136"/>
                  <a:gd name="T72" fmla="*/ 559 w 894"/>
                  <a:gd name="T73" fmla="*/ 65 h 136"/>
                  <a:gd name="T74" fmla="*/ 530 w 894"/>
                  <a:gd name="T75" fmla="*/ 67 h 136"/>
                  <a:gd name="T76" fmla="*/ 500 w 894"/>
                  <a:gd name="T77" fmla="*/ 73 h 136"/>
                  <a:gd name="T78" fmla="*/ 473 w 894"/>
                  <a:gd name="T79" fmla="*/ 75 h 136"/>
                  <a:gd name="T80" fmla="*/ 444 w 894"/>
                  <a:gd name="T81" fmla="*/ 81 h 136"/>
                  <a:gd name="T82" fmla="*/ 406 w 894"/>
                  <a:gd name="T83" fmla="*/ 94 h 136"/>
                  <a:gd name="T84" fmla="*/ 368 w 894"/>
                  <a:gd name="T85" fmla="*/ 103 h 136"/>
                  <a:gd name="T86" fmla="*/ 335 w 894"/>
                  <a:gd name="T87" fmla="*/ 111 h 136"/>
                  <a:gd name="T88" fmla="*/ 299 w 894"/>
                  <a:gd name="T89" fmla="*/ 119 h 136"/>
                  <a:gd name="T90" fmla="*/ 266 w 894"/>
                  <a:gd name="T91" fmla="*/ 126 h 136"/>
                  <a:gd name="T92" fmla="*/ 231 w 894"/>
                  <a:gd name="T93" fmla="*/ 131 h 136"/>
                  <a:gd name="T94" fmla="*/ 192 w 894"/>
                  <a:gd name="T95" fmla="*/ 133 h 136"/>
                  <a:gd name="T96" fmla="*/ 152 w 894"/>
                  <a:gd name="T97" fmla="*/ 136 h 136"/>
                  <a:gd name="T98" fmla="*/ 132 w 894"/>
                  <a:gd name="T99" fmla="*/ 124 h 136"/>
                  <a:gd name="T100" fmla="*/ 115 w 894"/>
                  <a:gd name="T101" fmla="*/ 111 h 136"/>
                  <a:gd name="T102" fmla="*/ 94 w 894"/>
                  <a:gd name="T103" fmla="*/ 98 h 136"/>
                  <a:gd name="T104" fmla="*/ 76 w 894"/>
                  <a:gd name="T105" fmla="*/ 86 h 136"/>
                  <a:gd name="T106" fmla="*/ 56 w 894"/>
                  <a:gd name="T107" fmla="*/ 73 h 136"/>
                  <a:gd name="T108" fmla="*/ 38 w 894"/>
                  <a:gd name="T109" fmla="*/ 61 h 136"/>
                  <a:gd name="T110" fmla="*/ 17 w 894"/>
                  <a:gd name="T111" fmla="*/ 46 h 136"/>
                  <a:gd name="T112" fmla="*/ 0 w 894"/>
                  <a:gd name="T113" fmla="*/ 3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4" h="136">
                    <a:moveTo>
                      <a:pt x="0" y="33"/>
                    </a:moveTo>
                    <a:lnTo>
                      <a:pt x="20" y="42"/>
                    </a:lnTo>
                    <a:lnTo>
                      <a:pt x="44" y="53"/>
                    </a:lnTo>
                    <a:lnTo>
                      <a:pt x="71" y="63"/>
                    </a:lnTo>
                    <a:lnTo>
                      <a:pt x="99" y="71"/>
                    </a:lnTo>
                    <a:lnTo>
                      <a:pt x="124" y="77"/>
                    </a:lnTo>
                    <a:lnTo>
                      <a:pt x="145" y="83"/>
                    </a:lnTo>
                    <a:lnTo>
                      <a:pt x="159" y="88"/>
                    </a:lnTo>
                    <a:lnTo>
                      <a:pt x="165" y="88"/>
                    </a:lnTo>
                    <a:lnTo>
                      <a:pt x="211" y="81"/>
                    </a:lnTo>
                    <a:lnTo>
                      <a:pt x="253" y="73"/>
                    </a:lnTo>
                    <a:lnTo>
                      <a:pt x="299" y="65"/>
                    </a:lnTo>
                    <a:lnTo>
                      <a:pt x="346" y="55"/>
                    </a:lnTo>
                    <a:lnTo>
                      <a:pt x="391" y="48"/>
                    </a:lnTo>
                    <a:lnTo>
                      <a:pt x="437" y="40"/>
                    </a:lnTo>
                    <a:lnTo>
                      <a:pt x="482" y="33"/>
                    </a:lnTo>
                    <a:lnTo>
                      <a:pt x="528" y="28"/>
                    </a:lnTo>
                    <a:lnTo>
                      <a:pt x="574" y="21"/>
                    </a:lnTo>
                    <a:lnTo>
                      <a:pt x="620" y="15"/>
                    </a:lnTo>
                    <a:lnTo>
                      <a:pt x="666" y="10"/>
                    </a:lnTo>
                    <a:lnTo>
                      <a:pt x="712" y="5"/>
                    </a:lnTo>
                    <a:lnTo>
                      <a:pt x="756" y="2"/>
                    </a:lnTo>
                    <a:lnTo>
                      <a:pt x="802" y="0"/>
                    </a:lnTo>
                    <a:lnTo>
                      <a:pt x="849" y="0"/>
                    </a:lnTo>
                    <a:lnTo>
                      <a:pt x="894" y="0"/>
                    </a:lnTo>
                    <a:lnTo>
                      <a:pt x="867" y="7"/>
                    </a:lnTo>
                    <a:lnTo>
                      <a:pt x="838" y="13"/>
                    </a:lnTo>
                    <a:lnTo>
                      <a:pt x="811" y="21"/>
                    </a:lnTo>
                    <a:lnTo>
                      <a:pt x="783" y="26"/>
                    </a:lnTo>
                    <a:lnTo>
                      <a:pt x="755" y="29"/>
                    </a:lnTo>
                    <a:lnTo>
                      <a:pt x="726" y="38"/>
                    </a:lnTo>
                    <a:lnTo>
                      <a:pt x="699" y="42"/>
                    </a:lnTo>
                    <a:lnTo>
                      <a:pt x="670" y="48"/>
                    </a:lnTo>
                    <a:lnTo>
                      <a:pt x="643" y="53"/>
                    </a:lnTo>
                    <a:lnTo>
                      <a:pt x="614" y="55"/>
                    </a:lnTo>
                    <a:lnTo>
                      <a:pt x="587" y="61"/>
                    </a:lnTo>
                    <a:lnTo>
                      <a:pt x="559" y="65"/>
                    </a:lnTo>
                    <a:lnTo>
                      <a:pt x="530" y="67"/>
                    </a:lnTo>
                    <a:lnTo>
                      <a:pt x="500" y="73"/>
                    </a:lnTo>
                    <a:lnTo>
                      <a:pt x="473" y="75"/>
                    </a:lnTo>
                    <a:lnTo>
                      <a:pt x="444" y="81"/>
                    </a:lnTo>
                    <a:lnTo>
                      <a:pt x="406" y="94"/>
                    </a:lnTo>
                    <a:lnTo>
                      <a:pt x="368" y="103"/>
                    </a:lnTo>
                    <a:lnTo>
                      <a:pt x="335" y="111"/>
                    </a:lnTo>
                    <a:lnTo>
                      <a:pt x="299" y="119"/>
                    </a:lnTo>
                    <a:lnTo>
                      <a:pt x="266" y="126"/>
                    </a:lnTo>
                    <a:lnTo>
                      <a:pt x="231" y="131"/>
                    </a:lnTo>
                    <a:lnTo>
                      <a:pt x="192" y="133"/>
                    </a:lnTo>
                    <a:lnTo>
                      <a:pt x="152" y="136"/>
                    </a:lnTo>
                    <a:lnTo>
                      <a:pt x="132" y="124"/>
                    </a:lnTo>
                    <a:lnTo>
                      <a:pt x="115" y="111"/>
                    </a:lnTo>
                    <a:lnTo>
                      <a:pt x="94" y="98"/>
                    </a:lnTo>
                    <a:lnTo>
                      <a:pt x="76" y="86"/>
                    </a:lnTo>
                    <a:lnTo>
                      <a:pt x="56" y="73"/>
                    </a:lnTo>
                    <a:lnTo>
                      <a:pt x="38" y="61"/>
                    </a:lnTo>
                    <a:lnTo>
                      <a:pt x="17" y="46"/>
                    </a:lnTo>
                    <a:lnTo>
                      <a:pt x="0" y="33"/>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21" name="Freeform 297">
                <a:extLst>
                  <a:ext uri="{FF2B5EF4-FFF2-40B4-BE49-F238E27FC236}">
                    <a16:creationId xmlns:a16="http://schemas.microsoft.com/office/drawing/2014/main" id="{2AA3DA01-A9D2-1102-2692-AFB0824BA369}"/>
                  </a:ext>
                </a:extLst>
              </p:cNvPr>
              <p:cNvSpPr>
                <a:spLocks/>
              </p:cNvSpPr>
              <p:nvPr/>
            </p:nvSpPr>
            <p:spPr bwMode="auto">
              <a:xfrm>
                <a:off x="410" y="2662"/>
                <a:ext cx="313" cy="72"/>
              </a:xfrm>
              <a:custGeom>
                <a:avLst/>
                <a:gdLst>
                  <a:gd name="T0" fmla="*/ 0 w 939"/>
                  <a:gd name="T1" fmla="*/ 163 h 218"/>
                  <a:gd name="T2" fmla="*/ 11 w 939"/>
                  <a:gd name="T3" fmla="*/ 161 h 218"/>
                  <a:gd name="T4" fmla="*/ 21 w 939"/>
                  <a:gd name="T5" fmla="*/ 158 h 218"/>
                  <a:gd name="T6" fmla="*/ 31 w 939"/>
                  <a:gd name="T7" fmla="*/ 155 h 218"/>
                  <a:gd name="T8" fmla="*/ 40 w 939"/>
                  <a:gd name="T9" fmla="*/ 153 h 218"/>
                  <a:gd name="T10" fmla="*/ 49 w 939"/>
                  <a:gd name="T11" fmla="*/ 150 h 218"/>
                  <a:gd name="T12" fmla="*/ 59 w 939"/>
                  <a:gd name="T13" fmla="*/ 148 h 218"/>
                  <a:gd name="T14" fmla="*/ 69 w 939"/>
                  <a:gd name="T15" fmla="*/ 145 h 218"/>
                  <a:gd name="T16" fmla="*/ 76 w 939"/>
                  <a:gd name="T17" fmla="*/ 142 h 218"/>
                  <a:gd name="T18" fmla="*/ 89 w 939"/>
                  <a:gd name="T19" fmla="*/ 145 h 218"/>
                  <a:gd name="T20" fmla="*/ 101 w 939"/>
                  <a:gd name="T21" fmla="*/ 150 h 218"/>
                  <a:gd name="T22" fmla="*/ 114 w 939"/>
                  <a:gd name="T23" fmla="*/ 153 h 218"/>
                  <a:gd name="T24" fmla="*/ 130 w 939"/>
                  <a:gd name="T25" fmla="*/ 158 h 218"/>
                  <a:gd name="T26" fmla="*/ 143 w 939"/>
                  <a:gd name="T27" fmla="*/ 161 h 218"/>
                  <a:gd name="T28" fmla="*/ 156 w 939"/>
                  <a:gd name="T29" fmla="*/ 165 h 218"/>
                  <a:gd name="T30" fmla="*/ 168 w 939"/>
                  <a:gd name="T31" fmla="*/ 167 h 218"/>
                  <a:gd name="T32" fmla="*/ 181 w 939"/>
                  <a:gd name="T33" fmla="*/ 173 h 218"/>
                  <a:gd name="T34" fmla="*/ 229 w 939"/>
                  <a:gd name="T35" fmla="*/ 165 h 218"/>
                  <a:gd name="T36" fmla="*/ 277 w 939"/>
                  <a:gd name="T37" fmla="*/ 158 h 218"/>
                  <a:gd name="T38" fmla="*/ 326 w 939"/>
                  <a:gd name="T39" fmla="*/ 148 h 218"/>
                  <a:gd name="T40" fmla="*/ 371 w 939"/>
                  <a:gd name="T41" fmla="*/ 137 h 218"/>
                  <a:gd name="T42" fmla="*/ 420 w 939"/>
                  <a:gd name="T43" fmla="*/ 128 h 218"/>
                  <a:gd name="T44" fmla="*/ 468 w 939"/>
                  <a:gd name="T45" fmla="*/ 117 h 218"/>
                  <a:gd name="T46" fmla="*/ 514 w 939"/>
                  <a:gd name="T47" fmla="*/ 104 h 218"/>
                  <a:gd name="T48" fmla="*/ 562 w 939"/>
                  <a:gd name="T49" fmla="*/ 94 h 218"/>
                  <a:gd name="T50" fmla="*/ 608 w 939"/>
                  <a:gd name="T51" fmla="*/ 82 h 218"/>
                  <a:gd name="T52" fmla="*/ 656 w 939"/>
                  <a:gd name="T53" fmla="*/ 69 h 218"/>
                  <a:gd name="T54" fmla="*/ 702 w 939"/>
                  <a:gd name="T55" fmla="*/ 56 h 218"/>
                  <a:gd name="T56" fmla="*/ 750 w 939"/>
                  <a:gd name="T57" fmla="*/ 46 h 218"/>
                  <a:gd name="T58" fmla="*/ 796 w 939"/>
                  <a:gd name="T59" fmla="*/ 33 h 218"/>
                  <a:gd name="T60" fmla="*/ 844 w 939"/>
                  <a:gd name="T61" fmla="*/ 21 h 218"/>
                  <a:gd name="T62" fmla="*/ 889 w 939"/>
                  <a:gd name="T63" fmla="*/ 10 h 218"/>
                  <a:gd name="T64" fmla="*/ 939 w 939"/>
                  <a:gd name="T65" fmla="*/ 0 h 218"/>
                  <a:gd name="T66" fmla="*/ 915 w 939"/>
                  <a:gd name="T67" fmla="*/ 16 h 218"/>
                  <a:gd name="T68" fmla="*/ 889 w 939"/>
                  <a:gd name="T69" fmla="*/ 28 h 218"/>
                  <a:gd name="T70" fmla="*/ 864 w 939"/>
                  <a:gd name="T71" fmla="*/ 43 h 218"/>
                  <a:gd name="T72" fmla="*/ 842 w 939"/>
                  <a:gd name="T73" fmla="*/ 56 h 218"/>
                  <a:gd name="T74" fmla="*/ 816 w 939"/>
                  <a:gd name="T75" fmla="*/ 71 h 218"/>
                  <a:gd name="T76" fmla="*/ 791 w 939"/>
                  <a:gd name="T77" fmla="*/ 84 h 218"/>
                  <a:gd name="T78" fmla="*/ 766 w 939"/>
                  <a:gd name="T79" fmla="*/ 96 h 218"/>
                  <a:gd name="T80" fmla="*/ 740 w 939"/>
                  <a:gd name="T81" fmla="*/ 109 h 218"/>
                  <a:gd name="T82" fmla="*/ 692 w 939"/>
                  <a:gd name="T83" fmla="*/ 117 h 218"/>
                  <a:gd name="T84" fmla="*/ 646 w 939"/>
                  <a:gd name="T85" fmla="*/ 128 h 218"/>
                  <a:gd name="T86" fmla="*/ 600 w 939"/>
                  <a:gd name="T87" fmla="*/ 137 h 218"/>
                  <a:gd name="T88" fmla="*/ 554 w 939"/>
                  <a:gd name="T89" fmla="*/ 150 h 218"/>
                  <a:gd name="T90" fmla="*/ 508 w 939"/>
                  <a:gd name="T91" fmla="*/ 161 h 218"/>
                  <a:gd name="T92" fmla="*/ 463 w 939"/>
                  <a:gd name="T93" fmla="*/ 176 h 218"/>
                  <a:gd name="T94" fmla="*/ 417 w 939"/>
                  <a:gd name="T95" fmla="*/ 191 h 218"/>
                  <a:gd name="T96" fmla="*/ 371 w 939"/>
                  <a:gd name="T97" fmla="*/ 205 h 218"/>
                  <a:gd name="T98" fmla="*/ 331 w 939"/>
                  <a:gd name="T99" fmla="*/ 205 h 218"/>
                  <a:gd name="T100" fmla="*/ 292 w 939"/>
                  <a:gd name="T101" fmla="*/ 209 h 218"/>
                  <a:gd name="T102" fmla="*/ 252 w 939"/>
                  <a:gd name="T103" fmla="*/ 209 h 218"/>
                  <a:gd name="T104" fmla="*/ 212 w 939"/>
                  <a:gd name="T105" fmla="*/ 211 h 218"/>
                  <a:gd name="T106" fmla="*/ 170 w 939"/>
                  <a:gd name="T107" fmla="*/ 214 h 218"/>
                  <a:gd name="T108" fmla="*/ 133 w 939"/>
                  <a:gd name="T109" fmla="*/ 216 h 218"/>
                  <a:gd name="T110" fmla="*/ 91 w 939"/>
                  <a:gd name="T111" fmla="*/ 216 h 218"/>
                  <a:gd name="T112" fmla="*/ 53 w 939"/>
                  <a:gd name="T113" fmla="*/ 218 h 218"/>
                  <a:gd name="T114" fmla="*/ 40 w 939"/>
                  <a:gd name="T115" fmla="*/ 205 h 218"/>
                  <a:gd name="T116" fmla="*/ 28 w 939"/>
                  <a:gd name="T117" fmla="*/ 191 h 218"/>
                  <a:gd name="T118" fmla="*/ 13 w 939"/>
                  <a:gd name="T119" fmla="*/ 176 h 218"/>
                  <a:gd name="T120" fmla="*/ 0 w 939"/>
                  <a:gd name="T121" fmla="*/ 16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9" h="218">
                    <a:moveTo>
                      <a:pt x="0" y="163"/>
                    </a:moveTo>
                    <a:lnTo>
                      <a:pt x="11" y="161"/>
                    </a:lnTo>
                    <a:lnTo>
                      <a:pt x="21" y="158"/>
                    </a:lnTo>
                    <a:lnTo>
                      <a:pt x="31" y="155"/>
                    </a:lnTo>
                    <a:lnTo>
                      <a:pt x="40" y="153"/>
                    </a:lnTo>
                    <a:lnTo>
                      <a:pt x="49" y="150"/>
                    </a:lnTo>
                    <a:lnTo>
                      <a:pt x="59" y="148"/>
                    </a:lnTo>
                    <a:lnTo>
                      <a:pt x="69" y="145"/>
                    </a:lnTo>
                    <a:lnTo>
                      <a:pt x="76" y="142"/>
                    </a:lnTo>
                    <a:lnTo>
                      <a:pt x="89" y="145"/>
                    </a:lnTo>
                    <a:lnTo>
                      <a:pt x="101" y="150"/>
                    </a:lnTo>
                    <a:lnTo>
                      <a:pt x="114" y="153"/>
                    </a:lnTo>
                    <a:lnTo>
                      <a:pt x="130" y="158"/>
                    </a:lnTo>
                    <a:lnTo>
                      <a:pt x="143" y="161"/>
                    </a:lnTo>
                    <a:lnTo>
                      <a:pt x="156" y="165"/>
                    </a:lnTo>
                    <a:lnTo>
                      <a:pt x="168" y="167"/>
                    </a:lnTo>
                    <a:lnTo>
                      <a:pt x="181" y="173"/>
                    </a:lnTo>
                    <a:lnTo>
                      <a:pt x="229" y="165"/>
                    </a:lnTo>
                    <a:lnTo>
                      <a:pt x="277" y="158"/>
                    </a:lnTo>
                    <a:lnTo>
                      <a:pt x="326" y="148"/>
                    </a:lnTo>
                    <a:lnTo>
                      <a:pt x="371" y="137"/>
                    </a:lnTo>
                    <a:lnTo>
                      <a:pt x="420" y="128"/>
                    </a:lnTo>
                    <a:lnTo>
                      <a:pt x="468" y="117"/>
                    </a:lnTo>
                    <a:lnTo>
                      <a:pt x="514" y="104"/>
                    </a:lnTo>
                    <a:lnTo>
                      <a:pt x="562" y="94"/>
                    </a:lnTo>
                    <a:lnTo>
                      <a:pt x="608" y="82"/>
                    </a:lnTo>
                    <a:lnTo>
                      <a:pt x="656" y="69"/>
                    </a:lnTo>
                    <a:lnTo>
                      <a:pt x="702" y="56"/>
                    </a:lnTo>
                    <a:lnTo>
                      <a:pt x="750" y="46"/>
                    </a:lnTo>
                    <a:lnTo>
                      <a:pt x="796" y="33"/>
                    </a:lnTo>
                    <a:lnTo>
                      <a:pt x="844" y="21"/>
                    </a:lnTo>
                    <a:lnTo>
                      <a:pt x="889" y="10"/>
                    </a:lnTo>
                    <a:lnTo>
                      <a:pt x="939" y="0"/>
                    </a:lnTo>
                    <a:lnTo>
                      <a:pt x="915" y="16"/>
                    </a:lnTo>
                    <a:lnTo>
                      <a:pt x="889" y="28"/>
                    </a:lnTo>
                    <a:lnTo>
                      <a:pt x="864" y="43"/>
                    </a:lnTo>
                    <a:lnTo>
                      <a:pt x="842" y="56"/>
                    </a:lnTo>
                    <a:lnTo>
                      <a:pt x="816" y="71"/>
                    </a:lnTo>
                    <a:lnTo>
                      <a:pt x="791" y="84"/>
                    </a:lnTo>
                    <a:lnTo>
                      <a:pt x="766" y="96"/>
                    </a:lnTo>
                    <a:lnTo>
                      <a:pt x="740" y="109"/>
                    </a:lnTo>
                    <a:lnTo>
                      <a:pt x="692" y="117"/>
                    </a:lnTo>
                    <a:lnTo>
                      <a:pt x="646" y="128"/>
                    </a:lnTo>
                    <a:lnTo>
                      <a:pt x="600" y="137"/>
                    </a:lnTo>
                    <a:lnTo>
                      <a:pt x="554" y="150"/>
                    </a:lnTo>
                    <a:lnTo>
                      <a:pt x="508" y="161"/>
                    </a:lnTo>
                    <a:lnTo>
                      <a:pt x="463" y="176"/>
                    </a:lnTo>
                    <a:lnTo>
                      <a:pt x="417" y="191"/>
                    </a:lnTo>
                    <a:lnTo>
                      <a:pt x="371" y="205"/>
                    </a:lnTo>
                    <a:lnTo>
                      <a:pt x="331" y="205"/>
                    </a:lnTo>
                    <a:lnTo>
                      <a:pt x="292" y="209"/>
                    </a:lnTo>
                    <a:lnTo>
                      <a:pt x="252" y="209"/>
                    </a:lnTo>
                    <a:lnTo>
                      <a:pt x="212" y="211"/>
                    </a:lnTo>
                    <a:lnTo>
                      <a:pt x="170" y="214"/>
                    </a:lnTo>
                    <a:lnTo>
                      <a:pt x="133" y="216"/>
                    </a:lnTo>
                    <a:lnTo>
                      <a:pt x="91" y="216"/>
                    </a:lnTo>
                    <a:lnTo>
                      <a:pt x="53" y="218"/>
                    </a:lnTo>
                    <a:lnTo>
                      <a:pt x="40" y="205"/>
                    </a:lnTo>
                    <a:lnTo>
                      <a:pt x="28" y="191"/>
                    </a:lnTo>
                    <a:lnTo>
                      <a:pt x="13" y="176"/>
                    </a:lnTo>
                    <a:lnTo>
                      <a:pt x="0" y="163"/>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22" name="Freeform 298">
                <a:extLst>
                  <a:ext uri="{FF2B5EF4-FFF2-40B4-BE49-F238E27FC236}">
                    <a16:creationId xmlns:a16="http://schemas.microsoft.com/office/drawing/2014/main" id="{9A8EEAB8-48A4-82E0-0C5A-34F4DB5AFE8C}"/>
                  </a:ext>
                </a:extLst>
              </p:cNvPr>
              <p:cNvSpPr>
                <a:spLocks/>
              </p:cNvSpPr>
              <p:nvPr/>
            </p:nvSpPr>
            <p:spPr bwMode="auto">
              <a:xfrm>
                <a:off x="427" y="2621"/>
                <a:ext cx="198" cy="48"/>
              </a:xfrm>
              <a:custGeom>
                <a:avLst/>
                <a:gdLst>
                  <a:gd name="T0" fmla="*/ 0 w 594"/>
                  <a:gd name="T1" fmla="*/ 67 h 145"/>
                  <a:gd name="T2" fmla="*/ 40 w 594"/>
                  <a:gd name="T3" fmla="*/ 67 h 145"/>
                  <a:gd name="T4" fmla="*/ 82 w 594"/>
                  <a:gd name="T5" fmla="*/ 67 h 145"/>
                  <a:gd name="T6" fmla="*/ 119 w 594"/>
                  <a:gd name="T7" fmla="*/ 67 h 145"/>
                  <a:gd name="T8" fmla="*/ 157 w 594"/>
                  <a:gd name="T9" fmla="*/ 64 h 145"/>
                  <a:gd name="T10" fmla="*/ 192 w 594"/>
                  <a:gd name="T11" fmla="*/ 64 h 145"/>
                  <a:gd name="T12" fmla="*/ 228 w 594"/>
                  <a:gd name="T13" fmla="*/ 62 h 145"/>
                  <a:gd name="T14" fmla="*/ 264 w 594"/>
                  <a:gd name="T15" fmla="*/ 59 h 145"/>
                  <a:gd name="T16" fmla="*/ 299 w 594"/>
                  <a:gd name="T17" fmla="*/ 53 h 145"/>
                  <a:gd name="T18" fmla="*/ 333 w 594"/>
                  <a:gd name="T19" fmla="*/ 51 h 145"/>
                  <a:gd name="T20" fmla="*/ 368 w 594"/>
                  <a:gd name="T21" fmla="*/ 47 h 145"/>
                  <a:gd name="T22" fmla="*/ 404 w 594"/>
                  <a:gd name="T23" fmla="*/ 41 h 145"/>
                  <a:gd name="T24" fmla="*/ 440 w 594"/>
                  <a:gd name="T25" fmla="*/ 34 h 145"/>
                  <a:gd name="T26" fmla="*/ 475 w 594"/>
                  <a:gd name="T27" fmla="*/ 26 h 145"/>
                  <a:gd name="T28" fmla="*/ 513 w 594"/>
                  <a:gd name="T29" fmla="*/ 19 h 145"/>
                  <a:gd name="T30" fmla="*/ 551 w 594"/>
                  <a:gd name="T31" fmla="*/ 11 h 145"/>
                  <a:gd name="T32" fmla="*/ 592 w 594"/>
                  <a:gd name="T33" fmla="*/ 0 h 145"/>
                  <a:gd name="T34" fmla="*/ 592 w 594"/>
                  <a:gd name="T35" fmla="*/ 11 h 145"/>
                  <a:gd name="T36" fmla="*/ 592 w 594"/>
                  <a:gd name="T37" fmla="*/ 19 h 145"/>
                  <a:gd name="T38" fmla="*/ 592 w 594"/>
                  <a:gd name="T39" fmla="*/ 28 h 145"/>
                  <a:gd name="T40" fmla="*/ 594 w 594"/>
                  <a:gd name="T41" fmla="*/ 39 h 145"/>
                  <a:gd name="T42" fmla="*/ 594 w 594"/>
                  <a:gd name="T43" fmla="*/ 49 h 145"/>
                  <a:gd name="T44" fmla="*/ 594 w 594"/>
                  <a:gd name="T45" fmla="*/ 56 h 145"/>
                  <a:gd name="T46" fmla="*/ 594 w 594"/>
                  <a:gd name="T47" fmla="*/ 67 h 145"/>
                  <a:gd name="T48" fmla="*/ 594 w 594"/>
                  <a:gd name="T49" fmla="*/ 76 h 145"/>
                  <a:gd name="T50" fmla="*/ 551 w 594"/>
                  <a:gd name="T51" fmla="*/ 88 h 145"/>
                  <a:gd name="T52" fmla="*/ 511 w 594"/>
                  <a:gd name="T53" fmla="*/ 101 h 145"/>
                  <a:gd name="T54" fmla="*/ 473 w 594"/>
                  <a:gd name="T55" fmla="*/ 112 h 145"/>
                  <a:gd name="T56" fmla="*/ 437 w 594"/>
                  <a:gd name="T57" fmla="*/ 119 h 145"/>
                  <a:gd name="T58" fmla="*/ 404 w 594"/>
                  <a:gd name="T59" fmla="*/ 127 h 145"/>
                  <a:gd name="T60" fmla="*/ 373 w 594"/>
                  <a:gd name="T61" fmla="*/ 135 h 145"/>
                  <a:gd name="T62" fmla="*/ 343 w 594"/>
                  <a:gd name="T63" fmla="*/ 140 h 145"/>
                  <a:gd name="T64" fmla="*/ 312 w 594"/>
                  <a:gd name="T65" fmla="*/ 142 h 145"/>
                  <a:gd name="T66" fmla="*/ 282 w 594"/>
                  <a:gd name="T67" fmla="*/ 145 h 145"/>
                  <a:gd name="T68" fmla="*/ 252 w 594"/>
                  <a:gd name="T69" fmla="*/ 145 h 145"/>
                  <a:gd name="T70" fmla="*/ 220 w 594"/>
                  <a:gd name="T71" fmla="*/ 142 h 145"/>
                  <a:gd name="T72" fmla="*/ 188 w 594"/>
                  <a:gd name="T73" fmla="*/ 140 h 145"/>
                  <a:gd name="T74" fmla="*/ 150 w 594"/>
                  <a:gd name="T75" fmla="*/ 135 h 145"/>
                  <a:gd name="T76" fmla="*/ 111 w 594"/>
                  <a:gd name="T77" fmla="*/ 127 h 145"/>
                  <a:gd name="T78" fmla="*/ 71 w 594"/>
                  <a:gd name="T79" fmla="*/ 119 h 145"/>
                  <a:gd name="T80" fmla="*/ 25 w 594"/>
                  <a:gd name="T81" fmla="*/ 109 h 145"/>
                  <a:gd name="T82" fmla="*/ 20 w 594"/>
                  <a:gd name="T83" fmla="*/ 99 h 145"/>
                  <a:gd name="T84" fmla="*/ 13 w 594"/>
                  <a:gd name="T85" fmla="*/ 86 h 145"/>
                  <a:gd name="T86" fmla="*/ 4 w 594"/>
                  <a:gd name="T87" fmla="*/ 76 h 145"/>
                  <a:gd name="T88" fmla="*/ 0 w 594"/>
                  <a:gd name="T89" fmla="*/ 6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4" h="145">
                    <a:moveTo>
                      <a:pt x="0" y="67"/>
                    </a:moveTo>
                    <a:lnTo>
                      <a:pt x="40" y="67"/>
                    </a:lnTo>
                    <a:lnTo>
                      <a:pt x="82" y="67"/>
                    </a:lnTo>
                    <a:lnTo>
                      <a:pt x="119" y="67"/>
                    </a:lnTo>
                    <a:lnTo>
                      <a:pt x="157" y="64"/>
                    </a:lnTo>
                    <a:lnTo>
                      <a:pt x="192" y="64"/>
                    </a:lnTo>
                    <a:lnTo>
                      <a:pt x="228" y="62"/>
                    </a:lnTo>
                    <a:lnTo>
                      <a:pt x="264" y="59"/>
                    </a:lnTo>
                    <a:lnTo>
                      <a:pt x="299" y="53"/>
                    </a:lnTo>
                    <a:lnTo>
                      <a:pt x="333" y="51"/>
                    </a:lnTo>
                    <a:lnTo>
                      <a:pt x="368" y="47"/>
                    </a:lnTo>
                    <a:lnTo>
                      <a:pt x="404" y="41"/>
                    </a:lnTo>
                    <a:lnTo>
                      <a:pt x="440" y="34"/>
                    </a:lnTo>
                    <a:lnTo>
                      <a:pt x="475" y="26"/>
                    </a:lnTo>
                    <a:lnTo>
                      <a:pt x="513" y="19"/>
                    </a:lnTo>
                    <a:lnTo>
                      <a:pt x="551" y="11"/>
                    </a:lnTo>
                    <a:lnTo>
                      <a:pt x="592" y="0"/>
                    </a:lnTo>
                    <a:lnTo>
                      <a:pt x="592" y="11"/>
                    </a:lnTo>
                    <a:lnTo>
                      <a:pt x="592" y="19"/>
                    </a:lnTo>
                    <a:lnTo>
                      <a:pt x="592" y="28"/>
                    </a:lnTo>
                    <a:lnTo>
                      <a:pt x="594" y="39"/>
                    </a:lnTo>
                    <a:lnTo>
                      <a:pt x="594" y="49"/>
                    </a:lnTo>
                    <a:lnTo>
                      <a:pt x="594" y="56"/>
                    </a:lnTo>
                    <a:lnTo>
                      <a:pt x="594" y="67"/>
                    </a:lnTo>
                    <a:lnTo>
                      <a:pt x="594" y="76"/>
                    </a:lnTo>
                    <a:lnTo>
                      <a:pt x="551" y="88"/>
                    </a:lnTo>
                    <a:lnTo>
                      <a:pt x="511" y="101"/>
                    </a:lnTo>
                    <a:lnTo>
                      <a:pt x="473" y="112"/>
                    </a:lnTo>
                    <a:lnTo>
                      <a:pt x="437" y="119"/>
                    </a:lnTo>
                    <a:lnTo>
                      <a:pt x="404" y="127"/>
                    </a:lnTo>
                    <a:lnTo>
                      <a:pt x="373" y="135"/>
                    </a:lnTo>
                    <a:lnTo>
                      <a:pt x="343" y="140"/>
                    </a:lnTo>
                    <a:lnTo>
                      <a:pt x="312" y="142"/>
                    </a:lnTo>
                    <a:lnTo>
                      <a:pt x="282" y="145"/>
                    </a:lnTo>
                    <a:lnTo>
                      <a:pt x="252" y="145"/>
                    </a:lnTo>
                    <a:lnTo>
                      <a:pt x="220" y="142"/>
                    </a:lnTo>
                    <a:lnTo>
                      <a:pt x="188" y="140"/>
                    </a:lnTo>
                    <a:lnTo>
                      <a:pt x="150" y="135"/>
                    </a:lnTo>
                    <a:lnTo>
                      <a:pt x="111" y="127"/>
                    </a:lnTo>
                    <a:lnTo>
                      <a:pt x="71" y="119"/>
                    </a:lnTo>
                    <a:lnTo>
                      <a:pt x="25" y="109"/>
                    </a:lnTo>
                    <a:lnTo>
                      <a:pt x="20" y="99"/>
                    </a:lnTo>
                    <a:lnTo>
                      <a:pt x="13" y="86"/>
                    </a:lnTo>
                    <a:lnTo>
                      <a:pt x="4" y="76"/>
                    </a:lnTo>
                    <a:lnTo>
                      <a:pt x="0" y="67"/>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23" name="Freeform 299">
                <a:extLst>
                  <a:ext uri="{FF2B5EF4-FFF2-40B4-BE49-F238E27FC236}">
                    <a16:creationId xmlns:a16="http://schemas.microsoft.com/office/drawing/2014/main" id="{FA6A5CB2-823B-940F-0A51-9B408CBA78B4}"/>
                  </a:ext>
                </a:extLst>
              </p:cNvPr>
              <p:cNvSpPr>
                <a:spLocks/>
              </p:cNvSpPr>
              <p:nvPr/>
            </p:nvSpPr>
            <p:spPr bwMode="auto">
              <a:xfrm>
                <a:off x="636" y="2984"/>
                <a:ext cx="190" cy="41"/>
              </a:xfrm>
              <a:custGeom>
                <a:avLst/>
                <a:gdLst>
                  <a:gd name="T0" fmla="*/ 0 w 569"/>
                  <a:gd name="T1" fmla="*/ 79 h 122"/>
                  <a:gd name="T2" fmla="*/ 51 w 569"/>
                  <a:gd name="T3" fmla="*/ 83 h 122"/>
                  <a:gd name="T4" fmla="*/ 95 w 569"/>
                  <a:gd name="T5" fmla="*/ 83 h 122"/>
                  <a:gd name="T6" fmla="*/ 137 w 569"/>
                  <a:gd name="T7" fmla="*/ 81 h 122"/>
                  <a:gd name="T8" fmla="*/ 175 w 569"/>
                  <a:gd name="T9" fmla="*/ 73 h 122"/>
                  <a:gd name="T10" fmla="*/ 214 w 569"/>
                  <a:gd name="T11" fmla="*/ 65 h 122"/>
                  <a:gd name="T12" fmla="*/ 257 w 569"/>
                  <a:gd name="T13" fmla="*/ 57 h 122"/>
                  <a:gd name="T14" fmla="*/ 300 w 569"/>
                  <a:gd name="T15" fmla="*/ 44 h 122"/>
                  <a:gd name="T16" fmla="*/ 351 w 569"/>
                  <a:gd name="T17" fmla="*/ 28 h 122"/>
                  <a:gd name="T18" fmla="*/ 378 w 569"/>
                  <a:gd name="T19" fmla="*/ 26 h 122"/>
                  <a:gd name="T20" fmla="*/ 406 w 569"/>
                  <a:gd name="T21" fmla="*/ 21 h 122"/>
                  <a:gd name="T22" fmla="*/ 435 w 569"/>
                  <a:gd name="T23" fmla="*/ 19 h 122"/>
                  <a:gd name="T24" fmla="*/ 460 w 569"/>
                  <a:gd name="T25" fmla="*/ 13 h 122"/>
                  <a:gd name="T26" fmla="*/ 488 w 569"/>
                  <a:gd name="T27" fmla="*/ 10 h 122"/>
                  <a:gd name="T28" fmla="*/ 516 w 569"/>
                  <a:gd name="T29" fmla="*/ 8 h 122"/>
                  <a:gd name="T30" fmla="*/ 541 w 569"/>
                  <a:gd name="T31" fmla="*/ 2 h 122"/>
                  <a:gd name="T32" fmla="*/ 569 w 569"/>
                  <a:gd name="T33" fmla="*/ 0 h 122"/>
                  <a:gd name="T34" fmla="*/ 539 w 569"/>
                  <a:gd name="T35" fmla="*/ 15 h 122"/>
                  <a:gd name="T36" fmla="*/ 508 w 569"/>
                  <a:gd name="T37" fmla="*/ 28 h 122"/>
                  <a:gd name="T38" fmla="*/ 478 w 569"/>
                  <a:gd name="T39" fmla="*/ 38 h 122"/>
                  <a:gd name="T40" fmla="*/ 447 w 569"/>
                  <a:gd name="T41" fmla="*/ 44 h 122"/>
                  <a:gd name="T42" fmla="*/ 417 w 569"/>
                  <a:gd name="T43" fmla="*/ 51 h 122"/>
                  <a:gd name="T44" fmla="*/ 386 w 569"/>
                  <a:gd name="T45" fmla="*/ 57 h 122"/>
                  <a:gd name="T46" fmla="*/ 353 w 569"/>
                  <a:gd name="T47" fmla="*/ 61 h 122"/>
                  <a:gd name="T48" fmla="*/ 317 w 569"/>
                  <a:gd name="T49" fmla="*/ 65 h 122"/>
                  <a:gd name="T50" fmla="*/ 285 w 569"/>
                  <a:gd name="T51" fmla="*/ 83 h 122"/>
                  <a:gd name="T52" fmla="*/ 257 w 569"/>
                  <a:gd name="T53" fmla="*/ 96 h 122"/>
                  <a:gd name="T54" fmla="*/ 231 w 569"/>
                  <a:gd name="T55" fmla="*/ 104 h 122"/>
                  <a:gd name="T56" fmla="*/ 208 w 569"/>
                  <a:gd name="T57" fmla="*/ 111 h 122"/>
                  <a:gd name="T58" fmla="*/ 185 w 569"/>
                  <a:gd name="T59" fmla="*/ 117 h 122"/>
                  <a:gd name="T60" fmla="*/ 160 w 569"/>
                  <a:gd name="T61" fmla="*/ 119 h 122"/>
                  <a:gd name="T62" fmla="*/ 130 w 569"/>
                  <a:gd name="T63" fmla="*/ 122 h 122"/>
                  <a:gd name="T64" fmla="*/ 91 w 569"/>
                  <a:gd name="T65" fmla="*/ 122 h 122"/>
                  <a:gd name="T66" fmla="*/ 82 w 569"/>
                  <a:gd name="T67" fmla="*/ 117 h 122"/>
                  <a:gd name="T68" fmla="*/ 68 w 569"/>
                  <a:gd name="T69" fmla="*/ 111 h 122"/>
                  <a:gd name="T70" fmla="*/ 59 w 569"/>
                  <a:gd name="T71" fmla="*/ 104 h 122"/>
                  <a:gd name="T72" fmla="*/ 45 w 569"/>
                  <a:gd name="T73" fmla="*/ 98 h 122"/>
                  <a:gd name="T74" fmla="*/ 35 w 569"/>
                  <a:gd name="T75" fmla="*/ 94 h 122"/>
                  <a:gd name="T76" fmla="*/ 23 w 569"/>
                  <a:gd name="T77" fmla="*/ 88 h 122"/>
                  <a:gd name="T78" fmla="*/ 13 w 569"/>
                  <a:gd name="T79" fmla="*/ 83 h 122"/>
                  <a:gd name="T80" fmla="*/ 0 w 569"/>
                  <a:gd name="T81" fmla="*/ 7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9" h="122">
                    <a:moveTo>
                      <a:pt x="0" y="79"/>
                    </a:moveTo>
                    <a:lnTo>
                      <a:pt x="51" y="83"/>
                    </a:lnTo>
                    <a:lnTo>
                      <a:pt x="95" y="83"/>
                    </a:lnTo>
                    <a:lnTo>
                      <a:pt x="137" y="81"/>
                    </a:lnTo>
                    <a:lnTo>
                      <a:pt x="175" y="73"/>
                    </a:lnTo>
                    <a:lnTo>
                      <a:pt x="214" y="65"/>
                    </a:lnTo>
                    <a:lnTo>
                      <a:pt x="257" y="57"/>
                    </a:lnTo>
                    <a:lnTo>
                      <a:pt x="300" y="44"/>
                    </a:lnTo>
                    <a:lnTo>
                      <a:pt x="351" y="28"/>
                    </a:lnTo>
                    <a:lnTo>
                      <a:pt x="378" y="26"/>
                    </a:lnTo>
                    <a:lnTo>
                      <a:pt x="406" y="21"/>
                    </a:lnTo>
                    <a:lnTo>
                      <a:pt x="435" y="19"/>
                    </a:lnTo>
                    <a:lnTo>
                      <a:pt x="460" y="13"/>
                    </a:lnTo>
                    <a:lnTo>
                      <a:pt x="488" y="10"/>
                    </a:lnTo>
                    <a:lnTo>
                      <a:pt x="516" y="8"/>
                    </a:lnTo>
                    <a:lnTo>
                      <a:pt x="541" y="2"/>
                    </a:lnTo>
                    <a:lnTo>
                      <a:pt x="569" y="0"/>
                    </a:lnTo>
                    <a:lnTo>
                      <a:pt x="539" y="15"/>
                    </a:lnTo>
                    <a:lnTo>
                      <a:pt x="508" y="28"/>
                    </a:lnTo>
                    <a:lnTo>
                      <a:pt x="478" y="38"/>
                    </a:lnTo>
                    <a:lnTo>
                      <a:pt x="447" y="44"/>
                    </a:lnTo>
                    <a:lnTo>
                      <a:pt x="417" y="51"/>
                    </a:lnTo>
                    <a:lnTo>
                      <a:pt x="386" y="57"/>
                    </a:lnTo>
                    <a:lnTo>
                      <a:pt x="353" y="61"/>
                    </a:lnTo>
                    <a:lnTo>
                      <a:pt x="317" y="65"/>
                    </a:lnTo>
                    <a:lnTo>
                      <a:pt x="285" y="83"/>
                    </a:lnTo>
                    <a:lnTo>
                      <a:pt x="257" y="96"/>
                    </a:lnTo>
                    <a:lnTo>
                      <a:pt x="231" y="104"/>
                    </a:lnTo>
                    <a:lnTo>
                      <a:pt x="208" y="111"/>
                    </a:lnTo>
                    <a:lnTo>
                      <a:pt x="185" y="117"/>
                    </a:lnTo>
                    <a:lnTo>
                      <a:pt x="160" y="119"/>
                    </a:lnTo>
                    <a:lnTo>
                      <a:pt x="130" y="122"/>
                    </a:lnTo>
                    <a:lnTo>
                      <a:pt x="91" y="122"/>
                    </a:lnTo>
                    <a:lnTo>
                      <a:pt x="82" y="117"/>
                    </a:lnTo>
                    <a:lnTo>
                      <a:pt x="68" y="111"/>
                    </a:lnTo>
                    <a:lnTo>
                      <a:pt x="59" y="104"/>
                    </a:lnTo>
                    <a:lnTo>
                      <a:pt x="45" y="98"/>
                    </a:lnTo>
                    <a:lnTo>
                      <a:pt x="35" y="94"/>
                    </a:lnTo>
                    <a:lnTo>
                      <a:pt x="23" y="88"/>
                    </a:lnTo>
                    <a:lnTo>
                      <a:pt x="13" y="83"/>
                    </a:lnTo>
                    <a:lnTo>
                      <a:pt x="0" y="79"/>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24" name="Freeform 300">
                <a:extLst>
                  <a:ext uri="{FF2B5EF4-FFF2-40B4-BE49-F238E27FC236}">
                    <a16:creationId xmlns:a16="http://schemas.microsoft.com/office/drawing/2014/main" id="{545ED9F0-C10E-26D7-2C7A-5FE51656E5EF}"/>
                  </a:ext>
                </a:extLst>
              </p:cNvPr>
              <p:cNvSpPr>
                <a:spLocks/>
              </p:cNvSpPr>
              <p:nvPr/>
            </p:nvSpPr>
            <p:spPr bwMode="auto">
              <a:xfrm>
                <a:off x="415" y="2555"/>
                <a:ext cx="261" cy="37"/>
              </a:xfrm>
              <a:custGeom>
                <a:avLst/>
                <a:gdLst>
                  <a:gd name="T0" fmla="*/ 120 w 783"/>
                  <a:gd name="T1" fmla="*/ 81 h 111"/>
                  <a:gd name="T2" fmla="*/ 104 w 783"/>
                  <a:gd name="T3" fmla="*/ 78 h 111"/>
                  <a:gd name="T4" fmla="*/ 88 w 783"/>
                  <a:gd name="T5" fmla="*/ 69 h 111"/>
                  <a:gd name="T6" fmla="*/ 73 w 783"/>
                  <a:gd name="T7" fmla="*/ 64 h 111"/>
                  <a:gd name="T8" fmla="*/ 60 w 783"/>
                  <a:gd name="T9" fmla="*/ 57 h 111"/>
                  <a:gd name="T10" fmla="*/ 46 w 783"/>
                  <a:gd name="T11" fmla="*/ 52 h 111"/>
                  <a:gd name="T12" fmla="*/ 31 w 783"/>
                  <a:gd name="T13" fmla="*/ 44 h 111"/>
                  <a:gd name="T14" fmla="*/ 15 w 783"/>
                  <a:gd name="T15" fmla="*/ 40 h 111"/>
                  <a:gd name="T16" fmla="*/ 0 w 783"/>
                  <a:gd name="T17" fmla="*/ 32 h 111"/>
                  <a:gd name="T18" fmla="*/ 27 w 783"/>
                  <a:gd name="T19" fmla="*/ 25 h 111"/>
                  <a:gd name="T20" fmla="*/ 56 w 783"/>
                  <a:gd name="T21" fmla="*/ 16 h 111"/>
                  <a:gd name="T22" fmla="*/ 84 w 783"/>
                  <a:gd name="T23" fmla="*/ 12 h 111"/>
                  <a:gd name="T24" fmla="*/ 115 w 783"/>
                  <a:gd name="T25" fmla="*/ 7 h 111"/>
                  <a:gd name="T26" fmla="*/ 142 w 783"/>
                  <a:gd name="T27" fmla="*/ 4 h 111"/>
                  <a:gd name="T28" fmla="*/ 172 w 783"/>
                  <a:gd name="T29" fmla="*/ 2 h 111"/>
                  <a:gd name="T30" fmla="*/ 201 w 783"/>
                  <a:gd name="T31" fmla="*/ 0 h 111"/>
                  <a:gd name="T32" fmla="*/ 230 w 783"/>
                  <a:gd name="T33" fmla="*/ 0 h 111"/>
                  <a:gd name="T34" fmla="*/ 261 w 783"/>
                  <a:gd name="T35" fmla="*/ 0 h 111"/>
                  <a:gd name="T36" fmla="*/ 289 w 783"/>
                  <a:gd name="T37" fmla="*/ 0 h 111"/>
                  <a:gd name="T38" fmla="*/ 321 w 783"/>
                  <a:gd name="T39" fmla="*/ 0 h 111"/>
                  <a:gd name="T40" fmla="*/ 350 w 783"/>
                  <a:gd name="T41" fmla="*/ 2 h 111"/>
                  <a:gd name="T42" fmla="*/ 379 w 783"/>
                  <a:gd name="T43" fmla="*/ 4 h 111"/>
                  <a:gd name="T44" fmla="*/ 409 w 783"/>
                  <a:gd name="T45" fmla="*/ 7 h 111"/>
                  <a:gd name="T46" fmla="*/ 437 w 783"/>
                  <a:gd name="T47" fmla="*/ 9 h 111"/>
                  <a:gd name="T48" fmla="*/ 465 w 783"/>
                  <a:gd name="T49" fmla="*/ 12 h 111"/>
                  <a:gd name="T50" fmla="*/ 505 w 783"/>
                  <a:gd name="T51" fmla="*/ 22 h 111"/>
                  <a:gd name="T52" fmla="*/ 544 w 783"/>
                  <a:gd name="T53" fmla="*/ 32 h 111"/>
                  <a:gd name="T54" fmla="*/ 585 w 783"/>
                  <a:gd name="T55" fmla="*/ 42 h 111"/>
                  <a:gd name="T56" fmla="*/ 625 w 783"/>
                  <a:gd name="T57" fmla="*/ 52 h 111"/>
                  <a:gd name="T58" fmla="*/ 663 w 783"/>
                  <a:gd name="T59" fmla="*/ 62 h 111"/>
                  <a:gd name="T60" fmla="*/ 704 w 783"/>
                  <a:gd name="T61" fmla="*/ 73 h 111"/>
                  <a:gd name="T62" fmla="*/ 742 w 783"/>
                  <a:gd name="T63" fmla="*/ 81 h 111"/>
                  <a:gd name="T64" fmla="*/ 783 w 783"/>
                  <a:gd name="T65" fmla="*/ 92 h 111"/>
                  <a:gd name="T66" fmla="*/ 758 w 783"/>
                  <a:gd name="T67" fmla="*/ 87 h 111"/>
                  <a:gd name="T68" fmla="*/ 735 w 783"/>
                  <a:gd name="T69" fmla="*/ 85 h 111"/>
                  <a:gd name="T70" fmla="*/ 714 w 783"/>
                  <a:gd name="T71" fmla="*/ 85 h 111"/>
                  <a:gd name="T72" fmla="*/ 695 w 783"/>
                  <a:gd name="T73" fmla="*/ 85 h 111"/>
                  <a:gd name="T74" fmla="*/ 679 w 783"/>
                  <a:gd name="T75" fmla="*/ 87 h 111"/>
                  <a:gd name="T76" fmla="*/ 658 w 783"/>
                  <a:gd name="T77" fmla="*/ 92 h 111"/>
                  <a:gd name="T78" fmla="*/ 637 w 783"/>
                  <a:gd name="T79" fmla="*/ 100 h 111"/>
                  <a:gd name="T80" fmla="*/ 615 w 783"/>
                  <a:gd name="T81" fmla="*/ 111 h 111"/>
                  <a:gd name="T82" fmla="*/ 599 w 783"/>
                  <a:gd name="T83" fmla="*/ 103 h 111"/>
                  <a:gd name="T84" fmla="*/ 585 w 783"/>
                  <a:gd name="T85" fmla="*/ 92 h 111"/>
                  <a:gd name="T86" fmla="*/ 569 w 783"/>
                  <a:gd name="T87" fmla="*/ 85 h 111"/>
                  <a:gd name="T88" fmla="*/ 554 w 783"/>
                  <a:gd name="T89" fmla="*/ 78 h 111"/>
                  <a:gd name="T90" fmla="*/ 538 w 783"/>
                  <a:gd name="T91" fmla="*/ 69 h 111"/>
                  <a:gd name="T92" fmla="*/ 524 w 783"/>
                  <a:gd name="T93" fmla="*/ 62 h 111"/>
                  <a:gd name="T94" fmla="*/ 505 w 783"/>
                  <a:gd name="T95" fmla="*/ 54 h 111"/>
                  <a:gd name="T96" fmla="*/ 491 w 783"/>
                  <a:gd name="T97" fmla="*/ 50 h 111"/>
                  <a:gd name="T98" fmla="*/ 453 w 783"/>
                  <a:gd name="T99" fmla="*/ 54 h 111"/>
                  <a:gd name="T100" fmla="*/ 406 w 783"/>
                  <a:gd name="T101" fmla="*/ 62 h 111"/>
                  <a:gd name="T102" fmla="*/ 356 w 783"/>
                  <a:gd name="T103" fmla="*/ 73 h 111"/>
                  <a:gd name="T104" fmla="*/ 302 w 783"/>
                  <a:gd name="T105" fmla="*/ 79 h 111"/>
                  <a:gd name="T106" fmla="*/ 252 w 783"/>
                  <a:gd name="T107" fmla="*/ 87 h 111"/>
                  <a:gd name="T108" fmla="*/ 201 w 783"/>
                  <a:gd name="T109" fmla="*/ 90 h 111"/>
                  <a:gd name="T110" fmla="*/ 157 w 783"/>
                  <a:gd name="T111" fmla="*/ 90 h 111"/>
                  <a:gd name="T112" fmla="*/ 120 w 783"/>
                  <a:gd name="T113" fmla="*/ 8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111">
                    <a:moveTo>
                      <a:pt x="120" y="81"/>
                    </a:moveTo>
                    <a:lnTo>
                      <a:pt x="104" y="78"/>
                    </a:lnTo>
                    <a:lnTo>
                      <a:pt x="88" y="69"/>
                    </a:lnTo>
                    <a:lnTo>
                      <a:pt x="73" y="64"/>
                    </a:lnTo>
                    <a:lnTo>
                      <a:pt x="60" y="57"/>
                    </a:lnTo>
                    <a:lnTo>
                      <a:pt x="46" y="52"/>
                    </a:lnTo>
                    <a:lnTo>
                      <a:pt x="31" y="44"/>
                    </a:lnTo>
                    <a:lnTo>
                      <a:pt x="15" y="40"/>
                    </a:lnTo>
                    <a:lnTo>
                      <a:pt x="0" y="32"/>
                    </a:lnTo>
                    <a:lnTo>
                      <a:pt x="27" y="25"/>
                    </a:lnTo>
                    <a:lnTo>
                      <a:pt x="56" y="16"/>
                    </a:lnTo>
                    <a:lnTo>
                      <a:pt x="84" y="12"/>
                    </a:lnTo>
                    <a:lnTo>
                      <a:pt x="115" y="7"/>
                    </a:lnTo>
                    <a:lnTo>
                      <a:pt x="142" y="4"/>
                    </a:lnTo>
                    <a:lnTo>
                      <a:pt x="172" y="2"/>
                    </a:lnTo>
                    <a:lnTo>
                      <a:pt x="201" y="0"/>
                    </a:lnTo>
                    <a:lnTo>
                      <a:pt x="230" y="0"/>
                    </a:lnTo>
                    <a:lnTo>
                      <a:pt x="261" y="0"/>
                    </a:lnTo>
                    <a:lnTo>
                      <a:pt x="289" y="0"/>
                    </a:lnTo>
                    <a:lnTo>
                      <a:pt x="321" y="0"/>
                    </a:lnTo>
                    <a:lnTo>
                      <a:pt x="350" y="2"/>
                    </a:lnTo>
                    <a:lnTo>
                      <a:pt x="379" y="4"/>
                    </a:lnTo>
                    <a:lnTo>
                      <a:pt x="409" y="7"/>
                    </a:lnTo>
                    <a:lnTo>
                      <a:pt x="437" y="9"/>
                    </a:lnTo>
                    <a:lnTo>
                      <a:pt x="465" y="12"/>
                    </a:lnTo>
                    <a:lnTo>
                      <a:pt x="505" y="22"/>
                    </a:lnTo>
                    <a:lnTo>
                      <a:pt x="544" y="32"/>
                    </a:lnTo>
                    <a:lnTo>
                      <a:pt x="585" y="42"/>
                    </a:lnTo>
                    <a:lnTo>
                      <a:pt x="625" y="52"/>
                    </a:lnTo>
                    <a:lnTo>
                      <a:pt x="663" y="62"/>
                    </a:lnTo>
                    <a:lnTo>
                      <a:pt x="704" y="73"/>
                    </a:lnTo>
                    <a:lnTo>
                      <a:pt x="742" y="81"/>
                    </a:lnTo>
                    <a:lnTo>
                      <a:pt x="783" y="92"/>
                    </a:lnTo>
                    <a:lnTo>
                      <a:pt x="758" y="87"/>
                    </a:lnTo>
                    <a:lnTo>
                      <a:pt x="735" y="85"/>
                    </a:lnTo>
                    <a:lnTo>
                      <a:pt x="714" y="85"/>
                    </a:lnTo>
                    <a:lnTo>
                      <a:pt x="695" y="85"/>
                    </a:lnTo>
                    <a:lnTo>
                      <a:pt x="679" y="87"/>
                    </a:lnTo>
                    <a:lnTo>
                      <a:pt x="658" y="92"/>
                    </a:lnTo>
                    <a:lnTo>
                      <a:pt x="637" y="100"/>
                    </a:lnTo>
                    <a:lnTo>
                      <a:pt x="615" y="111"/>
                    </a:lnTo>
                    <a:lnTo>
                      <a:pt x="599" y="103"/>
                    </a:lnTo>
                    <a:lnTo>
                      <a:pt x="585" y="92"/>
                    </a:lnTo>
                    <a:lnTo>
                      <a:pt x="569" y="85"/>
                    </a:lnTo>
                    <a:lnTo>
                      <a:pt x="554" y="78"/>
                    </a:lnTo>
                    <a:lnTo>
                      <a:pt x="538" y="69"/>
                    </a:lnTo>
                    <a:lnTo>
                      <a:pt x="524" y="62"/>
                    </a:lnTo>
                    <a:lnTo>
                      <a:pt x="505" y="54"/>
                    </a:lnTo>
                    <a:lnTo>
                      <a:pt x="491" y="50"/>
                    </a:lnTo>
                    <a:lnTo>
                      <a:pt x="453" y="54"/>
                    </a:lnTo>
                    <a:lnTo>
                      <a:pt x="406" y="62"/>
                    </a:lnTo>
                    <a:lnTo>
                      <a:pt x="356" y="73"/>
                    </a:lnTo>
                    <a:lnTo>
                      <a:pt x="302" y="79"/>
                    </a:lnTo>
                    <a:lnTo>
                      <a:pt x="252" y="87"/>
                    </a:lnTo>
                    <a:lnTo>
                      <a:pt x="201" y="90"/>
                    </a:lnTo>
                    <a:lnTo>
                      <a:pt x="157" y="90"/>
                    </a:lnTo>
                    <a:lnTo>
                      <a:pt x="120" y="81"/>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25" name="Freeform 301">
                <a:extLst>
                  <a:ext uri="{FF2B5EF4-FFF2-40B4-BE49-F238E27FC236}">
                    <a16:creationId xmlns:a16="http://schemas.microsoft.com/office/drawing/2014/main" id="{DA4FE1EE-6899-75AF-E235-D0BCE2F1D126}"/>
                  </a:ext>
                </a:extLst>
              </p:cNvPr>
              <p:cNvSpPr>
                <a:spLocks/>
              </p:cNvSpPr>
              <p:nvPr/>
            </p:nvSpPr>
            <p:spPr bwMode="auto">
              <a:xfrm>
                <a:off x="407" y="2497"/>
                <a:ext cx="200" cy="15"/>
              </a:xfrm>
              <a:custGeom>
                <a:avLst/>
                <a:gdLst>
                  <a:gd name="T0" fmla="*/ 0 w 600"/>
                  <a:gd name="T1" fmla="*/ 0 h 45"/>
                  <a:gd name="T2" fmla="*/ 23 w 600"/>
                  <a:gd name="T3" fmla="*/ 0 h 45"/>
                  <a:gd name="T4" fmla="*/ 46 w 600"/>
                  <a:gd name="T5" fmla="*/ 2 h 45"/>
                  <a:gd name="T6" fmla="*/ 69 w 600"/>
                  <a:gd name="T7" fmla="*/ 4 h 45"/>
                  <a:gd name="T8" fmla="*/ 94 w 600"/>
                  <a:gd name="T9" fmla="*/ 8 h 45"/>
                  <a:gd name="T10" fmla="*/ 117 w 600"/>
                  <a:gd name="T11" fmla="*/ 8 h 45"/>
                  <a:gd name="T12" fmla="*/ 140 w 600"/>
                  <a:gd name="T13" fmla="*/ 10 h 45"/>
                  <a:gd name="T14" fmla="*/ 163 w 600"/>
                  <a:gd name="T15" fmla="*/ 12 h 45"/>
                  <a:gd name="T16" fmla="*/ 186 w 600"/>
                  <a:gd name="T17" fmla="*/ 15 h 45"/>
                  <a:gd name="T18" fmla="*/ 212 w 600"/>
                  <a:gd name="T19" fmla="*/ 12 h 45"/>
                  <a:gd name="T20" fmla="*/ 239 w 600"/>
                  <a:gd name="T21" fmla="*/ 10 h 45"/>
                  <a:gd name="T22" fmla="*/ 264 w 600"/>
                  <a:gd name="T23" fmla="*/ 8 h 45"/>
                  <a:gd name="T24" fmla="*/ 289 w 600"/>
                  <a:gd name="T25" fmla="*/ 4 h 45"/>
                  <a:gd name="T26" fmla="*/ 316 w 600"/>
                  <a:gd name="T27" fmla="*/ 2 h 45"/>
                  <a:gd name="T28" fmla="*/ 341 w 600"/>
                  <a:gd name="T29" fmla="*/ 2 h 45"/>
                  <a:gd name="T30" fmla="*/ 367 w 600"/>
                  <a:gd name="T31" fmla="*/ 0 h 45"/>
                  <a:gd name="T32" fmla="*/ 394 w 600"/>
                  <a:gd name="T33" fmla="*/ 0 h 45"/>
                  <a:gd name="T34" fmla="*/ 419 w 600"/>
                  <a:gd name="T35" fmla="*/ 0 h 45"/>
                  <a:gd name="T36" fmla="*/ 445 w 600"/>
                  <a:gd name="T37" fmla="*/ 0 h 45"/>
                  <a:gd name="T38" fmla="*/ 471 w 600"/>
                  <a:gd name="T39" fmla="*/ 0 h 45"/>
                  <a:gd name="T40" fmla="*/ 496 w 600"/>
                  <a:gd name="T41" fmla="*/ 0 h 45"/>
                  <a:gd name="T42" fmla="*/ 521 w 600"/>
                  <a:gd name="T43" fmla="*/ 2 h 45"/>
                  <a:gd name="T44" fmla="*/ 547 w 600"/>
                  <a:gd name="T45" fmla="*/ 2 h 45"/>
                  <a:gd name="T46" fmla="*/ 575 w 600"/>
                  <a:gd name="T47" fmla="*/ 2 h 45"/>
                  <a:gd name="T48" fmla="*/ 600 w 600"/>
                  <a:gd name="T49" fmla="*/ 4 h 45"/>
                  <a:gd name="T50" fmla="*/ 589 w 600"/>
                  <a:gd name="T51" fmla="*/ 10 h 45"/>
                  <a:gd name="T52" fmla="*/ 580 w 600"/>
                  <a:gd name="T53" fmla="*/ 15 h 45"/>
                  <a:gd name="T54" fmla="*/ 570 w 600"/>
                  <a:gd name="T55" fmla="*/ 20 h 45"/>
                  <a:gd name="T56" fmla="*/ 559 w 600"/>
                  <a:gd name="T57" fmla="*/ 22 h 45"/>
                  <a:gd name="T58" fmla="*/ 547 w 600"/>
                  <a:gd name="T59" fmla="*/ 27 h 45"/>
                  <a:gd name="T60" fmla="*/ 537 w 600"/>
                  <a:gd name="T61" fmla="*/ 32 h 45"/>
                  <a:gd name="T62" fmla="*/ 526 w 600"/>
                  <a:gd name="T63" fmla="*/ 37 h 45"/>
                  <a:gd name="T64" fmla="*/ 515 w 600"/>
                  <a:gd name="T65" fmla="*/ 42 h 45"/>
                  <a:gd name="T66" fmla="*/ 496 w 600"/>
                  <a:gd name="T67" fmla="*/ 42 h 45"/>
                  <a:gd name="T68" fmla="*/ 473 w 600"/>
                  <a:gd name="T69" fmla="*/ 42 h 45"/>
                  <a:gd name="T70" fmla="*/ 452 w 600"/>
                  <a:gd name="T71" fmla="*/ 42 h 45"/>
                  <a:gd name="T72" fmla="*/ 432 w 600"/>
                  <a:gd name="T73" fmla="*/ 40 h 45"/>
                  <a:gd name="T74" fmla="*/ 413 w 600"/>
                  <a:gd name="T75" fmla="*/ 40 h 45"/>
                  <a:gd name="T76" fmla="*/ 389 w 600"/>
                  <a:gd name="T77" fmla="*/ 40 h 45"/>
                  <a:gd name="T78" fmla="*/ 369 w 600"/>
                  <a:gd name="T79" fmla="*/ 40 h 45"/>
                  <a:gd name="T80" fmla="*/ 346 w 600"/>
                  <a:gd name="T81" fmla="*/ 40 h 45"/>
                  <a:gd name="T82" fmla="*/ 300 w 600"/>
                  <a:gd name="T83" fmla="*/ 42 h 45"/>
                  <a:gd name="T84" fmla="*/ 257 w 600"/>
                  <a:gd name="T85" fmla="*/ 45 h 45"/>
                  <a:gd name="T86" fmla="*/ 212 w 600"/>
                  <a:gd name="T87" fmla="*/ 45 h 45"/>
                  <a:gd name="T88" fmla="*/ 166 w 600"/>
                  <a:gd name="T89" fmla="*/ 45 h 45"/>
                  <a:gd name="T90" fmla="*/ 122 w 600"/>
                  <a:gd name="T91" fmla="*/ 42 h 45"/>
                  <a:gd name="T92" fmla="*/ 81 w 600"/>
                  <a:gd name="T93" fmla="*/ 35 h 45"/>
                  <a:gd name="T94" fmla="*/ 38 w 600"/>
                  <a:gd name="T95" fmla="*/ 20 h 45"/>
                  <a:gd name="T96" fmla="*/ 0 w 600"/>
                  <a:gd name="T9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0" h="45">
                    <a:moveTo>
                      <a:pt x="0" y="0"/>
                    </a:moveTo>
                    <a:lnTo>
                      <a:pt x="23" y="0"/>
                    </a:lnTo>
                    <a:lnTo>
                      <a:pt x="46" y="2"/>
                    </a:lnTo>
                    <a:lnTo>
                      <a:pt x="69" y="4"/>
                    </a:lnTo>
                    <a:lnTo>
                      <a:pt x="94" y="8"/>
                    </a:lnTo>
                    <a:lnTo>
                      <a:pt x="117" y="8"/>
                    </a:lnTo>
                    <a:lnTo>
                      <a:pt x="140" y="10"/>
                    </a:lnTo>
                    <a:lnTo>
                      <a:pt x="163" y="12"/>
                    </a:lnTo>
                    <a:lnTo>
                      <a:pt x="186" y="15"/>
                    </a:lnTo>
                    <a:lnTo>
                      <a:pt x="212" y="12"/>
                    </a:lnTo>
                    <a:lnTo>
                      <a:pt x="239" y="10"/>
                    </a:lnTo>
                    <a:lnTo>
                      <a:pt x="264" y="8"/>
                    </a:lnTo>
                    <a:lnTo>
                      <a:pt x="289" y="4"/>
                    </a:lnTo>
                    <a:lnTo>
                      <a:pt x="316" y="2"/>
                    </a:lnTo>
                    <a:lnTo>
                      <a:pt x="341" y="2"/>
                    </a:lnTo>
                    <a:lnTo>
                      <a:pt x="367" y="0"/>
                    </a:lnTo>
                    <a:lnTo>
                      <a:pt x="394" y="0"/>
                    </a:lnTo>
                    <a:lnTo>
                      <a:pt x="419" y="0"/>
                    </a:lnTo>
                    <a:lnTo>
                      <a:pt x="445" y="0"/>
                    </a:lnTo>
                    <a:lnTo>
                      <a:pt x="471" y="0"/>
                    </a:lnTo>
                    <a:lnTo>
                      <a:pt x="496" y="0"/>
                    </a:lnTo>
                    <a:lnTo>
                      <a:pt x="521" y="2"/>
                    </a:lnTo>
                    <a:lnTo>
                      <a:pt x="547" y="2"/>
                    </a:lnTo>
                    <a:lnTo>
                      <a:pt x="575" y="2"/>
                    </a:lnTo>
                    <a:lnTo>
                      <a:pt x="600" y="4"/>
                    </a:lnTo>
                    <a:lnTo>
                      <a:pt x="589" y="10"/>
                    </a:lnTo>
                    <a:lnTo>
                      <a:pt x="580" y="15"/>
                    </a:lnTo>
                    <a:lnTo>
                      <a:pt x="570" y="20"/>
                    </a:lnTo>
                    <a:lnTo>
                      <a:pt x="559" y="22"/>
                    </a:lnTo>
                    <a:lnTo>
                      <a:pt x="547" y="27"/>
                    </a:lnTo>
                    <a:lnTo>
                      <a:pt x="537" y="32"/>
                    </a:lnTo>
                    <a:lnTo>
                      <a:pt x="526" y="37"/>
                    </a:lnTo>
                    <a:lnTo>
                      <a:pt x="515" y="42"/>
                    </a:lnTo>
                    <a:lnTo>
                      <a:pt x="496" y="42"/>
                    </a:lnTo>
                    <a:lnTo>
                      <a:pt x="473" y="42"/>
                    </a:lnTo>
                    <a:lnTo>
                      <a:pt x="452" y="42"/>
                    </a:lnTo>
                    <a:lnTo>
                      <a:pt x="432" y="40"/>
                    </a:lnTo>
                    <a:lnTo>
                      <a:pt x="413" y="40"/>
                    </a:lnTo>
                    <a:lnTo>
                      <a:pt x="389" y="40"/>
                    </a:lnTo>
                    <a:lnTo>
                      <a:pt x="369" y="40"/>
                    </a:lnTo>
                    <a:lnTo>
                      <a:pt x="346" y="40"/>
                    </a:lnTo>
                    <a:lnTo>
                      <a:pt x="300" y="42"/>
                    </a:lnTo>
                    <a:lnTo>
                      <a:pt x="257" y="45"/>
                    </a:lnTo>
                    <a:lnTo>
                      <a:pt x="212" y="45"/>
                    </a:lnTo>
                    <a:lnTo>
                      <a:pt x="166" y="45"/>
                    </a:lnTo>
                    <a:lnTo>
                      <a:pt x="122" y="42"/>
                    </a:lnTo>
                    <a:lnTo>
                      <a:pt x="81" y="35"/>
                    </a:lnTo>
                    <a:lnTo>
                      <a:pt x="38" y="20"/>
                    </a:lnTo>
                    <a:lnTo>
                      <a:pt x="0" y="0"/>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26" name="Freeform 302">
                <a:extLst>
                  <a:ext uri="{FF2B5EF4-FFF2-40B4-BE49-F238E27FC236}">
                    <a16:creationId xmlns:a16="http://schemas.microsoft.com/office/drawing/2014/main" id="{C26D6BD4-8035-4143-9D95-551849A91EE2}"/>
                  </a:ext>
                </a:extLst>
              </p:cNvPr>
              <p:cNvSpPr>
                <a:spLocks/>
              </p:cNvSpPr>
              <p:nvPr/>
            </p:nvSpPr>
            <p:spPr bwMode="auto">
              <a:xfrm>
                <a:off x="418" y="2417"/>
                <a:ext cx="195" cy="33"/>
              </a:xfrm>
              <a:custGeom>
                <a:avLst/>
                <a:gdLst>
                  <a:gd name="T0" fmla="*/ 48 w 585"/>
                  <a:gd name="T1" fmla="*/ 53 h 98"/>
                  <a:gd name="T2" fmla="*/ 79 w 585"/>
                  <a:gd name="T3" fmla="*/ 63 h 98"/>
                  <a:gd name="T4" fmla="*/ 107 w 585"/>
                  <a:gd name="T5" fmla="*/ 73 h 98"/>
                  <a:gd name="T6" fmla="*/ 132 w 585"/>
                  <a:gd name="T7" fmla="*/ 81 h 98"/>
                  <a:gd name="T8" fmla="*/ 158 w 585"/>
                  <a:gd name="T9" fmla="*/ 86 h 98"/>
                  <a:gd name="T10" fmla="*/ 185 w 585"/>
                  <a:gd name="T11" fmla="*/ 89 h 98"/>
                  <a:gd name="T12" fmla="*/ 211 w 585"/>
                  <a:gd name="T13" fmla="*/ 93 h 98"/>
                  <a:gd name="T14" fmla="*/ 242 w 585"/>
                  <a:gd name="T15" fmla="*/ 96 h 98"/>
                  <a:gd name="T16" fmla="*/ 275 w 585"/>
                  <a:gd name="T17" fmla="*/ 98 h 98"/>
                  <a:gd name="T18" fmla="*/ 313 w 585"/>
                  <a:gd name="T19" fmla="*/ 91 h 98"/>
                  <a:gd name="T20" fmla="*/ 353 w 585"/>
                  <a:gd name="T21" fmla="*/ 86 h 98"/>
                  <a:gd name="T22" fmla="*/ 391 w 585"/>
                  <a:gd name="T23" fmla="*/ 79 h 98"/>
                  <a:gd name="T24" fmla="*/ 430 w 585"/>
                  <a:gd name="T25" fmla="*/ 73 h 98"/>
                  <a:gd name="T26" fmla="*/ 468 w 585"/>
                  <a:gd name="T27" fmla="*/ 69 h 98"/>
                  <a:gd name="T28" fmla="*/ 506 w 585"/>
                  <a:gd name="T29" fmla="*/ 63 h 98"/>
                  <a:gd name="T30" fmla="*/ 546 w 585"/>
                  <a:gd name="T31" fmla="*/ 56 h 98"/>
                  <a:gd name="T32" fmla="*/ 585 w 585"/>
                  <a:gd name="T33" fmla="*/ 51 h 98"/>
                  <a:gd name="T34" fmla="*/ 583 w 585"/>
                  <a:gd name="T35" fmla="*/ 44 h 98"/>
                  <a:gd name="T36" fmla="*/ 583 w 585"/>
                  <a:gd name="T37" fmla="*/ 38 h 98"/>
                  <a:gd name="T38" fmla="*/ 583 w 585"/>
                  <a:gd name="T39" fmla="*/ 31 h 98"/>
                  <a:gd name="T40" fmla="*/ 580 w 585"/>
                  <a:gd name="T41" fmla="*/ 25 h 98"/>
                  <a:gd name="T42" fmla="*/ 544 w 585"/>
                  <a:gd name="T43" fmla="*/ 25 h 98"/>
                  <a:gd name="T44" fmla="*/ 506 w 585"/>
                  <a:gd name="T45" fmla="*/ 27 h 98"/>
                  <a:gd name="T46" fmla="*/ 470 w 585"/>
                  <a:gd name="T47" fmla="*/ 27 h 98"/>
                  <a:gd name="T48" fmla="*/ 432 w 585"/>
                  <a:gd name="T49" fmla="*/ 27 h 98"/>
                  <a:gd name="T50" fmla="*/ 397 w 585"/>
                  <a:gd name="T51" fmla="*/ 27 h 98"/>
                  <a:gd name="T52" fmla="*/ 361 w 585"/>
                  <a:gd name="T53" fmla="*/ 27 h 98"/>
                  <a:gd name="T54" fmla="*/ 325 w 585"/>
                  <a:gd name="T55" fmla="*/ 27 h 98"/>
                  <a:gd name="T56" fmla="*/ 287 w 585"/>
                  <a:gd name="T57" fmla="*/ 27 h 98"/>
                  <a:gd name="T58" fmla="*/ 252 w 585"/>
                  <a:gd name="T59" fmla="*/ 25 h 98"/>
                  <a:gd name="T60" fmla="*/ 216 w 585"/>
                  <a:gd name="T61" fmla="*/ 23 h 98"/>
                  <a:gd name="T62" fmla="*/ 181 w 585"/>
                  <a:gd name="T63" fmla="*/ 21 h 98"/>
                  <a:gd name="T64" fmla="*/ 143 w 585"/>
                  <a:gd name="T65" fmla="*/ 19 h 98"/>
                  <a:gd name="T66" fmla="*/ 107 w 585"/>
                  <a:gd name="T67" fmla="*/ 16 h 98"/>
                  <a:gd name="T68" fmla="*/ 72 w 585"/>
                  <a:gd name="T69" fmla="*/ 11 h 98"/>
                  <a:gd name="T70" fmla="*/ 36 w 585"/>
                  <a:gd name="T71" fmla="*/ 5 h 98"/>
                  <a:gd name="T72" fmla="*/ 0 w 585"/>
                  <a:gd name="T73" fmla="*/ 0 h 98"/>
                  <a:gd name="T74" fmla="*/ 13 w 585"/>
                  <a:gd name="T75" fmla="*/ 13 h 98"/>
                  <a:gd name="T76" fmla="*/ 26 w 585"/>
                  <a:gd name="T77" fmla="*/ 25 h 98"/>
                  <a:gd name="T78" fmla="*/ 36 w 585"/>
                  <a:gd name="T79" fmla="*/ 40 h 98"/>
                  <a:gd name="T80" fmla="*/ 48 w 585"/>
                  <a:gd name="T81" fmla="*/ 5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5" h="98">
                    <a:moveTo>
                      <a:pt x="48" y="53"/>
                    </a:moveTo>
                    <a:lnTo>
                      <a:pt x="79" y="63"/>
                    </a:lnTo>
                    <a:lnTo>
                      <a:pt x="107" y="73"/>
                    </a:lnTo>
                    <a:lnTo>
                      <a:pt x="132" y="81"/>
                    </a:lnTo>
                    <a:lnTo>
                      <a:pt x="158" y="86"/>
                    </a:lnTo>
                    <a:lnTo>
                      <a:pt x="185" y="89"/>
                    </a:lnTo>
                    <a:lnTo>
                      <a:pt x="211" y="93"/>
                    </a:lnTo>
                    <a:lnTo>
                      <a:pt x="242" y="96"/>
                    </a:lnTo>
                    <a:lnTo>
                      <a:pt x="275" y="98"/>
                    </a:lnTo>
                    <a:lnTo>
                      <a:pt x="313" y="91"/>
                    </a:lnTo>
                    <a:lnTo>
                      <a:pt x="353" y="86"/>
                    </a:lnTo>
                    <a:lnTo>
                      <a:pt x="391" y="79"/>
                    </a:lnTo>
                    <a:lnTo>
                      <a:pt x="430" y="73"/>
                    </a:lnTo>
                    <a:lnTo>
                      <a:pt x="468" y="69"/>
                    </a:lnTo>
                    <a:lnTo>
                      <a:pt x="506" y="63"/>
                    </a:lnTo>
                    <a:lnTo>
                      <a:pt x="546" y="56"/>
                    </a:lnTo>
                    <a:lnTo>
                      <a:pt x="585" y="51"/>
                    </a:lnTo>
                    <a:lnTo>
                      <a:pt x="583" y="44"/>
                    </a:lnTo>
                    <a:lnTo>
                      <a:pt x="583" y="38"/>
                    </a:lnTo>
                    <a:lnTo>
                      <a:pt x="583" y="31"/>
                    </a:lnTo>
                    <a:lnTo>
                      <a:pt x="580" y="25"/>
                    </a:lnTo>
                    <a:lnTo>
                      <a:pt x="544" y="25"/>
                    </a:lnTo>
                    <a:lnTo>
                      <a:pt x="506" y="27"/>
                    </a:lnTo>
                    <a:lnTo>
                      <a:pt x="470" y="27"/>
                    </a:lnTo>
                    <a:lnTo>
                      <a:pt x="432" y="27"/>
                    </a:lnTo>
                    <a:lnTo>
                      <a:pt x="397" y="27"/>
                    </a:lnTo>
                    <a:lnTo>
                      <a:pt x="361" y="27"/>
                    </a:lnTo>
                    <a:lnTo>
                      <a:pt x="325" y="27"/>
                    </a:lnTo>
                    <a:lnTo>
                      <a:pt x="287" y="27"/>
                    </a:lnTo>
                    <a:lnTo>
                      <a:pt x="252" y="25"/>
                    </a:lnTo>
                    <a:lnTo>
                      <a:pt x="216" y="23"/>
                    </a:lnTo>
                    <a:lnTo>
                      <a:pt x="181" y="21"/>
                    </a:lnTo>
                    <a:lnTo>
                      <a:pt x="143" y="19"/>
                    </a:lnTo>
                    <a:lnTo>
                      <a:pt x="107" y="16"/>
                    </a:lnTo>
                    <a:lnTo>
                      <a:pt x="72" y="11"/>
                    </a:lnTo>
                    <a:lnTo>
                      <a:pt x="36" y="5"/>
                    </a:lnTo>
                    <a:lnTo>
                      <a:pt x="0" y="0"/>
                    </a:lnTo>
                    <a:lnTo>
                      <a:pt x="13" y="13"/>
                    </a:lnTo>
                    <a:lnTo>
                      <a:pt x="26" y="25"/>
                    </a:lnTo>
                    <a:lnTo>
                      <a:pt x="36" y="40"/>
                    </a:lnTo>
                    <a:lnTo>
                      <a:pt x="48" y="53"/>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27" name="Freeform 303">
                <a:extLst>
                  <a:ext uri="{FF2B5EF4-FFF2-40B4-BE49-F238E27FC236}">
                    <a16:creationId xmlns:a16="http://schemas.microsoft.com/office/drawing/2014/main" id="{53D6DB28-7FD5-986D-DE05-9DBFCD169492}"/>
                  </a:ext>
                </a:extLst>
              </p:cNvPr>
              <p:cNvSpPr>
                <a:spLocks/>
              </p:cNvSpPr>
              <p:nvPr/>
            </p:nvSpPr>
            <p:spPr bwMode="auto">
              <a:xfrm>
                <a:off x="418" y="2334"/>
                <a:ext cx="200" cy="33"/>
              </a:xfrm>
              <a:custGeom>
                <a:avLst/>
                <a:gdLst>
                  <a:gd name="T0" fmla="*/ 27 w 601"/>
                  <a:gd name="T1" fmla="*/ 36 h 98"/>
                  <a:gd name="T2" fmla="*/ 78 w 601"/>
                  <a:gd name="T3" fmla="*/ 50 h 98"/>
                  <a:gd name="T4" fmla="*/ 128 w 601"/>
                  <a:gd name="T5" fmla="*/ 66 h 98"/>
                  <a:gd name="T6" fmla="*/ 182 w 601"/>
                  <a:gd name="T7" fmla="*/ 72 h 98"/>
                  <a:gd name="T8" fmla="*/ 226 w 601"/>
                  <a:gd name="T9" fmla="*/ 76 h 98"/>
                  <a:gd name="T10" fmla="*/ 247 w 601"/>
                  <a:gd name="T11" fmla="*/ 81 h 98"/>
                  <a:gd name="T12" fmla="*/ 271 w 601"/>
                  <a:gd name="T13" fmla="*/ 89 h 98"/>
                  <a:gd name="T14" fmla="*/ 293 w 601"/>
                  <a:gd name="T15" fmla="*/ 96 h 98"/>
                  <a:gd name="T16" fmla="*/ 320 w 601"/>
                  <a:gd name="T17" fmla="*/ 96 h 98"/>
                  <a:gd name="T18" fmla="*/ 342 w 601"/>
                  <a:gd name="T19" fmla="*/ 91 h 98"/>
                  <a:gd name="T20" fmla="*/ 365 w 601"/>
                  <a:gd name="T21" fmla="*/ 83 h 98"/>
                  <a:gd name="T22" fmla="*/ 387 w 601"/>
                  <a:gd name="T23" fmla="*/ 76 h 98"/>
                  <a:gd name="T24" fmla="*/ 425 w 601"/>
                  <a:gd name="T25" fmla="*/ 76 h 98"/>
                  <a:gd name="T26" fmla="*/ 477 w 601"/>
                  <a:gd name="T27" fmla="*/ 81 h 98"/>
                  <a:gd name="T28" fmla="*/ 525 w 601"/>
                  <a:gd name="T29" fmla="*/ 83 h 98"/>
                  <a:gd name="T30" fmla="*/ 576 w 601"/>
                  <a:gd name="T31" fmla="*/ 83 h 98"/>
                  <a:gd name="T32" fmla="*/ 591 w 601"/>
                  <a:gd name="T33" fmla="*/ 78 h 98"/>
                  <a:gd name="T34" fmla="*/ 571 w 601"/>
                  <a:gd name="T35" fmla="*/ 69 h 98"/>
                  <a:gd name="T36" fmla="*/ 551 w 601"/>
                  <a:gd name="T37" fmla="*/ 58 h 98"/>
                  <a:gd name="T38" fmla="*/ 530 w 601"/>
                  <a:gd name="T39" fmla="*/ 48 h 98"/>
                  <a:gd name="T40" fmla="*/ 492 w 601"/>
                  <a:gd name="T41" fmla="*/ 41 h 98"/>
                  <a:gd name="T42" fmla="*/ 439 w 601"/>
                  <a:gd name="T43" fmla="*/ 38 h 98"/>
                  <a:gd name="T44" fmla="*/ 385 w 601"/>
                  <a:gd name="T45" fmla="*/ 33 h 98"/>
                  <a:gd name="T46" fmla="*/ 335 w 601"/>
                  <a:gd name="T47" fmla="*/ 31 h 98"/>
                  <a:gd name="T48" fmla="*/ 280 w 601"/>
                  <a:gd name="T49" fmla="*/ 25 h 98"/>
                  <a:gd name="T50" fmla="*/ 230 w 601"/>
                  <a:gd name="T51" fmla="*/ 20 h 98"/>
                  <a:gd name="T52" fmla="*/ 178 w 601"/>
                  <a:gd name="T53" fmla="*/ 16 h 98"/>
                  <a:gd name="T54" fmla="*/ 123 w 601"/>
                  <a:gd name="T55" fmla="*/ 6 h 98"/>
                  <a:gd name="T56" fmla="*/ 83 w 601"/>
                  <a:gd name="T57" fmla="*/ 2 h 98"/>
                  <a:gd name="T58" fmla="*/ 60 w 601"/>
                  <a:gd name="T59" fmla="*/ 7 h 98"/>
                  <a:gd name="T60" fmla="*/ 38 w 601"/>
                  <a:gd name="T61" fmla="*/ 16 h 98"/>
                  <a:gd name="T62" fmla="*/ 12 w 601"/>
                  <a:gd name="T63" fmla="*/ 2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1" h="98">
                    <a:moveTo>
                      <a:pt x="0" y="25"/>
                    </a:moveTo>
                    <a:lnTo>
                      <a:pt x="27" y="36"/>
                    </a:lnTo>
                    <a:lnTo>
                      <a:pt x="52" y="43"/>
                    </a:lnTo>
                    <a:lnTo>
                      <a:pt x="78" y="50"/>
                    </a:lnTo>
                    <a:lnTo>
                      <a:pt x="103" y="58"/>
                    </a:lnTo>
                    <a:lnTo>
                      <a:pt x="128" y="66"/>
                    </a:lnTo>
                    <a:lnTo>
                      <a:pt x="154" y="69"/>
                    </a:lnTo>
                    <a:lnTo>
                      <a:pt x="182" y="72"/>
                    </a:lnTo>
                    <a:lnTo>
                      <a:pt x="213" y="72"/>
                    </a:lnTo>
                    <a:lnTo>
                      <a:pt x="226" y="76"/>
                    </a:lnTo>
                    <a:lnTo>
                      <a:pt x="238" y="78"/>
                    </a:lnTo>
                    <a:lnTo>
                      <a:pt x="247" y="81"/>
                    </a:lnTo>
                    <a:lnTo>
                      <a:pt x="261" y="86"/>
                    </a:lnTo>
                    <a:lnTo>
                      <a:pt x="271" y="89"/>
                    </a:lnTo>
                    <a:lnTo>
                      <a:pt x="284" y="91"/>
                    </a:lnTo>
                    <a:lnTo>
                      <a:pt x="293" y="96"/>
                    </a:lnTo>
                    <a:lnTo>
                      <a:pt x="306" y="98"/>
                    </a:lnTo>
                    <a:lnTo>
                      <a:pt x="320" y="96"/>
                    </a:lnTo>
                    <a:lnTo>
                      <a:pt x="332" y="93"/>
                    </a:lnTo>
                    <a:lnTo>
                      <a:pt x="342" y="91"/>
                    </a:lnTo>
                    <a:lnTo>
                      <a:pt x="354" y="86"/>
                    </a:lnTo>
                    <a:lnTo>
                      <a:pt x="365" y="83"/>
                    </a:lnTo>
                    <a:lnTo>
                      <a:pt x="378" y="81"/>
                    </a:lnTo>
                    <a:lnTo>
                      <a:pt x="387" y="76"/>
                    </a:lnTo>
                    <a:lnTo>
                      <a:pt x="400" y="72"/>
                    </a:lnTo>
                    <a:lnTo>
                      <a:pt x="425" y="76"/>
                    </a:lnTo>
                    <a:lnTo>
                      <a:pt x="452" y="78"/>
                    </a:lnTo>
                    <a:lnTo>
                      <a:pt x="477" y="81"/>
                    </a:lnTo>
                    <a:lnTo>
                      <a:pt x="503" y="81"/>
                    </a:lnTo>
                    <a:lnTo>
                      <a:pt x="525" y="83"/>
                    </a:lnTo>
                    <a:lnTo>
                      <a:pt x="551" y="83"/>
                    </a:lnTo>
                    <a:lnTo>
                      <a:pt x="576" y="83"/>
                    </a:lnTo>
                    <a:lnTo>
                      <a:pt x="601" y="83"/>
                    </a:lnTo>
                    <a:lnTo>
                      <a:pt x="591" y="78"/>
                    </a:lnTo>
                    <a:lnTo>
                      <a:pt x="582" y="72"/>
                    </a:lnTo>
                    <a:lnTo>
                      <a:pt x="571" y="69"/>
                    </a:lnTo>
                    <a:lnTo>
                      <a:pt x="561" y="64"/>
                    </a:lnTo>
                    <a:lnTo>
                      <a:pt x="551" y="58"/>
                    </a:lnTo>
                    <a:lnTo>
                      <a:pt x="541" y="53"/>
                    </a:lnTo>
                    <a:lnTo>
                      <a:pt x="530" y="48"/>
                    </a:lnTo>
                    <a:lnTo>
                      <a:pt x="519" y="43"/>
                    </a:lnTo>
                    <a:lnTo>
                      <a:pt x="492" y="41"/>
                    </a:lnTo>
                    <a:lnTo>
                      <a:pt x="464" y="38"/>
                    </a:lnTo>
                    <a:lnTo>
                      <a:pt x="439" y="38"/>
                    </a:lnTo>
                    <a:lnTo>
                      <a:pt x="411" y="36"/>
                    </a:lnTo>
                    <a:lnTo>
                      <a:pt x="385" y="33"/>
                    </a:lnTo>
                    <a:lnTo>
                      <a:pt x="360" y="33"/>
                    </a:lnTo>
                    <a:lnTo>
                      <a:pt x="335" y="31"/>
                    </a:lnTo>
                    <a:lnTo>
                      <a:pt x="310" y="28"/>
                    </a:lnTo>
                    <a:lnTo>
                      <a:pt x="280" y="25"/>
                    </a:lnTo>
                    <a:lnTo>
                      <a:pt x="255" y="23"/>
                    </a:lnTo>
                    <a:lnTo>
                      <a:pt x="230" y="20"/>
                    </a:lnTo>
                    <a:lnTo>
                      <a:pt x="205" y="18"/>
                    </a:lnTo>
                    <a:lnTo>
                      <a:pt x="178" y="16"/>
                    </a:lnTo>
                    <a:lnTo>
                      <a:pt x="151" y="10"/>
                    </a:lnTo>
                    <a:lnTo>
                      <a:pt x="123" y="6"/>
                    </a:lnTo>
                    <a:lnTo>
                      <a:pt x="96" y="0"/>
                    </a:lnTo>
                    <a:lnTo>
                      <a:pt x="83" y="2"/>
                    </a:lnTo>
                    <a:lnTo>
                      <a:pt x="73" y="6"/>
                    </a:lnTo>
                    <a:lnTo>
                      <a:pt x="60" y="7"/>
                    </a:lnTo>
                    <a:lnTo>
                      <a:pt x="47" y="12"/>
                    </a:lnTo>
                    <a:lnTo>
                      <a:pt x="38" y="16"/>
                    </a:lnTo>
                    <a:lnTo>
                      <a:pt x="25" y="18"/>
                    </a:lnTo>
                    <a:lnTo>
                      <a:pt x="12" y="23"/>
                    </a:lnTo>
                    <a:lnTo>
                      <a:pt x="0" y="25"/>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28" name="Freeform 304">
                <a:extLst>
                  <a:ext uri="{FF2B5EF4-FFF2-40B4-BE49-F238E27FC236}">
                    <a16:creationId xmlns:a16="http://schemas.microsoft.com/office/drawing/2014/main" id="{39E806BF-E093-EA2D-631B-6FC9EA8007B6}"/>
                  </a:ext>
                </a:extLst>
              </p:cNvPr>
              <p:cNvSpPr>
                <a:spLocks/>
              </p:cNvSpPr>
              <p:nvPr/>
            </p:nvSpPr>
            <p:spPr bwMode="auto">
              <a:xfrm>
                <a:off x="601" y="2398"/>
                <a:ext cx="52" cy="36"/>
              </a:xfrm>
              <a:custGeom>
                <a:avLst/>
                <a:gdLst>
                  <a:gd name="T0" fmla="*/ 154 w 156"/>
                  <a:gd name="T1" fmla="*/ 0 h 109"/>
                  <a:gd name="T2" fmla="*/ 138 w 156"/>
                  <a:gd name="T3" fmla="*/ 16 h 109"/>
                  <a:gd name="T4" fmla="*/ 123 w 156"/>
                  <a:gd name="T5" fmla="*/ 28 h 109"/>
                  <a:gd name="T6" fmla="*/ 102 w 156"/>
                  <a:gd name="T7" fmla="*/ 42 h 109"/>
                  <a:gd name="T8" fmla="*/ 83 w 156"/>
                  <a:gd name="T9" fmla="*/ 50 h 109"/>
                  <a:gd name="T10" fmla="*/ 63 w 156"/>
                  <a:gd name="T11" fmla="*/ 61 h 109"/>
                  <a:gd name="T12" fmla="*/ 40 w 156"/>
                  <a:gd name="T13" fmla="*/ 71 h 109"/>
                  <a:gd name="T14" fmla="*/ 19 w 156"/>
                  <a:gd name="T15" fmla="*/ 79 h 109"/>
                  <a:gd name="T16" fmla="*/ 0 w 156"/>
                  <a:gd name="T17" fmla="*/ 86 h 109"/>
                  <a:gd name="T18" fmla="*/ 10 w 156"/>
                  <a:gd name="T19" fmla="*/ 92 h 109"/>
                  <a:gd name="T20" fmla="*/ 17 w 156"/>
                  <a:gd name="T21" fmla="*/ 96 h 109"/>
                  <a:gd name="T22" fmla="*/ 27 w 156"/>
                  <a:gd name="T23" fmla="*/ 102 h 109"/>
                  <a:gd name="T24" fmla="*/ 36 w 156"/>
                  <a:gd name="T25" fmla="*/ 109 h 109"/>
                  <a:gd name="T26" fmla="*/ 55 w 156"/>
                  <a:gd name="T27" fmla="*/ 102 h 109"/>
                  <a:gd name="T28" fmla="*/ 77 w 156"/>
                  <a:gd name="T29" fmla="*/ 94 h 109"/>
                  <a:gd name="T30" fmla="*/ 101 w 156"/>
                  <a:gd name="T31" fmla="*/ 83 h 109"/>
                  <a:gd name="T32" fmla="*/ 121 w 156"/>
                  <a:gd name="T33" fmla="*/ 74 h 109"/>
                  <a:gd name="T34" fmla="*/ 138 w 156"/>
                  <a:gd name="T35" fmla="*/ 61 h 109"/>
                  <a:gd name="T36" fmla="*/ 150 w 156"/>
                  <a:gd name="T37" fmla="*/ 46 h 109"/>
                  <a:gd name="T38" fmla="*/ 156 w 156"/>
                  <a:gd name="T39" fmla="*/ 25 h 109"/>
                  <a:gd name="T40" fmla="*/ 154 w 156"/>
                  <a:gd name="T4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6" h="109">
                    <a:moveTo>
                      <a:pt x="154" y="0"/>
                    </a:moveTo>
                    <a:lnTo>
                      <a:pt x="138" y="16"/>
                    </a:lnTo>
                    <a:lnTo>
                      <a:pt x="123" y="28"/>
                    </a:lnTo>
                    <a:lnTo>
                      <a:pt x="102" y="42"/>
                    </a:lnTo>
                    <a:lnTo>
                      <a:pt x="83" y="50"/>
                    </a:lnTo>
                    <a:lnTo>
                      <a:pt x="63" y="61"/>
                    </a:lnTo>
                    <a:lnTo>
                      <a:pt x="40" y="71"/>
                    </a:lnTo>
                    <a:lnTo>
                      <a:pt x="19" y="79"/>
                    </a:lnTo>
                    <a:lnTo>
                      <a:pt x="0" y="86"/>
                    </a:lnTo>
                    <a:lnTo>
                      <a:pt x="10" y="92"/>
                    </a:lnTo>
                    <a:lnTo>
                      <a:pt x="17" y="96"/>
                    </a:lnTo>
                    <a:lnTo>
                      <a:pt x="27" y="102"/>
                    </a:lnTo>
                    <a:lnTo>
                      <a:pt x="36" y="109"/>
                    </a:lnTo>
                    <a:lnTo>
                      <a:pt x="55" y="102"/>
                    </a:lnTo>
                    <a:lnTo>
                      <a:pt x="77" y="94"/>
                    </a:lnTo>
                    <a:lnTo>
                      <a:pt x="101" y="83"/>
                    </a:lnTo>
                    <a:lnTo>
                      <a:pt x="121" y="74"/>
                    </a:lnTo>
                    <a:lnTo>
                      <a:pt x="138" y="61"/>
                    </a:lnTo>
                    <a:lnTo>
                      <a:pt x="150" y="46"/>
                    </a:lnTo>
                    <a:lnTo>
                      <a:pt x="156" y="25"/>
                    </a:lnTo>
                    <a:lnTo>
                      <a:pt x="154" y="0"/>
                    </a:lnTo>
                    <a:close/>
                  </a:path>
                </a:pathLst>
              </a:custGeom>
              <a:solidFill>
                <a:srgbClr val="D3DB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29" name="Freeform 305">
                <a:extLst>
                  <a:ext uri="{FF2B5EF4-FFF2-40B4-BE49-F238E27FC236}">
                    <a16:creationId xmlns:a16="http://schemas.microsoft.com/office/drawing/2014/main" id="{B2BEFDBB-FD12-8046-D56F-5E28A8DAAC03}"/>
                  </a:ext>
                </a:extLst>
              </p:cNvPr>
              <p:cNvSpPr>
                <a:spLocks/>
              </p:cNvSpPr>
              <p:nvPr/>
            </p:nvSpPr>
            <p:spPr bwMode="auto">
              <a:xfrm>
                <a:off x="503" y="1927"/>
                <a:ext cx="97" cy="67"/>
              </a:xfrm>
              <a:custGeom>
                <a:avLst/>
                <a:gdLst>
                  <a:gd name="T0" fmla="*/ 82 w 290"/>
                  <a:gd name="T1" fmla="*/ 0 h 201"/>
                  <a:gd name="T2" fmla="*/ 107 w 290"/>
                  <a:gd name="T3" fmla="*/ 13 h 201"/>
                  <a:gd name="T4" fmla="*/ 134 w 290"/>
                  <a:gd name="T5" fmla="*/ 29 h 201"/>
                  <a:gd name="T6" fmla="*/ 161 w 290"/>
                  <a:gd name="T7" fmla="*/ 42 h 201"/>
                  <a:gd name="T8" fmla="*/ 186 w 290"/>
                  <a:gd name="T9" fmla="*/ 56 h 201"/>
                  <a:gd name="T10" fmla="*/ 212 w 290"/>
                  <a:gd name="T11" fmla="*/ 72 h 201"/>
                  <a:gd name="T12" fmla="*/ 237 w 290"/>
                  <a:gd name="T13" fmla="*/ 87 h 201"/>
                  <a:gd name="T14" fmla="*/ 262 w 290"/>
                  <a:gd name="T15" fmla="*/ 105 h 201"/>
                  <a:gd name="T16" fmla="*/ 285 w 290"/>
                  <a:gd name="T17" fmla="*/ 123 h 201"/>
                  <a:gd name="T18" fmla="*/ 288 w 290"/>
                  <a:gd name="T19" fmla="*/ 149 h 201"/>
                  <a:gd name="T20" fmla="*/ 290 w 290"/>
                  <a:gd name="T21" fmla="*/ 166 h 201"/>
                  <a:gd name="T22" fmla="*/ 288 w 290"/>
                  <a:gd name="T23" fmla="*/ 179 h 201"/>
                  <a:gd name="T24" fmla="*/ 285 w 290"/>
                  <a:gd name="T25" fmla="*/ 187 h 201"/>
                  <a:gd name="T26" fmla="*/ 277 w 290"/>
                  <a:gd name="T27" fmla="*/ 191 h 201"/>
                  <a:gd name="T28" fmla="*/ 264 w 290"/>
                  <a:gd name="T29" fmla="*/ 194 h 201"/>
                  <a:gd name="T30" fmla="*/ 247 w 290"/>
                  <a:gd name="T31" fmla="*/ 197 h 201"/>
                  <a:gd name="T32" fmla="*/ 222 w 290"/>
                  <a:gd name="T33" fmla="*/ 201 h 201"/>
                  <a:gd name="T34" fmla="*/ 194 w 290"/>
                  <a:gd name="T35" fmla="*/ 188 h 201"/>
                  <a:gd name="T36" fmla="*/ 168 w 290"/>
                  <a:gd name="T37" fmla="*/ 176 h 201"/>
                  <a:gd name="T38" fmla="*/ 140 w 290"/>
                  <a:gd name="T39" fmla="*/ 161 h 201"/>
                  <a:gd name="T40" fmla="*/ 113 w 290"/>
                  <a:gd name="T41" fmla="*/ 149 h 201"/>
                  <a:gd name="T42" fmla="*/ 84 w 290"/>
                  <a:gd name="T43" fmla="*/ 132 h 201"/>
                  <a:gd name="T44" fmla="*/ 57 w 290"/>
                  <a:gd name="T45" fmla="*/ 118 h 201"/>
                  <a:gd name="T46" fmla="*/ 31 w 290"/>
                  <a:gd name="T47" fmla="*/ 103 h 201"/>
                  <a:gd name="T48" fmla="*/ 6 w 290"/>
                  <a:gd name="T49" fmla="*/ 86 h 201"/>
                  <a:gd name="T50" fmla="*/ 0 w 290"/>
                  <a:gd name="T51" fmla="*/ 59 h 201"/>
                  <a:gd name="T52" fmla="*/ 0 w 290"/>
                  <a:gd name="T53" fmla="*/ 42 h 201"/>
                  <a:gd name="T54" fmla="*/ 2 w 290"/>
                  <a:gd name="T55" fmla="*/ 29 h 201"/>
                  <a:gd name="T56" fmla="*/ 8 w 290"/>
                  <a:gd name="T57" fmla="*/ 21 h 201"/>
                  <a:gd name="T58" fmla="*/ 19 w 290"/>
                  <a:gd name="T59" fmla="*/ 17 h 201"/>
                  <a:gd name="T60" fmla="*/ 36 w 290"/>
                  <a:gd name="T61" fmla="*/ 13 h 201"/>
                  <a:gd name="T62" fmla="*/ 57 w 290"/>
                  <a:gd name="T63" fmla="*/ 9 h 201"/>
                  <a:gd name="T64" fmla="*/ 82 w 290"/>
                  <a:gd name="T6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0" h="201">
                    <a:moveTo>
                      <a:pt x="82" y="0"/>
                    </a:moveTo>
                    <a:lnTo>
                      <a:pt x="107" y="13"/>
                    </a:lnTo>
                    <a:lnTo>
                      <a:pt x="134" y="29"/>
                    </a:lnTo>
                    <a:lnTo>
                      <a:pt x="161" y="42"/>
                    </a:lnTo>
                    <a:lnTo>
                      <a:pt x="186" y="56"/>
                    </a:lnTo>
                    <a:lnTo>
                      <a:pt x="212" y="72"/>
                    </a:lnTo>
                    <a:lnTo>
                      <a:pt x="237" y="87"/>
                    </a:lnTo>
                    <a:lnTo>
                      <a:pt x="262" y="105"/>
                    </a:lnTo>
                    <a:lnTo>
                      <a:pt x="285" y="123"/>
                    </a:lnTo>
                    <a:lnTo>
                      <a:pt x="288" y="149"/>
                    </a:lnTo>
                    <a:lnTo>
                      <a:pt x="290" y="166"/>
                    </a:lnTo>
                    <a:lnTo>
                      <a:pt x="288" y="179"/>
                    </a:lnTo>
                    <a:lnTo>
                      <a:pt x="285" y="187"/>
                    </a:lnTo>
                    <a:lnTo>
                      <a:pt x="277" y="191"/>
                    </a:lnTo>
                    <a:lnTo>
                      <a:pt x="264" y="194"/>
                    </a:lnTo>
                    <a:lnTo>
                      <a:pt x="247" y="197"/>
                    </a:lnTo>
                    <a:lnTo>
                      <a:pt x="222" y="201"/>
                    </a:lnTo>
                    <a:lnTo>
                      <a:pt x="194" y="188"/>
                    </a:lnTo>
                    <a:lnTo>
                      <a:pt x="168" y="176"/>
                    </a:lnTo>
                    <a:lnTo>
                      <a:pt x="140" y="161"/>
                    </a:lnTo>
                    <a:lnTo>
                      <a:pt x="113" y="149"/>
                    </a:lnTo>
                    <a:lnTo>
                      <a:pt x="84" y="132"/>
                    </a:lnTo>
                    <a:lnTo>
                      <a:pt x="57" y="118"/>
                    </a:lnTo>
                    <a:lnTo>
                      <a:pt x="31" y="103"/>
                    </a:lnTo>
                    <a:lnTo>
                      <a:pt x="6" y="86"/>
                    </a:lnTo>
                    <a:lnTo>
                      <a:pt x="0" y="59"/>
                    </a:lnTo>
                    <a:lnTo>
                      <a:pt x="0" y="42"/>
                    </a:lnTo>
                    <a:lnTo>
                      <a:pt x="2" y="29"/>
                    </a:lnTo>
                    <a:lnTo>
                      <a:pt x="8" y="21"/>
                    </a:lnTo>
                    <a:lnTo>
                      <a:pt x="19" y="17"/>
                    </a:lnTo>
                    <a:lnTo>
                      <a:pt x="36" y="13"/>
                    </a:lnTo>
                    <a:lnTo>
                      <a:pt x="57" y="9"/>
                    </a:lnTo>
                    <a:lnTo>
                      <a:pt x="82" y="0"/>
                    </a:lnTo>
                    <a:close/>
                  </a:path>
                </a:pathLst>
              </a:custGeom>
              <a:solidFill>
                <a:srgbClr val="B7B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30" name="Freeform 306">
                <a:extLst>
                  <a:ext uri="{FF2B5EF4-FFF2-40B4-BE49-F238E27FC236}">
                    <a16:creationId xmlns:a16="http://schemas.microsoft.com/office/drawing/2014/main" id="{F7FD0702-5F91-5F1A-D7DC-E47E4979C0E8}"/>
                  </a:ext>
                </a:extLst>
              </p:cNvPr>
              <p:cNvSpPr>
                <a:spLocks/>
              </p:cNvSpPr>
              <p:nvPr/>
            </p:nvSpPr>
            <p:spPr bwMode="auto">
              <a:xfrm>
                <a:off x="440" y="1957"/>
                <a:ext cx="26" cy="58"/>
              </a:xfrm>
              <a:custGeom>
                <a:avLst/>
                <a:gdLst>
                  <a:gd name="T0" fmla="*/ 67 w 77"/>
                  <a:gd name="T1" fmla="*/ 0 h 173"/>
                  <a:gd name="T2" fmla="*/ 36 w 77"/>
                  <a:gd name="T3" fmla="*/ 84 h 173"/>
                  <a:gd name="T4" fmla="*/ 77 w 77"/>
                  <a:gd name="T5" fmla="*/ 173 h 173"/>
                  <a:gd name="T6" fmla="*/ 0 w 77"/>
                  <a:gd name="T7" fmla="*/ 125 h 173"/>
                  <a:gd name="T8" fmla="*/ 67 w 77"/>
                  <a:gd name="T9" fmla="*/ 0 h 173"/>
                </a:gdLst>
                <a:ahLst/>
                <a:cxnLst>
                  <a:cxn ang="0">
                    <a:pos x="T0" y="T1"/>
                  </a:cxn>
                  <a:cxn ang="0">
                    <a:pos x="T2" y="T3"/>
                  </a:cxn>
                  <a:cxn ang="0">
                    <a:pos x="T4" y="T5"/>
                  </a:cxn>
                  <a:cxn ang="0">
                    <a:pos x="T6" y="T7"/>
                  </a:cxn>
                  <a:cxn ang="0">
                    <a:pos x="T8" y="T9"/>
                  </a:cxn>
                </a:cxnLst>
                <a:rect l="0" t="0" r="r" b="b"/>
                <a:pathLst>
                  <a:path w="77" h="173">
                    <a:moveTo>
                      <a:pt x="67" y="0"/>
                    </a:moveTo>
                    <a:lnTo>
                      <a:pt x="36" y="84"/>
                    </a:lnTo>
                    <a:lnTo>
                      <a:pt x="77" y="173"/>
                    </a:lnTo>
                    <a:lnTo>
                      <a:pt x="0" y="125"/>
                    </a:lnTo>
                    <a:lnTo>
                      <a:pt x="67"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31" name="Freeform 307">
                <a:extLst>
                  <a:ext uri="{FF2B5EF4-FFF2-40B4-BE49-F238E27FC236}">
                    <a16:creationId xmlns:a16="http://schemas.microsoft.com/office/drawing/2014/main" id="{E6B2939C-82A3-BE38-B33A-EDAB10FC9051}"/>
                  </a:ext>
                </a:extLst>
              </p:cNvPr>
              <p:cNvSpPr>
                <a:spLocks/>
              </p:cNvSpPr>
              <p:nvPr/>
            </p:nvSpPr>
            <p:spPr bwMode="auto">
              <a:xfrm>
                <a:off x="394" y="2293"/>
                <a:ext cx="102" cy="39"/>
              </a:xfrm>
              <a:custGeom>
                <a:avLst/>
                <a:gdLst>
                  <a:gd name="T0" fmla="*/ 28 w 307"/>
                  <a:gd name="T1" fmla="*/ 0 h 117"/>
                  <a:gd name="T2" fmla="*/ 53 w 307"/>
                  <a:gd name="T3" fmla="*/ 11 h 117"/>
                  <a:gd name="T4" fmla="*/ 76 w 307"/>
                  <a:gd name="T5" fmla="*/ 21 h 117"/>
                  <a:gd name="T6" fmla="*/ 101 w 307"/>
                  <a:gd name="T7" fmla="*/ 31 h 117"/>
                  <a:gd name="T8" fmla="*/ 126 w 307"/>
                  <a:gd name="T9" fmla="*/ 41 h 117"/>
                  <a:gd name="T10" fmla="*/ 150 w 307"/>
                  <a:gd name="T11" fmla="*/ 55 h 117"/>
                  <a:gd name="T12" fmla="*/ 175 w 307"/>
                  <a:gd name="T13" fmla="*/ 63 h 117"/>
                  <a:gd name="T14" fmla="*/ 198 w 307"/>
                  <a:gd name="T15" fmla="*/ 76 h 117"/>
                  <a:gd name="T16" fmla="*/ 220 w 307"/>
                  <a:gd name="T17" fmla="*/ 87 h 117"/>
                  <a:gd name="T18" fmla="*/ 231 w 307"/>
                  <a:gd name="T19" fmla="*/ 89 h 117"/>
                  <a:gd name="T20" fmla="*/ 244 w 307"/>
                  <a:gd name="T21" fmla="*/ 89 h 117"/>
                  <a:gd name="T22" fmla="*/ 254 w 307"/>
                  <a:gd name="T23" fmla="*/ 92 h 117"/>
                  <a:gd name="T24" fmla="*/ 264 w 307"/>
                  <a:gd name="T25" fmla="*/ 92 h 117"/>
                  <a:gd name="T26" fmla="*/ 277 w 307"/>
                  <a:gd name="T27" fmla="*/ 93 h 117"/>
                  <a:gd name="T28" fmla="*/ 287 w 307"/>
                  <a:gd name="T29" fmla="*/ 93 h 117"/>
                  <a:gd name="T30" fmla="*/ 297 w 307"/>
                  <a:gd name="T31" fmla="*/ 96 h 117"/>
                  <a:gd name="T32" fmla="*/ 307 w 307"/>
                  <a:gd name="T33" fmla="*/ 96 h 117"/>
                  <a:gd name="T34" fmla="*/ 271 w 307"/>
                  <a:gd name="T35" fmla="*/ 106 h 117"/>
                  <a:gd name="T36" fmla="*/ 237 w 307"/>
                  <a:gd name="T37" fmla="*/ 115 h 117"/>
                  <a:gd name="T38" fmla="*/ 203 w 307"/>
                  <a:gd name="T39" fmla="*/ 117 h 117"/>
                  <a:gd name="T40" fmla="*/ 173 w 307"/>
                  <a:gd name="T41" fmla="*/ 117 h 117"/>
                  <a:gd name="T42" fmla="*/ 139 w 307"/>
                  <a:gd name="T43" fmla="*/ 115 h 117"/>
                  <a:gd name="T44" fmla="*/ 109 w 307"/>
                  <a:gd name="T45" fmla="*/ 106 h 117"/>
                  <a:gd name="T46" fmla="*/ 76 w 307"/>
                  <a:gd name="T47" fmla="*/ 96 h 117"/>
                  <a:gd name="T48" fmla="*/ 40 w 307"/>
                  <a:gd name="T49" fmla="*/ 84 h 117"/>
                  <a:gd name="T50" fmla="*/ 30 w 307"/>
                  <a:gd name="T51" fmla="*/ 82 h 117"/>
                  <a:gd name="T52" fmla="*/ 19 w 307"/>
                  <a:gd name="T53" fmla="*/ 76 h 117"/>
                  <a:gd name="T54" fmla="*/ 11 w 307"/>
                  <a:gd name="T55" fmla="*/ 73 h 117"/>
                  <a:gd name="T56" fmla="*/ 0 w 307"/>
                  <a:gd name="T57" fmla="*/ 71 h 117"/>
                  <a:gd name="T58" fmla="*/ 0 w 307"/>
                  <a:gd name="T59" fmla="*/ 46 h 117"/>
                  <a:gd name="T60" fmla="*/ 5 w 307"/>
                  <a:gd name="T61" fmla="*/ 31 h 117"/>
                  <a:gd name="T62" fmla="*/ 13 w 307"/>
                  <a:gd name="T63" fmla="*/ 19 h 117"/>
                  <a:gd name="T64" fmla="*/ 28 w 307"/>
                  <a:gd name="T6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7" h="117">
                    <a:moveTo>
                      <a:pt x="28" y="0"/>
                    </a:moveTo>
                    <a:lnTo>
                      <a:pt x="53" y="11"/>
                    </a:lnTo>
                    <a:lnTo>
                      <a:pt x="76" y="21"/>
                    </a:lnTo>
                    <a:lnTo>
                      <a:pt x="101" y="31"/>
                    </a:lnTo>
                    <a:lnTo>
                      <a:pt x="126" y="41"/>
                    </a:lnTo>
                    <a:lnTo>
                      <a:pt x="150" y="55"/>
                    </a:lnTo>
                    <a:lnTo>
                      <a:pt x="175" y="63"/>
                    </a:lnTo>
                    <a:lnTo>
                      <a:pt x="198" y="76"/>
                    </a:lnTo>
                    <a:lnTo>
                      <a:pt x="220" y="87"/>
                    </a:lnTo>
                    <a:lnTo>
                      <a:pt x="231" y="89"/>
                    </a:lnTo>
                    <a:lnTo>
                      <a:pt x="244" y="89"/>
                    </a:lnTo>
                    <a:lnTo>
                      <a:pt x="254" y="92"/>
                    </a:lnTo>
                    <a:lnTo>
                      <a:pt x="264" y="92"/>
                    </a:lnTo>
                    <a:lnTo>
                      <a:pt x="277" y="93"/>
                    </a:lnTo>
                    <a:lnTo>
                      <a:pt x="287" y="93"/>
                    </a:lnTo>
                    <a:lnTo>
                      <a:pt x="297" y="96"/>
                    </a:lnTo>
                    <a:lnTo>
                      <a:pt x="307" y="96"/>
                    </a:lnTo>
                    <a:lnTo>
                      <a:pt x="271" y="106"/>
                    </a:lnTo>
                    <a:lnTo>
                      <a:pt x="237" y="115"/>
                    </a:lnTo>
                    <a:lnTo>
                      <a:pt x="203" y="117"/>
                    </a:lnTo>
                    <a:lnTo>
                      <a:pt x="173" y="117"/>
                    </a:lnTo>
                    <a:lnTo>
                      <a:pt x="139" y="115"/>
                    </a:lnTo>
                    <a:lnTo>
                      <a:pt x="109" y="106"/>
                    </a:lnTo>
                    <a:lnTo>
                      <a:pt x="76" y="96"/>
                    </a:lnTo>
                    <a:lnTo>
                      <a:pt x="40" y="84"/>
                    </a:lnTo>
                    <a:lnTo>
                      <a:pt x="30" y="82"/>
                    </a:lnTo>
                    <a:lnTo>
                      <a:pt x="19" y="76"/>
                    </a:lnTo>
                    <a:lnTo>
                      <a:pt x="11" y="73"/>
                    </a:lnTo>
                    <a:lnTo>
                      <a:pt x="0" y="71"/>
                    </a:lnTo>
                    <a:lnTo>
                      <a:pt x="0" y="46"/>
                    </a:lnTo>
                    <a:lnTo>
                      <a:pt x="5" y="31"/>
                    </a:lnTo>
                    <a:lnTo>
                      <a:pt x="13" y="19"/>
                    </a:lnTo>
                    <a:lnTo>
                      <a:pt x="28"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32" name="Freeform 308">
                <a:extLst>
                  <a:ext uri="{FF2B5EF4-FFF2-40B4-BE49-F238E27FC236}">
                    <a16:creationId xmlns:a16="http://schemas.microsoft.com/office/drawing/2014/main" id="{FB3A4B16-FE95-5BCE-DCC9-F0DBABD26F63}"/>
                  </a:ext>
                </a:extLst>
              </p:cNvPr>
              <p:cNvSpPr>
                <a:spLocks/>
              </p:cNvSpPr>
              <p:nvPr/>
            </p:nvSpPr>
            <p:spPr bwMode="auto">
              <a:xfrm>
                <a:off x="552" y="1877"/>
                <a:ext cx="100" cy="62"/>
              </a:xfrm>
              <a:custGeom>
                <a:avLst/>
                <a:gdLst>
                  <a:gd name="T0" fmla="*/ 41 w 301"/>
                  <a:gd name="T1" fmla="*/ 0 h 187"/>
                  <a:gd name="T2" fmla="*/ 75 w 301"/>
                  <a:gd name="T3" fmla="*/ 0 h 187"/>
                  <a:gd name="T4" fmla="*/ 102 w 301"/>
                  <a:gd name="T5" fmla="*/ 4 h 187"/>
                  <a:gd name="T6" fmla="*/ 123 w 301"/>
                  <a:gd name="T7" fmla="*/ 12 h 187"/>
                  <a:gd name="T8" fmla="*/ 140 w 301"/>
                  <a:gd name="T9" fmla="*/ 23 h 187"/>
                  <a:gd name="T10" fmla="*/ 155 w 301"/>
                  <a:gd name="T11" fmla="*/ 37 h 187"/>
                  <a:gd name="T12" fmla="*/ 171 w 301"/>
                  <a:gd name="T13" fmla="*/ 55 h 187"/>
                  <a:gd name="T14" fmla="*/ 188 w 301"/>
                  <a:gd name="T15" fmla="*/ 78 h 187"/>
                  <a:gd name="T16" fmla="*/ 207 w 301"/>
                  <a:gd name="T17" fmla="*/ 106 h 187"/>
                  <a:gd name="T18" fmla="*/ 217 w 301"/>
                  <a:gd name="T19" fmla="*/ 109 h 187"/>
                  <a:gd name="T20" fmla="*/ 226 w 301"/>
                  <a:gd name="T21" fmla="*/ 111 h 187"/>
                  <a:gd name="T22" fmla="*/ 237 w 301"/>
                  <a:gd name="T23" fmla="*/ 113 h 187"/>
                  <a:gd name="T24" fmla="*/ 249 w 301"/>
                  <a:gd name="T25" fmla="*/ 119 h 187"/>
                  <a:gd name="T26" fmla="*/ 259 w 301"/>
                  <a:gd name="T27" fmla="*/ 121 h 187"/>
                  <a:gd name="T28" fmla="*/ 270 w 301"/>
                  <a:gd name="T29" fmla="*/ 124 h 187"/>
                  <a:gd name="T30" fmla="*/ 280 w 301"/>
                  <a:gd name="T31" fmla="*/ 130 h 187"/>
                  <a:gd name="T32" fmla="*/ 290 w 301"/>
                  <a:gd name="T33" fmla="*/ 132 h 187"/>
                  <a:gd name="T34" fmla="*/ 293 w 301"/>
                  <a:gd name="T35" fmla="*/ 142 h 187"/>
                  <a:gd name="T36" fmla="*/ 295 w 301"/>
                  <a:gd name="T37" fmla="*/ 155 h 187"/>
                  <a:gd name="T38" fmla="*/ 297 w 301"/>
                  <a:gd name="T39" fmla="*/ 164 h 187"/>
                  <a:gd name="T40" fmla="*/ 301 w 301"/>
                  <a:gd name="T41" fmla="*/ 174 h 187"/>
                  <a:gd name="T42" fmla="*/ 247 w 301"/>
                  <a:gd name="T43" fmla="*/ 187 h 187"/>
                  <a:gd name="T44" fmla="*/ 201 w 301"/>
                  <a:gd name="T45" fmla="*/ 187 h 187"/>
                  <a:gd name="T46" fmla="*/ 165 w 301"/>
                  <a:gd name="T47" fmla="*/ 176 h 187"/>
                  <a:gd name="T48" fmla="*/ 135 w 301"/>
                  <a:gd name="T49" fmla="*/ 164 h 187"/>
                  <a:gd name="T50" fmla="*/ 105 w 301"/>
                  <a:gd name="T51" fmla="*/ 144 h 187"/>
                  <a:gd name="T52" fmla="*/ 75 w 301"/>
                  <a:gd name="T53" fmla="*/ 126 h 187"/>
                  <a:gd name="T54" fmla="*/ 41 w 301"/>
                  <a:gd name="T55" fmla="*/ 109 h 187"/>
                  <a:gd name="T56" fmla="*/ 0 w 301"/>
                  <a:gd name="T57" fmla="*/ 94 h 187"/>
                  <a:gd name="T58" fmla="*/ 0 w 301"/>
                  <a:gd name="T59" fmla="*/ 75 h 187"/>
                  <a:gd name="T60" fmla="*/ 0 w 301"/>
                  <a:gd name="T61" fmla="*/ 63 h 187"/>
                  <a:gd name="T62" fmla="*/ 6 w 301"/>
                  <a:gd name="T63" fmla="*/ 50 h 187"/>
                  <a:gd name="T64" fmla="*/ 11 w 301"/>
                  <a:gd name="T65" fmla="*/ 42 h 187"/>
                  <a:gd name="T66" fmla="*/ 16 w 301"/>
                  <a:gd name="T67" fmla="*/ 32 h 187"/>
                  <a:gd name="T68" fmla="*/ 23 w 301"/>
                  <a:gd name="T69" fmla="*/ 23 h 187"/>
                  <a:gd name="T70" fmla="*/ 31 w 301"/>
                  <a:gd name="T71" fmla="*/ 12 h 187"/>
                  <a:gd name="T72" fmla="*/ 41 w 301"/>
                  <a:gd name="T73"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1" h="187">
                    <a:moveTo>
                      <a:pt x="41" y="0"/>
                    </a:moveTo>
                    <a:lnTo>
                      <a:pt x="75" y="0"/>
                    </a:lnTo>
                    <a:lnTo>
                      <a:pt x="102" y="4"/>
                    </a:lnTo>
                    <a:lnTo>
                      <a:pt x="123" y="12"/>
                    </a:lnTo>
                    <a:lnTo>
                      <a:pt x="140" y="23"/>
                    </a:lnTo>
                    <a:lnTo>
                      <a:pt x="155" y="37"/>
                    </a:lnTo>
                    <a:lnTo>
                      <a:pt x="171" y="55"/>
                    </a:lnTo>
                    <a:lnTo>
                      <a:pt x="188" y="78"/>
                    </a:lnTo>
                    <a:lnTo>
                      <a:pt x="207" y="106"/>
                    </a:lnTo>
                    <a:lnTo>
                      <a:pt x="217" y="109"/>
                    </a:lnTo>
                    <a:lnTo>
                      <a:pt x="226" y="111"/>
                    </a:lnTo>
                    <a:lnTo>
                      <a:pt x="237" y="113"/>
                    </a:lnTo>
                    <a:lnTo>
                      <a:pt x="249" y="119"/>
                    </a:lnTo>
                    <a:lnTo>
                      <a:pt x="259" y="121"/>
                    </a:lnTo>
                    <a:lnTo>
                      <a:pt x="270" y="124"/>
                    </a:lnTo>
                    <a:lnTo>
                      <a:pt x="280" y="130"/>
                    </a:lnTo>
                    <a:lnTo>
                      <a:pt x="290" y="132"/>
                    </a:lnTo>
                    <a:lnTo>
                      <a:pt x="293" y="142"/>
                    </a:lnTo>
                    <a:lnTo>
                      <a:pt x="295" y="155"/>
                    </a:lnTo>
                    <a:lnTo>
                      <a:pt x="297" y="164"/>
                    </a:lnTo>
                    <a:lnTo>
                      <a:pt x="301" y="174"/>
                    </a:lnTo>
                    <a:lnTo>
                      <a:pt x="247" y="187"/>
                    </a:lnTo>
                    <a:lnTo>
                      <a:pt x="201" y="187"/>
                    </a:lnTo>
                    <a:lnTo>
                      <a:pt x="165" y="176"/>
                    </a:lnTo>
                    <a:lnTo>
                      <a:pt x="135" y="164"/>
                    </a:lnTo>
                    <a:lnTo>
                      <a:pt x="105" y="144"/>
                    </a:lnTo>
                    <a:lnTo>
                      <a:pt x="75" y="126"/>
                    </a:lnTo>
                    <a:lnTo>
                      <a:pt x="41" y="109"/>
                    </a:lnTo>
                    <a:lnTo>
                      <a:pt x="0" y="94"/>
                    </a:lnTo>
                    <a:lnTo>
                      <a:pt x="0" y="75"/>
                    </a:lnTo>
                    <a:lnTo>
                      <a:pt x="0" y="63"/>
                    </a:lnTo>
                    <a:lnTo>
                      <a:pt x="6" y="50"/>
                    </a:lnTo>
                    <a:lnTo>
                      <a:pt x="11" y="42"/>
                    </a:lnTo>
                    <a:lnTo>
                      <a:pt x="16" y="32"/>
                    </a:lnTo>
                    <a:lnTo>
                      <a:pt x="23" y="23"/>
                    </a:lnTo>
                    <a:lnTo>
                      <a:pt x="31" y="12"/>
                    </a:lnTo>
                    <a:lnTo>
                      <a:pt x="41"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33" name="Freeform 309">
                <a:extLst>
                  <a:ext uri="{FF2B5EF4-FFF2-40B4-BE49-F238E27FC236}">
                    <a16:creationId xmlns:a16="http://schemas.microsoft.com/office/drawing/2014/main" id="{C65813EB-60EF-95A8-A92A-D0B94CE3778C}"/>
                  </a:ext>
                </a:extLst>
              </p:cNvPr>
              <p:cNvSpPr>
                <a:spLocks/>
              </p:cNvSpPr>
              <p:nvPr/>
            </p:nvSpPr>
            <p:spPr bwMode="auto">
              <a:xfrm>
                <a:off x="510" y="2319"/>
                <a:ext cx="136" cy="34"/>
              </a:xfrm>
              <a:custGeom>
                <a:avLst/>
                <a:gdLst>
                  <a:gd name="T0" fmla="*/ 0 w 409"/>
                  <a:gd name="T1" fmla="*/ 53 h 102"/>
                  <a:gd name="T2" fmla="*/ 30 w 409"/>
                  <a:gd name="T3" fmla="*/ 50 h 102"/>
                  <a:gd name="T4" fmla="*/ 61 w 409"/>
                  <a:gd name="T5" fmla="*/ 42 h 102"/>
                  <a:gd name="T6" fmla="*/ 90 w 409"/>
                  <a:gd name="T7" fmla="*/ 36 h 102"/>
                  <a:gd name="T8" fmla="*/ 124 w 409"/>
                  <a:gd name="T9" fmla="*/ 31 h 102"/>
                  <a:gd name="T10" fmla="*/ 155 w 409"/>
                  <a:gd name="T11" fmla="*/ 23 h 102"/>
                  <a:gd name="T12" fmla="*/ 188 w 409"/>
                  <a:gd name="T13" fmla="*/ 17 h 102"/>
                  <a:gd name="T14" fmla="*/ 215 w 409"/>
                  <a:gd name="T15" fmla="*/ 8 h 102"/>
                  <a:gd name="T16" fmla="*/ 245 w 409"/>
                  <a:gd name="T17" fmla="*/ 0 h 102"/>
                  <a:gd name="T18" fmla="*/ 269 w 409"/>
                  <a:gd name="T19" fmla="*/ 14 h 102"/>
                  <a:gd name="T20" fmla="*/ 289 w 409"/>
                  <a:gd name="T21" fmla="*/ 23 h 102"/>
                  <a:gd name="T22" fmla="*/ 308 w 409"/>
                  <a:gd name="T23" fmla="*/ 31 h 102"/>
                  <a:gd name="T24" fmla="*/ 325 w 409"/>
                  <a:gd name="T25" fmla="*/ 36 h 102"/>
                  <a:gd name="T26" fmla="*/ 340 w 409"/>
                  <a:gd name="T27" fmla="*/ 39 h 102"/>
                  <a:gd name="T28" fmla="*/ 358 w 409"/>
                  <a:gd name="T29" fmla="*/ 42 h 102"/>
                  <a:gd name="T30" fmla="*/ 381 w 409"/>
                  <a:gd name="T31" fmla="*/ 44 h 102"/>
                  <a:gd name="T32" fmla="*/ 409 w 409"/>
                  <a:gd name="T33" fmla="*/ 44 h 102"/>
                  <a:gd name="T34" fmla="*/ 407 w 409"/>
                  <a:gd name="T35" fmla="*/ 58 h 102"/>
                  <a:gd name="T36" fmla="*/ 404 w 409"/>
                  <a:gd name="T37" fmla="*/ 75 h 102"/>
                  <a:gd name="T38" fmla="*/ 401 w 409"/>
                  <a:gd name="T39" fmla="*/ 89 h 102"/>
                  <a:gd name="T40" fmla="*/ 398 w 409"/>
                  <a:gd name="T41" fmla="*/ 102 h 102"/>
                  <a:gd name="T42" fmla="*/ 377 w 409"/>
                  <a:gd name="T43" fmla="*/ 96 h 102"/>
                  <a:gd name="T44" fmla="*/ 360 w 409"/>
                  <a:gd name="T45" fmla="*/ 92 h 102"/>
                  <a:gd name="T46" fmla="*/ 340 w 409"/>
                  <a:gd name="T47" fmla="*/ 86 h 102"/>
                  <a:gd name="T48" fmla="*/ 322 w 409"/>
                  <a:gd name="T49" fmla="*/ 79 h 102"/>
                  <a:gd name="T50" fmla="*/ 302 w 409"/>
                  <a:gd name="T51" fmla="*/ 75 h 102"/>
                  <a:gd name="T52" fmla="*/ 284 w 409"/>
                  <a:gd name="T53" fmla="*/ 69 h 102"/>
                  <a:gd name="T54" fmla="*/ 264 w 409"/>
                  <a:gd name="T55" fmla="*/ 64 h 102"/>
                  <a:gd name="T56" fmla="*/ 245 w 409"/>
                  <a:gd name="T57" fmla="*/ 58 h 102"/>
                  <a:gd name="T58" fmla="*/ 215 w 409"/>
                  <a:gd name="T59" fmla="*/ 58 h 102"/>
                  <a:gd name="T60" fmla="*/ 184 w 409"/>
                  <a:gd name="T61" fmla="*/ 58 h 102"/>
                  <a:gd name="T62" fmla="*/ 151 w 409"/>
                  <a:gd name="T63" fmla="*/ 58 h 102"/>
                  <a:gd name="T64" fmla="*/ 121 w 409"/>
                  <a:gd name="T65" fmla="*/ 58 h 102"/>
                  <a:gd name="T66" fmla="*/ 90 w 409"/>
                  <a:gd name="T67" fmla="*/ 58 h 102"/>
                  <a:gd name="T68" fmla="*/ 61 w 409"/>
                  <a:gd name="T69" fmla="*/ 58 h 102"/>
                  <a:gd name="T70" fmla="*/ 30 w 409"/>
                  <a:gd name="T71" fmla="*/ 56 h 102"/>
                  <a:gd name="T72" fmla="*/ 0 w 409"/>
                  <a:gd name="T73" fmla="*/ 5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9" h="102">
                    <a:moveTo>
                      <a:pt x="0" y="53"/>
                    </a:moveTo>
                    <a:lnTo>
                      <a:pt x="30" y="50"/>
                    </a:lnTo>
                    <a:lnTo>
                      <a:pt x="61" y="42"/>
                    </a:lnTo>
                    <a:lnTo>
                      <a:pt x="90" y="36"/>
                    </a:lnTo>
                    <a:lnTo>
                      <a:pt x="124" y="31"/>
                    </a:lnTo>
                    <a:lnTo>
                      <a:pt x="155" y="23"/>
                    </a:lnTo>
                    <a:lnTo>
                      <a:pt x="188" y="17"/>
                    </a:lnTo>
                    <a:lnTo>
                      <a:pt x="215" y="8"/>
                    </a:lnTo>
                    <a:lnTo>
                      <a:pt x="245" y="0"/>
                    </a:lnTo>
                    <a:lnTo>
                      <a:pt x="269" y="14"/>
                    </a:lnTo>
                    <a:lnTo>
                      <a:pt x="289" y="23"/>
                    </a:lnTo>
                    <a:lnTo>
                      <a:pt x="308" y="31"/>
                    </a:lnTo>
                    <a:lnTo>
                      <a:pt x="325" y="36"/>
                    </a:lnTo>
                    <a:lnTo>
                      <a:pt x="340" y="39"/>
                    </a:lnTo>
                    <a:lnTo>
                      <a:pt x="358" y="42"/>
                    </a:lnTo>
                    <a:lnTo>
                      <a:pt x="381" y="44"/>
                    </a:lnTo>
                    <a:lnTo>
                      <a:pt x="409" y="44"/>
                    </a:lnTo>
                    <a:lnTo>
                      <a:pt x="407" y="58"/>
                    </a:lnTo>
                    <a:lnTo>
                      <a:pt x="404" y="75"/>
                    </a:lnTo>
                    <a:lnTo>
                      <a:pt x="401" y="89"/>
                    </a:lnTo>
                    <a:lnTo>
                      <a:pt x="398" y="102"/>
                    </a:lnTo>
                    <a:lnTo>
                      <a:pt x="377" y="96"/>
                    </a:lnTo>
                    <a:lnTo>
                      <a:pt x="360" y="92"/>
                    </a:lnTo>
                    <a:lnTo>
                      <a:pt x="340" y="86"/>
                    </a:lnTo>
                    <a:lnTo>
                      <a:pt x="322" y="79"/>
                    </a:lnTo>
                    <a:lnTo>
                      <a:pt x="302" y="75"/>
                    </a:lnTo>
                    <a:lnTo>
                      <a:pt x="284" y="69"/>
                    </a:lnTo>
                    <a:lnTo>
                      <a:pt x="264" y="64"/>
                    </a:lnTo>
                    <a:lnTo>
                      <a:pt x="245" y="58"/>
                    </a:lnTo>
                    <a:lnTo>
                      <a:pt x="215" y="58"/>
                    </a:lnTo>
                    <a:lnTo>
                      <a:pt x="184" y="58"/>
                    </a:lnTo>
                    <a:lnTo>
                      <a:pt x="151" y="58"/>
                    </a:lnTo>
                    <a:lnTo>
                      <a:pt x="121" y="58"/>
                    </a:lnTo>
                    <a:lnTo>
                      <a:pt x="90" y="58"/>
                    </a:lnTo>
                    <a:lnTo>
                      <a:pt x="61" y="58"/>
                    </a:lnTo>
                    <a:lnTo>
                      <a:pt x="30" y="56"/>
                    </a:lnTo>
                    <a:lnTo>
                      <a:pt x="0" y="53"/>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34" name="Freeform 310">
                <a:extLst>
                  <a:ext uri="{FF2B5EF4-FFF2-40B4-BE49-F238E27FC236}">
                    <a16:creationId xmlns:a16="http://schemas.microsoft.com/office/drawing/2014/main" id="{6A4860FD-24AB-4C81-5C4C-08DF06EFD218}"/>
                  </a:ext>
                </a:extLst>
              </p:cNvPr>
              <p:cNvSpPr>
                <a:spLocks/>
              </p:cNvSpPr>
              <p:nvPr/>
            </p:nvSpPr>
            <p:spPr bwMode="auto">
              <a:xfrm>
                <a:off x="468" y="2401"/>
                <a:ext cx="178" cy="17"/>
              </a:xfrm>
              <a:custGeom>
                <a:avLst/>
                <a:gdLst>
                  <a:gd name="T0" fmla="*/ 0 w 533"/>
                  <a:gd name="T1" fmla="*/ 25 h 50"/>
                  <a:gd name="T2" fmla="*/ 21 w 533"/>
                  <a:gd name="T3" fmla="*/ 23 h 50"/>
                  <a:gd name="T4" fmla="*/ 44 w 533"/>
                  <a:gd name="T5" fmla="*/ 17 h 50"/>
                  <a:gd name="T6" fmla="*/ 67 w 533"/>
                  <a:gd name="T7" fmla="*/ 15 h 50"/>
                  <a:gd name="T8" fmla="*/ 90 w 533"/>
                  <a:gd name="T9" fmla="*/ 10 h 50"/>
                  <a:gd name="T10" fmla="*/ 111 w 533"/>
                  <a:gd name="T11" fmla="*/ 8 h 50"/>
                  <a:gd name="T12" fmla="*/ 132 w 533"/>
                  <a:gd name="T13" fmla="*/ 5 h 50"/>
                  <a:gd name="T14" fmla="*/ 156 w 533"/>
                  <a:gd name="T15" fmla="*/ 2 h 50"/>
                  <a:gd name="T16" fmla="*/ 176 w 533"/>
                  <a:gd name="T17" fmla="*/ 0 h 50"/>
                  <a:gd name="T18" fmla="*/ 212 w 533"/>
                  <a:gd name="T19" fmla="*/ 2 h 50"/>
                  <a:gd name="T20" fmla="*/ 247 w 533"/>
                  <a:gd name="T21" fmla="*/ 5 h 50"/>
                  <a:gd name="T22" fmla="*/ 283 w 533"/>
                  <a:gd name="T23" fmla="*/ 8 h 50"/>
                  <a:gd name="T24" fmla="*/ 319 w 533"/>
                  <a:gd name="T25" fmla="*/ 10 h 50"/>
                  <a:gd name="T26" fmla="*/ 352 w 533"/>
                  <a:gd name="T27" fmla="*/ 10 h 50"/>
                  <a:gd name="T28" fmla="*/ 388 w 533"/>
                  <a:gd name="T29" fmla="*/ 10 h 50"/>
                  <a:gd name="T30" fmla="*/ 423 w 533"/>
                  <a:gd name="T31" fmla="*/ 8 h 50"/>
                  <a:gd name="T32" fmla="*/ 459 w 533"/>
                  <a:gd name="T33" fmla="*/ 2 h 50"/>
                  <a:gd name="T34" fmla="*/ 476 w 533"/>
                  <a:gd name="T35" fmla="*/ 5 h 50"/>
                  <a:gd name="T36" fmla="*/ 497 w 533"/>
                  <a:gd name="T37" fmla="*/ 8 h 50"/>
                  <a:gd name="T38" fmla="*/ 514 w 533"/>
                  <a:gd name="T39" fmla="*/ 10 h 50"/>
                  <a:gd name="T40" fmla="*/ 533 w 533"/>
                  <a:gd name="T41" fmla="*/ 12 h 50"/>
                  <a:gd name="T42" fmla="*/ 517 w 533"/>
                  <a:gd name="T43" fmla="*/ 17 h 50"/>
                  <a:gd name="T44" fmla="*/ 501 w 533"/>
                  <a:gd name="T45" fmla="*/ 20 h 50"/>
                  <a:gd name="T46" fmla="*/ 486 w 533"/>
                  <a:gd name="T47" fmla="*/ 25 h 50"/>
                  <a:gd name="T48" fmla="*/ 471 w 533"/>
                  <a:gd name="T49" fmla="*/ 27 h 50"/>
                  <a:gd name="T50" fmla="*/ 457 w 533"/>
                  <a:gd name="T51" fmla="*/ 33 h 50"/>
                  <a:gd name="T52" fmla="*/ 440 w 533"/>
                  <a:gd name="T53" fmla="*/ 38 h 50"/>
                  <a:gd name="T54" fmla="*/ 423 w 533"/>
                  <a:gd name="T55" fmla="*/ 40 h 50"/>
                  <a:gd name="T56" fmla="*/ 407 w 533"/>
                  <a:gd name="T57" fmla="*/ 45 h 50"/>
                  <a:gd name="T58" fmla="*/ 392 w 533"/>
                  <a:gd name="T59" fmla="*/ 45 h 50"/>
                  <a:gd name="T60" fmla="*/ 371 w 533"/>
                  <a:gd name="T61" fmla="*/ 45 h 50"/>
                  <a:gd name="T62" fmla="*/ 346 w 533"/>
                  <a:gd name="T63" fmla="*/ 48 h 50"/>
                  <a:gd name="T64" fmla="*/ 319 w 533"/>
                  <a:gd name="T65" fmla="*/ 48 h 50"/>
                  <a:gd name="T66" fmla="*/ 291 w 533"/>
                  <a:gd name="T67" fmla="*/ 50 h 50"/>
                  <a:gd name="T68" fmla="*/ 258 w 533"/>
                  <a:gd name="T69" fmla="*/ 50 h 50"/>
                  <a:gd name="T70" fmla="*/ 225 w 533"/>
                  <a:gd name="T71" fmla="*/ 50 h 50"/>
                  <a:gd name="T72" fmla="*/ 195 w 533"/>
                  <a:gd name="T73" fmla="*/ 50 h 50"/>
                  <a:gd name="T74" fmla="*/ 162 w 533"/>
                  <a:gd name="T75" fmla="*/ 50 h 50"/>
                  <a:gd name="T76" fmla="*/ 128 w 533"/>
                  <a:gd name="T77" fmla="*/ 50 h 50"/>
                  <a:gd name="T78" fmla="*/ 100 w 533"/>
                  <a:gd name="T79" fmla="*/ 48 h 50"/>
                  <a:gd name="T80" fmla="*/ 72 w 533"/>
                  <a:gd name="T81" fmla="*/ 45 h 50"/>
                  <a:gd name="T82" fmla="*/ 47 w 533"/>
                  <a:gd name="T83" fmla="*/ 42 h 50"/>
                  <a:gd name="T84" fmla="*/ 27 w 533"/>
                  <a:gd name="T85" fmla="*/ 38 h 50"/>
                  <a:gd name="T86" fmla="*/ 11 w 533"/>
                  <a:gd name="T87" fmla="*/ 33 h 50"/>
                  <a:gd name="T88" fmla="*/ 0 w 533"/>
                  <a:gd name="T89"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3" h="50">
                    <a:moveTo>
                      <a:pt x="0" y="25"/>
                    </a:moveTo>
                    <a:lnTo>
                      <a:pt x="21" y="23"/>
                    </a:lnTo>
                    <a:lnTo>
                      <a:pt x="44" y="17"/>
                    </a:lnTo>
                    <a:lnTo>
                      <a:pt x="67" y="15"/>
                    </a:lnTo>
                    <a:lnTo>
                      <a:pt x="90" y="10"/>
                    </a:lnTo>
                    <a:lnTo>
                      <a:pt x="111" y="8"/>
                    </a:lnTo>
                    <a:lnTo>
                      <a:pt x="132" y="5"/>
                    </a:lnTo>
                    <a:lnTo>
                      <a:pt x="156" y="2"/>
                    </a:lnTo>
                    <a:lnTo>
                      <a:pt x="176" y="0"/>
                    </a:lnTo>
                    <a:lnTo>
                      <a:pt x="212" y="2"/>
                    </a:lnTo>
                    <a:lnTo>
                      <a:pt x="247" y="5"/>
                    </a:lnTo>
                    <a:lnTo>
                      <a:pt x="283" y="8"/>
                    </a:lnTo>
                    <a:lnTo>
                      <a:pt x="319" y="10"/>
                    </a:lnTo>
                    <a:lnTo>
                      <a:pt x="352" y="10"/>
                    </a:lnTo>
                    <a:lnTo>
                      <a:pt x="388" y="10"/>
                    </a:lnTo>
                    <a:lnTo>
                      <a:pt x="423" y="8"/>
                    </a:lnTo>
                    <a:lnTo>
                      <a:pt x="459" y="2"/>
                    </a:lnTo>
                    <a:lnTo>
                      <a:pt x="476" y="5"/>
                    </a:lnTo>
                    <a:lnTo>
                      <a:pt x="497" y="8"/>
                    </a:lnTo>
                    <a:lnTo>
                      <a:pt x="514" y="10"/>
                    </a:lnTo>
                    <a:lnTo>
                      <a:pt x="533" y="12"/>
                    </a:lnTo>
                    <a:lnTo>
                      <a:pt x="517" y="17"/>
                    </a:lnTo>
                    <a:lnTo>
                      <a:pt x="501" y="20"/>
                    </a:lnTo>
                    <a:lnTo>
                      <a:pt x="486" y="25"/>
                    </a:lnTo>
                    <a:lnTo>
                      <a:pt x="471" y="27"/>
                    </a:lnTo>
                    <a:lnTo>
                      <a:pt x="457" y="33"/>
                    </a:lnTo>
                    <a:lnTo>
                      <a:pt x="440" y="38"/>
                    </a:lnTo>
                    <a:lnTo>
                      <a:pt x="423" y="40"/>
                    </a:lnTo>
                    <a:lnTo>
                      <a:pt x="407" y="45"/>
                    </a:lnTo>
                    <a:lnTo>
                      <a:pt x="392" y="45"/>
                    </a:lnTo>
                    <a:lnTo>
                      <a:pt x="371" y="45"/>
                    </a:lnTo>
                    <a:lnTo>
                      <a:pt x="346" y="48"/>
                    </a:lnTo>
                    <a:lnTo>
                      <a:pt x="319" y="48"/>
                    </a:lnTo>
                    <a:lnTo>
                      <a:pt x="291" y="50"/>
                    </a:lnTo>
                    <a:lnTo>
                      <a:pt x="258" y="50"/>
                    </a:lnTo>
                    <a:lnTo>
                      <a:pt x="225" y="50"/>
                    </a:lnTo>
                    <a:lnTo>
                      <a:pt x="195" y="50"/>
                    </a:lnTo>
                    <a:lnTo>
                      <a:pt x="162" y="50"/>
                    </a:lnTo>
                    <a:lnTo>
                      <a:pt x="128" y="50"/>
                    </a:lnTo>
                    <a:lnTo>
                      <a:pt x="100" y="48"/>
                    </a:lnTo>
                    <a:lnTo>
                      <a:pt x="72" y="45"/>
                    </a:lnTo>
                    <a:lnTo>
                      <a:pt x="47" y="42"/>
                    </a:lnTo>
                    <a:lnTo>
                      <a:pt x="27" y="38"/>
                    </a:lnTo>
                    <a:lnTo>
                      <a:pt x="11" y="33"/>
                    </a:lnTo>
                    <a:lnTo>
                      <a:pt x="0" y="25"/>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35" name="Freeform 311">
                <a:extLst>
                  <a:ext uri="{FF2B5EF4-FFF2-40B4-BE49-F238E27FC236}">
                    <a16:creationId xmlns:a16="http://schemas.microsoft.com/office/drawing/2014/main" id="{7BD40048-9CB8-DDE8-9666-85669D2E13DB}"/>
                  </a:ext>
                </a:extLst>
              </p:cNvPr>
              <p:cNvSpPr>
                <a:spLocks/>
              </p:cNvSpPr>
              <p:nvPr/>
            </p:nvSpPr>
            <p:spPr bwMode="auto">
              <a:xfrm>
                <a:off x="383" y="2437"/>
                <a:ext cx="98" cy="54"/>
              </a:xfrm>
              <a:custGeom>
                <a:avLst/>
                <a:gdLst>
                  <a:gd name="T0" fmla="*/ 55 w 295"/>
                  <a:gd name="T1" fmla="*/ 0 h 160"/>
                  <a:gd name="T2" fmla="*/ 79 w 295"/>
                  <a:gd name="T3" fmla="*/ 32 h 160"/>
                  <a:gd name="T4" fmla="*/ 102 w 295"/>
                  <a:gd name="T5" fmla="*/ 57 h 160"/>
                  <a:gd name="T6" fmla="*/ 130 w 295"/>
                  <a:gd name="T7" fmla="*/ 78 h 160"/>
                  <a:gd name="T8" fmla="*/ 160 w 295"/>
                  <a:gd name="T9" fmla="*/ 97 h 160"/>
                  <a:gd name="T10" fmla="*/ 191 w 295"/>
                  <a:gd name="T11" fmla="*/ 112 h 160"/>
                  <a:gd name="T12" fmla="*/ 224 w 295"/>
                  <a:gd name="T13" fmla="*/ 128 h 160"/>
                  <a:gd name="T14" fmla="*/ 260 w 295"/>
                  <a:gd name="T15" fmla="*/ 140 h 160"/>
                  <a:gd name="T16" fmla="*/ 295 w 295"/>
                  <a:gd name="T17" fmla="*/ 156 h 160"/>
                  <a:gd name="T18" fmla="*/ 280 w 295"/>
                  <a:gd name="T19" fmla="*/ 156 h 160"/>
                  <a:gd name="T20" fmla="*/ 264 w 295"/>
                  <a:gd name="T21" fmla="*/ 156 h 160"/>
                  <a:gd name="T22" fmla="*/ 250 w 295"/>
                  <a:gd name="T23" fmla="*/ 156 h 160"/>
                  <a:gd name="T24" fmla="*/ 234 w 295"/>
                  <a:gd name="T25" fmla="*/ 158 h 160"/>
                  <a:gd name="T26" fmla="*/ 218 w 295"/>
                  <a:gd name="T27" fmla="*/ 158 h 160"/>
                  <a:gd name="T28" fmla="*/ 204 w 295"/>
                  <a:gd name="T29" fmla="*/ 158 h 160"/>
                  <a:gd name="T30" fmla="*/ 188 w 295"/>
                  <a:gd name="T31" fmla="*/ 160 h 160"/>
                  <a:gd name="T32" fmla="*/ 173 w 295"/>
                  <a:gd name="T33" fmla="*/ 160 h 160"/>
                  <a:gd name="T34" fmla="*/ 128 w 295"/>
                  <a:gd name="T35" fmla="*/ 147 h 160"/>
                  <a:gd name="T36" fmla="*/ 94 w 295"/>
                  <a:gd name="T37" fmla="*/ 134 h 160"/>
                  <a:gd name="T38" fmla="*/ 72 w 295"/>
                  <a:gd name="T39" fmla="*/ 124 h 160"/>
                  <a:gd name="T40" fmla="*/ 53 w 295"/>
                  <a:gd name="T41" fmla="*/ 112 h 160"/>
                  <a:gd name="T42" fmla="*/ 41 w 295"/>
                  <a:gd name="T43" fmla="*/ 97 h 160"/>
                  <a:gd name="T44" fmla="*/ 28 w 295"/>
                  <a:gd name="T45" fmla="*/ 74 h 160"/>
                  <a:gd name="T46" fmla="*/ 15 w 295"/>
                  <a:gd name="T47" fmla="*/ 44 h 160"/>
                  <a:gd name="T48" fmla="*/ 0 w 295"/>
                  <a:gd name="T49" fmla="*/ 3 h 160"/>
                  <a:gd name="T50" fmla="*/ 15 w 295"/>
                  <a:gd name="T51" fmla="*/ 3 h 160"/>
                  <a:gd name="T52" fmla="*/ 28 w 295"/>
                  <a:gd name="T53" fmla="*/ 0 h 160"/>
                  <a:gd name="T54" fmla="*/ 43 w 295"/>
                  <a:gd name="T55" fmla="*/ 0 h 160"/>
                  <a:gd name="T56" fmla="*/ 55 w 295"/>
                  <a:gd name="T57"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5" h="160">
                    <a:moveTo>
                      <a:pt x="55" y="0"/>
                    </a:moveTo>
                    <a:lnTo>
                      <a:pt x="79" y="32"/>
                    </a:lnTo>
                    <a:lnTo>
                      <a:pt x="102" y="57"/>
                    </a:lnTo>
                    <a:lnTo>
                      <a:pt x="130" y="78"/>
                    </a:lnTo>
                    <a:lnTo>
                      <a:pt x="160" y="97"/>
                    </a:lnTo>
                    <a:lnTo>
                      <a:pt x="191" y="112"/>
                    </a:lnTo>
                    <a:lnTo>
                      <a:pt x="224" y="128"/>
                    </a:lnTo>
                    <a:lnTo>
                      <a:pt x="260" y="140"/>
                    </a:lnTo>
                    <a:lnTo>
                      <a:pt x="295" y="156"/>
                    </a:lnTo>
                    <a:lnTo>
                      <a:pt x="280" y="156"/>
                    </a:lnTo>
                    <a:lnTo>
                      <a:pt x="264" y="156"/>
                    </a:lnTo>
                    <a:lnTo>
                      <a:pt x="250" y="156"/>
                    </a:lnTo>
                    <a:lnTo>
                      <a:pt x="234" y="158"/>
                    </a:lnTo>
                    <a:lnTo>
                      <a:pt x="218" y="158"/>
                    </a:lnTo>
                    <a:lnTo>
                      <a:pt x="204" y="158"/>
                    </a:lnTo>
                    <a:lnTo>
                      <a:pt x="188" y="160"/>
                    </a:lnTo>
                    <a:lnTo>
                      <a:pt x="173" y="160"/>
                    </a:lnTo>
                    <a:lnTo>
                      <a:pt x="128" y="147"/>
                    </a:lnTo>
                    <a:lnTo>
                      <a:pt x="94" y="134"/>
                    </a:lnTo>
                    <a:lnTo>
                      <a:pt x="72" y="124"/>
                    </a:lnTo>
                    <a:lnTo>
                      <a:pt x="53" y="112"/>
                    </a:lnTo>
                    <a:lnTo>
                      <a:pt x="41" y="97"/>
                    </a:lnTo>
                    <a:lnTo>
                      <a:pt x="28" y="74"/>
                    </a:lnTo>
                    <a:lnTo>
                      <a:pt x="15" y="44"/>
                    </a:lnTo>
                    <a:lnTo>
                      <a:pt x="0" y="3"/>
                    </a:lnTo>
                    <a:lnTo>
                      <a:pt x="15" y="3"/>
                    </a:lnTo>
                    <a:lnTo>
                      <a:pt x="28" y="0"/>
                    </a:lnTo>
                    <a:lnTo>
                      <a:pt x="43" y="0"/>
                    </a:lnTo>
                    <a:lnTo>
                      <a:pt x="55"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36" name="Freeform 312">
                <a:extLst>
                  <a:ext uri="{FF2B5EF4-FFF2-40B4-BE49-F238E27FC236}">
                    <a16:creationId xmlns:a16="http://schemas.microsoft.com/office/drawing/2014/main" id="{5AF00B38-6B7C-2FD1-996A-2A76EC1E7EB2}"/>
                  </a:ext>
                </a:extLst>
              </p:cNvPr>
              <p:cNvSpPr>
                <a:spLocks/>
              </p:cNvSpPr>
              <p:nvPr/>
            </p:nvSpPr>
            <p:spPr bwMode="auto">
              <a:xfrm>
                <a:off x="390" y="2492"/>
                <a:ext cx="106" cy="64"/>
              </a:xfrm>
              <a:custGeom>
                <a:avLst/>
                <a:gdLst>
                  <a:gd name="T0" fmla="*/ 26 w 318"/>
                  <a:gd name="T1" fmla="*/ 0 h 191"/>
                  <a:gd name="T2" fmla="*/ 56 w 318"/>
                  <a:gd name="T3" fmla="*/ 40 h 191"/>
                  <a:gd name="T4" fmla="*/ 87 w 318"/>
                  <a:gd name="T5" fmla="*/ 73 h 191"/>
                  <a:gd name="T6" fmla="*/ 118 w 318"/>
                  <a:gd name="T7" fmla="*/ 101 h 191"/>
                  <a:gd name="T8" fmla="*/ 153 w 318"/>
                  <a:gd name="T9" fmla="*/ 124 h 191"/>
                  <a:gd name="T10" fmla="*/ 189 w 318"/>
                  <a:gd name="T11" fmla="*/ 142 h 191"/>
                  <a:gd name="T12" fmla="*/ 227 w 318"/>
                  <a:gd name="T13" fmla="*/ 152 h 191"/>
                  <a:gd name="T14" fmla="*/ 269 w 318"/>
                  <a:gd name="T15" fmla="*/ 160 h 191"/>
                  <a:gd name="T16" fmla="*/ 318 w 318"/>
                  <a:gd name="T17" fmla="*/ 162 h 191"/>
                  <a:gd name="T18" fmla="*/ 285 w 318"/>
                  <a:gd name="T19" fmla="*/ 174 h 191"/>
                  <a:gd name="T20" fmla="*/ 250 w 318"/>
                  <a:gd name="T21" fmla="*/ 182 h 191"/>
                  <a:gd name="T22" fmla="*/ 214 w 318"/>
                  <a:gd name="T23" fmla="*/ 187 h 191"/>
                  <a:gd name="T24" fmla="*/ 175 w 318"/>
                  <a:gd name="T25" fmla="*/ 191 h 191"/>
                  <a:gd name="T26" fmla="*/ 137 w 318"/>
                  <a:gd name="T27" fmla="*/ 187 h 191"/>
                  <a:gd name="T28" fmla="*/ 101 w 318"/>
                  <a:gd name="T29" fmla="*/ 185 h 191"/>
                  <a:gd name="T30" fmla="*/ 63 w 318"/>
                  <a:gd name="T31" fmla="*/ 180 h 191"/>
                  <a:gd name="T32" fmla="*/ 28 w 318"/>
                  <a:gd name="T33" fmla="*/ 174 h 191"/>
                  <a:gd name="T34" fmla="*/ 18 w 318"/>
                  <a:gd name="T35" fmla="*/ 152 h 191"/>
                  <a:gd name="T36" fmla="*/ 7 w 318"/>
                  <a:gd name="T37" fmla="*/ 130 h 191"/>
                  <a:gd name="T38" fmla="*/ 3 w 318"/>
                  <a:gd name="T39" fmla="*/ 109 h 191"/>
                  <a:gd name="T40" fmla="*/ 0 w 318"/>
                  <a:gd name="T41" fmla="*/ 86 h 191"/>
                  <a:gd name="T42" fmla="*/ 3 w 318"/>
                  <a:gd name="T43" fmla="*/ 66 h 191"/>
                  <a:gd name="T44" fmla="*/ 5 w 318"/>
                  <a:gd name="T45" fmla="*/ 46 h 191"/>
                  <a:gd name="T46" fmla="*/ 13 w 318"/>
                  <a:gd name="T47" fmla="*/ 23 h 191"/>
                  <a:gd name="T48" fmla="*/ 26 w 318"/>
                  <a:gd name="T4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8" h="191">
                    <a:moveTo>
                      <a:pt x="26" y="0"/>
                    </a:moveTo>
                    <a:lnTo>
                      <a:pt x="56" y="40"/>
                    </a:lnTo>
                    <a:lnTo>
                      <a:pt x="87" y="73"/>
                    </a:lnTo>
                    <a:lnTo>
                      <a:pt x="118" y="101"/>
                    </a:lnTo>
                    <a:lnTo>
                      <a:pt x="153" y="124"/>
                    </a:lnTo>
                    <a:lnTo>
                      <a:pt x="189" y="142"/>
                    </a:lnTo>
                    <a:lnTo>
                      <a:pt x="227" y="152"/>
                    </a:lnTo>
                    <a:lnTo>
                      <a:pt x="269" y="160"/>
                    </a:lnTo>
                    <a:lnTo>
                      <a:pt x="318" y="162"/>
                    </a:lnTo>
                    <a:lnTo>
                      <a:pt x="285" y="174"/>
                    </a:lnTo>
                    <a:lnTo>
                      <a:pt x="250" y="182"/>
                    </a:lnTo>
                    <a:lnTo>
                      <a:pt x="214" y="187"/>
                    </a:lnTo>
                    <a:lnTo>
                      <a:pt x="175" y="191"/>
                    </a:lnTo>
                    <a:lnTo>
                      <a:pt x="137" y="187"/>
                    </a:lnTo>
                    <a:lnTo>
                      <a:pt x="101" y="185"/>
                    </a:lnTo>
                    <a:lnTo>
                      <a:pt x="63" y="180"/>
                    </a:lnTo>
                    <a:lnTo>
                      <a:pt x="28" y="174"/>
                    </a:lnTo>
                    <a:lnTo>
                      <a:pt x="18" y="152"/>
                    </a:lnTo>
                    <a:lnTo>
                      <a:pt x="7" y="130"/>
                    </a:lnTo>
                    <a:lnTo>
                      <a:pt x="3" y="109"/>
                    </a:lnTo>
                    <a:lnTo>
                      <a:pt x="0" y="86"/>
                    </a:lnTo>
                    <a:lnTo>
                      <a:pt x="3" y="66"/>
                    </a:lnTo>
                    <a:lnTo>
                      <a:pt x="5" y="46"/>
                    </a:lnTo>
                    <a:lnTo>
                      <a:pt x="13" y="23"/>
                    </a:lnTo>
                    <a:lnTo>
                      <a:pt x="26"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37" name="Freeform 313">
                <a:extLst>
                  <a:ext uri="{FF2B5EF4-FFF2-40B4-BE49-F238E27FC236}">
                    <a16:creationId xmlns:a16="http://schemas.microsoft.com/office/drawing/2014/main" id="{DFEF9F8E-587D-9454-C6EE-B07E1672021F}"/>
                  </a:ext>
                </a:extLst>
              </p:cNvPr>
              <p:cNvSpPr>
                <a:spLocks/>
              </p:cNvSpPr>
              <p:nvPr/>
            </p:nvSpPr>
            <p:spPr bwMode="auto">
              <a:xfrm>
                <a:off x="505" y="2606"/>
                <a:ext cx="125" cy="20"/>
              </a:xfrm>
              <a:custGeom>
                <a:avLst/>
                <a:gdLst>
                  <a:gd name="T0" fmla="*/ 376 w 376"/>
                  <a:gd name="T1" fmla="*/ 6 h 59"/>
                  <a:gd name="T2" fmla="*/ 369 w 376"/>
                  <a:gd name="T3" fmla="*/ 17 h 59"/>
                  <a:gd name="T4" fmla="*/ 363 w 376"/>
                  <a:gd name="T5" fmla="*/ 26 h 59"/>
                  <a:gd name="T6" fmla="*/ 355 w 376"/>
                  <a:gd name="T7" fmla="*/ 36 h 59"/>
                  <a:gd name="T8" fmla="*/ 348 w 376"/>
                  <a:gd name="T9" fmla="*/ 46 h 59"/>
                  <a:gd name="T10" fmla="*/ 304 w 376"/>
                  <a:gd name="T11" fmla="*/ 46 h 59"/>
                  <a:gd name="T12" fmla="*/ 262 w 376"/>
                  <a:gd name="T13" fmla="*/ 46 h 59"/>
                  <a:gd name="T14" fmla="*/ 216 w 376"/>
                  <a:gd name="T15" fmla="*/ 46 h 59"/>
                  <a:gd name="T16" fmla="*/ 172 w 376"/>
                  <a:gd name="T17" fmla="*/ 49 h 59"/>
                  <a:gd name="T18" fmla="*/ 129 w 376"/>
                  <a:gd name="T19" fmla="*/ 52 h 59"/>
                  <a:gd name="T20" fmla="*/ 87 w 376"/>
                  <a:gd name="T21" fmla="*/ 54 h 59"/>
                  <a:gd name="T22" fmla="*/ 43 w 376"/>
                  <a:gd name="T23" fmla="*/ 57 h 59"/>
                  <a:gd name="T24" fmla="*/ 0 w 376"/>
                  <a:gd name="T25" fmla="*/ 59 h 59"/>
                  <a:gd name="T26" fmla="*/ 53 w 376"/>
                  <a:gd name="T27" fmla="*/ 36 h 59"/>
                  <a:gd name="T28" fmla="*/ 99 w 376"/>
                  <a:gd name="T29" fmla="*/ 19 h 59"/>
                  <a:gd name="T30" fmla="*/ 143 w 376"/>
                  <a:gd name="T31" fmla="*/ 8 h 59"/>
                  <a:gd name="T32" fmla="*/ 185 w 376"/>
                  <a:gd name="T33" fmla="*/ 0 h 59"/>
                  <a:gd name="T34" fmla="*/ 226 w 376"/>
                  <a:gd name="T35" fmla="*/ 0 h 59"/>
                  <a:gd name="T36" fmla="*/ 271 w 376"/>
                  <a:gd name="T37" fmla="*/ 0 h 59"/>
                  <a:gd name="T38" fmla="*/ 321 w 376"/>
                  <a:gd name="T39" fmla="*/ 4 h 59"/>
                  <a:gd name="T40" fmla="*/ 376 w 376"/>
                  <a:gd name="T41"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6" h="59">
                    <a:moveTo>
                      <a:pt x="376" y="6"/>
                    </a:moveTo>
                    <a:lnTo>
                      <a:pt x="369" y="17"/>
                    </a:lnTo>
                    <a:lnTo>
                      <a:pt x="363" y="26"/>
                    </a:lnTo>
                    <a:lnTo>
                      <a:pt x="355" y="36"/>
                    </a:lnTo>
                    <a:lnTo>
                      <a:pt x="348" y="46"/>
                    </a:lnTo>
                    <a:lnTo>
                      <a:pt x="304" y="46"/>
                    </a:lnTo>
                    <a:lnTo>
                      <a:pt x="262" y="46"/>
                    </a:lnTo>
                    <a:lnTo>
                      <a:pt x="216" y="46"/>
                    </a:lnTo>
                    <a:lnTo>
                      <a:pt x="172" y="49"/>
                    </a:lnTo>
                    <a:lnTo>
                      <a:pt x="129" y="52"/>
                    </a:lnTo>
                    <a:lnTo>
                      <a:pt x="87" y="54"/>
                    </a:lnTo>
                    <a:lnTo>
                      <a:pt x="43" y="57"/>
                    </a:lnTo>
                    <a:lnTo>
                      <a:pt x="0" y="59"/>
                    </a:lnTo>
                    <a:lnTo>
                      <a:pt x="53" y="36"/>
                    </a:lnTo>
                    <a:lnTo>
                      <a:pt x="99" y="19"/>
                    </a:lnTo>
                    <a:lnTo>
                      <a:pt x="143" y="8"/>
                    </a:lnTo>
                    <a:lnTo>
                      <a:pt x="185" y="0"/>
                    </a:lnTo>
                    <a:lnTo>
                      <a:pt x="226" y="0"/>
                    </a:lnTo>
                    <a:lnTo>
                      <a:pt x="271" y="0"/>
                    </a:lnTo>
                    <a:lnTo>
                      <a:pt x="321" y="4"/>
                    </a:lnTo>
                    <a:lnTo>
                      <a:pt x="376" y="6"/>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38" name="Freeform 314">
                <a:extLst>
                  <a:ext uri="{FF2B5EF4-FFF2-40B4-BE49-F238E27FC236}">
                    <a16:creationId xmlns:a16="http://schemas.microsoft.com/office/drawing/2014/main" id="{3C6C723D-50A3-A8E5-071B-560AA1359C81}"/>
                  </a:ext>
                </a:extLst>
              </p:cNvPr>
              <p:cNvSpPr>
                <a:spLocks/>
              </p:cNvSpPr>
              <p:nvPr/>
            </p:nvSpPr>
            <p:spPr bwMode="auto">
              <a:xfrm>
                <a:off x="525" y="2690"/>
                <a:ext cx="54" cy="13"/>
              </a:xfrm>
              <a:custGeom>
                <a:avLst/>
                <a:gdLst>
                  <a:gd name="T0" fmla="*/ 0 w 162"/>
                  <a:gd name="T1" fmla="*/ 41 h 41"/>
                  <a:gd name="T2" fmla="*/ 13 w 162"/>
                  <a:gd name="T3" fmla="*/ 35 h 41"/>
                  <a:gd name="T4" fmla="*/ 26 w 162"/>
                  <a:gd name="T5" fmla="*/ 33 h 41"/>
                  <a:gd name="T6" fmla="*/ 38 w 162"/>
                  <a:gd name="T7" fmla="*/ 28 h 41"/>
                  <a:gd name="T8" fmla="*/ 53 w 162"/>
                  <a:gd name="T9" fmla="*/ 22 h 41"/>
                  <a:gd name="T10" fmla="*/ 66 w 162"/>
                  <a:gd name="T11" fmla="*/ 18 h 41"/>
                  <a:gd name="T12" fmla="*/ 79 w 162"/>
                  <a:gd name="T13" fmla="*/ 10 h 41"/>
                  <a:gd name="T14" fmla="*/ 91 w 162"/>
                  <a:gd name="T15" fmla="*/ 6 h 41"/>
                  <a:gd name="T16" fmla="*/ 103 w 162"/>
                  <a:gd name="T17" fmla="*/ 0 h 41"/>
                  <a:gd name="T18" fmla="*/ 119 w 162"/>
                  <a:gd name="T19" fmla="*/ 6 h 41"/>
                  <a:gd name="T20" fmla="*/ 134 w 162"/>
                  <a:gd name="T21" fmla="*/ 10 h 41"/>
                  <a:gd name="T22" fmla="*/ 149 w 162"/>
                  <a:gd name="T23" fmla="*/ 14 h 41"/>
                  <a:gd name="T24" fmla="*/ 162 w 162"/>
                  <a:gd name="T25" fmla="*/ 20 h 41"/>
                  <a:gd name="T26" fmla="*/ 140 w 162"/>
                  <a:gd name="T27" fmla="*/ 25 h 41"/>
                  <a:gd name="T28" fmla="*/ 121 w 162"/>
                  <a:gd name="T29" fmla="*/ 28 h 41"/>
                  <a:gd name="T30" fmla="*/ 100 w 162"/>
                  <a:gd name="T31" fmla="*/ 31 h 41"/>
                  <a:gd name="T32" fmla="*/ 80 w 162"/>
                  <a:gd name="T33" fmla="*/ 33 h 41"/>
                  <a:gd name="T34" fmla="*/ 62 w 162"/>
                  <a:gd name="T35" fmla="*/ 35 h 41"/>
                  <a:gd name="T36" fmla="*/ 40 w 162"/>
                  <a:gd name="T37" fmla="*/ 38 h 41"/>
                  <a:gd name="T38" fmla="*/ 20 w 162"/>
                  <a:gd name="T39" fmla="*/ 41 h 41"/>
                  <a:gd name="T40" fmla="*/ 0 w 162"/>
                  <a:gd name="T4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 h="41">
                    <a:moveTo>
                      <a:pt x="0" y="41"/>
                    </a:moveTo>
                    <a:lnTo>
                      <a:pt x="13" y="35"/>
                    </a:lnTo>
                    <a:lnTo>
                      <a:pt x="26" y="33"/>
                    </a:lnTo>
                    <a:lnTo>
                      <a:pt x="38" y="28"/>
                    </a:lnTo>
                    <a:lnTo>
                      <a:pt x="53" y="22"/>
                    </a:lnTo>
                    <a:lnTo>
                      <a:pt x="66" y="18"/>
                    </a:lnTo>
                    <a:lnTo>
                      <a:pt x="79" y="10"/>
                    </a:lnTo>
                    <a:lnTo>
                      <a:pt x="91" y="6"/>
                    </a:lnTo>
                    <a:lnTo>
                      <a:pt x="103" y="0"/>
                    </a:lnTo>
                    <a:lnTo>
                      <a:pt x="119" y="6"/>
                    </a:lnTo>
                    <a:lnTo>
                      <a:pt x="134" y="10"/>
                    </a:lnTo>
                    <a:lnTo>
                      <a:pt x="149" y="14"/>
                    </a:lnTo>
                    <a:lnTo>
                      <a:pt x="162" y="20"/>
                    </a:lnTo>
                    <a:lnTo>
                      <a:pt x="140" y="25"/>
                    </a:lnTo>
                    <a:lnTo>
                      <a:pt x="121" y="28"/>
                    </a:lnTo>
                    <a:lnTo>
                      <a:pt x="100" y="31"/>
                    </a:lnTo>
                    <a:lnTo>
                      <a:pt x="80" y="33"/>
                    </a:lnTo>
                    <a:lnTo>
                      <a:pt x="62" y="35"/>
                    </a:lnTo>
                    <a:lnTo>
                      <a:pt x="40" y="38"/>
                    </a:lnTo>
                    <a:lnTo>
                      <a:pt x="20" y="41"/>
                    </a:lnTo>
                    <a:lnTo>
                      <a:pt x="0" y="41"/>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39" name="Freeform 315">
                <a:extLst>
                  <a:ext uri="{FF2B5EF4-FFF2-40B4-BE49-F238E27FC236}">
                    <a16:creationId xmlns:a16="http://schemas.microsoft.com/office/drawing/2014/main" id="{6E01D22B-4D85-C33D-15E9-7441987CD6A6}"/>
                  </a:ext>
                </a:extLst>
              </p:cNvPr>
              <p:cNvSpPr>
                <a:spLocks/>
              </p:cNvSpPr>
              <p:nvPr/>
            </p:nvSpPr>
            <p:spPr bwMode="auto">
              <a:xfrm>
                <a:off x="595" y="2670"/>
                <a:ext cx="78" cy="15"/>
              </a:xfrm>
              <a:custGeom>
                <a:avLst/>
                <a:gdLst>
                  <a:gd name="T0" fmla="*/ 0 w 236"/>
                  <a:gd name="T1" fmla="*/ 41 h 43"/>
                  <a:gd name="T2" fmla="*/ 13 w 236"/>
                  <a:gd name="T3" fmla="*/ 35 h 43"/>
                  <a:gd name="T4" fmla="*/ 25 w 236"/>
                  <a:gd name="T5" fmla="*/ 28 h 43"/>
                  <a:gd name="T6" fmla="*/ 38 w 236"/>
                  <a:gd name="T7" fmla="*/ 23 h 43"/>
                  <a:gd name="T8" fmla="*/ 52 w 236"/>
                  <a:gd name="T9" fmla="*/ 18 h 43"/>
                  <a:gd name="T10" fmla="*/ 73 w 236"/>
                  <a:gd name="T11" fmla="*/ 18 h 43"/>
                  <a:gd name="T12" fmla="*/ 98 w 236"/>
                  <a:gd name="T13" fmla="*/ 16 h 43"/>
                  <a:gd name="T14" fmla="*/ 120 w 236"/>
                  <a:gd name="T15" fmla="*/ 12 h 43"/>
                  <a:gd name="T16" fmla="*/ 142 w 236"/>
                  <a:gd name="T17" fmla="*/ 7 h 43"/>
                  <a:gd name="T18" fmla="*/ 165 w 236"/>
                  <a:gd name="T19" fmla="*/ 5 h 43"/>
                  <a:gd name="T20" fmla="*/ 188 w 236"/>
                  <a:gd name="T21" fmla="*/ 3 h 43"/>
                  <a:gd name="T22" fmla="*/ 211 w 236"/>
                  <a:gd name="T23" fmla="*/ 0 h 43"/>
                  <a:gd name="T24" fmla="*/ 236 w 236"/>
                  <a:gd name="T25" fmla="*/ 0 h 43"/>
                  <a:gd name="T26" fmla="*/ 209 w 236"/>
                  <a:gd name="T27" fmla="*/ 18 h 43"/>
                  <a:gd name="T28" fmla="*/ 178 w 236"/>
                  <a:gd name="T29" fmla="*/ 31 h 43"/>
                  <a:gd name="T30" fmla="*/ 150 w 236"/>
                  <a:gd name="T31" fmla="*/ 38 h 43"/>
                  <a:gd name="T32" fmla="*/ 121 w 236"/>
                  <a:gd name="T33" fmla="*/ 41 h 43"/>
                  <a:gd name="T34" fmla="*/ 94 w 236"/>
                  <a:gd name="T35" fmla="*/ 43 h 43"/>
                  <a:gd name="T36" fmla="*/ 64 w 236"/>
                  <a:gd name="T37" fmla="*/ 43 h 43"/>
                  <a:gd name="T38" fmla="*/ 33 w 236"/>
                  <a:gd name="T39" fmla="*/ 41 h 43"/>
                  <a:gd name="T40" fmla="*/ 0 w 236"/>
                  <a:gd name="T41"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43">
                    <a:moveTo>
                      <a:pt x="0" y="41"/>
                    </a:moveTo>
                    <a:lnTo>
                      <a:pt x="13" y="35"/>
                    </a:lnTo>
                    <a:lnTo>
                      <a:pt x="25" y="28"/>
                    </a:lnTo>
                    <a:lnTo>
                      <a:pt x="38" y="23"/>
                    </a:lnTo>
                    <a:lnTo>
                      <a:pt x="52" y="18"/>
                    </a:lnTo>
                    <a:lnTo>
                      <a:pt x="73" y="18"/>
                    </a:lnTo>
                    <a:lnTo>
                      <a:pt x="98" y="16"/>
                    </a:lnTo>
                    <a:lnTo>
                      <a:pt x="120" y="12"/>
                    </a:lnTo>
                    <a:lnTo>
                      <a:pt x="142" y="7"/>
                    </a:lnTo>
                    <a:lnTo>
                      <a:pt x="165" y="5"/>
                    </a:lnTo>
                    <a:lnTo>
                      <a:pt x="188" y="3"/>
                    </a:lnTo>
                    <a:lnTo>
                      <a:pt x="211" y="0"/>
                    </a:lnTo>
                    <a:lnTo>
                      <a:pt x="236" y="0"/>
                    </a:lnTo>
                    <a:lnTo>
                      <a:pt x="209" y="18"/>
                    </a:lnTo>
                    <a:lnTo>
                      <a:pt x="178" y="31"/>
                    </a:lnTo>
                    <a:lnTo>
                      <a:pt x="150" y="38"/>
                    </a:lnTo>
                    <a:lnTo>
                      <a:pt x="121" y="41"/>
                    </a:lnTo>
                    <a:lnTo>
                      <a:pt x="94" y="43"/>
                    </a:lnTo>
                    <a:lnTo>
                      <a:pt x="64" y="43"/>
                    </a:lnTo>
                    <a:lnTo>
                      <a:pt x="33" y="41"/>
                    </a:lnTo>
                    <a:lnTo>
                      <a:pt x="0" y="41"/>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40" name="Freeform 316">
                <a:extLst>
                  <a:ext uri="{FF2B5EF4-FFF2-40B4-BE49-F238E27FC236}">
                    <a16:creationId xmlns:a16="http://schemas.microsoft.com/office/drawing/2014/main" id="{D4F7FE31-A64A-70C5-D54F-A53327F2F877}"/>
                  </a:ext>
                </a:extLst>
              </p:cNvPr>
              <p:cNvSpPr>
                <a:spLocks/>
              </p:cNvSpPr>
              <p:nvPr/>
            </p:nvSpPr>
            <p:spPr bwMode="auto">
              <a:xfrm>
                <a:off x="398" y="2600"/>
                <a:ext cx="107" cy="32"/>
              </a:xfrm>
              <a:custGeom>
                <a:avLst/>
                <a:gdLst>
                  <a:gd name="T0" fmla="*/ 0 w 322"/>
                  <a:gd name="T1" fmla="*/ 0 h 96"/>
                  <a:gd name="T2" fmla="*/ 8 w 322"/>
                  <a:gd name="T3" fmla="*/ 7 h 96"/>
                  <a:gd name="T4" fmla="*/ 19 w 322"/>
                  <a:gd name="T5" fmla="*/ 13 h 96"/>
                  <a:gd name="T6" fmla="*/ 30 w 322"/>
                  <a:gd name="T7" fmla="*/ 19 h 96"/>
                  <a:gd name="T8" fmla="*/ 39 w 322"/>
                  <a:gd name="T9" fmla="*/ 25 h 96"/>
                  <a:gd name="T10" fmla="*/ 50 w 322"/>
                  <a:gd name="T11" fmla="*/ 32 h 96"/>
                  <a:gd name="T12" fmla="*/ 60 w 322"/>
                  <a:gd name="T13" fmla="*/ 40 h 96"/>
                  <a:gd name="T14" fmla="*/ 71 w 322"/>
                  <a:gd name="T15" fmla="*/ 45 h 96"/>
                  <a:gd name="T16" fmla="*/ 80 w 322"/>
                  <a:gd name="T17" fmla="*/ 52 h 96"/>
                  <a:gd name="T18" fmla="*/ 111 w 322"/>
                  <a:gd name="T19" fmla="*/ 54 h 96"/>
                  <a:gd name="T20" fmla="*/ 140 w 322"/>
                  <a:gd name="T21" fmla="*/ 60 h 96"/>
                  <a:gd name="T22" fmla="*/ 172 w 322"/>
                  <a:gd name="T23" fmla="*/ 62 h 96"/>
                  <a:gd name="T24" fmla="*/ 203 w 322"/>
                  <a:gd name="T25" fmla="*/ 64 h 96"/>
                  <a:gd name="T26" fmla="*/ 230 w 322"/>
                  <a:gd name="T27" fmla="*/ 69 h 96"/>
                  <a:gd name="T28" fmla="*/ 260 w 322"/>
                  <a:gd name="T29" fmla="*/ 73 h 96"/>
                  <a:gd name="T30" fmla="*/ 291 w 322"/>
                  <a:gd name="T31" fmla="*/ 75 h 96"/>
                  <a:gd name="T32" fmla="*/ 322 w 322"/>
                  <a:gd name="T33" fmla="*/ 78 h 96"/>
                  <a:gd name="T34" fmla="*/ 294 w 322"/>
                  <a:gd name="T35" fmla="*/ 79 h 96"/>
                  <a:gd name="T36" fmla="*/ 269 w 322"/>
                  <a:gd name="T37" fmla="*/ 85 h 96"/>
                  <a:gd name="T38" fmla="*/ 241 w 322"/>
                  <a:gd name="T39" fmla="*/ 87 h 96"/>
                  <a:gd name="T40" fmla="*/ 215 w 322"/>
                  <a:gd name="T41" fmla="*/ 90 h 96"/>
                  <a:gd name="T42" fmla="*/ 189 w 322"/>
                  <a:gd name="T43" fmla="*/ 92 h 96"/>
                  <a:gd name="T44" fmla="*/ 162 w 322"/>
                  <a:gd name="T45" fmla="*/ 92 h 96"/>
                  <a:gd name="T46" fmla="*/ 137 w 322"/>
                  <a:gd name="T47" fmla="*/ 96 h 96"/>
                  <a:gd name="T48" fmla="*/ 108 w 322"/>
                  <a:gd name="T49" fmla="*/ 96 h 96"/>
                  <a:gd name="T50" fmla="*/ 93 w 322"/>
                  <a:gd name="T51" fmla="*/ 85 h 96"/>
                  <a:gd name="T52" fmla="*/ 83 w 322"/>
                  <a:gd name="T53" fmla="*/ 78 h 96"/>
                  <a:gd name="T54" fmla="*/ 71 w 322"/>
                  <a:gd name="T55" fmla="*/ 73 h 96"/>
                  <a:gd name="T56" fmla="*/ 60 w 322"/>
                  <a:gd name="T57" fmla="*/ 67 h 96"/>
                  <a:gd name="T58" fmla="*/ 47 w 322"/>
                  <a:gd name="T59" fmla="*/ 64 h 96"/>
                  <a:gd name="T60" fmla="*/ 38 w 322"/>
                  <a:gd name="T61" fmla="*/ 64 h 96"/>
                  <a:gd name="T62" fmla="*/ 21 w 322"/>
                  <a:gd name="T63" fmla="*/ 64 h 96"/>
                  <a:gd name="T64" fmla="*/ 6 w 322"/>
                  <a:gd name="T65" fmla="*/ 67 h 96"/>
                  <a:gd name="T66" fmla="*/ 4 w 322"/>
                  <a:gd name="T67" fmla="*/ 49 h 96"/>
                  <a:gd name="T68" fmla="*/ 4 w 322"/>
                  <a:gd name="T69" fmla="*/ 32 h 96"/>
                  <a:gd name="T70" fmla="*/ 2 w 322"/>
                  <a:gd name="T71" fmla="*/ 17 h 96"/>
                  <a:gd name="T72" fmla="*/ 0 w 322"/>
                  <a:gd name="T7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2" h="96">
                    <a:moveTo>
                      <a:pt x="0" y="0"/>
                    </a:moveTo>
                    <a:lnTo>
                      <a:pt x="8" y="7"/>
                    </a:lnTo>
                    <a:lnTo>
                      <a:pt x="19" y="13"/>
                    </a:lnTo>
                    <a:lnTo>
                      <a:pt x="30" y="19"/>
                    </a:lnTo>
                    <a:lnTo>
                      <a:pt x="39" y="25"/>
                    </a:lnTo>
                    <a:lnTo>
                      <a:pt x="50" y="32"/>
                    </a:lnTo>
                    <a:lnTo>
                      <a:pt x="60" y="40"/>
                    </a:lnTo>
                    <a:lnTo>
                      <a:pt x="71" y="45"/>
                    </a:lnTo>
                    <a:lnTo>
                      <a:pt x="80" y="52"/>
                    </a:lnTo>
                    <a:lnTo>
                      <a:pt x="111" y="54"/>
                    </a:lnTo>
                    <a:lnTo>
                      <a:pt x="140" y="60"/>
                    </a:lnTo>
                    <a:lnTo>
                      <a:pt x="172" y="62"/>
                    </a:lnTo>
                    <a:lnTo>
                      <a:pt x="203" y="64"/>
                    </a:lnTo>
                    <a:lnTo>
                      <a:pt x="230" y="69"/>
                    </a:lnTo>
                    <a:lnTo>
                      <a:pt x="260" y="73"/>
                    </a:lnTo>
                    <a:lnTo>
                      <a:pt x="291" y="75"/>
                    </a:lnTo>
                    <a:lnTo>
                      <a:pt x="322" y="78"/>
                    </a:lnTo>
                    <a:lnTo>
                      <a:pt x="294" y="79"/>
                    </a:lnTo>
                    <a:lnTo>
                      <a:pt x="269" y="85"/>
                    </a:lnTo>
                    <a:lnTo>
                      <a:pt x="241" y="87"/>
                    </a:lnTo>
                    <a:lnTo>
                      <a:pt x="215" y="90"/>
                    </a:lnTo>
                    <a:lnTo>
                      <a:pt x="189" y="92"/>
                    </a:lnTo>
                    <a:lnTo>
                      <a:pt x="162" y="92"/>
                    </a:lnTo>
                    <a:lnTo>
                      <a:pt x="137" y="96"/>
                    </a:lnTo>
                    <a:lnTo>
                      <a:pt x="108" y="96"/>
                    </a:lnTo>
                    <a:lnTo>
                      <a:pt x="93" y="85"/>
                    </a:lnTo>
                    <a:lnTo>
                      <a:pt x="83" y="78"/>
                    </a:lnTo>
                    <a:lnTo>
                      <a:pt x="71" y="73"/>
                    </a:lnTo>
                    <a:lnTo>
                      <a:pt x="60" y="67"/>
                    </a:lnTo>
                    <a:lnTo>
                      <a:pt x="47" y="64"/>
                    </a:lnTo>
                    <a:lnTo>
                      <a:pt x="38" y="64"/>
                    </a:lnTo>
                    <a:lnTo>
                      <a:pt x="21" y="64"/>
                    </a:lnTo>
                    <a:lnTo>
                      <a:pt x="6" y="67"/>
                    </a:lnTo>
                    <a:lnTo>
                      <a:pt x="4" y="49"/>
                    </a:lnTo>
                    <a:lnTo>
                      <a:pt x="4" y="32"/>
                    </a:lnTo>
                    <a:lnTo>
                      <a:pt x="2" y="17"/>
                    </a:lnTo>
                    <a:lnTo>
                      <a:pt x="0"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41" name="Freeform 317">
                <a:extLst>
                  <a:ext uri="{FF2B5EF4-FFF2-40B4-BE49-F238E27FC236}">
                    <a16:creationId xmlns:a16="http://schemas.microsoft.com/office/drawing/2014/main" id="{BB915C77-3E9F-C702-F4F6-5F9341F885BC}"/>
                  </a:ext>
                </a:extLst>
              </p:cNvPr>
              <p:cNvSpPr>
                <a:spLocks/>
              </p:cNvSpPr>
              <p:nvPr/>
            </p:nvSpPr>
            <p:spPr bwMode="auto">
              <a:xfrm>
                <a:off x="387" y="2417"/>
                <a:ext cx="42" cy="25"/>
              </a:xfrm>
              <a:custGeom>
                <a:avLst/>
                <a:gdLst>
                  <a:gd name="T0" fmla="*/ 28 w 126"/>
                  <a:gd name="T1" fmla="*/ 0 h 76"/>
                  <a:gd name="T2" fmla="*/ 126 w 126"/>
                  <a:gd name="T3" fmla="*/ 76 h 76"/>
                  <a:gd name="T4" fmla="*/ 50 w 126"/>
                  <a:gd name="T5" fmla="*/ 76 h 76"/>
                  <a:gd name="T6" fmla="*/ 5 w 126"/>
                  <a:gd name="T7" fmla="*/ 76 h 76"/>
                  <a:gd name="T8" fmla="*/ 0 w 126"/>
                  <a:gd name="T9" fmla="*/ 44 h 76"/>
                  <a:gd name="T10" fmla="*/ 28 w 126"/>
                  <a:gd name="T11" fmla="*/ 0 h 76"/>
                </a:gdLst>
                <a:ahLst/>
                <a:cxnLst>
                  <a:cxn ang="0">
                    <a:pos x="T0" y="T1"/>
                  </a:cxn>
                  <a:cxn ang="0">
                    <a:pos x="T2" y="T3"/>
                  </a:cxn>
                  <a:cxn ang="0">
                    <a:pos x="T4" y="T5"/>
                  </a:cxn>
                  <a:cxn ang="0">
                    <a:pos x="T6" y="T7"/>
                  </a:cxn>
                  <a:cxn ang="0">
                    <a:pos x="T8" y="T9"/>
                  </a:cxn>
                  <a:cxn ang="0">
                    <a:pos x="T10" y="T11"/>
                  </a:cxn>
                </a:cxnLst>
                <a:rect l="0" t="0" r="r" b="b"/>
                <a:pathLst>
                  <a:path w="126" h="76">
                    <a:moveTo>
                      <a:pt x="28" y="0"/>
                    </a:moveTo>
                    <a:lnTo>
                      <a:pt x="126" y="76"/>
                    </a:lnTo>
                    <a:lnTo>
                      <a:pt x="50" y="76"/>
                    </a:lnTo>
                    <a:lnTo>
                      <a:pt x="5" y="76"/>
                    </a:lnTo>
                    <a:lnTo>
                      <a:pt x="0" y="44"/>
                    </a:lnTo>
                    <a:lnTo>
                      <a:pt x="28"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42" name="Freeform 318">
                <a:extLst>
                  <a:ext uri="{FF2B5EF4-FFF2-40B4-BE49-F238E27FC236}">
                    <a16:creationId xmlns:a16="http://schemas.microsoft.com/office/drawing/2014/main" id="{91AE2B7C-7379-D997-F48E-50EC12841840}"/>
                  </a:ext>
                </a:extLst>
              </p:cNvPr>
              <p:cNvSpPr>
                <a:spLocks/>
              </p:cNvSpPr>
              <p:nvPr/>
            </p:nvSpPr>
            <p:spPr bwMode="auto">
              <a:xfrm>
                <a:off x="610" y="2892"/>
                <a:ext cx="109" cy="21"/>
              </a:xfrm>
              <a:custGeom>
                <a:avLst/>
                <a:gdLst>
                  <a:gd name="T0" fmla="*/ 0 w 328"/>
                  <a:gd name="T1" fmla="*/ 60 h 62"/>
                  <a:gd name="T2" fmla="*/ 12 w 328"/>
                  <a:gd name="T3" fmla="*/ 49 h 62"/>
                  <a:gd name="T4" fmla="*/ 25 w 328"/>
                  <a:gd name="T5" fmla="*/ 39 h 62"/>
                  <a:gd name="T6" fmla="*/ 36 w 328"/>
                  <a:gd name="T7" fmla="*/ 32 h 62"/>
                  <a:gd name="T8" fmla="*/ 48 w 328"/>
                  <a:gd name="T9" fmla="*/ 22 h 62"/>
                  <a:gd name="T10" fmla="*/ 81 w 328"/>
                  <a:gd name="T11" fmla="*/ 17 h 62"/>
                  <a:gd name="T12" fmla="*/ 117 w 328"/>
                  <a:gd name="T13" fmla="*/ 12 h 62"/>
                  <a:gd name="T14" fmla="*/ 153 w 328"/>
                  <a:gd name="T15" fmla="*/ 7 h 62"/>
                  <a:gd name="T16" fmla="*/ 188 w 328"/>
                  <a:gd name="T17" fmla="*/ 2 h 62"/>
                  <a:gd name="T18" fmla="*/ 224 w 328"/>
                  <a:gd name="T19" fmla="*/ 0 h 62"/>
                  <a:gd name="T20" fmla="*/ 260 w 328"/>
                  <a:gd name="T21" fmla="*/ 0 h 62"/>
                  <a:gd name="T22" fmla="*/ 295 w 328"/>
                  <a:gd name="T23" fmla="*/ 0 h 62"/>
                  <a:gd name="T24" fmla="*/ 328 w 328"/>
                  <a:gd name="T25" fmla="*/ 4 h 62"/>
                  <a:gd name="T26" fmla="*/ 287 w 328"/>
                  <a:gd name="T27" fmla="*/ 12 h 62"/>
                  <a:gd name="T28" fmla="*/ 245 w 328"/>
                  <a:gd name="T29" fmla="*/ 22 h 62"/>
                  <a:gd name="T30" fmla="*/ 204 w 328"/>
                  <a:gd name="T31" fmla="*/ 35 h 62"/>
                  <a:gd name="T32" fmla="*/ 166 w 328"/>
                  <a:gd name="T33" fmla="*/ 41 h 62"/>
                  <a:gd name="T34" fmla="*/ 124 w 328"/>
                  <a:gd name="T35" fmla="*/ 52 h 62"/>
                  <a:gd name="T36" fmla="*/ 84 w 328"/>
                  <a:gd name="T37" fmla="*/ 58 h 62"/>
                  <a:gd name="T38" fmla="*/ 42 w 328"/>
                  <a:gd name="T39" fmla="*/ 62 h 62"/>
                  <a:gd name="T40" fmla="*/ 0 w 328"/>
                  <a:gd name="T41" fmla="*/ 6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8" h="62">
                    <a:moveTo>
                      <a:pt x="0" y="60"/>
                    </a:moveTo>
                    <a:lnTo>
                      <a:pt x="12" y="49"/>
                    </a:lnTo>
                    <a:lnTo>
                      <a:pt x="25" y="39"/>
                    </a:lnTo>
                    <a:lnTo>
                      <a:pt x="36" y="32"/>
                    </a:lnTo>
                    <a:lnTo>
                      <a:pt x="48" y="22"/>
                    </a:lnTo>
                    <a:lnTo>
                      <a:pt x="81" y="17"/>
                    </a:lnTo>
                    <a:lnTo>
                      <a:pt x="117" y="12"/>
                    </a:lnTo>
                    <a:lnTo>
                      <a:pt x="153" y="7"/>
                    </a:lnTo>
                    <a:lnTo>
                      <a:pt x="188" y="2"/>
                    </a:lnTo>
                    <a:lnTo>
                      <a:pt x="224" y="0"/>
                    </a:lnTo>
                    <a:lnTo>
                      <a:pt x="260" y="0"/>
                    </a:lnTo>
                    <a:lnTo>
                      <a:pt x="295" y="0"/>
                    </a:lnTo>
                    <a:lnTo>
                      <a:pt x="328" y="4"/>
                    </a:lnTo>
                    <a:lnTo>
                      <a:pt x="287" y="12"/>
                    </a:lnTo>
                    <a:lnTo>
                      <a:pt x="245" y="22"/>
                    </a:lnTo>
                    <a:lnTo>
                      <a:pt x="204" y="35"/>
                    </a:lnTo>
                    <a:lnTo>
                      <a:pt x="166" y="41"/>
                    </a:lnTo>
                    <a:lnTo>
                      <a:pt x="124" y="52"/>
                    </a:lnTo>
                    <a:lnTo>
                      <a:pt x="84" y="58"/>
                    </a:lnTo>
                    <a:lnTo>
                      <a:pt x="42" y="62"/>
                    </a:lnTo>
                    <a:lnTo>
                      <a:pt x="0" y="6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43" name="Freeform 319">
                <a:extLst>
                  <a:ext uri="{FF2B5EF4-FFF2-40B4-BE49-F238E27FC236}">
                    <a16:creationId xmlns:a16="http://schemas.microsoft.com/office/drawing/2014/main" id="{F0C1F0FF-20AF-768B-BFCB-DE9FBD20FD18}"/>
                  </a:ext>
                </a:extLst>
              </p:cNvPr>
              <p:cNvSpPr>
                <a:spLocks/>
              </p:cNvSpPr>
              <p:nvPr/>
            </p:nvSpPr>
            <p:spPr bwMode="auto">
              <a:xfrm>
                <a:off x="797" y="2834"/>
                <a:ext cx="44" cy="73"/>
              </a:xfrm>
              <a:custGeom>
                <a:avLst/>
                <a:gdLst>
                  <a:gd name="T0" fmla="*/ 77 w 132"/>
                  <a:gd name="T1" fmla="*/ 0 h 219"/>
                  <a:gd name="T2" fmla="*/ 89 w 132"/>
                  <a:gd name="T3" fmla="*/ 92 h 219"/>
                  <a:gd name="T4" fmla="*/ 42 w 132"/>
                  <a:gd name="T5" fmla="*/ 180 h 219"/>
                  <a:gd name="T6" fmla="*/ 0 w 132"/>
                  <a:gd name="T7" fmla="*/ 219 h 219"/>
                  <a:gd name="T8" fmla="*/ 93 w 132"/>
                  <a:gd name="T9" fmla="*/ 155 h 219"/>
                  <a:gd name="T10" fmla="*/ 132 w 132"/>
                  <a:gd name="T11" fmla="*/ 111 h 219"/>
                  <a:gd name="T12" fmla="*/ 77 w 132"/>
                  <a:gd name="T13" fmla="*/ 0 h 219"/>
                </a:gdLst>
                <a:ahLst/>
                <a:cxnLst>
                  <a:cxn ang="0">
                    <a:pos x="T0" y="T1"/>
                  </a:cxn>
                  <a:cxn ang="0">
                    <a:pos x="T2" y="T3"/>
                  </a:cxn>
                  <a:cxn ang="0">
                    <a:pos x="T4" y="T5"/>
                  </a:cxn>
                  <a:cxn ang="0">
                    <a:pos x="T6" y="T7"/>
                  </a:cxn>
                  <a:cxn ang="0">
                    <a:pos x="T8" y="T9"/>
                  </a:cxn>
                  <a:cxn ang="0">
                    <a:pos x="T10" y="T11"/>
                  </a:cxn>
                  <a:cxn ang="0">
                    <a:pos x="T12" y="T13"/>
                  </a:cxn>
                </a:cxnLst>
                <a:rect l="0" t="0" r="r" b="b"/>
                <a:pathLst>
                  <a:path w="132" h="219">
                    <a:moveTo>
                      <a:pt x="77" y="0"/>
                    </a:moveTo>
                    <a:lnTo>
                      <a:pt x="89" y="92"/>
                    </a:lnTo>
                    <a:lnTo>
                      <a:pt x="42" y="180"/>
                    </a:lnTo>
                    <a:lnTo>
                      <a:pt x="0" y="219"/>
                    </a:lnTo>
                    <a:lnTo>
                      <a:pt x="93" y="155"/>
                    </a:lnTo>
                    <a:lnTo>
                      <a:pt x="132" y="111"/>
                    </a:lnTo>
                    <a:lnTo>
                      <a:pt x="77"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44" name="Freeform 320">
                <a:extLst>
                  <a:ext uri="{FF2B5EF4-FFF2-40B4-BE49-F238E27FC236}">
                    <a16:creationId xmlns:a16="http://schemas.microsoft.com/office/drawing/2014/main" id="{CD243D80-9F47-A7B3-8E1E-6B1B8E1E3D3D}"/>
                  </a:ext>
                </a:extLst>
              </p:cNvPr>
              <p:cNvSpPr>
                <a:spLocks/>
              </p:cNvSpPr>
              <p:nvPr/>
            </p:nvSpPr>
            <p:spPr bwMode="auto">
              <a:xfrm>
                <a:off x="462" y="2830"/>
                <a:ext cx="151" cy="51"/>
              </a:xfrm>
              <a:custGeom>
                <a:avLst/>
                <a:gdLst>
                  <a:gd name="T0" fmla="*/ 23 w 452"/>
                  <a:gd name="T1" fmla="*/ 0 h 152"/>
                  <a:gd name="T2" fmla="*/ 30 w 452"/>
                  <a:gd name="T3" fmla="*/ 10 h 152"/>
                  <a:gd name="T4" fmla="*/ 40 w 452"/>
                  <a:gd name="T5" fmla="*/ 21 h 152"/>
                  <a:gd name="T6" fmla="*/ 48 w 452"/>
                  <a:gd name="T7" fmla="*/ 33 h 152"/>
                  <a:gd name="T8" fmla="*/ 56 w 452"/>
                  <a:gd name="T9" fmla="*/ 44 h 152"/>
                  <a:gd name="T10" fmla="*/ 63 w 452"/>
                  <a:gd name="T11" fmla="*/ 54 h 152"/>
                  <a:gd name="T12" fmla="*/ 71 w 452"/>
                  <a:gd name="T13" fmla="*/ 66 h 152"/>
                  <a:gd name="T14" fmla="*/ 81 w 452"/>
                  <a:gd name="T15" fmla="*/ 76 h 152"/>
                  <a:gd name="T16" fmla="*/ 88 w 452"/>
                  <a:gd name="T17" fmla="*/ 87 h 152"/>
                  <a:gd name="T18" fmla="*/ 137 w 452"/>
                  <a:gd name="T19" fmla="*/ 99 h 152"/>
                  <a:gd name="T20" fmla="*/ 182 w 452"/>
                  <a:gd name="T21" fmla="*/ 106 h 152"/>
                  <a:gd name="T22" fmla="*/ 226 w 452"/>
                  <a:gd name="T23" fmla="*/ 112 h 152"/>
                  <a:gd name="T24" fmla="*/ 269 w 452"/>
                  <a:gd name="T25" fmla="*/ 114 h 152"/>
                  <a:gd name="T26" fmla="*/ 313 w 452"/>
                  <a:gd name="T27" fmla="*/ 114 h 152"/>
                  <a:gd name="T28" fmla="*/ 358 w 452"/>
                  <a:gd name="T29" fmla="*/ 112 h 152"/>
                  <a:gd name="T30" fmla="*/ 404 w 452"/>
                  <a:gd name="T31" fmla="*/ 108 h 152"/>
                  <a:gd name="T32" fmla="*/ 452 w 452"/>
                  <a:gd name="T33" fmla="*/ 103 h 152"/>
                  <a:gd name="T34" fmla="*/ 415 w 452"/>
                  <a:gd name="T35" fmla="*/ 119 h 152"/>
                  <a:gd name="T36" fmla="*/ 379 w 452"/>
                  <a:gd name="T37" fmla="*/ 131 h 152"/>
                  <a:gd name="T38" fmla="*/ 340 w 452"/>
                  <a:gd name="T39" fmla="*/ 139 h 152"/>
                  <a:gd name="T40" fmla="*/ 304 w 452"/>
                  <a:gd name="T41" fmla="*/ 147 h 152"/>
                  <a:gd name="T42" fmla="*/ 266 w 452"/>
                  <a:gd name="T43" fmla="*/ 152 h 152"/>
                  <a:gd name="T44" fmla="*/ 228 w 452"/>
                  <a:gd name="T45" fmla="*/ 152 h 152"/>
                  <a:gd name="T46" fmla="*/ 188 w 452"/>
                  <a:gd name="T47" fmla="*/ 152 h 152"/>
                  <a:gd name="T48" fmla="*/ 147 w 452"/>
                  <a:gd name="T49" fmla="*/ 147 h 152"/>
                  <a:gd name="T50" fmla="*/ 109 w 452"/>
                  <a:gd name="T51" fmla="*/ 141 h 152"/>
                  <a:gd name="T52" fmla="*/ 81 w 452"/>
                  <a:gd name="T53" fmla="*/ 137 h 152"/>
                  <a:gd name="T54" fmla="*/ 56 w 452"/>
                  <a:gd name="T55" fmla="*/ 128 h 152"/>
                  <a:gd name="T56" fmla="*/ 38 w 452"/>
                  <a:gd name="T57" fmla="*/ 122 h 152"/>
                  <a:gd name="T58" fmla="*/ 25 w 452"/>
                  <a:gd name="T59" fmla="*/ 108 h 152"/>
                  <a:gd name="T60" fmla="*/ 15 w 452"/>
                  <a:gd name="T61" fmla="*/ 90 h 152"/>
                  <a:gd name="T62" fmla="*/ 5 w 452"/>
                  <a:gd name="T63" fmla="*/ 66 h 152"/>
                  <a:gd name="T64" fmla="*/ 0 w 452"/>
                  <a:gd name="T65" fmla="*/ 31 h 152"/>
                  <a:gd name="T66" fmla="*/ 5 w 452"/>
                  <a:gd name="T67" fmla="*/ 23 h 152"/>
                  <a:gd name="T68" fmla="*/ 12 w 452"/>
                  <a:gd name="T69" fmla="*/ 16 h 152"/>
                  <a:gd name="T70" fmla="*/ 17 w 452"/>
                  <a:gd name="T71" fmla="*/ 8 h 152"/>
                  <a:gd name="T72" fmla="*/ 23 w 45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2" h="152">
                    <a:moveTo>
                      <a:pt x="23" y="0"/>
                    </a:moveTo>
                    <a:lnTo>
                      <a:pt x="30" y="10"/>
                    </a:lnTo>
                    <a:lnTo>
                      <a:pt x="40" y="21"/>
                    </a:lnTo>
                    <a:lnTo>
                      <a:pt x="48" y="33"/>
                    </a:lnTo>
                    <a:lnTo>
                      <a:pt x="56" y="44"/>
                    </a:lnTo>
                    <a:lnTo>
                      <a:pt x="63" y="54"/>
                    </a:lnTo>
                    <a:lnTo>
                      <a:pt x="71" y="66"/>
                    </a:lnTo>
                    <a:lnTo>
                      <a:pt x="81" y="76"/>
                    </a:lnTo>
                    <a:lnTo>
                      <a:pt x="88" y="87"/>
                    </a:lnTo>
                    <a:lnTo>
                      <a:pt x="137" y="99"/>
                    </a:lnTo>
                    <a:lnTo>
                      <a:pt x="182" y="106"/>
                    </a:lnTo>
                    <a:lnTo>
                      <a:pt x="226" y="112"/>
                    </a:lnTo>
                    <a:lnTo>
                      <a:pt x="269" y="114"/>
                    </a:lnTo>
                    <a:lnTo>
                      <a:pt x="313" y="114"/>
                    </a:lnTo>
                    <a:lnTo>
                      <a:pt x="358" y="112"/>
                    </a:lnTo>
                    <a:lnTo>
                      <a:pt x="404" y="108"/>
                    </a:lnTo>
                    <a:lnTo>
                      <a:pt x="452" y="103"/>
                    </a:lnTo>
                    <a:lnTo>
                      <a:pt x="415" y="119"/>
                    </a:lnTo>
                    <a:lnTo>
                      <a:pt x="379" y="131"/>
                    </a:lnTo>
                    <a:lnTo>
                      <a:pt x="340" y="139"/>
                    </a:lnTo>
                    <a:lnTo>
                      <a:pt x="304" y="147"/>
                    </a:lnTo>
                    <a:lnTo>
                      <a:pt x="266" y="152"/>
                    </a:lnTo>
                    <a:lnTo>
                      <a:pt x="228" y="152"/>
                    </a:lnTo>
                    <a:lnTo>
                      <a:pt x="188" y="152"/>
                    </a:lnTo>
                    <a:lnTo>
                      <a:pt x="147" y="147"/>
                    </a:lnTo>
                    <a:lnTo>
                      <a:pt x="109" y="141"/>
                    </a:lnTo>
                    <a:lnTo>
                      <a:pt x="81" y="137"/>
                    </a:lnTo>
                    <a:lnTo>
                      <a:pt x="56" y="128"/>
                    </a:lnTo>
                    <a:lnTo>
                      <a:pt x="38" y="122"/>
                    </a:lnTo>
                    <a:lnTo>
                      <a:pt x="25" y="108"/>
                    </a:lnTo>
                    <a:lnTo>
                      <a:pt x="15" y="90"/>
                    </a:lnTo>
                    <a:lnTo>
                      <a:pt x="5" y="66"/>
                    </a:lnTo>
                    <a:lnTo>
                      <a:pt x="0" y="31"/>
                    </a:lnTo>
                    <a:lnTo>
                      <a:pt x="5" y="23"/>
                    </a:lnTo>
                    <a:lnTo>
                      <a:pt x="12" y="16"/>
                    </a:lnTo>
                    <a:lnTo>
                      <a:pt x="17" y="8"/>
                    </a:lnTo>
                    <a:lnTo>
                      <a:pt x="23"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45" name="Freeform 321">
                <a:extLst>
                  <a:ext uri="{FF2B5EF4-FFF2-40B4-BE49-F238E27FC236}">
                    <a16:creationId xmlns:a16="http://schemas.microsoft.com/office/drawing/2014/main" id="{2723716B-8CB4-BFE6-D1E4-8E053996B537}"/>
                  </a:ext>
                </a:extLst>
              </p:cNvPr>
              <p:cNvSpPr>
                <a:spLocks/>
              </p:cNvSpPr>
              <p:nvPr/>
            </p:nvSpPr>
            <p:spPr bwMode="auto">
              <a:xfrm>
                <a:off x="403" y="2647"/>
                <a:ext cx="102" cy="65"/>
              </a:xfrm>
              <a:custGeom>
                <a:avLst/>
                <a:gdLst>
                  <a:gd name="T0" fmla="*/ 0 w 308"/>
                  <a:gd name="T1" fmla="*/ 0 h 196"/>
                  <a:gd name="T2" fmla="*/ 11 w 308"/>
                  <a:gd name="T3" fmla="*/ 23 h 196"/>
                  <a:gd name="T4" fmla="*/ 15 w 308"/>
                  <a:gd name="T5" fmla="*/ 45 h 196"/>
                  <a:gd name="T6" fmla="*/ 21 w 308"/>
                  <a:gd name="T7" fmla="*/ 66 h 196"/>
                  <a:gd name="T8" fmla="*/ 24 w 308"/>
                  <a:gd name="T9" fmla="*/ 87 h 196"/>
                  <a:gd name="T10" fmla="*/ 24 w 308"/>
                  <a:gd name="T11" fmla="*/ 104 h 196"/>
                  <a:gd name="T12" fmla="*/ 24 w 308"/>
                  <a:gd name="T13" fmla="*/ 127 h 196"/>
                  <a:gd name="T14" fmla="*/ 21 w 308"/>
                  <a:gd name="T15" fmla="*/ 147 h 196"/>
                  <a:gd name="T16" fmla="*/ 18 w 308"/>
                  <a:gd name="T17" fmla="*/ 173 h 196"/>
                  <a:gd name="T18" fmla="*/ 44 w 308"/>
                  <a:gd name="T19" fmla="*/ 171 h 196"/>
                  <a:gd name="T20" fmla="*/ 66 w 308"/>
                  <a:gd name="T21" fmla="*/ 167 h 196"/>
                  <a:gd name="T22" fmla="*/ 84 w 308"/>
                  <a:gd name="T23" fmla="*/ 167 h 196"/>
                  <a:gd name="T24" fmla="*/ 99 w 308"/>
                  <a:gd name="T25" fmla="*/ 167 h 196"/>
                  <a:gd name="T26" fmla="*/ 118 w 308"/>
                  <a:gd name="T27" fmla="*/ 171 h 196"/>
                  <a:gd name="T28" fmla="*/ 134 w 308"/>
                  <a:gd name="T29" fmla="*/ 177 h 196"/>
                  <a:gd name="T30" fmla="*/ 156 w 308"/>
                  <a:gd name="T31" fmla="*/ 185 h 196"/>
                  <a:gd name="T32" fmla="*/ 181 w 308"/>
                  <a:gd name="T33" fmla="*/ 196 h 196"/>
                  <a:gd name="T34" fmla="*/ 195 w 308"/>
                  <a:gd name="T35" fmla="*/ 196 h 196"/>
                  <a:gd name="T36" fmla="*/ 214 w 308"/>
                  <a:gd name="T37" fmla="*/ 196 h 196"/>
                  <a:gd name="T38" fmla="*/ 228 w 308"/>
                  <a:gd name="T39" fmla="*/ 196 h 196"/>
                  <a:gd name="T40" fmla="*/ 244 w 308"/>
                  <a:gd name="T41" fmla="*/ 196 h 196"/>
                  <a:gd name="T42" fmla="*/ 260 w 308"/>
                  <a:gd name="T43" fmla="*/ 196 h 196"/>
                  <a:gd name="T44" fmla="*/ 275 w 308"/>
                  <a:gd name="T45" fmla="*/ 196 h 196"/>
                  <a:gd name="T46" fmla="*/ 292 w 308"/>
                  <a:gd name="T47" fmla="*/ 196 h 196"/>
                  <a:gd name="T48" fmla="*/ 308 w 308"/>
                  <a:gd name="T49" fmla="*/ 196 h 196"/>
                  <a:gd name="T50" fmla="*/ 252 w 308"/>
                  <a:gd name="T51" fmla="*/ 177 h 196"/>
                  <a:gd name="T52" fmla="*/ 208 w 308"/>
                  <a:gd name="T53" fmla="*/ 160 h 196"/>
                  <a:gd name="T54" fmla="*/ 168 w 308"/>
                  <a:gd name="T55" fmla="*/ 139 h 196"/>
                  <a:gd name="T56" fmla="*/ 134 w 308"/>
                  <a:gd name="T57" fmla="*/ 119 h 196"/>
                  <a:gd name="T58" fmla="*/ 105 w 308"/>
                  <a:gd name="T59" fmla="*/ 97 h 196"/>
                  <a:gd name="T60" fmla="*/ 71 w 308"/>
                  <a:gd name="T61" fmla="*/ 69 h 196"/>
                  <a:gd name="T62" fmla="*/ 38 w 308"/>
                  <a:gd name="T63" fmla="*/ 39 h 196"/>
                  <a:gd name="T64" fmla="*/ 0 w 308"/>
                  <a:gd name="T65"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8" h="196">
                    <a:moveTo>
                      <a:pt x="0" y="0"/>
                    </a:moveTo>
                    <a:lnTo>
                      <a:pt x="11" y="23"/>
                    </a:lnTo>
                    <a:lnTo>
                      <a:pt x="15" y="45"/>
                    </a:lnTo>
                    <a:lnTo>
                      <a:pt x="21" y="66"/>
                    </a:lnTo>
                    <a:lnTo>
                      <a:pt x="24" y="87"/>
                    </a:lnTo>
                    <a:lnTo>
                      <a:pt x="24" y="104"/>
                    </a:lnTo>
                    <a:lnTo>
                      <a:pt x="24" y="127"/>
                    </a:lnTo>
                    <a:lnTo>
                      <a:pt x="21" y="147"/>
                    </a:lnTo>
                    <a:lnTo>
                      <a:pt x="18" y="173"/>
                    </a:lnTo>
                    <a:lnTo>
                      <a:pt x="44" y="171"/>
                    </a:lnTo>
                    <a:lnTo>
                      <a:pt x="66" y="167"/>
                    </a:lnTo>
                    <a:lnTo>
                      <a:pt x="84" y="167"/>
                    </a:lnTo>
                    <a:lnTo>
                      <a:pt x="99" y="167"/>
                    </a:lnTo>
                    <a:lnTo>
                      <a:pt x="118" y="171"/>
                    </a:lnTo>
                    <a:lnTo>
                      <a:pt x="134" y="177"/>
                    </a:lnTo>
                    <a:lnTo>
                      <a:pt x="156" y="185"/>
                    </a:lnTo>
                    <a:lnTo>
                      <a:pt x="181" y="196"/>
                    </a:lnTo>
                    <a:lnTo>
                      <a:pt x="195" y="196"/>
                    </a:lnTo>
                    <a:lnTo>
                      <a:pt x="214" y="196"/>
                    </a:lnTo>
                    <a:lnTo>
                      <a:pt x="228" y="196"/>
                    </a:lnTo>
                    <a:lnTo>
                      <a:pt x="244" y="196"/>
                    </a:lnTo>
                    <a:lnTo>
                      <a:pt x="260" y="196"/>
                    </a:lnTo>
                    <a:lnTo>
                      <a:pt x="275" y="196"/>
                    </a:lnTo>
                    <a:lnTo>
                      <a:pt x="292" y="196"/>
                    </a:lnTo>
                    <a:lnTo>
                      <a:pt x="308" y="196"/>
                    </a:lnTo>
                    <a:lnTo>
                      <a:pt x="252" y="177"/>
                    </a:lnTo>
                    <a:lnTo>
                      <a:pt x="208" y="160"/>
                    </a:lnTo>
                    <a:lnTo>
                      <a:pt x="168" y="139"/>
                    </a:lnTo>
                    <a:lnTo>
                      <a:pt x="134" y="119"/>
                    </a:lnTo>
                    <a:lnTo>
                      <a:pt x="105" y="97"/>
                    </a:lnTo>
                    <a:lnTo>
                      <a:pt x="71" y="69"/>
                    </a:lnTo>
                    <a:lnTo>
                      <a:pt x="38" y="39"/>
                    </a:lnTo>
                    <a:lnTo>
                      <a:pt x="0" y="0"/>
                    </a:lnTo>
                    <a:close/>
                  </a:path>
                </a:pathLst>
              </a:custGeom>
              <a:solidFill>
                <a:srgbClr val="7F84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46" name="Freeform 322">
                <a:extLst>
                  <a:ext uri="{FF2B5EF4-FFF2-40B4-BE49-F238E27FC236}">
                    <a16:creationId xmlns:a16="http://schemas.microsoft.com/office/drawing/2014/main" id="{C5D31696-08F6-E877-2DA2-FDB21FC0BB93}"/>
                  </a:ext>
                </a:extLst>
              </p:cNvPr>
              <p:cNvSpPr>
                <a:spLocks/>
              </p:cNvSpPr>
              <p:nvPr/>
            </p:nvSpPr>
            <p:spPr bwMode="auto">
              <a:xfrm>
                <a:off x="723" y="3061"/>
                <a:ext cx="106" cy="32"/>
              </a:xfrm>
              <a:custGeom>
                <a:avLst/>
                <a:gdLst>
                  <a:gd name="T0" fmla="*/ 0 w 318"/>
                  <a:gd name="T1" fmla="*/ 87 h 96"/>
                  <a:gd name="T2" fmla="*/ 29 w 318"/>
                  <a:gd name="T3" fmla="*/ 62 h 96"/>
                  <a:gd name="T4" fmla="*/ 51 w 318"/>
                  <a:gd name="T5" fmla="*/ 45 h 96"/>
                  <a:gd name="T6" fmla="*/ 75 w 318"/>
                  <a:gd name="T7" fmla="*/ 30 h 96"/>
                  <a:gd name="T8" fmla="*/ 96 w 318"/>
                  <a:gd name="T9" fmla="*/ 20 h 96"/>
                  <a:gd name="T10" fmla="*/ 123 w 318"/>
                  <a:gd name="T11" fmla="*/ 14 h 96"/>
                  <a:gd name="T12" fmla="*/ 150 w 318"/>
                  <a:gd name="T13" fmla="*/ 9 h 96"/>
                  <a:gd name="T14" fmla="*/ 181 w 318"/>
                  <a:gd name="T15" fmla="*/ 7 h 96"/>
                  <a:gd name="T16" fmla="*/ 219 w 318"/>
                  <a:gd name="T17" fmla="*/ 7 h 96"/>
                  <a:gd name="T18" fmla="*/ 232 w 318"/>
                  <a:gd name="T19" fmla="*/ 7 h 96"/>
                  <a:gd name="T20" fmla="*/ 245 w 318"/>
                  <a:gd name="T21" fmla="*/ 5 h 96"/>
                  <a:gd name="T22" fmla="*/ 257 w 318"/>
                  <a:gd name="T23" fmla="*/ 5 h 96"/>
                  <a:gd name="T24" fmla="*/ 270 w 318"/>
                  <a:gd name="T25" fmla="*/ 2 h 96"/>
                  <a:gd name="T26" fmla="*/ 280 w 318"/>
                  <a:gd name="T27" fmla="*/ 2 h 96"/>
                  <a:gd name="T28" fmla="*/ 293 w 318"/>
                  <a:gd name="T29" fmla="*/ 2 h 96"/>
                  <a:gd name="T30" fmla="*/ 306 w 318"/>
                  <a:gd name="T31" fmla="*/ 0 h 96"/>
                  <a:gd name="T32" fmla="*/ 318 w 318"/>
                  <a:gd name="T33" fmla="*/ 0 h 96"/>
                  <a:gd name="T34" fmla="*/ 308 w 318"/>
                  <a:gd name="T35" fmla="*/ 5 h 96"/>
                  <a:gd name="T36" fmla="*/ 297 w 318"/>
                  <a:gd name="T37" fmla="*/ 9 h 96"/>
                  <a:gd name="T38" fmla="*/ 288 w 318"/>
                  <a:gd name="T39" fmla="*/ 18 h 96"/>
                  <a:gd name="T40" fmla="*/ 278 w 318"/>
                  <a:gd name="T41" fmla="*/ 22 h 96"/>
                  <a:gd name="T42" fmla="*/ 265 w 318"/>
                  <a:gd name="T43" fmla="*/ 27 h 96"/>
                  <a:gd name="T44" fmla="*/ 255 w 318"/>
                  <a:gd name="T45" fmla="*/ 33 h 96"/>
                  <a:gd name="T46" fmla="*/ 245 w 318"/>
                  <a:gd name="T47" fmla="*/ 39 h 96"/>
                  <a:gd name="T48" fmla="*/ 234 w 318"/>
                  <a:gd name="T49" fmla="*/ 45 h 96"/>
                  <a:gd name="T50" fmla="*/ 207 w 318"/>
                  <a:gd name="T51" fmla="*/ 47 h 96"/>
                  <a:gd name="T52" fmla="*/ 183 w 318"/>
                  <a:gd name="T53" fmla="*/ 47 h 96"/>
                  <a:gd name="T54" fmla="*/ 163 w 318"/>
                  <a:gd name="T55" fmla="*/ 53 h 96"/>
                  <a:gd name="T56" fmla="*/ 145 w 318"/>
                  <a:gd name="T57" fmla="*/ 57 h 96"/>
                  <a:gd name="T58" fmla="*/ 125 w 318"/>
                  <a:gd name="T59" fmla="*/ 62 h 96"/>
                  <a:gd name="T60" fmla="*/ 107 w 318"/>
                  <a:gd name="T61" fmla="*/ 72 h 96"/>
                  <a:gd name="T62" fmla="*/ 87 w 318"/>
                  <a:gd name="T63" fmla="*/ 83 h 96"/>
                  <a:gd name="T64" fmla="*/ 62 w 318"/>
                  <a:gd name="T65" fmla="*/ 96 h 96"/>
                  <a:gd name="T66" fmla="*/ 45 w 318"/>
                  <a:gd name="T67" fmla="*/ 93 h 96"/>
                  <a:gd name="T68" fmla="*/ 31 w 318"/>
                  <a:gd name="T69" fmla="*/ 91 h 96"/>
                  <a:gd name="T70" fmla="*/ 16 w 318"/>
                  <a:gd name="T71" fmla="*/ 91 h 96"/>
                  <a:gd name="T72" fmla="*/ 0 w 318"/>
                  <a:gd name="T73" fmla="*/ 8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8" h="96">
                    <a:moveTo>
                      <a:pt x="0" y="87"/>
                    </a:moveTo>
                    <a:lnTo>
                      <a:pt x="29" y="62"/>
                    </a:lnTo>
                    <a:lnTo>
                      <a:pt x="51" y="45"/>
                    </a:lnTo>
                    <a:lnTo>
                      <a:pt x="75" y="30"/>
                    </a:lnTo>
                    <a:lnTo>
                      <a:pt x="96" y="20"/>
                    </a:lnTo>
                    <a:lnTo>
                      <a:pt x="123" y="14"/>
                    </a:lnTo>
                    <a:lnTo>
                      <a:pt x="150" y="9"/>
                    </a:lnTo>
                    <a:lnTo>
                      <a:pt x="181" y="7"/>
                    </a:lnTo>
                    <a:lnTo>
                      <a:pt x="219" y="7"/>
                    </a:lnTo>
                    <a:lnTo>
                      <a:pt x="232" y="7"/>
                    </a:lnTo>
                    <a:lnTo>
                      <a:pt x="245" y="5"/>
                    </a:lnTo>
                    <a:lnTo>
                      <a:pt x="257" y="5"/>
                    </a:lnTo>
                    <a:lnTo>
                      <a:pt x="270" y="2"/>
                    </a:lnTo>
                    <a:lnTo>
                      <a:pt x="280" y="2"/>
                    </a:lnTo>
                    <a:lnTo>
                      <a:pt x="293" y="2"/>
                    </a:lnTo>
                    <a:lnTo>
                      <a:pt x="306" y="0"/>
                    </a:lnTo>
                    <a:lnTo>
                      <a:pt x="318" y="0"/>
                    </a:lnTo>
                    <a:lnTo>
                      <a:pt x="308" y="5"/>
                    </a:lnTo>
                    <a:lnTo>
                      <a:pt x="297" y="9"/>
                    </a:lnTo>
                    <a:lnTo>
                      <a:pt x="288" y="18"/>
                    </a:lnTo>
                    <a:lnTo>
                      <a:pt x="278" y="22"/>
                    </a:lnTo>
                    <a:lnTo>
                      <a:pt x="265" y="27"/>
                    </a:lnTo>
                    <a:lnTo>
                      <a:pt x="255" y="33"/>
                    </a:lnTo>
                    <a:lnTo>
                      <a:pt x="245" y="39"/>
                    </a:lnTo>
                    <a:lnTo>
                      <a:pt x="234" y="45"/>
                    </a:lnTo>
                    <a:lnTo>
                      <a:pt x="207" y="47"/>
                    </a:lnTo>
                    <a:lnTo>
                      <a:pt x="183" y="47"/>
                    </a:lnTo>
                    <a:lnTo>
                      <a:pt x="163" y="53"/>
                    </a:lnTo>
                    <a:lnTo>
                      <a:pt x="145" y="57"/>
                    </a:lnTo>
                    <a:lnTo>
                      <a:pt x="125" y="62"/>
                    </a:lnTo>
                    <a:lnTo>
                      <a:pt x="107" y="72"/>
                    </a:lnTo>
                    <a:lnTo>
                      <a:pt x="87" y="83"/>
                    </a:lnTo>
                    <a:lnTo>
                      <a:pt x="62" y="96"/>
                    </a:lnTo>
                    <a:lnTo>
                      <a:pt x="45" y="93"/>
                    </a:lnTo>
                    <a:lnTo>
                      <a:pt x="31" y="91"/>
                    </a:lnTo>
                    <a:lnTo>
                      <a:pt x="16" y="91"/>
                    </a:lnTo>
                    <a:lnTo>
                      <a:pt x="0" y="87"/>
                    </a:lnTo>
                    <a:close/>
                  </a:path>
                </a:pathLst>
              </a:custGeom>
              <a:solidFill>
                <a:srgbClr val="6675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47" name="Freeform 323">
                <a:extLst>
                  <a:ext uri="{FF2B5EF4-FFF2-40B4-BE49-F238E27FC236}">
                    <a16:creationId xmlns:a16="http://schemas.microsoft.com/office/drawing/2014/main" id="{84B32EB4-4B2C-3033-1081-C0A7EDE306E0}"/>
                  </a:ext>
                </a:extLst>
              </p:cNvPr>
              <p:cNvSpPr>
                <a:spLocks/>
              </p:cNvSpPr>
              <p:nvPr/>
            </p:nvSpPr>
            <p:spPr bwMode="auto">
              <a:xfrm>
                <a:off x="615" y="2658"/>
                <a:ext cx="74" cy="26"/>
              </a:xfrm>
              <a:custGeom>
                <a:avLst/>
                <a:gdLst>
                  <a:gd name="T0" fmla="*/ 222 w 222"/>
                  <a:gd name="T1" fmla="*/ 31 h 76"/>
                  <a:gd name="T2" fmla="*/ 193 w 222"/>
                  <a:gd name="T3" fmla="*/ 38 h 76"/>
                  <a:gd name="T4" fmla="*/ 165 w 222"/>
                  <a:gd name="T5" fmla="*/ 45 h 76"/>
                  <a:gd name="T6" fmla="*/ 138 w 222"/>
                  <a:gd name="T7" fmla="*/ 51 h 76"/>
                  <a:gd name="T8" fmla="*/ 113 w 222"/>
                  <a:gd name="T9" fmla="*/ 58 h 76"/>
                  <a:gd name="T10" fmla="*/ 84 w 222"/>
                  <a:gd name="T11" fmla="*/ 64 h 76"/>
                  <a:gd name="T12" fmla="*/ 57 w 222"/>
                  <a:gd name="T13" fmla="*/ 69 h 76"/>
                  <a:gd name="T14" fmla="*/ 28 w 222"/>
                  <a:gd name="T15" fmla="*/ 74 h 76"/>
                  <a:gd name="T16" fmla="*/ 0 w 222"/>
                  <a:gd name="T17" fmla="*/ 76 h 76"/>
                  <a:gd name="T18" fmla="*/ 16 w 222"/>
                  <a:gd name="T19" fmla="*/ 70 h 76"/>
                  <a:gd name="T20" fmla="*/ 31 w 222"/>
                  <a:gd name="T21" fmla="*/ 64 h 76"/>
                  <a:gd name="T22" fmla="*/ 46 w 222"/>
                  <a:gd name="T23" fmla="*/ 58 h 76"/>
                  <a:gd name="T24" fmla="*/ 59 w 222"/>
                  <a:gd name="T25" fmla="*/ 53 h 76"/>
                  <a:gd name="T26" fmla="*/ 54 w 222"/>
                  <a:gd name="T27" fmla="*/ 38 h 76"/>
                  <a:gd name="T28" fmla="*/ 48 w 222"/>
                  <a:gd name="T29" fmla="*/ 26 h 76"/>
                  <a:gd name="T30" fmla="*/ 41 w 222"/>
                  <a:gd name="T31" fmla="*/ 12 h 76"/>
                  <a:gd name="T32" fmla="*/ 36 w 222"/>
                  <a:gd name="T33" fmla="*/ 0 h 76"/>
                  <a:gd name="T34" fmla="*/ 61 w 222"/>
                  <a:gd name="T35" fmla="*/ 16 h 76"/>
                  <a:gd name="T36" fmla="*/ 84 w 222"/>
                  <a:gd name="T37" fmla="*/ 23 h 76"/>
                  <a:gd name="T38" fmla="*/ 104 w 222"/>
                  <a:gd name="T39" fmla="*/ 31 h 76"/>
                  <a:gd name="T40" fmla="*/ 126 w 222"/>
                  <a:gd name="T41" fmla="*/ 33 h 76"/>
                  <a:gd name="T42" fmla="*/ 148 w 222"/>
                  <a:gd name="T43" fmla="*/ 36 h 76"/>
                  <a:gd name="T44" fmla="*/ 168 w 222"/>
                  <a:gd name="T45" fmla="*/ 36 h 76"/>
                  <a:gd name="T46" fmla="*/ 193 w 222"/>
                  <a:gd name="T47" fmla="*/ 33 h 76"/>
                  <a:gd name="T48" fmla="*/ 222 w 222"/>
                  <a:gd name="T49" fmla="*/ 3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2" h="76">
                    <a:moveTo>
                      <a:pt x="222" y="31"/>
                    </a:moveTo>
                    <a:lnTo>
                      <a:pt x="193" y="38"/>
                    </a:lnTo>
                    <a:lnTo>
                      <a:pt x="165" y="45"/>
                    </a:lnTo>
                    <a:lnTo>
                      <a:pt x="138" y="51"/>
                    </a:lnTo>
                    <a:lnTo>
                      <a:pt x="113" y="58"/>
                    </a:lnTo>
                    <a:lnTo>
                      <a:pt x="84" y="64"/>
                    </a:lnTo>
                    <a:lnTo>
                      <a:pt x="57" y="69"/>
                    </a:lnTo>
                    <a:lnTo>
                      <a:pt x="28" y="74"/>
                    </a:lnTo>
                    <a:lnTo>
                      <a:pt x="0" y="76"/>
                    </a:lnTo>
                    <a:lnTo>
                      <a:pt x="16" y="70"/>
                    </a:lnTo>
                    <a:lnTo>
                      <a:pt x="31" y="64"/>
                    </a:lnTo>
                    <a:lnTo>
                      <a:pt x="46" y="58"/>
                    </a:lnTo>
                    <a:lnTo>
                      <a:pt x="59" y="53"/>
                    </a:lnTo>
                    <a:lnTo>
                      <a:pt x="54" y="38"/>
                    </a:lnTo>
                    <a:lnTo>
                      <a:pt x="48" y="26"/>
                    </a:lnTo>
                    <a:lnTo>
                      <a:pt x="41" y="12"/>
                    </a:lnTo>
                    <a:lnTo>
                      <a:pt x="36" y="0"/>
                    </a:lnTo>
                    <a:lnTo>
                      <a:pt x="61" y="16"/>
                    </a:lnTo>
                    <a:lnTo>
                      <a:pt x="84" y="23"/>
                    </a:lnTo>
                    <a:lnTo>
                      <a:pt x="104" y="31"/>
                    </a:lnTo>
                    <a:lnTo>
                      <a:pt x="126" y="33"/>
                    </a:lnTo>
                    <a:lnTo>
                      <a:pt x="148" y="36"/>
                    </a:lnTo>
                    <a:lnTo>
                      <a:pt x="168" y="36"/>
                    </a:lnTo>
                    <a:lnTo>
                      <a:pt x="193" y="33"/>
                    </a:lnTo>
                    <a:lnTo>
                      <a:pt x="222" y="31"/>
                    </a:lnTo>
                    <a:close/>
                  </a:path>
                </a:pathLst>
              </a:custGeom>
              <a:solidFill>
                <a:srgbClr val="6675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48" name="Freeform 324">
                <a:extLst>
                  <a:ext uri="{FF2B5EF4-FFF2-40B4-BE49-F238E27FC236}">
                    <a16:creationId xmlns:a16="http://schemas.microsoft.com/office/drawing/2014/main" id="{0863774A-FED6-95C9-A147-3BA4B3E41887}"/>
                  </a:ext>
                </a:extLst>
              </p:cNvPr>
              <p:cNvSpPr>
                <a:spLocks/>
              </p:cNvSpPr>
              <p:nvPr/>
            </p:nvSpPr>
            <p:spPr bwMode="auto">
              <a:xfrm>
                <a:off x="647" y="3044"/>
                <a:ext cx="54" cy="16"/>
              </a:xfrm>
              <a:custGeom>
                <a:avLst/>
                <a:gdLst>
                  <a:gd name="T0" fmla="*/ 0 w 163"/>
                  <a:gd name="T1" fmla="*/ 27 h 48"/>
                  <a:gd name="T2" fmla="*/ 18 w 163"/>
                  <a:gd name="T3" fmla="*/ 17 h 48"/>
                  <a:gd name="T4" fmla="*/ 39 w 163"/>
                  <a:gd name="T5" fmla="*/ 8 h 48"/>
                  <a:gd name="T6" fmla="*/ 57 w 163"/>
                  <a:gd name="T7" fmla="*/ 2 h 48"/>
                  <a:gd name="T8" fmla="*/ 80 w 163"/>
                  <a:gd name="T9" fmla="*/ 0 h 48"/>
                  <a:gd name="T10" fmla="*/ 99 w 163"/>
                  <a:gd name="T11" fmla="*/ 0 h 48"/>
                  <a:gd name="T12" fmla="*/ 119 w 163"/>
                  <a:gd name="T13" fmla="*/ 2 h 48"/>
                  <a:gd name="T14" fmla="*/ 141 w 163"/>
                  <a:gd name="T15" fmla="*/ 2 h 48"/>
                  <a:gd name="T16" fmla="*/ 163 w 163"/>
                  <a:gd name="T17" fmla="*/ 5 h 48"/>
                  <a:gd name="T18" fmla="*/ 144 w 163"/>
                  <a:gd name="T19" fmla="*/ 8 h 48"/>
                  <a:gd name="T20" fmla="*/ 127 w 163"/>
                  <a:gd name="T21" fmla="*/ 13 h 48"/>
                  <a:gd name="T22" fmla="*/ 112 w 163"/>
                  <a:gd name="T23" fmla="*/ 15 h 48"/>
                  <a:gd name="T24" fmla="*/ 96 w 163"/>
                  <a:gd name="T25" fmla="*/ 20 h 48"/>
                  <a:gd name="T26" fmla="*/ 81 w 163"/>
                  <a:gd name="T27" fmla="*/ 25 h 48"/>
                  <a:gd name="T28" fmla="*/ 67 w 163"/>
                  <a:gd name="T29" fmla="*/ 33 h 48"/>
                  <a:gd name="T30" fmla="*/ 52 w 163"/>
                  <a:gd name="T31" fmla="*/ 40 h 48"/>
                  <a:gd name="T32" fmla="*/ 33 w 163"/>
                  <a:gd name="T33" fmla="*/ 48 h 48"/>
                  <a:gd name="T34" fmla="*/ 27 w 163"/>
                  <a:gd name="T35" fmla="*/ 44 h 48"/>
                  <a:gd name="T36" fmla="*/ 18 w 163"/>
                  <a:gd name="T37" fmla="*/ 38 h 48"/>
                  <a:gd name="T38" fmla="*/ 8 w 163"/>
                  <a:gd name="T39" fmla="*/ 33 h 48"/>
                  <a:gd name="T40" fmla="*/ 0 w 163"/>
                  <a:gd name="T41"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48">
                    <a:moveTo>
                      <a:pt x="0" y="27"/>
                    </a:moveTo>
                    <a:lnTo>
                      <a:pt x="18" y="17"/>
                    </a:lnTo>
                    <a:lnTo>
                      <a:pt x="39" y="8"/>
                    </a:lnTo>
                    <a:lnTo>
                      <a:pt x="57" y="2"/>
                    </a:lnTo>
                    <a:lnTo>
                      <a:pt x="80" y="0"/>
                    </a:lnTo>
                    <a:lnTo>
                      <a:pt x="99" y="0"/>
                    </a:lnTo>
                    <a:lnTo>
                      <a:pt x="119" y="2"/>
                    </a:lnTo>
                    <a:lnTo>
                      <a:pt x="141" y="2"/>
                    </a:lnTo>
                    <a:lnTo>
                      <a:pt x="163" y="5"/>
                    </a:lnTo>
                    <a:lnTo>
                      <a:pt x="144" y="8"/>
                    </a:lnTo>
                    <a:lnTo>
                      <a:pt x="127" y="13"/>
                    </a:lnTo>
                    <a:lnTo>
                      <a:pt x="112" y="15"/>
                    </a:lnTo>
                    <a:lnTo>
                      <a:pt x="96" y="20"/>
                    </a:lnTo>
                    <a:lnTo>
                      <a:pt x="81" y="25"/>
                    </a:lnTo>
                    <a:lnTo>
                      <a:pt x="67" y="33"/>
                    </a:lnTo>
                    <a:lnTo>
                      <a:pt x="52" y="40"/>
                    </a:lnTo>
                    <a:lnTo>
                      <a:pt x="33" y="48"/>
                    </a:lnTo>
                    <a:lnTo>
                      <a:pt x="27" y="44"/>
                    </a:lnTo>
                    <a:lnTo>
                      <a:pt x="18" y="38"/>
                    </a:lnTo>
                    <a:lnTo>
                      <a:pt x="8" y="33"/>
                    </a:lnTo>
                    <a:lnTo>
                      <a:pt x="0" y="27"/>
                    </a:lnTo>
                    <a:close/>
                  </a:path>
                </a:pathLst>
              </a:custGeom>
              <a:solidFill>
                <a:srgbClr val="6675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49" name="Freeform 325">
                <a:extLst>
                  <a:ext uri="{FF2B5EF4-FFF2-40B4-BE49-F238E27FC236}">
                    <a16:creationId xmlns:a16="http://schemas.microsoft.com/office/drawing/2014/main" id="{EC6113EA-11C4-0EEC-3C74-9F06EFE23FB3}"/>
                  </a:ext>
                </a:extLst>
              </p:cNvPr>
              <p:cNvSpPr>
                <a:spLocks/>
              </p:cNvSpPr>
              <p:nvPr/>
            </p:nvSpPr>
            <p:spPr bwMode="auto">
              <a:xfrm>
                <a:off x="384" y="2295"/>
                <a:ext cx="114" cy="41"/>
              </a:xfrm>
              <a:custGeom>
                <a:avLst/>
                <a:gdLst>
                  <a:gd name="T0" fmla="*/ 54 w 341"/>
                  <a:gd name="T1" fmla="*/ 0 h 123"/>
                  <a:gd name="T2" fmla="*/ 41 w 341"/>
                  <a:gd name="T3" fmla="*/ 14 h 123"/>
                  <a:gd name="T4" fmla="*/ 28 w 341"/>
                  <a:gd name="T5" fmla="*/ 23 h 123"/>
                  <a:gd name="T6" fmla="*/ 14 w 341"/>
                  <a:gd name="T7" fmla="*/ 35 h 123"/>
                  <a:gd name="T8" fmla="*/ 0 w 341"/>
                  <a:gd name="T9" fmla="*/ 46 h 123"/>
                  <a:gd name="T10" fmla="*/ 2 w 341"/>
                  <a:gd name="T11" fmla="*/ 52 h 123"/>
                  <a:gd name="T12" fmla="*/ 2 w 341"/>
                  <a:gd name="T13" fmla="*/ 58 h 123"/>
                  <a:gd name="T14" fmla="*/ 6 w 341"/>
                  <a:gd name="T15" fmla="*/ 66 h 123"/>
                  <a:gd name="T16" fmla="*/ 6 w 341"/>
                  <a:gd name="T17" fmla="*/ 74 h 123"/>
                  <a:gd name="T18" fmla="*/ 23 w 341"/>
                  <a:gd name="T19" fmla="*/ 76 h 123"/>
                  <a:gd name="T20" fmla="*/ 41 w 341"/>
                  <a:gd name="T21" fmla="*/ 79 h 123"/>
                  <a:gd name="T22" fmla="*/ 58 w 341"/>
                  <a:gd name="T23" fmla="*/ 81 h 123"/>
                  <a:gd name="T24" fmla="*/ 77 w 341"/>
                  <a:gd name="T25" fmla="*/ 87 h 123"/>
                  <a:gd name="T26" fmla="*/ 94 w 341"/>
                  <a:gd name="T27" fmla="*/ 91 h 123"/>
                  <a:gd name="T28" fmla="*/ 112 w 341"/>
                  <a:gd name="T29" fmla="*/ 94 h 123"/>
                  <a:gd name="T30" fmla="*/ 130 w 341"/>
                  <a:gd name="T31" fmla="*/ 99 h 123"/>
                  <a:gd name="T32" fmla="*/ 148 w 341"/>
                  <a:gd name="T33" fmla="*/ 104 h 123"/>
                  <a:gd name="T34" fmla="*/ 173 w 341"/>
                  <a:gd name="T35" fmla="*/ 106 h 123"/>
                  <a:gd name="T36" fmla="*/ 196 w 341"/>
                  <a:gd name="T37" fmla="*/ 110 h 123"/>
                  <a:gd name="T38" fmla="*/ 221 w 341"/>
                  <a:gd name="T39" fmla="*/ 112 h 123"/>
                  <a:gd name="T40" fmla="*/ 245 w 341"/>
                  <a:gd name="T41" fmla="*/ 114 h 123"/>
                  <a:gd name="T42" fmla="*/ 270 w 341"/>
                  <a:gd name="T43" fmla="*/ 117 h 123"/>
                  <a:gd name="T44" fmla="*/ 292 w 341"/>
                  <a:gd name="T45" fmla="*/ 117 h 123"/>
                  <a:gd name="T46" fmla="*/ 318 w 341"/>
                  <a:gd name="T47" fmla="*/ 119 h 123"/>
                  <a:gd name="T48" fmla="*/ 341 w 341"/>
                  <a:gd name="T49" fmla="*/ 123 h 123"/>
                  <a:gd name="T50" fmla="*/ 300 w 341"/>
                  <a:gd name="T51" fmla="*/ 110 h 123"/>
                  <a:gd name="T52" fmla="*/ 262 w 341"/>
                  <a:gd name="T53" fmla="*/ 99 h 123"/>
                  <a:gd name="T54" fmla="*/ 221 w 341"/>
                  <a:gd name="T55" fmla="*/ 88 h 123"/>
                  <a:gd name="T56" fmla="*/ 183 w 341"/>
                  <a:gd name="T57" fmla="*/ 79 h 123"/>
                  <a:gd name="T58" fmla="*/ 148 w 341"/>
                  <a:gd name="T59" fmla="*/ 68 h 123"/>
                  <a:gd name="T60" fmla="*/ 112 w 341"/>
                  <a:gd name="T61" fmla="*/ 52 h 123"/>
                  <a:gd name="T62" fmla="*/ 81 w 341"/>
                  <a:gd name="T63" fmla="*/ 28 h 123"/>
                  <a:gd name="T64" fmla="*/ 54 w 341"/>
                  <a:gd name="T6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1" h="123">
                    <a:moveTo>
                      <a:pt x="54" y="0"/>
                    </a:moveTo>
                    <a:lnTo>
                      <a:pt x="41" y="14"/>
                    </a:lnTo>
                    <a:lnTo>
                      <a:pt x="28" y="23"/>
                    </a:lnTo>
                    <a:lnTo>
                      <a:pt x="14" y="35"/>
                    </a:lnTo>
                    <a:lnTo>
                      <a:pt x="0" y="46"/>
                    </a:lnTo>
                    <a:lnTo>
                      <a:pt x="2" y="52"/>
                    </a:lnTo>
                    <a:lnTo>
                      <a:pt x="2" y="58"/>
                    </a:lnTo>
                    <a:lnTo>
                      <a:pt x="6" y="66"/>
                    </a:lnTo>
                    <a:lnTo>
                      <a:pt x="6" y="74"/>
                    </a:lnTo>
                    <a:lnTo>
                      <a:pt x="23" y="76"/>
                    </a:lnTo>
                    <a:lnTo>
                      <a:pt x="41" y="79"/>
                    </a:lnTo>
                    <a:lnTo>
                      <a:pt x="58" y="81"/>
                    </a:lnTo>
                    <a:lnTo>
                      <a:pt x="77" y="87"/>
                    </a:lnTo>
                    <a:lnTo>
                      <a:pt x="94" y="91"/>
                    </a:lnTo>
                    <a:lnTo>
                      <a:pt x="112" y="94"/>
                    </a:lnTo>
                    <a:lnTo>
                      <a:pt x="130" y="99"/>
                    </a:lnTo>
                    <a:lnTo>
                      <a:pt x="148" y="104"/>
                    </a:lnTo>
                    <a:lnTo>
                      <a:pt x="173" y="106"/>
                    </a:lnTo>
                    <a:lnTo>
                      <a:pt x="196" y="110"/>
                    </a:lnTo>
                    <a:lnTo>
                      <a:pt x="221" y="112"/>
                    </a:lnTo>
                    <a:lnTo>
                      <a:pt x="245" y="114"/>
                    </a:lnTo>
                    <a:lnTo>
                      <a:pt x="270" y="117"/>
                    </a:lnTo>
                    <a:lnTo>
                      <a:pt x="292" y="117"/>
                    </a:lnTo>
                    <a:lnTo>
                      <a:pt x="318" y="119"/>
                    </a:lnTo>
                    <a:lnTo>
                      <a:pt x="341" y="123"/>
                    </a:lnTo>
                    <a:lnTo>
                      <a:pt x="300" y="110"/>
                    </a:lnTo>
                    <a:lnTo>
                      <a:pt x="262" y="99"/>
                    </a:lnTo>
                    <a:lnTo>
                      <a:pt x="221" y="88"/>
                    </a:lnTo>
                    <a:lnTo>
                      <a:pt x="183" y="79"/>
                    </a:lnTo>
                    <a:lnTo>
                      <a:pt x="148" y="68"/>
                    </a:lnTo>
                    <a:lnTo>
                      <a:pt x="112" y="52"/>
                    </a:lnTo>
                    <a:lnTo>
                      <a:pt x="81" y="28"/>
                    </a:lnTo>
                    <a:lnTo>
                      <a:pt x="54" y="0"/>
                    </a:lnTo>
                    <a:close/>
                  </a:path>
                </a:pathLst>
              </a:custGeom>
              <a:solidFill>
                <a:srgbClr val="6675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50" name="Freeform 326">
                <a:extLst>
                  <a:ext uri="{FF2B5EF4-FFF2-40B4-BE49-F238E27FC236}">
                    <a16:creationId xmlns:a16="http://schemas.microsoft.com/office/drawing/2014/main" id="{67A9115B-27F3-9DEC-692F-34DA8C1654E4}"/>
                  </a:ext>
                </a:extLst>
              </p:cNvPr>
              <p:cNvSpPr>
                <a:spLocks/>
              </p:cNvSpPr>
              <p:nvPr/>
            </p:nvSpPr>
            <p:spPr bwMode="auto">
              <a:xfrm>
                <a:off x="641" y="2604"/>
                <a:ext cx="21" cy="9"/>
              </a:xfrm>
              <a:custGeom>
                <a:avLst/>
                <a:gdLst>
                  <a:gd name="T0" fmla="*/ 0 w 65"/>
                  <a:gd name="T1" fmla="*/ 26 h 26"/>
                  <a:gd name="T2" fmla="*/ 25 w 65"/>
                  <a:gd name="T3" fmla="*/ 0 h 26"/>
                  <a:gd name="T4" fmla="*/ 65 w 65"/>
                  <a:gd name="T5" fmla="*/ 11 h 26"/>
                  <a:gd name="T6" fmla="*/ 46 w 65"/>
                  <a:gd name="T7" fmla="*/ 24 h 26"/>
                  <a:gd name="T8" fmla="*/ 0 w 65"/>
                  <a:gd name="T9" fmla="*/ 26 h 26"/>
                </a:gdLst>
                <a:ahLst/>
                <a:cxnLst>
                  <a:cxn ang="0">
                    <a:pos x="T0" y="T1"/>
                  </a:cxn>
                  <a:cxn ang="0">
                    <a:pos x="T2" y="T3"/>
                  </a:cxn>
                  <a:cxn ang="0">
                    <a:pos x="T4" y="T5"/>
                  </a:cxn>
                  <a:cxn ang="0">
                    <a:pos x="T6" y="T7"/>
                  </a:cxn>
                  <a:cxn ang="0">
                    <a:pos x="T8" y="T9"/>
                  </a:cxn>
                </a:cxnLst>
                <a:rect l="0" t="0" r="r" b="b"/>
                <a:pathLst>
                  <a:path w="65" h="26">
                    <a:moveTo>
                      <a:pt x="0" y="26"/>
                    </a:moveTo>
                    <a:lnTo>
                      <a:pt x="25" y="0"/>
                    </a:lnTo>
                    <a:lnTo>
                      <a:pt x="65" y="11"/>
                    </a:lnTo>
                    <a:lnTo>
                      <a:pt x="46" y="24"/>
                    </a:lnTo>
                    <a:lnTo>
                      <a:pt x="0" y="26"/>
                    </a:lnTo>
                    <a:close/>
                  </a:path>
                </a:pathLst>
              </a:custGeom>
              <a:solidFill>
                <a:srgbClr val="FCED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51" name="Freeform 327">
                <a:extLst>
                  <a:ext uri="{FF2B5EF4-FFF2-40B4-BE49-F238E27FC236}">
                    <a16:creationId xmlns:a16="http://schemas.microsoft.com/office/drawing/2014/main" id="{0B028CF6-EF68-F14F-7369-261362D1771A}"/>
                  </a:ext>
                </a:extLst>
              </p:cNvPr>
              <p:cNvSpPr>
                <a:spLocks/>
              </p:cNvSpPr>
              <p:nvPr/>
            </p:nvSpPr>
            <p:spPr bwMode="auto">
              <a:xfrm>
                <a:off x="1034" y="1766"/>
                <a:ext cx="16" cy="5"/>
              </a:xfrm>
              <a:custGeom>
                <a:avLst/>
                <a:gdLst>
                  <a:gd name="T0" fmla="*/ 0 w 48"/>
                  <a:gd name="T1" fmla="*/ 0 h 13"/>
                  <a:gd name="T2" fmla="*/ 48 w 48"/>
                  <a:gd name="T3" fmla="*/ 13 h 13"/>
                  <a:gd name="T4" fmla="*/ 0 w 48"/>
                  <a:gd name="T5" fmla="*/ 0 h 13"/>
                </a:gdLst>
                <a:ahLst/>
                <a:cxnLst>
                  <a:cxn ang="0">
                    <a:pos x="T0" y="T1"/>
                  </a:cxn>
                  <a:cxn ang="0">
                    <a:pos x="T2" y="T3"/>
                  </a:cxn>
                  <a:cxn ang="0">
                    <a:pos x="T4" y="T5"/>
                  </a:cxn>
                </a:cxnLst>
                <a:rect l="0" t="0" r="r" b="b"/>
                <a:pathLst>
                  <a:path w="48" h="13">
                    <a:moveTo>
                      <a:pt x="0" y="0"/>
                    </a:moveTo>
                    <a:lnTo>
                      <a:pt x="48" y="13"/>
                    </a:lnTo>
                    <a:lnTo>
                      <a:pt x="0" y="0"/>
                    </a:lnTo>
                    <a:close/>
                  </a:path>
                </a:pathLst>
              </a:custGeom>
              <a:solidFill>
                <a:srgbClr val="BFA1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52" name="Freeform 328">
                <a:extLst>
                  <a:ext uri="{FF2B5EF4-FFF2-40B4-BE49-F238E27FC236}">
                    <a16:creationId xmlns:a16="http://schemas.microsoft.com/office/drawing/2014/main" id="{E4E96CDF-8DFB-80C6-411D-C1AF0A95F4C3}"/>
                  </a:ext>
                </a:extLst>
              </p:cNvPr>
              <p:cNvSpPr>
                <a:spLocks/>
              </p:cNvSpPr>
              <p:nvPr/>
            </p:nvSpPr>
            <p:spPr bwMode="auto">
              <a:xfrm>
                <a:off x="1220" y="1310"/>
                <a:ext cx="171" cy="406"/>
              </a:xfrm>
              <a:custGeom>
                <a:avLst/>
                <a:gdLst>
                  <a:gd name="T0" fmla="*/ 497 w 513"/>
                  <a:gd name="T1" fmla="*/ 193 h 1216"/>
                  <a:gd name="T2" fmla="*/ 477 w 513"/>
                  <a:gd name="T3" fmla="*/ 165 h 1216"/>
                  <a:gd name="T4" fmla="*/ 465 w 513"/>
                  <a:gd name="T5" fmla="*/ 129 h 1216"/>
                  <a:gd name="T6" fmla="*/ 451 w 513"/>
                  <a:gd name="T7" fmla="*/ 61 h 1216"/>
                  <a:gd name="T8" fmla="*/ 408 w 513"/>
                  <a:gd name="T9" fmla="*/ 26 h 1216"/>
                  <a:gd name="T10" fmla="*/ 350 w 513"/>
                  <a:gd name="T11" fmla="*/ 4 h 1216"/>
                  <a:gd name="T12" fmla="*/ 314 w 513"/>
                  <a:gd name="T13" fmla="*/ 23 h 1216"/>
                  <a:gd name="T14" fmla="*/ 281 w 513"/>
                  <a:gd name="T15" fmla="*/ 42 h 1216"/>
                  <a:gd name="T16" fmla="*/ 254 w 513"/>
                  <a:gd name="T17" fmla="*/ 81 h 1216"/>
                  <a:gd name="T18" fmla="*/ 229 w 513"/>
                  <a:gd name="T19" fmla="*/ 109 h 1216"/>
                  <a:gd name="T20" fmla="*/ 185 w 513"/>
                  <a:gd name="T21" fmla="*/ 129 h 1216"/>
                  <a:gd name="T22" fmla="*/ 185 w 513"/>
                  <a:gd name="T23" fmla="*/ 203 h 1216"/>
                  <a:gd name="T24" fmla="*/ 177 w 513"/>
                  <a:gd name="T25" fmla="*/ 272 h 1216"/>
                  <a:gd name="T26" fmla="*/ 141 w 513"/>
                  <a:gd name="T27" fmla="*/ 337 h 1216"/>
                  <a:gd name="T28" fmla="*/ 99 w 513"/>
                  <a:gd name="T29" fmla="*/ 384 h 1216"/>
                  <a:gd name="T30" fmla="*/ 91 w 513"/>
                  <a:gd name="T31" fmla="*/ 442 h 1216"/>
                  <a:gd name="T32" fmla="*/ 99 w 513"/>
                  <a:gd name="T33" fmla="*/ 536 h 1216"/>
                  <a:gd name="T34" fmla="*/ 61 w 513"/>
                  <a:gd name="T35" fmla="*/ 614 h 1216"/>
                  <a:gd name="T36" fmla="*/ 0 w 513"/>
                  <a:gd name="T37" fmla="*/ 691 h 1216"/>
                  <a:gd name="T38" fmla="*/ 4 w 513"/>
                  <a:gd name="T39" fmla="*/ 732 h 1216"/>
                  <a:gd name="T40" fmla="*/ 15 w 513"/>
                  <a:gd name="T41" fmla="*/ 769 h 1216"/>
                  <a:gd name="T42" fmla="*/ 45 w 513"/>
                  <a:gd name="T43" fmla="*/ 811 h 1216"/>
                  <a:gd name="T44" fmla="*/ 80 w 513"/>
                  <a:gd name="T45" fmla="*/ 887 h 1216"/>
                  <a:gd name="T46" fmla="*/ 75 w 513"/>
                  <a:gd name="T47" fmla="*/ 972 h 1216"/>
                  <a:gd name="T48" fmla="*/ 78 w 513"/>
                  <a:gd name="T49" fmla="*/ 1065 h 1216"/>
                  <a:gd name="T50" fmla="*/ 132 w 513"/>
                  <a:gd name="T51" fmla="*/ 1182 h 1216"/>
                  <a:gd name="T52" fmla="*/ 220 w 513"/>
                  <a:gd name="T53" fmla="*/ 1209 h 1216"/>
                  <a:gd name="T54" fmla="*/ 243 w 513"/>
                  <a:gd name="T55" fmla="*/ 1182 h 1216"/>
                  <a:gd name="T56" fmla="*/ 267 w 513"/>
                  <a:gd name="T57" fmla="*/ 1151 h 1216"/>
                  <a:gd name="T58" fmla="*/ 292 w 513"/>
                  <a:gd name="T59" fmla="*/ 1133 h 1216"/>
                  <a:gd name="T60" fmla="*/ 325 w 513"/>
                  <a:gd name="T61" fmla="*/ 1133 h 1216"/>
                  <a:gd name="T62" fmla="*/ 287 w 513"/>
                  <a:gd name="T63" fmla="*/ 1123 h 1216"/>
                  <a:gd name="T64" fmla="*/ 245 w 513"/>
                  <a:gd name="T65" fmla="*/ 1113 h 1216"/>
                  <a:gd name="T66" fmla="*/ 207 w 513"/>
                  <a:gd name="T67" fmla="*/ 1113 h 1216"/>
                  <a:gd name="T68" fmla="*/ 172 w 513"/>
                  <a:gd name="T69" fmla="*/ 1135 h 1216"/>
                  <a:gd name="T70" fmla="*/ 116 w 513"/>
                  <a:gd name="T71" fmla="*/ 1077 h 1216"/>
                  <a:gd name="T72" fmla="*/ 101 w 513"/>
                  <a:gd name="T73" fmla="*/ 1006 h 1216"/>
                  <a:gd name="T74" fmla="*/ 103 w 513"/>
                  <a:gd name="T75" fmla="*/ 920 h 1216"/>
                  <a:gd name="T76" fmla="*/ 93 w 513"/>
                  <a:gd name="T77" fmla="*/ 845 h 1216"/>
                  <a:gd name="T78" fmla="*/ 66 w 513"/>
                  <a:gd name="T79" fmla="*/ 775 h 1216"/>
                  <a:gd name="T80" fmla="*/ 70 w 513"/>
                  <a:gd name="T81" fmla="*/ 706 h 1216"/>
                  <a:gd name="T82" fmla="*/ 139 w 513"/>
                  <a:gd name="T83" fmla="*/ 681 h 1216"/>
                  <a:gd name="T84" fmla="*/ 139 w 513"/>
                  <a:gd name="T85" fmla="*/ 617 h 1216"/>
                  <a:gd name="T86" fmla="*/ 139 w 513"/>
                  <a:gd name="T87" fmla="*/ 579 h 1216"/>
                  <a:gd name="T88" fmla="*/ 177 w 513"/>
                  <a:gd name="T89" fmla="*/ 538 h 1216"/>
                  <a:gd name="T90" fmla="*/ 203 w 513"/>
                  <a:gd name="T91" fmla="*/ 497 h 1216"/>
                  <a:gd name="T92" fmla="*/ 182 w 513"/>
                  <a:gd name="T93" fmla="*/ 436 h 1216"/>
                  <a:gd name="T94" fmla="*/ 174 w 513"/>
                  <a:gd name="T95" fmla="*/ 398 h 1216"/>
                  <a:gd name="T96" fmla="*/ 203 w 513"/>
                  <a:gd name="T97" fmla="*/ 361 h 1216"/>
                  <a:gd name="T98" fmla="*/ 233 w 513"/>
                  <a:gd name="T99" fmla="*/ 317 h 1216"/>
                  <a:gd name="T100" fmla="*/ 236 w 513"/>
                  <a:gd name="T101" fmla="*/ 260 h 1216"/>
                  <a:gd name="T102" fmla="*/ 233 w 513"/>
                  <a:gd name="T103" fmla="*/ 203 h 1216"/>
                  <a:gd name="T104" fmla="*/ 269 w 513"/>
                  <a:gd name="T105" fmla="*/ 170 h 1216"/>
                  <a:gd name="T106" fmla="*/ 342 w 513"/>
                  <a:gd name="T107" fmla="*/ 145 h 1216"/>
                  <a:gd name="T108" fmla="*/ 401 w 513"/>
                  <a:gd name="T109" fmla="*/ 149 h 1216"/>
                  <a:gd name="T110" fmla="*/ 438 w 513"/>
                  <a:gd name="T111" fmla="*/ 185 h 1216"/>
                  <a:gd name="T112" fmla="*/ 474 w 513"/>
                  <a:gd name="T113" fmla="*/ 205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3" h="1216">
                    <a:moveTo>
                      <a:pt x="513" y="216"/>
                    </a:moveTo>
                    <a:lnTo>
                      <a:pt x="506" y="203"/>
                    </a:lnTo>
                    <a:lnTo>
                      <a:pt x="497" y="193"/>
                    </a:lnTo>
                    <a:lnTo>
                      <a:pt x="490" y="185"/>
                    </a:lnTo>
                    <a:lnTo>
                      <a:pt x="484" y="174"/>
                    </a:lnTo>
                    <a:lnTo>
                      <a:pt x="477" y="165"/>
                    </a:lnTo>
                    <a:lnTo>
                      <a:pt x="472" y="155"/>
                    </a:lnTo>
                    <a:lnTo>
                      <a:pt x="470" y="145"/>
                    </a:lnTo>
                    <a:lnTo>
                      <a:pt x="465" y="129"/>
                    </a:lnTo>
                    <a:lnTo>
                      <a:pt x="462" y="101"/>
                    </a:lnTo>
                    <a:lnTo>
                      <a:pt x="459" y="78"/>
                    </a:lnTo>
                    <a:lnTo>
                      <a:pt x="451" y="61"/>
                    </a:lnTo>
                    <a:lnTo>
                      <a:pt x="442" y="46"/>
                    </a:lnTo>
                    <a:lnTo>
                      <a:pt x="426" y="35"/>
                    </a:lnTo>
                    <a:lnTo>
                      <a:pt x="408" y="26"/>
                    </a:lnTo>
                    <a:lnTo>
                      <a:pt x="388" y="13"/>
                    </a:lnTo>
                    <a:lnTo>
                      <a:pt x="363" y="0"/>
                    </a:lnTo>
                    <a:lnTo>
                      <a:pt x="350" y="4"/>
                    </a:lnTo>
                    <a:lnTo>
                      <a:pt x="337" y="10"/>
                    </a:lnTo>
                    <a:lnTo>
                      <a:pt x="327" y="17"/>
                    </a:lnTo>
                    <a:lnTo>
                      <a:pt x="314" y="23"/>
                    </a:lnTo>
                    <a:lnTo>
                      <a:pt x="304" y="28"/>
                    </a:lnTo>
                    <a:lnTo>
                      <a:pt x="294" y="35"/>
                    </a:lnTo>
                    <a:lnTo>
                      <a:pt x="281" y="42"/>
                    </a:lnTo>
                    <a:lnTo>
                      <a:pt x="271" y="51"/>
                    </a:lnTo>
                    <a:lnTo>
                      <a:pt x="261" y="65"/>
                    </a:lnTo>
                    <a:lnTo>
                      <a:pt x="254" y="81"/>
                    </a:lnTo>
                    <a:lnTo>
                      <a:pt x="245" y="92"/>
                    </a:lnTo>
                    <a:lnTo>
                      <a:pt x="237" y="101"/>
                    </a:lnTo>
                    <a:lnTo>
                      <a:pt x="229" y="109"/>
                    </a:lnTo>
                    <a:lnTo>
                      <a:pt x="218" y="117"/>
                    </a:lnTo>
                    <a:lnTo>
                      <a:pt x="203" y="122"/>
                    </a:lnTo>
                    <a:lnTo>
                      <a:pt x="185" y="129"/>
                    </a:lnTo>
                    <a:lnTo>
                      <a:pt x="185" y="155"/>
                    </a:lnTo>
                    <a:lnTo>
                      <a:pt x="185" y="180"/>
                    </a:lnTo>
                    <a:lnTo>
                      <a:pt x="185" y="203"/>
                    </a:lnTo>
                    <a:lnTo>
                      <a:pt x="185" y="226"/>
                    </a:lnTo>
                    <a:lnTo>
                      <a:pt x="180" y="249"/>
                    </a:lnTo>
                    <a:lnTo>
                      <a:pt x="177" y="272"/>
                    </a:lnTo>
                    <a:lnTo>
                      <a:pt x="169" y="294"/>
                    </a:lnTo>
                    <a:lnTo>
                      <a:pt x="160" y="320"/>
                    </a:lnTo>
                    <a:lnTo>
                      <a:pt x="141" y="337"/>
                    </a:lnTo>
                    <a:lnTo>
                      <a:pt x="126" y="353"/>
                    </a:lnTo>
                    <a:lnTo>
                      <a:pt x="111" y="368"/>
                    </a:lnTo>
                    <a:lnTo>
                      <a:pt x="99" y="384"/>
                    </a:lnTo>
                    <a:lnTo>
                      <a:pt x="91" y="400"/>
                    </a:lnTo>
                    <a:lnTo>
                      <a:pt x="88" y="422"/>
                    </a:lnTo>
                    <a:lnTo>
                      <a:pt x="91" y="442"/>
                    </a:lnTo>
                    <a:lnTo>
                      <a:pt x="99" y="467"/>
                    </a:lnTo>
                    <a:lnTo>
                      <a:pt x="101" y="503"/>
                    </a:lnTo>
                    <a:lnTo>
                      <a:pt x="99" y="536"/>
                    </a:lnTo>
                    <a:lnTo>
                      <a:pt x="91" y="564"/>
                    </a:lnTo>
                    <a:lnTo>
                      <a:pt x="78" y="589"/>
                    </a:lnTo>
                    <a:lnTo>
                      <a:pt x="61" y="614"/>
                    </a:lnTo>
                    <a:lnTo>
                      <a:pt x="42" y="637"/>
                    </a:lnTo>
                    <a:lnTo>
                      <a:pt x="22" y="663"/>
                    </a:lnTo>
                    <a:lnTo>
                      <a:pt x="0" y="691"/>
                    </a:lnTo>
                    <a:lnTo>
                      <a:pt x="2" y="704"/>
                    </a:lnTo>
                    <a:lnTo>
                      <a:pt x="4" y="719"/>
                    </a:lnTo>
                    <a:lnTo>
                      <a:pt x="4" y="732"/>
                    </a:lnTo>
                    <a:lnTo>
                      <a:pt x="9" y="744"/>
                    </a:lnTo>
                    <a:lnTo>
                      <a:pt x="12" y="757"/>
                    </a:lnTo>
                    <a:lnTo>
                      <a:pt x="15" y="769"/>
                    </a:lnTo>
                    <a:lnTo>
                      <a:pt x="19" y="782"/>
                    </a:lnTo>
                    <a:lnTo>
                      <a:pt x="25" y="795"/>
                    </a:lnTo>
                    <a:lnTo>
                      <a:pt x="45" y="811"/>
                    </a:lnTo>
                    <a:lnTo>
                      <a:pt x="61" y="832"/>
                    </a:lnTo>
                    <a:lnTo>
                      <a:pt x="73" y="859"/>
                    </a:lnTo>
                    <a:lnTo>
                      <a:pt x="80" y="887"/>
                    </a:lnTo>
                    <a:lnTo>
                      <a:pt x="84" y="916"/>
                    </a:lnTo>
                    <a:lnTo>
                      <a:pt x="80" y="947"/>
                    </a:lnTo>
                    <a:lnTo>
                      <a:pt x="75" y="972"/>
                    </a:lnTo>
                    <a:lnTo>
                      <a:pt x="66" y="998"/>
                    </a:lnTo>
                    <a:lnTo>
                      <a:pt x="67" y="1027"/>
                    </a:lnTo>
                    <a:lnTo>
                      <a:pt x="78" y="1065"/>
                    </a:lnTo>
                    <a:lnTo>
                      <a:pt x="91" y="1104"/>
                    </a:lnTo>
                    <a:lnTo>
                      <a:pt x="109" y="1145"/>
                    </a:lnTo>
                    <a:lnTo>
                      <a:pt x="132" y="1182"/>
                    </a:lnTo>
                    <a:lnTo>
                      <a:pt x="160" y="1207"/>
                    </a:lnTo>
                    <a:lnTo>
                      <a:pt x="187" y="1216"/>
                    </a:lnTo>
                    <a:lnTo>
                      <a:pt x="220" y="1209"/>
                    </a:lnTo>
                    <a:lnTo>
                      <a:pt x="229" y="1199"/>
                    </a:lnTo>
                    <a:lnTo>
                      <a:pt x="236" y="1191"/>
                    </a:lnTo>
                    <a:lnTo>
                      <a:pt x="243" y="1182"/>
                    </a:lnTo>
                    <a:lnTo>
                      <a:pt x="251" y="1171"/>
                    </a:lnTo>
                    <a:lnTo>
                      <a:pt x="258" y="1161"/>
                    </a:lnTo>
                    <a:lnTo>
                      <a:pt x="267" y="1151"/>
                    </a:lnTo>
                    <a:lnTo>
                      <a:pt x="274" y="1142"/>
                    </a:lnTo>
                    <a:lnTo>
                      <a:pt x="281" y="1133"/>
                    </a:lnTo>
                    <a:lnTo>
                      <a:pt x="292" y="1133"/>
                    </a:lnTo>
                    <a:lnTo>
                      <a:pt x="304" y="1133"/>
                    </a:lnTo>
                    <a:lnTo>
                      <a:pt x="314" y="1133"/>
                    </a:lnTo>
                    <a:lnTo>
                      <a:pt x="325" y="1133"/>
                    </a:lnTo>
                    <a:lnTo>
                      <a:pt x="312" y="1130"/>
                    </a:lnTo>
                    <a:lnTo>
                      <a:pt x="300" y="1128"/>
                    </a:lnTo>
                    <a:lnTo>
                      <a:pt x="287" y="1123"/>
                    </a:lnTo>
                    <a:lnTo>
                      <a:pt x="274" y="1120"/>
                    </a:lnTo>
                    <a:lnTo>
                      <a:pt x="261" y="1115"/>
                    </a:lnTo>
                    <a:lnTo>
                      <a:pt x="245" y="1113"/>
                    </a:lnTo>
                    <a:lnTo>
                      <a:pt x="233" y="1107"/>
                    </a:lnTo>
                    <a:lnTo>
                      <a:pt x="220" y="1104"/>
                    </a:lnTo>
                    <a:lnTo>
                      <a:pt x="207" y="1113"/>
                    </a:lnTo>
                    <a:lnTo>
                      <a:pt x="198" y="1120"/>
                    </a:lnTo>
                    <a:lnTo>
                      <a:pt x="185" y="1128"/>
                    </a:lnTo>
                    <a:lnTo>
                      <a:pt x="172" y="1135"/>
                    </a:lnTo>
                    <a:lnTo>
                      <a:pt x="147" y="1115"/>
                    </a:lnTo>
                    <a:lnTo>
                      <a:pt x="129" y="1095"/>
                    </a:lnTo>
                    <a:lnTo>
                      <a:pt x="116" y="1077"/>
                    </a:lnTo>
                    <a:lnTo>
                      <a:pt x="109" y="1054"/>
                    </a:lnTo>
                    <a:lnTo>
                      <a:pt x="103" y="1032"/>
                    </a:lnTo>
                    <a:lnTo>
                      <a:pt x="101" y="1006"/>
                    </a:lnTo>
                    <a:lnTo>
                      <a:pt x="101" y="977"/>
                    </a:lnTo>
                    <a:lnTo>
                      <a:pt x="101" y="947"/>
                    </a:lnTo>
                    <a:lnTo>
                      <a:pt x="103" y="920"/>
                    </a:lnTo>
                    <a:lnTo>
                      <a:pt x="101" y="895"/>
                    </a:lnTo>
                    <a:lnTo>
                      <a:pt x="99" y="868"/>
                    </a:lnTo>
                    <a:lnTo>
                      <a:pt x="93" y="845"/>
                    </a:lnTo>
                    <a:lnTo>
                      <a:pt x="86" y="823"/>
                    </a:lnTo>
                    <a:lnTo>
                      <a:pt x="75" y="800"/>
                    </a:lnTo>
                    <a:lnTo>
                      <a:pt x="66" y="775"/>
                    </a:lnTo>
                    <a:lnTo>
                      <a:pt x="55" y="749"/>
                    </a:lnTo>
                    <a:lnTo>
                      <a:pt x="63" y="727"/>
                    </a:lnTo>
                    <a:lnTo>
                      <a:pt x="70" y="706"/>
                    </a:lnTo>
                    <a:lnTo>
                      <a:pt x="84" y="691"/>
                    </a:lnTo>
                    <a:lnTo>
                      <a:pt x="103" y="686"/>
                    </a:lnTo>
                    <a:lnTo>
                      <a:pt x="139" y="681"/>
                    </a:lnTo>
                    <a:lnTo>
                      <a:pt x="149" y="665"/>
                    </a:lnTo>
                    <a:lnTo>
                      <a:pt x="147" y="645"/>
                    </a:lnTo>
                    <a:lnTo>
                      <a:pt x="139" y="617"/>
                    </a:lnTo>
                    <a:lnTo>
                      <a:pt x="139" y="604"/>
                    </a:lnTo>
                    <a:lnTo>
                      <a:pt x="139" y="592"/>
                    </a:lnTo>
                    <a:lnTo>
                      <a:pt x="139" y="579"/>
                    </a:lnTo>
                    <a:lnTo>
                      <a:pt x="139" y="566"/>
                    </a:lnTo>
                    <a:lnTo>
                      <a:pt x="160" y="551"/>
                    </a:lnTo>
                    <a:lnTo>
                      <a:pt x="177" y="538"/>
                    </a:lnTo>
                    <a:lnTo>
                      <a:pt x="189" y="526"/>
                    </a:lnTo>
                    <a:lnTo>
                      <a:pt x="198" y="511"/>
                    </a:lnTo>
                    <a:lnTo>
                      <a:pt x="203" y="497"/>
                    </a:lnTo>
                    <a:lnTo>
                      <a:pt x="200" y="480"/>
                    </a:lnTo>
                    <a:lnTo>
                      <a:pt x="195" y="460"/>
                    </a:lnTo>
                    <a:lnTo>
                      <a:pt x="182" y="436"/>
                    </a:lnTo>
                    <a:lnTo>
                      <a:pt x="180" y="424"/>
                    </a:lnTo>
                    <a:lnTo>
                      <a:pt x="177" y="411"/>
                    </a:lnTo>
                    <a:lnTo>
                      <a:pt x="174" y="398"/>
                    </a:lnTo>
                    <a:lnTo>
                      <a:pt x="172" y="386"/>
                    </a:lnTo>
                    <a:lnTo>
                      <a:pt x="187" y="373"/>
                    </a:lnTo>
                    <a:lnTo>
                      <a:pt x="203" y="361"/>
                    </a:lnTo>
                    <a:lnTo>
                      <a:pt x="218" y="348"/>
                    </a:lnTo>
                    <a:lnTo>
                      <a:pt x="233" y="335"/>
                    </a:lnTo>
                    <a:lnTo>
                      <a:pt x="233" y="317"/>
                    </a:lnTo>
                    <a:lnTo>
                      <a:pt x="236" y="297"/>
                    </a:lnTo>
                    <a:lnTo>
                      <a:pt x="236" y="279"/>
                    </a:lnTo>
                    <a:lnTo>
                      <a:pt x="236" y="260"/>
                    </a:lnTo>
                    <a:lnTo>
                      <a:pt x="236" y="241"/>
                    </a:lnTo>
                    <a:lnTo>
                      <a:pt x="236" y="221"/>
                    </a:lnTo>
                    <a:lnTo>
                      <a:pt x="233" y="203"/>
                    </a:lnTo>
                    <a:lnTo>
                      <a:pt x="233" y="183"/>
                    </a:lnTo>
                    <a:lnTo>
                      <a:pt x="248" y="178"/>
                    </a:lnTo>
                    <a:lnTo>
                      <a:pt x="269" y="170"/>
                    </a:lnTo>
                    <a:lnTo>
                      <a:pt x="292" y="160"/>
                    </a:lnTo>
                    <a:lnTo>
                      <a:pt x="317" y="149"/>
                    </a:lnTo>
                    <a:lnTo>
                      <a:pt x="342" y="145"/>
                    </a:lnTo>
                    <a:lnTo>
                      <a:pt x="365" y="140"/>
                    </a:lnTo>
                    <a:lnTo>
                      <a:pt x="386" y="142"/>
                    </a:lnTo>
                    <a:lnTo>
                      <a:pt x="401" y="149"/>
                    </a:lnTo>
                    <a:lnTo>
                      <a:pt x="417" y="165"/>
                    </a:lnTo>
                    <a:lnTo>
                      <a:pt x="429" y="178"/>
                    </a:lnTo>
                    <a:lnTo>
                      <a:pt x="438" y="185"/>
                    </a:lnTo>
                    <a:lnTo>
                      <a:pt x="449" y="193"/>
                    </a:lnTo>
                    <a:lnTo>
                      <a:pt x="462" y="197"/>
                    </a:lnTo>
                    <a:lnTo>
                      <a:pt x="474" y="205"/>
                    </a:lnTo>
                    <a:lnTo>
                      <a:pt x="490" y="210"/>
                    </a:lnTo>
                    <a:lnTo>
                      <a:pt x="513" y="21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53" name="Freeform 329">
                <a:extLst>
                  <a:ext uri="{FF2B5EF4-FFF2-40B4-BE49-F238E27FC236}">
                    <a16:creationId xmlns:a16="http://schemas.microsoft.com/office/drawing/2014/main" id="{33A5B1A1-32BD-8A49-B5D5-D3AF378213F7}"/>
                  </a:ext>
                </a:extLst>
              </p:cNvPr>
              <p:cNvSpPr>
                <a:spLocks/>
              </p:cNvSpPr>
              <p:nvPr/>
            </p:nvSpPr>
            <p:spPr bwMode="auto">
              <a:xfrm>
                <a:off x="1370" y="1374"/>
                <a:ext cx="27" cy="61"/>
              </a:xfrm>
              <a:custGeom>
                <a:avLst/>
                <a:gdLst>
                  <a:gd name="T0" fmla="*/ 0 w 81"/>
                  <a:gd name="T1" fmla="*/ 7 h 183"/>
                  <a:gd name="T2" fmla="*/ 6 w 81"/>
                  <a:gd name="T3" fmla="*/ 15 h 183"/>
                  <a:gd name="T4" fmla="*/ 11 w 81"/>
                  <a:gd name="T5" fmla="*/ 21 h 183"/>
                  <a:gd name="T6" fmla="*/ 13 w 81"/>
                  <a:gd name="T7" fmla="*/ 28 h 183"/>
                  <a:gd name="T8" fmla="*/ 19 w 81"/>
                  <a:gd name="T9" fmla="*/ 36 h 183"/>
                  <a:gd name="T10" fmla="*/ 33 w 81"/>
                  <a:gd name="T11" fmla="*/ 40 h 183"/>
                  <a:gd name="T12" fmla="*/ 43 w 81"/>
                  <a:gd name="T13" fmla="*/ 53 h 183"/>
                  <a:gd name="T14" fmla="*/ 52 w 81"/>
                  <a:gd name="T15" fmla="*/ 73 h 183"/>
                  <a:gd name="T16" fmla="*/ 56 w 81"/>
                  <a:gd name="T17" fmla="*/ 97 h 183"/>
                  <a:gd name="T18" fmla="*/ 58 w 81"/>
                  <a:gd name="T19" fmla="*/ 122 h 183"/>
                  <a:gd name="T20" fmla="*/ 60 w 81"/>
                  <a:gd name="T21" fmla="*/ 147 h 183"/>
                  <a:gd name="T22" fmla="*/ 60 w 81"/>
                  <a:gd name="T23" fmla="*/ 168 h 183"/>
                  <a:gd name="T24" fmla="*/ 60 w 81"/>
                  <a:gd name="T25" fmla="*/ 183 h 183"/>
                  <a:gd name="T26" fmla="*/ 71 w 81"/>
                  <a:gd name="T27" fmla="*/ 166 h 183"/>
                  <a:gd name="T28" fmla="*/ 79 w 81"/>
                  <a:gd name="T29" fmla="*/ 147 h 183"/>
                  <a:gd name="T30" fmla="*/ 81 w 81"/>
                  <a:gd name="T31" fmla="*/ 127 h 183"/>
                  <a:gd name="T32" fmla="*/ 79 w 81"/>
                  <a:gd name="T33" fmla="*/ 107 h 183"/>
                  <a:gd name="T34" fmla="*/ 77 w 81"/>
                  <a:gd name="T35" fmla="*/ 86 h 183"/>
                  <a:gd name="T36" fmla="*/ 73 w 81"/>
                  <a:gd name="T37" fmla="*/ 66 h 183"/>
                  <a:gd name="T38" fmla="*/ 68 w 81"/>
                  <a:gd name="T39" fmla="*/ 46 h 183"/>
                  <a:gd name="T40" fmla="*/ 64 w 81"/>
                  <a:gd name="T41" fmla="*/ 25 h 183"/>
                  <a:gd name="T42" fmla="*/ 56 w 81"/>
                  <a:gd name="T43" fmla="*/ 21 h 183"/>
                  <a:gd name="T44" fmla="*/ 52 w 81"/>
                  <a:gd name="T45" fmla="*/ 13 h 183"/>
                  <a:gd name="T46" fmla="*/ 43 w 81"/>
                  <a:gd name="T47" fmla="*/ 5 h 183"/>
                  <a:gd name="T48" fmla="*/ 36 w 81"/>
                  <a:gd name="T49" fmla="*/ 0 h 183"/>
                  <a:gd name="T50" fmla="*/ 25 w 81"/>
                  <a:gd name="T51" fmla="*/ 3 h 183"/>
                  <a:gd name="T52" fmla="*/ 19 w 81"/>
                  <a:gd name="T53" fmla="*/ 3 h 183"/>
                  <a:gd name="T54" fmla="*/ 11 w 81"/>
                  <a:gd name="T55" fmla="*/ 5 h 183"/>
                  <a:gd name="T56" fmla="*/ 0 w 81"/>
                  <a:gd name="T57" fmla="*/ 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83">
                    <a:moveTo>
                      <a:pt x="0" y="7"/>
                    </a:moveTo>
                    <a:lnTo>
                      <a:pt x="6" y="15"/>
                    </a:lnTo>
                    <a:lnTo>
                      <a:pt x="11" y="21"/>
                    </a:lnTo>
                    <a:lnTo>
                      <a:pt x="13" y="28"/>
                    </a:lnTo>
                    <a:lnTo>
                      <a:pt x="19" y="36"/>
                    </a:lnTo>
                    <a:lnTo>
                      <a:pt x="33" y="40"/>
                    </a:lnTo>
                    <a:lnTo>
                      <a:pt x="43" y="53"/>
                    </a:lnTo>
                    <a:lnTo>
                      <a:pt x="52" y="73"/>
                    </a:lnTo>
                    <a:lnTo>
                      <a:pt x="56" y="97"/>
                    </a:lnTo>
                    <a:lnTo>
                      <a:pt x="58" y="122"/>
                    </a:lnTo>
                    <a:lnTo>
                      <a:pt x="60" y="147"/>
                    </a:lnTo>
                    <a:lnTo>
                      <a:pt x="60" y="168"/>
                    </a:lnTo>
                    <a:lnTo>
                      <a:pt x="60" y="183"/>
                    </a:lnTo>
                    <a:lnTo>
                      <a:pt x="71" y="166"/>
                    </a:lnTo>
                    <a:lnTo>
                      <a:pt x="79" y="147"/>
                    </a:lnTo>
                    <a:lnTo>
                      <a:pt x="81" y="127"/>
                    </a:lnTo>
                    <a:lnTo>
                      <a:pt x="79" y="107"/>
                    </a:lnTo>
                    <a:lnTo>
                      <a:pt x="77" y="86"/>
                    </a:lnTo>
                    <a:lnTo>
                      <a:pt x="73" y="66"/>
                    </a:lnTo>
                    <a:lnTo>
                      <a:pt x="68" y="46"/>
                    </a:lnTo>
                    <a:lnTo>
                      <a:pt x="64" y="25"/>
                    </a:lnTo>
                    <a:lnTo>
                      <a:pt x="56" y="21"/>
                    </a:lnTo>
                    <a:lnTo>
                      <a:pt x="52" y="13"/>
                    </a:lnTo>
                    <a:lnTo>
                      <a:pt x="43" y="5"/>
                    </a:lnTo>
                    <a:lnTo>
                      <a:pt x="36" y="0"/>
                    </a:lnTo>
                    <a:lnTo>
                      <a:pt x="25" y="3"/>
                    </a:lnTo>
                    <a:lnTo>
                      <a:pt x="19" y="3"/>
                    </a:lnTo>
                    <a:lnTo>
                      <a:pt x="11" y="5"/>
                    </a:lnTo>
                    <a:lnTo>
                      <a:pt x="0" y="7"/>
                    </a:lnTo>
                    <a:close/>
                  </a:path>
                </a:pathLst>
              </a:custGeom>
              <a:solidFill>
                <a:srgbClr val="BFA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54" name="Freeform 330">
                <a:extLst>
                  <a:ext uri="{FF2B5EF4-FFF2-40B4-BE49-F238E27FC236}">
                    <a16:creationId xmlns:a16="http://schemas.microsoft.com/office/drawing/2014/main" id="{D49097BD-7179-DEF6-8E2B-68ED6AC26E27}"/>
                  </a:ext>
                </a:extLst>
              </p:cNvPr>
              <p:cNvSpPr>
                <a:spLocks/>
              </p:cNvSpPr>
              <p:nvPr/>
            </p:nvSpPr>
            <p:spPr bwMode="auto">
              <a:xfrm>
                <a:off x="1283" y="1504"/>
                <a:ext cx="108" cy="45"/>
              </a:xfrm>
              <a:custGeom>
                <a:avLst/>
                <a:gdLst>
                  <a:gd name="T0" fmla="*/ 44 w 326"/>
                  <a:gd name="T1" fmla="*/ 0 h 137"/>
                  <a:gd name="T2" fmla="*/ 75 w 326"/>
                  <a:gd name="T3" fmla="*/ 10 h 137"/>
                  <a:gd name="T4" fmla="*/ 110 w 326"/>
                  <a:gd name="T5" fmla="*/ 20 h 137"/>
                  <a:gd name="T6" fmla="*/ 150 w 326"/>
                  <a:gd name="T7" fmla="*/ 33 h 137"/>
                  <a:gd name="T8" fmla="*/ 188 w 326"/>
                  <a:gd name="T9" fmla="*/ 43 h 137"/>
                  <a:gd name="T10" fmla="*/ 230 w 326"/>
                  <a:gd name="T11" fmla="*/ 53 h 137"/>
                  <a:gd name="T12" fmla="*/ 265 w 326"/>
                  <a:gd name="T13" fmla="*/ 56 h 137"/>
                  <a:gd name="T14" fmla="*/ 297 w 326"/>
                  <a:gd name="T15" fmla="*/ 53 h 137"/>
                  <a:gd name="T16" fmla="*/ 326 w 326"/>
                  <a:gd name="T17" fmla="*/ 43 h 137"/>
                  <a:gd name="T18" fmla="*/ 326 w 326"/>
                  <a:gd name="T19" fmla="*/ 53 h 137"/>
                  <a:gd name="T20" fmla="*/ 323 w 326"/>
                  <a:gd name="T21" fmla="*/ 66 h 137"/>
                  <a:gd name="T22" fmla="*/ 320 w 326"/>
                  <a:gd name="T23" fmla="*/ 78 h 137"/>
                  <a:gd name="T24" fmla="*/ 319 w 326"/>
                  <a:gd name="T25" fmla="*/ 88 h 137"/>
                  <a:gd name="T26" fmla="*/ 316 w 326"/>
                  <a:gd name="T27" fmla="*/ 101 h 137"/>
                  <a:gd name="T28" fmla="*/ 314 w 326"/>
                  <a:gd name="T29" fmla="*/ 114 h 137"/>
                  <a:gd name="T30" fmla="*/ 310 w 326"/>
                  <a:gd name="T31" fmla="*/ 126 h 137"/>
                  <a:gd name="T32" fmla="*/ 308 w 326"/>
                  <a:gd name="T33" fmla="*/ 137 h 137"/>
                  <a:gd name="T34" fmla="*/ 306 w 326"/>
                  <a:gd name="T35" fmla="*/ 137 h 137"/>
                  <a:gd name="T36" fmla="*/ 297 w 326"/>
                  <a:gd name="T37" fmla="*/ 133 h 137"/>
                  <a:gd name="T38" fmla="*/ 287 w 326"/>
                  <a:gd name="T39" fmla="*/ 129 h 137"/>
                  <a:gd name="T40" fmla="*/ 278 w 326"/>
                  <a:gd name="T41" fmla="*/ 124 h 137"/>
                  <a:gd name="T42" fmla="*/ 247 w 326"/>
                  <a:gd name="T43" fmla="*/ 108 h 137"/>
                  <a:gd name="T44" fmla="*/ 216 w 326"/>
                  <a:gd name="T45" fmla="*/ 101 h 137"/>
                  <a:gd name="T46" fmla="*/ 188 w 326"/>
                  <a:gd name="T47" fmla="*/ 96 h 137"/>
                  <a:gd name="T48" fmla="*/ 158 w 326"/>
                  <a:gd name="T49" fmla="*/ 96 h 137"/>
                  <a:gd name="T50" fmla="*/ 127 w 326"/>
                  <a:gd name="T51" fmla="*/ 96 h 137"/>
                  <a:gd name="T52" fmla="*/ 96 w 326"/>
                  <a:gd name="T53" fmla="*/ 99 h 137"/>
                  <a:gd name="T54" fmla="*/ 67 w 326"/>
                  <a:gd name="T55" fmla="*/ 101 h 137"/>
                  <a:gd name="T56" fmla="*/ 33 w 326"/>
                  <a:gd name="T57" fmla="*/ 101 h 137"/>
                  <a:gd name="T58" fmla="*/ 25 w 326"/>
                  <a:gd name="T59" fmla="*/ 104 h 137"/>
                  <a:gd name="T60" fmla="*/ 23 w 326"/>
                  <a:gd name="T61" fmla="*/ 106 h 137"/>
                  <a:gd name="T62" fmla="*/ 13 w 326"/>
                  <a:gd name="T63" fmla="*/ 101 h 137"/>
                  <a:gd name="T64" fmla="*/ 3 w 326"/>
                  <a:gd name="T65" fmla="*/ 88 h 137"/>
                  <a:gd name="T66" fmla="*/ 0 w 326"/>
                  <a:gd name="T67" fmla="*/ 76 h 137"/>
                  <a:gd name="T68" fmla="*/ 3 w 326"/>
                  <a:gd name="T69" fmla="*/ 61 h 137"/>
                  <a:gd name="T70" fmla="*/ 8 w 326"/>
                  <a:gd name="T71" fmla="*/ 46 h 137"/>
                  <a:gd name="T72" fmla="*/ 18 w 326"/>
                  <a:gd name="T73" fmla="*/ 33 h 137"/>
                  <a:gd name="T74" fmla="*/ 25 w 326"/>
                  <a:gd name="T75" fmla="*/ 20 h 137"/>
                  <a:gd name="T76" fmla="*/ 36 w 326"/>
                  <a:gd name="T77" fmla="*/ 8 h 137"/>
                  <a:gd name="T78" fmla="*/ 44 w 326"/>
                  <a:gd name="T7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6" h="137">
                    <a:moveTo>
                      <a:pt x="44" y="0"/>
                    </a:moveTo>
                    <a:lnTo>
                      <a:pt x="75" y="10"/>
                    </a:lnTo>
                    <a:lnTo>
                      <a:pt x="110" y="20"/>
                    </a:lnTo>
                    <a:lnTo>
                      <a:pt x="150" y="33"/>
                    </a:lnTo>
                    <a:lnTo>
                      <a:pt x="188" y="43"/>
                    </a:lnTo>
                    <a:lnTo>
                      <a:pt x="230" y="53"/>
                    </a:lnTo>
                    <a:lnTo>
                      <a:pt x="265" y="56"/>
                    </a:lnTo>
                    <a:lnTo>
                      <a:pt x="297" y="53"/>
                    </a:lnTo>
                    <a:lnTo>
                      <a:pt x="326" y="43"/>
                    </a:lnTo>
                    <a:lnTo>
                      <a:pt x="326" y="53"/>
                    </a:lnTo>
                    <a:lnTo>
                      <a:pt x="323" y="66"/>
                    </a:lnTo>
                    <a:lnTo>
                      <a:pt x="320" y="78"/>
                    </a:lnTo>
                    <a:lnTo>
                      <a:pt x="319" y="88"/>
                    </a:lnTo>
                    <a:lnTo>
                      <a:pt x="316" y="101"/>
                    </a:lnTo>
                    <a:lnTo>
                      <a:pt x="314" y="114"/>
                    </a:lnTo>
                    <a:lnTo>
                      <a:pt x="310" y="126"/>
                    </a:lnTo>
                    <a:lnTo>
                      <a:pt x="308" y="137"/>
                    </a:lnTo>
                    <a:lnTo>
                      <a:pt x="306" y="137"/>
                    </a:lnTo>
                    <a:lnTo>
                      <a:pt x="297" y="133"/>
                    </a:lnTo>
                    <a:lnTo>
                      <a:pt x="287" y="129"/>
                    </a:lnTo>
                    <a:lnTo>
                      <a:pt x="278" y="124"/>
                    </a:lnTo>
                    <a:lnTo>
                      <a:pt x="247" y="108"/>
                    </a:lnTo>
                    <a:lnTo>
                      <a:pt x="216" y="101"/>
                    </a:lnTo>
                    <a:lnTo>
                      <a:pt x="188" y="96"/>
                    </a:lnTo>
                    <a:lnTo>
                      <a:pt x="158" y="96"/>
                    </a:lnTo>
                    <a:lnTo>
                      <a:pt x="127" y="96"/>
                    </a:lnTo>
                    <a:lnTo>
                      <a:pt x="96" y="99"/>
                    </a:lnTo>
                    <a:lnTo>
                      <a:pt x="67" y="101"/>
                    </a:lnTo>
                    <a:lnTo>
                      <a:pt x="33" y="101"/>
                    </a:lnTo>
                    <a:lnTo>
                      <a:pt x="25" y="104"/>
                    </a:lnTo>
                    <a:lnTo>
                      <a:pt x="23" y="106"/>
                    </a:lnTo>
                    <a:lnTo>
                      <a:pt x="13" y="101"/>
                    </a:lnTo>
                    <a:lnTo>
                      <a:pt x="3" y="88"/>
                    </a:lnTo>
                    <a:lnTo>
                      <a:pt x="0" y="76"/>
                    </a:lnTo>
                    <a:lnTo>
                      <a:pt x="3" y="61"/>
                    </a:lnTo>
                    <a:lnTo>
                      <a:pt x="8" y="46"/>
                    </a:lnTo>
                    <a:lnTo>
                      <a:pt x="18" y="33"/>
                    </a:lnTo>
                    <a:lnTo>
                      <a:pt x="25" y="20"/>
                    </a:lnTo>
                    <a:lnTo>
                      <a:pt x="36" y="8"/>
                    </a:lnTo>
                    <a:lnTo>
                      <a:pt x="44" y="0"/>
                    </a:lnTo>
                    <a:close/>
                  </a:path>
                </a:pathLst>
              </a:custGeom>
              <a:solidFill>
                <a:srgbClr val="BFA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55" name="Freeform 331">
                <a:extLst>
                  <a:ext uri="{FF2B5EF4-FFF2-40B4-BE49-F238E27FC236}">
                    <a16:creationId xmlns:a16="http://schemas.microsoft.com/office/drawing/2014/main" id="{AEC101A3-A0B7-A204-0C9D-B93F806FE496}"/>
                  </a:ext>
                </a:extLst>
              </p:cNvPr>
              <p:cNvSpPr>
                <a:spLocks/>
              </p:cNvSpPr>
              <p:nvPr/>
            </p:nvSpPr>
            <p:spPr bwMode="auto">
              <a:xfrm>
                <a:off x="1283" y="1315"/>
                <a:ext cx="114" cy="120"/>
              </a:xfrm>
              <a:custGeom>
                <a:avLst/>
                <a:gdLst>
                  <a:gd name="T0" fmla="*/ 0 w 341"/>
                  <a:gd name="T1" fmla="*/ 143 h 358"/>
                  <a:gd name="T2" fmla="*/ 15 w 341"/>
                  <a:gd name="T3" fmla="*/ 127 h 358"/>
                  <a:gd name="T4" fmla="*/ 33 w 341"/>
                  <a:gd name="T5" fmla="*/ 109 h 358"/>
                  <a:gd name="T6" fmla="*/ 50 w 341"/>
                  <a:gd name="T7" fmla="*/ 94 h 358"/>
                  <a:gd name="T8" fmla="*/ 64 w 341"/>
                  <a:gd name="T9" fmla="*/ 77 h 358"/>
                  <a:gd name="T10" fmla="*/ 77 w 341"/>
                  <a:gd name="T11" fmla="*/ 58 h 358"/>
                  <a:gd name="T12" fmla="*/ 92 w 341"/>
                  <a:gd name="T13" fmla="*/ 41 h 358"/>
                  <a:gd name="T14" fmla="*/ 107 w 341"/>
                  <a:gd name="T15" fmla="*/ 25 h 358"/>
                  <a:gd name="T16" fmla="*/ 119 w 341"/>
                  <a:gd name="T17" fmla="*/ 8 h 358"/>
                  <a:gd name="T18" fmla="*/ 152 w 341"/>
                  <a:gd name="T19" fmla="*/ 2 h 358"/>
                  <a:gd name="T20" fmla="*/ 178 w 341"/>
                  <a:gd name="T21" fmla="*/ 0 h 358"/>
                  <a:gd name="T22" fmla="*/ 196 w 341"/>
                  <a:gd name="T23" fmla="*/ 0 h 358"/>
                  <a:gd name="T24" fmla="*/ 214 w 341"/>
                  <a:gd name="T25" fmla="*/ 2 h 358"/>
                  <a:gd name="T26" fmla="*/ 226 w 341"/>
                  <a:gd name="T27" fmla="*/ 13 h 358"/>
                  <a:gd name="T28" fmla="*/ 242 w 341"/>
                  <a:gd name="T29" fmla="*/ 25 h 358"/>
                  <a:gd name="T30" fmla="*/ 257 w 341"/>
                  <a:gd name="T31" fmla="*/ 46 h 358"/>
                  <a:gd name="T32" fmla="*/ 278 w 341"/>
                  <a:gd name="T33" fmla="*/ 74 h 358"/>
                  <a:gd name="T34" fmla="*/ 276 w 341"/>
                  <a:gd name="T35" fmla="*/ 92 h 358"/>
                  <a:gd name="T36" fmla="*/ 272 w 341"/>
                  <a:gd name="T37" fmla="*/ 107 h 358"/>
                  <a:gd name="T38" fmla="*/ 270 w 341"/>
                  <a:gd name="T39" fmla="*/ 121 h 358"/>
                  <a:gd name="T40" fmla="*/ 267 w 341"/>
                  <a:gd name="T41" fmla="*/ 138 h 358"/>
                  <a:gd name="T42" fmla="*/ 288 w 341"/>
                  <a:gd name="T43" fmla="*/ 163 h 358"/>
                  <a:gd name="T44" fmla="*/ 308 w 341"/>
                  <a:gd name="T45" fmla="*/ 188 h 358"/>
                  <a:gd name="T46" fmla="*/ 322 w 341"/>
                  <a:gd name="T47" fmla="*/ 214 h 358"/>
                  <a:gd name="T48" fmla="*/ 333 w 341"/>
                  <a:gd name="T49" fmla="*/ 239 h 358"/>
                  <a:gd name="T50" fmla="*/ 341 w 341"/>
                  <a:gd name="T51" fmla="*/ 264 h 358"/>
                  <a:gd name="T52" fmla="*/ 341 w 341"/>
                  <a:gd name="T53" fmla="*/ 293 h 358"/>
                  <a:gd name="T54" fmla="*/ 336 w 341"/>
                  <a:gd name="T55" fmla="*/ 322 h 358"/>
                  <a:gd name="T56" fmla="*/ 322 w 341"/>
                  <a:gd name="T57" fmla="*/ 358 h 358"/>
                  <a:gd name="T58" fmla="*/ 318 w 341"/>
                  <a:gd name="T59" fmla="*/ 315 h 358"/>
                  <a:gd name="T60" fmla="*/ 310 w 341"/>
                  <a:gd name="T61" fmla="*/ 277 h 358"/>
                  <a:gd name="T62" fmla="*/ 297 w 341"/>
                  <a:gd name="T63" fmla="*/ 245 h 358"/>
                  <a:gd name="T64" fmla="*/ 283 w 341"/>
                  <a:gd name="T65" fmla="*/ 211 h 358"/>
                  <a:gd name="T66" fmla="*/ 259 w 341"/>
                  <a:gd name="T67" fmla="*/ 186 h 358"/>
                  <a:gd name="T68" fmla="*/ 234 w 341"/>
                  <a:gd name="T69" fmla="*/ 159 h 358"/>
                  <a:gd name="T70" fmla="*/ 203 w 341"/>
                  <a:gd name="T71" fmla="*/ 134 h 358"/>
                  <a:gd name="T72" fmla="*/ 169 w 341"/>
                  <a:gd name="T73" fmla="*/ 113 h 358"/>
                  <a:gd name="T74" fmla="*/ 152 w 341"/>
                  <a:gd name="T75" fmla="*/ 117 h 358"/>
                  <a:gd name="T76" fmla="*/ 138 w 341"/>
                  <a:gd name="T77" fmla="*/ 121 h 358"/>
                  <a:gd name="T78" fmla="*/ 125 w 341"/>
                  <a:gd name="T79" fmla="*/ 125 h 358"/>
                  <a:gd name="T80" fmla="*/ 113 w 341"/>
                  <a:gd name="T81" fmla="*/ 130 h 358"/>
                  <a:gd name="T82" fmla="*/ 100 w 341"/>
                  <a:gd name="T83" fmla="*/ 134 h 358"/>
                  <a:gd name="T84" fmla="*/ 89 w 341"/>
                  <a:gd name="T85" fmla="*/ 143 h 358"/>
                  <a:gd name="T86" fmla="*/ 77 w 341"/>
                  <a:gd name="T87" fmla="*/ 150 h 358"/>
                  <a:gd name="T88" fmla="*/ 64 w 341"/>
                  <a:gd name="T89" fmla="*/ 157 h 358"/>
                  <a:gd name="T90" fmla="*/ 50 w 341"/>
                  <a:gd name="T91" fmla="*/ 152 h 358"/>
                  <a:gd name="T92" fmla="*/ 33 w 341"/>
                  <a:gd name="T93" fmla="*/ 150 h 358"/>
                  <a:gd name="T94" fmla="*/ 15 w 341"/>
                  <a:gd name="T95" fmla="*/ 145 h 358"/>
                  <a:gd name="T96" fmla="*/ 0 w 341"/>
                  <a:gd name="T97" fmla="*/ 14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 h="358">
                    <a:moveTo>
                      <a:pt x="0" y="143"/>
                    </a:moveTo>
                    <a:lnTo>
                      <a:pt x="15" y="127"/>
                    </a:lnTo>
                    <a:lnTo>
                      <a:pt x="33" y="109"/>
                    </a:lnTo>
                    <a:lnTo>
                      <a:pt x="50" y="94"/>
                    </a:lnTo>
                    <a:lnTo>
                      <a:pt x="64" y="77"/>
                    </a:lnTo>
                    <a:lnTo>
                      <a:pt x="77" y="58"/>
                    </a:lnTo>
                    <a:lnTo>
                      <a:pt x="92" y="41"/>
                    </a:lnTo>
                    <a:lnTo>
                      <a:pt x="107" y="25"/>
                    </a:lnTo>
                    <a:lnTo>
                      <a:pt x="119" y="8"/>
                    </a:lnTo>
                    <a:lnTo>
                      <a:pt x="152" y="2"/>
                    </a:lnTo>
                    <a:lnTo>
                      <a:pt x="178" y="0"/>
                    </a:lnTo>
                    <a:lnTo>
                      <a:pt x="196" y="0"/>
                    </a:lnTo>
                    <a:lnTo>
                      <a:pt x="214" y="2"/>
                    </a:lnTo>
                    <a:lnTo>
                      <a:pt x="226" y="13"/>
                    </a:lnTo>
                    <a:lnTo>
                      <a:pt x="242" y="25"/>
                    </a:lnTo>
                    <a:lnTo>
                      <a:pt x="257" y="46"/>
                    </a:lnTo>
                    <a:lnTo>
                      <a:pt x="278" y="74"/>
                    </a:lnTo>
                    <a:lnTo>
                      <a:pt x="276" y="92"/>
                    </a:lnTo>
                    <a:lnTo>
                      <a:pt x="272" y="107"/>
                    </a:lnTo>
                    <a:lnTo>
                      <a:pt x="270" y="121"/>
                    </a:lnTo>
                    <a:lnTo>
                      <a:pt x="267" y="138"/>
                    </a:lnTo>
                    <a:lnTo>
                      <a:pt x="288" y="163"/>
                    </a:lnTo>
                    <a:lnTo>
                      <a:pt x="308" y="188"/>
                    </a:lnTo>
                    <a:lnTo>
                      <a:pt x="322" y="214"/>
                    </a:lnTo>
                    <a:lnTo>
                      <a:pt x="333" y="239"/>
                    </a:lnTo>
                    <a:lnTo>
                      <a:pt x="341" y="264"/>
                    </a:lnTo>
                    <a:lnTo>
                      <a:pt x="341" y="293"/>
                    </a:lnTo>
                    <a:lnTo>
                      <a:pt x="336" y="322"/>
                    </a:lnTo>
                    <a:lnTo>
                      <a:pt x="322" y="358"/>
                    </a:lnTo>
                    <a:lnTo>
                      <a:pt x="318" y="315"/>
                    </a:lnTo>
                    <a:lnTo>
                      <a:pt x="310" y="277"/>
                    </a:lnTo>
                    <a:lnTo>
                      <a:pt x="297" y="245"/>
                    </a:lnTo>
                    <a:lnTo>
                      <a:pt x="283" y="211"/>
                    </a:lnTo>
                    <a:lnTo>
                      <a:pt x="259" y="186"/>
                    </a:lnTo>
                    <a:lnTo>
                      <a:pt x="234" y="159"/>
                    </a:lnTo>
                    <a:lnTo>
                      <a:pt x="203" y="134"/>
                    </a:lnTo>
                    <a:lnTo>
                      <a:pt x="169" y="113"/>
                    </a:lnTo>
                    <a:lnTo>
                      <a:pt x="152" y="117"/>
                    </a:lnTo>
                    <a:lnTo>
                      <a:pt x="138" y="121"/>
                    </a:lnTo>
                    <a:lnTo>
                      <a:pt x="125" y="125"/>
                    </a:lnTo>
                    <a:lnTo>
                      <a:pt x="113" y="130"/>
                    </a:lnTo>
                    <a:lnTo>
                      <a:pt x="100" y="134"/>
                    </a:lnTo>
                    <a:lnTo>
                      <a:pt x="89" y="143"/>
                    </a:lnTo>
                    <a:lnTo>
                      <a:pt x="77" y="150"/>
                    </a:lnTo>
                    <a:lnTo>
                      <a:pt x="64" y="157"/>
                    </a:lnTo>
                    <a:lnTo>
                      <a:pt x="50" y="152"/>
                    </a:lnTo>
                    <a:lnTo>
                      <a:pt x="33" y="150"/>
                    </a:lnTo>
                    <a:lnTo>
                      <a:pt x="15" y="145"/>
                    </a:lnTo>
                    <a:lnTo>
                      <a:pt x="0" y="14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56" name="Freeform 332">
                <a:extLst>
                  <a:ext uri="{FF2B5EF4-FFF2-40B4-BE49-F238E27FC236}">
                    <a16:creationId xmlns:a16="http://schemas.microsoft.com/office/drawing/2014/main" id="{10BFA03E-2BB2-B259-DED6-6B1B312D2A58}"/>
                  </a:ext>
                </a:extLst>
              </p:cNvPr>
              <p:cNvSpPr>
                <a:spLocks/>
              </p:cNvSpPr>
              <p:nvPr/>
            </p:nvSpPr>
            <p:spPr bwMode="auto">
              <a:xfrm>
                <a:off x="1391" y="1320"/>
                <a:ext cx="13" cy="43"/>
              </a:xfrm>
              <a:custGeom>
                <a:avLst/>
                <a:gdLst>
                  <a:gd name="T0" fmla="*/ 0 w 38"/>
                  <a:gd name="T1" fmla="*/ 0 h 128"/>
                  <a:gd name="T2" fmla="*/ 7 w 38"/>
                  <a:gd name="T3" fmla="*/ 128 h 128"/>
                  <a:gd name="T4" fmla="*/ 38 w 38"/>
                  <a:gd name="T5" fmla="*/ 90 h 128"/>
                  <a:gd name="T6" fmla="*/ 0 w 38"/>
                  <a:gd name="T7" fmla="*/ 0 h 128"/>
                </a:gdLst>
                <a:ahLst/>
                <a:cxnLst>
                  <a:cxn ang="0">
                    <a:pos x="T0" y="T1"/>
                  </a:cxn>
                  <a:cxn ang="0">
                    <a:pos x="T2" y="T3"/>
                  </a:cxn>
                  <a:cxn ang="0">
                    <a:pos x="T4" y="T5"/>
                  </a:cxn>
                  <a:cxn ang="0">
                    <a:pos x="T6" y="T7"/>
                  </a:cxn>
                </a:cxnLst>
                <a:rect l="0" t="0" r="r" b="b"/>
                <a:pathLst>
                  <a:path w="38" h="128">
                    <a:moveTo>
                      <a:pt x="0" y="0"/>
                    </a:moveTo>
                    <a:lnTo>
                      <a:pt x="7" y="128"/>
                    </a:lnTo>
                    <a:lnTo>
                      <a:pt x="38" y="90"/>
                    </a:lnTo>
                    <a:lnTo>
                      <a:pt x="0"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57" name="Freeform 333">
                <a:extLst>
                  <a:ext uri="{FF2B5EF4-FFF2-40B4-BE49-F238E27FC236}">
                    <a16:creationId xmlns:a16="http://schemas.microsoft.com/office/drawing/2014/main" id="{9F180F93-3489-AFA3-559C-C469E08DB286}"/>
                  </a:ext>
                </a:extLst>
              </p:cNvPr>
              <p:cNvSpPr>
                <a:spLocks/>
              </p:cNvSpPr>
              <p:nvPr/>
            </p:nvSpPr>
            <p:spPr bwMode="auto">
              <a:xfrm>
                <a:off x="1404" y="1368"/>
                <a:ext cx="15" cy="64"/>
              </a:xfrm>
              <a:custGeom>
                <a:avLst/>
                <a:gdLst>
                  <a:gd name="T0" fmla="*/ 3 w 44"/>
                  <a:gd name="T1" fmla="*/ 0 h 192"/>
                  <a:gd name="T2" fmla="*/ 3 w 44"/>
                  <a:gd name="T3" fmla="*/ 25 h 192"/>
                  <a:gd name="T4" fmla="*/ 0 w 44"/>
                  <a:gd name="T5" fmla="*/ 48 h 192"/>
                  <a:gd name="T6" fmla="*/ 3 w 44"/>
                  <a:gd name="T7" fmla="*/ 73 h 192"/>
                  <a:gd name="T8" fmla="*/ 3 w 44"/>
                  <a:gd name="T9" fmla="*/ 96 h 192"/>
                  <a:gd name="T10" fmla="*/ 7 w 44"/>
                  <a:gd name="T11" fmla="*/ 119 h 192"/>
                  <a:gd name="T12" fmla="*/ 13 w 44"/>
                  <a:gd name="T13" fmla="*/ 145 h 192"/>
                  <a:gd name="T14" fmla="*/ 21 w 44"/>
                  <a:gd name="T15" fmla="*/ 167 h 192"/>
                  <a:gd name="T16" fmla="*/ 30 w 44"/>
                  <a:gd name="T17" fmla="*/ 192 h 192"/>
                  <a:gd name="T18" fmla="*/ 30 w 44"/>
                  <a:gd name="T19" fmla="*/ 180 h 192"/>
                  <a:gd name="T20" fmla="*/ 33 w 44"/>
                  <a:gd name="T21" fmla="*/ 165 h 192"/>
                  <a:gd name="T22" fmla="*/ 36 w 44"/>
                  <a:gd name="T23" fmla="*/ 150 h 192"/>
                  <a:gd name="T24" fmla="*/ 36 w 44"/>
                  <a:gd name="T25" fmla="*/ 135 h 192"/>
                  <a:gd name="T26" fmla="*/ 41 w 44"/>
                  <a:gd name="T27" fmla="*/ 115 h 192"/>
                  <a:gd name="T28" fmla="*/ 44 w 44"/>
                  <a:gd name="T29" fmla="*/ 96 h 192"/>
                  <a:gd name="T30" fmla="*/ 41 w 44"/>
                  <a:gd name="T31" fmla="*/ 81 h 192"/>
                  <a:gd name="T32" fmla="*/ 36 w 44"/>
                  <a:gd name="T33" fmla="*/ 66 h 192"/>
                  <a:gd name="T34" fmla="*/ 28 w 44"/>
                  <a:gd name="T35" fmla="*/ 54 h 192"/>
                  <a:gd name="T36" fmla="*/ 18 w 44"/>
                  <a:gd name="T37" fmla="*/ 39 h 192"/>
                  <a:gd name="T38" fmla="*/ 11 w 44"/>
                  <a:gd name="T39" fmla="*/ 21 h 192"/>
                  <a:gd name="T40" fmla="*/ 3 w 44"/>
                  <a:gd name="T4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192">
                    <a:moveTo>
                      <a:pt x="3" y="0"/>
                    </a:moveTo>
                    <a:lnTo>
                      <a:pt x="3" y="25"/>
                    </a:lnTo>
                    <a:lnTo>
                      <a:pt x="0" y="48"/>
                    </a:lnTo>
                    <a:lnTo>
                      <a:pt x="3" y="73"/>
                    </a:lnTo>
                    <a:lnTo>
                      <a:pt x="3" y="96"/>
                    </a:lnTo>
                    <a:lnTo>
                      <a:pt x="7" y="119"/>
                    </a:lnTo>
                    <a:lnTo>
                      <a:pt x="13" y="145"/>
                    </a:lnTo>
                    <a:lnTo>
                      <a:pt x="21" y="167"/>
                    </a:lnTo>
                    <a:lnTo>
                      <a:pt x="30" y="192"/>
                    </a:lnTo>
                    <a:lnTo>
                      <a:pt x="30" y="180"/>
                    </a:lnTo>
                    <a:lnTo>
                      <a:pt x="33" y="165"/>
                    </a:lnTo>
                    <a:lnTo>
                      <a:pt x="36" y="150"/>
                    </a:lnTo>
                    <a:lnTo>
                      <a:pt x="36" y="135"/>
                    </a:lnTo>
                    <a:lnTo>
                      <a:pt x="41" y="115"/>
                    </a:lnTo>
                    <a:lnTo>
                      <a:pt x="44" y="96"/>
                    </a:lnTo>
                    <a:lnTo>
                      <a:pt x="41" y="81"/>
                    </a:lnTo>
                    <a:lnTo>
                      <a:pt x="36" y="66"/>
                    </a:lnTo>
                    <a:lnTo>
                      <a:pt x="28" y="54"/>
                    </a:lnTo>
                    <a:lnTo>
                      <a:pt x="18" y="39"/>
                    </a:lnTo>
                    <a:lnTo>
                      <a:pt x="11" y="21"/>
                    </a:lnTo>
                    <a:lnTo>
                      <a:pt x="3"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58" name="Freeform 334">
                <a:extLst>
                  <a:ext uri="{FF2B5EF4-FFF2-40B4-BE49-F238E27FC236}">
                    <a16:creationId xmlns:a16="http://schemas.microsoft.com/office/drawing/2014/main" id="{6E463120-E89C-9CB9-C46C-9B91CC2216B7}"/>
                  </a:ext>
                </a:extLst>
              </p:cNvPr>
              <p:cNvSpPr>
                <a:spLocks/>
              </p:cNvSpPr>
              <p:nvPr/>
            </p:nvSpPr>
            <p:spPr bwMode="auto">
              <a:xfrm>
                <a:off x="1410" y="1428"/>
                <a:ext cx="11" cy="87"/>
              </a:xfrm>
              <a:custGeom>
                <a:avLst/>
                <a:gdLst>
                  <a:gd name="T0" fmla="*/ 33 w 33"/>
                  <a:gd name="T1" fmla="*/ 0 h 260"/>
                  <a:gd name="T2" fmla="*/ 33 w 33"/>
                  <a:gd name="T3" fmla="*/ 18 h 260"/>
                  <a:gd name="T4" fmla="*/ 31 w 33"/>
                  <a:gd name="T5" fmla="*/ 34 h 260"/>
                  <a:gd name="T6" fmla="*/ 28 w 33"/>
                  <a:gd name="T7" fmla="*/ 48 h 260"/>
                  <a:gd name="T8" fmla="*/ 25 w 33"/>
                  <a:gd name="T9" fmla="*/ 61 h 260"/>
                  <a:gd name="T10" fmla="*/ 20 w 33"/>
                  <a:gd name="T11" fmla="*/ 72 h 260"/>
                  <a:gd name="T12" fmla="*/ 15 w 33"/>
                  <a:gd name="T13" fmla="*/ 84 h 260"/>
                  <a:gd name="T14" fmla="*/ 7 w 33"/>
                  <a:gd name="T15" fmla="*/ 100 h 260"/>
                  <a:gd name="T16" fmla="*/ 0 w 33"/>
                  <a:gd name="T17" fmla="*/ 115 h 260"/>
                  <a:gd name="T18" fmla="*/ 3 w 33"/>
                  <a:gd name="T19" fmla="*/ 136 h 260"/>
                  <a:gd name="T20" fmla="*/ 3 w 33"/>
                  <a:gd name="T21" fmla="*/ 153 h 260"/>
                  <a:gd name="T22" fmla="*/ 3 w 33"/>
                  <a:gd name="T23" fmla="*/ 171 h 260"/>
                  <a:gd name="T24" fmla="*/ 5 w 33"/>
                  <a:gd name="T25" fmla="*/ 186 h 260"/>
                  <a:gd name="T26" fmla="*/ 3 w 33"/>
                  <a:gd name="T27" fmla="*/ 204 h 260"/>
                  <a:gd name="T28" fmla="*/ 3 w 33"/>
                  <a:gd name="T29" fmla="*/ 222 h 260"/>
                  <a:gd name="T30" fmla="*/ 3 w 33"/>
                  <a:gd name="T31" fmla="*/ 239 h 260"/>
                  <a:gd name="T32" fmla="*/ 0 w 33"/>
                  <a:gd name="T33" fmla="*/ 260 h 260"/>
                  <a:gd name="T34" fmla="*/ 7 w 33"/>
                  <a:gd name="T35" fmla="*/ 224 h 260"/>
                  <a:gd name="T36" fmla="*/ 15 w 33"/>
                  <a:gd name="T37" fmla="*/ 191 h 260"/>
                  <a:gd name="T38" fmla="*/ 20 w 33"/>
                  <a:gd name="T39" fmla="*/ 161 h 260"/>
                  <a:gd name="T40" fmla="*/ 25 w 33"/>
                  <a:gd name="T41" fmla="*/ 130 h 260"/>
                  <a:gd name="T42" fmla="*/ 28 w 33"/>
                  <a:gd name="T43" fmla="*/ 100 h 260"/>
                  <a:gd name="T44" fmla="*/ 31 w 33"/>
                  <a:gd name="T45" fmla="*/ 67 h 260"/>
                  <a:gd name="T46" fmla="*/ 33 w 33"/>
                  <a:gd name="T47" fmla="*/ 36 h 260"/>
                  <a:gd name="T48" fmla="*/ 33 w 33"/>
                  <a:gd name="T49"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260">
                    <a:moveTo>
                      <a:pt x="33" y="0"/>
                    </a:moveTo>
                    <a:lnTo>
                      <a:pt x="33" y="18"/>
                    </a:lnTo>
                    <a:lnTo>
                      <a:pt x="31" y="34"/>
                    </a:lnTo>
                    <a:lnTo>
                      <a:pt x="28" y="48"/>
                    </a:lnTo>
                    <a:lnTo>
                      <a:pt x="25" y="61"/>
                    </a:lnTo>
                    <a:lnTo>
                      <a:pt x="20" y="72"/>
                    </a:lnTo>
                    <a:lnTo>
                      <a:pt x="15" y="84"/>
                    </a:lnTo>
                    <a:lnTo>
                      <a:pt x="7" y="100"/>
                    </a:lnTo>
                    <a:lnTo>
                      <a:pt x="0" y="115"/>
                    </a:lnTo>
                    <a:lnTo>
                      <a:pt x="3" y="136"/>
                    </a:lnTo>
                    <a:lnTo>
                      <a:pt x="3" y="153"/>
                    </a:lnTo>
                    <a:lnTo>
                      <a:pt x="3" y="171"/>
                    </a:lnTo>
                    <a:lnTo>
                      <a:pt x="5" y="186"/>
                    </a:lnTo>
                    <a:lnTo>
                      <a:pt x="3" y="204"/>
                    </a:lnTo>
                    <a:lnTo>
                      <a:pt x="3" y="222"/>
                    </a:lnTo>
                    <a:lnTo>
                      <a:pt x="3" y="239"/>
                    </a:lnTo>
                    <a:lnTo>
                      <a:pt x="0" y="260"/>
                    </a:lnTo>
                    <a:lnTo>
                      <a:pt x="7" y="224"/>
                    </a:lnTo>
                    <a:lnTo>
                      <a:pt x="15" y="191"/>
                    </a:lnTo>
                    <a:lnTo>
                      <a:pt x="20" y="161"/>
                    </a:lnTo>
                    <a:lnTo>
                      <a:pt x="25" y="130"/>
                    </a:lnTo>
                    <a:lnTo>
                      <a:pt x="28" y="100"/>
                    </a:lnTo>
                    <a:lnTo>
                      <a:pt x="31" y="67"/>
                    </a:lnTo>
                    <a:lnTo>
                      <a:pt x="33" y="36"/>
                    </a:lnTo>
                    <a:lnTo>
                      <a:pt x="33"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59" name="Freeform 335">
                <a:extLst>
                  <a:ext uri="{FF2B5EF4-FFF2-40B4-BE49-F238E27FC236}">
                    <a16:creationId xmlns:a16="http://schemas.microsoft.com/office/drawing/2014/main" id="{AF233EDE-7811-C79E-DFD2-ADB740D58E31}"/>
                  </a:ext>
                </a:extLst>
              </p:cNvPr>
              <p:cNvSpPr>
                <a:spLocks/>
              </p:cNvSpPr>
              <p:nvPr/>
            </p:nvSpPr>
            <p:spPr bwMode="auto">
              <a:xfrm>
                <a:off x="1192" y="1454"/>
                <a:ext cx="33" cy="242"/>
              </a:xfrm>
              <a:custGeom>
                <a:avLst/>
                <a:gdLst>
                  <a:gd name="T0" fmla="*/ 74 w 99"/>
                  <a:gd name="T1" fmla="*/ 0 h 724"/>
                  <a:gd name="T2" fmla="*/ 69 w 99"/>
                  <a:gd name="T3" fmla="*/ 32 h 724"/>
                  <a:gd name="T4" fmla="*/ 61 w 99"/>
                  <a:gd name="T5" fmla="*/ 64 h 724"/>
                  <a:gd name="T6" fmla="*/ 55 w 99"/>
                  <a:gd name="T7" fmla="*/ 95 h 724"/>
                  <a:gd name="T8" fmla="*/ 51 w 99"/>
                  <a:gd name="T9" fmla="*/ 128 h 724"/>
                  <a:gd name="T10" fmla="*/ 44 w 99"/>
                  <a:gd name="T11" fmla="*/ 158 h 724"/>
                  <a:gd name="T12" fmla="*/ 39 w 99"/>
                  <a:gd name="T13" fmla="*/ 191 h 724"/>
                  <a:gd name="T14" fmla="*/ 33 w 99"/>
                  <a:gd name="T15" fmla="*/ 221 h 724"/>
                  <a:gd name="T16" fmla="*/ 28 w 99"/>
                  <a:gd name="T17" fmla="*/ 252 h 724"/>
                  <a:gd name="T18" fmla="*/ 28 w 99"/>
                  <a:gd name="T19" fmla="*/ 283 h 724"/>
                  <a:gd name="T20" fmla="*/ 31 w 99"/>
                  <a:gd name="T21" fmla="*/ 313 h 724"/>
                  <a:gd name="T22" fmla="*/ 31 w 99"/>
                  <a:gd name="T23" fmla="*/ 343 h 724"/>
                  <a:gd name="T24" fmla="*/ 31 w 99"/>
                  <a:gd name="T25" fmla="*/ 373 h 724"/>
                  <a:gd name="T26" fmla="*/ 33 w 99"/>
                  <a:gd name="T27" fmla="*/ 407 h 724"/>
                  <a:gd name="T28" fmla="*/ 33 w 99"/>
                  <a:gd name="T29" fmla="*/ 436 h 724"/>
                  <a:gd name="T30" fmla="*/ 33 w 99"/>
                  <a:gd name="T31" fmla="*/ 468 h 724"/>
                  <a:gd name="T32" fmla="*/ 33 w 99"/>
                  <a:gd name="T33" fmla="*/ 496 h 724"/>
                  <a:gd name="T34" fmla="*/ 41 w 99"/>
                  <a:gd name="T35" fmla="*/ 524 h 724"/>
                  <a:gd name="T36" fmla="*/ 50 w 99"/>
                  <a:gd name="T37" fmla="*/ 552 h 724"/>
                  <a:gd name="T38" fmla="*/ 55 w 99"/>
                  <a:gd name="T39" fmla="*/ 581 h 724"/>
                  <a:gd name="T40" fmla="*/ 64 w 99"/>
                  <a:gd name="T41" fmla="*/ 610 h 724"/>
                  <a:gd name="T42" fmla="*/ 74 w 99"/>
                  <a:gd name="T43" fmla="*/ 637 h 724"/>
                  <a:gd name="T44" fmla="*/ 81 w 99"/>
                  <a:gd name="T45" fmla="*/ 667 h 724"/>
                  <a:gd name="T46" fmla="*/ 91 w 99"/>
                  <a:gd name="T47" fmla="*/ 697 h 724"/>
                  <a:gd name="T48" fmla="*/ 99 w 99"/>
                  <a:gd name="T49" fmla="*/ 724 h 724"/>
                  <a:gd name="T50" fmla="*/ 91 w 99"/>
                  <a:gd name="T51" fmla="*/ 724 h 724"/>
                  <a:gd name="T52" fmla="*/ 74 w 99"/>
                  <a:gd name="T53" fmla="*/ 722 h 724"/>
                  <a:gd name="T54" fmla="*/ 58 w 99"/>
                  <a:gd name="T55" fmla="*/ 717 h 724"/>
                  <a:gd name="T56" fmla="*/ 50 w 99"/>
                  <a:gd name="T57" fmla="*/ 709 h 724"/>
                  <a:gd name="T58" fmla="*/ 46 w 99"/>
                  <a:gd name="T59" fmla="*/ 697 h 724"/>
                  <a:gd name="T60" fmla="*/ 41 w 99"/>
                  <a:gd name="T61" fmla="*/ 673 h 724"/>
                  <a:gd name="T62" fmla="*/ 33 w 99"/>
                  <a:gd name="T63" fmla="*/ 640 h 724"/>
                  <a:gd name="T64" fmla="*/ 23 w 99"/>
                  <a:gd name="T65" fmla="*/ 608 h 724"/>
                  <a:gd name="T66" fmla="*/ 17 w 99"/>
                  <a:gd name="T67" fmla="*/ 572 h 724"/>
                  <a:gd name="T68" fmla="*/ 8 w 99"/>
                  <a:gd name="T69" fmla="*/ 543 h 724"/>
                  <a:gd name="T70" fmla="*/ 3 w 99"/>
                  <a:gd name="T71" fmla="*/ 524 h 724"/>
                  <a:gd name="T72" fmla="*/ 0 w 99"/>
                  <a:gd name="T73" fmla="*/ 516 h 724"/>
                  <a:gd name="T74" fmla="*/ 0 w 99"/>
                  <a:gd name="T75" fmla="*/ 488 h 724"/>
                  <a:gd name="T76" fmla="*/ 0 w 99"/>
                  <a:gd name="T77" fmla="*/ 460 h 724"/>
                  <a:gd name="T78" fmla="*/ 3 w 99"/>
                  <a:gd name="T79" fmla="*/ 430 h 724"/>
                  <a:gd name="T80" fmla="*/ 3 w 99"/>
                  <a:gd name="T81" fmla="*/ 401 h 724"/>
                  <a:gd name="T82" fmla="*/ 3 w 99"/>
                  <a:gd name="T83" fmla="*/ 373 h 724"/>
                  <a:gd name="T84" fmla="*/ 6 w 99"/>
                  <a:gd name="T85" fmla="*/ 346 h 724"/>
                  <a:gd name="T86" fmla="*/ 8 w 99"/>
                  <a:gd name="T87" fmla="*/ 315 h 724"/>
                  <a:gd name="T88" fmla="*/ 11 w 99"/>
                  <a:gd name="T89" fmla="*/ 288 h 724"/>
                  <a:gd name="T90" fmla="*/ 14 w 99"/>
                  <a:gd name="T91" fmla="*/ 260 h 724"/>
                  <a:gd name="T92" fmla="*/ 17 w 99"/>
                  <a:gd name="T93" fmla="*/ 232 h 724"/>
                  <a:gd name="T94" fmla="*/ 18 w 99"/>
                  <a:gd name="T95" fmla="*/ 203 h 724"/>
                  <a:gd name="T96" fmla="*/ 20 w 99"/>
                  <a:gd name="T97" fmla="*/ 172 h 724"/>
                  <a:gd name="T98" fmla="*/ 23 w 99"/>
                  <a:gd name="T99" fmla="*/ 145 h 724"/>
                  <a:gd name="T100" fmla="*/ 28 w 99"/>
                  <a:gd name="T101" fmla="*/ 117 h 724"/>
                  <a:gd name="T102" fmla="*/ 31 w 99"/>
                  <a:gd name="T103" fmla="*/ 89 h 724"/>
                  <a:gd name="T104" fmla="*/ 36 w 99"/>
                  <a:gd name="T105" fmla="*/ 62 h 724"/>
                  <a:gd name="T106" fmla="*/ 46 w 99"/>
                  <a:gd name="T107" fmla="*/ 46 h 724"/>
                  <a:gd name="T108" fmla="*/ 55 w 99"/>
                  <a:gd name="T109" fmla="*/ 32 h 724"/>
                  <a:gd name="T110" fmla="*/ 64 w 99"/>
                  <a:gd name="T111" fmla="*/ 15 h 724"/>
                  <a:gd name="T112" fmla="*/ 74 w 99"/>
                  <a:gd name="T113"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724">
                    <a:moveTo>
                      <a:pt x="74" y="0"/>
                    </a:moveTo>
                    <a:lnTo>
                      <a:pt x="69" y="32"/>
                    </a:lnTo>
                    <a:lnTo>
                      <a:pt x="61" y="64"/>
                    </a:lnTo>
                    <a:lnTo>
                      <a:pt x="55" y="95"/>
                    </a:lnTo>
                    <a:lnTo>
                      <a:pt x="51" y="128"/>
                    </a:lnTo>
                    <a:lnTo>
                      <a:pt x="44" y="158"/>
                    </a:lnTo>
                    <a:lnTo>
                      <a:pt x="39" y="191"/>
                    </a:lnTo>
                    <a:lnTo>
                      <a:pt x="33" y="221"/>
                    </a:lnTo>
                    <a:lnTo>
                      <a:pt x="28" y="252"/>
                    </a:lnTo>
                    <a:lnTo>
                      <a:pt x="28" y="283"/>
                    </a:lnTo>
                    <a:lnTo>
                      <a:pt x="31" y="313"/>
                    </a:lnTo>
                    <a:lnTo>
                      <a:pt x="31" y="343"/>
                    </a:lnTo>
                    <a:lnTo>
                      <a:pt x="31" y="373"/>
                    </a:lnTo>
                    <a:lnTo>
                      <a:pt x="33" y="407"/>
                    </a:lnTo>
                    <a:lnTo>
                      <a:pt x="33" y="436"/>
                    </a:lnTo>
                    <a:lnTo>
                      <a:pt x="33" y="468"/>
                    </a:lnTo>
                    <a:lnTo>
                      <a:pt x="33" y="496"/>
                    </a:lnTo>
                    <a:lnTo>
                      <a:pt x="41" y="524"/>
                    </a:lnTo>
                    <a:lnTo>
                      <a:pt x="50" y="552"/>
                    </a:lnTo>
                    <a:lnTo>
                      <a:pt x="55" y="581"/>
                    </a:lnTo>
                    <a:lnTo>
                      <a:pt x="64" y="610"/>
                    </a:lnTo>
                    <a:lnTo>
                      <a:pt x="74" y="637"/>
                    </a:lnTo>
                    <a:lnTo>
                      <a:pt x="81" y="667"/>
                    </a:lnTo>
                    <a:lnTo>
                      <a:pt x="91" y="697"/>
                    </a:lnTo>
                    <a:lnTo>
                      <a:pt x="99" y="724"/>
                    </a:lnTo>
                    <a:lnTo>
                      <a:pt x="91" y="724"/>
                    </a:lnTo>
                    <a:lnTo>
                      <a:pt x="74" y="722"/>
                    </a:lnTo>
                    <a:lnTo>
                      <a:pt x="58" y="717"/>
                    </a:lnTo>
                    <a:lnTo>
                      <a:pt x="50" y="709"/>
                    </a:lnTo>
                    <a:lnTo>
                      <a:pt x="46" y="697"/>
                    </a:lnTo>
                    <a:lnTo>
                      <a:pt x="41" y="673"/>
                    </a:lnTo>
                    <a:lnTo>
                      <a:pt x="33" y="640"/>
                    </a:lnTo>
                    <a:lnTo>
                      <a:pt x="23" y="608"/>
                    </a:lnTo>
                    <a:lnTo>
                      <a:pt x="17" y="572"/>
                    </a:lnTo>
                    <a:lnTo>
                      <a:pt x="8" y="543"/>
                    </a:lnTo>
                    <a:lnTo>
                      <a:pt x="3" y="524"/>
                    </a:lnTo>
                    <a:lnTo>
                      <a:pt x="0" y="516"/>
                    </a:lnTo>
                    <a:lnTo>
                      <a:pt x="0" y="488"/>
                    </a:lnTo>
                    <a:lnTo>
                      <a:pt x="0" y="460"/>
                    </a:lnTo>
                    <a:lnTo>
                      <a:pt x="3" y="430"/>
                    </a:lnTo>
                    <a:lnTo>
                      <a:pt x="3" y="401"/>
                    </a:lnTo>
                    <a:lnTo>
                      <a:pt x="3" y="373"/>
                    </a:lnTo>
                    <a:lnTo>
                      <a:pt x="6" y="346"/>
                    </a:lnTo>
                    <a:lnTo>
                      <a:pt x="8" y="315"/>
                    </a:lnTo>
                    <a:lnTo>
                      <a:pt x="11" y="288"/>
                    </a:lnTo>
                    <a:lnTo>
                      <a:pt x="14" y="260"/>
                    </a:lnTo>
                    <a:lnTo>
                      <a:pt x="17" y="232"/>
                    </a:lnTo>
                    <a:lnTo>
                      <a:pt x="18" y="203"/>
                    </a:lnTo>
                    <a:lnTo>
                      <a:pt x="20" y="172"/>
                    </a:lnTo>
                    <a:lnTo>
                      <a:pt x="23" y="145"/>
                    </a:lnTo>
                    <a:lnTo>
                      <a:pt x="28" y="117"/>
                    </a:lnTo>
                    <a:lnTo>
                      <a:pt x="31" y="89"/>
                    </a:lnTo>
                    <a:lnTo>
                      <a:pt x="36" y="62"/>
                    </a:lnTo>
                    <a:lnTo>
                      <a:pt x="46" y="46"/>
                    </a:lnTo>
                    <a:lnTo>
                      <a:pt x="55" y="32"/>
                    </a:lnTo>
                    <a:lnTo>
                      <a:pt x="64" y="15"/>
                    </a:lnTo>
                    <a:lnTo>
                      <a:pt x="74"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60" name="Freeform 336">
                <a:extLst>
                  <a:ext uri="{FF2B5EF4-FFF2-40B4-BE49-F238E27FC236}">
                    <a16:creationId xmlns:a16="http://schemas.microsoft.com/office/drawing/2014/main" id="{423070C2-CB44-CD24-4612-AE6CE5692F35}"/>
                  </a:ext>
                </a:extLst>
              </p:cNvPr>
              <p:cNvSpPr>
                <a:spLocks/>
              </p:cNvSpPr>
              <p:nvPr/>
            </p:nvSpPr>
            <p:spPr bwMode="auto">
              <a:xfrm>
                <a:off x="1360" y="1527"/>
                <a:ext cx="46" cy="135"/>
              </a:xfrm>
              <a:custGeom>
                <a:avLst/>
                <a:gdLst>
                  <a:gd name="T0" fmla="*/ 136 w 138"/>
                  <a:gd name="T1" fmla="*/ 0 h 406"/>
                  <a:gd name="T2" fmla="*/ 128 w 138"/>
                  <a:gd name="T3" fmla="*/ 31 h 406"/>
                  <a:gd name="T4" fmla="*/ 123 w 138"/>
                  <a:gd name="T5" fmla="*/ 60 h 406"/>
                  <a:gd name="T6" fmla="*/ 116 w 138"/>
                  <a:gd name="T7" fmla="*/ 94 h 406"/>
                  <a:gd name="T8" fmla="*/ 109 w 138"/>
                  <a:gd name="T9" fmla="*/ 125 h 406"/>
                  <a:gd name="T10" fmla="*/ 96 w 138"/>
                  <a:gd name="T11" fmla="*/ 157 h 406"/>
                  <a:gd name="T12" fmla="*/ 84 w 138"/>
                  <a:gd name="T13" fmla="*/ 190 h 406"/>
                  <a:gd name="T14" fmla="*/ 68 w 138"/>
                  <a:gd name="T15" fmla="*/ 221 h 406"/>
                  <a:gd name="T16" fmla="*/ 48 w 138"/>
                  <a:gd name="T17" fmla="*/ 251 h 406"/>
                  <a:gd name="T18" fmla="*/ 48 w 138"/>
                  <a:gd name="T19" fmla="*/ 279 h 406"/>
                  <a:gd name="T20" fmla="*/ 46 w 138"/>
                  <a:gd name="T21" fmla="*/ 299 h 406"/>
                  <a:gd name="T22" fmla="*/ 46 w 138"/>
                  <a:gd name="T23" fmla="*/ 320 h 406"/>
                  <a:gd name="T24" fmla="*/ 43 w 138"/>
                  <a:gd name="T25" fmla="*/ 335 h 406"/>
                  <a:gd name="T26" fmla="*/ 38 w 138"/>
                  <a:gd name="T27" fmla="*/ 350 h 406"/>
                  <a:gd name="T28" fmla="*/ 28 w 138"/>
                  <a:gd name="T29" fmla="*/ 368 h 406"/>
                  <a:gd name="T30" fmla="*/ 18 w 138"/>
                  <a:gd name="T31" fmla="*/ 385 h 406"/>
                  <a:gd name="T32" fmla="*/ 0 w 138"/>
                  <a:gd name="T33" fmla="*/ 406 h 406"/>
                  <a:gd name="T34" fmla="*/ 22 w 138"/>
                  <a:gd name="T35" fmla="*/ 391 h 406"/>
                  <a:gd name="T36" fmla="*/ 40 w 138"/>
                  <a:gd name="T37" fmla="*/ 379 h 406"/>
                  <a:gd name="T38" fmla="*/ 53 w 138"/>
                  <a:gd name="T39" fmla="*/ 366 h 406"/>
                  <a:gd name="T40" fmla="*/ 61 w 138"/>
                  <a:gd name="T41" fmla="*/ 350 h 406"/>
                  <a:gd name="T42" fmla="*/ 65 w 138"/>
                  <a:gd name="T43" fmla="*/ 335 h 406"/>
                  <a:gd name="T44" fmla="*/ 68 w 138"/>
                  <a:gd name="T45" fmla="*/ 315 h 406"/>
                  <a:gd name="T46" fmla="*/ 70 w 138"/>
                  <a:gd name="T47" fmla="*/ 291 h 406"/>
                  <a:gd name="T48" fmla="*/ 70 w 138"/>
                  <a:gd name="T49" fmla="*/ 264 h 406"/>
                  <a:gd name="T50" fmla="*/ 84 w 138"/>
                  <a:gd name="T51" fmla="*/ 234 h 406"/>
                  <a:gd name="T52" fmla="*/ 96 w 138"/>
                  <a:gd name="T53" fmla="*/ 203 h 406"/>
                  <a:gd name="T54" fmla="*/ 109 w 138"/>
                  <a:gd name="T55" fmla="*/ 170 h 406"/>
                  <a:gd name="T56" fmla="*/ 121 w 138"/>
                  <a:gd name="T57" fmla="*/ 134 h 406"/>
                  <a:gd name="T58" fmla="*/ 128 w 138"/>
                  <a:gd name="T59" fmla="*/ 98 h 406"/>
                  <a:gd name="T60" fmla="*/ 136 w 138"/>
                  <a:gd name="T61" fmla="*/ 66 h 406"/>
                  <a:gd name="T62" fmla="*/ 138 w 138"/>
                  <a:gd name="T63" fmla="*/ 33 h 406"/>
                  <a:gd name="T64" fmla="*/ 136 w 138"/>
                  <a:gd name="T65"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406">
                    <a:moveTo>
                      <a:pt x="136" y="0"/>
                    </a:moveTo>
                    <a:lnTo>
                      <a:pt x="128" y="31"/>
                    </a:lnTo>
                    <a:lnTo>
                      <a:pt x="123" y="60"/>
                    </a:lnTo>
                    <a:lnTo>
                      <a:pt x="116" y="94"/>
                    </a:lnTo>
                    <a:lnTo>
                      <a:pt x="109" y="125"/>
                    </a:lnTo>
                    <a:lnTo>
                      <a:pt x="96" y="157"/>
                    </a:lnTo>
                    <a:lnTo>
                      <a:pt x="84" y="190"/>
                    </a:lnTo>
                    <a:lnTo>
                      <a:pt x="68" y="221"/>
                    </a:lnTo>
                    <a:lnTo>
                      <a:pt x="48" y="251"/>
                    </a:lnTo>
                    <a:lnTo>
                      <a:pt x="48" y="279"/>
                    </a:lnTo>
                    <a:lnTo>
                      <a:pt x="46" y="299"/>
                    </a:lnTo>
                    <a:lnTo>
                      <a:pt x="46" y="320"/>
                    </a:lnTo>
                    <a:lnTo>
                      <a:pt x="43" y="335"/>
                    </a:lnTo>
                    <a:lnTo>
                      <a:pt x="38" y="350"/>
                    </a:lnTo>
                    <a:lnTo>
                      <a:pt x="28" y="368"/>
                    </a:lnTo>
                    <a:lnTo>
                      <a:pt x="18" y="385"/>
                    </a:lnTo>
                    <a:lnTo>
                      <a:pt x="0" y="406"/>
                    </a:lnTo>
                    <a:lnTo>
                      <a:pt x="22" y="391"/>
                    </a:lnTo>
                    <a:lnTo>
                      <a:pt x="40" y="379"/>
                    </a:lnTo>
                    <a:lnTo>
                      <a:pt x="53" y="366"/>
                    </a:lnTo>
                    <a:lnTo>
                      <a:pt x="61" y="350"/>
                    </a:lnTo>
                    <a:lnTo>
                      <a:pt x="65" y="335"/>
                    </a:lnTo>
                    <a:lnTo>
                      <a:pt x="68" y="315"/>
                    </a:lnTo>
                    <a:lnTo>
                      <a:pt x="70" y="291"/>
                    </a:lnTo>
                    <a:lnTo>
                      <a:pt x="70" y="264"/>
                    </a:lnTo>
                    <a:lnTo>
                      <a:pt x="84" y="234"/>
                    </a:lnTo>
                    <a:lnTo>
                      <a:pt x="96" y="203"/>
                    </a:lnTo>
                    <a:lnTo>
                      <a:pt x="109" y="170"/>
                    </a:lnTo>
                    <a:lnTo>
                      <a:pt x="121" y="134"/>
                    </a:lnTo>
                    <a:lnTo>
                      <a:pt x="128" y="98"/>
                    </a:lnTo>
                    <a:lnTo>
                      <a:pt x="136" y="66"/>
                    </a:lnTo>
                    <a:lnTo>
                      <a:pt x="138" y="33"/>
                    </a:lnTo>
                    <a:lnTo>
                      <a:pt x="136"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61" name="Freeform 337">
                <a:extLst>
                  <a:ext uri="{FF2B5EF4-FFF2-40B4-BE49-F238E27FC236}">
                    <a16:creationId xmlns:a16="http://schemas.microsoft.com/office/drawing/2014/main" id="{642475E0-79A9-59A7-9D0C-75FE7C215EB7}"/>
                  </a:ext>
                </a:extLst>
              </p:cNvPr>
              <p:cNvSpPr>
                <a:spLocks/>
              </p:cNvSpPr>
              <p:nvPr/>
            </p:nvSpPr>
            <p:spPr bwMode="auto">
              <a:xfrm>
                <a:off x="1406" y="1423"/>
                <a:ext cx="7" cy="37"/>
              </a:xfrm>
              <a:custGeom>
                <a:avLst/>
                <a:gdLst>
                  <a:gd name="T0" fmla="*/ 21 w 21"/>
                  <a:gd name="T1" fmla="*/ 0 h 111"/>
                  <a:gd name="T2" fmla="*/ 17 w 21"/>
                  <a:gd name="T3" fmla="*/ 17 h 111"/>
                  <a:gd name="T4" fmla="*/ 11 w 21"/>
                  <a:gd name="T5" fmla="*/ 29 h 111"/>
                  <a:gd name="T6" fmla="*/ 8 w 21"/>
                  <a:gd name="T7" fmla="*/ 43 h 111"/>
                  <a:gd name="T8" fmla="*/ 4 w 21"/>
                  <a:gd name="T9" fmla="*/ 56 h 111"/>
                  <a:gd name="T10" fmla="*/ 4 w 21"/>
                  <a:gd name="T11" fmla="*/ 64 h 111"/>
                  <a:gd name="T12" fmla="*/ 0 w 21"/>
                  <a:gd name="T13" fmla="*/ 79 h 111"/>
                  <a:gd name="T14" fmla="*/ 0 w 21"/>
                  <a:gd name="T15" fmla="*/ 94 h 111"/>
                  <a:gd name="T16" fmla="*/ 0 w 21"/>
                  <a:gd name="T17" fmla="*/ 111 h 111"/>
                  <a:gd name="T18" fmla="*/ 8 w 21"/>
                  <a:gd name="T19" fmla="*/ 95 h 111"/>
                  <a:gd name="T20" fmla="*/ 13 w 21"/>
                  <a:gd name="T21" fmla="*/ 81 h 111"/>
                  <a:gd name="T22" fmla="*/ 17 w 21"/>
                  <a:gd name="T23" fmla="*/ 68 h 111"/>
                  <a:gd name="T24" fmla="*/ 18 w 21"/>
                  <a:gd name="T25" fmla="*/ 58 h 111"/>
                  <a:gd name="T26" fmla="*/ 21 w 21"/>
                  <a:gd name="T27" fmla="*/ 46 h 111"/>
                  <a:gd name="T28" fmla="*/ 21 w 21"/>
                  <a:gd name="T29" fmla="*/ 33 h 111"/>
                  <a:gd name="T30" fmla="*/ 21 w 21"/>
                  <a:gd name="T31" fmla="*/ 17 h 111"/>
                  <a:gd name="T32" fmla="*/ 21 w 21"/>
                  <a:gd name="T33"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11">
                    <a:moveTo>
                      <a:pt x="21" y="0"/>
                    </a:moveTo>
                    <a:lnTo>
                      <a:pt x="17" y="17"/>
                    </a:lnTo>
                    <a:lnTo>
                      <a:pt x="11" y="29"/>
                    </a:lnTo>
                    <a:lnTo>
                      <a:pt x="8" y="43"/>
                    </a:lnTo>
                    <a:lnTo>
                      <a:pt x="4" y="56"/>
                    </a:lnTo>
                    <a:lnTo>
                      <a:pt x="4" y="64"/>
                    </a:lnTo>
                    <a:lnTo>
                      <a:pt x="0" y="79"/>
                    </a:lnTo>
                    <a:lnTo>
                      <a:pt x="0" y="94"/>
                    </a:lnTo>
                    <a:lnTo>
                      <a:pt x="0" y="111"/>
                    </a:lnTo>
                    <a:lnTo>
                      <a:pt x="8" y="95"/>
                    </a:lnTo>
                    <a:lnTo>
                      <a:pt x="13" y="81"/>
                    </a:lnTo>
                    <a:lnTo>
                      <a:pt x="17" y="68"/>
                    </a:lnTo>
                    <a:lnTo>
                      <a:pt x="18" y="58"/>
                    </a:lnTo>
                    <a:lnTo>
                      <a:pt x="21" y="46"/>
                    </a:lnTo>
                    <a:lnTo>
                      <a:pt x="21" y="33"/>
                    </a:lnTo>
                    <a:lnTo>
                      <a:pt x="21" y="17"/>
                    </a:lnTo>
                    <a:lnTo>
                      <a:pt x="21"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62" name="Freeform 338">
                <a:extLst>
                  <a:ext uri="{FF2B5EF4-FFF2-40B4-BE49-F238E27FC236}">
                    <a16:creationId xmlns:a16="http://schemas.microsoft.com/office/drawing/2014/main" id="{A9D06E36-179C-D09E-43C9-26570BB184CA}"/>
                  </a:ext>
                </a:extLst>
              </p:cNvPr>
              <p:cNvSpPr>
                <a:spLocks/>
              </p:cNvSpPr>
              <p:nvPr/>
            </p:nvSpPr>
            <p:spPr bwMode="auto">
              <a:xfrm>
                <a:off x="1293" y="1354"/>
                <a:ext cx="73" cy="64"/>
              </a:xfrm>
              <a:custGeom>
                <a:avLst/>
                <a:gdLst>
                  <a:gd name="T0" fmla="*/ 217 w 217"/>
                  <a:gd name="T1" fmla="*/ 38 h 192"/>
                  <a:gd name="T2" fmla="*/ 212 w 217"/>
                  <a:gd name="T3" fmla="*/ 38 h 192"/>
                  <a:gd name="T4" fmla="*/ 206 w 217"/>
                  <a:gd name="T5" fmla="*/ 36 h 192"/>
                  <a:gd name="T6" fmla="*/ 201 w 217"/>
                  <a:gd name="T7" fmla="*/ 34 h 192"/>
                  <a:gd name="T8" fmla="*/ 195 w 217"/>
                  <a:gd name="T9" fmla="*/ 31 h 192"/>
                  <a:gd name="T10" fmla="*/ 176 w 217"/>
                  <a:gd name="T11" fmla="*/ 13 h 192"/>
                  <a:gd name="T12" fmla="*/ 155 w 217"/>
                  <a:gd name="T13" fmla="*/ 3 h 192"/>
                  <a:gd name="T14" fmla="*/ 135 w 217"/>
                  <a:gd name="T15" fmla="*/ 0 h 192"/>
                  <a:gd name="T16" fmla="*/ 115 w 217"/>
                  <a:gd name="T17" fmla="*/ 0 h 192"/>
                  <a:gd name="T18" fmla="*/ 92 w 217"/>
                  <a:gd name="T19" fmla="*/ 5 h 192"/>
                  <a:gd name="T20" fmla="*/ 72 w 217"/>
                  <a:gd name="T21" fmla="*/ 13 h 192"/>
                  <a:gd name="T22" fmla="*/ 50 w 217"/>
                  <a:gd name="T23" fmla="*/ 26 h 192"/>
                  <a:gd name="T24" fmla="*/ 31 w 217"/>
                  <a:gd name="T25" fmla="*/ 41 h 192"/>
                  <a:gd name="T26" fmla="*/ 16 w 217"/>
                  <a:gd name="T27" fmla="*/ 57 h 192"/>
                  <a:gd name="T28" fmla="*/ 8 w 217"/>
                  <a:gd name="T29" fmla="*/ 72 h 192"/>
                  <a:gd name="T30" fmla="*/ 3 w 217"/>
                  <a:gd name="T31" fmla="*/ 89 h 192"/>
                  <a:gd name="T32" fmla="*/ 0 w 217"/>
                  <a:gd name="T33" fmla="*/ 110 h 192"/>
                  <a:gd name="T34" fmla="*/ 0 w 217"/>
                  <a:gd name="T35" fmla="*/ 131 h 192"/>
                  <a:gd name="T36" fmla="*/ 3 w 217"/>
                  <a:gd name="T37" fmla="*/ 150 h 192"/>
                  <a:gd name="T38" fmla="*/ 3 w 217"/>
                  <a:gd name="T39" fmla="*/ 170 h 192"/>
                  <a:gd name="T40" fmla="*/ 0 w 217"/>
                  <a:gd name="T41" fmla="*/ 192 h 192"/>
                  <a:gd name="T42" fmla="*/ 23 w 217"/>
                  <a:gd name="T43" fmla="*/ 192 h 192"/>
                  <a:gd name="T44" fmla="*/ 44 w 217"/>
                  <a:gd name="T45" fmla="*/ 192 h 192"/>
                  <a:gd name="T46" fmla="*/ 59 w 217"/>
                  <a:gd name="T47" fmla="*/ 192 h 192"/>
                  <a:gd name="T48" fmla="*/ 74 w 217"/>
                  <a:gd name="T49" fmla="*/ 189 h 192"/>
                  <a:gd name="T50" fmla="*/ 84 w 217"/>
                  <a:gd name="T51" fmla="*/ 181 h 192"/>
                  <a:gd name="T52" fmla="*/ 97 w 217"/>
                  <a:gd name="T53" fmla="*/ 170 h 192"/>
                  <a:gd name="T54" fmla="*/ 107 w 217"/>
                  <a:gd name="T55" fmla="*/ 156 h 192"/>
                  <a:gd name="T56" fmla="*/ 117 w 217"/>
                  <a:gd name="T57" fmla="*/ 135 h 192"/>
                  <a:gd name="T58" fmla="*/ 124 w 217"/>
                  <a:gd name="T59" fmla="*/ 115 h 192"/>
                  <a:gd name="T60" fmla="*/ 135 w 217"/>
                  <a:gd name="T61" fmla="*/ 102 h 192"/>
                  <a:gd name="T62" fmla="*/ 143 w 217"/>
                  <a:gd name="T63" fmla="*/ 93 h 192"/>
                  <a:gd name="T64" fmla="*/ 151 w 217"/>
                  <a:gd name="T65" fmla="*/ 87 h 192"/>
                  <a:gd name="T66" fmla="*/ 160 w 217"/>
                  <a:gd name="T67" fmla="*/ 82 h 192"/>
                  <a:gd name="T68" fmla="*/ 174 w 217"/>
                  <a:gd name="T69" fmla="*/ 79 h 192"/>
                  <a:gd name="T70" fmla="*/ 188 w 217"/>
                  <a:gd name="T71" fmla="*/ 74 h 192"/>
                  <a:gd name="T72" fmla="*/ 206 w 217"/>
                  <a:gd name="T73" fmla="*/ 69 h 192"/>
                  <a:gd name="T74" fmla="*/ 209 w 217"/>
                  <a:gd name="T75" fmla="*/ 62 h 192"/>
                  <a:gd name="T76" fmla="*/ 212 w 217"/>
                  <a:gd name="T77" fmla="*/ 54 h 192"/>
                  <a:gd name="T78" fmla="*/ 214 w 217"/>
                  <a:gd name="T79" fmla="*/ 47 h 192"/>
                  <a:gd name="T80" fmla="*/ 217 w 217"/>
                  <a:gd name="T81" fmla="*/ 3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192">
                    <a:moveTo>
                      <a:pt x="217" y="38"/>
                    </a:moveTo>
                    <a:lnTo>
                      <a:pt x="212" y="38"/>
                    </a:lnTo>
                    <a:lnTo>
                      <a:pt x="206" y="36"/>
                    </a:lnTo>
                    <a:lnTo>
                      <a:pt x="201" y="34"/>
                    </a:lnTo>
                    <a:lnTo>
                      <a:pt x="195" y="31"/>
                    </a:lnTo>
                    <a:lnTo>
                      <a:pt x="176" y="13"/>
                    </a:lnTo>
                    <a:lnTo>
                      <a:pt x="155" y="3"/>
                    </a:lnTo>
                    <a:lnTo>
                      <a:pt x="135" y="0"/>
                    </a:lnTo>
                    <a:lnTo>
                      <a:pt x="115" y="0"/>
                    </a:lnTo>
                    <a:lnTo>
                      <a:pt x="92" y="5"/>
                    </a:lnTo>
                    <a:lnTo>
                      <a:pt x="72" y="13"/>
                    </a:lnTo>
                    <a:lnTo>
                      <a:pt x="50" y="26"/>
                    </a:lnTo>
                    <a:lnTo>
                      <a:pt x="31" y="41"/>
                    </a:lnTo>
                    <a:lnTo>
                      <a:pt x="16" y="57"/>
                    </a:lnTo>
                    <a:lnTo>
                      <a:pt x="8" y="72"/>
                    </a:lnTo>
                    <a:lnTo>
                      <a:pt x="3" y="89"/>
                    </a:lnTo>
                    <a:lnTo>
                      <a:pt x="0" y="110"/>
                    </a:lnTo>
                    <a:lnTo>
                      <a:pt x="0" y="131"/>
                    </a:lnTo>
                    <a:lnTo>
                      <a:pt x="3" y="150"/>
                    </a:lnTo>
                    <a:lnTo>
                      <a:pt x="3" y="170"/>
                    </a:lnTo>
                    <a:lnTo>
                      <a:pt x="0" y="192"/>
                    </a:lnTo>
                    <a:lnTo>
                      <a:pt x="23" y="192"/>
                    </a:lnTo>
                    <a:lnTo>
                      <a:pt x="44" y="192"/>
                    </a:lnTo>
                    <a:lnTo>
                      <a:pt x="59" y="192"/>
                    </a:lnTo>
                    <a:lnTo>
                      <a:pt x="74" y="189"/>
                    </a:lnTo>
                    <a:lnTo>
                      <a:pt x="84" y="181"/>
                    </a:lnTo>
                    <a:lnTo>
                      <a:pt x="97" y="170"/>
                    </a:lnTo>
                    <a:lnTo>
                      <a:pt x="107" y="156"/>
                    </a:lnTo>
                    <a:lnTo>
                      <a:pt x="117" y="135"/>
                    </a:lnTo>
                    <a:lnTo>
                      <a:pt x="124" y="115"/>
                    </a:lnTo>
                    <a:lnTo>
                      <a:pt x="135" y="102"/>
                    </a:lnTo>
                    <a:lnTo>
                      <a:pt x="143" y="93"/>
                    </a:lnTo>
                    <a:lnTo>
                      <a:pt x="151" y="87"/>
                    </a:lnTo>
                    <a:lnTo>
                      <a:pt x="160" y="82"/>
                    </a:lnTo>
                    <a:lnTo>
                      <a:pt x="174" y="79"/>
                    </a:lnTo>
                    <a:lnTo>
                      <a:pt x="188" y="74"/>
                    </a:lnTo>
                    <a:lnTo>
                      <a:pt x="206" y="69"/>
                    </a:lnTo>
                    <a:lnTo>
                      <a:pt x="209" y="62"/>
                    </a:lnTo>
                    <a:lnTo>
                      <a:pt x="212" y="54"/>
                    </a:lnTo>
                    <a:lnTo>
                      <a:pt x="214" y="47"/>
                    </a:lnTo>
                    <a:lnTo>
                      <a:pt x="217" y="38"/>
                    </a:lnTo>
                    <a:close/>
                  </a:path>
                </a:pathLst>
              </a:custGeom>
              <a:solidFill>
                <a:srgbClr val="BFA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63" name="Freeform 339">
                <a:extLst>
                  <a:ext uri="{FF2B5EF4-FFF2-40B4-BE49-F238E27FC236}">
                    <a16:creationId xmlns:a16="http://schemas.microsoft.com/office/drawing/2014/main" id="{1CF18CA4-D940-CCA1-6A2D-70E557BA88ED}"/>
                  </a:ext>
                </a:extLst>
              </p:cNvPr>
              <p:cNvSpPr>
                <a:spLocks/>
              </p:cNvSpPr>
              <p:nvPr/>
            </p:nvSpPr>
            <p:spPr bwMode="auto">
              <a:xfrm>
                <a:off x="1274" y="1414"/>
                <a:ext cx="110" cy="84"/>
              </a:xfrm>
              <a:custGeom>
                <a:avLst/>
                <a:gdLst>
                  <a:gd name="T0" fmla="*/ 22 w 330"/>
                  <a:gd name="T1" fmla="*/ 33 h 251"/>
                  <a:gd name="T2" fmla="*/ 12 w 330"/>
                  <a:gd name="T3" fmla="*/ 51 h 251"/>
                  <a:gd name="T4" fmla="*/ 5 w 330"/>
                  <a:gd name="T5" fmla="*/ 65 h 251"/>
                  <a:gd name="T6" fmla="*/ 2 w 330"/>
                  <a:gd name="T7" fmla="*/ 81 h 251"/>
                  <a:gd name="T8" fmla="*/ 0 w 330"/>
                  <a:gd name="T9" fmla="*/ 96 h 251"/>
                  <a:gd name="T10" fmla="*/ 2 w 330"/>
                  <a:gd name="T11" fmla="*/ 111 h 251"/>
                  <a:gd name="T12" fmla="*/ 7 w 330"/>
                  <a:gd name="T13" fmla="*/ 126 h 251"/>
                  <a:gd name="T14" fmla="*/ 18 w 330"/>
                  <a:gd name="T15" fmla="*/ 142 h 251"/>
                  <a:gd name="T16" fmla="*/ 31 w 330"/>
                  <a:gd name="T17" fmla="*/ 157 h 251"/>
                  <a:gd name="T18" fmla="*/ 58 w 330"/>
                  <a:gd name="T19" fmla="*/ 180 h 251"/>
                  <a:gd name="T20" fmla="*/ 89 w 330"/>
                  <a:gd name="T21" fmla="*/ 197 h 251"/>
                  <a:gd name="T22" fmla="*/ 119 w 330"/>
                  <a:gd name="T23" fmla="*/ 213 h 251"/>
                  <a:gd name="T24" fmla="*/ 150 w 330"/>
                  <a:gd name="T25" fmla="*/ 222 h 251"/>
                  <a:gd name="T26" fmla="*/ 180 w 330"/>
                  <a:gd name="T27" fmla="*/ 230 h 251"/>
                  <a:gd name="T28" fmla="*/ 213 w 330"/>
                  <a:gd name="T29" fmla="*/ 239 h 251"/>
                  <a:gd name="T30" fmla="*/ 246 w 330"/>
                  <a:gd name="T31" fmla="*/ 246 h 251"/>
                  <a:gd name="T32" fmla="*/ 279 w 330"/>
                  <a:gd name="T33" fmla="*/ 251 h 251"/>
                  <a:gd name="T34" fmla="*/ 292 w 330"/>
                  <a:gd name="T35" fmla="*/ 249 h 251"/>
                  <a:gd name="T36" fmla="*/ 305 w 330"/>
                  <a:gd name="T37" fmla="*/ 246 h 251"/>
                  <a:gd name="T38" fmla="*/ 315 w 330"/>
                  <a:gd name="T39" fmla="*/ 241 h 251"/>
                  <a:gd name="T40" fmla="*/ 328 w 330"/>
                  <a:gd name="T41" fmla="*/ 239 h 251"/>
                  <a:gd name="T42" fmla="*/ 330 w 330"/>
                  <a:gd name="T43" fmla="*/ 200 h 251"/>
                  <a:gd name="T44" fmla="*/ 322 w 330"/>
                  <a:gd name="T45" fmla="*/ 159 h 251"/>
                  <a:gd name="T46" fmla="*/ 299 w 330"/>
                  <a:gd name="T47" fmla="*/ 123 h 251"/>
                  <a:gd name="T48" fmla="*/ 272 w 330"/>
                  <a:gd name="T49" fmla="*/ 88 h 251"/>
                  <a:gd name="T50" fmla="*/ 236 w 330"/>
                  <a:gd name="T51" fmla="*/ 58 h 251"/>
                  <a:gd name="T52" fmla="*/ 201 w 330"/>
                  <a:gd name="T53" fmla="*/ 33 h 251"/>
                  <a:gd name="T54" fmla="*/ 163 w 330"/>
                  <a:gd name="T55" fmla="*/ 12 h 251"/>
                  <a:gd name="T56" fmla="*/ 129 w 330"/>
                  <a:gd name="T57" fmla="*/ 0 h 251"/>
                  <a:gd name="T58" fmla="*/ 114 w 330"/>
                  <a:gd name="T59" fmla="*/ 2 h 251"/>
                  <a:gd name="T60" fmla="*/ 98 w 330"/>
                  <a:gd name="T61" fmla="*/ 4 h 251"/>
                  <a:gd name="T62" fmla="*/ 86 w 330"/>
                  <a:gd name="T63" fmla="*/ 7 h 251"/>
                  <a:gd name="T64" fmla="*/ 73 w 330"/>
                  <a:gd name="T65" fmla="*/ 10 h 251"/>
                  <a:gd name="T66" fmla="*/ 63 w 330"/>
                  <a:gd name="T67" fmla="*/ 15 h 251"/>
                  <a:gd name="T68" fmla="*/ 50 w 330"/>
                  <a:gd name="T69" fmla="*/ 17 h 251"/>
                  <a:gd name="T70" fmla="*/ 38 w 330"/>
                  <a:gd name="T71" fmla="*/ 25 h 251"/>
                  <a:gd name="T72" fmla="*/ 22 w 330"/>
                  <a:gd name="T73" fmla="*/ 3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0" h="251">
                    <a:moveTo>
                      <a:pt x="22" y="33"/>
                    </a:moveTo>
                    <a:lnTo>
                      <a:pt x="12" y="51"/>
                    </a:lnTo>
                    <a:lnTo>
                      <a:pt x="5" y="65"/>
                    </a:lnTo>
                    <a:lnTo>
                      <a:pt x="2" y="81"/>
                    </a:lnTo>
                    <a:lnTo>
                      <a:pt x="0" y="96"/>
                    </a:lnTo>
                    <a:lnTo>
                      <a:pt x="2" y="111"/>
                    </a:lnTo>
                    <a:lnTo>
                      <a:pt x="7" y="126"/>
                    </a:lnTo>
                    <a:lnTo>
                      <a:pt x="18" y="142"/>
                    </a:lnTo>
                    <a:lnTo>
                      <a:pt x="31" y="157"/>
                    </a:lnTo>
                    <a:lnTo>
                      <a:pt x="58" y="180"/>
                    </a:lnTo>
                    <a:lnTo>
                      <a:pt x="89" y="197"/>
                    </a:lnTo>
                    <a:lnTo>
                      <a:pt x="119" y="213"/>
                    </a:lnTo>
                    <a:lnTo>
                      <a:pt x="150" y="222"/>
                    </a:lnTo>
                    <a:lnTo>
                      <a:pt x="180" y="230"/>
                    </a:lnTo>
                    <a:lnTo>
                      <a:pt x="213" y="239"/>
                    </a:lnTo>
                    <a:lnTo>
                      <a:pt x="246" y="246"/>
                    </a:lnTo>
                    <a:lnTo>
                      <a:pt x="279" y="251"/>
                    </a:lnTo>
                    <a:lnTo>
                      <a:pt x="292" y="249"/>
                    </a:lnTo>
                    <a:lnTo>
                      <a:pt x="305" y="246"/>
                    </a:lnTo>
                    <a:lnTo>
                      <a:pt x="315" y="241"/>
                    </a:lnTo>
                    <a:lnTo>
                      <a:pt x="328" y="239"/>
                    </a:lnTo>
                    <a:lnTo>
                      <a:pt x="330" y="200"/>
                    </a:lnTo>
                    <a:lnTo>
                      <a:pt x="322" y="159"/>
                    </a:lnTo>
                    <a:lnTo>
                      <a:pt x="299" y="123"/>
                    </a:lnTo>
                    <a:lnTo>
                      <a:pt x="272" y="88"/>
                    </a:lnTo>
                    <a:lnTo>
                      <a:pt x="236" y="58"/>
                    </a:lnTo>
                    <a:lnTo>
                      <a:pt x="201" y="33"/>
                    </a:lnTo>
                    <a:lnTo>
                      <a:pt x="163" y="12"/>
                    </a:lnTo>
                    <a:lnTo>
                      <a:pt x="129" y="0"/>
                    </a:lnTo>
                    <a:lnTo>
                      <a:pt x="114" y="2"/>
                    </a:lnTo>
                    <a:lnTo>
                      <a:pt x="98" y="4"/>
                    </a:lnTo>
                    <a:lnTo>
                      <a:pt x="86" y="7"/>
                    </a:lnTo>
                    <a:lnTo>
                      <a:pt x="73" y="10"/>
                    </a:lnTo>
                    <a:lnTo>
                      <a:pt x="63" y="15"/>
                    </a:lnTo>
                    <a:lnTo>
                      <a:pt x="50" y="17"/>
                    </a:lnTo>
                    <a:lnTo>
                      <a:pt x="38" y="25"/>
                    </a:lnTo>
                    <a:lnTo>
                      <a:pt x="22" y="33"/>
                    </a:lnTo>
                    <a:close/>
                  </a:path>
                </a:pathLst>
              </a:custGeom>
              <a:solidFill>
                <a:srgbClr val="BFA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64" name="Freeform 340">
                <a:extLst>
                  <a:ext uri="{FF2B5EF4-FFF2-40B4-BE49-F238E27FC236}">
                    <a16:creationId xmlns:a16="http://schemas.microsoft.com/office/drawing/2014/main" id="{A73C7F0B-AF80-8B45-ECE1-986EF12A2828}"/>
                  </a:ext>
                </a:extLst>
              </p:cNvPr>
              <p:cNvSpPr>
                <a:spLocks/>
              </p:cNvSpPr>
              <p:nvPr/>
            </p:nvSpPr>
            <p:spPr bwMode="auto">
              <a:xfrm>
                <a:off x="1255" y="1486"/>
                <a:ext cx="43" cy="60"/>
              </a:xfrm>
              <a:custGeom>
                <a:avLst/>
                <a:gdLst>
                  <a:gd name="T0" fmla="*/ 66 w 130"/>
                  <a:gd name="T1" fmla="*/ 0 h 180"/>
                  <a:gd name="T2" fmla="*/ 96 w 130"/>
                  <a:gd name="T3" fmla="*/ 15 h 180"/>
                  <a:gd name="T4" fmla="*/ 127 w 130"/>
                  <a:gd name="T5" fmla="*/ 50 h 180"/>
                  <a:gd name="T6" fmla="*/ 127 w 130"/>
                  <a:gd name="T7" fmla="*/ 53 h 180"/>
                  <a:gd name="T8" fmla="*/ 130 w 130"/>
                  <a:gd name="T9" fmla="*/ 63 h 180"/>
                  <a:gd name="T10" fmla="*/ 130 w 130"/>
                  <a:gd name="T11" fmla="*/ 73 h 180"/>
                  <a:gd name="T12" fmla="*/ 130 w 130"/>
                  <a:gd name="T13" fmla="*/ 83 h 180"/>
                  <a:gd name="T14" fmla="*/ 130 w 130"/>
                  <a:gd name="T15" fmla="*/ 99 h 180"/>
                  <a:gd name="T16" fmla="*/ 130 w 130"/>
                  <a:gd name="T17" fmla="*/ 117 h 180"/>
                  <a:gd name="T18" fmla="*/ 130 w 130"/>
                  <a:gd name="T19" fmla="*/ 132 h 180"/>
                  <a:gd name="T20" fmla="*/ 130 w 130"/>
                  <a:gd name="T21" fmla="*/ 139 h 180"/>
                  <a:gd name="T22" fmla="*/ 89 w 130"/>
                  <a:gd name="T23" fmla="*/ 177 h 180"/>
                  <a:gd name="T24" fmla="*/ 87 w 130"/>
                  <a:gd name="T25" fmla="*/ 177 h 180"/>
                  <a:gd name="T26" fmla="*/ 76 w 130"/>
                  <a:gd name="T27" fmla="*/ 180 h 180"/>
                  <a:gd name="T28" fmla="*/ 66 w 130"/>
                  <a:gd name="T29" fmla="*/ 180 h 180"/>
                  <a:gd name="T30" fmla="*/ 54 w 130"/>
                  <a:gd name="T31" fmla="*/ 177 h 180"/>
                  <a:gd name="T32" fmla="*/ 39 w 130"/>
                  <a:gd name="T33" fmla="*/ 172 h 180"/>
                  <a:gd name="T34" fmla="*/ 21 w 130"/>
                  <a:gd name="T35" fmla="*/ 165 h 180"/>
                  <a:gd name="T36" fmla="*/ 6 w 130"/>
                  <a:gd name="T37" fmla="*/ 159 h 180"/>
                  <a:gd name="T38" fmla="*/ 0 w 130"/>
                  <a:gd name="T39" fmla="*/ 157 h 180"/>
                  <a:gd name="T40" fmla="*/ 8 w 130"/>
                  <a:gd name="T41" fmla="*/ 111 h 180"/>
                  <a:gd name="T42" fmla="*/ 16 w 130"/>
                  <a:gd name="T43" fmla="*/ 70 h 180"/>
                  <a:gd name="T44" fmla="*/ 36 w 130"/>
                  <a:gd name="T45" fmla="*/ 37 h 180"/>
                  <a:gd name="T46" fmla="*/ 66 w 130"/>
                  <a:gd name="T47"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80">
                    <a:moveTo>
                      <a:pt x="66" y="0"/>
                    </a:moveTo>
                    <a:lnTo>
                      <a:pt x="96" y="15"/>
                    </a:lnTo>
                    <a:lnTo>
                      <a:pt x="127" y="50"/>
                    </a:lnTo>
                    <a:lnTo>
                      <a:pt x="127" y="53"/>
                    </a:lnTo>
                    <a:lnTo>
                      <a:pt x="130" y="63"/>
                    </a:lnTo>
                    <a:lnTo>
                      <a:pt x="130" y="73"/>
                    </a:lnTo>
                    <a:lnTo>
                      <a:pt x="130" y="83"/>
                    </a:lnTo>
                    <a:lnTo>
                      <a:pt x="130" y="99"/>
                    </a:lnTo>
                    <a:lnTo>
                      <a:pt x="130" y="117"/>
                    </a:lnTo>
                    <a:lnTo>
                      <a:pt x="130" y="132"/>
                    </a:lnTo>
                    <a:lnTo>
                      <a:pt x="130" y="139"/>
                    </a:lnTo>
                    <a:lnTo>
                      <a:pt x="89" y="177"/>
                    </a:lnTo>
                    <a:lnTo>
                      <a:pt x="87" y="177"/>
                    </a:lnTo>
                    <a:lnTo>
                      <a:pt x="76" y="180"/>
                    </a:lnTo>
                    <a:lnTo>
                      <a:pt x="66" y="180"/>
                    </a:lnTo>
                    <a:lnTo>
                      <a:pt x="54" y="177"/>
                    </a:lnTo>
                    <a:lnTo>
                      <a:pt x="39" y="172"/>
                    </a:lnTo>
                    <a:lnTo>
                      <a:pt x="21" y="165"/>
                    </a:lnTo>
                    <a:lnTo>
                      <a:pt x="6" y="159"/>
                    </a:lnTo>
                    <a:lnTo>
                      <a:pt x="0" y="157"/>
                    </a:lnTo>
                    <a:lnTo>
                      <a:pt x="8" y="111"/>
                    </a:lnTo>
                    <a:lnTo>
                      <a:pt x="16" y="70"/>
                    </a:lnTo>
                    <a:lnTo>
                      <a:pt x="36" y="37"/>
                    </a:lnTo>
                    <a:lnTo>
                      <a:pt x="66" y="0"/>
                    </a:lnTo>
                    <a:close/>
                  </a:path>
                </a:pathLst>
              </a:custGeom>
              <a:solidFill>
                <a:srgbClr val="BFA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65" name="Freeform 341">
                <a:extLst>
                  <a:ext uri="{FF2B5EF4-FFF2-40B4-BE49-F238E27FC236}">
                    <a16:creationId xmlns:a16="http://schemas.microsoft.com/office/drawing/2014/main" id="{AE4929E7-4326-8BFC-C4F1-6A47C69AD0AE}"/>
                  </a:ext>
                </a:extLst>
              </p:cNvPr>
              <p:cNvSpPr>
                <a:spLocks/>
              </p:cNvSpPr>
              <p:nvPr/>
            </p:nvSpPr>
            <p:spPr bwMode="auto">
              <a:xfrm>
                <a:off x="1234" y="1537"/>
                <a:ext cx="147" cy="154"/>
              </a:xfrm>
              <a:custGeom>
                <a:avLst/>
                <a:gdLst>
                  <a:gd name="T0" fmla="*/ 46 w 439"/>
                  <a:gd name="T1" fmla="*/ 16 h 462"/>
                  <a:gd name="T2" fmla="*/ 38 w 439"/>
                  <a:gd name="T3" fmla="*/ 46 h 462"/>
                  <a:gd name="T4" fmla="*/ 79 w 439"/>
                  <a:gd name="T5" fmla="*/ 99 h 462"/>
                  <a:gd name="T6" fmla="*/ 162 w 439"/>
                  <a:gd name="T7" fmla="*/ 135 h 462"/>
                  <a:gd name="T8" fmla="*/ 249 w 439"/>
                  <a:gd name="T9" fmla="*/ 143 h 462"/>
                  <a:gd name="T10" fmla="*/ 341 w 439"/>
                  <a:gd name="T11" fmla="*/ 150 h 462"/>
                  <a:gd name="T12" fmla="*/ 394 w 439"/>
                  <a:gd name="T13" fmla="*/ 155 h 462"/>
                  <a:gd name="T14" fmla="*/ 410 w 439"/>
                  <a:gd name="T15" fmla="*/ 135 h 462"/>
                  <a:gd name="T16" fmla="*/ 423 w 439"/>
                  <a:gd name="T17" fmla="*/ 118 h 462"/>
                  <a:gd name="T18" fmla="*/ 431 w 439"/>
                  <a:gd name="T19" fmla="*/ 97 h 462"/>
                  <a:gd name="T20" fmla="*/ 439 w 439"/>
                  <a:gd name="T21" fmla="*/ 104 h 462"/>
                  <a:gd name="T22" fmla="*/ 431 w 439"/>
                  <a:gd name="T23" fmla="*/ 150 h 462"/>
                  <a:gd name="T24" fmla="*/ 410 w 439"/>
                  <a:gd name="T25" fmla="*/ 198 h 462"/>
                  <a:gd name="T26" fmla="*/ 387 w 439"/>
                  <a:gd name="T27" fmla="*/ 246 h 462"/>
                  <a:gd name="T28" fmla="*/ 371 w 439"/>
                  <a:gd name="T29" fmla="*/ 231 h 462"/>
                  <a:gd name="T30" fmla="*/ 345 w 439"/>
                  <a:gd name="T31" fmla="*/ 191 h 462"/>
                  <a:gd name="T32" fmla="*/ 303 w 439"/>
                  <a:gd name="T33" fmla="*/ 181 h 462"/>
                  <a:gd name="T34" fmla="*/ 244 w 439"/>
                  <a:gd name="T35" fmla="*/ 187 h 462"/>
                  <a:gd name="T36" fmla="*/ 205 w 439"/>
                  <a:gd name="T37" fmla="*/ 206 h 462"/>
                  <a:gd name="T38" fmla="*/ 200 w 439"/>
                  <a:gd name="T39" fmla="*/ 223 h 462"/>
                  <a:gd name="T40" fmla="*/ 216 w 439"/>
                  <a:gd name="T41" fmla="*/ 252 h 462"/>
                  <a:gd name="T42" fmla="*/ 251 w 439"/>
                  <a:gd name="T43" fmla="*/ 275 h 462"/>
                  <a:gd name="T44" fmla="*/ 287 w 439"/>
                  <a:gd name="T45" fmla="*/ 289 h 462"/>
                  <a:gd name="T46" fmla="*/ 329 w 439"/>
                  <a:gd name="T47" fmla="*/ 300 h 462"/>
                  <a:gd name="T48" fmla="*/ 354 w 439"/>
                  <a:gd name="T49" fmla="*/ 327 h 462"/>
                  <a:gd name="T50" fmla="*/ 345 w 439"/>
                  <a:gd name="T51" fmla="*/ 361 h 462"/>
                  <a:gd name="T52" fmla="*/ 333 w 439"/>
                  <a:gd name="T53" fmla="*/ 382 h 462"/>
                  <a:gd name="T54" fmla="*/ 320 w 439"/>
                  <a:gd name="T55" fmla="*/ 382 h 462"/>
                  <a:gd name="T56" fmla="*/ 293 w 439"/>
                  <a:gd name="T57" fmla="*/ 363 h 462"/>
                  <a:gd name="T58" fmla="*/ 255 w 439"/>
                  <a:gd name="T59" fmla="*/ 336 h 462"/>
                  <a:gd name="T60" fmla="*/ 216 w 439"/>
                  <a:gd name="T61" fmla="*/ 318 h 462"/>
                  <a:gd name="T62" fmla="*/ 170 w 439"/>
                  <a:gd name="T63" fmla="*/ 307 h 462"/>
                  <a:gd name="T64" fmla="*/ 140 w 439"/>
                  <a:gd name="T65" fmla="*/ 315 h 462"/>
                  <a:gd name="T66" fmla="*/ 132 w 439"/>
                  <a:gd name="T67" fmla="*/ 332 h 462"/>
                  <a:gd name="T68" fmla="*/ 145 w 439"/>
                  <a:gd name="T69" fmla="*/ 365 h 462"/>
                  <a:gd name="T70" fmla="*/ 178 w 439"/>
                  <a:gd name="T71" fmla="*/ 399 h 462"/>
                  <a:gd name="T72" fmla="*/ 218 w 439"/>
                  <a:gd name="T73" fmla="*/ 420 h 462"/>
                  <a:gd name="T74" fmla="*/ 264 w 439"/>
                  <a:gd name="T75" fmla="*/ 432 h 462"/>
                  <a:gd name="T76" fmla="*/ 299 w 439"/>
                  <a:gd name="T77" fmla="*/ 424 h 462"/>
                  <a:gd name="T78" fmla="*/ 316 w 439"/>
                  <a:gd name="T79" fmla="*/ 414 h 462"/>
                  <a:gd name="T80" fmla="*/ 316 w 439"/>
                  <a:gd name="T81" fmla="*/ 434 h 462"/>
                  <a:gd name="T82" fmla="*/ 280 w 439"/>
                  <a:gd name="T83" fmla="*/ 457 h 462"/>
                  <a:gd name="T84" fmla="*/ 234 w 439"/>
                  <a:gd name="T85" fmla="*/ 455 h 462"/>
                  <a:gd name="T86" fmla="*/ 186 w 439"/>
                  <a:gd name="T87" fmla="*/ 439 h 462"/>
                  <a:gd name="T88" fmla="*/ 157 w 439"/>
                  <a:gd name="T89" fmla="*/ 442 h 462"/>
                  <a:gd name="T90" fmla="*/ 148 w 439"/>
                  <a:gd name="T91" fmla="*/ 457 h 462"/>
                  <a:gd name="T92" fmla="*/ 132 w 439"/>
                  <a:gd name="T93" fmla="*/ 459 h 462"/>
                  <a:gd name="T94" fmla="*/ 115 w 439"/>
                  <a:gd name="T95" fmla="*/ 457 h 462"/>
                  <a:gd name="T96" fmla="*/ 86 w 439"/>
                  <a:gd name="T97" fmla="*/ 424 h 462"/>
                  <a:gd name="T98" fmla="*/ 63 w 439"/>
                  <a:gd name="T99" fmla="*/ 355 h 462"/>
                  <a:gd name="T100" fmla="*/ 51 w 439"/>
                  <a:gd name="T101" fmla="*/ 282 h 462"/>
                  <a:gd name="T102" fmla="*/ 41 w 439"/>
                  <a:gd name="T103" fmla="*/ 208 h 462"/>
                  <a:gd name="T104" fmla="*/ 30 w 439"/>
                  <a:gd name="T105" fmla="*/ 157 h 462"/>
                  <a:gd name="T106" fmla="*/ 21 w 439"/>
                  <a:gd name="T107" fmla="*/ 124 h 462"/>
                  <a:gd name="T108" fmla="*/ 10 w 439"/>
                  <a:gd name="T109" fmla="*/ 88 h 462"/>
                  <a:gd name="T110" fmla="*/ 2 w 439"/>
                  <a:gd name="T111" fmla="*/ 55 h 462"/>
                  <a:gd name="T112" fmla="*/ 12 w 439"/>
                  <a:gd name="T113" fmla="*/ 30 h 462"/>
                  <a:gd name="T114" fmla="*/ 35 w 439"/>
                  <a:gd name="T115" fmla="*/ 1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9" h="462">
                    <a:moveTo>
                      <a:pt x="48" y="0"/>
                    </a:moveTo>
                    <a:lnTo>
                      <a:pt x="46" y="16"/>
                    </a:lnTo>
                    <a:lnTo>
                      <a:pt x="43" y="30"/>
                    </a:lnTo>
                    <a:lnTo>
                      <a:pt x="38" y="46"/>
                    </a:lnTo>
                    <a:lnTo>
                      <a:pt x="35" y="61"/>
                    </a:lnTo>
                    <a:lnTo>
                      <a:pt x="79" y="99"/>
                    </a:lnTo>
                    <a:lnTo>
                      <a:pt x="119" y="122"/>
                    </a:lnTo>
                    <a:lnTo>
                      <a:pt x="162" y="135"/>
                    </a:lnTo>
                    <a:lnTo>
                      <a:pt x="205" y="139"/>
                    </a:lnTo>
                    <a:lnTo>
                      <a:pt x="249" y="143"/>
                    </a:lnTo>
                    <a:lnTo>
                      <a:pt x="294" y="145"/>
                    </a:lnTo>
                    <a:lnTo>
                      <a:pt x="341" y="150"/>
                    </a:lnTo>
                    <a:lnTo>
                      <a:pt x="387" y="164"/>
                    </a:lnTo>
                    <a:lnTo>
                      <a:pt x="394" y="155"/>
                    </a:lnTo>
                    <a:lnTo>
                      <a:pt x="401" y="145"/>
                    </a:lnTo>
                    <a:lnTo>
                      <a:pt x="410" y="135"/>
                    </a:lnTo>
                    <a:lnTo>
                      <a:pt x="414" y="126"/>
                    </a:lnTo>
                    <a:lnTo>
                      <a:pt x="423" y="118"/>
                    </a:lnTo>
                    <a:lnTo>
                      <a:pt x="427" y="107"/>
                    </a:lnTo>
                    <a:lnTo>
                      <a:pt x="431" y="97"/>
                    </a:lnTo>
                    <a:lnTo>
                      <a:pt x="435" y="84"/>
                    </a:lnTo>
                    <a:lnTo>
                      <a:pt x="439" y="104"/>
                    </a:lnTo>
                    <a:lnTo>
                      <a:pt x="437" y="124"/>
                    </a:lnTo>
                    <a:lnTo>
                      <a:pt x="431" y="150"/>
                    </a:lnTo>
                    <a:lnTo>
                      <a:pt x="423" y="175"/>
                    </a:lnTo>
                    <a:lnTo>
                      <a:pt x="410" y="198"/>
                    </a:lnTo>
                    <a:lnTo>
                      <a:pt x="399" y="223"/>
                    </a:lnTo>
                    <a:lnTo>
                      <a:pt x="387" y="246"/>
                    </a:lnTo>
                    <a:lnTo>
                      <a:pt x="379" y="267"/>
                    </a:lnTo>
                    <a:lnTo>
                      <a:pt x="371" y="231"/>
                    </a:lnTo>
                    <a:lnTo>
                      <a:pt x="361" y="206"/>
                    </a:lnTo>
                    <a:lnTo>
                      <a:pt x="345" y="191"/>
                    </a:lnTo>
                    <a:lnTo>
                      <a:pt x="325" y="181"/>
                    </a:lnTo>
                    <a:lnTo>
                      <a:pt x="303" y="181"/>
                    </a:lnTo>
                    <a:lnTo>
                      <a:pt x="274" y="183"/>
                    </a:lnTo>
                    <a:lnTo>
                      <a:pt x="244" y="187"/>
                    </a:lnTo>
                    <a:lnTo>
                      <a:pt x="209" y="195"/>
                    </a:lnTo>
                    <a:lnTo>
                      <a:pt x="205" y="206"/>
                    </a:lnTo>
                    <a:lnTo>
                      <a:pt x="203" y="214"/>
                    </a:lnTo>
                    <a:lnTo>
                      <a:pt x="200" y="223"/>
                    </a:lnTo>
                    <a:lnTo>
                      <a:pt x="198" y="231"/>
                    </a:lnTo>
                    <a:lnTo>
                      <a:pt x="216" y="252"/>
                    </a:lnTo>
                    <a:lnTo>
                      <a:pt x="234" y="264"/>
                    </a:lnTo>
                    <a:lnTo>
                      <a:pt x="251" y="275"/>
                    </a:lnTo>
                    <a:lnTo>
                      <a:pt x="269" y="282"/>
                    </a:lnTo>
                    <a:lnTo>
                      <a:pt x="287" y="289"/>
                    </a:lnTo>
                    <a:lnTo>
                      <a:pt x="307" y="294"/>
                    </a:lnTo>
                    <a:lnTo>
                      <a:pt x="329" y="300"/>
                    </a:lnTo>
                    <a:lnTo>
                      <a:pt x="354" y="307"/>
                    </a:lnTo>
                    <a:lnTo>
                      <a:pt x="354" y="327"/>
                    </a:lnTo>
                    <a:lnTo>
                      <a:pt x="351" y="343"/>
                    </a:lnTo>
                    <a:lnTo>
                      <a:pt x="345" y="361"/>
                    </a:lnTo>
                    <a:lnTo>
                      <a:pt x="341" y="382"/>
                    </a:lnTo>
                    <a:lnTo>
                      <a:pt x="333" y="382"/>
                    </a:lnTo>
                    <a:lnTo>
                      <a:pt x="329" y="382"/>
                    </a:lnTo>
                    <a:lnTo>
                      <a:pt x="320" y="382"/>
                    </a:lnTo>
                    <a:lnTo>
                      <a:pt x="312" y="382"/>
                    </a:lnTo>
                    <a:lnTo>
                      <a:pt x="293" y="363"/>
                    </a:lnTo>
                    <a:lnTo>
                      <a:pt x="272" y="348"/>
                    </a:lnTo>
                    <a:lnTo>
                      <a:pt x="255" y="336"/>
                    </a:lnTo>
                    <a:lnTo>
                      <a:pt x="236" y="325"/>
                    </a:lnTo>
                    <a:lnTo>
                      <a:pt x="216" y="318"/>
                    </a:lnTo>
                    <a:lnTo>
                      <a:pt x="193" y="313"/>
                    </a:lnTo>
                    <a:lnTo>
                      <a:pt x="170" y="307"/>
                    </a:lnTo>
                    <a:lnTo>
                      <a:pt x="142" y="307"/>
                    </a:lnTo>
                    <a:lnTo>
                      <a:pt x="140" y="315"/>
                    </a:lnTo>
                    <a:lnTo>
                      <a:pt x="137" y="323"/>
                    </a:lnTo>
                    <a:lnTo>
                      <a:pt x="132" y="332"/>
                    </a:lnTo>
                    <a:lnTo>
                      <a:pt x="129" y="340"/>
                    </a:lnTo>
                    <a:lnTo>
                      <a:pt x="145" y="365"/>
                    </a:lnTo>
                    <a:lnTo>
                      <a:pt x="162" y="384"/>
                    </a:lnTo>
                    <a:lnTo>
                      <a:pt x="178" y="399"/>
                    </a:lnTo>
                    <a:lnTo>
                      <a:pt x="198" y="412"/>
                    </a:lnTo>
                    <a:lnTo>
                      <a:pt x="218" y="420"/>
                    </a:lnTo>
                    <a:lnTo>
                      <a:pt x="241" y="426"/>
                    </a:lnTo>
                    <a:lnTo>
                      <a:pt x="264" y="432"/>
                    </a:lnTo>
                    <a:lnTo>
                      <a:pt x="293" y="434"/>
                    </a:lnTo>
                    <a:lnTo>
                      <a:pt x="299" y="424"/>
                    </a:lnTo>
                    <a:lnTo>
                      <a:pt x="307" y="416"/>
                    </a:lnTo>
                    <a:lnTo>
                      <a:pt x="316" y="414"/>
                    </a:lnTo>
                    <a:lnTo>
                      <a:pt x="329" y="409"/>
                    </a:lnTo>
                    <a:lnTo>
                      <a:pt x="316" y="434"/>
                    </a:lnTo>
                    <a:lnTo>
                      <a:pt x="297" y="450"/>
                    </a:lnTo>
                    <a:lnTo>
                      <a:pt x="280" y="457"/>
                    </a:lnTo>
                    <a:lnTo>
                      <a:pt x="257" y="457"/>
                    </a:lnTo>
                    <a:lnTo>
                      <a:pt x="234" y="455"/>
                    </a:lnTo>
                    <a:lnTo>
                      <a:pt x="211" y="447"/>
                    </a:lnTo>
                    <a:lnTo>
                      <a:pt x="186" y="439"/>
                    </a:lnTo>
                    <a:lnTo>
                      <a:pt x="162" y="434"/>
                    </a:lnTo>
                    <a:lnTo>
                      <a:pt x="157" y="442"/>
                    </a:lnTo>
                    <a:lnTo>
                      <a:pt x="153" y="450"/>
                    </a:lnTo>
                    <a:lnTo>
                      <a:pt x="148" y="457"/>
                    </a:lnTo>
                    <a:lnTo>
                      <a:pt x="142" y="462"/>
                    </a:lnTo>
                    <a:lnTo>
                      <a:pt x="132" y="459"/>
                    </a:lnTo>
                    <a:lnTo>
                      <a:pt x="125" y="457"/>
                    </a:lnTo>
                    <a:lnTo>
                      <a:pt x="115" y="457"/>
                    </a:lnTo>
                    <a:lnTo>
                      <a:pt x="104" y="455"/>
                    </a:lnTo>
                    <a:lnTo>
                      <a:pt x="86" y="424"/>
                    </a:lnTo>
                    <a:lnTo>
                      <a:pt x="73" y="388"/>
                    </a:lnTo>
                    <a:lnTo>
                      <a:pt x="63" y="355"/>
                    </a:lnTo>
                    <a:lnTo>
                      <a:pt x="56" y="318"/>
                    </a:lnTo>
                    <a:lnTo>
                      <a:pt x="51" y="282"/>
                    </a:lnTo>
                    <a:lnTo>
                      <a:pt x="46" y="244"/>
                    </a:lnTo>
                    <a:lnTo>
                      <a:pt x="41" y="208"/>
                    </a:lnTo>
                    <a:lnTo>
                      <a:pt x="35" y="173"/>
                    </a:lnTo>
                    <a:lnTo>
                      <a:pt x="30" y="157"/>
                    </a:lnTo>
                    <a:lnTo>
                      <a:pt x="25" y="139"/>
                    </a:lnTo>
                    <a:lnTo>
                      <a:pt x="21" y="124"/>
                    </a:lnTo>
                    <a:lnTo>
                      <a:pt x="15" y="107"/>
                    </a:lnTo>
                    <a:lnTo>
                      <a:pt x="10" y="88"/>
                    </a:lnTo>
                    <a:lnTo>
                      <a:pt x="8" y="74"/>
                    </a:lnTo>
                    <a:lnTo>
                      <a:pt x="2" y="55"/>
                    </a:lnTo>
                    <a:lnTo>
                      <a:pt x="0" y="41"/>
                    </a:lnTo>
                    <a:lnTo>
                      <a:pt x="12" y="30"/>
                    </a:lnTo>
                    <a:lnTo>
                      <a:pt x="25" y="20"/>
                    </a:lnTo>
                    <a:lnTo>
                      <a:pt x="35" y="11"/>
                    </a:lnTo>
                    <a:lnTo>
                      <a:pt x="48" y="0"/>
                    </a:lnTo>
                    <a:close/>
                  </a:path>
                </a:pathLst>
              </a:custGeom>
              <a:solidFill>
                <a:srgbClr val="BFAD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66" name="Freeform 342">
                <a:extLst>
                  <a:ext uri="{FF2B5EF4-FFF2-40B4-BE49-F238E27FC236}">
                    <a16:creationId xmlns:a16="http://schemas.microsoft.com/office/drawing/2014/main" id="{1F01FB04-2B82-4992-AE6D-62FDB55EF528}"/>
                  </a:ext>
                </a:extLst>
              </p:cNvPr>
              <p:cNvSpPr>
                <a:spLocks/>
              </p:cNvSpPr>
              <p:nvPr/>
            </p:nvSpPr>
            <p:spPr bwMode="auto">
              <a:xfrm>
                <a:off x="1280" y="1398"/>
                <a:ext cx="64" cy="58"/>
              </a:xfrm>
              <a:custGeom>
                <a:avLst/>
                <a:gdLst>
                  <a:gd name="T0" fmla="*/ 36 w 192"/>
                  <a:gd name="T1" fmla="*/ 0 h 174"/>
                  <a:gd name="T2" fmla="*/ 47 w 192"/>
                  <a:gd name="T3" fmla="*/ 28 h 174"/>
                  <a:gd name="T4" fmla="*/ 56 w 192"/>
                  <a:gd name="T5" fmla="*/ 48 h 174"/>
                  <a:gd name="T6" fmla="*/ 68 w 192"/>
                  <a:gd name="T7" fmla="*/ 66 h 174"/>
                  <a:gd name="T8" fmla="*/ 81 w 192"/>
                  <a:gd name="T9" fmla="*/ 80 h 174"/>
                  <a:gd name="T10" fmla="*/ 94 w 192"/>
                  <a:gd name="T11" fmla="*/ 94 h 174"/>
                  <a:gd name="T12" fmla="*/ 112 w 192"/>
                  <a:gd name="T13" fmla="*/ 107 h 174"/>
                  <a:gd name="T14" fmla="*/ 132 w 192"/>
                  <a:gd name="T15" fmla="*/ 116 h 174"/>
                  <a:gd name="T16" fmla="*/ 158 w 192"/>
                  <a:gd name="T17" fmla="*/ 130 h 174"/>
                  <a:gd name="T18" fmla="*/ 168 w 192"/>
                  <a:gd name="T19" fmla="*/ 142 h 174"/>
                  <a:gd name="T20" fmla="*/ 175 w 192"/>
                  <a:gd name="T21" fmla="*/ 152 h 174"/>
                  <a:gd name="T22" fmla="*/ 183 w 192"/>
                  <a:gd name="T23" fmla="*/ 166 h 174"/>
                  <a:gd name="T24" fmla="*/ 192 w 192"/>
                  <a:gd name="T25" fmla="*/ 174 h 174"/>
                  <a:gd name="T26" fmla="*/ 160 w 192"/>
                  <a:gd name="T27" fmla="*/ 172 h 174"/>
                  <a:gd name="T28" fmla="*/ 135 w 192"/>
                  <a:gd name="T29" fmla="*/ 166 h 174"/>
                  <a:gd name="T30" fmla="*/ 112 w 192"/>
                  <a:gd name="T31" fmla="*/ 155 h 174"/>
                  <a:gd name="T32" fmla="*/ 89 w 192"/>
                  <a:gd name="T33" fmla="*/ 139 h 174"/>
                  <a:gd name="T34" fmla="*/ 66 w 192"/>
                  <a:gd name="T35" fmla="*/ 124 h 174"/>
                  <a:gd name="T36" fmla="*/ 47 w 192"/>
                  <a:gd name="T37" fmla="*/ 107 h 174"/>
                  <a:gd name="T38" fmla="*/ 23 w 192"/>
                  <a:gd name="T39" fmla="*/ 89 h 174"/>
                  <a:gd name="T40" fmla="*/ 0 w 192"/>
                  <a:gd name="T41" fmla="*/ 73 h 174"/>
                  <a:gd name="T42" fmla="*/ 5 w 192"/>
                  <a:gd name="T43" fmla="*/ 51 h 174"/>
                  <a:gd name="T44" fmla="*/ 11 w 192"/>
                  <a:gd name="T45" fmla="*/ 34 h 174"/>
                  <a:gd name="T46" fmla="*/ 21 w 192"/>
                  <a:gd name="T47" fmla="*/ 20 h 174"/>
                  <a:gd name="T48" fmla="*/ 36 w 192"/>
                  <a:gd name="T4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174">
                    <a:moveTo>
                      <a:pt x="36" y="0"/>
                    </a:moveTo>
                    <a:lnTo>
                      <a:pt x="47" y="28"/>
                    </a:lnTo>
                    <a:lnTo>
                      <a:pt x="56" y="48"/>
                    </a:lnTo>
                    <a:lnTo>
                      <a:pt x="68" y="66"/>
                    </a:lnTo>
                    <a:lnTo>
                      <a:pt x="81" y="80"/>
                    </a:lnTo>
                    <a:lnTo>
                      <a:pt x="94" y="94"/>
                    </a:lnTo>
                    <a:lnTo>
                      <a:pt x="112" y="107"/>
                    </a:lnTo>
                    <a:lnTo>
                      <a:pt x="132" y="116"/>
                    </a:lnTo>
                    <a:lnTo>
                      <a:pt x="158" y="130"/>
                    </a:lnTo>
                    <a:lnTo>
                      <a:pt x="168" y="142"/>
                    </a:lnTo>
                    <a:lnTo>
                      <a:pt x="175" y="152"/>
                    </a:lnTo>
                    <a:lnTo>
                      <a:pt x="183" y="166"/>
                    </a:lnTo>
                    <a:lnTo>
                      <a:pt x="192" y="174"/>
                    </a:lnTo>
                    <a:lnTo>
                      <a:pt x="160" y="172"/>
                    </a:lnTo>
                    <a:lnTo>
                      <a:pt x="135" y="166"/>
                    </a:lnTo>
                    <a:lnTo>
                      <a:pt x="112" y="155"/>
                    </a:lnTo>
                    <a:lnTo>
                      <a:pt x="89" y="139"/>
                    </a:lnTo>
                    <a:lnTo>
                      <a:pt x="66" y="124"/>
                    </a:lnTo>
                    <a:lnTo>
                      <a:pt x="47" y="107"/>
                    </a:lnTo>
                    <a:lnTo>
                      <a:pt x="23" y="89"/>
                    </a:lnTo>
                    <a:lnTo>
                      <a:pt x="0" y="73"/>
                    </a:lnTo>
                    <a:lnTo>
                      <a:pt x="5" y="51"/>
                    </a:lnTo>
                    <a:lnTo>
                      <a:pt x="11" y="34"/>
                    </a:lnTo>
                    <a:lnTo>
                      <a:pt x="21" y="20"/>
                    </a:lnTo>
                    <a:lnTo>
                      <a:pt x="36"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67" name="Freeform 343">
                <a:extLst>
                  <a:ext uri="{FF2B5EF4-FFF2-40B4-BE49-F238E27FC236}">
                    <a16:creationId xmlns:a16="http://schemas.microsoft.com/office/drawing/2014/main" id="{9DF5BD40-4E2B-FAED-4A70-183DB382595A}"/>
                  </a:ext>
                </a:extLst>
              </p:cNvPr>
              <p:cNvSpPr>
                <a:spLocks/>
              </p:cNvSpPr>
              <p:nvPr/>
            </p:nvSpPr>
            <p:spPr bwMode="auto">
              <a:xfrm>
                <a:off x="1243" y="1518"/>
                <a:ext cx="78" cy="20"/>
              </a:xfrm>
              <a:custGeom>
                <a:avLst/>
                <a:gdLst>
                  <a:gd name="T0" fmla="*/ 42 w 234"/>
                  <a:gd name="T1" fmla="*/ 0 h 61"/>
                  <a:gd name="T2" fmla="*/ 65 w 234"/>
                  <a:gd name="T3" fmla="*/ 10 h 61"/>
                  <a:gd name="T4" fmla="*/ 88 w 234"/>
                  <a:gd name="T5" fmla="*/ 15 h 61"/>
                  <a:gd name="T6" fmla="*/ 111 w 234"/>
                  <a:gd name="T7" fmla="*/ 21 h 61"/>
                  <a:gd name="T8" fmla="*/ 136 w 234"/>
                  <a:gd name="T9" fmla="*/ 23 h 61"/>
                  <a:gd name="T10" fmla="*/ 162 w 234"/>
                  <a:gd name="T11" fmla="*/ 23 h 61"/>
                  <a:gd name="T12" fmla="*/ 184 w 234"/>
                  <a:gd name="T13" fmla="*/ 26 h 61"/>
                  <a:gd name="T14" fmla="*/ 209 w 234"/>
                  <a:gd name="T15" fmla="*/ 26 h 61"/>
                  <a:gd name="T16" fmla="*/ 234 w 234"/>
                  <a:gd name="T17" fmla="*/ 26 h 61"/>
                  <a:gd name="T18" fmla="*/ 200 w 234"/>
                  <a:gd name="T19" fmla="*/ 38 h 61"/>
                  <a:gd name="T20" fmla="*/ 169 w 234"/>
                  <a:gd name="T21" fmla="*/ 50 h 61"/>
                  <a:gd name="T22" fmla="*/ 140 w 234"/>
                  <a:gd name="T23" fmla="*/ 58 h 61"/>
                  <a:gd name="T24" fmla="*/ 115 w 234"/>
                  <a:gd name="T25" fmla="*/ 61 h 61"/>
                  <a:gd name="T26" fmla="*/ 90 w 234"/>
                  <a:gd name="T27" fmla="*/ 58 h 61"/>
                  <a:gd name="T28" fmla="*/ 63 w 234"/>
                  <a:gd name="T29" fmla="*/ 53 h 61"/>
                  <a:gd name="T30" fmla="*/ 34 w 234"/>
                  <a:gd name="T31" fmla="*/ 40 h 61"/>
                  <a:gd name="T32" fmla="*/ 0 w 234"/>
                  <a:gd name="T33" fmla="*/ 21 h 61"/>
                  <a:gd name="T34" fmla="*/ 11 w 234"/>
                  <a:gd name="T35" fmla="*/ 15 h 61"/>
                  <a:gd name="T36" fmla="*/ 21 w 234"/>
                  <a:gd name="T37" fmla="*/ 10 h 61"/>
                  <a:gd name="T38" fmla="*/ 32 w 234"/>
                  <a:gd name="T39" fmla="*/ 5 h 61"/>
                  <a:gd name="T40" fmla="*/ 42 w 234"/>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4" h="61">
                    <a:moveTo>
                      <a:pt x="42" y="0"/>
                    </a:moveTo>
                    <a:lnTo>
                      <a:pt x="65" y="10"/>
                    </a:lnTo>
                    <a:lnTo>
                      <a:pt x="88" y="15"/>
                    </a:lnTo>
                    <a:lnTo>
                      <a:pt x="111" y="21"/>
                    </a:lnTo>
                    <a:lnTo>
                      <a:pt x="136" y="23"/>
                    </a:lnTo>
                    <a:lnTo>
                      <a:pt x="162" y="23"/>
                    </a:lnTo>
                    <a:lnTo>
                      <a:pt x="184" y="26"/>
                    </a:lnTo>
                    <a:lnTo>
                      <a:pt x="209" y="26"/>
                    </a:lnTo>
                    <a:lnTo>
                      <a:pt x="234" y="26"/>
                    </a:lnTo>
                    <a:lnTo>
                      <a:pt x="200" y="38"/>
                    </a:lnTo>
                    <a:lnTo>
                      <a:pt x="169" y="50"/>
                    </a:lnTo>
                    <a:lnTo>
                      <a:pt x="140" y="58"/>
                    </a:lnTo>
                    <a:lnTo>
                      <a:pt x="115" y="61"/>
                    </a:lnTo>
                    <a:lnTo>
                      <a:pt x="90" y="58"/>
                    </a:lnTo>
                    <a:lnTo>
                      <a:pt x="63" y="53"/>
                    </a:lnTo>
                    <a:lnTo>
                      <a:pt x="34" y="40"/>
                    </a:lnTo>
                    <a:lnTo>
                      <a:pt x="0" y="21"/>
                    </a:lnTo>
                    <a:lnTo>
                      <a:pt x="11" y="15"/>
                    </a:lnTo>
                    <a:lnTo>
                      <a:pt x="21" y="10"/>
                    </a:lnTo>
                    <a:lnTo>
                      <a:pt x="32" y="5"/>
                    </a:lnTo>
                    <a:lnTo>
                      <a:pt x="42"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68" name="Freeform 344">
                <a:extLst>
                  <a:ext uri="{FF2B5EF4-FFF2-40B4-BE49-F238E27FC236}">
                    <a16:creationId xmlns:a16="http://schemas.microsoft.com/office/drawing/2014/main" id="{A6E040F6-2320-E7DF-233B-50D06B1A7A37}"/>
                  </a:ext>
                </a:extLst>
              </p:cNvPr>
              <p:cNvSpPr>
                <a:spLocks/>
              </p:cNvSpPr>
              <p:nvPr/>
            </p:nvSpPr>
            <p:spPr bwMode="auto">
              <a:xfrm>
                <a:off x="1246" y="1620"/>
                <a:ext cx="83" cy="54"/>
              </a:xfrm>
              <a:custGeom>
                <a:avLst/>
                <a:gdLst>
                  <a:gd name="T0" fmla="*/ 21 w 247"/>
                  <a:gd name="T1" fmla="*/ 0 h 162"/>
                  <a:gd name="T2" fmla="*/ 38 w 247"/>
                  <a:gd name="T3" fmla="*/ 5 h 162"/>
                  <a:gd name="T4" fmla="*/ 54 w 247"/>
                  <a:gd name="T5" fmla="*/ 7 h 162"/>
                  <a:gd name="T6" fmla="*/ 69 w 247"/>
                  <a:gd name="T7" fmla="*/ 12 h 162"/>
                  <a:gd name="T8" fmla="*/ 84 w 247"/>
                  <a:gd name="T9" fmla="*/ 15 h 162"/>
                  <a:gd name="T10" fmla="*/ 104 w 247"/>
                  <a:gd name="T11" fmla="*/ 10 h 162"/>
                  <a:gd name="T12" fmla="*/ 125 w 247"/>
                  <a:gd name="T13" fmla="*/ 12 h 162"/>
                  <a:gd name="T14" fmla="*/ 145 w 247"/>
                  <a:gd name="T15" fmla="*/ 20 h 162"/>
                  <a:gd name="T16" fmla="*/ 165 w 247"/>
                  <a:gd name="T17" fmla="*/ 30 h 162"/>
                  <a:gd name="T18" fmla="*/ 189 w 247"/>
                  <a:gd name="T19" fmla="*/ 43 h 162"/>
                  <a:gd name="T20" fmla="*/ 209 w 247"/>
                  <a:gd name="T21" fmla="*/ 56 h 162"/>
                  <a:gd name="T22" fmla="*/ 228 w 247"/>
                  <a:gd name="T23" fmla="*/ 66 h 162"/>
                  <a:gd name="T24" fmla="*/ 247 w 247"/>
                  <a:gd name="T25" fmla="*/ 76 h 162"/>
                  <a:gd name="T26" fmla="*/ 232 w 247"/>
                  <a:gd name="T27" fmla="*/ 80 h 162"/>
                  <a:gd name="T28" fmla="*/ 214 w 247"/>
                  <a:gd name="T29" fmla="*/ 82 h 162"/>
                  <a:gd name="T30" fmla="*/ 193 w 247"/>
                  <a:gd name="T31" fmla="*/ 80 h 162"/>
                  <a:gd name="T32" fmla="*/ 173 w 247"/>
                  <a:gd name="T33" fmla="*/ 76 h 162"/>
                  <a:gd name="T34" fmla="*/ 153 w 247"/>
                  <a:gd name="T35" fmla="*/ 69 h 162"/>
                  <a:gd name="T36" fmla="*/ 132 w 247"/>
                  <a:gd name="T37" fmla="*/ 61 h 162"/>
                  <a:gd name="T38" fmla="*/ 115 w 247"/>
                  <a:gd name="T39" fmla="*/ 53 h 162"/>
                  <a:gd name="T40" fmla="*/ 96 w 247"/>
                  <a:gd name="T41" fmla="*/ 48 h 162"/>
                  <a:gd name="T42" fmla="*/ 84 w 247"/>
                  <a:gd name="T43" fmla="*/ 53 h 162"/>
                  <a:gd name="T44" fmla="*/ 69 w 247"/>
                  <a:gd name="T45" fmla="*/ 56 h 162"/>
                  <a:gd name="T46" fmla="*/ 54 w 247"/>
                  <a:gd name="T47" fmla="*/ 61 h 162"/>
                  <a:gd name="T48" fmla="*/ 41 w 247"/>
                  <a:gd name="T49" fmla="*/ 64 h 162"/>
                  <a:gd name="T50" fmla="*/ 38 w 247"/>
                  <a:gd name="T51" fmla="*/ 76 h 162"/>
                  <a:gd name="T52" fmla="*/ 38 w 247"/>
                  <a:gd name="T53" fmla="*/ 88 h 162"/>
                  <a:gd name="T54" fmla="*/ 36 w 247"/>
                  <a:gd name="T55" fmla="*/ 101 h 162"/>
                  <a:gd name="T56" fmla="*/ 33 w 247"/>
                  <a:gd name="T57" fmla="*/ 113 h 162"/>
                  <a:gd name="T58" fmla="*/ 31 w 247"/>
                  <a:gd name="T59" fmla="*/ 126 h 162"/>
                  <a:gd name="T60" fmla="*/ 25 w 247"/>
                  <a:gd name="T61" fmla="*/ 139 h 162"/>
                  <a:gd name="T62" fmla="*/ 21 w 247"/>
                  <a:gd name="T63" fmla="*/ 149 h 162"/>
                  <a:gd name="T64" fmla="*/ 15 w 247"/>
                  <a:gd name="T65" fmla="*/ 162 h 162"/>
                  <a:gd name="T66" fmla="*/ 13 w 247"/>
                  <a:gd name="T67" fmla="*/ 147 h 162"/>
                  <a:gd name="T68" fmla="*/ 8 w 247"/>
                  <a:gd name="T69" fmla="*/ 131 h 162"/>
                  <a:gd name="T70" fmla="*/ 6 w 247"/>
                  <a:gd name="T71" fmla="*/ 118 h 162"/>
                  <a:gd name="T72" fmla="*/ 0 w 247"/>
                  <a:gd name="T73" fmla="*/ 104 h 162"/>
                  <a:gd name="T74" fmla="*/ 2 w 247"/>
                  <a:gd name="T75" fmla="*/ 88 h 162"/>
                  <a:gd name="T76" fmla="*/ 6 w 247"/>
                  <a:gd name="T77" fmla="*/ 79 h 162"/>
                  <a:gd name="T78" fmla="*/ 8 w 247"/>
                  <a:gd name="T79" fmla="*/ 66 h 162"/>
                  <a:gd name="T80" fmla="*/ 13 w 247"/>
                  <a:gd name="T81" fmla="*/ 56 h 162"/>
                  <a:gd name="T82" fmla="*/ 15 w 247"/>
                  <a:gd name="T83" fmla="*/ 45 h 162"/>
                  <a:gd name="T84" fmla="*/ 19 w 247"/>
                  <a:gd name="T85" fmla="*/ 33 h 162"/>
                  <a:gd name="T86" fmla="*/ 21 w 247"/>
                  <a:gd name="T87" fmla="*/ 17 h 162"/>
                  <a:gd name="T88" fmla="*/ 21 w 247"/>
                  <a:gd name="T8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7" h="162">
                    <a:moveTo>
                      <a:pt x="21" y="0"/>
                    </a:moveTo>
                    <a:lnTo>
                      <a:pt x="38" y="5"/>
                    </a:lnTo>
                    <a:lnTo>
                      <a:pt x="54" y="7"/>
                    </a:lnTo>
                    <a:lnTo>
                      <a:pt x="69" y="12"/>
                    </a:lnTo>
                    <a:lnTo>
                      <a:pt x="84" y="15"/>
                    </a:lnTo>
                    <a:lnTo>
                      <a:pt x="104" y="10"/>
                    </a:lnTo>
                    <a:lnTo>
                      <a:pt x="125" y="12"/>
                    </a:lnTo>
                    <a:lnTo>
                      <a:pt x="145" y="20"/>
                    </a:lnTo>
                    <a:lnTo>
                      <a:pt x="165" y="30"/>
                    </a:lnTo>
                    <a:lnTo>
                      <a:pt x="189" y="43"/>
                    </a:lnTo>
                    <a:lnTo>
                      <a:pt x="209" y="56"/>
                    </a:lnTo>
                    <a:lnTo>
                      <a:pt x="228" y="66"/>
                    </a:lnTo>
                    <a:lnTo>
                      <a:pt x="247" y="76"/>
                    </a:lnTo>
                    <a:lnTo>
                      <a:pt x="232" y="80"/>
                    </a:lnTo>
                    <a:lnTo>
                      <a:pt x="214" y="82"/>
                    </a:lnTo>
                    <a:lnTo>
                      <a:pt x="193" y="80"/>
                    </a:lnTo>
                    <a:lnTo>
                      <a:pt x="173" y="76"/>
                    </a:lnTo>
                    <a:lnTo>
                      <a:pt x="153" y="69"/>
                    </a:lnTo>
                    <a:lnTo>
                      <a:pt x="132" y="61"/>
                    </a:lnTo>
                    <a:lnTo>
                      <a:pt x="115" y="53"/>
                    </a:lnTo>
                    <a:lnTo>
                      <a:pt x="96" y="48"/>
                    </a:lnTo>
                    <a:lnTo>
                      <a:pt x="84" y="53"/>
                    </a:lnTo>
                    <a:lnTo>
                      <a:pt x="69" y="56"/>
                    </a:lnTo>
                    <a:lnTo>
                      <a:pt x="54" y="61"/>
                    </a:lnTo>
                    <a:lnTo>
                      <a:pt x="41" y="64"/>
                    </a:lnTo>
                    <a:lnTo>
                      <a:pt x="38" y="76"/>
                    </a:lnTo>
                    <a:lnTo>
                      <a:pt x="38" y="88"/>
                    </a:lnTo>
                    <a:lnTo>
                      <a:pt x="36" y="101"/>
                    </a:lnTo>
                    <a:lnTo>
                      <a:pt x="33" y="113"/>
                    </a:lnTo>
                    <a:lnTo>
                      <a:pt x="31" y="126"/>
                    </a:lnTo>
                    <a:lnTo>
                      <a:pt x="25" y="139"/>
                    </a:lnTo>
                    <a:lnTo>
                      <a:pt x="21" y="149"/>
                    </a:lnTo>
                    <a:lnTo>
                      <a:pt x="15" y="162"/>
                    </a:lnTo>
                    <a:lnTo>
                      <a:pt x="13" y="147"/>
                    </a:lnTo>
                    <a:lnTo>
                      <a:pt x="8" y="131"/>
                    </a:lnTo>
                    <a:lnTo>
                      <a:pt x="6" y="118"/>
                    </a:lnTo>
                    <a:lnTo>
                      <a:pt x="0" y="104"/>
                    </a:lnTo>
                    <a:lnTo>
                      <a:pt x="2" y="88"/>
                    </a:lnTo>
                    <a:lnTo>
                      <a:pt x="6" y="79"/>
                    </a:lnTo>
                    <a:lnTo>
                      <a:pt x="8" y="66"/>
                    </a:lnTo>
                    <a:lnTo>
                      <a:pt x="13" y="56"/>
                    </a:lnTo>
                    <a:lnTo>
                      <a:pt x="15" y="45"/>
                    </a:lnTo>
                    <a:lnTo>
                      <a:pt x="19" y="33"/>
                    </a:lnTo>
                    <a:lnTo>
                      <a:pt x="21" y="17"/>
                    </a:lnTo>
                    <a:lnTo>
                      <a:pt x="21"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69" name="Freeform 345">
                <a:extLst>
                  <a:ext uri="{FF2B5EF4-FFF2-40B4-BE49-F238E27FC236}">
                    <a16:creationId xmlns:a16="http://schemas.microsoft.com/office/drawing/2014/main" id="{60FFF5F9-EA45-9740-479C-C20E5ED88BC5}"/>
                  </a:ext>
                </a:extLst>
              </p:cNvPr>
              <p:cNvSpPr>
                <a:spLocks/>
              </p:cNvSpPr>
              <p:nvPr/>
            </p:nvSpPr>
            <p:spPr bwMode="auto">
              <a:xfrm>
                <a:off x="1213" y="1284"/>
                <a:ext cx="98" cy="161"/>
              </a:xfrm>
              <a:custGeom>
                <a:avLst/>
                <a:gdLst>
                  <a:gd name="T0" fmla="*/ 294 w 294"/>
                  <a:gd name="T1" fmla="*/ 0 h 483"/>
                  <a:gd name="T2" fmla="*/ 261 w 294"/>
                  <a:gd name="T3" fmla="*/ 13 h 483"/>
                  <a:gd name="T4" fmla="*/ 231 w 294"/>
                  <a:gd name="T5" fmla="*/ 34 h 483"/>
                  <a:gd name="T6" fmla="*/ 204 w 294"/>
                  <a:gd name="T7" fmla="*/ 56 h 483"/>
                  <a:gd name="T8" fmla="*/ 181 w 294"/>
                  <a:gd name="T9" fmla="*/ 84 h 483"/>
                  <a:gd name="T10" fmla="*/ 160 w 294"/>
                  <a:gd name="T11" fmla="*/ 115 h 483"/>
                  <a:gd name="T12" fmla="*/ 141 w 294"/>
                  <a:gd name="T13" fmla="*/ 148 h 483"/>
                  <a:gd name="T14" fmla="*/ 123 w 294"/>
                  <a:gd name="T15" fmla="*/ 178 h 483"/>
                  <a:gd name="T16" fmla="*/ 102 w 294"/>
                  <a:gd name="T17" fmla="*/ 211 h 483"/>
                  <a:gd name="T18" fmla="*/ 99 w 294"/>
                  <a:gd name="T19" fmla="*/ 216 h 483"/>
                  <a:gd name="T20" fmla="*/ 94 w 294"/>
                  <a:gd name="T21" fmla="*/ 232 h 483"/>
                  <a:gd name="T22" fmla="*/ 87 w 294"/>
                  <a:gd name="T23" fmla="*/ 249 h 483"/>
                  <a:gd name="T24" fmla="*/ 79 w 294"/>
                  <a:gd name="T25" fmla="*/ 273 h 483"/>
                  <a:gd name="T26" fmla="*/ 68 w 294"/>
                  <a:gd name="T27" fmla="*/ 293 h 483"/>
                  <a:gd name="T28" fmla="*/ 61 w 294"/>
                  <a:gd name="T29" fmla="*/ 312 h 483"/>
                  <a:gd name="T30" fmla="*/ 56 w 294"/>
                  <a:gd name="T31" fmla="*/ 331 h 483"/>
                  <a:gd name="T32" fmla="*/ 54 w 294"/>
                  <a:gd name="T33" fmla="*/ 342 h 483"/>
                  <a:gd name="T34" fmla="*/ 51 w 294"/>
                  <a:gd name="T35" fmla="*/ 351 h 483"/>
                  <a:gd name="T36" fmla="*/ 47 w 294"/>
                  <a:gd name="T37" fmla="*/ 369 h 483"/>
                  <a:gd name="T38" fmla="*/ 36 w 294"/>
                  <a:gd name="T39" fmla="*/ 392 h 483"/>
                  <a:gd name="T40" fmla="*/ 28 w 294"/>
                  <a:gd name="T41" fmla="*/ 417 h 483"/>
                  <a:gd name="T42" fmla="*/ 18 w 294"/>
                  <a:gd name="T43" fmla="*/ 443 h 483"/>
                  <a:gd name="T44" fmla="*/ 8 w 294"/>
                  <a:gd name="T45" fmla="*/ 463 h 483"/>
                  <a:gd name="T46" fmla="*/ 3 w 294"/>
                  <a:gd name="T47" fmla="*/ 478 h 483"/>
                  <a:gd name="T48" fmla="*/ 0 w 294"/>
                  <a:gd name="T49" fmla="*/ 483 h 483"/>
                  <a:gd name="T50" fmla="*/ 22 w 294"/>
                  <a:gd name="T51" fmla="*/ 444 h 483"/>
                  <a:gd name="T52" fmla="*/ 41 w 294"/>
                  <a:gd name="T53" fmla="*/ 405 h 483"/>
                  <a:gd name="T54" fmla="*/ 61 w 294"/>
                  <a:gd name="T55" fmla="*/ 367 h 483"/>
                  <a:gd name="T56" fmla="*/ 79 w 294"/>
                  <a:gd name="T57" fmla="*/ 329 h 483"/>
                  <a:gd name="T58" fmla="*/ 97 w 294"/>
                  <a:gd name="T59" fmla="*/ 287 h 483"/>
                  <a:gd name="T60" fmla="*/ 115 w 294"/>
                  <a:gd name="T61" fmla="*/ 249 h 483"/>
                  <a:gd name="T62" fmla="*/ 132 w 294"/>
                  <a:gd name="T63" fmla="*/ 209 h 483"/>
                  <a:gd name="T64" fmla="*/ 150 w 294"/>
                  <a:gd name="T65" fmla="*/ 168 h 483"/>
                  <a:gd name="T66" fmla="*/ 168 w 294"/>
                  <a:gd name="T67" fmla="*/ 148 h 483"/>
                  <a:gd name="T68" fmla="*/ 186 w 294"/>
                  <a:gd name="T69" fmla="*/ 125 h 483"/>
                  <a:gd name="T70" fmla="*/ 204 w 294"/>
                  <a:gd name="T71" fmla="*/ 105 h 483"/>
                  <a:gd name="T72" fmla="*/ 221 w 294"/>
                  <a:gd name="T73" fmla="*/ 84 h 483"/>
                  <a:gd name="T74" fmla="*/ 239 w 294"/>
                  <a:gd name="T75" fmla="*/ 65 h 483"/>
                  <a:gd name="T76" fmla="*/ 261 w 294"/>
                  <a:gd name="T77" fmla="*/ 42 h 483"/>
                  <a:gd name="T78" fmla="*/ 277 w 294"/>
                  <a:gd name="T79" fmla="*/ 21 h 483"/>
                  <a:gd name="T80" fmla="*/ 294 w 294"/>
                  <a:gd name="T81" fmla="*/ 0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4" h="483">
                    <a:moveTo>
                      <a:pt x="294" y="0"/>
                    </a:moveTo>
                    <a:lnTo>
                      <a:pt x="261" y="13"/>
                    </a:lnTo>
                    <a:lnTo>
                      <a:pt x="231" y="34"/>
                    </a:lnTo>
                    <a:lnTo>
                      <a:pt x="204" y="56"/>
                    </a:lnTo>
                    <a:lnTo>
                      <a:pt x="181" y="84"/>
                    </a:lnTo>
                    <a:lnTo>
                      <a:pt x="160" y="115"/>
                    </a:lnTo>
                    <a:lnTo>
                      <a:pt x="141" y="148"/>
                    </a:lnTo>
                    <a:lnTo>
                      <a:pt x="123" y="178"/>
                    </a:lnTo>
                    <a:lnTo>
                      <a:pt x="102" y="211"/>
                    </a:lnTo>
                    <a:lnTo>
                      <a:pt x="99" y="216"/>
                    </a:lnTo>
                    <a:lnTo>
                      <a:pt x="94" y="232"/>
                    </a:lnTo>
                    <a:lnTo>
                      <a:pt x="87" y="249"/>
                    </a:lnTo>
                    <a:lnTo>
                      <a:pt x="79" y="273"/>
                    </a:lnTo>
                    <a:lnTo>
                      <a:pt x="68" y="293"/>
                    </a:lnTo>
                    <a:lnTo>
                      <a:pt x="61" y="312"/>
                    </a:lnTo>
                    <a:lnTo>
                      <a:pt x="56" y="331"/>
                    </a:lnTo>
                    <a:lnTo>
                      <a:pt x="54" y="342"/>
                    </a:lnTo>
                    <a:lnTo>
                      <a:pt x="51" y="351"/>
                    </a:lnTo>
                    <a:lnTo>
                      <a:pt x="47" y="369"/>
                    </a:lnTo>
                    <a:lnTo>
                      <a:pt x="36" y="392"/>
                    </a:lnTo>
                    <a:lnTo>
                      <a:pt x="28" y="417"/>
                    </a:lnTo>
                    <a:lnTo>
                      <a:pt x="18" y="443"/>
                    </a:lnTo>
                    <a:lnTo>
                      <a:pt x="8" y="463"/>
                    </a:lnTo>
                    <a:lnTo>
                      <a:pt x="3" y="478"/>
                    </a:lnTo>
                    <a:lnTo>
                      <a:pt x="0" y="483"/>
                    </a:lnTo>
                    <a:lnTo>
                      <a:pt x="22" y="444"/>
                    </a:lnTo>
                    <a:lnTo>
                      <a:pt x="41" y="405"/>
                    </a:lnTo>
                    <a:lnTo>
                      <a:pt x="61" y="367"/>
                    </a:lnTo>
                    <a:lnTo>
                      <a:pt x="79" y="329"/>
                    </a:lnTo>
                    <a:lnTo>
                      <a:pt x="97" y="287"/>
                    </a:lnTo>
                    <a:lnTo>
                      <a:pt x="115" y="249"/>
                    </a:lnTo>
                    <a:lnTo>
                      <a:pt x="132" y="209"/>
                    </a:lnTo>
                    <a:lnTo>
                      <a:pt x="150" y="168"/>
                    </a:lnTo>
                    <a:lnTo>
                      <a:pt x="168" y="148"/>
                    </a:lnTo>
                    <a:lnTo>
                      <a:pt x="186" y="125"/>
                    </a:lnTo>
                    <a:lnTo>
                      <a:pt x="204" y="105"/>
                    </a:lnTo>
                    <a:lnTo>
                      <a:pt x="221" y="84"/>
                    </a:lnTo>
                    <a:lnTo>
                      <a:pt x="239" y="65"/>
                    </a:lnTo>
                    <a:lnTo>
                      <a:pt x="261" y="42"/>
                    </a:lnTo>
                    <a:lnTo>
                      <a:pt x="277" y="21"/>
                    </a:lnTo>
                    <a:lnTo>
                      <a:pt x="294"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70" name="Freeform 346">
                <a:extLst>
                  <a:ext uri="{FF2B5EF4-FFF2-40B4-BE49-F238E27FC236}">
                    <a16:creationId xmlns:a16="http://schemas.microsoft.com/office/drawing/2014/main" id="{7FD1B47C-815F-55F4-0AD9-BBF76CDD83EB}"/>
                  </a:ext>
                </a:extLst>
              </p:cNvPr>
              <p:cNvSpPr>
                <a:spLocks/>
              </p:cNvSpPr>
              <p:nvPr/>
            </p:nvSpPr>
            <p:spPr bwMode="auto">
              <a:xfrm>
                <a:off x="1235" y="1369"/>
                <a:ext cx="29" cy="58"/>
              </a:xfrm>
              <a:custGeom>
                <a:avLst/>
                <a:gdLst>
                  <a:gd name="T0" fmla="*/ 87 w 87"/>
                  <a:gd name="T1" fmla="*/ 0 h 174"/>
                  <a:gd name="T2" fmla="*/ 83 w 87"/>
                  <a:gd name="T3" fmla="*/ 9 h 174"/>
                  <a:gd name="T4" fmla="*/ 83 w 87"/>
                  <a:gd name="T5" fmla="*/ 20 h 174"/>
                  <a:gd name="T6" fmla="*/ 81 w 87"/>
                  <a:gd name="T7" fmla="*/ 29 h 174"/>
                  <a:gd name="T8" fmla="*/ 81 w 87"/>
                  <a:gd name="T9" fmla="*/ 40 h 174"/>
                  <a:gd name="T10" fmla="*/ 79 w 87"/>
                  <a:gd name="T11" fmla="*/ 51 h 174"/>
                  <a:gd name="T12" fmla="*/ 79 w 87"/>
                  <a:gd name="T13" fmla="*/ 57 h 174"/>
                  <a:gd name="T14" fmla="*/ 76 w 87"/>
                  <a:gd name="T15" fmla="*/ 67 h 174"/>
                  <a:gd name="T16" fmla="*/ 76 w 87"/>
                  <a:gd name="T17" fmla="*/ 78 h 174"/>
                  <a:gd name="T18" fmla="*/ 68 w 87"/>
                  <a:gd name="T19" fmla="*/ 88 h 174"/>
                  <a:gd name="T20" fmla="*/ 58 w 87"/>
                  <a:gd name="T21" fmla="*/ 101 h 174"/>
                  <a:gd name="T22" fmla="*/ 51 w 87"/>
                  <a:gd name="T23" fmla="*/ 114 h 174"/>
                  <a:gd name="T24" fmla="*/ 41 w 87"/>
                  <a:gd name="T25" fmla="*/ 126 h 174"/>
                  <a:gd name="T26" fmla="*/ 30 w 87"/>
                  <a:gd name="T27" fmla="*/ 139 h 174"/>
                  <a:gd name="T28" fmla="*/ 21 w 87"/>
                  <a:gd name="T29" fmla="*/ 152 h 174"/>
                  <a:gd name="T30" fmla="*/ 10 w 87"/>
                  <a:gd name="T31" fmla="*/ 164 h 174"/>
                  <a:gd name="T32" fmla="*/ 0 w 87"/>
                  <a:gd name="T33" fmla="*/ 174 h 174"/>
                  <a:gd name="T34" fmla="*/ 10 w 87"/>
                  <a:gd name="T35" fmla="*/ 154 h 174"/>
                  <a:gd name="T36" fmla="*/ 21 w 87"/>
                  <a:gd name="T37" fmla="*/ 132 h 174"/>
                  <a:gd name="T38" fmla="*/ 30 w 87"/>
                  <a:gd name="T39" fmla="*/ 111 h 174"/>
                  <a:gd name="T40" fmla="*/ 43 w 87"/>
                  <a:gd name="T41" fmla="*/ 88 h 174"/>
                  <a:gd name="T42" fmla="*/ 54 w 87"/>
                  <a:gd name="T43" fmla="*/ 65 h 174"/>
                  <a:gd name="T44" fmla="*/ 63 w 87"/>
                  <a:gd name="T45" fmla="*/ 42 h 174"/>
                  <a:gd name="T46" fmla="*/ 76 w 87"/>
                  <a:gd name="T47" fmla="*/ 20 h 174"/>
                  <a:gd name="T48" fmla="*/ 87 w 87"/>
                  <a:gd name="T4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7" h="174">
                    <a:moveTo>
                      <a:pt x="87" y="0"/>
                    </a:moveTo>
                    <a:lnTo>
                      <a:pt x="83" y="9"/>
                    </a:lnTo>
                    <a:lnTo>
                      <a:pt x="83" y="20"/>
                    </a:lnTo>
                    <a:lnTo>
                      <a:pt x="81" y="29"/>
                    </a:lnTo>
                    <a:lnTo>
                      <a:pt x="81" y="40"/>
                    </a:lnTo>
                    <a:lnTo>
                      <a:pt x="79" y="51"/>
                    </a:lnTo>
                    <a:lnTo>
                      <a:pt x="79" y="57"/>
                    </a:lnTo>
                    <a:lnTo>
                      <a:pt x="76" y="67"/>
                    </a:lnTo>
                    <a:lnTo>
                      <a:pt x="76" y="78"/>
                    </a:lnTo>
                    <a:lnTo>
                      <a:pt x="68" y="88"/>
                    </a:lnTo>
                    <a:lnTo>
                      <a:pt x="58" y="101"/>
                    </a:lnTo>
                    <a:lnTo>
                      <a:pt x="51" y="114"/>
                    </a:lnTo>
                    <a:lnTo>
                      <a:pt x="41" y="126"/>
                    </a:lnTo>
                    <a:lnTo>
                      <a:pt x="30" y="139"/>
                    </a:lnTo>
                    <a:lnTo>
                      <a:pt x="21" y="152"/>
                    </a:lnTo>
                    <a:lnTo>
                      <a:pt x="10" y="164"/>
                    </a:lnTo>
                    <a:lnTo>
                      <a:pt x="0" y="174"/>
                    </a:lnTo>
                    <a:lnTo>
                      <a:pt x="10" y="154"/>
                    </a:lnTo>
                    <a:lnTo>
                      <a:pt x="21" y="132"/>
                    </a:lnTo>
                    <a:lnTo>
                      <a:pt x="30" y="111"/>
                    </a:lnTo>
                    <a:lnTo>
                      <a:pt x="43" y="88"/>
                    </a:lnTo>
                    <a:lnTo>
                      <a:pt x="54" y="65"/>
                    </a:lnTo>
                    <a:lnTo>
                      <a:pt x="63" y="42"/>
                    </a:lnTo>
                    <a:lnTo>
                      <a:pt x="76" y="20"/>
                    </a:lnTo>
                    <a:lnTo>
                      <a:pt x="87"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71" name="Freeform 347">
                <a:extLst>
                  <a:ext uri="{FF2B5EF4-FFF2-40B4-BE49-F238E27FC236}">
                    <a16:creationId xmlns:a16="http://schemas.microsoft.com/office/drawing/2014/main" id="{7C91F175-DFB1-C756-B1AA-61CDBD3DE673}"/>
                  </a:ext>
                </a:extLst>
              </p:cNvPr>
              <p:cNvSpPr>
                <a:spLocks/>
              </p:cNvSpPr>
              <p:nvPr/>
            </p:nvSpPr>
            <p:spPr bwMode="auto">
              <a:xfrm>
                <a:off x="1294" y="1286"/>
                <a:ext cx="83" cy="30"/>
              </a:xfrm>
              <a:custGeom>
                <a:avLst/>
                <a:gdLst>
                  <a:gd name="T0" fmla="*/ 0 w 247"/>
                  <a:gd name="T1" fmla="*/ 77 h 88"/>
                  <a:gd name="T2" fmla="*/ 48 w 247"/>
                  <a:gd name="T3" fmla="*/ 23 h 88"/>
                  <a:gd name="T4" fmla="*/ 96 w 247"/>
                  <a:gd name="T5" fmla="*/ 0 h 88"/>
                  <a:gd name="T6" fmla="*/ 150 w 247"/>
                  <a:gd name="T7" fmla="*/ 6 h 88"/>
                  <a:gd name="T8" fmla="*/ 203 w 247"/>
                  <a:gd name="T9" fmla="*/ 39 h 88"/>
                  <a:gd name="T10" fmla="*/ 247 w 247"/>
                  <a:gd name="T11" fmla="*/ 88 h 88"/>
                  <a:gd name="T12" fmla="*/ 163 w 247"/>
                  <a:gd name="T13" fmla="*/ 39 h 88"/>
                  <a:gd name="T14" fmla="*/ 96 w 247"/>
                  <a:gd name="T15" fmla="*/ 23 h 88"/>
                  <a:gd name="T16" fmla="*/ 58 w 247"/>
                  <a:gd name="T17" fmla="*/ 47 h 88"/>
                  <a:gd name="T18" fmla="*/ 0 w 247"/>
                  <a:gd name="T19"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88">
                    <a:moveTo>
                      <a:pt x="0" y="77"/>
                    </a:moveTo>
                    <a:lnTo>
                      <a:pt x="48" y="23"/>
                    </a:lnTo>
                    <a:lnTo>
                      <a:pt x="96" y="0"/>
                    </a:lnTo>
                    <a:lnTo>
                      <a:pt x="150" y="6"/>
                    </a:lnTo>
                    <a:lnTo>
                      <a:pt x="203" y="39"/>
                    </a:lnTo>
                    <a:lnTo>
                      <a:pt x="247" y="88"/>
                    </a:lnTo>
                    <a:lnTo>
                      <a:pt x="163" y="39"/>
                    </a:lnTo>
                    <a:lnTo>
                      <a:pt x="96" y="23"/>
                    </a:lnTo>
                    <a:lnTo>
                      <a:pt x="58" y="47"/>
                    </a:lnTo>
                    <a:lnTo>
                      <a:pt x="0" y="77"/>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72" name="Freeform 348">
                <a:extLst>
                  <a:ext uri="{FF2B5EF4-FFF2-40B4-BE49-F238E27FC236}">
                    <a16:creationId xmlns:a16="http://schemas.microsoft.com/office/drawing/2014/main" id="{39D97236-3432-BFC0-73E4-CD4176558748}"/>
                  </a:ext>
                </a:extLst>
              </p:cNvPr>
              <p:cNvSpPr>
                <a:spLocks/>
              </p:cNvSpPr>
              <p:nvPr/>
            </p:nvSpPr>
            <p:spPr bwMode="auto">
              <a:xfrm>
                <a:off x="1230" y="1448"/>
                <a:ext cx="15" cy="52"/>
              </a:xfrm>
              <a:custGeom>
                <a:avLst/>
                <a:gdLst>
                  <a:gd name="T0" fmla="*/ 9 w 45"/>
                  <a:gd name="T1" fmla="*/ 0 h 156"/>
                  <a:gd name="T2" fmla="*/ 12 w 45"/>
                  <a:gd name="T3" fmla="*/ 16 h 156"/>
                  <a:gd name="T4" fmla="*/ 14 w 45"/>
                  <a:gd name="T5" fmla="*/ 31 h 156"/>
                  <a:gd name="T6" fmla="*/ 16 w 45"/>
                  <a:gd name="T7" fmla="*/ 46 h 156"/>
                  <a:gd name="T8" fmla="*/ 22 w 45"/>
                  <a:gd name="T9" fmla="*/ 59 h 156"/>
                  <a:gd name="T10" fmla="*/ 27 w 45"/>
                  <a:gd name="T11" fmla="*/ 71 h 156"/>
                  <a:gd name="T12" fmla="*/ 33 w 45"/>
                  <a:gd name="T13" fmla="*/ 84 h 156"/>
                  <a:gd name="T14" fmla="*/ 37 w 45"/>
                  <a:gd name="T15" fmla="*/ 99 h 156"/>
                  <a:gd name="T16" fmla="*/ 45 w 45"/>
                  <a:gd name="T17" fmla="*/ 114 h 156"/>
                  <a:gd name="T18" fmla="*/ 39 w 45"/>
                  <a:gd name="T19" fmla="*/ 124 h 156"/>
                  <a:gd name="T20" fmla="*/ 33 w 45"/>
                  <a:gd name="T21" fmla="*/ 137 h 156"/>
                  <a:gd name="T22" fmla="*/ 24 w 45"/>
                  <a:gd name="T23" fmla="*/ 148 h 156"/>
                  <a:gd name="T24" fmla="*/ 16 w 45"/>
                  <a:gd name="T25" fmla="*/ 156 h 156"/>
                  <a:gd name="T26" fmla="*/ 14 w 45"/>
                  <a:gd name="T27" fmla="*/ 137 h 156"/>
                  <a:gd name="T28" fmla="*/ 12 w 45"/>
                  <a:gd name="T29" fmla="*/ 117 h 156"/>
                  <a:gd name="T30" fmla="*/ 7 w 45"/>
                  <a:gd name="T31" fmla="*/ 99 h 156"/>
                  <a:gd name="T32" fmla="*/ 4 w 45"/>
                  <a:gd name="T33" fmla="*/ 81 h 156"/>
                  <a:gd name="T34" fmla="*/ 2 w 45"/>
                  <a:gd name="T35" fmla="*/ 64 h 156"/>
                  <a:gd name="T36" fmla="*/ 0 w 45"/>
                  <a:gd name="T37" fmla="*/ 44 h 156"/>
                  <a:gd name="T38" fmla="*/ 2 w 45"/>
                  <a:gd name="T39" fmla="*/ 23 h 156"/>
                  <a:gd name="T40" fmla="*/ 9 w 45"/>
                  <a:gd name="T4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156">
                    <a:moveTo>
                      <a:pt x="9" y="0"/>
                    </a:moveTo>
                    <a:lnTo>
                      <a:pt x="12" y="16"/>
                    </a:lnTo>
                    <a:lnTo>
                      <a:pt x="14" y="31"/>
                    </a:lnTo>
                    <a:lnTo>
                      <a:pt x="16" y="46"/>
                    </a:lnTo>
                    <a:lnTo>
                      <a:pt x="22" y="59"/>
                    </a:lnTo>
                    <a:lnTo>
                      <a:pt x="27" y="71"/>
                    </a:lnTo>
                    <a:lnTo>
                      <a:pt x="33" y="84"/>
                    </a:lnTo>
                    <a:lnTo>
                      <a:pt x="37" y="99"/>
                    </a:lnTo>
                    <a:lnTo>
                      <a:pt x="45" y="114"/>
                    </a:lnTo>
                    <a:lnTo>
                      <a:pt x="39" y="124"/>
                    </a:lnTo>
                    <a:lnTo>
                      <a:pt x="33" y="137"/>
                    </a:lnTo>
                    <a:lnTo>
                      <a:pt x="24" y="148"/>
                    </a:lnTo>
                    <a:lnTo>
                      <a:pt x="16" y="156"/>
                    </a:lnTo>
                    <a:lnTo>
                      <a:pt x="14" y="137"/>
                    </a:lnTo>
                    <a:lnTo>
                      <a:pt x="12" y="117"/>
                    </a:lnTo>
                    <a:lnTo>
                      <a:pt x="7" y="99"/>
                    </a:lnTo>
                    <a:lnTo>
                      <a:pt x="4" y="81"/>
                    </a:lnTo>
                    <a:lnTo>
                      <a:pt x="2" y="64"/>
                    </a:lnTo>
                    <a:lnTo>
                      <a:pt x="0" y="44"/>
                    </a:lnTo>
                    <a:lnTo>
                      <a:pt x="2" y="23"/>
                    </a:lnTo>
                    <a:lnTo>
                      <a:pt x="9"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73" name="Freeform 349">
                <a:extLst>
                  <a:ext uri="{FF2B5EF4-FFF2-40B4-BE49-F238E27FC236}">
                    <a16:creationId xmlns:a16="http://schemas.microsoft.com/office/drawing/2014/main" id="{E566CF33-727B-E649-F71D-C21CD4A64258}"/>
                  </a:ext>
                </a:extLst>
              </p:cNvPr>
              <p:cNvSpPr>
                <a:spLocks/>
              </p:cNvSpPr>
              <p:nvPr/>
            </p:nvSpPr>
            <p:spPr bwMode="auto">
              <a:xfrm>
                <a:off x="1212" y="1482"/>
                <a:ext cx="21" cy="71"/>
              </a:xfrm>
              <a:custGeom>
                <a:avLst/>
                <a:gdLst>
                  <a:gd name="T0" fmla="*/ 29 w 62"/>
                  <a:gd name="T1" fmla="*/ 0 h 214"/>
                  <a:gd name="T2" fmla="*/ 40 w 62"/>
                  <a:gd name="T3" fmla="*/ 23 h 214"/>
                  <a:gd name="T4" fmla="*/ 50 w 62"/>
                  <a:gd name="T5" fmla="*/ 40 h 214"/>
                  <a:gd name="T6" fmla="*/ 57 w 62"/>
                  <a:gd name="T7" fmla="*/ 58 h 214"/>
                  <a:gd name="T8" fmla="*/ 62 w 62"/>
                  <a:gd name="T9" fmla="*/ 71 h 214"/>
                  <a:gd name="T10" fmla="*/ 62 w 62"/>
                  <a:gd name="T11" fmla="*/ 84 h 214"/>
                  <a:gd name="T12" fmla="*/ 60 w 62"/>
                  <a:gd name="T13" fmla="*/ 99 h 214"/>
                  <a:gd name="T14" fmla="*/ 50 w 62"/>
                  <a:gd name="T15" fmla="*/ 112 h 214"/>
                  <a:gd name="T16" fmla="*/ 34 w 62"/>
                  <a:gd name="T17" fmla="*/ 130 h 214"/>
                  <a:gd name="T18" fmla="*/ 31 w 62"/>
                  <a:gd name="T19" fmla="*/ 137 h 214"/>
                  <a:gd name="T20" fmla="*/ 29 w 62"/>
                  <a:gd name="T21" fmla="*/ 147 h 214"/>
                  <a:gd name="T22" fmla="*/ 26 w 62"/>
                  <a:gd name="T23" fmla="*/ 160 h 214"/>
                  <a:gd name="T24" fmla="*/ 17 w 62"/>
                  <a:gd name="T25" fmla="*/ 170 h 214"/>
                  <a:gd name="T26" fmla="*/ 9 w 62"/>
                  <a:gd name="T27" fmla="*/ 183 h 214"/>
                  <a:gd name="T28" fmla="*/ 4 w 62"/>
                  <a:gd name="T29" fmla="*/ 195 h 214"/>
                  <a:gd name="T30" fmla="*/ 2 w 62"/>
                  <a:gd name="T31" fmla="*/ 206 h 214"/>
                  <a:gd name="T32" fmla="*/ 0 w 62"/>
                  <a:gd name="T33" fmla="*/ 214 h 214"/>
                  <a:gd name="T34" fmla="*/ 0 w 62"/>
                  <a:gd name="T35" fmla="*/ 201 h 214"/>
                  <a:gd name="T36" fmla="*/ 0 w 62"/>
                  <a:gd name="T37" fmla="*/ 185 h 214"/>
                  <a:gd name="T38" fmla="*/ 2 w 62"/>
                  <a:gd name="T39" fmla="*/ 170 h 214"/>
                  <a:gd name="T40" fmla="*/ 4 w 62"/>
                  <a:gd name="T41" fmla="*/ 155 h 214"/>
                  <a:gd name="T42" fmla="*/ 4 w 62"/>
                  <a:gd name="T43" fmla="*/ 140 h 214"/>
                  <a:gd name="T44" fmla="*/ 7 w 62"/>
                  <a:gd name="T45" fmla="*/ 124 h 214"/>
                  <a:gd name="T46" fmla="*/ 9 w 62"/>
                  <a:gd name="T47" fmla="*/ 112 h 214"/>
                  <a:gd name="T48" fmla="*/ 9 w 62"/>
                  <a:gd name="T49" fmla="*/ 99 h 214"/>
                  <a:gd name="T50" fmla="*/ 17 w 62"/>
                  <a:gd name="T51" fmla="*/ 84 h 214"/>
                  <a:gd name="T52" fmla="*/ 22 w 62"/>
                  <a:gd name="T53" fmla="*/ 74 h 214"/>
                  <a:gd name="T54" fmla="*/ 26 w 62"/>
                  <a:gd name="T55" fmla="*/ 61 h 214"/>
                  <a:gd name="T56" fmla="*/ 27 w 62"/>
                  <a:gd name="T57" fmla="*/ 51 h 214"/>
                  <a:gd name="T58" fmla="*/ 29 w 62"/>
                  <a:gd name="T59" fmla="*/ 40 h 214"/>
                  <a:gd name="T60" fmla="*/ 29 w 62"/>
                  <a:gd name="T61" fmla="*/ 28 h 214"/>
                  <a:gd name="T62" fmla="*/ 29 w 62"/>
                  <a:gd name="T63" fmla="*/ 15 h 214"/>
                  <a:gd name="T64" fmla="*/ 29 w 62"/>
                  <a:gd name="T6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214">
                    <a:moveTo>
                      <a:pt x="29" y="0"/>
                    </a:moveTo>
                    <a:lnTo>
                      <a:pt x="40" y="23"/>
                    </a:lnTo>
                    <a:lnTo>
                      <a:pt x="50" y="40"/>
                    </a:lnTo>
                    <a:lnTo>
                      <a:pt x="57" y="58"/>
                    </a:lnTo>
                    <a:lnTo>
                      <a:pt x="62" y="71"/>
                    </a:lnTo>
                    <a:lnTo>
                      <a:pt x="62" y="84"/>
                    </a:lnTo>
                    <a:lnTo>
                      <a:pt x="60" y="99"/>
                    </a:lnTo>
                    <a:lnTo>
                      <a:pt x="50" y="112"/>
                    </a:lnTo>
                    <a:lnTo>
                      <a:pt x="34" y="130"/>
                    </a:lnTo>
                    <a:lnTo>
                      <a:pt x="31" y="137"/>
                    </a:lnTo>
                    <a:lnTo>
                      <a:pt x="29" y="147"/>
                    </a:lnTo>
                    <a:lnTo>
                      <a:pt x="26" y="160"/>
                    </a:lnTo>
                    <a:lnTo>
                      <a:pt x="17" y="170"/>
                    </a:lnTo>
                    <a:lnTo>
                      <a:pt x="9" y="183"/>
                    </a:lnTo>
                    <a:lnTo>
                      <a:pt x="4" y="195"/>
                    </a:lnTo>
                    <a:lnTo>
                      <a:pt x="2" y="206"/>
                    </a:lnTo>
                    <a:lnTo>
                      <a:pt x="0" y="214"/>
                    </a:lnTo>
                    <a:lnTo>
                      <a:pt x="0" y="201"/>
                    </a:lnTo>
                    <a:lnTo>
                      <a:pt x="0" y="185"/>
                    </a:lnTo>
                    <a:lnTo>
                      <a:pt x="2" y="170"/>
                    </a:lnTo>
                    <a:lnTo>
                      <a:pt x="4" y="155"/>
                    </a:lnTo>
                    <a:lnTo>
                      <a:pt x="4" y="140"/>
                    </a:lnTo>
                    <a:lnTo>
                      <a:pt x="7" y="124"/>
                    </a:lnTo>
                    <a:lnTo>
                      <a:pt x="9" y="112"/>
                    </a:lnTo>
                    <a:lnTo>
                      <a:pt x="9" y="99"/>
                    </a:lnTo>
                    <a:lnTo>
                      <a:pt x="17" y="84"/>
                    </a:lnTo>
                    <a:lnTo>
                      <a:pt x="22" y="74"/>
                    </a:lnTo>
                    <a:lnTo>
                      <a:pt x="26" y="61"/>
                    </a:lnTo>
                    <a:lnTo>
                      <a:pt x="27" y="51"/>
                    </a:lnTo>
                    <a:lnTo>
                      <a:pt x="29" y="40"/>
                    </a:lnTo>
                    <a:lnTo>
                      <a:pt x="29" y="28"/>
                    </a:lnTo>
                    <a:lnTo>
                      <a:pt x="29" y="15"/>
                    </a:lnTo>
                    <a:lnTo>
                      <a:pt x="29"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74" name="Freeform 350">
                <a:extLst>
                  <a:ext uri="{FF2B5EF4-FFF2-40B4-BE49-F238E27FC236}">
                    <a16:creationId xmlns:a16="http://schemas.microsoft.com/office/drawing/2014/main" id="{7E6D4C88-245E-A23C-BC92-03518563E7E9}"/>
                  </a:ext>
                </a:extLst>
              </p:cNvPr>
              <p:cNvSpPr>
                <a:spLocks/>
              </p:cNvSpPr>
              <p:nvPr/>
            </p:nvSpPr>
            <p:spPr bwMode="auto">
              <a:xfrm>
                <a:off x="1208" y="1545"/>
                <a:ext cx="22" cy="88"/>
              </a:xfrm>
              <a:custGeom>
                <a:avLst/>
                <a:gdLst>
                  <a:gd name="T0" fmla="*/ 0 w 65"/>
                  <a:gd name="T1" fmla="*/ 0 h 264"/>
                  <a:gd name="T2" fmla="*/ 2 w 65"/>
                  <a:gd name="T3" fmla="*/ 26 h 264"/>
                  <a:gd name="T4" fmla="*/ 4 w 65"/>
                  <a:gd name="T5" fmla="*/ 51 h 264"/>
                  <a:gd name="T6" fmla="*/ 12 w 65"/>
                  <a:gd name="T7" fmla="*/ 74 h 264"/>
                  <a:gd name="T8" fmla="*/ 20 w 65"/>
                  <a:gd name="T9" fmla="*/ 96 h 264"/>
                  <a:gd name="T10" fmla="*/ 30 w 65"/>
                  <a:gd name="T11" fmla="*/ 120 h 264"/>
                  <a:gd name="T12" fmla="*/ 39 w 65"/>
                  <a:gd name="T13" fmla="*/ 143 h 264"/>
                  <a:gd name="T14" fmla="*/ 52 w 65"/>
                  <a:gd name="T15" fmla="*/ 163 h 264"/>
                  <a:gd name="T16" fmla="*/ 65 w 65"/>
                  <a:gd name="T17" fmla="*/ 185 h 264"/>
                  <a:gd name="T18" fmla="*/ 65 w 65"/>
                  <a:gd name="T19" fmla="*/ 196 h 264"/>
                  <a:gd name="T20" fmla="*/ 65 w 65"/>
                  <a:gd name="T21" fmla="*/ 206 h 264"/>
                  <a:gd name="T22" fmla="*/ 65 w 65"/>
                  <a:gd name="T23" fmla="*/ 216 h 264"/>
                  <a:gd name="T24" fmla="*/ 65 w 65"/>
                  <a:gd name="T25" fmla="*/ 223 h 264"/>
                  <a:gd name="T26" fmla="*/ 65 w 65"/>
                  <a:gd name="T27" fmla="*/ 233 h 264"/>
                  <a:gd name="T28" fmla="*/ 65 w 65"/>
                  <a:gd name="T29" fmla="*/ 244 h 264"/>
                  <a:gd name="T30" fmla="*/ 65 w 65"/>
                  <a:gd name="T31" fmla="*/ 254 h 264"/>
                  <a:gd name="T32" fmla="*/ 65 w 65"/>
                  <a:gd name="T33" fmla="*/ 264 h 264"/>
                  <a:gd name="T34" fmla="*/ 57 w 65"/>
                  <a:gd name="T35" fmla="*/ 246 h 264"/>
                  <a:gd name="T36" fmla="*/ 50 w 65"/>
                  <a:gd name="T37" fmla="*/ 227 h 264"/>
                  <a:gd name="T38" fmla="*/ 39 w 65"/>
                  <a:gd name="T39" fmla="*/ 208 h 264"/>
                  <a:gd name="T40" fmla="*/ 32 w 65"/>
                  <a:gd name="T41" fmla="*/ 188 h 264"/>
                  <a:gd name="T42" fmla="*/ 23 w 65"/>
                  <a:gd name="T43" fmla="*/ 170 h 264"/>
                  <a:gd name="T44" fmla="*/ 15 w 65"/>
                  <a:gd name="T45" fmla="*/ 152 h 264"/>
                  <a:gd name="T46" fmla="*/ 6 w 65"/>
                  <a:gd name="T47" fmla="*/ 132 h 264"/>
                  <a:gd name="T48" fmla="*/ 0 w 65"/>
                  <a:gd name="T49" fmla="*/ 114 h 264"/>
                  <a:gd name="T50" fmla="*/ 0 w 65"/>
                  <a:gd name="T51" fmla="*/ 99 h 264"/>
                  <a:gd name="T52" fmla="*/ 0 w 65"/>
                  <a:gd name="T53" fmla="*/ 87 h 264"/>
                  <a:gd name="T54" fmla="*/ 0 w 65"/>
                  <a:gd name="T55" fmla="*/ 71 h 264"/>
                  <a:gd name="T56" fmla="*/ 0 w 65"/>
                  <a:gd name="T57" fmla="*/ 56 h 264"/>
                  <a:gd name="T58" fmla="*/ 0 w 65"/>
                  <a:gd name="T59" fmla="*/ 43 h 264"/>
                  <a:gd name="T60" fmla="*/ 0 w 65"/>
                  <a:gd name="T61" fmla="*/ 28 h 264"/>
                  <a:gd name="T62" fmla="*/ 0 w 65"/>
                  <a:gd name="T63" fmla="*/ 15 h 264"/>
                  <a:gd name="T64" fmla="*/ 0 w 65"/>
                  <a:gd name="T65"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 h="264">
                    <a:moveTo>
                      <a:pt x="0" y="0"/>
                    </a:moveTo>
                    <a:lnTo>
                      <a:pt x="2" y="26"/>
                    </a:lnTo>
                    <a:lnTo>
                      <a:pt x="4" y="51"/>
                    </a:lnTo>
                    <a:lnTo>
                      <a:pt x="12" y="74"/>
                    </a:lnTo>
                    <a:lnTo>
                      <a:pt x="20" y="96"/>
                    </a:lnTo>
                    <a:lnTo>
                      <a:pt x="30" y="120"/>
                    </a:lnTo>
                    <a:lnTo>
                      <a:pt x="39" y="143"/>
                    </a:lnTo>
                    <a:lnTo>
                      <a:pt x="52" y="163"/>
                    </a:lnTo>
                    <a:lnTo>
                      <a:pt x="65" y="185"/>
                    </a:lnTo>
                    <a:lnTo>
                      <a:pt x="65" y="196"/>
                    </a:lnTo>
                    <a:lnTo>
                      <a:pt x="65" y="206"/>
                    </a:lnTo>
                    <a:lnTo>
                      <a:pt x="65" y="216"/>
                    </a:lnTo>
                    <a:lnTo>
                      <a:pt x="65" y="223"/>
                    </a:lnTo>
                    <a:lnTo>
                      <a:pt x="65" y="233"/>
                    </a:lnTo>
                    <a:lnTo>
                      <a:pt x="65" y="244"/>
                    </a:lnTo>
                    <a:lnTo>
                      <a:pt x="65" y="254"/>
                    </a:lnTo>
                    <a:lnTo>
                      <a:pt x="65" y="264"/>
                    </a:lnTo>
                    <a:lnTo>
                      <a:pt x="57" y="246"/>
                    </a:lnTo>
                    <a:lnTo>
                      <a:pt x="50" y="227"/>
                    </a:lnTo>
                    <a:lnTo>
                      <a:pt x="39" y="208"/>
                    </a:lnTo>
                    <a:lnTo>
                      <a:pt x="32" y="188"/>
                    </a:lnTo>
                    <a:lnTo>
                      <a:pt x="23" y="170"/>
                    </a:lnTo>
                    <a:lnTo>
                      <a:pt x="15" y="152"/>
                    </a:lnTo>
                    <a:lnTo>
                      <a:pt x="6" y="132"/>
                    </a:lnTo>
                    <a:lnTo>
                      <a:pt x="0" y="114"/>
                    </a:lnTo>
                    <a:lnTo>
                      <a:pt x="0" y="99"/>
                    </a:lnTo>
                    <a:lnTo>
                      <a:pt x="0" y="87"/>
                    </a:lnTo>
                    <a:lnTo>
                      <a:pt x="0" y="71"/>
                    </a:lnTo>
                    <a:lnTo>
                      <a:pt x="0" y="56"/>
                    </a:lnTo>
                    <a:lnTo>
                      <a:pt x="0" y="43"/>
                    </a:lnTo>
                    <a:lnTo>
                      <a:pt x="0" y="28"/>
                    </a:lnTo>
                    <a:lnTo>
                      <a:pt x="0" y="15"/>
                    </a:lnTo>
                    <a:lnTo>
                      <a:pt x="0"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75" name="Freeform 351">
                <a:extLst>
                  <a:ext uri="{FF2B5EF4-FFF2-40B4-BE49-F238E27FC236}">
                    <a16:creationId xmlns:a16="http://schemas.microsoft.com/office/drawing/2014/main" id="{37B19E99-4A41-D6C1-0EEB-799E06BA5DC9}"/>
                  </a:ext>
                </a:extLst>
              </p:cNvPr>
              <p:cNvSpPr>
                <a:spLocks/>
              </p:cNvSpPr>
              <p:nvPr/>
            </p:nvSpPr>
            <p:spPr bwMode="auto">
              <a:xfrm>
                <a:off x="1212" y="1625"/>
                <a:ext cx="18" cy="51"/>
              </a:xfrm>
              <a:custGeom>
                <a:avLst/>
                <a:gdLst>
                  <a:gd name="T0" fmla="*/ 0 w 55"/>
                  <a:gd name="T1" fmla="*/ 0 h 154"/>
                  <a:gd name="T2" fmla="*/ 13 w 55"/>
                  <a:gd name="T3" fmla="*/ 20 h 154"/>
                  <a:gd name="T4" fmla="*/ 26 w 55"/>
                  <a:gd name="T5" fmla="*/ 40 h 154"/>
                  <a:gd name="T6" fmla="*/ 32 w 55"/>
                  <a:gd name="T7" fmla="*/ 55 h 154"/>
                  <a:gd name="T8" fmla="*/ 40 w 55"/>
                  <a:gd name="T9" fmla="*/ 74 h 154"/>
                  <a:gd name="T10" fmla="*/ 45 w 55"/>
                  <a:gd name="T11" fmla="*/ 88 h 154"/>
                  <a:gd name="T12" fmla="*/ 51 w 55"/>
                  <a:gd name="T13" fmla="*/ 108 h 154"/>
                  <a:gd name="T14" fmla="*/ 53 w 55"/>
                  <a:gd name="T15" fmla="*/ 128 h 154"/>
                  <a:gd name="T16" fmla="*/ 55 w 55"/>
                  <a:gd name="T17" fmla="*/ 154 h 154"/>
                  <a:gd name="T18" fmla="*/ 48 w 55"/>
                  <a:gd name="T19" fmla="*/ 133 h 154"/>
                  <a:gd name="T20" fmla="*/ 40 w 55"/>
                  <a:gd name="T21" fmla="*/ 116 h 154"/>
                  <a:gd name="T22" fmla="*/ 32 w 55"/>
                  <a:gd name="T23" fmla="*/ 94 h 154"/>
                  <a:gd name="T24" fmla="*/ 27 w 55"/>
                  <a:gd name="T25" fmla="*/ 76 h 154"/>
                  <a:gd name="T26" fmla="*/ 20 w 55"/>
                  <a:gd name="T27" fmla="*/ 58 h 154"/>
                  <a:gd name="T28" fmla="*/ 13 w 55"/>
                  <a:gd name="T29" fmla="*/ 38 h 154"/>
                  <a:gd name="T30" fmla="*/ 7 w 55"/>
                  <a:gd name="T31" fmla="*/ 20 h 154"/>
                  <a:gd name="T32" fmla="*/ 0 w 55"/>
                  <a:gd name="T3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154">
                    <a:moveTo>
                      <a:pt x="0" y="0"/>
                    </a:moveTo>
                    <a:lnTo>
                      <a:pt x="13" y="20"/>
                    </a:lnTo>
                    <a:lnTo>
                      <a:pt x="26" y="40"/>
                    </a:lnTo>
                    <a:lnTo>
                      <a:pt x="32" y="55"/>
                    </a:lnTo>
                    <a:lnTo>
                      <a:pt x="40" y="74"/>
                    </a:lnTo>
                    <a:lnTo>
                      <a:pt x="45" y="88"/>
                    </a:lnTo>
                    <a:lnTo>
                      <a:pt x="51" y="108"/>
                    </a:lnTo>
                    <a:lnTo>
                      <a:pt x="53" y="128"/>
                    </a:lnTo>
                    <a:lnTo>
                      <a:pt x="55" y="154"/>
                    </a:lnTo>
                    <a:lnTo>
                      <a:pt x="48" y="133"/>
                    </a:lnTo>
                    <a:lnTo>
                      <a:pt x="40" y="116"/>
                    </a:lnTo>
                    <a:lnTo>
                      <a:pt x="32" y="94"/>
                    </a:lnTo>
                    <a:lnTo>
                      <a:pt x="27" y="76"/>
                    </a:lnTo>
                    <a:lnTo>
                      <a:pt x="20" y="58"/>
                    </a:lnTo>
                    <a:lnTo>
                      <a:pt x="13" y="38"/>
                    </a:lnTo>
                    <a:lnTo>
                      <a:pt x="7" y="20"/>
                    </a:lnTo>
                    <a:lnTo>
                      <a:pt x="0"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76" name="Freeform 352">
                <a:extLst>
                  <a:ext uri="{FF2B5EF4-FFF2-40B4-BE49-F238E27FC236}">
                    <a16:creationId xmlns:a16="http://schemas.microsoft.com/office/drawing/2014/main" id="{5B214CA9-6620-1A41-8E96-4BB6E5683598}"/>
                  </a:ext>
                </a:extLst>
              </p:cNvPr>
              <p:cNvSpPr>
                <a:spLocks/>
              </p:cNvSpPr>
              <p:nvPr/>
            </p:nvSpPr>
            <p:spPr bwMode="auto">
              <a:xfrm>
                <a:off x="1209" y="1708"/>
                <a:ext cx="26" cy="23"/>
              </a:xfrm>
              <a:custGeom>
                <a:avLst/>
                <a:gdLst>
                  <a:gd name="T0" fmla="*/ 0 w 77"/>
                  <a:gd name="T1" fmla="*/ 0 h 71"/>
                  <a:gd name="T2" fmla="*/ 14 w 77"/>
                  <a:gd name="T3" fmla="*/ 3 h 71"/>
                  <a:gd name="T4" fmla="*/ 29 w 77"/>
                  <a:gd name="T5" fmla="*/ 8 h 71"/>
                  <a:gd name="T6" fmla="*/ 41 w 77"/>
                  <a:gd name="T7" fmla="*/ 9 h 71"/>
                  <a:gd name="T8" fmla="*/ 58 w 77"/>
                  <a:gd name="T9" fmla="*/ 12 h 71"/>
                  <a:gd name="T10" fmla="*/ 62 w 77"/>
                  <a:gd name="T11" fmla="*/ 28 h 71"/>
                  <a:gd name="T12" fmla="*/ 67 w 77"/>
                  <a:gd name="T13" fmla="*/ 43 h 71"/>
                  <a:gd name="T14" fmla="*/ 72 w 77"/>
                  <a:gd name="T15" fmla="*/ 58 h 71"/>
                  <a:gd name="T16" fmla="*/ 77 w 77"/>
                  <a:gd name="T17" fmla="*/ 71 h 71"/>
                  <a:gd name="T18" fmla="*/ 70 w 77"/>
                  <a:gd name="T19" fmla="*/ 71 h 71"/>
                  <a:gd name="T20" fmla="*/ 62 w 77"/>
                  <a:gd name="T21" fmla="*/ 71 h 71"/>
                  <a:gd name="T22" fmla="*/ 54 w 77"/>
                  <a:gd name="T23" fmla="*/ 71 h 71"/>
                  <a:gd name="T24" fmla="*/ 47 w 77"/>
                  <a:gd name="T25" fmla="*/ 71 h 71"/>
                  <a:gd name="T26" fmla="*/ 35 w 77"/>
                  <a:gd name="T27" fmla="*/ 53 h 71"/>
                  <a:gd name="T28" fmla="*/ 24 w 77"/>
                  <a:gd name="T29" fmla="*/ 35 h 71"/>
                  <a:gd name="T30" fmla="*/ 12 w 77"/>
                  <a:gd name="T31" fmla="*/ 18 h 71"/>
                  <a:gd name="T32" fmla="*/ 0 w 77"/>
                  <a:gd name="T3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71">
                    <a:moveTo>
                      <a:pt x="0" y="0"/>
                    </a:moveTo>
                    <a:lnTo>
                      <a:pt x="14" y="3"/>
                    </a:lnTo>
                    <a:lnTo>
                      <a:pt x="29" y="8"/>
                    </a:lnTo>
                    <a:lnTo>
                      <a:pt x="41" y="9"/>
                    </a:lnTo>
                    <a:lnTo>
                      <a:pt x="58" y="12"/>
                    </a:lnTo>
                    <a:lnTo>
                      <a:pt x="62" y="28"/>
                    </a:lnTo>
                    <a:lnTo>
                      <a:pt x="67" y="43"/>
                    </a:lnTo>
                    <a:lnTo>
                      <a:pt x="72" y="58"/>
                    </a:lnTo>
                    <a:lnTo>
                      <a:pt x="77" y="71"/>
                    </a:lnTo>
                    <a:lnTo>
                      <a:pt x="70" y="71"/>
                    </a:lnTo>
                    <a:lnTo>
                      <a:pt x="62" y="71"/>
                    </a:lnTo>
                    <a:lnTo>
                      <a:pt x="54" y="71"/>
                    </a:lnTo>
                    <a:lnTo>
                      <a:pt x="47" y="71"/>
                    </a:lnTo>
                    <a:lnTo>
                      <a:pt x="35" y="53"/>
                    </a:lnTo>
                    <a:lnTo>
                      <a:pt x="24" y="35"/>
                    </a:lnTo>
                    <a:lnTo>
                      <a:pt x="12" y="18"/>
                    </a:lnTo>
                    <a:lnTo>
                      <a:pt x="0"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77" name="Freeform 353">
                <a:extLst>
                  <a:ext uri="{FF2B5EF4-FFF2-40B4-BE49-F238E27FC236}">
                    <a16:creationId xmlns:a16="http://schemas.microsoft.com/office/drawing/2014/main" id="{267F693D-06D9-64F8-1E25-C6FE875F5AF1}"/>
                  </a:ext>
                </a:extLst>
              </p:cNvPr>
              <p:cNvSpPr>
                <a:spLocks/>
              </p:cNvSpPr>
              <p:nvPr/>
            </p:nvSpPr>
            <p:spPr bwMode="auto">
              <a:xfrm>
                <a:off x="1236" y="1736"/>
                <a:ext cx="70" cy="22"/>
              </a:xfrm>
              <a:custGeom>
                <a:avLst/>
                <a:gdLst>
                  <a:gd name="T0" fmla="*/ 0 w 209"/>
                  <a:gd name="T1" fmla="*/ 30 h 65"/>
                  <a:gd name="T2" fmla="*/ 20 w 209"/>
                  <a:gd name="T3" fmla="*/ 27 h 65"/>
                  <a:gd name="T4" fmla="*/ 41 w 209"/>
                  <a:gd name="T5" fmla="*/ 27 h 65"/>
                  <a:gd name="T6" fmla="*/ 61 w 209"/>
                  <a:gd name="T7" fmla="*/ 27 h 65"/>
                  <a:gd name="T8" fmla="*/ 85 w 209"/>
                  <a:gd name="T9" fmla="*/ 30 h 65"/>
                  <a:gd name="T10" fmla="*/ 104 w 209"/>
                  <a:gd name="T11" fmla="*/ 30 h 65"/>
                  <a:gd name="T12" fmla="*/ 124 w 209"/>
                  <a:gd name="T13" fmla="*/ 32 h 65"/>
                  <a:gd name="T14" fmla="*/ 145 w 209"/>
                  <a:gd name="T15" fmla="*/ 34 h 65"/>
                  <a:gd name="T16" fmla="*/ 166 w 209"/>
                  <a:gd name="T17" fmla="*/ 38 h 65"/>
                  <a:gd name="T18" fmla="*/ 175 w 209"/>
                  <a:gd name="T19" fmla="*/ 30 h 65"/>
                  <a:gd name="T20" fmla="*/ 188 w 209"/>
                  <a:gd name="T21" fmla="*/ 20 h 65"/>
                  <a:gd name="T22" fmla="*/ 198 w 209"/>
                  <a:gd name="T23" fmla="*/ 10 h 65"/>
                  <a:gd name="T24" fmla="*/ 209 w 209"/>
                  <a:gd name="T25" fmla="*/ 0 h 65"/>
                  <a:gd name="T26" fmla="*/ 204 w 209"/>
                  <a:gd name="T27" fmla="*/ 13 h 65"/>
                  <a:gd name="T28" fmla="*/ 196 w 209"/>
                  <a:gd name="T29" fmla="*/ 25 h 65"/>
                  <a:gd name="T30" fmla="*/ 191 w 209"/>
                  <a:gd name="T31" fmla="*/ 38 h 65"/>
                  <a:gd name="T32" fmla="*/ 183 w 209"/>
                  <a:gd name="T33" fmla="*/ 51 h 65"/>
                  <a:gd name="T34" fmla="*/ 160 w 209"/>
                  <a:gd name="T35" fmla="*/ 55 h 65"/>
                  <a:gd name="T36" fmla="*/ 135 w 209"/>
                  <a:gd name="T37" fmla="*/ 60 h 65"/>
                  <a:gd name="T38" fmla="*/ 110 w 209"/>
                  <a:gd name="T39" fmla="*/ 63 h 65"/>
                  <a:gd name="T40" fmla="*/ 87 w 209"/>
                  <a:gd name="T41" fmla="*/ 65 h 65"/>
                  <a:gd name="T42" fmla="*/ 61 w 209"/>
                  <a:gd name="T43" fmla="*/ 65 h 65"/>
                  <a:gd name="T44" fmla="*/ 38 w 209"/>
                  <a:gd name="T45" fmla="*/ 57 h 65"/>
                  <a:gd name="T46" fmla="*/ 18 w 209"/>
                  <a:gd name="T47" fmla="*/ 48 h 65"/>
                  <a:gd name="T48" fmla="*/ 0 w 209"/>
                  <a:gd name="T49" fmla="*/ 3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9" h="65">
                    <a:moveTo>
                      <a:pt x="0" y="30"/>
                    </a:moveTo>
                    <a:lnTo>
                      <a:pt x="20" y="27"/>
                    </a:lnTo>
                    <a:lnTo>
                      <a:pt x="41" y="27"/>
                    </a:lnTo>
                    <a:lnTo>
                      <a:pt x="61" y="27"/>
                    </a:lnTo>
                    <a:lnTo>
                      <a:pt x="85" y="30"/>
                    </a:lnTo>
                    <a:lnTo>
                      <a:pt x="104" y="30"/>
                    </a:lnTo>
                    <a:lnTo>
                      <a:pt x="124" y="32"/>
                    </a:lnTo>
                    <a:lnTo>
                      <a:pt x="145" y="34"/>
                    </a:lnTo>
                    <a:lnTo>
                      <a:pt x="166" y="38"/>
                    </a:lnTo>
                    <a:lnTo>
                      <a:pt x="175" y="30"/>
                    </a:lnTo>
                    <a:lnTo>
                      <a:pt x="188" y="20"/>
                    </a:lnTo>
                    <a:lnTo>
                      <a:pt x="198" y="10"/>
                    </a:lnTo>
                    <a:lnTo>
                      <a:pt x="209" y="0"/>
                    </a:lnTo>
                    <a:lnTo>
                      <a:pt x="204" y="13"/>
                    </a:lnTo>
                    <a:lnTo>
                      <a:pt x="196" y="25"/>
                    </a:lnTo>
                    <a:lnTo>
                      <a:pt x="191" y="38"/>
                    </a:lnTo>
                    <a:lnTo>
                      <a:pt x="183" y="51"/>
                    </a:lnTo>
                    <a:lnTo>
                      <a:pt x="160" y="55"/>
                    </a:lnTo>
                    <a:lnTo>
                      <a:pt x="135" y="60"/>
                    </a:lnTo>
                    <a:lnTo>
                      <a:pt x="110" y="63"/>
                    </a:lnTo>
                    <a:lnTo>
                      <a:pt x="87" y="65"/>
                    </a:lnTo>
                    <a:lnTo>
                      <a:pt x="61" y="65"/>
                    </a:lnTo>
                    <a:lnTo>
                      <a:pt x="38" y="57"/>
                    </a:lnTo>
                    <a:lnTo>
                      <a:pt x="18" y="48"/>
                    </a:lnTo>
                    <a:lnTo>
                      <a:pt x="0" y="3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78" name="Freeform 354">
                <a:extLst>
                  <a:ext uri="{FF2B5EF4-FFF2-40B4-BE49-F238E27FC236}">
                    <a16:creationId xmlns:a16="http://schemas.microsoft.com/office/drawing/2014/main" id="{CDE7E8B3-407D-BAFF-5E4E-4BDE40716522}"/>
                  </a:ext>
                </a:extLst>
              </p:cNvPr>
              <p:cNvSpPr>
                <a:spLocks/>
              </p:cNvSpPr>
              <p:nvPr/>
            </p:nvSpPr>
            <p:spPr bwMode="auto">
              <a:xfrm>
                <a:off x="1235" y="1672"/>
                <a:ext cx="124" cy="64"/>
              </a:xfrm>
              <a:custGeom>
                <a:avLst/>
                <a:gdLst>
                  <a:gd name="T0" fmla="*/ 0 w 372"/>
                  <a:gd name="T1" fmla="*/ 96 h 192"/>
                  <a:gd name="T2" fmla="*/ 47 w 372"/>
                  <a:gd name="T3" fmla="*/ 146 h 192"/>
                  <a:gd name="T4" fmla="*/ 98 w 372"/>
                  <a:gd name="T5" fmla="*/ 167 h 192"/>
                  <a:gd name="T6" fmla="*/ 146 w 372"/>
                  <a:gd name="T7" fmla="*/ 167 h 192"/>
                  <a:gd name="T8" fmla="*/ 197 w 372"/>
                  <a:gd name="T9" fmla="*/ 150 h 192"/>
                  <a:gd name="T10" fmla="*/ 245 w 372"/>
                  <a:gd name="T11" fmla="*/ 122 h 192"/>
                  <a:gd name="T12" fmla="*/ 293 w 372"/>
                  <a:gd name="T13" fmla="*/ 83 h 192"/>
                  <a:gd name="T14" fmla="*/ 333 w 372"/>
                  <a:gd name="T15" fmla="*/ 41 h 192"/>
                  <a:gd name="T16" fmla="*/ 372 w 372"/>
                  <a:gd name="T17" fmla="*/ 0 h 192"/>
                  <a:gd name="T18" fmla="*/ 346 w 372"/>
                  <a:gd name="T19" fmla="*/ 35 h 192"/>
                  <a:gd name="T20" fmla="*/ 321 w 372"/>
                  <a:gd name="T21" fmla="*/ 69 h 192"/>
                  <a:gd name="T22" fmla="*/ 298 w 372"/>
                  <a:gd name="T23" fmla="*/ 96 h 192"/>
                  <a:gd name="T24" fmla="*/ 276 w 372"/>
                  <a:gd name="T25" fmla="*/ 122 h 192"/>
                  <a:gd name="T26" fmla="*/ 250 w 372"/>
                  <a:gd name="T27" fmla="*/ 142 h 192"/>
                  <a:gd name="T28" fmla="*/ 224 w 372"/>
                  <a:gd name="T29" fmla="*/ 163 h 192"/>
                  <a:gd name="T30" fmla="*/ 197 w 372"/>
                  <a:gd name="T31" fmla="*/ 178 h 192"/>
                  <a:gd name="T32" fmla="*/ 166 w 372"/>
                  <a:gd name="T33" fmla="*/ 192 h 192"/>
                  <a:gd name="T34" fmla="*/ 136 w 372"/>
                  <a:gd name="T35" fmla="*/ 192 h 192"/>
                  <a:gd name="T36" fmla="*/ 107 w 372"/>
                  <a:gd name="T37" fmla="*/ 190 h 192"/>
                  <a:gd name="T38" fmla="*/ 82 w 372"/>
                  <a:gd name="T39" fmla="*/ 188 h 192"/>
                  <a:gd name="T40" fmla="*/ 59 w 372"/>
                  <a:gd name="T41" fmla="*/ 180 h 192"/>
                  <a:gd name="T42" fmla="*/ 39 w 372"/>
                  <a:gd name="T43" fmla="*/ 167 h 192"/>
                  <a:gd name="T44" fmla="*/ 23 w 372"/>
                  <a:gd name="T45" fmla="*/ 152 h 192"/>
                  <a:gd name="T46" fmla="*/ 11 w 372"/>
                  <a:gd name="T47" fmla="*/ 127 h 192"/>
                  <a:gd name="T48" fmla="*/ 0 w 372"/>
                  <a:gd name="T49"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192">
                    <a:moveTo>
                      <a:pt x="0" y="96"/>
                    </a:moveTo>
                    <a:lnTo>
                      <a:pt x="47" y="146"/>
                    </a:lnTo>
                    <a:lnTo>
                      <a:pt x="98" y="167"/>
                    </a:lnTo>
                    <a:lnTo>
                      <a:pt x="146" y="167"/>
                    </a:lnTo>
                    <a:lnTo>
                      <a:pt x="197" y="150"/>
                    </a:lnTo>
                    <a:lnTo>
                      <a:pt x="245" y="122"/>
                    </a:lnTo>
                    <a:lnTo>
                      <a:pt x="293" y="83"/>
                    </a:lnTo>
                    <a:lnTo>
                      <a:pt x="333" y="41"/>
                    </a:lnTo>
                    <a:lnTo>
                      <a:pt x="372" y="0"/>
                    </a:lnTo>
                    <a:lnTo>
                      <a:pt x="346" y="35"/>
                    </a:lnTo>
                    <a:lnTo>
                      <a:pt x="321" y="69"/>
                    </a:lnTo>
                    <a:lnTo>
                      <a:pt x="298" y="96"/>
                    </a:lnTo>
                    <a:lnTo>
                      <a:pt x="276" y="122"/>
                    </a:lnTo>
                    <a:lnTo>
                      <a:pt x="250" y="142"/>
                    </a:lnTo>
                    <a:lnTo>
                      <a:pt x="224" y="163"/>
                    </a:lnTo>
                    <a:lnTo>
                      <a:pt x="197" y="178"/>
                    </a:lnTo>
                    <a:lnTo>
                      <a:pt x="166" y="192"/>
                    </a:lnTo>
                    <a:lnTo>
                      <a:pt x="136" y="192"/>
                    </a:lnTo>
                    <a:lnTo>
                      <a:pt x="107" y="190"/>
                    </a:lnTo>
                    <a:lnTo>
                      <a:pt x="82" y="188"/>
                    </a:lnTo>
                    <a:lnTo>
                      <a:pt x="59" y="180"/>
                    </a:lnTo>
                    <a:lnTo>
                      <a:pt x="39" y="167"/>
                    </a:lnTo>
                    <a:lnTo>
                      <a:pt x="23" y="152"/>
                    </a:lnTo>
                    <a:lnTo>
                      <a:pt x="11" y="127"/>
                    </a:lnTo>
                    <a:lnTo>
                      <a:pt x="0" y="96"/>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79" name="Freeform 355">
                <a:extLst>
                  <a:ext uri="{FF2B5EF4-FFF2-40B4-BE49-F238E27FC236}">
                    <a16:creationId xmlns:a16="http://schemas.microsoft.com/office/drawing/2014/main" id="{0D39434B-6665-9D28-1F92-D98C54FEF759}"/>
                  </a:ext>
                </a:extLst>
              </p:cNvPr>
              <p:cNvSpPr>
                <a:spLocks/>
              </p:cNvSpPr>
              <p:nvPr/>
            </p:nvSpPr>
            <p:spPr bwMode="auto">
              <a:xfrm>
                <a:off x="1314" y="1717"/>
                <a:ext cx="27" cy="26"/>
              </a:xfrm>
              <a:custGeom>
                <a:avLst/>
                <a:gdLst>
                  <a:gd name="T0" fmla="*/ 0 w 81"/>
                  <a:gd name="T1" fmla="*/ 79 h 79"/>
                  <a:gd name="T2" fmla="*/ 8 w 81"/>
                  <a:gd name="T3" fmla="*/ 61 h 79"/>
                  <a:gd name="T4" fmla="*/ 16 w 81"/>
                  <a:gd name="T5" fmla="*/ 49 h 79"/>
                  <a:gd name="T6" fmla="*/ 23 w 81"/>
                  <a:gd name="T7" fmla="*/ 40 h 79"/>
                  <a:gd name="T8" fmla="*/ 31 w 81"/>
                  <a:gd name="T9" fmla="*/ 30 h 79"/>
                  <a:gd name="T10" fmla="*/ 41 w 81"/>
                  <a:gd name="T11" fmla="*/ 26 h 79"/>
                  <a:gd name="T12" fmla="*/ 52 w 81"/>
                  <a:gd name="T13" fmla="*/ 18 h 79"/>
                  <a:gd name="T14" fmla="*/ 64 w 81"/>
                  <a:gd name="T15" fmla="*/ 11 h 79"/>
                  <a:gd name="T16" fmla="*/ 81 w 81"/>
                  <a:gd name="T17" fmla="*/ 0 h 79"/>
                  <a:gd name="T18" fmla="*/ 73 w 81"/>
                  <a:gd name="T19" fmla="*/ 14 h 79"/>
                  <a:gd name="T20" fmla="*/ 66 w 81"/>
                  <a:gd name="T21" fmla="*/ 23 h 79"/>
                  <a:gd name="T22" fmla="*/ 55 w 81"/>
                  <a:gd name="T23" fmla="*/ 33 h 79"/>
                  <a:gd name="T24" fmla="*/ 46 w 81"/>
                  <a:gd name="T25" fmla="*/ 43 h 79"/>
                  <a:gd name="T26" fmla="*/ 36 w 81"/>
                  <a:gd name="T27" fmla="*/ 50 h 79"/>
                  <a:gd name="T28" fmla="*/ 25 w 81"/>
                  <a:gd name="T29" fmla="*/ 61 h 79"/>
                  <a:gd name="T30" fmla="*/ 13 w 81"/>
                  <a:gd name="T31" fmla="*/ 68 h 79"/>
                  <a:gd name="T32" fmla="*/ 0 w 81"/>
                  <a:gd name="T3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79">
                    <a:moveTo>
                      <a:pt x="0" y="79"/>
                    </a:moveTo>
                    <a:lnTo>
                      <a:pt x="8" y="61"/>
                    </a:lnTo>
                    <a:lnTo>
                      <a:pt x="16" y="49"/>
                    </a:lnTo>
                    <a:lnTo>
                      <a:pt x="23" y="40"/>
                    </a:lnTo>
                    <a:lnTo>
                      <a:pt x="31" y="30"/>
                    </a:lnTo>
                    <a:lnTo>
                      <a:pt x="41" y="26"/>
                    </a:lnTo>
                    <a:lnTo>
                      <a:pt x="52" y="18"/>
                    </a:lnTo>
                    <a:lnTo>
                      <a:pt x="64" y="11"/>
                    </a:lnTo>
                    <a:lnTo>
                      <a:pt x="81" y="0"/>
                    </a:lnTo>
                    <a:lnTo>
                      <a:pt x="73" y="14"/>
                    </a:lnTo>
                    <a:lnTo>
                      <a:pt x="66" y="23"/>
                    </a:lnTo>
                    <a:lnTo>
                      <a:pt x="55" y="33"/>
                    </a:lnTo>
                    <a:lnTo>
                      <a:pt x="46" y="43"/>
                    </a:lnTo>
                    <a:lnTo>
                      <a:pt x="36" y="50"/>
                    </a:lnTo>
                    <a:lnTo>
                      <a:pt x="25" y="61"/>
                    </a:lnTo>
                    <a:lnTo>
                      <a:pt x="13" y="68"/>
                    </a:lnTo>
                    <a:lnTo>
                      <a:pt x="0" y="79"/>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80" name="Freeform 356">
                <a:extLst>
                  <a:ext uri="{FF2B5EF4-FFF2-40B4-BE49-F238E27FC236}">
                    <a16:creationId xmlns:a16="http://schemas.microsoft.com/office/drawing/2014/main" id="{8B0001B2-CA14-E2D1-131D-74FA5AA27703}"/>
                  </a:ext>
                </a:extLst>
              </p:cNvPr>
              <p:cNvSpPr>
                <a:spLocks/>
              </p:cNvSpPr>
              <p:nvPr/>
            </p:nvSpPr>
            <p:spPr bwMode="auto">
              <a:xfrm>
                <a:off x="1272" y="1323"/>
                <a:ext cx="20" cy="23"/>
              </a:xfrm>
              <a:custGeom>
                <a:avLst/>
                <a:gdLst>
                  <a:gd name="T0" fmla="*/ 61 w 61"/>
                  <a:gd name="T1" fmla="*/ 0 h 69"/>
                  <a:gd name="T2" fmla="*/ 43 w 61"/>
                  <a:gd name="T3" fmla="*/ 15 h 69"/>
                  <a:gd name="T4" fmla="*/ 28 w 61"/>
                  <a:gd name="T5" fmla="*/ 33 h 69"/>
                  <a:gd name="T6" fmla="*/ 15 w 61"/>
                  <a:gd name="T7" fmla="*/ 49 h 69"/>
                  <a:gd name="T8" fmla="*/ 0 w 61"/>
                  <a:gd name="T9" fmla="*/ 69 h 69"/>
                  <a:gd name="T10" fmla="*/ 28 w 61"/>
                  <a:gd name="T11" fmla="*/ 58 h 69"/>
                  <a:gd name="T12" fmla="*/ 48 w 61"/>
                  <a:gd name="T13" fmla="*/ 46 h 69"/>
                  <a:gd name="T14" fmla="*/ 61 w 61"/>
                  <a:gd name="T15" fmla="*/ 28 h 69"/>
                  <a:gd name="T16" fmla="*/ 61 w 61"/>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9">
                    <a:moveTo>
                      <a:pt x="61" y="0"/>
                    </a:moveTo>
                    <a:lnTo>
                      <a:pt x="43" y="15"/>
                    </a:lnTo>
                    <a:lnTo>
                      <a:pt x="28" y="33"/>
                    </a:lnTo>
                    <a:lnTo>
                      <a:pt x="15" y="49"/>
                    </a:lnTo>
                    <a:lnTo>
                      <a:pt x="0" y="69"/>
                    </a:lnTo>
                    <a:lnTo>
                      <a:pt x="28" y="58"/>
                    </a:lnTo>
                    <a:lnTo>
                      <a:pt x="48" y="46"/>
                    </a:lnTo>
                    <a:lnTo>
                      <a:pt x="61" y="28"/>
                    </a:lnTo>
                    <a:lnTo>
                      <a:pt x="61"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81" name="Freeform 357">
                <a:extLst>
                  <a:ext uri="{FF2B5EF4-FFF2-40B4-BE49-F238E27FC236}">
                    <a16:creationId xmlns:a16="http://schemas.microsoft.com/office/drawing/2014/main" id="{6A895FB6-892A-CBF8-C6E6-2C97166C0294}"/>
                  </a:ext>
                </a:extLst>
              </p:cNvPr>
              <p:cNvSpPr>
                <a:spLocks/>
              </p:cNvSpPr>
              <p:nvPr/>
            </p:nvSpPr>
            <p:spPr bwMode="auto">
              <a:xfrm>
                <a:off x="2538" y="3695"/>
                <a:ext cx="33" cy="27"/>
              </a:xfrm>
              <a:custGeom>
                <a:avLst/>
                <a:gdLst>
                  <a:gd name="T0" fmla="*/ 99 w 99"/>
                  <a:gd name="T1" fmla="*/ 0 h 80"/>
                  <a:gd name="T2" fmla="*/ 87 w 99"/>
                  <a:gd name="T3" fmla="*/ 10 h 80"/>
                  <a:gd name="T4" fmla="*/ 77 w 99"/>
                  <a:gd name="T5" fmla="*/ 22 h 80"/>
                  <a:gd name="T6" fmla="*/ 64 w 99"/>
                  <a:gd name="T7" fmla="*/ 33 h 80"/>
                  <a:gd name="T8" fmla="*/ 52 w 99"/>
                  <a:gd name="T9" fmla="*/ 41 h 80"/>
                  <a:gd name="T10" fmla="*/ 39 w 99"/>
                  <a:gd name="T11" fmla="*/ 52 h 80"/>
                  <a:gd name="T12" fmla="*/ 27 w 99"/>
                  <a:gd name="T13" fmla="*/ 62 h 80"/>
                  <a:gd name="T14" fmla="*/ 13 w 99"/>
                  <a:gd name="T15" fmla="*/ 73 h 80"/>
                  <a:gd name="T16" fmla="*/ 0 w 99"/>
                  <a:gd name="T17" fmla="*/ 80 h 80"/>
                  <a:gd name="T18" fmla="*/ 21 w 99"/>
                  <a:gd name="T19" fmla="*/ 73 h 80"/>
                  <a:gd name="T20" fmla="*/ 36 w 99"/>
                  <a:gd name="T21" fmla="*/ 65 h 80"/>
                  <a:gd name="T22" fmla="*/ 46 w 99"/>
                  <a:gd name="T23" fmla="*/ 60 h 80"/>
                  <a:gd name="T24" fmla="*/ 56 w 99"/>
                  <a:gd name="T25" fmla="*/ 50 h 80"/>
                  <a:gd name="T26" fmla="*/ 66 w 99"/>
                  <a:gd name="T27" fmla="*/ 41 h 80"/>
                  <a:gd name="T28" fmla="*/ 74 w 99"/>
                  <a:gd name="T29" fmla="*/ 30 h 80"/>
                  <a:gd name="T30" fmla="*/ 87 w 99"/>
                  <a:gd name="T31" fmla="*/ 17 h 80"/>
                  <a:gd name="T32" fmla="*/ 99 w 99"/>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80">
                    <a:moveTo>
                      <a:pt x="99" y="0"/>
                    </a:moveTo>
                    <a:lnTo>
                      <a:pt x="87" y="10"/>
                    </a:lnTo>
                    <a:lnTo>
                      <a:pt x="77" y="22"/>
                    </a:lnTo>
                    <a:lnTo>
                      <a:pt x="64" y="33"/>
                    </a:lnTo>
                    <a:lnTo>
                      <a:pt x="52" y="41"/>
                    </a:lnTo>
                    <a:lnTo>
                      <a:pt x="39" y="52"/>
                    </a:lnTo>
                    <a:lnTo>
                      <a:pt x="27" y="62"/>
                    </a:lnTo>
                    <a:lnTo>
                      <a:pt x="13" y="73"/>
                    </a:lnTo>
                    <a:lnTo>
                      <a:pt x="0" y="80"/>
                    </a:lnTo>
                    <a:lnTo>
                      <a:pt x="21" y="73"/>
                    </a:lnTo>
                    <a:lnTo>
                      <a:pt x="36" y="65"/>
                    </a:lnTo>
                    <a:lnTo>
                      <a:pt x="46" y="60"/>
                    </a:lnTo>
                    <a:lnTo>
                      <a:pt x="56" y="50"/>
                    </a:lnTo>
                    <a:lnTo>
                      <a:pt x="66" y="41"/>
                    </a:lnTo>
                    <a:lnTo>
                      <a:pt x="74" y="30"/>
                    </a:lnTo>
                    <a:lnTo>
                      <a:pt x="87" y="17"/>
                    </a:lnTo>
                    <a:lnTo>
                      <a:pt x="99"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82" name="Freeform 358">
                <a:extLst>
                  <a:ext uri="{FF2B5EF4-FFF2-40B4-BE49-F238E27FC236}">
                    <a16:creationId xmlns:a16="http://schemas.microsoft.com/office/drawing/2014/main" id="{052CB3D7-73D5-8114-62AD-6916A0F8DD12}"/>
                  </a:ext>
                </a:extLst>
              </p:cNvPr>
              <p:cNvSpPr>
                <a:spLocks/>
              </p:cNvSpPr>
              <p:nvPr/>
            </p:nvSpPr>
            <p:spPr bwMode="auto">
              <a:xfrm>
                <a:off x="2422" y="3782"/>
                <a:ext cx="80" cy="44"/>
              </a:xfrm>
              <a:custGeom>
                <a:avLst/>
                <a:gdLst>
                  <a:gd name="T0" fmla="*/ 239 w 239"/>
                  <a:gd name="T1" fmla="*/ 0 h 132"/>
                  <a:gd name="T2" fmla="*/ 208 w 239"/>
                  <a:gd name="T3" fmla="*/ 17 h 132"/>
                  <a:gd name="T4" fmla="*/ 180 w 239"/>
                  <a:gd name="T5" fmla="*/ 32 h 132"/>
                  <a:gd name="T6" fmla="*/ 150 w 239"/>
                  <a:gd name="T7" fmla="*/ 51 h 132"/>
                  <a:gd name="T8" fmla="*/ 121 w 239"/>
                  <a:gd name="T9" fmla="*/ 65 h 132"/>
                  <a:gd name="T10" fmla="*/ 92 w 239"/>
                  <a:gd name="T11" fmla="*/ 81 h 132"/>
                  <a:gd name="T12" fmla="*/ 61 w 239"/>
                  <a:gd name="T13" fmla="*/ 96 h 132"/>
                  <a:gd name="T14" fmla="*/ 31 w 239"/>
                  <a:gd name="T15" fmla="*/ 114 h 132"/>
                  <a:gd name="T16" fmla="*/ 0 w 239"/>
                  <a:gd name="T17" fmla="*/ 132 h 132"/>
                  <a:gd name="T18" fmla="*/ 18 w 239"/>
                  <a:gd name="T19" fmla="*/ 123 h 132"/>
                  <a:gd name="T20" fmla="*/ 36 w 239"/>
                  <a:gd name="T21" fmla="*/ 117 h 132"/>
                  <a:gd name="T22" fmla="*/ 56 w 239"/>
                  <a:gd name="T23" fmla="*/ 114 h 132"/>
                  <a:gd name="T24" fmla="*/ 73 w 239"/>
                  <a:gd name="T25" fmla="*/ 109 h 132"/>
                  <a:gd name="T26" fmla="*/ 92 w 239"/>
                  <a:gd name="T27" fmla="*/ 103 h 132"/>
                  <a:gd name="T28" fmla="*/ 108 w 239"/>
                  <a:gd name="T29" fmla="*/ 96 h 132"/>
                  <a:gd name="T30" fmla="*/ 127 w 239"/>
                  <a:gd name="T31" fmla="*/ 88 h 132"/>
                  <a:gd name="T32" fmla="*/ 144 w 239"/>
                  <a:gd name="T33" fmla="*/ 81 h 132"/>
                  <a:gd name="T34" fmla="*/ 157 w 239"/>
                  <a:gd name="T35" fmla="*/ 73 h 132"/>
                  <a:gd name="T36" fmla="*/ 168 w 239"/>
                  <a:gd name="T37" fmla="*/ 63 h 132"/>
                  <a:gd name="T38" fmla="*/ 180 w 239"/>
                  <a:gd name="T39" fmla="*/ 51 h 132"/>
                  <a:gd name="T40" fmla="*/ 193 w 239"/>
                  <a:gd name="T41" fmla="*/ 41 h 132"/>
                  <a:gd name="T42" fmla="*/ 203 w 239"/>
                  <a:gd name="T43" fmla="*/ 30 h 132"/>
                  <a:gd name="T44" fmla="*/ 215 w 239"/>
                  <a:gd name="T45" fmla="*/ 17 h 132"/>
                  <a:gd name="T46" fmla="*/ 226 w 239"/>
                  <a:gd name="T47" fmla="*/ 7 h 132"/>
                  <a:gd name="T48" fmla="*/ 239 w 239"/>
                  <a:gd name="T4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9" h="132">
                    <a:moveTo>
                      <a:pt x="239" y="0"/>
                    </a:moveTo>
                    <a:lnTo>
                      <a:pt x="208" y="17"/>
                    </a:lnTo>
                    <a:lnTo>
                      <a:pt x="180" y="32"/>
                    </a:lnTo>
                    <a:lnTo>
                      <a:pt x="150" y="51"/>
                    </a:lnTo>
                    <a:lnTo>
                      <a:pt x="121" y="65"/>
                    </a:lnTo>
                    <a:lnTo>
                      <a:pt x="92" y="81"/>
                    </a:lnTo>
                    <a:lnTo>
                      <a:pt x="61" y="96"/>
                    </a:lnTo>
                    <a:lnTo>
                      <a:pt x="31" y="114"/>
                    </a:lnTo>
                    <a:lnTo>
                      <a:pt x="0" y="132"/>
                    </a:lnTo>
                    <a:lnTo>
                      <a:pt x="18" y="123"/>
                    </a:lnTo>
                    <a:lnTo>
                      <a:pt x="36" y="117"/>
                    </a:lnTo>
                    <a:lnTo>
                      <a:pt x="56" y="114"/>
                    </a:lnTo>
                    <a:lnTo>
                      <a:pt x="73" y="109"/>
                    </a:lnTo>
                    <a:lnTo>
                      <a:pt x="92" y="103"/>
                    </a:lnTo>
                    <a:lnTo>
                      <a:pt x="108" y="96"/>
                    </a:lnTo>
                    <a:lnTo>
                      <a:pt x="127" y="88"/>
                    </a:lnTo>
                    <a:lnTo>
                      <a:pt x="144" y="81"/>
                    </a:lnTo>
                    <a:lnTo>
                      <a:pt x="157" y="73"/>
                    </a:lnTo>
                    <a:lnTo>
                      <a:pt x="168" y="63"/>
                    </a:lnTo>
                    <a:lnTo>
                      <a:pt x="180" y="51"/>
                    </a:lnTo>
                    <a:lnTo>
                      <a:pt x="193" y="41"/>
                    </a:lnTo>
                    <a:lnTo>
                      <a:pt x="203" y="30"/>
                    </a:lnTo>
                    <a:lnTo>
                      <a:pt x="215" y="17"/>
                    </a:lnTo>
                    <a:lnTo>
                      <a:pt x="226" y="7"/>
                    </a:lnTo>
                    <a:lnTo>
                      <a:pt x="239"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83" name="Freeform 359">
                <a:extLst>
                  <a:ext uri="{FF2B5EF4-FFF2-40B4-BE49-F238E27FC236}">
                    <a16:creationId xmlns:a16="http://schemas.microsoft.com/office/drawing/2014/main" id="{8F6B7772-DA37-2C82-67B3-DDA0C15C798F}"/>
                  </a:ext>
                </a:extLst>
              </p:cNvPr>
              <p:cNvSpPr>
                <a:spLocks/>
              </p:cNvSpPr>
              <p:nvPr/>
            </p:nvSpPr>
            <p:spPr bwMode="auto">
              <a:xfrm>
                <a:off x="2148" y="3636"/>
                <a:ext cx="195" cy="151"/>
              </a:xfrm>
              <a:custGeom>
                <a:avLst/>
                <a:gdLst>
                  <a:gd name="T0" fmla="*/ 585 w 585"/>
                  <a:gd name="T1" fmla="*/ 0 h 453"/>
                  <a:gd name="T2" fmla="*/ 539 w 585"/>
                  <a:gd name="T3" fmla="*/ 20 h 453"/>
                  <a:gd name="T4" fmla="*/ 496 w 585"/>
                  <a:gd name="T5" fmla="*/ 40 h 453"/>
                  <a:gd name="T6" fmla="*/ 455 w 585"/>
                  <a:gd name="T7" fmla="*/ 61 h 453"/>
                  <a:gd name="T8" fmla="*/ 413 w 585"/>
                  <a:gd name="T9" fmla="*/ 84 h 453"/>
                  <a:gd name="T10" fmla="*/ 371 w 585"/>
                  <a:gd name="T11" fmla="*/ 107 h 453"/>
                  <a:gd name="T12" fmla="*/ 333 w 585"/>
                  <a:gd name="T13" fmla="*/ 132 h 453"/>
                  <a:gd name="T14" fmla="*/ 293 w 585"/>
                  <a:gd name="T15" fmla="*/ 159 h 453"/>
                  <a:gd name="T16" fmla="*/ 255 w 585"/>
                  <a:gd name="T17" fmla="*/ 188 h 453"/>
                  <a:gd name="T18" fmla="*/ 214 w 585"/>
                  <a:gd name="T19" fmla="*/ 219 h 453"/>
                  <a:gd name="T20" fmla="*/ 176 w 585"/>
                  <a:gd name="T21" fmla="*/ 247 h 453"/>
                  <a:gd name="T22" fmla="*/ 143 w 585"/>
                  <a:gd name="T23" fmla="*/ 277 h 453"/>
                  <a:gd name="T24" fmla="*/ 113 w 585"/>
                  <a:gd name="T25" fmla="*/ 308 h 453"/>
                  <a:gd name="T26" fmla="*/ 84 w 585"/>
                  <a:gd name="T27" fmla="*/ 340 h 453"/>
                  <a:gd name="T28" fmla="*/ 56 w 585"/>
                  <a:gd name="T29" fmla="*/ 376 h 453"/>
                  <a:gd name="T30" fmla="*/ 29 w 585"/>
                  <a:gd name="T31" fmla="*/ 411 h 453"/>
                  <a:gd name="T32" fmla="*/ 0 w 585"/>
                  <a:gd name="T33" fmla="*/ 453 h 453"/>
                  <a:gd name="T34" fmla="*/ 9 w 585"/>
                  <a:gd name="T35" fmla="*/ 417 h 453"/>
                  <a:gd name="T36" fmla="*/ 23 w 585"/>
                  <a:gd name="T37" fmla="*/ 382 h 453"/>
                  <a:gd name="T38" fmla="*/ 38 w 585"/>
                  <a:gd name="T39" fmla="*/ 348 h 453"/>
                  <a:gd name="T40" fmla="*/ 59 w 585"/>
                  <a:gd name="T41" fmla="*/ 318 h 453"/>
                  <a:gd name="T42" fmla="*/ 82 w 585"/>
                  <a:gd name="T43" fmla="*/ 289 h 453"/>
                  <a:gd name="T44" fmla="*/ 107 w 585"/>
                  <a:gd name="T45" fmla="*/ 262 h 453"/>
                  <a:gd name="T46" fmla="*/ 132 w 585"/>
                  <a:gd name="T47" fmla="*/ 237 h 453"/>
                  <a:gd name="T48" fmla="*/ 163 w 585"/>
                  <a:gd name="T49" fmla="*/ 214 h 453"/>
                  <a:gd name="T50" fmla="*/ 193 w 585"/>
                  <a:gd name="T51" fmla="*/ 190 h 453"/>
                  <a:gd name="T52" fmla="*/ 224 w 585"/>
                  <a:gd name="T53" fmla="*/ 168 h 453"/>
                  <a:gd name="T54" fmla="*/ 257 w 585"/>
                  <a:gd name="T55" fmla="*/ 147 h 453"/>
                  <a:gd name="T56" fmla="*/ 291 w 585"/>
                  <a:gd name="T57" fmla="*/ 127 h 453"/>
                  <a:gd name="T58" fmla="*/ 323 w 585"/>
                  <a:gd name="T59" fmla="*/ 107 h 453"/>
                  <a:gd name="T60" fmla="*/ 354 w 585"/>
                  <a:gd name="T61" fmla="*/ 88 h 453"/>
                  <a:gd name="T62" fmla="*/ 384 w 585"/>
                  <a:gd name="T63" fmla="*/ 71 h 453"/>
                  <a:gd name="T64" fmla="*/ 415 w 585"/>
                  <a:gd name="T65" fmla="*/ 54 h 453"/>
                  <a:gd name="T66" fmla="*/ 438 w 585"/>
                  <a:gd name="T67" fmla="*/ 44 h 453"/>
                  <a:gd name="T68" fmla="*/ 458 w 585"/>
                  <a:gd name="T69" fmla="*/ 33 h 453"/>
                  <a:gd name="T70" fmla="*/ 478 w 585"/>
                  <a:gd name="T71" fmla="*/ 25 h 453"/>
                  <a:gd name="T72" fmla="*/ 496 w 585"/>
                  <a:gd name="T73" fmla="*/ 19 h 453"/>
                  <a:gd name="T74" fmla="*/ 517 w 585"/>
                  <a:gd name="T75" fmla="*/ 11 h 453"/>
                  <a:gd name="T76" fmla="*/ 539 w 585"/>
                  <a:gd name="T77" fmla="*/ 6 h 453"/>
                  <a:gd name="T78" fmla="*/ 559 w 585"/>
                  <a:gd name="T79" fmla="*/ 2 h 453"/>
                  <a:gd name="T80" fmla="*/ 585 w 585"/>
                  <a:gd name="T81"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5" h="453">
                    <a:moveTo>
                      <a:pt x="585" y="0"/>
                    </a:moveTo>
                    <a:lnTo>
                      <a:pt x="539" y="20"/>
                    </a:lnTo>
                    <a:lnTo>
                      <a:pt x="496" y="40"/>
                    </a:lnTo>
                    <a:lnTo>
                      <a:pt x="455" y="61"/>
                    </a:lnTo>
                    <a:lnTo>
                      <a:pt x="413" y="84"/>
                    </a:lnTo>
                    <a:lnTo>
                      <a:pt x="371" y="107"/>
                    </a:lnTo>
                    <a:lnTo>
                      <a:pt x="333" y="132"/>
                    </a:lnTo>
                    <a:lnTo>
                      <a:pt x="293" y="159"/>
                    </a:lnTo>
                    <a:lnTo>
                      <a:pt x="255" y="188"/>
                    </a:lnTo>
                    <a:lnTo>
                      <a:pt x="214" y="219"/>
                    </a:lnTo>
                    <a:lnTo>
                      <a:pt x="176" y="247"/>
                    </a:lnTo>
                    <a:lnTo>
                      <a:pt x="143" y="277"/>
                    </a:lnTo>
                    <a:lnTo>
                      <a:pt x="113" y="308"/>
                    </a:lnTo>
                    <a:lnTo>
                      <a:pt x="84" y="340"/>
                    </a:lnTo>
                    <a:lnTo>
                      <a:pt x="56" y="376"/>
                    </a:lnTo>
                    <a:lnTo>
                      <a:pt x="29" y="411"/>
                    </a:lnTo>
                    <a:lnTo>
                      <a:pt x="0" y="453"/>
                    </a:lnTo>
                    <a:lnTo>
                      <a:pt x="9" y="417"/>
                    </a:lnTo>
                    <a:lnTo>
                      <a:pt x="23" y="382"/>
                    </a:lnTo>
                    <a:lnTo>
                      <a:pt x="38" y="348"/>
                    </a:lnTo>
                    <a:lnTo>
                      <a:pt x="59" y="318"/>
                    </a:lnTo>
                    <a:lnTo>
                      <a:pt x="82" y="289"/>
                    </a:lnTo>
                    <a:lnTo>
                      <a:pt x="107" y="262"/>
                    </a:lnTo>
                    <a:lnTo>
                      <a:pt x="132" y="237"/>
                    </a:lnTo>
                    <a:lnTo>
                      <a:pt x="163" y="214"/>
                    </a:lnTo>
                    <a:lnTo>
                      <a:pt x="193" y="190"/>
                    </a:lnTo>
                    <a:lnTo>
                      <a:pt x="224" y="168"/>
                    </a:lnTo>
                    <a:lnTo>
                      <a:pt x="257" y="147"/>
                    </a:lnTo>
                    <a:lnTo>
                      <a:pt x="291" y="127"/>
                    </a:lnTo>
                    <a:lnTo>
                      <a:pt x="323" y="107"/>
                    </a:lnTo>
                    <a:lnTo>
                      <a:pt x="354" y="88"/>
                    </a:lnTo>
                    <a:lnTo>
                      <a:pt x="384" y="71"/>
                    </a:lnTo>
                    <a:lnTo>
                      <a:pt x="415" y="54"/>
                    </a:lnTo>
                    <a:lnTo>
                      <a:pt x="438" y="44"/>
                    </a:lnTo>
                    <a:lnTo>
                      <a:pt x="458" y="33"/>
                    </a:lnTo>
                    <a:lnTo>
                      <a:pt x="478" y="25"/>
                    </a:lnTo>
                    <a:lnTo>
                      <a:pt x="496" y="19"/>
                    </a:lnTo>
                    <a:lnTo>
                      <a:pt x="517" y="11"/>
                    </a:lnTo>
                    <a:lnTo>
                      <a:pt x="539" y="6"/>
                    </a:lnTo>
                    <a:lnTo>
                      <a:pt x="559" y="2"/>
                    </a:lnTo>
                    <a:lnTo>
                      <a:pt x="585"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84" name="Freeform 360">
                <a:extLst>
                  <a:ext uri="{FF2B5EF4-FFF2-40B4-BE49-F238E27FC236}">
                    <a16:creationId xmlns:a16="http://schemas.microsoft.com/office/drawing/2014/main" id="{BFB25750-3F5E-BDBD-9E24-1B591798DD90}"/>
                  </a:ext>
                </a:extLst>
              </p:cNvPr>
              <p:cNvSpPr>
                <a:spLocks/>
              </p:cNvSpPr>
              <p:nvPr/>
            </p:nvSpPr>
            <p:spPr bwMode="auto">
              <a:xfrm>
                <a:off x="2267" y="3831"/>
                <a:ext cx="142" cy="48"/>
              </a:xfrm>
              <a:custGeom>
                <a:avLst/>
                <a:gdLst>
                  <a:gd name="T0" fmla="*/ 425 w 425"/>
                  <a:gd name="T1" fmla="*/ 0 h 143"/>
                  <a:gd name="T2" fmla="*/ 402 w 425"/>
                  <a:gd name="T3" fmla="*/ 6 h 143"/>
                  <a:gd name="T4" fmla="*/ 379 w 425"/>
                  <a:gd name="T5" fmla="*/ 16 h 143"/>
                  <a:gd name="T6" fmla="*/ 354 w 425"/>
                  <a:gd name="T7" fmla="*/ 27 h 143"/>
                  <a:gd name="T8" fmla="*/ 329 w 425"/>
                  <a:gd name="T9" fmla="*/ 37 h 143"/>
                  <a:gd name="T10" fmla="*/ 300 w 425"/>
                  <a:gd name="T11" fmla="*/ 47 h 143"/>
                  <a:gd name="T12" fmla="*/ 272 w 425"/>
                  <a:gd name="T13" fmla="*/ 60 h 143"/>
                  <a:gd name="T14" fmla="*/ 244 w 425"/>
                  <a:gd name="T15" fmla="*/ 71 h 143"/>
                  <a:gd name="T16" fmla="*/ 214 w 425"/>
                  <a:gd name="T17" fmla="*/ 80 h 143"/>
                  <a:gd name="T18" fmla="*/ 186 w 425"/>
                  <a:gd name="T19" fmla="*/ 91 h 143"/>
                  <a:gd name="T20" fmla="*/ 155 w 425"/>
                  <a:gd name="T21" fmla="*/ 97 h 143"/>
                  <a:gd name="T22" fmla="*/ 128 w 425"/>
                  <a:gd name="T23" fmla="*/ 108 h 143"/>
                  <a:gd name="T24" fmla="*/ 98 w 425"/>
                  <a:gd name="T25" fmla="*/ 112 h 143"/>
                  <a:gd name="T26" fmla="*/ 73 w 425"/>
                  <a:gd name="T27" fmla="*/ 121 h 143"/>
                  <a:gd name="T28" fmla="*/ 48 w 425"/>
                  <a:gd name="T29" fmla="*/ 125 h 143"/>
                  <a:gd name="T30" fmla="*/ 23 w 425"/>
                  <a:gd name="T31" fmla="*/ 129 h 143"/>
                  <a:gd name="T32" fmla="*/ 0 w 425"/>
                  <a:gd name="T33" fmla="*/ 129 h 143"/>
                  <a:gd name="T34" fmla="*/ 15 w 425"/>
                  <a:gd name="T35" fmla="*/ 133 h 143"/>
                  <a:gd name="T36" fmla="*/ 29 w 425"/>
                  <a:gd name="T37" fmla="*/ 135 h 143"/>
                  <a:gd name="T38" fmla="*/ 38 w 425"/>
                  <a:gd name="T39" fmla="*/ 137 h 143"/>
                  <a:gd name="T40" fmla="*/ 51 w 425"/>
                  <a:gd name="T41" fmla="*/ 140 h 143"/>
                  <a:gd name="T42" fmla="*/ 61 w 425"/>
                  <a:gd name="T43" fmla="*/ 143 h 143"/>
                  <a:gd name="T44" fmla="*/ 71 w 425"/>
                  <a:gd name="T45" fmla="*/ 143 h 143"/>
                  <a:gd name="T46" fmla="*/ 84 w 425"/>
                  <a:gd name="T47" fmla="*/ 143 h 143"/>
                  <a:gd name="T48" fmla="*/ 98 w 425"/>
                  <a:gd name="T49" fmla="*/ 140 h 143"/>
                  <a:gd name="T50" fmla="*/ 145 w 425"/>
                  <a:gd name="T51" fmla="*/ 131 h 143"/>
                  <a:gd name="T52" fmla="*/ 191 w 425"/>
                  <a:gd name="T53" fmla="*/ 118 h 143"/>
                  <a:gd name="T54" fmla="*/ 234 w 425"/>
                  <a:gd name="T55" fmla="*/ 105 h 143"/>
                  <a:gd name="T56" fmla="*/ 274 w 425"/>
                  <a:gd name="T57" fmla="*/ 91 h 143"/>
                  <a:gd name="T58" fmla="*/ 316 w 425"/>
                  <a:gd name="T59" fmla="*/ 72 h 143"/>
                  <a:gd name="T60" fmla="*/ 354 w 425"/>
                  <a:gd name="T61" fmla="*/ 50 h 143"/>
                  <a:gd name="T62" fmla="*/ 389 w 425"/>
                  <a:gd name="T63" fmla="*/ 27 h 143"/>
                  <a:gd name="T64" fmla="*/ 425 w 425"/>
                  <a:gd name="T6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143">
                    <a:moveTo>
                      <a:pt x="425" y="0"/>
                    </a:moveTo>
                    <a:lnTo>
                      <a:pt x="402" y="6"/>
                    </a:lnTo>
                    <a:lnTo>
                      <a:pt x="379" y="16"/>
                    </a:lnTo>
                    <a:lnTo>
                      <a:pt x="354" y="27"/>
                    </a:lnTo>
                    <a:lnTo>
                      <a:pt x="329" y="37"/>
                    </a:lnTo>
                    <a:lnTo>
                      <a:pt x="300" y="47"/>
                    </a:lnTo>
                    <a:lnTo>
                      <a:pt x="272" y="60"/>
                    </a:lnTo>
                    <a:lnTo>
                      <a:pt x="244" y="71"/>
                    </a:lnTo>
                    <a:lnTo>
                      <a:pt x="214" y="80"/>
                    </a:lnTo>
                    <a:lnTo>
                      <a:pt x="186" y="91"/>
                    </a:lnTo>
                    <a:lnTo>
                      <a:pt x="155" y="97"/>
                    </a:lnTo>
                    <a:lnTo>
                      <a:pt x="128" y="108"/>
                    </a:lnTo>
                    <a:lnTo>
                      <a:pt x="98" y="112"/>
                    </a:lnTo>
                    <a:lnTo>
                      <a:pt x="73" y="121"/>
                    </a:lnTo>
                    <a:lnTo>
                      <a:pt x="48" y="125"/>
                    </a:lnTo>
                    <a:lnTo>
                      <a:pt x="23" y="129"/>
                    </a:lnTo>
                    <a:lnTo>
                      <a:pt x="0" y="129"/>
                    </a:lnTo>
                    <a:lnTo>
                      <a:pt x="15" y="133"/>
                    </a:lnTo>
                    <a:lnTo>
                      <a:pt x="29" y="135"/>
                    </a:lnTo>
                    <a:lnTo>
                      <a:pt x="38" y="137"/>
                    </a:lnTo>
                    <a:lnTo>
                      <a:pt x="51" y="140"/>
                    </a:lnTo>
                    <a:lnTo>
                      <a:pt x="61" y="143"/>
                    </a:lnTo>
                    <a:lnTo>
                      <a:pt x="71" y="143"/>
                    </a:lnTo>
                    <a:lnTo>
                      <a:pt x="84" y="143"/>
                    </a:lnTo>
                    <a:lnTo>
                      <a:pt x="98" y="140"/>
                    </a:lnTo>
                    <a:lnTo>
                      <a:pt x="145" y="131"/>
                    </a:lnTo>
                    <a:lnTo>
                      <a:pt x="191" y="118"/>
                    </a:lnTo>
                    <a:lnTo>
                      <a:pt x="234" y="105"/>
                    </a:lnTo>
                    <a:lnTo>
                      <a:pt x="274" y="91"/>
                    </a:lnTo>
                    <a:lnTo>
                      <a:pt x="316" y="72"/>
                    </a:lnTo>
                    <a:lnTo>
                      <a:pt x="354" y="50"/>
                    </a:lnTo>
                    <a:lnTo>
                      <a:pt x="389" y="27"/>
                    </a:lnTo>
                    <a:lnTo>
                      <a:pt x="425"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85" name="Freeform 361">
                <a:extLst>
                  <a:ext uri="{FF2B5EF4-FFF2-40B4-BE49-F238E27FC236}">
                    <a16:creationId xmlns:a16="http://schemas.microsoft.com/office/drawing/2014/main" id="{7BEACB72-8BF1-9C90-E671-5CC8525D2C9B}"/>
                  </a:ext>
                </a:extLst>
              </p:cNvPr>
              <p:cNvSpPr>
                <a:spLocks/>
              </p:cNvSpPr>
              <p:nvPr/>
            </p:nvSpPr>
            <p:spPr bwMode="auto">
              <a:xfrm>
                <a:off x="2465" y="3773"/>
                <a:ext cx="35" cy="17"/>
              </a:xfrm>
              <a:custGeom>
                <a:avLst/>
                <a:gdLst>
                  <a:gd name="T0" fmla="*/ 106 w 106"/>
                  <a:gd name="T1" fmla="*/ 0 h 51"/>
                  <a:gd name="T2" fmla="*/ 90 w 106"/>
                  <a:gd name="T3" fmla="*/ 3 h 51"/>
                  <a:gd name="T4" fmla="*/ 76 w 106"/>
                  <a:gd name="T5" fmla="*/ 6 h 51"/>
                  <a:gd name="T6" fmla="*/ 62 w 106"/>
                  <a:gd name="T7" fmla="*/ 10 h 51"/>
                  <a:gd name="T8" fmla="*/ 50 w 106"/>
                  <a:gd name="T9" fmla="*/ 16 h 51"/>
                  <a:gd name="T10" fmla="*/ 38 w 106"/>
                  <a:gd name="T11" fmla="*/ 20 h 51"/>
                  <a:gd name="T12" fmla="*/ 25 w 106"/>
                  <a:gd name="T13" fmla="*/ 28 h 51"/>
                  <a:gd name="T14" fmla="*/ 12 w 106"/>
                  <a:gd name="T15" fmla="*/ 39 h 51"/>
                  <a:gd name="T16" fmla="*/ 0 w 106"/>
                  <a:gd name="T17" fmla="*/ 51 h 51"/>
                  <a:gd name="T18" fmla="*/ 17 w 106"/>
                  <a:gd name="T19" fmla="*/ 45 h 51"/>
                  <a:gd name="T20" fmla="*/ 33 w 106"/>
                  <a:gd name="T21" fmla="*/ 41 h 51"/>
                  <a:gd name="T22" fmla="*/ 45 w 106"/>
                  <a:gd name="T23" fmla="*/ 35 h 51"/>
                  <a:gd name="T24" fmla="*/ 58 w 106"/>
                  <a:gd name="T25" fmla="*/ 31 h 51"/>
                  <a:gd name="T26" fmla="*/ 67 w 106"/>
                  <a:gd name="T27" fmla="*/ 25 h 51"/>
                  <a:gd name="T28" fmla="*/ 81 w 106"/>
                  <a:gd name="T29" fmla="*/ 18 h 51"/>
                  <a:gd name="T30" fmla="*/ 90 w 106"/>
                  <a:gd name="T31" fmla="*/ 10 h 51"/>
                  <a:gd name="T32" fmla="*/ 106 w 106"/>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51">
                    <a:moveTo>
                      <a:pt x="106" y="0"/>
                    </a:moveTo>
                    <a:lnTo>
                      <a:pt x="90" y="3"/>
                    </a:lnTo>
                    <a:lnTo>
                      <a:pt x="76" y="6"/>
                    </a:lnTo>
                    <a:lnTo>
                      <a:pt x="62" y="10"/>
                    </a:lnTo>
                    <a:lnTo>
                      <a:pt x="50" y="16"/>
                    </a:lnTo>
                    <a:lnTo>
                      <a:pt x="38" y="20"/>
                    </a:lnTo>
                    <a:lnTo>
                      <a:pt x="25" y="28"/>
                    </a:lnTo>
                    <a:lnTo>
                      <a:pt x="12" y="39"/>
                    </a:lnTo>
                    <a:lnTo>
                      <a:pt x="0" y="51"/>
                    </a:lnTo>
                    <a:lnTo>
                      <a:pt x="17" y="45"/>
                    </a:lnTo>
                    <a:lnTo>
                      <a:pt x="33" y="41"/>
                    </a:lnTo>
                    <a:lnTo>
                      <a:pt x="45" y="35"/>
                    </a:lnTo>
                    <a:lnTo>
                      <a:pt x="58" y="31"/>
                    </a:lnTo>
                    <a:lnTo>
                      <a:pt x="67" y="25"/>
                    </a:lnTo>
                    <a:lnTo>
                      <a:pt x="81" y="18"/>
                    </a:lnTo>
                    <a:lnTo>
                      <a:pt x="90" y="10"/>
                    </a:lnTo>
                    <a:lnTo>
                      <a:pt x="106"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86" name="Freeform 362">
                <a:extLst>
                  <a:ext uri="{FF2B5EF4-FFF2-40B4-BE49-F238E27FC236}">
                    <a16:creationId xmlns:a16="http://schemas.microsoft.com/office/drawing/2014/main" id="{435BD522-AB88-09A2-D4E8-3BF71B0AE0B7}"/>
                  </a:ext>
                </a:extLst>
              </p:cNvPr>
              <p:cNvSpPr>
                <a:spLocks/>
              </p:cNvSpPr>
              <p:nvPr/>
            </p:nvSpPr>
            <p:spPr bwMode="auto">
              <a:xfrm>
                <a:off x="2356" y="3597"/>
                <a:ext cx="196" cy="31"/>
              </a:xfrm>
              <a:custGeom>
                <a:avLst/>
                <a:gdLst>
                  <a:gd name="T0" fmla="*/ 587 w 587"/>
                  <a:gd name="T1" fmla="*/ 41 h 94"/>
                  <a:gd name="T2" fmla="*/ 554 w 587"/>
                  <a:gd name="T3" fmla="*/ 21 h 94"/>
                  <a:gd name="T4" fmla="*/ 521 w 587"/>
                  <a:gd name="T5" fmla="*/ 8 h 94"/>
                  <a:gd name="T6" fmla="*/ 483 w 587"/>
                  <a:gd name="T7" fmla="*/ 0 h 94"/>
                  <a:gd name="T8" fmla="*/ 445 w 587"/>
                  <a:gd name="T9" fmla="*/ 0 h 94"/>
                  <a:gd name="T10" fmla="*/ 404 w 587"/>
                  <a:gd name="T11" fmla="*/ 0 h 94"/>
                  <a:gd name="T12" fmla="*/ 366 w 587"/>
                  <a:gd name="T13" fmla="*/ 5 h 94"/>
                  <a:gd name="T14" fmla="*/ 328 w 587"/>
                  <a:gd name="T15" fmla="*/ 8 h 94"/>
                  <a:gd name="T16" fmla="*/ 290 w 587"/>
                  <a:gd name="T17" fmla="*/ 13 h 94"/>
                  <a:gd name="T18" fmla="*/ 282 w 587"/>
                  <a:gd name="T19" fmla="*/ 16 h 94"/>
                  <a:gd name="T20" fmla="*/ 267 w 587"/>
                  <a:gd name="T21" fmla="*/ 18 h 94"/>
                  <a:gd name="T22" fmla="*/ 246 w 587"/>
                  <a:gd name="T23" fmla="*/ 23 h 94"/>
                  <a:gd name="T24" fmla="*/ 223 w 587"/>
                  <a:gd name="T25" fmla="*/ 31 h 94"/>
                  <a:gd name="T26" fmla="*/ 198 w 587"/>
                  <a:gd name="T27" fmla="*/ 36 h 94"/>
                  <a:gd name="T28" fmla="*/ 175 w 587"/>
                  <a:gd name="T29" fmla="*/ 44 h 94"/>
                  <a:gd name="T30" fmla="*/ 160 w 587"/>
                  <a:gd name="T31" fmla="*/ 48 h 94"/>
                  <a:gd name="T32" fmla="*/ 150 w 587"/>
                  <a:gd name="T33" fmla="*/ 51 h 94"/>
                  <a:gd name="T34" fmla="*/ 139 w 587"/>
                  <a:gd name="T35" fmla="*/ 56 h 94"/>
                  <a:gd name="T36" fmla="*/ 122 w 587"/>
                  <a:gd name="T37" fmla="*/ 61 h 94"/>
                  <a:gd name="T38" fmla="*/ 97 w 587"/>
                  <a:gd name="T39" fmla="*/ 69 h 94"/>
                  <a:gd name="T40" fmla="*/ 70 w 587"/>
                  <a:gd name="T41" fmla="*/ 76 h 94"/>
                  <a:gd name="T42" fmla="*/ 43 w 587"/>
                  <a:gd name="T43" fmla="*/ 81 h 94"/>
                  <a:gd name="T44" fmla="*/ 22 w 587"/>
                  <a:gd name="T45" fmla="*/ 89 h 94"/>
                  <a:gd name="T46" fmla="*/ 5 w 587"/>
                  <a:gd name="T47" fmla="*/ 91 h 94"/>
                  <a:gd name="T48" fmla="*/ 0 w 587"/>
                  <a:gd name="T49" fmla="*/ 94 h 94"/>
                  <a:gd name="T50" fmla="*/ 45 w 587"/>
                  <a:gd name="T51" fmla="*/ 87 h 94"/>
                  <a:gd name="T52" fmla="*/ 91 w 587"/>
                  <a:gd name="T53" fmla="*/ 79 h 94"/>
                  <a:gd name="T54" fmla="*/ 135 w 587"/>
                  <a:gd name="T55" fmla="*/ 70 h 94"/>
                  <a:gd name="T56" fmla="*/ 180 w 587"/>
                  <a:gd name="T57" fmla="*/ 64 h 94"/>
                  <a:gd name="T58" fmla="*/ 223 w 587"/>
                  <a:gd name="T59" fmla="*/ 56 h 94"/>
                  <a:gd name="T60" fmla="*/ 270 w 587"/>
                  <a:gd name="T61" fmla="*/ 46 h 94"/>
                  <a:gd name="T62" fmla="*/ 313 w 587"/>
                  <a:gd name="T63" fmla="*/ 36 h 94"/>
                  <a:gd name="T64" fmla="*/ 359 w 587"/>
                  <a:gd name="T65" fmla="*/ 26 h 94"/>
                  <a:gd name="T66" fmla="*/ 386 w 587"/>
                  <a:gd name="T67" fmla="*/ 26 h 94"/>
                  <a:gd name="T68" fmla="*/ 414 w 587"/>
                  <a:gd name="T69" fmla="*/ 29 h 94"/>
                  <a:gd name="T70" fmla="*/ 442 w 587"/>
                  <a:gd name="T71" fmla="*/ 29 h 94"/>
                  <a:gd name="T72" fmla="*/ 472 w 587"/>
                  <a:gd name="T73" fmla="*/ 31 h 94"/>
                  <a:gd name="T74" fmla="*/ 501 w 587"/>
                  <a:gd name="T75" fmla="*/ 34 h 94"/>
                  <a:gd name="T76" fmla="*/ 529 w 587"/>
                  <a:gd name="T77" fmla="*/ 36 h 94"/>
                  <a:gd name="T78" fmla="*/ 559 w 587"/>
                  <a:gd name="T79" fmla="*/ 39 h 94"/>
                  <a:gd name="T80" fmla="*/ 587 w 587"/>
                  <a:gd name="T81" fmla="*/ 4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7" h="94">
                    <a:moveTo>
                      <a:pt x="587" y="41"/>
                    </a:moveTo>
                    <a:lnTo>
                      <a:pt x="554" y="21"/>
                    </a:lnTo>
                    <a:lnTo>
                      <a:pt x="521" y="8"/>
                    </a:lnTo>
                    <a:lnTo>
                      <a:pt x="483" y="0"/>
                    </a:lnTo>
                    <a:lnTo>
                      <a:pt x="445" y="0"/>
                    </a:lnTo>
                    <a:lnTo>
                      <a:pt x="404" y="0"/>
                    </a:lnTo>
                    <a:lnTo>
                      <a:pt x="366" y="5"/>
                    </a:lnTo>
                    <a:lnTo>
                      <a:pt x="328" y="8"/>
                    </a:lnTo>
                    <a:lnTo>
                      <a:pt x="290" y="13"/>
                    </a:lnTo>
                    <a:lnTo>
                      <a:pt x="282" y="16"/>
                    </a:lnTo>
                    <a:lnTo>
                      <a:pt x="267" y="18"/>
                    </a:lnTo>
                    <a:lnTo>
                      <a:pt x="246" y="23"/>
                    </a:lnTo>
                    <a:lnTo>
                      <a:pt x="223" y="31"/>
                    </a:lnTo>
                    <a:lnTo>
                      <a:pt x="198" y="36"/>
                    </a:lnTo>
                    <a:lnTo>
                      <a:pt x="175" y="44"/>
                    </a:lnTo>
                    <a:lnTo>
                      <a:pt x="160" y="48"/>
                    </a:lnTo>
                    <a:lnTo>
                      <a:pt x="150" y="51"/>
                    </a:lnTo>
                    <a:lnTo>
                      <a:pt x="139" y="56"/>
                    </a:lnTo>
                    <a:lnTo>
                      <a:pt x="122" y="61"/>
                    </a:lnTo>
                    <a:lnTo>
                      <a:pt x="97" y="69"/>
                    </a:lnTo>
                    <a:lnTo>
                      <a:pt x="70" y="76"/>
                    </a:lnTo>
                    <a:lnTo>
                      <a:pt x="43" y="81"/>
                    </a:lnTo>
                    <a:lnTo>
                      <a:pt x="22" y="89"/>
                    </a:lnTo>
                    <a:lnTo>
                      <a:pt x="5" y="91"/>
                    </a:lnTo>
                    <a:lnTo>
                      <a:pt x="0" y="94"/>
                    </a:lnTo>
                    <a:lnTo>
                      <a:pt x="45" y="87"/>
                    </a:lnTo>
                    <a:lnTo>
                      <a:pt x="91" y="79"/>
                    </a:lnTo>
                    <a:lnTo>
                      <a:pt x="135" y="70"/>
                    </a:lnTo>
                    <a:lnTo>
                      <a:pt x="180" y="64"/>
                    </a:lnTo>
                    <a:lnTo>
                      <a:pt x="223" y="56"/>
                    </a:lnTo>
                    <a:lnTo>
                      <a:pt x="270" y="46"/>
                    </a:lnTo>
                    <a:lnTo>
                      <a:pt x="313" y="36"/>
                    </a:lnTo>
                    <a:lnTo>
                      <a:pt x="359" y="26"/>
                    </a:lnTo>
                    <a:lnTo>
                      <a:pt x="386" y="26"/>
                    </a:lnTo>
                    <a:lnTo>
                      <a:pt x="414" y="29"/>
                    </a:lnTo>
                    <a:lnTo>
                      <a:pt x="442" y="29"/>
                    </a:lnTo>
                    <a:lnTo>
                      <a:pt x="472" y="31"/>
                    </a:lnTo>
                    <a:lnTo>
                      <a:pt x="501" y="34"/>
                    </a:lnTo>
                    <a:lnTo>
                      <a:pt x="529" y="36"/>
                    </a:lnTo>
                    <a:lnTo>
                      <a:pt x="559" y="39"/>
                    </a:lnTo>
                    <a:lnTo>
                      <a:pt x="587" y="41"/>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87" name="Freeform 363">
                <a:extLst>
                  <a:ext uri="{FF2B5EF4-FFF2-40B4-BE49-F238E27FC236}">
                    <a16:creationId xmlns:a16="http://schemas.microsoft.com/office/drawing/2014/main" id="{DF9FA184-1632-13FB-5D95-E2B46DCB3EBE}"/>
                  </a:ext>
                </a:extLst>
              </p:cNvPr>
              <p:cNvSpPr>
                <a:spLocks/>
              </p:cNvSpPr>
              <p:nvPr/>
            </p:nvSpPr>
            <p:spPr bwMode="auto">
              <a:xfrm>
                <a:off x="2389" y="3622"/>
                <a:ext cx="72" cy="16"/>
              </a:xfrm>
              <a:custGeom>
                <a:avLst/>
                <a:gdLst>
                  <a:gd name="T0" fmla="*/ 216 w 216"/>
                  <a:gd name="T1" fmla="*/ 0 h 48"/>
                  <a:gd name="T2" fmla="*/ 206 w 216"/>
                  <a:gd name="T3" fmla="*/ 5 h 48"/>
                  <a:gd name="T4" fmla="*/ 195 w 216"/>
                  <a:gd name="T5" fmla="*/ 11 h 48"/>
                  <a:gd name="T6" fmla="*/ 185 w 216"/>
                  <a:gd name="T7" fmla="*/ 18 h 48"/>
                  <a:gd name="T8" fmla="*/ 173 w 216"/>
                  <a:gd name="T9" fmla="*/ 23 h 48"/>
                  <a:gd name="T10" fmla="*/ 160 w 216"/>
                  <a:gd name="T11" fmla="*/ 30 h 48"/>
                  <a:gd name="T12" fmla="*/ 149 w 216"/>
                  <a:gd name="T13" fmla="*/ 38 h 48"/>
                  <a:gd name="T14" fmla="*/ 139 w 216"/>
                  <a:gd name="T15" fmla="*/ 43 h 48"/>
                  <a:gd name="T16" fmla="*/ 130 w 216"/>
                  <a:gd name="T17" fmla="*/ 48 h 48"/>
                  <a:gd name="T18" fmla="*/ 114 w 216"/>
                  <a:gd name="T19" fmla="*/ 48 h 48"/>
                  <a:gd name="T20" fmla="*/ 99 w 216"/>
                  <a:gd name="T21" fmla="*/ 48 h 48"/>
                  <a:gd name="T22" fmla="*/ 80 w 216"/>
                  <a:gd name="T23" fmla="*/ 48 h 48"/>
                  <a:gd name="T24" fmla="*/ 66 w 216"/>
                  <a:gd name="T25" fmla="*/ 45 h 48"/>
                  <a:gd name="T26" fmla="*/ 48 w 216"/>
                  <a:gd name="T27" fmla="*/ 45 h 48"/>
                  <a:gd name="T28" fmla="*/ 30 w 216"/>
                  <a:gd name="T29" fmla="*/ 45 h 48"/>
                  <a:gd name="T30" fmla="*/ 15 w 216"/>
                  <a:gd name="T31" fmla="*/ 45 h 48"/>
                  <a:gd name="T32" fmla="*/ 0 w 216"/>
                  <a:gd name="T33" fmla="*/ 45 h 48"/>
                  <a:gd name="T34" fmla="*/ 25 w 216"/>
                  <a:gd name="T35" fmla="*/ 40 h 48"/>
                  <a:gd name="T36" fmla="*/ 50 w 216"/>
                  <a:gd name="T37" fmla="*/ 32 h 48"/>
                  <a:gd name="T38" fmla="*/ 78 w 216"/>
                  <a:gd name="T39" fmla="*/ 27 h 48"/>
                  <a:gd name="T40" fmla="*/ 106 w 216"/>
                  <a:gd name="T41" fmla="*/ 20 h 48"/>
                  <a:gd name="T42" fmla="*/ 135 w 216"/>
                  <a:gd name="T43" fmla="*/ 13 h 48"/>
                  <a:gd name="T44" fmla="*/ 162 w 216"/>
                  <a:gd name="T45" fmla="*/ 7 h 48"/>
                  <a:gd name="T46" fmla="*/ 191 w 216"/>
                  <a:gd name="T47" fmla="*/ 2 h 48"/>
                  <a:gd name="T48" fmla="*/ 216 w 216"/>
                  <a:gd name="T4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48">
                    <a:moveTo>
                      <a:pt x="216" y="0"/>
                    </a:moveTo>
                    <a:lnTo>
                      <a:pt x="206" y="5"/>
                    </a:lnTo>
                    <a:lnTo>
                      <a:pt x="195" y="11"/>
                    </a:lnTo>
                    <a:lnTo>
                      <a:pt x="185" y="18"/>
                    </a:lnTo>
                    <a:lnTo>
                      <a:pt x="173" y="23"/>
                    </a:lnTo>
                    <a:lnTo>
                      <a:pt x="160" y="30"/>
                    </a:lnTo>
                    <a:lnTo>
                      <a:pt x="149" y="38"/>
                    </a:lnTo>
                    <a:lnTo>
                      <a:pt x="139" y="43"/>
                    </a:lnTo>
                    <a:lnTo>
                      <a:pt x="130" y="48"/>
                    </a:lnTo>
                    <a:lnTo>
                      <a:pt x="114" y="48"/>
                    </a:lnTo>
                    <a:lnTo>
                      <a:pt x="99" y="48"/>
                    </a:lnTo>
                    <a:lnTo>
                      <a:pt x="80" y="48"/>
                    </a:lnTo>
                    <a:lnTo>
                      <a:pt x="66" y="45"/>
                    </a:lnTo>
                    <a:lnTo>
                      <a:pt x="48" y="45"/>
                    </a:lnTo>
                    <a:lnTo>
                      <a:pt x="30" y="45"/>
                    </a:lnTo>
                    <a:lnTo>
                      <a:pt x="15" y="45"/>
                    </a:lnTo>
                    <a:lnTo>
                      <a:pt x="0" y="45"/>
                    </a:lnTo>
                    <a:lnTo>
                      <a:pt x="25" y="40"/>
                    </a:lnTo>
                    <a:lnTo>
                      <a:pt x="50" y="32"/>
                    </a:lnTo>
                    <a:lnTo>
                      <a:pt x="78" y="27"/>
                    </a:lnTo>
                    <a:lnTo>
                      <a:pt x="106" y="20"/>
                    </a:lnTo>
                    <a:lnTo>
                      <a:pt x="135" y="13"/>
                    </a:lnTo>
                    <a:lnTo>
                      <a:pt x="162" y="7"/>
                    </a:lnTo>
                    <a:lnTo>
                      <a:pt x="191" y="2"/>
                    </a:lnTo>
                    <a:lnTo>
                      <a:pt x="216"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88" name="Freeform 364">
                <a:extLst>
                  <a:ext uri="{FF2B5EF4-FFF2-40B4-BE49-F238E27FC236}">
                    <a16:creationId xmlns:a16="http://schemas.microsoft.com/office/drawing/2014/main" id="{EE130B5C-9988-6DEF-5294-7D5BF63600DF}"/>
                  </a:ext>
                </a:extLst>
              </p:cNvPr>
              <p:cNvSpPr>
                <a:spLocks/>
              </p:cNvSpPr>
              <p:nvPr/>
            </p:nvSpPr>
            <p:spPr bwMode="auto">
              <a:xfrm>
                <a:off x="2502" y="3610"/>
                <a:ext cx="69" cy="71"/>
              </a:xfrm>
              <a:custGeom>
                <a:avLst/>
                <a:gdLst>
                  <a:gd name="T0" fmla="*/ 0 w 207"/>
                  <a:gd name="T1" fmla="*/ 0 h 213"/>
                  <a:gd name="T2" fmla="*/ 49 w 207"/>
                  <a:gd name="T3" fmla="*/ 5 h 213"/>
                  <a:gd name="T4" fmla="*/ 88 w 207"/>
                  <a:gd name="T5" fmla="*/ 11 h 213"/>
                  <a:gd name="T6" fmla="*/ 123 w 207"/>
                  <a:gd name="T7" fmla="*/ 18 h 213"/>
                  <a:gd name="T8" fmla="*/ 148 w 207"/>
                  <a:gd name="T9" fmla="*/ 28 h 213"/>
                  <a:gd name="T10" fmla="*/ 171 w 207"/>
                  <a:gd name="T11" fmla="*/ 45 h 213"/>
                  <a:gd name="T12" fmla="*/ 186 w 207"/>
                  <a:gd name="T13" fmla="*/ 68 h 213"/>
                  <a:gd name="T14" fmla="*/ 199 w 207"/>
                  <a:gd name="T15" fmla="*/ 104 h 213"/>
                  <a:gd name="T16" fmla="*/ 207 w 207"/>
                  <a:gd name="T17" fmla="*/ 150 h 213"/>
                  <a:gd name="T18" fmla="*/ 203 w 207"/>
                  <a:gd name="T19" fmla="*/ 164 h 213"/>
                  <a:gd name="T20" fmla="*/ 202 w 207"/>
                  <a:gd name="T21" fmla="*/ 181 h 213"/>
                  <a:gd name="T22" fmla="*/ 197 w 207"/>
                  <a:gd name="T23" fmla="*/ 198 h 213"/>
                  <a:gd name="T24" fmla="*/ 195 w 207"/>
                  <a:gd name="T25" fmla="*/ 213 h 213"/>
                  <a:gd name="T26" fmla="*/ 191 w 207"/>
                  <a:gd name="T27" fmla="*/ 191 h 213"/>
                  <a:gd name="T28" fmla="*/ 189 w 207"/>
                  <a:gd name="T29" fmla="*/ 170 h 213"/>
                  <a:gd name="T30" fmla="*/ 184 w 207"/>
                  <a:gd name="T31" fmla="*/ 152 h 213"/>
                  <a:gd name="T32" fmla="*/ 182 w 207"/>
                  <a:gd name="T33" fmla="*/ 134 h 213"/>
                  <a:gd name="T34" fmla="*/ 176 w 207"/>
                  <a:gd name="T35" fmla="*/ 114 h 213"/>
                  <a:gd name="T36" fmla="*/ 168 w 207"/>
                  <a:gd name="T37" fmla="*/ 96 h 213"/>
                  <a:gd name="T38" fmla="*/ 161 w 207"/>
                  <a:gd name="T39" fmla="*/ 76 h 213"/>
                  <a:gd name="T40" fmla="*/ 153 w 207"/>
                  <a:gd name="T41" fmla="*/ 56 h 213"/>
                  <a:gd name="T42" fmla="*/ 135 w 207"/>
                  <a:gd name="T43" fmla="*/ 49 h 213"/>
                  <a:gd name="T44" fmla="*/ 115 w 207"/>
                  <a:gd name="T45" fmla="*/ 43 h 213"/>
                  <a:gd name="T46" fmla="*/ 97 w 207"/>
                  <a:gd name="T47" fmla="*/ 36 h 213"/>
                  <a:gd name="T48" fmla="*/ 77 w 207"/>
                  <a:gd name="T49" fmla="*/ 28 h 213"/>
                  <a:gd name="T50" fmla="*/ 57 w 207"/>
                  <a:gd name="T51" fmla="*/ 20 h 213"/>
                  <a:gd name="T52" fmla="*/ 39 w 207"/>
                  <a:gd name="T53" fmla="*/ 13 h 213"/>
                  <a:gd name="T54" fmla="*/ 19 w 207"/>
                  <a:gd name="T55" fmla="*/ 7 h 213"/>
                  <a:gd name="T56" fmla="*/ 0 w 207"/>
                  <a:gd name="T57"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213">
                    <a:moveTo>
                      <a:pt x="0" y="0"/>
                    </a:moveTo>
                    <a:lnTo>
                      <a:pt x="49" y="5"/>
                    </a:lnTo>
                    <a:lnTo>
                      <a:pt x="88" y="11"/>
                    </a:lnTo>
                    <a:lnTo>
                      <a:pt x="123" y="18"/>
                    </a:lnTo>
                    <a:lnTo>
                      <a:pt x="148" y="28"/>
                    </a:lnTo>
                    <a:lnTo>
                      <a:pt x="171" y="45"/>
                    </a:lnTo>
                    <a:lnTo>
                      <a:pt x="186" y="68"/>
                    </a:lnTo>
                    <a:lnTo>
                      <a:pt x="199" y="104"/>
                    </a:lnTo>
                    <a:lnTo>
                      <a:pt x="207" y="150"/>
                    </a:lnTo>
                    <a:lnTo>
                      <a:pt x="203" y="164"/>
                    </a:lnTo>
                    <a:lnTo>
                      <a:pt x="202" y="181"/>
                    </a:lnTo>
                    <a:lnTo>
                      <a:pt x="197" y="198"/>
                    </a:lnTo>
                    <a:lnTo>
                      <a:pt x="195" y="213"/>
                    </a:lnTo>
                    <a:lnTo>
                      <a:pt x="191" y="191"/>
                    </a:lnTo>
                    <a:lnTo>
                      <a:pt x="189" y="170"/>
                    </a:lnTo>
                    <a:lnTo>
                      <a:pt x="184" y="152"/>
                    </a:lnTo>
                    <a:lnTo>
                      <a:pt x="182" y="134"/>
                    </a:lnTo>
                    <a:lnTo>
                      <a:pt x="176" y="114"/>
                    </a:lnTo>
                    <a:lnTo>
                      <a:pt x="168" y="96"/>
                    </a:lnTo>
                    <a:lnTo>
                      <a:pt x="161" y="76"/>
                    </a:lnTo>
                    <a:lnTo>
                      <a:pt x="153" y="56"/>
                    </a:lnTo>
                    <a:lnTo>
                      <a:pt x="135" y="49"/>
                    </a:lnTo>
                    <a:lnTo>
                      <a:pt x="115" y="43"/>
                    </a:lnTo>
                    <a:lnTo>
                      <a:pt x="97" y="36"/>
                    </a:lnTo>
                    <a:lnTo>
                      <a:pt x="77" y="28"/>
                    </a:lnTo>
                    <a:lnTo>
                      <a:pt x="57" y="20"/>
                    </a:lnTo>
                    <a:lnTo>
                      <a:pt x="39" y="13"/>
                    </a:lnTo>
                    <a:lnTo>
                      <a:pt x="19" y="7"/>
                    </a:lnTo>
                    <a:lnTo>
                      <a:pt x="0"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89" name="Freeform 365">
                <a:extLst>
                  <a:ext uri="{FF2B5EF4-FFF2-40B4-BE49-F238E27FC236}">
                    <a16:creationId xmlns:a16="http://schemas.microsoft.com/office/drawing/2014/main" id="{75B623CD-9584-F78C-FFDB-B5806204BF8A}"/>
                  </a:ext>
                </a:extLst>
              </p:cNvPr>
              <p:cNvSpPr>
                <a:spLocks/>
              </p:cNvSpPr>
              <p:nvPr/>
            </p:nvSpPr>
            <p:spPr bwMode="auto">
              <a:xfrm>
                <a:off x="2325" y="3641"/>
                <a:ext cx="57" cy="38"/>
              </a:xfrm>
              <a:custGeom>
                <a:avLst/>
                <a:gdLst>
                  <a:gd name="T0" fmla="*/ 169 w 169"/>
                  <a:gd name="T1" fmla="*/ 0 h 114"/>
                  <a:gd name="T2" fmla="*/ 146 w 169"/>
                  <a:gd name="T3" fmla="*/ 12 h 114"/>
                  <a:gd name="T4" fmla="*/ 129 w 169"/>
                  <a:gd name="T5" fmla="*/ 26 h 114"/>
                  <a:gd name="T6" fmla="*/ 113 w 169"/>
                  <a:gd name="T7" fmla="*/ 36 h 114"/>
                  <a:gd name="T8" fmla="*/ 97 w 169"/>
                  <a:gd name="T9" fmla="*/ 45 h 114"/>
                  <a:gd name="T10" fmla="*/ 86 w 169"/>
                  <a:gd name="T11" fmla="*/ 58 h 114"/>
                  <a:gd name="T12" fmla="*/ 76 w 169"/>
                  <a:gd name="T13" fmla="*/ 72 h 114"/>
                  <a:gd name="T14" fmla="*/ 62 w 169"/>
                  <a:gd name="T15" fmla="*/ 91 h 114"/>
                  <a:gd name="T16" fmla="*/ 53 w 169"/>
                  <a:gd name="T17" fmla="*/ 111 h 114"/>
                  <a:gd name="T18" fmla="*/ 40 w 169"/>
                  <a:gd name="T19" fmla="*/ 111 h 114"/>
                  <a:gd name="T20" fmla="*/ 26 w 169"/>
                  <a:gd name="T21" fmla="*/ 111 h 114"/>
                  <a:gd name="T22" fmla="*/ 12 w 169"/>
                  <a:gd name="T23" fmla="*/ 114 h 114"/>
                  <a:gd name="T24" fmla="*/ 0 w 169"/>
                  <a:gd name="T25" fmla="*/ 114 h 114"/>
                  <a:gd name="T26" fmla="*/ 24 w 169"/>
                  <a:gd name="T27" fmla="*/ 96 h 114"/>
                  <a:gd name="T28" fmla="*/ 40 w 169"/>
                  <a:gd name="T29" fmla="*/ 75 h 114"/>
                  <a:gd name="T30" fmla="*/ 59 w 169"/>
                  <a:gd name="T31" fmla="*/ 58 h 114"/>
                  <a:gd name="T32" fmla="*/ 76 w 169"/>
                  <a:gd name="T33" fmla="*/ 40 h 114"/>
                  <a:gd name="T34" fmla="*/ 93 w 169"/>
                  <a:gd name="T35" fmla="*/ 26 h 114"/>
                  <a:gd name="T36" fmla="*/ 117 w 169"/>
                  <a:gd name="T37" fmla="*/ 12 h 114"/>
                  <a:gd name="T38" fmla="*/ 138 w 169"/>
                  <a:gd name="T39" fmla="*/ 5 h 114"/>
                  <a:gd name="T40" fmla="*/ 169 w 169"/>
                  <a:gd name="T4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14">
                    <a:moveTo>
                      <a:pt x="169" y="0"/>
                    </a:moveTo>
                    <a:lnTo>
                      <a:pt x="146" y="12"/>
                    </a:lnTo>
                    <a:lnTo>
                      <a:pt x="129" y="26"/>
                    </a:lnTo>
                    <a:lnTo>
                      <a:pt x="113" y="36"/>
                    </a:lnTo>
                    <a:lnTo>
                      <a:pt x="97" y="45"/>
                    </a:lnTo>
                    <a:lnTo>
                      <a:pt x="86" y="58"/>
                    </a:lnTo>
                    <a:lnTo>
                      <a:pt x="76" y="72"/>
                    </a:lnTo>
                    <a:lnTo>
                      <a:pt x="62" y="91"/>
                    </a:lnTo>
                    <a:lnTo>
                      <a:pt x="53" y="111"/>
                    </a:lnTo>
                    <a:lnTo>
                      <a:pt x="40" y="111"/>
                    </a:lnTo>
                    <a:lnTo>
                      <a:pt x="26" y="111"/>
                    </a:lnTo>
                    <a:lnTo>
                      <a:pt x="12" y="114"/>
                    </a:lnTo>
                    <a:lnTo>
                      <a:pt x="0" y="114"/>
                    </a:lnTo>
                    <a:lnTo>
                      <a:pt x="24" y="96"/>
                    </a:lnTo>
                    <a:lnTo>
                      <a:pt x="40" y="75"/>
                    </a:lnTo>
                    <a:lnTo>
                      <a:pt x="59" y="58"/>
                    </a:lnTo>
                    <a:lnTo>
                      <a:pt x="76" y="40"/>
                    </a:lnTo>
                    <a:lnTo>
                      <a:pt x="93" y="26"/>
                    </a:lnTo>
                    <a:lnTo>
                      <a:pt x="117" y="12"/>
                    </a:lnTo>
                    <a:lnTo>
                      <a:pt x="138" y="5"/>
                    </a:lnTo>
                    <a:lnTo>
                      <a:pt x="169"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90" name="Freeform 366">
                <a:extLst>
                  <a:ext uri="{FF2B5EF4-FFF2-40B4-BE49-F238E27FC236}">
                    <a16:creationId xmlns:a16="http://schemas.microsoft.com/office/drawing/2014/main" id="{074A45C7-5AB6-03C5-A24B-035ABAF20B10}"/>
                  </a:ext>
                </a:extLst>
              </p:cNvPr>
              <p:cNvSpPr>
                <a:spLocks/>
              </p:cNvSpPr>
              <p:nvPr/>
            </p:nvSpPr>
            <p:spPr bwMode="auto">
              <a:xfrm>
                <a:off x="2278" y="3654"/>
                <a:ext cx="54" cy="28"/>
              </a:xfrm>
              <a:custGeom>
                <a:avLst/>
                <a:gdLst>
                  <a:gd name="T0" fmla="*/ 161 w 161"/>
                  <a:gd name="T1" fmla="*/ 0 h 84"/>
                  <a:gd name="T2" fmla="*/ 148 w 161"/>
                  <a:gd name="T3" fmla="*/ 24 h 84"/>
                  <a:gd name="T4" fmla="*/ 140 w 161"/>
                  <a:gd name="T5" fmla="*/ 38 h 84"/>
                  <a:gd name="T6" fmla="*/ 133 w 161"/>
                  <a:gd name="T7" fmla="*/ 51 h 84"/>
                  <a:gd name="T8" fmla="*/ 129 w 161"/>
                  <a:gd name="T9" fmla="*/ 59 h 84"/>
                  <a:gd name="T10" fmla="*/ 123 w 161"/>
                  <a:gd name="T11" fmla="*/ 65 h 84"/>
                  <a:gd name="T12" fmla="*/ 116 w 161"/>
                  <a:gd name="T13" fmla="*/ 68 h 84"/>
                  <a:gd name="T14" fmla="*/ 105 w 161"/>
                  <a:gd name="T15" fmla="*/ 74 h 84"/>
                  <a:gd name="T16" fmla="*/ 90 w 161"/>
                  <a:gd name="T17" fmla="*/ 78 h 84"/>
                  <a:gd name="T18" fmla="*/ 84 w 161"/>
                  <a:gd name="T19" fmla="*/ 82 h 84"/>
                  <a:gd name="T20" fmla="*/ 78 w 161"/>
                  <a:gd name="T21" fmla="*/ 84 h 84"/>
                  <a:gd name="T22" fmla="*/ 70 w 161"/>
                  <a:gd name="T23" fmla="*/ 82 h 84"/>
                  <a:gd name="T24" fmla="*/ 61 w 161"/>
                  <a:gd name="T25" fmla="*/ 82 h 84"/>
                  <a:gd name="T26" fmla="*/ 48 w 161"/>
                  <a:gd name="T27" fmla="*/ 82 h 84"/>
                  <a:gd name="T28" fmla="*/ 35 w 161"/>
                  <a:gd name="T29" fmla="*/ 78 h 84"/>
                  <a:gd name="T30" fmla="*/ 16 w 161"/>
                  <a:gd name="T31" fmla="*/ 78 h 84"/>
                  <a:gd name="T32" fmla="*/ 0 w 161"/>
                  <a:gd name="T33" fmla="*/ 78 h 84"/>
                  <a:gd name="T34" fmla="*/ 14 w 161"/>
                  <a:gd name="T35" fmla="*/ 65 h 84"/>
                  <a:gd name="T36" fmla="*/ 27 w 161"/>
                  <a:gd name="T37" fmla="*/ 59 h 84"/>
                  <a:gd name="T38" fmla="*/ 39 w 161"/>
                  <a:gd name="T39" fmla="*/ 51 h 84"/>
                  <a:gd name="T40" fmla="*/ 52 w 161"/>
                  <a:gd name="T41" fmla="*/ 46 h 84"/>
                  <a:gd name="T42" fmla="*/ 65 w 161"/>
                  <a:gd name="T43" fmla="*/ 43 h 84"/>
                  <a:gd name="T44" fmla="*/ 80 w 161"/>
                  <a:gd name="T45" fmla="*/ 41 h 84"/>
                  <a:gd name="T46" fmla="*/ 95 w 161"/>
                  <a:gd name="T47" fmla="*/ 38 h 84"/>
                  <a:gd name="T48" fmla="*/ 112 w 161"/>
                  <a:gd name="T49" fmla="*/ 36 h 84"/>
                  <a:gd name="T50" fmla="*/ 125 w 161"/>
                  <a:gd name="T51" fmla="*/ 26 h 84"/>
                  <a:gd name="T52" fmla="*/ 137 w 161"/>
                  <a:gd name="T53" fmla="*/ 18 h 84"/>
                  <a:gd name="T54" fmla="*/ 148 w 161"/>
                  <a:gd name="T55" fmla="*/ 11 h 84"/>
                  <a:gd name="T56" fmla="*/ 161 w 161"/>
                  <a:gd name="T5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1" h="84">
                    <a:moveTo>
                      <a:pt x="161" y="0"/>
                    </a:moveTo>
                    <a:lnTo>
                      <a:pt x="148" y="24"/>
                    </a:lnTo>
                    <a:lnTo>
                      <a:pt x="140" y="38"/>
                    </a:lnTo>
                    <a:lnTo>
                      <a:pt x="133" y="51"/>
                    </a:lnTo>
                    <a:lnTo>
                      <a:pt x="129" y="59"/>
                    </a:lnTo>
                    <a:lnTo>
                      <a:pt x="123" y="65"/>
                    </a:lnTo>
                    <a:lnTo>
                      <a:pt x="116" y="68"/>
                    </a:lnTo>
                    <a:lnTo>
                      <a:pt x="105" y="74"/>
                    </a:lnTo>
                    <a:lnTo>
                      <a:pt x="90" y="78"/>
                    </a:lnTo>
                    <a:lnTo>
                      <a:pt x="84" y="82"/>
                    </a:lnTo>
                    <a:lnTo>
                      <a:pt x="78" y="84"/>
                    </a:lnTo>
                    <a:lnTo>
                      <a:pt x="70" y="82"/>
                    </a:lnTo>
                    <a:lnTo>
                      <a:pt x="61" y="82"/>
                    </a:lnTo>
                    <a:lnTo>
                      <a:pt x="48" y="82"/>
                    </a:lnTo>
                    <a:lnTo>
                      <a:pt x="35" y="78"/>
                    </a:lnTo>
                    <a:lnTo>
                      <a:pt x="16" y="78"/>
                    </a:lnTo>
                    <a:lnTo>
                      <a:pt x="0" y="78"/>
                    </a:lnTo>
                    <a:lnTo>
                      <a:pt x="14" y="65"/>
                    </a:lnTo>
                    <a:lnTo>
                      <a:pt x="27" y="59"/>
                    </a:lnTo>
                    <a:lnTo>
                      <a:pt x="39" y="51"/>
                    </a:lnTo>
                    <a:lnTo>
                      <a:pt x="52" y="46"/>
                    </a:lnTo>
                    <a:lnTo>
                      <a:pt x="65" y="43"/>
                    </a:lnTo>
                    <a:lnTo>
                      <a:pt x="80" y="41"/>
                    </a:lnTo>
                    <a:lnTo>
                      <a:pt x="95" y="38"/>
                    </a:lnTo>
                    <a:lnTo>
                      <a:pt x="112" y="36"/>
                    </a:lnTo>
                    <a:lnTo>
                      <a:pt x="125" y="26"/>
                    </a:lnTo>
                    <a:lnTo>
                      <a:pt x="137" y="18"/>
                    </a:lnTo>
                    <a:lnTo>
                      <a:pt x="148" y="11"/>
                    </a:lnTo>
                    <a:lnTo>
                      <a:pt x="161"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91" name="Freeform 367">
                <a:extLst>
                  <a:ext uri="{FF2B5EF4-FFF2-40B4-BE49-F238E27FC236}">
                    <a16:creationId xmlns:a16="http://schemas.microsoft.com/office/drawing/2014/main" id="{69BD8CC6-ECB0-5917-F45C-FB6F54F87D53}"/>
                  </a:ext>
                </a:extLst>
              </p:cNvPr>
              <p:cNvSpPr>
                <a:spLocks/>
              </p:cNvSpPr>
              <p:nvPr/>
            </p:nvSpPr>
            <p:spPr bwMode="auto">
              <a:xfrm>
                <a:off x="2211" y="3684"/>
                <a:ext cx="60" cy="70"/>
              </a:xfrm>
              <a:custGeom>
                <a:avLst/>
                <a:gdLst>
                  <a:gd name="T0" fmla="*/ 178 w 178"/>
                  <a:gd name="T1" fmla="*/ 0 h 210"/>
                  <a:gd name="T2" fmla="*/ 158 w 178"/>
                  <a:gd name="T3" fmla="*/ 14 h 210"/>
                  <a:gd name="T4" fmla="*/ 138 w 178"/>
                  <a:gd name="T5" fmla="*/ 33 h 210"/>
                  <a:gd name="T6" fmla="*/ 122 w 178"/>
                  <a:gd name="T7" fmla="*/ 50 h 210"/>
                  <a:gd name="T8" fmla="*/ 107 w 178"/>
                  <a:gd name="T9" fmla="*/ 71 h 210"/>
                  <a:gd name="T10" fmla="*/ 95 w 178"/>
                  <a:gd name="T11" fmla="*/ 94 h 210"/>
                  <a:gd name="T12" fmla="*/ 82 w 178"/>
                  <a:gd name="T13" fmla="*/ 116 h 210"/>
                  <a:gd name="T14" fmla="*/ 71 w 178"/>
                  <a:gd name="T15" fmla="*/ 142 h 210"/>
                  <a:gd name="T16" fmla="*/ 63 w 178"/>
                  <a:gd name="T17" fmla="*/ 165 h 210"/>
                  <a:gd name="T18" fmla="*/ 48 w 178"/>
                  <a:gd name="T19" fmla="*/ 175 h 210"/>
                  <a:gd name="T20" fmla="*/ 33 w 178"/>
                  <a:gd name="T21" fmla="*/ 185 h 210"/>
                  <a:gd name="T22" fmla="*/ 15 w 178"/>
                  <a:gd name="T23" fmla="*/ 198 h 210"/>
                  <a:gd name="T24" fmla="*/ 0 w 178"/>
                  <a:gd name="T25" fmla="*/ 210 h 210"/>
                  <a:gd name="T26" fmla="*/ 10 w 178"/>
                  <a:gd name="T27" fmla="*/ 192 h 210"/>
                  <a:gd name="T28" fmla="*/ 21 w 178"/>
                  <a:gd name="T29" fmla="*/ 175 h 210"/>
                  <a:gd name="T30" fmla="*/ 31 w 178"/>
                  <a:gd name="T31" fmla="*/ 157 h 210"/>
                  <a:gd name="T32" fmla="*/ 40 w 178"/>
                  <a:gd name="T33" fmla="*/ 140 h 210"/>
                  <a:gd name="T34" fmla="*/ 51 w 178"/>
                  <a:gd name="T35" fmla="*/ 119 h 210"/>
                  <a:gd name="T36" fmla="*/ 61 w 178"/>
                  <a:gd name="T37" fmla="*/ 102 h 210"/>
                  <a:gd name="T38" fmla="*/ 71 w 178"/>
                  <a:gd name="T39" fmla="*/ 85 h 210"/>
                  <a:gd name="T40" fmla="*/ 84 w 178"/>
                  <a:gd name="T41" fmla="*/ 69 h 210"/>
                  <a:gd name="T42" fmla="*/ 97 w 178"/>
                  <a:gd name="T43" fmla="*/ 60 h 210"/>
                  <a:gd name="T44" fmla="*/ 107 w 178"/>
                  <a:gd name="T45" fmla="*/ 50 h 210"/>
                  <a:gd name="T46" fmla="*/ 120 w 178"/>
                  <a:gd name="T47" fmla="*/ 43 h 210"/>
                  <a:gd name="T48" fmla="*/ 132 w 178"/>
                  <a:gd name="T49" fmla="*/ 33 h 210"/>
                  <a:gd name="T50" fmla="*/ 142 w 178"/>
                  <a:gd name="T51" fmla="*/ 25 h 210"/>
                  <a:gd name="T52" fmla="*/ 155 w 178"/>
                  <a:gd name="T53" fmla="*/ 18 h 210"/>
                  <a:gd name="T54" fmla="*/ 165 w 178"/>
                  <a:gd name="T55" fmla="*/ 8 h 210"/>
                  <a:gd name="T56" fmla="*/ 178 w 178"/>
                  <a:gd name="T5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8" h="210">
                    <a:moveTo>
                      <a:pt x="178" y="0"/>
                    </a:moveTo>
                    <a:lnTo>
                      <a:pt x="158" y="14"/>
                    </a:lnTo>
                    <a:lnTo>
                      <a:pt x="138" y="33"/>
                    </a:lnTo>
                    <a:lnTo>
                      <a:pt x="122" y="50"/>
                    </a:lnTo>
                    <a:lnTo>
                      <a:pt x="107" y="71"/>
                    </a:lnTo>
                    <a:lnTo>
                      <a:pt x="95" y="94"/>
                    </a:lnTo>
                    <a:lnTo>
                      <a:pt x="82" y="116"/>
                    </a:lnTo>
                    <a:lnTo>
                      <a:pt x="71" y="142"/>
                    </a:lnTo>
                    <a:lnTo>
                      <a:pt x="63" y="165"/>
                    </a:lnTo>
                    <a:lnTo>
                      <a:pt x="48" y="175"/>
                    </a:lnTo>
                    <a:lnTo>
                      <a:pt x="33" y="185"/>
                    </a:lnTo>
                    <a:lnTo>
                      <a:pt x="15" y="198"/>
                    </a:lnTo>
                    <a:lnTo>
                      <a:pt x="0" y="210"/>
                    </a:lnTo>
                    <a:lnTo>
                      <a:pt x="10" y="192"/>
                    </a:lnTo>
                    <a:lnTo>
                      <a:pt x="21" y="175"/>
                    </a:lnTo>
                    <a:lnTo>
                      <a:pt x="31" y="157"/>
                    </a:lnTo>
                    <a:lnTo>
                      <a:pt x="40" y="140"/>
                    </a:lnTo>
                    <a:lnTo>
                      <a:pt x="51" y="119"/>
                    </a:lnTo>
                    <a:lnTo>
                      <a:pt x="61" y="102"/>
                    </a:lnTo>
                    <a:lnTo>
                      <a:pt x="71" y="85"/>
                    </a:lnTo>
                    <a:lnTo>
                      <a:pt x="84" y="69"/>
                    </a:lnTo>
                    <a:lnTo>
                      <a:pt x="97" y="60"/>
                    </a:lnTo>
                    <a:lnTo>
                      <a:pt x="107" y="50"/>
                    </a:lnTo>
                    <a:lnTo>
                      <a:pt x="120" y="43"/>
                    </a:lnTo>
                    <a:lnTo>
                      <a:pt x="132" y="33"/>
                    </a:lnTo>
                    <a:lnTo>
                      <a:pt x="142" y="25"/>
                    </a:lnTo>
                    <a:lnTo>
                      <a:pt x="155" y="18"/>
                    </a:lnTo>
                    <a:lnTo>
                      <a:pt x="165" y="8"/>
                    </a:lnTo>
                    <a:lnTo>
                      <a:pt x="178"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92" name="Freeform 368">
                <a:extLst>
                  <a:ext uri="{FF2B5EF4-FFF2-40B4-BE49-F238E27FC236}">
                    <a16:creationId xmlns:a16="http://schemas.microsoft.com/office/drawing/2014/main" id="{F9BD7309-6D7B-48C0-9DFA-411719C87FA9}"/>
                  </a:ext>
                </a:extLst>
              </p:cNvPr>
              <p:cNvSpPr>
                <a:spLocks/>
              </p:cNvSpPr>
              <p:nvPr/>
            </p:nvSpPr>
            <p:spPr bwMode="auto">
              <a:xfrm>
                <a:off x="2175" y="3734"/>
                <a:ext cx="31" cy="45"/>
              </a:xfrm>
              <a:custGeom>
                <a:avLst/>
                <a:gdLst>
                  <a:gd name="T0" fmla="*/ 94 w 94"/>
                  <a:gd name="T1" fmla="*/ 0 h 134"/>
                  <a:gd name="T2" fmla="*/ 63 w 94"/>
                  <a:gd name="T3" fmla="*/ 81 h 134"/>
                  <a:gd name="T4" fmla="*/ 0 w 94"/>
                  <a:gd name="T5" fmla="*/ 134 h 134"/>
                  <a:gd name="T6" fmla="*/ 94 w 94"/>
                  <a:gd name="T7" fmla="*/ 0 h 134"/>
                </a:gdLst>
                <a:ahLst/>
                <a:cxnLst>
                  <a:cxn ang="0">
                    <a:pos x="T0" y="T1"/>
                  </a:cxn>
                  <a:cxn ang="0">
                    <a:pos x="T2" y="T3"/>
                  </a:cxn>
                  <a:cxn ang="0">
                    <a:pos x="T4" y="T5"/>
                  </a:cxn>
                  <a:cxn ang="0">
                    <a:pos x="T6" y="T7"/>
                  </a:cxn>
                </a:cxnLst>
                <a:rect l="0" t="0" r="r" b="b"/>
                <a:pathLst>
                  <a:path w="94" h="134">
                    <a:moveTo>
                      <a:pt x="94" y="0"/>
                    </a:moveTo>
                    <a:lnTo>
                      <a:pt x="63" y="81"/>
                    </a:lnTo>
                    <a:lnTo>
                      <a:pt x="0" y="134"/>
                    </a:lnTo>
                    <a:lnTo>
                      <a:pt x="94"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93" name="Freeform 369">
                <a:extLst>
                  <a:ext uri="{FF2B5EF4-FFF2-40B4-BE49-F238E27FC236}">
                    <a16:creationId xmlns:a16="http://schemas.microsoft.com/office/drawing/2014/main" id="{A4331C85-814E-8144-75E6-1908B7070AA2}"/>
                  </a:ext>
                </a:extLst>
              </p:cNvPr>
              <p:cNvSpPr>
                <a:spLocks/>
              </p:cNvSpPr>
              <p:nvPr/>
            </p:nvSpPr>
            <p:spPr bwMode="auto">
              <a:xfrm>
                <a:off x="2131" y="3781"/>
                <a:ext cx="12" cy="34"/>
              </a:xfrm>
              <a:custGeom>
                <a:avLst/>
                <a:gdLst>
                  <a:gd name="T0" fmla="*/ 36 w 36"/>
                  <a:gd name="T1" fmla="*/ 0 h 104"/>
                  <a:gd name="T2" fmla="*/ 36 w 36"/>
                  <a:gd name="T3" fmla="*/ 20 h 104"/>
                  <a:gd name="T4" fmla="*/ 36 w 36"/>
                  <a:gd name="T5" fmla="*/ 35 h 104"/>
                  <a:gd name="T6" fmla="*/ 33 w 36"/>
                  <a:gd name="T7" fmla="*/ 48 h 104"/>
                  <a:gd name="T8" fmla="*/ 32 w 36"/>
                  <a:gd name="T9" fmla="*/ 55 h 104"/>
                  <a:gd name="T10" fmla="*/ 26 w 36"/>
                  <a:gd name="T11" fmla="*/ 66 h 104"/>
                  <a:gd name="T12" fmla="*/ 21 w 36"/>
                  <a:gd name="T13" fmla="*/ 76 h 104"/>
                  <a:gd name="T14" fmla="*/ 11 w 36"/>
                  <a:gd name="T15" fmla="*/ 88 h 104"/>
                  <a:gd name="T16" fmla="*/ 0 w 36"/>
                  <a:gd name="T17" fmla="*/ 104 h 104"/>
                  <a:gd name="T18" fmla="*/ 3 w 36"/>
                  <a:gd name="T19" fmla="*/ 88 h 104"/>
                  <a:gd name="T20" fmla="*/ 5 w 36"/>
                  <a:gd name="T21" fmla="*/ 76 h 104"/>
                  <a:gd name="T22" fmla="*/ 8 w 36"/>
                  <a:gd name="T23" fmla="*/ 64 h 104"/>
                  <a:gd name="T24" fmla="*/ 13 w 36"/>
                  <a:gd name="T25" fmla="*/ 52 h 104"/>
                  <a:gd name="T26" fmla="*/ 18 w 36"/>
                  <a:gd name="T27" fmla="*/ 39 h 104"/>
                  <a:gd name="T28" fmla="*/ 24 w 36"/>
                  <a:gd name="T29" fmla="*/ 25 h 104"/>
                  <a:gd name="T30" fmla="*/ 28 w 36"/>
                  <a:gd name="T31" fmla="*/ 13 h 104"/>
                  <a:gd name="T32" fmla="*/ 36 w 36"/>
                  <a:gd name="T33"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04">
                    <a:moveTo>
                      <a:pt x="36" y="0"/>
                    </a:moveTo>
                    <a:lnTo>
                      <a:pt x="36" y="20"/>
                    </a:lnTo>
                    <a:lnTo>
                      <a:pt x="36" y="35"/>
                    </a:lnTo>
                    <a:lnTo>
                      <a:pt x="33" y="48"/>
                    </a:lnTo>
                    <a:lnTo>
                      <a:pt x="32" y="55"/>
                    </a:lnTo>
                    <a:lnTo>
                      <a:pt x="26" y="66"/>
                    </a:lnTo>
                    <a:lnTo>
                      <a:pt x="21" y="76"/>
                    </a:lnTo>
                    <a:lnTo>
                      <a:pt x="11" y="88"/>
                    </a:lnTo>
                    <a:lnTo>
                      <a:pt x="0" y="104"/>
                    </a:lnTo>
                    <a:lnTo>
                      <a:pt x="3" y="88"/>
                    </a:lnTo>
                    <a:lnTo>
                      <a:pt x="5" y="76"/>
                    </a:lnTo>
                    <a:lnTo>
                      <a:pt x="8" y="64"/>
                    </a:lnTo>
                    <a:lnTo>
                      <a:pt x="13" y="52"/>
                    </a:lnTo>
                    <a:lnTo>
                      <a:pt x="18" y="39"/>
                    </a:lnTo>
                    <a:lnTo>
                      <a:pt x="24" y="25"/>
                    </a:lnTo>
                    <a:lnTo>
                      <a:pt x="28" y="13"/>
                    </a:lnTo>
                    <a:lnTo>
                      <a:pt x="36"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94" name="Freeform 370">
                <a:extLst>
                  <a:ext uri="{FF2B5EF4-FFF2-40B4-BE49-F238E27FC236}">
                    <a16:creationId xmlns:a16="http://schemas.microsoft.com/office/drawing/2014/main" id="{64D77FB6-EDB8-7013-19C8-348147256E28}"/>
                  </a:ext>
                </a:extLst>
              </p:cNvPr>
              <p:cNvSpPr>
                <a:spLocks/>
              </p:cNvSpPr>
              <p:nvPr/>
            </p:nvSpPr>
            <p:spPr bwMode="auto">
              <a:xfrm>
                <a:off x="2127" y="3820"/>
                <a:ext cx="45" cy="55"/>
              </a:xfrm>
              <a:custGeom>
                <a:avLst/>
                <a:gdLst>
                  <a:gd name="T0" fmla="*/ 0 w 134"/>
                  <a:gd name="T1" fmla="*/ 0 h 167"/>
                  <a:gd name="T2" fmla="*/ 11 w 134"/>
                  <a:gd name="T3" fmla="*/ 33 h 167"/>
                  <a:gd name="T4" fmla="*/ 23 w 134"/>
                  <a:gd name="T5" fmla="*/ 61 h 167"/>
                  <a:gd name="T6" fmla="*/ 34 w 134"/>
                  <a:gd name="T7" fmla="*/ 83 h 167"/>
                  <a:gd name="T8" fmla="*/ 46 w 134"/>
                  <a:gd name="T9" fmla="*/ 102 h 167"/>
                  <a:gd name="T10" fmla="*/ 61 w 134"/>
                  <a:gd name="T11" fmla="*/ 118 h 167"/>
                  <a:gd name="T12" fmla="*/ 81 w 134"/>
                  <a:gd name="T13" fmla="*/ 134 h 167"/>
                  <a:gd name="T14" fmla="*/ 104 w 134"/>
                  <a:gd name="T15" fmla="*/ 149 h 167"/>
                  <a:gd name="T16" fmla="*/ 134 w 134"/>
                  <a:gd name="T17" fmla="*/ 167 h 167"/>
                  <a:gd name="T18" fmla="*/ 98 w 134"/>
                  <a:gd name="T19" fmla="*/ 159 h 167"/>
                  <a:gd name="T20" fmla="*/ 71 w 134"/>
                  <a:gd name="T21" fmla="*/ 149 h 167"/>
                  <a:gd name="T22" fmla="*/ 46 w 134"/>
                  <a:gd name="T23" fmla="*/ 134 h 167"/>
                  <a:gd name="T24" fmla="*/ 25 w 134"/>
                  <a:gd name="T25" fmla="*/ 118 h 167"/>
                  <a:gd name="T26" fmla="*/ 14 w 134"/>
                  <a:gd name="T27" fmla="*/ 99 h 167"/>
                  <a:gd name="T28" fmla="*/ 3 w 134"/>
                  <a:gd name="T29" fmla="*/ 71 h 167"/>
                  <a:gd name="T30" fmla="*/ 0 w 134"/>
                  <a:gd name="T31" fmla="*/ 37 h 167"/>
                  <a:gd name="T32" fmla="*/ 0 w 13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67">
                    <a:moveTo>
                      <a:pt x="0" y="0"/>
                    </a:moveTo>
                    <a:lnTo>
                      <a:pt x="11" y="33"/>
                    </a:lnTo>
                    <a:lnTo>
                      <a:pt x="23" y="61"/>
                    </a:lnTo>
                    <a:lnTo>
                      <a:pt x="34" y="83"/>
                    </a:lnTo>
                    <a:lnTo>
                      <a:pt x="46" y="102"/>
                    </a:lnTo>
                    <a:lnTo>
                      <a:pt x="61" y="118"/>
                    </a:lnTo>
                    <a:lnTo>
                      <a:pt x="81" y="134"/>
                    </a:lnTo>
                    <a:lnTo>
                      <a:pt x="104" y="149"/>
                    </a:lnTo>
                    <a:lnTo>
                      <a:pt x="134" y="167"/>
                    </a:lnTo>
                    <a:lnTo>
                      <a:pt x="98" y="159"/>
                    </a:lnTo>
                    <a:lnTo>
                      <a:pt x="71" y="149"/>
                    </a:lnTo>
                    <a:lnTo>
                      <a:pt x="46" y="134"/>
                    </a:lnTo>
                    <a:lnTo>
                      <a:pt x="25" y="118"/>
                    </a:lnTo>
                    <a:lnTo>
                      <a:pt x="14" y="99"/>
                    </a:lnTo>
                    <a:lnTo>
                      <a:pt x="3" y="71"/>
                    </a:lnTo>
                    <a:lnTo>
                      <a:pt x="0" y="37"/>
                    </a:lnTo>
                    <a:lnTo>
                      <a:pt x="0"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95" name="Freeform 371">
                <a:extLst>
                  <a:ext uri="{FF2B5EF4-FFF2-40B4-BE49-F238E27FC236}">
                    <a16:creationId xmlns:a16="http://schemas.microsoft.com/office/drawing/2014/main" id="{E2E2529A-570F-C535-A91D-12E6005BABC6}"/>
                  </a:ext>
                </a:extLst>
              </p:cNvPr>
              <p:cNvSpPr>
                <a:spLocks/>
              </p:cNvSpPr>
              <p:nvPr/>
            </p:nvSpPr>
            <p:spPr bwMode="auto">
              <a:xfrm>
                <a:off x="2144" y="3802"/>
                <a:ext cx="116" cy="77"/>
              </a:xfrm>
              <a:custGeom>
                <a:avLst/>
                <a:gdLst>
                  <a:gd name="T0" fmla="*/ 35 w 348"/>
                  <a:gd name="T1" fmla="*/ 0 h 233"/>
                  <a:gd name="T2" fmla="*/ 26 w 348"/>
                  <a:gd name="T3" fmla="*/ 63 h 233"/>
                  <a:gd name="T4" fmla="*/ 40 w 348"/>
                  <a:gd name="T5" fmla="*/ 114 h 233"/>
                  <a:gd name="T6" fmla="*/ 73 w 348"/>
                  <a:gd name="T7" fmla="*/ 156 h 233"/>
                  <a:gd name="T8" fmla="*/ 120 w 348"/>
                  <a:gd name="T9" fmla="*/ 186 h 233"/>
                  <a:gd name="T10" fmla="*/ 176 w 348"/>
                  <a:gd name="T11" fmla="*/ 206 h 233"/>
                  <a:gd name="T12" fmla="*/ 234 w 348"/>
                  <a:gd name="T13" fmla="*/ 219 h 233"/>
                  <a:gd name="T14" fmla="*/ 295 w 348"/>
                  <a:gd name="T15" fmla="*/ 229 h 233"/>
                  <a:gd name="T16" fmla="*/ 348 w 348"/>
                  <a:gd name="T17" fmla="*/ 233 h 233"/>
                  <a:gd name="T18" fmla="*/ 298 w 348"/>
                  <a:gd name="T19" fmla="*/ 233 h 233"/>
                  <a:gd name="T20" fmla="*/ 249 w 348"/>
                  <a:gd name="T21" fmla="*/ 233 h 233"/>
                  <a:gd name="T22" fmla="*/ 203 w 348"/>
                  <a:gd name="T23" fmla="*/ 229 h 233"/>
                  <a:gd name="T24" fmla="*/ 160 w 348"/>
                  <a:gd name="T25" fmla="*/ 221 h 233"/>
                  <a:gd name="T26" fmla="*/ 117 w 348"/>
                  <a:gd name="T27" fmla="*/ 208 h 233"/>
                  <a:gd name="T28" fmla="*/ 76 w 348"/>
                  <a:gd name="T29" fmla="*/ 186 h 233"/>
                  <a:gd name="T30" fmla="*/ 38 w 348"/>
                  <a:gd name="T31" fmla="*/ 156 h 233"/>
                  <a:gd name="T32" fmla="*/ 0 w 348"/>
                  <a:gd name="T33" fmla="*/ 114 h 233"/>
                  <a:gd name="T34" fmla="*/ 0 w 348"/>
                  <a:gd name="T35" fmla="*/ 97 h 233"/>
                  <a:gd name="T36" fmla="*/ 2 w 348"/>
                  <a:gd name="T37" fmla="*/ 81 h 233"/>
                  <a:gd name="T38" fmla="*/ 2 w 348"/>
                  <a:gd name="T39" fmla="*/ 66 h 233"/>
                  <a:gd name="T40" fmla="*/ 5 w 348"/>
                  <a:gd name="T41" fmla="*/ 54 h 233"/>
                  <a:gd name="T42" fmla="*/ 8 w 348"/>
                  <a:gd name="T43" fmla="*/ 41 h 233"/>
                  <a:gd name="T44" fmla="*/ 15 w 348"/>
                  <a:gd name="T45" fmla="*/ 28 h 233"/>
                  <a:gd name="T46" fmla="*/ 23 w 348"/>
                  <a:gd name="T47" fmla="*/ 13 h 233"/>
                  <a:gd name="T48" fmla="*/ 35 w 348"/>
                  <a:gd name="T4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8" h="233">
                    <a:moveTo>
                      <a:pt x="35" y="0"/>
                    </a:moveTo>
                    <a:lnTo>
                      <a:pt x="26" y="63"/>
                    </a:lnTo>
                    <a:lnTo>
                      <a:pt x="40" y="114"/>
                    </a:lnTo>
                    <a:lnTo>
                      <a:pt x="73" y="156"/>
                    </a:lnTo>
                    <a:lnTo>
                      <a:pt x="120" y="186"/>
                    </a:lnTo>
                    <a:lnTo>
                      <a:pt x="176" y="206"/>
                    </a:lnTo>
                    <a:lnTo>
                      <a:pt x="234" y="219"/>
                    </a:lnTo>
                    <a:lnTo>
                      <a:pt x="295" y="229"/>
                    </a:lnTo>
                    <a:lnTo>
                      <a:pt x="348" y="233"/>
                    </a:lnTo>
                    <a:lnTo>
                      <a:pt x="298" y="233"/>
                    </a:lnTo>
                    <a:lnTo>
                      <a:pt x="249" y="233"/>
                    </a:lnTo>
                    <a:lnTo>
                      <a:pt x="203" y="229"/>
                    </a:lnTo>
                    <a:lnTo>
                      <a:pt x="160" y="221"/>
                    </a:lnTo>
                    <a:lnTo>
                      <a:pt x="117" y="208"/>
                    </a:lnTo>
                    <a:lnTo>
                      <a:pt x="76" y="186"/>
                    </a:lnTo>
                    <a:lnTo>
                      <a:pt x="38" y="156"/>
                    </a:lnTo>
                    <a:lnTo>
                      <a:pt x="0" y="114"/>
                    </a:lnTo>
                    <a:lnTo>
                      <a:pt x="0" y="97"/>
                    </a:lnTo>
                    <a:lnTo>
                      <a:pt x="2" y="81"/>
                    </a:lnTo>
                    <a:lnTo>
                      <a:pt x="2" y="66"/>
                    </a:lnTo>
                    <a:lnTo>
                      <a:pt x="5" y="54"/>
                    </a:lnTo>
                    <a:lnTo>
                      <a:pt x="8" y="41"/>
                    </a:lnTo>
                    <a:lnTo>
                      <a:pt x="15" y="28"/>
                    </a:lnTo>
                    <a:lnTo>
                      <a:pt x="23" y="13"/>
                    </a:lnTo>
                    <a:lnTo>
                      <a:pt x="35" y="0"/>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96" name="Freeform 372">
                <a:extLst>
                  <a:ext uri="{FF2B5EF4-FFF2-40B4-BE49-F238E27FC236}">
                    <a16:creationId xmlns:a16="http://schemas.microsoft.com/office/drawing/2014/main" id="{9DD7F1B4-F695-6E03-958F-92C080F9E8C4}"/>
                  </a:ext>
                </a:extLst>
              </p:cNvPr>
              <p:cNvSpPr>
                <a:spLocks/>
              </p:cNvSpPr>
              <p:nvPr/>
            </p:nvSpPr>
            <p:spPr bwMode="auto">
              <a:xfrm>
                <a:off x="2172" y="3883"/>
                <a:ext cx="38" cy="10"/>
              </a:xfrm>
              <a:custGeom>
                <a:avLst/>
                <a:gdLst>
                  <a:gd name="T0" fmla="*/ 0 w 116"/>
                  <a:gd name="T1" fmla="*/ 8 h 30"/>
                  <a:gd name="T2" fmla="*/ 56 w 116"/>
                  <a:gd name="T3" fmla="*/ 0 h 30"/>
                  <a:gd name="T4" fmla="*/ 116 w 116"/>
                  <a:gd name="T5" fmla="*/ 25 h 30"/>
                  <a:gd name="T6" fmla="*/ 73 w 116"/>
                  <a:gd name="T7" fmla="*/ 30 h 30"/>
                  <a:gd name="T8" fmla="*/ 0 w 116"/>
                  <a:gd name="T9" fmla="*/ 8 h 30"/>
                </a:gdLst>
                <a:ahLst/>
                <a:cxnLst>
                  <a:cxn ang="0">
                    <a:pos x="T0" y="T1"/>
                  </a:cxn>
                  <a:cxn ang="0">
                    <a:pos x="T2" y="T3"/>
                  </a:cxn>
                  <a:cxn ang="0">
                    <a:pos x="T4" y="T5"/>
                  </a:cxn>
                  <a:cxn ang="0">
                    <a:pos x="T6" y="T7"/>
                  </a:cxn>
                  <a:cxn ang="0">
                    <a:pos x="T8" y="T9"/>
                  </a:cxn>
                </a:cxnLst>
                <a:rect l="0" t="0" r="r" b="b"/>
                <a:pathLst>
                  <a:path w="116" h="30">
                    <a:moveTo>
                      <a:pt x="0" y="8"/>
                    </a:moveTo>
                    <a:lnTo>
                      <a:pt x="56" y="0"/>
                    </a:lnTo>
                    <a:lnTo>
                      <a:pt x="116" y="25"/>
                    </a:lnTo>
                    <a:lnTo>
                      <a:pt x="73" y="30"/>
                    </a:lnTo>
                    <a:lnTo>
                      <a:pt x="0" y="8"/>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97" name="Freeform 373">
                <a:extLst>
                  <a:ext uri="{FF2B5EF4-FFF2-40B4-BE49-F238E27FC236}">
                    <a16:creationId xmlns:a16="http://schemas.microsoft.com/office/drawing/2014/main" id="{74C8CEBB-A9CA-2FC3-B2E0-8B876986FF69}"/>
                  </a:ext>
                </a:extLst>
              </p:cNvPr>
              <p:cNvSpPr>
                <a:spLocks/>
              </p:cNvSpPr>
              <p:nvPr/>
            </p:nvSpPr>
            <p:spPr bwMode="auto">
              <a:xfrm>
                <a:off x="2476" y="3616"/>
                <a:ext cx="55" cy="11"/>
              </a:xfrm>
              <a:custGeom>
                <a:avLst/>
                <a:gdLst>
                  <a:gd name="T0" fmla="*/ 164 w 164"/>
                  <a:gd name="T1" fmla="*/ 33 h 33"/>
                  <a:gd name="T2" fmla="*/ 144 w 164"/>
                  <a:gd name="T3" fmla="*/ 25 h 33"/>
                  <a:gd name="T4" fmla="*/ 124 w 164"/>
                  <a:gd name="T5" fmla="*/ 20 h 33"/>
                  <a:gd name="T6" fmla="*/ 103 w 164"/>
                  <a:gd name="T7" fmla="*/ 13 h 33"/>
                  <a:gd name="T8" fmla="*/ 83 w 164"/>
                  <a:gd name="T9" fmla="*/ 8 h 33"/>
                  <a:gd name="T10" fmla="*/ 63 w 164"/>
                  <a:gd name="T11" fmla="*/ 2 h 33"/>
                  <a:gd name="T12" fmla="*/ 43 w 164"/>
                  <a:gd name="T13" fmla="*/ 0 h 33"/>
                  <a:gd name="T14" fmla="*/ 19 w 164"/>
                  <a:gd name="T15" fmla="*/ 0 h 33"/>
                  <a:gd name="T16" fmla="*/ 0 w 164"/>
                  <a:gd name="T17" fmla="*/ 2 h 33"/>
                  <a:gd name="T18" fmla="*/ 23 w 164"/>
                  <a:gd name="T19" fmla="*/ 13 h 33"/>
                  <a:gd name="T20" fmla="*/ 43 w 164"/>
                  <a:gd name="T21" fmla="*/ 20 h 33"/>
                  <a:gd name="T22" fmla="*/ 61 w 164"/>
                  <a:gd name="T23" fmla="*/ 25 h 33"/>
                  <a:gd name="T24" fmla="*/ 79 w 164"/>
                  <a:gd name="T25" fmla="*/ 27 h 33"/>
                  <a:gd name="T26" fmla="*/ 98 w 164"/>
                  <a:gd name="T27" fmla="*/ 31 h 33"/>
                  <a:gd name="T28" fmla="*/ 118 w 164"/>
                  <a:gd name="T29" fmla="*/ 33 h 33"/>
                  <a:gd name="T30" fmla="*/ 138 w 164"/>
                  <a:gd name="T31" fmla="*/ 33 h 33"/>
                  <a:gd name="T32" fmla="*/ 164 w 164"/>
                  <a:gd name="T3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4" h="33">
                    <a:moveTo>
                      <a:pt x="164" y="33"/>
                    </a:moveTo>
                    <a:lnTo>
                      <a:pt x="144" y="25"/>
                    </a:lnTo>
                    <a:lnTo>
                      <a:pt x="124" y="20"/>
                    </a:lnTo>
                    <a:lnTo>
                      <a:pt x="103" y="13"/>
                    </a:lnTo>
                    <a:lnTo>
                      <a:pt x="83" y="8"/>
                    </a:lnTo>
                    <a:lnTo>
                      <a:pt x="63" y="2"/>
                    </a:lnTo>
                    <a:lnTo>
                      <a:pt x="43" y="0"/>
                    </a:lnTo>
                    <a:lnTo>
                      <a:pt x="19" y="0"/>
                    </a:lnTo>
                    <a:lnTo>
                      <a:pt x="0" y="2"/>
                    </a:lnTo>
                    <a:lnTo>
                      <a:pt x="23" y="13"/>
                    </a:lnTo>
                    <a:lnTo>
                      <a:pt x="43" y="20"/>
                    </a:lnTo>
                    <a:lnTo>
                      <a:pt x="61" y="25"/>
                    </a:lnTo>
                    <a:lnTo>
                      <a:pt x="79" y="27"/>
                    </a:lnTo>
                    <a:lnTo>
                      <a:pt x="98" y="31"/>
                    </a:lnTo>
                    <a:lnTo>
                      <a:pt x="118" y="33"/>
                    </a:lnTo>
                    <a:lnTo>
                      <a:pt x="138" y="33"/>
                    </a:lnTo>
                    <a:lnTo>
                      <a:pt x="164" y="33"/>
                    </a:lnTo>
                    <a:close/>
                  </a:path>
                </a:pathLst>
              </a:custGeom>
              <a:solidFill>
                <a:srgbClr val="C9870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98" name="Freeform 374">
                <a:extLst>
                  <a:ext uri="{FF2B5EF4-FFF2-40B4-BE49-F238E27FC236}">
                    <a16:creationId xmlns:a16="http://schemas.microsoft.com/office/drawing/2014/main" id="{6E714ED1-78C7-ABA5-3FA3-F58260F9F640}"/>
                  </a:ext>
                </a:extLst>
              </p:cNvPr>
              <p:cNvSpPr>
                <a:spLocks/>
              </p:cNvSpPr>
              <p:nvPr/>
            </p:nvSpPr>
            <p:spPr bwMode="auto">
              <a:xfrm>
                <a:off x="1646" y="2431"/>
                <a:ext cx="84" cy="124"/>
              </a:xfrm>
              <a:custGeom>
                <a:avLst/>
                <a:gdLst>
                  <a:gd name="T0" fmla="*/ 0 w 251"/>
                  <a:gd name="T1" fmla="*/ 87 h 374"/>
                  <a:gd name="T2" fmla="*/ 20 w 251"/>
                  <a:gd name="T3" fmla="*/ 69 h 374"/>
                  <a:gd name="T4" fmla="*/ 40 w 251"/>
                  <a:gd name="T5" fmla="*/ 56 h 374"/>
                  <a:gd name="T6" fmla="*/ 59 w 251"/>
                  <a:gd name="T7" fmla="*/ 44 h 374"/>
                  <a:gd name="T8" fmla="*/ 76 w 251"/>
                  <a:gd name="T9" fmla="*/ 33 h 374"/>
                  <a:gd name="T10" fmla="*/ 97 w 251"/>
                  <a:gd name="T11" fmla="*/ 23 h 374"/>
                  <a:gd name="T12" fmla="*/ 117 w 251"/>
                  <a:gd name="T13" fmla="*/ 16 h 374"/>
                  <a:gd name="T14" fmla="*/ 139 w 251"/>
                  <a:gd name="T15" fmla="*/ 8 h 374"/>
                  <a:gd name="T16" fmla="*/ 166 w 251"/>
                  <a:gd name="T17" fmla="*/ 0 h 374"/>
                  <a:gd name="T18" fmla="*/ 183 w 251"/>
                  <a:gd name="T19" fmla="*/ 14 h 374"/>
                  <a:gd name="T20" fmla="*/ 204 w 251"/>
                  <a:gd name="T21" fmla="*/ 28 h 374"/>
                  <a:gd name="T22" fmla="*/ 221 w 251"/>
                  <a:gd name="T23" fmla="*/ 44 h 374"/>
                  <a:gd name="T24" fmla="*/ 239 w 251"/>
                  <a:gd name="T25" fmla="*/ 58 h 374"/>
                  <a:gd name="T26" fmla="*/ 243 w 251"/>
                  <a:gd name="T27" fmla="*/ 96 h 374"/>
                  <a:gd name="T28" fmla="*/ 249 w 251"/>
                  <a:gd name="T29" fmla="*/ 132 h 374"/>
                  <a:gd name="T30" fmla="*/ 251 w 251"/>
                  <a:gd name="T31" fmla="*/ 165 h 374"/>
                  <a:gd name="T32" fmla="*/ 251 w 251"/>
                  <a:gd name="T33" fmla="*/ 198 h 374"/>
                  <a:gd name="T34" fmla="*/ 249 w 251"/>
                  <a:gd name="T35" fmla="*/ 232 h 374"/>
                  <a:gd name="T36" fmla="*/ 249 w 251"/>
                  <a:gd name="T37" fmla="*/ 264 h 374"/>
                  <a:gd name="T38" fmla="*/ 243 w 251"/>
                  <a:gd name="T39" fmla="*/ 300 h 374"/>
                  <a:gd name="T40" fmla="*/ 239 w 251"/>
                  <a:gd name="T41" fmla="*/ 341 h 374"/>
                  <a:gd name="T42" fmla="*/ 224 w 251"/>
                  <a:gd name="T43" fmla="*/ 348 h 374"/>
                  <a:gd name="T44" fmla="*/ 206 w 251"/>
                  <a:gd name="T45" fmla="*/ 355 h 374"/>
                  <a:gd name="T46" fmla="*/ 191 w 251"/>
                  <a:gd name="T47" fmla="*/ 366 h 374"/>
                  <a:gd name="T48" fmla="*/ 172 w 251"/>
                  <a:gd name="T49" fmla="*/ 374 h 374"/>
                  <a:gd name="T50" fmla="*/ 145 w 251"/>
                  <a:gd name="T51" fmla="*/ 335 h 374"/>
                  <a:gd name="T52" fmla="*/ 114 w 251"/>
                  <a:gd name="T53" fmla="*/ 300 h 374"/>
                  <a:gd name="T54" fmla="*/ 89 w 251"/>
                  <a:gd name="T55" fmla="*/ 270 h 374"/>
                  <a:gd name="T56" fmla="*/ 63 w 251"/>
                  <a:gd name="T57" fmla="*/ 242 h 374"/>
                  <a:gd name="T58" fmla="*/ 42 w 251"/>
                  <a:gd name="T59" fmla="*/ 209 h 374"/>
                  <a:gd name="T60" fmla="*/ 25 w 251"/>
                  <a:gd name="T61" fmla="*/ 176 h 374"/>
                  <a:gd name="T62" fmla="*/ 10 w 251"/>
                  <a:gd name="T63" fmla="*/ 135 h 374"/>
                  <a:gd name="T64" fmla="*/ 0 w 251"/>
                  <a:gd name="T65" fmla="*/ 87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1" h="374">
                    <a:moveTo>
                      <a:pt x="0" y="87"/>
                    </a:moveTo>
                    <a:lnTo>
                      <a:pt x="20" y="69"/>
                    </a:lnTo>
                    <a:lnTo>
                      <a:pt x="40" y="56"/>
                    </a:lnTo>
                    <a:lnTo>
                      <a:pt x="59" y="44"/>
                    </a:lnTo>
                    <a:lnTo>
                      <a:pt x="76" y="33"/>
                    </a:lnTo>
                    <a:lnTo>
                      <a:pt x="97" y="23"/>
                    </a:lnTo>
                    <a:lnTo>
                      <a:pt x="117" y="16"/>
                    </a:lnTo>
                    <a:lnTo>
                      <a:pt x="139" y="8"/>
                    </a:lnTo>
                    <a:lnTo>
                      <a:pt x="166" y="0"/>
                    </a:lnTo>
                    <a:lnTo>
                      <a:pt x="183" y="14"/>
                    </a:lnTo>
                    <a:lnTo>
                      <a:pt x="204" y="28"/>
                    </a:lnTo>
                    <a:lnTo>
                      <a:pt x="221" y="44"/>
                    </a:lnTo>
                    <a:lnTo>
                      <a:pt x="239" y="58"/>
                    </a:lnTo>
                    <a:lnTo>
                      <a:pt x="243" y="96"/>
                    </a:lnTo>
                    <a:lnTo>
                      <a:pt x="249" y="132"/>
                    </a:lnTo>
                    <a:lnTo>
                      <a:pt x="251" y="165"/>
                    </a:lnTo>
                    <a:lnTo>
                      <a:pt x="251" y="198"/>
                    </a:lnTo>
                    <a:lnTo>
                      <a:pt x="249" y="232"/>
                    </a:lnTo>
                    <a:lnTo>
                      <a:pt x="249" y="264"/>
                    </a:lnTo>
                    <a:lnTo>
                      <a:pt x="243" y="300"/>
                    </a:lnTo>
                    <a:lnTo>
                      <a:pt x="239" y="341"/>
                    </a:lnTo>
                    <a:lnTo>
                      <a:pt x="224" y="348"/>
                    </a:lnTo>
                    <a:lnTo>
                      <a:pt x="206" y="355"/>
                    </a:lnTo>
                    <a:lnTo>
                      <a:pt x="191" y="366"/>
                    </a:lnTo>
                    <a:lnTo>
                      <a:pt x="172" y="374"/>
                    </a:lnTo>
                    <a:lnTo>
                      <a:pt x="145" y="335"/>
                    </a:lnTo>
                    <a:lnTo>
                      <a:pt x="114" y="300"/>
                    </a:lnTo>
                    <a:lnTo>
                      <a:pt x="89" y="270"/>
                    </a:lnTo>
                    <a:lnTo>
                      <a:pt x="63" y="242"/>
                    </a:lnTo>
                    <a:lnTo>
                      <a:pt x="42" y="209"/>
                    </a:lnTo>
                    <a:lnTo>
                      <a:pt x="25" y="176"/>
                    </a:lnTo>
                    <a:lnTo>
                      <a:pt x="10" y="135"/>
                    </a:lnTo>
                    <a:lnTo>
                      <a:pt x="0" y="87"/>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199" name="Freeform 375">
                <a:extLst>
                  <a:ext uri="{FF2B5EF4-FFF2-40B4-BE49-F238E27FC236}">
                    <a16:creationId xmlns:a16="http://schemas.microsoft.com/office/drawing/2014/main" id="{E0CEB36A-A44C-729A-8D5F-05347C55EF86}"/>
                  </a:ext>
                </a:extLst>
              </p:cNvPr>
              <p:cNvSpPr>
                <a:spLocks/>
              </p:cNvSpPr>
              <p:nvPr/>
            </p:nvSpPr>
            <p:spPr bwMode="auto">
              <a:xfrm>
                <a:off x="1577" y="2367"/>
                <a:ext cx="19" cy="62"/>
              </a:xfrm>
              <a:custGeom>
                <a:avLst/>
                <a:gdLst>
                  <a:gd name="T0" fmla="*/ 10 w 58"/>
                  <a:gd name="T1" fmla="*/ 0 h 185"/>
                  <a:gd name="T2" fmla="*/ 31 w 58"/>
                  <a:gd name="T3" fmla="*/ 26 h 185"/>
                  <a:gd name="T4" fmla="*/ 45 w 58"/>
                  <a:gd name="T5" fmla="*/ 47 h 185"/>
                  <a:gd name="T6" fmla="*/ 56 w 58"/>
                  <a:gd name="T7" fmla="*/ 69 h 185"/>
                  <a:gd name="T8" fmla="*/ 58 w 58"/>
                  <a:gd name="T9" fmla="*/ 89 h 185"/>
                  <a:gd name="T10" fmla="*/ 58 w 58"/>
                  <a:gd name="T11" fmla="*/ 108 h 185"/>
                  <a:gd name="T12" fmla="*/ 51 w 58"/>
                  <a:gd name="T13" fmla="*/ 132 h 185"/>
                  <a:gd name="T14" fmla="*/ 39 w 58"/>
                  <a:gd name="T15" fmla="*/ 158 h 185"/>
                  <a:gd name="T16" fmla="*/ 23 w 58"/>
                  <a:gd name="T17" fmla="*/ 185 h 185"/>
                  <a:gd name="T18" fmla="*/ 20 w 58"/>
                  <a:gd name="T19" fmla="*/ 175 h 185"/>
                  <a:gd name="T20" fmla="*/ 18 w 58"/>
                  <a:gd name="T21" fmla="*/ 165 h 185"/>
                  <a:gd name="T22" fmla="*/ 16 w 58"/>
                  <a:gd name="T23" fmla="*/ 154 h 185"/>
                  <a:gd name="T24" fmla="*/ 12 w 58"/>
                  <a:gd name="T25" fmla="*/ 144 h 185"/>
                  <a:gd name="T26" fmla="*/ 10 w 58"/>
                  <a:gd name="T27" fmla="*/ 135 h 185"/>
                  <a:gd name="T28" fmla="*/ 6 w 58"/>
                  <a:gd name="T29" fmla="*/ 127 h 185"/>
                  <a:gd name="T30" fmla="*/ 3 w 58"/>
                  <a:gd name="T31" fmla="*/ 116 h 185"/>
                  <a:gd name="T32" fmla="*/ 0 w 58"/>
                  <a:gd name="T33" fmla="*/ 107 h 185"/>
                  <a:gd name="T34" fmla="*/ 3 w 58"/>
                  <a:gd name="T35" fmla="*/ 94 h 185"/>
                  <a:gd name="T36" fmla="*/ 3 w 58"/>
                  <a:gd name="T37" fmla="*/ 78 h 185"/>
                  <a:gd name="T38" fmla="*/ 6 w 58"/>
                  <a:gd name="T39" fmla="*/ 66 h 185"/>
                  <a:gd name="T40" fmla="*/ 6 w 58"/>
                  <a:gd name="T41" fmla="*/ 53 h 185"/>
                  <a:gd name="T42" fmla="*/ 8 w 58"/>
                  <a:gd name="T43" fmla="*/ 40 h 185"/>
                  <a:gd name="T44" fmla="*/ 8 w 58"/>
                  <a:gd name="T45" fmla="*/ 26 h 185"/>
                  <a:gd name="T46" fmla="*/ 10 w 58"/>
                  <a:gd name="T47" fmla="*/ 12 h 185"/>
                  <a:gd name="T48" fmla="*/ 10 w 58"/>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185">
                    <a:moveTo>
                      <a:pt x="10" y="0"/>
                    </a:moveTo>
                    <a:lnTo>
                      <a:pt x="31" y="26"/>
                    </a:lnTo>
                    <a:lnTo>
                      <a:pt x="45" y="47"/>
                    </a:lnTo>
                    <a:lnTo>
                      <a:pt x="56" y="69"/>
                    </a:lnTo>
                    <a:lnTo>
                      <a:pt x="58" y="89"/>
                    </a:lnTo>
                    <a:lnTo>
                      <a:pt x="58" y="108"/>
                    </a:lnTo>
                    <a:lnTo>
                      <a:pt x="51" y="132"/>
                    </a:lnTo>
                    <a:lnTo>
                      <a:pt x="39" y="158"/>
                    </a:lnTo>
                    <a:lnTo>
                      <a:pt x="23" y="185"/>
                    </a:lnTo>
                    <a:lnTo>
                      <a:pt x="20" y="175"/>
                    </a:lnTo>
                    <a:lnTo>
                      <a:pt x="18" y="165"/>
                    </a:lnTo>
                    <a:lnTo>
                      <a:pt x="16" y="154"/>
                    </a:lnTo>
                    <a:lnTo>
                      <a:pt x="12" y="144"/>
                    </a:lnTo>
                    <a:lnTo>
                      <a:pt x="10" y="135"/>
                    </a:lnTo>
                    <a:lnTo>
                      <a:pt x="6" y="127"/>
                    </a:lnTo>
                    <a:lnTo>
                      <a:pt x="3" y="116"/>
                    </a:lnTo>
                    <a:lnTo>
                      <a:pt x="0" y="107"/>
                    </a:lnTo>
                    <a:lnTo>
                      <a:pt x="3" y="94"/>
                    </a:lnTo>
                    <a:lnTo>
                      <a:pt x="3" y="78"/>
                    </a:lnTo>
                    <a:lnTo>
                      <a:pt x="6" y="66"/>
                    </a:lnTo>
                    <a:lnTo>
                      <a:pt x="6" y="53"/>
                    </a:lnTo>
                    <a:lnTo>
                      <a:pt x="8" y="40"/>
                    </a:lnTo>
                    <a:lnTo>
                      <a:pt x="8" y="26"/>
                    </a:lnTo>
                    <a:lnTo>
                      <a:pt x="10" y="12"/>
                    </a:lnTo>
                    <a:lnTo>
                      <a:pt x="1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00" name="Freeform 376">
                <a:extLst>
                  <a:ext uri="{FF2B5EF4-FFF2-40B4-BE49-F238E27FC236}">
                    <a16:creationId xmlns:a16="http://schemas.microsoft.com/office/drawing/2014/main" id="{33152087-5B34-621F-402E-9422F34D94CB}"/>
                  </a:ext>
                </a:extLst>
              </p:cNvPr>
              <p:cNvSpPr>
                <a:spLocks/>
              </p:cNvSpPr>
              <p:nvPr/>
            </p:nvSpPr>
            <p:spPr bwMode="auto">
              <a:xfrm>
                <a:off x="1644" y="2343"/>
                <a:ext cx="18" cy="50"/>
              </a:xfrm>
              <a:custGeom>
                <a:avLst/>
                <a:gdLst>
                  <a:gd name="T0" fmla="*/ 0 w 55"/>
                  <a:gd name="T1" fmla="*/ 6 h 152"/>
                  <a:gd name="T2" fmla="*/ 55 w 55"/>
                  <a:gd name="T3" fmla="*/ 0 h 152"/>
                  <a:gd name="T4" fmla="*/ 18 w 55"/>
                  <a:gd name="T5" fmla="*/ 152 h 152"/>
                  <a:gd name="T6" fmla="*/ 8 w 55"/>
                  <a:gd name="T7" fmla="*/ 96 h 152"/>
                  <a:gd name="T8" fmla="*/ 0 w 55"/>
                  <a:gd name="T9" fmla="*/ 6 h 152"/>
                </a:gdLst>
                <a:ahLst/>
                <a:cxnLst>
                  <a:cxn ang="0">
                    <a:pos x="T0" y="T1"/>
                  </a:cxn>
                  <a:cxn ang="0">
                    <a:pos x="T2" y="T3"/>
                  </a:cxn>
                  <a:cxn ang="0">
                    <a:pos x="T4" y="T5"/>
                  </a:cxn>
                  <a:cxn ang="0">
                    <a:pos x="T6" y="T7"/>
                  </a:cxn>
                  <a:cxn ang="0">
                    <a:pos x="T8" y="T9"/>
                  </a:cxn>
                </a:cxnLst>
                <a:rect l="0" t="0" r="r" b="b"/>
                <a:pathLst>
                  <a:path w="55" h="152">
                    <a:moveTo>
                      <a:pt x="0" y="6"/>
                    </a:moveTo>
                    <a:lnTo>
                      <a:pt x="55" y="0"/>
                    </a:lnTo>
                    <a:lnTo>
                      <a:pt x="18" y="152"/>
                    </a:lnTo>
                    <a:lnTo>
                      <a:pt x="8" y="96"/>
                    </a:lnTo>
                    <a:lnTo>
                      <a:pt x="0" y="6"/>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01" name="Freeform 377">
                <a:extLst>
                  <a:ext uri="{FF2B5EF4-FFF2-40B4-BE49-F238E27FC236}">
                    <a16:creationId xmlns:a16="http://schemas.microsoft.com/office/drawing/2014/main" id="{D60F130C-42D6-3AAE-693E-77E9FE6F4D76}"/>
                  </a:ext>
                </a:extLst>
              </p:cNvPr>
              <p:cNvSpPr>
                <a:spLocks/>
              </p:cNvSpPr>
              <p:nvPr/>
            </p:nvSpPr>
            <p:spPr bwMode="auto">
              <a:xfrm>
                <a:off x="1712" y="2330"/>
                <a:ext cx="26" cy="74"/>
              </a:xfrm>
              <a:custGeom>
                <a:avLst/>
                <a:gdLst>
                  <a:gd name="T0" fmla="*/ 15 w 80"/>
                  <a:gd name="T1" fmla="*/ 0 h 224"/>
                  <a:gd name="T2" fmla="*/ 15 w 80"/>
                  <a:gd name="T3" fmla="*/ 28 h 224"/>
                  <a:gd name="T4" fmla="*/ 15 w 80"/>
                  <a:gd name="T5" fmla="*/ 56 h 224"/>
                  <a:gd name="T6" fmla="*/ 15 w 80"/>
                  <a:gd name="T7" fmla="*/ 84 h 224"/>
                  <a:gd name="T8" fmla="*/ 12 w 80"/>
                  <a:gd name="T9" fmla="*/ 112 h 224"/>
                  <a:gd name="T10" fmla="*/ 12 w 80"/>
                  <a:gd name="T11" fmla="*/ 140 h 224"/>
                  <a:gd name="T12" fmla="*/ 8 w 80"/>
                  <a:gd name="T13" fmla="*/ 168 h 224"/>
                  <a:gd name="T14" fmla="*/ 6 w 80"/>
                  <a:gd name="T15" fmla="*/ 195 h 224"/>
                  <a:gd name="T16" fmla="*/ 0 w 80"/>
                  <a:gd name="T17" fmla="*/ 224 h 224"/>
                  <a:gd name="T18" fmla="*/ 10 w 80"/>
                  <a:gd name="T19" fmla="*/ 220 h 224"/>
                  <a:gd name="T20" fmla="*/ 20 w 80"/>
                  <a:gd name="T21" fmla="*/ 216 h 224"/>
                  <a:gd name="T22" fmla="*/ 31 w 80"/>
                  <a:gd name="T23" fmla="*/ 214 h 224"/>
                  <a:gd name="T24" fmla="*/ 41 w 80"/>
                  <a:gd name="T25" fmla="*/ 212 h 224"/>
                  <a:gd name="T26" fmla="*/ 51 w 80"/>
                  <a:gd name="T27" fmla="*/ 206 h 224"/>
                  <a:gd name="T28" fmla="*/ 60 w 80"/>
                  <a:gd name="T29" fmla="*/ 203 h 224"/>
                  <a:gd name="T30" fmla="*/ 71 w 80"/>
                  <a:gd name="T31" fmla="*/ 201 h 224"/>
                  <a:gd name="T32" fmla="*/ 80 w 80"/>
                  <a:gd name="T33" fmla="*/ 199 h 224"/>
                  <a:gd name="T34" fmla="*/ 80 w 80"/>
                  <a:gd name="T35" fmla="*/ 176 h 224"/>
                  <a:gd name="T36" fmla="*/ 80 w 80"/>
                  <a:gd name="T37" fmla="*/ 151 h 224"/>
                  <a:gd name="T38" fmla="*/ 80 w 80"/>
                  <a:gd name="T39" fmla="*/ 127 h 224"/>
                  <a:gd name="T40" fmla="*/ 80 w 80"/>
                  <a:gd name="T41" fmla="*/ 102 h 224"/>
                  <a:gd name="T42" fmla="*/ 80 w 80"/>
                  <a:gd name="T43" fmla="*/ 76 h 224"/>
                  <a:gd name="T44" fmla="*/ 80 w 80"/>
                  <a:gd name="T45" fmla="*/ 54 h 224"/>
                  <a:gd name="T46" fmla="*/ 80 w 80"/>
                  <a:gd name="T47" fmla="*/ 28 h 224"/>
                  <a:gd name="T48" fmla="*/ 80 w 80"/>
                  <a:gd name="T49" fmla="*/ 6 h 224"/>
                  <a:gd name="T50" fmla="*/ 66 w 80"/>
                  <a:gd name="T51" fmla="*/ 2 h 224"/>
                  <a:gd name="T52" fmla="*/ 47 w 80"/>
                  <a:gd name="T53" fmla="*/ 2 h 224"/>
                  <a:gd name="T54" fmla="*/ 33 w 80"/>
                  <a:gd name="T55" fmla="*/ 0 h 224"/>
                  <a:gd name="T56" fmla="*/ 15 w 80"/>
                  <a:gd name="T5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224">
                    <a:moveTo>
                      <a:pt x="15" y="0"/>
                    </a:moveTo>
                    <a:lnTo>
                      <a:pt x="15" y="28"/>
                    </a:lnTo>
                    <a:lnTo>
                      <a:pt x="15" y="56"/>
                    </a:lnTo>
                    <a:lnTo>
                      <a:pt x="15" y="84"/>
                    </a:lnTo>
                    <a:lnTo>
                      <a:pt x="12" y="112"/>
                    </a:lnTo>
                    <a:lnTo>
                      <a:pt x="12" y="140"/>
                    </a:lnTo>
                    <a:lnTo>
                      <a:pt x="8" y="168"/>
                    </a:lnTo>
                    <a:lnTo>
                      <a:pt x="6" y="195"/>
                    </a:lnTo>
                    <a:lnTo>
                      <a:pt x="0" y="224"/>
                    </a:lnTo>
                    <a:lnTo>
                      <a:pt x="10" y="220"/>
                    </a:lnTo>
                    <a:lnTo>
                      <a:pt x="20" y="216"/>
                    </a:lnTo>
                    <a:lnTo>
                      <a:pt x="31" y="214"/>
                    </a:lnTo>
                    <a:lnTo>
                      <a:pt x="41" y="212"/>
                    </a:lnTo>
                    <a:lnTo>
                      <a:pt x="51" y="206"/>
                    </a:lnTo>
                    <a:lnTo>
                      <a:pt x="60" y="203"/>
                    </a:lnTo>
                    <a:lnTo>
                      <a:pt x="71" y="201"/>
                    </a:lnTo>
                    <a:lnTo>
                      <a:pt x="80" y="199"/>
                    </a:lnTo>
                    <a:lnTo>
                      <a:pt x="80" y="176"/>
                    </a:lnTo>
                    <a:lnTo>
                      <a:pt x="80" y="151"/>
                    </a:lnTo>
                    <a:lnTo>
                      <a:pt x="80" y="127"/>
                    </a:lnTo>
                    <a:lnTo>
                      <a:pt x="80" y="102"/>
                    </a:lnTo>
                    <a:lnTo>
                      <a:pt x="80" y="76"/>
                    </a:lnTo>
                    <a:lnTo>
                      <a:pt x="80" y="54"/>
                    </a:lnTo>
                    <a:lnTo>
                      <a:pt x="80" y="28"/>
                    </a:lnTo>
                    <a:lnTo>
                      <a:pt x="80" y="6"/>
                    </a:lnTo>
                    <a:lnTo>
                      <a:pt x="66" y="2"/>
                    </a:lnTo>
                    <a:lnTo>
                      <a:pt x="47" y="2"/>
                    </a:lnTo>
                    <a:lnTo>
                      <a:pt x="33" y="0"/>
                    </a:lnTo>
                    <a:lnTo>
                      <a:pt x="15"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02" name="Freeform 378">
                <a:extLst>
                  <a:ext uri="{FF2B5EF4-FFF2-40B4-BE49-F238E27FC236}">
                    <a16:creationId xmlns:a16="http://schemas.microsoft.com/office/drawing/2014/main" id="{1FE066A9-0E07-CEEB-4A7F-387012E09332}"/>
                  </a:ext>
                </a:extLst>
              </p:cNvPr>
              <p:cNvSpPr>
                <a:spLocks/>
              </p:cNvSpPr>
              <p:nvPr/>
            </p:nvSpPr>
            <p:spPr bwMode="auto">
              <a:xfrm>
                <a:off x="1805" y="2304"/>
                <a:ext cx="56" cy="95"/>
              </a:xfrm>
              <a:custGeom>
                <a:avLst/>
                <a:gdLst>
                  <a:gd name="T0" fmla="*/ 0 w 169"/>
                  <a:gd name="T1" fmla="*/ 0 h 286"/>
                  <a:gd name="T2" fmla="*/ 8 w 169"/>
                  <a:gd name="T3" fmla="*/ 28 h 286"/>
                  <a:gd name="T4" fmla="*/ 16 w 169"/>
                  <a:gd name="T5" fmla="*/ 51 h 286"/>
                  <a:gd name="T6" fmla="*/ 23 w 169"/>
                  <a:gd name="T7" fmla="*/ 70 h 286"/>
                  <a:gd name="T8" fmla="*/ 25 w 169"/>
                  <a:gd name="T9" fmla="*/ 91 h 286"/>
                  <a:gd name="T10" fmla="*/ 28 w 169"/>
                  <a:gd name="T11" fmla="*/ 111 h 286"/>
                  <a:gd name="T12" fmla="*/ 28 w 169"/>
                  <a:gd name="T13" fmla="*/ 132 h 286"/>
                  <a:gd name="T14" fmla="*/ 25 w 169"/>
                  <a:gd name="T15" fmla="*/ 158 h 286"/>
                  <a:gd name="T16" fmla="*/ 19 w 169"/>
                  <a:gd name="T17" fmla="*/ 185 h 286"/>
                  <a:gd name="T18" fmla="*/ 50 w 169"/>
                  <a:gd name="T19" fmla="*/ 193 h 286"/>
                  <a:gd name="T20" fmla="*/ 73 w 169"/>
                  <a:gd name="T21" fmla="*/ 200 h 286"/>
                  <a:gd name="T22" fmla="*/ 92 w 169"/>
                  <a:gd name="T23" fmla="*/ 208 h 286"/>
                  <a:gd name="T24" fmla="*/ 108 w 169"/>
                  <a:gd name="T25" fmla="*/ 216 h 286"/>
                  <a:gd name="T26" fmla="*/ 123 w 169"/>
                  <a:gd name="T27" fmla="*/ 229 h 286"/>
                  <a:gd name="T28" fmla="*/ 136 w 169"/>
                  <a:gd name="T29" fmla="*/ 243 h 286"/>
                  <a:gd name="T30" fmla="*/ 151 w 169"/>
                  <a:gd name="T31" fmla="*/ 261 h 286"/>
                  <a:gd name="T32" fmla="*/ 169 w 169"/>
                  <a:gd name="T33" fmla="*/ 286 h 286"/>
                  <a:gd name="T34" fmla="*/ 169 w 169"/>
                  <a:gd name="T35" fmla="*/ 256 h 286"/>
                  <a:gd name="T36" fmla="*/ 169 w 169"/>
                  <a:gd name="T37" fmla="*/ 223 h 286"/>
                  <a:gd name="T38" fmla="*/ 169 w 169"/>
                  <a:gd name="T39" fmla="*/ 190 h 286"/>
                  <a:gd name="T40" fmla="*/ 169 w 169"/>
                  <a:gd name="T41" fmla="*/ 158 h 286"/>
                  <a:gd name="T42" fmla="*/ 169 w 169"/>
                  <a:gd name="T43" fmla="*/ 127 h 286"/>
                  <a:gd name="T44" fmla="*/ 169 w 169"/>
                  <a:gd name="T45" fmla="*/ 93 h 286"/>
                  <a:gd name="T46" fmla="*/ 169 w 169"/>
                  <a:gd name="T47" fmla="*/ 61 h 286"/>
                  <a:gd name="T48" fmla="*/ 169 w 169"/>
                  <a:gd name="T49" fmla="*/ 29 h 286"/>
                  <a:gd name="T50" fmla="*/ 148 w 169"/>
                  <a:gd name="T51" fmla="*/ 22 h 286"/>
                  <a:gd name="T52" fmla="*/ 125 w 169"/>
                  <a:gd name="T53" fmla="*/ 17 h 286"/>
                  <a:gd name="T54" fmla="*/ 104 w 169"/>
                  <a:gd name="T55" fmla="*/ 13 h 286"/>
                  <a:gd name="T56" fmla="*/ 85 w 169"/>
                  <a:gd name="T57" fmla="*/ 7 h 286"/>
                  <a:gd name="T58" fmla="*/ 66 w 169"/>
                  <a:gd name="T59" fmla="*/ 4 h 286"/>
                  <a:gd name="T60" fmla="*/ 42 w 169"/>
                  <a:gd name="T61" fmla="*/ 2 h 286"/>
                  <a:gd name="T62" fmla="*/ 23 w 169"/>
                  <a:gd name="T63" fmla="*/ 2 h 286"/>
                  <a:gd name="T64" fmla="*/ 0 w 169"/>
                  <a:gd name="T65"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 h="286">
                    <a:moveTo>
                      <a:pt x="0" y="0"/>
                    </a:moveTo>
                    <a:lnTo>
                      <a:pt x="8" y="28"/>
                    </a:lnTo>
                    <a:lnTo>
                      <a:pt x="16" y="51"/>
                    </a:lnTo>
                    <a:lnTo>
                      <a:pt x="23" y="70"/>
                    </a:lnTo>
                    <a:lnTo>
                      <a:pt x="25" y="91"/>
                    </a:lnTo>
                    <a:lnTo>
                      <a:pt x="28" y="111"/>
                    </a:lnTo>
                    <a:lnTo>
                      <a:pt x="28" y="132"/>
                    </a:lnTo>
                    <a:lnTo>
                      <a:pt x="25" y="158"/>
                    </a:lnTo>
                    <a:lnTo>
                      <a:pt x="19" y="185"/>
                    </a:lnTo>
                    <a:lnTo>
                      <a:pt x="50" y="193"/>
                    </a:lnTo>
                    <a:lnTo>
                      <a:pt x="73" y="200"/>
                    </a:lnTo>
                    <a:lnTo>
                      <a:pt x="92" y="208"/>
                    </a:lnTo>
                    <a:lnTo>
                      <a:pt x="108" y="216"/>
                    </a:lnTo>
                    <a:lnTo>
                      <a:pt x="123" y="229"/>
                    </a:lnTo>
                    <a:lnTo>
                      <a:pt x="136" y="243"/>
                    </a:lnTo>
                    <a:lnTo>
                      <a:pt x="151" y="261"/>
                    </a:lnTo>
                    <a:lnTo>
                      <a:pt x="169" y="286"/>
                    </a:lnTo>
                    <a:lnTo>
                      <a:pt x="169" y="256"/>
                    </a:lnTo>
                    <a:lnTo>
                      <a:pt x="169" y="223"/>
                    </a:lnTo>
                    <a:lnTo>
                      <a:pt x="169" y="190"/>
                    </a:lnTo>
                    <a:lnTo>
                      <a:pt x="169" y="158"/>
                    </a:lnTo>
                    <a:lnTo>
                      <a:pt x="169" y="127"/>
                    </a:lnTo>
                    <a:lnTo>
                      <a:pt x="169" y="93"/>
                    </a:lnTo>
                    <a:lnTo>
                      <a:pt x="169" y="61"/>
                    </a:lnTo>
                    <a:lnTo>
                      <a:pt x="169" y="29"/>
                    </a:lnTo>
                    <a:lnTo>
                      <a:pt x="148" y="22"/>
                    </a:lnTo>
                    <a:lnTo>
                      <a:pt x="125" y="17"/>
                    </a:lnTo>
                    <a:lnTo>
                      <a:pt x="104" y="13"/>
                    </a:lnTo>
                    <a:lnTo>
                      <a:pt x="85" y="7"/>
                    </a:lnTo>
                    <a:lnTo>
                      <a:pt x="66" y="4"/>
                    </a:lnTo>
                    <a:lnTo>
                      <a:pt x="42" y="2"/>
                    </a:lnTo>
                    <a:lnTo>
                      <a:pt x="23" y="2"/>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03" name="Freeform 379">
                <a:extLst>
                  <a:ext uri="{FF2B5EF4-FFF2-40B4-BE49-F238E27FC236}">
                    <a16:creationId xmlns:a16="http://schemas.microsoft.com/office/drawing/2014/main" id="{965C9A25-D193-A656-6340-04566C20825A}"/>
                  </a:ext>
                </a:extLst>
              </p:cNvPr>
              <p:cNvSpPr>
                <a:spLocks/>
              </p:cNvSpPr>
              <p:nvPr/>
            </p:nvSpPr>
            <p:spPr bwMode="auto">
              <a:xfrm>
                <a:off x="1954" y="2409"/>
                <a:ext cx="58" cy="94"/>
              </a:xfrm>
              <a:custGeom>
                <a:avLst/>
                <a:gdLst>
                  <a:gd name="T0" fmla="*/ 115 w 174"/>
                  <a:gd name="T1" fmla="*/ 0 h 282"/>
                  <a:gd name="T2" fmla="*/ 80 w 174"/>
                  <a:gd name="T3" fmla="*/ 44 h 282"/>
                  <a:gd name="T4" fmla="*/ 52 w 174"/>
                  <a:gd name="T5" fmla="*/ 76 h 282"/>
                  <a:gd name="T6" fmla="*/ 29 w 174"/>
                  <a:gd name="T7" fmla="*/ 105 h 282"/>
                  <a:gd name="T8" fmla="*/ 13 w 174"/>
                  <a:gd name="T9" fmla="*/ 130 h 282"/>
                  <a:gd name="T10" fmla="*/ 4 w 174"/>
                  <a:gd name="T11" fmla="*/ 157 h 282"/>
                  <a:gd name="T12" fmla="*/ 0 w 174"/>
                  <a:gd name="T13" fmla="*/ 190 h 282"/>
                  <a:gd name="T14" fmla="*/ 6 w 174"/>
                  <a:gd name="T15" fmla="*/ 231 h 282"/>
                  <a:gd name="T16" fmla="*/ 17 w 174"/>
                  <a:gd name="T17" fmla="*/ 282 h 282"/>
                  <a:gd name="T18" fmla="*/ 59 w 174"/>
                  <a:gd name="T19" fmla="*/ 259 h 282"/>
                  <a:gd name="T20" fmla="*/ 93 w 174"/>
                  <a:gd name="T21" fmla="*/ 237 h 282"/>
                  <a:gd name="T22" fmla="*/ 120 w 174"/>
                  <a:gd name="T23" fmla="*/ 215 h 282"/>
                  <a:gd name="T24" fmla="*/ 140 w 174"/>
                  <a:gd name="T25" fmla="*/ 190 h 282"/>
                  <a:gd name="T26" fmla="*/ 156 w 174"/>
                  <a:gd name="T27" fmla="*/ 163 h 282"/>
                  <a:gd name="T28" fmla="*/ 165 w 174"/>
                  <a:gd name="T29" fmla="*/ 127 h 282"/>
                  <a:gd name="T30" fmla="*/ 171 w 174"/>
                  <a:gd name="T31" fmla="*/ 86 h 282"/>
                  <a:gd name="T32" fmla="*/ 174 w 174"/>
                  <a:gd name="T33" fmla="*/ 33 h 282"/>
                  <a:gd name="T34" fmla="*/ 159 w 174"/>
                  <a:gd name="T35" fmla="*/ 23 h 282"/>
                  <a:gd name="T36" fmla="*/ 143 w 174"/>
                  <a:gd name="T37" fmla="*/ 15 h 282"/>
                  <a:gd name="T38" fmla="*/ 128 w 174"/>
                  <a:gd name="T39" fmla="*/ 8 h 282"/>
                  <a:gd name="T40" fmla="*/ 115 w 174"/>
                  <a:gd name="T41"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282">
                    <a:moveTo>
                      <a:pt x="115" y="0"/>
                    </a:moveTo>
                    <a:lnTo>
                      <a:pt x="80" y="44"/>
                    </a:lnTo>
                    <a:lnTo>
                      <a:pt x="52" y="76"/>
                    </a:lnTo>
                    <a:lnTo>
                      <a:pt x="29" y="105"/>
                    </a:lnTo>
                    <a:lnTo>
                      <a:pt x="13" y="130"/>
                    </a:lnTo>
                    <a:lnTo>
                      <a:pt x="4" y="157"/>
                    </a:lnTo>
                    <a:lnTo>
                      <a:pt x="0" y="190"/>
                    </a:lnTo>
                    <a:lnTo>
                      <a:pt x="6" y="231"/>
                    </a:lnTo>
                    <a:lnTo>
                      <a:pt x="17" y="282"/>
                    </a:lnTo>
                    <a:lnTo>
                      <a:pt x="59" y="259"/>
                    </a:lnTo>
                    <a:lnTo>
                      <a:pt x="93" y="237"/>
                    </a:lnTo>
                    <a:lnTo>
                      <a:pt x="120" y="215"/>
                    </a:lnTo>
                    <a:lnTo>
                      <a:pt x="140" y="190"/>
                    </a:lnTo>
                    <a:lnTo>
                      <a:pt x="156" y="163"/>
                    </a:lnTo>
                    <a:lnTo>
                      <a:pt x="165" y="127"/>
                    </a:lnTo>
                    <a:lnTo>
                      <a:pt x="171" y="86"/>
                    </a:lnTo>
                    <a:lnTo>
                      <a:pt x="174" y="33"/>
                    </a:lnTo>
                    <a:lnTo>
                      <a:pt x="159" y="23"/>
                    </a:lnTo>
                    <a:lnTo>
                      <a:pt x="143" y="15"/>
                    </a:lnTo>
                    <a:lnTo>
                      <a:pt x="128" y="8"/>
                    </a:lnTo>
                    <a:lnTo>
                      <a:pt x="115"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04" name="Freeform 380">
                <a:extLst>
                  <a:ext uri="{FF2B5EF4-FFF2-40B4-BE49-F238E27FC236}">
                    <a16:creationId xmlns:a16="http://schemas.microsoft.com/office/drawing/2014/main" id="{0AD538EA-0967-E0FF-0695-40EAF7381BDB}"/>
                  </a:ext>
                </a:extLst>
              </p:cNvPr>
              <p:cNvSpPr>
                <a:spLocks/>
              </p:cNvSpPr>
              <p:nvPr/>
            </p:nvSpPr>
            <p:spPr bwMode="auto">
              <a:xfrm>
                <a:off x="1764" y="2394"/>
                <a:ext cx="45" cy="72"/>
              </a:xfrm>
              <a:custGeom>
                <a:avLst/>
                <a:gdLst>
                  <a:gd name="T0" fmla="*/ 0 w 137"/>
                  <a:gd name="T1" fmla="*/ 149 h 217"/>
                  <a:gd name="T2" fmla="*/ 3 w 137"/>
                  <a:gd name="T3" fmla="*/ 166 h 217"/>
                  <a:gd name="T4" fmla="*/ 6 w 137"/>
                  <a:gd name="T5" fmla="*/ 181 h 217"/>
                  <a:gd name="T6" fmla="*/ 8 w 137"/>
                  <a:gd name="T7" fmla="*/ 199 h 217"/>
                  <a:gd name="T8" fmla="*/ 10 w 137"/>
                  <a:gd name="T9" fmla="*/ 217 h 217"/>
                  <a:gd name="T10" fmla="*/ 52 w 137"/>
                  <a:gd name="T11" fmla="*/ 217 h 217"/>
                  <a:gd name="T12" fmla="*/ 81 w 137"/>
                  <a:gd name="T13" fmla="*/ 204 h 217"/>
                  <a:gd name="T14" fmla="*/ 104 w 137"/>
                  <a:gd name="T15" fmla="*/ 183 h 217"/>
                  <a:gd name="T16" fmla="*/ 119 w 137"/>
                  <a:gd name="T17" fmla="*/ 156 h 217"/>
                  <a:gd name="T18" fmla="*/ 129 w 137"/>
                  <a:gd name="T19" fmla="*/ 120 h 217"/>
                  <a:gd name="T20" fmla="*/ 134 w 137"/>
                  <a:gd name="T21" fmla="*/ 82 h 217"/>
                  <a:gd name="T22" fmla="*/ 137 w 137"/>
                  <a:gd name="T23" fmla="*/ 42 h 217"/>
                  <a:gd name="T24" fmla="*/ 137 w 137"/>
                  <a:gd name="T25" fmla="*/ 0 h 217"/>
                  <a:gd name="T26" fmla="*/ 119 w 137"/>
                  <a:gd name="T27" fmla="*/ 16 h 217"/>
                  <a:gd name="T28" fmla="*/ 104 w 137"/>
                  <a:gd name="T29" fmla="*/ 34 h 217"/>
                  <a:gd name="T30" fmla="*/ 87 w 137"/>
                  <a:gd name="T31" fmla="*/ 55 h 217"/>
                  <a:gd name="T32" fmla="*/ 68 w 137"/>
                  <a:gd name="T33" fmla="*/ 74 h 217"/>
                  <a:gd name="T34" fmla="*/ 52 w 137"/>
                  <a:gd name="T35" fmla="*/ 93 h 217"/>
                  <a:gd name="T36" fmla="*/ 35 w 137"/>
                  <a:gd name="T37" fmla="*/ 113 h 217"/>
                  <a:gd name="T38" fmla="*/ 19 w 137"/>
                  <a:gd name="T39" fmla="*/ 130 h 217"/>
                  <a:gd name="T40" fmla="*/ 0 w 137"/>
                  <a:gd name="T41" fmla="*/ 14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217">
                    <a:moveTo>
                      <a:pt x="0" y="149"/>
                    </a:moveTo>
                    <a:lnTo>
                      <a:pt x="3" y="166"/>
                    </a:lnTo>
                    <a:lnTo>
                      <a:pt x="6" y="181"/>
                    </a:lnTo>
                    <a:lnTo>
                      <a:pt x="8" y="199"/>
                    </a:lnTo>
                    <a:lnTo>
                      <a:pt x="10" y="217"/>
                    </a:lnTo>
                    <a:lnTo>
                      <a:pt x="52" y="217"/>
                    </a:lnTo>
                    <a:lnTo>
                      <a:pt x="81" y="204"/>
                    </a:lnTo>
                    <a:lnTo>
                      <a:pt x="104" y="183"/>
                    </a:lnTo>
                    <a:lnTo>
                      <a:pt x="119" y="156"/>
                    </a:lnTo>
                    <a:lnTo>
                      <a:pt x="129" y="120"/>
                    </a:lnTo>
                    <a:lnTo>
                      <a:pt x="134" y="82"/>
                    </a:lnTo>
                    <a:lnTo>
                      <a:pt x="137" y="42"/>
                    </a:lnTo>
                    <a:lnTo>
                      <a:pt x="137" y="0"/>
                    </a:lnTo>
                    <a:lnTo>
                      <a:pt x="119" y="16"/>
                    </a:lnTo>
                    <a:lnTo>
                      <a:pt x="104" y="34"/>
                    </a:lnTo>
                    <a:lnTo>
                      <a:pt x="87" y="55"/>
                    </a:lnTo>
                    <a:lnTo>
                      <a:pt x="68" y="74"/>
                    </a:lnTo>
                    <a:lnTo>
                      <a:pt x="52" y="93"/>
                    </a:lnTo>
                    <a:lnTo>
                      <a:pt x="35" y="113"/>
                    </a:lnTo>
                    <a:lnTo>
                      <a:pt x="19" y="130"/>
                    </a:lnTo>
                    <a:lnTo>
                      <a:pt x="0" y="149"/>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05" name="Freeform 381">
                <a:extLst>
                  <a:ext uri="{FF2B5EF4-FFF2-40B4-BE49-F238E27FC236}">
                    <a16:creationId xmlns:a16="http://schemas.microsoft.com/office/drawing/2014/main" id="{1D21574D-A068-662B-EDEB-0D4F70AACF51}"/>
                  </a:ext>
                </a:extLst>
              </p:cNvPr>
              <p:cNvSpPr>
                <a:spLocks/>
              </p:cNvSpPr>
              <p:nvPr/>
            </p:nvSpPr>
            <p:spPr bwMode="auto">
              <a:xfrm>
                <a:off x="1293" y="2650"/>
                <a:ext cx="69" cy="35"/>
              </a:xfrm>
              <a:custGeom>
                <a:avLst/>
                <a:gdLst>
                  <a:gd name="T0" fmla="*/ 0 w 206"/>
                  <a:gd name="T1" fmla="*/ 39 h 104"/>
                  <a:gd name="T2" fmla="*/ 5 w 206"/>
                  <a:gd name="T3" fmla="*/ 53 h 104"/>
                  <a:gd name="T4" fmla="*/ 11 w 206"/>
                  <a:gd name="T5" fmla="*/ 71 h 104"/>
                  <a:gd name="T6" fmla="*/ 15 w 206"/>
                  <a:gd name="T7" fmla="*/ 87 h 104"/>
                  <a:gd name="T8" fmla="*/ 20 w 206"/>
                  <a:gd name="T9" fmla="*/ 104 h 104"/>
                  <a:gd name="T10" fmla="*/ 53 w 206"/>
                  <a:gd name="T11" fmla="*/ 104 h 104"/>
                  <a:gd name="T12" fmla="*/ 84 w 206"/>
                  <a:gd name="T13" fmla="*/ 99 h 104"/>
                  <a:gd name="T14" fmla="*/ 107 w 206"/>
                  <a:gd name="T15" fmla="*/ 92 h 104"/>
                  <a:gd name="T16" fmla="*/ 130 w 206"/>
                  <a:gd name="T17" fmla="*/ 81 h 104"/>
                  <a:gd name="T18" fmla="*/ 151 w 206"/>
                  <a:gd name="T19" fmla="*/ 68 h 104"/>
                  <a:gd name="T20" fmla="*/ 168 w 206"/>
                  <a:gd name="T21" fmla="*/ 48 h 104"/>
                  <a:gd name="T22" fmla="*/ 185 w 206"/>
                  <a:gd name="T23" fmla="*/ 29 h 104"/>
                  <a:gd name="T24" fmla="*/ 206 w 206"/>
                  <a:gd name="T25" fmla="*/ 0 h 104"/>
                  <a:gd name="T26" fmla="*/ 176 w 206"/>
                  <a:gd name="T27" fmla="*/ 13 h 104"/>
                  <a:gd name="T28" fmla="*/ 151 w 206"/>
                  <a:gd name="T29" fmla="*/ 27 h 104"/>
                  <a:gd name="T30" fmla="*/ 127 w 206"/>
                  <a:gd name="T31" fmla="*/ 33 h 104"/>
                  <a:gd name="T32" fmla="*/ 105 w 206"/>
                  <a:gd name="T33" fmla="*/ 41 h 104"/>
                  <a:gd name="T34" fmla="*/ 82 w 206"/>
                  <a:gd name="T35" fmla="*/ 46 h 104"/>
                  <a:gd name="T36" fmla="*/ 58 w 206"/>
                  <a:gd name="T37" fmla="*/ 46 h 104"/>
                  <a:gd name="T38" fmla="*/ 30 w 206"/>
                  <a:gd name="T39" fmla="*/ 43 h 104"/>
                  <a:gd name="T40" fmla="*/ 0 w 206"/>
                  <a:gd name="T41" fmla="*/ 3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6" h="104">
                    <a:moveTo>
                      <a:pt x="0" y="39"/>
                    </a:moveTo>
                    <a:lnTo>
                      <a:pt x="5" y="53"/>
                    </a:lnTo>
                    <a:lnTo>
                      <a:pt x="11" y="71"/>
                    </a:lnTo>
                    <a:lnTo>
                      <a:pt x="15" y="87"/>
                    </a:lnTo>
                    <a:lnTo>
                      <a:pt x="20" y="104"/>
                    </a:lnTo>
                    <a:lnTo>
                      <a:pt x="53" y="104"/>
                    </a:lnTo>
                    <a:lnTo>
                      <a:pt x="84" y="99"/>
                    </a:lnTo>
                    <a:lnTo>
                      <a:pt x="107" y="92"/>
                    </a:lnTo>
                    <a:lnTo>
                      <a:pt x="130" y="81"/>
                    </a:lnTo>
                    <a:lnTo>
                      <a:pt x="151" y="68"/>
                    </a:lnTo>
                    <a:lnTo>
                      <a:pt x="168" y="48"/>
                    </a:lnTo>
                    <a:lnTo>
                      <a:pt x="185" y="29"/>
                    </a:lnTo>
                    <a:lnTo>
                      <a:pt x="206" y="0"/>
                    </a:lnTo>
                    <a:lnTo>
                      <a:pt x="176" y="13"/>
                    </a:lnTo>
                    <a:lnTo>
                      <a:pt x="151" y="27"/>
                    </a:lnTo>
                    <a:lnTo>
                      <a:pt x="127" y="33"/>
                    </a:lnTo>
                    <a:lnTo>
                      <a:pt x="105" y="41"/>
                    </a:lnTo>
                    <a:lnTo>
                      <a:pt x="82" y="46"/>
                    </a:lnTo>
                    <a:lnTo>
                      <a:pt x="58" y="46"/>
                    </a:lnTo>
                    <a:lnTo>
                      <a:pt x="30" y="43"/>
                    </a:lnTo>
                    <a:lnTo>
                      <a:pt x="0" y="39"/>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06" name="Freeform 382">
                <a:extLst>
                  <a:ext uri="{FF2B5EF4-FFF2-40B4-BE49-F238E27FC236}">
                    <a16:creationId xmlns:a16="http://schemas.microsoft.com/office/drawing/2014/main" id="{28AF74EA-652B-6782-6410-278B1B8F2723}"/>
                  </a:ext>
                </a:extLst>
              </p:cNvPr>
              <p:cNvSpPr>
                <a:spLocks/>
              </p:cNvSpPr>
              <p:nvPr/>
            </p:nvSpPr>
            <p:spPr bwMode="auto">
              <a:xfrm>
                <a:off x="1557" y="2444"/>
                <a:ext cx="60" cy="44"/>
              </a:xfrm>
              <a:custGeom>
                <a:avLst/>
                <a:gdLst>
                  <a:gd name="T0" fmla="*/ 0 w 181"/>
                  <a:gd name="T1" fmla="*/ 48 h 132"/>
                  <a:gd name="T2" fmla="*/ 16 w 181"/>
                  <a:gd name="T3" fmla="*/ 50 h 132"/>
                  <a:gd name="T4" fmla="*/ 33 w 181"/>
                  <a:gd name="T5" fmla="*/ 53 h 132"/>
                  <a:gd name="T6" fmla="*/ 48 w 181"/>
                  <a:gd name="T7" fmla="*/ 55 h 132"/>
                  <a:gd name="T8" fmla="*/ 64 w 181"/>
                  <a:gd name="T9" fmla="*/ 58 h 132"/>
                  <a:gd name="T10" fmla="*/ 79 w 181"/>
                  <a:gd name="T11" fmla="*/ 43 h 132"/>
                  <a:gd name="T12" fmla="*/ 94 w 181"/>
                  <a:gd name="T13" fmla="*/ 28 h 132"/>
                  <a:gd name="T14" fmla="*/ 110 w 181"/>
                  <a:gd name="T15" fmla="*/ 12 h 132"/>
                  <a:gd name="T16" fmla="*/ 127 w 181"/>
                  <a:gd name="T17" fmla="*/ 0 h 132"/>
                  <a:gd name="T18" fmla="*/ 139 w 181"/>
                  <a:gd name="T19" fmla="*/ 5 h 132"/>
                  <a:gd name="T20" fmla="*/ 155 w 181"/>
                  <a:gd name="T21" fmla="*/ 12 h 132"/>
                  <a:gd name="T22" fmla="*/ 169 w 181"/>
                  <a:gd name="T23" fmla="*/ 19 h 132"/>
                  <a:gd name="T24" fmla="*/ 181 w 181"/>
                  <a:gd name="T25" fmla="*/ 28 h 132"/>
                  <a:gd name="T26" fmla="*/ 173 w 181"/>
                  <a:gd name="T27" fmla="*/ 46 h 132"/>
                  <a:gd name="T28" fmla="*/ 165 w 181"/>
                  <a:gd name="T29" fmla="*/ 63 h 132"/>
                  <a:gd name="T30" fmla="*/ 158 w 181"/>
                  <a:gd name="T31" fmla="*/ 83 h 132"/>
                  <a:gd name="T32" fmla="*/ 150 w 181"/>
                  <a:gd name="T33" fmla="*/ 101 h 132"/>
                  <a:gd name="T34" fmla="*/ 139 w 181"/>
                  <a:gd name="T35" fmla="*/ 103 h 132"/>
                  <a:gd name="T36" fmla="*/ 130 w 181"/>
                  <a:gd name="T37" fmla="*/ 109 h 132"/>
                  <a:gd name="T38" fmla="*/ 122 w 181"/>
                  <a:gd name="T39" fmla="*/ 111 h 132"/>
                  <a:gd name="T40" fmla="*/ 112 w 181"/>
                  <a:gd name="T41" fmla="*/ 115 h 132"/>
                  <a:gd name="T42" fmla="*/ 102 w 181"/>
                  <a:gd name="T43" fmla="*/ 118 h 132"/>
                  <a:gd name="T44" fmla="*/ 92 w 181"/>
                  <a:gd name="T45" fmla="*/ 123 h 132"/>
                  <a:gd name="T46" fmla="*/ 81 w 181"/>
                  <a:gd name="T47" fmla="*/ 126 h 132"/>
                  <a:gd name="T48" fmla="*/ 70 w 181"/>
                  <a:gd name="T49" fmla="*/ 132 h 132"/>
                  <a:gd name="T50" fmla="*/ 54 w 181"/>
                  <a:gd name="T51" fmla="*/ 121 h 132"/>
                  <a:gd name="T52" fmla="*/ 41 w 181"/>
                  <a:gd name="T53" fmla="*/ 113 h 132"/>
                  <a:gd name="T54" fmla="*/ 31 w 181"/>
                  <a:gd name="T55" fmla="*/ 107 h 132"/>
                  <a:gd name="T56" fmla="*/ 23 w 181"/>
                  <a:gd name="T57" fmla="*/ 98 h 132"/>
                  <a:gd name="T58" fmla="*/ 18 w 181"/>
                  <a:gd name="T59" fmla="*/ 90 h 132"/>
                  <a:gd name="T60" fmla="*/ 12 w 181"/>
                  <a:gd name="T61" fmla="*/ 79 h 132"/>
                  <a:gd name="T62" fmla="*/ 7 w 181"/>
                  <a:gd name="T63" fmla="*/ 65 h 132"/>
                  <a:gd name="T64" fmla="*/ 0 w 181"/>
                  <a:gd name="T65" fmla="*/ 4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1" h="132">
                    <a:moveTo>
                      <a:pt x="0" y="48"/>
                    </a:moveTo>
                    <a:lnTo>
                      <a:pt x="16" y="50"/>
                    </a:lnTo>
                    <a:lnTo>
                      <a:pt x="33" y="53"/>
                    </a:lnTo>
                    <a:lnTo>
                      <a:pt x="48" y="55"/>
                    </a:lnTo>
                    <a:lnTo>
                      <a:pt x="64" y="58"/>
                    </a:lnTo>
                    <a:lnTo>
                      <a:pt x="79" y="43"/>
                    </a:lnTo>
                    <a:lnTo>
                      <a:pt x="94" y="28"/>
                    </a:lnTo>
                    <a:lnTo>
                      <a:pt x="110" y="12"/>
                    </a:lnTo>
                    <a:lnTo>
                      <a:pt x="127" y="0"/>
                    </a:lnTo>
                    <a:lnTo>
                      <a:pt x="139" y="5"/>
                    </a:lnTo>
                    <a:lnTo>
                      <a:pt x="155" y="12"/>
                    </a:lnTo>
                    <a:lnTo>
                      <a:pt x="169" y="19"/>
                    </a:lnTo>
                    <a:lnTo>
                      <a:pt x="181" y="28"/>
                    </a:lnTo>
                    <a:lnTo>
                      <a:pt x="173" y="46"/>
                    </a:lnTo>
                    <a:lnTo>
                      <a:pt x="165" y="63"/>
                    </a:lnTo>
                    <a:lnTo>
                      <a:pt x="158" y="83"/>
                    </a:lnTo>
                    <a:lnTo>
                      <a:pt x="150" y="101"/>
                    </a:lnTo>
                    <a:lnTo>
                      <a:pt x="139" y="103"/>
                    </a:lnTo>
                    <a:lnTo>
                      <a:pt x="130" y="109"/>
                    </a:lnTo>
                    <a:lnTo>
                      <a:pt x="122" y="111"/>
                    </a:lnTo>
                    <a:lnTo>
                      <a:pt x="112" y="115"/>
                    </a:lnTo>
                    <a:lnTo>
                      <a:pt x="102" y="118"/>
                    </a:lnTo>
                    <a:lnTo>
                      <a:pt x="92" y="123"/>
                    </a:lnTo>
                    <a:lnTo>
                      <a:pt x="81" y="126"/>
                    </a:lnTo>
                    <a:lnTo>
                      <a:pt x="70" y="132"/>
                    </a:lnTo>
                    <a:lnTo>
                      <a:pt x="54" y="121"/>
                    </a:lnTo>
                    <a:lnTo>
                      <a:pt x="41" y="113"/>
                    </a:lnTo>
                    <a:lnTo>
                      <a:pt x="31" y="107"/>
                    </a:lnTo>
                    <a:lnTo>
                      <a:pt x="23" y="98"/>
                    </a:lnTo>
                    <a:lnTo>
                      <a:pt x="18" y="90"/>
                    </a:lnTo>
                    <a:lnTo>
                      <a:pt x="12" y="79"/>
                    </a:lnTo>
                    <a:lnTo>
                      <a:pt x="7" y="65"/>
                    </a:lnTo>
                    <a:lnTo>
                      <a:pt x="0" y="48"/>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07" name="Freeform 383">
                <a:extLst>
                  <a:ext uri="{FF2B5EF4-FFF2-40B4-BE49-F238E27FC236}">
                    <a16:creationId xmlns:a16="http://schemas.microsoft.com/office/drawing/2014/main" id="{F0BDEBBD-ABC2-31DC-36DD-7B4C33913D04}"/>
                  </a:ext>
                </a:extLst>
              </p:cNvPr>
              <p:cNvSpPr>
                <a:spLocks/>
              </p:cNvSpPr>
              <p:nvPr/>
            </p:nvSpPr>
            <p:spPr bwMode="auto">
              <a:xfrm>
                <a:off x="1640" y="2318"/>
                <a:ext cx="70" cy="109"/>
              </a:xfrm>
              <a:custGeom>
                <a:avLst/>
                <a:gdLst>
                  <a:gd name="T0" fmla="*/ 145 w 210"/>
                  <a:gd name="T1" fmla="*/ 0 h 327"/>
                  <a:gd name="T2" fmla="*/ 161 w 210"/>
                  <a:gd name="T3" fmla="*/ 90 h 327"/>
                  <a:gd name="T4" fmla="*/ 136 w 210"/>
                  <a:gd name="T5" fmla="*/ 217 h 327"/>
                  <a:gd name="T6" fmla="*/ 0 w 210"/>
                  <a:gd name="T7" fmla="*/ 327 h 327"/>
                  <a:gd name="T8" fmla="*/ 88 w 210"/>
                  <a:gd name="T9" fmla="*/ 319 h 327"/>
                  <a:gd name="T10" fmla="*/ 191 w 210"/>
                  <a:gd name="T11" fmla="*/ 206 h 327"/>
                  <a:gd name="T12" fmla="*/ 210 w 210"/>
                  <a:gd name="T13" fmla="*/ 105 h 327"/>
                  <a:gd name="T14" fmla="*/ 204 w 210"/>
                  <a:gd name="T15" fmla="*/ 0 h 327"/>
                  <a:gd name="T16" fmla="*/ 145 w 210"/>
                  <a:gd name="T1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327">
                    <a:moveTo>
                      <a:pt x="145" y="0"/>
                    </a:moveTo>
                    <a:lnTo>
                      <a:pt x="161" y="90"/>
                    </a:lnTo>
                    <a:lnTo>
                      <a:pt x="136" y="217"/>
                    </a:lnTo>
                    <a:lnTo>
                      <a:pt x="0" y="327"/>
                    </a:lnTo>
                    <a:lnTo>
                      <a:pt x="88" y="319"/>
                    </a:lnTo>
                    <a:lnTo>
                      <a:pt x="191" y="206"/>
                    </a:lnTo>
                    <a:lnTo>
                      <a:pt x="210" y="105"/>
                    </a:lnTo>
                    <a:lnTo>
                      <a:pt x="204" y="0"/>
                    </a:lnTo>
                    <a:lnTo>
                      <a:pt x="145" y="0"/>
                    </a:lnTo>
                    <a:close/>
                  </a:path>
                </a:pathLst>
              </a:custGeom>
              <a:solidFill>
                <a:srgbClr val="F28F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08" name="Freeform 384">
                <a:extLst>
                  <a:ext uri="{FF2B5EF4-FFF2-40B4-BE49-F238E27FC236}">
                    <a16:creationId xmlns:a16="http://schemas.microsoft.com/office/drawing/2014/main" id="{B66948F2-85A6-1DA8-0D5A-B717615F4B47}"/>
                  </a:ext>
                </a:extLst>
              </p:cNvPr>
              <p:cNvSpPr>
                <a:spLocks/>
              </p:cNvSpPr>
              <p:nvPr/>
            </p:nvSpPr>
            <p:spPr bwMode="auto">
              <a:xfrm>
                <a:off x="1915" y="2355"/>
                <a:ext cx="86" cy="177"/>
              </a:xfrm>
              <a:custGeom>
                <a:avLst/>
                <a:gdLst>
                  <a:gd name="T0" fmla="*/ 260 w 260"/>
                  <a:gd name="T1" fmla="*/ 0 h 533"/>
                  <a:gd name="T2" fmla="*/ 226 w 260"/>
                  <a:gd name="T3" fmla="*/ 28 h 533"/>
                  <a:gd name="T4" fmla="*/ 199 w 260"/>
                  <a:gd name="T5" fmla="*/ 53 h 533"/>
                  <a:gd name="T6" fmla="*/ 171 w 260"/>
                  <a:gd name="T7" fmla="*/ 77 h 533"/>
                  <a:gd name="T8" fmla="*/ 143 w 260"/>
                  <a:gd name="T9" fmla="*/ 94 h 533"/>
                  <a:gd name="T10" fmla="*/ 115 w 260"/>
                  <a:gd name="T11" fmla="*/ 112 h 533"/>
                  <a:gd name="T12" fmla="*/ 84 w 260"/>
                  <a:gd name="T13" fmla="*/ 127 h 533"/>
                  <a:gd name="T14" fmla="*/ 48 w 260"/>
                  <a:gd name="T15" fmla="*/ 142 h 533"/>
                  <a:gd name="T16" fmla="*/ 9 w 260"/>
                  <a:gd name="T17" fmla="*/ 154 h 533"/>
                  <a:gd name="T18" fmla="*/ 6 w 260"/>
                  <a:gd name="T19" fmla="*/ 188 h 533"/>
                  <a:gd name="T20" fmla="*/ 4 w 260"/>
                  <a:gd name="T21" fmla="*/ 215 h 533"/>
                  <a:gd name="T22" fmla="*/ 0 w 260"/>
                  <a:gd name="T23" fmla="*/ 239 h 533"/>
                  <a:gd name="T24" fmla="*/ 4 w 260"/>
                  <a:gd name="T25" fmla="*/ 259 h 533"/>
                  <a:gd name="T26" fmla="*/ 9 w 260"/>
                  <a:gd name="T27" fmla="*/ 279 h 533"/>
                  <a:gd name="T28" fmla="*/ 16 w 260"/>
                  <a:gd name="T29" fmla="*/ 303 h 533"/>
                  <a:gd name="T30" fmla="*/ 29 w 260"/>
                  <a:gd name="T31" fmla="*/ 324 h 533"/>
                  <a:gd name="T32" fmla="*/ 46 w 260"/>
                  <a:gd name="T33" fmla="*/ 353 h 533"/>
                  <a:gd name="T34" fmla="*/ 43 w 260"/>
                  <a:gd name="T35" fmla="*/ 376 h 533"/>
                  <a:gd name="T36" fmla="*/ 42 w 260"/>
                  <a:gd name="T37" fmla="*/ 399 h 533"/>
                  <a:gd name="T38" fmla="*/ 39 w 260"/>
                  <a:gd name="T39" fmla="*/ 422 h 533"/>
                  <a:gd name="T40" fmla="*/ 36 w 260"/>
                  <a:gd name="T41" fmla="*/ 442 h 533"/>
                  <a:gd name="T42" fmla="*/ 34 w 260"/>
                  <a:gd name="T43" fmla="*/ 465 h 533"/>
                  <a:gd name="T44" fmla="*/ 31 w 260"/>
                  <a:gd name="T45" fmla="*/ 487 h 533"/>
                  <a:gd name="T46" fmla="*/ 29 w 260"/>
                  <a:gd name="T47" fmla="*/ 511 h 533"/>
                  <a:gd name="T48" fmla="*/ 26 w 260"/>
                  <a:gd name="T49" fmla="*/ 533 h 533"/>
                  <a:gd name="T50" fmla="*/ 39 w 260"/>
                  <a:gd name="T51" fmla="*/ 523 h 533"/>
                  <a:gd name="T52" fmla="*/ 54 w 260"/>
                  <a:gd name="T53" fmla="*/ 511 h 533"/>
                  <a:gd name="T54" fmla="*/ 67 w 260"/>
                  <a:gd name="T55" fmla="*/ 500 h 533"/>
                  <a:gd name="T56" fmla="*/ 79 w 260"/>
                  <a:gd name="T57" fmla="*/ 490 h 533"/>
                  <a:gd name="T58" fmla="*/ 92 w 260"/>
                  <a:gd name="T59" fmla="*/ 477 h 533"/>
                  <a:gd name="T60" fmla="*/ 107 w 260"/>
                  <a:gd name="T61" fmla="*/ 467 h 533"/>
                  <a:gd name="T62" fmla="*/ 119 w 260"/>
                  <a:gd name="T63" fmla="*/ 456 h 533"/>
                  <a:gd name="T64" fmla="*/ 133 w 260"/>
                  <a:gd name="T65" fmla="*/ 447 h 533"/>
                  <a:gd name="T66" fmla="*/ 130 w 260"/>
                  <a:gd name="T67" fmla="*/ 431 h 533"/>
                  <a:gd name="T68" fmla="*/ 125 w 260"/>
                  <a:gd name="T69" fmla="*/ 416 h 533"/>
                  <a:gd name="T70" fmla="*/ 123 w 260"/>
                  <a:gd name="T71" fmla="*/ 401 h 533"/>
                  <a:gd name="T72" fmla="*/ 117 w 260"/>
                  <a:gd name="T73" fmla="*/ 388 h 533"/>
                  <a:gd name="T74" fmla="*/ 115 w 260"/>
                  <a:gd name="T75" fmla="*/ 374 h 533"/>
                  <a:gd name="T76" fmla="*/ 111 w 260"/>
                  <a:gd name="T77" fmla="*/ 358 h 533"/>
                  <a:gd name="T78" fmla="*/ 107 w 260"/>
                  <a:gd name="T79" fmla="*/ 345 h 533"/>
                  <a:gd name="T80" fmla="*/ 105 w 260"/>
                  <a:gd name="T81" fmla="*/ 330 h 533"/>
                  <a:gd name="T82" fmla="*/ 125 w 260"/>
                  <a:gd name="T83" fmla="*/ 303 h 533"/>
                  <a:gd name="T84" fmla="*/ 141 w 260"/>
                  <a:gd name="T85" fmla="*/ 274 h 533"/>
                  <a:gd name="T86" fmla="*/ 153 w 260"/>
                  <a:gd name="T87" fmla="*/ 246 h 533"/>
                  <a:gd name="T88" fmla="*/ 166 w 260"/>
                  <a:gd name="T89" fmla="*/ 221 h 533"/>
                  <a:gd name="T90" fmla="*/ 176 w 260"/>
                  <a:gd name="T91" fmla="*/ 196 h 533"/>
                  <a:gd name="T92" fmla="*/ 188 w 260"/>
                  <a:gd name="T93" fmla="*/ 171 h 533"/>
                  <a:gd name="T94" fmla="*/ 205 w 260"/>
                  <a:gd name="T95" fmla="*/ 145 h 533"/>
                  <a:gd name="T96" fmla="*/ 222 w 260"/>
                  <a:gd name="T97" fmla="*/ 119 h 533"/>
                  <a:gd name="T98" fmla="*/ 226 w 260"/>
                  <a:gd name="T99" fmla="*/ 104 h 533"/>
                  <a:gd name="T100" fmla="*/ 232 w 260"/>
                  <a:gd name="T101" fmla="*/ 89 h 533"/>
                  <a:gd name="T102" fmla="*/ 237 w 260"/>
                  <a:gd name="T103" fmla="*/ 73 h 533"/>
                  <a:gd name="T104" fmla="*/ 243 w 260"/>
                  <a:gd name="T105" fmla="*/ 58 h 533"/>
                  <a:gd name="T106" fmla="*/ 245 w 260"/>
                  <a:gd name="T107" fmla="*/ 43 h 533"/>
                  <a:gd name="T108" fmla="*/ 249 w 260"/>
                  <a:gd name="T109" fmla="*/ 28 h 533"/>
                  <a:gd name="T110" fmla="*/ 255 w 260"/>
                  <a:gd name="T111" fmla="*/ 15 h 533"/>
                  <a:gd name="T112" fmla="*/ 260 w 260"/>
                  <a:gd name="T113"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 h="533">
                    <a:moveTo>
                      <a:pt x="260" y="0"/>
                    </a:moveTo>
                    <a:lnTo>
                      <a:pt x="226" y="28"/>
                    </a:lnTo>
                    <a:lnTo>
                      <a:pt x="199" y="53"/>
                    </a:lnTo>
                    <a:lnTo>
                      <a:pt x="171" y="77"/>
                    </a:lnTo>
                    <a:lnTo>
                      <a:pt x="143" y="94"/>
                    </a:lnTo>
                    <a:lnTo>
                      <a:pt x="115" y="112"/>
                    </a:lnTo>
                    <a:lnTo>
                      <a:pt x="84" y="127"/>
                    </a:lnTo>
                    <a:lnTo>
                      <a:pt x="48" y="142"/>
                    </a:lnTo>
                    <a:lnTo>
                      <a:pt x="9" y="154"/>
                    </a:lnTo>
                    <a:lnTo>
                      <a:pt x="6" y="188"/>
                    </a:lnTo>
                    <a:lnTo>
                      <a:pt x="4" y="215"/>
                    </a:lnTo>
                    <a:lnTo>
                      <a:pt x="0" y="239"/>
                    </a:lnTo>
                    <a:lnTo>
                      <a:pt x="4" y="259"/>
                    </a:lnTo>
                    <a:lnTo>
                      <a:pt x="9" y="279"/>
                    </a:lnTo>
                    <a:lnTo>
                      <a:pt x="16" y="303"/>
                    </a:lnTo>
                    <a:lnTo>
                      <a:pt x="29" y="324"/>
                    </a:lnTo>
                    <a:lnTo>
                      <a:pt x="46" y="353"/>
                    </a:lnTo>
                    <a:lnTo>
                      <a:pt x="43" y="376"/>
                    </a:lnTo>
                    <a:lnTo>
                      <a:pt x="42" y="399"/>
                    </a:lnTo>
                    <a:lnTo>
                      <a:pt x="39" y="422"/>
                    </a:lnTo>
                    <a:lnTo>
                      <a:pt x="36" y="442"/>
                    </a:lnTo>
                    <a:lnTo>
                      <a:pt x="34" y="465"/>
                    </a:lnTo>
                    <a:lnTo>
                      <a:pt x="31" y="487"/>
                    </a:lnTo>
                    <a:lnTo>
                      <a:pt x="29" y="511"/>
                    </a:lnTo>
                    <a:lnTo>
                      <a:pt x="26" y="533"/>
                    </a:lnTo>
                    <a:lnTo>
                      <a:pt x="39" y="523"/>
                    </a:lnTo>
                    <a:lnTo>
                      <a:pt x="54" y="511"/>
                    </a:lnTo>
                    <a:lnTo>
                      <a:pt x="67" y="500"/>
                    </a:lnTo>
                    <a:lnTo>
                      <a:pt x="79" y="490"/>
                    </a:lnTo>
                    <a:lnTo>
                      <a:pt x="92" y="477"/>
                    </a:lnTo>
                    <a:lnTo>
                      <a:pt x="107" y="467"/>
                    </a:lnTo>
                    <a:lnTo>
                      <a:pt x="119" y="456"/>
                    </a:lnTo>
                    <a:lnTo>
                      <a:pt x="133" y="447"/>
                    </a:lnTo>
                    <a:lnTo>
                      <a:pt x="130" y="431"/>
                    </a:lnTo>
                    <a:lnTo>
                      <a:pt x="125" y="416"/>
                    </a:lnTo>
                    <a:lnTo>
                      <a:pt x="123" y="401"/>
                    </a:lnTo>
                    <a:lnTo>
                      <a:pt x="117" y="388"/>
                    </a:lnTo>
                    <a:lnTo>
                      <a:pt x="115" y="374"/>
                    </a:lnTo>
                    <a:lnTo>
                      <a:pt x="111" y="358"/>
                    </a:lnTo>
                    <a:lnTo>
                      <a:pt x="107" y="345"/>
                    </a:lnTo>
                    <a:lnTo>
                      <a:pt x="105" y="330"/>
                    </a:lnTo>
                    <a:lnTo>
                      <a:pt x="125" y="303"/>
                    </a:lnTo>
                    <a:lnTo>
                      <a:pt x="141" y="274"/>
                    </a:lnTo>
                    <a:lnTo>
                      <a:pt x="153" y="246"/>
                    </a:lnTo>
                    <a:lnTo>
                      <a:pt x="166" y="221"/>
                    </a:lnTo>
                    <a:lnTo>
                      <a:pt x="176" y="196"/>
                    </a:lnTo>
                    <a:lnTo>
                      <a:pt x="188" y="171"/>
                    </a:lnTo>
                    <a:lnTo>
                      <a:pt x="205" y="145"/>
                    </a:lnTo>
                    <a:lnTo>
                      <a:pt x="222" y="119"/>
                    </a:lnTo>
                    <a:lnTo>
                      <a:pt x="226" y="104"/>
                    </a:lnTo>
                    <a:lnTo>
                      <a:pt x="232" y="89"/>
                    </a:lnTo>
                    <a:lnTo>
                      <a:pt x="237" y="73"/>
                    </a:lnTo>
                    <a:lnTo>
                      <a:pt x="243" y="58"/>
                    </a:lnTo>
                    <a:lnTo>
                      <a:pt x="245" y="43"/>
                    </a:lnTo>
                    <a:lnTo>
                      <a:pt x="249" y="28"/>
                    </a:lnTo>
                    <a:lnTo>
                      <a:pt x="255" y="15"/>
                    </a:lnTo>
                    <a:lnTo>
                      <a:pt x="26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09" name="Freeform 385">
                <a:extLst>
                  <a:ext uri="{FF2B5EF4-FFF2-40B4-BE49-F238E27FC236}">
                    <a16:creationId xmlns:a16="http://schemas.microsoft.com/office/drawing/2014/main" id="{F8432E21-8864-A908-180F-3BB744CCA1A6}"/>
                  </a:ext>
                </a:extLst>
              </p:cNvPr>
              <p:cNvSpPr>
                <a:spLocks/>
              </p:cNvSpPr>
              <p:nvPr/>
            </p:nvSpPr>
            <p:spPr bwMode="auto">
              <a:xfrm>
                <a:off x="1930" y="2309"/>
                <a:ext cx="73" cy="30"/>
              </a:xfrm>
              <a:custGeom>
                <a:avLst/>
                <a:gdLst>
                  <a:gd name="T0" fmla="*/ 0 w 219"/>
                  <a:gd name="T1" fmla="*/ 43 h 90"/>
                  <a:gd name="T2" fmla="*/ 54 w 219"/>
                  <a:gd name="T3" fmla="*/ 90 h 90"/>
                  <a:gd name="T4" fmla="*/ 219 w 219"/>
                  <a:gd name="T5" fmla="*/ 86 h 90"/>
                  <a:gd name="T6" fmla="*/ 219 w 219"/>
                  <a:gd name="T7" fmla="*/ 0 h 90"/>
                  <a:gd name="T8" fmla="*/ 0 w 219"/>
                  <a:gd name="T9" fmla="*/ 43 h 90"/>
                </a:gdLst>
                <a:ahLst/>
                <a:cxnLst>
                  <a:cxn ang="0">
                    <a:pos x="T0" y="T1"/>
                  </a:cxn>
                  <a:cxn ang="0">
                    <a:pos x="T2" y="T3"/>
                  </a:cxn>
                  <a:cxn ang="0">
                    <a:pos x="T4" y="T5"/>
                  </a:cxn>
                  <a:cxn ang="0">
                    <a:pos x="T6" y="T7"/>
                  </a:cxn>
                  <a:cxn ang="0">
                    <a:pos x="T8" y="T9"/>
                  </a:cxn>
                </a:cxnLst>
                <a:rect l="0" t="0" r="r" b="b"/>
                <a:pathLst>
                  <a:path w="219" h="90">
                    <a:moveTo>
                      <a:pt x="0" y="43"/>
                    </a:moveTo>
                    <a:lnTo>
                      <a:pt x="54" y="90"/>
                    </a:lnTo>
                    <a:lnTo>
                      <a:pt x="219" y="86"/>
                    </a:lnTo>
                    <a:lnTo>
                      <a:pt x="219" y="0"/>
                    </a:lnTo>
                    <a:lnTo>
                      <a:pt x="0" y="43"/>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10" name="Freeform 386">
                <a:extLst>
                  <a:ext uri="{FF2B5EF4-FFF2-40B4-BE49-F238E27FC236}">
                    <a16:creationId xmlns:a16="http://schemas.microsoft.com/office/drawing/2014/main" id="{3DEFC8EC-6D3D-2140-E509-9A027FB23058}"/>
                  </a:ext>
                </a:extLst>
              </p:cNvPr>
              <p:cNvSpPr>
                <a:spLocks/>
              </p:cNvSpPr>
              <p:nvPr/>
            </p:nvSpPr>
            <p:spPr bwMode="auto">
              <a:xfrm>
                <a:off x="1531" y="2332"/>
                <a:ext cx="95" cy="33"/>
              </a:xfrm>
              <a:custGeom>
                <a:avLst/>
                <a:gdLst>
                  <a:gd name="T0" fmla="*/ 0 w 283"/>
                  <a:gd name="T1" fmla="*/ 57 h 101"/>
                  <a:gd name="T2" fmla="*/ 48 w 283"/>
                  <a:gd name="T3" fmla="*/ 85 h 101"/>
                  <a:gd name="T4" fmla="*/ 121 w 283"/>
                  <a:gd name="T5" fmla="*/ 101 h 101"/>
                  <a:gd name="T6" fmla="*/ 185 w 283"/>
                  <a:gd name="T7" fmla="*/ 57 h 101"/>
                  <a:gd name="T8" fmla="*/ 264 w 283"/>
                  <a:gd name="T9" fmla="*/ 28 h 101"/>
                  <a:gd name="T10" fmla="*/ 283 w 283"/>
                  <a:gd name="T11" fmla="*/ 0 h 101"/>
                  <a:gd name="T12" fmla="*/ 195 w 283"/>
                  <a:gd name="T13" fmla="*/ 7 h 101"/>
                  <a:gd name="T14" fmla="*/ 132 w 283"/>
                  <a:gd name="T15" fmla="*/ 57 h 101"/>
                  <a:gd name="T16" fmla="*/ 53 w 283"/>
                  <a:gd name="T17" fmla="*/ 57 h 101"/>
                  <a:gd name="T18" fmla="*/ 0 w 283"/>
                  <a:gd name="T19" fmla="*/ 5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3" h="101">
                    <a:moveTo>
                      <a:pt x="0" y="57"/>
                    </a:moveTo>
                    <a:lnTo>
                      <a:pt x="48" y="85"/>
                    </a:lnTo>
                    <a:lnTo>
                      <a:pt x="121" y="101"/>
                    </a:lnTo>
                    <a:lnTo>
                      <a:pt x="185" y="57"/>
                    </a:lnTo>
                    <a:lnTo>
                      <a:pt x="264" y="28"/>
                    </a:lnTo>
                    <a:lnTo>
                      <a:pt x="283" y="0"/>
                    </a:lnTo>
                    <a:lnTo>
                      <a:pt x="195" y="7"/>
                    </a:lnTo>
                    <a:lnTo>
                      <a:pt x="132" y="57"/>
                    </a:lnTo>
                    <a:lnTo>
                      <a:pt x="53" y="57"/>
                    </a:lnTo>
                    <a:lnTo>
                      <a:pt x="0" y="57"/>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11" name="Freeform 387">
                <a:extLst>
                  <a:ext uri="{FF2B5EF4-FFF2-40B4-BE49-F238E27FC236}">
                    <a16:creationId xmlns:a16="http://schemas.microsoft.com/office/drawing/2014/main" id="{E42B6A32-006B-44FA-D4BE-F88B7487B448}"/>
                  </a:ext>
                </a:extLst>
              </p:cNvPr>
              <p:cNvSpPr>
                <a:spLocks/>
              </p:cNvSpPr>
              <p:nvPr/>
            </p:nvSpPr>
            <p:spPr bwMode="auto">
              <a:xfrm>
                <a:off x="1572" y="2279"/>
                <a:ext cx="136" cy="52"/>
              </a:xfrm>
              <a:custGeom>
                <a:avLst/>
                <a:gdLst>
                  <a:gd name="T0" fmla="*/ 0 w 409"/>
                  <a:gd name="T1" fmla="*/ 0 h 156"/>
                  <a:gd name="T2" fmla="*/ 74 w 409"/>
                  <a:gd name="T3" fmla="*/ 16 h 156"/>
                  <a:gd name="T4" fmla="*/ 186 w 409"/>
                  <a:gd name="T5" fmla="*/ 78 h 156"/>
                  <a:gd name="T6" fmla="*/ 234 w 409"/>
                  <a:gd name="T7" fmla="*/ 116 h 156"/>
                  <a:gd name="T8" fmla="*/ 308 w 409"/>
                  <a:gd name="T9" fmla="*/ 96 h 156"/>
                  <a:gd name="T10" fmla="*/ 409 w 409"/>
                  <a:gd name="T11" fmla="*/ 78 h 156"/>
                  <a:gd name="T12" fmla="*/ 377 w 409"/>
                  <a:gd name="T13" fmla="*/ 116 h 156"/>
                  <a:gd name="T14" fmla="*/ 277 w 409"/>
                  <a:gd name="T15" fmla="*/ 137 h 156"/>
                  <a:gd name="T16" fmla="*/ 219 w 409"/>
                  <a:gd name="T17" fmla="*/ 156 h 156"/>
                  <a:gd name="T18" fmla="*/ 191 w 409"/>
                  <a:gd name="T19" fmla="*/ 141 h 156"/>
                  <a:gd name="T20" fmla="*/ 151 w 409"/>
                  <a:gd name="T21" fmla="*/ 88 h 156"/>
                  <a:gd name="T22" fmla="*/ 27 w 409"/>
                  <a:gd name="T23" fmla="*/ 31 h 156"/>
                  <a:gd name="T24" fmla="*/ 0 w 409"/>
                  <a:gd name="T2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156">
                    <a:moveTo>
                      <a:pt x="0" y="0"/>
                    </a:moveTo>
                    <a:lnTo>
                      <a:pt x="74" y="16"/>
                    </a:lnTo>
                    <a:lnTo>
                      <a:pt x="186" y="78"/>
                    </a:lnTo>
                    <a:lnTo>
                      <a:pt x="234" y="116"/>
                    </a:lnTo>
                    <a:lnTo>
                      <a:pt x="308" y="96"/>
                    </a:lnTo>
                    <a:lnTo>
                      <a:pt x="409" y="78"/>
                    </a:lnTo>
                    <a:lnTo>
                      <a:pt x="377" y="116"/>
                    </a:lnTo>
                    <a:lnTo>
                      <a:pt x="277" y="137"/>
                    </a:lnTo>
                    <a:lnTo>
                      <a:pt x="219" y="156"/>
                    </a:lnTo>
                    <a:lnTo>
                      <a:pt x="191" y="141"/>
                    </a:lnTo>
                    <a:lnTo>
                      <a:pt x="151" y="88"/>
                    </a:lnTo>
                    <a:lnTo>
                      <a:pt x="27" y="31"/>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12" name="Freeform 388">
                <a:extLst>
                  <a:ext uri="{FF2B5EF4-FFF2-40B4-BE49-F238E27FC236}">
                    <a16:creationId xmlns:a16="http://schemas.microsoft.com/office/drawing/2014/main" id="{E9EE7831-0685-B1F9-5959-6F3C35D4022F}"/>
                  </a:ext>
                </a:extLst>
              </p:cNvPr>
              <p:cNvSpPr>
                <a:spLocks/>
              </p:cNvSpPr>
              <p:nvPr/>
            </p:nvSpPr>
            <p:spPr bwMode="auto">
              <a:xfrm>
                <a:off x="1721" y="2280"/>
                <a:ext cx="75" cy="34"/>
              </a:xfrm>
              <a:custGeom>
                <a:avLst/>
                <a:gdLst>
                  <a:gd name="T0" fmla="*/ 0 w 227"/>
                  <a:gd name="T1" fmla="*/ 70 h 102"/>
                  <a:gd name="T2" fmla="*/ 46 w 227"/>
                  <a:gd name="T3" fmla="*/ 70 h 102"/>
                  <a:gd name="T4" fmla="*/ 115 w 227"/>
                  <a:gd name="T5" fmla="*/ 37 h 102"/>
                  <a:gd name="T6" fmla="*/ 227 w 227"/>
                  <a:gd name="T7" fmla="*/ 0 h 102"/>
                  <a:gd name="T8" fmla="*/ 143 w 227"/>
                  <a:gd name="T9" fmla="*/ 54 h 102"/>
                  <a:gd name="T10" fmla="*/ 85 w 227"/>
                  <a:gd name="T11" fmla="*/ 92 h 102"/>
                  <a:gd name="T12" fmla="*/ 10 w 227"/>
                  <a:gd name="T13" fmla="*/ 102 h 102"/>
                  <a:gd name="T14" fmla="*/ 0 w 227"/>
                  <a:gd name="T15" fmla="*/ 7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 h="102">
                    <a:moveTo>
                      <a:pt x="0" y="70"/>
                    </a:moveTo>
                    <a:lnTo>
                      <a:pt x="46" y="70"/>
                    </a:lnTo>
                    <a:lnTo>
                      <a:pt x="115" y="37"/>
                    </a:lnTo>
                    <a:lnTo>
                      <a:pt x="227" y="0"/>
                    </a:lnTo>
                    <a:lnTo>
                      <a:pt x="143" y="54"/>
                    </a:lnTo>
                    <a:lnTo>
                      <a:pt x="85" y="92"/>
                    </a:lnTo>
                    <a:lnTo>
                      <a:pt x="10" y="102"/>
                    </a:lnTo>
                    <a:lnTo>
                      <a:pt x="0" y="7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13" name="Freeform 389">
                <a:extLst>
                  <a:ext uri="{FF2B5EF4-FFF2-40B4-BE49-F238E27FC236}">
                    <a16:creationId xmlns:a16="http://schemas.microsoft.com/office/drawing/2014/main" id="{EA1A6A5B-18CC-59B3-B9D1-5496F7DB4133}"/>
                  </a:ext>
                </a:extLst>
              </p:cNvPr>
              <p:cNvSpPr>
                <a:spLocks/>
              </p:cNvSpPr>
              <p:nvPr/>
            </p:nvSpPr>
            <p:spPr bwMode="auto">
              <a:xfrm>
                <a:off x="1667" y="2242"/>
                <a:ext cx="102" cy="30"/>
              </a:xfrm>
              <a:custGeom>
                <a:avLst/>
                <a:gdLst>
                  <a:gd name="T0" fmla="*/ 0 w 304"/>
                  <a:gd name="T1" fmla="*/ 0 h 89"/>
                  <a:gd name="T2" fmla="*/ 21 w 304"/>
                  <a:gd name="T3" fmla="*/ 6 h 89"/>
                  <a:gd name="T4" fmla="*/ 43 w 304"/>
                  <a:gd name="T5" fmla="*/ 11 h 89"/>
                  <a:gd name="T6" fmla="*/ 61 w 304"/>
                  <a:gd name="T7" fmla="*/ 14 h 89"/>
                  <a:gd name="T8" fmla="*/ 82 w 304"/>
                  <a:gd name="T9" fmla="*/ 20 h 89"/>
                  <a:gd name="T10" fmla="*/ 103 w 304"/>
                  <a:gd name="T11" fmla="*/ 25 h 89"/>
                  <a:gd name="T12" fmla="*/ 120 w 304"/>
                  <a:gd name="T13" fmla="*/ 33 h 89"/>
                  <a:gd name="T14" fmla="*/ 141 w 304"/>
                  <a:gd name="T15" fmla="*/ 44 h 89"/>
                  <a:gd name="T16" fmla="*/ 158 w 304"/>
                  <a:gd name="T17" fmla="*/ 53 h 89"/>
                  <a:gd name="T18" fmla="*/ 178 w 304"/>
                  <a:gd name="T19" fmla="*/ 50 h 89"/>
                  <a:gd name="T20" fmla="*/ 197 w 304"/>
                  <a:gd name="T21" fmla="*/ 50 h 89"/>
                  <a:gd name="T22" fmla="*/ 214 w 304"/>
                  <a:gd name="T23" fmla="*/ 47 h 89"/>
                  <a:gd name="T24" fmla="*/ 232 w 304"/>
                  <a:gd name="T25" fmla="*/ 47 h 89"/>
                  <a:gd name="T26" fmla="*/ 247 w 304"/>
                  <a:gd name="T27" fmla="*/ 50 h 89"/>
                  <a:gd name="T28" fmla="*/ 265 w 304"/>
                  <a:gd name="T29" fmla="*/ 50 h 89"/>
                  <a:gd name="T30" fmla="*/ 282 w 304"/>
                  <a:gd name="T31" fmla="*/ 53 h 89"/>
                  <a:gd name="T32" fmla="*/ 304 w 304"/>
                  <a:gd name="T33" fmla="*/ 58 h 89"/>
                  <a:gd name="T34" fmla="*/ 282 w 304"/>
                  <a:gd name="T35" fmla="*/ 58 h 89"/>
                  <a:gd name="T36" fmla="*/ 262 w 304"/>
                  <a:gd name="T37" fmla="*/ 60 h 89"/>
                  <a:gd name="T38" fmla="*/ 242 w 304"/>
                  <a:gd name="T39" fmla="*/ 62 h 89"/>
                  <a:gd name="T40" fmla="*/ 224 w 304"/>
                  <a:gd name="T41" fmla="*/ 66 h 89"/>
                  <a:gd name="T42" fmla="*/ 206 w 304"/>
                  <a:gd name="T43" fmla="*/ 71 h 89"/>
                  <a:gd name="T44" fmla="*/ 188 w 304"/>
                  <a:gd name="T45" fmla="*/ 77 h 89"/>
                  <a:gd name="T46" fmla="*/ 168 w 304"/>
                  <a:gd name="T47" fmla="*/ 81 h 89"/>
                  <a:gd name="T48" fmla="*/ 148 w 304"/>
                  <a:gd name="T49" fmla="*/ 89 h 89"/>
                  <a:gd name="T50" fmla="*/ 138 w 304"/>
                  <a:gd name="T51" fmla="*/ 83 h 89"/>
                  <a:gd name="T52" fmla="*/ 128 w 304"/>
                  <a:gd name="T53" fmla="*/ 81 h 89"/>
                  <a:gd name="T54" fmla="*/ 120 w 304"/>
                  <a:gd name="T55" fmla="*/ 77 h 89"/>
                  <a:gd name="T56" fmla="*/ 109 w 304"/>
                  <a:gd name="T57" fmla="*/ 73 h 89"/>
                  <a:gd name="T58" fmla="*/ 99 w 304"/>
                  <a:gd name="T59" fmla="*/ 68 h 89"/>
                  <a:gd name="T60" fmla="*/ 90 w 304"/>
                  <a:gd name="T61" fmla="*/ 66 h 89"/>
                  <a:gd name="T62" fmla="*/ 79 w 304"/>
                  <a:gd name="T63" fmla="*/ 60 h 89"/>
                  <a:gd name="T64" fmla="*/ 69 w 304"/>
                  <a:gd name="T65" fmla="*/ 58 h 89"/>
                  <a:gd name="T66" fmla="*/ 51 w 304"/>
                  <a:gd name="T67" fmla="*/ 44 h 89"/>
                  <a:gd name="T68" fmla="*/ 36 w 304"/>
                  <a:gd name="T69" fmla="*/ 27 h 89"/>
                  <a:gd name="T70" fmla="*/ 18 w 304"/>
                  <a:gd name="T71" fmla="*/ 14 h 89"/>
                  <a:gd name="T72" fmla="*/ 0 w 304"/>
                  <a:gd name="T7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4" h="89">
                    <a:moveTo>
                      <a:pt x="0" y="0"/>
                    </a:moveTo>
                    <a:lnTo>
                      <a:pt x="21" y="6"/>
                    </a:lnTo>
                    <a:lnTo>
                      <a:pt x="43" y="11"/>
                    </a:lnTo>
                    <a:lnTo>
                      <a:pt x="61" y="14"/>
                    </a:lnTo>
                    <a:lnTo>
                      <a:pt x="82" y="20"/>
                    </a:lnTo>
                    <a:lnTo>
                      <a:pt x="103" y="25"/>
                    </a:lnTo>
                    <a:lnTo>
                      <a:pt x="120" y="33"/>
                    </a:lnTo>
                    <a:lnTo>
                      <a:pt x="141" y="44"/>
                    </a:lnTo>
                    <a:lnTo>
                      <a:pt x="158" y="53"/>
                    </a:lnTo>
                    <a:lnTo>
                      <a:pt x="178" y="50"/>
                    </a:lnTo>
                    <a:lnTo>
                      <a:pt x="197" y="50"/>
                    </a:lnTo>
                    <a:lnTo>
                      <a:pt x="214" y="47"/>
                    </a:lnTo>
                    <a:lnTo>
                      <a:pt x="232" y="47"/>
                    </a:lnTo>
                    <a:lnTo>
                      <a:pt x="247" y="50"/>
                    </a:lnTo>
                    <a:lnTo>
                      <a:pt x="265" y="50"/>
                    </a:lnTo>
                    <a:lnTo>
                      <a:pt x="282" y="53"/>
                    </a:lnTo>
                    <a:lnTo>
                      <a:pt x="304" y="58"/>
                    </a:lnTo>
                    <a:lnTo>
                      <a:pt x="282" y="58"/>
                    </a:lnTo>
                    <a:lnTo>
                      <a:pt x="262" y="60"/>
                    </a:lnTo>
                    <a:lnTo>
                      <a:pt x="242" y="62"/>
                    </a:lnTo>
                    <a:lnTo>
                      <a:pt x="224" y="66"/>
                    </a:lnTo>
                    <a:lnTo>
                      <a:pt x="206" y="71"/>
                    </a:lnTo>
                    <a:lnTo>
                      <a:pt x="188" y="77"/>
                    </a:lnTo>
                    <a:lnTo>
                      <a:pt x="168" y="81"/>
                    </a:lnTo>
                    <a:lnTo>
                      <a:pt x="148" y="89"/>
                    </a:lnTo>
                    <a:lnTo>
                      <a:pt x="138" y="83"/>
                    </a:lnTo>
                    <a:lnTo>
                      <a:pt x="128" y="81"/>
                    </a:lnTo>
                    <a:lnTo>
                      <a:pt x="120" y="77"/>
                    </a:lnTo>
                    <a:lnTo>
                      <a:pt x="109" y="73"/>
                    </a:lnTo>
                    <a:lnTo>
                      <a:pt x="99" y="68"/>
                    </a:lnTo>
                    <a:lnTo>
                      <a:pt x="90" y="66"/>
                    </a:lnTo>
                    <a:lnTo>
                      <a:pt x="79" y="60"/>
                    </a:lnTo>
                    <a:lnTo>
                      <a:pt x="69" y="58"/>
                    </a:lnTo>
                    <a:lnTo>
                      <a:pt x="51" y="44"/>
                    </a:lnTo>
                    <a:lnTo>
                      <a:pt x="36" y="27"/>
                    </a:lnTo>
                    <a:lnTo>
                      <a:pt x="18" y="14"/>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14" name="Freeform 390">
                <a:extLst>
                  <a:ext uri="{FF2B5EF4-FFF2-40B4-BE49-F238E27FC236}">
                    <a16:creationId xmlns:a16="http://schemas.microsoft.com/office/drawing/2014/main" id="{EAD06A51-B8CF-BFF3-7DCB-7B549739735B}"/>
                  </a:ext>
                </a:extLst>
              </p:cNvPr>
              <p:cNvSpPr>
                <a:spLocks/>
              </p:cNvSpPr>
              <p:nvPr/>
            </p:nvSpPr>
            <p:spPr bwMode="auto">
              <a:xfrm>
                <a:off x="1796" y="2260"/>
                <a:ext cx="158" cy="55"/>
              </a:xfrm>
              <a:custGeom>
                <a:avLst/>
                <a:gdLst>
                  <a:gd name="T0" fmla="*/ 48 w 474"/>
                  <a:gd name="T1" fmla="*/ 0 h 164"/>
                  <a:gd name="T2" fmla="*/ 0 w 474"/>
                  <a:gd name="T3" fmla="*/ 62 h 164"/>
                  <a:gd name="T4" fmla="*/ 65 w 474"/>
                  <a:gd name="T5" fmla="*/ 88 h 164"/>
                  <a:gd name="T6" fmla="*/ 164 w 474"/>
                  <a:gd name="T7" fmla="*/ 131 h 164"/>
                  <a:gd name="T8" fmla="*/ 337 w 474"/>
                  <a:gd name="T9" fmla="*/ 161 h 164"/>
                  <a:gd name="T10" fmla="*/ 474 w 474"/>
                  <a:gd name="T11" fmla="*/ 164 h 164"/>
                  <a:gd name="T12" fmla="*/ 284 w 474"/>
                  <a:gd name="T13" fmla="*/ 131 h 164"/>
                  <a:gd name="T14" fmla="*/ 149 w 474"/>
                  <a:gd name="T15" fmla="*/ 93 h 164"/>
                  <a:gd name="T16" fmla="*/ 32 w 474"/>
                  <a:gd name="T17" fmla="*/ 63 h 164"/>
                  <a:gd name="T18" fmla="*/ 48 w 474"/>
                  <a:gd name="T1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164">
                    <a:moveTo>
                      <a:pt x="48" y="0"/>
                    </a:moveTo>
                    <a:lnTo>
                      <a:pt x="0" y="62"/>
                    </a:lnTo>
                    <a:lnTo>
                      <a:pt x="65" y="88"/>
                    </a:lnTo>
                    <a:lnTo>
                      <a:pt x="164" y="131"/>
                    </a:lnTo>
                    <a:lnTo>
                      <a:pt x="337" y="161"/>
                    </a:lnTo>
                    <a:lnTo>
                      <a:pt x="474" y="164"/>
                    </a:lnTo>
                    <a:lnTo>
                      <a:pt x="284" y="131"/>
                    </a:lnTo>
                    <a:lnTo>
                      <a:pt x="149" y="93"/>
                    </a:lnTo>
                    <a:lnTo>
                      <a:pt x="32" y="63"/>
                    </a:lnTo>
                    <a:lnTo>
                      <a:pt x="48"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15" name="Freeform 391">
                <a:extLst>
                  <a:ext uri="{FF2B5EF4-FFF2-40B4-BE49-F238E27FC236}">
                    <a16:creationId xmlns:a16="http://schemas.microsoft.com/office/drawing/2014/main" id="{F3B4D3C7-1522-38CA-BEEF-A37A13A812B4}"/>
                  </a:ext>
                </a:extLst>
              </p:cNvPr>
              <p:cNvSpPr>
                <a:spLocks/>
              </p:cNvSpPr>
              <p:nvPr/>
            </p:nvSpPr>
            <p:spPr bwMode="auto">
              <a:xfrm>
                <a:off x="2189" y="3649"/>
                <a:ext cx="307" cy="181"/>
              </a:xfrm>
              <a:custGeom>
                <a:avLst/>
                <a:gdLst>
                  <a:gd name="T0" fmla="*/ 29 w 921"/>
                  <a:gd name="T1" fmla="*/ 478 h 544"/>
                  <a:gd name="T2" fmla="*/ 62 w 921"/>
                  <a:gd name="T3" fmla="*/ 462 h 544"/>
                  <a:gd name="T4" fmla="*/ 123 w 921"/>
                  <a:gd name="T5" fmla="*/ 424 h 544"/>
                  <a:gd name="T6" fmla="*/ 189 w 921"/>
                  <a:gd name="T7" fmla="*/ 383 h 544"/>
                  <a:gd name="T8" fmla="*/ 266 w 921"/>
                  <a:gd name="T9" fmla="*/ 320 h 544"/>
                  <a:gd name="T10" fmla="*/ 379 w 921"/>
                  <a:gd name="T11" fmla="*/ 270 h 544"/>
                  <a:gd name="T12" fmla="*/ 547 w 921"/>
                  <a:gd name="T13" fmla="*/ 219 h 544"/>
                  <a:gd name="T14" fmla="*/ 646 w 921"/>
                  <a:gd name="T15" fmla="*/ 178 h 544"/>
                  <a:gd name="T16" fmla="*/ 731 w 921"/>
                  <a:gd name="T17" fmla="*/ 114 h 544"/>
                  <a:gd name="T18" fmla="*/ 807 w 921"/>
                  <a:gd name="T19" fmla="*/ 44 h 544"/>
                  <a:gd name="T20" fmla="*/ 873 w 921"/>
                  <a:gd name="T21" fmla="*/ 0 h 544"/>
                  <a:gd name="T22" fmla="*/ 921 w 921"/>
                  <a:gd name="T23" fmla="*/ 10 h 544"/>
                  <a:gd name="T24" fmla="*/ 857 w 921"/>
                  <a:gd name="T25" fmla="*/ 81 h 544"/>
                  <a:gd name="T26" fmla="*/ 697 w 921"/>
                  <a:gd name="T27" fmla="*/ 219 h 544"/>
                  <a:gd name="T28" fmla="*/ 544 w 921"/>
                  <a:gd name="T29" fmla="*/ 282 h 544"/>
                  <a:gd name="T30" fmla="*/ 368 w 921"/>
                  <a:gd name="T31" fmla="*/ 343 h 544"/>
                  <a:gd name="T32" fmla="*/ 245 w 921"/>
                  <a:gd name="T33" fmla="*/ 402 h 544"/>
                  <a:gd name="T34" fmla="*/ 161 w 921"/>
                  <a:gd name="T35" fmla="*/ 465 h 544"/>
                  <a:gd name="T36" fmla="*/ 65 w 921"/>
                  <a:gd name="T37" fmla="*/ 506 h 544"/>
                  <a:gd name="T38" fmla="*/ 31 w 921"/>
                  <a:gd name="T39" fmla="*/ 544 h 544"/>
                  <a:gd name="T40" fmla="*/ 0 w 921"/>
                  <a:gd name="T41" fmla="*/ 513 h 544"/>
                  <a:gd name="T42" fmla="*/ 29 w 921"/>
                  <a:gd name="T43" fmla="*/ 478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21" h="544">
                    <a:moveTo>
                      <a:pt x="29" y="478"/>
                    </a:moveTo>
                    <a:lnTo>
                      <a:pt x="62" y="462"/>
                    </a:lnTo>
                    <a:lnTo>
                      <a:pt x="123" y="424"/>
                    </a:lnTo>
                    <a:lnTo>
                      <a:pt x="189" y="383"/>
                    </a:lnTo>
                    <a:lnTo>
                      <a:pt x="266" y="320"/>
                    </a:lnTo>
                    <a:lnTo>
                      <a:pt x="379" y="270"/>
                    </a:lnTo>
                    <a:lnTo>
                      <a:pt x="547" y="219"/>
                    </a:lnTo>
                    <a:lnTo>
                      <a:pt x="646" y="178"/>
                    </a:lnTo>
                    <a:lnTo>
                      <a:pt x="731" y="114"/>
                    </a:lnTo>
                    <a:lnTo>
                      <a:pt x="807" y="44"/>
                    </a:lnTo>
                    <a:lnTo>
                      <a:pt x="873" y="0"/>
                    </a:lnTo>
                    <a:lnTo>
                      <a:pt x="921" y="10"/>
                    </a:lnTo>
                    <a:lnTo>
                      <a:pt x="857" y="81"/>
                    </a:lnTo>
                    <a:lnTo>
                      <a:pt x="697" y="219"/>
                    </a:lnTo>
                    <a:lnTo>
                      <a:pt x="544" y="282"/>
                    </a:lnTo>
                    <a:lnTo>
                      <a:pt x="368" y="343"/>
                    </a:lnTo>
                    <a:lnTo>
                      <a:pt x="245" y="402"/>
                    </a:lnTo>
                    <a:lnTo>
                      <a:pt x="161" y="465"/>
                    </a:lnTo>
                    <a:lnTo>
                      <a:pt x="65" y="506"/>
                    </a:lnTo>
                    <a:lnTo>
                      <a:pt x="31" y="544"/>
                    </a:lnTo>
                    <a:lnTo>
                      <a:pt x="0" y="513"/>
                    </a:lnTo>
                    <a:lnTo>
                      <a:pt x="29" y="47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16" name="Freeform 392">
                <a:extLst>
                  <a:ext uri="{FF2B5EF4-FFF2-40B4-BE49-F238E27FC236}">
                    <a16:creationId xmlns:a16="http://schemas.microsoft.com/office/drawing/2014/main" id="{30A60BEB-EA20-13D3-F3AC-FC2410C43CB5}"/>
                  </a:ext>
                </a:extLst>
              </p:cNvPr>
              <p:cNvSpPr>
                <a:spLocks/>
              </p:cNvSpPr>
              <p:nvPr/>
            </p:nvSpPr>
            <p:spPr bwMode="auto">
              <a:xfrm>
                <a:off x="2194" y="3780"/>
                <a:ext cx="183" cy="71"/>
              </a:xfrm>
              <a:custGeom>
                <a:avLst/>
                <a:gdLst>
                  <a:gd name="T0" fmla="*/ 0 w 547"/>
                  <a:gd name="T1" fmla="*/ 186 h 211"/>
                  <a:gd name="T2" fmla="*/ 53 w 547"/>
                  <a:gd name="T3" fmla="*/ 153 h 211"/>
                  <a:gd name="T4" fmla="*/ 107 w 547"/>
                  <a:gd name="T5" fmla="*/ 140 h 211"/>
                  <a:gd name="T6" fmla="*/ 175 w 547"/>
                  <a:gd name="T7" fmla="*/ 132 h 211"/>
                  <a:gd name="T8" fmla="*/ 277 w 547"/>
                  <a:gd name="T9" fmla="*/ 91 h 211"/>
                  <a:gd name="T10" fmla="*/ 369 w 547"/>
                  <a:gd name="T11" fmla="*/ 41 h 211"/>
                  <a:gd name="T12" fmla="*/ 476 w 547"/>
                  <a:gd name="T13" fmla="*/ 5 h 211"/>
                  <a:gd name="T14" fmla="*/ 547 w 547"/>
                  <a:gd name="T15" fmla="*/ 0 h 211"/>
                  <a:gd name="T16" fmla="*/ 523 w 547"/>
                  <a:gd name="T17" fmla="*/ 38 h 211"/>
                  <a:gd name="T18" fmla="*/ 424 w 547"/>
                  <a:gd name="T19" fmla="*/ 71 h 211"/>
                  <a:gd name="T20" fmla="*/ 343 w 547"/>
                  <a:gd name="T21" fmla="*/ 104 h 211"/>
                  <a:gd name="T22" fmla="*/ 250 w 547"/>
                  <a:gd name="T23" fmla="*/ 150 h 211"/>
                  <a:gd name="T24" fmla="*/ 178 w 547"/>
                  <a:gd name="T25" fmla="*/ 175 h 211"/>
                  <a:gd name="T26" fmla="*/ 113 w 547"/>
                  <a:gd name="T27" fmla="*/ 196 h 211"/>
                  <a:gd name="T28" fmla="*/ 53 w 547"/>
                  <a:gd name="T29" fmla="*/ 211 h 211"/>
                  <a:gd name="T30" fmla="*/ 0 w 547"/>
                  <a:gd name="T31"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7" h="211">
                    <a:moveTo>
                      <a:pt x="0" y="186"/>
                    </a:moveTo>
                    <a:lnTo>
                      <a:pt x="53" y="153"/>
                    </a:lnTo>
                    <a:lnTo>
                      <a:pt x="107" y="140"/>
                    </a:lnTo>
                    <a:lnTo>
                      <a:pt x="175" y="132"/>
                    </a:lnTo>
                    <a:lnTo>
                      <a:pt x="277" y="91"/>
                    </a:lnTo>
                    <a:lnTo>
                      <a:pt x="369" y="41"/>
                    </a:lnTo>
                    <a:lnTo>
                      <a:pt x="476" y="5"/>
                    </a:lnTo>
                    <a:lnTo>
                      <a:pt x="547" y="0"/>
                    </a:lnTo>
                    <a:lnTo>
                      <a:pt x="523" y="38"/>
                    </a:lnTo>
                    <a:lnTo>
                      <a:pt x="424" y="71"/>
                    </a:lnTo>
                    <a:lnTo>
                      <a:pt x="343" y="104"/>
                    </a:lnTo>
                    <a:lnTo>
                      <a:pt x="250" y="150"/>
                    </a:lnTo>
                    <a:lnTo>
                      <a:pt x="178" y="175"/>
                    </a:lnTo>
                    <a:lnTo>
                      <a:pt x="113" y="196"/>
                    </a:lnTo>
                    <a:lnTo>
                      <a:pt x="53" y="211"/>
                    </a:lnTo>
                    <a:lnTo>
                      <a:pt x="0" y="18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17" name="Freeform 393">
                <a:extLst>
                  <a:ext uri="{FF2B5EF4-FFF2-40B4-BE49-F238E27FC236}">
                    <a16:creationId xmlns:a16="http://schemas.microsoft.com/office/drawing/2014/main" id="{2A2BB1CC-596C-4B53-D766-D05042B7D6F6}"/>
                  </a:ext>
                </a:extLst>
              </p:cNvPr>
              <p:cNvSpPr>
                <a:spLocks/>
              </p:cNvSpPr>
              <p:nvPr/>
            </p:nvSpPr>
            <p:spPr bwMode="auto">
              <a:xfrm>
                <a:off x="2399" y="3645"/>
                <a:ext cx="139" cy="124"/>
              </a:xfrm>
              <a:custGeom>
                <a:avLst/>
                <a:gdLst>
                  <a:gd name="T0" fmla="*/ 356 w 419"/>
                  <a:gd name="T1" fmla="*/ 58 h 373"/>
                  <a:gd name="T2" fmla="*/ 339 w 419"/>
                  <a:gd name="T3" fmla="*/ 79 h 373"/>
                  <a:gd name="T4" fmla="*/ 282 w 419"/>
                  <a:gd name="T5" fmla="*/ 140 h 373"/>
                  <a:gd name="T6" fmla="*/ 209 w 419"/>
                  <a:gd name="T7" fmla="*/ 207 h 373"/>
                  <a:gd name="T8" fmla="*/ 64 w 419"/>
                  <a:gd name="T9" fmla="*/ 310 h 373"/>
                  <a:gd name="T10" fmla="*/ 18 w 419"/>
                  <a:gd name="T11" fmla="*/ 330 h 373"/>
                  <a:gd name="T12" fmla="*/ 0 w 419"/>
                  <a:gd name="T13" fmla="*/ 373 h 373"/>
                  <a:gd name="T14" fmla="*/ 79 w 419"/>
                  <a:gd name="T15" fmla="*/ 368 h 373"/>
                  <a:gd name="T16" fmla="*/ 122 w 419"/>
                  <a:gd name="T17" fmla="*/ 323 h 373"/>
                  <a:gd name="T18" fmla="*/ 188 w 419"/>
                  <a:gd name="T19" fmla="*/ 291 h 373"/>
                  <a:gd name="T20" fmla="*/ 275 w 419"/>
                  <a:gd name="T21" fmla="*/ 228 h 373"/>
                  <a:gd name="T22" fmla="*/ 348 w 419"/>
                  <a:gd name="T23" fmla="*/ 153 h 373"/>
                  <a:gd name="T24" fmla="*/ 396 w 419"/>
                  <a:gd name="T25" fmla="*/ 96 h 373"/>
                  <a:gd name="T26" fmla="*/ 419 w 419"/>
                  <a:gd name="T27" fmla="*/ 39 h 373"/>
                  <a:gd name="T28" fmla="*/ 404 w 419"/>
                  <a:gd name="T29" fmla="*/ 0 h 373"/>
                  <a:gd name="T30" fmla="*/ 356 w 419"/>
                  <a:gd name="T31" fmla="*/ 5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9" h="373">
                    <a:moveTo>
                      <a:pt x="356" y="58"/>
                    </a:moveTo>
                    <a:lnTo>
                      <a:pt x="339" y="79"/>
                    </a:lnTo>
                    <a:lnTo>
                      <a:pt x="282" y="140"/>
                    </a:lnTo>
                    <a:lnTo>
                      <a:pt x="209" y="207"/>
                    </a:lnTo>
                    <a:lnTo>
                      <a:pt x="64" y="310"/>
                    </a:lnTo>
                    <a:lnTo>
                      <a:pt x="18" y="330"/>
                    </a:lnTo>
                    <a:lnTo>
                      <a:pt x="0" y="373"/>
                    </a:lnTo>
                    <a:lnTo>
                      <a:pt x="79" y="368"/>
                    </a:lnTo>
                    <a:lnTo>
                      <a:pt x="122" y="323"/>
                    </a:lnTo>
                    <a:lnTo>
                      <a:pt x="188" y="291"/>
                    </a:lnTo>
                    <a:lnTo>
                      <a:pt x="275" y="228"/>
                    </a:lnTo>
                    <a:lnTo>
                      <a:pt x="348" y="153"/>
                    </a:lnTo>
                    <a:lnTo>
                      <a:pt x="396" y="96"/>
                    </a:lnTo>
                    <a:lnTo>
                      <a:pt x="419" y="39"/>
                    </a:lnTo>
                    <a:lnTo>
                      <a:pt x="404" y="0"/>
                    </a:lnTo>
                    <a:lnTo>
                      <a:pt x="356" y="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18" name="Freeform 394">
                <a:extLst>
                  <a:ext uri="{FF2B5EF4-FFF2-40B4-BE49-F238E27FC236}">
                    <a16:creationId xmlns:a16="http://schemas.microsoft.com/office/drawing/2014/main" id="{57B71121-AE02-E343-9B83-16602E273074}"/>
                  </a:ext>
                </a:extLst>
              </p:cNvPr>
              <p:cNvSpPr>
                <a:spLocks/>
              </p:cNvSpPr>
              <p:nvPr/>
            </p:nvSpPr>
            <p:spPr bwMode="auto">
              <a:xfrm>
                <a:off x="2243" y="3724"/>
                <a:ext cx="278" cy="135"/>
              </a:xfrm>
              <a:custGeom>
                <a:avLst/>
                <a:gdLst>
                  <a:gd name="T0" fmla="*/ 14 w 833"/>
                  <a:gd name="T1" fmla="*/ 405 h 405"/>
                  <a:gd name="T2" fmla="*/ 45 w 833"/>
                  <a:gd name="T3" fmla="*/ 405 h 405"/>
                  <a:gd name="T4" fmla="*/ 78 w 833"/>
                  <a:gd name="T5" fmla="*/ 405 h 405"/>
                  <a:gd name="T6" fmla="*/ 108 w 833"/>
                  <a:gd name="T7" fmla="*/ 405 h 405"/>
                  <a:gd name="T8" fmla="*/ 139 w 833"/>
                  <a:gd name="T9" fmla="*/ 394 h 405"/>
                  <a:gd name="T10" fmla="*/ 167 w 833"/>
                  <a:gd name="T11" fmla="*/ 377 h 405"/>
                  <a:gd name="T12" fmla="*/ 223 w 833"/>
                  <a:gd name="T13" fmla="*/ 358 h 405"/>
                  <a:gd name="T14" fmla="*/ 299 w 833"/>
                  <a:gd name="T15" fmla="*/ 338 h 405"/>
                  <a:gd name="T16" fmla="*/ 376 w 833"/>
                  <a:gd name="T17" fmla="*/ 315 h 405"/>
                  <a:gd name="T18" fmla="*/ 454 w 833"/>
                  <a:gd name="T19" fmla="*/ 292 h 405"/>
                  <a:gd name="T20" fmla="*/ 515 w 833"/>
                  <a:gd name="T21" fmla="*/ 267 h 405"/>
                  <a:gd name="T22" fmla="*/ 556 w 833"/>
                  <a:gd name="T23" fmla="*/ 237 h 405"/>
                  <a:gd name="T24" fmla="*/ 599 w 833"/>
                  <a:gd name="T25" fmla="*/ 206 h 405"/>
                  <a:gd name="T26" fmla="*/ 644 w 833"/>
                  <a:gd name="T27" fmla="*/ 181 h 405"/>
                  <a:gd name="T28" fmla="*/ 688 w 833"/>
                  <a:gd name="T29" fmla="*/ 148 h 405"/>
                  <a:gd name="T30" fmla="*/ 737 w 833"/>
                  <a:gd name="T31" fmla="*/ 110 h 405"/>
                  <a:gd name="T32" fmla="*/ 782 w 833"/>
                  <a:gd name="T33" fmla="*/ 69 h 405"/>
                  <a:gd name="T34" fmla="*/ 820 w 833"/>
                  <a:gd name="T35" fmla="*/ 25 h 405"/>
                  <a:gd name="T36" fmla="*/ 823 w 833"/>
                  <a:gd name="T37" fmla="*/ 6 h 405"/>
                  <a:gd name="T38" fmla="*/ 802 w 833"/>
                  <a:gd name="T39" fmla="*/ 16 h 405"/>
                  <a:gd name="T40" fmla="*/ 756 w 833"/>
                  <a:gd name="T41" fmla="*/ 55 h 405"/>
                  <a:gd name="T42" fmla="*/ 682 w 833"/>
                  <a:gd name="T43" fmla="*/ 112 h 405"/>
                  <a:gd name="T44" fmla="*/ 607 w 833"/>
                  <a:gd name="T45" fmla="*/ 174 h 405"/>
                  <a:gd name="T46" fmla="*/ 531 w 833"/>
                  <a:gd name="T47" fmla="*/ 231 h 405"/>
                  <a:gd name="T48" fmla="*/ 477 w 833"/>
                  <a:gd name="T49" fmla="*/ 267 h 405"/>
                  <a:gd name="T50" fmla="*/ 443 w 833"/>
                  <a:gd name="T51" fmla="*/ 283 h 405"/>
                  <a:gd name="T52" fmla="*/ 396 w 833"/>
                  <a:gd name="T53" fmla="*/ 292 h 405"/>
                  <a:gd name="T54" fmla="*/ 333 w 833"/>
                  <a:gd name="T55" fmla="*/ 300 h 405"/>
                  <a:gd name="T56" fmla="*/ 269 w 833"/>
                  <a:gd name="T57" fmla="*/ 313 h 405"/>
                  <a:gd name="T58" fmla="*/ 205 w 833"/>
                  <a:gd name="T59" fmla="*/ 327 h 405"/>
                  <a:gd name="T60" fmla="*/ 167 w 833"/>
                  <a:gd name="T61" fmla="*/ 340 h 405"/>
                  <a:gd name="T62" fmla="*/ 121 w 833"/>
                  <a:gd name="T63" fmla="*/ 361 h 405"/>
                  <a:gd name="T64" fmla="*/ 60 w 833"/>
                  <a:gd name="T65" fmla="*/ 384 h 405"/>
                  <a:gd name="T66" fmla="*/ 9 w 833"/>
                  <a:gd name="T67" fmla="*/ 40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3" h="405">
                    <a:moveTo>
                      <a:pt x="0" y="405"/>
                    </a:moveTo>
                    <a:lnTo>
                      <a:pt x="14" y="405"/>
                    </a:lnTo>
                    <a:lnTo>
                      <a:pt x="29" y="405"/>
                    </a:lnTo>
                    <a:lnTo>
                      <a:pt x="45" y="405"/>
                    </a:lnTo>
                    <a:lnTo>
                      <a:pt x="63" y="405"/>
                    </a:lnTo>
                    <a:lnTo>
                      <a:pt x="78" y="405"/>
                    </a:lnTo>
                    <a:lnTo>
                      <a:pt x="94" y="405"/>
                    </a:lnTo>
                    <a:lnTo>
                      <a:pt x="108" y="405"/>
                    </a:lnTo>
                    <a:lnTo>
                      <a:pt x="123" y="405"/>
                    </a:lnTo>
                    <a:lnTo>
                      <a:pt x="139" y="394"/>
                    </a:lnTo>
                    <a:lnTo>
                      <a:pt x="154" y="384"/>
                    </a:lnTo>
                    <a:lnTo>
                      <a:pt x="167" y="377"/>
                    </a:lnTo>
                    <a:lnTo>
                      <a:pt x="182" y="366"/>
                    </a:lnTo>
                    <a:lnTo>
                      <a:pt x="223" y="358"/>
                    </a:lnTo>
                    <a:lnTo>
                      <a:pt x="261" y="349"/>
                    </a:lnTo>
                    <a:lnTo>
                      <a:pt x="299" y="338"/>
                    </a:lnTo>
                    <a:lnTo>
                      <a:pt x="337" y="327"/>
                    </a:lnTo>
                    <a:lnTo>
                      <a:pt x="376" y="315"/>
                    </a:lnTo>
                    <a:lnTo>
                      <a:pt x="416" y="306"/>
                    </a:lnTo>
                    <a:lnTo>
                      <a:pt x="454" y="292"/>
                    </a:lnTo>
                    <a:lnTo>
                      <a:pt x="492" y="283"/>
                    </a:lnTo>
                    <a:lnTo>
                      <a:pt x="515" y="267"/>
                    </a:lnTo>
                    <a:lnTo>
                      <a:pt x="536" y="252"/>
                    </a:lnTo>
                    <a:lnTo>
                      <a:pt x="556" y="237"/>
                    </a:lnTo>
                    <a:lnTo>
                      <a:pt x="579" y="222"/>
                    </a:lnTo>
                    <a:lnTo>
                      <a:pt x="599" y="206"/>
                    </a:lnTo>
                    <a:lnTo>
                      <a:pt x="622" y="193"/>
                    </a:lnTo>
                    <a:lnTo>
                      <a:pt x="644" y="181"/>
                    </a:lnTo>
                    <a:lnTo>
                      <a:pt x="668" y="168"/>
                    </a:lnTo>
                    <a:lnTo>
                      <a:pt x="688" y="148"/>
                    </a:lnTo>
                    <a:lnTo>
                      <a:pt x="711" y="128"/>
                    </a:lnTo>
                    <a:lnTo>
                      <a:pt x="737" y="110"/>
                    </a:lnTo>
                    <a:lnTo>
                      <a:pt x="760" y="90"/>
                    </a:lnTo>
                    <a:lnTo>
                      <a:pt x="782" y="69"/>
                    </a:lnTo>
                    <a:lnTo>
                      <a:pt x="802" y="49"/>
                    </a:lnTo>
                    <a:lnTo>
                      <a:pt x="820" y="25"/>
                    </a:lnTo>
                    <a:lnTo>
                      <a:pt x="833" y="0"/>
                    </a:lnTo>
                    <a:lnTo>
                      <a:pt x="823" y="6"/>
                    </a:lnTo>
                    <a:lnTo>
                      <a:pt x="812" y="11"/>
                    </a:lnTo>
                    <a:lnTo>
                      <a:pt x="802" y="16"/>
                    </a:lnTo>
                    <a:lnTo>
                      <a:pt x="793" y="24"/>
                    </a:lnTo>
                    <a:lnTo>
                      <a:pt x="756" y="55"/>
                    </a:lnTo>
                    <a:lnTo>
                      <a:pt x="720" y="85"/>
                    </a:lnTo>
                    <a:lnTo>
                      <a:pt x="682" y="112"/>
                    </a:lnTo>
                    <a:lnTo>
                      <a:pt x="644" y="143"/>
                    </a:lnTo>
                    <a:lnTo>
                      <a:pt x="607" y="174"/>
                    </a:lnTo>
                    <a:lnTo>
                      <a:pt x="569" y="201"/>
                    </a:lnTo>
                    <a:lnTo>
                      <a:pt x="531" y="231"/>
                    </a:lnTo>
                    <a:lnTo>
                      <a:pt x="495" y="262"/>
                    </a:lnTo>
                    <a:lnTo>
                      <a:pt x="477" y="267"/>
                    </a:lnTo>
                    <a:lnTo>
                      <a:pt x="462" y="275"/>
                    </a:lnTo>
                    <a:lnTo>
                      <a:pt x="443" y="283"/>
                    </a:lnTo>
                    <a:lnTo>
                      <a:pt x="429" y="290"/>
                    </a:lnTo>
                    <a:lnTo>
                      <a:pt x="396" y="292"/>
                    </a:lnTo>
                    <a:lnTo>
                      <a:pt x="362" y="295"/>
                    </a:lnTo>
                    <a:lnTo>
                      <a:pt x="333" y="300"/>
                    </a:lnTo>
                    <a:lnTo>
                      <a:pt x="299" y="308"/>
                    </a:lnTo>
                    <a:lnTo>
                      <a:pt x="269" y="313"/>
                    </a:lnTo>
                    <a:lnTo>
                      <a:pt x="239" y="321"/>
                    </a:lnTo>
                    <a:lnTo>
                      <a:pt x="205" y="327"/>
                    </a:lnTo>
                    <a:lnTo>
                      <a:pt x="175" y="333"/>
                    </a:lnTo>
                    <a:lnTo>
                      <a:pt x="167" y="340"/>
                    </a:lnTo>
                    <a:lnTo>
                      <a:pt x="150" y="351"/>
                    </a:lnTo>
                    <a:lnTo>
                      <a:pt x="121" y="361"/>
                    </a:lnTo>
                    <a:lnTo>
                      <a:pt x="91" y="374"/>
                    </a:lnTo>
                    <a:lnTo>
                      <a:pt x="60" y="384"/>
                    </a:lnTo>
                    <a:lnTo>
                      <a:pt x="29" y="394"/>
                    </a:lnTo>
                    <a:lnTo>
                      <a:pt x="9" y="402"/>
                    </a:lnTo>
                    <a:lnTo>
                      <a:pt x="0" y="405"/>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19" name="Freeform 395">
                <a:extLst>
                  <a:ext uri="{FF2B5EF4-FFF2-40B4-BE49-F238E27FC236}">
                    <a16:creationId xmlns:a16="http://schemas.microsoft.com/office/drawing/2014/main" id="{E598594A-C803-A5E5-81C0-0BDE5C21FCF5}"/>
                  </a:ext>
                </a:extLst>
              </p:cNvPr>
              <p:cNvSpPr>
                <a:spLocks/>
              </p:cNvSpPr>
              <p:nvPr/>
            </p:nvSpPr>
            <p:spPr bwMode="auto">
              <a:xfrm>
                <a:off x="2172" y="3636"/>
                <a:ext cx="375" cy="206"/>
              </a:xfrm>
              <a:custGeom>
                <a:avLst/>
                <a:gdLst>
                  <a:gd name="T0" fmla="*/ 11 w 1127"/>
                  <a:gd name="T1" fmla="*/ 526 h 618"/>
                  <a:gd name="T2" fmla="*/ 15 w 1127"/>
                  <a:gd name="T3" fmla="*/ 488 h 618"/>
                  <a:gd name="T4" fmla="*/ 44 w 1127"/>
                  <a:gd name="T5" fmla="*/ 443 h 618"/>
                  <a:gd name="T6" fmla="*/ 96 w 1127"/>
                  <a:gd name="T7" fmla="*/ 394 h 618"/>
                  <a:gd name="T8" fmla="*/ 157 w 1127"/>
                  <a:gd name="T9" fmla="*/ 354 h 618"/>
                  <a:gd name="T10" fmla="*/ 224 w 1127"/>
                  <a:gd name="T11" fmla="*/ 319 h 618"/>
                  <a:gd name="T12" fmla="*/ 270 w 1127"/>
                  <a:gd name="T13" fmla="*/ 270 h 618"/>
                  <a:gd name="T14" fmla="*/ 300 w 1127"/>
                  <a:gd name="T15" fmla="*/ 226 h 618"/>
                  <a:gd name="T16" fmla="*/ 341 w 1127"/>
                  <a:gd name="T17" fmla="*/ 199 h 618"/>
                  <a:gd name="T18" fmla="*/ 394 w 1127"/>
                  <a:gd name="T19" fmla="*/ 179 h 618"/>
                  <a:gd name="T20" fmla="*/ 463 w 1127"/>
                  <a:gd name="T21" fmla="*/ 168 h 618"/>
                  <a:gd name="T22" fmla="*/ 521 w 1127"/>
                  <a:gd name="T23" fmla="*/ 155 h 618"/>
                  <a:gd name="T24" fmla="*/ 567 w 1127"/>
                  <a:gd name="T25" fmla="*/ 132 h 618"/>
                  <a:gd name="T26" fmla="*/ 616 w 1127"/>
                  <a:gd name="T27" fmla="*/ 97 h 618"/>
                  <a:gd name="T28" fmla="*/ 660 w 1127"/>
                  <a:gd name="T29" fmla="*/ 61 h 618"/>
                  <a:gd name="T30" fmla="*/ 693 w 1127"/>
                  <a:gd name="T31" fmla="*/ 47 h 618"/>
                  <a:gd name="T32" fmla="*/ 727 w 1127"/>
                  <a:gd name="T33" fmla="*/ 36 h 618"/>
                  <a:gd name="T34" fmla="*/ 765 w 1127"/>
                  <a:gd name="T35" fmla="*/ 31 h 618"/>
                  <a:gd name="T36" fmla="*/ 806 w 1127"/>
                  <a:gd name="T37" fmla="*/ 23 h 618"/>
                  <a:gd name="T38" fmla="*/ 838 w 1127"/>
                  <a:gd name="T39" fmla="*/ 9 h 618"/>
                  <a:gd name="T40" fmla="*/ 888 w 1127"/>
                  <a:gd name="T41" fmla="*/ 9 h 618"/>
                  <a:gd name="T42" fmla="*/ 945 w 1127"/>
                  <a:gd name="T43" fmla="*/ 13 h 618"/>
                  <a:gd name="T44" fmla="*/ 1004 w 1127"/>
                  <a:gd name="T45" fmla="*/ 11 h 618"/>
                  <a:gd name="T46" fmla="*/ 1062 w 1127"/>
                  <a:gd name="T47" fmla="*/ 9 h 618"/>
                  <a:gd name="T48" fmla="*/ 1103 w 1127"/>
                  <a:gd name="T49" fmla="*/ 25 h 618"/>
                  <a:gd name="T50" fmla="*/ 1119 w 1127"/>
                  <a:gd name="T51" fmla="*/ 59 h 618"/>
                  <a:gd name="T52" fmla="*/ 1121 w 1127"/>
                  <a:gd name="T53" fmla="*/ 86 h 618"/>
                  <a:gd name="T54" fmla="*/ 1111 w 1127"/>
                  <a:gd name="T55" fmla="*/ 105 h 618"/>
                  <a:gd name="T56" fmla="*/ 1091 w 1127"/>
                  <a:gd name="T57" fmla="*/ 97 h 618"/>
                  <a:gd name="T58" fmla="*/ 1060 w 1127"/>
                  <a:gd name="T59" fmla="*/ 59 h 618"/>
                  <a:gd name="T60" fmla="*/ 1029 w 1127"/>
                  <a:gd name="T61" fmla="*/ 42 h 618"/>
                  <a:gd name="T62" fmla="*/ 997 w 1127"/>
                  <a:gd name="T63" fmla="*/ 44 h 618"/>
                  <a:gd name="T64" fmla="*/ 961 w 1127"/>
                  <a:gd name="T65" fmla="*/ 49 h 618"/>
                  <a:gd name="T66" fmla="*/ 928 w 1127"/>
                  <a:gd name="T67" fmla="*/ 56 h 618"/>
                  <a:gd name="T68" fmla="*/ 897 w 1127"/>
                  <a:gd name="T69" fmla="*/ 54 h 618"/>
                  <a:gd name="T70" fmla="*/ 867 w 1127"/>
                  <a:gd name="T71" fmla="*/ 44 h 618"/>
                  <a:gd name="T72" fmla="*/ 809 w 1127"/>
                  <a:gd name="T73" fmla="*/ 52 h 618"/>
                  <a:gd name="T74" fmla="*/ 737 w 1127"/>
                  <a:gd name="T75" fmla="*/ 72 h 618"/>
                  <a:gd name="T76" fmla="*/ 677 w 1127"/>
                  <a:gd name="T77" fmla="*/ 100 h 618"/>
                  <a:gd name="T78" fmla="*/ 618 w 1127"/>
                  <a:gd name="T79" fmla="*/ 145 h 618"/>
                  <a:gd name="T80" fmla="*/ 578 w 1127"/>
                  <a:gd name="T81" fmla="*/ 184 h 618"/>
                  <a:gd name="T82" fmla="*/ 557 w 1127"/>
                  <a:gd name="T83" fmla="*/ 193 h 618"/>
                  <a:gd name="T84" fmla="*/ 534 w 1127"/>
                  <a:gd name="T85" fmla="*/ 201 h 618"/>
                  <a:gd name="T86" fmla="*/ 514 w 1127"/>
                  <a:gd name="T87" fmla="*/ 212 h 618"/>
                  <a:gd name="T88" fmla="*/ 465 w 1127"/>
                  <a:gd name="T89" fmla="*/ 214 h 618"/>
                  <a:gd name="T90" fmla="*/ 407 w 1127"/>
                  <a:gd name="T91" fmla="*/ 218 h 618"/>
                  <a:gd name="T92" fmla="*/ 358 w 1127"/>
                  <a:gd name="T93" fmla="*/ 239 h 618"/>
                  <a:gd name="T94" fmla="*/ 316 w 1127"/>
                  <a:gd name="T95" fmla="*/ 281 h 618"/>
                  <a:gd name="T96" fmla="*/ 272 w 1127"/>
                  <a:gd name="T97" fmla="*/ 325 h 618"/>
                  <a:gd name="T98" fmla="*/ 224 w 1127"/>
                  <a:gd name="T99" fmla="*/ 354 h 618"/>
                  <a:gd name="T100" fmla="*/ 173 w 1127"/>
                  <a:gd name="T101" fmla="*/ 382 h 618"/>
                  <a:gd name="T102" fmla="*/ 125 w 1127"/>
                  <a:gd name="T103" fmla="*/ 407 h 618"/>
                  <a:gd name="T104" fmla="*/ 79 w 1127"/>
                  <a:gd name="T105" fmla="*/ 451 h 618"/>
                  <a:gd name="T106" fmla="*/ 54 w 1127"/>
                  <a:gd name="T107" fmla="*/ 490 h 618"/>
                  <a:gd name="T108" fmla="*/ 58 w 1127"/>
                  <a:gd name="T109" fmla="*/ 528 h 618"/>
                  <a:gd name="T110" fmla="*/ 86 w 1127"/>
                  <a:gd name="T111" fmla="*/ 570 h 618"/>
                  <a:gd name="T112" fmla="*/ 92 w 1127"/>
                  <a:gd name="T113" fmla="*/ 610 h 618"/>
                  <a:gd name="T114" fmla="*/ 63 w 1127"/>
                  <a:gd name="T115" fmla="*/ 618 h 618"/>
                  <a:gd name="T116" fmla="*/ 40 w 1127"/>
                  <a:gd name="T117" fmla="*/ 608 h 618"/>
                  <a:gd name="T118" fmla="*/ 15 w 1127"/>
                  <a:gd name="T119" fmla="*/ 589 h 618"/>
                  <a:gd name="T120" fmla="*/ 0 w 1127"/>
                  <a:gd name="T121" fmla="*/ 572 h 618"/>
                  <a:gd name="T122" fmla="*/ 6 w 1127"/>
                  <a:gd name="T123" fmla="*/ 55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7" h="618">
                    <a:moveTo>
                      <a:pt x="8" y="545"/>
                    </a:moveTo>
                    <a:lnTo>
                      <a:pt x="11" y="526"/>
                    </a:lnTo>
                    <a:lnTo>
                      <a:pt x="13" y="506"/>
                    </a:lnTo>
                    <a:lnTo>
                      <a:pt x="15" y="488"/>
                    </a:lnTo>
                    <a:lnTo>
                      <a:pt x="18" y="470"/>
                    </a:lnTo>
                    <a:lnTo>
                      <a:pt x="44" y="443"/>
                    </a:lnTo>
                    <a:lnTo>
                      <a:pt x="69" y="418"/>
                    </a:lnTo>
                    <a:lnTo>
                      <a:pt x="96" y="394"/>
                    </a:lnTo>
                    <a:lnTo>
                      <a:pt x="127" y="374"/>
                    </a:lnTo>
                    <a:lnTo>
                      <a:pt x="157" y="354"/>
                    </a:lnTo>
                    <a:lnTo>
                      <a:pt x="190" y="336"/>
                    </a:lnTo>
                    <a:lnTo>
                      <a:pt x="224" y="319"/>
                    </a:lnTo>
                    <a:lnTo>
                      <a:pt x="254" y="300"/>
                    </a:lnTo>
                    <a:lnTo>
                      <a:pt x="270" y="270"/>
                    </a:lnTo>
                    <a:lnTo>
                      <a:pt x="284" y="247"/>
                    </a:lnTo>
                    <a:lnTo>
                      <a:pt x="300" y="226"/>
                    </a:lnTo>
                    <a:lnTo>
                      <a:pt x="320" y="212"/>
                    </a:lnTo>
                    <a:lnTo>
                      <a:pt x="341" y="199"/>
                    </a:lnTo>
                    <a:lnTo>
                      <a:pt x="366" y="188"/>
                    </a:lnTo>
                    <a:lnTo>
                      <a:pt x="394" y="179"/>
                    </a:lnTo>
                    <a:lnTo>
                      <a:pt x="427" y="168"/>
                    </a:lnTo>
                    <a:lnTo>
                      <a:pt x="463" y="168"/>
                    </a:lnTo>
                    <a:lnTo>
                      <a:pt x="493" y="163"/>
                    </a:lnTo>
                    <a:lnTo>
                      <a:pt x="521" y="155"/>
                    </a:lnTo>
                    <a:lnTo>
                      <a:pt x="547" y="145"/>
                    </a:lnTo>
                    <a:lnTo>
                      <a:pt x="567" y="132"/>
                    </a:lnTo>
                    <a:lnTo>
                      <a:pt x="590" y="118"/>
                    </a:lnTo>
                    <a:lnTo>
                      <a:pt x="616" y="97"/>
                    </a:lnTo>
                    <a:lnTo>
                      <a:pt x="641" y="72"/>
                    </a:lnTo>
                    <a:lnTo>
                      <a:pt x="660" y="61"/>
                    </a:lnTo>
                    <a:lnTo>
                      <a:pt x="679" y="54"/>
                    </a:lnTo>
                    <a:lnTo>
                      <a:pt x="693" y="47"/>
                    </a:lnTo>
                    <a:lnTo>
                      <a:pt x="712" y="42"/>
                    </a:lnTo>
                    <a:lnTo>
                      <a:pt x="727" y="36"/>
                    </a:lnTo>
                    <a:lnTo>
                      <a:pt x="745" y="34"/>
                    </a:lnTo>
                    <a:lnTo>
                      <a:pt x="765" y="31"/>
                    </a:lnTo>
                    <a:lnTo>
                      <a:pt x="788" y="31"/>
                    </a:lnTo>
                    <a:lnTo>
                      <a:pt x="806" y="23"/>
                    </a:lnTo>
                    <a:lnTo>
                      <a:pt x="824" y="17"/>
                    </a:lnTo>
                    <a:lnTo>
                      <a:pt x="838" y="9"/>
                    </a:lnTo>
                    <a:lnTo>
                      <a:pt x="857" y="0"/>
                    </a:lnTo>
                    <a:lnTo>
                      <a:pt x="888" y="9"/>
                    </a:lnTo>
                    <a:lnTo>
                      <a:pt x="918" y="11"/>
                    </a:lnTo>
                    <a:lnTo>
                      <a:pt x="945" y="13"/>
                    </a:lnTo>
                    <a:lnTo>
                      <a:pt x="976" y="13"/>
                    </a:lnTo>
                    <a:lnTo>
                      <a:pt x="1004" y="11"/>
                    </a:lnTo>
                    <a:lnTo>
                      <a:pt x="1032" y="11"/>
                    </a:lnTo>
                    <a:lnTo>
                      <a:pt x="1062" y="9"/>
                    </a:lnTo>
                    <a:lnTo>
                      <a:pt x="1095" y="9"/>
                    </a:lnTo>
                    <a:lnTo>
                      <a:pt x="1103" y="25"/>
                    </a:lnTo>
                    <a:lnTo>
                      <a:pt x="1111" y="42"/>
                    </a:lnTo>
                    <a:lnTo>
                      <a:pt x="1119" y="59"/>
                    </a:lnTo>
                    <a:lnTo>
                      <a:pt x="1127" y="77"/>
                    </a:lnTo>
                    <a:lnTo>
                      <a:pt x="1121" y="86"/>
                    </a:lnTo>
                    <a:lnTo>
                      <a:pt x="1116" y="94"/>
                    </a:lnTo>
                    <a:lnTo>
                      <a:pt x="1111" y="105"/>
                    </a:lnTo>
                    <a:lnTo>
                      <a:pt x="1106" y="115"/>
                    </a:lnTo>
                    <a:lnTo>
                      <a:pt x="1091" y="97"/>
                    </a:lnTo>
                    <a:lnTo>
                      <a:pt x="1075" y="77"/>
                    </a:lnTo>
                    <a:lnTo>
                      <a:pt x="1060" y="59"/>
                    </a:lnTo>
                    <a:lnTo>
                      <a:pt x="1045" y="42"/>
                    </a:lnTo>
                    <a:lnTo>
                      <a:pt x="1029" y="42"/>
                    </a:lnTo>
                    <a:lnTo>
                      <a:pt x="1012" y="44"/>
                    </a:lnTo>
                    <a:lnTo>
                      <a:pt x="997" y="44"/>
                    </a:lnTo>
                    <a:lnTo>
                      <a:pt x="979" y="47"/>
                    </a:lnTo>
                    <a:lnTo>
                      <a:pt x="961" y="49"/>
                    </a:lnTo>
                    <a:lnTo>
                      <a:pt x="945" y="52"/>
                    </a:lnTo>
                    <a:lnTo>
                      <a:pt x="928" y="56"/>
                    </a:lnTo>
                    <a:lnTo>
                      <a:pt x="913" y="59"/>
                    </a:lnTo>
                    <a:lnTo>
                      <a:pt x="897" y="54"/>
                    </a:lnTo>
                    <a:lnTo>
                      <a:pt x="882" y="49"/>
                    </a:lnTo>
                    <a:lnTo>
                      <a:pt x="867" y="44"/>
                    </a:lnTo>
                    <a:lnTo>
                      <a:pt x="852" y="38"/>
                    </a:lnTo>
                    <a:lnTo>
                      <a:pt x="809" y="52"/>
                    </a:lnTo>
                    <a:lnTo>
                      <a:pt x="773" y="61"/>
                    </a:lnTo>
                    <a:lnTo>
                      <a:pt x="737" y="72"/>
                    </a:lnTo>
                    <a:lnTo>
                      <a:pt x="706" y="84"/>
                    </a:lnTo>
                    <a:lnTo>
                      <a:pt x="677" y="100"/>
                    </a:lnTo>
                    <a:lnTo>
                      <a:pt x="648" y="119"/>
                    </a:lnTo>
                    <a:lnTo>
                      <a:pt x="618" y="145"/>
                    </a:lnTo>
                    <a:lnTo>
                      <a:pt x="587" y="179"/>
                    </a:lnTo>
                    <a:lnTo>
                      <a:pt x="578" y="184"/>
                    </a:lnTo>
                    <a:lnTo>
                      <a:pt x="567" y="188"/>
                    </a:lnTo>
                    <a:lnTo>
                      <a:pt x="557" y="193"/>
                    </a:lnTo>
                    <a:lnTo>
                      <a:pt x="547" y="196"/>
                    </a:lnTo>
                    <a:lnTo>
                      <a:pt x="534" y="201"/>
                    </a:lnTo>
                    <a:lnTo>
                      <a:pt x="523" y="206"/>
                    </a:lnTo>
                    <a:lnTo>
                      <a:pt x="514" y="212"/>
                    </a:lnTo>
                    <a:lnTo>
                      <a:pt x="503" y="217"/>
                    </a:lnTo>
                    <a:lnTo>
                      <a:pt x="465" y="214"/>
                    </a:lnTo>
                    <a:lnTo>
                      <a:pt x="435" y="214"/>
                    </a:lnTo>
                    <a:lnTo>
                      <a:pt x="407" y="218"/>
                    </a:lnTo>
                    <a:lnTo>
                      <a:pt x="382" y="226"/>
                    </a:lnTo>
                    <a:lnTo>
                      <a:pt x="358" y="239"/>
                    </a:lnTo>
                    <a:lnTo>
                      <a:pt x="338" y="257"/>
                    </a:lnTo>
                    <a:lnTo>
                      <a:pt x="316" y="281"/>
                    </a:lnTo>
                    <a:lnTo>
                      <a:pt x="295" y="311"/>
                    </a:lnTo>
                    <a:lnTo>
                      <a:pt x="272" y="325"/>
                    </a:lnTo>
                    <a:lnTo>
                      <a:pt x="247" y="341"/>
                    </a:lnTo>
                    <a:lnTo>
                      <a:pt x="224" y="354"/>
                    </a:lnTo>
                    <a:lnTo>
                      <a:pt x="199" y="367"/>
                    </a:lnTo>
                    <a:lnTo>
                      <a:pt x="173" y="382"/>
                    </a:lnTo>
                    <a:lnTo>
                      <a:pt x="150" y="394"/>
                    </a:lnTo>
                    <a:lnTo>
                      <a:pt x="125" y="407"/>
                    </a:lnTo>
                    <a:lnTo>
                      <a:pt x="102" y="422"/>
                    </a:lnTo>
                    <a:lnTo>
                      <a:pt x="79" y="451"/>
                    </a:lnTo>
                    <a:lnTo>
                      <a:pt x="61" y="473"/>
                    </a:lnTo>
                    <a:lnTo>
                      <a:pt x="54" y="490"/>
                    </a:lnTo>
                    <a:lnTo>
                      <a:pt x="54" y="509"/>
                    </a:lnTo>
                    <a:lnTo>
                      <a:pt x="58" y="528"/>
                    </a:lnTo>
                    <a:lnTo>
                      <a:pt x="69" y="547"/>
                    </a:lnTo>
                    <a:lnTo>
                      <a:pt x="86" y="570"/>
                    </a:lnTo>
                    <a:lnTo>
                      <a:pt x="109" y="597"/>
                    </a:lnTo>
                    <a:lnTo>
                      <a:pt x="92" y="610"/>
                    </a:lnTo>
                    <a:lnTo>
                      <a:pt x="76" y="616"/>
                    </a:lnTo>
                    <a:lnTo>
                      <a:pt x="63" y="618"/>
                    </a:lnTo>
                    <a:lnTo>
                      <a:pt x="50" y="613"/>
                    </a:lnTo>
                    <a:lnTo>
                      <a:pt x="40" y="608"/>
                    </a:lnTo>
                    <a:lnTo>
                      <a:pt x="31" y="600"/>
                    </a:lnTo>
                    <a:lnTo>
                      <a:pt x="15" y="589"/>
                    </a:lnTo>
                    <a:lnTo>
                      <a:pt x="0" y="583"/>
                    </a:lnTo>
                    <a:lnTo>
                      <a:pt x="0" y="572"/>
                    </a:lnTo>
                    <a:lnTo>
                      <a:pt x="2" y="562"/>
                    </a:lnTo>
                    <a:lnTo>
                      <a:pt x="6" y="552"/>
                    </a:lnTo>
                    <a:lnTo>
                      <a:pt x="8" y="54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20" name="Freeform 396">
                <a:extLst>
                  <a:ext uri="{FF2B5EF4-FFF2-40B4-BE49-F238E27FC236}">
                    <a16:creationId xmlns:a16="http://schemas.microsoft.com/office/drawing/2014/main" id="{EF8A27BF-D7FA-D8C0-2435-18D8A5A79070}"/>
                  </a:ext>
                </a:extLst>
              </p:cNvPr>
              <p:cNvSpPr>
                <a:spLocks/>
              </p:cNvSpPr>
              <p:nvPr/>
            </p:nvSpPr>
            <p:spPr bwMode="auto">
              <a:xfrm>
                <a:off x="2182" y="3649"/>
                <a:ext cx="296" cy="165"/>
              </a:xfrm>
              <a:custGeom>
                <a:avLst/>
                <a:gdLst>
                  <a:gd name="T0" fmla="*/ 25 w 890"/>
                  <a:gd name="T1" fmla="*/ 494 h 496"/>
                  <a:gd name="T2" fmla="*/ 7 w 890"/>
                  <a:gd name="T3" fmla="*/ 490 h 496"/>
                  <a:gd name="T4" fmla="*/ 3 w 890"/>
                  <a:gd name="T5" fmla="*/ 473 h 496"/>
                  <a:gd name="T6" fmla="*/ 13 w 890"/>
                  <a:gd name="T7" fmla="*/ 450 h 496"/>
                  <a:gd name="T8" fmla="*/ 22 w 890"/>
                  <a:gd name="T9" fmla="*/ 427 h 496"/>
                  <a:gd name="T10" fmla="*/ 38 w 890"/>
                  <a:gd name="T11" fmla="*/ 407 h 496"/>
                  <a:gd name="T12" fmla="*/ 72 w 890"/>
                  <a:gd name="T13" fmla="*/ 381 h 496"/>
                  <a:gd name="T14" fmla="*/ 119 w 890"/>
                  <a:gd name="T15" fmla="*/ 356 h 496"/>
                  <a:gd name="T16" fmla="*/ 168 w 890"/>
                  <a:gd name="T17" fmla="*/ 328 h 496"/>
                  <a:gd name="T18" fmla="*/ 213 w 890"/>
                  <a:gd name="T19" fmla="*/ 300 h 496"/>
                  <a:gd name="T20" fmla="*/ 264 w 890"/>
                  <a:gd name="T21" fmla="*/ 255 h 496"/>
                  <a:gd name="T22" fmla="*/ 313 w 890"/>
                  <a:gd name="T23" fmla="*/ 203 h 496"/>
                  <a:gd name="T24" fmla="*/ 366 w 890"/>
                  <a:gd name="T25" fmla="*/ 171 h 496"/>
                  <a:gd name="T26" fmla="*/ 434 w 890"/>
                  <a:gd name="T27" fmla="*/ 158 h 496"/>
                  <a:gd name="T28" fmla="*/ 493 w 890"/>
                  <a:gd name="T29" fmla="*/ 152 h 496"/>
                  <a:gd name="T30" fmla="*/ 524 w 890"/>
                  <a:gd name="T31" fmla="*/ 138 h 496"/>
                  <a:gd name="T32" fmla="*/ 575 w 890"/>
                  <a:gd name="T33" fmla="*/ 96 h 496"/>
                  <a:gd name="T34" fmla="*/ 646 w 890"/>
                  <a:gd name="T35" fmla="*/ 45 h 496"/>
                  <a:gd name="T36" fmla="*/ 724 w 890"/>
                  <a:gd name="T37" fmla="*/ 12 h 496"/>
                  <a:gd name="T38" fmla="*/ 814 w 890"/>
                  <a:gd name="T39" fmla="*/ 0 h 496"/>
                  <a:gd name="T40" fmla="*/ 870 w 890"/>
                  <a:gd name="T41" fmla="*/ 11 h 496"/>
                  <a:gd name="T42" fmla="*/ 885 w 890"/>
                  <a:gd name="T43" fmla="*/ 26 h 496"/>
                  <a:gd name="T44" fmla="*/ 872 w 890"/>
                  <a:gd name="T45" fmla="*/ 44 h 496"/>
                  <a:gd name="T46" fmla="*/ 834 w 890"/>
                  <a:gd name="T47" fmla="*/ 71 h 496"/>
                  <a:gd name="T48" fmla="*/ 801 w 890"/>
                  <a:gd name="T49" fmla="*/ 100 h 496"/>
                  <a:gd name="T50" fmla="*/ 765 w 890"/>
                  <a:gd name="T51" fmla="*/ 130 h 496"/>
                  <a:gd name="T52" fmla="*/ 734 w 890"/>
                  <a:gd name="T53" fmla="*/ 152 h 496"/>
                  <a:gd name="T54" fmla="*/ 707 w 890"/>
                  <a:gd name="T55" fmla="*/ 171 h 496"/>
                  <a:gd name="T56" fmla="*/ 676 w 890"/>
                  <a:gd name="T57" fmla="*/ 188 h 496"/>
                  <a:gd name="T58" fmla="*/ 648 w 890"/>
                  <a:gd name="T59" fmla="*/ 207 h 496"/>
                  <a:gd name="T60" fmla="*/ 588 w 890"/>
                  <a:gd name="T61" fmla="*/ 228 h 496"/>
                  <a:gd name="T62" fmla="*/ 498 w 890"/>
                  <a:gd name="T63" fmla="*/ 255 h 496"/>
                  <a:gd name="T64" fmla="*/ 409 w 890"/>
                  <a:gd name="T65" fmla="*/ 284 h 496"/>
                  <a:gd name="T66" fmla="*/ 325 w 890"/>
                  <a:gd name="T67" fmla="*/ 322 h 496"/>
                  <a:gd name="T68" fmla="*/ 269 w 890"/>
                  <a:gd name="T69" fmla="*/ 358 h 496"/>
                  <a:gd name="T70" fmla="*/ 239 w 890"/>
                  <a:gd name="T71" fmla="*/ 381 h 496"/>
                  <a:gd name="T72" fmla="*/ 208 w 890"/>
                  <a:gd name="T73" fmla="*/ 404 h 496"/>
                  <a:gd name="T74" fmla="*/ 179 w 890"/>
                  <a:gd name="T75" fmla="*/ 427 h 496"/>
                  <a:gd name="T76" fmla="*/ 148 w 890"/>
                  <a:gd name="T77" fmla="*/ 448 h 496"/>
                  <a:gd name="T78" fmla="*/ 114 w 890"/>
                  <a:gd name="T79" fmla="*/ 460 h 496"/>
                  <a:gd name="T80" fmla="*/ 81 w 890"/>
                  <a:gd name="T81" fmla="*/ 473 h 496"/>
                  <a:gd name="T82" fmla="*/ 49 w 890"/>
                  <a:gd name="T83" fmla="*/ 488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90" h="496">
                    <a:moveTo>
                      <a:pt x="33" y="496"/>
                    </a:moveTo>
                    <a:lnTo>
                      <a:pt x="25" y="494"/>
                    </a:lnTo>
                    <a:lnTo>
                      <a:pt x="17" y="490"/>
                    </a:lnTo>
                    <a:lnTo>
                      <a:pt x="7" y="490"/>
                    </a:lnTo>
                    <a:lnTo>
                      <a:pt x="0" y="488"/>
                    </a:lnTo>
                    <a:lnTo>
                      <a:pt x="3" y="473"/>
                    </a:lnTo>
                    <a:lnTo>
                      <a:pt x="7" y="460"/>
                    </a:lnTo>
                    <a:lnTo>
                      <a:pt x="13" y="450"/>
                    </a:lnTo>
                    <a:lnTo>
                      <a:pt x="17" y="438"/>
                    </a:lnTo>
                    <a:lnTo>
                      <a:pt x="22" y="427"/>
                    </a:lnTo>
                    <a:lnTo>
                      <a:pt x="30" y="416"/>
                    </a:lnTo>
                    <a:lnTo>
                      <a:pt x="38" y="407"/>
                    </a:lnTo>
                    <a:lnTo>
                      <a:pt x="49" y="394"/>
                    </a:lnTo>
                    <a:lnTo>
                      <a:pt x="72" y="381"/>
                    </a:lnTo>
                    <a:lnTo>
                      <a:pt x="97" y="369"/>
                    </a:lnTo>
                    <a:lnTo>
                      <a:pt x="119" y="356"/>
                    </a:lnTo>
                    <a:lnTo>
                      <a:pt x="143" y="341"/>
                    </a:lnTo>
                    <a:lnTo>
                      <a:pt x="168" y="328"/>
                    </a:lnTo>
                    <a:lnTo>
                      <a:pt x="191" y="315"/>
                    </a:lnTo>
                    <a:lnTo>
                      <a:pt x="213" y="300"/>
                    </a:lnTo>
                    <a:lnTo>
                      <a:pt x="236" y="287"/>
                    </a:lnTo>
                    <a:lnTo>
                      <a:pt x="264" y="255"/>
                    </a:lnTo>
                    <a:lnTo>
                      <a:pt x="289" y="226"/>
                    </a:lnTo>
                    <a:lnTo>
                      <a:pt x="313" y="203"/>
                    </a:lnTo>
                    <a:lnTo>
                      <a:pt x="338" y="183"/>
                    </a:lnTo>
                    <a:lnTo>
                      <a:pt x="366" y="171"/>
                    </a:lnTo>
                    <a:lnTo>
                      <a:pt x="396" y="161"/>
                    </a:lnTo>
                    <a:lnTo>
                      <a:pt x="434" y="158"/>
                    </a:lnTo>
                    <a:lnTo>
                      <a:pt x="481" y="161"/>
                    </a:lnTo>
                    <a:lnTo>
                      <a:pt x="493" y="152"/>
                    </a:lnTo>
                    <a:lnTo>
                      <a:pt x="508" y="146"/>
                    </a:lnTo>
                    <a:lnTo>
                      <a:pt x="524" y="138"/>
                    </a:lnTo>
                    <a:lnTo>
                      <a:pt x="537" y="130"/>
                    </a:lnTo>
                    <a:lnTo>
                      <a:pt x="575" y="96"/>
                    </a:lnTo>
                    <a:lnTo>
                      <a:pt x="610" y="69"/>
                    </a:lnTo>
                    <a:lnTo>
                      <a:pt x="646" y="45"/>
                    </a:lnTo>
                    <a:lnTo>
                      <a:pt x="684" y="29"/>
                    </a:lnTo>
                    <a:lnTo>
                      <a:pt x="724" y="12"/>
                    </a:lnTo>
                    <a:lnTo>
                      <a:pt x="765" y="6"/>
                    </a:lnTo>
                    <a:lnTo>
                      <a:pt x="814" y="0"/>
                    </a:lnTo>
                    <a:lnTo>
                      <a:pt x="864" y="3"/>
                    </a:lnTo>
                    <a:lnTo>
                      <a:pt x="870" y="11"/>
                    </a:lnTo>
                    <a:lnTo>
                      <a:pt x="877" y="18"/>
                    </a:lnTo>
                    <a:lnTo>
                      <a:pt x="885" y="26"/>
                    </a:lnTo>
                    <a:lnTo>
                      <a:pt x="890" y="33"/>
                    </a:lnTo>
                    <a:lnTo>
                      <a:pt x="872" y="44"/>
                    </a:lnTo>
                    <a:lnTo>
                      <a:pt x="852" y="56"/>
                    </a:lnTo>
                    <a:lnTo>
                      <a:pt x="834" y="71"/>
                    </a:lnTo>
                    <a:lnTo>
                      <a:pt x="816" y="84"/>
                    </a:lnTo>
                    <a:lnTo>
                      <a:pt x="801" y="100"/>
                    </a:lnTo>
                    <a:lnTo>
                      <a:pt x="783" y="114"/>
                    </a:lnTo>
                    <a:lnTo>
                      <a:pt x="765" y="130"/>
                    </a:lnTo>
                    <a:lnTo>
                      <a:pt x="749" y="146"/>
                    </a:lnTo>
                    <a:lnTo>
                      <a:pt x="734" y="152"/>
                    </a:lnTo>
                    <a:lnTo>
                      <a:pt x="722" y="163"/>
                    </a:lnTo>
                    <a:lnTo>
                      <a:pt x="707" y="171"/>
                    </a:lnTo>
                    <a:lnTo>
                      <a:pt x="692" y="180"/>
                    </a:lnTo>
                    <a:lnTo>
                      <a:pt x="676" y="188"/>
                    </a:lnTo>
                    <a:lnTo>
                      <a:pt x="660" y="199"/>
                    </a:lnTo>
                    <a:lnTo>
                      <a:pt x="648" y="207"/>
                    </a:lnTo>
                    <a:lnTo>
                      <a:pt x="633" y="216"/>
                    </a:lnTo>
                    <a:lnTo>
                      <a:pt x="588" y="228"/>
                    </a:lnTo>
                    <a:lnTo>
                      <a:pt x="544" y="242"/>
                    </a:lnTo>
                    <a:lnTo>
                      <a:pt x="498" y="255"/>
                    </a:lnTo>
                    <a:lnTo>
                      <a:pt x="453" y="270"/>
                    </a:lnTo>
                    <a:lnTo>
                      <a:pt x="409" y="284"/>
                    </a:lnTo>
                    <a:lnTo>
                      <a:pt x="366" y="303"/>
                    </a:lnTo>
                    <a:lnTo>
                      <a:pt x="325" y="322"/>
                    </a:lnTo>
                    <a:lnTo>
                      <a:pt x="284" y="346"/>
                    </a:lnTo>
                    <a:lnTo>
                      <a:pt x="269" y="358"/>
                    </a:lnTo>
                    <a:lnTo>
                      <a:pt x="254" y="369"/>
                    </a:lnTo>
                    <a:lnTo>
                      <a:pt x="239" y="381"/>
                    </a:lnTo>
                    <a:lnTo>
                      <a:pt x="223" y="391"/>
                    </a:lnTo>
                    <a:lnTo>
                      <a:pt x="208" y="404"/>
                    </a:lnTo>
                    <a:lnTo>
                      <a:pt x="193" y="414"/>
                    </a:lnTo>
                    <a:lnTo>
                      <a:pt x="179" y="427"/>
                    </a:lnTo>
                    <a:lnTo>
                      <a:pt x="162" y="440"/>
                    </a:lnTo>
                    <a:lnTo>
                      <a:pt x="148" y="448"/>
                    </a:lnTo>
                    <a:lnTo>
                      <a:pt x="129" y="452"/>
                    </a:lnTo>
                    <a:lnTo>
                      <a:pt x="114" y="460"/>
                    </a:lnTo>
                    <a:lnTo>
                      <a:pt x="99" y="467"/>
                    </a:lnTo>
                    <a:lnTo>
                      <a:pt x="81" y="473"/>
                    </a:lnTo>
                    <a:lnTo>
                      <a:pt x="66" y="480"/>
                    </a:lnTo>
                    <a:lnTo>
                      <a:pt x="49" y="488"/>
                    </a:lnTo>
                    <a:lnTo>
                      <a:pt x="33" y="496"/>
                    </a:lnTo>
                    <a:close/>
                  </a:path>
                </a:pathLst>
              </a:custGeom>
              <a:solidFill>
                <a:srgbClr val="B0AE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21" name="Freeform 397">
                <a:extLst>
                  <a:ext uri="{FF2B5EF4-FFF2-40B4-BE49-F238E27FC236}">
                    <a16:creationId xmlns:a16="http://schemas.microsoft.com/office/drawing/2014/main" id="{3CC6D485-5F9F-8104-6F59-D20241267E7A}"/>
                  </a:ext>
                </a:extLst>
              </p:cNvPr>
              <p:cNvSpPr>
                <a:spLocks/>
              </p:cNvSpPr>
              <p:nvPr/>
            </p:nvSpPr>
            <p:spPr bwMode="auto">
              <a:xfrm>
                <a:off x="2202" y="3646"/>
                <a:ext cx="325" cy="188"/>
              </a:xfrm>
              <a:custGeom>
                <a:avLst/>
                <a:gdLst>
                  <a:gd name="T0" fmla="*/ 0 w 975"/>
                  <a:gd name="T1" fmla="*/ 556 h 564"/>
                  <a:gd name="T2" fmla="*/ 0 w 975"/>
                  <a:gd name="T3" fmla="*/ 539 h 564"/>
                  <a:gd name="T4" fmla="*/ 16 w 975"/>
                  <a:gd name="T5" fmla="*/ 518 h 564"/>
                  <a:gd name="T6" fmla="*/ 43 w 975"/>
                  <a:gd name="T7" fmla="*/ 495 h 564"/>
                  <a:gd name="T8" fmla="*/ 74 w 975"/>
                  <a:gd name="T9" fmla="*/ 475 h 564"/>
                  <a:gd name="T10" fmla="*/ 107 w 975"/>
                  <a:gd name="T11" fmla="*/ 459 h 564"/>
                  <a:gd name="T12" fmla="*/ 150 w 975"/>
                  <a:gd name="T13" fmla="*/ 434 h 564"/>
                  <a:gd name="T14" fmla="*/ 204 w 975"/>
                  <a:gd name="T15" fmla="*/ 398 h 564"/>
                  <a:gd name="T16" fmla="*/ 257 w 975"/>
                  <a:gd name="T17" fmla="*/ 365 h 564"/>
                  <a:gd name="T18" fmla="*/ 313 w 975"/>
                  <a:gd name="T19" fmla="*/ 332 h 564"/>
                  <a:gd name="T20" fmla="*/ 362 w 975"/>
                  <a:gd name="T21" fmla="*/ 313 h 564"/>
                  <a:gd name="T22" fmla="*/ 399 w 975"/>
                  <a:gd name="T23" fmla="*/ 302 h 564"/>
                  <a:gd name="T24" fmla="*/ 437 w 975"/>
                  <a:gd name="T25" fmla="*/ 292 h 564"/>
                  <a:gd name="T26" fmla="*/ 476 w 975"/>
                  <a:gd name="T27" fmla="*/ 282 h 564"/>
                  <a:gd name="T28" fmla="*/ 533 w 975"/>
                  <a:gd name="T29" fmla="*/ 264 h 564"/>
                  <a:gd name="T30" fmla="*/ 598 w 975"/>
                  <a:gd name="T31" fmla="*/ 236 h 564"/>
                  <a:gd name="T32" fmla="*/ 656 w 975"/>
                  <a:gd name="T33" fmla="*/ 203 h 564"/>
                  <a:gd name="T34" fmla="*/ 711 w 975"/>
                  <a:gd name="T35" fmla="*/ 157 h 564"/>
                  <a:gd name="T36" fmla="*/ 758 w 975"/>
                  <a:gd name="T37" fmla="*/ 120 h 564"/>
                  <a:gd name="T38" fmla="*/ 786 w 975"/>
                  <a:gd name="T39" fmla="*/ 94 h 564"/>
                  <a:gd name="T40" fmla="*/ 811 w 975"/>
                  <a:gd name="T41" fmla="*/ 68 h 564"/>
                  <a:gd name="T42" fmla="*/ 839 w 975"/>
                  <a:gd name="T43" fmla="*/ 40 h 564"/>
                  <a:gd name="T44" fmla="*/ 862 w 975"/>
                  <a:gd name="T45" fmla="*/ 25 h 564"/>
                  <a:gd name="T46" fmla="*/ 879 w 975"/>
                  <a:gd name="T47" fmla="*/ 18 h 564"/>
                  <a:gd name="T48" fmla="*/ 900 w 975"/>
                  <a:gd name="T49" fmla="*/ 11 h 564"/>
                  <a:gd name="T50" fmla="*/ 918 w 975"/>
                  <a:gd name="T51" fmla="*/ 2 h 564"/>
                  <a:gd name="T52" fmla="*/ 941 w 975"/>
                  <a:gd name="T53" fmla="*/ 7 h 564"/>
                  <a:gd name="T54" fmla="*/ 963 w 975"/>
                  <a:gd name="T55" fmla="*/ 23 h 564"/>
                  <a:gd name="T56" fmla="*/ 948 w 975"/>
                  <a:gd name="T57" fmla="*/ 74 h 564"/>
                  <a:gd name="T58" fmla="*/ 882 w 975"/>
                  <a:gd name="T59" fmla="*/ 147 h 564"/>
                  <a:gd name="T60" fmla="*/ 808 w 975"/>
                  <a:gd name="T61" fmla="*/ 211 h 564"/>
                  <a:gd name="T62" fmla="*/ 730 w 975"/>
                  <a:gd name="T63" fmla="*/ 269 h 564"/>
                  <a:gd name="T64" fmla="*/ 676 w 975"/>
                  <a:gd name="T65" fmla="*/ 310 h 564"/>
                  <a:gd name="T66" fmla="*/ 651 w 975"/>
                  <a:gd name="T67" fmla="*/ 320 h 564"/>
                  <a:gd name="T68" fmla="*/ 633 w 975"/>
                  <a:gd name="T69" fmla="*/ 335 h 564"/>
                  <a:gd name="T70" fmla="*/ 615 w 975"/>
                  <a:gd name="T71" fmla="*/ 355 h 564"/>
                  <a:gd name="T72" fmla="*/ 592 w 975"/>
                  <a:gd name="T73" fmla="*/ 373 h 564"/>
                  <a:gd name="T74" fmla="*/ 562 w 975"/>
                  <a:gd name="T75" fmla="*/ 384 h 564"/>
                  <a:gd name="T76" fmla="*/ 531 w 975"/>
                  <a:gd name="T77" fmla="*/ 394 h 564"/>
                  <a:gd name="T78" fmla="*/ 498 w 975"/>
                  <a:gd name="T79" fmla="*/ 403 h 564"/>
                  <a:gd name="T80" fmla="*/ 434 w 975"/>
                  <a:gd name="T81" fmla="*/ 428 h 564"/>
                  <a:gd name="T82" fmla="*/ 343 w 975"/>
                  <a:gd name="T83" fmla="*/ 470 h 564"/>
                  <a:gd name="T84" fmla="*/ 250 w 975"/>
                  <a:gd name="T85" fmla="*/ 508 h 564"/>
                  <a:gd name="T86" fmla="*/ 152 w 975"/>
                  <a:gd name="T87" fmla="*/ 541 h 564"/>
                  <a:gd name="T88" fmla="*/ 89 w 975"/>
                  <a:gd name="T89" fmla="*/ 554 h 564"/>
                  <a:gd name="T90" fmla="*/ 63 w 975"/>
                  <a:gd name="T91" fmla="*/ 556 h 564"/>
                  <a:gd name="T92" fmla="*/ 38 w 975"/>
                  <a:gd name="T93" fmla="*/ 560 h 564"/>
                  <a:gd name="T94" fmla="*/ 13 w 975"/>
                  <a:gd name="T95" fmla="*/ 56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75" h="564">
                    <a:moveTo>
                      <a:pt x="0" y="564"/>
                    </a:moveTo>
                    <a:lnTo>
                      <a:pt x="0" y="556"/>
                    </a:lnTo>
                    <a:lnTo>
                      <a:pt x="0" y="546"/>
                    </a:lnTo>
                    <a:lnTo>
                      <a:pt x="0" y="539"/>
                    </a:lnTo>
                    <a:lnTo>
                      <a:pt x="0" y="531"/>
                    </a:lnTo>
                    <a:lnTo>
                      <a:pt x="16" y="518"/>
                    </a:lnTo>
                    <a:lnTo>
                      <a:pt x="28" y="505"/>
                    </a:lnTo>
                    <a:lnTo>
                      <a:pt x="43" y="495"/>
                    </a:lnTo>
                    <a:lnTo>
                      <a:pt x="59" y="485"/>
                    </a:lnTo>
                    <a:lnTo>
                      <a:pt x="74" y="475"/>
                    </a:lnTo>
                    <a:lnTo>
                      <a:pt x="89" y="467"/>
                    </a:lnTo>
                    <a:lnTo>
                      <a:pt x="107" y="459"/>
                    </a:lnTo>
                    <a:lnTo>
                      <a:pt x="125" y="452"/>
                    </a:lnTo>
                    <a:lnTo>
                      <a:pt x="150" y="434"/>
                    </a:lnTo>
                    <a:lnTo>
                      <a:pt x="179" y="416"/>
                    </a:lnTo>
                    <a:lnTo>
                      <a:pt x="204" y="398"/>
                    </a:lnTo>
                    <a:lnTo>
                      <a:pt x="231" y="382"/>
                    </a:lnTo>
                    <a:lnTo>
                      <a:pt x="257" y="365"/>
                    </a:lnTo>
                    <a:lnTo>
                      <a:pt x="284" y="348"/>
                    </a:lnTo>
                    <a:lnTo>
                      <a:pt x="313" y="332"/>
                    </a:lnTo>
                    <a:lnTo>
                      <a:pt x="340" y="317"/>
                    </a:lnTo>
                    <a:lnTo>
                      <a:pt x="362" y="313"/>
                    </a:lnTo>
                    <a:lnTo>
                      <a:pt x="382" y="307"/>
                    </a:lnTo>
                    <a:lnTo>
                      <a:pt x="399" y="302"/>
                    </a:lnTo>
                    <a:lnTo>
                      <a:pt x="420" y="296"/>
                    </a:lnTo>
                    <a:lnTo>
                      <a:pt x="437" y="292"/>
                    </a:lnTo>
                    <a:lnTo>
                      <a:pt x="458" y="288"/>
                    </a:lnTo>
                    <a:lnTo>
                      <a:pt x="476" y="282"/>
                    </a:lnTo>
                    <a:lnTo>
                      <a:pt x="496" y="277"/>
                    </a:lnTo>
                    <a:lnTo>
                      <a:pt x="533" y="264"/>
                    </a:lnTo>
                    <a:lnTo>
                      <a:pt x="566" y="250"/>
                    </a:lnTo>
                    <a:lnTo>
                      <a:pt x="598" y="236"/>
                    </a:lnTo>
                    <a:lnTo>
                      <a:pt x="628" y="219"/>
                    </a:lnTo>
                    <a:lnTo>
                      <a:pt x="656" y="203"/>
                    </a:lnTo>
                    <a:lnTo>
                      <a:pt x="684" y="183"/>
                    </a:lnTo>
                    <a:lnTo>
                      <a:pt x="711" y="157"/>
                    </a:lnTo>
                    <a:lnTo>
                      <a:pt x="742" y="132"/>
                    </a:lnTo>
                    <a:lnTo>
                      <a:pt x="758" y="120"/>
                    </a:lnTo>
                    <a:lnTo>
                      <a:pt x="770" y="107"/>
                    </a:lnTo>
                    <a:lnTo>
                      <a:pt x="786" y="94"/>
                    </a:lnTo>
                    <a:lnTo>
                      <a:pt x="799" y="82"/>
                    </a:lnTo>
                    <a:lnTo>
                      <a:pt x="811" y="68"/>
                    </a:lnTo>
                    <a:lnTo>
                      <a:pt x="824" y="53"/>
                    </a:lnTo>
                    <a:lnTo>
                      <a:pt x="839" y="40"/>
                    </a:lnTo>
                    <a:lnTo>
                      <a:pt x="852" y="27"/>
                    </a:lnTo>
                    <a:lnTo>
                      <a:pt x="862" y="25"/>
                    </a:lnTo>
                    <a:lnTo>
                      <a:pt x="872" y="19"/>
                    </a:lnTo>
                    <a:lnTo>
                      <a:pt x="879" y="18"/>
                    </a:lnTo>
                    <a:lnTo>
                      <a:pt x="890" y="13"/>
                    </a:lnTo>
                    <a:lnTo>
                      <a:pt x="900" y="11"/>
                    </a:lnTo>
                    <a:lnTo>
                      <a:pt x="910" y="5"/>
                    </a:lnTo>
                    <a:lnTo>
                      <a:pt x="918" y="2"/>
                    </a:lnTo>
                    <a:lnTo>
                      <a:pt x="929" y="0"/>
                    </a:lnTo>
                    <a:lnTo>
                      <a:pt x="941" y="7"/>
                    </a:lnTo>
                    <a:lnTo>
                      <a:pt x="954" y="15"/>
                    </a:lnTo>
                    <a:lnTo>
                      <a:pt x="963" y="23"/>
                    </a:lnTo>
                    <a:lnTo>
                      <a:pt x="975" y="30"/>
                    </a:lnTo>
                    <a:lnTo>
                      <a:pt x="948" y="74"/>
                    </a:lnTo>
                    <a:lnTo>
                      <a:pt x="918" y="112"/>
                    </a:lnTo>
                    <a:lnTo>
                      <a:pt x="882" y="147"/>
                    </a:lnTo>
                    <a:lnTo>
                      <a:pt x="847" y="181"/>
                    </a:lnTo>
                    <a:lnTo>
                      <a:pt x="808" y="211"/>
                    </a:lnTo>
                    <a:lnTo>
                      <a:pt x="767" y="239"/>
                    </a:lnTo>
                    <a:lnTo>
                      <a:pt x="730" y="269"/>
                    </a:lnTo>
                    <a:lnTo>
                      <a:pt x="689" y="302"/>
                    </a:lnTo>
                    <a:lnTo>
                      <a:pt x="676" y="310"/>
                    </a:lnTo>
                    <a:lnTo>
                      <a:pt x="664" y="315"/>
                    </a:lnTo>
                    <a:lnTo>
                      <a:pt x="651" y="320"/>
                    </a:lnTo>
                    <a:lnTo>
                      <a:pt x="640" y="327"/>
                    </a:lnTo>
                    <a:lnTo>
                      <a:pt x="633" y="335"/>
                    </a:lnTo>
                    <a:lnTo>
                      <a:pt x="623" y="346"/>
                    </a:lnTo>
                    <a:lnTo>
                      <a:pt x="615" y="355"/>
                    </a:lnTo>
                    <a:lnTo>
                      <a:pt x="608" y="368"/>
                    </a:lnTo>
                    <a:lnTo>
                      <a:pt x="592" y="373"/>
                    </a:lnTo>
                    <a:lnTo>
                      <a:pt x="577" y="378"/>
                    </a:lnTo>
                    <a:lnTo>
                      <a:pt x="562" y="384"/>
                    </a:lnTo>
                    <a:lnTo>
                      <a:pt x="546" y="388"/>
                    </a:lnTo>
                    <a:lnTo>
                      <a:pt x="531" y="394"/>
                    </a:lnTo>
                    <a:lnTo>
                      <a:pt x="516" y="398"/>
                    </a:lnTo>
                    <a:lnTo>
                      <a:pt x="498" y="403"/>
                    </a:lnTo>
                    <a:lnTo>
                      <a:pt x="483" y="409"/>
                    </a:lnTo>
                    <a:lnTo>
                      <a:pt x="434" y="428"/>
                    </a:lnTo>
                    <a:lnTo>
                      <a:pt x="389" y="449"/>
                    </a:lnTo>
                    <a:lnTo>
                      <a:pt x="343" y="470"/>
                    </a:lnTo>
                    <a:lnTo>
                      <a:pt x="294" y="490"/>
                    </a:lnTo>
                    <a:lnTo>
                      <a:pt x="250" y="508"/>
                    </a:lnTo>
                    <a:lnTo>
                      <a:pt x="200" y="526"/>
                    </a:lnTo>
                    <a:lnTo>
                      <a:pt x="152" y="541"/>
                    </a:lnTo>
                    <a:lnTo>
                      <a:pt x="101" y="554"/>
                    </a:lnTo>
                    <a:lnTo>
                      <a:pt x="89" y="554"/>
                    </a:lnTo>
                    <a:lnTo>
                      <a:pt x="76" y="556"/>
                    </a:lnTo>
                    <a:lnTo>
                      <a:pt x="63" y="556"/>
                    </a:lnTo>
                    <a:lnTo>
                      <a:pt x="51" y="558"/>
                    </a:lnTo>
                    <a:lnTo>
                      <a:pt x="38" y="560"/>
                    </a:lnTo>
                    <a:lnTo>
                      <a:pt x="25" y="560"/>
                    </a:lnTo>
                    <a:lnTo>
                      <a:pt x="13" y="564"/>
                    </a:lnTo>
                    <a:lnTo>
                      <a:pt x="0" y="564"/>
                    </a:lnTo>
                    <a:close/>
                  </a:path>
                </a:pathLst>
              </a:custGeom>
              <a:solidFill>
                <a:srgbClr val="B7B7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22" name="Freeform 398">
                <a:extLst>
                  <a:ext uri="{FF2B5EF4-FFF2-40B4-BE49-F238E27FC236}">
                    <a16:creationId xmlns:a16="http://schemas.microsoft.com/office/drawing/2014/main" id="{307A8EDC-EBCD-D0E2-EE9B-8A9C0F7DB61C}"/>
                  </a:ext>
                </a:extLst>
              </p:cNvPr>
              <p:cNvSpPr>
                <a:spLocks/>
              </p:cNvSpPr>
              <p:nvPr/>
            </p:nvSpPr>
            <p:spPr bwMode="auto">
              <a:xfrm>
                <a:off x="2212" y="3662"/>
                <a:ext cx="335" cy="197"/>
              </a:xfrm>
              <a:custGeom>
                <a:avLst/>
                <a:gdLst>
                  <a:gd name="T0" fmla="*/ 10 w 1004"/>
                  <a:gd name="T1" fmla="*/ 569 h 589"/>
                  <a:gd name="T2" fmla="*/ 33 w 1004"/>
                  <a:gd name="T3" fmla="*/ 574 h 589"/>
                  <a:gd name="T4" fmla="*/ 57 w 1004"/>
                  <a:gd name="T5" fmla="*/ 578 h 589"/>
                  <a:gd name="T6" fmla="*/ 79 w 1004"/>
                  <a:gd name="T7" fmla="*/ 587 h 589"/>
                  <a:gd name="T8" fmla="*/ 120 w 1004"/>
                  <a:gd name="T9" fmla="*/ 581 h 589"/>
                  <a:gd name="T10" fmla="*/ 171 w 1004"/>
                  <a:gd name="T11" fmla="*/ 569 h 589"/>
                  <a:gd name="T12" fmla="*/ 222 w 1004"/>
                  <a:gd name="T13" fmla="*/ 551 h 589"/>
                  <a:gd name="T14" fmla="*/ 272 w 1004"/>
                  <a:gd name="T15" fmla="*/ 531 h 589"/>
                  <a:gd name="T16" fmla="*/ 312 w 1004"/>
                  <a:gd name="T17" fmla="*/ 520 h 589"/>
                  <a:gd name="T18" fmla="*/ 346 w 1004"/>
                  <a:gd name="T19" fmla="*/ 520 h 589"/>
                  <a:gd name="T20" fmla="*/ 389 w 1004"/>
                  <a:gd name="T21" fmla="*/ 508 h 589"/>
                  <a:gd name="T22" fmla="*/ 433 w 1004"/>
                  <a:gd name="T23" fmla="*/ 487 h 589"/>
                  <a:gd name="T24" fmla="*/ 475 w 1004"/>
                  <a:gd name="T25" fmla="*/ 475 h 589"/>
                  <a:gd name="T26" fmla="*/ 526 w 1004"/>
                  <a:gd name="T27" fmla="*/ 467 h 589"/>
                  <a:gd name="T28" fmla="*/ 574 w 1004"/>
                  <a:gd name="T29" fmla="*/ 459 h 589"/>
                  <a:gd name="T30" fmla="*/ 649 w 1004"/>
                  <a:gd name="T31" fmla="*/ 409 h 589"/>
                  <a:gd name="T32" fmla="*/ 737 w 1004"/>
                  <a:gd name="T33" fmla="*/ 338 h 589"/>
                  <a:gd name="T34" fmla="*/ 811 w 1004"/>
                  <a:gd name="T35" fmla="*/ 276 h 589"/>
                  <a:gd name="T36" fmla="*/ 863 w 1004"/>
                  <a:gd name="T37" fmla="*/ 236 h 589"/>
                  <a:gd name="T38" fmla="*/ 910 w 1004"/>
                  <a:gd name="T39" fmla="*/ 200 h 589"/>
                  <a:gd name="T40" fmla="*/ 946 w 1004"/>
                  <a:gd name="T41" fmla="*/ 162 h 589"/>
                  <a:gd name="T42" fmla="*/ 982 w 1004"/>
                  <a:gd name="T43" fmla="*/ 113 h 589"/>
                  <a:gd name="T44" fmla="*/ 999 w 1004"/>
                  <a:gd name="T45" fmla="*/ 75 h 589"/>
                  <a:gd name="T46" fmla="*/ 1002 w 1004"/>
                  <a:gd name="T47" fmla="*/ 53 h 589"/>
                  <a:gd name="T48" fmla="*/ 1002 w 1004"/>
                  <a:gd name="T49" fmla="*/ 30 h 589"/>
                  <a:gd name="T50" fmla="*/ 1004 w 1004"/>
                  <a:gd name="T51" fmla="*/ 10 h 589"/>
                  <a:gd name="T52" fmla="*/ 989 w 1004"/>
                  <a:gd name="T53" fmla="*/ 10 h 589"/>
                  <a:gd name="T54" fmla="*/ 961 w 1004"/>
                  <a:gd name="T55" fmla="*/ 32 h 589"/>
                  <a:gd name="T56" fmla="*/ 940 w 1004"/>
                  <a:gd name="T57" fmla="*/ 58 h 589"/>
                  <a:gd name="T58" fmla="*/ 918 w 1004"/>
                  <a:gd name="T59" fmla="*/ 86 h 589"/>
                  <a:gd name="T60" fmla="*/ 882 w 1004"/>
                  <a:gd name="T61" fmla="*/ 126 h 589"/>
                  <a:gd name="T62" fmla="*/ 829 w 1004"/>
                  <a:gd name="T63" fmla="*/ 173 h 589"/>
                  <a:gd name="T64" fmla="*/ 773 w 1004"/>
                  <a:gd name="T65" fmla="*/ 212 h 589"/>
                  <a:gd name="T66" fmla="*/ 712 w 1004"/>
                  <a:gd name="T67" fmla="*/ 251 h 589"/>
                  <a:gd name="T68" fmla="*/ 670 w 1004"/>
                  <a:gd name="T69" fmla="*/ 281 h 589"/>
                  <a:gd name="T70" fmla="*/ 649 w 1004"/>
                  <a:gd name="T71" fmla="*/ 305 h 589"/>
                  <a:gd name="T72" fmla="*/ 618 w 1004"/>
                  <a:gd name="T73" fmla="*/ 319 h 589"/>
                  <a:gd name="T74" fmla="*/ 577 w 1004"/>
                  <a:gd name="T75" fmla="*/ 325 h 589"/>
                  <a:gd name="T76" fmla="*/ 536 w 1004"/>
                  <a:gd name="T77" fmla="*/ 335 h 589"/>
                  <a:gd name="T78" fmla="*/ 496 w 1004"/>
                  <a:gd name="T79" fmla="*/ 344 h 589"/>
                  <a:gd name="T80" fmla="*/ 473 w 1004"/>
                  <a:gd name="T81" fmla="*/ 361 h 589"/>
                  <a:gd name="T82" fmla="*/ 473 w 1004"/>
                  <a:gd name="T83" fmla="*/ 383 h 589"/>
                  <a:gd name="T84" fmla="*/ 442 w 1004"/>
                  <a:gd name="T85" fmla="*/ 403 h 589"/>
                  <a:gd name="T86" fmla="*/ 384 w 1004"/>
                  <a:gd name="T87" fmla="*/ 424 h 589"/>
                  <a:gd name="T88" fmla="*/ 323 w 1004"/>
                  <a:gd name="T89" fmla="*/ 446 h 589"/>
                  <a:gd name="T90" fmla="*/ 264 w 1004"/>
                  <a:gd name="T91" fmla="*/ 470 h 589"/>
                  <a:gd name="T92" fmla="*/ 205 w 1004"/>
                  <a:gd name="T93" fmla="*/ 493 h 589"/>
                  <a:gd name="T94" fmla="*/ 148 w 1004"/>
                  <a:gd name="T95" fmla="*/ 515 h 589"/>
                  <a:gd name="T96" fmla="*/ 86 w 1004"/>
                  <a:gd name="T97" fmla="*/ 535 h 589"/>
                  <a:gd name="T98" fmla="*/ 28 w 1004"/>
                  <a:gd name="T99" fmla="*/ 556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04" h="589">
                    <a:moveTo>
                      <a:pt x="0" y="566"/>
                    </a:moveTo>
                    <a:lnTo>
                      <a:pt x="10" y="569"/>
                    </a:lnTo>
                    <a:lnTo>
                      <a:pt x="23" y="571"/>
                    </a:lnTo>
                    <a:lnTo>
                      <a:pt x="33" y="574"/>
                    </a:lnTo>
                    <a:lnTo>
                      <a:pt x="46" y="577"/>
                    </a:lnTo>
                    <a:lnTo>
                      <a:pt x="57" y="578"/>
                    </a:lnTo>
                    <a:lnTo>
                      <a:pt x="69" y="581"/>
                    </a:lnTo>
                    <a:lnTo>
                      <a:pt x="79" y="587"/>
                    </a:lnTo>
                    <a:lnTo>
                      <a:pt x="92" y="589"/>
                    </a:lnTo>
                    <a:lnTo>
                      <a:pt x="120" y="581"/>
                    </a:lnTo>
                    <a:lnTo>
                      <a:pt x="145" y="577"/>
                    </a:lnTo>
                    <a:lnTo>
                      <a:pt x="171" y="569"/>
                    </a:lnTo>
                    <a:lnTo>
                      <a:pt x="197" y="558"/>
                    </a:lnTo>
                    <a:lnTo>
                      <a:pt x="222" y="551"/>
                    </a:lnTo>
                    <a:lnTo>
                      <a:pt x="247" y="541"/>
                    </a:lnTo>
                    <a:lnTo>
                      <a:pt x="272" y="531"/>
                    </a:lnTo>
                    <a:lnTo>
                      <a:pt x="297" y="520"/>
                    </a:lnTo>
                    <a:lnTo>
                      <a:pt x="312" y="520"/>
                    </a:lnTo>
                    <a:lnTo>
                      <a:pt x="331" y="520"/>
                    </a:lnTo>
                    <a:lnTo>
                      <a:pt x="346" y="520"/>
                    </a:lnTo>
                    <a:lnTo>
                      <a:pt x="364" y="520"/>
                    </a:lnTo>
                    <a:lnTo>
                      <a:pt x="389" y="508"/>
                    </a:lnTo>
                    <a:lnTo>
                      <a:pt x="412" y="495"/>
                    </a:lnTo>
                    <a:lnTo>
                      <a:pt x="433" y="487"/>
                    </a:lnTo>
                    <a:lnTo>
                      <a:pt x="455" y="480"/>
                    </a:lnTo>
                    <a:lnTo>
                      <a:pt x="475" y="475"/>
                    </a:lnTo>
                    <a:lnTo>
                      <a:pt x="500" y="470"/>
                    </a:lnTo>
                    <a:lnTo>
                      <a:pt x="526" y="467"/>
                    </a:lnTo>
                    <a:lnTo>
                      <a:pt x="555" y="467"/>
                    </a:lnTo>
                    <a:lnTo>
                      <a:pt x="574" y="459"/>
                    </a:lnTo>
                    <a:lnTo>
                      <a:pt x="607" y="439"/>
                    </a:lnTo>
                    <a:lnTo>
                      <a:pt x="649" y="409"/>
                    </a:lnTo>
                    <a:lnTo>
                      <a:pt x="692" y="375"/>
                    </a:lnTo>
                    <a:lnTo>
                      <a:pt x="737" y="338"/>
                    </a:lnTo>
                    <a:lnTo>
                      <a:pt x="777" y="305"/>
                    </a:lnTo>
                    <a:lnTo>
                      <a:pt x="811" y="276"/>
                    </a:lnTo>
                    <a:lnTo>
                      <a:pt x="834" y="256"/>
                    </a:lnTo>
                    <a:lnTo>
                      <a:pt x="863" y="236"/>
                    </a:lnTo>
                    <a:lnTo>
                      <a:pt x="888" y="218"/>
                    </a:lnTo>
                    <a:lnTo>
                      <a:pt x="910" y="200"/>
                    </a:lnTo>
                    <a:lnTo>
                      <a:pt x="928" y="182"/>
                    </a:lnTo>
                    <a:lnTo>
                      <a:pt x="946" y="162"/>
                    </a:lnTo>
                    <a:lnTo>
                      <a:pt x="964" y="139"/>
                    </a:lnTo>
                    <a:lnTo>
                      <a:pt x="982" y="113"/>
                    </a:lnTo>
                    <a:lnTo>
                      <a:pt x="999" y="86"/>
                    </a:lnTo>
                    <a:lnTo>
                      <a:pt x="999" y="75"/>
                    </a:lnTo>
                    <a:lnTo>
                      <a:pt x="1002" y="63"/>
                    </a:lnTo>
                    <a:lnTo>
                      <a:pt x="1002" y="53"/>
                    </a:lnTo>
                    <a:lnTo>
                      <a:pt x="1002" y="42"/>
                    </a:lnTo>
                    <a:lnTo>
                      <a:pt x="1002" y="30"/>
                    </a:lnTo>
                    <a:lnTo>
                      <a:pt x="1002" y="19"/>
                    </a:lnTo>
                    <a:lnTo>
                      <a:pt x="1004" y="10"/>
                    </a:lnTo>
                    <a:lnTo>
                      <a:pt x="1004" y="0"/>
                    </a:lnTo>
                    <a:lnTo>
                      <a:pt x="989" y="10"/>
                    </a:lnTo>
                    <a:lnTo>
                      <a:pt x="974" y="23"/>
                    </a:lnTo>
                    <a:lnTo>
                      <a:pt x="961" y="32"/>
                    </a:lnTo>
                    <a:lnTo>
                      <a:pt x="951" y="44"/>
                    </a:lnTo>
                    <a:lnTo>
                      <a:pt x="940" y="58"/>
                    </a:lnTo>
                    <a:lnTo>
                      <a:pt x="928" y="74"/>
                    </a:lnTo>
                    <a:lnTo>
                      <a:pt x="918" y="86"/>
                    </a:lnTo>
                    <a:lnTo>
                      <a:pt x="907" y="101"/>
                    </a:lnTo>
                    <a:lnTo>
                      <a:pt x="882" y="126"/>
                    </a:lnTo>
                    <a:lnTo>
                      <a:pt x="854" y="151"/>
                    </a:lnTo>
                    <a:lnTo>
                      <a:pt x="829" y="173"/>
                    </a:lnTo>
                    <a:lnTo>
                      <a:pt x="801" y="193"/>
                    </a:lnTo>
                    <a:lnTo>
                      <a:pt x="773" y="212"/>
                    </a:lnTo>
                    <a:lnTo>
                      <a:pt x="743" y="233"/>
                    </a:lnTo>
                    <a:lnTo>
                      <a:pt x="712" y="251"/>
                    </a:lnTo>
                    <a:lnTo>
                      <a:pt x="681" y="271"/>
                    </a:lnTo>
                    <a:lnTo>
                      <a:pt x="670" y="281"/>
                    </a:lnTo>
                    <a:lnTo>
                      <a:pt x="662" y="294"/>
                    </a:lnTo>
                    <a:lnTo>
                      <a:pt x="649" y="305"/>
                    </a:lnTo>
                    <a:lnTo>
                      <a:pt x="638" y="317"/>
                    </a:lnTo>
                    <a:lnTo>
                      <a:pt x="618" y="319"/>
                    </a:lnTo>
                    <a:lnTo>
                      <a:pt x="598" y="322"/>
                    </a:lnTo>
                    <a:lnTo>
                      <a:pt x="577" y="325"/>
                    </a:lnTo>
                    <a:lnTo>
                      <a:pt x="557" y="330"/>
                    </a:lnTo>
                    <a:lnTo>
                      <a:pt x="536" y="335"/>
                    </a:lnTo>
                    <a:lnTo>
                      <a:pt x="517" y="340"/>
                    </a:lnTo>
                    <a:lnTo>
                      <a:pt x="496" y="344"/>
                    </a:lnTo>
                    <a:lnTo>
                      <a:pt x="475" y="350"/>
                    </a:lnTo>
                    <a:lnTo>
                      <a:pt x="473" y="361"/>
                    </a:lnTo>
                    <a:lnTo>
                      <a:pt x="473" y="371"/>
                    </a:lnTo>
                    <a:lnTo>
                      <a:pt x="473" y="383"/>
                    </a:lnTo>
                    <a:lnTo>
                      <a:pt x="471" y="394"/>
                    </a:lnTo>
                    <a:lnTo>
                      <a:pt x="442" y="403"/>
                    </a:lnTo>
                    <a:lnTo>
                      <a:pt x="412" y="413"/>
                    </a:lnTo>
                    <a:lnTo>
                      <a:pt x="384" y="424"/>
                    </a:lnTo>
                    <a:lnTo>
                      <a:pt x="354" y="437"/>
                    </a:lnTo>
                    <a:lnTo>
                      <a:pt x="323" y="446"/>
                    </a:lnTo>
                    <a:lnTo>
                      <a:pt x="295" y="459"/>
                    </a:lnTo>
                    <a:lnTo>
                      <a:pt x="264" y="470"/>
                    </a:lnTo>
                    <a:lnTo>
                      <a:pt x="236" y="482"/>
                    </a:lnTo>
                    <a:lnTo>
                      <a:pt x="205" y="493"/>
                    </a:lnTo>
                    <a:lnTo>
                      <a:pt x="176" y="505"/>
                    </a:lnTo>
                    <a:lnTo>
                      <a:pt x="148" y="515"/>
                    </a:lnTo>
                    <a:lnTo>
                      <a:pt x="117" y="526"/>
                    </a:lnTo>
                    <a:lnTo>
                      <a:pt x="86" y="535"/>
                    </a:lnTo>
                    <a:lnTo>
                      <a:pt x="59" y="545"/>
                    </a:lnTo>
                    <a:lnTo>
                      <a:pt x="28" y="556"/>
                    </a:lnTo>
                    <a:lnTo>
                      <a:pt x="0" y="566"/>
                    </a:lnTo>
                    <a:close/>
                  </a:path>
                </a:pathLst>
              </a:custGeom>
              <a:solidFill>
                <a:srgbClr val="C4C9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23" name="Freeform 399">
                <a:extLst>
                  <a:ext uri="{FF2B5EF4-FFF2-40B4-BE49-F238E27FC236}">
                    <a16:creationId xmlns:a16="http://schemas.microsoft.com/office/drawing/2014/main" id="{E217A11F-0416-623E-6F4A-4CBCDEB20780}"/>
                  </a:ext>
                </a:extLst>
              </p:cNvPr>
              <p:cNvSpPr>
                <a:spLocks/>
              </p:cNvSpPr>
              <p:nvPr/>
            </p:nvSpPr>
            <p:spPr bwMode="auto">
              <a:xfrm>
                <a:off x="2247" y="3666"/>
                <a:ext cx="260" cy="176"/>
              </a:xfrm>
              <a:custGeom>
                <a:avLst/>
                <a:gdLst>
                  <a:gd name="T0" fmla="*/ 64 w 782"/>
                  <a:gd name="T1" fmla="*/ 386 h 526"/>
                  <a:gd name="T2" fmla="*/ 168 w 782"/>
                  <a:gd name="T3" fmla="*/ 332 h 526"/>
                  <a:gd name="T4" fmla="*/ 273 w 782"/>
                  <a:gd name="T5" fmla="*/ 287 h 526"/>
                  <a:gd name="T6" fmla="*/ 380 w 782"/>
                  <a:gd name="T7" fmla="*/ 243 h 526"/>
                  <a:gd name="T8" fmla="*/ 487 w 782"/>
                  <a:gd name="T9" fmla="*/ 200 h 526"/>
                  <a:gd name="T10" fmla="*/ 577 w 782"/>
                  <a:gd name="T11" fmla="*/ 147 h 526"/>
                  <a:gd name="T12" fmla="*/ 646 w 782"/>
                  <a:gd name="T13" fmla="*/ 86 h 526"/>
                  <a:gd name="T14" fmla="*/ 713 w 782"/>
                  <a:gd name="T15" fmla="*/ 26 h 526"/>
                  <a:gd name="T16" fmla="*/ 753 w 782"/>
                  <a:gd name="T17" fmla="*/ 0 h 526"/>
                  <a:gd name="T18" fmla="*/ 773 w 782"/>
                  <a:gd name="T19" fmla="*/ 5 h 526"/>
                  <a:gd name="T20" fmla="*/ 782 w 782"/>
                  <a:gd name="T21" fmla="*/ 26 h 526"/>
                  <a:gd name="T22" fmla="*/ 669 w 782"/>
                  <a:gd name="T23" fmla="*/ 132 h 526"/>
                  <a:gd name="T24" fmla="*/ 547 w 782"/>
                  <a:gd name="T25" fmla="*/ 221 h 526"/>
                  <a:gd name="T26" fmla="*/ 468 w 782"/>
                  <a:gd name="T27" fmla="*/ 294 h 526"/>
                  <a:gd name="T28" fmla="*/ 474 w 782"/>
                  <a:gd name="T29" fmla="*/ 332 h 526"/>
                  <a:gd name="T30" fmla="*/ 545 w 782"/>
                  <a:gd name="T31" fmla="*/ 317 h 526"/>
                  <a:gd name="T32" fmla="*/ 596 w 782"/>
                  <a:gd name="T33" fmla="*/ 282 h 526"/>
                  <a:gd name="T34" fmla="*/ 646 w 782"/>
                  <a:gd name="T35" fmla="*/ 239 h 526"/>
                  <a:gd name="T36" fmla="*/ 677 w 782"/>
                  <a:gd name="T37" fmla="*/ 221 h 526"/>
                  <a:gd name="T38" fmla="*/ 707 w 782"/>
                  <a:gd name="T39" fmla="*/ 200 h 526"/>
                  <a:gd name="T40" fmla="*/ 697 w 782"/>
                  <a:gd name="T41" fmla="*/ 223 h 526"/>
                  <a:gd name="T42" fmla="*/ 652 w 782"/>
                  <a:gd name="T43" fmla="*/ 277 h 526"/>
                  <a:gd name="T44" fmla="*/ 568 w 782"/>
                  <a:gd name="T45" fmla="*/ 337 h 526"/>
                  <a:gd name="T46" fmla="*/ 481 w 782"/>
                  <a:gd name="T47" fmla="*/ 401 h 526"/>
                  <a:gd name="T48" fmla="*/ 397 w 782"/>
                  <a:gd name="T49" fmla="*/ 426 h 526"/>
                  <a:gd name="T50" fmla="*/ 319 w 782"/>
                  <a:gd name="T51" fmla="*/ 439 h 526"/>
                  <a:gd name="T52" fmla="*/ 244 w 782"/>
                  <a:gd name="T53" fmla="*/ 482 h 526"/>
                  <a:gd name="T54" fmla="*/ 196 w 782"/>
                  <a:gd name="T55" fmla="*/ 482 h 526"/>
                  <a:gd name="T56" fmla="*/ 163 w 782"/>
                  <a:gd name="T57" fmla="*/ 497 h 526"/>
                  <a:gd name="T58" fmla="*/ 118 w 782"/>
                  <a:gd name="T59" fmla="*/ 520 h 526"/>
                  <a:gd name="T60" fmla="*/ 72 w 782"/>
                  <a:gd name="T61" fmla="*/ 526 h 526"/>
                  <a:gd name="T62" fmla="*/ 105 w 782"/>
                  <a:gd name="T63" fmla="*/ 508 h 526"/>
                  <a:gd name="T64" fmla="*/ 137 w 782"/>
                  <a:gd name="T65" fmla="*/ 491 h 526"/>
                  <a:gd name="T66" fmla="*/ 189 w 782"/>
                  <a:gd name="T67" fmla="*/ 462 h 526"/>
                  <a:gd name="T68" fmla="*/ 283 w 782"/>
                  <a:gd name="T69" fmla="*/ 419 h 526"/>
                  <a:gd name="T70" fmla="*/ 380 w 782"/>
                  <a:gd name="T71" fmla="*/ 386 h 526"/>
                  <a:gd name="T72" fmla="*/ 410 w 782"/>
                  <a:gd name="T73" fmla="*/ 355 h 526"/>
                  <a:gd name="T74" fmla="*/ 382 w 782"/>
                  <a:gd name="T75" fmla="*/ 329 h 526"/>
                  <a:gd name="T76" fmla="*/ 303 w 782"/>
                  <a:gd name="T77" fmla="*/ 329 h 526"/>
                  <a:gd name="T78" fmla="*/ 231 w 782"/>
                  <a:gd name="T79" fmla="*/ 365 h 526"/>
                  <a:gd name="T80" fmla="*/ 179 w 782"/>
                  <a:gd name="T81" fmla="*/ 398 h 526"/>
                  <a:gd name="T82" fmla="*/ 128 w 782"/>
                  <a:gd name="T83" fmla="*/ 422 h 526"/>
                  <a:gd name="T84" fmla="*/ 80 w 782"/>
                  <a:gd name="T85" fmla="*/ 431 h 526"/>
                  <a:gd name="T86" fmla="*/ 28 w 782"/>
                  <a:gd name="T87" fmla="*/ 444 h 526"/>
                  <a:gd name="T88" fmla="*/ 9 w 782"/>
                  <a:gd name="T89" fmla="*/ 43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2" h="526">
                    <a:moveTo>
                      <a:pt x="0" y="426"/>
                    </a:moveTo>
                    <a:lnTo>
                      <a:pt x="34" y="406"/>
                    </a:lnTo>
                    <a:lnTo>
                      <a:pt x="64" y="386"/>
                    </a:lnTo>
                    <a:lnTo>
                      <a:pt x="99" y="367"/>
                    </a:lnTo>
                    <a:lnTo>
                      <a:pt x="133" y="350"/>
                    </a:lnTo>
                    <a:lnTo>
                      <a:pt x="168" y="332"/>
                    </a:lnTo>
                    <a:lnTo>
                      <a:pt x="201" y="317"/>
                    </a:lnTo>
                    <a:lnTo>
                      <a:pt x="237" y="302"/>
                    </a:lnTo>
                    <a:lnTo>
                      <a:pt x="273" y="287"/>
                    </a:lnTo>
                    <a:lnTo>
                      <a:pt x="308" y="274"/>
                    </a:lnTo>
                    <a:lnTo>
                      <a:pt x="344" y="259"/>
                    </a:lnTo>
                    <a:lnTo>
                      <a:pt x="380" y="243"/>
                    </a:lnTo>
                    <a:lnTo>
                      <a:pt x="415" y="231"/>
                    </a:lnTo>
                    <a:lnTo>
                      <a:pt x="451" y="216"/>
                    </a:lnTo>
                    <a:lnTo>
                      <a:pt x="487" y="200"/>
                    </a:lnTo>
                    <a:lnTo>
                      <a:pt x="522" y="185"/>
                    </a:lnTo>
                    <a:lnTo>
                      <a:pt x="554" y="167"/>
                    </a:lnTo>
                    <a:lnTo>
                      <a:pt x="577" y="147"/>
                    </a:lnTo>
                    <a:lnTo>
                      <a:pt x="600" y="127"/>
                    </a:lnTo>
                    <a:lnTo>
                      <a:pt x="623" y="107"/>
                    </a:lnTo>
                    <a:lnTo>
                      <a:pt x="646" y="86"/>
                    </a:lnTo>
                    <a:lnTo>
                      <a:pt x="666" y="65"/>
                    </a:lnTo>
                    <a:lnTo>
                      <a:pt x="690" y="46"/>
                    </a:lnTo>
                    <a:lnTo>
                      <a:pt x="713" y="26"/>
                    </a:lnTo>
                    <a:lnTo>
                      <a:pt x="735" y="2"/>
                    </a:lnTo>
                    <a:lnTo>
                      <a:pt x="742" y="2"/>
                    </a:lnTo>
                    <a:lnTo>
                      <a:pt x="753" y="0"/>
                    </a:lnTo>
                    <a:lnTo>
                      <a:pt x="761" y="0"/>
                    </a:lnTo>
                    <a:lnTo>
                      <a:pt x="771" y="0"/>
                    </a:lnTo>
                    <a:lnTo>
                      <a:pt x="773" y="5"/>
                    </a:lnTo>
                    <a:lnTo>
                      <a:pt x="776" y="13"/>
                    </a:lnTo>
                    <a:lnTo>
                      <a:pt x="778" y="20"/>
                    </a:lnTo>
                    <a:lnTo>
                      <a:pt x="782" y="26"/>
                    </a:lnTo>
                    <a:lnTo>
                      <a:pt x="745" y="63"/>
                    </a:lnTo>
                    <a:lnTo>
                      <a:pt x="707" y="99"/>
                    </a:lnTo>
                    <a:lnTo>
                      <a:pt x="669" y="132"/>
                    </a:lnTo>
                    <a:lnTo>
                      <a:pt x="629" y="162"/>
                    </a:lnTo>
                    <a:lnTo>
                      <a:pt x="588" y="193"/>
                    </a:lnTo>
                    <a:lnTo>
                      <a:pt x="547" y="221"/>
                    </a:lnTo>
                    <a:lnTo>
                      <a:pt x="506" y="252"/>
                    </a:lnTo>
                    <a:lnTo>
                      <a:pt x="465" y="282"/>
                    </a:lnTo>
                    <a:lnTo>
                      <a:pt x="468" y="294"/>
                    </a:lnTo>
                    <a:lnTo>
                      <a:pt x="470" y="307"/>
                    </a:lnTo>
                    <a:lnTo>
                      <a:pt x="470" y="320"/>
                    </a:lnTo>
                    <a:lnTo>
                      <a:pt x="474" y="332"/>
                    </a:lnTo>
                    <a:lnTo>
                      <a:pt x="501" y="329"/>
                    </a:lnTo>
                    <a:lnTo>
                      <a:pt x="525" y="325"/>
                    </a:lnTo>
                    <a:lnTo>
                      <a:pt x="545" y="317"/>
                    </a:lnTo>
                    <a:lnTo>
                      <a:pt x="563" y="307"/>
                    </a:lnTo>
                    <a:lnTo>
                      <a:pt x="581" y="296"/>
                    </a:lnTo>
                    <a:lnTo>
                      <a:pt x="596" y="282"/>
                    </a:lnTo>
                    <a:lnTo>
                      <a:pt x="616" y="266"/>
                    </a:lnTo>
                    <a:lnTo>
                      <a:pt x="636" y="246"/>
                    </a:lnTo>
                    <a:lnTo>
                      <a:pt x="646" y="239"/>
                    </a:lnTo>
                    <a:lnTo>
                      <a:pt x="657" y="233"/>
                    </a:lnTo>
                    <a:lnTo>
                      <a:pt x="666" y="227"/>
                    </a:lnTo>
                    <a:lnTo>
                      <a:pt x="677" y="221"/>
                    </a:lnTo>
                    <a:lnTo>
                      <a:pt x="688" y="214"/>
                    </a:lnTo>
                    <a:lnTo>
                      <a:pt x="697" y="208"/>
                    </a:lnTo>
                    <a:lnTo>
                      <a:pt x="707" y="200"/>
                    </a:lnTo>
                    <a:lnTo>
                      <a:pt x="717" y="196"/>
                    </a:lnTo>
                    <a:lnTo>
                      <a:pt x="707" y="208"/>
                    </a:lnTo>
                    <a:lnTo>
                      <a:pt x="697" y="223"/>
                    </a:lnTo>
                    <a:lnTo>
                      <a:pt x="688" y="239"/>
                    </a:lnTo>
                    <a:lnTo>
                      <a:pt x="677" y="254"/>
                    </a:lnTo>
                    <a:lnTo>
                      <a:pt x="652" y="277"/>
                    </a:lnTo>
                    <a:lnTo>
                      <a:pt x="623" y="296"/>
                    </a:lnTo>
                    <a:lnTo>
                      <a:pt x="596" y="317"/>
                    </a:lnTo>
                    <a:lnTo>
                      <a:pt x="568" y="337"/>
                    </a:lnTo>
                    <a:lnTo>
                      <a:pt x="537" y="361"/>
                    </a:lnTo>
                    <a:lnTo>
                      <a:pt x="509" y="380"/>
                    </a:lnTo>
                    <a:lnTo>
                      <a:pt x="481" y="401"/>
                    </a:lnTo>
                    <a:lnTo>
                      <a:pt x="456" y="424"/>
                    </a:lnTo>
                    <a:lnTo>
                      <a:pt x="426" y="424"/>
                    </a:lnTo>
                    <a:lnTo>
                      <a:pt x="397" y="426"/>
                    </a:lnTo>
                    <a:lnTo>
                      <a:pt x="369" y="430"/>
                    </a:lnTo>
                    <a:lnTo>
                      <a:pt x="344" y="434"/>
                    </a:lnTo>
                    <a:lnTo>
                      <a:pt x="319" y="439"/>
                    </a:lnTo>
                    <a:lnTo>
                      <a:pt x="295" y="452"/>
                    </a:lnTo>
                    <a:lnTo>
                      <a:pt x="270" y="464"/>
                    </a:lnTo>
                    <a:lnTo>
                      <a:pt x="244" y="482"/>
                    </a:lnTo>
                    <a:lnTo>
                      <a:pt x="225" y="480"/>
                    </a:lnTo>
                    <a:lnTo>
                      <a:pt x="210" y="482"/>
                    </a:lnTo>
                    <a:lnTo>
                      <a:pt x="196" y="482"/>
                    </a:lnTo>
                    <a:lnTo>
                      <a:pt x="187" y="485"/>
                    </a:lnTo>
                    <a:lnTo>
                      <a:pt x="174" y="491"/>
                    </a:lnTo>
                    <a:lnTo>
                      <a:pt x="163" y="497"/>
                    </a:lnTo>
                    <a:lnTo>
                      <a:pt x="148" y="508"/>
                    </a:lnTo>
                    <a:lnTo>
                      <a:pt x="133" y="518"/>
                    </a:lnTo>
                    <a:lnTo>
                      <a:pt x="118" y="520"/>
                    </a:lnTo>
                    <a:lnTo>
                      <a:pt x="103" y="520"/>
                    </a:lnTo>
                    <a:lnTo>
                      <a:pt x="87" y="523"/>
                    </a:lnTo>
                    <a:lnTo>
                      <a:pt x="72" y="526"/>
                    </a:lnTo>
                    <a:lnTo>
                      <a:pt x="82" y="520"/>
                    </a:lnTo>
                    <a:lnTo>
                      <a:pt x="93" y="512"/>
                    </a:lnTo>
                    <a:lnTo>
                      <a:pt x="105" y="508"/>
                    </a:lnTo>
                    <a:lnTo>
                      <a:pt x="116" y="503"/>
                    </a:lnTo>
                    <a:lnTo>
                      <a:pt x="128" y="497"/>
                    </a:lnTo>
                    <a:lnTo>
                      <a:pt x="137" y="491"/>
                    </a:lnTo>
                    <a:lnTo>
                      <a:pt x="151" y="485"/>
                    </a:lnTo>
                    <a:lnTo>
                      <a:pt x="160" y="480"/>
                    </a:lnTo>
                    <a:lnTo>
                      <a:pt x="189" y="462"/>
                    </a:lnTo>
                    <a:lnTo>
                      <a:pt x="219" y="447"/>
                    </a:lnTo>
                    <a:lnTo>
                      <a:pt x="250" y="431"/>
                    </a:lnTo>
                    <a:lnTo>
                      <a:pt x="283" y="419"/>
                    </a:lnTo>
                    <a:lnTo>
                      <a:pt x="313" y="409"/>
                    </a:lnTo>
                    <a:lnTo>
                      <a:pt x="346" y="397"/>
                    </a:lnTo>
                    <a:lnTo>
                      <a:pt x="380" y="386"/>
                    </a:lnTo>
                    <a:lnTo>
                      <a:pt x="410" y="373"/>
                    </a:lnTo>
                    <a:lnTo>
                      <a:pt x="410" y="365"/>
                    </a:lnTo>
                    <a:lnTo>
                      <a:pt x="410" y="355"/>
                    </a:lnTo>
                    <a:lnTo>
                      <a:pt x="410" y="348"/>
                    </a:lnTo>
                    <a:lnTo>
                      <a:pt x="410" y="340"/>
                    </a:lnTo>
                    <a:lnTo>
                      <a:pt x="382" y="329"/>
                    </a:lnTo>
                    <a:lnTo>
                      <a:pt x="357" y="325"/>
                    </a:lnTo>
                    <a:lnTo>
                      <a:pt x="329" y="325"/>
                    </a:lnTo>
                    <a:lnTo>
                      <a:pt x="303" y="329"/>
                    </a:lnTo>
                    <a:lnTo>
                      <a:pt x="277" y="337"/>
                    </a:lnTo>
                    <a:lnTo>
                      <a:pt x="255" y="350"/>
                    </a:lnTo>
                    <a:lnTo>
                      <a:pt x="231" y="365"/>
                    </a:lnTo>
                    <a:lnTo>
                      <a:pt x="212" y="384"/>
                    </a:lnTo>
                    <a:lnTo>
                      <a:pt x="193" y="391"/>
                    </a:lnTo>
                    <a:lnTo>
                      <a:pt x="179" y="398"/>
                    </a:lnTo>
                    <a:lnTo>
                      <a:pt x="160" y="409"/>
                    </a:lnTo>
                    <a:lnTo>
                      <a:pt x="143" y="416"/>
                    </a:lnTo>
                    <a:lnTo>
                      <a:pt x="128" y="422"/>
                    </a:lnTo>
                    <a:lnTo>
                      <a:pt x="112" y="424"/>
                    </a:lnTo>
                    <a:lnTo>
                      <a:pt x="94" y="430"/>
                    </a:lnTo>
                    <a:lnTo>
                      <a:pt x="80" y="431"/>
                    </a:lnTo>
                    <a:lnTo>
                      <a:pt x="61" y="436"/>
                    </a:lnTo>
                    <a:lnTo>
                      <a:pt x="47" y="439"/>
                    </a:lnTo>
                    <a:lnTo>
                      <a:pt x="28" y="444"/>
                    </a:lnTo>
                    <a:lnTo>
                      <a:pt x="13" y="447"/>
                    </a:lnTo>
                    <a:lnTo>
                      <a:pt x="11" y="442"/>
                    </a:lnTo>
                    <a:lnTo>
                      <a:pt x="9" y="436"/>
                    </a:lnTo>
                    <a:lnTo>
                      <a:pt x="3" y="431"/>
                    </a:lnTo>
                    <a:lnTo>
                      <a:pt x="0" y="426"/>
                    </a:lnTo>
                    <a:close/>
                  </a:path>
                </a:pathLst>
              </a:custGeom>
              <a:solidFill>
                <a:srgbClr val="DBE3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24" name="Freeform 400">
                <a:extLst>
                  <a:ext uri="{FF2B5EF4-FFF2-40B4-BE49-F238E27FC236}">
                    <a16:creationId xmlns:a16="http://schemas.microsoft.com/office/drawing/2014/main" id="{57FB6958-2CF4-FA8F-CCCF-85AB18EFDE98}"/>
                  </a:ext>
                </a:extLst>
              </p:cNvPr>
              <p:cNvSpPr>
                <a:spLocks/>
              </p:cNvSpPr>
              <p:nvPr/>
            </p:nvSpPr>
            <p:spPr bwMode="auto">
              <a:xfrm>
                <a:off x="2232" y="3678"/>
                <a:ext cx="191" cy="98"/>
              </a:xfrm>
              <a:custGeom>
                <a:avLst/>
                <a:gdLst>
                  <a:gd name="T0" fmla="*/ 0 w 575"/>
                  <a:gd name="T1" fmla="*/ 293 h 293"/>
                  <a:gd name="T2" fmla="*/ 25 w 575"/>
                  <a:gd name="T3" fmla="*/ 275 h 293"/>
                  <a:gd name="T4" fmla="*/ 48 w 575"/>
                  <a:gd name="T5" fmla="*/ 257 h 293"/>
                  <a:gd name="T6" fmla="*/ 69 w 575"/>
                  <a:gd name="T7" fmla="*/ 236 h 293"/>
                  <a:gd name="T8" fmla="*/ 92 w 575"/>
                  <a:gd name="T9" fmla="*/ 219 h 293"/>
                  <a:gd name="T10" fmla="*/ 112 w 575"/>
                  <a:gd name="T11" fmla="*/ 198 h 293"/>
                  <a:gd name="T12" fmla="*/ 136 w 575"/>
                  <a:gd name="T13" fmla="*/ 181 h 293"/>
                  <a:gd name="T14" fmla="*/ 155 w 575"/>
                  <a:gd name="T15" fmla="*/ 158 h 293"/>
                  <a:gd name="T16" fmla="*/ 175 w 575"/>
                  <a:gd name="T17" fmla="*/ 137 h 293"/>
                  <a:gd name="T18" fmla="*/ 193 w 575"/>
                  <a:gd name="T19" fmla="*/ 129 h 293"/>
                  <a:gd name="T20" fmla="*/ 211 w 575"/>
                  <a:gd name="T21" fmla="*/ 123 h 293"/>
                  <a:gd name="T22" fmla="*/ 226 w 575"/>
                  <a:gd name="T23" fmla="*/ 114 h 293"/>
                  <a:gd name="T24" fmla="*/ 244 w 575"/>
                  <a:gd name="T25" fmla="*/ 110 h 293"/>
                  <a:gd name="T26" fmla="*/ 289 w 575"/>
                  <a:gd name="T27" fmla="*/ 104 h 293"/>
                  <a:gd name="T28" fmla="*/ 328 w 575"/>
                  <a:gd name="T29" fmla="*/ 99 h 293"/>
                  <a:gd name="T30" fmla="*/ 364 w 575"/>
                  <a:gd name="T31" fmla="*/ 89 h 293"/>
                  <a:gd name="T32" fmla="*/ 394 w 575"/>
                  <a:gd name="T33" fmla="*/ 79 h 293"/>
                  <a:gd name="T34" fmla="*/ 425 w 575"/>
                  <a:gd name="T35" fmla="*/ 63 h 293"/>
                  <a:gd name="T36" fmla="*/ 458 w 575"/>
                  <a:gd name="T37" fmla="*/ 45 h 293"/>
                  <a:gd name="T38" fmla="*/ 490 w 575"/>
                  <a:gd name="T39" fmla="*/ 26 h 293"/>
                  <a:gd name="T40" fmla="*/ 526 w 575"/>
                  <a:gd name="T41" fmla="*/ 0 h 293"/>
                  <a:gd name="T42" fmla="*/ 539 w 575"/>
                  <a:gd name="T43" fmla="*/ 3 h 293"/>
                  <a:gd name="T44" fmla="*/ 549 w 575"/>
                  <a:gd name="T45" fmla="*/ 7 h 293"/>
                  <a:gd name="T46" fmla="*/ 562 w 575"/>
                  <a:gd name="T47" fmla="*/ 11 h 293"/>
                  <a:gd name="T48" fmla="*/ 575 w 575"/>
                  <a:gd name="T49" fmla="*/ 16 h 293"/>
                  <a:gd name="T50" fmla="*/ 551 w 575"/>
                  <a:gd name="T51" fmla="*/ 43 h 293"/>
                  <a:gd name="T52" fmla="*/ 529 w 575"/>
                  <a:gd name="T53" fmla="*/ 66 h 293"/>
                  <a:gd name="T54" fmla="*/ 501 w 575"/>
                  <a:gd name="T55" fmla="*/ 84 h 293"/>
                  <a:gd name="T56" fmla="*/ 471 w 575"/>
                  <a:gd name="T57" fmla="*/ 101 h 293"/>
                  <a:gd name="T58" fmla="*/ 440 w 575"/>
                  <a:gd name="T59" fmla="*/ 114 h 293"/>
                  <a:gd name="T60" fmla="*/ 408 w 575"/>
                  <a:gd name="T61" fmla="*/ 126 h 293"/>
                  <a:gd name="T62" fmla="*/ 376 w 575"/>
                  <a:gd name="T63" fmla="*/ 137 h 293"/>
                  <a:gd name="T64" fmla="*/ 343 w 575"/>
                  <a:gd name="T65" fmla="*/ 150 h 293"/>
                  <a:gd name="T66" fmla="*/ 306 w 575"/>
                  <a:gd name="T67" fmla="*/ 150 h 293"/>
                  <a:gd name="T68" fmla="*/ 274 w 575"/>
                  <a:gd name="T69" fmla="*/ 150 h 293"/>
                  <a:gd name="T70" fmla="*/ 247 w 575"/>
                  <a:gd name="T71" fmla="*/ 152 h 293"/>
                  <a:gd name="T72" fmla="*/ 224 w 575"/>
                  <a:gd name="T73" fmla="*/ 158 h 293"/>
                  <a:gd name="T74" fmla="*/ 201 w 575"/>
                  <a:gd name="T75" fmla="*/ 168 h 293"/>
                  <a:gd name="T76" fmla="*/ 180 w 575"/>
                  <a:gd name="T77" fmla="*/ 183 h 293"/>
                  <a:gd name="T78" fmla="*/ 161 w 575"/>
                  <a:gd name="T79" fmla="*/ 204 h 293"/>
                  <a:gd name="T80" fmla="*/ 136 w 575"/>
                  <a:gd name="T81" fmla="*/ 233 h 293"/>
                  <a:gd name="T82" fmla="*/ 117 w 575"/>
                  <a:gd name="T83" fmla="*/ 246 h 293"/>
                  <a:gd name="T84" fmla="*/ 100 w 575"/>
                  <a:gd name="T85" fmla="*/ 255 h 293"/>
                  <a:gd name="T86" fmla="*/ 84 w 575"/>
                  <a:gd name="T87" fmla="*/ 264 h 293"/>
                  <a:gd name="T88" fmla="*/ 71 w 575"/>
                  <a:gd name="T89" fmla="*/ 269 h 293"/>
                  <a:gd name="T90" fmla="*/ 56 w 575"/>
                  <a:gd name="T91" fmla="*/ 277 h 293"/>
                  <a:gd name="T92" fmla="*/ 37 w 575"/>
                  <a:gd name="T93" fmla="*/ 282 h 293"/>
                  <a:gd name="T94" fmla="*/ 21 w 575"/>
                  <a:gd name="T95" fmla="*/ 288 h 293"/>
                  <a:gd name="T96" fmla="*/ 0 w 575"/>
                  <a:gd name="T97"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5" h="293">
                    <a:moveTo>
                      <a:pt x="0" y="293"/>
                    </a:moveTo>
                    <a:lnTo>
                      <a:pt x="25" y="275"/>
                    </a:lnTo>
                    <a:lnTo>
                      <a:pt x="48" y="257"/>
                    </a:lnTo>
                    <a:lnTo>
                      <a:pt x="69" y="236"/>
                    </a:lnTo>
                    <a:lnTo>
                      <a:pt x="92" y="219"/>
                    </a:lnTo>
                    <a:lnTo>
                      <a:pt x="112" y="198"/>
                    </a:lnTo>
                    <a:lnTo>
                      <a:pt x="136" y="181"/>
                    </a:lnTo>
                    <a:lnTo>
                      <a:pt x="155" y="158"/>
                    </a:lnTo>
                    <a:lnTo>
                      <a:pt x="175" y="137"/>
                    </a:lnTo>
                    <a:lnTo>
                      <a:pt x="193" y="129"/>
                    </a:lnTo>
                    <a:lnTo>
                      <a:pt x="211" y="123"/>
                    </a:lnTo>
                    <a:lnTo>
                      <a:pt x="226" y="114"/>
                    </a:lnTo>
                    <a:lnTo>
                      <a:pt x="244" y="110"/>
                    </a:lnTo>
                    <a:lnTo>
                      <a:pt x="289" y="104"/>
                    </a:lnTo>
                    <a:lnTo>
                      <a:pt x="328" y="99"/>
                    </a:lnTo>
                    <a:lnTo>
                      <a:pt x="364" y="89"/>
                    </a:lnTo>
                    <a:lnTo>
                      <a:pt x="394" y="79"/>
                    </a:lnTo>
                    <a:lnTo>
                      <a:pt x="425" y="63"/>
                    </a:lnTo>
                    <a:lnTo>
                      <a:pt x="458" y="45"/>
                    </a:lnTo>
                    <a:lnTo>
                      <a:pt x="490" y="26"/>
                    </a:lnTo>
                    <a:lnTo>
                      <a:pt x="526" y="0"/>
                    </a:lnTo>
                    <a:lnTo>
                      <a:pt x="539" y="3"/>
                    </a:lnTo>
                    <a:lnTo>
                      <a:pt x="549" y="7"/>
                    </a:lnTo>
                    <a:lnTo>
                      <a:pt x="562" y="11"/>
                    </a:lnTo>
                    <a:lnTo>
                      <a:pt x="575" y="16"/>
                    </a:lnTo>
                    <a:lnTo>
                      <a:pt x="551" y="43"/>
                    </a:lnTo>
                    <a:lnTo>
                      <a:pt x="529" y="66"/>
                    </a:lnTo>
                    <a:lnTo>
                      <a:pt x="501" y="84"/>
                    </a:lnTo>
                    <a:lnTo>
                      <a:pt x="471" y="101"/>
                    </a:lnTo>
                    <a:lnTo>
                      <a:pt x="440" y="114"/>
                    </a:lnTo>
                    <a:lnTo>
                      <a:pt x="408" y="126"/>
                    </a:lnTo>
                    <a:lnTo>
                      <a:pt x="376" y="137"/>
                    </a:lnTo>
                    <a:lnTo>
                      <a:pt x="343" y="150"/>
                    </a:lnTo>
                    <a:lnTo>
                      <a:pt x="306" y="150"/>
                    </a:lnTo>
                    <a:lnTo>
                      <a:pt x="274" y="150"/>
                    </a:lnTo>
                    <a:lnTo>
                      <a:pt x="247" y="152"/>
                    </a:lnTo>
                    <a:lnTo>
                      <a:pt x="224" y="158"/>
                    </a:lnTo>
                    <a:lnTo>
                      <a:pt x="201" y="168"/>
                    </a:lnTo>
                    <a:lnTo>
                      <a:pt x="180" y="183"/>
                    </a:lnTo>
                    <a:lnTo>
                      <a:pt x="161" y="204"/>
                    </a:lnTo>
                    <a:lnTo>
                      <a:pt x="136" y="233"/>
                    </a:lnTo>
                    <a:lnTo>
                      <a:pt x="117" y="246"/>
                    </a:lnTo>
                    <a:lnTo>
                      <a:pt x="100" y="255"/>
                    </a:lnTo>
                    <a:lnTo>
                      <a:pt x="84" y="264"/>
                    </a:lnTo>
                    <a:lnTo>
                      <a:pt x="71" y="269"/>
                    </a:lnTo>
                    <a:lnTo>
                      <a:pt x="56" y="277"/>
                    </a:lnTo>
                    <a:lnTo>
                      <a:pt x="37" y="282"/>
                    </a:lnTo>
                    <a:lnTo>
                      <a:pt x="21" y="288"/>
                    </a:lnTo>
                    <a:lnTo>
                      <a:pt x="0" y="293"/>
                    </a:lnTo>
                    <a:close/>
                  </a:path>
                </a:pathLst>
              </a:custGeom>
              <a:solidFill>
                <a:srgbClr val="C4C9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25" name="Freeform 401">
                <a:extLst>
                  <a:ext uri="{FF2B5EF4-FFF2-40B4-BE49-F238E27FC236}">
                    <a16:creationId xmlns:a16="http://schemas.microsoft.com/office/drawing/2014/main" id="{482BADB5-BD6E-72A0-06A3-EDACA0B16D14}"/>
                  </a:ext>
                </a:extLst>
              </p:cNvPr>
              <p:cNvSpPr>
                <a:spLocks/>
              </p:cNvSpPr>
              <p:nvPr/>
            </p:nvSpPr>
            <p:spPr bwMode="auto">
              <a:xfrm>
                <a:off x="1884" y="2224"/>
                <a:ext cx="112" cy="23"/>
              </a:xfrm>
              <a:custGeom>
                <a:avLst/>
                <a:gdLst>
                  <a:gd name="T0" fmla="*/ 0 w 336"/>
                  <a:gd name="T1" fmla="*/ 23 h 67"/>
                  <a:gd name="T2" fmla="*/ 30 w 336"/>
                  <a:gd name="T3" fmla="*/ 25 h 67"/>
                  <a:gd name="T4" fmla="*/ 63 w 336"/>
                  <a:gd name="T5" fmla="*/ 28 h 67"/>
                  <a:gd name="T6" fmla="*/ 93 w 336"/>
                  <a:gd name="T7" fmla="*/ 28 h 67"/>
                  <a:gd name="T8" fmla="*/ 127 w 336"/>
                  <a:gd name="T9" fmla="*/ 30 h 67"/>
                  <a:gd name="T10" fmla="*/ 157 w 336"/>
                  <a:gd name="T11" fmla="*/ 32 h 67"/>
                  <a:gd name="T12" fmla="*/ 191 w 336"/>
                  <a:gd name="T13" fmla="*/ 35 h 67"/>
                  <a:gd name="T14" fmla="*/ 221 w 336"/>
                  <a:gd name="T15" fmla="*/ 37 h 67"/>
                  <a:gd name="T16" fmla="*/ 251 w 336"/>
                  <a:gd name="T17" fmla="*/ 40 h 67"/>
                  <a:gd name="T18" fmla="*/ 262 w 336"/>
                  <a:gd name="T19" fmla="*/ 35 h 67"/>
                  <a:gd name="T20" fmla="*/ 271 w 336"/>
                  <a:gd name="T21" fmla="*/ 30 h 67"/>
                  <a:gd name="T22" fmla="*/ 281 w 336"/>
                  <a:gd name="T23" fmla="*/ 25 h 67"/>
                  <a:gd name="T24" fmla="*/ 294 w 336"/>
                  <a:gd name="T25" fmla="*/ 20 h 67"/>
                  <a:gd name="T26" fmla="*/ 304 w 336"/>
                  <a:gd name="T27" fmla="*/ 15 h 67"/>
                  <a:gd name="T28" fmla="*/ 315 w 336"/>
                  <a:gd name="T29" fmla="*/ 10 h 67"/>
                  <a:gd name="T30" fmla="*/ 325 w 336"/>
                  <a:gd name="T31" fmla="*/ 4 h 67"/>
                  <a:gd name="T32" fmla="*/ 336 w 336"/>
                  <a:gd name="T33" fmla="*/ 0 h 67"/>
                  <a:gd name="T34" fmla="*/ 319 w 336"/>
                  <a:gd name="T35" fmla="*/ 17 h 67"/>
                  <a:gd name="T36" fmla="*/ 304 w 336"/>
                  <a:gd name="T37" fmla="*/ 32 h 67"/>
                  <a:gd name="T38" fmla="*/ 289 w 336"/>
                  <a:gd name="T39" fmla="*/ 50 h 67"/>
                  <a:gd name="T40" fmla="*/ 274 w 336"/>
                  <a:gd name="T41" fmla="*/ 67 h 67"/>
                  <a:gd name="T42" fmla="*/ 241 w 336"/>
                  <a:gd name="T43" fmla="*/ 63 h 67"/>
                  <a:gd name="T44" fmla="*/ 205 w 336"/>
                  <a:gd name="T45" fmla="*/ 58 h 67"/>
                  <a:gd name="T46" fmla="*/ 172 w 336"/>
                  <a:gd name="T47" fmla="*/ 52 h 67"/>
                  <a:gd name="T48" fmla="*/ 136 w 336"/>
                  <a:gd name="T49" fmla="*/ 48 h 67"/>
                  <a:gd name="T50" fmla="*/ 103 w 336"/>
                  <a:gd name="T51" fmla="*/ 42 h 67"/>
                  <a:gd name="T52" fmla="*/ 67 w 336"/>
                  <a:gd name="T53" fmla="*/ 37 h 67"/>
                  <a:gd name="T54" fmla="*/ 34 w 336"/>
                  <a:gd name="T55" fmla="*/ 30 h 67"/>
                  <a:gd name="T56" fmla="*/ 0 w 336"/>
                  <a:gd name="T57" fmla="*/ 2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6" h="67">
                    <a:moveTo>
                      <a:pt x="0" y="23"/>
                    </a:moveTo>
                    <a:lnTo>
                      <a:pt x="30" y="25"/>
                    </a:lnTo>
                    <a:lnTo>
                      <a:pt x="63" y="28"/>
                    </a:lnTo>
                    <a:lnTo>
                      <a:pt x="93" y="28"/>
                    </a:lnTo>
                    <a:lnTo>
                      <a:pt x="127" y="30"/>
                    </a:lnTo>
                    <a:lnTo>
                      <a:pt x="157" y="32"/>
                    </a:lnTo>
                    <a:lnTo>
                      <a:pt x="191" y="35"/>
                    </a:lnTo>
                    <a:lnTo>
                      <a:pt x="221" y="37"/>
                    </a:lnTo>
                    <a:lnTo>
                      <a:pt x="251" y="40"/>
                    </a:lnTo>
                    <a:lnTo>
                      <a:pt x="262" y="35"/>
                    </a:lnTo>
                    <a:lnTo>
                      <a:pt x="271" y="30"/>
                    </a:lnTo>
                    <a:lnTo>
                      <a:pt x="281" y="25"/>
                    </a:lnTo>
                    <a:lnTo>
                      <a:pt x="294" y="20"/>
                    </a:lnTo>
                    <a:lnTo>
                      <a:pt x="304" y="15"/>
                    </a:lnTo>
                    <a:lnTo>
                      <a:pt x="315" y="10"/>
                    </a:lnTo>
                    <a:lnTo>
                      <a:pt x="325" y="4"/>
                    </a:lnTo>
                    <a:lnTo>
                      <a:pt x="336" y="0"/>
                    </a:lnTo>
                    <a:lnTo>
                      <a:pt x="319" y="17"/>
                    </a:lnTo>
                    <a:lnTo>
                      <a:pt x="304" y="32"/>
                    </a:lnTo>
                    <a:lnTo>
                      <a:pt x="289" y="50"/>
                    </a:lnTo>
                    <a:lnTo>
                      <a:pt x="274" y="67"/>
                    </a:lnTo>
                    <a:lnTo>
                      <a:pt x="241" y="63"/>
                    </a:lnTo>
                    <a:lnTo>
                      <a:pt x="205" y="58"/>
                    </a:lnTo>
                    <a:lnTo>
                      <a:pt x="172" y="52"/>
                    </a:lnTo>
                    <a:lnTo>
                      <a:pt x="136" y="48"/>
                    </a:lnTo>
                    <a:lnTo>
                      <a:pt x="103" y="42"/>
                    </a:lnTo>
                    <a:lnTo>
                      <a:pt x="67" y="37"/>
                    </a:lnTo>
                    <a:lnTo>
                      <a:pt x="34" y="30"/>
                    </a:lnTo>
                    <a:lnTo>
                      <a:pt x="0" y="23"/>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26" name="Freeform 402">
                <a:extLst>
                  <a:ext uri="{FF2B5EF4-FFF2-40B4-BE49-F238E27FC236}">
                    <a16:creationId xmlns:a16="http://schemas.microsoft.com/office/drawing/2014/main" id="{5FDA8A54-E3F2-CAB5-54F8-984C32C876F8}"/>
                  </a:ext>
                </a:extLst>
              </p:cNvPr>
              <p:cNvSpPr>
                <a:spLocks/>
              </p:cNvSpPr>
              <p:nvPr/>
            </p:nvSpPr>
            <p:spPr bwMode="auto">
              <a:xfrm>
                <a:off x="2005" y="2285"/>
                <a:ext cx="232" cy="29"/>
              </a:xfrm>
              <a:custGeom>
                <a:avLst/>
                <a:gdLst>
                  <a:gd name="T0" fmla="*/ 18 w 694"/>
                  <a:gd name="T1" fmla="*/ 30 h 88"/>
                  <a:gd name="T2" fmla="*/ 155 w 694"/>
                  <a:gd name="T3" fmla="*/ 60 h 88"/>
                  <a:gd name="T4" fmla="*/ 323 w 694"/>
                  <a:gd name="T5" fmla="*/ 71 h 88"/>
                  <a:gd name="T6" fmla="*/ 486 w 694"/>
                  <a:gd name="T7" fmla="*/ 54 h 88"/>
                  <a:gd name="T8" fmla="*/ 590 w 694"/>
                  <a:gd name="T9" fmla="*/ 33 h 88"/>
                  <a:gd name="T10" fmla="*/ 694 w 694"/>
                  <a:gd name="T11" fmla="*/ 0 h 88"/>
                  <a:gd name="T12" fmla="*/ 562 w 694"/>
                  <a:gd name="T13" fmla="*/ 62 h 88"/>
                  <a:gd name="T14" fmla="*/ 455 w 694"/>
                  <a:gd name="T15" fmla="*/ 81 h 88"/>
                  <a:gd name="T16" fmla="*/ 251 w 694"/>
                  <a:gd name="T17" fmla="*/ 88 h 88"/>
                  <a:gd name="T18" fmla="*/ 72 w 694"/>
                  <a:gd name="T19" fmla="*/ 71 h 88"/>
                  <a:gd name="T20" fmla="*/ 0 w 694"/>
                  <a:gd name="T21" fmla="*/ 54 h 88"/>
                  <a:gd name="T22" fmla="*/ 18 w 694"/>
                  <a:gd name="T23" fmla="*/ 3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4" h="88">
                    <a:moveTo>
                      <a:pt x="18" y="30"/>
                    </a:moveTo>
                    <a:lnTo>
                      <a:pt x="155" y="60"/>
                    </a:lnTo>
                    <a:lnTo>
                      <a:pt x="323" y="71"/>
                    </a:lnTo>
                    <a:lnTo>
                      <a:pt x="486" y="54"/>
                    </a:lnTo>
                    <a:lnTo>
                      <a:pt x="590" y="33"/>
                    </a:lnTo>
                    <a:lnTo>
                      <a:pt x="694" y="0"/>
                    </a:lnTo>
                    <a:lnTo>
                      <a:pt x="562" y="62"/>
                    </a:lnTo>
                    <a:lnTo>
                      <a:pt x="455" y="81"/>
                    </a:lnTo>
                    <a:lnTo>
                      <a:pt x="251" y="88"/>
                    </a:lnTo>
                    <a:lnTo>
                      <a:pt x="72" y="71"/>
                    </a:lnTo>
                    <a:lnTo>
                      <a:pt x="0" y="54"/>
                    </a:lnTo>
                    <a:lnTo>
                      <a:pt x="18" y="3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27" name="Freeform 403">
                <a:extLst>
                  <a:ext uri="{FF2B5EF4-FFF2-40B4-BE49-F238E27FC236}">
                    <a16:creationId xmlns:a16="http://schemas.microsoft.com/office/drawing/2014/main" id="{3CB71FE1-0D85-4AE5-A0B8-E389F297404D}"/>
                  </a:ext>
                </a:extLst>
              </p:cNvPr>
              <p:cNvSpPr>
                <a:spLocks/>
              </p:cNvSpPr>
              <p:nvPr/>
            </p:nvSpPr>
            <p:spPr bwMode="auto">
              <a:xfrm>
                <a:off x="2205" y="2221"/>
                <a:ext cx="209" cy="64"/>
              </a:xfrm>
              <a:custGeom>
                <a:avLst/>
                <a:gdLst>
                  <a:gd name="T0" fmla="*/ 0 w 627"/>
                  <a:gd name="T1" fmla="*/ 0 h 192"/>
                  <a:gd name="T2" fmla="*/ 104 w 627"/>
                  <a:gd name="T3" fmla="*/ 38 h 192"/>
                  <a:gd name="T4" fmla="*/ 219 w 627"/>
                  <a:gd name="T5" fmla="*/ 116 h 192"/>
                  <a:gd name="T6" fmla="*/ 247 w 627"/>
                  <a:gd name="T7" fmla="*/ 149 h 192"/>
                  <a:gd name="T8" fmla="*/ 384 w 627"/>
                  <a:gd name="T9" fmla="*/ 172 h 192"/>
                  <a:gd name="T10" fmla="*/ 533 w 627"/>
                  <a:gd name="T11" fmla="*/ 149 h 192"/>
                  <a:gd name="T12" fmla="*/ 627 w 627"/>
                  <a:gd name="T13" fmla="*/ 98 h 192"/>
                  <a:gd name="T14" fmla="*/ 564 w 627"/>
                  <a:gd name="T15" fmla="*/ 170 h 192"/>
                  <a:gd name="T16" fmla="*/ 432 w 627"/>
                  <a:gd name="T17" fmla="*/ 192 h 192"/>
                  <a:gd name="T18" fmla="*/ 318 w 627"/>
                  <a:gd name="T19" fmla="*/ 188 h 192"/>
                  <a:gd name="T20" fmla="*/ 223 w 627"/>
                  <a:gd name="T21" fmla="*/ 159 h 192"/>
                  <a:gd name="T22" fmla="*/ 175 w 627"/>
                  <a:gd name="T23" fmla="*/ 140 h 192"/>
                  <a:gd name="T24" fmla="*/ 106 w 627"/>
                  <a:gd name="T25" fmla="*/ 69 h 192"/>
                  <a:gd name="T26" fmla="*/ 0 w 627"/>
                  <a:gd name="T2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7" h="192">
                    <a:moveTo>
                      <a:pt x="0" y="0"/>
                    </a:moveTo>
                    <a:lnTo>
                      <a:pt x="104" y="38"/>
                    </a:lnTo>
                    <a:lnTo>
                      <a:pt x="219" y="116"/>
                    </a:lnTo>
                    <a:lnTo>
                      <a:pt x="247" y="149"/>
                    </a:lnTo>
                    <a:lnTo>
                      <a:pt x="384" y="172"/>
                    </a:lnTo>
                    <a:lnTo>
                      <a:pt x="533" y="149"/>
                    </a:lnTo>
                    <a:lnTo>
                      <a:pt x="627" y="98"/>
                    </a:lnTo>
                    <a:lnTo>
                      <a:pt x="564" y="170"/>
                    </a:lnTo>
                    <a:lnTo>
                      <a:pt x="432" y="192"/>
                    </a:lnTo>
                    <a:lnTo>
                      <a:pt x="318" y="188"/>
                    </a:lnTo>
                    <a:lnTo>
                      <a:pt x="223" y="159"/>
                    </a:lnTo>
                    <a:lnTo>
                      <a:pt x="175" y="140"/>
                    </a:lnTo>
                    <a:lnTo>
                      <a:pt x="106" y="69"/>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28" name="Freeform 404">
                <a:extLst>
                  <a:ext uri="{FF2B5EF4-FFF2-40B4-BE49-F238E27FC236}">
                    <a16:creationId xmlns:a16="http://schemas.microsoft.com/office/drawing/2014/main" id="{A7F7BB9D-E385-4CFD-23C3-D050E3C3F384}"/>
                  </a:ext>
                </a:extLst>
              </p:cNvPr>
              <p:cNvSpPr>
                <a:spLocks/>
              </p:cNvSpPr>
              <p:nvPr/>
            </p:nvSpPr>
            <p:spPr bwMode="auto">
              <a:xfrm>
                <a:off x="2404" y="2212"/>
                <a:ext cx="147" cy="73"/>
              </a:xfrm>
              <a:custGeom>
                <a:avLst/>
                <a:gdLst>
                  <a:gd name="T0" fmla="*/ 0 w 442"/>
                  <a:gd name="T1" fmla="*/ 0 h 218"/>
                  <a:gd name="T2" fmla="*/ 81 w 442"/>
                  <a:gd name="T3" fmla="*/ 78 h 218"/>
                  <a:gd name="T4" fmla="*/ 160 w 442"/>
                  <a:gd name="T5" fmla="*/ 149 h 218"/>
                  <a:gd name="T6" fmla="*/ 246 w 442"/>
                  <a:gd name="T7" fmla="*/ 196 h 218"/>
                  <a:gd name="T8" fmla="*/ 346 w 442"/>
                  <a:gd name="T9" fmla="*/ 185 h 218"/>
                  <a:gd name="T10" fmla="*/ 442 w 442"/>
                  <a:gd name="T11" fmla="*/ 160 h 218"/>
                  <a:gd name="T12" fmla="*/ 332 w 442"/>
                  <a:gd name="T13" fmla="*/ 210 h 218"/>
                  <a:gd name="T14" fmla="*/ 329 w 442"/>
                  <a:gd name="T15" fmla="*/ 210 h 218"/>
                  <a:gd name="T16" fmla="*/ 320 w 442"/>
                  <a:gd name="T17" fmla="*/ 210 h 218"/>
                  <a:gd name="T18" fmla="*/ 307 w 442"/>
                  <a:gd name="T19" fmla="*/ 214 h 218"/>
                  <a:gd name="T20" fmla="*/ 292 w 442"/>
                  <a:gd name="T21" fmla="*/ 214 h 218"/>
                  <a:gd name="T22" fmla="*/ 277 w 442"/>
                  <a:gd name="T23" fmla="*/ 216 h 218"/>
                  <a:gd name="T24" fmla="*/ 261 w 442"/>
                  <a:gd name="T25" fmla="*/ 218 h 218"/>
                  <a:gd name="T26" fmla="*/ 248 w 442"/>
                  <a:gd name="T27" fmla="*/ 218 h 218"/>
                  <a:gd name="T28" fmla="*/ 239 w 442"/>
                  <a:gd name="T29" fmla="*/ 218 h 218"/>
                  <a:gd name="T30" fmla="*/ 231 w 442"/>
                  <a:gd name="T31" fmla="*/ 216 h 218"/>
                  <a:gd name="T32" fmla="*/ 218 w 442"/>
                  <a:gd name="T33" fmla="*/ 214 h 218"/>
                  <a:gd name="T34" fmla="*/ 205 w 442"/>
                  <a:gd name="T35" fmla="*/ 208 h 218"/>
                  <a:gd name="T36" fmla="*/ 191 w 442"/>
                  <a:gd name="T37" fmla="*/ 200 h 218"/>
                  <a:gd name="T38" fmla="*/ 177 w 442"/>
                  <a:gd name="T39" fmla="*/ 196 h 218"/>
                  <a:gd name="T40" fmla="*/ 164 w 442"/>
                  <a:gd name="T41" fmla="*/ 191 h 218"/>
                  <a:gd name="T42" fmla="*/ 158 w 442"/>
                  <a:gd name="T43" fmla="*/ 187 h 218"/>
                  <a:gd name="T44" fmla="*/ 155 w 442"/>
                  <a:gd name="T45" fmla="*/ 185 h 218"/>
                  <a:gd name="T46" fmla="*/ 73 w 442"/>
                  <a:gd name="T47" fmla="*/ 114 h 218"/>
                  <a:gd name="T48" fmla="*/ 0 w 442"/>
                  <a:gd name="T49"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2" h="218">
                    <a:moveTo>
                      <a:pt x="0" y="0"/>
                    </a:moveTo>
                    <a:lnTo>
                      <a:pt x="81" y="78"/>
                    </a:lnTo>
                    <a:lnTo>
                      <a:pt x="160" y="149"/>
                    </a:lnTo>
                    <a:lnTo>
                      <a:pt x="246" y="196"/>
                    </a:lnTo>
                    <a:lnTo>
                      <a:pt x="346" y="185"/>
                    </a:lnTo>
                    <a:lnTo>
                      <a:pt x="442" y="160"/>
                    </a:lnTo>
                    <a:lnTo>
                      <a:pt x="332" y="210"/>
                    </a:lnTo>
                    <a:lnTo>
                      <a:pt x="329" y="210"/>
                    </a:lnTo>
                    <a:lnTo>
                      <a:pt x="320" y="210"/>
                    </a:lnTo>
                    <a:lnTo>
                      <a:pt x="307" y="214"/>
                    </a:lnTo>
                    <a:lnTo>
                      <a:pt x="292" y="214"/>
                    </a:lnTo>
                    <a:lnTo>
                      <a:pt x="277" y="216"/>
                    </a:lnTo>
                    <a:lnTo>
                      <a:pt x="261" y="218"/>
                    </a:lnTo>
                    <a:lnTo>
                      <a:pt x="248" y="218"/>
                    </a:lnTo>
                    <a:lnTo>
                      <a:pt x="239" y="218"/>
                    </a:lnTo>
                    <a:lnTo>
                      <a:pt x="231" y="216"/>
                    </a:lnTo>
                    <a:lnTo>
                      <a:pt x="218" y="214"/>
                    </a:lnTo>
                    <a:lnTo>
                      <a:pt x="205" y="208"/>
                    </a:lnTo>
                    <a:lnTo>
                      <a:pt x="191" y="200"/>
                    </a:lnTo>
                    <a:lnTo>
                      <a:pt x="177" y="196"/>
                    </a:lnTo>
                    <a:lnTo>
                      <a:pt x="164" y="191"/>
                    </a:lnTo>
                    <a:lnTo>
                      <a:pt x="158" y="187"/>
                    </a:lnTo>
                    <a:lnTo>
                      <a:pt x="155" y="185"/>
                    </a:lnTo>
                    <a:lnTo>
                      <a:pt x="73" y="114"/>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29" name="Freeform 405">
                <a:extLst>
                  <a:ext uri="{FF2B5EF4-FFF2-40B4-BE49-F238E27FC236}">
                    <a16:creationId xmlns:a16="http://schemas.microsoft.com/office/drawing/2014/main" id="{983CC797-E57C-5569-923C-0C32807E93A8}"/>
                  </a:ext>
                </a:extLst>
              </p:cNvPr>
              <p:cNvSpPr>
                <a:spLocks/>
              </p:cNvSpPr>
              <p:nvPr/>
            </p:nvSpPr>
            <p:spPr bwMode="auto">
              <a:xfrm>
                <a:off x="2560" y="2210"/>
                <a:ext cx="162" cy="82"/>
              </a:xfrm>
              <a:custGeom>
                <a:avLst/>
                <a:gdLst>
                  <a:gd name="T0" fmla="*/ 0 w 486"/>
                  <a:gd name="T1" fmla="*/ 0 h 246"/>
                  <a:gd name="T2" fmla="*/ 15 w 486"/>
                  <a:gd name="T3" fmla="*/ 14 h 246"/>
                  <a:gd name="T4" fmla="*/ 30 w 486"/>
                  <a:gd name="T5" fmla="*/ 31 h 246"/>
                  <a:gd name="T6" fmla="*/ 44 w 486"/>
                  <a:gd name="T7" fmla="*/ 48 h 246"/>
                  <a:gd name="T8" fmla="*/ 59 w 486"/>
                  <a:gd name="T9" fmla="*/ 63 h 246"/>
                  <a:gd name="T10" fmla="*/ 82 w 486"/>
                  <a:gd name="T11" fmla="*/ 107 h 246"/>
                  <a:gd name="T12" fmla="*/ 107 w 486"/>
                  <a:gd name="T13" fmla="*/ 140 h 246"/>
                  <a:gd name="T14" fmla="*/ 137 w 486"/>
                  <a:gd name="T15" fmla="*/ 163 h 246"/>
                  <a:gd name="T16" fmla="*/ 172 w 486"/>
                  <a:gd name="T17" fmla="*/ 178 h 246"/>
                  <a:gd name="T18" fmla="*/ 211 w 486"/>
                  <a:gd name="T19" fmla="*/ 190 h 246"/>
                  <a:gd name="T20" fmla="*/ 249 w 486"/>
                  <a:gd name="T21" fmla="*/ 198 h 246"/>
                  <a:gd name="T22" fmla="*/ 290 w 486"/>
                  <a:gd name="T23" fmla="*/ 205 h 246"/>
                  <a:gd name="T24" fmla="*/ 331 w 486"/>
                  <a:gd name="T25" fmla="*/ 215 h 246"/>
                  <a:gd name="T26" fmla="*/ 351 w 486"/>
                  <a:gd name="T27" fmla="*/ 208 h 246"/>
                  <a:gd name="T28" fmla="*/ 368 w 486"/>
                  <a:gd name="T29" fmla="*/ 203 h 246"/>
                  <a:gd name="T30" fmla="*/ 390 w 486"/>
                  <a:gd name="T31" fmla="*/ 195 h 246"/>
                  <a:gd name="T32" fmla="*/ 409 w 486"/>
                  <a:gd name="T33" fmla="*/ 188 h 246"/>
                  <a:gd name="T34" fmla="*/ 428 w 486"/>
                  <a:gd name="T35" fmla="*/ 180 h 246"/>
                  <a:gd name="T36" fmla="*/ 447 w 486"/>
                  <a:gd name="T37" fmla="*/ 172 h 246"/>
                  <a:gd name="T38" fmla="*/ 466 w 486"/>
                  <a:gd name="T39" fmla="*/ 165 h 246"/>
                  <a:gd name="T40" fmla="*/ 486 w 486"/>
                  <a:gd name="T41" fmla="*/ 157 h 246"/>
                  <a:gd name="T42" fmla="*/ 466 w 486"/>
                  <a:gd name="T43" fmla="*/ 176 h 246"/>
                  <a:gd name="T44" fmla="*/ 445 w 486"/>
                  <a:gd name="T45" fmla="*/ 188 h 246"/>
                  <a:gd name="T46" fmla="*/ 428 w 486"/>
                  <a:gd name="T47" fmla="*/ 201 h 246"/>
                  <a:gd name="T48" fmla="*/ 409 w 486"/>
                  <a:gd name="T49" fmla="*/ 211 h 246"/>
                  <a:gd name="T50" fmla="*/ 390 w 486"/>
                  <a:gd name="T51" fmla="*/ 220 h 246"/>
                  <a:gd name="T52" fmla="*/ 368 w 486"/>
                  <a:gd name="T53" fmla="*/ 228 h 246"/>
                  <a:gd name="T54" fmla="*/ 346 w 486"/>
                  <a:gd name="T55" fmla="*/ 236 h 246"/>
                  <a:gd name="T56" fmla="*/ 321 w 486"/>
                  <a:gd name="T57" fmla="*/ 246 h 246"/>
                  <a:gd name="T58" fmla="*/ 279 w 486"/>
                  <a:gd name="T59" fmla="*/ 243 h 246"/>
                  <a:gd name="T60" fmla="*/ 244 w 486"/>
                  <a:gd name="T61" fmla="*/ 239 h 246"/>
                  <a:gd name="T62" fmla="*/ 211 w 486"/>
                  <a:gd name="T63" fmla="*/ 231 h 246"/>
                  <a:gd name="T64" fmla="*/ 183 w 486"/>
                  <a:gd name="T65" fmla="*/ 218 h 246"/>
                  <a:gd name="T66" fmla="*/ 155 w 486"/>
                  <a:gd name="T67" fmla="*/ 208 h 246"/>
                  <a:gd name="T68" fmla="*/ 129 w 486"/>
                  <a:gd name="T69" fmla="*/ 192 h 246"/>
                  <a:gd name="T70" fmla="*/ 104 w 486"/>
                  <a:gd name="T71" fmla="*/ 180 h 246"/>
                  <a:gd name="T72" fmla="*/ 76 w 486"/>
                  <a:gd name="T73" fmla="*/ 167 h 246"/>
                  <a:gd name="T74" fmla="*/ 65 w 486"/>
                  <a:gd name="T75" fmla="*/ 146 h 246"/>
                  <a:gd name="T76" fmla="*/ 57 w 486"/>
                  <a:gd name="T77" fmla="*/ 127 h 246"/>
                  <a:gd name="T78" fmla="*/ 46 w 486"/>
                  <a:gd name="T79" fmla="*/ 104 h 246"/>
                  <a:gd name="T80" fmla="*/ 38 w 486"/>
                  <a:gd name="T81" fmla="*/ 83 h 246"/>
                  <a:gd name="T82" fmla="*/ 30 w 486"/>
                  <a:gd name="T83" fmla="*/ 63 h 246"/>
                  <a:gd name="T84" fmla="*/ 21 w 486"/>
                  <a:gd name="T85" fmla="*/ 40 h 246"/>
                  <a:gd name="T86" fmla="*/ 10 w 486"/>
                  <a:gd name="T87" fmla="*/ 20 h 246"/>
                  <a:gd name="T88" fmla="*/ 0 w 486"/>
                  <a:gd name="T89"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6" h="246">
                    <a:moveTo>
                      <a:pt x="0" y="0"/>
                    </a:moveTo>
                    <a:lnTo>
                      <a:pt x="15" y="14"/>
                    </a:lnTo>
                    <a:lnTo>
                      <a:pt x="30" y="31"/>
                    </a:lnTo>
                    <a:lnTo>
                      <a:pt x="44" y="48"/>
                    </a:lnTo>
                    <a:lnTo>
                      <a:pt x="59" y="63"/>
                    </a:lnTo>
                    <a:lnTo>
                      <a:pt x="82" y="107"/>
                    </a:lnTo>
                    <a:lnTo>
                      <a:pt x="107" y="140"/>
                    </a:lnTo>
                    <a:lnTo>
                      <a:pt x="137" y="163"/>
                    </a:lnTo>
                    <a:lnTo>
                      <a:pt x="172" y="178"/>
                    </a:lnTo>
                    <a:lnTo>
                      <a:pt x="211" y="190"/>
                    </a:lnTo>
                    <a:lnTo>
                      <a:pt x="249" y="198"/>
                    </a:lnTo>
                    <a:lnTo>
                      <a:pt x="290" y="205"/>
                    </a:lnTo>
                    <a:lnTo>
                      <a:pt x="331" y="215"/>
                    </a:lnTo>
                    <a:lnTo>
                      <a:pt x="351" y="208"/>
                    </a:lnTo>
                    <a:lnTo>
                      <a:pt x="368" y="203"/>
                    </a:lnTo>
                    <a:lnTo>
                      <a:pt x="390" y="195"/>
                    </a:lnTo>
                    <a:lnTo>
                      <a:pt x="409" y="188"/>
                    </a:lnTo>
                    <a:lnTo>
                      <a:pt x="428" y="180"/>
                    </a:lnTo>
                    <a:lnTo>
                      <a:pt x="447" y="172"/>
                    </a:lnTo>
                    <a:lnTo>
                      <a:pt x="466" y="165"/>
                    </a:lnTo>
                    <a:lnTo>
                      <a:pt x="486" y="157"/>
                    </a:lnTo>
                    <a:lnTo>
                      <a:pt x="466" y="176"/>
                    </a:lnTo>
                    <a:lnTo>
                      <a:pt x="445" y="188"/>
                    </a:lnTo>
                    <a:lnTo>
                      <a:pt x="428" y="201"/>
                    </a:lnTo>
                    <a:lnTo>
                      <a:pt x="409" y="211"/>
                    </a:lnTo>
                    <a:lnTo>
                      <a:pt x="390" y="220"/>
                    </a:lnTo>
                    <a:lnTo>
                      <a:pt x="368" y="228"/>
                    </a:lnTo>
                    <a:lnTo>
                      <a:pt x="346" y="236"/>
                    </a:lnTo>
                    <a:lnTo>
                      <a:pt x="321" y="246"/>
                    </a:lnTo>
                    <a:lnTo>
                      <a:pt x="279" y="243"/>
                    </a:lnTo>
                    <a:lnTo>
                      <a:pt x="244" y="239"/>
                    </a:lnTo>
                    <a:lnTo>
                      <a:pt x="211" y="231"/>
                    </a:lnTo>
                    <a:lnTo>
                      <a:pt x="183" y="218"/>
                    </a:lnTo>
                    <a:lnTo>
                      <a:pt x="155" y="208"/>
                    </a:lnTo>
                    <a:lnTo>
                      <a:pt x="129" y="192"/>
                    </a:lnTo>
                    <a:lnTo>
                      <a:pt x="104" y="180"/>
                    </a:lnTo>
                    <a:lnTo>
                      <a:pt x="76" y="167"/>
                    </a:lnTo>
                    <a:lnTo>
                      <a:pt x="65" y="146"/>
                    </a:lnTo>
                    <a:lnTo>
                      <a:pt x="57" y="127"/>
                    </a:lnTo>
                    <a:lnTo>
                      <a:pt x="46" y="104"/>
                    </a:lnTo>
                    <a:lnTo>
                      <a:pt x="38" y="83"/>
                    </a:lnTo>
                    <a:lnTo>
                      <a:pt x="30" y="63"/>
                    </a:lnTo>
                    <a:lnTo>
                      <a:pt x="21" y="40"/>
                    </a:lnTo>
                    <a:lnTo>
                      <a:pt x="10" y="20"/>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30" name="Freeform 406">
                <a:extLst>
                  <a:ext uri="{FF2B5EF4-FFF2-40B4-BE49-F238E27FC236}">
                    <a16:creationId xmlns:a16="http://schemas.microsoft.com/office/drawing/2014/main" id="{D412E8E3-EA83-5DEF-CCA8-AFFBD9EB1B00}"/>
                  </a:ext>
                </a:extLst>
              </p:cNvPr>
              <p:cNvSpPr>
                <a:spLocks/>
              </p:cNvSpPr>
              <p:nvPr/>
            </p:nvSpPr>
            <p:spPr bwMode="auto">
              <a:xfrm>
                <a:off x="2723" y="2197"/>
                <a:ext cx="165" cy="80"/>
              </a:xfrm>
              <a:custGeom>
                <a:avLst/>
                <a:gdLst>
                  <a:gd name="T0" fmla="*/ 0 w 495"/>
                  <a:gd name="T1" fmla="*/ 79 h 242"/>
                  <a:gd name="T2" fmla="*/ 11 w 495"/>
                  <a:gd name="T3" fmla="*/ 82 h 242"/>
                  <a:gd name="T4" fmla="*/ 20 w 495"/>
                  <a:gd name="T5" fmla="*/ 84 h 242"/>
                  <a:gd name="T6" fmla="*/ 30 w 495"/>
                  <a:gd name="T7" fmla="*/ 86 h 242"/>
                  <a:gd name="T8" fmla="*/ 40 w 495"/>
                  <a:gd name="T9" fmla="*/ 89 h 242"/>
                  <a:gd name="T10" fmla="*/ 48 w 495"/>
                  <a:gd name="T11" fmla="*/ 94 h 242"/>
                  <a:gd name="T12" fmla="*/ 58 w 495"/>
                  <a:gd name="T13" fmla="*/ 97 h 242"/>
                  <a:gd name="T14" fmla="*/ 69 w 495"/>
                  <a:gd name="T15" fmla="*/ 99 h 242"/>
                  <a:gd name="T16" fmla="*/ 80 w 495"/>
                  <a:gd name="T17" fmla="*/ 101 h 242"/>
                  <a:gd name="T18" fmla="*/ 92 w 495"/>
                  <a:gd name="T19" fmla="*/ 89 h 242"/>
                  <a:gd name="T20" fmla="*/ 101 w 495"/>
                  <a:gd name="T21" fmla="*/ 76 h 242"/>
                  <a:gd name="T22" fmla="*/ 113 w 495"/>
                  <a:gd name="T23" fmla="*/ 63 h 242"/>
                  <a:gd name="T24" fmla="*/ 127 w 495"/>
                  <a:gd name="T25" fmla="*/ 51 h 242"/>
                  <a:gd name="T26" fmla="*/ 140 w 495"/>
                  <a:gd name="T27" fmla="*/ 38 h 242"/>
                  <a:gd name="T28" fmla="*/ 149 w 495"/>
                  <a:gd name="T29" fmla="*/ 25 h 242"/>
                  <a:gd name="T30" fmla="*/ 163 w 495"/>
                  <a:gd name="T31" fmla="*/ 13 h 242"/>
                  <a:gd name="T32" fmla="*/ 173 w 495"/>
                  <a:gd name="T33" fmla="*/ 0 h 242"/>
                  <a:gd name="T34" fmla="*/ 165 w 495"/>
                  <a:gd name="T35" fmla="*/ 15 h 242"/>
                  <a:gd name="T36" fmla="*/ 155 w 495"/>
                  <a:gd name="T37" fmla="*/ 30 h 242"/>
                  <a:gd name="T38" fmla="*/ 145 w 495"/>
                  <a:gd name="T39" fmla="*/ 47 h 242"/>
                  <a:gd name="T40" fmla="*/ 137 w 495"/>
                  <a:gd name="T41" fmla="*/ 61 h 242"/>
                  <a:gd name="T42" fmla="*/ 124 w 495"/>
                  <a:gd name="T43" fmla="*/ 76 h 242"/>
                  <a:gd name="T44" fmla="*/ 113 w 495"/>
                  <a:gd name="T45" fmla="*/ 91 h 242"/>
                  <a:gd name="T46" fmla="*/ 105 w 495"/>
                  <a:gd name="T47" fmla="*/ 105 h 242"/>
                  <a:gd name="T48" fmla="*/ 92 w 495"/>
                  <a:gd name="T49" fmla="*/ 119 h 242"/>
                  <a:gd name="T50" fmla="*/ 132 w 495"/>
                  <a:gd name="T51" fmla="*/ 162 h 242"/>
                  <a:gd name="T52" fmla="*/ 178 w 495"/>
                  <a:gd name="T53" fmla="*/ 193 h 242"/>
                  <a:gd name="T54" fmla="*/ 228 w 495"/>
                  <a:gd name="T55" fmla="*/ 208 h 242"/>
                  <a:gd name="T56" fmla="*/ 284 w 495"/>
                  <a:gd name="T57" fmla="*/ 214 h 242"/>
                  <a:gd name="T58" fmla="*/ 340 w 495"/>
                  <a:gd name="T59" fmla="*/ 211 h 242"/>
                  <a:gd name="T60" fmla="*/ 396 w 495"/>
                  <a:gd name="T61" fmla="*/ 198 h 242"/>
                  <a:gd name="T62" fmla="*/ 447 w 495"/>
                  <a:gd name="T63" fmla="*/ 179 h 242"/>
                  <a:gd name="T64" fmla="*/ 495 w 495"/>
                  <a:gd name="T65" fmla="*/ 149 h 242"/>
                  <a:gd name="T66" fmla="*/ 445 w 495"/>
                  <a:gd name="T67" fmla="*/ 185 h 242"/>
                  <a:gd name="T68" fmla="*/ 399 w 495"/>
                  <a:gd name="T69" fmla="*/ 214 h 242"/>
                  <a:gd name="T70" fmla="*/ 358 w 495"/>
                  <a:gd name="T71" fmla="*/ 231 h 242"/>
                  <a:gd name="T72" fmla="*/ 318 w 495"/>
                  <a:gd name="T73" fmla="*/ 242 h 242"/>
                  <a:gd name="T74" fmla="*/ 277 w 495"/>
                  <a:gd name="T75" fmla="*/ 242 h 242"/>
                  <a:gd name="T76" fmla="*/ 233 w 495"/>
                  <a:gd name="T77" fmla="*/ 234 h 242"/>
                  <a:gd name="T78" fmla="*/ 182 w 495"/>
                  <a:gd name="T79" fmla="*/ 217 h 242"/>
                  <a:gd name="T80" fmla="*/ 124 w 495"/>
                  <a:gd name="T81" fmla="*/ 191 h 242"/>
                  <a:gd name="T82" fmla="*/ 112 w 495"/>
                  <a:gd name="T83" fmla="*/ 175 h 242"/>
                  <a:gd name="T84" fmla="*/ 96 w 495"/>
                  <a:gd name="T85" fmla="*/ 160 h 242"/>
                  <a:gd name="T86" fmla="*/ 81 w 495"/>
                  <a:gd name="T87" fmla="*/ 145 h 242"/>
                  <a:gd name="T88" fmla="*/ 66 w 495"/>
                  <a:gd name="T89" fmla="*/ 130 h 242"/>
                  <a:gd name="T90" fmla="*/ 48 w 495"/>
                  <a:gd name="T91" fmla="*/ 117 h 242"/>
                  <a:gd name="T92" fmla="*/ 33 w 495"/>
                  <a:gd name="T93" fmla="*/ 105 h 242"/>
                  <a:gd name="T94" fmla="*/ 15 w 495"/>
                  <a:gd name="T95" fmla="*/ 91 h 242"/>
                  <a:gd name="T96" fmla="*/ 0 w 495"/>
                  <a:gd name="T97" fmla="*/ 7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5" h="242">
                    <a:moveTo>
                      <a:pt x="0" y="79"/>
                    </a:moveTo>
                    <a:lnTo>
                      <a:pt x="11" y="82"/>
                    </a:lnTo>
                    <a:lnTo>
                      <a:pt x="20" y="84"/>
                    </a:lnTo>
                    <a:lnTo>
                      <a:pt x="30" y="86"/>
                    </a:lnTo>
                    <a:lnTo>
                      <a:pt x="40" y="89"/>
                    </a:lnTo>
                    <a:lnTo>
                      <a:pt x="48" y="94"/>
                    </a:lnTo>
                    <a:lnTo>
                      <a:pt x="58" y="97"/>
                    </a:lnTo>
                    <a:lnTo>
                      <a:pt x="69" y="99"/>
                    </a:lnTo>
                    <a:lnTo>
                      <a:pt x="80" y="101"/>
                    </a:lnTo>
                    <a:lnTo>
                      <a:pt x="92" y="89"/>
                    </a:lnTo>
                    <a:lnTo>
                      <a:pt x="101" y="76"/>
                    </a:lnTo>
                    <a:lnTo>
                      <a:pt x="113" y="63"/>
                    </a:lnTo>
                    <a:lnTo>
                      <a:pt x="127" y="51"/>
                    </a:lnTo>
                    <a:lnTo>
                      <a:pt x="140" y="38"/>
                    </a:lnTo>
                    <a:lnTo>
                      <a:pt x="149" y="25"/>
                    </a:lnTo>
                    <a:lnTo>
                      <a:pt x="163" y="13"/>
                    </a:lnTo>
                    <a:lnTo>
                      <a:pt x="173" y="0"/>
                    </a:lnTo>
                    <a:lnTo>
                      <a:pt x="165" y="15"/>
                    </a:lnTo>
                    <a:lnTo>
                      <a:pt x="155" y="30"/>
                    </a:lnTo>
                    <a:lnTo>
                      <a:pt x="145" y="47"/>
                    </a:lnTo>
                    <a:lnTo>
                      <a:pt x="137" y="61"/>
                    </a:lnTo>
                    <a:lnTo>
                      <a:pt x="124" y="76"/>
                    </a:lnTo>
                    <a:lnTo>
                      <a:pt x="113" y="91"/>
                    </a:lnTo>
                    <a:lnTo>
                      <a:pt x="105" y="105"/>
                    </a:lnTo>
                    <a:lnTo>
                      <a:pt x="92" y="119"/>
                    </a:lnTo>
                    <a:lnTo>
                      <a:pt x="132" y="162"/>
                    </a:lnTo>
                    <a:lnTo>
                      <a:pt x="178" y="193"/>
                    </a:lnTo>
                    <a:lnTo>
                      <a:pt x="228" y="208"/>
                    </a:lnTo>
                    <a:lnTo>
                      <a:pt x="284" y="214"/>
                    </a:lnTo>
                    <a:lnTo>
                      <a:pt x="340" y="211"/>
                    </a:lnTo>
                    <a:lnTo>
                      <a:pt x="396" y="198"/>
                    </a:lnTo>
                    <a:lnTo>
                      <a:pt x="447" y="179"/>
                    </a:lnTo>
                    <a:lnTo>
                      <a:pt x="495" y="149"/>
                    </a:lnTo>
                    <a:lnTo>
                      <a:pt x="445" y="185"/>
                    </a:lnTo>
                    <a:lnTo>
                      <a:pt x="399" y="214"/>
                    </a:lnTo>
                    <a:lnTo>
                      <a:pt x="358" y="231"/>
                    </a:lnTo>
                    <a:lnTo>
                      <a:pt x="318" y="242"/>
                    </a:lnTo>
                    <a:lnTo>
                      <a:pt x="277" y="242"/>
                    </a:lnTo>
                    <a:lnTo>
                      <a:pt x="233" y="234"/>
                    </a:lnTo>
                    <a:lnTo>
                      <a:pt x="182" y="217"/>
                    </a:lnTo>
                    <a:lnTo>
                      <a:pt x="124" y="191"/>
                    </a:lnTo>
                    <a:lnTo>
                      <a:pt x="112" y="175"/>
                    </a:lnTo>
                    <a:lnTo>
                      <a:pt x="96" y="160"/>
                    </a:lnTo>
                    <a:lnTo>
                      <a:pt x="81" y="145"/>
                    </a:lnTo>
                    <a:lnTo>
                      <a:pt x="66" y="130"/>
                    </a:lnTo>
                    <a:lnTo>
                      <a:pt x="48" y="117"/>
                    </a:lnTo>
                    <a:lnTo>
                      <a:pt x="33" y="105"/>
                    </a:lnTo>
                    <a:lnTo>
                      <a:pt x="15" y="91"/>
                    </a:lnTo>
                    <a:lnTo>
                      <a:pt x="0" y="79"/>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31" name="Freeform 407">
                <a:extLst>
                  <a:ext uri="{FF2B5EF4-FFF2-40B4-BE49-F238E27FC236}">
                    <a16:creationId xmlns:a16="http://schemas.microsoft.com/office/drawing/2014/main" id="{4909B13E-5E7C-509F-1B5C-C4B5F1B8F30D}"/>
                  </a:ext>
                </a:extLst>
              </p:cNvPr>
              <p:cNvSpPr>
                <a:spLocks/>
              </p:cNvSpPr>
              <p:nvPr/>
            </p:nvSpPr>
            <p:spPr bwMode="auto">
              <a:xfrm>
                <a:off x="2859" y="2183"/>
                <a:ext cx="129" cy="65"/>
              </a:xfrm>
              <a:custGeom>
                <a:avLst/>
                <a:gdLst>
                  <a:gd name="T0" fmla="*/ 0 w 389"/>
                  <a:gd name="T1" fmla="*/ 0 h 196"/>
                  <a:gd name="T2" fmla="*/ 41 w 389"/>
                  <a:gd name="T3" fmla="*/ 35 h 196"/>
                  <a:gd name="T4" fmla="*/ 77 w 389"/>
                  <a:gd name="T5" fmla="*/ 66 h 196"/>
                  <a:gd name="T6" fmla="*/ 112 w 389"/>
                  <a:gd name="T7" fmla="*/ 92 h 196"/>
                  <a:gd name="T8" fmla="*/ 145 w 389"/>
                  <a:gd name="T9" fmla="*/ 113 h 196"/>
                  <a:gd name="T10" fmla="*/ 179 w 389"/>
                  <a:gd name="T11" fmla="*/ 129 h 196"/>
                  <a:gd name="T12" fmla="*/ 216 w 389"/>
                  <a:gd name="T13" fmla="*/ 142 h 196"/>
                  <a:gd name="T14" fmla="*/ 262 w 389"/>
                  <a:gd name="T15" fmla="*/ 155 h 196"/>
                  <a:gd name="T16" fmla="*/ 313 w 389"/>
                  <a:gd name="T17" fmla="*/ 165 h 196"/>
                  <a:gd name="T18" fmla="*/ 336 w 389"/>
                  <a:gd name="T19" fmla="*/ 148 h 196"/>
                  <a:gd name="T20" fmla="*/ 356 w 389"/>
                  <a:gd name="T21" fmla="*/ 132 h 196"/>
                  <a:gd name="T22" fmla="*/ 374 w 389"/>
                  <a:gd name="T23" fmla="*/ 123 h 196"/>
                  <a:gd name="T24" fmla="*/ 384 w 389"/>
                  <a:gd name="T25" fmla="*/ 117 h 196"/>
                  <a:gd name="T26" fmla="*/ 389 w 389"/>
                  <a:gd name="T27" fmla="*/ 120 h 196"/>
                  <a:gd name="T28" fmla="*/ 386 w 389"/>
                  <a:gd name="T29" fmla="*/ 129 h 196"/>
                  <a:gd name="T30" fmla="*/ 374 w 389"/>
                  <a:gd name="T31" fmla="*/ 151 h 196"/>
                  <a:gd name="T32" fmla="*/ 349 w 389"/>
                  <a:gd name="T33" fmla="*/ 180 h 196"/>
                  <a:gd name="T34" fmla="*/ 318 w 389"/>
                  <a:gd name="T35" fmla="*/ 189 h 196"/>
                  <a:gd name="T36" fmla="*/ 290 w 389"/>
                  <a:gd name="T37" fmla="*/ 193 h 196"/>
                  <a:gd name="T38" fmla="*/ 264 w 389"/>
                  <a:gd name="T39" fmla="*/ 196 h 196"/>
                  <a:gd name="T40" fmla="*/ 239 w 389"/>
                  <a:gd name="T41" fmla="*/ 193 h 196"/>
                  <a:gd name="T42" fmla="*/ 216 w 389"/>
                  <a:gd name="T43" fmla="*/ 186 h 196"/>
                  <a:gd name="T44" fmla="*/ 191 w 389"/>
                  <a:gd name="T45" fmla="*/ 176 h 196"/>
                  <a:gd name="T46" fmla="*/ 166 w 389"/>
                  <a:gd name="T47" fmla="*/ 163 h 196"/>
                  <a:gd name="T48" fmla="*/ 138 w 389"/>
                  <a:gd name="T49" fmla="*/ 142 h 196"/>
                  <a:gd name="T50" fmla="*/ 117 w 389"/>
                  <a:gd name="T51" fmla="*/ 127 h 196"/>
                  <a:gd name="T52" fmla="*/ 99 w 389"/>
                  <a:gd name="T53" fmla="*/ 109 h 196"/>
                  <a:gd name="T54" fmla="*/ 81 w 389"/>
                  <a:gd name="T55" fmla="*/ 92 h 196"/>
                  <a:gd name="T56" fmla="*/ 67 w 389"/>
                  <a:gd name="T57" fmla="*/ 75 h 196"/>
                  <a:gd name="T58" fmla="*/ 48 w 389"/>
                  <a:gd name="T59" fmla="*/ 57 h 196"/>
                  <a:gd name="T60" fmla="*/ 34 w 389"/>
                  <a:gd name="T61" fmla="*/ 39 h 196"/>
                  <a:gd name="T62" fmla="*/ 17 w 389"/>
                  <a:gd name="T63" fmla="*/ 21 h 196"/>
                  <a:gd name="T64" fmla="*/ 0 w 389"/>
                  <a:gd name="T65"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9" h="196">
                    <a:moveTo>
                      <a:pt x="0" y="0"/>
                    </a:moveTo>
                    <a:lnTo>
                      <a:pt x="41" y="35"/>
                    </a:lnTo>
                    <a:lnTo>
                      <a:pt x="77" y="66"/>
                    </a:lnTo>
                    <a:lnTo>
                      <a:pt x="112" y="92"/>
                    </a:lnTo>
                    <a:lnTo>
                      <a:pt x="145" y="113"/>
                    </a:lnTo>
                    <a:lnTo>
                      <a:pt x="179" y="129"/>
                    </a:lnTo>
                    <a:lnTo>
                      <a:pt x="216" y="142"/>
                    </a:lnTo>
                    <a:lnTo>
                      <a:pt x="262" y="155"/>
                    </a:lnTo>
                    <a:lnTo>
                      <a:pt x="313" y="165"/>
                    </a:lnTo>
                    <a:lnTo>
                      <a:pt x="336" y="148"/>
                    </a:lnTo>
                    <a:lnTo>
                      <a:pt x="356" y="132"/>
                    </a:lnTo>
                    <a:lnTo>
                      <a:pt x="374" y="123"/>
                    </a:lnTo>
                    <a:lnTo>
                      <a:pt x="384" y="117"/>
                    </a:lnTo>
                    <a:lnTo>
                      <a:pt x="389" y="120"/>
                    </a:lnTo>
                    <a:lnTo>
                      <a:pt x="386" y="129"/>
                    </a:lnTo>
                    <a:lnTo>
                      <a:pt x="374" y="151"/>
                    </a:lnTo>
                    <a:lnTo>
                      <a:pt x="349" y="180"/>
                    </a:lnTo>
                    <a:lnTo>
                      <a:pt x="318" y="189"/>
                    </a:lnTo>
                    <a:lnTo>
                      <a:pt x="290" y="193"/>
                    </a:lnTo>
                    <a:lnTo>
                      <a:pt x="264" y="196"/>
                    </a:lnTo>
                    <a:lnTo>
                      <a:pt x="239" y="193"/>
                    </a:lnTo>
                    <a:lnTo>
                      <a:pt x="216" y="186"/>
                    </a:lnTo>
                    <a:lnTo>
                      <a:pt x="191" y="176"/>
                    </a:lnTo>
                    <a:lnTo>
                      <a:pt x="166" y="163"/>
                    </a:lnTo>
                    <a:lnTo>
                      <a:pt x="138" y="142"/>
                    </a:lnTo>
                    <a:lnTo>
                      <a:pt x="117" y="127"/>
                    </a:lnTo>
                    <a:lnTo>
                      <a:pt x="99" y="109"/>
                    </a:lnTo>
                    <a:lnTo>
                      <a:pt x="81" y="92"/>
                    </a:lnTo>
                    <a:lnTo>
                      <a:pt x="67" y="75"/>
                    </a:lnTo>
                    <a:lnTo>
                      <a:pt x="48" y="57"/>
                    </a:lnTo>
                    <a:lnTo>
                      <a:pt x="34" y="39"/>
                    </a:lnTo>
                    <a:lnTo>
                      <a:pt x="17" y="21"/>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32" name="Freeform 408">
                <a:extLst>
                  <a:ext uri="{FF2B5EF4-FFF2-40B4-BE49-F238E27FC236}">
                    <a16:creationId xmlns:a16="http://schemas.microsoft.com/office/drawing/2014/main" id="{E63F3F30-F7C1-4A8F-80B7-F818BFD3487F}"/>
                  </a:ext>
                </a:extLst>
              </p:cNvPr>
              <p:cNvSpPr>
                <a:spLocks/>
              </p:cNvSpPr>
              <p:nvPr/>
            </p:nvSpPr>
            <p:spPr bwMode="auto">
              <a:xfrm>
                <a:off x="3005" y="2152"/>
                <a:ext cx="127" cy="69"/>
              </a:xfrm>
              <a:custGeom>
                <a:avLst/>
                <a:gdLst>
                  <a:gd name="T0" fmla="*/ 83 w 381"/>
                  <a:gd name="T1" fmla="*/ 0 h 206"/>
                  <a:gd name="T2" fmla="*/ 73 w 381"/>
                  <a:gd name="T3" fmla="*/ 19 h 206"/>
                  <a:gd name="T4" fmla="*/ 58 w 381"/>
                  <a:gd name="T5" fmla="*/ 40 h 206"/>
                  <a:gd name="T6" fmla="*/ 46 w 381"/>
                  <a:gd name="T7" fmla="*/ 66 h 206"/>
                  <a:gd name="T8" fmla="*/ 29 w 381"/>
                  <a:gd name="T9" fmla="*/ 91 h 206"/>
                  <a:gd name="T10" fmla="*/ 17 w 381"/>
                  <a:gd name="T11" fmla="*/ 119 h 206"/>
                  <a:gd name="T12" fmla="*/ 7 w 381"/>
                  <a:gd name="T13" fmla="*/ 145 h 206"/>
                  <a:gd name="T14" fmla="*/ 0 w 381"/>
                  <a:gd name="T15" fmla="*/ 168 h 206"/>
                  <a:gd name="T16" fmla="*/ 0 w 381"/>
                  <a:gd name="T17" fmla="*/ 187 h 206"/>
                  <a:gd name="T18" fmla="*/ 35 w 381"/>
                  <a:gd name="T19" fmla="*/ 195 h 206"/>
                  <a:gd name="T20" fmla="*/ 71 w 381"/>
                  <a:gd name="T21" fmla="*/ 200 h 206"/>
                  <a:gd name="T22" fmla="*/ 107 w 381"/>
                  <a:gd name="T23" fmla="*/ 206 h 206"/>
                  <a:gd name="T24" fmla="*/ 139 w 381"/>
                  <a:gd name="T25" fmla="*/ 206 h 206"/>
                  <a:gd name="T26" fmla="*/ 172 w 381"/>
                  <a:gd name="T27" fmla="*/ 206 h 206"/>
                  <a:gd name="T28" fmla="*/ 208 w 381"/>
                  <a:gd name="T29" fmla="*/ 206 h 206"/>
                  <a:gd name="T30" fmla="*/ 243 w 381"/>
                  <a:gd name="T31" fmla="*/ 203 h 206"/>
                  <a:gd name="T32" fmla="*/ 279 w 381"/>
                  <a:gd name="T33" fmla="*/ 203 h 206"/>
                  <a:gd name="T34" fmla="*/ 291 w 381"/>
                  <a:gd name="T35" fmla="*/ 198 h 206"/>
                  <a:gd name="T36" fmla="*/ 304 w 381"/>
                  <a:gd name="T37" fmla="*/ 193 h 206"/>
                  <a:gd name="T38" fmla="*/ 316 w 381"/>
                  <a:gd name="T39" fmla="*/ 187 h 206"/>
                  <a:gd name="T40" fmla="*/ 329 w 381"/>
                  <a:gd name="T41" fmla="*/ 183 h 206"/>
                  <a:gd name="T42" fmla="*/ 342 w 381"/>
                  <a:gd name="T43" fmla="*/ 178 h 206"/>
                  <a:gd name="T44" fmla="*/ 354 w 381"/>
                  <a:gd name="T45" fmla="*/ 172 h 206"/>
                  <a:gd name="T46" fmla="*/ 368 w 381"/>
                  <a:gd name="T47" fmla="*/ 168 h 206"/>
                  <a:gd name="T48" fmla="*/ 381 w 381"/>
                  <a:gd name="T49" fmla="*/ 162 h 206"/>
                  <a:gd name="T50" fmla="*/ 337 w 381"/>
                  <a:gd name="T51" fmla="*/ 170 h 206"/>
                  <a:gd name="T52" fmla="*/ 291 w 381"/>
                  <a:gd name="T53" fmla="*/ 175 h 206"/>
                  <a:gd name="T54" fmla="*/ 243 w 381"/>
                  <a:gd name="T55" fmla="*/ 183 h 206"/>
                  <a:gd name="T56" fmla="*/ 195 w 381"/>
                  <a:gd name="T57" fmla="*/ 185 h 206"/>
                  <a:gd name="T58" fmla="*/ 146 w 381"/>
                  <a:gd name="T59" fmla="*/ 185 h 206"/>
                  <a:gd name="T60" fmla="*/ 98 w 381"/>
                  <a:gd name="T61" fmla="*/ 181 h 206"/>
                  <a:gd name="T62" fmla="*/ 55 w 381"/>
                  <a:gd name="T63" fmla="*/ 170 h 206"/>
                  <a:gd name="T64" fmla="*/ 17 w 381"/>
                  <a:gd name="T65" fmla="*/ 149 h 206"/>
                  <a:gd name="T66" fmla="*/ 25 w 381"/>
                  <a:gd name="T67" fmla="*/ 132 h 206"/>
                  <a:gd name="T68" fmla="*/ 35 w 381"/>
                  <a:gd name="T69" fmla="*/ 112 h 206"/>
                  <a:gd name="T70" fmla="*/ 42 w 381"/>
                  <a:gd name="T71" fmla="*/ 94 h 206"/>
                  <a:gd name="T72" fmla="*/ 50 w 381"/>
                  <a:gd name="T73" fmla="*/ 74 h 206"/>
                  <a:gd name="T74" fmla="*/ 58 w 381"/>
                  <a:gd name="T75" fmla="*/ 55 h 206"/>
                  <a:gd name="T76" fmla="*/ 65 w 381"/>
                  <a:gd name="T77" fmla="*/ 38 h 206"/>
                  <a:gd name="T78" fmla="*/ 76 w 381"/>
                  <a:gd name="T79" fmla="*/ 17 h 206"/>
                  <a:gd name="T80" fmla="*/ 83 w 381"/>
                  <a:gd name="T8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1" h="206">
                    <a:moveTo>
                      <a:pt x="83" y="0"/>
                    </a:moveTo>
                    <a:lnTo>
                      <a:pt x="73" y="19"/>
                    </a:lnTo>
                    <a:lnTo>
                      <a:pt x="58" y="40"/>
                    </a:lnTo>
                    <a:lnTo>
                      <a:pt x="46" y="66"/>
                    </a:lnTo>
                    <a:lnTo>
                      <a:pt x="29" y="91"/>
                    </a:lnTo>
                    <a:lnTo>
                      <a:pt x="17" y="119"/>
                    </a:lnTo>
                    <a:lnTo>
                      <a:pt x="7" y="145"/>
                    </a:lnTo>
                    <a:lnTo>
                      <a:pt x="0" y="168"/>
                    </a:lnTo>
                    <a:lnTo>
                      <a:pt x="0" y="187"/>
                    </a:lnTo>
                    <a:lnTo>
                      <a:pt x="35" y="195"/>
                    </a:lnTo>
                    <a:lnTo>
                      <a:pt x="71" y="200"/>
                    </a:lnTo>
                    <a:lnTo>
                      <a:pt x="107" y="206"/>
                    </a:lnTo>
                    <a:lnTo>
                      <a:pt x="139" y="206"/>
                    </a:lnTo>
                    <a:lnTo>
                      <a:pt x="172" y="206"/>
                    </a:lnTo>
                    <a:lnTo>
                      <a:pt x="208" y="206"/>
                    </a:lnTo>
                    <a:lnTo>
                      <a:pt x="243" y="203"/>
                    </a:lnTo>
                    <a:lnTo>
                      <a:pt x="279" y="203"/>
                    </a:lnTo>
                    <a:lnTo>
                      <a:pt x="291" y="198"/>
                    </a:lnTo>
                    <a:lnTo>
                      <a:pt x="304" y="193"/>
                    </a:lnTo>
                    <a:lnTo>
                      <a:pt x="316" y="187"/>
                    </a:lnTo>
                    <a:lnTo>
                      <a:pt x="329" y="183"/>
                    </a:lnTo>
                    <a:lnTo>
                      <a:pt x="342" y="178"/>
                    </a:lnTo>
                    <a:lnTo>
                      <a:pt x="354" y="172"/>
                    </a:lnTo>
                    <a:lnTo>
                      <a:pt x="368" y="168"/>
                    </a:lnTo>
                    <a:lnTo>
                      <a:pt x="381" y="162"/>
                    </a:lnTo>
                    <a:lnTo>
                      <a:pt x="337" y="170"/>
                    </a:lnTo>
                    <a:lnTo>
                      <a:pt x="291" y="175"/>
                    </a:lnTo>
                    <a:lnTo>
                      <a:pt x="243" y="183"/>
                    </a:lnTo>
                    <a:lnTo>
                      <a:pt x="195" y="185"/>
                    </a:lnTo>
                    <a:lnTo>
                      <a:pt x="146" y="185"/>
                    </a:lnTo>
                    <a:lnTo>
                      <a:pt x="98" y="181"/>
                    </a:lnTo>
                    <a:lnTo>
                      <a:pt x="55" y="170"/>
                    </a:lnTo>
                    <a:lnTo>
                      <a:pt x="17" y="149"/>
                    </a:lnTo>
                    <a:lnTo>
                      <a:pt x="25" y="132"/>
                    </a:lnTo>
                    <a:lnTo>
                      <a:pt x="35" y="112"/>
                    </a:lnTo>
                    <a:lnTo>
                      <a:pt x="42" y="94"/>
                    </a:lnTo>
                    <a:lnTo>
                      <a:pt x="50" y="74"/>
                    </a:lnTo>
                    <a:lnTo>
                      <a:pt x="58" y="55"/>
                    </a:lnTo>
                    <a:lnTo>
                      <a:pt x="65" y="38"/>
                    </a:lnTo>
                    <a:lnTo>
                      <a:pt x="76" y="17"/>
                    </a:lnTo>
                    <a:lnTo>
                      <a:pt x="83"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33" name="Freeform 409">
                <a:extLst>
                  <a:ext uri="{FF2B5EF4-FFF2-40B4-BE49-F238E27FC236}">
                    <a16:creationId xmlns:a16="http://schemas.microsoft.com/office/drawing/2014/main" id="{1E97DD4B-4796-68FD-D454-1B457EF8C3B4}"/>
                  </a:ext>
                </a:extLst>
              </p:cNvPr>
              <p:cNvSpPr>
                <a:spLocks/>
              </p:cNvSpPr>
              <p:nvPr/>
            </p:nvSpPr>
            <p:spPr bwMode="auto">
              <a:xfrm>
                <a:off x="2087" y="2244"/>
                <a:ext cx="107" cy="28"/>
              </a:xfrm>
              <a:custGeom>
                <a:avLst/>
                <a:gdLst>
                  <a:gd name="T0" fmla="*/ 0 w 323"/>
                  <a:gd name="T1" fmla="*/ 83 h 83"/>
                  <a:gd name="T2" fmla="*/ 91 w 323"/>
                  <a:gd name="T3" fmla="*/ 30 h 83"/>
                  <a:gd name="T4" fmla="*/ 185 w 323"/>
                  <a:gd name="T5" fmla="*/ 30 h 83"/>
                  <a:gd name="T6" fmla="*/ 323 w 323"/>
                  <a:gd name="T7" fmla="*/ 0 h 83"/>
                  <a:gd name="T8" fmla="*/ 221 w 323"/>
                  <a:gd name="T9" fmla="*/ 41 h 83"/>
                  <a:gd name="T10" fmla="*/ 116 w 323"/>
                  <a:gd name="T11" fmla="*/ 52 h 83"/>
                  <a:gd name="T12" fmla="*/ 0 w 323"/>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323" h="83">
                    <a:moveTo>
                      <a:pt x="0" y="83"/>
                    </a:moveTo>
                    <a:lnTo>
                      <a:pt x="91" y="30"/>
                    </a:lnTo>
                    <a:lnTo>
                      <a:pt x="185" y="30"/>
                    </a:lnTo>
                    <a:lnTo>
                      <a:pt x="323" y="0"/>
                    </a:lnTo>
                    <a:lnTo>
                      <a:pt x="221" y="41"/>
                    </a:lnTo>
                    <a:lnTo>
                      <a:pt x="116" y="52"/>
                    </a:lnTo>
                    <a:lnTo>
                      <a:pt x="0" y="83"/>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8435" name="Group 611">
              <a:extLst>
                <a:ext uri="{FF2B5EF4-FFF2-40B4-BE49-F238E27FC236}">
                  <a16:creationId xmlns:a16="http://schemas.microsoft.com/office/drawing/2014/main" id="{FFF337A5-7CC1-F19A-3C39-EE11C5CD4D7A}"/>
                </a:ext>
              </a:extLst>
            </p:cNvPr>
            <p:cNvGrpSpPr>
              <a:grpSpLocks/>
            </p:cNvGrpSpPr>
            <p:nvPr/>
          </p:nvGrpSpPr>
          <p:grpSpPr bwMode="auto">
            <a:xfrm>
              <a:off x="373" y="1727"/>
              <a:ext cx="4239" cy="1389"/>
              <a:chOff x="373" y="1727"/>
              <a:chExt cx="4239" cy="1389"/>
            </a:xfrm>
          </p:grpSpPr>
          <p:sp>
            <p:nvSpPr>
              <p:cNvPr id="78235" name="Freeform 411">
                <a:extLst>
                  <a:ext uri="{FF2B5EF4-FFF2-40B4-BE49-F238E27FC236}">
                    <a16:creationId xmlns:a16="http://schemas.microsoft.com/office/drawing/2014/main" id="{5FCF4D02-C075-5324-BBCC-D8927F4095E9}"/>
                  </a:ext>
                </a:extLst>
              </p:cNvPr>
              <p:cNvSpPr>
                <a:spLocks/>
              </p:cNvSpPr>
              <p:nvPr/>
            </p:nvSpPr>
            <p:spPr bwMode="auto">
              <a:xfrm>
                <a:off x="3112" y="1936"/>
                <a:ext cx="56" cy="110"/>
              </a:xfrm>
              <a:custGeom>
                <a:avLst/>
                <a:gdLst>
                  <a:gd name="T0" fmla="*/ 142 w 167"/>
                  <a:gd name="T1" fmla="*/ 0 h 329"/>
                  <a:gd name="T2" fmla="*/ 68 w 167"/>
                  <a:gd name="T3" fmla="*/ 27 h 329"/>
                  <a:gd name="T4" fmla="*/ 0 w 167"/>
                  <a:gd name="T5" fmla="*/ 111 h 329"/>
                  <a:gd name="T6" fmla="*/ 61 w 167"/>
                  <a:gd name="T7" fmla="*/ 191 h 329"/>
                  <a:gd name="T8" fmla="*/ 61 w 167"/>
                  <a:gd name="T9" fmla="*/ 256 h 329"/>
                  <a:gd name="T10" fmla="*/ 119 w 167"/>
                  <a:gd name="T11" fmla="*/ 317 h 329"/>
                  <a:gd name="T12" fmla="*/ 127 w 167"/>
                  <a:gd name="T13" fmla="*/ 320 h 329"/>
                  <a:gd name="T14" fmla="*/ 144 w 167"/>
                  <a:gd name="T15" fmla="*/ 328 h 329"/>
                  <a:gd name="T16" fmla="*/ 160 w 167"/>
                  <a:gd name="T17" fmla="*/ 329 h 329"/>
                  <a:gd name="T18" fmla="*/ 167 w 167"/>
                  <a:gd name="T19" fmla="*/ 325 h 329"/>
                  <a:gd name="T20" fmla="*/ 167 w 167"/>
                  <a:gd name="T21" fmla="*/ 304 h 329"/>
                  <a:gd name="T22" fmla="*/ 162 w 167"/>
                  <a:gd name="T23" fmla="*/ 266 h 329"/>
                  <a:gd name="T24" fmla="*/ 160 w 167"/>
                  <a:gd name="T25" fmla="*/ 213 h 329"/>
                  <a:gd name="T26" fmla="*/ 155 w 167"/>
                  <a:gd name="T27" fmla="*/ 155 h 329"/>
                  <a:gd name="T28" fmla="*/ 149 w 167"/>
                  <a:gd name="T29" fmla="*/ 98 h 329"/>
                  <a:gd name="T30" fmla="*/ 147 w 167"/>
                  <a:gd name="T31" fmla="*/ 48 h 329"/>
                  <a:gd name="T32" fmla="*/ 142 w 167"/>
                  <a:gd name="T33" fmla="*/ 13 h 329"/>
                  <a:gd name="T34" fmla="*/ 142 w 167"/>
                  <a:gd name="T35"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329">
                    <a:moveTo>
                      <a:pt x="142" y="0"/>
                    </a:moveTo>
                    <a:lnTo>
                      <a:pt x="68" y="27"/>
                    </a:lnTo>
                    <a:lnTo>
                      <a:pt x="0" y="111"/>
                    </a:lnTo>
                    <a:lnTo>
                      <a:pt x="61" y="191"/>
                    </a:lnTo>
                    <a:lnTo>
                      <a:pt x="61" y="256"/>
                    </a:lnTo>
                    <a:lnTo>
                      <a:pt x="119" y="317"/>
                    </a:lnTo>
                    <a:lnTo>
                      <a:pt x="127" y="320"/>
                    </a:lnTo>
                    <a:lnTo>
                      <a:pt x="144" y="328"/>
                    </a:lnTo>
                    <a:lnTo>
                      <a:pt x="160" y="329"/>
                    </a:lnTo>
                    <a:lnTo>
                      <a:pt x="167" y="325"/>
                    </a:lnTo>
                    <a:lnTo>
                      <a:pt x="167" y="304"/>
                    </a:lnTo>
                    <a:lnTo>
                      <a:pt x="162" y="266"/>
                    </a:lnTo>
                    <a:lnTo>
                      <a:pt x="160" y="213"/>
                    </a:lnTo>
                    <a:lnTo>
                      <a:pt x="155" y="155"/>
                    </a:lnTo>
                    <a:lnTo>
                      <a:pt x="149" y="98"/>
                    </a:lnTo>
                    <a:lnTo>
                      <a:pt x="147" y="48"/>
                    </a:lnTo>
                    <a:lnTo>
                      <a:pt x="142" y="13"/>
                    </a:lnTo>
                    <a:lnTo>
                      <a:pt x="142" y="0"/>
                    </a:lnTo>
                    <a:close/>
                  </a:path>
                </a:pathLst>
              </a:custGeom>
              <a:solidFill>
                <a:srgbClr val="FCB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36" name="Freeform 412">
                <a:extLst>
                  <a:ext uri="{FF2B5EF4-FFF2-40B4-BE49-F238E27FC236}">
                    <a16:creationId xmlns:a16="http://schemas.microsoft.com/office/drawing/2014/main" id="{9CD373EC-DB68-A8C3-3E72-1C07D9BD02D1}"/>
                  </a:ext>
                </a:extLst>
              </p:cNvPr>
              <p:cNvSpPr>
                <a:spLocks/>
              </p:cNvSpPr>
              <p:nvPr/>
            </p:nvSpPr>
            <p:spPr bwMode="auto">
              <a:xfrm>
                <a:off x="3086" y="1998"/>
                <a:ext cx="58" cy="92"/>
              </a:xfrm>
              <a:custGeom>
                <a:avLst/>
                <a:gdLst>
                  <a:gd name="T0" fmla="*/ 0 w 174"/>
                  <a:gd name="T1" fmla="*/ 48 h 275"/>
                  <a:gd name="T2" fmla="*/ 12 w 174"/>
                  <a:gd name="T3" fmla="*/ 36 h 275"/>
                  <a:gd name="T4" fmla="*/ 25 w 174"/>
                  <a:gd name="T5" fmla="*/ 23 h 275"/>
                  <a:gd name="T6" fmla="*/ 36 w 174"/>
                  <a:gd name="T7" fmla="*/ 12 h 275"/>
                  <a:gd name="T8" fmla="*/ 48 w 174"/>
                  <a:gd name="T9" fmla="*/ 0 h 275"/>
                  <a:gd name="T10" fmla="*/ 67 w 174"/>
                  <a:gd name="T11" fmla="*/ 15 h 275"/>
                  <a:gd name="T12" fmla="*/ 81 w 174"/>
                  <a:gd name="T13" fmla="*/ 28 h 275"/>
                  <a:gd name="T14" fmla="*/ 92 w 174"/>
                  <a:gd name="T15" fmla="*/ 42 h 275"/>
                  <a:gd name="T16" fmla="*/ 102 w 174"/>
                  <a:gd name="T17" fmla="*/ 50 h 275"/>
                  <a:gd name="T18" fmla="*/ 109 w 174"/>
                  <a:gd name="T19" fmla="*/ 63 h 275"/>
                  <a:gd name="T20" fmla="*/ 114 w 174"/>
                  <a:gd name="T21" fmla="*/ 79 h 275"/>
                  <a:gd name="T22" fmla="*/ 122 w 174"/>
                  <a:gd name="T23" fmla="*/ 97 h 275"/>
                  <a:gd name="T24" fmla="*/ 127 w 174"/>
                  <a:gd name="T25" fmla="*/ 119 h 275"/>
                  <a:gd name="T26" fmla="*/ 132 w 174"/>
                  <a:gd name="T27" fmla="*/ 130 h 275"/>
                  <a:gd name="T28" fmla="*/ 140 w 174"/>
                  <a:gd name="T29" fmla="*/ 140 h 275"/>
                  <a:gd name="T30" fmla="*/ 144 w 174"/>
                  <a:gd name="T31" fmla="*/ 150 h 275"/>
                  <a:gd name="T32" fmla="*/ 150 w 174"/>
                  <a:gd name="T33" fmla="*/ 163 h 275"/>
                  <a:gd name="T34" fmla="*/ 155 w 174"/>
                  <a:gd name="T35" fmla="*/ 174 h 275"/>
                  <a:gd name="T36" fmla="*/ 163 w 174"/>
                  <a:gd name="T37" fmla="*/ 182 h 275"/>
                  <a:gd name="T38" fmla="*/ 168 w 174"/>
                  <a:gd name="T39" fmla="*/ 195 h 275"/>
                  <a:gd name="T40" fmla="*/ 174 w 174"/>
                  <a:gd name="T41" fmla="*/ 206 h 275"/>
                  <a:gd name="T42" fmla="*/ 155 w 174"/>
                  <a:gd name="T43" fmla="*/ 224 h 275"/>
                  <a:gd name="T44" fmla="*/ 140 w 174"/>
                  <a:gd name="T45" fmla="*/ 239 h 275"/>
                  <a:gd name="T46" fmla="*/ 122 w 174"/>
                  <a:gd name="T47" fmla="*/ 256 h 275"/>
                  <a:gd name="T48" fmla="*/ 105 w 174"/>
                  <a:gd name="T49" fmla="*/ 275 h 275"/>
                  <a:gd name="T50" fmla="*/ 94 w 174"/>
                  <a:gd name="T51" fmla="*/ 270 h 275"/>
                  <a:gd name="T52" fmla="*/ 84 w 174"/>
                  <a:gd name="T53" fmla="*/ 264 h 275"/>
                  <a:gd name="T54" fmla="*/ 73 w 174"/>
                  <a:gd name="T55" fmla="*/ 259 h 275"/>
                  <a:gd name="T56" fmla="*/ 67 w 174"/>
                  <a:gd name="T57" fmla="*/ 254 h 275"/>
                  <a:gd name="T58" fmla="*/ 56 w 174"/>
                  <a:gd name="T59" fmla="*/ 249 h 275"/>
                  <a:gd name="T60" fmla="*/ 46 w 174"/>
                  <a:gd name="T61" fmla="*/ 243 h 275"/>
                  <a:gd name="T62" fmla="*/ 36 w 174"/>
                  <a:gd name="T63" fmla="*/ 242 h 275"/>
                  <a:gd name="T64" fmla="*/ 25 w 174"/>
                  <a:gd name="T65" fmla="*/ 237 h 275"/>
                  <a:gd name="T66" fmla="*/ 25 w 174"/>
                  <a:gd name="T67" fmla="*/ 208 h 275"/>
                  <a:gd name="T68" fmla="*/ 25 w 174"/>
                  <a:gd name="T69" fmla="*/ 182 h 275"/>
                  <a:gd name="T70" fmla="*/ 25 w 174"/>
                  <a:gd name="T71" fmla="*/ 163 h 275"/>
                  <a:gd name="T72" fmla="*/ 23 w 174"/>
                  <a:gd name="T73" fmla="*/ 140 h 275"/>
                  <a:gd name="T74" fmla="*/ 18 w 174"/>
                  <a:gd name="T75" fmla="*/ 119 h 275"/>
                  <a:gd name="T76" fmla="*/ 15 w 174"/>
                  <a:gd name="T77" fmla="*/ 97 h 275"/>
                  <a:gd name="T78" fmla="*/ 8 w 174"/>
                  <a:gd name="T79" fmla="*/ 74 h 275"/>
                  <a:gd name="T80" fmla="*/ 0 w 174"/>
                  <a:gd name="T81" fmla="*/ 4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275">
                    <a:moveTo>
                      <a:pt x="0" y="48"/>
                    </a:moveTo>
                    <a:lnTo>
                      <a:pt x="12" y="36"/>
                    </a:lnTo>
                    <a:lnTo>
                      <a:pt x="25" y="23"/>
                    </a:lnTo>
                    <a:lnTo>
                      <a:pt x="36" y="12"/>
                    </a:lnTo>
                    <a:lnTo>
                      <a:pt x="48" y="0"/>
                    </a:lnTo>
                    <a:lnTo>
                      <a:pt x="67" y="15"/>
                    </a:lnTo>
                    <a:lnTo>
                      <a:pt x="81" y="28"/>
                    </a:lnTo>
                    <a:lnTo>
                      <a:pt x="92" y="42"/>
                    </a:lnTo>
                    <a:lnTo>
                      <a:pt x="102" y="50"/>
                    </a:lnTo>
                    <a:lnTo>
                      <a:pt x="109" y="63"/>
                    </a:lnTo>
                    <a:lnTo>
                      <a:pt x="114" y="79"/>
                    </a:lnTo>
                    <a:lnTo>
                      <a:pt x="122" y="97"/>
                    </a:lnTo>
                    <a:lnTo>
                      <a:pt x="127" y="119"/>
                    </a:lnTo>
                    <a:lnTo>
                      <a:pt x="132" y="130"/>
                    </a:lnTo>
                    <a:lnTo>
                      <a:pt x="140" y="140"/>
                    </a:lnTo>
                    <a:lnTo>
                      <a:pt x="144" y="150"/>
                    </a:lnTo>
                    <a:lnTo>
                      <a:pt x="150" y="163"/>
                    </a:lnTo>
                    <a:lnTo>
                      <a:pt x="155" y="174"/>
                    </a:lnTo>
                    <a:lnTo>
                      <a:pt x="163" y="182"/>
                    </a:lnTo>
                    <a:lnTo>
                      <a:pt x="168" y="195"/>
                    </a:lnTo>
                    <a:lnTo>
                      <a:pt x="174" y="206"/>
                    </a:lnTo>
                    <a:lnTo>
                      <a:pt x="155" y="224"/>
                    </a:lnTo>
                    <a:lnTo>
                      <a:pt x="140" y="239"/>
                    </a:lnTo>
                    <a:lnTo>
                      <a:pt x="122" y="256"/>
                    </a:lnTo>
                    <a:lnTo>
                      <a:pt x="105" y="275"/>
                    </a:lnTo>
                    <a:lnTo>
                      <a:pt x="94" y="270"/>
                    </a:lnTo>
                    <a:lnTo>
                      <a:pt x="84" y="264"/>
                    </a:lnTo>
                    <a:lnTo>
                      <a:pt x="73" y="259"/>
                    </a:lnTo>
                    <a:lnTo>
                      <a:pt x="67" y="254"/>
                    </a:lnTo>
                    <a:lnTo>
                      <a:pt x="56" y="249"/>
                    </a:lnTo>
                    <a:lnTo>
                      <a:pt x="46" y="243"/>
                    </a:lnTo>
                    <a:lnTo>
                      <a:pt x="36" y="242"/>
                    </a:lnTo>
                    <a:lnTo>
                      <a:pt x="25" y="237"/>
                    </a:lnTo>
                    <a:lnTo>
                      <a:pt x="25" y="208"/>
                    </a:lnTo>
                    <a:lnTo>
                      <a:pt x="25" y="182"/>
                    </a:lnTo>
                    <a:lnTo>
                      <a:pt x="25" y="163"/>
                    </a:lnTo>
                    <a:lnTo>
                      <a:pt x="23" y="140"/>
                    </a:lnTo>
                    <a:lnTo>
                      <a:pt x="18" y="119"/>
                    </a:lnTo>
                    <a:lnTo>
                      <a:pt x="15" y="97"/>
                    </a:lnTo>
                    <a:lnTo>
                      <a:pt x="8" y="74"/>
                    </a:lnTo>
                    <a:lnTo>
                      <a:pt x="0" y="48"/>
                    </a:lnTo>
                    <a:close/>
                  </a:path>
                </a:pathLst>
              </a:custGeom>
              <a:solidFill>
                <a:srgbClr val="FCB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37" name="Freeform 413">
                <a:extLst>
                  <a:ext uri="{FF2B5EF4-FFF2-40B4-BE49-F238E27FC236}">
                    <a16:creationId xmlns:a16="http://schemas.microsoft.com/office/drawing/2014/main" id="{E0297A28-1CC1-8E50-4108-02274671D23D}"/>
                  </a:ext>
                </a:extLst>
              </p:cNvPr>
              <p:cNvSpPr>
                <a:spLocks/>
              </p:cNvSpPr>
              <p:nvPr/>
            </p:nvSpPr>
            <p:spPr bwMode="auto">
              <a:xfrm>
                <a:off x="3099" y="2104"/>
                <a:ext cx="23" cy="54"/>
              </a:xfrm>
              <a:custGeom>
                <a:avLst/>
                <a:gdLst>
                  <a:gd name="T0" fmla="*/ 23 w 71"/>
                  <a:gd name="T1" fmla="*/ 161 h 161"/>
                  <a:gd name="T2" fmla="*/ 10 w 71"/>
                  <a:gd name="T3" fmla="*/ 133 h 161"/>
                  <a:gd name="T4" fmla="*/ 3 w 71"/>
                  <a:gd name="T5" fmla="*/ 113 h 161"/>
                  <a:gd name="T6" fmla="*/ 0 w 71"/>
                  <a:gd name="T7" fmla="*/ 95 h 161"/>
                  <a:gd name="T8" fmla="*/ 0 w 71"/>
                  <a:gd name="T9" fmla="*/ 78 h 161"/>
                  <a:gd name="T10" fmla="*/ 3 w 71"/>
                  <a:gd name="T11" fmla="*/ 63 h 161"/>
                  <a:gd name="T12" fmla="*/ 6 w 71"/>
                  <a:gd name="T13" fmla="*/ 49 h 161"/>
                  <a:gd name="T14" fmla="*/ 10 w 71"/>
                  <a:gd name="T15" fmla="*/ 27 h 161"/>
                  <a:gd name="T16" fmla="*/ 10 w 71"/>
                  <a:gd name="T17" fmla="*/ 2 h 161"/>
                  <a:gd name="T18" fmla="*/ 21 w 71"/>
                  <a:gd name="T19" fmla="*/ 2 h 161"/>
                  <a:gd name="T20" fmla="*/ 31 w 71"/>
                  <a:gd name="T21" fmla="*/ 0 h 161"/>
                  <a:gd name="T22" fmla="*/ 41 w 71"/>
                  <a:gd name="T23" fmla="*/ 0 h 161"/>
                  <a:gd name="T24" fmla="*/ 51 w 71"/>
                  <a:gd name="T25" fmla="*/ 0 h 161"/>
                  <a:gd name="T26" fmla="*/ 56 w 71"/>
                  <a:gd name="T27" fmla="*/ 15 h 161"/>
                  <a:gd name="T28" fmla="*/ 62 w 71"/>
                  <a:gd name="T29" fmla="*/ 29 h 161"/>
                  <a:gd name="T30" fmla="*/ 67 w 71"/>
                  <a:gd name="T31" fmla="*/ 45 h 161"/>
                  <a:gd name="T32" fmla="*/ 71 w 71"/>
                  <a:gd name="T33" fmla="*/ 61 h 161"/>
                  <a:gd name="T34" fmla="*/ 67 w 71"/>
                  <a:gd name="T35" fmla="*/ 73 h 161"/>
                  <a:gd name="T36" fmla="*/ 59 w 71"/>
                  <a:gd name="T37" fmla="*/ 85 h 161"/>
                  <a:gd name="T38" fmla="*/ 54 w 71"/>
                  <a:gd name="T39" fmla="*/ 97 h 161"/>
                  <a:gd name="T40" fmla="*/ 48 w 71"/>
                  <a:gd name="T41" fmla="*/ 110 h 161"/>
                  <a:gd name="T42" fmla="*/ 43 w 71"/>
                  <a:gd name="T43" fmla="*/ 123 h 161"/>
                  <a:gd name="T44" fmla="*/ 35 w 71"/>
                  <a:gd name="T45" fmla="*/ 136 h 161"/>
                  <a:gd name="T46" fmla="*/ 31 w 71"/>
                  <a:gd name="T47" fmla="*/ 149 h 161"/>
                  <a:gd name="T48" fmla="*/ 23 w 71"/>
                  <a:gd name="T4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161">
                    <a:moveTo>
                      <a:pt x="23" y="161"/>
                    </a:moveTo>
                    <a:lnTo>
                      <a:pt x="10" y="133"/>
                    </a:lnTo>
                    <a:lnTo>
                      <a:pt x="3" y="113"/>
                    </a:lnTo>
                    <a:lnTo>
                      <a:pt x="0" y="95"/>
                    </a:lnTo>
                    <a:lnTo>
                      <a:pt x="0" y="78"/>
                    </a:lnTo>
                    <a:lnTo>
                      <a:pt x="3" y="63"/>
                    </a:lnTo>
                    <a:lnTo>
                      <a:pt x="6" y="49"/>
                    </a:lnTo>
                    <a:lnTo>
                      <a:pt x="10" y="27"/>
                    </a:lnTo>
                    <a:lnTo>
                      <a:pt x="10" y="2"/>
                    </a:lnTo>
                    <a:lnTo>
                      <a:pt x="21" y="2"/>
                    </a:lnTo>
                    <a:lnTo>
                      <a:pt x="31" y="0"/>
                    </a:lnTo>
                    <a:lnTo>
                      <a:pt x="41" y="0"/>
                    </a:lnTo>
                    <a:lnTo>
                      <a:pt x="51" y="0"/>
                    </a:lnTo>
                    <a:lnTo>
                      <a:pt x="56" y="15"/>
                    </a:lnTo>
                    <a:lnTo>
                      <a:pt x="62" y="29"/>
                    </a:lnTo>
                    <a:lnTo>
                      <a:pt x="67" y="45"/>
                    </a:lnTo>
                    <a:lnTo>
                      <a:pt x="71" y="61"/>
                    </a:lnTo>
                    <a:lnTo>
                      <a:pt x="67" y="73"/>
                    </a:lnTo>
                    <a:lnTo>
                      <a:pt x="59" y="85"/>
                    </a:lnTo>
                    <a:lnTo>
                      <a:pt x="54" y="97"/>
                    </a:lnTo>
                    <a:lnTo>
                      <a:pt x="48" y="110"/>
                    </a:lnTo>
                    <a:lnTo>
                      <a:pt x="43" y="123"/>
                    </a:lnTo>
                    <a:lnTo>
                      <a:pt x="35" y="136"/>
                    </a:lnTo>
                    <a:lnTo>
                      <a:pt x="31" y="149"/>
                    </a:lnTo>
                    <a:lnTo>
                      <a:pt x="23" y="161"/>
                    </a:lnTo>
                    <a:close/>
                  </a:path>
                </a:pathLst>
              </a:custGeom>
              <a:solidFill>
                <a:srgbClr val="FCB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38" name="Freeform 414">
                <a:extLst>
                  <a:ext uri="{FF2B5EF4-FFF2-40B4-BE49-F238E27FC236}">
                    <a16:creationId xmlns:a16="http://schemas.microsoft.com/office/drawing/2014/main" id="{09092C52-0D76-263B-C6C6-52B65A796681}"/>
                  </a:ext>
                </a:extLst>
              </p:cNvPr>
              <p:cNvSpPr>
                <a:spLocks/>
              </p:cNvSpPr>
              <p:nvPr/>
            </p:nvSpPr>
            <p:spPr bwMode="auto">
              <a:xfrm>
                <a:off x="3117" y="2110"/>
                <a:ext cx="44" cy="79"/>
              </a:xfrm>
              <a:custGeom>
                <a:avLst/>
                <a:gdLst>
                  <a:gd name="T0" fmla="*/ 0 w 132"/>
                  <a:gd name="T1" fmla="*/ 180 h 236"/>
                  <a:gd name="T2" fmla="*/ 11 w 132"/>
                  <a:gd name="T3" fmla="*/ 150 h 236"/>
                  <a:gd name="T4" fmla="*/ 14 w 132"/>
                  <a:gd name="T5" fmla="*/ 124 h 236"/>
                  <a:gd name="T6" fmla="*/ 23 w 132"/>
                  <a:gd name="T7" fmla="*/ 107 h 236"/>
                  <a:gd name="T8" fmla="*/ 31 w 132"/>
                  <a:gd name="T9" fmla="*/ 94 h 236"/>
                  <a:gd name="T10" fmla="*/ 38 w 132"/>
                  <a:gd name="T11" fmla="*/ 83 h 236"/>
                  <a:gd name="T12" fmla="*/ 54 w 132"/>
                  <a:gd name="T13" fmla="*/ 73 h 236"/>
                  <a:gd name="T14" fmla="*/ 73 w 132"/>
                  <a:gd name="T15" fmla="*/ 63 h 236"/>
                  <a:gd name="T16" fmla="*/ 104 w 132"/>
                  <a:gd name="T17" fmla="*/ 52 h 236"/>
                  <a:gd name="T18" fmla="*/ 111 w 132"/>
                  <a:gd name="T19" fmla="*/ 40 h 236"/>
                  <a:gd name="T20" fmla="*/ 118 w 132"/>
                  <a:gd name="T21" fmla="*/ 25 h 236"/>
                  <a:gd name="T22" fmla="*/ 123 w 132"/>
                  <a:gd name="T23" fmla="*/ 12 h 236"/>
                  <a:gd name="T24" fmla="*/ 132 w 132"/>
                  <a:gd name="T25" fmla="*/ 0 h 236"/>
                  <a:gd name="T26" fmla="*/ 129 w 132"/>
                  <a:gd name="T27" fmla="*/ 9 h 236"/>
                  <a:gd name="T28" fmla="*/ 129 w 132"/>
                  <a:gd name="T29" fmla="*/ 20 h 236"/>
                  <a:gd name="T30" fmla="*/ 127 w 132"/>
                  <a:gd name="T31" fmla="*/ 31 h 236"/>
                  <a:gd name="T32" fmla="*/ 127 w 132"/>
                  <a:gd name="T33" fmla="*/ 40 h 236"/>
                  <a:gd name="T34" fmla="*/ 123 w 132"/>
                  <a:gd name="T35" fmla="*/ 50 h 236"/>
                  <a:gd name="T36" fmla="*/ 123 w 132"/>
                  <a:gd name="T37" fmla="*/ 63 h 236"/>
                  <a:gd name="T38" fmla="*/ 121 w 132"/>
                  <a:gd name="T39" fmla="*/ 73 h 236"/>
                  <a:gd name="T40" fmla="*/ 121 w 132"/>
                  <a:gd name="T41" fmla="*/ 83 h 236"/>
                  <a:gd name="T42" fmla="*/ 116 w 132"/>
                  <a:gd name="T43" fmla="*/ 102 h 236"/>
                  <a:gd name="T44" fmla="*/ 109 w 132"/>
                  <a:gd name="T45" fmla="*/ 119 h 236"/>
                  <a:gd name="T46" fmla="*/ 102 w 132"/>
                  <a:gd name="T47" fmla="*/ 138 h 236"/>
                  <a:gd name="T48" fmla="*/ 93 w 132"/>
                  <a:gd name="T49" fmla="*/ 157 h 236"/>
                  <a:gd name="T50" fmla="*/ 88 w 132"/>
                  <a:gd name="T51" fmla="*/ 177 h 236"/>
                  <a:gd name="T52" fmla="*/ 83 w 132"/>
                  <a:gd name="T53" fmla="*/ 198 h 236"/>
                  <a:gd name="T54" fmla="*/ 79 w 132"/>
                  <a:gd name="T55" fmla="*/ 218 h 236"/>
                  <a:gd name="T56" fmla="*/ 79 w 132"/>
                  <a:gd name="T57" fmla="*/ 236 h 236"/>
                  <a:gd name="T58" fmla="*/ 68 w 132"/>
                  <a:gd name="T59" fmla="*/ 228 h 236"/>
                  <a:gd name="T60" fmla="*/ 58 w 132"/>
                  <a:gd name="T61" fmla="*/ 221 h 236"/>
                  <a:gd name="T62" fmla="*/ 48 w 132"/>
                  <a:gd name="T63" fmla="*/ 213 h 236"/>
                  <a:gd name="T64" fmla="*/ 42 w 132"/>
                  <a:gd name="T65" fmla="*/ 209 h 236"/>
                  <a:gd name="T66" fmla="*/ 31 w 132"/>
                  <a:gd name="T67" fmla="*/ 201 h 236"/>
                  <a:gd name="T68" fmla="*/ 20 w 132"/>
                  <a:gd name="T69" fmla="*/ 192 h 236"/>
                  <a:gd name="T70" fmla="*/ 11 w 132"/>
                  <a:gd name="T71" fmla="*/ 188 h 236"/>
                  <a:gd name="T72" fmla="*/ 0 w 132"/>
                  <a:gd name="T73" fmla="*/ 18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2" h="236">
                    <a:moveTo>
                      <a:pt x="0" y="180"/>
                    </a:moveTo>
                    <a:lnTo>
                      <a:pt x="11" y="150"/>
                    </a:lnTo>
                    <a:lnTo>
                      <a:pt x="14" y="124"/>
                    </a:lnTo>
                    <a:lnTo>
                      <a:pt x="23" y="107"/>
                    </a:lnTo>
                    <a:lnTo>
                      <a:pt x="31" y="94"/>
                    </a:lnTo>
                    <a:lnTo>
                      <a:pt x="38" y="83"/>
                    </a:lnTo>
                    <a:lnTo>
                      <a:pt x="54" y="73"/>
                    </a:lnTo>
                    <a:lnTo>
                      <a:pt x="73" y="63"/>
                    </a:lnTo>
                    <a:lnTo>
                      <a:pt x="104" y="52"/>
                    </a:lnTo>
                    <a:lnTo>
                      <a:pt x="111" y="40"/>
                    </a:lnTo>
                    <a:lnTo>
                      <a:pt x="118" y="25"/>
                    </a:lnTo>
                    <a:lnTo>
                      <a:pt x="123" y="12"/>
                    </a:lnTo>
                    <a:lnTo>
                      <a:pt x="132" y="0"/>
                    </a:lnTo>
                    <a:lnTo>
                      <a:pt x="129" y="9"/>
                    </a:lnTo>
                    <a:lnTo>
                      <a:pt x="129" y="20"/>
                    </a:lnTo>
                    <a:lnTo>
                      <a:pt x="127" y="31"/>
                    </a:lnTo>
                    <a:lnTo>
                      <a:pt x="127" y="40"/>
                    </a:lnTo>
                    <a:lnTo>
                      <a:pt x="123" y="50"/>
                    </a:lnTo>
                    <a:lnTo>
                      <a:pt x="123" y="63"/>
                    </a:lnTo>
                    <a:lnTo>
                      <a:pt x="121" y="73"/>
                    </a:lnTo>
                    <a:lnTo>
                      <a:pt x="121" y="83"/>
                    </a:lnTo>
                    <a:lnTo>
                      <a:pt x="116" y="102"/>
                    </a:lnTo>
                    <a:lnTo>
                      <a:pt x="109" y="119"/>
                    </a:lnTo>
                    <a:lnTo>
                      <a:pt x="102" y="138"/>
                    </a:lnTo>
                    <a:lnTo>
                      <a:pt x="93" y="157"/>
                    </a:lnTo>
                    <a:lnTo>
                      <a:pt x="88" y="177"/>
                    </a:lnTo>
                    <a:lnTo>
                      <a:pt x="83" y="198"/>
                    </a:lnTo>
                    <a:lnTo>
                      <a:pt x="79" y="218"/>
                    </a:lnTo>
                    <a:lnTo>
                      <a:pt x="79" y="236"/>
                    </a:lnTo>
                    <a:lnTo>
                      <a:pt x="68" y="228"/>
                    </a:lnTo>
                    <a:lnTo>
                      <a:pt x="58" y="221"/>
                    </a:lnTo>
                    <a:lnTo>
                      <a:pt x="48" y="213"/>
                    </a:lnTo>
                    <a:lnTo>
                      <a:pt x="42" y="209"/>
                    </a:lnTo>
                    <a:lnTo>
                      <a:pt x="31" y="201"/>
                    </a:lnTo>
                    <a:lnTo>
                      <a:pt x="20" y="192"/>
                    </a:lnTo>
                    <a:lnTo>
                      <a:pt x="11" y="188"/>
                    </a:lnTo>
                    <a:lnTo>
                      <a:pt x="0" y="180"/>
                    </a:lnTo>
                    <a:close/>
                  </a:path>
                </a:pathLst>
              </a:custGeom>
              <a:solidFill>
                <a:srgbClr val="FCB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39" name="Freeform 415">
                <a:extLst>
                  <a:ext uri="{FF2B5EF4-FFF2-40B4-BE49-F238E27FC236}">
                    <a16:creationId xmlns:a16="http://schemas.microsoft.com/office/drawing/2014/main" id="{4ED5F551-9A99-8CAD-059A-90D77DA9469B}"/>
                  </a:ext>
                </a:extLst>
              </p:cNvPr>
              <p:cNvSpPr>
                <a:spLocks/>
              </p:cNvSpPr>
              <p:nvPr/>
            </p:nvSpPr>
            <p:spPr bwMode="auto">
              <a:xfrm>
                <a:off x="3129" y="2076"/>
                <a:ext cx="31" cy="39"/>
              </a:xfrm>
              <a:custGeom>
                <a:avLst/>
                <a:gdLst>
                  <a:gd name="T0" fmla="*/ 0 w 91"/>
                  <a:gd name="T1" fmla="*/ 86 h 118"/>
                  <a:gd name="T2" fmla="*/ 8 w 91"/>
                  <a:gd name="T3" fmla="*/ 76 h 118"/>
                  <a:gd name="T4" fmla="*/ 12 w 91"/>
                  <a:gd name="T5" fmla="*/ 63 h 118"/>
                  <a:gd name="T6" fmla="*/ 20 w 91"/>
                  <a:gd name="T7" fmla="*/ 53 h 118"/>
                  <a:gd name="T8" fmla="*/ 27 w 91"/>
                  <a:gd name="T9" fmla="*/ 43 h 118"/>
                  <a:gd name="T10" fmla="*/ 33 w 91"/>
                  <a:gd name="T11" fmla="*/ 30 h 118"/>
                  <a:gd name="T12" fmla="*/ 42 w 91"/>
                  <a:gd name="T13" fmla="*/ 20 h 118"/>
                  <a:gd name="T14" fmla="*/ 45 w 91"/>
                  <a:gd name="T15" fmla="*/ 9 h 118"/>
                  <a:gd name="T16" fmla="*/ 52 w 91"/>
                  <a:gd name="T17" fmla="*/ 0 h 118"/>
                  <a:gd name="T18" fmla="*/ 83 w 91"/>
                  <a:gd name="T19" fmla="*/ 15 h 118"/>
                  <a:gd name="T20" fmla="*/ 91 w 91"/>
                  <a:gd name="T21" fmla="*/ 28 h 118"/>
                  <a:gd name="T22" fmla="*/ 83 w 91"/>
                  <a:gd name="T23" fmla="*/ 43 h 118"/>
                  <a:gd name="T24" fmla="*/ 73 w 91"/>
                  <a:gd name="T25" fmla="*/ 74 h 118"/>
                  <a:gd name="T26" fmla="*/ 66 w 91"/>
                  <a:gd name="T27" fmla="*/ 86 h 118"/>
                  <a:gd name="T28" fmla="*/ 50 w 91"/>
                  <a:gd name="T29" fmla="*/ 101 h 118"/>
                  <a:gd name="T30" fmla="*/ 36 w 91"/>
                  <a:gd name="T31" fmla="*/ 113 h 118"/>
                  <a:gd name="T32" fmla="*/ 27 w 91"/>
                  <a:gd name="T33" fmla="*/ 118 h 118"/>
                  <a:gd name="T34" fmla="*/ 20 w 91"/>
                  <a:gd name="T35" fmla="*/ 109 h 118"/>
                  <a:gd name="T36" fmla="*/ 12 w 91"/>
                  <a:gd name="T37" fmla="*/ 101 h 118"/>
                  <a:gd name="T38" fmla="*/ 6 w 91"/>
                  <a:gd name="T39" fmla="*/ 93 h 118"/>
                  <a:gd name="T40" fmla="*/ 0 w 91"/>
                  <a:gd name="T41" fmla="*/ 8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18">
                    <a:moveTo>
                      <a:pt x="0" y="86"/>
                    </a:moveTo>
                    <a:lnTo>
                      <a:pt x="8" y="76"/>
                    </a:lnTo>
                    <a:lnTo>
                      <a:pt x="12" y="63"/>
                    </a:lnTo>
                    <a:lnTo>
                      <a:pt x="20" y="53"/>
                    </a:lnTo>
                    <a:lnTo>
                      <a:pt x="27" y="43"/>
                    </a:lnTo>
                    <a:lnTo>
                      <a:pt x="33" y="30"/>
                    </a:lnTo>
                    <a:lnTo>
                      <a:pt x="42" y="20"/>
                    </a:lnTo>
                    <a:lnTo>
                      <a:pt x="45" y="9"/>
                    </a:lnTo>
                    <a:lnTo>
                      <a:pt x="52" y="0"/>
                    </a:lnTo>
                    <a:lnTo>
                      <a:pt x="83" y="15"/>
                    </a:lnTo>
                    <a:lnTo>
                      <a:pt x="91" y="28"/>
                    </a:lnTo>
                    <a:lnTo>
                      <a:pt x="83" y="43"/>
                    </a:lnTo>
                    <a:lnTo>
                      <a:pt x="73" y="74"/>
                    </a:lnTo>
                    <a:lnTo>
                      <a:pt x="66" y="86"/>
                    </a:lnTo>
                    <a:lnTo>
                      <a:pt x="50" y="101"/>
                    </a:lnTo>
                    <a:lnTo>
                      <a:pt x="36" y="113"/>
                    </a:lnTo>
                    <a:lnTo>
                      <a:pt x="27" y="118"/>
                    </a:lnTo>
                    <a:lnTo>
                      <a:pt x="20" y="109"/>
                    </a:lnTo>
                    <a:lnTo>
                      <a:pt x="12" y="101"/>
                    </a:lnTo>
                    <a:lnTo>
                      <a:pt x="6" y="93"/>
                    </a:lnTo>
                    <a:lnTo>
                      <a:pt x="0" y="86"/>
                    </a:lnTo>
                    <a:close/>
                  </a:path>
                </a:pathLst>
              </a:custGeom>
              <a:solidFill>
                <a:srgbClr val="FCB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40" name="Freeform 416">
                <a:extLst>
                  <a:ext uri="{FF2B5EF4-FFF2-40B4-BE49-F238E27FC236}">
                    <a16:creationId xmlns:a16="http://schemas.microsoft.com/office/drawing/2014/main" id="{0CBF760A-3985-3627-57FA-05C93759A43B}"/>
                  </a:ext>
                </a:extLst>
              </p:cNvPr>
              <p:cNvSpPr>
                <a:spLocks/>
              </p:cNvSpPr>
              <p:nvPr/>
            </p:nvSpPr>
            <p:spPr bwMode="auto">
              <a:xfrm>
                <a:off x="2014" y="2322"/>
                <a:ext cx="54" cy="163"/>
              </a:xfrm>
              <a:custGeom>
                <a:avLst/>
                <a:gdLst>
                  <a:gd name="T0" fmla="*/ 43 w 162"/>
                  <a:gd name="T1" fmla="*/ 2 h 488"/>
                  <a:gd name="T2" fmla="*/ 66 w 162"/>
                  <a:gd name="T3" fmla="*/ 6 h 488"/>
                  <a:gd name="T4" fmla="*/ 88 w 162"/>
                  <a:gd name="T5" fmla="*/ 7 h 488"/>
                  <a:gd name="T6" fmla="*/ 111 w 162"/>
                  <a:gd name="T7" fmla="*/ 10 h 488"/>
                  <a:gd name="T8" fmla="*/ 120 w 162"/>
                  <a:gd name="T9" fmla="*/ 29 h 488"/>
                  <a:gd name="T10" fmla="*/ 114 w 162"/>
                  <a:gd name="T11" fmla="*/ 61 h 488"/>
                  <a:gd name="T12" fmla="*/ 106 w 162"/>
                  <a:gd name="T13" fmla="*/ 94 h 488"/>
                  <a:gd name="T14" fmla="*/ 98 w 162"/>
                  <a:gd name="T15" fmla="*/ 127 h 488"/>
                  <a:gd name="T16" fmla="*/ 104 w 162"/>
                  <a:gd name="T17" fmla="*/ 165 h 488"/>
                  <a:gd name="T18" fmla="*/ 118 w 162"/>
                  <a:gd name="T19" fmla="*/ 216 h 488"/>
                  <a:gd name="T20" fmla="*/ 137 w 162"/>
                  <a:gd name="T21" fmla="*/ 266 h 488"/>
                  <a:gd name="T22" fmla="*/ 153 w 162"/>
                  <a:gd name="T23" fmla="*/ 315 h 488"/>
                  <a:gd name="T24" fmla="*/ 157 w 162"/>
                  <a:gd name="T25" fmla="*/ 358 h 488"/>
                  <a:gd name="T26" fmla="*/ 147 w 162"/>
                  <a:gd name="T27" fmla="*/ 396 h 488"/>
                  <a:gd name="T28" fmla="*/ 137 w 162"/>
                  <a:gd name="T29" fmla="*/ 432 h 488"/>
                  <a:gd name="T30" fmla="*/ 126 w 162"/>
                  <a:gd name="T31" fmla="*/ 471 h 488"/>
                  <a:gd name="T32" fmla="*/ 114 w 162"/>
                  <a:gd name="T33" fmla="*/ 477 h 488"/>
                  <a:gd name="T34" fmla="*/ 101 w 162"/>
                  <a:gd name="T35" fmla="*/ 457 h 488"/>
                  <a:gd name="T36" fmla="*/ 84 w 162"/>
                  <a:gd name="T37" fmla="*/ 440 h 488"/>
                  <a:gd name="T38" fmla="*/ 74 w 162"/>
                  <a:gd name="T39" fmla="*/ 419 h 488"/>
                  <a:gd name="T40" fmla="*/ 69 w 162"/>
                  <a:gd name="T41" fmla="*/ 402 h 488"/>
                  <a:gd name="T42" fmla="*/ 71 w 162"/>
                  <a:gd name="T43" fmla="*/ 366 h 488"/>
                  <a:gd name="T44" fmla="*/ 71 w 162"/>
                  <a:gd name="T45" fmla="*/ 320 h 488"/>
                  <a:gd name="T46" fmla="*/ 69 w 162"/>
                  <a:gd name="T47" fmla="*/ 284 h 488"/>
                  <a:gd name="T48" fmla="*/ 56 w 162"/>
                  <a:gd name="T49" fmla="*/ 272 h 488"/>
                  <a:gd name="T50" fmla="*/ 36 w 162"/>
                  <a:gd name="T51" fmla="*/ 246 h 488"/>
                  <a:gd name="T52" fmla="*/ 14 w 162"/>
                  <a:gd name="T53" fmla="*/ 213 h 488"/>
                  <a:gd name="T54" fmla="*/ 0 w 162"/>
                  <a:gd name="T55" fmla="*/ 188 h 488"/>
                  <a:gd name="T56" fmla="*/ 3 w 162"/>
                  <a:gd name="T57" fmla="*/ 175 h 488"/>
                  <a:gd name="T58" fmla="*/ 10 w 162"/>
                  <a:gd name="T59" fmla="*/ 132 h 488"/>
                  <a:gd name="T60" fmla="*/ 17 w 162"/>
                  <a:gd name="T61" fmla="*/ 71 h 488"/>
                  <a:gd name="T62" fmla="*/ 28 w 162"/>
                  <a:gd name="T63" fmla="*/ 1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2" h="488">
                    <a:moveTo>
                      <a:pt x="30" y="0"/>
                    </a:moveTo>
                    <a:lnTo>
                      <a:pt x="43" y="2"/>
                    </a:lnTo>
                    <a:lnTo>
                      <a:pt x="53" y="2"/>
                    </a:lnTo>
                    <a:lnTo>
                      <a:pt x="66" y="6"/>
                    </a:lnTo>
                    <a:lnTo>
                      <a:pt x="79" y="6"/>
                    </a:lnTo>
                    <a:lnTo>
                      <a:pt x="88" y="7"/>
                    </a:lnTo>
                    <a:lnTo>
                      <a:pt x="101" y="10"/>
                    </a:lnTo>
                    <a:lnTo>
                      <a:pt x="111" y="10"/>
                    </a:lnTo>
                    <a:lnTo>
                      <a:pt x="124" y="12"/>
                    </a:lnTo>
                    <a:lnTo>
                      <a:pt x="120" y="29"/>
                    </a:lnTo>
                    <a:lnTo>
                      <a:pt x="116" y="45"/>
                    </a:lnTo>
                    <a:lnTo>
                      <a:pt x="114" y="61"/>
                    </a:lnTo>
                    <a:lnTo>
                      <a:pt x="111" y="76"/>
                    </a:lnTo>
                    <a:lnTo>
                      <a:pt x="106" y="94"/>
                    </a:lnTo>
                    <a:lnTo>
                      <a:pt x="104" y="109"/>
                    </a:lnTo>
                    <a:lnTo>
                      <a:pt x="98" y="127"/>
                    </a:lnTo>
                    <a:lnTo>
                      <a:pt x="95" y="142"/>
                    </a:lnTo>
                    <a:lnTo>
                      <a:pt x="104" y="165"/>
                    </a:lnTo>
                    <a:lnTo>
                      <a:pt x="111" y="190"/>
                    </a:lnTo>
                    <a:lnTo>
                      <a:pt x="118" y="216"/>
                    </a:lnTo>
                    <a:lnTo>
                      <a:pt x="129" y="241"/>
                    </a:lnTo>
                    <a:lnTo>
                      <a:pt x="137" y="266"/>
                    </a:lnTo>
                    <a:lnTo>
                      <a:pt x="145" y="293"/>
                    </a:lnTo>
                    <a:lnTo>
                      <a:pt x="153" y="315"/>
                    </a:lnTo>
                    <a:lnTo>
                      <a:pt x="162" y="341"/>
                    </a:lnTo>
                    <a:lnTo>
                      <a:pt x="157" y="358"/>
                    </a:lnTo>
                    <a:lnTo>
                      <a:pt x="151" y="376"/>
                    </a:lnTo>
                    <a:lnTo>
                      <a:pt x="147" y="396"/>
                    </a:lnTo>
                    <a:lnTo>
                      <a:pt x="142" y="414"/>
                    </a:lnTo>
                    <a:lnTo>
                      <a:pt x="137" y="432"/>
                    </a:lnTo>
                    <a:lnTo>
                      <a:pt x="131" y="452"/>
                    </a:lnTo>
                    <a:lnTo>
                      <a:pt x="126" y="471"/>
                    </a:lnTo>
                    <a:lnTo>
                      <a:pt x="120" y="488"/>
                    </a:lnTo>
                    <a:lnTo>
                      <a:pt x="114" y="477"/>
                    </a:lnTo>
                    <a:lnTo>
                      <a:pt x="108" y="467"/>
                    </a:lnTo>
                    <a:lnTo>
                      <a:pt x="101" y="457"/>
                    </a:lnTo>
                    <a:lnTo>
                      <a:pt x="93" y="447"/>
                    </a:lnTo>
                    <a:lnTo>
                      <a:pt x="84" y="440"/>
                    </a:lnTo>
                    <a:lnTo>
                      <a:pt x="81" y="429"/>
                    </a:lnTo>
                    <a:lnTo>
                      <a:pt x="74" y="419"/>
                    </a:lnTo>
                    <a:lnTo>
                      <a:pt x="69" y="409"/>
                    </a:lnTo>
                    <a:lnTo>
                      <a:pt x="69" y="402"/>
                    </a:lnTo>
                    <a:lnTo>
                      <a:pt x="71" y="387"/>
                    </a:lnTo>
                    <a:lnTo>
                      <a:pt x="71" y="366"/>
                    </a:lnTo>
                    <a:lnTo>
                      <a:pt x="71" y="343"/>
                    </a:lnTo>
                    <a:lnTo>
                      <a:pt x="71" y="320"/>
                    </a:lnTo>
                    <a:lnTo>
                      <a:pt x="71" y="300"/>
                    </a:lnTo>
                    <a:lnTo>
                      <a:pt x="69" y="284"/>
                    </a:lnTo>
                    <a:lnTo>
                      <a:pt x="64" y="276"/>
                    </a:lnTo>
                    <a:lnTo>
                      <a:pt x="56" y="272"/>
                    </a:lnTo>
                    <a:lnTo>
                      <a:pt x="46" y="262"/>
                    </a:lnTo>
                    <a:lnTo>
                      <a:pt x="36" y="246"/>
                    </a:lnTo>
                    <a:lnTo>
                      <a:pt x="23" y="228"/>
                    </a:lnTo>
                    <a:lnTo>
                      <a:pt x="14" y="213"/>
                    </a:lnTo>
                    <a:lnTo>
                      <a:pt x="5" y="199"/>
                    </a:lnTo>
                    <a:lnTo>
                      <a:pt x="0" y="188"/>
                    </a:lnTo>
                    <a:lnTo>
                      <a:pt x="0" y="182"/>
                    </a:lnTo>
                    <a:lnTo>
                      <a:pt x="3" y="175"/>
                    </a:lnTo>
                    <a:lnTo>
                      <a:pt x="5" y="157"/>
                    </a:lnTo>
                    <a:lnTo>
                      <a:pt x="10" y="132"/>
                    </a:lnTo>
                    <a:lnTo>
                      <a:pt x="15" y="102"/>
                    </a:lnTo>
                    <a:lnTo>
                      <a:pt x="17" y="71"/>
                    </a:lnTo>
                    <a:lnTo>
                      <a:pt x="23" y="43"/>
                    </a:lnTo>
                    <a:lnTo>
                      <a:pt x="28" y="18"/>
                    </a:lnTo>
                    <a:lnTo>
                      <a:pt x="3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41" name="Freeform 417">
                <a:extLst>
                  <a:ext uri="{FF2B5EF4-FFF2-40B4-BE49-F238E27FC236}">
                    <a16:creationId xmlns:a16="http://schemas.microsoft.com/office/drawing/2014/main" id="{930AAF07-7C31-0928-FB37-84C8D023DC0C}"/>
                  </a:ext>
                </a:extLst>
              </p:cNvPr>
              <p:cNvSpPr>
                <a:spLocks/>
              </p:cNvSpPr>
              <p:nvPr/>
            </p:nvSpPr>
            <p:spPr bwMode="auto">
              <a:xfrm>
                <a:off x="2096" y="2428"/>
                <a:ext cx="79" cy="67"/>
              </a:xfrm>
              <a:custGeom>
                <a:avLst/>
                <a:gdLst>
                  <a:gd name="T0" fmla="*/ 0 w 236"/>
                  <a:gd name="T1" fmla="*/ 200 h 200"/>
                  <a:gd name="T2" fmla="*/ 0 w 236"/>
                  <a:gd name="T3" fmla="*/ 196 h 200"/>
                  <a:gd name="T4" fmla="*/ 2 w 236"/>
                  <a:gd name="T5" fmla="*/ 181 h 200"/>
                  <a:gd name="T6" fmla="*/ 4 w 236"/>
                  <a:gd name="T7" fmla="*/ 160 h 200"/>
                  <a:gd name="T8" fmla="*/ 7 w 236"/>
                  <a:gd name="T9" fmla="*/ 137 h 200"/>
                  <a:gd name="T10" fmla="*/ 9 w 236"/>
                  <a:gd name="T11" fmla="*/ 115 h 200"/>
                  <a:gd name="T12" fmla="*/ 14 w 236"/>
                  <a:gd name="T13" fmla="*/ 94 h 200"/>
                  <a:gd name="T14" fmla="*/ 20 w 236"/>
                  <a:gd name="T15" fmla="*/ 79 h 200"/>
                  <a:gd name="T16" fmla="*/ 25 w 236"/>
                  <a:gd name="T17" fmla="*/ 74 h 200"/>
                  <a:gd name="T18" fmla="*/ 39 w 236"/>
                  <a:gd name="T19" fmla="*/ 66 h 200"/>
                  <a:gd name="T20" fmla="*/ 58 w 236"/>
                  <a:gd name="T21" fmla="*/ 47 h 200"/>
                  <a:gd name="T22" fmla="*/ 75 w 236"/>
                  <a:gd name="T23" fmla="*/ 28 h 200"/>
                  <a:gd name="T24" fmla="*/ 83 w 236"/>
                  <a:gd name="T25" fmla="*/ 22 h 200"/>
                  <a:gd name="T26" fmla="*/ 86 w 236"/>
                  <a:gd name="T27" fmla="*/ 22 h 200"/>
                  <a:gd name="T28" fmla="*/ 94 w 236"/>
                  <a:gd name="T29" fmla="*/ 16 h 200"/>
                  <a:gd name="T30" fmla="*/ 104 w 236"/>
                  <a:gd name="T31" fmla="*/ 13 h 200"/>
                  <a:gd name="T32" fmla="*/ 116 w 236"/>
                  <a:gd name="T33" fmla="*/ 8 h 200"/>
                  <a:gd name="T34" fmla="*/ 129 w 236"/>
                  <a:gd name="T35" fmla="*/ 3 h 200"/>
                  <a:gd name="T36" fmla="*/ 141 w 236"/>
                  <a:gd name="T37" fmla="*/ 0 h 200"/>
                  <a:gd name="T38" fmla="*/ 154 w 236"/>
                  <a:gd name="T39" fmla="*/ 0 h 200"/>
                  <a:gd name="T40" fmla="*/ 163 w 236"/>
                  <a:gd name="T41" fmla="*/ 3 h 200"/>
                  <a:gd name="T42" fmla="*/ 180 w 236"/>
                  <a:gd name="T43" fmla="*/ 16 h 200"/>
                  <a:gd name="T44" fmla="*/ 205 w 236"/>
                  <a:gd name="T45" fmla="*/ 34 h 200"/>
                  <a:gd name="T46" fmla="*/ 226 w 236"/>
                  <a:gd name="T47" fmla="*/ 49 h 200"/>
                  <a:gd name="T48" fmla="*/ 236 w 236"/>
                  <a:gd name="T49" fmla="*/ 56 h 200"/>
                  <a:gd name="T50" fmla="*/ 167 w 236"/>
                  <a:gd name="T51" fmla="*/ 97 h 200"/>
                  <a:gd name="T52" fmla="*/ 98 w 236"/>
                  <a:gd name="T53" fmla="*/ 196 h 200"/>
                  <a:gd name="T54" fmla="*/ 0 w 236"/>
                  <a:gd name="T55"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200">
                    <a:moveTo>
                      <a:pt x="0" y="200"/>
                    </a:moveTo>
                    <a:lnTo>
                      <a:pt x="0" y="196"/>
                    </a:lnTo>
                    <a:lnTo>
                      <a:pt x="2" y="181"/>
                    </a:lnTo>
                    <a:lnTo>
                      <a:pt x="4" y="160"/>
                    </a:lnTo>
                    <a:lnTo>
                      <a:pt x="7" y="137"/>
                    </a:lnTo>
                    <a:lnTo>
                      <a:pt x="9" y="115"/>
                    </a:lnTo>
                    <a:lnTo>
                      <a:pt x="14" y="94"/>
                    </a:lnTo>
                    <a:lnTo>
                      <a:pt x="20" y="79"/>
                    </a:lnTo>
                    <a:lnTo>
                      <a:pt x="25" y="74"/>
                    </a:lnTo>
                    <a:lnTo>
                      <a:pt x="39" y="66"/>
                    </a:lnTo>
                    <a:lnTo>
                      <a:pt x="58" y="47"/>
                    </a:lnTo>
                    <a:lnTo>
                      <a:pt x="75" y="28"/>
                    </a:lnTo>
                    <a:lnTo>
                      <a:pt x="83" y="22"/>
                    </a:lnTo>
                    <a:lnTo>
                      <a:pt x="86" y="22"/>
                    </a:lnTo>
                    <a:lnTo>
                      <a:pt x="94" y="16"/>
                    </a:lnTo>
                    <a:lnTo>
                      <a:pt x="104" y="13"/>
                    </a:lnTo>
                    <a:lnTo>
                      <a:pt x="116" y="8"/>
                    </a:lnTo>
                    <a:lnTo>
                      <a:pt x="129" y="3"/>
                    </a:lnTo>
                    <a:lnTo>
                      <a:pt x="141" y="0"/>
                    </a:lnTo>
                    <a:lnTo>
                      <a:pt x="154" y="0"/>
                    </a:lnTo>
                    <a:lnTo>
                      <a:pt x="163" y="3"/>
                    </a:lnTo>
                    <a:lnTo>
                      <a:pt x="180" y="16"/>
                    </a:lnTo>
                    <a:lnTo>
                      <a:pt x="205" y="34"/>
                    </a:lnTo>
                    <a:lnTo>
                      <a:pt x="226" y="49"/>
                    </a:lnTo>
                    <a:lnTo>
                      <a:pt x="236" y="56"/>
                    </a:lnTo>
                    <a:lnTo>
                      <a:pt x="167" y="97"/>
                    </a:lnTo>
                    <a:lnTo>
                      <a:pt x="98" y="196"/>
                    </a:lnTo>
                    <a:lnTo>
                      <a:pt x="0" y="20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42" name="Freeform 418">
                <a:extLst>
                  <a:ext uri="{FF2B5EF4-FFF2-40B4-BE49-F238E27FC236}">
                    <a16:creationId xmlns:a16="http://schemas.microsoft.com/office/drawing/2014/main" id="{8CC55A72-4EC8-69E0-41C6-040E6DC8023D}"/>
                  </a:ext>
                </a:extLst>
              </p:cNvPr>
              <p:cNvSpPr>
                <a:spLocks/>
              </p:cNvSpPr>
              <p:nvPr/>
            </p:nvSpPr>
            <p:spPr bwMode="auto">
              <a:xfrm>
                <a:off x="2109" y="2323"/>
                <a:ext cx="75" cy="95"/>
              </a:xfrm>
              <a:custGeom>
                <a:avLst/>
                <a:gdLst>
                  <a:gd name="T0" fmla="*/ 65 w 225"/>
                  <a:gd name="T1" fmla="*/ 51 h 286"/>
                  <a:gd name="T2" fmla="*/ 55 w 225"/>
                  <a:gd name="T3" fmla="*/ 81 h 286"/>
                  <a:gd name="T4" fmla="*/ 44 w 225"/>
                  <a:gd name="T5" fmla="*/ 108 h 286"/>
                  <a:gd name="T6" fmla="*/ 34 w 225"/>
                  <a:gd name="T7" fmla="*/ 139 h 286"/>
                  <a:gd name="T8" fmla="*/ 26 w 225"/>
                  <a:gd name="T9" fmla="*/ 167 h 286"/>
                  <a:gd name="T10" fmla="*/ 19 w 225"/>
                  <a:gd name="T11" fmla="*/ 198 h 286"/>
                  <a:gd name="T12" fmla="*/ 11 w 225"/>
                  <a:gd name="T13" fmla="*/ 226 h 286"/>
                  <a:gd name="T14" fmla="*/ 6 w 225"/>
                  <a:gd name="T15" fmla="*/ 257 h 286"/>
                  <a:gd name="T16" fmla="*/ 0 w 225"/>
                  <a:gd name="T17" fmla="*/ 286 h 286"/>
                  <a:gd name="T18" fmla="*/ 36 w 225"/>
                  <a:gd name="T19" fmla="*/ 273 h 286"/>
                  <a:gd name="T20" fmla="*/ 68 w 225"/>
                  <a:gd name="T21" fmla="*/ 259 h 286"/>
                  <a:gd name="T22" fmla="*/ 88 w 225"/>
                  <a:gd name="T23" fmla="*/ 244 h 286"/>
                  <a:gd name="T24" fmla="*/ 105 w 225"/>
                  <a:gd name="T25" fmla="*/ 226 h 286"/>
                  <a:gd name="T26" fmla="*/ 118 w 225"/>
                  <a:gd name="T27" fmla="*/ 205 h 286"/>
                  <a:gd name="T28" fmla="*/ 128 w 225"/>
                  <a:gd name="T29" fmla="*/ 177 h 286"/>
                  <a:gd name="T30" fmla="*/ 133 w 225"/>
                  <a:gd name="T31" fmla="*/ 144 h 286"/>
                  <a:gd name="T32" fmla="*/ 138 w 225"/>
                  <a:gd name="T33" fmla="*/ 106 h 286"/>
                  <a:gd name="T34" fmla="*/ 156 w 225"/>
                  <a:gd name="T35" fmla="*/ 99 h 286"/>
                  <a:gd name="T36" fmla="*/ 174 w 225"/>
                  <a:gd name="T37" fmla="*/ 89 h 286"/>
                  <a:gd name="T38" fmla="*/ 189 w 225"/>
                  <a:gd name="T39" fmla="*/ 78 h 286"/>
                  <a:gd name="T40" fmla="*/ 204 w 225"/>
                  <a:gd name="T41" fmla="*/ 69 h 286"/>
                  <a:gd name="T42" fmla="*/ 217 w 225"/>
                  <a:gd name="T43" fmla="*/ 53 h 286"/>
                  <a:gd name="T44" fmla="*/ 222 w 225"/>
                  <a:gd name="T45" fmla="*/ 39 h 286"/>
                  <a:gd name="T46" fmla="*/ 225 w 225"/>
                  <a:gd name="T47" fmla="*/ 20 h 286"/>
                  <a:gd name="T48" fmla="*/ 220 w 225"/>
                  <a:gd name="T49" fmla="*/ 0 h 286"/>
                  <a:gd name="T50" fmla="*/ 197 w 225"/>
                  <a:gd name="T51" fmla="*/ 3 h 286"/>
                  <a:gd name="T52" fmla="*/ 176 w 225"/>
                  <a:gd name="T53" fmla="*/ 7 h 286"/>
                  <a:gd name="T54" fmla="*/ 159 w 225"/>
                  <a:gd name="T55" fmla="*/ 12 h 286"/>
                  <a:gd name="T56" fmla="*/ 140 w 225"/>
                  <a:gd name="T57" fmla="*/ 18 h 286"/>
                  <a:gd name="T58" fmla="*/ 124 w 225"/>
                  <a:gd name="T59" fmla="*/ 25 h 286"/>
                  <a:gd name="T60" fmla="*/ 105 w 225"/>
                  <a:gd name="T61" fmla="*/ 33 h 286"/>
                  <a:gd name="T62" fmla="*/ 85 w 225"/>
                  <a:gd name="T63" fmla="*/ 40 h 286"/>
                  <a:gd name="T64" fmla="*/ 65 w 225"/>
                  <a:gd name="T65" fmla="*/ 5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286">
                    <a:moveTo>
                      <a:pt x="65" y="51"/>
                    </a:moveTo>
                    <a:lnTo>
                      <a:pt x="55" y="81"/>
                    </a:lnTo>
                    <a:lnTo>
                      <a:pt x="44" y="108"/>
                    </a:lnTo>
                    <a:lnTo>
                      <a:pt x="34" y="139"/>
                    </a:lnTo>
                    <a:lnTo>
                      <a:pt x="26" y="167"/>
                    </a:lnTo>
                    <a:lnTo>
                      <a:pt x="19" y="198"/>
                    </a:lnTo>
                    <a:lnTo>
                      <a:pt x="11" y="226"/>
                    </a:lnTo>
                    <a:lnTo>
                      <a:pt x="6" y="257"/>
                    </a:lnTo>
                    <a:lnTo>
                      <a:pt x="0" y="286"/>
                    </a:lnTo>
                    <a:lnTo>
                      <a:pt x="36" y="273"/>
                    </a:lnTo>
                    <a:lnTo>
                      <a:pt x="68" y="259"/>
                    </a:lnTo>
                    <a:lnTo>
                      <a:pt x="88" y="244"/>
                    </a:lnTo>
                    <a:lnTo>
                      <a:pt x="105" y="226"/>
                    </a:lnTo>
                    <a:lnTo>
                      <a:pt x="118" y="205"/>
                    </a:lnTo>
                    <a:lnTo>
                      <a:pt x="128" y="177"/>
                    </a:lnTo>
                    <a:lnTo>
                      <a:pt x="133" y="144"/>
                    </a:lnTo>
                    <a:lnTo>
                      <a:pt x="138" y="106"/>
                    </a:lnTo>
                    <a:lnTo>
                      <a:pt x="156" y="99"/>
                    </a:lnTo>
                    <a:lnTo>
                      <a:pt x="174" y="89"/>
                    </a:lnTo>
                    <a:lnTo>
                      <a:pt x="189" y="78"/>
                    </a:lnTo>
                    <a:lnTo>
                      <a:pt x="204" y="69"/>
                    </a:lnTo>
                    <a:lnTo>
                      <a:pt x="217" y="53"/>
                    </a:lnTo>
                    <a:lnTo>
                      <a:pt x="222" y="39"/>
                    </a:lnTo>
                    <a:lnTo>
                      <a:pt x="225" y="20"/>
                    </a:lnTo>
                    <a:lnTo>
                      <a:pt x="220" y="0"/>
                    </a:lnTo>
                    <a:lnTo>
                      <a:pt x="197" y="3"/>
                    </a:lnTo>
                    <a:lnTo>
                      <a:pt x="176" y="7"/>
                    </a:lnTo>
                    <a:lnTo>
                      <a:pt x="159" y="12"/>
                    </a:lnTo>
                    <a:lnTo>
                      <a:pt x="140" y="18"/>
                    </a:lnTo>
                    <a:lnTo>
                      <a:pt x="124" y="25"/>
                    </a:lnTo>
                    <a:lnTo>
                      <a:pt x="105" y="33"/>
                    </a:lnTo>
                    <a:lnTo>
                      <a:pt x="85" y="40"/>
                    </a:lnTo>
                    <a:lnTo>
                      <a:pt x="65" y="51"/>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43" name="Freeform 419">
                <a:extLst>
                  <a:ext uri="{FF2B5EF4-FFF2-40B4-BE49-F238E27FC236}">
                    <a16:creationId xmlns:a16="http://schemas.microsoft.com/office/drawing/2014/main" id="{D55CCF4B-C178-AD9D-4701-4D4638C9262D}"/>
                  </a:ext>
                </a:extLst>
              </p:cNvPr>
              <p:cNvSpPr>
                <a:spLocks/>
              </p:cNvSpPr>
              <p:nvPr/>
            </p:nvSpPr>
            <p:spPr bwMode="auto">
              <a:xfrm>
                <a:off x="2164" y="2364"/>
                <a:ext cx="35" cy="45"/>
              </a:xfrm>
              <a:custGeom>
                <a:avLst/>
                <a:gdLst>
                  <a:gd name="T0" fmla="*/ 0 w 106"/>
                  <a:gd name="T1" fmla="*/ 132 h 134"/>
                  <a:gd name="T2" fmla="*/ 10 w 106"/>
                  <a:gd name="T3" fmla="*/ 103 h 134"/>
                  <a:gd name="T4" fmla="*/ 14 w 106"/>
                  <a:gd name="T5" fmla="*/ 84 h 134"/>
                  <a:gd name="T6" fmla="*/ 20 w 106"/>
                  <a:gd name="T7" fmla="*/ 66 h 134"/>
                  <a:gd name="T8" fmla="*/ 23 w 106"/>
                  <a:gd name="T9" fmla="*/ 53 h 134"/>
                  <a:gd name="T10" fmla="*/ 31 w 106"/>
                  <a:gd name="T11" fmla="*/ 43 h 134"/>
                  <a:gd name="T12" fmla="*/ 40 w 106"/>
                  <a:gd name="T13" fmla="*/ 33 h 134"/>
                  <a:gd name="T14" fmla="*/ 58 w 106"/>
                  <a:gd name="T15" fmla="*/ 17 h 134"/>
                  <a:gd name="T16" fmla="*/ 83 w 106"/>
                  <a:gd name="T17" fmla="*/ 0 h 134"/>
                  <a:gd name="T18" fmla="*/ 94 w 106"/>
                  <a:gd name="T19" fmla="*/ 23 h 134"/>
                  <a:gd name="T20" fmla="*/ 100 w 106"/>
                  <a:gd name="T21" fmla="*/ 41 h 134"/>
                  <a:gd name="T22" fmla="*/ 106 w 106"/>
                  <a:gd name="T23" fmla="*/ 55 h 134"/>
                  <a:gd name="T24" fmla="*/ 106 w 106"/>
                  <a:gd name="T25" fmla="*/ 66 h 134"/>
                  <a:gd name="T26" fmla="*/ 104 w 106"/>
                  <a:gd name="T27" fmla="*/ 78 h 134"/>
                  <a:gd name="T28" fmla="*/ 98 w 106"/>
                  <a:gd name="T29" fmla="*/ 93 h 134"/>
                  <a:gd name="T30" fmla="*/ 88 w 106"/>
                  <a:gd name="T31" fmla="*/ 112 h 134"/>
                  <a:gd name="T32" fmla="*/ 78 w 106"/>
                  <a:gd name="T33" fmla="*/ 134 h 134"/>
                  <a:gd name="T34" fmla="*/ 68 w 106"/>
                  <a:gd name="T35" fmla="*/ 134 h 134"/>
                  <a:gd name="T36" fmla="*/ 58 w 106"/>
                  <a:gd name="T37" fmla="*/ 134 h 134"/>
                  <a:gd name="T38" fmla="*/ 48 w 106"/>
                  <a:gd name="T39" fmla="*/ 134 h 134"/>
                  <a:gd name="T40" fmla="*/ 40 w 106"/>
                  <a:gd name="T41" fmla="*/ 132 h 134"/>
                  <a:gd name="T42" fmla="*/ 31 w 106"/>
                  <a:gd name="T43" fmla="*/ 132 h 134"/>
                  <a:gd name="T44" fmla="*/ 20 w 106"/>
                  <a:gd name="T45" fmla="*/ 132 h 134"/>
                  <a:gd name="T46" fmla="*/ 10 w 106"/>
                  <a:gd name="T47" fmla="*/ 132 h 134"/>
                  <a:gd name="T48" fmla="*/ 0 w 106"/>
                  <a:gd name="T49" fmla="*/ 13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134">
                    <a:moveTo>
                      <a:pt x="0" y="132"/>
                    </a:moveTo>
                    <a:lnTo>
                      <a:pt x="10" y="103"/>
                    </a:lnTo>
                    <a:lnTo>
                      <a:pt x="14" y="84"/>
                    </a:lnTo>
                    <a:lnTo>
                      <a:pt x="20" y="66"/>
                    </a:lnTo>
                    <a:lnTo>
                      <a:pt x="23" y="53"/>
                    </a:lnTo>
                    <a:lnTo>
                      <a:pt x="31" y="43"/>
                    </a:lnTo>
                    <a:lnTo>
                      <a:pt x="40" y="33"/>
                    </a:lnTo>
                    <a:lnTo>
                      <a:pt x="58" y="17"/>
                    </a:lnTo>
                    <a:lnTo>
                      <a:pt x="83" y="0"/>
                    </a:lnTo>
                    <a:lnTo>
                      <a:pt x="94" y="23"/>
                    </a:lnTo>
                    <a:lnTo>
                      <a:pt x="100" y="41"/>
                    </a:lnTo>
                    <a:lnTo>
                      <a:pt x="106" y="55"/>
                    </a:lnTo>
                    <a:lnTo>
                      <a:pt x="106" y="66"/>
                    </a:lnTo>
                    <a:lnTo>
                      <a:pt x="104" y="78"/>
                    </a:lnTo>
                    <a:lnTo>
                      <a:pt x="98" y="93"/>
                    </a:lnTo>
                    <a:lnTo>
                      <a:pt x="88" y="112"/>
                    </a:lnTo>
                    <a:lnTo>
                      <a:pt x="78" y="134"/>
                    </a:lnTo>
                    <a:lnTo>
                      <a:pt x="68" y="134"/>
                    </a:lnTo>
                    <a:lnTo>
                      <a:pt x="58" y="134"/>
                    </a:lnTo>
                    <a:lnTo>
                      <a:pt x="48" y="134"/>
                    </a:lnTo>
                    <a:lnTo>
                      <a:pt x="40" y="132"/>
                    </a:lnTo>
                    <a:lnTo>
                      <a:pt x="31" y="132"/>
                    </a:lnTo>
                    <a:lnTo>
                      <a:pt x="20" y="132"/>
                    </a:lnTo>
                    <a:lnTo>
                      <a:pt x="10" y="132"/>
                    </a:lnTo>
                    <a:lnTo>
                      <a:pt x="0" y="132"/>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44" name="Freeform 420">
                <a:extLst>
                  <a:ext uri="{FF2B5EF4-FFF2-40B4-BE49-F238E27FC236}">
                    <a16:creationId xmlns:a16="http://schemas.microsoft.com/office/drawing/2014/main" id="{EBA2978C-BE60-83A3-3B3A-8C450BF8AA47}"/>
                  </a:ext>
                </a:extLst>
              </p:cNvPr>
              <p:cNvSpPr>
                <a:spLocks/>
              </p:cNvSpPr>
              <p:nvPr/>
            </p:nvSpPr>
            <p:spPr bwMode="auto">
              <a:xfrm>
                <a:off x="2273" y="2290"/>
                <a:ext cx="42" cy="115"/>
              </a:xfrm>
              <a:custGeom>
                <a:avLst/>
                <a:gdLst>
                  <a:gd name="T0" fmla="*/ 43 w 126"/>
                  <a:gd name="T1" fmla="*/ 0 h 345"/>
                  <a:gd name="T2" fmla="*/ 53 w 126"/>
                  <a:gd name="T3" fmla="*/ 0 h 345"/>
                  <a:gd name="T4" fmla="*/ 63 w 126"/>
                  <a:gd name="T5" fmla="*/ 0 h 345"/>
                  <a:gd name="T6" fmla="*/ 73 w 126"/>
                  <a:gd name="T7" fmla="*/ 3 h 345"/>
                  <a:gd name="T8" fmla="*/ 84 w 126"/>
                  <a:gd name="T9" fmla="*/ 3 h 345"/>
                  <a:gd name="T10" fmla="*/ 93 w 126"/>
                  <a:gd name="T11" fmla="*/ 5 h 345"/>
                  <a:gd name="T12" fmla="*/ 107 w 126"/>
                  <a:gd name="T13" fmla="*/ 8 h 345"/>
                  <a:gd name="T14" fmla="*/ 116 w 126"/>
                  <a:gd name="T15" fmla="*/ 8 h 345"/>
                  <a:gd name="T16" fmla="*/ 126 w 126"/>
                  <a:gd name="T17" fmla="*/ 10 h 345"/>
                  <a:gd name="T18" fmla="*/ 121 w 126"/>
                  <a:gd name="T19" fmla="*/ 56 h 345"/>
                  <a:gd name="T20" fmla="*/ 113 w 126"/>
                  <a:gd name="T21" fmla="*/ 99 h 345"/>
                  <a:gd name="T22" fmla="*/ 109 w 126"/>
                  <a:gd name="T23" fmla="*/ 140 h 345"/>
                  <a:gd name="T24" fmla="*/ 103 w 126"/>
                  <a:gd name="T25" fmla="*/ 180 h 345"/>
                  <a:gd name="T26" fmla="*/ 93 w 126"/>
                  <a:gd name="T27" fmla="*/ 222 h 345"/>
                  <a:gd name="T28" fmla="*/ 84 w 126"/>
                  <a:gd name="T29" fmla="*/ 262 h 345"/>
                  <a:gd name="T30" fmla="*/ 70 w 126"/>
                  <a:gd name="T31" fmla="*/ 302 h 345"/>
                  <a:gd name="T32" fmla="*/ 56 w 126"/>
                  <a:gd name="T33" fmla="*/ 345 h 345"/>
                  <a:gd name="T34" fmla="*/ 41 w 126"/>
                  <a:gd name="T35" fmla="*/ 343 h 345"/>
                  <a:gd name="T36" fmla="*/ 28 w 126"/>
                  <a:gd name="T37" fmla="*/ 341 h 345"/>
                  <a:gd name="T38" fmla="*/ 14 w 126"/>
                  <a:gd name="T39" fmla="*/ 338 h 345"/>
                  <a:gd name="T40" fmla="*/ 0 w 126"/>
                  <a:gd name="T41" fmla="*/ 336 h 345"/>
                  <a:gd name="T42" fmla="*/ 3 w 126"/>
                  <a:gd name="T43" fmla="*/ 312 h 345"/>
                  <a:gd name="T44" fmla="*/ 5 w 126"/>
                  <a:gd name="T45" fmla="*/ 272 h 345"/>
                  <a:gd name="T46" fmla="*/ 14 w 126"/>
                  <a:gd name="T47" fmla="*/ 216 h 345"/>
                  <a:gd name="T48" fmla="*/ 17 w 126"/>
                  <a:gd name="T49" fmla="*/ 157 h 345"/>
                  <a:gd name="T50" fmla="*/ 26 w 126"/>
                  <a:gd name="T51" fmla="*/ 99 h 345"/>
                  <a:gd name="T52" fmla="*/ 30 w 126"/>
                  <a:gd name="T53" fmla="*/ 48 h 345"/>
                  <a:gd name="T54" fmla="*/ 38 w 126"/>
                  <a:gd name="T55" fmla="*/ 12 h 345"/>
                  <a:gd name="T56" fmla="*/ 43 w 126"/>
                  <a:gd name="T5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6" h="345">
                    <a:moveTo>
                      <a:pt x="43" y="0"/>
                    </a:moveTo>
                    <a:lnTo>
                      <a:pt x="53" y="0"/>
                    </a:lnTo>
                    <a:lnTo>
                      <a:pt x="63" y="0"/>
                    </a:lnTo>
                    <a:lnTo>
                      <a:pt x="73" y="3"/>
                    </a:lnTo>
                    <a:lnTo>
                      <a:pt x="84" y="3"/>
                    </a:lnTo>
                    <a:lnTo>
                      <a:pt x="93" y="5"/>
                    </a:lnTo>
                    <a:lnTo>
                      <a:pt x="107" y="8"/>
                    </a:lnTo>
                    <a:lnTo>
                      <a:pt x="116" y="8"/>
                    </a:lnTo>
                    <a:lnTo>
                      <a:pt x="126" y="10"/>
                    </a:lnTo>
                    <a:lnTo>
                      <a:pt x="121" y="56"/>
                    </a:lnTo>
                    <a:lnTo>
                      <a:pt x="113" y="99"/>
                    </a:lnTo>
                    <a:lnTo>
                      <a:pt x="109" y="140"/>
                    </a:lnTo>
                    <a:lnTo>
                      <a:pt x="103" y="180"/>
                    </a:lnTo>
                    <a:lnTo>
                      <a:pt x="93" y="222"/>
                    </a:lnTo>
                    <a:lnTo>
                      <a:pt x="84" y="262"/>
                    </a:lnTo>
                    <a:lnTo>
                      <a:pt x="70" y="302"/>
                    </a:lnTo>
                    <a:lnTo>
                      <a:pt x="56" y="345"/>
                    </a:lnTo>
                    <a:lnTo>
                      <a:pt x="41" y="343"/>
                    </a:lnTo>
                    <a:lnTo>
                      <a:pt x="28" y="341"/>
                    </a:lnTo>
                    <a:lnTo>
                      <a:pt x="14" y="338"/>
                    </a:lnTo>
                    <a:lnTo>
                      <a:pt x="0" y="336"/>
                    </a:lnTo>
                    <a:lnTo>
                      <a:pt x="3" y="312"/>
                    </a:lnTo>
                    <a:lnTo>
                      <a:pt x="5" y="272"/>
                    </a:lnTo>
                    <a:lnTo>
                      <a:pt x="14" y="216"/>
                    </a:lnTo>
                    <a:lnTo>
                      <a:pt x="17" y="157"/>
                    </a:lnTo>
                    <a:lnTo>
                      <a:pt x="26" y="99"/>
                    </a:lnTo>
                    <a:lnTo>
                      <a:pt x="30" y="48"/>
                    </a:lnTo>
                    <a:lnTo>
                      <a:pt x="38" y="12"/>
                    </a:lnTo>
                    <a:lnTo>
                      <a:pt x="43"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45" name="Freeform 421">
                <a:extLst>
                  <a:ext uri="{FF2B5EF4-FFF2-40B4-BE49-F238E27FC236}">
                    <a16:creationId xmlns:a16="http://schemas.microsoft.com/office/drawing/2014/main" id="{E00E9284-71C8-54CD-58A6-B0045605F8C0}"/>
                  </a:ext>
                </a:extLst>
              </p:cNvPr>
              <p:cNvSpPr>
                <a:spLocks/>
              </p:cNvSpPr>
              <p:nvPr/>
            </p:nvSpPr>
            <p:spPr bwMode="auto">
              <a:xfrm>
                <a:off x="2343" y="2337"/>
                <a:ext cx="54" cy="93"/>
              </a:xfrm>
              <a:custGeom>
                <a:avLst/>
                <a:gdLst>
                  <a:gd name="T0" fmla="*/ 149 w 162"/>
                  <a:gd name="T1" fmla="*/ 0 h 279"/>
                  <a:gd name="T2" fmla="*/ 131 w 162"/>
                  <a:gd name="T3" fmla="*/ 38 h 279"/>
                  <a:gd name="T4" fmla="*/ 113 w 162"/>
                  <a:gd name="T5" fmla="*/ 76 h 279"/>
                  <a:gd name="T6" fmla="*/ 97 w 162"/>
                  <a:gd name="T7" fmla="*/ 112 h 279"/>
                  <a:gd name="T8" fmla="*/ 80 w 162"/>
                  <a:gd name="T9" fmla="*/ 145 h 279"/>
                  <a:gd name="T10" fmla="*/ 64 w 162"/>
                  <a:gd name="T11" fmla="*/ 178 h 279"/>
                  <a:gd name="T12" fmla="*/ 45 w 162"/>
                  <a:gd name="T13" fmla="*/ 211 h 279"/>
                  <a:gd name="T14" fmla="*/ 23 w 162"/>
                  <a:gd name="T15" fmla="*/ 244 h 279"/>
                  <a:gd name="T16" fmla="*/ 0 w 162"/>
                  <a:gd name="T17" fmla="*/ 279 h 279"/>
                  <a:gd name="T18" fmla="*/ 2 w 162"/>
                  <a:gd name="T19" fmla="*/ 279 h 279"/>
                  <a:gd name="T20" fmla="*/ 12 w 162"/>
                  <a:gd name="T21" fmla="*/ 277 h 279"/>
                  <a:gd name="T22" fmla="*/ 25 w 162"/>
                  <a:gd name="T23" fmla="*/ 274 h 279"/>
                  <a:gd name="T24" fmla="*/ 40 w 162"/>
                  <a:gd name="T25" fmla="*/ 270 h 279"/>
                  <a:gd name="T26" fmla="*/ 56 w 162"/>
                  <a:gd name="T27" fmla="*/ 266 h 279"/>
                  <a:gd name="T28" fmla="*/ 69 w 162"/>
                  <a:gd name="T29" fmla="*/ 262 h 279"/>
                  <a:gd name="T30" fmla="*/ 79 w 162"/>
                  <a:gd name="T31" fmla="*/ 256 h 279"/>
                  <a:gd name="T32" fmla="*/ 80 w 162"/>
                  <a:gd name="T33" fmla="*/ 252 h 279"/>
                  <a:gd name="T34" fmla="*/ 91 w 162"/>
                  <a:gd name="T35" fmla="*/ 249 h 279"/>
                  <a:gd name="T36" fmla="*/ 111 w 162"/>
                  <a:gd name="T37" fmla="*/ 252 h 279"/>
                  <a:gd name="T38" fmla="*/ 131 w 162"/>
                  <a:gd name="T39" fmla="*/ 254 h 279"/>
                  <a:gd name="T40" fmla="*/ 143 w 162"/>
                  <a:gd name="T41" fmla="*/ 252 h 279"/>
                  <a:gd name="T42" fmla="*/ 149 w 162"/>
                  <a:gd name="T43" fmla="*/ 236 h 279"/>
                  <a:gd name="T44" fmla="*/ 151 w 162"/>
                  <a:gd name="T45" fmla="*/ 218 h 279"/>
                  <a:gd name="T46" fmla="*/ 153 w 162"/>
                  <a:gd name="T47" fmla="*/ 203 h 279"/>
                  <a:gd name="T48" fmla="*/ 151 w 162"/>
                  <a:gd name="T49" fmla="*/ 185 h 279"/>
                  <a:gd name="T50" fmla="*/ 149 w 162"/>
                  <a:gd name="T51" fmla="*/ 167 h 279"/>
                  <a:gd name="T52" fmla="*/ 147 w 162"/>
                  <a:gd name="T53" fmla="*/ 153 h 279"/>
                  <a:gd name="T54" fmla="*/ 139 w 162"/>
                  <a:gd name="T55" fmla="*/ 134 h 279"/>
                  <a:gd name="T56" fmla="*/ 133 w 162"/>
                  <a:gd name="T57" fmla="*/ 120 h 279"/>
                  <a:gd name="T58" fmla="*/ 140 w 162"/>
                  <a:gd name="T59" fmla="*/ 99 h 279"/>
                  <a:gd name="T60" fmla="*/ 149 w 162"/>
                  <a:gd name="T61" fmla="*/ 84 h 279"/>
                  <a:gd name="T62" fmla="*/ 153 w 162"/>
                  <a:gd name="T63" fmla="*/ 71 h 279"/>
                  <a:gd name="T64" fmla="*/ 160 w 162"/>
                  <a:gd name="T65" fmla="*/ 61 h 279"/>
                  <a:gd name="T66" fmla="*/ 162 w 162"/>
                  <a:gd name="T67" fmla="*/ 48 h 279"/>
                  <a:gd name="T68" fmla="*/ 162 w 162"/>
                  <a:gd name="T69" fmla="*/ 35 h 279"/>
                  <a:gd name="T70" fmla="*/ 156 w 162"/>
                  <a:gd name="T71" fmla="*/ 21 h 279"/>
                  <a:gd name="T72" fmla="*/ 149 w 162"/>
                  <a:gd name="T73"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2" h="279">
                    <a:moveTo>
                      <a:pt x="149" y="0"/>
                    </a:moveTo>
                    <a:lnTo>
                      <a:pt x="131" y="38"/>
                    </a:lnTo>
                    <a:lnTo>
                      <a:pt x="113" y="76"/>
                    </a:lnTo>
                    <a:lnTo>
                      <a:pt x="97" y="112"/>
                    </a:lnTo>
                    <a:lnTo>
                      <a:pt x="80" y="145"/>
                    </a:lnTo>
                    <a:lnTo>
                      <a:pt x="64" y="178"/>
                    </a:lnTo>
                    <a:lnTo>
                      <a:pt x="45" y="211"/>
                    </a:lnTo>
                    <a:lnTo>
                      <a:pt x="23" y="244"/>
                    </a:lnTo>
                    <a:lnTo>
                      <a:pt x="0" y="279"/>
                    </a:lnTo>
                    <a:lnTo>
                      <a:pt x="2" y="279"/>
                    </a:lnTo>
                    <a:lnTo>
                      <a:pt x="12" y="277"/>
                    </a:lnTo>
                    <a:lnTo>
                      <a:pt x="25" y="274"/>
                    </a:lnTo>
                    <a:lnTo>
                      <a:pt x="40" y="270"/>
                    </a:lnTo>
                    <a:lnTo>
                      <a:pt x="56" y="266"/>
                    </a:lnTo>
                    <a:lnTo>
                      <a:pt x="69" y="262"/>
                    </a:lnTo>
                    <a:lnTo>
                      <a:pt x="79" y="256"/>
                    </a:lnTo>
                    <a:lnTo>
                      <a:pt x="80" y="252"/>
                    </a:lnTo>
                    <a:lnTo>
                      <a:pt x="91" y="249"/>
                    </a:lnTo>
                    <a:lnTo>
                      <a:pt x="111" y="252"/>
                    </a:lnTo>
                    <a:lnTo>
                      <a:pt x="131" y="254"/>
                    </a:lnTo>
                    <a:lnTo>
                      <a:pt x="143" y="252"/>
                    </a:lnTo>
                    <a:lnTo>
                      <a:pt x="149" y="236"/>
                    </a:lnTo>
                    <a:lnTo>
                      <a:pt x="151" y="218"/>
                    </a:lnTo>
                    <a:lnTo>
                      <a:pt x="153" y="203"/>
                    </a:lnTo>
                    <a:lnTo>
                      <a:pt x="151" y="185"/>
                    </a:lnTo>
                    <a:lnTo>
                      <a:pt x="149" y="167"/>
                    </a:lnTo>
                    <a:lnTo>
                      <a:pt x="147" y="153"/>
                    </a:lnTo>
                    <a:lnTo>
                      <a:pt x="139" y="134"/>
                    </a:lnTo>
                    <a:lnTo>
                      <a:pt x="133" y="120"/>
                    </a:lnTo>
                    <a:lnTo>
                      <a:pt x="140" y="99"/>
                    </a:lnTo>
                    <a:lnTo>
                      <a:pt x="149" y="84"/>
                    </a:lnTo>
                    <a:lnTo>
                      <a:pt x="153" y="71"/>
                    </a:lnTo>
                    <a:lnTo>
                      <a:pt x="160" y="61"/>
                    </a:lnTo>
                    <a:lnTo>
                      <a:pt x="162" y="48"/>
                    </a:lnTo>
                    <a:lnTo>
                      <a:pt x="162" y="35"/>
                    </a:lnTo>
                    <a:lnTo>
                      <a:pt x="156" y="21"/>
                    </a:lnTo>
                    <a:lnTo>
                      <a:pt x="149"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46" name="Freeform 422">
                <a:extLst>
                  <a:ext uri="{FF2B5EF4-FFF2-40B4-BE49-F238E27FC236}">
                    <a16:creationId xmlns:a16="http://schemas.microsoft.com/office/drawing/2014/main" id="{64A776F2-4048-2295-CA57-2A1F27FA5B41}"/>
                  </a:ext>
                </a:extLst>
              </p:cNvPr>
              <p:cNvSpPr>
                <a:spLocks/>
              </p:cNvSpPr>
              <p:nvPr/>
            </p:nvSpPr>
            <p:spPr bwMode="auto">
              <a:xfrm>
                <a:off x="2434" y="2275"/>
                <a:ext cx="58" cy="113"/>
              </a:xfrm>
              <a:custGeom>
                <a:avLst/>
                <a:gdLst>
                  <a:gd name="T0" fmla="*/ 28 w 175"/>
                  <a:gd name="T1" fmla="*/ 0 h 338"/>
                  <a:gd name="T2" fmla="*/ 90 w 175"/>
                  <a:gd name="T3" fmla="*/ 30 h 338"/>
                  <a:gd name="T4" fmla="*/ 175 w 175"/>
                  <a:gd name="T5" fmla="*/ 48 h 338"/>
                  <a:gd name="T6" fmla="*/ 145 w 175"/>
                  <a:gd name="T7" fmla="*/ 142 h 338"/>
                  <a:gd name="T8" fmla="*/ 99 w 175"/>
                  <a:gd name="T9" fmla="*/ 328 h 338"/>
                  <a:gd name="T10" fmla="*/ 3 w 175"/>
                  <a:gd name="T11" fmla="*/ 338 h 338"/>
                  <a:gd name="T12" fmla="*/ 3 w 175"/>
                  <a:gd name="T13" fmla="*/ 335 h 338"/>
                  <a:gd name="T14" fmla="*/ 3 w 175"/>
                  <a:gd name="T15" fmla="*/ 324 h 338"/>
                  <a:gd name="T16" fmla="*/ 0 w 175"/>
                  <a:gd name="T17" fmla="*/ 316 h 338"/>
                  <a:gd name="T18" fmla="*/ 0 w 175"/>
                  <a:gd name="T19" fmla="*/ 299 h 338"/>
                  <a:gd name="T20" fmla="*/ 0 w 175"/>
                  <a:gd name="T21" fmla="*/ 284 h 338"/>
                  <a:gd name="T22" fmla="*/ 0 w 175"/>
                  <a:gd name="T23" fmla="*/ 269 h 338"/>
                  <a:gd name="T24" fmla="*/ 0 w 175"/>
                  <a:gd name="T25" fmla="*/ 259 h 338"/>
                  <a:gd name="T26" fmla="*/ 3 w 175"/>
                  <a:gd name="T27" fmla="*/ 251 h 338"/>
                  <a:gd name="T28" fmla="*/ 4 w 175"/>
                  <a:gd name="T29" fmla="*/ 242 h 338"/>
                  <a:gd name="T30" fmla="*/ 13 w 175"/>
                  <a:gd name="T31" fmla="*/ 226 h 338"/>
                  <a:gd name="T32" fmla="*/ 21 w 175"/>
                  <a:gd name="T33" fmla="*/ 206 h 338"/>
                  <a:gd name="T34" fmla="*/ 28 w 175"/>
                  <a:gd name="T35" fmla="*/ 184 h 338"/>
                  <a:gd name="T36" fmla="*/ 36 w 175"/>
                  <a:gd name="T37" fmla="*/ 160 h 338"/>
                  <a:gd name="T38" fmla="*/ 40 w 175"/>
                  <a:gd name="T39" fmla="*/ 142 h 338"/>
                  <a:gd name="T40" fmla="*/ 46 w 175"/>
                  <a:gd name="T41" fmla="*/ 129 h 338"/>
                  <a:gd name="T42" fmla="*/ 48 w 175"/>
                  <a:gd name="T43" fmla="*/ 124 h 338"/>
                  <a:gd name="T44" fmla="*/ 28 w 175"/>
                  <a:gd name="T45"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5" h="338">
                    <a:moveTo>
                      <a:pt x="28" y="0"/>
                    </a:moveTo>
                    <a:lnTo>
                      <a:pt x="90" y="30"/>
                    </a:lnTo>
                    <a:lnTo>
                      <a:pt x="175" y="48"/>
                    </a:lnTo>
                    <a:lnTo>
                      <a:pt x="145" y="142"/>
                    </a:lnTo>
                    <a:lnTo>
                      <a:pt x="99" y="328"/>
                    </a:lnTo>
                    <a:lnTo>
                      <a:pt x="3" y="338"/>
                    </a:lnTo>
                    <a:lnTo>
                      <a:pt x="3" y="335"/>
                    </a:lnTo>
                    <a:lnTo>
                      <a:pt x="3" y="324"/>
                    </a:lnTo>
                    <a:lnTo>
                      <a:pt x="0" y="316"/>
                    </a:lnTo>
                    <a:lnTo>
                      <a:pt x="0" y="299"/>
                    </a:lnTo>
                    <a:lnTo>
                      <a:pt x="0" y="284"/>
                    </a:lnTo>
                    <a:lnTo>
                      <a:pt x="0" y="269"/>
                    </a:lnTo>
                    <a:lnTo>
                      <a:pt x="0" y="259"/>
                    </a:lnTo>
                    <a:lnTo>
                      <a:pt x="3" y="251"/>
                    </a:lnTo>
                    <a:lnTo>
                      <a:pt x="4" y="242"/>
                    </a:lnTo>
                    <a:lnTo>
                      <a:pt x="13" y="226"/>
                    </a:lnTo>
                    <a:lnTo>
                      <a:pt x="21" y="206"/>
                    </a:lnTo>
                    <a:lnTo>
                      <a:pt x="28" y="184"/>
                    </a:lnTo>
                    <a:lnTo>
                      <a:pt x="36" y="160"/>
                    </a:lnTo>
                    <a:lnTo>
                      <a:pt x="40" y="142"/>
                    </a:lnTo>
                    <a:lnTo>
                      <a:pt x="46" y="129"/>
                    </a:lnTo>
                    <a:lnTo>
                      <a:pt x="48" y="124"/>
                    </a:lnTo>
                    <a:lnTo>
                      <a:pt x="28"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47" name="Freeform 423">
                <a:extLst>
                  <a:ext uri="{FF2B5EF4-FFF2-40B4-BE49-F238E27FC236}">
                    <a16:creationId xmlns:a16="http://schemas.microsoft.com/office/drawing/2014/main" id="{1B1A3C7D-5667-F98F-18B3-FB746A162237}"/>
                  </a:ext>
                </a:extLst>
              </p:cNvPr>
              <p:cNvSpPr>
                <a:spLocks/>
              </p:cNvSpPr>
              <p:nvPr/>
            </p:nvSpPr>
            <p:spPr bwMode="auto">
              <a:xfrm>
                <a:off x="2582" y="2276"/>
                <a:ext cx="44" cy="100"/>
              </a:xfrm>
              <a:custGeom>
                <a:avLst/>
                <a:gdLst>
                  <a:gd name="T0" fmla="*/ 21 w 132"/>
                  <a:gd name="T1" fmla="*/ 0 h 300"/>
                  <a:gd name="T2" fmla="*/ 36 w 132"/>
                  <a:gd name="T3" fmla="*/ 5 h 300"/>
                  <a:gd name="T4" fmla="*/ 49 w 132"/>
                  <a:gd name="T5" fmla="*/ 11 h 300"/>
                  <a:gd name="T6" fmla="*/ 65 w 132"/>
                  <a:gd name="T7" fmla="*/ 15 h 300"/>
                  <a:gd name="T8" fmla="*/ 77 w 132"/>
                  <a:gd name="T9" fmla="*/ 19 h 300"/>
                  <a:gd name="T10" fmla="*/ 89 w 132"/>
                  <a:gd name="T11" fmla="*/ 25 h 300"/>
                  <a:gd name="T12" fmla="*/ 104 w 132"/>
                  <a:gd name="T13" fmla="*/ 32 h 300"/>
                  <a:gd name="T14" fmla="*/ 117 w 132"/>
                  <a:gd name="T15" fmla="*/ 38 h 300"/>
                  <a:gd name="T16" fmla="*/ 132 w 132"/>
                  <a:gd name="T17" fmla="*/ 43 h 300"/>
                  <a:gd name="T18" fmla="*/ 132 w 132"/>
                  <a:gd name="T19" fmla="*/ 76 h 300"/>
                  <a:gd name="T20" fmla="*/ 132 w 132"/>
                  <a:gd name="T21" fmla="*/ 107 h 300"/>
                  <a:gd name="T22" fmla="*/ 130 w 132"/>
                  <a:gd name="T23" fmla="*/ 132 h 300"/>
                  <a:gd name="T24" fmla="*/ 125 w 132"/>
                  <a:gd name="T25" fmla="*/ 157 h 300"/>
                  <a:gd name="T26" fmla="*/ 117 w 132"/>
                  <a:gd name="T27" fmla="*/ 182 h 300"/>
                  <a:gd name="T28" fmla="*/ 106 w 132"/>
                  <a:gd name="T29" fmla="*/ 208 h 300"/>
                  <a:gd name="T30" fmla="*/ 97 w 132"/>
                  <a:gd name="T31" fmla="*/ 239 h 300"/>
                  <a:gd name="T32" fmla="*/ 84 w 132"/>
                  <a:gd name="T33" fmla="*/ 271 h 300"/>
                  <a:gd name="T34" fmla="*/ 73 w 132"/>
                  <a:gd name="T35" fmla="*/ 275 h 300"/>
                  <a:gd name="T36" fmla="*/ 65 w 132"/>
                  <a:gd name="T37" fmla="*/ 279 h 300"/>
                  <a:gd name="T38" fmla="*/ 55 w 132"/>
                  <a:gd name="T39" fmla="*/ 281 h 300"/>
                  <a:gd name="T40" fmla="*/ 44 w 132"/>
                  <a:gd name="T41" fmla="*/ 287 h 300"/>
                  <a:gd name="T42" fmla="*/ 32 w 132"/>
                  <a:gd name="T43" fmla="*/ 289 h 300"/>
                  <a:gd name="T44" fmla="*/ 21 w 132"/>
                  <a:gd name="T45" fmla="*/ 294 h 300"/>
                  <a:gd name="T46" fmla="*/ 11 w 132"/>
                  <a:gd name="T47" fmla="*/ 296 h 300"/>
                  <a:gd name="T48" fmla="*/ 0 w 132"/>
                  <a:gd name="T49" fmla="*/ 300 h 300"/>
                  <a:gd name="T50" fmla="*/ 0 w 132"/>
                  <a:gd name="T51" fmla="*/ 264 h 300"/>
                  <a:gd name="T52" fmla="*/ 2 w 132"/>
                  <a:gd name="T53" fmla="*/ 225 h 300"/>
                  <a:gd name="T54" fmla="*/ 2 w 132"/>
                  <a:gd name="T55" fmla="*/ 187 h 300"/>
                  <a:gd name="T56" fmla="*/ 8 w 132"/>
                  <a:gd name="T57" fmla="*/ 149 h 300"/>
                  <a:gd name="T58" fmla="*/ 11 w 132"/>
                  <a:gd name="T59" fmla="*/ 112 h 300"/>
                  <a:gd name="T60" fmla="*/ 13 w 132"/>
                  <a:gd name="T61" fmla="*/ 76 h 300"/>
                  <a:gd name="T62" fmla="*/ 19 w 132"/>
                  <a:gd name="T63" fmla="*/ 38 h 300"/>
                  <a:gd name="T64" fmla="*/ 21 w 132"/>
                  <a:gd name="T6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300">
                    <a:moveTo>
                      <a:pt x="21" y="0"/>
                    </a:moveTo>
                    <a:lnTo>
                      <a:pt x="36" y="5"/>
                    </a:lnTo>
                    <a:lnTo>
                      <a:pt x="49" y="11"/>
                    </a:lnTo>
                    <a:lnTo>
                      <a:pt x="65" y="15"/>
                    </a:lnTo>
                    <a:lnTo>
                      <a:pt x="77" y="19"/>
                    </a:lnTo>
                    <a:lnTo>
                      <a:pt x="89" y="25"/>
                    </a:lnTo>
                    <a:lnTo>
                      <a:pt x="104" y="32"/>
                    </a:lnTo>
                    <a:lnTo>
                      <a:pt x="117" y="38"/>
                    </a:lnTo>
                    <a:lnTo>
                      <a:pt x="132" y="43"/>
                    </a:lnTo>
                    <a:lnTo>
                      <a:pt x="132" y="76"/>
                    </a:lnTo>
                    <a:lnTo>
                      <a:pt x="132" y="107"/>
                    </a:lnTo>
                    <a:lnTo>
                      <a:pt x="130" y="132"/>
                    </a:lnTo>
                    <a:lnTo>
                      <a:pt x="125" y="157"/>
                    </a:lnTo>
                    <a:lnTo>
                      <a:pt x="117" y="182"/>
                    </a:lnTo>
                    <a:lnTo>
                      <a:pt x="106" y="208"/>
                    </a:lnTo>
                    <a:lnTo>
                      <a:pt x="97" y="239"/>
                    </a:lnTo>
                    <a:lnTo>
                      <a:pt x="84" y="271"/>
                    </a:lnTo>
                    <a:lnTo>
                      <a:pt x="73" y="275"/>
                    </a:lnTo>
                    <a:lnTo>
                      <a:pt x="65" y="279"/>
                    </a:lnTo>
                    <a:lnTo>
                      <a:pt x="55" y="281"/>
                    </a:lnTo>
                    <a:lnTo>
                      <a:pt x="44" y="287"/>
                    </a:lnTo>
                    <a:lnTo>
                      <a:pt x="32" y="289"/>
                    </a:lnTo>
                    <a:lnTo>
                      <a:pt x="21" y="294"/>
                    </a:lnTo>
                    <a:lnTo>
                      <a:pt x="11" y="296"/>
                    </a:lnTo>
                    <a:lnTo>
                      <a:pt x="0" y="300"/>
                    </a:lnTo>
                    <a:lnTo>
                      <a:pt x="0" y="264"/>
                    </a:lnTo>
                    <a:lnTo>
                      <a:pt x="2" y="225"/>
                    </a:lnTo>
                    <a:lnTo>
                      <a:pt x="2" y="187"/>
                    </a:lnTo>
                    <a:lnTo>
                      <a:pt x="8" y="149"/>
                    </a:lnTo>
                    <a:lnTo>
                      <a:pt x="11" y="112"/>
                    </a:lnTo>
                    <a:lnTo>
                      <a:pt x="13" y="76"/>
                    </a:lnTo>
                    <a:lnTo>
                      <a:pt x="19" y="38"/>
                    </a:lnTo>
                    <a:lnTo>
                      <a:pt x="21"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48" name="Freeform 424">
                <a:extLst>
                  <a:ext uri="{FF2B5EF4-FFF2-40B4-BE49-F238E27FC236}">
                    <a16:creationId xmlns:a16="http://schemas.microsoft.com/office/drawing/2014/main" id="{421A1505-6F6E-0C8C-3499-0495F1AC6EF5}"/>
                  </a:ext>
                </a:extLst>
              </p:cNvPr>
              <p:cNvSpPr>
                <a:spLocks/>
              </p:cNvSpPr>
              <p:nvPr/>
            </p:nvSpPr>
            <p:spPr bwMode="auto">
              <a:xfrm>
                <a:off x="2504" y="2403"/>
                <a:ext cx="195" cy="73"/>
              </a:xfrm>
              <a:custGeom>
                <a:avLst/>
                <a:gdLst>
                  <a:gd name="T0" fmla="*/ 41 w 585"/>
                  <a:gd name="T1" fmla="*/ 218 h 218"/>
                  <a:gd name="T2" fmla="*/ 30 w 585"/>
                  <a:gd name="T3" fmla="*/ 201 h 218"/>
                  <a:gd name="T4" fmla="*/ 21 w 585"/>
                  <a:gd name="T5" fmla="*/ 189 h 218"/>
                  <a:gd name="T6" fmla="*/ 11 w 585"/>
                  <a:gd name="T7" fmla="*/ 174 h 218"/>
                  <a:gd name="T8" fmla="*/ 0 w 585"/>
                  <a:gd name="T9" fmla="*/ 162 h 218"/>
                  <a:gd name="T10" fmla="*/ 36 w 585"/>
                  <a:gd name="T11" fmla="*/ 143 h 218"/>
                  <a:gd name="T12" fmla="*/ 64 w 585"/>
                  <a:gd name="T13" fmla="*/ 126 h 218"/>
                  <a:gd name="T14" fmla="*/ 89 w 585"/>
                  <a:gd name="T15" fmla="*/ 105 h 218"/>
                  <a:gd name="T16" fmla="*/ 112 w 585"/>
                  <a:gd name="T17" fmla="*/ 86 h 218"/>
                  <a:gd name="T18" fmla="*/ 135 w 585"/>
                  <a:gd name="T19" fmla="*/ 65 h 218"/>
                  <a:gd name="T20" fmla="*/ 158 w 585"/>
                  <a:gd name="T21" fmla="*/ 44 h 218"/>
                  <a:gd name="T22" fmla="*/ 183 w 585"/>
                  <a:gd name="T23" fmla="*/ 24 h 218"/>
                  <a:gd name="T24" fmla="*/ 214 w 585"/>
                  <a:gd name="T25" fmla="*/ 0 h 218"/>
                  <a:gd name="T26" fmla="*/ 227 w 585"/>
                  <a:gd name="T27" fmla="*/ 8 h 218"/>
                  <a:gd name="T28" fmla="*/ 239 w 585"/>
                  <a:gd name="T29" fmla="*/ 14 h 218"/>
                  <a:gd name="T30" fmla="*/ 252 w 585"/>
                  <a:gd name="T31" fmla="*/ 21 h 218"/>
                  <a:gd name="T32" fmla="*/ 267 w 585"/>
                  <a:gd name="T33" fmla="*/ 30 h 218"/>
                  <a:gd name="T34" fmla="*/ 280 w 585"/>
                  <a:gd name="T35" fmla="*/ 36 h 218"/>
                  <a:gd name="T36" fmla="*/ 293 w 585"/>
                  <a:gd name="T37" fmla="*/ 44 h 218"/>
                  <a:gd name="T38" fmla="*/ 305 w 585"/>
                  <a:gd name="T39" fmla="*/ 55 h 218"/>
                  <a:gd name="T40" fmla="*/ 318 w 585"/>
                  <a:gd name="T41" fmla="*/ 63 h 218"/>
                  <a:gd name="T42" fmla="*/ 359 w 585"/>
                  <a:gd name="T43" fmla="*/ 73 h 218"/>
                  <a:gd name="T44" fmla="*/ 395 w 585"/>
                  <a:gd name="T45" fmla="*/ 80 h 218"/>
                  <a:gd name="T46" fmla="*/ 427 w 585"/>
                  <a:gd name="T47" fmla="*/ 90 h 218"/>
                  <a:gd name="T48" fmla="*/ 458 w 585"/>
                  <a:gd name="T49" fmla="*/ 98 h 218"/>
                  <a:gd name="T50" fmla="*/ 489 w 585"/>
                  <a:gd name="T51" fmla="*/ 111 h 218"/>
                  <a:gd name="T52" fmla="*/ 519 w 585"/>
                  <a:gd name="T53" fmla="*/ 126 h 218"/>
                  <a:gd name="T54" fmla="*/ 550 w 585"/>
                  <a:gd name="T55" fmla="*/ 143 h 218"/>
                  <a:gd name="T56" fmla="*/ 585 w 585"/>
                  <a:gd name="T57" fmla="*/ 166 h 218"/>
                  <a:gd name="T58" fmla="*/ 542 w 585"/>
                  <a:gd name="T59" fmla="*/ 153 h 218"/>
                  <a:gd name="T60" fmla="*/ 500 w 585"/>
                  <a:gd name="T61" fmla="*/ 140 h 218"/>
                  <a:gd name="T62" fmla="*/ 453 w 585"/>
                  <a:gd name="T63" fmla="*/ 131 h 218"/>
                  <a:gd name="T64" fmla="*/ 409 w 585"/>
                  <a:gd name="T65" fmla="*/ 121 h 218"/>
                  <a:gd name="T66" fmla="*/ 366 w 585"/>
                  <a:gd name="T67" fmla="*/ 111 h 218"/>
                  <a:gd name="T68" fmla="*/ 324 w 585"/>
                  <a:gd name="T69" fmla="*/ 100 h 218"/>
                  <a:gd name="T70" fmla="*/ 280 w 585"/>
                  <a:gd name="T71" fmla="*/ 88 h 218"/>
                  <a:gd name="T72" fmla="*/ 236 w 585"/>
                  <a:gd name="T73" fmla="*/ 75 h 218"/>
                  <a:gd name="T74" fmla="*/ 211 w 585"/>
                  <a:gd name="T75" fmla="*/ 90 h 218"/>
                  <a:gd name="T76" fmla="*/ 188 w 585"/>
                  <a:gd name="T77" fmla="*/ 107 h 218"/>
                  <a:gd name="T78" fmla="*/ 163 w 585"/>
                  <a:gd name="T79" fmla="*/ 126 h 218"/>
                  <a:gd name="T80" fmla="*/ 140 w 585"/>
                  <a:gd name="T81" fmla="*/ 143 h 218"/>
                  <a:gd name="T82" fmla="*/ 115 w 585"/>
                  <a:gd name="T83" fmla="*/ 164 h 218"/>
                  <a:gd name="T84" fmla="*/ 89 w 585"/>
                  <a:gd name="T85" fmla="*/ 182 h 218"/>
                  <a:gd name="T86" fmla="*/ 66 w 585"/>
                  <a:gd name="T87" fmla="*/ 200 h 218"/>
                  <a:gd name="T88" fmla="*/ 41 w 585"/>
                  <a:gd name="T89"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5" h="218">
                    <a:moveTo>
                      <a:pt x="41" y="218"/>
                    </a:moveTo>
                    <a:lnTo>
                      <a:pt x="30" y="201"/>
                    </a:lnTo>
                    <a:lnTo>
                      <a:pt x="21" y="189"/>
                    </a:lnTo>
                    <a:lnTo>
                      <a:pt x="11" y="174"/>
                    </a:lnTo>
                    <a:lnTo>
                      <a:pt x="0" y="162"/>
                    </a:lnTo>
                    <a:lnTo>
                      <a:pt x="36" y="143"/>
                    </a:lnTo>
                    <a:lnTo>
                      <a:pt x="64" y="126"/>
                    </a:lnTo>
                    <a:lnTo>
                      <a:pt x="89" y="105"/>
                    </a:lnTo>
                    <a:lnTo>
                      <a:pt x="112" y="86"/>
                    </a:lnTo>
                    <a:lnTo>
                      <a:pt x="135" y="65"/>
                    </a:lnTo>
                    <a:lnTo>
                      <a:pt x="158" y="44"/>
                    </a:lnTo>
                    <a:lnTo>
                      <a:pt x="183" y="24"/>
                    </a:lnTo>
                    <a:lnTo>
                      <a:pt x="214" y="0"/>
                    </a:lnTo>
                    <a:lnTo>
                      <a:pt x="227" y="8"/>
                    </a:lnTo>
                    <a:lnTo>
                      <a:pt x="239" y="14"/>
                    </a:lnTo>
                    <a:lnTo>
                      <a:pt x="252" y="21"/>
                    </a:lnTo>
                    <a:lnTo>
                      <a:pt x="267" y="30"/>
                    </a:lnTo>
                    <a:lnTo>
                      <a:pt x="280" y="36"/>
                    </a:lnTo>
                    <a:lnTo>
                      <a:pt x="293" y="44"/>
                    </a:lnTo>
                    <a:lnTo>
                      <a:pt x="305" y="55"/>
                    </a:lnTo>
                    <a:lnTo>
                      <a:pt x="318" y="63"/>
                    </a:lnTo>
                    <a:lnTo>
                      <a:pt x="359" y="73"/>
                    </a:lnTo>
                    <a:lnTo>
                      <a:pt x="395" y="80"/>
                    </a:lnTo>
                    <a:lnTo>
                      <a:pt x="427" y="90"/>
                    </a:lnTo>
                    <a:lnTo>
                      <a:pt x="458" y="98"/>
                    </a:lnTo>
                    <a:lnTo>
                      <a:pt x="489" y="111"/>
                    </a:lnTo>
                    <a:lnTo>
                      <a:pt x="519" y="126"/>
                    </a:lnTo>
                    <a:lnTo>
                      <a:pt x="550" y="143"/>
                    </a:lnTo>
                    <a:lnTo>
                      <a:pt x="585" y="166"/>
                    </a:lnTo>
                    <a:lnTo>
                      <a:pt x="542" y="153"/>
                    </a:lnTo>
                    <a:lnTo>
                      <a:pt x="500" y="140"/>
                    </a:lnTo>
                    <a:lnTo>
                      <a:pt x="453" y="131"/>
                    </a:lnTo>
                    <a:lnTo>
                      <a:pt x="409" y="121"/>
                    </a:lnTo>
                    <a:lnTo>
                      <a:pt x="366" y="111"/>
                    </a:lnTo>
                    <a:lnTo>
                      <a:pt x="324" y="100"/>
                    </a:lnTo>
                    <a:lnTo>
                      <a:pt x="280" y="88"/>
                    </a:lnTo>
                    <a:lnTo>
                      <a:pt x="236" y="75"/>
                    </a:lnTo>
                    <a:lnTo>
                      <a:pt x="211" y="90"/>
                    </a:lnTo>
                    <a:lnTo>
                      <a:pt x="188" y="107"/>
                    </a:lnTo>
                    <a:lnTo>
                      <a:pt x="163" y="126"/>
                    </a:lnTo>
                    <a:lnTo>
                      <a:pt x="140" y="143"/>
                    </a:lnTo>
                    <a:lnTo>
                      <a:pt x="115" y="164"/>
                    </a:lnTo>
                    <a:lnTo>
                      <a:pt x="89" y="182"/>
                    </a:lnTo>
                    <a:lnTo>
                      <a:pt x="66" y="200"/>
                    </a:lnTo>
                    <a:lnTo>
                      <a:pt x="41" y="218"/>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49" name="Freeform 425">
                <a:extLst>
                  <a:ext uri="{FF2B5EF4-FFF2-40B4-BE49-F238E27FC236}">
                    <a16:creationId xmlns:a16="http://schemas.microsoft.com/office/drawing/2014/main" id="{1C77E163-21DD-0A16-F2E0-89D79B068436}"/>
                  </a:ext>
                </a:extLst>
              </p:cNvPr>
              <p:cNvSpPr>
                <a:spLocks/>
              </p:cNvSpPr>
              <p:nvPr/>
            </p:nvSpPr>
            <p:spPr bwMode="auto">
              <a:xfrm>
                <a:off x="2721" y="2385"/>
                <a:ext cx="48" cy="64"/>
              </a:xfrm>
              <a:custGeom>
                <a:avLst/>
                <a:gdLst>
                  <a:gd name="T0" fmla="*/ 23 w 145"/>
                  <a:gd name="T1" fmla="*/ 188 h 192"/>
                  <a:gd name="T2" fmla="*/ 22 w 145"/>
                  <a:gd name="T3" fmla="*/ 178 h 192"/>
                  <a:gd name="T4" fmla="*/ 19 w 145"/>
                  <a:gd name="T5" fmla="*/ 167 h 192"/>
                  <a:gd name="T6" fmla="*/ 17 w 145"/>
                  <a:gd name="T7" fmla="*/ 154 h 192"/>
                  <a:gd name="T8" fmla="*/ 13 w 145"/>
                  <a:gd name="T9" fmla="*/ 145 h 192"/>
                  <a:gd name="T10" fmla="*/ 9 w 145"/>
                  <a:gd name="T11" fmla="*/ 134 h 192"/>
                  <a:gd name="T12" fmla="*/ 6 w 145"/>
                  <a:gd name="T13" fmla="*/ 121 h 192"/>
                  <a:gd name="T14" fmla="*/ 4 w 145"/>
                  <a:gd name="T15" fmla="*/ 111 h 192"/>
                  <a:gd name="T16" fmla="*/ 0 w 145"/>
                  <a:gd name="T17" fmla="*/ 101 h 192"/>
                  <a:gd name="T18" fmla="*/ 17 w 145"/>
                  <a:gd name="T19" fmla="*/ 88 h 192"/>
                  <a:gd name="T20" fmla="*/ 32 w 145"/>
                  <a:gd name="T21" fmla="*/ 76 h 192"/>
                  <a:gd name="T22" fmla="*/ 47 w 145"/>
                  <a:gd name="T23" fmla="*/ 63 h 192"/>
                  <a:gd name="T24" fmla="*/ 59 w 145"/>
                  <a:gd name="T25" fmla="*/ 51 h 192"/>
                  <a:gd name="T26" fmla="*/ 73 w 145"/>
                  <a:gd name="T27" fmla="*/ 38 h 192"/>
                  <a:gd name="T28" fmla="*/ 89 w 145"/>
                  <a:gd name="T29" fmla="*/ 25 h 192"/>
                  <a:gd name="T30" fmla="*/ 102 w 145"/>
                  <a:gd name="T31" fmla="*/ 13 h 192"/>
                  <a:gd name="T32" fmla="*/ 117 w 145"/>
                  <a:gd name="T33" fmla="*/ 0 h 192"/>
                  <a:gd name="T34" fmla="*/ 121 w 145"/>
                  <a:gd name="T35" fmla="*/ 10 h 192"/>
                  <a:gd name="T36" fmla="*/ 130 w 145"/>
                  <a:gd name="T37" fmla="*/ 17 h 192"/>
                  <a:gd name="T38" fmla="*/ 138 w 145"/>
                  <a:gd name="T39" fmla="*/ 25 h 192"/>
                  <a:gd name="T40" fmla="*/ 145 w 145"/>
                  <a:gd name="T41" fmla="*/ 35 h 192"/>
                  <a:gd name="T42" fmla="*/ 121 w 145"/>
                  <a:gd name="T43" fmla="*/ 55 h 192"/>
                  <a:gd name="T44" fmla="*/ 107 w 145"/>
                  <a:gd name="T45" fmla="*/ 73 h 192"/>
                  <a:gd name="T46" fmla="*/ 94 w 145"/>
                  <a:gd name="T47" fmla="*/ 88 h 192"/>
                  <a:gd name="T48" fmla="*/ 84 w 145"/>
                  <a:gd name="T49" fmla="*/ 104 h 192"/>
                  <a:gd name="T50" fmla="*/ 80 w 145"/>
                  <a:gd name="T51" fmla="*/ 121 h 192"/>
                  <a:gd name="T52" fmla="*/ 73 w 145"/>
                  <a:gd name="T53" fmla="*/ 140 h 192"/>
                  <a:gd name="T54" fmla="*/ 72 w 145"/>
                  <a:gd name="T55" fmla="*/ 162 h 192"/>
                  <a:gd name="T56" fmla="*/ 69 w 145"/>
                  <a:gd name="T57" fmla="*/ 192 h 192"/>
                  <a:gd name="T58" fmla="*/ 59 w 145"/>
                  <a:gd name="T59" fmla="*/ 192 h 192"/>
                  <a:gd name="T60" fmla="*/ 47 w 145"/>
                  <a:gd name="T61" fmla="*/ 190 h 192"/>
                  <a:gd name="T62" fmla="*/ 36 w 145"/>
                  <a:gd name="T63" fmla="*/ 190 h 192"/>
                  <a:gd name="T64" fmla="*/ 23 w 145"/>
                  <a:gd name="T65" fmla="*/ 18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5" h="192">
                    <a:moveTo>
                      <a:pt x="23" y="188"/>
                    </a:moveTo>
                    <a:lnTo>
                      <a:pt x="22" y="178"/>
                    </a:lnTo>
                    <a:lnTo>
                      <a:pt x="19" y="167"/>
                    </a:lnTo>
                    <a:lnTo>
                      <a:pt x="17" y="154"/>
                    </a:lnTo>
                    <a:lnTo>
                      <a:pt x="13" y="145"/>
                    </a:lnTo>
                    <a:lnTo>
                      <a:pt x="9" y="134"/>
                    </a:lnTo>
                    <a:lnTo>
                      <a:pt x="6" y="121"/>
                    </a:lnTo>
                    <a:lnTo>
                      <a:pt x="4" y="111"/>
                    </a:lnTo>
                    <a:lnTo>
                      <a:pt x="0" y="101"/>
                    </a:lnTo>
                    <a:lnTo>
                      <a:pt x="17" y="88"/>
                    </a:lnTo>
                    <a:lnTo>
                      <a:pt x="32" y="76"/>
                    </a:lnTo>
                    <a:lnTo>
                      <a:pt x="47" y="63"/>
                    </a:lnTo>
                    <a:lnTo>
                      <a:pt x="59" y="51"/>
                    </a:lnTo>
                    <a:lnTo>
                      <a:pt x="73" y="38"/>
                    </a:lnTo>
                    <a:lnTo>
                      <a:pt x="89" y="25"/>
                    </a:lnTo>
                    <a:lnTo>
                      <a:pt x="102" y="13"/>
                    </a:lnTo>
                    <a:lnTo>
                      <a:pt x="117" y="0"/>
                    </a:lnTo>
                    <a:lnTo>
                      <a:pt x="121" y="10"/>
                    </a:lnTo>
                    <a:lnTo>
                      <a:pt x="130" y="17"/>
                    </a:lnTo>
                    <a:lnTo>
                      <a:pt x="138" y="25"/>
                    </a:lnTo>
                    <a:lnTo>
                      <a:pt x="145" y="35"/>
                    </a:lnTo>
                    <a:lnTo>
                      <a:pt x="121" y="55"/>
                    </a:lnTo>
                    <a:lnTo>
                      <a:pt x="107" y="73"/>
                    </a:lnTo>
                    <a:lnTo>
                      <a:pt x="94" y="88"/>
                    </a:lnTo>
                    <a:lnTo>
                      <a:pt x="84" y="104"/>
                    </a:lnTo>
                    <a:lnTo>
                      <a:pt x="80" y="121"/>
                    </a:lnTo>
                    <a:lnTo>
                      <a:pt x="73" y="140"/>
                    </a:lnTo>
                    <a:lnTo>
                      <a:pt x="72" y="162"/>
                    </a:lnTo>
                    <a:lnTo>
                      <a:pt x="69" y="192"/>
                    </a:lnTo>
                    <a:lnTo>
                      <a:pt x="59" y="192"/>
                    </a:lnTo>
                    <a:lnTo>
                      <a:pt x="47" y="190"/>
                    </a:lnTo>
                    <a:lnTo>
                      <a:pt x="36" y="190"/>
                    </a:lnTo>
                    <a:lnTo>
                      <a:pt x="23" y="188"/>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50" name="Freeform 426">
                <a:extLst>
                  <a:ext uri="{FF2B5EF4-FFF2-40B4-BE49-F238E27FC236}">
                    <a16:creationId xmlns:a16="http://schemas.microsoft.com/office/drawing/2014/main" id="{8B73A1FE-2D8C-8287-A4F1-CD44F6EE71AE}"/>
                  </a:ext>
                </a:extLst>
              </p:cNvPr>
              <p:cNvSpPr>
                <a:spLocks/>
              </p:cNvSpPr>
              <p:nvPr/>
            </p:nvSpPr>
            <p:spPr bwMode="auto">
              <a:xfrm>
                <a:off x="2761" y="2269"/>
                <a:ext cx="38" cy="88"/>
              </a:xfrm>
              <a:custGeom>
                <a:avLst/>
                <a:gdLst>
                  <a:gd name="T0" fmla="*/ 20 w 114"/>
                  <a:gd name="T1" fmla="*/ 0 h 264"/>
                  <a:gd name="T2" fmla="*/ 28 w 114"/>
                  <a:gd name="T3" fmla="*/ 2 h 264"/>
                  <a:gd name="T4" fmla="*/ 40 w 114"/>
                  <a:gd name="T5" fmla="*/ 4 h 264"/>
                  <a:gd name="T6" fmla="*/ 55 w 114"/>
                  <a:gd name="T7" fmla="*/ 12 h 264"/>
                  <a:gd name="T8" fmla="*/ 72 w 114"/>
                  <a:gd name="T9" fmla="*/ 20 h 264"/>
                  <a:gd name="T10" fmla="*/ 88 w 114"/>
                  <a:gd name="T11" fmla="*/ 27 h 264"/>
                  <a:gd name="T12" fmla="*/ 102 w 114"/>
                  <a:gd name="T13" fmla="*/ 33 h 264"/>
                  <a:gd name="T14" fmla="*/ 111 w 114"/>
                  <a:gd name="T15" fmla="*/ 37 h 264"/>
                  <a:gd name="T16" fmla="*/ 114 w 114"/>
                  <a:gd name="T17" fmla="*/ 40 h 264"/>
                  <a:gd name="T18" fmla="*/ 78 w 114"/>
                  <a:gd name="T19" fmla="*/ 142 h 264"/>
                  <a:gd name="T20" fmla="*/ 114 w 114"/>
                  <a:gd name="T21" fmla="*/ 264 h 264"/>
                  <a:gd name="T22" fmla="*/ 45 w 114"/>
                  <a:gd name="T23" fmla="*/ 262 h 264"/>
                  <a:gd name="T24" fmla="*/ 0 w 114"/>
                  <a:gd name="T25" fmla="*/ 167 h 264"/>
                  <a:gd name="T26" fmla="*/ 20 w 114"/>
                  <a:gd name="T27"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 h="264">
                    <a:moveTo>
                      <a:pt x="20" y="0"/>
                    </a:moveTo>
                    <a:lnTo>
                      <a:pt x="28" y="2"/>
                    </a:lnTo>
                    <a:lnTo>
                      <a:pt x="40" y="4"/>
                    </a:lnTo>
                    <a:lnTo>
                      <a:pt x="55" y="12"/>
                    </a:lnTo>
                    <a:lnTo>
                      <a:pt x="72" y="20"/>
                    </a:lnTo>
                    <a:lnTo>
                      <a:pt x="88" y="27"/>
                    </a:lnTo>
                    <a:lnTo>
                      <a:pt x="102" y="33"/>
                    </a:lnTo>
                    <a:lnTo>
                      <a:pt x="111" y="37"/>
                    </a:lnTo>
                    <a:lnTo>
                      <a:pt x="114" y="40"/>
                    </a:lnTo>
                    <a:lnTo>
                      <a:pt x="78" y="142"/>
                    </a:lnTo>
                    <a:lnTo>
                      <a:pt x="114" y="264"/>
                    </a:lnTo>
                    <a:lnTo>
                      <a:pt x="45" y="262"/>
                    </a:lnTo>
                    <a:lnTo>
                      <a:pt x="0" y="167"/>
                    </a:lnTo>
                    <a:lnTo>
                      <a:pt x="2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51" name="Freeform 427">
                <a:extLst>
                  <a:ext uri="{FF2B5EF4-FFF2-40B4-BE49-F238E27FC236}">
                    <a16:creationId xmlns:a16="http://schemas.microsoft.com/office/drawing/2014/main" id="{0FC96DD7-22DF-E044-0EBA-6F6117767093}"/>
                  </a:ext>
                </a:extLst>
              </p:cNvPr>
              <p:cNvSpPr>
                <a:spLocks/>
              </p:cNvSpPr>
              <p:nvPr/>
            </p:nvSpPr>
            <p:spPr bwMode="auto">
              <a:xfrm>
                <a:off x="2917" y="2245"/>
                <a:ext cx="86" cy="187"/>
              </a:xfrm>
              <a:custGeom>
                <a:avLst/>
                <a:gdLst>
                  <a:gd name="T0" fmla="*/ 0 w 259"/>
                  <a:gd name="T1" fmla="*/ 0 h 561"/>
                  <a:gd name="T2" fmla="*/ 7 w 259"/>
                  <a:gd name="T3" fmla="*/ 4 h 561"/>
                  <a:gd name="T4" fmla="*/ 17 w 259"/>
                  <a:gd name="T5" fmla="*/ 12 h 561"/>
                  <a:gd name="T6" fmla="*/ 30 w 259"/>
                  <a:gd name="T7" fmla="*/ 17 h 561"/>
                  <a:gd name="T8" fmla="*/ 42 w 259"/>
                  <a:gd name="T9" fmla="*/ 25 h 561"/>
                  <a:gd name="T10" fmla="*/ 53 w 259"/>
                  <a:gd name="T11" fmla="*/ 30 h 561"/>
                  <a:gd name="T12" fmla="*/ 63 w 259"/>
                  <a:gd name="T13" fmla="*/ 37 h 561"/>
                  <a:gd name="T14" fmla="*/ 68 w 259"/>
                  <a:gd name="T15" fmla="*/ 42 h 561"/>
                  <a:gd name="T16" fmla="*/ 68 w 259"/>
                  <a:gd name="T17" fmla="*/ 48 h 561"/>
                  <a:gd name="T18" fmla="*/ 55 w 259"/>
                  <a:gd name="T19" fmla="*/ 86 h 561"/>
                  <a:gd name="T20" fmla="*/ 48 w 259"/>
                  <a:gd name="T21" fmla="*/ 121 h 561"/>
                  <a:gd name="T22" fmla="*/ 45 w 259"/>
                  <a:gd name="T23" fmla="*/ 157 h 561"/>
                  <a:gd name="T24" fmla="*/ 45 w 259"/>
                  <a:gd name="T25" fmla="*/ 193 h 561"/>
                  <a:gd name="T26" fmla="*/ 53 w 259"/>
                  <a:gd name="T27" fmla="*/ 228 h 561"/>
                  <a:gd name="T28" fmla="*/ 61 w 259"/>
                  <a:gd name="T29" fmla="*/ 261 h 561"/>
                  <a:gd name="T30" fmla="*/ 74 w 259"/>
                  <a:gd name="T31" fmla="*/ 294 h 561"/>
                  <a:gd name="T32" fmla="*/ 89 w 259"/>
                  <a:gd name="T33" fmla="*/ 327 h 561"/>
                  <a:gd name="T34" fmla="*/ 107 w 259"/>
                  <a:gd name="T35" fmla="*/ 360 h 561"/>
                  <a:gd name="T36" fmla="*/ 127 w 259"/>
                  <a:gd name="T37" fmla="*/ 390 h 561"/>
                  <a:gd name="T38" fmla="*/ 147 w 259"/>
                  <a:gd name="T39" fmla="*/ 421 h 561"/>
                  <a:gd name="T40" fmla="*/ 170 w 259"/>
                  <a:gd name="T41" fmla="*/ 452 h 561"/>
                  <a:gd name="T42" fmla="*/ 193 w 259"/>
                  <a:gd name="T43" fmla="*/ 479 h 561"/>
                  <a:gd name="T44" fmla="*/ 216 w 259"/>
                  <a:gd name="T45" fmla="*/ 507 h 561"/>
                  <a:gd name="T46" fmla="*/ 236 w 259"/>
                  <a:gd name="T47" fmla="*/ 536 h 561"/>
                  <a:gd name="T48" fmla="*/ 259 w 259"/>
                  <a:gd name="T49" fmla="*/ 561 h 561"/>
                  <a:gd name="T50" fmla="*/ 243 w 259"/>
                  <a:gd name="T51" fmla="*/ 553 h 561"/>
                  <a:gd name="T52" fmla="*/ 229 w 259"/>
                  <a:gd name="T53" fmla="*/ 545 h 561"/>
                  <a:gd name="T54" fmla="*/ 212 w 259"/>
                  <a:gd name="T55" fmla="*/ 538 h 561"/>
                  <a:gd name="T56" fmla="*/ 200 w 259"/>
                  <a:gd name="T57" fmla="*/ 530 h 561"/>
                  <a:gd name="T58" fmla="*/ 185 w 259"/>
                  <a:gd name="T59" fmla="*/ 523 h 561"/>
                  <a:gd name="T60" fmla="*/ 173 w 259"/>
                  <a:gd name="T61" fmla="*/ 515 h 561"/>
                  <a:gd name="T62" fmla="*/ 157 w 259"/>
                  <a:gd name="T63" fmla="*/ 507 h 561"/>
                  <a:gd name="T64" fmla="*/ 145 w 259"/>
                  <a:gd name="T65" fmla="*/ 500 h 561"/>
                  <a:gd name="T66" fmla="*/ 129 w 259"/>
                  <a:gd name="T67" fmla="*/ 484 h 561"/>
                  <a:gd name="T68" fmla="*/ 111 w 259"/>
                  <a:gd name="T69" fmla="*/ 467 h 561"/>
                  <a:gd name="T70" fmla="*/ 97 w 259"/>
                  <a:gd name="T71" fmla="*/ 452 h 561"/>
                  <a:gd name="T72" fmla="*/ 80 w 259"/>
                  <a:gd name="T73" fmla="*/ 436 h 561"/>
                  <a:gd name="T74" fmla="*/ 66 w 259"/>
                  <a:gd name="T75" fmla="*/ 419 h 561"/>
                  <a:gd name="T76" fmla="*/ 51 w 259"/>
                  <a:gd name="T77" fmla="*/ 404 h 561"/>
                  <a:gd name="T78" fmla="*/ 36 w 259"/>
                  <a:gd name="T79" fmla="*/ 388 h 561"/>
                  <a:gd name="T80" fmla="*/ 20 w 259"/>
                  <a:gd name="T81" fmla="*/ 372 h 561"/>
                  <a:gd name="T82" fmla="*/ 17 w 259"/>
                  <a:gd name="T83" fmla="*/ 327 h 561"/>
                  <a:gd name="T84" fmla="*/ 15 w 259"/>
                  <a:gd name="T85" fmla="*/ 281 h 561"/>
                  <a:gd name="T86" fmla="*/ 13 w 259"/>
                  <a:gd name="T87" fmla="*/ 233 h 561"/>
                  <a:gd name="T88" fmla="*/ 9 w 259"/>
                  <a:gd name="T89" fmla="*/ 184 h 561"/>
                  <a:gd name="T90" fmla="*/ 7 w 259"/>
                  <a:gd name="T91" fmla="*/ 138 h 561"/>
                  <a:gd name="T92" fmla="*/ 5 w 259"/>
                  <a:gd name="T93" fmla="*/ 90 h 561"/>
                  <a:gd name="T94" fmla="*/ 3 w 259"/>
                  <a:gd name="T95" fmla="*/ 45 h 561"/>
                  <a:gd name="T96" fmla="*/ 0 w 259"/>
                  <a:gd name="T97"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561">
                    <a:moveTo>
                      <a:pt x="0" y="0"/>
                    </a:moveTo>
                    <a:lnTo>
                      <a:pt x="7" y="4"/>
                    </a:lnTo>
                    <a:lnTo>
                      <a:pt x="17" y="12"/>
                    </a:lnTo>
                    <a:lnTo>
                      <a:pt x="30" y="17"/>
                    </a:lnTo>
                    <a:lnTo>
                      <a:pt x="42" y="25"/>
                    </a:lnTo>
                    <a:lnTo>
                      <a:pt x="53" y="30"/>
                    </a:lnTo>
                    <a:lnTo>
                      <a:pt x="63" y="37"/>
                    </a:lnTo>
                    <a:lnTo>
                      <a:pt x="68" y="42"/>
                    </a:lnTo>
                    <a:lnTo>
                      <a:pt x="68" y="48"/>
                    </a:lnTo>
                    <a:lnTo>
                      <a:pt x="55" y="86"/>
                    </a:lnTo>
                    <a:lnTo>
                      <a:pt x="48" y="121"/>
                    </a:lnTo>
                    <a:lnTo>
                      <a:pt x="45" y="157"/>
                    </a:lnTo>
                    <a:lnTo>
                      <a:pt x="45" y="193"/>
                    </a:lnTo>
                    <a:lnTo>
                      <a:pt x="53" y="228"/>
                    </a:lnTo>
                    <a:lnTo>
                      <a:pt x="61" y="261"/>
                    </a:lnTo>
                    <a:lnTo>
                      <a:pt x="74" y="294"/>
                    </a:lnTo>
                    <a:lnTo>
                      <a:pt x="89" y="327"/>
                    </a:lnTo>
                    <a:lnTo>
                      <a:pt x="107" y="360"/>
                    </a:lnTo>
                    <a:lnTo>
                      <a:pt x="127" y="390"/>
                    </a:lnTo>
                    <a:lnTo>
                      <a:pt x="147" y="421"/>
                    </a:lnTo>
                    <a:lnTo>
                      <a:pt x="170" y="452"/>
                    </a:lnTo>
                    <a:lnTo>
                      <a:pt x="193" y="479"/>
                    </a:lnTo>
                    <a:lnTo>
                      <a:pt x="216" y="507"/>
                    </a:lnTo>
                    <a:lnTo>
                      <a:pt x="236" y="536"/>
                    </a:lnTo>
                    <a:lnTo>
                      <a:pt x="259" y="561"/>
                    </a:lnTo>
                    <a:lnTo>
                      <a:pt x="243" y="553"/>
                    </a:lnTo>
                    <a:lnTo>
                      <a:pt x="229" y="545"/>
                    </a:lnTo>
                    <a:lnTo>
                      <a:pt x="212" y="538"/>
                    </a:lnTo>
                    <a:lnTo>
                      <a:pt x="200" y="530"/>
                    </a:lnTo>
                    <a:lnTo>
                      <a:pt x="185" y="523"/>
                    </a:lnTo>
                    <a:lnTo>
                      <a:pt x="173" y="515"/>
                    </a:lnTo>
                    <a:lnTo>
                      <a:pt x="157" y="507"/>
                    </a:lnTo>
                    <a:lnTo>
                      <a:pt x="145" y="500"/>
                    </a:lnTo>
                    <a:lnTo>
                      <a:pt x="129" y="484"/>
                    </a:lnTo>
                    <a:lnTo>
                      <a:pt x="111" y="467"/>
                    </a:lnTo>
                    <a:lnTo>
                      <a:pt x="97" y="452"/>
                    </a:lnTo>
                    <a:lnTo>
                      <a:pt x="80" y="436"/>
                    </a:lnTo>
                    <a:lnTo>
                      <a:pt x="66" y="419"/>
                    </a:lnTo>
                    <a:lnTo>
                      <a:pt x="51" y="404"/>
                    </a:lnTo>
                    <a:lnTo>
                      <a:pt x="36" y="388"/>
                    </a:lnTo>
                    <a:lnTo>
                      <a:pt x="20" y="372"/>
                    </a:lnTo>
                    <a:lnTo>
                      <a:pt x="17" y="327"/>
                    </a:lnTo>
                    <a:lnTo>
                      <a:pt x="15" y="281"/>
                    </a:lnTo>
                    <a:lnTo>
                      <a:pt x="13" y="233"/>
                    </a:lnTo>
                    <a:lnTo>
                      <a:pt x="9" y="184"/>
                    </a:lnTo>
                    <a:lnTo>
                      <a:pt x="7" y="138"/>
                    </a:lnTo>
                    <a:lnTo>
                      <a:pt x="5" y="90"/>
                    </a:lnTo>
                    <a:lnTo>
                      <a:pt x="3" y="45"/>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52" name="Freeform 428">
                <a:extLst>
                  <a:ext uri="{FF2B5EF4-FFF2-40B4-BE49-F238E27FC236}">
                    <a16:creationId xmlns:a16="http://schemas.microsoft.com/office/drawing/2014/main" id="{D43A6742-6183-933F-5EE0-CBB212FAED74}"/>
                  </a:ext>
                </a:extLst>
              </p:cNvPr>
              <p:cNvSpPr>
                <a:spLocks/>
              </p:cNvSpPr>
              <p:nvPr/>
            </p:nvSpPr>
            <p:spPr bwMode="auto">
              <a:xfrm>
                <a:off x="3010" y="2225"/>
                <a:ext cx="119" cy="135"/>
              </a:xfrm>
              <a:custGeom>
                <a:avLst/>
                <a:gdLst>
                  <a:gd name="T0" fmla="*/ 8 w 356"/>
                  <a:gd name="T1" fmla="*/ 0 h 405"/>
                  <a:gd name="T2" fmla="*/ 23 w 356"/>
                  <a:gd name="T3" fmla="*/ 5 h 405"/>
                  <a:gd name="T4" fmla="*/ 38 w 356"/>
                  <a:gd name="T5" fmla="*/ 11 h 405"/>
                  <a:gd name="T6" fmla="*/ 54 w 356"/>
                  <a:gd name="T7" fmla="*/ 19 h 405"/>
                  <a:gd name="T8" fmla="*/ 69 w 356"/>
                  <a:gd name="T9" fmla="*/ 24 h 405"/>
                  <a:gd name="T10" fmla="*/ 54 w 356"/>
                  <a:gd name="T11" fmla="*/ 62 h 405"/>
                  <a:gd name="T12" fmla="*/ 46 w 356"/>
                  <a:gd name="T13" fmla="*/ 97 h 405"/>
                  <a:gd name="T14" fmla="*/ 46 w 356"/>
                  <a:gd name="T15" fmla="*/ 131 h 405"/>
                  <a:gd name="T16" fmla="*/ 51 w 356"/>
                  <a:gd name="T17" fmla="*/ 164 h 405"/>
                  <a:gd name="T18" fmla="*/ 63 w 356"/>
                  <a:gd name="T19" fmla="*/ 194 h 405"/>
                  <a:gd name="T20" fmla="*/ 82 w 356"/>
                  <a:gd name="T21" fmla="*/ 225 h 405"/>
                  <a:gd name="T22" fmla="*/ 99 w 356"/>
                  <a:gd name="T23" fmla="*/ 255 h 405"/>
                  <a:gd name="T24" fmla="*/ 122 w 356"/>
                  <a:gd name="T25" fmla="*/ 283 h 405"/>
                  <a:gd name="T26" fmla="*/ 153 w 356"/>
                  <a:gd name="T27" fmla="*/ 298 h 405"/>
                  <a:gd name="T28" fmla="*/ 191 w 356"/>
                  <a:gd name="T29" fmla="*/ 313 h 405"/>
                  <a:gd name="T30" fmla="*/ 229 w 356"/>
                  <a:gd name="T31" fmla="*/ 323 h 405"/>
                  <a:gd name="T32" fmla="*/ 266 w 356"/>
                  <a:gd name="T33" fmla="*/ 332 h 405"/>
                  <a:gd name="T34" fmla="*/ 302 w 356"/>
                  <a:gd name="T35" fmla="*/ 336 h 405"/>
                  <a:gd name="T36" fmla="*/ 331 w 356"/>
                  <a:gd name="T37" fmla="*/ 340 h 405"/>
                  <a:gd name="T38" fmla="*/ 348 w 356"/>
                  <a:gd name="T39" fmla="*/ 346 h 405"/>
                  <a:gd name="T40" fmla="*/ 356 w 356"/>
                  <a:gd name="T41" fmla="*/ 351 h 405"/>
                  <a:gd name="T42" fmla="*/ 354 w 356"/>
                  <a:gd name="T43" fmla="*/ 357 h 405"/>
                  <a:gd name="T44" fmla="*/ 343 w 356"/>
                  <a:gd name="T45" fmla="*/ 364 h 405"/>
                  <a:gd name="T46" fmla="*/ 331 w 356"/>
                  <a:gd name="T47" fmla="*/ 374 h 405"/>
                  <a:gd name="T48" fmla="*/ 316 w 356"/>
                  <a:gd name="T49" fmla="*/ 382 h 405"/>
                  <a:gd name="T50" fmla="*/ 298 w 356"/>
                  <a:gd name="T51" fmla="*/ 392 h 405"/>
                  <a:gd name="T52" fmla="*/ 285 w 356"/>
                  <a:gd name="T53" fmla="*/ 397 h 405"/>
                  <a:gd name="T54" fmla="*/ 274 w 356"/>
                  <a:gd name="T55" fmla="*/ 401 h 405"/>
                  <a:gd name="T56" fmla="*/ 272 w 356"/>
                  <a:gd name="T57" fmla="*/ 405 h 405"/>
                  <a:gd name="T58" fmla="*/ 197 w 356"/>
                  <a:gd name="T59" fmla="*/ 374 h 405"/>
                  <a:gd name="T60" fmla="*/ 132 w 356"/>
                  <a:gd name="T61" fmla="*/ 338 h 405"/>
                  <a:gd name="T62" fmla="*/ 82 w 356"/>
                  <a:gd name="T63" fmla="*/ 302 h 405"/>
                  <a:gd name="T64" fmla="*/ 46 w 356"/>
                  <a:gd name="T65" fmla="*/ 260 h 405"/>
                  <a:gd name="T66" fmla="*/ 18 w 356"/>
                  <a:gd name="T67" fmla="*/ 208 h 405"/>
                  <a:gd name="T68" fmla="*/ 6 w 356"/>
                  <a:gd name="T69" fmla="*/ 151 h 405"/>
                  <a:gd name="T70" fmla="*/ 0 w 356"/>
                  <a:gd name="T71" fmla="*/ 82 h 405"/>
                  <a:gd name="T72" fmla="*/ 8 w 356"/>
                  <a:gd name="T7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6" h="405">
                    <a:moveTo>
                      <a:pt x="8" y="0"/>
                    </a:moveTo>
                    <a:lnTo>
                      <a:pt x="23" y="5"/>
                    </a:lnTo>
                    <a:lnTo>
                      <a:pt x="38" y="11"/>
                    </a:lnTo>
                    <a:lnTo>
                      <a:pt x="54" y="19"/>
                    </a:lnTo>
                    <a:lnTo>
                      <a:pt x="69" y="24"/>
                    </a:lnTo>
                    <a:lnTo>
                      <a:pt x="54" y="62"/>
                    </a:lnTo>
                    <a:lnTo>
                      <a:pt x="46" y="97"/>
                    </a:lnTo>
                    <a:lnTo>
                      <a:pt x="46" y="131"/>
                    </a:lnTo>
                    <a:lnTo>
                      <a:pt x="51" y="164"/>
                    </a:lnTo>
                    <a:lnTo>
                      <a:pt x="63" y="194"/>
                    </a:lnTo>
                    <a:lnTo>
                      <a:pt x="82" y="225"/>
                    </a:lnTo>
                    <a:lnTo>
                      <a:pt x="99" y="255"/>
                    </a:lnTo>
                    <a:lnTo>
                      <a:pt x="122" y="283"/>
                    </a:lnTo>
                    <a:lnTo>
                      <a:pt x="153" y="298"/>
                    </a:lnTo>
                    <a:lnTo>
                      <a:pt x="191" y="313"/>
                    </a:lnTo>
                    <a:lnTo>
                      <a:pt x="229" y="323"/>
                    </a:lnTo>
                    <a:lnTo>
                      <a:pt x="266" y="332"/>
                    </a:lnTo>
                    <a:lnTo>
                      <a:pt x="302" y="336"/>
                    </a:lnTo>
                    <a:lnTo>
                      <a:pt x="331" y="340"/>
                    </a:lnTo>
                    <a:lnTo>
                      <a:pt x="348" y="346"/>
                    </a:lnTo>
                    <a:lnTo>
                      <a:pt x="356" y="351"/>
                    </a:lnTo>
                    <a:lnTo>
                      <a:pt x="354" y="357"/>
                    </a:lnTo>
                    <a:lnTo>
                      <a:pt x="343" y="364"/>
                    </a:lnTo>
                    <a:lnTo>
                      <a:pt x="331" y="374"/>
                    </a:lnTo>
                    <a:lnTo>
                      <a:pt x="316" y="382"/>
                    </a:lnTo>
                    <a:lnTo>
                      <a:pt x="298" y="392"/>
                    </a:lnTo>
                    <a:lnTo>
                      <a:pt x="285" y="397"/>
                    </a:lnTo>
                    <a:lnTo>
                      <a:pt x="274" y="401"/>
                    </a:lnTo>
                    <a:lnTo>
                      <a:pt x="272" y="405"/>
                    </a:lnTo>
                    <a:lnTo>
                      <a:pt x="197" y="374"/>
                    </a:lnTo>
                    <a:lnTo>
                      <a:pt x="132" y="338"/>
                    </a:lnTo>
                    <a:lnTo>
                      <a:pt x="82" y="302"/>
                    </a:lnTo>
                    <a:lnTo>
                      <a:pt x="46" y="260"/>
                    </a:lnTo>
                    <a:lnTo>
                      <a:pt x="18" y="208"/>
                    </a:lnTo>
                    <a:lnTo>
                      <a:pt x="6" y="151"/>
                    </a:lnTo>
                    <a:lnTo>
                      <a:pt x="0" y="82"/>
                    </a:lnTo>
                    <a:lnTo>
                      <a:pt x="8"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53" name="Freeform 429">
                <a:extLst>
                  <a:ext uri="{FF2B5EF4-FFF2-40B4-BE49-F238E27FC236}">
                    <a16:creationId xmlns:a16="http://schemas.microsoft.com/office/drawing/2014/main" id="{FE5C9190-B061-FA02-FBFC-22BB7E6E3C95}"/>
                  </a:ext>
                </a:extLst>
              </p:cNvPr>
              <p:cNvSpPr>
                <a:spLocks/>
              </p:cNvSpPr>
              <p:nvPr/>
            </p:nvSpPr>
            <p:spPr bwMode="auto">
              <a:xfrm>
                <a:off x="2797" y="2418"/>
                <a:ext cx="86" cy="112"/>
              </a:xfrm>
              <a:custGeom>
                <a:avLst/>
                <a:gdLst>
                  <a:gd name="T0" fmla="*/ 0 w 260"/>
                  <a:gd name="T1" fmla="*/ 337 h 337"/>
                  <a:gd name="T2" fmla="*/ 6 w 260"/>
                  <a:gd name="T3" fmla="*/ 330 h 337"/>
                  <a:gd name="T4" fmla="*/ 11 w 260"/>
                  <a:gd name="T5" fmla="*/ 312 h 337"/>
                  <a:gd name="T6" fmla="*/ 13 w 260"/>
                  <a:gd name="T7" fmla="*/ 289 h 337"/>
                  <a:gd name="T8" fmla="*/ 19 w 260"/>
                  <a:gd name="T9" fmla="*/ 259 h 337"/>
                  <a:gd name="T10" fmla="*/ 21 w 260"/>
                  <a:gd name="T11" fmla="*/ 230 h 337"/>
                  <a:gd name="T12" fmla="*/ 24 w 260"/>
                  <a:gd name="T13" fmla="*/ 209 h 337"/>
                  <a:gd name="T14" fmla="*/ 27 w 260"/>
                  <a:gd name="T15" fmla="*/ 190 h 337"/>
                  <a:gd name="T16" fmla="*/ 27 w 260"/>
                  <a:gd name="T17" fmla="*/ 184 h 337"/>
                  <a:gd name="T18" fmla="*/ 36 w 260"/>
                  <a:gd name="T19" fmla="*/ 167 h 337"/>
                  <a:gd name="T20" fmla="*/ 47 w 260"/>
                  <a:gd name="T21" fmla="*/ 150 h 337"/>
                  <a:gd name="T22" fmla="*/ 60 w 260"/>
                  <a:gd name="T23" fmla="*/ 134 h 337"/>
                  <a:gd name="T24" fmla="*/ 69 w 260"/>
                  <a:gd name="T25" fmla="*/ 119 h 337"/>
                  <a:gd name="T26" fmla="*/ 82 w 260"/>
                  <a:gd name="T27" fmla="*/ 104 h 337"/>
                  <a:gd name="T28" fmla="*/ 93 w 260"/>
                  <a:gd name="T29" fmla="*/ 89 h 337"/>
                  <a:gd name="T30" fmla="*/ 105 w 260"/>
                  <a:gd name="T31" fmla="*/ 73 h 337"/>
                  <a:gd name="T32" fmla="*/ 115 w 260"/>
                  <a:gd name="T33" fmla="*/ 58 h 337"/>
                  <a:gd name="T34" fmla="*/ 130 w 260"/>
                  <a:gd name="T35" fmla="*/ 52 h 337"/>
                  <a:gd name="T36" fmla="*/ 149 w 260"/>
                  <a:gd name="T37" fmla="*/ 43 h 337"/>
                  <a:gd name="T38" fmla="*/ 164 w 260"/>
                  <a:gd name="T39" fmla="*/ 35 h 337"/>
                  <a:gd name="T40" fmla="*/ 182 w 260"/>
                  <a:gd name="T41" fmla="*/ 28 h 337"/>
                  <a:gd name="T42" fmla="*/ 197 w 260"/>
                  <a:gd name="T43" fmla="*/ 21 h 337"/>
                  <a:gd name="T44" fmla="*/ 214 w 260"/>
                  <a:gd name="T45" fmla="*/ 12 h 337"/>
                  <a:gd name="T46" fmla="*/ 231 w 260"/>
                  <a:gd name="T47" fmla="*/ 8 h 337"/>
                  <a:gd name="T48" fmla="*/ 247 w 260"/>
                  <a:gd name="T49" fmla="*/ 0 h 337"/>
                  <a:gd name="T50" fmla="*/ 250 w 260"/>
                  <a:gd name="T51" fmla="*/ 10 h 337"/>
                  <a:gd name="T52" fmla="*/ 258 w 260"/>
                  <a:gd name="T53" fmla="*/ 30 h 337"/>
                  <a:gd name="T54" fmla="*/ 260 w 260"/>
                  <a:gd name="T55" fmla="*/ 52 h 337"/>
                  <a:gd name="T56" fmla="*/ 258 w 260"/>
                  <a:gd name="T57" fmla="*/ 60 h 337"/>
                  <a:gd name="T58" fmla="*/ 247 w 260"/>
                  <a:gd name="T59" fmla="*/ 64 h 337"/>
                  <a:gd name="T60" fmla="*/ 232 w 260"/>
                  <a:gd name="T61" fmla="*/ 73 h 337"/>
                  <a:gd name="T62" fmla="*/ 212 w 260"/>
                  <a:gd name="T63" fmla="*/ 86 h 337"/>
                  <a:gd name="T64" fmla="*/ 193 w 260"/>
                  <a:gd name="T65" fmla="*/ 102 h 337"/>
                  <a:gd name="T66" fmla="*/ 169 w 260"/>
                  <a:gd name="T67" fmla="*/ 117 h 337"/>
                  <a:gd name="T68" fmla="*/ 151 w 260"/>
                  <a:gd name="T69" fmla="*/ 129 h 337"/>
                  <a:gd name="T70" fmla="*/ 138 w 260"/>
                  <a:gd name="T71" fmla="*/ 140 h 337"/>
                  <a:gd name="T72" fmla="*/ 132 w 260"/>
                  <a:gd name="T73" fmla="*/ 142 h 337"/>
                  <a:gd name="T74" fmla="*/ 120 w 260"/>
                  <a:gd name="T75" fmla="*/ 167 h 337"/>
                  <a:gd name="T76" fmla="*/ 107 w 260"/>
                  <a:gd name="T77" fmla="*/ 192 h 337"/>
                  <a:gd name="T78" fmla="*/ 93 w 260"/>
                  <a:gd name="T79" fmla="*/ 222 h 337"/>
                  <a:gd name="T80" fmla="*/ 80 w 260"/>
                  <a:gd name="T81" fmla="*/ 249 h 337"/>
                  <a:gd name="T82" fmla="*/ 63 w 260"/>
                  <a:gd name="T83" fmla="*/ 277 h 337"/>
                  <a:gd name="T84" fmla="*/ 44 w 260"/>
                  <a:gd name="T85" fmla="*/ 299 h 337"/>
                  <a:gd name="T86" fmla="*/ 24 w 260"/>
                  <a:gd name="T87" fmla="*/ 323 h 337"/>
                  <a:gd name="T88" fmla="*/ 0 w 260"/>
                  <a:gd name="T89"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337">
                    <a:moveTo>
                      <a:pt x="0" y="337"/>
                    </a:moveTo>
                    <a:lnTo>
                      <a:pt x="6" y="330"/>
                    </a:lnTo>
                    <a:lnTo>
                      <a:pt x="11" y="312"/>
                    </a:lnTo>
                    <a:lnTo>
                      <a:pt x="13" y="289"/>
                    </a:lnTo>
                    <a:lnTo>
                      <a:pt x="19" y="259"/>
                    </a:lnTo>
                    <a:lnTo>
                      <a:pt x="21" y="230"/>
                    </a:lnTo>
                    <a:lnTo>
                      <a:pt x="24" y="209"/>
                    </a:lnTo>
                    <a:lnTo>
                      <a:pt x="27" y="190"/>
                    </a:lnTo>
                    <a:lnTo>
                      <a:pt x="27" y="184"/>
                    </a:lnTo>
                    <a:lnTo>
                      <a:pt x="36" y="167"/>
                    </a:lnTo>
                    <a:lnTo>
                      <a:pt x="47" y="150"/>
                    </a:lnTo>
                    <a:lnTo>
                      <a:pt x="60" y="134"/>
                    </a:lnTo>
                    <a:lnTo>
                      <a:pt x="69" y="119"/>
                    </a:lnTo>
                    <a:lnTo>
                      <a:pt x="82" y="104"/>
                    </a:lnTo>
                    <a:lnTo>
                      <a:pt x="93" y="89"/>
                    </a:lnTo>
                    <a:lnTo>
                      <a:pt x="105" y="73"/>
                    </a:lnTo>
                    <a:lnTo>
                      <a:pt x="115" y="58"/>
                    </a:lnTo>
                    <a:lnTo>
                      <a:pt x="130" y="52"/>
                    </a:lnTo>
                    <a:lnTo>
                      <a:pt x="149" y="43"/>
                    </a:lnTo>
                    <a:lnTo>
                      <a:pt x="164" y="35"/>
                    </a:lnTo>
                    <a:lnTo>
                      <a:pt x="182" y="28"/>
                    </a:lnTo>
                    <a:lnTo>
                      <a:pt x="197" y="21"/>
                    </a:lnTo>
                    <a:lnTo>
                      <a:pt x="214" y="12"/>
                    </a:lnTo>
                    <a:lnTo>
                      <a:pt x="231" y="8"/>
                    </a:lnTo>
                    <a:lnTo>
                      <a:pt x="247" y="0"/>
                    </a:lnTo>
                    <a:lnTo>
                      <a:pt x="250" y="10"/>
                    </a:lnTo>
                    <a:lnTo>
                      <a:pt x="258" y="30"/>
                    </a:lnTo>
                    <a:lnTo>
                      <a:pt x="260" y="52"/>
                    </a:lnTo>
                    <a:lnTo>
                      <a:pt x="258" y="60"/>
                    </a:lnTo>
                    <a:lnTo>
                      <a:pt x="247" y="64"/>
                    </a:lnTo>
                    <a:lnTo>
                      <a:pt x="232" y="73"/>
                    </a:lnTo>
                    <a:lnTo>
                      <a:pt x="212" y="86"/>
                    </a:lnTo>
                    <a:lnTo>
                      <a:pt x="193" y="102"/>
                    </a:lnTo>
                    <a:lnTo>
                      <a:pt x="169" y="117"/>
                    </a:lnTo>
                    <a:lnTo>
                      <a:pt x="151" y="129"/>
                    </a:lnTo>
                    <a:lnTo>
                      <a:pt x="138" y="140"/>
                    </a:lnTo>
                    <a:lnTo>
                      <a:pt x="132" y="142"/>
                    </a:lnTo>
                    <a:lnTo>
                      <a:pt x="120" y="167"/>
                    </a:lnTo>
                    <a:lnTo>
                      <a:pt x="107" y="192"/>
                    </a:lnTo>
                    <a:lnTo>
                      <a:pt x="93" y="222"/>
                    </a:lnTo>
                    <a:lnTo>
                      <a:pt x="80" y="249"/>
                    </a:lnTo>
                    <a:lnTo>
                      <a:pt x="63" y="277"/>
                    </a:lnTo>
                    <a:lnTo>
                      <a:pt x="44" y="299"/>
                    </a:lnTo>
                    <a:lnTo>
                      <a:pt x="24" y="323"/>
                    </a:lnTo>
                    <a:lnTo>
                      <a:pt x="0" y="337"/>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54" name="Freeform 430">
                <a:extLst>
                  <a:ext uri="{FF2B5EF4-FFF2-40B4-BE49-F238E27FC236}">
                    <a16:creationId xmlns:a16="http://schemas.microsoft.com/office/drawing/2014/main" id="{FC467EB3-EC66-FAE2-47F1-6264AA1247C1}"/>
                  </a:ext>
                </a:extLst>
              </p:cNvPr>
              <p:cNvSpPr>
                <a:spLocks/>
              </p:cNvSpPr>
              <p:nvPr/>
            </p:nvSpPr>
            <p:spPr bwMode="auto">
              <a:xfrm>
                <a:off x="3022" y="2376"/>
                <a:ext cx="74" cy="81"/>
              </a:xfrm>
              <a:custGeom>
                <a:avLst/>
                <a:gdLst>
                  <a:gd name="T0" fmla="*/ 0 w 222"/>
                  <a:gd name="T1" fmla="*/ 242 h 242"/>
                  <a:gd name="T2" fmla="*/ 21 w 222"/>
                  <a:gd name="T3" fmla="*/ 216 h 242"/>
                  <a:gd name="T4" fmla="*/ 38 w 222"/>
                  <a:gd name="T5" fmla="*/ 191 h 242"/>
                  <a:gd name="T6" fmla="*/ 57 w 222"/>
                  <a:gd name="T7" fmla="*/ 170 h 242"/>
                  <a:gd name="T8" fmla="*/ 69 w 222"/>
                  <a:gd name="T9" fmla="*/ 149 h 242"/>
                  <a:gd name="T10" fmla="*/ 82 w 222"/>
                  <a:gd name="T11" fmla="*/ 127 h 242"/>
                  <a:gd name="T12" fmla="*/ 94 w 222"/>
                  <a:gd name="T13" fmla="*/ 104 h 242"/>
                  <a:gd name="T14" fmla="*/ 104 w 222"/>
                  <a:gd name="T15" fmla="*/ 74 h 242"/>
                  <a:gd name="T16" fmla="*/ 115 w 222"/>
                  <a:gd name="T17" fmla="*/ 41 h 242"/>
                  <a:gd name="T18" fmla="*/ 134 w 222"/>
                  <a:gd name="T19" fmla="*/ 20 h 242"/>
                  <a:gd name="T20" fmla="*/ 158 w 222"/>
                  <a:gd name="T21" fmla="*/ 7 h 242"/>
                  <a:gd name="T22" fmla="*/ 178 w 222"/>
                  <a:gd name="T23" fmla="*/ 0 h 242"/>
                  <a:gd name="T24" fmla="*/ 196 w 222"/>
                  <a:gd name="T25" fmla="*/ 0 h 242"/>
                  <a:gd name="T26" fmla="*/ 209 w 222"/>
                  <a:gd name="T27" fmla="*/ 7 h 242"/>
                  <a:gd name="T28" fmla="*/ 220 w 222"/>
                  <a:gd name="T29" fmla="*/ 23 h 242"/>
                  <a:gd name="T30" fmla="*/ 222 w 222"/>
                  <a:gd name="T31" fmla="*/ 48 h 242"/>
                  <a:gd name="T32" fmla="*/ 220 w 222"/>
                  <a:gd name="T33" fmla="*/ 84 h 242"/>
                  <a:gd name="T34" fmla="*/ 196 w 222"/>
                  <a:gd name="T35" fmla="*/ 97 h 242"/>
                  <a:gd name="T36" fmla="*/ 178 w 222"/>
                  <a:gd name="T37" fmla="*/ 107 h 242"/>
                  <a:gd name="T38" fmla="*/ 163 w 222"/>
                  <a:gd name="T39" fmla="*/ 119 h 242"/>
                  <a:gd name="T40" fmla="*/ 148 w 222"/>
                  <a:gd name="T41" fmla="*/ 135 h 242"/>
                  <a:gd name="T42" fmla="*/ 134 w 222"/>
                  <a:gd name="T43" fmla="*/ 149 h 242"/>
                  <a:gd name="T44" fmla="*/ 122 w 222"/>
                  <a:gd name="T45" fmla="*/ 166 h 242"/>
                  <a:gd name="T46" fmla="*/ 109 w 222"/>
                  <a:gd name="T47" fmla="*/ 185 h 242"/>
                  <a:gd name="T48" fmla="*/ 94 w 222"/>
                  <a:gd name="T49" fmla="*/ 206 h 242"/>
                  <a:gd name="T50" fmla="*/ 82 w 222"/>
                  <a:gd name="T51" fmla="*/ 211 h 242"/>
                  <a:gd name="T52" fmla="*/ 69 w 222"/>
                  <a:gd name="T53" fmla="*/ 213 h 242"/>
                  <a:gd name="T54" fmla="*/ 59 w 222"/>
                  <a:gd name="T55" fmla="*/ 218 h 242"/>
                  <a:gd name="T56" fmla="*/ 46 w 222"/>
                  <a:gd name="T57" fmla="*/ 223 h 242"/>
                  <a:gd name="T58" fmla="*/ 36 w 222"/>
                  <a:gd name="T59" fmla="*/ 226 h 242"/>
                  <a:gd name="T60" fmla="*/ 23 w 222"/>
                  <a:gd name="T61" fmla="*/ 231 h 242"/>
                  <a:gd name="T62" fmla="*/ 13 w 222"/>
                  <a:gd name="T63" fmla="*/ 237 h 242"/>
                  <a:gd name="T64" fmla="*/ 0 w 222"/>
                  <a:gd name="T65"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2" h="242">
                    <a:moveTo>
                      <a:pt x="0" y="242"/>
                    </a:moveTo>
                    <a:lnTo>
                      <a:pt x="21" y="216"/>
                    </a:lnTo>
                    <a:lnTo>
                      <a:pt x="38" y="191"/>
                    </a:lnTo>
                    <a:lnTo>
                      <a:pt x="57" y="170"/>
                    </a:lnTo>
                    <a:lnTo>
                      <a:pt x="69" y="149"/>
                    </a:lnTo>
                    <a:lnTo>
                      <a:pt x="82" y="127"/>
                    </a:lnTo>
                    <a:lnTo>
                      <a:pt x="94" y="104"/>
                    </a:lnTo>
                    <a:lnTo>
                      <a:pt x="104" y="74"/>
                    </a:lnTo>
                    <a:lnTo>
                      <a:pt x="115" y="41"/>
                    </a:lnTo>
                    <a:lnTo>
                      <a:pt x="134" y="20"/>
                    </a:lnTo>
                    <a:lnTo>
                      <a:pt x="158" y="7"/>
                    </a:lnTo>
                    <a:lnTo>
                      <a:pt x="178" y="0"/>
                    </a:lnTo>
                    <a:lnTo>
                      <a:pt x="196" y="0"/>
                    </a:lnTo>
                    <a:lnTo>
                      <a:pt x="209" y="7"/>
                    </a:lnTo>
                    <a:lnTo>
                      <a:pt x="220" y="23"/>
                    </a:lnTo>
                    <a:lnTo>
                      <a:pt x="222" y="48"/>
                    </a:lnTo>
                    <a:lnTo>
                      <a:pt x="220" y="84"/>
                    </a:lnTo>
                    <a:lnTo>
                      <a:pt x="196" y="97"/>
                    </a:lnTo>
                    <a:lnTo>
                      <a:pt x="178" y="107"/>
                    </a:lnTo>
                    <a:lnTo>
                      <a:pt x="163" y="119"/>
                    </a:lnTo>
                    <a:lnTo>
                      <a:pt x="148" y="135"/>
                    </a:lnTo>
                    <a:lnTo>
                      <a:pt x="134" y="149"/>
                    </a:lnTo>
                    <a:lnTo>
                      <a:pt x="122" y="166"/>
                    </a:lnTo>
                    <a:lnTo>
                      <a:pt x="109" y="185"/>
                    </a:lnTo>
                    <a:lnTo>
                      <a:pt x="94" y="206"/>
                    </a:lnTo>
                    <a:lnTo>
                      <a:pt x="82" y="211"/>
                    </a:lnTo>
                    <a:lnTo>
                      <a:pt x="69" y="213"/>
                    </a:lnTo>
                    <a:lnTo>
                      <a:pt x="59" y="218"/>
                    </a:lnTo>
                    <a:lnTo>
                      <a:pt x="46" y="223"/>
                    </a:lnTo>
                    <a:lnTo>
                      <a:pt x="36" y="226"/>
                    </a:lnTo>
                    <a:lnTo>
                      <a:pt x="23" y="231"/>
                    </a:lnTo>
                    <a:lnTo>
                      <a:pt x="13" y="237"/>
                    </a:lnTo>
                    <a:lnTo>
                      <a:pt x="0" y="242"/>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55" name="Freeform 431">
                <a:extLst>
                  <a:ext uri="{FF2B5EF4-FFF2-40B4-BE49-F238E27FC236}">
                    <a16:creationId xmlns:a16="http://schemas.microsoft.com/office/drawing/2014/main" id="{E4C346AB-41C8-69A5-EC97-364646100EF6}"/>
                  </a:ext>
                </a:extLst>
              </p:cNvPr>
              <p:cNvSpPr>
                <a:spLocks/>
              </p:cNvSpPr>
              <p:nvPr/>
            </p:nvSpPr>
            <p:spPr bwMode="auto">
              <a:xfrm>
                <a:off x="2191" y="2425"/>
                <a:ext cx="67" cy="130"/>
              </a:xfrm>
              <a:custGeom>
                <a:avLst/>
                <a:gdLst>
                  <a:gd name="T0" fmla="*/ 187 w 199"/>
                  <a:gd name="T1" fmla="*/ 0 h 391"/>
                  <a:gd name="T2" fmla="*/ 176 w 199"/>
                  <a:gd name="T3" fmla="*/ 10 h 391"/>
                  <a:gd name="T4" fmla="*/ 163 w 199"/>
                  <a:gd name="T5" fmla="*/ 20 h 391"/>
                  <a:gd name="T6" fmla="*/ 153 w 199"/>
                  <a:gd name="T7" fmla="*/ 31 h 391"/>
                  <a:gd name="T8" fmla="*/ 140 w 199"/>
                  <a:gd name="T9" fmla="*/ 39 h 391"/>
                  <a:gd name="T10" fmla="*/ 130 w 199"/>
                  <a:gd name="T11" fmla="*/ 50 h 391"/>
                  <a:gd name="T12" fmla="*/ 118 w 199"/>
                  <a:gd name="T13" fmla="*/ 61 h 391"/>
                  <a:gd name="T14" fmla="*/ 107 w 199"/>
                  <a:gd name="T15" fmla="*/ 70 h 391"/>
                  <a:gd name="T16" fmla="*/ 94 w 199"/>
                  <a:gd name="T17" fmla="*/ 81 h 391"/>
                  <a:gd name="T18" fmla="*/ 87 w 199"/>
                  <a:gd name="T19" fmla="*/ 127 h 391"/>
                  <a:gd name="T20" fmla="*/ 80 w 199"/>
                  <a:gd name="T21" fmla="*/ 169 h 391"/>
                  <a:gd name="T22" fmla="*/ 74 w 199"/>
                  <a:gd name="T23" fmla="*/ 207 h 391"/>
                  <a:gd name="T24" fmla="*/ 67 w 199"/>
                  <a:gd name="T25" fmla="*/ 243 h 391"/>
                  <a:gd name="T26" fmla="*/ 57 w 199"/>
                  <a:gd name="T27" fmla="*/ 278 h 391"/>
                  <a:gd name="T28" fmla="*/ 44 w 199"/>
                  <a:gd name="T29" fmla="*/ 314 h 391"/>
                  <a:gd name="T30" fmla="*/ 25 w 199"/>
                  <a:gd name="T31" fmla="*/ 352 h 391"/>
                  <a:gd name="T32" fmla="*/ 0 w 199"/>
                  <a:gd name="T33" fmla="*/ 391 h 391"/>
                  <a:gd name="T34" fmla="*/ 16 w 199"/>
                  <a:gd name="T35" fmla="*/ 388 h 391"/>
                  <a:gd name="T36" fmla="*/ 31 w 199"/>
                  <a:gd name="T37" fmla="*/ 383 h 391"/>
                  <a:gd name="T38" fmla="*/ 46 w 199"/>
                  <a:gd name="T39" fmla="*/ 381 h 391"/>
                  <a:gd name="T40" fmla="*/ 63 w 199"/>
                  <a:gd name="T41" fmla="*/ 377 h 391"/>
                  <a:gd name="T42" fmla="*/ 107 w 199"/>
                  <a:gd name="T43" fmla="*/ 333 h 391"/>
                  <a:gd name="T44" fmla="*/ 132 w 199"/>
                  <a:gd name="T45" fmla="*/ 289 h 391"/>
                  <a:gd name="T46" fmla="*/ 148 w 199"/>
                  <a:gd name="T47" fmla="*/ 249 h 391"/>
                  <a:gd name="T48" fmla="*/ 156 w 199"/>
                  <a:gd name="T49" fmla="*/ 207 h 391"/>
                  <a:gd name="T50" fmla="*/ 160 w 199"/>
                  <a:gd name="T51" fmla="*/ 169 h 391"/>
                  <a:gd name="T52" fmla="*/ 166 w 199"/>
                  <a:gd name="T53" fmla="*/ 132 h 391"/>
                  <a:gd name="T54" fmla="*/ 176 w 199"/>
                  <a:gd name="T55" fmla="*/ 96 h 391"/>
                  <a:gd name="T56" fmla="*/ 199 w 199"/>
                  <a:gd name="T57" fmla="*/ 61 h 391"/>
                  <a:gd name="T58" fmla="*/ 195 w 199"/>
                  <a:gd name="T59" fmla="*/ 45 h 391"/>
                  <a:gd name="T60" fmla="*/ 191 w 199"/>
                  <a:gd name="T61" fmla="*/ 31 h 391"/>
                  <a:gd name="T62" fmla="*/ 189 w 199"/>
                  <a:gd name="T63" fmla="*/ 14 h 391"/>
                  <a:gd name="T64" fmla="*/ 187 w 199"/>
                  <a:gd name="T65" fmla="*/ 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391">
                    <a:moveTo>
                      <a:pt x="187" y="0"/>
                    </a:moveTo>
                    <a:lnTo>
                      <a:pt x="176" y="10"/>
                    </a:lnTo>
                    <a:lnTo>
                      <a:pt x="163" y="20"/>
                    </a:lnTo>
                    <a:lnTo>
                      <a:pt x="153" y="31"/>
                    </a:lnTo>
                    <a:lnTo>
                      <a:pt x="140" y="39"/>
                    </a:lnTo>
                    <a:lnTo>
                      <a:pt x="130" y="50"/>
                    </a:lnTo>
                    <a:lnTo>
                      <a:pt x="118" y="61"/>
                    </a:lnTo>
                    <a:lnTo>
                      <a:pt x="107" y="70"/>
                    </a:lnTo>
                    <a:lnTo>
                      <a:pt x="94" y="81"/>
                    </a:lnTo>
                    <a:lnTo>
                      <a:pt x="87" y="127"/>
                    </a:lnTo>
                    <a:lnTo>
                      <a:pt x="80" y="169"/>
                    </a:lnTo>
                    <a:lnTo>
                      <a:pt x="74" y="207"/>
                    </a:lnTo>
                    <a:lnTo>
                      <a:pt x="67" y="243"/>
                    </a:lnTo>
                    <a:lnTo>
                      <a:pt x="57" y="278"/>
                    </a:lnTo>
                    <a:lnTo>
                      <a:pt x="44" y="314"/>
                    </a:lnTo>
                    <a:lnTo>
                      <a:pt x="25" y="352"/>
                    </a:lnTo>
                    <a:lnTo>
                      <a:pt x="0" y="391"/>
                    </a:lnTo>
                    <a:lnTo>
                      <a:pt x="16" y="388"/>
                    </a:lnTo>
                    <a:lnTo>
                      <a:pt x="31" y="383"/>
                    </a:lnTo>
                    <a:lnTo>
                      <a:pt x="46" y="381"/>
                    </a:lnTo>
                    <a:lnTo>
                      <a:pt x="63" y="377"/>
                    </a:lnTo>
                    <a:lnTo>
                      <a:pt x="107" y="333"/>
                    </a:lnTo>
                    <a:lnTo>
                      <a:pt x="132" y="289"/>
                    </a:lnTo>
                    <a:lnTo>
                      <a:pt x="148" y="249"/>
                    </a:lnTo>
                    <a:lnTo>
                      <a:pt x="156" y="207"/>
                    </a:lnTo>
                    <a:lnTo>
                      <a:pt x="160" y="169"/>
                    </a:lnTo>
                    <a:lnTo>
                      <a:pt x="166" y="132"/>
                    </a:lnTo>
                    <a:lnTo>
                      <a:pt x="176" y="96"/>
                    </a:lnTo>
                    <a:lnTo>
                      <a:pt x="199" y="61"/>
                    </a:lnTo>
                    <a:lnTo>
                      <a:pt x="195" y="45"/>
                    </a:lnTo>
                    <a:lnTo>
                      <a:pt x="191" y="31"/>
                    </a:lnTo>
                    <a:lnTo>
                      <a:pt x="189" y="14"/>
                    </a:lnTo>
                    <a:lnTo>
                      <a:pt x="187"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56" name="Freeform 432">
                <a:extLst>
                  <a:ext uri="{FF2B5EF4-FFF2-40B4-BE49-F238E27FC236}">
                    <a16:creationId xmlns:a16="http://schemas.microsoft.com/office/drawing/2014/main" id="{B70E1757-327C-25F8-8BC2-1A6A30FB37A3}"/>
                  </a:ext>
                </a:extLst>
              </p:cNvPr>
              <p:cNvSpPr>
                <a:spLocks/>
              </p:cNvSpPr>
              <p:nvPr/>
            </p:nvSpPr>
            <p:spPr bwMode="auto">
              <a:xfrm>
                <a:off x="1954" y="2502"/>
                <a:ext cx="103" cy="43"/>
              </a:xfrm>
              <a:custGeom>
                <a:avLst/>
                <a:gdLst>
                  <a:gd name="T0" fmla="*/ 0 w 308"/>
                  <a:gd name="T1" fmla="*/ 130 h 130"/>
                  <a:gd name="T2" fmla="*/ 19 w 308"/>
                  <a:gd name="T3" fmla="*/ 114 h 130"/>
                  <a:gd name="T4" fmla="*/ 46 w 308"/>
                  <a:gd name="T5" fmla="*/ 94 h 130"/>
                  <a:gd name="T6" fmla="*/ 80 w 308"/>
                  <a:gd name="T7" fmla="*/ 72 h 130"/>
                  <a:gd name="T8" fmla="*/ 118 w 308"/>
                  <a:gd name="T9" fmla="*/ 46 h 130"/>
                  <a:gd name="T10" fmla="*/ 157 w 308"/>
                  <a:gd name="T11" fmla="*/ 26 h 130"/>
                  <a:gd name="T12" fmla="*/ 191 w 308"/>
                  <a:gd name="T13" fmla="*/ 8 h 130"/>
                  <a:gd name="T14" fmla="*/ 222 w 308"/>
                  <a:gd name="T15" fmla="*/ 0 h 130"/>
                  <a:gd name="T16" fmla="*/ 247 w 308"/>
                  <a:gd name="T17" fmla="*/ 6 h 130"/>
                  <a:gd name="T18" fmla="*/ 262 w 308"/>
                  <a:gd name="T19" fmla="*/ 16 h 130"/>
                  <a:gd name="T20" fmla="*/ 283 w 308"/>
                  <a:gd name="T21" fmla="*/ 34 h 130"/>
                  <a:gd name="T22" fmla="*/ 301 w 308"/>
                  <a:gd name="T23" fmla="*/ 49 h 130"/>
                  <a:gd name="T24" fmla="*/ 308 w 308"/>
                  <a:gd name="T25" fmla="*/ 57 h 130"/>
                  <a:gd name="T26" fmla="*/ 278 w 308"/>
                  <a:gd name="T27" fmla="*/ 67 h 130"/>
                  <a:gd name="T28" fmla="*/ 239 w 308"/>
                  <a:gd name="T29" fmla="*/ 76 h 130"/>
                  <a:gd name="T30" fmla="*/ 199 w 308"/>
                  <a:gd name="T31" fmla="*/ 89 h 130"/>
                  <a:gd name="T32" fmla="*/ 153 w 308"/>
                  <a:gd name="T33" fmla="*/ 100 h 130"/>
                  <a:gd name="T34" fmla="*/ 110 w 308"/>
                  <a:gd name="T35" fmla="*/ 112 h 130"/>
                  <a:gd name="T36" fmla="*/ 67 w 308"/>
                  <a:gd name="T37" fmla="*/ 122 h 130"/>
                  <a:gd name="T38" fmla="*/ 31 w 308"/>
                  <a:gd name="T39" fmla="*/ 127 h 130"/>
                  <a:gd name="T40" fmla="*/ 0 w 308"/>
                  <a:gd name="T41"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130">
                    <a:moveTo>
                      <a:pt x="0" y="130"/>
                    </a:moveTo>
                    <a:lnTo>
                      <a:pt x="19" y="114"/>
                    </a:lnTo>
                    <a:lnTo>
                      <a:pt x="46" y="94"/>
                    </a:lnTo>
                    <a:lnTo>
                      <a:pt x="80" y="72"/>
                    </a:lnTo>
                    <a:lnTo>
                      <a:pt x="118" y="46"/>
                    </a:lnTo>
                    <a:lnTo>
                      <a:pt x="157" y="26"/>
                    </a:lnTo>
                    <a:lnTo>
                      <a:pt x="191" y="8"/>
                    </a:lnTo>
                    <a:lnTo>
                      <a:pt x="222" y="0"/>
                    </a:lnTo>
                    <a:lnTo>
                      <a:pt x="247" y="6"/>
                    </a:lnTo>
                    <a:lnTo>
                      <a:pt x="262" y="16"/>
                    </a:lnTo>
                    <a:lnTo>
                      <a:pt x="283" y="34"/>
                    </a:lnTo>
                    <a:lnTo>
                      <a:pt x="301" y="49"/>
                    </a:lnTo>
                    <a:lnTo>
                      <a:pt x="308" y="57"/>
                    </a:lnTo>
                    <a:lnTo>
                      <a:pt x="278" y="67"/>
                    </a:lnTo>
                    <a:lnTo>
                      <a:pt x="239" y="76"/>
                    </a:lnTo>
                    <a:lnTo>
                      <a:pt x="199" y="89"/>
                    </a:lnTo>
                    <a:lnTo>
                      <a:pt x="153" y="100"/>
                    </a:lnTo>
                    <a:lnTo>
                      <a:pt x="110" y="112"/>
                    </a:lnTo>
                    <a:lnTo>
                      <a:pt x="67" y="122"/>
                    </a:lnTo>
                    <a:lnTo>
                      <a:pt x="31" y="127"/>
                    </a:lnTo>
                    <a:lnTo>
                      <a:pt x="0" y="13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57" name="Freeform 433">
                <a:extLst>
                  <a:ext uri="{FF2B5EF4-FFF2-40B4-BE49-F238E27FC236}">
                    <a16:creationId xmlns:a16="http://schemas.microsoft.com/office/drawing/2014/main" id="{545F1579-385C-8AB5-EA62-49D1F99DF126}"/>
                  </a:ext>
                </a:extLst>
              </p:cNvPr>
              <p:cNvSpPr>
                <a:spLocks/>
              </p:cNvSpPr>
              <p:nvPr/>
            </p:nvSpPr>
            <p:spPr bwMode="auto">
              <a:xfrm>
                <a:off x="1855" y="2545"/>
                <a:ext cx="51" cy="36"/>
              </a:xfrm>
              <a:custGeom>
                <a:avLst/>
                <a:gdLst>
                  <a:gd name="T0" fmla="*/ 76 w 152"/>
                  <a:gd name="T1" fmla="*/ 0 h 109"/>
                  <a:gd name="T2" fmla="*/ 71 w 152"/>
                  <a:gd name="T3" fmla="*/ 15 h 109"/>
                  <a:gd name="T4" fmla="*/ 64 w 152"/>
                  <a:gd name="T5" fmla="*/ 31 h 109"/>
                  <a:gd name="T6" fmla="*/ 56 w 152"/>
                  <a:gd name="T7" fmla="*/ 46 h 109"/>
                  <a:gd name="T8" fmla="*/ 46 w 152"/>
                  <a:gd name="T9" fmla="*/ 58 h 109"/>
                  <a:gd name="T10" fmla="*/ 37 w 152"/>
                  <a:gd name="T11" fmla="*/ 71 h 109"/>
                  <a:gd name="T12" fmla="*/ 26 w 152"/>
                  <a:gd name="T13" fmla="*/ 81 h 109"/>
                  <a:gd name="T14" fmla="*/ 14 w 152"/>
                  <a:gd name="T15" fmla="*/ 96 h 109"/>
                  <a:gd name="T16" fmla="*/ 0 w 152"/>
                  <a:gd name="T17" fmla="*/ 109 h 109"/>
                  <a:gd name="T18" fmla="*/ 14 w 152"/>
                  <a:gd name="T19" fmla="*/ 107 h 109"/>
                  <a:gd name="T20" fmla="*/ 28 w 152"/>
                  <a:gd name="T21" fmla="*/ 107 h 109"/>
                  <a:gd name="T22" fmla="*/ 41 w 152"/>
                  <a:gd name="T23" fmla="*/ 104 h 109"/>
                  <a:gd name="T24" fmla="*/ 54 w 152"/>
                  <a:gd name="T25" fmla="*/ 104 h 109"/>
                  <a:gd name="T26" fmla="*/ 66 w 152"/>
                  <a:gd name="T27" fmla="*/ 92 h 109"/>
                  <a:gd name="T28" fmla="*/ 78 w 152"/>
                  <a:gd name="T29" fmla="*/ 83 h 109"/>
                  <a:gd name="T30" fmla="*/ 88 w 152"/>
                  <a:gd name="T31" fmla="*/ 75 h 109"/>
                  <a:gd name="T32" fmla="*/ 99 w 152"/>
                  <a:gd name="T33" fmla="*/ 69 h 109"/>
                  <a:gd name="T34" fmla="*/ 109 w 152"/>
                  <a:gd name="T35" fmla="*/ 63 h 109"/>
                  <a:gd name="T36" fmla="*/ 119 w 152"/>
                  <a:gd name="T37" fmla="*/ 61 h 109"/>
                  <a:gd name="T38" fmla="*/ 134 w 152"/>
                  <a:gd name="T39" fmla="*/ 56 h 109"/>
                  <a:gd name="T40" fmla="*/ 152 w 152"/>
                  <a:gd name="T41" fmla="*/ 53 h 109"/>
                  <a:gd name="T42" fmla="*/ 145 w 152"/>
                  <a:gd name="T43" fmla="*/ 46 h 109"/>
                  <a:gd name="T44" fmla="*/ 134 w 152"/>
                  <a:gd name="T45" fmla="*/ 41 h 109"/>
                  <a:gd name="T46" fmla="*/ 123 w 152"/>
                  <a:gd name="T47" fmla="*/ 33 h 109"/>
                  <a:gd name="T48" fmla="*/ 116 w 152"/>
                  <a:gd name="T49" fmla="*/ 25 h 109"/>
                  <a:gd name="T50" fmla="*/ 106 w 152"/>
                  <a:gd name="T51" fmla="*/ 21 h 109"/>
                  <a:gd name="T52" fmla="*/ 95 w 152"/>
                  <a:gd name="T53" fmla="*/ 12 h 109"/>
                  <a:gd name="T54" fmla="*/ 87 w 152"/>
                  <a:gd name="T55" fmla="*/ 8 h 109"/>
                  <a:gd name="T56" fmla="*/ 76 w 152"/>
                  <a:gd name="T5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2" h="109">
                    <a:moveTo>
                      <a:pt x="76" y="0"/>
                    </a:moveTo>
                    <a:lnTo>
                      <a:pt x="71" y="15"/>
                    </a:lnTo>
                    <a:lnTo>
                      <a:pt x="64" y="31"/>
                    </a:lnTo>
                    <a:lnTo>
                      <a:pt x="56" y="46"/>
                    </a:lnTo>
                    <a:lnTo>
                      <a:pt x="46" y="58"/>
                    </a:lnTo>
                    <a:lnTo>
                      <a:pt x="37" y="71"/>
                    </a:lnTo>
                    <a:lnTo>
                      <a:pt x="26" y="81"/>
                    </a:lnTo>
                    <a:lnTo>
                      <a:pt x="14" y="96"/>
                    </a:lnTo>
                    <a:lnTo>
                      <a:pt x="0" y="109"/>
                    </a:lnTo>
                    <a:lnTo>
                      <a:pt x="14" y="107"/>
                    </a:lnTo>
                    <a:lnTo>
                      <a:pt x="28" y="107"/>
                    </a:lnTo>
                    <a:lnTo>
                      <a:pt x="41" y="104"/>
                    </a:lnTo>
                    <a:lnTo>
                      <a:pt x="54" y="104"/>
                    </a:lnTo>
                    <a:lnTo>
                      <a:pt x="66" y="92"/>
                    </a:lnTo>
                    <a:lnTo>
                      <a:pt x="78" y="83"/>
                    </a:lnTo>
                    <a:lnTo>
                      <a:pt x="88" y="75"/>
                    </a:lnTo>
                    <a:lnTo>
                      <a:pt x="99" y="69"/>
                    </a:lnTo>
                    <a:lnTo>
                      <a:pt x="109" y="63"/>
                    </a:lnTo>
                    <a:lnTo>
                      <a:pt x="119" y="61"/>
                    </a:lnTo>
                    <a:lnTo>
                      <a:pt x="134" y="56"/>
                    </a:lnTo>
                    <a:lnTo>
                      <a:pt x="152" y="53"/>
                    </a:lnTo>
                    <a:lnTo>
                      <a:pt x="145" y="46"/>
                    </a:lnTo>
                    <a:lnTo>
                      <a:pt x="134" y="41"/>
                    </a:lnTo>
                    <a:lnTo>
                      <a:pt x="123" y="33"/>
                    </a:lnTo>
                    <a:lnTo>
                      <a:pt x="116" y="25"/>
                    </a:lnTo>
                    <a:lnTo>
                      <a:pt x="106" y="21"/>
                    </a:lnTo>
                    <a:lnTo>
                      <a:pt x="95" y="12"/>
                    </a:lnTo>
                    <a:lnTo>
                      <a:pt x="87" y="8"/>
                    </a:lnTo>
                    <a:lnTo>
                      <a:pt x="76"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58" name="Freeform 434">
                <a:extLst>
                  <a:ext uri="{FF2B5EF4-FFF2-40B4-BE49-F238E27FC236}">
                    <a16:creationId xmlns:a16="http://schemas.microsoft.com/office/drawing/2014/main" id="{8F8F3BD7-6B4A-AEEF-876C-0128BE3A69D1}"/>
                  </a:ext>
                </a:extLst>
              </p:cNvPr>
              <p:cNvSpPr>
                <a:spLocks/>
              </p:cNvSpPr>
              <p:nvPr/>
            </p:nvSpPr>
            <p:spPr bwMode="auto">
              <a:xfrm>
                <a:off x="1483" y="2472"/>
                <a:ext cx="31" cy="90"/>
              </a:xfrm>
              <a:custGeom>
                <a:avLst/>
                <a:gdLst>
                  <a:gd name="T0" fmla="*/ 0 w 94"/>
                  <a:gd name="T1" fmla="*/ 53 h 271"/>
                  <a:gd name="T2" fmla="*/ 26 w 94"/>
                  <a:gd name="T3" fmla="*/ 13 h 271"/>
                  <a:gd name="T4" fmla="*/ 43 w 94"/>
                  <a:gd name="T5" fmla="*/ 0 h 271"/>
                  <a:gd name="T6" fmla="*/ 58 w 94"/>
                  <a:gd name="T7" fmla="*/ 7 h 271"/>
                  <a:gd name="T8" fmla="*/ 71 w 94"/>
                  <a:gd name="T9" fmla="*/ 30 h 271"/>
                  <a:gd name="T10" fmla="*/ 82 w 94"/>
                  <a:gd name="T11" fmla="*/ 61 h 271"/>
                  <a:gd name="T12" fmla="*/ 87 w 94"/>
                  <a:gd name="T13" fmla="*/ 96 h 271"/>
                  <a:gd name="T14" fmla="*/ 90 w 94"/>
                  <a:gd name="T15" fmla="*/ 128 h 271"/>
                  <a:gd name="T16" fmla="*/ 94 w 94"/>
                  <a:gd name="T17" fmla="*/ 155 h 271"/>
                  <a:gd name="T18" fmla="*/ 89 w 94"/>
                  <a:gd name="T19" fmla="*/ 170 h 271"/>
                  <a:gd name="T20" fmla="*/ 84 w 94"/>
                  <a:gd name="T21" fmla="*/ 183 h 271"/>
                  <a:gd name="T22" fmla="*/ 82 w 94"/>
                  <a:gd name="T23" fmla="*/ 197 h 271"/>
                  <a:gd name="T24" fmla="*/ 76 w 94"/>
                  <a:gd name="T25" fmla="*/ 214 h 271"/>
                  <a:gd name="T26" fmla="*/ 71 w 94"/>
                  <a:gd name="T27" fmla="*/ 227 h 271"/>
                  <a:gd name="T28" fmla="*/ 68 w 94"/>
                  <a:gd name="T29" fmla="*/ 241 h 271"/>
                  <a:gd name="T30" fmla="*/ 63 w 94"/>
                  <a:gd name="T31" fmla="*/ 256 h 271"/>
                  <a:gd name="T32" fmla="*/ 58 w 94"/>
                  <a:gd name="T33" fmla="*/ 271 h 271"/>
                  <a:gd name="T34" fmla="*/ 43 w 94"/>
                  <a:gd name="T35" fmla="*/ 241 h 271"/>
                  <a:gd name="T36" fmla="*/ 34 w 94"/>
                  <a:gd name="T37" fmla="*/ 214 h 271"/>
                  <a:gd name="T38" fmla="*/ 23 w 94"/>
                  <a:gd name="T39" fmla="*/ 191 h 271"/>
                  <a:gd name="T40" fmla="*/ 16 w 94"/>
                  <a:gd name="T41" fmla="*/ 164 h 271"/>
                  <a:gd name="T42" fmla="*/ 11 w 94"/>
                  <a:gd name="T43" fmla="*/ 142 h 271"/>
                  <a:gd name="T44" fmla="*/ 5 w 94"/>
                  <a:gd name="T45" fmla="*/ 116 h 271"/>
                  <a:gd name="T46" fmla="*/ 3 w 94"/>
                  <a:gd name="T47" fmla="*/ 89 h 271"/>
                  <a:gd name="T48" fmla="*/ 0 w 94"/>
                  <a:gd name="T49" fmla="*/ 5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271">
                    <a:moveTo>
                      <a:pt x="0" y="53"/>
                    </a:moveTo>
                    <a:lnTo>
                      <a:pt x="26" y="13"/>
                    </a:lnTo>
                    <a:lnTo>
                      <a:pt x="43" y="0"/>
                    </a:lnTo>
                    <a:lnTo>
                      <a:pt x="58" y="7"/>
                    </a:lnTo>
                    <a:lnTo>
                      <a:pt x="71" y="30"/>
                    </a:lnTo>
                    <a:lnTo>
                      <a:pt x="82" y="61"/>
                    </a:lnTo>
                    <a:lnTo>
                      <a:pt x="87" y="96"/>
                    </a:lnTo>
                    <a:lnTo>
                      <a:pt x="90" y="128"/>
                    </a:lnTo>
                    <a:lnTo>
                      <a:pt x="94" y="155"/>
                    </a:lnTo>
                    <a:lnTo>
                      <a:pt x="89" y="170"/>
                    </a:lnTo>
                    <a:lnTo>
                      <a:pt x="84" y="183"/>
                    </a:lnTo>
                    <a:lnTo>
                      <a:pt x="82" y="197"/>
                    </a:lnTo>
                    <a:lnTo>
                      <a:pt x="76" y="214"/>
                    </a:lnTo>
                    <a:lnTo>
                      <a:pt x="71" y="227"/>
                    </a:lnTo>
                    <a:lnTo>
                      <a:pt x="68" y="241"/>
                    </a:lnTo>
                    <a:lnTo>
                      <a:pt x="63" y="256"/>
                    </a:lnTo>
                    <a:lnTo>
                      <a:pt x="58" y="271"/>
                    </a:lnTo>
                    <a:lnTo>
                      <a:pt x="43" y="241"/>
                    </a:lnTo>
                    <a:lnTo>
                      <a:pt x="34" y="214"/>
                    </a:lnTo>
                    <a:lnTo>
                      <a:pt x="23" y="191"/>
                    </a:lnTo>
                    <a:lnTo>
                      <a:pt x="16" y="164"/>
                    </a:lnTo>
                    <a:lnTo>
                      <a:pt x="11" y="142"/>
                    </a:lnTo>
                    <a:lnTo>
                      <a:pt x="5" y="116"/>
                    </a:lnTo>
                    <a:lnTo>
                      <a:pt x="3" y="89"/>
                    </a:lnTo>
                    <a:lnTo>
                      <a:pt x="0" y="53"/>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59" name="Freeform 435">
                <a:extLst>
                  <a:ext uri="{FF2B5EF4-FFF2-40B4-BE49-F238E27FC236}">
                    <a16:creationId xmlns:a16="http://schemas.microsoft.com/office/drawing/2014/main" id="{E47BCF7D-27E3-8097-D7B0-02AE07FADED4}"/>
                  </a:ext>
                </a:extLst>
              </p:cNvPr>
              <p:cNvSpPr>
                <a:spLocks/>
              </p:cNvSpPr>
              <p:nvPr/>
            </p:nvSpPr>
            <p:spPr bwMode="auto">
              <a:xfrm>
                <a:off x="1568" y="2548"/>
                <a:ext cx="62" cy="80"/>
              </a:xfrm>
              <a:custGeom>
                <a:avLst/>
                <a:gdLst>
                  <a:gd name="T0" fmla="*/ 0 w 188"/>
                  <a:gd name="T1" fmla="*/ 242 h 242"/>
                  <a:gd name="T2" fmla="*/ 12 w 188"/>
                  <a:gd name="T3" fmla="*/ 228 h 242"/>
                  <a:gd name="T4" fmla="*/ 27 w 188"/>
                  <a:gd name="T5" fmla="*/ 215 h 242"/>
                  <a:gd name="T6" fmla="*/ 40 w 188"/>
                  <a:gd name="T7" fmla="*/ 199 h 242"/>
                  <a:gd name="T8" fmla="*/ 54 w 188"/>
                  <a:gd name="T9" fmla="*/ 184 h 242"/>
                  <a:gd name="T10" fmla="*/ 67 w 188"/>
                  <a:gd name="T11" fmla="*/ 171 h 242"/>
                  <a:gd name="T12" fmla="*/ 81 w 188"/>
                  <a:gd name="T13" fmla="*/ 157 h 242"/>
                  <a:gd name="T14" fmla="*/ 94 w 188"/>
                  <a:gd name="T15" fmla="*/ 144 h 242"/>
                  <a:gd name="T16" fmla="*/ 106 w 188"/>
                  <a:gd name="T17" fmla="*/ 128 h 242"/>
                  <a:gd name="T18" fmla="*/ 117 w 188"/>
                  <a:gd name="T19" fmla="*/ 113 h 242"/>
                  <a:gd name="T20" fmla="*/ 127 w 188"/>
                  <a:gd name="T21" fmla="*/ 96 h 242"/>
                  <a:gd name="T22" fmla="*/ 138 w 188"/>
                  <a:gd name="T23" fmla="*/ 80 h 242"/>
                  <a:gd name="T24" fmla="*/ 147 w 188"/>
                  <a:gd name="T25" fmla="*/ 63 h 242"/>
                  <a:gd name="T26" fmla="*/ 157 w 188"/>
                  <a:gd name="T27" fmla="*/ 47 h 242"/>
                  <a:gd name="T28" fmla="*/ 168 w 188"/>
                  <a:gd name="T29" fmla="*/ 29 h 242"/>
                  <a:gd name="T30" fmla="*/ 177 w 188"/>
                  <a:gd name="T31" fmla="*/ 14 h 242"/>
                  <a:gd name="T32" fmla="*/ 188 w 188"/>
                  <a:gd name="T33" fmla="*/ 0 h 242"/>
                  <a:gd name="T34" fmla="*/ 186 w 188"/>
                  <a:gd name="T35" fmla="*/ 14 h 242"/>
                  <a:gd name="T36" fmla="*/ 186 w 188"/>
                  <a:gd name="T37" fmla="*/ 29 h 242"/>
                  <a:gd name="T38" fmla="*/ 182 w 188"/>
                  <a:gd name="T39" fmla="*/ 44 h 242"/>
                  <a:gd name="T40" fmla="*/ 180 w 188"/>
                  <a:gd name="T41" fmla="*/ 63 h 242"/>
                  <a:gd name="T42" fmla="*/ 177 w 188"/>
                  <a:gd name="T43" fmla="*/ 77 h 242"/>
                  <a:gd name="T44" fmla="*/ 177 w 188"/>
                  <a:gd name="T45" fmla="*/ 93 h 242"/>
                  <a:gd name="T46" fmla="*/ 175 w 188"/>
                  <a:gd name="T47" fmla="*/ 110 h 242"/>
                  <a:gd name="T48" fmla="*/ 173 w 188"/>
                  <a:gd name="T49" fmla="*/ 126 h 242"/>
                  <a:gd name="T50" fmla="*/ 161 w 188"/>
                  <a:gd name="T51" fmla="*/ 138 h 242"/>
                  <a:gd name="T52" fmla="*/ 147 w 188"/>
                  <a:gd name="T53" fmla="*/ 151 h 242"/>
                  <a:gd name="T54" fmla="*/ 134 w 188"/>
                  <a:gd name="T55" fmla="*/ 164 h 242"/>
                  <a:gd name="T56" fmla="*/ 125 w 188"/>
                  <a:gd name="T57" fmla="*/ 176 h 242"/>
                  <a:gd name="T58" fmla="*/ 111 w 188"/>
                  <a:gd name="T59" fmla="*/ 189 h 242"/>
                  <a:gd name="T60" fmla="*/ 99 w 188"/>
                  <a:gd name="T61" fmla="*/ 201 h 242"/>
                  <a:gd name="T62" fmla="*/ 86 w 188"/>
                  <a:gd name="T63" fmla="*/ 215 h 242"/>
                  <a:gd name="T64" fmla="*/ 73 w 188"/>
                  <a:gd name="T65" fmla="*/ 228 h 242"/>
                  <a:gd name="T66" fmla="*/ 56 w 188"/>
                  <a:gd name="T67" fmla="*/ 230 h 242"/>
                  <a:gd name="T68" fmla="*/ 37 w 188"/>
                  <a:gd name="T69" fmla="*/ 234 h 242"/>
                  <a:gd name="T70" fmla="*/ 18 w 188"/>
                  <a:gd name="T71" fmla="*/ 237 h 242"/>
                  <a:gd name="T72" fmla="*/ 0 w 188"/>
                  <a:gd name="T73"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8" h="242">
                    <a:moveTo>
                      <a:pt x="0" y="242"/>
                    </a:moveTo>
                    <a:lnTo>
                      <a:pt x="12" y="228"/>
                    </a:lnTo>
                    <a:lnTo>
                      <a:pt x="27" y="215"/>
                    </a:lnTo>
                    <a:lnTo>
                      <a:pt x="40" y="199"/>
                    </a:lnTo>
                    <a:lnTo>
                      <a:pt x="54" y="184"/>
                    </a:lnTo>
                    <a:lnTo>
                      <a:pt x="67" y="171"/>
                    </a:lnTo>
                    <a:lnTo>
                      <a:pt x="81" y="157"/>
                    </a:lnTo>
                    <a:lnTo>
                      <a:pt x="94" y="144"/>
                    </a:lnTo>
                    <a:lnTo>
                      <a:pt x="106" y="128"/>
                    </a:lnTo>
                    <a:lnTo>
                      <a:pt x="117" y="113"/>
                    </a:lnTo>
                    <a:lnTo>
                      <a:pt x="127" y="96"/>
                    </a:lnTo>
                    <a:lnTo>
                      <a:pt x="138" y="80"/>
                    </a:lnTo>
                    <a:lnTo>
                      <a:pt x="147" y="63"/>
                    </a:lnTo>
                    <a:lnTo>
                      <a:pt x="157" y="47"/>
                    </a:lnTo>
                    <a:lnTo>
                      <a:pt x="168" y="29"/>
                    </a:lnTo>
                    <a:lnTo>
                      <a:pt x="177" y="14"/>
                    </a:lnTo>
                    <a:lnTo>
                      <a:pt x="188" y="0"/>
                    </a:lnTo>
                    <a:lnTo>
                      <a:pt x="186" y="14"/>
                    </a:lnTo>
                    <a:lnTo>
                      <a:pt x="186" y="29"/>
                    </a:lnTo>
                    <a:lnTo>
                      <a:pt x="182" y="44"/>
                    </a:lnTo>
                    <a:lnTo>
                      <a:pt x="180" y="63"/>
                    </a:lnTo>
                    <a:lnTo>
                      <a:pt x="177" y="77"/>
                    </a:lnTo>
                    <a:lnTo>
                      <a:pt x="177" y="93"/>
                    </a:lnTo>
                    <a:lnTo>
                      <a:pt x="175" y="110"/>
                    </a:lnTo>
                    <a:lnTo>
                      <a:pt x="173" y="126"/>
                    </a:lnTo>
                    <a:lnTo>
                      <a:pt x="161" y="138"/>
                    </a:lnTo>
                    <a:lnTo>
                      <a:pt x="147" y="151"/>
                    </a:lnTo>
                    <a:lnTo>
                      <a:pt x="134" y="164"/>
                    </a:lnTo>
                    <a:lnTo>
                      <a:pt x="125" y="176"/>
                    </a:lnTo>
                    <a:lnTo>
                      <a:pt x="111" y="189"/>
                    </a:lnTo>
                    <a:lnTo>
                      <a:pt x="99" y="201"/>
                    </a:lnTo>
                    <a:lnTo>
                      <a:pt x="86" y="215"/>
                    </a:lnTo>
                    <a:lnTo>
                      <a:pt x="73" y="228"/>
                    </a:lnTo>
                    <a:lnTo>
                      <a:pt x="56" y="230"/>
                    </a:lnTo>
                    <a:lnTo>
                      <a:pt x="37" y="234"/>
                    </a:lnTo>
                    <a:lnTo>
                      <a:pt x="18" y="237"/>
                    </a:lnTo>
                    <a:lnTo>
                      <a:pt x="0" y="242"/>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60" name="Freeform 436">
                <a:extLst>
                  <a:ext uri="{FF2B5EF4-FFF2-40B4-BE49-F238E27FC236}">
                    <a16:creationId xmlns:a16="http://schemas.microsoft.com/office/drawing/2014/main" id="{5BFFCFAB-9F52-DC00-A2B3-6835BA264EE3}"/>
                  </a:ext>
                </a:extLst>
              </p:cNvPr>
              <p:cNvSpPr>
                <a:spLocks/>
              </p:cNvSpPr>
              <p:nvPr/>
            </p:nvSpPr>
            <p:spPr bwMode="auto">
              <a:xfrm>
                <a:off x="1296" y="2542"/>
                <a:ext cx="35" cy="87"/>
              </a:xfrm>
              <a:custGeom>
                <a:avLst/>
                <a:gdLst>
                  <a:gd name="T0" fmla="*/ 71 w 103"/>
                  <a:gd name="T1" fmla="*/ 0 h 261"/>
                  <a:gd name="T2" fmla="*/ 52 w 103"/>
                  <a:gd name="T3" fmla="*/ 16 h 261"/>
                  <a:gd name="T4" fmla="*/ 35 w 103"/>
                  <a:gd name="T5" fmla="*/ 30 h 261"/>
                  <a:gd name="T6" fmla="*/ 16 w 103"/>
                  <a:gd name="T7" fmla="*/ 46 h 261"/>
                  <a:gd name="T8" fmla="*/ 0 w 103"/>
                  <a:gd name="T9" fmla="*/ 60 h 261"/>
                  <a:gd name="T10" fmla="*/ 2 w 103"/>
                  <a:gd name="T11" fmla="*/ 73 h 261"/>
                  <a:gd name="T12" fmla="*/ 4 w 103"/>
                  <a:gd name="T13" fmla="*/ 84 h 261"/>
                  <a:gd name="T14" fmla="*/ 8 w 103"/>
                  <a:gd name="T15" fmla="*/ 96 h 261"/>
                  <a:gd name="T16" fmla="*/ 12 w 103"/>
                  <a:gd name="T17" fmla="*/ 109 h 261"/>
                  <a:gd name="T18" fmla="*/ 14 w 103"/>
                  <a:gd name="T19" fmla="*/ 119 h 261"/>
                  <a:gd name="T20" fmla="*/ 16 w 103"/>
                  <a:gd name="T21" fmla="*/ 132 h 261"/>
                  <a:gd name="T22" fmla="*/ 19 w 103"/>
                  <a:gd name="T23" fmla="*/ 145 h 261"/>
                  <a:gd name="T24" fmla="*/ 22 w 103"/>
                  <a:gd name="T25" fmla="*/ 157 h 261"/>
                  <a:gd name="T26" fmla="*/ 19 w 103"/>
                  <a:gd name="T27" fmla="*/ 170 h 261"/>
                  <a:gd name="T28" fmla="*/ 16 w 103"/>
                  <a:gd name="T29" fmla="*/ 184 h 261"/>
                  <a:gd name="T30" fmla="*/ 14 w 103"/>
                  <a:gd name="T31" fmla="*/ 196 h 261"/>
                  <a:gd name="T32" fmla="*/ 12 w 103"/>
                  <a:gd name="T33" fmla="*/ 209 h 261"/>
                  <a:gd name="T34" fmla="*/ 8 w 103"/>
                  <a:gd name="T35" fmla="*/ 223 h 261"/>
                  <a:gd name="T36" fmla="*/ 4 w 103"/>
                  <a:gd name="T37" fmla="*/ 236 h 261"/>
                  <a:gd name="T38" fmla="*/ 2 w 103"/>
                  <a:gd name="T39" fmla="*/ 249 h 261"/>
                  <a:gd name="T40" fmla="*/ 0 w 103"/>
                  <a:gd name="T41" fmla="*/ 261 h 261"/>
                  <a:gd name="T42" fmla="*/ 16 w 103"/>
                  <a:gd name="T43" fmla="*/ 251 h 261"/>
                  <a:gd name="T44" fmla="*/ 32 w 103"/>
                  <a:gd name="T45" fmla="*/ 241 h 261"/>
                  <a:gd name="T46" fmla="*/ 50 w 103"/>
                  <a:gd name="T47" fmla="*/ 234 h 261"/>
                  <a:gd name="T48" fmla="*/ 65 w 103"/>
                  <a:gd name="T49" fmla="*/ 223 h 261"/>
                  <a:gd name="T50" fmla="*/ 71 w 103"/>
                  <a:gd name="T51" fmla="*/ 198 h 261"/>
                  <a:gd name="T52" fmla="*/ 73 w 103"/>
                  <a:gd name="T53" fmla="*/ 175 h 261"/>
                  <a:gd name="T54" fmla="*/ 77 w 103"/>
                  <a:gd name="T55" fmla="*/ 150 h 261"/>
                  <a:gd name="T56" fmla="*/ 79 w 103"/>
                  <a:gd name="T57" fmla="*/ 127 h 261"/>
                  <a:gd name="T58" fmla="*/ 85 w 103"/>
                  <a:gd name="T59" fmla="*/ 104 h 261"/>
                  <a:gd name="T60" fmla="*/ 90 w 103"/>
                  <a:gd name="T61" fmla="*/ 81 h 261"/>
                  <a:gd name="T62" fmla="*/ 98 w 103"/>
                  <a:gd name="T63" fmla="*/ 56 h 261"/>
                  <a:gd name="T64" fmla="*/ 103 w 103"/>
                  <a:gd name="T65" fmla="*/ 33 h 261"/>
                  <a:gd name="T66" fmla="*/ 96 w 103"/>
                  <a:gd name="T67" fmla="*/ 25 h 261"/>
                  <a:gd name="T68" fmla="*/ 87 w 103"/>
                  <a:gd name="T69" fmla="*/ 16 h 261"/>
                  <a:gd name="T70" fmla="*/ 77 w 103"/>
                  <a:gd name="T71" fmla="*/ 8 h 261"/>
                  <a:gd name="T72" fmla="*/ 71 w 103"/>
                  <a:gd name="T73"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 h="261">
                    <a:moveTo>
                      <a:pt x="71" y="0"/>
                    </a:moveTo>
                    <a:lnTo>
                      <a:pt x="52" y="16"/>
                    </a:lnTo>
                    <a:lnTo>
                      <a:pt x="35" y="30"/>
                    </a:lnTo>
                    <a:lnTo>
                      <a:pt x="16" y="46"/>
                    </a:lnTo>
                    <a:lnTo>
                      <a:pt x="0" y="60"/>
                    </a:lnTo>
                    <a:lnTo>
                      <a:pt x="2" y="73"/>
                    </a:lnTo>
                    <a:lnTo>
                      <a:pt x="4" y="84"/>
                    </a:lnTo>
                    <a:lnTo>
                      <a:pt x="8" y="96"/>
                    </a:lnTo>
                    <a:lnTo>
                      <a:pt x="12" y="109"/>
                    </a:lnTo>
                    <a:lnTo>
                      <a:pt x="14" y="119"/>
                    </a:lnTo>
                    <a:lnTo>
                      <a:pt x="16" y="132"/>
                    </a:lnTo>
                    <a:lnTo>
                      <a:pt x="19" y="145"/>
                    </a:lnTo>
                    <a:lnTo>
                      <a:pt x="22" y="157"/>
                    </a:lnTo>
                    <a:lnTo>
                      <a:pt x="19" y="170"/>
                    </a:lnTo>
                    <a:lnTo>
                      <a:pt x="16" y="184"/>
                    </a:lnTo>
                    <a:lnTo>
                      <a:pt x="14" y="196"/>
                    </a:lnTo>
                    <a:lnTo>
                      <a:pt x="12" y="209"/>
                    </a:lnTo>
                    <a:lnTo>
                      <a:pt x="8" y="223"/>
                    </a:lnTo>
                    <a:lnTo>
                      <a:pt x="4" y="236"/>
                    </a:lnTo>
                    <a:lnTo>
                      <a:pt x="2" y="249"/>
                    </a:lnTo>
                    <a:lnTo>
                      <a:pt x="0" y="261"/>
                    </a:lnTo>
                    <a:lnTo>
                      <a:pt x="16" y="251"/>
                    </a:lnTo>
                    <a:lnTo>
                      <a:pt x="32" y="241"/>
                    </a:lnTo>
                    <a:lnTo>
                      <a:pt x="50" y="234"/>
                    </a:lnTo>
                    <a:lnTo>
                      <a:pt x="65" y="223"/>
                    </a:lnTo>
                    <a:lnTo>
                      <a:pt x="71" y="198"/>
                    </a:lnTo>
                    <a:lnTo>
                      <a:pt x="73" y="175"/>
                    </a:lnTo>
                    <a:lnTo>
                      <a:pt x="77" y="150"/>
                    </a:lnTo>
                    <a:lnTo>
                      <a:pt x="79" y="127"/>
                    </a:lnTo>
                    <a:lnTo>
                      <a:pt x="85" y="104"/>
                    </a:lnTo>
                    <a:lnTo>
                      <a:pt x="90" y="81"/>
                    </a:lnTo>
                    <a:lnTo>
                      <a:pt x="98" y="56"/>
                    </a:lnTo>
                    <a:lnTo>
                      <a:pt x="103" y="33"/>
                    </a:lnTo>
                    <a:lnTo>
                      <a:pt x="96" y="25"/>
                    </a:lnTo>
                    <a:lnTo>
                      <a:pt x="87" y="16"/>
                    </a:lnTo>
                    <a:lnTo>
                      <a:pt x="77" y="8"/>
                    </a:lnTo>
                    <a:lnTo>
                      <a:pt x="71"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61" name="Freeform 437">
                <a:extLst>
                  <a:ext uri="{FF2B5EF4-FFF2-40B4-BE49-F238E27FC236}">
                    <a16:creationId xmlns:a16="http://schemas.microsoft.com/office/drawing/2014/main" id="{99382437-1782-DB98-CD35-5C6535FCDF56}"/>
                  </a:ext>
                </a:extLst>
              </p:cNvPr>
              <p:cNvSpPr>
                <a:spLocks/>
              </p:cNvSpPr>
              <p:nvPr/>
            </p:nvSpPr>
            <p:spPr bwMode="auto">
              <a:xfrm>
                <a:off x="1432" y="2620"/>
                <a:ext cx="46" cy="41"/>
              </a:xfrm>
              <a:custGeom>
                <a:avLst/>
                <a:gdLst>
                  <a:gd name="T0" fmla="*/ 12 w 136"/>
                  <a:gd name="T1" fmla="*/ 0 h 123"/>
                  <a:gd name="T2" fmla="*/ 29 w 136"/>
                  <a:gd name="T3" fmla="*/ 3 h 123"/>
                  <a:gd name="T4" fmla="*/ 48 w 136"/>
                  <a:gd name="T5" fmla="*/ 3 h 123"/>
                  <a:gd name="T6" fmla="*/ 63 w 136"/>
                  <a:gd name="T7" fmla="*/ 7 h 123"/>
                  <a:gd name="T8" fmla="*/ 74 w 136"/>
                  <a:gd name="T9" fmla="*/ 11 h 123"/>
                  <a:gd name="T10" fmla="*/ 91 w 136"/>
                  <a:gd name="T11" fmla="*/ 18 h 123"/>
                  <a:gd name="T12" fmla="*/ 104 w 136"/>
                  <a:gd name="T13" fmla="*/ 22 h 123"/>
                  <a:gd name="T14" fmla="*/ 118 w 136"/>
                  <a:gd name="T15" fmla="*/ 32 h 123"/>
                  <a:gd name="T16" fmla="*/ 136 w 136"/>
                  <a:gd name="T17" fmla="*/ 43 h 123"/>
                  <a:gd name="T18" fmla="*/ 120 w 136"/>
                  <a:gd name="T19" fmla="*/ 63 h 123"/>
                  <a:gd name="T20" fmla="*/ 107 w 136"/>
                  <a:gd name="T21" fmla="*/ 76 h 123"/>
                  <a:gd name="T22" fmla="*/ 96 w 136"/>
                  <a:gd name="T23" fmla="*/ 88 h 123"/>
                  <a:gd name="T24" fmla="*/ 85 w 136"/>
                  <a:gd name="T25" fmla="*/ 96 h 123"/>
                  <a:gd name="T26" fmla="*/ 72 w 136"/>
                  <a:gd name="T27" fmla="*/ 103 h 123"/>
                  <a:gd name="T28" fmla="*/ 58 w 136"/>
                  <a:gd name="T29" fmla="*/ 109 h 123"/>
                  <a:gd name="T30" fmla="*/ 39 w 136"/>
                  <a:gd name="T31" fmla="*/ 117 h 123"/>
                  <a:gd name="T32" fmla="*/ 16 w 136"/>
                  <a:gd name="T33" fmla="*/ 123 h 123"/>
                  <a:gd name="T34" fmla="*/ 10 w 136"/>
                  <a:gd name="T35" fmla="*/ 106 h 123"/>
                  <a:gd name="T36" fmla="*/ 5 w 136"/>
                  <a:gd name="T37" fmla="*/ 90 h 123"/>
                  <a:gd name="T38" fmla="*/ 2 w 136"/>
                  <a:gd name="T39" fmla="*/ 76 h 123"/>
                  <a:gd name="T40" fmla="*/ 0 w 136"/>
                  <a:gd name="T41" fmla="*/ 65 h 123"/>
                  <a:gd name="T42" fmla="*/ 2 w 136"/>
                  <a:gd name="T43" fmla="*/ 53 h 123"/>
                  <a:gd name="T44" fmla="*/ 5 w 136"/>
                  <a:gd name="T45" fmla="*/ 38 h 123"/>
                  <a:gd name="T46" fmla="*/ 7 w 136"/>
                  <a:gd name="T47" fmla="*/ 19 h 123"/>
                  <a:gd name="T48" fmla="*/ 12 w 136"/>
                  <a:gd name="T49"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 h="123">
                    <a:moveTo>
                      <a:pt x="12" y="0"/>
                    </a:moveTo>
                    <a:lnTo>
                      <a:pt x="29" y="3"/>
                    </a:lnTo>
                    <a:lnTo>
                      <a:pt x="48" y="3"/>
                    </a:lnTo>
                    <a:lnTo>
                      <a:pt x="63" y="7"/>
                    </a:lnTo>
                    <a:lnTo>
                      <a:pt x="74" y="11"/>
                    </a:lnTo>
                    <a:lnTo>
                      <a:pt x="91" y="18"/>
                    </a:lnTo>
                    <a:lnTo>
                      <a:pt x="104" y="22"/>
                    </a:lnTo>
                    <a:lnTo>
                      <a:pt x="118" y="32"/>
                    </a:lnTo>
                    <a:lnTo>
                      <a:pt x="136" y="43"/>
                    </a:lnTo>
                    <a:lnTo>
                      <a:pt x="120" y="63"/>
                    </a:lnTo>
                    <a:lnTo>
                      <a:pt x="107" y="76"/>
                    </a:lnTo>
                    <a:lnTo>
                      <a:pt x="96" y="88"/>
                    </a:lnTo>
                    <a:lnTo>
                      <a:pt x="85" y="96"/>
                    </a:lnTo>
                    <a:lnTo>
                      <a:pt x="72" y="103"/>
                    </a:lnTo>
                    <a:lnTo>
                      <a:pt x="58" y="109"/>
                    </a:lnTo>
                    <a:lnTo>
                      <a:pt x="39" y="117"/>
                    </a:lnTo>
                    <a:lnTo>
                      <a:pt x="16" y="123"/>
                    </a:lnTo>
                    <a:lnTo>
                      <a:pt x="10" y="106"/>
                    </a:lnTo>
                    <a:lnTo>
                      <a:pt x="5" y="90"/>
                    </a:lnTo>
                    <a:lnTo>
                      <a:pt x="2" y="76"/>
                    </a:lnTo>
                    <a:lnTo>
                      <a:pt x="0" y="65"/>
                    </a:lnTo>
                    <a:lnTo>
                      <a:pt x="2" y="53"/>
                    </a:lnTo>
                    <a:lnTo>
                      <a:pt x="5" y="38"/>
                    </a:lnTo>
                    <a:lnTo>
                      <a:pt x="7" y="19"/>
                    </a:lnTo>
                    <a:lnTo>
                      <a:pt x="12"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62" name="Freeform 438">
                <a:extLst>
                  <a:ext uri="{FF2B5EF4-FFF2-40B4-BE49-F238E27FC236}">
                    <a16:creationId xmlns:a16="http://schemas.microsoft.com/office/drawing/2014/main" id="{FB7CD59C-FB96-B48E-929D-648F944DAD52}"/>
                  </a:ext>
                </a:extLst>
              </p:cNvPr>
              <p:cNvSpPr>
                <a:spLocks/>
              </p:cNvSpPr>
              <p:nvPr/>
            </p:nvSpPr>
            <p:spPr bwMode="auto">
              <a:xfrm>
                <a:off x="1536" y="2642"/>
                <a:ext cx="66" cy="42"/>
              </a:xfrm>
              <a:custGeom>
                <a:avLst/>
                <a:gdLst>
                  <a:gd name="T0" fmla="*/ 67 w 197"/>
                  <a:gd name="T1" fmla="*/ 0 h 127"/>
                  <a:gd name="T2" fmla="*/ 92 w 197"/>
                  <a:gd name="T3" fmla="*/ 3 h 127"/>
                  <a:gd name="T4" fmla="*/ 113 w 197"/>
                  <a:gd name="T5" fmla="*/ 6 h 127"/>
                  <a:gd name="T6" fmla="*/ 128 w 197"/>
                  <a:gd name="T7" fmla="*/ 11 h 127"/>
                  <a:gd name="T8" fmla="*/ 140 w 197"/>
                  <a:gd name="T9" fmla="*/ 17 h 127"/>
                  <a:gd name="T10" fmla="*/ 153 w 197"/>
                  <a:gd name="T11" fmla="*/ 26 h 127"/>
                  <a:gd name="T12" fmla="*/ 166 w 197"/>
                  <a:gd name="T13" fmla="*/ 38 h 127"/>
                  <a:gd name="T14" fmla="*/ 178 w 197"/>
                  <a:gd name="T15" fmla="*/ 55 h 127"/>
                  <a:gd name="T16" fmla="*/ 197 w 197"/>
                  <a:gd name="T17" fmla="*/ 71 h 127"/>
                  <a:gd name="T18" fmla="*/ 189 w 197"/>
                  <a:gd name="T19" fmla="*/ 84 h 127"/>
                  <a:gd name="T20" fmla="*/ 181 w 197"/>
                  <a:gd name="T21" fmla="*/ 100 h 127"/>
                  <a:gd name="T22" fmla="*/ 170 w 197"/>
                  <a:gd name="T23" fmla="*/ 113 h 127"/>
                  <a:gd name="T24" fmla="*/ 164 w 197"/>
                  <a:gd name="T25" fmla="*/ 127 h 127"/>
                  <a:gd name="T26" fmla="*/ 143 w 197"/>
                  <a:gd name="T27" fmla="*/ 102 h 127"/>
                  <a:gd name="T28" fmla="*/ 122 w 197"/>
                  <a:gd name="T29" fmla="*/ 82 h 127"/>
                  <a:gd name="T30" fmla="*/ 107 w 197"/>
                  <a:gd name="T31" fmla="*/ 69 h 127"/>
                  <a:gd name="T32" fmla="*/ 92 w 197"/>
                  <a:gd name="T33" fmla="*/ 61 h 127"/>
                  <a:gd name="T34" fmla="*/ 74 w 197"/>
                  <a:gd name="T35" fmla="*/ 59 h 127"/>
                  <a:gd name="T36" fmla="*/ 54 w 197"/>
                  <a:gd name="T37" fmla="*/ 66 h 127"/>
                  <a:gd name="T38" fmla="*/ 32 w 197"/>
                  <a:gd name="T39" fmla="*/ 80 h 127"/>
                  <a:gd name="T40" fmla="*/ 0 w 197"/>
                  <a:gd name="T41" fmla="*/ 102 h 127"/>
                  <a:gd name="T42" fmla="*/ 6 w 197"/>
                  <a:gd name="T43" fmla="*/ 80 h 127"/>
                  <a:gd name="T44" fmla="*/ 8 w 197"/>
                  <a:gd name="T45" fmla="*/ 64 h 127"/>
                  <a:gd name="T46" fmla="*/ 13 w 197"/>
                  <a:gd name="T47" fmla="*/ 53 h 127"/>
                  <a:gd name="T48" fmla="*/ 19 w 197"/>
                  <a:gd name="T49" fmla="*/ 42 h 127"/>
                  <a:gd name="T50" fmla="*/ 24 w 197"/>
                  <a:gd name="T51" fmla="*/ 31 h 127"/>
                  <a:gd name="T52" fmla="*/ 33 w 197"/>
                  <a:gd name="T53" fmla="*/ 23 h 127"/>
                  <a:gd name="T54" fmla="*/ 49 w 197"/>
                  <a:gd name="T55" fmla="*/ 14 h 127"/>
                  <a:gd name="T56" fmla="*/ 67 w 197"/>
                  <a:gd name="T5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7" h="127">
                    <a:moveTo>
                      <a:pt x="67" y="0"/>
                    </a:moveTo>
                    <a:lnTo>
                      <a:pt x="92" y="3"/>
                    </a:lnTo>
                    <a:lnTo>
                      <a:pt x="113" y="6"/>
                    </a:lnTo>
                    <a:lnTo>
                      <a:pt x="128" y="11"/>
                    </a:lnTo>
                    <a:lnTo>
                      <a:pt x="140" y="17"/>
                    </a:lnTo>
                    <a:lnTo>
                      <a:pt x="153" y="26"/>
                    </a:lnTo>
                    <a:lnTo>
                      <a:pt x="166" y="38"/>
                    </a:lnTo>
                    <a:lnTo>
                      <a:pt x="178" y="55"/>
                    </a:lnTo>
                    <a:lnTo>
                      <a:pt x="197" y="71"/>
                    </a:lnTo>
                    <a:lnTo>
                      <a:pt x="189" y="84"/>
                    </a:lnTo>
                    <a:lnTo>
                      <a:pt x="181" y="100"/>
                    </a:lnTo>
                    <a:lnTo>
                      <a:pt x="170" y="113"/>
                    </a:lnTo>
                    <a:lnTo>
                      <a:pt x="164" y="127"/>
                    </a:lnTo>
                    <a:lnTo>
                      <a:pt x="143" y="102"/>
                    </a:lnTo>
                    <a:lnTo>
                      <a:pt x="122" y="82"/>
                    </a:lnTo>
                    <a:lnTo>
                      <a:pt x="107" y="69"/>
                    </a:lnTo>
                    <a:lnTo>
                      <a:pt x="92" y="61"/>
                    </a:lnTo>
                    <a:lnTo>
                      <a:pt x="74" y="59"/>
                    </a:lnTo>
                    <a:lnTo>
                      <a:pt x="54" y="66"/>
                    </a:lnTo>
                    <a:lnTo>
                      <a:pt x="32" y="80"/>
                    </a:lnTo>
                    <a:lnTo>
                      <a:pt x="0" y="102"/>
                    </a:lnTo>
                    <a:lnTo>
                      <a:pt x="6" y="80"/>
                    </a:lnTo>
                    <a:lnTo>
                      <a:pt x="8" y="64"/>
                    </a:lnTo>
                    <a:lnTo>
                      <a:pt x="13" y="53"/>
                    </a:lnTo>
                    <a:lnTo>
                      <a:pt x="19" y="42"/>
                    </a:lnTo>
                    <a:lnTo>
                      <a:pt x="24" y="31"/>
                    </a:lnTo>
                    <a:lnTo>
                      <a:pt x="33" y="23"/>
                    </a:lnTo>
                    <a:lnTo>
                      <a:pt x="49" y="14"/>
                    </a:lnTo>
                    <a:lnTo>
                      <a:pt x="67"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63" name="Freeform 439">
                <a:extLst>
                  <a:ext uri="{FF2B5EF4-FFF2-40B4-BE49-F238E27FC236}">
                    <a16:creationId xmlns:a16="http://schemas.microsoft.com/office/drawing/2014/main" id="{A548B6A9-A2D5-6838-F2FF-1A4E2968E35B}"/>
                  </a:ext>
                </a:extLst>
              </p:cNvPr>
              <p:cNvSpPr>
                <a:spLocks/>
              </p:cNvSpPr>
              <p:nvPr/>
            </p:nvSpPr>
            <p:spPr bwMode="auto">
              <a:xfrm>
                <a:off x="1704" y="2597"/>
                <a:ext cx="102" cy="29"/>
              </a:xfrm>
              <a:custGeom>
                <a:avLst/>
                <a:gdLst>
                  <a:gd name="T0" fmla="*/ 0 w 304"/>
                  <a:gd name="T1" fmla="*/ 83 h 86"/>
                  <a:gd name="T2" fmla="*/ 37 w 304"/>
                  <a:gd name="T3" fmla="*/ 60 h 86"/>
                  <a:gd name="T4" fmla="*/ 73 w 304"/>
                  <a:gd name="T5" fmla="*/ 38 h 86"/>
                  <a:gd name="T6" fmla="*/ 107 w 304"/>
                  <a:gd name="T7" fmla="*/ 21 h 86"/>
                  <a:gd name="T8" fmla="*/ 143 w 304"/>
                  <a:gd name="T9" fmla="*/ 8 h 86"/>
                  <a:gd name="T10" fmla="*/ 182 w 304"/>
                  <a:gd name="T11" fmla="*/ 0 h 86"/>
                  <a:gd name="T12" fmla="*/ 220 w 304"/>
                  <a:gd name="T13" fmla="*/ 0 h 86"/>
                  <a:gd name="T14" fmla="*/ 261 w 304"/>
                  <a:gd name="T15" fmla="*/ 8 h 86"/>
                  <a:gd name="T16" fmla="*/ 304 w 304"/>
                  <a:gd name="T17" fmla="*/ 25 h 86"/>
                  <a:gd name="T18" fmla="*/ 276 w 304"/>
                  <a:gd name="T19" fmla="*/ 29 h 86"/>
                  <a:gd name="T20" fmla="*/ 245 w 304"/>
                  <a:gd name="T21" fmla="*/ 38 h 86"/>
                  <a:gd name="T22" fmla="*/ 218 w 304"/>
                  <a:gd name="T23" fmla="*/ 43 h 86"/>
                  <a:gd name="T24" fmla="*/ 189 w 304"/>
                  <a:gd name="T25" fmla="*/ 50 h 86"/>
                  <a:gd name="T26" fmla="*/ 162 w 304"/>
                  <a:gd name="T27" fmla="*/ 60 h 86"/>
                  <a:gd name="T28" fmla="*/ 136 w 304"/>
                  <a:gd name="T29" fmla="*/ 68 h 86"/>
                  <a:gd name="T30" fmla="*/ 107 w 304"/>
                  <a:gd name="T31" fmla="*/ 79 h 86"/>
                  <a:gd name="T32" fmla="*/ 80 w 304"/>
                  <a:gd name="T33" fmla="*/ 86 h 86"/>
                  <a:gd name="T34" fmla="*/ 69 w 304"/>
                  <a:gd name="T35" fmla="*/ 86 h 86"/>
                  <a:gd name="T36" fmla="*/ 61 w 304"/>
                  <a:gd name="T37" fmla="*/ 86 h 86"/>
                  <a:gd name="T38" fmla="*/ 50 w 304"/>
                  <a:gd name="T39" fmla="*/ 86 h 86"/>
                  <a:gd name="T40" fmla="*/ 42 w 304"/>
                  <a:gd name="T41" fmla="*/ 83 h 86"/>
                  <a:gd name="T42" fmla="*/ 32 w 304"/>
                  <a:gd name="T43" fmla="*/ 83 h 86"/>
                  <a:gd name="T44" fmla="*/ 22 w 304"/>
                  <a:gd name="T45" fmla="*/ 83 h 86"/>
                  <a:gd name="T46" fmla="*/ 11 w 304"/>
                  <a:gd name="T47" fmla="*/ 83 h 86"/>
                  <a:gd name="T48" fmla="*/ 0 w 304"/>
                  <a:gd name="T4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4" h="86">
                    <a:moveTo>
                      <a:pt x="0" y="83"/>
                    </a:moveTo>
                    <a:lnTo>
                      <a:pt x="37" y="60"/>
                    </a:lnTo>
                    <a:lnTo>
                      <a:pt x="73" y="38"/>
                    </a:lnTo>
                    <a:lnTo>
                      <a:pt x="107" y="21"/>
                    </a:lnTo>
                    <a:lnTo>
                      <a:pt x="143" y="8"/>
                    </a:lnTo>
                    <a:lnTo>
                      <a:pt x="182" y="0"/>
                    </a:lnTo>
                    <a:lnTo>
                      <a:pt x="220" y="0"/>
                    </a:lnTo>
                    <a:lnTo>
                      <a:pt x="261" y="8"/>
                    </a:lnTo>
                    <a:lnTo>
                      <a:pt x="304" y="25"/>
                    </a:lnTo>
                    <a:lnTo>
                      <a:pt x="276" y="29"/>
                    </a:lnTo>
                    <a:lnTo>
                      <a:pt x="245" y="38"/>
                    </a:lnTo>
                    <a:lnTo>
                      <a:pt x="218" y="43"/>
                    </a:lnTo>
                    <a:lnTo>
                      <a:pt x="189" y="50"/>
                    </a:lnTo>
                    <a:lnTo>
                      <a:pt x="162" y="60"/>
                    </a:lnTo>
                    <a:lnTo>
                      <a:pt x="136" y="68"/>
                    </a:lnTo>
                    <a:lnTo>
                      <a:pt x="107" y="79"/>
                    </a:lnTo>
                    <a:lnTo>
                      <a:pt x="80" y="86"/>
                    </a:lnTo>
                    <a:lnTo>
                      <a:pt x="69" y="86"/>
                    </a:lnTo>
                    <a:lnTo>
                      <a:pt x="61" y="86"/>
                    </a:lnTo>
                    <a:lnTo>
                      <a:pt x="50" y="86"/>
                    </a:lnTo>
                    <a:lnTo>
                      <a:pt x="42" y="83"/>
                    </a:lnTo>
                    <a:lnTo>
                      <a:pt x="32" y="83"/>
                    </a:lnTo>
                    <a:lnTo>
                      <a:pt x="22" y="83"/>
                    </a:lnTo>
                    <a:lnTo>
                      <a:pt x="11" y="83"/>
                    </a:lnTo>
                    <a:lnTo>
                      <a:pt x="0" y="83"/>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64" name="Freeform 440">
                <a:extLst>
                  <a:ext uri="{FF2B5EF4-FFF2-40B4-BE49-F238E27FC236}">
                    <a16:creationId xmlns:a16="http://schemas.microsoft.com/office/drawing/2014/main" id="{61322C17-F97D-1433-563A-3B41D84E4734}"/>
                  </a:ext>
                </a:extLst>
              </p:cNvPr>
              <p:cNvSpPr>
                <a:spLocks/>
              </p:cNvSpPr>
              <p:nvPr/>
            </p:nvSpPr>
            <p:spPr bwMode="auto">
              <a:xfrm>
                <a:off x="1831" y="2607"/>
                <a:ext cx="30" cy="43"/>
              </a:xfrm>
              <a:custGeom>
                <a:avLst/>
                <a:gdLst>
                  <a:gd name="T0" fmla="*/ 0 w 89"/>
                  <a:gd name="T1" fmla="*/ 27 h 130"/>
                  <a:gd name="T2" fmla="*/ 54 w 89"/>
                  <a:gd name="T3" fmla="*/ 0 h 130"/>
                  <a:gd name="T4" fmla="*/ 89 w 89"/>
                  <a:gd name="T5" fmla="*/ 57 h 130"/>
                  <a:gd name="T6" fmla="*/ 51 w 89"/>
                  <a:gd name="T7" fmla="*/ 130 h 130"/>
                  <a:gd name="T8" fmla="*/ 0 w 89"/>
                  <a:gd name="T9" fmla="*/ 27 h 130"/>
                </a:gdLst>
                <a:ahLst/>
                <a:cxnLst>
                  <a:cxn ang="0">
                    <a:pos x="T0" y="T1"/>
                  </a:cxn>
                  <a:cxn ang="0">
                    <a:pos x="T2" y="T3"/>
                  </a:cxn>
                  <a:cxn ang="0">
                    <a:pos x="T4" y="T5"/>
                  </a:cxn>
                  <a:cxn ang="0">
                    <a:pos x="T6" y="T7"/>
                  </a:cxn>
                  <a:cxn ang="0">
                    <a:pos x="T8" y="T9"/>
                  </a:cxn>
                </a:cxnLst>
                <a:rect l="0" t="0" r="r" b="b"/>
                <a:pathLst>
                  <a:path w="89" h="130">
                    <a:moveTo>
                      <a:pt x="0" y="27"/>
                    </a:moveTo>
                    <a:lnTo>
                      <a:pt x="54" y="0"/>
                    </a:lnTo>
                    <a:lnTo>
                      <a:pt x="89" y="57"/>
                    </a:lnTo>
                    <a:lnTo>
                      <a:pt x="51" y="130"/>
                    </a:lnTo>
                    <a:lnTo>
                      <a:pt x="0" y="27"/>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65" name="Freeform 441">
                <a:extLst>
                  <a:ext uri="{FF2B5EF4-FFF2-40B4-BE49-F238E27FC236}">
                    <a16:creationId xmlns:a16="http://schemas.microsoft.com/office/drawing/2014/main" id="{4FFD51D2-F22F-1B3B-FE96-D5D0FB6FE12F}"/>
                  </a:ext>
                </a:extLst>
              </p:cNvPr>
              <p:cNvSpPr>
                <a:spLocks/>
              </p:cNvSpPr>
              <p:nvPr/>
            </p:nvSpPr>
            <p:spPr bwMode="auto">
              <a:xfrm>
                <a:off x="1718" y="2652"/>
                <a:ext cx="49" cy="33"/>
              </a:xfrm>
              <a:custGeom>
                <a:avLst/>
                <a:gdLst>
                  <a:gd name="T0" fmla="*/ 0 w 147"/>
                  <a:gd name="T1" fmla="*/ 0 h 98"/>
                  <a:gd name="T2" fmla="*/ 7 w 147"/>
                  <a:gd name="T3" fmla="*/ 5 h 98"/>
                  <a:gd name="T4" fmla="*/ 13 w 147"/>
                  <a:gd name="T5" fmla="*/ 16 h 98"/>
                  <a:gd name="T6" fmla="*/ 21 w 147"/>
                  <a:gd name="T7" fmla="*/ 27 h 98"/>
                  <a:gd name="T8" fmla="*/ 30 w 147"/>
                  <a:gd name="T9" fmla="*/ 43 h 98"/>
                  <a:gd name="T10" fmla="*/ 38 w 147"/>
                  <a:gd name="T11" fmla="*/ 60 h 98"/>
                  <a:gd name="T12" fmla="*/ 43 w 147"/>
                  <a:gd name="T13" fmla="*/ 76 h 98"/>
                  <a:gd name="T14" fmla="*/ 49 w 147"/>
                  <a:gd name="T15" fmla="*/ 89 h 98"/>
                  <a:gd name="T16" fmla="*/ 53 w 147"/>
                  <a:gd name="T17" fmla="*/ 98 h 98"/>
                  <a:gd name="T18" fmla="*/ 65 w 147"/>
                  <a:gd name="T19" fmla="*/ 98 h 98"/>
                  <a:gd name="T20" fmla="*/ 78 w 147"/>
                  <a:gd name="T21" fmla="*/ 96 h 98"/>
                  <a:gd name="T22" fmla="*/ 88 w 147"/>
                  <a:gd name="T23" fmla="*/ 96 h 98"/>
                  <a:gd name="T24" fmla="*/ 101 w 147"/>
                  <a:gd name="T25" fmla="*/ 93 h 98"/>
                  <a:gd name="T26" fmla="*/ 111 w 147"/>
                  <a:gd name="T27" fmla="*/ 93 h 98"/>
                  <a:gd name="T28" fmla="*/ 124 w 147"/>
                  <a:gd name="T29" fmla="*/ 90 h 98"/>
                  <a:gd name="T30" fmla="*/ 133 w 147"/>
                  <a:gd name="T31" fmla="*/ 90 h 98"/>
                  <a:gd name="T32" fmla="*/ 147 w 147"/>
                  <a:gd name="T33" fmla="*/ 90 h 98"/>
                  <a:gd name="T34" fmla="*/ 129 w 147"/>
                  <a:gd name="T35" fmla="*/ 78 h 98"/>
                  <a:gd name="T36" fmla="*/ 113 w 147"/>
                  <a:gd name="T37" fmla="*/ 65 h 98"/>
                  <a:gd name="T38" fmla="*/ 94 w 147"/>
                  <a:gd name="T39" fmla="*/ 53 h 98"/>
                  <a:gd name="T40" fmla="*/ 76 w 147"/>
                  <a:gd name="T41" fmla="*/ 40 h 98"/>
                  <a:gd name="T42" fmla="*/ 59 w 147"/>
                  <a:gd name="T43" fmla="*/ 30 h 98"/>
                  <a:gd name="T44" fmla="*/ 38 w 147"/>
                  <a:gd name="T45" fmla="*/ 21 h 98"/>
                  <a:gd name="T46" fmla="*/ 21 w 147"/>
                  <a:gd name="T47" fmla="*/ 11 h 98"/>
                  <a:gd name="T48" fmla="*/ 0 w 147"/>
                  <a:gd name="T4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98">
                    <a:moveTo>
                      <a:pt x="0" y="0"/>
                    </a:moveTo>
                    <a:lnTo>
                      <a:pt x="7" y="5"/>
                    </a:lnTo>
                    <a:lnTo>
                      <a:pt x="13" y="16"/>
                    </a:lnTo>
                    <a:lnTo>
                      <a:pt x="21" y="27"/>
                    </a:lnTo>
                    <a:lnTo>
                      <a:pt x="30" y="43"/>
                    </a:lnTo>
                    <a:lnTo>
                      <a:pt x="38" y="60"/>
                    </a:lnTo>
                    <a:lnTo>
                      <a:pt x="43" y="76"/>
                    </a:lnTo>
                    <a:lnTo>
                      <a:pt x="49" y="89"/>
                    </a:lnTo>
                    <a:lnTo>
                      <a:pt x="53" y="98"/>
                    </a:lnTo>
                    <a:lnTo>
                      <a:pt x="65" y="98"/>
                    </a:lnTo>
                    <a:lnTo>
                      <a:pt x="78" y="96"/>
                    </a:lnTo>
                    <a:lnTo>
                      <a:pt x="88" y="96"/>
                    </a:lnTo>
                    <a:lnTo>
                      <a:pt x="101" y="93"/>
                    </a:lnTo>
                    <a:lnTo>
                      <a:pt x="111" y="93"/>
                    </a:lnTo>
                    <a:lnTo>
                      <a:pt x="124" y="90"/>
                    </a:lnTo>
                    <a:lnTo>
                      <a:pt x="133" y="90"/>
                    </a:lnTo>
                    <a:lnTo>
                      <a:pt x="147" y="90"/>
                    </a:lnTo>
                    <a:lnTo>
                      <a:pt x="129" y="78"/>
                    </a:lnTo>
                    <a:lnTo>
                      <a:pt x="113" y="65"/>
                    </a:lnTo>
                    <a:lnTo>
                      <a:pt x="94" y="53"/>
                    </a:lnTo>
                    <a:lnTo>
                      <a:pt x="76" y="40"/>
                    </a:lnTo>
                    <a:lnTo>
                      <a:pt x="59" y="30"/>
                    </a:lnTo>
                    <a:lnTo>
                      <a:pt x="38" y="21"/>
                    </a:lnTo>
                    <a:lnTo>
                      <a:pt x="21" y="11"/>
                    </a:lnTo>
                    <a:lnTo>
                      <a:pt x="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66" name="Freeform 442">
                <a:extLst>
                  <a:ext uri="{FF2B5EF4-FFF2-40B4-BE49-F238E27FC236}">
                    <a16:creationId xmlns:a16="http://schemas.microsoft.com/office/drawing/2014/main" id="{BA49B004-0C90-8439-37A1-79F1C458B3BD}"/>
                  </a:ext>
                </a:extLst>
              </p:cNvPr>
              <p:cNvSpPr>
                <a:spLocks/>
              </p:cNvSpPr>
              <p:nvPr/>
            </p:nvSpPr>
            <p:spPr bwMode="auto">
              <a:xfrm>
                <a:off x="1759" y="2631"/>
                <a:ext cx="65" cy="38"/>
              </a:xfrm>
              <a:custGeom>
                <a:avLst/>
                <a:gdLst>
                  <a:gd name="T0" fmla="*/ 0 w 196"/>
                  <a:gd name="T1" fmla="*/ 0 h 114"/>
                  <a:gd name="T2" fmla="*/ 33 w 196"/>
                  <a:gd name="T3" fmla="*/ 0 h 114"/>
                  <a:gd name="T4" fmla="*/ 64 w 196"/>
                  <a:gd name="T5" fmla="*/ 3 h 114"/>
                  <a:gd name="T6" fmla="*/ 91 w 196"/>
                  <a:gd name="T7" fmla="*/ 7 h 114"/>
                  <a:gd name="T8" fmla="*/ 114 w 196"/>
                  <a:gd name="T9" fmla="*/ 15 h 114"/>
                  <a:gd name="T10" fmla="*/ 138 w 196"/>
                  <a:gd name="T11" fmla="*/ 25 h 114"/>
                  <a:gd name="T12" fmla="*/ 157 w 196"/>
                  <a:gd name="T13" fmla="*/ 43 h 114"/>
                  <a:gd name="T14" fmla="*/ 177 w 196"/>
                  <a:gd name="T15" fmla="*/ 65 h 114"/>
                  <a:gd name="T16" fmla="*/ 196 w 196"/>
                  <a:gd name="T17" fmla="*/ 93 h 114"/>
                  <a:gd name="T18" fmla="*/ 177 w 196"/>
                  <a:gd name="T19" fmla="*/ 98 h 114"/>
                  <a:gd name="T20" fmla="*/ 160 w 196"/>
                  <a:gd name="T21" fmla="*/ 103 h 114"/>
                  <a:gd name="T22" fmla="*/ 142 w 196"/>
                  <a:gd name="T23" fmla="*/ 109 h 114"/>
                  <a:gd name="T24" fmla="*/ 125 w 196"/>
                  <a:gd name="T25" fmla="*/ 114 h 114"/>
                  <a:gd name="T26" fmla="*/ 108 w 196"/>
                  <a:gd name="T27" fmla="*/ 98 h 114"/>
                  <a:gd name="T28" fmla="*/ 94 w 196"/>
                  <a:gd name="T29" fmla="*/ 85 h 114"/>
                  <a:gd name="T30" fmla="*/ 78 w 196"/>
                  <a:gd name="T31" fmla="*/ 70 h 114"/>
                  <a:gd name="T32" fmla="*/ 64 w 196"/>
                  <a:gd name="T33" fmla="*/ 55 h 114"/>
                  <a:gd name="T34" fmla="*/ 48 w 196"/>
                  <a:gd name="T35" fmla="*/ 43 h 114"/>
                  <a:gd name="T36" fmla="*/ 31 w 196"/>
                  <a:gd name="T37" fmla="*/ 27 h 114"/>
                  <a:gd name="T38" fmla="*/ 14 w 196"/>
                  <a:gd name="T39" fmla="*/ 15 h 114"/>
                  <a:gd name="T40" fmla="*/ 0 w 196"/>
                  <a:gd name="T4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6" h="114">
                    <a:moveTo>
                      <a:pt x="0" y="0"/>
                    </a:moveTo>
                    <a:lnTo>
                      <a:pt x="33" y="0"/>
                    </a:lnTo>
                    <a:lnTo>
                      <a:pt x="64" y="3"/>
                    </a:lnTo>
                    <a:lnTo>
                      <a:pt x="91" y="7"/>
                    </a:lnTo>
                    <a:lnTo>
                      <a:pt x="114" y="15"/>
                    </a:lnTo>
                    <a:lnTo>
                      <a:pt x="138" y="25"/>
                    </a:lnTo>
                    <a:lnTo>
                      <a:pt x="157" y="43"/>
                    </a:lnTo>
                    <a:lnTo>
                      <a:pt x="177" y="65"/>
                    </a:lnTo>
                    <a:lnTo>
                      <a:pt x="196" y="93"/>
                    </a:lnTo>
                    <a:lnTo>
                      <a:pt x="177" y="98"/>
                    </a:lnTo>
                    <a:lnTo>
                      <a:pt x="160" y="103"/>
                    </a:lnTo>
                    <a:lnTo>
                      <a:pt x="142" y="109"/>
                    </a:lnTo>
                    <a:lnTo>
                      <a:pt x="125" y="114"/>
                    </a:lnTo>
                    <a:lnTo>
                      <a:pt x="108" y="98"/>
                    </a:lnTo>
                    <a:lnTo>
                      <a:pt x="94" y="85"/>
                    </a:lnTo>
                    <a:lnTo>
                      <a:pt x="78" y="70"/>
                    </a:lnTo>
                    <a:lnTo>
                      <a:pt x="64" y="55"/>
                    </a:lnTo>
                    <a:lnTo>
                      <a:pt x="48" y="43"/>
                    </a:lnTo>
                    <a:lnTo>
                      <a:pt x="31" y="27"/>
                    </a:lnTo>
                    <a:lnTo>
                      <a:pt x="14" y="15"/>
                    </a:lnTo>
                    <a:lnTo>
                      <a:pt x="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67" name="Freeform 443">
                <a:extLst>
                  <a:ext uri="{FF2B5EF4-FFF2-40B4-BE49-F238E27FC236}">
                    <a16:creationId xmlns:a16="http://schemas.microsoft.com/office/drawing/2014/main" id="{7D4CC651-9E44-649C-C3F4-D7DA073820B0}"/>
                  </a:ext>
                </a:extLst>
              </p:cNvPr>
              <p:cNvSpPr>
                <a:spLocks/>
              </p:cNvSpPr>
              <p:nvPr/>
            </p:nvSpPr>
            <p:spPr bwMode="auto">
              <a:xfrm>
                <a:off x="1878" y="2359"/>
                <a:ext cx="35" cy="70"/>
              </a:xfrm>
              <a:custGeom>
                <a:avLst/>
                <a:gdLst>
                  <a:gd name="T0" fmla="*/ 79 w 106"/>
                  <a:gd name="T1" fmla="*/ 0 h 210"/>
                  <a:gd name="T2" fmla="*/ 77 w 106"/>
                  <a:gd name="T3" fmla="*/ 11 h 210"/>
                  <a:gd name="T4" fmla="*/ 71 w 106"/>
                  <a:gd name="T5" fmla="*/ 22 h 210"/>
                  <a:gd name="T6" fmla="*/ 68 w 106"/>
                  <a:gd name="T7" fmla="*/ 31 h 210"/>
                  <a:gd name="T8" fmla="*/ 62 w 106"/>
                  <a:gd name="T9" fmla="*/ 42 h 210"/>
                  <a:gd name="T10" fmla="*/ 60 w 106"/>
                  <a:gd name="T11" fmla="*/ 52 h 210"/>
                  <a:gd name="T12" fmla="*/ 55 w 106"/>
                  <a:gd name="T13" fmla="*/ 65 h 210"/>
                  <a:gd name="T14" fmla="*/ 53 w 106"/>
                  <a:gd name="T15" fmla="*/ 75 h 210"/>
                  <a:gd name="T16" fmla="*/ 49 w 106"/>
                  <a:gd name="T17" fmla="*/ 86 h 210"/>
                  <a:gd name="T18" fmla="*/ 27 w 106"/>
                  <a:gd name="T19" fmla="*/ 100 h 210"/>
                  <a:gd name="T20" fmla="*/ 13 w 106"/>
                  <a:gd name="T21" fmla="*/ 113 h 210"/>
                  <a:gd name="T22" fmla="*/ 6 w 106"/>
                  <a:gd name="T23" fmla="*/ 124 h 210"/>
                  <a:gd name="T24" fmla="*/ 0 w 106"/>
                  <a:gd name="T25" fmla="*/ 136 h 210"/>
                  <a:gd name="T26" fmla="*/ 2 w 106"/>
                  <a:gd name="T27" fmla="*/ 149 h 210"/>
                  <a:gd name="T28" fmla="*/ 10 w 106"/>
                  <a:gd name="T29" fmla="*/ 164 h 210"/>
                  <a:gd name="T30" fmla="*/ 20 w 106"/>
                  <a:gd name="T31" fmla="*/ 182 h 210"/>
                  <a:gd name="T32" fmla="*/ 36 w 106"/>
                  <a:gd name="T33" fmla="*/ 205 h 210"/>
                  <a:gd name="T34" fmla="*/ 51 w 106"/>
                  <a:gd name="T35" fmla="*/ 205 h 210"/>
                  <a:gd name="T36" fmla="*/ 66 w 106"/>
                  <a:gd name="T37" fmla="*/ 207 h 210"/>
                  <a:gd name="T38" fmla="*/ 79 w 106"/>
                  <a:gd name="T39" fmla="*/ 207 h 210"/>
                  <a:gd name="T40" fmla="*/ 94 w 106"/>
                  <a:gd name="T41" fmla="*/ 210 h 210"/>
                  <a:gd name="T42" fmla="*/ 101 w 106"/>
                  <a:gd name="T43" fmla="*/ 174 h 210"/>
                  <a:gd name="T44" fmla="*/ 104 w 106"/>
                  <a:gd name="T45" fmla="*/ 146 h 210"/>
                  <a:gd name="T46" fmla="*/ 106 w 106"/>
                  <a:gd name="T47" fmla="*/ 124 h 210"/>
                  <a:gd name="T48" fmla="*/ 106 w 106"/>
                  <a:gd name="T49" fmla="*/ 103 h 210"/>
                  <a:gd name="T50" fmla="*/ 104 w 106"/>
                  <a:gd name="T51" fmla="*/ 82 h 210"/>
                  <a:gd name="T52" fmla="*/ 98 w 106"/>
                  <a:gd name="T53" fmla="*/ 60 h 210"/>
                  <a:gd name="T54" fmla="*/ 91 w 106"/>
                  <a:gd name="T55" fmla="*/ 34 h 210"/>
                  <a:gd name="T56" fmla="*/ 79 w 106"/>
                  <a:gd name="T5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6" h="210">
                    <a:moveTo>
                      <a:pt x="79" y="0"/>
                    </a:moveTo>
                    <a:lnTo>
                      <a:pt x="77" y="11"/>
                    </a:lnTo>
                    <a:lnTo>
                      <a:pt x="71" y="22"/>
                    </a:lnTo>
                    <a:lnTo>
                      <a:pt x="68" y="31"/>
                    </a:lnTo>
                    <a:lnTo>
                      <a:pt x="62" y="42"/>
                    </a:lnTo>
                    <a:lnTo>
                      <a:pt x="60" y="52"/>
                    </a:lnTo>
                    <a:lnTo>
                      <a:pt x="55" y="65"/>
                    </a:lnTo>
                    <a:lnTo>
                      <a:pt x="53" y="75"/>
                    </a:lnTo>
                    <a:lnTo>
                      <a:pt x="49" y="86"/>
                    </a:lnTo>
                    <a:lnTo>
                      <a:pt x="27" y="100"/>
                    </a:lnTo>
                    <a:lnTo>
                      <a:pt x="13" y="113"/>
                    </a:lnTo>
                    <a:lnTo>
                      <a:pt x="6" y="124"/>
                    </a:lnTo>
                    <a:lnTo>
                      <a:pt x="0" y="136"/>
                    </a:lnTo>
                    <a:lnTo>
                      <a:pt x="2" y="149"/>
                    </a:lnTo>
                    <a:lnTo>
                      <a:pt x="10" y="164"/>
                    </a:lnTo>
                    <a:lnTo>
                      <a:pt x="20" y="182"/>
                    </a:lnTo>
                    <a:lnTo>
                      <a:pt x="36" y="205"/>
                    </a:lnTo>
                    <a:lnTo>
                      <a:pt x="51" y="205"/>
                    </a:lnTo>
                    <a:lnTo>
                      <a:pt x="66" y="207"/>
                    </a:lnTo>
                    <a:lnTo>
                      <a:pt x="79" y="207"/>
                    </a:lnTo>
                    <a:lnTo>
                      <a:pt x="94" y="210"/>
                    </a:lnTo>
                    <a:lnTo>
                      <a:pt x="101" y="174"/>
                    </a:lnTo>
                    <a:lnTo>
                      <a:pt x="104" y="146"/>
                    </a:lnTo>
                    <a:lnTo>
                      <a:pt x="106" y="124"/>
                    </a:lnTo>
                    <a:lnTo>
                      <a:pt x="106" y="103"/>
                    </a:lnTo>
                    <a:lnTo>
                      <a:pt x="104" y="82"/>
                    </a:lnTo>
                    <a:lnTo>
                      <a:pt x="98" y="60"/>
                    </a:lnTo>
                    <a:lnTo>
                      <a:pt x="91" y="34"/>
                    </a:lnTo>
                    <a:lnTo>
                      <a:pt x="79"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68" name="Freeform 444">
                <a:extLst>
                  <a:ext uri="{FF2B5EF4-FFF2-40B4-BE49-F238E27FC236}">
                    <a16:creationId xmlns:a16="http://schemas.microsoft.com/office/drawing/2014/main" id="{BD3CDACC-10C4-6E6F-9E1E-0889809E2113}"/>
                  </a:ext>
                </a:extLst>
              </p:cNvPr>
              <p:cNvSpPr>
                <a:spLocks/>
              </p:cNvSpPr>
              <p:nvPr/>
            </p:nvSpPr>
            <p:spPr bwMode="auto">
              <a:xfrm>
                <a:off x="1839" y="2590"/>
                <a:ext cx="58" cy="58"/>
              </a:xfrm>
              <a:custGeom>
                <a:avLst/>
                <a:gdLst>
                  <a:gd name="T0" fmla="*/ 0 w 175"/>
                  <a:gd name="T1" fmla="*/ 41 h 175"/>
                  <a:gd name="T2" fmla="*/ 25 w 175"/>
                  <a:gd name="T3" fmla="*/ 47 h 175"/>
                  <a:gd name="T4" fmla="*/ 46 w 175"/>
                  <a:gd name="T5" fmla="*/ 58 h 175"/>
                  <a:gd name="T6" fmla="*/ 65 w 175"/>
                  <a:gd name="T7" fmla="*/ 71 h 175"/>
                  <a:gd name="T8" fmla="*/ 79 w 175"/>
                  <a:gd name="T9" fmla="*/ 85 h 175"/>
                  <a:gd name="T10" fmla="*/ 92 w 175"/>
                  <a:gd name="T11" fmla="*/ 104 h 175"/>
                  <a:gd name="T12" fmla="*/ 103 w 175"/>
                  <a:gd name="T13" fmla="*/ 121 h 175"/>
                  <a:gd name="T14" fmla="*/ 112 w 175"/>
                  <a:gd name="T15" fmla="*/ 142 h 175"/>
                  <a:gd name="T16" fmla="*/ 119 w 175"/>
                  <a:gd name="T17" fmla="*/ 162 h 175"/>
                  <a:gd name="T18" fmla="*/ 128 w 175"/>
                  <a:gd name="T19" fmla="*/ 165 h 175"/>
                  <a:gd name="T20" fmla="*/ 148 w 175"/>
                  <a:gd name="T21" fmla="*/ 173 h 175"/>
                  <a:gd name="T22" fmla="*/ 168 w 175"/>
                  <a:gd name="T23" fmla="*/ 175 h 175"/>
                  <a:gd name="T24" fmla="*/ 175 w 175"/>
                  <a:gd name="T25" fmla="*/ 173 h 175"/>
                  <a:gd name="T26" fmla="*/ 173 w 175"/>
                  <a:gd name="T27" fmla="*/ 144 h 175"/>
                  <a:gd name="T28" fmla="*/ 168 w 175"/>
                  <a:gd name="T29" fmla="*/ 116 h 175"/>
                  <a:gd name="T30" fmla="*/ 161 w 175"/>
                  <a:gd name="T31" fmla="*/ 94 h 175"/>
                  <a:gd name="T32" fmla="*/ 148 w 175"/>
                  <a:gd name="T33" fmla="*/ 73 h 175"/>
                  <a:gd name="T34" fmla="*/ 136 w 175"/>
                  <a:gd name="T35" fmla="*/ 53 h 175"/>
                  <a:gd name="T36" fmla="*/ 117 w 175"/>
                  <a:gd name="T37" fmla="*/ 35 h 175"/>
                  <a:gd name="T38" fmla="*/ 100 w 175"/>
                  <a:gd name="T39" fmla="*/ 18 h 175"/>
                  <a:gd name="T40" fmla="*/ 79 w 175"/>
                  <a:gd name="T41" fmla="*/ 0 h 175"/>
                  <a:gd name="T42" fmla="*/ 68 w 175"/>
                  <a:gd name="T43" fmla="*/ 5 h 175"/>
                  <a:gd name="T44" fmla="*/ 59 w 175"/>
                  <a:gd name="T45" fmla="*/ 9 h 175"/>
                  <a:gd name="T46" fmla="*/ 52 w 175"/>
                  <a:gd name="T47" fmla="*/ 14 h 175"/>
                  <a:gd name="T48" fmla="*/ 41 w 175"/>
                  <a:gd name="T49" fmla="*/ 20 h 175"/>
                  <a:gd name="T50" fmla="*/ 31 w 175"/>
                  <a:gd name="T51" fmla="*/ 25 h 175"/>
                  <a:gd name="T52" fmla="*/ 21 w 175"/>
                  <a:gd name="T53" fmla="*/ 30 h 175"/>
                  <a:gd name="T54" fmla="*/ 10 w 175"/>
                  <a:gd name="T55" fmla="*/ 35 h 175"/>
                  <a:gd name="T56" fmla="*/ 0 w 175"/>
                  <a:gd name="T57" fmla="*/ 4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5" h="175">
                    <a:moveTo>
                      <a:pt x="0" y="41"/>
                    </a:moveTo>
                    <a:lnTo>
                      <a:pt x="25" y="47"/>
                    </a:lnTo>
                    <a:lnTo>
                      <a:pt x="46" y="58"/>
                    </a:lnTo>
                    <a:lnTo>
                      <a:pt x="65" y="71"/>
                    </a:lnTo>
                    <a:lnTo>
                      <a:pt x="79" y="85"/>
                    </a:lnTo>
                    <a:lnTo>
                      <a:pt x="92" y="104"/>
                    </a:lnTo>
                    <a:lnTo>
                      <a:pt x="103" y="121"/>
                    </a:lnTo>
                    <a:lnTo>
                      <a:pt x="112" y="142"/>
                    </a:lnTo>
                    <a:lnTo>
                      <a:pt x="119" y="162"/>
                    </a:lnTo>
                    <a:lnTo>
                      <a:pt x="128" y="165"/>
                    </a:lnTo>
                    <a:lnTo>
                      <a:pt x="148" y="173"/>
                    </a:lnTo>
                    <a:lnTo>
                      <a:pt x="168" y="175"/>
                    </a:lnTo>
                    <a:lnTo>
                      <a:pt x="175" y="173"/>
                    </a:lnTo>
                    <a:lnTo>
                      <a:pt x="173" y="144"/>
                    </a:lnTo>
                    <a:lnTo>
                      <a:pt x="168" y="116"/>
                    </a:lnTo>
                    <a:lnTo>
                      <a:pt x="161" y="94"/>
                    </a:lnTo>
                    <a:lnTo>
                      <a:pt x="148" y="73"/>
                    </a:lnTo>
                    <a:lnTo>
                      <a:pt x="136" y="53"/>
                    </a:lnTo>
                    <a:lnTo>
                      <a:pt x="117" y="35"/>
                    </a:lnTo>
                    <a:lnTo>
                      <a:pt x="100" y="18"/>
                    </a:lnTo>
                    <a:lnTo>
                      <a:pt x="79" y="0"/>
                    </a:lnTo>
                    <a:lnTo>
                      <a:pt x="68" y="5"/>
                    </a:lnTo>
                    <a:lnTo>
                      <a:pt x="59" y="9"/>
                    </a:lnTo>
                    <a:lnTo>
                      <a:pt x="52" y="14"/>
                    </a:lnTo>
                    <a:lnTo>
                      <a:pt x="41" y="20"/>
                    </a:lnTo>
                    <a:lnTo>
                      <a:pt x="31" y="25"/>
                    </a:lnTo>
                    <a:lnTo>
                      <a:pt x="21" y="30"/>
                    </a:lnTo>
                    <a:lnTo>
                      <a:pt x="10" y="35"/>
                    </a:lnTo>
                    <a:lnTo>
                      <a:pt x="0" y="41"/>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69" name="Freeform 445">
                <a:extLst>
                  <a:ext uri="{FF2B5EF4-FFF2-40B4-BE49-F238E27FC236}">
                    <a16:creationId xmlns:a16="http://schemas.microsoft.com/office/drawing/2014/main" id="{B825A2F2-B50F-06F5-34CE-E07FEF392719}"/>
                  </a:ext>
                </a:extLst>
              </p:cNvPr>
              <p:cNvSpPr>
                <a:spLocks/>
              </p:cNvSpPr>
              <p:nvPr/>
            </p:nvSpPr>
            <p:spPr bwMode="auto">
              <a:xfrm>
                <a:off x="1967" y="2435"/>
                <a:ext cx="87" cy="83"/>
              </a:xfrm>
              <a:custGeom>
                <a:avLst/>
                <a:gdLst>
                  <a:gd name="T0" fmla="*/ 0 w 260"/>
                  <a:gd name="T1" fmla="*/ 226 h 251"/>
                  <a:gd name="T2" fmla="*/ 7 w 260"/>
                  <a:gd name="T3" fmla="*/ 226 h 251"/>
                  <a:gd name="T4" fmla="*/ 19 w 260"/>
                  <a:gd name="T5" fmla="*/ 232 h 251"/>
                  <a:gd name="T6" fmla="*/ 35 w 260"/>
                  <a:gd name="T7" fmla="*/ 235 h 251"/>
                  <a:gd name="T8" fmla="*/ 52 w 260"/>
                  <a:gd name="T9" fmla="*/ 239 h 251"/>
                  <a:gd name="T10" fmla="*/ 67 w 260"/>
                  <a:gd name="T11" fmla="*/ 244 h 251"/>
                  <a:gd name="T12" fmla="*/ 80 w 260"/>
                  <a:gd name="T13" fmla="*/ 247 h 251"/>
                  <a:gd name="T14" fmla="*/ 90 w 260"/>
                  <a:gd name="T15" fmla="*/ 251 h 251"/>
                  <a:gd name="T16" fmla="*/ 93 w 260"/>
                  <a:gd name="T17" fmla="*/ 251 h 251"/>
                  <a:gd name="T18" fmla="*/ 114 w 260"/>
                  <a:gd name="T19" fmla="*/ 247 h 251"/>
                  <a:gd name="T20" fmla="*/ 134 w 260"/>
                  <a:gd name="T21" fmla="*/ 242 h 251"/>
                  <a:gd name="T22" fmla="*/ 152 w 260"/>
                  <a:gd name="T23" fmla="*/ 237 h 251"/>
                  <a:gd name="T24" fmla="*/ 167 w 260"/>
                  <a:gd name="T25" fmla="*/ 230 h 251"/>
                  <a:gd name="T26" fmla="*/ 185 w 260"/>
                  <a:gd name="T27" fmla="*/ 222 h 251"/>
                  <a:gd name="T28" fmla="*/ 199 w 260"/>
                  <a:gd name="T29" fmla="*/ 213 h 251"/>
                  <a:gd name="T30" fmla="*/ 216 w 260"/>
                  <a:gd name="T31" fmla="*/ 201 h 251"/>
                  <a:gd name="T32" fmla="*/ 233 w 260"/>
                  <a:gd name="T33" fmla="*/ 188 h 251"/>
                  <a:gd name="T34" fmla="*/ 241 w 260"/>
                  <a:gd name="T35" fmla="*/ 178 h 251"/>
                  <a:gd name="T36" fmla="*/ 248 w 260"/>
                  <a:gd name="T37" fmla="*/ 168 h 251"/>
                  <a:gd name="T38" fmla="*/ 254 w 260"/>
                  <a:gd name="T39" fmla="*/ 161 h 251"/>
                  <a:gd name="T40" fmla="*/ 260 w 260"/>
                  <a:gd name="T41" fmla="*/ 150 h 251"/>
                  <a:gd name="T42" fmla="*/ 248 w 260"/>
                  <a:gd name="T43" fmla="*/ 132 h 251"/>
                  <a:gd name="T44" fmla="*/ 235 w 260"/>
                  <a:gd name="T45" fmla="*/ 115 h 251"/>
                  <a:gd name="T46" fmla="*/ 226 w 260"/>
                  <a:gd name="T47" fmla="*/ 98 h 251"/>
                  <a:gd name="T48" fmla="*/ 216 w 260"/>
                  <a:gd name="T49" fmla="*/ 79 h 251"/>
                  <a:gd name="T50" fmla="*/ 208 w 260"/>
                  <a:gd name="T51" fmla="*/ 64 h 251"/>
                  <a:gd name="T52" fmla="*/ 199 w 260"/>
                  <a:gd name="T53" fmla="*/ 43 h 251"/>
                  <a:gd name="T54" fmla="*/ 192 w 260"/>
                  <a:gd name="T55" fmla="*/ 23 h 251"/>
                  <a:gd name="T56" fmla="*/ 187 w 260"/>
                  <a:gd name="T57" fmla="*/ 0 h 251"/>
                  <a:gd name="T58" fmla="*/ 183 w 260"/>
                  <a:gd name="T59" fmla="*/ 56 h 251"/>
                  <a:gd name="T60" fmla="*/ 178 w 260"/>
                  <a:gd name="T61" fmla="*/ 100 h 251"/>
                  <a:gd name="T62" fmla="*/ 172 w 260"/>
                  <a:gd name="T63" fmla="*/ 136 h 251"/>
                  <a:gd name="T64" fmla="*/ 161 w 260"/>
                  <a:gd name="T65" fmla="*/ 161 h 251"/>
                  <a:gd name="T66" fmla="*/ 145 w 260"/>
                  <a:gd name="T67" fmla="*/ 180 h 251"/>
                  <a:gd name="T68" fmla="*/ 114 w 260"/>
                  <a:gd name="T69" fmla="*/ 199 h 251"/>
                  <a:gd name="T70" fmla="*/ 65 w 260"/>
                  <a:gd name="T71" fmla="*/ 211 h 251"/>
                  <a:gd name="T72" fmla="*/ 0 w 260"/>
                  <a:gd name="T73" fmla="*/ 22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0" h="251">
                    <a:moveTo>
                      <a:pt x="0" y="226"/>
                    </a:moveTo>
                    <a:lnTo>
                      <a:pt x="7" y="226"/>
                    </a:lnTo>
                    <a:lnTo>
                      <a:pt x="19" y="232"/>
                    </a:lnTo>
                    <a:lnTo>
                      <a:pt x="35" y="235"/>
                    </a:lnTo>
                    <a:lnTo>
                      <a:pt x="52" y="239"/>
                    </a:lnTo>
                    <a:lnTo>
                      <a:pt x="67" y="244"/>
                    </a:lnTo>
                    <a:lnTo>
                      <a:pt x="80" y="247"/>
                    </a:lnTo>
                    <a:lnTo>
                      <a:pt x="90" y="251"/>
                    </a:lnTo>
                    <a:lnTo>
                      <a:pt x="93" y="251"/>
                    </a:lnTo>
                    <a:lnTo>
                      <a:pt x="114" y="247"/>
                    </a:lnTo>
                    <a:lnTo>
                      <a:pt x="134" y="242"/>
                    </a:lnTo>
                    <a:lnTo>
                      <a:pt x="152" y="237"/>
                    </a:lnTo>
                    <a:lnTo>
                      <a:pt x="167" y="230"/>
                    </a:lnTo>
                    <a:lnTo>
                      <a:pt x="185" y="222"/>
                    </a:lnTo>
                    <a:lnTo>
                      <a:pt x="199" y="213"/>
                    </a:lnTo>
                    <a:lnTo>
                      <a:pt x="216" y="201"/>
                    </a:lnTo>
                    <a:lnTo>
                      <a:pt x="233" y="188"/>
                    </a:lnTo>
                    <a:lnTo>
                      <a:pt x="241" y="178"/>
                    </a:lnTo>
                    <a:lnTo>
                      <a:pt x="248" y="168"/>
                    </a:lnTo>
                    <a:lnTo>
                      <a:pt x="254" y="161"/>
                    </a:lnTo>
                    <a:lnTo>
                      <a:pt x="260" y="150"/>
                    </a:lnTo>
                    <a:lnTo>
                      <a:pt x="248" y="132"/>
                    </a:lnTo>
                    <a:lnTo>
                      <a:pt x="235" y="115"/>
                    </a:lnTo>
                    <a:lnTo>
                      <a:pt x="226" y="98"/>
                    </a:lnTo>
                    <a:lnTo>
                      <a:pt x="216" y="79"/>
                    </a:lnTo>
                    <a:lnTo>
                      <a:pt x="208" y="64"/>
                    </a:lnTo>
                    <a:lnTo>
                      <a:pt x="199" y="43"/>
                    </a:lnTo>
                    <a:lnTo>
                      <a:pt x="192" y="23"/>
                    </a:lnTo>
                    <a:lnTo>
                      <a:pt x="187" y="0"/>
                    </a:lnTo>
                    <a:lnTo>
                      <a:pt x="183" y="56"/>
                    </a:lnTo>
                    <a:lnTo>
                      <a:pt x="178" y="100"/>
                    </a:lnTo>
                    <a:lnTo>
                      <a:pt x="172" y="136"/>
                    </a:lnTo>
                    <a:lnTo>
                      <a:pt x="161" y="161"/>
                    </a:lnTo>
                    <a:lnTo>
                      <a:pt x="145" y="180"/>
                    </a:lnTo>
                    <a:lnTo>
                      <a:pt x="114" y="199"/>
                    </a:lnTo>
                    <a:lnTo>
                      <a:pt x="65" y="211"/>
                    </a:lnTo>
                    <a:lnTo>
                      <a:pt x="0" y="226"/>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70" name="Freeform 446">
                <a:extLst>
                  <a:ext uri="{FF2B5EF4-FFF2-40B4-BE49-F238E27FC236}">
                    <a16:creationId xmlns:a16="http://schemas.microsoft.com/office/drawing/2014/main" id="{51EAF603-C39F-17A8-6159-424B3606E4F5}"/>
                  </a:ext>
                </a:extLst>
              </p:cNvPr>
              <p:cNvSpPr>
                <a:spLocks/>
              </p:cNvSpPr>
              <p:nvPr/>
            </p:nvSpPr>
            <p:spPr bwMode="auto">
              <a:xfrm>
                <a:off x="1932" y="2545"/>
                <a:ext cx="109" cy="101"/>
              </a:xfrm>
              <a:custGeom>
                <a:avLst/>
                <a:gdLst>
                  <a:gd name="T0" fmla="*/ 0 w 327"/>
                  <a:gd name="T1" fmla="*/ 56 h 303"/>
                  <a:gd name="T2" fmla="*/ 32 w 327"/>
                  <a:gd name="T3" fmla="*/ 73 h 303"/>
                  <a:gd name="T4" fmla="*/ 71 w 327"/>
                  <a:gd name="T5" fmla="*/ 105 h 303"/>
                  <a:gd name="T6" fmla="*/ 109 w 327"/>
                  <a:gd name="T7" fmla="*/ 138 h 303"/>
                  <a:gd name="T8" fmla="*/ 147 w 327"/>
                  <a:gd name="T9" fmla="*/ 163 h 303"/>
                  <a:gd name="T10" fmla="*/ 180 w 327"/>
                  <a:gd name="T11" fmla="*/ 174 h 303"/>
                  <a:gd name="T12" fmla="*/ 205 w 327"/>
                  <a:gd name="T13" fmla="*/ 155 h 303"/>
                  <a:gd name="T14" fmla="*/ 221 w 327"/>
                  <a:gd name="T15" fmla="*/ 99 h 303"/>
                  <a:gd name="T16" fmla="*/ 224 w 327"/>
                  <a:gd name="T17" fmla="*/ 0 h 303"/>
                  <a:gd name="T18" fmla="*/ 251 w 327"/>
                  <a:gd name="T19" fmla="*/ 23 h 303"/>
                  <a:gd name="T20" fmla="*/ 272 w 327"/>
                  <a:gd name="T21" fmla="*/ 40 h 303"/>
                  <a:gd name="T22" fmla="*/ 287 w 327"/>
                  <a:gd name="T23" fmla="*/ 56 h 303"/>
                  <a:gd name="T24" fmla="*/ 299 w 327"/>
                  <a:gd name="T25" fmla="*/ 69 h 303"/>
                  <a:gd name="T26" fmla="*/ 306 w 327"/>
                  <a:gd name="T27" fmla="*/ 86 h 303"/>
                  <a:gd name="T28" fmla="*/ 315 w 327"/>
                  <a:gd name="T29" fmla="*/ 105 h 303"/>
                  <a:gd name="T30" fmla="*/ 320 w 327"/>
                  <a:gd name="T31" fmla="*/ 132 h 303"/>
                  <a:gd name="T32" fmla="*/ 327 w 327"/>
                  <a:gd name="T33" fmla="*/ 166 h 303"/>
                  <a:gd name="T34" fmla="*/ 310 w 327"/>
                  <a:gd name="T35" fmla="*/ 204 h 303"/>
                  <a:gd name="T36" fmla="*/ 292 w 327"/>
                  <a:gd name="T37" fmla="*/ 231 h 303"/>
                  <a:gd name="T38" fmla="*/ 272 w 327"/>
                  <a:gd name="T39" fmla="*/ 254 h 303"/>
                  <a:gd name="T40" fmla="*/ 254 w 327"/>
                  <a:gd name="T41" fmla="*/ 273 h 303"/>
                  <a:gd name="T42" fmla="*/ 228 w 327"/>
                  <a:gd name="T43" fmla="*/ 285 h 303"/>
                  <a:gd name="T44" fmla="*/ 197 w 327"/>
                  <a:gd name="T45" fmla="*/ 292 h 303"/>
                  <a:gd name="T46" fmla="*/ 161 w 327"/>
                  <a:gd name="T47" fmla="*/ 298 h 303"/>
                  <a:gd name="T48" fmla="*/ 117 w 327"/>
                  <a:gd name="T49" fmla="*/ 303 h 303"/>
                  <a:gd name="T50" fmla="*/ 98 w 327"/>
                  <a:gd name="T51" fmla="*/ 290 h 303"/>
                  <a:gd name="T52" fmla="*/ 81 w 327"/>
                  <a:gd name="T53" fmla="*/ 277 h 303"/>
                  <a:gd name="T54" fmla="*/ 60 w 327"/>
                  <a:gd name="T55" fmla="*/ 267 h 303"/>
                  <a:gd name="T56" fmla="*/ 42 w 327"/>
                  <a:gd name="T57" fmla="*/ 254 h 303"/>
                  <a:gd name="T58" fmla="*/ 40 w 327"/>
                  <a:gd name="T59" fmla="*/ 229 h 303"/>
                  <a:gd name="T60" fmla="*/ 35 w 327"/>
                  <a:gd name="T61" fmla="*/ 204 h 303"/>
                  <a:gd name="T62" fmla="*/ 29 w 327"/>
                  <a:gd name="T63" fmla="*/ 180 h 303"/>
                  <a:gd name="T64" fmla="*/ 25 w 327"/>
                  <a:gd name="T65" fmla="*/ 155 h 303"/>
                  <a:gd name="T66" fmla="*/ 20 w 327"/>
                  <a:gd name="T67" fmla="*/ 130 h 303"/>
                  <a:gd name="T68" fmla="*/ 15 w 327"/>
                  <a:gd name="T69" fmla="*/ 107 h 303"/>
                  <a:gd name="T70" fmla="*/ 7 w 327"/>
                  <a:gd name="T71" fmla="*/ 82 h 303"/>
                  <a:gd name="T72" fmla="*/ 0 w 327"/>
                  <a:gd name="T73" fmla="*/ 56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7" h="303">
                    <a:moveTo>
                      <a:pt x="0" y="56"/>
                    </a:moveTo>
                    <a:lnTo>
                      <a:pt x="32" y="73"/>
                    </a:lnTo>
                    <a:lnTo>
                      <a:pt x="71" y="105"/>
                    </a:lnTo>
                    <a:lnTo>
                      <a:pt x="109" y="138"/>
                    </a:lnTo>
                    <a:lnTo>
                      <a:pt x="147" y="163"/>
                    </a:lnTo>
                    <a:lnTo>
                      <a:pt x="180" y="174"/>
                    </a:lnTo>
                    <a:lnTo>
                      <a:pt x="205" y="155"/>
                    </a:lnTo>
                    <a:lnTo>
                      <a:pt x="221" y="99"/>
                    </a:lnTo>
                    <a:lnTo>
                      <a:pt x="224" y="0"/>
                    </a:lnTo>
                    <a:lnTo>
                      <a:pt x="251" y="23"/>
                    </a:lnTo>
                    <a:lnTo>
                      <a:pt x="272" y="40"/>
                    </a:lnTo>
                    <a:lnTo>
                      <a:pt x="287" y="56"/>
                    </a:lnTo>
                    <a:lnTo>
                      <a:pt x="299" y="69"/>
                    </a:lnTo>
                    <a:lnTo>
                      <a:pt x="306" y="86"/>
                    </a:lnTo>
                    <a:lnTo>
                      <a:pt x="315" y="105"/>
                    </a:lnTo>
                    <a:lnTo>
                      <a:pt x="320" y="132"/>
                    </a:lnTo>
                    <a:lnTo>
                      <a:pt x="327" y="166"/>
                    </a:lnTo>
                    <a:lnTo>
                      <a:pt x="310" y="204"/>
                    </a:lnTo>
                    <a:lnTo>
                      <a:pt x="292" y="231"/>
                    </a:lnTo>
                    <a:lnTo>
                      <a:pt x="272" y="254"/>
                    </a:lnTo>
                    <a:lnTo>
                      <a:pt x="254" y="273"/>
                    </a:lnTo>
                    <a:lnTo>
                      <a:pt x="228" y="285"/>
                    </a:lnTo>
                    <a:lnTo>
                      <a:pt x="197" y="292"/>
                    </a:lnTo>
                    <a:lnTo>
                      <a:pt x="161" y="298"/>
                    </a:lnTo>
                    <a:lnTo>
                      <a:pt x="117" y="303"/>
                    </a:lnTo>
                    <a:lnTo>
                      <a:pt x="98" y="290"/>
                    </a:lnTo>
                    <a:lnTo>
                      <a:pt x="81" y="277"/>
                    </a:lnTo>
                    <a:lnTo>
                      <a:pt x="60" y="267"/>
                    </a:lnTo>
                    <a:lnTo>
                      <a:pt x="42" y="254"/>
                    </a:lnTo>
                    <a:lnTo>
                      <a:pt x="40" y="229"/>
                    </a:lnTo>
                    <a:lnTo>
                      <a:pt x="35" y="204"/>
                    </a:lnTo>
                    <a:lnTo>
                      <a:pt x="29" y="180"/>
                    </a:lnTo>
                    <a:lnTo>
                      <a:pt x="25" y="155"/>
                    </a:lnTo>
                    <a:lnTo>
                      <a:pt x="20" y="130"/>
                    </a:lnTo>
                    <a:lnTo>
                      <a:pt x="15" y="107"/>
                    </a:lnTo>
                    <a:lnTo>
                      <a:pt x="7" y="82"/>
                    </a:lnTo>
                    <a:lnTo>
                      <a:pt x="0" y="56"/>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71" name="Freeform 447">
                <a:extLst>
                  <a:ext uri="{FF2B5EF4-FFF2-40B4-BE49-F238E27FC236}">
                    <a16:creationId xmlns:a16="http://schemas.microsoft.com/office/drawing/2014/main" id="{6F8D947B-0C30-4EE1-56BF-67C48C535511}"/>
                  </a:ext>
                </a:extLst>
              </p:cNvPr>
              <p:cNvSpPr>
                <a:spLocks/>
              </p:cNvSpPr>
              <p:nvPr/>
            </p:nvSpPr>
            <p:spPr bwMode="auto">
              <a:xfrm>
                <a:off x="2083" y="2315"/>
                <a:ext cx="52" cy="110"/>
              </a:xfrm>
              <a:custGeom>
                <a:avLst/>
                <a:gdLst>
                  <a:gd name="T0" fmla="*/ 0 w 156"/>
                  <a:gd name="T1" fmla="*/ 0 h 331"/>
                  <a:gd name="T2" fmla="*/ 19 w 156"/>
                  <a:gd name="T3" fmla="*/ 0 h 331"/>
                  <a:gd name="T4" fmla="*/ 41 w 156"/>
                  <a:gd name="T5" fmla="*/ 3 h 331"/>
                  <a:gd name="T6" fmla="*/ 61 w 156"/>
                  <a:gd name="T7" fmla="*/ 5 h 331"/>
                  <a:gd name="T8" fmla="*/ 77 w 156"/>
                  <a:gd name="T9" fmla="*/ 8 h 331"/>
                  <a:gd name="T10" fmla="*/ 98 w 156"/>
                  <a:gd name="T11" fmla="*/ 10 h 331"/>
                  <a:gd name="T12" fmla="*/ 119 w 156"/>
                  <a:gd name="T13" fmla="*/ 13 h 331"/>
                  <a:gd name="T14" fmla="*/ 136 w 156"/>
                  <a:gd name="T15" fmla="*/ 18 h 331"/>
                  <a:gd name="T16" fmla="*/ 156 w 156"/>
                  <a:gd name="T17" fmla="*/ 23 h 331"/>
                  <a:gd name="T18" fmla="*/ 142 w 156"/>
                  <a:gd name="T19" fmla="*/ 52 h 331"/>
                  <a:gd name="T20" fmla="*/ 126 w 156"/>
                  <a:gd name="T21" fmla="*/ 82 h 331"/>
                  <a:gd name="T22" fmla="*/ 111 w 156"/>
                  <a:gd name="T23" fmla="*/ 115 h 331"/>
                  <a:gd name="T24" fmla="*/ 98 w 156"/>
                  <a:gd name="T25" fmla="*/ 150 h 331"/>
                  <a:gd name="T26" fmla="*/ 87 w 156"/>
                  <a:gd name="T27" fmla="*/ 186 h 331"/>
                  <a:gd name="T28" fmla="*/ 77 w 156"/>
                  <a:gd name="T29" fmla="*/ 219 h 331"/>
                  <a:gd name="T30" fmla="*/ 74 w 156"/>
                  <a:gd name="T31" fmla="*/ 255 h 331"/>
                  <a:gd name="T32" fmla="*/ 71 w 156"/>
                  <a:gd name="T33" fmla="*/ 285 h 331"/>
                  <a:gd name="T34" fmla="*/ 63 w 156"/>
                  <a:gd name="T35" fmla="*/ 298 h 331"/>
                  <a:gd name="T36" fmla="*/ 44 w 156"/>
                  <a:gd name="T37" fmla="*/ 312 h 331"/>
                  <a:gd name="T38" fmla="*/ 25 w 156"/>
                  <a:gd name="T39" fmla="*/ 326 h 331"/>
                  <a:gd name="T40" fmla="*/ 17 w 156"/>
                  <a:gd name="T41" fmla="*/ 331 h 331"/>
                  <a:gd name="T42" fmla="*/ 12 w 156"/>
                  <a:gd name="T43" fmla="*/ 299 h 331"/>
                  <a:gd name="T44" fmla="*/ 10 w 156"/>
                  <a:gd name="T45" fmla="*/ 272 h 331"/>
                  <a:gd name="T46" fmla="*/ 12 w 156"/>
                  <a:gd name="T47" fmla="*/ 249 h 331"/>
                  <a:gd name="T48" fmla="*/ 15 w 156"/>
                  <a:gd name="T49" fmla="*/ 227 h 331"/>
                  <a:gd name="T50" fmla="*/ 23 w 156"/>
                  <a:gd name="T51" fmla="*/ 203 h 331"/>
                  <a:gd name="T52" fmla="*/ 32 w 156"/>
                  <a:gd name="T53" fmla="*/ 180 h 331"/>
                  <a:gd name="T54" fmla="*/ 43 w 156"/>
                  <a:gd name="T55" fmla="*/ 155 h 331"/>
                  <a:gd name="T56" fmla="*/ 55 w 156"/>
                  <a:gd name="T57" fmla="*/ 125 h 331"/>
                  <a:gd name="T58" fmla="*/ 44 w 156"/>
                  <a:gd name="T59" fmla="*/ 109 h 331"/>
                  <a:gd name="T60" fmla="*/ 36 w 156"/>
                  <a:gd name="T61" fmla="*/ 95 h 331"/>
                  <a:gd name="T62" fmla="*/ 27 w 156"/>
                  <a:gd name="T63" fmla="*/ 82 h 331"/>
                  <a:gd name="T64" fmla="*/ 19 w 156"/>
                  <a:gd name="T65" fmla="*/ 66 h 331"/>
                  <a:gd name="T66" fmla="*/ 15 w 156"/>
                  <a:gd name="T67" fmla="*/ 52 h 331"/>
                  <a:gd name="T68" fmla="*/ 10 w 156"/>
                  <a:gd name="T69" fmla="*/ 35 h 331"/>
                  <a:gd name="T70" fmla="*/ 5 w 156"/>
                  <a:gd name="T71" fmla="*/ 18 h 331"/>
                  <a:gd name="T72" fmla="*/ 0 w 156"/>
                  <a:gd name="T73"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331">
                    <a:moveTo>
                      <a:pt x="0" y="0"/>
                    </a:moveTo>
                    <a:lnTo>
                      <a:pt x="19" y="0"/>
                    </a:lnTo>
                    <a:lnTo>
                      <a:pt x="41" y="3"/>
                    </a:lnTo>
                    <a:lnTo>
                      <a:pt x="61" y="5"/>
                    </a:lnTo>
                    <a:lnTo>
                      <a:pt x="77" y="8"/>
                    </a:lnTo>
                    <a:lnTo>
                      <a:pt x="98" y="10"/>
                    </a:lnTo>
                    <a:lnTo>
                      <a:pt x="119" y="13"/>
                    </a:lnTo>
                    <a:lnTo>
                      <a:pt x="136" y="18"/>
                    </a:lnTo>
                    <a:lnTo>
                      <a:pt x="156" y="23"/>
                    </a:lnTo>
                    <a:lnTo>
                      <a:pt x="142" y="52"/>
                    </a:lnTo>
                    <a:lnTo>
                      <a:pt x="126" y="82"/>
                    </a:lnTo>
                    <a:lnTo>
                      <a:pt x="111" y="115"/>
                    </a:lnTo>
                    <a:lnTo>
                      <a:pt x="98" y="150"/>
                    </a:lnTo>
                    <a:lnTo>
                      <a:pt x="87" y="186"/>
                    </a:lnTo>
                    <a:lnTo>
                      <a:pt x="77" y="219"/>
                    </a:lnTo>
                    <a:lnTo>
                      <a:pt x="74" y="255"/>
                    </a:lnTo>
                    <a:lnTo>
                      <a:pt x="71" y="285"/>
                    </a:lnTo>
                    <a:lnTo>
                      <a:pt x="63" y="298"/>
                    </a:lnTo>
                    <a:lnTo>
                      <a:pt x="44" y="312"/>
                    </a:lnTo>
                    <a:lnTo>
                      <a:pt x="25" y="326"/>
                    </a:lnTo>
                    <a:lnTo>
                      <a:pt x="17" y="331"/>
                    </a:lnTo>
                    <a:lnTo>
                      <a:pt x="12" y="299"/>
                    </a:lnTo>
                    <a:lnTo>
                      <a:pt x="10" y="272"/>
                    </a:lnTo>
                    <a:lnTo>
                      <a:pt x="12" y="249"/>
                    </a:lnTo>
                    <a:lnTo>
                      <a:pt x="15" y="227"/>
                    </a:lnTo>
                    <a:lnTo>
                      <a:pt x="23" y="203"/>
                    </a:lnTo>
                    <a:lnTo>
                      <a:pt x="32" y="180"/>
                    </a:lnTo>
                    <a:lnTo>
                      <a:pt x="43" y="155"/>
                    </a:lnTo>
                    <a:lnTo>
                      <a:pt x="55" y="125"/>
                    </a:lnTo>
                    <a:lnTo>
                      <a:pt x="44" y="109"/>
                    </a:lnTo>
                    <a:lnTo>
                      <a:pt x="36" y="95"/>
                    </a:lnTo>
                    <a:lnTo>
                      <a:pt x="27" y="82"/>
                    </a:lnTo>
                    <a:lnTo>
                      <a:pt x="19" y="66"/>
                    </a:lnTo>
                    <a:lnTo>
                      <a:pt x="15" y="52"/>
                    </a:lnTo>
                    <a:lnTo>
                      <a:pt x="10" y="35"/>
                    </a:lnTo>
                    <a:lnTo>
                      <a:pt x="5" y="18"/>
                    </a:lnTo>
                    <a:lnTo>
                      <a:pt x="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72" name="Freeform 448">
                <a:extLst>
                  <a:ext uri="{FF2B5EF4-FFF2-40B4-BE49-F238E27FC236}">
                    <a16:creationId xmlns:a16="http://schemas.microsoft.com/office/drawing/2014/main" id="{E63947F4-E1FB-2F1E-8464-94ACA79E74F7}"/>
                  </a:ext>
                </a:extLst>
              </p:cNvPr>
              <p:cNvSpPr>
                <a:spLocks/>
              </p:cNvSpPr>
              <p:nvPr/>
            </p:nvSpPr>
            <p:spPr bwMode="auto">
              <a:xfrm>
                <a:off x="2059" y="2453"/>
                <a:ext cx="41" cy="58"/>
              </a:xfrm>
              <a:custGeom>
                <a:avLst/>
                <a:gdLst>
                  <a:gd name="T0" fmla="*/ 123 w 123"/>
                  <a:gd name="T1" fmla="*/ 0 h 173"/>
                  <a:gd name="T2" fmla="*/ 0 w 123"/>
                  <a:gd name="T3" fmla="*/ 151 h 173"/>
                  <a:gd name="T4" fmla="*/ 7 w 123"/>
                  <a:gd name="T5" fmla="*/ 155 h 173"/>
                  <a:gd name="T6" fmla="*/ 25 w 123"/>
                  <a:gd name="T7" fmla="*/ 163 h 173"/>
                  <a:gd name="T8" fmla="*/ 45 w 123"/>
                  <a:gd name="T9" fmla="*/ 170 h 173"/>
                  <a:gd name="T10" fmla="*/ 65 w 123"/>
                  <a:gd name="T11" fmla="*/ 173 h 173"/>
                  <a:gd name="T12" fmla="*/ 84 w 123"/>
                  <a:gd name="T13" fmla="*/ 163 h 173"/>
                  <a:gd name="T14" fmla="*/ 98 w 123"/>
                  <a:gd name="T15" fmla="*/ 148 h 173"/>
                  <a:gd name="T16" fmla="*/ 109 w 123"/>
                  <a:gd name="T17" fmla="*/ 132 h 173"/>
                  <a:gd name="T18" fmla="*/ 114 w 123"/>
                  <a:gd name="T19" fmla="*/ 127 h 173"/>
                  <a:gd name="T20" fmla="*/ 123 w 123"/>
                  <a:gd name="T2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173">
                    <a:moveTo>
                      <a:pt x="123" y="0"/>
                    </a:moveTo>
                    <a:lnTo>
                      <a:pt x="0" y="151"/>
                    </a:lnTo>
                    <a:lnTo>
                      <a:pt x="7" y="155"/>
                    </a:lnTo>
                    <a:lnTo>
                      <a:pt x="25" y="163"/>
                    </a:lnTo>
                    <a:lnTo>
                      <a:pt x="45" y="170"/>
                    </a:lnTo>
                    <a:lnTo>
                      <a:pt x="65" y="173"/>
                    </a:lnTo>
                    <a:lnTo>
                      <a:pt x="84" y="163"/>
                    </a:lnTo>
                    <a:lnTo>
                      <a:pt x="98" y="148"/>
                    </a:lnTo>
                    <a:lnTo>
                      <a:pt x="109" y="132"/>
                    </a:lnTo>
                    <a:lnTo>
                      <a:pt x="114" y="127"/>
                    </a:lnTo>
                    <a:lnTo>
                      <a:pt x="123"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73" name="Freeform 449">
                <a:extLst>
                  <a:ext uri="{FF2B5EF4-FFF2-40B4-BE49-F238E27FC236}">
                    <a16:creationId xmlns:a16="http://schemas.microsoft.com/office/drawing/2014/main" id="{86CBA9FB-BD4F-003F-EE07-F7D231B9C7B5}"/>
                  </a:ext>
                </a:extLst>
              </p:cNvPr>
              <p:cNvSpPr>
                <a:spLocks/>
              </p:cNvSpPr>
              <p:nvPr/>
            </p:nvSpPr>
            <p:spPr bwMode="auto">
              <a:xfrm>
                <a:off x="2174" y="2301"/>
                <a:ext cx="41" cy="72"/>
              </a:xfrm>
              <a:custGeom>
                <a:avLst/>
                <a:gdLst>
                  <a:gd name="T0" fmla="*/ 50 w 123"/>
                  <a:gd name="T1" fmla="*/ 40 h 216"/>
                  <a:gd name="T2" fmla="*/ 67 w 123"/>
                  <a:gd name="T3" fmla="*/ 30 h 216"/>
                  <a:gd name="T4" fmla="*/ 88 w 123"/>
                  <a:gd name="T5" fmla="*/ 21 h 216"/>
                  <a:gd name="T6" fmla="*/ 106 w 123"/>
                  <a:gd name="T7" fmla="*/ 10 h 216"/>
                  <a:gd name="T8" fmla="*/ 123 w 123"/>
                  <a:gd name="T9" fmla="*/ 0 h 216"/>
                  <a:gd name="T10" fmla="*/ 113 w 123"/>
                  <a:gd name="T11" fmla="*/ 34 h 216"/>
                  <a:gd name="T12" fmla="*/ 101 w 123"/>
                  <a:gd name="T13" fmla="*/ 66 h 216"/>
                  <a:gd name="T14" fmla="*/ 88 w 123"/>
                  <a:gd name="T15" fmla="*/ 92 h 216"/>
                  <a:gd name="T16" fmla="*/ 75 w 123"/>
                  <a:gd name="T17" fmla="*/ 119 h 216"/>
                  <a:gd name="T18" fmla="*/ 61 w 123"/>
                  <a:gd name="T19" fmla="*/ 142 h 216"/>
                  <a:gd name="T20" fmla="*/ 42 w 123"/>
                  <a:gd name="T21" fmla="*/ 168 h 216"/>
                  <a:gd name="T22" fmla="*/ 22 w 123"/>
                  <a:gd name="T23" fmla="*/ 191 h 216"/>
                  <a:gd name="T24" fmla="*/ 0 w 123"/>
                  <a:gd name="T25" fmla="*/ 216 h 216"/>
                  <a:gd name="T26" fmla="*/ 10 w 123"/>
                  <a:gd name="T27" fmla="*/ 193 h 216"/>
                  <a:gd name="T28" fmla="*/ 17 w 123"/>
                  <a:gd name="T29" fmla="*/ 170 h 216"/>
                  <a:gd name="T30" fmla="*/ 25 w 123"/>
                  <a:gd name="T31" fmla="*/ 149 h 216"/>
                  <a:gd name="T32" fmla="*/ 32 w 123"/>
                  <a:gd name="T33" fmla="*/ 132 h 216"/>
                  <a:gd name="T34" fmla="*/ 38 w 123"/>
                  <a:gd name="T35" fmla="*/ 111 h 216"/>
                  <a:gd name="T36" fmla="*/ 40 w 123"/>
                  <a:gd name="T37" fmla="*/ 92 h 216"/>
                  <a:gd name="T38" fmla="*/ 46 w 123"/>
                  <a:gd name="T39" fmla="*/ 66 h 216"/>
                  <a:gd name="T40" fmla="*/ 50 w 123"/>
                  <a:gd name="T41" fmla="*/ 4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216">
                    <a:moveTo>
                      <a:pt x="50" y="40"/>
                    </a:moveTo>
                    <a:lnTo>
                      <a:pt x="67" y="30"/>
                    </a:lnTo>
                    <a:lnTo>
                      <a:pt x="88" y="21"/>
                    </a:lnTo>
                    <a:lnTo>
                      <a:pt x="106" y="10"/>
                    </a:lnTo>
                    <a:lnTo>
                      <a:pt x="123" y="0"/>
                    </a:lnTo>
                    <a:lnTo>
                      <a:pt x="113" y="34"/>
                    </a:lnTo>
                    <a:lnTo>
                      <a:pt x="101" y="66"/>
                    </a:lnTo>
                    <a:lnTo>
                      <a:pt x="88" y="92"/>
                    </a:lnTo>
                    <a:lnTo>
                      <a:pt x="75" y="119"/>
                    </a:lnTo>
                    <a:lnTo>
                      <a:pt x="61" y="142"/>
                    </a:lnTo>
                    <a:lnTo>
                      <a:pt x="42" y="168"/>
                    </a:lnTo>
                    <a:lnTo>
                      <a:pt x="22" y="191"/>
                    </a:lnTo>
                    <a:lnTo>
                      <a:pt x="0" y="216"/>
                    </a:lnTo>
                    <a:lnTo>
                      <a:pt x="10" y="193"/>
                    </a:lnTo>
                    <a:lnTo>
                      <a:pt x="17" y="170"/>
                    </a:lnTo>
                    <a:lnTo>
                      <a:pt x="25" y="149"/>
                    </a:lnTo>
                    <a:lnTo>
                      <a:pt x="32" y="132"/>
                    </a:lnTo>
                    <a:lnTo>
                      <a:pt x="38" y="111"/>
                    </a:lnTo>
                    <a:lnTo>
                      <a:pt x="40" y="92"/>
                    </a:lnTo>
                    <a:lnTo>
                      <a:pt x="46" y="66"/>
                    </a:lnTo>
                    <a:lnTo>
                      <a:pt x="50" y="4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74" name="Freeform 450">
                <a:extLst>
                  <a:ext uri="{FF2B5EF4-FFF2-40B4-BE49-F238E27FC236}">
                    <a16:creationId xmlns:a16="http://schemas.microsoft.com/office/drawing/2014/main" id="{7002388A-CF24-B72A-DD33-38E086C0ED3F}"/>
                  </a:ext>
                </a:extLst>
              </p:cNvPr>
              <p:cNvSpPr>
                <a:spLocks/>
              </p:cNvSpPr>
              <p:nvPr/>
            </p:nvSpPr>
            <p:spPr bwMode="auto">
              <a:xfrm>
                <a:off x="2167" y="2281"/>
                <a:ext cx="107" cy="158"/>
              </a:xfrm>
              <a:custGeom>
                <a:avLst/>
                <a:gdLst>
                  <a:gd name="T0" fmla="*/ 217 w 321"/>
                  <a:gd name="T1" fmla="*/ 26 h 474"/>
                  <a:gd name="T2" fmla="*/ 235 w 321"/>
                  <a:gd name="T3" fmla="*/ 47 h 474"/>
                  <a:gd name="T4" fmla="*/ 248 w 321"/>
                  <a:gd name="T5" fmla="*/ 72 h 474"/>
                  <a:gd name="T6" fmla="*/ 252 w 321"/>
                  <a:gd name="T7" fmla="*/ 99 h 474"/>
                  <a:gd name="T8" fmla="*/ 252 w 321"/>
                  <a:gd name="T9" fmla="*/ 130 h 474"/>
                  <a:gd name="T10" fmla="*/ 248 w 321"/>
                  <a:gd name="T11" fmla="*/ 161 h 474"/>
                  <a:gd name="T12" fmla="*/ 237 w 321"/>
                  <a:gd name="T13" fmla="*/ 194 h 474"/>
                  <a:gd name="T14" fmla="*/ 223 w 321"/>
                  <a:gd name="T15" fmla="*/ 227 h 474"/>
                  <a:gd name="T16" fmla="*/ 204 w 321"/>
                  <a:gd name="T17" fmla="*/ 260 h 474"/>
                  <a:gd name="T18" fmla="*/ 183 w 321"/>
                  <a:gd name="T19" fmla="*/ 293 h 474"/>
                  <a:gd name="T20" fmla="*/ 161 w 321"/>
                  <a:gd name="T21" fmla="*/ 324 h 474"/>
                  <a:gd name="T22" fmla="*/ 137 w 321"/>
                  <a:gd name="T23" fmla="*/ 351 h 474"/>
                  <a:gd name="T24" fmla="*/ 110 w 321"/>
                  <a:gd name="T25" fmla="*/ 376 h 474"/>
                  <a:gd name="T26" fmla="*/ 82 w 321"/>
                  <a:gd name="T27" fmla="*/ 399 h 474"/>
                  <a:gd name="T28" fmla="*/ 57 w 321"/>
                  <a:gd name="T29" fmla="*/ 418 h 474"/>
                  <a:gd name="T30" fmla="*/ 28 w 321"/>
                  <a:gd name="T31" fmla="*/ 431 h 474"/>
                  <a:gd name="T32" fmla="*/ 0 w 321"/>
                  <a:gd name="T33" fmla="*/ 438 h 474"/>
                  <a:gd name="T34" fmla="*/ 11 w 321"/>
                  <a:gd name="T35" fmla="*/ 443 h 474"/>
                  <a:gd name="T36" fmla="*/ 22 w 321"/>
                  <a:gd name="T37" fmla="*/ 445 h 474"/>
                  <a:gd name="T38" fmla="*/ 30 w 321"/>
                  <a:gd name="T39" fmla="*/ 451 h 474"/>
                  <a:gd name="T40" fmla="*/ 44 w 321"/>
                  <a:gd name="T41" fmla="*/ 456 h 474"/>
                  <a:gd name="T42" fmla="*/ 54 w 321"/>
                  <a:gd name="T43" fmla="*/ 458 h 474"/>
                  <a:gd name="T44" fmla="*/ 64 w 321"/>
                  <a:gd name="T45" fmla="*/ 464 h 474"/>
                  <a:gd name="T46" fmla="*/ 77 w 321"/>
                  <a:gd name="T47" fmla="*/ 468 h 474"/>
                  <a:gd name="T48" fmla="*/ 87 w 321"/>
                  <a:gd name="T49" fmla="*/ 474 h 474"/>
                  <a:gd name="T50" fmla="*/ 123 w 321"/>
                  <a:gd name="T51" fmla="*/ 464 h 474"/>
                  <a:gd name="T52" fmla="*/ 156 w 321"/>
                  <a:gd name="T53" fmla="*/ 447 h 474"/>
                  <a:gd name="T54" fmla="*/ 187 w 321"/>
                  <a:gd name="T55" fmla="*/ 431 h 474"/>
                  <a:gd name="T56" fmla="*/ 214 w 321"/>
                  <a:gd name="T57" fmla="*/ 409 h 474"/>
                  <a:gd name="T58" fmla="*/ 239 w 321"/>
                  <a:gd name="T59" fmla="*/ 387 h 474"/>
                  <a:gd name="T60" fmla="*/ 263 w 321"/>
                  <a:gd name="T61" fmla="*/ 362 h 474"/>
                  <a:gd name="T62" fmla="*/ 280 w 321"/>
                  <a:gd name="T63" fmla="*/ 333 h 474"/>
                  <a:gd name="T64" fmla="*/ 296 w 321"/>
                  <a:gd name="T65" fmla="*/ 300 h 474"/>
                  <a:gd name="T66" fmla="*/ 308 w 321"/>
                  <a:gd name="T67" fmla="*/ 269 h 474"/>
                  <a:gd name="T68" fmla="*/ 316 w 321"/>
                  <a:gd name="T69" fmla="*/ 235 h 474"/>
                  <a:gd name="T70" fmla="*/ 319 w 321"/>
                  <a:gd name="T71" fmla="*/ 199 h 474"/>
                  <a:gd name="T72" fmla="*/ 321 w 321"/>
                  <a:gd name="T73" fmla="*/ 161 h 474"/>
                  <a:gd name="T74" fmla="*/ 316 w 321"/>
                  <a:gd name="T75" fmla="*/ 123 h 474"/>
                  <a:gd name="T76" fmla="*/ 308 w 321"/>
                  <a:gd name="T77" fmla="*/ 82 h 474"/>
                  <a:gd name="T78" fmla="*/ 296 w 321"/>
                  <a:gd name="T79" fmla="*/ 41 h 474"/>
                  <a:gd name="T80" fmla="*/ 277 w 321"/>
                  <a:gd name="T81" fmla="*/ 0 h 474"/>
                  <a:gd name="T82" fmla="*/ 263 w 321"/>
                  <a:gd name="T83" fmla="*/ 5 h 474"/>
                  <a:gd name="T84" fmla="*/ 248 w 321"/>
                  <a:gd name="T85" fmla="*/ 13 h 474"/>
                  <a:gd name="T86" fmla="*/ 231 w 321"/>
                  <a:gd name="T87" fmla="*/ 19 h 474"/>
                  <a:gd name="T88" fmla="*/ 217 w 321"/>
                  <a:gd name="T89" fmla="*/ 2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1" h="474">
                    <a:moveTo>
                      <a:pt x="217" y="26"/>
                    </a:moveTo>
                    <a:lnTo>
                      <a:pt x="235" y="47"/>
                    </a:lnTo>
                    <a:lnTo>
                      <a:pt x="248" y="72"/>
                    </a:lnTo>
                    <a:lnTo>
                      <a:pt x="252" y="99"/>
                    </a:lnTo>
                    <a:lnTo>
                      <a:pt x="252" y="130"/>
                    </a:lnTo>
                    <a:lnTo>
                      <a:pt x="248" y="161"/>
                    </a:lnTo>
                    <a:lnTo>
                      <a:pt x="237" y="194"/>
                    </a:lnTo>
                    <a:lnTo>
                      <a:pt x="223" y="227"/>
                    </a:lnTo>
                    <a:lnTo>
                      <a:pt x="204" y="260"/>
                    </a:lnTo>
                    <a:lnTo>
                      <a:pt x="183" y="293"/>
                    </a:lnTo>
                    <a:lnTo>
                      <a:pt x="161" y="324"/>
                    </a:lnTo>
                    <a:lnTo>
                      <a:pt x="137" y="351"/>
                    </a:lnTo>
                    <a:lnTo>
                      <a:pt x="110" y="376"/>
                    </a:lnTo>
                    <a:lnTo>
                      <a:pt x="82" y="399"/>
                    </a:lnTo>
                    <a:lnTo>
                      <a:pt x="57" y="418"/>
                    </a:lnTo>
                    <a:lnTo>
                      <a:pt x="28" y="431"/>
                    </a:lnTo>
                    <a:lnTo>
                      <a:pt x="0" y="438"/>
                    </a:lnTo>
                    <a:lnTo>
                      <a:pt x="11" y="443"/>
                    </a:lnTo>
                    <a:lnTo>
                      <a:pt x="22" y="445"/>
                    </a:lnTo>
                    <a:lnTo>
                      <a:pt x="30" y="451"/>
                    </a:lnTo>
                    <a:lnTo>
                      <a:pt x="44" y="456"/>
                    </a:lnTo>
                    <a:lnTo>
                      <a:pt x="54" y="458"/>
                    </a:lnTo>
                    <a:lnTo>
                      <a:pt x="64" y="464"/>
                    </a:lnTo>
                    <a:lnTo>
                      <a:pt x="77" y="468"/>
                    </a:lnTo>
                    <a:lnTo>
                      <a:pt x="87" y="474"/>
                    </a:lnTo>
                    <a:lnTo>
                      <a:pt x="123" y="464"/>
                    </a:lnTo>
                    <a:lnTo>
                      <a:pt x="156" y="447"/>
                    </a:lnTo>
                    <a:lnTo>
                      <a:pt x="187" y="431"/>
                    </a:lnTo>
                    <a:lnTo>
                      <a:pt x="214" y="409"/>
                    </a:lnTo>
                    <a:lnTo>
                      <a:pt x="239" y="387"/>
                    </a:lnTo>
                    <a:lnTo>
                      <a:pt x="263" y="362"/>
                    </a:lnTo>
                    <a:lnTo>
                      <a:pt x="280" y="333"/>
                    </a:lnTo>
                    <a:lnTo>
                      <a:pt x="296" y="300"/>
                    </a:lnTo>
                    <a:lnTo>
                      <a:pt x="308" y="269"/>
                    </a:lnTo>
                    <a:lnTo>
                      <a:pt x="316" y="235"/>
                    </a:lnTo>
                    <a:lnTo>
                      <a:pt x="319" y="199"/>
                    </a:lnTo>
                    <a:lnTo>
                      <a:pt x="321" y="161"/>
                    </a:lnTo>
                    <a:lnTo>
                      <a:pt x="316" y="123"/>
                    </a:lnTo>
                    <a:lnTo>
                      <a:pt x="308" y="82"/>
                    </a:lnTo>
                    <a:lnTo>
                      <a:pt x="296" y="41"/>
                    </a:lnTo>
                    <a:lnTo>
                      <a:pt x="277" y="0"/>
                    </a:lnTo>
                    <a:lnTo>
                      <a:pt x="263" y="5"/>
                    </a:lnTo>
                    <a:lnTo>
                      <a:pt x="248" y="13"/>
                    </a:lnTo>
                    <a:lnTo>
                      <a:pt x="231" y="19"/>
                    </a:lnTo>
                    <a:lnTo>
                      <a:pt x="217" y="26"/>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75" name="Freeform 451">
                <a:extLst>
                  <a:ext uri="{FF2B5EF4-FFF2-40B4-BE49-F238E27FC236}">
                    <a16:creationId xmlns:a16="http://schemas.microsoft.com/office/drawing/2014/main" id="{E95FBA86-7E87-BF5E-D982-77709A7C3E33}"/>
                  </a:ext>
                </a:extLst>
              </p:cNvPr>
              <p:cNvSpPr>
                <a:spLocks/>
              </p:cNvSpPr>
              <p:nvPr/>
            </p:nvSpPr>
            <p:spPr bwMode="auto">
              <a:xfrm>
                <a:off x="2094" y="2477"/>
                <a:ext cx="93" cy="96"/>
              </a:xfrm>
              <a:custGeom>
                <a:avLst/>
                <a:gdLst>
                  <a:gd name="T0" fmla="*/ 0 w 277"/>
                  <a:gd name="T1" fmla="*/ 163 h 286"/>
                  <a:gd name="T2" fmla="*/ 8 w 277"/>
                  <a:gd name="T3" fmla="*/ 170 h 286"/>
                  <a:gd name="T4" fmla="*/ 22 w 277"/>
                  <a:gd name="T5" fmla="*/ 178 h 286"/>
                  <a:gd name="T6" fmla="*/ 38 w 277"/>
                  <a:gd name="T7" fmla="*/ 184 h 286"/>
                  <a:gd name="T8" fmla="*/ 59 w 277"/>
                  <a:gd name="T9" fmla="*/ 192 h 286"/>
                  <a:gd name="T10" fmla="*/ 76 w 277"/>
                  <a:gd name="T11" fmla="*/ 198 h 286"/>
                  <a:gd name="T12" fmla="*/ 93 w 277"/>
                  <a:gd name="T13" fmla="*/ 205 h 286"/>
                  <a:gd name="T14" fmla="*/ 107 w 277"/>
                  <a:gd name="T15" fmla="*/ 211 h 286"/>
                  <a:gd name="T16" fmla="*/ 114 w 277"/>
                  <a:gd name="T17" fmla="*/ 215 h 286"/>
                  <a:gd name="T18" fmla="*/ 127 w 277"/>
                  <a:gd name="T19" fmla="*/ 230 h 286"/>
                  <a:gd name="T20" fmla="*/ 143 w 277"/>
                  <a:gd name="T21" fmla="*/ 256 h 286"/>
                  <a:gd name="T22" fmla="*/ 158 w 277"/>
                  <a:gd name="T23" fmla="*/ 277 h 286"/>
                  <a:gd name="T24" fmla="*/ 162 w 277"/>
                  <a:gd name="T25" fmla="*/ 286 h 286"/>
                  <a:gd name="T26" fmla="*/ 239 w 277"/>
                  <a:gd name="T27" fmla="*/ 203 h 286"/>
                  <a:gd name="T28" fmla="*/ 277 w 277"/>
                  <a:gd name="T29" fmla="*/ 69 h 286"/>
                  <a:gd name="T30" fmla="*/ 269 w 277"/>
                  <a:gd name="T31" fmla="*/ 0 h 286"/>
                  <a:gd name="T32" fmla="*/ 221 w 277"/>
                  <a:gd name="T33" fmla="*/ 88 h 286"/>
                  <a:gd name="T34" fmla="*/ 122 w 277"/>
                  <a:gd name="T35" fmla="*/ 140 h 286"/>
                  <a:gd name="T36" fmla="*/ 48 w 277"/>
                  <a:gd name="T37" fmla="*/ 119 h 286"/>
                  <a:gd name="T38" fmla="*/ 0 w 277"/>
                  <a:gd name="T39" fmla="*/ 16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7" h="286">
                    <a:moveTo>
                      <a:pt x="0" y="163"/>
                    </a:moveTo>
                    <a:lnTo>
                      <a:pt x="8" y="170"/>
                    </a:lnTo>
                    <a:lnTo>
                      <a:pt x="22" y="178"/>
                    </a:lnTo>
                    <a:lnTo>
                      <a:pt x="38" y="184"/>
                    </a:lnTo>
                    <a:lnTo>
                      <a:pt x="59" y="192"/>
                    </a:lnTo>
                    <a:lnTo>
                      <a:pt x="76" y="198"/>
                    </a:lnTo>
                    <a:lnTo>
                      <a:pt x="93" y="205"/>
                    </a:lnTo>
                    <a:lnTo>
                      <a:pt x="107" y="211"/>
                    </a:lnTo>
                    <a:lnTo>
                      <a:pt x="114" y="215"/>
                    </a:lnTo>
                    <a:lnTo>
                      <a:pt x="127" y="230"/>
                    </a:lnTo>
                    <a:lnTo>
                      <a:pt x="143" y="256"/>
                    </a:lnTo>
                    <a:lnTo>
                      <a:pt x="158" y="277"/>
                    </a:lnTo>
                    <a:lnTo>
                      <a:pt x="162" y="286"/>
                    </a:lnTo>
                    <a:lnTo>
                      <a:pt x="239" y="203"/>
                    </a:lnTo>
                    <a:lnTo>
                      <a:pt x="277" y="69"/>
                    </a:lnTo>
                    <a:lnTo>
                      <a:pt x="269" y="0"/>
                    </a:lnTo>
                    <a:lnTo>
                      <a:pt x="221" y="88"/>
                    </a:lnTo>
                    <a:lnTo>
                      <a:pt x="122" y="140"/>
                    </a:lnTo>
                    <a:lnTo>
                      <a:pt x="48" y="119"/>
                    </a:lnTo>
                    <a:lnTo>
                      <a:pt x="0" y="163"/>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76" name="Freeform 452">
                <a:extLst>
                  <a:ext uri="{FF2B5EF4-FFF2-40B4-BE49-F238E27FC236}">
                    <a16:creationId xmlns:a16="http://schemas.microsoft.com/office/drawing/2014/main" id="{88654797-02C8-B58B-BE22-308CF483E286}"/>
                  </a:ext>
                </a:extLst>
              </p:cNvPr>
              <p:cNvSpPr>
                <a:spLocks/>
              </p:cNvSpPr>
              <p:nvPr/>
            </p:nvSpPr>
            <p:spPr bwMode="auto">
              <a:xfrm>
                <a:off x="2071" y="2560"/>
                <a:ext cx="68" cy="89"/>
              </a:xfrm>
              <a:custGeom>
                <a:avLst/>
                <a:gdLst>
                  <a:gd name="T0" fmla="*/ 0 w 206"/>
                  <a:gd name="T1" fmla="*/ 191 h 267"/>
                  <a:gd name="T2" fmla="*/ 11 w 206"/>
                  <a:gd name="T3" fmla="*/ 145 h 267"/>
                  <a:gd name="T4" fmla="*/ 17 w 206"/>
                  <a:gd name="T5" fmla="*/ 110 h 267"/>
                  <a:gd name="T6" fmla="*/ 28 w 206"/>
                  <a:gd name="T7" fmla="*/ 87 h 267"/>
                  <a:gd name="T8" fmla="*/ 38 w 206"/>
                  <a:gd name="T9" fmla="*/ 68 h 267"/>
                  <a:gd name="T10" fmla="*/ 50 w 206"/>
                  <a:gd name="T11" fmla="*/ 54 h 267"/>
                  <a:gd name="T12" fmla="*/ 68 w 206"/>
                  <a:gd name="T13" fmla="*/ 41 h 267"/>
                  <a:gd name="T14" fmla="*/ 93 w 206"/>
                  <a:gd name="T15" fmla="*/ 24 h 267"/>
                  <a:gd name="T16" fmla="*/ 126 w 206"/>
                  <a:gd name="T17" fmla="*/ 0 h 267"/>
                  <a:gd name="T18" fmla="*/ 137 w 206"/>
                  <a:gd name="T19" fmla="*/ 7 h 267"/>
                  <a:gd name="T20" fmla="*/ 147 w 206"/>
                  <a:gd name="T21" fmla="*/ 13 h 267"/>
                  <a:gd name="T22" fmla="*/ 155 w 206"/>
                  <a:gd name="T23" fmla="*/ 20 h 267"/>
                  <a:gd name="T24" fmla="*/ 164 w 206"/>
                  <a:gd name="T25" fmla="*/ 26 h 267"/>
                  <a:gd name="T26" fmla="*/ 175 w 206"/>
                  <a:gd name="T27" fmla="*/ 32 h 267"/>
                  <a:gd name="T28" fmla="*/ 185 w 206"/>
                  <a:gd name="T29" fmla="*/ 41 h 267"/>
                  <a:gd name="T30" fmla="*/ 195 w 206"/>
                  <a:gd name="T31" fmla="*/ 45 h 267"/>
                  <a:gd name="T32" fmla="*/ 206 w 206"/>
                  <a:gd name="T33" fmla="*/ 54 h 267"/>
                  <a:gd name="T34" fmla="*/ 170 w 206"/>
                  <a:gd name="T35" fmla="*/ 76 h 267"/>
                  <a:gd name="T36" fmla="*/ 143 w 206"/>
                  <a:gd name="T37" fmla="*/ 92 h 267"/>
                  <a:gd name="T38" fmla="*/ 116 w 206"/>
                  <a:gd name="T39" fmla="*/ 107 h 267"/>
                  <a:gd name="T40" fmla="*/ 96 w 206"/>
                  <a:gd name="T41" fmla="*/ 122 h 267"/>
                  <a:gd name="T42" fmla="*/ 80 w 206"/>
                  <a:gd name="T43" fmla="*/ 139 h 267"/>
                  <a:gd name="T44" fmla="*/ 66 w 206"/>
                  <a:gd name="T45" fmla="*/ 160 h 267"/>
                  <a:gd name="T46" fmla="*/ 53 w 206"/>
                  <a:gd name="T47" fmla="*/ 191 h 267"/>
                  <a:gd name="T48" fmla="*/ 43 w 206"/>
                  <a:gd name="T49" fmla="*/ 229 h 267"/>
                  <a:gd name="T50" fmla="*/ 32 w 206"/>
                  <a:gd name="T51" fmla="*/ 236 h 267"/>
                  <a:gd name="T52" fmla="*/ 23 w 206"/>
                  <a:gd name="T53" fmla="*/ 246 h 267"/>
                  <a:gd name="T54" fmla="*/ 13 w 206"/>
                  <a:gd name="T55" fmla="*/ 257 h 267"/>
                  <a:gd name="T56" fmla="*/ 2 w 206"/>
                  <a:gd name="T57" fmla="*/ 267 h 267"/>
                  <a:gd name="T58" fmla="*/ 2 w 206"/>
                  <a:gd name="T59" fmla="*/ 257 h 267"/>
                  <a:gd name="T60" fmla="*/ 0 w 206"/>
                  <a:gd name="T61" fmla="*/ 246 h 267"/>
                  <a:gd name="T62" fmla="*/ 0 w 206"/>
                  <a:gd name="T63" fmla="*/ 236 h 267"/>
                  <a:gd name="T64" fmla="*/ 0 w 206"/>
                  <a:gd name="T65" fmla="*/ 229 h 267"/>
                  <a:gd name="T66" fmla="*/ 0 w 206"/>
                  <a:gd name="T67" fmla="*/ 219 h 267"/>
                  <a:gd name="T68" fmla="*/ 0 w 206"/>
                  <a:gd name="T69" fmla="*/ 208 h 267"/>
                  <a:gd name="T70" fmla="*/ 0 w 206"/>
                  <a:gd name="T71" fmla="*/ 200 h 267"/>
                  <a:gd name="T72" fmla="*/ 0 w 206"/>
                  <a:gd name="T73" fmla="*/ 19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6" h="267">
                    <a:moveTo>
                      <a:pt x="0" y="191"/>
                    </a:moveTo>
                    <a:lnTo>
                      <a:pt x="11" y="145"/>
                    </a:lnTo>
                    <a:lnTo>
                      <a:pt x="17" y="110"/>
                    </a:lnTo>
                    <a:lnTo>
                      <a:pt x="28" y="87"/>
                    </a:lnTo>
                    <a:lnTo>
                      <a:pt x="38" y="68"/>
                    </a:lnTo>
                    <a:lnTo>
                      <a:pt x="50" y="54"/>
                    </a:lnTo>
                    <a:lnTo>
                      <a:pt x="68" y="41"/>
                    </a:lnTo>
                    <a:lnTo>
                      <a:pt x="93" y="24"/>
                    </a:lnTo>
                    <a:lnTo>
                      <a:pt x="126" y="0"/>
                    </a:lnTo>
                    <a:lnTo>
                      <a:pt x="137" y="7"/>
                    </a:lnTo>
                    <a:lnTo>
                      <a:pt x="147" y="13"/>
                    </a:lnTo>
                    <a:lnTo>
                      <a:pt x="155" y="20"/>
                    </a:lnTo>
                    <a:lnTo>
                      <a:pt x="164" y="26"/>
                    </a:lnTo>
                    <a:lnTo>
                      <a:pt x="175" y="32"/>
                    </a:lnTo>
                    <a:lnTo>
                      <a:pt x="185" y="41"/>
                    </a:lnTo>
                    <a:lnTo>
                      <a:pt x="195" y="45"/>
                    </a:lnTo>
                    <a:lnTo>
                      <a:pt x="206" y="54"/>
                    </a:lnTo>
                    <a:lnTo>
                      <a:pt x="170" y="76"/>
                    </a:lnTo>
                    <a:lnTo>
                      <a:pt x="143" y="92"/>
                    </a:lnTo>
                    <a:lnTo>
                      <a:pt x="116" y="107"/>
                    </a:lnTo>
                    <a:lnTo>
                      <a:pt x="96" y="122"/>
                    </a:lnTo>
                    <a:lnTo>
                      <a:pt x="80" y="139"/>
                    </a:lnTo>
                    <a:lnTo>
                      <a:pt x="66" y="160"/>
                    </a:lnTo>
                    <a:lnTo>
                      <a:pt x="53" y="191"/>
                    </a:lnTo>
                    <a:lnTo>
                      <a:pt x="43" y="229"/>
                    </a:lnTo>
                    <a:lnTo>
                      <a:pt x="32" y="236"/>
                    </a:lnTo>
                    <a:lnTo>
                      <a:pt x="23" y="246"/>
                    </a:lnTo>
                    <a:lnTo>
                      <a:pt x="13" y="257"/>
                    </a:lnTo>
                    <a:lnTo>
                      <a:pt x="2" y="267"/>
                    </a:lnTo>
                    <a:lnTo>
                      <a:pt x="2" y="257"/>
                    </a:lnTo>
                    <a:lnTo>
                      <a:pt x="0" y="246"/>
                    </a:lnTo>
                    <a:lnTo>
                      <a:pt x="0" y="236"/>
                    </a:lnTo>
                    <a:lnTo>
                      <a:pt x="0" y="229"/>
                    </a:lnTo>
                    <a:lnTo>
                      <a:pt x="0" y="219"/>
                    </a:lnTo>
                    <a:lnTo>
                      <a:pt x="0" y="208"/>
                    </a:lnTo>
                    <a:lnTo>
                      <a:pt x="0" y="200"/>
                    </a:lnTo>
                    <a:lnTo>
                      <a:pt x="0" y="191"/>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77" name="Freeform 453">
                <a:extLst>
                  <a:ext uri="{FF2B5EF4-FFF2-40B4-BE49-F238E27FC236}">
                    <a16:creationId xmlns:a16="http://schemas.microsoft.com/office/drawing/2014/main" id="{75B00391-32F3-72EB-DEA2-569CB352E363}"/>
                  </a:ext>
                </a:extLst>
              </p:cNvPr>
              <p:cNvSpPr>
                <a:spLocks/>
              </p:cNvSpPr>
              <p:nvPr/>
            </p:nvSpPr>
            <p:spPr bwMode="auto">
              <a:xfrm>
                <a:off x="2133" y="2560"/>
                <a:ext cx="83" cy="102"/>
              </a:xfrm>
              <a:custGeom>
                <a:avLst/>
                <a:gdLst>
                  <a:gd name="T0" fmla="*/ 42 w 250"/>
                  <a:gd name="T1" fmla="*/ 122 h 304"/>
                  <a:gd name="T2" fmla="*/ 46 w 250"/>
                  <a:gd name="T3" fmla="*/ 158 h 304"/>
                  <a:gd name="T4" fmla="*/ 49 w 250"/>
                  <a:gd name="T5" fmla="*/ 183 h 304"/>
                  <a:gd name="T6" fmla="*/ 49 w 250"/>
                  <a:gd name="T7" fmla="*/ 203 h 304"/>
                  <a:gd name="T8" fmla="*/ 46 w 250"/>
                  <a:gd name="T9" fmla="*/ 221 h 304"/>
                  <a:gd name="T10" fmla="*/ 42 w 250"/>
                  <a:gd name="T11" fmla="*/ 235 h 304"/>
                  <a:gd name="T12" fmla="*/ 31 w 250"/>
                  <a:gd name="T13" fmla="*/ 254 h 304"/>
                  <a:gd name="T14" fmla="*/ 19 w 250"/>
                  <a:gd name="T15" fmla="*/ 277 h 304"/>
                  <a:gd name="T16" fmla="*/ 0 w 250"/>
                  <a:gd name="T17" fmla="*/ 304 h 304"/>
                  <a:gd name="T18" fmla="*/ 29 w 250"/>
                  <a:gd name="T19" fmla="*/ 302 h 304"/>
                  <a:gd name="T20" fmla="*/ 52 w 250"/>
                  <a:gd name="T21" fmla="*/ 298 h 304"/>
                  <a:gd name="T22" fmla="*/ 67 w 250"/>
                  <a:gd name="T23" fmla="*/ 292 h 304"/>
                  <a:gd name="T24" fmla="*/ 80 w 250"/>
                  <a:gd name="T25" fmla="*/ 281 h 304"/>
                  <a:gd name="T26" fmla="*/ 88 w 250"/>
                  <a:gd name="T27" fmla="*/ 271 h 304"/>
                  <a:gd name="T28" fmla="*/ 98 w 250"/>
                  <a:gd name="T29" fmla="*/ 256 h 304"/>
                  <a:gd name="T30" fmla="*/ 105 w 250"/>
                  <a:gd name="T31" fmla="*/ 235 h 304"/>
                  <a:gd name="T32" fmla="*/ 115 w 250"/>
                  <a:gd name="T33" fmla="*/ 214 h 304"/>
                  <a:gd name="T34" fmla="*/ 130 w 250"/>
                  <a:gd name="T35" fmla="*/ 208 h 304"/>
                  <a:gd name="T36" fmla="*/ 151 w 250"/>
                  <a:gd name="T37" fmla="*/ 197 h 304"/>
                  <a:gd name="T38" fmla="*/ 171 w 250"/>
                  <a:gd name="T39" fmla="*/ 185 h 304"/>
                  <a:gd name="T40" fmla="*/ 195 w 250"/>
                  <a:gd name="T41" fmla="*/ 170 h 304"/>
                  <a:gd name="T42" fmla="*/ 214 w 250"/>
                  <a:gd name="T43" fmla="*/ 155 h 304"/>
                  <a:gd name="T44" fmla="*/ 232 w 250"/>
                  <a:gd name="T45" fmla="*/ 139 h 304"/>
                  <a:gd name="T46" fmla="*/ 242 w 250"/>
                  <a:gd name="T47" fmla="*/ 124 h 304"/>
                  <a:gd name="T48" fmla="*/ 247 w 250"/>
                  <a:gd name="T49" fmla="*/ 111 h 304"/>
                  <a:gd name="T50" fmla="*/ 247 w 250"/>
                  <a:gd name="T51" fmla="*/ 103 h 304"/>
                  <a:gd name="T52" fmla="*/ 247 w 250"/>
                  <a:gd name="T53" fmla="*/ 89 h 304"/>
                  <a:gd name="T54" fmla="*/ 247 w 250"/>
                  <a:gd name="T55" fmla="*/ 71 h 304"/>
                  <a:gd name="T56" fmla="*/ 250 w 250"/>
                  <a:gd name="T57" fmla="*/ 51 h 304"/>
                  <a:gd name="T58" fmla="*/ 250 w 250"/>
                  <a:gd name="T59" fmla="*/ 33 h 304"/>
                  <a:gd name="T60" fmla="*/ 250 w 250"/>
                  <a:gd name="T61" fmla="*/ 15 h 304"/>
                  <a:gd name="T62" fmla="*/ 250 w 250"/>
                  <a:gd name="T63" fmla="*/ 4 h 304"/>
                  <a:gd name="T64" fmla="*/ 250 w 250"/>
                  <a:gd name="T65" fmla="*/ 0 h 304"/>
                  <a:gd name="T66" fmla="*/ 230 w 250"/>
                  <a:gd name="T67" fmla="*/ 28 h 304"/>
                  <a:gd name="T68" fmla="*/ 214 w 250"/>
                  <a:gd name="T69" fmla="*/ 53 h 304"/>
                  <a:gd name="T70" fmla="*/ 201 w 250"/>
                  <a:gd name="T71" fmla="*/ 71 h 304"/>
                  <a:gd name="T72" fmla="*/ 189 w 250"/>
                  <a:gd name="T73" fmla="*/ 84 h 304"/>
                  <a:gd name="T74" fmla="*/ 176 w 250"/>
                  <a:gd name="T75" fmla="*/ 91 h 304"/>
                  <a:gd name="T76" fmla="*/ 159 w 250"/>
                  <a:gd name="T77" fmla="*/ 94 h 304"/>
                  <a:gd name="T78" fmla="*/ 136 w 250"/>
                  <a:gd name="T79" fmla="*/ 89 h 304"/>
                  <a:gd name="T80" fmla="*/ 102 w 250"/>
                  <a:gd name="T81" fmla="*/ 76 h 304"/>
                  <a:gd name="T82" fmla="*/ 84 w 250"/>
                  <a:gd name="T83" fmla="*/ 86 h 304"/>
                  <a:gd name="T84" fmla="*/ 69 w 250"/>
                  <a:gd name="T85" fmla="*/ 98 h 304"/>
                  <a:gd name="T86" fmla="*/ 55 w 250"/>
                  <a:gd name="T87" fmla="*/ 109 h 304"/>
                  <a:gd name="T88" fmla="*/ 42 w 250"/>
                  <a:gd name="T89" fmla="*/ 12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0" h="304">
                    <a:moveTo>
                      <a:pt x="42" y="122"/>
                    </a:moveTo>
                    <a:lnTo>
                      <a:pt x="46" y="158"/>
                    </a:lnTo>
                    <a:lnTo>
                      <a:pt x="49" y="183"/>
                    </a:lnTo>
                    <a:lnTo>
                      <a:pt x="49" y="203"/>
                    </a:lnTo>
                    <a:lnTo>
                      <a:pt x="46" y="221"/>
                    </a:lnTo>
                    <a:lnTo>
                      <a:pt x="42" y="235"/>
                    </a:lnTo>
                    <a:lnTo>
                      <a:pt x="31" y="254"/>
                    </a:lnTo>
                    <a:lnTo>
                      <a:pt x="19" y="277"/>
                    </a:lnTo>
                    <a:lnTo>
                      <a:pt x="0" y="304"/>
                    </a:lnTo>
                    <a:lnTo>
                      <a:pt x="29" y="302"/>
                    </a:lnTo>
                    <a:lnTo>
                      <a:pt x="52" y="298"/>
                    </a:lnTo>
                    <a:lnTo>
                      <a:pt x="67" y="292"/>
                    </a:lnTo>
                    <a:lnTo>
                      <a:pt x="80" y="281"/>
                    </a:lnTo>
                    <a:lnTo>
                      <a:pt x="88" y="271"/>
                    </a:lnTo>
                    <a:lnTo>
                      <a:pt x="98" y="256"/>
                    </a:lnTo>
                    <a:lnTo>
                      <a:pt x="105" y="235"/>
                    </a:lnTo>
                    <a:lnTo>
                      <a:pt x="115" y="214"/>
                    </a:lnTo>
                    <a:lnTo>
                      <a:pt x="130" y="208"/>
                    </a:lnTo>
                    <a:lnTo>
                      <a:pt x="151" y="197"/>
                    </a:lnTo>
                    <a:lnTo>
                      <a:pt x="171" y="185"/>
                    </a:lnTo>
                    <a:lnTo>
                      <a:pt x="195" y="170"/>
                    </a:lnTo>
                    <a:lnTo>
                      <a:pt x="214" y="155"/>
                    </a:lnTo>
                    <a:lnTo>
                      <a:pt x="232" y="139"/>
                    </a:lnTo>
                    <a:lnTo>
                      <a:pt x="242" y="124"/>
                    </a:lnTo>
                    <a:lnTo>
                      <a:pt x="247" y="111"/>
                    </a:lnTo>
                    <a:lnTo>
                      <a:pt x="247" y="103"/>
                    </a:lnTo>
                    <a:lnTo>
                      <a:pt x="247" y="89"/>
                    </a:lnTo>
                    <a:lnTo>
                      <a:pt x="247" y="71"/>
                    </a:lnTo>
                    <a:lnTo>
                      <a:pt x="250" y="51"/>
                    </a:lnTo>
                    <a:lnTo>
                      <a:pt x="250" y="33"/>
                    </a:lnTo>
                    <a:lnTo>
                      <a:pt x="250" y="15"/>
                    </a:lnTo>
                    <a:lnTo>
                      <a:pt x="250" y="4"/>
                    </a:lnTo>
                    <a:lnTo>
                      <a:pt x="250" y="0"/>
                    </a:lnTo>
                    <a:lnTo>
                      <a:pt x="230" y="28"/>
                    </a:lnTo>
                    <a:lnTo>
                      <a:pt x="214" y="53"/>
                    </a:lnTo>
                    <a:lnTo>
                      <a:pt x="201" y="71"/>
                    </a:lnTo>
                    <a:lnTo>
                      <a:pt x="189" y="84"/>
                    </a:lnTo>
                    <a:lnTo>
                      <a:pt x="176" y="91"/>
                    </a:lnTo>
                    <a:lnTo>
                      <a:pt x="159" y="94"/>
                    </a:lnTo>
                    <a:lnTo>
                      <a:pt x="136" y="89"/>
                    </a:lnTo>
                    <a:lnTo>
                      <a:pt x="102" y="76"/>
                    </a:lnTo>
                    <a:lnTo>
                      <a:pt x="84" y="86"/>
                    </a:lnTo>
                    <a:lnTo>
                      <a:pt x="69" y="98"/>
                    </a:lnTo>
                    <a:lnTo>
                      <a:pt x="55" y="109"/>
                    </a:lnTo>
                    <a:lnTo>
                      <a:pt x="42" y="122"/>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78" name="Freeform 454">
                <a:extLst>
                  <a:ext uri="{FF2B5EF4-FFF2-40B4-BE49-F238E27FC236}">
                    <a16:creationId xmlns:a16="http://schemas.microsoft.com/office/drawing/2014/main" id="{F7EFB40B-7076-B853-8A6D-9905198B401A}"/>
                  </a:ext>
                </a:extLst>
              </p:cNvPr>
              <p:cNvSpPr>
                <a:spLocks/>
              </p:cNvSpPr>
              <p:nvPr/>
            </p:nvSpPr>
            <p:spPr bwMode="auto">
              <a:xfrm>
                <a:off x="2399" y="2251"/>
                <a:ext cx="23" cy="143"/>
              </a:xfrm>
              <a:custGeom>
                <a:avLst/>
                <a:gdLst>
                  <a:gd name="T0" fmla="*/ 0 w 69"/>
                  <a:gd name="T1" fmla="*/ 69 h 430"/>
                  <a:gd name="T2" fmla="*/ 69 w 69"/>
                  <a:gd name="T3" fmla="*/ 0 h 430"/>
                  <a:gd name="T4" fmla="*/ 69 w 69"/>
                  <a:gd name="T5" fmla="*/ 94 h 430"/>
                  <a:gd name="T6" fmla="*/ 69 w 69"/>
                  <a:gd name="T7" fmla="*/ 247 h 430"/>
                  <a:gd name="T8" fmla="*/ 54 w 69"/>
                  <a:gd name="T9" fmla="*/ 430 h 430"/>
                  <a:gd name="T10" fmla="*/ 43 w 69"/>
                  <a:gd name="T11" fmla="*/ 237 h 430"/>
                  <a:gd name="T12" fmla="*/ 0 w 69"/>
                  <a:gd name="T13" fmla="*/ 69 h 430"/>
                </a:gdLst>
                <a:ahLst/>
                <a:cxnLst>
                  <a:cxn ang="0">
                    <a:pos x="T0" y="T1"/>
                  </a:cxn>
                  <a:cxn ang="0">
                    <a:pos x="T2" y="T3"/>
                  </a:cxn>
                  <a:cxn ang="0">
                    <a:pos x="T4" y="T5"/>
                  </a:cxn>
                  <a:cxn ang="0">
                    <a:pos x="T6" y="T7"/>
                  </a:cxn>
                  <a:cxn ang="0">
                    <a:pos x="T8" y="T9"/>
                  </a:cxn>
                  <a:cxn ang="0">
                    <a:pos x="T10" y="T11"/>
                  </a:cxn>
                  <a:cxn ang="0">
                    <a:pos x="T12" y="T13"/>
                  </a:cxn>
                </a:cxnLst>
                <a:rect l="0" t="0" r="r" b="b"/>
                <a:pathLst>
                  <a:path w="69" h="430">
                    <a:moveTo>
                      <a:pt x="0" y="69"/>
                    </a:moveTo>
                    <a:lnTo>
                      <a:pt x="69" y="0"/>
                    </a:lnTo>
                    <a:lnTo>
                      <a:pt x="69" y="94"/>
                    </a:lnTo>
                    <a:lnTo>
                      <a:pt x="69" y="247"/>
                    </a:lnTo>
                    <a:lnTo>
                      <a:pt x="54" y="430"/>
                    </a:lnTo>
                    <a:lnTo>
                      <a:pt x="43" y="237"/>
                    </a:lnTo>
                    <a:lnTo>
                      <a:pt x="0" y="69"/>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79" name="Freeform 455">
                <a:extLst>
                  <a:ext uri="{FF2B5EF4-FFF2-40B4-BE49-F238E27FC236}">
                    <a16:creationId xmlns:a16="http://schemas.microsoft.com/office/drawing/2014/main" id="{7248AC4F-E4DA-3940-27F6-7B5EAA20FC4F}"/>
                  </a:ext>
                </a:extLst>
              </p:cNvPr>
              <p:cNvSpPr>
                <a:spLocks/>
              </p:cNvSpPr>
              <p:nvPr/>
            </p:nvSpPr>
            <p:spPr bwMode="auto">
              <a:xfrm>
                <a:off x="2329" y="2292"/>
                <a:ext cx="37" cy="98"/>
              </a:xfrm>
              <a:custGeom>
                <a:avLst/>
                <a:gdLst>
                  <a:gd name="T0" fmla="*/ 37 w 111"/>
                  <a:gd name="T1" fmla="*/ 19 h 296"/>
                  <a:gd name="T2" fmla="*/ 54 w 111"/>
                  <a:gd name="T3" fmla="*/ 14 h 296"/>
                  <a:gd name="T4" fmla="*/ 73 w 111"/>
                  <a:gd name="T5" fmla="*/ 9 h 296"/>
                  <a:gd name="T6" fmla="*/ 92 w 111"/>
                  <a:gd name="T7" fmla="*/ 4 h 296"/>
                  <a:gd name="T8" fmla="*/ 111 w 111"/>
                  <a:gd name="T9" fmla="*/ 0 h 296"/>
                  <a:gd name="T10" fmla="*/ 111 w 111"/>
                  <a:gd name="T11" fmla="*/ 34 h 296"/>
                  <a:gd name="T12" fmla="*/ 111 w 111"/>
                  <a:gd name="T13" fmla="*/ 67 h 296"/>
                  <a:gd name="T14" fmla="*/ 108 w 111"/>
                  <a:gd name="T15" fmla="*/ 100 h 296"/>
                  <a:gd name="T16" fmla="*/ 103 w 111"/>
                  <a:gd name="T17" fmla="*/ 128 h 296"/>
                  <a:gd name="T18" fmla="*/ 95 w 111"/>
                  <a:gd name="T19" fmla="*/ 159 h 296"/>
                  <a:gd name="T20" fmla="*/ 87 w 111"/>
                  <a:gd name="T21" fmla="*/ 189 h 296"/>
                  <a:gd name="T22" fmla="*/ 80 w 111"/>
                  <a:gd name="T23" fmla="*/ 222 h 296"/>
                  <a:gd name="T24" fmla="*/ 69 w 111"/>
                  <a:gd name="T25" fmla="*/ 258 h 296"/>
                  <a:gd name="T26" fmla="*/ 60 w 111"/>
                  <a:gd name="T27" fmla="*/ 266 h 296"/>
                  <a:gd name="T28" fmla="*/ 34 w 111"/>
                  <a:gd name="T29" fmla="*/ 281 h 296"/>
                  <a:gd name="T30" fmla="*/ 9 w 111"/>
                  <a:gd name="T31" fmla="*/ 294 h 296"/>
                  <a:gd name="T32" fmla="*/ 0 w 111"/>
                  <a:gd name="T33" fmla="*/ 296 h 296"/>
                  <a:gd name="T34" fmla="*/ 9 w 111"/>
                  <a:gd name="T35" fmla="*/ 250 h 296"/>
                  <a:gd name="T36" fmla="*/ 22 w 111"/>
                  <a:gd name="T37" fmla="*/ 218 h 296"/>
                  <a:gd name="T38" fmla="*/ 32 w 111"/>
                  <a:gd name="T39" fmla="*/ 189 h 296"/>
                  <a:gd name="T40" fmla="*/ 42 w 111"/>
                  <a:gd name="T41" fmla="*/ 164 h 296"/>
                  <a:gd name="T42" fmla="*/ 48 w 111"/>
                  <a:gd name="T43" fmla="*/ 138 h 296"/>
                  <a:gd name="T44" fmla="*/ 50 w 111"/>
                  <a:gd name="T45" fmla="*/ 111 h 296"/>
                  <a:gd name="T46" fmla="*/ 48 w 111"/>
                  <a:gd name="T47" fmla="*/ 69 h 296"/>
                  <a:gd name="T48" fmla="*/ 37 w 111"/>
                  <a:gd name="T49" fmla="*/ 19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296">
                    <a:moveTo>
                      <a:pt x="37" y="19"/>
                    </a:moveTo>
                    <a:lnTo>
                      <a:pt x="54" y="14"/>
                    </a:lnTo>
                    <a:lnTo>
                      <a:pt x="73" y="9"/>
                    </a:lnTo>
                    <a:lnTo>
                      <a:pt x="92" y="4"/>
                    </a:lnTo>
                    <a:lnTo>
                      <a:pt x="111" y="0"/>
                    </a:lnTo>
                    <a:lnTo>
                      <a:pt x="111" y="34"/>
                    </a:lnTo>
                    <a:lnTo>
                      <a:pt x="111" y="67"/>
                    </a:lnTo>
                    <a:lnTo>
                      <a:pt x="108" y="100"/>
                    </a:lnTo>
                    <a:lnTo>
                      <a:pt x="103" y="128"/>
                    </a:lnTo>
                    <a:lnTo>
                      <a:pt x="95" y="159"/>
                    </a:lnTo>
                    <a:lnTo>
                      <a:pt x="87" y="189"/>
                    </a:lnTo>
                    <a:lnTo>
                      <a:pt x="80" y="222"/>
                    </a:lnTo>
                    <a:lnTo>
                      <a:pt x="69" y="258"/>
                    </a:lnTo>
                    <a:lnTo>
                      <a:pt x="60" y="266"/>
                    </a:lnTo>
                    <a:lnTo>
                      <a:pt x="34" y="281"/>
                    </a:lnTo>
                    <a:lnTo>
                      <a:pt x="9" y="294"/>
                    </a:lnTo>
                    <a:lnTo>
                      <a:pt x="0" y="296"/>
                    </a:lnTo>
                    <a:lnTo>
                      <a:pt x="9" y="250"/>
                    </a:lnTo>
                    <a:lnTo>
                      <a:pt x="22" y="218"/>
                    </a:lnTo>
                    <a:lnTo>
                      <a:pt x="32" y="189"/>
                    </a:lnTo>
                    <a:lnTo>
                      <a:pt x="42" y="164"/>
                    </a:lnTo>
                    <a:lnTo>
                      <a:pt x="48" y="138"/>
                    </a:lnTo>
                    <a:lnTo>
                      <a:pt x="50" y="111"/>
                    </a:lnTo>
                    <a:lnTo>
                      <a:pt x="48" y="69"/>
                    </a:lnTo>
                    <a:lnTo>
                      <a:pt x="37" y="19"/>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80" name="Freeform 456">
                <a:extLst>
                  <a:ext uri="{FF2B5EF4-FFF2-40B4-BE49-F238E27FC236}">
                    <a16:creationId xmlns:a16="http://schemas.microsoft.com/office/drawing/2014/main" id="{AB146817-1D4E-D2B7-07D5-547297699634}"/>
                  </a:ext>
                </a:extLst>
              </p:cNvPr>
              <p:cNvSpPr>
                <a:spLocks/>
              </p:cNvSpPr>
              <p:nvPr/>
            </p:nvSpPr>
            <p:spPr bwMode="auto">
              <a:xfrm>
                <a:off x="2291" y="2429"/>
                <a:ext cx="92" cy="42"/>
              </a:xfrm>
              <a:custGeom>
                <a:avLst/>
                <a:gdLst>
                  <a:gd name="T0" fmla="*/ 0 w 275"/>
                  <a:gd name="T1" fmla="*/ 0 h 127"/>
                  <a:gd name="T2" fmla="*/ 36 w 275"/>
                  <a:gd name="T3" fmla="*/ 11 h 127"/>
                  <a:gd name="T4" fmla="*/ 71 w 275"/>
                  <a:gd name="T5" fmla="*/ 19 h 127"/>
                  <a:gd name="T6" fmla="*/ 105 w 275"/>
                  <a:gd name="T7" fmla="*/ 23 h 127"/>
                  <a:gd name="T8" fmla="*/ 135 w 275"/>
                  <a:gd name="T9" fmla="*/ 26 h 127"/>
                  <a:gd name="T10" fmla="*/ 168 w 275"/>
                  <a:gd name="T11" fmla="*/ 26 h 127"/>
                  <a:gd name="T12" fmla="*/ 201 w 275"/>
                  <a:gd name="T13" fmla="*/ 26 h 127"/>
                  <a:gd name="T14" fmla="*/ 237 w 275"/>
                  <a:gd name="T15" fmla="*/ 26 h 127"/>
                  <a:gd name="T16" fmla="*/ 275 w 275"/>
                  <a:gd name="T17" fmla="*/ 26 h 127"/>
                  <a:gd name="T18" fmla="*/ 258 w 275"/>
                  <a:gd name="T19" fmla="*/ 36 h 127"/>
                  <a:gd name="T20" fmla="*/ 237 w 275"/>
                  <a:gd name="T21" fmla="*/ 47 h 127"/>
                  <a:gd name="T22" fmla="*/ 220 w 275"/>
                  <a:gd name="T23" fmla="*/ 59 h 127"/>
                  <a:gd name="T24" fmla="*/ 201 w 275"/>
                  <a:gd name="T25" fmla="*/ 71 h 127"/>
                  <a:gd name="T26" fmla="*/ 183 w 275"/>
                  <a:gd name="T27" fmla="*/ 84 h 127"/>
                  <a:gd name="T28" fmla="*/ 168 w 275"/>
                  <a:gd name="T29" fmla="*/ 96 h 127"/>
                  <a:gd name="T30" fmla="*/ 151 w 275"/>
                  <a:gd name="T31" fmla="*/ 112 h 127"/>
                  <a:gd name="T32" fmla="*/ 135 w 275"/>
                  <a:gd name="T33" fmla="*/ 127 h 127"/>
                  <a:gd name="T34" fmla="*/ 113 w 275"/>
                  <a:gd name="T35" fmla="*/ 117 h 127"/>
                  <a:gd name="T36" fmla="*/ 90 w 275"/>
                  <a:gd name="T37" fmla="*/ 107 h 127"/>
                  <a:gd name="T38" fmla="*/ 67 w 275"/>
                  <a:gd name="T39" fmla="*/ 94 h 127"/>
                  <a:gd name="T40" fmla="*/ 46 w 275"/>
                  <a:gd name="T41" fmla="*/ 82 h 127"/>
                  <a:gd name="T42" fmla="*/ 28 w 275"/>
                  <a:gd name="T43" fmla="*/ 65 h 127"/>
                  <a:gd name="T44" fmla="*/ 13 w 275"/>
                  <a:gd name="T45" fmla="*/ 49 h 127"/>
                  <a:gd name="T46" fmla="*/ 3 w 275"/>
                  <a:gd name="T47" fmla="*/ 26 h 127"/>
                  <a:gd name="T48" fmla="*/ 0 w 275"/>
                  <a:gd name="T49"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5" h="127">
                    <a:moveTo>
                      <a:pt x="0" y="0"/>
                    </a:moveTo>
                    <a:lnTo>
                      <a:pt x="36" y="11"/>
                    </a:lnTo>
                    <a:lnTo>
                      <a:pt x="71" y="19"/>
                    </a:lnTo>
                    <a:lnTo>
                      <a:pt x="105" y="23"/>
                    </a:lnTo>
                    <a:lnTo>
                      <a:pt x="135" y="26"/>
                    </a:lnTo>
                    <a:lnTo>
                      <a:pt x="168" y="26"/>
                    </a:lnTo>
                    <a:lnTo>
                      <a:pt x="201" y="26"/>
                    </a:lnTo>
                    <a:lnTo>
                      <a:pt x="237" y="26"/>
                    </a:lnTo>
                    <a:lnTo>
                      <a:pt x="275" y="26"/>
                    </a:lnTo>
                    <a:lnTo>
                      <a:pt x="258" y="36"/>
                    </a:lnTo>
                    <a:lnTo>
                      <a:pt x="237" y="47"/>
                    </a:lnTo>
                    <a:lnTo>
                      <a:pt x="220" y="59"/>
                    </a:lnTo>
                    <a:lnTo>
                      <a:pt x="201" y="71"/>
                    </a:lnTo>
                    <a:lnTo>
                      <a:pt x="183" y="84"/>
                    </a:lnTo>
                    <a:lnTo>
                      <a:pt x="168" y="96"/>
                    </a:lnTo>
                    <a:lnTo>
                      <a:pt x="151" y="112"/>
                    </a:lnTo>
                    <a:lnTo>
                      <a:pt x="135" y="127"/>
                    </a:lnTo>
                    <a:lnTo>
                      <a:pt x="113" y="117"/>
                    </a:lnTo>
                    <a:lnTo>
                      <a:pt x="90" y="107"/>
                    </a:lnTo>
                    <a:lnTo>
                      <a:pt x="67" y="94"/>
                    </a:lnTo>
                    <a:lnTo>
                      <a:pt x="46" y="82"/>
                    </a:lnTo>
                    <a:lnTo>
                      <a:pt x="28" y="65"/>
                    </a:lnTo>
                    <a:lnTo>
                      <a:pt x="13" y="49"/>
                    </a:lnTo>
                    <a:lnTo>
                      <a:pt x="3" y="26"/>
                    </a:lnTo>
                    <a:lnTo>
                      <a:pt x="0" y="0"/>
                    </a:lnTo>
                    <a:close/>
                  </a:path>
                </a:pathLst>
              </a:custGeom>
              <a:solidFill>
                <a:srgbClr val="F28F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81" name="Freeform 457">
                <a:extLst>
                  <a:ext uri="{FF2B5EF4-FFF2-40B4-BE49-F238E27FC236}">
                    <a16:creationId xmlns:a16="http://schemas.microsoft.com/office/drawing/2014/main" id="{F31C262B-F153-4AF6-27AB-F1390470724F}"/>
                  </a:ext>
                </a:extLst>
              </p:cNvPr>
              <p:cNvSpPr>
                <a:spLocks/>
              </p:cNvSpPr>
              <p:nvPr/>
            </p:nvSpPr>
            <p:spPr bwMode="auto">
              <a:xfrm>
                <a:off x="2186" y="2615"/>
                <a:ext cx="116" cy="80"/>
              </a:xfrm>
              <a:custGeom>
                <a:avLst/>
                <a:gdLst>
                  <a:gd name="T0" fmla="*/ 0 w 350"/>
                  <a:gd name="T1" fmla="*/ 177 h 239"/>
                  <a:gd name="T2" fmla="*/ 9 w 350"/>
                  <a:gd name="T3" fmla="*/ 163 h 239"/>
                  <a:gd name="T4" fmla="*/ 27 w 350"/>
                  <a:gd name="T5" fmla="*/ 137 h 239"/>
                  <a:gd name="T6" fmla="*/ 48 w 350"/>
                  <a:gd name="T7" fmla="*/ 103 h 239"/>
                  <a:gd name="T8" fmla="*/ 74 w 350"/>
                  <a:gd name="T9" fmla="*/ 70 h 239"/>
                  <a:gd name="T10" fmla="*/ 99 w 350"/>
                  <a:gd name="T11" fmla="*/ 38 h 239"/>
                  <a:gd name="T12" fmla="*/ 124 w 350"/>
                  <a:gd name="T13" fmla="*/ 13 h 239"/>
                  <a:gd name="T14" fmla="*/ 144 w 350"/>
                  <a:gd name="T15" fmla="*/ 0 h 239"/>
                  <a:gd name="T16" fmla="*/ 159 w 350"/>
                  <a:gd name="T17" fmla="*/ 0 h 239"/>
                  <a:gd name="T18" fmla="*/ 185 w 350"/>
                  <a:gd name="T19" fmla="*/ 15 h 239"/>
                  <a:gd name="T20" fmla="*/ 210 w 350"/>
                  <a:gd name="T21" fmla="*/ 26 h 239"/>
                  <a:gd name="T22" fmla="*/ 236 w 350"/>
                  <a:gd name="T23" fmla="*/ 31 h 239"/>
                  <a:gd name="T24" fmla="*/ 262 w 350"/>
                  <a:gd name="T25" fmla="*/ 38 h 239"/>
                  <a:gd name="T26" fmla="*/ 287 w 350"/>
                  <a:gd name="T27" fmla="*/ 51 h 239"/>
                  <a:gd name="T28" fmla="*/ 310 w 350"/>
                  <a:gd name="T29" fmla="*/ 70 h 239"/>
                  <a:gd name="T30" fmla="*/ 330 w 350"/>
                  <a:gd name="T31" fmla="*/ 106 h 239"/>
                  <a:gd name="T32" fmla="*/ 350 w 350"/>
                  <a:gd name="T33" fmla="*/ 158 h 239"/>
                  <a:gd name="T34" fmla="*/ 340 w 350"/>
                  <a:gd name="T35" fmla="*/ 163 h 239"/>
                  <a:gd name="T36" fmla="*/ 330 w 350"/>
                  <a:gd name="T37" fmla="*/ 170 h 239"/>
                  <a:gd name="T38" fmla="*/ 319 w 350"/>
                  <a:gd name="T39" fmla="*/ 175 h 239"/>
                  <a:gd name="T40" fmla="*/ 310 w 350"/>
                  <a:gd name="T41" fmla="*/ 181 h 239"/>
                  <a:gd name="T42" fmla="*/ 300 w 350"/>
                  <a:gd name="T43" fmla="*/ 185 h 239"/>
                  <a:gd name="T44" fmla="*/ 291 w 350"/>
                  <a:gd name="T45" fmla="*/ 193 h 239"/>
                  <a:gd name="T46" fmla="*/ 281 w 350"/>
                  <a:gd name="T47" fmla="*/ 198 h 239"/>
                  <a:gd name="T48" fmla="*/ 271 w 350"/>
                  <a:gd name="T49" fmla="*/ 206 h 239"/>
                  <a:gd name="T50" fmla="*/ 239 w 350"/>
                  <a:gd name="T51" fmla="*/ 213 h 239"/>
                  <a:gd name="T52" fmla="*/ 200 w 350"/>
                  <a:gd name="T53" fmla="*/ 223 h 239"/>
                  <a:gd name="T54" fmla="*/ 159 w 350"/>
                  <a:gd name="T55" fmla="*/ 233 h 239"/>
                  <a:gd name="T56" fmla="*/ 116 w 350"/>
                  <a:gd name="T57" fmla="*/ 239 h 239"/>
                  <a:gd name="T58" fmla="*/ 78 w 350"/>
                  <a:gd name="T59" fmla="*/ 239 h 239"/>
                  <a:gd name="T60" fmla="*/ 42 w 350"/>
                  <a:gd name="T61" fmla="*/ 232 h 239"/>
                  <a:gd name="T62" fmla="*/ 17 w 350"/>
                  <a:gd name="T63" fmla="*/ 210 h 239"/>
                  <a:gd name="T64" fmla="*/ 0 w 350"/>
                  <a:gd name="T65" fmla="*/ 17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0" h="239">
                    <a:moveTo>
                      <a:pt x="0" y="177"/>
                    </a:moveTo>
                    <a:lnTo>
                      <a:pt x="9" y="163"/>
                    </a:lnTo>
                    <a:lnTo>
                      <a:pt x="27" y="137"/>
                    </a:lnTo>
                    <a:lnTo>
                      <a:pt x="48" y="103"/>
                    </a:lnTo>
                    <a:lnTo>
                      <a:pt x="74" y="70"/>
                    </a:lnTo>
                    <a:lnTo>
                      <a:pt x="99" y="38"/>
                    </a:lnTo>
                    <a:lnTo>
                      <a:pt x="124" y="13"/>
                    </a:lnTo>
                    <a:lnTo>
                      <a:pt x="144" y="0"/>
                    </a:lnTo>
                    <a:lnTo>
                      <a:pt x="159" y="0"/>
                    </a:lnTo>
                    <a:lnTo>
                      <a:pt x="185" y="15"/>
                    </a:lnTo>
                    <a:lnTo>
                      <a:pt x="210" y="26"/>
                    </a:lnTo>
                    <a:lnTo>
                      <a:pt x="236" y="31"/>
                    </a:lnTo>
                    <a:lnTo>
                      <a:pt x="262" y="38"/>
                    </a:lnTo>
                    <a:lnTo>
                      <a:pt x="287" y="51"/>
                    </a:lnTo>
                    <a:lnTo>
                      <a:pt x="310" y="70"/>
                    </a:lnTo>
                    <a:lnTo>
                      <a:pt x="330" y="106"/>
                    </a:lnTo>
                    <a:lnTo>
                      <a:pt x="350" y="158"/>
                    </a:lnTo>
                    <a:lnTo>
                      <a:pt x="340" y="163"/>
                    </a:lnTo>
                    <a:lnTo>
                      <a:pt x="330" y="170"/>
                    </a:lnTo>
                    <a:lnTo>
                      <a:pt x="319" y="175"/>
                    </a:lnTo>
                    <a:lnTo>
                      <a:pt x="310" y="181"/>
                    </a:lnTo>
                    <a:lnTo>
                      <a:pt x="300" y="185"/>
                    </a:lnTo>
                    <a:lnTo>
                      <a:pt x="291" y="193"/>
                    </a:lnTo>
                    <a:lnTo>
                      <a:pt x="281" y="198"/>
                    </a:lnTo>
                    <a:lnTo>
                      <a:pt x="271" y="206"/>
                    </a:lnTo>
                    <a:lnTo>
                      <a:pt x="239" y="213"/>
                    </a:lnTo>
                    <a:lnTo>
                      <a:pt x="200" y="223"/>
                    </a:lnTo>
                    <a:lnTo>
                      <a:pt x="159" y="233"/>
                    </a:lnTo>
                    <a:lnTo>
                      <a:pt x="116" y="239"/>
                    </a:lnTo>
                    <a:lnTo>
                      <a:pt x="78" y="239"/>
                    </a:lnTo>
                    <a:lnTo>
                      <a:pt x="42" y="232"/>
                    </a:lnTo>
                    <a:lnTo>
                      <a:pt x="17" y="210"/>
                    </a:lnTo>
                    <a:lnTo>
                      <a:pt x="0" y="177"/>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82" name="Freeform 458">
                <a:extLst>
                  <a:ext uri="{FF2B5EF4-FFF2-40B4-BE49-F238E27FC236}">
                    <a16:creationId xmlns:a16="http://schemas.microsoft.com/office/drawing/2014/main" id="{4E60E48E-D113-D70B-6B3B-88925512C5AF}"/>
                  </a:ext>
                </a:extLst>
              </p:cNvPr>
              <p:cNvSpPr>
                <a:spLocks/>
              </p:cNvSpPr>
              <p:nvPr/>
            </p:nvSpPr>
            <p:spPr bwMode="auto">
              <a:xfrm>
                <a:off x="2504" y="2276"/>
                <a:ext cx="34" cy="95"/>
              </a:xfrm>
              <a:custGeom>
                <a:avLst/>
                <a:gdLst>
                  <a:gd name="T0" fmla="*/ 43 w 101"/>
                  <a:gd name="T1" fmla="*/ 38 h 285"/>
                  <a:gd name="T2" fmla="*/ 43 w 101"/>
                  <a:gd name="T3" fmla="*/ 141 h 285"/>
                  <a:gd name="T4" fmla="*/ 0 w 101"/>
                  <a:gd name="T5" fmla="*/ 285 h 285"/>
                  <a:gd name="T6" fmla="*/ 47 w 101"/>
                  <a:gd name="T7" fmla="*/ 260 h 285"/>
                  <a:gd name="T8" fmla="*/ 86 w 101"/>
                  <a:gd name="T9" fmla="*/ 157 h 285"/>
                  <a:gd name="T10" fmla="*/ 101 w 101"/>
                  <a:gd name="T11" fmla="*/ 0 h 285"/>
                  <a:gd name="T12" fmla="*/ 43 w 101"/>
                  <a:gd name="T13" fmla="*/ 38 h 285"/>
                </a:gdLst>
                <a:ahLst/>
                <a:cxnLst>
                  <a:cxn ang="0">
                    <a:pos x="T0" y="T1"/>
                  </a:cxn>
                  <a:cxn ang="0">
                    <a:pos x="T2" y="T3"/>
                  </a:cxn>
                  <a:cxn ang="0">
                    <a:pos x="T4" y="T5"/>
                  </a:cxn>
                  <a:cxn ang="0">
                    <a:pos x="T6" y="T7"/>
                  </a:cxn>
                  <a:cxn ang="0">
                    <a:pos x="T8" y="T9"/>
                  </a:cxn>
                  <a:cxn ang="0">
                    <a:pos x="T10" y="T11"/>
                  </a:cxn>
                  <a:cxn ang="0">
                    <a:pos x="T12" y="T13"/>
                  </a:cxn>
                </a:cxnLst>
                <a:rect l="0" t="0" r="r" b="b"/>
                <a:pathLst>
                  <a:path w="101" h="285">
                    <a:moveTo>
                      <a:pt x="43" y="38"/>
                    </a:moveTo>
                    <a:lnTo>
                      <a:pt x="43" y="141"/>
                    </a:lnTo>
                    <a:lnTo>
                      <a:pt x="0" y="285"/>
                    </a:lnTo>
                    <a:lnTo>
                      <a:pt x="47" y="260"/>
                    </a:lnTo>
                    <a:lnTo>
                      <a:pt x="86" y="157"/>
                    </a:lnTo>
                    <a:lnTo>
                      <a:pt x="101" y="0"/>
                    </a:lnTo>
                    <a:lnTo>
                      <a:pt x="43" y="38"/>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83" name="Freeform 459">
                <a:extLst>
                  <a:ext uri="{FF2B5EF4-FFF2-40B4-BE49-F238E27FC236}">
                    <a16:creationId xmlns:a16="http://schemas.microsoft.com/office/drawing/2014/main" id="{28D9F3C6-3412-492C-F03B-ABC6690A804B}"/>
                  </a:ext>
                </a:extLst>
              </p:cNvPr>
              <p:cNvSpPr>
                <a:spLocks/>
              </p:cNvSpPr>
              <p:nvPr/>
            </p:nvSpPr>
            <p:spPr bwMode="auto">
              <a:xfrm>
                <a:off x="2636" y="2247"/>
                <a:ext cx="116" cy="229"/>
              </a:xfrm>
              <a:custGeom>
                <a:avLst/>
                <a:gdLst>
                  <a:gd name="T0" fmla="*/ 331 w 350"/>
                  <a:gd name="T1" fmla="*/ 5 h 689"/>
                  <a:gd name="T2" fmla="*/ 302 w 350"/>
                  <a:gd name="T3" fmla="*/ 13 h 689"/>
                  <a:gd name="T4" fmla="*/ 281 w 350"/>
                  <a:gd name="T5" fmla="*/ 29 h 689"/>
                  <a:gd name="T6" fmla="*/ 259 w 350"/>
                  <a:gd name="T7" fmla="*/ 48 h 689"/>
                  <a:gd name="T8" fmla="*/ 259 w 350"/>
                  <a:gd name="T9" fmla="*/ 77 h 689"/>
                  <a:gd name="T10" fmla="*/ 284 w 350"/>
                  <a:gd name="T11" fmla="*/ 102 h 689"/>
                  <a:gd name="T12" fmla="*/ 297 w 350"/>
                  <a:gd name="T13" fmla="*/ 145 h 689"/>
                  <a:gd name="T14" fmla="*/ 295 w 350"/>
                  <a:gd name="T15" fmla="*/ 209 h 689"/>
                  <a:gd name="T16" fmla="*/ 297 w 350"/>
                  <a:gd name="T17" fmla="*/ 272 h 689"/>
                  <a:gd name="T18" fmla="*/ 300 w 350"/>
                  <a:gd name="T19" fmla="*/ 333 h 689"/>
                  <a:gd name="T20" fmla="*/ 266 w 350"/>
                  <a:gd name="T21" fmla="*/ 404 h 689"/>
                  <a:gd name="T22" fmla="*/ 203 w 350"/>
                  <a:gd name="T23" fmla="*/ 455 h 689"/>
                  <a:gd name="T24" fmla="*/ 134 w 350"/>
                  <a:gd name="T25" fmla="*/ 475 h 689"/>
                  <a:gd name="T26" fmla="*/ 50 w 350"/>
                  <a:gd name="T27" fmla="*/ 480 h 689"/>
                  <a:gd name="T28" fmla="*/ 17 w 350"/>
                  <a:gd name="T29" fmla="*/ 486 h 689"/>
                  <a:gd name="T30" fmla="*/ 53 w 350"/>
                  <a:gd name="T31" fmla="*/ 496 h 689"/>
                  <a:gd name="T32" fmla="*/ 88 w 350"/>
                  <a:gd name="T33" fmla="*/ 505 h 689"/>
                  <a:gd name="T34" fmla="*/ 126 w 350"/>
                  <a:gd name="T35" fmla="*/ 519 h 689"/>
                  <a:gd name="T36" fmla="*/ 168 w 350"/>
                  <a:gd name="T37" fmla="*/ 544 h 689"/>
                  <a:gd name="T38" fmla="*/ 207 w 350"/>
                  <a:gd name="T39" fmla="*/ 580 h 689"/>
                  <a:gd name="T40" fmla="*/ 243 w 350"/>
                  <a:gd name="T41" fmla="*/ 620 h 689"/>
                  <a:gd name="T42" fmla="*/ 279 w 350"/>
                  <a:gd name="T43" fmla="*/ 664 h 689"/>
                  <a:gd name="T44" fmla="*/ 289 w 350"/>
                  <a:gd name="T45" fmla="*/ 656 h 689"/>
                  <a:gd name="T46" fmla="*/ 279 w 350"/>
                  <a:gd name="T47" fmla="*/ 598 h 689"/>
                  <a:gd name="T48" fmla="*/ 276 w 350"/>
                  <a:gd name="T49" fmla="*/ 542 h 689"/>
                  <a:gd name="T50" fmla="*/ 289 w 350"/>
                  <a:gd name="T51" fmla="*/ 483 h 689"/>
                  <a:gd name="T52" fmla="*/ 312 w 350"/>
                  <a:gd name="T53" fmla="*/ 425 h 689"/>
                  <a:gd name="T54" fmla="*/ 327 w 350"/>
                  <a:gd name="T55" fmla="*/ 368 h 689"/>
                  <a:gd name="T56" fmla="*/ 338 w 350"/>
                  <a:gd name="T57" fmla="*/ 316 h 689"/>
                  <a:gd name="T58" fmla="*/ 343 w 350"/>
                  <a:gd name="T59" fmla="*/ 260 h 689"/>
                  <a:gd name="T60" fmla="*/ 347 w 350"/>
                  <a:gd name="T61" fmla="*/ 201 h 689"/>
                  <a:gd name="T62" fmla="*/ 347 w 350"/>
                  <a:gd name="T63" fmla="*/ 145 h 689"/>
                  <a:gd name="T64" fmla="*/ 347 w 350"/>
                  <a:gd name="T65" fmla="*/ 87 h 689"/>
                  <a:gd name="T66" fmla="*/ 350 w 350"/>
                  <a:gd name="T67" fmla="*/ 29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0" h="689">
                    <a:moveTo>
                      <a:pt x="350" y="0"/>
                    </a:moveTo>
                    <a:lnTo>
                      <a:pt x="331" y="5"/>
                    </a:lnTo>
                    <a:lnTo>
                      <a:pt x="314" y="8"/>
                    </a:lnTo>
                    <a:lnTo>
                      <a:pt x="302" y="13"/>
                    </a:lnTo>
                    <a:lnTo>
                      <a:pt x="291" y="21"/>
                    </a:lnTo>
                    <a:lnTo>
                      <a:pt x="281" y="29"/>
                    </a:lnTo>
                    <a:lnTo>
                      <a:pt x="272" y="35"/>
                    </a:lnTo>
                    <a:lnTo>
                      <a:pt x="259" y="48"/>
                    </a:lnTo>
                    <a:lnTo>
                      <a:pt x="245" y="65"/>
                    </a:lnTo>
                    <a:lnTo>
                      <a:pt x="259" y="77"/>
                    </a:lnTo>
                    <a:lnTo>
                      <a:pt x="272" y="90"/>
                    </a:lnTo>
                    <a:lnTo>
                      <a:pt x="284" y="102"/>
                    </a:lnTo>
                    <a:lnTo>
                      <a:pt x="297" y="115"/>
                    </a:lnTo>
                    <a:lnTo>
                      <a:pt x="297" y="145"/>
                    </a:lnTo>
                    <a:lnTo>
                      <a:pt x="295" y="178"/>
                    </a:lnTo>
                    <a:lnTo>
                      <a:pt x="295" y="209"/>
                    </a:lnTo>
                    <a:lnTo>
                      <a:pt x="297" y="239"/>
                    </a:lnTo>
                    <a:lnTo>
                      <a:pt x="297" y="272"/>
                    </a:lnTo>
                    <a:lnTo>
                      <a:pt x="297" y="303"/>
                    </a:lnTo>
                    <a:lnTo>
                      <a:pt x="300" y="333"/>
                    </a:lnTo>
                    <a:lnTo>
                      <a:pt x="302" y="364"/>
                    </a:lnTo>
                    <a:lnTo>
                      <a:pt x="266" y="404"/>
                    </a:lnTo>
                    <a:lnTo>
                      <a:pt x="237" y="436"/>
                    </a:lnTo>
                    <a:lnTo>
                      <a:pt x="203" y="455"/>
                    </a:lnTo>
                    <a:lnTo>
                      <a:pt x="170" y="468"/>
                    </a:lnTo>
                    <a:lnTo>
                      <a:pt x="134" y="475"/>
                    </a:lnTo>
                    <a:lnTo>
                      <a:pt x="96" y="480"/>
                    </a:lnTo>
                    <a:lnTo>
                      <a:pt x="50" y="480"/>
                    </a:lnTo>
                    <a:lnTo>
                      <a:pt x="0" y="480"/>
                    </a:lnTo>
                    <a:lnTo>
                      <a:pt x="17" y="486"/>
                    </a:lnTo>
                    <a:lnTo>
                      <a:pt x="36" y="491"/>
                    </a:lnTo>
                    <a:lnTo>
                      <a:pt x="53" y="496"/>
                    </a:lnTo>
                    <a:lnTo>
                      <a:pt x="71" y="501"/>
                    </a:lnTo>
                    <a:lnTo>
                      <a:pt x="88" y="505"/>
                    </a:lnTo>
                    <a:lnTo>
                      <a:pt x="106" y="513"/>
                    </a:lnTo>
                    <a:lnTo>
                      <a:pt x="126" y="519"/>
                    </a:lnTo>
                    <a:lnTo>
                      <a:pt x="144" y="524"/>
                    </a:lnTo>
                    <a:lnTo>
                      <a:pt x="168" y="544"/>
                    </a:lnTo>
                    <a:lnTo>
                      <a:pt x="188" y="562"/>
                    </a:lnTo>
                    <a:lnTo>
                      <a:pt x="207" y="580"/>
                    </a:lnTo>
                    <a:lnTo>
                      <a:pt x="226" y="600"/>
                    </a:lnTo>
                    <a:lnTo>
                      <a:pt x="243" y="620"/>
                    </a:lnTo>
                    <a:lnTo>
                      <a:pt x="262" y="641"/>
                    </a:lnTo>
                    <a:lnTo>
                      <a:pt x="279" y="664"/>
                    </a:lnTo>
                    <a:lnTo>
                      <a:pt x="297" y="689"/>
                    </a:lnTo>
                    <a:lnTo>
                      <a:pt x="289" y="656"/>
                    </a:lnTo>
                    <a:lnTo>
                      <a:pt x="281" y="626"/>
                    </a:lnTo>
                    <a:lnTo>
                      <a:pt x="279" y="598"/>
                    </a:lnTo>
                    <a:lnTo>
                      <a:pt x="276" y="569"/>
                    </a:lnTo>
                    <a:lnTo>
                      <a:pt x="276" y="542"/>
                    </a:lnTo>
                    <a:lnTo>
                      <a:pt x="281" y="511"/>
                    </a:lnTo>
                    <a:lnTo>
                      <a:pt x="289" y="483"/>
                    </a:lnTo>
                    <a:lnTo>
                      <a:pt x="302" y="450"/>
                    </a:lnTo>
                    <a:lnTo>
                      <a:pt x="312" y="425"/>
                    </a:lnTo>
                    <a:lnTo>
                      <a:pt x="320" y="397"/>
                    </a:lnTo>
                    <a:lnTo>
                      <a:pt x="327" y="368"/>
                    </a:lnTo>
                    <a:lnTo>
                      <a:pt x="333" y="343"/>
                    </a:lnTo>
                    <a:lnTo>
                      <a:pt x="338" y="316"/>
                    </a:lnTo>
                    <a:lnTo>
                      <a:pt x="340" y="287"/>
                    </a:lnTo>
                    <a:lnTo>
                      <a:pt x="343" y="260"/>
                    </a:lnTo>
                    <a:lnTo>
                      <a:pt x="345" y="229"/>
                    </a:lnTo>
                    <a:lnTo>
                      <a:pt x="347" y="201"/>
                    </a:lnTo>
                    <a:lnTo>
                      <a:pt x="347" y="173"/>
                    </a:lnTo>
                    <a:lnTo>
                      <a:pt x="347" y="145"/>
                    </a:lnTo>
                    <a:lnTo>
                      <a:pt x="347" y="115"/>
                    </a:lnTo>
                    <a:lnTo>
                      <a:pt x="347" y="87"/>
                    </a:lnTo>
                    <a:lnTo>
                      <a:pt x="350" y="59"/>
                    </a:lnTo>
                    <a:lnTo>
                      <a:pt x="350" y="29"/>
                    </a:lnTo>
                    <a:lnTo>
                      <a:pt x="35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84" name="Freeform 460">
                <a:extLst>
                  <a:ext uri="{FF2B5EF4-FFF2-40B4-BE49-F238E27FC236}">
                    <a16:creationId xmlns:a16="http://schemas.microsoft.com/office/drawing/2014/main" id="{813D131C-C3BF-32A4-2C27-FEC66C5073BC}"/>
                  </a:ext>
                </a:extLst>
              </p:cNvPr>
              <p:cNvSpPr>
                <a:spLocks/>
              </p:cNvSpPr>
              <p:nvPr/>
            </p:nvSpPr>
            <p:spPr bwMode="auto">
              <a:xfrm>
                <a:off x="2667" y="2286"/>
                <a:ext cx="21" cy="87"/>
              </a:xfrm>
              <a:custGeom>
                <a:avLst/>
                <a:gdLst>
                  <a:gd name="T0" fmla="*/ 61 w 61"/>
                  <a:gd name="T1" fmla="*/ 8 h 261"/>
                  <a:gd name="T2" fmla="*/ 50 w 61"/>
                  <a:gd name="T3" fmla="*/ 4 h 261"/>
                  <a:gd name="T4" fmla="*/ 26 w 61"/>
                  <a:gd name="T5" fmla="*/ 0 h 261"/>
                  <a:gd name="T6" fmla="*/ 5 w 61"/>
                  <a:gd name="T7" fmla="*/ 2 h 261"/>
                  <a:gd name="T8" fmla="*/ 0 w 61"/>
                  <a:gd name="T9" fmla="*/ 16 h 261"/>
                  <a:gd name="T10" fmla="*/ 3 w 61"/>
                  <a:gd name="T11" fmla="*/ 35 h 261"/>
                  <a:gd name="T12" fmla="*/ 5 w 61"/>
                  <a:gd name="T13" fmla="*/ 68 h 261"/>
                  <a:gd name="T14" fmla="*/ 3 w 61"/>
                  <a:gd name="T15" fmla="*/ 107 h 261"/>
                  <a:gd name="T16" fmla="*/ 3 w 61"/>
                  <a:gd name="T17" fmla="*/ 150 h 261"/>
                  <a:gd name="T18" fmla="*/ 3 w 61"/>
                  <a:gd name="T19" fmla="*/ 192 h 261"/>
                  <a:gd name="T20" fmla="*/ 0 w 61"/>
                  <a:gd name="T21" fmla="*/ 228 h 261"/>
                  <a:gd name="T22" fmla="*/ 0 w 61"/>
                  <a:gd name="T23" fmla="*/ 251 h 261"/>
                  <a:gd name="T24" fmla="*/ 0 w 61"/>
                  <a:gd name="T25" fmla="*/ 261 h 261"/>
                  <a:gd name="T26" fmla="*/ 5 w 61"/>
                  <a:gd name="T27" fmla="*/ 251 h 261"/>
                  <a:gd name="T28" fmla="*/ 15 w 61"/>
                  <a:gd name="T29" fmla="*/ 220 h 261"/>
                  <a:gd name="T30" fmla="*/ 26 w 61"/>
                  <a:gd name="T31" fmla="*/ 180 h 261"/>
                  <a:gd name="T32" fmla="*/ 36 w 61"/>
                  <a:gd name="T33" fmla="*/ 134 h 261"/>
                  <a:gd name="T34" fmla="*/ 46 w 61"/>
                  <a:gd name="T35" fmla="*/ 88 h 261"/>
                  <a:gd name="T36" fmla="*/ 53 w 61"/>
                  <a:gd name="T37" fmla="*/ 48 h 261"/>
                  <a:gd name="T38" fmla="*/ 58 w 61"/>
                  <a:gd name="T39" fmla="*/ 16 h 261"/>
                  <a:gd name="T40" fmla="*/ 61 w 61"/>
                  <a:gd name="T41" fmla="*/ 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261">
                    <a:moveTo>
                      <a:pt x="61" y="8"/>
                    </a:moveTo>
                    <a:lnTo>
                      <a:pt x="50" y="4"/>
                    </a:lnTo>
                    <a:lnTo>
                      <a:pt x="26" y="0"/>
                    </a:lnTo>
                    <a:lnTo>
                      <a:pt x="5" y="2"/>
                    </a:lnTo>
                    <a:lnTo>
                      <a:pt x="0" y="16"/>
                    </a:lnTo>
                    <a:lnTo>
                      <a:pt x="3" y="35"/>
                    </a:lnTo>
                    <a:lnTo>
                      <a:pt x="5" y="68"/>
                    </a:lnTo>
                    <a:lnTo>
                      <a:pt x="3" y="107"/>
                    </a:lnTo>
                    <a:lnTo>
                      <a:pt x="3" y="150"/>
                    </a:lnTo>
                    <a:lnTo>
                      <a:pt x="3" y="192"/>
                    </a:lnTo>
                    <a:lnTo>
                      <a:pt x="0" y="228"/>
                    </a:lnTo>
                    <a:lnTo>
                      <a:pt x="0" y="251"/>
                    </a:lnTo>
                    <a:lnTo>
                      <a:pt x="0" y="261"/>
                    </a:lnTo>
                    <a:lnTo>
                      <a:pt x="5" y="251"/>
                    </a:lnTo>
                    <a:lnTo>
                      <a:pt x="15" y="220"/>
                    </a:lnTo>
                    <a:lnTo>
                      <a:pt x="26" y="180"/>
                    </a:lnTo>
                    <a:lnTo>
                      <a:pt x="36" y="134"/>
                    </a:lnTo>
                    <a:lnTo>
                      <a:pt x="46" y="88"/>
                    </a:lnTo>
                    <a:lnTo>
                      <a:pt x="53" y="48"/>
                    </a:lnTo>
                    <a:lnTo>
                      <a:pt x="58" y="16"/>
                    </a:lnTo>
                    <a:lnTo>
                      <a:pt x="61" y="8"/>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85" name="Freeform 461">
                <a:extLst>
                  <a:ext uri="{FF2B5EF4-FFF2-40B4-BE49-F238E27FC236}">
                    <a16:creationId xmlns:a16="http://schemas.microsoft.com/office/drawing/2014/main" id="{8F4CDABF-AE55-669D-CA61-61D6BB25A9C0}"/>
                  </a:ext>
                </a:extLst>
              </p:cNvPr>
              <p:cNvSpPr>
                <a:spLocks/>
              </p:cNvSpPr>
              <p:nvPr/>
            </p:nvSpPr>
            <p:spPr bwMode="auto">
              <a:xfrm>
                <a:off x="2794" y="2481"/>
                <a:ext cx="216" cy="127"/>
              </a:xfrm>
              <a:custGeom>
                <a:avLst/>
                <a:gdLst>
                  <a:gd name="T0" fmla="*/ 4 w 647"/>
                  <a:gd name="T1" fmla="*/ 273 h 380"/>
                  <a:gd name="T2" fmla="*/ 50 w 647"/>
                  <a:gd name="T3" fmla="*/ 321 h 380"/>
                  <a:gd name="T4" fmla="*/ 129 w 647"/>
                  <a:gd name="T5" fmla="*/ 354 h 380"/>
                  <a:gd name="T6" fmla="*/ 228 w 647"/>
                  <a:gd name="T7" fmla="*/ 374 h 380"/>
                  <a:gd name="T8" fmla="*/ 338 w 647"/>
                  <a:gd name="T9" fmla="*/ 380 h 380"/>
                  <a:gd name="T10" fmla="*/ 444 w 647"/>
                  <a:gd name="T11" fmla="*/ 367 h 380"/>
                  <a:gd name="T12" fmla="*/ 538 w 647"/>
                  <a:gd name="T13" fmla="*/ 338 h 380"/>
                  <a:gd name="T14" fmla="*/ 609 w 647"/>
                  <a:gd name="T15" fmla="*/ 294 h 380"/>
                  <a:gd name="T16" fmla="*/ 632 w 647"/>
                  <a:gd name="T17" fmla="*/ 244 h 380"/>
                  <a:gd name="T18" fmla="*/ 637 w 647"/>
                  <a:gd name="T19" fmla="*/ 206 h 380"/>
                  <a:gd name="T20" fmla="*/ 642 w 647"/>
                  <a:gd name="T21" fmla="*/ 168 h 380"/>
                  <a:gd name="T22" fmla="*/ 645 w 647"/>
                  <a:gd name="T23" fmla="*/ 131 h 380"/>
                  <a:gd name="T24" fmla="*/ 642 w 647"/>
                  <a:gd name="T25" fmla="*/ 100 h 380"/>
                  <a:gd name="T26" fmla="*/ 632 w 647"/>
                  <a:gd name="T27" fmla="*/ 72 h 380"/>
                  <a:gd name="T28" fmla="*/ 624 w 647"/>
                  <a:gd name="T29" fmla="*/ 44 h 380"/>
                  <a:gd name="T30" fmla="*/ 616 w 647"/>
                  <a:gd name="T31" fmla="*/ 16 h 380"/>
                  <a:gd name="T32" fmla="*/ 611 w 647"/>
                  <a:gd name="T33" fmla="*/ 11 h 380"/>
                  <a:gd name="T34" fmla="*/ 611 w 647"/>
                  <a:gd name="T35" fmla="*/ 32 h 380"/>
                  <a:gd name="T36" fmla="*/ 614 w 647"/>
                  <a:gd name="T37" fmla="*/ 51 h 380"/>
                  <a:gd name="T38" fmla="*/ 616 w 647"/>
                  <a:gd name="T39" fmla="*/ 69 h 380"/>
                  <a:gd name="T40" fmla="*/ 607 w 647"/>
                  <a:gd name="T41" fmla="*/ 90 h 380"/>
                  <a:gd name="T42" fmla="*/ 589 w 647"/>
                  <a:gd name="T43" fmla="*/ 112 h 380"/>
                  <a:gd name="T44" fmla="*/ 572 w 647"/>
                  <a:gd name="T45" fmla="*/ 135 h 380"/>
                  <a:gd name="T46" fmla="*/ 553 w 647"/>
                  <a:gd name="T47" fmla="*/ 158 h 380"/>
                  <a:gd name="T48" fmla="*/ 520 w 647"/>
                  <a:gd name="T49" fmla="*/ 176 h 380"/>
                  <a:gd name="T50" fmla="*/ 427 w 647"/>
                  <a:gd name="T51" fmla="*/ 200 h 380"/>
                  <a:gd name="T52" fmla="*/ 309 w 647"/>
                  <a:gd name="T53" fmla="*/ 225 h 380"/>
                  <a:gd name="T54" fmla="*/ 226 w 647"/>
                  <a:gd name="T55" fmla="*/ 227 h 380"/>
                  <a:gd name="T56" fmla="*/ 207 w 647"/>
                  <a:gd name="T57" fmla="*/ 206 h 380"/>
                  <a:gd name="T58" fmla="*/ 184 w 647"/>
                  <a:gd name="T59" fmla="*/ 176 h 380"/>
                  <a:gd name="T60" fmla="*/ 151 w 647"/>
                  <a:gd name="T61" fmla="*/ 138 h 380"/>
                  <a:gd name="T62" fmla="*/ 129 w 647"/>
                  <a:gd name="T63" fmla="*/ 112 h 380"/>
                  <a:gd name="T64" fmla="*/ 106 w 647"/>
                  <a:gd name="T65" fmla="*/ 128 h 380"/>
                  <a:gd name="T66" fmla="*/ 94 w 647"/>
                  <a:gd name="T67" fmla="*/ 164 h 380"/>
                  <a:gd name="T68" fmla="*/ 99 w 647"/>
                  <a:gd name="T69" fmla="*/ 196 h 380"/>
                  <a:gd name="T70" fmla="*/ 108 w 647"/>
                  <a:gd name="T71" fmla="*/ 237 h 380"/>
                  <a:gd name="T72" fmla="*/ 99 w 647"/>
                  <a:gd name="T73" fmla="*/ 260 h 380"/>
                  <a:gd name="T74" fmla="*/ 70 w 647"/>
                  <a:gd name="T75" fmla="*/ 255 h 380"/>
                  <a:gd name="T76" fmla="*/ 42 w 647"/>
                  <a:gd name="T77" fmla="*/ 252 h 380"/>
                  <a:gd name="T78" fmla="*/ 14 w 647"/>
                  <a:gd name="T79" fmla="*/ 24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7" h="380">
                    <a:moveTo>
                      <a:pt x="0" y="244"/>
                    </a:moveTo>
                    <a:lnTo>
                      <a:pt x="4" y="273"/>
                    </a:lnTo>
                    <a:lnTo>
                      <a:pt x="23" y="299"/>
                    </a:lnTo>
                    <a:lnTo>
                      <a:pt x="50" y="321"/>
                    </a:lnTo>
                    <a:lnTo>
                      <a:pt x="86" y="342"/>
                    </a:lnTo>
                    <a:lnTo>
                      <a:pt x="129" y="354"/>
                    </a:lnTo>
                    <a:lnTo>
                      <a:pt x="177" y="367"/>
                    </a:lnTo>
                    <a:lnTo>
                      <a:pt x="228" y="374"/>
                    </a:lnTo>
                    <a:lnTo>
                      <a:pt x="281" y="380"/>
                    </a:lnTo>
                    <a:lnTo>
                      <a:pt x="338" y="380"/>
                    </a:lnTo>
                    <a:lnTo>
                      <a:pt x="393" y="374"/>
                    </a:lnTo>
                    <a:lnTo>
                      <a:pt x="444" y="367"/>
                    </a:lnTo>
                    <a:lnTo>
                      <a:pt x="495" y="354"/>
                    </a:lnTo>
                    <a:lnTo>
                      <a:pt x="538" y="338"/>
                    </a:lnTo>
                    <a:lnTo>
                      <a:pt x="578" y="319"/>
                    </a:lnTo>
                    <a:lnTo>
                      <a:pt x="609" y="294"/>
                    </a:lnTo>
                    <a:lnTo>
                      <a:pt x="630" y="263"/>
                    </a:lnTo>
                    <a:lnTo>
                      <a:pt x="632" y="244"/>
                    </a:lnTo>
                    <a:lnTo>
                      <a:pt x="635" y="225"/>
                    </a:lnTo>
                    <a:lnTo>
                      <a:pt x="637" y="206"/>
                    </a:lnTo>
                    <a:lnTo>
                      <a:pt x="641" y="187"/>
                    </a:lnTo>
                    <a:lnTo>
                      <a:pt x="642" y="168"/>
                    </a:lnTo>
                    <a:lnTo>
                      <a:pt x="642" y="151"/>
                    </a:lnTo>
                    <a:lnTo>
                      <a:pt x="645" y="131"/>
                    </a:lnTo>
                    <a:lnTo>
                      <a:pt x="647" y="112"/>
                    </a:lnTo>
                    <a:lnTo>
                      <a:pt x="642" y="100"/>
                    </a:lnTo>
                    <a:lnTo>
                      <a:pt x="637" y="85"/>
                    </a:lnTo>
                    <a:lnTo>
                      <a:pt x="632" y="72"/>
                    </a:lnTo>
                    <a:lnTo>
                      <a:pt x="630" y="57"/>
                    </a:lnTo>
                    <a:lnTo>
                      <a:pt x="624" y="44"/>
                    </a:lnTo>
                    <a:lnTo>
                      <a:pt x="620" y="30"/>
                    </a:lnTo>
                    <a:lnTo>
                      <a:pt x="616" y="16"/>
                    </a:lnTo>
                    <a:lnTo>
                      <a:pt x="611" y="0"/>
                    </a:lnTo>
                    <a:lnTo>
                      <a:pt x="611" y="11"/>
                    </a:lnTo>
                    <a:lnTo>
                      <a:pt x="611" y="22"/>
                    </a:lnTo>
                    <a:lnTo>
                      <a:pt x="611" y="32"/>
                    </a:lnTo>
                    <a:lnTo>
                      <a:pt x="614" y="42"/>
                    </a:lnTo>
                    <a:lnTo>
                      <a:pt x="614" y="51"/>
                    </a:lnTo>
                    <a:lnTo>
                      <a:pt x="614" y="60"/>
                    </a:lnTo>
                    <a:lnTo>
                      <a:pt x="616" y="69"/>
                    </a:lnTo>
                    <a:lnTo>
                      <a:pt x="616" y="80"/>
                    </a:lnTo>
                    <a:lnTo>
                      <a:pt x="607" y="90"/>
                    </a:lnTo>
                    <a:lnTo>
                      <a:pt x="599" y="100"/>
                    </a:lnTo>
                    <a:lnTo>
                      <a:pt x="589" y="112"/>
                    </a:lnTo>
                    <a:lnTo>
                      <a:pt x="580" y="123"/>
                    </a:lnTo>
                    <a:lnTo>
                      <a:pt x="572" y="135"/>
                    </a:lnTo>
                    <a:lnTo>
                      <a:pt x="561" y="145"/>
                    </a:lnTo>
                    <a:lnTo>
                      <a:pt x="553" y="158"/>
                    </a:lnTo>
                    <a:lnTo>
                      <a:pt x="542" y="168"/>
                    </a:lnTo>
                    <a:lnTo>
                      <a:pt x="520" y="176"/>
                    </a:lnTo>
                    <a:lnTo>
                      <a:pt x="479" y="187"/>
                    </a:lnTo>
                    <a:lnTo>
                      <a:pt x="427" y="200"/>
                    </a:lnTo>
                    <a:lnTo>
                      <a:pt x="368" y="214"/>
                    </a:lnTo>
                    <a:lnTo>
                      <a:pt x="309" y="225"/>
                    </a:lnTo>
                    <a:lnTo>
                      <a:pt x="261" y="230"/>
                    </a:lnTo>
                    <a:lnTo>
                      <a:pt x="226" y="227"/>
                    </a:lnTo>
                    <a:lnTo>
                      <a:pt x="213" y="214"/>
                    </a:lnTo>
                    <a:lnTo>
                      <a:pt x="207" y="206"/>
                    </a:lnTo>
                    <a:lnTo>
                      <a:pt x="201" y="192"/>
                    </a:lnTo>
                    <a:lnTo>
                      <a:pt x="184" y="176"/>
                    </a:lnTo>
                    <a:lnTo>
                      <a:pt x="170" y="156"/>
                    </a:lnTo>
                    <a:lnTo>
                      <a:pt x="151" y="138"/>
                    </a:lnTo>
                    <a:lnTo>
                      <a:pt x="136" y="123"/>
                    </a:lnTo>
                    <a:lnTo>
                      <a:pt x="129" y="112"/>
                    </a:lnTo>
                    <a:lnTo>
                      <a:pt x="124" y="107"/>
                    </a:lnTo>
                    <a:lnTo>
                      <a:pt x="106" y="128"/>
                    </a:lnTo>
                    <a:lnTo>
                      <a:pt x="99" y="145"/>
                    </a:lnTo>
                    <a:lnTo>
                      <a:pt x="94" y="164"/>
                    </a:lnTo>
                    <a:lnTo>
                      <a:pt x="96" y="179"/>
                    </a:lnTo>
                    <a:lnTo>
                      <a:pt x="99" y="196"/>
                    </a:lnTo>
                    <a:lnTo>
                      <a:pt x="103" y="217"/>
                    </a:lnTo>
                    <a:lnTo>
                      <a:pt x="108" y="237"/>
                    </a:lnTo>
                    <a:lnTo>
                      <a:pt x="113" y="263"/>
                    </a:lnTo>
                    <a:lnTo>
                      <a:pt x="99" y="260"/>
                    </a:lnTo>
                    <a:lnTo>
                      <a:pt x="86" y="258"/>
                    </a:lnTo>
                    <a:lnTo>
                      <a:pt x="70" y="255"/>
                    </a:lnTo>
                    <a:lnTo>
                      <a:pt x="58" y="252"/>
                    </a:lnTo>
                    <a:lnTo>
                      <a:pt x="42" y="252"/>
                    </a:lnTo>
                    <a:lnTo>
                      <a:pt x="27" y="250"/>
                    </a:lnTo>
                    <a:lnTo>
                      <a:pt x="14" y="248"/>
                    </a:lnTo>
                    <a:lnTo>
                      <a:pt x="0" y="244"/>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86" name="Freeform 462">
                <a:extLst>
                  <a:ext uri="{FF2B5EF4-FFF2-40B4-BE49-F238E27FC236}">
                    <a16:creationId xmlns:a16="http://schemas.microsoft.com/office/drawing/2014/main" id="{D8F93069-188A-0A37-7540-9D746744485E}"/>
                  </a:ext>
                </a:extLst>
              </p:cNvPr>
              <p:cNvSpPr>
                <a:spLocks/>
              </p:cNvSpPr>
              <p:nvPr/>
            </p:nvSpPr>
            <p:spPr bwMode="auto">
              <a:xfrm>
                <a:off x="2971" y="2208"/>
                <a:ext cx="77" cy="161"/>
              </a:xfrm>
              <a:custGeom>
                <a:avLst/>
                <a:gdLst>
                  <a:gd name="T0" fmla="*/ 0 w 232"/>
                  <a:gd name="T1" fmla="*/ 101 h 484"/>
                  <a:gd name="T2" fmla="*/ 6 w 232"/>
                  <a:gd name="T3" fmla="*/ 126 h 484"/>
                  <a:gd name="T4" fmla="*/ 11 w 232"/>
                  <a:gd name="T5" fmla="*/ 151 h 484"/>
                  <a:gd name="T6" fmla="*/ 13 w 232"/>
                  <a:gd name="T7" fmla="*/ 177 h 484"/>
                  <a:gd name="T8" fmla="*/ 18 w 232"/>
                  <a:gd name="T9" fmla="*/ 203 h 484"/>
                  <a:gd name="T10" fmla="*/ 20 w 232"/>
                  <a:gd name="T11" fmla="*/ 231 h 484"/>
                  <a:gd name="T12" fmla="*/ 25 w 232"/>
                  <a:gd name="T13" fmla="*/ 256 h 484"/>
                  <a:gd name="T14" fmla="*/ 29 w 232"/>
                  <a:gd name="T15" fmla="*/ 279 h 484"/>
                  <a:gd name="T16" fmla="*/ 33 w 232"/>
                  <a:gd name="T17" fmla="*/ 304 h 484"/>
                  <a:gd name="T18" fmla="*/ 42 w 232"/>
                  <a:gd name="T19" fmla="*/ 316 h 484"/>
                  <a:gd name="T20" fmla="*/ 46 w 232"/>
                  <a:gd name="T21" fmla="*/ 329 h 484"/>
                  <a:gd name="T22" fmla="*/ 54 w 232"/>
                  <a:gd name="T23" fmla="*/ 342 h 484"/>
                  <a:gd name="T24" fmla="*/ 61 w 232"/>
                  <a:gd name="T25" fmla="*/ 352 h 484"/>
                  <a:gd name="T26" fmla="*/ 69 w 232"/>
                  <a:gd name="T27" fmla="*/ 365 h 484"/>
                  <a:gd name="T28" fmla="*/ 77 w 232"/>
                  <a:gd name="T29" fmla="*/ 378 h 484"/>
                  <a:gd name="T30" fmla="*/ 81 w 232"/>
                  <a:gd name="T31" fmla="*/ 390 h 484"/>
                  <a:gd name="T32" fmla="*/ 89 w 232"/>
                  <a:gd name="T33" fmla="*/ 403 h 484"/>
                  <a:gd name="T34" fmla="*/ 107 w 232"/>
                  <a:gd name="T35" fmla="*/ 414 h 484"/>
                  <a:gd name="T36" fmla="*/ 125 w 232"/>
                  <a:gd name="T37" fmla="*/ 423 h 484"/>
                  <a:gd name="T38" fmla="*/ 143 w 232"/>
                  <a:gd name="T39" fmla="*/ 434 h 484"/>
                  <a:gd name="T40" fmla="*/ 161 w 232"/>
                  <a:gd name="T41" fmla="*/ 445 h 484"/>
                  <a:gd name="T42" fmla="*/ 178 w 232"/>
                  <a:gd name="T43" fmla="*/ 453 h 484"/>
                  <a:gd name="T44" fmla="*/ 196 w 232"/>
                  <a:gd name="T45" fmla="*/ 464 h 484"/>
                  <a:gd name="T46" fmla="*/ 214 w 232"/>
                  <a:gd name="T47" fmla="*/ 474 h 484"/>
                  <a:gd name="T48" fmla="*/ 232 w 232"/>
                  <a:gd name="T49" fmla="*/ 484 h 484"/>
                  <a:gd name="T50" fmla="*/ 221 w 232"/>
                  <a:gd name="T51" fmla="*/ 474 h 484"/>
                  <a:gd name="T52" fmla="*/ 214 w 232"/>
                  <a:gd name="T53" fmla="*/ 464 h 484"/>
                  <a:gd name="T54" fmla="*/ 203 w 232"/>
                  <a:gd name="T55" fmla="*/ 453 h 484"/>
                  <a:gd name="T56" fmla="*/ 193 w 232"/>
                  <a:gd name="T57" fmla="*/ 445 h 484"/>
                  <a:gd name="T58" fmla="*/ 183 w 232"/>
                  <a:gd name="T59" fmla="*/ 434 h 484"/>
                  <a:gd name="T60" fmla="*/ 176 w 232"/>
                  <a:gd name="T61" fmla="*/ 423 h 484"/>
                  <a:gd name="T62" fmla="*/ 165 w 232"/>
                  <a:gd name="T63" fmla="*/ 414 h 484"/>
                  <a:gd name="T64" fmla="*/ 155 w 232"/>
                  <a:gd name="T65" fmla="*/ 403 h 484"/>
                  <a:gd name="T66" fmla="*/ 143 w 232"/>
                  <a:gd name="T67" fmla="*/ 367 h 484"/>
                  <a:gd name="T68" fmla="*/ 130 w 232"/>
                  <a:gd name="T69" fmla="*/ 332 h 484"/>
                  <a:gd name="T70" fmla="*/ 119 w 232"/>
                  <a:gd name="T71" fmla="*/ 296 h 484"/>
                  <a:gd name="T72" fmla="*/ 107 w 232"/>
                  <a:gd name="T73" fmla="*/ 261 h 484"/>
                  <a:gd name="T74" fmla="*/ 96 w 232"/>
                  <a:gd name="T75" fmla="*/ 225 h 484"/>
                  <a:gd name="T76" fmla="*/ 86 w 232"/>
                  <a:gd name="T77" fmla="*/ 189 h 484"/>
                  <a:gd name="T78" fmla="*/ 80 w 232"/>
                  <a:gd name="T79" fmla="*/ 155 h 484"/>
                  <a:gd name="T80" fmla="*/ 71 w 232"/>
                  <a:gd name="T81" fmla="*/ 119 h 484"/>
                  <a:gd name="T82" fmla="*/ 71 w 232"/>
                  <a:gd name="T83" fmla="*/ 114 h 484"/>
                  <a:gd name="T84" fmla="*/ 69 w 232"/>
                  <a:gd name="T85" fmla="*/ 96 h 484"/>
                  <a:gd name="T86" fmla="*/ 67 w 232"/>
                  <a:gd name="T87" fmla="*/ 76 h 484"/>
                  <a:gd name="T88" fmla="*/ 64 w 232"/>
                  <a:gd name="T89" fmla="*/ 50 h 484"/>
                  <a:gd name="T90" fmla="*/ 58 w 232"/>
                  <a:gd name="T91" fmla="*/ 27 h 484"/>
                  <a:gd name="T92" fmla="*/ 58 w 232"/>
                  <a:gd name="T93" fmla="*/ 9 h 484"/>
                  <a:gd name="T94" fmla="*/ 56 w 232"/>
                  <a:gd name="T95" fmla="*/ 0 h 484"/>
                  <a:gd name="T96" fmla="*/ 56 w 232"/>
                  <a:gd name="T97" fmla="*/ 2 h 484"/>
                  <a:gd name="T98" fmla="*/ 56 w 232"/>
                  <a:gd name="T99" fmla="*/ 17 h 484"/>
                  <a:gd name="T100" fmla="*/ 54 w 232"/>
                  <a:gd name="T101" fmla="*/ 32 h 484"/>
                  <a:gd name="T102" fmla="*/ 48 w 232"/>
                  <a:gd name="T103" fmla="*/ 45 h 484"/>
                  <a:gd name="T104" fmla="*/ 42 w 232"/>
                  <a:gd name="T105" fmla="*/ 57 h 484"/>
                  <a:gd name="T106" fmla="*/ 31 w 232"/>
                  <a:gd name="T107" fmla="*/ 71 h 484"/>
                  <a:gd name="T108" fmla="*/ 20 w 232"/>
                  <a:gd name="T109" fmla="*/ 81 h 484"/>
                  <a:gd name="T110" fmla="*/ 11 w 232"/>
                  <a:gd name="T111" fmla="*/ 90 h 484"/>
                  <a:gd name="T112" fmla="*/ 0 w 232"/>
                  <a:gd name="T113" fmla="*/ 101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484">
                    <a:moveTo>
                      <a:pt x="0" y="101"/>
                    </a:moveTo>
                    <a:lnTo>
                      <a:pt x="6" y="126"/>
                    </a:lnTo>
                    <a:lnTo>
                      <a:pt x="11" y="151"/>
                    </a:lnTo>
                    <a:lnTo>
                      <a:pt x="13" y="177"/>
                    </a:lnTo>
                    <a:lnTo>
                      <a:pt x="18" y="203"/>
                    </a:lnTo>
                    <a:lnTo>
                      <a:pt x="20" y="231"/>
                    </a:lnTo>
                    <a:lnTo>
                      <a:pt x="25" y="256"/>
                    </a:lnTo>
                    <a:lnTo>
                      <a:pt x="29" y="279"/>
                    </a:lnTo>
                    <a:lnTo>
                      <a:pt x="33" y="304"/>
                    </a:lnTo>
                    <a:lnTo>
                      <a:pt x="42" y="316"/>
                    </a:lnTo>
                    <a:lnTo>
                      <a:pt x="46" y="329"/>
                    </a:lnTo>
                    <a:lnTo>
                      <a:pt x="54" y="342"/>
                    </a:lnTo>
                    <a:lnTo>
                      <a:pt x="61" y="352"/>
                    </a:lnTo>
                    <a:lnTo>
                      <a:pt x="69" y="365"/>
                    </a:lnTo>
                    <a:lnTo>
                      <a:pt x="77" y="378"/>
                    </a:lnTo>
                    <a:lnTo>
                      <a:pt x="81" y="390"/>
                    </a:lnTo>
                    <a:lnTo>
                      <a:pt x="89" y="403"/>
                    </a:lnTo>
                    <a:lnTo>
                      <a:pt x="107" y="414"/>
                    </a:lnTo>
                    <a:lnTo>
                      <a:pt x="125" y="423"/>
                    </a:lnTo>
                    <a:lnTo>
                      <a:pt x="143" y="434"/>
                    </a:lnTo>
                    <a:lnTo>
                      <a:pt x="161" y="445"/>
                    </a:lnTo>
                    <a:lnTo>
                      <a:pt x="178" y="453"/>
                    </a:lnTo>
                    <a:lnTo>
                      <a:pt x="196" y="464"/>
                    </a:lnTo>
                    <a:lnTo>
                      <a:pt x="214" y="474"/>
                    </a:lnTo>
                    <a:lnTo>
                      <a:pt x="232" y="484"/>
                    </a:lnTo>
                    <a:lnTo>
                      <a:pt x="221" y="474"/>
                    </a:lnTo>
                    <a:lnTo>
                      <a:pt x="214" y="464"/>
                    </a:lnTo>
                    <a:lnTo>
                      <a:pt x="203" y="453"/>
                    </a:lnTo>
                    <a:lnTo>
                      <a:pt x="193" y="445"/>
                    </a:lnTo>
                    <a:lnTo>
                      <a:pt x="183" y="434"/>
                    </a:lnTo>
                    <a:lnTo>
                      <a:pt x="176" y="423"/>
                    </a:lnTo>
                    <a:lnTo>
                      <a:pt x="165" y="414"/>
                    </a:lnTo>
                    <a:lnTo>
                      <a:pt x="155" y="403"/>
                    </a:lnTo>
                    <a:lnTo>
                      <a:pt x="143" y="367"/>
                    </a:lnTo>
                    <a:lnTo>
                      <a:pt x="130" y="332"/>
                    </a:lnTo>
                    <a:lnTo>
                      <a:pt x="119" y="296"/>
                    </a:lnTo>
                    <a:lnTo>
                      <a:pt x="107" y="261"/>
                    </a:lnTo>
                    <a:lnTo>
                      <a:pt x="96" y="225"/>
                    </a:lnTo>
                    <a:lnTo>
                      <a:pt x="86" y="189"/>
                    </a:lnTo>
                    <a:lnTo>
                      <a:pt x="80" y="155"/>
                    </a:lnTo>
                    <a:lnTo>
                      <a:pt x="71" y="119"/>
                    </a:lnTo>
                    <a:lnTo>
                      <a:pt x="71" y="114"/>
                    </a:lnTo>
                    <a:lnTo>
                      <a:pt x="69" y="96"/>
                    </a:lnTo>
                    <a:lnTo>
                      <a:pt x="67" y="76"/>
                    </a:lnTo>
                    <a:lnTo>
                      <a:pt x="64" y="50"/>
                    </a:lnTo>
                    <a:lnTo>
                      <a:pt x="58" y="27"/>
                    </a:lnTo>
                    <a:lnTo>
                      <a:pt x="58" y="9"/>
                    </a:lnTo>
                    <a:lnTo>
                      <a:pt x="56" y="0"/>
                    </a:lnTo>
                    <a:lnTo>
                      <a:pt x="56" y="2"/>
                    </a:lnTo>
                    <a:lnTo>
                      <a:pt x="56" y="17"/>
                    </a:lnTo>
                    <a:lnTo>
                      <a:pt x="54" y="32"/>
                    </a:lnTo>
                    <a:lnTo>
                      <a:pt x="48" y="45"/>
                    </a:lnTo>
                    <a:lnTo>
                      <a:pt x="42" y="57"/>
                    </a:lnTo>
                    <a:lnTo>
                      <a:pt x="31" y="71"/>
                    </a:lnTo>
                    <a:lnTo>
                      <a:pt x="20" y="81"/>
                    </a:lnTo>
                    <a:lnTo>
                      <a:pt x="11" y="90"/>
                    </a:lnTo>
                    <a:lnTo>
                      <a:pt x="0" y="101"/>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87" name="Freeform 463">
                <a:extLst>
                  <a:ext uri="{FF2B5EF4-FFF2-40B4-BE49-F238E27FC236}">
                    <a16:creationId xmlns:a16="http://schemas.microsoft.com/office/drawing/2014/main" id="{72B110D4-B62B-38D0-E0CB-358C7D968A2B}"/>
                  </a:ext>
                </a:extLst>
              </p:cNvPr>
              <p:cNvSpPr>
                <a:spLocks/>
              </p:cNvSpPr>
              <p:nvPr/>
            </p:nvSpPr>
            <p:spPr bwMode="auto">
              <a:xfrm>
                <a:off x="2970" y="2417"/>
                <a:ext cx="70" cy="82"/>
              </a:xfrm>
              <a:custGeom>
                <a:avLst/>
                <a:gdLst>
                  <a:gd name="T0" fmla="*/ 0 w 211"/>
                  <a:gd name="T1" fmla="*/ 33 h 247"/>
                  <a:gd name="T2" fmla="*/ 98 w 211"/>
                  <a:gd name="T3" fmla="*/ 46 h 247"/>
                  <a:gd name="T4" fmla="*/ 104 w 211"/>
                  <a:gd name="T5" fmla="*/ 44 h 247"/>
                  <a:gd name="T6" fmla="*/ 116 w 211"/>
                  <a:gd name="T7" fmla="*/ 36 h 247"/>
                  <a:gd name="T8" fmla="*/ 134 w 211"/>
                  <a:gd name="T9" fmla="*/ 27 h 247"/>
                  <a:gd name="T10" fmla="*/ 154 w 211"/>
                  <a:gd name="T11" fmla="*/ 19 h 247"/>
                  <a:gd name="T12" fmla="*/ 175 w 211"/>
                  <a:gd name="T13" fmla="*/ 10 h 247"/>
                  <a:gd name="T14" fmla="*/ 192 w 211"/>
                  <a:gd name="T15" fmla="*/ 2 h 247"/>
                  <a:gd name="T16" fmla="*/ 205 w 211"/>
                  <a:gd name="T17" fmla="*/ 0 h 247"/>
                  <a:gd name="T18" fmla="*/ 211 w 211"/>
                  <a:gd name="T19" fmla="*/ 2 h 247"/>
                  <a:gd name="T20" fmla="*/ 203 w 211"/>
                  <a:gd name="T21" fmla="*/ 15 h 247"/>
                  <a:gd name="T22" fmla="*/ 190 w 211"/>
                  <a:gd name="T23" fmla="*/ 33 h 247"/>
                  <a:gd name="T24" fmla="*/ 172 w 211"/>
                  <a:gd name="T25" fmla="*/ 51 h 247"/>
                  <a:gd name="T26" fmla="*/ 163 w 211"/>
                  <a:gd name="T27" fmla="*/ 63 h 247"/>
                  <a:gd name="T28" fmla="*/ 159 w 211"/>
                  <a:gd name="T29" fmla="*/ 71 h 247"/>
                  <a:gd name="T30" fmla="*/ 159 w 211"/>
                  <a:gd name="T31" fmla="*/ 82 h 247"/>
                  <a:gd name="T32" fmla="*/ 157 w 211"/>
                  <a:gd name="T33" fmla="*/ 96 h 247"/>
                  <a:gd name="T34" fmla="*/ 154 w 211"/>
                  <a:gd name="T35" fmla="*/ 109 h 247"/>
                  <a:gd name="T36" fmla="*/ 154 w 211"/>
                  <a:gd name="T37" fmla="*/ 125 h 247"/>
                  <a:gd name="T38" fmla="*/ 152 w 211"/>
                  <a:gd name="T39" fmla="*/ 137 h 247"/>
                  <a:gd name="T40" fmla="*/ 152 w 211"/>
                  <a:gd name="T41" fmla="*/ 145 h 247"/>
                  <a:gd name="T42" fmla="*/ 152 w 211"/>
                  <a:gd name="T43" fmla="*/ 147 h 247"/>
                  <a:gd name="T44" fmla="*/ 150 w 211"/>
                  <a:gd name="T45" fmla="*/ 247 h 247"/>
                  <a:gd name="T46" fmla="*/ 85 w 211"/>
                  <a:gd name="T47" fmla="*/ 104 h 247"/>
                  <a:gd name="T48" fmla="*/ 0 w 211"/>
                  <a:gd name="T49" fmla="*/ 3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1" h="247">
                    <a:moveTo>
                      <a:pt x="0" y="33"/>
                    </a:moveTo>
                    <a:lnTo>
                      <a:pt x="98" y="46"/>
                    </a:lnTo>
                    <a:lnTo>
                      <a:pt x="104" y="44"/>
                    </a:lnTo>
                    <a:lnTo>
                      <a:pt x="116" y="36"/>
                    </a:lnTo>
                    <a:lnTo>
                      <a:pt x="134" y="27"/>
                    </a:lnTo>
                    <a:lnTo>
                      <a:pt x="154" y="19"/>
                    </a:lnTo>
                    <a:lnTo>
                      <a:pt x="175" y="10"/>
                    </a:lnTo>
                    <a:lnTo>
                      <a:pt x="192" y="2"/>
                    </a:lnTo>
                    <a:lnTo>
                      <a:pt x="205" y="0"/>
                    </a:lnTo>
                    <a:lnTo>
                      <a:pt x="211" y="2"/>
                    </a:lnTo>
                    <a:lnTo>
                      <a:pt x="203" y="15"/>
                    </a:lnTo>
                    <a:lnTo>
                      <a:pt x="190" y="33"/>
                    </a:lnTo>
                    <a:lnTo>
                      <a:pt x="172" y="51"/>
                    </a:lnTo>
                    <a:lnTo>
                      <a:pt x="163" y="63"/>
                    </a:lnTo>
                    <a:lnTo>
                      <a:pt x="159" y="71"/>
                    </a:lnTo>
                    <a:lnTo>
                      <a:pt x="159" y="82"/>
                    </a:lnTo>
                    <a:lnTo>
                      <a:pt x="157" y="96"/>
                    </a:lnTo>
                    <a:lnTo>
                      <a:pt x="154" y="109"/>
                    </a:lnTo>
                    <a:lnTo>
                      <a:pt x="154" y="125"/>
                    </a:lnTo>
                    <a:lnTo>
                      <a:pt x="152" y="137"/>
                    </a:lnTo>
                    <a:lnTo>
                      <a:pt x="152" y="145"/>
                    </a:lnTo>
                    <a:lnTo>
                      <a:pt x="152" y="147"/>
                    </a:lnTo>
                    <a:lnTo>
                      <a:pt x="150" y="247"/>
                    </a:lnTo>
                    <a:lnTo>
                      <a:pt x="85" y="104"/>
                    </a:lnTo>
                    <a:lnTo>
                      <a:pt x="0" y="33"/>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88" name="Freeform 464">
                <a:extLst>
                  <a:ext uri="{FF2B5EF4-FFF2-40B4-BE49-F238E27FC236}">
                    <a16:creationId xmlns:a16="http://schemas.microsoft.com/office/drawing/2014/main" id="{5E07502C-9B97-C489-3120-E20ECEB2335D}"/>
                  </a:ext>
                </a:extLst>
              </p:cNvPr>
              <p:cNvSpPr>
                <a:spLocks/>
              </p:cNvSpPr>
              <p:nvPr/>
            </p:nvSpPr>
            <p:spPr bwMode="auto">
              <a:xfrm>
                <a:off x="2950" y="2354"/>
                <a:ext cx="78" cy="59"/>
              </a:xfrm>
              <a:custGeom>
                <a:avLst/>
                <a:gdLst>
                  <a:gd name="T0" fmla="*/ 0 w 234"/>
                  <a:gd name="T1" fmla="*/ 0 h 178"/>
                  <a:gd name="T2" fmla="*/ 10 w 234"/>
                  <a:gd name="T3" fmla="*/ 14 h 178"/>
                  <a:gd name="T4" fmla="*/ 34 w 234"/>
                  <a:gd name="T5" fmla="*/ 25 h 178"/>
                  <a:gd name="T6" fmla="*/ 67 w 234"/>
                  <a:gd name="T7" fmla="*/ 35 h 178"/>
                  <a:gd name="T8" fmla="*/ 102 w 234"/>
                  <a:gd name="T9" fmla="*/ 40 h 178"/>
                  <a:gd name="T10" fmla="*/ 140 w 234"/>
                  <a:gd name="T11" fmla="*/ 46 h 178"/>
                  <a:gd name="T12" fmla="*/ 175 w 234"/>
                  <a:gd name="T13" fmla="*/ 48 h 178"/>
                  <a:gd name="T14" fmla="*/ 204 w 234"/>
                  <a:gd name="T15" fmla="*/ 50 h 178"/>
                  <a:gd name="T16" fmla="*/ 222 w 234"/>
                  <a:gd name="T17" fmla="*/ 50 h 178"/>
                  <a:gd name="T18" fmla="*/ 229 w 234"/>
                  <a:gd name="T19" fmla="*/ 79 h 178"/>
                  <a:gd name="T20" fmla="*/ 234 w 234"/>
                  <a:gd name="T21" fmla="*/ 99 h 178"/>
                  <a:gd name="T22" fmla="*/ 234 w 234"/>
                  <a:gd name="T23" fmla="*/ 115 h 178"/>
                  <a:gd name="T24" fmla="*/ 231 w 234"/>
                  <a:gd name="T25" fmla="*/ 127 h 178"/>
                  <a:gd name="T26" fmla="*/ 224 w 234"/>
                  <a:gd name="T27" fmla="*/ 138 h 178"/>
                  <a:gd name="T28" fmla="*/ 211 w 234"/>
                  <a:gd name="T29" fmla="*/ 147 h 178"/>
                  <a:gd name="T30" fmla="*/ 193 w 234"/>
                  <a:gd name="T31" fmla="*/ 159 h 178"/>
                  <a:gd name="T32" fmla="*/ 170 w 234"/>
                  <a:gd name="T33" fmla="*/ 178 h 178"/>
                  <a:gd name="T34" fmla="*/ 132 w 234"/>
                  <a:gd name="T35" fmla="*/ 176 h 178"/>
                  <a:gd name="T36" fmla="*/ 102 w 234"/>
                  <a:gd name="T37" fmla="*/ 163 h 178"/>
                  <a:gd name="T38" fmla="*/ 79 w 234"/>
                  <a:gd name="T39" fmla="*/ 147 h 178"/>
                  <a:gd name="T40" fmla="*/ 63 w 234"/>
                  <a:gd name="T41" fmla="*/ 124 h 178"/>
                  <a:gd name="T42" fmla="*/ 48 w 234"/>
                  <a:gd name="T43" fmla="*/ 96 h 178"/>
                  <a:gd name="T44" fmla="*/ 34 w 234"/>
                  <a:gd name="T45" fmla="*/ 69 h 178"/>
                  <a:gd name="T46" fmla="*/ 18 w 234"/>
                  <a:gd name="T47" fmla="*/ 35 h 178"/>
                  <a:gd name="T48" fmla="*/ 0 w 234"/>
                  <a:gd name="T49"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4" h="178">
                    <a:moveTo>
                      <a:pt x="0" y="0"/>
                    </a:moveTo>
                    <a:lnTo>
                      <a:pt x="10" y="14"/>
                    </a:lnTo>
                    <a:lnTo>
                      <a:pt x="34" y="25"/>
                    </a:lnTo>
                    <a:lnTo>
                      <a:pt x="67" y="35"/>
                    </a:lnTo>
                    <a:lnTo>
                      <a:pt x="102" y="40"/>
                    </a:lnTo>
                    <a:lnTo>
                      <a:pt x="140" y="46"/>
                    </a:lnTo>
                    <a:lnTo>
                      <a:pt x="175" y="48"/>
                    </a:lnTo>
                    <a:lnTo>
                      <a:pt x="204" y="50"/>
                    </a:lnTo>
                    <a:lnTo>
                      <a:pt x="222" y="50"/>
                    </a:lnTo>
                    <a:lnTo>
                      <a:pt x="229" y="79"/>
                    </a:lnTo>
                    <a:lnTo>
                      <a:pt x="234" y="99"/>
                    </a:lnTo>
                    <a:lnTo>
                      <a:pt x="234" y="115"/>
                    </a:lnTo>
                    <a:lnTo>
                      <a:pt x="231" y="127"/>
                    </a:lnTo>
                    <a:lnTo>
                      <a:pt x="224" y="138"/>
                    </a:lnTo>
                    <a:lnTo>
                      <a:pt x="211" y="147"/>
                    </a:lnTo>
                    <a:lnTo>
                      <a:pt x="193" y="159"/>
                    </a:lnTo>
                    <a:lnTo>
                      <a:pt x="170" y="178"/>
                    </a:lnTo>
                    <a:lnTo>
                      <a:pt x="132" y="176"/>
                    </a:lnTo>
                    <a:lnTo>
                      <a:pt x="102" y="163"/>
                    </a:lnTo>
                    <a:lnTo>
                      <a:pt x="79" y="147"/>
                    </a:lnTo>
                    <a:lnTo>
                      <a:pt x="63" y="124"/>
                    </a:lnTo>
                    <a:lnTo>
                      <a:pt x="48" y="96"/>
                    </a:lnTo>
                    <a:lnTo>
                      <a:pt x="34" y="69"/>
                    </a:lnTo>
                    <a:lnTo>
                      <a:pt x="18" y="35"/>
                    </a:lnTo>
                    <a:lnTo>
                      <a:pt x="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89" name="Freeform 465">
                <a:extLst>
                  <a:ext uri="{FF2B5EF4-FFF2-40B4-BE49-F238E27FC236}">
                    <a16:creationId xmlns:a16="http://schemas.microsoft.com/office/drawing/2014/main" id="{716F4804-4B8C-46DA-3A20-369E9B1EEA85}"/>
                  </a:ext>
                </a:extLst>
              </p:cNvPr>
              <p:cNvSpPr>
                <a:spLocks/>
              </p:cNvSpPr>
              <p:nvPr/>
            </p:nvSpPr>
            <p:spPr bwMode="auto">
              <a:xfrm>
                <a:off x="1254" y="2123"/>
                <a:ext cx="30" cy="24"/>
              </a:xfrm>
              <a:custGeom>
                <a:avLst/>
                <a:gdLst>
                  <a:gd name="T0" fmla="*/ 0 w 91"/>
                  <a:gd name="T1" fmla="*/ 0 h 72"/>
                  <a:gd name="T2" fmla="*/ 91 w 91"/>
                  <a:gd name="T3" fmla="*/ 28 h 72"/>
                  <a:gd name="T4" fmla="*/ 70 w 91"/>
                  <a:gd name="T5" fmla="*/ 72 h 72"/>
                  <a:gd name="T6" fmla="*/ 2 w 91"/>
                  <a:gd name="T7" fmla="*/ 45 h 72"/>
                  <a:gd name="T8" fmla="*/ 0 w 91"/>
                  <a:gd name="T9" fmla="*/ 0 h 72"/>
                </a:gdLst>
                <a:ahLst/>
                <a:cxnLst>
                  <a:cxn ang="0">
                    <a:pos x="T0" y="T1"/>
                  </a:cxn>
                  <a:cxn ang="0">
                    <a:pos x="T2" y="T3"/>
                  </a:cxn>
                  <a:cxn ang="0">
                    <a:pos x="T4" y="T5"/>
                  </a:cxn>
                  <a:cxn ang="0">
                    <a:pos x="T6" y="T7"/>
                  </a:cxn>
                  <a:cxn ang="0">
                    <a:pos x="T8" y="T9"/>
                  </a:cxn>
                </a:cxnLst>
                <a:rect l="0" t="0" r="r" b="b"/>
                <a:pathLst>
                  <a:path w="91" h="72">
                    <a:moveTo>
                      <a:pt x="0" y="0"/>
                    </a:moveTo>
                    <a:lnTo>
                      <a:pt x="91" y="28"/>
                    </a:lnTo>
                    <a:lnTo>
                      <a:pt x="70" y="72"/>
                    </a:lnTo>
                    <a:lnTo>
                      <a:pt x="2" y="45"/>
                    </a:lnTo>
                    <a:lnTo>
                      <a:pt x="0" y="0"/>
                    </a:lnTo>
                    <a:close/>
                  </a:path>
                </a:pathLst>
              </a:custGeom>
              <a:solidFill>
                <a:srgbClr val="FCB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90" name="Freeform 466">
                <a:extLst>
                  <a:ext uri="{FF2B5EF4-FFF2-40B4-BE49-F238E27FC236}">
                    <a16:creationId xmlns:a16="http://schemas.microsoft.com/office/drawing/2014/main" id="{8B8C8482-F92A-5081-96B6-77A52BCCBF47}"/>
                  </a:ext>
                </a:extLst>
              </p:cNvPr>
              <p:cNvSpPr>
                <a:spLocks/>
              </p:cNvSpPr>
              <p:nvPr/>
            </p:nvSpPr>
            <p:spPr bwMode="auto">
              <a:xfrm>
                <a:off x="1436" y="2358"/>
                <a:ext cx="78" cy="29"/>
              </a:xfrm>
              <a:custGeom>
                <a:avLst/>
                <a:gdLst>
                  <a:gd name="T0" fmla="*/ 0 w 234"/>
                  <a:gd name="T1" fmla="*/ 86 h 86"/>
                  <a:gd name="T2" fmla="*/ 24 w 234"/>
                  <a:gd name="T3" fmla="*/ 79 h 86"/>
                  <a:gd name="T4" fmla="*/ 47 w 234"/>
                  <a:gd name="T5" fmla="*/ 73 h 86"/>
                  <a:gd name="T6" fmla="*/ 69 w 234"/>
                  <a:gd name="T7" fmla="*/ 66 h 86"/>
                  <a:gd name="T8" fmla="*/ 93 w 234"/>
                  <a:gd name="T9" fmla="*/ 61 h 86"/>
                  <a:gd name="T10" fmla="*/ 115 w 234"/>
                  <a:gd name="T11" fmla="*/ 54 h 86"/>
                  <a:gd name="T12" fmla="*/ 138 w 234"/>
                  <a:gd name="T13" fmla="*/ 45 h 86"/>
                  <a:gd name="T14" fmla="*/ 160 w 234"/>
                  <a:gd name="T15" fmla="*/ 38 h 86"/>
                  <a:gd name="T16" fmla="*/ 183 w 234"/>
                  <a:gd name="T17" fmla="*/ 31 h 86"/>
                  <a:gd name="T18" fmla="*/ 195 w 234"/>
                  <a:gd name="T19" fmla="*/ 23 h 86"/>
                  <a:gd name="T20" fmla="*/ 208 w 234"/>
                  <a:gd name="T21" fmla="*/ 15 h 86"/>
                  <a:gd name="T22" fmla="*/ 222 w 234"/>
                  <a:gd name="T23" fmla="*/ 8 h 86"/>
                  <a:gd name="T24" fmla="*/ 234 w 234"/>
                  <a:gd name="T25" fmla="*/ 0 h 86"/>
                  <a:gd name="T26" fmla="*/ 208 w 234"/>
                  <a:gd name="T27" fmla="*/ 23 h 86"/>
                  <a:gd name="T28" fmla="*/ 181 w 234"/>
                  <a:gd name="T29" fmla="*/ 43 h 86"/>
                  <a:gd name="T30" fmla="*/ 156 w 234"/>
                  <a:gd name="T31" fmla="*/ 58 h 86"/>
                  <a:gd name="T32" fmla="*/ 128 w 234"/>
                  <a:gd name="T33" fmla="*/ 68 h 86"/>
                  <a:gd name="T34" fmla="*/ 99 w 234"/>
                  <a:gd name="T35" fmla="*/ 79 h 86"/>
                  <a:gd name="T36" fmla="*/ 69 w 234"/>
                  <a:gd name="T37" fmla="*/ 83 h 86"/>
                  <a:gd name="T38" fmla="*/ 36 w 234"/>
                  <a:gd name="T39" fmla="*/ 86 h 86"/>
                  <a:gd name="T40" fmla="*/ 0 w 234"/>
                  <a:gd name="T41"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4" h="86">
                    <a:moveTo>
                      <a:pt x="0" y="86"/>
                    </a:moveTo>
                    <a:lnTo>
                      <a:pt x="24" y="79"/>
                    </a:lnTo>
                    <a:lnTo>
                      <a:pt x="47" y="73"/>
                    </a:lnTo>
                    <a:lnTo>
                      <a:pt x="69" y="66"/>
                    </a:lnTo>
                    <a:lnTo>
                      <a:pt x="93" y="61"/>
                    </a:lnTo>
                    <a:lnTo>
                      <a:pt x="115" y="54"/>
                    </a:lnTo>
                    <a:lnTo>
                      <a:pt x="138" y="45"/>
                    </a:lnTo>
                    <a:lnTo>
                      <a:pt x="160" y="38"/>
                    </a:lnTo>
                    <a:lnTo>
                      <a:pt x="183" y="31"/>
                    </a:lnTo>
                    <a:lnTo>
                      <a:pt x="195" y="23"/>
                    </a:lnTo>
                    <a:lnTo>
                      <a:pt x="208" y="15"/>
                    </a:lnTo>
                    <a:lnTo>
                      <a:pt x="222" y="8"/>
                    </a:lnTo>
                    <a:lnTo>
                      <a:pt x="234" y="0"/>
                    </a:lnTo>
                    <a:lnTo>
                      <a:pt x="208" y="23"/>
                    </a:lnTo>
                    <a:lnTo>
                      <a:pt x="181" y="43"/>
                    </a:lnTo>
                    <a:lnTo>
                      <a:pt x="156" y="58"/>
                    </a:lnTo>
                    <a:lnTo>
                      <a:pt x="128" y="68"/>
                    </a:lnTo>
                    <a:lnTo>
                      <a:pt x="99" y="79"/>
                    </a:lnTo>
                    <a:lnTo>
                      <a:pt x="69" y="83"/>
                    </a:lnTo>
                    <a:lnTo>
                      <a:pt x="36" y="86"/>
                    </a:lnTo>
                    <a:lnTo>
                      <a:pt x="0" y="86"/>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91" name="Freeform 467">
                <a:extLst>
                  <a:ext uri="{FF2B5EF4-FFF2-40B4-BE49-F238E27FC236}">
                    <a16:creationId xmlns:a16="http://schemas.microsoft.com/office/drawing/2014/main" id="{881063C7-C7CA-B8A7-0C4B-1B61E07651AD}"/>
                  </a:ext>
                </a:extLst>
              </p:cNvPr>
              <p:cNvSpPr>
                <a:spLocks/>
              </p:cNvSpPr>
              <p:nvPr/>
            </p:nvSpPr>
            <p:spPr bwMode="auto">
              <a:xfrm>
                <a:off x="1491" y="2374"/>
                <a:ext cx="69" cy="37"/>
              </a:xfrm>
              <a:custGeom>
                <a:avLst/>
                <a:gdLst>
                  <a:gd name="T0" fmla="*/ 0 w 209"/>
                  <a:gd name="T1" fmla="*/ 86 h 109"/>
                  <a:gd name="T2" fmla="*/ 47 w 209"/>
                  <a:gd name="T3" fmla="*/ 86 h 109"/>
                  <a:gd name="T4" fmla="*/ 102 w 209"/>
                  <a:gd name="T5" fmla="*/ 74 h 109"/>
                  <a:gd name="T6" fmla="*/ 137 w 209"/>
                  <a:gd name="T7" fmla="*/ 69 h 109"/>
                  <a:gd name="T8" fmla="*/ 209 w 209"/>
                  <a:gd name="T9" fmla="*/ 0 h 109"/>
                  <a:gd name="T10" fmla="*/ 143 w 209"/>
                  <a:gd name="T11" fmla="*/ 92 h 109"/>
                  <a:gd name="T12" fmla="*/ 98 w 209"/>
                  <a:gd name="T13" fmla="*/ 102 h 109"/>
                  <a:gd name="T14" fmla="*/ 29 w 209"/>
                  <a:gd name="T15" fmla="*/ 109 h 109"/>
                  <a:gd name="T16" fmla="*/ 0 w 209"/>
                  <a:gd name="T17" fmla="*/ 8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109">
                    <a:moveTo>
                      <a:pt x="0" y="86"/>
                    </a:moveTo>
                    <a:lnTo>
                      <a:pt x="47" y="86"/>
                    </a:lnTo>
                    <a:lnTo>
                      <a:pt x="102" y="74"/>
                    </a:lnTo>
                    <a:lnTo>
                      <a:pt x="137" y="69"/>
                    </a:lnTo>
                    <a:lnTo>
                      <a:pt x="209" y="0"/>
                    </a:lnTo>
                    <a:lnTo>
                      <a:pt x="143" y="92"/>
                    </a:lnTo>
                    <a:lnTo>
                      <a:pt x="98" y="102"/>
                    </a:lnTo>
                    <a:lnTo>
                      <a:pt x="29" y="109"/>
                    </a:lnTo>
                    <a:lnTo>
                      <a:pt x="0" y="86"/>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92" name="Freeform 468">
                <a:extLst>
                  <a:ext uri="{FF2B5EF4-FFF2-40B4-BE49-F238E27FC236}">
                    <a16:creationId xmlns:a16="http://schemas.microsoft.com/office/drawing/2014/main" id="{D65B0C1B-4920-D16C-28E4-284EBB810F38}"/>
                  </a:ext>
                </a:extLst>
              </p:cNvPr>
              <p:cNvSpPr>
                <a:spLocks/>
              </p:cNvSpPr>
              <p:nvPr/>
            </p:nvSpPr>
            <p:spPr bwMode="auto">
              <a:xfrm>
                <a:off x="1393" y="2495"/>
                <a:ext cx="67" cy="15"/>
              </a:xfrm>
              <a:custGeom>
                <a:avLst/>
                <a:gdLst>
                  <a:gd name="T0" fmla="*/ 0 w 201"/>
                  <a:gd name="T1" fmla="*/ 22 h 44"/>
                  <a:gd name="T2" fmla="*/ 22 w 201"/>
                  <a:gd name="T3" fmla="*/ 37 h 44"/>
                  <a:gd name="T4" fmla="*/ 47 w 201"/>
                  <a:gd name="T5" fmla="*/ 42 h 44"/>
                  <a:gd name="T6" fmla="*/ 74 w 201"/>
                  <a:gd name="T7" fmla="*/ 44 h 44"/>
                  <a:gd name="T8" fmla="*/ 103 w 201"/>
                  <a:gd name="T9" fmla="*/ 40 h 44"/>
                  <a:gd name="T10" fmla="*/ 128 w 201"/>
                  <a:gd name="T11" fmla="*/ 34 h 44"/>
                  <a:gd name="T12" fmla="*/ 156 w 201"/>
                  <a:gd name="T13" fmla="*/ 24 h 44"/>
                  <a:gd name="T14" fmla="*/ 181 w 201"/>
                  <a:gd name="T15" fmla="*/ 12 h 44"/>
                  <a:gd name="T16" fmla="*/ 201 w 201"/>
                  <a:gd name="T17" fmla="*/ 0 h 44"/>
                  <a:gd name="T18" fmla="*/ 189 w 201"/>
                  <a:gd name="T19" fmla="*/ 2 h 44"/>
                  <a:gd name="T20" fmla="*/ 176 w 201"/>
                  <a:gd name="T21" fmla="*/ 4 h 44"/>
                  <a:gd name="T22" fmla="*/ 163 w 201"/>
                  <a:gd name="T23" fmla="*/ 9 h 44"/>
                  <a:gd name="T24" fmla="*/ 154 w 201"/>
                  <a:gd name="T25" fmla="*/ 12 h 44"/>
                  <a:gd name="T26" fmla="*/ 141 w 201"/>
                  <a:gd name="T27" fmla="*/ 17 h 44"/>
                  <a:gd name="T28" fmla="*/ 128 w 201"/>
                  <a:gd name="T29" fmla="*/ 22 h 44"/>
                  <a:gd name="T30" fmla="*/ 116 w 201"/>
                  <a:gd name="T31" fmla="*/ 27 h 44"/>
                  <a:gd name="T32" fmla="*/ 103 w 201"/>
                  <a:gd name="T33" fmla="*/ 31 h 44"/>
                  <a:gd name="T34" fmla="*/ 90 w 201"/>
                  <a:gd name="T35" fmla="*/ 31 h 44"/>
                  <a:gd name="T36" fmla="*/ 78 w 201"/>
                  <a:gd name="T37" fmla="*/ 29 h 44"/>
                  <a:gd name="T38" fmla="*/ 65 w 201"/>
                  <a:gd name="T39" fmla="*/ 29 h 44"/>
                  <a:gd name="T40" fmla="*/ 51 w 201"/>
                  <a:gd name="T41" fmla="*/ 27 h 44"/>
                  <a:gd name="T42" fmla="*/ 38 w 201"/>
                  <a:gd name="T43" fmla="*/ 24 h 44"/>
                  <a:gd name="T44" fmla="*/ 26 w 201"/>
                  <a:gd name="T45" fmla="*/ 24 h 44"/>
                  <a:gd name="T46" fmla="*/ 13 w 201"/>
                  <a:gd name="T47" fmla="*/ 22 h 44"/>
                  <a:gd name="T48" fmla="*/ 0 w 201"/>
                  <a:gd name="T4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44">
                    <a:moveTo>
                      <a:pt x="0" y="22"/>
                    </a:moveTo>
                    <a:lnTo>
                      <a:pt x="22" y="37"/>
                    </a:lnTo>
                    <a:lnTo>
                      <a:pt x="47" y="42"/>
                    </a:lnTo>
                    <a:lnTo>
                      <a:pt x="74" y="44"/>
                    </a:lnTo>
                    <a:lnTo>
                      <a:pt x="103" y="40"/>
                    </a:lnTo>
                    <a:lnTo>
                      <a:pt x="128" y="34"/>
                    </a:lnTo>
                    <a:lnTo>
                      <a:pt x="156" y="24"/>
                    </a:lnTo>
                    <a:lnTo>
                      <a:pt x="181" y="12"/>
                    </a:lnTo>
                    <a:lnTo>
                      <a:pt x="201" y="0"/>
                    </a:lnTo>
                    <a:lnTo>
                      <a:pt x="189" y="2"/>
                    </a:lnTo>
                    <a:lnTo>
                      <a:pt x="176" y="4"/>
                    </a:lnTo>
                    <a:lnTo>
                      <a:pt x="163" y="9"/>
                    </a:lnTo>
                    <a:lnTo>
                      <a:pt x="154" y="12"/>
                    </a:lnTo>
                    <a:lnTo>
                      <a:pt x="141" y="17"/>
                    </a:lnTo>
                    <a:lnTo>
                      <a:pt x="128" y="22"/>
                    </a:lnTo>
                    <a:lnTo>
                      <a:pt x="116" y="27"/>
                    </a:lnTo>
                    <a:lnTo>
                      <a:pt x="103" y="31"/>
                    </a:lnTo>
                    <a:lnTo>
                      <a:pt x="90" y="31"/>
                    </a:lnTo>
                    <a:lnTo>
                      <a:pt x="78" y="29"/>
                    </a:lnTo>
                    <a:lnTo>
                      <a:pt x="65" y="29"/>
                    </a:lnTo>
                    <a:lnTo>
                      <a:pt x="51" y="27"/>
                    </a:lnTo>
                    <a:lnTo>
                      <a:pt x="38" y="24"/>
                    </a:lnTo>
                    <a:lnTo>
                      <a:pt x="26" y="24"/>
                    </a:lnTo>
                    <a:lnTo>
                      <a:pt x="13" y="22"/>
                    </a:lnTo>
                    <a:lnTo>
                      <a:pt x="0" y="22"/>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93" name="Freeform 469">
                <a:extLst>
                  <a:ext uri="{FF2B5EF4-FFF2-40B4-BE49-F238E27FC236}">
                    <a16:creationId xmlns:a16="http://schemas.microsoft.com/office/drawing/2014/main" id="{6CE11E83-5822-DC53-EE23-1A504E93C31F}"/>
                  </a:ext>
                </a:extLst>
              </p:cNvPr>
              <p:cNvSpPr>
                <a:spLocks/>
              </p:cNvSpPr>
              <p:nvPr/>
            </p:nvSpPr>
            <p:spPr bwMode="auto">
              <a:xfrm>
                <a:off x="1362" y="2451"/>
                <a:ext cx="59" cy="14"/>
              </a:xfrm>
              <a:custGeom>
                <a:avLst/>
                <a:gdLst>
                  <a:gd name="T0" fmla="*/ 0 w 178"/>
                  <a:gd name="T1" fmla="*/ 0 h 44"/>
                  <a:gd name="T2" fmla="*/ 22 w 178"/>
                  <a:gd name="T3" fmla="*/ 11 h 44"/>
                  <a:gd name="T4" fmla="*/ 44 w 178"/>
                  <a:gd name="T5" fmla="*/ 19 h 44"/>
                  <a:gd name="T6" fmla="*/ 64 w 178"/>
                  <a:gd name="T7" fmla="*/ 24 h 44"/>
                  <a:gd name="T8" fmla="*/ 87 w 178"/>
                  <a:gd name="T9" fmla="*/ 26 h 44"/>
                  <a:gd name="T10" fmla="*/ 107 w 178"/>
                  <a:gd name="T11" fmla="*/ 26 h 44"/>
                  <a:gd name="T12" fmla="*/ 129 w 178"/>
                  <a:gd name="T13" fmla="*/ 26 h 44"/>
                  <a:gd name="T14" fmla="*/ 152 w 178"/>
                  <a:gd name="T15" fmla="*/ 24 h 44"/>
                  <a:gd name="T16" fmla="*/ 178 w 178"/>
                  <a:gd name="T17" fmla="*/ 24 h 44"/>
                  <a:gd name="T18" fmla="*/ 158 w 178"/>
                  <a:gd name="T19" fmla="*/ 33 h 44"/>
                  <a:gd name="T20" fmla="*/ 138 w 178"/>
                  <a:gd name="T21" fmla="*/ 39 h 44"/>
                  <a:gd name="T22" fmla="*/ 116 w 178"/>
                  <a:gd name="T23" fmla="*/ 44 h 44"/>
                  <a:gd name="T24" fmla="*/ 96 w 178"/>
                  <a:gd name="T25" fmla="*/ 44 h 44"/>
                  <a:gd name="T26" fmla="*/ 77 w 178"/>
                  <a:gd name="T27" fmla="*/ 42 h 44"/>
                  <a:gd name="T28" fmla="*/ 56 w 178"/>
                  <a:gd name="T29" fmla="*/ 39 h 44"/>
                  <a:gd name="T30" fmla="*/ 35 w 178"/>
                  <a:gd name="T31" fmla="*/ 33 h 44"/>
                  <a:gd name="T32" fmla="*/ 12 w 178"/>
                  <a:gd name="T33" fmla="*/ 26 h 44"/>
                  <a:gd name="T34" fmla="*/ 10 w 178"/>
                  <a:gd name="T35" fmla="*/ 21 h 44"/>
                  <a:gd name="T36" fmla="*/ 8 w 178"/>
                  <a:gd name="T37" fmla="*/ 14 h 44"/>
                  <a:gd name="T38" fmla="*/ 3 w 178"/>
                  <a:gd name="T39" fmla="*/ 6 h 44"/>
                  <a:gd name="T40" fmla="*/ 0 w 178"/>
                  <a:gd name="T4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44">
                    <a:moveTo>
                      <a:pt x="0" y="0"/>
                    </a:moveTo>
                    <a:lnTo>
                      <a:pt x="22" y="11"/>
                    </a:lnTo>
                    <a:lnTo>
                      <a:pt x="44" y="19"/>
                    </a:lnTo>
                    <a:lnTo>
                      <a:pt x="64" y="24"/>
                    </a:lnTo>
                    <a:lnTo>
                      <a:pt x="87" y="26"/>
                    </a:lnTo>
                    <a:lnTo>
                      <a:pt x="107" y="26"/>
                    </a:lnTo>
                    <a:lnTo>
                      <a:pt x="129" y="26"/>
                    </a:lnTo>
                    <a:lnTo>
                      <a:pt x="152" y="24"/>
                    </a:lnTo>
                    <a:lnTo>
                      <a:pt x="178" y="24"/>
                    </a:lnTo>
                    <a:lnTo>
                      <a:pt x="158" y="33"/>
                    </a:lnTo>
                    <a:lnTo>
                      <a:pt x="138" y="39"/>
                    </a:lnTo>
                    <a:lnTo>
                      <a:pt x="116" y="44"/>
                    </a:lnTo>
                    <a:lnTo>
                      <a:pt x="96" y="44"/>
                    </a:lnTo>
                    <a:lnTo>
                      <a:pt x="77" y="42"/>
                    </a:lnTo>
                    <a:lnTo>
                      <a:pt x="56" y="39"/>
                    </a:lnTo>
                    <a:lnTo>
                      <a:pt x="35" y="33"/>
                    </a:lnTo>
                    <a:lnTo>
                      <a:pt x="12" y="26"/>
                    </a:lnTo>
                    <a:lnTo>
                      <a:pt x="10" y="21"/>
                    </a:lnTo>
                    <a:lnTo>
                      <a:pt x="8" y="14"/>
                    </a:lnTo>
                    <a:lnTo>
                      <a:pt x="3" y="6"/>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94" name="Freeform 470">
                <a:extLst>
                  <a:ext uri="{FF2B5EF4-FFF2-40B4-BE49-F238E27FC236}">
                    <a16:creationId xmlns:a16="http://schemas.microsoft.com/office/drawing/2014/main" id="{6FAAF2FF-264B-BFB3-09EC-3A1A10F21208}"/>
                  </a:ext>
                </a:extLst>
              </p:cNvPr>
              <p:cNvSpPr>
                <a:spLocks/>
              </p:cNvSpPr>
              <p:nvPr/>
            </p:nvSpPr>
            <p:spPr bwMode="auto">
              <a:xfrm>
                <a:off x="1457" y="2423"/>
                <a:ext cx="70" cy="64"/>
              </a:xfrm>
              <a:custGeom>
                <a:avLst/>
                <a:gdLst>
                  <a:gd name="T0" fmla="*/ 0 w 211"/>
                  <a:gd name="T1" fmla="*/ 123 h 192"/>
                  <a:gd name="T2" fmla="*/ 10 w 211"/>
                  <a:gd name="T3" fmla="*/ 134 h 192"/>
                  <a:gd name="T4" fmla="*/ 21 w 211"/>
                  <a:gd name="T5" fmla="*/ 140 h 192"/>
                  <a:gd name="T6" fmla="*/ 29 w 211"/>
                  <a:gd name="T7" fmla="*/ 151 h 192"/>
                  <a:gd name="T8" fmla="*/ 35 w 211"/>
                  <a:gd name="T9" fmla="*/ 162 h 192"/>
                  <a:gd name="T10" fmla="*/ 54 w 211"/>
                  <a:gd name="T11" fmla="*/ 146 h 192"/>
                  <a:gd name="T12" fmla="*/ 71 w 211"/>
                  <a:gd name="T13" fmla="*/ 132 h 192"/>
                  <a:gd name="T14" fmla="*/ 90 w 211"/>
                  <a:gd name="T15" fmla="*/ 113 h 192"/>
                  <a:gd name="T16" fmla="*/ 107 w 211"/>
                  <a:gd name="T17" fmla="*/ 98 h 192"/>
                  <a:gd name="T18" fmla="*/ 122 w 211"/>
                  <a:gd name="T19" fmla="*/ 80 h 192"/>
                  <a:gd name="T20" fmla="*/ 137 w 211"/>
                  <a:gd name="T21" fmla="*/ 63 h 192"/>
                  <a:gd name="T22" fmla="*/ 155 w 211"/>
                  <a:gd name="T23" fmla="*/ 44 h 192"/>
                  <a:gd name="T24" fmla="*/ 171 w 211"/>
                  <a:gd name="T25" fmla="*/ 27 h 192"/>
                  <a:gd name="T26" fmla="*/ 180 w 211"/>
                  <a:gd name="T27" fmla="*/ 19 h 192"/>
                  <a:gd name="T28" fmla="*/ 191 w 211"/>
                  <a:gd name="T29" fmla="*/ 12 h 192"/>
                  <a:gd name="T30" fmla="*/ 201 w 211"/>
                  <a:gd name="T31" fmla="*/ 6 h 192"/>
                  <a:gd name="T32" fmla="*/ 211 w 211"/>
                  <a:gd name="T33" fmla="*/ 0 h 192"/>
                  <a:gd name="T34" fmla="*/ 201 w 211"/>
                  <a:gd name="T35" fmla="*/ 12 h 192"/>
                  <a:gd name="T36" fmla="*/ 188 w 211"/>
                  <a:gd name="T37" fmla="*/ 21 h 192"/>
                  <a:gd name="T38" fmla="*/ 178 w 211"/>
                  <a:gd name="T39" fmla="*/ 34 h 192"/>
                  <a:gd name="T40" fmla="*/ 167 w 211"/>
                  <a:gd name="T41" fmla="*/ 46 h 192"/>
                  <a:gd name="T42" fmla="*/ 159 w 211"/>
                  <a:gd name="T43" fmla="*/ 60 h 192"/>
                  <a:gd name="T44" fmla="*/ 150 w 211"/>
                  <a:gd name="T45" fmla="*/ 73 h 192"/>
                  <a:gd name="T46" fmla="*/ 140 w 211"/>
                  <a:gd name="T47" fmla="*/ 85 h 192"/>
                  <a:gd name="T48" fmla="*/ 130 w 211"/>
                  <a:gd name="T49" fmla="*/ 101 h 192"/>
                  <a:gd name="T50" fmla="*/ 117 w 211"/>
                  <a:gd name="T51" fmla="*/ 111 h 192"/>
                  <a:gd name="T52" fmla="*/ 104 w 211"/>
                  <a:gd name="T53" fmla="*/ 123 h 192"/>
                  <a:gd name="T54" fmla="*/ 90 w 211"/>
                  <a:gd name="T55" fmla="*/ 136 h 192"/>
                  <a:gd name="T56" fmla="*/ 77 w 211"/>
                  <a:gd name="T57" fmla="*/ 146 h 192"/>
                  <a:gd name="T58" fmla="*/ 61 w 211"/>
                  <a:gd name="T59" fmla="*/ 159 h 192"/>
                  <a:gd name="T60" fmla="*/ 46 w 211"/>
                  <a:gd name="T61" fmla="*/ 172 h 192"/>
                  <a:gd name="T62" fmla="*/ 33 w 211"/>
                  <a:gd name="T63" fmla="*/ 182 h 192"/>
                  <a:gd name="T64" fmla="*/ 21 w 211"/>
                  <a:gd name="T65" fmla="*/ 192 h 192"/>
                  <a:gd name="T66" fmla="*/ 18 w 211"/>
                  <a:gd name="T67" fmla="*/ 172 h 192"/>
                  <a:gd name="T68" fmla="*/ 16 w 211"/>
                  <a:gd name="T69" fmla="*/ 157 h 192"/>
                  <a:gd name="T70" fmla="*/ 8 w 211"/>
                  <a:gd name="T71" fmla="*/ 139 h 192"/>
                  <a:gd name="T72" fmla="*/ 0 w 211"/>
                  <a:gd name="T73" fmla="*/ 12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1" h="192">
                    <a:moveTo>
                      <a:pt x="0" y="123"/>
                    </a:moveTo>
                    <a:lnTo>
                      <a:pt x="10" y="134"/>
                    </a:lnTo>
                    <a:lnTo>
                      <a:pt x="21" y="140"/>
                    </a:lnTo>
                    <a:lnTo>
                      <a:pt x="29" y="151"/>
                    </a:lnTo>
                    <a:lnTo>
                      <a:pt x="35" y="162"/>
                    </a:lnTo>
                    <a:lnTo>
                      <a:pt x="54" y="146"/>
                    </a:lnTo>
                    <a:lnTo>
                      <a:pt x="71" y="132"/>
                    </a:lnTo>
                    <a:lnTo>
                      <a:pt x="90" y="113"/>
                    </a:lnTo>
                    <a:lnTo>
                      <a:pt x="107" y="98"/>
                    </a:lnTo>
                    <a:lnTo>
                      <a:pt x="122" y="80"/>
                    </a:lnTo>
                    <a:lnTo>
                      <a:pt x="137" y="63"/>
                    </a:lnTo>
                    <a:lnTo>
                      <a:pt x="155" y="44"/>
                    </a:lnTo>
                    <a:lnTo>
                      <a:pt x="171" y="27"/>
                    </a:lnTo>
                    <a:lnTo>
                      <a:pt x="180" y="19"/>
                    </a:lnTo>
                    <a:lnTo>
                      <a:pt x="191" y="12"/>
                    </a:lnTo>
                    <a:lnTo>
                      <a:pt x="201" y="6"/>
                    </a:lnTo>
                    <a:lnTo>
                      <a:pt x="211" y="0"/>
                    </a:lnTo>
                    <a:lnTo>
                      <a:pt x="201" y="12"/>
                    </a:lnTo>
                    <a:lnTo>
                      <a:pt x="188" y="21"/>
                    </a:lnTo>
                    <a:lnTo>
                      <a:pt x="178" y="34"/>
                    </a:lnTo>
                    <a:lnTo>
                      <a:pt x="167" y="46"/>
                    </a:lnTo>
                    <a:lnTo>
                      <a:pt x="159" y="60"/>
                    </a:lnTo>
                    <a:lnTo>
                      <a:pt x="150" y="73"/>
                    </a:lnTo>
                    <a:lnTo>
                      <a:pt x="140" y="85"/>
                    </a:lnTo>
                    <a:lnTo>
                      <a:pt x="130" y="101"/>
                    </a:lnTo>
                    <a:lnTo>
                      <a:pt x="117" y="111"/>
                    </a:lnTo>
                    <a:lnTo>
                      <a:pt x="104" y="123"/>
                    </a:lnTo>
                    <a:lnTo>
                      <a:pt x="90" y="136"/>
                    </a:lnTo>
                    <a:lnTo>
                      <a:pt x="77" y="146"/>
                    </a:lnTo>
                    <a:lnTo>
                      <a:pt x="61" y="159"/>
                    </a:lnTo>
                    <a:lnTo>
                      <a:pt x="46" y="172"/>
                    </a:lnTo>
                    <a:lnTo>
                      <a:pt x="33" y="182"/>
                    </a:lnTo>
                    <a:lnTo>
                      <a:pt x="21" y="192"/>
                    </a:lnTo>
                    <a:lnTo>
                      <a:pt x="18" y="172"/>
                    </a:lnTo>
                    <a:lnTo>
                      <a:pt x="16" y="157"/>
                    </a:lnTo>
                    <a:lnTo>
                      <a:pt x="8" y="139"/>
                    </a:lnTo>
                    <a:lnTo>
                      <a:pt x="0" y="123"/>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95" name="Freeform 471">
                <a:extLst>
                  <a:ext uri="{FF2B5EF4-FFF2-40B4-BE49-F238E27FC236}">
                    <a16:creationId xmlns:a16="http://schemas.microsoft.com/office/drawing/2014/main" id="{9C727268-E4FB-438D-1036-57F23367A008}"/>
                  </a:ext>
                </a:extLst>
              </p:cNvPr>
              <p:cNvSpPr>
                <a:spLocks/>
              </p:cNvSpPr>
              <p:nvPr/>
            </p:nvSpPr>
            <p:spPr bwMode="auto">
              <a:xfrm>
                <a:off x="1208" y="2519"/>
                <a:ext cx="106" cy="29"/>
              </a:xfrm>
              <a:custGeom>
                <a:avLst/>
                <a:gdLst>
                  <a:gd name="T0" fmla="*/ 317 w 317"/>
                  <a:gd name="T1" fmla="*/ 58 h 89"/>
                  <a:gd name="T2" fmla="*/ 279 w 317"/>
                  <a:gd name="T3" fmla="*/ 66 h 89"/>
                  <a:gd name="T4" fmla="*/ 236 w 317"/>
                  <a:gd name="T5" fmla="*/ 71 h 89"/>
                  <a:gd name="T6" fmla="*/ 190 w 317"/>
                  <a:gd name="T7" fmla="*/ 74 h 89"/>
                  <a:gd name="T8" fmla="*/ 144 w 317"/>
                  <a:gd name="T9" fmla="*/ 71 h 89"/>
                  <a:gd name="T10" fmla="*/ 99 w 317"/>
                  <a:gd name="T11" fmla="*/ 63 h 89"/>
                  <a:gd name="T12" fmla="*/ 61 w 317"/>
                  <a:gd name="T13" fmla="*/ 51 h 89"/>
                  <a:gd name="T14" fmla="*/ 28 w 317"/>
                  <a:gd name="T15" fmla="*/ 31 h 89"/>
                  <a:gd name="T16" fmla="*/ 4 w 317"/>
                  <a:gd name="T17" fmla="*/ 0 h 89"/>
                  <a:gd name="T18" fmla="*/ 4 w 317"/>
                  <a:gd name="T19" fmla="*/ 6 h 89"/>
                  <a:gd name="T20" fmla="*/ 2 w 317"/>
                  <a:gd name="T21" fmla="*/ 11 h 89"/>
                  <a:gd name="T22" fmla="*/ 2 w 317"/>
                  <a:gd name="T23" fmla="*/ 16 h 89"/>
                  <a:gd name="T24" fmla="*/ 0 w 317"/>
                  <a:gd name="T25" fmla="*/ 21 h 89"/>
                  <a:gd name="T26" fmla="*/ 28 w 317"/>
                  <a:gd name="T27" fmla="*/ 48 h 89"/>
                  <a:gd name="T28" fmla="*/ 61 w 317"/>
                  <a:gd name="T29" fmla="*/ 68 h 89"/>
                  <a:gd name="T30" fmla="*/ 101 w 317"/>
                  <a:gd name="T31" fmla="*/ 84 h 89"/>
                  <a:gd name="T32" fmla="*/ 147 w 317"/>
                  <a:gd name="T33" fmla="*/ 89 h 89"/>
                  <a:gd name="T34" fmla="*/ 193 w 317"/>
                  <a:gd name="T35" fmla="*/ 89 h 89"/>
                  <a:gd name="T36" fmla="*/ 238 w 317"/>
                  <a:gd name="T37" fmla="*/ 84 h 89"/>
                  <a:gd name="T38" fmla="*/ 281 w 317"/>
                  <a:gd name="T39" fmla="*/ 74 h 89"/>
                  <a:gd name="T40" fmla="*/ 317 w 317"/>
                  <a:gd name="T41" fmla="*/ 5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7" h="89">
                    <a:moveTo>
                      <a:pt x="317" y="58"/>
                    </a:moveTo>
                    <a:lnTo>
                      <a:pt x="279" y="66"/>
                    </a:lnTo>
                    <a:lnTo>
                      <a:pt x="236" y="71"/>
                    </a:lnTo>
                    <a:lnTo>
                      <a:pt x="190" y="74"/>
                    </a:lnTo>
                    <a:lnTo>
                      <a:pt x="144" y="71"/>
                    </a:lnTo>
                    <a:lnTo>
                      <a:pt x="99" y="63"/>
                    </a:lnTo>
                    <a:lnTo>
                      <a:pt x="61" y="51"/>
                    </a:lnTo>
                    <a:lnTo>
                      <a:pt x="28" y="31"/>
                    </a:lnTo>
                    <a:lnTo>
                      <a:pt x="4" y="0"/>
                    </a:lnTo>
                    <a:lnTo>
                      <a:pt x="4" y="6"/>
                    </a:lnTo>
                    <a:lnTo>
                      <a:pt x="2" y="11"/>
                    </a:lnTo>
                    <a:lnTo>
                      <a:pt x="2" y="16"/>
                    </a:lnTo>
                    <a:lnTo>
                      <a:pt x="0" y="21"/>
                    </a:lnTo>
                    <a:lnTo>
                      <a:pt x="28" y="48"/>
                    </a:lnTo>
                    <a:lnTo>
                      <a:pt x="61" y="68"/>
                    </a:lnTo>
                    <a:lnTo>
                      <a:pt x="101" y="84"/>
                    </a:lnTo>
                    <a:lnTo>
                      <a:pt x="147" y="89"/>
                    </a:lnTo>
                    <a:lnTo>
                      <a:pt x="193" y="89"/>
                    </a:lnTo>
                    <a:lnTo>
                      <a:pt x="238" y="84"/>
                    </a:lnTo>
                    <a:lnTo>
                      <a:pt x="281" y="74"/>
                    </a:lnTo>
                    <a:lnTo>
                      <a:pt x="317" y="58"/>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96" name="Freeform 472">
                <a:extLst>
                  <a:ext uri="{FF2B5EF4-FFF2-40B4-BE49-F238E27FC236}">
                    <a16:creationId xmlns:a16="http://schemas.microsoft.com/office/drawing/2014/main" id="{2B530171-EBEC-4B79-94F3-77D6139DA608}"/>
                  </a:ext>
                </a:extLst>
              </p:cNvPr>
              <p:cNvSpPr>
                <a:spLocks/>
              </p:cNvSpPr>
              <p:nvPr/>
            </p:nvSpPr>
            <p:spPr bwMode="auto">
              <a:xfrm>
                <a:off x="1294" y="2514"/>
                <a:ext cx="80" cy="19"/>
              </a:xfrm>
              <a:custGeom>
                <a:avLst/>
                <a:gdLst>
                  <a:gd name="T0" fmla="*/ 0 w 239"/>
                  <a:gd name="T1" fmla="*/ 10 h 58"/>
                  <a:gd name="T2" fmla="*/ 28 w 239"/>
                  <a:gd name="T3" fmla="*/ 37 h 58"/>
                  <a:gd name="T4" fmla="*/ 56 w 239"/>
                  <a:gd name="T5" fmla="*/ 56 h 58"/>
                  <a:gd name="T6" fmla="*/ 87 w 239"/>
                  <a:gd name="T7" fmla="*/ 58 h 58"/>
                  <a:gd name="T8" fmla="*/ 117 w 239"/>
                  <a:gd name="T9" fmla="*/ 56 h 58"/>
                  <a:gd name="T10" fmla="*/ 148 w 239"/>
                  <a:gd name="T11" fmla="*/ 45 h 58"/>
                  <a:gd name="T12" fmla="*/ 178 w 239"/>
                  <a:gd name="T13" fmla="*/ 31 h 58"/>
                  <a:gd name="T14" fmla="*/ 209 w 239"/>
                  <a:gd name="T15" fmla="*/ 16 h 58"/>
                  <a:gd name="T16" fmla="*/ 239 w 239"/>
                  <a:gd name="T17" fmla="*/ 0 h 58"/>
                  <a:gd name="T18" fmla="*/ 207 w 239"/>
                  <a:gd name="T19" fmla="*/ 12 h 58"/>
                  <a:gd name="T20" fmla="*/ 176 w 239"/>
                  <a:gd name="T21" fmla="*/ 25 h 58"/>
                  <a:gd name="T22" fmla="*/ 148 w 239"/>
                  <a:gd name="T23" fmla="*/ 35 h 58"/>
                  <a:gd name="T24" fmla="*/ 119 w 239"/>
                  <a:gd name="T25" fmla="*/ 40 h 58"/>
                  <a:gd name="T26" fmla="*/ 94 w 239"/>
                  <a:gd name="T27" fmla="*/ 43 h 58"/>
                  <a:gd name="T28" fmla="*/ 64 w 239"/>
                  <a:gd name="T29" fmla="*/ 37 h 58"/>
                  <a:gd name="T30" fmla="*/ 33 w 239"/>
                  <a:gd name="T31" fmla="*/ 28 h 58"/>
                  <a:gd name="T32" fmla="*/ 0 w 239"/>
                  <a:gd name="T33" fmla="*/ 1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9" h="58">
                    <a:moveTo>
                      <a:pt x="0" y="10"/>
                    </a:moveTo>
                    <a:lnTo>
                      <a:pt x="28" y="37"/>
                    </a:lnTo>
                    <a:lnTo>
                      <a:pt x="56" y="56"/>
                    </a:lnTo>
                    <a:lnTo>
                      <a:pt x="87" y="58"/>
                    </a:lnTo>
                    <a:lnTo>
                      <a:pt x="117" y="56"/>
                    </a:lnTo>
                    <a:lnTo>
                      <a:pt x="148" y="45"/>
                    </a:lnTo>
                    <a:lnTo>
                      <a:pt x="178" y="31"/>
                    </a:lnTo>
                    <a:lnTo>
                      <a:pt x="209" y="16"/>
                    </a:lnTo>
                    <a:lnTo>
                      <a:pt x="239" y="0"/>
                    </a:lnTo>
                    <a:lnTo>
                      <a:pt x="207" y="12"/>
                    </a:lnTo>
                    <a:lnTo>
                      <a:pt x="176" y="25"/>
                    </a:lnTo>
                    <a:lnTo>
                      <a:pt x="148" y="35"/>
                    </a:lnTo>
                    <a:lnTo>
                      <a:pt x="119" y="40"/>
                    </a:lnTo>
                    <a:lnTo>
                      <a:pt x="94" y="43"/>
                    </a:lnTo>
                    <a:lnTo>
                      <a:pt x="64" y="37"/>
                    </a:lnTo>
                    <a:lnTo>
                      <a:pt x="33" y="28"/>
                    </a:lnTo>
                    <a:lnTo>
                      <a:pt x="0" y="1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97" name="Freeform 473">
                <a:extLst>
                  <a:ext uri="{FF2B5EF4-FFF2-40B4-BE49-F238E27FC236}">
                    <a16:creationId xmlns:a16="http://schemas.microsoft.com/office/drawing/2014/main" id="{4C20C479-55C9-7DE4-94E6-FE5F57B2A92B}"/>
                  </a:ext>
                </a:extLst>
              </p:cNvPr>
              <p:cNvSpPr>
                <a:spLocks/>
              </p:cNvSpPr>
              <p:nvPr/>
            </p:nvSpPr>
            <p:spPr bwMode="auto">
              <a:xfrm>
                <a:off x="1104" y="2543"/>
                <a:ext cx="104" cy="48"/>
              </a:xfrm>
              <a:custGeom>
                <a:avLst/>
                <a:gdLst>
                  <a:gd name="T0" fmla="*/ 0 w 312"/>
                  <a:gd name="T1" fmla="*/ 52 h 146"/>
                  <a:gd name="T2" fmla="*/ 12 w 312"/>
                  <a:gd name="T3" fmla="*/ 59 h 146"/>
                  <a:gd name="T4" fmla="*/ 29 w 312"/>
                  <a:gd name="T5" fmla="*/ 67 h 146"/>
                  <a:gd name="T6" fmla="*/ 43 w 312"/>
                  <a:gd name="T7" fmla="*/ 74 h 146"/>
                  <a:gd name="T8" fmla="*/ 56 w 312"/>
                  <a:gd name="T9" fmla="*/ 81 h 146"/>
                  <a:gd name="T10" fmla="*/ 69 w 312"/>
                  <a:gd name="T11" fmla="*/ 91 h 146"/>
                  <a:gd name="T12" fmla="*/ 81 w 312"/>
                  <a:gd name="T13" fmla="*/ 104 h 146"/>
                  <a:gd name="T14" fmla="*/ 89 w 312"/>
                  <a:gd name="T15" fmla="*/ 115 h 146"/>
                  <a:gd name="T16" fmla="*/ 94 w 312"/>
                  <a:gd name="T17" fmla="*/ 130 h 146"/>
                  <a:gd name="T18" fmla="*/ 130 w 312"/>
                  <a:gd name="T19" fmla="*/ 127 h 146"/>
                  <a:gd name="T20" fmla="*/ 163 w 312"/>
                  <a:gd name="T21" fmla="*/ 119 h 146"/>
                  <a:gd name="T22" fmla="*/ 192 w 312"/>
                  <a:gd name="T23" fmla="*/ 110 h 146"/>
                  <a:gd name="T24" fmla="*/ 219 w 312"/>
                  <a:gd name="T25" fmla="*/ 94 h 146"/>
                  <a:gd name="T26" fmla="*/ 245 w 312"/>
                  <a:gd name="T27" fmla="*/ 77 h 146"/>
                  <a:gd name="T28" fmla="*/ 268 w 312"/>
                  <a:gd name="T29" fmla="*/ 54 h 146"/>
                  <a:gd name="T30" fmla="*/ 288 w 312"/>
                  <a:gd name="T31" fmla="*/ 29 h 146"/>
                  <a:gd name="T32" fmla="*/ 312 w 312"/>
                  <a:gd name="T33" fmla="*/ 0 h 146"/>
                  <a:gd name="T34" fmla="*/ 295 w 312"/>
                  <a:gd name="T35" fmla="*/ 34 h 146"/>
                  <a:gd name="T36" fmla="*/ 276 w 312"/>
                  <a:gd name="T37" fmla="*/ 65 h 146"/>
                  <a:gd name="T38" fmla="*/ 249 w 312"/>
                  <a:gd name="T39" fmla="*/ 89 h 146"/>
                  <a:gd name="T40" fmla="*/ 219 w 312"/>
                  <a:gd name="T41" fmla="*/ 110 h 146"/>
                  <a:gd name="T42" fmla="*/ 188 w 312"/>
                  <a:gd name="T43" fmla="*/ 127 h 146"/>
                  <a:gd name="T44" fmla="*/ 153 w 312"/>
                  <a:gd name="T45" fmla="*/ 138 h 146"/>
                  <a:gd name="T46" fmla="*/ 117 w 312"/>
                  <a:gd name="T47" fmla="*/ 146 h 146"/>
                  <a:gd name="T48" fmla="*/ 81 w 312"/>
                  <a:gd name="T49" fmla="*/ 142 h 146"/>
                  <a:gd name="T50" fmla="*/ 75 w 312"/>
                  <a:gd name="T51" fmla="*/ 127 h 146"/>
                  <a:gd name="T52" fmla="*/ 67 w 312"/>
                  <a:gd name="T53" fmla="*/ 115 h 146"/>
                  <a:gd name="T54" fmla="*/ 56 w 312"/>
                  <a:gd name="T55" fmla="*/ 104 h 146"/>
                  <a:gd name="T56" fmla="*/ 46 w 312"/>
                  <a:gd name="T57" fmla="*/ 91 h 146"/>
                  <a:gd name="T58" fmla="*/ 37 w 312"/>
                  <a:gd name="T59" fmla="*/ 81 h 146"/>
                  <a:gd name="T60" fmla="*/ 26 w 312"/>
                  <a:gd name="T61" fmla="*/ 72 h 146"/>
                  <a:gd name="T62" fmla="*/ 12 w 312"/>
                  <a:gd name="T63" fmla="*/ 63 h 146"/>
                  <a:gd name="T64" fmla="*/ 0 w 312"/>
                  <a:gd name="T65"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2" h="146">
                    <a:moveTo>
                      <a:pt x="0" y="52"/>
                    </a:moveTo>
                    <a:lnTo>
                      <a:pt x="12" y="59"/>
                    </a:lnTo>
                    <a:lnTo>
                      <a:pt x="29" y="67"/>
                    </a:lnTo>
                    <a:lnTo>
                      <a:pt x="43" y="74"/>
                    </a:lnTo>
                    <a:lnTo>
                      <a:pt x="56" y="81"/>
                    </a:lnTo>
                    <a:lnTo>
                      <a:pt x="69" y="91"/>
                    </a:lnTo>
                    <a:lnTo>
                      <a:pt x="81" y="104"/>
                    </a:lnTo>
                    <a:lnTo>
                      <a:pt x="89" y="115"/>
                    </a:lnTo>
                    <a:lnTo>
                      <a:pt x="94" y="130"/>
                    </a:lnTo>
                    <a:lnTo>
                      <a:pt x="130" y="127"/>
                    </a:lnTo>
                    <a:lnTo>
                      <a:pt x="163" y="119"/>
                    </a:lnTo>
                    <a:lnTo>
                      <a:pt x="192" y="110"/>
                    </a:lnTo>
                    <a:lnTo>
                      <a:pt x="219" y="94"/>
                    </a:lnTo>
                    <a:lnTo>
                      <a:pt x="245" y="77"/>
                    </a:lnTo>
                    <a:lnTo>
                      <a:pt x="268" y="54"/>
                    </a:lnTo>
                    <a:lnTo>
                      <a:pt x="288" y="29"/>
                    </a:lnTo>
                    <a:lnTo>
                      <a:pt x="312" y="0"/>
                    </a:lnTo>
                    <a:lnTo>
                      <a:pt x="295" y="34"/>
                    </a:lnTo>
                    <a:lnTo>
                      <a:pt x="276" y="65"/>
                    </a:lnTo>
                    <a:lnTo>
                      <a:pt x="249" y="89"/>
                    </a:lnTo>
                    <a:lnTo>
                      <a:pt x="219" y="110"/>
                    </a:lnTo>
                    <a:lnTo>
                      <a:pt x="188" y="127"/>
                    </a:lnTo>
                    <a:lnTo>
                      <a:pt x="153" y="138"/>
                    </a:lnTo>
                    <a:lnTo>
                      <a:pt x="117" y="146"/>
                    </a:lnTo>
                    <a:lnTo>
                      <a:pt x="81" y="142"/>
                    </a:lnTo>
                    <a:lnTo>
                      <a:pt x="75" y="127"/>
                    </a:lnTo>
                    <a:lnTo>
                      <a:pt x="67" y="115"/>
                    </a:lnTo>
                    <a:lnTo>
                      <a:pt x="56" y="104"/>
                    </a:lnTo>
                    <a:lnTo>
                      <a:pt x="46" y="91"/>
                    </a:lnTo>
                    <a:lnTo>
                      <a:pt x="37" y="81"/>
                    </a:lnTo>
                    <a:lnTo>
                      <a:pt x="26" y="72"/>
                    </a:lnTo>
                    <a:lnTo>
                      <a:pt x="12" y="63"/>
                    </a:lnTo>
                    <a:lnTo>
                      <a:pt x="0" y="52"/>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98" name="Freeform 474">
                <a:extLst>
                  <a:ext uri="{FF2B5EF4-FFF2-40B4-BE49-F238E27FC236}">
                    <a16:creationId xmlns:a16="http://schemas.microsoft.com/office/drawing/2014/main" id="{0F22921A-2A69-6A47-BBA8-605800EB2B6E}"/>
                  </a:ext>
                </a:extLst>
              </p:cNvPr>
              <p:cNvSpPr>
                <a:spLocks/>
              </p:cNvSpPr>
              <p:nvPr/>
            </p:nvSpPr>
            <p:spPr bwMode="auto">
              <a:xfrm>
                <a:off x="1046" y="2498"/>
                <a:ext cx="46" cy="32"/>
              </a:xfrm>
              <a:custGeom>
                <a:avLst/>
                <a:gdLst>
                  <a:gd name="T0" fmla="*/ 48 w 138"/>
                  <a:gd name="T1" fmla="*/ 0 h 94"/>
                  <a:gd name="T2" fmla="*/ 28 w 138"/>
                  <a:gd name="T3" fmla="*/ 34 h 94"/>
                  <a:gd name="T4" fmla="*/ 19 w 138"/>
                  <a:gd name="T5" fmla="*/ 56 h 94"/>
                  <a:gd name="T6" fmla="*/ 21 w 138"/>
                  <a:gd name="T7" fmla="*/ 71 h 94"/>
                  <a:gd name="T8" fmla="*/ 32 w 138"/>
                  <a:gd name="T9" fmla="*/ 80 h 94"/>
                  <a:gd name="T10" fmla="*/ 51 w 138"/>
                  <a:gd name="T11" fmla="*/ 84 h 94"/>
                  <a:gd name="T12" fmla="*/ 73 w 138"/>
                  <a:gd name="T13" fmla="*/ 84 h 94"/>
                  <a:gd name="T14" fmla="*/ 103 w 138"/>
                  <a:gd name="T15" fmla="*/ 82 h 94"/>
                  <a:gd name="T16" fmla="*/ 138 w 138"/>
                  <a:gd name="T17" fmla="*/ 82 h 94"/>
                  <a:gd name="T18" fmla="*/ 121 w 138"/>
                  <a:gd name="T19" fmla="*/ 84 h 94"/>
                  <a:gd name="T20" fmla="*/ 103 w 138"/>
                  <a:gd name="T21" fmla="*/ 89 h 94"/>
                  <a:gd name="T22" fmla="*/ 87 w 138"/>
                  <a:gd name="T23" fmla="*/ 91 h 94"/>
                  <a:gd name="T24" fmla="*/ 73 w 138"/>
                  <a:gd name="T25" fmla="*/ 91 h 94"/>
                  <a:gd name="T26" fmla="*/ 55 w 138"/>
                  <a:gd name="T27" fmla="*/ 94 h 94"/>
                  <a:gd name="T28" fmla="*/ 40 w 138"/>
                  <a:gd name="T29" fmla="*/ 94 h 94"/>
                  <a:gd name="T30" fmla="*/ 21 w 138"/>
                  <a:gd name="T31" fmla="*/ 94 h 94"/>
                  <a:gd name="T32" fmla="*/ 5 w 138"/>
                  <a:gd name="T33" fmla="*/ 91 h 94"/>
                  <a:gd name="T34" fmla="*/ 0 w 138"/>
                  <a:gd name="T35" fmla="*/ 77 h 94"/>
                  <a:gd name="T36" fmla="*/ 0 w 138"/>
                  <a:gd name="T37" fmla="*/ 64 h 94"/>
                  <a:gd name="T38" fmla="*/ 2 w 138"/>
                  <a:gd name="T39" fmla="*/ 51 h 94"/>
                  <a:gd name="T40" fmla="*/ 7 w 138"/>
                  <a:gd name="T41" fmla="*/ 42 h 94"/>
                  <a:gd name="T42" fmla="*/ 18 w 138"/>
                  <a:gd name="T43" fmla="*/ 31 h 94"/>
                  <a:gd name="T44" fmla="*/ 28 w 138"/>
                  <a:gd name="T45" fmla="*/ 23 h 94"/>
                  <a:gd name="T46" fmla="*/ 38 w 138"/>
                  <a:gd name="T47" fmla="*/ 13 h 94"/>
                  <a:gd name="T48" fmla="*/ 48 w 138"/>
                  <a:gd name="T4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94">
                    <a:moveTo>
                      <a:pt x="48" y="0"/>
                    </a:moveTo>
                    <a:lnTo>
                      <a:pt x="28" y="34"/>
                    </a:lnTo>
                    <a:lnTo>
                      <a:pt x="19" y="56"/>
                    </a:lnTo>
                    <a:lnTo>
                      <a:pt x="21" y="71"/>
                    </a:lnTo>
                    <a:lnTo>
                      <a:pt x="32" y="80"/>
                    </a:lnTo>
                    <a:lnTo>
                      <a:pt x="51" y="84"/>
                    </a:lnTo>
                    <a:lnTo>
                      <a:pt x="73" y="84"/>
                    </a:lnTo>
                    <a:lnTo>
                      <a:pt x="103" y="82"/>
                    </a:lnTo>
                    <a:lnTo>
                      <a:pt x="138" y="82"/>
                    </a:lnTo>
                    <a:lnTo>
                      <a:pt x="121" y="84"/>
                    </a:lnTo>
                    <a:lnTo>
                      <a:pt x="103" y="89"/>
                    </a:lnTo>
                    <a:lnTo>
                      <a:pt x="87" y="91"/>
                    </a:lnTo>
                    <a:lnTo>
                      <a:pt x="73" y="91"/>
                    </a:lnTo>
                    <a:lnTo>
                      <a:pt x="55" y="94"/>
                    </a:lnTo>
                    <a:lnTo>
                      <a:pt x="40" y="94"/>
                    </a:lnTo>
                    <a:lnTo>
                      <a:pt x="21" y="94"/>
                    </a:lnTo>
                    <a:lnTo>
                      <a:pt x="5" y="91"/>
                    </a:lnTo>
                    <a:lnTo>
                      <a:pt x="0" y="77"/>
                    </a:lnTo>
                    <a:lnTo>
                      <a:pt x="0" y="64"/>
                    </a:lnTo>
                    <a:lnTo>
                      <a:pt x="2" y="51"/>
                    </a:lnTo>
                    <a:lnTo>
                      <a:pt x="7" y="42"/>
                    </a:lnTo>
                    <a:lnTo>
                      <a:pt x="18" y="31"/>
                    </a:lnTo>
                    <a:lnTo>
                      <a:pt x="28" y="23"/>
                    </a:lnTo>
                    <a:lnTo>
                      <a:pt x="38" y="13"/>
                    </a:lnTo>
                    <a:lnTo>
                      <a:pt x="48"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299" name="Freeform 475">
                <a:extLst>
                  <a:ext uri="{FF2B5EF4-FFF2-40B4-BE49-F238E27FC236}">
                    <a16:creationId xmlns:a16="http://schemas.microsoft.com/office/drawing/2014/main" id="{259FF338-0883-2E1C-188B-7C37F467CB2F}"/>
                  </a:ext>
                </a:extLst>
              </p:cNvPr>
              <p:cNvSpPr>
                <a:spLocks/>
              </p:cNvSpPr>
              <p:nvPr/>
            </p:nvSpPr>
            <p:spPr bwMode="auto">
              <a:xfrm>
                <a:off x="1001" y="2548"/>
                <a:ext cx="118" cy="58"/>
              </a:xfrm>
              <a:custGeom>
                <a:avLst/>
                <a:gdLst>
                  <a:gd name="T0" fmla="*/ 18 w 354"/>
                  <a:gd name="T1" fmla="*/ 0 h 174"/>
                  <a:gd name="T2" fmla="*/ 18 w 354"/>
                  <a:gd name="T3" fmla="*/ 59 h 174"/>
                  <a:gd name="T4" fmla="*/ 42 w 354"/>
                  <a:gd name="T5" fmla="*/ 102 h 174"/>
                  <a:gd name="T6" fmla="*/ 80 w 354"/>
                  <a:gd name="T7" fmla="*/ 129 h 174"/>
                  <a:gd name="T8" fmla="*/ 130 w 354"/>
                  <a:gd name="T9" fmla="*/ 147 h 174"/>
                  <a:gd name="T10" fmla="*/ 188 w 354"/>
                  <a:gd name="T11" fmla="*/ 155 h 174"/>
                  <a:gd name="T12" fmla="*/ 250 w 354"/>
                  <a:gd name="T13" fmla="*/ 155 h 174"/>
                  <a:gd name="T14" fmla="*/ 306 w 354"/>
                  <a:gd name="T15" fmla="*/ 155 h 174"/>
                  <a:gd name="T16" fmla="*/ 354 w 354"/>
                  <a:gd name="T17" fmla="*/ 149 h 174"/>
                  <a:gd name="T18" fmla="*/ 329 w 354"/>
                  <a:gd name="T19" fmla="*/ 157 h 174"/>
                  <a:gd name="T20" fmla="*/ 301 w 354"/>
                  <a:gd name="T21" fmla="*/ 165 h 174"/>
                  <a:gd name="T22" fmla="*/ 270 w 354"/>
                  <a:gd name="T23" fmla="*/ 170 h 174"/>
                  <a:gd name="T24" fmla="*/ 237 w 354"/>
                  <a:gd name="T25" fmla="*/ 172 h 174"/>
                  <a:gd name="T26" fmla="*/ 205 w 354"/>
                  <a:gd name="T27" fmla="*/ 174 h 174"/>
                  <a:gd name="T28" fmla="*/ 171 w 354"/>
                  <a:gd name="T29" fmla="*/ 172 h 174"/>
                  <a:gd name="T30" fmla="*/ 138 w 354"/>
                  <a:gd name="T31" fmla="*/ 170 h 174"/>
                  <a:gd name="T32" fmla="*/ 107 w 354"/>
                  <a:gd name="T33" fmla="*/ 165 h 174"/>
                  <a:gd name="T34" fmla="*/ 77 w 354"/>
                  <a:gd name="T35" fmla="*/ 155 h 174"/>
                  <a:gd name="T36" fmla="*/ 52 w 354"/>
                  <a:gd name="T37" fmla="*/ 145 h 174"/>
                  <a:gd name="T38" fmla="*/ 31 w 354"/>
                  <a:gd name="T39" fmla="*/ 129 h 174"/>
                  <a:gd name="T40" fmla="*/ 14 w 354"/>
                  <a:gd name="T41" fmla="*/ 111 h 174"/>
                  <a:gd name="T42" fmla="*/ 4 w 354"/>
                  <a:gd name="T43" fmla="*/ 89 h 174"/>
                  <a:gd name="T44" fmla="*/ 0 w 354"/>
                  <a:gd name="T45" fmla="*/ 64 h 174"/>
                  <a:gd name="T46" fmla="*/ 6 w 354"/>
                  <a:gd name="T47" fmla="*/ 33 h 174"/>
                  <a:gd name="T48" fmla="*/ 18 w 354"/>
                  <a:gd name="T4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4" h="174">
                    <a:moveTo>
                      <a:pt x="18" y="0"/>
                    </a:moveTo>
                    <a:lnTo>
                      <a:pt x="18" y="59"/>
                    </a:lnTo>
                    <a:lnTo>
                      <a:pt x="42" y="102"/>
                    </a:lnTo>
                    <a:lnTo>
                      <a:pt x="80" y="129"/>
                    </a:lnTo>
                    <a:lnTo>
                      <a:pt x="130" y="147"/>
                    </a:lnTo>
                    <a:lnTo>
                      <a:pt x="188" y="155"/>
                    </a:lnTo>
                    <a:lnTo>
                      <a:pt x="250" y="155"/>
                    </a:lnTo>
                    <a:lnTo>
                      <a:pt x="306" y="155"/>
                    </a:lnTo>
                    <a:lnTo>
                      <a:pt x="354" y="149"/>
                    </a:lnTo>
                    <a:lnTo>
                      <a:pt x="329" y="157"/>
                    </a:lnTo>
                    <a:lnTo>
                      <a:pt x="301" y="165"/>
                    </a:lnTo>
                    <a:lnTo>
                      <a:pt x="270" y="170"/>
                    </a:lnTo>
                    <a:lnTo>
                      <a:pt x="237" y="172"/>
                    </a:lnTo>
                    <a:lnTo>
                      <a:pt x="205" y="174"/>
                    </a:lnTo>
                    <a:lnTo>
                      <a:pt x="171" y="172"/>
                    </a:lnTo>
                    <a:lnTo>
                      <a:pt x="138" y="170"/>
                    </a:lnTo>
                    <a:lnTo>
                      <a:pt x="107" y="165"/>
                    </a:lnTo>
                    <a:lnTo>
                      <a:pt x="77" y="155"/>
                    </a:lnTo>
                    <a:lnTo>
                      <a:pt x="52" y="145"/>
                    </a:lnTo>
                    <a:lnTo>
                      <a:pt x="31" y="129"/>
                    </a:lnTo>
                    <a:lnTo>
                      <a:pt x="14" y="111"/>
                    </a:lnTo>
                    <a:lnTo>
                      <a:pt x="4" y="89"/>
                    </a:lnTo>
                    <a:lnTo>
                      <a:pt x="0" y="64"/>
                    </a:lnTo>
                    <a:lnTo>
                      <a:pt x="6" y="33"/>
                    </a:lnTo>
                    <a:lnTo>
                      <a:pt x="18"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00" name="Freeform 476">
                <a:extLst>
                  <a:ext uri="{FF2B5EF4-FFF2-40B4-BE49-F238E27FC236}">
                    <a16:creationId xmlns:a16="http://schemas.microsoft.com/office/drawing/2014/main" id="{715BD605-9FCD-B578-6F2A-2E98CB5DDB53}"/>
                  </a:ext>
                </a:extLst>
              </p:cNvPr>
              <p:cNvSpPr>
                <a:spLocks/>
              </p:cNvSpPr>
              <p:nvPr/>
            </p:nvSpPr>
            <p:spPr bwMode="auto">
              <a:xfrm>
                <a:off x="868" y="2570"/>
                <a:ext cx="129" cy="47"/>
              </a:xfrm>
              <a:custGeom>
                <a:avLst/>
                <a:gdLst>
                  <a:gd name="T0" fmla="*/ 0 w 386"/>
                  <a:gd name="T1" fmla="*/ 141 h 141"/>
                  <a:gd name="T2" fmla="*/ 18 w 386"/>
                  <a:gd name="T3" fmla="*/ 132 h 141"/>
                  <a:gd name="T4" fmla="*/ 42 w 386"/>
                  <a:gd name="T5" fmla="*/ 125 h 141"/>
                  <a:gd name="T6" fmla="*/ 67 w 386"/>
                  <a:gd name="T7" fmla="*/ 118 h 141"/>
                  <a:gd name="T8" fmla="*/ 94 w 386"/>
                  <a:gd name="T9" fmla="*/ 114 h 141"/>
                  <a:gd name="T10" fmla="*/ 122 w 386"/>
                  <a:gd name="T11" fmla="*/ 108 h 141"/>
                  <a:gd name="T12" fmla="*/ 150 w 386"/>
                  <a:gd name="T13" fmla="*/ 102 h 141"/>
                  <a:gd name="T14" fmla="*/ 178 w 386"/>
                  <a:gd name="T15" fmla="*/ 91 h 141"/>
                  <a:gd name="T16" fmla="*/ 206 w 386"/>
                  <a:gd name="T17" fmla="*/ 76 h 141"/>
                  <a:gd name="T18" fmla="*/ 231 w 386"/>
                  <a:gd name="T19" fmla="*/ 81 h 141"/>
                  <a:gd name="T20" fmla="*/ 257 w 386"/>
                  <a:gd name="T21" fmla="*/ 78 h 141"/>
                  <a:gd name="T22" fmla="*/ 280 w 386"/>
                  <a:gd name="T23" fmla="*/ 73 h 141"/>
                  <a:gd name="T24" fmla="*/ 306 w 386"/>
                  <a:gd name="T25" fmla="*/ 64 h 141"/>
                  <a:gd name="T26" fmla="*/ 328 w 386"/>
                  <a:gd name="T27" fmla="*/ 48 h 141"/>
                  <a:gd name="T28" fmla="*/ 348 w 386"/>
                  <a:gd name="T29" fmla="*/ 34 h 141"/>
                  <a:gd name="T30" fmla="*/ 369 w 386"/>
                  <a:gd name="T31" fmla="*/ 18 h 141"/>
                  <a:gd name="T32" fmla="*/ 386 w 386"/>
                  <a:gd name="T33" fmla="*/ 0 h 141"/>
                  <a:gd name="T34" fmla="*/ 386 w 386"/>
                  <a:gd name="T35" fmla="*/ 10 h 141"/>
                  <a:gd name="T36" fmla="*/ 386 w 386"/>
                  <a:gd name="T37" fmla="*/ 18 h 141"/>
                  <a:gd name="T38" fmla="*/ 386 w 386"/>
                  <a:gd name="T39" fmla="*/ 26 h 141"/>
                  <a:gd name="T40" fmla="*/ 386 w 386"/>
                  <a:gd name="T41" fmla="*/ 36 h 141"/>
                  <a:gd name="T42" fmla="*/ 364 w 386"/>
                  <a:gd name="T43" fmla="*/ 48 h 141"/>
                  <a:gd name="T44" fmla="*/ 341 w 386"/>
                  <a:gd name="T45" fmla="*/ 59 h 141"/>
                  <a:gd name="T46" fmla="*/ 320 w 386"/>
                  <a:gd name="T47" fmla="*/ 69 h 141"/>
                  <a:gd name="T48" fmla="*/ 300 w 386"/>
                  <a:gd name="T49" fmla="*/ 78 h 141"/>
                  <a:gd name="T50" fmla="*/ 280 w 386"/>
                  <a:gd name="T51" fmla="*/ 85 h 141"/>
                  <a:gd name="T52" fmla="*/ 257 w 386"/>
                  <a:gd name="T53" fmla="*/ 91 h 141"/>
                  <a:gd name="T54" fmla="*/ 234 w 386"/>
                  <a:gd name="T55" fmla="*/ 94 h 141"/>
                  <a:gd name="T56" fmla="*/ 209 w 386"/>
                  <a:gd name="T57" fmla="*/ 94 h 141"/>
                  <a:gd name="T58" fmla="*/ 178 w 386"/>
                  <a:gd name="T59" fmla="*/ 110 h 141"/>
                  <a:gd name="T60" fmla="*/ 153 w 386"/>
                  <a:gd name="T61" fmla="*/ 125 h 141"/>
                  <a:gd name="T62" fmla="*/ 130 w 386"/>
                  <a:gd name="T63" fmla="*/ 132 h 141"/>
                  <a:gd name="T64" fmla="*/ 107 w 386"/>
                  <a:gd name="T65" fmla="*/ 137 h 141"/>
                  <a:gd name="T66" fmla="*/ 84 w 386"/>
                  <a:gd name="T67" fmla="*/ 137 h 141"/>
                  <a:gd name="T68" fmla="*/ 59 w 386"/>
                  <a:gd name="T69" fmla="*/ 139 h 141"/>
                  <a:gd name="T70" fmla="*/ 31 w 386"/>
                  <a:gd name="T71" fmla="*/ 139 h 141"/>
                  <a:gd name="T72" fmla="*/ 0 w 386"/>
                  <a:gd name="T73"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6" h="141">
                    <a:moveTo>
                      <a:pt x="0" y="141"/>
                    </a:moveTo>
                    <a:lnTo>
                      <a:pt x="18" y="132"/>
                    </a:lnTo>
                    <a:lnTo>
                      <a:pt x="42" y="125"/>
                    </a:lnTo>
                    <a:lnTo>
                      <a:pt x="67" y="118"/>
                    </a:lnTo>
                    <a:lnTo>
                      <a:pt x="94" y="114"/>
                    </a:lnTo>
                    <a:lnTo>
                      <a:pt x="122" y="108"/>
                    </a:lnTo>
                    <a:lnTo>
                      <a:pt x="150" y="102"/>
                    </a:lnTo>
                    <a:lnTo>
                      <a:pt x="178" y="91"/>
                    </a:lnTo>
                    <a:lnTo>
                      <a:pt x="206" y="76"/>
                    </a:lnTo>
                    <a:lnTo>
                      <a:pt x="231" y="81"/>
                    </a:lnTo>
                    <a:lnTo>
                      <a:pt x="257" y="78"/>
                    </a:lnTo>
                    <a:lnTo>
                      <a:pt x="280" y="73"/>
                    </a:lnTo>
                    <a:lnTo>
                      <a:pt x="306" y="64"/>
                    </a:lnTo>
                    <a:lnTo>
                      <a:pt x="328" y="48"/>
                    </a:lnTo>
                    <a:lnTo>
                      <a:pt x="348" y="34"/>
                    </a:lnTo>
                    <a:lnTo>
                      <a:pt x="369" y="18"/>
                    </a:lnTo>
                    <a:lnTo>
                      <a:pt x="386" y="0"/>
                    </a:lnTo>
                    <a:lnTo>
                      <a:pt x="386" y="10"/>
                    </a:lnTo>
                    <a:lnTo>
                      <a:pt x="386" y="18"/>
                    </a:lnTo>
                    <a:lnTo>
                      <a:pt x="386" y="26"/>
                    </a:lnTo>
                    <a:lnTo>
                      <a:pt x="386" y="36"/>
                    </a:lnTo>
                    <a:lnTo>
                      <a:pt x="364" y="48"/>
                    </a:lnTo>
                    <a:lnTo>
                      <a:pt x="341" y="59"/>
                    </a:lnTo>
                    <a:lnTo>
                      <a:pt x="320" y="69"/>
                    </a:lnTo>
                    <a:lnTo>
                      <a:pt x="300" y="78"/>
                    </a:lnTo>
                    <a:lnTo>
                      <a:pt x="280" y="85"/>
                    </a:lnTo>
                    <a:lnTo>
                      <a:pt x="257" y="91"/>
                    </a:lnTo>
                    <a:lnTo>
                      <a:pt x="234" y="94"/>
                    </a:lnTo>
                    <a:lnTo>
                      <a:pt x="209" y="94"/>
                    </a:lnTo>
                    <a:lnTo>
                      <a:pt x="178" y="110"/>
                    </a:lnTo>
                    <a:lnTo>
                      <a:pt x="153" y="125"/>
                    </a:lnTo>
                    <a:lnTo>
                      <a:pt x="130" y="132"/>
                    </a:lnTo>
                    <a:lnTo>
                      <a:pt x="107" y="137"/>
                    </a:lnTo>
                    <a:lnTo>
                      <a:pt x="84" y="137"/>
                    </a:lnTo>
                    <a:lnTo>
                      <a:pt x="59" y="139"/>
                    </a:lnTo>
                    <a:lnTo>
                      <a:pt x="31" y="139"/>
                    </a:lnTo>
                    <a:lnTo>
                      <a:pt x="0" y="141"/>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01" name="Freeform 477">
                <a:extLst>
                  <a:ext uri="{FF2B5EF4-FFF2-40B4-BE49-F238E27FC236}">
                    <a16:creationId xmlns:a16="http://schemas.microsoft.com/office/drawing/2014/main" id="{94622D23-5D10-9BEC-5937-8A04CDA1C2CC}"/>
                  </a:ext>
                </a:extLst>
              </p:cNvPr>
              <p:cNvSpPr>
                <a:spLocks/>
              </p:cNvSpPr>
              <p:nvPr/>
            </p:nvSpPr>
            <p:spPr bwMode="auto">
              <a:xfrm>
                <a:off x="923" y="2377"/>
                <a:ext cx="12" cy="35"/>
              </a:xfrm>
              <a:custGeom>
                <a:avLst/>
                <a:gdLst>
                  <a:gd name="T0" fmla="*/ 36 w 36"/>
                  <a:gd name="T1" fmla="*/ 2 h 106"/>
                  <a:gd name="T2" fmla="*/ 28 w 36"/>
                  <a:gd name="T3" fmla="*/ 5 h 106"/>
                  <a:gd name="T4" fmla="*/ 20 w 36"/>
                  <a:gd name="T5" fmla="*/ 7 h 106"/>
                  <a:gd name="T6" fmla="*/ 13 w 36"/>
                  <a:gd name="T7" fmla="*/ 10 h 106"/>
                  <a:gd name="T8" fmla="*/ 5 w 36"/>
                  <a:gd name="T9" fmla="*/ 12 h 106"/>
                  <a:gd name="T10" fmla="*/ 8 w 36"/>
                  <a:gd name="T11" fmla="*/ 25 h 106"/>
                  <a:gd name="T12" fmla="*/ 11 w 36"/>
                  <a:gd name="T13" fmla="*/ 38 h 106"/>
                  <a:gd name="T14" fmla="*/ 13 w 36"/>
                  <a:gd name="T15" fmla="*/ 48 h 106"/>
                  <a:gd name="T16" fmla="*/ 17 w 36"/>
                  <a:gd name="T17" fmla="*/ 54 h 106"/>
                  <a:gd name="T18" fmla="*/ 20 w 36"/>
                  <a:gd name="T19" fmla="*/ 65 h 106"/>
                  <a:gd name="T20" fmla="*/ 25 w 36"/>
                  <a:gd name="T21" fmla="*/ 73 h 106"/>
                  <a:gd name="T22" fmla="*/ 30 w 36"/>
                  <a:gd name="T23" fmla="*/ 83 h 106"/>
                  <a:gd name="T24" fmla="*/ 36 w 36"/>
                  <a:gd name="T25" fmla="*/ 96 h 106"/>
                  <a:gd name="T26" fmla="*/ 30 w 36"/>
                  <a:gd name="T27" fmla="*/ 98 h 106"/>
                  <a:gd name="T28" fmla="*/ 25 w 36"/>
                  <a:gd name="T29" fmla="*/ 100 h 106"/>
                  <a:gd name="T30" fmla="*/ 20 w 36"/>
                  <a:gd name="T31" fmla="*/ 103 h 106"/>
                  <a:gd name="T32" fmla="*/ 15 w 36"/>
                  <a:gd name="T33" fmla="*/ 106 h 106"/>
                  <a:gd name="T34" fmla="*/ 13 w 36"/>
                  <a:gd name="T35" fmla="*/ 94 h 106"/>
                  <a:gd name="T36" fmla="*/ 8 w 36"/>
                  <a:gd name="T37" fmla="*/ 78 h 106"/>
                  <a:gd name="T38" fmla="*/ 5 w 36"/>
                  <a:gd name="T39" fmla="*/ 65 h 106"/>
                  <a:gd name="T40" fmla="*/ 3 w 36"/>
                  <a:gd name="T41" fmla="*/ 52 h 106"/>
                  <a:gd name="T42" fmla="*/ 0 w 36"/>
                  <a:gd name="T43" fmla="*/ 40 h 106"/>
                  <a:gd name="T44" fmla="*/ 0 w 36"/>
                  <a:gd name="T45" fmla="*/ 25 h 106"/>
                  <a:gd name="T46" fmla="*/ 0 w 36"/>
                  <a:gd name="T47" fmla="*/ 12 h 106"/>
                  <a:gd name="T48" fmla="*/ 5 w 36"/>
                  <a:gd name="T49" fmla="*/ 0 h 106"/>
                  <a:gd name="T50" fmla="*/ 13 w 36"/>
                  <a:gd name="T51" fmla="*/ 0 h 106"/>
                  <a:gd name="T52" fmla="*/ 20 w 36"/>
                  <a:gd name="T53" fmla="*/ 0 h 106"/>
                  <a:gd name="T54" fmla="*/ 28 w 36"/>
                  <a:gd name="T55" fmla="*/ 0 h 106"/>
                  <a:gd name="T56" fmla="*/ 36 w 36"/>
                  <a:gd name="T57"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106">
                    <a:moveTo>
                      <a:pt x="36" y="2"/>
                    </a:moveTo>
                    <a:lnTo>
                      <a:pt x="28" y="5"/>
                    </a:lnTo>
                    <a:lnTo>
                      <a:pt x="20" y="7"/>
                    </a:lnTo>
                    <a:lnTo>
                      <a:pt x="13" y="10"/>
                    </a:lnTo>
                    <a:lnTo>
                      <a:pt x="5" y="12"/>
                    </a:lnTo>
                    <a:lnTo>
                      <a:pt x="8" y="25"/>
                    </a:lnTo>
                    <a:lnTo>
                      <a:pt x="11" y="38"/>
                    </a:lnTo>
                    <a:lnTo>
                      <a:pt x="13" y="48"/>
                    </a:lnTo>
                    <a:lnTo>
                      <a:pt x="17" y="54"/>
                    </a:lnTo>
                    <a:lnTo>
                      <a:pt x="20" y="65"/>
                    </a:lnTo>
                    <a:lnTo>
                      <a:pt x="25" y="73"/>
                    </a:lnTo>
                    <a:lnTo>
                      <a:pt x="30" y="83"/>
                    </a:lnTo>
                    <a:lnTo>
                      <a:pt x="36" y="96"/>
                    </a:lnTo>
                    <a:lnTo>
                      <a:pt x="30" y="98"/>
                    </a:lnTo>
                    <a:lnTo>
                      <a:pt x="25" y="100"/>
                    </a:lnTo>
                    <a:lnTo>
                      <a:pt x="20" y="103"/>
                    </a:lnTo>
                    <a:lnTo>
                      <a:pt x="15" y="106"/>
                    </a:lnTo>
                    <a:lnTo>
                      <a:pt x="13" y="94"/>
                    </a:lnTo>
                    <a:lnTo>
                      <a:pt x="8" y="78"/>
                    </a:lnTo>
                    <a:lnTo>
                      <a:pt x="5" y="65"/>
                    </a:lnTo>
                    <a:lnTo>
                      <a:pt x="3" y="52"/>
                    </a:lnTo>
                    <a:lnTo>
                      <a:pt x="0" y="40"/>
                    </a:lnTo>
                    <a:lnTo>
                      <a:pt x="0" y="25"/>
                    </a:lnTo>
                    <a:lnTo>
                      <a:pt x="0" y="12"/>
                    </a:lnTo>
                    <a:lnTo>
                      <a:pt x="5" y="0"/>
                    </a:lnTo>
                    <a:lnTo>
                      <a:pt x="13" y="0"/>
                    </a:lnTo>
                    <a:lnTo>
                      <a:pt x="20" y="0"/>
                    </a:lnTo>
                    <a:lnTo>
                      <a:pt x="28" y="0"/>
                    </a:lnTo>
                    <a:lnTo>
                      <a:pt x="36" y="2"/>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02" name="Freeform 478">
                <a:extLst>
                  <a:ext uri="{FF2B5EF4-FFF2-40B4-BE49-F238E27FC236}">
                    <a16:creationId xmlns:a16="http://schemas.microsoft.com/office/drawing/2014/main" id="{AF033954-D804-58BF-96BF-90D5BB3410A9}"/>
                  </a:ext>
                </a:extLst>
              </p:cNvPr>
              <p:cNvSpPr>
                <a:spLocks/>
              </p:cNvSpPr>
              <p:nvPr/>
            </p:nvSpPr>
            <p:spPr bwMode="auto">
              <a:xfrm>
                <a:off x="949" y="2322"/>
                <a:ext cx="52" cy="11"/>
              </a:xfrm>
              <a:custGeom>
                <a:avLst/>
                <a:gdLst>
                  <a:gd name="T0" fmla="*/ 0 w 156"/>
                  <a:gd name="T1" fmla="*/ 23 h 33"/>
                  <a:gd name="T2" fmla="*/ 23 w 156"/>
                  <a:gd name="T3" fmla="*/ 20 h 33"/>
                  <a:gd name="T4" fmla="*/ 43 w 156"/>
                  <a:gd name="T5" fmla="*/ 20 h 33"/>
                  <a:gd name="T6" fmla="*/ 61 w 156"/>
                  <a:gd name="T7" fmla="*/ 20 h 33"/>
                  <a:gd name="T8" fmla="*/ 80 w 156"/>
                  <a:gd name="T9" fmla="*/ 20 h 33"/>
                  <a:gd name="T10" fmla="*/ 99 w 156"/>
                  <a:gd name="T11" fmla="*/ 18 h 33"/>
                  <a:gd name="T12" fmla="*/ 116 w 156"/>
                  <a:gd name="T13" fmla="*/ 14 h 33"/>
                  <a:gd name="T14" fmla="*/ 137 w 156"/>
                  <a:gd name="T15" fmla="*/ 7 h 33"/>
                  <a:gd name="T16" fmla="*/ 156 w 156"/>
                  <a:gd name="T17" fmla="*/ 0 h 33"/>
                  <a:gd name="T18" fmla="*/ 137 w 156"/>
                  <a:gd name="T19" fmla="*/ 14 h 33"/>
                  <a:gd name="T20" fmla="*/ 119 w 156"/>
                  <a:gd name="T21" fmla="*/ 25 h 33"/>
                  <a:gd name="T22" fmla="*/ 102 w 156"/>
                  <a:gd name="T23" fmla="*/ 31 h 33"/>
                  <a:gd name="T24" fmla="*/ 85 w 156"/>
                  <a:gd name="T25" fmla="*/ 33 h 33"/>
                  <a:gd name="T26" fmla="*/ 69 w 156"/>
                  <a:gd name="T27" fmla="*/ 31 h 33"/>
                  <a:gd name="T28" fmla="*/ 48 w 156"/>
                  <a:gd name="T29" fmla="*/ 31 h 33"/>
                  <a:gd name="T30" fmla="*/ 25 w 156"/>
                  <a:gd name="T31" fmla="*/ 25 h 33"/>
                  <a:gd name="T32" fmla="*/ 0 w 156"/>
                  <a:gd name="T33"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6" h="33">
                    <a:moveTo>
                      <a:pt x="0" y="23"/>
                    </a:moveTo>
                    <a:lnTo>
                      <a:pt x="23" y="20"/>
                    </a:lnTo>
                    <a:lnTo>
                      <a:pt x="43" y="20"/>
                    </a:lnTo>
                    <a:lnTo>
                      <a:pt x="61" y="20"/>
                    </a:lnTo>
                    <a:lnTo>
                      <a:pt x="80" y="20"/>
                    </a:lnTo>
                    <a:lnTo>
                      <a:pt x="99" y="18"/>
                    </a:lnTo>
                    <a:lnTo>
                      <a:pt x="116" y="14"/>
                    </a:lnTo>
                    <a:lnTo>
                      <a:pt x="137" y="7"/>
                    </a:lnTo>
                    <a:lnTo>
                      <a:pt x="156" y="0"/>
                    </a:lnTo>
                    <a:lnTo>
                      <a:pt x="137" y="14"/>
                    </a:lnTo>
                    <a:lnTo>
                      <a:pt x="119" y="25"/>
                    </a:lnTo>
                    <a:lnTo>
                      <a:pt x="102" y="31"/>
                    </a:lnTo>
                    <a:lnTo>
                      <a:pt x="85" y="33"/>
                    </a:lnTo>
                    <a:lnTo>
                      <a:pt x="69" y="31"/>
                    </a:lnTo>
                    <a:lnTo>
                      <a:pt x="48" y="31"/>
                    </a:lnTo>
                    <a:lnTo>
                      <a:pt x="25" y="25"/>
                    </a:lnTo>
                    <a:lnTo>
                      <a:pt x="0" y="23"/>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03" name="Freeform 479">
                <a:extLst>
                  <a:ext uri="{FF2B5EF4-FFF2-40B4-BE49-F238E27FC236}">
                    <a16:creationId xmlns:a16="http://schemas.microsoft.com/office/drawing/2014/main" id="{300B26B6-8B7D-F6E4-5592-7504E326F4E3}"/>
                  </a:ext>
                </a:extLst>
              </p:cNvPr>
              <p:cNvSpPr>
                <a:spLocks/>
              </p:cNvSpPr>
              <p:nvPr/>
            </p:nvSpPr>
            <p:spPr bwMode="auto">
              <a:xfrm>
                <a:off x="1056" y="2337"/>
                <a:ext cx="36" cy="29"/>
              </a:xfrm>
              <a:custGeom>
                <a:avLst/>
                <a:gdLst>
                  <a:gd name="T0" fmla="*/ 0 w 109"/>
                  <a:gd name="T1" fmla="*/ 0 h 88"/>
                  <a:gd name="T2" fmla="*/ 11 w 109"/>
                  <a:gd name="T3" fmla="*/ 4 h 88"/>
                  <a:gd name="T4" fmla="*/ 19 w 109"/>
                  <a:gd name="T5" fmla="*/ 10 h 88"/>
                  <a:gd name="T6" fmla="*/ 25 w 109"/>
                  <a:gd name="T7" fmla="*/ 15 h 88"/>
                  <a:gd name="T8" fmla="*/ 36 w 109"/>
                  <a:gd name="T9" fmla="*/ 21 h 88"/>
                  <a:gd name="T10" fmla="*/ 31 w 109"/>
                  <a:gd name="T11" fmla="*/ 38 h 88"/>
                  <a:gd name="T12" fmla="*/ 23 w 109"/>
                  <a:gd name="T13" fmla="*/ 55 h 88"/>
                  <a:gd name="T14" fmla="*/ 17 w 109"/>
                  <a:gd name="T15" fmla="*/ 73 h 88"/>
                  <a:gd name="T16" fmla="*/ 11 w 109"/>
                  <a:gd name="T17" fmla="*/ 88 h 88"/>
                  <a:gd name="T18" fmla="*/ 19 w 109"/>
                  <a:gd name="T19" fmla="*/ 78 h 88"/>
                  <a:gd name="T20" fmla="*/ 29 w 109"/>
                  <a:gd name="T21" fmla="*/ 65 h 88"/>
                  <a:gd name="T22" fmla="*/ 36 w 109"/>
                  <a:gd name="T23" fmla="*/ 53 h 88"/>
                  <a:gd name="T24" fmla="*/ 42 w 109"/>
                  <a:gd name="T25" fmla="*/ 40 h 88"/>
                  <a:gd name="T26" fmla="*/ 58 w 109"/>
                  <a:gd name="T27" fmla="*/ 48 h 88"/>
                  <a:gd name="T28" fmla="*/ 77 w 109"/>
                  <a:gd name="T29" fmla="*/ 55 h 88"/>
                  <a:gd name="T30" fmla="*/ 92 w 109"/>
                  <a:gd name="T31" fmla="*/ 67 h 88"/>
                  <a:gd name="T32" fmla="*/ 109 w 109"/>
                  <a:gd name="T33" fmla="*/ 78 h 88"/>
                  <a:gd name="T34" fmla="*/ 96 w 109"/>
                  <a:gd name="T35" fmla="*/ 65 h 88"/>
                  <a:gd name="T36" fmla="*/ 84 w 109"/>
                  <a:gd name="T37" fmla="*/ 53 h 88"/>
                  <a:gd name="T38" fmla="*/ 71 w 109"/>
                  <a:gd name="T39" fmla="*/ 43 h 88"/>
                  <a:gd name="T40" fmla="*/ 58 w 109"/>
                  <a:gd name="T41" fmla="*/ 30 h 88"/>
                  <a:gd name="T42" fmla="*/ 46 w 109"/>
                  <a:gd name="T43" fmla="*/ 23 h 88"/>
                  <a:gd name="T44" fmla="*/ 33 w 109"/>
                  <a:gd name="T45" fmla="*/ 13 h 88"/>
                  <a:gd name="T46" fmla="*/ 19 w 109"/>
                  <a:gd name="T47" fmla="*/ 4 h 88"/>
                  <a:gd name="T48" fmla="*/ 0 w 109"/>
                  <a:gd name="T4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8">
                    <a:moveTo>
                      <a:pt x="0" y="0"/>
                    </a:moveTo>
                    <a:lnTo>
                      <a:pt x="11" y="4"/>
                    </a:lnTo>
                    <a:lnTo>
                      <a:pt x="19" y="10"/>
                    </a:lnTo>
                    <a:lnTo>
                      <a:pt x="25" y="15"/>
                    </a:lnTo>
                    <a:lnTo>
                      <a:pt x="36" y="21"/>
                    </a:lnTo>
                    <a:lnTo>
                      <a:pt x="31" y="38"/>
                    </a:lnTo>
                    <a:lnTo>
                      <a:pt x="23" y="55"/>
                    </a:lnTo>
                    <a:lnTo>
                      <a:pt x="17" y="73"/>
                    </a:lnTo>
                    <a:lnTo>
                      <a:pt x="11" y="88"/>
                    </a:lnTo>
                    <a:lnTo>
                      <a:pt x="19" y="78"/>
                    </a:lnTo>
                    <a:lnTo>
                      <a:pt x="29" y="65"/>
                    </a:lnTo>
                    <a:lnTo>
                      <a:pt x="36" y="53"/>
                    </a:lnTo>
                    <a:lnTo>
                      <a:pt x="42" y="40"/>
                    </a:lnTo>
                    <a:lnTo>
                      <a:pt x="58" y="48"/>
                    </a:lnTo>
                    <a:lnTo>
                      <a:pt x="77" y="55"/>
                    </a:lnTo>
                    <a:lnTo>
                      <a:pt x="92" y="67"/>
                    </a:lnTo>
                    <a:lnTo>
                      <a:pt x="109" y="78"/>
                    </a:lnTo>
                    <a:lnTo>
                      <a:pt x="96" y="65"/>
                    </a:lnTo>
                    <a:lnTo>
                      <a:pt x="84" y="53"/>
                    </a:lnTo>
                    <a:lnTo>
                      <a:pt x="71" y="43"/>
                    </a:lnTo>
                    <a:lnTo>
                      <a:pt x="58" y="30"/>
                    </a:lnTo>
                    <a:lnTo>
                      <a:pt x="46" y="23"/>
                    </a:lnTo>
                    <a:lnTo>
                      <a:pt x="33" y="13"/>
                    </a:lnTo>
                    <a:lnTo>
                      <a:pt x="19" y="4"/>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04" name="Freeform 480">
                <a:extLst>
                  <a:ext uri="{FF2B5EF4-FFF2-40B4-BE49-F238E27FC236}">
                    <a16:creationId xmlns:a16="http://schemas.microsoft.com/office/drawing/2014/main" id="{28E0CEAE-3003-405C-F33B-1A8C3DA50A26}"/>
                  </a:ext>
                </a:extLst>
              </p:cNvPr>
              <p:cNvSpPr>
                <a:spLocks/>
              </p:cNvSpPr>
              <p:nvPr/>
            </p:nvSpPr>
            <p:spPr bwMode="auto">
              <a:xfrm>
                <a:off x="1111" y="2318"/>
                <a:ext cx="61" cy="32"/>
              </a:xfrm>
              <a:custGeom>
                <a:avLst/>
                <a:gdLst>
                  <a:gd name="T0" fmla="*/ 0 w 181"/>
                  <a:gd name="T1" fmla="*/ 0 h 96"/>
                  <a:gd name="T2" fmla="*/ 6 w 181"/>
                  <a:gd name="T3" fmla="*/ 22 h 96"/>
                  <a:gd name="T4" fmla="*/ 11 w 181"/>
                  <a:gd name="T5" fmla="*/ 38 h 96"/>
                  <a:gd name="T6" fmla="*/ 19 w 181"/>
                  <a:gd name="T7" fmla="*/ 48 h 96"/>
                  <a:gd name="T8" fmla="*/ 25 w 181"/>
                  <a:gd name="T9" fmla="*/ 57 h 96"/>
                  <a:gd name="T10" fmla="*/ 36 w 181"/>
                  <a:gd name="T11" fmla="*/ 62 h 96"/>
                  <a:gd name="T12" fmla="*/ 49 w 181"/>
                  <a:gd name="T13" fmla="*/ 70 h 96"/>
                  <a:gd name="T14" fmla="*/ 67 w 181"/>
                  <a:gd name="T15" fmla="*/ 75 h 96"/>
                  <a:gd name="T16" fmla="*/ 88 w 181"/>
                  <a:gd name="T17" fmla="*/ 83 h 96"/>
                  <a:gd name="T18" fmla="*/ 100 w 181"/>
                  <a:gd name="T19" fmla="*/ 86 h 96"/>
                  <a:gd name="T20" fmla="*/ 113 w 181"/>
                  <a:gd name="T21" fmla="*/ 86 h 96"/>
                  <a:gd name="T22" fmla="*/ 122 w 181"/>
                  <a:gd name="T23" fmla="*/ 88 h 96"/>
                  <a:gd name="T24" fmla="*/ 136 w 181"/>
                  <a:gd name="T25" fmla="*/ 88 h 96"/>
                  <a:gd name="T26" fmla="*/ 145 w 181"/>
                  <a:gd name="T27" fmla="*/ 91 h 96"/>
                  <a:gd name="T28" fmla="*/ 157 w 181"/>
                  <a:gd name="T29" fmla="*/ 93 h 96"/>
                  <a:gd name="T30" fmla="*/ 168 w 181"/>
                  <a:gd name="T31" fmla="*/ 93 h 96"/>
                  <a:gd name="T32" fmla="*/ 181 w 181"/>
                  <a:gd name="T33" fmla="*/ 96 h 96"/>
                  <a:gd name="T34" fmla="*/ 151 w 181"/>
                  <a:gd name="T35" fmla="*/ 91 h 96"/>
                  <a:gd name="T36" fmla="*/ 122 w 181"/>
                  <a:gd name="T37" fmla="*/ 86 h 96"/>
                  <a:gd name="T38" fmla="*/ 97 w 181"/>
                  <a:gd name="T39" fmla="*/ 79 h 96"/>
                  <a:gd name="T40" fmla="*/ 71 w 181"/>
                  <a:gd name="T41" fmla="*/ 70 h 96"/>
                  <a:gd name="T42" fmla="*/ 52 w 181"/>
                  <a:gd name="T43" fmla="*/ 60 h 96"/>
                  <a:gd name="T44" fmla="*/ 31 w 181"/>
                  <a:gd name="T45" fmla="*/ 46 h 96"/>
                  <a:gd name="T46" fmla="*/ 13 w 181"/>
                  <a:gd name="T47" fmla="*/ 27 h 96"/>
                  <a:gd name="T48" fmla="*/ 0 w 181"/>
                  <a:gd name="T4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96">
                    <a:moveTo>
                      <a:pt x="0" y="0"/>
                    </a:moveTo>
                    <a:lnTo>
                      <a:pt x="6" y="22"/>
                    </a:lnTo>
                    <a:lnTo>
                      <a:pt x="11" y="38"/>
                    </a:lnTo>
                    <a:lnTo>
                      <a:pt x="19" y="48"/>
                    </a:lnTo>
                    <a:lnTo>
                      <a:pt x="25" y="57"/>
                    </a:lnTo>
                    <a:lnTo>
                      <a:pt x="36" y="62"/>
                    </a:lnTo>
                    <a:lnTo>
                      <a:pt x="49" y="70"/>
                    </a:lnTo>
                    <a:lnTo>
                      <a:pt x="67" y="75"/>
                    </a:lnTo>
                    <a:lnTo>
                      <a:pt x="88" y="83"/>
                    </a:lnTo>
                    <a:lnTo>
                      <a:pt x="100" y="86"/>
                    </a:lnTo>
                    <a:lnTo>
                      <a:pt x="113" y="86"/>
                    </a:lnTo>
                    <a:lnTo>
                      <a:pt x="122" y="88"/>
                    </a:lnTo>
                    <a:lnTo>
                      <a:pt x="136" y="88"/>
                    </a:lnTo>
                    <a:lnTo>
                      <a:pt x="145" y="91"/>
                    </a:lnTo>
                    <a:lnTo>
                      <a:pt x="157" y="93"/>
                    </a:lnTo>
                    <a:lnTo>
                      <a:pt x="168" y="93"/>
                    </a:lnTo>
                    <a:lnTo>
                      <a:pt x="181" y="96"/>
                    </a:lnTo>
                    <a:lnTo>
                      <a:pt x="151" y="91"/>
                    </a:lnTo>
                    <a:lnTo>
                      <a:pt x="122" y="86"/>
                    </a:lnTo>
                    <a:lnTo>
                      <a:pt x="97" y="79"/>
                    </a:lnTo>
                    <a:lnTo>
                      <a:pt x="71" y="70"/>
                    </a:lnTo>
                    <a:lnTo>
                      <a:pt x="52" y="60"/>
                    </a:lnTo>
                    <a:lnTo>
                      <a:pt x="31" y="46"/>
                    </a:lnTo>
                    <a:lnTo>
                      <a:pt x="13" y="27"/>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05" name="Freeform 481">
                <a:extLst>
                  <a:ext uri="{FF2B5EF4-FFF2-40B4-BE49-F238E27FC236}">
                    <a16:creationId xmlns:a16="http://schemas.microsoft.com/office/drawing/2014/main" id="{601629F6-B5F0-1401-7806-3B41E42B576A}"/>
                  </a:ext>
                </a:extLst>
              </p:cNvPr>
              <p:cNvSpPr>
                <a:spLocks/>
              </p:cNvSpPr>
              <p:nvPr/>
            </p:nvSpPr>
            <p:spPr bwMode="auto">
              <a:xfrm>
                <a:off x="1047" y="2315"/>
                <a:ext cx="59" cy="21"/>
              </a:xfrm>
              <a:custGeom>
                <a:avLst/>
                <a:gdLst>
                  <a:gd name="T0" fmla="*/ 0 w 178"/>
                  <a:gd name="T1" fmla="*/ 0 h 64"/>
                  <a:gd name="T2" fmla="*/ 10 w 178"/>
                  <a:gd name="T3" fmla="*/ 23 h 64"/>
                  <a:gd name="T4" fmla="*/ 27 w 178"/>
                  <a:gd name="T5" fmla="*/ 39 h 64"/>
                  <a:gd name="T6" fmla="*/ 48 w 178"/>
                  <a:gd name="T7" fmla="*/ 51 h 64"/>
                  <a:gd name="T8" fmla="*/ 73 w 178"/>
                  <a:gd name="T9" fmla="*/ 59 h 64"/>
                  <a:gd name="T10" fmla="*/ 101 w 178"/>
                  <a:gd name="T11" fmla="*/ 61 h 64"/>
                  <a:gd name="T12" fmla="*/ 129 w 178"/>
                  <a:gd name="T13" fmla="*/ 64 h 64"/>
                  <a:gd name="T14" fmla="*/ 155 w 178"/>
                  <a:gd name="T15" fmla="*/ 64 h 64"/>
                  <a:gd name="T16" fmla="*/ 178 w 178"/>
                  <a:gd name="T17" fmla="*/ 64 h 64"/>
                  <a:gd name="T18" fmla="*/ 152 w 178"/>
                  <a:gd name="T19" fmla="*/ 59 h 64"/>
                  <a:gd name="T20" fmla="*/ 127 w 178"/>
                  <a:gd name="T21" fmla="*/ 56 h 64"/>
                  <a:gd name="T22" fmla="*/ 104 w 178"/>
                  <a:gd name="T23" fmla="*/ 54 h 64"/>
                  <a:gd name="T24" fmla="*/ 82 w 178"/>
                  <a:gd name="T25" fmla="*/ 48 h 64"/>
                  <a:gd name="T26" fmla="*/ 61 w 178"/>
                  <a:gd name="T27" fmla="*/ 41 h 64"/>
                  <a:gd name="T28" fmla="*/ 40 w 178"/>
                  <a:gd name="T29" fmla="*/ 31 h 64"/>
                  <a:gd name="T30" fmla="*/ 20 w 178"/>
                  <a:gd name="T31" fmla="*/ 19 h 64"/>
                  <a:gd name="T32" fmla="*/ 0 w 178"/>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 h="64">
                    <a:moveTo>
                      <a:pt x="0" y="0"/>
                    </a:moveTo>
                    <a:lnTo>
                      <a:pt x="10" y="23"/>
                    </a:lnTo>
                    <a:lnTo>
                      <a:pt x="27" y="39"/>
                    </a:lnTo>
                    <a:lnTo>
                      <a:pt x="48" y="51"/>
                    </a:lnTo>
                    <a:lnTo>
                      <a:pt x="73" y="59"/>
                    </a:lnTo>
                    <a:lnTo>
                      <a:pt x="101" y="61"/>
                    </a:lnTo>
                    <a:lnTo>
                      <a:pt x="129" y="64"/>
                    </a:lnTo>
                    <a:lnTo>
                      <a:pt x="155" y="64"/>
                    </a:lnTo>
                    <a:lnTo>
                      <a:pt x="178" y="64"/>
                    </a:lnTo>
                    <a:lnTo>
                      <a:pt x="152" y="59"/>
                    </a:lnTo>
                    <a:lnTo>
                      <a:pt x="127" y="56"/>
                    </a:lnTo>
                    <a:lnTo>
                      <a:pt x="104" y="54"/>
                    </a:lnTo>
                    <a:lnTo>
                      <a:pt x="82" y="48"/>
                    </a:lnTo>
                    <a:lnTo>
                      <a:pt x="61" y="41"/>
                    </a:lnTo>
                    <a:lnTo>
                      <a:pt x="40" y="31"/>
                    </a:lnTo>
                    <a:lnTo>
                      <a:pt x="20" y="19"/>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06" name="Freeform 482">
                <a:extLst>
                  <a:ext uri="{FF2B5EF4-FFF2-40B4-BE49-F238E27FC236}">
                    <a16:creationId xmlns:a16="http://schemas.microsoft.com/office/drawing/2014/main" id="{922E352A-1AD9-CBD6-1ADF-C9F174CE1578}"/>
                  </a:ext>
                </a:extLst>
              </p:cNvPr>
              <p:cNvSpPr>
                <a:spLocks/>
              </p:cNvSpPr>
              <p:nvPr/>
            </p:nvSpPr>
            <p:spPr bwMode="auto">
              <a:xfrm>
                <a:off x="1037" y="2277"/>
                <a:ext cx="216" cy="68"/>
              </a:xfrm>
              <a:custGeom>
                <a:avLst/>
                <a:gdLst>
                  <a:gd name="T0" fmla="*/ 27 w 648"/>
                  <a:gd name="T1" fmla="*/ 19 h 206"/>
                  <a:gd name="T2" fmla="*/ 80 w 648"/>
                  <a:gd name="T3" fmla="*/ 28 h 206"/>
                  <a:gd name="T4" fmla="*/ 132 w 648"/>
                  <a:gd name="T5" fmla="*/ 40 h 206"/>
                  <a:gd name="T6" fmla="*/ 185 w 648"/>
                  <a:gd name="T7" fmla="*/ 48 h 206"/>
                  <a:gd name="T8" fmla="*/ 226 w 648"/>
                  <a:gd name="T9" fmla="*/ 48 h 206"/>
                  <a:gd name="T10" fmla="*/ 256 w 648"/>
                  <a:gd name="T11" fmla="*/ 38 h 206"/>
                  <a:gd name="T12" fmla="*/ 287 w 648"/>
                  <a:gd name="T13" fmla="*/ 25 h 206"/>
                  <a:gd name="T14" fmla="*/ 313 w 648"/>
                  <a:gd name="T15" fmla="*/ 7 h 206"/>
                  <a:gd name="T16" fmla="*/ 314 w 648"/>
                  <a:gd name="T17" fmla="*/ 11 h 206"/>
                  <a:gd name="T18" fmla="*/ 296 w 648"/>
                  <a:gd name="T19" fmla="*/ 28 h 206"/>
                  <a:gd name="T20" fmla="*/ 317 w 648"/>
                  <a:gd name="T21" fmla="*/ 36 h 206"/>
                  <a:gd name="T22" fmla="*/ 383 w 648"/>
                  <a:gd name="T23" fmla="*/ 30 h 206"/>
                  <a:gd name="T24" fmla="*/ 449 w 648"/>
                  <a:gd name="T25" fmla="*/ 30 h 206"/>
                  <a:gd name="T26" fmla="*/ 514 w 648"/>
                  <a:gd name="T27" fmla="*/ 38 h 206"/>
                  <a:gd name="T28" fmla="*/ 558 w 648"/>
                  <a:gd name="T29" fmla="*/ 58 h 206"/>
                  <a:gd name="T30" fmla="*/ 581 w 648"/>
                  <a:gd name="T31" fmla="*/ 74 h 206"/>
                  <a:gd name="T32" fmla="*/ 602 w 648"/>
                  <a:gd name="T33" fmla="*/ 78 h 206"/>
                  <a:gd name="T34" fmla="*/ 629 w 648"/>
                  <a:gd name="T35" fmla="*/ 71 h 206"/>
                  <a:gd name="T36" fmla="*/ 640 w 648"/>
                  <a:gd name="T37" fmla="*/ 71 h 206"/>
                  <a:gd name="T38" fmla="*/ 624 w 648"/>
                  <a:gd name="T39" fmla="*/ 86 h 206"/>
                  <a:gd name="T40" fmla="*/ 604 w 648"/>
                  <a:gd name="T41" fmla="*/ 94 h 206"/>
                  <a:gd name="T42" fmla="*/ 577 w 648"/>
                  <a:gd name="T43" fmla="*/ 88 h 206"/>
                  <a:gd name="T44" fmla="*/ 572 w 648"/>
                  <a:gd name="T45" fmla="*/ 99 h 206"/>
                  <a:gd name="T46" fmla="*/ 586 w 648"/>
                  <a:gd name="T47" fmla="*/ 126 h 206"/>
                  <a:gd name="T48" fmla="*/ 581 w 648"/>
                  <a:gd name="T49" fmla="*/ 151 h 206"/>
                  <a:gd name="T50" fmla="*/ 561 w 648"/>
                  <a:gd name="T51" fmla="*/ 172 h 206"/>
                  <a:gd name="T52" fmla="*/ 541 w 648"/>
                  <a:gd name="T53" fmla="*/ 187 h 206"/>
                  <a:gd name="T54" fmla="*/ 515 w 648"/>
                  <a:gd name="T55" fmla="*/ 201 h 206"/>
                  <a:gd name="T56" fmla="*/ 518 w 648"/>
                  <a:gd name="T57" fmla="*/ 193 h 206"/>
                  <a:gd name="T58" fmla="*/ 553 w 648"/>
                  <a:gd name="T59" fmla="*/ 165 h 206"/>
                  <a:gd name="T60" fmla="*/ 569 w 648"/>
                  <a:gd name="T61" fmla="*/ 130 h 206"/>
                  <a:gd name="T62" fmla="*/ 556 w 648"/>
                  <a:gd name="T63" fmla="*/ 94 h 206"/>
                  <a:gd name="T64" fmla="*/ 539 w 648"/>
                  <a:gd name="T65" fmla="*/ 69 h 206"/>
                  <a:gd name="T66" fmla="*/ 510 w 648"/>
                  <a:gd name="T67" fmla="*/ 48 h 206"/>
                  <a:gd name="T68" fmla="*/ 462 w 648"/>
                  <a:gd name="T69" fmla="*/ 38 h 206"/>
                  <a:gd name="T70" fmla="*/ 401 w 648"/>
                  <a:gd name="T71" fmla="*/ 40 h 206"/>
                  <a:gd name="T72" fmla="*/ 343 w 648"/>
                  <a:gd name="T73" fmla="*/ 45 h 206"/>
                  <a:gd name="T74" fmla="*/ 281 w 648"/>
                  <a:gd name="T75" fmla="*/ 50 h 206"/>
                  <a:gd name="T76" fmla="*/ 223 w 648"/>
                  <a:gd name="T77" fmla="*/ 55 h 206"/>
                  <a:gd name="T78" fmla="*/ 168 w 648"/>
                  <a:gd name="T79" fmla="*/ 53 h 206"/>
                  <a:gd name="T80" fmla="*/ 109 w 648"/>
                  <a:gd name="T81" fmla="*/ 45 h 206"/>
                  <a:gd name="T82" fmla="*/ 53 w 648"/>
                  <a:gd name="T83" fmla="*/ 36 h 206"/>
                  <a:gd name="T84" fmla="*/ 19 w 648"/>
                  <a:gd name="T85" fmla="*/ 28 h 206"/>
                  <a:gd name="T86" fmla="*/ 5 w 648"/>
                  <a:gd name="T87" fmla="*/ 2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8" h="206">
                    <a:moveTo>
                      <a:pt x="0" y="19"/>
                    </a:moveTo>
                    <a:lnTo>
                      <a:pt x="27" y="19"/>
                    </a:lnTo>
                    <a:lnTo>
                      <a:pt x="53" y="25"/>
                    </a:lnTo>
                    <a:lnTo>
                      <a:pt x="80" y="28"/>
                    </a:lnTo>
                    <a:lnTo>
                      <a:pt x="107" y="33"/>
                    </a:lnTo>
                    <a:lnTo>
                      <a:pt x="132" y="40"/>
                    </a:lnTo>
                    <a:lnTo>
                      <a:pt x="157" y="43"/>
                    </a:lnTo>
                    <a:lnTo>
                      <a:pt x="185" y="48"/>
                    </a:lnTo>
                    <a:lnTo>
                      <a:pt x="210" y="48"/>
                    </a:lnTo>
                    <a:lnTo>
                      <a:pt x="226" y="48"/>
                    </a:lnTo>
                    <a:lnTo>
                      <a:pt x="241" y="43"/>
                    </a:lnTo>
                    <a:lnTo>
                      <a:pt x="256" y="38"/>
                    </a:lnTo>
                    <a:lnTo>
                      <a:pt x="271" y="33"/>
                    </a:lnTo>
                    <a:lnTo>
                      <a:pt x="287" y="25"/>
                    </a:lnTo>
                    <a:lnTo>
                      <a:pt x="300" y="17"/>
                    </a:lnTo>
                    <a:lnTo>
                      <a:pt x="313" y="7"/>
                    </a:lnTo>
                    <a:lnTo>
                      <a:pt x="325" y="0"/>
                    </a:lnTo>
                    <a:lnTo>
                      <a:pt x="314" y="11"/>
                    </a:lnTo>
                    <a:lnTo>
                      <a:pt x="307" y="17"/>
                    </a:lnTo>
                    <a:lnTo>
                      <a:pt x="296" y="28"/>
                    </a:lnTo>
                    <a:lnTo>
                      <a:pt x="287" y="38"/>
                    </a:lnTo>
                    <a:lnTo>
                      <a:pt x="317" y="36"/>
                    </a:lnTo>
                    <a:lnTo>
                      <a:pt x="350" y="33"/>
                    </a:lnTo>
                    <a:lnTo>
                      <a:pt x="383" y="30"/>
                    </a:lnTo>
                    <a:lnTo>
                      <a:pt x="415" y="30"/>
                    </a:lnTo>
                    <a:lnTo>
                      <a:pt x="449" y="30"/>
                    </a:lnTo>
                    <a:lnTo>
                      <a:pt x="482" y="33"/>
                    </a:lnTo>
                    <a:lnTo>
                      <a:pt x="514" y="38"/>
                    </a:lnTo>
                    <a:lnTo>
                      <a:pt x="543" y="48"/>
                    </a:lnTo>
                    <a:lnTo>
                      <a:pt x="558" y="58"/>
                    </a:lnTo>
                    <a:lnTo>
                      <a:pt x="569" y="69"/>
                    </a:lnTo>
                    <a:lnTo>
                      <a:pt x="581" y="74"/>
                    </a:lnTo>
                    <a:lnTo>
                      <a:pt x="591" y="78"/>
                    </a:lnTo>
                    <a:lnTo>
                      <a:pt x="602" y="78"/>
                    </a:lnTo>
                    <a:lnTo>
                      <a:pt x="615" y="76"/>
                    </a:lnTo>
                    <a:lnTo>
                      <a:pt x="629" y="71"/>
                    </a:lnTo>
                    <a:lnTo>
                      <a:pt x="648" y="61"/>
                    </a:lnTo>
                    <a:lnTo>
                      <a:pt x="640" y="71"/>
                    </a:lnTo>
                    <a:lnTo>
                      <a:pt x="633" y="78"/>
                    </a:lnTo>
                    <a:lnTo>
                      <a:pt x="624" y="86"/>
                    </a:lnTo>
                    <a:lnTo>
                      <a:pt x="616" y="96"/>
                    </a:lnTo>
                    <a:lnTo>
                      <a:pt x="604" y="94"/>
                    </a:lnTo>
                    <a:lnTo>
                      <a:pt x="591" y="91"/>
                    </a:lnTo>
                    <a:lnTo>
                      <a:pt x="577" y="88"/>
                    </a:lnTo>
                    <a:lnTo>
                      <a:pt x="564" y="86"/>
                    </a:lnTo>
                    <a:lnTo>
                      <a:pt x="572" y="99"/>
                    </a:lnTo>
                    <a:lnTo>
                      <a:pt x="579" y="113"/>
                    </a:lnTo>
                    <a:lnTo>
                      <a:pt x="586" y="126"/>
                    </a:lnTo>
                    <a:lnTo>
                      <a:pt x="594" y="143"/>
                    </a:lnTo>
                    <a:lnTo>
                      <a:pt x="581" y="151"/>
                    </a:lnTo>
                    <a:lnTo>
                      <a:pt x="572" y="162"/>
                    </a:lnTo>
                    <a:lnTo>
                      <a:pt x="561" y="172"/>
                    </a:lnTo>
                    <a:lnTo>
                      <a:pt x="551" y="180"/>
                    </a:lnTo>
                    <a:lnTo>
                      <a:pt x="541" y="187"/>
                    </a:lnTo>
                    <a:lnTo>
                      <a:pt x="528" y="195"/>
                    </a:lnTo>
                    <a:lnTo>
                      <a:pt x="515" y="201"/>
                    </a:lnTo>
                    <a:lnTo>
                      <a:pt x="501" y="206"/>
                    </a:lnTo>
                    <a:lnTo>
                      <a:pt x="518" y="193"/>
                    </a:lnTo>
                    <a:lnTo>
                      <a:pt x="536" y="180"/>
                    </a:lnTo>
                    <a:lnTo>
                      <a:pt x="553" y="165"/>
                    </a:lnTo>
                    <a:lnTo>
                      <a:pt x="572" y="151"/>
                    </a:lnTo>
                    <a:lnTo>
                      <a:pt x="569" y="130"/>
                    </a:lnTo>
                    <a:lnTo>
                      <a:pt x="564" y="111"/>
                    </a:lnTo>
                    <a:lnTo>
                      <a:pt x="556" y="94"/>
                    </a:lnTo>
                    <a:lnTo>
                      <a:pt x="549" y="81"/>
                    </a:lnTo>
                    <a:lnTo>
                      <a:pt x="539" y="69"/>
                    </a:lnTo>
                    <a:lnTo>
                      <a:pt x="526" y="58"/>
                    </a:lnTo>
                    <a:lnTo>
                      <a:pt x="510" y="48"/>
                    </a:lnTo>
                    <a:lnTo>
                      <a:pt x="490" y="40"/>
                    </a:lnTo>
                    <a:lnTo>
                      <a:pt x="462" y="38"/>
                    </a:lnTo>
                    <a:lnTo>
                      <a:pt x="432" y="38"/>
                    </a:lnTo>
                    <a:lnTo>
                      <a:pt x="401" y="40"/>
                    </a:lnTo>
                    <a:lnTo>
                      <a:pt x="373" y="40"/>
                    </a:lnTo>
                    <a:lnTo>
                      <a:pt x="343" y="45"/>
                    </a:lnTo>
                    <a:lnTo>
                      <a:pt x="313" y="48"/>
                    </a:lnTo>
                    <a:lnTo>
                      <a:pt x="281" y="50"/>
                    </a:lnTo>
                    <a:lnTo>
                      <a:pt x="254" y="55"/>
                    </a:lnTo>
                    <a:lnTo>
                      <a:pt x="223" y="55"/>
                    </a:lnTo>
                    <a:lnTo>
                      <a:pt x="195" y="55"/>
                    </a:lnTo>
                    <a:lnTo>
                      <a:pt x="168" y="53"/>
                    </a:lnTo>
                    <a:lnTo>
                      <a:pt x="139" y="50"/>
                    </a:lnTo>
                    <a:lnTo>
                      <a:pt x="109" y="45"/>
                    </a:lnTo>
                    <a:lnTo>
                      <a:pt x="80" y="40"/>
                    </a:lnTo>
                    <a:lnTo>
                      <a:pt x="53" y="36"/>
                    </a:lnTo>
                    <a:lnTo>
                      <a:pt x="25" y="30"/>
                    </a:lnTo>
                    <a:lnTo>
                      <a:pt x="19" y="28"/>
                    </a:lnTo>
                    <a:lnTo>
                      <a:pt x="12" y="25"/>
                    </a:lnTo>
                    <a:lnTo>
                      <a:pt x="5" y="23"/>
                    </a:lnTo>
                    <a:lnTo>
                      <a:pt x="0" y="19"/>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07" name="Freeform 483">
                <a:extLst>
                  <a:ext uri="{FF2B5EF4-FFF2-40B4-BE49-F238E27FC236}">
                    <a16:creationId xmlns:a16="http://schemas.microsoft.com/office/drawing/2014/main" id="{7A06AA66-5B4A-F442-827E-C202FB72CE00}"/>
                  </a:ext>
                </a:extLst>
              </p:cNvPr>
              <p:cNvSpPr>
                <a:spLocks/>
              </p:cNvSpPr>
              <p:nvPr/>
            </p:nvSpPr>
            <p:spPr bwMode="auto">
              <a:xfrm>
                <a:off x="1162" y="2309"/>
                <a:ext cx="44" cy="24"/>
              </a:xfrm>
              <a:custGeom>
                <a:avLst/>
                <a:gdLst>
                  <a:gd name="T0" fmla="*/ 0 w 130"/>
                  <a:gd name="T1" fmla="*/ 0 h 71"/>
                  <a:gd name="T2" fmla="*/ 3 w 130"/>
                  <a:gd name="T3" fmla="*/ 10 h 71"/>
                  <a:gd name="T4" fmla="*/ 3 w 130"/>
                  <a:gd name="T5" fmla="*/ 17 h 71"/>
                  <a:gd name="T6" fmla="*/ 6 w 130"/>
                  <a:gd name="T7" fmla="*/ 27 h 71"/>
                  <a:gd name="T8" fmla="*/ 6 w 130"/>
                  <a:gd name="T9" fmla="*/ 37 h 71"/>
                  <a:gd name="T10" fmla="*/ 21 w 130"/>
                  <a:gd name="T11" fmla="*/ 45 h 71"/>
                  <a:gd name="T12" fmla="*/ 36 w 130"/>
                  <a:gd name="T13" fmla="*/ 52 h 71"/>
                  <a:gd name="T14" fmla="*/ 51 w 130"/>
                  <a:gd name="T15" fmla="*/ 60 h 71"/>
                  <a:gd name="T16" fmla="*/ 64 w 130"/>
                  <a:gd name="T17" fmla="*/ 65 h 71"/>
                  <a:gd name="T18" fmla="*/ 79 w 130"/>
                  <a:gd name="T19" fmla="*/ 68 h 71"/>
                  <a:gd name="T20" fmla="*/ 94 w 130"/>
                  <a:gd name="T21" fmla="*/ 71 h 71"/>
                  <a:gd name="T22" fmla="*/ 111 w 130"/>
                  <a:gd name="T23" fmla="*/ 71 h 71"/>
                  <a:gd name="T24" fmla="*/ 130 w 130"/>
                  <a:gd name="T25" fmla="*/ 71 h 71"/>
                  <a:gd name="T26" fmla="*/ 106 w 130"/>
                  <a:gd name="T27" fmla="*/ 65 h 71"/>
                  <a:gd name="T28" fmla="*/ 86 w 130"/>
                  <a:gd name="T29" fmla="*/ 60 h 71"/>
                  <a:gd name="T30" fmla="*/ 69 w 130"/>
                  <a:gd name="T31" fmla="*/ 58 h 71"/>
                  <a:gd name="T32" fmla="*/ 54 w 130"/>
                  <a:gd name="T33" fmla="*/ 52 h 71"/>
                  <a:gd name="T34" fmla="*/ 42 w 130"/>
                  <a:gd name="T35" fmla="*/ 45 h 71"/>
                  <a:gd name="T36" fmla="*/ 28 w 130"/>
                  <a:gd name="T37" fmla="*/ 35 h 71"/>
                  <a:gd name="T38" fmla="*/ 15 w 130"/>
                  <a:gd name="T39" fmla="*/ 20 h 71"/>
                  <a:gd name="T40" fmla="*/ 0 w 130"/>
                  <a:gd name="T4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71">
                    <a:moveTo>
                      <a:pt x="0" y="0"/>
                    </a:moveTo>
                    <a:lnTo>
                      <a:pt x="3" y="10"/>
                    </a:lnTo>
                    <a:lnTo>
                      <a:pt x="3" y="17"/>
                    </a:lnTo>
                    <a:lnTo>
                      <a:pt x="6" y="27"/>
                    </a:lnTo>
                    <a:lnTo>
                      <a:pt x="6" y="37"/>
                    </a:lnTo>
                    <a:lnTo>
                      <a:pt x="21" y="45"/>
                    </a:lnTo>
                    <a:lnTo>
                      <a:pt x="36" y="52"/>
                    </a:lnTo>
                    <a:lnTo>
                      <a:pt x="51" y="60"/>
                    </a:lnTo>
                    <a:lnTo>
                      <a:pt x="64" y="65"/>
                    </a:lnTo>
                    <a:lnTo>
                      <a:pt x="79" y="68"/>
                    </a:lnTo>
                    <a:lnTo>
                      <a:pt x="94" y="71"/>
                    </a:lnTo>
                    <a:lnTo>
                      <a:pt x="111" y="71"/>
                    </a:lnTo>
                    <a:lnTo>
                      <a:pt x="130" y="71"/>
                    </a:lnTo>
                    <a:lnTo>
                      <a:pt x="106" y="65"/>
                    </a:lnTo>
                    <a:lnTo>
                      <a:pt x="86" y="60"/>
                    </a:lnTo>
                    <a:lnTo>
                      <a:pt x="69" y="58"/>
                    </a:lnTo>
                    <a:lnTo>
                      <a:pt x="54" y="52"/>
                    </a:lnTo>
                    <a:lnTo>
                      <a:pt x="42" y="45"/>
                    </a:lnTo>
                    <a:lnTo>
                      <a:pt x="28" y="35"/>
                    </a:lnTo>
                    <a:lnTo>
                      <a:pt x="15" y="20"/>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08" name="Freeform 484">
                <a:extLst>
                  <a:ext uri="{FF2B5EF4-FFF2-40B4-BE49-F238E27FC236}">
                    <a16:creationId xmlns:a16="http://schemas.microsoft.com/office/drawing/2014/main" id="{3E24DE43-EBD1-8634-772C-F72B7C7873E0}"/>
                  </a:ext>
                </a:extLst>
              </p:cNvPr>
              <p:cNvSpPr>
                <a:spLocks/>
              </p:cNvSpPr>
              <p:nvPr/>
            </p:nvSpPr>
            <p:spPr bwMode="auto">
              <a:xfrm>
                <a:off x="1261" y="2304"/>
                <a:ext cx="25" cy="7"/>
              </a:xfrm>
              <a:custGeom>
                <a:avLst/>
                <a:gdLst>
                  <a:gd name="T0" fmla="*/ 0 w 76"/>
                  <a:gd name="T1" fmla="*/ 0 h 20"/>
                  <a:gd name="T2" fmla="*/ 11 w 76"/>
                  <a:gd name="T3" fmla="*/ 2 h 20"/>
                  <a:gd name="T4" fmla="*/ 21 w 76"/>
                  <a:gd name="T5" fmla="*/ 4 h 20"/>
                  <a:gd name="T6" fmla="*/ 28 w 76"/>
                  <a:gd name="T7" fmla="*/ 7 h 20"/>
                  <a:gd name="T8" fmla="*/ 36 w 76"/>
                  <a:gd name="T9" fmla="*/ 9 h 20"/>
                  <a:gd name="T10" fmla="*/ 43 w 76"/>
                  <a:gd name="T11" fmla="*/ 9 h 20"/>
                  <a:gd name="T12" fmla="*/ 53 w 76"/>
                  <a:gd name="T13" fmla="*/ 9 h 20"/>
                  <a:gd name="T14" fmla="*/ 63 w 76"/>
                  <a:gd name="T15" fmla="*/ 9 h 20"/>
                  <a:gd name="T16" fmla="*/ 76 w 76"/>
                  <a:gd name="T17" fmla="*/ 7 h 20"/>
                  <a:gd name="T18" fmla="*/ 63 w 76"/>
                  <a:gd name="T19" fmla="*/ 12 h 20"/>
                  <a:gd name="T20" fmla="*/ 50 w 76"/>
                  <a:gd name="T21" fmla="*/ 17 h 20"/>
                  <a:gd name="T22" fmla="*/ 40 w 76"/>
                  <a:gd name="T23" fmla="*/ 20 h 20"/>
                  <a:gd name="T24" fmla="*/ 33 w 76"/>
                  <a:gd name="T25" fmla="*/ 20 h 20"/>
                  <a:gd name="T26" fmla="*/ 25 w 76"/>
                  <a:gd name="T27" fmla="*/ 20 h 20"/>
                  <a:gd name="T28" fmla="*/ 17 w 76"/>
                  <a:gd name="T29" fmla="*/ 15 h 20"/>
                  <a:gd name="T30" fmla="*/ 11 w 76"/>
                  <a:gd name="T31" fmla="*/ 9 h 20"/>
                  <a:gd name="T32" fmla="*/ 0 w 76"/>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20">
                    <a:moveTo>
                      <a:pt x="0" y="0"/>
                    </a:moveTo>
                    <a:lnTo>
                      <a:pt x="11" y="2"/>
                    </a:lnTo>
                    <a:lnTo>
                      <a:pt x="21" y="4"/>
                    </a:lnTo>
                    <a:lnTo>
                      <a:pt x="28" y="7"/>
                    </a:lnTo>
                    <a:lnTo>
                      <a:pt x="36" y="9"/>
                    </a:lnTo>
                    <a:lnTo>
                      <a:pt x="43" y="9"/>
                    </a:lnTo>
                    <a:lnTo>
                      <a:pt x="53" y="9"/>
                    </a:lnTo>
                    <a:lnTo>
                      <a:pt x="63" y="9"/>
                    </a:lnTo>
                    <a:lnTo>
                      <a:pt x="76" y="7"/>
                    </a:lnTo>
                    <a:lnTo>
                      <a:pt x="63" y="12"/>
                    </a:lnTo>
                    <a:lnTo>
                      <a:pt x="50" y="17"/>
                    </a:lnTo>
                    <a:lnTo>
                      <a:pt x="40" y="20"/>
                    </a:lnTo>
                    <a:lnTo>
                      <a:pt x="33" y="20"/>
                    </a:lnTo>
                    <a:lnTo>
                      <a:pt x="25" y="20"/>
                    </a:lnTo>
                    <a:lnTo>
                      <a:pt x="17" y="15"/>
                    </a:lnTo>
                    <a:lnTo>
                      <a:pt x="11" y="9"/>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09" name="Freeform 485">
                <a:extLst>
                  <a:ext uri="{FF2B5EF4-FFF2-40B4-BE49-F238E27FC236}">
                    <a16:creationId xmlns:a16="http://schemas.microsoft.com/office/drawing/2014/main" id="{35DB97D0-36FF-F988-EC17-4A9BB2F56452}"/>
                  </a:ext>
                </a:extLst>
              </p:cNvPr>
              <p:cNvSpPr>
                <a:spLocks/>
              </p:cNvSpPr>
              <p:nvPr/>
            </p:nvSpPr>
            <p:spPr bwMode="auto">
              <a:xfrm>
                <a:off x="1259" y="2325"/>
                <a:ext cx="15" cy="24"/>
              </a:xfrm>
              <a:custGeom>
                <a:avLst/>
                <a:gdLst>
                  <a:gd name="T0" fmla="*/ 3 w 45"/>
                  <a:gd name="T1" fmla="*/ 0 h 71"/>
                  <a:gd name="T2" fmla="*/ 0 w 45"/>
                  <a:gd name="T3" fmla="*/ 23 h 71"/>
                  <a:gd name="T4" fmla="*/ 5 w 45"/>
                  <a:gd name="T5" fmla="*/ 40 h 71"/>
                  <a:gd name="T6" fmla="*/ 16 w 45"/>
                  <a:gd name="T7" fmla="*/ 56 h 71"/>
                  <a:gd name="T8" fmla="*/ 32 w 45"/>
                  <a:gd name="T9" fmla="*/ 71 h 71"/>
                  <a:gd name="T10" fmla="*/ 35 w 45"/>
                  <a:gd name="T11" fmla="*/ 68 h 71"/>
                  <a:gd name="T12" fmla="*/ 41 w 45"/>
                  <a:gd name="T13" fmla="*/ 66 h 71"/>
                  <a:gd name="T14" fmla="*/ 43 w 45"/>
                  <a:gd name="T15" fmla="*/ 63 h 71"/>
                  <a:gd name="T16" fmla="*/ 45 w 45"/>
                  <a:gd name="T17" fmla="*/ 61 h 71"/>
                  <a:gd name="T18" fmla="*/ 30 w 45"/>
                  <a:gd name="T19" fmla="*/ 45 h 71"/>
                  <a:gd name="T20" fmla="*/ 20 w 45"/>
                  <a:gd name="T21" fmla="*/ 35 h 71"/>
                  <a:gd name="T22" fmla="*/ 12 w 45"/>
                  <a:gd name="T23" fmla="*/ 21 h 71"/>
                  <a:gd name="T24" fmla="*/ 3 w 45"/>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71">
                    <a:moveTo>
                      <a:pt x="3" y="0"/>
                    </a:moveTo>
                    <a:lnTo>
                      <a:pt x="0" y="23"/>
                    </a:lnTo>
                    <a:lnTo>
                      <a:pt x="5" y="40"/>
                    </a:lnTo>
                    <a:lnTo>
                      <a:pt x="16" y="56"/>
                    </a:lnTo>
                    <a:lnTo>
                      <a:pt x="32" y="71"/>
                    </a:lnTo>
                    <a:lnTo>
                      <a:pt x="35" y="68"/>
                    </a:lnTo>
                    <a:lnTo>
                      <a:pt x="41" y="66"/>
                    </a:lnTo>
                    <a:lnTo>
                      <a:pt x="43" y="63"/>
                    </a:lnTo>
                    <a:lnTo>
                      <a:pt x="45" y="61"/>
                    </a:lnTo>
                    <a:lnTo>
                      <a:pt x="30" y="45"/>
                    </a:lnTo>
                    <a:lnTo>
                      <a:pt x="20" y="35"/>
                    </a:lnTo>
                    <a:lnTo>
                      <a:pt x="12" y="21"/>
                    </a:lnTo>
                    <a:lnTo>
                      <a:pt x="3"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10" name="Freeform 486">
                <a:extLst>
                  <a:ext uri="{FF2B5EF4-FFF2-40B4-BE49-F238E27FC236}">
                    <a16:creationId xmlns:a16="http://schemas.microsoft.com/office/drawing/2014/main" id="{61C31459-295C-9E91-8A43-11FEB55DE7FB}"/>
                  </a:ext>
                </a:extLst>
              </p:cNvPr>
              <p:cNvSpPr>
                <a:spLocks/>
              </p:cNvSpPr>
              <p:nvPr/>
            </p:nvSpPr>
            <p:spPr bwMode="auto">
              <a:xfrm>
                <a:off x="1297" y="2322"/>
                <a:ext cx="32" cy="8"/>
              </a:xfrm>
              <a:custGeom>
                <a:avLst/>
                <a:gdLst>
                  <a:gd name="T0" fmla="*/ 0 w 98"/>
                  <a:gd name="T1" fmla="*/ 0 h 25"/>
                  <a:gd name="T2" fmla="*/ 15 w 98"/>
                  <a:gd name="T3" fmla="*/ 10 h 25"/>
                  <a:gd name="T4" fmla="*/ 27 w 98"/>
                  <a:gd name="T5" fmla="*/ 14 h 25"/>
                  <a:gd name="T6" fmla="*/ 40 w 98"/>
                  <a:gd name="T7" fmla="*/ 23 h 25"/>
                  <a:gd name="T8" fmla="*/ 50 w 98"/>
                  <a:gd name="T9" fmla="*/ 25 h 25"/>
                  <a:gd name="T10" fmla="*/ 63 w 98"/>
                  <a:gd name="T11" fmla="*/ 25 h 25"/>
                  <a:gd name="T12" fmla="*/ 73 w 98"/>
                  <a:gd name="T13" fmla="*/ 23 h 25"/>
                  <a:gd name="T14" fmla="*/ 86 w 98"/>
                  <a:gd name="T15" fmla="*/ 14 h 25"/>
                  <a:gd name="T16" fmla="*/ 98 w 98"/>
                  <a:gd name="T17" fmla="*/ 6 h 25"/>
                  <a:gd name="T18" fmla="*/ 81 w 98"/>
                  <a:gd name="T19" fmla="*/ 8 h 25"/>
                  <a:gd name="T20" fmla="*/ 69 w 98"/>
                  <a:gd name="T21" fmla="*/ 10 h 25"/>
                  <a:gd name="T22" fmla="*/ 58 w 98"/>
                  <a:gd name="T23" fmla="*/ 10 h 25"/>
                  <a:gd name="T24" fmla="*/ 48 w 98"/>
                  <a:gd name="T25" fmla="*/ 10 h 25"/>
                  <a:gd name="T26" fmla="*/ 38 w 98"/>
                  <a:gd name="T27" fmla="*/ 8 h 25"/>
                  <a:gd name="T28" fmla="*/ 27 w 98"/>
                  <a:gd name="T29" fmla="*/ 8 h 25"/>
                  <a:gd name="T30" fmla="*/ 15 w 98"/>
                  <a:gd name="T31" fmla="*/ 2 h 25"/>
                  <a:gd name="T32" fmla="*/ 0 w 98"/>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25">
                    <a:moveTo>
                      <a:pt x="0" y="0"/>
                    </a:moveTo>
                    <a:lnTo>
                      <a:pt x="15" y="10"/>
                    </a:lnTo>
                    <a:lnTo>
                      <a:pt x="27" y="14"/>
                    </a:lnTo>
                    <a:lnTo>
                      <a:pt x="40" y="23"/>
                    </a:lnTo>
                    <a:lnTo>
                      <a:pt x="50" y="25"/>
                    </a:lnTo>
                    <a:lnTo>
                      <a:pt x="63" y="25"/>
                    </a:lnTo>
                    <a:lnTo>
                      <a:pt x="73" y="23"/>
                    </a:lnTo>
                    <a:lnTo>
                      <a:pt x="86" y="14"/>
                    </a:lnTo>
                    <a:lnTo>
                      <a:pt x="98" y="6"/>
                    </a:lnTo>
                    <a:lnTo>
                      <a:pt x="81" y="8"/>
                    </a:lnTo>
                    <a:lnTo>
                      <a:pt x="69" y="10"/>
                    </a:lnTo>
                    <a:lnTo>
                      <a:pt x="58" y="10"/>
                    </a:lnTo>
                    <a:lnTo>
                      <a:pt x="48" y="10"/>
                    </a:lnTo>
                    <a:lnTo>
                      <a:pt x="38" y="8"/>
                    </a:lnTo>
                    <a:lnTo>
                      <a:pt x="27" y="8"/>
                    </a:lnTo>
                    <a:lnTo>
                      <a:pt x="15" y="2"/>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11" name="Freeform 487">
                <a:extLst>
                  <a:ext uri="{FF2B5EF4-FFF2-40B4-BE49-F238E27FC236}">
                    <a16:creationId xmlns:a16="http://schemas.microsoft.com/office/drawing/2014/main" id="{808668E2-626E-AFE2-6A10-AC7F36A9A345}"/>
                  </a:ext>
                </a:extLst>
              </p:cNvPr>
              <p:cNvSpPr>
                <a:spLocks/>
              </p:cNvSpPr>
              <p:nvPr/>
            </p:nvSpPr>
            <p:spPr bwMode="auto">
              <a:xfrm>
                <a:off x="959" y="2295"/>
                <a:ext cx="82" cy="14"/>
              </a:xfrm>
              <a:custGeom>
                <a:avLst/>
                <a:gdLst>
                  <a:gd name="T0" fmla="*/ 0 w 245"/>
                  <a:gd name="T1" fmla="*/ 0 h 41"/>
                  <a:gd name="T2" fmla="*/ 48 w 245"/>
                  <a:gd name="T3" fmla="*/ 26 h 41"/>
                  <a:gd name="T4" fmla="*/ 99 w 245"/>
                  <a:gd name="T5" fmla="*/ 41 h 41"/>
                  <a:gd name="T6" fmla="*/ 157 w 245"/>
                  <a:gd name="T7" fmla="*/ 41 h 41"/>
                  <a:gd name="T8" fmla="*/ 209 w 245"/>
                  <a:gd name="T9" fmla="*/ 33 h 41"/>
                  <a:gd name="T10" fmla="*/ 245 w 245"/>
                  <a:gd name="T11" fmla="*/ 22 h 41"/>
                  <a:gd name="T12" fmla="*/ 154 w 245"/>
                  <a:gd name="T13" fmla="*/ 22 h 41"/>
                  <a:gd name="T14" fmla="*/ 96 w 245"/>
                  <a:gd name="T15" fmla="*/ 28 h 41"/>
                  <a:gd name="T16" fmla="*/ 25 w 245"/>
                  <a:gd name="T17" fmla="*/ 10 h 41"/>
                  <a:gd name="T18" fmla="*/ 0 w 245"/>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41">
                    <a:moveTo>
                      <a:pt x="0" y="0"/>
                    </a:moveTo>
                    <a:lnTo>
                      <a:pt x="48" y="26"/>
                    </a:lnTo>
                    <a:lnTo>
                      <a:pt x="99" y="41"/>
                    </a:lnTo>
                    <a:lnTo>
                      <a:pt x="157" y="41"/>
                    </a:lnTo>
                    <a:lnTo>
                      <a:pt x="209" y="33"/>
                    </a:lnTo>
                    <a:lnTo>
                      <a:pt x="245" y="22"/>
                    </a:lnTo>
                    <a:lnTo>
                      <a:pt x="154" y="22"/>
                    </a:lnTo>
                    <a:lnTo>
                      <a:pt x="96" y="28"/>
                    </a:lnTo>
                    <a:lnTo>
                      <a:pt x="25" y="10"/>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12" name="Freeform 488">
                <a:extLst>
                  <a:ext uri="{FF2B5EF4-FFF2-40B4-BE49-F238E27FC236}">
                    <a16:creationId xmlns:a16="http://schemas.microsoft.com/office/drawing/2014/main" id="{101E14B4-5552-2FFE-D514-0DE4778A0691}"/>
                  </a:ext>
                </a:extLst>
              </p:cNvPr>
              <p:cNvSpPr>
                <a:spLocks/>
              </p:cNvSpPr>
              <p:nvPr/>
            </p:nvSpPr>
            <p:spPr bwMode="auto">
              <a:xfrm>
                <a:off x="984" y="2268"/>
                <a:ext cx="58" cy="9"/>
              </a:xfrm>
              <a:custGeom>
                <a:avLst/>
                <a:gdLst>
                  <a:gd name="T0" fmla="*/ 0 w 174"/>
                  <a:gd name="T1" fmla="*/ 0 h 28"/>
                  <a:gd name="T2" fmla="*/ 13 w 174"/>
                  <a:gd name="T3" fmla="*/ 12 h 28"/>
                  <a:gd name="T4" fmla="*/ 33 w 174"/>
                  <a:gd name="T5" fmla="*/ 20 h 28"/>
                  <a:gd name="T6" fmla="*/ 57 w 174"/>
                  <a:gd name="T7" fmla="*/ 25 h 28"/>
                  <a:gd name="T8" fmla="*/ 80 w 174"/>
                  <a:gd name="T9" fmla="*/ 28 h 28"/>
                  <a:gd name="T10" fmla="*/ 105 w 174"/>
                  <a:gd name="T11" fmla="*/ 28 h 28"/>
                  <a:gd name="T12" fmla="*/ 131 w 174"/>
                  <a:gd name="T13" fmla="*/ 28 h 28"/>
                  <a:gd name="T14" fmla="*/ 153 w 174"/>
                  <a:gd name="T15" fmla="*/ 25 h 28"/>
                  <a:gd name="T16" fmla="*/ 174 w 174"/>
                  <a:gd name="T17" fmla="*/ 25 h 28"/>
                  <a:gd name="T18" fmla="*/ 153 w 174"/>
                  <a:gd name="T19" fmla="*/ 22 h 28"/>
                  <a:gd name="T20" fmla="*/ 131 w 174"/>
                  <a:gd name="T21" fmla="*/ 20 h 28"/>
                  <a:gd name="T22" fmla="*/ 109 w 174"/>
                  <a:gd name="T23" fmla="*/ 17 h 28"/>
                  <a:gd name="T24" fmla="*/ 88 w 174"/>
                  <a:gd name="T25" fmla="*/ 12 h 28"/>
                  <a:gd name="T26" fmla="*/ 65 w 174"/>
                  <a:gd name="T27" fmla="*/ 9 h 28"/>
                  <a:gd name="T28" fmla="*/ 44 w 174"/>
                  <a:gd name="T29" fmla="*/ 7 h 28"/>
                  <a:gd name="T30" fmla="*/ 21 w 174"/>
                  <a:gd name="T31" fmla="*/ 3 h 28"/>
                  <a:gd name="T32" fmla="*/ 0 w 174"/>
                  <a:gd name="T3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4" h="28">
                    <a:moveTo>
                      <a:pt x="0" y="0"/>
                    </a:moveTo>
                    <a:lnTo>
                      <a:pt x="13" y="12"/>
                    </a:lnTo>
                    <a:lnTo>
                      <a:pt x="33" y="20"/>
                    </a:lnTo>
                    <a:lnTo>
                      <a:pt x="57" y="25"/>
                    </a:lnTo>
                    <a:lnTo>
                      <a:pt x="80" y="28"/>
                    </a:lnTo>
                    <a:lnTo>
                      <a:pt x="105" y="28"/>
                    </a:lnTo>
                    <a:lnTo>
                      <a:pt x="131" y="28"/>
                    </a:lnTo>
                    <a:lnTo>
                      <a:pt x="153" y="25"/>
                    </a:lnTo>
                    <a:lnTo>
                      <a:pt x="174" y="25"/>
                    </a:lnTo>
                    <a:lnTo>
                      <a:pt x="153" y="22"/>
                    </a:lnTo>
                    <a:lnTo>
                      <a:pt x="131" y="20"/>
                    </a:lnTo>
                    <a:lnTo>
                      <a:pt x="109" y="17"/>
                    </a:lnTo>
                    <a:lnTo>
                      <a:pt x="88" y="12"/>
                    </a:lnTo>
                    <a:lnTo>
                      <a:pt x="65" y="9"/>
                    </a:lnTo>
                    <a:lnTo>
                      <a:pt x="44" y="7"/>
                    </a:lnTo>
                    <a:lnTo>
                      <a:pt x="21" y="3"/>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13" name="Freeform 489">
                <a:extLst>
                  <a:ext uri="{FF2B5EF4-FFF2-40B4-BE49-F238E27FC236}">
                    <a16:creationId xmlns:a16="http://schemas.microsoft.com/office/drawing/2014/main" id="{F4A51BDD-79F9-D69F-7E8F-56C7C552913A}"/>
                  </a:ext>
                </a:extLst>
              </p:cNvPr>
              <p:cNvSpPr>
                <a:spLocks/>
              </p:cNvSpPr>
              <p:nvPr/>
            </p:nvSpPr>
            <p:spPr bwMode="auto">
              <a:xfrm>
                <a:off x="1057" y="2257"/>
                <a:ext cx="39" cy="10"/>
              </a:xfrm>
              <a:custGeom>
                <a:avLst/>
                <a:gdLst>
                  <a:gd name="T0" fmla="*/ 0 w 117"/>
                  <a:gd name="T1" fmla="*/ 0 h 29"/>
                  <a:gd name="T2" fmla="*/ 33 w 117"/>
                  <a:gd name="T3" fmla="*/ 16 h 29"/>
                  <a:gd name="T4" fmla="*/ 117 w 117"/>
                  <a:gd name="T5" fmla="*/ 22 h 29"/>
                  <a:gd name="T6" fmla="*/ 112 w 117"/>
                  <a:gd name="T7" fmla="*/ 25 h 29"/>
                  <a:gd name="T8" fmla="*/ 97 w 117"/>
                  <a:gd name="T9" fmla="*/ 27 h 29"/>
                  <a:gd name="T10" fmla="*/ 79 w 117"/>
                  <a:gd name="T11" fmla="*/ 29 h 29"/>
                  <a:gd name="T12" fmla="*/ 64 w 117"/>
                  <a:gd name="T13" fmla="*/ 29 h 29"/>
                  <a:gd name="T14" fmla="*/ 54 w 117"/>
                  <a:gd name="T15" fmla="*/ 27 h 29"/>
                  <a:gd name="T16" fmla="*/ 42 w 117"/>
                  <a:gd name="T17" fmla="*/ 27 h 29"/>
                  <a:gd name="T18" fmla="*/ 29 w 117"/>
                  <a:gd name="T19" fmla="*/ 29 h 29"/>
                  <a:gd name="T20" fmla="*/ 23 w 117"/>
                  <a:gd name="T21" fmla="*/ 29 h 29"/>
                  <a:gd name="T22" fmla="*/ 0 w 117"/>
                  <a:gd name="T2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29">
                    <a:moveTo>
                      <a:pt x="0" y="0"/>
                    </a:moveTo>
                    <a:lnTo>
                      <a:pt x="33" y="16"/>
                    </a:lnTo>
                    <a:lnTo>
                      <a:pt x="117" y="22"/>
                    </a:lnTo>
                    <a:lnTo>
                      <a:pt x="112" y="25"/>
                    </a:lnTo>
                    <a:lnTo>
                      <a:pt x="97" y="27"/>
                    </a:lnTo>
                    <a:lnTo>
                      <a:pt x="79" y="29"/>
                    </a:lnTo>
                    <a:lnTo>
                      <a:pt x="64" y="29"/>
                    </a:lnTo>
                    <a:lnTo>
                      <a:pt x="54" y="27"/>
                    </a:lnTo>
                    <a:lnTo>
                      <a:pt x="42" y="27"/>
                    </a:lnTo>
                    <a:lnTo>
                      <a:pt x="29" y="29"/>
                    </a:lnTo>
                    <a:lnTo>
                      <a:pt x="23" y="29"/>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14" name="Freeform 490">
                <a:extLst>
                  <a:ext uri="{FF2B5EF4-FFF2-40B4-BE49-F238E27FC236}">
                    <a16:creationId xmlns:a16="http://schemas.microsoft.com/office/drawing/2014/main" id="{02E414EE-B062-0195-86F2-BC8277719980}"/>
                  </a:ext>
                </a:extLst>
              </p:cNvPr>
              <p:cNvSpPr>
                <a:spLocks/>
              </p:cNvSpPr>
              <p:nvPr/>
            </p:nvSpPr>
            <p:spPr bwMode="auto">
              <a:xfrm>
                <a:off x="1040" y="2204"/>
                <a:ext cx="73" cy="25"/>
              </a:xfrm>
              <a:custGeom>
                <a:avLst/>
                <a:gdLst>
                  <a:gd name="T0" fmla="*/ 0 w 221"/>
                  <a:gd name="T1" fmla="*/ 0 h 76"/>
                  <a:gd name="T2" fmla="*/ 10 w 221"/>
                  <a:gd name="T3" fmla="*/ 29 h 76"/>
                  <a:gd name="T4" fmla="*/ 31 w 221"/>
                  <a:gd name="T5" fmla="*/ 48 h 76"/>
                  <a:gd name="T6" fmla="*/ 58 w 221"/>
                  <a:gd name="T7" fmla="*/ 61 h 76"/>
                  <a:gd name="T8" fmla="*/ 89 w 221"/>
                  <a:gd name="T9" fmla="*/ 68 h 76"/>
                  <a:gd name="T10" fmla="*/ 125 w 221"/>
                  <a:gd name="T11" fmla="*/ 74 h 76"/>
                  <a:gd name="T12" fmla="*/ 157 w 221"/>
                  <a:gd name="T13" fmla="*/ 76 h 76"/>
                  <a:gd name="T14" fmla="*/ 190 w 221"/>
                  <a:gd name="T15" fmla="*/ 76 h 76"/>
                  <a:gd name="T16" fmla="*/ 221 w 221"/>
                  <a:gd name="T17" fmla="*/ 76 h 76"/>
                  <a:gd name="T18" fmla="*/ 188 w 221"/>
                  <a:gd name="T19" fmla="*/ 74 h 76"/>
                  <a:gd name="T20" fmla="*/ 157 w 221"/>
                  <a:gd name="T21" fmla="*/ 71 h 76"/>
                  <a:gd name="T22" fmla="*/ 127 w 221"/>
                  <a:gd name="T23" fmla="*/ 68 h 76"/>
                  <a:gd name="T24" fmla="*/ 96 w 221"/>
                  <a:gd name="T25" fmla="*/ 61 h 76"/>
                  <a:gd name="T26" fmla="*/ 70 w 221"/>
                  <a:gd name="T27" fmla="*/ 53 h 76"/>
                  <a:gd name="T28" fmla="*/ 45 w 221"/>
                  <a:gd name="T29" fmla="*/ 40 h 76"/>
                  <a:gd name="T30" fmla="*/ 20 w 221"/>
                  <a:gd name="T31" fmla="*/ 24 h 76"/>
                  <a:gd name="T32" fmla="*/ 0 w 221"/>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1" h="76">
                    <a:moveTo>
                      <a:pt x="0" y="0"/>
                    </a:moveTo>
                    <a:lnTo>
                      <a:pt x="10" y="29"/>
                    </a:lnTo>
                    <a:lnTo>
                      <a:pt x="31" y="48"/>
                    </a:lnTo>
                    <a:lnTo>
                      <a:pt x="58" y="61"/>
                    </a:lnTo>
                    <a:lnTo>
                      <a:pt x="89" y="68"/>
                    </a:lnTo>
                    <a:lnTo>
                      <a:pt x="125" y="74"/>
                    </a:lnTo>
                    <a:lnTo>
                      <a:pt x="157" y="76"/>
                    </a:lnTo>
                    <a:lnTo>
                      <a:pt x="190" y="76"/>
                    </a:lnTo>
                    <a:lnTo>
                      <a:pt x="221" y="76"/>
                    </a:lnTo>
                    <a:lnTo>
                      <a:pt x="188" y="74"/>
                    </a:lnTo>
                    <a:lnTo>
                      <a:pt x="157" y="71"/>
                    </a:lnTo>
                    <a:lnTo>
                      <a:pt x="127" y="68"/>
                    </a:lnTo>
                    <a:lnTo>
                      <a:pt x="96" y="61"/>
                    </a:lnTo>
                    <a:lnTo>
                      <a:pt x="70" y="53"/>
                    </a:lnTo>
                    <a:lnTo>
                      <a:pt x="45" y="40"/>
                    </a:lnTo>
                    <a:lnTo>
                      <a:pt x="20" y="24"/>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15" name="Freeform 491">
                <a:extLst>
                  <a:ext uri="{FF2B5EF4-FFF2-40B4-BE49-F238E27FC236}">
                    <a16:creationId xmlns:a16="http://schemas.microsoft.com/office/drawing/2014/main" id="{49103635-E3B0-CD47-2D6B-1E82DFE2E9C5}"/>
                  </a:ext>
                </a:extLst>
              </p:cNvPr>
              <p:cNvSpPr>
                <a:spLocks/>
              </p:cNvSpPr>
              <p:nvPr/>
            </p:nvSpPr>
            <p:spPr bwMode="auto">
              <a:xfrm>
                <a:off x="1140" y="2201"/>
                <a:ext cx="70" cy="25"/>
              </a:xfrm>
              <a:custGeom>
                <a:avLst/>
                <a:gdLst>
                  <a:gd name="T0" fmla="*/ 0 w 209"/>
                  <a:gd name="T1" fmla="*/ 0 h 77"/>
                  <a:gd name="T2" fmla="*/ 34 w 209"/>
                  <a:gd name="T3" fmla="*/ 24 h 77"/>
                  <a:gd name="T4" fmla="*/ 62 w 209"/>
                  <a:gd name="T5" fmla="*/ 58 h 77"/>
                  <a:gd name="T6" fmla="*/ 102 w 209"/>
                  <a:gd name="T7" fmla="*/ 77 h 77"/>
                  <a:gd name="T8" fmla="*/ 150 w 209"/>
                  <a:gd name="T9" fmla="*/ 74 h 77"/>
                  <a:gd name="T10" fmla="*/ 191 w 209"/>
                  <a:gd name="T11" fmla="*/ 58 h 77"/>
                  <a:gd name="T12" fmla="*/ 209 w 209"/>
                  <a:gd name="T13" fmla="*/ 29 h 77"/>
                  <a:gd name="T14" fmla="*/ 178 w 209"/>
                  <a:gd name="T15" fmla="*/ 52 h 77"/>
                  <a:gd name="T16" fmla="*/ 123 w 209"/>
                  <a:gd name="T17" fmla="*/ 65 h 77"/>
                  <a:gd name="T18" fmla="*/ 100 w 209"/>
                  <a:gd name="T19" fmla="*/ 60 h 77"/>
                  <a:gd name="T20" fmla="*/ 54 w 209"/>
                  <a:gd name="T21" fmla="*/ 29 h 77"/>
                  <a:gd name="T22" fmla="*/ 0 w 209"/>
                  <a:gd name="T2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9" h="77">
                    <a:moveTo>
                      <a:pt x="0" y="0"/>
                    </a:moveTo>
                    <a:lnTo>
                      <a:pt x="34" y="24"/>
                    </a:lnTo>
                    <a:lnTo>
                      <a:pt x="62" y="58"/>
                    </a:lnTo>
                    <a:lnTo>
                      <a:pt x="102" y="77"/>
                    </a:lnTo>
                    <a:lnTo>
                      <a:pt x="150" y="74"/>
                    </a:lnTo>
                    <a:lnTo>
                      <a:pt x="191" y="58"/>
                    </a:lnTo>
                    <a:lnTo>
                      <a:pt x="209" y="29"/>
                    </a:lnTo>
                    <a:lnTo>
                      <a:pt x="178" y="52"/>
                    </a:lnTo>
                    <a:lnTo>
                      <a:pt x="123" y="65"/>
                    </a:lnTo>
                    <a:lnTo>
                      <a:pt x="100" y="60"/>
                    </a:lnTo>
                    <a:lnTo>
                      <a:pt x="54" y="29"/>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16" name="Freeform 492">
                <a:extLst>
                  <a:ext uri="{FF2B5EF4-FFF2-40B4-BE49-F238E27FC236}">
                    <a16:creationId xmlns:a16="http://schemas.microsoft.com/office/drawing/2014/main" id="{7ECA66C8-C622-909F-BB14-D47518C8ABB6}"/>
                  </a:ext>
                </a:extLst>
              </p:cNvPr>
              <p:cNvSpPr>
                <a:spLocks/>
              </p:cNvSpPr>
              <p:nvPr/>
            </p:nvSpPr>
            <p:spPr bwMode="auto">
              <a:xfrm>
                <a:off x="1206" y="2234"/>
                <a:ext cx="118" cy="51"/>
              </a:xfrm>
              <a:custGeom>
                <a:avLst/>
                <a:gdLst>
                  <a:gd name="T0" fmla="*/ 5 w 354"/>
                  <a:gd name="T1" fmla="*/ 6 h 154"/>
                  <a:gd name="T2" fmla="*/ 21 w 354"/>
                  <a:gd name="T3" fmla="*/ 25 h 154"/>
                  <a:gd name="T4" fmla="*/ 38 w 354"/>
                  <a:gd name="T5" fmla="*/ 54 h 154"/>
                  <a:gd name="T6" fmla="*/ 51 w 354"/>
                  <a:gd name="T7" fmla="*/ 80 h 154"/>
                  <a:gd name="T8" fmla="*/ 67 w 354"/>
                  <a:gd name="T9" fmla="*/ 96 h 154"/>
                  <a:gd name="T10" fmla="*/ 89 w 354"/>
                  <a:gd name="T11" fmla="*/ 104 h 154"/>
                  <a:gd name="T12" fmla="*/ 111 w 354"/>
                  <a:gd name="T13" fmla="*/ 110 h 154"/>
                  <a:gd name="T14" fmla="*/ 135 w 354"/>
                  <a:gd name="T15" fmla="*/ 118 h 154"/>
                  <a:gd name="T16" fmla="*/ 155 w 354"/>
                  <a:gd name="T17" fmla="*/ 120 h 154"/>
                  <a:gd name="T18" fmla="*/ 176 w 354"/>
                  <a:gd name="T19" fmla="*/ 118 h 154"/>
                  <a:gd name="T20" fmla="*/ 199 w 354"/>
                  <a:gd name="T21" fmla="*/ 118 h 154"/>
                  <a:gd name="T22" fmla="*/ 222 w 354"/>
                  <a:gd name="T23" fmla="*/ 120 h 154"/>
                  <a:gd name="T24" fmla="*/ 229 w 354"/>
                  <a:gd name="T25" fmla="*/ 131 h 154"/>
                  <a:gd name="T26" fmla="*/ 226 w 354"/>
                  <a:gd name="T27" fmla="*/ 146 h 154"/>
                  <a:gd name="T28" fmla="*/ 237 w 354"/>
                  <a:gd name="T29" fmla="*/ 136 h 154"/>
                  <a:gd name="T30" fmla="*/ 262 w 354"/>
                  <a:gd name="T31" fmla="*/ 112 h 154"/>
                  <a:gd name="T32" fmla="*/ 280 w 354"/>
                  <a:gd name="T33" fmla="*/ 98 h 154"/>
                  <a:gd name="T34" fmla="*/ 273 w 354"/>
                  <a:gd name="T35" fmla="*/ 83 h 154"/>
                  <a:gd name="T36" fmla="*/ 277 w 354"/>
                  <a:gd name="T37" fmla="*/ 69 h 154"/>
                  <a:gd name="T38" fmla="*/ 295 w 354"/>
                  <a:gd name="T39" fmla="*/ 54 h 154"/>
                  <a:gd name="T40" fmla="*/ 315 w 354"/>
                  <a:gd name="T41" fmla="*/ 45 h 154"/>
                  <a:gd name="T42" fmla="*/ 338 w 354"/>
                  <a:gd name="T43" fmla="*/ 43 h 154"/>
                  <a:gd name="T44" fmla="*/ 331 w 354"/>
                  <a:gd name="T45" fmla="*/ 40 h 154"/>
                  <a:gd name="T46" fmla="*/ 298 w 354"/>
                  <a:gd name="T47" fmla="*/ 38 h 154"/>
                  <a:gd name="T48" fmla="*/ 275 w 354"/>
                  <a:gd name="T49" fmla="*/ 48 h 154"/>
                  <a:gd name="T50" fmla="*/ 264 w 354"/>
                  <a:gd name="T51" fmla="*/ 78 h 154"/>
                  <a:gd name="T52" fmla="*/ 239 w 354"/>
                  <a:gd name="T53" fmla="*/ 107 h 154"/>
                  <a:gd name="T54" fmla="*/ 193 w 354"/>
                  <a:gd name="T55" fmla="*/ 107 h 154"/>
                  <a:gd name="T56" fmla="*/ 143 w 354"/>
                  <a:gd name="T57" fmla="*/ 100 h 154"/>
                  <a:gd name="T58" fmla="*/ 97 w 354"/>
                  <a:gd name="T59" fmla="*/ 91 h 154"/>
                  <a:gd name="T60" fmla="*/ 67 w 354"/>
                  <a:gd name="T61" fmla="*/ 72 h 154"/>
                  <a:gd name="T62" fmla="*/ 48 w 354"/>
                  <a:gd name="T63" fmla="*/ 50 h 154"/>
                  <a:gd name="T64" fmla="*/ 31 w 354"/>
                  <a:gd name="T65" fmla="*/ 30 h 154"/>
                  <a:gd name="T66" fmla="*/ 10 w 354"/>
                  <a:gd name="T67"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4" h="154">
                    <a:moveTo>
                      <a:pt x="0" y="0"/>
                    </a:moveTo>
                    <a:lnTo>
                      <a:pt x="5" y="6"/>
                    </a:lnTo>
                    <a:lnTo>
                      <a:pt x="13" y="12"/>
                    </a:lnTo>
                    <a:lnTo>
                      <a:pt x="21" y="25"/>
                    </a:lnTo>
                    <a:lnTo>
                      <a:pt x="28" y="38"/>
                    </a:lnTo>
                    <a:lnTo>
                      <a:pt x="38" y="54"/>
                    </a:lnTo>
                    <a:lnTo>
                      <a:pt x="46" y="69"/>
                    </a:lnTo>
                    <a:lnTo>
                      <a:pt x="51" y="80"/>
                    </a:lnTo>
                    <a:lnTo>
                      <a:pt x="56" y="91"/>
                    </a:lnTo>
                    <a:lnTo>
                      <a:pt x="67" y="96"/>
                    </a:lnTo>
                    <a:lnTo>
                      <a:pt x="76" y="98"/>
                    </a:lnTo>
                    <a:lnTo>
                      <a:pt x="89" y="104"/>
                    </a:lnTo>
                    <a:lnTo>
                      <a:pt x="99" y="106"/>
                    </a:lnTo>
                    <a:lnTo>
                      <a:pt x="111" y="110"/>
                    </a:lnTo>
                    <a:lnTo>
                      <a:pt x="122" y="112"/>
                    </a:lnTo>
                    <a:lnTo>
                      <a:pt x="135" y="118"/>
                    </a:lnTo>
                    <a:lnTo>
                      <a:pt x="145" y="120"/>
                    </a:lnTo>
                    <a:lnTo>
                      <a:pt x="155" y="120"/>
                    </a:lnTo>
                    <a:lnTo>
                      <a:pt x="166" y="118"/>
                    </a:lnTo>
                    <a:lnTo>
                      <a:pt x="176" y="118"/>
                    </a:lnTo>
                    <a:lnTo>
                      <a:pt x="188" y="118"/>
                    </a:lnTo>
                    <a:lnTo>
                      <a:pt x="199" y="118"/>
                    </a:lnTo>
                    <a:lnTo>
                      <a:pt x="208" y="118"/>
                    </a:lnTo>
                    <a:lnTo>
                      <a:pt x="222" y="120"/>
                    </a:lnTo>
                    <a:lnTo>
                      <a:pt x="231" y="123"/>
                    </a:lnTo>
                    <a:lnTo>
                      <a:pt x="229" y="131"/>
                    </a:lnTo>
                    <a:lnTo>
                      <a:pt x="229" y="139"/>
                    </a:lnTo>
                    <a:lnTo>
                      <a:pt x="226" y="146"/>
                    </a:lnTo>
                    <a:lnTo>
                      <a:pt x="224" y="154"/>
                    </a:lnTo>
                    <a:lnTo>
                      <a:pt x="237" y="136"/>
                    </a:lnTo>
                    <a:lnTo>
                      <a:pt x="249" y="120"/>
                    </a:lnTo>
                    <a:lnTo>
                      <a:pt x="262" y="112"/>
                    </a:lnTo>
                    <a:lnTo>
                      <a:pt x="285" y="106"/>
                    </a:lnTo>
                    <a:lnTo>
                      <a:pt x="280" y="98"/>
                    </a:lnTo>
                    <a:lnTo>
                      <a:pt x="277" y="91"/>
                    </a:lnTo>
                    <a:lnTo>
                      <a:pt x="273" y="83"/>
                    </a:lnTo>
                    <a:lnTo>
                      <a:pt x="267" y="78"/>
                    </a:lnTo>
                    <a:lnTo>
                      <a:pt x="277" y="69"/>
                    </a:lnTo>
                    <a:lnTo>
                      <a:pt x="285" y="58"/>
                    </a:lnTo>
                    <a:lnTo>
                      <a:pt x="295" y="54"/>
                    </a:lnTo>
                    <a:lnTo>
                      <a:pt x="306" y="48"/>
                    </a:lnTo>
                    <a:lnTo>
                      <a:pt x="315" y="45"/>
                    </a:lnTo>
                    <a:lnTo>
                      <a:pt x="325" y="43"/>
                    </a:lnTo>
                    <a:lnTo>
                      <a:pt x="338" y="43"/>
                    </a:lnTo>
                    <a:lnTo>
                      <a:pt x="354" y="45"/>
                    </a:lnTo>
                    <a:lnTo>
                      <a:pt x="331" y="40"/>
                    </a:lnTo>
                    <a:lnTo>
                      <a:pt x="313" y="38"/>
                    </a:lnTo>
                    <a:lnTo>
                      <a:pt x="298" y="38"/>
                    </a:lnTo>
                    <a:lnTo>
                      <a:pt x="285" y="40"/>
                    </a:lnTo>
                    <a:lnTo>
                      <a:pt x="275" y="48"/>
                    </a:lnTo>
                    <a:lnTo>
                      <a:pt x="267" y="61"/>
                    </a:lnTo>
                    <a:lnTo>
                      <a:pt x="264" y="78"/>
                    </a:lnTo>
                    <a:lnTo>
                      <a:pt x="262" y="100"/>
                    </a:lnTo>
                    <a:lnTo>
                      <a:pt x="239" y="107"/>
                    </a:lnTo>
                    <a:lnTo>
                      <a:pt x="216" y="110"/>
                    </a:lnTo>
                    <a:lnTo>
                      <a:pt x="193" y="107"/>
                    </a:lnTo>
                    <a:lnTo>
                      <a:pt x="168" y="106"/>
                    </a:lnTo>
                    <a:lnTo>
                      <a:pt x="143" y="100"/>
                    </a:lnTo>
                    <a:lnTo>
                      <a:pt x="119" y="96"/>
                    </a:lnTo>
                    <a:lnTo>
                      <a:pt x="97" y="91"/>
                    </a:lnTo>
                    <a:lnTo>
                      <a:pt x="74" y="85"/>
                    </a:lnTo>
                    <a:lnTo>
                      <a:pt x="67" y="72"/>
                    </a:lnTo>
                    <a:lnTo>
                      <a:pt x="56" y="63"/>
                    </a:lnTo>
                    <a:lnTo>
                      <a:pt x="48" y="50"/>
                    </a:lnTo>
                    <a:lnTo>
                      <a:pt x="41" y="40"/>
                    </a:lnTo>
                    <a:lnTo>
                      <a:pt x="31" y="30"/>
                    </a:lnTo>
                    <a:lnTo>
                      <a:pt x="21" y="16"/>
                    </a:lnTo>
                    <a:lnTo>
                      <a:pt x="10" y="9"/>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17" name="Freeform 493">
                <a:extLst>
                  <a:ext uri="{FF2B5EF4-FFF2-40B4-BE49-F238E27FC236}">
                    <a16:creationId xmlns:a16="http://schemas.microsoft.com/office/drawing/2014/main" id="{6716D3F5-CF8E-2DDE-1195-BC3C6F1F925A}"/>
                  </a:ext>
                </a:extLst>
              </p:cNvPr>
              <p:cNvSpPr>
                <a:spLocks/>
              </p:cNvSpPr>
              <p:nvPr/>
            </p:nvSpPr>
            <p:spPr bwMode="auto">
              <a:xfrm>
                <a:off x="1322" y="2299"/>
                <a:ext cx="30" cy="15"/>
              </a:xfrm>
              <a:custGeom>
                <a:avLst/>
                <a:gdLst>
                  <a:gd name="T0" fmla="*/ 0 w 92"/>
                  <a:gd name="T1" fmla="*/ 0 h 47"/>
                  <a:gd name="T2" fmla="*/ 13 w 92"/>
                  <a:gd name="T3" fmla="*/ 8 h 47"/>
                  <a:gd name="T4" fmla="*/ 32 w 92"/>
                  <a:gd name="T5" fmla="*/ 15 h 47"/>
                  <a:gd name="T6" fmla="*/ 49 w 92"/>
                  <a:gd name="T7" fmla="*/ 25 h 47"/>
                  <a:gd name="T8" fmla="*/ 67 w 92"/>
                  <a:gd name="T9" fmla="*/ 35 h 47"/>
                  <a:gd name="T10" fmla="*/ 87 w 92"/>
                  <a:gd name="T11" fmla="*/ 25 h 47"/>
                  <a:gd name="T12" fmla="*/ 92 w 92"/>
                  <a:gd name="T13" fmla="*/ 25 h 47"/>
                  <a:gd name="T14" fmla="*/ 87 w 92"/>
                  <a:gd name="T15" fmla="*/ 35 h 47"/>
                  <a:gd name="T16" fmla="*/ 71 w 92"/>
                  <a:gd name="T17" fmla="*/ 47 h 47"/>
                  <a:gd name="T18" fmla="*/ 51 w 92"/>
                  <a:gd name="T19" fmla="*/ 39 h 47"/>
                  <a:gd name="T20" fmla="*/ 34 w 92"/>
                  <a:gd name="T21" fmla="*/ 25 h 47"/>
                  <a:gd name="T22" fmla="*/ 19 w 92"/>
                  <a:gd name="T23" fmla="*/ 12 h 47"/>
                  <a:gd name="T24" fmla="*/ 0 w 92"/>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47">
                    <a:moveTo>
                      <a:pt x="0" y="0"/>
                    </a:moveTo>
                    <a:lnTo>
                      <a:pt x="13" y="8"/>
                    </a:lnTo>
                    <a:lnTo>
                      <a:pt x="32" y="15"/>
                    </a:lnTo>
                    <a:lnTo>
                      <a:pt x="49" y="25"/>
                    </a:lnTo>
                    <a:lnTo>
                      <a:pt x="67" y="35"/>
                    </a:lnTo>
                    <a:lnTo>
                      <a:pt x="87" y="25"/>
                    </a:lnTo>
                    <a:lnTo>
                      <a:pt x="92" y="25"/>
                    </a:lnTo>
                    <a:lnTo>
                      <a:pt x="87" y="35"/>
                    </a:lnTo>
                    <a:lnTo>
                      <a:pt x="71" y="47"/>
                    </a:lnTo>
                    <a:lnTo>
                      <a:pt x="51" y="39"/>
                    </a:lnTo>
                    <a:lnTo>
                      <a:pt x="34" y="25"/>
                    </a:lnTo>
                    <a:lnTo>
                      <a:pt x="19" y="12"/>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18" name="Freeform 494">
                <a:extLst>
                  <a:ext uri="{FF2B5EF4-FFF2-40B4-BE49-F238E27FC236}">
                    <a16:creationId xmlns:a16="http://schemas.microsoft.com/office/drawing/2014/main" id="{6950336E-947C-71B0-2136-D3F7D5D92570}"/>
                  </a:ext>
                </a:extLst>
              </p:cNvPr>
              <p:cNvSpPr>
                <a:spLocks/>
              </p:cNvSpPr>
              <p:nvPr/>
            </p:nvSpPr>
            <p:spPr bwMode="auto">
              <a:xfrm>
                <a:off x="1307" y="2270"/>
                <a:ext cx="32" cy="12"/>
              </a:xfrm>
              <a:custGeom>
                <a:avLst/>
                <a:gdLst>
                  <a:gd name="T0" fmla="*/ 0 w 97"/>
                  <a:gd name="T1" fmla="*/ 0 h 36"/>
                  <a:gd name="T2" fmla="*/ 10 w 97"/>
                  <a:gd name="T3" fmla="*/ 6 h 36"/>
                  <a:gd name="T4" fmla="*/ 22 w 97"/>
                  <a:gd name="T5" fmla="*/ 11 h 36"/>
                  <a:gd name="T6" fmla="*/ 30 w 97"/>
                  <a:gd name="T7" fmla="*/ 19 h 36"/>
                  <a:gd name="T8" fmla="*/ 35 w 97"/>
                  <a:gd name="T9" fmla="*/ 21 h 36"/>
                  <a:gd name="T10" fmla="*/ 45 w 97"/>
                  <a:gd name="T11" fmla="*/ 19 h 36"/>
                  <a:gd name="T12" fmla="*/ 55 w 97"/>
                  <a:gd name="T13" fmla="*/ 19 h 36"/>
                  <a:gd name="T14" fmla="*/ 63 w 97"/>
                  <a:gd name="T15" fmla="*/ 19 h 36"/>
                  <a:gd name="T16" fmla="*/ 74 w 97"/>
                  <a:gd name="T17" fmla="*/ 19 h 36"/>
                  <a:gd name="T18" fmla="*/ 88 w 97"/>
                  <a:gd name="T19" fmla="*/ 8 h 36"/>
                  <a:gd name="T20" fmla="*/ 97 w 97"/>
                  <a:gd name="T21" fmla="*/ 6 h 36"/>
                  <a:gd name="T22" fmla="*/ 91 w 97"/>
                  <a:gd name="T23" fmla="*/ 8 h 36"/>
                  <a:gd name="T24" fmla="*/ 83 w 97"/>
                  <a:gd name="T25" fmla="*/ 11 h 36"/>
                  <a:gd name="T26" fmla="*/ 68 w 97"/>
                  <a:gd name="T27" fmla="*/ 19 h 36"/>
                  <a:gd name="T28" fmla="*/ 55 w 97"/>
                  <a:gd name="T29" fmla="*/ 26 h 36"/>
                  <a:gd name="T30" fmla="*/ 43 w 97"/>
                  <a:gd name="T31" fmla="*/ 33 h 36"/>
                  <a:gd name="T32" fmla="*/ 33 w 97"/>
                  <a:gd name="T33" fmla="*/ 36 h 36"/>
                  <a:gd name="T34" fmla="*/ 26 w 97"/>
                  <a:gd name="T35" fmla="*/ 26 h 36"/>
                  <a:gd name="T36" fmla="*/ 18 w 97"/>
                  <a:gd name="T37" fmla="*/ 19 h 36"/>
                  <a:gd name="T38" fmla="*/ 8 w 97"/>
                  <a:gd name="T39" fmla="*/ 11 h 36"/>
                  <a:gd name="T40" fmla="*/ 0 w 97"/>
                  <a:gd name="T4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36">
                    <a:moveTo>
                      <a:pt x="0" y="0"/>
                    </a:moveTo>
                    <a:lnTo>
                      <a:pt x="10" y="6"/>
                    </a:lnTo>
                    <a:lnTo>
                      <a:pt x="22" y="11"/>
                    </a:lnTo>
                    <a:lnTo>
                      <a:pt x="30" y="19"/>
                    </a:lnTo>
                    <a:lnTo>
                      <a:pt x="35" y="21"/>
                    </a:lnTo>
                    <a:lnTo>
                      <a:pt x="45" y="19"/>
                    </a:lnTo>
                    <a:lnTo>
                      <a:pt x="55" y="19"/>
                    </a:lnTo>
                    <a:lnTo>
                      <a:pt x="63" y="19"/>
                    </a:lnTo>
                    <a:lnTo>
                      <a:pt x="74" y="19"/>
                    </a:lnTo>
                    <a:lnTo>
                      <a:pt x="88" y="8"/>
                    </a:lnTo>
                    <a:lnTo>
                      <a:pt x="97" y="6"/>
                    </a:lnTo>
                    <a:lnTo>
                      <a:pt x="91" y="8"/>
                    </a:lnTo>
                    <a:lnTo>
                      <a:pt x="83" y="11"/>
                    </a:lnTo>
                    <a:lnTo>
                      <a:pt x="68" y="19"/>
                    </a:lnTo>
                    <a:lnTo>
                      <a:pt x="55" y="26"/>
                    </a:lnTo>
                    <a:lnTo>
                      <a:pt x="43" y="33"/>
                    </a:lnTo>
                    <a:lnTo>
                      <a:pt x="33" y="36"/>
                    </a:lnTo>
                    <a:lnTo>
                      <a:pt x="26" y="26"/>
                    </a:lnTo>
                    <a:lnTo>
                      <a:pt x="18" y="19"/>
                    </a:lnTo>
                    <a:lnTo>
                      <a:pt x="8" y="11"/>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19" name="Freeform 495">
                <a:extLst>
                  <a:ext uri="{FF2B5EF4-FFF2-40B4-BE49-F238E27FC236}">
                    <a16:creationId xmlns:a16="http://schemas.microsoft.com/office/drawing/2014/main" id="{F2A975D6-CB6B-42C6-3BE5-12E4A22D9B6B}"/>
                  </a:ext>
                </a:extLst>
              </p:cNvPr>
              <p:cNvSpPr>
                <a:spLocks/>
              </p:cNvSpPr>
              <p:nvPr/>
            </p:nvSpPr>
            <p:spPr bwMode="auto">
              <a:xfrm>
                <a:off x="1352" y="2277"/>
                <a:ext cx="16" cy="16"/>
              </a:xfrm>
              <a:custGeom>
                <a:avLst/>
                <a:gdLst>
                  <a:gd name="T0" fmla="*/ 0 w 47"/>
                  <a:gd name="T1" fmla="*/ 0 h 47"/>
                  <a:gd name="T2" fmla="*/ 12 w 47"/>
                  <a:gd name="T3" fmla="*/ 10 h 47"/>
                  <a:gd name="T4" fmla="*/ 25 w 47"/>
                  <a:gd name="T5" fmla="*/ 20 h 47"/>
                  <a:gd name="T6" fmla="*/ 38 w 47"/>
                  <a:gd name="T7" fmla="*/ 29 h 47"/>
                  <a:gd name="T8" fmla="*/ 47 w 47"/>
                  <a:gd name="T9" fmla="*/ 38 h 47"/>
                  <a:gd name="T10" fmla="*/ 45 w 47"/>
                  <a:gd name="T11" fmla="*/ 40 h 47"/>
                  <a:gd name="T12" fmla="*/ 40 w 47"/>
                  <a:gd name="T13" fmla="*/ 42 h 47"/>
                  <a:gd name="T14" fmla="*/ 38 w 47"/>
                  <a:gd name="T15" fmla="*/ 45 h 47"/>
                  <a:gd name="T16" fmla="*/ 33 w 47"/>
                  <a:gd name="T17" fmla="*/ 47 h 47"/>
                  <a:gd name="T18" fmla="*/ 25 w 47"/>
                  <a:gd name="T19" fmla="*/ 35 h 47"/>
                  <a:gd name="T20" fmla="*/ 17 w 47"/>
                  <a:gd name="T21" fmla="*/ 22 h 47"/>
                  <a:gd name="T22" fmla="*/ 7 w 47"/>
                  <a:gd name="T23" fmla="*/ 10 h 47"/>
                  <a:gd name="T24" fmla="*/ 0 w 4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7">
                    <a:moveTo>
                      <a:pt x="0" y="0"/>
                    </a:moveTo>
                    <a:lnTo>
                      <a:pt x="12" y="10"/>
                    </a:lnTo>
                    <a:lnTo>
                      <a:pt x="25" y="20"/>
                    </a:lnTo>
                    <a:lnTo>
                      <a:pt x="38" y="29"/>
                    </a:lnTo>
                    <a:lnTo>
                      <a:pt x="47" y="38"/>
                    </a:lnTo>
                    <a:lnTo>
                      <a:pt x="45" y="40"/>
                    </a:lnTo>
                    <a:lnTo>
                      <a:pt x="40" y="42"/>
                    </a:lnTo>
                    <a:lnTo>
                      <a:pt x="38" y="45"/>
                    </a:lnTo>
                    <a:lnTo>
                      <a:pt x="33" y="47"/>
                    </a:lnTo>
                    <a:lnTo>
                      <a:pt x="25" y="35"/>
                    </a:lnTo>
                    <a:lnTo>
                      <a:pt x="17" y="22"/>
                    </a:lnTo>
                    <a:lnTo>
                      <a:pt x="7" y="10"/>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20" name="Freeform 496">
                <a:extLst>
                  <a:ext uri="{FF2B5EF4-FFF2-40B4-BE49-F238E27FC236}">
                    <a16:creationId xmlns:a16="http://schemas.microsoft.com/office/drawing/2014/main" id="{93526431-9FD3-E605-1665-3BE0408091DC}"/>
                  </a:ext>
                </a:extLst>
              </p:cNvPr>
              <p:cNvSpPr>
                <a:spLocks/>
              </p:cNvSpPr>
              <p:nvPr/>
            </p:nvSpPr>
            <p:spPr bwMode="auto">
              <a:xfrm>
                <a:off x="1285" y="2215"/>
                <a:ext cx="56" cy="32"/>
              </a:xfrm>
              <a:custGeom>
                <a:avLst/>
                <a:gdLst>
                  <a:gd name="T0" fmla="*/ 0 w 169"/>
                  <a:gd name="T1" fmla="*/ 0 h 96"/>
                  <a:gd name="T2" fmla="*/ 16 w 169"/>
                  <a:gd name="T3" fmla="*/ 8 h 96"/>
                  <a:gd name="T4" fmla="*/ 36 w 169"/>
                  <a:gd name="T5" fmla="*/ 16 h 96"/>
                  <a:gd name="T6" fmla="*/ 50 w 169"/>
                  <a:gd name="T7" fmla="*/ 26 h 96"/>
                  <a:gd name="T8" fmla="*/ 69 w 169"/>
                  <a:gd name="T9" fmla="*/ 35 h 96"/>
                  <a:gd name="T10" fmla="*/ 79 w 169"/>
                  <a:gd name="T11" fmla="*/ 33 h 96"/>
                  <a:gd name="T12" fmla="*/ 89 w 169"/>
                  <a:gd name="T13" fmla="*/ 30 h 96"/>
                  <a:gd name="T14" fmla="*/ 106 w 169"/>
                  <a:gd name="T15" fmla="*/ 26 h 96"/>
                  <a:gd name="T16" fmla="*/ 121 w 169"/>
                  <a:gd name="T17" fmla="*/ 23 h 96"/>
                  <a:gd name="T18" fmla="*/ 136 w 169"/>
                  <a:gd name="T19" fmla="*/ 21 h 96"/>
                  <a:gd name="T20" fmla="*/ 148 w 169"/>
                  <a:gd name="T21" fmla="*/ 18 h 96"/>
                  <a:gd name="T22" fmla="*/ 161 w 169"/>
                  <a:gd name="T23" fmla="*/ 21 h 96"/>
                  <a:gd name="T24" fmla="*/ 169 w 169"/>
                  <a:gd name="T25" fmla="*/ 26 h 96"/>
                  <a:gd name="T26" fmla="*/ 156 w 169"/>
                  <a:gd name="T27" fmla="*/ 29 h 96"/>
                  <a:gd name="T28" fmla="*/ 143 w 169"/>
                  <a:gd name="T29" fmla="*/ 30 h 96"/>
                  <a:gd name="T30" fmla="*/ 131 w 169"/>
                  <a:gd name="T31" fmla="*/ 33 h 96"/>
                  <a:gd name="T32" fmla="*/ 118 w 169"/>
                  <a:gd name="T33" fmla="*/ 35 h 96"/>
                  <a:gd name="T34" fmla="*/ 109 w 169"/>
                  <a:gd name="T35" fmla="*/ 41 h 96"/>
                  <a:gd name="T36" fmla="*/ 95 w 169"/>
                  <a:gd name="T37" fmla="*/ 46 h 96"/>
                  <a:gd name="T38" fmla="*/ 87 w 169"/>
                  <a:gd name="T39" fmla="*/ 51 h 96"/>
                  <a:gd name="T40" fmla="*/ 79 w 169"/>
                  <a:gd name="T41" fmla="*/ 62 h 96"/>
                  <a:gd name="T42" fmla="*/ 81 w 169"/>
                  <a:gd name="T43" fmla="*/ 68 h 96"/>
                  <a:gd name="T44" fmla="*/ 83 w 169"/>
                  <a:gd name="T45" fmla="*/ 79 h 96"/>
                  <a:gd name="T46" fmla="*/ 85 w 169"/>
                  <a:gd name="T47" fmla="*/ 87 h 96"/>
                  <a:gd name="T48" fmla="*/ 87 w 169"/>
                  <a:gd name="T49" fmla="*/ 96 h 96"/>
                  <a:gd name="T50" fmla="*/ 79 w 169"/>
                  <a:gd name="T51" fmla="*/ 81 h 96"/>
                  <a:gd name="T52" fmla="*/ 69 w 169"/>
                  <a:gd name="T53" fmla="*/ 68 h 96"/>
                  <a:gd name="T54" fmla="*/ 58 w 169"/>
                  <a:gd name="T55" fmla="*/ 56 h 96"/>
                  <a:gd name="T56" fmla="*/ 47 w 169"/>
                  <a:gd name="T57" fmla="*/ 43 h 96"/>
                  <a:gd name="T58" fmla="*/ 38 w 169"/>
                  <a:gd name="T59" fmla="*/ 33 h 96"/>
                  <a:gd name="T60" fmla="*/ 25 w 169"/>
                  <a:gd name="T61" fmla="*/ 23 h 96"/>
                  <a:gd name="T62" fmla="*/ 12 w 169"/>
                  <a:gd name="T63" fmla="*/ 14 h 96"/>
                  <a:gd name="T64" fmla="*/ 0 w 169"/>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 h="96">
                    <a:moveTo>
                      <a:pt x="0" y="0"/>
                    </a:moveTo>
                    <a:lnTo>
                      <a:pt x="16" y="8"/>
                    </a:lnTo>
                    <a:lnTo>
                      <a:pt x="36" y="16"/>
                    </a:lnTo>
                    <a:lnTo>
                      <a:pt x="50" y="26"/>
                    </a:lnTo>
                    <a:lnTo>
                      <a:pt x="69" y="35"/>
                    </a:lnTo>
                    <a:lnTo>
                      <a:pt x="79" y="33"/>
                    </a:lnTo>
                    <a:lnTo>
                      <a:pt x="89" y="30"/>
                    </a:lnTo>
                    <a:lnTo>
                      <a:pt x="106" y="26"/>
                    </a:lnTo>
                    <a:lnTo>
                      <a:pt x="121" y="23"/>
                    </a:lnTo>
                    <a:lnTo>
                      <a:pt x="136" y="21"/>
                    </a:lnTo>
                    <a:lnTo>
                      <a:pt x="148" y="18"/>
                    </a:lnTo>
                    <a:lnTo>
                      <a:pt x="161" y="21"/>
                    </a:lnTo>
                    <a:lnTo>
                      <a:pt x="169" y="26"/>
                    </a:lnTo>
                    <a:lnTo>
                      <a:pt x="156" y="29"/>
                    </a:lnTo>
                    <a:lnTo>
                      <a:pt x="143" y="30"/>
                    </a:lnTo>
                    <a:lnTo>
                      <a:pt x="131" y="33"/>
                    </a:lnTo>
                    <a:lnTo>
                      <a:pt x="118" y="35"/>
                    </a:lnTo>
                    <a:lnTo>
                      <a:pt x="109" y="41"/>
                    </a:lnTo>
                    <a:lnTo>
                      <a:pt x="95" y="46"/>
                    </a:lnTo>
                    <a:lnTo>
                      <a:pt x="87" y="51"/>
                    </a:lnTo>
                    <a:lnTo>
                      <a:pt x="79" y="62"/>
                    </a:lnTo>
                    <a:lnTo>
                      <a:pt x="81" y="68"/>
                    </a:lnTo>
                    <a:lnTo>
                      <a:pt x="83" y="79"/>
                    </a:lnTo>
                    <a:lnTo>
                      <a:pt x="85" y="87"/>
                    </a:lnTo>
                    <a:lnTo>
                      <a:pt x="87" y="96"/>
                    </a:lnTo>
                    <a:lnTo>
                      <a:pt x="79" y="81"/>
                    </a:lnTo>
                    <a:lnTo>
                      <a:pt x="69" y="68"/>
                    </a:lnTo>
                    <a:lnTo>
                      <a:pt x="58" y="56"/>
                    </a:lnTo>
                    <a:lnTo>
                      <a:pt x="47" y="43"/>
                    </a:lnTo>
                    <a:lnTo>
                      <a:pt x="38" y="33"/>
                    </a:lnTo>
                    <a:lnTo>
                      <a:pt x="25" y="23"/>
                    </a:lnTo>
                    <a:lnTo>
                      <a:pt x="12" y="14"/>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21" name="Freeform 497">
                <a:extLst>
                  <a:ext uri="{FF2B5EF4-FFF2-40B4-BE49-F238E27FC236}">
                    <a16:creationId xmlns:a16="http://schemas.microsoft.com/office/drawing/2014/main" id="{7B5B7037-244A-CC1F-8E0F-6FEED422D3DB}"/>
                  </a:ext>
                </a:extLst>
              </p:cNvPr>
              <p:cNvSpPr>
                <a:spLocks/>
              </p:cNvSpPr>
              <p:nvPr/>
            </p:nvSpPr>
            <p:spPr bwMode="auto">
              <a:xfrm>
                <a:off x="1119" y="2254"/>
                <a:ext cx="19" cy="14"/>
              </a:xfrm>
              <a:custGeom>
                <a:avLst/>
                <a:gdLst>
                  <a:gd name="T0" fmla="*/ 0 w 56"/>
                  <a:gd name="T1" fmla="*/ 0 h 41"/>
                  <a:gd name="T2" fmla="*/ 15 w 56"/>
                  <a:gd name="T3" fmla="*/ 12 h 41"/>
                  <a:gd name="T4" fmla="*/ 29 w 56"/>
                  <a:gd name="T5" fmla="*/ 18 h 41"/>
                  <a:gd name="T6" fmla="*/ 41 w 56"/>
                  <a:gd name="T7" fmla="*/ 22 h 41"/>
                  <a:gd name="T8" fmla="*/ 56 w 56"/>
                  <a:gd name="T9" fmla="*/ 27 h 41"/>
                  <a:gd name="T10" fmla="*/ 56 w 56"/>
                  <a:gd name="T11" fmla="*/ 31 h 41"/>
                  <a:gd name="T12" fmla="*/ 56 w 56"/>
                  <a:gd name="T13" fmla="*/ 33 h 41"/>
                  <a:gd name="T14" fmla="*/ 56 w 56"/>
                  <a:gd name="T15" fmla="*/ 38 h 41"/>
                  <a:gd name="T16" fmla="*/ 54 w 56"/>
                  <a:gd name="T17" fmla="*/ 41 h 41"/>
                  <a:gd name="T18" fmla="*/ 43 w 56"/>
                  <a:gd name="T19" fmla="*/ 38 h 41"/>
                  <a:gd name="T20" fmla="*/ 35 w 56"/>
                  <a:gd name="T21" fmla="*/ 35 h 41"/>
                  <a:gd name="T22" fmla="*/ 26 w 56"/>
                  <a:gd name="T23" fmla="*/ 33 h 41"/>
                  <a:gd name="T24" fmla="*/ 15 w 56"/>
                  <a:gd name="T25" fmla="*/ 31 h 41"/>
                  <a:gd name="T26" fmla="*/ 13 w 56"/>
                  <a:gd name="T27" fmla="*/ 22 h 41"/>
                  <a:gd name="T28" fmla="*/ 8 w 56"/>
                  <a:gd name="T29" fmla="*/ 14 h 41"/>
                  <a:gd name="T30" fmla="*/ 6 w 56"/>
                  <a:gd name="T31" fmla="*/ 8 h 41"/>
                  <a:gd name="T32" fmla="*/ 0 w 56"/>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41">
                    <a:moveTo>
                      <a:pt x="0" y="0"/>
                    </a:moveTo>
                    <a:lnTo>
                      <a:pt x="15" y="12"/>
                    </a:lnTo>
                    <a:lnTo>
                      <a:pt x="29" y="18"/>
                    </a:lnTo>
                    <a:lnTo>
                      <a:pt x="41" y="22"/>
                    </a:lnTo>
                    <a:lnTo>
                      <a:pt x="56" y="27"/>
                    </a:lnTo>
                    <a:lnTo>
                      <a:pt x="56" y="31"/>
                    </a:lnTo>
                    <a:lnTo>
                      <a:pt x="56" y="33"/>
                    </a:lnTo>
                    <a:lnTo>
                      <a:pt x="56" y="38"/>
                    </a:lnTo>
                    <a:lnTo>
                      <a:pt x="54" y="41"/>
                    </a:lnTo>
                    <a:lnTo>
                      <a:pt x="43" y="38"/>
                    </a:lnTo>
                    <a:lnTo>
                      <a:pt x="35" y="35"/>
                    </a:lnTo>
                    <a:lnTo>
                      <a:pt x="26" y="33"/>
                    </a:lnTo>
                    <a:lnTo>
                      <a:pt x="15" y="31"/>
                    </a:lnTo>
                    <a:lnTo>
                      <a:pt x="13" y="22"/>
                    </a:lnTo>
                    <a:lnTo>
                      <a:pt x="8" y="14"/>
                    </a:lnTo>
                    <a:lnTo>
                      <a:pt x="6" y="8"/>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22" name="Freeform 498">
                <a:extLst>
                  <a:ext uri="{FF2B5EF4-FFF2-40B4-BE49-F238E27FC236}">
                    <a16:creationId xmlns:a16="http://schemas.microsoft.com/office/drawing/2014/main" id="{3755EE1D-0DD3-DD4A-324C-990F3B258EFB}"/>
                  </a:ext>
                </a:extLst>
              </p:cNvPr>
              <p:cNvSpPr>
                <a:spLocks/>
              </p:cNvSpPr>
              <p:nvPr/>
            </p:nvSpPr>
            <p:spPr bwMode="auto">
              <a:xfrm>
                <a:off x="1150" y="2242"/>
                <a:ext cx="46" cy="27"/>
              </a:xfrm>
              <a:custGeom>
                <a:avLst/>
                <a:gdLst>
                  <a:gd name="T0" fmla="*/ 0 w 138"/>
                  <a:gd name="T1" fmla="*/ 0 h 81"/>
                  <a:gd name="T2" fmla="*/ 5 w 138"/>
                  <a:gd name="T3" fmla="*/ 8 h 81"/>
                  <a:gd name="T4" fmla="*/ 12 w 138"/>
                  <a:gd name="T5" fmla="*/ 14 h 81"/>
                  <a:gd name="T6" fmla="*/ 17 w 138"/>
                  <a:gd name="T7" fmla="*/ 23 h 81"/>
                  <a:gd name="T8" fmla="*/ 22 w 138"/>
                  <a:gd name="T9" fmla="*/ 33 h 81"/>
                  <a:gd name="T10" fmla="*/ 38 w 138"/>
                  <a:gd name="T11" fmla="*/ 38 h 81"/>
                  <a:gd name="T12" fmla="*/ 53 w 138"/>
                  <a:gd name="T13" fmla="*/ 41 h 81"/>
                  <a:gd name="T14" fmla="*/ 69 w 138"/>
                  <a:gd name="T15" fmla="*/ 46 h 81"/>
                  <a:gd name="T16" fmla="*/ 83 w 138"/>
                  <a:gd name="T17" fmla="*/ 50 h 81"/>
                  <a:gd name="T18" fmla="*/ 98 w 138"/>
                  <a:gd name="T19" fmla="*/ 55 h 81"/>
                  <a:gd name="T20" fmla="*/ 113 w 138"/>
                  <a:gd name="T21" fmla="*/ 63 h 81"/>
                  <a:gd name="T22" fmla="*/ 125 w 138"/>
                  <a:gd name="T23" fmla="*/ 71 h 81"/>
                  <a:gd name="T24" fmla="*/ 138 w 138"/>
                  <a:gd name="T25" fmla="*/ 81 h 81"/>
                  <a:gd name="T26" fmla="*/ 123 w 138"/>
                  <a:gd name="T27" fmla="*/ 66 h 81"/>
                  <a:gd name="T28" fmla="*/ 106 w 138"/>
                  <a:gd name="T29" fmla="*/ 53 h 81"/>
                  <a:gd name="T30" fmla="*/ 90 w 138"/>
                  <a:gd name="T31" fmla="*/ 43 h 81"/>
                  <a:gd name="T32" fmla="*/ 73 w 138"/>
                  <a:gd name="T33" fmla="*/ 33 h 81"/>
                  <a:gd name="T34" fmla="*/ 58 w 138"/>
                  <a:gd name="T35" fmla="*/ 25 h 81"/>
                  <a:gd name="T36" fmla="*/ 38 w 138"/>
                  <a:gd name="T37" fmla="*/ 18 h 81"/>
                  <a:gd name="T38" fmla="*/ 19 w 138"/>
                  <a:gd name="T39" fmla="*/ 11 h 81"/>
                  <a:gd name="T40" fmla="*/ 0 w 13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81">
                    <a:moveTo>
                      <a:pt x="0" y="0"/>
                    </a:moveTo>
                    <a:lnTo>
                      <a:pt x="5" y="8"/>
                    </a:lnTo>
                    <a:lnTo>
                      <a:pt x="12" y="14"/>
                    </a:lnTo>
                    <a:lnTo>
                      <a:pt x="17" y="23"/>
                    </a:lnTo>
                    <a:lnTo>
                      <a:pt x="22" y="33"/>
                    </a:lnTo>
                    <a:lnTo>
                      <a:pt x="38" y="38"/>
                    </a:lnTo>
                    <a:lnTo>
                      <a:pt x="53" y="41"/>
                    </a:lnTo>
                    <a:lnTo>
                      <a:pt x="69" y="46"/>
                    </a:lnTo>
                    <a:lnTo>
                      <a:pt x="83" y="50"/>
                    </a:lnTo>
                    <a:lnTo>
                      <a:pt x="98" y="55"/>
                    </a:lnTo>
                    <a:lnTo>
                      <a:pt x="113" y="63"/>
                    </a:lnTo>
                    <a:lnTo>
                      <a:pt x="125" y="71"/>
                    </a:lnTo>
                    <a:lnTo>
                      <a:pt x="138" y="81"/>
                    </a:lnTo>
                    <a:lnTo>
                      <a:pt x="123" y="66"/>
                    </a:lnTo>
                    <a:lnTo>
                      <a:pt x="106" y="53"/>
                    </a:lnTo>
                    <a:lnTo>
                      <a:pt x="90" y="43"/>
                    </a:lnTo>
                    <a:lnTo>
                      <a:pt x="73" y="33"/>
                    </a:lnTo>
                    <a:lnTo>
                      <a:pt x="58" y="25"/>
                    </a:lnTo>
                    <a:lnTo>
                      <a:pt x="38" y="18"/>
                    </a:lnTo>
                    <a:lnTo>
                      <a:pt x="19" y="11"/>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23" name="Freeform 499">
                <a:extLst>
                  <a:ext uri="{FF2B5EF4-FFF2-40B4-BE49-F238E27FC236}">
                    <a16:creationId xmlns:a16="http://schemas.microsoft.com/office/drawing/2014/main" id="{D1FE309C-10F3-E433-39A5-04FFA925CEC6}"/>
                  </a:ext>
                </a:extLst>
              </p:cNvPr>
              <p:cNvSpPr>
                <a:spLocks/>
              </p:cNvSpPr>
              <p:nvPr/>
            </p:nvSpPr>
            <p:spPr bwMode="auto">
              <a:xfrm>
                <a:off x="1345" y="2225"/>
                <a:ext cx="43" cy="12"/>
              </a:xfrm>
              <a:custGeom>
                <a:avLst/>
                <a:gdLst>
                  <a:gd name="T0" fmla="*/ 0 w 130"/>
                  <a:gd name="T1" fmla="*/ 3 h 36"/>
                  <a:gd name="T2" fmla="*/ 8 w 130"/>
                  <a:gd name="T3" fmla="*/ 21 h 36"/>
                  <a:gd name="T4" fmla="*/ 23 w 130"/>
                  <a:gd name="T5" fmla="*/ 32 h 36"/>
                  <a:gd name="T6" fmla="*/ 41 w 130"/>
                  <a:gd name="T7" fmla="*/ 36 h 36"/>
                  <a:gd name="T8" fmla="*/ 59 w 130"/>
                  <a:gd name="T9" fmla="*/ 36 h 36"/>
                  <a:gd name="T10" fmla="*/ 79 w 130"/>
                  <a:gd name="T11" fmla="*/ 32 h 36"/>
                  <a:gd name="T12" fmla="*/ 99 w 130"/>
                  <a:gd name="T13" fmla="*/ 21 h 36"/>
                  <a:gd name="T14" fmla="*/ 117 w 130"/>
                  <a:gd name="T15" fmla="*/ 11 h 36"/>
                  <a:gd name="T16" fmla="*/ 130 w 130"/>
                  <a:gd name="T17" fmla="*/ 0 h 36"/>
                  <a:gd name="T18" fmla="*/ 109 w 130"/>
                  <a:gd name="T19" fmla="*/ 8 h 36"/>
                  <a:gd name="T20" fmla="*/ 91 w 130"/>
                  <a:gd name="T21" fmla="*/ 13 h 36"/>
                  <a:gd name="T22" fmla="*/ 79 w 130"/>
                  <a:gd name="T23" fmla="*/ 15 h 36"/>
                  <a:gd name="T24" fmla="*/ 64 w 130"/>
                  <a:gd name="T25" fmla="*/ 18 h 36"/>
                  <a:gd name="T26" fmla="*/ 51 w 130"/>
                  <a:gd name="T27" fmla="*/ 18 h 36"/>
                  <a:gd name="T28" fmla="*/ 36 w 130"/>
                  <a:gd name="T29" fmla="*/ 15 h 36"/>
                  <a:gd name="T30" fmla="*/ 21 w 130"/>
                  <a:gd name="T31" fmla="*/ 11 h 36"/>
                  <a:gd name="T32" fmla="*/ 0 w 130"/>
                  <a:gd name="T33"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36">
                    <a:moveTo>
                      <a:pt x="0" y="3"/>
                    </a:moveTo>
                    <a:lnTo>
                      <a:pt x="8" y="21"/>
                    </a:lnTo>
                    <a:lnTo>
                      <a:pt x="23" y="32"/>
                    </a:lnTo>
                    <a:lnTo>
                      <a:pt x="41" y="36"/>
                    </a:lnTo>
                    <a:lnTo>
                      <a:pt x="59" y="36"/>
                    </a:lnTo>
                    <a:lnTo>
                      <a:pt x="79" y="32"/>
                    </a:lnTo>
                    <a:lnTo>
                      <a:pt x="99" y="21"/>
                    </a:lnTo>
                    <a:lnTo>
                      <a:pt x="117" y="11"/>
                    </a:lnTo>
                    <a:lnTo>
                      <a:pt x="130" y="0"/>
                    </a:lnTo>
                    <a:lnTo>
                      <a:pt x="109" y="8"/>
                    </a:lnTo>
                    <a:lnTo>
                      <a:pt x="91" y="13"/>
                    </a:lnTo>
                    <a:lnTo>
                      <a:pt x="79" y="15"/>
                    </a:lnTo>
                    <a:lnTo>
                      <a:pt x="64" y="18"/>
                    </a:lnTo>
                    <a:lnTo>
                      <a:pt x="51" y="18"/>
                    </a:lnTo>
                    <a:lnTo>
                      <a:pt x="36" y="15"/>
                    </a:lnTo>
                    <a:lnTo>
                      <a:pt x="21" y="11"/>
                    </a:lnTo>
                    <a:lnTo>
                      <a:pt x="0" y="3"/>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24" name="Freeform 500">
                <a:extLst>
                  <a:ext uri="{FF2B5EF4-FFF2-40B4-BE49-F238E27FC236}">
                    <a16:creationId xmlns:a16="http://schemas.microsoft.com/office/drawing/2014/main" id="{63CAA850-DE15-A567-4D64-4DD9C9481BE8}"/>
                  </a:ext>
                </a:extLst>
              </p:cNvPr>
              <p:cNvSpPr>
                <a:spLocks/>
              </p:cNvSpPr>
              <p:nvPr/>
            </p:nvSpPr>
            <p:spPr bwMode="auto">
              <a:xfrm>
                <a:off x="1376" y="2247"/>
                <a:ext cx="18" cy="12"/>
              </a:xfrm>
              <a:custGeom>
                <a:avLst/>
                <a:gdLst>
                  <a:gd name="T0" fmla="*/ 0 w 54"/>
                  <a:gd name="T1" fmla="*/ 0 h 36"/>
                  <a:gd name="T2" fmla="*/ 5 w 54"/>
                  <a:gd name="T3" fmla="*/ 8 h 36"/>
                  <a:gd name="T4" fmla="*/ 12 w 54"/>
                  <a:gd name="T5" fmla="*/ 16 h 36"/>
                  <a:gd name="T6" fmla="*/ 17 w 54"/>
                  <a:gd name="T7" fmla="*/ 24 h 36"/>
                  <a:gd name="T8" fmla="*/ 22 w 54"/>
                  <a:gd name="T9" fmla="*/ 32 h 36"/>
                  <a:gd name="T10" fmla="*/ 39 w 54"/>
                  <a:gd name="T11" fmla="*/ 36 h 36"/>
                  <a:gd name="T12" fmla="*/ 42 w 54"/>
                  <a:gd name="T13" fmla="*/ 36 h 36"/>
                  <a:gd name="T14" fmla="*/ 45 w 54"/>
                  <a:gd name="T15" fmla="*/ 32 h 36"/>
                  <a:gd name="T16" fmla="*/ 54 w 54"/>
                  <a:gd name="T17" fmla="*/ 21 h 36"/>
                  <a:gd name="T18" fmla="*/ 39 w 54"/>
                  <a:gd name="T19" fmla="*/ 19 h 36"/>
                  <a:gd name="T20" fmla="*/ 27 w 54"/>
                  <a:gd name="T21" fmla="*/ 16 h 36"/>
                  <a:gd name="T22" fmla="*/ 14 w 54"/>
                  <a:gd name="T23" fmla="*/ 8 h 36"/>
                  <a:gd name="T24" fmla="*/ 0 w 54"/>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0" y="0"/>
                    </a:moveTo>
                    <a:lnTo>
                      <a:pt x="5" y="8"/>
                    </a:lnTo>
                    <a:lnTo>
                      <a:pt x="12" y="16"/>
                    </a:lnTo>
                    <a:lnTo>
                      <a:pt x="17" y="24"/>
                    </a:lnTo>
                    <a:lnTo>
                      <a:pt x="22" y="32"/>
                    </a:lnTo>
                    <a:lnTo>
                      <a:pt x="39" y="36"/>
                    </a:lnTo>
                    <a:lnTo>
                      <a:pt x="42" y="36"/>
                    </a:lnTo>
                    <a:lnTo>
                      <a:pt x="45" y="32"/>
                    </a:lnTo>
                    <a:lnTo>
                      <a:pt x="54" y="21"/>
                    </a:lnTo>
                    <a:lnTo>
                      <a:pt x="39" y="19"/>
                    </a:lnTo>
                    <a:lnTo>
                      <a:pt x="27" y="16"/>
                    </a:lnTo>
                    <a:lnTo>
                      <a:pt x="14" y="8"/>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25" name="Freeform 501">
                <a:extLst>
                  <a:ext uri="{FF2B5EF4-FFF2-40B4-BE49-F238E27FC236}">
                    <a16:creationId xmlns:a16="http://schemas.microsoft.com/office/drawing/2014/main" id="{A120EBE8-0682-16B9-AB20-00D91D7918CF}"/>
                  </a:ext>
                </a:extLst>
              </p:cNvPr>
              <p:cNvSpPr>
                <a:spLocks/>
              </p:cNvSpPr>
              <p:nvPr/>
            </p:nvSpPr>
            <p:spPr bwMode="auto">
              <a:xfrm>
                <a:off x="1396" y="2206"/>
                <a:ext cx="21" cy="24"/>
              </a:xfrm>
              <a:custGeom>
                <a:avLst/>
                <a:gdLst>
                  <a:gd name="T0" fmla="*/ 0 w 62"/>
                  <a:gd name="T1" fmla="*/ 0 h 73"/>
                  <a:gd name="T2" fmla="*/ 10 w 62"/>
                  <a:gd name="T3" fmla="*/ 23 h 73"/>
                  <a:gd name="T4" fmla="*/ 22 w 62"/>
                  <a:gd name="T5" fmla="*/ 40 h 73"/>
                  <a:gd name="T6" fmla="*/ 37 w 62"/>
                  <a:gd name="T7" fmla="*/ 56 h 73"/>
                  <a:gd name="T8" fmla="*/ 58 w 62"/>
                  <a:gd name="T9" fmla="*/ 73 h 73"/>
                  <a:gd name="T10" fmla="*/ 60 w 62"/>
                  <a:gd name="T11" fmla="*/ 71 h 73"/>
                  <a:gd name="T12" fmla="*/ 60 w 62"/>
                  <a:gd name="T13" fmla="*/ 68 h 73"/>
                  <a:gd name="T14" fmla="*/ 62 w 62"/>
                  <a:gd name="T15" fmla="*/ 63 h 73"/>
                  <a:gd name="T16" fmla="*/ 62 w 62"/>
                  <a:gd name="T17" fmla="*/ 60 h 73"/>
                  <a:gd name="T18" fmla="*/ 45 w 62"/>
                  <a:gd name="T19" fmla="*/ 48 h 73"/>
                  <a:gd name="T20" fmla="*/ 29 w 62"/>
                  <a:gd name="T21" fmla="*/ 33 h 73"/>
                  <a:gd name="T22" fmla="*/ 17 w 62"/>
                  <a:gd name="T23" fmla="*/ 19 h 73"/>
                  <a:gd name="T24" fmla="*/ 0 w 62"/>
                  <a:gd name="T2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73">
                    <a:moveTo>
                      <a:pt x="0" y="0"/>
                    </a:moveTo>
                    <a:lnTo>
                      <a:pt x="10" y="23"/>
                    </a:lnTo>
                    <a:lnTo>
                      <a:pt x="22" y="40"/>
                    </a:lnTo>
                    <a:lnTo>
                      <a:pt x="37" y="56"/>
                    </a:lnTo>
                    <a:lnTo>
                      <a:pt x="58" y="73"/>
                    </a:lnTo>
                    <a:lnTo>
                      <a:pt x="60" y="71"/>
                    </a:lnTo>
                    <a:lnTo>
                      <a:pt x="60" y="68"/>
                    </a:lnTo>
                    <a:lnTo>
                      <a:pt x="62" y="63"/>
                    </a:lnTo>
                    <a:lnTo>
                      <a:pt x="62" y="60"/>
                    </a:lnTo>
                    <a:lnTo>
                      <a:pt x="45" y="48"/>
                    </a:lnTo>
                    <a:lnTo>
                      <a:pt x="29" y="33"/>
                    </a:lnTo>
                    <a:lnTo>
                      <a:pt x="17" y="19"/>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26" name="Freeform 502">
                <a:extLst>
                  <a:ext uri="{FF2B5EF4-FFF2-40B4-BE49-F238E27FC236}">
                    <a16:creationId xmlns:a16="http://schemas.microsoft.com/office/drawing/2014/main" id="{CE370B42-BF13-9A6C-E0C4-CC23AB8415F8}"/>
                  </a:ext>
                </a:extLst>
              </p:cNvPr>
              <p:cNvSpPr>
                <a:spLocks/>
              </p:cNvSpPr>
              <p:nvPr/>
            </p:nvSpPr>
            <p:spPr bwMode="auto">
              <a:xfrm>
                <a:off x="1337" y="2158"/>
                <a:ext cx="41" cy="37"/>
              </a:xfrm>
              <a:custGeom>
                <a:avLst/>
                <a:gdLst>
                  <a:gd name="T0" fmla="*/ 3 w 123"/>
                  <a:gd name="T1" fmla="*/ 0 h 110"/>
                  <a:gd name="T2" fmla="*/ 0 w 123"/>
                  <a:gd name="T3" fmla="*/ 24 h 110"/>
                  <a:gd name="T4" fmla="*/ 0 w 123"/>
                  <a:gd name="T5" fmla="*/ 45 h 110"/>
                  <a:gd name="T6" fmla="*/ 8 w 123"/>
                  <a:gd name="T7" fmla="*/ 62 h 110"/>
                  <a:gd name="T8" fmla="*/ 21 w 123"/>
                  <a:gd name="T9" fmla="*/ 78 h 110"/>
                  <a:gd name="T10" fmla="*/ 35 w 123"/>
                  <a:gd name="T11" fmla="*/ 91 h 110"/>
                  <a:gd name="T12" fmla="*/ 54 w 123"/>
                  <a:gd name="T13" fmla="*/ 99 h 110"/>
                  <a:gd name="T14" fmla="*/ 73 w 123"/>
                  <a:gd name="T15" fmla="*/ 105 h 110"/>
                  <a:gd name="T16" fmla="*/ 93 w 123"/>
                  <a:gd name="T17" fmla="*/ 110 h 110"/>
                  <a:gd name="T18" fmla="*/ 102 w 123"/>
                  <a:gd name="T19" fmla="*/ 107 h 110"/>
                  <a:gd name="T20" fmla="*/ 109 w 123"/>
                  <a:gd name="T21" fmla="*/ 107 h 110"/>
                  <a:gd name="T22" fmla="*/ 117 w 123"/>
                  <a:gd name="T23" fmla="*/ 107 h 110"/>
                  <a:gd name="T24" fmla="*/ 123 w 123"/>
                  <a:gd name="T25" fmla="*/ 105 h 110"/>
                  <a:gd name="T26" fmla="*/ 98 w 123"/>
                  <a:gd name="T27" fmla="*/ 99 h 110"/>
                  <a:gd name="T28" fmla="*/ 77 w 123"/>
                  <a:gd name="T29" fmla="*/ 95 h 110"/>
                  <a:gd name="T30" fmla="*/ 56 w 123"/>
                  <a:gd name="T31" fmla="*/ 87 h 110"/>
                  <a:gd name="T32" fmla="*/ 38 w 123"/>
                  <a:gd name="T33" fmla="*/ 78 h 110"/>
                  <a:gd name="T34" fmla="*/ 22 w 123"/>
                  <a:gd name="T35" fmla="*/ 62 h 110"/>
                  <a:gd name="T36" fmla="*/ 13 w 123"/>
                  <a:gd name="T37" fmla="*/ 47 h 110"/>
                  <a:gd name="T38" fmla="*/ 6 w 123"/>
                  <a:gd name="T39" fmla="*/ 24 h 110"/>
                  <a:gd name="T40" fmla="*/ 3 w 123"/>
                  <a:gd name="T4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10">
                    <a:moveTo>
                      <a:pt x="3" y="0"/>
                    </a:moveTo>
                    <a:lnTo>
                      <a:pt x="0" y="24"/>
                    </a:lnTo>
                    <a:lnTo>
                      <a:pt x="0" y="45"/>
                    </a:lnTo>
                    <a:lnTo>
                      <a:pt x="8" y="62"/>
                    </a:lnTo>
                    <a:lnTo>
                      <a:pt x="21" y="78"/>
                    </a:lnTo>
                    <a:lnTo>
                      <a:pt x="35" y="91"/>
                    </a:lnTo>
                    <a:lnTo>
                      <a:pt x="54" y="99"/>
                    </a:lnTo>
                    <a:lnTo>
                      <a:pt x="73" y="105"/>
                    </a:lnTo>
                    <a:lnTo>
                      <a:pt x="93" y="110"/>
                    </a:lnTo>
                    <a:lnTo>
                      <a:pt x="102" y="107"/>
                    </a:lnTo>
                    <a:lnTo>
                      <a:pt x="109" y="107"/>
                    </a:lnTo>
                    <a:lnTo>
                      <a:pt x="117" y="107"/>
                    </a:lnTo>
                    <a:lnTo>
                      <a:pt x="123" y="105"/>
                    </a:lnTo>
                    <a:lnTo>
                      <a:pt x="98" y="99"/>
                    </a:lnTo>
                    <a:lnTo>
                      <a:pt x="77" y="95"/>
                    </a:lnTo>
                    <a:lnTo>
                      <a:pt x="56" y="87"/>
                    </a:lnTo>
                    <a:lnTo>
                      <a:pt x="38" y="78"/>
                    </a:lnTo>
                    <a:lnTo>
                      <a:pt x="22" y="62"/>
                    </a:lnTo>
                    <a:lnTo>
                      <a:pt x="13" y="47"/>
                    </a:lnTo>
                    <a:lnTo>
                      <a:pt x="6" y="24"/>
                    </a:lnTo>
                    <a:lnTo>
                      <a:pt x="3"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27" name="Freeform 503">
                <a:extLst>
                  <a:ext uri="{FF2B5EF4-FFF2-40B4-BE49-F238E27FC236}">
                    <a16:creationId xmlns:a16="http://schemas.microsoft.com/office/drawing/2014/main" id="{BDF92D46-8DAE-76EB-CF55-353CFAC8092A}"/>
                  </a:ext>
                </a:extLst>
              </p:cNvPr>
              <p:cNvSpPr>
                <a:spLocks/>
              </p:cNvSpPr>
              <p:nvPr/>
            </p:nvSpPr>
            <p:spPr bwMode="auto">
              <a:xfrm>
                <a:off x="1218" y="2192"/>
                <a:ext cx="42" cy="12"/>
              </a:xfrm>
              <a:custGeom>
                <a:avLst/>
                <a:gdLst>
                  <a:gd name="T0" fmla="*/ 0 w 127"/>
                  <a:gd name="T1" fmla="*/ 0 h 36"/>
                  <a:gd name="T2" fmla="*/ 3 w 127"/>
                  <a:gd name="T3" fmla="*/ 7 h 36"/>
                  <a:gd name="T4" fmla="*/ 3 w 127"/>
                  <a:gd name="T5" fmla="*/ 15 h 36"/>
                  <a:gd name="T6" fmla="*/ 3 w 127"/>
                  <a:gd name="T7" fmla="*/ 24 h 36"/>
                  <a:gd name="T8" fmla="*/ 3 w 127"/>
                  <a:gd name="T9" fmla="*/ 30 h 36"/>
                  <a:gd name="T10" fmla="*/ 18 w 127"/>
                  <a:gd name="T11" fmla="*/ 32 h 36"/>
                  <a:gd name="T12" fmla="*/ 31 w 127"/>
                  <a:gd name="T13" fmla="*/ 32 h 36"/>
                  <a:gd name="T14" fmla="*/ 43 w 127"/>
                  <a:gd name="T15" fmla="*/ 36 h 36"/>
                  <a:gd name="T16" fmla="*/ 57 w 127"/>
                  <a:gd name="T17" fmla="*/ 36 h 36"/>
                  <a:gd name="T18" fmla="*/ 69 w 127"/>
                  <a:gd name="T19" fmla="*/ 36 h 36"/>
                  <a:gd name="T20" fmla="*/ 81 w 127"/>
                  <a:gd name="T21" fmla="*/ 32 h 36"/>
                  <a:gd name="T22" fmla="*/ 94 w 127"/>
                  <a:gd name="T23" fmla="*/ 30 h 36"/>
                  <a:gd name="T24" fmla="*/ 109 w 127"/>
                  <a:gd name="T25" fmla="*/ 28 h 36"/>
                  <a:gd name="T26" fmla="*/ 114 w 127"/>
                  <a:gd name="T27" fmla="*/ 26 h 36"/>
                  <a:gd name="T28" fmla="*/ 119 w 127"/>
                  <a:gd name="T29" fmla="*/ 26 h 36"/>
                  <a:gd name="T30" fmla="*/ 121 w 127"/>
                  <a:gd name="T31" fmla="*/ 26 h 36"/>
                  <a:gd name="T32" fmla="*/ 127 w 127"/>
                  <a:gd name="T33" fmla="*/ 26 h 36"/>
                  <a:gd name="T34" fmla="*/ 107 w 127"/>
                  <a:gd name="T35" fmla="*/ 26 h 36"/>
                  <a:gd name="T36" fmla="*/ 88 w 127"/>
                  <a:gd name="T37" fmla="*/ 26 h 36"/>
                  <a:gd name="T38" fmla="*/ 73 w 127"/>
                  <a:gd name="T39" fmla="*/ 26 h 36"/>
                  <a:gd name="T40" fmla="*/ 61 w 127"/>
                  <a:gd name="T41" fmla="*/ 26 h 36"/>
                  <a:gd name="T42" fmla="*/ 48 w 127"/>
                  <a:gd name="T43" fmla="*/ 24 h 36"/>
                  <a:gd name="T44" fmla="*/ 34 w 127"/>
                  <a:gd name="T45" fmla="*/ 18 h 36"/>
                  <a:gd name="T46" fmla="*/ 18 w 127"/>
                  <a:gd name="T47" fmla="*/ 10 h 36"/>
                  <a:gd name="T48" fmla="*/ 0 w 127"/>
                  <a:gd name="T4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 h="36">
                    <a:moveTo>
                      <a:pt x="0" y="0"/>
                    </a:moveTo>
                    <a:lnTo>
                      <a:pt x="3" y="7"/>
                    </a:lnTo>
                    <a:lnTo>
                      <a:pt x="3" y="15"/>
                    </a:lnTo>
                    <a:lnTo>
                      <a:pt x="3" y="24"/>
                    </a:lnTo>
                    <a:lnTo>
                      <a:pt x="3" y="30"/>
                    </a:lnTo>
                    <a:lnTo>
                      <a:pt x="18" y="32"/>
                    </a:lnTo>
                    <a:lnTo>
                      <a:pt x="31" y="32"/>
                    </a:lnTo>
                    <a:lnTo>
                      <a:pt x="43" y="36"/>
                    </a:lnTo>
                    <a:lnTo>
                      <a:pt x="57" y="36"/>
                    </a:lnTo>
                    <a:lnTo>
                      <a:pt x="69" y="36"/>
                    </a:lnTo>
                    <a:lnTo>
                      <a:pt x="81" y="32"/>
                    </a:lnTo>
                    <a:lnTo>
                      <a:pt x="94" y="30"/>
                    </a:lnTo>
                    <a:lnTo>
                      <a:pt x="109" y="28"/>
                    </a:lnTo>
                    <a:lnTo>
                      <a:pt x="114" y="26"/>
                    </a:lnTo>
                    <a:lnTo>
                      <a:pt x="119" y="26"/>
                    </a:lnTo>
                    <a:lnTo>
                      <a:pt x="121" y="26"/>
                    </a:lnTo>
                    <a:lnTo>
                      <a:pt x="127" y="26"/>
                    </a:lnTo>
                    <a:lnTo>
                      <a:pt x="107" y="26"/>
                    </a:lnTo>
                    <a:lnTo>
                      <a:pt x="88" y="26"/>
                    </a:lnTo>
                    <a:lnTo>
                      <a:pt x="73" y="26"/>
                    </a:lnTo>
                    <a:lnTo>
                      <a:pt x="61" y="26"/>
                    </a:lnTo>
                    <a:lnTo>
                      <a:pt x="48" y="24"/>
                    </a:lnTo>
                    <a:lnTo>
                      <a:pt x="34" y="18"/>
                    </a:lnTo>
                    <a:lnTo>
                      <a:pt x="18" y="10"/>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28" name="Freeform 504">
                <a:extLst>
                  <a:ext uri="{FF2B5EF4-FFF2-40B4-BE49-F238E27FC236}">
                    <a16:creationId xmlns:a16="http://schemas.microsoft.com/office/drawing/2014/main" id="{6A9B1A11-8831-2D55-122D-038DFADC00D4}"/>
                  </a:ext>
                </a:extLst>
              </p:cNvPr>
              <p:cNvSpPr>
                <a:spLocks/>
              </p:cNvSpPr>
              <p:nvPr/>
            </p:nvSpPr>
            <p:spPr bwMode="auto">
              <a:xfrm>
                <a:off x="1133" y="2145"/>
                <a:ext cx="41" cy="9"/>
              </a:xfrm>
              <a:custGeom>
                <a:avLst/>
                <a:gdLst>
                  <a:gd name="T0" fmla="*/ 0 w 124"/>
                  <a:gd name="T1" fmla="*/ 0 h 28"/>
                  <a:gd name="T2" fmla="*/ 5 w 124"/>
                  <a:gd name="T3" fmla="*/ 5 h 28"/>
                  <a:gd name="T4" fmla="*/ 7 w 124"/>
                  <a:gd name="T5" fmla="*/ 10 h 28"/>
                  <a:gd name="T6" fmla="*/ 13 w 124"/>
                  <a:gd name="T7" fmla="*/ 15 h 28"/>
                  <a:gd name="T8" fmla="*/ 16 w 124"/>
                  <a:gd name="T9" fmla="*/ 23 h 28"/>
                  <a:gd name="T10" fmla="*/ 27 w 124"/>
                  <a:gd name="T11" fmla="*/ 23 h 28"/>
                  <a:gd name="T12" fmla="*/ 43 w 124"/>
                  <a:gd name="T13" fmla="*/ 25 h 28"/>
                  <a:gd name="T14" fmla="*/ 56 w 124"/>
                  <a:gd name="T15" fmla="*/ 25 h 28"/>
                  <a:gd name="T16" fmla="*/ 71 w 124"/>
                  <a:gd name="T17" fmla="*/ 25 h 28"/>
                  <a:gd name="T18" fmla="*/ 84 w 124"/>
                  <a:gd name="T19" fmla="*/ 28 h 28"/>
                  <a:gd name="T20" fmla="*/ 98 w 124"/>
                  <a:gd name="T21" fmla="*/ 28 h 28"/>
                  <a:gd name="T22" fmla="*/ 111 w 124"/>
                  <a:gd name="T23" fmla="*/ 28 h 28"/>
                  <a:gd name="T24" fmla="*/ 124 w 124"/>
                  <a:gd name="T25" fmla="*/ 28 h 28"/>
                  <a:gd name="T26" fmla="*/ 107 w 124"/>
                  <a:gd name="T27" fmla="*/ 25 h 28"/>
                  <a:gd name="T28" fmla="*/ 91 w 124"/>
                  <a:gd name="T29" fmla="*/ 23 h 28"/>
                  <a:gd name="T30" fmla="*/ 76 w 124"/>
                  <a:gd name="T31" fmla="*/ 20 h 28"/>
                  <a:gd name="T32" fmla="*/ 63 w 124"/>
                  <a:gd name="T33" fmla="*/ 17 h 28"/>
                  <a:gd name="T34" fmla="*/ 49 w 124"/>
                  <a:gd name="T35" fmla="*/ 15 h 28"/>
                  <a:gd name="T36" fmla="*/ 33 w 124"/>
                  <a:gd name="T37" fmla="*/ 10 h 28"/>
                  <a:gd name="T38" fmla="*/ 18 w 124"/>
                  <a:gd name="T39" fmla="*/ 5 h 28"/>
                  <a:gd name="T40" fmla="*/ 0 w 12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4" h="28">
                    <a:moveTo>
                      <a:pt x="0" y="0"/>
                    </a:moveTo>
                    <a:lnTo>
                      <a:pt x="5" y="5"/>
                    </a:lnTo>
                    <a:lnTo>
                      <a:pt x="7" y="10"/>
                    </a:lnTo>
                    <a:lnTo>
                      <a:pt x="13" y="15"/>
                    </a:lnTo>
                    <a:lnTo>
                      <a:pt x="16" y="23"/>
                    </a:lnTo>
                    <a:lnTo>
                      <a:pt x="27" y="23"/>
                    </a:lnTo>
                    <a:lnTo>
                      <a:pt x="43" y="25"/>
                    </a:lnTo>
                    <a:lnTo>
                      <a:pt x="56" y="25"/>
                    </a:lnTo>
                    <a:lnTo>
                      <a:pt x="71" y="25"/>
                    </a:lnTo>
                    <a:lnTo>
                      <a:pt x="84" y="28"/>
                    </a:lnTo>
                    <a:lnTo>
                      <a:pt x="98" y="28"/>
                    </a:lnTo>
                    <a:lnTo>
                      <a:pt x="111" y="28"/>
                    </a:lnTo>
                    <a:lnTo>
                      <a:pt x="124" y="28"/>
                    </a:lnTo>
                    <a:lnTo>
                      <a:pt x="107" y="25"/>
                    </a:lnTo>
                    <a:lnTo>
                      <a:pt x="91" y="23"/>
                    </a:lnTo>
                    <a:lnTo>
                      <a:pt x="76" y="20"/>
                    </a:lnTo>
                    <a:lnTo>
                      <a:pt x="63" y="17"/>
                    </a:lnTo>
                    <a:lnTo>
                      <a:pt x="49" y="15"/>
                    </a:lnTo>
                    <a:lnTo>
                      <a:pt x="33" y="10"/>
                    </a:lnTo>
                    <a:lnTo>
                      <a:pt x="18" y="5"/>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29" name="Freeform 505">
                <a:extLst>
                  <a:ext uri="{FF2B5EF4-FFF2-40B4-BE49-F238E27FC236}">
                    <a16:creationId xmlns:a16="http://schemas.microsoft.com/office/drawing/2014/main" id="{69F03D34-EE0B-EC92-1538-A263343F968D}"/>
                  </a:ext>
                </a:extLst>
              </p:cNvPr>
              <p:cNvSpPr>
                <a:spLocks/>
              </p:cNvSpPr>
              <p:nvPr/>
            </p:nvSpPr>
            <p:spPr bwMode="auto">
              <a:xfrm>
                <a:off x="1060" y="2122"/>
                <a:ext cx="61" cy="22"/>
              </a:xfrm>
              <a:custGeom>
                <a:avLst/>
                <a:gdLst>
                  <a:gd name="T0" fmla="*/ 0 w 184"/>
                  <a:gd name="T1" fmla="*/ 0 h 66"/>
                  <a:gd name="T2" fmla="*/ 16 w 184"/>
                  <a:gd name="T3" fmla="*/ 12 h 66"/>
                  <a:gd name="T4" fmla="*/ 31 w 184"/>
                  <a:gd name="T5" fmla="*/ 27 h 66"/>
                  <a:gd name="T6" fmla="*/ 42 w 184"/>
                  <a:gd name="T7" fmla="*/ 43 h 66"/>
                  <a:gd name="T8" fmla="*/ 52 w 184"/>
                  <a:gd name="T9" fmla="*/ 63 h 66"/>
                  <a:gd name="T10" fmla="*/ 65 w 184"/>
                  <a:gd name="T11" fmla="*/ 60 h 66"/>
                  <a:gd name="T12" fmla="*/ 81 w 184"/>
                  <a:gd name="T13" fmla="*/ 58 h 66"/>
                  <a:gd name="T14" fmla="*/ 97 w 184"/>
                  <a:gd name="T15" fmla="*/ 58 h 66"/>
                  <a:gd name="T16" fmla="*/ 117 w 184"/>
                  <a:gd name="T17" fmla="*/ 58 h 66"/>
                  <a:gd name="T18" fmla="*/ 136 w 184"/>
                  <a:gd name="T19" fmla="*/ 60 h 66"/>
                  <a:gd name="T20" fmla="*/ 153 w 184"/>
                  <a:gd name="T21" fmla="*/ 60 h 66"/>
                  <a:gd name="T22" fmla="*/ 168 w 184"/>
                  <a:gd name="T23" fmla="*/ 63 h 66"/>
                  <a:gd name="T24" fmla="*/ 184 w 184"/>
                  <a:gd name="T25" fmla="*/ 66 h 66"/>
                  <a:gd name="T26" fmla="*/ 168 w 184"/>
                  <a:gd name="T27" fmla="*/ 58 h 66"/>
                  <a:gd name="T28" fmla="*/ 153 w 184"/>
                  <a:gd name="T29" fmla="*/ 52 h 66"/>
                  <a:gd name="T30" fmla="*/ 138 w 184"/>
                  <a:gd name="T31" fmla="*/ 50 h 66"/>
                  <a:gd name="T32" fmla="*/ 123 w 184"/>
                  <a:gd name="T33" fmla="*/ 48 h 66"/>
                  <a:gd name="T34" fmla="*/ 107 w 184"/>
                  <a:gd name="T35" fmla="*/ 48 h 66"/>
                  <a:gd name="T36" fmla="*/ 92 w 184"/>
                  <a:gd name="T37" fmla="*/ 45 h 66"/>
                  <a:gd name="T38" fmla="*/ 77 w 184"/>
                  <a:gd name="T39" fmla="*/ 45 h 66"/>
                  <a:gd name="T40" fmla="*/ 61 w 184"/>
                  <a:gd name="T41" fmla="*/ 43 h 66"/>
                  <a:gd name="T42" fmla="*/ 48 w 184"/>
                  <a:gd name="T43" fmla="*/ 31 h 66"/>
                  <a:gd name="T44" fmla="*/ 34 w 184"/>
                  <a:gd name="T45" fmla="*/ 18 h 66"/>
                  <a:gd name="T46" fmla="*/ 18 w 184"/>
                  <a:gd name="T47" fmla="*/ 7 h 66"/>
                  <a:gd name="T48" fmla="*/ 0 w 184"/>
                  <a:gd name="T4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4" h="66">
                    <a:moveTo>
                      <a:pt x="0" y="0"/>
                    </a:moveTo>
                    <a:lnTo>
                      <a:pt x="16" y="12"/>
                    </a:lnTo>
                    <a:lnTo>
                      <a:pt x="31" y="27"/>
                    </a:lnTo>
                    <a:lnTo>
                      <a:pt x="42" y="43"/>
                    </a:lnTo>
                    <a:lnTo>
                      <a:pt x="52" y="63"/>
                    </a:lnTo>
                    <a:lnTo>
                      <a:pt x="65" y="60"/>
                    </a:lnTo>
                    <a:lnTo>
                      <a:pt x="81" y="58"/>
                    </a:lnTo>
                    <a:lnTo>
                      <a:pt x="97" y="58"/>
                    </a:lnTo>
                    <a:lnTo>
                      <a:pt x="117" y="58"/>
                    </a:lnTo>
                    <a:lnTo>
                      <a:pt x="136" y="60"/>
                    </a:lnTo>
                    <a:lnTo>
                      <a:pt x="153" y="60"/>
                    </a:lnTo>
                    <a:lnTo>
                      <a:pt x="168" y="63"/>
                    </a:lnTo>
                    <a:lnTo>
                      <a:pt x="184" y="66"/>
                    </a:lnTo>
                    <a:lnTo>
                      <a:pt x="168" y="58"/>
                    </a:lnTo>
                    <a:lnTo>
                      <a:pt x="153" y="52"/>
                    </a:lnTo>
                    <a:lnTo>
                      <a:pt x="138" y="50"/>
                    </a:lnTo>
                    <a:lnTo>
                      <a:pt x="123" y="48"/>
                    </a:lnTo>
                    <a:lnTo>
                      <a:pt x="107" y="48"/>
                    </a:lnTo>
                    <a:lnTo>
                      <a:pt x="92" y="45"/>
                    </a:lnTo>
                    <a:lnTo>
                      <a:pt x="77" y="45"/>
                    </a:lnTo>
                    <a:lnTo>
                      <a:pt x="61" y="43"/>
                    </a:lnTo>
                    <a:lnTo>
                      <a:pt x="48" y="31"/>
                    </a:lnTo>
                    <a:lnTo>
                      <a:pt x="34" y="18"/>
                    </a:lnTo>
                    <a:lnTo>
                      <a:pt x="18" y="7"/>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30" name="Freeform 506">
                <a:extLst>
                  <a:ext uri="{FF2B5EF4-FFF2-40B4-BE49-F238E27FC236}">
                    <a16:creationId xmlns:a16="http://schemas.microsoft.com/office/drawing/2014/main" id="{B42AF34E-92DC-B584-44DD-CCA532111DA2}"/>
                  </a:ext>
                </a:extLst>
              </p:cNvPr>
              <p:cNvSpPr>
                <a:spLocks/>
              </p:cNvSpPr>
              <p:nvPr/>
            </p:nvSpPr>
            <p:spPr bwMode="auto">
              <a:xfrm>
                <a:off x="971" y="2243"/>
                <a:ext cx="45" cy="10"/>
              </a:xfrm>
              <a:custGeom>
                <a:avLst/>
                <a:gdLst>
                  <a:gd name="T0" fmla="*/ 0 w 136"/>
                  <a:gd name="T1" fmla="*/ 0 h 30"/>
                  <a:gd name="T2" fmla="*/ 28 w 136"/>
                  <a:gd name="T3" fmla="*/ 20 h 30"/>
                  <a:gd name="T4" fmla="*/ 61 w 136"/>
                  <a:gd name="T5" fmla="*/ 28 h 30"/>
                  <a:gd name="T6" fmla="*/ 96 w 136"/>
                  <a:gd name="T7" fmla="*/ 30 h 30"/>
                  <a:gd name="T8" fmla="*/ 123 w 136"/>
                  <a:gd name="T9" fmla="*/ 30 h 30"/>
                  <a:gd name="T10" fmla="*/ 136 w 136"/>
                  <a:gd name="T11" fmla="*/ 20 h 30"/>
                  <a:gd name="T12" fmla="*/ 98 w 136"/>
                  <a:gd name="T13" fmla="*/ 17 h 30"/>
                  <a:gd name="T14" fmla="*/ 42 w 136"/>
                  <a:gd name="T15" fmla="*/ 10 h 30"/>
                  <a:gd name="T16" fmla="*/ 19 w 136"/>
                  <a:gd name="T17" fmla="*/ 3 h 30"/>
                  <a:gd name="T18" fmla="*/ 0 w 1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30">
                    <a:moveTo>
                      <a:pt x="0" y="0"/>
                    </a:moveTo>
                    <a:lnTo>
                      <a:pt x="28" y="20"/>
                    </a:lnTo>
                    <a:lnTo>
                      <a:pt x="61" y="28"/>
                    </a:lnTo>
                    <a:lnTo>
                      <a:pt x="96" y="30"/>
                    </a:lnTo>
                    <a:lnTo>
                      <a:pt x="123" y="30"/>
                    </a:lnTo>
                    <a:lnTo>
                      <a:pt x="136" y="20"/>
                    </a:lnTo>
                    <a:lnTo>
                      <a:pt x="98" y="17"/>
                    </a:lnTo>
                    <a:lnTo>
                      <a:pt x="42" y="10"/>
                    </a:lnTo>
                    <a:lnTo>
                      <a:pt x="19" y="3"/>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31" name="Freeform 507">
                <a:extLst>
                  <a:ext uri="{FF2B5EF4-FFF2-40B4-BE49-F238E27FC236}">
                    <a16:creationId xmlns:a16="http://schemas.microsoft.com/office/drawing/2014/main" id="{76AE11E0-2997-A681-0C92-6A0C4764BF77}"/>
                  </a:ext>
                </a:extLst>
              </p:cNvPr>
              <p:cNvSpPr>
                <a:spLocks/>
              </p:cNvSpPr>
              <p:nvPr/>
            </p:nvSpPr>
            <p:spPr bwMode="auto">
              <a:xfrm>
                <a:off x="595" y="3039"/>
                <a:ext cx="151" cy="73"/>
              </a:xfrm>
              <a:custGeom>
                <a:avLst/>
                <a:gdLst>
                  <a:gd name="T0" fmla="*/ 0 w 453"/>
                  <a:gd name="T1" fmla="*/ 0 h 220"/>
                  <a:gd name="T2" fmla="*/ 25 w 453"/>
                  <a:gd name="T3" fmla="*/ 1 h 220"/>
                  <a:gd name="T4" fmla="*/ 49 w 453"/>
                  <a:gd name="T5" fmla="*/ 9 h 220"/>
                  <a:gd name="T6" fmla="*/ 69 w 453"/>
                  <a:gd name="T7" fmla="*/ 22 h 220"/>
                  <a:gd name="T8" fmla="*/ 89 w 453"/>
                  <a:gd name="T9" fmla="*/ 34 h 220"/>
                  <a:gd name="T10" fmla="*/ 109 w 453"/>
                  <a:gd name="T11" fmla="*/ 52 h 220"/>
                  <a:gd name="T12" fmla="*/ 127 w 453"/>
                  <a:gd name="T13" fmla="*/ 69 h 220"/>
                  <a:gd name="T14" fmla="*/ 145 w 453"/>
                  <a:gd name="T15" fmla="*/ 90 h 220"/>
                  <a:gd name="T16" fmla="*/ 160 w 453"/>
                  <a:gd name="T17" fmla="*/ 108 h 220"/>
                  <a:gd name="T18" fmla="*/ 184 w 453"/>
                  <a:gd name="T19" fmla="*/ 111 h 220"/>
                  <a:gd name="T20" fmla="*/ 207 w 453"/>
                  <a:gd name="T21" fmla="*/ 116 h 220"/>
                  <a:gd name="T22" fmla="*/ 228 w 453"/>
                  <a:gd name="T23" fmla="*/ 124 h 220"/>
                  <a:gd name="T24" fmla="*/ 249 w 453"/>
                  <a:gd name="T25" fmla="*/ 134 h 220"/>
                  <a:gd name="T26" fmla="*/ 267 w 453"/>
                  <a:gd name="T27" fmla="*/ 146 h 220"/>
                  <a:gd name="T28" fmla="*/ 288 w 453"/>
                  <a:gd name="T29" fmla="*/ 159 h 220"/>
                  <a:gd name="T30" fmla="*/ 308 w 453"/>
                  <a:gd name="T31" fmla="*/ 172 h 220"/>
                  <a:gd name="T32" fmla="*/ 328 w 453"/>
                  <a:gd name="T33" fmla="*/ 184 h 220"/>
                  <a:gd name="T34" fmla="*/ 343 w 453"/>
                  <a:gd name="T35" fmla="*/ 189 h 220"/>
                  <a:gd name="T36" fmla="*/ 358 w 453"/>
                  <a:gd name="T37" fmla="*/ 195 h 220"/>
                  <a:gd name="T38" fmla="*/ 374 w 453"/>
                  <a:gd name="T39" fmla="*/ 197 h 220"/>
                  <a:gd name="T40" fmla="*/ 392 w 453"/>
                  <a:gd name="T41" fmla="*/ 201 h 220"/>
                  <a:gd name="T42" fmla="*/ 407 w 453"/>
                  <a:gd name="T43" fmla="*/ 207 h 220"/>
                  <a:gd name="T44" fmla="*/ 423 w 453"/>
                  <a:gd name="T45" fmla="*/ 210 h 220"/>
                  <a:gd name="T46" fmla="*/ 437 w 453"/>
                  <a:gd name="T47" fmla="*/ 214 h 220"/>
                  <a:gd name="T48" fmla="*/ 453 w 453"/>
                  <a:gd name="T49" fmla="*/ 220 h 220"/>
                  <a:gd name="T50" fmla="*/ 435 w 453"/>
                  <a:gd name="T51" fmla="*/ 218 h 220"/>
                  <a:gd name="T52" fmla="*/ 415 w 453"/>
                  <a:gd name="T53" fmla="*/ 214 h 220"/>
                  <a:gd name="T54" fmla="*/ 396 w 453"/>
                  <a:gd name="T55" fmla="*/ 212 h 220"/>
                  <a:gd name="T56" fmla="*/ 379 w 453"/>
                  <a:gd name="T57" fmla="*/ 210 h 220"/>
                  <a:gd name="T58" fmla="*/ 358 w 453"/>
                  <a:gd name="T59" fmla="*/ 207 h 220"/>
                  <a:gd name="T60" fmla="*/ 341 w 453"/>
                  <a:gd name="T61" fmla="*/ 207 h 220"/>
                  <a:gd name="T62" fmla="*/ 323 w 453"/>
                  <a:gd name="T63" fmla="*/ 205 h 220"/>
                  <a:gd name="T64" fmla="*/ 305 w 453"/>
                  <a:gd name="T65" fmla="*/ 201 h 220"/>
                  <a:gd name="T66" fmla="*/ 277 w 453"/>
                  <a:gd name="T67" fmla="*/ 184 h 220"/>
                  <a:gd name="T68" fmla="*/ 247 w 453"/>
                  <a:gd name="T69" fmla="*/ 169 h 220"/>
                  <a:gd name="T70" fmla="*/ 220 w 453"/>
                  <a:gd name="T71" fmla="*/ 154 h 220"/>
                  <a:gd name="T72" fmla="*/ 189 w 453"/>
                  <a:gd name="T73" fmla="*/ 138 h 220"/>
                  <a:gd name="T74" fmla="*/ 160 w 453"/>
                  <a:gd name="T75" fmla="*/ 124 h 220"/>
                  <a:gd name="T76" fmla="*/ 130 w 453"/>
                  <a:gd name="T77" fmla="*/ 111 h 220"/>
                  <a:gd name="T78" fmla="*/ 100 w 453"/>
                  <a:gd name="T79" fmla="*/ 96 h 220"/>
                  <a:gd name="T80" fmla="*/ 69 w 453"/>
                  <a:gd name="T81" fmla="*/ 82 h 220"/>
                  <a:gd name="T82" fmla="*/ 61 w 453"/>
                  <a:gd name="T83" fmla="*/ 73 h 220"/>
                  <a:gd name="T84" fmla="*/ 52 w 453"/>
                  <a:gd name="T85" fmla="*/ 63 h 220"/>
                  <a:gd name="T86" fmla="*/ 44 w 453"/>
                  <a:gd name="T87" fmla="*/ 52 h 220"/>
                  <a:gd name="T88" fmla="*/ 36 w 453"/>
                  <a:gd name="T89" fmla="*/ 40 h 220"/>
                  <a:gd name="T90" fmla="*/ 25 w 453"/>
                  <a:gd name="T91" fmla="*/ 30 h 220"/>
                  <a:gd name="T92" fmla="*/ 19 w 453"/>
                  <a:gd name="T93" fmla="*/ 19 h 220"/>
                  <a:gd name="T94" fmla="*/ 8 w 453"/>
                  <a:gd name="T95" fmla="*/ 9 h 220"/>
                  <a:gd name="T96" fmla="*/ 0 w 453"/>
                  <a:gd name="T97"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220">
                    <a:moveTo>
                      <a:pt x="0" y="0"/>
                    </a:moveTo>
                    <a:lnTo>
                      <a:pt x="25" y="1"/>
                    </a:lnTo>
                    <a:lnTo>
                      <a:pt x="49" y="9"/>
                    </a:lnTo>
                    <a:lnTo>
                      <a:pt x="69" y="22"/>
                    </a:lnTo>
                    <a:lnTo>
                      <a:pt x="89" y="34"/>
                    </a:lnTo>
                    <a:lnTo>
                      <a:pt x="109" y="52"/>
                    </a:lnTo>
                    <a:lnTo>
                      <a:pt x="127" y="69"/>
                    </a:lnTo>
                    <a:lnTo>
                      <a:pt x="145" y="90"/>
                    </a:lnTo>
                    <a:lnTo>
                      <a:pt x="160" y="108"/>
                    </a:lnTo>
                    <a:lnTo>
                      <a:pt x="184" y="111"/>
                    </a:lnTo>
                    <a:lnTo>
                      <a:pt x="207" y="116"/>
                    </a:lnTo>
                    <a:lnTo>
                      <a:pt x="228" y="124"/>
                    </a:lnTo>
                    <a:lnTo>
                      <a:pt x="249" y="134"/>
                    </a:lnTo>
                    <a:lnTo>
                      <a:pt x="267" y="146"/>
                    </a:lnTo>
                    <a:lnTo>
                      <a:pt x="288" y="159"/>
                    </a:lnTo>
                    <a:lnTo>
                      <a:pt x="308" y="172"/>
                    </a:lnTo>
                    <a:lnTo>
                      <a:pt x="328" y="184"/>
                    </a:lnTo>
                    <a:lnTo>
                      <a:pt x="343" y="189"/>
                    </a:lnTo>
                    <a:lnTo>
                      <a:pt x="358" y="195"/>
                    </a:lnTo>
                    <a:lnTo>
                      <a:pt x="374" y="197"/>
                    </a:lnTo>
                    <a:lnTo>
                      <a:pt x="392" y="201"/>
                    </a:lnTo>
                    <a:lnTo>
                      <a:pt x="407" y="207"/>
                    </a:lnTo>
                    <a:lnTo>
                      <a:pt x="423" y="210"/>
                    </a:lnTo>
                    <a:lnTo>
                      <a:pt x="437" y="214"/>
                    </a:lnTo>
                    <a:lnTo>
                      <a:pt x="453" y="220"/>
                    </a:lnTo>
                    <a:lnTo>
                      <a:pt x="435" y="218"/>
                    </a:lnTo>
                    <a:lnTo>
                      <a:pt x="415" y="214"/>
                    </a:lnTo>
                    <a:lnTo>
                      <a:pt x="396" y="212"/>
                    </a:lnTo>
                    <a:lnTo>
                      <a:pt x="379" y="210"/>
                    </a:lnTo>
                    <a:lnTo>
                      <a:pt x="358" y="207"/>
                    </a:lnTo>
                    <a:lnTo>
                      <a:pt x="341" y="207"/>
                    </a:lnTo>
                    <a:lnTo>
                      <a:pt x="323" y="205"/>
                    </a:lnTo>
                    <a:lnTo>
                      <a:pt x="305" y="201"/>
                    </a:lnTo>
                    <a:lnTo>
                      <a:pt x="277" y="184"/>
                    </a:lnTo>
                    <a:lnTo>
                      <a:pt x="247" y="169"/>
                    </a:lnTo>
                    <a:lnTo>
                      <a:pt x="220" y="154"/>
                    </a:lnTo>
                    <a:lnTo>
                      <a:pt x="189" y="138"/>
                    </a:lnTo>
                    <a:lnTo>
                      <a:pt x="160" y="124"/>
                    </a:lnTo>
                    <a:lnTo>
                      <a:pt x="130" y="111"/>
                    </a:lnTo>
                    <a:lnTo>
                      <a:pt x="100" y="96"/>
                    </a:lnTo>
                    <a:lnTo>
                      <a:pt x="69" y="82"/>
                    </a:lnTo>
                    <a:lnTo>
                      <a:pt x="61" y="73"/>
                    </a:lnTo>
                    <a:lnTo>
                      <a:pt x="52" y="63"/>
                    </a:lnTo>
                    <a:lnTo>
                      <a:pt x="44" y="52"/>
                    </a:lnTo>
                    <a:lnTo>
                      <a:pt x="36" y="40"/>
                    </a:lnTo>
                    <a:lnTo>
                      <a:pt x="25" y="30"/>
                    </a:lnTo>
                    <a:lnTo>
                      <a:pt x="19" y="19"/>
                    </a:lnTo>
                    <a:lnTo>
                      <a:pt x="8" y="9"/>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32" name="Freeform 508">
                <a:extLst>
                  <a:ext uri="{FF2B5EF4-FFF2-40B4-BE49-F238E27FC236}">
                    <a16:creationId xmlns:a16="http://schemas.microsoft.com/office/drawing/2014/main" id="{4995498F-3AAF-0D6F-B1A4-0BFA30A08C2B}"/>
                  </a:ext>
                </a:extLst>
              </p:cNvPr>
              <p:cNvSpPr>
                <a:spLocks/>
              </p:cNvSpPr>
              <p:nvPr/>
            </p:nvSpPr>
            <p:spPr bwMode="auto">
              <a:xfrm>
                <a:off x="846" y="3006"/>
                <a:ext cx="56" cy="78"/>
              </a:xfrm>
              <a:custGeom>
                <a:avLst/>
                <a:gdLst>
                  <a:gd name="T0" fmla="*/ 0 w 167"/>
                  <a:gd name="T1" fmla="*/ 235 h 235"/>
                  <a:gd name="T2" fmla="*/ 12 w 167"/>
                  <a:gd name="T3" fmla="*/ 226 h 235"/>
                  <a:gd name="T4" fmla="*/ 26 w 167"/>
                  <a:gd name="T5" fmla="*/ 215 h 235"/>
                  <a:gd name="T6" fmla="*/ 41 w 167"/>
                  <a:gd name="T7" fmla="*/ 204 h 235"/>
                  <a:gd name="T8" fmla="*/ 54 w 167"/>
                  <a:gd name="T9" fmla="*/ 196 h 235"/>
                  <a:gd name="T10" fmla="*/ 67 w 167"/>
                  <a:gd name="T11" fmla="*/ 187 h 235"/>
                  <a:gd name="T12" fmla="*/ 81 w 167"/>
                  <a:gd name="T13" fmla="*/ 177 h 235"/>
                  <a:gd name="T14" fmla="*/ 93 w 167"/>
                  <a:gd name="T15" fmla="*/ 169 h 235"/>
                  <a:gd name="T16" fmla="*/ 109 w 167"/>
                  <a:gd name="T17" fmla="*/ 162 h 235"/>
                  <a:gd name="T18" fmla="*/ 122 w 167"/>
                  <a:gd name="T19" fmla="*/ 141 h 235"/>
                  <a:gd name="T20" fmla="*/ 135 w 167"/>
                  <a:gd name="T21" fmla="*/ 121 h 235"/>
                  <a:gd name="T22" fmla="*/ 142 w 167"/>
                  <a:gd name="T23" fmla="*/ 103 h 235"/>
                  <a:gd name="T24" fmla="*/ 152 w 167"/>
                  <a:gd name="T25" fmla="*/ 85 h 235"/>
                  <a:gd name="T26" fmla="*/ 158 w 167"/>
                  <a:gd name="T27" fmla="*/ 66 h 235"/>
                  <a:gd name="T28" fmla="*/ 163 w 167"/>
                  <a:gd name="T29" fmla="*/ 47 h 235"/>
                  <a:gd name="T30" fmla="*/ 167 w 167"/>
                  <a:gd name="T31" fmla="*/ 25 h 235"/>
                  <a:gd name="T32" fmla="*/ 167 w 167"/>
                  <a:gd name="T33" fmla="*/ 0 h 235"/>
                  <a:gd name="T34" fmla="*/ 160 w 167"/>
                  <a:gd name="T35" fmla="*/ 15 h 235"/>
                  <a:gd name="T36" fmla="*/ 155 w 167"/>
                  <a:gd name="T37" fmla="*/ 28 h 235"/>
                  <a:gd name="T38" fmla="*/ 147 w 167"/>
                  <a:gd name="T39" fmla="*/ 43 h 235"/>
                  <a:gd name="T40" fmla="*/ 142 w 167"/>
                  <a:gd name="T41" fmla="*/ 58 h 235"/>
                  <a:gd name="T42" fmla="*/ 135 w 167"/>
                  <a:gd name="T43" fmla="*/ 72 h 235"/>
                  <a:gd name="T44" fmla="*/ 127 w 167"/>
                  <a:gd name="T45" fmla="*/ 89 h 235"/>
                  <a:gd name="T46" fmla="*/ 122 w 167"/>
                  <a:gd name="T47" fmla="*/ 103 h 235"/>
                  <a:gd name="T48" fmla="*/ 114 w 167"/>
                  <a:gd name="T49" fmla="*/ 119 h 235"/>
                  <a:gd name="T50" fmla="*/ 102 w 167"/>
                  <a:gd name="T51" fmla="*/ 132 h 235"/>
                  <a:gd name="T52" fmla="*/ 86 w 167"/>
                  <a:gd name="T53" fmla="*/ 147 h 235"/>
                  <a:gd name="T54" fmla="*/ 73 w 167"/>
                  <a:gd name="T55" fmla="*/ 162 h 235"/>
                  <a:gd name="T56" fmla="*/ 59 w 167"/>
                  <a:gd name="T57" fmla="*/ 177 h 235"/>
                  <a:gd name="T58" fmla="*/ 44 w 167"/>
                  <a:gd name="T59" fmla="*/ 192 h 235"/>
                  <a:gd name="T60" fmla="*/ 29 w 167"/>
                  <a:gd name="T61" fmla="*/ 204 h 235"/>
                  <a:gd name="T62" fmla="*/ 12 w 167"/>
                  <a:gd name="T63" fmla="*/ 221 h 235"/>
                  <a:gd name="T64" fmla="*/ 0 w 167"/>
                  <a:gd name="T65"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235">
                    <a:moveTo>
                      <a:pt x="0" y="235"/>
                    </a:moveTo>
                    <a:lnTo>
                      <a:pt x="12" y="226"/>
                    </a:lnTo>
                    <a:lnTo>
                      <a:pt x="26" y="215"/>
                    </a:lnTo>
                    <a:lnTo>
                      <a:pt x="41" y="204"/>
                    </a:lnTo>
                    <a:lnTo>
                      <a:pt x="54" y="196"/>
                    </a:lnTo>
                    <a:lnTo>
                      <a:pt x="67" y="187"/>
                    </a:lnTo>
                    <a:lnTo>
                      <a:pt x="81" y="177"/>
                    </a:lnTo>
                    <a:lnTo>
                      <a:pt x="93" y="169"/>
                    </a:lnTo>
                    <a:lnTo>
                      <a:pt x="109" y="162"/>
                    </a:lnTo>
                    <a:lnTo>
                      <a:pt x="122" y="141"/>
                    </a:lnTo>
                    <a:lnTo>
                      <a:pt x="135" y="121"/>
                    </a:lnTo>
                    <a:lnTo>
                      <a:pt x="142" y="103"/>
                    </a:lnTo>
                    <a:lnTo>
                      <a:pt x="152" y="85"/>
                    </a:lnTo>
                    <a:lnTo>
                      <a:pt x="158" y="66"/>
                    </a:lnTo>
                    <a:lnTo>
                      <a:pt x="163" y="47"/>
                    </a:lnTo>
                    <a:lnTo>
                      <a:pt x="167" y="25"/>
                    </a:lnTo>
                    <a:lnTo>
                      <a:pt x="167" y="0"/>
                    </a:lnTo>
                    <a:lnTo>
                      <a:pt x="160" y="15"/>
                    </a:lnTo>
                    <a:lnTo>
                      <a:pt x="155" y="28"/>
                    </a:lnTo>
                    <a:lnTo>
                      <a:pt x="147" y="43"/>
                    </a:lnTo>
                    <a:lnTo>
                      <a:pt x="142" y="58"/>
                    </a:lnTo>
                    <a:lnTo>
                      <a:pt x="135" y="72"/>
                    </a:lnTo>
                    <a:lnTo>
                      <a:pt x="127" y="89"/>
                    </a:lnTo>
                    <a:lnTo>
                      <a:pt x="122" y="103"/>
                    </a:lnTo>
                    <a:lnTo>
                      <a:pt x="114" y="119"/>
                    </a:lnTo>
                    <a:lnTo>
                      <a:pt x="102" y="132"/>
                    </a:lnTo>
                    <a:lnTo>
                      <a:pt x="86" y="147"/>
                    </a:lnTo>
                    <a:lnTo>
                      <a:pt x="73" y="162"/>
                    </a:lnTo>
                    <a:lnTo>
                      <a:pt x="59" y="177"/>
                    </a:lnTo>
                    <a:lnTo>
                      <a:pt x="44" y="192"/>
                    </a:lnTo>
                    <a:lnTo>
                      <a:pt x="29" y="204"/>
                    </a:lnTo>
                    <a:lnTo>
                      <a:pt x="12" y="221"/>
                    </a:lnTo>
                    <a:lnTo>
                      <a:pt x="0" y="235"/>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33" name="Freeform 509">
                <a:extLst>
                  <a:ext uri="{FF2B5EF4-FFF2-40B4-BE49-F238E27FC236}">
                    <a16:creationId xmlns:a16="http://schemas.microsoft.com/office/drawing/2014/main" id="{34F75995-E52D-5D9D-5FC8-C6613A7AAB30}"/>
                  </a:ext>
                </a:extLst>
              </p:cNvPr>
              <p:cNvSpPr>
                <a:spLocks/>
              </p:cNvSpPr>
              <p:nvPr/>
            </p:nvSpPr>
            <p:spPr bwMode="auto">
              <a:xfrm>
                <a:off x="900" y="2896"/>
                <a:ext cx="34" cy="146"/>
              </a:xfrm>
              <a:custGeom>
                <a:avLst/>
                <a:gdLst>
                  <a:gd name="T0" fmla="*/ 49 w 102"/>
                  <a:gd name="T1" fmla="*/ 0 h 437"/>
                  <a:gd name="T2" fmla="*/ 50 w 102"/>
                  <a:gd name="T3" fmla="*/ 21 h 437"/>
                  <a:gd name="T4" fmla="*/ 52 w 102"/>
                  <a:gd name="T5" fmla="*/ 38 h 437"/>
                  <a:gd name="T6" fmla="*/ 56 w 102"/>
                  <a:gd name="T7" fmla="*/ 59 h 437"/>
                  <a:gd name="T8" fmla="*/ 56 w 102"/>
                  <a:gd name="T9" fmla="*/ 76 h 437"/>
                  <a:gd name="T10" fmla="*/ 58 w 102"/>
                  <a:gd name="T11" fmla="*/ 94 h 437"/>
                  <a:gd name="T12" fmla="*/ 58 w 102"/>
                  <a:gd name="T13" fmla="*/ 115 h 437"/>
                  <a:gd name="T14" fmla="*/ 58 w 102"/>
                  <a:gd name="T15" fmla="*/ 132 h 437"/>
                  <a:gd name="T16" fmla="*/ 56 w 102"/>
                  <a:gd name="T17" fmla="*/ 153 h 437"/>
                  <a:gd name="T18" fmla="*/ 67 w 102"/>
                  <a:gd name="T19" fmla="*/ 178 h 437"/>
                  <a:gd name="T20" fmla="*/ 74 w 102"/>
                  <a:gd name="T21" fmla="*/ 201 h 437"/>
                  <a:gd name="T22" fmla="*/ 76 w 102"/>
                  <a:gd name="T23" fmla="*/ 225 h 437"/>
                  <a:gd name="T24" fmla="*/ 79 w 102"/>
                  <a:gd name="T25" fmla="*/ 244 h 437"/>
                  <a:gd name="T26" fmla="*/ 79 w 102"/>
                  <a:gd name="T27" fmla="*/ 267 h 437"/>
                  <a:gd name="T28" fmla="*/ 76 w 102"/>
                  <a:gd name="T29" fmla="*/ 290 h 437"/>
                  <a:gd name="T30" fmla="*/ 74 w 102"/>
                  <a:gd name="T31" fmla="*/ 315 h 437"/>
                  <a:gd name="T32" fmla="*/ 71 w 102"/>
                  <a:gd name="T33" fmla="*/ 344 h 437"/>
                  <a:gd name="T34" fmla="*/ 63 w 102"/>
                  <a:gd name="T35" fmla="*/ 357 h 437"/>
                  <a:gd name="T36" fmla="*/ 52 w 102"/>
                  <a:gd name="T37" fmla="*/ 365 h 437"/>
                  <a:gd name="T38" fmla="*/ 47 w 102"/>
                  <a:gd name="T39" fmla="*/ 379 h 437"/>
                  <a:gd name="T40" fmla="*/ 36 w 102"/>
                  <a:gd name="T41" fmla="*/ 389 h 437"/>
                  <a:gd name="T42" fmla="*/ 28 w 102"/>
                  <a:gd name="T43" fmla="*/ 401 h 437"/>
                  <a:gd name="T44" fmla="*/ 17 w 102"/>
                  <a:gd name="T45" fmla="*/ 415 h 437"/>
                  <a:gd name="T46" fmla="*/ 11 w 102"/>
                  <a:gd name="T47" fmla="*/ 425 h 437"/>
                  <a:gd name="T48" fmla="*/ 0 w 102"/>
                  <a:gd name="T49" fmla="*/ 437 h 437"/>
                  <a:gd name="T50" fmla="*/ 11 w 102"/>
                  <a:gd name="T51" fmla="*/ 429 h 437"/>
                  <a:gd name="T52" fmla="*/ 21 w 102"/>
                  <a:gd name="T53" fmla="*/ 422 h 437"/>
                  <a:gd name="T54" fmla="*/ 28 w 102"/>
                  <a:gd name="T55" fmla="*/ 415 h 437"/>
                  <a:gd name="T56" fmla="*/ 38 w 102"/>
                  <a:gd name="T57" fmla="*/ 407 h 437"/>
                  <a:gd name="T58" fmla="*/ 49 w 102"/>
                  <a:gd name="T59" fmla="*/ 399 h 437"/>
                  <a:gd name="T60" fmla="*/ 58 w 102"/>
                  <a:gd name="T61" fmla="*/ 392 h 437"/>
                  <a:gd name="T62" fmla="*/ 67 w 102"/>
                  <a:gd name="T63" fmla="*/ 386 h 437"/>
                  <a:gd name="T64" fmla="*/ 76 w 102"/>
                  <a:gd name="T65" fmla="*/ 379 h 437"/>
                  <a:gd name="T66" fmla="*/ 84 w 102"/>
                  <a:gd name="T67" fmla="*/ 348 h 437"/>
                  <a:gd name="T68" fmla="*/ 88 w 102"/>
                  <a:gd name="T69" fmla="*/ 321 h 437"/>
                  <a:gd name="T70" fmla="*/ 94 w 102"/>
                  <a:gd name="T71" fmla="*/ 292 h 437"/>
                  <a:gd name="T72" fmla="*/ 96 w 102"/>
                  <a:gd name="T73" fmla="*/ 267 h 437"/>
                  <a:gd name="T74" fmla="*/ 99 w 102"/>
                  <a:gd name="T75" fmla="*/ 239 h 437"/>
                  <a:gd name="T76" fmla="*/ 102 w 102"/>
                  <a:gd name="T77" fmla="*/ 212 h 437"/>
                  <a:gd name="T78" fmla="*/ 102 w 102"/>
                  <a:gd name="T79" fmla="*/ 183 h 437"/>
                  <a:gd name="T80" fmla="*/ 102 w 102"/>
                  <a:gd name="T81" fmla="*/ 153 h 437"/>
                  <a:gd name="T82" fmla="*/ 94 w 102"/>
                  <a:gd name="T83" fmla="*/ 132 h 437"/>
                  <a:gd name="T84" fmla="*/ 88 w 102"/>
                  <a:gd name="T85" fmla="*/ 115 h 437"/>
                  <a:gd name="T86" fmla="*/ 82 w 102"/>
                  <a:gd name="T87" fmla="*/ 94 h 437"/>
                  <a:gd name="T88" fmla="*/ 76 w 102"/>
                  <a:gd name="T89" fmla="*/ 76 h 437"/>
                  <a:gd name="T90" fmla="*/ 69 w 102"/>
                  <a:gd name="T91" fmla="*/ 57 h 437"/>
                  <a:gd name="T92" fmla="*/ 60 w 102"/>
                  <a:gd name="T93" fmla="*/ 38 h 437"/>
                  <a:gd name="T94" fmla="*/ 56 w 102"/>
                  <a:gd name="T95" fmla="*/ 19 h 437"/>
                  <a:gd name="T96" fmla="*/ 49 w 102"/>
                  <a:gd name="T9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437">
                    <a:moveTo>
                      <a:pt x="49" y="0"/>
                    </a:moveTo>
                    <a:lnTo>
                      <a:pt x="50" y="21"/>
                    </a:lnTo>
                    <a:lnTo>
                      <a:pt x="52" y="38"/>
                    </a:lnTo>
                    <a:lnTo>
                      <a:pt x="56" y="59"/>
                    </a:lnTo>
                    <a:lnTo>
                      <a:pt x="56" y="76"/>
                    </a:lnTo>
                    <a:lnTo>
                      <a:pt x="58" y="94"/>
                    </a:lnTo>
                    <a:lnTo>
                      <a:pt x="58" y="115"/>
                    </a:lnTo>
                    <a:lnTo>
                      <a:pt x="58" y="132"/>
                    </a:lnTo>
                    <a:lnTo>
                      <a:pt x="56" y="153"/>
                    </a:lnTo>
                    <a:lnTo>
                      <a:pt x="67" y="178"/>
                    </a:lnTo>
                    <a:lnTo>
                      <a:pt x="74" y="201"/>
                    </a:lnTo>
                    <a:lnTo>
                      <a:pt x="76" y="225"/>
                    </a:lnTo>
                    <a:lnTo>
                      <a:pt x="79" y="244"/>
                    </a:lnTo>
                    <a:lnTo>
                      <a:pt x="79" y="267"/>
                    </a:lnTo>
                    <a:lnTo>
                      <a:pt x="76" y="290"/>
                    </a:lnTo>
                    <a:lnTo>
                      <a:pt x="74" y="315"/>
                    </a:lnTo>
                    <a:lnTo>
                      <a:pt x="71" y="344"/>
                    </a:lnTo>
                    <a:lnTo>
                      <a:pt x="63" y="357"/>
                    </a:lnTo>
                    <a:lnTo>
                      <a:pt x="52" y="365"/>
                    </a:lnTo>
                    <a:lnTo>
                      <a:pt x="47" y="379"/>
                    </a:lnTo>
                    <a:lnTo>
                      <a:pt x="36" y="389"/>
                    </a:lnTo>
                    <a:lnTo>
                      <a:pt x="28" y="401"/>
                    </a:lnTo>
                    <a:lnTo>
                      <a:pt x="17" y="415"/>
                    </a:lnTo>
                    <a:lnTo>
                      <a:pt x="11" y="425"/>
                    </a:lnTo>
                    <a:lnTo>
                      <a:pt x="0" y="437"/>
                    </a:lnTo>
                    <a:lnTo>
                      <a:pt x="11" y="429"/>
                    </a:lnTo>
                    <a:lnTo>
                      <a:pt x="21" y="422"/>
                    </a:lnTo>
                    <a:lnTo>
                      <a:pt x="28" y="415"/>
                    </a:lnTo>
                    <a:lnTo>
                      <a:pt x="38" y="407"/>
                    </a:lnTo>
                    <a:lnTo>
                      <a:pt x="49" y="399"/>
                    </a:lnTo>
                    <a:lnTo>
                      <a:pt x="58" y="392"/>
                    </a:lnTo>
                    <a:lnTo>
                      <a:pt x="67" y="386"/>
                    </a:lnTo>
                    <a:lnTo>
                      <a:pt x="76" y="379"/>
                    </a:lnTo>
                    <a:lnTo>
                      <a:pt x="84" y="348"/>
                    </a:lnTo>
                    <a:lnTo>
                      <a:pt x="88" y="321"/>
                    </a:lnTo>
                    <a:lnTo>
                      <a:pt x="94" y="292"/>
                    </a:lnTo>
                    <a:lnTo>
                      <a:pt x="96" y="267"/>
                    </a:lnTo>
                    <a:lnTo>
                      <a:pt x="99" y="239"/>
                    </a:lnTo>
                    <a:lnTo>
                      <a:pt x="102" y="212"/>
                    </a:lnTo>
                    <a:lnTo>
                      <a:pt x="102" y="183"/>
                    </a:lnTo>
                    <a:lnTo>
                      <a:pt x="102" y="153"/>
                    </a:lnTo>
                    <a:lnTo>
                      <a:pt x="94" y="132"/>
                    </a:lnTo>
                    <a:lnTo>
                      <a:pt x="88" y="115"/>
                    </a:lnTo>
                    <a:lnTo>
                      <a:pt x="82" y="94"/>
                    </a:lnTo>
                    <a:lnTo>
                      <a:pt x="76" y="76"/>
                    </a:lnTo>
                    <a:lnTo>
                      <a:pt x="69" y="57"/>
                    </a:lnTo>
                    <a:lnTo>
                      <a:pt x="60" y="38"/>
                    </a:lnTo>
                    <a:lnTo>
                      <a:pt x="56" y="19"/>
                    </a:lnTo>
                    <a:lnTo>
                      <a:pt x="49"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34" name="Freeform 510">
                <a:extLst>
                  <a:ext uri="{FF2B5EF4-FFF2-40B4-BE49-F238E27FC236}">
                    <a16:creationId xmlns:a16="http://schemas.microsoft.com/office/drawing/2014/main" id="{9F9E24DF-A790-58BF-0B5D-A884BB6273D0}"/>
                  </a:ext>
                </a:extLst>
              </p:cNvPr>
              <p:cNvSpPr>
                <a:spLocks/>
              </p:cNvSpPr>
              <p:nvPr/>
            </p:nvSpPr>
            <p:spPr bwMode="auto">
              <a:xfrm>
                <a:off x="518" y="3026"/>
                <a:ext cx="60" cy="34"/>
              </a:xfrm>
              <a:custGeom>
                <a:avLst/>
                <a:gdLst>
                  <a:gd name="T0" fmla="*/ 0 w 178"/>
                  <a:gd name="T1" fmla="*/ 0 h 102"/>
                  <a:gd name="T2" fmla="*/ 20 w 178"/>
                  <a:gd name="T3" fmla="*/ 21 h 102"/>
                  <a:gd name="T4" fmla="*/ 40 w 178"/>
                  <a:gd name="T5" fmla="*/ 36 h 102"/>
                  <a:gd name="T6" fmla="*/ 61 w 178"/>
                  <a:gd name="T7" fmla="*/ 48 h 102"/>
                  <a:gd name="T8" fmla="*/ 83 w 178"/>
                  <a:gd name="T9" fmla="*/ 60 h 102"/>
                  <a:gd name="T10" fmla="*/ 107 w 178"/>
                  <a:gd name="T11" fmla="*/ 71 h 102"/>
                  <a:gd name="T12" fmla="*/ 129 w 178"/>
                  <a:gd name="T13" fmla="*/ 81 h 102"/>
                  <a:gd name="T14" fmla="*/ 152 w 178"/>
                  <a:gd name="T15" fmla="*/ 92 h 102"/>
                  <a:gd name="T16" fmla="*/ 178 w 178"/>
                  <a:gd name="T17" fmla="*/ 102 h 102"/>
                  <a:gd name="T18" fmla="*/ 142 w 178"/>
                  <a:gd name="T19" fmla="*/ 96 h 102"/>
                  <a:gd name="T20" fmla="*/ 116 w 178"/>
                  <a:gd name="T21" fmla="*/ 92 h 102"/>
                  <a:gd name="T22" fmla="*/ 94 w 178"/>
                  <a:gd name="T23" fmla="*/ 86 h 102"/>
                  <a:gd name="T24" fmla="*/ 73 w 178"/>
                  <a:gd name="T25" fmla="*/ 76 h 102"/>
                  <a:gd name="T26" fmla="*/ 56 w 178"/>
                  <a:gd name="T27" fmla="*/ 67 h 102"/>
                  <a:gd name="T28" fmla="*/ 38 w 178"/>
                  <a:gd name="T29" fmla="*/ 51 h 102"/>
                  <a:gd name="T30" fmla="*/ 20 w 178"/>
                  <a:gd name="T31" fmla="*/ 29 h 102"/>
                  <a:gd name="T32" fmla="*/ 0 w 178"/>
                  <a:gd name="T3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 h="102">
                    <a:moveTo>
                      <a:pt x="0" y="0"/>
                    </a:moveTo>
                    <a:lnTo>
                      <a:pt x="20" y="21"/>
                    </a:lnTo>
                    <a:lnTo>
                      <a:pt x="40" y="36"/>
                    </a:lnTo>
                    <a:lnTo>
                      <a:pt x="61" y="48"/>
                    </a:lnTo>
                    <a:lnTo>
                      <a:pt x="83" y="60"/>
                    </a:lnTo>
                    <a:lnTo>
                      <a:pt x="107" y="71"/>
                    </a:lnTo>
                    <a:lnTo>
                      <a:pt x="129" y="81"/>
                    </a:lnTo>
                    <a:lnTo>
                      <a:pt x="152" y="92"/>
                    </a:lnTo>
                    <a:lnTo>
                      <a:pt x="178" y="102"/>
                    </a:lnTo>
                    <a:lnTo>
                      <a:pt x="142" y="96"/>
                    </a:lnTo>
                    <a:lnTo>
                      <a:pt x="116" y="92"/>
                    </a:lnTo>
                    <a:lnTo>
                      <a:pt x="94" y="86"/>
                    </a:lnTo>
                    <a:lnTo>
                      <a:pt x="73" y="76"/>
                    </a:lnTo>
                    <a:lnTo>
                      <a:pt x="56" y="67"/>
                    </a:lnTo>
                    <a:lnTo>
                      <a:pt x="38" y="51"/>
                    </a:lnTo>
                    <a:lnTo>
                      <a:pt x="20" y="29"/>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35" name="Freeform 511">
                <a:extLst>
                  <a:ext uri="{FF2B5EF4-FFF2-40B4-BE49-F238E27FC236}">
                    <a16:creationId xmlns:a16="http://schemas.microsoft.com/office/drawing/2014/main" id="{545A8706-2F3A-7E66-8291-C640F059143D}"/>
                  </a:ext>
                </a:extLst>
              </p:cNvPr>
              <p:cNvSpPr>
                <a:spLocks/>
              </p:cNvSpPr>
              <p:nvPr/>
            </p:nvSpPr>
            <p:spPr bwMode="auto">
              <a:xfrm>
                <a:off x="573" y="3085"/>
                <a:ext cx="61" cy="31"/>
              </a:xfrm>
              <a:custGeom>
                <a:avLst/>
                <a:gdLst>
                  <a:gd name="T0" fmla="*/ 0 w 185"/>
                  <a:gd name="T1" fmla="*/ 0 h 94"/>
                  <a:gd name="T2" fmla="*/ 23 w 185"/>
                  <a:gd name="T3" fmla="*/ 2 h 94"/>
                  <a:gd name="T4" fmla="*/ 40 w 185"/>
                  <a:gd name="T5" fmla="*/ 8 h 94"/>
                  <a:gd name="T6" fmla="*/ 55 w 185"/>
                  <a:gd name="T7" fmla="*/ 10 h 94"/>
                  <a:gd name="T8" fmla="*/ 65 w 185"/>
                  <a:gd name="T9" fmla="*/ 15 h 94"/>
                  <a:gd name="T10" fmla="*/ 78 w 185"/>
                  <a:gd name="T11" fmla="*/ 23 h 94"/>
                  <a:gd name="T12" fmla="*/ 88 w 185"/>
                  <a:gd name="T13" fmla="*/ 33 h 94"/>
                  <a:gd name="T14" fmla="*/ 101 w 185"/>
                  <a:gd name="T15" fmla="*/ 46 h 94"/>
                  <a:gd name="T16" fmla="*/ 116 w 185"/>
                  <a:gd name="T17" fmla="*/ 63 h 94"/>
                  <a:gd name="T18" fmla="*/ 134 w 185"/>
                  <a:gd name="T19" fmla="*/ 70 h 94"/>
                  <a:gd name="T20" fmla="*/ 152 w 185"/>
                  <a:gd name="T21" fmla="*/ 78 h 94"/>
                  <a:gd name="T22" fmla="*/ 167 w 185"/>
                  <a:gd name="T23" fmla="*/ 86 h 94"/>
                  <a:gd name="T24" fmla="*/ 185 w 185"/>
                  <a:gd name="T25" fmla="*/ 94 h 94"/>
                  <a:gd name="T26" fmla="*/ 167 w 185"/>
                  <a:gd name="T27" fmla="*/ 92 h 94"/>
                  <a:gd name="T28" fmla="*/ 152 w 185"/>
                  <a:gd name="T29" fmla="*/ 89 h 94"/>
                  <a:gd name="T30" fmla="*/ 137 w 185"/>
                  <a:gd name="T31" fmla="*/ 86 h 94"/>
                  <a:gd name="T32" fmla="*/ 121 w 185"/>
                  <a:gd name="T33" fmla="*/ 86 h 94"/>
                  <a:gd name="T34" fmla="*/ 107 w 185"/>
                  <a:gd name="T35" fmla="*/ 73 h 94"/>
                  <a:gd name="T36" fmla="*/ 93 w 185"/>
                  <a:gd name="T37" fmla="*/ 61 h 94"/>
                  <a:gd name="T38" fmla="*/ 78 w 185"/>
                  <a:gd name="T39" fmla="*/ 48 h 94"/>
                  <a:gd name="T40" fmla="*/ 65 w 185"/>
                  <a:gd name="T41" fmla="*/ 38 h 94"/>
                  <a:gd name="T42" fmla="*/ 51 w 185"/>
                  <a:gd name="T43" fmla="*/ 29 h 94"/>
                  <a:gd name="T44" fmla="*/ 35 w 185"/>
                  <a:gd name="T45" fmla="*/ 18 h 94"/>
                  <a:gd name="T46" fmla="*/ 18 w 185"/>
                  <a:gd name="T47" fmla="*/ 8 h 94"/>
                  <a:gd name="T48" fmla="*/ 0 w 185"/>
                  <a:gd name="T4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5" h="94">
                    <a:moveTo>
                      <a:pt x="0" y="0"/>
                    </a:moveTo>
                    <a:lnTo>
                      <a:pt x="23" y="2"/>
                    </a:lnTo>
                    <a:lnTo>
                      <a:pt x="40" y="8"/>
                    </a:lnTo>
                    <a:lnTo>
                      <a:pt x="55" y="10"/>
                    </a:lnTo>
                    <a:lnTo>
                      <a:pt x="65" y="15"/>
                    </a:lnTo>
                    <a:lnTo>
                      <a:pt x="78" y="23"/>
                    </a:lnTo>
                    <a:lnTo>
                      <a:pt x="88" y="33"/>
                    </a:lnTo>
                    <a:lnTo>
                      <a:pt x="101" y="46"/>
                    </a:lnTo>
                    <a:lnTo>
                      <a:pt x="116" y="63"/>
                    </a:lnTo>
                    <a:lnTo>
                      <a:pt x="134" y="70"/>
                    </a:lnTo>
                    <a:lnTo>
                      <a:pt x="152" y="78"/>
                    </a:lnTo>
                    <a:lnTo>
                      <a:pt x="167" y="86"/>
                    </a:lnTo>
                    <a:lnTo>
                      <a:pt x="185" y="94"/>
                    </a:lnTo>
                    <a:lnTo>
                      <a:pt x="167" y="92"/>
                    </a:lnTo>
                    <a:lnTo>
                      <a:pt x="152" y="89"/>
                    </a:lnTo>
                    <a:lnTo>
                      <a:pt x="137" y="86"/>
                    </a:lnTo>
                    <a:lnTo>
                      <a:pt x="121" y="86"/>
                    </a:lnTo>
                    <a:lnTo>
                      <a:pt x="107" y="73"/>
                    </a:lnTo>
                    <a:lnTo>
                      <a:pt x="93" y="61"/>
                    </a:lnTo>
                    <a:lnTo>
                      <a:pt x="78" y="48"/>
                    </a:lnTo>
                    <a:lnTo>
                      <a:pt x="65" y="38"/>
                    </a:lnTo>
                    <a:lnTo>
                      <a:pt x="51" y="29"/>
                    </a:lnTo>
                    <a:lnTo>
                      <a:pt x="35" y="18"/>
                    </a:lnTo>
                    <a:lnTo>
                      <a:pt x="18" y="8"/>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36" name="Freeform 512">
                <a:extLst>
                  <a:ext uri="{FF2B5EF4-FFF2-40B4-BE49-F238E27FC236}">
                    <a16:creationId xmlns:a16="http://schemas.microsoft.com/office/drawing/2014/main" id="{6D500FF7-77B2-7860-99A5-32DEDC87F559}"/>
                  </a:ext>
                </a:extLst>
              </p:cNvPr>
              <p:cNvSpPr>
                <a:spLocks/>
              </p:cNvSpPr>
              <p:nvPr/>
            </p:nvSpPr>
            <p:spPr bwMode="auto">
              <a:xfrm>
                <a:off x="773" y="2696"/>
                <a:ext cx="73" cy="109"/>
              </a:xfrm>
              <a:custGeom>
                <a:avLst/>
                <a:gdLst>
                  <a:gd name="T0" fmla="*/ 0 w 217"/>
                  <a:gd name="T1" fmla="*/ 0 h 327"/>
                  <a:gd name="T2" fmla="*/ 6 w 217"/>
                  <a:gd name="T3" fmla="*/ 18 h 327"/>
                  <a:gd name="T4" fmla="*/ 11 w 217"/>
                  <a:gd name="T5" fmla="*/ 34 h 327"/>
                  <a:gd name="T6" fmla="*/ 13 w 217"/>
                  <a:gd name="T7" fmla="*/ 49 h 327"/>
                  <a:gd name="T8" fmla="*/ 17 w 217"/>
                  <a:gd name="T9" fmla="*/ 66 h 327"/>
                  <a:gd name="T10" fmla="*/ 19 w 217"/>
                  <a:gd name="T11" fmla="*/ 82 h 327"/>
                  <a:gd name="T12" fmla="*/ 19 w 217"/>
                  <a:gd name="T13" fmla="*/ 97 h 327"/>
                  <a:gd name="T14" fmla="*/ 19 w 217"/>
                  <a:gd name="T15" fmla="*/ 114 h 327"/>
                  <a:gd name="T16" fmla="*/ 17 w 217"/>
                  <a:gd name="T17" fmla="*/ 132 h 327"/>
                  <a:gd name="T18" fmla="*/ 44 w 217"/>
                  <a:gd name="T19" fmla="*/ 152 h 327"/>
                  <a:gd name="T20" fmla="*/ 72 w 217"/>
                  <a:gd name="T21" fmla="*/ 175 h 327"/>
                  <a:gd name="T22" fmla="*/ 97 w 217"/>
                  <a:gd name="T23" fmla="*/ 198 h 327"/>
                  <a:gd name="T24" fmla="*/ 124 w 217"/>
                  <a:gd name="T25" fmla="*/ 221 h 327"/>
                  <a:gd name="T26" fmla="*/ 145 w 217"/>
                  <a:gd name="T27" fmla="*/ 246 h 327"/>
                  <a:gd name="T28" fmla="*/ 168 w 217"/>
                  <a:gd name="T29" fmla="*/ 275 h 327"/>
                  <a:gd name="T30" fmla="*/ 193 w 217"/>
                  <a:gd name="T31" fmla="*/ 300 h 327"/>
                  <a:gd name="T32" fmla="*/ 217 w 217"/>
                  <a:gd name="T33" fmla="*/ 327 h 327"/>
                  <a:gd name="T34" fmla="*/ 199 w 217"/>
                  <a:gd name="T35" fmla="*/ 305 h 327"/>
                  <a:gd name="T36" fmla="*/ 181 w 217"/>
                  <a:gd name="T37" fmla="*/ 277 h 327"/>
                  <a:gd name="T38" fmla="*/ 158 w 217"/>
                  <a:gd name="T39" fmla="*/ 246 h 327"/>
                  <a:gd name="T40" fmla="*/ 138 w 217"/>
                  <a:gd name="T41" fmla="*/ 217 h 327"/>
                  <a:gd name="T42" fmla="*/ 113 w 217"/>
                  <a:gd name="T43" fmla="*/ 186 h 327"/>
                  <a:gd name="T44" fmla="*/ 90 w 217"/>
                  <a:gd name="T45" fmla="*/ 160 h 327"/>
                  <a:gd name="T46" fmla="*/ 63 w 217"/>
                  <a:gd name="T47" fmla="*/ 137 h 327"/>
                  <a:gd name="T48" fmla="*/ 42 w 217"/>
                  <a:gd name="T49" fmla="*/ 123 h 327"/>
                  <a:gd name="T50" fmla="*/ 38 w 217"/>
                  <a:gd name="T51" fmla="*/ 107 h 327"/>
                  <a:gd name="T52" fmla="*/ 36 w 217"/>
                  <a:gd name="T53" fmla="*/ 89 h 327"/>
                  <a:gd name="T54" fmla="*/ 34 w 217"/>
                  <a:gd name="T55" fmla="*/ 74 h 327"/>
                  <a:gd name="T56" fmla="*/ 31 w 217"/>
                  <a:gd name="T57" fmla="*/ 56 h 327"/>
                  <a:gd name="T58" fmla="*/ 25 w 217"/>
                  <a:gd name="T59" fmla="*/ 41 h 327"/>
                  <a:gd name="T60" fmla="*/ 21 w 217"/>
                  <a:gd name="T61" fmla="*/ 26 h 327"/>
                  <a:gd name="T62" fmla="*/ 11 w 217"/>
                  <a:gd name="T63" fmla="*/ 13 h 327"/>
                  <a:gd name="T64" fmla="*/ 0 w 217"/>
                  <a:gd name="T6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327">
                    <a:moveTo>
                      <a:pt x="0" y="0"/>
                    </a:moveTo>
                    <a:lnTo>
                      <a:pt x="6" y="18"/>
                    </a:lnTo>
                    <a:lnTo>
                      <a:pt x="11" y="34"/>
                    </a:lnTo>
                    <a:lnTo>
                      <a:pt x="13" y="49"/>
                    </a:lnTo>
                    <a:lnTo>
                      <a:pt x="17" y="66"/>
                    </a:lnTo>
                    <a:lnTo>
                      <a:pt x="19" y="82"/>
                    </a:lnTo>
                    <a:lnTo>
                      <a:pt x="19" y="97"/>
                    </a:lnTo>
                    <a:lnTo>
                      <a:pt x="19" y="114"/>
                    </a:lnTo>
                    <a:lnTo>
                      <a:pt x="17" y="132"/>
                    </a:lnTo>
                    <a:lnTo>
                      <a:pt x="44" y="152"/>
                    </a:lnTo>
                    <a:lnTo>
                      <a:pt x="72" y="175"/>
                    </a:lnTo>
                    <a:lnTo>
                      <a:pt x="97" y="198"/>
                    </a:lnTo>
                    <a:lnTo>
                      <a:pt x="124" y="221"/>
                    </a:lnTo>
                    <a:lnTo>
                      <a:pt x="145" y="246"/>
                    </a:lnTo>
                    <a:lnTo>
                      <a:pt x="168" y="275"/>
                    </a:lnTo>
                    <a:lnTo>
                      <a:pt x="193" y="300"/>
                    </a:lnTo>
                    <a:lnTo>
                      <a:pt x="217" y="327"/>
                    </a:lnTo>
                    <a:lnTo>
                      <a:pt x="199" y="305"/>
                    </a:lnTo>
                    <a:lnTo>
                      <a:pt x="181" y="277"/>
                    </a:lnTo>
                    <a:lnTo>
                      <a:pt x="158" y="246"/>
                    </a:lnTo>
                    <a:lnTo>
                      <a:pt x="138" y="217"/>
                    </a:lnTo>
                    <a:lnTo>
                      <a:pt x="113" y="186"/>
                    </a:lnTo>
                    <a:lnTo>
                      <a:pt x="90" y="160"/>
                    </a:lnTo>
                    <a:lnTo>
                      <a:pt x="63" y="137"/>
                    </a:lnTo>
                    <a:lnTo>
                      <a:pt x="42" y="123"/>
                    </a:lnTo>
                    <a:lnTo>
                      <a:pt x="38" y="107"/>
                    </a:lnTo>
                    <a:lnTo>
                      <a:pt x="36" y="89"/>
                    </a:lnTo>
                    <a:lnTo>
                      <a:pt x="34" y="74"/>
                    </a:lnTo>
                    <a:lnTo>
                      <a:pt x="31" y="56"/>
                    </a:lnTo>
                    <a:lnTo>
                      <a:pt x="25" y="41"/>
                    </a:lnTo>
                    <a:lnTo>
                      <a:pt x="21" y="26"/>
                    </a:lnTo>
                    <a:lnTo>
                      <a:pt x="11" y="13"/>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37" name="Freeform 513">
                <a:extLst>
                  <a:ext uri="{FF2B5EF4-FFF2-40B4-BE49-F238E27FC236}">
                    <a16:creationId xmlns:a16="http://schemas.microsoft.com/office/drawing/2014/main" id="{B257D007-8BB3-5347-A110-AE55E466620F}"/>
                  </a:ext>
                </a:extLst>
              </p:cNvPr>
              <p:cNvSpPr>
                <a:spLocks/>
              </p:cNvSpPr>
              <p:nvPr/>
            </p:nvSpPr>
            <p:spPr bwMode="auto">
              <a:xfrm>
                <a:off x="420" y="2782"/>
                <a:ext cx="28" cy="70"/>
              </a:xfrm>
              <a:custGeom>
                <a:avLst/>
                <a:gdLst>
                  <a:gd name="T0" fmla="*/ 0 w 83"/>
                  <a:gd name="T1" fmla="*/ 0 h 210"/>
                  <a:gd name="T2" fmla="*/ 8 w 83"/>
                  <a:gd name="T3" fmla="*/ 22 h 210"/>
                  <a:gd name="T4" fmla="*/ 12 w 83"/>
                  <a:gd name="T5" fmla="*/ 36 h 210"/>
                  <a:gd name="T6" fmla="*/ 12 w 83"/>
                  <a:gd name="T7" fmla="*/ 55 h 210"/>
                  <a:gd name="T8" fmla="*/ 8 w 83"/>
                  <a:gd name="T9" fmla="*/ 75 h 210"/>
                  <a:gd name="T10" fmla="*/ 29 w 83"/>
                  <a:gd name="T11" fmla="*/ 95 h 210"/>
                  <a:gd name="T12" fmla="*/ 41 w 83"/>
                  <a:gd name="T13" fmla="*/ 111 h 210"/>
                  <a:gd name="T14" fmla="*/ 50 w 83"/>
                  <a:gd name="T15" fmla="*/ 124 h 210"/>
                  <a:gd name="T16" fmla="*/ 58 w 83"/>
                  <a:gd name="T17" fmla="*/ 136 h 210"/>
                  <a:gd name="T18" fmla="*/ 61 w 83"/>
                  <a:gd name="T19" fmla="*/ 149 h 210"/>
                  <a:gd name="T20" fmla="*/ 64 w 83"/>
                  <a:gd name="T21" fmla="*/ 164 h 210"/>
                  <a:gd name="T22" fmla="*/ 64 w 83"/>
                  <a:gd name="T23" fmla="*/ 184 h 210"/>
                  <a:gd name="T24" fmla="*/ 64 w 83"/>
                  <a:gd name="T25" fmla="*/ 210 h 210"/>
                  <a:gd name="T26" fmla="*/ 73 w 83"/>
                  <a:gd name="T27" fmla="*/ 189 h 210"/>
                  <a:gd name="T28" fmla="*/ 79 w 83"/>
                  <a:gd name="T29" fmla="*/ 172 h 210"/>
                  <a:gd name="T30" fmla="*/ 83 w 83"/>
                  <a:gd name="T31" fmla="*/ 154 h 210"/>
                  <a:gd name="T32" fmla="*/ 83 w 83"/>
                  <a:gd name="T33" fmla="*/ 138 h 210"/>
                  <a:gd name="T34" fmla="*/ 81 w 83"/>
                  <a:gd name="T35" fmla="*/ 124 h 210"/>
                  <a:gd name="T36" fmla="*/ 73 w 83"/>
                  <a:gd name="T37" fmla="*/ 107 h 210"/>
                  <a:gd name="T38" fmla="*/ 61 w 83"/>
                  <a:gd name="T39" fmla="*/ 93 h 210"/>
                  <a:gd name="T40" fmla="*/ 45 w 83"/>
                  <a:gd name="T41" fmla="*/ 75 h 210"/>
                  <a:gd name="T42" fmla="*/ 36 w 83"/>
                  <a:gd name="T43" fmla="*/ 57 h 210"/>
                  <a:gd name="T44" fmla="*/ 23 w 83"/>
                  <a:gd name="T45" fmla="*/ 36 h 210"/>
                  <a:gd name="T46" fmla="*/ 12 w 83"/>
                  <a:gd name="T47" fmla="*/ 19 h 210"/>
                  <a:gd name="T48" fmla="*/ 0 w 83"/>
                  <a:gd name="T4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210">
                    <a:moveTo>
                      <a:pt x="0" y="0"/>
                    </a:moveTo>
                    <a:lnTo>
                      <a:pt x="8" y="22"/>
                    </a:lnTo>
                    <a:lnTo>
                      <a:pt x="12" y="36"/>
                    </a:lnTo>
                    <a:lnTo>
                      <a:pt x="12" y="55"/>
                    </a:lnTo>
                    <a:lnTo>
                      <a:pt x="8" y="75"/>
                    </a:lnTo>
                    <a:lnTo>
                      <a:pt x="29" y="95"/>
                    </a:lnTo>
                    <a:lnTo>
                      <a:pt x="41" y="111"/>
                    </a:lnTo>
                    <a:lnTo>
                      <a:pt x="50" y="124"/>
                    </a:lnTo>
                    <a:lnTo>
                      <a:pt x="58" y="136"/>
                    </a:lnTo>
                    <a:lnTo>
                      <a:pt x="61" y="149"/>
                    </a:lnTo>
                    <a:lnTo>
                      <a:pt x="64" y="164"/>
                    </a:lnTo>
                    <a:lnTo>
                      <a:pt x="64" y="184"/>
                    </a:lnTo>
                    <a:lnTo>
                      <a:pt x="64" y="210"/>
                    </a:lnTo>
                    <a:lnTo>
                      <a:pt x="73" y="189"/>
                    </a:lnTo>
                    <a:lnTo>
                      <a:pt x="79" y="172"/>
                    </a:lnTo>
                    <a:lnTo>
                      <a:pt x="83" y="154"/>
                    </a:lnTo>
                    <a:lnTo>
                      <a:pt x="83" y="138"/>
                    </a:lnTo>
                    <a:lnTo>
                      <a:pt x="81" y="124"/>
                    </a:lnTo>
                    <a:lnTo>
                      <a:pt x="73" y="107"/>
                    </a:lnTo>
                    <a:lnTo>
                      <a:pt x="61" y="93"/>
                    </a:lnTo>
                    <a:lnTo>
                      <a:pt x="45" y="75"/>
                    </a:lnTo>
                    <a:lnTo>
                      <a:pt x="36" y="57"/>
                    </a:lnTo>
                    <a:lnTo>
                      <a:pt x="23" y="36"/>
                    </a:lnTo>
                    <a:lnTo>
                      <a:pt x="12" y="19"/>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38" name="Freeform 514">
                <a:extLst>
                  <a:ext uri="{FF2B5EF4-FFF2-40B4-BE49-F238E27FC236}">
                    <a16:creationId xmlns:a16="http://schemas.microsoft.com/office/drawing/2014/main" id="{77CFD42B-EA28-A1B0-4B27-9E2BAFD5C2C3}"/>
                  </a:ext>
                </a:extLst>
              </p:cNvPr>
              <p:cNvSpPr>
                <a:spLocks/>
              </p:cNvSpPr>
              <p:nvPr/>
            </p:nvSpPr>
            <p:spPr bwMode="auto">
              <a:xfrm>
                <a:off x="449" y="2857"/>
                <a:ext cx="39" cy="90"/>
              </a:xfrm>
              <a:custGeom>
                <a:avLst/>
                <a:gdLst>
                  <a:gd name="T0" fmla="*/ 0 w 119"/>
                  <a:gd name="T1" fmla="*/ 0 h 269"/>
                  <a:gd name="T2" fmla="*/ 3 w 119"/>
                  <a:gd name="T3" fmla="*/ 8 h 269"/>
                  <a:gd name="T4" fmla="*/ 6 w 119"/>
                  <a:gd name="T5" fmla="*/ 18 h 269"/>
                  <a:gd name="T6" fmla="*/ 6 w 119"/>
                  <a:gd name="T7" fmla="*/ 25 h 269"/>
                  <a:gd name="T8" fmla="*/ 8 w 119"/>
                  <a:gd name="T9" fmla="*/ 35 h 269"/>
                  <a:gd name="T10" fmla="*/ 21 w 119"/>
                  <a:gd name="T11" fmla="*/ 50 h 269"/>
                  <a:gd name="T12" fmla="*/ 31 w 119"/>
                  <a:gd name="T13" fmla="*/ 63 h 269"/>
                  <a:gd name="T14" fmla="*/ 43 w 119"/>
                  <a:gd name="T15" fmla="*/ 78 h 269"/>
                  <a:gd name="T16" fmla="*/ 52 w 119"/>
                  <a:gd name="T17" fmla="*/ 94 h 269"/>
                  <a:gd name="T18" fmla="*/ 61 w 119"/>
                  <a:gd name="T19" fmla="*/ 109 h 269"/>
                  <a:gd name="T20" fmla="*/ 68 w 119"/>
                  <a:gd name="T21" fmla="*/ 127 h 269"/>
                  <a:gd name="T22" fmla="*/ 76 w 119"/>
                  <a:gd name="T23" fmla="*/ 144 h 269"/>
                  <a:gd name="T24" fmla="*/ 85 w 119"/>
                  <a:gd name="T25" fmla="*/ 162 h 269"/>
                  <a:gd name="T26" fmla="*/ 85 w 119"/>
                  <a:gd name="T27" fmla="*/ 167 h 269"/>
                  <a:gd name="T28" fmla="*/ 89 w 119"/>
                  <a:gd name="T29" fmla="*/ 182 h 269"/>
                  <a:gd name="T30" fmla="*/ 93 w 119"/>
                  <a:gd name="T31" fmla="*/ 201 h 269"/>
                  <a:gd name="T32" fmla="*/ 99 w 119"/>
                  <a:gd name="T33" fmla="*/ 223 h 269"/>
                  <a:gd name="T34" fmla="*/ 104 w 119"/>
                  <a:gd name="T35" fmla="*/ 244 h 269"/>
                  <a:gd name="T36" fmla="*/ 110 w 119"/>
                  <a:gd name="T37" fmla="*/ 259 h 269"/>
                  <a:gd name="T38" fmla="*/ 114 w 119"/>
                  <a:gd name="T39" fmla="*/ 269 h 269"/>
                  <a:gd name="T40" fmla="*/ 117 w 119"/>
                  <a:gd name="T41" fmla="*/ 269 h 269"/>
                  <a:gd name="T42" fmla="*/ 119 w 119"/>
                  <a:gd name="T43" fmla="*/ 256 h 269"/>
                  <a:gd name="T44" fmla="*/ 117 w 119"/>
                  <a:gd name="T45" fmla="*/ 239 h 269"/>
                  <a:gd name="T46" fmla="*/ 114 w 119"/>
                  <a:gd name="T47" fmla="*/ 215 h 269"/>
                  <a:gd name="T48" fmla="*/ 110 w 119"/>
                  <a:gd name="T49" fmla="*/ 190 h 269"/>
                  <a:gd name="T50" fmla="*/ 104 w 119"/>
                  <a:gd name="T51" fmla="*/ 165 h 269"/>
                  <a:gd name="T52" fmla="*/ 99 w 119"/>
                  <a:gd name="T53" fmla="*/ 142 h 269"/>
                  <a:gd name="T54" fmla="*/ 91 w 119"/>
                  <a:gd name="T55" fmla="*/ 121 h 269"/>
                  <a:gd name="T56" fmla="*/ 89 w 119"/>
                  <a:gd name="T57" fmla="*/ 107 h 269"/>
                  <a:gd name="T58" fmla="*/ 79 w 119"/>
                  <a:gd name="T59" fmla="*/ 94 h 269"/>
                  <a:gd name="T60" fmla="*/ 68 w 119"/>
                  <a:gd name="T61" fmla="*/ 78 h 269"/>
                  <a:gd name="T62" fmla="*/ 58 w 119"/>
                  <a:gd name="T63" fmla="*/ 63 h 269"/>
                  <a:gd name="T64" fmla="*/ 49 w 119"/>
                  <a:gd name="T65" fmla="*/ 50 h 269"/>
                  <a:gd name="T66" fmla="*/ 35 w 119"/>
                  <a:gd name="T67" fmla="*/ 35 h 269"/>
                  <a:gd name="T68" fmla="*/ 26 w 119"/>
                  <a:gd name="T69" fmla="*/ 22 h 269"/>
                  <a:gd name="T70" fmla="*/ 14 w 119"/>
                  <a:gd name="T71" fmla="*/ 9 h 269"/>
                  <a:gd name="T72" fmla="*/ 0 w 119"/>
                  <a:gd name="T73"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269">
                    <a:moveTo>
                      <a:pt x="0" y="0"/>
                    </a:moveTo>
                    <a:lnTo>
                      <a:pt x="3" y="8"/>
                    </a:lnTo>
                    <a:lnTo>
                      <a:pt x="6" y="18"/>
                    </a:lnTo>
                    <a:lnTo>
                      <a:pt x="6" y="25"/>
                    </a:lnTo>
                    <a:lnTo>
                      <a:pt x="8" y="35"/>
                    </a:lnTo>
                    <a:lnTo>
                      <a:pt x="21" y="50"/>
                    </a:lnTo>
                    <a:lnTo>
                      <a:pt x="31" y="63"/>
                    </a:lnTo>
                    <a:lnTo>
                      <a:pt x="43" y="78"/>
                    </a:lnTo>
                    <a:lnTo>
                      <a:pt x="52" y="94"/>
                    </a:lnTo>
                    <a:lnTo>
                      <a:pt x="61" y="109"/>
                    </a:lnTo>
                    <a:lnTo>
                      <a:pt x="68" y="127"/>
                    </a:lnTo>
                    <a:lnTo>
                      <a:pt x="76" y="144"/>
                    </a:lnTo>
                    <a:lnTo>
                      <a:pt x="85" y="162"/>
                    </a:lnTo>
                    <a:lnTo>
                      <a:pt x="85" y="167"/>
                    </a:lnTo>
                    <a:lnTo>
                      <a:pt x="89" y="182"/>
                    </a:lnTo>
                    <a:lnTo>
                      <a:pt x="93" y="201"/>
                    </a:lnTo>
                    <a:lnTo>
                      <a:pt x="99" y="223"/>
                    </a:lnTo>
                    <a:lnTo>
                      <a:pt x="104" y="244"/>
                    </a:lnTo>
                    <a:lnTo>
                      <a:pt x="110" y="259"/>
                    </a:lnTo>
                    <a:lnTo>
                      <a:pt x="114" y="269"/>
                    </a:lnTo>
                    <a:lnTo>
                      <a:pt x="117" y="269"/>
                    </a:lnTo>
                    <a:lnTo>
                      <a:pt x="119" y="256"/>
                    </a:lnTo>
                    <a:lnTo>
                      <a:pt x="117" y="239"/>
                    </a:lnTo>
                    <a:lnTo>
                      <a:pt x="114" y="215"/>
                    </a:lnTo>
                    <a:lnTo>
                      <a:pt x="110" y="190"/>
                    </a:lnTo>
                    <a:lnTo>
                      <a:pt x="104" y="165"/>
                    </a:lnTo>
                    <a:lnTo>
                      <a:pt x="99" y="142"/>
                    </a:lnTo>
                    <a:lnTo>
                      <a:pt x="91" y="121"/>
                    </a:lnTo>
                    <a:lnTo>
                      <a:pt x="89" y="107"/>
                    </a:lnTo>
                    <a:lnTo>
                      <a:pt x="79" y="94"/>
                    </a:lnTo>
                    <a:lnTo>
                      <a:pt x="68" y="78"/>
                    </a:lnTo>
                    <a:lnTo>
                      <a:pt x="58" y="63"/>
                    </a:lnTo>
                    <a:lnTo>
                      <a:pt x="49" y="50"/>
                    </a:lnTo>
                    <a:lnTo>
                      <a:pt x="35" y="35"/>
                    </a:lnTo>
                    <a:lnTo>
                      <a:pt x="26" y="22"/>
                    </a:lnTo>
                    <a:lnTo>
                      <a:pt x="14" y="9"/>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39" name="Freeform 515">
                <a:extLst>
                  <a:ext uri="{FF2B5EF4-FFF2-40B4-BE49-F238E27FC236}">
                    <a16:creationId xmlns:a16="http://schemas.microsoft.com/office/drawing/2014/main" id="{07EE50A8-014B-621C-B1FA-07987891A8C1}"/>
                  </a:ext>
                </a:extLst>
              </p:cNvPr>
              <p:cNvSpPr>
                <a:spLocks/>
              </p:cNvSpPr>
              <p:nvPr/>
            </p:nvSpPr>
            <p:spPr bwMode="auto">
              <a:xfrm>
                <a:off x="489" y="2981"/>
                <a:ext cx="45" cy="51"/>
              </a:xfrm>
              <a:custGeom>
                <a:avLst/>
                <a:gdLst>
                  <a:gd name="T0" fmla="*/ 0 w 134"/>
                  <a:gd name="T1" fmla="*/ 0 h 152"/>
                  <a:gd name="T2" fmla="*/ 23 w 134"/>
                  <a:gd name="T3" fmla="*/ 8 h 152"/>
                  <a:gd name="T4" fmla="*/ 40 w 134"/>
                  <a:gd name="T5" fmla="*/ 18 h 152"/>
                  <a:gd name="T6" fmla="*/ 53 w 134"/>
                  <a:gd name="T7" fmla="*/ 25 h 152"/>
                  <a:gd name="T8" fmla="*/ 64 w 134"/>
                  <a:gd name="T9" fmla="*/ 38 h 152"/>
                  <a:gd name="T10" fmla="*/ 70 w 134"/>
                  <a:gd name="T11" fmla="*/ 52 h 152"/>
                  <a:gd name="T12" fmla="*/ 78 w 134"/>
                  <a:gd name="T13" fmla="*/ 67 h 152"/>
                  <a:gd name="T14" fmla="*/ 85 w 134"/>
                  <a:gd name="T15" fmla="*/ 83 h 152"/>
                  <a:gd name="T16" fmla="*/ 94 w 134"/>
                  <a:gd name="T17" fmla="*/ 107 h 152"/>
                  <a:gd name="T18" fmla="*/ 103 w 134"/>
                  <a:gd name="T19" fmla="*/ 116 h 152"/>
                  <a:gd name="T20" fmla="*/ 113 w 134"/>
                  <a:gd name="T21" fmla="*/ 129 h 152"/>
                  <a:gd name="T22" fmla="*/ 124 w 134"/>
                  <a:gd name="T23" fmla="*/ 140 h 152"/>
                  <a:gd name="T24" fmla="*/ 134 w 134"/>
                  <a:gd name="T25" fmla="*/ 152 h 152"/>
                  <a:gd name="T26" fmla="*/ 119 w 134"/>
                  <a:gd name="T27" fmla="*/ 141 h 152"/>
                  <a:gd name="T28" fmla="*/ 103 w 134"/>
                  <a:gd name="T29" fmla="*/ 129 h 152"/>
                  <a:gd name="T30" fmla="*/ 85 w 134"/>
                  <a:gd name="T31" fmla="*/ 119 h 152"/>
                  <a:gd name="T32" fmla="*/ 70 w 134"/>
                  <a:gd name="T33" fmla="*/ 108 h 152"/>
                  <a:gd name="T34" fmla="*/ 64 w 134"/>
                  <a:gd name="T35" fmla="*/ 94 h 152"/>
                  <a:gd name="T36" fmla="*/ 55 w 134"/>
                  <a:gd name="T37" fmla="*/ 78 h 152"/>
                  <a:gd name="T38" fmla="*/ 48 w 134"/>
                  <a:gd name="T39" fmla="*/ 67 h 152"/>
                  <a:gd name="T40" fmla="*/ 37 w 134"/>
                  <a:gd name="T41" fmla="*/ 52 h 152"/>
                  <a:gd name="T42" fmla="*/ 30 w 134"/>
                  <a:gd name="T43" fmla="*/ 38 h 152"/>
                  <a:gd name="T44" fmla="*/ 20 w 134"/>
                  <a:gd name="T45" fmla="*/ 25 h 152"/>
                  <a:gd name="T46" fmla="*/ 9 w 134"/>
                  <a:gd name="T47" fmla="*/ 13 h 152"/>
                  <a:gd name="T48" fmla="*/ 0 w 134"/>
                  <a:gd name="T4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152">
                    <a:moveTo>
                      <a:pt x="0" y="0"/>
                    </a:moveTo>
                    <a:lnTo>
                      <a:pt x="23" y="8"/>
                    </a:lnTo>
                    <a:lnTo>
                      <a:pt x="40" y="18"/>
                    </a:lnTo>
                    <a:lnTo>
                      <a:pt x="53" y="25"/>
                    </a:lnTo>
                    <a:lnTo>
                      <a:pt x="64" y="38"/>
                    </a:lnTo>
                    <a:lnTo>
                      <a:pt x="70" y="52"/>
                    </a:lnTo>
                    <a:lnTo>
                      <a:pt x="78" y="67"/>
                    </a:lnTo>
                    <a:lnTo>
                      <a:pt x="85" y="83"/>
                    </a:lnTo>
                    <a:lnTo>
                      <a:pt x="94" y="107"/>
                    </a:lnTo>
                    <a:lnTo>
                      <a:pt x="103" y="116"/>
                    </a:lnTo>
                    <a:lnTo>
                      <a:pt x="113" y="129"/>
                    </a:lnTo>
                    <a:lnTo>
                      <a:pt x="124" y="140"/>
                    </a:lnTo>
                    <a:lnTo>
                      <a:pt x="134" y="152"/>
                    </a:lnTo>
                    <a:lnTo>
                      <a:pt x="119" y="141"/>
                    </a:lnTo>
                    <a:lnTo>
                      <a:pt x="103" y="129"/>
                    </a:lnTo>
                    <a:lnTo>
                      <a:pt x="85" y="119"/>
                    </a:lnTo>
                    <a:lnTo>
                      <a:pt x="70" y="108"/>
                    </a:lnTo>
                    <a:lnTo>
                      <a:pt x="64" y="94"/>
                    </a:lnTo>
                    <a:lnTo>
                      <a:pt x="55" y="78"/>
                    </a:lnTo>
                    <a:lnTo>
                      <a:pt x="48" y="67"/>
                    </a:lnTo>
                    <a:lnTo>
                      <a:pt x="37" y="52"/>
                    </a:lnTo>
                    <a:lnTo>
                      <a:pt x="30" y="38"/>
                    </a:lnTo>
                    <a:lnTo>
                      <a:pt x="20" y="25"/>
                    </a:lnTo>
                    <a:lnTo>
                      <a:pt x="9" y="13"/>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40" name="Freeform 516">
                <a:extLst>
                  <a:ext uri="{FF2B5EF4-FFF2-40B4-BE49-F238E27FC236}">
                    <a16:creationId xmlns:a16="http://schemas.microsoft.com/office/drawing/2014/main" id="{3E90C946-BB44-5CAA-FC5B-ADDD5E0FE304}"/>
                  </a:ext>
                </a:extLst>
              </p:cNvPr>
              <p:cNvSpPr>
                <a:spLocks/>
              </p:cNvSpPr>
              <p:nvPr/>
            </p:nvSpPr>
            <p:spPr bwMode="auto">
              <a:xfrm>
                <a:off x="373" y="2624"/>
                <a:ext cx="42" cy="116"/>
              </a:xfrm>
              <a:custGeom>
                <a:avLst/>
                <a:gdLst>
                  <a:gd name="T0" fmla="*/ 0 w 127"/>
                  <a:gd name="T1" fmla="*/ 0 h 347"/>
                  <a:gd name="T2" fmla="*/ 4 w 127"/>
                  <a:gd name="T3" fmla="*/ 10 h 347"/>
                  <a:gd name="T4" fmla="*/ 11 w 127"/>
                  <a:gd name="T5" fmla="*/ 22 h 347"/>
                  <a:gd name="T6" fmla="*/ 21 w 127"/>
                  <a:gd name="T7" fmla="*/ 40 h 347"/>
                  <a:gd name="T8" fmla="*/ 31 w 127"/>
                  <a:gd name="T9" fmla="*/ 55 h 347"/>
                  <a:gd name="T10" fmla="*/ 42 w 127"/>
                  <a:gd name="T11" fmla="*/ 73 h 347"/>
                  <a:gd name="T12" fmla="*/ 51 w 127"/>
                  <a:gd name="T13" fmla="*/ 90 h 347"/>
                  <a:gd name="T14" fmla="*/ 59 w 127"/>
                  <a:gd name="T15" fmla="*/ 108 h 347"/>
                  <a:gd name="T16" fmla="*/ 64 w 127"/>
                  <a:gd name="T17" fmla="*/ 121 h 347"/>
                  <a:gd name="T18" fmla="*/ 59 w 127"/>
                  <a:gd name="T19" fmla="*/ 139 h 347"/>
                  <a:gd name="T20" fmla="*/ 57 w 127"/>
                  <a:gd name="T21" fmla="*/ 154 h 347"/>
                  <a:gd name="T22" fmla="*/ 54 w 127"/>
                  <a:gd name="T23" fmla="*/ 167 h 347"/>
                  <a:gd name="T24" fmla="*/ 54 w 127"/>
                  <a:gd name="T25" fmla="*/ 180 h 347"/>
                  <a:gd name="T26" fmla="*/ 54 w 127"/>
                  <a:gd name="T27" fmla="*/ 193 h 347"/>
                  <a:gd name="T28" fmla="*/ 54 w 127"/>
                  <a:gd name="T29" fmla="*/ 207 h 347"/>
                  <a:gd name="T30" fmla="*/ 57 w 127"/>
                  <a:gd name="T31" fmla="*/ 222 h 347"/>
                  <a:gd name="T32" fmla="*/ 59 w 127"/>
                  <a:gd name="T33" fmla="*/ 243 h 347"/>
                  <a:gd name="T34" fmla="*/ 66 w 127"/>
                  <a:gd name="T35" fmla="*/ 256 h 347"/>
                  <a:gd name="T36" fmla="*/ 77 w 127"/>
                  <a:gd name="T37" fmla="*/ 269 h 347"/>
                  <a:gd name="T38" fmla="*/ 84 w 127"/>
                  <a:gd name="T39" fmla="*/ 281 h 347"/>
                  <a:gd name="T40" fmla="*/ 94 w 127"/>
                  <a:gd name="T41" fmla="*/ 294 h 347"/>
                  <a:gd name="T42" fmla="*/ 102 w 127"/>
                  <a:gd name="T43" fmla="*/ 307 h 347"/>
                  <a:gd name="T44" fmla="*/ 109 w 127"/>
                  <a:gd name="T45" fmla="*/ 322 h 347"/>
                  <a:gd name="T46" fmla="*/ 119 w 127"/>
                  <a:gd name="T47" fmla="*/ 335 h 347"/>
                  <a:gd name="T48" fmla="*/ 127 w 127"/>
                  <a:gd name="T49" fmla="*/ 347 h 347"/>
                  <a:gd name="T50" fmla="*/ 119 w 127"/>
                  <a:gd name="T51" fmla="*/ 333 h 347"/>
                  <a:gd name="T52" fmla="*/ 114 w 127"/>
                  <a:gd name="T53" fmla="*/ 314 h 347"/>
                  <a:gd name="T54" fmla="*/ 107 w 127"/>
                  <a:gd name="T55" fmla="*/ 299 h 347"/>
                  <a:gd name="T56" fmla="*/ 100 w 127"/>
                  <a:gd name="T57" fmla="*/ 281 h 347"/>
                  <a:gd name="T58" fmla="*/ 92 w 127"/>
                  <a:gd name="T59" fmla="*/ 264 h 347"/>
                  <a:gd name="T60" fmla="*/ 84 w 127"/>
                  <a:gd name="T61" fmla="*/ 247 h 347"/>
                  <a:gd name="T62" fmla="*/ 77 w 127"/>
                  <a:gd name="T63" fmla="*/ 231 h 347"/>
                  <a:gd name="T64" fmla="*/ 69 w 127"/>
                  <a:gd name="T65" fmla="*/ 215 h 347"/>
                  <a:gd name="T66" fmla="*/ 69 w 127"/>
                  <a:gd name="T67" fmla="*/ 177 h 347"/>
                  <a:gd name="T68" fmla="*/ 73 w 127"/>
                  <a:gd name="T69" fmla="*/ 149 h 347"/>
                  <a:gd name="T70" fmla="*/ 77 w 127"/>
                  <a:gd name="T71" fmla="*/ 126 h 347"/>
                  <a:gd name="T72" fmla="*/ 80 w 127"/>
                  <a:gd name="T73" fmla="*/ 107 h 347"/>
                  <a:gd name="T74" fmla="*/ 77 w 127"/>
                  <a:gd name="T75" fmla="*/ 88 h 347"/>
                  <a:gd name="T76" fmla="*/ 64 w 127"/>
                  <a:gd name="T77" fmla="*/ 65 h 347"/>
                  <a:gd name="T78" fmla="*/ 39 w 127"/>
                  <a:gd name="T79" fmla="*/ 38 h 347"/>
                  <a:gd name="T80" fmla="*/ 0 w 127"/>
                  <a:gd name="T81"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7" h="347">
                    <a:moveTo>
                      <a:pt x="0" y="0"/>
                    </a:moveTo>
                    <a:lnTo>
                      <a:pt x="4" y="10"/>
                    </a:lnTo>
                    <a:lnTo>
                      <a:pt x="11" y="22"/>
                    </a:lnTo>
                    <a:lnTo>
                      <a:pt x="21" y="40"/>
                    </a:lnTo>
                    <a:lnTo>
                      <a:pt x="31" y="55"/>
                    </a:lnTo>
                    <a:lnTo>
                      <a:pt x="42" y="73"/>
                    </a:lnTo>
                    <a:lnTo>
                      <a:pt x="51" y="90"/>
                    </a:lnTo>
                    <a:lnTo>
                      <a:pt x="59" y="108"/>
                    </a:lnTo>
                    <a:lnTo>
                      <a:pt x="64" y="121"/>
                    </a:lnTo>
                    <a:lnTo>
                      <a:pt x="59" y="139"/>
                    </a:lnTo>
                    <a:lnTo>
                      <a:pt x="57" y="154"/>
                    </a:lnTo>
                    <a:lnTo>
                      <a:pt x="54" y="167"/>
                    </a:lnTo>
                    <a:lnTo>
                      <a:pt x="54" y="180"/>
                    </a:lnTo>
                    <a:lnTo>
                      <a:pt x="54" y="193"/>
                    </a:lnTo>
                    <a:lnTo>
                      <a:pt x="54" y="207"/>
                    </a:lnTo>
                    <a:lnTo>
                      <a:pt x="57" y="222"/>
                    </a:lnTo>
                    <a:lnTo>
                      <a:pt x="59" y="243"/>
                    </a:lnTo>
                    <a:lnTo>
                      <a:pt x="66" y="256"/>
                    </a:lnTo>
                    <a:lnTo>
                      <a:pt x="77" y="269"/>
                    </a:lnTo>
                    <a:lnTo>
                      <a:pt x="84" y="281"/>
                    </a:lnTo>
                    <a:lnTo>
                      <a:pt x="94" y="294"/>
                    </a:lnTo>
                    <a:lnTo>
                      <a:pt x="102" y="307"/>
                    </a:lnTo>
                    <a:lnTo>
                      <a:pt x="109" y="322"/>
                    </a:lnTo>
                    <a:lnTo>
                      <a:pt x="119" y="335"/>
                    </a:lnTo>
                    <a:lnTo>
                      <a:pt x="127" y="347"/>
                    </a:lnTo>
                    <a:lnTo>
                      <a:pt x="119" y="333"/>
                    </a:lnTo>
                    <a:lnTo>
                      <a:pt x="114" y="314"/>
                    </a:lnTo>
                    <a:lnTo>
                      <a:pt x="107" y="299"/>
                    </a:lnTo>
                    <a:lnTo>
                      <a:pt x="100" y="281"/>
                    </a:lnTo>
                    <a:lnTo>
                      <a:pt x="92" y="264"/>
                    </a:lnTo>
                    <a:lnTo>
                      <a:pt x="84" y="247"/>
                    </a:lnTo>
                    <a:lnTo>
                      <a:pt x="77" y="231"/>
                    </a:lnTo>
                    <a:lnTo>
                      <a:pt x="69" y="215"/>
                    </a:lnTo>
                    <a:lnTo>
                      <a:pt x="69" y="177"/>
                    </a:lnTo>
                    <a:lnTo>
                      <a:pt x="73" y="149"/>
                    </a:lnTo>
                    <a:lnTo>
                      <a:pt x="77" y="126"/>
                    </a:lnTo>
                    <a:lnTo>
                      <a:pt x="80" y="107"/>
                    </a:lnTo>
                    <a:lnTo>
                      <a:pt x="77" y="88"/>
                    </a:lnTo>
                    <a:lnTo>
                      <a:pt x="64" y="65"/>
                    </a:lnTo>
                    <a:lnTo>
                      <a:pt x="39" y="38"/>
                    </a:lnTo>
                    <a:lnTo>
                      <a:pt x="0" y="0"/>
                    </a:lnTo>
                    <a:close/>
                  </a:path>
                </a:pathLst>
              </a:custGeom>
              <a:solidFill>
                <a:srgbClr val="B064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41" name="Freeform 517">
                <a:extLst>
                  <a:ext uri="{FF2B5EF4-FFF2-40B4-BE49-F238E27FC236}">
                    <a16:creationId xmlns:a16="http://schemas.microsoft.com/office/drawing/2014/main" id="{C2293B11-FE18-DE08-8802-87967E4594E2}"/>
                  </a:ext>
                </a:extLst>
              </p:cNvPr>
              <p:cNvSpPr>
                <a:spLocks/>
              </p:cNvSpPr>
              <p:nvPr/>
            </p:nvSpPr>
            <p:spPr bwMode="auto">
              <a:xfrm>
                <a:off x="1197" y="2038"/>
                <a:ext cx="272" cy="162"/>
              </a:xfrm>
              <a:custGeom>
                <a:avLst/>
                <a:gdLst>
                  <a:gd name="T0" fmla="*/ 56 w 814"/>
                  <a:gd name="T1" fmla="*/ 13 h 486"/>
                  <a:gd name="T2" fmla="*/ 167 w 814"/>
                  <a:gd name="T3" fmla="*/ 48 h 486"/>
                  <a:gd name="T4" fmla="*/ 273 w 814"/>
                  <a:gd name="T5" fmla="*/ 89 h 486"/>
                  <a:gd name="T6" fmla="*/ 378 w 814"/>
                  <a:gd name="T7" fmla="*/ 140 h 486"/>
                  <a:gd name="T8" fmla="*/ 479 w 814"/>
                  <a:gd name="T9" fmla="*/ 193 h 486"/>
                  <a:gd name="T10" fmla="*/ 578 w 814"/>
                  <a:gd name="T11" fmla="*/ 254 h 486"/>
                  <a:gd name="T12" fmla="*/ 676 w 814"/>
                  <a:gd name="T13" fmla="*/ 317 h 486"/>
                  <a:gd name="T14" fmla="*/ 769 w 814"/>
                  <a:gd name="T15" fmla="*/ 386 h 486"/>
                  <a:gd name="T16" fmla="*/ 805 w 814"/>
                  <a:gd name="T17" fmla="*/ 427 h 486"/>
                  <a:gd name="T18" fmla="*/ 781 w 814"/>
                  <a:gd name="T19" fmla="*/ 442 h 486"/>
                  <a:gd name="T20" fmla="*/ 758 w 814"/>
                  <a:gd name="T21" fmla="*/ 457 h 486"/>
                  <a:gd name="T22" fmla="*/ 737 w 814"/>
                  <a:gd name="T23" fmla="*/ 475 h 486"/>
                  <a:gd name="T24" fmla="*/ 724 w 814"/>
                  <a:gd name="T25" fmla="*/ 467 h 486"/>
                  <a:gd name="T26" fmla="*/ 724 w 814"/>
                  <a:gd name="T27" fmla="*/ 434 h 486"/>
                  <a:gd name="T28" fmla="*/ 708 w 814"/>
                  <a:gd name="T29" fmla="*/ 419 h 486"/>
                  <a:gd name="T30" fmla="*/ 680 w 814"/>
                  <a:gd name="T31" fmla="*/ 422 h 486"/>
                  <a:gd name="T32" fmla="*/ 676 w 814"/>
                  <a:gd name="T33" fmla="*/ 409 h 486"/>
                  <a:gd name="T34" fmla="*/ 691 w 814"/>
                  <a:gd name="T35" fmla="*/ 376 h 486"/>
                  <a:gd name="T36" fmla="*/ 688 w 814"/>
                  <a:gd name="T37" fmla="*/ 356 h 486"/>
                  <a:gd name="T38" fmla="*/ 665 w 814"/>
                  <a:gd name="T39" fmla="*/ 346 h 486"/>
                  <a:gd name="T40" fmla="*/ 642 w 814"/>
                  <a:gd name="T41" fmla="*/ 335 h 486"/>
                  <a:gd name="T42" fmla="*/ 619 w 814"/>
                  <a:gd name="T43" fmla="*/ 325 h 486"/>
                  <a:gd name="T44" fmla="*/ 591 w 814"/>
                  <a:gd name="T45" fmla="*/ 327 h 486"/>
                  <a:gd name="T46" fmla="*/ 555 w 814"/>
                  <a:gd name="T47" fmla="*/ 346 h 486"/>
                  <a:gd name="T48" fmla="*/ 542 w 814"/>
                  <a:gd name="T49" fmla="*/ 340 h 486"/>
                  <a:gd name="T50" fmla="*/ 553 w 814"/>
                  <a:gd name="T51" fmla="*/ 315 h 486"/>
                  <a:gd name="T52" fmla="*/ 550 w 814"/>
                  <a:gd name="T53" fmla="*/ 291 h 486"/>
                  <a:gd name="T54" fmla="*/ 533 w 814"/>
                  <a:gd name="T55" fmla="*/ 269 h 486"/>
                  <a:gd name="T56" fmla="*/ 500 w 814"/>
                  <a:gd name="T57" fmla="*/ 266 h 486"/>
                  <a:gd name="T58" fmla="*/ 465 w 814"/>
                  <a:gd name="T59" fmla="*/ 274 h 486"/>
                  <a:gd name="T60" fmla="*/ 431 w 814"/>
                  <a:gd name="T61" fmla="*/ 274 h 486"/>
                  <a:gd name="T62" fmla="*/ 393 w 814"/>
                  <a:gd name="T63" fmla="*/ 269 h 486"/>
                  <a:gd name="T64" fmla="*/ 362 w 814"/>
                  <a:gd name="T65" fmla="*/ 247 h 486"/>
                  <a:gd name="T66" fmla="*/ 352 w 814"/>
                  <a:gd name="T67" fmla="*/ 211 h 486"/>
                  <a:gd name="T68" fmla="*/ 339 w 814"/>
                  <a:gd name="T69" fmla="*/ 176 h 486"/>
                  <a:gd name="T70" fmla="*/ 329 w 814"/>
                  <a:gd name="T71" fmla="*/ 142 h 486"/>
                  <a:gd name="T72" fmla="*/ 309 w 814"/>
                  <a:gd name="T73" fmla="*/ 137 h 486"/>
                  <a:gd name="T74" fmla="*/ 281 w 814"/>
                  <a:gd name="T75" fmla="*/ 165 h 486"/>
                  <a:gd name="T76" fmla="*/ 251 w 814"/>
                  <a:gd name="T77" fmla="*/ 178 h 486"/>
                  <a:gd name="T78" fmla="*/ 223 w 814"/>
                  <a:gd name="T79" fmla="*/ 180 h 486"/>
                  <a:gd name="T80" fmla="*/ 192 w 814"/>
                  <a:gd name="T81" fmla="*/ 183 h 486"/>
                  <a:gd name="T82" fmla="*/ 161 w 814"/>
                  <a:gd name="T83" fmla="*/ 185 h 486"/>
                  <a:gd name="T84" fmla="*/ 136 w 814"/>
                  <a:gd name="T85" fmla="*/ 183 h 486"/>
                  <a:gd name="T86" fmla="*/ 116 w 814"/>
                  <a:gd name="T87" fmla="*/ 172 h 486"/>
                  <a:gd name="T88" fmla="*/ 113 w 814"/>
                  <a:gd name="T89" fmla="*/ 203 h 486"/>
                  <a:gd name="T90" fmla="*/ 132 w 814"/>
                  <a:gd name="T91" fmla="*/ 277 h 486"/>
                  <a:gd name="T92" fmla="*/ 149 w 814"/>
                  <a:gd name="T93" fmla="*/ 348 h 486"/>
                  <a:gd name="T94" fmla="*/ 167 w 814"/>
                  <a:gd name="T95" fmla="*/ 419 h 486"/>
                  <a:gd name="T96" fmla="*/ 165 w 814"/>
                  <a:gd name="T97" fmla="*/ 427 h 486"/>
                  <a:gd name="T98" fmla="*/ 141 w 814"/>
                  <a:gd name="T99" fmla="*/ 371 h 486"/>
                  <a:gd name="T100" fmla="*/ 119 w 814"/>
                  <a:gd name="T101" fmla="*/ 312 h 486"/>
                  <a:gd name="T102" fmla="*/ 96 w 814"/>
                  <a:gd name="T103" fmla="*/ 257 h 486"/>
                  <a:gd name="T104" fmla="*/ 75 w 814"/>
                  <a:gd name="T105" fmla="*/ 201 h 486"/>
                  <a:gd name="T106" fmla="*/ 52 w 814"/>
                  <a:gd name="T107" fmla="*/ 142 h 486"/>
                  <a:gd name="T108" fmla="*/ 33 w 814"/>
                  <a:gd name="T109" fmla="*/ 86 h 486"/>
                  <a:gd name="T110" fmla="*/ 9 w 814"/>
                  <a:gd name="T111" fmla="*/ 27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4" h="486">
                    <a:moveTo>
                      <a:pt x="0" y="0"/>
                    </a:moveTo>
                    <a:lnTo>
                      <a:pt x="56" y="13"/>
                    </a:lnTo>
                    <a:lnTo>
                      <a:pt x="110" y="31"/>
                    </a:lnTo>
                    <a:lnTo>
                      <a:pt x="167" y="48"/>
                    </a:lnTo>
                    <a:lnTo>
                      <a:pt x="220" y="69"/>
                    </a:lnTo>
                    <a:lnTo>
                      <a:pt x="273" y="89"/>
                    </a:lnTo>
                    <a:lnTo>
                      <a:pt x="327" y="115"/>
                    </a:lnTo>
                    <a:lnTo>
                      <a:pt x="378" y="140"/>
                    </a:lnTo>
                    <a:lnTo>
                      <a:pt x="429" y="165"/>
                    </a:lnTo>
                    <a:lnTo>
                      <a:pt x="479" y="193"/>
                    </a:lnTo>
                    <a:lnTo>
                      <a:pt x="530" y="224"/>
                    </a:lnTo>
                    <a:lnTo>
                      <a:pt x="578" y="254"/>
                    </a:lnTo>
                    <a:lnTo>
                      <a:pt x="626" y="285"/>
                    </a:lnTo>
                    <a:lnTo>
                      <a:pt x="676" y="317"/>
                    </a:lnTo>
                    <a:lnTo>
                      <a:pt x="724" y="351"/>
                    </a:lnTo>
                    <a:lnTo>
                      <a:pt x="769" y="386"/>
                    </a:lnTo>
                    <a:lnTo>
                      <a:pt x="814" y="419"/>
                    </a:lnTo>
                    <a:lnTo>
                      <a:pt x="805" y="427"/>
                    </a:lnTo>
                    <a:lnTo>
                      <a:pt x="792" y="434"/>
                    </a:lnTo>
                    <a:lnTo>
                      <a:pt x="781" y="442"/>
                    </a:lnTo>
                    <a:lnTo>
                      <a:pt x="769" y="450"/>
                    </a:lnTo>
                    <a:lnTo>
                      <a:pt x="758" y="457"/>
                    </a:lnTo>
                    <a:lnTo>
                      <a:pt x="746" y="467"/>
                    </a:lnTo>
                    <a:lnTo>
                      <a:pt x="737" y="475"/>
                    </a:lnTo>
                    <a:lnTo>
                      <a:pt x="726" y="486"/>
                    </a:lnTo>
                    <a:lnTo>
                      <a:pt x="724" y="467"/>
                    </a:lnTo>
                    <a:lnTo>
                      <a:pt x="724" y="453"/>
                    </a:lnTo>
                    <a:lnTo>
                      <a:pt x="724" y="434"/>
                    </a:lnTo>
                    <a:lnTo>
                      <a:pt x="720" y="419"/>
                    </a:lnTo>
                    <a:lnTo>
                      <a:pt x="708" y="419"/>
                    </a:lnTo>
                    <a:lnTo>
                      <a:pt x="695" y="422"/>
                    </a:lnTo>
                    <a:lnTo>
                      <a:pt x="680" y="422"/>
                    </a:lnTo>
                    <a:lnTo>
                      <a:pt x="668" y="424"/>
                    </a:lnTo>
                    <a:lnTo>
                      <a:pt x="676" y="409"/>
                    </a:lnTo>
                    <a:lnTo>
                      <a:pt x="682" y="392"/>
                    </a:lnTo>
                    <a:lnTo>
                      <a:pt x="691" y="376"/>
                    </a:lnTo>
                    <a:lnTo>
                      <a:pt x="698" y="360"/>
                    </a:lnTo>
                    <a:lnTo>
                      <a:pt x="688" y="356"/>
                    </a:lnTo>
                    <a:lnTo>
                      <a:pt x="676" y="351"/>
                    </a:lnTo>
                    <a:lnTo>
                      <a:pt x="665" y="346"/>
                    </a:lnTo>
                    <a:lnTo>
                      <a:pt x="653" y="340"/>
                    </a:lnTo>
                    <a:lnTo>
                      <a:pt x="642" y="335"/>
                    </a:lnTo>
                    <a:lnTo>
                      <a:pt x="630" y="329"/>
                    </a:lnTo>
                    <a:lnTo>
                      <a:pt x="619" y="325"/>
                    </a:lnTo>
                    <a:lnTo>
                      <a:pt x="607" y="321"/>
                    </a:lnTo>
                    <a:lnTo>
                      <a:pt x="591" y="327"/>
                    </a:lnTo>
                    <a:lnTo>
                      <a:pt x="574" y="335"/>
                    </a:lnTo>
                    <a:lnTo>
                      <a:pt x="555" y="346"/>
                    </a:lnTo>
                    <a:lnTo>
                      <a:pt x="538" y="353"/>
                    </a:lnTo>
                    <a:lnTo>
                      <a:pt x="542" y="340"/>
                    </a:lnTo>
                    <a:lnTo>
                      <a:pt x="548" y="327"/>
                    </a:lnTo>
                    <a:lnTo>
                      <a:pt x="553" y="315"/>
                    </a:lnTo>
                    <a:lnTo>
                      <a:pt x="559" y="302"/>
                    </a:lnTo>
                    <a:lnTo>
                      <a:pt x="550" y="291"/>
                    </a:lnTo>
                    <a:lnTo>
                      <a:pt x="542" y="279"/>
                    </a:lnTo>
                    <a:lnTo>
                      <a:pt x="533" y="269"/>
                    </a:lnTo>
                    <a:lnTo>
                      <a:pt x="525" y="259"/>
                    </a:lnTo>
                    <a:lnTo>
                      <a:pt x="500" y="266"/>
                    </a:lnTo>
                    <a:lnTo>
                      <a:pt x="481" y="272"/>
                    </a:lnTo>
                    <a:lnTo>
                      <a:pt x="465" y="274"/>
                    </a:lnTo>
                    <a:lnTo>
                      <a:pt x="446" y="274"/>
                    </a:lnTo>
                    <a:lnTo>
                      <a:pt x="431" y="274"/>
                    </a:lnTo>
                    <a:lnTo>
                      <a:pt x="414" y="272"/>
                    </a:lnTo>
                    <a:lnTo>
                      <a:pt x="393" y="269"/>
                    </a:lnTo>
                    <a:lnTo>
                      <a:pt x="368" y="264"/>
                    </a:lnTo>
                    <a:lnTo>
                      <a:pt x="362" y="247"/>
                    </a:lnTo>
                    <a:lnTo>
                      <a:pt x="358" y="228"/>
                    </a:lnTo>
                    <a:lnTo>
                      <a:pt x="352" y="211"/>
                    </a:lnTo>
                    <a:lnTo>
                      <a:pt x="347" y="193"/>
                    </a:lnTo>
                    <a:lnTo>
                      <a:pt x="339" y="176"/>
                    </a:lnTo>
                    <a:lnTo>
                      <a:pt x="335" y="158"/>
                    </a:lnTo>
                    <a:lnTo>
                      <a:pt x="329" y="142"/>
                    </a:lnTo>
                    <a:lnTo>
                      <a:pt x="322" y="124"/>
                    </a:lnTo>
                    <a:lnTo>
                      <a:pt x="309" y="137"/>
                    </a:lnTo>
                    <a:lnTo>
                      <a:pt x="293" y="151"/>
                    </a:lnTo>
                    <a:lnTo>
                      <a:pt x="281" y="165"/>
                    </a:lnTo>
                    <a:lnTo>
                      <a:pt x="266" y="178"/>
                    </a:lnTo>
                    <a:lnTo>
                      <a:pt x="251" y="178"/>
                    </a:lnTo>
                    <a:lnTo>
                      <a:pt x="238" y="180"/>
                    </a:lnTo>
                    <a:lnTo>
                      <a:pt x="223" y="180"/>
                    </a:lnTo>
                    <a:lnTo>
                      <a:pt x="207" y="183"/>
                    </a:lnTo>
                    <a:lnTo>
                      <a:pt x="192" y="183"/>
                    </a:lnTo>
                    <a:lnTo>
                      <a:pt x="177" y="185"/>
                    </a:lnTo>
                    <a:lnTo>
                      <a:pt x="161" y="185"/>
                    </a:lnTo>
                    <a:lnTo>
                      <a:pt x="146" y="189"/>
                    </a:lnTo>
                    <a:lnTo>
                      <a:pt x="136" y="183"/>
                    </a:lnTo>
                    <a:lnTo>
                      <a:pt x="126" y="178"/>
                    </a:lnTo>
                    <a:lnTo>
                      <a:pt x="116" y="172"/>
                    </a:lnTo>
                    <a:lnTo>
                      <a:pt x="106" y="168"/>
                    </a:lnTo>
                    <a:lnTo>
                      <a:pt x="113" y="203"/>
                    </a:lnTo>
                    <a:lnTo>
                      <a:pt x="123" y="239"/>
                    </a:lnTo>
                    <a:lnTo>
                      <a:pt x="132" y="277"/>
                    </a:lnTo>
                    <a:lnTo>
                      <a:pt x="141" y="312"/>
                    </a:lnTo>
                    <a:lnTo>
                      <a:pt x="149" y="348"/>
                    </a:lnTo>
                    <a:lnTo>
                      <a:pt x="157" y="384"/>
                    </a:lnTo>
                    <a:lnTo>
                      <a:pt x="167" y="419"/>
                    </a:lnTo>
                    <a:lnTo>
                      <a:pt x="174" y="455"/>
                    </a:lnTo>
                    <a:lnTo>
                      <a:pt x="165" y="427"/>
                    </a:lnTo>
                    <a:lnTo>
                      <a:pt x="152" y="398"/>
                    </a:lnTo>
                    <a:lnTo>
                      <a:pt x="141" y="371"/>
                    </a:lnTo>
                    <a:lnTo>
                      <a:pt x="132" y="343"/>
                    </a:lnTo>
                    <a:lnTo>
                      <a:pt x="119" y="312"/>
                    </a:lnTo>
                    <a:lnTo>
                      <a:pt x="108" y="285"/>
                    </a:lnTo>
                    <a:lnTo>
                      <a:pt x="96" y="257"/>
                    </a:lnTo>
                    <a:lnTo>
                      <a:pt x="85" y="228"/>
                    </a:lnTo>
                    <a:lnTo>
                      <a:pt x="75" y="201"/>
                    </a:lnTo>
                    <a:lnTo>
                      <a:pt x="63" y="170"/>
                    </a:lnTo>
                    <a:lnTo>
                      <a:pt x="52" y="142"/>
                    </a:lnTo>
                    <a:lnTo>
                      <a:pt x="42" y="115"/>
                    </a:lnTo>
                    <a:lnTo>
                      <a:pt x="33" y="86"/>
                    </a:lnTo>
                    <a:lnTo>
                      <a:pt x="19" y="57"/>
                    </a:lnTo>
                    <a:lnTo>
                      <a:pt x="9" y="27"/>
                    </a:lnTo>
                    <a:lnTo>
                      <a:pt x="0"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42" name="Freeform 518">
                <a:extLst>
                  <a:ext uri="{FF2B5EF4-FFF2-40B4-BE49-F238E27FC236}">
                    <a16:creationId xmlns:a16="http://schemas.microsoft.com/office/drawing/2014/main" id="{23A55441-02EB-1ECE-9204-E8EDA20F260C}"/>
                  </a:ext>
                </a:extLst>
              </p:cNvPr>
              <p:cNvSpPr>
                <a:spLocks/>
              </p:cNvSpPr>
              <p:nvPr/>
            </p:nvSpPr>
            <p:spPr bwMode="auto">
              <a:xfrm>
                <a:off x="1580" y="2638"/>
                <a:ext cx="55" cy="24"/>
              </a:xfrm>
              <a:custGeom>
                <a:avLst/>
                <a:gdLst>
                  <a:gd name="T0" fmla="*/ 0 w 167"/>
                  <a:gd name="T1" fmla="*/ 16 h 73"/>
                  <a:gd name="T2" fmla="*/ 25 w 167"/>
                  <a:gd name="T3" fmla="*/ 21 h 73"/>
                  <a:gd name="T4" fmla="*/ 46 w 167"/>
                  <a:gd name="T5" fmla="*/ 26 h 73"/>
                  <a:gd name="T6" fmla="*/ 67 w 167"/>
                  <a:gd name="T7" fmla="*/ 32 h 73"/>
                  <a:gd name="T8" fmla="*/ 85 w 167"/>
                  <a:gd name="T9" fmla="*/ 36 h 73"/>
                  <a:gd name="T10" fmla="*/ 106 w 167"/>
                  <a:gd name="T11" fmla="*/ 41 h 73"/>
                  <a:gd name="T12" fmla="*/ 123 w 167"/>
                  <a:gd name="T13" fmla="*/ 48 h 73"/>
                  <a:gd name="T14" fmla="*/ 144 w 167"/>
                  <a:gd name="T15" fmla="*/ 61 h 73"/>
                  <a:gd name="T16" fmla="*/ 167 w 167"/>
                  <a:gd name="T17" fmla="*/ 73 h 73"/>
                  <a:gd name="T18" fmla="*/ 149 w 167"/>
                  <a:gd name="T19" fmla="*/ 44 h 73"/>
                  <a:gd name="T20" fmla="*/ 134 w 167"/>
                  <a:gd name="T21" fmla="*/ 23 h 73"/>
                  <a:gd name="T22" fmla="*/ 118 w 167"/>
                  <a:gd name="T23" fmla="*/ 10 h 73"/>
                  <a:gd name="T24" fmla="*/ 104 w 167"/>
                  <a:gd name="T25" fmla="*/ 2 h 73"/>
                  <a:gd name="T26" fmla="*/ 83 w 167"/>
                  <a:gd name="T27" fmla="*/ 0 h 73"/>
                  <a:gd name="T28" fmla="*/ 61 w 167"/>
                  <a:gd name="T29" fmla="*/ 2 h 73"/>
                  <a:gd name="T30" fmla="*/ 33 w 167"/>
                  <a:gd name="T31" fmla="*/ 8 h 73"/>
                  <a:gd name="T32" fmla="*/ 0 w 167"/>
                  <a:gd name="T33"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73">
                    <a:moveTo>
                      <a:pt x="0" y="16"/>
                    </a:moveTo>
                    <a:lnTo>
                      <a:pt x="25" y="21"/>
                    </a:lnTo>
                    <a:lnTo>
                      <a:pt x="46" y="26"/>
                    </a:lnTo>
                    <a:lnTo>
                      <a:pt x="67" y="32"/>
                    </a:lnTo>
                    <a:lnTo>
                      <a:pt x="85" y="36"/>
                    </a:lnTo>
                    <a:lnTo>
                      <a:pt x="106" y="41"/>
                    </a:lnTo>
                    <a:lnTo>
                      <a:pt x="123" y="48"/>
                    </a:lnTo>
                    <a:lnTo>
                      <a:pt x="144" y="61"/>
                    </a:lnTo>
                    <a:lnTo>
                      <a:pt x="167" y="73"/>
                    </a:lnTo>
                    <a:lnTo>
                      <a:pt x="149" y="44"/>
                    </a:lnTo>
                    <a:lnTo>
                      <a:pt x="134" y="23"/>
                    </a:lnTo>
                    <a:lnTo>
                      <a:pt x="118" y="10"/>
                    </a:lnTo>
                    <a:lnTo>
                      <a:pt x="104" y="2"/>
                    </a:lnTo>
                    <a:lnTo>
                      <a:pt x="83" y="0"/>
                    </a:lnTo>
                    <a:lnTo>
                      <a:pt x="61" y="2"/>
                    </a:lnTo>
                    <a:lnTo>
                      <a:pt x="33" y="8"/>
                    </a:lnTo>
                    <a:lnTo>
                      <a:pt x="0" y="16"/>
                    </a:lnTo>
                    <a:close/>
                  </a:path>
                </a:pathLst>
              </a:custGeom>
              <a:solidFill>
                <a:srgbClr val="AD82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43" name="Freeform 519">
                <a:extLst>
                  <a:ext uri="{FF2B5EF4-FFF2-40B4-BE49-F238E27FC236}">
                    <a16:creationId xmlns:a16="http://schemas.microsoft.com/office/drawing/2014/main" id="{90F6AFD5-09A5-246A-8F62-8AC7A9D73106}"/>
                  </a:ext>
                </a:extLst>
              </p:cNvPr>
              <p:cNvSpPr>
                <a:spLocks/>
              </p:cNvSpPr>
              <p:nvPr/>
            </p:nvSpPr>
            <p:spPr bwMode="auto">
              <a:xfrm>
                <a:off x="1727" y="2539"/>
                <a:ext cx="52" cy="62"/>
              </a:xfrm>
              <a:custGeom>
                <a:avLst/>
                <a:gdLst>
                  <a:gd name="T0" fmla="*/ 0 w 155"/>
                  <a:gd name="T1" fmla="*/ 185 h 185"/>
                  <a:gd name="T2" fmla="*/ 10 w 155"/>
                  <a:gd name="T3" fmla="*/ 180 h 185"/>
                  <a:gd name="T4" fmla="*/ 21 w 155"/>
                  <a:gd name="T5" fmla="*/ 175 h 185"/>
                  <a:gd name="T6" fmla="*/ 31 w 155"/>
                  <a:gd name="T7" fmla="*/ 172 h 185"/>
                  <a:gd name="T8" fmla="*/ 41 w 155"/>
                  <a:gd name="T9" fmla="*/ 166 h 185"/>
                  <a:gd name="T10" fmla="*/ 48 w 155"/>
                  <a:gd name="T11" fmla="*/ 162 h 185"/>
                  <a:gd name="T12" fmla="*/ 59 w 155"/>
                  <a:gd name="T13" fmla="*/ 160 h 185"/>
                  <a:gd name="T14" fmla="*/ 69 w 155"/>
                  <a:gd name="T15" fmla="*/ 154 h 185"/>
                  <a:gd name="T16" fmla="*/ 78 w 155"/>
                  <a:gd name="T17" fmla="*/ 150 h 185"/>
                  <a:gd name="T18" fmla="*/ 89 w 155"/>
                  <a:gd name="T19" fmla="*/ 152 h 185"/>
                  <a:gd name="T20" fmla="*/ 99 w 155"/>
                  <a:gd name="T21" fmla="*/ 158 h 185"/>
                  <a:gd name="T22" fmla="*/ 106 w 155"/>
                  <a:gd name="T23" fmla="*/ 160 h 185"/>
                  <a:gd name="T24" fmla="*/ 117 w 155"/>
                  <a:gd name="T25" fmla="*/ 164 h 185"/>
                  <a:gd name="T26" fmla="*/ 127 w 155"/>
                  <a:gd name="T27" fmla="*/ 166 h 185"/>
                  <a:gd name="T28" fmla="*/ 137 w 155"/>
                  <a:gd name="T29" fmla="*/ 172 h 185"/>
                  <a:gd name="T30" fmla="*/ 144 w 155"/>
                  <a:gd name="T31" fmla="*/ 175 h 185"/>
                  <a:gd name="T32" fmla="*/ 155 w 155"/>
                  <a:gd name="T33" fmla="*/ 180 h 185"/>
                  <a:gd name="T34" fmla="*/ 141 w 155"/>
                  <a:gd name="T35" fmla="*/ 164 h 185"/>
                  <a:gd name="T36" fmla="*/ 131 w 155"/>
                  <a:gd name="T37" fmla="*/ 150 h 185"/>
                  <a:gd name="T38" fmla="*/ 119 w 155"/>
                  <a:gd name="T39" fmla="*/ 134 h 185"/>
                  <a:gd name="T40" fmla="*/ 106 w 155"/>
                  <a:gd name="T41" fmla="*/ 122 h 185"/>
                  <a:gd name="T42" fmla="*/ 106 w 155"/>
                  <a:gd name="T43" fmla="*/ 106 h 185"/>
                  <a:gd name="T44" fmla="*/ 103 w 155"/>
                  <a:gd name="T45" fmla="*/ 91 h 185"/>
                  <a:gd name="T46" fmla="*/ 103 w 155"/>
                  <a:gd name="T47" fmla="*/ 76 h 185"/>
                  <a:gd name="T48" fmla="*/ 103 w 155"/>
                  <a:gd name="T49" fmla="*/ 61 h 185"/>
                  <a:gd name="T50" fmla="*/ 101 w 155"/>
                  <a:gd name="T51" fmla="*/ 45 h 185"/>
                  <a:gd name="T52" fmla="*/ 101 w 155"/>
                  <a:gd name="T53" fmla="*/ 30 h 185"/>
                  <a:gd name="T54" fmla="*/ 99 w 155"/>
                  <a:gd name="T55" fmla="*/ 15 h 185"/>
                  <a:gd name="T56" fmla="*/ 99 w 155"/>
                  <a:gd name="T57" fmla="*/ 0 h 185"/>
                  <a:gd name="T58" fmla="*/ 89 w 155"/>
                  <a:gd name="T59" fmla="*/ 22 h 185"/>
                  <a:gd name="T60" fmla="*/ 78 w 155"/>
                  <a:gd name="T61" fmla="*/ 48 h 185"/>
                  <a:gd name="T62" fmla="*/ 67 w 155"/>
                  <a:gd name="T63" fmla="*/ 70 h 185"/>
                  <a:gd name="T64" fmla="*/ 54 w 155"/>
                  <a:gd name="T65" fmla="*/ 93 h 185"/>
                  <a:gd name="T66" fmla="*/ 41 w 155"/>
                  <a:gd name="T67" fmla="*/ 116 h 185"/>
                  <a:gd name="T68" fmla="*/ 29 w 155"/>
                  <a:gd name="T69" fmla="*/ 139 h 185"/>
                  <a:gd name="T70" fmla="*/ 16 w 155"/>
                  <a:gd name="T71" fmla="*/ 162 h 185"/>
                  <a:gd name="T72" fmla="*/ 0 w 155"/>
                  <a:gd name="T73"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185">
                    <a:moveTo>
                      <a:pt x="0" y="185"/>
                    </a:moveTo>
                    <a:lnTo>
                      <a:pt x="10" y="180"/>
                    </a:lnTo>
                    <a:lnTo>
                      <a:pt x="21" y="175"/>
                    </a:lnTo>
                    <a:lnTo>
                      <a:pt x="31" y="172"/>
                    </a:lnTo>
                    <a:lnTo>
                      <a:pt x="41" y="166"/>
                    </a:lnTo>
                    <a:lnTo>
                      <a:pt x="48" y="162"/>
                    </a:lnTo>
                    <a:lnTo>
                      <a:pt x="59" y="160"/>
                    </a:lnTo>
                    <a:lnTo>
                      <a:pt x="69" y="154"/>
                    </a:lnTo>
                    <a:lnTo>
                      <a:pt x="78" y="150"/>
                    </a:lnTo>
                    <a:lnTo>
                      <a:pt x="89" y="152"/>
                    </a:lnTo>
                    <a:lnTo>
                      <a:pt x="99" y="158"/>
                    </a:lnTo>
                    <a:lnTo>
                      <a:pt x="106" y="160"/>
                    </a:lnTo>
                    <a:lnTo>
                      <a:pt x="117" y="164"/>
                    </a:lnTo>
                    <a:lnTo>
                      <a:pt x="127" y="166"/>
                    </a:lnTo>
                    <a:lnTo>
                      <a:pt x="137" y="172"/>
                    </a:lnTo>
                    <a:lnTo>
                      <a:pt x="144" y="175"/>
                    </a:lnTo>
                    <a:lnTo>
                      <a:pt x="155" y="180"/>
                    </a:lnTo>
                    <a:lnTo>
                      <a:pt x="141" y="164"/>
                    </a:lnTo>
                    <a:lnTo>
                      <a:pt x="131" y="150"/>
                    </a:lnTo>
                    <a:lnTo>
                      <a:pt x="119" y="134"/>
                    </a:lnTo>
                    <a:lnTo>
                      <a:pt x="106" y="122"/>
                    </a:lnTo>
                    <a:lnTo>
                      <a:pt x="106" y="106"/>
                    </a:lnTo>
                    <a:lnTo>
                      <a:pt x="103" y="91"/>
                    </a:lnTo>
                    <a:lnTo>
                      <a:pt x="103" y="76"/>
                    </a:lnTo>
                    <a:lnTo>
                      <a:pt x="103" y="61"/>
                    </a:lnTo>
                    <a:lnTo>
                      <a:pt x="101" y="45"/>
                    </a:lnTo>
                    <a:lnTo>
                      <a:pt x="101" y="30"/>
                    </a:lnTo>
                    <a:lnTo>
                      <a:pt x="99" y="15"/>
                    </a:lnTo>
                    <a:lnTo>
                      <a:pt x="99" y="0"/>
                    </a:lnTo>
                    <a:lnTo>
                      <a:pt x="89" y="22"/>
                    </a:lnTo>
                    <a:lnTo>
                      <a:pt x="78" y="48"/>
                    </a:lnTo>
                    <a:lnTo>
                      <a:pt x="67" y="70"/>
                    </a:lnTo>
                    <a:lnTo>
                      <a:pt x="54" y="93"/>
                    </a:lnTo>
                    <a:lnTo>
                      <a:pt x="41" y="116"/>
                    </a:lnTo>
                    <a:lnTo>
                      <a:pt x="29" y="139"/>
                    </a:lnTo>
                    <a:lnTo>
                      <a:pt x="16" y="162"/>
                    </a:lnTo>
                    <a:lnTo>
                      <a:pt x="0" y="185"/>
                    </a:lnTo>
                    <a:close/>
                  </a:path>
                </a:pathLst>
              </a:custGeom>
              <a:solidFill>
                <a:srgbClr val="AD82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44" name="Freeform 520">
                <a:extLst>
                  <a:ext uri="{FF2B5EF4-FFF2-40B4-BE49-F238E27FC236}">
                    <a16:creationId xmlns:a16="http://schemas.microsoft.com/office/drawing/2014/main" id="{76ECF576-396A-CDFF-86A7-43F1F4FF3558}"/>
                  </a:ext>
                </a:extLst>
              </p:cNvPr>
              <p:cNvSpPr>
                <a:spLocks/>
              </p:cNvSpPr>
              <p:nvPr/>
            </p:nvSpPr>
            <p:spPr bwMode="auto">
              <a:xfrm>
                <a:off x="2005" y="2485"/>
                <a:ext cx="127" cy="64"/>
              </a:xfrm>
              <a:custGeom>
                <a:avLst/>
                <a:gdLst>
                  <a:gd name="T0" fmla="*/ 0 w 383"/>
                  <a:gd name="T1" fmla="*/ 98 h 192"/>
                  <a:gd name="T2" fmla="*/ 10 w 383"/>
                  <a:gd name="T3" fmla="*/ 96 h 192"/>
                  <a:gd name="T4" fmla="*/ 20 w 383"/>
                  <a:gd name="T5" fmla="*/ 91 h 192"/>
                  <a:gd name="T6" fmla="*/ 31 w 383"/>
                  <a:gd name="T7" fmla="*/ 89 h 192"/>
                  <a:gd name="T8" fmla="*/ 43 w 383"/>
                  <a:gd name="T9" fmla="*/ 86 h 192"/>
                  <a:gd name="T10" fmla="*/ 52 w 383"/>
                  <a:gd name="T11" fmla="*/ 81 h 192"/>
                  <a:gd name="T12" fmla="*/ 63 w 383"/>
                  <a:gd name="T13" fmla="*/ 79 h 192"/>
                  <a:gd name="T14" fmla="*/ 75 w 383"/>
                  <a:gd name="T15" fmla="*/ 76 h 192"/>
                  <a:gd name="T16" fmla="*/ 86 w 383"/>
                  <a:gd name="T17" fmla="*/ 73 h 192"/>
                  <a:gd name="T18" fmla="*/ 102 w 383"/>
                  <a:gd name="T19" fmla="*/ 56 h 192"/>
                  <a:gd name="T20" fmla="*/ 119 w 383"/>
                  <a:gd name="T21" fmla="*/ 35 h 192"/>
                  <a:gd name="T22" fmla="*/ 134 w 383"/>
                  <a:gd name="T23" fmla="*/ 17 h 192"/>
                  <a:gd name="T24" fmla="*/ 150 w 383"/>
                  <a:gd name="T25" fmla="*/ 0 h 192"/>
                  <a:gd name="T26" fmla="*/ 168 w 383"/>
                  <a:gd name="T27" fmla="*/ 10 h 192"/>
                  <a:gd name="T28" fmla="*/ 182 w 383"/>
                  <a:gd name="T29" fmla="*/ 21 h 192"/>
                  <a:gd name="T30" fmla="*/ 195 w 383"/>
                  <a:gd name="T31" fmla="*/ 29 h 192"/>
                  <a:gd name="T32" fmla="*/ 209 w 383"/>
                  <a:gd name="T33" fmla="*/ 40 h 192"/>
                  <a:gd name="T34" fmla="*/ 218 w 383"/>
                  <a:gd name="T35" fmla="*/ 53 h 192"/>
                  <a:gd name="T36" fmla="*/ 228 w 383"/>
                  <a:gd name="T37" fmla="*/ 65 h 192"/>
                  <a:gd name="T38" fmla="*/ 239 w 383"/>
                  <a:gd name="T39" fmla="*/ 81 h 192"/>
                  <a:gd name="T40" fmla="*/ 249 w 383"/>
                  <a:gd name="T41" fmla="*/ 98 h 192"/>
                  <a:gd name="T42" fmla="*/ 266 w 383"/>
                  <a:gd name="T43" fmla="*/ 109 h 192"/>
                  <a:gd name="T44" fmla="*/ 284 w 383"/>
                  <a:gd name="T45" fmla="*/ 119 h 192"/>
                  <a:gd name="T46" fmla="*/ 302 w 383"/>
                  <a:gd name="T47" fmla="*/ 132 h 192"/>
                  <a:gd name="T48" fmla="*/ 320 w 383"/>
                  <a:gd name="T49" fmla="*/ 142 h 192"/>
                  <a:gd name="T50" fmla="*/ 335 w 383"/>
                  <a:gd name="T51" fmla="*/ 155 h 192"/>
                  <a:gd name="T52" fmla="*/ 350 w 383"/>
                  <a:gd name="T53" fmla="*/ 165 h 192"/>
                  <a:gd name="T54" fmla="*/ 368 w 383"/>
                  <a:gd name="T55" fmla="*/ 180 h 192"/>
                  <a:gd name="T56" fmla="*/ 383 w 383"/>
                  <a:gd name="T57" fmla="*/ 192 h 192"/>
                  <a:gd name="T58" fmla="*/ 366 w 383"/>
                  <a:gd name="T59" fmla="*/ 185 h 192"/>
                  <a:gd name="T60" fmla="*/ 347 w 383"/>
                  <a:gd name="T61" fmla="*/ 180 h 192"/>
                  <a:gd name="T62" fmla="*/ 328 w 383"/>
                  <a:gd name="T63" fmla="*/ 172 h 192"/>
                  <a:gd name="T64" fmla="*/ 310 w 383"/>
                  <a:gd name="T65" fmla="*/ 165 h 192"/>
                  <a:gd name="T66" fmla="*/ 291 w 383"/>
                  <a:gd name="T67" fmla="*/ 159 h 192"/>
                  <a:gd name="T68" fmla="*/ 274 w 383"/>
                  <a:gd name="T69" fmla="*/ 153 h 192"/>
                  <a:gd name="T70" fmla="*/ 257 w 383"/>
                  <a:gd name="T71" fmla="*/ 145 h 192"/>
                  <a:gd name="T72" fmla="*/ 239 w 383"/>
                  <a:gd name="T73" fmla="*/ 136 h 192"/>
                  <a:gd name="T74" fmla="*/ 231 w 383"/>
                  <a:gd name="T75" fmla="*/ 127 h 192"/>
                  <a:gd name="T76" fmla="*/ 226 w 383"/>
                  <a:gd name="T77" fmla="*/ 117 h 192"/>
                  <a:gd name="T78" fmla="*/ 218 w 383"/>
                  <a:gd name="T79" fmla="*/ 109 h 192"/>
                  <a:gd name="T80" fmla="*/ 213 w 383"/>
                  <a:gd name="T81" fmla="*/ 98 h 192"/>
                  <a:gd name="T82" fmla="*/ 206 w 383"/>
                  <a:gd name="T83" fmla="*/ 89 h 192"/>
                  <a:gd name="T84" fmla="*/ 198 w 383"/>
                  <a:gd name="T85" fmla="*/ 79 h 192"/>
                  <a:gd name="T86" fmla="*/ 193 w 383"/>
                  <a:gd name="T87" fmla="*/ 69 h 192"/>
                  <a:gd name="T88" fmla="*/ 185 w 383"/>
                  <a:gd name="T89" fmla="*/ 58 h 192"/>
                  <a:gd name="T90" fmla="*/ 165 w 383"/>
                  <a:gd name="T91" fmla="*/ 58 h 192"/>
                  <a:gd name="T92" fmla="*/ 150 w 383"/>
                  <a:gd name="T93" fmla="*/ 58 h 192"/>
                  <a:gd name="T94" fmla="*/ 138 w 383"/>
                  <a:gd name="T95" fmla="*/ 60 h 192"/>
                  <a:gd name="T96" fmla="*/ 127 w 383"/>
                  <a:gd name="T97" fmla="*/ 63 h 192"/>
                  <a:gd name="T98" fmla="*/ 117 w 383"/>
                  <a:gd name="T99" fmla="*/ 71 h 192"/>
                  <a:gd name="T100" fmla="*/ 107 w 383"/>
                  <a:gd name="T101" fmla="*/ 76 h 192"/>
                  <a:gd name="T102" fmla="*/ 94 w 383"/>
                  <a:gd name="T103" fmla="*/ 86 h 192"/>
                  <a:gd name="T104" fmla="*/ 78 w 383"/>
                  <a:gd name="T105" fmla="*/ 98 h 192"/>
                  <a:gd name="T106" fmla="*/ 69 w 383"/>
                  <a:gd name="T107" fmla="*/ 98 h 192"/>
                  <a:gd name="T108" fmla="*/ 58 w 383"/>
                  <a:gd name="T109" fmla="*/ 98 h 192"/>
                  <a:gd name="T110" fmla="*/ 50 w 383"/>
                  <a:gd name="T111" fmla="*/ 98 h 192"/>
                  <a:gd name="T112" fmla="*/ 40 w 383"/>
                  <a:gd name="T113" fmla="*/ 98 h 192"/>
                  <a:gd name="T114" fmla="*/ 31 w 383"/>
                  <a:gd name="T115" fmla="*/ 98 h 192"/>
                  <a:gd name="T116" fmla="*/ 20 w 383"/>
                  <a:gd name="T117" fmla="*/ 98 h 192"/>
                  <a:gd name="T118" fmla="*/ 10 w 383"/>
                  <a:gd name="T119" fmla="*/ 98 h 192"/>
                  <a:gd name="T120" fmla="*/ 0 w 383"/>
                  <a:gd name="T121" fmla="*/ 9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3" h="192">
                    <a:moveTo>
                      <a:pt x="0" y="98"/>
                    </a:moveTo>
                    <a:lnTo>
                      <a:pt x="10" y="96"/>
                    </a:lnTo>
                    <a:lnTo>
                      <a:pt x="20" y="91"/>
                    </a:lnTo>
                    <a:lnTo>
                      <a:pt x="31" y="89"/>
                    </a:lnTo>
                    <a:lnTo>
                      <a:pt x="43" y="86"/>
                    </a:lnTo>
                    <a:lnTo>
                      <a:pt x="52" y="81"/>
                    </a:lnTo>
                    <a:lnTo>
                      <a:pt x="63" y="79"/>
                    </a:lnTo>
                    <a:lnTo>
                      <a:pt x="75" y="76"/>
                    </a:lnTo>
                    <a:lnTo>
                      <a:pt x="86" y="73"/>
                    </a:lnTo>
                    <a:lnTo>
                      <a:pt x="102" y="56"/>
                    </a:lnTo>
                    <a:lnTo>
                      <a:pt x="119" y="35"/>
                    </a:lnTo>
                    <a:lnTo>
                      <a:pt x="134" y="17"/>
                    </a:lnTo>
                    <a:lnTo>
                      <a:pt x="150" y="0"/>
                    </a:lnTo>
                    <a:lnTo>
                      <a:pt x="168" y="10"/>
                    </a:lnTo>
                    <a:lnTo>
                      <a:pt x="182" y="21"/>
                    </a:lnTo>
                    <a:lnTo>
                      <a:pt x="195" y="29"/>
                    </a:lnTo>
                    <a:lnTo>
                      <a:pt x="209" y="40"/>
                    </a:lnTo>
                    <a:lnTo>
                      <a:pt x="218" y="53"/>
                    </a:lnTo>
                    <a:lnTo>
                      <a:pt x="228" y="65"/>
                    </a:lnTo>
                    <a:lnTo>
                      <a:pt x="239" y="81"/>
                    </a:lnTo>
                    <a:lnTo>
                      <a:pt x="249" y="98"/>
                    </a:lnTo>
                    <a:lnTo>
                      <a:pt x="266" y="109"/>
                    </a:lnTo>
                    <a:lnTo>
                      <a:pt x="284" y="119"/>
                    </a:lnTo>
                    <a:lnTo>
                      <a:pt x="302" y="132"/>
                    </a:lnTo>
                    <a:lnTo>
                      <a:pt x="320" y="142"/>
                    </a:lnTo>
                    <a:lnTo>
                      <a:pt x="335" y="155"/>
                    </a:lnTo>
                    <a:lnTo>
                      <a:pt x="350" y="165"/>
                    </a:lnTo>
                    <a:lnTo>
                      <a:pt x="368" y="180"/>
                    </a:lnTo>
                    <a:lnTo>
                      <a:pt x="383" y="192"/>
                    </a:lnTo>
                    <a:lnTo>
                      <a:pt x="366" y="185"/>
                    </a:lnTo>
                    <a:lnTo>
                      <a:pt x="347" y="180"/>
                    </a:lnTo>
                    <a:lnTo>
                      <a:pt x="328" y="172"/>
                    </a:lnTo>
                    <a:lnTo>
                      <a:pt x="310" y="165"/>
                    </a:lnTo>
                    <a:lnTo>
                      <a:pt x="291" y="159"/>
                    </a:lnTo>
                    <a:lnTo>
                      <a:pt x="274" y="153"/>
                    </a:lnTo>
                    <a:lnTo>
                      <a:pt x="257" y="145"/>
                    </a:lnTo>
                    <a:lnTo>
                      <a:pt x="239" y="136"/>
                    </a:lnTo>
                    <a:lnTo>
                      <a:pt x="231" y="127"/>
                    </a:lnTo>
                    <a:lnTo>
                      <a:pt x="226" y="117"/>
                    </a:lnTo>
                    <a:lnTo>
                      <a:pt x="218" y="109"/>
                    </a:lnTo>
                    <a:lnTo>
                      <a:pt x="213" y="98"/>
                    </a:lnTo>
                    <a:lnTo>
                      <a:pt x="206" y="89"/>
                    </a:lnTo>
                    <a:lnTo>
                      <a:pt x="198" y="79"/>
                    </a:lnTo>
                    <a:lnTo>
                      <a:pt x="193" y="69"/>
                    </a:lnTo>
                    <a:lnTo>
                      <a:pt x="185" y="58"/>
                    </a:lnTo>
                    <a:lnTo>
                      <a:pt x="165" y="58"/>
                    </a:lnTo>
                    <a:lnTo>
                      <a:pt x="150" y="58"/>
                    </a:lnTo>
                    <a:lnTo>
                      <a:pt x="138" y="60"/>
                    </a:lnTo>
                    <a:lnTo>
                      <a:pt x="127" y="63"/>
                    </a:lnTo>
                    <a:lnTo>
                      <a:pt x="117" y="71"/>
                    </a:lnTo>
                    <a:lnTo>
                      <a:pt x="107" y="76"/>
                    </a:lnTo>
                    <a:lnTo>
                      <a:pt x="94" y="86"/>
                    </a:lnTo>
                    <a:lnTo>
                      <a:pt x="78" y="98"/>
                    </a:lnTo>
                    <a:lnTo>
                      <a:pt x="69" y="98"/>
                    </a:lnTo>
                    <a:lnTo>
                      <a:pt x="58" y="98"/>
                    </a:lnTo>
                    <a:lnTo>
                      <a:pt x="50" y="98"/>
                    </a:lnTo>
                    <a:lnTo>
                      <a:pt x="40" y="98"/>
                    </a:lnTo>
                    <a:lnTo>
                      <a:pt x="31" y="98"/>
                    </a:lnTo>
                    <a:lnTo>
                      <a:pt x="20" y="98"/>
                    </a:lnTo>
                    <a:lnTo>
                      <a:pt x="10" y="98"/>
                    </a:lnTo>
                    <a:lnTo>
                      <a:pt x="0" y="98"/>
                    </a:lnTo>
                    <a:close/>
                  </a:path>
                </a:pathLst>
              </a:custGeom>
              <a:solidFill>
                <a:srgbClr val="AD82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45" name="Freeform 521">
                <a:extLst>
                  <a:ext uri="{FF2B5EF4-FFF2-40B4-BE49-F238E27FC236}">
                    <a16:creationId xmlns:a16="http://schemas.microsoft.com/office/drawing/2014/main" id="{F1EFEDAD-11A5-7B2C-716F-0DE7CEB16B58}"/>
                  </a:ext>
                </a:extLst>
              </p:cNvPr>
              <p:cNvSpPr>
                <a:spLocks/>
              </p:cNvSpPr>
              <p:nvPr/>
            </p:nvSpPr>
            <p:spPr bwMode="auto">
              <a:xfrm>
                <a:off x="2053" y="2593"/>
                <a:ext cx="64" cy="61"/>
              </a:xfrm>
              <a:custGeom>
                <a:avLst/>
                <a:gdLst>
                  <a:gd name="T0" fmla="*/ 0 w 192"/>
                  <a:gd name="T1" fmla="*/ 165 h 184"/>
                  <a:gd name="T2" fmla="*/ 19 w 192"/>
                  <a:gd name="T3" fmla="*/ 159 h 184"/>
                  <a:gd name="T4" fmla="*/ 39 w 192"/>
                  <a:gd name="T5" fmla="*/ 144 h 184"/>
                  <a:gd name="T6" fmla="*/ 65 w 192"/>
                  <a:gd name="T7" fmla="*/ 121 h 184"/>
                  <a:gd name="T8" fmla="*/ 93 w 192"/>
                  <a:gd name="T9" fmla="*/ 96 h 184"/>
                  <a:gd name="T10" fmla="*/ 120 w 192"/>
                  <a:gd name="T11" fmla="*/ 68 h 184"/>
                  <a:gd name="T12" fmla="*/ 149 w 192"/>
                  <a:gd name="T13" fmla="*/ 39 h 184"/>
                  <a:gd name="T14" fmla="*/ 171 w 192"/>
                  <a:gd name="T15" fmla="*/ 17 h 184"/>
                  <a:gd name="T16" fmla="*/ 192 w 192"/>
                  <a:gd name="T17" fmla="*/ 0 h 184"/>
                  <a:gd name="T18" fmla="*/ 179 w 192"/>
                  <a:gd name="T19" fmla="*/ 20 h 184"/>
                  <a:gd name="T20" fmla="*/ 164 w 192"/>
                  <a:gd name="T21" fmla="*/ 39 h 184"/>
                  <a:gd name="T22" fmla="*/ 151 w 192"/>
                  <a:gd name="T23" fmla="*/ 63 h 184"/>
                  <a:gd name="T24" fmla="*/ 136 w 192"/>
                  <a:gd name="T25" fmla="*/ 83 h 184"/>
                  <a:gd name="T26" fmla="*/ 124 w 192"/>
                  <a:gd name="T27" fmla="*/ 106 h 184"/>
                  <a:gd name="T28" fmla="*/ 107 w 192"/>
                  <a:gd name="T29" fmla="*/ 126 h 184"/>
                  <a:gd name="T30" fmla="*/ 95 w 192"/>
                  <a:gd name="T31" fmla="*/ 149 h 184"/>
                  <a:gd name="T32" fmla="*/ 82 w 192"/>
                  <a:gd name="T33" fmla="*/ 169 h 184"/>
                  <a:gd name="T34" fmla="*/ 67 w 192"/>
                  <a:gd name="T35" fmla="*/ 174 h 184"/>
                  <a:gd name="T36" fmla="*/ 55 w 192"/>
                  <a:gd name="T37" fmla="*/ 179 h 184"/>
                  <a:gd name="T38" fmla="*/ 47 w 192"/>
                  <a:gd name="T39" fmla="*/ 182 h 184"/>
                  <a:gd name="T40" fmla="*/ 39 w 192"/>
                  <a:gd name="T41" fmla="*/ 184 h 184"/>
                  <a:gd name="T42" fmla="*/ 34 w 192"/>
                  <a:gd name="T43" fmla="*/ 182 h 184"/>
                  <a:gd name="T44" fmla="*/ 27 w 192"/>
                  <a:gd name="T45" fmla="*/ 179 h 184"/>
                  <a:gd name="T46" fmla="*/ 17 w 192"/>
                  <a:gd name="T47" fmla="*/ 174 h 184"/>
                  <a:gd name="T48" fmla="*/ 0 w 192"/>
                  <a:gd name="T49" fmla="*/ 16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184">
                    <a:moveTo>
                      <a:pt x="0" y="165"/>
                    </a:moveTo>
                    <a:lnTo>
                      <a:pt x="19" y="159"/>
                    </a:lnTo>
                    <a:lnTo>
                      <a:pt x="39" y="144"/>
                    </a:lnTo>
                    <a:lnTo>
                      <a:pt x="65" y="121"/>
                    </a:lnTo>
                    <a:lnTo>
                      <a:pt x="93" y="96"/>
                    </a:lnTo>
                    <a:lnTo>
                      <a:pt x="120" y="68"/>
                    </a:lnTo>
                    <a:lnTo>
                      <a:pt x="149" y="39"/>
                    </a:lnTo>
                    <a:lnTo>
                      <a:pt x="171" y="17"/>
                    </a:lnTo>
                    <a:lnTo>
                      <a:pt x="192" y="0"/>
                    </a:lnTo>
                    <a:lnTo>
                      <a:pt x="179" y="20"/>
                    </a:lnTo>
                    <a:lnTo>
                      <a:pt x="164" y="39"/>
                    </a:lnTo>
                    <a:lnTo>
                      <a:pt x="151" y="63"/>
                    </a:lnTo>
                    <a:lnTo>
                      <a:pt x="136" y="83"/>
                    </a:lnTo>
                    <a:lnTo>
                      <a:pt x="124" y="106"/>
                    </a:lnTo>
                    <a:lnTo>
                      <a:pt x="107" y="126"/>
                    </a:lnTo>
                    <a:lnTo>
                      <a:pt x="95" y="149"/>
                    </a:lnTo>
                    <a:lnTo>
                      <a:pt x="82" y="169"/>
                    </a:lnTo>
                    <a:lnTo>
                      <a:pt x="67" y="174"/>
                    </a:lnTo>
                    <a:lnTo>
                      <a:pt x="55" y="179"/>
                    </a:lnTo>
                    <a:lnTo>
                      <a:pt x="47" y="182"/>
                    </a:lnTo>
                    <a:lnTo>
                      <a:pt x="39" y="184"/>
                    </a:lnTo>
                    <a:lnTo>
                      <a:pt x="34" y="182"/>
                    </a:lnTo>
                    <a:lnTo>
                      <a:pt x="27" y="179"/>
                    </a:lnTo>
                    <a:lnTo>
                      <a:pt x="17" y="174"/>
                    </a:lnTo>
                    <a:lnTo>
                      <a:pt x="0" y="165"/>
                    </a:lnTo>
                    <a:close/>
                  </a:path>
                </a:pathLst>
              </a:custGeom>
              <a:solidFill>
                <a:srgbClr val="AD82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46" name="Freeform 522">
                <a:extLst>
                  <a:ext uri="{FF2B5EF4-FFF2-40B4-BE49-F238E27FC236}">
                    <a16:creationId xmlns:a16="http://schemas.microsoft.com/office/drawing/2014/main" id="{FC4911ED-E29B-61B5-C187-450E16BAEE14}"/>
                  </a:ext>
                </a:extLst>
              </p:cNvPr>
              <p:cNvSpPr>
                <a:spLocks/>
              </p:cNvSpPr>
              <p:nvPr/>
            </p:nvSpPr>
            <p:spPr bwMode="auto">
              <a:xfrm>
                <a:off x="1992" y="2538"/>
                <a:ext cx="49" cy="70"/>
              </a:xfrm>
              <a:custGeom>
                <a:avLst/>
                <a:gdLst>
                  <a:gd name="T0" fmla="*/ 0 w 147"/>
                  <a:gd name="T1" fmla="*/ 0 h 210"/>
                  <a:gd name="T2" fmla="*/ 30 w 147"/>
                  <a:gd name="T3" fmla="*/ 24 h 210"/>
                  <a:gd name="T4" fmla="*/ 56 w 147"/>
                  <a:gd name="T5" fmla="*/ 44 h 210"/>
                  <a:gd name="T6" fmla="*/ 79 w 147"/>
                  <a:gd name="T7" fmla="*/ 67 h 210"/>
                  <a:gd name="T8" fmla="*/ 96 w 147"/>
                  <a:gd name="T9" fmla="*/ 90 h 210"/>
                  <a:gd name="T10" fmla="*/ 111 w 147"/>
                  <a:gd name="T11" fmla="*/ 113 h 210"/>
                  <a:gd name="T12" fmla="*/ 121 w 147"/>
                  <a:gd name="T13" fmla="*/ 141 h 210"/>
                  <a:gd name="T14" fmla="*/ 127 w 147"/>
                  <a:gd name="T15" fmla="*/ 174 h 210"/>
                  <a:gd name="T16" fmla="*/ 129 w 147"/>
                  <a:gd name="T17" fmla="*/ 210 h 210"/>
                  <a:gd name="T18" fmla="*/ 144 w 147"/>
                  <a:gd name="T19" fmla="*/ 163 h 210"/>
                  <a:gd name="T20" fmla="*/ 147 w 147"/>
                  <a:gd name="T21" fmla="*/ 128 h 210"/>
                  <a:gd name="T22" fmla="*/ 139 w 147"/>
                  <a:gd name="T23" fmla="*/ 97 h 210"/>
                  <a:gd name="T24" fmla="*/ 121 w 147"/>
                  <a:gd name="T25" fmla="*/ 75 h 210"/>
                  <a:gd name="T26" fmla="*/ 98 w 147"/>
                  <a:gd name="T27" fmla="*/ 55 h 210"/>
                  <a:gd name="T28" fmla="*/ 69 w 147"/>
                  <a:gd name="T29" fmla="*/ 36 h 210"/>
                  <a:gd name="T30" fmla="*/ 35 w 147"/>
                  <a:gd name="T31" fmla="*/ 19 h 210"/>
                  <a:gd name="T32" fmla="*/ 0 w 147"/>
                  <a:gd name="T3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210">
                    <a:moveTo>
                      <a:pt x="0" y="0"/>
                    </a:moveTo>
                    <a:lnTo>
                      <a:pt x="30" y="24"/>
                    </a:lnTo>
                    <a:lnTo>
                      <a:pt x="56" y="44"/>
                    </a:lnTo>
                    <a:lnTo>
                      <a:pt x="79" y="67"/>
                    </a:lnTo>
                    <a:lnTo>
                      <a:pt x="96" y="90"/>
                    </a:lnTo>
                    <a:lnTo>
                      <a:pt x="111" y="113"/>
                    </a:lnTo>
                    <a:lnTo>
                      <a:pt x="121" y="141"/>
                    </a:lnTo>
                    <a:lnTo>
                      <a:pt x="127" y="174"/>
                    </a:lnTo>
                    <a:lnTo>
                      <a:pt x="129" y="210"/>
                    </a:lnTo>
                    <a:lnTo>
                      <a:pt x="144" y="163"/>
                    </a:lnTo>
                    <a:lnTo>
                      <a:pt x="147" y="128"/>
                    </a:lnTo>
                    <a:lnTo>
                      <a:pt x="139" y="97"/>
                    </a:lnTo>
                    <a:lnTo>
                      <a:pt x="121" y="75"/>
                    </a:lnTo>
                    <a:lnTo>
                      <a:pt x="98" y="55"/>
                    </a:lnTo>
                    <a:lnTo>
                      <a:pt x="69" y="36"/>
                    </a:lnTo>
                    <a:lnTo>
                      <a:pt x="35" y="19"/>
                    </a:lnTo>
                    <a:lnTo>
                      <a:pt x="0" y="0"/>
                    </a:lnTo>
                    <a:close/>
                  </a:path>
                </a:pathLst>
              </a:custGeom>
              <a:solidFill>
                <a:srgbClr val="AD82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47" name="Freeform 523">
                <a:extLst>
                  <a:ext uri="{FF2B5EF4-FFF2-40B4-BE49-F238E27FC236}">
                    <a16:creationId xmlns:a16="http://schemas.microsoft.com/office/drawing/2014/main" id="{F63B9C0E-1D98-CBA0-08A8-F71F740BC236}"/>
                  </a:ext>
                </a:extLst>
              </p:cNvPr>
              <p:cNvSpPr>
                <a:spLocks/>
              </p:cNvSpPr>
              <p:nvPr/>
            </p:nvSpPr>
            <p:spPr bwMode="auto">
              <a:xfrm>
                <a:off x="2218" y="2567"/>
                <a:ext cx="173" cy="124"/>
              </a:xfrm>
              <a:custGeom>
                <a:avLst/>
                <a:gdLst>
                  <a:gd name="T0" fmla="*/ 373 w 517"/>
                  <a:gd name="T1" fmla="*/ 0 h 374"/>
                  <a:gd name="T2" fmla="*/ 358 w 517"/>
                  <a:gd name="T3" fmla="*/ 33 h 374"/>
                  <a:gd name="T4" fmla="*/ 343 w 517"/>
                  <a:gd name="T5" fmla="*/ 66 h 374"/>
                  <a:gd name="T6" fmla="*/ 327 w 517"/>
                  <a:gd name="T7" fmla="*/ 100 h 374"/>
                  <a:gd name="T8" fmla="*/ 310 w 517"/>
                  <a:gd name="T9" fmla="*/ 132 h 374"/>
                  <a:gd name="T10" fmla="*/ 295 w 517"/>
                  <a:gd name="T11" fmla="*/ 165 h 374"/>
                  <a:gd name="T12" fmla="*/ 281 w 517"/>
                  <a:gd name="T13" fmla="*/ 198 h 374"/>
                  <a:gd name="T14" fmla="*/ 269 w 517"/>
                  <a:gd name="T15" fmla="*/ 234 h 374"/>
                  <a:gd name="T16" fmla="*/ 261 w 517"/>
                  <a:gd name="T17" fmla="*/ 267 h 374"/>
                  <a:gd name="T18" fmla="*/ 228 w 517"/>
                  <a:gd name="T19" fmla="*/ 290 h 374"/>
                  <a:gd name="T20" fmla="*/ 197 w 517"/>
                  <a:gd name="T21" fmla="*/ 310 h 374"/>
                  <a:gd name="T22" fmla="*/ 170 w 517"/>
                  <a:gd name="T23" fmla="*/ 326 h 374"/>
                  <a:gd name="T24" fmla="*/ 140 w 517"/>
                  <a:gd name="T25" fmla="*/ 335 h 374"/>
                  <a:gd name="T26" fmla="*/ 109 w 517"/>
                  <a:gd name="T27" fmla="*/ 345 h 374"/>
                  <a:gd name="T28" fmla="*/ 77 w 517"/>
                  <a:gd name="T29" fmla="*/ 351 h 374"/>
                  <a:gd name="T30" fmla="*/ 40 w 517"/>
                  <a:gd name="T31" fmla="*/ 358 h 374"/>
                  <a:gd name="T32" fmla="*/ 0 w 517"/>
                  <a:gd name="T33" fmla="*/ 364 h 374"/>
                  <a:gd name="T34" fmla="*/ 45 w 517"/>
                  <a:gd name="T35" fmla="*/ 368 h 374"/>
                  <a:gd name="T36" fmla="*/ 88 w 517"/>
                  <a:gd name="T37" fmla="*/ 371 h 374"/>
                  <a:gd name="T38" fmla="*/ 126 w 517"/>
                  <a:gd name="T39" fmla="*/ 374 h 374"/>
                  <a:gd name="T40" fmla="*/ 165 w 517"/>
                  <a:gd name="T41" fmla="*/ 371 h 374"/>
                  <a:gd name="T42" fmla="*/ 197 w 517"/>
                  <a:gd name="T43" fmla="*/ 364 h 374"/>
                  <a:gd name="T44" fmla="*/ 231 w 517"/>
                  <a:gd name="T45" fmla="*/ 347 h 374"/>
                  <a:gd name="T46" fmla="*/ 264 w 517"/>
                  <a:gd name="T47" fmla="*/ 328 h 374"/>
                  <a:gd name="T48" fmla="*/ 297 w 517"/>
                  <a:gd name="T49" fmla="*/ 295 h 374"/>
                  <a:gd name="T50" fmla="*/ 322 w 517"/>
                  <a:gd name="T51" fmla="*/ 305 h 374"/>
                  <a:gd name="T52" fmla="*/ 350 w 517"/>
                  <a:gd name="T53" fmla="*/ 313 h 374"/>
                  <a:gd name="T54" fmla="*/ 375 w 517"/>
                  <a:gd name="T55" fmla="*/ 313 h 374"/>
                  <a:gd name="T56" fmla="*/ 404 w 517"/>
                  <a:gd name="T57" fmla="*/ 310 h 374"/>
                  <a:gd name="T58" fmla="*/ 431 w 517"/>
                  <a:gd name="T59" fmla="*/ 308 h 374"/>
                  <a:gd name="T60" fmla="*/ 462 w 517"/>
                  <a:gd name="T61" fmla="*/ 303 h 374"/>
                  <a:gd name="T62" fmla="*/ 490 w 517"/>
                  <a:gd name="T63" fmla="*/ 297 h 374"/>
                  <a:gd name="T64" fmla="*/ 517 w 517"/>
                  <a:gd name="T65" fmla="*/ 292 h 374"/>
                  <a:gd name="T66" fmla="*/ 492 w 517"/>
                  <a:gd name="T67" fmla="*/ 290 h 374"/>
                  <a:gd name="T68" fmla="*/ 467 w 517"/>
                  <a:gd name="T69" fmla="*/ 287 h 374"/>
                  <a:gd name="T70" fmla="*/ 442 w 517"/>
                  <a:gd name="T71" fmla="*/ 284 h 374"/>
                  <a:gd name="T72" fmla="*/ 419 w 517"/>
                  <a:gd name="T73" fmla="*/ 282 h 374"/>
                  <a:gd name="T74" fmla="*/ 396 w 517"/>
                  <a:gd name="T75" fmla="*/ 278 h 374"/>
                  <a:gd name="T76" fmla="*/ 375 w 517"/>
                  <a:gd name="T77" fmla="*/ 270 h 374"/>
                  <a:gd name="T78" fmla="*/ 352 w 517"/>
                  <a:gd name="T79" fmla="*/ 257 h 374"/>
                  <a:gd name="T80" fmla="*/ 333 w 517"/>
                  <a:gd name="T81" fmla="*/ 242 h 374"/>
                  <a:gd name="T82" fmla="*/ 337 w 517"/>
                  <a:gd name="T83" fmla="*/ 207 h 374"/>
                  <a:gd name="T84" fmla="*/ 346 w 517"/>
                  <a:gd name="T85" fmla="*/ 176 h 374"/>
                  <a:gd name="T86" fmla="*/ 350 w 517"/>
                  <a:gd name="T87" fmla="*/ 147 h 374"/>
                  <a:gd name="T88" fmla="*/ 358 w 517"/>
                  <a:gd name="T89" fmla="*/ 122 h 374"/>
                  <a:gd name="T90" fmla="*/ 363 w 517"/>
                  <a:gd name="T91" fmla="*/ 96 h 374"/>
                  <a:gd name="T92" fmla="*/ 368 w 517"/>
                  <a:gd name="T93" fmla="*/ 69 h 374"/>
                  <a:gd name="T94" fmla="*/ 373 w 517"/>
                  <a:gd name="T95" fmla="*/ 39 h 374"/>
                  <a:gd name="T96" fmla="*/ 373 w 517"/>
                  <a:gd name="T97"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7" h="374">
                    <a:moveTo>
                      <a:pt x="373" y="0"/>
                    </a:moveTo>
                    <a:lnTo>
                      <a:pt x="358" y="33"/>
                    </a:lnTo>
                    <a:lnTo>
                      <a:pt x="343" y="66"/>
                    </a:lnTo>
                    <a:lnTo>
                      <a:pt x="327" y="100"/>
                    </a:lnTo>
                    <a:lnTo>
                      <a:pt x="310" y="132"/>
                    </a:lnTo>
                    <a:lnTo>
                      <a:pt x="295" y="165"/>
                    </a:lnTo>
                    <a:lnTo>
                      <a:pt x="281" y="198"/>
                    </a:lnTo>
                    <a:lnTo>
                      <a:pt x="269" y="234"/>
                    </a:lnTo>
                    <a:lnTo>
                      <a:pt x="261" y="267"/>
                    </a:lnTo>
                    <a:lnTo>
                      <a:pt x="228" y="290"/>
                    </a:lnTo>
                    <a:lnTo>
                      <a:pt x="197" y="310"/>
                    </a:lnTo>
                    <a:lnTo>
                      <a:pt x="170" y="326"/>
                    </a:lnTo>
                    <a:lnTo>
                      <a:pt x="140" y="335"/>
                    </a:lnTo>
                    <a:lnTo>
                      <a:pt x="109" y="345"/>
                    </a:lnTo>
                    <a:lnTo>
                      <a:pt x="77" y="351"/>
                    </a:lnTo>
                    <a:lnTo>
                      <a:pt x="40" y="358"/>
                    </a:lnTo>
                    <a:lnTo>
                      <a:pt x="0" y="364"/>
                    </a:lnTo>
                    <a:lnTo>
                      <a:pt x="45" y="368"/>
                    </a:lnTo>
                    <a:lnTo>
                      <a:pt x="88" y="371"/>
                    </a:lnTo>
                    <a:lnTo>
                      <a:pt x="126" y="374"/>
                    </a:lnTo>
                    <a:lnTo>
                      <a:pt x="165" y="371"/>
                    </a:lnTo>
                    <a:lnTo>
                      <a:pt x="197" y="364"/>
                    </a:lnTo>
                    <a:lnTo>
                      <a:pt x="231" y="347"/>
                    </a:lnTo>
                    <a:lnTo>
                      <a:pt x="264" y="328"/>
                    </a:lnTo>
                    <a:lnTo>
                      <a:pt x="297" y="295"/>
                    </a:lnTo>
                    <a:lnTo>
                      <a:pt x="322" y="305"/>
                    </a:lnTo>
                    <a:lnTo>
                      <a:pt x="350" y="313"/>
                    </a:lnTo>
                    <a:lnTo>
                      <a:pt x="375" y="313"/>
                    </a:lnTo>
                    <a:lnTo>
                      <a:pt x="404" y="310"/>
                    </a:lnTo>
                    <a:lnTo>
                      <a:pt x="431" y="308"/>
                    </a:lnTo>
                    <a:lnTo>
                      <a:pt x="462" y="303"/>
                    </a:lnTo>
                    <a:lnTo>
                      <a:pt x="490" y="297"/>
                    </a:lnTo>
                    <a:lnTo>
                      <a:pt x="517" y="292"/>
                    </a:lnTo>
                    <a:lnTo>
                      <a:pt x="492" y="290"/>
                    </a:lnTo>
                    <a:lnTo>
                      <a:pt x="467" y="287"/>
                    </a:lnTo>
                    <a:lnTo>
                      <a:pt x="442" y="284"/>
                    </a:lnTo>
                    <a:lnTo>
                      <a:pt x="419" y="282"/>
                    </a:lnTo>
                    <a:lnTo>
                      <a:pt x="396" y="278"/>
                    </a:lnTo>
                    <a:lnTo>
                      <a:pt x="375" y="270"/>
                    </a:lnTo>
                    <a:lnTo>
                      <a:pt x="352" y="257"/>
                    </a:lnTo>
                    <a:lnTo>
                      <a:pt x="333" y="242"/>
                    </a:lnTo>
                    <a:lnTo>
                      <a:pt x="337" y="207"/>
                    </a:lnTo>
                    <a:lnTo>
                      <a:pt x="346" y="176"/>
                    </a:lnTo>
                    <a:lnTo>
                      <a:pt x="350" y="147"/>
                    </a:lnTo>
                    <a:lnTo>
                      <a:pt x="358" y="122"/>
                    </a:lnTo>
                    <a:lnTo>
                      <a:pt x="363" y="96"/>
                    </a:lnTo>
                    <a:lnTo>
                      <a:pt x="368" y="69"/>
                    </a:lnTo>
                    <a:lnTo>
                      <a:pt x="373" y="39"/>
                    </a:lnTo>
                    <a:lnTo>
                      <a:pt x="373" y="0"/>
                    </a:lnTo>
                    <a:close/>
                  </a:path>
                </a:pathLst>
              </a:custGeom>
              <a:solidFill>
                <a:srgbClr val="AD82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48" name="Freeform 524">
                <a:extLst>
                  <a:ext uri="{FF2B5EF4-FFF2-40B4-BE49-F238E27FC236}">
                    <a16:creationId xmlns:a16="http://schemas.microsoft.com/office/drawing/2014/main" id="{66C32A97-0EC1-3C4E-E411-ADC5D92F6EA3}"/>
                  </a:ext>
                </a:extLst>
              </p:cNvPr>
              <p:cNvSpPr>
                <a:spLocks/>
              </p:cNvSpPr>
              <p:nvPr/>
            </p:nvSpPr>
            <p:spPr bwMode="auto">
              <a:xfrm>
                <a:off x="2408" y="2568"/>
                <a:ext cx="219" cy="91"/>
              </a:xfrm>
              <a:custGeom>
                <a:avLst/>
                <a:gdLst>
                  <a:gd name="T0" fmla="*/ 640 w 655"/>
                  <a:gd name="T1" fmla="*/ 195 h 275"/>
                  <a:gd name="T2" fmla="*/ 607 w 655"/>
                  <a:gd name="T3" fmla="*/ 204 h 275"/>
                  <a:gd name="T4" fmla="*/ 577 w 655"/>
                  <a:gd name="T5" fmla="*/ 212 h 275"/>
                  <a:gd name="T6" fmla="*/ 543 w 655"/>
                  <a:gd name="T7" fmla="*/ 220 h 275"/>
                  <a:gd name="T8" fmla="*/ 495 w 655"/>
                  <a:gd name="T9" fmla="*/ 220 h 275"/>
                  <a:gd name="T10" fmla="*/ 434 w 655"/>
                  <a:gd name="T11" fmla="*/ 212 h 275"/>
                  <a:gd name="T12" fmla="*/ 378 w 655"/>
                  <a:gd name="T13" fmla="*/ 212 h 275"/>
                  <a:gd name="T14" fmla="*/ 316 w 655"/>
                  <a:gd name="T15" fmla="*/ 223 h 275"/>
                  <a:gd name="T16" fmla="*/ 246 w 655"/>
                  <a:gd name="T17" fmla="*/ 229 h 275"/>
                  <a:gd name="T18" fmla="*/ 178 w 655"/>
                  <a:gd name="T19" fmla="*/ 233 h 275"/>
                  <a:gd name="T20" fmla="*/ 114 w 655"/>
                  <a:gd name="T21" fmla="*/ 254 h 275"/>
                  <a:gd name="T22" fmla="*/ 43 w 655"/>
                  <a:gd name="T23" fmla="*/ 271 h 275"/>
                  <a:gd name="T24" fmla="*/ 27 w 655"/>
                  <a:gd name="T25" fmla="*/ 258 h 275"/>
                  <a:gd name="T26" fmla="*/ 73 w 655"/>
                  <a:gd name="T27" fmla="*/ 229 h 275"/>
                  <a:gd name="T28" fmla="*/ 116 w 655"/>
                  <a:gd name="T29" fmla="*/ 195 h 275"/>
                  <a:gd name="T30" fmla="*/ 157 w 655"/>
                  <a:gd name="T31" fmla="*/ 160 h 275"/>
                  <a:gd name="T32" fmla="*/ 180 w 655"/>
                  <a:gd name="T33" fmla="*/ 144 h 275"/>
                  <a:gd name="T34" fmla="*/ 182 w 655"/>
                  <a:gd name="T35" fmla="*/ 162 h 275"/>
                  <a:gd name="T36" fmla="*/ 208 w 655"/>
                  <a:gd name="T37" fmla="*/ 174 h 275"/>
                  <a:gd name="T38" fmla="*/ 241 w 655"/>
                  <a:gd name="T39" fmla="*/ 182 h 275"/>
                  <a:gd name="T40" fmla="*/ 271 w 655"/>
                  <a:gd name="T41" fmla="*/ 182 h 275"/>
                  <a:gd name="T42" fmla="*/ 304 w 655"/>
                  <a:gd name="T43" fmla="*/ 174 h 275"/>
                  <a:gd name="T44" fmla="*/ 340 w 655"/>
                  <a:gd name="T45" fmla="*/ 144 h 275"/>
                  <a:gd name="T46" fmla="*/ 354 w 655"/>
                  <a:gd name="T47" fmla="*/ 104 h 275"/>
                  <a:gd name="T48" fmla="*/ 363 w 655"/>
                  <a:gd name="T49" fmla="*/ 68 h 275"/>
                  <a:gd name="T50" fmla="*/ 367 w 655"/>
                  <a:gd name="T51" fmla="*/ 25 h 275"/>
                  <a:gd name="T52" fmla="*/ 376 w 655"/>
                  <a:gd name="T53" fmla="*/ 17 h 275"/>
                  <a:gd name="T54" fmla="*/ 390 w 655"/>
                  <a:gd name="T55" fmla="*/ 50 h 275"/>
                  <a:gd name="T56" fmla="*/ 396 w 655"/>
                  <a:gd name="T57" fmla="*/ 80 h 275"/>
                  <a:gd name="T58" fmla="*/ 388 w 655"/>
                  <a:gd name="T59" fmla="*/ 107 h 275"/>
                  <a:gd name="T60" fmla="*/ 381 w 655"/>
                  <a:gd name="T61" fmla="*/ 132 h 275"/>
                  <a:gd name="T62" fmla="*/ 376 w 655"/>
                  <a:gd name="T63" fmla="*/ 157 h 275"/>
                  <a:gd name="T64" fmla="*/ 401 w 655"/>
                  <a:gd name="T65" fmla="*/ 177 h 275"/>
                  <a:gd name="T66" fmla="*/ 472 w 655"/>
                  <a:gd name="T67" fmla="*/ 187 h 275"/>
                  <a:gd name="T68" fmla="*/ 553 w 655"/>
                  <a:gd name="T69" fmla="*/ 191 h 275"/>
                  <a:gd name="T70" fmla="*/ 627 w 655"/>
                  <a:gd name="T71" fmla="*/ 191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5" h="275">
                    <a:moveTo>
                      <a:pt x="655" y="191"/>
                    </a:moveTo>
                    <a:lnTo>
                      <a:pt x="640" y="195"/>
                    </a:lnTo>
                    <a:lnTo>
                      <a:pt x="622" y="200"/>
                    </a:lnTo>
                    <a:lnTo>
                      <a:pt x="607" y="204"/>
                    </a:lnTo>
                    <a:lnTo>
                      <a:pt x="591" y="208"/>
                    </a:lnTo>
                    <a:lnTo>
                      <a:pt x="577" y="212"/>
                    </a:lnTo>
                    <a:lnTo>
                      <a:pt x="561" y="216"/>
                    </a:lnTo>
                    <a:lnTo>
                      <a:pt x="543" y="220"/>
                    </a:lnTo>
                    <a:lnTo>
                      <a:pt x="528" y="225"/>
                    </a:lnTo>
                    <a:lnTo>
                      <a:pt x="495" y="220"/>
                    </a:lnTo>
                    <a:lnTo>
                      <a:pt x="465" y="218"/>
                    </a:lnTo>
                    <a:lnTo>
                      <a:pt x="434" y="212"/>
                    </a:lnTo>
                    <a:lnTo>
                      <a:pt x="406" y="210"/>
                    </a:lnTo>
                    <a:lnTo>
                      <a:pt x="378" y="212"/>
                    </a:lnTo>
                    <a:lnTo>
                      <a:pt x="348" y="216"/>
                    </a:lnTo>
                    <a:lnTo>
                      <a:pt x="316" y="223"/>
                    </a:lnTo>
                    <a:lnTo>
                      <a:pt x="287" y="236"/>
                    </a:lnTo>
                    <a:lnTo>
                      <a:pt x="246" y="229"/>
                    </a:lnTo>
                    <a:lnTo>
                      <a:pt x="208" y="229"/>
                    </a:lnTo>
                    <a:lnTo>
                      <a:pt x="178" y="233"/>
                    </a:lnTo>
                    <a:lnTo>
                      <a:pt x="145" y="243"/>
                    </a:lnTo>
                    <a:lnTo>
                      <a:pt x="114" y="254"/>
                    </a:lnTo>
                    <a:lnTo>
                      <a:pt x="80" y="264"/>
                    </a:lnTo>
                    <a:lnTo>
                      <a:pt x="43" y="271"/>
                    </a:lnTo>
                    <a:lnTo>
                      <a:pt x="0" y="275"/>
                    </a:lnTo>
                    <a:lnTo>
                      <a:pt x="27" y="258"/>
                    </a:lnTo>
                    <a:lnTo>
                      <a:pt x="52" y="242"/>
                    </a:lnTo>
                    <a:lnTo>
                      <a:pt x="73" y="229"/>
                    </a:lnTo>
                    <a:lnTo>
                      <a:pt x="96" y="212"/>
                    </a:lnTo>
                    <a:lnTo>
                      <a:pt x="116" y="195"/>
                    </a:lnTo>
                    <a:lnTo>
                      <a:pt x="137" y="177"/>
                    </a:lnTo>
                    <a:lnTo>
                      <a:pt x="157" y="160"/>
                    </a:lnTo>
                    <a:lnTo>
                      <a:pt x="180" y="137"/>
                    </a:lnTo>
                    <a:lnTo>
                      <a:pt x="180" y="144"/>
                    </a:lnTo>
                    <a:lnTo>
                      <a:pt x="182" y="152"/>
                    </a:lnTo>
                    <a:lnTo>
                      <a:pt x="182" y="162"/>
                    </a:lnTo>
                    <a:lnTo>
                      <a:pt x="182" y="170"/>
                    </a:lnTo>
                    <a:lnTo>
                      <a:pt x="208" y="174"/>
                    </a:lnTo>
                    <a:lnTo>
                      <a:pt x="226" y="180"/>
                    </a:lnTo>
                    <a:lnTo>
                      <a:pt x="241" y="182"/>
                    </a:lnTo>
                    <a:lnTo>
                      <a:pt x="256" y="182"/>
                    </a:lnTo>
                    <a:lnTo>
                      <a:pt x="271" y="182"/>
                    </a:lnTo>
                    <a:lnTo>
                      <a:pt x="287" y="180"/>
                    </a:lnTo>
                    <a:lnTo>
                      <a:pt x="304" y="174"/>
                    </a:lnTo>
                    <a:lnTo>
                      <a:pt x="329" y="168"/>
                    </a:lnTo>
                    <a:lnTo>
                      <a:pt x="340" y="144"/>
                    </a:lnTo>
                    <a:lnTo>
                      <a:pt x="348" y="122"/>
                    </a:lnTo>
                    <a:lnTo>
                      <a:pt x="354" y="104"/>
                    </a:lnTo>
                    <a:lnTo>
                      <a:pt x="360" y="86"/>
                    </a:lnTo>
                    <a:lnTo>
                      <a:pt x="363" y="68"/>
                    </a:lnTo>
                    <a:lnTo>
                      <a:pt x="365" y="48"/>
                    </a:lnTo>
                    <a:lnTo>
                      <a:pt x="367" y="25"/>
                    </a:lnTo>
                    <a:lnTo>
                      <a:pt x="367" y="0"/>
                    </a:lnTo>
                    <a:lnTo>
                      <a:pt x="376" y="17"/>
                    </a:lnTo>
                    <a:lnTo>
                      <a:pt x="384" y="32"/>
                    </a:lnTo>
                    <a:lnTo>
                      <a:pt x="390" y="50"/>
                    </a:lnTo>
                    <a:lnTo>
                      <a:pt x="398" y="68"/>
                    </a:lnTo>
                    <a:lnTo>
                      <a:pt x="396" y="80"/>
                    </a:lnTo>
                    <a:lnTo>
                      <a:pt x="390" y="93"/>
                    </a:lnTo>
                    <a:lnTo>
                      <a:pt x="388" y="107"/>
                    </a:lnTo>
                    <a:lnTo>
                      <a:pt x="385" y="119"/>
                    </a:lnTo>
                    <a:lnTo>
                      <a:pt x="381" y="132"/>
                    </a:lnTo>
                    <a:lnTo>
                      <a:pt x="378" y="144"/>
                    </a:lnTo>
                    <a:lnTo>
                      <a:pt x="376" y="157"/>
                    </a:lnTo>
                    <a:lnTo>
                      <a:pt x="373" y="170"/>
                    </a:lnTo>
                    <a:lnTo>
                      <a:pt x="401" y="177"/>
                    </a:lnTo>
                    <a:lnTo>
                      <a:pt x="434" y="182"/>
                    </a:lnTo>
                    <a:lnTo>
                      <a:pt x="472" y="187"/>
                    </a:lnTo>
                    <a:lnTo>
                      <a:pt x="513" y="191"/>
                    </a:lnTo>
                    <a:lnTo>
                      <a:pt x="553" y="191"/>
                    </a:lnTo>
                    <a:lnTo>
                      <a:pt x="591" y="191"/>
                    </a:lnTo>
                    <a:lnTo>
                      <a:pt x="627" y="191"/>
                    </a:lnTo>
                    <a:lnTo>
                      <a:pt x="655" y="191"/>
                    </a:lnTo>
                    <a:close/>
                  </a:path>
                </a:pathLst>
              </a:custGeom>
              <a:solidFill>
                <a:srgbClr val="AD82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49" name="Freeform 525">
                <a:extLst>
                  <a:ext uri="{FF2B5EF4-FFF2-40B4-BE49-F238E27FC236}">
                    <a16:creationId xmlns:a16="http://schemas.microsoft.com/office/drawing/2014/main" id="{A36C4912-E44F-3E44-4A14-E31ACDA313AE}"/>
                  </a:ext>
                </a:extLst>
              </p:cNvPr>
              <p:cNvSpPr>
                <a:spLocks/>
              </p:cNvSpPr>
              <p:nvPr/>
            </p:nvSpPr>
            <p:spPr bwMode="auto">
              <a:xfrm>
                <a:off x="2814" y="2444"/>
                <a:ext cx="411" cy="170"/>
              </a:xfrm>
              <a:custGeom>
                <a:avLst/>
                <a:gdLst>
                  <a:gd name="T0" fmla="*/ 60 w 1234"/>
                  <a:gd name="T1" fmla="*/ 439 h 510"/>
                  <a:gd name="T2" fmla="*/ 162 w 1234"/>
                  <a:gd name="T3" fmla="*/ 457 h 510"/>
                  <a:gd name="T4" fmla="*/ 251 w 1234"/>
                  <a:gd name="T5" fmla="*/ 462 h 510"/>
                  <a:gd name="T6" fmla="*/ 346 w 1234"/>
                  <a:gd name="T7" fmla="*/ 462 h 510"/>
                  <a:gd name="T8" fmla="*/ 434 w 1234"/>
                  <a:gd name="T9" fmla="*/ 459 h 510"/>
                  <a:gd name="T10" fmla="*/ 490 w 1234"/>
                  <a:gd name="T11" fmla="*/ 434 h 510"/>
                  <a:gd name="T12" fmla="*/ 536 w 1234"/>
                  <a:gd name="T13" fmla="*/ 390 h 510"/>
                  <a:gd name="T14" fmla="*/ 572 w 1234"/>
                  <a:gd name="T15" fmla="*/ 340 h 510"/>
                  <a:gd name="T16" fmla="*/ 589 w 1234"/>
                  <a:gd name="T17" fmla="*/ 291 h 510"/>
                  <a:gd name="T18" fmla="*/ 589 w 1234"/>
                  <a:gd name="T19" fmla="*/ 248 h 510"/>
                  <a:gd name="T20" fmla="*/ 586 w 1234"/>
                  <a:gd name="T21" fmla="*/ 208 h 510"/>
                  <a:gd name="T22" fmla="*/ 582 w 1234"/>
                  <a:gd name="T23" fmla="*/ 164 h 510"/>
                  <a:gd name="T24" fmla="*/ 584 w 1234"/>
                  <a:gd name="T25" fmla="*/ 170 h 510"/>
                  <a:gd name="T26" fmla="*/ 594 w 1234"/>
                  <a:gd name="T27" fmla="*/ 220 h 510"/>
                  <a:gd name="T28" fmla="*/ 607 w 1234"/>
                  <a:gd name="T29" fmla="*/ 275 h 510"/>
                  <a:gd name="T30" fmla="*/ 618 w 1234"/>
                  <a:gd name="T31" fmla="*/ 325 h 510"/>
                  <a:gd name="T32" fmla="*/ 635 w 1234"/>
                  <a:gd name="T33" fmla="*/ 350 h 510"/>
                  <a:gd name="T34" fmla="*/ 662 w 1234"/>
                  <a:gd name="T35" fmla="*/ 352 h 510"/>
                  <a:gd name="T36" fmla="*/ 681 w 1234"/>
                  <a:gd name="T37" fmla="*/ 342 h 510"/>
                  <a:gd name="T38" fmla="*/ 691 w 1234"/>
                  <a:gd name="T39" fmla="*/ 317 h 510"/>
                  <a:gd name="T40" fmla="*/ 691 w 1234"/>
                  <a:gd name="T41" fmla="*/ 294 h 510"/>
                  <a:gd name="T42" fmla="*/ 679 w 1234"/>
                  <a:gd name="T43" fmla="*/ 271 h 510"/>
                  <a:gd name="T44" fmla="*/ 668 w 1234"/>
                  <a:gd name="T45" fmla="*/ 248 h 510"/>
                  <a:gd name="T46" fmla="*/ 655 w 1234"/>
                  <a:gd name="T47" fmla="*/ 225 h 510"/>
                  <a:gd name="T48" fmla="*/ 660 w 1234"/>
                  <a:gd name="T49" fmla="*/ 182 h 510"/>
                  <a:gd name="T50" fmla="*/ 687 w 1234"/>
                  <a:gd name="T51" fmla="*/ 124 h 510"/>
                  <a:gd name="T52" fmla="*/ 723 w 1234"/>
                  <a:gd name="T53" fmla="*/ 76 h 510"/>
                  <a:gd name="T54" fmla="*/ 769 w 1234"/>
                  <a:gd name="T55" fmla="*/ 25 h 510"/>
                  <a:gd name="T56" fmla="*/ 756 w 1234"/>
                  <a:gd name="T57" fmla="*/ 52 h 510"/>
                  <a:gd name="T58" fmla="*/ 708 w 1234"/>
                  <a:gd name="T59" fmla="*/ 157 h 510"/>
                  <a:gd name="T60" fmla="*/ 706 w 1234"/>
                  <a:gd name="T61" fmla="*/ 251 h 510"/>
                  <a:gd name="T62" fmla="*/ 777 w 1234"/>
                  <a:gd name="T63" fmla="*/ 329 h 510"/>
                  <a:gd name="T64" fmla="*/ 896 w 1234"/>
                  <a:gd name="T65" fmla="*/ 360 h 510"/>
                  <a:gd name="T66" fmla="*/ 995 w 1234"/>
                  <a:gd name="T67" fmla="*/ 347 h 510"/>
                  <a:gd name="T68" fmla="*/ 1090 w 1234"/>
                  <a:gd name="T69" fmla="*/ 329 h 510"/>
                  <a:gd name="T70" fmla="*/ 1184 w 1234"/>
                  <a:gd name="T71" fmla="*/ 307 h 510"/>
                  <a:gd name="T72" fmla="*/ 1211 w 1234"/>
                  <a:gd name="T73" fmla="*/ 307 h 510"/>
                  <a:gd name="T74" fmla="*/ 1166 w 1234"/>
                  <a:gd name="T75" fmla="*/ 325 h 510"/>
                  <a:gd name="T76" fmla="*/ 1121 w 1234"/>
                  <a:gd name="T77" fmla="*/ 345 h 510"/>
                  <a:gd name="T78" fmla="*/ 1072 w 1234"/>
                  <a:gd name="T79" fmla="*/ 363 h 510"/>
                  <a:gd name="T80" fmla="*/ 1001 w 1234"/>
                  <a:gd name="T81" fmla="*/ 383 h 510"/>
                  <a:gd name="T82" fmla="*/ 920 w 1234"/>
                  <a:gd name="T83" fmla="*/ 398 h 510"/>
                  <a:gd name="T84" fmla="*/ 843 w 1234"/>
                  <a:gd name="T85" fmla="*/ 398 h 510"/>
                  <a:gd name="T86" fmla="*/ 762 w 1234"/>
                  <a:gd name="T87" fmla="*/ 385 h 510"/>
                  <a:gd name="T88" fmla="*/ 691 w 1234"/>
                  <a:gd name="T89" fmla="*/ 376 h 510"/>
                  <a:gd name="T90" fmla="*/ 650 w 1234"/>
                  <a:gd name="T91" fmla="*/ 380 h 510"/>
                  <a:gd name="T92" fmla="*/ 618 w 1234"/>
                  <a:gd name="T93" fmla="*/ 390 h 510"/>
                  <a:gd name="T94" fmla="*/ 584 w 1234"/>
                  <a:gd name="T95" fmla="*/ 411 h 510"/>
                  <a:gd name="T96" fmla="*/ 525 w 1234"/>
                  <a:gd name="T97" fmla="*/ 453 h 510"/>
                  <a:gd name="T98" fmla="*/ 448 w 1234"/>
                  <a:gd name="T99" fmla="*/ 487 h 510"/>
                  <a:gd name="T100" fmla="*/ 375 w 1234"/>
                  <a:gd name="T101" fmla="*/ 500 h 510"/>
                  <a:gd name="T102" fmla="*/ 291 w 1234"/>
                  <a:gd name="T103" fmla="*/ 508 h 510"/>
                  <a:gd name="T104" fmla="*/ 205 w 1234"/>
                  <a:gd name="T105" fmla="*/ 503 h 510"/>
                  <a:gd name="T106" fmla="*/ 142 w 1234"/>
                  <a:gd name="T107" fmla="*/ 487 h 510"/>
                  <a:gd name="T108" fmla="*/ 86 w 1234"/>
                  <a:gd name="T109" fmla="*/ 467 h 510"/>
                  <a:gd name="T110" fmla="*/ 30 w 1234"/>
                  <a:gd name="T111" fmla="*/ 441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34" h="510">
                    <a:moveTo>
                      <a:pt x="0" y="426"/>
                    </a:moveTo>
                    <a:lnTo>
                      <a:pt x="60" y="439"/>
                    </a:lnTo>
                    <a:lnTo>
                      <a:pt x="113" y="449"/>
                    </a:lnTo>
                    <a:lnTo>
                      <a:pt x="162" y="457"/>
                    </a:lnTo>
                    <a:lnTo>
                      <a:pt x="208" y="459"/>
                    </a:lnTo>
                    <a:lnTo>
                      <a:pt x="251" y="462"/>
                    </a:lnTo>
                    <a:lnTo>
                      <a:pt x="297" y="462"/>
                    </a:lnTo>
                    <a:lnTo>
                      <a:pt x="346" y="462"/>
                    </a:lnTo>
                    <a:lnTo>
                      <a:pt x="398" y="462"/>
                    </a:lnTo>
                    <a:lnTo>
                      <a:pt x="434" y="459"/>
                    </a:lnTo>
                    <a:lnTo>
                      <a:pt x="465" y="449"/>
                    </a:lnTo>
                    <a:lnTo>
                      <a:pt x="490" y="434"/>
                    </a:lnTo>
                    <a:lnTo>
                      <a:pt x="516" y="414"/>
                    </a:lnTo>
                    <a:lnTo>
                      <a:pt x="536" y="390"/>
                    </a:lnTo>
                    <a:lnTo>
                      <a:pt x="555" y="365"/>
                    </a:lnTo>
                    <a:lnTo>
                      <a:pt x="572" y="340"/>
                    </a:lnTo>
                    <a:lnTo>
                      <a:pt x="589" y="313"/>
                    </a:lnTo>
                    <a:lnTo>
                      <a:pt x="589" y="291"/>
                    </a:lnTo>
                    <a:lnTo>
                      <a:pt x="589" y="269"/>
                    </a:lnTo>
                    <a:lnTo>
                      <a:pt x="589" y="248"/>
                    </a:lnTo>
                    <a:lnTo>
                      <a:pt x="586" y="228"/>
                    </a:lnTo>
                    <a:lnTo>
                      <a:pt x="586" y="208"/>
                    </a:lnTo>
                    <a:lnTo>
                      <a:pt x="584" y="187"/>
                    </a:lnTo>
                    <a:lnTo>
                      <a:pt x="582" y="164"/>
                    </a:lnTo>
                    <a:lnTo>
                      <a:pt x="579" y="145"/>
                    </a:lnTo>
                    <a:lnTo>
                      <a:pt x="584" y="170"/>
                    </a:lnTo>
                    <a:lnTo>
                      <a:pt x="589" y="195"/>
                    </a:lnTo>
                    <a:lnTo>
                      <a:pt x="594" y="220"/>
                    </a:lnTo>
                    <a:lnTo>
                      <a:pt x="601" y="246"/>
                    </a:lnTo>
                    <a:lnTo>
                      <a:pt x="607" y="275"/>
                    </a:lnTo>
                    <a:lnTo>
                      <a:pt x="612" y="300"/>
                    </a:lnTo>
                    <a:lnTo>
                      <a:pt x="618" y="325"/>
                    </a:lnTo>
                    <a:lnTo>
                      <a:pt x="622" y="350"/>
                    </a:lnTo>
                    <a:lnTo>
                      <a:pt x="635" y="350"/>
                    </a:lnTo>
                    <a:lnTo>
                      <a:pt x="650" y="352"/>
                    </a:lnTo>
                    <a:lnTo>
                      <a:pt x="662" y="352"/>
                    </a:lnTo>
                    <a:lnTo>
                      <a:pt x="675" y="355"/>
                    </a:lnTo>
                    <a:lnTo>
                      <a:pt x="681" y="342"/>
                    </a:lnTo>
                    <a:lnTo>
                      <a:pt x="685" y="329"/>
                    </a:lnTo>
                    <a:lnTo>
                      <a:pt x="691" y="317"/>
                    </a:lnTo>
                    <a:lnTo>
                      <a:pt x="695" y="304"/>
                    </a:lnTo>
                    <a:lnTo>
                      <a:pt x="691" y="294"/>
                    </a:lnTo>
                    <a:lnTo>
                      <a:pt x="685" y="283"/>
                    </a:lnTo>
                    <a:lnTo>
                      <a:pt x="679" y="271"/>
                    </a:lnTo>
                    <a:lnTo>
                      <a:pt x="673" y="261"/>
                    </a:lnTo>
                    <a:lnTo>
                      <a:pt x="668" y="248"/>
                    </a:lnTo>
                    <a:lnTo>
                      <a:pt x="662" y="239"/>
                    </a:lnTo>
                    <a:lnTo>
                      <a:pt x="655" y="225"/>
                    </a:lnTo>
                    <a:lnTo>
                      <a:pt x="650" y="215"/>
                    </a:lnTo>
                    <a:lnTo>
                      <a:pt x="660" y="182"/>
                    </a:lnTo>
                    <a:lnTo>
                      <a:pt x="673" y="151"/>
                    </a:lnTo>
                    <a:lnTo>
                      <a:pt x="687" y="124"/>
                    </a:lnTo>
                    <a:lnTo>
                      <a:pt x="706" y="99"/>
                    </a:lnTo>
                    <a:lnTo>
                      <a:pt x="723" y="76"/>
                    </a:lnTo>
                    <a:lnTo>
                      <a:pt x="746" y="50"/>
                    </a:lnTo>
                    <a:lnTo>
                      <a:pt x="769" y="25"/>
                    </a:lnTo>
                    <a:lnTo>
                      <a:pt x="792" y="0"/>
                    </a:lnTo>
                    <a:lnTo>
                      <a:pt x="756" y="52"/>
                    </a:lnTo>
                    <a:lnTo>
                      <a:pt x="729" y="107"/>
                    </a:lnTo>
                    <a:lnTo>
                      <a:pt x="708" y="157"/>
                    </a:lnTo>
                    <a:lnTo>
                      <a:pt x="698" y="206"/>
                    </a:lnTo>
                    <a:lnTo>
                      <a:pt x="706" y="251"/>
                    </a:lnTo>
                    <a:lnTo>
                      <a:pt x="731" y="291"/>
                    </a:lnTo>
                    <a:lnTo>
                      <a:pt x="777" y="329"/>
                    </a:lnTo>
                    <a:lnTo>
                      <a:pt x="846" y="363"/>
                    </a:lnTo>
                    <a:lnTo>
                      <a:pt x="896" y="360"/>
                    </a:lnTo>
                    <a:lnTo>
                      <a:pt x="947" y="355"/>
                    </a:lnTo>
                    <a:lnTo>
                      <a:pt x="995" y="347"/>
                    </a:lnTo>
                    <a:lnTo>
                      <a:pt x="1041" y="340"/>
                    </a:lnTo>
                    <a:lnTo>
                      <a:pt x="1090" y="329"/>
                    </a:lnTo>
                    <a:lnTo>
                      <a:pt x="1135" y="317"/>
                    </a:lnTo>
                    <a:lnTo>
                      <a:pt x="1184" y="307"/>
                    </a:lnTo>
                    <a:lnTo>
                      <a:pt x="1234" y="296"/>
                    </a:lnTo>
                    <a:lnTo>
                      <a:pt x="1211" y="307"/>
                    </a:lnTo>
                    <a:lnTo>
                      <a:pt x="1190" y="314"/>
                    </a:lnTo>
                    <a:lnTo>
                      <a:pt x="1166" y="325"/>
                    </a:lnTo>
                    <a:lnTo>
                      <a:pt x="1144" y="335"/>
                    </a:lnTo>
                    <a:lnTo>
                      <a:pt x="1121" y="345"/>
                    </a:lnTo>
                    <a:lnTo>
                      <a:pt x="1097" y="352"/>
                    </a:lnTo>
                    <a:lnTo>
                      <a:pt x="1072" y="363"/>
                    </a:lnTo>
                    <a:lnTo>
                      <a:pt x="1050" y="373"/>
                    </a:lnTo>
                    <a:lnTo>
                      <a:pt x="1001" y="383"/>
                    </a:lnTo>
                    <a:lnTo>
                      <a:pt x="957" y="393"/>
                    </a:lnTo>
                    <a:lnTo>
                      <a:pt x="920" y="398"/>
                    </a:lnTo>
                    <a:lnTo>
                      <a:pt x="882" y="401"/>
                    </a:lnTo>
                    <a:lnTo>
                      <a:pt x="843" y="398"/>
                    </a:lnTo>
                    <a:lnTo>
                      <a:pt x="805" y="396"/>
                    </a:lnTo>
                    <a:lnTo>
                      <a:pt x="762" y="385"/>
                    </a:lnTo>
                    <a:lnTo>
                      <a:pt x="714" y="373"/>
                    </a:lnTo>
                    <a:lnTo>
                      <a:pt x="691" y="376"/>
                    </a:lnTo>
                    <a:lnTo>
                      <a:pt x="670" y="378"/>
                    </a:lnTo>
                    <a:lnTo>
                      <a:pt x="650" y="380"/>
                    </a:lnTo>
                    <a:lnTo>
                      <a:pt x="632" y="383"/>
                    </a:lnTo>
                    <a:lnTo>
                      <a:pt x="618" y="390"/>
                    </a:lnTo>
                    <a:lnTo>
                      <a:pt x="599" y="398"/>
                    </a:lnTo>
                    <a:lnTo>
                      <a:pt x="584" y="411"/>
                    </a:lnTo>
                    <a:lnTo>
                      <a:pt x="568" y="428"/>
                    </a:lnTo>
                    <a:lnTo>
                      <a:pt x="525" y="453"/>
                    </a:lnTo>
                    <a:lnTo>
                      <a:pt x="484" y="474"/>
                    </a:lnTo>
                    <a:lnTo>
                      <a:pt x="448" y="487"/>
                    </a:lnTo>
                    <a:lnTo>
                      <a:pt x="413" y="495"/>
                    </a:lnTo>
                    <a:lnTo>
                      <a:pt x="375" y="500"/>
                    </a:lnTo>
                    <a:lnTo>
                      <a:pt x="337" y="503"/>
                    </a:lnTo>
                    <a:lnTo>
                      <a:pt x="291" y="508"/>
                    </a:lnTo>
                    <a:lnTo>
                      <a:pt x="239" y="510"/>
                    </a:lnTo>
                    <a:lnTo>
                      <a:pt x="205" y="503"/>
                    </a:lnTo>
                    <a:lnTo>
                      <a:pt x="172" y="495"/>
                    </a:lnTo>
                    <a:lnTo>
                      <a:pt x="142" y="487"/>
                    </a:lnTo>
                    <a:lnTo>
                      <a:pt x="113" y="477"/>
                    </a:lnTo>
                    <a:lnTo>
                      <a:pt x="86" y="467"/>
                    </a:lnTo>
                    <a:lnTo>
                      <a:pt x="58" y="457"/>
                    </a:lnTo>
                    <a:lnTo>
                      <a:pt x="30" y="441"/>
                    </a:lnTo>
                    <a:lnTo>
                      <a:pt x="0" y="426"/>
                    </a:lnTo>
                    <a:close/>
                  </a:path>
                </a:pathLst>
              </a:custGeom>
              <a:solidFill>
                <a:srgbClr val="AD82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50" name="Freeform 526">
                <a:extLst>
                  <a:ext uri="{FF2B5EF4-FFF2-40B4-BE49-F238E27FC236}">
                    <a16:creationId xmlns:a16="http://schemas.microsoft.com/office/drawing/2014/main" id="{40E8E193-8111-1EF8-2F06-A03E3F5C6A62}"/>
                  </a:ext>
                </a:extLst>
              </p:cNvPr>
              <p:cNvSpPr>
                <a:spLocks/>
              </p:cNvSpPr>
              <p:nvPr/>
            </p:nvSpPr>
            <p:spPr bwMode="auto">
              <a:xfrm>
                <a:off x="2247" y="2545"/>
                <a:ext cx="80" cy="47"/>
              </a:xfrm>
              <a:custGeom>
                <a:avLst/>
                <a:gdLst>
                  <a:gd name="T0" fmla="*/ 0 w 239"/>
                  <a:gd name="T1" fmla="*/ 104 h 142"/>
                  <a:gd name="T2" fmla="*/ 38 w 239"/>
                  <a:gd name="T3" fmla="*/ 101 h 142"/>
                  <a:gd name="T4" fmla="*/ 74 w 239"/>
                  <a:gd name="T5" fmla="*/ 98 h 142"/>
                  <a:gd name="T6" fmla="*/ 104 w 239"/>
                  <a:gd name="T7" fmla="*/ 91 h 142"/>
                  <a:gd name="T8" fmla="*/ 132 w 239"/>
                  <a:gd name="T9" fmla="*/ 80 h 142"/>
                  <a:gd name="T10" fmla="*/ 158 w 239"/>
                  <a:gd name="T11" fmla="*/ 67 h 142"/>
                  <a:gd name="T12" fmla="*/ 184 w 239"/>
                  <a:gd name="T13" fmla="*/ 48 h 142"/>
                  <a:gd name="T14" fmla="*/ 211 w 239"/>
                  <a:gd name="T15" fmla="*/ 25 h 142"/>
                  <a:gd name="T16" fmla="*/ 239 w 239"/>
                  <a:gd name="T17" fmla="*/ 0 h 142"/>
                  <a:gd name="T18" fmla="*/ 232 w 239"/>
                  <a:gd name="T19" fmla="*/ 12 h 142"/>
                  <a:gd name="T20" fmla="*/ 222 w 239"/>
                  <a:gd name="T21" fmla="*/ 25 h 142"/>
                  <a:gd name="T22" fmla="*/ 214 w 239"/>
                  <a:gd name="T23" fmla="*/ 39 h 142"/>
                  <a:gd name="T24" fmla="*/ 206 w 239"/>
                  <a:gd name="T25" fmla="*/ 48 h 142"/>
                  <a:gd name="T26" fmla="*/ 196 w 239"/>
                  <a:gd name="T27" fmla="*/ 61 h 142"/>
                  <a:gd name="T28" fmla="*/ 189 w 239"/>
                  <a:gd name="T29" fmla="*/ 74 h 142"/>
                  <a:gd name="T30" fmla="*/ 178 w 239"/>
                  <a:gd name="T31" fmla="*/ 86 h 142"/>
                  <a:gd name="T32" fmla="*/ 170 w 239"/>
                  <a:gd name="T33" fmla="*/ 98 h 142"/>
                  <a:gd name="T34" fmla="*/ 151 w 239"/>
                  <a:gd name="T35" fmla="*/ 109 h 142"/>
                  <a:gd name="T36" fmla="*/ 130 w 239"/>
                  <a:gd name="T37" fmla="*/ 116 h 142"/>
                  <a:gd name="T38" fmla="*/ 113 w 239"/>
                  <a:gd name="T39" fmla="*/ 121 h 142"/>
                  <a:gd name="T40" fmla="*/ 94 w 239"/>
                  <a:gd name="T41" fmla="*/ 127 h 142"/>
                  <a:gd name="T42" fmla="*/ 77 w 239"/>
                  <a:gd name="T43" fmla="*/ 131 h 142"/>
                  <a:gd name="T44" fmla="*/ 57 w 239"/>
                  <a:gd name="T45" fmla="*/ 137 h 142"/>
                  <a:gd name="T46" fmla="*/ 36 w 239"/>
                  <a:gd name="T47" fmla="*/ 140 h 142"/>
                  <a:gd name="T48" fmla="*/ 13 w 239"/>
                  <a:gd name="T49" fmla="*/ 142 h 142"/>
                  <a:gd name="T50" fmla="*/ 10 w 239"/>
                  <a:gd name="T51" fmla="*/ 131 h 142"/>
                  <a:gd name="T52" fmla="*/ 8 w 239"/>
                  <a:gd name="T53" fmla="*/ 121 h 142"/>
                  <a:gd name="T54" fmla="*/ 2 w 239"/>
                  <a:gd name="T55" fmla="*/ 113 h 142"/>
                  <a:gd name="T56" fmla="*/ 0 w 239"/>
                  <a:gd name="T57"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9" h="142">
                    <a:moveTo>
                      <a:pt x="0" y="104"/>
                    </a:moveTo>
                    <a:lnTo>
                      <a:pt x="38" y="101"/>
                    </a:lnTo>
                    <a:lnTo>
                      <a:pt x="74" y="98"/>
                    </a:lnTo>
                    <a:lnTo>
                      <a:pt x="104" y="91"/>
                    </a:lnTo>
                    <a:lnTo>
                      <a:pt x="132" y="80"/>
                    </a:lnTo>
                    <a:lnTo>
                      <a:pt x="158" y="67"/>
                    </a:lnTo>
                    <a:lnTo>
                      <a:pt x="184" y="48"/>
                    </a:lnTo>
                    <a:lnTo>
                      <a:pt x="211" y="25"/>
                    </a:lnTo>
                    <a:lnTo>
                      <a:pt x="239" y="0"/>
                    </a:lnTo>
                    <a:lnTo>
                      <a:pt x="232" y="12"/>
                    </a:lnTo>
                    <a:lnTo>
                      <a:pt x="222" y="25"/>
                    </a:lnTo>
                    <a:lnTo>
                      <a:pt x="214" y="39"/>
                    </a:lnTo>
                    <a:lnTo>
                      <a:pt x="206" y="48"/>
                    </a:lnTo>
                    <a:lnTo>
                      <a:pt x="196" y="61"/>
                    </a:lnTo>
                    <a:lnTo>
                      <a:pt x="189" y="74"/>
                    </a:lnTo>
                    <a:lnTo>
                      <a:pt x="178" y="86"/>
                    </a:lnTo>
                    <a:lnTo>
                      <a:pt x="170" y="98"/>
                    </a:lnTo>
                    <a:lnTo>
                      <a:pt x="151" y="109"/>
                    </a:lnTo>
                    <a:lnTo>
                      <a:pt x="130" y="116"/>
                    </a:lnTo>
                    <a:lnTo>
                      <a:pt x="113" y="121"/>
                    </a:lnTo>
                    <a:lnTo>
                      <a:pt x="94" y="127"/>
                    </a:lnTo>
                    <a:lnTo>
                      <a:pt x="77" y="131"/>
                    </a:lnTo>
                    <a:lnTo>
                      <a:pt x="57" y="137"/>
                    </a:lnTo>
                    <a:lnTo>
                      <a:pt x="36" y="140"/>
                    </a:lnTo>
                    <a:lnTo>
                      <a:pt x="13" y="142"/>
                    </a:lnTo>
                    <a:lnTo>
                      <a:pt x="10" y="131"/>
                    </a:lnTo>
                    <a:lnTo>
                      <a:pt x="8" y="121"/>
                    </a:lnTo>
                    <a:lnTo>
                      <a:pt x="2" y="113"/>
                    </a:lnTo>
                    <a:lnTo>
                      <a:pt x="0" y="104"/>
                    </a:lnTo>
                    <a:close/>
                  </a:path>
                </a:pathLst>
              </a:custGeom>
              <a:solidFill>
                <a:srgbClr val="AD82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51" name="Freeform 527">
                <a:extLst>
                  <a:ext uri="{FF2B5EF4-FFF2-40B4-BE49-F238E27FC236}">
                    <a16:creationId xmlns:a16="http://schemas.microsoft.com/office/drawing/2014/main" id="{FD6A2D31-3CCD-B8A9-27AC-4C46D9C948EC}"/>
                  </a:ext>
                </a:extLst>
              </p:cNvPr>
              <p:cNvSpPr>
                <a:spLocks/>
              </p:cNvSpPr>
              <p:nvPr/>
            </p:nvSpPr>
            <p:spPr bwMode="auto">
              <a:xfrm>
                <a:off x="2160" y="2594"/>
                <a:ext cx="64" cy="57"/>
              </a:xfrm>
              <a:custGeom>
                <a:avLst/>
                <a:gdLst>
                  <a:gd name="T0" fmla="*/ 8 w 191"/>
                  <a:gd name="T1" fmla="*/ 169 h 169"/>
                  <a:gd name="T2" fmla="*/ 33 w 191"/>
                  <a:gd name="T3" fmla="*/ 97 h 169"/>
                  <a:gd name="T4" fmla="*/ 0 w 191"/>
                  <a:gd name="T5" fmla="*/ 0 h 169"/>
                  <a:gd name="T6" fmla="*/ 50 w 191"/>
                  <a:gd name="T7" fmla="*/ 63 h 169"/>
                  <a:gd name="T8" fmla="*/ 89 w 191"/>
                  <a:gd name="T9" fmla="*/ 69 h 169"/>
                  <a:gd name="T10" fmla="*/ 165 w 191"/>
                  <a:gd name="T11" fmla="*/ 27 h 169"/>
                  <a:gd name="T12" fmla="*/ 191 w 191"/>
                  <a:gd name="T13" fmla="*/ 10 h 169"/>
                  <a:gd name="T14" fmla="*/ 122 w 191"/>
                  <a:gd name="T15" fmla="*/ 84 h 169"/>
                  <a:gd name="T16" fmla="*/ 59 w 191"/>
                  <a:gd name="T17" fmla="*/ 117 h 169"/>
                  <a:gd name="T18" fmla="*/ 8 w 191"/>
                  <a:gd name="T1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169">
                    <a:moveTo>
                      <a:pt x="8" y="169"/>
                    </a:moveTo>
                    <a:lnTo>
                      <a:pt x="33" y="97"/>
                    </a:lnTo>
                    <a:lnTo>
                      <a:pt x="0" y="0"/>
                    </a:lnTo>
                    <a:lnTo>
                      <a:pt x="50" y="63"/>
                    </a:lnTo>
                    <a:lnTo>
                      <a:pt x="89" y="69"/>
                    </a:lnTo>
                    <a:lnTo>
                      <a:pt x="165" y="27"/>
                    </a:lnTo>
                    <a:lnTo>
                      <a:pt x="191" y="10"/>
                    </a:lnTo>
                    <a:lnTo>
                      <a:pt x="122" y="84"/>
                    </a:lnTo>
                    <a:lnTo>
                      <a:pt x="59" y="117"/>
                    </a:lnTo>
                    <a:lnTo>
                      <a:pt x="8" y="169"/>
                    </a:lnTo>
                    <a:close/>
                  </a:path>
                </a:pathLst>
              </a:custGeom>
              <a:solidFill>
                <a:srgbClr val="AD82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52" name="Freeform 528">
                <a:extLst>
                  <a:ext uri="{FF2B5EF4-FFF2-40B4-BE49-F238E27FC236}">
                    <a16:creationId xmlns:a16="http://schemas.microsoft.com/office/drawing/2014/main" id="{0B9FB52A-45A9-2B4D-7CF7-0855BA92CB64}"/>
                  </a:ext>
                </a:extLst>
              </p:cNvPr>
              <p:cNvSpPr>
                <a:spLocks/>
              </p:cNvSpPr>
              <p:nvPr/>
            </p:nvSpPr>
            <p:spPr bwMode="auto">
              <a:xfrm>
                <a:off x="3239" y="2086"/>
                <a:ext cx="113" cy="363"/>
              </a:xfrm>
              <a:custGeom>
                <a:avLst/>
                <a:gdLst>
                  <a:gd name="T0" fmla="*/ 78 w 337"/>
                  <a:gd name="T1" fmla="*/ 44 h 1089"/>
                  <a:gd name="T2" fmla="*/ 85 w 337"/>
                  <a:gd name="T3" fmla="*/ 109 h 1089"/>
                  <a:gd name="T4" fmla="*/ 94 w 337"/>
                  <a:gd name="T5" fmla="*/ 178 h 1089"/>
                  <a:gd name="T6" fmla="*/ 126 w 337"/>
                  <a:gd name="T7" fmla="*/ 239 h 1089"/>
                  <a:gd name="T8" fmla="*/ 159 w 337"/>
                  <a:gd name="T9" fmla="*/ 302 h 1089"/>
                  <a:gd name="T10" fmla="*/ 154 w 337"/>
                  <a:gd name="T11" fmla="*/ 383 h 1089"/>
                  <a:gd name="T12" fmla="*/ 98 w 337"/>
                  <a:gd name="T13" fmla="*/ 525 h 1089"/>
                  <a:gd name="T14" fmla="*/ 109 w 337"/>
                  <a:gd name="T15" fmla="*/ 670 h 1089"/>
                  <a:gd name="T16" fmla="*/ 132 w 337"/>
                  <a:gd name="T17" fmla="*/ 716 h 1089"/>
                  <a:gd name="T18" fmla="*/ 101 w 337"/>
                  <a:gd name="T19" fmla="*/ 734 h 1089"/>
                  <a:gd name="T20" fmla="*/ 60 w 337"/>
                  <a:gd name="T21" fmla="*/ 792 h 1089"/>
                  <a:gd name="T22" fmla="*/ 50 w 337"/>
                  <a:gd name="T23" fmla="*/ 894 h 1089"/>
                  <a:gd name="T24" fmla="*/ 73 w 337"/>
                  <a:gd name="T25" fmla="*/ 985 h 1089"/>
                  <a:gd name="T26" fmla="*/ 71 w 337"/>
                  <a:gd name="T27" fmla="*/ 1020 h 1089"/>
                  <a:gd name="T28" fmla="*/ 40 w 337"/>
                  <a:gd name="T29" fmla="*/ 1050 h 1089"/>
                  <a:gd name="T30" fmla="*/ 10 w 337"/>
                  <a:gd name="T31" fmla="*/ 1079 h 1089"/>
                  <a:gd name="T32" fmla="*/ 27 w 337"/>
                  <a:gd name="T33" fmla="*/ 1072 h 1089"/>
                  <a:gd name="T34" fmla="*/ 65 w 337"/>
                  <a:gd name="T35" fmla="*/ 1046 h 1089"/>
                  <a:gd name="T36" fmla="*/ 106 w 337"/>
                  <a:gd name="T37" fmla="*/ 1024 h 1089"/>
                  <a:gd name="T38" fmla="*/ 157 w 337"/>
                  <a:gd name="T39" fmla="*/ 1037 h 1089"/>
                  <a:gd name="T40" fmla="*/ 210 w 337"/>
                  <a:gd name="T41" fmla="*/ 1046 h 1089"/>
                  <a:gd name="T42" fmla="*/ 228 w 337"/>
                  <a:gd name="T43" fmla="*/ 1050 h 1089"/>
                  <a:gd name="T44" fmla="*/ 172 w 337"/>
                  <a:gd name="T45" fmla="*/ 1024 h 1089"/>
                  <a:gd name="T46" fmla="*/ 117 w 337"/>
                  <a:gd name="T47" fmla="*/ 998 h 1089"/>
                  <a:gd name="T48" fmla="*/ 73 w 337"/>
                  <a:gd name="T49" fmla="*/ 909 h 1089"/>
                  <a:gd name="T50" fmla="*/ 96 w 337"/>
                  <a:gd name="T51" fmla="*/ 811 h 1089"/>
                  <a:gd name="T52" fmla="*/ 172 w 337"/>
                  <a:gd name="T53" fmla="*/ 718 h 1089"/>
                  <a:gd name="T54" fmla="*/ 216 w 337"/>
                  <a:gd name="T55" fmla="*/ 731 h 1089"/>
                  <a:gd name="T56" fmla="*/ 255 w 337"/>
                  <a:gd name="T57" fmla="*/ 742 h 1089"/>
                  <a:gd name="T58" fmla="*/ 279 w 337"/>
                  <a:gd name="T59" fmla="*/ 750 h 1089"/>
                  <a:gd name="T60" fmla="*/ 218 w 337"/>
                  <a:gd name="T61" fmla="*/ 729 h 1089"/>
                  <a:gd name="T62" fmla="*/ 154 w 337"/>
                  <a:gd name="T63" fmla="*/ 681 h 1089"/>
                  <a:gd name="T64" fmla="*/ 147 w 337"/>
                  <a:gd name="T65" fmla="*/ 543 h 1089"/>
                  <a:gd name="T66" fmla="*/ 203 w 337"/>
                  <a:gd name="T67" fmla="*/ 421 h 1089"/>
                  <a:gd name="T68" fmla="*/ 337 w 337"/>
                  <a:gd name="T69" fmla="*/ 330 h 1089"/>
                  <a:gd name="T70" fmla="*/ 293 w 337"/>
                  <a:gd name="T71" fmla="*/ 322 h 1089"/>
                  <a:gd name="T72" fmla="*/ 249 w 337"/>
                  <a:gd name="T73" fmla="*/ 314 h 1089"/>
                  <a:gd name="T74" fmla="*/ 208 w 337"/>
                  <a:gd name="T75" fmla="*/ 289 h 1089"/>
                  <a:gd name="T76" fmla="*/ 167 w 337"/>
                  <a:gd name="T77" fmla="*/ 228 h 1089"/>
                  <a:gd name="T78" fmla="*/ 126 w 337"/>
                  <a:gd name="T79" fmla="*/ 170 h 1089"/>
                  <a:gd name="T80" fmla="*/ 103 w 337"/>
                  <a:gd name="T81" fmla="*/ 111 h 1089"/>
                  <a:gd name="T82" fmla="*/ 88 w 337"/>
                  <a:gd name="T83" fmla="*/ 56 h 1089"/>
                  <a:gd name="T84" fmla="*/ 73 w 337"/>
                  <a:gd name="T85" fmla="*/ 0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7" h="1089">
                    <a:moveTo>
                      <a:pt x="73" y="0"/>
                    </a:moveTo>
                    <a:lnTo>
                      <a:pt x="76" y="22"/>
                    </a:lnTo>
                    <a:lnTo>
                      <a:pt x="78" y="44"/>
                    </a:lnTo>
                    <a:lnTo>
                      <a:pt x="81" y="66"/>
                    </a:lnTo>
                    <a:lnTo>
                      <a:pt x="84" y="88"/>
                    </a:lnTo>
                    <a:lnTo>
                      <a:pt x="85" y="109"/>
                    </a:lnTo>
                    <a:lnTo>
                      <a:pt x="88" y="132"/>
                    </a:lnTo>
                    <a:lnTo>
                      <a:pt x="90" y="154"/>
                    </a:lnTo>
                    <a:lnTo>
                      <a:pt x="94" y="178"/>
                    </a:lnTo>
                    <a:lnTo>
                      <a:pt x="103" y="198"/>
                    </a:lnTo>
                    <a:lnTo>
                      <a:pt x="114" y="218"/>
                    </a:lnTo>
                    <a:lnTo>
                      <a:pt x="126" y="239"/>
                    </a:lnTo>
                    <a:lnTo>
                      <a:pt x="136" y="259"/>
                    </a:lnTo>
                    <a:lnTo>
                      <a:pt x="147" y="279"/>
                    </a:lnTo>
                    <a:lnTo>
                      <a:pt x="159" y="302"/>
                    </a:lnTo>
                    <a:lnTo>
                      <a:pt x="170" y="322"/>
                    </a:lnTo>
                    <a:lnTo>
                      <a:pt x="180" y="343"/>
                    </a:lnTo>
                    <a:lnTo>
                      <a:pt x="154" y="383"/>
                    </a:lnTo>
                    <a:lnTo>
                      <a:pt x="132" y="429"/>
                    </a:lnTo>
                    <a:lnTo>
                      <a:pt x="111" y="478"/>
                    </a:lnTo>
                    <a:lnTo>
                      <a:pt x="98" y="525"/>
                    </a:lnTo>
                    <a:lnTo>
                      <a:pt x="90" y="574"/>
                    </a:lnTo>
                    <a:lnTo>
                      <a:pt x="94" y="622"/>
                    </a:lnTo>
                    <a:lnTo>
                      <a:pt x="109" y="670"/>
                    </a:lnTo>
                    <a:lnTo>
                      <a:pt x="139" y="714"/>
                    </a:lnTo>
                    <a:lnTo>
                      <a:pt x="136" y="714"/>
                    </a:lnTo>
                    <a:lnTo>
                      <a:pt x="132" y="716"/>
                    </a:lnTo>
                    <a:lnTo>
                      <a:pt x="123" y="718"/>
                    </a:lnTo>
                    <a:lnTo>
                      <a:pt x="114" y="726"/>
                    </a:lnTo>
                    <a:lnTo>
                      <a:pt x="101" y="734"/>
                    </a:lnTo>
                    <a:lnTo>
                      <a:pt x="88" y="750"/>
                    </a:lnTo>
                    <a:lnTo>
                      <a:pt x="76" y="767"/>
                    </a:lnTo>
                    <a:lnTo>
                      <a:pt x="60" y="792"/>
                    </a:lnTo>
                    <a:lnTo>
                      <a:pt x="50" y="823"/>
                    </a:lnTo>
                    <a:lnTo>
                      <a:pt x="48" y="855"/>
                    </a:lnTo>
                    <a:lnTo>
                      <a:pt x="50" y="894"/>
                    </a:lnTo>
                    <a:lnTo>
                      <a:pt x="54" y="926"/>
                    </a:lnTo>
                    <a:lnTo>
                      <a:pt x="65" y="960"/>
                    </a:lnTo>
                    <a:lnTo>
                      <a:pt x="73" y="985"/>
                    </a:lnTo>
                    <a:lnTo>
                      <a:pt x="78" y="1003"/>
                    </a:lnTo>
                    <a:lnTo>
                      <a:pt x="81" y="1012"/>
                    </a:lnTo>
                    <a:lnTo>
                      <a:pt x="71" y="1020"/>
                    </a:lnTo>
                    <a:lnTo>
                      <a:pt x="60" y="1031"/>
                    </a:lnTo>
                    <a:lnTo>
                      <a:pt x="50" y="1039"/>
                    </a:lnTo>
                    <a:lnTo>
                      <a:pt x="40" y="1050"/>
                    </a:lnTo>
                    <a:lnTo>
                      <a:pt x="29" y="1058"/>
                    </a:lnTo>
                    <a:lnTo>
                      <a:pt x="19" y="1069"/>
                    </a:lnTo>
                    <a:lnTo>
                      <a:pt x="10" y="1079"/>
                    </a:lnTo>
                    <a:lnTo>
                      <a:pt x="0" y="1089"/>
                    </a:lnTo>
                    <a:lnTo>
                      <a:pt x="12" y="1082"/>
                    </a:lnTo>
                    <a:lnTo>
                      <a:pt x="27" y="1072"/>
                    </a:lnTo>
                    <a:lnTo>
                      <a:pt x="40" y="1064"/>
                    </a:lnTo>
                    <a:lnTo>
                      <a:pt x="52" y="1056"/>
                    </a:lnTo>
                    <a:lnTo>
                      <a:pt x="65" y="1046"/>
                    </a:lnTo>
                    <a:lnTo>
                      <a:pt x="81" y="1039"/>
                    </a:lnTo>
                    <a:lnTo>
                      <a:pt x="94" y="1031"/>
                    </a:lnTo>
                    <a:lnTo>
                      <a:pt x="106" y="1024"/>
                    </a:lnTo>
                    <a:lnTo>
                      <a:pt x="123" y="1029"/>
                    </a:lnTo>
                    <a:lnTo>
                      <a:pt x="142" y="1031"/>
                    </a:lnTo>
                    <a:lnTo>
                      <a:pt x="157" y="1037"/>
                    </a:lnTo>
                    <a:lnTo>
                      <a:pt x="174" y="1039"/>
                    </a:lnTo>
                    <a:lnTo>
                      <a:pt x="192" y="1044"/>
                    </a:lnTo>
                    <a:lnTo>
                      <a:pt x="210" y="1046"/>
                    </a:lnTo>
                    <a:lnTo>
                      <a:pt x="228" y="1051"/>
                    </a:lnTo>
                    <a:lnTo>
                      <a:pt x="246" y="1056"/>
                    </a:lnTo>
                    <a:lnTo>
                      <a:pt x="228" y="1050"/>
                    </a:lnTo>
                    <a:lnTo>
                      <a:pt x="210" y="1039"/>
                    </a:lnTo>
                    <a:lnTo>
                      <a:pt x="190" y="1031"/>
                    </a:lnTo>
                    <a:lnTo>
                      <a:pt x="172" y="1024"/>
                    </a:lnTo>
                    <a:lnTo>
                      <a:pt x="154" y="1014"/>
                    </a:lnTo>
                    <a:lnTo>
                      <a:pt x="134" y="1006"/>
                    </a:lnTo>
                    <a:lnTo>
                      <a:pt x="117" y="998"/>
                    </a:lnTo>
                    <a:lnTo>
                      <a:pt x="98" y="990"/>
                    </a:lnTo>
                    <a:lnTo>
                      <a:pt x="84" y="947"/>
                    </a:lnTo>
                    <a:lnTo>
                      <a:pt x="73" y="909"/>
                    </a:lnTo>
                    <a:lnTo>
                      <a:pt x="76" y="874"/>
                    </a:lnTo>
                    <a:lnTo>
                      <a:pt x="84" y="841"/>
                    </a:lnTo>
                    <a:lnTo>
                      <a:pt x="96" y="811"/>
                    </a:lnTo>
                    <a:lnTo>
                      <a:pt x="117" y="782"/>
                    </a:lnTo>
                    <a:lnTo>
                      <a:pt x="142" y="752"/>
                    </a:lnTo>
                    <a:lnTo>
                      <a:pt x="172" y="718"/>
                    </a:lnTo>
                    <a:lnTo>
                      <a:pt x="188" y="723"/>
                    </a:lnTo>
                    <a:lnTo>
                      <a:pt x="200" y="726"/>
                    </a:lnTo>
                    <a:lnTo>
                      <a:pt x="216" y="731"/>
                    </a:lnTo>
                    <a:lnTo>
                      <a:pt x="228" y="734"/>
                    </a:lnTo>
                    <a:lnTo>
                      <a:pt x="241" y="739"/>
                    </a:lnTo>
                    <a:lnTo>
                      <a:pt x="255" y="742"/>
                    </a:lnTo>
                    <a:lnTo>
                      <a:pt x="268" y="747"/>
                    </a:lnTo>
                    <a:lnTo>
                      <a:pt x="285" y="752"/>
                    </a:lnTo>
                    <a:lnTo>
                      <a:pt x="279" y="750"/>
                    </a:lnTo>
                    <a:lnTo>
                      <a:pt x="264" y="747"/>
                    </a:lnTo>
                    <a:lnTo>
                      <a:pt x="241" y="739"/>
                    </a:lnTo>
                    <a:lnTo>
                      <a:pt x="218" y="729"/>
                    </a:lnTo>
                    <a:lnTo>
                      <a:pt x="192" y="716"/>
                    </a:lnTo>
                    <a:lnTo>
                      <a:pt x="170" y="701"/>
                    </a:lnTo>
                    <a:lnTo>
                      <a:pt x="154" y="681"/>
                    </a:lnTo>
                    <a:lnTo>
                      <a:pt x="147" y="660"/>
                    </a:lnTo>
                    <a:lnTo>
                      <a:pt x="145" y="597"/>
                    </a:lnTo>
                    <a:lnTo>
                      <a:pt x="147" y="543"/>
                    </a:lnTo>
                    <a:lnTo>
                      <a:pt x="157" y="498"/>
                    </a:lnTo>
                    <a:lnTo>
                      <a:pt x="174" y="457"/>
                    </a:lnTo>
                    <a:lnTo>
                      <a:pt x="203" y="421"/>
                    </a:lnTo>
                    <a:lnTo>
                      <a:pt x="236" y="389"/>
                    </a:lnTo>
                    <a:lnTo>
                      <a:pt x="281" y="358"/>
                    </a:lnTo>
                    <a:lnTo>
                      <a:pt x="337" y="330"/>
                    </a:lnTo>
                    <a:lnTo>
                      <a:pt x="322" y="327"/>
                    </a:lnTo>
                    <a:lnTo>
                      <a:pt x="310" y="325"/>
                    </a:lnTo>
                    <a:lnTo>
                      <a:pt x="293" y="322"/>
                    </a:lnTo>
                    <a:lnTo>
                      <a:pt x="279" y="320"/>
                    </a:lnTo>
                    <a:lnTo>
                      <a:pt x="264" y="317"/>
                    </a:lnTo>
                    <a:lnTo>
                      <a:pt x="249" y="314"/>
                    </a:lnTo>
                    <a:lnTo>
                      <a:pt x="236" y="312"/>
                    </a:lnTo>
                    <a:lnTo>
                      <a:pt x="220" y="310"/>
                    </a:lnTo>
                    <a:lnTo>
                      <a:pt x="208" y="289"/>
                    </a:lnTo>
                    <a:lnTo>
                      <a:pt x="192" y="270"/>
                    </a:lnTo>
                    <a:lnTo>
                      <a:pt x="180" y="248"/>
                    </a:lnTo>
                    <a:lnTo>
                      <a:pt x="167" y="228"/>
                    </a:lnTo>
                    <a:lnTo>
                      <a:pt x="151" y="211"/>
                    </a:lnTo>
                    <a:lnTo>
                      <a:pt x="139" y="190"/>
                    </a:lnTo>
                    <a:lnTo>
                      <a:pt x="126" y="170"/>
                    </a:lnTo>
                    <a:lnTo>
                      <a:pt x="114" y="150"/>
                    </a:lnTo>
                    <a:lnTo>
                      <a:pt x="109" y="132"/>
                    </a:lnTo>
                    <a:lnTo>
                      <a:pt x="103" y="111"/>
                    </a:lnTo>
                    <a:lnTo>
                      <a:pt x="98" y="94"/>
                    </a:lnTo>
                    <a:lnTo>
                      <a:pt x="94" y="73"/>
                    </a:lnTo>
                    <a:lnTo>
                      <a:pt x="88" y="56"/>
                    </a:lnTo>
                    <a:lnTo>
                      <a:pt x="84" y="35"/>
                    </a:lnTo>
                    <a:lnTo>
                      <a:pt x="78" y="18"/>
                    </a:lnTo>
                    <a:lnTo>
                      <a:pt x="73"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53" name="Freeform 529">
                <a:extLst>
                  <a:ext uri="{FF2B5EF4-FFF2-40B4-BE49-F238E27FC236}">
                    <a16:creationId xmlns:a16="http://schemas.microsoft.com/office/drawing/2014/main" id="{FB3A7089-4B1F-2237-E412-A6AFAC659674}"/>
                  </a:ext>
                </a:extLst>
              </p:cNvPr>
              <p:cNvSpPr>
                <a:spLocks/>
              </p:cNvSpPr>
              <p:nvPr/>
            </p:nvSpPr>
            <p:spPr bwMode="auto">
              <a:xfrm>
                <a:off x="3376" y="2273"/>
                <a:ext cx="163" cy="259"/>
              </a:xfrm>
              <a:custGeom>
                <a:avLst/>
                <a:gdLst>
                  <a:gd name="T0" fmla="*/ 168 w 488"/>
                  <a:gd name="T1" fmla="*/ 38 h 778"/>
                  <a:gd name="T2" fmla="*/ 155 w 488"/>
                  <a:gd name="T3" fmla="*/ 112 h 778"/>
                  <a:gd name="T4" fmla="*/ 107 w 488"/>
                  <a:gd name="T5" fmla="*/ 175 h 778"/>
                  <a:gd name="T6" fmla="*/ 38 w 488"/>
                  <a:gd name="T7" fmla="*/ 208 h 778"/>
                  <a:gd name="T8" fmla="*/ 6 w 488"/>
                  <a:gd name="T9" fmla="*/ 211 h 778"/>
                  <a:gd name="T10" fmla="*/ 41 w 488"/>
                  <a:gd name="T11" fmla="*/ 214 h 778"/>
                  <a:gd name="T12" fmla="*/ 94 w 488"/>
                  <a:gd name="T13" fmla="*/ 211 h 778"/>
                  <a:gd name="T14" fmla="*/ 140 w 488"/>
                  <a:gd name="T15" fmla="*/ 195 h 778"/>
                  <a:gd name="T16" fmla="*/ 174 w 488"/>
                  <a:gd name="T17" fmla="*/ 157 h 778"/>
                  <a:gd name="T18" fmla="*/ 212 w 488"/>
                  <a:gd name="T19" fmla="*/ 124 h 778"/>
                  <a:gd name="T20" fmla="*/ 237 w 488"/>
                  <a:gd name="T21" fmla="*/ 134 h 778"/>
                  <a:gd name="T22" fmla="*/ 272 w 488"/>
                  <a:gd name="T23" fmla="*/ 168 h 778"/>
                  <a:gd name="T24" fmla="*/ 310 w 488"/>
                  <a:gd name="T25" fmla="*/ 201 h 778"/>
                  <a:gd name="T26" fmla="*/ 346 w 488"/>
                  <a:gd name="T27" fmla="*/ 233 h 778"/>
                  <a:gd name="T28" fmla="*/ 377 w 488"/>
                  <a:gd name="T29" fmla="*/ 297 h 778"/>
                  <a:gd name="T30" fmla="*/ 377 w 488"/>
                  <a:gd name="T31" fmla="*/ 376 h 778"/>
                  <a:gd name="T32" fmla="*/ 351 w 488"/>
                  <a:gd name="T33" fmla="*/ 442 h 778"/>
                  <a:gd name="T34" fmla="*/ 300 w 488"/>
                  <a:gd name="T35" fmla="*/ 505 h 778"/>
                  <a:gd name="T36" fmla="*/ 267 w 488"/>
                  <a:gd name="T37" fmla="*/ 539 h 778"/>
                  <a:gd name="T38" fmla="*/ 246 w 488"/>
                  <a:gd name="T39" fmla="*/ 521 h 778"/>
                  <a:gd name="T40" fmla="*/ 209 w 488"/>
                  <a:gd name="T41" fmla="*/ 497 h 778"/>
                  <a:gd name="T42" fmla="*/ 161 w 488"/>
                  <a:gd name="T43" fmla="*/ 485 h 778"/>
                  <a:gd name="T44" fmla="*/ 105 w 488"/>
                  <a:gd name="T45" fmla="*/ 493 h 778"/>
                  <a:gd name="T46" fmla="*/ 71 w 488"/>
                  <a:gd name="T47" fmla="*/ 508 h 778"/>
                  <a:gd name="T48" fmla="*/ 56 w 488"/>
                  <a:gd name="T49" fmla="*/ 522 h 778"/>
                  <a:gd name="T50" fmla="*/ 50 w 488"/>
                  <a:gd name="T51" fmla="*/ 531 h 778"/>
                  <a:gd name="T52" fmla="*/ 81 w 488"/>
                  <a:gd name="T53" fmla="*/ 516 h 778"/>
                  <a:gd name="T54" fmla="*/ 165 w 488"/>
                  <a:gd name="T55" fmla="*/ 526 h 778"/>
                  <a:gd name="T56" fmla="*/ 246 w 488"/>
                  <a:gd name="T57" fmla="*/ 579 h 778"/>
                  <a:gd name="T58" fmla="*/ 303 w 488"/>
                  <a:gd name="T59" fmla="*/ 646 h 778"/>
                  <a:gd name="T60" fmla="*/ 310 w 488"/>
                  <a:gd name="T61" fmla="*/ 698 h 778"/>
                  <a:gd name="T62" fmla="*/ 303 w 488"/>
                  <a:gd name="T63" fmla="*/ 734 h 778"/>
                  <a:gd name="T64" fmla="*/ 293 w 488"/>
                  <a:gd name="T65" fmla="*/ 759 h 778"/>
                  <a:gd name="T66" fmla="*/ 284 w 488"/>
                  <a:gd name="T67" fmla="*/ 774 h 778"/>
                  <a:gd name="T68" fmla="*/ 315 w 488"/>
                  <a:gd name="T69" fmla="*/ 755 h 778"/>
                  <a:gd name="T70" fmla="*/ 351 w 488"/>
                  <a:gd name="T71" fmla="*/ 704 h 778"/>
                  <a:gd name="T72" fmla="*/ 353 w 488"/>
                  <a:gd name="T73" fmla="*/ 648 h 778"/>
                  <a:gd name="T74" fmla="*/ 335 w 488"/>
                  <a:gd name="T75" fmla="*/ 587 h 778"/>
                  <a:gd name="T76" fmla="*/ 328 w 488"/>
                  <a:gd name="T77" fmla="*/ 552 h 778"/>
                  <a:gd name="T78" fmla="*/ 353 w 488"/>
                  <a:gd name="T79" fmla="*/ 536 h 778"/>
                  <a:gd name="T80" fmla="*/ 387 w 488"/>
                  <a:gd name="T81" fmla="*/ 503 h 778"/>
                  <a:gd name="T82" fmla="*/ 412 w 488"/>
                  <a:gd name="T83" fmla="*/ 457 h 778"/>
                  <a:gd name="T84" fmla="*/ 419 w 488"/>
                  <a:gd name="T85" fmla="*/ 399 h 778"/>
                  <a:gd name="T86" fmla="*/ 427 w 488"/>
                  <a:gd name="T87" fmla="*/ 343 h 778"/>
                  <a:gd name="T88" fmla="*/ 429 w 488"/>
                  <a:gd name="T89" fmla="*/ 292 h 778"/>
                  <a:gd name="T90" fmla="*/ 422 w 488"/>
                  <a:gd name="T91" fmla="*/ 250 h 778"/>
                  <a:gd name="T92" fmla="*/ 400 w 488"/>
                  <a:gd name="T93" fmla="*/ 211 h 778"/>
                  <a:gd name="T94" fmla="*/ 415 w 488"/>
                  <a:gd name="T95" fmla="*/ 160 h 778"/>
                  <a:gd name="T96" fmla="*/ 452 w 488"/>
                  <a:gd name="T97" fmla="*/ 107 h 778"/>
                  <a:gd name="T98" fmla="*/ 483 w 488"/>
                  <a:gd name="T99" fmla="*/ 71 h 778"/>
                  <a:gd name="T100" fmla="*/ 483 w 488"/>
                  <a:gd name="T101" fmla="*/ 69 h 778"/>
                  <a:gd name="T102" fmla="*/ 448 w 488"/>
                  <a:gd name="T103" fmla="*/ 82 h 778"/>
                  <a:gd name="T104" fmla="*/ 404 w 488"/>
                  <a:gd name="T105" fmla="*/ 105 h 778"/>
                  <a:gd name="T106" fmla="*/ 369 w 488"/>
                  <a:gd name="T107" fmla="*/ 132 h 778"/>
                  <a:gd name="T108" fmla="*/ 356 w 488"/>
                  <a:gd name="T109" fmla="*/ 157 h 778"/>
                  <a:gd name="T110" fmla="*/ 308 w 488"/>
                  <a:gd name="T111" fmla="*/ 126 h 778"/>
                  <a:gd name="T112" fmla="*/ 237 w 488"/>
                  <a:gd name="T113" fmla="*/ 63 h 778"/>
                  <a:gd name="T114" fmla="*/ 176 w 488"/>
                  <a:gd name="T115" fmla="*/ 11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8" h="778">
                    <a:moveTo>
                      <a:pt x="157" y="0"/>
                    </a:moveTo>
                    <a:lnTo>
                      <a:pt x="168" y="38"/>
                    </a:lnTo>
                    <a:lnTo>
                      <a:pt x="168" y="76"/>
                    </a:lnTo>
                    <a:lnTo>
                      <a:pt x="155" y="112"/>
                    </a:lnTo>
                    <a:lnTo>
                      <a:pt x="135" y="147"/>
                    </a:lnTo>
                    <a:lnTo>
                      <a:pt x="107" y="175"/>
                    </a:lnTo>
                    <a:lnTo>
                      <a:pt x="75" y="195"/>
                    </a:lnTo>
                    <a:lnTo>
                      <a:pt x="38" y="208"/>
                    </a:lnTo>
                    <a:lnTo>
                      <a:pt x="0" y="211"/>
                    </a:lnTo>
                    <a:lnTo>
                      <a:pt x="6" y="211"/>
                    </a:lnTo>
                    <a:lnTo>
                      <a:pt x="20" y="214"/>
                    </a:lnTo>
                    <a:lnTo>
                      <a:pt x="41" y="214"/>
                    </a:lnTo>
                    <a:lnTo>
                      <a:pt x="67" y="211"/>
                    </a:lnTo>
                    <a:lnTo>
                      <a:pt x="94" y="211"/>
                    </a:lnTo>
                    <a:lnTo>
                      <a:pt x="117" y="203"/>
                    </a:lnTo>
                    <a:lnTo>
                      <a:pt x="140" y="195"/>
                    </a:lnTo>
                    <a:lnTo>
                      <a:pt x="152" y="183"/>
                    </a:lnTo>
                    <a:lnTo>
                      <a:pt x="174" y="157"/>
                    </a:lnTo>
                    <a:lnTo>
                      <a:pt x="196" y="137"/>
                    </a:lnTo>
                    <a:lnTo>
                      <a:pt x="212" y="124"/>
                    </a:lnTo>
                    <a:lnTo>
                      <a:pt x="219" y="120"/>
                    </a:lnTo>
                    <a:lnTo>
                      <a:pt x="237" y="134"/>
                    </a:lnTo>
                    <a:lnTo>
                      <a:pt x="255" y="150"/>
                    </a:lnTo>
                    <a:lnTo>
                      <a:pt x="272" y="168"/>
                    </a:lnTo>
                    <a:lnTo>
                      <a:pt x="293" y="183"/>
                    </a:lnTo>
                    <a:lnTo>
                      <a:pt x="310" y="201"/>
                    </a:lnTo>
                    <a:lnTo>
                      <a:pt x="328" y="216"/>
                    </a:lnTo>
                    <a:lnTo>
                      <a:pt x="346" y="233"/>
                    </a:lnTo>
                    <a:lnTo>
                      <a:pt x="364" y="250"/>
                    </a:lnTo>
                    <a:lnTo>
                      <a:pt x="377" y="297"/>
                    </a:lnTo>
                    <a:lnTo>
                      <a:pt x="381" y="338"/>
                    </a:lnTo>
                    <a:lnTo>
                      <a:pt x="377" y="376"/>
                    </a:lnTo>
                    <a:lnTo>
                      <a:pt x="366" y="409"/>
                    </a:lnTo>
                    <a:lnTo>
                      <a:pt x="351" y="442"/>
                    </a:lnTo>
                    <a:lnTo>
                      <a:pt x="328" y="472"/>
                    </a:lnTo>
                    <a:lnTo>
                      <a:pt x="300" y="505"/>
                    </a:lnTo>
                    <a:lnTo>
                      <a:pt x="270" y="541"/>
                    </a:lnTo>
                    <a:lnTo>
                      <a:pt x="267" y="539"/>
                    </a:lnTo>
                    <a:lnTo>
                      <a:pt x="259" y="531"/>
                    </a:lnTo>
                    <a:lnTo>
                      <a:pt x="246" y="521"/>
                    </a:lnTo>
                    <a:lnTo>
                      <a:pt x="228" y="510"/>
                    </a:lnTo>
                    <a:lnTo>
                      <a:pt x="209" y="497"/>
                    </a:lnTo>
                    <a:lnTo>
                      <a:pt x="186" y="490"/>
                    </a:lnTo>
                    <a:lnTo>
                      <a:pt x="161" y="485"/>
                    </a:lnTo>
                    <a:lnTo>
                      <a:pt x="132" y="489"/>
                    </a:lnTo>
                    <a:lnTo>
                      <a:pt x="105" y="493"/>
                    </a:lnTo>
                    <a:lnTo>
                      <a:pt x="87" y="501"/>
                    </a:lnTo>
                    <a:lnTo>
                      <a:pt x="71" y="508"/>
                    </a:lnTo>
                    <a:lnTo>
                      <a:pt x="61" y="516"/>
                    </a:lnTo>
                    <a:lnTo>
                      <a:pt x="56" y="522"/>
                    </a:lnTo>
                    <a:lnTo>
                      <a:pt x="54" y="528"/>
                    </a:lnTo>
                    <a:lnTo>
                      <a:pt x="50" y="531"/>
                    </a:lnTo>
                    <a:lnTo>
                      <a:pt x="50" y="533"/>
                    </a:lnTo>
                    <a:lnTo>
                      <a:pt x="81" y="516"/>
                    </a:lnTo>
                    <a:lnTo>
                      <a:pt x="123" y="516"/>
                    </a:lnTo>
                    <a:lnTo>
                      <a:pt x="165" y="526"/>
                    </a:lnTo>
                    <a:lnTo>
                      <a:pt x="209" y="549"/>
                    </a:lnTo>
                    <a:lnTo>
                      <a:pt x="246" y="579"/>
                    </a:lnTo>
                    <a:lnTo>
                      <a:pt x="280" y="612"/>
                    </a:lnTo>
                    <a:lnTo>
                      <a:pt x="303" y="646"/>
                    </a:lnTo>
                    <a:lnTo>
                      <a:pt x="310" y="678"/>
                    </a:lnTo>
                    <a:lnTo>
                      <a:pt x="310" y="698"/>
                    </a:lnTo>
                    <a:lnTo>
                      <a:pt x="306" y="717"/>
                    </a:lnTo>
                    <a:lnTo>
                      <a:pt x="303" y="734"/>
                    </a:lnTo>
                    <a:lnTo>
                      <a:pt x="297" y="747"/>
                    </a:lnTo>
                    <a:lnTo>
                      <a:pt x="293" y="759"/>
                    </a:lnTo>
                    <a:lnTo>
                      <a:pt x="290" y="770"/>
                    </a:lnTo>
                    <a:lnTo>
                      <a:pt x="284" y="774"/>
                    </a:lnTo>
                    <a:lnTo>
                      <a:pt x="284" y="778"/>
                    </a:lnTo>
                    <a:lnTo>
                      <a:pt x="315" y="755"/>
                    </a:lnTo>
                    <a:lnTo>
                      <a:pt x="339" y="729"/>
                    </a:lnTo>
                    <a:lnTo>
                      <a:pt x="351" y="704"/>
                    </a:lnTo>
                    <a:lnTo>
                      <a:pt x="353" y="676"/>
                    </a:lnTo>
                    <a:lnTo>
                      <a:pt x="353" y="648"/>
                    </a:lnTo>
                    <a:lnTo>
                      <a:pt x="346" y="617"/>
                    </a:lnTo>
                    <a:lnTo>
                      <a:pt x="335" y="587"/>
                    </a:lnTo>
                    <a:lnTo>
                      <a:pt x="322" y="554"/>
                    </a:lnTo>
                    <a:lnTo>
                      <a:pt x="328" y="552"/>
                    </a:lnTo>
                    <a:lnTo>
                      <a:pt x="339" y="546"/>
                    </a:lnTo>
                    <a:lnTo>
                      <a:pt x="353" y="536"/>
                    </a:lnTo>
                    <a:lnTo>
                      <a:pt x="371" y="521"/>
                    </a:lnTo>
                    <a:lnTo>
                      <a:pt x="387" y="503"/>
                    </a:lnTo>
                    <a:lnTo>
                      <a:pt x="402" y="483"/>
                    </a:lnTo>
                    <a:lnTo>
                      <a:pt x="412" y="457"/>
                    </a:lnTo>
                    <a:lnTo>
                      <a:pt x="416" y="429"/>
                    </a:lnTo>
                    <a:lnTo>
                      <a:pt x="419" y="399"/>
                    </a:lnTo>
                    <a:lnTo>
                      <a:pt x="422" y="371"/>
                    </a:lnTo>
                    <a:lnTo>
                      <a:pt x="427" y="343"/>
                    </a:lnTo>
                    <a:lnTo>
                      <a:pt x="429" y="315"/>
                    </a:lnTo>
                    <a:lnTo>
                      <a:pt x="429" y="292"/>
                    </a:lnTo>
                    <a:lnTo>
                      <a:pt x="429" y="269"/>
                    </a:lnTo>
                    <a:lnTo>
                      <a:pt x="422" y="250"/>
                    </a:lnTo>
                    <a:lnTo>
                      <a:pt x="410" y="231"/>
                    </a:lnTo>
                    <a:lnTo>
                      <a:pt x="400" y="211"/>
                    </a:lnTo>
                    <a:lnTo>
                      <a:pt x="404" y="185"/>
                    </a:lnTo>
                    <a:lnTo>
                      <a:pt x="415" y="160"/>
                    </a:lnTo>
                    <a:lnTo>
                      <a:pt x="433" y="132"/>
                    </a:lnTo>
                    <a:lnTo>
                      <a:pt x="452" y="107"/>
                    </a:lnTo>
                    <a:lnTo>
                      <a:pt x="471" y="87"/>
                    </a:lnTo>
                    <a:lnTo>
                      <a:pt x="483" y="71"/>
                    </a:lnTo>
                    <a:lnTo>
                      <a:pt x="488" y="66"/>
                    </a:lnTo>
                    <a:lnTo>
                      <a:pt x="483" y="69"/>
                    </a:lnTo>
                    <a:lnTo>
                      <a:pt x="467" y="74"/>
                    </a:lnTo>
                    <a:lnTo>
                      <a:pt x="448" y="82"/>
                    </a:lnTo>
                    <a:lnTo>
                      <a:pt x="427" y="94"/>
                    </a:lnTo>
                    <a:lnTo>
                      <a:pt x="404" y="105"/>
                    </a:lnTo>
                    <a:lnTo>
                      <a:pt x="383" y="120"/>
                    </a:lnTo>
                    <a:lnTo>
                      <a:pt x="369" y="132"/>
                    </a:lnTo>
                    <a:lnTo>
                      <a:pt x="364" y="145"/>
                    </a:lnTo>
                    <a:lnTo>
                      <a:pt x="356" y="157"/>
                    </a:lnTo>
                    <a:lnTo>
                      <a:pt x="335" y="150"/>
                    </a:lnTo>
                    <a:lnTo>
                      <a:pt x="308" y="126"/>
                    </a:lnTo>
                    <a:lnTo>
                      <a:pt x="272" y="96"/>
                    </a:lnTo>
                    <a:lnTo>
                      <a:pt x="237" y="63"/>
                    </a:lnTo>
                    <a:lnTo>
                      <a:pt x="203" y="33"/>
                    </a:lnTo>
                    <a:lnTo>
                      <a:pt x="176" y="11"/>
                    </a:lnTo>
                    <a:lnTo>
                      <a:pt x="157"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54" name="Freeform 530">
                <a:extLst>
                  <a:ext uri="{FF2B5EF4-FFF2-40B4-BE49-F238E27FC236}">
                    <a16:creationId xmlns:a16="http://schemas.microsoft.com/office/drawing/2014/main" id="{6E3700FC-352F-BBFE-7EC5-E162BEF0D9DB}"/>
                  </a:ext>
                </a:extLst>
              </p:cNvPr>
              <p:cNvSpPr>
                <a:spLocks/>
              </p:cNvSpPr>
              <p:nvPr/>
            </p:nvSpPr>
            <p:spPr bwMode="auto">
              <a:xfrm>
                <a:off x="3473" y="2039"/>
                <a:ext cx="81" cy="234"/>
              </a:xfrm>
              <a:custGeom>
                <a:avLst/>
                <a:gdLst>
                  <a:gd name="T0" fmla="*/ 185 w 243"/>
                  <a:gd name="T1" fmla="*/ 0 h 702"/>
                  <a:gd name="T2" fmla="*/ 191 w 243"/>
                  <a:gd name="T3" fmla="*/ 8 h 702"/>
                  <a:gd name="T4" fmla="*/ 197 w 243"/>
                  <a:gd name="T5" fmla="*/ 25 h 702"/>
                  <a:gd name="T6" fmla="*/ 210 w 243"/>
                  <a:gd name="T7" fmla="*/ 56 h 702"/>
                  <a:gd name="T8" fmla="*/ 226 w 243"/>
                  <a:gd name="T9" fmla="*/ 92 h 702"/>
                  <a:gd name="T10" fmla="*/ 235 w 243"/>
                  <a:gd name="T11" fmla="*/ 138 h 702"/>
                  <a:gd name="T12" fmla="*/ 243 w 243"/>
                  <a:gd name="T13" fmla="*/ 187 h 702"/>
                  <a:gd name="T14" fmla="*/ 241 w 243"/>
                  <a:gd name="T15" fmla="*/ 234 h 702"/>
                  <a:gd name="T16" fmla="*/ 230 w 243"/>
                  <a:gd name="T17" fmla="*/ 285 h 702"/>
                  <a:gd name="T18" fmla="*/ 212 w 243"/>
                  <a:gd name="T19" fmla="*/ 331 h 702"/>
                  <a:gd name="T20" fmla="*/ 195 w 243"/>
                  <a:gd name="T21" fmla="*/ 369 h 702"/>
                  <a:gd name="T22" fmla="*/ 180 w 243"/>
                  <a:gd name="T23" fmla="*/ 402 h 702"/>
                  <a:gd name="T24" fmla="*/ 164 w 243"/>
                  <a:gd name="T25" fmla="*/ 427 h 702"/>
                  <a:gd name="T26" fmla="*/ 152 w 243"/>
                  <a:gd name="T27" fmla="*/ 446 h 702"/>
                  <a:gd name="T28" fmla="*/ 142 w 243"/>
                  <a:gd name="T29" fmla="*/ 460 h 702"/>
                  <a:gd name="T30" fmla="*/ 134 w 243"/>
                  <a:gd name="T31" fmla="*/ 467 h 702"/>
                  <a:gd name="T32" fmla="*/ 132 w 243"/>
                  <a:gd name="T33" fmla="*/ 471 h 702"/>
                  <a:gd name="T34" fmla="*/ 167 w 243"/>
                  <a:gd name="T35" fmla="*/ 488 h 702"/>
                  <a:gd name="T36" fmla="*/ 191 w 243"/>
                  <a:gd name="T37" fmla="*/ 509 h 702"/>
                  <a:gd name="T38" fmla="*/ 205 w 243"/>
                  <a:gd name="T39" fmla="*/ 536 h 702"/>
                  <a:gd name="T40" fmla="*/ 216 w 243"/>
                  <a:gd name="T41" fmla="*/ 567 h 702"/>
                  <a:gd name="T42" fmla="*/ 218 w 243"/>
                  <a:gd name="T43" fmla="*/ 597 h 702"/>
                  <a:gd name="T44" fmla="*/ 216 w 243"/>
                  <a:gd name="T45" fmla="*/ 633 h 702"/>
                  <a:gd name="T46" fmla="*/ 210 w 243"/>
                  <a:gd name="T47" fmla="*/ 666 h 702"/>
                  <a:gd name="T48" fmla="*/ 205 w 243"/>
                  <a:gd name="T49" fmla="*/ 702 h 702"/>
                  <a:gd name="T50" fmla="*/ 212 w 243"/>
                  <a:gd name="T51" fmla="*/ 643 h 702"/>
                  <a:gd name="T52" fmla="*/ 208 w 243"/>
                  <a:gd name="T53" fmla="*/ 597 h 702"/>
                  <a:gd name="T54" fmla="*/ 192 w 243"/>
                  <a:gd name="T55" fmla="*/ 557 h 702"/>
                  <a:gd name="T56" fmla="*/ 167 w 243"/>
                  <a:gd name="T57" fmla="*/ 526 h 702"/>
                  <a:gd name="T58" fmla="*/ 134 w 243"/>
                  <a:gd name="T59" fmla="*/ 507 h 702"/>
                  <a:gd name="T60" fmla="*/ 96 w 243"/>
                  <a:gd name="T61" fmla="*/ 494 h 702"/>
                  <a:gd name="T62" fmla="*/ 51 w 243"/>
                  <a:gd name="T63" fmla="*/ 488 h 702"/>
                  <a:gd name="T64" fmla="*/ 0 w 243"/>
                  <a:gd name="T65" fmla="*/ 490 h 702"/>
                  <a:gd name="T66" fmla="*/ 32 w 243"/>
                  <a:gd name="T67" fmla="*/ 473 h 702"/>
                  <a:gd name="T68" fmla="*/ 63 w 243"/>
                  <a:gd name="T69" fmla="*/ 453 h 702"/>
                  <a:gd name="T70" fmla="*/ 90 w 243"/>
                  <a:gd name="T71" fmla="*/ 429 h 702"/>
                  <a:gd name="T72" fmla="*/ 119 w 243"/>
                  <a:gd name="T73" fmla="*/ 404 h 702"/>
                  <a:gd name="T74" fmla="*/ 144 w 243"/>
                  <a:gd name="T75" fmla="*/ 379 h 702"/>
                  <a:gd name="T76" fmla="*/ 164 w 243"/>
                  <a:gd name="T77" fmla="*/ 348 h 702"/>
                  <a:gd name="T78" fmla="*/ 185 w 243"/>
                  <a:gd name="T79" fmla="*/ 319 h 702"/>
                  <a:gd name="T80" fmla="*/ 203 w 243"/>
                  <a:gd name="T81" fmla="*/ 287 h 702"/>
                  <a:gd name="T82" fmla="*/ 216 w 243"/>
                  <a:gd name="T83" fmla="*/ 252 h 702"/>
                  <a:gd name="T84" fmla="*/ 223 w 243"/>
                  <a:gd name="T85" fmla="*/ 220 h 702"/>
                  <a:gd name="T86" fmla="*/ 230 w 243"/>
                  <a:gd name="T87" fmla="*/ 184 h 702"/>
                  <a:gd name="T88" fmla="*/ 230 w 243"/>
                  <a:gd name="T89" fmla="*/ 148 h 702"/>
                  <a:gd name="T90" fmla="*/ 228 w 243"/>
                  <a:gd name="T91" fmla="*/ 109 h 702"/>
                  <a:gd name="T92" fmla="*/ 218 w 243"/>
                  <a:gd name="T93" fmla="*/ 75 h 702"/>
                  <a:gd name="T94" fmla="*/ 205 w 243"/>
                  <a:gd name="T95" fmla="*/ 36 h 702"/>
                  <a:gd name="T96" fmla="*/ 185 w 243"/>
                  <a:gd name="T97" fmla="*/ 0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3" h="702">
                    <a:moveTo>
                      <a:pt x="185" y="0"/>
                    </a:moveTo>
                    <a:lnTo>
                      <a:pt x="191" y="8"/>
                    </a:lnTo>
                    <a:lnTo>
                      <a:pt x="197" y="25"/>
                    </a:lnTo>
                    <a:lnTo>
                      <a:pt x="210" y="56"/>
                    </a:lnTo>
                    <a:lnTo>
                      <a:pt x="226" y="92"/>
                    </a:lnTo>
                    <a:lnTo>
                      <a:pt x="235" y="138"/>
                    </a:lnTo>
                    <a:lnTo>
                      <a:pt x="243" y="187"/>
                    </a:lnTo>
                    <a:lnTo>
                      <a:pt x="241" y="234"/>
                    </a:lnTo>
                    <a:lnTo>
                      <a:pt x="230" y="285"/>
                    </a:lnTo>
                    <a:lnTo>
                      <a:pt x="212" y="331"/>
                    </a:lnTo>
                    <a:lnTo>
                      <a:pt x="195" y="369"/>
                    </a:lnTo>
                    <a:lnTo>
                      <a:pt x="180" y="402"/>
                    </a:lnTo>
                    <a:lnTo>
                      <a:pt x="164" y="427"/>
                    </a:lnTo>
                    <a:lnTo>
                      <a:pt x="152" y="446"/>
                    </a:lnTo>
                    <a:lnTo>
                      <a:pt x="142" y="460"/>
                    </a:lnTo>
                    <a:lnTo>
                      <a:pt x="134" y="467"/>
                    </a:lnTo>
                    <a:lnTo>
                      <a:pt x="132" y="471"/>
                    </a:lnTo>
                    <a:lnTo>
                      <a:pt x="167" y="488"/>
                    </a:lnTo>
                    <a:lnTo>
                      <a:pt x="191" y="509"/>
                    </a:lnTo>
                    <a:lnTo>
                      <a:pt x="205" y="536"/>
                    </a:lnTo>
                    <a:lnTo>
                      <a:pt x="216" y="567"/>
                    </a:lnTo>
                    <a:lnTo>
                      <a:pt x="218" y="597"/>
                    </a:lnTo>
                    <a:lnTo>
                      <a:pt x="216" y="633"/>
                    </a:lnTo>
                    <a:lnTo>
                      <a:pt x="210" y="666"/>
                    </a:lnTo>
                    <a:lnTo>
                      <a:pt x="205" y="702"/>
                    </a:lnTo>
                    <a:lnTo>
                      <a:pt x="212" y="643"/>
                    </a:lnTo>
                    <a:lnTo>
                      <a:pt x="208" y="597"/>
                    </a:lnTo>
                    <a:lnTo>
                      <a:pt x="192" y="557"/>
                    </a:lnTo>
                    <a:lnTo>
                      <a:pt x="167" y="526"/>
                    </a:lnTo>
                    <a:lnTo>
                      <a:pt x="134" y="507"/>
                    </a:lnTo>
                    <a:lnTo>
                      <a:pt x="96" y="494"/>
                    </a:lnTo>
                    <a:lnTo>
                      <a:pt x="51" y="488"/>
                    </a:lnTo>
                    <a:lnTo>
                      <a:pt x="0" y="490"/>
                    </a:lnTo>
                    <a:lnTo>
                      <a:pt x="32" y="473"/>
                    </a:lnTo>
                    <a:lnTo>
                      <a:pt x="63" y="453"/>
                    </a:lnTo>
                    <a:lnTo>
                      <a:pt x="90" y="429"/>
                    </a:lnTo>
                    <a:lnTo>
                      <a:pt x="119" y="404"/>
                    </a:lnTo>
                    <a:lnTo>
                      <a:pt x="144" y="379"/>
                    </a:lnTo>
                    <a:lnTo>
                      <a:pt x="164" y="348"/>
                    </a:lnTo>
                    <a:lnTo>
                      <a:pt x="185" y="319"/>
                    </a:lnTo>
                    <a:lnTo>
                      <a:pt x="203" y="287"/>
                    </a:lnTo>
                    <a:lnTo>
                      <a:pt x="216" y="252"/>
                    </a:lnTo>
                    <a:lnTo>
                      <a:pt x="223" y="220"/>
                    </a:lnTo>
                    <a:lnTo>
                      <a:pt x="230" y="184"/>
                    </a:lnTo>
                    <a:lnTo>
                      <a:pt x="230" y="148"/>
                    </a:lnTo>
                    <a:lnTo>
                      <a:pt x="228" y="109"/>
                    </a:lnTo>
                    <a:lnTo>
                      <a:pt x="218" y="75"/>
                    </a:lnTo>
                    <a:lnTo>
                      <a:pt x="205" y="36"/>
                    </a:lnTo>
                    <a:lnTo>
                      <a:pt x="185"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55" name="Freeform 531">
                <a:extLst>
                  <a:ext uri="{FF2B5EF4-FFF2-40B4-BE49-F238E27FC236}">
                    <a16:creationId xmlns:a16="http://schemas.microsoft.com/office/drawing/2014/main" id="{0F3C3AC1-AEC8-300E-1657-E7C206924175}"/>
                  </a:ext>
                </a:extLst>
              </p:cNvPr>
              <p:cNvSpPr>
                <a:spLocks/>
              </p:cNvSpPr>
              <p:nvPr/>
            </p:nvSpPr>
            <p:spPr bwMode="auto">
              <a:xfrm>
                <a:off x="3356" y="2146"/>
                <a:ext cx="106" cy="48"/>
              </a:xfrm>
              <a:custGeom>
                <a:avLst/>
                <a:gdLst>
                  <a:gd name="T0" fmla="*/ 272 w 318"/>
                  <a:gd name="T1" fmla="*/ 0 h 143"/>
                  <a:gd name="T2" fmla="*/ 152 w 318"/>
                  <a:gd name="T3" fmla="*/ 91 h 143"/>
                  <a:gd name="T4" fmla="*/ 0 w 318"/>
                  <a:gd name="T5" fmla="*/ 143 h 143"/>
                  <a:gd name="T6" fmla="*/ 5 w 318"/>
                  <a:gd name="T7" fmla="*/ 143 h 143"/>
                  <a:gd name="T8" fmla="*/ 20 w 318"/>
                  <a:gd name="T9" fmla="*/ 143 h 143"/>
                  <a:gd name="T10" fmla="*/ 45 w 318"/>
                  <a:gd name="T11" fmla="*/ 140 h 143"/>
                  <a:gd name="T12" fmla="*/ 73 w 318"/>
                  <a:gd name="T13" fmla="*/ 140 h 143"/>
                  <a:gd name="T14" fmla="*/ 105 w 318"/>
                  <a:gd name="T15" fmla="*/ 138 h 143"/>
                  <a:gd name="T16" fmla="*/ 136 w 318"/>
                  <a:gd name="T17" fmla="*/ 133 h 143"/>
                  <a:gd name="T18" fmla="*/ 163 w 318"/>
                  <a:gd name="T19" fmla="*/ 126 h 143"/>
                  <a:gd name="T20" fmla="*/ 186 w 318"/>
                  <a:gd name="T21" fmla="*/ 118 h 143"/>
                  <a:gd name="T22" fmla="*/ 203 w 318"/>
                  <a:gd name="T23" fmla="*/ 108 h 143"/>
                  <a:gd name="T24" fmla="*/ 221 w 318"/>
                  <a:gd name="T25" fmla="*/ 101 h 143"/>
                  <a:gd name="T26" fmla="*/ 237 w 318"/>
                  <a:gd name="T27" fmla="*/ 93 h 143"/>
                  <a:gd name="T28" fmla="*/ 249 w 318"/>
                  <a:gd name="T29" fmla="*/ 87 h 143"/>
                  <a:gd name="T30" fmla="*/ 259 w 318"/>
                  <a:gd name="T31" fmla="*/ 83 h 143"/>
                  <a:gd name="T32" fmla="*/ 268 w 318"/>
                  <a:gd name="T33" fmla="*/ 80 h 143"/>
                  <a:gd name="T34" fmla="*/ 270 w 318"/>
                  <a:gd name="T35" fmla="*/ 76 h 143"/>
                  <a:gd name="T36" fmla="*/ 272 w 318"/>
                  <a:gd name="T37" fmla="*/ 76 h 143"/>
                  <a:gd name="T38" fmla="*/ 318 w 318"/>
                  <a:gd name="T39" fmla="*/ 123 h 143"/>
                  <a:gd name="T40" fmla="*/ 272 w 318"/>
                  <a:gd name="T4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8" h="143">
                    <a:moveTo>
                      <a:pt x="272" y="0"/>
                    </a:moveTo>
                    <a:lnTo>
                      <a:pt x="152" y="91"/>
                    </a:lnTo>
                    <a:lnTo>
                      <a:pt x="0" y="143"/>
                    </a:lnTo>
                    <a:lnTo>
                      <a:pt x="5" y="143"/>
                    </a:lnTo>
                    <a:lnTo>
                      <a:pt x="20" y="143"/>
                    </a:lnTo>
                    <a:lnTo>
                      <a:pt x="45" y="140"/>
                    </a:lnTo>
                    <a:lnTo>
                      <a:pt x="73" y="140"/>
                    </a:lnTo>
                    <a:lnTo>
                      <a:pt x="105" y="138"/>
                    </a:lnTo>
                    <a:lnTo>
                      <a:pt x="136" y="133"/>
                    </a:lnTo>
                    <a:lnTo>
                      <a:pt x="163" y="126"/>
                    </a:lnTo>
                    <a:lnTo>
                      <a:pt x="186" y="118"/>
                    </a:lnTo>
                    <a:lnTo>
                      <a:pt x="203" y="108"/>
                    </a:lnTo>
                    <a:lnTo>
                      <a:pt x="221" y="101"/>
                    </a:lnTo>
                    <a:lnTo>
                      <a:pt x="237" y="93"/>
                    </a:lnTo>
                    <a:lnTo>
                      <a:pt x="249" y="87"/>
                    </a:lnTo>
                    <a:lnTo>
                      <a:pt x="259" y="83"/>
                    </a:lnTo>
                    <a:lnTo>
                      <a:pt x="268" y="80"/>
                    </a:lnTo>
                    <a:lnTo>
                      <a:pt x="270" y="76"/>
                    </a:lnTo>
                    <a:lnTo>
                      <a:pt x="272" y="76"/>
                    </a:lnTo>
                    <a:lnTo>
                      <a:pt x="318" y="123"/>
                    </a:lnTo>
                    <a:lnTo>
                      <a:pt x="272"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56" name="Freeform 532">
                <a:extLst>
                  <a:ext uri="{FF2B5EF4-FFF2-40B4-BE49-F238E27FC236}">
                    <a16:creationId xmlns:a16="http://schemas.microsoft.com/office/drawing/2014/main" id="{C79384CA-DC3B-729C-0021-5721A4EAC139}"/>
                  </a:ext>
                </a:extLst>
              </p:cNvPr>
              <p:cNvSpPr>
                <a:spLocks/>
              </p:cNvSpPr>
              <p:nvPr/>
            </p:nvSpPr>
            <p:spPr bwMode="auto">
              <a:xfrm>
                <a:off x="3366" y="1903"/>
                <a:ext cx="120" cy="161"/>
              </a:xfrm>
              <a:custGeom>
                <a:avLst/>
                <a:gdLst>
                  <a:gd name="T0" fmla="*/ 123 w 362"/>
                  <a:gd name="T1" fmla="*/ 0 h 482"/>
                  <a:gd name="T2" fmla="*/ 151 w 362"/>
                  <a:gd name="T3" fmla="*/ 42 h 482"/>
                  <a:gd name="T4" fmla="*/ 170 w 362"/>
                  <a:gd name="T5" fmla="*/ 88 h 482"/>
                  <a:gd name="T6" fmla="*/ 182 w 362"/>
                  <a:gd name="T7" fmla="*/ 132 h 482"/>
                  <a:gd name="T8" fmla="*/ 189 w 362"/>
                  <a:gd name="T9" fmla="*/ 184 h 482"/>
                  <a:gd name="T10" fmla="*/ 189 w 362"/>
                  <a:gd name="T11" fmla="*/ 232 h 482"/>
                  <a:gd name="T12" fmla="*/ 187 w 362"/>
                  <a:gd name="T13" fmla="*/ 283 h 482"/>
                  <a:gd name="T14" fmla="*/ 182 w 362"/>
                  <a:gd name="T15" fmla="*/ 333 h 482"/>
                  <a:gd name="T16" fmla="*/ 177 w 362"/>
                  <a:gd name="T17" fmla="*/ 382 h 482"/>
                  <a:gd name="T18" fmla="*/ 153 w 362"/>
                  <a:gd name="T19" fmla="*/ 394 h 482"/>
                  <a:gd name="T20" fmla="*/ 132 w 362"/>
                  <a:gd name="T21" fmla="*/ 407 h 482"/>
                  <a:gd name="T22" fmla="*/ 109 w 362"/>
                  <a:gd name="T23" fmla="*/ 420 h 482"/>
                  <a:gd name="T24" fmla="*/ 88 w 362"/>
                  <a:gd name="T25" fmla="*/ 430 h 482"/>
                  <a:gd name="T26" fmla="*/ 65 w 362"/>
                  <a:gd name="T27" fmla="*/ 443 h 482"/>
                  <a:gd name="T28" fmla="*/ 42 w 362"/>
                  <a:gd name="T29" fmla="*/ 455 h 482"/>
                  <a:gd name="T30" fmla="*/ 21 w 362"/>
                  <a:gd name="T31" fmla="*/ 468 h 482"/>
                  <a:gd name="T32" fmla="*/ 0 w 362"/>
                  <a:gd name="T33" fmla="*/ 482 h 482"/>
                  <a:gd name="T34" fmla="*/ 29 w 362"/>
                  <a:gd name="T35" fmla="*/ 471 h 482"/>
                  <a:gd name="T36" fmla="*/ 57 w 362"/>
                  <a:gd name="T37" fmla="*/ 459 h 482"/>
                  <a:gd name="T38" fmla="*/ 88 w 362"/>
                  <a:gd name="T39" fmla="*/ 448 h 482"/>
                  <a:gd name="T40" fmla="*/ 119 w 362"/>
                  <a:gd name="T41" fmla="*/ 438 h 482"/>
                  <a:gd name="T42" fmla="*/ 146 w 362"/>
                  <a:gd name="T43" fmla="*/ 426 h 482"/>
                  <a:gd name="T44" fmla="*/ 177 w 362"/>
                  <a:gd name="T45" fmla="*/ 415 h 482"/>
                  <a:gd name="T46" fmla="*/ 208 w 362"/>
                  <a:gd name="T47" fmla="*/ 404 h 482"/>
                  <a:gd name="T48" fmla="*/ 239 w 362"/>
                  <a:gd name="T49" fmla="*/ 394 h 482"/>
                  <a:gd name="T50" fmla="*/ 253 w 362"/>
                  <a:gd name="T51" fmla="*/ 396 h 482"/>
                  <a:gd name="T52" fmla="*/ 268 w 362"/>
                  <a:gd name="T53" fmla="*/ 400 h 482"/>
                  <a:gd name="T54" fmla="*/ 283 w 362"/>
                  <a:gd name="T55" fmla="*/ 402 h 482"/>
                  <a:gd name="T56" fmla="*/ 299 w 362"/>
                  <a:gd name="T57" fmla="*/ 404 h 482"/>
                  <a:gd name="T58" fmla="*/ 314 w 362"/>
                  <a:gd name="T59" fmla="*/ 407 h 482"/>
                  <a:gd name="T60" fmla="*/ 329 w 362"/>
                  <a:gd name="T61" fmla="*/ 410 h 482"/>
                  <a:gd name="T62" fmla="*/ 347 w 362"/>
                  <a:gd name="T63" fmla="*/ 413 h 482"/>
                  <a:gd name="T64" fmla="*/ 362 w 362"/>
                  <a:gd name="T65" fmla="*/ 415 h 482"/>
                  <a:gd name="T66" fmla="*/ 347 w 362"/>
                  <a:gd name="T67" fmla="*/ 404 h 482"/>
                  <a:gd name="T68" fmla="*/ 332 w 362"/>
                  <a:gd name="T69" fmla="*/ 394 h 482"/>
                  <a:gd name="T70" fmla="*/ 316 w 362"/>
                  <a:gd name="T71" fmla="*/ 384 h 482"/>
                  <a:gd name="T72" fmla="*/ 304 w 362"/>
                  <a:gd name="T73" fmla="*/ 375 h 482"/>
                  <a:gd name="T74" fmla="*/ 289 w 362"/>
                  <a:gd name="T75" fmla="*/ 364 h 482"/>
                  <a:gd name="T76" fmla="*/ 274 w 362"/>
                  <a:gd name="T77" fmla="*/ 354 h 482"/>
                  <a:gd name="T78" fmla="*/ 258 w 362"/>
                  <a:gd name="T79" fmla="*/ 344 h 482"/>
                  <a:gd name="T80" fmla="*/ 243 w 362"/>
                  <a:gd name="T81" fmla="*/ 333 h 482"/>
                  <a:gd name="T82" fmla="*/ 243 w 362"/>
                  <a:gd name="T83" fmla="*/ 326 h 482"/>
                  <a:gd name="T84" fmla="*/ 243 w 362"/>
                  <a:gd name="T85" fmla="*/ 308 h 482"/>
                  <a:gd name="T86" fmla="*/ 245 w 362"/>
                  <a:gd name="T87" fmla="*/ 283 h 482"/>
                  <a:gd name="T88" fmla="*/ 245 w 362"/>
                  <a:gd name="T89" fmla="*/ 250 h 482"/>
                  <a:gd name="T90" fmla="*/ 245 w 362"/>
                  <a:gd name="T91" fmla="*/ 218 h 482"/>
                  <a:gd name="T92" fmla="*/ 243 w 362"/>
                  <a:gd name="T93" fmla="*/ 184 h 482"/>
                  <a:gd name="T94" fmla="*/ 243 w 362"/>
                  <a:gd name="T95" fmla="*/ 158 h 482"/>
                  <a:gd name="T96" fmla="*/ 239 w 362"/>
                  <a:gd name="T97" fmla="*/ 138 h 482"/>
                  <a:gd name="T98" fmla="*/ 228 w 362"/>
                  <a:gd name="T99" fmla="*/ 120 h 482"/>
                  <a:gd name="T100" fmla="*/ 212 w 362"/>
                  <a:gd name="T101" fmla="*/ 100 h 482"/>
                  <a:gd name="T102" fmla="*/ 195 w 362"/>
                  <a:gd name="T103" fmla="*/ 77 h 482"/>
                  <a:gd name="T104" fmla="*/ 174 w 362"/>
                  <a:gd name="T105" fmla="*/ 55 h 482"/>
                  <a:gd name="T106" fmla="*/ 157 w 362"/>
                  <a:gd name="T107" fmla="*/ 33 h 482"/>
                  <a:gd name="T108" fmla="*/ 139 w 362"/>
                  <a:gd name="T109" fmla="*/ 17 h 482"/>
                  <a:gd name="T110" fmla="*/ 128 w 362"/>
                  <a:gd name="T111" fmla="*/ 6 h 482"/>
                  <a:gd name="T112" fmla="*/ 123 w 362"/>
                  <a:gd name="T113" fmla="*/ 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482">
                    <a:moveTo>
                      <a:pt x="123" y="0"/>
                    </a:moveTo>
                    <a:lnTo>
                      <a:pt x="151" y="42"/>
                    </a:lnTo>
                    <a:lnTo>
                      <a:pt x="170" y="88"/>
                    </a:lnTo>
                    <a:lnTo>
                      <a:pt x="182" y="132"/>
                    </a:lnTo>
                    <a:lnTo>
                      <a:pt x="189" y="184"/>
                    </a:lnTo>
                    <a:lnTo>
                      <a:pt x="189" y="232"/>
                    </a:lnTo>
                    <a:lnTo>
                      <a:pt x="187" y="283"/>
                    </a:lnTo>
                    <a:lnTo>
                      <a:pt x="182" y="333"/>
                    </a:lnTo>
                    <a:lnTo>
                      <a:pt x="177" y="382"/>
                    </a:lnTo>
                    <a:lnTo>
                      <a:pt x="153" y="394"/>
                    </a:lnTo>
                    <a:lnTo>
                      <a:pt x="132" y="407"/>
                    </a:lnTo>
                    <a:lnTo>
                      <a:pt x="109" y="420"/>
                    </a:lnTo>
                    <a:lnTo>
                      <a:pt x="88" y="430"/>
                    </a:lnTo>
                    <a:lnTo>
                      <a:pt x="65" y="443"/>
                    </a:lnTo>
                    <a:lnTo>
                      <a:pt x="42" y="455"/>
                    </a:lnTo>
                    <a:lnTo>
                      <a:pt x="21" y="468"/>
                    </a:lnTo>
                    <a:lnTo>
                      <a:pt x="0" y="482"/>
                    </a:lnTo>
                    <a:lnTo>
                      <a:pt x="29" y="471"/>
                    </a:lnTo>
                    <a:lnTo>
                      <a:pt x="57" y="459"/>
                    </a:lnTo>
                    <a:lnTo>
                      <a:pt x="88" y="448"/>
                    </a:lnTo>
                    <a:lnTo>
                      <a:pt x="119" y="438"/>
                    </a:lnTo>
                    <a:lnTo>
                      <a:pt x="146" y="426"/>
                    </a:lnTo>
                    <a:lnTo>
                      <a:pt x="177" y="415"/>
                    </a:lnTo>
                    <a:lnTo>
                      <a:pt x="208" y="404"/>
                    </a:lnTo>
                    <a:lnTo>
                      <a:pt x="239" y="394"/>
                    </a:lnTo>
                    <a:lnTo>
                      <a:pt x="253" y="396"/>
                    </a:lnTo>
                    <a:lnTo>
                      <a:pt x="268" y="400"/>
                    </a:lnTo>
                    <a:lnTo>
                      <a:pt x="283" y="402"/>
                    </a:lnTo>
                    <a:lnTo>
                      <a:pt x="299" y="404"/>
                    </a:lnTo>
                    <a:lnTo>
                      <a:pt x="314" y="407"/>
                    </a:lnTo>
                    <a:lnTo>
                      <a:pt x="329" y="410"/>
                    </a:lnTo>
                    <a:lnTo>
                      <a:pt x="347" y="413"/>
                    </a:lnTo>
                    <a:lnTo>
                      <a:pt x="362" y="415"/>
                    </a:lnTo>
                    <a:lnTo>
                      <a:pt x="347" y="404"/>
                    </a:lnTo>
                    <a:lnTo>
                      <a:pt x="332" y="394"/>
                    </a:lnTo>
                    <a:lnTo>
                      <a:pt x="316" y="384"/>
                    </a:lnTo>
                    <a:lnTo>
                      <a:pt x="304" y="375"/>
                    </a:lnTo>
                    <a:lnTo>
                      <a:pt x="289" y="364"/>
                    </a:lnTo>
                    <a:lnTo>
                      <a:pt x="274" y="354"/>
                    </a:lnTo>
                    <a:lnTo>
                      <a:pt x="258" y="344"/>
                    </a:lnTo>
                    <a:lnTo>
                      <a:pt x="243" y="333"/>
                    </a:lnTo>
                    <a:lnTo>
                      <a:pt x="243" y="326"/>
                    </a:lnTo>
                    <a:lnTo>
                      <a:pt x="243" y="308"/>
                    </a:lnTo>
                    <a:lnTo>
                      <a:pt x="245" y="283"/>
                    </a:lnTo>
                    <a:lnTo>
                      <a:pt x="245" y="250"/>
                    </a:lnTo>
                    <a:lnTo>
                      <a:pt x="245" y="218"/>
                    </a:lnTo>
                    <a:lnTo>
                      <a:pt x="243" y="184"/>
                    </a:lnTo>
                    <a:lnTo>
                      <a:pt x="243" y="158"/>
                    </a:lnTo>
                    <a:lnTo>
                      <a:pt x="239" y="138"/>
                    </a:lnTo>
                    <a:lnTo>
                      <a:pt x="228" y="120"/>
                    </a:lnTo>
                    <a:lnTo>
                      <a:pt x="212" y="100"/>
                    </a:lnTo>
                    <a:lnTo>
                      <a:pt x="195" y="77"/>
                    </a:lnTo>
                    <a:lnTo>
                      <a:pt x="174" y="55"/>
                    </a:lnTo>
                    <a:lnTo>
                      <a:pt x="157" y="33"/>
                    </a:lnTo>
                    <a:lnTo>
                      <a:pt x="139" y="17"/>
                    </a:lnTo>
                    <a:lnTo>
                      <a:pt x="128" y="6"/>
                    </a:lnTo>
                    <a:lnTo>
                      <a:pt x="123"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57" name="Freeform 533">
                <a:extLst>
                  <a:ext uri="{FF2B5EF4-FFF2-40B4-BE49-F238E27FC236}">
                    <a16:creationId xmlns:a16="http://schemas.microsoft.com/office/drawing/2014/main" id="{C5B9FE55-7661-8B51-CB85-0D9AFD4DA125}"/>
                  </a:ext>
                </a:extLst>
              </p:cNvPr>
              <p:cNvSpPr>
                <a:spLocks/>
              </p:cNvSpPr>
              <p:nvPr/>
            </p:nvSpPr>
            <p:spPr bwMode="auto">
              <a:xfrm>
                <a:off x="3535" y="1899"/>
                <a:ext cx="121" cy="132"/>
              </a:xfrm>
              <a:custGeom>
                <a:avLst/>
                <a:gdLst>
                  <a:gd name="T0" fmla="*/ 144 w 363"/>
                  <a:gd name="T1" fmla="*/ 0 h 397"/>
                  <a:gd name="T2" fmla="*/ 144 w 363"/>
                  <a:gd name="T3" fmla="*/ 8 h 397"/>
                  <a:gd name="T4" fmla="*/ 141 w 363"/>
                  <a:gd name="T5" fmla="*/ 26 h 397"/>
                  <a:gd name="T6" fmla="*/ 141 w 363"/>
                  <a:gd name="T7" fmla="*/ 54 h 397"/>
                  <a:gd name="T8" fmla="*/ 137 w 363"/>
                  <a:gd name="T9" fmla="*/ 86 h 397"/>
                  <a:gd name="T10" fmla="*/ 132 w 363"/>
                  <a:gd name="T11" fmla="*/ 128 h 397"/>
                  <a:gd name="T12" fmla="*/ 127 w 363"/>
                  <a:gd name="T13" fmla="*/ 168 h 397"/>
                  <a:gd name="T14" fmla="*/ 116 w 363"/>
                  <a:gd name="T15" fmla="*/ 209 h 397"/>
                  <a:gd name="T16" fmla="*/ 107 w 363"/>
                  <a:gd name="T17" fmla="*/ 244 h 397"/>
                  <a:gd name="T18" fmla="*/ 91 w 363"/>
                  <a:gd name="T19" fmla="*/ 277 h 397"/>
                  <a:gd name="T20" fmla="*/ 76 w 363"/>
                  <a:gd name="T21" fmla="*/ 308 h 397"/>
                  <a:gd name="T22" fmla="*/ 58 w 363"/>
                  <a:gd name="T23" fmla="*/ 333 h 397"/>
                  <a:gd name="T24" fmla="*/ 41 w 363"/>
                  <a:gd name="T25" fmla="*/ 354 h 397"/>
                  <a:gd name="T26" fmla="*/ 25 w 363"/>
                  <a:gd name="T27" fmla="*/ 373 h 397"/>
                  <a:gd name="T28" fmla="*/ 12 w 363"/>
                  <a:gd name="T29" fmla="*/ 387 h 397"/>
                  <a:gd name="T30" fmla="*/ 2 w 363"/>
                  <a:gd name="T31" fmla="*/ 394 h 397"/>
                  <a:gd name="T32" fmla="*/ 0 w 363"/>
                  <a:gd name="T33" fmla="*/ 397 h 397"/>
                  <a:gd name="T34" fmla="*/ 132 w 363"/>
                  <a:gd name="T35" fmla="*/ 310 h 397"/>
                  <a:gd name="T36" fmla="*/ 165 w 363"/>
                  <a:gd name="T37" fmla="*/ 211 h 397"/>
                  <a:gd name="T38" fmla="*/ 363 w 363"/>
                  <a:gd name="T39" fmla="*/ 173 h 397"/>
                  <a:gd name="T40" fmla="*/ 177 w 363"/>
                  <a:gd name="T41" fmla="*/ 178 h 397"/>
                  <a:gd name="T42" fmla="*/ 144 w 363"/>
                  <a:gd name="T43"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3" h="397">
                    <a:moveTo>
                      <a:pt x="144" y="0"/>
                    </a:moveTo>
                    <a:lnTo>
                      <a:pt x="144" y="8"/>
                    </a:lnTo>
                    <a:lnTo>
                      <a:pt x="141" y="26"/>
                    </a:lnTo>
                    <a:lnTo>
                      <a:pt x="141" y="54"/>
                    </a:lnTo>
                    <a:lnTo>
                      <a:pt x="137" y="86"/>
                    </a:lnTo>
                    <a:lnTo>
                      <a:pt x="132" y="128"/>
                    </a:lnTo>
                    <a:lnTo>
                      <a:pt x="127" y="168"/>
                    </a:lnTo>
                    <a:lnTo>
                      <a:pt x="116" y="209"/>
                    </a:lnTo>
                    <a:lnTo>
                      <a:pt x="107" y="244"/>
                    </a:lnTo>
                    <a:lnTo>
                      <a:pt x="91" y="277"/>
                    </a:lnTo>
                    <a:lnTo>
                      <a:pt x="76" y="308"/>
                    </a:lnTo>
                    <a:lnTo>
                      <a:pt x="58" y="333"/>
                    </a:lnTo>
                    <a:lnTo>
                      <a:pt x="41" y="354"/>
                    </a:lnTo>
                    <a:lnTo>
                      <a:pt x="25" y="373"/>
                    </a:lnTo>
                    <a:lnTo>
                      <a:pt x="12" y="387"/>
                    </a:lnTo>
                    <a:lnTo>
                      <a:pt x="2" y="394"/>
                    </a:lnTo>
                    <a:lnTo>
                      <a:pt x="0" y="397"/>
                    </a:lnTo>
                    <a:lnTo>
                      <a:pt x="132" y="310"/>
                    </a:lnTo>
                    <a:lnTo>
                      <a:pt x="165" y="211"/>
                    </a:lnTo>
                    <a:lnTo>
                      <a:pt x="363" y="173"/>
                    </a:lnTo>
                    <a:lnTo>
                      <a:pt x="177" y="178"/>
                    </a:lnTo>
                    <a:lnTo>
                      <a:pt x="144"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58" name="Freeform 534">
                <a:extLst>
                  <a:ext uri="{FF2B5EF4-FFF2-40B4-BE49-F238E27FC236}">
                    <a16:creationId xmlns:a16="http://schemas.microsoft.com/office/drawing/2014/main" id="{0B2E451A-50F1-2DE7-C00A-4B058A78B729}"/>
                  </a:ext>
                </a:extLst>
              </p:cNvPr>
              <p:cNvSpPr>
                <a:spLocks/>
              </p:cNvSpPr>
              <p:nvPr/>
            </p:nvSpPr>
            <p:spPr bwMode="auto">
              <a:xfrm>
                <a:off x="3211" y="2502"/>
                <a:ext cx="229" cy="57"/>
              </a:xfrm>
              <a:custGeom>
                <a:avLst/>
                <a:gdLst>
                  <a:gd name="T0" fmla="*/ 414 w 687"/>
                  <a:gd name="T1" fmla="*/ 0 h 172"/>
                  <a:gd name="T2" fmla="*/ 410 w 687"/>
                  <a:gd name="T3" fmla="*/ 10 h 172"/>
                  <a:gd name="T4" fmla="*/ 407 w 687"/>
                  <a:gd name="T5" fmla="*/ 20 h 172"/>
                  <a:gd name="T6" fmla="*/ 402 w 687"/>
                  <a:gd name="T7" fmla="*/ 28 h 172"/>
                  <a:gd name="T8" fmla="*/ 400 w 687"/>
                  <a:gd name="T9" fmla="*/ 38 h 172"/>
                  <a:gd name="T10" fmla="*/ 395 w 687"/>
                  <a:gd name="T11" fmla="*/ 48 h 172"/>
                  <a:gd name="T12" fmla="*/ 393 w 687"/>
                  <a:gd name="T13" fmla="*/ 59 h 172"/>
                  <a:gd name="T14" fmla="*/ 387 w 687"/>
                  <a:gd name="T15" fmla="*/ 69 h 172"/>
                  <a:gd name="T16" fmla="*/ 384 w 687"/>
                  <a:gd name="T17" fmla="*/ 79 h 172"/>
                  <a:gd name="T18" fmla="*/ 341 w 687"/>
                  <a:gd name="T19" fmla="*/ 104 h 172"/>
                  <a:gd name="T20" fmla="*/ 295 w 687"/>
                  <a:gd name="T21" fmla="*/ 124 h 172"/>
                  <a:gd name="T22" fmla="*/ 247 w 687"/>
                  <a:gd name="T23" fmla="*/ 134 h 172"/>
                  <a:gd name="T24" fmla="*/ 199 w 687"/>
                  <a:gd name="T25" fmla="*/ 137 h 172"/>
                  <a:gd name="T26" fmla="*/ 148 w 687"/>
                  <a:gd name="T27" fmla="*/ 137 h 172"/>
                  <a:gd name="T28" fmla="*/ 98 w 687"/>
                  <a:gd name="T29" fmla="*/ 134 h 172"/>
                  <a:gd name="T30" fmla="*/ 49 w 687"/>
                  <a:gd name="T31" fmla="*/ 126 h 172"/>
                  <a:gd name="T32" fmla="*/ 0 w 687"/>
                  <a:gd name="T33" fmla="*/ 118 h 172"/>
                  <a:gd name="T34" fmla="*/ 49 w 687"/>
                  <a:gd name="T35" fmla="*/ 137 h 172"/>
                  <a:gd name="T36" fmla="*/ 95 w 687"/>
                  <a:gd name="T37" fmla="*/ 152 h 172"/>
                  <a:gd name="T38" fmla="*/ 140 w 687"/>
                  <a:gd name="T39" fmla="*/ 162 h 172"/>
                  <a:gd name="T40" fmla="*/ 181 w 687"/>
                  <a:gd name="T41" fmla="*/ 167 h 172"/>
                  <a:gd name="T42" fmla="*/ 224 w 687"/>
                  <a:gd name="T43" fmla="*/ 172 h 172"/>
                  <a:gd name="T44" fmla="*/ 265 w 687"/>
                  <a:gd name="T45" fmla="*/ 172 h 172"/>
                  <a:gd name="T46" fmla="*/ 305 w 687"/>
                  <a:gd name="T47" fmla="*/ 169 h 172"/>
                  <a:gd name="T48" fmla="*/ 346 w 687"/>
                  <a:gd name="T49" fmla="*/ 167 h 172"/>
                  <a:gd name="T50" fmla="*/ 387 w 687"/>
                  <a:gd name="T51" fmla="*/ 162 h 172"/>
                  <a:gd name="T52" fmla="*/ 425 w 687"/>
                  <a:gd name="T53" fmla="*/ 156 h 172"/>
                  <a:gd name="T54" fmla="*/ 466 w 687"/>
                  <a:gd name="T55" fmla="*/ 152 h 172"/>
                  <a:gd name="T56" fmla="*/ 508 w 687"/>
                  <a:gd name="T57" fmla="*/ 144 h 172"/>
                  <a:gd name="T58" fmla="*/ 550 w 687"/>
                  <a:gd name="T59" fmla="*/ 139 h 172"/>
                  <a:gd name="T60" fmla="*/ 596 w 687"/>
                  <a:gd name="T61" fmla="*/ 134 h 172"/>
                  <a:gd name="T62" fmla="*/ 639 w 687"/>
                  <a:gd name="T63" fmla="*/ 129 h 172"/>
                  <a:gd name="T64" fmla="*/ 687 w 687"/>
                  <a:gd name="T65" fmla="*/ 126 h 172"/>
                  <a:gd name="T66" fmla="*/ 646 w 687"/>
                  <a:gd name="T67" fmla="*/ 129 h 172"/>
                  <a:gd name="T68" fmla="*/ 601 w 687"/>
                  <a:gd name="T69" fmla="*/ 129 h 172"/>
                  <a:gd name="T70" fmla="*/ 554 w 687"/>
                  <a:gd name="T71" fmla="*/ 126 h 172"/>
                  <a:gd name="T72" fmla="*/ 512 w 687"/>
                  <a:gd name="T73" fmla="*/ 118 h 172"/>
                  <a:gd name="T74" fmla="*/ 473 w 687"/>
                  <a:gd name="T75" fmla="*/ 105 h 172"/>
                  <a:gd name="T76" fmla="*/ 443 w 687"/>
                  <a:gd name="T77" fmla="*/ 81 h 172"/>
                  <a:gd name="T78" fmla="*/ 422 w 687"/>
                  <a:gd name="T79" fmla="*/ 48 h 172"/>
                  <a:gd name="T80" fmla="*/ 414 w 687"/>
                  <a:gd name="T8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7" h="172">
                    <a:moveTo>
                      <a:pt x="414" y="0"/>
                    </a:moveTo>
                    <a:lnTo>
                      <a:pt x="410" y="10"/>
                    </a:lnTo>
                    <a:lnTo>
                      <a:pt x="407" y="20"/>
                    </a:lnTo>
                    <a:lnTo>
                      <a:pt x="402" y="28"/>
                    </a:lnTo>
                    <a:lnTo>
                      <a:pt x="400" y="38"/>
                    </a:lnTo>
                    <a:lnTo>
                      <a:pt x="395" y="48"/>
                    </a:lnTo>
                    <a:lnTo>
                      <a:pt x="393" y="59"/>
                    </a:lnTo>
                    <a:lnTo>
                      <a:pt x="387" y="69"/>
                    </a:lnTo>
                    <a:lnTo>
                      <a:pt x="384" y="79"/>
                    </a:lnTo>
                    <a:lnTo>
                      <a:pt x="341" y="104"/>
                    </a:lnTo>
                    <a:lnTo>
                      <a:pt x="295" y="124"/>
                    </a:lnTo>
                    <a:lnTo>
                      <a:pt x="247" y="134"/>
                    </a:lnTo>
                    <a:lnTo>
                      <a:pt x="199" y="137"/>
                    </a:lnTo>
                    <a:lnTo>
                      <a:pt x="148" y="137"/>
                    </a:lnTo>
                    <a:lnTo>
                      <a:pt x="98" y="134"/>
                    </a:lnTo>
                    <a:lnTo>
                      <a:pt x="49" y="126"/>
                    </a:lnTo>
                    <a:lnTo>
                      <a:pt x="0" y="118"/>
                    </a:lnTo>
                    <a:lnTo>
                      <a:pt x="49" y="137"/>
                    </a:lnTo>
                    <a:lnTo>
                      <a:pt x="95" y="152"/>
                    </a:lnTo>
                    <a:lnTo>
                      <a:pt x="140" y="162"/>
                    </a:lnTo>
                    <a:lnTo>
                      <a:pt x="181" y="167"/>
                    </a:lnTo>
                    <a:lnTo>
                      <a:pt x="224" y="172"/>
                    </a:lnTo>
                    <a:lnTo>
                      <a:pt x="265" y="172"/>
                    </a:lnTo>
                    <a:lnTo>
                      <a:pt x="305" y="169"/>
                    </a:lnTo>
                    <a:lnTo>
                      <a:pt x="346" y="167"/>
                    </a:lnTo>
                    <a:lnTo>
                      <a:pt x="387" y="162"/>
                    </a:lnTo>
                    <a:lnTo>
                      <a:pt x="425" y="156"/>
                    </a:lnTo>
                    <a:lnTo>
                      <a:pt x="466" y="152"/>
                    </a:lnTo>
                    <a:lnTo>
                      <a:pt x="508" y="144"/>
                    </a:lnTo>
                    <a:lnTo>
                      <a:pt x="550" y="139"/>
                    </a:lnTo>
                    <a:lnTo>
                      <a:pt x="596" y="134"/>
                    </a:lnTo>
                    <a:lnTo>
                      <a:pt x="639" y="129"/>
                    </a:lnTo>
                    <a:lnTo>
                      <a:pt x="687" y="126"/>
                    </a:lnTo>
                    <a:lnTo>
                      <a:pt x="646" y="129"/>
                    </a:lnTo>
                    <a:lnTo>
                      <a:pt x="601" y="129"/>
                    </a:lnTo>
                    <a:lnTo>
                      <a:pt x="554" y="126"/>
                    </a:lnTo>
                    <a:lnTo>
                      <a:pt x="512" y="118"/>
                    </a:lnTo>
                    <a:lnTo>
                      <a:pt x="473" y="105"/>
                    </a:lnTo>
                    <a:lnTo>
                      <a:pt x="443" y="81"/>
                    </a:lnTo>
                    <a:lnTo>
                      <a:pt x="422" y="48"/>
                    </a:lnTo>
                    <a:lnTo>
                      <a:pt x="414"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59" name="Freeform 535">
                <a:extLst>
                  <a:ext uri="{FF2B5EF4-FFF2-40B4-BE49-F238E27FC236}">
                    <a16:creationId xmlns:a16="http://schemas.microsoft.com/office/drawing/2014/main" id="{981FB253-2123-410E-5265-DBEB03C1AF6E}"/>
                  </a:ext>
                </a:extLst>
              </p:cNvPr>
              <p:cNvSpPr>
                <a:spLocks/>
              </p:cNvSpPr>
              <p:nvPr/>
            </p:nvSpPr>
            <p:spPr bwMode="auto">
              <a:xfrm>
                <a:off x="3267" y="1835"/>
                <a:ext cx="50" cy="137"/>
              </a:xfrm>
              <a:custGeom>
                <a:avLst/>
                <a:gdLst>
                  <a:gd name="T0" fmla="*/ 148 w 148"/>
                  <a:gd name="T1" fmla="*/ 0 h 410"/>
                  <a:gd name="T2" fmla="*/ 144 w 148"/>
                  <a:gd name="T3" fmla="*/ 3 h 410"/>
                  <a:gd name="T4" fmla="*/ 132 w 148"/>
                  <a:gd name="T5" fmla="*/ 10 h 410"/>
                  <a:gd name="T6" fmla="*/ 111 w 148"/>
                  <a:gd name="T7" fmla="*/ 23 h 410"/>
                  <a:gd name="T8" fmla="*/ 88 w 148"/>
                  <a:gd name="T9" fmla="*/ 41 h 410"/>
                  <a:gd name="T10" fmla="*/ 63 w 148"/>
                  <a:gd name="T11" fmla="*/ 64 h 410"/>
                  <a:gd name="T12" fmla="*/ 40 w 148"/>
                  <a:gd name="T13" fmla="*/ 92 h 410"/>
                  <a:gd name="T14" fmla="*/ 23 w 148"/>
                  <a:gd name="T15" fmla="*/ 123 h 410"/>
                  <a:gd name="T16" fmla="*/ 10 w 148"/>
                  <a:gd name="T17" fmla="*/ 159 h 410"/>
                  <a:gd name="T18" fmla="*/ 4 w 148"/>
                  <a:gd name="T19" fmla="*/ 196 h 410"/>
                  <a:gd name="T20" fmla="*/ 2 w 148"/>
                  <a:gd name="T21" fmla="*/ 239 h 410"/>
                  <a:gd name="T22" fmla="*/ 0 w 148"/>
                  <a:gd name="T23" fmla="*/ 280 h 410"/>
                  <a:gd name="T24" fmla="*/ 2 w 148"/>
                  <a:gd name="T25" fmla="*/ 321 h 410"/>
                  <a:gd name="T26" fmla="*/ 4 w 148"/>
                  <a:gd name="T27" fmla="*/ 356 h 410"/>
                  <a:gd name="T28" fmla="*/ 6 w 148"/>
                  <a:gd name="T29" fmla="*/ 384 h 410"/>
                  <a:gd name="T30" fmla="*/ 10 w 148"/>
                  <a:gd name="T31" fmla="*/ 402 h 410"/>
                  <a:gd name="T32" fmla="*/ 10 w 148"/>
                  <a:gd name="T33" fmla="*/ 410 h 410"/>
                  <a:gd name="T34" fmla="*/ 10 w 148"/>
                  <a:gd name="T35" fmla="*/ 402 h 410"/>
                  <a:gd name="T36" fmla="*/ 10 w 148"/>
                  <a:gd name="T37" fmla="*/ 381 h 410"/>
                  <a:gd name="T38" fmla="*/ 12 w 148"/>
                  <a:gd name="T39" fmla="*/ 354 h 410"/>
                  <a:gd name="T40" fmla="*/ 15 w 148"/>
                  <a:gd name="T41" fmla="*/ 318 h 410"/>
                  <a:gd name="T42" fmla="*/ 17 w 148"/>
                  <a:gd name="T43" fmla="*/ 280 h 410"/>
                  <a:gd name="T44" fmla="*/ 23 w 148"/>
                  <a:gd name="T45" fmla="*/ 241 h 410"/>
                  <a:gd name="T46" fmla="*/ 33 w 148"/>
                  <a:gd name="T47" fmla="*/ 207 h 410"/>
                  <a:gd name="T48" fmla="*/ 42 w 148"/>
                  <a:gd name="T49" fmla="*/ 178 h 410"/>
                  <a:gd name="T50" fmla="*/ 59 w 148"/>
                  <a:gd name="T51" fmla="*/ 153 h 410"/>
                  <a:gd name="T52" fmla="*/ 73 w 148"/>
                  <a:gd name="T53" fmla="*/ 123 h 410"/>
                  <a:gd name="T54" fmla="*/ 90 w 148"/>
                  <a:gd name="T55" fmla="*/ 92 h 410"/>
                  <a:gd name="T56" fmla="*/ 108 w 148"/>
                  <a:gd name="T57" fmla="*/ 64 h 410"/>
                  <a:gd name="T58" fmla="*/ 123 w 148"/>
                  <a:gd name="T59" fmla="*/ 39 h 410"/>
                  <a:gd name="T60" fmla="*/ 136 w 148"/>
                  <a:gd name="T61" fmla="*/ 19 h 410"/>
                  <a:gd name="T62" fmla="*/ 146 w 148"/>
                  <a:gd name="T63" fmla="*/ 6 h 410"/>
                  <a:gd name="T64" fmla="*/ 148 w 148"/>
                  <a:gd name="T65"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410">
                    <a:moveTo>
                      <a:pt x="148" y="0"/>
                    </a:moveTo>
                    <a:lnTo>
                      <a:pt x="144" y="3"/>
                    </a:lnTo>
                    <a:lnTo>
                      <a:pt x="132" y="10"/>
                    </a:lnTo>
                    <a:lnTo>
                      <a:pt x="111" y="23"/>
                    </a:lnTo>
                    <a:lnTo>
                      <a:pt x="88" y="41"/>
                    </a:lnTo>
                    <a:lnTo>
                      <a:pt x="63" y="64"/>
                    </a:lnTo>
                    <a:lnTo>
                      <a:pt x="40" y="92"/>
                    </a:lnTo>
                    <a:lnTo>
                      <a:pt x="23" y="123"/>
                    </a:lnTo>
                    <a:lnTo>
                      <a:pt x="10" y="159"/>
                    </a:lnTo>
                    <a:lnTo>
                      <a:pt x="4" y="196"/>
                    </a:lnTo>
                    <a:lnTo>
                      <a:pt x="2" y="239"/>
                    </a:lnTo>
                    <a:lnTo>
                      <a:pt x="0" y="280"/>
                    </a:lnTo>
                    <a:lnTo>
                      <a:pt x="2" y="321"/>
                    </a:lnTo>
                    <a:lnTo>
                      <a:pt x="4" y="356"/>
                    </a:lnTo>
                    <a:lnTo>
                      <a:pt x="6" y="384"/>
                    </a:lnTo>
                    <a:lnTo>
                      <a:pt x="10" y="402"/>
                    </a:lnTo>
                    <a:lnTo>
                      <a:pt x="10" y="410"/>
                    </a:lnTo>
                    <a:lnTo>
                      <a:pt x="10" y="402"/>
                    </a:lnTo>
                    <a:lnTo>
                      <a:pt x="10" y="381"/>
                    </a:lnTo>
                    <a:lnTo>
                      <a:pt x="12" y="354"/>
                    </a:lnTo>
                    <a:lnTo>
                      <a:pt x="15" y="318"/>
                    </a:lnTo>
                    <a:lnTo>
                      <a:pt x="17" y="280"/>
                    </a:lnTo>
                    <a:lnTo>
                      <a:pt x="23" y="241"/>
                    </a:lnTo>
                    <a:lnTo>
                      <a:pt x="33" y="207"/>
                    </a:lnTo>
                    <a:lnTo>
                      <a:pt x="42" y="178"/>
                    </a:lnTo>
                    <a:lnTo>
                      <a:pt x="59" y="153"/>
                    </a:lnTo>
                    <a:lnTo>
                      <a:pt x="73" y="123"/>
                    </a:lnTo>
                    <a:lnTo>
                      <a:pt x="90" y="92"/>
                    </a:lnTo>
                    <a:lnTo>
                      <a:pt x="108" y="64"/>
                    </a:lnTo>
                    <a:lnTo>
                      <a:pt x="123" y="39"/>
                    </a:lnTo>
                    <a:lnTo>
                      <a:pt x="136" y="19"/>
                    </a:lnTo>
                    <a:lnTo>
                      <a:pt x="146" y="6"/>
                    </a:lnTo>
                    <a:lnTo>
                      <a:pt x="148"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60" name="Freeform 536">
                <a:extLst>
                  <a:ext uri="{FF2B5EF4-FFF2-40B4-BE49-F238E27FC236}">
                    <a16:creationId xmlns:a16="http://schemas.microsoft.com/office/drawing/2014/main" id="{89497D2A-9D70-506E-F0F8-F98E50AB2F28}"/>
                  </a:ext>
                </a:extLst>
              </p:cNvPr>
              <p:cNvSpPr>
                <a:spLocks/>
              </p:cNvSpPr>
              <p:nvPr/>
            </p:nvSpPr>
            <p:spPr bwMode="auto">
              <a:xfrm>
                <a:off x="3267" y="2005"/>
                <a:ext cx="88" cy="81"/>
              </a:xfrm>
              <a:custGeom>
                <a:avLst/>
                <a:gdLst>
                  <a:gd name="T0" fmla="*/ 124 w 264"/>
                  <a:gd name="T1" fmla="*/ 8 h 242"/>
                  <a:gd name="T2" fmla="*/ 126 w 264"/>
                  <a:gd name="T3" fmla="*/ 11 h 242"/>
                  <a:gd name="T4" fmla="*/ 130 w 264"/>
                  <a:gd name="T5" fmla="*/ 16 h 242"/>
                  <a:gd name="T6" fmla="*/ 134 w 264"/>
                  <a:gd name="T7" fmla="*/ 23 h 242"/>
                  <a:gd name="T8" fmla="*/ 138 w 264"/>
                  <a:gd name="T9" fmla="*/ 34 h 242"/>
                  <a:gd name="T10" fmla="*/ 144 w 264"/>
                  <a:gd name="T11" fmla="*/ 49 h 242"/>
                  <a:gd name="T12" fmla="*/ 144 w 264"/>
                  <a:gd name="T13" fmla="*/ 66 h 242"/>
                  <a:gd name="T14" fmla="*/ 142 w 264"/>
                  <a:gd name="T15" fmla="*/ 87 h 242"/>
                  <a:gd name="T16" fmla="*/ 132 w 264"/>
                  <a:gd name="T17" fmla="*/ 110 h 242"/>
                  <a:gd name="T18" fmla="*/ 116 w 264"/>
                  <a:gd name="T19" fmla="*/ 135 h 242"/>
                  <a:gd name="T20" fmla="*/ 96 w 264"/>
                  <a:gd name="T21" fmla="*/ 157 h 242"/>
                  <a:gd name="T22" fmla="*/ 75 w 264"/>
                  <a:gd name="T23" fmla="*/ 181 h 242"/>
                  <a:gd name="T24" fmla="*/ 53 w 264"/>
                  <a:gd name="T25" fmla="*/ 201 h 242"/>
                  <a:gd name="T26" fmla="*/ 32 w 264"/>
                  <a:gd name="T27" fmla="*/ 217 h 242"/>
                  <a:gd name="T28" fmla="*/ 15 w 264"/>
                  <a:gd name="T29" fmla="*/ 231 h 242"/>
                  <a:gd name="T30" fmla="*/ 4 w 264"/>
                  <a:gd name="T31" fmla="*/ 239 h 242"/>
                  <a:gd name="T32" fmla="*/ 0 w 264"/>
                  <a:gd name="T33" fmla="*/ 242 h 242"/>
                  <a:gd name="T34" fmla="*/ 23 w 264"/>
                  <a:gd name="T35" fmla="*/ 229 h 242"/>
                  <a:gd name="T36" fmla="*/ 42 w 264"/>
                  <a:gd name="T37" fmla="*/ 214 h 242"/>
                  <a:gd name="T38" fmla="*/ 65 w 264"/>
                  <a:gd name="T39" fmla="*/ 201 h 242"/>
                  <a:gd name="T40" fmla="*/ 88 w 264"/>
                  <a:gd name="T41" fmla="*/ 188 h 242"/>
                  <a:gd name="T42" fmla="*/ 109 w 264"/>
                  <a:gd name="T43" fmla="*/ 173 h 242"/>
                  <a:gd name="T44" fmla="*/ 132 w 264"/>
                  <a:gd name="T45" fmla="*/ 160 h 242"/>
                  <a:gd name="T46" fmla="*/ 155 w 264"/>
                  <a:gd name="T47" fmla="*/ 148 h 242"/>
                  <a:gd name="T48" fmla="*/ 176 w 264"/>
                  <a:gd name="T49" fmla="*/ 135 h 242"/>
                  <a:gd name="T50" fmla="*/ 187 w 264"/>
                  <a:gd name="T51" fmla="*/ 135 h 242"/>
                  <a:gd name="T52" fmla="*/ 198 w 264"/>
                  <a:gd name="T53" fmla="*/ 137 h 242"/>
                  <a:gd name="T54" fmla="*/ 207 w 264"/>
                  <a:gd name="T55" fmla="*/ 137 h 242"/>
                  <a:gd name="T56" fmla="*/ 220 w 264"/>
                  <a:gd name="T57" fmla="*/ 137 h 242"/>
                  <a:gd name="T58" fmla="*/ 231 w 264"/>
                  <a:gd name="T59" fmla="*/ 141 h 242"/>
                  <a:gd name="T60" fmla="*/ 241 w 264"/>
                  <a:gd name="T61" fmla="*/ 141 h 242"/>
                  <a:gd name="T62" fmla="*/ 253 w 264"/>
                  <a:gd name="T63" fmla="*/ 143 h 242"/>
                  <a:gd name="T64" fmla="*/ 264 w 264"/>
                  <a:gd name="T65" fmla="*/ 143 h 242"/>
                  <a:gd name="T66" fmla="*/ 262 w 264"/>
                  <a:gd name="T67" fmla="*/ 143 h 242"/>
                  <a:gd name="T68" fmla="*/ 253 w 264"/>
                  <a:gd name="T69" fmla="*/ 141 h 242"/>
                  <a:gd name="T70" fmla="*/ 243 w 264"/>
                  <a:gd name="T71" fmla="*/ 135 h 242"/>
                  <a:gd name="T72" fmla="*/ 231 w 264"/>
                  <a:gd name="T73" fmla="*/ 128 h 242"/>
                  <a:gd name="T74" fmla="*/ 215 w 264"/>
                  <a:gd name="T75" fmla="*/ 120 h 242"/>
                  <a:gd name="T76" fmla="*/ 203 w 264"/>
                  <a:gd name="T77" fmla="*/ 107 h 242"/>
                  <a:gd name="T78" fmla="*/ 187 w 264"/>
                  <a:gd name="T79" fmla="*/ 94 h 242"/>
                  <a:gd name="T80" fmla="*/ 176 w 264"/>
                  <a:gd name="T81" fmla="*/ 76 h 242"/>
                  <a:gd name="T82" fmla="*/ 168 w 264"/>
                  <a:gd name="T83" fmla="*/ 59 h 242"/>
                  <a:gd name="T84" fmla="*/ 155 w 264"/>
                  <a:gd name="T85" fmla="*/ 41 h 242"/>
                  <a:gd name="T86" fmla="*/ 138 w 264"/>
                  <a:gd name="T87" fmla="*/ 25 h 242"/>
                  <a:gd name="T88" fmla="*/ 130 w 264"/>
                  <a:gd name="T89" fmla="*/ 13 h 242"/>
                  <a:gd name="T90" fmla="*/ 119 w 264"/>
                  <a:gd name="T91" fmla="*/ 3 h 242"/>
                  <a:gd name="T92" fmla="*/ 113 w 264"/>
                  <a:gd name="T93" fmla="*/ 0 h 242"/>
                  <a:gd name="T94" fmla="*/ 124 w 264"/>
                  <a:gd name="T95" fmla="*/ 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4" h="242">
                    <a:moveTo>
                      <a:pt x="124" y="8"/>
                    </a:moveTo>
                    <a:lnTo>
                      <a:pt x="126" y="11"/>
                    </a:lnTo>
                    <a:lnTo>
                      <a:pt x="130" y="16"/>
                    </a:lnTo>
                    <a:lnTo>
                      <a:pt x="134" y="23"/>
                    </a:lnTo>
                    <a:lnTo>
                      <a:pt x="138" y="34"/>
                    </a:lnTo>
                    <a:lnTo>
                      <a:pt x="144" y="49"/>
                    </a:lnTo>
                    <a:lnTo>
                      <a:pt x="144" y="66"/>
                    </a:lnTo>
                    <a:lnTo>
                      <a:pt x="142" y="87"/>
                    </a:lnTo>
                    <a:lnTo>
                      <a:pt x="132" y="110"/>
                    </a:lnTo>
                    <a:lnTo>
                      <a:pt x="116" y="135"/>
                    </a:lnTo>
                    <a:lnTo>
                      <a:pt x="96" y="157"/>
                    </a:lnTo>
                    <a:lnTo>
                      <a:pt x="75" y="181"/>
                    </a:lnTo>
                    <a:lnTo>
                      <a:pt x="53" y="201"/>
                    </a:lnTo>
                    <a:lnTo>
                      <a:pt x="32" y="217"/>
                    </a:lnTo>
                    <a:lnTo>
                      <a:pt x="15" y="231"/>
                    </a:lnTo>
                    <a:lnTo>
                      <a:pt x="4" y="239"/>
                    </a:lnTo>
                    <a:lnTo>
                      <a:pt x="0" y="242"/>
                    </a:lnTo>
                    <a:lnTo>
                      <a:pt x="23" y="229"/>
                    </a:lnTo>
                    <a:lnTo>
                      <a:pt x="42" y="214"/>
                    </a:lnTo>
                    <a:lnTo>
                      <a:pt x="65" y="201"/>
                    </a:lnTo>
                    <a:lnTo>
                      <a:pt x="88" y="188"/>
                    </a:lnTo>
                    <a:lnTo>
                      <a:pt x="109" y="173"/>
                    </a:lnTo>
                    <a:lnTo>
                      <a:pt x="132" y="160"/>
                    </a:lnTo>
                    <a:lnTo>
                      <a:pt x="155" y="148"/>
                    </a:lnTo>
                    <a:lnTo>
                      <a:pt x="176" y="135"/>
                    </a:lnTo>
                    <a:lnTo>
                      <a:pt x="187" y="135"/>
                    </a:lnTo>
                    <a:lnTo>
                      <a:pt x="198" y="137"/>
                    </a:lnTo>
                    <a:lnTo>
                      <a:pt x="207" y="137"/>
                    </a:lnTo>
                    <a:lnTo>
                      <a:pt x="220" y="137"/>
                    </a:lnTo>
                    <a:lnTo>
                      <a:pt x="231" y="141"/>
                    </a:lnTo>
                    <a:lnTo>
                      <a:pt x="241" y="141"/>
                    </a:lnTo>
                    <a:lnTo>
                      <a:pt x="253" y="143"/>
                    </a:lnTo>
                    <a:lnTo>
                      <a:pt x="264" y="143"/>
                    </a:lnTo>
                    <a:lnTo>
                      <a:pt x="262" y="143"/>
                    </a:lnTo>
                    <a:lnTo>
                      <a:pt x="253" y="141"/>
                    </a:lnTo>
                    <a:lnTo>
                      <a:pt x="243" y="135"/>
                    </a:lnTo>
                    <a:lnTo>
                      <a:pt x="231" y="128"/>
                    </a:lnTo>
                    <a:lnTo>
                      <a:pt x="215" y="120"/>
                    </a:lnTo>
                    <a:lnTo>
                      <a:pt x="203" y="107"/>
                    </a:lnTo>
                    <a:lnTo>
                      <a:pt x="187" y="94"/>
                    </a:lnTo>
                    <a:lnTo>
                      <a:pt x="176" y="76"/>
                    </a:lnTo>
                    <a:lnTo>
                      <a:pt x="168" y="59"/>
                    </a:lnTo>
                    <a:lnTo>
                      <a:pt x="155" y="41"/>
                    </a:lnTo>
                    <a:lnTo>
                      <a:pt x="138" y="25"/>
                    </a:lnTo>
                    <a:lnTo>
                      <a:pt x="130" y="13"/>
                    </a:lnTo>
                    <a:lnTo>
                      <a:pt x="119" y="3"/>
                    </a:lnTo>
                    <a:lnTo>
                      <a:pt x="113" y="0"/>
                    </a:lnTo>
                    <a:lnTo>
                      <a:pt x="124" y="8"/>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61" name="Freeform 537">
                <a:extLst>
                  <a:ext uri="{FF2B5EF4-FFF2-40B4-BE49-F238E27FC236}">
                    <a16:creationId xmlns:a16="http://schemas.microsoft.com/office/drawing/2014/main" id="{879B7F10-BE72-60DE-CFCD-B706D969A6ED}"/>
                  </a:ext>
                </a:extLst>
              </p:cNvPr>
              <p:cNvSpPr>
                <a:spLocks/>
              </p:cNvSpPr>
              <p:nvPr/>
            </p:nvSpPr>
            <p:spPr bwMode="auto">
              <a:xfrm>
                <a:off x="3631" y="2053"/>
                <a:ext cx="186" cy="261"/>
              </a:xfrm>
              <a:custGeom>
                <a:avLst/>
                <a:gdLst>
                  <a:gd name="T0" fmla="*/ 275 w 558"/>
                  <a:gd name="T1" fmla="*/ 5 h 784"/>
                  <a:gd name="T2" fmla="*/ 259 w 558"/>
                  <a:gd name="T3" fmla="*/ 38 h 784"/>
                  <a:gd name="T4" fmla="*/ 245 w 558"/>
                  <a:gd name="T5" fmla="*/ 99 h 784"/>
                  <a:gd name="T6" fmla="*/ 243 w 558"/>
                  <a:gd name="T7" fmla="*/ 178 h 784"/>
                  <a:gd name="T8" fmla="*/ 265 w 558"/>
                  <a:gd name="T9" fmla="*/ 269 h 784"/>
                  <a:gd name="T10" fmla="*/ 281 w 558"/>
                  <a:gd name="T11" fmla="*/ 360 h 784"/>
                  <a:gd name="T12" fmla="*/ 298 w 558"/>
                  <a:gd name="T13" fmla="*/ 440 h 784"/>
                  <a:gd name="T14" fmla="*/ 333 w 558"/>
                  <a:gd name="T15" fmla="*/ 492 h 784"/>
                  <a:gd name="T16" fmla="*/ 400 w 558"/>
                  <a:gd name="T17" fmla="*/ 515 h 784"/>
                  <a:gd name="T18" fmla="*/ 465 w 558"/>
                  <a:gd name="T19" fmla="*/ 517 h 784"/>
                  <a:gd name="T20" fmla="*/ 522 w 558"/>
                  <a:gd name="T21" fmla="*/ 515 h 784"/>
                  <a:gd name="T22" fmla="*/ 553 w 558"/>
                  <a:gd name="T23" fmla="*/ 508 h 784"/>
                  <a:gd name="T24" fmla="*/ 352 w 558"/>
                  <a:gd name="T25" fmla="*/ 553 h 784"/>
                  <a:gd name="T26" fmla="*/ 191 w 558"/>
                  <a:gd name="T27" fmla="*/ 778 h 784"/>
                  <a:gd name="T28" fmla="*/ 222 w 558"/>
                  <a:gd name="T29" fmla="*/ 726 h 784"/>
                  <a:gd name="T30" fmla="*/ 259 w 558"/>
                  <a:gd name="T31" fmla="*/ 649 h 784"/>
                  <a:gd name="T32" fmla="*/ 285 w 558"/>
                  <a:gd name="T33" fmla="*/ 577 h 784"/>
                  <a:gd name="T34" fmla="*/ 281 w 558"/>
                  <a:gd name="T35" fmla="*/ 515 h 784"/>
                  <a:gd name="T36" fmla="*/ 270 w 558"/>
                  <a:gd name="T37" fmla="*/ 423 h 784"/>
                  <a:gd name="T38" fmla="*/ 256 w 558"/>
                  <a:gd name="T39" fmla="*/ 325 h 784"/>
                  <a:gd name="T40" fmla="*/ 226 w 558"/>
                  <a:gd name="T41" fmla="*/ 249 h 784"/>
                  <a:gd name="T42" fmla="*/ 182 w 558"/>
                  <a:gd name="T43" fmla="*/ 215 h 784"/>
                  <a:gd name="T44" fmla="*/ 115 w 558"/>
                  <a:gd name="T45" fmla="*/ 182 h 784"/>
                  <a:gd name="T46" fmla="*/ 52 w 558"/>
                  <a:gd name="T47" fmla="*/ 155 h 784"/>
                  <a:gd name="T48" fmla="*/ 8 w 558"/>
                  <a:gd name="T49" fmla="*/ 134 h 784"/>
                  <a:gd name="T50" fmla="*/ 168 w 558"/>
                  <a:gd name="T51" fmla="*/ 178 h 784"/>
                  <a:gd name="T52" fmla="*/ 176 w 558"/>
                  <a:gd name="T53" fmla="*/ 178 h 784"/>
                  <a:gd name="T54" fmla="*/ 199 w 558"/>
                  <a:gd name="T55" fmla="*/ 132 h 784"/>
                  <a:gd name="T56" fmla="*/ 220 w 558"/>
                  <a:gd name="T57" fmla="*/ 83 h 784"/>
                  <a:gd name="T58" fmla="*/ 247 w 558"/>
                  <a:gd name="T59" fmla="*/ 40 h 784"/>
                  <a:gd name="T60" fmla="*/ 268 w 558"/>
                  <a:gd name="T61" fmla="*/ 10 h 784"/>
                  <a:gd name="T62" fmla="*/ 278 w 558"/>
                  <a:gd name="T6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8" h="784">
                    <a:moveTo>
                      <a:pt x="278" y="0"/>
                    </a:moveTo>
                    <a:lnTo>
                      <a:pt x="275" y="5"/>
                    </a:lnTo>
                    <a:lnTo>
                      <a:pt x="268" y="17"/>
                    </a:lnTo>
                    <a:lnTo>
                      <a:pt x="259" y="38"/>
                    </a:lnTo>
                    <a:lnTo>
                      <a:pt x="250" y="65"/>
                    </a:lnTo>
                    <a:lnTo>
                      <a:pt x="245" y="99"/>
                    </a:lnTo>
                    <a:lnTo>
                      <a:pt x="239" y="137"/>
                    </a:lnTo>
                    <a:lnTo>
                      <a:pt x="243" y="178"/>
                    </a:lnTo>
                    <a:lnTo>
                      <a:pt x="253" y="223"/>
                    </a:lnTo>
                    <a:lnTo>
                      <a:pt x="265" y="269"/>
                    </a:lnTo>
                    <a:lnTo>
                      <a:pt x="275" y="317"/>
                    </a:lnTo>
                    <a:lnTo>
                      <a:pt x="281" y="360"/>
                    </a:lnTo>
                    <a:lnTo>
                      <a:pt x="291" y="401"/>
                    </a:lnTo>
                    <a:lnTo>
                      <a:pt x="298" y="440"/>
                    </a:lnTo>
                    <a:lnTo>
                      <a:pt x="314" y="470"/>
                    </a:lnTo>
                    <a:lnTo>
                      <a:pt x="333" y="492"/>
                    </a:lnTo>
                    <a:lnTo>
                      <a:pt x="364" y="508"/>
                    </a:lnTo>
                    <a:lnTo>
                      <a:pt x="400" y="515"/>
                    </a:lnTo>
                    <a:lnTo>
                      <a:pt x="433" y="517"/>
                    </a:lnTo>
                    <a:lnTo>
                      <a:pt x="465" y="517"/>
                    </a:lnTo>
                    <a:lnTo>
                      <a:pt x="496" y="517"/>
                    </a:lnTo>
                    <a:lnTo>
                      <a:pt x="522" y="515"/>
                    </a:lnTo>
                    <a:lnTo>
                      <a:pt x="540" y="510"/>
                    </a:lnTo>
                    <a:lnTo>
                      <a:pt x="553" y="508"/>
                    </a:lnTo>
                    <a:lnTo>
                      <a:pt x="558" y="508"/>
                    </a:lnTo>
                    <a:lnTo>
                      <a:pt x="352" y="553"/>
                    </a:lnTo>
                    <a:lnTo>
                      <a:pt x="187" y="784"/>
                    </a:lnTo>
                    <a:lnTo>
                      <a:pt x="191" y="778"/>
                    </a:lnTo>
                    <a:lnTo>
                      <a:pt x="205" y="756"/>
                    </a:lnTo>
                    <a:lnTo>
                      <a:pt x="222" y="726"/>
                    </a:lnTo>
                    <a:lnTo>
                      <a:pt x="239" y="690"/>
                    </a:lnTo>
                    <a:lnTo>
                      <a:pt x="259" y="649"/>
                    </a:lnTo>
                    <a:lnTo>
                      <a:pt x="275" y="612"/>
                    </a:lnTo>
                    <a:lnTo>
                      <a:pt x="285" y="577"/>
                    </a:lnTo>
                    <a:lnTo>
                      <a:pt x="285" y="546"/>
                    </a:lnTo>
                    <a:lnTo>
                      <a:pt x="281" y="515"/>
                    </a:lnTo>
                    <a:lnTo>
                      <a:pt x="275" y="472"/>
                    </a:lnTo>
                    <a:lnTo>
                      <a:pt x="270" y="423"/>
                    </a:lnTo>
                    <a:lnTo>
                      <a:pt x="262" y="376"/>
                    </a:lnTo>
                    <a:lnTo>
                      <a:pt x="256" y="325"/>
                    </a:lnTo>
                    <a:lnTo>
                      <a:pt x="243" y="281"/>
                    </a:lnTo>
                    <a:lnTo>
                      <a:pt x="226" y="249"/>
                    </a:lnTo>
                    <a:lnTo>
                      <a:pt x="207" y="228"/>
                    </a:lnTo>
                    <a:lnTo>
                      <a:pt x="182" y="215"/>
                    </a:lnTo>
                    <a:lnTo>
                      <a:pt x="151" y="201"/>
                    </a:lnTo>
                    <a:lnTo>
                      <a:pt x="115" y="182"/>
                    </a:lnTo>
                    <a:lnTo>
                      <a:pt x="82" y="168"/>
                    </a:lnTo>
                    <a:lnTo>
                      <a:pt x="52" y="155"/>
                    </a:lnTo>
                    <a:lnTo>
                      <a:pt x="23" y="142"/>
                    </a:lnTo>
                    <a:lnTo>
                      <a:pt x="8" y="134"/>
                    </a:lnTo>
                    <a:lnTo>
                      <a:pt x="0" y="132"/>
                    </a:lnTo>
                    <a:lnTo>
                      <a:pt x="168" y="178"/>
                    </a:lnTo>
                    <a:lnTo>
                      <a:pt x="171" y="180"/>
                    </a:lnTo>
                    <a:lnTo>
                      <a:pt x="176" y="178"/>
                    </a:lnTo>
                    <a:lnTo>
                      <a:pt x="187" y="165"/>
                    </a:lnTo>
                    <a:lnTo>
                      <a:pt x="199" y="132"/>
                    </a:lnTo>
                    <a:lnTo>
                      <a:pt x="209" y="107"/>
                    </a:lnTo>
                    <a:lnTo>
                      <a:pt x="220" y="83"/>
                    </a:lnTo>
                    <a:lnTo>
                      <a:pt x="232" y="61"/>
                    </a:lnTo>
                    <a:lnTo>
                      <a:pt x="247" y="40"/>
                    </a:lnTo>
                    <a:lnTo>
                      <a:pt x="258" y="25"/>
                    </a:lnTo>
                    <a:lnTo>
                      <a:pt x="268" y="10"/>
                    </a:lnTo>
                    <a:lnTo>
                      <a:pt x="275" y="2"/>
                    </a:lnTo>
                    <a:lnTo>
                      <a:pt x="278"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62" name="Freeform 538">
                <a:extLst>
                  <a:ext uri="{FF2B5EF4-FFF2-40B4-BE49-F238E27FC236}">
                    <a16:creationId xmlns:a16="http://schemas.microsoft.com/office/drawing/2014/main" id="{97FBB21F-7B21-E23A-6D8A-088CA93CD9FE}"/>
                  </a:ext>
                </a:extLst>
              </p:cNvPr>
              <p:cNvSpPr>
                <a:spLocks/>
              </p:cNvSpPr>
              <p:nvPr/>
            </p:nvSpPr>
            <p:spPr bwMode="auto">
              <a:xfrm>
                <a:off x="3601" y="2300"/>
                <a:ext cx="97" cy="48"/>
              </a:xfrm>
              <a:custGeom>
                <a:avLst/>
                <a:gdLst>
                  <a:gd name="T0" fmla="*/ 0 w 289"/>
                  <a:gd name="T1" fmla="*/ 0 h 143"/>
                  <a:gd name="T2" fmla="*/ 165 w 289"/>
                  <a:gd name="T3" fmla="*/ 52 h 143"/>
                  <a:gd name="T4" fmla="*/ 244 w 289"/>
                  <a:gd name="T5" fmla="*/ 143 h 143"/>
                  <a:gd name="T6" fmla="*/ 244 w 289"/>
                  <a:gd name="T7" fmla="*/ 65 h 143"/>
                  <a:gd name="T8" fmla="*/ 289 w 289"/>
                  <a:gd name="T9" fmla="*/ 19 h 143"/>
                  <a:gd name="T10" fmla="*/ 287 w 289"/>
                  <a:gd name="T11" fmla="*/ 21 h 143"/>
                  <a:gd name="T12" fmla="*/ 281 w 289"/>
                  <a:gd name="T13" fmla="*/ 27 h 143"/>
                  <a:gd name="T14" fmla="*/ 274 w 289"/>
                  <a:gd name="T15" fmla="*/ 35 h 143"/>
                  <a:gd name="T16" fmla="*/ 264 w 289"/>
                  <a:gd name="T17" fmla="*/ 42 h 143"/>
                  <a:gd name="T18" fmla="*/ 251 w 289"/>
                  <a:gd name="T19" fmla="*/ 50 h 143"/>
                  <a:gd name="T20" fmla="*/ 233 w 289"/>
                  <a:gd name="T21" fmla="*/ 52 h 143"/>
                  <a:gd name="T22" fmla="*/ 218 w 289"/>
                  <a:gd name="T23" fmla="*/ 52 h 143"/>
                  <a:gd name="T24" fmla="*/ 197 w 289"/>
                  <a:gd name="T25" fmla="*/ 44 h 143"/>
                  <a:gd name="T26" fmla="*/ 178 w 289"/>
                  <a:gd name="T27" fmla="*/ 35 h 143"/>
                  <a:gd name="T28" fmla="*/ 157 w 289"/>
                  <a:gd name="T29" fmla="*/ 27 h 143"/>
                  <a:gd name="T30" fmla="*/ 137 w 289"/>
                  <a:gd name="T31" fmla="*/ 19 h 143"/>
                  <a:gd name="T32" fmla="*/ 119 w 289"/>
                  <a:gd name="T33" fmla="*/ 12 h 143"/>
                  <a:gd name="T34" fmla="*/ 101 w 289"/>
                  <a:gd name="T35" fmla="*/ 7 h 143"/>
                  <a:gd name="T36" fmla="*/ 88 w 289"/>
                  <a:gd name="T37" fmla="*/ 2 h 143"/>
                  <a:gd name="T38" fmla="*/ 81 w 289"/>
                  <a:gd name="T39" fmla="*/ 0 h 143"/>
                  <a:gd name="T40" fmla="*/ 78 w 289"/>
                  <a:gd name="T41" fmla="*/ 0 h 143"/>
                  <a:gd name="T42" fmla="*/ 0 w 289"/>
                  <a:gd name="T4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9" h="143">
                    <a:moveTo>
                      <a:pt x="0" y="0"/>
                    </a:moveTo>
                    <a:lnTo>
                      <a:pt x="165" y="52"/>
                    </a:lnTo>
                    <a:lnTo>
                      <a:pt x="244" y="143"/>
                    </a:lnTo>
                    <a:lnTo>
                      <a:pt x="244" y="65"/>
                    </a:lnTo>
                    <a:lnTo>
                      <a:pt x="289" y="19"/>
                    </a:lnTo>
                    <a:lnTo>
                      <a:pt x="287" y="21"/>
                    </a:lnTo>
                    <a:lnTo>
                      <a:pt x="281" y="27"/>
                    </a:lnTo>
                    <a:lnTo>
                      <a:pt x="274" y="35"/>
                    </a:lnTo>
                    <a:lnTo>
                      <a:pt x="264" y="42"/>
                    </a:lnTo>
                    <a:lnTo>
                      <a:pt x="251" y="50"/>
                    </a:lnTo>
                    <a:lnTo>
                      <a:pt x="233" y="52"/>
                    </a:lnTo>
                    <a:lnTo>
                      <a:pt x="218" y="52"/>
                    </a:lnTo>
                    <a:lnTo>
                      <a:pt x="197" y="44"/>
                    </a:lnTo>
                    <a:lnTo>
                      <a:pt x="178" y="35"/>
                    </a:lnTo>
                    <a:lnTo>
                      <a:pt x="157" y="27"/>
                    </a:lnTo>
                    <a:lnTo>
                      <a:pt x="137" y="19"/>
                    </a:lnTo>
                    <a:lnTo>
                      <a:pt x="119" y="12"/>
                    </a:lnTo>
                    <a:lnTo>
                      <a:pt x="101" y="7"/>
                    </a:lnTo>
                    <a:lnTo>
                      <a:pt x="88" y="2"/>
                    </a:lnTo>
                    <a:lnTo>
                      <a:pt x="81" y="0"/>
                    </a:lnTo>
                    <a:lnTo>
                      <a:pt x="78" y="0"/>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63" name="Freeform 539">
                <a:extLst>
                  <a:ext uri="{FF2B5EF4-FFF2-40B4-BE49-F238E27FC236}">
                    <a16:creationId xmlns:a16="http://schemas.microsoft.com/office/drawing/2014/main" id="{4EDC6DCC-0732-0C98-A6B8-352DEA8CB415}"/>
                  </a:ext>
                </a:extLst>
              </p:cNvPr>
              <p:cNvSpPr>
                <a:spLocks/>
              </p:cNvSpPr>
              <p:nvPr/>
            </p:nvSpPr>
            <p:spPr bwMode="auto">
              <a:xfrm>
                <a:off x="3564" y="2396"/>
                <a:ext cx="150" cy="146"/>
              </a:xfrm>
              <a:custGeom>
                <a:avLst/>
                <a:gdLst>
                  <a:gd name="T0" fmla="*/ 324 w 450"/>
                  <a:gd name="T1" fmla="*/ 51 h 437"/>
                  <a:gd name="T2" fmla="*/ 291 w 450"/>
                  <a:gd name="T3" fmla="*/ 120 h 437"/>
                  <a:gd name="T4" fmla="*/ 222 w 450"/>
                  <a:gd name="T5" fmla="*/ 155 h 437"/>
                  <a:gd name="T6" fmla="*/ 135 w 450"/>
                  <a:gd name="T7" fmla="*/ 175 h 437"/>
                  <a:gd name="T8" fmla="*/ 115 w 450"/>
                  <a:gd name="T9" fmla="*/ 183 h 437"/>
                  <a:gd name="T10" fmla="*/ 158 w 450"/>
                  <a:gd name="T11" fmla="*/ 181 h 437"/>
                  <a:gd name="T12" fmla="*/ 203 w 450"/>
                  <a:gd name="T13" fmla="*/ 175 h 437"/>
                  <a:gd name="T14" fmla="*/ 249 w 450"/>
                  <a:gd name="T15" fmla="*/ 173 h 437"/>
                  <a:gd name="T16" fmla="*/ 285 w 450"/>
                  <a:gd name="T17" fmla="*/ 211 h 437"/>
                  <a:gd name="T18" fmla="*/ 234 w 450"/>
                  <a:gd name="T19" fmla="*/ 289 h 437"/>
                  <a:gd name="T20" fmla="*/ 133 w 450"/>
                  <a:gd name="T21" fmla="*/ 365 h 437"/>
                  <a:gd name="T22" fmla="*/ 31 w 450"/>
                  <a:gd name="T23" fmla="*/ 422 h 437"/>
                  <a:gd name="T24" fmla="*/ 26 w 450"/>
                  <a:gd name="T25" fmla="*/ 426 h 437"/>
                  <a:gd name="T26" fmla="*/ 74 w 450"/>
                  <a:gd name="T27" fmla="*/ 407 h 437"/>
                  <a:gd name="T28" fmla="*/ 125 w 450"/>
                  <a:gd name="T29" fmla="*/ 386 h 437"/>
                  <a:gd name="T30" fmla="*/ 173 w 450"/>
                  <a:gd name="T31" fmla="*/ 365 h 437"/>
                  <a:gd name="T32" fmla="*/ 203 w 450"/>
                  <a:gd name="T33" fmla="*/ 356 h 437"/>
                  <a:gd name="T34" fmla="*/ 236 w 450"/>
                  <a:gd name="T35" fmla="*/ 343 h 437"/>
                  <a:gd name="T36" fmla="*/ 283 w 450"/>
                  <a:gd name="T37" fmla="*/ 320 h 437"/>
                  <a:gd name="T38" fmla="*/ 321 w 450"/>
                  <a:gd name="T39" fmla="*/ 280 h 437"/>
                  <a:gd name="T40" fmla="*/ 339 w 450"/>
                  <a:gd name="T41" fmla="*/ 223 h 437"/>
                  <a:gd name="T42" fmla="*/ 374 w 450"/>
                  <a:gd name="T43" fmla="*/ 170 h 437"/>
                  <a:gd name="T44" fmla="*/ 415 w 450"/>
                  <a:gd name="T45" fmla="*/ 132 h 437"/>
                  <a:gd name="T46" fmla="*/ 445 w 450"/>
                  <a:gd name="T47" fmla="*/ 109 h 437"/>
                  <a:gd name="T48" fmla="*/ 440 w 450"/>
                  <a:gd name="T49" fmla="*/ 107 h 437"/>
                  <a:gd name="T50" fmla="*/ 417 w 450"/>
                  <a:gd name="T51" fmla="*/ 107 h 437"/>
                  <a:gd name="T52" fmla="*/ 393 w 450"/>
                  <a:gd name="T53" fmla="*/ 107 h 437"/>
                  <a:gd name="T54" fmla="*/ 374 w 450"/>
                  <a:gd name="T55" fmla="*/ 107 h 437"/>
                  <a:gd name="T56" fmla="*/ 360 w 450"/>
                  <a:gd name="T57" fmla="*/ 94 h 437"/>
                  <a:gd name="T58" fmla="*/ 349 w 450"/>
                  <a:gd name="T59" fmla="*/ 66 h 437"/>
                  <a:gd name="T60" fmla="*/ 339 w 450"/>
                  <a:gd name="T61" fmla="*/ 41 h 437"/>
                  <a:gd name="T62" fmla="*/ 328 w 450"/>
                  <a:gd name="T63" fmla="*/ 13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0" h="437">
                    <a:moveTo>
                      <a:pt x="324" y="0"/>
                    </a:moveTo>
                    <a:lnTo>
                      <a:pt x="324" y="51"/>
                    </a:lnTo>
                    <a:lnTo>
                      <a:pt x="313" y="88"/>
                    </a:lnTo>
                    <a:lnTo>
                      <a:pt x="291" y="120"/>
                    </a:lnTo>
                    <a:lnTo>
                      <a:pt x="259" y="139"/>
                    </a:lnTo>
                    <a:lnTo>
                      <a:pt x="222" y="155"/>
                    </a:lnTo>
                    <a:lnTo>
                      <a:pt x="181" y="168"/>
                    </a:lnTo>
                    <a:lnTo>
                      <a:pt x="135" y="175"/>
                    </a:lnTo>
                    <a:lnTo>
                      <a:pt x="91" y="186"/>
                    </a:lnTo>
                    <a:lnTo>
                      <a:pt x="115" y="183"/>
                    </a:lnTo>
                    <a:lnTo>
                      <a:pt x="135" y="183"/>
                    </a:lnTo>
                    <a:lnTo>
                      <a:pt x="158" y="181"/>
                    </a:lnTo>
                    <a:lnTo>
                      <a:pt x="181" y="178"/>
                    </a:lnTo>
                    <a:lnTo>
                      <a:pt x="203" y="175"/>
                    </a:lnTo>
                    <a:lnTo>
                      <a:pt x="226" y="175"/>
                    </a:lnTo>
                    <a:lnTo>
                      <a:pt x="249" y="173"/>
                    </a:lnTo>
                    <a:lnTo>
                      <a:pt x="272" y="173"/>
                    </a:lnTo>
                    <a:lnTo>
                      <a:pt x="285" y="211"/>
                    </a:lnTo>
                    <a:lnTo>
                      <a:pt x="270" y="250"/>
                    </a:lnTo>
                    <a:lnTo>
                      <a:pt x="234" y="289"/>
                    </a:lnTo>
                    <a:lnTo>
                      <a:pt x="186" y="330"/>
                    </a:lnTo>
                    <a:lnTo>
                      <a:pt x="133" y="365"/>
                    </a:lnTo>
                    <a:lnTo>
                      <a:pt x="79" y="396"/>
                    </a:lnTo>
                    <a:lnTo>
                      <a:pt x="31" y="422"/>
                    </a:lnTo>
                    <a:lnTo>
                      <a:pt x="0" y="437"/>
                    </a:lnTo>
                    <a:lnTo>
                      <a:pt x="26" y="426"/>
                    </a:lnTo>
                    <a:lnTo>
                      <a:pt x="52" y="416"/>
                    </a:lnTo>
                    <a:lnTo>
                      <a:pt x="74" y="407"/>
                    </a:lnTo>
                    <a:lnTo>
                      <a:pt x="100" y="396"/>
                    </a:lnTo>
                    <a:lnTo>
                      <a:pt x="125" y="386"/>
                    </a:lnTo>
                    <a:lnTo>
                      <a:pt x="151" y="376"/>
                    </a:lnTo>
                    <a:lnTo>
                      <a:pt x="173" y="365"/>
                    </a:lnTo>
                    <a:lnTo>
                      <a:pt x="198" y="356"/>
                    </a:lnTo>
                    <a:lnTo>
                      <a:pt x="203" y="356"/>
                    </a:lnTo>
                    <a:lnTo>
                      <a:pt x="217" y="351"/>
                    </a:lnTo>
                    <a:lnTo>
                      <a:pt x="236" y="343"/>
                    </a:lnTo>
                    <a:lnTo>
                      <a:pt x="259" y="332"/>
                    </a:lnTo>
                    <a:lnTo>
                      <a:pt x="283" y="320"/>
                    </a:lnTo>
                    <a:lnTo>
                      <a:pt x="305" y="300"/>
                    </a:lnTo>
                    <a:lnTo>
                      <a:pt x="321" y="280"/>
                    </a:lnTo>
                    <a:lnTo>
                      <a:pt x="330" y="252"/>
                    </a:lnTo>
                    <a:lnTo>
                      <a:pt x="339" y="223"/>
                    </a:lnTo>
                    <a:lnTo>
                      <a:pt x="354" y="195"/>
                    </a:lnTo>
                    <a:lnTo>
                      <a:pt x="374" y="170"/>
                    </a:lnTo>
                    <a:lnTo>
                      <a:pt x="393" y="150"/>
                    </a:lnTo>
                    <a:lnTo>
                      <a:pt x="415" y="132"/>
                    </a:lnTo>
                    <a:lnTo>
                      <a:pt x="433" y="120"/>
                    </a:lnTo>
                    <a:lnTo>
                      <a:pt x="445" y="109"/>
                    </a:lnTo>
                    <a:lnTo>
                      <a:pt x="450" y="107"/>
                    </a:lnTo>
                    <a:lnTo>
                      <a:pt x="440" y="107"/>
                    </a:lnTo>
                    <a:lnTo>
                      <a:pt x="427" y="107"/>
                    </a:lnTo>
                    <a:lnTo>
                      <a:pt x="417" y="107"/>
                    </a:lnTo>
                    <a:lnTo>
                      <a:pt x="407" y="107"/>
                    </a:lnTo>
                    <a:lnTo>
                      <a:pt x="393" y="107"/>
                    </a:lnTo>
                    <a:lnTo>
                      <a:pt x="385" y="107"/>
                    </a:lnTo>
                    <a:lnTo>
                      <a:pt x="374" y="107"/>
                    </a:lnTo>
                    <a:lnTo>
                      <a:pt x="364" y="107"/>
                    </a:lnTo>
                    <a:lnTo>
                      <a:pt x="360" y="94"/>
                    </a:lnTo>
                    <a:lnTo>
                      <a:pt x="354" y="79"/>
                    </a:lnTo>
                    <a:lnTo>
                      <a:pt x="349" y="66"/>
                    </a:lnTo>
                    <a:lnTo>
                      <a:pt x="343" y="54"/>
                    </a:lnTo>
                    <a:lnTo>
                      <a:pt x="339" y="41"/>
                    </a:lnTo>
                    <a:lnTo>
                      <a:pt x="333" y="25"/>
                    </a:lnTo>
                    <a:lnTo>
                      <a:pt x="328" y="13"/>
                    </a:lnTo>
                    <a:lnTo>
                      <a:pt x="324"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64" name="Freeform 540">
                <a:extLst>
                  <a:ext uri="{FF2B5EF4-FFF2-40B4-BE49-F238E27FC236}">
                    <a16:creationId xmlns:a16="http://schemas.microsoft.com/office/drawing/2014/main" id="{6C548257-A96D-A636-4CCF-206C20DD4579}"/>
                  </a:ext>
                </a:extLst>
              </p:cNvPr>
              <p:cNvSpPr>
                <a:spLocks/>
              </p:cNvSpPr>
              <p:nvPr/>
            </p:nvSpPr>
            <p:spPr bwMode="auto">
              <a:xfrm>
                <a:off x="3755" y="2460"/>
                <a:ext cx="34" cy="92"/>
              </a:xfrm>
              <a:custGeom>
                <a:avLst/>
                <a:gdLst>
                  <a:gd name="T0" fmla="*/ 0 w 101"/>
                  <a:gd name="T1" fmla="*/ 0 h 277"/>
                  <a:gd name="T2" fmla="*/ 3 w 101"/>
                  <a:gd name="T3" fmla="*/ 0 h 277"/>
                  <a:gd name="T4" fmla="*/ 11 w 101"/>
                  <a:gd name="T5" fmla="*/ 5 h 277"/>
                  <a:gd name="T6" fmla="*/ 18 w 101"/>
                  <a:gd name="T7" fmla="*/ 11 h 277"/>
                  <a:gd name="T8" fmla="*/ 30 w 101"/>
                  <a:gd name="T9" fmla="*/ 18 h 277"/>
                  <a:gd name="T10" fmla="*/ 41 w 101"/>
                  <a:gd name="T11" fmla="*/ 30 h 277"/>
                  <a:gd name="T12" fmla="*/ 49 w 101"/>
                  <a:gd name="T13" fmla="*/ 49 h 277"/>
                  <a:gd name="T14" fmla="*/ 55 w 101"/>
                  <a:gd name="T15" fmla="*/ 68 h 277"/>
                  <a:gd name="T16" fmla="*/ 57 w 101"/>
                  <a:gd name="T17" fmla="*/ 97 h 277"/>
                  <a:gd name="T18" fmla="*/ 55 w 101"/>
                  <a:gd name="T19" fmla="*/ 127 h 277"/>
                  <a:gd name="T20" fmla="*/ 51 w 101"/>
                  <a:gd name="T21" fmla="*/ 161 h 277"/>
                  <a:gd name="T22" fmla="*/ 43 w 101"/>
                  <a:gd name="T23" fmla="*/ 192 h 277"/>
                  <a:gd name="T24" fmla="*/ 36 w 101"/>
                  <a:gd name="T25" fmla="*/ 217 h 277"/>
                  <a:gd name="T26" fmla="*/ 28 w 101"/>
                  <a:gd name="T27" fmla="*/ 242 h 277"/>
                  <a:gd name="T28" fmla="*/ 20 w 101"/>
                  <a:gd name="T29" fmla="*/ 259 h 277"/>
                  <a:gd name="T30" fmla="*/ 16 w 101"/>
                  <a:gd name="T31" fmla="*/ 272 h 277"/>
                  <a:gd name="T32" fmla="*/ 13 w 101"/>
                  <a:gd name="T33" fmla="*/ 277 h 277"/>
                  <a:gd name="T34" fmla="*/ 18 w 101"/>
                  <a:gd name="T35" fmla="*/ 272 h 277"/>
                  <a:gd name="T36" fmla="*/ 28 w 101"/>
                  <a:gd name="T37" fmla="*/ 259 h 277"/>
                  <a:gd name="T38" fmla="*/ 47 w 101"/>
                  <a:gd name="T39" fmla="*/ 236 h 277"/>
                  <a:gd name="T40" fmla="*/ 63 w 101"/>
                  <a:gd name="T41" fmla="*/ 211 h 277"/>
                  <a:gd name="T42" fmla="*/ 81 w 101"/>
                  <a:gd name="T43" fmla="*/ 183 h 277"/>
                  <a:gd name="T44" fmla="*/ 93 w 101"/>
                  <a:gd name="T45" fmla="*/ 154 h 277"/>
                  <a:gd name="T46" fmla="*/ 101 w 101"/>
                  <a:gd name="T47" fmla="*/ 125 h 277"/>
                  <a:gd name="T48" fmla="*/ 99 w 101"/>
                  <a:gd name="T49" fmla="*/ 97 h 277"/>
                  <a:gd name="T50" fmla="*/ 88 w 101"/>
                  <a:gd name="T51" fmla="*/ 74 h 277"/>
                  <a:gd name="T52" fmla="*/ 76 w 101"/>
                  <a:gd name="T53" fmla="*/ 56 h 277"/>
                  <a:gd name="T54" fmla="*/ 57 w 101"/>
                  <a:gd name="T55" fmla="*/ 38 h 277"/>
                  <a:gd name="T56" fmla="*/ 43 w 101"/>
                  <a:gd name="T57" fmla="*/ 26 h 277"/>
                  <a:gd name="T58" fmla="*/ 25 w 101"/>
                  <a:gd name="T59" fmla="*/ 13 h 277"/>
                  <a:gd name="T60" fmla="*/ 13 w 101"/>
                  <a:gd name="T61" fmla="*/ 5 h 277"/>
                  <a:gd name="T62" fmla="*/ 3 w 101"/>
                  <a:gd name="T63" fmla="*/ 3 h 277"/>
                  <a:gd name="T64" fmla="*/ 0 w 101"/>
                  <a:gd name="T65"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77">
                    <a:moveTo>
                      <a:pt x="0" y="0"/>
                    </a:moveTo>
                    <a:lnTo>
                      <a:pt x="3" y="0"/>
                    </a:lnTo>
                    <a:lnTo>
                      <a:pt x="11" y="5"/>
                    </a:lnTo>
                    <a:lnTo>
                      <a:pt x="18" y="11"/>
                    </a:lnTo>
                    <a:lnTo>
                      <a:pt x="30" y="18"/>
                    </a:lnTo>
                    <a:lnTo>
                      <a:pt x="41" y="30"/>
                    </a:lnTo>
                    <a:lnTo>
                      <a:pt x="49" y="49"/>
                    </a:lnTo>
                    <a:lnTo>
                      <a:pt x="55" y="68"/>
                    </a:lnTo>
                    <a:lnTo>
                      <a:pt x="57" y="97"/>
                    </a:lnTo>
                    <a:lnTo>
                      <a:pt x="55" y="127"/>
                    </a:lnTo>
                    <a:lnTo>
                      <a:pt x="51" y="161"/>
                    </a:lnTo>
                    <a:lnTo>
                      <a:pt x="43" y="192"/>
                    </a:lnTo>
                    <a:lnTo>
                      <a:pt x="36" y="217"/>
                    </a:lnTo>
                    <a:lnTo>
                      <a:pt x="28" y="242"/>
                    </a:lnTo>
                    <a:lnTo>
                      <a:pt x="20" y="259"/>
                    </a:lnTo>
                    <a:lnTo>
                      <a:pt x="16" y="272"/>
                    </a:lnTo>
                    <a:lnTo>
                      <a:pt x="13" y="277"/>
                    </a:lnTo>
                    <a:lnTo>
                      <a:pt x="18" y="272"/>
                    </a:lnTo>
                    <a:lnTo>
                      <a:pt x="28" y="259"/>
                    </a:lnTo>
                    <a:lnTo>
                      <a:pt x="47" y="236"/>
                    </a:lnTo>
                    <a:lnTo>
                      <a:pt x="63" y="211"/>
                    </a:lnTo>
                    <a:lnTo>
                      <a:pt x="81" y="183"/>
                    </a:lnTo>
                    <a:lnTo>
                      <a:pt x="93" y="154"/>
                    </a:lnTo>
                    <a:lnTo>
                      <a:pt x="101" y="125"/>
                    </a:lnTo>
                    <a:lnTo>
                      <a:pt x="99" y="97"/>
                    </a:lnTo>
                    <a:lnTo>
                      <a:pt x="88" y="74"/>
                    </a:lnTo>
                    <a:lnTo>
                      <a:pt x="76" y="56"/>
                    </a:lnTo>
                    <a:lnTo>
                      <a:pt x="57" y="38"/>
                    </a:lnTo>
                    <a:lnTo>
                      <a:pt x="43" y="26"/>
                    </a:lnTo>
                    <a:lnTo>
                      <a:pt x="25" y="13"/>
                    </a:lnTo>
                    <a:lnTo>
                      <a:pt x="13" y="5"/>
                    </a:lnTo>
                    <a:lnTo>
                      <a:pt x="3" y="3"/>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65" name="Freeform 541">
                <a:extLst>
                  <a:ext uri="{FF2B5EF4-FFF2-40B4-BE49-F238E27FC236}">
                    <a16:creationId xmlns:a16="http://schemas.microsoft.com/office/drawing/2014/main" id="{EBD5DF01-D24A-6231-2D9F-FD5A1CB8CF06}"/>
                  </a:ext>
                </a:extLst>
              </p:cNvPr>
              <p:cNvSpPr>
                <a:spLocks/>
              </p:cNvSpPr>
              <p:nvPr/>
            </p:nvSpPr>
            <p:spPr bwMode="auto">
              <a:xfrm>
                <a:off x="3782" y="2285"/>
                <a:ext cx="198" cy="166"/>
              </a:xfrm>
              <a:custGeom>
                <a:avLst/>
                <a:gdLst>
                  <a:gd name="T0" fmla="*/ 297 w 594"/>
                  <a:gd name="T1" fmla="*/ 86 h 500"/>
                  <a:gd name="T2" fmla="*/ 310 w 594"/>
                  <a:gd name="T3" fmla="*/ 147 h 500"/>
                  <a:gd name="T4" fmla="*/ 297 w 594"/>
                  <a:gd name="T5" fmla="*/ 203 h 500"/>
                  <a:gd name="T6" fmla="*/ 267 w 594"/>
                  <a:gd name="T7" fmla="*/ 252 h 500"/>
                  <a:gd name="T8" fmla="*/ 221 w 594"/>
                  <a:gd name="T9" fmla="*/ 294 h 500"/>
                  <a:gd name="T10" fmla="*/ 165 w 594"/>
                  <a:gd name="T11" fmla="*/ 329 h 500"/>
                  <a:gd name="T12" fmla="*/ 107 w 594"/>
                  <a:gd name="T13" fmla="*/ 360 h 500"/>
                  <a:gd name="T14" fmla="*/ 51 w 594"/>
                  <a:gd name="T15" fmla="*/ 388 h 500"/>
                  <a:gd name="T16" fmla="*/ 0 w 594"/>
                  <a:gd name="T17" fmla="*/ 409 h 500"/>
                  <a:gd name="T18" fmla="*/ 33 w 594"/>
                  <a:gd name="T19" fmla="*/ 396 h 500"/>
                  <a:gd name="T20" fmla="*/ 66 w 594"/>
                  <a:gd name="T21" fmla="*/ 384 h 500"/>
                  <a:gd name="T22" fmla="*/ 102 w 594"/>
                  <a:gd name="T23" fmla="*/ 373 h 500"/>
                  <a:gd name="T24" fmla="*/ 135 w 594"/>
                  <a:gd name="T25" fmla="*/ 360 h 500"/>
                  <a:gd name="T26" fmla="*/ 171 w 594"/>
                  <a:gd name="T27" fmla="*/ 350 h 500"/>
                  <a:gd name="T28" fmla="*/ 203 w 594"/>
                  <a:gd name="T29" fmla="*/ 337 h 500"/>
                  <a:gd name="T30" fmla="*/ 239 w 594"/>
                  <a:gd name="T31" fmla="*/ 327 h 500"/>
                  <a:gd name="T32" fmla="*/ 272 w 594"/>
                  <a:gd name="T33" fmla="*/ 315 h 500"/>
                  <a:gd name="T34" fmla="*/ 282 w 594"/>
                  <a:gd name="T35" fmla="*/ 337 h 500"/>
                  <a:gd name="T36" fmla="*/ 292 w 594"/>
                  <a:gd name="T37" fmla="*/ 360 h 500"/>
                  <a:gd name="T38" fmla="*/ 299 w 594"/>
                  <a:gd name="T39" fmla="*/ 384 h 500"/>
                  <a:gd name="T40" fmla="*/ 310 w 594"/>
                  <a:gd name="T41" fmla="*/ 406 h 500"/>
                  <a:gd name="T42" fmla="*/ 320 w 594"/>
                  <a:gd name="T43" fmla="*/ 431 h 500"/>
                  <a:gd name="T44" fmla="*/ 330 w 594"/>
                  <a:gd name="T45" fmla="*/ 455 h 500"/>
                  <a:gd name="T46" fmla="*/ 341 w 594"/>
                  <a:gd name="T47" fmla="*/ 478 h 500"/>
                  <a:gd name="T48" fmla="*/ 351 w 594"/>
                  <a:gd name="T49" fmla="*/ 500 h 500"/>
                  <a:gd name="T50" fmla="*/ 343 w 594"/>
                  <a:gd name="T51" fmla="*/ 472 h 500"/>
                  <a:gd name="T52" fmla="*/ 338 w 594"/>
                  <a:gd name="T53" fmla="*/ 444 h 500"/>
                  <a:gd name="T54" fmla="*/ 330 w 594"/>
                  <a:gd name="T55" fmla="*/ 417 h 500"/>
                  <a:gd name="T56" fmla="*/ 324 w 594"/>
                  <a:gd name="T57" fmla="*/ 388 h 500"/>
                  <a:gd name="T58" fmla="*/ 317 w 594"/>
                  <a:gd name="T59" fmla="*/ 360 h 500"/>
                  <a:gd name="T60" fmla="*/ 310 w 594"/>
                  <a:gd name="T61" fmla="*/ 333 h 500"/>
                  <a:gd name="T62" fmla="*/ 305 w 594"/>
                  <a:gd name="T63" fmla="*/ 304 h 500"/>
                  <a:gd name="T64" fmla="*/ 297 w 594"/>
                  <a:gd name="T65" fmla="*/ 277 h 500"/>
                  <a:gd name="T66" fmla="*/ 330 w 594"/>
                  <a:gd name="T67" fmla="*/ 235 h 500"/>
                  <a:gd name="T68" fmla="*/ 364 w 594"/>
                  <a:gd name="T69" fmla="*/ 201 h 500"/>
                  <a:gd name="T70" fmla="*/ 399 w 594"/>
                  <a:gd name="T71" fmla="*/ 165 h 500"/>
                  <a:gd name="T72" fmla="*/ 437 w 594"/>
                  <a:gd name="T73" fmla="*/ 129 h 500"/>
                  <a:gd name="T74" fmla="*/ 475 w 594"/>
                  <a:gd name="T75" fmla="*/ 96 h 500"/>
                  <a:gd name="T76" fmla="*/ 516 w 594"/>
                  <a:gd name="T77" fmla="*/ 63 h 500"/>
                  <a:gd name="T78" fmla="*/ 556 w 594"/>
                  <a:gd name="T79" fmla="*/ 33 h 500"/>
                  <a:gd name="T80" fmla="*/ 594 w 594"/>
                  <a:gd name="T81" fmla="*/ 0 h 500"/>
                  <a:gd name="T82" fmla="*/ 569 w 594"/>
                  <a:gd name="T83" fmla="*/ 15 h 500"/>
                  <a:gd name="T84" fmla="*/ 544 w 594"/>
                  <a:gd name="T85" fmla="*/ 27 h 500"/>
                  <a:gd name="T86" fmla="*/ 518 w 594"/>
                  <a:gd name="T87" fmla="*/ 42 h 500"/>
                  <a:gd name="T88" fmla="*/ 493 w 594"/>
                  <a:gd name="T89" fmla="*/ 58 h 500"/>
                  <a:gd name="T90" fmla="*/ 467 w 594"/>
                  <a:gd name="T91" fmla="*/ 73 h 500"/>
                  <a:gd name="T92" fmla="*/ 442 w 594"/>
                  <a:gd name="T93" fmla="*/ 88 h 500"/>
                  <a:gd name="T94" fmla="*/ 416 w 594"/>
                  <a:gd name="T95" fmla="*/ 103 h 500"/>
                  <a:gd name="T96" fmla="*/ 391 w 594"/>
                  <a:gd name="T97" fmla="*/ 120 h 500"/>
                  <a:gd name="T98" fmla="*/ 379 w 594"/>
                  <a:gd name="T99" fmla="*/ 114 h 500"/>
                  <a:gd name="T100" fmla="*/ 366 w 594"/>
                  <a:gd name="T101" fmla="*/ 109 h 500"/>
                  <a:gd name="T102" fmla="*/ 355 w 594"/>
                  <a:gd name="T103" fmla="*/ 107 h 500"/>
                  <a:gd name="T104" fmla="*/ 343 w 594"/>
                  <a:gd name="T105" fmla="*/ 101 h 500"/>
                  <a:gd name="T106" fmla="*/ 333 w 594"/>
                  <a:gd name="T107" fmla="*/ 98 h 500"/>
                  <a:gd name="T108" fmla="*/ 320 w 594"/>
                  <a:gd name="T109" fmla="*/ 94 h 500"/>
                  <a:gd name="T110" fmla="*/ 310 w 594"/>
                  <a:gd name="T111" fmla="*/ 90 h 500"/>
                  <a:gd name="T112" fmla="*/ 297 w 594"/>
                  <a:gd name="T113" fmla="*/ 86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4" h="500">
                    <a:moveTo>
                      <a:pt x="297" y="86"/>
                    </a:moveTo>
                    <a:lnTo>
                      <a:pt x="310" y="147"/>
                    </a:lnTo>
                    <a:lnTo>
                      <a:pt x="297" y="203"/>
                    </a:lnTo>
                    <a:lnTo>
                      <a:pt x="267" y="252"/>
                    </a:lnTo>
                    <a:lnTo>
                      <a:pt x="221" y="294"/>
                    </a:lnTo>
                    <a:lnTo>
                      <a:pt x="165" y="329"/>
                    </a:lnTo>
                    <a:lnTo>
                      <a:pt x="107" y="360"/>
                    </a:lnTo>
                    <a:lnTo>
                      <a:pt x="51" y="388"/>
                    </a:lnTo>
                    <a:lnTo>
                      <a:pt x="0" y="409"/>
                    </a:lnTo>
                    <a:lnTo>
                      <a:pt x="33" y="396"/>
                    </a:lnTo>
                    <a:lnTo>
                      <a:pt x="66" y="384"/>
                    </a:lnTo>
                    <a:lnTo>
                      <a:pt x="102" y="373"/>
                    </a:lnTo>
                    <a:lnTo>
                      <a:pt x="135" y="360"/>
                    </a:lnTo>
                    <a:lnTo>
                      <a:pt x="171" y="350"/>
                    </a:lnTo>
                    <a:lnTo>
                      <a:pt x="203" y="337"/>
                    </a:lnTo>
                    <a:lnTo>
                      <a:pt x="239" y="327"/>
                    </a:lnTo>
                    <a:lnTo>
                      <a:pt x="272" y="315"/>
                    </a:lnTo>
                    <a:lnTo>
                      <a:pt x="282" y="337"/>
                    </a:lnTo>
                    <a:lnTo>
                      <a:pt x="292" y="360"/>
                    </a:lnTo>
                    <a:lnTo>
                      <a:pt x="299" y="384"/>
                    </a:lnTo>
                    <a:lnTo>
                      <a:pt x="310" y="406"/>
                    </a:lnTo>
                    <a:lnTo>
                      <a:pt x="320" y="431"/>
                    </a:lnTo>
                    <a:lnTo>
                      <a:pt x="330" y="455"/>
                    </a:lnTo>
                    <a:lnTo>
                      <a:pt x="341" y="478"/>
                    </a:lnTo>
                    <a:lnTo>
                      <a:pt x="351" y="500"/>
                    </a:lnTo>
                    <a:lnTo>
                      <a:pt x="343" y="472"/>
                    </a:lnTo>
                    <a:lnTo>
                      <a:pt x="338" y="444"/>
                    </a:lnTo>
                    <a:lnTo>
                      <a:pt x="330" y="417"/>
                    </a:lnTo>
                    <a:lnTo>
                      <a:pt x="324" y="388"/>
                    </a:lnTo>
                    <a:lnTo>
                      <a:pt x="317" y="360"/>
                    </a:lnTo>
                    <a:lnTo>
                      <a:pt x="310" y="333"/>
                    </a:lnTo>
                    <a:lnTo>
                      <a:pt x="305" y="304"/>
                    </a:lnTo>
                    <a:lnTo>
                      <a:pt x="297" y="277"/>
                    </a:lnTo>
                    <a:lnTo>
                      <a:pt x="330" y="235"/>
                    </a:lnTo>
                    <a:lnTo>
                      <a:pt x="364" y="201"/>
                    </a:lnTo>
                    <a:lnTo>
                      <a:pt x="399" y="165"/>
                    </a:lnTo>
                    <a:lnTo>
                      <a:pt x="437" y="129"/>
                    </a:lnTo>
                    <a:lnTo>
                      <a:pt x="475" y="96"/>
                    </a:lnTo>
                    <a:lnTo>
                      <a:pt x="516" y="63"/>
                    </a:lnTo>
                    <a:lnTo>
                      <a:pt x="556" y="33"/>
                    </a:lnTo>
                    <a:lnTo>
                      <a:pt x="594" y="0"/>
                    </a:lnTo>
                    <a:lnTo>
                      <a:pt x="569" y="15"/>
                    </a:lnTo>
                    <a:lnTo>
                      <a:pt x="544" y="27"/>
                    </a:lnTo>
                    <a:lnTo>
                      <a:pt x="518" y="42"/>
                    </a:lnTo>
                    <a:lnTo>
                      <a:pt x="493" y="58"/>
                    </a:lnTo>
                    <a:lnTo>
                      <a:pt x="467" y="73"/>
                    </a:lnTo>
                    <a:lnTo>
                      <a:pt x="442" y="88"/>
                    </a:lnTo>
                    <a:lnTo>
                      <a:pt x="416" y="103"/>
                    </a:lnTo>
                    <a:lnTo>
                      <a:pt x="391" y="120"/>
                    </a:lnTo>
                    <a:lnTo>
                      <a:pt x="379" y="114"/>
                    </a:lnTo>
                    <a:lnTo>
                      <a:pt x="366" y="109"/>
                    </a:lnTo>
                    <a:lnTo>
                      <a:pt x="355" y="107"/>
                    </a:lnTo>
                    <a:lnTo>
                      <a:pt x="343" y="101"/>
                    </a:lnTo>
                    <a:lnTo>
                      <a:pt x="333" y="98"/>
                    </a:lnTo>
                    <a:lnTo>
                      <a:pt x="320" y="94"/>
                    </a:lnTo>
                    <a:lnTo>
                      <a:pt x="310" y="90"/>
                    </a:lnTo>
                    <a:lnTo>
                      <a:pt x="297" y="86"/>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66" name="Freeform 542">
                <a:extLst>
                  <a:ext uri="{FF2B5EF4-FFF2-40B4-BE49-F238E27FC236}">
                    <a16:creationId xmlns:a16="http://schemas.microsoft.com/office/drawing/2014/main" id="{200D38FA-26DD-86DD-D3B4-B2F9DD53C711}"/>
                  </a:ext>
                </a:extLst>
              </p:cNvPr>
              <p:cNvSpPr>
                <a:spLocks/>
              </p:cNvSpPr>
              <p:nvPr/>
            </p:nvSpPr>
            <p:spPr bwMode="auto">
              <a:xfrm>
                <a:off x="3856" y="2094"/>
                <a:ext cx="124" cy="159"/>
              </a:xfrm>
              <a:custGeom>
                <a:avLst/>
                <a:gdLst>
                  <a:gd name="T0" fmla="*/ 107 w 371"/>
                  <a:gd name="T1" fmla="*/ 0 h 475"/>
                  <a:gd name="T2" fmla="*/ 110 w 371"/>
                  <a:gd name="T3" fmla="*/ 5 h 475"/>
                  <a:gd name="T4" fmla="*/ 118 w 371"/>
                  <a:gd name="T5" fmla="*/ 18 h 475"/>
                  <a:gd name="T6" fmla="*/ 125 w 371"/>
                  <a:gd name="T7" fmla="*/ 35 h 475"/>
                  <a:gd name="T8" fmla="*/ 132 w 371"/>
                  <a:gd name="T9" fmla="*/ 60 h 475"/>
                  <a:gd name="T10" fmla="*/ 141 w 371"/>
                  <a:gd name="T11" fmla="*/ 89 h 475"/>
                  <a:gd name="T12" fmla="*/ 145 w 371"/>
                  <a:gd name="T13" fmla="*/ 120 h 475"/>
                  <a:gd name="T14" fmla="*/ 143 w 371"/>
                  <a:gd name="T15" fmla="*/ 153 h 475"/>
                  <a:gd name="T16" fmla="*/ 135 w 371"/>
                  <a:gd name="T17" fmla="*/ 186 h 475"/>
                  <a:gd name="T18" fmla="*/ 120 w 371"/>
                  <a:gd name="T19" fmla="*/ 218 h 475"/>
                  <a:gd name="T20" fmla="*/ 99 w 371"/>
                  <a:gd name="T21" fmla="*/ 247 h 475"/>
                  <a:gd name="T22" fmla="*/ 80 w 371"/>
                  <a:gd name="T23" fmla="*/ 277 h 475"/>
                  <a:gd name="T24" fmla="*/ 57 w 371"/>
                  <a:gd name="T25" fmla="*/ 299 h 475"/>
                  <a:gd name="T26" fmla="*/ 34 w 371"/>
                  <a:gd name="T27" fmla="*/ 320 h 475"/>
                  <a:gd name="T28" fmla="*/ 16 w 371"/>
                  <a:gd name="T29" fmla="*/ 337 h 475"/>
                  <a:gd name="T30" fmla="*/ 6 w 371"/>
                  <a:gd name="T31" fmla="*/ 348 h 475"/>
                  <a:gd name="T32" fmla="*/ 0 w 371"/>
                  <a:gd name="T33" fmla="*/ 350 h 475"/>
                  <a:gd name="T34" fmla="*/ 174 w 371"/>
                  <a:gd name="T35" fmla="*/ 239 h 475"/>
                  <a:gd name="T36" fmla="*/ 176 w 371"/>
                  <a:gd name="T37" fmla="*/ 236 h 475"/>
                  <a:gd name="T38" fmla="*/ 187 w 371"/>
                  <a:gd name="T39" fmla="*/ 234 h 475"/>
                  <a:gd name="T40" fmla="*/ 199 w 371"/>
                  <a:gd name="T41" fmla="*/ 230 h 475"/>
                  <a:gd name="T42" fmla="*/ 214 w 371"/>
                  <a:gd name="T43" fmla="*/ 228 h 475"/>
                  <a:gd name="T44" fmla="*/ 231 w 371"/>
                  <a:gd name="T45" fmla="*/ 228 h 475"/>
                  <a:gd name="T46" fmla="*/ 250 w 371"/>
                  <a:gd name="T47" fmla="*/ 230 h 475"/>
                  <a:gd name="T48" fmla="*/ 264 w 371"/>
                  <a:gd name="T49" fmla="*/ 239 h 475"/>
                  <a:gd name="T50" fmla="*/ 281 w 371"/>
                  <a:gd name="T51" fmla="*/ 252 h 475"/>
                  <a:gd name="T52" fmla="*/ 293 w 371"/>
                  <a:gd name="T53" fmla="*/ 274 h 475"/>
                  <a:gd name="T54" fmla="*/ 308 w 371"/>
                  <a:gd name="T55" fmla="*/ 305 h 475"/>
                  <a:gd name="T56" fmla="*/ 324 w 371"/>
                  <a:gd name="T57" fmla="*/ 343 h 475"/>
                  <a:gd name="T58" fmla="*/ 338 w 371"/>
                  <a:gd name="T59" fmla="*/ 381 h 475"/>
                  <a:gd name="T60" fmla="*/ 352 w 371"/>
                  <a:gd name="T61" fmla="*/ 417 h 475"/>
                  <a:gd name="T62" fmla="*/ 361 w 371"/>
                  <a:gd name="T63" fmla="*/ 448 h 475"/>
                  <a:gd name="T64" fmla="*/ 369 w 371"/>
                  <a:gd name="T65" fmla="*/ 467 h 475"/>
                  <a:gd name="T66" fmla="*/ 371 w 371"/>
                  <a:gd name="T67" fmla="*/ 475 h 475"/>
                  <a:gd name="T68" fmla="*/ 371 w 371"/>
                  <a:gd name="T69" fmla="*/ 465 h 475"/>
                  <a:gd name="T70" fmla="*/ 371 w 371"/>
                  <a:gd name="T71" fmla="*/ 434 h 475"/>
                  <a:gd name="T72" fmla="*/ 369 w 371"/>
                  <a:gd name="T73" fmla="*/ 391 h 475"/>
                  <a:gd name="T74" fmla="*/ 364 w 371"/>
                  <a:gd name="T75" fmla="*/ 343 h 475"/>
                  <a:gd name="T76" fmla="*/ 357 w 371"/>
                  <a:gd name="T77" fmla="*/ 292 h 475"/>
                  <a:gd name="T78" fmla="*/ 344 w 371"/>
                  <a:gd name="T79" fmla="*/ 243 h 475"/>
                  <a:gd name="T80" fmla="*/ 329 w 371"/>
                  <a:gd name="T81" fmla="*/ 209 h 475"/>
                  <a:gd name="T82" fmla="*/ 306 w 371"/>
                  <a:gd name="T83" fmla="*/ 186 h 475"/>
                  <a:gd name="T84" fmla="*/ 283 w 371"/>
                  <a:gd name="T85" fmla="*/ 175 h 475"/>
                  <a:gd name="T86" fmla="*/ 260 w 371"/>
                  <a:gd name="T87" fmla="*/ 170 h 475"/>
                  <a:gd name="T88" fmla="*/ 242 w 371"/>
                  <a:gd name="T89" fmla="*/ 167 h 475"/>
                  <a:gd name="T90" fmla="*/ 225 w 371"/>
                  <a:gd name="T91" fmla="*/ 170 h 475"/>
                  <a:gd name="T92" fmla="*/ 212 w 371"/>
                  <a:gd name="T93" fmla="*/ 173 h 475"/>
                  <a:gd name="T94" fmla="*/ 201 w 371"/>
                  <a:gd name="T95" fmla="*/ 175 h 475"/>
                  <a:gd name="T96" fmla="*/ 197 w 371"/>
                  <a:gd name="T97" fmla="*/ 178 h 475"/>
                  <a:gd name="T98" fmla="*/ 193 w 371"/>
                  <a:gd name="T99" fmla="*/ 178 h 475"/>
                  <a:gd name="T100" fmla="*/ 107 w 371"/>
                  <a:gd name="T101"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1" h="475">
                    <a:moveTo>
                      <a:pt x="107" y="0"/>
                    </a:moveTo>
                    <a:lnTo>
                      <a:pt x="110" y="5"/>
                    </a:lnTo>
                    <a:lnTo>
                      <a:pt x="118" y="18"/>
                    </a:lnTo>
                    <a:lnTo>
                      <a:pt x="125" y="35"/>
                    </a:lnTo>
                    <a:lnTo>
                      <a:pt x="132" y="60"/>
                    </a:lnTo>
                    <a:lnTo>
                      <a:pt x="141" y="89"/>
                    </a:lnTo>
                    <a:lnTo>
                      <a:pt x="145" y="120"/>
                    </a:lnTo>
                    <a:lnTo>
                      <a:pt x="143" y="153"/>
                    </a:lnTo>
                    <a:lnTo>
                      <a:pt x="135" y="186"/>
                    </a:lnTo>
                    <a:lnTo>
                      <a:pt x="120" y="218"/>
                    </a:lnTo>
                    <a:lnTo>
                      <a:pt x="99" y="247"/>
                    </a:lnTo>
                    <a:lnTo>
                      <a:pt x="80" y="277"/>
                    </a:lnTo>
                    <a:lnTo>
                      <a:pt x="57" y="299"/>
                    </a:lnTo>
                    <a:lnTo>
                      <a:pt x="34" y="320"/>
                    </a:lnTo>
                    <a:lnTo>
                      <a:pt x="16" y="337"/>
                    </a:lnTo>
                    <a:lnTo>
                      <a:pt x="6" y="348"/>
                    </a:lnTo>
                    <a:lnTo>
                      <a:pt x="0" y="350"/>
                    </a:lnTo>
                    <a:lnTo>
                      <a:pt x="174" y="239"/>
                    </a:lnTo>
                    <a:lnTo>
                      <a:pt x="176" y="236"/>
                    </a:lnTo>
                    <a:lnTo>
                      <a:pt x="187" y="234"/>
                    </a:lnTo>
                    <a:lnTo>
                      <a:pt x="199" y="230"/>
                    </a:lnTo>
                    <a:lnTo>
                      <a:pt x="214" y="228"/>
                    </a:lnTo>
                    <a:lnTo>
                      <a:pt x="231" y="228"/>
                    </a:lnTo>
                    <a:lnTo>
                      <a:pt x="250" y="230"/>
                    </a:lnTo>
                    <a:lnTo>
                      <a:pt x="264" y="239"/>
                    </a:lnTo>
                    <a:lnTo>
                      <a:pt x="281" y="252"/>
                    </a:lnTo>
                    <a:lnTo>
                      <a:pt x="293" y="274"/>
                    </a:lnTo>
                    <a:lnTo>
                      <a:pt x="308" y="305"/>
                    </a:lnTo>
                    <a:lnTo>
                      <a:pt x="324" y="343"/>
                    </a:lnTo>
                    <a:lnTo>
                      <a:pt x="338" y="381"/>
                    </a:lnTo>
                    <a:lnTo>
                      <a:pt x="352" y="417"/>
                    </a:lnTo>
                    <a:lnTo>
                      <a:pt x="361" y="448"/>
                    </a:lnTo>
                    <a:lnTo>
                      <a:pt x="369" y="467"/>
                    </a:lnTo>
                    <a:lnTo>
                      <a:pt x="371" y="475"/>
                    </a:lnTo>
                    <a:lnTo>
                      <a:pt x="371" y="465"/>
                    </a:lnTo>
                    <a:lnTo>
                      <a:pt x="371" y="434"/>
                    </a:lnTo>
                    <a:lnTo>
                      <a:pt x="369" y="391"/>
                    </a:lnTo>
                    <a:lnTo>
                      <a:pt x="364" y="343"/>
                    </a:lnTo>
                    <a:lnTo>
                      <a:pt x="357" y="292"/>
                    </a:lnTo>
                    <a:lnTo>
                      <a:pt x="344" y="243"/>
                    </a:lnTo>
                    <a:lnTo>
                      <a:pt x="329" y="209"/>
                    </a:lnTo>
                    <a:lnTo>
                      <a:pt x="306" y="186"/>
                    </a:lnTo>
                    <a:lnTo>
                      <a:pt x="283" y="175"/>
                    </a:lnTo>
                    <a:lnTo>
                      <a:pt x="260" y="170"/>
                    </a:lnTo>
                    <a:lnTo>
                      <a:pt x="242" y="167"/>
                    </a:lnTo>
                    <a:lnTo>
                      <a:pt x="225" y="170"/>
                    </a:lnTo>
                    <a:lnTo>
                      <a:pt x="212" y="173"/>
                    </a:lnTo>
                    <a:lnTo>
                      <a:pt x="201" y="175"/>
                    </a:lnTo>
                    <a:lnTo>
                      <a:pt x="197" y="178"/>
                    </a:lnTo>
                    <a:lnTo>
                      <a:pt x="193" y="178"/>
                    </a:lnTo>
                    <a:lnTo>
                      <a:pt x="107"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67" name="Freeform 543">
                <a:extLst>
                  <a:ext uri="{FF2B5EF4-FFF2-40B4-BE49-F238E27FC236}">
                    <a16:creationId xmlns:a16="http://schemas.microsoft.com/office/drawing/2014/main" id="{8FC94749-4826-078F-2E21-CBB555D7E003}"/>
                  </a:ext>
                </a:extLst>
              </p:cNvPr>
              <p:cNvSpPr>
                <a:spLocks/>
              </p:cNvSpPr>
              <p:nvPr/>
            </p:nvSpPr>
            <p:spPr bwMode="auto">
              <a:xfrm>
                <a:off x="3784" y="1916"/>
                <a:ext cx="110" cy="141"/>
              </a:xfrm>
              <a:custGeom>
                <a:avLst/>
                <a:gdLst>
                  <a:gd name="T0" fmla="*/ 58 w 330"/>
                  <a:gd name="T1" fmla="*/ 0 h 421"/>
                  <a:gd name="T2" fmla="*/ 63 w 330"/>
                  <a:gd name="T3" fmla="*/ 5 h 421"/>
                  <a:gd name="T4" fmla="*/ 77 w 330"/>
                  <a:gd name="T5" fmla="*/ 18 h 421"/>
                  <a:gd name="T6" fmla="*/ 101 w 330"/>
                  <a:gd name="T7" fmla="*/ 38 h 421"/>
                  <a:gd name="T8" fmla="*/ 124 w 330"/>
                  <a:gd name="T9" fmla="*/ 63 h 421"/>
                  <a:gd name="T10" fmla="*/ 144 w 330"/>
                  <a:gd name="T11" fmla="*/ 91 h 421"/>
                  <a:gd name="T12" fmla="*/ 159 w 330"/>
                  <a:gd name="T13" fmla="*/ 122 h 421"/>
                  <a:gd name="T14" fmla="*/ 165 w 330"/>
                  <a:gd name="T15" fmla="*/ 152 h 421"/>
                  <a:gd name="T16" fmla="*/ 157 w 330"/>
                  <a:gd name="T17" fmla="*/ 179 h 421"/>
                  <a:gd name="T18" fmla="*/ 139 w 330"/>
                  <a:gd name="T19" fmla="*/ 204 h 421"/>
                  <a:gd name="T20" fmla="*/ 116 w 330"/>
                  <a:gd name="T21" fmla="*/ 225 h 421"/>
                  <a:gd name="T22" fmla="*/ 91 w 330"/>
                  <a:gd name="T23" fmla="*/ 252 h 421"/>
                  <a:gd name="T24" fmla="*/ 63 w 330"/>
                  <a:gd name="T25" fmla="*/ 275 h 421"/>
                  <a:gd name="T26" fmla="*/ 39 w 330"/>
                  <a:gd name="T27" fmla="*/ 294 h 421"/>
                  <a:gd name="T28" fmla="*/ 20 w 330"/>
                  <a:gd name="T29" fmla="*/ 311 h 421"/>
                  <a:gd name="T30" fmla="*/ 4 w 330"/>
                  <a:gd name="T31" fmla="*/ 319 h 421"/>
                  <a:gd name="T32" fmla="*/ 0 w 330"/>
                  <a:gd name="T33" fmla="*/ 323 h 421"/>
                  <a:gd name="T34" fmla="*/ 182 w 330"/>
                  <a:gd name="T35" fmla="*/ 198 h 421"/>
                  <a:gd name="T36" fmla="*/ 188 w 330"/>
                  <a:gd name="T37" fmla="*/ 200 h 421"/>
                  <a:gd name="T38" fmla="*/ 198 w 330"/>
                  <a:gd name="T39" fmla="*/ 206 h 421"/>
                  <a:gd name="T40" fmla="*/ 215 w 330"/>
                  <a:gd name="T41" fmla="*/ 213 h 421"/>
                  <a:gd name="T42" fmla="*/ 236 w 330"/>
                  <a:gd name="T43" fmla="*/ 225 h 421"/>
                  <a:gd name="T44" fmla="*/ 256 w 330"/>
                  <a:gd name="T45" fmla="*/ 242 h 421"/>
                  <a:gd name="T46" fmla="*/ 274 w 330"/>
                  <a:gd name="T47" fmla="*/ 259 h 421"/>
                  <a:gd name="T48" fmla="*/ 291 w 330"/>
                  <a:gd name="T49" fmla="*/ 280 h 421"/>
                  <a:gd name="T50" fmla="*/ 302 w 330"/>
                  <a:gd name="T51" fmla="*/ 302 h 421"/>
                  <a:gd name="T52" fmla="*/ 307 w 330"/>
                  <a:gd name="T53" fmla="*/ 325 h 421"/>
                  <a:gd name="T54" fmla="*/ 312 w 330"/>
                  <a:gd name="T55" fmla="*/ 349 h 421"/>
                  <a:gd name="T56" fmla="*/ 312 w 330"/>
                  <a:gd name="T57" fmla="*/ 368 h 421"/>
                  <a:gd name="T58" fmla="*/ 314 w 330"/>
                  <a:gd name="T59" fmla="*/ 387 h 421"/>
                  <a:gd name="T60" fmla="*/ 312 w 330"/>
                  <a:gd name="T61" fmla="*/ 401 h 421"/>
                  <a:gd name="T62" fmla="*/ 312 w 330"/>
                  <a:gd name="T63" fmla="*/ 412 h 421"/>
                  <a:gd name="T64" fmla="*/ 309 w 330"/>
                  <a:gd name="T65" fmla="*/ 420 h 421"/>
                  <a:gd name="T66" fmla="*/ 309 w 330"/>
                  <a:gd name="T67" fmla="*/ 421 h 421"/>
                  <a:gd name="T68" fmla="*/ 330 w 330"/>
                  <a:gd name="T69" fmla="*/ 269 h 421"/>
                  <a:gd name="T70" fmla="*/ 223 w 330"/>
                  <a:gd name="T71" fmla="*/ 179 h 421"/>
                  <a:gd name="T72" fmla="*/ 152 w 330"/>
                  <a:gd name="T73" fmla="*/ 46 h 421"/>
                  <a:gd name="T74" fmla="*/ 58 w 330"/>
                  <a:gd name="T75"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0" h="421">
                    <a:moveTo>
                      <a:pt x="58" y="0"/>
                    </a:moveTo>
                    <a:lnTo>
                      <a:pt x="63" y="5"/>
                    </a:lnTo>
                    <a:lnTo>
                      <a:pt x="77" y="18"/>
                    </a:lnTo>
                    <a:lnTo>
                      <a:pt x="101" y="38"/>
                    </a:lnTo>
                    <a:lnTo>
                      <a:pt x="124" y="63"/>
                    </a:lnTo>
                    <a:lnTo>
                      <a:pt x="144" y="91"/>
                    </a:lnTo>
                    <a:lnTo>
                      <a:pt x="159" y="122"/>
                    </a:lnTo>
                    <a:lnTo>
                      <a:pt x="165" y="152"/>
                    </a:lnTo>
                    <a:lnTo>
                      <a:pt x="157" y="179"/>
                    </a:lnTo>
                    <a:lnTo>
                      <a:pt x="139" y="204"/>
                    </a:lnTo>
                    <a:lnTo>
                      <a:pt x="116" y="225"/>
                    </a:lnTo>
                    <a:lnTo>
                      <a:pt x="91" y="252"/>
                    </a:lnTo>
                    <a:lnTo>
                      <a:pt x="63" y="275"/>
                    </a:lnTo>
                    <a:lnTo>
                      <a:pt x="39" y="294"/>
                    </a:lnTo>
                    <a:lnTo>
                      <a:pt x="20" y="311"/>
                    </a:lnTo>
                    <a:lnTo>
                      <a:pt x="4" y="319"/>
                    </a:lnTo>
                    <a:lnTo>
                      <a:pt x="0" y="323"/>
                    </a:lnTo>
                    <a:lnTo>
                      <a:pt x="182" y="198"/>
                    </a:lnTo>
                    <a:lnTo>
                      <a:pt x="188" y="200"/>
                    </a:lnTo>
                    <a:lnTo>
                      <a:pt x="198" y="206"/>
                    </a:lnTo>
                    <a:lnTo>
                      <a:pt x="215" y="213"/>
                    </a:lnTo>
                    <a:lnTo>
                      <a:pt x="236" y="225"/>
                    </a:lnTo>
                    <a:lnTo>
                      <a:pt x="256" y="242"/>
                    </a:lnTo>
                    <a:lnTo>
                      <a:pt x="274" y="259"/>
                    </a:lnTo>
                    <a:lnTo>
                      <a:pt x="291" y="280"/>
                    </a:lnTo>
                    <a:lnTo>
                      <a:pt x="302" y="302"/>
                    </a:lnTo>
                    <a:lnTo>
                      <a:pt x="307" y="325"/>
                    </a:lnTo>
                    <a:lnTo>
                      <a:pt x="312" y="349"/>
                    </a:lnTo>
                    <a:lnTo>
                      <a:pt x="312" y="368"/>
                    </a:lnTo>
                    <a:lnTo>
                      <a:pt x="314" y="387"/>
                    </a:lnTo>
                    <a:lnTo>
                      <a:pt x="312" y="401"/>
                    </a:lnTo>
                    <a:lnTo>
                      <a:pt x="312" y="412"/>
                    </a:lnTo>
                    <a:lnTo>
                      <a:pt x="309" y="420"/>
                    </a:lnTo>
                    <a:lnTo>
                      <a:pt x="309" y="421"/>
                    </a:lnTo>
                    <a:lnTo>
                      <a:pt x="330" y="269"/>
                    </a:lnTo>
                    <a:lnTo>
                      <a:pt x="223" y="179"/>
                    </a:lnTo>
                    <a:lnTo>
                      <a:pt x="152" y="46"/>
                    </a:lnTo>
                    <a:lnTo>
                      <a:pt x="58"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68" name="Freeform 544">
                <a:extLst>
                  <a:ext uri="{FF2B5EF4-FFF2-40B4-BE49-F238E27FC236}">
                    <a16:creationId xmlns:a16="http://schemas.microsoft.com/office/drawing/2014/main" id="{04EA2ADF-917D-07F4-3FD2-7EF46DB1208C}"/>
                  </a:ext>
                </a:extLst>
              </p:cNvPr>
              <p:cNvSpPr>
                <a:spLocks/>
              </p:cNvSpPr>
              <p:nvPr/>
            </p:nvSpPr>
            <p:spPr bwMode="auto">
              <a:xfrm>
                <a:off x="3968" y="1888"/>
                <a:ext cx="99" cy="237"/>
              </a:xfrm>
              <a:custGeom>
                <a:avLst/>
                <a:gdLst>
                  <a:gd name="T0" fmla="*/ 90 w 297"/>
                  <a:gd name="T1" fmla="*/ 28 h 711"/>
                  <a:gd name="T2" fmla="*/ 109 w 297"/>
                  <a:gd name="T3" fmla="*/ 84 h 711"/>
                  <a:gd name="T4" fmla="*/ 125 w 297"/>
                  <a:gd name="T5" fmla="*/ 135 h 711"/>
                  <a:gd name="T6" fmla="*/ 123 w 297"/>
                  <a:gd name="T7" fmla="*/ 185 h 711"/>
                  <a:gd name="T8" fmla="*/ 96 w 297"/>
                  <a:gd name="T9" fmla="*/ 234 h 711"/>
                  <a:gd name="T10" fmla="*/ 61 w 297"/>
                  <a:gd name="T11" fmla="*/ 277 h 711"/>
                  <a:gd name="T12" fmla="*/ 25 w 297"/>
                  <a:gd name="T13" fmla="*/ 306 h 711"/>
                  <a:gd name="T14" fmla="*/ 2 w 297"/>
                  <a:gd name="T15" fmla="*/ 323 h 711"/>
                  <a:gd name="T16" fmla="*/ 132 w 297"/>
                  <a:gd name="T17" fmla="*/ 256 h 711"/>
                  <a:gd name="T18" fmla="*/ 148 w 297"/>
                  <a:gd name="T19" fmla="*/ 261 h 711"/>
                  <a:gd name="T20" fmla="*/ 184 w 297"/>
                  <a:gd name="T21" fmla="*/ 281 h 711"/>
                  <a:gd name="T22" fmla="*/ 216 w 297"/>
                  <a:gd name="T23" fmla="*/ 319 h 711"/>
                  <a:gd name="T24" fmla="*/ 232 w 297"/>
                  <a:gd name="T25" fmla="*/ 380 h 711"/>
                  <a:gd name="T26" fmla="*/ 236 w 297"/>
                  <a:gd name="T27" fmla="*/ 451 h 711"/>
                  <a:gd name="T28" fmla="*/ 245 w 297"/>
                  <a:gd name="T29" fmla="*/ 516 h 711"/>
                  <a:gd name="T30" fmla="*/ 245 w 297"/>
                  <a:gd name="T31" fmla="*/ 571 h 711"/>
                  <a:gd name="T32" fmla="*/ 232 w 297"/>
                  <a:gd name="T33" fmla="*/ 619 h 711"/>
                  <a:gd name="T34" fmla="*/ 211 w 297"/>
                  <a:gd name="T35" fmla="*/ 657 h 711"/>
                  <a:gd name="T36" fmla="*/ 196 w 297"/>
                  <a:gd name="T37" fmla="*/ 688 h 711"/>
                  <a:gd name="T38" fmla="*/ 189 w 297"/>
                  <a:gd name="T39" fmla="*/ 707 h 711"/>
                  <a:gd name="T40" fmla="*/ 186 w 297"/>
                  <a:gd name="T41" fmla="*/ 711 h 711"/>
                  <a:gd name="T42" fmla="*/ 297 w 297"/>
                  <a:gd name="T43" fmla="*/ 576 h 711"/>
                  <a:gd name="T44" fmla="*/ 295 w 297"/>
                  <a:gd name="T45" fmla="*/ 510 h 711"/>
                  <a:gd name="T46" fmla="*/ 291 w 297"/>
                  <a:gd name="T47" fmla="*/ 416 h 711"/>
                  <a:gd name="T48" fmla="*/ 274 w 297"/>
                  <a:gd name="T49" fmla="*/ 336 h 711"/>
                  <a:gd name="T50" fmla="*/ 252 w 297"/>
                  <a:gd name="T51" fmla="*/ 292 h 711"/>
                  <a:gd name="T52" fmla="*/ 224 w 297"/>
                  <a:gd name="T53" fmla="*/ 264 h 711"/>
                  <a:gd name="T54" fmla="*/ 201 w 297"/>
                  <a:gd name="T55" fmla="*/ 243 h 711"/>
                  <a:gd name="T56" fmla="*/ 189 w 297"/>
                  <a:gd name="T57" fmla="*/ 234 h 711"/>
                  <a:gd name="T58" fmla="*/ 189 w 297"/>
                  <a:gd name="T59" fmla="*/ 225 h 711"/>
                  <a:gd name="T60" fmla="*/ 196 w 297"/>
                  <a:gd name="T61" fmla="*/ 200 h 711"/>
                  <a:gd name="T62" fmla="*/ 198 w 297"/>
                  <a:gd name="T63" fmla="*/ 154 h 711"/>
                  <a:gd name="T64" fmla="*/ 180 w 297"/>
                  <a:gd name="T65" fmla="*/ 104 h 711"/>
                  <a:gd name="T66" fmla="*/ 138 w 297"/>
                  <a:gd name="T67" fmla="*/ 55 h 711"/>
                  <a:gd name="T68" fmla="*/ 104 w 297"/>
                  <a:gd name="T69" fmla="*/ 25 h 711"/>
                  <a:gd name="T70" fmla="*/ 87 w 297"/>
                  <a:gd name="T71" fmla="*/ 7 h 711"/>
                  <a:gd name="T72" fmla="*/ 79 w 297"/>
                  <a:gd name="T73" fmla="*/ 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7" h="711">
                    <a:moveTo>
                      <a:pt x="79" y="0"/>
                    </a:moveTo>
                    <a:lnTo>
                      <a:pt x="90" y="28"/>
                    </a:lnTo>
                    <a:lnTo>
                      <a:pt x="102" y="55"/>
                    </a:lnTo>
                    <a:lnTo>
                      <a:pt x="109" y="84"/>
                    </a:lnTo>
                    <a:lnTo>
                      <a:pt x="120" y="109"/>
                    </a:lnTo>
                    <a:lnTo>
                      <a:pt x="125" y="135"/>
                    </a:lnTo>
                    <a:lnTo>
                      <a:pt x="125" y="160"/>
                    </a:lnTo>
                    <a:lnTo>
                      <a:pt x="123" y="185"/>
                    </a:lnTo>
                    <a:lnTo>
                      <a:pt x="113" y="210"/>
                    </a:lnTo>
                    <a:lnTo>
                      <a:pt x="96" y="234"/>
                    </a:lnTo>
                    <a:lnTo>
                      <a:pt x="82" y="256"/>
                    </a:lnTo>
                    <a:lnTo>
                      <a:pt x="61" y="277"/>
                    </a:lnTo>
                    <a:lnTo>
                      <a:pt x="44" y="292"/>
                    </a:lnTo>
                    <a:lnTo>
                      <a:pt x="25" y="306"/>
                    </a:lnTo>
                    <a:lnTo>
                      <a:pt x="13" y="317"/>
                    </a:lnTo>
                    <a:lnTo>
                      <a:pt x="2" y="323"/>
                    </a:lnTo>
                    <a:lnTo>
                      <a:pt x="0" y="325"/>
                    </a:lnTo>
                    <a:lnTo>
                      <a:pt x="132" y="256"/>
                    </a:lnTo>
                    <a:lnTo>
                      <a:pt x="138" y="259"/>
                    </a:lnTo>
                    <a:lnTo>
                      <a:pt x="148" y="261"/>
                    </a:lnTo>
                    <a:lnTo>
                      <a:pt x="163" y="269"/>
                    </a:lnTo>
                    <a:lnTo>
                      <a:pt x="184" y="281"/>
                    </a:lnTo>
                    <a:lnTo>
                      <a:pt x="201" y="300"/>
                    </a:lnTo>
                    <a:lnTo>
                      <a:pt x="216" y="319"/>
                    </a:lnTo>
                    <a:lnTo>
                      <a:pt x="226" y="348"/>
                    </a:lnTo>
                    <a:lnTo>
                      <a:pt x="232" y="380"/>
                    </a:lnTo>
                    <a:lnTo>
                      <a:pt x="234" y="416"/>
                    </a:lnTo>
                    <a:lnTo>
                      <a:pt x="236" y="451"/>
                    </a:lnTo>
                    <a:lnTo>
                      <a:pt x="239" y="485"/>
                    </a:lnTo>
                    <a:lnTo>
                      <a:pt x="245" y="516"/>
                    </a:lnTo>
                    <a:lnTo>
                      <a:pt x="247" y="543"/>
                    </a:lnTo>
                    <a:lnTo>
                      <a:pt x="245" y="571"/>
                    </a:lnTo>
                    <a:lnTo>
                      <a:pt x="242" y="596"/>
                    </a:lnTo>
                    <a:lnTo>
                      <a:pt x="232" y="619"/>
                    </a:lnTo>
                    <a:lnTo>
                      <a:pt x="219" y="640"/>
                    </a:lnTo>
                    <a:lnTo>
                      <a:pt x="211" y="657"/>
                    </a:lnTo>
                    <a:lnTo>
                      <a:pt x="203" y="673"/>
                    </a:lnTo>
                    <a:lnTo>
                      <a:pt x="196" y="688"/>
                    </a:lnTo>
                    <a:lnTo>
                      <a:pt x="190" y="699"/>
                    </a:lnTo>
                    <a:lnTo>
                      <a:pt x="189" y="707"/>
                    </a:lnTo>
                    <a:lnTo>
                      <a:pt x="186" y="708"/>
                    </a:lnTo>
                    <a:lnTo>
                      <a:pt x="186" y="711"/>
                    </a:lnTo>
                    <a:lnTo>
                      <a:pt x="297" y="587"/>
                    </a:lnTo>
                    <a:lnTo>
                      <a:pt x="297" y="576"/>
                    </a:lnTo>
                    <a:lnTo>
                      <a:pt x="297" y="548"/>
                    </a:lnTo>
                    <a:lnTo>
                      <a:pt x="295" y="510"/>
                    </a:lnTo>
                    <a:lnTo>
                      <a:pt x="292" y="464"/>
                    </a:lnTo>
                    <a:lnTo>
                      <a:pt x="291" y="416"/>
                    </a:lnTo>
                    <a:lnTo>
                      <a:pt x="285" y="373"/>
                    </a:lnTo>
                    <a:lnTo>
                      <a:pt x="274" y="336"/>
                    </a:lnTo>
                    <a:lnTo>
                      <a:pt x="264" y="309"/>
                    </a:lnTo>
                    <a:lnTo>
                      <a:pt x="252" y="292"/>
                    </a:lnTo>
                    <a:lnTo>
                      <a:pt x="239" y="279"/>
                    </a:lnTo>
                    <a:lnTo>
                      <a:pt x="224" y="264"/>
                    </a:lnTo>
                    <a:lnTo>
                      <a:pt x="214" y="254"/>
                    </a:lnTo>
                    <a:lnTo>
                      <a:pt x="201" y="243"/>
                    </a:lnTo>
                    <a:lnTo>
                      <a:pt x="193" y="236"/>
                    </a:lnTo>
                    <a:lnTo>
                      <a:pt x="189" y="234"/>
                    </a:lnTo>
                    <a:lnTo>
                      <a:pt x="186" y="231"/>
                    </a:lnTo>
                    <a:lnTo>
                      <a:pt x="189" y="225"/>
                    </a:lnTo>
                    <a:lnTo>
                      <a:pt x="190" y="216"/>
                    </a:lnTo>
                    <a:lnTo>
                      <a:pt x="196" y="200"/>
                    </a:lnTo>
                    <a:lnTo>
                      <a:pt x="198" y="180"/>
                    </a:lnTo>
                    <a:lnTo>
                      <a:pt x="198" y="154"/>
                    </a:lnTo>
                    <a:lnTo>
                      <a:pt x="193" y="129"/>
                    </a:lnTo>
                    <a:lnTo>
                      <a:pt x="180" y="104"/>
                    </a:lnTo>
                    <a:lnTo>
                      <a:pt x="160" y="78"/>
                    </a:lnTo>
                    <a:lnTo>
                      <a:pt x="138" y="55"/>
                    </a:lnTo>
                    <a:lnTo>
                      <a:pt x="120" y="40"/>
                    </a:lnTo>
                    <a:lnTo>
                      <a:pt x="104" y="25"/>
                    </a:lnTo>
                    <a:lnTo>
                      <a:pt x="94" y="15"/>
                    </a:lnTo>
                    <a:lnTo>
                      <a:pt x="87" y="7"/>
                    </a:lnTo>
                    <a:lnTo>
                      <a:pt x="82" y="3"/>
                    </a:lnTo>
                    <a:lnTo>
                      <a:pt x="79"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69" name="Freeform 545">
                <a:extLst>
                  <a:ext uri="{FF2B5EF4-FFF2-40B4-BE49-F238E27FC236}">
                    <a16:creationId xmlns:a16="http://schemas.microsoft.com/office/drawing/2014/main" id="{5FC3AA25-F499-7FC2-CD87-68AE7E717266}"/>
                  </a:ext>
                </a:extLst>
              </p:cNvPr>
              <p:cNvSpPr>
                <a:spLocks/>
              </p:cNvSpPr>
              <p:nvPr/>
            </p:nvSpPr>
            <p:spPr bwMode="auto">
              <a:xfrm>
                <a:off x="4094" y="2093"/>
                <a:ext cx="83" cy="127"/>
              </a:xfrm>
              <a:custGeom>
                <a:avLst/>
                <a:gdLst>
                  <a:gd name="T0" fmla="*/ 0 w 247"/>
                  <a:gd name="T1" fmla="*/ 26 h 381"/>
                  <a:gd name="T2" fmla="*/ 8 w 247"/>
                  <a:gd name="T3" fmla="*/ 26 h 381"/>
                  <a:gd name="T4" fmla="*/ 27 w 247"/>
                  <a:gd name="T5" fmla="*/ 27 h 381"/>
                  <a:gd name="T6" fmla="*/ 56 w 247"/>
                  <a:gd name="T7" fmla="*/ 32 h 381"/>
                  <a:gd name="T8" fmla="*/ 92 w 247"/>
                  <a:gd name="T9" fmla="*/ 40 h 381"/>
                  <a:gd name="T10" fmla="*/ 127 w 247"/>
                  <a:gd name="T11" fmla="*/ 53 h 381"/>
                  <a:gd name="T12" fmla="*/ 159 w 247"/>
                  <a:gd name="T13" fmla="*/ 71 h 381"/>
                  <a:gd name="T14" fmla="*/ 188 w 247"/>
                  <a:gd name="T15" fmla="*/ 96 h 381"/>
                  <a:gd name="T16" fmla="*/ 206 w 247"/>
                  <a:gd name="T17" fmla="*/ 128 h 381"/>
                  <a:gd name="T18" fmla="*/ 216 w 247"/>
                  <a:gd name="T19" fmla="*/ 167 h 381"/>
                  <a:gd name="T20" fmla="*/ 226 w 247"/>
                  <a:gd name="T21" fmla="*/ 210 h 381"/>
                  <a:gd name="T22" fmla="*/ 234 w 247"/>
                  <a:gd name="T23" fmla="*/ 252 h 381"/>
                  <a:gd name="T24" fmla="*/ 239 w 247"/>
                  <a:gd name="T25" fmla="*/ 292 h 381"/>
                  <a:gd name="T26" fmla="*/ 241 w 247"/>
                  <a:gd name="T27" fmla="*/ 327 h 381"/>
                  <a:gd name="T28" fmla="*/ 244 w 247"/>
                  <a:gd name="T29" fmla="*/ 355 h 381"/>
                  <a:gd name="T30" fmla="*/ 247 w 247"/>
                  <a:gd name="T31" fmla="*/ 373 h 381"/>
                  <a:gd name="T32" fmla="*/ 247 w 247"/>
                  <a:gd name="T33" fmla="*/ 381 h 381"/>
                  <a:gd name="T34" fmla="*/ 247 w 247"/>
                  <a:gd name="T35" fmla="*/ 136 h 381"/>
                  <a:gd name="T36" fmla="*/ 247 w 247"/>
                  <a:gd name="T37" fmla="*/ 132 h 381"/>
                  <a:gd name="T38" fmla="*/ 244 w 247"/>
                  <a:gd name="T39" fmla="*/ 122 h 381"/>
                  <a:gd name="T40" fmla="*/ 239 w 247"/>
                  <a:gd name="T41" fmla="*/ 107 h 381"/>
                  <a:gd name="T42" fmla="*/ 231 w 247"/>
                  <a:gd name="T43" fmla="*/ 86 h 381"/>
                  <a:gd name="T44" fmla="*/ 219 w 247"/>
                  <a:gd name="T45" fmla="*/ 65 h 381"/>
                  <a:gd name="T46" fmla="*/ 201 w 247"/>
                  <a:gd name="T47" fmla="*/ 46 h 381"/>
                  <a:gd name="T48" fmla="*/ 181 w 247"/>
                  <a:gd name="T49" fmla="*/ 27 h 381"/>
                  <a:gd name="T50" fmla="*/ 152 w 247"/>
                  <a:gd name="T51" fmla="*/ 13 h 381"/>
                  <a:gd name="T52" fmla="*/ 124 w 247"/>
                  <a:gd name="T53" fmla="*/ 2 h 381"/>
                  <a:gd name="T54" fmla="*/ 96 w 247"/>
                  <a:gd name="T55" fmla="*/ 0 h 381"/>
                  <a:gd name="T56" fmla="*/ 69 w 247"/>
                  <a:gd name="T57" fmla="*/ 2 h 381"/>
                  <a:gd name="T58" fmla="*/ 46 w 247"/>
                  <a:gd name="T59" fmla="*/ 7 h 381"/>
                  <a:gd name="T60" fmla="*/ 27 w 247"/>
                  <a:gd name="T61" fmla="*/ 13 h 381"/>
                  <a:gd name="T62" fmla="*/ 13 w 247"/>
                  <a:gd name="T63" fmla="*/ 17 h 381"/>
                  <a:gd name="T64" fmla="*/ 2 w 247"/>
                  <a:gd name="T65" fmla="*/ 23 h 381"/>
                  <a:gd name="T66" fmla="*/ 0 w 247"/>
                  <a:gd name="T67" fmla="*/ 26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7" h="381">
                    <a:moveTo>
                      <a:pt x="0" y="26"/>
                    </a:moveTo>
                    <a:lnTo>
                      <a:pt x="8" y="26"/>
                    </a:lnTo>
                    <a:lnTo>
                      <a:pt x="27" y="27"/>
                    </a:lnTo>
                    <a:lnTo>
                      <a:pt x="56" y="32"/>
                    </a:lnTo>
                    <a:lnTo>
                      <a:pt x="92" y="40"/>
                    </a:lnTo>
                    <a:lnTo>
                      <a:pt x="127" y="53"/>
                    </a:lnTo>
                    <a:lnTo>
                      <a:pt x="159" y="71"/>
                    </a:lnTo>
                    <a:lnTo>
                      <a:pt x="188" y="96"/>
                    </a:lnTo>
                    <a:lnTo>
                      <a:pt x="206" y="128"/>
                    </a:lnTo>
                    <a:lnTo>
                      <a:pt x="216" y="167"/>
                    </a:lnTo>
                    <a:lnTo>
                      <a:pt x="226" y="210"/>
                    </a:lnTo>
                    <a:lnTo>
                      <a:pt x="234" y="252"/>
                    </a:lnTo>
                    <a:lnTo>
                      <a:pt x="239" y="292"/>
                    </a:lnTo>
                    <a:lnTo>
                      <a:pt x="241" y="327"/>
                    </a:lnTo>
                    <a:lnTo>
                      <a:pt x="244" y="355"/>
                    </a:lnTo>
                    <a:lnTo>
                      <a:pt x="247" y="373"/>
                    </a:lnTo>
                    <a:lnTo>
                      <a:pt x="247" y="381"/>
                    </a:lnTo>
                    <a:lnTo>
                      <a:pt x="247" y="136"/>
                    </a:lnTo>
                    <a:lnTo>
                      <a:pt x="247" y="132"/>
                    </a:lnTo>
                    <a:lnTo>
                      <a:pt x="244" y="122"/>
                    </a:lnTo>
                    <a:lnTo>
                      <a:pt x="239" y="107"/>
                    </a:lnTo>
                    <a:lnTo>
                      <a:pt x="231" y="86"/>
                    </a:lnTo>
                    <a:lnTo>
                      <a:pt x="219" y="65"/>
                    </a:lnTo>
                    <a:lnTo>
                      <a:pt x="201" y="46"/>
                    </a:lnTo>
                    <a:lnTo>
                      <a:pt x="181" y="27"/>
                    </a:lnTo>
                    <a:lnTo>
                      <a:pt x="152" y="13"/>
                    </a:lnTo>
                    <a:lnTo>
                      <a:pt x="124" y="2"/>
                    </a:lnTo>
                    <a:lnTo>
                      <a:pt x="96" y="0"/>
                    </a:lnTo>
                    <a:lnTo>
                      <a:pt x="69" y="2"/>
                    </a:lnTo>
                    <a:lnTo>
                      <a:pt x="46" y="7"/>
                    </a:lnTo>
                    <a:lnTo>
                      <a:pt x="27" y="13"/>
                    </a:lnTo>
                    <a:lnTo>
                      <a:pt x="13" y="17"/>
                    </a:lnTo>
                    <a:lnTo>
                      <a:pt x="2" y="23"/>
                    </a:lnTo>
                    <a:lnTo>
                      <a:pt x="0" y="26"/>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70" name="Freeform 546">
                <a:extLst>
                  <a:ext uri="{FF2B5EF4-FFF2-40B4-BE49-F238E27FC236}">
                    <a16:creationId xmlns:a16="http://schemas.microsoft.com/office/drawing/2014/main" id="{A86B664B-4535-2C54-CFDD-7A26AA088B80}"/>
                  </a:ext>
                </a:extLst>
              </p:cNvPr>
              <p:cNvSpPr>
                <a:spLocks/>
              </p:cNvSpPr>
              <p:nvPr/>
            </p:nvSpPr>
            <p:spPr bwMode="auto">
              <a:xfrm>
                <a:off x="4040" y="2233"/>
                <a:ext cx="143" cy="156"/>
              </a:xfrm>
              <a:custGeom>
                <a:avLst/>
                <a:gdLst>
                  <a:gd name="T0" fmla="*/ 216 w 430"/>
                  <a:gd name="T1" fmla="*/ 50 h 467"/>
                  <a:gd name="T2" fmla="*/ 0 w 430"/>
                  <a:gd name="T3" fmla="*/ 137 h 467"/>
                  <a:gd name="T4" fmla="*/ 8 w 430"/>
                  <a:gd name="T5" fmla="*/ 137 h 467"/>
                  <a:gd name="T6" fmla="*/ 29 w 430"/>
                  <a:gd name="T7" fmla="*/ 134 h 467"/>
                  <a:gd name="T8" fmla="*/ 56 w 430"/>
                  <a:gd name="T9" fmla="*/ 129 h 467"/>
                  <a:gd name="T10" fmla="*/ 92 w 430"/>
                  <a:gd name="T11" fmla="*/ 127 h 467"/>
                  <a:gd name="T12" fmla="*/ 128 w 430"/>
                  <a:gd name="T13" fmla="*/ 121 h 467"/>
                  <a:gd name="T14" fmla="*/ 163 w 430"/>
                  <a:gd name="T15" fmla="*/ 117 h 467"/>
                  <a:gd name="T16" fmla="*/ 193 w 430"/>
                  <a:gd name="T17" fmla="*/ 108 h 467"/>
                  <a:gd name="T18" fmla="*/ 216 w 430"/>
                  <a:gd name="T19" fmla="*/ 104 h 467"/>
                  <a:gd name="T20" fmla="*/ 237 w 430"/>
                  <a:gd name="T21" fmla="*/ 107 h 467"/>
                  <a:gd name="T22" fmla="*/ 257 w 430"/>
                  <a:gd name="T23" fmla="*/ 119 h 467"/>
                  <a:gd name="T24" fmla="*/ 281 w 430"/>
                  <a:gd name="T25" fmla="*/ 142 h 467"/>
                  <a:gd name="T26" fmla="*/ 303 w 430"/>
                  <a:gd name="T27" fmla="*/ 167 h 467"/>
                  <a:gd name="T28" fmla="*/ 323 w 430"/>
                  <a:gd name="T29" fmla="*/ 193 h 467"/>
                  <a:gd name="T30" fmla="*/ 341 w 430"/>
                  <a:gd name="T31" fmla="*/ 215 h 467"/>
                  <a:gd name="T32" fmla="*/ 351 w 430"/>
                  <a:gd name="T33" fmla="*/ 233 h 467"/>
                  <a:gd name="T34" fmla="*/ 356 w 430"/>
                  <a:gd name="T35" fmla="*/ 239 h 467"/>
                  <a:gd name="T36" fmla="*/ 423 w 430"/>
                  <a:gd name="T37" fmla="*/ 467 h 467"/>
                  <a:gd name="T38" fmla="*/ 423 w 430"/>
                  <a:gd name="T39" fmla="*/ 457 h 467"/>
                  <a:gd name="T40" fmla="*/ 425 w 430"/>
                  <a:gd name="T41" fmla="*/ 434 h 467"/>
                  <a:gd name="T42" fmla="*/ 427 w 430"/>
                  <a:gd name="T43" fmla="*/ 398 h 467"/>
                  <a:gd name="T44" fmla="*/ 430 w 430"/>
                  <a:gd name="T45" fmla="*/ 355 h 467"/>
                  <a:gd name="T46" fmla="*/ 427 w 430"/>
                  <a:gd name="T47" fmla="*/ 312 h 467"/>
                  <a:gd name="T48" fmla="*/ 423 w 430"/>
                  <a:gd name="T49" fmla="*/ 269 h 467"/>
                  <a:gd name="T50" fmla="*/ 413 w 430"/>
                  <a:gd name="T51" fmla="*/ 236 h 467"/>
                  <a:gd name="T52" fmla="*/ 396 w 430"/>
                  <a:gd name="T53" fmla="*/ 211 h 467"/>
                  <a:gd name="T54" fmla="*/ 377 w 430"/>
                  <a:gd name="T55" fmla="*/ 193 h 467"/>
                  <a:gd name="T56" fmla="*/ 358 w 430"/>
                  <a:gd name="T57" fmla="*/ 175 h 467"/>
                  <a:gd name="T58" fmla="*/ 344 w 430"/>
                  <a:gd name="T59" fmla="*/ 155 h 467"/>
                  <a:gd name="T60" fmla="*/ 331 w 430"/>
                  <a:gd name="T61" fmla="*/ 137 h 467"/>
                  <a:gd name="T62" fmla="*/ 318 w 430"/>
                  <a:gd name="T63" fmla="*/ 121 h 467"/>
                  <a:gd name="T64" fmla="*/ 311 w 430"/>
                  <a:gd name="T65" fmla="*/ 108 h 467"/>
                  <a:gd name="T66" fmla="*/ 306 w 430"/>
                  <a:gd name="T67" fmla="*/ 101 h 467"/>
                  <a:gd name="T68" fmla="*/ 303 w 430"/>
                  <a:gd name="T69" fmla="*/ 99 h 467"/>
                  <a:gd name="T70" fmla="*/ 396 w 430"/>
                  <a:gd name="T71" fmla="*/ 0 h 467"/>
                  <a:gd name="T72" fmla="*/ 216 w 430"/>
                  <a:gd name="T73" fmla="*/ 5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0" h="467">
                    <a:moveTo>
                      <a:pt x="216" y="50"/>
                    </a:moveTo>
                    <a:lnTo>
                      <a:pt x="0" y="137"/>
                    </a:lnTo>
                    <a:lnTo>
                      <a:pt x="8" y="137"/>
                    </a:lnTo>
                    <a:lnTo>
                      <a:pt x="29" y="134"/>
                    </a:lnTo>
                    <a:lnTo>
                      <a:pt x="56" y="129"/>
                    </a:lnTo>
                    <a:lnTo>
                      <a:pt x="92" y="127"/>
                    </a:lnTo>
                    <a:lnTo>
                      <a:pt x="128" y="121"/>
                    </a:lnTo>
                    <a:lnTo>
                      <a:pt x="163" y="117"/>
                    </a:lnTo>
                    <a:lnTo>
                      <a:pt x="193" y="108"/>
                    </a:lnTo>
                    <a:lnTo>
                      <a:pt x="216" y="104"/>
                    </a:lnTo>
                    <a:lnTo>
                      <a:pt x="237" y="107"/>
                    </a:lnTo>
                    <a:lnTo>
                      <a:pt x="257" y="119"/>
                    </a:lnTo>
                    <a:lnTo>
                      <a:pt x="281" y="142"/>
                    </a:lnTo>
                    <a:lnTo>
                      <a:pt x="303" y="167"/>
                    </a:lnTo>
                    <a:lnTo>
                      <a:pt x="323" y="193"/>
                    </a:lnTo>
                    <a:lnTo>
                      <a:pt x="341" y="215"/>
                    </a:lnTo>
                    <a:lnTo>
                      <a:pt x="351" y="233"/>
                    </a:lnTo>
                    <a:lnTo>
                      <a:pt x="356" y="239"/>
                    </a:lnTo>
                    <a:lnTo>
                      <a:pt x="423" y="467"/>
                    </a:lnTo>
                    <a:lnTo>
                      <a:pt x="423" y="457"/>
                    </a:lnTo>
                    <a:lnTo>
                      <a:pt x="425" y="434"/>
                    </a:lnTo>
                    <a:lnTo>
                      <a:pt x="427" y="398"/>
                    </a:lnTo>
                    <a:lnTo>
                      <a:pt x="430" y="355"/>
                    </a:lnTo>
                    <a:lnTo>
                      <a:pt x="427" y="312"/>
                    </a:lnTo>
                    <a:lnTo>
                      <a:pt x="423" y="269"/>
                    </a:lnTo>
                    <a:lnTo>
                      <a:pt x="413" y="236"/>
                    </a:lnTo>
                    <a:lnTo>
                      <a:pt x="396" y="211"/>
                    </a:lnTo>
                    <a:lnTo>
                      <a:pt x="377" y="193"/>
                    </a:lnTo>
                    <a:lnTo>
                      <a:pt x="358" y="175"/>
                    </a:lnTo>
                    <a:lnTo>
                      <a:pt x="344" y="155"/>
                    </a:lnTo>
                    <a:lnTo>
                      <a:pt x="331" y="137"/>
                    </a:lnTo>
                    <a:lnTo>
                      <a:pt x="318" y="121"/>
                    </a:lnTo>
                    <a:lnTo>
                      <a:pt x="311" y="108"/>
                    </a:lnTo>
                    <a:lnTo>
                      <a:pt x="306" y="101"/>
                    </a:lnTo>
                    <a:lnTo>
                      <a:pt x="303" y="99"/>
                    </a:lnTo>
                    <a:lnTo>
                      <a:pt x="396" y="0"/>
                    </a:lnTo>
                    <a:lnTo>
                      <a:pt x="216" y="5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71" name="Freeform 547">
                <a:extLst>
                  <a:ext uri="{FF2B5EF4-FFF2-40B4-BE49-F238E27FC236}">
                    <a16:creationId xmlns:a16="http://schemas.microsoft.com/office/drawing/2014/main" id="{9FDB7C0F-66F7-3ADD-CC33-EE3BE5376D5E}"/>
                  </a:ext>
                </a:extLst>
              </p:cNvPr>
              <p:cNvSpPr>
                <a:spLocks/>
              </p:cNvSpPr>
              <p:nvPr/>
            </p:nvSpPr>
            <p:spPr bwMode="auto">
              <a:xfrm>
                <a:off x="3980" y="2394"/>
                <a:ext cx="139" cy="145"/>
              </a:xfrm>
              <a:custGeom>
                <a:avLst/>
                <a:gdLst>
                  <a:gd name="T0" fmla="*/ 214 w 417"/>
                  <a:gd name="T1" fmla="*/ 0 h 434"/>
                  <a:gd name="T2" fmla="*/ 228 w 417"/>
                  <a:gd name="T3" fmla="*/ 49 h 434"/>
                  <a:gd name="T4" fmla="*/ 226 w 417"/>
                  <a:gd name="T5" fmla="*/ 90 h 434"/>
                  <a:gd name="T6" fmla="*/ 203 w 417"/>
                  <a:gd name="T7" fmla="*/ 127 h 434"/>
                  <a:gd name="T8" fmla="*/ 173 w 417"/>
                  <a:gd name="T9" fmla="*/ 158 h 434"/>
                  <a:gd name="T10" fmla="*/ 130 w 417"/>
                  <a:gd name="T11" fmla="*/ 186 h 434"/>
                  <a:gd name="T12" fmla="*/ 87 w 417"/>
                  <a:gd name="T13" fmla="*/ 206 h 434"/>
                  <a:gd name="T14" fmla="*/ 40 w 417"/>
                  <a:gd name="T15" fmla="*/ 222 h 434"/>
                  <a:gd name="T16" fmla="*/ 0 w 417"/>
                  <a:gd name="T17" fmla="*/ 232 h 434"/>
                  <a:gd name="T18" fmla="*/ 8 w 417"/>
                  <a:gd name="T19" fmla="*/ 232 h 434"/>
                  <a:gd name="T20" fmla="*/ 25 w 417"/>
                  <a:gd name="T21" fmla="*/ 232 h 434"/>
                  <a:gd name="T22" fmla="*/ 51 w 417"/>
                  <a:gd name="T23" fmla="*/ 232 h 434"/>
                  <a:gd name="T24" fmla="*/ 82 w 417"/>
                  <a:gd name="T25" fmla="*/ 232 h 434"/>
                  <a:gd name="T26" fmla="*/ 113 w 417"/>
                  <a:gd name="T27" fmla="*/ 228 h 434"/>
                  <a:gd name="T28" fmla="*/ 142 w 417"/>
                  <a:gd name="T29" fmla="*/ 222 h 434"/>
                  <a:gd name="T30" fmla="*/ 168 w 417"/>
                  <a:gd name="T31" fmla="*/ 211 h 434"/>
                  <a:gd name="T32" fmla="*/ 186 w 417"/>
                  <a:gd name="T33" fmla="*/ 198 h 434"/>
                  <a:gd name="T34" fmla="*/ 209 w 417"/>
                  <a:gd name="T35" fmla="*/ 173 h 434"/>
                  <a:gd name="T36" fmla="*/ 232 w 417"/>
                  <a:gd name="T37" fmla="*/ 153 h 434"/>
                  <a:gd name="T38" fmla="*/ 254 w 417"/>
                  <a:gd name="T39" fmla="*/ 140 h 434"/>
                  <a:gd name="T40" fmla="*/ 277 w 417"/>
                  <a:gd name="T41" fmla="*/ 134 h 434"/>
                  <a:gd name="T42" fmla="*/ 300 w 417"/>
                  <a:gd name="T43" fmla="*/ 138 h 434"/>
                  <a:gd name="T44" fmla="*/ 323 w 417"/>
                  <a:gd name="T45" fmla="*/ 151 h 434"/>
                  <a:gd name="T46" fmla="*/ 343 w 417"/>
                  <a:gd name="T47" fmla="*/ 170 h 434"/>
                  <a:gd name="T48" fmla="*/ 364 w 417"/>
                  <a:gd name="T49" fmla="*/ 203 h 434"/>
                  <a:gd name="T50" fmla="*/ 377 w 417"/>
                  <a:gd name="T51" fmla="*/ 237 h 434"/>
                  <a:gd name="T52" fmla="*/ 381 w 417"/>
                  <a:gd name="T53" fmla="*/ 272 h 434"/>
                  <a:gd name="T54" fmla="*/ 384 w 417"/>
                  <a:gd name="T55" fmla="*/ 310 h 434"/>
                  <a:gd name="T56" fmla="*/ 384 w 417"/>
                  <a:gd name="T57" fmla="*/ 348 h 434"/>
                  <a:gd name="T58" fmla="*/ 381 w 417"/>
                  <a:gd name="T59" fmla="*/ 381 h 434"/>
                  <a:gd name="T60" fmla="*/ 379 w 417"/>
                  <a:gd name="T61" fmla="*/ 409 h 434"/>
                  <a:gd name="T62" fmla="*/ 377 w 417"/>
                  <a:gd name="T63" fmla="*/ 428 h 434"/>
                  <a:gd name="T64" fmla="*/ 377 w 417"/>
                  <a:gd name="T65" fmla="*/ 434 h 434"/>
                  <a:gd name="T66" fmla="*/ 399 w 417"/>
                  <a:gd name="T67" fmla="*/ 373 h 434"/>
                  <a:gd name="T68" fmla="*/ 415 w 417"/>
                  <a:gd name="T69" fmla="*/ 323 h 434"/>
                  <a:gd name="T70" fmla="*/ 417 w 417"/>
                  <a:gd name="T71" fmla="*/ 277 h 434"/>
                  <a:gd name="T72" fmla="*/ 412 w 417"/>
                  <a:gd name="T73" fmla="*/ 237 h 434"/>
                  <a:gd name="T74" fmla="*/ 394 w 417"/>
                  <a:gd name="T75" fmla="*/ 198 h 434"/>
                  <a:gd name="T76" fmla="*/ 369 w 417"/>
                  <a:gd name="T77" fmla="*/ 160 h 434"/>
                  <a:gd name="T78" fmla="*/ 330 w 417"/>
                  <a:gd name="T79" fmla="*/ 122 h 434"/>
                  <a:gd name="T80" fmla="*/ 285 w 417"/>
                  <a:gd name="T81" fmla="*/ 79 h 434"/>
                  <a:gd name="T82" fmla="*/ 275 w 417"/>
                  <a:gd name="T83" fmla="*/ 69 h 434"/>
                  <a:gd name="T84" fmla="*/ 266 w 417"/>
                  <a:gd name="T85" fmla="*/ 59 h 434"/>
                  <a:gd name="T86" fmla="*/ 258 w 417"/>
                  <a:gd name="T87" fmla="*/ 49 h 434"/>
                  <a:gd name="T88" fmla="*/ 249 w 417"/>
                  <a:gd name="T89" fmla="*/ 38 h 434"/>
                  <a:gd name="T90" fmla="*/ 239 w 417"/>
                  <a:gd name="T91" fmla="*/ 27 h 434"/>
                  <a:gd name="T92" fmla="*/ 232 w 417"/>
                  <a:gd name="T93" fmla="*/ 21 h 434"/>
                  <a:gd name="T94" fmla="*/ 222 w 417"/>
                  <a:gd name="T95" fmla="*/ 10 h 434"/>
                  <a:gd name="T96" fmla="*/ 214 w 417"/>
                  <a:gd name="T9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7" h="434">
                    <a:moveTo>
                      <a:pt x="214" y="0"/>
                    </a:moveTo>
                    <a:lnTo>
                      <a:pt x="228" y="49"/>
                    </a:lnTo>
                    <a:lnTo>
                      <a:pt x="226" y="90"/>
                    </a:lnTo>
                    <a:lnTo>
                      <a:pt x="203" y="127"/>
                    </a:lnTo>
                    <a:lnTo>
                      <a:pt x="173" y="158"/>
                    </a:lnTo>
                    <a:lnTo>
                      <a:pt x="130" y="186"/>
                    </a:lnTo>
                    <a:lnTo>
                      <a:pt x="87" y="206"/>
                    </a:lnTo>
                    <a:lnTo>
                      <a:pt x="40" y="222"/>
                    </a:lnTo>
                    <a:lnTo>
                      <a:pt x="0" y="232"/>
                    </a:lnTo>
                    <a:lnTo>
                      <a:pt x="8" y="232"/>
                    </a:lnTo>
                    <a:lnTo>
                      <a:pt x="25" y="232"/>
                    </a:lnTo>
                    <a:lnTo>
                      <a:pt x="51" y="232"/>
                    </a:lnTo>
                    <a:lnTo>
                      <a:pt x="82" y="232"/>
                    </a:lnTo>
                    <a:lnTo>
                      <a:pt x="113" y="228"/>
                    </a:lnTo>
                    <a:lnTo>
                      <a:pt x="142" y="222"/>
                    </a:lnTo>
                    <a:lnTo>
                      <a:pt x="168" y="211"/>
                    </a:lnTo>
                    <a:lnTo>
                      <a:pt x="186" y="198"/>
                    </a:lnTo>
                    <a:lnTo>
                      <a:pt x="209" y="173"/>
                    </a:lnTo>
                    <a:lnTo>
                      <a:pt x="232" y="153"/>
                    </a:lnTo>
                    <a:lnTo>
                      <a:pt x="254" y="140"/>
                    </a:lnTo>
                    <a:lnTo>
                      <a:pt x="277" y="134"/>
                    </a:lnTo>
                    <a:lnTo>
                      <a:pt x="300" y="138"/>
                    </a:lnTo>
                    <a:lnTo>
                      <a:pt x="323" y="151"/>
                    </a:lnTo>
                    <a:lnTo>
                      <a:pt x="343" y="170"/>
                    </a:lnTo>
                    <a:lnTo>
                      <a:pt x="364" y="203"/>
                    </a:lnTo>
                    <a:lnTo>
                      <a:pt x="377" y="237"/>
                    </a:lnTo>
                    <a:lnTo>
                      <a:pt x="381" y="272"/>
                    </a:lnTo>
                    <a:lnTo>
                      <a:pt x="384" y="310"/>
                    </a:lnTo>
                    <a:lnTo>
                      <a:pt x="384" y="348"/>
                    </a:lnTo>
                    <a:lnTo>
                      <a:pt x="381" y="381"/>
                    </a:lnTo>
                    <a:lnTo>
                      <a:pt x="379" y="409"/>
                    </a:lnTo>
                    <a:lnTo>
                      <a:pt x="377" y="428"/>
                    </a:lnTo>
                    <a:lnTo>
                      <a:pt x="377" y="434"/>
                    </a:lnTo>
                    <a:lnTo>
                      <a:pt x="399" y="373"/>
                    </a:lnTo>
                    <a:lnTo>
                      <a:pt x="415" y="323"/>
                    </a:lnTo>
                    <a:lnTo>
                      <a:pt x="417" y="277"/>
                    </a:lnTo>
                    <a:lnTo>
                      <a:pt x="412" y="237"/>
                    </a:lnTo>
                    <a:lnTo>
                      <a:pt x="394" y="198"/>
                    </a:lnTo>
                    <a:lnTo>
                      <a:pt x="369" y="160"/>
                    </a:lnTo>
                    <a:lnTo>
                      <a:pt x="330" y="122"/>
                    </a:lnTo>
                    <a:lnTo>
                      <a:pt x="285" y="79"/>
                    </a:lnTo>
                    <a:lnTo>
                      <a:pt x="275" y="69"/>
                    </a:lnTo>
                    <a:lnTo>
                      <a:pt x="266" y="59"/>
                    </a:lnTo>
                    <a:lnTo>
                      <a:pt x="258" y="49"/>
                    </a:lnTo>
                    <a:lnTo>
                      <a:pt x="249" y="38"/>
                    </a:lnTo>
                    <a:lnTo>
                      <a:pt x="239" y="27"/>
                    </a:lnTo>
                    <a:lnTo>
                      <a:pt x="232" y="21"/>
                    </a:lnTo>
                    <a:lnTo>
                      <a:pt x="222" y="10"/>
                    </a:lnTo>
                    <a:lnTo>
                      <a:pt x="214"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72" name="Freeform 548">
                <a:extLst>
                  <a:ext uri="{FF2B5EF4-FFF2-40B4-BE49-F238E27FC236}">
                    <a16:creationId xmlns:a16="http://schemas.microsoft.com/office/drawing/2014/main" id="{75D9FCD5-BFB0-7083-00EF-A3CA66C5C3AC}"/>
                  </a:ext>
                </a:extLst>
              </p:cNvPr>
              <p:cNvSpPr>
                <a:spLocks/>
              </p:cNvSpPr>
              <p:nvPr/>
            </p:nvSpPr>
            <p:spPr bwMode="auto">
              <a:xfrm>
                <a:off x="3909" y="2488"/>
                <a:ext cx="29" cy="87"/>
              </a:xfrm>
              <a:custGeom>
                <a:avLst/>
                <a:gdLst>
                  <a:gd name="T0" fmla="*/ 0 w 87"/>
                  <a:gd name="T1" fmla="*/ 0 h 259"/>
                  <a:gd name="T2" fmla="*/ 3 w 87"/>
                  <a:gd name="T3" fmla="*/ 3 h 259"/>
                  <a:gd name="T4" fmla="*/ 10 w 87"/>
                  <a:gd name="T5" fmla="*/ 9 h 259"/>
                  <a:gd name="T6" fmla="*/ 21 w 87"/>
                  <a:gd name="T7" fmla="*/ 17 h 259"/>
                  <a:gd name="T8" fmla="*/ 31 w 87"/>
                  <a:gd name="T9" fmla="*/ 30 h 259"/>
                  <a:gd name="T10" fmla="*/ 41 w 87"/>
                  <a:gd name="T11" fmla="*/ 48 h 259"/>
                  <a:gd name="T12" fmla="*/ 51 w 87"/>
                  <a:gd name="T13" fmla="*/ 69 h 259"/>
                  <a:gd name="T14" fmla="*/ 58 w 87"/>
                  <a:gd name="T15" fmla="*/ 89 h 259"/>
                  <a:gd name="T16" fmla="*/ 62 w 87"/>
                  <a:gd name="T17" fmla="*/ 114 h 259"/>
                  <a:gd name="T18" fmla="*/ 62 w 87"/>
                  <a:gd name="T19" fmla="*/ 141 h 259"/>
                  <a:gd name="T20" fmla="*/ 56 w 87"/>
                  <a:gd name="T21" fmla="*/ 162 h 259"/>
                  <a:gd name="T22" fmla="*/ 54 w 87"/>
                  <a:gd name="T23" fmla="*/ 185 h 259"/>
                  <a:gd name="T24" fmla="*/ 48 w 87"/>
                  <a:gd name="T25" fmla="*/ 206 h 259"/>
                  <a:gd name="T26" fmla="*/ 41 w 87"/>
                  <a:gd name="T27" fmla="*/ 221 h 259"/>
                  <a:gd name="T28" fmla="*/ 39 w 87"/>
                  <a:gd name="T29" fmla="*/ 237 h 259"/>
                  <a:gd name="T30" fmla="*/ 33 w 87"/>
                  <a:gd name="T31" fmla="*/ 244 h 259"/>
                  <a:gd name="T32" fmla="*/ 33 w 87"/>
                  <a:gd name="T33" fmla="*/ 246 h 259"/>
                  <a:gd name="T34" fmla="*/ 79 w 87"/>
                  <a:gd name="T35" fmla="*/ 259 h 259"/>
                  <a:gd name="T36" fmla="*/ 79 w 87"/>
                  <a:gd name="T37" fmla="*/ 254 h 259"/>
                  <a:gd name="T38" fmla="*/ 79 w 87"/>
                  <a:gd name="T39" fmla="*/ 244 h 259"/>
                  <a:gd name="T40" fmla="*/ 81 w 87"/>
                  <a:gd name="T41" fmla="*/ 226 h 259"/>
                  <a:gd name="T42" fmla="*/ 83 w 87"/>
                  <a:gd name="T43" fmla="*/ 204 h 259"/>
                  <a:gd name="T44" fmla="*/ 83 w 87"/>
                  <a:gd name="T45" fmla="*/ 180 h 259"/>
                  <a:gd name="T46" fmla="*/ 87 w 87"/>
                  <a:gd name="T47" fmla="*/ 155 h 259"/>
                  <a:gd name="T48" fmla="*/ 87 w 87"/>
                  <a:gd name="T49" fmla="*/ 135 h 259"/>
                  <a:gd name="T50" fmla="*/ 87 w 87"/>
                  <a:gd name="T51" fmla="*/ 114 h 259"/>
                  <a:gd name="T52" fmla="*/ 83 w 87"/>
                  <a:gd name="T53" fmla="*/ 97 h 259"/>
                  <a:gd name="T54" fmla="*/ 74 w 87"/>
                  <a:gd name="T55" fmla="*/ 76 h 259"/>
                  <a:gd name="T56" fmla="*/ 58 w 87"/>
                  <a:gd name="T57" fmla="*/ 55 h 259"/>
                  <a:gd name="T58" fmla="*/ 43 w 87"/>
                  <a:gd name="T59" fmla="*/ 38 h 259"/>
                  <a:gd name="T60" fmla="*/ 29 w 87"/>
                  <a:gd name="T61" fmla="*/ 23 h 259"/>
                  <a:gd name="T62" fmla="*/ 14 w 87"/>
                  <a:gd name="T63" fmla="*/ 11 h 259"/>
                  <a:gd name="T64" fmla="*/ 3 w 87"/>
                  <a:gd name="T65" fmla="*/ 3 h 259"/>
                  <a:gd name="T66" fmla="*/ 0 w 87"/>
                  <a:gd name="T67"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259">
                    <a:moveTo>
                      <a:pt x="0" y="0"/>
                    </a:moveTo>
                    <a:lnTo>
                      <a:pt x="3" y="3"/>
                    </a:lnTo>
                    <a:lnTo>
                      <a:pt x="10" y="9"/>
                    </a:lnTo>
                    <a:lnTo>
                      <a:pt x="21" y="17"/>
                    </a:lnTo>
                    <a:lnTo>
                      <a:pt x="31" y="30"/>
                    </a:lnTo>
                    <a:lnTo>
                      <a:pt x="41" y="48"/>
                    </a:lnTo>
                    <a:lnTo>
                      <a:pt x="51" y="69"/>
                    </a:lnTo>
                    <a:lnTo>
                      <a:pt x="58" y="89"/>
                    </a:lnTo>
                    <a:lnTo>
                      <a:pt x="62" y="114"/>
                    </a:lnTo>
                    <a:lnTo>
                      <a:pt x="62" y="141"/>
                    </a:lnTo>
                    <a:lnTo>
                      <a:pt x="56" y="162"/>
                    </a:lnTo>
                    <a:lnTo>
                      <a:pt x="54" y="185"/>
                    </a:lnTo>
                    <a:lnTo>
                      <a:pt x="48" y="206"/>
                    </a:lnTo>
                    <a:lnTo>
                      <a:pt x="41" y="221"/>
                    </a:lnTo>
                    <a:lnTo>
                      <a:pt x="39" y="237"/>
                    </a:lnTo>
                    <a:lnTo>
                      <a:pt x="33" y="244"/>
                    </a:lnTo>
                    <a:lnTo>
                      <a:pt x="33" y="246"/>
                    </a:lnTo>
                    <a:lnTo>
                      <a:pt x="79" y="259"/>
                    </a:lnTo>
                    <a:lnTo>
                      <a:pt x="79" y="254"/>
                    </a:lnTo>
                    <a:lnTo>
                      <a:pt x="79" y="244"/>
                    </a:lnTo>
                    <a:lnTo>
                      <a:pt x="81" y="226"/>
                    </a:lnTo>
                    <a:lnTo>
                      <a:pt x="83" y="204"/>
                    </a:lnTo>
                    <a:lnTo>
                      <a:pt x="83" y="180"/>
                    </a:lnTo>
                    <a:lnTo>
                      <a:pt x="87" y="155"/>
                    </a:lnTo>
                    <a:lnTo>
                      <a:pt x="87" y="135"/>
                    </a:lnTo>
                    <a:lnTo>
                      <a:pt x="87" y="114"/>
                    </a:lnTo>
                    <a:lnTo>
                      <a:pt x="83" y="97"/>
                    </a:lnTo>
                    <a:lnTo>
                      <a:pt x="74" y="76"/>
                    </a:lnTo>
                    <a:lnTo>
                      <a:pt x="58" y="55"/>
                    </a:lnTo>
                    <a:lnTo>
                      <a:pt x="43" y="38"/>
                    </a:lnTo>
                    <a:lnTo>
                      <a:pt x="29" y="23"/>
                    </a:lnTo>
                    <a:lnTo>
                      <a:pt x="14" y="11"/>
                    </a:lnTo>
                    <a:lnTo>
                      <a:pt x="3" y="3"/>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73" name="Freeform 549">
                <a:extLst>
                  <a:ext uri="{FF2B5EF4-FFF2-40B4-BE49-F238E27FC236}">
                    <a16:creationId xmlns:a16="http://schemas.microsoft.com/office/drawing/2014/main" id="{5E1FAFE4-F9EF-6AE0-A44A-DECBFF413703}"/>
                  </a:ext>
                </a:extLst>
              </p:cNvPr>
              <p:cNvSpPr>
                <a:spLocks/>
              </p:cNvSpPr>
              <p:nvPr/>
            </p:nvSpPr>
            <p:spPr bwMode="auto">
              <a:xfrm>
                <a:off x="4237" y="2250"/>
                <a:ext cx="87" cy="212"/>
              </a:xfrm>
              <a:custGeom>
                <a:avLst/>
                <a:gdLst>
                  <a:gd name="T0" fmla="*/ 219 w 260"/>
                  <a:gd name="T1" fmla="*/ 0 h 635"/>
                  <a:gd name="T2" fmla="*/ 221 w 260"/>
                  <a:gd name="T3" fmla="*/ 6 h 635"/>
                  <a:gd name="T4" fmla="*/ 225 w 260"/>
                  <a:gd name="T5" fmla="*/ 23 h 635"/>
                  <a:gd name="T6" fmla="*/ 229 w 260"/>
                  <a:gd name="T7" fmla="*/ 49 h 635"/>
                  <a:gd name="T8" fmla="*/ 229 w 260"/>
                  <a:gd name="T9" fmla="*/ 80 h 635"/>
                  <a:gd name="T10" fmla="*/ 227 w 260"/>
                  <a:gd name="T11" fmla="*/ 115 h 635"/>
                  <a:gd name="T12" fmla="*/ 217 w 260"/>
                  <a:gd name="T13" fmla="*/ 151 h 635"/>
                  <a:gd name="T14" fmla="*/ 199 w 260"/>
                  <a:gd name="T15" fmla="*/ 183 h 635"/>
                  <a:gd name="T16" fmla="*/ 168 w 260"/>
                  <a:gd name="T17" fmla="*/ 214 h 635"/>
                  <a:gd name="T18" fmla="*/ 132 w 260"/>
                  <a:gd name="T19" fmla="*/ 239 h 635"/>
                  <a:gd name="T20" fmla="*/ 99 w 260"/>
                  <a:gd name="T21" fmla="*/ 264 h 635"/>
                  <a:gd name="T22" fmla="*/ 72 w 260"/>
                  <a:gd name="T23" fmla="*/ 288 h 635"/>
                  <a:gd name="T24" fmla="*/ 47 w 260"/>
                  <a:gd name="T25" fmla="*/ 308 h 635"/>
                  <a:gd name="T26" fmla="*/ 26 w 260"/>
                  <a:gd name="T27" fmla="*/ 325 h 635"/>
                  <a:gd name="T28" fmla="*/ 13 w 260"/>
                  <a:gd name="T29" fmla="*/ 338 h 635"/>
                  <a:gd name="T30" fmla="*/ 3 w 260"/>
                  <a:gd name="T31" fmla="*/ 349 h 635"/>
                  <a:gd name="T32" fmla="*/ 0 w 260"/>
                  <a:gd name="T33" fmla="*/ 351 h 635"/>
                  <a:gd name="T34" fmla="*/ 194 w 260"/>
                  <a:gd name="T35" fmla="*/ 248 h 635"/>
                  <a:gd name="T36" fmla="*/ 196 w 260"/>
                  <a:gd name="T37" fmla="*/ 250 h 635"/>
                  <a:gd name="T38" fmla="*/ 204 w 260"/>
                  <a:gd name="T39" fmla="*/ 262 h 635"/>
                  <a:gd name="T40" fmla="*/ 212 w 260"/>
                  <a:gd name="T41" fmla="*/ 277 h 635"/>
                  <a:gd name="T42" fmla="*/ 221 w 260"/>
                  <a:gd name="T43" fmla="*/ 300 h 635"/>
                  <a:gd name="T44" fmla="*/ 229 w 260"/>
                  <a:gd name="T45" fmla="*/ 329 h 635"/>
                  <a:gd name="T46" fmla="*/ 231 w 260"/>
                  <a:gd name="T47" fmla="*/ 361 h 635"/>
                  <a:gd name="T48" fmla="*/ 229 w 260"/>
                  <a:gd name="T49" fmla="*/ 396 h 635"/>
                  <a:gd name="T50" fmla="*/ 219 w 260"/>
                  <a:gd name="T51" fmla="*/ 438 h 635"/>
                  <a:gd name="T52" fmla="*/ 204 w 260"/>
                  <a:gd name="T53" fmla="*/ 478 h 635"/>
                  <a:gd name="T54" fmla="*/ 189 w 260"/>
                  <a:gd name="T55" fmla="*/ 516 h 635"/>
                  <a:gd name="T56" fmla="*/ 173 w 260"/>
                  <a:gd name="T57" fmla="*/ 550 h 635"/>
                  <a:gd name="T58" fmla="*/ 158 w 260"/>
                  <a:gd name="T59" fmla="*/ 580 h 635"/>
                  <a:gd name="T60" fmla="*/ 145 w 260"/>
                  <a:gd name="T61" fmla="*/ 602 h 635"/>
                  <a:gd name="T62" fmla="*/ 137 w 260"/>
                  <a:gd name="T63" fmla="*/ 621 h 635"/>
                  <a:gd name="T64" fmla="*/ 130 w 260"/>
                  <a:gd name="T65" fmla="*/ 631 h 635"/>
                  <a:gd name="T66" fmla="*/ 128 w 260"/>
                  <a:gd name="T67" fmla="*/ 635 h 635"/>
                  <a:gd name="T68" fmla="*/ 132 w 260"/>
                  <a:gd name="T69" fmla="*/ 628 h 635"/>
                  <a:gd name="T70" fmla="*/ 148 w 260"/>
                  <a:gd name="T71" fmla="*/ 610 h 635"/>
                  <a:gd name="T72" fmla="*/ 168 w 260"/>
                  <a:gd name="T73" fmla="*/ 583 h 635"/>
                  <a:gd name="T74" fmla="*/ 194 w 260"/>
                  <a:gd name="T75" fmla="*/ 550 h 635"/>
                  <a:gd name="T76" fmla="*/ 219 w 260"/>
                  <a:gd name="T77" fmla="*/ 512 h 635"/>
                  <a:gd name="T78" fmla="*/ 239 w 260"/>
                  <a:gd name="T79" fmla="*/ 476 h 635"/>
                  <a:gd name="T80" fmla="*/ 255 w 260"/>
                  <a:gd name="T81" fmla="*/ 440 h 635"/>
                  <a:gd name="T82" fmla="*/ 260 w 260"/>
                  <a:gd name="T83" fmla="*/ 413 h 635"/>
                  <a:gd name="T84" fmla="*/ 260 w 260"/>
                  <a:gd name="T85" fmla="*/ 384 h 635"/>
                  <a:gd name="T86" fmla="*/ 260 w 260"/>
                  <a:gd name="T87" fmla="*/ 354 h 635"/>
                  <a:gd name="T88" fmla="*/ 257 w 260"/>
                  <a:gd name="T89" fmla="*/ 321 h 635"/>
                  <a:gd name="T90" fmla="*/ 257 w 260"/>
                  <a:gd name="T91" fmla="*/ 288 h 635"/>
                  <a:gd name="T92" fmla="*/ 255 w 260"/>
                  <a:gd name="T93" fmla="*/ 260 h 635"/>
                  <a:gd name="T94" fmla="*/ 252 w 260"/>
                  <a:gd name="T95" fmla="*/ 237 h 635"/>
                  <a:gd name="T96" fmla="*/ 252 w 260"/>
                  <a:gd name="T97" fmla="*/ 219 h 635"/>
                  <a:gd name="T98" fmla="*/ 252 w 260"/>
                  <a:gd name="T99" fmla="*/ 214 h 635"/>
                  <a:gd name="T100" fmla="*/ 219 w 260"/>
                  <a:gd name="T101" fmla="*/ 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0" h="635">
                    <a:moveTo>
                      <a:pt x="219" y="0"/>
                    </a:moveTo>
                    <a:lnTo>
                      <a:pt x="221" y="6"/>
                    </a:lnTo>
                    <a:lnTo>
                      <a:pt x="225" y="23"/>
                    </a:lnTo>
                    <a:lnTo>
                      <a:pt x="229" y="49"/>
                    </a:lnTo>
                    <a:lnTo>
                      <a:pt x="229" y="80"/>
                    </a:lnTo>
                    <a:lnTo>
                      <a:pt x="227" y="115"/>
                    </a:lnTo>
                    <a:lnTo>
                      <a:pt x="217" y="151"/>
                    </a:lnTo>
                    <a:lnTo>
                      <a:pt x="199" y="183"/>
                    </a:lnTo>
                    <a:lnTo>
                      <a:pt x="168" y="214"/>
                    </a:lnTo>
                    <a:lnTo>
                      <a:pt x="132" y="239"/>
                    </a:lnTo>
                    <a:lnTo>
                      <a:pt x="99" y="264"/>
                    </a:lnTo>
                    <a:lnTo>
                      <a:pt x="72" y="288"/>
                    </a:lnTo>
                    <a:lnTo>
                      <a:pt x="47" y="308"/>
                    </a:lnTo>
                    <a:lnTo>
                      <a:pt x="26" y="325"/>
                    </a:lnTo>
                    <a:lnTo>
                      <a:pt x="13" y="338"/>
                    </a:lnTo>
                    <a:lnTo>
                      <a:pt x="3" y="349"/>
                    </a:lnTo>
                    <a:lnTo>
                      <a:pt x="0" y="351"/>
                    </a:lnTo>
                    <a:lnTo>
                      <a:pt x="194" y="248"/>
                    </a:lnTo>
                    <a:lnTo>
                      <a:pt x="196" y="250"/>
                    </a:lnTo>
                    <a:lnTo>
                      <a:pt x="204" y="262"/>
                    </a:lnTo>
                    <a:lnTo>
                      <a:pt x="212" y="277"/>
                    </a:lnTo>
                    <a:lnTo>
                      <a:pt x="221" y="300"/>
                    </a:lnTo>
                    <a:lnTo>
                      <a:pt x="229" y="329"/>
                    </a:lnTo>
                    <a:lnTo>
                      <a:pt x="231" y="361"/>
                    </a:lnTo>
                    <a:lnTo>
                      <a:pt x="229" y="396"/>
                    </a:lnTo>
                    <a:lnTo>
                      <a:pt x="219" y="438"/>
                    </a:lnTo>
                    <a:lnTo>
                      <a:pt x="204" y="478"/>
                    </a:lnTo>
                    <a:lnTo>
                      <a:pt x="189" y="516"/>
                    </a:lnTo>
                    <a:lnTo>
                      <a:pt x="173" y="550"/>
                    </a:lnTo>
                    <a:lnTo>
                      <a:pt x="158" y="580"/>
                    </a:lnTo>
                    <a:lnTo>
                      <a:pt x="145" y="602"/>
                    </a:lnTo>
                    <a:lnTo>
                      <a:pt x="137" y="621"/>
                    </a:lnTo>
                    <a:lnTo>
                      <a:pt x="130" y="631"/>
                    </a:lnTo>
                    <a:lnTo>
                      <a:pt x="128" y="635"/>
                    </a:lnTo>
                    <a:lnTo>
                      <a:pt x="132" y="628"/>
                    </a:lnTo>
                    <a:lnTo>
                      <a:pt x="148" y="610"/>
                    </a:lnTo>
                    <a:lnTo>
                      <a:pt x="168" y="583"/>
                    </a:lnTo>
                    <a:lnTo>
                      <a:pt x="194" y="550"/>
                    </a:lnTo>
                    <a:lnTo>
                      <a:pt x="219" y="512"/>
                    </a:lnTo>
                    <a:lnTo>
                      <a:pt x="239" y="476"/>
                    </a:lnTo>
                    <a:lnTo>
                      <a:pt x="255" y="440"/>
                    </a:lnTo>
                    <a:lnTo>
                      <a:pt x="260" y="413"/>
                    </a:lnTo>
                    <a:lnTo>
                      <a:pt x="260" y="384"/>
                    </a:lnTo>
                    <a:lnTo>
                      <a:pt x="260" y="354"/>
                    </a:lnTo>
                    <a:lnTo>
                      <a:pt x="257" y="321"/>
                    </a:lnTo>
                    <a:lnTo>
                      <a:pt x="257" y="288"/>
                    </a:lnTo>
                    <a:lnTo>
                      <a:pt x="255" y="260"/>
                    </a:lnTo>
                    <a:lnTo>
                      <a:pt x="252" y="237"/>
                    </a:lnTo>
                    <a:lnTo>
                      <a:pt x="252" y="219"/>
                    </a:lnTo>
                    <a:lnTo>
                      <a:pt x="252" y="214"/>
                    </a:lnTo>
                    <a:lnTo>
                      <a:pt x="219"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74" name="Freeform 550">
                <a:extLst>
                  <a:ext uri="{FF2B5EF4-FFF2-40B4-BE49-F238E27FC236}">
                    <a16:creationId xmlns:a16="http://schemas.microsoft.com/office/drawing/2014/main" id="{3DB3CC05-2449-5D34-868C-89BD194C148D}"/>
                  </a:ext>
                </a:extLst>
              </p:cNvPr>
              <p:cNvSpPr>
                <a:spLocks/>
              </p:cNvSpPr>
              <p:nvPr/>
            </p:nvSpPr>
            <p:spPr bwMode="auto">
              <a:xfrm>
                <a:off x="4194" y="1976"/>
                <a:ext cx="124" cy="200"/>
              </a:xfrm>
              <a:custGeom>
                <a:avLst/>
                <a:gdLst>
                  <a:gd name="T0" fmla="*/ 236 w 373"/>
                  <a:gd name="T1" fmla="*/ 7 h 600"/>
                  <a:gd name="T2" fmla="*/ 256 w 373"/>
                  <a:gd name="T3" fmla="*/ 50 h 600"/>
                  <a:gd name="T4" fmla="*/ 283 w 373"/>
                  <a:gd name="T5" fmla="*/ 124 h 600"/>
                  <a:gd name="T6" fmla="*/ 283 w 373"/>
                  <a:gd name="T7" fmla="*/ 200 h 600"/>
                  <a:gd name="T8" fmla="*/ 239 w 373"/>
                  <a:gd name="T9" fmla="*/ 269 h 600"/>
                  <a:gd name="T10" fmla="*/ 155 w 373"/>
                  <a:gd name="T11" fmla="*/ 327 h 600"/>
                  <a:gd name="T12" fmla="*/ 69 w 373"/>
                  <a:gd name="T13" fmla="*/ 376 h 600"/>
                  <a:gd name="T14" fmla="*/ 10 w 373"/>
                  <a:gd name="T15" fmla="*/ 404 h 600"/>
                  <a:gd name="T16" fmla="*/ 8 w 373"/>
                  <a:gd name="T17" fmla="*/ 409 h 600"/>
                  <a:gd name="T18" fmla="*/ 57 w 373"/>
                  <a:gd name="T19" fmla="*/ 401 h 600"/>
                  <a:gd name="T20" fmla="*/ 129 w 373"/>
                  <a:gd name="T21" fmla="*/ 382 h 600"/>
                  <a:gd name="T22" fmla="*/ 195 w 373"/>
                  <a:gd name="T23" fmla="*/ 357 h 600"/>
                  <a:gd name="T24" fmla="*/ 236 w 373"/>
                  <a:gd name="T25" fmla="*/ 327 h 600"/>
                  <a:gd name="T26" fmla="*/ 266 w 373"/>
                  <a:gd name="T27" fmla="*/ 302 h 600"/>
                  <a:gd name="T28" fmla="*/ 290 w 373"/>
                  <a:gd name="T29" fmla="*/ 284 h 600"/>
                  <a:gd name="T30" fmla="*/ 302 w 373"/>
                  <a:gd name="T31" fmla="*/ 277 h 600"/>
                  <a:gd name="T32" fmla="*/ 308 w 373"/>
                  <a:gd name="T33" fmla="*/ 279 h 600"/>
                  <a:gd name="T34" fmla="*/ 318 w 373"/>
                  <a:gd name="T35" fmla="*/ 300 h 600"/>
                  <a:gd name="T36" fmla="*/ 327 w 373"/>
                  <a:gd name="T37" fmla="*/ 340 h 600"/>
                  <a:gd name="T38" fmla="*/ 333 w 373"/>
                  <a:gd name="T39" fmla="*/ 399 h 600"/>
                  <a:gd name="T40" fmla="*/ 323 w 373"/>
                  <a:gd name="T41" fmla="*/ 470 h 600"/>
                  <a:gd name="T42" fmla="*/ 290 w 373"/>
                  <a:gd name="T43" fmla="*/ 531 h 600"/>
                  <a:gd name="T44" fmla="*/ 252 w 373"/>
                  <a:gd name="T45" fmla="*/ 574 h 600"/>
                  <a:gd name="T46" fmla="*/ 224 w 373"/>
                  <a:gd name="T47" fmla="*/ 596 h 600"/>
                  <a:gd name="T48" fmla="*/ 224 w 373"/>
                  <a:gd name="T49" fmla="*/ 600 h 600"/>
                  <a:gd name="T50" fmla="*/ 252 w 373"/>
                  <a:gd name="T51" fmla="*/ 586 h 600"/>
                  <a:gd name="T52" fmla="*/ 295 w 373"/>
                  <a:gd name="T53" fmla="*/ 566 h 600"/>
                  <a:gd name="T54" fmla="*/ 335 w 373"/>
                  <a:gd name="T55" fmla="*/ 531 h 600"/>
                  <a:gd name="T56" fmla="*/ 360 w 373"/>
                  <a:gd name="T57" fmla="*/ 480 h 600"/>
                  <a:gd name="T58" fmla="*/ 373 w 373"/>
                  <a:gd name="T59" fmla="*/ 404 h 600"/>
                  <a:gd name="T60" fmla="*/ 371 w 373"/>
                  <a:gd name="T61" fmla="*/ 325 h 600"/>
                  <a:gd name="T62" fmla="*/ 356 w 373"/>
                  <a:gd name="T63" fmla="*/ 261 h 600"/>
                  <a:gd name="T64" fmla="*/ 335 w 373"/>
                  <a:gd name="T65" fmla="*/ 229 h 600"/>
                  <a:gd name="T66" fmla="*/ 325 w 373"/>
                  <a:gd name="T67" fmla="*/ 185 h 600"/>
                  <a:gd name="T68" fmla="*/ 323 w 373"/>
                  <a:gd name="T69" fmla="*/ 139 h 600"/>
                  <a:gd name="T70" fmla="*/ 325 w 373"/>
                  <a:gd name="T71" fmla="*/ 109 h 600"/>
                  <a:gd name="T72" fmla="*/ 231 w 373"/>
                  <a:gd name="T73"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3" h="600">
                    <a:moveTo>
                      <a:pt x="231" y="0"/>
                    </a:moveTo>
                    <a:lnTo>
                      <a:pt x="236" y="7"/>
                    </a:lnTo>
                    <a:lnTo>
                      <a:pt x="244" y="25"/>
                    </a:lnTo>
                    <a:lnTo>
                      <a:pt x="256" y="50"/>
                    </a:lnTo>
                    <a:lnTo>
                      <a:pt x="272" y="86"/>
                    </a:lnTo>
                    <a:lnTo>
                      <a:pt x="283" y="124"/>
                    </a:lnTo>
                    <a:lnTo>
                      <a:pt x="287" y="162"/>
                    </a:lnTo>
                    <a:lnTo>
                      <a:pt x="283" y="200"/>
                    </a:lnTo>
                    <a:lnTo>
                      <a:pt x="266" y="236"/>
                    </a:lnTo>
                    <a:lnTo>
                      <a:pt x="239" y="269"/>
                    </a:lnTo>
                    <a:lnTo>
                      <a:pt x="198" y="300"/>
                    </a:lnTo>
                    <a:lnTo>
                      <a:pt x="155" y="327"/>
                    </a:lnTo>
                    <a:lnTo>
                      <a:pt x="112" y="355"/>
                    </a:lnTo>
                    <a:lnTo>
                      <a:pt x="69" y="376"/>
                    </a:lnTo>
                    <a:lnTo>
                      <a:pt x="33" y="393"/>
                    </a:lnTo>
                    <a:lnTo>
                      <a:pt x="10" y="404"/>
                    </a:lnTo>
                    <a:lnTo>
                      <a:pt x="0" y="409"/>
                    </a:lnTo>
                    <a:lnTo>
                      <a:pt x="8" y="409"/>
                    </a:lnTo>
                    <a:lnTo>
                      <a:pt x="27" y="404"/>
                    </a:lnTo>
                    <a:lnTo>
                      <a:pt x="57" y="401"/>
                    </a:lnTo>
                    <a:lnTo>
                      <a:pt x="91" y="393"/>
                    </a:lnTo>
                    <a:lnTo>
                      <a:pt x="129" y="382"/>
                    </a:lnTo>
                    <a:lnTo>
                      <a:pt x="165" y="374"/>
                    </a:lnTo>
                    <a:lnTo>
                      <a:pt x="195" y="357"/>
                    </a:lnTo>
                    <a:lnTo>
                      <a:pt x="218" y="343"/>
                    </a:lnTo>
                    <a:lnTo>
                      <a:pt x="236" y="327"/>
                    </a:lnTo>
                    <a:lnTo>
                      <a:pt x="252" y="312"/>
                    </a:lnTo>
                    <a:lnTo>
                      <a:pt x="266" y="302"/>
                    </a:lnTo>
                    <a:lnTo>
                      <a:pt x="279" y="292"/>
                    </a:lnTo>
                    <a:lnTo>
                      <a:pt x="290" y="284"/>
                    </a:lnTo>
                    <a:lnTo>
                      <a:pt x="297" y="281"/>
                    </a:lnTo>
                    <a:lnTo>
                      <a:pt x="302" y="277"/>
                    </a:lnTo>
                    <a:lnTo>
                      <a:pt x="305" y="277"/>
                    </a:lnTo>
                    <a:lnTo>
                      <a:pt x="308" y="279"/>
                    </a:lnTo>
                    <a:lnTo>
                      <a:pt x="310" y="286"/>
                    </a:lnTo>
                    <a:lnTo>
                      <a:pt x="318" y="300"/>
                    </a:lnTo>
                    <a:lnTo>
                      <a:pt x="323" y="317"/>
                    </a:lnTo>
                    <a:lnTo>
                      <a:pt x="327" y="340"/>
                    </a:lnTo>
                    <a:lnTo>
                      <a:pt x="333" y="368"/>
                    </a:lnTo>
                    <a:lnTo>
                      <a:pt x="333" y="399"/>
                    </a:lnTo>
                    <a:lnTo>
                      <a:pt x="330" y="434"/>
                    </a:lnTo>
                    <a:lnTo>
                      <a:pt x="323" y="470"/>
                    </a:lnTo>
                    <a:lnTo>
                      <a:pt x="308" y="502"/>
                    </a:lnTo>
                    <a:lnTo>
                      <a:pt x="290" y="531"/>
                    </a:lnTo>
                    <a:lnTo>
                      <a:pt x="270" y="554"/>
                    </a:lnTo>
                    <a:lnTo>
                      <a:pt x="252" y="574"/>
                    </a:lnTo>
                    <a:lnTo>
                      <a:pt x="234" y="586"/>
                    </a:lnTo>
                    <a:lnTo>
                      <a:pt x="224" y="596"/>
                    </a:lnTo>
                    <a:lnTo>
                      <a:pt x="218" y="600"/>
                    </a:lnTo>
                    <a:lnTo>
                      <a:pt x="224" y="600"/>
                    </a:lnTo>
                    <a:lnTo>
                      <a:pt x="234" y="594"/>
                    </a:lnTo>
                    <a:lnTo>
                      <a:pt x="252" y="586"/>
                    </a:lnTo>
                    <a:lnTo>
                      <a:pt x="272" y="579"/>
                    </a:lnTo>
                    <a:lnTo>
                      <a:pt x="295" y="566"/>
                    </a:lnTo>
                    <a:lnTo>
                      <a:pt x="315" y="550"/>
                    </a:lnTo>
                    <a:lnTo>
                      <a:pt x="335" y="531"/>
                    </a:lnTo>
                    <a:lnTo>
                      <a:pt x="350" y="508"/>
                    </a:lnTo>
                    <a:lnTo>
                      <a:pt x="360" y="480"/>
                    </a:lnTo>
                    <a:lnTo>
                      <a:pt x="368" y="444"/>
                    </a:lnTo>
                    <a:lnTo>
                      <a:pt x="373" y="404"/>
                    </a:lnTo>
                    <a:lnTo>
                      <a:pt x="373" y="363"/>
                    </a:lnTo>
                    <a:lnTo>
                      <a:pt x="371" y="325"/>
                    </a:lnTo>
                    <a:lnTo>
                      <a:pt x="366" y="289"/>
                    </a:lnTo>
                    <a:lnTo>
                      <a:pt x="356" y="261"/>
                    </a:lnTo>
                    <a:lnTo>
                      <a:pt x="346" y="243"/>
                    </a:lnTo>
                    <a:lnTo>
                      <a:pt x="335" y="229"/>
                    </a:lnTo>
                    <a:lnTo>
                      <a:pt x="327" y="208"/>
                    </a:lnTo>
                    <a:lnTo>
                      <a:pt x="325" y="185"/>
                    </a:lnTo>
                    <a:lnTo>
                      <a:pt x="323" y="162"/>
                    </a:lnTo>
                    <a:lnTo>
                      <a:pt x="323" y="139"/>
                    </a:lnTo>
                    <a:lnTo>
                      <a:pt x="323" y="122"/>
                    </a:lnTo>
                    <a:lnTo>
                      <a:pt x="325" y="109"/>
                    </a:lnTo>
                    <a:lnTo>
                      <a:pt x="325" y="104"/>
                    </a:lnTo>
                    <a:lnTo>
                      <a:pt x="231"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75" name="Freeform 551">
                <a:extLst>
                  <a:ext uri="{FF2B5EF4-FFF2-40B4-BE49-F238E27FC236}">
                    <a16:creationId xmlns:a16="http://schemas.microsoft.com/office/drawing/2014/main" id="{0FCA6FBC-F4CF-E09B-6081-87E67E3440B7}"/>
                  </a:ext>
                </a:extLst>
              </p:cNvPr>
              <p:cNvSpPr>
                <a:spLocks/>
              </p:cNvSpPr>
              <p:nvPr/>
            </p:nvSpPr>
            <p:spPr bwMode="auto">
              <a:xfrm>
                <a:off x="4382" y="2050"/>
                <a:ext cx="230" cy="302"/>
              </a:xfrm>
              <a:custGeom>
                <a:avLst/>
                <a:gdLst>
                  <a:gd name="T0" fmla="*/ 80 w 688"/>
                  <a:gd name="T1" fmla="*/ 102 h 905"/>
                  <a:gd name="T2" fmla="*/ 103 w 688"/>
                  <a:gd name="T3" fmla="*/ 224 h 905"/>
                  <a:gd name="T4" fmla="*/ 95 w 688"/>
                  <a:gd name="T5" fmla="*/ 289 h 905"/>
                  <a:gd name="T6" fmla="*/ 61 w 688"/>
                  <a:gd name="T7" fmla="*/ 351 h 905"/>
                  <a:gd name="T8" fmla="*/ 14 w 688"/>
                  <a:gd name="T9" fmla="*/ 420 h 905"/>
                  <a:gd name="T10" fmla="*/ 17 w 688"/>
                  <a:gd name="T11" fmla="*/ 421 h 905"/>
                  <a:gd name="T12" fmla="*/ 67 w 688"/>
                  <a:gd name="T13" fmla="*/ 379 h 905"/>
                  <a:gd name="T14" fmla="*/ 116 w 688"/>
                  <a:gd name="T15" fmla="*/ 338 h 905"/>
                  <a:gd name="T16" fmla="*/ 169 w 688"/>
                  <a:gd name="T17" fmla="*/ 335 h 905"/>
                  <a:gd name="T18" fmla="*/ 225 w 688"/>
                  <a:gd name="T19" fmla="*/ 354 h 905"/>
                  <a:gd name="T20" fmla="*/ 278 w 688"/>
                  <a:gd name="T21" fmla="*/ 371 h 905"/>
                  <a:gd name="T22" fmla="*/ 321 w 688"/>
                  <a:gd name="T23" fmla="*/ 432 h 905"/>
                  <a:gd name="T24" fmla="*/ 363 w 688"/>
                  <a:gd name="T25" fmla="*/ 496 h 905"/>
                  <a:gd name="T26" fmla="*/ 365 w 688"/>
                  <a:gd name="T27" fmla="*/ 559 h 905"/>
                  <a:gd name="T28" fmla="*/ 319 w 688"/>
                  <a:gd name="T29" fmla="*/ 671 h 905"/>
                  <a:gd name="T30" fmla="*/ 332 w 688"/>
                  <a:gd name="T31" fmla="*/ 792 h 905"/>
                  <a:gd name="T32" fmla="*/ 398 w 688"/>
                  <a:gd name="T33" fmla="*/ 857 h 905"/>
                  <a:gd name="T34" fmla="*/ 469 w 688"/>
                  <a:gd name="T35" fmla="*/ 892 h 905"/>
                  <a:gd name="T36" fmla="*/ 505 w 688"/>
                  <a:gd name="T37" fmla="*/ 905 h 905"/>
                  <a:gd name="T38" fmla="*/ 411 w 688"/>
                  <a:gd name="T39" fmla="*/ 834 h 905"/>
                  <a:gd name="T40" fmla="*/ 367 w 688"/>
                  <a:gd name="T41" fmla="*/ 737 h 905"/>
                  <a:gd name="T42" fmla="*/ 372 w 688"/>
                  <a:gd name="T43" fmla="*/ 635 h 905"/>
                  <a:gd name="T44" fmla="*/ 428 w 688"/>
                  <a:gd name="T45" fmla="*/ 552 h 905"/>
                  <a:gd name="T46" fmla="*/ 530 w 688"/>
                  <a:gd name="T47" fmla="*/ 509 h 905"/>
                  <a:gd name="T48" fmla="*/ 603 w 688"/>
                  <a:gd name="T49" fmla="*/ 522 h 905"/>
                  <a:gd name="T50" fmla="*/ 647 w 688"/>
                  <a:gd name="T51" fmla="*/ 541 h 905"/>
                  <a:gd name="T52" fmla="*/ 688 w 688"/>
                  <a:gd name="T53" fmla="*/ 561 h 905"/>
                  <a:gd name="T54" fmla="*/ 602 w 688"/>
                  <a:gd name="T55" fmla="*/ 484 h 905"/>
                  <a:gd name="T56" fmla="*/ 492 w 688"/>
                  <a:gd name="T57" fmla="*/ 463 h 905"/>
                  <a:gd name="T58" fmla="*/ 398 w 688"/>
                  <a:gd name="T59" fmla="*/ 460 h 905"/>
                  <a:gd name="T60" fmla="*/ 363 w 688"/>
                  <a:gd name="T61" fmla="*/ 409 h 905"/>
                  <a:gd name="T62" fmla="*/ 325 w 688"/>
                  <a:gd name="T63" fmla="*/ 360 h 905"/>
                  <a:gd name="T64" fmla="*/ 372 w 688"/>
                  <a:gd name="T65" fmla="*/ 285 h 905"/>
                  <a:gd name="T66" fmla="*/ 428 w 688"/>
                  <a:gd name="T67" fmla="*/ 143 h 905"/>
                  <a:gd name="T68" fmla="*/ 432 w 688"/>
                  <a:gd name="T69" fmla="*/ 8 h 905"/>
                  <a:gd name="T70" fmla="*/ 419 w 688"/>
                  <a:gd name="T71" fmla="*/ 69 h 905"/>
                  <a:gd name="T72" fmla="*/ 393 w 688"/>
                  <a:gd name="T73" fmla="*/ 176 h 905"/>
                  <a:gd name="T74" fmla="*/ 360 w 688"/>
                  <a:gd name="T75" fmla="*/ 219 h 905"/>
                  <a:gd name="T76" fmla="*/ 308 w 688"/>
                  <a:gd name="T77" fmla="*/ 262 h 905"/>
                  <a:gd name="T78" fmla="*/ 268 w 688"/>
                  <a:gd name="T79" fmla="*/ 302 h 905"/>
                  <a:gd name="T80" fmla="*/ 235 w 688"/>
                  <a:gd name="T81" fmla="*/ 300 h 905"/>
                  <a:gd name="T82" fmla="*/ 193 w 688"/>
                  <a:gd name="T83" fmla="*/ 291 h 905"/>
                  <a:gd name="T84" fmla="*/ 146 w 688"/>
                  <a:gd name="T85" fmla="*/ 285 h 905"/>
                  <a:gd name="T86" fmla="*/ 138 w 688"/>
                  <a:gd name="T87" fmla="*/ 163 h 905"/>
                  <a:gd name="T88" fmla="*/ 80 w 688"/>
                  <a:gd name="T89" fmla="*/ 63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905">
                    <a:moveTo>
                      <a:pt x="27" y="0"/>
                    </a:moveTo>
                    <a:lnTo>
                      <a:pt x="57" y="54"/>
                    </a:lnTo>
                    <a:lnTo>
                      <a:pt x="80" y="102"/>
                    </a:lnTo>
                    <a:lnTo>
                      <a:pt x="93" y="147"/>
                    </a:lnTo>
                    <a:lnTo>
                      <a:pt x="100" y="188"/>
                    </a:lnTo>
                    <a:lnTo>
                      <a:pt x="103" y="224"/>
                    </a:lnTo>
                    <a:lnTo>
                      <a:pt x="103" y="252"/>
                    </a:lnTo>
                    <a:lnTo>
                      <a:pt x="100" y="275"/>
                    </a:lnTo>
                    <a:lnTo>
                      <a:pt x="95" y="289"/>
                    </a:lnTo>
                    <a:lnTo>
                      <a:pt x="88" y="305"/>
                    </a:lnTo>
                    <a:lnTo>
                      <a:pt x="75" y="327"/>
                    </a:lnTo>
                    <a:lnTo>
                      <a:pt x="61" y="351"/>
                    </a:lnTo>
                    <a:lnTo>
                      <a:pt x="42" y="377"/>
                    </a:lnTo>
                    <a:lnTo>
                      <a:pt x="27" y="398"/>
                    </a:lnTo>
                    <a:lnTo>
                      <a:pt x="14" y="420"/>
                    </a:lnTo>
                    <a:lnTo>
                      <a:pt x="4" y="432"/>
                    </a:lnTo>
                    <a:lnTo>
                      <a:pt x="0" y="437"/>
                    </a:lnTo>
                    <a:lnTo>
                      <a:pt x="17" y="421"/>
                    </a:lnTo>
                    <a:lnTo>
                      <a:pt x="34" y="407"/>
                    </a:lnTo>
                    <a:lnTo>
                      <a:pt x="50" y="394"/>
                    </a:lnTo>
                    <a:lnTo>
                      <a:pt x="67" y="379"/>
                    </a:lnTo>
                    <a:lnTo>
                      <a:pt x="82" y="366"/>
                    </a:lnTo>
                    <a:lnTo>
                      <a:pt x="100" y="351"/>
                    </a:lnTo>
                    <a:lnTo>
                      <a:pt x="116" y="338"/>
                    </a:lnTo>
                    <a:lnTo>
                      <a:pt x="134" y="322"/>
                    </a:lnTo>
                    <a:lnTo>
                      <a:pt x="151" y="327"/>
                    </a:lnTo>
                    <a:lnTo>
                      <a:pt x="169" y="335"/>
                    </a:lnTo>
                    <a:lnTo>
                      <a:pt x="187" y="341"/>
                    </a:lnTo>
                    <a:lnTo>
                      <a:pt x="207" y="346"/>
                    </a:lnTo>
                    <a:lnTo>
                      <a:pt x="225" y="354"/>
                    </a:lnTo>
                    <a:lnTo>
                      <a:pt x="243" y="358"/>
                    </a:lnTo>
                    <a:lnTo>
                      <a:pt x="261" y="366"/>
                    </a:lnTo>
                    <a:lnTo>
                      <a:pt x="278" y="371"/>
                    </a:lnTo>
                    <a:lnTo>
                      <a:pt x="294" y="391"/>
                    </a:lnTo>
                    <a:lnTo>
                      <a:pt x="306" y="412"/>
                    </a:lnTo>
                    <a:lnTo>
                      <a:pt x="321" y="432"/>
                    </a:lnTo>
                    <a:lnTo>
                      <a:pt x="333" y="453"/>
                    </a:lnTo>
                    <a:lnTo>
                      <a:pt x="347" y="473"/>
                    </a:lnTo>
                    <a:lnTo>
                      <a:pt x="363" y="496"/>
                    </a:lnTo>
                    <a:lnTo>
                      <a:pt x="375" y="516"/>
                    </a:lnTo>
                    <a:lnTo>
                      <a:pt x="390" y="536"/>
                    </a:lnTo>
                    <a:lnTo>
                      <a:pt x="365" y="559"/>
                    </a:lnTo>
                    <a:lnTo>
                      <a:pt x="342" y="592"/>
                    </a:lnTo>
                    <a:lnTo>
                      <a:pt x="327" y="630"/>
                    </a:lnTo>
                    <a:lnTo>
                      <a:pt x="319" y="671"/>
                    </a:lnTo>
                    <a:lnTo>
                      <a:pt x="317" y="714"/>
                    </a:lnTo>
                    <a:lnTo>
                      <a:pt x="321" y="755"/>
                    </a:lnTo>
                    <a:lnTo>
                      <a:pt x="332" y="792"/>
                    </a:lnTo>
                    <a:lnTo>
                      <a:pt x="352" y="821"/>
                    </a:lnTo>
                    <a:lnTo>
                      <a:pt x="372" y="838"/>
                    </a:lnTo>
                    <a:lnTo>
                      <a:pt x="398" y="857"/>
                    </a:lnTo>
                    <a:lnTo>
                      <a:pt x="423" y="869"/>
                    </a:lnTo>
                    <a:lnTo>
                      <a:pt x="449" y="882"/>
                    </a:lnTo>
                    <a:lnTo>
                      <a:pt x="469" y="892"/>
                    </a:lnTo>
                    <a:lnTo>
                      <a:pt x="487" y="899"/>
                    </a:lnTo>
                    <a:lnTo>
                      <a:pt x="500" y="901"/>
                    </a:lnTo>
                    <a:lnTo>
                      <a:pt x="505" y="905"/>
                    </a:lnTo>
                    <a:lnTo>
                      <a:pt x="467" y="887"/>
                    </a:lnTo>
                    <a:lnTo>
                      <a:pt x="436" y="861"/>
                    </a:lnTo>
                    <a:lnTo>
                      <a:pt x="411" y="834"/>
                    </a:lnTo>
                    <a:lnTo>
                      <a:pt x="390" y="803"/>
                    </a:lnTo>
                    <a:lnTo>
                      <a:pt x="375" y="773"/>
                    </a:lnTo>
                    <a:lnTo>
                      <a:pt x="367" y="737"/>
                    </a:lnTo>
                    <a:lnTo>
                      <a:pt x="363" y="702"/>
                    </a:lnTo>
                    <a:lnTo>
                      <a:pt x="365" y="668"/>
                    </a:lnTo>
                    <a:lnTo>
                      <a:pt x="372" y="635"/>
                    </a:lnTo>
                    <a:lnTo>
                      <a:pt x="385" y="605"/>
                    </a:lnTo>
                    <a:lnTo>
                      <a:pt x="402" y="577"/>
                    </a:lnTo>
                    <a:lnTo>
                      <a:pt x="428" y="552"/>
                    </a:lnTo>
                    <a:lnTo>
                      <a:pt x="457" y="530"/>
                    </a:lnTo>
                    <a:lnTo>
                      <a:pt x="492" y="518"/>
                    </a:lnTo>
                    <a:lnTo>
                      <a:pt x="530" y="509"/>
                    </a:lnTo>
                    <a:lnTo>
                      <a:pt x="576" y="509"/>
                    </a:lnTo>
                    <a:lnTo>
                      <a:pt x="591" y="516"/>
                    </a:lnTo>
                    <a:lnTo>
                      <a:pt x="603" y="522"/>
                    </a:lnTo>
                    <a:lnTo>
                      <a:pt x="619" y="528"/>
                    </a:lnTo>
                    <a:lnTo>
                      <a:pt x="632" y="534"/>
                    </a:lnTo>
                    <a:lnTo>
                      <a:pt x="647" y="541"/>
                    </a:lnTo>
                    <a:lnTo>
                      <a:pt x="660" y="549"/>
                    </a:lnTo>
                    <a:lnTo>
                      <a:pt x="675" y="554"/>
                    </a:lnTo>
                    <a:lnTo>
                      <a:pt x="688" y="561"/>
                    </a:lnTo>
                    <a:lnTo>
                      <a:pt x="662" y="528"/>
                    </a:lnTo>
                    <a:lnTo>
                      <a:pt x="632" y="501"/>
                    </a:lnTo>
                    <a:lnTo>
                      <a:pt x="602" y="484"/>
                    </a:lnTo>
                    <a:lnTo>
                      <a:pt x="566" y="470"/>
                    </a:lnTo>
                    <a:lnTo>
                      <a:pt x="530" y="463"/>
                    </a:lnTo>
                    <a:lnTo>
                      <a:pt x="492" y="463"/>
                    </a:lnTo>
                    <a:lnTo>
                      <a:pt x="451" y="467"/>
                    </a:lnTo>
                    <a:lnTo>
                      <a:pt x="411" y="475"/>
                    </a:lnTo>
                    <a:lnTo>
                      <a:pt x="398" y="460"/>
                    </a:lnTo>
                    <a:lnTo>
                      <a:pt x="385" y="442"/>
                    </a:lnTo>
                    <a:lnTo>
                      <a:pt x="372" y="427"/>
                    </a:lnTo>
                    <a:lnTo>
                      <a:pt x="363" y="409"/>
                    </a:lnTo>
                    <a:lnTo>
                      <a:pt x="350" y="394"/>
                    </a:lnTo>
                    <a:lnTo>
                      <a:pt x="337" y="377"/>
                    </a:lnTo>
                    <a:lnTo>
                      <a:pt x="325" y="360"/>
                    </a:lnTo>
                    <a:lnTo>
                      <a:pt x="312" y="343"/>
                    </a:lnTo>
                    <a:lnTo>
                      <a:pt x="344" y="321"/>
                    </a:lnTo>
                    <a:lnTo>
                      <a:pt x="372" y="285"/>
                    </a:lnTo>
                    <a:lnTo>
                      <a:pt x="398" y="241"/>
                    </a:lnTo>
                    <a:lnTo>
                      <a:pt x="415" y="193"/>
                    </a:lnTo>
                    <a:lnTo>
                      <a:pt x="428" y="143"/>
                    </a:lnTo>
                    <a:lnTo>
                      <a:pt x="436" y="94"/>
                    </a:lnTo>
                    <a:lnTo>
                      <a:pt x="436" y="49"/>
                    </a:lnTo>
                    <a:lnTo>
                      <a:pt x="432" y="8"/>
                    </a:lnTo>
                    <a:lnTo>
                      <a:pt x="428" y="15"/>
                    </a:lnTo>
                    <a:lnTo>
                      <a:pt x="426" y="38"/>
                    </a:lnTo>
                    <a:lnTo>
                      <a:pt x="419" y="69"/>
                    </a:lnTo>
                    <a:lnTo>
                      <a:pt x="411" y="105"/>
                    </a:lnTo>
                    <a:lnTo>
                      <a:pt x="402" y="143"/>
                    </a:lnTo>
                    <a:lnTo>
                      <a:pt x="393" y="176"/>
                    </a:lnTo>
                    <a:lnTo>
                      <a:pt x="383" y="198"/>
                    </a:lnTo>
                    <a:lnTo>
                      <a:pt x="372" y="211"/>
                    </a:lnTo>
                    <a:lnTo>
                      <a:pt x="360" y="219"/>
                    </a:lnTo>
                    <a:lnTo>
                      <a:pt x="344" y="231"/>
                    </a:lnTo>
                    <a:lnTo>
                      <a:pt x="327" y="247"/>
                    </a:lnTo>
                    <a:lnTo>
                      <a:pt x="308" y="262"/>
                    </a:lnTo>
                    <a:lnTo>
                      <a:pt x="294" y="279"/>
                    </a:lnTo>
                    <a:lnTo>
                      <a:pt x="278" y="291"/>
                    </a:lnTo>
                    <a:lnTo>
                      <a:pt x="268" y="302"/>
                    </a:lnTo>
                    <a:lnTo>
                      <a:pt x="266" y="305"/>
                    </a:lnTo>
                    <a:lnTo>
                      <a:pt x="250" y="302"/>
                    </a:lnTo>
                    <a:lnTo>
                      <a:pt x="235" y="300"/>
                    </a:lnTo>
                    <a:lnTo>
                      <a:pt x="220" y="297"/>
                    </a:lnTo>
                    <a:lnTo>
                      <a:pt x="207" y="295"/>
                    </a:lnTo>
                    <a:lnTo>
                      <a:pt x="193" y="291"/>
                    </a:lnTo>
                    <a:lnTo>
                      <a:pt x="176" y="289"/>
                    </a:lnTo>
                    <a:lnTo>
                      <a:pt x="162" y="288"/>
                    </a:lnTo>
                    <a:lnTo>
                      <a:pt x="146" y="285"/>
                    </a:lnTo>
                    <a:lnTo>
                      <a:pt x="151" y="241"/>
                    </a:lnTo>
                    <a:lnTo>
                      <a:pt x="149" y="201"/>
                    </a:lnTo>
                    <a:lnTo>
                      <a:pt x="138" y="163"/>
                    </a:lnTo>
                    <a:lnTo>
                      <a:pt x="124" y="130"/>
                    </a:lnTo>
                    <a:lnTo>
                      <a:pt x="103" y="96"/>
                    </a:lnTo>
                    <a:lnTo>
                      <a:pt x="80" y="63"/>
                    </a:lnTo>
                    <a:lnTo>
                      <a:pt x="55" y="33"/>
                    </a:lnTo>
                    <a:lnTo>
                      <a:pt x="27"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76" name="Freeform 552">
                <a:extLst>
                  <a:ext uri="{FF2B5EF4-FFF2-40B4-BE49-F238E27FC236}">
                    <a16:creationId xmlns:a16="http://schemas.microsoft.com/office/drawing/2014/main" id="{D4722AC9-F330-A951-413C-7C399262B931}"/>
                  </a:ext>
                </a:extLst>
              </p:cNvPr>
              <p:cNvSpPr>
                <a:spLocks/>
              </p:cNvSpPr>
              <p:nvPr/>
            </p:nvSpPr>
            <p:spPr bwMode="auto">
              <a:xfrm>
                <a:off x="4150" y="1759"/>
                <a:ext cx="109" cy="195"/>
              </a:xfrm>
              <a:custGeom>
                <a:avLst/>
                <a:gdLst>
                  <a:gd name="T0" fmla="*/ 0 w 327"/>
                  <a:gd name="T1" fmla="*/ 0 h 587"/>
                  <a:gd name="T2" fmla="*/ 5 w 327"/>
                  <a:gd name="T3" fmla="*/ 2 h 587"/>
                  <a:gd name="T4" fmla="*/ 21 w 327"/>
                  <a:gd name="T5" fmla="*/ 10 h 587"/>
                  <a:gd name="T6" fmla="*/ 41 w 327"/>
                  <a:gd name="T7" fmla="*/ 21 h 587"/>
                  <a:gd name="T8" fmla="*/ 63 w 327"/>
                  <a:gd name="T9" fmla="*/ 36 h 587"/>
                  <a:gd name="T10" fmla="*/ 86 w 327"/>
                  <a:gd name="T11" fmla="*/ 54 h 587"/>
                  <a:gd name="T12" fmla="*/ 107 w 327"/>
                  <a:gd name="T13" fmla="*/ 77 h 587"/>
                  <a:gd name="T14" fmla="*/ 122 w 327"/>
                  <a:gd name="T15" fmla="*/ 99 h 587"/>
                  <a:gd name="T16" fmla="*/ 130 w 327"/>
                  <a:gd name="T17" fmla="*/ 126 h 587"/>
                  <a:gd name="T18" fmla="*/ 132 w 327"/>
                  <a:gd name="T19" fmla="*/ 155 h 587"/>
                  <a:gd name="T20" fmla="*/ 135 w 327"/>
                  <a:gd name="T21" fmla="*/ 189 h 587"/>
                  <a:gd name="T22" fmla="*/ 135 w 327"/>
                  <a:gd name="T23" fmla="*/ 224 h 587"/>
                  <a:gd name="T24" fmla="*/ 138 w 327"/>
                  <a:gd name="T25" fmla="*/ 258 h 587"/>
                  <a:gd name="T26" fmla="*/ 138 w 327"/>
                  <a:gd name="T27" fmla="*/ 287 h 587"/>
                  <a:gd name="T28" fmla="*/ 138 w 327"/>
                  <a:gd name="T29" fmla="*/ 313 h 587"/>
                  <a:gd name="T30" fmla="*/ 138 w 327"/>
                  <a:gd name="T31" fmla="*/ 330 h 587"/>
                  <a:gd name="T32" fmla="*/ 138 w 327"/>
                  <a:gd name="T33" fmla="*/ 335 h 587"/>
                  <a:gd name="T34" fmla="*/ 17 w 327"/>
                  <a:gd name="T35" fmla="*/ 467 h 587"/>
                  <a:gd name="T36" fmla="*/ 151 w 327"/>
                  <a:gd name="T37" fmla="*/ 384 h 587"/>
                  <a:gd name="T38" fmla="*/ 256 w 327"/>
                  <a:gd name="T39" fmla="*/ 475 h 587"/>
                  <a:gd name="T40" fmla="*/ 327 w 327"/>
                  <a:gd name="T41" fmla="*/ 587 h 587"/>
                  <a:gd name="T42" fmla="*/ 327 w 327"/>
                  <a:gd name="T43" fmla="*/ 582 h 587"/>
                  <a:gd name="T44" fmla="*/ 325 w 327"/>
                  <a:gd name="T45" fmla="*/ 566 h 587"/>
                  <a:gd name="T46" fmla="*/ 321 w 327"/>
                  <a:gd name="T47" fmla="*/ 543 h 587"/>
                  <a:gd name="T48" fmla="*/ 315 w 327"/>
                  <a:gd name="T49" fmla="*/ 516 h 587"/>
                  <a:gd name="T50" fmla="*/ 306 w 327"/>
                  <a:gd name="T51" fmla="*/ 488 h 587"/>
                  <a:gd name="T52" fmla="*/ 295 w 327"/>
                  <a:gd name="T53" fmla="*/ 462 h 587"/>
                  <a:gd name="T54" fmla="*/ 280 w 327"/>
                  <a:gd name="T55" fmla="*/ 440 h 587"/>
                  <a:gd name="T56" fmla="*/ 262 w 327"/>
                  <a:gd name="T57" fmla="*/ 422 h 587"/>
                  <a:gd name="T58" fmla="*/ 242 w 327"/>
                  <a:gd name="T59" fmla="*/ 409 h 587"/>
                  <a:gd name="T60" fmla="*/ 224 w 327"/>
                  <a:gd name="T61" fmla="*/ 396 h 587"/>
                  <a:gd name="T62" fmla="*/ 206 w 327"/>
                  <a:gd name="T63" fmla="*/ 381 h 587"/>
                  <a:gd name="T64" fmla="*/ 193 w 327"/>
                  <a:gd name="T65" fmla="*/ 371 h 587"/>
                  <a:gd name="T66" fmla="*/ 181 w 327"/>
                  <a:gd name="T67" fmla="*/ 359 h 587"/>
                  <a:gd name="T68" fmla="*/ 170 w 327"/>
                  <a:gd name="T69" fmla="*/ 351 h 587"/>
                  <a:gd name="T70" fmla="*/ 166 w 327"/>
                  <a:gd name="T71" fmla="*/ 346 h 587"/>
                  <a:gd name="T72" fmla="*/ 163 w 327"/>
                  <a:gd name="T73" fmla="*/ 343 h 587"/>
                  <a:gd name="T74" fmla="*/ 170 w 327"/>
                  <a:gd name="T75" fmla="*/ 92 h 587"/>
                  <a:gd name="T76" fmla="*/ 0 w 327"/>
                  <a:gd name="T77" fmla="*/ 0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7" h="587">
                    <a:moveTo>
                      <a:pt x="0" y="0"/>
                    </a:moveTo>
                    <a:lnTo>
                      <a:pt x="5" y="2"/>
                    </a:lnTo>
                    <a:lnTo>
                      <a:pt x="21" y="10"/>
                    </a:lnTo>
                    <a:lnTo>
                      <a:pt x="41" y="21"/>
                    </a:lnTo>
                    <a:lnTo>
                      <a:pt x="63" y="36"/>
                    </a:lnTo>
                    <a:lnTo>
                      <a:pt x="86" y="54"/>
                    </a:lnTo>
                    <a:lnTo>
                      <a:pt x="107" y="77"/>
                    </a:lnTo>
                    <a:lnTo>
                      <a:pt x="122" y="99"/>
                    </a:lnTo>
                    <a:lnTo>
                      <a:pt x="130" y="126"/>
                    </a:lnTo>
                    <a:lnTo>
                      <a:pt x="132" y="155"/>
                    </a:lnTo>
                    <a:lnTo>
                      <a:pt x="135" y="189"/>
                    </a:lnTo>
                    <a:lnTo>
                      <a:pt x="135" y="224"/>
                    </a:lnTo>
                    <a:lnTo>
                      <a:pt x="138" y="258"/>
                    </a:lnTo>
                    <a:lnTo>
                      <a:pt x="138" y="287"/>
                    </a:lnTo>
                    <a:lnTo>
                      <a:pt x="138" y="313"/>
                    </a:lnTo>
                    <a:lnTo>
                      <a:pt x="138" y="330"/>
                    </a:lnTo>
                    <a:lnTo>
                      <a:pt x="138" y="335"/>
                    </a:lnTo>
                    <a:lnTo>
                      <a:pt x="17" y="467"/>
                    </a:lnTo>
                    <a:lnTo>
                      <a:pt x="151" y="384"/>
                    </a:lnTo>
                    <a:lnTo>
                      <a:pt x="256" y="475"/>
                    </a:lnTo>
                    <a:lnTo>
                      <a:pt x="327" y="587"/>
                    </a:lnTo>
                    <a:lnTo>
                      <a:pt x="327" y="582"/>
                    </a:lnTo>
                    <a:lnTo>
                      <a:pt x="325" y="566"/>
                    </a:lnTo>
                    <a:lnTo>
                      <a:pt x="321" y="543"/>
                    </a:lnTo>
                    <a:lnTo>
                      <a:pt x="315" y="516"/>
                    </a:lnTo>
                    <a:lnTo>
                      <a:pt x="306" y="488"/>
                    </a:lnTo>
                    <a:lnTo>
                      <a:pt x="295" y="462"/>
                    </a:lnTo>
                    <a:lnTo>
                      <a:pt x="280" y="440"/>
                    </a:lnTo>
                    <a:lnTo>
                      <a:pt x="262" y="422"/>
                    </a:lnTo>
                    <a:lnTo>
                      <a:pt x="242" y="409"/>
                    </a:lnTo>
                    <a:lnTo>
                      <a:pt x="224" y="396"/>
                    </a:lnTo>
                    <a:lnTo>
                      <a:pt x="206" y="381"/>
                    </a:lnTo>
                    <a:lnTo>
                      <a:pt x="193" y="371"/>
                    </a:lnTo>
                    <a:lnTo>
                      <a:pt x="181" y="359"/>
                    </a:lnTo>
                    <a:lnTo>
                      <a:pt x="170" y="351"/>
                    </a:lnTo>
                    <a:lnTo>
                      <a:pt x="166" y="346"/>
                    </a:lnTo>
                    <a:lnTo>
                      <a:pt x="163" y="343"/>
                    </a:lnTo>
                    <a:lnTo>
                      <a:pt x="170" y="92"/>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77" name="Freeform 553">
                <a:extLst>
                  <a:ext uri="{FF2B5EF4-FFF2-40B4-BE49-F238E27FC236}">
                    <a16:creationId xmlns:a16="http://schemas.microsoft.com/office/drawing/2014/main" id="{6318AF09-DDE4-5414-CBA3-9F1F52241212}"/>
                  </a:ext>
                </a:extLst>
              </p:cNvPr>
              <p:cNvSpPr>
                <a:spLocks/>
              </p:cNvSpPr>
              <p:nvPr/>
            </p:nvSpPr>
            <p:spPr bwMode="auto">
              <a:xfrm>
                <a:off x="4321" y="1813"/>
                <a:ext cx="139" cy="244"/>
              </a:xfrm>
              <a:custGeom>
                <a:avLst/>
                <a:gdLst>
                  <a:gd name="T0" fmla="*/ 154 w 416"/>
                  <a:gd name="T1" fmla="*/ 53 h 731"/>
                  <a:gd name="T2" fmla="*/ 170 w 416"/>
                  <a:gd name="T3" fmla="*/ 158 h 731"/>
                  <a:gd name="T4" fmla="*/ 129 w 416"/>
                  <a:gd name="T5" fmla="*/ 254 h 731"/>
                  <a:gd name="T6" fmla="*/ 50 w 416"/>
                  <a:gd name="T7" fmla="*/ 333 h 731"/>
                  <a:gd name="T8" fmla="*/ 18 w 416"/>
                  <a:gd name="T9" fmla="*/ 355 h 731"/>
                  <a:gd name="T10" fmla="*/ 50 w 416"/>
                  <a:gd name="T11" fmla="*/ 338 h 731"/>
                  <a:gd name="T12" fmla="*/ 86 w 416"/>
                  <a:gd name="T13" fmla="*/ 317 h 731"/>
                  <a:gd name="T14" fmla="*/ 121 w 416"/>
                  <a:gd name="T15" fmla="*/ 299 h 731"/>
                  <a:gd name="T16" fmla="*/ 152 w 416"/>
                  <a:gd name="T17" fmla="*/ 274 h 731"/>
                  <a:gd name="T18" fmla="*/ 182 w 416"/>
                  <a:gd name="T19" fmla="*/ 241 h 731"/>
                  <a:gd name="T20" fmla="*/ 244 w 416"/>
                  <a:gd name="T21" fmla="*/ 227 h 731"/>
                  <a:gd name="T22" fmla="*/ 299 w 416"/>
                  <a:gd name="T23" fmla="*/ 287 h 731"/>
                  <a:gd name="T24" fmla="*/ 314 w 416"/>
                  <a:gd name="T25" fmla="*/ 394 h 731"/>
                  <a:gd name="T26" fmla="*/ 314 w 416"/>
                  <a:gd name="T27" fmla="*/ 495 h 731"/>
                  <a:gd name="T28" fmla="*/ 302 w 416"/>
                  <a:gd name="T29" fmla="*/ 549 h 731"/>
                  <a:gd name="T30" fmla="*/ 280 w 416"/>
                  <a:gd name="T31" fmla="*/ 576 h 731"/>
                  <a:gd name="T32" fmla="*/ 257 w 416"/>
                  <a:gd name="T33" fmla="*/ 606 h 731"/>
                  <a:gd name="T34" fmla="*/ 236 w 416"/>
                  <a:gd name="T35" fmla="*/ 637 h 731"/>
                  <a:gd name="T36" fmla="*/ 215 w 416"/>
                  <a:gd name="T37" fmla="*/ 653 h 731"/>
                  <a:gd name="T38" fmla="*/ 195 w 416"/>
                  <a:gd name="T39" fmla="*/ 653 h 731"/>
                  <a:gd name="T40" fmla="*/ 176 w 416"/>
                  <a:gd name="T41" fmla="*/ 653 h 731"/>
                  <a:gd name="T42" fmla="*/ 154 w 416"/>
                  <a:gd name="T43" fmla="*/ 653 h 731"/>
                  <a:gd name="T44" fmla="*/ 157 w 416"/>
                  <a:gd name="T45" fmla="*/ 663 h 731"/>
                  <a:gd name="T46" fmla="*/ 185 w 416"/>
                  <a:gd name="T47" fmla="*/ 681 h 731"/>
                  <a:gd name="T48" fmla="*/ 211 w 416"/>
                  <a:gd name="T49" fmla="*/ 700 h 731"/>
                  <a:gd name="T50" fmla="*/ 239 w 416"/>
                  <a:gd name="T51" fmla="*/ 721 h 731"/>
                  <a:gd name="T52" fmla="*/ 272 w 416"/>
                  <a:gd name="T53" fmla="*/ 706 h 731"/>
                  <a:gd name="T54" fmla="*/ 302 w 416"/>
                  <a:gd name="T55" fmla="*/ 656 h 731"/>
                  <a:gd name="T56" fmla="*/ 322 w 416"/>
                  <a:gd name="T57" fmla="*/ 597 h 731"/>
                  <a:gd name="T58" fmla="*/ 337 w 416"/>
                  <a:gd name="T59" fmla="*/ 536 h 731"/>
                  <a:gd name="T60" fmla="*/ 343 w 416"/>
                  <a:gd name="T61" fmla="*/ 474 h 731"/>
                  <a:gd name="T62" fmla="*/ 346 w 416"/>
                  <a:gd name="T63" fmla="*/ 411 h 731"/>
                  <a:gd name="T64" fmla="*/ 341 w 416"/>
                  <a:gd name="T65" fmla="*/ 348 h 731"/>
                  <a:gd name="T66" fmla="*/ 335 w 416"/>
                  <a:gd name="T67" fmla="*/ 287 h 731"/>
                  <a:gd name="T68" fmla="*/ 312 w 416"/>
                  <a:gd name="T69" fmla="*/ 244 h 731"/>
                  <a:gd name="T70" fmla="*/ 280 w 416"/>
                  <a:gd name="T71" fmla="*/ 214 h 731"/>
                  <a:gd name="T72" fmla="*/ 284 w 416"/>
                  <a:gd name="T73" fmla="*/ 191 h 731"/>
                  <a:gd name="T74" fmla="*/ 322 w 416"/>
                  <a:gd name="T75" fmla="*/ 178 h 731"/>
                  <a:gd name="T76" fmla="*/ 360 w 416"/>
                  <a:gd name="T77" fmla="*/ 165 h 731"/>
                  <a:gd name="T78" fmla="*/ 399 w 416"/>
                  <a:gd name="T79" fmla="*/ 153 h 731"/>
                  <a:gd name="T80" fmla="*/ 393 w 416"/>
                  <a:gd name="T81" fmla="*/ 150 h 731"/>
                  <a:gd name="T82" fmla="*/ 346 w 416"/>
                  <a:gd name="T83" fmla="*/ 158 h 731"/>
                  <a:gd name="T84" fmla="*/ 299 w 416"/>
                  <a:gd name="T85" fmla="*/ 165 h 731"/>
                  <a:gd name="T86" fmla="*/ 253 w 416"/>
                  <a:gd name="T87" fmla="*/ 172 h 731"/>
                  <a:gd name="T88" fmla="*/ 230 w 416"/>
                  <a:gd name="T89" fmla="*/ 150 h 731"/>
                  <a:gd name="T90" fmla="*/ 215 w 416"/>
                  <a:gd name="T91" fmla="*/ 99 h 731"/>
                  <a:gd name="T92" fmla="*/ 185 w 416"/>
                  <a:gd name="T93" fmla="*/ 51 h 731"/>
                  <a:gd name="T94" fmla="*/ 145 w 416"/>
                  <a:gd name="T95" fmla="*/ 15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731">
                    <a:moveTo>
                      <a:pt x="125" y="0"/>
                    </a:moveTo>
                    <a:lnTo>
                      <a:pt x="154" y="53"/>
                    </a:lnTo>
                    <a:lnTo>
                      <a:pt x="170" y="107"/>
                    </a:lnTo>
                    <a:lnTo>
                      <a:pt x="170" y="158"/>
                    </a:lnTo>
                    <a:lnTo>
                      <a:pt x="154" y="208"/>
                    </a:lnTo>
                    <a:lnTo>
                      <a:pt x="129" y="254"/>
                    </a:lnTo>
                    <a:lnTo>
                      <a:pt x="94" y="297"/>
                    </a:lnTo>
                    <a:lnTo>
                      <a:pt x="50" y="333"/>
                    </a:lnTo>
                    <a:lnTo>
                      <a:pt x="0" y="363"/>
                    </a:lnTo>
                    <a:lnTo>
                      <a:pt x="18" y="355"/>
                    </a:lnTo>
                    <a:lnTo>
                      <a:pt x="35" y="346"/>
                    </a:lnTo>
                    <a:lnTo>
                      <a:pt x="50" y="338"/>
                    </a:lnTo>
                    <a:lnTo>
                      <a:pt x="69" y="328"/>
                    </a:lnTo>
                    <a:lnTo>
                      <a:pt x="86" y="317"/>
                    </a:lnTo>
                    <a:lnTo>
                      <a:pt x="104" y="307"/>
                    </a:lnTo>
                    <a:lnTo>
                      <a:pt x="121" y="299"/>
                    </a:lnTo>
                    <a:lnTo>
                      <a:pt x="140" y="290"/>
                    </a:lnTo>
                    <a:lnTo>
                      <a:pt x="152" y="274"/>
                    </a:lnTo>
                    <a:lnTo>
                      <a:pt x="167" y="256"/>
                    </a:lnTo>
                    <a:lnTo>
                      <a:pt x="182" y="241"/>
                    </a:lnTo>
                    <a:lnTo>
                      <a:pt x="198" y="223"/>
                    </a:lnTo>
                    <a:lnTo>
                      <a:pt x="244" y="227"/>
                    </a:lnTo>
                    <a:lnTo>
                      <a:pt x="277" y="249"/>
                    </a:lnTo>
                    <a:lnTo>
                      <a:pt x="299" y="287"/>
                    </a:lnTo>
                    <a:lnTo>
                      <a:pt x="310" y="338"/>
                    </a:lnTo>
                    <a:lnTo>
                      <a:pt x="314" y="394"/>
                    </a:lnTo>
                    <a:lnTo>
                      <a:pt x="314" y="447"/>
                    </a:lnTo>
                    <a:lnTo>
                      <a:pt x="314" y="495"/>
                    </a:lnTo>
                    <a:lnTo>
                      <a:pt x="312" y="533"/>
                    </a:lnTo>
                    <a:lnTo>
                      <a:pt x="302" y="549"/>
                    </a:lnTo>
                    <a:lnTo>
                      <a:pt x="289" y="562"/>
                    </a:lnTo>
                    <a:lnTo>
                      <a:pt x="280" y="576"/>
                    </a:lnTo>
                    <a:lnTo>
                      <a:pt x="270" y="592"/>
                    </a:lnTo>
                    <a:lnTo>
                      <a:pt x="257" y="606"/>
                    </a:lnTo>
                    <a:lnTo>
                      <a:pt x="246" y="623"/>
                    </a:lnTo>
                    <a:lnTo>
                      <a:pt x="236" y="637"/>
                    </a:lnTo>
                    <a:lnTo>
                      <a:pt x="226" y="653"/>
                    </a:lnTo>
                    <a:lnTo>
                      <a:pt x="215" y="653"/>
                    </a:lnTo>
                    <a:lnTo>
                      <a:pt x="205" y="653"/>
                    </a:lnTo>
                    <a:lnTo>
                      <a:pt x="195" y="653"/>
                    </a:lnTo>
                    <a:lnTo>
                      <a:pt x="185" y="653"/>
                    </a:lnTo>
                    <a:lnTo>
                      <a:pt x="176" y="653"/>
                    </a:lnTo>
                    <a:lnTo>
                      <a:pt x="165" y="653"/>
                    </a:lnTo>
                    <a:lnTo>
                      <a:pt x="154" y="653"/>
                    </a:lnTo>
                    <a:lnTo>
                      <a:pt x="145" y="653"/>
                    </a:lnTo>
                    <a:lnTo>
                      <a:pt x="157" y="663"/>
                    </a:lnTo>
                    <a:lnTo>
                      <a:pt x="173" y="673"/>
                    </a:lnTo>
                    <a:lnTo>
                      <a:pt x="185" y="681"/>
                    </a:lnTo>
                    <a:lnTo>
                      <a:pt x="198" y="692"/>
                    </a:lnTo>
                    <a:lnTo>
                      <a:pt x="211" y="700"/>
                    </a:lnTo>
                    <a:lnTo>
                      <a:pt x="226" y="711"/>
                    </a:lnTo>
                    <a:lnTo>
                      <a:pt x="239" y="721"/>
                    </a:lnTo>
                    <a:lnTo>
                      <a:pt x="251" y="731"/>
                    </a:lnTo>
                    <a:lnTo>
                      <a:pt x="272" y="706"/>
                    </a:lnTo>
                    <a:lnTo>
                      <a:pt x="286" y="681"/>
                    </a:lnTo>
                    <a:lnTo>
                      <a:pt x="302" y="656"/>
                    </a:lnTo>
                    <a:lnTo>
                      <a:pt x="314" y="627"/>
                    </a:lnTo>
                    <a:lnTo>
                      <a:pt x="322" y="597"/>
                    </a:lnTo>
                    <a:lnTo>
                      <a:pt x="333" y="566"/>
                    </a:lnTo>
                    <a:lnTo>
                      <a:pt x="337" y="536"/>
                    </a:lnTo>
                    <a:lnTo>
                      <a:pt x="341" y="505"/>
                    </a:lnTo>
                    <a:lnTo>
                      <a:pt x="343" y="474"/>
                    </a:lnTo>
                    <a:lnTo>
                      <a:pt x="346" y="442"/>
                    </a:lnTo>
                    <a:lnTo>
                      <a:pt x="346" y="411"/>
                    </a:lnTo>
                    <a:lnTo>
                      <a:pt x="343" y="378"/>
                    </a:lnTo>
                    <a:lnTo>
                      <a:pt x="341" y="348"/>
                    </a:lnTo>
                    <a:lnTo>
                      <a:pt x="337" y="317"/>
                    </a:lnTo>
                    <a:lnTo>
                      <a:pt x="335" y="287"/>
                    </a:lnTo>
                    <a:lnTo>
                      <a:pt x="330" y="256"/>
                    </a:lnTo>
                    <a:lnTo>
                      <a:pt x="312" y="244"/>
                    </a:lnTo>
                    <a:lnTo>
                      <a:pt x="297" y="228"/>
                    </a:lnTo>
                    <a:lnTo>
                      <a:pt x="280" y="214"/>
                    </a:lnTo>
                    <a:lnTo>
                      <a:pt x="264" y="197"/>
                    </a:lnTo>
                    <a:lnTo>
                      <a:pt x="284" y="191"/>
                    </a:lnTo>
                    <a:lnTo>
                      <a:pt x="302" y="185"/>
                    </a:lnTo>
                    <a:lnTo>
                      <a:pt x="322" y="178"/>
                    </a:lnTo>
                    <a:lnTo>
                      <a:pt x="341" y="170"/>
                    </a:lnTo>
                    <a:lnTo>
                      <a:pt x="360" y="165"/>
                    </a:lnTo>
                    <a:lnTo>
                      <a:pt x="379" y="158"/>
                    </a:lnTo>
                    <a:lnTo>
                      <a:pt x="399" y="153"/>
                    </a:lnTo>
                    <a:lnTo>
                      <a:pt x="416" y="145"/>
                    </a:lnTo>
                    <a:lnTo>
                      <a:pt x="393" y="150"/>
                    </a:lnTo>
                    <a:lnTo>
                      <a:pt x="368" y="155"/>
                    </a:lnTo>
                    <a:lnTo>
                      <a:pt x="346" y="158"/>
                    </a:lnTo>
                    <a:lnTo>
                      <a:pt x="322" y="162"/>
                    </a:lnTo>
                    <a:lnTo>
                      <a:pt x="299" y="165"/>
                    </a:lnTo>
                    <a:lnTo>
                      <a:pt x="277" y="170"/>
                    </a:lnTo>
                    <a:lnTo>
                      <a:pt x="253" y="172"/>
                    </a:lnTo>
                    <a:lnTo>
                      <a:pt x="230" y="178"/>
                    </a:lnTo>
                    <a:lnTo>
                      <a:pt x="230" y="150"/>
                    </a:lnTo>
                    <a:lnTo>
                      <a:pt x="226" y="124"/>
                    </a:lnTo>
                    <a:lnTo>
                      <a:pt x="215" y="99"/>
                    </a:lnTo>
                    <a:lnTo>
                      <a:pt x="201" y="73"/>
                    </a:lnTo>
                    <a:lnTo>
                      <a:pt x="185" y="51"/>
                    </a:lnTo>
                    <a:lnTo>
                      <a:pt x="165" y="30"/>
                    </a:lnTo>
                    <a:lnTo>
                      <a:pt x="145" y="15"/>
                    </a:lnTo>
                    <a:lnTo>
                      <a:pt x="125"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78" name="Freeform 554">
                <a:extLst>
                  <a:ext uri="{FF2B5EF4-FFF2-40B4-BE49-F238E27FC236}">
                    <a16:creationId xmlns:a16="http://schemas.microsoft.com/office/drawing/2014/main" id="{8B04E00E-8C64-265B-BA69-9E37E1EF7F01}"/>
                  </a:ext>
                </a:extLst>
              </p:cNvPr>
              <p:cNvSpPr>
                <a:spLocks/>
              </p:cNvSpPr>
              <p:nvPr/>
            </p:nvSpPr>
            <p:spPr bwMode="auto">
              <a:xfrm>
                <a:off x="3696" y="1819"/>
                <a:ext cx="110" cy="111"/>
              </a:xfrm>
              <a:custGeom>
                <a:avLst/>
                <a:gdLst>
                  <a:gd name="T0" fmla="*/ 103 w 330"/>
                  <a:gd name="T1" fmla="*/ 0 h 333"/>
                  <a:gd name="T2" fmla="*/ 107 w 330"/>
                  <a:gd name="T3" fmla="*/ 3 h 333"/>
                  <a:gd name="T4" fmla="*/ 116 w 330"/>
                  <a:gd name="T5" fmla="*/ 12 h 333"/>
                  <a:gd name="T6" fmla="*/ 130 w 330"/>
                  <a:gd name="T7" fmla="*/ 31 h 333"/>
                  <a:gd name="T8" fmla="*/ 142 w 330"/>
                  <a:gd name="T9" fmla="*/ 51 h 333"/>
                  <a:gd name="T10" fmla="*/ 152 w 330"/>
                  <a:gd name="T11" fmla="*/ 75 h 333"/>
                  <a:gd name="T12" fmla="*/ 158 w 330"/>
                  <a:gd name="T13" fmla="*/ 102 h 333"/>
                  <a:gd name="T14" fmla="*/ 155 w 330"/>
                  <a:gd name="T15" fmla="*/ 130 h 333"/>
                  <a:gd name="T16" fmla="*/ 145 w 330"/>
                  <a:gd name="T17" fmla="*/ 160 h 333"/>
                  <a:gd name="T18" fmla="*/ 124 w 330"/>
                  <a:gd name="T19" fmla="*/ 190 h 333"/>
                  <a:gd name="T20" fmla="*/ 103 w 330"/>
                  <a:gd name="T21" fmla="*/ 221 h 333"/>
                  <a:gd name="T22" fmla="*/ 78 w 330"/>
                  <a:gd name="T23" fmla="*/ 249 h 333"/>
                  <a:gd name="T24" fmla="*/ 55 w 330"/>
                  <a:gd name="T25" fmla="*/ 277 h 333"/>
                  <a:gd name="T26" fmla="*/ 32 w 330"/>
                  <a:gd name="T27" fmla="*/ 300 h 333"/>
                  <a:gd name="T28" fmla="*/ 15 w 330"/>
                  <a:gd name="T29" fmla="*/ 318 h 333"/>
                  <a:gd name="T30" fmla="*/ 4 w 330"/>
                  <a:gd name="T31" fmla="*/ 328 h 333"/>
                  <a:gd name="T32" fmla="*/ 0 w 330"/>
                  <a:gd name="T33" fmla="*/ 333 h 333"/>
                  <a:gd name="T34" fmla="*/ 191 w 330"/>
                  <a:gd name="T35" fmla="*/ 168 h 333"/>
                  <a:gd name="T36" fmla="*/ 330 w 330"/>
                  <a:gd name="T37" fmla="*/ 239 h 333"/>
                  <a:gd name="T38" fmla="*/ 198 w 330"/>
                  <a:gd name="T39" fmla="*/ 114 h 333"/>
                  <a:gd name="T40" fmla="*/ 103 w 330"/>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0" h="333">
                    <a:moveTo>
                      <a:pt x="103" y="0"/>
                    </a:moveTo>
                    <a:lnTo>
                      <a:pt x="107" y="3"/>
                    </a:lnTo>
                    <a:lnTo>
                      <a:pt x="116" y="12"/>
                    </a:lnTo>
                    <a:lnTo>
                      <a:pt x="130" y="31"/>
                    </a:lnTo>
                    <a:lnTo>
                      <a:pt x="142" y="51"/>
                    </a:lnTo>
                    <a:lnTo>
                      <a:pt x="152" y="75"/>
                    </a:lnTo>
                    <a:lnTo>
                      <a:pt x="158" y="102"/>
                    </a:lnTo>
                    <a:lnTo>
                      <a:pt x="155" y="130"/>
                    </a:lnTo>
                    <a:lnTo>
                      <a:pt x="145" y="160"/>
                    </a:lnTo>
                    <a:lnTo>
                      <a:pt x="124" y="190"/>
                    </a:lnTo>
                    <a:lnTo>
                      <a:pt x="103" y="221"/>
                    </a:lnTo>
                    <a:lnTo>
                      <a:pt x="78" y="249"/>
                    </a:lnTo>
                    <a:lnTo>
                      <a:pt x="55" y="277"/>
                    </a:lnTo>
                    <a:lnTo>
                      <a:pt x="32" y="300"/>
                    </a:lnTo>
                    <a:lnTo>
                      <a:pt x="15" y="318"/>
                    </a:lnTo>
                    <a:lnTo>
                      <a:pt x="4" y="328"/>
                    </a:lnTo>
                    <a:lnTo>
                      <a:pt x="0" y="333"/>
                    </a:lnTo>
                    <a:lnTo>
                      <a:pt x="191" y="168"/>
                    </a:lnTo>
                    <a:lnTo>
                      <a:pt x="330" y="239"/>
                    </a:lnTo>
                    <a:lnTo>
                      <a:pt x="198" y="114"/>
                    </a:lnTo>
                    <a:lnTo>
                      <a:pt x="103"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79" name="Freeform 555">
                <a:extLst>
                  <a:ext uri="{FF2B5EF4-FFF2-40B4-BE49-F238E27FC236}">
                    <a16:creationId xmlns:a16="http://schemas.microsoft.com/office/drawing/2014/main" id="{52B8C154-176B-1113-9833-3CF83383BF66}"/>
                  </a:ext>
                </a:extLst>
              </p:cNvPr>
              <p:cNvSpPr>
                <a:spLocks/>
              </p:cNvSpPr>
              <p:nvPr/>
            </p:nvSpPr>
            <p:spPr bwMode="auto">
              <a:xfrm>
                <a:off x="4209" y="2421"/>
                <a:ext cx="291" cy="128"/>
              </a:xfrm>
              <a:custGeom>
                <a:avLst/>
                <a:gdLst>
                  <a:gd name="T0" fmla="*/ 369 w 875"/>
                  <a:gd name="T1" fmla="*/ 61 h 383"/>
                  <a:gd name="T2" fmla="*/ 366 w 875"/>
                  <a:gd name="T3" fmla="*/ 127 h 383"/>
                  <a:gd name="T4" fmla="*/ 336 w 875"/>
                  <a:gd name="T5" fmla="*/ 184 h 383"/>
                  <a:gd name="T6" fmla="*/ 287 w 875"/>
                  <a:gd name="T7" fmla="*/ 236 h 383"/>
                  <a:gd name="T8" fmla="*/ 223 w 875"/>
                  <a:gd name="T9" fmla="*/ 279 h 383"/>
                  <a:gd name="T10" fmla="*/ 155 w 875"/>
                  <a:gd name="T11" fmla="*/ 315 h 383"/>
                  <a:gd name="T12" fmla="*/ 86 w 875"/>
                  <a:gd name="T13" fmla="*/ 348 h 383"/>
                  <a:gd name="T14" fmla="*/ 26 w 875"/>
                  <a:gd name="T15" fmla="*/ 373 h 383"/>
                  <a:gd name="T16" fmla="*/ 11 w 875"/>
                  <a:gd name="T17" fmla="*/ 381 h 383"/>
                  <a:gd name="T18" fmla="*/ 78 w 875"/>
                  <a:gd name="T19" fmla="*/ 365 h 383"/>
                  <a:gd name="T20" fmla="*/ 175 w 875"/>
                  <a:gd name="T21" fmla="*/ 340 h 383"/>
                  <a:gd name="T22" fmla="*/ 260 w 875"/>
                  <a:gd name="T23" fmla="*/ 308 h 383"/>
                  <a:gd name="T24" fmla="*/ 303 w 875"/>
                  <a:gd name="T25" fmla="*/ 274 h 383"/>
                  <a:gd name="T26" fmla="*/ 341 w 875"/>
                  <a:gd name="T27" fmla="*/ 247 h 383"/>
                  <a:gd name="T28" fmla="*/ 374 w 875"/>
                  <a:gd name="T29" fmla="*/ 223 h 383"/>
                  <a:gd name="T30" fmla="*/ 394 w 875"/>
                  <a:gd name="T31" fmla="*/ 214 h 383"/>
                  <a:gd name="T32" fmla="*/ 401 w 875"/>
                  <a:gd name="T33" fmla="*/ 214 h 383"/>
                  <a:gd name="T34" fmla="*/ 443 w 875"/>
                  <a:gd name="T35" fmla="*/ 223 h 383"/>
                  <a:gd name="T36" fmla="*/ 508 w 875"/>
                  <a:gd name="T37" fmla="*/ 223 h 383"/>
                  <a:gd name="T38" fmla="*/ 583 w 875"/>
                  <a:gd name="T39" fmla="*/ 195 h 383"/>
                  <a:gd name="T40" fmla="*/ 656 w 875"/>
                  <a:gd name="T41" fmla="*/ 129 h 383"/>
                  <a:gd name="T42" fmla="*/ 740 w 875"/>
                  <a:gd name="T43" fmla="*/ 69 h 383"/>
                  <a:gd name="T44" fmla="*/ 819 w 875"/>
                  <a:gd name="T45" fmla="*/ 25 h 383"/>
                  <a:gd name="T46" fmla="*/ 866 w 875"/>
                  <a:gd name="T47" fmla="*/ 2 h 383"/>
                  <a:gd name="T48" fmla="*/ 866 w 875"/>
                  <a:gd name="T49" fmla="*/ 2 h 383"/>
                  <a:gd name="T50" fmla="*/ 814 w 875"/>
                  <a:gd name="T51" fmla="*/ 14 h 383"/>
                  <a:gd name="T52" fmla="*/ 734 w 875"/>
                  <a:gd name="T53" fmla="*/ 35 h 383"/>
                  <a:gd name="T54" fmla="*/ 666 w 875"/>
                  <a:gd name="T55" fmla="*/ 61 h 383"/>
                  <a:gd name="T56" fmla="*/ 627 w 875"/>
                  <a:gd name="T57" fmla="*/ 86 h 383"/>
                  <a:gd name="T58" fmla="*/ 598 w 875"/>
                  <a:gd name="T59" fmla="*/ 117 h 383"/>
                  <a:gd name="T60" fmla="*/ 564 w 875"/>
                  <a:gd name="T61" fmla="*/ 145 h 383"/>
                  <a:gd name="T62" fmla="*/ 526 w 875"/>
                  <a:gd name="T63" fmla="*/ 163 h 383"/>
                  <a:gd name="T64" fmla="*/ 481 w 875"/>
                  <a:gd name="T65" fmla="*/ 165 h 383"/>
                  <a:gd name="T66" fmla="*/ 440 w 875"/>
                  <a:gd name="T67" fmla="*/ 168 h 383"/>
                  <a:gd name="T68" fmla="*/ 412 w 875"/>
                  <a:gd name="T69" fmla="*/ 165 h 383"/>
                  <a:gd name="T70" fmla="*/ 399 w 875"/>
                  <a:gd name="T71" fmla="*/ 149 h 383"/>
                  <a:gd name="T72" fmla="*/ 394 w 875"/>
                  <a:gd name="T73" fmla="*/ 121 h 383"/>
                  <a:gd name="T74" fmla="*/ 384 w 875"/>
                  <a:gd name="T75" fmla="*/ 83 h 383"/>
                  <a:gd name="T76" fmla="*/ 371 w 875"/>
                  <a:gd name="T77" fmla="*/ 50 h 383"/>
                  <a:gd name="T78" fmla="*/ 361 w 875"/>
                  <a:gd name="T79" fmla="*/ 2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5" h="383">
                    <a:moveTo>
                      <a:pt x="359" y="25"/>
                    </a:moveTo>
                    <a:lnTo>
                      <a:pt x="369" y="61"/>
                    </a:lnTo>
                    <a:lnTo>
                      <a:pt x="371" y="96"/>
                    </a:lnTo>
                    <a:lnTo>
                      <a:pt x="366" y="127"/>
                    </a:lnTo>
                    <a:lnTo>
                      <a:pt x="353" y="157"/>
                    </a:lnTo>
                    <a:lnTo>
                      <a:pt x="336" y="184"/>
                    </a:lnTo>
                    <a:lnTo>
                      <a:pt x="313" y="214"/>
                    </a:lnTo>
                    <a:lnTo>
                      <a:pt x="287" y="236"/>
                    </a:lnTo>
                    <a:lnTo>
                      <a:pt x="256" y="259"/>
                    </a:lnTo>
                    <a:lnTo>
                      <a:pt x="223" y="279"/>
                    </a:lnTo>
                    <a:lnTo>
                      <a:pt x="191" y="300"/>
                    </a:lnTo>
                    <a:lnTo>
                      <a:pt x="155" y="315"/>
                    </a:lnTo>
                    <a:lnTo>
                      <a:pt x="120" y="333"/>
                    </a:lnTo>
                    <a:lnTo>
                      <a:pt x="86" y="348"/>
                    </a:lnTo>
                    <a:lnTo>
                      <a:pt x="55" y="360"/>
                    </a:lnTo>
                    <a:lnTo>
                      <a:pt x="26" y="373"/>
                    </a:lnTo>
                    <a:lnTo>
                      <a:pt x="0" y="383"/>
                    </a:lnTo>
                    <a:lnTo>
                      <a:pt x="11" y="381"/>
                    </a:lnTo>
                    <a:lnTo>
                      <a:pt x="39" y="376"/>
                    </a:lnTo>
                    <a:lnTo>
                      <a:pt x="78" y="365"/>
                    </a:lnTo>
                    <a:lnTo>
                      <a:pt x="124" y="352"/>
                    </a:lnTo>
                    <a:lnTo>
                      <a:pt x="175" y="340"/>
                    </a:lnTo>
                    <a:lnTo>
                      <a:pt x="221" y="322"/>
                    </a:lnTo>
                    <a:lnTo>
                      <a:pt x="260" y="308"/>
                    </a:lnTo>
                    <a:lnTo>
                      <a:pt x="285" y="289"/>
                    </a:lnTo>
                    <a:lnTo>
                      <a:pt x="303" y="274"/>
                    </a:lnTo>
                    <a:lnTo>
                      <a:pt x="323" y="259"/>
                    </a:lnTo>
                    <a:lnTo>
                      <a:pt x="341" y="247"/>
                    </a:lnTo>
                    <a:lnTo>
                      <a:pt x="359" y="233"/>
                    </a:lnTo>
                    <a:lnTo>
                      <a:pt x="374" y="223"/>
                    </a:lnTo>
                    <a:lnTo>
                      <a:pt x="386" y="215"/>
                    </a:lnTo>
                    <a:lnTo>
                      <a:pt x="394" y="214"/>
                    </a:lnTo>
                    <a:lnTo>
                      <a:pt x="397" y="211"/>
                    </a:lnTo>
                    <a:lnTo>
                      <a:pt x="401" y="214"/>
                    </a:lnTo>
                    <a:lnTo>
                      <a:pt x="419" y="218"/>
                    </a:lnTo>
                    <a:lnTo>
                      <a:pt x="443" y="223"/>
                    </a:lnTo>
                    <a:lnTo>
                      <a:pt x="473" y="226"/>
                    </a:lnTo>
                    <a:lnTo>
                      <a:pt x="508" y="223"/>
                    </a:lnTo>
                    <a:lnTo>
                      <a:pt x="544" y="214"/>
                    </a:lnTo>
                    <a:lnTo>
                      <a:pt x="583" y="195"/>
                    </a:lnTo>
                    <a:lnTo>
                      <a:pt x="619" y="165"/>
                    </a:lnTo>
                    <a:lnTo>
                      <a:pt x="656" y="129"/>
                    </a:lnTo>
                    <a:lnTo>
                      <a:pt x="696" y="96"/>
                    </a:lnTo>
                    <a:lnTo>
                      <a:pt x="740" y="69"/>
                    </a:lnTo>
                    <a:lnTo>
                      <a:pt x="781" y="46"/>
                    </a:lnTo>
                    <a:lnTo>
                      <a:pt x="819" y="25"/>
                    </a:lnTo>
                    <a:lnTo>
                      <a:pt x="847" y="13"/>
                    </a:lnTo>
                    <a:lnTo>
                      <a:pt x="866" y="2"/>
                    </a:lnTo>
                    <a:lnTo>
                      <a:pt x="875" y="0"/>
                    </a:lnTo>
                    <a:lnTo>
                      <a:pt x="866" y="2"/>
                    </a:lnTo>
                    <a:lnTo>
                      <a:pt x="845" y="8"/>
                    </a:lnTo>
                    <a:lnTo>
                      <a:pt x="814" y="14"/>
                    </a:lnTo>
                    <a:lnTo>
                      <a:pt x="776" y="25"/>
                    </a:lnTo>
                    <a:lnTo>
                      <a:pt x="734" y="35"/>
                    </a:lnTo>
                    <a:lnTo>
                      <a:pt x="696" y="48"/>
                    </a:lnTo>
                    <a:lnTo>
                      <a:pt x="666" y="61"/>
                    </a:lnTo>
                    <a:lnTo>
                      <a:pt x="644" y="74"/>
                    </a:lnTo>
                    <a:lnTo>
                      <a:pt x="627" y="86"/>
                    </a:lnTo>
                    <a:lnTo>
                      <a:pt x="610" y="101"/>
                    </a:lnTo>
                    <a:lnTo>
                      <a:pt x="598" y="117"/>
                    </a:lnTo>
                    <a:lnTo>
                      <a:pt x="583" y="129"/>
                    </a:lnTo>
                    <a:lnTo>
                      <a:pt x="564" y="145"/>
                    </a:lnTo>
                    <a:lnTo>
                      <a:pt x="547" y="155"/>
                    </a:lnTo>
                    <a:lnTo>
                      <a:pt x="526" y="163"/>
                    </a:lnTo>
                    <a:lnTo>
                      <a:pt x="504" y="165"/>
                    </a:lnTo>
                    <a:lnTo>
                      <a:pt x="481" y="165"/>
                    </a:lnTo>
                    <a:lnTo>
                      <a:pt x="457" y="168"/>
                    </a:lnTo>
                    <a:lnTo>
                      <a:pt x="440" y="168"/>
                    </a:lnTo>
                    <a:lnTo>
                      <a:pt x="424" y="165"/>
                    </a:lnTo>
                    <a:lnTo>
                      <a:pt x="412" y="165"/>
                    </a:lnTo>
                    <a:lnTo>
                      <a:pt x="405" y="157"/>
                    </a:lnTo>
                    <a:lnTo>
                      <a:pt x="399" y="149"/>
                    </a:lnTo>
                    <a:lnTo>
                      <a:pt x="397" y="137"/>
                    </a:lnTo>
                    <a:lnTo>
                      <a:pt x="394" y="121"/>
                    </a:lnTo>
                    <a:lnTo>
                      <a:pt x="392" y="104"/>
                    </a:lnTo>
                    <a:lnTo>
                      <a:pt x="384" y="83"/>
                    </a:lnTo>
                    <a:lnTo>
                      <a:pt x="380" y="65"/>
                    </a:lnTo>
                    <a:lnTo>
                      <a:pt x="371" y="50"/>
                    </a:lnTo>
                    <a:lnTo>
                      <a:pt x="363" y="38"/>
                    </a:lnTo>
                    <a:lnTo>
                      <a:pt x="361" y="27"/>
                    </a:lnTo>
                    <a:lnTo>
                      <a:pt x="359" y="25"/>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80" name="Freeform 556">
                <a:extLst>
                  <a:ext uri="{FF2B5EF4-FFF2-40B4-BE49-F238E27FC236}">
                    <a16:creationId xmlns:a16="http://schemas.microsoft.com/office/drawing/2014/main" id="{F47F91AC-97D3-5024-23B7-702451D3F6E3}"/>
                  </a:ext>
                </a:extLst>
              </p:cNvPr>
              <p:cNvSpPr>
                <a:spLocks/>
              </p:cNvSpPr>
              <p:nvPr/>
            </p:nvSpPr>
            <p:spPr bwMode="auto">
              <a:xfrm>
                <a:off x="3068" y="2157"/>
                <a:ext cx="121" cy="151"/>
              </a:xfrm>
              <a:custGeom>
                <a:avLst/>
                <a:gdLst>
                  <a:gd name="T0" fmla="*/ 0 w 362"/>
                  <a:gd name="T1" fmla="*/ 0 h 455"/>
                  <a:gd name="T2" fmla="*/ 35 w 362"/>
                  <a:gd name="T3" fmla="*/ 25 h 455"/>
                  <a:gd name="T4" fmla="*/ 76 w 362"/>
                  <a:gd name="T5" fmla="*/ 55 h 455"/>
                  <a:gd name="T6" fmla="*/ 122 w 362"/>
                  <a:gd name="T7" fmla="*/ 88 h 455"/>
                  <a:gd name="T8" fmla="*/ 167 w 362"/>
                  <a:gd name="T9" fmla="*/ 122 h 455"/>
                  <a:gd name="T10" fmla="*/ 210 w 362"/>
                  <a:gd name="T11" fmla="*/ 160 h 455"/>
                  <a:gd name="T12" fmla="*/ 251 w 362"/>
                  <a:gd name="T13" fmla="*/ 195 h 455"/>
                  <a:gd name="T14" fmla="*/ 287 w 362"/>
                  <a:gd name="T15" fmla="*/ 233 h 455"/>
                  <a:gd name="T16" fmla="*/ 310 w 362"/>
                  <a:gd name="T17" fmla="*/ 269 h 455"/>
                  <a:gd name="T18" fmla="*/ 320 w 362"/>
                  <a:gd name="T19" fmla="*/ 297 h 455"/>
                  <a:gd name="T20" fmla="*/ 329 w 362"/>
                  <a:gd name="T21" fmla="*/ 325 h 455"/>
                  <a:gd name="T22" fmla="*/ 340 w 362"/>
                  <a:gd name="T23" fmla="*/ 358 h 455"/>
                  <a:gd name="T24" fmla="*/ 348 w 362"/>
                  <a:gd name="T25" fmla="*/ 386 h 455"/>
                  <a:gd name="T26" fmla="*/ 356 w 362"/>
                  <a:gd name="T27" fmla="*/ 413 h 455"/>
                  <a:gd name="T28" fmla="*/ 358 w 362"/>
                  <a:gd name="T29" fmla="*/ 434 h 455"/>
                  <a:gd name="T30" fmla="*/ 362 w 362"/>
                  <a:gd name="T31" fmla="*/ 449 h 455"/>
                  <a:gd name="T32" fmla="*/ 362 w 362"/>
                  <a:gd name="T33" fmla="*/ 455 h 455"/>
                  <a:gd name="T34" fmla="*/ 362 w 362"/>
                  <a:gd name="T35" fmla="*/ 449 h 455"/>
                  <a:gd name="T36" fmla="*/ 361 w 362"/>
                  <a:gd name="T37" fmla="*/ 437 h 455"/>
                  <a:gd name="T38" fmla="*/ 361 w 362"/>
                  <a:gd name="T39" fmla="*/ 413 h 455"/>
                  <a:gd name="T40" fmla="*/ 358 w 362"/>
                  <a:gd name="T41" fmla="*/ 388 h 455"/>
                  <a:gd name="T42" fmla="*/ 353 w 362"/>
                  <a:gd name="T43" fmla="*/ 358 h 455"/>
                  <a:gd name="T44" fmla="*/ 350 w 362"/>
                  <a:gd name="T45" fmla="*/ 327 h 455"/>
                  <a:gd name="T46" fmla="*/ 345 w 362"/>
                  <a:gd name="T47" fmla="*/ 297 h 455"/>
                  <a:gd name="T48" fmla="*/ 342 w 362"/>
                  <a:gd name="T49" fmla="*/ 269 h 455"/>
                  <a:gd name="T50" fmla="*/ 333 w 362"/>
                  <a:gd name="T51" fmla="*/ 241 h 455"/>
                  <a:gd name="T52" fmla="*/ 312 w 362"/>
                  <a:gd name="T53" fmla="*/ 210 h 455"/>
                  <a:gd name="T54" fmla="*/ 287 w 362"/>
                  <a:gd name="T55" fmla="*/ 182 h 455"/>
                  <a:gd name="T56" fmla="*/ 260 w 362"/>
                  <a:gd name="T57" fmla="*/ 153 h 455"/>
                  <a:gd name="T58" fmla="*/ 230 w 362"/>
                  <a:gd name="T59" fmla="*/ 130 h 455"/>
                  <a:gd name="T60" fmla="*/ 205 w 362"/>
                  <a:gd name="T61" fmla="*/ 109 h 455"/>
                  <a:gd name="T62" fmla="*/ 191 w 362"/>
                  <a:gd name="T63" fmla="*/ 97 h 455"/>
                  <a:gd name="T64" fmla="*/ 183 w 362"/>
                  <a:gd name="T65" fmla="*/ 91 h 455"/>
                  <a:gd name="T66" fmla="*/ 0 w 362"/>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2" h="455">
                    <a:moveTo>
                      <a:pt x="0" y="0"/>
                    </a:moveTo>
                    <a:lnTo>
                      <a:pt x="35" y="25"/>
                    </a:lnTo>
                    <a:lnTo>
                      <a:pt x="76" y="55"/>
                    </a:lnTo>
                    <a:lnTo>
                      <a:pt x="122" y="88"/>
                    </a:lnTo>
                    <a:lnTo>
                      <a:pt x="167" y="122"/>
                    </a:lnTo>
                    <a:lnTo>
                      <a:pt x="210" y="160"/>
                    </a:lnTo>
                    <a:lnTo>
                      <a:pt x="251" y="195"/>
                    </a:lnTo>
                    <a:lnTo>
                      <a:pt x="287" y="233"/>
                    </a:lnTo>
                    <a:lnTo>
                      <a:pt x="310" y="269"/>
                    </a:lnTo>
                    <a:lnTo>
                      <a:pt x="320" y="297"/>
                    </a:lnTo>
                    <a:lnTo>
                      <a:pt x="329" y="325"/>
                    </a:lnTo>
                    <a:lnTo>
                      <a:pt x="340" y="358"/>
                    </a:lnTo>
                    <a:lnTo>
                      <a:pt x="348" y="386"/>
                    </a:lnTo>
                    <a:lnTo>
                      <a:pt x="356" y="413"/>
                    </a:lnTo>
                    <a:lnTo>
                      <a:pt x="358" y="434"/>
                    </a:lnTo>
                    <a:lnTo>
                      <a:pt x="362" y="449"/>
                    </a:lnTo>
                    <a:lnTo>
                      <a:pt x="362" y="455"/>
                    </a:lnTo>
                    <a:lnTo>
                      <a:pt x="362" y="449"/>
                    </a:lnTo>
                    <a:lnTo>
                      <a:pt x="361" y="437"/>
                    </a:lnTo>
                    <a:lnTo>
                      <a:pt x="361" y="413"/>
                    </a:lnTo>
                    <a:lnTo>
                      <a:pt x="358" y="388"/>
                    </a:lnTo>
                    <a:lnTo>
                      <a:pt x="353" y="358"/>
                    </a:lnTo>
                    <a:lnTo>
                      <a:pt x="350" y="327"/>
                    </a:lnTo>
                    <a:lnTo>
                      <a:pt x="345" y="297"/>
                    </a:lnTo>
                    <a:lnTo>
                      <a:pt x="342" y="269"/>
                    </a:lnTo>
                    <a:lnTo>
                      <a:pt x="333" y="241"/>
                    </a:lnTo>
                    <a:lnTo>
                      <a:pt x="312" y="210"/>
                    </a:lnTo>
                    <a:lnTo>
                      <a:pt x="287" y="182"/>
                    </a:lnTo>
                    <a:lnTo>
                      <a:pt x="260" y="153"/>
                    </a:lnTo>
                    <a:lnTo>
                      <a:pt x="230" y="130"/>
                    </a:lnTo>
                    <a:lnTo>
                      <a:pt x="205" y="109"/>
                    </a:lnTo>
                    <a:lnTo>
                      <a:pt x="191" y="97"/>
                    </a:lnTo>
                    <a:lnTo>
                      <a:pt x="183" y="91"/>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81" name="Freeform 557">
                <a:extLst>
                  <a:ext uri="{FF2B5EF4-FFF2-40B4-BE49-F238E27FC236}">
                    <a16:creationId xmlns:a16="http://schemas.microsoft.com/office/drawing/2014/main" id="{F32B4996-8BC2-C7C6-0017-D0DB2381814D}"/>
                  </a:ext>
                </a:extLst>
              </p:cNvPr>
              <p:cNvSpPr>
                <a:spLocks/>
              </p:cNvSpPr>
              <p:nvPr/>
            </p:nvSpPr>
            <p:spPr bwMode="auto">
              <a:xfrm>
                <a:off x="2822" y="2182"/>
                <a:ext cx="176" cy="248"/>
              </a:xfrm>
              <a:custGeom>
                <a:avLst/>
                <a:gdLst>
                  <a:gd name="T0" fmla="*/ 244 w 528"/>
                  <a:gd name="T1" fmla="*/ 150 h 746"/>
                  <a:gd name="T2" fmla="*/ 289 w 528"/>
                  <a:gd name="T3" fmla="*/ 543 h 746"/>
                  <a:gd name="T4" fmla="*/ 295 w 528"/>
                  <a:gd name="T5" fmla="*/ 554 h 746"/>
                  <a:gd name="T6" fmla="*/ 308 w 528"/>
                  <a:gd name="T7" fmla="*/ 576 h 746"/>
                  <a:gd name="T8" fmla="*/ 327 w 528"/>
                  <a:gd name="T9" fmla="*/ 607 h 746"/>
                  <a:gd name="T10" fmla="*/ 351 w 528"/>
                  <a:gd name="T11" fmla="*/ 635 h 746"/>
                  <a:gd name="T12" fmla="*/ 391 w 528"/>
                  <a:gd name="T13" fmla="*/ 668 h 746"/>
                  <a:gd name="T14" fmla="*/ 453 w 528"/>
                  <a:gd name="T15" fmla="*/ 704 h 746"/>
                  <a:gd name="T16" fmla="*/ 505 w 528"/>
                  <a:gd name="T17" fmla="*/ 733 h 746"/>
                  <a:gd name="T18" fmla="*/ 528 w 528"/>
                  <a:gd name="T19" fmla="*/ 746 h 746"/>
                  <a:gd name="T20" fmla="*/ 508 w 528"/>
                  <a:gd name="T21" fmla="*/ 739 h 746"/>
                  <a:gd name="T22" fmla="*/ 465 w 528"/>
                  <a:gd name="T23" fmla="*/ 725 h 746"/>
                  <a:gd name="T24" fmla="*/ 411 w 528"/>
                  <a:gd name="T25" fmla="*/ 704 h 746"/>
                  <a:gd name="T26" fmla="*/ 373 w 528"/>
                  <a:gd name="T27" fmla="*/ 683 h 746"/>
                  <a:gd name="T28" fmla="*/ 343 w 528"/>
                  <a:gd name="T29" fmla="*/ 656 h 746"/>
                  <a:gd name="T30" fmla="*/ 308 w 528"/>
                  <a:gd name="T31" fmla="*/ 623 h 746"/>
                  <a:gd name="T32" fmla="*/ 279 w 528"/>
                  <a:gd name="T33" fmla="*/ 597 h 746"/>
                  <a:gd name="T34" fmla="*/ 269 w 528"/>
                  <a:gd name="T35" fmla="*/ 584 h 746"/>
                  <a:gd name="T36" fmla="*/ 262 w 528"/>
                  <a:gd name="T37" fmla="*/ 592 h 746"/>
                  <a:gd name="T38" fmla="*/ 244 w 528"/>
                  <a:gd name="T39" fmla="*/ 610 h 746"/>
                  <a:gd name="T40" fmla="*/ 216 w 528"/>
                  <a:gd name="T41" fmla="*/ 632 h 746"/>
                  <a:gd name="T42" fmla="*/ 178 w 528"/>
                  <a:gd name="T43" fmla="*/ 652 h 746"/>
                  <a:gd name="T44" fmla="*/ 126 w 528"/>
                  <a:gd name="T45" fmla="*/ 668 h 746"/>
                  <a:gd name="T46" fmla="*/ 69 w 528"/>
                  <a:gd name="T47" fmla="*/ 673 h 746"/>
                  <a:gd name="T48" fmla="*/ 19 w 528"/>
                  <a:gd name="T49" fmla="*/ 673 h 746"/>
                  <a:gd name="T50" fmla="*/ 0 w 528"/>
                  <a:gd name="T51" fmla="*/ 673 h 746"/>
                  <a:gd name="T52" fmla="*/ 18 w 528"/>
                  <a:gd name="T53" fmla="*/ 670 h 746"/>
                  <a:gd name="T54" fmla="*/ 63 w 528"/>
                  <a:gd name="T55" fmla="*/ 663 h 746"/>
                  <a:gd name="T56" fmla="*/ 114 w 528"/>
                  <a:gd name="T57" fmla="*/ 648 h 746"/>
                  <a:gd name="T58" fmla="*/ 157 w 528"/>
                  <a:gd name="T59" fmla="*/ 627 h 746"/>
                  <a:gd name="T60" fmla="*/ 188 w 528"/>
                  <a:gd name="T61" fmla="*/ 597 h 746"/>
                  <a:gd name="T62" fmla="*/ 214 w 528"/>
                  <a:gd name="T63" fmla="*/ 563 h 746"/>
                  <a:gd name="T64" fmla="*/ 231 w 528"/>
                  <a:gd name="T65" fmla="*/ 538 h 746"/>
                  <a:gd name="T66" fmla="*/ 237 w 528"/>
                  <a:gd name="T67" fmla="*/ 529 h 746"/>
                  <a:gd name="T68" fmla="*/ 104 w 528"/>
                  <a:gd name="T6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8" h="746">
                    <a:moveTo>
                      <a:pt x="104" y="0"/>
                    </a:moveTo>
                    <a:lnTo>
                      <a:pt x="244" y="150"/>
                    </a:lnTo>
                    <a:lnTo>
                      <a:pt x="287" y="183"/>
                    </a:lnTo>
                    <a:lnTo>
                      <a:pt x="289" y="543"/>
                    </a:lnTo>
                    <a:lnTo>
                      <a:pt x="289" y="546"/>
                    </a:lnTo>
                    <a:lnTo>
                      <a:pt x="295" y="554"/>
                    </a:lnTo>
                    <a:lnTo>
                      <a:pt x="300" y="563"/>
                    </a:lnTo>
                    <a:lnTo>
                      <a:pt x="308" y="576"/>
                    </a:lnTo>
                    <a:lnTo>
                      <a:pt x="317" y="592"/>
                    </a:lnTo>
                    <a:lnTo>
                      <a:pt x="327" y="607"/>
                    </a:lnTo>
                    <a:lnTo>
                      <a:pt x="338" y="623"/>
                    </a:lnTo>
                    <a:lnTo>
                      <a:pt x="351" y="635"/>
                    </a:lnTo>
                    <a:lnTo>
                      <a:pt x="369" y="650"/>
                    </a:lnTo>
                    <a:lnTo>
                      <a:pt x="391" y="668"/>
                    </a:lnTo>
                    <a:lnTo>
                      <a:pt x="422" y="686"/>
                    </a:lnTo>
                    <a:lnTo>
                      <a:pt x="453" y="704"/>
                    </a:lnTo>
                    <a:lnTo>
                      <a:pt x="480" y="721"/>
                    </a:lnTo>
                    <a:lnTo>
                      <a:pt x="505" y="733"/>
                    </a:lnTo>
                    <a:lnTo>
                      <a:pt x="524" y="744"/>
                    </a:lnTo>
                    <a:lnTo>
                      <a:pt x="528" y="746"/>
                    </a:lnTo>
                    <a:lnTo>
                      <a:pt x="524" y="744"/>
                    </a:lnTo>
                    <a:lnTo>
                      <a:pt x="508" y="739"/>
                    </a:lnTo>
                    <a:lnTo>
                      <a:pt x="488" y="733"/>
                    </a:lnTo>
                    <a:lnTo>
                      <a:pt x="465" y="725"/>
                    </a:lnTo>
                    <a:lnTo>
                      <a:pt x="436" y="714"/>
                    </a:lnTo>
                    <a:lnTo>
                      <a:pt x="411" y="704"/>
                    </a:lnTo>
                    <a:lnTo>
                      <a:pt x="391" y="694"/>
                    </a:lnTo>
                    <a:lnTo>
                      <a:pt x="373" y="683"/>
                    </a:lnTo>
                    <a:lnTo>
                      <a:pt x="358" y="670"/>
                    </a:lnTo>
                    <a:lnTo>
                      <a:pt x="343" y="656"/>
                    </a:lnTo>
                    <a:lnTo>
                      <a:pt x="325" y="639"/>
                    </a:lnTo>
                    <a:lnTo>
                      <a:pt x="308" y="623"/>
                    </a:lnTo>
                    <a:lnTo>
                      <a:pt x="291" y="607"/>
                    </a:lnTo>
                    <a:lnTo>
                      <a:pt x="279" y="597"/>
                    </a:lnTo>
                    <a:lnTo>
                      <a:pt x="272" y="587"/>
                    </a:lnTo>
                    <a:lnTo>
                      <a:pt x="269" y="584"/>
                    </a:lnTo>
                    <a:lnTo>
                      <a:pt x="266" y="587"/>
                    </a:lnTo>
                    <a:lnTo>
                      <a:pt x="262" y="592"/>
                    </a:lnTo>
                    <a:lnTo>
                      <a:pt x="254" y="599"/>
                    </a:lnTo>
                    <a:lnTo>
                      <a:pt x="244" y="610"/>
                    </a:lnTo>
                    <a:lnTo>
                      <a:pt x="231" y="620"/>
                    </a:lnTo>
                    <a:lnTo>
                      <a:pt x="216" y="632"/>
                    </a:lnTo>
                    <a:lnTo>
                      <a:pt x="197" y="643"/>
                    </a:lnTo>
                    <a:lnTo>
                      <a:pt x="178" y="652"/>
                    </a:lnTo>
                    <a:lnTo>
                      <a:pt x="155" y="663"/>
                    </a:lnTo>
                    <a:lnTo>
                      <a:pt x="126" y="668"/>
                    </a:lnTo>
                    <a:lnTo>
                      <a:pt x="96" y="670"/>
                    </a:lnTo>
                    <a:lnTo>
                      <a:pt x="69" y="673"/>
                    </a:lnTo>
                    <a:lnTo>
                      <a:pt x="40" y="673"/>
                    </a:lnTo>
                    <a:lnTo>
                      <a:pt x="19" y="673"/>
                    </a:lnTo>
                    <a:lnTo>
                      <a:pt x="5" y="673"/>
                    </a:lnTo>
                    <a:lnTo>
                      <a:pt x="0" y="673"/>
                    </a:lnTo>
                    <a:lnTo>
                      <a:pt x="5" y="673"/>
                    </a:lnTo>
                    <a:lnTo>
                      <a:pt x="18" y="670"/>
                    </a:lnTo>
                    <a:lnTo>
                      <a:pt x="38" y="668"/>
                    </a:lnTo>
                    <a:lnTo>
                      <a:pt x="63" y="663"/>
                    </a:lnTo>
                    <a:lnTo>
                      <a:pt x="88" y="656"/>
                    </a:lnTo>
                    <a:lnTo>
                      <a:pt x="114" y="648"/>
                    </a:lnTo>
                    <a:lnTo>
                      <a:pt x="137" y="639"/>
                    </a:lnTo>
                    <a:lnTo>
                      <a:pt x="157" y="627"/>
                    </a:lnTo>
                    <a:lnTo>
                      <a:pt x="172" y="612"/>
                    </a:lnTo>
                    <a:lnTo>
                      <a:pt x="188" y="597"/>
                    </a:lnTo>
                    <a:lnTo>
                      <a:pt x="201" y="582"/>
                    </a:lnTo>
                    <a:lnTo>
                      <a:pt x="214" y="563"/>
                    </a:lnTo>
                    <a:lnTo>
                      <a:pt x="224" y="551"/>
                    </a:lnTo>
                    <a:lnTo>
                      <a:pt x="231" y="538"/>
                    </a:lnTo>
                    <a:lnTo>
                      <a:pt x="233" y="530"/>
                    </a:lnTo>
                    <a:lnTo>
                      <a:pt x="237" y="529"/>
                    </a:lnTo>
                    <a:lnTo>
                      <a:pt x="254" y="188"/>
                    </a:lnTo>
                    <a:lnTo>
                      <a:pt x="104"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82" name="Freeform 558">
                <a:extLst>
                  <a:ext uri="{FF2B5EF4-FFF2-40B4-BE49-F238E27FC236}">
                    <a16:creationId xmlns:a16="http://schemas.microsoft.com/office/drawing/2014/main" id="{F9945200-B773-9E5D-ADC2-4EFC00AAF232}"/>
                  </a:ext>
                </a:extLst>
              </p:cNvPr>
              <p:cNvSpPr>
                <a:spLocks/>
              </p:cNvSpPr>
              <p:nvPr/>
            </p:nvSpPr>
            <p:spPr bwMode="auto">
              <a:xfrm>
                <a:off x="2992" y="2164"/>
                <a:ext cx="113" cy="223"/>
              </a:xfrm>
              <a:custGeom>
                <a:avLst/>
                <a:gdLst>
                  <a:gd name="T0" fmla="*/ 84 w 337"/>
                  <a:gd name="T1" fmla="*/ 17 h 669"/>
                  <a:gd name="T2" fmla="*/ 65 w 337"/>
                  <a:gd name="T3" fmla="*/ 55 h 669"/>
                  <a:gd name="T4" fmla="*/ 48 w 337"/>
                  <a:gd name="T5" fmla="*/ 90 h 669"/>
                  <a:gd name="T6" fmla="*/ 29 w 337"/>
                  <a:gd name="T7" fmla="*/ 128 h 669"/>
                  <a:gd name="T8" fmla="*/ 25 w 337"/>
                  <a:gd name="T9" fmla="*/ 189 h 669"/>
                  <a:gd name="T10" fmla="*/ 35 w 337"/>
                  <a:gd name="T11" fmla="*/ 296 h 669"/>
                  <a:gd name="T12" fmla="*/ 60 w 337"/>
                  <a:gd name="T13" fmla="*/ 409 h 669"/>
                  <a:gd name="T14" fmla="*/ 105 w 337"/>
                  <a:gd name="T15" fmla="*/ 499 h 669"/>
                  <a:gd name="T16" fmla="*/ 170 w 337"/>
                  <a:gd name="T17" fmla="*/ 548 h 669"/>
                  <a:gd name="T18" fmla="*/ 235 w 337"/>
                  <a:gd name="T19" fmla="*/ 576 h 669"/>
                  <a:gd name="T20" fmla="*/ 293 w 337"/>
                  <a:gd name="T21" fmla="*/ 591 h 669"/>
                  <a:gd name="T22" fmla="*/ 331 w 337"/>
                  <a:gd name="T23" fmla="*/ 599 h 669"/>
                  <a:gd name="T24" fmla="*/ 317 w 337"/>
                  <a:gd name="T25" fmla="*/ 596 h 669"/>
                  <a:gd name="T26" fmla="*/ 274 w 337"/>
                  <a:gd name="T27" fmla="*/ 593 h 669"/>
                  <a:gd name="T28" fmla="*/ 233 w 337"/>
                  <a:gd name="T29" fmla="*/ 589 h 669"/>
                  <a:gd name="T30" fmla="*/ 192 w 337"/>
                  <a:gd name="T31" fmla="*/ 585 h 669"/>
                  <a:gd name="T32" fmla="*/ 172 w 337"/>
                  <a:gd name="T33" fmla="*/ 593 h 669"/>
                  <a:gd name="T34" fmla="*/ 178 w 337"/>
                  <a:gd name="T35" fmla="*/ 616 h 669"/>
                  <a:gd name="T36" fmla="*/ 180 w 337"/>
                  <a:gd name="T37" fmla="*/ 637 h 669"/>
                  <a:gd name="T38" fmla="*/ 184 w 337"/>
                  <a:gd name="T39" fmla="*/ 660 h 669"/>
                  <a:gd name="T40" fmla="*/ 180 w 337"/>
                  <a:gd name="T41" fmla="*/ 654 h 669"/>
                  <a:gd name="T42" fmla="*/ 167 w 337"/>
                  <a:gd name="T43" fmla="*/ 627 h 669"/>
                  <a:gd name="T44" fmla="*/ 157 w 337"/>
                  <a:gd name="T45" fmla="*/ 601 h 669"/>
                  <a:gd name="T46" fmla="*/ 145 w 337"/>
                  <a:gd name="T47" fmla="*/ 573 h 669"/>
                  <a:gd name="T48" fmla="*/ 116 w 337"/>
                  <a:gd name="T49" fmla="*/ 545 h 669"/>
                  <a:gd name="T50" fmla="*/ 80 w 337"/>
                  <a:gd name="T51" fmla="*/ 507 h 669"/>
                  <a:gd name="T52" fmla="*/ 54 w 337"/>
                  <a:gd name="T53" fmla="*/ 459 h 669"/>
                  <a:gd name="T54" fmla="*/ 35 w 337"/>
                  <a:gd name="T55" fmla="*/ 403 h 669"/>
                  <a:gd name="T56" fmla="*/ 21 w 337"/>
                  <a:gd name="T57" fmla="*/ 345 h 669"/>
                  <a:gd name="T58" fmla="*/ 15 w 337"/>
                  <a:gd name="T59" fmla="*/ 285 h 669"/>
                  <a:gd name="T60" fmla="*/ 7 w 337"/>
                  <a:gd name="T61" fmla="*/ 228 h 669"/>
                  <a:gd name="T62" fmla="*/ 2 w 337"/>
                  <a:gd name="T63" fmla="*/ 174 h 669"/>
                  <a:gd name="T64" fmla="*/ 12 w 337"/>
                  <a:gd name="T65" fmla="*/ 132 h 669"/>
                  <a:gd name="T66" fmla="*/ 35 w 337"/>
                  <a:gd name="T67" fmla="*/ 93 h 669"/>
                  <a:gd name="T68" fmla="*/ 57 w 337"/>
                  <a:gd name="T69" fmla="*/ 55 h 669"/>
                  <a:gd name="T70" fmla="*/ 80 w 337"/>
                  <a:gd name="T71" fmla="*/ 17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7" h="669">
                    <a:moveTo>
                      <a:pt x="90" y="0"/>
                    </a:moveTo>
                    <a:lnTo>
                      <a:pt x="84" y="17"/>
                    </a:lnTo>
                    <a:lnTo>
                      <a:pt x="73" y="34"/>
                    </a:lnTo>
                    <a:lnTo>
                      <a:pt x="65" y="55"/>
                    </a:lnTo>
                    <a:lnTo>
                      <a:pt x="57" y="73"/>
                    </a:lnTo>
                    <a:lnTo>
                      <a:pt x="48" y="90"/>
                    </a:lnTo>
                    <a:lnTo>
                      <a:pt x="40" y="111"/>
                    </a:lnTo>
                    <a:lnTo>
                      <a:pt x="29" y="128"/>
                    </a:lnTo>
                    <a:lnTo>
                      <a:pt x="21" y="147"/>
                    </a:lnTo>
                    <a:lnTo>
                      <a:pt x="25" y="189"/>
                    </a:lnTo>
                    <a:lnTo>
                      <a:pt x="27" y="241"/>
                    </a:lnTo>
                    <a:lnTo>
                      <a:pt x="35" y="296"/>
                    </a:lnTo>
                    <a:lnTo>
                      <a:pt x="48" y="352"/>
                    </a:lnTo>
                    <a:lnTo>
                      <a:pt x="60" y="409"/>
                    </a:lnTo>
                    <a:lnTo>
                      <a:pt x="80" y="459"/>
                    </a:lnTo>
                    <a:lnTo>
                      <a:pt x="105" y="499"/>
                    </a:lnTo>
                    <a:lnTo>
                      <a:pt x="139" y="530"/>
                    </a:lnTo>
                    <a:lnTo>
                      <a:pt x="170" y="548"/>
                    </a:lnTo>
                    <a:lnTo>
                      <a:pt x="203" y="563"/>
                    </a:lnTo>
                    <a:lnTo>
                      <a:pt x="235" y="576"/>
                    </a:lnTo>
                    <a:lnTo>
                      <a:pt x="268" y="585"/>
                    </a:lnTo>
                    <a:lnTo>
                      <a:pt x="293" y="591"/>
                    </a:lnTo>
                    <a:lnTo>
                      <a:pt x="317" y="596"/>
                    </a:lnTo>
                    <a:lnTo>
                      <a:pt x="331" y="599"/>
                    </a:lnTo>
                    <a:lnTo>
                      <a:pt x="337" y="599"/>
                    </a:lnTo>
                    <a:lnTo>
                      <a:pt x="317" y="596"/>
                    </a:lnTo>
                    <a:lnTo>
                      <a:pt x="296" y="593"/>
                    </a:lnTo>
                    <a:lnTo>
                      <a:pt x="274" y="593"/>
                    </a:lnTo>
                    <a:lnTo>
                      <a:pt x="253" y="591"/>
                    </a:lnTo>
                    <a:lnTo>
                      <a:pt x="233" y="589"/>
                    </a:lnTo>
                    <a:lnTo>
                      <a:pt x="212" y="585"/>
                    </a:lnTo>
                    <a:lnTo>
                      <a:pt x="192" y="585"/>
                    </a:lnTo>
                    <a:lnTo>
                      <a:pt x="172" y="583"/>
                    </a:lnTo>
                    <a:lnTo>
                      <a:pt x="172" y="593"/>
                    </a:lnTo>
                    <a:lnTo>
                      <a:pt x="174" y="604"/>
                    </a:lnTo>
                    <a:lnTo>
                      <a:pt x="178" y="616"/>
                    </a:lnTo>
                    <a:lnTo>
                      <a:pt x="180" y="627"/>
                    </a:lnTo>
                    <a:lnTo>
                      <a:pt x="180" y="637"/>
                    </a:lnTo>
                    <a:lnTo>
                      <a:pt x="183" y="649"/>
                    </a:lnTo>
                    <a:lnTo>
                      <a:pt x="184" y="660"/>
                    </a:lnTo>
                    <a:lnTo>
                      <a:pt x="187" y="669"/>
                    </a:lnTo>
                    <a:lnTo>
                      <a:pt x="180" y="654"/>
                    </a:lnTo>
                    <a:lnTo>
                      <a:pt x="174" y="642"/>
                    </a:lnTo>
                    <a:lnTo>
                      <a:pt x="167" y="627"/>
                    </a:lnTo>
                    <a:lnTo>
                      <a:pt x="161" y="614"/>
                    </a:lnTo>
                    <a:lnTo>
                      <a:pt x="157" y="601"/>
                    </a:lnTo>
                    <a:lnTo>
                      <a:pt x="151" y="589"/>
                    </a:lnTo>
                    <a:lnTo>
                      <a:pt x="145" y="573"/>
                    </a:lnTo>
                    <a:lnTo>
                      <a:pt x="139" y="560"/>
                    </a:lnTo>
                    <a:lnTo>
                      <a:pt x="116" y="545"/>
                    </a:lnTo>
                    <a:lnTo>
                      <a:pt x="98" y="528"/>
                    </a:lnTo>
                    <a:lnTo>
                      <a:pt x="80" y="507"/>
                    </a:lnTo>
                    <a:lnTo>
                      <a:pt x="67" y="484"/>
                    </a:lnTo>
                    <a:lnTo>
                      <a:pt x="54" y="459"/>
                    </a:lnTo>
                    <a:lnTo>
                      <a:pt x="45" y="434"/>
                    </a:lnTo>
                    <a:lnTo>
                      <a:pt x="35" y="403"/>
                    </a:lnTo>
                    <a:lnTo>
                      <a:pt x="27" y="375"/>
                    </a:lnTo>
                    <a:lnTo>
                      <a:pt x="21" y="345"/>
                    </a:lnTo>
                    <a:lnTo>
                      <a:pt x="16" y="315"/>
                    </a:lnTo>
                    <a:lnTo>
                      <a:pt x="15" y="285"/>
                    </a:lnTo>
                    <a:lnTo>
                      <a:pt x="9" y="256"/>
                    </a:lnTo>
                    <a:lnTo>
                      <a:pt x="7" y="228"/>
                    </a:lnTo>
                    <a:lnTo>
                      <a:pt x="4" y="200"/>
                    </a:lnTo>
                    <a:lnTo>
                      <a:pt x="2" y="174"/>
                    </a:lnTo>
                    <a:lnTo>
                      <a:pt x="0" y="151"/>
                    </a:lnTo>
                    <a:lnTo>
                      <a:pt x="12" y="132"/>
                    </a:lnTo>
                    <a:lnTo>
                      <a:pt x="21" y="113"/>
                    </a:lnTo>
                    <a:lnTo>
                      <a:pt x="35" y="93"/>
                    </a:lnTo>
                    <a:lnTo>
                      <a:pt x="45" y="76"/>
                    </a:lnTo>
                    <a:lnTo>
                      <a:pt x="57" y="55"/>
                    </a:lnTo>
                    <a:lnTo>
                      <a:pt x="67" y="38"/>
                    </a:lnTo>
                    <a:lnTo>
                      <a:pt x="80" y="17"/>
                    </a:lnTo>
                    <a:lnTo>
                      <a:pt x="9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83" name="Freeform 559">
                <a:extLst>
                  <a:ext uri="{FF2B5EF4-FFF2-40B4-BE49-F238E27FC236}">
                    <a16:creationId xmlns:a16="http://schemas.microsoft.com/office/drawing/2014/main" id="{EE723D64-00F9-0084-0BF5-F02FFE13745A}"/>
                  </a:ext>
                </a:extLst>
              </p:cNvPr>
              <p:cNvSpPr>
                <a:spLocks/>
              </p:cNvSpPr>
              <p:nvPr/>
            </p:nvSpPr>
            <p:spPr bwMode="auto">
              <a:xfrm>
                <a:off x="2709" y="2215"/>
                <a:ext cx="52" cy="195"/>
              </a:xfrm>
              <a:custGeom>
                <a:avLst/>
                <a:gdLst>
                  <a:gd name="T0" fmla="*/ 0 w 156"/>
                  <a:gd name="T1" fmla="*/ 0 h 585"/>
                  <a:gd name="T2" fmla="*/ 137 w 156"/>
                  <a:gd name="T3" fmla="*/ 107 h 585"/>
                  <a:gd name="T4" fmla="*/ 140 w 156"/>
                  <a:gd name="T5" fmla="*/ 120 h 585"/>
                  <a:gd name="T6" fmla="*/ 142 w 156"/>
                  <a:gd name="T7" fmla="*/ 156 h 585"/>
                  <a:gd name="T8" fmla="*/ 148 w 156"/>
                  <a:gd name="T9" fmla="*/ 210 h 585"/>
                  <a:gd name="T10" fmla="*/ 153 w 156"/>
                  <a:gd name="T11" fmla="*/ 268 h 585"/>
                  <a:gd name="T12" fmla="*/ 156 w 156"/>
                  <a:gd name="T13" fmla="*/ 331 h 585"/>
                  <a:gd name="T14" fmla="*/ 156 w 156"/>
                  <a:gd name="T15" fmla="*/ 388 h 585"/>
                  <a:gd name="T16" fmla="*/ 155 w 156"/>
                  <a:gd name="T17" fmla="*/ 432 h 585"/>
                  <a:gd name="T18" fmla="*/ 148 w 156"/>
                  <a:gd name="T19" fmla="*/ 459 h 585"/>
                  <a:gd name="T20" fmla="*/ 137 w 156"/>
                  <a:gd name="T21" fmla="*/ 476 h 585"/>
                  <a:gd name="T22" fmla="*/ 123 w 156"/>
                  <a:gd name="T23" fmla="*/ 497 h 585"/>
                  <a:gd name="T24" fmla="*/ 106 w 156"/>
                  <a:gd name="T25" fmla="*/ 516 h 585"/>
                  <a:gd name="T26" fmla="*/ 91 w 156"/>
                  <a:gd name="T27" fmla="*/ 537 h 585"/>
                  <a:gd name="T28" fmla="*/ 79 w 156"/>
                  <a:gd name="T29" fmla="*/ 555 h 585"/>
                  <a:gd name="T30" fmla="*/ 67 w 156"/>
                  <a:gd name="T31" fmla="*/ 570 h 585"/>
                  <a:gd name="T32" fmla="*/ 59 w 156"/>
                  <a:gd name="T33" fmla="*/ 583 h 585"/>
                  <a:gd name="T34" fmla="*/ 57 w 156"/>
                  <a:gd name="T35" fmla="*/ 585 h 585"/>
                  <a:gd name="T36" fmla="*/ 59 w 156"/>
                  <a:gd name="T37" fmla="*/ 583 h 585"/>
                  <a:gd name="T38" fmla="*/ 64 w 156"/>
                  <a:gd name="T39" fmla="*/ 572 h 585"/>
                  <a:gd name="T40" fmla="*/ 75 w 156"/>
                  <a:gd name="T41" fmla="*/ 558 h 585"/>
                  <a:gd name="T42" fmla="*/ 84 w 156"/>
                  <a:gd name="T43" fmla="*/ 537 h 585"/>
                  <a:gd name="T44" fmla="*/ 93 w 156"/>
                  <a:gd name="T45" fmla="*/ 514 h 585"/>
                  <a:gd name="T46" fmla="*/ 104 w 156"/>
                  <a:gd name="T47" fmla="*/ 489 h 585"/>
                  <a:gd name="T48" fmla="*/ 114 w 156"/>
                  <a:gd name="T49" fmla="*/ 464 h 585"/>
                  <a:gd name="T50" fmla="*/ 119 w 156"/>
                  <a:gd name="T51" fmla="*/ 438 h 585"/>
                  <a:gd name="T52" fmla="*/ 123 w 156"/>
                  <a:gd name="T53" fmla="*/ 405 h 585"/>
                  <a:gd name="T54" fmla="*/ 123 w 156"/>
                  <a:gd name="T55" fmla="*/ 359 h 585"/>
                  <a:gd name="T56" fmla="*/ 123 w 156"/>
                  <a:gd name="T57" fmla="*/ 306 h 585"/>
                  <a:gd name="T58" fmla="*/ 119 w 156"/>
                  <a:gd name="T59" fmla="*/ 250 h 585"/>
                  <a:gd name="T60" fmla="*/ 117 w 156"/>
                  <a:gd name="T61" fmla="*/ 197 h 585"/>
                  <a:gd name="T62" fmla="*/ 117 w 156"/>
                  <a:gd name="T63" fmla="*/ 151 h 585"/>
                  <a:gd name="T64" fmla="*/ 114 w 156"/>
                  <a:gd name="T65" fmla="*/ 120 h 585"/>
                  <a:gd name="T66" fmla="*/ 114 w 156"/>
                  <a:gd name="T67" fmla="*/ 107 h 585"/>
                  <a:gd name="T68" fmla="*/ 0 w 156"/>
                  <a:gd name="T69"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585">
                    <a:moveTo>
                      <a:pt x="0" y="0"/>
                    </a:moveTo>
                    <a:lnTo>
                      <a:pt x="137" y="107"/>
                    </a:lnTo>
                    <a:lnTo>
                      <a:pt x="140" y="120"/>
                    </a:lnTo>
                    <a:lnTo>
                      <a:pt x="142" y="156"/>
                    </a:lnTo>
                    <a:lnTo>
                      <a:pt x="148" y="210"/>
                    </a:lnTo>
                    <a:lnTo>
                      <a:pt x="153" y="268"/>
                    </a:lnTo>
                    <a:lnTo>
                      <a:pt x="156" y="331"/>
                    </a:lnTo>
                    <a:lnTo>
                      <a:pt x="156" y="388"/>
                    </a:lnTo>
                    <a:lnTo>
                      <a:pt x="155" y="432"/>
                    </a:lnTo>
                    <a:lnTo>
                      <a:pt x="148" y="459"/>
                    </a:lnTo>
                    <a:lnTo>
                      <a:pt x="137" y="476"/>
                    </a:lnTo>
                    <a:lnTo>
                      <a:pt x="123" y="497"/>
                    </a:lnTo>
                    <a:lnTo>
                      <a:pt x="106" y="516"/>
                    </a:lnTo>
                    <a:lnTo>
                      <a:pt x="91" y="537"/>
                    </a:lnTo>
                    <a:lnTo>
                      <a:pt x="79" y="555"/>
                    </a:lnTo>
                    <a:lnTo>
                      <a:pt x="67" y="570"/>
                    </a:lnTo>
                    <a:lnTo>
                      <a:pt x="59" y="583"/>
                    </a:lnTo>
                    <a:lnTo>
                      <a:pt x="57" y="585"/>
                    </a:lnTo>
                    <a:lnTo>
                      <a:pt x="59" y="583"/>
                    </a:lnTo>
                    <a:lnTo>
                      <a:pt x="64" y="572"/>
                    </a:lnTo>
                    <a:lnTo>
                      <a:pt x="75" y="558"/>
                    </a:lnTo>
                    <a:lnTo>
                      <a:pt x="84" y="537"/>
                    </a:lnTo>
                    <a:lnTo>
                      <a:pt x="93" y="514"/>
                    </a:lnTo>
                    <a:lnTo>
                      <a:pt x="104" y="489"/>
                    </a:lnTo>
                    <a:lnTo>
                      <a:pt x="114" y="464"/>
                    </a:lnTo>
                    <a:lnTo>
                      <a:pt x="119" y="438"/>
                    </a:lnTo>
                    <a:lnTo>
                      <a:pt x="123" y="405"/>
                    </a:lnTo>
                    <a:lnTo>
                      <a:pt x="123" y="359"/>
                    </a:lnTo>
                    <a:lnTo>
                      <a:pt x="123" y="306"/>
                    </a:lnTo>
                    <a:lnTo>
                      <a:pt x="119" y="250"/>
                    </a:lnTo>
                    <a:lnTo>
                      <a:pt x="117" y="197"/>
                    </a:lnTo>
                    <a:lnTo>
                      <a:pt x="117" y="151"/>
                    </a:lnTo>
                    <a:lnTo>
                      <a:pt x="114" y="120"/>
                    </a:lnTo>
                    <a:lnTo>
                      <a:pt x="114" y="107"/>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84" name="Freeform 560">
                <a:extLst>
                  <a:ext uri="{FF2B5EF4-FFF2-40B4-BE49-F238E27FC236}">
                    <a16:creationId xmlns:a16="http://schemas.microsoft.com/office/drawing/2014/main" id="{2B89FB01-53E7-F595-477A-2E0DD45D66F7}"/>
                  </a:ext>
                </a:extLst>
              </p:cNvPr>
              <p:cNvSpPr>
                <a:spLocks/>
              </p:cNvSpPr>
              <p:nvPr/>
            </p:nvSpPr>
            <p:spPr bwMode="auto">
              <a:xfrm>
                <a:off x="2513" y="2212"/>
                <a:ext cx="204" cy="250"/>
              </a:xfrm>
              <a:custGeom>
                <a:avLst/>
                <a:gdLst>
                  <a:gd name="T0" fmla="*/ 209 w 612"/>
                  <a:gd name="T1" fmla="*/ 157 h 748"/>
                  <a:gd name="T2" fmla="*/ 224 w 612"/>
                  <a:gd name="T3" fmla="*/ 547 h 748"/>
                  <a:gd name="T4" fmla="*/ 295 w 612"/>
                  <a:gd name="T5" fmla="*/ 593 h 748"/>
                  <a:gd name="T6" fmla="*/ 376 w 612"/>
                  <a:gd name="T7" fmla="*/ 608 h 748"/>
                  <a:gd name="T8" fmla="*/ 457 w 612"/>
                  <a:gd name="T9" fmla="*/ 627 h 748"/>
                  <a:gd name="T10" fmla="*/ 509 w 612"/>
                  <a:gd name="T11" fmla="*/ 658 h 748"/>
                  <a:gd name="T12" fmla="*/ 547 w 612"/>
                  <a:gd name="T13" fmla="*/ 687 h 748"/>
                  <a:gd name="T14" fmla="*/ 585 w 612"/>
                  <a:gd name="T15" fmla="*/ 721 h 748"/>
                  <a:gd name="T16" fmla="*/ 610 w 612"/>
                  <a:gd name="T17" fmla="*/ 746 h 748"/>
                  <a:gd name="T18" fmla="*/ 607 w 612"/>
                  <a:gd name="T19" fmla="*/ 746 h 748"/>
                  <a:gd name="T20" fmla="*/ 570 w 612"/>
                  <a:gd name="T21" fmla="*/ 723 h 748"/>
                  <a:gd name="T22" fmla="*/ 519 w 612"/>
                  <a:gd name="T23" fmla="*/ 690 h 748"/>
                  <a:gd name="T24" fmla="*/ 475 w 612"/>
                  <a:gd name="T25" fmla="*/ 665 h 748"/>
                  <a:gd name="T26" fmla="*/ 450 w 612"/>
                  <a:gd name="T27" fmla="*/ 658 h 748"/>
                  <a:gd name="T28" fmla="*/ 397 w 612"/>
                  <a:gd name="T29" fmla="*/ 647 h 748"/>
                  <a:gd name="T30" fmla="*/ 333 w 612"/>
                  <a:gd name="T31" fmla="*/ 635 h 748"/>
                  <a:gd name="T32" fmla="*/ 277 w 612"/>
                  <a:gd name="T33" fmla="*/ 622 h 748"/>
                  <a:gd name="T34" fmla="*/ 249 w 612"/>
                  <a:gd name="T35" fmla="*/ 606 h 748"/>
                  <a:gd name="T36" fmla="*/ 224 w 612"/>
                  <a:gd name="T37" fmla="*/ 586 h 748"/>
                  <a:gd name="T38" fmla="*/ 201 w 612"/>
                  <a:gd name="T39" fmla="*/ 566 h 748"/>
                  <a:gd name="T40" fmla="*/ 186 w 612"/>
                  <a:gd name="T41" fmla="*/ 553 h 748"/>
                  <a:gd name="T42" fmla="*/ 176 w 612"/>
                  <a:gd name="T43" fmla="*/ 578 h 748"/>
                  <a:gd name="T44" fmla="*/ 140 w 612"/>
                  <a:gd name="T45" fmla="*/ 627 h 748"/>
                  <a:gd name="T46" fmla="*/ 86 w 612"/>
                  <a:gd name="T47" fmla="*/ 665 h 748"/>
                  <a:gd name="T48" fmla="*/ 28 w 612"/>
                  <a:gd name="T49" fmla="*/ 693 h 748"/>
                  <a:gd name="T50" fmla="*/ 6 w 612"/>
                  <a:gd name="T51" fmla="*/ 700 h 748"/>
                  <a:gd name="T52" fmla="*/ 34 w 612"/>
                  <a:gd name="T53" fmla="*/ 685 h 748"/>
                  <a:gd name="T54" fmla="*/ 76 w 612"/>
                  <a:gd name="T55" fmla="*/ 654 h 748"/>
                  <a:gd name="T56" fmla="*/ 117 w 612"/>
                  <a:gd name="T57" fmla="*/ 616 h 748"/>
                  <a:gd name="T58" fmla="*/ 140 w 612"/>
                  <a:gd name="T59" fmla="*/ 572 h 748"/>
                  <a:gd name="T60" fmla="*/ 161 w 612"/>
                  <a:gd name="T61" fmla="*/ 509 h 748"/>
                  <a:gd name="T62" fmla="*/ 176 w 612"/>
                  <a:gd name="T63" fmla="*/ 440 h 748"/>
                  <a:gd name="T64" fmla="*/ 183 w 612"/>
                  <a:gd name="T65" fmla="*/ 383 h 748"/>
                  <a:gd name="T66" fmla="*/ 180 w 612"/>
                  <a:gd name="T67" fmla="*/ 337 h 748"/>
                  <a:gd name="T68" fmla="*/ 180 w 612"/>
                  <a:gd name="T69" fmla="*/ 274 h 748"/>
                  <a:gd name="T70" fmla="*/ 186 w 612"/>
                  <a:gd name="T71" fmla="*/ 207 h 748"/>
                  <a:gd name="T72" fmla="*/ 189 w 612"/>
                  <a:gd name="T73" fmla="*/ 162 h 748"/>
                  <a:gd name="T74" fmla="*/ 142 w 612"/>
                  <a:gd name="T75" fmla="*/ 0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2" h="748">
                    <a:moveTo>
                      <a:pt x="142" y="0"/>
                    </a:moveTo>
                    <a:lnTo>
                      <a:pt x="209" y="157"/>
                    </a:lnTo>
                    <a:lnTo>
                      <a:pt x="193" y="504"/>
                    </a:lnTo>
                    <a:lnTo>
                      <a:pt x="224" y="547"/>
                    </a:lnTo>
                    <a:lnTo>
                      <a:pt x="257" y="576"/>
                    </a:lnTo>
                    <a:lnTo>
                      <a:pt x="295" y="593"/>
                    </a:lnTo>
                    <a:lnTo>
                      <a:pt x="336" y="602"/>
                    </a:lnTo>
                    <a:lnTo>
                      <a:pt x="376" y="608"/>
                    </a:lnTo>
                    <a:lnTo>
                      <a:pt x="417" y="616"/>
                    </a:lnTo>
                    <a:lnTo>
                      <a:pt x="457" y="627"/>
                    </a:lnTo>
                    <a:lnTo>
                      <a:pt x="496" y="647"/>
                    </a:lnTo>
                    <a:lnTo>
                      <a:pt x="509" y="658"/>
                    </a:lnTo>
                    <a:lnTo>
                      <a:pt x="526" y="672"/>
                    </a:lnTo>
                    <a:lnTo>
                      <a:pt x="547" y="687"/>
                    </a:lnTo>
                    <a:lnTo>
                      <a:pt x="568" y="705"/>
                    </a:lnTo>
                    <a:lnTo>
                      <a:pt x="585" y="721"/>
                    </a:lnTo>
                    <a:lnTo>
                      <a:pt x="600" y="736"/>
                    </a:lnTo>
                    <a:lnTo>
                      <a:pt x="610" y="746"/>
                    </a:lnTo>
                    <a:lnTo>
                      <a:pt x="612" y="748"/>
                    </a:lnTo>
                    <a:lnTo>
                      <a:pt x="607" y="746"/>
                    </a:lnTo>
                    <a:lnTo>
                      <a:pt x="593" y="736"/>
                    </a:lnTo>
                    <a:lnTo>
                      <a:pt x="570" y="723"/>
                    </a:lnTo>
                    <a:lnTo>
                      <a:pt x="547" y="708"/>
                    </a:lnTo>
                    <a:lnTo>
                      <a:pt x="519" y="690"/>
                    </a:lnTo>
                    <a:lnTo>
                      <a:pt x="496" y="677"/>
                    </a:lnTo>
                    <a:lnTo>
                      <a:pt x="475" y="665"/>
                    </a:lnTo>
                    <a:lnTo>
                      <a:pt x="463" y="660"/>
                    </a:lnTo>
                    <a:lnTo>
                      <a:pt x="450" y="658"/>
                    </a:lnTo>
                    <a:lnTo>
                      <a:pt x="427" y="652"/>
                    </a:lnTo>
                    <a:lnTo>
                      <a:pt x="397" y="647"/>
                    </a:lnTo>
                    <a:lnTo>
                      <a:pt x="367" y="641"/>
                    </a:lnTo>
                    <a:lnTo>
                      <a:pt x="333" y="635"/>
                    </a:lnTo>
                    <a:lnTo>
                      <a:pt x="304" y="629"/>
                    </a:lnTo>
                    <a:lnTo>
                      <a:pt x="277" y="622"/>
                    </a:lnTo>
                    <a:lnTo>
                      <a:pt x="262" y="614"/>
                    </a:lnTo>
                    <a:lnTo>
                      <a:pt x="249" y="606"/>
                    </a:lnTo>
                    <a:lnTo>
                      <a:pt x="236" y="596"/>
                    </a:lnTo>
                    <a:lnTo>
                      <a:pt x="224" y="586"/>
                    </a:lnTo>
                    <a:lnTo>
                      <a:pt x="211" y="572"/>
                    </a:lnTo>
                    <a:lnTo>
                      <a:pt x="201" y="566"/>
                    </a:lnTo>
                    <a:lnTo>
                      <a:pt x="191" y="558"/>
                    </a:lnTo>
                    <a:lnTo>
                      <a:pt x="186" y="553"/>
                    </a:lnTo>
                    <a:lnTo>
                      <a:pt x="183" y="551"/>
                    </a:lnTo>
                    <a:lnTo>
                      <a:pt x="176" y="578"/>
                    </a:lnTo>
                    <a:lnTo>
                      <a:pt x="161" y="604"/>
                    </a:lnTo>
                    <a:lnTo>
                      <a:pt x="140" y="627"/>
                    </a:lnTo>
                    <a:lnTo>
                      <a:pt x="115" y="647"/>
                    </a:lnTo>
                    <a:lnTo>
                      <a:pt x="86" y="665"/>
                    </a:lnTo>
                    <a:lnTo>
                      <a:pt x="56" y="679"/>
                    </a:lnTo>
                    <a:lnTo>
                      <a:pt x="28" y="693"/>
                    </a:lnTo>
                    <a:lnTo>
                      <a:pt x="0" y="703"/>
                    </a:lnTo>
                    <a:lnTo>
                      <a:pt x="6" y="700"/>
                    </a:lnTo>
                    <a:lnTo>
                      <a:pt x="15" y="696"/>
                    </a:lnTo>
                    <a:lnTo>
                      <a:pt x="34" y="685"/>
                    </a:lnTo>
                    <a:lnTo>
                      <a:pt x="54" y="671"/>
                    </a:lnTo>
                    <a:lnTo>
                      <a:pt x="76" y="654"/>
                    </a:lnTo>
                    <a:lnTo>
                      <a:pt x="97" y="637"/>
                    </a:lnTo>
                    <a:lnTo>
                      <a:pt x="117" y="616"/>
                    </a:lnTo>
                    <a:lnTo>
                      <a:pt x="130" y="596"/>
                    </a:lnTo>
                    <a:lnTo>
                      <a:pt x="140" y="572"/>
                    </a:lnTo>
                    <a:lnTo>
                      <a:pt x="150" y="542"/>
                    </a:lnTo>
                    <a:lnTo>
                      <a:pt x="161" y="509"/>
                    </a:lnTo>
                    <a:lnTo>
                      <a:pt x="168" y="476"/>
                    </a:lnTo>
                    <a:lnTo>
                      <a:pt x="176" y="440"/>
                    </a:lnTo>
                    <a:lnTo>
                      <a:pt x="180" y="410"/>
                    </a:lnTo>
                    <a:lnTo>
                      <a:pt x="183" y="383"/>
                    </a:lnTo>
                    <a:lnTo>
                      <a:pt x="183" y="360"/>
                    </a:lnTo>
                    <a:lnTo>
                      <a:pt x="180" y="337"/>
                    </a:lnTo>
                    <a:lnTo>
                      <a:pt x="180" y="306"/>
                    </a:lnTo>
                    <a:lnTo>
                      <a:pt x="180" y="274"/>
                    </a:lnTo>
                    <a:lnTo>
                      <a:pt x="183" y="238"/>
                    </a:lnTo>
                    <a:lnTo>
                      <a:pt x="186" y="207"/>
                    </a:lnTo>
                    <a:lnTo>
                      <a:pt x="186" y="180"/>
                    </a:lnTo>
                    <a:lnTo>
                      <a:pt x="189" y="162"/>
                    </a:lnTo>
                    <a:lnTo>
                      <a:pt x="189" y="155"/>
                    </a:lnTo>
                    <a:lnTo>
                      <a:pt x="142"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85" name="Freeform 561">
                <a:extLst>
                  <a:ext uri="{FF2B5EF4-FFF2-40B4-BE49-F238E27FC236}">
                    <a16:creationId xmlns:a16="http://schemas.microsoft.com/office/drawing/2014/main" id="{391A7147-031A-3CC7-68E8-40E14C4F8C83}"/>
                  </a:ext>
                </a:extLst>
              </p:cNvPr>
              <p:cNvSpPr>
                <a:spLocks/>
              </p:cNvSpPr>
              <p:nvPr/>
            </p:nvSpPr>
            <p:spPr bwMode="auto">
              <a:xfrm>
                <a:off x="2542" y="2487"/>
                <a:ext cx="129" cy="70"/>
              </a:xfrm>
              <a:custGeom>
                <a:avLst/>
                <a:gdLst>
                  <a:gd name="T0" fmla="*/ 387 w 387"/>
                  <a:gd name="T1" fmla="*/ 0 h 211"/>
                  <a:gd name="T2" fmla="*/ 385 w 387"/>
                  <a:gd name="T3" fmla="*/ 5 h 211"/>
                  <a:gd name="T4" fmla="*/ 379 w 387"/>
                  <a:gd name="T5" fmla="*/ 16 h 211"/>
                  <a:gd name="T6" fmla="*/ 372 w 387"/>
                  <a:gd name="T7" fmla="*/ 31 h 211"/>
                  <a:gd name="T8" fmla="*/ 362 w 387"/>
                  <a:gd name="T9" fmla="*/ 48 h 211"/>
                  <a:gd name="T10" fmla="*/ 346 w 387"/>
                  <a:gd name="T11" fmla="*/ 66 h 211"/>
                  <a:gd name="T12" fmla="*/ 333 w 387"/>
                  <a:gd name="T13" fmla="*/ 82 h 211"/>
                  <a:gd name="T14" fmla="*/ 319 w 387"/>
                  <a:gd name="T15" fmla="*/ 96 h 211"/>
                  <a:gd name="T16" fmla="*/ 303 w 387"/>
                  <a:gd name="T17" fmla="*/ 104 h 211"/>
                  <a:gd name="T18" fmla="*/ 278 w 387"/>
                  <a:gd name="T19" fmla="*/ 112 h 211"/>
                  <a:gd name="T20" fmla="*/ 247 w 387"/>
                  <a:gd name="T21" fmla="*/ 117 h 211"/>
                  <a:gd name="T22" fmla="*/ 214 w 387"/>
                  <a:gd name="T23" fmla="*/ 125 h 211"/>
                  <a:gd name="T24" fmla="*/ 182 w 387"/>
                  <a:gd name="T25" fmla="*/ 129 h 211"/>
                  <a:gd name="T26" fmla="*/ 146 w 387"/>
                  <a:gd name="T27" fmla="*/ 135 h 211"/>
                  <a:gd name="T28" fmla="*/ 115 w 387"/>
                  <a:gd name="T29" fmla="*/ 142 h 211"/>
                  <a:gd name="T30" fmla="*/ 87 w 387"/>
                  <a:gd name="T31" fmla="*/ 150 h 211"/>
                  <a:gd name="T32" fmla="*/ 64 w 387"/>
                  <a:gd name="T33" fmla="*/ 163 h 211"/>
                  <a:gd name="T34" fmla="*/ 36 w 387"/>
                  <a:gd name="T35" fmla="*/ 180 h 211"/>
                  <a:gd name="T36" fmla="*/ 18 w 387"/>
                  <a:gd name="T37" fmla="*/ 196 h 211"/>
                  <a:gd name="T38" fmla="*/ 6 w 387"/>
                  <a:gd name="T39" fmla="*/ 206 h 211"/>
                  <a:gd name="T40" fmla="*/ 0 w 387"/>
                  <a:gd name="T41" fmla="*/ 211 h 211"/>
                  <a:gd name="T42" fmla="*/ 36 w 387"/>
                  <a:gd name="T43" fmla="*/ 190 h 211"/>
                  <a:gd name="T44" fmla="*/ 82 w 387"/>
                  <a:gd name="T45" fmla="*/ 178 h 211"/>
                  <a:gd name="T46" fmla="*/ 127 w 387"/>
                  <a:gd name="T47" fmla="*/ 171 h 211"/>
                  <a:gd name="T48" fmla="*/ 178 w 387"/>
                  <a:gd name="T49" fmla="*/ 165 h 211"/>
                  <a:gd name="T50" fmla="*/ 224 w 387"/>
                  <a:gd name="T51" fmla="*/ 163 h 211"/>
                  <a:gd name="T52" fmla="*/ 268 w 387"/>
                  <a:gd name="T53" fmla="*/ 154 h 211"/>
                  <a:gd name="T54" fmla="*/ 301 w 387"/>
                  <a:gd name="T55" fmla="*/ 146 h 211"/>
                  <a:gd name="T56" fmla="*/ 323 w 387"/>
                  <a:gd name="T57" fmla="*/ 127 h 211"/>
                  <a:gd name="T58" fmla="*/ 333 w 387"/>
                  <a:gd name="T59" fmla="*/ 112 h 211"/>
                  <a:gd name="T60" fmla="*/ 344 w 387"/>
                  <a:gd name="T61" fmla="*/ 91 h 211"/>
                  <a:gd name="T62" fmla="*/ 354 w 387"/>
                  <a:gd name="T63" fmla="*/ 71 h 211"/>
                  <a:gd name="T64" fmla="*/ 364 w 387"/>
                  <a:gd name="T65" fmla="*/ 51 h 211"/>
                  <a:gd name="T66" fmla="*/ 375 w 387"/>
                  <a:gd name="T67" fmla="*/ 31 h 211"/>
                  <a:gd name="T68" fmla="*/ 382 w 387"/>
                  <a:gd name="T69" fmla="*/ 16 h 211"/>
                  <a:gd name="T70" fmla="*/ 385 w 387"/>
                  <a:gd name="T71" fmla="*/ 5 h 211"/>
                  <a:gd name="T72" fmla="*/ 387 w 387"/>
                  <a:gd name="T73"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7" h="211">
                    <a:moveTo>
                      <a:pt x="387" y="0"/>
                    </a:moveTo>
                    <a:lnTo>
                      <a:pt x="385" y="5"/>
                    </a:lnTo>
                    <a:lnTo>
                      <a:pt x="379" y="16"/>
                    </a:lnTo>
                    <a:lnTo>
                      <a:pt x="372" y="31"/>
                    </a:lnTo>
                    <a:lnTo>
                      <a:pt x="362" y="48"/>
                    </a:lnTo>
                    <a:lnTo>
                      <a:pt x="346" y="66"/>
                    </a:lnTo>
                    <a:lnTo>
                      <a:pt x="333" y="82"/>
                    </a:lnTo>
                    <a:lnTo>
                      <a:pt x="319" y="96"/>
                    </a:lnTo>
                    <a:lnTo>
                      <a:pt x="303" y="104"/>
                    </a:lnTo>
                    <a:lnTo>
                      <a:pt x="278" y="112"/>
                    </a:lnTo>
                    <a:lnTo>
                      <a:pt x="247" y="117"/>
                    </a:lnTo>
                    <a:lnTo>
                      <a:pt x="214" y="125"/>
                    </a:lnTo>
                    <a:lnTo>
                      <a:pt x="182" y="129"/>
                    </a:lnTo>
                    <a:lnTo>
                      <a:pt x="146" y="135"/>
                    </a:lnTo>
                    <a:lnTo>
                      <a:pt x="115" y="142"/>
                    </a:lnTo>
                    <a:lnTo>
                      <a:pt x="87" y="150"/>
                    </a:lnTo>
                    <a:lnTo>
                      <a:pt x="64" y="163"/>
                    </a:lnTo>
                    <a:lnTo>
                      <a:pt x="36" y="180"/>
                    </a:lnTo>
                    <a:lnTo>
                      <a:pt x="18" y="196"/>
                    </a:lnTo>
                    <a:lnTo>
                      <a:pt x="6" y="206"/>
                    </a:lnTo>
                    <a:lnTo>
                      <a:pt x="0" y="211"/>
                    </a:lnTo>
                    <a:lnTo>
                      <a:pt x="36" y="190"/>
                    </a:lnTo>
                    <a:lnTo>
                      <a:pt x="82" y="178"/>
                    </a:lnTo>
                    <a:lnTo>
                      <a:pt x="127" y="171"/>
                    </a:lnTo>
                    <a:lnTo>
                      <a:pt x="178" y="165"/>
                    </a:lnTo>
                    <a:lnTo>
                      <a:pt x="224" y="163"/>
                    </a:lnTo>
                    <a:lnTo>
                      <a:pt x="268" y="154"/>
                    </a:lnTo>
                    <a:lnTo>
                      <a:pt x="301" y="146"/>
                    </a:lnTo>
                    <a:lnTo>
                      <a:pt x="323" y="127"/>
                    </a:lnTo>
                    <a:lnTo>
                      <a:pt x="333" y="112"/>
                    </a:lnTo>
                    <a:lnTo>
                      <a:pt x="344" y="91"/>
                    </a:lnTo>
                    <a:lnTo>
                      <a:pt x="354" y="71"/>
                    </a:lnTo>
                    <a:lnTo>
                      <a:pt x="364" y="51"/>
                    </a:lnTo>
                    <a:lnTo>
                      <a:pt x="375" y="31"/>
                    </a:lnTo>
                    <a:lnTo>
                      <a:pt x="382" y="16"/>
                    </a:lnTo>
                    <a:lnTo>
                      <a:pt x="385" y="5"/>
                    </a:lnTo>
                    <a:lnTo>
                      <a:pt x="387"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86" name="Freeform 562">
                <a:extLst>
                  <a:ext uri="{FF2B5EF4-FFF2-40B4-BE49-F238E27FC236}">
                    <a16:creationId xmlns:a16="http://schemas.microsoft.com/office/drawing/2014/main" id="{ED777BC0-BCCC-CB1F-DB9E-357887854CFA}"/>
                  </a:ext>
                </a:extLst>
              </p:cNvPr>
              <p:cNvSpPr>
                <a:spLocks/>
              </p:cNvSpPr>
              <p:nvPr/>
            </p:nvSpPr>
            <p:spPr bwMode="auto">
              <a:xfrm>
                <a:off x="2613" y="2531"/>
                <a:ext cx="159" cy="103"/>
              </a:xfrm>
              <a:custGeom>
                <a:avLst/>
                <a:gdLst>
                  <a:gd name="T0" fmla="*/ 447 w 478"/>
                  <a:gd name="T1" fmla="*/ 5 h 307"/>
                  <a:gd name="T2" fmla="*/ 454 w 478"/>
                  <a:gd name="T3" fmla="*/ 36 h 307"/>
                  <a:gd name="T4" fmla="*/ 460 w 478"/>
                  <a:gd name="T5" fmla="*/ 79 h 307"/>
                  <a:gd name="T6" fmla="*/ 460 w 478"/>
                  <a:gd name="T7" fmla="*/ 118 h 307"/>
                  <a:gd name="T8" fmla="*/ 450 w 478"/>
                  <a:gd name="T9" fmla="*/ 145 h 307"/>
                  <a:gd name="T10" fmla="*/ 444 w 478"/>
                  <a:gd name="T11" fmla="*/ 168 h 307"/>
                  <a:gd name="T12" fmla="*/ 432 w 478"/>
                  <a:gd name="T13" fmla="*/ 187 h 307"/>
                  <a:gd name="T14" fmla="*/ 407 w 478"/>
                  <a:gd name="T15" fmla="*/ 206 h 307"/>
                  <a:gd name="T16" fmla="*/ 369 w 478"/>
                  <a:gd name="T17" fmla="*/ 218 h 307"/>
                  <a:gd name="T18" fmla="*/ 373 w 478"/>
                  <a:gd name="T19" fmla="*/ 220 h 307"/>
                  <a:gd name="T20" fmla="*/ 389 w 478"/>
                  <a:gd name="T21" fmla="*/ 223 h 307"/>
                  <a:gd name="T22" fmla="*/ 360 w 478"/>
                  <a:gd name="T23" fmla="*/ 225 h 307"/>
                  <a:gd name="T24" fmla="*/ 257 w 478"/>
                  <a:gd name="T25" fmla="*/ 238 h 307"/>
                  <a:gd name="T26" fmla="*/ 144 w 478"/>
                  <a:gd name="T27" fmla="*/ 261 h 307"/>
                  <a:gd name="T28" fmla="*/ 58 w 478"/>
                  <a:gd name="T29" fmla="*/ 286 h 307"/>
                  <a:gd name="T30" fmla="*/ 7 w 478"/>
                  <a:gd name="T31" fmla="*/ 305 h 307"/>
                  <a:gd name="T32" fmla="*/ 6 w 478"/>
                  <a:gd name="T33" fmla="*/ 305 h 307"/>
                  <a:gd name="T34" fmla="*/ 43 w 478"/>
                  <a:gd name="T35" fmla="*/ 294 h 307"/>
                  <a:gd name="T36" fmla="*/ 102 w 478"/>
                  <a:gd name="T37" fmla="*/ 282 h 307"/>
                  <a:gd name="T38" fmla="*/ 165 w 478"/>
                  <a:gd name="T39" fmla="*/ 274 h 307"/>
                  <a:gd name="T40" fmla="*/ 226 w 478"/>
                  <a:gd name="T41" fmla="*/ 277 h 307"/>
                  <a:gd name="T42" fmla="*/ 293 w 478"/>
                  <a:gd name="T43" fmla="*/ 274 h 307"/>
                  <a:gd name="T44" fmla="*/ 353 w 478"/>
                  <a:gd name="T45" fmla="*/ 271 h 307"/>
                  <a:gd name="T46" fmla="*/ 400 w 478"/>
                  <a:gd name="T47" fmla="*/ 261 h 307"/>
                  <a:gd name="T48" fmla="*/ 419 w 478"/>
                  <a:gd name="T49" fmla="*/ 246 h 307"/>
                  <a:gd name="T50" fmla="*/ 440 w 478"/>
                  <a:gd name="T51" fmla="*/ 223 h 307"/>
                  <a:gd name="T52" fmla="*/ 460 w 478"/>
                  <a:gd name="T53" fmla="*/ 198 h 307"/>
                  <a:gd name="T54" fmla="*/ 476 w 478"/>
                  <a:gd name="T55" fmla="*/ 168 h 307"/>
                  <a:gd name="T56" fmla="*/ 478 w 478"/>
                  <a:gd name="T57" fmla="*/ 134 h 307"/>
                  <a:gd name="T58" fmla="*/ 471 w 478"/>
                  <a:gd name="T59" fmla="*/ 86 h 307"/>
                  <a:gd name="T60" fmla="*/ 458 w 478"/>
                  <a:gd name="T61" fmla="*/ 38 h 307"/>
                  <a:gd name="T62" fmla="*/ 450 w 478"/>
                  <a:gd name="T63" fmla="*/ 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8" h="307">
                    <a:moveTo>
                      <a:pt x="447" y="0"/>
                    </a:moveTo>
                    <a:lnTo>
                      <a:pt x="447" y="5"/>
                    </a:lnTo>
                    <a:lnTo>
                      <a:pt x="450" y="17"/>
                    </a:lnTo>
                    <a:lnTo>
                      <a:pt x="454" y="36"/>
                    </a:lnTo>
                    <a:lnTo>
                      <a:pt x="458" y="55"/>
                    </a:lnTo>
                    <a:lnTo>
                      <a:pt x="460" y="79"/>
                    </a:lnTo>
                    <a:lnTo>
                      <a:pt x="460" y="99"/>
                    </a:lnTo>
                    <a:lnTo>
                      <a:pt x="460" y="118"/>
                    </a:lnTo>
                    <a:lnTo>
                      <a:pt x="454" y="132"/>
                    </a:lnTo>
                    <a:lnTo>
                      <a:pt x="450" y="145"/>
                    </a:lnTo>
                    <a:lnTo>
                      <a:pt x="447" y="154"/>
                    </a:lnTo>
                    <a:lnTo>
                      <a:pt x="444" y="168"/>
                    </a:lnTo>
                    <a:lnTo>
                      <a:pt x="440" y="177"/>
                    </a:lnTo>
                    <a:lnTo>
                      <a:pt x="432" y="187"/>
                    </a:lnTo>
                    <a:lnTo>
                      <a:pt x="422" y="198"/>
                    </a:lnTo>
                    <a:lnTo>
                      <a:pt x="407" y="206"/>
                    </a:lnTo>
                    <a:lnTo>
                      <a:pt x="383" y="213"/>
                    </a:lnTo>
                    <a:lnTo>
                      <a:pt x="369" y="218"/>
                    </a:lnTo>
                    <a:lnTo>
                      <a:pt x="366" y="220"/>
                    </a:lnTo>
                    <a:lnTo>
                      <a:pt x="373" y="220"/>
                    </a:lnTo>
                    <a:lnTo>
                      <a:pt x="383" y="220"/>
                    </a:lnTo>
                    <a:lnTo>
                      <a:pt x="389" y="223"/>
                    </a:lnTo>
                    <a:lnTo>
                      <a:pt x="383" y="223"/>
                    </a:lnTo>
                    <a:lnTo>
                      <a:pt x="360" y="225"/>
                    </a:lnTo>
                    <a:lnTo>
                      <a:pt x="315" y="231"/>
                    </a:lnTo>
                    <a:lnTo>
                      <a:pt x="257" y="238"/>
                    </a:lnTo>
                    <a:lnTo>
                      <a:pt x="199" y="249"/>
                    </a:lnTo>
                    <a:lnTo>
                      <a:pt x="144" y="261"/>
                    </a:lnTo>
                    <a:lnTo>
                      <a:pt x="96" y="274"/>
                    </a:lnTo>
                    <a:lnTo>
                      <a:pt x="58" y="286"/>
                    </a:lnTo>
                    <a:lnTo>
                      <a:pt x="29" y="296"/>
                    </a:lnTo>
                    <a:lnTo>
                      <a:pt x="7" y="305"/>
                    </a:lnTo>
                    <a:lnTo>
                      <a:pt x="0" y="307"/>
                    </a:lnTo>
                    <a:lnTo>
                      <a:pt x="6" y="305"/>
                    </a:lnTo>
                    <a:lnTo>
                      <a:pt x="20" y="302"/>
                    </a:lnTo>
                    <a:lnTo>
                      <a:pt x="43" y="294"/>
                    </a:lnTo>
                    <a:lnTo>
                      <a:pt x="71" y="286"/>
                    </a:lnTo>
                    <a:lnTo>
                      <a:pt x="102" y="282"/>
                    </a:lnTo>
                    <a:lnTo>
                      <a:pt x="134" y="277"/>
                    </a:lnTo>
                    <a:lnTo>
                      <a:pt x="165" y="274"/>
                    </a:lnTo>
                    <a:lnTo>
                      <a:pt x="196" y="274"/>
                    </a:lnTo>
                    <a:lnTo>
                      <a:pt x="226" y="277"/>
                    </a:lnTo>
                    <a:lnTo>
                      <a:pt x="257" y="277"/>
                    </a:lnTo>
                    <a:lnTo>
                      <a:pt x="293" y="274"/>
                    </a:lnTo>
                    <a:lnTo>
                      <a:pt x="322" y="274"/>
                    </a:lnTo>
                    <a:lnTo>
                      <a:pt x="353" y="271"/>
                    </a:lnTo>
                    <a:lnTo>
                      <a:pt x="378" y="267"/>
                    </a:lnTo>
                    <a:lnTo>
                      <a:pt x="400" y="261"/>
                    </a:lnTo>
                    <a:lnTo>
                      <a:pt x="412" y="254"/>
                    </a:lnTo>
                    <a:lnTo>
                      <a:pt x="419" y="246"/>
                    </a:lnTo>
                    <a:lnTo>
                      <a:pt x="429" y="236"/>
                    </a:lnTo>
                    <a:lnTo>
                      <a:pt x="440" y="223"/>
                    </a:lnTo>
                    <a:lnTo>
                      <a:pt x="452" y="211"/>
                    </a:lnTo>
                    <a:lnTo>
                      <a:pt x="460" y="198"/>
                    </a:lnTo>
                    <a:lnTo>
                      <a:pt x="471" y="183"/>
                    </a:lnTo>
                    <a:lnTo>
                      <a:pt x="476" y="168"/>
                    </a:lnTo>
                    <a:lnTo>
                      <a:pt x="478" y="151"/>
                    </a:lnTo>
                    <a:lnTo>
                      <a:pt x="478" y="134"/>
                    </a:lnTo>
                    <a:lnTo>
                      <a:pt x="476" y="109"/>
                    </a:lnTo>
                    <a:lnTo>
                      <a:pt x="471" y="86"/>
                    </a:lnTo>
                    <a:lnTo>
                      <a:pt x="463" y="61"/>
                    </a:lnTo>
                    <a:lnTo>
                      <a:pt x="458" y="38"/>
                    </a:lnTo>
                    <a:lnTo>
                      <a:pt x="452" y="17"/>
                    </a:lnTo>
                    <a:lnTo>
                      <a:pt x="450" y="5"/>
                    </a:lnTo>
                    <a:lnTo>
                      <a:pt x="447"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87" name="Freeform 563">
                <a:extLst>
                  <a:ext uri="{FF2B5EF4-FFF2-40B4-BE49-F238E27FC236}">
                    <a16:creationId xmlns:a16="http://schemas.microsoft.com/office/drawing/2014/main" id="{8047490D-1E33-C4ED-F23F-FF578D955F40}"/>
                  </a:ext>
                </a:extLst>
              </p:cNvPr>
              <p:cNvSpPr>
                <a:spLocks/>
              </p:cNvSpPr>
              <p:nvPr/>
            </p:nvSpPr>
            <p:spPr bwMode="auto">
              <a:xfrm>
                <a:off x="2345" y="2212"/>
                <a:ext cx="150" cy="246"/>
              </a:xfrm>
              <a:custGeom>
                <a:avLst/>
                <a:gdLst>
                  <a:gd name="T0" fmla="*/ 241 w 449"/>
                  <a:gd name="T1" fmla="*/ 113 h 738"/>
                  <a:gd name="T2" fmla="*/ 241 w 449"/>
                  <a:gd name="T3" fmla="*/ 149 h 738"/>
                  <a:gd name="T4" fmla="*/ 246 w 449"/>
                  <a:gd name="T5" fmla="*/ 233 h 738"/>
                  <a:gd name="T6" fmla="*/ 249 w 449"/>
                  <a:gd name="T7" fmla="*/ 327 h 738"/>
                  <a:gd name="T8" fmla="*/ 249 w 449"/>
                  <a:gd name="T9" fmla="*/ 392 h 738"/>
                  <a:gd name="T10" fmla="*/ 246 w 449"/>
                  <a:gd name="T11" fmla="*/ 436 h 738"/>
                  <a:gd name="T12" fmla="*/ 244 w 449"/>
                  <a:gd name="T13" fmla="*/ 484 h 738"/>
                  <a:gd name="T14" fmla="*/ 241 w 449"/>
                  <a:gd name="T15" fmla="*/ 524 h 738"/>
                  <a:gd name="T16" fmla="*/ 239 w 449"/>
                  <a:gd name="T17" fmla="*/ 541 h 738"/>
                  <a:gd name="T18" fmla="*/ 249 w 449"/>
                  <a:gd name="T19" fmla="*/ 547 h 738"/>
                  <a:gd name="T20" fmla="*/ 277 w 449"/>
                  <a:gd name="T21" fmla="*/ 566 h 738"/>
                  <a:gd name="T22" fmla="*/ 310 w 449"/>
                  <a:gd name="T23" fmla="*/ 591 h 738"/>
                  <a:gd name="T24" fmla="*/ 340 w 449"/>
                  <a:gd name="T25" fmla="*/ 614 h 738"/>
                  <a:gd name="T26" fmla="*/ 371 w 449"/>
                  <a:gd name="T27" fmla="*/ 641 h 738"/>
                  <a:gd name="T28" fmla="*/ 406 w 449"/>
                  <a:gd name="T29" fmla="*/ 679 h 738"/>
                  <a:gd name="T30" fmla="*/ 437 w 449"/>
                  <a:gd name="T31" fmla="*/ 712 h 738"/>
                  <a:gd name="T32" fmla="*/ 449 w 449"/>
                  <a:gd name="T33" fmla="*/ 728 h 738"/>
                  <a:gd name="T34" fmla="*/ 430 w 449"/>
                  <a:gd name="T35" fmla="*/ 712 h 738"/>
                  <a:gd name="T36" fmla="*/ 384 w 449"/>
                  <a:gd name="T37" fmla="*/ 677 h 738"/>
                  <a:gd name="T38" fmla="*/ 325 w 449"/>
                  <a:gd name="T39" fmla="*/ 637 h 738"/>
                  <a:gd name="T40" fmla="*/ 272 w 449"/>
                  <a:gd name="T41" fmla="*/ 606 h 738"/>
                  <a:gd name="T42" fmla="*/ 229 w 449"/>
                  <a:gd name="T43" fmla="*/ 604 h 738"/>
                  <a:gd name="T44" fmla="*/ 196 w 449"/>
                  <a:gd name="T45" fmla="*/ 622 h 738"/>
                  <a:gd name="T46" fmla="*/ 170 w 449"/>
                  <a:gd name="T47" fmla="*/ 643 h 738"/>
                  <a:gd name="T48" fmla="*/ 162 w 449"/>
                  <a:gd name="T49" fmla="*/ 656 h 738"/>
                  <a:gd name="T50" fmla="*/ 5 w 449"/>
                  <a:gd name="T51" fmla="*/ 736 h 738"/>
                  <a:gd name="T52" fmla="*/ 30 w 449"/>
                  <a:gd name="T53" fmla="*/ 720 h 738"/>
                  <a:gd name="T54" fmla="*/ 71 w 449"/>
                  <a:gd name="T55" fmla="*/ 692 h 738"/>
                  <a:gd name="T56" fmla="*/ 109 w 449"/>
                  <a:gd name="T57" fmla="*/ 665 h 738"/>
                  <a:gd name="T58" fmla="*/ 137 w 449"/>
                  <a:gd name="T59" fmla="*/ 637 h 738"/>
                  <a:gd name="T60" fmla="*/ 168 w 449"/>
                  <a:gd name="T61" fmla="*/ 604 h 738"/>
                  <a:gd name="T62" fmla="*/ 193 w 449"/>
                  <a:gd name="T63" fmla="*/ 568 h 738"/>
                  <a:gd name="T64" fmla="*/ 210 w 449"/>
                  <a:gd name="T65" fmla="*/ 545 h 738"/>
                  <a:gd name="T66" fmla="*/ 214 w 449"/>
                  <a:gd name="T67" fmla="*/ 126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738">
                    <a:moveTo>
                      <a:pt x="153" y="0"/>
                    </a:moveTo>
                    <a:lnTo>
                      <a:pt x="241" y="113"/>
                    </a:lnTo>
                    <a:lnTo>
                      <a:pt x="241" y="123"/>
                    </a:lnTo>
                    <a:lnTo>
                      <a:pt x="241" y="149"/>
                    </a:lnTo>
                    <a:lnTo>
                      <a:pt x="244" y="189"/>
                    </a:lnTo>
                    <a:lnTo>
                      <a:pt x="246" y="233"/>
                    </a:lnTo>
                    <a:lnTo>
                      <a:pt x="246" y="281"/>
                    </a:lnTo>
                    <a:lnTo>
                      <a:pt x="249" y="327"/>
                    </a:lnTo>
                    <a:lnTo>
                      <a:pt x="249" y="367"/>
                    </a:lnTo>
                    <a:lnTo>
                      <a:pt x="249" y="392"/>
                    </a:lnTo>
                    <a:lnTo>
                      <a:pt x="249" y="413"/>
                    </a:lnTo>
                    <a:lnTo>
                      <a:pt x="246" y="436"/>
                    </a:lnTo>
                    <a:lnTo>
                      <a:pt x="246" y="461"/>
                    </a:lnTo>
                    <a:lnTo>
                      <a:pt x="244" y="484"/>
                    </a:lnTo>
                    <a:lnTo>
                      <a:pt x="241" y="507"/>
                    </a:lnTo>
                    <a:lnTo>
                      <a:pt x="241" y="524"/>
                    </a:lnTo>
                    <a:lnTo>
                      <a:pt x="239" y="535"/>
                    </a:lnTo>
                    <a:lnTo>
                      <a:pt x="239" y="541"/>
                    </a:lnTo>
                    <a:lnTo>
                      <a:pt x="241" y="542"/>
                    </a:lnTo>
                    <a:lnTo>
                      <a:pt x="249" y="547"/>
                    </a:lnTo>
                    <a:lnTo>
                      <a:pt x="262" y="555"/>
                    </a:lnTo>
                    <a:lnTo>
                      <a:pt x="277" y="566"/>
                    </a:lnTo>
                    <a:lnTo>
                      <a:pt x="294" y="578"/>
                    </a:lnTo>
                    <a:lnTo>
                      <a:pt x="310" y="591"/>
                    </a:lnTo>
                    <a:lnTo>
                      <a:pt x="328" y="604"/>
                    </a:lnTo>
                    <a:lnTo>
                      <a:pt x="340" y="614"/>
                    </a:lnTo>
                    <a:lnTo>
                      <a:pt x="356" y="626"/>
                    </a:lnTo>
                    <a:lnTo>
                      <a:pt x="371" y="641"/>
                    </a:lnTo>
                    <a:lnTo>
                      <a:pt x="388" y="662"/>
                    </a:lnTo>
                    <a:lnTo>
                      <a:pt x="406" y="679"/>
                    </a:lnTo>
                    <a:lnTo>
                      <a:pt x="424" y="698"/>
                    </a:lnTo>
                    <a:lnTo>
                      <a:pt x="437" y="712"/>
                    </a:lnTo>
                    <a:lnTo>
                      <a:pt x="447" y="723"/>
                    </a:lnTo>
                    <a:lnTo>
                      <a:pt x="449" y="728"/>
                    </a:lnTo>
                    <a:lnTo>
                      <a:pt x="444" y="723"/>
                    </a:lnTo>
                    <a:lnTo>
                      <a:pt x="430" y="712"/>
                    </a:lnTo>
                    <a:lnTo>
                      <a:pt x="409" y="698"/>
                    </a:lnTo>
                    <a:lnTo>
                      <a:pt x="384" y="677"/>
                    </a:lnTo>
                    <a:lnTo>
                      <a:pt x="353" y="656"/>
                    </a:lnTo>
                    <a:lnTo>
                      <a:pt x="325" y="637"/>
                    </a:lnTo>
                    <a:lnTo>
                      <a:pt x="298" y="618"/>
                    </a:lnTo>
                    <a:lnTo>
                      <a:pt x="272" y="606"/>
                    </a:lnTo>
                    <a:lnTo>
                      <a:pt x="249" y="601"/>
                    </a:lnTo>
                    <a:lnTo>
                      <a:pt x="229" y="604"/>
                    </a:lnTo>
                    <a:lnTo>
                      <a:pt x="210" y="611"/>
                    </a:lnTo>
                    <a:lnTo>
                      <a:pt x="196" y="622"/>
                    </a:lnTo>
                    <a:lnTo>
                      <a:pt x="180" y="635"/>
                    </a:lnTo>
                    <a:lnTo>
                      <a:pt x="170" y="643"/>
                    </a:lnTo>
                    <a:lnTo>
                      <a:pt x="166" y="654"/>
                    </a:lnTo>
                    <a:lnTo>
                      <a:pt x="162" y="656"/>
                    </a:lnTo>
                    <a:lnTo>
                      <a:pt x="0" y="738"/>
                    </a:lnTo>
                    <a:lnTo>
                      <a:pt x="5" y="736"/>
                    </a:lnTo>
                    <a:lnTo>
                      <a:pt x="15" y="731"/>
                    </a:lnTo>
                    <a:lnTo>
                      <a:pt x="30" y="720"/>
                    </a:lnTo>
                    <a:lnTo>
                      <a:pt x="51" y="708"/>
                    </a:lnTo>
                    <a:lnTo>
                      <a:pt x="71" y="692"/>
                    </a:lnTo>
                    <a:lnTo>
                      <a:pt x="91" y="679"/>
                    </a:lnTo>
                    <a:lnTo>
                      <a:pt x="109" y="665"/>
                    </a:lnTo>
                    <a:lnTo>
                      <a:pt x="124" y="652"/>
                    </a:lnTo>
                    <a:lnTo>
                      <a:pt x="137" y="637"/>
                    </a:lnTo>
                    <a:lnTo>
                      <a:pt x="153" y="622"/>
                    </a:lnTo>
                    <a:lnTo>
                      <a:pt x="168" y="604"/>
                    </a:lnTo>
                    <a:lnTo>
                      <a:pt x="180" y="585"/>
                    </a:lnTo>
                    <a:lnTo>
                      <a:pt x="193" y="568"/>
                    </a:lnTo>
                    <a:lnTo>
                      <a:pt x="203" y="555"/>
                    </a:lnTo>
                    <a:lnTo>
                      <a:pt x="210" y="545"/>
                    </a:lnTo>
                    <a:lnTo>
                      <a:pt x="214" y="542"/>
                    </a:lnTo>
                    <a:lnTo>
                      <a:pt x="214" y="126"/>
                    </a:lnTo>
                    <a:lnTo>
                      <a:pt x="153"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88" name="Freeform 564">
                <a:extLst>
                  <a:ext uri="{FF2B5EF4-FFF2-40B4-BE49-F238E27FC236}">
                    <a16:creationId xmlns:a16="http://schemas.microsoft.com/office/drawing/2014/main" id="{743E0600-F694-3FE2-0FF5-3D91527994B0}"/>
                  </a:ext>
                </a:extLst>
              </p:cNvPr>
              <p:cNvSpPr>
                <a:spLocks/>
              </p:cNvSpPr>
              <p:nvPr/>
            </p:nvSpPr>
            <p:spPr bwMode="auto">
              <a:xfrm>
                <a:off x="2184" y="2235"/>
                <a:ext cx="145" cy="231"/>
              </a:xfrm>
              <a:custGeom>
                <a:avLst/>
                <a:gdLst>
                  <a:gd name="T0" fmla="*/ 140 w 435"/>
                  <a:gd name="T1" fmla="*/ 22 h 695"/>
                  <a:gd name="T2" fmla="*/ 198 w 435"/>
                  <a:gd name="T3" fmla="*/ 76 h 695"/>
                  <a:gd name="T4" fmla="*/ 245 w 435"/>
                  <a:gd name="T5" fmla="*/ 137 h 695"/>
                  <a:gd name="T6" fmla="*/ 272 w 435"/>
                  <a:gd name="T7" fmla="*/ 210 h 695"/>
                  <a:gd name="T8" fmla="*/ 272 w 435"/>
                  <a:gd name="T9" fmla="*/ 294 h 695"/>
                  <a:gd name="T10" fmla="*/ 257 w 435"/>
                  <a:gd name="T11" fmla="*/ 383 h 695"/>
                  <a:gd name="T12" fmla="*/ 249 w 435"/>
                  <a:gd name="T13" fmla="*/ 473 h 695"/>
                  <a:gd name="T14" fmla="*/ 270 w 435"/>
                  <a:gd name="T15" fmla="*/ 556 h 695"/>
                  <a:gd name="T16" fmla="*/ 314 w 435"/>
                  <a:gd name="T17" fmla="*/ 611 h 695"/>
                  <a:gd name="T18" fmla="*/ 356 w 435"/>
                  <a:gd name="T19" fmla="*/ 644 h 695"/>
                  <a:gd name="T20" fmla="*/ 402 w 435"/>
                  <a:gd name="T21" fmla="*/ 675 h 695"/>
                  <a:gd name="T22" fmla="*/ 429 w 435"/>
                  <a:gd name="T23" fmla="*/ 693 h 695"/>
                  <a:gd name="T24" fmla="*/ 427 w 435"/>
                  <a:gd name="T25" fmla="*/ 693 h 695"/>
                  <a:gd name="T26" fmla="*/ 386 w 435"/>
                  <a:gd name="T27" fmla="*/ 680 h 695"/>
                  <a:gd name="T28" fmla="*/ 331 w 435"/>
                  <a:gd name="T29" fmla="*/ 657 h 695"/>
                  <a:gd name="T30" fmla="*/ 282 w 435"/>
                  <a:gd name="T31" fmla="*/ 627 h 695"/>
                  <a:gd name="T32" fmla="*/ 257 w 435"/>
                  <a:gd name="T33" fmla="*/ 575 h 695"/>
                  <a:gd name="T34" fmla="*/ 224 w 435"/>
                  <a:gd name="T35" fmla="*/ 543 h 695"/>
                  <a:gd name="T36" fmla="*/ 196 w 435"/>
                  <a:gd name="T37" fmla="*/ 558 h 695"/>
                  <a:gd name="T38" fmla="*/ 144 w 435"/>
                  <a:gd name="T39" fmla="*/ 586 h 695"/>
                  <a:gd name="T40" fmla="*/ 83 w 435"/>
                  <a:gd name="T41" fmla="*/ 605 h 695"/>
                  <a:gd name="T42" fmla="*/ 25 w 435"/>
                  <a:gd name="T43" fmla="*/ 609 h 695"/>
                  <a:gd name="T44" fmla="*/ 8 w 435"/>
                  <a:gd name="T45" fmla="*/ 606 h 695"/>
                  <a:gd name="T46" fmla="*/ 56 w 435"/>
                  <a:gd name="T47" fmla="*/ 594 h 695"/>
                  <a:gd name="T48" fmla="*/ 125 w 435"/>
                  <a:gd name="T49" fmla="*/ 569 h 695"/>
                  <a:gd name="T50" fmla="*/ 180 w 435"/>
                  <a:gd name="T51" fmla="*/ 540 h 695"/>
                  <a:gd name="T52" fmla="*/ 201 w 435"/>
                  <a:gd name="T53" fmla="*/ 505 h 695"/>
                  <a:gd name="T54" fmla="*/ 221 w 435"/>
                  <a:gd name="T55" fmla="*/ 439 h 695"/>
                  <a:gd name="T56" fmla="*/ 242 w 435"/>
                  <a:gd name="T57" fmla="*/ 363 h 695"/>
                  <a:gd name="T58" fmla="*/ 251 w 435"/>
                  <a:gd name="T59" fmla="*/ 294 h 695"/>
                  <a:gd name="T60" fmla="*/ 246 w 435"/>
                  <a:gd name="T61" fmla="*/ 246 h 695"/>
                  <a:gd name="T62" fmla="*/ 237 w 435"/>
                  <a:gd name="T63" fmla="*/ 198 h 695"/>
                  <a:gd name="T64" fmla="*/ 226 w 435"/>
                  <a:gd name="T65" fmla="*/ 152 h 695"/>
                  <a:gd name="T66" fmla="*/ 219 w 435"/>
                  <a:gd name="T67" fmla="*/ 124 h 695"/>
                  <a:gd name="T68" fmla="*/ 207 w 435"/>
                  <a:gd name="T69" fmla="*/ 104 h 695"/>
                  <a:gd name="T70" fmla="*/ 178 w 435"/>
                  <a:gd name="T71" fmla="*/ 72 h 695"/>
                  <a:gd name="T72" fmla="*/ 150 w 435"/>
                  <a:gd name="T73" fmla="*/ 43 h 695"/>
                  <a:gd name="T74" fmla="*/ 121 w 435"/>
                  <a:gd name="T75" fmla="*/ 15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5" h="695">
                    <a:moveTo>
                      <a:pt x="109" y="0"/>
                    </a:moveTo>
                    <a:lnTo>
                      <a:pt x="140" y="22"/>
                    </a:lnTo>
                    <a:lnTo>
                      <a:pt x="171" y="47"/>
                    </a:lnTo>
                    <a:lnTo>
                      <a:pt x="198" y="76"/>
                    </a:lnTo>
                    <a:lnTo>
                      <a:pt x="224" y="106"/>
                    </a:lnTo>
                    <a:lnTo>
                      <a:pt x="245" y="137"/>
                    </a:lnTo>
                    <a:lnTo>
                      <a:pt x="259" y="172"/>
                    </a:lnTo>
                    <a:lnTo>
                      <a:pt x="272" y="210"/>
                    </a:lnTo>
                    <a:lnTo>
                      <a:pt x="275" y="251"/>
                    </a:lnTo>
                    <a:lnTo>
                      <a:pt x="272" y="294"/>
                    </a:lnTo>
                    <a:lnTo>
                      <a:pt x="264" y="340"/>
                    </a:lnTo>
                    <a:lnTo>
                      <a:pt x="257" y="383"/>
                    </a:lnTo>
                    <a:lnTo>
                      <a:pt x="251" y="429"/>
                    </a:lnTo>
                    <a:lnTo>
                      <a:pt x="249" y="473"/>
                    </a:lnTo>
                    <a:lnTo>
                      <a:pt x="254" y="515"/>
                    </a:lnTo>
                    <a:lnTo>
                      <a:pt x="270" y="556"/>
                    </a:lnTo>
                    <a:lnTo>
                      <a:pt x="295" y="594"/>
                    </a:lnTo>
                    <a:lnTo>
                      <a:pt x="314" y="611"/>
                    </a:lnTo>
                    <a:lnTo>
                      <a:pt x="333" y="627"/>
                    </a:lnTo>
                    <a:lnTo>
                      <a:pt x="356" y="644"/>
                    </a:lnTo>
                    <a:lnTo>
                      <a:pt x="379" y="660"/>
                    </a:lnTo>
                    <a:lnTo>
                      <a:pt x="402" y="675"/>
                    </a:lnTo>
                    <a:lnTo>
                      <a:pt x="419" y="686"/>
                    </a:lnTo>
                    <a:lnTo>
                      <a:pt x="429" y="693"/>
                    </a:lnTo>
                    <a:lnTo>
                      <a:pt x="435" y="695"/>
                    </a:lnTo>
                    <a:lnTo>
                      <a:pt x="427" y="693"/>
                    </a:lnTo>
                    <a:lnTo>
                      <a:pt x="412" y="688"/>
                    </a:lnTo>
                    <a:lnTo>
                      <a:pt x="386" y="680"/>
                    </a:lnTo>
                    <a:lnTo>
                      <a:pt x="358" y="670"/>
                    </a:lnTo>
                    <a:lnTo>
                      <a:pt x="331" y="657"/>
                    </a:lnTo>
                    <a:lnTo>
                      <a:pt x="305" y="642"/>
                    </a:lnTo>
                    <a:lnTo>
                      <a:pt x="282" y="627"/>
                    </a:lnTo>
                    <a:lnTo>
                      <a:pt x="272" y="609"/>
                    </a:lnTo>
                    <a:lnTo>
                      <a:pt x="257" y="575"/>
                    </a:lnTo>
                    <a:lnTo>
                      <a:pt x="239" y="556"/>
                    </a:lnTo>
                    <a:lnTo>
                      <a:pt x="224" y="543"/>
                    </a:lnTo>
                    <a:lnTo>
                      <a:pt x="215" y="540"/>
                    </a:lnTo>
                    <a:lnTo>
                      <a:pt x="196" y="558"/>
                    </a:lnTo>
                    <a:lnTo>
                      <a:pt x="173" y="573"/>
                    </a:lnTo>
                    <a:lnTo>
                      <a:pt x="144" y="586"/>
                    </a:lnTo>
                    <a:lnTo>
                      <a:pt x="117" y="597"/>
                    </a:lnTo>
                    <a:lnTo>
                      <a:pt x="83" y="605"/>
                    </a:lnTo>
                    <a:lnTo>
                      <a:pt x="54" y="606"/>
                    </a:lnTo>
                    <a:lnTo>
                      <a:pt x="25" y="609"/>
                    </a:lnTo>
                    <a:lnTo>
                      <a:pt x="0" y="609"/>
                    </a:lnTo>
                    <a:lnTo>
                      <a:pt x="8" y="606"/>
                    </a:lnTo>
                    <a:lnTo>
                      <a:pt x="28" y="602"/>
                    </a:lnTo>
                    <a:lnTo>
                      <a:pt x="56" y="594"/>
                    </a:lnTo>
                    <a:lnTo>
                      <a:pt x="89" y="581"/>
                    </a:lnTo>
                    <a:lnTo>
                      <a:pt x="125" y="569"/>
                    </a:lnTo>
                    <a:lnTo>
                      <a:pt x="155" y="556"/>
                    </a:lnTo>
                    <a:lnTo>
                      <a:pt x="180" y="540"/>
                    </a:lnTo>
                    <a:lnTo>
                      <a:pt x="193" y="525"/>
                    </a:lnTo>
                    <a:lnTo>
                      <a:pt x="201" y="505"/>
                    </a:lnTo>
                    <a:lnTo>
                      <a:pt x="211" y="474"/>
                    </a:lnTo>
                    <a:lnTo>
                      <a:pt x="221" y="439"/>
                    </a:lnTo>
                    <a:lnTo>
                      <a:pt x="232" y="401"/>
                    </a:lnTo>
                    <a:lnTo>
                      <a:pt x="242" y="363"/>
                    </a:lnTo>
                    <a:lnTo>
                      <a:pt x="249" y="328"/>
                    </a:lnTo>
                    <a:lnTo>
                      <a:pt x="251" y="294"/>
                    </a:lnTo>
                    <a:lnTo>
                      <a:pt x="251" y="269"/>
                    </a:lnTo>
                    <a:lnTo>
                      <a:pt x="246" y="246"/>
                    </a:lnTo>
                    <a:lnTo>
                      <a:pt x="242" y="221"/>
                    </a:lnTo>
                    <a:lnTo>
                      <a:pt x="237" y="198"/>
                    </a:lnTo>
                    <a:lnTo>
                      <a:pt x="232" y="172"/>
                    </a:lnTo>
                    <a:lnTo>
                      <a:pt x="226" y="152"/>
                    </a:lnTo>
                    <a:lnTo>
                      <a:pt x="221" y="135"/>
                    </a:lnTo>
                    <a:lnTo>
                      <a:pt x="219" y="124"/>
                    </a:lnTo>
                    <a:lnTo>
                      <a:pt x="219" y="119"/>
                    </a:lnTo>
                    <a:lnTo>
                      <a:pt x="207" y="104"/>
                    </a:lnTo>
                    <a:lnTo>
                      <a:pt x="190" y="89"/>
                    </a:lnTo>
                    <a:lnTo>
                      <a:pt x="178" y="72"/>
                    </a:lnTo>
                    <a:lnTo>
                      <a:pt x="165" y="58"/>
                    </a:lnTo>
                    <a:lnTo>
                      <a:pt x="150" y="43"/>
                    </a:lnTo>
                    <a:lnTo>
                      <a:pt x="138" y="28"/>
                    </a:lnTo>
                    <a:lnTo>
                      <a:pt x="121" y="15"/>
                    </a:lnTo>
                    <a:lnTo>
                      <a:pt x="109"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89" name="Freeform 565">
                <a:extLst>
                  <a:ext uri="{FF2B5EF4-FFF2-40B4-BE49-F238E27FC236}">
                    <a16:creationId xmlns:a16="http://schemas.microsoft.com/office/drawing/2014/main" id="{61C68410-ABC1-30EC-8D8F-E75855CF4C8B}"/>
                  </a:ext>
                </a:extLst>
              </p:cNvPr>
              <p:cNvSpPr>
                <a:spLocks/>
              </p:cNvSpPr>
              <p:nvPr/>
            </p:nvSpPr>
            <p:spPr bwMode="auto">
              <a:xfrm>
                <a:off x="1968" y="2244"/>
                <a:ext cx="60" cy="203"/>
              </a:xfrm>
              <a:custGeom>
                <a:avLst/>
                <a:gdLst>
                  <a:gd name="T0" fmla="*/ 44 w 178"/>
                  <a:gd name="T1" fmla="*/ 17 h 609"/>
                  <a:gd name="T2" fmla="*/ 69 w 178"/>
                  <a:gd name="T3" fmla="*/ 53 h 609"/>
                  <a:gd name="T4" fmla="*/ 94 w 178"/>
                  <a:gd name="T5" fmla="*/ 91 h 609"/>
                  <a:gd name="T6" fmla="*/ 119 w 178"/>
                  <a:gd name="T7" fmla="*/ 127 h 609"/>
                  <a:gd name="T8" fmla="*/ 132 w 178"/>
                  <a:gd name="T9" fmla="*/ 155 h 609"/>
                  <a:gd name="T10" fmla="*/ 127 w 178"/>
                  <a:gd name="T11" fmla="*/ 226 h 609"/>
                  <a:gd name="T12" fmla="*/ 124 w 178"/>
                  <a:gd name="T13" fmla="*/ 319 h 609"/>
                  <a:gd name="T14" fmla="*/ 119 w 178"/>
                  <a:gd name="T15" fmla="*/ 396 h 609"/>
                  <a:gd name="T16" fmla="*/ 121 w 178"/>
                  <a:gd name="T17" fmla="*/ 421 h 609"/>
                  <a:gd name="T18" fmla="*/ 137 w 178"/>
                  <a:gd name="T19" fmla="*/ 449 h 609"/>
                  <a:gd name="T20" fmla="*/ 159 w 178"/>
                  <a:gd name="T21" fmla="*/ 485 h 609"/>
                  <a:gd name="T22" fmla="*/ 176 w 178"/>
                  <a:gd name="T23" fmla="*/ 508 h 609"/>
                  <a:gd name="T24" fmla="*/ 176 w 178"/>
                  <a:gd name="T25" fmla="*/ 508 h 609"/>
                  <a:gd name="T26" fmla="*/ 157 w 178"/>
                  <a:gd name="T27" fmla="*/ 487 h 609"/>
                  <a:gd name="T28" fmla="*/ 132 w 178"/>
                  <a:gd name="T29" fmla="*/ 462 h 609"/>
                  <a:gd name="T30" fmla="*/ 107 w 178"/>
                  <a:gd name="T31" fmla="*/ 451 h 609"/>
                  <a:gd name="T32" fmla="*/ 90 w 178"/>
                  <a:gd name="T33" fmla="*/ 468 h 609"/>
                  <a:gd name="T34" fmla="*/ 65 w 178"/>
                  <a:gd name="T35" fmla="*/ 495 h 609"/>
                  <a:gd name="T36" fmla="*/ 40 w 178"/>
                  <a:gd name="T37" fmla="*/ 531 h 609"/>
                  <a:gd name="T38" fmla="*/ 13 w 178"/>
                  <a:gd name="T39" fmla="*/ 579 h 609"/>
                  <a:gd name="T40" fmla="*/ 0 w 178"/>
                  <a:gd name="T41" fmla="*/ 604 h 609"/>
                  <a:gd name="T42" fmla="*/ 0 w 178"/>
                  <a:gd name="T43" fmla="*/ 576 h 609"/>
                  <a:gd name="T44" fmla="*/ 5 w 178"/>
                  <a:gd name="T45" fmla="*/ 537 h 609"/>
                  <a:gd name="T46" fmla="*/ 17 w 178"/>
                  <a:gd name="T47" fmla="*/ 498 h 609"/>
                  <a:gd name="T48" fmla="*/ 38 w 178"/>
                  <a:gd name="T49" fmla="*/ 472 h 609"/>
                  <a:gd name="T50" fmla="*/ 61 w 178"/>
                  <a:gd name="T51" fmla="*/ 460 h 609"/>
                  <a:gd name="T52" fmla="*/ 76 w 178"/>
                  <a:gd name="T53" fmla="*/ 449 h 609"/>
                  <a:gd name="T54" fmla="*/ 88 w 178"/>
                  <a:gd name="T55" fmla="*/ 424 h 609"/>
                  <a:gd name="T56" fmla="*/ 94 w 178"/>
                  <a:gd name="T57" fmla="*/ 375 h 609"/>
                  <a:gd name="T58" fmla="*/ 96 w 178"/>
                  <a:gd name="T59" fmla="*/ 300 h 609"/>
                  <a:gd name="T60" fmla="*/ 101 w 178"/>
                  <a:gd name="T61" fmla="*/ 221 h 609"/>
                  <a:gd name="T62" fmla="*/ 104 w 178"/>
                  <a:gd name="T63" fmla="*/ 170 h 609"/>
                  <a:gd name="T64" fmla="*/ 94 w 178"/>
                  <a:gd name="T65" fmla="*/ 142 h 609"/>
                  <a:gd name="T66" fmla="*/ 76 w 178"/>
                  <a:gd name="T67" fmla="*/ 101 h 609"/>
                  <a:gd name="T68" fmla="*/ 56 w 178"/>
                  <a:gd name="T69" fmla="*/ 61 h 609"/>
                  <a:gd name="T70" fmla="*/ 38 w 178"/>
                  <a:gd name="T71" fmla="*/ 2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8" h="609">
                    <a:moveTo>
                      <a:pt x="30" y="0"/>
                    </a:moveTo>
                    <a:lnTo>
                      <a:pt x="44" y="17"/>
                    </a:lnTo>
                    <a:lnTo>
                      <a:pt x="56" y="36"/>
                    </a:lnTo>
                    <a:lnTo>
                      <a:pt x="69" y="53"/>
                    </a:lnTo>
                    <a:lnTo>
                      <a:pt x="82" y="72"/>
                    </a:lnTo>
                    <a:lnTo>
                      <a:pt x="94" y="91"/>
                    </a:lnTo>
                    <a:lnTo>
                      <a:pt x="107" y="109"/>
                    </a:lnTo>
                    <a:lnTo>
                      <a:pt x="119" y="127"/>
                    </a:lnTo>
                    <a:lnTo>
                      <a:pt x="132" y="144"/>
                    </a:lnTo>
                    <a:lnTo>
                      <a:pt x="132" y="155"/>
                    </a:lnTo>
                    <a:lnTo>
                      <a:pt x="129" y="185"/>
                    </a:lnTo>
                    <a:lnTo>
                      <a:pt x="127" y="226"/>
                    </a:lnTo>
                    <a:lnTo>
                      <a:pt x="127" y="272"/>
                    </a:lnTo>
                    <a:lnTo>
                      <a:pt x="124" y="319"/>
                    </a:lnTo>
                    <a:lnTo>
                      <a:pt x="121" y="363"/>
                    </a:lnTo>
                    <a:lnTo>
                      <a:pt x="119" y="396"/>
                    </a:lnTo>
                    <a:lnTo>
                      <a:pt x="119" y="411"/>
                    </a:lnTo>
                    <a:lnTo>
                      <a:pt x="121" y="421"/>
                    </a:lnTo>
                    <a:lnTo>
                      <a:pt x="129" y="434"/>
                    </a:lnTo>
                    <a:lnTo>
                      <a:pt x="137" y="449"/>
                    </a:lnTo>
                    <a:lnTo>
                      <a:pt x="151" y="468"/>
                    </a:lnTo>
                    <a:lnTo>
                      <a:pt x="159" y="485"/>
                    </a:lnTo>
                    <a:lnTo>
                      <a:pt x="167" y="498"/>
                    </a:lnTo>
                    <a:lnTo>
                      <a:pt x="176" y="508"/>
                    </a:lnTo>
                    <a:lnTo>
                      <a:pt x="178" y="510"/>
                    </a:lnTo>
                    <a:lnTo>
                      <a:pt x="176" y="508"/>
                    </a:lnTo>
                    <a:lnTo>
                      <a:pt x="167" y="498"/>
                    </a:lnTo>
                    <a:lnTo>
                      <a:pt x="157" y="487"/>
                    </a:lnTo>
                    <a:lnTo>
                      <a:pt x="145" y="475"/>
                    </a:lnTo>
                    <a:lnTo>
                      <a:pt x="132" y="462"/>
                    </a:lnTo>
                    <a:lnTo>
                      <a:pt x="119" y="455"/>
                    </a:lnTo>
                    <a:lnTo>
                      <a:pt x="107" y="451"/>
                    </a:lnTo>
                    <a:lnTo>
                      <a:pt x="99" y="455"/>
                    </a:lnTo>
                    <a:lnTo>
                      <a:pt x="90" y="468"/>
                    </a:lnTo>
                    <a:lnTo>
                      <a:pt x="78" y="480"/>
                    </a:lnTo>
                    <a:lnTo>
                      <a:pt x="65" y="495"/>
                    </a:lnTo>
                    <a:lnTo>
                      <a:pt x="52" y="510"/>
                    </a:lnTo>
                    <a:lnTo>
                      <a:pt x="40" y="531"/>
                    </a:lnTo>
                    <a:lnTo>
                      <a:pt x="25" y="554"/>
                    </a:lnTo>
                    <a:lnTo>
                      <a:pt x="13" y="579"/>
                    </a:lnTo>
                    <a:lnTo>
                      <a:pt x="0" y="609"/>
                    </a:lnTo>
                    <a:lnTo>
                      <a:pt x="0" y="604"/>
                    </a:lnTo>
                    <a:lnTo>
                      <a:pt x="0" y="594"/>
                    </a:lnTo>
                    <a:lnTo>
                      <a:pt x="0" y="576"/>
                    </a:lnTo>
                    <a:lnTo>
                      <a:pt x="2" y="556"/>
                    </a:lnTo>
                    <a:lnTo>
                      <a:pt x="5" y="537"/>
                    </a:lnTo>
                    <a:lnTo>
                      <a:pt x="10" y="515"/>
                    </a:lnTo>
                    <a:lnTo>
                      <a:pt x="17" y="498"/>
                    </a:lnTo>
                    <a:lnTo>
                      <a:pt x="27" y="482"/>
                    </a:lnTo>
                    <a:lnTo>
                      <a:pt x="38" y="472"/>
                    </a:lnTo>
                    <a:lnTo>
                      <a:pt x="50" y="464"/>
                    </a:lnTo>
                    <a:lnTo>
                      <a:pt x="61" y="460"/>
                    </a:lnTo>
                    <a:lnTo>
                      <a:pt x="69" y="455"/>
                    </a:lnTo>
                    <a:lnTo>
                      <a:pt x="76" y="449"/>
                    </a:lnTo>
                    <a:lnTo>
                      <a:pt x="84" y="439"/>
                    </a:lnTo>
                    <a:lnTo>
                      <a:pt x="88" y="424"/>
                    </a:lnTo>
                    <a:lnTo>
                      <a:pt x="90" y="404"/>
                    </a:lnTo>
                    <a:lnTo>
                      <a:pt x="94" y="375"/>
                    </a:lnTo>
                    <a:lnTo>
                      <a:pt x="94" y="340"/>
                    </a:lnTo>
                    <a:lnTo>
                      <a:pt x="96" y="300"/>
                    </a:lnTo>
                    <a:lnTo>
                      <a:pt x="99" y="259"/>
                    </a:lnTo>
                    <a:lnTo>
                      <a:pt x="101" y="221"/>
                    </a:lnTo>
                    <a:lnTo>
                      <a:pt x="101" y="191"/>
                    </a:lnTo>
                    <a:lnTo>
                      <a:pt x="104" y="170"/>
                    </a:lnTo>
                    <a:lnTo>
                      <a:pt x="104" y="162"/>
                    </a:lnTo>
                    <a:lnTo>
                      <a:pt x="94" y="142"/>
                    </a:lnTo>
                    <a:lnTo>
                      <a:pt x="86" y="122"/>
                    </a:lnTo>
                    <a:lnTo>
                      <a:pt x="76" y="101"/>
                    </a:lnTo>
                    <a:lnTo>
                      <a:pt x="65" y="80"/>
                    </a:lnTo>
                    <a:lnTo>
                      <a:pt x="56" y="61"/>
                    </a:lnTo>
                    <a:lnTo>
                      <a:pt x="48" y="40"/>
                    </a:lnTo>
                    <a:lnTo>
                      <a:pt x="38" y="20"/>
                    </a:lnTo>
                    <a:lnTo>
                      <a:pt x="3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90" name="Freeform 566">
                <a:extLst>
                  <a:ext uri="{FF2B5EF4-FFF2-40B4-BE49-F238E27FC236}">
                    <a16:creationId xmlns:a16="http://schemas.microsoft.com/office/drawing/2014/main" id="{F8E04CDC-DC8E-A31A-2E8A-6C8D1EBAD4EB}"/>
                  </a:ext>
                </a:extLst>
              </p:cNvPr>
              <p:cNvSpPr>
                <a:spLocks/>
              </p:cNvSpPr>
              <p:nvPr/>
            </p:nvSpPr>
            <p:spPr bwMode="auto">
              <a:xfrm>
                <a:off x="1750" y="2226"/>
                <a:ext cx="106" cy="193"/>
              </a:xfrm>
              <a:custGeom>
                <a:avLst/>
                <a:gdLst>
                  <a:gd name="T0" fmla="*/ 183 w 319"/>
                  <a:gd name="T1" fmla="*/ 21 h 580"/>
                  <a:gd name="T2" fmla="*/ 168 w 319"/>
                  <a:gd name="T3" fmla="*/ 61 h 580"/>
                  <a:gd name="T4" fmla="*/ 150 w 319"/>
                  <a:gd name="T5" fmla="*/ 102 h 580"/>
                  <a:gd name="T6" fmla="*/ 135 w 319"/>
                  <a:gd name="T7" fmla="*/ 142 h 580"/>
                  <a:gd name="T8" fmla="*/ 137 w 319"/>
                  <a:gd name="T9" fmla="*/ 198 h 580"/>
                  <a:gd name="T10" fmla="*/ 153 w 319"/>
                  <a:gd name="T11" fmla="*/ 264 h 580"/>
                  <a:gd name="T12" fmla="*/ 156 w 319"/>
                  <a:gd name="T13" fmla="*/ 323 h 580"/>
                  <a:gd name="T14" fmla="*/ 150 w 319"/>
                  <a:gd name="T15" fmla="*/ 377 h 580"/>
                  <a:gd name="T16" fmla="*/ 135 w 319"/>
                  <a:gd name="T17" fmla="*/ 425 h 580"/>
                  <a:gd name="T18" fmla="*/ 110 w 319"/>
                  <a:gd name="T19" fmla="*/ 470 h 580"/>
                  <a:gd name="T20" fmla="*/ 74 w 319"/>
                  <a:gd name="T21" fmla="*/ 513 h 580"/>
                  <a:gd name="T22" fmla="*/ 29 w 319"/>
                  <a:gd name="T23" fmla="*/ 557 h 580"/>
                  <a:gd name="T24" fmla="*/ 34 w 319"/>
                  <a:gd name="T25" fmla="*/ 569 h 580"/>
                  <a:gd name="T26" fmla="*/ 80 w 319"/>
                  <a:gd name="T27" fmla="*/ 539 h 580"/>
                  <a:gd name="T28" fmla="*/ 110 w 319"/>
                  <a:gd name="T29" fmla="*/ 498 h 580"/>
                  <a:gd name="T30" fmla="*/ 140 w 319"/>
                  <a:gd name="T31" fmla="*/ 453 h 580"/>
                  <a:gd name="T32" fmla="*/ 187 w 319"/>
                  <a:gd name="T33" fmla="*/ 440 h 580"/>
                  <a:gd name="T34" fmla="*/ 229 w 319"/>
                  <a:gd name="T35" fmla="*/ 462 h 580"/>
                  <a:gd name="T36" fmla="*/ 265 w 319"/>
                  <a:gd name="T37" fmla="*/ 488 h 580"/>
                  <a:gd name="T38" fmla="*/ 301 w 319"/>
                  <a:gd name="T39" fmla="*/ 522 h 580"/>
                  <a:gd name="T40" fmla="*/ 308 w 319"/>
                  <a:gd name="T41" fmla="*/ 516 h 580"/>
                  <a:gd name="T42" fmla="*/ 280 w 319"/>
                  <a:gd name="T43" fmla="*/ 473 h 580"/>
                  <a:gd name="T44" fmla="*/ 242 w 319"/>
                  <a:gd name="T45" fmla="*/ 437 h 580"/>
                  <a:gd name="T46" fmla="*/ 196 w 319"/>
                  <a:gd name="T47" fmla="*/ 404 h 580"/>
                  <a:gd name="T48" fmla="*/ 189 w 319"/>
                  <a:gd name="T49" fmla="*/ 363 h 580"/>
                  <a:gd name="T50" fmla="*/ 191 w 319"/>
                  <a:gd name="T51" fmla="*/ 308 h 580"/>
                  <a:gd name="T52" fmla="*/ 179 w 319"/>
                  <a:gd name="T53" fmla="*/ 247 h 580"/>
                  <a:gd name="T54" fmla="*/ 164 w 319"/>
                  <a:gd name="T55" fmla="*/ 191 h 580"/>
                  <a:gd name="T56" fmla="*/ 164 w 319"/>
                  <a:gd name="T57" fmla="*/ 142 h 580"/>
                  <a:gd name="T58" fmla="*/ 170 w 319"/>
                  <a:gd name="T59" fmla="*/ 102 h 580"/>
                  <a:gd name="T60" fmla="*/ 179 w 319"/>
                  <a:gd name="T61" fmla="*/ 61 h 580"/>
                  <a:gd name="T62" fmla="*/ 187 w 319"/>
                  <a:gd name="T63" fmla="*/ 21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9" h="580">
                    <a:moveTo>
                      <a:pt x="191" y="0"/>
                    </a:moveTo>
                    <a:lnTo>
                      <a:pt x="183" y="21"/>
                    </a:lnTo>
                    <a:lnTo>
                      <a:pt x="176" y="41"/>
                    </a:lnTo>
                    <a:lnTo>
                      <a:pt x="168" y="61"/>
                    </a:lnTo>
                    <a:lnTo>
                      <a:pt x="161" y="82"/>
                    </a:lnTo>
                    <a:lnTo>
                      <a:pt x="150" y="102"/>
                    </a:lnTo>
                    <a:lnTo>
                      <a:pt x="143" y="122"/>
                    </a:lnTo>
                    <a:lnTo>
                      <a:pt x="135" y="142"/>
                    </a:lnTo>
                    <a:lnTo>
                      <a:pt x="128" y="163"/>
                    </a:lnTo>
                    <a:lnTo>
                      <a:pt x="137" y="198"/>
                    </a:lnTo>
                    <a:lnTo>
                      <a:pt x="145" y="231"/>
                    </a:lnTo>
                    <a:lnTo>
                      <a:pt x="153" y="264"/>
                    </a:lnTo>
                    <a:lnTo>
                      <a:pt x="156" y="295"/>
                    </a:lnTo>
                    <a:lnTo>
                      <a:pt x="156" y="323"/>
                    </a:lnTo>
                    <a:lnTo>
                      <a:pt x="156" y="351"/>
                    </a:lnTo>
                    <a:lnTo>
                      <a:pt x="150" y="377"/>
                    </a:lnTo>
                    <a:lnTo>
                      <a:pt x="145" y="402"/>
                    </a:lnTo>
                    <a:lnTo>
                      <a:pt x="135" y="425"/>
                    </a:lnTo>
                    <a:lnTo>
                      <a:pt x="123" y="447"/>
                    </a:lnTo>
                    <a:lnTo>
                      <a:pt x="110" y="470"/>
                    </a:lnTo>
                    <a:lnTo>
                      <a:pt x="93" y="493"/>
                    </a:lnTo>
                    <a:lnTo>
                      <a:pt x="74" y="513"/>
                    </a:lnTo>
                    <a:lnTo>
                      <a:pt x="51" y="536"/>
                    </a:lnTo>
                    <a:lnTo>
                      <a:pt x="29" y="557"/>
                    </a:lnTo>
                    <a:lnTo>
                      <a:pt x="0" y="580"/>
                    </a:lnTo>
                    <a:lnTo>
                      <a:pt x="34" y="569"/>
                    </a:lnTo>
                    <a:lnTo>
                      <a:pt x="59" y="557"/>
                    </a:lnTo>
                    <a:lnTo>
                      <a:pt x="80" y="539"/>
                    </a:lnTo>
                    <a:lnTo>
                      <a:pt x="97" y="518"/>
                    </a:lnTo>
                    <a:lnTo>
                      <a:pt x="110" y="498"/>
                    </a:lnTo>
                    <a:lnTo>
                      <a:pt x="125" y="475"/>
                    </a:lnTo>
                    <a:lnTo>
                      <a:pt x="140" y="453"/>
                    </a:lnTo>
                    <a:lnTo>
                      <a:pt x="161" y="429"/>
                    </a:lnTo>
                    <a:lnTo>
                      <a:pt x="187" y="440"/>
                    </a:lnTo>
                    <a:lnTo>
                      <a:pt x="208" y="450"/>
                    </a:lnTo>
                    <a:lnTo>
                      <a:pt x="229" y="462"/>
                    </a:lnTo>
                    <a:lnTo>
                      <a:pt x="247" y="475"/>
                    </a:lnTo>
                    <a:lnTo>
                      <a:pt x="265" y="488"/>
                    </a:lnTo>
                    <a:lnTo>
                      <a:pt x="283" y="503"/>
                    </a:lnTo>
                    <a:lnTo>
                      <a:pt x="301" y="522"/>
                    </a:lnTo>
                    <a:lnTo>
                      <a:pt x="319" y="541"/>
                    </a:lnTo>
                    <a:lnTo>
                      <a:pt x="308" y="516"/>
                    </a:lnTo>
                    <a:lnTo>
                      <a:pt x="296" y="493"/>
                    </a:lnTo>
                    <a:lnTo>
                      <a:pt x="280" y="473"/>
                    </a:lnTo>
                    <a:lnTo>
                      <a:pt x="263" y="453"/>
                    </a:lnTo>
                    <a:lnTo>
                      <a:pt x="242" y="437"/>
                    </a:lnTo>
                    <a:lnTo>
                      <a:pt x="219" y="419"/>
                    </a:lnTo>
                    <a:lnTo>
                      <a:pt x="196" y="404"/>
                    </a:lnTo>
                    <a:lnTo>
                      <a:pt x="176" y="390"/>
                    </a:lnTo>
                    <a:lnTo>
                      <a:pt x="189" y="363"/>
                    </a:lnTo>
                    <a:lnTo>
                      <a:pt x="194" y="335"/>
                    </a:lnTo>
                    <a:lnTo>
                      <a:pt x="191" y="308"/>
                    </a:lnTo>
                    <a:lnTo>
                      <a:pt x="187" y="277"/>
                    </a:lnTo>
                    <a:lnTo>
                      <a:pt x="179" y="247"/>
                    </a:lnTo>
                    <a:lnTo>
                      <a:pt x="170" y="219"/>
                    </a:lnTo>
                    <a:lnTo>
                      <a:pt x="164" y="191"/>
                    </a:lnTo>
                    <a:lnTo>
                      <a:pt x="158" y="163"/>
                    </a:lnTo>
                    <a:lnTo>
                      <a:pt x="164" y="142"/>
                    </a:lnTo>
                    <a:lnTo>
                      <a:pt x="166" y="122"/>
                    </a:lnTo>
                    <a:lnTo>
                      <a:pt x="170" y="102"/>
                    </a:lnTo>
                    <a:lnTo>
                      <a:pt x="176" y="82"/>
                    </a:lnTo>
                    <a:lnTo>
                      <a:pt x="179" y="61"/>
                    </a:lnTo>
                    <a:lnTo>
                      <a:pt x="183" y="41"/>
                    </a:lnTo>
                    <a:lnTo>
                      <a:pt x="187" y="21"/>
                    </a:lnTo>
                    <a:lnTo>
                      <a:pt x="191"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91" name="Freeform 567">
                <a:extLst>
                  <a:ext uri="{FF2B5EF4-FFF2-40B4-BE49-F238E27FC236}">
                    <a16:creationId xmlns:a16="http://schemas.microsoft.com/office/drawing/2014/main" id="{72CF913B-6662-4996-5477-712515E9C9B9}"/>
                  </a:ext>
                </a:extLst>
              </p:cNvPr>
              <p:cNvSpPr>
                <a:spLocks/>
              </p:cNvSpPr>
              <p:nvPr/>
            </p:nvSpPr>
            <p:spPr bwMode="auto">
              <a:xfrm>
                <a:off x="1817" y="2462"/>
                <a:ext cx="100" cy="130"/>
              </a:xfrm>
              <a:custGeom>
                <a:avLst/>
                <a:gdLst>
                  <a:gd name="T0" fmla="*/ 168 w 298"/>
                  <a:gd name="T1" fmla="*/ 6 h 392"/>
                  <a:gd name="T2" fmla="*/ 170 w 298"/>
                  <a:gd name="T3" fmla="*/ 41 h 392"/>
                  <a:gd name="T4" fmla="*/ 168 w 298"/>
                  <a:gd name="T5" fmla="*/ 94 h 392"/>
                  <a:gd name="T6" fmla="*/ 158 w 298"/>
                  <a:gd name="T7" fmla="*/ 155 h 392"/>
                  <a:gd name="T8" fmla="*/ 137 w 298"/>
                  <a:gd name="T9" fmla="*/ 209 h 392"/>
                  <a:gd name="T10" fmla="*/ 120 w 298"/>
                  <a:gd name="T11" fmla="*/ 252 h 392"/>
                  <a:gd name="T12" fmla="*/ 101 w 298"/>
                  <a:gd name="T13" fmla="*/ 290 h 392"/>
                  <a:gd name="T14" fmla="*/ 84 w 298"/>
                  <a:gd name="T15" fmla="*/ 323 h 392"/>
                  <a:gd name="T16" fmla="*/ 46 w 298"/>
                  <a:gd name="T17" fmla="*/ 360 h 392"/>
                  <a:gd name="T18" fmla="*/ 8 w 298"/>
                  <a:gd name="T19" fmla="*/ 390 h 392"/>
                  <a:gd name="T20" fmla="*/ 2 w 298"/>
                  <a:gd name="T21" fmla="*/ 392 h 392"/>
                  <a:gd name="T22" fmla="*/ 23 w 298"/>
                  <a:gd name="T23" fmla="*/ 384 h 392"/>
                  <a:gd name="T24" fmla="*/ 57 w 298"/>
                  <a:gd name="T25" fmla="*/ 371 h 392"/>
                  <a:gd name="T26" fmla="*/ 89 w 298"/>
                  <a:gd name="T27" fmla="*/ 351 h 392"/>
                  <a:gd name="T28" fmla="*/ 114 w 298"/>
                  <a:gd name="T29" fmla="*/ 318 h 392"/>
                  <a:gd name="T30" fmla="*/ 140 w 298"/>
                  <a:gd name="T31" fmla="*/ 270 h 392"/>
                  <a:gd name="T32" fmla="*/ 160 w 298"/>
                  <a:gd name="T33" fmla="*/ 222 h 392"/>
                  <a:gd name="T34" fmla="*/ 170 w 298"/>
                  <a:gd name="T35" fmla="*/ 189 h 392"/>
                  <a:gd name="T36" fmla="*/ 176 w 298"/>
                  <a:gd name="T37" fmla="*/ 189 h 392"/>
                  <a:gd name="T38" fmla="*/ 193 w 298"/>
                  <a:gd name="T39" fmla="*/ 226 h 392"/>
                  <a:gd name="T40" fmla="*/ 224 w 298"/>
                  <a:gd name="T41" fmla="*/ 259 h 392"/>
                  <a:gd name="T42" fmla="*/ 252 w 298"/>
                  <a:gd name="T43" fmla="*/ 277 h 392"/>
                  <a:gd name="T44" fmla="*/ 277 w 298"/>
                  <a:gd name="T45" fmla="*/ 287 h 392"/>
                  <a:gd name="T46" fmla="*/ 296 w 298"/>
                  <a:gd name="T47" fmla="*/ 295 h 392"/>
                  <a:gd name="T48" fmla="*/ 296 w 298"/>
                  <a:gd name="T49" fmla="*/ 291 h 392"/>
                  <a:gd name="T50" fmla="*/ 277 w 298"/>
                  <a:gd name="T51" fmla="*/ 279 h 392"/>
                  <a:gd name="T52" fmla="*/ 249 w 298"/>
                  <a:gd name="T53" fmla="*/ 258 h 392"/>
                  <a:gd name="T54" fmla="*/ 227 w 298"/>
                  <a:gd name="T55" fmla="*/ 228 h 392"/>
                  <a:gd name="T56" fmla="*/ 214 w 298"/>
                  <a:gd name="T57" fmla="*/ 198 h 392"/>
                  <a:gd name="T58" fmla="*/ 201 w 298"/>
                  <a:gd name="T59" fmla="*/ 153 h 392"/>
                  <a:gd name="T60" fmla="*/ 196 w 298"/>
                  <a:gd name="T61" fmla="*/ 104 h 392"/>
                  <a:gd name="T62" fmla="*/ 191 w 298"/>
                  <a:gd name="T63" fmla="*/ 69 h 392"/>
                  <a:gd name="T64" fmla="*/ 189 w 298"/>
                  <a:gd name="T65" fmla="*/ 44 h 392"/>
                  <a:gd name="T66" fmla="*/ 170 w 298"/>
                  <a:gd name="T67" fmla="*/ 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8" h="392">
                    <a:moveTo>
                      <a:pt x="168" y="0"/>
                    </a:moveTo>
                    <a:lnTo>
                      <a:pt x="168" y="6"/>
                    </a:lnTo>
                    <a:lnTo>
                      <a:pt x="168" y="19"/>
                    </a:lnTo>
                    <a:lnTo>
                      <a:pt x="170" y="41"/>
                    </a:lnTo>
                    <a:lnTo>
                      <a:pt x="170" y="66"/>
                    </a:lnTo>
                    <a:lnTo>
                      <a:pt x="168" y="94"/>
                    </a:lnTo>
                    <a:lnTo>
                      <a:pt x="164" y="125"/>
                    </a:lnTo>
                    <a:lnTo>
                      <a:pt x="158" y="155"/>
                    </a:lnTo>
                    <a:lnTo>
                      <a:pt x="147" y="183"/>
                    </a:lnTo>
                    <a:lnTo>
                      <a:pt x="137" y="209"/>
                    </a:lnTo>
                    <a:lnTo>
                      <a:pt x="128" y="231"/>
                    </a:lnTo>
                    <a:lnTo>
                      <a:pt x="120" y="252"/>
                    </a:lnTo>
                    <a:lnTo>
                      <a:pt x="109" y="272"/>
                    </a:lnTo>
                    <a:lnTo>
                      <a:pt x="101" y="290"/>
                    </a:lnTo>
                    <a:lnTo>
                      <a:pt x="92" y="308"/>
                    </a:lnTo>
                    <a:lnTo>
                      <a:pt x="84" y="323"/>
                    </a:lnTo>
                    <a:lnTo>
                      <a:pt x="71" y="338"/>
                    </a:lnTo>
                    <a:lnTo>
                      <a:pt x="46" y="360"/>
                    </a:lnTo>
                    <a:lnTo>
                      <a:pt x="23" y="379"/>
                    </a:lnTo>
                    <a:lnTo>
                      <a:pt x="8" y="390"/>
                    </a:lnTo>
                    <a:lnTo>
                      <a:pt x="0" y="392"/>
                    </a:lnTo>
                    <a:lnTo>
                      <a:pt x="2" y="392"/>
                    </a:lnTo>
                    <a:lnTo>
                      <a:pt x="10" y="390"/>
                    </a:lnTo>
                    <a:lnTo>
                      <a:pt x="23" y="384"/>
                    </a:lnTo>
                    <a:lnTo>
                      <a:pt x="38" y="379"/>
                    </a:lnTo>
                    <a:lnTo>
                      <a:pt x="57" y="371"/>
                    </a:lnTo>
                    <a:lnTo>
                      <a:pt x="71" y="360"/>
                    </a:lnTo>
                    <a:lnTo>
                      <a:pt x="89" y="351"/>
                    </a:lnTo>
                    <a:lnTo>
                      <a:pt x="101" y="335"/>
                    </a:lnTo>
                    <a:lnTo>
                      <a:pt x="114" y="318"/>
                    </a:lnTo>
                    <a:lnTo>
                      <a:pt x="128" y="291"/>
                    </a:lnTo>
                    <a:lnTo>
                      <a:pt x="140" y="270"/>
                    </a:lnTo>
                    <a:lnTo>
                      <a:pt x="151" y="245"/>
                    </a:lnTo>
                    <a:lnTo>
                      <a:pt x="160" y="222"/>
                    </a:lnTo>
                    <a:lnTo>
                      <a:pt x="166" y="201"/>
                    </a:lnTo>
                    <a:lnTo>
                      <a:pt x="170" y="189"/>
                    </a:lnTo>
                    <a:lnTo>
                      <a:pt x="172" y="183"/>
                    </a:lnTo>
                    <a:lnTo>
                      <a:pt x="176" y="189"/>
                    </a:lnTo>
                    <a:lnTo>
                      <a:pt x="180" y="203"/>
                    </a:lnTo>
                    <a:lnTo>
                      <a:pt x="193" y="226"/>
                    </a:lnTo>
                    <a:lnTo>
                      <a:pt x="211" y="249"/>
                    </a:lnTo>
                    <a:lnTo>
                      <a:pt x="224" y="259"/>
                    </a:lnTo>
                    <a:lnTo>
                      <a:pt x="236" y="270"/>
                    </a:lnTo>
                    <a:lnTo>
                      <a:pt x="252" y="277"/>
                    </a:lnTo>
                    <a:lnTo>
                      <a:pt x="266" y="283"/>
                    </a:lnTo>
                    <a:lnTo>
                      <a:pt x="277" y="287"/>
                    </a:lnTo>
                    <a:lnTo>
                      <a:pt x="287" y="291"/>
                    </a:lnTo>
                    <a:lnTo>
                      <a:pt x="296" y="295"/>
                    </a:lnTo>
                    <a:lnTo>
                      <a:pt x="298" y="295"/>
                    </a:lnTo>
                    <a:lnTo>
                      <a:pt x="296" y="291"/>
                    </a:lnTo>
                    <a:lnTo>
                      <a:pt x="287" y="287"/>
                    </a:lnTo>
                    <a:lnTo>
                      <a:pt x="277" y="279"/>
                    </a:lnTo>
                    <a:lnTo>
                      <a:pt x="265" y="270"/>
                    </a:lnTo>
                    <a:lnTo>
                      <a:pt x="249" y="258"/>
                    </a:lnTo>
                    <a:lnTo>
                      <a:pt x="236" y="245"/>
                    </a:lnTo>
                    <a:lnTo>
                      <a:pt x="227" y="228"/>
                    </a:lnTo>
                    <a:lnTo>
                      <a:pt x="218" y="216"/>
                    </a:lnTo>
                    <a:lnTo>
                      <a:pt x="214" y="198"/>
                    </a:lnTo>
                    <a:lnTo>
                      <a:pt x="206" y="178"/>
                    </a:lnTo>
                    <a:lnTo>
                      <a:pt x="201" y="153"/>
                    </a:lnTo>
                    <a:lnTo>
                      <a:pt x="199" y="129"/>
                    </a:lnTo>
                    <a:lnTo>
                      <a:pt x="196" y="104"/>
                    </a:lnTo>
                    <a:lnTo>
                      <a:pt x="193" y="84"/>
                    </a:lnTo>
                    <a:lnTo>
                      <a:pt x="191" y="69"/>
                    </a:lnTo>
                    <a:lnTo>
                      <a:pt x="191" y="58"/>
                    </a:lnTo>
                    <a:lnTo>
                      <a:pt x="189" y="44"/>
                    </a:lnTo>
                    <a:lnTo>
                      <a:pt x="180" y="25"/>
                    </a:lnTo>
                    <a:lnTo>
                      <a:pt x="170" y="8"/>
                    </a:lnTo>
                    <a:lnTo>
                      <a:pt x="168"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92" name="Freeform 568">
                <a:extLst>
                  <a:ext uri="{FF2B5EF4-FFF2-40B4-BE49-F238E27FC236}">
                    <a16:creationId xmlns:a16="http://schemas.microsoft.com/office/drawing/2014/main" id="{84277F49-8EA8-2576-2D13-195376C79E8B}"/>
                  </a:ext>
                </a:extLst>
              </p:cNvPr>
              <p:cNvSpPr>
                <a:spLocks/>
              </p:cNvSpPr>
              <p:nvPr/>
            </p:nvSpPr>
            <p:spPr bwMode="auto">
              <a:xfrm>
                <a:off x="1928" y="2592"/>
                <a:ext cx="38" cy="58"/>
              </a:xfrm>
              <a:custGeom>
                <a:avLst/>
                <a:gdLst>
                  <a:gd name="T0" fmla="*/ 27 w 113"/>
                  <a:gd name="T1" fmla="*/ 0 h 174"/>
                  <a:gd name="T2" fmla="*/ 32 w 113"/>
                  <a:gd name="T3" fmla="*/ 30 h 174"/>
                  <a:gd name="T4" fmla="*/ 36 w 113"/>
                  <a:gd name="T5" fmla="*/ 59 h 174"/>
                  <a:gd name="T6" fmla="*/ 39 w 113"/>
                  <a:gd name="T7" fmla="*/ 78 h 174"/>
                  <a:gd name="T8" fmla="*/ 44 w 113"/>
                  <a:gd name="T9" fmla="*/ 97 h 174"/>
                  <a:gd name="T10" fmla="*/ 52 w 113"/>
                  <a:gd name="T11" fmla="*/ 114 h 174"/>
                  <a:gd name="T12" fmla="*/ 65 w 113"/>
                  <a:gd name="T13" fmla="*/ 130 h 174"/>
                  <a:gd name="T14" fmla="*/ 85 w 113"/>
                  <a:gd name="T15" fmla="*/ 147 h 174"/>
                  <a:gd name="T16" fmla="*/ 113 w 113"/>
                  <a:gd name="T17" fmla="*/ 166 h 174"/>
                  <a:gd name="T18" fmla="*/ 98 w 113"/>
                  <a:gd name="T19" fmla="*/ 166 h 174"/>
                  <a:gd name="T20" fmla="*/ 83 w 113"/>
                  <a:gd name="T21" fmla="*/ 168 h 174"/>
                  <a:gd name="T22" fmla="*/ 71 w 113"/>
                  <a:gd name="T23" fmla="*/ 168 h 174"/>
                  <a:gd name="T24" fmla="*/ 54 w 113"/>
                  <a:gd name="T25" fmla="*/ 170 h 174"/>
                  <a:gd name="T26" fmla="*/ 42 w 113"/>
                  <a:gd name="T27" fmla="*/ 170 h 174"/>
                  <a:gd name="T28" fmla="*/ 27 w 113"/>
                  <a:gd name="T29" fmla="*/ 172 h 174"/>
                  <a:gd name="T30" fmla="*/ 14 w 113"/>
                  <a:gd name="T31" fmla="*/ 172 h 174"/>
                  <a:gd name="T32" fmla="*/ 0 w 113"/>
                  <a:gd name="T33" fmla="*/ 174 h 174"/>
                  <a:gd name="T34" fmla="*/ 6 w 113"/>
                  <a:gd name="T35" fmla="*/ 160 h 174"/>
                  <a:gd name="T36" fmla="*/ 14 w 113"/>
                  <a:gd name="T37" fmla="*/ 139 h 174"/>
                  <a:gd name="T38" fmla="*/ 17 w 113"/>
                  <a:gd name="T39" fmla="*/ 114 h 174"/>
                  <a:gd name="T40" fmla="*/ 19 w 113"/>
                  <a:gd name="T41" fmla="*/ 91 h 174"/>
                  <a:gd name="T42" fmla="*/ 23 w 113"/>
                  <a:gd name="T43" fmla="*/ 66 h 174"/>
                  <a:gd name="T44" fmla="*/ 23 w 113"/>
                  <a:gd name="T45" fmla="*/ 40 h 174"/>
                  <a:gd name="T46" fmla="*/ 25 w 113"/>
                  <a:gd name="T47" fmla="*/ 17 h 174"/>
                  <a:gd name="T48" fmla="*/ 27 w 113"/>
                  <a:gd name="T4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3" h="174">
                    <a:moveTo>
                      <a:pt x="27" y="0"/>
                    </a:moveTo>
                    <a:lnTo>
                      <a:pt x="32" y="30"/>
                    </a:lnTo>
                    <a:lnTo>
                      <a:pt x="36" y="59"/>
                    </a:lnTo>
                    <a:lnTo>
                      <a:pt x="39" y="78"/>
                    </a:lnTo>
                    <a:lnTo>
                      <a:pt x="44" y="97"/>
                    </a:lnTo>
                    <a:lnTo>
                      <a:pt x="52" y="114"/>
                    </a:lnTo>
                    <a:lnTo>
                      <a:pt x="65" y="130"/>
                    </a:lnTo>
                    <a:lnTo>
                      <a:pt x="85" y="147"/>
                    </a:lnTo>
                    <a:lnTo>
                      <a:pt x="113" y="166"/>
                    </a:lnTo>
                    <a:lnTo>
                      <a:pt x="98" y="166"/>
                    </a:lnTo>
                    <a:lnTo>
                      <a:pt x="83" y="168"/>
                    </a:lnTo>
                    <a:lnTo>
                      <a:pt x="71" y="168"/>
                    </a:lnTo>
                    <a:lnTo>
                      <a:pt x="54" y="170"/>
                    </a:lnTo>
                    <a:lnTo>
                      <a:pt x="42" y="170"/>
                    </a:lnTo>
                    <a:lnTo>
                      <a:pt x="27" y="172"/>
                    </a:lnTo>
                    <a:lnTo>
                      <a:pt x="14" y="172"/>
                    </a:lnTo>
                    <a:lnTo>
                      <a:pt x="0" y="174"/>
                    </a:lnTo>
                    <a:lnTo>
                      <a:pt x="6" y="160"/>
                    </a:lnTo>
                    <a:lnTo>
                      <a:pt x="14" y="139"/>
                    </a:lnTo>
                    <a:lnTo>
                      <a:pt x="17" y="114"/>
                    </a:lnTo>
                    <a:lnTo>
                      <a:pt x="19" y="91"/>
                    </a:lnTo>
                    <a:lnTo>
                      <a:pt x="23" y="66"/>
                    </a:lnTo>
                    <a:lnTo>
                      <a:pt x="23" y="40"/>
                    </a:lnTo>
                    <a:lnTo>
                      <a:pt x="25" y="17"/>
                    </a:lnTo>
                    <a:lnTo>
                      <a:pt x="27"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93" name="Freeform 569">
                <a:extLst>
                  <a:ext uri="{FF2B5EF4-FFF2-40B4-BE49-F238E27FC236}">
                    <a16:creationId xmlns:a16="http://schemas.microsoft.com/office/drawing/2014/main" id="{6E472744-3130-FD76-441C-75021121C8F5}"/>
                  </a:ext>
                </a:extLst>
              </p:cNvPr>
              <p:cNvSpPr>
                <a:spLocks/>
              </p:cNvSpPr>
              <p:nvPr/>
            </p:nvSpPr>
            <p:spPr bwMode="auto">
              <a:xfrm>
                <a:off x="1663" y="2267"/>
                <a:ext cx="52" cy="160"/>
              </a:xfrm>
              <a:custGeom>
                <a:avLst/>
                <a:gdLst>
                  <a:gd name="T0" fmla="*/ 13 w 156"/>
                  <a:gd name="T1" fmla="*/ 0 h 481"/>
                  <a:gd name="T2" fmla="*/ 109 w 156"/>
                  <a:gd name="T3" fmla="*/ 106 h 481"/>
                  <a:gd name="T4" fmla="*/ 127 w 156"/>
                  <a:gd name="T5" fmla="*/ 221 h 481"/>
                  <a:gd name="T6" fmla="*/ 127 w 156"/>
                  <a:gd name="T7" fmla="*/ 226 h 481"/>
                  <a:gd name="T8" fmla="*/ 127 w 156"/>
                  <a:gd name="T9" fmla="*/ 239 h 481"/>
                  <a:gd name="T10" fmla="*/ 127 w 156"/>
                  <a:gd name="T11" fmla="*/ 260 h 481"/>
                  <a:gd name="T12" fmla="*/ 123 w 156"/>
                  <a:gd name="T13" fmla="*/ 282 h 481"/>
                  <a:gd name="T14" fmla="*/ 121 w 156"/>
                  <a:gd name="T15" fmla="*/ 307 h 481"/>
                  <a:gd name="T16" fmla="*/ 117 w 156"/>
                  <a:gd name="T17" fmla="*/ 333 h 481"/>
                  <a:gd name="T18" fmla="*/ 109 w 156"/>
                  <a:gd name="T19" fmla="*/ 356 h 481"/>
                  <a:gd name="T20" fmla="*/ 98 w 156"/>
                  <a:gd name="T21" fmla="*/ 376 h 481"/>
                  <a:gd name="T22" fmla="*/ 86 w 156"/>
                  <a:gd name="T23" fmla="*/ 394 h 481"/>
                  <a:gd name="T24" fmla="*/ 69 w 156"/>
                  <a:gd name="T25" fmla="*/ 412 h 481"/>
                  <a:gd name="T26" fmla="*/ 54 w 156"/>
                  <a:gd name="T27" fmla="*/ 430 h 481"/>
                  <a:gd name="T28" fmla="*/ 38 w 156"/>
                  <a:gd name="T29" fmla="*/ 448 h 481"/>
                  <a:gd name="T30" fmla="*/ 23 w 156"/>
                  <a:gd name="T31" fmla="*/ 460 h 481"/>
                  <a:gd name="T32" fmla="*/ 10 w 156"/>
                  <a:gd name="T33" fmla="*/ 471 h 481"/>
                  <a:gd name="T34" fmla="*/ 2 w 156"/>
                  <a:gd name="T35" fmla="*/ 477 h 481"/>
                  <a:gd name="T36" fmla="*/ 0 w 156"/>
                  <a:gd name="T37" fmla="*/ 481 h 481"/>
                  <a:gd name="T38" fmla="*/ 127 w 156"/>
                  <a:gd name="T39" fmla="*/ 383 h 481"/>
                  <a:gd name="T40" fmla="*/ 129 w 156"/>
                  <a:gd name="T41" fmla="*/ 379 h 481"/>
                  <a:gd name="T42" fmla="*/ 131 w 156"/>
                  <a:gd name="T43" fmla="*/ 366 h 481"/>
                  <a:gd name="T44" fmla="*/ 137 w 156"/>
                  <a:gd name="T45" fmla="*/ 348 h 481"/>
                  <a:gd name="T46" fmla="*/ 142 w 156"/>
                  <a:gd name="T47" fmla="*/ 323 h 481"/>
                  <a:gd name="T48" fmla="*/ 150 w 156"/>
                  <a:gd name="T49" fmla="*/ 298 h 481"/>
                  <a:gd name="T50" fmla="*/ 155 w 156"/>
                  <a:gd name="T51" fmla="*/ 270 h 481"/>
                  <a:gd name="T52" fmla="*/ 156 w 156"/>
                  <a:gd name="T53" fmla="*/ 244 h 481"/>
                  <a:gd name="T54" fmla="*/ 156 w 156"/>
                  <a:gd name="T55" fmla="*/ 219 h 481"/>
                  <a:gd name="T56" fmla="*/ 156 w 156"/>
                  <a:gd name="T57" fmla="*/ 196 h 481"/>
                  <a:gd name="T58" fmla="*/ 155 w 156"/>
                  <a:gd name="T59" fmla="*/ 175 h 481"/>
                  <a:gd name="T60" fmla="*/ 153 w 156"/>
                  <a:gd name="T61" fmla="*/ 155 h 481"/>
                  <a:gd name="T62" fmla="*/ 153 w 156"/>
                  <a:gd name="T63" fmla="*/ 140 h 481"/>
                  <a:gd name="T64" fmla="*/ 150 w 156"/>
                  <a:gd name="T65" fmla="*/ 127 h 481"/>
                  <a:gd name="T66" fmla="*/ 148 w 156"/>
                  <a:gd name="T67" fmla="*/ 117 h 481"/>
                  <a:gd name="T68" fmla="*/ 148 w 156"/>
                  <a:gd name="T69" fmla="*/ 112 h 481"/>
                  <a:gd name="T70" fmla="*/ 148 w 156"/>
                  <a:gd name="T71" fmla="*/ 110 h 481"/>
                  <a:gd name="T72" fmla="*/ 13 w 156"/>
                  <a:gd name="T73"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6" h="481">
                    <a:moveTo>
                      <a:pt x="13" y="0"/>
                    </a:moveTo>
                    <a:lnTo>
                      <a:pt x="109" y="106"/>
                    </a:lnTo>
                    <a:lnTo>
                      <a:pt x="127" y="221"/>
                    </a:lnTo>
                    <a:lnTo>
                      <a:pt x="127" y="226"/>
                    </a:lnTo>
                    <a:lnTo>
                      <a:pt x="127" y="239"/>
                    </a:lnTo>
                    <a:lnTo>
                      <a:pt x="127" y="260"/>
                    </a:lnTo>
                    <a:lnTo>
                      <a:pt x="123" y="282"/>
                    </a:lnTo>
                    <a:lnTo>
                      <a:pt x="121" y="307"/>
                    </a:lnTo>
                    <a:lnTo>
                      <a:pt x="117" y="333"/>
                    </a:lnTo>
                    <a:lnTo>
                      <a:pt x="109" y="356"/>
                    </a:lnTo>
                    <a:lnTo>
                      <a:pt x="98" y="376"/>
                    </a:lnTo>
                    <a:lnTo>
                      <a:pt x="86" y="394"/>
                    </a:lnTo>
                    <a:lnTo>
                      <a:pt x="69" y="412"/>
                    </a:lnTo>
                    <a:lnTo>
                      <a:pt x="54" y="430"/>
                    </a:lnTo>
                    <a:lnTo>
                      <a:pt x="38" y="448"/>
                    </a:lnTo>
                    <a:lnTo>
                      <a:pt x="23" y="460"/>
                    </a:lnTo>
                    <a:lnTo>
                      <a:pt x="10" y="471"/>
                    </a:lnTo>
                    <a:lnTo>
                      <a:pt x="2" y="477"/>
                    </a:lnTo>
                    <a:lnTo>
                      <a:pt x="0" y="481"/>
                    </a:lnTo>
                    <a:lnTo>
                      <a:pt x="127" y="383"/>
                    </a:lnTo>
                    <a:lnTo>
                      <a:pt x="129" y="379"/>
                    </a:lnTo>
                    <a:lnTo>
                      <a:pt x="131" y="366"/>
                    </a:lnTo>
                    <a:lnTo>
                      <a:pt x="137" y="348"/>
                    </a:lnTo>
                    <a:lnTo>
                      <a:pt x="142" y="323"/>
                    </a:lnTo>
                    <a:lnTo>
                      <a:pt x="150" y="298"/>
                    </a:lnTo>
                    <a:lnTo>
                      <a:pt x="155" y="270"/>
                    </a:lnTo>
                    <a:lnTo>
                      <a:pt x="156" y="244"/>
                    </a:lnTo>
                    <a:lnTo>
                      <a:pt x="156" y="219"/>
                    </a:lnTo>
                    <a:lnTo>
                      <a:pt x="156" y="196"/>
                    </a:lnTo>
                    <a:lnTo>
                      <a:pt x="155" y="175"/>
                    </a:lnTo>
                    <a:lnTo>
                      <a:pt x="153" y="155"/>
                    </a:lnTo>
                    <a:lnTo>
                      <a:pt x="153" y="140"/>
                    </a:lnTo>
                    <a:lnTo>
                      <a:pt x="150" y="127"/>
                    </a:lnTo>
                    <a:lnTo>
                      <a:pt x="148" y="117"/>
                    </a:lnTo>
                    <a:lnTo>
                      <a:pt x="148" y="112"/>
                    </a:lnTo>
                    <a:lnTo>
                      <a:pt x="148" y="110"/>
                    </a:lnTo>
                    <a:lnTo>
                      <a:pt x="13"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94" name="Freeform 570">
                <a:extLst>
                  <a:ext uri="{FF2B5EF4-FFF2-40B4-BE49-F238E27FC236}">
                    <a16:creationId xmlns:a16="http://schemas.microsoft.com/office/drawing/2014/main" id="{7D64888D-0A5F-F9C3-DBAE-4BB4ADE5D007}"/>
                  </a:ext>
                </a:extLst>
              </p:cNvPr>
              <p:cNvSpPr>
                <a:spLocks/>
              </p:cNvSpPr>
              <p:nvPr/>
            </p:nvSpPr>
            <p:spPr bwMode="auto">
              <a:xfrm>
                <a:off x="1591" y="2296"/>
                <a:ext cx="75" cy="254"/>
              </a:xfrm>
              <a:custGeom>
                <a:avLst/>
                <a:gdLst>
                  <a:gd name="T0" fmla="*/ 0 w 224"/>
                  <a:gd name="T1" fmla="*/ 0 h 762"/>
                  <a:gd name="T2" fmla="*/ 25 w 224"/>
                  <a:gd name="T3" fmla="*/ 11 h 762"/>
                  <a:gd name="T4" fmla="*/ 48 w 224"/>
                  <a:gd name="T5" fmla="*/ 20 h 762"/>
                  <a:gd name="T6" fmla="*/ 68 w 224"/>
                  <a:gd name="T7" fmla="*/ 33 h 762"/>
                  <a:gd name="T8" fmla="*/ 88 w 224"/>
                  <a:gd name="T9" fmla="*/ 49 h 762"/>
                  <a:gd name="T10" fmla="*/ 106 w 224"/>
                  <a:gd name="T11" fmla="*/ 66 h 762"/>
                  <a:gd name="T12" fmla="*/ 124 w 224"/>
                  <a:gd name="T13" fmla="*/ 84 h 762"/>
                  <a:gd name="T14" fmla="*/ 139 w 224"/>
                  <a:gd name="T15" fmla="*/ 104 h 762"/>
                  <a:gd name="T16" fmla="*/ 152 w 224"/>
                  <a:gd name="T17" fmla="*/ 129 h 762"/>
                  <a:gd name="T18" fmla="*/ 155 w 224"/>
                  <a:gd name="T19" fmla="*/ 157 h 762"/>
                  <a:gd name="T20" fmla="*/ 157 w 224"/>
                  <a:gd name="T21" fmla="*/ 187 h 762"/>
                  <a:gd name="T22" fmla="*/ 160 w 224"/>
                  <a:gd name="T23" fmla="*/ 220 h 762"/>
                  <a:gd name="T24" fmla="*/ 163 w 224"/>
                  <a:gd name="T25" fmla="*/ 254 h 762"/>
                  <a:gd name="T26" fmla="*/ 163 w 224"/>
                  <a:gd name="T27" fmla="*/ 288 h 762"/>
                  <a:gd name="T28" fmla="*/ 163 w 224"/>
                  <a:gd name="T29" fmla="*/ 320 h 762"/>
                  <a:gd name="T30" fmla="*/ 160 w 224"/>
                  <a:gd name="T31" fmla="*/ 349 h 762"/>
                  <a:gd name="T32" fmla="*/ 155 w 224"/>
                  <a:gd name="T33" fmla="*/ 376 h 762"/>
                  <a:gd name="T34" fmla="*/ 172 w 224"/>
                  <a:gd name="T35" fmla="*/ 382 h 762"/>
                  <a:gd name="T36" fmla="*/ 190 w 224"/>
                  <a:gd name="T37" fmla="*/ 384 h 762"/>
                  <a:gd name="T38" fmla="*/ 205 w 224"/>
                  <a:gd name="T39" fmla="*/ 388 h 762"/>
                  <a:gd name="T40" fmla="*/ 224 w 224"/>
                  <a:gd name="T41" fmla="*/ 394 h 762"/>
                  <a:gd name="T42" fmla="*/ 195 w 224"/>
                  <a:gd name="T43" fmla="*/ 399 h 762"/>
                  <a:gd name="T44" fmla="*/ 178 w 224"/>
                  <a:gd name="T45" fmla="*/ 401 h 762"/>
                  <a:gd name="T46" fmla="*/ 168 w 224"/>
                  <a:gd name="T47" fmla="*/ 403 h 762"/>
                  <a:gd name="T48" fmla="*/ 163 w 224"/>
                  <a:gd name="T49" fmla="*/ 409 h 762"/>
                  <a:gd name="T50" fmla="*/ 160 w 224"/>
                  <a:gd name="T51" fmla="*/ 420 h 762"/>
                  <a:gd name="T52" fmla="*/ 160 w 224"/>
                  <a:gd name="T53" fmla="*/ 437 h 762"/>
                  <a:gd name="T54" fmla="*/ 157 w 224"/>
                  <a:gd name="T55" fmla="*/ 464 h 762"/>
                  <a:gd name="T56" fmla="*/ 152 w 224"/>
                  <a:gd name="T57" fmla="*/ 503 h 762"/>
                  <a:gd name="T58" fmla="*/ 142 w 224"/>
                  <a:gd name="T59" fmla="*/ 552 h 762"/>
                  <a:gd name="T60" fmla="*/ 132 w 224"/>
                  <a:gd name="T61" fmla="*/ 596 h 762"/>
                  <a:gd name="T62" fmla="*/ 119 w 224"/>
                  <a:gd name="T63" fmla="*/ 642 h 762"/>
                  <a:gd name="T64" fmla="*/ 106 w 224"/>
                  <a:gd name="T65" fmla="*/ 680 h 762"/>
                  <a:gd name="T66" fmla="*/ 94 w 224"/>
                  <a:gd name="T67" fmla="*/ 714 h 762"/>
                  <a:gd name="T68" fmla="*/ 84 w 224"/>
                  <a:gd name="T69" fmla="*/ 739 h 762"/>
                  <a:gd name="T70" fmla="*/ 75 w 224"/>
                  <a:gd name="T71" fmla="*/ 757 h 762"/>
                  <a:gd name="T72" fmla="*/ 73 w 224"/>
                  <a:gd name="T73" fmla="*/ 762 h 762"/>
                  <a:gd name="T74" fmla="*/ 75 w 224"/>
                  <a:gd name="T75" fmla="*/ 752 h 762"/>
                  <a:gd name="T76" fmla="*/ 81 w 224"/>
                  <a:gd name="T77" fmla="*/ 726 h 762"/>
                  <a:gd name="T78" fmla="*/ 92 w 224"/>
                  <a:gd name="T79" fmla="*/ 686 h 762"/>
                  <a:gd name="T80" fmla="*/ 102 w 224"/>
                  <a:gd name="T81" fmla="*/ 635 h 762"/>
                  <a:gd name="T82" fmla="*/ 109 w 224"/>
                  <a:gd name="T83" fmla="*/ 582 h 762"/>
                  <a:gd name="T84" fmla="*/ 119 w 224"/>
                  <a:gd name="T85" fmla="*/ 526 h 762"/>
                  <a:gd name="T86" fmla="*/ 124 w 224"/>
                  <a:gd name="T87" fmla="*/ 472 h 762"/>
                  <a:gd name="T88" fmla="*/ 127 w 224"/>
                  <a:gd name="T89" fmla="*/ 424 h 762"/>
                  <a:gd name="T90" fmla="*/ 127 w 224"/>
                  <a:gd name="T91" fmla="*/ 378 h 762"/>
                  <a:gd name="T92" fmla="*/ 124 w 224"/>
                  <a:gd name="T93" fmla="*/ 327 h 762"/>
                  <a:gd name="T94" fmla="*/ 122 w 224"/>
                  <a:gd name="T95" fmla="*/ 275 h 762"/>
                  <a:gd name="T96" fmla="*/ 119 w 224"/>
                  <a:gd name="T97" fmla="*/ 225 h 762"/>
                  <a:gd name="T98" fmla="*/ 114 w 224"/>
                  <a:gd name="T99" fmla="*/ 181 h 762"/>
                  <a:gd name="T100" fmla="*/ 111 w 224"/>
                  <a:gd name="T101" fmla="*/ 148 h 762"/>
                  <a:gd name="T102" fmla="*/ 109 w 224"/>
                  <a:gd name="T103" fmla="*/ 122 h 762"/>
                  <a:gd name="T104" fmla="*/ 109 w 224"/>
                  <a:gd name="T105" fmla="*/ 114 h 762"/>
                  <a:gd name="T106" fmla="*/ 96 w 224"/>
                  <a:gd name="T107" fmla="*/ 99 h 762"/>
                  <a:gd name="T108" fmla="*/ 81 w 224"/>
                  <a:gd name="T109" fmla="*/ 86 h 762"/>
                  <a:gd name="T110" fmla="*/ 68 w 224"/>
                  <a:gd name="T111" fmla="*/ 72 h 762"/>
                  <a:gd name="T112" fmla="*/ 56 w 224"/>
                  <a:gd name="T113" fmla="*/ 55 h 762"/>
                  <a:gd name="T114" fmla="*/ 43 w 224"/>
                  <a:gd name="T115" fmla="*/ 43 h 762"/>
                  <a:gd name="T116" fmla="*/ 28 w 224"/>
                  <a:gd name="T117" fmla="*/ 28 h 762"/>
                  <a:gd name="T118" fmla="*/ 15 w 224"/>
                  <a:gd name="T119" fmla="*/ 16 h 762"/>
                  <a:gd name="T120" fmla="*/ 0 w 224"/>
                  <a:gd name="T121" fmla="*/ 0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4" h="762">
                    <a:moveTo>
                      <a:pt x="0" y="0"/>
                    </a:moveTo>
                    <a:lnTo>
                      <a:pt x="25" y="11"/>
                    </a:lnTo>
                    <a:lnTo>
                      <a:pt x="48" y="20"/>
                    </a:lnTo>
                    <a:lnTo>
                      <a:pt x="68" y="33"/>
                    </a:lnTo>
                    <a:lnTo>
                      <a:pt x="88" y="49"/>
                    </a:lnTo>
                    <a:lnTo>
                      <a:pt x="106" y="66"/>
                    </a:lnTo>
                    <a:lnTo>
                      <a:pt x="124" y="84"/>
                    </a:lnTo>
                    <a:lnTo>
                      <a:pt x="139" y="104"/>
                    </a:lnTo>
                    <a:lnTo>
                      <a:pt x="152" y="129"/>
                    </a:lnTo>
                    <a:lnTo>
                      <a:pt x="155" y="157"/>
                    </a:lnTo>
                    <a:lnTo>
                      <a:pt x="157" y="187"/>
                    </a:lnTo>
                    <a:lnTo>
                      <a:pt x="160" y="220"/>
                    </a:lnTo>
                    <a:lnTo>
                      <a:pt x="163" y="254"/>
                    </a:lnTo>
                    <a:lnTo>
                      <a:pt x="163" y="288"/>
                    </a:lnTo>
                    <a:lnTo>
                      <a:pt x="163" y="320"/>
                    </a:lnTo>
                    <a:lnTo>
                      <a:pt x="160" y="349"/>
                    </a:lnTo>
                    <a:lnTo>
                      <a:pt x="155" y="376"/>
                    </a:lnTo>
                    <a:lnTo>
                      <a:pt x="172" y="382"/>
                    </a:lnTo>
                    <a:lnTo>
                      <a:pt x="190" y="384"/>
                    </a:lnTo>
                    <a:lnTo>
                      <a:pt x="205" y="388"/>
                    </a:lnTo>
                    <a:lnTo>
                      <a:pt x="224" y="394"/>
                    </a:lnTo>
                    <a:lnTo>
                      <a:pt x="195" y="399"/>
                    </a:lnTo>
                    <a:lnTo>
                      <a:pt x="178" y="401"/>
                    </a:lnTo>
                    <a:lnTo>
                      <a:pt x="168" y="403"/>
                    </a:lnTo>
                    <a:lnTo>
                      <a:pt x="163" y="409"/>
                    </a:lnTo>
                    <a:lnTo>
                      <a:pt x="160" y="420"/>
                    </a:lnTo>
                    <a:lnTo>
                      <a:pt x="160" y="437"/>
                    </a:lnTo>
                    <a:lnTo>
                      <a:pt x="157" y="464"/>
                    </a:lnTo>
                    <a:lnTo>
                      <a:pt x="152" y="503"/>
                    </a:lnTo>
                    <a:lnTo>
                      <a:pt x="142" y="552"/>
                    </a:lnTo>
                    <a:lnTo>
                      <a:pt x="132" y="596"/>
                    </a:lnTo>
                    <a:lnTo>
                      <a:pt x="119" y="642"/>
                    </a:lnTo>
                    <a:lnTo>
                      <a:pt x="106" y="680"/>
                    </a:lnTo>
                    <a:lnTo>
                      <a:pt x="94" y="714"/>
                    </a:lnTo>
                    <a:lnTo>
                      <a:pt x="84" y="739"/>
                    </a:lnTo>
                    <a:lnTo>
                      <a:pt x="75" y="757"/>
                    </a:lnTo>
                    <a:lnTo>
                      <a:pt x="73" y="762"/>
                    </a:lnTo>
                    <a:lnTo>
                      <a:pt x="75" y="752"/>
                    </a:lnTo>
                    <a:lnTo>
                      <a:pt x="81" y="726"/>
                    </a:lnTo>
                    <a:lnTo>
                      <a:pt x="92" y="686"/>
                    </a:lnTo>
                    <a:lnTo>
                      <a:pt x="102" y="635"/>
                    </a:lnTo>
                    <a:lnTo>
                      <a:pt x="109" y="582"/>
                    </a:lnTo>
                    <a:lnTo>
                      <a:pt x="119" y="526"/>
                    </a:lnTo>
                    <a:lnTo>
                      <a:pt x="124" y="472"/>
                    </a:lnTo>
                    <a:lnTo>
                      <a:pt x="127" y="424"/>
                    </a:lnTo>
                    <a:lnTo>
                      <a:pt x="127" y="378"/>
                    </a:lnTo>
                    <a:lnTo>
                      <a:pt x="124" y="327"/>
                    </a:lnTo>
                    <a:lnTo>
                      <a:pt x="122" y="275"/>
                    </a:lnTo>
                    <a:lnTo>
                      <a:pt x="119" y="225"/>
                    </a:lnTo>
                    <a:lnTo>
                      <a:pt x="114" y="181"/>
                    </a:lnTo>
                    <a:lnTo>
                      <a:pt x="111" y="148"/>
                    </a:lnTo>
                    <a:lnTo>
                      <a:pt x="109" y="122"/>
                    </a:lnTo>
                    <a:lnTo>
                      <a:pt x="109" y="114"/>
                    </a:lnTo>
                    <a:lnTo>
                      <a:pt x="96" y="99"/>
                    </a:lnTo>
                    <a:lnTo>
                      <a:pt x="81" y="86"/>
                    </a:lnTo>
                    <a:lnTo>
                      <a:pt x="68" y="72"/>
                    </a:lnTo>
                    <a:lnTo>
                      <a:pt x="56" y="55"/>
                    </a:lnTo>
                    <a:lnTo>
                      <a:pt x="43" y="43"/>
                    </a:lnTo>
                    <a:lnTo>
                      <a:pt x="28" y="28"/>
                    </a:lnTo>
                    <a:lnTo>
                      <a:pt x="15" y="16"/>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95" name="Freeform 571">
                <a:extLst>
                  <a:ext uri="{FF2B5EF4-FFF2-40B4-BE49-F238E27FC236}">
                    <a16:creationId xmlns:a16="http://schemas.microsoft.com/office/drawing/2014/main" id="{5021CF07-3EED-2D4B-7E92-3D59303E91BA}"/>
                  </a:ext>
                </a:extLst>
              </p:cNvPr>
              <p:cNvSpPr>
                <a:spLocks/>
              </p:cNvSpPr>
              <p:nvPr/>
            </p:nvSpPr>
            <p:spPr bwMode="auto">
              <a:xfrm>
                <a:off x="1484" y="2388"/>
                <a:ext cx="76" cy="133"/>
              </a:xfrm>
              <a:custGeom>
                <a:avLst/>
                <a:gdLst>
                  <a:gd name="T0" fmla="*/ 0 w 227"/>
                  <a:gd name="T1" fmla="*/ 0 h 401"/>
                  <a:gd name="T2" fmla="*/ 3 w 227"/>
                  <a:gd name="T3" fmla="*/ 19 h 401"/>
                  <a:gd name="T4" fmla="*/ 16 w 227"/>
                  <a:gd name="T5" fmla="*/ 36 h 401"/>
                  <a:gd name="T6" fmla="*/ 39 w 227"/>
                  <a:gd name="T7" fmla="*/ 45 h 401"/>
                  <a:gd name="T8" fmla="*/ 64 w 227"/>
                  <a:gd name="T9" fmla="*/ 53 h 401"/>
                  <a:gd name="T10" fmla="*/ 92 w 227"/>
                  <a:gd name="T11" fmla="*/ 57 h 401"/>
                  <a:gd name="T12" fmla="*/ 120 w 227"/>
                  <a:gd name="T13" fmla="*/ 61 h 401"/>
                  <a:gd name="T14" fmla="*/ 145 w 227"/>
                  <a:gd name="T15" fmla="*/ 63 h 401"/>
                  <a:gd name="T16" fmla="*/ 161 w 227"/>
                  <a:gd name="T17" fmla="*/ 63 h 401"/>
                  <a:gd name="T18" fmla="*/ 168 w 227"/>
                  <a:gd name="T19" fmla="*/ 107 h 401"/>
                  <a:gd name="T20" fmla="*/ 179 w 227"/>
                  <a:gd name="T21" fmla="*/ 147 h 401"/>
                  <a:gd name="T22" fmla="*/ 187 w 227"/>
                  <a:gd name="T23" fmla="*/ 189 h 401"/>
                  <a:gd name="T24" fmla="*/ 193 w 227"/>
                  <a:gd name="T25" fmla="*/ 231 h 401"/>
                  <a:gd name="T26" fmla="*/ 201 w 227"/>
                  <a:gd name="T27" fmla="*/ 275 h 401"/>
                  <a:gd name="T28" fmla="*/ 210 w 227"/>
                  <a:gd name="T29" fmla="*/ 317 h 401"/>
                  <a:gd name="T30" fmla="*/ 220 w 227"/>
                  <a:gd name="T31" fmla="*/ 357 h 401"/>
                  <a:gd name="T32" fmla="*/ 227 w 227"/>
                  <a:gd name="T33" fmla="*/ 401 h 401"/>
                  <a:gd name="T34" fmla="*/ 214 w 227"/>
                  <a:gd name="T35" fmla="*/ 363 h 401"/>
                  <a:gd name="T36" fmla="*/ 204 w 227"/>
                  <a:gd name="T37" fmla="*/ 321 h 401"/>
                  <a:gd name="T38" fmla="*/ 191 w 227"/>
                  <a:gd name="T39" fmla="*/ 283 h 401"/>
                  <a:gd name="T40" fmla="*/ 181 w 227"/>
                  <a:gd name="T41" fmla="*/ 244 h 401"/>
                  <a:gd name="T42" fmla="*/ 168 w 227"/>
                  <a:gd name="T43" fmla="*/ 203 h 401"/>
                  <a:gd name="T44" fmla="*/ 155 w 227"/>
                  <a:gd name="T45" fmla="*/ 164 h 401"/>
                  <a:gd name="T46" fmla="*/ 145 w 227"/>
                  <a:gd name="T47" fmla="*/ 124 h 401"/>
                  <a:gd name="T48" fmla="*/ 133 w 227"/>
                  <a:gd name="T49" fmla="*/ 86 h 401"/>
                  <a:gd name="T50" fmla="*/ 107 w 227"/>
                  <a:gd name="T51" fmla="*/ 86 h 401"/>
                  <a:gd name="T52" fmla="*/ 82 w 227"/>
                  <a:gd name="T53" fmla="*/ 84 h 401"/>
                  <a:gd name="T54" fmla="*/ 61 w 227"/>
                  <a:gd name="T55" fmla="*/ 80 h 401"/>
                  <a:gd name="T56" fmla="*/ 42 w 227"/>
                  <a:gd name="T57" fmla="*/ 74 h 401"/>
                  <a:gd name="T58" fmla="*/ 23 w 227"/>
                  <a:gd name="T59" fmla="*/ 63 h 401"/>
                  <a:gd name="T60" fmla="*/ 11 w 227"/>
                  <a:gd name="T61" fmla="*/ 48 h 401"/>
                  <a:gd name="T62" fmla="*/ 3 w 227"/>
                  <a:gd name="T63" fmla="*/ 28 h 401"/>
                  <a:gd name="T64" fmla="*/ 0 w 227"/>
                  <a:gd name="T65"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7" h="401">
                    <a:moveTo>
                      <a:pt x="0" y="0"/>
                    </a:moveTo>
                    <a:lnTo>
                      <a:pt x="3" y="19"/>
                    </a:lnTo>
                    <a:lnTo>
                      <a:pt x="16" y="36"/>
                    </a:lnTo>
                    <a:lnTo>
                      <a:pt x="39" y="45"/>
                    </a:lnTo>
                    <a:lnTo>
                      <a:pt x="64" y="53"/>
                    </a:lnTo>
                    <a:lnTo>
                      <a:pt x="92" y="57"/>
                    </a:lnTo>
                    <a:lnTo>
                      <a:pt x="120" y="61"/>
                    </a:lnTo>
                    <a:lnTo>
                      <a:pt x="145" y="63"/>
                    </a:lnTo>
                    <a:lnTo>
                      <a:pt x="161" y="63"/>
                    </a:lnTo>
                    <a:lnTo>
                      <a:pt x="168" y="107"/>
                    </a:lnTo>
                    <a:lnTo>
                      <a:pt x="179" y="147"/>
                    </a:lnTo>
                    <a:lnTo>
                      <a:pt x="187" y="189"/>
                    </a:lnTo>
                    <a:lnTo>
                      <a:pt x="193" y="231"/>
                    </a:lnTo>
                    <a:lnTo>
                      <a:pt x="201" y="275"/>
                    </a:lnTo>
                    <a:lnTo>
                      <a:pt x="210" y="317"/>
                    </a:lnTo>
                    <a:lnTo>
                      <a:pt x="220" y="357"/>
                    </a:lnTo>
                    <a:lnTo>
                      <a:pt x="227" y="401"/>
                    </a:lnTo>
                    <a:lnTo>
                      <a:pt x="214" y="363"/>
                    </a:lnTo>
                    <a:lnTo>
                      <a:pt x="204" y="321"/>
                    </a:lnTo>
                    <a:lnTo>
                      <a:pt x="191" y="283"/>
                    </a:lnTo>
                    <a:lnTo>
                      <a:pt x="181" y="244"/>
                    </a:lnTo>
                    <a:lnTo>
                      <a:pt x="168" y="203"/>
                    </a:lnTo>
                    <a:lnTo>
                      <a:pt x="155" y="164"/>
                    </a:lnTo>
                    <a:lnTo>
                      <a:pt x="145" y="124"/>
                    </a:lnTo>
                    <a:lnTo>
                      <a:pt x="133" y="86"/>
                    </a:lnTo>
                    <a:lnTo>
                      <a:pt x="107" y="86"/>
                    </a:lnTo>
                    <a:lnTo>
                      <a:pt x="82" y="84"/>
                    </a:lnTo>
                    <a:lnTo>
                      <a:pt x="61" y="80"/>
                    </a:lnTo>
                    <a:lnTo>
                      <a:pt x="42" y="74"/>
                    </a:lnTo>
                    <a:lnTo>
                      <a:pt x="23" y="63"/>
                    </a:lnTo>
                    <a:lnTo>
                      <a:pt x="11" y="48"/>
                    </a:lnTo>
                    <a:lnTo>
                      <a:pt x="3" y="28"/>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96" name="Freeform 572">
                <a:extLst>
                  <a:ext uri="{FF2B5EF4-FFF2-40B4-BE49-F238E27FC236}">
                    <a16:creationId xmlns:a16="http://schemas.microsoft.com/office/drawing/2014/main" id="{60153B1E-DF3D-9A35-B347-7C94D9F2A0C4}"/>
                  </a:ext>
                </a:extLst>
              </p:cNvPr>
              <p:cNvSpPr>
                <a:spLocks/>
              </p:cNvSpPr>
              <p:nvPr/>
            </p:nvSpPr>
            <p:spPr bwMode="auto">
              <a:xfrm>
                <a:off x="1435" y="2362"/>
                <a:ext cx="78" cy="27"/>
              </a:xfrm>
              <a:custGeom>
                <a:avLst/>
                <a:gdLst>
                  <a:gd name="T0" fmla="*/ 0 w 233"/>
                  <a:gd name="T1" fmla="*/ 80 h 80"/>
                  <a:gd name="T2" fmla="*/ 5 w 233"/>
                  <a:gd name="T3" fmla="*/ 80 h 80"/>
                  <a:gd name="T4" fmla="*/ 16 w 233"/>
                  <a:gd name="T5" fmla="*/ 80 h 80"/>
                  <a:gd name="T6" fmla="*/ 33 w 233"/>
                  <a:gd name="T7" fmla="*/ 80 h 80"/>
                  <a:gd name="T8" fmla="*/ 54 w 233"/>
                  <a:gd name="T9" fmla="*/ 77 h 80"/>
                  <a:gd name="T10" fmla="*/ 76 w 233"/>
                  <a:gd name="T11" fmla="*/ 74 h 80"/>
                  <a:gd name="T12" fmla="*/ 101 w 233"/>
                  <a:gd name="T13" fmla="*/ 69 h 80"/>
                  <a:gd name="T14" fmla="*/ 125 w 233"/>
                  <a:gd name="T15" fmla="*/ 63 h 80"/>
                  <a:gd name="T16" fmla="*/ 145 w 233"/>
                  <a:gd name="T17" fmla="*/ 56 h 80"/>
                  <a:gd name="T18" fmla="*/ 163 w 233"/>
                  <a:gd name="T19" fmla="*/ 46 h 80"/>
                  <a:gd name="T20" fmla="*/ 179 w 233"/>
                  <a:gd name="T21" fmla="*/ 39 h 80"/>
                  <a:gd name="T22" fmla="*/ 194 w 233"/>
                  <a:gd name="T23" fmla="*/ 29 h 80"/>
                  <a:gd name="T24" fmla="*/ 208 w 233"/>
                  <a:gd name="T25" fmla="*/ 22 h 80"/>
                  <a:gd name="T26" fmla="*/ 219 w 233"/>
                  <a:gd name="T27" fmla="*/ 14 h 80"/>
                  <a:gd name="T28" fmla="*/ 227 w 233"/>
                  <a:gd name="T29" fmla="*/ 6 h 80"/>
                  <a:gd name="T30" fmla="*/ 232 w 233"/>
                  <a:gd name="T31" fmla="*/ 3 h 80"/>
                  <a:gd name="T32" fmla="*/ 233 w 233"/>
                  <a:gd name="T33" fmla="*/ 0 h 80"/>
                  <a:gd name="T34" fmla="*/ 230 w 233"/>
                  <a:gd name="T35" fmla="*/ 3 h 80"/>
                  <a:gd name="T36" fmla="*/ 219 w 233"/>
                  <a:gd name="T37" fmla="*/ 14 h 80"/>
                  <a:gd name="T38" fmla="*/ 206 w 233"/>
                  <a:gd name="T39" fmla="*/ 26 h 80"/>
                  <a:gd name="T40" fmla="*/ 188 w 233"/>
                  <a:gd name="T41" fmla="*/ 39 h 80"/>
                  <a:gd name="T42" fmla="*/ 168 w 233"/>
                  <a:gd name="T43" fmla="*/ 55 h 80"/>
                  <a:gd name="T44" fmla="*/ 152 w 233"/>
                  <a:gd name="T45" fmla="*/ 67 h 80"/>
                  <a:gd name="T46" fmla="*/ 137 w 233"/>
                  <a:gd name="T47" fmla="*/ 77 h 80"/>
                  <a:gd name="T48" fmla="*/ 127 w 233"/>
                  <a:gd name="T49" fmla="*/ 80 h 80"/>
                  <a:gd name="T50" fmla="*/ 118 w 233"/>
                  <a:gd name="T51" fmla="*/ 80 h 80"/>
                  <a:gd name="T52" fmla="*/ 101 w 233"/>
                  <a:gd name="T53" fmla="*/ 80 h 80"/>
                  <a:gd name="T54" fmla="*/ 82 w 233"/>
                  <a:gd name="T55" fmla="*/ 80 h 80"/>
                  <a:gd name="T56" fmla="*/ 59 w 233"/>
                  <a:gd name="T57" fmla="*/ 80 h 80"/>
                  <a:gd name="T58" fmla="*/ 36 w 233"/>
                  <a:gd name="T59" fmla="*/ 80 h 80"/>
                  <a:gd name="T60" fmla="*/ 18 w 233"/>
                  <a:gd name="T61" fmla="*/ 80 h 80"/>
                  <a:gd name="T62" fmla="*/ 5 w 233"/>
                  <a:gd name="T63" fmla="*/ 80 h 80"/>
                  <a:gd name="T64" fmla="*/ 0 w 233"/>
                  <a:gd name="T6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3" h="80">
                    <a:moveTo>
                      <a:pt x="0" y="80"/>
                    </a:moveTo>
                    <a:lnTo>
                      <a:pt x="5" y="80"/>
                    </a:lnTo>
                    <a:lnTo>
                      <a:pt x="16" y="80"/>
                    </a:lnTo>
                    <a:lnTo>
                      <a:pt x="33" y="80"/>
                    </a:lnTo>
                    <a:lnTo>
                      <a:pt x="54" y="77"/>
                    </a:lnTo>
                    <a:lnTo>
                      <a:pt x="76" y="74"/>
                    </a:lnTo>
                    <a:lnTo>
                      <a:pt x="101" y="69"/>
                    </a:lnTo>
                    <a:lnTo>
                      <a:pt x="125" y="63"/>
                    </a:lnTo>
                    <a:lnTo>
                      <a:pt x="145" y="56"/>
                    </a:lnTo>
                    <a:lnTo>
                      <a:pt x="163" y="46"/>
                    </a:lnTo>
                    <a:lnTo>
                      <a:pt x="179" y="39"/>
                    </a:lnTo>
                    <a:lnTo>
                      <a:pt x="194" y="29"/>
                    </a:lnTo>
                    <a:lnTo>
                      <a:pt x="208" y="22"/>
                    </a:lnTo>
                    <a:lnTo>
                      <a:pt x="219" y="14"/>
                    </a:lnTo>
                    <a:lnTo>
                      <a:pt x="227" y="6"/>
                    </a:lnTo>
                    <a:lnTo>
                      <a:pt x="232" y="3"/>
                    </a:lnTo>
                    <a:lnTo>
                      <a:pt x="233" y="0"/>
                    </a:lnTo>
                    <a:lnTo>
                      <a:pt x="230" y="3"/>
                    </a:lnTo>
                    <a:lnTo>
                      <a:pt x="219" y="14"/>
                    </a:lnTo>
                    <a:lnTo>
                      <a:pt x="206" y="26"/>
                    </a:lnTo>
                    <a:lnTo>
                      <a:pt x="188" y="39"/>
                    </a:lnTo>
                    <a:lnTo>
                      <a:pt x="168" y="55"/>
                    </a:lnTo>
                    <a:lnTo>
                      <a:pt x="152" y="67"/>
                    </a:lnTo>
                    <a:lnTo>
                      <a:pt x="137" y="77"/>
                    </a:lnTo>
                    <a:lnTo>
                      <a:pt x="127" y="80"/>
                    </a:lnTo>
                    <a:lnTo>
                      <a:pt x="118" y="80"/>
                    </a:lnTo>
                    <a:lnTo>
                      <a:pt x="101" y="80"/>
                    </a:lnTo>
                    <a:lnTo>
                      <a:pt x="82" y="80"/>
                    </a:lnTo>
                    <a:lnTo>
                      <a:pt x="59" y="80"/>
                    </a:lnTo>
                    <a:lnTo>
                      <a:pt x="36" y="80"/>
                    </a:lnTo>
                    <a:lnTo>
                      <a:pt x="18" y="80"/>
                    </a:lnTo>
                    <a:lnTo>
                      <a:pt x="5" y="80"/>
                    </a:lnTo>
                    <a:lnTo>
                      <a:pt x="0" y="8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97" name="Freeform 573">
                <a:extLst>
                  <a:ext uri="{FF2B5EF4-FFF2-40B4-BE49-F238E27FC236}">
                    <a16:creationId xmlns:a16="http://schemas.microsoft.com/office/drawing/2014/main" id="{E0696BE0-1C13-A257-8BEE-FA6CA852A0AE}"/>
                  </a:ext>
                </a:extLst>
              </p:cNvPr>
              <p:cNvSpPr>
                <a:spLocks/>
              </p:cNvSpPr>
              <p:nvPr/>
            </p:nvSpPr>
            <p:spPr bwMode="auto">
              <a:xfrm>
                <a:off x="1434" y="2450"/>
                <a:ext cx="75" cy="178"/>
              </a:xfrm>
              <a:custGeom>
                <a:avLst/>
                <a:gdLst>
                  <a:gd name="T0" fmla="*/ 0 w 227"/>
                  <a:gd name="T1" fmla="*/ 12 h 533"/>
                  <a:gd name="T2" fmla="*/ 44 w 227"/>
                  <a:gd name="T3" fmla="*/ 16 h 533"/>
                  <a:gd name="T4" fmla="*/ 77 w 227"/>
                  <a:gd name="T5" fmla="*/ 39 h 533"/>
                  <a:gd name="T6" fmla="*/ 98 w 227"/>
                  <a:gd name="T7" fmla="*/ 77 h 533"/>
                  <a:gd name="T8" fmla="*/ 110 w 227"/>
                  <a:gd name="T9" fmla="*/ 127 h 533"/>
                  <a:gd name="T10" fmla="*/ 117 w 227"/>
                  <a:gd name="T11" fmla="*/ 180 h 533"/>
                  <a:gd name="T12" fmla="*/ 120 w 227"/>
                  <a:gd name="T13" fmla="*/ 234 h 533"/>
                  <a:gd name="T14" fmla="*/ 120 w 227"/>
                  <a:gd name="T15" fmla="*/ 280 h 533"/>
                  <a:gd name="T16" fmla="*/ 120 w 227"/>
                  <a:gd name="T17" fmla="*/ 310 h 533"/>
                  <a:gd name="T18" fmla="*/ 117 w 227"/>
                  <a:gd name="T19" fmla="*/ 335 h 533"/>
                  <a:gd name="T20" fmla="*/ 112 w 227"/>
                  <a:gd name="T21" fmla="*/ 356 h 533"/>
                  <a:gd name="T22" fmla="*/ 104 w 227"/>
                  <a:gd name="T23" fmla="*/ 373 h 533"/>
                  <a:gd name="T24" fmla="*/ 94 w 227"/>
                  <a:gd name="T25" fmla="*/ 392 h 533"/>
                  <a:gd name="T26" fmla="*/ 82 w 227"/>
                  <a:gd name="T27" fmla="*/ 406 h 533"/>
                  <a:gd name="T28" fmla="*/ 67 w 227"/>
                  <a:gd name="T29" fmla="*/ 423 h 533"/>
                  <a:gd name="T30" fmla="*/ 52 w 227"/>
                  <a:gd name="T31" fmla="*/ 435 h 533"/>
                  <a:gd name="T32" fmla="*/ 31 w 227"/>
                  <a:gd name="T33" fmla="*/ 450 h 533"/>
                  <a:gd name="T34" fmla="*/ 59 w 227"/>
                  <a:gd name="T35" fmla="*/ 442 h 533"/>
                  <a:gd name="T36" fmla="*/ 79 w 227"/>
                  <a:gd name="T37" fmla="*/ 435 h 533"/>
                  <a:gd name="T38" fmla="*/ 94 w 227"/>
                  <a:gd name="T39" fmla="*/ 423 h 533"/>
                  <a:gd name="T40" fmla="*/ 104 w 227"/>
                  <a:gd name="T41" fmla="*/ 406 h 533"/>
                  <a:gd name="T42" fmla="*/ 112 w 227"/>
                  <a:gd name="T43" fmla="*/ 389 h 533"/>
                  <a:gd name="T44" fmla="*/ 120 w 227"/>
                  <a:gd name="T45" fmla="*/ 371 h 533"/>
                  <a:gd name="T46" fmla="*/ 130 w 227"/>
                  <a:gd name="T47" fmla="*/ 354 h 533"/>
                  <a:gd name="T48" fmla="*/ 142 w 227"/>
                  <a:gd name="T49" fmla="*/ 333 h 533"/>
                  <a:gd name="T50" fmla="*/ 171 w 227"/>
                  <a:gd name="T51" fmla="*/ 345 h 533"/>
                  <a:gd name="T52" fmla="*/ 188 w 227"/>
                  <a:gd name="T53" fmla="*/ 363 h 533"/>
                  <a:gd name="T54" fmla="*/ 201 w 227"/>
                  <a:gd name="T55" fmla="*/ 389 h 533"/>
                  <a:gd name="T56" fmla="*/ 206 w 227"/>
                  <a:gd name="T57" fmla="*/ 417 h 533"/>
                  <a:gd name="T58" fmla="*/ 209 w 227"/>
                  <a:gd name="T59" fmla="*/ 448 h 533"/>
                  <a:gd name="T60" fmla="*/ 206 w 227"/>
                  <a:gd name="T61" fmla="*/ 477 h 533"/>
                  <a:gd name="T62" fmla="*/ 204 w 227"/>
                  <a:gd name="T63" fmla="*/ 505 h 533"/>
                  <a:gd name="T64" fmla="*/ 201 w 227"/>
                  <a:gd name="T65" fmla="*/ 533 h 533"/>
                  <a:gd name="T66" fmla="*/ 214 w 227"/>
                  <a:gd name="T67" fmla="*/ 508 h 533"/>
                  <a:gd name="T68" fmla="*/ 224 w 227"/>
                  <a:gd name="T69" fmla="*/ 480 h 533"/>
                  <a:gd name="T70" fmla="*/ 227 w 227"/>
                  <a:gd name="T71" fmla="*/ 455 h 533"/>
                  <a:gd name="T72" fmla="*/ 227 w 227"/>
                  <a:gd name="T73" fmla="*/ 427 h 533"/>
                  <a:gd name="T74" fmla="*/ 224 w 227"/>
                  <a:gd name="T75" fmla="*/ 399 h 533"/>
                  <a:gd name="T76" fmla="*/ 219 w 227"/>
                  <a:gd name="T77" fmla="*/ 371 h 533"/>
                  <a:gd name="T78" fmla="*/ 211 w 227"/>
                  <a:gd name="T79" fmla="*/ 345 h 533"/>
                  <a:gd name="T80" fmla="*/ 201 w 227"/>
                  <a:gd name="T81" fmla="*/ 318 h 533"/>
                  <a:gd name="T82" fmla="*/ 194 w 227"/>
                  <a:gd name="T83" fmla="*/ 312 h 533"/>
                  <a:gd name="T84" fmla="*/ 178 w 227"/>
                  <a:gd name="T85" fmla="*/ 299 h 533"/>
                  <a:gd name="T86" fmla="*/ 161 w 227"/>
                  <a:gd name="T87" fmla="*/ 282 h 533"/>
                  <a:gd name="T88" fmla="*/ 153 w 227"/>
                  <a:gd name="T89" fmla="*/ 267 h 533"/>
                  <a:gd name="T90" fmla="*/ 153 w 227"/>
                  <a:gd name="T91" fmla="*/ 231 h 533"/>
                  <a:gd name="T92" fmla="*/ 150 w 227"/>
                  <a:gd name="T93" fmla="*/ 186 h 533"/>
                  <a:gd name="T94" fmla="*/ 142 w 227"/>
                  <a:gd name="T95" fmla="*/ 135 h 533"/>
                  <a:gd name="T96" fmla="*/ 130 w 227"/>
                  <a:gd name="T97" fmla="*/ 87 h 533"/>
                  <a:gd name="T98" fmla="*/ 112 w 227"/>
                  <a:gd name="T99" fmla="*/ 43 h 533"/>
                  <a:gd name="T100" fmla="*/ 84 w 227"/>
                  <a:gd name="T101" fmla="*/ 12 h 533"/>
                  <a:gd name="T102" fmla="*/ 48 w 227"/>
                  <a:gd name="T103" fmla="*/ 0 h 533"/>
                  <a:gd name="T104" fmla="*/ 0 w 227"/>
                  <a:gd name="T105" fmla="*/ 12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7" h="533">
                    <a:moveTo>
                      <a:pt x="0" y="12"/>
                    </a:moveTo>
                    <a:lnTo>
                      <a:pt x="44" y="16"/>
                    </a:lnTo>
                    <a:lnTo>
                      <a:pt x="77" y="39"/>
                    </a:lnTo>
                    <a:lnTo>
                      <a:pt x="98" y="77"/>
                    </a:lnTo>
                    <a:lnTo>
                      <a:pt x="110" y="127"/>
                    </a:lnTo>
                    <a:lnTo>
                      <a:pt x="117" y="180"/>
                    </a:lnTo>
                    <a:lnTo>
                      <a:pt x="120" y="234"/>
                    </a:lnTo>
                    <a:lnTo>
                      <a:pt x="120" y="280"/>
                    </a:lnTo>
                    <a:lnTo>
                      <a:pt x="120" y="310"/>
                    </a:lnTo>
                    <a:lnTo>
                      <a:pt x="117" y="335"/>
                    </a:lnTo>
                    <a:lnTo>
                      <a:pt x="112" y="356"/>
                    </a:lnTo>
                    <a:lnTo>
                      <a:pt x="104" y="373"/>
                    </a:lnTo>
                    <a:lnTo>
                      <a:pt x="94" y="392"/>
                    </a:lnTo>
                    <a:lnTo>
                      <a:pt x="82" y="406"/>
                    </a:lnTo>
                    <a:lnTo>
                      <a:pt x="67" y="423"/>
                    </a:lnTo>
                    <a:lnTo>
                      <a:pt x="52" y="435"/>
                    </a:lnTo>
                    <a:lnTo>
                      <a:pt x="31" y="450"/>
                    </a:lnTo>
                    <a:lnTo>
                      <a:pt x="59" y="442"/>
                    </a:lnTo>
                    <a:lnTo>
                      <a:pt x="79" y="435"/>
                    </a:lnTo>
                    <a:lnTo>
                      <a:pt x="94" y="423"/>
                    </a:lnTo>
                    <a:lnTo>
                      <a:pt x="104" y="406"/>
                    </a:lnTo>
                    <a:lnTo>
                      <a:pt x="112" y="389"/>
                    </a:lnTo>
                    <a:lnTo>
                      <a:pt x="120" y="371"/>
                    </a:lnTo>
                    <a:lnTo>
                      <a:pt x="130" y="354"/>
                    </a:lnTo>
                    <a:lnTo>
                      <a:pt x="142" y="333"/>
                    </a:lnTo>
                    <a:lnTo>
                      <a:pt x="171" y="345"/>
                    </a:lnTo>
                    <a:lnTo>
                      <a:pt x="188" y="363"/>
                    </a:lnTo>
                    <a:lnTo>
                      <a:pt x="201" y="389"/>
                    </a:lnTo>
                    <a:lnTo>
                      <a:pt x="206" y="417"/>
                    </a:lnTo>
                    <a:lnTo>
                      <a:pt x="209" y="448"/>
                    </a:lnTo>
                    <a:lnTo>
                      <a:pt x="206" y="477"/>
                    </a:lnTo>
                    <a:lnTo>
                      <a:pt x="204" y="505"/>
                    </a:lnTo>
                    <a:lnTo>
                      <a:pt x="201" y="533"/>
                    </a:lnTo>
                    <a:lnTo>
                      <a:pt x="214" y="508"/>
                    </a:lnTo>
                    <a:lnTo>
                      <a:pt x="224" y="480"/>
                    </a:lnTo>
                    <a:lnTo>
                      <a:pt x="227" y="455"/>
                    </a:lnTo>
                    <a:lnTo>
                      <a:pt x="227" y="427"/>
                    </a:lnTo>
                    <a:lnTo>
                      <a:pt x="224" y="399"/>
                    </a:lnTo>
                    <a:lnTo>
                      <a:pt x="219" y="371"/>
                    </a:lnTo>
                    <a:lnTo>
                      <a:pt x="211" y="345"/>
                    </a:lnTo>
                    <a:lnTo>
                      <a:pt x="201" y="318"/>
                    </a:lnTo>
                    <a:lnTo>
                      <a:pt x="194" y="312"/>
                    </a:lnTo>
                    <a:lnTo>
                      <a:pt x="178" y="299"/>
                    </a:lnTo>
                    <a:lnTo>
                      <a:pt x="161" y="282"/>
                    </a:lnTo>
                    <a:lnTo>
                      <a:pt x="153" y="267"/>
                    </a:lnTo>
                    <a:lnTo>
                      <a:pt x="153" y="231"/>
                    </a:lnTo>
                    <a:lnTo>
                      <a:pt x="150" y="186"/>
                    </a:lnTo>
                    <a:lnTo>
                      <a:pt x="142" y="135"/>
                    </a:lnTo>
                    <a:lnTo>
                      <a:pt x="130" y="87"/>
                    </a:lnTo>
                    <a:lnTo>
                      <a:pt x="112" y="43"/>
                    </a:lnTo>
                    <a:lnTo>
                      <a:pt x="84" y="12"/>
                    </a:lnTo>
                    <a:lnTo>
                      <a:pt x="48" y="0"/>
                    </a:lnTo>
                    <a:lnTo>
                      <a:pt x="0" y="12"/>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98" name="Freeform 574">
                <a:extLst>
                  <a:ext uri="{FF2B5EF4-FFF2-40B4-BE49-F238E27FC236}">
                    <a16:creationId xmlns:a16="http://schemas.microsoft.com/office/drawing/2014/main" id="{BAD019AD-31E4-777D-113B-DD2352AA8679}"/>
                  </a:ext>
                </a:extLst>
              </p:cNvPr>
              <p:cNvSpPr>
                <a:spLocks/>
              </p:cNvSpPr>
              <p:nvPr/>
            </p:nvSpPr>
            <p:spPr bwMode="auto">
              <a:xfrm>
                <a:off x="1557" y="2546"/>
                <a:ext cx="33" cy="84"/>
              </a:xfrm>
              <a:custGeom>
                <a:avLst/>
                <a:gdLst>
                  <a:gd name="T0" fmla="*/ 0 w 99"/>
                  <a:gd name="T1" fmla="*/ 0 h 253"/>
                  <a:gd name="T2" fmla="*/ 28 w 99"/>
                  <a:gd name="T3" fmla="*/ 38 h 253"/>
                  <a:gd name="T4" fmla="*/ 53 w 99"/>
                  <a:gd name="T5" fmla="*/ 69 h 253"/>
                  <a:gd name="T6" fmla="*/ 69 w 99"/>
                  <a:gd name="T7" fmla="*/ 94 h 253"/>
                  <a:gd name="T8" fmla="*/ 78 w 99"/>
                  <a:gd name="T9" fmla="*/ 119 h 253"/>
                  <a:gd name="T10" fmla="*/ 78 w 99"/>
                  <a:gd name="T11" fmla="*/ 144 h 253"/>
                  <a:gd name="T12" fmla="*/ 69 w 99"/>
                  <a:gd name="T13" fmla="*/ 173 h 253"/>
                  <a:gd name="T14" fmla="*/ 48 w 99"/>
                  <a:gd name="T15" fmla="*/ 207 h 253"/>
                  <a:gd name="T16" fmla="*/ 16 w 99"/>
                  <a:gd name="T17" fmla="*/ 253 h 253"/>
                  <a:gd name="T18" fmla="*/ 18 w 99"/>
                  <a:gd name="T19" fmla="*/ 251 h 253"/>
                  <a:gd name="T20" fmla="*/ 28 w 99"/>
                  <a:gd name="T21" fmla="*/ 246 h 253"/>
                  <a:gd name="T22" fmla="*/ 41 w 99"/>
                  <a:gd name="T23" fmla="*/ 236 h 253"/>
                  <a:gd name="T24" fmla="*/ 53 w 99"/>
                  <a:gd name="T25" fmla="*/ 221 h 253"/>
                  <a:gd name="T26" fmla="*/ 69 w 99"/>
                  <a:gd name="T27" fmla="*/ 205 h 253"/>
                  <a:gd name="T28" fmla="*/ 81 w 99"/>
                  <a:gd name="T29" fmla="*/ 190 h 253"/>
                  <a:gd name="T30" fmla="*/ 91 w 99"/>
                  <a:gd name="T31" fmla="*/ 170 h 253"/>
                  <a:gd name="T32" fmla="*/ 96 w 99"/>
                  <a:gd name="T33" fmla="*/ 152 h 253"/>
                  <a:gd name="T34" fmla="*/ 99 w 99"/>
                  <a:gd name="T35" fmla="*/ 132 h 253"/>
                  <a:gd name="T36" fmla="*/ 96 w 99"/>
                  <a:gd name="T37" fmla="*/ 111 h 253"/>
                  <a:gd name="T38" fmla="*/ 93 w 99"/>
                  <a:gd name="T39" fmla="*/ 94 h 253"/>
                  <a:gd name="T40" fmla="*/ 89 w 99"/>
                  <a:gd name="T41" fmla="*/ 75 h 253"/>
                  <a:gd name="T42" fmla="*/ 83 w 99"/>
                  <a:gd name="T43" fmla="*/ 63 h 253"/>
                  <a:gd name="T44" fmla="*/ 78 w 99"/>
                  <a:gd name="T45" fmla="*/ 50 h 253"/>
                  <a:gd name="T46" fmla="*/ 70 w 99"/>
                  <a:gd name="T47" fmla="*/ 43 h 253"/>
                  <a:gd name="T48" fmla="*/ 66 w 99"/>
                  <a:gd name="T49" fmla="*/ 39 h 253"/>
                  <a:gd name="T50" fmla="*/ 48 w 99"/>
                  <a:gd name="T51" fmla="*/ 33 h 253"/>
                  <a:gd name="T52" fmla="*/ 26 w 99"/>
                  <a:gd name="T53" fmla="*/ 18 h 253"/>
                  <a:gd name="T54" fmla="*/ 7 w 99"/>
                  <a:gd name="T55" fmla="*/ 6 h 253"/>
                  <a:gd name="T56" fmla="*/ 0 w 99"/>
                  <a:gd name="T57"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9" h="253">
                    <a:moveTo>
                      <a:pt x="0" y="0"/>
                    </a:moveTo>
                    <a:lnTo>
                      <a:pt x="28" y="38"/>
                    </a:lnTo>
                    <a:lnTo>
                      <a:pt x="53" y="69"/>
                    </a:lnTo>
                    <a:lnTo>
                      <a:pt x="69" y="94"/>
                    </a:lnTo>
                    <a:lnTo>
                      <a:pt x="78" y="119"/>
                    </a:lnTo>
                    <a:lnTo>
                      <a:pt x="78" y="144"/>
                    </a:lnTo>
                    <a:lnTo>
                      <a:pt x="69" y="173"/>
                    </a:lnTo>
                    <a:lnTo>
                      <a:pt x="48" y="207"/>
                    </a:lnTo>
                    <a:lnTo>
                      <a:pt x="16" y="253"/>
                    </a:lnTo>
                    <a:lnTo>
                      <a:pt x="18" y="251"/>
                    </a:lnTo>
                    <a:lnTo>
                      <a:pt x="28" y="246"/>
                    </a:lnTo>
                    <a:lnTo>
                      <a:pt x="41" y="236"/>
                    </a:lnTo>
                    <a:lnTo>
                      <a:pt x="53" y="221"/>
                    </a:lnTo>
                    <a:lnTo>
                      <a:pt x="69" y="205"/>
                    </a:lnTo>
                    <a:lnTo>
                      <a:pt x="81" y="190"/>
                    </a:lnTo>
                    <a:lnTo>
                      <a:pt x="91" y="170"/>
                    </a:lnTo>
                    <a:lnTo>
                      <a:pt x="96" y="152"/>
                    </a:lnTo>
                    <a:lnTo>
                      <a:pt x="99" y="132"/>
                    </a:lnTo>
                    <a:lnTo>
                      <a:pt x="96" y="111"/>
                    </a:lnTo>
                    <a:lnTo>
                      <a:pt x="93" y="94"/>
                    </a:lnTo>
                    <a:lnTo>
                      <a:pt x="89" y="75"/>
                    </a:lnTo>
                    <a:lnTo>
                      <a:pt x="83" y="63"/>
                    </a:lnTo>
                    <a:lnTo>
                      <a:pt x="78" y="50"/>
                    </a:lnTo>
                    <a:lnTo>
                      <a:pt x="70" y="43"/>
                    </a:lnTo>
                    <a:lnTo>
                      <a:pt x="66" y="39"/>
                    </a:lnTo>
                    <a:lnTo>
                      <a:pt x="48" y="33"/>
                    </a:lnTo>
                    <a:lnTo>
                      <a:pt x="26" y="18"/>
                    </a:lnTo>
                    <a:lnTo>
                      <a:pt x="7" y="6"/>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399" name="Freeform 575">
                <a:extLst>
                  <a:ext uri="{FF2B5EF4-FFF2-40B4-BE49-F238E27FC236}">
                    <a16:creationId xmlns:a16="http://schemas.microsoft.com/office/drawing/2014/main" id="{A5E27755-05D6-74A2-0176-D8778E2DB3B4}"/>
                  </a:ext>
                </a:extLst>
              </p:cNvPr>
              <p:cNvSpPr>
                <a:spLocks/>
              </p:cNvSpPr>
              <p:nvPr/>
            </p:nvSpPr>
            <p:spPr bwMode="auto">
              <a:xfrm>
                <a:off x="1359" y="2461"/>
                <a:ext cx="70" cy="199"/>
              </a:xfrm>
              <a:custGeom>
                <a:avLst/>
                <a:gdLst>
                  <a:gd name="T0" fmla="*/ 30 w 210"/>
                  <a:gd name="T1" fmla="*/ 4 h 595"/>
                  <a:gd name="T2" fmla="*/ 73 w 210"/>
                  <a:gd name="T3" fmla="*/ 21 h 595"/>
                  <a:gd name="T4" fmla="*/ 93 w 210"/>
                  <a:gd name="T5" fmla="*/ 48 h 595"/>
                  <a:gd name="T6" fmla="*/ 96 w 210"/>
                  <a:gd name="T7" fmla="*/ 96 h 595"/>
                  <a:gd name="T8" fmla="*/ 90 w 210"/>
                  <a:gd name="T9" fmla="*/ 155 h 595"/>
                  <a:gd name="T10" fmla="*/ 93 w 210"/>
                  <a:gd name="T11" fmla="*/ 214 h 595"/>
                  <a:gd name="T12" fmla="*/ 96 w 210"/>
                  <a:gd name="T13" fmla="*/ 270 h 595"/>
                  <a:gd name="T14" fmla="*/ 98 w 210"/>
                  <a:gd name="T15" fmla="*/ 327 h 595"/>
                  <a:gd name="T16" fmla="*/ 86 w 210"/>
                  <a:gd name="T17" fmla="*/ 373 h 595"/>
                  <a:gd name="T18" fmla="*/ 60 w 210"/>
                  <a:gd name="T19" fmla="*/ 411 h 595"/>
                  <a:gd name="T20" fmla="*/ 65 w 210"/>
                  <a:gd name="T21" fmla="*/ 417 h 595"/>
                  <a:gd name="T22" fmla="*/ 93 w 210"/>
                  <a:gd name="T23" fmla="*/ 398 h 595"/>
                  <a:gd name="T24" fmla="*/ 122 w 210"/>
                  <a:gd name="T25" fmla="*/ 394 h 595"/>
                  <a:gd name="T26" fmla="*/ 147 w 210"/>
                  <a:gd name="T27" fmla="*/ 411 h 595"/>
                  <a:gd name="T28" fmla="*/ 167 w 210"/>
                  <a:gd name="T29" fmla="*/ 455 h 595"/>
                  <a:gd name="T30" fmla="*/ 180 w 210"/>
                  <a:gd name="T31" fmla="*/ 503 h 595"/>
                  <a:gd name="T32" fmla="*/ 187 w 210"/>
                  <a:gd name="T33" fmla="*/ 556 h 595"/>
                  <a:gd name="T34" fmla="*/ 195 w 210"/>
                  <a:gd name="T35" fmla="*/ 589 h 595"/>
                  <a:gd name="T36" fmla="*/ 203 w 210"/>
                  <a:gd name="T37" fmla="*/ 551 h 595"/>
                  <a:gd name="T38" fmla="*/ 205 w 210"/>
                  <a:gd name="T39" fmla="*/ 488 h 595"/>
                  <a:gd name="T40" fmla="*/ 187 w 210"/>
                  <a:gd name="T41" fmla="*/ 434 h 595"/>
                  <a:gd name="T42" fmla="*/ 149 w 210"/>
                  <a:gd name="T43" fmla="*/ 381 h 595"/>
                  <a:gd name="T44" fmla="*/ 122 w 210"/>
                  <a:gd name="T45" fmla="*/ 310 h 595"/>
                  <a:gd name="T46" fmla="*/ 120 w 210"/>
                  <a:gd name="T47" fmla="*/ 230 h 595"/>
                  <a:gd name="T48" fmla="*/ 116 w 210"/>
                  <a:gd name="T49" fmla="*/ 153 h 595"/>
                  <a:gd name="T50" fmla="*/ 116 w 210"/>
                  <a:gd name="T51" fmla="*/ 73 h 595"/>
                  <a:gd name="T52" fmla="*/ 132 w 210"/>
                  <a:gd name="T53" fmla="*/ 31 h 595"/>
                  <a:gd name="T54" fmla="*/ 155 w 210"/>
                  <a:gd name="T55" fmla="*/ 21 h 595"/>
                  <a:gd name="T56" fmla="*/ 177 w 210"/>
                  <a:gd name="T57" fmla="*/ 13 h 595"/>
                  <a:gd name="T58" fmla="*/ 200 w 210"/>
                  <a:gd name="T59" fmla="*/ 4 h 595"/>
                  <a:gd name="T60" fmla="*/ 187 w 210"/>
                  <a:gd name="T61" fmla="*/ 8 h 595"/>
                  <a:gd name="T62" fmla="*/ 134 w 210"/>
                  <a:gd name="T63" fmla="*/ 10 h 595"/>
                  <a:gd name="T64" fmla="*/ 78 w 210"/>
                  <a:gd name="T65" fmla="*/ 4 h 595"/>
                  <a:gd name="T66" fmla="*/ 25 w 210"/>
                  <a:gd name="T67" fmla="*/ 0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0" h="595">
                    <a:moveTo>
                      <a:pt x="0" y="0"/>
                    </a:moveTo>
                    <a:lnTo>
                      <a:pt x="30" y="4"/>
                    </a:lnTo>
                    <a:lnTo>
                      <a:pt x="55" y="10"/>
                    </a:lnTo>
                    <a:lnTo>
                      <a:pt x="73" y="21"/>
                    </a:lnTo>
                    <a:lnTo>
                      <a:pt x="89" y="33"/>
                    </a:lnTo>
                    <a:lnTo>
                      <a:pt x="93" y="48"/>
                    </a:lnTo>
                    <a:lnTo>
                      <a:pt x="98" y="69"/>
                    </a:lnTo>
                    <a:lnTo>
                      <a:pt x="96" y="96"/>
                    </a:lnTo>
                    <a:lnTo>
                      <a:pt x="90" y="127"/>
                    </a:lnTo>
                    <a:lnTo>
                      <a:pt x="90" y="155"/>
                    </a:lnTo>
                    <a:lnTo>
                      <a:pt x="93" y="183"/>
                    </a:lnTo>
                    <a:lnTo>
                      <a:pt x="93" y="214"/>
                    </a:lnTo>
                    <a:lnTo>
                      <a:pt x="96" y="241"/>
                    </a:lnTo>
                    <a:lnTo>
                      <a:pt x="96" y="270"/>
                    </a:lnTo>
                    <a:lnTo>
                      <a:pt x="96" y="297"/>
                    </a:lnTo>
                    <a:lnTo>
                      <a:pt x="98" y="327"/>
                    </a:lnTo>
                    <a:lnTo>
                      <a:pt x="98" y="356"/>
                    </a:lnTo>
                    <a:lnTo>
                      <a:pt x="86" y="373"/>
                    </a:lnTo>
                    <a:lnTo>
                      <a:pt x="73" y="394"/>
                    </a:lnTo>
                    <a:lnTo>
                      <a:pt x="60" y="411"/>
                    </a:lnTo>
                    <a:lnTo>
                      <a:pt x="48" y="429"/>
                    </a:lnTo>
                    <a:lnTo>
                      <a:pt x="65" y="417"/>
                    </a:lnTo>
                    <a:lnTo>
                      <a:pt x="81" y="406"/>
                    </a:lnTo>
                    <a:lnTo>
                      <a:pt x="93" y="398"/>
                    </a:lnTo>
                    <a:lnTo>
                      <a:pt x="109" y="394"/>
                    </a:lnTo>
                    <a:lnTo>
                      <a:pt x="122" y="394"/>
                    </a:lnTo>
                    <a:lnTo>
                      <a:pt x="134" y="398"/>
                    </a:lnTo>
                    <a:lnTo>
                      <a:pt x="147" y="411"/>
                    </a:lnTo>
                    <a:lnTo>
                      <a:pt x="159" y="434"/>
                    </a:lnTo>
                    <a:lnTo>
                      <a:pt x="167" y="455"/>
                    </a:lnTo>
                    <a:lnTo>
                      <a:pt x="172" y="478"/>
                    </a:lnTo>
                    <a:lnTo>
                      <a:pt x="180" y="503"/>
                    </a:lnTo>
                    <a:lnTo>
                      <a:pt x="185" y="530"/>
                    </a:lnTo>
                    <a:lnTo>
                      <a:pt x="187" y="556"/>
                    </a:lnTo>
                    <a:lnTo>
                      <a:pt x="192" y="576"/>
                    </a:lnTo>
                    <a:lnTo>
                      <a:pt x="195" y="589"/>
                    </a:lnTo>
                    <a:lnTo>
                      <a:pt x="195" y="595"/>
                    </a:lnTo>
                    <a:lnTo>
                      <a:pt x="203" y="551"/>
                    </a:lnTo>
                    <a:lnTo>
                      <a:pt x="205" y="516"/>
                    </a:lnTo>
                    <a:lnTo>
                      <a:pt x="205" y="488"/>
                    </a:lnTo>
                    <a:lnTo>
                      <a:pt x="197" y="460"/>
                    </a:lnTo>
                    <a:lnTo>
                      <a:pt x="187" y="434"/>
                    </a:lnTo>
                    <a:lnTo>
                      <a:pt x="172" y="409"/>
                    </a:lnTo>
                    <a:lnTo>
                      <a:pt x="149" y="381"/>
                    </a:lnTo>
                    <a:lnTo>
                      <a:pt x="124" y="348"/>
                    </a:lnTo>
                    <a:lnTo>
                      <a:pt x="122" y="310"/>
                    </a:lnTo>
                    <a:lnTo>
                      <a:pt x="122" y="270"/>
                    </a:lnTo>
                    <a:lnTo>
                      <a:pt x="120" y="230"/>
                    </a:lnTo>
                    <a:lnTo>
                      <a:pt x="120" y="191"/>
                    </a:lnTo>
                    <a:lnTo>
                      <a:pt x="116" y="153"/>
                    </a:lnTo>
                    <a:lnTo>
                      <a:pt x="116" y="115"/>
                    </a:lnTo>
                    <a:lnTo>
                      <a:pt x="116" y="73"/>
                    </a:lnTo>
                    <a:lnTo>
                      <a:pt x="120" y="35"/>
                    </a:lnTo>
                    <a:lnTo>
                      <a:pt x="132" y="31"/>
                    </a:lnTo>
                    <a:lnTo>
                      <a:pt x="141" y="26"/>
                    </a:lnTo>
                    <a:lnTo>
                      <a:pt x="155" y="21"/>
                    </a:lnTo>
                    <a:lnTo>
                      <a:pt x="164" y="18"/>
                    </a:lnTo>
                    <a:lnTo>
                      <a:pt x="177" y="13"/>
                    </a:lnTo>
                    <a:lnTo>
                      <a:pt x="187" y="8"/>
                    </a:lnTo>
                    <a:lnTo>
                      <a:pt x="200" y="4"/>
                    </a:lnTo>
                    <a:lnTo>
                      <a:pt x="210" y="0"/>
                    </a:lnTo>
                    <a:lnTo>
                      <a:pt x="187" y="8"/>
                    </a:lnTo>
                    <a:lnTo>
                      <a:pt x="159" y="10"/>
                    </a:lnTo>
                    <a:lnTo>
                      <a:pt x="134" y="10"/>
                    </a:lnTo>
                    <a:lnTo>
                      <a:pt x="106" y="8"/>
                    </a:lnTo>
                    <a:lnTo>
                      <a:pt x="78" y="4"/>
                    </a:lnTo>
                    <a:lnTo>
                      <a:pt x="51" y="2"/>
                    </a:lnTo>
                    <a:lnTo>
                      <a:pt x="25" y="0"/>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00" name="Freeform 576">
                <a:extLst>
                  <a:ext uri="{FF2B5EF4-FFF2-40B4-BE49-F238E27FC236}">
                    <a16:creationId xmlns:a16="http://schemas.microsoft.com/office/drawing/2014/main" id="{F2181CD5-F85B-0783-888F-13C02C37FF6C}"/>
                  </a:ext>
                </a:extLst>
              </p:cNvPr>
              <p:cNvSpPr>
                <a:spLocks/>
              </p:cNvSpPr>
              <p:nvPr/>
            </p:nvSpPr>
            <p:spPr bwMode="auto">
              <a:xfrm>
                <a:off x="1638" y="2533"/>
                <a:ext cx="84" cy="149"/>
              </a:xfrm>
              <a:custGeom>
                <a:avLst/>
                <a:gdLst>
                  <a:gd name="T0" fmla="*/ 0 w 254"/>
                  <a:gd name="T1" fmla="*/ 0 h 448"/>
                  <a:gd name="T2" fmla="*/ 43 w 254"/>
                  <a:gd name="T3" fmla="*/ 14 h 448"/>
                  <a:gd name="T4" fmla="*/ 78 w 254"/>
                  <a:gd name="T5" fmla="*/ 35 h 448"/>
                  <a:gd name="T6" fmla="*/ 103 w 254"/>
                  <a:gd name="T7" fmla="*/ 60 h 448"/>
                  <a:gd name="T8" fmla="*/ 124 w 254"/>
                  <a:gd name="T9" fmla="*/ 90 h 448"/>
                  <a:gd name="T10" fmla="*/ 139 w 254"/>
                  <a:gd name="T11" fmla="*/ 123 h 448"/>
                  <a:gd name="T12" fmla="*/ 149 w 254"/>
                  <a:gd name="T13" fmla="*/ 159 h 448"/>
                  <a:gd name="T14" fmla="*/ 160 w 254"/>
                  <a:gd name="T15" fmla="*/ 201 h 448"/>
                  <a:gd name="T16" fmla="*/ 167 w 254"/>
                  <a:gd name="T17" fmla="*/ 243 h 448"/>
                  <a:gd name="T18" fmla="*/ 178 w 254"/>
                  <a:gd name="T19" fmla="*/ 243 h 448"/>
                  <a:gd name="T20" fmla="*/ 191 w 254"/>
                  <a:gd name="T21" fmla="*/ 241 h 448"/>
                  <a:gd name="T22" fmla="*/ 200 w 254"/>
                  <a:gd name="T23" fmla="*/ 241 h 448"/>
                  <a:gd name="T24" fmla="*/ 210 w 254"/>
                  <a:gd name="T25" fmla="*/ 239 h 448"/>
                  <a:gd name="T26" fmla="*/ 223 w 254"/>
                  <a:gd name="T27" fmla="*/ 236 h 448"/>
                  <a:gd name="T28" fmla="*/ 233 w 254"/>
                  <a:gd name="T29" fmla="*/ 233 h 448"/>
                  <a:gd name="T30" fmla="*/ 243 w 254"/>
                  <a:gd name="T31" fmla="*/ 233 h 448"/>
                  <a:gd name="T32" fmla="*/ 254 w 254"/>
                  <a:gd name="T33" fmla="*/ 230 h 448"/>
                  <a:gd name="T34" fmla="*/ 218 w 254"/>
                  <a:gd name="T35" fmla="*/ 246 h 448"/>
                  <a:gd name="T36" fmla="*/ 185 w 254"/>
                  <a:gd name="T37" fmla="*/ 268 h 448"/>
                  <a:gd name="T38" fmla="*/ 152 w 254"/>
                  <a:gd name="T39" fmla="*/ 293 h 448"/>
                  <a:gd name="T40" fmla="*/ 124 w 254"/>
                  <a:gd name="T41" fmla="*/ 322 h 448"/>
                  <a:gd name="T42" fmla="*/ 97 w 254"/>
                  <a:gd name="T43" fmla="*/ 352 h 448"/>
                  <a:gd name="T44" fmla="*/ 71 w 254"/>
                  <a:gd name="T45" fmla="*/ 385 h 448"/>
                  <a:gd name="T46" fmla="*/ 45 w 254"/>
                  <a:gd name="T47" fmla="*/ 418 h 448"/>
                  <a:gd name="T48" fmla="*/ 20 w 254"/>
                  <a:gd name="T49" fmla="*/ 448 h 448"/>
                  <a:gd name="T50" fmla="*/ 32 w 254"/>
                  <a:gd name="T51" fmla="*/ 427 h 448"/>
                  <a:gd name="T52" fmla="*/ 48 w 254"/>
                  <a:gd name="T53" fmla="*/ 404 h 448"/>
                  <a:gd name="T54" fmla="*/ 61 w 254"/>
                  <a:gd name="T55" fmla="*/ 381 h 448"/>
                  <a:gd name="T56" fmla="*/ 76 w 254"/>
                  <a:gd name="T57" fmla="*/ 358 h 448"/>
                  <a:gd name="T58" fmla="*/ 89 w 254"/>
                  <a:gd name="T59" fmla="*/ 337 h 448"/>
                  <a:gd name="T60" fmla="*/ 103 w 254"/>
                  <a:gd name="T61" fmla="*/ 315 h 448"/>
                  <a:gd name="T62" fmla="*/ 116 w 254"/>
                  <a:gd name="T63" fmla="*/ 291 h 448"/>
                  <a:gd name="T64" fmla="*/ 132 w 254"/>
                  <a:gd name="T65" fmla="*/ 268 h 448"/>
                  <a:gd name="T66" fmla="*/ 132 w 254"/>
                  <a:gd name="T67" fmla="*/ 217 h 448"/>
                  <a:gd name="T68" fmla="*/ 130 w 254"/>
                  <a:gd name="T69" fmla="*/ 178 h 448"/>
                  <a:gd name="T70" fmla="*/ 120 w 254"/>
                  <a:gd name="T71" fmla="*/ 145 h 448"/>
                  <a:gd name="T72" fmla="*/ 107 w 254"/>
                  <a:gd name="T73" fmla="*/ 113 h 448"/>
                  <a:gd name="T74" fmla="*/ 86 w 254"/>
                  <a:gd name="T75" fmla="*/ 88 h 448"/>
                  <a:gd name="T76" fmla="*/ 63 w 254"/>
                  <a:gd name="T77" fmla="*/ 60 h 448"/>
                  <a:gd name="T78" fmla="*/ 32 w 254"/>
                  <a:gd name="T79" fmla="*/ 33 h 448"/>
                  <a:gd name="T80" fmla="*/ 0 w 254"/>
                  <a:gd name="T8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4" h="448">
                    <a:moveTo>
                      <a:pt x="0" y="0"/>
                    </a:moveTo>
                    <a:lnTo>
                      <a:pt x="43" y="14"/>
                    </a:lnTo>
                    <a:lnTo>
                      <a:pt x="78" y="35"/>
                    </a:lnTo>
                    <a:lnTo>
                      <a:pt x="103" y="60"/>
                    </a:lnTo>
                    <a:lnTo>
                      <a:pt x="124" y="90"/>
                    </a:lnTo>
                    <a:lnTo>
                      <a:pt x="139" y="123"/>
                    </a:lnTo>
                    <a:lnTo>
                      <a:pt x="149" y="159"/>
                    </a:lnTo>
                    <a:lnTo>
                      <a:pt x="160" y="201"/>
                    </a:lnTo>
                    <a:lnTo>
                      <a:pt x="167" y="243"/>
                    </a:lnTo>
                    <a:lnTo>
                      <a:pt x="178" y="243"/>
                    </a:lnTo>
                    <a:lnTo>
                      <a:pt x="191" y="241"/>
                    </a:lnTo>
                    <a:lnTo>
                      <a:pt x="200" y="241"/>
                    </a:lnTo>
                    <a:lnTo>
                      <a:pt x="210" y="239"/>
                    </a:lnTo>
                    <a:lnTo>
                      <a:pt x="223" y="236"/>
                    </a:lnTo>
                    <a:lnTo>
                      <a:pt x="233" y="233"/>
                    </a:lnTo>
                    <a:lnTo>
                      <a:pt x="243" y="233"/>
                    </a:lnTo>
                    <a:lnTo>
                      <a:pt x="254" y="230"/>
                    </a:lnTo>
                    <a:lnTo>
                      <a:pt x="218" y="246"/>
                    </a:lnTo>
                    <a:lnTo>
                      <a:pt x="185" y="268"/>
                    </a:lnTo>
                    <a:lnTo>
                      <a:pt x="152" y="293"/>
                    </a:lnTo>
                    <a:lnTo>
                      <a:pt x="124" y="322"/>
                    </a:lnTo>
                    <a:lnTo>
                      <a:pt x="97" y="352"/>
                    </a:lnTo>
                    <a:lnTo>
                      <a:pt x="71" y="385"/>
                    </a:lnTo>
                    <a:lnTo>
                      <a:pt x="45" y="418"/>
                    </a:lnTo>
                    <a:lnTo>
                      <a:pt x="20" y="448"/>
                    </a:lnTo>
                    <a:lnTo>
                      <a:pt x="32" y="427"/>
                    </a:lnTo>
                    <a:lnTo>
                      <a:pt x="48" y="404"/>
                    </a:lnTo>
                    <a:lnTo>
                      <a:pt x="61" y="381"/>
                    </a:lnTo>
                    <a:lnTo>
                      <a:pt x="76" y="358"/>
                    </a:lnTo>
                    <a:lnTo>
                      <a:pt x="89" y="337"/>
                    </a:lnTo>
                    <a:lnTo>
                      <a:pt x="103" y="315"/>
                    </a:lnTo>
                    <a:lnTo>
                      <a:pt x="116" y="291"/>
                    </a:lnTo>
                    <a:lnTo>
                      <a:pt x="132" y="268"/>
                    </a:lnTo>
                    <a:lnTo>
                      <a:pt x="132" y="217"/>
                    </a:lnTo>
                    <a:lnTo>
                      <a:pt x="130" y="178"/>
                    </a:lnTo>
                    <a:lnTo>
                      <a:pt x="120" y="145"/>
                    </a:lnTo>
                    <a:lnTo>
                      <a:pt x="107" y="113"/>
                    </a:lnTo>
                    <a:lnTo>
                      <a:pt x="86" y="88"/>
                    </a:lnTo>
                    <a:lnTo>
                      <a:pt x="63" y="60"/>
                    </a:lnTo>
                    <a:lnTo>
                      <a:pt x="32" y="33"/>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01" name="Freeform 577">
                <a:extLst>
                  <a:ext uri="{FF2B5EF4-FFF2-40B4-BE49-F238E27FC236}">
                    <a16:creationId xmlns:a16="http://schemas.microsoft.com/office/drawing/2014/main" id="{26B90512-95B6-4C95-2409-17242FF6647D}"/>
                  </a:ext>
                </a:extLst>
              </p:cNvPr>
              <p:cNvSpPr>
                <a:spLocks/>
              </p:cNvSpPr>
              <p:nvPr/>
            </p:nvSpPr>
            <p:spPr bwMode="auto">
              <a:xfrm>
                <a:off x="998" y="2551"/>
                <a:ext cx="76" cy="169"/>
              </a:xfrm>
              <a:custGeom>
                <a:avLst/>
                <a:gdLst>
                  <a:gd name="T0" fmla="*/ 2 w 228"/>
                  <a:gd name="T1" fmla="*/ 0 h 507"/>
                  <a:gd name="T2" fmla="*/ 2 w 228"/>
                  <a:gd name="T3" fmla="*/ 8 h 507"/>
                  <a:gd name="T4" fmla="*/ 2 w 228"/>
                  <a:gd name="T5" fmla="*/ 26 h 507"/>
                  <a:gd name="T6" fmla="*/ 0 w 228"/>
                  <a:gd name="T7" fmla="*/ 52 h 507"/>
                  <a:gd name="T8" fmla="*/ 0 w 228"/>
                  <a:gd name="T9" fmla="*/ 82 h 507"/>
                  <a:gd name="T10" fmla="*/ 0 w 228"/>
                  <a:gd name="T11" fmla="*/ 115 h 507"/>
                  <a:gd name="T12" fmla="*/ 0 w 228"/>
                  <a:gd name="T13" fmla="*/ 149 h 507"/>
                  <a:gd name="T14" fmla="*/ 2 w 228"/>
                  <a:gd name="T15" fmla="*/ 174 h 507"/>
                  <a:gd name="T16" fmla="*/ 4 w 228"/>
                  <a:gd name="T17" fmla="*/ 194 h 507"/>
                  <a:gd name="T18" fmla="*/ 13 w 228"/>
                  <a:gd name="T19" fmla="*/ 214 h 507"/>
                  <a:gd name="T20" fmla="*/ 25 w 228"/>
                  <a:gd name="T21" fmla="*/ 247 h 507"/>
                  <a:gd name="T22" fmla="*/ 40 w 228"/>
                  <a:gd name="T23" fmla="*/ 291 h 507"/>
                  <a:gd name="T24" fmla="*/ 53 w 228"/>
                  <a:gd name="T25" fmla="*/ 341 h 507"/>
                  <a:gd name="T26" fmla="*/ 60 w 228"/>
                  <a:gd name="T27" fmla="*/ 392 h 507"/>
                  <a:gd name="T28" fmla="*/ 60 w 228"/>
                  <a:gd name="T29" fmla="*/ 438 h 507"/>
                  <a:gd name="T30" fmla="*/ 48 w 228"/>
                  <a:gd name="T31" fmla="*/ 478 h 507"/>
                  <a:gd name="T32" fmla="*/ 17 w 228"/>
                  <a:gd name="T33" fmla="*/ 507 h 507"/>
                  <a:gd name="T34" fmla="*/ 51 w 228"/>
                  <a:gd name="T35" fmla="*/ 491 h 507"/>
                  <a:gd name="T36" fmla="*/ 71 w 228"/>
                  <a:gd name="T37" fmla="*/ 476 h 507"/>
                  <a:gd name="T38" fmla="*/ 86 w 228"/>
                  <a:gd name="T39" fmla="*/ 463 h 507"/>
                  <a:gd name="T40" fmla="*/ 101 w 228"/>
                  <a:gd name="T41" fmla="*/ 457 h 507"/>
                  <a:gd name="T42" fmla="*/ 117 w 228"/>
                  <a:gd name="T43" fmla="*/ 453 h 507"/>
                  <a:gd name="T44" fmla="*/ 142 w 228"/>
                  <a:gd name="T45" fmla="*/ 457 h 507"/>
                  <a:gd name="T46" fmla="*/ 178 w 228"/>
                  <a:gd name="T47" fmla="*/ 471 h 507"/>
                  <a:gd name="T48" fmla="*/ 228 w 228"/>
                  <a:gd name="T49" fmla="*/ 495 h 507"/>
                  <a:gd name="T50" fmla="*/ 224 w 228"/>
                  <a:gd name="T51" fmla="*/ 491 h 507"/>
                  <a:gd name="T52" fmla="*/ 210 w 228"/>
                  <a:gd name="T53" fmla="*/ 484 h 507"/>
                  <a:gd name="T54" fmla="*/ 193 w 228"/>
                  <a:gd name="T55" fmla="*/ 476 h 507"/>
                  <a:gd name="T56" fmla="*/ 172 w 228"/>
                  <a:gd name="T57" fmla="*/ 463 h 507"/>
                  <a:gd name="T58" fmla="*/ 149 w 228"/>
                  <a:gd name="T59" fmla="*/ 451 h 507"/>
                  <a:gd name="T60" fmla="*/ 129 w 228"/>
                  <a:gd name="T61" fmla="*/ 440 h 507"/>
                  <a:gd name="T62" fmla="*/ 114 w 228"/>
                  <a:gd name="T63" fmla="*/ 430 h 507"/>
                  <a:gd name="T64" fmla="*/ 107 w 228"/>
                  <a:gd name="T65" fmla="*/ 423 h 507"/>
                  <a:gd name="T66" fmla="*/ 98 w 228"/>
                  <a:gd name="T67" fmla="*/ 407 h 507"/>
                  <a:gd name="T68" fmla="*/ 89 w 228"/>
                  <a:gd name="T69" fmla="*/ 382 h 507"/>
                  <a:gd name="T70" fmla="*/ 73 w 228"/>
                  <a:gd name="T71" fmla="*/ 346 h 507"/>
                  <a:gd name="T72" fmla="*/ 59 w 228"/>
                  <a:gd name="T73" fmla="*/ 306 h 507"/>
                  <a:gd name="T74" fmla="*/ 43 w 228"/>
                  <a:gd name="T75" fmla="*/ 264 h 507"/>
                  <a:gd name="T76" fmla="*/ 30 w 228"/>
                  <a:gd name="T77" fmla="*/ 226 h 507"/>
                  <a:gd name="T78" fmla="*/ 20 w 228"/>
                  <a:gd name="T79" fmla="*/ 196 h 507"/>
                  <a:gd name="T80" fmla="*/ 17 w 228"/>
                  <a:gd name="T81" fmla="*/ 179 h 507"/>
                  <a:gd name="T82" fmla="*/ 17 w 228"/>
                  <a:gd name="T83" fmla="*/ 156 h 507"/>
                  <a:gd name="T84" fmla="*/ 17 w 228"/>
                  <a:gd name="T85" fmla="*/ 132 h 507"/>
                  <a:gd name="T86" fmla="*/ 17 w 228"/>
                  <a:gd name="T87" fmla="*/ 111 h 507"/>
                  <a:gd name="T88" fmla="*/ 15 w 228"/>
                  <a:gd name="T89" fmla="*/ 90 h 507"/>
                  <a:gd name="T90" fmla="*/ 15 w 228"/>
                  <a:gd name="T91" fmla="*/ 69 h 507"/>
                  <a:gd name="T92" fmla="*/ 10 w 228"/>
                  <a:gd name="T93" fmla="*/ 46 h 507"/>
                  <a:gd name="T94" fmla="*/ 7 w 228"/>
                  <a:gd name="T95" fmla="*/ 24 h 507"/>
                  <a:gd name="T96" fmla="*/ 2 w 228"/>
                  <a:gd name="T97"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8" h="507">
                    <a:moveTo>
                      <a:pt x="2" y="0"/>
                    </a:moveTo>
                    <a:lnTo>
                      <a:pt x="2" y="8"/>
                    </a:lnTo>
                    <a:lnTo>
                      <a:pt x="2" y="26"/>
                    </a:lnTo>
                    <a:lnTo>
                      <a:pt x="0" y="52"/>
                    </a:lnTo>
                    <a:lnTo>
                      <a:pt x="0" y="82"/>
                    </a:lnTo>
                    <a:lnTo>
                      <a:pt x="0" y="115"/>
                    </a:lnTo>
                    <a:lnTo>
                      <a:pt x="0" y="149"/>
                    </a:lnTo>
                    <a:lnTo>
                      <a:pt x="2" y="174"/>
                    </a:lnTo>
                    <a:lnTo>
                      <a:pt x="4" y="194"/>
                    </a:lnTo>
                    <a:lnTo>
                      <a:pt x="13" y="214"/>
                    </a:lnTo>
                    <a:lnTo>
                      <a:pt x="25" y="247"/>
                    </a:lnTo>
                    <a:lnTo>
                      <a:pt x="40" y="291"/>
                    </a:lnTo>
                    <a:lnTo>
                      <a:pt x="53" y="341"/>
                    </a:lnTo>
                    <a:lnTo>
                      <a:pt x="60" y="392"/>
                    </a:lnTo>
                    <a:lnTo>
                      <a:pt x="60" y="438"/>
                    </a:lnTo>
                    <a:lnTo>
                      <a:pt x="48" y="478"/>
                    </a:lnTo>
                    <a:lnTo>
                      <a:pt x="17" y="507"/>
                    </a:lnTo>
                    <a:lnTo>
                      <a:pt x="51" y="491"/>
                    </a:lnTo>
                    <a:lnTo>
                      <a:pt x="71" y="476"/>
                    </a:lnTo>
                    <a:lnTo>
                      <a:pt x="86" y="463"/>
                    </a:lnTo>
                    <a:lnTo>
                      <a:pt x="101" y="457"/>
                    </a:lnTo>
                    <a:lnTo>
                      <a:pt x="117" y="453"/>
                    </a:lnTo>
                    <a:lnTo>
                      <a:pt x="142" y="457"/>
                    </a:lnTo>
                    <a:lnTo>
                      <a:pt x="178" y="471"/>
                    </a:lnTo>
                    <a:lnTo>
                      <a:pt x="228" y="495"/>
                    </a:lnTo>
                    <a:lnTo>
                      <a:pt x="224" y="491"/>
                    </a:lnTo>
                    <a:lnTo>
                      <a:pt x="210" y="484"/>
                    </a:lnTo>
                    <a:lnTo>
                      <a:pt x="193" y="476"/>
                    </a:lnTo>
                    <a:lnTo>
                      <a:pt x="172" y="463"/>
                    </a:lnTo>
                    <a:lnTo>
                      <a:pt x="149" y="451"/>
                    </a:lnTo>
                    <a:lnTo>
                      <a:pt x="129" y="440"/>
                    </a:lnTo>
                    <a:lnTo>
                      <a:pt x="114" y="430"/>
                    </a:lnTo>
                    <a:lnTo>
                      <a:pt x="107" y="423"/>
                    </a:lnTo>
                    <a:lnTo>
                      <a:pt x="98" y="407"/>
                    </a:lnTo>
                    <a:lnTo>
                      <a:pt x="89" y="382"/>
                    </a:lnTo>
                    <a:lnTo>
                      <a:pt x="73" y="346"/>
                    </a:lnTo>
                    <a:lnTo>
                      <a:pt x="59" y="306"/>
                    </a:lnTo>
                    <a:lnTo>
                      <a:pt x="43" y="264"/>
                    </a:lnTo>
                    <a:lnTo>
                      <a:pt x="30" y="226"/>
                    </a:lnTo>
                    <a:lnTo>
                      <a:pt x="20" y="196"/>
                    </a:lnTo>
                    <a:lnTo>
                      <a:pt x="17" y="179"/>
                    </a:lnTo>
                    <a:lnTo>
                      <a:pt x="17" y="156"/>
                    </a:lnTo>
                    <a:lnTo>
                      <a:pt x="17" y="132"/>
                    </a:lnTo>
                    <a:lnTo>
                      <a:pt x="17" y="111"/>
                    </a:lnTo>
                    <a:lnTo>
                      <a:pt x="15" y="90"/>
                    </a:lnTo>
                    <a:lnTo>
                      <a:pt x="15" y="69"/>
                    </a:lnTo>
                    <a:lnTo>
                      <a:pt x="10" y="46"/>
                    </a:lnTo>
                    <a:lnTo>
                      <a:pt x="7" y="24"/>
                    </a:lnTo>
                    <a:lnTo>
                      <a:pt x="2"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02" name="Freeform 578">
                <a:extLst>
                  <a:ext uri="{FF2B5EF4-FFF2-40B4-BE49-F238E27FC236}">
                    <a16:creationId xmlns:a16="http://schemas.microsoft.com/office/drawing/2014/main" id="{48501370-D2AE-DEF0-2910-944213E9A537}"/>
                  </a:ext>
                </a:extLst>
              </p:cNvPr>
              <p:cNvSpPr>
                <a:spLocks/>
              </p:cNvSpPr>
              <p:nvPr/>
            </p:nvSpPr>
            <p:spPr bwMode="auto">
              <a:xfrm>
                <a:off x="1209" y="2526"/>
                <a:ext cx="39" cy="159"/>
              </a:xfrm>
              <a:custGeom>
                <a:avLst/>
                <a:gdLst>
                  <a:gd name="T0" fmla="*/ 0 w 117"/>
                  <a:gd name="T1" fmla="*/ 0 h 478"/>
                  <a:gd name="T2" fmla="*/ 21 w 117"/>
                  <a:gd name="T3" fmla="*/ 29 h 478"/>
                  <a:gd name="T4" fmla="*/ 38 w 117"/>
                  <a:gd name="T5" fmla="*/ 59 h 478"/>
                  <a:gd name="T6" fmla="*/ 57 w 117"/>
                  <a:gd name="T7" fmla="*/ 87 h 478"/>
                  <a:gd name="T8" fmla="*/ 71 w 117"/>
                  <a:gd name="T9" fmla="*/ 115 h 478"/>
                  <a:gd name="T10" fmla="*/ 84 w 117"/>
                  <a:gd name="T11" fmla="*/ 145 h 478"/>
                  <a:gd name="T12" fmla="*/ 97 w 117"/>
                  <a:gd name="T13" fmla="*/ 173 h 478"/>
                  <a:gd name="T14" fmla="*/ 104 w 117"/>
                  <a:gd name="T15" fmla="*/ 201 h 478"/>
                  <a:gd name="T16" fmla="*/ 111 w 117"/>
                  <a:gd name="T17" fmla="*/ 233 h 478"/>
                  <a:gd name="T18" fmla="*/ 117 w 117"/>
                  <a:gd name="T19" fmla="*/ 260 h 478"/>
                  <a:gd name="T20" fmla="*/ 117 w 117"/>
                  <a:gd name="T21" fmla="*/ 290 h 478"/>
                  <a:gd name="T22" fmla="*/ 117 w 117"/>
                  <a:gd name="T23" fmla="*/ 321 h 478"/>
                  <a:gd name="T24" fmla="*/ 111 w 117"/>
                  <a:gd name="T25" fmla="*/ 351 h 478"/>
                  <a:gd name="T26" fmla="*/ 104 w 117"/>
                  <a:gd name="T27" fmla="*/ 382 h 478"/>
                  <a:gd name="T28" fmla="*/ 92 w 117"/>
                  <a:gd name="T29" fmla="*/ 412 h 478"/>
                  <a:gd name="T30" fmla="*/ 76 w 117"/>
                  <a:gd name="T31" fmla="*/ 445 h 478"/>
                  <a:gd name="T32" fmla="*/ 59 w 117"/>
                  <a:gd name="T33" fmla="*/ 478 h 478"/>
                  <a:gd name="T34" fmla="*/ 61 w 117"/>
                  <a:gd name="T35" fmla="*/ 473 h 478"/>
                  <a:gd name="T36" fmla="*/ 66 w 117"/>
                  <a:gd name="T37" fmla="*/ 458 h 478"/>
                  <a:gd name="T38" fmla="*/ 73 w 117"/>
                  <a:gd name="T39" fmla="*/ 434 h 478"/>
                  <a:gd name="T40" fmla="*/ 82 w 117"/>
                  <a:gd name="T41" fmla="*/ 409 h 478"/>
                  <a:gd name="T42" fmla="*/ 89 w 117"/>
                  <a:gd name="T43" fmla="*/ 382 h 478"/>
                  <a:gd name="T44" fmla="*/ 97 w 117"/>
                  <a:gd name="T45" fmla="*/ 354 h 478"/>
                  <a:gd name="T46" fmla="*/ 101 w 117"/>
                  <a:gd name="T47" fmla="*/ 326 h 478"/>
                  <a:gd name="T48" fmla="*/ 104 w 117"/>
                  <a:gd name="T49" fmla="*/ 306 h 478"/>
                  <a:gd name="T50" fmla="*/ 101 w 117"/>
                  <a:gd name="T51" fmla="*/ 262 h 478"/>
                  <a:gd name="T52" fmla="*/ 92 w 117"/>
                  <a:gd name="T53" fmla="*/ 222 h 478"/>
                  <a:gd name="T54" fmla="*/ 78 w 117"/>
                  <a:gd name="T55" fmla="*/ 183 h 478"/>
                  <a:gd name="T56" fmla="*/ 61 w 117"/>
                  <a:gd name="T57" fmla="*/ 147 h 478"/>
                  <a:gd name="T58" fmla="*/ 44 w 117"/>
                  <a:gd name="T59" fmla="*/ 113 h 478"/>
                  <a:gd name="T60" fmla="*/ 28 w 117"/>
                  <a:gd name="T61" fmla="*/ 74 h 478"/>
                  <a:gd name="T62" fmla="*/ 13 w 117"/>
                  <a:gd name="T63" fmla="*/ 38 h 478"/>
                  <a:gd name="T64" fmla="*/ 0 w 117"/>
                  <a:gd name="T65"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478">
                    <a:moveTo>
                      <a:pt x="0" y="0"/>
                    </a:moveTo>
                    <a:lnTo>
                      <a:pt x="21" y="29"/>
                    </a:lnTo>
                    <a:lnTo>
                      <a:pt x="38" y="59"/>
                    </a:lnTo>
                    <a:lnTo>
                      <a:pt x="57" y="87"/>
                    </a:lnTo>
                    <a:lnTo>
                      <a:pt x="71" y="115"/>
                    </a:lnTo>
                    <a:lnTo>
                      <a:pt x="84" y="145"/>
                    </a:lnTo>
                    <a:lnTo>
                      <a:pt x="97" y="173"/>
                    </a:lnTo>
                    <a:lnTo>
                      <a:pt x="104" y="201"/>
                    </a:lnTo>
                    <a:lnTo>
                      <a:pt x="111" y="233"/>
                    </a:lnTo>
                    <a:lnTo>
                      <a:pt x="117" y="260"/>
                    </a:lnTo>
                    <a:lnTo>
                      <a:pt x="117" y="290"/>
                    </a:lnTo>
                    <a:lnTo>
                      <a:pt x="117" y="321"/>
                    </a:lnTo>
                    <a:lnTo>
                      <a:pt x="111" y="351"/>
                    </a:lnTo>
                    <a:lnTo>
                      <a:pt x="104" y="382"/>
                    </a:lnTo>
                    <a:lnTo>
                      <a:pt x="92" y="412"/>
                    </a:lnTo>
                    <a:lnTo>
                      <a:pt x="76" y="445"/>
                    </a:lnTo>
                    <a:lnTo>
                      <a:pt x="59" y="478"/>
                    </a:lnTo>
                    <a:lnTo>
                      <a:pt x="61" y="473"/>
                    </a:lnTo>
                    <a:lnTo>
                      <a:pt x="66" y="458"/>
                    </a:lnTo>
                    <a:lnTo>
                      <a:pt x="73" y="434"/>
                    </a:lnTo>
                    <a:lnTo>
                      <a:pt x="82" y="409"/>
                    </a:lnTo>
                    <a:lnTo>
                      <a:pt x="89" y="382"/>
                    </a:lnTo>
                    <a:lnTo>
                      <a:pt x="97" y="354"/>
                    </a:lnTo>
                    <a:lnTo>
                      <a:pt x="101" y="326"/>
                    </a:lnTo>
                    <a:lnTo>
                      <a:pt x="104" y="306"/>
                    </a:lnTo>
                    <a:lnTo>
                      <a:pt x="101" y="262"/>
                    </a:lnTo>
                    <a:lnTo>
                      <a:pt x="92" y="222"/>
                    </a:lnTo>
                    <a:lnTo>
                      <a:pt x="78" y="183"/>
                    </a:lnTo>
                    <a:lnTo>
                      <a:pt x="61" y="147"/>
                    </a:lnTo>
                    <a:lnTo>
                      <a:pt x="44" y="113"/>
                    </a:lnTo>
                    <a:lnTo>
                      <a:pt x="28" y="74"/>
                    </a:lnTo>
                    <a:lnTo>
                      <a:pt x="13" y="38"/>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03" name="Freeform 579">
                <a:extLst>
                  <a:ext uri="{FF2B5EF4-FFF2-40B4-BE49-F238E27FC236}">
                    <a16:creationId xmlns:a16="http://schemas.microsoft.com/office/drawing/2014/main" id="{60BDAB94-A41A-EE57-1211-93507919576F}"/>
                  </a:ext>
                </a:extLst>
              </p:cNvPr>
              <p:cNvSpPr>
                <a:spLocks/>
              </p:cNvSpPr>
              <p:nvPr/>
            </p:nvSpPr>
            <p:spPr bwMode="auto">
              <a:xfrm>
                <a:off x="1130" y="2593"/>
                <a:ext cx="10" cy="57"/>
              </a:xfrm>
              <a:custGeom>
                <a:avLst/>
                <a:gdLst>
                  <a:gd name="T0" fmla="*/ 0 w 29"/>
                  <a:gd name="T1" fmla="*/ 0 h 173"/>
                  <a:gd name="T2" fmla="*/ 13 w 29"/>
                  <a:gd name="T3" fmla="*/ 173 h 173"/>
                  <a:gd name="T4" fmla="*/ 29 w 29"/>
                  <a:gd name="T5" fmla="*/ 5 h 173"/>
                  <a:gd name="T6" fmla="*/ 0 w 29"/>
                  <a:gd name="T7" fmla="*/ 0 h 173"/>
                </a:gdLst>
                <a:ahLst/>
                <a:cxnLst>
                  <a:cxn ang="0">
                    <a:pos x="T0" y="T1"/>
                  </a:cxn>
                  <a:cxn ang="0">
                    <a:pos x="T2" y="T3"/>
                  </a:cxn>
                  <a:cxn ang="0">
                    <a:pos x="T4" y="T5"/>
                  </a:cxn>
                  <a:cxn ang="0">
                    <a:pos x="T6" y="T7"/>
                  </a:cxn>
                </a:cxnLst>
                <a:rect l="0" t="0" r="r" b="b"/>
                <a:pathLst>
                  <a:path w="29" h="173">
                    <a:moveTo>
                      <a:pt x="0" y="0"/>
                    </a:moveTo>
                    <a:lnTo>
                      <a:pt x="13" y="173"/>
                    </a:lnTo>
                    <a:lnTo>
                      <a:pt x="29" y="5"/>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04" name="Freeform 580">
                <a:extLst>
                  <a:ext uri="{FF2B5EF4-FFF2-40B4-BE49-F238E27FC236}">
                    <a16:creationId xmlns:a16="http://schemas.microsoft.com/office/drawing/2014/main" id="{10E9E172-A2C4-D331-B033-68415F5A5F65}"/>
                  </a:ext>
                </a:extLst>
              </p:cNvPr>
              <p:cNvSpPr>
                <a:spLocks/>
              </p:cNvSpPr>
              <p:nvPr/>
            </p:nvSpPr>
            <p:spPr bwMode="auto">
              <a:xfrm>
                <a:off x="953" y="2714"/>
                <a:ext cx="52" cy="72"/>
              </a:xfrm>
              <a:custGeom>
                <a:avLst/>
                <a:gdLst>
                  <a:gd name="T0" fmla="*/ 0 w 155"/>
                  <a:gd name="T1" fmla="*/ 0 h 218"/>
                  <a:gd name="T2" fmla="*/ 21 w 155"/>
                  <a:gd name="T3" fmla="*/ 4 h 218"/>
                  <a:gd name="T4" fmla="*/ 39 w 155"/>
                  <a:gd name="T5" fmla="*/ 6 h 218"/>
                  <a:gd name="T6" fmla="*/ 59 w 155"/>
                  <a:gd name="T7" fmla="*/ 8 h 218"/>
                  <a:gd name="T8" fmla="*/ 78 w 155"/>
                  <a:gd name="T9" fmla="*/ 13 h 218"/>
                  <a:gd name="T10" fmla="*/ 95 w 155"/>
                  <a:gd name="T11" fmla="*/ 16 h 218"/>
                  <a:gd name="T12" fmla="*/ 117 w 155"/>
                  <a:gd name="T13" fmla="*/ 18 h 218"/>
                  <a:gd name="T14" fmla="*/ 134 w 155"/>
                  <a:gd name="T15" fmla="*/ 23 h 218"/>
                  <a:gd name="T16" fmla="*/ 155 w 155"/>
                  <a:gd name="T17" fmla="*/ 26 h 218"/>
                  <a:gd name="T18" fmla="*/ 137 w 155"/>
                  <a:gd name="T19" fmla="*/ 26 h 218"/>
                  <a:gd name="T20" fmla="*/ 119 w 155"/>
                  <a:gd name="T21" fmla="*/ 26 h 218"/>
                  <a:gd name="T22" fmla="*/ 101 w 155"/>
                  <a:gd name="T23" fmla="*/ 26 h 218"/>
                  <a:gd name="T24" fmla="*/ 83 w 155"/>
                  <a:gd name="T25" fmla="*/ 26 h 218"/>
                  <a:gd name="T26" fmla="*/ 103 w 155"/>
                  <a:gd name="T27" fmla="*/ 48 h 218"/>
                  <a:gd name="T28" fmla="*/ 114 w 155"/>
                  <a:gd name="T29" fmla="*/ 72 h 218"/>
                  <a:gd name="T30" fmla="*/ 119 w 155"/>
                  <a:gd name="T31" fmla="*/ 94 h 218"/>
                  <a:gd name="T32" fmla="*/ 117 w 155"/>
                  <a:gd name="T33" fmla="*/ 120 h 218"/>
                  <a:gd name="T34" fmla="*/ 112 w 155"/>
                  <a:gd name="T35" fmla="*/ 145 h 218"/>
                  <a:gd name="T36" fmla="*/ 103 w 155"/>
                  <a:gd name="T37" fmla="*/ 172 h 218"/>
                  <a:gd name="T38" fmla="*/ 93 w 155"/>
                  <a:gd name="T39" fmla="*/ 193 h 218"/>
                  <a:gd name="T40" fmla="*/ 81 w 155"/>
                  <a:gd name="T41" fmla="*/ 218 h 218"/>
                  <a:gd name="T42" fmla="*/ 93 w 155"/>
                  <a:gd name="T43" fmla="*/ 184 h 218"/>
                  <a:gd name="T44" fmla="*/ 99 w 155"/>
                  <a:gd name="T45" fmla="*/ 148 h 218"/>
                  <a:gd name="T46" fmla="*/ 101 w 155"/>
                  <a:gd name="T47" fmla="*/ 117 h 218"/>
                  <a:gd name="T48" fmla="*/ 99 w 155"/>
                  <a:gd name="T49" fmla="*/ 86 h 218"/>
                  <a:gd name="T50" fmla="*/ 87 w 155"/>
                  <a:gd name="T51" fmla="*/ 61 h 218"/>
                  <a:gd name="T52" fmla="*/ 67 w 155"/>
                  <a:gd name="T53" fmla="*/ 40 h 218"/>
                  <a:gd name="T54" fmla="*/ 39 w 155"/>
                  <a:gd name="T55" fmla="*/ 18 h 218"/>
                  <a:gd name="T56" fmla="*/ 0 w 155"/>
                  <a:gd name="T5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 h="218">
                    <a:moveTo>
                      <a:pt x="0" y="0"/>
                    </a:moveTo>
                    <a:lnTo>
                      <a:pt x="21" y="4"/>
                    </a:lnTo>
                    <a:lnTo>
                      <a:pt x="39" y="6"/>
                    </a:lnTo>
                    <a:lnTo>
                      <a:pt x="59" y="8"/>
                    </a:lnTo>
                    <a:lnTo>
                      <a:pt x="78" y="13"/>
                    </a:lnTo>
                    <a:lnTo>
                      <a:pt x="95" y="16"/>
                    </a:lnTo>
                    <a:lnTo>
                      <a:pt x="117" y="18"/>
                    </a:lnTo>
                    <a:lnTo>
                      <a:pt x="134" y="23"/>
                    </a:lnTo>
                    <a:lnTo>
                      <a:pt x="155" y="26"/>
                    </a:lnTo>
                    <a:lnTo>
                      <a:pt x="137" y="26"/>
                    </a:lnTo>
                    <a:lnTo>
                      <a:pt x="119" y="26"/>
                    </a:lnTo>
                    <a:lnTo>
                      <a:pt x="101" y="26"/>
                    </a:lnTo>
                    <a:lnTo>
                      <a:pt x="83" y="26"/>
                    </a:lnTo>
                    <a:lnTo>
                      <a:pt x="103" y="48"/>
                    </a:lnTo>
                    <a:lnTo>
                      <a:pt x="114" y="72"/>
                    </a:lnTo>
                    <a:lnTo>
                      <a:pt x="119" y="94"/>
                    </a:lnTo>
                    <a:lnTo>
                      <a:pt x="117" y="120"/>
                    </a:lnTo>
                    <a:lnTo>
                      <a:pt x="112" y="145"/>
                    </a:lnTo>
                    <a:lnTo>
                      <a:pt x="103" y="172"/>
                    </a:lnTo>
                    <a:lnTo>
                      <a:pt x="93" y="193"/>
                    </a:lnTo>
                    <a:lnTo>
                      <a:pt x="81" y="218"/>
                    </a:lnTo>
                    <a:lnTo>
                      <a:pt x="93" y="184"/>
                    </a:lnTo>
                    <a:lnTo>
                      <a:pt x="99" y="148"/>
                    </a:lnTo>
                    <a:lnTo>
                      <a:pt x="101" y="117"/>
                    </a:lnTo>
                    <a:lnTo>
                      <a:pt x="99" y="86"/>
                    </a:lnTo>
                    <a:lnTo>
                      <a:pt x="87" y="61"/>
                    </a:lnTo>
                    <a:lnTo>
                      <a:pt x="67" y="40"/>
                    </a:lnTo>
                    <a:lnTo>
                      <a:pt x="39" y="18"/>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05" name="Freeform 581">
                <a:extLst>
                  <a:ext uri="{FF2B5EF4-FFF2-40B4-BE49-F238E27FC236}">
                    <a16:creationId xmlns:a16="http://schemas.microsoft.com/office/drawing/2014/main" id="{3C9A0949-DF3E-01AA-4D12-8A0F5BC34B9E}"/>
                  </a:ext>
                </a:extLst>
              </p:cNvPr>
              <p:cNvSpPr>
                <a:spLocks/>
              </p:cNvSpPr>
              <p:nvPr/>
            </p:nvSpPr>
            <p:spPr bwMode="auto">
              <a:xfrm>
                <a:off x="986" y="2802"/>
                <a:ext cx="64" cy="35"/>
              </a:xfrm>
              <a:custGeom>
                <a:avLst/>
                <a:gdLst>
                  <a:gd name="T0" fmla="*/ 0 w 193"/>
                  <a:gd name="T1" fmla="*/ 28 h 104"/>
                  <a:gd name="T2" fmla="*/ 26 w 193"/>
                  <a:gd name="T3" fmla="*/ 20 h 104"/>
                  <a:gd name="T4" fmla="*/ 51 w 193"/>
                  <a:gd name="T5" fmla="*/ 20 h 104"/>
                  <a:gd name="T6" fmla="*/ 78 w 193"/>
                  <a:gd name="T7" fmla="*/ 28 h 104"/>
                  <a:gd name="T8" fmla="*/ 103 w 193"/>
                  <a:gd name="T9" fmla="*/ 39 h 104"/>
                  <a:gd name="T10" fmla="*/ 129 w 193"/>
                  <a:gd name="T11" fmla="*/ 55 h 104"/>
                  <a:gd name="T12" fmla="*/ 155 w 193"/>
                  <a:gd name="T13" fmla="*/ 71 h 104"/>
                  <a:gd name="T14" fmla="*/ 174 w 193"/>
                  <a:gd name="T15" fmla="*/ 88 h 104"/>
                  <a:gd name="T16" fmla="*/ 193 w 193"/>
                  <a:gd name="T17" fmla="*/ 104 h 104"/>
                  <a:gd name="T18" fmla="*/ 172 w 193"/>
                  <a:gd name="T19" fmla="*/ 78 h 104"/>
                  <a:gd name="T20" fmla="*/ 149 w 193"/>
                  <a:gd name="T21" fmla="*/ 55 h 104"/>
                  <a:gd name="T22" fmla="*/ 129 w 193"/>
                  <a:gd name="T23" fmla="*/ 33 h 104"/>
                  <a:gd name="T24" fmla="*/ 109 w 193"/>
                  <a:gd name="T25" fmla="*/ 15 h 104"/>
                  <a:gd name="T26" fmla="*/ 84 w 193"/>
                  <a:gd name="T27" fmla="*/ 5 h 104"/>
                  <a:gd name="T28" fmla="*/ 58 w 193"/>
                  <a:gd name="T29" fmla="*/ 0 h 104"/>
                  <a:gd name="T30" fmla="*/ 29 w 193"/>
                  <a:gd name="T31" fmla="*/ 8 h 104"/>
                  <a:gd name="T32" fmla="*/ 0 w 193"/>
                  <a:gd name="T33" fmla="*/ 2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04">
                    <a:moveTo>
                      <a:pt x="0" y="28"/>
                    </a:moveTo>
                    <a:lnTo>
                      <a:pt x="26" y="20"/>
                    </a:lnTo>
                    <a:lnTo>
                      <a:pt x="51" y="20"/>
                    </a:lnTo>
                    <a:lnTo>
                      <a:pt x="78" y="28"/>
                    </a:lnTo>
                    <a:lnTo>
                      <a:pt x="103" y="39"/>
                    </a:lnTo>
                    <a:lnTo>
                      <a:pt x="129" y="55"/>
                    </a:lnTo>
                    <a:lnTo>
                      <a:pt x="155" y="71"/>
                    </a:lnTo>
                    <a:lnTo>
                      <a:pt x="174" y="88"/>
                    </a:lnTo>
                    <a:lnTo>
                      <a:pt x="193" y="104"/>
                    </a:lnTo>
                    <a:lnTo>
                      <a:pt x="172" y="78"/>
                    </a:lnTo>
                    <a:lnTo>
                      <a:pt x="149" y="55"/>
                    </a:lnTo>
                    <a:lnTo>
                      <a:pt x="129" y="33"/>
                    </a:lnTo>
                    <a:lnTo>
                      <a:pt x="109" y="15"/>
                    </a:lnTo>
                    <a:lnTo>
                      <a:pt x="84" y="5"/>
                    </a:lnTo>
                    <a:lnTo>
                      <a:pt x="58" y="0"/>
                    </a:lnTo>
                    <a:lnTo>
                      <a:pt x="29" y="8"/>
                    </a:lnTo>
                    <a:lnTo>
                      <a:pt x="0" y="28"/>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06" name="Freeform 582">
                <a:extLst>
                  <a:ext uri="{FF2B5EF4-FFF2-40B4-BE49-F238E27FC236}">
                    <a16:creationId xmlns:a16="http://schemas.microsoft.com/office/drawing/2014/main" id="{78EBCB3B-6F4F-EE03-983E-88617E8774B7}"/>
                  </a:ext>
                </a:extLst>
              </p:cNvPr>
              <p:cNvSpPr>
                <a:spLocks/>
              </p:cNvSpPr>
              <p:nvPr/>
            </p:nvSpPr>
            <p:spPr bwMode="auto">
              <a:xfrm>
                <a:off x="1110" y="2761"/>
                <a:ext cx="131" cy="111"/>
              </a:xfrm>
              <a:custGeom>
                <a:avLst/>
                <a:gdLst>
                  <a:gd name="T0" fmla="*/ 123 w 395"/>
                  <a:gd name="T1" fmla="*/ 0 h 333"/>
                  <a:gd name="T2" fmla="*/ 120 w 395"/>
                  <a:gd name="T3" fmla="*/ 46 h 333"/>
                  <a:gd name="T4" fmla="*/ 118 w 395"/>
                  <a:gd name="T5" fmla="*/ 87 h 333"/>
                  <a:gd name="T6" fmla="*/ 110 w 395"/>
                  <a:gd name="T7" fmla="*/ 122 h 333"/>
                  <a:gd name="T8" fmla="*/ 97 w 395"/>
                  <a:gd name="T9" fmla="*/ 158 h 333"/>
                  <a:gd name="T10" fmla="*/ 79 w 395"/>
                  <a:gd name="T11" fmla="*/ 191 h 333"/>
                  <a:gd name="T12" fmla="*/ 59 w 395"/>
                  <a:gd name="T13" fmla="*/ 221 h 333"/>
                  <a:gd name="T14" fmla="*/ 34 w 395"/>
                  <a:gd name="T15" fmla="*/ 252 h 333"/>
                  <a:gd name="T16" fmla="*/ 0 w 395"/>
                  <a:gd name="T17" fmla="*/ 283 h 333"/>
                  <a:gd name="T18" fmla="*/ 11 w 395"/>
                  <a:gd name="T19" fmla="*/ 275 h 333"/>
                  <a:gd name="T20" fmla="*/ 21 w 395"/>
                  <a:gd name="T21" fmla="*/ 266 h 333"/>
                  <a:gd name="T22" fmla="*/ 34 w 395"/>
                  <a:gd name="T23" fmla="*/ 260 h 333"/>
                  <a:gd name="T24" fmla="*/ 43 w 395"/>
                  <a:gd name="T25" fmla="*/ 254 h 333"/>
                  <a:gd name="T26" fmla="*/ 57 w 395"/>
                  <a:gd name="T27" fmla="*/ 247 h 333"/>
                  <a:gd name="T28" fmla="*/ 66 w 395"/>
                  <a:gd name="T29" fmla="*/ 239 h 333"/>
                  <a:gd name="T30" fmla="*/ 79 w 395"/>
                  <a:gd name="T31" fmla="*/ 233 h 333"/>
                  <a:gd name="T32" fmla="*/ 89 w 395"/>
                  <a:gd name="T33" fmla="*/ 227 h 333"/>
                  <a:gd name="T34" fmla="*/ 114 w 395"/>
                  <a:gd name="T35" fmla="*/ 252 h 333"/>
                  <a:gd name="T36" fmla="*/ 137 w 395"/>
                  <a:gd name="T37" fmla="*/ 272 h 333"/>
                  <a:gd name="T38" fmla="*/ 166 w 395"/>
                  <a:gd name="T39" fmla="*/ 292 h 333"/>
                  <a:gd name="T40" fmla="*/ 194 w 395"/>
                  <a:gd name="T41" fmla="*/ 310 h 333"/>
                  <a:gd name="T42" fmla="*/ 221 w 395"/>
                  <a:gd name="T43" fmla="*/ 323 h 333"/>
                  <a:gd name="T44" fmla="*/ 252 w 395"/>
                  <a:gd name="T45" fmla="*/ 331 h 333"/>
                  <a:gd name="T46" fmla="*/ 285 w 395"/>
                  <a:gd name="T47" fmla="*/ 333 h 333"/>
                  <a:gd name="T48" fmla="*/ 321 w 395"/>
                  <a:gd name="T49" fmla="*/ 328 h 333"/>
                  <a:gd name="T50" fmla="*/ 351 w 395"/>
                  <a:gd name="T51" fmla="*/ 321 h 333"/>
                  <a:gd name="T52" fmla="*/ 374 w 395"/>
                  <a:gd name="T53" fmla="*/ 315 h 333"/>
                  <a:gd name="T54" fmla="*/ 389 w 395"/>
                  <a:gd name="T55" fmla="*/ 313 h 333"/>
                  <a:gd name="T56" fmla="*/ 395 w 395"/>
                  <a:gd name="T57" fmla="*/ 313 h 333"/>
                  <a:gd name="T58" fmla="*/ 387 w 395"/>
                  <a:gd name="T59" fmla="*/ 313 h 333"/>
                  <a:gd name="T60" fmla="*/ 369 w 395"/>
                  <a:gd name="T61" fmla="*/ 315 h 333"/>
                  <a:gd name="T62" fmla="*/ 344 w 395"/>
                  <a:gd name="T63" fmla="*/ 317 h 333"/>
                  <a:gd name="T64" fmla="*/ 313 w 395"/>
                  <a:gd name="T65" fmla="*/ 317 h 333"/>
                  <a:gd name="T66" fmla="*/ 282 w 395"/>
                  <a:gd name="T67" fmla="*/ 317 h 333"/>
                  <a:gd name="T68" fmla="*/ 250 w 395"/>
                  <a:gd name="T69" fmla="*/ 315 h 333"/>
                  <a:gd name="T70" fmla="*/ 225 w 395"/>
                  <a:gd name="T71" fmla="*/ 310 h 333"/>
                  <a:gd name="T72" fmla="*/ 206 w 395"/>
                  <a:gd name="T73" fmla="*/ 300 h 333"/>
                  <a:gd name="T74" fmla="*/ 194 w 395"/>
                  <a:gd name="T75" fmla="*/ 287 h 333"/>
                  <a:gd name="T76" fmla="*/ 176 w 395"/>
                  <a:gd name="T77" fmla="*/ 272 h 333"/>
                  <a:gd name="T78" fmla="*/ 161 w 395"/>
                  <a:gd name="T79" fmla="*/ 260 h 333"/>
                  <a:gd name="T80" fmla="*/ 143 w 395"/>
                  <a:gd name="T81" fmla="*/ 244 h 333"/>
                  <a:gd name="T82" fmla="*/ 127 w 395"/>
                  <a:gd name="T83" fmla="*/ 232 h 333"/>
                  <a:gd name="T84" fmla="*/ 114 w 395"/>
                  <a:gd name="T85" fmla="*/ 221 h 333"/>
                  <a:gd name="T86" fmla="*/ 107 w 395"/>
                  <a:gd name="T87" fmla="*/ 214 h 333"/>
                  <a:gd name="T88" fmla="*/ 105 w 395"/>
                  <a:gd name="T89" fmla="*/ 211 h 333"/>
                  <a:gd name="T90" fmla="*/ 110 w 395"/>
                  <a:gd name="T91" fmla="*/ 183 h 333"/>
                  <a:gd name="T92" fmla="*/ 114 w 395"/>
                  <a:gd name="T93" fmla="*/ 158 h 333"/>
                  <a:gd name="T94" fmla="*/ 120 w 395"/>
                  <a:gd name="T95" fmla="*/ 132 h 333"/>
                  <a:gd name="T96" fmla="*/ 123 w 395"/>
                  <a:gd name="T97" fmla="*/ 107 h 333"/>
                  <a:gd name="T98" fmla="*/ 125 w 395"/>
                  <a:gd name="T99" fmla="*/ 82 h 333"/>
                  <a:gd name="T100" fmla="*/ 125 w 395"/>
                  <a:gd name="T101" fmla="*/ 57 h 333"/>
                  <a:gd name="T102" fmla="*/ 125 w 395"/>
                  <a:gd name="T103" fmla="*/ 28 h 333"/>
                  <a:gd name="T104" fmla="*/ 123 w 395"/>
                  <a:gd name="T10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5" h="333">
                    <a:moveTo>
                      <a:pt x="123" y="0"/>
                    </a:moveTo>
                    <a:lnTo>
                      <a:pt x="120" y="46"/>
                    </a:lnTo>
                    <a:lnTo>
                      <a:pt x="118" y="87"/>
                    </a:lnTo>
                    <a:lnTo>
                      <a:pt x="110" y="122"/>
                    </a:lnTo>
                    <a:lnTo>
                      <a:pt x="97" y="158"/>
                    </a:lnTo>
                    <a:lnTo>
                      <a:pt x="79" y="191"/>
                    </a:lnTo>
                    <a:lnTo>
                      <a:pt x="59" y="221"/>
                    </a:lnTo>
                    <a:lnTo>
                      <a:pt x="34" y="252"/>
                    </a:lnTo>
                    <a:lnTo>
                      <a:pt x="0" y="283"/>
                    </a:lnTo>
                    <a:lnTo>
                      <a:pt x="11" y="275"/>
                    </a:lnTo>
                    <a:lnTo>
                      <a:pt x="21" y="266"/>
                    </a:lnTo>
                    <a:lnTo>
                      <a:pt x="34" y="260"/>
                    </a:lnTo>
                    <a:lnTo>
                      <a:pt x="43" y="254"/>
                    </a:lnTo>
                    <a:lnTo>
                      <a:pt x="57" y="247"/>
                    </a:lnTo>
                    <a:lnTo>
                      <a:pt x="66" y="239"/>
                    </a:lnTo>
                    <a:lnTo>
                      <a:pt x="79" y="233"/>
                    </a:lnTo>
                    <a:lnTo>
                      <a:pt x="89" y="227"/>
                    </a:lnTo>
                    <a:lnTo>
                      <a:pt x="114" y="252"/>
                    </a:lnTo>
                    <a:lnTo>
                      <a:pt x="137" y="272"/>
                    </a:lnTo>
                    <a:lnTo>
                      <a:pt x="166" y="292"/>
                    </a:lnTo>
                    <a:lnTo>
                      <a:pt x="194" y="310"/>
                    </a:lnTo>
                    <a:lnTo>
                      <a:pt x="221" y="323"/>
                    </a:lnTo>
                    <a:lnTo>
                      <a:pt x="252" y="331"/>
                    </a:lnTo>
                    <a:lnTo>
                      <a:pt x="285" y="333"/>
                    </a:lnTo>
                    <a:lnTo>
                      <a:pt x="321" y="328"/>
                    </a:lnTo>
                    <a:lnTo>
                      <a:pt x="351" y="321"/>
                    </a:lnTo>
                    <a:lnTo>
                      <a:pt x="374" y="315"/>
                    </a:lnTo>
                    <a:lnTo>
                      <a:pt x="389" y="313"/>
                    </a:lnTo>
                    <a:lnTo>
                      <a:pt x="395" y="313"/>
                    </a:lnTo>
                    <a:lnTo>
                      <a:pt x="387" y="313"/>
                    </a:lnTo>
                    <a:lnTo>
                      <a:pt x="369" y="315"/>
                    </a:lnTo>
                    <a:lnTo>
                      <a:pt x="344" y="317"/>
                    </a:lnTo>
                    <a:lnTo>
                      <a:pt x="313" y="317"/>
                    </a:lnTo>
                    <a:lnTo>
                      <a:pt x="282" y="317"/>
                    </a:lnTo>
                    <a:lnTo>
                      <a:pt x="250" y="315"/>
                    </a:lnTo>
                    <a:lnTo>
                      <a:pt x="225" y="310"/>
                    </a:lnTo>
                    <a:lnTo>
                      <a:pt x="206" y="300"/>
                    </a:lnTo>
                    <a:lnTo>
                      <a:pt x="194" y="287"/>
                    </a:lnTo>
                    <a:lnTo>
                      <a:pt x="176" y="272"/>
                    </a:lnTo>
                    <a:lnTo>
                      <a:pt x="161" y="260"/>
                    </a:lnTo>
                    <a:lnTo>
                      <a:pt x="143" y="244"/>
                    </a:lnTo>
                    <a:lnTo>
                      <a:pt x="127" y="232"/>
                    </a:lnTo>
                    <a:lnTo>
                      <a:pt x="114" y="221"/>
                    </a:lnTo>
                    <a:lnTo>
                      <a:pt x="107" y="214"/>
                    </a:lnTo>
                    <a:lnTo>
                      <a:pt x="105" y="211"/>
                    </a:lnTo>
                    <a:lnTo>
                      <a:pt x="110" y="183"/>
                    </a:lnTo>
                    <a:lnTo>
                      <a:pt x="114" y="158"/>
                    </a:lnTo>
                    <a:lnTo>
                      <a:pt x="120" y="132"/>
                    </a:lnTo>
                    <a:lnTo>
                      <a:pt x="123" y="107"/>
                    </a:lnTo>
                    <a:lnTo>
                      <a:pt x="125" y="82"/>
                    </a:lnTo>
                    <a:lnTo>
                      <a:pt x="125" y="57"/>
                    </a:lnTo>
                    <a:lnTo>
                      <a:pt x="125" y="28"/>
                    </a:lnTo>
                    <a:lnTo>
                      <a:pt x="123"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07" name="Freeform 583">
                <a:extLst>
                  <a:ext uri="{FF2B5EF4-FFF2-40B4-BE49-F238E27FC236}">
                    <a16:creationId xmlns:a16="http://schemas.microsoft.com/office/drawing/2014/main" id="{F98845F5-53B1-D06D-FE6B-CEA97089A7CC}"/>
                  </a:ext>
                </a:extLst>
              </p:cNvPr>
              <p:cNvSpPr>
                <a:spLocks/>
              </p:cNvSpPr>
              <p:nvPr/>
            </p:nvSpPr>
            <p:spPr bwMode="auto">
              <a:xfrm>
                <a:off x="1030" y="2867"/>
                <a:ext cx="68" cy="46"/>
              </a:xfrm>
              <a:custGeom>
                <a:avLst/>
                <a:gdLst>
                  <a:gd name="T0" fmla="*/ 203 w 203"/>
                  <a:gd name="T1" fmla="*/ 0 h 138"/>
                  <a:gd name="T2" fmla="*/ 189 w 203"/>
                  <a:gd name="T3" fmla="*/ 32 h 138"/>
                  <a:gd name="T4" fmla="*/ 170 w 203"/>
                  <a:gd name="T5" fmla="*/ 63 h 138"/>
                  <a:gd name="T6" fmla="*/ 147 w 203"/>
                  <a:gd name="T7" fmla="*/ 87 h 138"/>
                  <a:gd name="T8" fmla="*/ 124 w 203"/>
                  <a:gd name="T9" fmla="*/ 109 h 138"/>
                  <a:gd name="T10" fmla="*/ 97 w 203"/>
                  <a:gd name="T11" fmla="*/ 125 h 138"/>
                  <a:gd name="T12" fmla="*/ 65 w 203"/>
                  <a:gd name="T13" fmla="*/ 134 h 138"/>
                  <a:gd name="T14" fmla="*/ 35 w 203"/>
                  <a:gd name="T15" fmla="*/ 138 h 138"/>
                  <a:gd name="T16" fmla="*/ 0 w 203"/>
                  <a:gd name="T17" fmla="*/ 134 h 138"/>
                  <a:gd name="T18" fmla="*/ 38 w 203"/>
                  <a:gd name="T19" fmla="*/ 125 h 138"/>
                  <a:gd name="T20" fmla="*/ 71 w 203"/>
                  <a:gd name="T21" fmla="*/ 117 h 138"/>
                  <a:gd name="T22" fmla="*/ 97 w 203"/>
                  <a:gd name="T23" fmla="*/ 109 h 138"/>
                  <a:gd name="T24" fmla="*/ 117 w 203"/>
                  <a:gd name="T25" fmla="*/ 93 h 138"/>
                  <a:gd name="T26" fmla="*/ 137 w 203"/>
                  <a:gd name="T27" fmla="*/ 78 h 138"/>
                  <a:gd name="T28" fmla="*/ 158 w 203"/>
                  <a:gd name="T29" fmla="*/ 55 h 138"/>
                  <a:gd name="T30" fmla="*/ 178 w 203"/>
                  <a:gd name="T31" fmla="*/ 30 h 138"/>
                  <a:gd name="T32" fmla="*/ 203 w 203"/>
                  <a:gd name="T33"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38">
                    <a:moveTo>
                      <a:pt x="203" y="0"/>
                    </a:moveTo>
                    <a:lnTo>
                      <a:pt x="189" y="32"/>
                    </a:lnTo>
                    <a:lnTo>
                      <a:pt x="170" y="63"/>
                    </a:lnTo>
                    <a:lnTo>
                      <a:pt x="147" y="87"/>
                    </a:lnTo>
                    <a:lnTo>
                      <a:pt x="124" y="109"/>
                    </a:lnTo>
                    <a:lnTo>
                      <a:pt x="97" y="125"/>
                    </a:lnTo>
                    <a:lnTo>
                      <a:pt x="65" y="134"/>
                    </a:lnTo>
                    <a:lnTo>
                      <a:pt x="35" y="138"/>
                    </a:lnTo>
                    <a:lnTo>
                      <a:pt x="0" y="134"/>
                    </a:lnTo>
                    <a:lnTo>
                      <a:pt x="38" y="125"/>
                    </a:lnTo>
                    <a:lnTo>
                      <a:pt x="71" y="117"/>
                    </a:lnTo>
                    <a:lnTo>
                      <a:pt x="97" y="109"/>
                    </a:lnTo>
                    <a:lnTo>
                      <a:pt x="117" y="93"/>
                    </a:lnTo>
                    <a:lnTo>
                      <a:pt x="137" y="78"/>
                    </a:lnTo>
                    <a:lnTo>
                      <a:pt x="158" y="55"/>
                    </a:lnTo>
                    <a:lnTo>
                      <a:pt x="178" y="30"/>
                    </a:lnTo>
                    <a:lnTo>
                      <a:pt x="203"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08" name="Freeform 584">
                <a:extLst>
                  <a:ext uri="{FF2B5EF4-FFF2-40B4-BE49-F238E27FC236}">
                    <a16:creationId xmlns:a16="http://schemas.microsoft.com/office/drawing/2014/main" id="{89EE2450-936B-5627-9AE2-E617834BF9C7}"/>
                  </a:ext>
                </a:extLst>
              </p:cNvPr>
              <p:cNvSpPr>
                <a:spLocks/>
              </p:cNvSpPr>
              <p:nvPr/>
            </p:nvSpPr>
            <p:spPr bwMode="auto">
              <a:xfrm>
                <a:off x="869" y="2686"/>
                <a:ext cx="87" cy="26"/>
              </a:xfrm>
              <a:custGeom>
                <a:avLst/>
                <a:gdLst>
                  <a:gd name="T0" fmla="*/ 0 w 260"/>
                  <a:gd name="T1" fmla="*/ 17 h 77"/>
                  <a:gd name="T2" fmla="*/ 36 w 260"/>
                  <a:gd name="T3" fmla="*/ 11 h 77"/>
                  <a:gd name="T4" fmla="*/ 61 w 260"/>
                  <a:gd name="T5" fmla="*/ 8 h 77"/>
                  <a:gd name="T6" fmla="*/ 81 w 260"/>
                  <a:gd name="T7" fmla="*/ 6 h 77"/>
                  <a:gd name="T8" fmla="*/ 97 w 260"/>
                  <a:gd name="T9" fmla="*/ 4 h 77"/>
                  <a:gd name="T10" fmla="*/ 107 w 260"/>
                  <a:gd name="T11" fmla="*/ 0 h 77"/>
                  <a:gd name="T12" fmla="*/ 119 w 260"/>
                  <a:gd name="T13" fmla="*/ 0 h 77"/>
                  <a:gd name="T14" fmla="*/ 136 w 260"/>
                  <a:gd name="T15" fmla="*/ 4 h 77"/>
                  <a:gd name="T16" fmla="*/ 153 w 260"/>
                  <a:gd name="T17" fmla="*/ 8 h 77"/>
                  <a:gd name="T18" fmla="*/ 176 w 260"/>
                  <a:gd name="T19" fmla="*/ 21 h 77"/>
                  <a:gd name="T20" fmla="*/ 197 w 260"/>
                  <a:gd name="T21" fmla="*/ 33 h 77"/>
                  <a:gd name="T22" fmla="*/ 213 w 260"/>
                  <a:gd name="T23" fmla="*/ 46 h 77"/>
                  <a:gd name="T24" fmla="*/ 230 w 260"/>
                  <a:gd name="T25" fmla="*/ 56 h 77"/>
                  <a:gd name="T26" fmla="*/ 243 w 260"/>
                  <a:gd name="T27" fmla="*/ 64 h 77"/>
                  <a:gd name="T28" fmla="*/ 251 w 260"/>
                  <a:gd name="T29" fmla="*/ 71 h 77"/>
                  <a:gd name="T30" fmla="*/ 257 w 260"/>
                  <a:gd name="T31" fmla="*/ 75 h 77"/>
                  <a:gd name="T32" fmla="*/ 260 w 260"/>
                  <a:gd name="T33" fmla="*/ 77 h 77"/>
                  <a:gd name="T34" fmla="*/ 224 w 260"/>
                  <a:gd name="T35" fmla="*/ 61 h 77"/>
                  <a:gd name="T36" fmla="*/ 194 w 260"/>
                  <a:gd name="T37" fmla="*/ 48 h 77"/>
                  <a:gd name="T38" fmla="*/ 166 w 260"/>
                  <a:gd name="T39" fmla="*/ 41 h 77"/>
                  <a:gd name="T40" fmla="*/ 138 w 260"/>
                  <a:gd name="T41" fmla="*/ 36 h 77"/>
                  <a:gd name="T42" fmla="*/ 109 w 260"/>
                  <a:gd name="T43" fmla="*/ 33 h 77"/>
                  <a:gd name="T44" fmla="*/ 79 w 260"/>
                  <a:gd name="T45" fmla="*/ 33 h 77"/>
                  <a:gd name="T46" fmla="*/ 46 w 260"/>
                  <a:gd name="T47" fmla="*/ 33 h 77"/>
                  <a:gd name="T48" fmla="*/ 8 w 260"/>
                  <a:gd name="T49" fmla="*/ 36 h 77"/>
                  <a:gd name="T50" fmla="*/ 6 w 260"/>
                  <a:gd name="T51" fmla="*/ 31 h 77"/>
                  <a:gd name="T52" fmla="*/ 6 w 260"/>
                  <a:gd name="T53" fmla="*/ 25 h 77"/>
                  <a:gd name="T54" fmla="*/ 4 w 260"/>
                  <a:gd name="T55" fmla="*/ 21 h 77"/>
                  <a:gd name="T56" fmla="*/ 0 w 260"/>
                  <a:gd name="T5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0" h="77">
                    <a:moveTo>
                      <a:pt x="0" y="17"/>
                    </a:moveTo>
                    <a:lnTo>
                      <a:pt x="36" y="11"/>
                    </a:lnTo>
                    <a:lnTo>
                      <a:pt x="61" y="8"/>
                    </a:lnTo>
                    <a:lnTo>
                      <a:pt x="81" y="6"/>
                    </a:lnTo>
                    <a:lnTo>
                      <a:pt x="97" y="4"/>
                    </a:lnTo>
                    <a:lnTo>
                      <a:pt x="107" y="0"/>
                    </a:lnTo>
                    <a:lnTo>
                      <a:pt x="119" y="0"/>
                    </a:lnTo>
                    <a:lnTo>
                      <a:pt x="136" y="4"/>
                    </a:lnTo>
                    <a:lnTo>
                      <a:pt x="153" y="8"/>
                    </a:lnTo>
                    <a:lnTo>
                      <a:pt x="176" y="21"/>
                    </a:lnTo>
                    <a:lnTo>
                      <a:pt x="197" y="33"/>
                    </a:lnTo>
                    <a:lnTo>
                      <a:pt x="213" y="46"/>
                    </a:lnTo>
                    <a:lnTo>
                      <a:pt x="230" y="56"/>
                    </a:lnTo>
                    <a:lnTo>
                      <a:pt x="243" y="64"/>
                    </a:lnTo>
                    <a:lnTo>
                      <a:pt x="251" y="71"/>
                    </a:lnTo>
                    <a:lnTo>
                      <a:pt x="257" y="75"/>
                    </a:lnTo>
                    <a:lnTo>
                      <a:pt x="260" y="77"/>
                    </a:lnTo>
                    <a:lnTo>
                      <a:pt x="224" y="61"/>
                    </a:lnTo>
                    <a:lnTo>
                      <a:pt x="194" y="48"/>
                    </a:lnTo>
                    <a:lnTo>
                      <a:pt x="166" y="41"/>
                    </a:lnTo>
                    <a:lnTo>
                      <a:pt x="138" y="36"/>
                    </a:lnTo>
                    <a:lnTo>
                      <a:pt x="109" y="33"/>
                    </a:lnTo>
                    <a:lnTo>
                      <a:pt x="79" y="33"/>
                    </a:lnTo>
                    <a:lnTo>
                      <a:pt x="46" y="33"/>
                    </a:lnTo>
                    <a:lnTo>
                      <a:pt x="8" y="36"/>
                    </a:lnTo>
                    <a:lnTo>
                      <a:pt x="6" y="31"/>
                    </a:lnTo>
                    <a:lnTo>
                      <a:pt x="6" y="25"/>
                    </a:lnTo>
                    <a:lnTo>
                      <a:pt x="4" y="21"/>
                    </a:lnTo>
                    <a:lnTo>
                      <a:pt x="0" y="17"/>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09" name="Freeform 585">
                <a:extLst>
                  <a:ext uri="{FF2B5EF4-FFF2-40B4-BE49-F238E27FC236}">
                    <a16:creationId xmlns:a16="http://schemas.microsoft.com/office/drawing/2014/main" id="{59FF12BE-A546-E32C-A2B9-E7D94F0B0C05}"/>
                  </a:ext>
                </a:extLst>
              </p:cNvPr>
              <p:cNvSpPr>
                <a:spLocks/>
              </p:cNvSpPr>
              <p:nvPr/>
            </p:nvSpPr>
            <p:spPr bwMode="auto">
              <a:xfrm>
                <a:off x="1125" y="2698"/>
                <a:ext cx="70" cy="60"/>
              </a:xfrm>
              <a:custGeom>
                <a:avLst/>
                <a:gdLst>
                  <a:gd name="T0" fmla="*/ 209 w 209"/>
                  <a:gd name="T1" fmla="*/ 0 h 178"/>
                  <a:gd name="T2" fmla="*/ 181 w 209"/>
                  <a:gd name="T3" fmla="*/ 14 h 178"/>
                  <a:gd name="T4" fmla="*/ 160 w 209"/>
                  <a:gd name="T5" fmla="*/ 28 h 178"/>
                  <a:gd name="T6" fmla="*/ 143 w 209"/>
                  <a:gd name="T7" fmla="*/ 48 h 178"/>
                  <a:gd name="T8" fmla="*/ 127 w 209"/>
                  <a:gd name="T9" fmla="*/ 71 h 178"/>
                  <a:gd name="T10" fmla="*/ 115 w 209"/>
                  <a:gd name="T11" fmla="*/ 96 h 178"/>
                  <a:gd name="T12" fmla="*/ 104 w 209"/>
                  <a:gd name="T13" fmla="*/ 125 h 178"/>
                  <a:gd name="T14" fmla="*/ 93 w 209"/>
                  <a:gd name="T15" fmla="*/ 151 h 178"/>
                  <a:gd name="T16" fmla="*/ 84 w 209"/>
                  <a:gd name="T17" fmla="*/ 178 h 178"/>
                  <a:gd name="T18" fmla="*/ 86 w 209"/>
                  <a:gd name="T19" fmla="*/ 163 h 178"/>
                  <a:gd name="T20" fmla="*/ 86 w 209"/>
                  <a:gd name="T21" fmla="*/ 151 h 178"/>
                  <a:gd name="T22" fmla="*/ 89 w 209"/>
                  <a:gd name="T23" fmla="*/ 135 h 178"/>
                  <a:gd name="T24" fmla="*/ 91 w 209"/>
                  <a:gd name="T25" fmla="*/ 119 h 178"/>
                  <a:gd name="T26" fmla="*/ 93 w 209"/>
                  <a:gd name="T27" fmla="*/ 107 h 178"/>
                  <a:gd name="T28" fmla="*/ 93 w 209"/>
                  <a:gd name="T29" fmla="*/ 91 h 178"/>
                  <a:gd name="T30" fmla="*/ 97 w 209"/>
                  <a:gd name="T31" fmla="*/ 79 h 178"/>
                  <a:gd name="T32" fmla="*/ 97 w 209"/>
                  <a:gd name="T33" fmla="*/ 64 h 178"/>
                  <a:gd name="T34" fmla="*/ 104 w 209"/>
                  <a:gd name="T35" fmla="*/ 64 h 178"/>
                  <a:gd name="T36" fmla="*/ 99 w 209"/>
                  <a:gd name="T37" fmla="*/ 56 h 178"/>
                  <a:gd name="T38" fmla="*/ 84 w 209"/>
                  <a:gd name="T39" fmla="*/ 48 h 178"/>
                  <a:gd name="T40" fmla="*/ 64 w 209"/>
                  <a:gd name="T41" fmla="*/ 35 h 178"/>
                  <a:gd name="T42" fmla="*/ 43 w 209"/>
                  <a:gd name="T43" fmla="*/ 22 h 178"/>
                  <a:gd name="T44" fmla="*/ 23 w 209"/>
                  <a:gd name="T45" fmla="*/ 14 h 178"/>
                  <a:gd name="T46" fmla="*/ 8 w 209"/>
                  <a:gd name="T47" fmla="*/ 3 h 178"/>
                  <a:gd name="T48" fmla="*/ 0 w 209"/>
                  <a:gd name="T49" fmla="*/ 0 h 178"/>
                  <a:gd name="T50" fmla="*/ 30 w 209"/>
                  <a:gd name="T51" fmla="*/ 16 h 178"/>
                  <a:gd name="T52" fmla="*/ 59 w 209"/>
                  <a:gd name="T53" fmla="*/ 22 h 178"/>
                  <a:gd name="T54" fmla="*/ 84 w 209"/>
                  <a:gd name="T55" fmla="*/ 28 h 178"/>
                  <a:gd name="T56" fmla="*/ 107 w 209"/>
                  <a:gd name="T57" fmla="*/ 26 h 178"/>
                  <a:gd name="T58" fmla="*/ 130 w 209"/>
                  <a:gd name="T59" fmla="*/ 22 h 178"/>
                  <a:gd name="T60" fmla="*/ 152 w 209"/>
                  <a:gd name="T61" fmla="*/ 19 h 178"/>
                  <a:gd name="T62" fmla="*/ 179 w 209"/>
                  <a:gd name="T63" fmla="*/ 10 h 178"/>
                  <a:gd name="T64" fmla="*/ 209 w 209"/>
                  <a:gd name="T6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9" h="178">
                    <a:moveTo>
                      <a:pt x="209" y="0"/>
                    </a:moveTo>
                    <a:lnTo>
                      <a:pt x="181" y="14"/>
                    </a:lnTo>
                    <a:lnTo>
                      <a:pt x="160" y="28"/>
                    </a:lnTo>
                    <a:lnTo>
                      <a:pt x="143" y="48"/>
                    </a:lnTo>
                    <a:lnTo>
                      <a:pt x="127" y="71"/>
                    </a:lnTo>
                    <a:lnTo>
                      <a:pt x="115" y="96"/>
                    </a:lnTo>
                    <a:lnTo>
                      <a:pt x="104" y="125"/>
                    </a:lnTo>
                    <a:lnTo>
                      <a:pt x="93" y="151"/>
                    </a:lnTo>
                    <a:lnTo>
                      <a:pt x="84" y="178"/>
                    </a:lnTo>
                    <a:lnTo>
                      <a:pt x="86" y="163"/>
                    </a:lnTo>
                    <a:lnTo>
                      <a:pt x="86" y="151"/>
                    </a:lnTo>
                    <a:lnTo>
                      <a:pt x="89" y="135"/>
                    </a:lnTo>
                    <a:lnTo>
                      <a:pt x="91" y="119"/>
                    </a:lnTo>
                    <a:lnTo>
                      <a:pt x="93" y="107"/>
                    </a:lnTo>
                    <a:lnTo>
                      <a:pt x="93" y="91"/>
                    </a:lnTo>
                    <a:lnTo>
                      <a:pt x="97" y="79"/>
                    </a:lnTo>
                    <a:lnTo>
                      <a:pt x="97" y="64"/>
                    </a:lnTo>
                    <a:lnTo>
                      <a:pt x="104" y="64"/>
                    </a:lnTo>
                    <a:lnTo>
                      <a:pt x="99" y="56"/>
                    </a:lnTo>
                    <a:lnTo>
                      <a:pt x="84" y="48"/>
                    </a:lnTo>
                    <a:lnTo>
                      <a:pt x="64" y="35"/>
                    </a:lnTo>
                    <a:lnTo>
                      <a:pt x="43" y="22"/>
                    </a:lnTo>
                    <a:lnTo>
                      <a:pt x="23" y="14"/>
                    </a:lnTo>
                    <a:lnTo>
                      <a:pt x="8" y="3"/>
                    </a:lnTo>
                    <a:lnTo>
                      <a:pt x="0" y="0"/>
                    </a:lnTo>
                    <a:lnTo>
                      <a:pt x="30" y="16"/>
                    </a:lnTo>
                    <a:lnTo>
                      <a:pt x="59" y="22"/>
                    </a:lnTo>
                    <a:lnTo>
                      <a:pt x="84" y="28"/>
                    </a:lnTo>
                    <a:lnTo>
                      <a:pt x="107" y="26"/>
                    </a:lnTo>
                    <a:lnTo>
                      <a:pt x="130" y="22"/>
                    </a:lnTo>
                    <a:lnTo>
                      <a:pt x="152" y="19"/>
                    </a:lnTo>
                    <a:lnTo>
                      <a:pt x="179" y="10"/>
                    </a:lnTo>
                    <a:lnTo>
                      <a:pt x="209"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10" name="Freeform 586">
                <a:extLst>
                  <a:ext uri="{FF2B5EF4-FFF2-40B4-BE49-F238E27FC236}">
                    <a16:creationId xmlns:a16="http://schemas.microsoft.com/office/drawing/2014/main" id="{50809DE6-4137-1B3B-64D7-13196BEEBBE6}"/>
                  </a:ext>
                </a:extLst>
              </p:cNvPr>
              <p:cNvSpPr>
                <a:spLocks/>
              </p:cNvSpPr>
              <p:nvPr/>
            </p:nvSpPr>
            <p:spPr bwMode="auto">
              <a:xfrm>
                <a:off x="1285" y="2577"/>
                <a:ext cx="73" cy="78"/>
              </a:xfrm>
              <a:custGeom>
                <a:avLst/>
                <a:gdLst>
                  <a:gd name="T0" fmla="*/ 120 w 218"/>
                  <a:gd name="T1" fmla="*/ 0 h 234"/>
                  <a:gd name="T2" fmla="*/ 120 w 218"/>
                  <a:gd name="T3" fmla="*/ 6 h 234"/>
                  <a:gd name="T4" fmla="*/ 120 w 218"/>
                  <a:gd name="T5" fmla="*/ 15 h 234"/>
                  <a:gd name="T6" fmla="*/ 117 w 218"/>
                  <a:gd name="T7" fmla="*/ 34 h 234"/>
                  <a:gd name="T8" fmla="*/ 115 w 218"/>
                  <a:gd name="T9" fmla="*/ 56 h 234"/>
                  <a:gd name="T10" fmla="*/ 111 w 218"/>
                  <a:gd name="T11" fmla="*/ 80 h 234"/>
                  <a:gd name="T12" fmla="*/ 107 w 218"/>
                  <a:gd name="T13" fmla="*/ 105 h 234"/>
                  <a:gd name="T14" fmla="*/ 97 w 218"/>
                  <a:gd name="T15" fmla="*/ 128 h 234"/>
                  <a:gd name="T16" fmla="*/ 86 w 218"/>
                  <a:gd name="T17" fmla="*/ 147 h 234"/>
                  <a:gd name="T18" fmla="*/ 74 w 218"/>
                  <a:gd name="T19" fmla="*/ 166 h 234"/>
                  <a:gd name="T20" fmla="*/ 59 w 218"/>
                  <a:gd name="T21" fmla="*/ 181 h 234"/>
                  <a:gd name="T22" fmla="*/ 42 w 218"/>
                  <a:gd name="T23" fmla="*/ 195 h 234"/>
                  <a:gd name="T24" fmla="*/ 30 w 218"/>
                  <a:gd name="T25" fmla="*/ 208 h 234"/>
                  <a:gd name="T26" fmla="*/ 17 w 218"/>
                  <a:gd name="T27" fmla="*/ 218 h 234"/>
                  <a:gd name="T28" fmla="*/ 8 w 218"/>
                  <a:gd name="T29" fmla="*/ 226 h 234"/>
                  <a:gd name="T30" fmla="*/ 3 w 218"/>
                  <a:gd name="T31" fmla="*/ 231 h 234"/>
                  <a:gd name="T32" fmla="*/ 0 w 218"/>
                  <a:gd name="T33" fmla="*/ 234 h 234"/>
                  <a:gd name="T34" fmla="*/ 3 w 218"/>
                  <a:gd name="T35" fmla="*/ 231 h 234"/>
                  <a:gd name="T36" fmla="*/ 13 w 218"/>
                  <a:gd name="T37" fmla="*/ 229 h 234"/>
                  <a:gd name="T38" fmla="*/ 26 w 218"/>
                  <a:gd name="T39" fmla="*/ 222 h 234"/>
                  <a:gd name="T40" fmla="*/ 42 w 218"/>
                  <a:gd name="T41" fmla="*/ 214 h 234"/>
                  <a:gd name="T42" fmla="*/ 61 w 218"/>
                  <a:gd name="T43" fmla="*/ 208 h 234"/>
                  <a:gd name="T44" fmla="*/ 82 w 218"/>
                  <a:gd name="T45" fmla="*/ 201 h 234"/>
                  <a:gd name="T46" fmla="*/ 103 w 218"/>
                  <a:gd name="T47" fmla="*/ 199 h 234"/>
                  <a:gd name="T48" fmla="*/ 120 w 218"/>
                  <a:gd name="T49" fmla="*/ 195 h 234"/>
                  <a:gd name="T50" fmla="*/ 137 w 218"/>
                  <a:gd name="T51" fmla="*/ 195 h 234"/>
                  <a:gd name="T52" fmla="*/ 155 w 218"/>
                  <a:gd name="T53" fmla="*/ 191 h 234"/>
                  <a:gd name="T54" fmla="*/ 171 w 218"/>
                  <a:gd name="T55" fmla="*/ 188 h 234"/>
                  <a:gd name="T56" fmla="*/ 185 w 218"/>
                  <a:gd name="T57" fmla="*/ 181 h 234"/>
                  <a:gd name="T58" fmla="*/ 199 w 218"/>
                  <a:gd name="T59" fmla="*/ 176 h 234"/>
                  <a:gd name="T60" fmla="*/ 209 w 218"/>
                  <a:gd name="T61" fmla="*/ 174 h 234"/>
                  <a:gd name="T62" fmla="*/ 216 w 218"/>
                  <a:gd name="T63" fmla="*/ 168 h 234"/>
                  <a:gd name="T64" fmla="*/ 218 w 218"/>
                  <a:gd name="T65" fmla="*/ 168 h 234"/>
                  <a:gd name="T66" fmla="*/ 209 w 218"/>
                  <a:gd name="T67" fmla="*/ 170 h 234"/>
                  <a:gd name="T68" fmla="*/ 196 w 218"/>
                  <a:gd name="T69" fmla="*/ 170 h 234"/>
                  <a:gd name="T70" fmla="*/ 180 w 218"/>
                  <a:gd name="T71" fmla="*/ 170 h 234"/>
                  <a:gd name="T72" fmla="*/ 163 w 218"/>
                  <a:gd name="T73" fmla="*/ 170 h 234"/>
                  <a:gd name="T74" fmla="*/ 145 w 218"/>
                  <a:gd name="T75" fmla="*/ 170 h 234"/>
                  <a:gd name="T76" fmla="*/ 132 w 218"/>
                  <a:gd name="T77" fmla="*/ 166 h 234"/>
                  <a:gd name="T78" fmla="*/ 120 w 218"/>
                  <a:gd name="T79" fmla="*/ 163 h 234"/>
                  <a:gd name="T80" fmla="*/ 115 w 218"/>
                  <a:gd name="T81" fmla="*/ 155 h 234"/>
                  <a:gd name="T82" fmla="*/ 122 w 218"/>
                  <a:gd name="T83" fmla="*/ 135 h 234"/>
                  <a:gd name="T84" fmla="*/ 124 w 218"/>
                  <a:gd name="T85" fmla="*/ 115 h 234"/>
                  <a:gd name="T86" fmla="*/ 128 w 218"/>
                  <a:gd name="T87" fmla="*/ 97 h 234"/>
                  <a:gd name="T88" fmla="*/ 130 w 218"/>
                  <a:gd name="T89" fmla="*/ 76 h 234"/>
                  <a:gd name="T90" fmla="*/ 128 w 218"/>
                  <a:gd name="T91" fmla="*/ 59 h 234"/>
                  <a:gd name="T92" fmla="*/ 128 w 218"/>
                  <a:gd name="T93" fmla="*/ 42 h 234"/>
                  <a:gd name="T94" fmla="*/ 122 w 218"/>
                  <a:gd name="T95" fmla="*/ 21 h 234"/>
                  <a:gd name="T96" fmla="*/ 120 w 218"/>
                  <a:gd name="T97"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8" h="234">
                    <a:moveTo>
                      <a:pt x="120" y="0"/>
                    </a:moveTo>
                    <a:lnTo>
                      <a:pt x="120" y="6"/>
                    </a:lnTo>
                    <a:lnTo>
                      <a:pt x="120" y="15"/>
                    </a:lnTo>
                    <a:lnTo>
                      <a:pt x="117" y="34"/>
                    </a:lnTo>
                    <a:lnTo>
                      <a:pt x="115" y="56"/>
                    </a:lnTo>
                    <a:lnTo>
                      <a:pt x="111" y="80"/>
                    </a:lnTo>
                    <a:lnTo>
                      <a:pt x="107" y="105"/>
                    </a:lnTo>
                    <a:lnTo>
                      <a:pt x="97" y="128"/>
                    </a:lnTo>
                    <a:lnTo>
                      <a:pt x="86" y="147"/>
                    </a:lnTo>
                    <a:lnTo>
                      <a:pt x="74" y="166"/>
                    </a:lnTo>
                    <a:lnTo>
                      <a:pt x="59" y="181"/>
                    </a:lnTo>
                    <a:lnTo>
                      <a:pt x="42" y="195"/>
                    </a:lnTo>
                    <a:lnTo>
                      <a:pt x="30" y="208"/>
                    </a:lnTo>
                    <a:lnTo>
                      <a:pt x="17" y="218"/>
                    </a:lnTo>
                    <a:lnTo>
                      <a:pt x="8" y="226"/>
                    </a:lnTo>
                    <a:lnTo>
                      <a:pt x="3" y="231"/>
                    </a:lnTo>
                    <a:lnTo>
                      <a:pt x="0" y="234"/>
                    </a:lnTo>
                    <a:lnTo>
                      <a:pt x="3" y="231"/>
                    </a:lnTo>
                    <a:lnTo>
                      <a:pt x="13" y="229"/>
                    </a:lnTo>
                    <a:lnTo>
                      <a:pt x="26" y="222"/>
                    </a:lnTo>
                    <a:lnTo>
                      <a:pt x="42" y="214"/>
                    </a:lnTo>
                    <a:lnTo>
                      <a:pt x="61" y="208"/>
                    </a:lnTo>
                    <a:lnTo>
                      <a:pt x="82" y="201"/>
                    </a:lnTo>
                    <a:lnTo>
                      <a:pt x="103" y="199"/>
                    </a:lnTo>
                    <a:lnTo>
                      <a:pt x="120" y="195"/>
                    </a:lnTo>
                    <a:lnTo>
                      <a:pt x="137" y="195"/>
                    </a:lnTo>
                    <a:lnTo>
                      <a:pt x="155" y="191"/>
                    </a:lnTo>
                    <a:lnTo>
                      <a:pt x="171" y="188"/>
                    </a:lnTo>
                    <a:lnTo>
                      <a:pt x="185" y="181"/>
                    </a:lnTo>
                    <a:lnTo>
                      <a:pt x="199" y="176"/>
                    </a:lnTo>
                    <a:lnTo>
                      <a:pt x="209" y="174"/>
                    </a:lnTo>
                    <a:lnTo>
                      <a:pt x="216" y="168"/>
                    </a:lnTo>
                    <a:lnTo>
                      <a:pt x="218" y="168"/>
                    </a:lnTo>
                    <a:lnTo>
                      <a:pt x="209" y="170"/>
                    </a:lnTo>
                    <a:lnTo>
                      <a:pt x="196" y="170"/>
                    </a:lnTo>
                    <a:lnTo>
                      <a:pt x="180" y="170"/>
                    </a:lnTo>
                    <a:lnTo>
                      <a:pt x="163" y="170"/>
                    </a:lnTo>
                    <a:lnTo>
                      <a:pt x="145" y="170"/>
                    </a:lnTo>
                    <a:lnTo>
                      <a:pt x="132" y="166"/>
                    </a:lnTo>
                    <a:lnTo>
                      <a:pt x="120" y="163"/>
                    </a:lnTo>
                    <a:lnTo>
                      <a:pt x="115" y="155"/>
                    </a:lnTo>
                    <a:lnTo>
                      <a:pt x="122" y="135"/>
                    </a:lnTo>
                    <a:lnTo>
                      <a:pt x="124" y="115"/>
                    </a:lnTo>
                    <a:lnTo>
                      <a:pt x="128" y="97"/>
                    </a:lnTo>
                    <a:lnTo>
                      <a:pt x="130" y="76"/>
                    </a:lnTo>
                    <a:lnTo>
                      <a:pt x="128" y="59"/>
                    </a:lnTo>
                    <a:lnTo>
                      <a:pt x="128" y="42"/>
                    </a:lnTo>
                    <a:lnTo>
                      <a:pt x="122" y="21"/>
                    </a:lnTo>
                    <a:lnTo>
                      <a:pt x="12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11" name="Freeform 587">
                <a:extLst>
                  <a:ext uri="{FF2B5EF4-FFF2-40B4-BE49-F238E27FC236}">
                    <a16:creationId xmlns:a16="http://schemas.microsoft.com/office/drawing/2014/main" id="{FAD442E4-F10B-E7DB-E27C-7368D9F67FC5}"/>
                  </a:ext>
                </a:extLst>
              </p:cNvPr>
              <p:cNvSpPr>
                <a:spLocks/>
              </p:cNvSpPr>
              <p:nvPr/>
            </p:nvSpPr>
            <p:spPr bwMode="auto">
              <a:xfrm>
                <a:off x="1288" y="2696"/>
                <a:ext cx="42" cy="86"/>
              </a:xfrm>
              <a:custGeom>
                <a:avLst/>
                <a:gdLst>
                  <a:gd name="T0" fmla="*/ 0 w 127"/>
                  <a:gd name="T1" fmla="*/ 0 h 259"/>
                  <a:gd name="T2" fmla="*/ 10 w 127"/>
                  <a:gd name="T3" fmla="*/ 28 h 259"/>
                  <a:gd name="T4" fmla="*/ 21 w 127"/>
                  <a:gd name="T5" fmla="*/ 54 h 259"/>
                  <a:gd name="T6" fmla="*/ 31 w 127"/>
                  <a:gd name="T7" fmla="*/ 74 h 259"/>
                  <a:gd name="T8" fmla="*/ 46 w 127"/>
                  <a:gd name="T9" fmla="*/ 92 h 259"/>
                  <a:gd name="T10" fmla="*/ 58 w 127"/>
                  <a:gd name="T11" fmla="*/ 110 h 259"/>
                  <a:gd name="T12" fmla="*/ 78 w 127"/>
                  <a:gd name="T13" fmla="*/ 123 h 259"/>
                  <a:gd name="T14" fmla="*/ 100 w 127"/>
                  <a:gd name="T15" fmla="*/ 135 h 259"/>
                  <a:gd name="T16" fmla="*/ 127 w 127"/>
                  <a:gd name="T17" fmla="*/ 148 h 259"/>
                  <a:gd name="T18" fmla="*/ 122 w 127"/>
                  <a:gd name="T19" fmla="*/ 148 h 259"/>
                  <a:gd name="T20" fmla="*/ 109 w 127"/>
                  <a:gd name="T21" fmla="*/ 150 h 259"/>
                  <a:gd name="T22" fmla="*/ 95 w 127"/>
                  <a:gd name="T23" fmla="*/ 158 h 259"/>
                  <a:gd name="T24" fmla="*/ 80 w 127"/>
                  <a:gd name="T25" fmla="*/ 173 h 259"/>
                  <a:gd name="T26" fmla="*/ 76 w 127"/>
                  <a:gd name="T27" fmla="*/ 183 h 259"/>
                  <a:gd name="T28" fmla="*/ 73 w 127"/>
                  <a:gd name="T29" fmla="*/ 198 h 259"/>
                  <a:gd name="T30" fmla="*/ 68 w 127"/>
                  <a:gd name="T31" fmla="*/ 211 h 259"/>
                  <a:gd name="T32" fmla="*/ 66 w 127"/>
                  <a:gd name="T33" fmla="*/ 227 h 259"/>
                  <a:gd name="T34" fmla="*/ 64 w 127"/>
                  <a:gd name="T35" fmla="*/ 239 h 259"/>
                  <a:gd name="T36" fmla="*/ 64 w 127"/>
                  <a:gd name="T37" fmla="*/ 250 h 259"/>
                  <a:gd name="T38" fmla="*/ 62 w 127"/>
                  <a:gd name="T39" fmla="*/ 257 h 259"/>
                  <a:gd name="T40" fmla="*/ 62 w 127"/>
                  <a:gd name="T41" fmla="*/ 259 h 259"/>
                  <a:gd name="T42" fmla="*/ 62 w 127"/>
                  <a:gd name="T43" fmla="*/ 257 h 259"/>
                  <a:gd name="T44" fmla="*/ 62 w 127"/>
                  <a:gd name="T45" fmla="*/ 250 h 259"/>
                  <a:gd name="T46" fmla="*/ 62 w 127"/>
                  <a:gd name="T47" fmla="*/ 239 h 259"/>
                  <a:gd name="T48" fmla="*/ 62 w 127"/>
                  <a:gd name="T49" fmla="*/ 227 h 259"/>
                  <a:gd name="T50" fmla="*/ 62 w 127"/>
                  <a:gd name="T51" fmla="*/ 211 h 259"/>
                  <a:gd name="T52" fmla="*/ 58 w 127"/>
                  <a:gd name="T53" fmla="*/ 194 h 259"/>
                  <a:gd name="T54" fmla="*/ 54 w 127"/>
                  <a:gd name="T55" fmla="*/ 179 h 259"/>
                  <a:gd name="T56" fmla="*/ 49 w 127"/>
                  <a:gd name="T57" fmla="*/ 160 h 259"/>
                  <a:gd name="T58" fmla="*/ 41 w 127"/>
                  <a:gd name="T59" fmla="*/ 140 h 259"/>
                  <a:gd name="T60" fmla="*/ 36 w 127"/>
                  <a:gd name="T61" fmla="*/ 118 h 259"/>
                  <a:gd name="T62" fmla="*/ 26 w 127"/>
                  <a:gd name="T63" fmla="*/ 92 h 259"/>
                  <a:gd name="T64" fmla="*/ 18 w 127"/>
                  <a:gd name="T65" fmla="*/ 63 h 259"/>
                  <a:gd name="T66" fmla="*/ 10 w 127"/>
                  <a:gd name="T67" fmla="*/ 38 h 259"/>
                  <a:gd name="T68" fmla="*/ 5 w 127"/>
                  <a:gd name="T69" fmla="*/ 18 h 259"/>
                  <a:gd name="T70" fmla="*/ 3 w 127"/>
                  <a:gd name="T71" fmla="*/ 5 h 259"/>
                  <a:gd name="T72" fmla="*/ 0 w 127"/>
                  <a:gd name="T7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259">
                    <a:moveTo>
                      <a:pt x="0" y="0"/>
                    </a:moveTo>
                    <a:lnTo>
                      <a:pt x="10" y="28"/>
                    </a:lnTo>
                    <a:lnTo>
                      <a:pt x="21" y="54"/>
                    </a:lnTo>
                    <a:lnTo>
                      <a:pt x="31" y="74"/>
                    </a:lnTo>
                    <a:lnTo>
                      <a:pt x="46" y="92"/>
                    </a:lnTo>
                    <a:lnTo>
                      <a:pt x="58" y="110"/>
                    </a:lnTo>
                    <a:lnTo>
                      <a:pt x="78" y="123"/>
                    </a:lnTo>
                    <a:lnTo>
                      <a:pt x="100" y="135"/>
                    </a:lnTo>
                    <a:lnTo>
                      <a:pt x="127" y="148"/>
                    </a:lnTo>
                    <a:lnTo>
                      <a:pt x="122" y="148"/>
                    </a:lnTo>
                    <a:lnTo>
                      <a:pt x="109" y="150"/>
                    </a:lnTo>
                    <a:lnTo>
                      <a:pt x="95" y="158"/>
                    </a:lnTo>
                    <a:lnTo>
                      <a:pt x="80" y="173"/>
                    </a:lnTo>
                    <a:lnTo>
                      <a:pt x="76" y="183"/>
                    </a:lnTo>
                    <a:lnTo>
                      <a:pt x="73" y="198"/>
                    </a:lnTo>
                    <a:lnTo>
                      <a:pt x="68" y="211"/>
                    </a:lnTo>
                    <a:lnTo>
                      <a:pt x="66" y="227"/>
                    </a:lnTo>
                    <a:lnTo>
                      <a:pt x="64" y="239"/>
                    </a:lnTo>
                    <a:lnTo>
                      <a:pt x="64" y="250"/>
                    </a:lnTo>
                    <a:lnTo>
                      <a:pt x="62" y="257"/>
                    </a:lnTo>
                    <a:lnTo>
                      <a:pt x="62" y="259"/>
                    </a:lnTo>
                    <a:lnTo>
                      <a:pt x="62" y="257"/>
                    </a:lnTo>
                    <a:lnTo>
                      <a:pt x="62" y="250"/>
                    </a:lnTo>
                    <a:lnTo>
                      <a:pt x="62" y="239"/>
                    </a:lnTo>
                    <a:lnTo>
                      <a:pt x="62" y="227"/>
                    </a:lnTo>
                    <a:lnTo>
                      <a:pt x="62" y="211"/>
                    </a:lnTo>
                    <a:lnTo>
                      <a:pt x="58" y="194"/>
                    </a:lnTo>
                    <a:lnTo>
                      <a:pt x="54" y="179"/>
                    </a:lnTo>
                    <a:lnTo>
                      <a:pt x="49" y="160"/>
                    </a:lnTo>
                    <a:lnTo>
                      <a:pt x="41" y="140"/>
                    </a:lnTo>
                    <a:lnTo>
                      <a:pt x="36" y="118"/>
                    </a:lnTo>
                    <a:lnTo>
                      <a:pt x="26" y="92"/>
                    </a:lnTo>
                    <a:lnTo>
                      <a:pt x="18" y="63"/>
                    </a:lnTo>
                    <a:lnTo>
                      <a:pt x="10" y="38"/>
                    </a:lnTo>
                    <a:lnTo>
                      <a:pt x="5" y="18"/>
                    </a:lnTo>
                    <a:lnTo>
                      <a:pt x="3" y="5"/>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12" name="Freeform 588">
                <a:extLst>
                  <a:ext uri="{FF2B5EF4-FFF2-40B4-BE49-F238E27FC236}">
                    <a16:creationId xmlns:a16="http://schemas.microsoft.com/office/drawing/2014/main" id="{94E98DB6-8B66-3DD2-9B2D-EF6DE8D16CA7}"/>
                  </a:ext>
                </a:extLst>
              </p:cNvPr>
              <p:cNvSpPr>
                <a:spLocks/>
              </p:cNvSpPr>
              <p:nvPr/>
            </p:nvSpPr>
            <p:spPr bwMode="auto">
              <a:xfrm>
                <a:off x="1343" y="2671"/>
                <a:ext cx="130" cy="78"/>
              </a:xfrm>
              <a:custGeom>
                <a:avLst/>
                <a:gdLst>
                  <a:gd name="T0" fmla="*/ 241 w 391"/>
                  <a:gd name="T1" fmla="*/ 0 h 233"/>
                  <a:gd name="T2" fmla="*/ 221 w 391"/>
                  <a:gd name="T3" fmla="*/ 41 h 233"/>
                  <a:gd name="T4" fmla="*/ 198 w 391"/>
                  <a:gd name="T5" fmla="*/ 79 h 233"/>
                  <a:gd name="T6" fmla="*/ 175 w 391"/>
                  <a:gd name="T7" fmla="*/ 117 h 233"/>
                  <a:gd name="T8" fmla="*/ 150 w 391"/>
                  <a:gd name="T9" fmla="*/ 152 h 233"/>
                  <a:gd name="T10" fmla="*/ 122 w 391"/>
                  <a:gd name="T11" fmla="*/ 183 h 233"/>
                  <a:gd name="T12" fmla="*/ 87 w 391"/>
                  <a:gd name="T13" fmla="*/ 206 h 233"/>
                  <a:gd name="T14" fmla="*/ 49 w 391"/>
                  <a:gd name="T15" fmla="*/ 224 h 233"/>
                  <a:gd name="T16" fmla="*/ 0 w 391"/>
                  <a:gd name="T17" fmla="*/ 233 h 233"/>
                  <a:gd name="T18" fmla="*/ 45 w 391"/>
                  <a:gd name="T19" fmla="*/ 230 h 233"/>
                  <a:gd name="T20" fmla="*/ 81 w 391"/>
                  <a:gd name="T21" fmla="*/ 224 h 233"/>
                  <a:gd name="T22" fmla="*/ 112 w 391"/>
                  <a:gd name="T23" fmla="*/ 213 h 233"/>
                  <a:gd name="T24" fmla="*/ 135 w 391"/>
                  <a:gd name="T25" fmla="*/ 200 h 233"/>
                  <a:gd name="T26" fmla="*/ 158 w 391"/>
                  <a:gd name="T27" fmla="*/ 183 h 233"/>
                  <a:gd name="T28" fmla="*/ 177 w 391"/>
                  <a:gd name="T29" fmla="*/ 158 h 233"/>
                  <a:gd name="T30" fmla="*/ 198 w 391"/>
                  <a:gd name="T31" fmla="*/ 131 h 233"/>
                  <a:gd name="T32" fmla="*/ 223 w 391"/>
                  <a:gd name="T33" fmla="*/ 95 h 233"/>
                  <a:gd name="T34" fmla="*/ 244 w 391"/>
                  <a:gd name="T35" fmla="*/ 95 h 233"/>
                  <a:gd name="T36" fmla="*/ 267 w 391"/>
                  <a:gd name="T37" fmla="*/ 97 h 233"/>
                  <a:gd name="T38" fmla="*/ 288 w 391"/>
                  <a:gd name="T39" fmla="*/ 97 h 233"/>
                  <a:gd name="T40" fmla="*/ 307 w 391"/>
                  <a:gd name="T41" fmla="*/ 100 h 233"/>
                  <a:gd name="T42" fmla="*/ 328 w 391"/>
                  <a:gd name="T43" fmla="*/ 101 h 233"/>
                  <a:gd name="T44" fmla="*/ 351 w 391"/>
                  <a:gd name="T45" fmla="*/ 104 h 233"/>
                  <a:gd name="T46" fmla="*/ 372 w 391"/>
                  <a:gd name="T47" fmla="*/ 104 h 233"/>
                  <a:gd name="T48" fmla="*/ 391 w 391"/>
                  <a:gd name="T49" fmla="*/ 107 h 233"/>
                  <a:gd name="T50" fmla="*/ 372 w 391"/>
                  <a:gd name="T51" fmla="*/ 104 h 233"/>
                  <a:gd name="T52" fmla="*/ 353 w 391"/>
                  <a:gd name="T53" fmla="*/ 101 h 233"/>
                  <a:gd name="T54" fmla="*/ 333 w 391"/>
                  <a:gd name="T55" fmla="*/ 97 h 233"/>
                  <a:gd name="T56" fmla="*/ 315 w 391"/>
                  <a:gd name="T57" fmla="*/ 95 h 233"/>
                  <a:gd name="T58" fmla="*/ 295 w 391"/>
                  <a:gd name="T59" fmla="*/ 92 h 233"/>
                  <a:gd name="T60" fmla="*/ 277 w 391"/>
                  <a:gd name="T61" fmla="*/ 87 h 233"/>
                  <a:gd name="T62" fmla="*/ 257 w 391"/>
                  <a:gd name="T63" fmla="*/ 85 h 233"/>
                  <a:gd name="T64" fmla="*/ 236 w 391"/>
                  <a:gd name="T65" fmla="*/ 81 h 233"/>
                  <a:gd name="T66" fmla="*/ 236 w 391"/>
                  <a:gd name="T67" fmla="*/ 72 h 233"/>
                  <a:gd name="T68" fmla="*/ 240 w 391"/>
                  <a:gd name="T69" fmla="*/ 62 h 233"/>
                  <a:gd name="T70" fmla="*/ 240 w 391"/>
                  <a:gd name="T71" fmla="*/ 51 h 233"/>
                  <a:gd name="T72" fmla="*/ 240 w 391"/>
                  <a:gd name="T73" fmla="*/ 41 h 233"/>
                  <a:gd name="T74" fmla="*/ 241 w 391"/>
                  <a:gd name="T75" fmla="*/ 31 h 233"/>
                  <a:gd name="T76" fmla="*/ 241 w 391"/>
                  <a:gd name="T77" fmla="*/ 20 h 233"/>
                  <a:gd name="T78" fmla="*/ 241 w 391"/>
                  <a:gd name="T79" fmla="*/ 11 h 233"/>
                  <a:gd name="T80" fmla="*/ 241 w 391"/>
                  <a:gd name="T81"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1" h="233">
                    <a:moveTo>
                      <a:pt x="241" y="0"/>
                    </a:moveTo>
                    <a:lnTo>
                      <a:pt x="221" y="41"/>
                    </a:lnTo>
                    <a:lnTo>
                      <a:pt x="198" y="79"/>
                    </a:lnTo>
                    <a:lnTo>
                      <a:pt x="175" y="117"/>
                    </a:lnTo>
                    <a:lnTo>
                      <a:pt x="150" y="152"/>
                    </a:lnTo>
                    <a:lnTo>
                      <a:pt x="122" y="183"/>
                    </a:lnTo>
                    <a:lnTo>
                      <a:pt x="87" y="206"/>
                    </a:lnTo>
                    <a:lnTo>
                      <a:pt x="49" y="224"/>
                    </a:lnTo>
                    <a:lnTo>
                      <a:pt x="0" y="233"/>
                    </a:lnTo>
                    <a:lnTo>
                      <a:pt x="45" y="230"/>
                    </a:lnTo>
                    <a:lnTo>
                      <a:pt x="81" y="224"/>
                    </a:lnTo>
                    <a:lnTo>
                      <a:pt x="112" y="213"/>
                    </a:lnTo>
                    <a:lnTo>
                      <a:pt x="135" y="200"/>
                    </a:lnTo>
                    <a:lnTo>
                      <a:pt x="158" y="183"/>
                    </a:lnTo>
                    <a:lnTo>
                      <a:pt x="177" y="158"/>
                    </a:lnTo>
                    <a:lnTo>
                      <a:pt x="198" y="131"/>
                    </a:lnTo>
                    <a:lnTo>
                      <a:pt x="223" y="95"/>
                    </a:lnTo>
                    <a:lnTo>
                      <a:pt x="244" y="95"/>
                    </a:lnTo>
                    <a:lnTo>
                      <a:pt x="267" y="97"/>
                    </a:lnTo>
                    <a:lnTo>
                      <a:pt x="288" y="97"/>
                    </a:lnTo>
                    <a:lnTo>
                      <a:pt x="307" y="100"/>
                    </a:lnTo>
                    <a:lnTo>
                      <a:pt x="328" y="101"/>
                    </a:lnTo>
                    <a:lnTo>
                      <a:pt x="351" y="104"/>
                    </a:lnTo>
                    <a:lnTo>
                      <a:pt x="372" y="104"/>
                    </a:lnTo>
                    <a:lnTo>
                      <a:pt x="391" y="107"/>
                    </a:lnTo>
                    <a:lnTo>
                      <a:pt x="372" y="104"/>
                    </a:lnTo>
                    <a:lnTo>
                      <a:pt x="353" y="101"/>
                    </a:lnTo>
                    <a:lnTo>
                      <a:pt x="333" y="97"/>
                    </a:lnTo>
                    <a:lnTo>
                      <a:pt x="315" y="95"/>
                    </a:lnTo>
                    <a:lnTo>
                      <a:pt x="295" y="92"/>
                    </a:lnTo>
                    <a:lnTo>
                      <a:pt x="277" y="87"/>
                    </a:lnTo>
                    <a:lnTo>
                      <a:pt x="257" y="85"/>
                    </a:lnTo>
                    <a:lnTo>
                      <a:pt x="236" y="81"/>
                    </a:lnTo>
                    <a:lnTo>
                      <a:pt x="236" y="72"/>
                    </a:lnTo>
                    <a:lnTo>
                      <a:pt x="240" y="62"/>
                    </a:lnTo>
                    <a:lnTo>
                      <a:pt x="240" y="51"/>
                    </a:lnTo>
                    <a:lnTo>
                      <a:pt x="240" y="41"/>
                    </a:lnTo>
                    <a:lnTo>
                      <a:pt x="241" y="31"/>
                    </a:lnTo>
                    <a:lnTo>
                      <a:pt x="241" y="20"/>
                    </a:lnTo>
                    <a:lnTo>
                      <a:pt x="241" y="11"/>
                    </a:lnTo>
                    <a:lnTo>
                      <a:pt x="241"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13" name="Freeform 589">
                <a:extLst>
                  <a:ext uri="{FF2B5EF4-FFF2-40B4-BE49-F238E27FC236}">
                    <a16:creationId xmlns:a16="http://schemas.microsoft.com/office/drawing/2014/main" id="{86540D99-7F4F-475B-6165-CC081C4F74AC}"/>
                  </a:ext>
                </a:extLst>
              </p:cNvPr>
              <p:cNvSpPr>
                <a:spLocks/>
              </p:cNvSpPr>
              <p:nvPr/>
            </p:nvSpPr>
            <p:spPr bwMode="auto">
              <a:xfrm>
                <a:off x="1484" y="2646"/>
                <a:ext cx="45" cy="61"/>
              </a:xfrm>
              <a:custGeom>
                <a:avLst/>
                <a:gdLst>
                  <a:gd name="T0" fmla="*/ 119 w 134"/>
                  <a:gd name="T1" fmla="*/ 0 h 185"/>
                  <a:gd name="T2" fmla="*/ 119 w 134"/>
                  <a:gd name="T3" fmla="*/ 2 h 185"/>
                  <a:gd name="T4" fmla="*/ 119 w 134"/>
                  <a:gd name="T5" fmla="*/ 12 h 185"/>
                  <a:gd name="T6" fmla="*/ 119 w 134"/>
                  <a:gd name="T7" fmla="*/ 27 h 185"/>
                  <a:gd name="T8" fmla="*/ 117 w 134"/>
                  <a:gd name="T9" fmla="*/ 45 h 185"/>
                  <a:gd name="T10" fmla="*/ 115 w 134"/>
                  <a:gd name="T11" fmla="*/ 64 h 185"/>
                  <a:gd name="T12" fmla="*/ 112 w 134"/>
                  <a:gd name="T13" fmla="*/ 81 h 185"/>
                  <a:gd name="T14" fmla="*/ 107 w 134"/>
                  <a:gd name="T15" fmla="*/ 98 h 185"/>
                  <a:gd name="T16" fmla="*/ 98 w 134"/>
                  <a:gd name="T17" fmla="*/ 112 h 185"/>
                  <a:gd name="T18" fmla="*/ 88 w 134"/>
                  <a:gd name="T19" fmla="*/ 124 h 185"/>
                  <a:gd name="T20" fmla="*/ 73 w 134"/>
                  <a:gd name="T21" fmla="*/ 137 h 185"/>
                  <a:gd name="T22" fmla="*/ 59 w 134"/>
                  <a:gd name="T23" fmla="*/ 146 h 185"/>
                  <a:gd name="T24" fmla="*/ 41 w 134"/>
                  <a:gd name="T25" fmla="*/ 160 h 185"/>
                  <a:gd name="T26" fmla="*/ 25 w 134"/>
                  <a:gd name="T27" fmla="*/ 170 h 185"/>
                  <a:gd name="T28" fmla="*/ 14 w 134"/>
                  <a:gd name="T29" fmla="*/ 177 h 185"/>
                  <a:gd name="T30" fmla="*/ 3 w 134"/>
                  <a:gd name="T31" fmla="*/ 182 h 185"/>
                  <a:gd name="T32" fmla="*/ 0 w 134"/>
                  <a:gd name="T33" fmla="*/ 185 h 185"/>
                  <a:gd name="T34" fmla="*/ 3 w 134"/>
                  <a:gd name="T35" fmla="*/ 185 h 185"/>
                  <a:gd name="T36" fmla="*/ 14 w 134"/>
                  <a:gd name="T37" fmla="*/ 182 h 185"/>
                  <a:gd name="T38" fmla="*/ 25 w 134"/>
                  <a:gd name="T39" fmla="*/ 179 h 185"/>
                  <a:gd name="T40" fmla="*/ 44 w 134"/>
                  <a:gd name="T41" fmla="*/ 177 h 185"/>
                  <a:gd name="T42" fmla="*/ 59 w 134"/>
                  <a:gd name="T43" fmla="*/ 175 h 185"/>
                  <a:gd name="T44" fmla="*/ 76 w 134"/>
                  <a:gd name="T45" fmla="*/ 170 h 185"/>
                  <a:gd name="T46" fmla="*/ 88 w 134"/>
                  <a:gd name="T47" fmla="*/ 162 h 185"/>
                  <a:gd name="T48" fmla="*/ 96 w 134"/>
                  <a:gd name="T49" fmla="*/ 157 h 185"/>
                  <a:gd name="T50" fmla="*/ 104 w 134"/>
                  <a:gd name="T51" fmla="*/ 150 h 185"/>
                  <a:gd name="T52" fmla="*/ 109 w 134"/>
                  <a:gd name="T53" fmla="*/ 140 h 185"/>
                  <a:gd name="T54" fmla="*/ 117 w 134"/>
                  <a:gd name="T55" fmla="*/ 132 h 185"/>
                  <a:gd name="T56" fmla="*/ 121 w 134"/>
                  <a:gd name="T57" fmla="*/ 121 h 185"/>
                  <a:gd name="T58" fmla="*/ 127 w 134"/>
                  <a:gd name="T59" fmla="*/ 112 h 185"/>
                  <a:gd name="T60" fmla="*/ 132 w 134"/>
                  <a:gd name="T61" fmla="*/ 102 h 185"/>
                  <a:gd name="T62" fmla="*/ 134 w 134"/>
                  <a:gd name="T63" fmla="*/ 91 h 185"/>
                  <a:gd name="T64" fmla="*/ 134 w 134"/>
                  <a:gd name="T65" fmla="*/ 81 h 185"/>
                  <a:gd name="T66" fmla="*/ 134 w 134"/>
                  <a:gd name="T67" fmla="*/ 69 h 185"/>
                  <a:gd name="T68" fmla="*/ 132 w 134"/>
                  <a:gd name="T69" fmla="*/ 56 h 185"/>
                  <a:gd name="T70" fmla="*/ 129 w 134"/>
                  <a:gd name="T71" fmla="*/ 43 h 185"/>
                  <a:gd name="T72" fmla="*/ 127 w 134"/>
                  <a:gd name="T73" fmla="*/ 30 h 185"/>
                  <a:gd name="T74" fmla="*/ 124 w 134"/>
                  <a:gd name="T75" fmla="*/ 18 h 185"/>
                  <a:gd name="T76" fmla="*/ 121 w 134"/>
                  <a:gd name="T77" fmla="*/ 8 h 185"/>
                  <a:gd name="T78" fmla="*/ 119 w 134"/>
                  <a:gd name="T79" fmla="*/ 2 h 185"/>
                  <a:gd name="T80" fmla="*/ 119 w 134"/>
                  <a:gd name="T8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4" h="185">
                    <a:moveTo>
                      <a:pt x="119" y="0"/>
                    </a:moveTo>
                    <a:lnTo>
                      <a:pt x="119" y="2"/>
                    </a:lnTo>
                    <a:lnTo>
                      <a:pt x="119" y="12"/>
                    </a:lnTo>
                    <a:lnTo>
                      <a:pt x="119" y="27"/>
                    </a:lnTo>
                    <a:lnTo>
                      <a:pt x="117" y="45"/>
                    </a:lnTo>
                    <a:lnTo>
                      <a:pt x="115" y="64"/>
                    </a:lnTo>
                    <a:lnTo>
                      <a:pt x="112" y="81"/>
                    </a:lnTo>
                    <a:lnTo>
                      <a:pt x="107" y="98"/>
                    </a:lnTo>
                    <a:lnTo>
                      <a:pt x="98" y="112"/>
                    </a:lnTo>
                    <a:lnTo>
                      <a:pt x="88" y="124"/>
                    </a:lnTo>
                    <a:lnTo>
                      <a:pt x="73" y="137"/>
                    </a:lnTo>
                    <a:lnTo>
                      <a:pt x="59" y="146"/>
                    </a:lnTo>
                    <a:lnTo>
                      <a:pt x="41" y="160"/>
                    </a:lnTo>
                    <a:lnTo>
                      <a:pt x="25" y="170"/>
                    </a:lnTo>
                    <a:lnTo>
                      <a:pt x="14" y="177"/>
                    </a:lnTo>
                    <a:lnTo>
                      <a:pt x="3" y="182"/>
                    </a:lnTo>
                    <a:lnTo>
                      <a:pt x="0" y="185"/>
                    </a:lnTo>
                    <a:lnTo>
                      <a:pt x="3" y="185"/>
                    </a:lnTo>
                    <a:lnTo>
                      <a:pt x="14" y="182"/>
                    </a:lnTo>
                    <a:lnTo>
                      <a:pt x="25" y="179"/>
                    </a:lnTo>
                    <a:lnTo>
                      <a:pt x="44" y="177"/>
                    </a:lnTo>
                    <a:lnTo>
                      <a:pt x="59" y="175"/>
                    </a:lnTo>
                    <a:lnTo>
                      <a:pt x="76" y="170"/>
                    </a:lnTo>
                    <a:lnTo>
                      <a:pt x="88" y="162"/>
                    </a:lnTo>
                    <a:lnTo>
                      <a:pt x="96" y="157"/>
                    </a:lnTo>
                    <a:lnTo>
                      <a:pt x="104" y="150"/>
                    </a:lnTo>
                    <a:lnTo>
                      <a:pt x="109" y="140"/>
                    </a:lnTo>
                    <a:lnTo>
                      <a:pt x="117" y="132"/>
                    </a:lnTo>
                    <a:lnTo>
                      <a:pt x="121" y="121"/>
                    </a:lnTo>
                    <a:lnTo>
                      <a:pt x="127" y="112"/>
                    </a:lnTo>
                    <a:lnTo>
                      <a:pt x="132" y="102"/>
                    </a:lnTo>
                    <a:lnTo>
                      <a:pt x="134" y="91"/>
                    </a:lnTo>
                    <a:lnTo>
                      <a:pt x="134" y="81"/>
                    </a:lnTo>
                    <a:lnTo>
                      <a:pt x="134" y="69"/>
                    </a:lnTo>
                    <a:lnTo>
                      <a:pt x="132" y="56"/>
                    </a:lnTo>
                    <a:lnTo>
                      <a:pt x="129" y="43"/>
                    </a:lnTo>
                    <a:lnTo>
                      <a:pt x="127" y="30"/>
                    </a:lnTo>
                    <a:lnTo>
                      <a:pt x="124" y="18"/>
                    </a:lnTo>
                    <a:lnTo>
                      <a:pt x="121" y="8"/>
                    </a:lnTo>
                    <a:lnTo>
                      <a:pt x="119" y="2"/>
                    </a:lnTo>
                    <a:lnTo>
                      <a:pt x="119"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14" name="Freeform 590">
                <a:extLst>
                  <a:ext uri="{FF2B5EF4-FFF2-40B4-BE49-F238E27FC236}">
                    <a16:creationId xmlns:a16="http://schemas.microsoft.com/office/drawing/2014/main" id="{FF0E3904-330B-90C6-F772-128090DB0566}"/>
                  </a:ext>
                </a:extLst>
              </p:cNvPr>
              <p:cNvSpPr>
                <a:spLocks/>
              </p:cNvSpPr>
              <p:nvPr/>
            </p:nvSpPr>
            <p:spPr bwMode="auto">
              <a:xfrm>
                <a:off x="1745" y="2438"/>
                <a:ext cx="19" cy="94"/>
              </a:xfrm>
              <a:custGeom>
                <a:avLst/>
                <a:gdLst>
                  <a:gd name="T0" fmla="*/ 0 w 58"/>
                  <a:gd name="T1" fmla="*/ 0 h 283"/>
                  <a:gd name="T2" fmla="*/ 2 w 58"/>
                  <a:gd name="T3" fmla="*/ 2 h 283"/>
                  <a:gd name="T4" fmla="*/ 5 w 58"/>
                  <a:gd name="T5" fmla="*/ 13 h 283"/>
                  <a:gd name="T6" fmla="*/ 9 w 58"/>
                  <a:gd name="T7" fmla="*/ 26 h 283"/>
                  <a:gd name="T8" fmla="*/ 17 w 58"/>
                  <a:gd name="T9" fmla="*/ 41 h 283"/>
                  <a:gd name="T10" fmla="*/ 23 w 58"/>
                  <a:gd name="T11" fmla="*/ 59 h 283"/>
                  <a:gd name="T12" fmla="*/ 27 w 58"/>
                  <a:gd name="T13" fmla="*/ 79 h 283"/>
                  <a:gd name="T14" fmla="*/ 30 w 58"/>
                  <a:gd name="T15" fmla="*/ 99 h 283"/>
                  <a:gd name="T16" fmla="*/ 32 w 58"/>
                  <a:gd name="T17" fmla="*/ 120 h 283"/>
                  <a:gd name="T18" fmla="*/ 32 w 58"/>
                  <a:gd name="T19" fmla="*/ 140 h 283"/>
                  <a:gd name="T20" fmla="*/ 35 w 58"/>
                  <a:gd name="T21" fmla="*/ 165 h 283"/>
                  <a:gd name="T22" fmla="*/ 35 w 58"/>
                  <a:gd name="T23" fmla="*/ 194 h 283"/>
                  <a:gd name="T24" fmla="*/ 38 w 58"/>
                  <a:gd name="T25" fmla="*/ 219 h 283"/>
                  <a:gd name="T26" fmla="*/ 40 w 58"/>
                  <a:gd name="T27" fmla="*/ 245 h 283"/>
                  <a:gd name="T28" fmla="*/ 40 w 58"/>
                  <a:gd name="T29" fmla="*/ 265 h 283"/>
                  <a:gd name="T30" fmla="*/ 43 w 58"/>
                  <a:gd name="T31" fmla="*/ 277 h 283"/>
                  <a:gd name="T32" fmla="*/ 43 w 58"/>
                  <a:gd name="T33" fmla="*/ 283 h 283"/>
                  <a:gd name="T34" fmla="*/ 43 w 58"/>
                  <a:gd name="T35" fmla="*/ 277 h 283"/>
                  <a:gd name="T36" fmla="*/ 46 w 58"/>
                  <a:gd name="T37" fmla="*/ 260 h 283"/>
                  <a:gd name="T38" fmla="*/ 50 w 58"/>
                  <a:gd name="T39" fmla="*/ 237 h 283"/>
                  <a:gd name="T40" fmla="*/ 52 w 58"/>
                  <a:gd name="T41" fmla="*/ 209 h 283"/>
                  <a:gd name="T42" fmla="*/ 58 w 58"/>
                  <a:gd name="T43" fmla="*/ 178 h 283"/>
                  <a:gd name="T44" fmla="*/ 58 w 58"/>
                  <a:gd name="T45" fmla="*/ 151 h 283"/>
                  <a:gd name="T46" fmla="*/ 58 w 58"/>
                  <a:gd name="T47" fmla="*/ 128 h 283"/>
                  <a:gd name="T48" fmla="*/ 55 w 58"/>
                  <a:gd name="T49" fmla="*/ 109 h 283"/>
                  <a:gd name="T50" fmla="*/ 50 w 58"/>
                  <a:gd name="T51" fmla="*/ 95 h 283"/>
                  <a:gd name="T52" fmla="*/ 43 w 58"/>
                  <a:gd name="T53" fmla="*/ 77 h 283"/>
                  <a:gd name="T54" fmla="*/ 32 w 58"/>
                  <a:gd name="T55" fmla="*/ 59 h 283"/>
                  <a:gd name="T56" fmla="*/ 25 w 58"/>
                  <a:gd name="T57" fmla="*/ 41 h 283"/>
                  <a:gd name="T58" fmla="*/ 15 w 58"/>
                  <a:gd name="T59" fmla="*/ 26 h 283"/>
                  <a:gd name="T60" fmla="*/ 7 w 58"/>
                  <a:gd name="T61" fmla="*/ 13 h 283"/>
                  <a:gd name="T62" fmla="*/ 2 w 58"/>
                  <a:gd name="T63" fmla="*/ 2 h 283"/>
                  <a:gd name="T64" fmla="*/ 0 w 58"/>
                  <a:gd name="T65" fmla="*/ 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283">
                    <a:moveTo>
                      <a:pt x="0" y="0"/>
                    </a:moveTo>
                    <a:lnTo>
                      <a:pt x="2" y="2"/>
                    </a:lnTo>
                    <a:lnTo>
                      <a:pt x="5" y="13"/>
                    </a:lnTo>
                    <a:lnTo>
                      <a:pt x="9" y="26"/>
                    </a:lnTo>
                    <a:lnTo>
                      <a:pt x="17" y="41"/>
                    </a:lnTo>
                    <a:lnTo>
                      <a:pt x="23" y="59"/>
                    </a:lnTo>
                    <a:lnTo>
                      <a:pt x="27" y="79"/>
                    </a:lnTo>
                    <a:lnTo>
                      <a:pt x="30" y="99"/>
                    </a:lnTo>
                    <a:lnTo>
                      <a:pt x="32" y="120"/>
                    </a:lnTo>
                    <a:lnTo>
                      <a:pt x="32" y="140"/>
                    </a:lnTo>
                    <a:lnTo>
                      <a:pt x="35" y="165"/>
                    </a:lnTo>
                    <a:lnTo>
                      <a:pt x="35" y="194"/>
                    </a:lnTo>
                    <a:lnTo>
                      <a:pt x="38" y="219"/>
                    </a:lnTo>
                    <a:lnTo>
                      <a:pt x="40" y="245"/>
                    </a:lnTo>
                    <a:lnTo>
                      <a:pt x="40" y="265"/>
                    </a:lnTo>
                    <a:lnTo>
                      <a:pt x="43" y="277"/>
                    </a:lnTo>
                    <a:lnTo>
                      <a:pt x="43" y="283"/>
                    </a:lnTo>
                    <a:lnTo>
                      <a:pt x="43" y="277"/>
                    </a:lnTo>
                    <a:lnTo>
                      <a:pt x="46" y="260"/>
                    </a:lnTo>
                    <a:lnTo>
                      <a:pt x="50" y="237"/>
                    </a:lnTo>
                    <a:lnTo>
                      <a:pt x="52" y="209"/>
                    </a:lnTo>
                    <a:lnTo>
                      <a:pt x="58" y="178"/>
                    </a:lnTo>
                    <a:lnTo>
                      <a:pt x="58" y="151"/>
                    </a:lnTo>
                    <a:lnTo>
                      <a:pt x="58" y="128"/>
                    </a:lnTo>
                    <a:lnTo>
                      <a:pt x="55" y="109"/>
                    </a:lnTo>
                    <a:lnTo>
                      <a:pt x="50" y="95"/>
                    </a:lnTo>
                    <a:lnTo>
                      <a:pt x="43" y="77"/>
                    </a:lnTo>
                    <a:lnTo>
                      <a:pt x="32" y="59"/>
                    </a:lnTo>
                    <a:lnTo>
                      <a:pt x="25" y="41"/>
                    </a:lnTo>
                    <a:lnTo>
                      <a:pt x="15" y="26"/>
                    </a:lnTo>
                    <a:lnTo>
                      <a:pt x="7" y="13"/>
                    </a:lnTo>
                    <a:lnTo>
                      <a:pt x="2" y="2"/>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15" name="Freeform 591">
                <a:extLst>
                  <a:ext uri="{FF2B5EF4-FFF2-40B4-BE49-F238E27FC236}">
                    <a16:creationId xmlns:a16="http://schemas.microsoft.com/office/drawing/2014/main" id="{EB65A9C8-F112-A5B1-69C9-2B17EBB5C7C4}"/>
                  </a:ext>
                </a:extLst>
              </p:cNvPr>
              <p:cNvSpPr>
                <a:spLocks/>
              </p:cNvSpPr>
              <p:nvPr/>
            </p:nvSpPr>
            <p:spPr bwMode="auto">
              <a:xfrm>
                <a:off x="3517" y="1747"/>
                <a:ext cx="221" cy="106"/>
              </a:xfrm>
              <a:custGeom>
                <a:avLst/>
                <a:gdLst>
                  <a:gd name="T0" fmla="*/ 0 w 663"/>
                  <a:gd name="T1" fmla="*/ 0 h 316"/>
                  <a:gd name="T2" fmla="*/ 404 w 663"/>
                  <a:gd name="T3" fmla="*/ 84 h 316"/>
                  <a:gd name="T4" fmla="*/ 663 w 663"/>
                  <a:gd name="T5" fmla="*/ 126 h 316"/>
                  <a:gd name="T6" fmla="*/ 650 w 663"/>
                  <a:gd name="T7" fmla="*/ 126 h 316"/>
                  <a:gd name="T8" fmla="*/ 615 w 663"/>
                  <a:gd name="T9" fmla="*/ 123 h 316"/>
                  <a:gd name="T10" fmla="*/ 566 w 663"/>
                  <a:gd name="T11" fmla="*/ 120 h 316"/>
                  <a:gd name="T12" fmla="*/ 511 w 663"/>
                  <a:gd name="T13" fmla="*/ 120 h 316"/>
                  <a:gd name="T14" fmla="*/ 453 w 663"/>
                  <a:gd name="T15" fmla="*/ 120 h 316"/>
                  <a:gd name="T16" fmla="*/ 398 w 663"/>
                  <a:gd name="T17" fmla="*/ 126 h 316"/>
                  <a:gd name="T18" fmla="*/ 359 w 663"/>
                  <a:gd name="T19" fmla="*/ 130 h 316"/>
                  <a:gd name="T20" fmla="*/ 335 w 663"/>
                  <a:gd name="T21" fmla="*/ 140 h 316"/>
                  <a:gd name="T22" fmla="*/ 325 w 663"/>
                  <a:gd name="T23" fmla="*/ 159 h 316"/>
                  <a:gd name="T24" fmla="*/ 312 w 663"/>
                  <a:gd name="T25" fmla="*/ 184 h 316"/>
                  <a:gd name="T26" fmla="*/ 297 w 663"/>
                  <a:gd name="T27" fmla="*/ 211 h 316"/>
                  <a:gd name="T28" fmla="*/ 285 w 663"/>
                  <a:gd name="T29" fmla="*/ 241 h 316"/>
                  <a:gd name="T30" fmla="*/ 274 w 663"/>
                  <a:gd name="T31" fmla="*/ 270 h 316"/>
                  <a:gd name="T32" fmla="*/ 264 w 663"/>
                  <a:gd name="T33" fmla="*/ 293 h 316"/>
                  <a:gd name="T34" fmla="*/ 260 w 663"/>
                  <a:gd name="T35" fmla="*/ 310 h 316"/>
                  <a:gd name="T36" fmla="*/ 257 w 663"/>
                  <a:gd name="T37" fmla="*/ 316 h 316"/>
                  <a:gd name="T38" fmla="*/ 257 w 663"/>
                  <a:gd name="T39" fmla="*/ 310 h 316"/>
                  <a:gd name="T40" fmla="*/ 262 w 663"/>
                  <a:gd name="T41" fmla="*/ 293 h 316"/>
                  <a:gd name="T42" fmla="*/ 264 w 663"/>
                  <a:gd name="T43" fmla="*/ 270 h 316"/>
                  <a:gd name="T44" fmla="*/ 269 w 663"/>
                  <a:gd name="T45" fmla="*/ 241 h 316"/>
                  <a:gd name="T46" fmla="*/ 269 w 663"/>
                  <a:gd name="T47" fmla="*/ 211 h 316"/>
                  <a:gd name="T48" fmla="*/ 269 w 663"/>
                  <a:gd name="T49" fmla="*/ 184 h 316"/>
                  <a:gd name="T50" fmla="*/ 264 w 663"/>
                  <a:gd name="T51" fmla="*/ 159 h 316"/>
                  <a:gd name="T52" fmla="*/ 257 w 663"/>
                  <a:gd name="T53" fmla="*/ 140 h 316"/>
                  <a:gd name="T54" fmla="*/ 239 w 663"/>
                  <a:gd name="T55" fmla="*/ 126 h 316"/>
                  <a:gd name="T56" fmla="*/ 206 w 663"/>
                  <a:gd name="T57" fmla="*/ 104 h 316"/>
                  <a:gd name="T58" fmla="*/ 165 w 663"/>
                  <a:gd name="T59" fmla="*/ 82 h 316"/>
                  <a:gd name="T60" fmla="*/ 120 w 663"/>
                  <a:gd name="T61" fmla="*/ 58 h 316"/>
                  <a:gd name="T62" fmla="*/ 74 w 663"/>
                  <a:gd name="T63" fmla="*/ 36 h 316"/>
                  <a:gd name="T64" fmla="*/ 35 w 663"/>
                  <a:gd name="T65" fmla="*/ 19 h 316"/>
                  <a:gd name="T66" fmla="*/ 10 w 663"/>
                  <a:gd name="T67" fmla="*/ 6 h 316"/>
                  <a:gd name="T68" fmla="*/ 0 w 663"/>
                  <a:gd name="T69"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3" h="316">
                    <a:moveTo>
                      <a:pt x="0" y="0"/>
                    </a:moveTo>
                    <a:lnTo>
                      <a:pt x="404" y="84"/>
                    </a:lnTo>
                    <a:lnTo>
                      <a:pt x="663" y="126"/>
                    </a:lnTo>
                    <a:lnTo>
                      <a:pt x="650" y="126"/>
                    </a:lnTo>
                    <a:lnTo>
                      <a:pt x="615" y="123"/>
                    </a:lnTo>
                    <a:lnTo>
                      <a:pt x="566" y="120"/>
                    </a:lnTo>
                    <a:lnTo>
                      <a:pt x="511" y="120"/>
                    </a:lnTo>
                    <a:lnTo>
                      <a:pt x="453" y="120"/>
                    </a:lnTo>
                    <a:lnTo>
                      <a:pt x="398" y="126"/>
                    </a:lnTo>
                    <a:lnTo>
                      <a:pt x="359" y="130"/>
                    </a:lnTo>
                    <a:lnTo>
                      <a:pt x="335" y="140"/>
                    </a:lnTo>
                    <a:lnTo>
                      <a:pt x="325" y="159"/>
                    </a:lnTo>
                    <a:lnTo>
                      <a:pt x="312" y="184"/>
                    </a:lnTo>
                    <a:lnTo>
                      <a:pt x="297" y="211"/>
                    </a:lnTo>
                    <a:lnTo>
                      <a:pt x="285" y="241"/>
                    </a:lnTo>
                    <a:lnTo>
                      <a:pt x="274" y="270"/>
                    </a:lnTo>
                    <a:lnTo>
                      <a:pt x="264" y="293"/>
                    </a:lnTo>
                    <a:lnTo>
                      <a:pt x="260" y="310"/>
                    </a:lnTo>
                    <a:lnTo>
                      <a:pt x="257" y="316"/>
                    </a:lnTo>
                    <a:lnTo>
                      <a:pt x="257" y="310"/>
                    </a:lnTo>
                    <a:lnTo>
                      <a:pt x="262" y="293"/>
                    </a:lnTo>
                    <a:lnTo>
                      <a:pt x="264" y="270"/>
                    </a:lnTo>
                    <a:lnTo>
                      <a:pt x="269" y="241"/>
                    </a:lnTo>
                    <a:lnTo>
                      <a:pt x="269" y="211"/>
                    </a:lnTo>
                    <a:lnTo>
                      <a:pt x="269" y="184"/>
                    </a:lnTo>
                    <a:lnTo>
                      <a:pt x="264" y="159"/>
                    </a:lnTo>
                    <a:lnTo>
                      <a:pt x="257" y="140"/>
                    </a:lnTo>
                    <a:lnTo>
                      <a:pt x="239" y="126"/>
                    </a:lnTo>
                    <a:lnTo>
                      <a:pt x="206" y="104"/>
                    </a:lnTo>
                    <a:lnTo>
                      <a:pt x="165" y="82"/>
                    </a:lnTo>
                    <a:lnTo>
                      <a:pt x="120" y="58"/>
                    </a:lnTo>
                    <a:lnTo>
                      <a:pt x="74" y="36"/>
                    </a:lnTo>
                    <a:lnTo>
                      <a:pt x="35" y="19"/>
                    </a:lnTo>
                    <a:lnTo>
                      <a:pt x="10" y="6"/>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16" name="Freeform 592">
                <a:extLst>
                  <a:ext uri="{FF2B5EF4-FFF2-40B4-BE49-F238E27FC236}">
                    <a16:creationId xmlns:a16="http://schemas.microsoft.com/office/drawing/2014/main" id="{EA3BF17B-4977-322B-7327-E0A79CFC90CB}"/>
                  </a:ext>
                </a:extLst>
              </p:cNvPr>
              <p:cNvSpPr>
                <a:spLocks/>
              </p:cNvSpPr>
              <p:nvPr/>
            </p:nvSpPr>
            <p:spPr bwMode="auto">
              <a:xfrm>
                <a:off x="3394" y="1769"/>
                <a:ext cx="96" cy="90"/>
              </a:xfrm>
              <a:custGeom>
                <a:avLst/>
                <a:gdLst>
                  <a:gd name="T0" fmla="*/ 78 w 287"/>
                  <a:gd name="T1" fmla="*/ 0 h 271"/>
                  <a:gd name="T2" fmla="*/ 80 w 287"/>
                  <a:gd name="T3" fmla="*/ 5 h 271"/>
                  <a:gd name="T4" fmla="*/ 86 w 287"/>
                  <a:gd name="T5" fmla="*/ 15 h 271"/>
                  <a:gd name="T6" fmla="*/ 94 w 287"/>
                  <a:gd name="T7" fmla="*/ 32 h 271"/>
                  <a:gd name="T8" fmla="*/ 101 w 287"/>
                  <a:gd name="T9" fmla="*/ 53 h 271"/>
                  <a:gd name="T10" fmla="*/ 109 w 287"/>
                  <a:gd name="T11" fmla="*/ 76 h 271"/>
                  <a:gd name="T12" fmla="*/ 114 w 287"/>
                  <a:gd name="T13" fmla="*/ 96 h 271"/>
                  <a:gd name="T14" fmla="*/ 114 w 287"/>
                  <a:gd name="T15" fmla="*/ 116 h 271"/>
                  <a:gd name="T16" fmla="*/ 111 w 287"/>
                  <a:gd name="T17" fmla="*/ 132 h 271"/>
                  <a:gd name="T18" fmla="*/ 103 w 287"/>
                  <a:gd name="T19" fmla="*/ 147 h 271"/>
                  <a:gd name="T20" fmla="*/ 89 w 287"/>
                  <a:gd name="T21" fmla="*/ 167 h 271"/>
                  <a:gd name="T22" fmla="*/ 71 w 287"/>
                  <a:gd name="T23" fmla="*/ 193 h 271"/>
                  <a:gd name="T24" fmla="*/ 51 w 287"/>
                  <a:gd name="T25" fmla="*/ 216 h 271"/>
                  <a:gd name="T26" fmla="*/ 32 w 287"/>
                  <a:gd name="T27" fmla="*/ 235 h 271"/>
                  <a:gd name="T28" fmla="*/ 15 w 287"/>
                  <a:gd name="T29" fmla="*/ 254 h 271"/>
                  <a:gd name="T30" fmla="*/ 4 w 287"/>
                  <a:gd name="T31" fmla="*/ 266 h 271"/>
                  <a:gd name="T32" fmla="*/ 0 w 287"/>
                  <a:gd name="T33" fmla="*/ 271 h 271"/>
                  <a:gd name="T34" fmla="*/ 4 w 287"/>
                  <a:gd name="T35" fmla="*/ 266 h 271"/>
                  <a:gd name="T36" fmla="*/ 15 w 287"/>
                  <a:gd name="T37" fmla="*/ 254 h 271"/>
                  <a:gd name="T38" fmla="*/ 32 w 287"/>
                  <a:gd name="T39" fmla="*/ 233 h 271"/>
                  <a:gd name="T40" fmla="*/ 53 w 287"/>
                  <a:gd name="T41" fmla="*/ 213 h 271"/>
                  <a:gd name="T42" fmla="*/ 78 w 287"/>
                  <a:gd name="T43" fmla="*/ 193 h 271"/>
                  <a:gd name="T44" fmla="*/ 107 w 287"/>
                  <a:gd name="T45" fmla="*/ 175 h 271"/>
                  <a:gd name="T46" fmla="*/ 134 w 287"/>
                  <a:gd name="T47" fmla="*/ 162 h 271"/>
                  <a:gd name="T48" fmla="*/ 160 w 287"/>
                  <a:gd name="T49" fmla="*/ 160 h 271"/>
                  <a:gd name="T50" fmla="*/ 185 w 287"/>
                  <a:gd name="T51" fmla="*/ 164 h 271"/>
                  <a:gd name="T52" fmla="*/ 210 w 287"/>
                  <a:gd name="T53" fmla="*/ 170 h 271"/>
                  <a:gd name="T54" fmla="*/ 230 w 287"/>
                  <a:gd name="T55" fmla="*/ 177 h 271"/>
                  <a:gd name="T56" fmla="*/ 252 w 287"/>
                  <a:gd name="T57" fmla="*/ 185 h 271"/>
                  <a:gd name="T58" fmla="*/ 266 w 287"/>
                  <a:gd name="T59" fmla="*/ 191 h 271"/>
                  <a:gd name="T60" fmla="*/ 277 w 287"/>
                  <a:gd name="T61" fmla="*/ 197 h 271"/>
                  <a:gd name="T62" fmla="*/ 285 w 287"/>
                  <a:gd name="T63" fmla="*/ 200 h 271"/>
                  <a:gd name="T64" fmla="*/ 287 w 287"/>
                  <a:gd name="T65" fmla="*/ 203 h 271"/>
                  <a:gd name="T66" fmla="*/ 281 w 287"/>
                  <a:gd name="T67" fmla="*/ 200 h 271"/>
                  <a:gd name="T68" fmla="*/ 271 w 287"/>
                  <a:gd name="T69" fmla="*/ 197 h 271"/>
                  <a:gd name="T70" fmla="*/ 256 w 287"/>
                  <a:gd name="T71" fmla="*/ 191 h 271"/>
                  <a:gd name="T72" fmla="*/ 235 w 287"/>
                  <a:gd name="T73" fmla="*/ 180 h 271"/>
                  <a:gd name="T74" fmla="*/ 216 w 287"/>
                  <a:gd name="T75" fmla="*/ 167 h 271"/>
                  <a:gd name="T76" fmla="*/ 195 w 287"/>
                  <a:gd name="T77" fmla="*/ 152 h 271"/>
                  <a:gd name="T78" fmla="*/ 174 w 287"/>
                  <a:gd name="T79" fmla="*/ 134 h 271"/>
                  <a:gd name="T80" fmla="*/ 160 w 287"/>
                  <a:gd name="T81" fmla="*/ 112 h 271"/>
                  <a:gd name="T82" fmla="*/ 147 w 287"/>
                  <a:gd name="T83" fmla="*/ 89 h 271"/>
                  <a:gd name="T84" fmla="*/ 134 w 287"/>
                  <a:gd name="T85" fmla="*/ 68 h 271"/>
                  <a:gd name="T86" fmla="*/ 120 w 287"/>
                  <a:gd name="T87" fmla="*/ 48 h 271"/>
                  <a:gd name="T88" fmla="*/ 107 w 287"/>
                  <a:gd name="T89" fmla="*/ 32 h 271"/>
                  <a:gd name="T90" fmla="*/ 96 w 287"/>
                  <a:gd name="T91" fmla="*/ 18 h 271"/>
                  <a:gd name="T92" fmla="*/ 86 w 287"/>
                  <a:gd name="T93" fmla="*/ 7 h 271"/>
                  <a:gd name="T94" fmla="*/ 80 w 287"/>
                  <a:gd name="T95" fmla="*/ 2 h 271"/>
                  <a:gd name="T96" fmla="*/ 78 w 287"/>
                  <a:gd name="T97"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7" h="271">
                    <a:moveTo>
                      <a:pt x="78" y="0"/>
                    </a:moveTo>
                    <a:lnTo>
                      <a:pt x="80" y="5"/>
                    </a:lnTo>
                    <a:lnTo>
                      <a:pt x="86" y="15"/>
                    </a:lnTo>
                    <a:lnTo>
                      <a:pt x="94" y="32"/>
                    </a:lnTo>
                    <a:lnTo>
                      <a:pt x="101" y="53"/>
                    </a:lnTo>
                    <a:lnTo>
                      <a:pt x="109" y="76"/>
                    </a:lnTo>
                    <a:lnTo>
                      <a:pt x="114" y="96"/>
                    </a:lnTo>
                    <a:lnTo>
                      <a:pt x="114" y="116"/>
                    </a:lnTo>
                    <a:lnTo>
                      <a:pt x="111" y="132"/>
                    </a:lnTo>
                    <a:lnTo>
                      <a:pt x="103" y="147"/>
                    </a:lnTo>
                    <a:lnTo>
                      <a:pt x="89" y="167"/>
                    </a:lnTo>
                    <a:lnTo>
                      <a:pt x="71" y="193"/>
                    </a:lnTo>
                    <a:lnTo>
                      <a:pt x="51" y="216"/>
                    </a:lnTo>
                    <a:lnTo>
                      <a:pt x="32" y="235"/>
                    </a:lnTo>
                    <a:lnTo>
                      <a:pt x="15" y="254"/>
                    </a:lnTo>
                    <a:lnTo>
                      <a:pt x="4" y="266"/>
                    </a:lnTo>
                    <a:lnTo>
                      <a:pt x="0" y="271"/>
                    </a:lnTo>
                    <a:lnTo>
                      <a:pt x="4" y="266"/>
                    </a:lnTo>
                    <a:lnTo>
                      <a:pt x="15" y="254"/>
                    </a:lnTo>
                    <a:lnTo>
                      <a:pt x="32" y="233"/>
                    </a:lnTo>
                    <a:lnTo>
                      <a:pt x="53" y="213"/>
                    </a:lnTo>
                    <a:lnTo>
                      <a:pt x="78" y="193"/>
                    </a:lnTo>
                    <a:lnTo>
                      <a:pt x="107" y="175"/>
                    </a:lnTo>
                    <a:lnTo>
                      <a:pt x="134" y="162"/>
                    </a:lnTo>
                    <a:lnTo>
                      <a:pt x="160" y="160"/>
                    </a:lnTo>
                    <a:lnTo>
                      <a:pt x="185" y="164"/>
                    </a:lnTo>
                    <a:lnTo>
                      <a:pt x="210" y="170"/>
                    </a:lnTo>
                    <a:lnTo>
                      <a:pt x="230" y="177"/>
                    </a:lnTo>
                    <a:lnTo>
                      <a:pt x="252" y="185"/>
                    </a:lnTo>
                    <a:lnTo>
                      <a:pt x="266" y="191"/>
                    </a:lnTo>
                    <a:lnTo>
                      <a:pt x="277" y="197"/>
                    </a:lnTo>
                    <a:lnTo>
                      <a:pt x="285" y="200"/>
                    </a:lnTo>
                    <a:lnTo>
                      <a:pt x="287" y="203"/>
                    </a:lnTo>
                    <a:lnTo>
                      <a:pt x="281" y="200"/>
                    </a:lnTo>
                    <a:lnTo>
                      <a:pt x="271" y="197"/>
                    </a:lnTo>
                    <a:lnTo>
                      <a:pt x="256" y="191"/>
                    </a:lnTo>
                    <a:lnTo>
                      <a:pt x="235" y="180"/>
                    </a:lnTo>
                    <a:lnTo>
                      <a:pt x="216" y="167"/>
                    </a:lnTo>
                    <a:lnTo>
                      <a:pt x="195" y="152"/>
                    </a:lnTo>
                    <a:lnTo>
                      <a:pt x="174" y="134"/>
                    </a:lnTo>
                    <a:lnTo>
                      <a:pt x="160" y="112"/>
                    </a:lnTo>
                    <a:lnTo>
                      <a:pt x="147" y="89"/>
                    </a:lnTo>
                    <a:lnTo>
                      <a:pt x="134" y="68"/>
                    </a:lnTo>
                    <a:lnTo>
                      <a:pt x="120" y="48"/>
                    </a:lnTo>
                    <a:lnTo>
                      <a:pt x="107" y="32"/>
                    </a:lnTo>
                    <a:lnTo>
                      <a:pt x="96" y="18"/>
                    </a:lnTo>
                    <a:lnTo>
                      <a:pt x="86" y="7"/>
                    </a:lnTo>
                    <a:lnTo>
                      <a:pt x="80" y="2"/>
                    </a:lnTo>
                    <a:lnTo>
                      <a:pt x="78"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17" name="Freeform 593">
                <a:extLst>
                  <a:ext uri="{FF2B5EF4-FFF2-40B4-BE49-F238E27FC236}">
                    <a16:creationId xmlns:a16="http://schemas.microsoft.com/office/drawing/2014/main" id="{8E5A927C-85B4-498A-3FFC-D9FF3FCE5288}"/>
                  </a:ext>
                </a:extLst>
              </p:cNvPr>
              <p:cNvSpPr>
                <a:spLocks/>
              </p:cNvSpPr>
              <p:nvPr/>
            </p:nvSpPr>
            <p:spPr bwMode="auto">
              <a:xfrm>
                <a:off x="3140" y="1759"/>
                <a:ext cx="93" cy="89"/>
              </a:xfrm>
              <a:custGeom>
                <a:avLst/>
                <a:gdLst>
                  <a:gd name="T0" fmla="*/ 0 w 279"/>
                  <a:gd name="T1" fmla="*/ 8 h 267"/>
                  <a:gd name="T2" fmla="*/ 55 w 279"/>
                  <a:gd name="T3" fmla="*/ 11 h 267"/>
                  <a:gd name="T4" fmla="*/ 103 w 279"/>
                  <a:gd name="T5" fmla="*/ 25 h 267"/>
                  <a:gd name="T6" fmla="*/ 146 w 279"/>
                  <a:gd name="T7" fmla="*/ 51 h 267"/>
                  <a:gd name="T8" fmla="*/ 182 w 279"/>
                  <a:gd name="T9" fmla="*/ 84 h 267"/>
                  <a:gd name="T10" fmla="*/ 213 w 279"/>
                  <a:gd name="T11" fmla="*/ 125 h 267"/>
                  <a:gd name="T12" fmla="*/ 239 w 279"/>
                  <a:gd name="T13" fmla="*/ 170 h 267"/>
                  <a:gd name="T14" fmla="*/ 261 w 279"/>
                  <a:gd name="T15" fmla="*/ 219 h 267"/>
                  <a:gd name="T16" fmla="*/ 279 w 279"/>
                  <a:gd name="T17" fmla="*/ 267 h 267"/>
                  <a:gd name="T18" fmla="*/ 274 w 279"/>
                  <a:gd name="T19" fmla="*/ 226 h 267"/>
                  <a:gd name="T20" fmla="*/ 264 w 279"/>
                  <a:gd name="T21" fmla="*/ 181 h 267"/>
                  <a:gd name="T22" fmla="*/ 253 w 279"/>
                  <a:gd name="T23" fmla="*/ 138 h 267"/>
                  <a:gd name="T24" fmla="*/ 236 w 279"/>
                  <a:gd name="T25" fmla="*/ 94 h 267"/>
                  <a:gd name="T26" fmla="*/ 213 w 279"/>
                  <a:gd name="T27" fmla="*/ 56 h 267"/>
                  <a:gd name="T28" fmla="*/ 182 w 279"/>
                  <a:gd name="T29" fmla="*/ 29 h 267"/>
                  <a:gd name="T30" fmla="*/ 145 w 279"/>
                  <a:gd name="T31" fmla="*/ 8 h 267"/>
                  <a:gd name="T32" fmla="*/ 96 w 279"/>
                  <a:gd name="T33" fmla="*/ 0 h 267"/>
                  <a:gd name="T34" fmla="*/ 81 w 279"/>
                  <a:gd name="T35" fmla="*/ 0 h 267"/>
                  <a:gd name="T36" fmla="*/ 63 w 279"/>
                  <a:gd name="T37" fmla="*/ 0 h 267"/>
                  <a:gd name="T38" fmla="*/ 48 w 279"/>
                  <a:gd name="T39" fmla="*/ 3 h 267"/>
                  <a:gd name="T40" fmla="*/ 33 w 279"/>
                  <a:gd name="T41" fmla="*/ 3 h 267"/>
                  <a:gd name="T42" fmla="*/ 19 w 279"/>
                  <a:gd name="T43" fmla="*/ 6 h 267"/>
                  <a:gd name="T44" fmla="*/ 10 w 279"/>
                  <a:gd name="T45" fmla="*/ 8 h 267"/>
                  <a:gd name="T46" fmla="*/ 2 w 279"/>
                  <a:gd name="T47" fmla="*/ 8 h 267"/>
                  <a:gd name="T48" fmla="*/ 0 w 279"/>
                  <a:gd name="T4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9" h="267">
                    <a:moveTo>
                      <a:pt x="0" y="8"/>
                    </a:moveTo>
                    <a:lnTo>
                      <a:pt x="55" y="11"/>
                    </a:lnTo>
                    <a:lnTo>
                      <a:pt x="103" y="25"/>
                    </a:lnTo>
                    <a:lnTo>
                      <a:pt x="146" y="51"/>
                    </a:lnTo>
                    <a:lnTo>
                      <a:pt x="182" y="84"/>
                    </a:lnTo>
                    <a:lnTo>
                      <a:pt x="213" y="125"/>
                    </a:lnTo>
                    <a:lnTo>
                      <a:pt x="239" y="170"/>
                    </a:lnTo>
                    <a:lnTo>
                      <a:pt x="261" y="219"/>
                    </a:lnTo>
                    <a:lnTo>
                      <a:pt x="279" y="267"/>
                    </a:lnTo>
                    <a:lnTo>
                      <a:pt x="274" y="226"/>
                    </a:lnTo>
                    <a:lnTo>
                      <a:pt x="264" y="181"/>
                    </a:lnTo>
                    <a:lnTo>
                      <a:pt x="253" y="138"/>
                    </a:lnTo>
                    <a:lnTo>
                      <a:pt x="236" y="94"/>
                    </a:lnTo>
                    <a:lnTo>
                      <a:pt x="213" y="56"/>
                    </a:lnTo>
                    <a:lnTo>
                      <a:pt x="182" y="29"/>
                    </a:lnTo>
                    <a:lnTo>
                      <a:pt x="145" y="8"/>
                    </a:lnTo>
                    <a:lnTo>
                      <a:pt x="96" y="0"/>
                    </a:lnTo>
                    <a:lnTo>
                      <a:pt x="81" y="0"/>
                    </a:lnTo>
                    <a:lnTo>
                      <a:pt x="63" y="0"/>
                    </a:lnTo>
                    <a:lnTo>
                      <a:pt x="48" y="3"/>
                    </a:lnTo>
                    <a:lnTo>
                      <a:pt x="33" y="3"/>
                    </a:lnTo>
                    <a:lnTo>
                      <a:pt x="19" y="6"/>
                    </a:lnTo>
                    <a:lnTo>
                      <a:pt x="10" y="8"/>
                    </a:lnTo>
                    <a:lnTo>
                      <a:pt x="2" y="8"/>
                    </a:lnTo>
                    <a:lnTo>
                      <a:pt x="0" y="8"/>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18" name="Freeform 594">
                <a:extLst>
                  <a:ext uri="{FF2B5EF4-FFF2-40B4-BE49-F238E27FC236}">
                    <a16:creationId xmlns:a16="http://schemas.microsoft.com/office/drawing/2014/main" id="{BCAD7161-EAA5-786B-E357-3A4113AFD592}"/>
                  </a:ext>
                </a:extLst>
              </p:cNvPr>
              <p:cNvSpPr>
                <a:spLocks/>
              </p:cNvSpPr>
              <p:nvPr/>
            </p:nvSpPr>
            <p:spPr bwMode="auto">
              <a:xfrm>
                <a:off x="2690" y="1777"/>
                <a:ext cx="103" cy="135"/>
              </a:xfrm>
              <a:custGeom>
                <a:avLst/>
                <a:gdLst>
                  <a:gd name="T0" fmla="*/ 294 w 307"/>
                  <a:gd name="T1" fmla="*/ 0 h 405"/>
                  <a:gd name="T2" fmla="*/ 269 w 307"/>
                  <a:gd name="T3" fmla="*/ 46 h 405"/>
                  <a:gd name="T4" fmla="*/ 241 w 307"/>
                  <a:gd name="T5" fmla="*/ 85 h 405"/>
                  <a:gd name="T6" fmla="*/ 212 w 307"/>
                  <a:gd name="T7" fmla="*/ 114 h 405"/>
                  <a:gd name="T8" fmla="*/ 177 w 307"/>
                  <a:gd name="T9" fmla="*/ 137 h 405"/>
                  <a:gd name="T10" fmla="*/ 143 w 307"/>
                  <a:gd name="T11" fmla="*/ 156 h 405"/>
                  <a:gd name="T12" fmla="*/ 99 w 307"/>
                  <a:gd name="T13" fmla="*/ 168 h 405"/>
                  <a:gd name="T14" fmla="*/ 53 w 307"/>
                  <a:gd name="T15" fmla="*/ 175 h 405"/>
                  <a:gd name="T16" fmla="*/ 0 w 307"/>
                  <a:gd name="T17" fmla="*/ 181 h 405"/>
                  <a:gd name="T18" fmla="*/ 25 w 307"/>
                  <a:gd name="T19" fmla="*/ 181 h 405"/>
                  <a:gd name="T20" fmla="*/ 50 w 307"/>
                  <a:gd name="T21" fmla="*/ 181 h 405"/>
                  <a:gd name="T22" fmla="*/ 78 w 307"/>
                  <a:gd name="T23" fmla="*/ 181 h 405"/>
                  <a:gd name="T24" fmla="*/ 104 w 307"/>
                  <a:gd name="T25" fmla="*/ 181 h 405"/>
                  <a:gd name="T26" fmla="*/ 132 w 307"/>
                  <a:gd name="T27" fmla="*/ 181 h 405"/>
                  <a:gd name="T28" fmla="*/ 157 w 307"/>
                  <a:gd name="T29" fmla="*/ 181 h 405"/>
                  <a:gd name="T30" fmla="*/ 185 w 307"/>
                  <a:gd name="T31" fmla="*/ 181 h 405"/>
                  <a:gd name="T32" fmla="*/ 211 w 307"/>
                  <a:gd name="T33" fmla="*/ 181 h 405"/>
                  <a:gd name="T34" fmla="*/ 223 w 307"/>
                  <a:gd name="T35" fmla="*/ 208 h 405"/>
                  <a:gd name="T36" fmla="*/ 233 w 307"/>
                  <a:gd name="T37" fmla="*/ 237 h 405"/>
                  <a:gd name="T38" fmla="*/ 246 w 307"/>
                  <a:gd name="T39" fmla="*/ 265 h 405"/>
                  <a:gd name="T40" fmla="*/ 258 w 307"/>
                  <a:gd name="T41" fmla="*/ 293 h 405"/>
                  <a:gd name="T42" fmla="*/ 269 w 307"/>
                  <a:gd name="T43" fmla="*/ 321 h 405"/>
                  <a:gd name="T44" fmla="*/ 281 w 307"/>
                  <a:gd name="T45" fmla="*/ 349 h 405"/>
                  <a:gd name="T46" fmla="*/ 294 w 307"/>
                  <a:gd name="T47" fmla="*/ 376 h 405"/>
                  <a:gd name="T48" fmla="*/ 307 w 307"/>
                  <a:gd name="T49" fmla="*/ 405 h 405"/>
                  <a:gd name="T50" fmla="*/ 305 w 307"/>
                  <a:gd name="T51" fmla="*/ 397 h 405"/>
                  <a:gd name="T52" fmla="*/ 300 w 307"/>
                  <a:gd name="T53" fmla="*/ 371 h 405"/>
                  <a:gd name="T54" fmla="*/ 289 w 307"/>
                  <a:gd name="T55" fmla="*/ 338 h 405"/>
                  <a:gd name="T56" fmla="*/ 279 w 307"/>
                  <a:gd name="T57" fmla="*/ 298 h 405"/>
                  <a:gd name="T58" fmla="*/ 269 w 307"/>
                  <a:gd name="T59" fmla="*/ 255 h 405"/>
                  <a:gd name="T60" fmla="*/ 258 w 307"/>
                  <a:gd name="T61" fmla="*/ 214 h 405"/>
                  <a:gd name="T62" fmla="*/ 254 w 307"/>
                  <a:gd name="T63" fmla="*/ 179 h 405"/>
                  <a:gd name="T64" fmla="*/ 251 w 307"/>
                  <a:gd name="T65" fmla="*/ 153 h 405"/>
                  <a:gd name="T66" fmla="*/ 254 w 307"/>
                  <a:gd name="T67" fmla="*/ 133 h 405"/>
                  <a:gd name="T68" fmla="*/ 258 w 307"/>
                  <a:gd name="T69" fmla="*/ 110 h 405"/>
                  <a:gd name="T70" fmla="*/ 264 w 307"/>
                  <a:gd name="T71" fmla="*/ 85 h 405"/>
                  <a:gd name="T72" fmla="*/ 275 w 307"/>
                  <a:gd name="T73" fmla="*/ 59 h 405"/>
                  <a:gd name="T74" fmla="*/ 281 w 307"/>
                  <a:gd name="T75" fmla="*/ 36 h 405"/>
                  <a:gd name="T76" fmla="*/ 287 w 307"/>
                  <a:gd name="T77" fmla="*/ 18 h 405"/>
                  <a:gd name="T78" fmla="*/ 292 w 307"/>
                  <a:gd name="T79" fmla="*/ 5 h 405"/>
                  <a:gd name="T80" fmla="*/ 294 w 307"/>
                  <a:gd name="T81"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7" h="405">
                    <a:moveTo>
                      <a:pt x="294" y="0"/>
                    </a:moveTo>
                    <a:lnTo>
                      <a:pt x="269" y="46"/>
                    </a:lnTo>
                    <a:lnTo>
                      <a:pt x="241" y="85"/>
                    </a:lnTo>
                    <a:lnTo>
                      <a:pt x="212" y="114"/>
                    </a:lnTo>
                    <a:lnTo>
                      <a:pt x="177" y="137"/>
                    </a:lnTo>
                    <a:lnTo>
                      <a:pt x="143" y="156"/>
                    </a:lnTo>
                    <a:lnTo>
                      <a:pt x="99" y="168"/>
                    </a:lnTo>
                    <a:lnTo>
                      <a:pt x="53" y="175"/>
                    </a:lnTo>
                    <a:lnTo>
                      <a:pt x="0" y="181"/>
                    </a:lnTo>
                    <a:lnTo>
                      <a:pt x="25" y="181"/>
                    </a:lnTo>
                    <a:lnTo>
                      <a:pt x="50" y="181"/>
                    </a:lnTo>
                    <a:lnTo>
                      <a:pt x="78" y="181"/>
                    </a:lnTo>
                    <a:lnTo>
                      <a:pt x="104" y="181"/>
                    </a:lnTo>
                    <a:lnTo>
                      <a:pt x="132" y="181"/>
                    </a:lnTo>
                    <a:lnTo>
                      <a:pt x="157" y="181"/>
                    </a:lnTo>
                    <a:lnTo>
                      <a:pt x="185" y="181"/>
                    </a:lnTo>
                    <a:lnTo>
                      <a:pt x="211" y="181"/>
                    </a:lnTo>
                    <a:lnTo>
                      <a:pt x="223" y="208"/>
                    </a:lnTo>
                    <a:lnTo>
                      <a:pt x="233" y="237"/>
                    </a:lnTo>
                    <a:lnTo>
                      <a:pt x="246" y="265"/>
                    </a:lnTo>
                    <a:lnTo>
                      <a:pt x="258" y="293"/>
                    </a:lnTo>
                    <a:lnTo>
                      <a:pt x="269" y="321"/>
                    </a:lnTo>
                    <a:lnTo>
                      <a:pt x="281" y="349"/>
                    </a:lnTo>
                    <a:lnTo>
                      <a:pt x="294" y="376"/>
                    </a:lnTo>
                    <a:lnTo>
                      <a:pt x="307" y="405"/>
                    </a:lnTo>
                    <a:lnTo>
                      <a:pt x="305" y="397"/>
                    </a:lnTo>
                    <a:lnTo>
                      <a:pt x="300" y="371"/>
                    </a:lnTo>
                    <a:lnTo>
                      <a:pt x="289" y="338"/>
                    </a:lnTo>
                    <a:lnTo>
                      <a:pt x="279" y="298"/>
                    </a:lnTo>
                    <a:lnTo>
                      <a:pt x="269" y="255"/>
                    </a:lnTo>
                    <a:lnTo>
                      <a:pt x="258" y="214"/>
                    </a:lnTo>
                    <a:lnTo>
                      <a:pt x="254" y="179"/>
                    </a:lnTo>
                    <a:lnTo>
                      <a:pt x="251" y="153"/>
                    </a:lnTo>
                    <a:lnTo>
                      <a:pt x="254" y="133"/>
                    </a:lnTo>
                    <a:lnTo>
                      <a:pt x="258" y="110"/>
                    </a:lnTo>
                    <a:lnTo>
                      <a:pt x="264" y="85"/>
                    </a:lnTo>
                    <a:lnTo>
                      <a:pt x="275" y="59"/>
                    </a:lnTo>
                    <a:lnTo>
                      <a:pt x="281" y="36"/>
                    </a:lnTo>
                    <a:lnTo>
                      <a:pt x="287" y="18"/>
                    </a:lnTo>
                    <a:lnTo>
                      <a:pt x="292" y="5"/>
                    </a:lnTo>
                    <a:lnTo>
                      <a:pt x="294"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19" name="Freeform 595">
                <a:extLst>
                  <a:ext uri="{FF2B5EF4-FFF2-40B4-BE49-F238E27FC236}">
                    <a16:creationId xmlns:a16="http://schemas.microsoft.com/office/drawing/2014/main" id="{D10B09FB-649C-8B3F-1447-24B26E21DF36}"/>
                  </a:ext>
                </a:extLst>
              </p:cNvPr>
              <p:cNvSpPr>
                <a:spLocks/>
              </p:cNvSpPr>
              <p:nvPr/>
            </p:nvSpPr>
            <p:spPr bwMode="auto">
              <a:xfrm>
                <a:off x="1895" y="1738"/>
                <a:ext cx="206" cy="184"/>
              </a:xfrm>
              <a:custGeom>
                <a:avLst/>
                <a:gdLst>
                  <a:gd name="T0" fmla="*/ 5 w 619"/>
                  <a:gd name="T1" fmla="*/ 2 h 554"/>
                  <a:gd name="T2" fmla="*/ 45 w 619"/>
                  <a:gd name="T3" fmla="*/ 18 h 554"/>
                  <a:gd name="T4" fmla="*/ 106 w 619"/>
                  <a:gd name="T5" fmla="*/ 51 h 554"/>
                  <a:gd name="T6" fmla="*/ 165 w 619"/>
                  <a:gd name="T7" fmla="*/ 94 h 554"/>
                  <a:gd name="T8" fmla="*/ 208 w 619"/>
                  <a:gd name="T9" fmla="*/ 145 h 554"/>
                  <a:gd name="T10" fmla="*/ 248 w 619"/>
                  <a:gd name="T11" fmla="*/ 181 h 554"/>
                  <a:gd name="T12" fmla="*/ 286 w 619"/>
                  <a:gd name="T13" fmla="*/ 203 h 554"/>
                  <a:gd name="T14" fmla="*/ 309 w 619"/>
                  <a:gd name="T15" fmla="*/ 216 h 554"/>
                  <a:gd name="T16" fmla="*/ 350 w 619"/>
                  <a:gd name="T17" fmla="*/ 208 h 554"/>
                  <a:gd name="T18" fmla="*/ 426 w 619"/>
                  <a:gd name="T19" fmla="*/ 195 h 554"/>
                  <a:gd name="T20" fmla="*/ 506 w 619"/>
                  <a:gd name="T21" fmla="*/ 183 h 554"/>
                  <a:gd name="T22" fmla="*/ 581 w 619"/>
                  <a:gd name="T23" fmla="*/ 168 h 554"/>
                  <a:gd name="T24" fmla="*/ 607 w 619"/>
                  <a:gd name="T25" fmla="*/ 162 h 554"/>
                  <a:gd name="T26" fmla="*/ 531 w 619"/>
                  <a:gd name="T27" fmla="*/ 188 h 554"/>
                  <a:gd name="T28" fmla="*/ 426 w 619"/>
                  <a:gd name="T29" fmla="*/ 224 h 554"/>
                  <a:gd name="T30" fmla="*/ 342 w 619"/>
                  <a:gd name="T31" fmla="*/ 256 h 554"/>
                  <a:gd name="T32" fmla="*/ 315 w 619"/>
                  <a:gd name="T33" fmla="*/ 279 h 554"/>
                  <a:gd name="T34" fmla="*/ 284 w 619"/>
                  <a:gd name="T35" fmla="*/ 325 h 554"/>
                  <a:gd name="T36" fmla="*/ 254 w 619"/>
                  <a:gd name="T37" fmla="*/ 382 h 554"/>
                  <a:gd name="T38" fmla="*/ 231 w 619"/>
                  <a:gd name="T39" fmla="*/ 421 h 554"/>
                  <a:gd name="T40" fmla="*/ 208 w 619"/>
                  <a:gd name="T41" fmla="*/ 442 h 554"/>
                  <a:gd name="T42" fmla="*/ 167 w 619"/>
                  <a:gd name="T43" fmla="*/ 476 h 554"/>
                  <a:gd name="T44" fmla="*/ 127 w 619"/>
                  <a:gd name="T45" fmla="*/ 505 h 554"/>
                  <a:gd name="T46" fmla="*/ 89 w 619"/>
                  <a:gd name="T47" fmla="*/ 539 h 554"/>
                  <a:gd name="T48" fmla="*/ 72 w 619"/>
                  <a:gd name="T49" fmla="*/ 546 h 554"/>
                  <a:gd name="T50" fmla="*/ 114 w 619"/>
                  <a:gd name="T51" fmla="*/ 490 h 554"/>
                  <a:gd name="T52" fmla="*/ 167 w 619"/>
                  <a:gd name="T53" fmla="*/ 409 h 554"/>
                  <a:gd name="T54" fmla="*/ 208 w 619"/>
                  <a:gd name="T55" fmla="*/ 322 h 554"/>
                  <a:gd name="T56" fmla="*/ 203 w 619"/>
                  <a:gd name="T57" fmla="*/ 252 h 554"/>
                  <a:gd name="T58" fmla="*/ 144 w 619"/>
                  <a:gd name="T59" fmla="*/ 160 h 554"/>
                  <a:gd name="T60" fmla="*/ 68 w 619"/>
                  <a:gd name="T61" fmla="*/ 69 h 554"/>
                  <a:gd name="T62" fmla="*/ 9 w 619"/>
                  <a:gd name="T63" fmla="*/ 11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554">
                    <a:moveTo>
                      <a:pt x="0" y="0"/>
                    </a:moveTo>
                    <a:lnTo>
                      <a:pt x="5" y="2"/>
                    </a:lnTo>
                    <a:lnTo>
                      <a:pt x="22" y="8"/>
                    </a:lnTo>
                    <a:lnTo>
                      <a:pt x="45" y="18"/>
                    </a:lnTo>
                    <a:lnTo>
                      <a:pt x="76" y="33"/>
                    </a:lnTo>
                    <a:lnTo>
                      <a:pt x="106" y="51"/>
                    </a:lnTo>
                    <a:lnTo>
                      <a:pt x="137" y="71"/>
                    </a:lnTo>
                    <a:lnTo>
                      <a:pt x="165" y="94"/>
                    </a:lnTo>
                    <a:lnTo>
                      <a:pt x="188" y="119"/>
                    </a:lnTo>
                    <a:lnTo>
                      <a:pt x="208" y="145"/>
                    </a:lnTo>
                    <a:lnTo>
                      <a:pt x="229" y="165"/>
                    </a:lnTo>
                    <a:lnTo>
                      <a:pt x="248" y="181"/>
                    </a:lnTo>
                    <a:lnTo>
                      <a:pt x="269" y="193"/>
                    </a:lnTo>
                    <a:lnTo>
                      <a:pt x="286" y="203"/>
                    </a:lnTo>
                    <a:lnTo>
                      <a:pt x="299" y="210"/>
                    </a:lnTo>
                    <a:lnTo>
                      <a:pt x="309" y="216"/>
                    </a:lnTo>
                    <a:lnTo>
                      <a:pt x="311" y="216"/>
                    </a:lnTo>
                    <a:lnTo>
                      <a:pt x="350" y="208"/>
                    </a:lnTo>
                    <a:lnTo>
                      <a:pt x="388" y="203"/>
                    </a:lnTo>
                    <a:lnTo>
                      <a:pt x="426" y="195"/>
                    </a:lnTo>
                    <a:lnTo>
                      <a:pt x="468" y="188"/>
                    </a:lnTo>
                    <a:lnTo>
                      <a:pt x="506" y="183"/>
                    </a:lnTo>
                    <a:lnTo>
                      <a:pt x="543" y="176"/>
                    </a:lnTo>
                    <a:lnTo>
                      <a:pt x="581" y="168"/>
                    </a:lnTo>
                    <a:lnTo>
                      <a:pt x="619" y="160"/>
                    </a:lnTo>
                    <a:lnTo>
                      <a:pt x="607" y="162"/>
                    </a:lnTo>
                    <a:lnTo>
                      <a:pt x="576" y="172"/>
                    </a:lnTo>
                    <a:lnTo>
                      <a:pt x="531" y="188"/>
                    </a:lnTo>
                    <a:lnTo>
                      <a:pt x="480" y="206"/>
                    </a:lnTo>
                    <a:lnTo>
                      <a:pt x="426" y="224"/>
                    </a:lnTo>
                    <a:lnTo>
                      <a:pt x="380" y="241"/>
                    </a:lnTo>
                    <a:lnTo>
                      <a:pt x="342" y="256"/>
                    </a:lnTo>
                    <a:lnTo>
                      <a:pt x="325" y="266"/>
                    </a:lnTo>
                    <a:lnTo>
                      <a:pt x="315" y="279"/>
                    </a:lnTo>
                    <a:lnTo>
                      <a:pt x="303" y="300"/>
                    </a:lnTo>
                    <a:lnTo>
                      <a:pt x="284" y="325"/>
                    </a:lnTo>
                    <a:lnTo>
                      <a:pt x="269" y="353"/>
                    </a:lnTo>
                    <a:lnTo>
                      <a:pt x="254" y="382"/>
                    </a:lnTo>
                    <a:lnTo>
                      <a:pt x="241" y="404"/>
                    </a:lnTo>
                    <a:lnTo>
                      <a:pt x="231" y="421"/>
                    </a:lnTo>
                    <a:lnTo>
                      <a:pt x="229" y="426"/>
                    </a:lnTo>
                    <a:lnTo>
                      <a:pt x="208" y="442"/>
                    </a:lnTo>
                    <a:lnTo>
                      <a:pt x="188" y="459"/>
                    </a:lnTo>
                    <a:lnTo>
                      <a:pt x="167" y="476"/>
                    </a:lnTo>
                    <a:lnTo>
                      <a:pt x="147" y="490"/>
                    </a:lnTo>
                    <a:lnTo>
                      <a:pt x="127" y="505"/>
                    </a:lnTo>
                    <a:lnTo>
                      <a:pt x="108" y="521"/>
                    </a:lnTo>
                    <a:lnTo>
                      <a:pt x="89" y="539"/>
                    </a:lnTo>
                    <a:lnTo>
                      <a:pt x="68" y="554"/>
                    </a:lnTo>
                    <a:lnTo>
                      <a:pt x="72" y="546"/>
                    </a:lnTo>
                    <a:lnTo>
                      <a:pt x="91" y="522"/>
                    </a:lnTo>
                    <a:lnTo>
                      <a:pt x="114" y="490"/>
                    </a:lnTo>
                    <a:lnTo>
                      <a:pt x="141" y="453"/>
                    </a:lnTo>
                    <a:lnTo>
                      <a:pt x="167" y="409"/>
                    </a:lnTo>
                    <a:lnTo>
                      <a:pt x="190" y="363"/>
                    </a:lnTo>
                    <a:lnTo>
                      <a:pt x="208" y="322"/>
                    </a:lnTo>
                    <a:lnTo>
                      <a:pt x="213" y="287"/>
                    </a:lnTo>
                    <a:lnTo>
                      <a:pt x="203" y="252"/>
                    </a:lnTo>
                    <a:lnTo>
                      <a:pt x="179" y="206"/>
                    </a:lnTo>
                    <a:lnTo>
                      <a:pt x="144" y="160"/>
                    </a:lnTo>
                    <a:lnTo>
                      <a:pt x="106" y="112"/>
                    </a:lnTo>
                    <a:lnTo>
                      <a:pt x="68" y="69"/>
                    </a:lnTo>
                    <a:lnTo>
                      <a:pt x="33" y="33"/>
                    </a:lnTo>
                    <a:lnTo>
                      <a:pt x="9" y="11"/>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20" name="Freeform 596">
                <a:extLst>
                  <a:ext uri="{FF2B5EF4-FFF2-40B4-BE49-F238E27FC236}">
                    <a16:creationId xmlns:a16="http://schemas.microsoft.com/office/drawing/2014/main" id="{7B15D575-7CF8-FFAA-22B1-B861729DF676}"/>
                  </a:ext>
                </a:extLst>
              </p:cNvPr>
              <p:cNvSpPr>
                <a:spLocks/>
              </p:cNvSpPr>
              <p:nvPr/>
            </p:nvSpPr>
            <p:spPr bwMode="auto">
              <a:xfrm>
                <a:off x="1341" y="1727"/>
                <a:ext cx="183" cy="148"/>
              </a:xfrm>
              <a:custGeom>
                <a:avLst/>
                <a:gdLst>
                  <a:gd name="T0" fmla="*/ 550 w 550"/>
                  <a:gd name="T1" fmla="*/ 6 h 445"/>
                  <a:gd name="T2" fmla="*/ 56 w 550"/>
                  <a:gd name="T3" fmla="*/ 445 h 445"/>
                  <a:gd name="T4" fmla="*/ 0 w 550"/>
                  <a:gd name="T5" fmla="*/ 440 h 445"/>
                  <a:gd name="T6" fmla="*/ 228 w 550"/>
                  <a:gd name="T7" fmla="*/ 229 h 445"/>
                  <a:gd name="T8" fmla="*/ 123 w 550"/>
                  <a:gd name="T9" fmla="*/ 0 h 445"/>
                  <a:gd name="T10" fmla="*/ 277 w 550"/>
                  <a:gd name="T11" fmla="*/ 193 h 445"/>
                  <a:gd name="T12" fmla="*/ 550 w 550"/>
                  <a:gd name="T13" fmla="*/ 6 h 445"/>
                </a:gdLst>
                <a:ahLst/>
                <a:cxnLst>
                  <a:cxn ang="0">
                    <a:pos x="T0" y="T1"/>
                  </a:cxn>
                  <a:cxn ang="0">
                    <a:pos x="T2" y="T3"/>
                  </a:cxn>
                  <a:cxn ang="0">
                    <a:pos x="T4" y="T5"/>
                  </a:cxn>
                  <a:cxn ang="0">
                    <a:pos x="T6" y="T7"/>
                  </a:cxn>
                  <a:cxn ang="0">
                    <a:pos x="T8" y="T9"/>
                  </a:cxn>
                  <a:cxn ang="0">
                    <a:pos x="T10" y="T11"/>
                  </a:cxn>
                  <a:cxn ang="0">
                    <a:pos x="T12" y="T13"/>
                  </a:cxn>
                </a:cxnLst>
                <a:rect l="0" t="0" r="r" b="b"/>
                <a:pathLst>
                  <a:path w="550" h="445">
                    <a:moveTo>
                      <a:pt x="550" y="6"/>
                    </a:moveTo>
                    <a:lnTo>
                      <a:pt x="56" y="445"/>
                    </a:lnTo>
                    <a:lnTo>
                      <a:pt x="0" y="440"/>
                    </a:lnTo>
                    <a:lnTo>
                      <a:pt x="228" y="229"/>
                    </a:lnTo>
                    <a:lnTo>
                      <a:pt x="123" y="0"/>
                    </a:lnTo>
                    <a:lnTo>
                      <a:pt x="277" y="193"/>
                    </a:lnTo>
                    <a:lnTo>
                      <a:pt x="550" y="6"/>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21" name="Freeform 597">
                <a:extLst>
                  <a:ext uri="{FF2B5EF4-FFF2-40B4-BE49-F238E27FC236}">
                    <a16:creationId xmlns:a16="http://schemas.microsoft.com/office/drawing/2014/main" id="{06D12810-8031-0173-DF96-E8E239B6EF2A}"/>
                  </a:ext>
                </a:extLst>
              </p:cNvPr>
              <p:cNvSpPr>
                <a:spLocks/>
              </p:cNvSpPr>
              <p:nvPr/>
            </p:nvSpPr>
            <p:spPr bwMode="auto">
              <a:xfrm>
                <a:off x="4302" y="2146"/>
                <a:ext cx="105" cy="100"/>
              </a:xfrm>
              <a:custGeom>
                <a:avLst/>
                <a:gdLst>
                  <a:gd name="T0" fmla="*/ 70 w 315"/>
                  <a:gd name="T1" fmla="*/ 0 h 300"/>
                  <a:gd name="T2" fmla="*/ 73 w 315"/>
                  <a:gd name="T3" fmla="*/ 2 h 300"/>
                  <a:gd name="T4" fmla="*/ 76 w 315"/>
                  <a:gd name="T5" fmla="*/ 13 h 300"/>
                  <a:gd name="T6" fmla="*/ 79 w 315"/>
                  <a:gd name="T7" fmla="*/ 29 h 300"/>
                  <a:gd name="T8" fmla="*/ 81 w 315"/>
                  <a:gd name="T9" fmla="*/ 49 h 300"/>
                  <a:gd name="T10" fmla="*/ 81 w 315"/>
                  <a:gd name="T11" fmla="*/ 69 h 300"/>
                  <a:gd name="T12" fmla="*/ 79 w 315"/>
                  <a:gd name="T13" fmla="*/ 92 h 300"/>
                  <a:gd name="T14" fmla="*/ 70 w 315"/>
                  <a:gd name="T15" fmla="*/ 115 h 300"/>
                  <a:gd name="T16" fmla="*/ 56 w 315"/>
                  <a:gd name="T17" fmla="*/ 134 h 300"/>
                  <a:gd name="T18" fmla="*/ 28 w 315"/>
                  <a:gd name="T19" fmla="*/ 165 h 300"/>
                  <a:gd name="T20" fmla="*/ 10 w 315"/>
                  <a:gd name="T21" fmla="*/ 189 h 300"/>
                  <a:gd name="T22" fmla="*/ 1 w 315"/>
                  <a:gd name="T23" fmla="*/ 199 h 300"/>
                  <a:gd name="T24" fmla="*/ 0 w 315"/>
                  <a:gd name="T25" fmla="*/ 203 h 300"/>
                  <a:gd name="T26" fmla="*/ 1 w 315"/>
                  <a:gd name="T27" fmla="*/ 203 h 300"/>
                  <a:gd name="T28" fmla="*/ 10 w 315"/>
                  <a:gd name="T29" fmla="*/ 203 h 300"/>
                  <a:gd name="T30" fmla="*/ 20 w 315"/>
                  <a:gd name="T31" fmla="*/ 203 h 300"/>
                  <a:gd name="T32" fmla="*/ 35 w 315"/>
                  <a:gd name="T33" fmla="*/ 203 h 300"/>
                  <a:gd name="T34" fmla="*/ 48 w 315"/>
                  <a:gd name="T35" fmla="*/ 206 h 300"/>
                  <a:gd name="T36" fmla="*/ 61 w 315"/>
                  <a:gd name="T37" fmla="*/ 212 h 300"/>
                  <a:gd name="T38" fmla="*/ 73 w 315"/>
                  <a:gd name="T39" fmla="*/ 222 h 300"/>
                  <a:gd name="T40" fmla="*/ 83 w 315"/>
                  <a:gd name="T41" fmla="*/ 233 h 300"/>
                  <a:gd name="T42" fmla="*/ 96 w 315"/>
                  <a:gd name="T43" fmla="*/ 258 h 300"/>
                  <a:gd name="T44" fmla="*/ 106 w 315"/>
                  <a:gd name="T45" fmla="*/ 280 h 300"/>
                  <a:gd name="T46" fmla="*/ 108 w 315"/>
                  <a:gd name="T47" fmla="*/ 296 h 300"/>
                  <a:gd name="T48" fmla="*/ 112 w 315"/>
                  <a:gd name="T49" fmla="*/ 300 h 300"/>
                  <a:gd name="T50" fmla="*/ 114 w 315"/>
                  <a:gd name="T51" fmla="*/ 298 h 300"/>
                  <a:gd name="T52" fmla="*/ 117 w 315"/>
                  <a:gd name="T53" fmla="*/ 288 h 300"/>
                  <a:gd name="T54" fmla="*/ 121 w 315"/>
                  <a:gd name="T55" fmla="*/ 272 h 300"/>
                  <a:gd name="T56" fmla="*/ 130 w 315"/>
                  <a:gd name="T57" fmla="*/ 252 h 300"/>
                  <a:gd name="T58" fmla="*/ 139 w 315"/>
                  <a:gd name="T59" fmla="*/ 233 h 300"/>
                  <a:gd name="T60" fmla="*/ 150 w 315"/>
                  <a:gd name="T61" fmla="*/ 212 h 300"/>
                  <a:gd name="T62" fmla="*/ 163 w 315"/>
                  <a:gd name="T63" fmla="*/ 189 h 300"/>
                  <a:gd name="T64" fmla="*/ 175 w 315"/>
                  <a:gd name="T65" fmla="*/ 168 h 300"/>
                  <a:gd name="T66" fmla="*/ 190 w 315"/>
                  <a:gd name="T67" fmla="*/ 148 h 300"/>
                  <a:gd name="T68" fmla="*/ 211 w 315"/>
                  <a:gd name="T69" fmla="*/ 126 h 300"/>
                  <a:gd name="T70" fmla="*/ 234 w 315"/>
                  <a:gd name="T71" fmla="*/ 102 h 300"/>
                  <a:gd name="T72" fmla="*/ 257 w 315"/>
                  <a:gd name="T73" fmla="*/ 80 h 300"/>
                  <a:gd name="T74" fmla="*/ 279 w 315"/>
                  <a:gd name="T75" fmla="*/ 59 h 300"/>
                  <a:gd name="T76" fmla="*/ 297 w 315"/>
                  <a:gd name="T77" fmla="*/ 44 h 300"/>
                  <a:gd name="T78" fmla="*/ 309 w 315"/>
                  <a:gd name="T79" fmla="*/ 33 h 300"/>
                  <a:gd name="T80" fmla="*/ 315 w 315"/>
                  <a:gd name="T81" fmla="*/ 29 h 300"/>
                  <a:gd name="T82" fmla="*/ 309 w 315"/>
                  <a:gd name="T83" fmla="*/ 33 h 300"/>
                  <a:gd name="T84" fmla="*/ 300 w 315"/>
                  <a:gd name="T85" fmla="*/ 46 h 300"/>
                  <a:gd name="T86" fmla="*/ 279 w 315"/>
                  <a:gd name="T87" fmla="*/ 65 h 300"/>
                  <a:gd name="T88" fmla="*/ 257 w 315"/>
                  <a:gd name="T89" fmla="*/ 82 h 300"/>
                  <a:gd name="T90" fmla="*/ 232 w 315"/>
                  <a:gd name="T91" fmla="*/ 97 h 300"/>
                  <a:gd name="T92" fmla="*/ 205 w 315"/>
                  <a:gd name="T93" fmla="*/ 109 h 300"/>
                  <a:gd name="T94" fmla="*/ 177 w 315"/>
                  <a:gd name="T95" fmla="*/ 109 h 300"/>
                  <a:gd name="T96" fmla="*/ 152 w 315"/>
                  <a:gd name="T97" fmla="*/ 100 h 300"/>
                  <a:gd name="T98" fmla="*/ 132 w 315"/>
                  <a:gd name="T99" fmla="*/ 82 h 300"/>
                  <a:gd name="T100" fmla="*/ 114 w 315"/>
                  <a:gd name="T101" fmla="*/ 62 h 300"/>
                  <a:gd name="T102" fmla="*/ 100 w 315"/>
                  <a:gd name="T103" fmla="*/ 46 h 300"/>
                  <a:gd name="T104" fmla="*/ 89 w 315"/>
                  <a:gd name="T105" fmla="*/ 32 h 300"/>
                  <a:gd name="T106" fmla="*/ 81 w 315"/>
                  <a:gd name="T107" fmla="*/ 19 h 300"/>
                  <a:gd name="T108" fmla="*/ 76 w 315"/>
                  <a:gd name="T109" fmla="*/ 8 h 300"/>
                  <a:gd name="T110" fmla="*/ 70 w 315"/>
                  <a:gd name="T111" fmla="*/ 2 h 300"/>
                  <a:gd name="T112" fmla="*/ 70 w 315"/>
                  <a:gd name="T11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300">
                    <a:moveTo>
                      <a:pt x="70" y="0"/>
                    </a:moveTo>
                    <a:lnTo>
                      <a:pt x="73" y="2"/>
                    </a:lnTo>
                    <a:lnTo>
                      <a:pt x="76" y="13"/>
                    </a:lnTo>
                    <a:lnTo>
                      <a:pt x="79" y="29"/>
                    </a:lnTo>
                    <a:lnTo>
                      <a:pt x="81" y="49"/>
                    </a:lnTo>
                    <a:lnTo>
                      <a:pt x="81" y="69"/>
                    </a:lnTo>
                    <a:lnTo>
                      <a:pt x="79" y="92"/>
                    </a:lnTo>
                    <a:lnTo>
                      <a:pt x="70" y="115"/>
                    </a:lnTo>
                    <a:lnTo>
                      <a:pt x="56" y="134"/>
                    </a:lnTo>
                    <a:lnTo>
                      <a:pt x="28" y="165"/>
                    </a:lnTo>
                    <a:lnTo>
                      <a:pt x="10" y="189"/>
                    </a:lnTo>
                    <a:lnTo>
                      <a:pt x="1" y="199"/>
                    </a:lnTo>
                    <a:lnTo>
                      <a:pt x="0" y="203"/>
                    </a:lnTo>
                    <a:lnTo>
                      <a:pt x="1" y="203"/>
                    </a:lnTo>
                    <a:lnTo>
                      <a:pt x="10" y="203"/>
                    </a:lnTo>
                    <a:lnTo>
                      <a:pt x="20" y="203"/>
                    </a:lnTo>
                    <a:lnTo>
                      <a:pt x="35" y="203"/>
                    </a:lnTo>
                    <a:lnTo>
                      <a:pt x="48" y="206"/>
                    </a:lnTo>
                    <a:lnTo>
                      <a:pt x="61" y="212"/>
                    </a:lnTo>
                    <a:lnTo>
                      <a:pt x="73" y="222"/>
                    </a:lnTo>
                    <a:lnTo>
                      <a:pt x="83" y="233"/>
                    </a:lnTo>
                    <a:lnTo>
                      <a:pt x="96" y="258"/>
                    </a:lnTo>
                    <a:lnTo>
                      <a:pt x="106" y="280"/>
                    </a:lnTo>
                    <a:lnTo>
                      <a:pt x="108" y="296"/>
                    </a:lnTo>
                    <a:lnTo>
                      <a:pt x="112" y="300"/>
                    </a:lnTo>
                    <a:lnTo>
                      <a:pt x="114" y="298"/>
                    </a:lnTo>
                    <a:lnTo>
                      <a:pt x="117" y="288"/>
                    </a:lnTo>
                    <a:lnTo>
                      <a:pt x="121" y="272"/>
                    </a:lnTo>
                    <a:lnTo>
                      <a:pt x="130" y="252"/>
                    </a:lnTo>
                    <a:lnTo>
                      <a:pt x="139" y="233"/>
                    </a:lnTo>
                    <a:lnTo>
                      <a:pt x="150" y="212"/>
                    </a:lnTo>
                    <a:lnTo>
                      <a:pt x="163" y="189"/>
                    </a:lnTo>
                    <a:lnTo>
                      <a:pt x="175" y="168"/>
                    </a:lnTo>
                    <a:lnTo>
                      <a:pt x="190" y="148"/>
                    </a:lnTo>
                    <a:lnTo>
                      <a:pt x="211" y="126"/>
                    </a:lnTo>
                    <a:lnTo>
                      <a:pt x="234" y="102"/>
                    </a:lnTo>
                    <a:lnTo>
                      <a:pt x="257" y="80"/>
                    </a:lnTo>
                    <a:lnTo>
                      <a:pt x="279" y="59"/>
                    </a:lnTo>
                    <a:lnTo>
                      <a:pt x="297" y="44"/>
                    </a:lnTo>
                    <a:lnTo>
                      <a:pt x="309" y="33"/>
                    </a:lnTo>
                    <a:lnTo>
                      <a:pt x="315" y="29"/>
                    </a:lnTo>
                    <a:lnTo>
                      <a:pt x="309" y="33"/>
                    </a:lnTo>
                    <a:lnTo>
                      <a:pt x="300" y="46"/>
                    </a:lnTo>
                    <a:lnTo>
                      <a:pt x="279" y="65"/>
                    </a:lnTo>
                    <a:lnTo>
                      <a:pt x="257" y="82"/>
                    </a:lnTo>
                    <a:lnTo>
                      <a:pt x="232" y="97"/>
                    </a:lnTo>
                    <a:lnTo>
                      <a:pt x="205" y="109"/>
                    </a:lnTo>
                    <a:lnTo>
                      <a:pt x="177" y="109"/>
                    </a:lnTo>
                    <a:lnTo>
                      <a:pt x="152" y="100"/>
                    </a:lnTo>
                    <a:lnTo>
                      <a:pt x="132" y="82"/>
                    </a:lnTo>
                    <a:lnTo>
                      <a:pt x="114" y="62"/>
                    </a:lnTo>
                    <a:lnTo>
                      <a:pt x="100" y="46"/>
                    </a:lnTo>
                    <a:lnTo>
                      <a:pt x="89" y="32"/>
                    </a:lnTo>
                    <a:lnTo>
                      <a:pt x="81" y="19"/>
                    </a:lnTo>
                    <a:lnTo>
                      <a:pt x="76" y="8"/>
                    </a:lnTo>
                    <a:lnTo>
                      <a:pt x="70" y="2"/>
                    </a:lnTo>
                    <a:lnTo>
                      <a:pt x="7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22" name="Freeform 598">
                <a:extLst>
                  <a:ext uri="{FF2B5EF4-FFF2-40B4-BE49-F238E27FC236}">
                    <a16:creationId xmlns:a16="http://schemas.microsoft.com/office/drawing/2014/main" id="{9AEB6A5A-D8B7-3F88-8308-014E5C974C4F}"/>
                  </a:ext>
                </a:extLst>
              </p:cNvPr>
              <p:cNvSpPr>
                <a:spLocks/>
              </p:cNvSpPr>
              <p:nvPr/>
            </p:nvSpPr>
            <p:spPr bwMode="auto">
              <a:xfrm>
                <a:off x="3198" y="2343"/>
                <a:ext cx="46" cy="65"/>
              </a:xfrm>
              <a:custGeom>
                <a:avLst/>
                <a:gdLst>
                  <a:gd name="T0" fmla="*/ 118 w 139"/>
                  <a:gd name="T1" fmla="*/ 0 h 196"/>
                  <a:gd name="T2" fmla="*/ 0 w 139"/>
                  <a:gd name="T3" fmla="*/ 196 h 196"/>
                  <a:gd name="T4" fmla="*/ 139 w 139"/>
                  <a:gd name="T5" fmla="*/ 148 h 196"/>
                  <a:gd name="T6" fmla="*/ 118 w 139"/>
                  <a:gd name="T7" fmla="*/ 0 h 196"/>
                </a:gdLst>
                <a:ahLst/>
                <a:cxnLst>
                  <a:cxn ang="0">
                    <a:pos x="T0" y="T1"/>
                  </a:cxn>
                  <a:cxn ang="0">
                    <a:pos x="T2" y="T3"/>
                  </a:cxn>
                  <a:cxn ang="0">
                    <a:pos x="T4" y="T5"/>
                  </a:cxn>
                  <a:cxn ang="0">
                    <a:pos x="T6" y="T7"/>
                  </a:cxn>
                </a:cxnLst>
                <a:rect l="0" t="0" r="r" b="b"/>
                <a:pathLst>
                  <a:path w="139" h="196">
                    <a:moveTo>
                      <a:pt x="118" y="0"/>
                    </a:moveTo>
                    <a:lnTo>
                      <a:pt x="0" y="196"/>
                    </a:lnTo>
                    <a:lnTo>
                      <a:pt x="139" y="148"/>
                    </a:lnTo>
                    <a:lnTo>
                      <a:pt x="118"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23" name="Freeform 599">
                <a:extLst>
                  <a:ext uri="{FF2B5EF4-FFF2-40B4-BE49-F238E27FC236}">
                    <a16:creationId xmlns:a16="http://schemas.microsoft.com/office/drawing/2014/main" id="{B670BB19-C22B-8B14-8FDA-09FB24208E58}"/>
                  </a:ext>
                </a:extLst>
              </p:cNvPr>
              <p:cNvSpPr>
                <a:spLocks/>
              </p:cNvSpPr>
              <p:nvPr/>
            </p:nvSpPr>
            <p:spPr bwMode="auto">
              <a:xfrm>
                <a:off x="3226" y="1774"/>
                <a:ext cx="125" cy="87"/>
              </a:xfrm>
              <a:custGeom>
                <a:avLst/>
                <a:gdLst>
                  <a:gd name="T0" fmla="*/ 0 w 374"/>
                  <a:gd name="T1" fmla="*/ 22 h 261"/>
                  <a:gd name="T2" fmla="*/ 16 w 374"/>
                  <a:gd name="T3" fmla="*/ 35 h 261"/>
                  <a:gd name="T4" fmla="*/ 26 w 374"/>
                  <a:gd name="T5" fmla="*/ 58 h 261"/>
                  <a:gd name="T6" fmla="*/ 31 w 374"/>
                  <a:gd name="T7" fmla="*/ 85 h 261"/>
                  <a:gd name="T8" fmla="*/ 33 w 374"/>
                  <a:gd name="T9" fmla="*/ 119 h 261"/>
                  <a:gd name="T10" fmla="*/ 35 w 374"/>
                  <a:gd name="T11" fmla="*/ 152 h 261"/>
                  <a:gd name="T12" fmla="*/ 35 w 374"/>
                  <a:gd name="T13" fmla="*/ 184 h 261"/>
                  <a:gd name="T14" fmla="*/ 33 w 374"/>
                  <a:gd name="T15" fmla="*/ 213 h 261"/>
                  <a:gd name="T16" fmla="*/ 33 w 374"/>
                  <a:gd name="T17" fmla="*/ 233 h 261"/>
                  <a:gd name="T18" fmla="*/ 52 w 374"/>
                  <a:gd name="T19" fmla="*/ 241 h 261"/>
                  <a:gd name="T20" fmla="*/ 69 w 374"/>
                  <a:gd name="T21" fmla="*/ 246 h 261"/>
                  <a:gd name="T22" fmla="*/ 85 w 374"/>
                  <a:gd name="T23" fmla="*/ 253 h 261"/>
                  <a:gd name="T24" fmla="*/ 102 w 374"/>
                  <a:gd name="T25" fmla="*/ 261 h 261"/>
                  <a:gd name="T26" fmla="*/ 104 w 374"/>
                  <a:gd name="T27" fmla="*/ 255 h 261"/>
                  <a:gd name="T28" fmla="*/ 110 w 374"/>
                  <a:gd name="T29" fmla="*/ 241 h 261"/>
                  <a:gd name="T30" fmla="*/ 117 w 374"/>
                  <a:gd name="T31" fmla="*/ 222 h 261"/>
                  <a:gd name="T32" fmla="*/ 127 w 374"/>
                  <a:gd name="T33" fmla="*/ 200 h 261"/>
                  <a:gd name="T34" fmla="*/ 140 w 374"/>
                  <a:gd name="T35" fmla="*/ 174 h 261"/>
                  <a:gd name="T36" fmla="*/ 155 w 374"/>
                  <a:gd name="T37" fmla="*/ 154 h 261"/>
                  <a:gd name="T38" fmla="*/ 167 w 374"/>
                  <a:gd name="T39" fmla="*/ 140 h 261"/>
                  <a:gd name="T40" fmla="*/ 184 w 374"/>
                  <a:gd name="T41" fmla="*/ 132 h 261"/>
                  <a:gd name="T42" fmla="*/ 203 w 374"/>
                  <a:gd name="T43" fmla="*/ 126 h 261"/>
                  <a:gd name="T44" fmla="*/ 229 w 374"/>
                  <a:gd name="T45" fmla="*/ 119 h 261"/>
                  <a:gd name="T46" fmla="*/ 259 w 374"/>
                  <a:gd name="T47" fmla="*/ 111 h 261"/>
                  <a:gd name="T48" fmla="*/ 292 w 374"/>
                  <a:gd name="T49" fmla="*/ 101 h 261"/>
                  <a:gd name="T50" fmla="*/ 324 w 374"/>
                  <a:gd name="T51" fmla="*/ 94 h 261"/>
                  <a:gd name="T52" fmla="*/ 349 w 374"/>
                  <a:gd name="T53" fmla="*/ 85 h 261"/>
                  <a:gd name="T54" fmla="*/ 366 w 374"/>
                  <a:gd name="T55" fmla="*/ 81 h 261"/>
                  <a:gd name="T56" fmla="*/ 374 w 374"/>
                  <a:gd name="T57" fmla="*/ 78 h 261"/>
                  <a:gd name="T58" fmla="*/ 374 w 374"/>
                  <a:gd name="T59" fmla="*/ 76 h 261"/>
                  <a:gd name="T60" fmla="*/ 372 w 374"/>
                  <a:gd name="T61" fmla="*/ 65 h 261"/>
                  <a:gd name="T62" fmla="*/ 366 w 374"/>
                  <a:gd name="T63" fmla="*/ 52 h 261"/>
                  <a:gd name="T64" fmla="*/ 361 w 374"/>
                  <a:gd name="T65" fmla="*/ 38 h 261"/>
                  <a:gd name="T66" fmla="*/ 356 w 374"/>
                  <a:gd name="T67" fmla="*/ 25 h 261"/>
                  <a:gd name="T68" fmla="*/ 349 w 374"/>
                  <a:gd name="T69" fmla="*/ 12 h 261"/>
                  <a:gd name="T70" fmla="*/ 341 w 374"/>
                  <a:gd name="T71" fmla="*/ 2 h 261"/>
                  <a:gd name="T72" fmla="*/ 333 w 374"/>
                  <a:gd name="T73" fmla="*/ 0 h 261"/>
                  <a:gd name="T74" fmla="*/ 313 w 374"/>
                  <a:gd name="T75" fmla="*/ 0 h 261"/>
                  <a:gd name="T76" fmla="*/ 274 w 374"/>
                  <a:gd name="T77" fmla="*/ 2 h 261"/>
                  <a:gd name="T78" fmla="*/ 219 w 374"/>
                  <a:gd name="T79" fmla="*/ 8 h 261"/>
                  <a:gd name="T80" fmla="*/ 160 w 374"/>
                  <a:gd name="T81" fmla="*/ 10 h 261"/>
                  <a:gd name="T82" fmla="*/ 102 w 374"/>
                  <a:gd name="T83" fmla="*/ 14 h 261"/>
                  <a:gd name="T84" fmla="*/ 48 w 374"/>
                  <a:gd name="T85" fmla="*/ 20 h 261"/>
                  <a:gd name="T86" fmla="*/ 14 w 374"/>
                  <a:gd name="T87" fmla="*/ 22 h 261"/>
                  <a:gd name="T88" fmla="*/ 0 w 374"/>
                  <a:gd name="T89" fmla="*/ 2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4" h="261">
                    <a:moveTo>
                      <a:pt x="0" y="22"/>
                    </a:moveTo>
                    <a:lnTo>
                      <a:pt x="16" y="35"/>
                    </a:lnTo>
                    <a:lnTo>
                      <a:pt x="26" y="58"/>
                    </a:lnTo>
                    <a:lnTo>
                      <a:pt x="31" y="85"/>
                    </a:lnTo>
                    <a:lnTo>
                      <a:pt x="33" y="119"/>
                    </a:lnTo>
                    <a:lnTo>
                      <a:pt x="35" y="152"/>
                    </a:lnTo>
                    <a:lnTo>
                      <a:pt x="35" y="184"/>
                    </a:lnTo>
                    <a:lnTo>
                      <a:pt x="33" y="213"/>
                    </a:lnTo>
                    <a:lnTo>
                      <a:pt x="33" y="233"/>
                    </a:lnTo>
                    <a:lnTo>
                      <a:pt x="52" y="241"/>
                    </a:lnTo>
                    <a:lnTo>
                      <a:pt x="69" y="246"/>
                    </a:lnTo>
                    <a:lnTo>
                      <a:pt x="85" y="253"/>
                    </a:lnTo>
                    <a:lnTo>
                      <a:pt x="102" y="261"/>
                    </a:lnTo>
                    <a:lnTo>
                      <a:pt x="104" y="255"/>
                    </a:lnTo>
                    <a:lnTo>
                      <a:pt x="110" y="241"/>
                    </a:lnTo>
                    <a:lnTo>
                      <a:pt x="117" y="222"/>
                    </a:lnTo>
                    <a:lnTo>
                      <a:pt x="127" y="200"/>
                    </a:lnTo>
                    <a:lnTo>
                      <a:pt x="140" y="174"/>
                    </a:lnTo>
                    <a:lnTo>
                      <a:pt x="155" y="154"/>
                    </a:lnTo>
                    <a:lnTo>
                      <a:pt x="167" y="140"/>
                    </a:lnTo>
                    <a:lnTo>
                      <a:pt x="184" y="132"/>
                    </a:lnTo>
                    <a:lnTo>
                      <a:pt x="203" y="126"/>
                    </a:lnTo>
                    <a:lnTo>
                      <a:pt x="229" y="119"/>
                    </a:lnTo>
                    <a:lnTo>
                      <a:pt x="259" y="111"/>
                    </a:lnTo>
                    <a:lnTo>
                      <a:pt x="292" y="101"/>
                    </a:lnTo>
                    <a:lnTo>
                      <a:pt x="324" y="94"/>
                    </a:lnTo>
                    <a:lnTo>
                      <a:pt x="349" y="85"/>
                    </a:lnTo>
                    <a:lnTo>
                      <a:pt x="366" y="81"/>
                    </a:lnTo>
                    <a:lnTo>
                      <a:pt x="374" y="78"/>
                    </a:lnTo>
                    <a:lnTo>
                      <a:pt x="374" y="76"/>
                    </a:lnTo>
                    <a:lnTo>
                      <a:pt x="372" y="65"/>
                    </a:lnTo>
                    <a:lnTo>
                      <a:pt x="366" y="52"/>
                    </a:lnTo>
                    <a:lnTo>
                      <a:pt x="361" y="38"/>
                    </a:lnTo>
                    <a:lnTo>
                      <a:pt x="356" y="25"/>
                    </a:lnTo>
                    <a:lnTo>
                      <a:pt x="349" y="12"/>
                    </a:lnTo>
                    <a:lnTo>
                      <a:pt x="341" y="2"/>
                    </a:lnTo>
                    <a:lnTo>
                      <a:pt x="333" y="0"/>
                    </a:lnTo>
                    <a:lnTo>
                      <a:pt x="313" y="0"/>
                    </a:lnTo>
                    <a:lnTo>
                      <a:pt x="274" y="2"/>
                    </a:lnTo>
                    <a:lnTo>
                      <a:pt x="219" y="8"/>
                    </a:lnTo>
                    <a:lnTo>
                      <a:pt x="160" y="10"/>
                    </a:lnTo>
                    <a:lnTo>
                      <a:pt x="102" y="14"/>
                    </a:lnTo>
                    <a:lnTo>
                      <a:pt x="48" y="20"/>
                    </a:lnTo>
                    <a:lnTo>
                      <a:pt x="14" y="22"/>
                    </a:lnTo>
                    <a:lnTo>
                      <a:pt x="0" y="22"/>
                    </a:lnTo>
                    <a:close/>
                  </a:path>
                </a:pathLst>
              </a:custGeom>
              <a:solidFill>
                <a:srgbClr val="FCC9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24" name="Freeform 600">
                <a:extLst>
                  <a:ext uri="{FF2B5EF4-FFF2-40B4-BE49-F238E27FC236}">
                    <a16:creationId xmlns:a16="http://schemas.microsoft.com/office/drawing/2014/main" id="{86B347FB-DD85-1BDC-42D6-60EA4098AFF1}"/>
                  </a:ext>
                </a:extLst>
              </p:cNvPr>
              <p:cNvSpPr>
                <a:spLocks/>
              </p:cNvSpPr>
              <p:nvPr/>
            </p:nvSpPr>
            <p:spPr bwMode="auto">
              <a:xfrm>
                <a:off x="3402" y="1832"/>
                <a:ext cx="64" cy="95"/>
              </a:xfrm>
              <a:custGeom>
                <a:avLst/>
                <a:gdLst>
                  <a:gd name="T0" fmla="*/ 124 w 191"/>
                  <a:gd name="T1" fmla="*/ 0 h 284"/>
                  <a:gd name="T2" fmla="*/ 114 w 191"/>
                  <a:gd name="T3" fmla="*/ 0 h 284"/>
                  <a:gd name="T4" fmla="*/ 94 w 191"/>
                  <a:gd name="T5" fmla="*/ 7 h 284"/>
                  <a:gd name="T6" fmla="*/ 69 w 191"/>
                  <a:gd name="T7" fmla="*/ 25 h 284"/>
                  <a:gd name="T8" fmla="*/ 50 w 191"/>
                  <a:gd name="T9" fmla="*/ 58 h 284"/>
                  <a:gd name="T10" fmla="*/ 42 w 191"/>
                  <a:gd name="T11" fmla="*/ 78 h 284"/>
                  <a:gd name="T12" fmla="*/ 35 w 191"/>
                  <a:gd name="T13" fmla="*/ 97 h 284"/>
                  <a:gd name="T14" fmla="*/ 25 w 191"/>
                  <a:gd name="T15" fmla="*/ 109 h 284"/>
                  <a:gd name="T16" fmla="*/ 17 w 191"/>
                  <a:gd name="T17" fmla="*/ 118 h 284"/>
                  <a:gd name="T18" fmla="*/ 10 w 191"/>
                  <a:gd name="T19" fmla="*/ 126 h 284"/>
                  <a:gd name="T20" fmla="*/ 4 w 191"/>
                  <a:gd name="T21" fmla="*/ 132 h 284"/>
                  <a:gd name="T22" fmla="*/ 2 w 191"/>
                  <a:gd name="T23" fmla="*/ 137 h 284"/>
                  <a:gd name="T24" fmla="*/ 0 w 191"/>
                  <a:gd name="T25" fmla="*/ 137 h 284"/>
                  <a:gd name="T26" fmla="*/ 124 w 191"/>
                  <a:gd name="T27" fmla="*/ 284 h 284"/>
                  <a:gd name="T28" fmla="*/ 124 w 191"/>
                  <a:gd name="T29" fmla="*/ 279 h 284"/>
                  <a:gd name="T30" fmla="*/ 122 w 191"/>
                  <a:gd name="T31" fmla="*/ 267 h 284"/>
                  <a:gd name="T32" fmla="*/ 122 w 191"/>
                  <a:gd name="T33" fmla="*/ 248 h 284"/>
                  <a:gd name="T34" fmla="*/ 122 w 191"/>
                  <a:gd name="T35" fmla="*/ 225 h 284"/>
                  <a:gd name="T36" fmla="*/ 122 w 191"/>
                  <a:gd name="T37" fmla="*/ 200 h 284"/>
                  <a:gd name="T38" fmla="*/ 122 w 191"/>
                  <a:gd name="T39" fmla="*/ 177 h 284"/>
                  <a:gd name="T40" fmla="*/ 126 w 191"/>
                  <a:gd name="T41" fmla="*/ 157 h 284"/>
                  <a:gd name="T42" fmla="*/ 132 w 191"/>
                  <a:gd name="T43" fmla="*/ 141 h 284"/>
                  <a:gd name="T44" fmla="*/ 149 w 191"/>
                  <a:gd name="T45" fmla="*/ 118 h 284"/>
                  <a:gd name="T46" fmla="*/ 169 w 191"/>
                  <a:gd name="T47" fmla="*/ 97 h 284"/>
                  <a:gd name="T48" fmla="*/ 185 w 191"/>
                  <a:gd name="T49" fmla="*/ 80 h 284"/>
                  <a:gd name="T50" fmla="*/ 191 w 191"/>
                  <a:gd name="T51" fmla="*/ 73 h 284"/>
                  <a:gd name="T52" fmla="*/ 124 w 191"/>
                  <a:gd name="T53"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1" h="284">
                    <a:moveTo>
                      <a:pt x="124" y="0"/>
                    </a:moveTo>
                    <a:lnTo>
                      <a:pt x="114" y="0"/>
                    </a:lnTo>
                    <a:lnTo>
                      <a:pt x="94" y="7"/>
                    </a:lnTo>
                    <a:lnTo>
                      <a:pt x="69" y="25"/>
                    </a:lnTo>
                    <a:lnTo>
                      <a:pt x="50" y="58"/>
                    </a:lnTo>
                    <a:lnTo>
                      <a:pt x="42" y="78"/>
                    </a:lnTo>
                    <a:lnTo>
                      <a:pt x="35" y="97"/>
                    </a:lnTo>
                    <a:lnTo>
                      <a:pt x="25" y="109"/>
                    </a:lnTo>
                    <a:lnTo>
                      <a:pt x="17" y="118"/>
                    </a:lnTo>
                    <a:lnTo>
                      <a:pt x="10" y="126"/>
                    </a:lnTo>
                    <a:lnTo>
                      <a:pt x="4" y="132"/>
                    </a:lnTo>
                    <a:lnTo>
                      <a:pt x="2" y="137"/>
                    </a:lnTo>
                    <a:lnTo>
                      <a:pt x="0" y="137"/>
                    </a:lnTo>
                    <a:lnTo>
                      <a:pt x="124" y="284"/>
                    </a:lnTo>
                    <a:lnTo>
                      <a:pt x="124" y="279"/>
                    </a:lnTo>
                    <a:lnTo>
                      <a:pt x="122" y="267"/>
                    </a:lnTo>
                    <a:lnTo>
                      <a:pt x="122" y="248"/>
                    </a:lnTo>
                    <a:lnTo>
                      <a:pt x="122" y="225"/>
                    </a:lnTo>
                    <a:lnTo>
                      <a:pt x="122" y="200"/>
                    </a:lnTo>
                    <a:lnTo>
                      <a:pt x="122" y="177"/>
                    </a:lnTo>
                    <a:lnTo>
                      <a:pt x="126" y="157"/>
                    </a:lnTo>
                    <a:lnTo>
                      <a:pt x="132" y="141"/>
                    </a:lnTo>
                    <a:lnTo>
                      <a:pt x="149" y="118"/>
                    </a:lnTo>
                    <a:lnTo>
                      <a:pt x="169" y="97"/>
                    </a:lnTo>
                    <a:lnTo>
                      <a:pt x="185" y="80"/>
                    </a:lnTo>
                    <a:lnTo>
                      <a:pt x="191" y="73"/>
                    </a:lnTo>
                    <a:lnTo>
                      <a:pt x="124"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25" name="Freeform 601">
                <a:extLst>
                  <a:ext uri="{FF2B5EF4-FFF2-40B4-BE49-F238E27FC236}">
                    <a16:creationId xmlns:a16="http://schemas.microsoft.com/office/drawing/2014/main" id="{377AD6E4-E956-BDC4-7FFF-A7573488629C}"/>
                  </a:ext>
                </a:extLst>
              </p:cNvPr>
              <p:cNvSpPr>
                <a:spLocks/>
              </p:cNvSpPr>
              <p:nvPr/>
            </p:nvSpPr>
            <p:spPr bwMode="auto">
              <a:xfrm>
                <a:off x="3450" y="1781"/>
                <a:ext cx="124" cy="112"/>
              </a:xfrm>
              <a:custGeom>
                <a:avLst/>
                <a:gdLst>
                  <a:gd name="T0" fmla="*/ 0 w 371"/>
                  <a:gd name="T1" fmla="*/ 0 h 336"/>
                  <a:gd name="T2" fmla="*/ 0 w 371"/>
                  <a:gd name="T3" fmla="*/ 3 h 336"/>
                  <a:gd name="T4" fmla="*/ 0 w 371"/>
                  <a:gd name="T5" fmla="*/ 11 h 336"/>
                  <a:gd name="T6" fmla="*/ 0 w 371"/>
                  <a:gd name="T7" fmla="*/ 24 h 336"/>
                  <a:gd name="T8" fmla="*/ 3 w 371"/>
                  <a:gd name="T9" fmla="*/ 38 h 336"/>
                  <a:gd name="T10" fmla="*/ 9 w 371"/>
                  <a:gd name="T11" fmla="*/ 54 h 336"/>
                  <a:gd name="T12" fmla="*/ 18 w 371"/>
                  <a:gd name="T13" fmla="*/ 68 h 336"/>
                  <a:gd name="T14" fmla="*/ 34 w 371"/>
                  <a:gd name="T15" fmla="*/ 85 h 336"/>
                  <a:gd name="T16" fmla="*/ 54 w 371"/>
                  <a:gd name="T17" fmla="*/ 97 h 336"/>
                  <a:gd name="T18" fmla="*/ 80 w 371"/>
                  <a:gd name="T19" fmla="*/ 107 h 336"/>
                  <a:gd name="T20" fmla="*/ 105 w 371"/>
                  <a:gd name="T21" fmla="*/ 120 h 336"/>
                  <a:gd name="T22" fmla="*/ 132 w 371"/>
                  <a:gd name="T23" fmla="*/ 135 h 336"/>
                  <a:gd name="T24" fmla="*/ 158 w 371"/>
                  <a:gd name="T25" fmla="*/ 150 h 336"/>
                  <a:gd name="T26" fmla="*/ 183 w 371"/>
                  <a:gd name="T27" fmla="*/ 165 h 336"/>
                  <a:gd name="T28" fmla="*/ 206 w 371"/>
                  <a:gd name="T29" fmla="*/ 183 h 336"/>
                  <a:gd name="T30" fmla="*/ 227 w 371"/>
                  <a:gd name="T31" fmla="*/ 200 h 336"/>
                  <a:gd name="T32" fmla="*/ 242 w 371"/>
                  <a:gd name="T33" fmla="*/ 219 h 336"/>
                  <a:gd name="T34" fmla="*/ 252 w 371"/>
                  <a:gd name="T35" fmla="*/ 239 h 336"/>
                  <a:gd name="T36" fmla="*/ 262 w 371"/>
                  <a:gd name="T37" fmla="*/ 259 h 336"/>
                  <a:gd name="T38" fmla="*/ 273 w 371"/>
                  <a:gd name="T39" fmla="*/ 277 h 336"/>
                  <a:gd name="T40" fmla="*/ 280 w 371"/>
                  <a:gd name="T41" fmla="*/ 294 h 336"/>
                  <a:gd name="T42" fmla="*/ 286 w 371"/>
                  <a:gd name="T43" fmla="*/ 313 h 336"/>
                  <a:gd name="T44" fmla="*/ 290 w 371"/>
                  <a:gd name="T45" fmla="*/ 325 h 336"/>
                  <a:gd name="T46" fmla="*/ 293 w 371"/>
                  <a:gd name="T47" fmla="*/ 332 h 336"/>
                  <a:gd name="T48" fmla="*/ 293 w 371"/>
                  <a:gd name="T49" fmla="*/ 336 h 336"/>
                  <a:gd name="T50" fmla="*/ 298 w 371"/>
                  <a:gd name="T51" fmla="*/ 330 h 336"/>
                  <a:gd name="T52" fmla="*/ 308 w 371"/>
                  <a:gd name="T53" fmla="*/ 315 h 336"/>
                  <a:gd name="T54" fmla="*/ 326 w 371"/>
                  <a:gd name="T55" fmla="*/ 292 h 336"/>
                  <a:gd name="T56" fmla="*/ 342 w 371"/>
                  <a:gd name="T57" fmla="*/ 267 h 336"/>
                  <a:gd name="T58" fmla="*/ 359 w 371"/>
                  <a:gd name="T59" fmla="*/ 236 h 336"/>
                  <a:gd name="T60" fmla="*/ 369 w 371"/>
                  <a:gd name="T61" fmla="*/ 206 h 336"/>
                  <a:gd name="T62" fmla="*/ 371 w 371"/>
                  <a:gd name="T63" fmla="*/ 179 h 336"/>
                  <a:gd name="T64" fmla="*/ 367 w 371"/>
                  <a:gd name="T65" fmla="*/ 152 h 336"/>
                  <a:gd name="T66" fmla="*/ 351 w 371"/>
                  <a:gd name="T67" fmla="*/ 129 h 336"/>
                  <a:gd name="T68" fmla="*/ 336 w 371"/>
                  <a:gd name="T69" fmla="*/ 107 h 336"/>
                  <a:gd name="T70" fmla="*/ 319 w 371"/>
                  <a:gd name="T71" fmla="*/ 85 h 336"/>
                  <a:gd name="T72" fmla="*/ 298 w 371"/>
                  <a:gd name="T73" fmla="*/ 61 h 336"/>
                  <a:gd name="T74" fmla="*/ 280 w 371"/>
                  <a:gd name="T75" fmla="*/ 43 h 336"/>
                  <a:gd name="T76" fmla="*/ 260 w 371"/>
                  <a:gd name="T77" fmla="*/ 28 h 336"/>
                  <a:gd name="T78" fmla="*/ 239 w 371"/>
                  <a:gd name="T79" fmla="*/ 18 h 336"/>
                  <a:gd name="T80" fmla="*/ 221 w 371"/>
                  <a:gd name="T81" fmla="*/ 16 h 336"/>
                  <a:gd name="T82" fmla="*/ 199 w 371"/>
                  <a:gd name="T83" fmla="*/ 16 h 336"/>
                  <a:gd name="T84" fmla="*/ 166 w 371"/>
                  <a:gd name="T85" fmla="*/ 13 h 336"/>
                  <a:gd name="T86" fmla="*/ 130 w 371"/>
                  <a:gd name="T87" fmla="*/ 11 h 336"/>
                  <a:gd name="T88" fmla="*/ 93 w 371"/>
                  <a:gd name="T89" fmla="*/ 7 h 336"/>
                  <a:gd name="T90" fmla="*/ 60 w 371"/>
                  <a:gd name="T91" fmla="*/ 5 h 336"/>
                  <a:gd name="T92" fmla="*/ 28 w 371"/>
                  <a:gd name="T93" fmla="*/ 3 h 336"/>
                  <a:gd name="T94" fmla="*/ 9 w 371"/>
                  <a:gd name="T95" fmla="*/ 0 h 336"/>
                  <a:gd name="T96" fmla="*/ 0 w 371"/>
                  <a:gd name="T9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1" h="336">
                    <a:moveTo>
                      <a:pt x="0" y="0"/>
                    </a:moveTo>
                    <a:lnTo>
                      <a:pt x="0" y="3"/>
                    </a:lnTo>
                    <a:lnTo>
                      <a:pt x="0" y="11"/>
                    </a:lnTo>
                    <a:lnTo>
                      <a:pt x="0" y="24"/>
                    </a:lnTo>
                    <a:lnTo>
                      <a:pt x="3" y="38"/>
                    </a:lnTo>
                    <a:lnTo>
                      <a:pt x="9" y="54"/>
                    </a:lnTo>
                    <a:lnTo>
                      <a:pt x="18" y="68"/>
                    </a:lnTo>
                    <a:lnTo>
                      <a:pt x="34" y="85"/>
                    </a:lnTo>
                    <a:lnTo>
                      <a:pt x="54" y="97"/>
                    </a:lnTo>
                    <a:lnTo>
                      <a:pt x="80" y="107"/>
                    </a:lnTo>
                    <a:lnTo>
                      <a:pt x="105" y="120"/>
                    </a:lnTo>
                    <a:lnTo>
                      <a:pt x="132" y="135"/>
                    </a:lnTo>
                    <a:lnTo>
                      <a:pt x="158" y="150"/>
                    </a:lnTo>
                    <a:lnTo>
                      <a:pt x="183" y="165"/>
                    </a:lnTo>
                    <a:lnTo>
                      <a:pt x="206" y="183"/>
                    </a:lnTo>
                    <a:lnTo>
                      <a:pt x="227" y="200"/>
                    </a:lnTo>
                    <a:lnTo>
                      <a:pt x="242" y="219"/>
                    </a:lnTo>
                    <a:lnTo>
                      <a:pt x="252" y="239"/>
                    </a:lnTo>
                    <a:lnTo>
                      <a:pt x="262" y="259"/>
                    </a:lnTo>
                    <a:lnTo>
                      <a:pt x="273" y="277"/>
                    </a:lnTo>
                    <a:lnTo>
                      <a:pt x="280" y="294"/>
                    </a:lnTo>
                    <a:lnTo>
                      <a:pt x="286" y="313"/>
                    </a:lnTo>
                    <a:lnTo>
                      <a:pt x="290" y="325"/>
                    </a:lnTo>
                    <a:lnTo>
                      <a:pt x="293" y="332"/>
                    </a:lnTo>
                    <a:lnTo>
                      <a:pt x="293" y="336"/>
                    </a:lnTo>
                    <a:lnTo>
                      <a:pt x="298" y="330"/>
                    </a:lnTo>
                    <a:lnTo>
                      <a:pt x="308" y="315"/>
                    </a:lnTo>
                    <a:lnTo>
                      <a:pt x="326" y="292"/>
                    </a:lnTo>
                    <a:lnTo>
                      <a:pt x="342" y="267"/>
                    </a:lnTo>
                    <a:lnTo>
                      <a:pt x="359" y="236"/>
                    </a:lnTo>
                    <a:lnTo>
                      <a:pt x="369" y="206"/>
                    </a:lnTo>
                    <a:lnTo>
                      <a:pt x="371" y="179"/>
                    </a:lnTo>
                    <a:lnTo>
                      <a:pt x="367" y="152"/>
                    </a:lnTo>
                    <a:lnTo>
                      <a:pt x="351" y="129"/>
                    </a:lnTo>
                    <a:lnTo>
                      <a:pt x="336" y="107"/>
                    </a:lnTo>
                    <a:lnTo>
                      <a:pt x="319" y="85"/>
                    </a:lnTo>
                    <a:lnTo>
                      <a:pt x="298" y="61"/>
                    </a:lnTo>
                    <a:lnTo>
                      <a:pt x="280" y="43"/>
                    </a:lnTo>
                    <a:lnTo>
                      <a:pt x="260" y="28"/>
                    </a:lnTo>
                    <a:lnTo>
                      <a:pt x="239" y="18"/>
                    </a:lnTo>
                    <a:lnTo>
                      <a:pt x="221" y="16"/>
                    </a:lnTo>
                    <a:lnTo>
                      <a:pt x="199" y="16"/>
                    </a:lnTo>
                    <a:lnTo>
                      <a:pt x="166" y="13"/>
                    </a:lnTo>
                    <a:lnTo>
                      <a:pt x="130" y="11"/>
                    </a:lnTo>
                    <a:lnTo>
                      <a:pt x="93" y="7"/>
                    </a:lnTo>
                    <a:lnTo>
                      <a:pt x="60" y="5"/>
                    </a:lnTo>
                    <a:lnTo>
                      <a:pt x="28" y="3"/>
                    </a:lnTo>
                    <a:lnTo>
                      <a:pt x="9" y="0"/>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26" name="Freeform 602">
                <a:extLst>
                  <a:ext uri="{FF2B5EF4-FFF2-40B4-BE49-F238E27FC236}">
                    <a16:creationId xmlns:a16="http://schemas.microsoft.com/office/drawing/2014/main" id="{42216AE3-032D-2451-520E-58BE97AC5918}"/>
                  </a:ext>
                </a:extLst>
              </p:cNvPr>
              <p:cNvSpPr>
                <a:spLocks/>
              </p:cNvSpPr>
              <p:nvPr/>
            </p:nvSpPr>
            <p:spPr bwMode="auto">
              <a:xfrm>
                <a:off x="3285" y="1910"/>
                <a:ext cx="67" cy="124"/>
              </a:xfrm>
              <a:custGeom>
                <a:avLst/>
                <a:gdLst>
                  <a:gd name="T0" fmla="*/ 54 w 201"/>
                  <a:gd name="T1" fmla="*/ 0 h 373"/>
                  <a:gd name="T2" fmla="*/ 47 w 201"/>
                  <a:gd name="T3" fmla="*/ 2 h 373"/>
                  <a:gd name="T4" fmla="*/ 29 w 201"/>
                  <a:gd name="T5" fmla="*/ 12 h 373"/>
                  <a:gd name="T6" fmla="*/ 9 w 201"/>
                  <a:gd name="T7" fmla="*/ 33 h 373"/>
                  <a:gd name="T8" fmla="*/ 0 w 201"/>
                  <a:gd name="T9" fmla="*/ 69 h 373"/>
                  <a:gd name="T10" fmla="*/ 0 w 201"/>
                  <a:gd name="T11" fmla="*/ 91 h 373"/>
                  <a:gd name="T12" fmla="*/ 0 w 201"/>
                  <a:gd name="T13" fmla="*/ 111 h 373"/>
                  <a:gd name="T14" fmla="*/ 4 w 201"/>
                  <a:gd name="T15" fmla="*/ 129 h 373"/>
                  <a:gd name="T16" fmla="*/ 4 w 201"/>
                  <a:gd name="T17" fmla="*/ 144 h 373"/>
                  <a:gd name="T18" fmla="*/ 4 w 201"/>
                  <a:gd name="T19" fmla="*/ 159 h 373"/>
                  <a:gd name="T20" fmla="*/ 6 w 201"/>
                  <a:gd name="T21" fmla="*/ 170 h 373"/>
                  <a:gd name="T22" fmla="*/ 6 w 201"/>
                  <a:gd name="T23" fmla="*/ 175 h 373"/>
                  <a:gd name="T24" fmla="*/ 6 w 201"/>
                  <a:gd name="T25" fmla="*/ 177 h 373"/>
                  <a:gd name="T26" fmla="*/ 9 w 201"/>
                  <a:gd name="T27" fmla="*/ 180 h 373"/>
                  <a:gd name="T28" fmla="*/ 16 w 201"/>
                  <a:gd name="T29" fmla="*/ 182 h 373"/>
                  <a:gd name="T30" fmla="*/ 27 w 201"/>
                  <a:gd name="T31" fmla="*/ 190 h 373"/>
                  <a:gd name="T32" fmla="*/ 42 w 201"/>
                  <a:gd name="T33" fmla="*/ 201 h 373"/>
                  <a:gd name="T34" fmla="*/ 54 w 201"/>
                  <a:gd name="T35" fmla="*/ 213 h 373"/>
                  <a:gd name="T36" fmla="*/ 69 w 201"/>
                  <a:gd name="T37" fmla="*/ 228 h 373"/>
                  <a:gd name="T38" fmla="*/ 81 w 201"/>
                  <a:gd name="T39" fmla="*/ 243 h 373"/>
                  <a:gd name="T40" fmla="*/ 92 w 201"/>
                  <a:gd name="T41" fmla="*/ 261 h 373"/>
                  <a:gd name="T42" fmla="*/ 103 w 201"/>
                  <a:gd name="T43" fmla="*/ 282 h 373"/>
                  <a:gd name="T44" fmla="*/ 113 w 201"/>
                  <a:gd name="T45" fmla="*/ 302 h 373"/>
                  <a:gd name="T46" fmla="*/ 125 w 201"/>
                  <a:gd name="T47" fmla="*/ 320 h 373"/>
                  <a:gd name="T48" fmla="*/ 138 w 201"/>
                  <a:gd name="T49" fmla="*/ 338 h 373"/>
                  <a:gd name="T50" fmla="*/ 148 w 201"/>
                  <a:gd name="T51" fmla="*/ 352 h 373"/>
                  <a:gd name="T52" fmla="*/ 159 w 201"/>
                  <a:gd name="T53" fmla="*/ 363 h 373"/>
                  <a:gd name="T54" fmla="*/ 163 w 201"/>
                  <a:gd name="T55" fmla="*/ 371 h 373"/>
                  <a:gd name="T56" fmla="*/ 166 w 201"/>
                  <a:gd name="T57" fmla="*/ 373 h 373"/>
                  <a:gd name="T58" fmla="*/ 168 w 201"/>
                  <a:gd name="T59" fmla="*/ 371 h 373"/>
                  <a:gd name="T60" fmla="*/ 174 w 201"/>
                  <a:gd name="T61" fmla="*/ 360 h 373"/>
                  <a:gd name="T62" fmla="*/ 182 w 201"/>
                  <a:gd name="T63" fmla="*/ 347 h 373"/>
                  <a:gd name="T64" fmla="*/ 188 w 201"/>
                  <a:gd name="T65" fmla="*/ 333 h 373"/>
                  <a:gd name="T66" fmla="*/ 197 w 201"/>
                  <a:gd name="T67" fmla="*/ 312 h 373"/>
                  <a:gd name="T68" fmla="*/ 201 w 201"/>
                  <a:gd name="T69" fmla="*/ 291 h 373"/>
                  <a:gd name="T70" fmla="*/ 201 w 201"/>
                  <a:gd name="T71" fmla="*/ 270 h 373"/>
                  <a:gd name="T72" fmla="*/ 197 w 201"/>
                  <a:gd name="T73" fmla="*/ 249 h 373"/>
                  <a:gd name="T74" fmla="*/ 184 w 201"/>
                  <a:gd name="T75" fmla="*/ 220 h 373"/>
                  <a:gd name="T76" fmla="*/ 166 w 201"/>
                  <a:gd name="T77" fmla="*/ 184 h 373"/>
                  <a:gd name="T78" fmla="*/ 143 w 201"/>
                  <a:gd name="T79" fmla="*/ 144 h 373"/>
                  <a:gd name="T80" fmla="*/ 117 w 201"/>
                  <a:gd name="T81" fmla="*/ 102 h 373"/>
                  <a:gd name="T82" fmla="*/ 94 w 201"/>
                  <a:gd name="T83" fmla="*/ 63 h 373"/>
                  <a:gd name="T84" fmla="*/ 75 w 201"/>
                  <a:gd name="T85" fmla="*/ 31 h 373"/>
                  <a:gd name="T86" fmla="*/ 59 w 201"/>
                  <a:gd name="T87" fmla="*/ 7 h 373"/>
                  <a:gd name="T88" fmla="*/ 54 w 201"/>
                  <a:gd name="T89"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1" h="373">
                    <a:moveTo>
                      <a:pt x="54" y="0"/>
                    </a:moveTo>
                    <a:lnTo>
                      <a:pt x="47" y="2"/>
                    </a:lnTo>
                    <a:lnTo>
                      <a:pt x="29" y="12"/>
                    </a:lnTo>
                    <a:lnTo>
                      <a:pt x="9" y="33"/>
                    </a:lnTo>
                    <a:lnTo>
                      <a:pt x="0" y="69"/>
                    </a:lnTo>
                    <a:lnTo>
                      <a:pt x="0" y="91"/>
                    </a:lnTo>
                    <a:lnTo>
                      <a:pt x="0" y="111"/>
                    </a:lnTo>
                    <a:lnTo>
                      <a:pt x="4" y="129"/>
                    </a:lnTo>
                    <a:lnTo>
                      <a:pt x="4" y="144"/>
                    </a:lnTo>
                    <a:lnTo>
                      <a:pt x="4" y="159"/>
                    </a:lnTo>
                    <a:lnTo>
                      <a:pt x="6" y="170"/>
                    </a:lnTo>
                    <a:lnTo>
                      <a:pt x="6" y="175"/>
                    </a:lnTo>
                    <a:lnTo>
                      <a:pt x="6" y="177"/>
                    </a:lnTo>
                    <a:lnTo>
                      <a:pt x="9" y="180"/>
                    </a:lnTo>
                    <a:lnTo>
                      <a:pt x="16" y="182"/>
                    </a:lnTo>
                    <a:lnTo>
                      <a:pt x="27" y="190"/>
                    </a:lnTo>
                    <a:lnTo>
                      <a:pt x="42" y="201"/>
                    </a:lnTo>
                    <a:lnTo>
                      <a:pt x="54" y="213"/>
                    </a:lnTo>
                    <a:lnTo>
                      <a:pt x="69" y="228"/>
                    </a:lnTo>
                    <a:lnTo>
                      <a:pt x="81" y="243"/>
                    </a:lnTo>
                    <a:lnTo>
                      <a:pt x="92" y="261"/>
                    </a:lnTo>
                    <a:lnTo>
                      <a:pt x="103" y="282"/>
                    </a:lnTo>
                    <a:lnTo>
                      <a:pt x="113" y="302"/>
                    </a:lnTo>
                    <a:lnTo>
                      <a:pt x="125" y="320"/>
                    </a:lnTo>
                    <a:lnTo>
                      <a:pt x="138" y="338"/>
                    </a:lnTo>
                    <a:lnTo>
                      <a:pt x="148" y="352"/>
                    </a:lnTo>
                    <a:lnTo>
                      <a:pt x="159" y="363"/>
                    </a:lnTo>
                    <a:lnTo>
                      <a:pt x="163" y="371"/>
                    </a:lnTo>
                    <a:lnTo>
                      <a:pt x="166" y="373"/>
                    </a:lnTo>
                    <a:lnTo>
                      <a:pt x="168" y="371"/>
                    </a:lnTo>
                    <a:lnTo>
                      <a:pt x="174" y="360"/>
                    </a:lnTo>
                    <a:lnTo>
                      <a:pt x="182" y="347"/>
                    </a:lnTo>
                    <a:lnTo>
                      <a:pt x="188" y="333"/>
                    </a:lnTo>
                    <a:lnTo>
                      <a:pt x="197" y="312"/>
                    </a:lnTo>
                    <a:lnTo>
                      <a:pt x="201" y="291"/>
                    </a:lnTo>
                    <a:lnTo>
                      <a:pt x="201" y="270"/>
                    </a:lnTo>
                    <a:lnTo>
                      <a:pt x="197" y="249"/>
                    </a:lnTo>
                    <a:lnTo>
                      <a:pt x="184" y="220"/>
                    </a:lnTo>
                    <a:lnTo>
                      <a:pt x="166" y="184"/>
                    </a:lnTo>
                    <a:lnTo>
                      <a:pt x="143" y="144"/>
                    </a:lnTo>
                    <a:lnTo>
                      <a:pt x="117" y="102"/>
                    </a:lnTo>
                    <a:lnTo>
                      <a:pt x="94" y="63"/>
                    </a:lnTo>
                    <a:lnTo>
                      <a:pt x="75" y="31"/>
                    </a:lnTo>
                    <a:lnTo>
                      <a:pt x="59" y="7"/>
                    </a:lnTo>
                    <a:lnTo>
                      <a:pt x="54" y="0"/>
                    </a:lnTo>
                    <a:close/>
                  </a:path>
                </a:pathLst>
              </a:custGeom>
              <a:solidFill>
                <a:srgbClr val="FCC9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27" name="Freeform 603">
                <a:extLst>
                  <a:ext uri="{FF2B5EF4-FFF2-40B4-BE49-F238E27FC236}">
                    <a16:creationId xmlns:a16="http://schemas.microsoft.com/office/drawing/2014/main" id="{893F423C-E094-9165-1950-2BF5190CFD17}"/>
                  </a:ext>
                </a:extLst>
              </p:cNvPr>
              <p:cNvSpPr>
                <a:spLocks/>
              </p:cNvSpPr>
              <p:nvPr/>
            </p:nvSpPr>
            <p:spPr bwMode="auto">
              <a:xfrm>
                <a:off x="3277" y="2044"/>
                <a:ext cx="147" cy="74"/>
              </a:xfrm>
              <a:custGeom>
                <a:avLst/>
                <a:gdLst>
                  <a:gd name="T0" fmla="*/ 0 w 442"/>
                  <a:gd name="T1" fmla="*/ 116 h 220"/>
                  <a:gd name="T2" fmla="*/ 142 w 442"/>
                  <a:gd name="T3" fmla="*/ 36 h 220"/>
                  <a:gd name="T4" fmla="*/ 282 w 442"/>
                  <a:gd name="T5" fmla="*/ 44 h 220"/>
                  <a:gd name="T6" fmla="*/ 442 w 442"/>
                  <a:gd name="T7" fmla="*/ 0 h 220"/>
                  <a:gd name="T8" fmla="*/ 440 w 442"/>
                  <a:gd name="T9" fmla="*/ 2 h 220"/>
                  <a:gd name="T10" fmla="*/ 429 w 442"/>
                  <a:gd name="T11" fmla="*/ 12 h 220"/>
                  <a:gd name="T12" fmla="*/ 414 w 442"/>
                  <a:gd name="T13" fmla="*/ 25 h 220"/>
                  <a:gd name="T14" fmla="*/ 393 w 442"/>
                  <a:gd name="T15" fmla="*/ 42 h 220"/>
                  <a:gd name="T16" fmla="*/ 371 w 442"/>
                  <a:gd name="T17" fmla="*/ 57 h 220"/>
                  <a:gd name="T18" fmla="*/ 345 w 442"/>
                  <a:gd name="T19" fmla="*/ 75 h 220"/>
                  <a:gd name="T20" fmla="*/ 320 w 442"/>
                  <a:gd name="T21" fmla="*/ 90 h 220"/>
                  <a:gd name="T22" fmla="*/ 295 w 442"/>
                  <a:gd name="T23" fmla="*/ 101 h 220"/>
                  <a:gd name="T24" fmla="*/ 270 w 442"/>
                  <a:gd name="T25" fmla="*/ 108 h 220"/>
                  <a:gd name="T26" fmla="*/ 241 w 442"/>
                  <a:gd name="T27" fmla="*/ 111 h 220"/>
                  <a:gd name="T28" fmla="*/ 215 w 442"/>
                  <a:gd name="T29" fmla="*/ 113 h 220"/>
                  <a:gd name="T30" fmla="*/ 193 w 442"/>
                  <a:gd name="T31" fmla="*/ 116 h 220"/>
                  <a:gd name="T32" fmla="*/ 170 w 442"/>
                  <a:gd name="T33" fmla="*/ 116 h 220"/>
                  <a:gd name="T34" fmla="*/ 146 w 442"/>
                  <a:gd name="T35" fmla="*/ 116 h 220"/>
                  <a:gd name="T36" fmla="*/ 129 w 442"/>
                  <a:gd name="T37" fmla="*/ 119 h 220"/>
                  <a:gd name="T38" fmla="*/ 114 w 442"/>
                  <a:gd name="T39" fmla="*/ 124 h 220"/>
                  <a:gd name="T40" fmla="*/ 100 w 442"/>
                  <a:gd name="T41" fmla="*/ 132 h 220"/>
                  <a:gd name="T42" fmla="*/ 81 w 442"/>
                  <a:gd name="T43" fmla="*/ 144 h 220"/>
                  <a:gd name="T44" fmla="*/ 66 w 442"/>
                  <a:gd name="T45" fmla="*/ 162 h 220"/>
                  <a:gd name="T46" fmla="*/ 48 w 442"/>
                  <a:gd name="T47" fmla="*/ 176 h 220"/>
                  <a:gd name="T48" fmla="*/ 35 w 442"/>
                  <a:gd name="T49" fmla="*/ 195 h 220"/>
                  <a:gd name="T50" fmla="*/ 22 w 442"/>
                  <a:gd name="T51" fmla="*/ 207 h 220"/>
                  <a:gd name="T52" fmla="*/ 14 w 442"/>
                  <a:gd name="T53" fmla="*/ 218 h 220"/>
                  <a:gd name="T54" fmla="*/ 12 w 442"/>
                  <a:gd name="T55" fmla="*/ 220 h 220"/>
                  <a:gd name="T56" fmla="*/ 0 w 442"/>
                  <a:gd name="T57" fmla="*/ 1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2" h="220">
                    <a:moveTo>
                      <a:pt x="0" y="116"/>
                    </a:moveTo>
                    <a:lnTo>
                      <a:pt x="142" y="36"/>
                    </a:lnTo>
                    <a:lnTo>
                      <a:pt x="282" y="44"/>
                    </a:lnTo>
                    <a:lnTo>
                      <a:pt x="442" y="0"/>
                    </a:lnTo>
                    <a:lnTo>
                      <a:pt x="440" y="2"/>
                    </a:lnTo>
                    <a:lnTo>
                      <a:pt x="429" y="12"/>
                    </a:lnTo>
                    <a:lnTo>
                      <a:pt x="414" y="25"/>
                    </a:lnTo>
                    <a:lnTo>
                      <a:pt x="393" y="42"/>
                    </a:lnTo>
                    <a:lnTo>
                      <a:pt x="371" y="57"/>
                    </a:lnTo>
                    <a:lnTo>
                      <a:pt x="345" y="75"/>
                    </a:lnTo>
                    <a:lnTo>
                      <a:pt x="320" y="90"/>
                    </a:lnTo>
                    <a:lnTo>
                      <a:pt x="295" y="101"/>
                    </a:lnTo>
                    <a:lnTo>
                      <a:pt x="270" y="108"/>
                    </a:lnTo>
                    <a:lnTo>
                      <a:pt x="241" y="111"/>
                    </a:lnTo>
                    <a:lnTo>
                      <a:pt x="215" y="113"/>
                    </a:lnTo>
                    <a:lnTo>
                      <a:pt x="193" y="116"/>
                    </a:lnTo>
                    <a:lnTo>
                      <a:pt x="170" y="116"/>
                    </a:lnTo>
                    <a:lnTo>
                      <a:pt x="146" y="116"/>
                    </a:lnTo>
                    <a:lnTo>
                      <a:pt x="129" y="119"/>
                    </a:lnTo>
                    <a:lnTo>
                      <a:pt x="114" y="124"/>
                    </a:lnTo>
                    <a:lnTo>
                      <a:pt x="100" y="132"/>
                    </a:lnTo>
                    <a:lnTo>
                      <a:pt x="81" y="144"/>
                    </a:lnTo>
                    <a:lnTo>
                      <a:pt x="66" y="162"/>
                    </a:lnTo>
                    <a:lnTo>
                      <a:pt x="48" y="176"/>
                    </a:lnTo>
                    <a:lnTo>
                      <a:pt x="35" y="195"/>
                    </a:lnTo>
                    <a:lnTo>
                      <a:pt x="22" y="207"/>
                    </a:lnTo>
                    <a:lnTo>
                      <a:pt x="14" y="218"/>
                    </a:lnTo>
                    <a:lnTo>
                      <a:pt x="12" y="220"/>
                    </a:lnTo>
                    <a:lnTo>
                      <a:pt x="0" y="116"/>
                    </a:lnTo>
                    <a:close/>
                  </a:path>
                </a:pathLst>
              </a:custGeom>
              <a:solidFill>
                <a:srgbClr val="FCC9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28" name="Freeform 604">
                <a:extLst>
                  <a:ext uri="{FF2B5EF4-FFF2-40B4-BE49-F238E27FC236}">
                    <a16:creationId xmlns:a16="http://schemas.microsoft.com/office/drawing/2014/main" id="{AF8F4023-E62F-61A4-4909-B63B947A47A5}"/>
                  </a:ext>
                </a:extLst>
              </p:cNvPr>
              <p:cNvSpPr>
                <a:spLocks/>
              </p:cNvSpPr>
              <p:nvPr/>
            </p:nvSpPr>
            <p:spPr bwMode="auto">
              <a:xfrm>
                <a:off x="3549" y="1973"/>
                <a:ext cx="65" cy="84"/>
              </a:xfrm>
              <a:custGeom>
                <a:avLst/>
                <a:gdLst>
                  <a:gd name="T0" fmla="*/ 138 w 195"/>
                  <a:gd name="T1" fmla="*/ 3 h 250"/>
                  <a:gd name="T2" fmla="*/ 138 w 195"/>
                  <a:gd name="T3" fmla="*/ 28 h 250"/>
                  <a:gd name="T4" fmla="*/ 132 w 195"/>
                  <a:gd name="T5" fmla="*/ 56 h 250"/>
                  <a:gd name="T6" fmla="*/ 116 w 195"/>
                  <a:gd name="T7" fmla="*/ 82 h 250"/>
                  <a:gd name="T8" fmla="*/ 94 w 195"/>
                  <a:gd name="T9" fmla="*/ 109 h 250"/>
                  <a:gd name="T10" fmla="*/ 70 w 195"/>
                  <a:gd name="T11" fmla="*/ 132 h 250"/>
                  <a:gd name="T12" fmla="*/ 44 w 195"/>
                  <a:gd name="T13" fmla="*/ 152 h 250"/>
                  <a:gd name="T14" fmla="*/ 19 w 195"/>
                  <a:gd name="T15" fmla="*/ 168 h 250"/>
                  <a:gd name="T16" fmla="*/ 0 w 195"/>
                  <a:gd name="T17" fmla="*/ 178 h 250"/>
                  <a:gd name="T18" fmla="*/ 19 w 195"/>
                  <a:gd name="T19" fmla="*/ 250 h 250"/>
                  <a:gd name="T20" fmla="*/ 58 w 195"/>
                  <a:gd name="T21" fmla="*/ 224 h 250"/>
                  <a:gd name="T22" fmla="*/ 90 w 195"/>
                  <a:gd name="T23" fmla="*/ 201 h 250"/>
                  <a:gd name="T24" fmla="*/ 119 w 195"/>
                  <a:gd name="T25" fmla="*/ 176 h 250"/>
                  <a:gd name="T26" fmla="*/ 144 w 195"/>
                  <a:gd name="T27" fmla="*/ 149 h 250"/>
                  <a:gd name="T28" fmla="*/ 165 w 195"/>
                  <a:gd name="T29" fmla="*/ 119 h 250"/>
                  <a:gd name="T30" fmla="*/ 180 w 195"/>
                  <a:gd name="T31" fmla="*/ 86 h 250"/>
                  <a:gd name="T32" fmla="*/ 190 w 195"/>
                  <a:gd name="T33" fmla="*/ 46 h 250"/>
                  <a:gd name="T34" fmla="*/ 195 w 195"/>
                  <a:gd name="T35" fmla="*/ 0 h 250"/>
                  <a:gd name="T36" fmla="*/ 138 w 195"/>
                  <a:gd name="T37" fmla="*/ 3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5" h="250">
                    <a:moveTo>
                      <a:pt x="138" y="3"/>
                    </a:moveTo>
                    <a:lnTo>
                      <a:pt x="138" y="28"/>
                    </a:lnTo>
                    <a:lnTo>
                      <a:pt x="132" y="56"/>
                    </a:lnTo>
                    <a:lnTo>
                      <a:pt x="116" y="82"/>
                    </a:lnTo>
                    <a:lnTo>
                      <a:pt x="94" y="109"/>
                    </a:lnTo>
                    <a:lnTo>
                      <a:pt x="70" y="132"/>
                    </a:lnTo>
                    <a:lnTo>
                      <a:pt x="44" y="152"/>
                    </a:lnTo>
                    <a:lnTo>
                      <a:pt x="19" y="168"/>
                    </a:lnTo>
                    <a:lnTo>
                      <a:pt x="0" y="178"/>
                    </a:lnTo>
                    <a:lnTo>
                      <a:pt x="19" y="250"/>
                    </a:lnTo>
                    <a:lnTo>
                      <a:pt x="58" y="224"/>
                    </a:lnTo>
                    <a:lnTo>
                      <a:pt x="90" y="201"/>
                    </a:lnTo>
                    <a:lnTo>
                      <a:pt x="119" y="176"/>
                    </a:lnTo>
                    <a:lnTo>
                      <a:pt x="144" y="149"/>
                    </a:lnTo>
                    <a:lnTo>
                      <a:pt x="165" y="119"/>
                    </a:lnTo>
                    <a:lnTo>
                      <a:pt x="180" y="86"/>
                    </a:lnTo>
                    <a:lnTo>
                      <a:pt x="190" y="46"/>
                    </a:lnTo>
                    <a:lnTo>
                      <a:pt x="195" y="0"/>
                    </a:lnTo>
                    <a:lnTo>
                      <a:pt x="138" y="3"/>
                    </a:lnTo>
                    <a:close/>
                  </a:path>
                </a:pathLst>
              </a:custGeom>
              <a:solidFill>
                <a:srgbClr val="FCC9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29" name="Freeform 605">
                <a:extLst>
                  <a:ext uri="{FF2B5EF4-FFF2-40B4-BE49-F238E27FC236}">
                    <a16:creationId xmlns:a16="http://schemas.microsoft.com/office/drawing/2014/main" id="{BDD4DAA1-ACA2-C6B9-1D4B-1F9D8A113D96}"/>
                  </a:ext>
                </a:extLst>
              </p:cNvPr>
              <p:cNvSpPr>
                <a:spLocks/>
              </p:cNvSpPr>
              <p:nvPr/>
            </p:nvSpPr>
            <p:spPr bwMode="auto">
              <a:xfrm>
                <a:off x="3595" y="1884"/>
                <a:ext cx="77" cy="71"/>
              </a:xfrm>
              <a:custGeom>
                <a:avLst/>
                <a:gdLst>
                  <a:gd name="T0" fmla="*/ 0 w 233"/>
                  <a:gd name="T1" fmla="*/ 0 h 214"/>
                  <a:gd name="T2" fmla="*/ 21 w 233"/>
                  <a:gd name="T3" fmla="*/ 203 h 214"/>
                  <a:gd name="T4" fmla="*/ 233 w 233"/>
                  <a:gd name="T5" fmla="*/ 214 h 214"/>
                  <a:gd name="T6" fmla="*/ 229 w 233"/>
                  <a:gd name="T7" fmla="*/ 214 h 214"/>
                  <a:gd name="T8" fmla="*/ 220 w 233"/>
                  <a:gd name="T9" fmla="*/ 209 h 214"/>
                  <a:gd name="T10" fmla="*/ 207 w 233"/>
                  <a:gd name="T11" fmla="*/ 203 h 214"/>
                  <a:gd name="T12" fmla="*/ 189 w 233"/>
                  <a:gd name="T13" fmla="*/ 196 h 214"/>
                  <a:gd name="T14" fmla="*/ 168 w 233"/>
                  <a:gd name="T15" fmla="*/ 186 h 214"/>
                  <a:gd name="T16" fmla="*/ 145 w 233"/>
                  <a:gd name="T17" fmla="*/ 176 h 214"/>
                  <a:gd name="T18" fmla="*/ 122 w 233"/>
                  <a:gd name="T19" fmla="*/ 161 h 214"/>
                  <a:gd name="T20" fmla="*/ 100 w 233"/>
                  <a:gd name="T21" fmla="*/ 146 h 214"/>
                  <a:gd name="T22" fmla="*/ 80 w 233"/>
                  <a:gd name="T23" fmla="*/ 125 h 214"/>
                  <a:gd name="T24" fmla="*/ 59 w 233"/>
                  <a:gd name="T25" fmla="*/ 102 h 214"/>
                  <a:gd name="T26" fmla="*/ 44 w 233"/>
                  <a:gd name="T27" fmla="*/ 80 h 214"/>
                  <a:gd name="T28" fmla="*/ 29 w 233"/>
                  <a:gd name="T29" fmla="*/ 56 h 214"/>
                  <a:gd name="T30" fmla="*/ 16 w 233"/>
                  <a:gd name="T31" fmla="*/ 33 h 214"/>
                  <a:gd name="T32" fmla="*/ 8 w 233"/>
                  <a:gd name="T33" fmla="*/ 16 h 214"/>
                  <a:gd name="T34" fmla="*/ 2 w 233"/>
                  <a:gd name="T35" fmla="*/ 6 h 214"/>
                  <a:gd name="T36" fmla="*/ 0 w 233"/>
                  <a:gd name="T37"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3" h="214">
                    <a:moveTo>
                      <a:pt x="0" y="0"/>
                    </a:moveTo>
                    <a:lnTo>
                      <a:pt x="21" y="203"/>
                    </a:lnTo>
                    <a:lnTo>
                      <a:pt x="233" y="214"/>
                    </a:lnTo>
                    <a:lnTo>
                      <a:pt x="229" y="214"/>
                    </a:lnTo>
                    <a:lnTo>
                      <a:pt x="220" y="209"/>
                    </a:lnTo>
                    <a:lnTo>
                      <a:pt x="207" y="203"/>
                    </a:lnTo>
                    <a:lnTo>
                      <a:pt x="189" y="196"/>
                    </a:lnTo>
                    <a:lnTo>
                      <a:pt x="168" y="186"/>
                    </a:lnTo>
                    <a:lnTo>
                      <a:pt x="145" y="176"/>
                    </a:lnTo>
                    <a:lnTo>
                      <a:pt x="122" y="161"/>
                    </a:lnTo>
                    <a:lnTo>
                      <a:pt x="100" y="146"/>
                    </a:lnTo>
                    <a:lnTo>
                      <a:pt x="80" y="125"/>
                    </a:lnTo>
                    <a:lnTo>
                      <a:pt x="59" y="102"/>
                    </a:lnTo>
                    <a:lnTo>
                      <a:pt x="44" y="80"/>
                    </a:lnTo>
                    <a:lnTo>
                      <a:pt x="29" y="56"/>
                    </a:lnTo>
                    <a:lnTo>
                      <a:pt x="16" y="33"/>
                    </a:lnTo>
                    <a:lnTo>
                      <a:pt x="8" y="16"/>
                    </a:lnTo>
                    <a:lnTo>
                      <a:pt x="2" y="6"/>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30" name="Freeform 606">
                <a:extLst>
                  <a:ext uri="{FF2B5EF4-FFF2-40B4-BE49-F238E27FC236}">
                    <a16:creationId xmlns:a16="http://schemas.microsoft.com/office/drawing/2014/main" id="{8A10917A-2B19-2244-ED0A-1ED3DF834AAE}"/>
                  </a:ext>
                </a:extLst>
              </p:cNvPr>
              <p:cNvSpPr>
                <a:spLocks/>
              </p:cNvSpPr>
              <p:nvPr/>
            </p:nvSpPr>
            <p:spPr bwMode="auto">
              <a:xfrm>
                <a:off x="3538" y="2103"/>
                <a:ext cx="132" cy="82"/>
              </a:xfrm>
              <a:custGeom>
                <a:avLst/>
                <a:gdLst>
                  <a:gd name="T0" fmla="*/ 64 w 397"/>
                  <a:gd name="T1" fmla="*/ 0 h 247"/>
                  <a:gd name="T2" fmla="*/ 64 w 397"/>
                  <a:gd name="T3" fmla="*/ 3 h 247"/>
                  <a:gd name="T4" fmla="*/ 67 w 397"/>
                  <a:gd name="T5" fmla="*/ 8 h 247"/>
                  <a:gd name="T6" fmla="*/ 72 w 397"/>
                  <a:gd name="T7" fmla="*/ 21 h 247"/>
                  <a:gd name="T8" fmla="*/ 74 w 397"/>
                  <a:gd name="T9" fmla="*/ 33 h 247"/>
                  <a:gd name="T10" fmla="*/ 77 w 397"/>
                  <a:gd name="T11" fmla="*/ 49 h 247"/>
                  <a:gd name="T12" fmla="*/ 77 w 397"/>
                  <a:gd name="T13" fmla="*/ 69 h 247"/>
                  <a:gd name="T14" fmla="*/ 74 w 397"/>
                  <a:gd name="T15" fmla="*/ 90 h 247"/>
                  <a:gd name="T16" fmla="*/ 69 w 397"/>
                  <a:gd name="T17" fmla="*/ 109 h 247"/>
                  <a:gd name="T18" fmla="*/ 62 w 397"/>
                  <a:gd name="T19" fmla="*/ 132 h 247"/>
                  <a:gd name="T20" fmla="*/ 51 w 397"/>
                  <a:gd name="T21" fmla="*/ 155 h 247"/>
                  <a:gd name="T22" fmla="*/ 38 w 397"/>
                  <a:gd name="T23" fmla="*/ 178 h 247"/>
                  <a:gd name="T24" fmla="*/ 29 w 397"/>
                  <a:gd name="T25" fmla="*/ 201 h 247"/>
                  <a:gd name="T26" fmla="*/ 18 w 397"/>
                  <a:gd name="T27" fmla="*/ 220 h 247"/>
                  <a:gd name="T28" fmla="*/ 9 w 397"/>
                  <a:gd name="T29" fmla="*/ 234 h 247"/>
                  <a:gd name="T30" fmla="*/ 3 w 397"/>
                  <a:gd name="T31" fmla="*/ 245 h 247"/>
                  <a:gd name="T32" fmla="*/ 0 w 397"/>
                  <a:gd name="T33" fmla="*/ 247 h 247"/>
                  <a:gd name="T34" fmla="*/ 77 w 397"/>
                  <a:gd name="T35" fmla="*/ 232 h 247"/>
                  <a:gd name="T36" fmla="*/ 80 w 397"/>
                  <a:gd name="T37" fmla="*/ 227 h 247"/>
                  <a:gd name="T38" fmla="*/ 85 w 397"/>
                  <a:gd name="T39" fmla="*/ 209 h 247"/>
                  <a:gd name="T40" fmla="*/ 95 w 397"/>
                  <a:gd name="T41" fmla="*/ 186 h 247"/>
                  <a:gd name="T42" fmla="*/ 105 w 397"/>
                  <a:gd name="T43" fmla="*/ 159 h 247"/>
                  <a:gd name="T44" fmla="*/ 120 w 397"/>
                  <a:gd name="T45" fmla="*/ 130 h 247"/>
                  <a:gd name="T46" fmla="*/ 137 w 397"/>
                  <a:gd name="T47" fmla="*/ 104 h 247"/>
                  <a:gd name="T48" fmla="*/ 156 w 397"/>
                  <a:gd name="T49" fmla="*/ 84 h 247"/>
                  <a:gd name="T50" fmla="*/ 176 w 397"/>
                  <a:gd name="T51" fmla="*/ 75 h 247"/>
                  <a:gd name="T52" fmla="*/ 201 w 397"/>
                  <a:gd name="T53" fmla="*/ 69 h 247"/>
                  <a:gd name="T54" fmla="*/ 235 w 397"/>
                  <a:gd name="T55" fmla="*/ 69 h 247"/>
                  <a:gd name="T56" fmla="*/ 270 w 397"/>
                  <a:gd name="T57" fmla="*/ 69 h 247"/>
                  <a:gd name="T58" fmla="*/ 308 w 397"/>
                  <a:gd name="T59" fmla="*/ 71 h 247"/>
                  <a:gd name="T60" fmla="*/ 342 w 397"/>
                  <a:gd name="T61" fmla="*/ 75 h 247"/>
                  <a:gd name="T62" fmla="*/ 371 w 397"/>
                  <a:gd name="T63" fmla="*/ 79 h 247"/>
                  <a:gd name="T64" fmla="*/ 390 w 397"/>
                  <a:gd name="T65" fmla="*/ 82 h 247"/>
                  <a:gd name="T66" fmla="*/ 397 w 397"/>
                  <a:gd name="T67" fmla="*/ 82 h 247"/>
                  <a:gd name="T68" fmla="*/ 395 w 397"/>
                  <a:gd name="T69" fmla="*/ 79 h 247"/>
                  <a:gd name="T70" fmla="*/ 387 w 397"/>
                  <a:gd name="T71" fmla="*/ 75 h 247"/>
                  <a:gd name="T72" fmla="*/ 377 w 397"/>
                  <a:gd name="T73" fmla="*/ 64 h 247"/>
                  <a:gd name="T74" fmla="*/ 359 w 397"/>
                  <a:gd name="T75" fmla="*/ 54 h 247"/>
                  <a:gd name="T76" fmla="*/ 336 w 397"/>
                  <a:gd name="T77" fmla="*/ 44 h 247"/>
                  <a:gd name="T78" fmla="*/ 306 w 397"/>
                  <a:gd name="T79" fmla="*/ 33 h 247"/>
                  <a:gd name="T80" fmla="*/ 270 w 397"/>
                  <a:gd name="T81" fmla="*/ 27 h 247"/>
                  <a:gd name="T82" fmla="*/ 227 w 397"/>
                  <a:gd name="T83" fmla="*/ 21 h 247"/>
                  <a:gd name="T84" fmla="*/ 183 w 397"/>
                  <a:gd name="T85" fmla="*/ 19 h 247"/>
                  <a:gd name="T86" fmla="*/ 148 w 397"/>
                  <a:gd name="T87" fmla="*/ 13 h 247"/>
                  <a:gd name="T88" fmla="*/ 120 w 397"/>
                  <a:gd name="T89" fmla="*/ 10 h 247"/>
                  <a:gd name="T90" fmla="*/ 99 w 397"/>
                  <a:gd name="T91" fmla="*/ 6 h 247"/>
                  <a:gd name="T92" fmla="*/ 82 w 397"/>
                  <a:gd name="T93" fmla="*/ 3 h 247"/>
                  <a:gd name="T94" fmla="*/ 72 w 397"/>
                  <a:gd name="T95" fmla="*/ 3 h 247"/>
                  <a:gd name="T96" fmla="*/ 67 w 397"/>
                  <a:gd name="T97" fmla="*/ 0 h 247"/>
                  <a:gd name="T98" fmla="*/ 64 w 397"/>
                  <a:gd name="T9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7" h="247">
                    <a:moveTo>
                      <a:pt x="64" y="0"/>
                    </a:moveTo>
                    <a:lnTo>
                      <a:pt x="64" y="3"/>
                    </a:lnTo>
                    <a:lnTo>
                      <a:pt x="67" y="8"/>
                    </a:lnTo>
                    <a:lnTo>
                      <a:pt x="72" y="21"/>
                    </a:lnTo>
                    <a:lnTo>
                      <a:pt x="74" y="33"/>
                    </a:lnTo>
                    <a:lnTo>
                      <a:pt x="77" y="49"/>
                    </a:lnTo>
                    <a:lnTo>
                      <a:pt x="77" y="69"/>
                    </a:lnTo>
                    <a:lnTo>
                      <a:pt x="74" y="90"/>
                    </a:lnTo>
                    <a:lnTo>
                      <a:pt x="69" y="109"/>
                    </a:lnTo>
                    <a:lnTo>
                      <a:pt x="62" y="132"/>
                    </a:lnTo>
                    <a:lnTo>
                      <a:pt x="51" y="155"/>
                    </a:lnTo>
                    <a:lnTo>
                      <a:pt x="38" y="178"/>
                    </a:lnTo>
                    <a:lnTo>
                      <a:pt x="29" y="201"/>
                    </a:lnTo>
                    <a:lnTo>
                      <a:pt x="18" y="220"/>
                    </a:lnTo>
                    <a:lnTo>
                      <a:pt x="9" y="234"/>
                    </a:lnTo>
                    <a:lnTo>
                      <a:pt x="3" y="245"/>
                    </a:lnTo>
                    <a:lnTo>
                      <a:pt x="0" y="247"/>
                    </a:lnTo>
                    <a:lnTo>
                      <a:pt x="77" y="232"/>
                    </a:lnTo>
                    <a:lnTo>
                      <a:pt x="80" y="227"/>
                    </a:lnTo>
                    <a:lnTo>
                      <a:pt x="85" y="209"/>
                    </a:lnTo>
                    <a:lnTo>
                      <a:pt x="95" y="186"/>
                    </a:lnTo>
                    <a:lnTo>
                      <a:pt x="105" y="159"/>
                    </a:lnTo>
                    <a:lnTo>
                      <a:pt x="120" y="130"/>
                    </a:lnTo>
                    <a:lnTo>
                      <a:pt x="137" y="104"/>
                    </a:lnTo>
                    <a:lnTo>
                      <a:pt x="156" y="84"/>
                    </a:lnTo>
                    <a:lnTo>
                      <a:pt x="176" y="75"/>
                    </a:lnTo>
                    <a:lnTo>
                      <a:pt x="201" y="69"/>
                    </a:lnTo>
                    <a:lnTo>
                      <a:pt x="235" y="69"/>
                    </a:lnTo>
                    <a:lnTo>
                      <a:pt x="270" y="69"/>
                    </a:lnTo>
                    <a:lnTo>
                      <a:pt x="308" y="71"/>
                    </a:lnTo>
                    <a:lnTo>
                      <a:pt x="342" y="75"/>
                    </a:lnTo>
                    <a:lnTo>
                      <a:pt x="371" y="79"/>
                    </a:lnTo>
                    <a:lnTo>
                      <a:pt x="390" y="82"/>
                    </a:lnTo>
                    <a:lnTo>
                      <a:pt x="397" y="82"/>
                    </a:lnTo>
                    <a:lnTo>
                      <a:pt x="395" y="79"/>
                    </a:lnTo>
                    <a:lnTo>
                      <a:pt x="387" y="75"/>
                    </a:lnTo>
                    <a:lnTo>
                      <a:pt x="377" y="64"/>
                    </a:lnTo>
                    <a:lnTo>
                      <a:pt x="359" y="54"/>
                    </a:lnTo>
                    <a:lnTo>
                      <a:pt x="336" y="44"/>
                    </a:lnTo>
                    <a:lnTo>
                      <a:pt x="306" y="33"/>
                    </a:lnTo>
                    <a:lnTo>
                      <a:pt x="270" y="27"/>
                    </a:lnTo>
                    <a:lnTo>
                      <a:pt x="227" y="21"/>
                    </a:lnTo>
                    <a:lnTo>
                      <a:pt x="183" y="19"/>
                    </a:lnTo>
                    <a:lnTo>
                      <a:pt x="148" y="13"/>
                    </a:lnTo>
                    <a:lnTo>
                      <a:pt x="120" y="10"/>
                    </a:lnTo>
                    <a:lnTo>
                      <a:pt x="99" y="6"/>
                    </a:lnTo>
                    <a:lnTo>
                      <a:pt x="82" y="3"/>
                    </a:lnTo>
                    <a:lnTo>
                      <a:pt x="72" y="3"/>
                    </a:lnTo>
                    <a:lnTo>
                      <a:pt x="67" y="0"/>
                    </a:lnTo>
                    <a:lnTo>
                      <a:pt x="64" y="0"/>
                    </a:lnTo>
                    <a:close/>
                  </a:path>
                </a:pathLst>
              </a:custGeom>
              <a:solidFill>
                <a:srgbClr val="FCC9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31" name="Freeform 607">
                <a:extLst>
                  <a:ext uri="{FF2B5EF4-FFF2-40B4-BE49-F238E27FC236}">
                    <a16:creationId xmlns:a16="http://schemas.microsoft.com/office/drawing/2014/main" id="{B2C2DE2D-244D-2F04-1E29-47FCD593DF6F}"/>
                  </a:ext>
                </a:extLst>
              </p:cNvPr>
              <p:cNvSpPr>
                <a:spLocks/>
              </p:cNvSpPr>
              <p:nvPr/>
            </p:nvSpPr>
            <p:spPr bwMode="auto">
              <a:xfrm>
                <a:off x="3718" y="2007"/>
                <a:ext cx="107" cy="81"/>
              </a:xfrm>
              <a:custGeom>
                <a:avLst/>
                <a:gdLst>
                  <a:gd name="T0" fmla="*/ 321 w 321"/>
                  <a:gd name="T1" fmla="*/ 0 h 244"/>
                  <a:gd name="T2" fmla="*/ 319 w 321"/>
                  <a:gd name="T3" fmla="*/ 3 h 244"/>
                  <a:gd name="T4" fmla="*/ 317 w 321"/>
                  <a:gd name="T5" fmla="*/ 8 h 244"/>
                  <a:gd name="T6" fmla="*/ 308 w 321"/>
                  <a:gd name="T7" fmla="*/ 15 h 244"/>
                  <a:gd name="T8" fmla="*/ 296 w 321"/>
                  <a:gd name="T9" fmla="*/ 25 h 244"/>
                  <a:gd name="T10" fmla="*/ 278 w 321"/>
                  <a:gd name="T11" fmla="*/ 35 h 244"/>
                  <a:gd name="T12" fmla="*/ 258 w 321"/>
                  <a:gd name="T13" fmla="*/ 46 h 244"/>
                  <a:gd name="T14" fmla="*/ 231 w 321"/>
                  <a:gd name="T15" fmla="*/ 53 h 244"/>
                  <a:gd name="T16" fmla="*/ 197 w 321"/>
                  <a:gd name="T17" fmla="*/ 60 h 244"/>
                  <a:gd name="T18" fmla="*/ 164 w 321"/>
                  <a:gd name="T19" fmla="*/ 66 h 244"/>
                  <a:gd name="T20" fmla="*/ 136 w 321"/>
                  <a:gd name="T21" fmla="*/ 71 h 244"/>
                  <a:gd name="T22" fmla="*/ 116 w 321"/>
                  <a:gd name="T23" fmla="*/ 77 h 244"/>
                  <a:gd name="T24" fmla="*/ 99 w 321"/>
                  <a:gd name="T25" fmla="*/ 81 h 244"/>
                  <a:gd name="T26" fmla="*/ 82 w 321"/>
                  <a:gd name="T27" fmla="*/ 89 h 244"/>
                  <a:gd name="T28" fmla="*/ 69 w 321"/>
                  <a:gd name="T29" fmla="*/ 102 h 244"/>
                  <a:gd name="T30" fmla="*/ 60 w 321"/>
                  <a:gd name="T31" fmla="*/ 115 h 244"/>
                  <a:gd name="T32" fmla="*/ 49 w 321"/>
                  <a:gd name="T33" fmla="*/ 135 h 244"/>
                  <a:gd name="T34" fmla="*/ 40 w 321"/>
                  <a:gd name="T35" fmla="*/ 154 h 244"/>
                  <a:gd name="T36" fmla="*/ 30 w 321"/>
                  <a:gd name="T37" fmla="*/ 175 h 244"/>
                  <a:gd name="T38" fmla="*/ 22 w 321"/>
                  <a:gd name="T39" fmla="*/ 190 h 244"/>
                  <a:gd name="T40" fmla="*/ 13 w 321"/>
                  <a:gd name="T41" fmla="*/ 205 h 244"/>
                  <a:gd name="T42" fmla="*/ 9 w 321"/>
                  <a:gd name="T43" fmla="*/ 215 h 244"/>
                  <a:gd name="T44" fmla="*/ 4 w 321"/>
                  <a:gd name="T45" fmla="*/ 223 h 244"/>
                  <a:gd name="T46" fmla="*/ 0 w 321"/>
                  <a:gd name="T47" fmla="*/ 228 h 244"/>
                  <a:gd name="T48" fmla="*/ 0 w 321"/>
                  <a:gd name="T49" fmla="*/ 231 h 244"/>
                  <a:gd name="T50" fmla="*/ 44 w 321"/>
                  <a:gd name="T51" fmla="*/ 244 h 244"/>
                  <a:gd name="T52" fmla="*/ 47 w 321"/>
                  <a:gd name="T53" fmla="*/ 241 h 244"/>
                  <a:gd name="T54" fmla="*/ 49 w 321"/>
                  <a:gd name="T55" fmla="*/ 231 h 244"/>
                  <a:gd name="T56" fmla="*/ 57 w 321"/>
                  <a:gd name="T57" fmla="*/ 215 h 244"/>
                  <a:gd name="T58" fmla="*/ 67 w 321"/>
                  <a:gd name="T59" fmla="*/ 198 h 244"/>
                  <a:gd name="T60" fmla="*/ 82 w 321"/>
                  <a:gd name="T61" fmla="*/ 180 h 244"/>
                  <a:gd name="T62" fmla="*/ 99 w 321"/>
                  <a:gd name="T63" fmla="*/ 162 h 244"/>
                  <a:gd name="T64" fmla="*/ 116 w 321"/>
                  <a:gd name="T65" fmla="*/ 149 h 244"/>
                  <a:gd name="T66" fmla="*/ 136 w 321"/>
                  <a:gd name="T67" fmla="*/ 140 h 244"/>
                  <a:gd name="T68" fmla="*/ 159 w 321"/>
                  <a:gd name="T69" fmla="*/ 132 h 244"/>
                  <a:gd name="T70" fmla="*/ 182 w 321"/>
                  <a:gd name="T71" fmla="*/ 127 h 244"/>
                  <a:gd name="T72" fmla="*/ 201 w 321"/>
                  <a:gd name="T73" fmla="*/ 121 h 244"/>
                  <a:gd name="T74" fmla="*/ 225 w 321"/>
                  <a:gd name="T75" fmla="*/ 119 h 244"/>
                  <a:gd name="T76" fmla="*/ 243 w 321"/>
                  <a:gd name="T77" fmla="*/ 116 h 244"/>
                  <a:gd name="T78" fmla="*/ 258 w 321"/>
                  <a:gd name="T79" fmla="*/ 115 h 244"/>
                  <a:gd name="T80" fmla="*/ 268 w 321"/>
                  <a:gd name="T81" fmla="*/ 115 h 244"/>
                  <a:gd name="T82" fmla="*/ 270 w 321"/>
                  <a:gd name="T83" fmla="*/ 115 h 244"/>
                  <a:gd name="T84" fmla="*/ 321 w 321"/>
                  <a:gd name="T85"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1" h="244">
                    <a:moveTo>
                      <a:pt x="321" y="0"/>
                    </a:moveTo>
                    <a:lnTo>
                      <a:pt x="319" y="3"/>
                    </a:lnTo>
                    <a:lnTo>
                      <a:pt x="317" y="8"/>
                    </a:lnTo>
                    <a:lnTo>
                      <a:pt x="308" y="15"/>
                    </a:lnTo>
                    <a:lnTo>
                      <a:pt x="296" y="25"/>
                    </a:lnTo>
                    <a:lnTo>
                      <a:pt x="278" y="35"/>
                    </a:lnTo>
                    <a:lnTo>
                      <a:pt x="258" y="46"/>
                    </a:lnTo>
                    <a:lnTo>
                      <a:pt x="231" y="53"/>
                    </a:lnTo>
                    <a:lnTo>
                      <a:pt x="197" y="60"/>
                    </a:lnTo>
                    <a:lnTo>
                      <a:pt x="164" y="66"/>
                    </a:lnTo>
                    <a:lnTo>
                      <a:pt x="136" y="71"/>
                    </a:lnTo>
                    <a:lnTo>
                      <a:pt x="116" y="77"/>
                    </a:lnTo>
                    <a:lnTo>
                      <a:pt x="99" y="81"/>
                    </a:lnTo>
                    <a:lnTo>
                      <a:pt x="82" y="89"/>
                    </a:lnTo>
                    <a:lnTo>
                      <a:pt x="69" y="102"/>
                    </a:lnTo>
                    <a:lnTo>
                      <a:pt x="60" y="115"/>
                    </a:lnTo>
                    <a:lnTo>
                      <a:pt x="49" y="135"/>
                    </a:lnTo>
                    <a:lnTo>
                      <a:pt x="40" y="154"/>
                    </a:lnTo>
                    <a:lnTo>
                      <a:pt x="30" y="175"/>
                    </a:lnTo>
                    <a:lnTo>
                      <a:pt x="22" y="190"/>
                    </a:lnTo>
                    <a:lnTo>
                      <a:pt x="13" y="205"/>
                    </a:lnTo>
                    <a:lnTo>
                      <a:pt x="9" y="215"/>
                    </a:lnTo>
                    <a:lnTo>
                      <a:pt x="4" y="223"/>
                    </a:lnTo>
                    <a:lnTo>
                      <a:pt x="0" y="228"/>
                    </a:lnTo>
                    <a:lnTo>
                      <a:pt x="0" y="231"/>
                    </a:lnTo>
                    <a:lnTo>
                      <a:pt x="44" y="244"/>
                    </a:lnTo>
                    <a:lnTo>
                      <a:pt x="47" y="241"/>
                    </a:lnTo>
                    <a:lnTo>
                      <a:pt x="49" y="231"/>
                    </a:lnTo>
                    <a:lnTo>
                      <a:pt x="57" y="215"/>
                    </a:lnTo>
                    <a:lnTo>
                      <a:pt x="67" y="198"/>
                    </a:lnTo>
                    <a:lnTo>
                      <a:pt x="82" y="180"/>
                    </a:lnTo>
                    <a:lnTo>
                      <a:pt x="99" y="162"/>
                    </a:lnTo>
                    <a:lnTo>
                      <a:pt x="116" y="149"/>
                    </a:lnTo>
                    <a:lnTo>
                      <a:pt x="136" y="140"/>
                    </a:lnTo>
                    <a:lnTo>
                      <a:pt x="159" y="132"/>
                    </a:lnTo>
                    <a:lnTo>
                      <a:pt x="182" y="127"/>
                    </a:lnTo>
                    <a:lnTo>
                      <a:pt x="201" y="121"/>
                    </a:lnTo>
                    <a:lnTo>
                      <a:pt x="225" y="119"/>
                    </a:lnTo>
                    <a:lnTo>
                      <a:pt x="243" y="116"/>
                    </a:lnTo>
                    <a:lnTo>
                      <a:pt x="258" y="115"/>
                    </a:lnTo>
                    <a:lnTo>
                      <a:pt x="268" y="115"/>
                    </a:lnTo>
                    <a:lnTo>
                      <a:pt x="270" y="115"/>
                    </a:lnTo>
                    <a:lnTo>
                      <a:pt x="321"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32" name="Freeform 608">
                <a:extLst>
                  <a:ext uri="{FF2B5EF4-FFF2-40B4-BE49-F238E27FC236}">
                    <a16:creationId xmlns:a16="http://schemas.microsoft.com/office/drawing/2014/main" id="{9F51CF8B-8BDE-8ECF-E1D9-6376410B3E22}"/>
                  </a:ext>
                </a:extLst>
              </p:cNvPr>
              <p:cNvSpPr>
                <a:spLocks/>
              </p:cNvSpPr>
              <p:nvPr/>
            </p:nvSpPr>
            <p:spPr bwMode="auto">
              <a:xfrm>
                <a:off x="3852" y="1930"/>
                <a:ext cx="91" cy="71"/>
              </a:xfrm>
              <a:custGeom>
                <a:avLst/>
                <a:gdLst>
                  <a:gd name="T0" fmla="*/ 0 w 271"/>
                  <a:gd name="T1" fmla="*/ 28 h 214"/>
                  <a:gd name="T2" fmla="*/ 0 w 271"/>
                  <a:gd name="T3" fmla="*/ 30 h 214"/>
                  <a:gd name="T4" fmla="*/ 0 w 271"/>
                  <a:gd name="T5" fmla="*/ 38 h 214"/>
                  <a:gd name="T6" fmla="*/ 0 w 271"/>
                  <a:gd name="T7" fmla="*/ 48 h 214"/>
                  <a:gd name="T8" fmla="*/ 1 w 271"/>
                  <a:gd name="T9" fmla="*/ 61 h 214"/>
                  <a:gd name="T10" fmla="*/ 4 w 271"/>
                  <a:gd name="T11" fmla="*/ 76 h 214"/>
                  <a:gd name="T12" fmla="*/ 14 w 271"/>
                  <a:gd name="T13" fmla="*/ 92 h 214"/>
                  <a:gd name="T14" fmla="*/ 27 w 271"/>
                  <a:gd name="T15" fmla="*/ 107 h 214"/>
                  <a:gd name="T16" fmla="*/ 48 w 271"/>
                  <a:gd name="T17" fmla="*/ 124 h 214"/>
                  <a:gd name="T18" fmla="*/ 70 w 271"/>
                  <a:gd name="T19" fmla="*/ 140 h 214"/>
                  <a:gd name="T20" fmla="*/ 96 w 271"/>
                  <a:gd name="T21" fmla="*/ 157 h 214"/>
                  <a:gd name="T22" fmla="*/ 116 w 271"/>
                  <a:gd name="T23" fmla="*/ 173 h 214"/>
                  <a:gd name="T24" fmla="*/ 137 w 271"/>
                  <a:gd name="T25" fmla="*/ 185 h 214"/>
                  <a:gd name="T26" fmla="*/ 152 w 271"/>
                  <a:gd name="T27" fmla="*/ 195 h 214"/>
                  <a:gd name="T28" fmla="*/ 167 w 271"/>
                  <a:gd name="T29" fmla="*/ 206 h 214"/>
                  <a:gd name="T30" fmla="*/ 175 w 271"/>
                  <a:gd name="T31" fmla="*/ 212 h 214"/>
                  <a:gd name="T32" fmla="*/ 177 w 271"/>
                  <a:gd name="T33" fmla="*/ 214 h 214"/>
                  <a:gd name="T34" fmla="*/ 182 w 271"/>
                  <a:gd name="T35" fmla="*/ 212 h 214"/>
                  <a:gd name="T36" fmla="*/ 193 w 271"/>
                  <a:gd name="T37" fmla="*/ 203 h 214"/>
                  <a:gd name="T38" fmla="*/ 207 w 271"/>
                  <a:gd name="T39" fmla="*/ 190 h 214"/>
                  <a:gd name="T40" fmla="*/ 226 w 271"/>
                  <a:gd name="T41" fmla="*/ 176 h 214"/>
                  <a:gd name="T42" fmla="*/ 240 w 271"/>
                  <a:gd name="T43" fmla="*/ 160 h 214"/>
                  <a:gd name="T44" fmla="*/ 257 w 271"/>
                  <a:gd name="T45" fmla="*/ 145 h 214"/>
                  <a:gd name="T46" fmla="*/ 266 w 271"/>
                  <a:gd name="T47" fmla="*/ 130 h 214"/>
                  <a:gd name="T48" fmla="*/ 271 w 271"/>
                  <a:gd name="T49" fmla="*/ 117 h 214"/>
                  <a:gd name="T50" fmla="*/ 271 w 271"/>
                  <a:gd name="T51" fmla="*/ 105 h 214"/>
                  <a:gd name="T52" fmla="*/ 271 w 271"/>
                  <a:gd name="T53" fmla="*/ 86 h 214"/>
                  <a:gd name="T54" fmla="*/ 271 w 271"/>
                  <a:gd name="T55" fmla="*/ 69 h 214"/>
                  <a:gd name="T56" fmla="*/ 271 w 271"/>
                  <a:gd name="T57" fmla="*/ 48 h 214"/>
                  <a:gd name="T58" fmla="*/ 271 w 271"/>
                  <a:gd name="T59" fmla="*/ 30 h 214"/>
                  <a:gd name="T60" fmla="*/ 271 w 271"/>
                  <a:gd name="T61" fmla="*/ 15 h 214"/>
                  <a:gd name="T62" fmla="*/ 271 w 271"/>
                  <a:gd name="T63" fmla="*/ 5 h 214"/>
                  <a:gd name="T64" fmla="*/ 271 w 271"/>
                  <a:gd name="T65" fmla="*/ 0 h 214"/>
                  <a:gd name="T66" fmla="*/ 0 w 271"/>
                  <a:gd name="T67" fmla="*/ 2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1" h="214">
                    <a:moveTo>
                      <a:pt x="0" y="28"/>
                    </a:moveTo>
                    <a:lnTo>
                      <a:pt x="0" y="30"/>
                    </a:lnTo>
                    <a:lnTo>
                      <a:pt x="0" y="38"/>
                    </a:lnTo>
                    <a:lnTo>
                      <a:pt x="0" y="48"/>
                    </a:lnTo>
                    <a:lnTo>
                      <a:pt x="1" y="61"/>
                    </a:lnTo>
                    <a:lnTo>
                      <a:pt x="4" y="76"/>
                    </a:lnTo>
                    <a:lnTo>
                      <a:pt x="14" y="92"/>
                    </a:lnTo>
                    <a:lnTo>
                      <a:pt x="27" y="107"/>
                    </a:lnTo>
                    <a:lnTo>
                      <a:pt x="48" y="124"/>
                    </a:lnTo>
                    <a:lnTo>
                      <a:pt x="70" y="140"/>
                    </a:lnTo>
                    <a:lnTo>
                      <a:pt x="96" y="157"/>
                    </a:lnTo>
                    <a:lnTo>
                      <a:pt x="116" y="173"/>
                    </a:lnTo>
                    <a:lnTo>
                      <a:pt x="137" y="185"/>
                    </a:lnTo>
                    <a:lnTo>
                      <a:pt x="152" y="195"/>
                    </a:lnTo>
                    <a:lnTo>
                      <a:pt x="167" y="206"/>
                    </a:lnTo>
                    <a:lnTo>
                      <a:pt x="175" y="212"/>
                    </a:lnTo>
                    <a:lnTo>
                      <a:pt x="177" y="214"/>
                    </a:lnTo>
                    <a:lnTo>
                      <a:pt x="182" y="212"/>
                    </a:lnTo>
                    <a:lnTo>
                      <a:pt x="193" y="203"/>
                    </a:lnTo>
                    <a:lnTo>
                      <a:pt x="207" y="190"/>
                    </a:lnTo>
                    <a:lnTo>
                      <a:pt x="226" y="176"/>
                    </a:lnTo>
                    <a:lnTo>
                      <a:pt x="240" y="160"/>
                    </a:lnTo>
                    <a:lnTo>
                      <a:pt x="257" y="145"/>
                    </a:lnTo>
                    <a:lnTo>
                      <a:pt x="266" y="130"/>
                    </a:lnTo>
                    <a:lnTo>
                      <a:pt x="271" y="117"/>
                    </a:lnTo>
                    <a:lnTo>
                      <a:pt x="271" y="105"/>
                    </a:lnTo>
                    <a:lnTo>
                      <a:pt x="271" y="86"/>
                    </a:lnTo>
                    <a:lnTo>
                      <a:pt x="271" y="69"/>
                    </a:lnTo>
                    <a:lnTo>
                      <a:pt x="271" y="48"/>
                    </a:lnTo>
                    <a:lnTo>
                      <a:pt x="271" y="30"/>
                    </a:lnTo>
                    <a:lnTo>
                      <a:pt x="271" y="15"/>
                    </a:lnTo>
                    <a:lnTo>
                      <a:pt x="271" y="5"/>
                    </a:lnTo>
                    <a:lnTo>
                      <a:pt x="271" y="0"/>
                    </a:lnTo>
                    <a:lnTo>
                      <a:pt x="0" y="28"/>
                    </a:lnTo>
                    <a:close/>
                  </a:path>
                </a:pathLst>
              </a:custGeom>
              <a:solidFill>
                <a:srgbClr val="FCC9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33" name="Freeform 609">
                <a:extLst>
                  <a:ext uri="{FF2B5EF4-FFF2-40B4-BE49-F238E27FC236}">
                    <a16:creationId xmlns:a16="http://schemas.microsoft.com/office/drawing/2014/main" id="{4C8C8707-F46B-A4AC-8695-67DC28ECD8EF}"/>
                  </a:ext>
                </a:extLst>
              </p:cNvPr>
              <p:cNvSpPr>
                <a:spLocks/>
              </p:cNvSpPr>
              <p:nvPr/>
            </p:nvSpPr>
            <p:spPr bwMode="auto">
              <a:xfrm>
                <a:off x="3804" y="1840"/>
                <a:ext cx="54" cy="82"/>
              </a:xfrm>
              <a:custGeom>
                <a:avLst/>
                <a:gdLst>
                  <a:gd name="T0" fmla="*/ 153 w 161"/>
                  <a:gd name="T1" fmla="*/ 0 h 247"/>
                  <a:gd name="T2" fmla="*/ 0 w 161"/>
                  <a:gd name="T3" fmla="*/ 160 h 247"/>
                  <a:gd name="T4" fmla="*/ 118 w 161"/>
                  <a:gd name="T5" fmla="*/ 247 h 247"/>
                  <a:gd name="T6" fmla="*/ 120 w 161"/>
                  <a:gd name="T7" fmla="*/ 245 h 247"/>
                  <a:gd name="T8" fmla="*/ 125 w 161"/>
                  <a:gd name="T9" fmla="*/ 234 h 247"/>
                  <a:gd name="T10" fmla="*/ 136 w 161"/>
                  <a:gd name="T11" fmla="*/ 221 h 247"/>
                  <a:gd name="T12" fmla="*/ 144 w 161"/>
                  <a:gd name="T13" fmla="*/ 207 h 247"/>
                  <a:gd name="T14" fmla="*/ 153 w 161"/>
                  <a:gd name="T15" fmla="*/ 188 h 247"/>
                  <a:gd name="T16" fmla="*/ 159 w 161"/>
                  <a:gd name="T17" fmla="*/ 168 h 247"/>
                  <a:gd name="T18" fmla="*/ 161 w 161"/>
                  <a:gd name="T19" fmla="*/ 148 h 247"/>
                  <a:gd name="T20" fmla="*/ 159 w 161"/>
                  <a:gd name="T21" fmla="*/ 130 h 247"/>
                  <a:gd name="T22" fmla="*/ 153 w 161"/>
                  <a:gd name="T23" fmla="*/ 110 h 247"/>
                  <a:gd name="T24" fmla="*/ 151 w 161"/>
                  <a:gd name="T25" fmla="*/ 89 h 247"/>
                  <a:gd name="T26" fmla="*/ 151 w 161"/>
                  <a:gd name="T27" fmla="*/ 66 h 247"/>
                  <a:gd name="T28" fmla="*/ 151 w 161"/>
                  <a:gd name="T29" fmla="*/ 46 h 247"/>
                  <a:gd name="T30" fmla="*/ 151 w 161"/>
                  <a:gd name="T31" fmla="*/ 28 h 247"/>
                  <a:gd name="T32" fmla="*/ 151 w 161"/>
                  <a:gd name="T33" fmla="*/ 14 h 247"/>
                  <a:gd name="T34" fmla="*/ 153 w 161"/>
                  <a:gd name="T35" fmla="*/ 3 h 247"/>
                  <a:gd name="T36" fmla="*/ 153 w 161"/>
                  <a:gd name="T37"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247">
                    <a:moveTo>
                      <a:pt x="153" y="0"/>
                    </a:moveTo>
                    <a:lnTo>
                      <a:pt x="0" y="160"/>
                    </a:lnTo>
                    <a:lnTo>
                      <a:pt x="118" y="247"/>
                    </a:lnTo>
                    <a:lnTo>
                      <a:pt x="120" y="245"/>
                    </a:lnTo>
                    <a:lnTo>
                      <a:pt x="125" y="234"/>
                    </a:lnTo>
                    <a:lnTo>
                      <a:pt x="136" y="221"/>
                    </a:lnTo>
                    <a:lnTo>
                      <a:pt x="144" y="207"/>
                    </a:lnTo>
                    <a:lnTo>
                      <a:pt x="153" y="188"/>
                    </a:lnTo>
                    <a:lnTo>
                      <a:pt x="159" y="168"/>
                    </a:lnTo>
                    <a:lnTo>
                      <a:pt x="161" y="148"/>
                    </a:lnTo>
                    <a:lnTo>
                      <a:pt x="159" y="130"/>
                    </a:lnTo>
                    <a:lnTo>
                      <a:pt x="153" y="110"/>
                    </a:lnTo>
                    <a:lnTo>
                      <a:pt x="151" y="89"/>
                    </a:lnTo>
                    <a:lnTo>
                      <a:pt x="151" y="66"/>
                    </a:lnTo>
                    <a:lnTo>
                      <a:pt x="151" y="46"/>
                    </a:lnTo>
                    <a:lnTo>
                      <a:pt x="151" y="28"/>
                    </a:lnTo>
                    <a:lnTo>
                      <a:pt x="151" y="14"/>
                    </a:lnTo>
                    <a:lnTo>
                      <a:pt x="153" y="3"/>
                    </a:lnTo>
                    <a:lnTo>
                      <a:pt x="153"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34" name="Freeform 610">
                <a:extLst>
                  <a:ext uri="{FF2B5EF4-FFF2-40B4-BE49-F238E27FC236}">
                    <a16:creationId xmlns:a16="http://schemas.microsoft.com/office/drawing/2014/main" id="{48E0A361-8FC4-2AF7-F6D7-F7CDA23D0E1B}"/>
                  </a:ext>
                </a:extLst>
              </p:cNvPr>
              <p:cNvSpPr>
                <a:spLocks/>
              </p:cNvSpPr>
              <p:nvPr/>
            </p:nvSpPr>
            <p:spPr bwMode="auto">
              <a:xfrm>
                <a:off x="4038" y="1929"/>
                <a:ext cx="58" cy="105"/>
              </a:xfrm>
              <a:custGeom>
                <a:avLst/>
                <a:gdLst>
                  <a:gd name="T0" fmla="*/ 16 w 173"/>
                  <a:gd name="T1" fmla="*/ 0 h 315"/>
                  <a:gd name="T2" fmla="*/ 16 w 173"/>
                  <a:gd name="T3" fmla="*/ 2 h 315"/>
                  <a:gd name="T4" fmla="*/ 17 w 173"/>
                  <a:gd name="T5" fmla="*/ 5 h 315"/>
                  <a:gd name="T6" fmla="*/ 17 w 173"/>
                  <a:gd name="T7" fmla="*/ 13 h 315"/>
                  <a:gd name="T8" fmla="*/ 19 w 173"/>
                  <a:gd name="T9" fmla="*/ 23 h 315"/>
                  <a:gd name="T10" fmla="*/ 19 w 173"/>
                  <a:gd name="T11" fmla="*/ 36 h 315"/>
                  <a:gd name="T12" fmla="*/ 19 w 173"/>
                  <a:gd name="T13" fmla="*/ 48 h 315"/>
                  <a:gd name="T14" fmla="*/ 17 w 173"/>
                  <a:gd name="T15" fmla="*/ 63 h 315"/>
                  <a:gd name="T16" fmla="*/ 16 w 173"/>
                  <a:gd name="T17" fmla="*/ 81 h 315"/>
                  <a:gd name="T18" fmla="*/ 7 w 173"/>
                  <a:gd name="T19" fmla="*/ 107 h 315"/>
                  <a:gd name="T20" fmla="*/ 3 w 173"/>
                  <a:gd name="T21" fmla="*/ 114 h 315"/>
                  <a:gd name="T22" fmla="*/ 0 w 173"/>
                  <a:gd name="T23" fmla="*/ 114 h 315"/>
                  <a:gd name="T24" fmla="*/ 0 w 173"/>
                  <a:gd name="T25" fmla="*/ 112 h 315"/>
                  <a:gd name="T26" fmla="*/ 3 w 173"/>
                  <a:gd name="T27" fmla="*/ 112 h 315"/>
                  <a:gd name="T28" fmla="*/ 11 w 173"/>
                  <a:gd name="T29" fmla="*/ 117 h 315"/>
                  <a:gd name="T30" fmla="*/ 17 w 173"/>
                  <a:gd name="T31" fmla="*/ 121 h 315"/>
                  <a:gd name="T32" fmla="*/ 30 w 173"/>
                  <a:gd name="T33" fmla="*/ 130 h 315"/>
                  <a:gd name="T34" fmla="*/ 44 w 173"/>
                  <a:gd name="T35" fmla="*/ 140 h 315"/>
                  <a:gd name="T36" fmla="*/ 56 w 173"/>
                  <a:gd name="T37" fmla="*/ 152 h 315"/>
                  <a:gd name="T38" fmla="*/ 66 w 173"/>
                  <a:gd name="T39" fmla="*/ 170 h 315"/>
                  <a:gd name="T40" fmla="*/ 76 w 173"/>
                  <a:gd name="T41" fmla="*/ 188 h 315"/>
                  <a:gd name="T42" fmla="*/ 84 w 173"/>
                  <a:gd name="T43" fmla="*/ 208 h 315"/>
                  <a:gd name="T44" fmla="*/ 86 w 173"/>
                  <a:gd name="T45" fmla="*/ 228 h 315"/>
                  <a:gd name="T46" fmla="*/ 88 w 173"/>
                  <a:gd name="T47" fmla="*/ 249 h 315"/>
                  <a:gd name="T48" fmla="*/ 92 w 173"/>
                  <a:gd name="T49" fmla="*/ 269 h 315"/>
                  <a:gd name="T50" fmla="*/ 92 w 173"/>
                  <a:gd name="T51" fmla="*/ 287 h 315"/>
                  <a:gd name="T52" fmla="*/ 92 w 173"/>
                  <a:gd name="T53" fmla="*/ 302 h 315"/>
                  <a:gd name="T54" fmla="*/ 92 w 173"/>
                  <a:gd name="T55" fmla="*/ 313 h 315"/>
                  <a:gd name="T56" fmla="*/ 92 w 173"/>
                  <a:gd name="T57" fmla="*/ 315 h 315"/>
                  <a:gd name="T58" fmla="*/ 97 w 173"/>
                  <a:gd name="T59" fmla="*/ 313 h 315"/>
                  <a:gd name="T60" fmla="*/ 107 w 173"/>
                  <a:gd name="T61" fmla="*/ 302 h 315"/>
                  <a:gd name="T62" fmla="*/ 122 w 173"/>
                  <a:gd name="T63" fmla="*/ 287 h 315"/>
                  <a:gd name="T64" fmla="*/ 137 w 173"/>
                  <a:gd name="T65" fmla="*/ 266 h 315"/>
                  <a:gd name="T66" fmla="*/ 153 w 173"/>
                  <a:gd name="T67" fmla="*/ 244 h 315"/>
                  <a:gd name="T68" fmla="*/ 165 w 173"/>
                  <a:gd name="T69" fmla="*/ 218 h 315"/>
                  <a:gd name="T70" fmla="*/ 173 w 173"/>
                  <a:gd name="T71" fmla="*/ 193 h 315"/>
                  <a:gd name="T72" fmla="*/ 170 w 173"/>
                  <a:gd name="T73" fmla="*/ 168 h 315"/>
                  <a:gd name="T74" fmla="*/ 160 w 173"/>
                  <a:gd name="T75" fmla="*/ 142 h 315"/>
                  <a:gd name="T76" fmla="*/ 150 w 173"/>
                  <a:gd name="T77" fmla="*/ 117 h 315"/>
                  <a:gd name="T78" fmla="*/ 137 w 173"/>
                  <a:gd name="T79" fmla="*/ 94 h 315"/>
                  <a:gd name="T80" fmla="*/ 124 w 173"/>
                  <a:gd name="T81" fmla="*/ 74 h 315"/>
                  <a:gd name="T82" fmla="*/ 112 w 173"/>
                  <a:gd name="T83" fmla="*/ 56 h 315"/>
                  <a:gd name="T84" fmla="*/ 101 w 173"/>
                  <a:gd name="T85" fmla="*/ 44 h 315"/>
                  <a:gd name="T86" fmla="*/ 94 w 173"/>
                  <a:gd name="T87" fmla="*/ 36 h 315"/>
                  <a:gd name="T88" fmla="*/ 92 w 173"/>
                  <a:gd name="T89" fmla="*/ 33 h 315"/>
                  <a:gd name="T90" fmla="*/ 16 w 173"/>
                  <a:gd name="T91"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3" h="315">
                    <a:moveTo>
                      <a:pt x="16" y="0"/>
                    </a:moveTo>
                    <a:lnTo>
                      <a:pt x="16" y="2"/>
                    </a:lnTo>
                    <a:lnTo>
                      <a:pt x="17" y="5"/>
                    </a:lnTo>
                    <a:lnTo>
                      <a:pt x="17" y="13"/>
                    </a:lnTo>
                    <a:lnTo>
                      <a:pt x="19" y="23"/>
                    </a:lnTo>
                    <a:lnTo>
                      <a:pt x="19" y="36"/>
                    </a:lnTo>
                    <a:lnTo>
                      <a:pt x="19" y="48"/>
                    </a:lnTo>
                    <a:lnTo>
                      <a:pt x="17" y="63"/>
                    </a:lnTo>
                    <a:lnTo>
                      <a:pt x="16" y="81"/>
                    </a:lnTo>
                    <a:lnTo>
                      <a:pt x="7" y="107"/>
                    </a:lnTo>
                    <a:lnTo>
                      <a:pt x="3" y="114"/>
                    </a:lnTo>
                    <a:lnTo>
                      <a:pt x="0" y="114"/>
                    </a:lnTo>
                    <a:lnTo>
                      <a:pt x="0" y="112"/>
                    </a:lnTo>
                    <a:lnTo>
                      <a:pt x="3" y="112"/>
                    </a:lnTo>
                    <a:lnTo>
                      <a:pt x="11" y="117"/>
                    </a:lnTo>
                    <a:lnTo>
                      <a:pt x="17" y="121"/>
                    </a:lnTo>
                    <a:lnTo>
                      <a:pt x="30" y="130"/>
                    </a:lnTo>
                    <a:lnTo>
                      <a:pt x="44" y="140"/>
                    </a:lnTo>
                    <a:lnTo>
                      <a:pt x="56" y="152"/>
                    </a:lnTo>
                    <a:lnTo>
                      <a:pt x="66" y="170"/>
                    </a:lnTo>
                    <a:lnTo>
                      <a:pt x="76" y="188"/>
                    </a:lnTo>
                    <a:lnTo>
                      <a:pt x="84" y="208"/>
                    </a:lnTo>
                    <a:lnTo>
                      <a:pt x="86" y="228"/>
                    </a:lnTo>
                    <a:lnTo>
                      <a:pt x="88" y="249"/>
                    </a:lnTo>
                    <a:lnTo>
                      <a:pt x="92" y="269"/>
                    </a:lnTo>
                    <a:lnTo>
                      <a:pt x="92" y="287"/>
                    </a:lnTo>
                    <a:lnTo>
                      <a:pt x="92" y="302"/>
                    </a:lnTo>
                    <a:lnTo>
                      <a:pt x="92" y="313"/>
                    </a:lnTo>
                    <a:lnTo>
                      <a:pt x="92" y="315"/>
                    </a:lnTo>
                    <a:lnTo>
                      <a:pt x="97" y="313"/>
                    </a:lnTo>
                    <a:lnTo>
                      <a:pt x="107" y="302"/>
                    </a:lnTo>
                    <a:lnTo>
                      <a:pt x="122" y="287"/>
                    </a:lnTo>
                    <a:lnTo>
                      <a:pt x="137" y="266"/>
                    </a:lnTo>
                    <a:lnTo>
                      <a:pt x="153" y="244"/>
                    </a:lnTo>
                    <a:lnTo>
                      <a:pt x="165" y="218"/>
                    </a:lnTo>
                    <a:lnTo>
                      <a:pt x="173" y="193"/>
                    </a:lnTo>
                    <a:lnTo>
                      <a:pt x="170" y="168"/>
                    </a:lnTo>
                    <a:lnTo>
                      <a:pt x="160" y="142"/>
                    </a:lnTo>
                    <a:lnTo>
                      <a:pt x="150" y="117"/>
                    </a:lnTo>
                    <a:lnTo>
                      <a:pt x="137" y="94"/>
                    </a:lnTo>
                    <a:lnTo>
                      <a:pt x="124" y="74"/>
                    </a:lnTo>
                    <a:lnTo>
                      <a:pt x="112" y="56"/>
                    </a:lnTo>
                    <a:lnTo>
                      <a:pt x="101" y="44"/>
                    </a:lnTo>
                    <a:lnTo>
                      <a:pt x="94" y="36"/>
                    </a:lnTo>
                    <a:lnTo>
                      <a:pt x="92" y="33"/>
                    </a:lnTo>
                    <a:lnTo>
                      <a:pt x="16" y="0"/>
                    </a:lnTo>
                    <a:close/>
                  </a:path>
                </a:pathLst>
              </a:custGeom>
              <a:solidFill>
                <a:srgbClr val="FCC9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8436" name="Freeform 612">
              <a:extLst>
                <a:ext uri="{FF2B5EF4-FFF2-40B4-BE49-F238E27FC236}">
                  <a16:creationId xmlns:a16="http://schemas.microsoft.com/office/drawing/2014/main" id="{864BC157-4976-A80F-8665-D93F0EF405D8}"/>
                </a:ext>
              </a:extLst>
            </p:cNvPr>
            <p:cNvSpPr>
              <a:spLocks/>
            </p:cNvSpPr>
            <p:nvPr/>
          </p:nvSpPr>
          <p:spPr bwMode="auto">
            <a:xfrm>
              <a:off x="4144" y="1943"/>
              <a:ext cx="87" cy="115"/>
            </a:xfrm>
            <a:custGeom>
              <a:avLst/>
              <a:gdLst>
                <a:gd name="T0" fmla="*/ 0 w 261"/>
                <a:gd name="T1" fmla="*/ 0 h 345"/>
                <a:gd name="T2" fmla="*/ 2 w 261"/>
                <a:gd name="T3" fmla="*/ 4 h 345"/>
                <a:gd name="T4" fmla="*/ 9 w 261"/>
                <a:gd name="T5" fmla="*/ 10 h 345"/>
                <a:gd name="T6" fmla="*/ 17 w 261"/>
                <a:gd name="T7" fmla="*/ 21 h 345"/>
                <a:gd name="T8" fmla="*/ 30 w 261"/>
                <a:gd name="T9" fmla="*/ 36 h 345"/>
                <a:gd name="T10" fmla="*/ 43 w 261"/>
                <a:gd name="T11" fmla="*/ 54 h 345"/>
                <a:gd name="T12" fmla="*/ 53 w 261"/>
                <a:gd name="T13" fmla="*/ 74 h 345"/>
                <a:gd name="T14" fmla="*/ 64 w 261"/>
                <a:gd name="T15" fmla="*/ 98 h 345"/>
                <a:gd name="T16" fmla="*/ 68 w 261"/>
                <a:gd name="T17" fmla="*/ 119 h 345"/>
                <a:gd name="T18" fmla="*/ 70 w 261"/>
                <a:gd name="T19" fmla="*/ 148 h 345"/>
                <a:gd name="T20" fmla="*/ 70 w 261"/>
                <a:gd name="T21" fmla="*/ 184 h 345"/>
                <a:gd name="T22" fmla="*/ 68 w 261"/>
                <a:gd name="T23" fmla="*/ 222 h 345"/>
                <a:gd name="T24" fmla="*/ 64 w 261"/>
                <a:gd name="T25" fmla="*/ 257 h 345"/>
                <a:gd name="T26" fmla="*/ 61 w 261"/>
                <a:gd name="T27" fmla="*/ 293 h 345"/>
                <a:gd name="T28" fmla="*/ 56 w 261"/>
                <a:gd name="T29" fmla="*/ 320 h 345"/>
                <a:gd name="T30" fmla="*/ 53 w 261"/>
                <a:gd name="T31" fmla="*/ 339 h 345"/>
                <a:gd name="T32" fmla="*/ 51 w 261"/>
                <a:gd name="T33" fmla="*/ 345 h 345"/>
                <a:gd name="T34" fmla="*/ 56 w 261"/>
                <a:gd name="T35" fmla="*/ 345 h 345"/>
                <a:gd name="T36" fmla="*/ 70 w 261"/>
                <a:gd name="T37" fmla="*/ 341 h 345"/>
                <a:gd name="T38" fmla="*/ 91 w 261"/>
                <a:gd name="T39" fmla="*/ 336 h 345"/>
                <a:gd name="T40" fmla="*/ 116 w 261"/>
                <a:gd name="T41" fmla="*/ 329 h 345"/>
                <a:gd name="T42" fmla="*/ 141 w 261"/>
                <a:gd name="T43" fmla="*/ 320 h 345"/>
                <a:gd name="T44" fmla="*/ 168 w 261"/>
                <a:gd name="T45" fmla="*/ 310 h 345"/>
                <a:gd name="T46" fmla="*/ 190 w 261"/>
                <a:gd name="T47" fmla="*/ 298 h 345"/>
                <a:gd name="T48" fmla="*/ 205 w 261"/>
                <a:gd name="T49" fmla="*/ 287 h 345"/>
                <a:gd name="T50" fmla="*/ 216 w 261"/>
                <a:gd name="T51" fmla="*/ 274 h 345"/>
                <a:gd name="T52" fmla="*/ 229 w 261"/>
                <a:gd name="T53" fmla="*/ 260 h 345"/>
                <a:gd name="T54" fmla="*/ 236 w 261"/>
                <a:gd name="T55" fmla="*/ 244 h 345"/>
                <a:gd name="T56" fmla="*/ 246 w 261"/>
                <a:gd name="T57" fmla="*/ 226 h 345"/>
                <a:gd name="T58" fmla="*/ 252 w 261"/>
                <a:gd name="T59" fmla="*/ 213 h 345"/>
                <a:gd name="T60" fmla="*/ 256 w 261"/>
                <a:gd name="T61" fmla="*/ 201 h 345"/>
                <a:gd name="T62" fmla="*/ 261 w 261"/>
                <a:gd name="T63" fmla="*/ 194 h 345"/>
                <a:gd name="T64" fmla="*/ 261 w 261"/>
                <a:gd name="T65" fmla="*/ 191 h 345"/>
                <a:gd name="T66" fmla="*/ 109 w 261"/>
                <a:gd name="T67" fmla="*/ 213 h 345"/>
                <a:gd name="T68" fmla="*/ 111 w 261"/>
                <a:gd name="T69" fmla="*/ 209 h 345"/>
                <a:gd name="T70" fmla="*/ 122 w 261"/>
                <a:gd name="T71" fmla="*/ 196 h 345"/>
                <a:gd name="T72" fmla="*/ 135 w 261"/>
                <a:gd name="T73" fmla="*/ 175 h 345"/>
                <a:gd name="T74" fmla="*/ 147 w 261"/>
                <a:gd name="T75" fmla="*/ 150 h 345"/>
                <a:gd name="T76" fmla="*/ 160 w 261"/>
                <a:gd name="T77" fmla="*/ 125 h 345"/>
                <a:gd name="T78" fmla="*/ 171 w 261"/>
                <a:gd name="T79" fmla="*/ 98 h 345"/>
                <a:gd name="T80" fmla="*/ 175 w 261"/>
                <a:gd name="T81" fmla="*/ 69 h 345"/>
                <a:gd name="T82" fmla="*/ 171 w 261"/>
                <a:gd name="T83" fmla="*/ 46 h 345"/>
                <a:gd name="T84" fmla="*/ 158 w 261"/>
                <a:gd name="T85" fmla="*/ 29 h 345"/>
                <a:gd name="T86" fmla="*/ 135 w 261"/>
                <a:gd name="T87" fmla="*/ 16 h 345"/>
                <a:gd name="T88" fmla="*/ 106 w 261"/>
                <a:gd name="T89" fmla="*/ 8 h 345"/>
                <a:gd name="T90" fmla="*/ 76 w 261"/>
                <a:gd name="T91" fmla="*/ 4 h 345"/>
                <a:gd name="T92" fmla="*/ 47 w 261"/>
                <a:gd name="T93" fmla="*/ 0 h 345"/>
                <a:gd name="T94" fmla="*/ 22 w 261"/>
                <a:gd name="T95" fmla="*/ 0 h 345"/>
                <a:gd name="T96" fmla="*/ 7 w 261"/>
                <a:gd name="T97" fmla="*/ 0 h 345"/>
                <a:gd name="T98" fmla="*/ 0 w 261"/>
                <a:gd name="T99"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1" h="345">
                  <a:moveTo>
                    <a:pt x="0" y="0"/>
                  </a:moveTo>
                  <a:lnTo>
                    <a:pt x="2" y="4"/>
                  </a:lnTo>
                  <a:lnTo>
                    <a:pt x="9" y="10"/>
                  </a:lnTo>
                  <a:lnTo>
                    <a:pt x="17" y="21"/>
                  </a:lnTo>
                  <a:lnTo>
                    <a:pt x="30" y="36"/>
                  </a:lnTo>
                  <a:lnTo>
                    <a:pt x="43" y="54"/>
                  </a:lnTo>
                  <a:lnTo>
                    <a:pt x="53" y="74"/>
                  </a:lnTo>
                  <a:lnTo>
                    <a:pt x="64" y="98"/>
                  </a:lnTo>
                  <a:lnTo>
                    <a:pt x="68" y="119"/>
                  </a:lnTo>
                  <a:lnTo>
                    <a:pt x="70" y="148"/>
                  </a:lnTo>
                  <a:lnTo>
                    <a:pt x="70" y="184"/>
                  </a:lnTo>
                  <a:lnTo>
                    <a:pt x="68" y="222"/>
                  </a:lnTo>
                  <a:lnTo>
                    <a:pt x="64" y="257"/>
                  </a:lnTo>
                  <a:lnTo>
                    <a:pt x="61" y="293"/>
                  </a:lnTo>
                  <a:lnTo>
                    <a:pt x="56" y="320"/>
                  </a:lnTo>
                  <a:lnTo>
                    <a:pt x="53" y="339"/>
                  </a:lnTo>
                  <a:lnTo>
                    <a:pt x="51" y="345"/>
                  </a:lnTo>
                  <a:lnTo>
                    <a:pt x="56" y="345"/>
                  </a:lnTo>
                  <a:lnTo>
                    <a:pt x="70" y="341"/>
                  </a:lnTo>
                  <a:lnTo>
                    <a:pt x="91" y="336"/>
                  </a:lnTo>
                  <a:lnTo>
                    <a:pt x="116" y="329"/>
                  </a:lnTo>
                  <a:lnTo>
                    <a:pt x="141" y="320"/>
                  </a:lnTo>
                  <a:lnTo>
                    <a:pt x="168" y="310"/>
                  </a:lnTo>
                  <a:lnTo>
                    <a:pt x="190" y="298"/>
                  </a:lnTo>
                  <a:lnTo>
                    <a:pt x="205" y="287"/>
                  </a:lnTo>
                  <a:lnTo>
                    <a:pt x="216" y="274"/>
                  </a:lnTo>
                  <a:lnTo>
                    <a:pt x="229" y="260"/>
                  </a:lnTo>
                  <a:lnTo>
                    <a:pt x="236" y="244"/>
                  </a:lnTo>
                  <a:lnTo>
                    <a:pt x="246" y="226"/>
                  </a:lnTo>
                  <a:lnTo>
                    <a:pt x="252" y="213"/>
                  </a:lnTo>
                  <a:lnTo>
                    <a:pt x="256" y="201"/>
                  </a:lnTo>
                  <a:lnTo>
                    <a:pt x="261" y="194"/>
                  </a:lnTo>
                  <a:lnTo>
                    <a:pt x="261" y="191"/>
                  </a:lnTo>
                  <a:lnTo>
                    <a:pt x="109" y="213"/>
                  </a:lnTo>
                  <a:lnTo>
                    <a:pt x="111" y="209"/>
                  </a:lnTo>
                  <a:lnTo>
                    <a:pt x="122" y="196"/>
                  </a:lnTo>
                  <a:lnTo>
                    <a:pt x="135" y="175"/>
                  </a:lnTo>
                  <a:lnTo>
                    <a:pt x="147" y="150"/>
                  </a:lnTo>
                  <a:lnTo>
                    <a:pt x="160" y="125"/>
                  </a:lnTo>
                  <a:lnTo>
                    <a:pt x="171" y="98"/>
                  </a:lnTo>
                  <a:lnTo>
                    <a:pt x="175" y="69"/>
                  </a:lnTo>
                  <a:lnTo>
                    <a:pt x="171" y="46"/>
                  </a:lnTo>
                  <a:lnTo>
                    <a:pt x="158" y="29"/>
                  </a:lnTo>
                  <a:lnTo>
                    <a:pt x="135" y="16"/>
                  </a:lnTo>
                  <a:lnTo>
                    <a:pt x="106" y="8"/>
                  </a:lnTo>
                  <a:lnTo>
                    <a:pt x="76" y="4"/>
                  </a:lnTo>
                  <a:lnTo>
                    <a:pt x="47" y="0"/>
                  </a:lnTo>
                  <a:lnTo>
                    <a:pt x="22" y="0"/>
                  </a:lnTo>
                  <a:lnTo>
                    <a:pt x="7" y="0"/>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37" name="Freeform 613">
              <a:extLst>
                <a:ext uri="{FF2B5EF4-FFF2-40B4-BE49-F238E27FC236}">
                  <a16:creationId xmlns:a16="http://schemas.microsoft.com/office/drawing/2014/main" id="{F6306020-9C5D-C7DB-DC8F-321497203D4E}"/>
                </a:ext>
              </a:extLst>
            </p:cNvPr>
            <p:cNvSpPr>
              <a:spLocks/>
            </p:cNvSpPr>
            <p:nvPr/>
          </p:nvSpPr>
          <p:spPr bwMode="auto">
            <a:xfrm>
              <a:off x="4235" y="1873"/>
              <a:ext cx="155" cy="157"/>
            </a:xfrm>
            <a:custGeom>
              <a:avLst/>
              <a:gdLst>
                <a:gd name="T0" fmla="*/ 0 w 465"/>
                <a:gd name="T1" fmla="*/ 2 h 470"/>
                <a:gd name="T2" fmla="*/ 41 w 465"/>
                <a:gd name="T3" fmla="*/ 36 h 470"/>
                <a:gd name="T4" fmla="*/ 73 w 465"/>
                <a:gd name="T5" fmla="*/ 68 h 470"/>
                <a:gd name="T6" fmla="*/ 97 w 465"/>
                <a:gd name="T7" fmla="*/ 99 h 470"/>
                <a:gd name="T8" fmla="*/ 115 w 465"/>
                <a:gd name="T9" fmla="*/ 130 h 470"/>
                <a:gd name="T10" fmla="*/ 125 w 465"/>
                <a:gd name="T11" fmla="*/ 164 h 470"/>
                <a:gd name="T12" fmla="*/ 128 w 465"/>
                <a:gd name="T13" fmla="*/ 203 h 470"/>
                <a:gd name="T14" fmla="*/ 128 w 465"/>
                <a:gd name="T15" fmla="*/ 244 h 470"/>
                <a:gd name="T16" fmla="*/ 119 w 465"/>
                <a:gd name="T17" fmla="*/ 294 h 470"/>
                <a:gd name="T18" fmla="*/ 153 w 465"/>
                <a:gd name="T19" fmla="*/ 315 h 470"/>
                <a:gd name="T20" fmla="*/ 175 w 465"/>
                <a:gd name="T21" fmla="*/ 333 h 470"/>
                <a:gd name="T22" fmla="*/ 191 w 465"/>
                <a:gd name="T23" fmla="*/ 351 h 470"/>
                <a:gd name="T24" fmla="*/ 199 w 465"/>
                <a:gd name="T25" fmla="*/ 371 h 470"/>
                <a:gd name="T26" fmla="*/ 206 w 465"/>
                <a:gd name="T27" fmla="*/ 390 h 470"/>
                <a:gd name="T28" fmla="*/ 211 w 465"/>
                <a:gd name="T29" fmla="*/ 414 h 470"/>
                <a:gd name="T30" fmla="*/ 219 w 465"/>
                <a:gd name="T31" fmla="*/ 439 h 470"/>
                <a:gd name="T32" fmla="*/ 232 w 465"/>
                <a:gd name="T33" fmla="*/ 470 h 470"/>
                <a:gd name="T34" fmla="*/ 247 w 465"/>
                <a:gd name="T35" fmla="*/ 419 h 470"/>
                <a:gd name="T36" fmla="*/ 270 w 465"/>
                <a:gd name="T37" fmla="*/ 378 h 470"/>
                <a:gd name="T38" fmla="*/ 298 w 465"/>
                <a:gd name="T39" fmla="*/ 343 h 470"/>
                <a:gd name="T40" fmla="*/ 331 w 465"/>
                <a:gd name="T41" fmla="*/ 310 h 470"/>
                <a:gd name="T42" fmla="*/ 364 w 465"/>
                <a:gd name="T43" fmla="*/ 282 h 470"/>
                <a:gd name="T44" fmla="*/ 400 w 465"/>
                <a:gd name="T45" fmla="*/ 251 h 470"/>
                <a:gd name="T46" fmla="*/ 436 w 465"/>
                <a:gd name="T47" fmla="*/ 218 h 470"/>
                <a:gd name="T48" fmla="*/ 465 w 465"/>
                <a:gd name="T49" fmla="*/ 181 h 470"/>
                <a:gd name="T50" fmla="*/ 461 w 465"/>
                <a:gd name="T51" fmla="*/ 170 h 470"/>
                <a:gd name="T52" fmla="*/ 455 w 465"/>
                <a:gd name="T53" fmla="*/ 160 h 470"/>
                <a:gd name="T54" fmla="*/ 452 w 465"/>
                <a:gd name="T55" fmla="*/ 150 h 470"/>
                <a:gd name="T56" fmla="*/ 448 w 465"/>
                <a:gd name="T57" fmla="*/ 139 h 470"/>
                <a:gd name="T58" fmla="*/ 442 w 465"/>
                <a:gd name="T59" fmla="*/ 130 h 470"/>
                <a:gd name="T60" fmla="*/ 440 w 465"/>
                <a:gd name="T61" fmla="*/ 119 h 470"/>
                <a:gd name="T62" fmla="*/ 436 w 465"/>
                <a:gd name="T63" fmla="*/ 109 h 470"/>
                <a:gd name="T64" fmla="*/ 430 w 465"/>
                <a:gd name="T65" fmla="*/ 99 h 470"/>
                <a:gd name="T66" fmla="*/ 406 w 465"/>
                <a:gd name="T67" fmla="*/ 114 h 470"/>
                <a:gd name="T68" fmla="*/ 379 w 465"/>
                <a:gd name="T69" fmla="*/ 132 h 470"/>
                <a:gd name="T70" fmla="*/ 351 w 465"/>
                <a:gd name="T71" fmla="*/ 151 h 470"/>
                <a:gd name="T72" fmla="*/ 320 w 465"/>
                <a:gd name="T73" fmla="*/ 168 h 470"/>
                <a:gd name="T74" fmla="*/ 291 w 465"/>
                <a:gd name="T75" fmla="*/ 185 h 470"/>
                <a:gd name="T76" fmla="*/ 260 w 465"/>
                <a:gd name="T77" fmla="*/ 198 h 470"/>
                <a:gd name="T78" fmla="*/ 230 w 465"/>
                <a:gd name="T79" fmla="*/ 206 h 470"/>
                <a:gd name="T80" fmla="*/ 201 w 465"/>
                <a:gd name="T81" fmla="*/ 208 h 470"/>
                <a:gd name="T82" fmla="*/ 203 w 465"/>
                <a:gd name="T83" fmla="*/ 206 h 470"/>
                <a:gd name="T84" fmla="*/ 211 w 465"/>
                <a:gd name="T85" fmla="*/ 195 h 470"/>
                <a:gd name="T86" fmla="*/ 219 w 465"/>
                <a:gd name="T87" fmla="*/ 181 h 470"/>
                <a:gd name="T88" fmla="*/ 230 w 465"/>
                <a:gd name="T89" fmla="*/ 162 h 470"/>
                <a:gd name="T90" fmla="*/ 235 w 465"/>
                <a:gd name="T91" fmla="*/ 139 h 470"/>
                <a:gd name="T92" fmla="*/ 239 w 465"/>
                <a:gd name="T93" fmla="*/ 112 h 470"/>
                <a:gd name="T94" fmla="*/ 236 w 465"/>
                <a:gd name="T95" fmla="*/ 83 h 470"/>
                <a:gd name="T96" fmla="*/ 226 w 465"/>
                <a:gd name="T97" fmla="*/ 55 h 470"/>
                <a:gd name="T98" fmla="*/ 206 w 465"/>
                <a:gd name="T99" fmla="*/ 30 h 470"/>
                <a:gd name="T100" fmla="*/ 175 w 465"/>
                <a:gd name="T101" fmla="*/ 15 h 470"/>
                <a:gd name="T102" fmla="*/ 137 w 465"/>
                <a:gd name="T103" fmla="*/ 5 h 470"/>
                <a:gd name="T104" fmla="*/ 100 w 465"/>
                <a:gd name="T105" fmla="*/ 0 h 470"/>
                <a:gd name="T106" fmla="*/ 61 w 465"/>
                <a:gd name="T107" fmla="*/ 0 h 470"/>
                <a:gd name="T108" fmla="*/ 31 w 465"/>
                <a:gd name="T109" fmla="*/ 0 h 470"/>
                <a:gd name="T110" fmla="*/ 8 w 465"/>
                <a:gd name="T111" fmla="*/ 2 h 470"/>
                <a:gd name="T112" fmla="*/ 0 w 465"/>
                <a:gd name="T113" fmla="*/ 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5" h="470">
                  <a:moveTo>
                    <a:pt x="0" y="2"/>
                  </a:moveTo>
                  <a:lnTo>
                    <a:pt x="41" y="36"/>
                  </a:lnTo>
                  <a:lnTo>
                    <a:pt x="73" y="68"/>
                  </a:lnTo>
                  <a:lnTo>
                    <a:pt x="97" y="99"/>
                  </a:lnTo>
                  <a:lnTo>
                    <a:pt x="115" y="130"/>
                  </a:lnTo>
                  <a:lnTo>
                    <a:pt x="125" y="164"/>
                  </a:lnTo>
                  <a:lnTo>
                    <a:pt x="128" y="203"/>
                  </a:lnTo>
                  <a:lnTo>
                    <a:pt x="128" y="244"/>
                  </a:lnTo>
                  <a:lnTo>
                    <a:pt x="119" y="294"/>
                  </a:lnTo>
                  <a:lnTo>
                    <a:pt x="153" y="315"/>
                  </a:lnTo>
                  <a:lnTo>
                    <a:pt x="175" y="333"/>
                  </a:lnTo>
                  <a:lnTo>
                    <a:pt x="191" y="351"/>
                  </a:lnTo>
                  <a:lnTo>
                    <a:pt x="199" y="371"/>
                  </a:lnTo>
                  <a:lnTo>
                    <a:pt x="206" y="390"/>
                  </a:lnTo>
                  <a:lnTo>
                    <a:pt x="211" y="414"/>
                  </a:lnTo>
                  <a:lnTo>
                    <a:pt x="219" y="439"/>
                  </a:lnTo>
                  <a:lnTo>
                    <a:pt x="232" y="470"/>
                  </a:lnTo>
                  <a:lnTo>
                    <a:pt x="247" y="419"/>
                  </a:lnTo>
                  <a:lnTo>
                    <a:pt x="270" y="378"/>
                  </a:lnTo>
                  <a:lnTo>
                    <a:pt x="298" y="343"/>
                  </a:lnTo>
                  <a:lnTo>
                    <a:pt x="331" y="310"/>
                  </a:lnTo>
                  <a:lnTo>
                    <a:pt x="364" y="282"/>
                  </a:lnTo>
                  <a:lnTo>
                    <a:pt x="400" y="251"/>
                  </a:lnTo>
                  <a:lnTo>
                    <a:pt x="436" y="218"/>
                  </a:lnTo>
                  <a:lnTo>
                    <a:pt x="465" y="181"/>
                  </a:lnTo>
                  <a:lnTo>
                    <a:pt x="461" y="170"/>
                  </a:lnTo>
                  <a:lnTo>
                    <a:pt x="455" y="160"/>
                  </a:lnTo>
                  <a:lnTo>
                    <a:pt x="452" y="150"/>
                  </a:lnTo>
                  <a:lnTo>
                    <a:pt x="448" y="139"/>
                  </a:lnTo>
                  <a:lnTo>
                    <a:pt x="442" y="130"/>
                  </a:lnTo>
                  <a:lnTo>
                    <a:pt x="440" y="119"/>
                  </a:lnTo>
                  <a:lnTo>
                    <a:pt x="436" y="109"/>
                  </a:lnTo>
                  <a:lnTo>
                    <a:pt x="430" y="99"/>
                  </a:lnTo>
                  <a:lnTo>
                    <a:pt x="406" y="114"/>
                  </a:lnTo>
                  <a:lnTo>
                    <a:pt x="379" y="132"/>
                  </a:lnTo>
                  <a:lnTo>
                    <a:pt x="351" y="151"/>
                  </a:lnTo>
                  <a:lnTo>
                    <a:pt x="320" y="168"/>
                  </a:lnTo>
                  <a:lnTo>
                    <a:pt x="291" y="185"/>
                  </a:lnTo>
                  <a:lnTo>
                    <a:pt x="260" y="198"/>
                  </a:lnTo>
                  <a:lnTo>
                    <a:pt x="230" y="206"/>
                  </a:lnTo>
                  <a:lnTo>
                    <a:pt x="201" y="208"/>
                  </a:lnTo>
                  <a:lnTo>
                    <a:pt x="203" y="206"/>
                  </a:lnTo>
                  <a:lnTo>
                    <a:pt x="211" y="195"/>
                  </a:lnTo>
                  <a:lnTo>
                    <a:pt x="219" y="181"/>
                  </a:lnTo>
                  <a:lnTo>
                    <a:pt x="230" y="162"/>
                  </a:lnTo>
                  <a:lnTo>
                    <a:pt x="235" y="139"/>
                  </a:lnTo>
                  <a:lnTo>
                    <a:pt x="239" y="112"/>
                  </a:lnTo>
                  <a:lnTo>
                    <a:pt x="236" y="83"/>
                  </a:lnTo>
                  <a:lnTo>
                    <a:pt x="226" y="55"/>
                  </a:lnTo>
                  <a:lnTo>
                    <a:pt x="206" y="30"/>
                  </a:lnTo>
                  <a:lnTo>
                    <a:pt x="175" y="15"/>
                  </a:lnTo>
                  <a:lnTo>
                    <a:pt x="137" y="5"/>
                  </a:lnTo>
                  <a:lnTo>
                    <a:pt x="100" y="0"/>
                  </a:lnTo>
                  <a:lnTo>
                    <a:pt x="61" y="0"/>
                  </a:lnTo>
                  <a:lnTo>
                    <a:pt x="31" y="0"/>
                  </a:lnTo>
                  <a:lnTo>
                    <a:pt x="8" y="2"/>
                  </a:lnTo>
                  <a:lnTo>
                    <a:pt x="0" y="2"/>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38" name="Freeform 614">
              <a:extLst>
                <a:ext uri="{FF2B5EF4-FFF2-40B4-BE49-F238E27FC236}">
                  <a16:creationId xmlns:a16="http://schemas.microsoft.com/office/drawing/2014/main" id="{EC5F8A7E-C624-B4BD-D60D-588C97664950}"/>
                </a:ext>
              </a:extLst>
            </p:cNvPr>
            <p:cNvSpPr>
              <a:spLocks/>
            </p:cNvSpPr>
            <p:nvPr/>
          </p:nvSpPr>
          <p:spPr bwMode="auto">
            <a:xfrm>
              <a:off x="4407" y="1931"/>
              <a:ext cx="63" cy="200"/>
            </a:xfrm>
            <a:custGeom>
              <a:avLst/>
              <a:gdLst>
                <a:gd name="T0" fmla="*/ 132 w 188"/>
                <a:gd name="T1" fmla="*/ 0 h 600"/>
                <a:gd name="T2" fmla="*/ 132 w 188"/>
                <a:gd name="T3" fmla="*/ 10 h 600"/>
                <a:gd name="T4" fmla="*/ 130 w 188"/>
                <a:gd name="T5" fmla="*/ 36 h 600"/>
                <a:gd name="T6" fmla="*/ 126 w 188"/>
                <a:gd name="T7" fmla="*/ 74 h 600"/>
                <a:gd name="T8" fmla="*/ 122 w 188"/>
                <a:gd name="T9" fmla="*/ 119 h 600"/>
                <a:gd name="T10" fmla="*/ 114 w 188"/>
                <a:gd name="T11" fmla="*/ 171 h 600"/>
                <a:gd name="T12" fmla="*/ 104 w 188"/>
                <a:gd name="T13" fmla="*/ 219 h 600"/>
                <a:gd name="T14" fmla="*/ 89 w 188"/>
                <a:gd name="T15" fmla="*/ 262 h 600"/>
                <a:gd name="T16" fmla="*/ 71 w 188"/>
                <a:gd name="T17" fmla="*/ 298 h 600"/>
                <a:gd name="T18" fmla="*/ 51 w 188"/>
                <a:gd name="T19" fmla="*/ 326 h 600"/>
                <a:gd name="T20" fmla="*/ 36 w 188"/>
                <a:gd name="T21" fmla="*/ 345 h 600"/>
                <a:gd name="T22" fmla="*/ 24 w 188"/>
                <a:gd name="T23" fmla="*/ 364 h 600"/>
                <a:gd name="T24" fmla="*/ 13 w 188"/>
                <a:gd name="T25" fmla="*/ 376 h 600"/>
                <a:gd name="T26" fmla="*/ 7 w 188"/>
                <a:gd name="T27" fmla="*/ 387 h 600"/>
                <a:gd name="T28" fmla="*/ 2 w 188"/>
                <a:gd name="T29" fmla="*/ 392 h 600"/>
                <a:gd name="T30" fmla="*/ 0 w 188"/>
                <a:gd name="T31" fmla="*/ 396 h 600"/>
                <a:gd name="T32" fmla="*/ 38 w 188"/>
                <a:gd name="T33" fmla="*/ 412 h 600"/>
                <a:gd name="T34" fmla="*/ 66 w 188"/>
                <a:gd name="T35" fmla="*/ 427 h 600"/>
                <a:gd name="T36" fmla="*/ 84 w 188"/>
                <a:gd name="T37" fmla="*/ 450 h 600"/>
                <a:gd name="T38" fmla="*/ 99 w 188"/>
                <a:gd name="T39" fmla="*/ 473 h 600"/>
                <a:gd name="T40" fmla="*/ 107 w 188"/>
                <a:gd name="T41" fmla="*/ 501 h 600"/>
                <a:gd name="T42" fmla="*/ 114 w 188"/>
                <a:gd name="T43" fmla="*/ 532 h 600"/>
                <a:gd name="T44" fmla="*/ 120 w 188"/>
                <a:gd name="T45" fmla="*/ 564 h 600"/>
                <a:gd name="T46" fmla="*/ 125 w 188"/>
                <a:gd name="T47" fmla="*/ 600 h 600"/>
                <a:gd name="T48" fmla="*/ 145 w 188"/>
                <a:gd name="T49" fmla="*/ 570 h 600"/>
                <a:gd name="T50" fmla="*/ 160 w 188"/>
                <a:gd name="T51" fmla="*/ 537 h 600"/>
                <a:gd name="T52" fmla="*/ 172 w 188"/>
                <a:gd name="T53" fmla="*/ 501 h 600"/>
                <a:gd name="T54" fmla="*/ 181 w 188"/>
                <a:gd name="T55" fmla="*/ 463 h 600"/>
                <a:gd name="T56" fmla="*/ 185 w 188"/>
                <a:gd name="T57" fmla="*/ 425 h 600"/>
                <a:gd name="T58" fmla="*/ 188 w 188"/>
                <a:gd name="T59" fmla="*/ 387 h 600"/>
                <a:gd name="T60" fmla="*/ 188 w 188"/>
                <a:gd name="T61" fmla="*/ 345 h 600"/>
                <a:gd name="T62" fmla="*/ 185 w 188"/>
                <a:gd name="T63" fmla="*/ 308 h 600"/>
                <a:gd name="T64" fmla="*/ 181 w 188"/>
                <a:gd name="T65" fmla="*/ 268 h 600"/>
                <a:gd name="T66" fmla="*/ 175 w 188"/>
                <a:gd name="T67" fmla="*/ 226 h 600"/>
                <a:gd name="T68" fmla="*/ 170 w 188"/>
                <a:gd name="T69" fmla="*/ 186 h 600"/>
                <a:gd name="T70" fmla="*/ 162 w 188"/>
                <a:gd name="T71" fmla="*/ 148 h 600"/>
                <a:gd name="T72" fmla="*/ 156 w 188"/>
                <a:gd name="T73" fmla="*/ 107 h 600"/>
                <a:gd name="T74" fmla="*/ 147 w 188"/>
                <a:gd name="T75" fmla="*/ 72 h 600"/>
                <a:gd name="T76" fmla="*/ 139 w 188"/>
                <a:gd name="T77" fmla="*/ 34 h 600"/>
                <a:gd name="T78" fmla="*/ 132 w 188"/>
                <a:gd name="T7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 h="600">
                  <a:moveTo>
                    <a:pt x="132" y="0"/>
                  </a:moveTo>
                  <a:lnTo>
                    <a:pt x="132" y="10"/>
                  </a:lnTo>
                  <a:lnTo>
                    <a:pt x="130" y="36"/>
                  </a:lnTo>
                  <a:lnTo>
                    <a:pt x="126" y="74"/>
                  </a:lnTo>
                  <a:lnTo>
                    <a:pt x="122" y="119"/>
                  </a:lnTo>
                  <a:lnTo>
                    <a:pt x="114" y="171"/>
                  </a:lnTo>
                  <a:lnTo>
                    <a:pt x="104" y="219"/>
                  </a:lnTo>
                  <a:lnTo>
                    <a:pt x="89" y="262"/>
                  </a:lnTo>
                  <a:lnTo>
                    <a:pt x="71" y="298"/>
                  </a:lnTo>
                  <a:lnTo>
                    <a:pt x="51" y="326"/>
                  </a:lnTo>
                  <a:lnTo>
                    <a:pt x="36" y="345"/>
                  </a:lnTo>
                  <a:lnTo>
                    <a:pt x="24" y="364"/>
                  </a:lnTo>
                  <a:lnTo>
                    <a:pt x="13" y="376"/>
                  </a:lnTo>
                  <a:lnTo>
                    <a:pt x="7" y="387"/>
                  </a:lnTo>
                  <a:lnTo>
                    <a:pt x="2" y="392"/>
                  </a:lnTo>
                  <a:lnTo>
                    <a:pt x="0" y="396"/>
                  </a:lnTo>
                  <a:lnTo>
                    <a:pt x="38" y="412"/>
                  </a:lnTo>
                  <a:lnTo>
                    <a:pt x="66" y="427"/>
                  </a:lnTo>
                  <a:lnTo>
                    <a:pt x="84" y="450"/>
                  </a:lnTo>
                  <a:lnTo>
                    <a:pt x="99" y="473"/>
                  </a:lnTo>
                  <a:lnTo>
                    <a:pt x="107" y="501"/>
                  </a:lnTo>
                  <a:lnTo>
                    <a:pt x="114" y="532"/>
                  </a:lnTo>
                  <a:lnTo>
                    <a:pt x="120" y="564"/>
                  </a:lnTo>
                  <a:lnTo>
                    <a:pt x="125" y="600"/>
                  </a:lnTo>
                  <a:lnTo>
                    <a:pt x="145" y="570"/>
                  </a:lnTo>
                  <a:lnTo>
                    <a:pt x="160" y="537"/>
                  </a:lnTo>
                  <a:lnTo>
                    <a:pt x="172" y="501"/>
                  </a:lnTo>
                  <a:lnTo>
                    <a:pt x="181" y="463"/>
                  </a:lnTo>
                  <a:lnTo>
                    <a:pt x="185" y="425"/>
                  </a:lnTo>
                  <a:lnTo>
                    <a:pt x="188" y="387"/>
                  </a:lnTo>
                  <a:lnTo>
                    <a:pt x="188" y="345"/>
                  </a:lnTo>
                  <a:lnTo>
                    <a:pt x="185" y="308"/>
                  </a:lnTo>
                  <a:lnTo>
                    <a:pt x="181" y="268"/>
                  </a:lnTo>
                  <a:lnTo>
                    <a:pt x="175" y="226"/>
                  </a:lnTo>
                  <a:lnTo>
                    <a:pt x="170" y="186"/>
                  </a:lnTo>
                  <a:lnTo>
                    <a:pt x="162" y="148"/>
                  </a:lnTo>
                  <a:lnTo>
                    <a:pt x="156" y="107"/>
                  </a:lnTo>
                  <a:lnTo>
                    <a:pt x="147" y="72"/>
                  </a:lnTo>
                  <a:lnTo>
                    <a:pt x="139" y="34"/>
                  </a:lnTo>
                  <a:lnTo>
                    <a:pt x="132"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39" name="Freeform 615">
              <a:extLst>
                <a:ext uri="{FF2B5EF4-FFF2-40B4-BE49-F238E27FC236}">
                  <a16:creationId xmlns:a16="http://schemas.microsoft.com/office/drawing/2014/main" id="{298E8A94-E9A8-3E1E-5549-0EA70AF99DEB}"/>
                </a:ext>
              </a:extLst>
            </p:cNvPr>
            <p:cNvSpPr>
              <a:spLocks/>
            </p:cNvSpPr>
            <p:nvPr/>
          </p:nvSpPr>
          <p:spPr bwMode="auto">
            <a:xfrm>
              <a:off x="4333" y="2049"/>
              <a:ext cx="52" cy="105"/>
            </a:xfrm>
            <a:custGeom>
              <a:avLst/>
              <a:gdLst>
                <a:gd name="T0" fmla="*/ 0 w 156"/>
                <a:gd name="T1" fmla="*/ 0 h 315"/>
                <a:gd name="T2" fmla="*/ 0 w 156"/>
                <a:gd name="T3" fmla="*/ 27 h 315"/>
                <a:gd name="T4" fmla="*/ 2 w 156"/>
                <a:gd name="T5" fmla="*/ 63 h 315"/>
                <a:gd name="T6" fmla="*/ 2 w 156"/>
                <a:gd name="T7" fmla="*/ 107 h 315"/>
                <a:gd name="T8" fmla="*/ 8 w 156"/>
                <a:gd name="T9" fmla="*/ 150 h 315"/>
                <a:gd name="T10" fmla="*/ 10 w 156"/>
                <a:gd name="T11" fmla="*/ 193 h 315"/>
                <a:gd name="T12" fmla="*/ 17 w 156"/>
                <a:gd name="T13" fmla="*/ 231 h 315"/>
                <a:gd name="T14" fmla="*/ 25 w 156"/>
                <a:gd name="T15" fmla="*/ 262 h 315"/>
                <a:gd name="T16" fmla="*/ 38 w 156"/>
                <a:gd name="T17" fmla="*/ 282 h 315"/>
                <a:gd name="T18" fmla="*/ 56 w 156"/>
                <a:gd name="T19" fmla="*/ 294 h 315"/>
                <a:gd name="T20" fmla="*/ 74 w 156"/>
                <a:gd name="T21" fmla="*/ 304 h 315"/>
                <a:gd name="T22" fmla="*/ 93 w 156"/>
                <a:gd name="T23" fmla="*/ 313 h 315"/>
                <a:gd name="T24" fmla="*/ 113 w 156"/>
                <a:gd name="T25" fmla="*/ 315 h 315"/>
                <a:gd name="T26" fmla="*/ 129 w 156"/>
                <a:gd name="T27" fmla="*/ 313 h 315"/>
                <a:gd name="T28" fmla="*/ 145 w 156"/>
                <a:gd name="T29" fmla="*/ 304 h 315"/>
                <a:gd name="T30" fmla="*/ 154 w 156"/>
                <a:gd name="T31" fmla="*/ 290 h 315"/>
                <a:gd name="T32" fmla="*/ 156 w 156"/>
                <a:gd name="T33" fmla="*/ 269 h 315"/>
                <a:gd name="T34" fmla="*/ 148 w 156"/>
                <a:gd name="T35" fmla="*/ 239 h 315"/>
                <a:gd name="T36" fmla="*/ 131 w 156"/>
                <a:gd name="T37" fmla="*/ 197 h 315"/>
                <a:gd name="T38" fmla="*/ 106 w 156"/>
                <a:gd name="T39" fmla="*/ 155 h 315"/>
                <a:gd name="T40" fmla="*/ 77 w 156"/>
                <a:gd name="T41" fmla="*/ 109 h 315"/>
                <a:gd name="T42" fmla="*/ 50 w 156"/>
                <a:gd name="T43" fmla="*/ 69 h 315"/>
                <a:gd name="T44" fmla="*/ 25 w 156"/>
                <a:gd name="T45" fmla="*/ 33 h 315"/>
                <a:gd name="T46" fmla="*/ 8 w 156"/>
                <a:gd name="T47" fmla="*/ 8 h 315"/>
                <a:gd name="T48" fmla="*/ 0 w 156"/>
                <a:gd name="T49"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6" h="315">
                  <a:moveTo>
                    <a:pt x="0" y="0"/>
                  </a:moveTo>
                  <a:lnTo>
                    <a:pt x="0" y="27"/>
                  </a:lnTo>
                  <a:lnTo>
                    <a:pt x="2" y="63"/>
                  </a:lnTo>
                  <a:lnTo>
                    <a:pt x="2" y="107"/>
                  </a:lnTo>
                  <a:lnTo>
                    <a:pt x="8" y="150"/>
                  </a:lnTo>
                  <a:lnTo>
                    <a:pt x="10" y="193"/>
                  </a:lnTo>
                  <a:lnTo>
                    <a:pt x="17" y="231"/>
                  </a:lnTo>
                  <a:lnTo>
                    <a:pt x="25" y="262"/>
                  </a:lnTo>
                  <a:lnTo>
                    <a:pt x="38" y="282"/>
                  </a:lnTo>
                  <a:lnTo>
                    <a:pt x="56" y="294"/>
                  </a:lnTo>
                  <a:lnTo>
                    <a:pt x="74" y="304"/>
                  </a:lnTo>
                  <a:lnTo>
                    <a:pt x="93" y="313"/>
                  </a:lnTo>
                  <a:lnTo>
                    <a:pt x="113" y="315"/>
                  </a:lnTo>
                  <a:lnTo>
                    <a:pt x="129" y="313"/>
                  </a:lnTo>
                  <a:lnTo>
                    <a:pt x="145" y="304"/>
                  </a:lnTo>
                  <a:lnTo>
                    <a:pt x="154" y="290"/>
                  </a:lnTo>
                  <a:lnTo>
                    <a:pt x="156" y="269"/>
                  </a:lnTo>
                  <a:lnTo>
                    <a:pt x="148" y="239"/>
                  </a:lnTo>
                  <a:lnTo>
                    <a:pt x="131" y="197"/>
                  </a:lnTo>
                  <a:lnTo>
                    <a:pt x="106" y="155"/>
                  </a:lnTo>
                  <a:lnTo>
                    <a:pt x="77" y="109"/>
                  </a:lnTo>
                  <a:lnTo>
                    <a:pt x="50" y="69"/>
                  </a:lnTo>
                  <a:lnTo>
                    <a:pt x="25" y="33"/>
                  </a:lnTo>
                  <a:lnTo>
                    <a:pt x="8" y="8"/>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40" name="Freeform 616">
              <a:extLst>
                <a:ext uri="{FF2B5EF4-FFF2-40B4-BE49-F238E27FC236}">
                  <a16:creationId xmlns:a16="http://schemas.microsoft.com/office/drawing/2014/main" id="{CAF9A6BB-0DDB-4A61-AA50-A7631ABA2A9B}"/>
                </a:ext>
              </a:extLst>
            </p:cNvPr>
            <p:cNvSpPr>
              <a:spLocks/>
            </p:cNvSpPr>
            <p:nvPr/>
          </p:nvSpPr>
          <p:spPr bwMode="auto">
            <a:xfrm>
              <a:off x="4506" y="2021"/>
              <a:ext cx="50" cy="135"/>
            </a:xfrm>
            <a:custGeom>
              <a:avLst/>
              <a:gdLst>
                <a:gd name="T0" fmla="*/ 97 w 149"/>
                <a:gd name="T1" fmla="*/ 61 h 405"/>
                <a:gd name="T2" fmla="*/ 97 w 149"/>
                <a:gd name="T3" fmla="*/ 66 h 405"/>
                <a:gd name="T4" fmla="*/ 98 w 149"/>
                <a:gd name="T5" fmla="*/ 78 h 405"/>
                <a:gd name="T6" fmla="*/ 101 w 149"/>
                <a:gd name="T7" fmla="*/ 97 h 405"/>
                <a:gd name="T8" fmla="*/ 101 w 149"/>
                <a:gd name="T9" fmla="*/ 122 h 405"/>
                <a:gd name="T10" fmla="*/ 101 w 149"/>
                <a:gd name="T11" fmla="*/ 153 h 405"/>
                <a:gd name="T12" fmla="*/ 97 w 149"/>
                <a:gd name="T13" fmla="*/ 182 h 405"/>
                <a:gd name="T14" fmla="*/ 91 w 149"/>
                <a:gd name="T15" fmla="*/ 216 h 405"/>
                <a:gd name="T16" fmla="*/ 80 w 149"/>
                <a:gd name="T17" fmla="*/ 249 h 405"/>
                <a:gd name="T18" fmla="*/ 68 w 149"/>
                <a:gd name="T19" fmla="*/ 279 h 405"/>
                <a:gd name="T20" fmla="*/ 53 w 149"/>
                <a:gd name="T21" fmla="*/ 306 h 405"/>
                <a:gd name="T22" fmla="*/ 41 w 149"/>
                <a:gd name="T23" fmla="*/ 336 h 405"/>
                <a:gd name="T24" fmla="*/ 28 w 149"/>
                <a:gd name="T25" fmla="*/ 358 h 405"/>
                <a:gd name="T26" fmla="*/ 16 w 149"/>
                <a:gd name="T27" fmla="*/ 375 h 405"/>
                <a:gd name="T28" fmla="*/ 7 w 149"/>
                <a:gd name="T29" fmla="*/ 392 h 405"/>
                <a:gd name="T30" fmla="*/ 3 w 149"/>
                <a:gd name="T31" fmla="*/ 401 h 405"/>
                <a:gd name="T32" fmla="*/ 0 w 149"/>
                <a:gd name="T33" fmla="*/ 405 h 405"/>
                <a:gd name="T34" fmla="*/ 5 w 149"/>
                <a:gd name="T35" fmla="*/ 399 h 405"/>
                <a:gd name="T36" fmla="*/ 24 w 149"/>
                <a:gd name="T37" fmla="*/ 383 h 405"/>
                <a:gd name="T38" fmla="*/ 45 w 149"/>
                <a:gd name="T39" fmla="*/ 363 h 405"/>
                <a:gd name="T40" fmla="*/ 71 w 149"/>
                <a:gd name="T41" fmla="*/ 338 h 405"/>
                <a:gd name="T42" fmla="*/ 97 w 149"/>
                <a:gd name="T43" fmla="*/ 306 h 405"/>
                <a:gd name="T44" fmla="*/ 122 w 149"/>
                <a:gd name="T45" fmla="*/ 279 h 405"/>
                <a:gd name="T46" fmla="*/ 139 w 149"/>
                <a:gd name="T47" fmla="*/ 251 h 405"/>
                <a:gd name="T48" fmla="*/ 147 w 149"/>
                <a:gd name="T49" fmla="*/ 226 h 405"/>
                <a:gd name="T50" fmla="*/ 149 w 149"/>
                <a:gd name="T51" fmla="*/ 198 h 405"/>
                <a:gd name="T52" fmla="*/ 149 w 149"/>
                <a:gd name="T53" fmla="*/ 166 h 405"/>
                <a:gd name="T54" fmla="*/ 149 w 149"/>
                <a:gd name="T55" fmla="*/ 128 h 405"/>
                <a:gd name="T56" fmla="*/ 149 w 149"/>
                <a:gd name="T57" fmla="*/ 88 h 405"/>
                <a:gd name="T58" fmla="*/ 149 w 149"/>
                <a:gd name="T59" fmla="*/ 56 h 405"/>
                <a:gd name="T60" fmla="*/ 147 w 149"/>
                <a:gd name="T61" fmla="*/ 28 h 405"/>
                <a:gd name="T62" fmla="*/ 147 w 149"/>
                <a:gd name="T63" fmla="*/ 8 h 405"/>
                <a:gd name="T64" fmla="*/ 147 w 149"/>
                <a:gd name="T65" fmla="*/ 0 h 405"/>
                <a:gd name="T66" fmla="*/ 97 w 149"/>
                <a:gd name="T67" fmla="*/ 6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5">
                  <a:moveTo>
                    <a:pt x="97" y="61"/>
                  </a:moveTo>
                  <a:lnTo>
                    <a:pt x="97" y="66"/>
                  </a:lnTo>
                  <a:lnTo>
                    <a:pt x="98" y="78"/>
                  </a:lnTo>
                  <a:lnTo>
                    <a:pt x="101" y="97"/>
                  </a:lnTo>
                  <a:lnTo>
                    <a:pt x="101" y="122"/>
                  </a:lnTo>
                  <a:lnTo>
                    <a:pt x="101" y="153"/>
                  </a:lnTo>
                  <a:lnTo>
                    <a:pt x="97" y="182"/>
                  </a:lnTo>
                  <a:lnTo>
                    <a:pt x="91" y="216"/>
                  </a:lnTo>
                  <a:lnTo>
                    <a:pt x="80" y="249"/>
                  </a:lnTo>
                  <a:lnTo>
                    <a:pt x="68" y="279"/>
                  </a:lnTo>
                  <a:lnTo>
                    <a:pt x="53" y="306"/>
                  </a:lnTo>
                  <a:lnTo>
                    <a:pt x="41" y="336"/>
                  </a:lnTo>
                  <a:lnTo>
                    <a:pt x="28" y="358"/>
                  </a:lnTo>
                  <a:lnTo>
                    <a:pt x="16" y="375"/>
                  </a:lnTo>
                  <a:lnTo>
                    <a:pt x="7" y="392"/>
                  </a:lnTo>
                  <a:lnTo>
                    <a:pt x="3" y="401"/>
                  </a:lnTo>
                  <a:lnTo>
                    <a:pt x="0" y="405"/>
                  </a:lnTo>
                  <a:lnTo>
                    <a:pt x="5" y="399"/>
                  </a:lnTo>
                  <a:lnTo>
                    <a:pt x="24" y="383"/>
                  </a:lnTo>
                  <a:lnTo>
                    <a:pt x="45" y="363"/>
                  </a:lnTo>
                  <a:lnTo>
                    <a:pt x="71" y="338"/>
                  </a:lnTo>
                  <a:lnTo>
                    <a:pt x="97" y="306"/>
                  </a:lnTo>
                  <a:lnTo>
                    <a:pt x="122" y="279"/>
                  </a:lnTo>
                  <a:lnTo>
                    <a:pt x="139" y="251"/>
                  </a:lnTo>
                  <a:lnTo>
                    <a:pt x="147" y="226"/>
                  </a:lnTo>
                  <a:lnTo>
                    <a:pt x="149" y="198"/>
                  </a:lnTo>
                  <a:lnTo>
                    <a:pt x="149" y="166"/>
                  </a:lnTo>
                  <a:lnTo>
                    <a:pt x="149" y="128"/>
                  </a:lnTo>
                  <a:lnTo>
                    <a:pt x="149" y="88"/>
                  </a:lnTo>
                  <a:lnTo>
                    <a:pt x="149" y="56"/>
                  </a:lnTo>
                  <a:lnTo>
                    <a:pt x="147" y="28"/>
                  </a:lnTo>
                  <a:lnTo>
                    <a:pt x="147" y="8"/>
                  </a:lnTo>
                  <a:lnTo>
                    <a:pt x="147" y="0"/>
                  </a:lnTo>
                  <a:lnTo>
                    <a:pt x="97" y="61"/>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41" name="Freeform 617">
              <a:extLst>
                <a:ext uri="{FF2B5EF4-FFF2-40B4-BE49-F238E27FC236}">
                  <a16:creationId xmlns:a16="http://schemas.microsoft.com/office/drawing/2014/main" id="{97D8979B-4BFB-FDF4-C309-DAF9FAEEE817}"/>
                </a:ext>
              </a:extLst>
            </p:cNvPr>
            <p:cNvSpPr>
              <a:spLocks/>
            </p:cNvSpPr>
            <p:nvPr/>
          </p:nvSpPr>
          <p:spPr bwMode="auto">
            <a:xfrm>
              <a:off x="4334" y="2213"/>
              <a:ext cx="90" cy="83"/>
            </a:xfrm>
            <a:custGeom>
              <a:avLst/>
              <a:gdLst>
                <a:gd name="T0" fmla="*/ 152 w 269"/>
                <a:gd name="T1" fmla="*/ 0 h 249"/>
                <a:gd name="T2" fmla="*/ 114 w 269"/>
                <a:gd name="T3" fmla="*/ 17 h 249"/>
                <a:gd name="T4" fmla="*/ 85 w 269"/>
                <a:gd name="T5" fmla="*/ 43 h 249"/>
                <a:gd name="T6" fmla="*/ 66 w 269"/>
                <a:gd name="T7" fmla="*/ 71 h 249"/>
                <a:gd name="T8" fmla="*/ 51 w 269"/>
                <a:gd name="T9" fmla="*/ 104 h 249"/>
                <a:gd name="T10" fmla="*/ 35 w 269"/>
                <a:gd name="T11" fmla="*/ 140 h 249"/>
                <a:gd name="T12" fmla="*/ 25 w 269"/>
                <a:gd name="T13" fmla="*/ 175 h 249"/>
                <a:gd name="T14" fmla="*/ 12 w 269"/>
                <a:gd name="T15" fmla="*/ 213 h 249"/>
                <a:gd name="T16" fmla="*/ 0 w 269"/>
                <a:gd name="T17" fmla="*/ 249 h 249"/>
                <a:gd name="T18" fmla="*/ 20 w 269"/>
                <a:gd name="T19" fmla="*/ 243 h 249"/>
                <a:gd name="T20" fmla="*/ 39 w 269"/>
                <a:gd name="T21" fmla="*/ 241 h 249"/>
                <a:gd name="T22" fmla="*/ 58 w 269"/>
                <a:gd name="T23" fmla="*/ 236 h 249"/>
                <a:gd name="T24" fmla="*/ 78 w 269"/>
                <a:gd name="T25" fmla="*/ 233 h 249"/>
                <a:gd name="T26" fmla="*/ 96 w 269"/>
                <a:gd name="T27" fmla="*/ 229 h 249"/>
                <a:gd name="T28" fmla="*/ 116 w 269"/>
                <a:gd name="T29" fmla="*/ 226 h 249"/>
                <a:gd name="T30" fmla="*/ 135 w 269"/>
                <a:gd name="T31" fmla="*/ 220 h 249"/>
                <a:gd name="T32" fmla="*/ 154 w 269"/>
                <a:gd name="T33" fmla="*/ 218 h 249"/>
                <a:gd name="T34" fmla="*/ 157 w 269"/>
                <a:gd name="T35" fmla="*/ 185 h 249"/>
                <a:gd name="T36" fmla="*/ 165 w 269"/>
                <a:gd name="T37" fmla="*/ 157 h 249"/>
                <a:gd name="T38" fmla="*/ 173 w 269"/>
                <a:gd name="T39" fmla="*/ 134 h 249"/>
                <a:gd name="T40" fmla="*/ 185 w 269"/>
                <a:gd name="T41" fmla="*/ 117 h 249"/>
                <a:gd name="T42" fmla="*/ 201 w 269"/>
                <a:gd name="T43" fmla="*/ 99 h 249"/>
                <a:gd name="T44" fmla="*/ 221 w 269"/>
                <a:gd name="T45" fmla="*/ 84 h 249"/>
                <a:gd name="T46" fmla="*/ 244 w 269"/>
                <a:gd name="T47" fmla="*/ 71 h 249"/>
                <a:gd name="T48" fmla="*/ 269 w 269"/>
                <a:gd name="T49" fmla="*/ 56 h 249"/>
                <a:gd name="T50" fmla="*/ 254 w 269"/>
                <a:gd name="T51" fmla="*/ 48 h 249"/>
                <a:gd name="T52" fmla="*/ 239 w 269"/>
                <a:gd name="T53" fmla="*/ 43 h 249"/>
                <a:gd name="T54" fmla="*/ 223 w 269"/>
                <a:gd name="T55" fmla="*/ 35 h 249"/>
                <a:gd name="T56" fmla="*/ 210 w 269"/>
                <a:gd name="T57" fmla="*/ 28 h 249"/>
                <a:gd name="T58" fmla="*/ 196 w 269"/>
                <a:gd name="T59" fmla="*/ 20 h 249"/>
                <a:gd name="T60" fmla="*/ 179 w 269"/>
                <a:gd name="T61" fmla="*/ 12 h 249"/>
                <a:gd name="T62" fmla="*/ 167 w 269"/>
                <a:gd name="T63" fmla="*/ 8 h 249"/>
                <a:gd name="T64" fmla="*/ 152 w 269"/>
                <a:gd name="T65"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249">
                  <a:moveTo>
                    <a:pt x="152" y="0"/>
                  </a:moveTo>
                  <a:lnTo>
                    <a:pt x="114" y="17"/>
                  </a:lnTo>
                  <a:lnTo>
                    <a:pt x="85" y="43"/>
                  </a:lnTo>
                  <a:lnTo>
                    <a:pt x="66" y="71"/>
                  </a:lnTo>
                  <a:lnTo>
                    <a:pt x="51" y="104"/>
                  </a:lnTo>
                  <a:lnTo>
                    <a:pt x="35" y="140"/>
                  </a:lnTo>
                  <a:lnTo>
                    <a:pt x="25" y="175"/>
                  </a:lnTo>
                  <a:lnTo>
                    <a:pt x="12" y="213"/>
                  </a:lnTo>
                  <a:lnTo>
                    <a:pt x="0" y="249"/>
                  </a:lnTo>
                  <a:lnTo>
                    <a:pt x="20" y="243"/>
                  </a:lnTo>
                  <a:lnTo>
                    <a:pt x="39" y="241"/>
                  </a:lnTo>
                  <a:lnTo>
                    <a:pt x="58" y="236"/>
                  </a:lnTo>
                  <a:lnTo>
                    <a:pt x="78" y="233"/>
                  </a:lnTo>
                  <a:lnTo>
                    <a:pt x="96" y="229"/>
                  </a:lnTo>
                  <a:lnTo>
                    <a:pt x="116" y="226"/>
                  </a:lnTo>
                  <a:lnTo>
                    <a:pt x="135" y="220"/>
                  </a:lnTo>
                  <a:lnTo>
                    <a:pt x="154" y="218"/>
                  </a:lnTo>
                  <a:lnTo>
                    <a:pt x="157" y="185"/>
                  </a:lnTo>
                  <a:lnTo>
                    <a:pt x="165" y="157"/>
                  </a:lnTo>
                  <a:lnTo>
                    <a:pt x="173" y="134"/>
                  </a:lnTo>
                  <a:lnTo>
                    <a:pt x="185" y="117"/>
                  </a:lnTo>
                  <a:lnTo>
                    <a:pt x="201" y="99"/>
                  </a:lnTo>
                  <a:lnTo>
                    <a:pt x="221" y="84"/>
                  </a:lnTo>
                  <a:lnTo>
                    <a:pt x="244" y="71"/>
                  </a:lnTo>
                  <a:lnTo>
                    <a:pt x="269" y="56"/>
                  </a:lnTo>
                  <a:lnTo>
                    <a:pt x="254" y="48"/>
                  </a:lnTo>
                  <a:lnTo>
                    <a:pt x="239" y="43"/>
                  </a:lnTo>
                  <a:lnTo>
                    <a:pt x="223" y="35"/>
                  </a:lnTo>
                  <a:lnTo>
                    <a:pt x="210" y="28"/>
                  </a:lnTo>
                  <a:lnTo>
                    <a:pt x="196" y="20"/>
                  </a:lnTo>
                  <a:lnTo>
                    <a:pt x="179" y="12"/>
                  </a:lnTo>
                  <a:lnTo>
                    <a:pt x="167" y="8"/>
                  </a:lnTo>
                  <a:lnTo>
                    <a:pt x="152"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42" name="Freeform 618">
              <a:extLst>
                <a:ext uri="{FF2B5EF4-FFF2-40B4-BE49-F238E27FC236}">
                  <a16:creationId xmlns:a16="http://schemas.microsoft.com/office/drawing/2014/main" id="{E38536D3-5491-FAAE-98F8-DAD560DF33C5}"/>
                </a:ext>
              </a:extLst>
            </p:cNvPr>
            <p:cNvSpPr>
              <a:spLocks/>
            </p:cNvSpPr>
            <p:nvPr/>
          </p:nvSpPr>
          <p:spPr bwMode="auto">
            <a:xfrm>
              <a:off x="4093" y="1800"/>
              <a:ext cx="70" cy="90"/>
            </a:xfrm>
            <a:custGeom>
              <a:avLst/>
              <a:gdLst>
                <a:gd name="T0" fmla="*/ 0 w 210"/>
                <a:gd name="T1" fmla="*/ 9 h 270"/>
                <a:gd name="T2" fmla="*/ 22 w 210"/>
                <a:gd name="T3" fmla="*/ 32 h 270"/>
                <a:gd name="T4" fmla="*/ 46 w 210"/>
                <a:gd name="T5" fmla="*/ 63 h 270"/>
                <a:gd name="T6" fmla="*/ 68 w 210"/>
                <a:gd name="T7" fmla="*/ 96 h 270"/>
                <a:gd name="T8" fmla="*/ 90 w 210"/>
                <a:gd name="T9" fmla="*/ 132 h 270"/>
                <a:gd name="T10" fmla="*/ 111 w 210"/>
                <a:gd name="T11" fmla="*/ 169 h 270"/>
                <a:gd name="T12" fmla="*/ 126 w 210"/>
                <a:gd name="T13" fmla="*/ 205 h 270"/>
                <a:gd name="T14" fmla="*/ 139 w 210"/>
                <a:gd name="T15" fmla="*/ 240 h 270"/>
                <a:gd name="T16" fmla="*/ 147 w 210"/>
                <a:gd name="T17" fmla="*/ 270 h 270"/>
                <a:gd name="T18" fmla="*/ 162 w 210"/>
                <a:gd name="T19" fmla="*/ 258 h 270"/>
                <a:gd name="T20" fmla="*/ 178 w 210"/>
                <a:gd name="T21" fmla="*/ 245 h 270"/>
                <a:gd name="T22" fmla="*/ 190 w 210"/>
                <a:gd name="T23" fmla="*/ 233 h 270"/>
                <a:gd name="T24" fmla="*/ 205 w 210"/>
                <a:gd name="T25" fmla="*/ 220 h 270"/>
                <a:gd name="T26" fmla="*/ 210 w 210"/>
                <a:gd name="T27" fmla="*/ 180 h 270"/>
                <a:gd name="T28" fmla="*/ 205 w 210"/>
                <a:gd name="T29" fmla="*/ 141 h 270"/>
                <a:gd name="T30" fmla="*/ 195 w 210"/>
                <a:gd name="T31" fmla="*/ 105 h 270"/>
                <a:gd name="T32" fmla="*/ 178 w 210"/>
                <a:gd name="T33" fmla="*/ 77 h 270"/>
                <a:gd name="T34" fmla="*/ 152 w 210"/>
                <a:gd name="T35" fmla="*/ 52 h 270"/>
                <a:gd name="T36" fmla="*/ 124 w 210"/>
                <a:gd name="T37" fmla="*/ 30 h 270"/>
                <a:gd name="T38" fmla="*/ 90 w 210"/>
                <a:gd name="T39" fmla="*/ 12 h 270"/>
                <a:gd name="T40" fmla="*/ 55 w 210"/>
                <a:gd name="T41" fmla="*/ 0 h 270"/>
                <a:gd name="T42" fmla="*/ 40 w 210"/>
                <a:gd name="T43" fmla="*/ 1 h 270"/>
                <a:gd name="T44" fmla="*/ 27 w 210"/>
                <a:gd name="T45" fmla="*/ 4 h 270"/>
                <a:gd name="T46" fmla="*/ 13 w 210"/>
                <a:gd name="T47" fmla="*/ 6 h 270"/>
                <a:gd name="T48" fmla="*/ 0 w 210"/>
                <a:gd name="T49" fmla="*/ 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0" h="270">
                  <a:moveTo>
                    <a:pt x="0" y="9"/>
                  </a:moveTo>
                  <a:lnTo>
                    <a:pt x="22" y="32"/>
                  </a:lnTo>
                  <a:lnTo>
                    <a:pt x="46" y="63"/>
                  </a:lnTo>
                  <a:lnTo>
                    <a:pt x="68" y="96"/>
                  </a:lnTo>
                  <a:lnTo>
                    <a:pt x="90" y="132"/>
                  </a:lnTo>
                  <a:lnTo>
                    <a:pt x="111" y="169"/>
                  </a:lnTo>
                  <a:lnTo>
                    <a:pt x="126" y="205"/>
                  </a:lnTo>
                  <a:lnTo>
                    <a:pt x="139" y="240"/>
                  </a:lnTo>
                  <a:lnTo>
                    <a:pt x="147" y="270"/>
                  </a:lnTo>
                  <a:lnTo>
                    <a:pt x="162" y="258"/>
                  </a:lnTo>
                  <a:lnTo>
                    <a:pt x="178" y="245"/>
                  </a:lnTo>
                  <a:lnTo>
                    <a:pt x="190" y="233"/>
                  </a:lnTo>
                  <a:lnTo>
                    <a:pt x="205" y="220"/>
                  </a:lnTo>
                  <a:lnTo>
                    <a:pt x="210" y="180"/>
                  </a:lnTo>
                  <a:lnTo>
                    <a:pt x="205" y="141"/>
                  </a:lnTo>
                  <a:lnTo>
                    <a:pt x="195" y="105"/>
                  </a:lnTo>
                  <a:lnTo>
                    <a:pt x="178" y="77"/>
                  </a:lnTo>
                  <a:lnTo>
                    <a:pt x="152" y="52"/>
                  </a:lnTo>
                  <a:lnTo>
                    <a:pt x="124" y="30"/>
                  </a:lnTo>
                  <a:lnTo>
                    <a:pt x="90" y="12"/>
                  </a:lnTo>
                  <a:lnTo>
                    <a:pt x="55" y="0"/>
                  </a:lnTo>
                  <a:lnTo>
                    <a:pt x="40" y="1"/>
                  </a:lnTo>
                  <a:lnTo>
                    <a:pt x="27" y="4"/>
                  </a:lnTo>
                  <a:lnTo>
                    <a:pt x="13" y="6"/>
                  </a:lnTo>
                  <a:lnTo>
                    <a:pt x="0" y="9"/>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43" name="Freeform 619">
              <a:extLst>
                <a:ext uri="{FF2B5EF4-FFF2-40B4-BE49-F238E27FC236}">
                  <a16:creationId xmlns:a16="http://schemas.microsoft.com/office/drawing/2014/main" id="{CC0BD0FF-0C25-7790-AAD9-8666CA2F71AC}"/>
                </a:ext>
              </a:extLst>
            </p:cNvPr>
            <p:cNvSpPr>
              <a:spLocks/>
            </p:cNvSpPr>
            <p:nvPr/>
          </p:nvSpPr>
          <p:spPr bwMode="auto">
            <a:xfrm>
              <a:off x="4011" y="2090"/>
              <a:ext cx="126" cy="79"/>
            </a:xfrm>
            <a:custGeom>
              <a:avLst/>
              <a:gdLst>
                <a:gd name="T0" fmla="*/ 178 w 377"/>
                <a:gd name="T1" fmla="*/ 0 h 235"/>
                <a:gd name="T2" fmla="*/ 164 w 377"/>
                <a:gd name="T3" fmla="*/ 37 h 235"/>
                <a:gd name="T4" fmla="*/ 145 w 377"/>
                <a:gd name="T5" fmla="*/ 70 h 235"/>
                <a:gd name="T6" fmla="*/ 126 w 377"/>
                <a:gd name="T7" fmla="*/ 101 h 235"/>
                <a:gd name="T8" fmla="*/ 105 w 377"/>
                <a:gd name="T9" fmla="*/ 129 h 235"/>
                <a:gd name="T10" fmla="*/ 82 w 377"/>
                <a:gd name="T11" fmla="*/ 154 h 235"/>
                <a:gd name="T12" fmla="*/ 57 w 377"/>
                <a:gd name="T13" fmla="*/ 179 h 235"/>
                <a:gd name="T14" fmla="*/ 28 w 377"/>
                <a:gd name="T15" fmla="*/ 207 h 235"/>
                <a:gd name="T16" fmla="*/ 0 w 377"/>
                <a:gd name="T17" fmla="*/ 235 h 235"/>
                <a:gd name="T18" fmla="*/ 8 w 377"/>
                <a:gd name="T19" fmla="*/ 230 h 235"/>
                <a:gd name="T20" fmla="*/ 26 w 377"/>
                <a:gd name="T21" fmla="*/ 213 h 235"/>
                <a:gd name="T22" fmla="*/ 53 w 377"/>
                <a:gd name="T23" fmla="*/ 190 h 235"/>
                <a:gd name="T24" fmla="*/ 89 w 377"/>
                <a:gd name="T25" fmla="*/ 162 h 235"/>
                <a:gd name="T26" fmla="*/ 126 w 377"/>
                <a:gd name="T27" fmla="*/ 137 h 235"/>
                <a:gd name="T28" fmla="*/ 164 w 377"/>
                <a:gd name="T29" fmla="*/ 114 h 235"/>
                <a:gd name="T30" fmla="*/ 199 w 377"/>
                <a:gd name="T31" fmla="*/ 96 h 235"/>
                <a:gd name="T32" fmla="*/ 227 w 377"/>
                <a:gd name="T33" fmla="*/ 91 h 235"/>
                <a:gd name="T34" fmla="*/ 252 w 377"/>
                <a:gd name="T35" fmla="*/ 94 h 235"/>
                <a:gd name="T36" fmla="*/ 277 w 377"/>
                <a:gd name="T37" fmla="*/ 98 h 235"/>
                <a:gd name="T38" fmla="*/ 302 w 377"/>
                <a:gd name="T39" fmla="*/ 106 h 235"/>
                <a:gd name="T40" fmla="*/ 326 w 377"/>
                <a:gd name="T41" fmla="*/ 116 h 235"/>
                <a:gd name="T42" fmla="*/ 346 w 377"/>
                <a:gd name="T43" fmla="*/ 123 h 235"/>
                <a:gd name="T44" fmla="*/ 361 w 377"/>
                <a:gd name="T45" fmla="*/ 129 h 235"/>
                <a:gd name="T46" fmla="*/ 373 w 377"/>
                <a:gd name="T47" fmla="*/ 129 h 235"/>
                <a:gd name="T48" fmla="*/ 377 w 377"/>
                <a:gd name="T49" fmla="*/ 127 h 235"/>
                <a:gd name="T50" fmla="*/ 369 w 377"/>
                <a:gd name="T51" fmla="*/ 119 h 235"/>
                <a:gd name="T52" fmla="*/ 348 w 377"/>
                <a:gd name="T53" fmla="*/ 106 h 235"/>
                <a:gd name="T54" fmla="*/ 321 w 377"/>
                <a:gd name="T55" fmla="*/ 89 h 235"/>
                <a:gd name="T56" fmla="*/ 288 w 377"/>
                <a:gd name="T57" fmla="*/ 66 h 235"/>
                <a:gd name="T58" fmla="*/ 254 w 377"/>
                <a:gd name="T59" fmla="*/ 45 h 235"/>
                <a:gd name="T60" fmla="*/ 222 w 377"/>
                <a:gd name="T61" fmla="*/ 25 h 235"/>
                <a:gd name="T62" fmla="*/ 196 w 377"/>
                <a:gd name="T63" fmla="*/ 9 h 235"/>
                <a:gd name="T64" fmla="*/ 178 w 377"/>
                <a:gd name="T6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7" h="235">
                  <a:moveTo>
                    <a:pt x="178" y="0"/>
                  </a:moveTo>
                  <a:lnTo>
                    <a:pt x="164" y="37"/>
                  </a:lnTo>
                  <a:lnTo>
                    <a:pt x="145" y="70"/>
                  </a:lnTo>
                  <a:lnTo>
                    <a:pt x="126" y="101"/>
                  </a:lnTo>
                  <a:lnTo>
                    <a:pt x="105" y="129"/>
                  </a:lnTo>
                  <a:lnTo>
                    <a:pt x="82" y="154"/>
                  </a:lnTo>
                  <a:lnTo>
                    <a:pt x="57" y="179"/>
                  </a:lnTo>
                  <a:lnTo>
                    <a:pt x="28" y="207"/>
                  </a:lnTo>
                  <a:lnTo>
                    <a:pt x="0" y="235"/>
                  </a:lnTo>
                  <a:lnTo>
                    <a:pt x="8" y="230"/>
                  </a:lnTo>
                  <a:lnTo>
                    <a:pt x="26" y="213"/>
                  </a:lnTo>
                  <a:lnTo>
                    <a:pt x="53" y="190"/>
                  </a:lnTo>
                  <a:lnTo>
                    <a:pt x="89" y="162"/>
                  </a:lnTo>
                  <a:lnTo>
                    <a:pt x="126" y="137"/>
                  </a:lnTo>
                  <a:lnTo>
                    <a:pt x="164" y="114"/>
                  </a:lnTo>
                  <a:lnTo>
                    <a:pt x="199" y="96"/>
                  </a:lnTo>
                  <a:lnTo>
                    <a:pt x="227" y="91"/>
                  </a:lnTo>
                  <a:lnTo>
                    <a:pt x="252" y="94"/>
                  </a:lnTo>
                  <a:lnTo>
                    <a:pt x="277" y="98"/>
                  </a:lnTo>
                  <a:lnTo>
                    <a:pt x="302" y="106"/>
                  </a:lnTo>
                  <a:lnTo>
                    <a:pt x="326" y="116"/>
                  </a:lnTo>
                  <a:lnTo>
                    <a:pt x="346" y="123"/>
                  </a:lnTo>
                  <a:lnTo>
                    <a:pt x="361" y="129"/>
                  </a:lnTo>
                  <a:lnTo>
                    <a:pt x="373" y="129"/>
                  </a:lnTo>
                  <a:lnTo>
                    <a:pt x="377" y="127"/>
                  </a:lnTo>
                  <a:lnTo>
                    <a:pt x="369" y="119"/>
                  </a:lnTo>
                  <a:lnTo>
                    <a:pt x="348" y="106"/>
                  </a:lnTo>
                  <a:lnTo>
                    <a:pt x="321" y="89"/>
                  </a:lnTo>
                  <a:lnTo>
                    <a:pt x="288" y="66"/>
                  </a:lnTo>
                  <a:lnTo>
                    <a:pt x="254" y="45"/>
                  </a:lnTo>
                  <a:lnTo>
                    <a:pt x="222" y="25"/>
                  </a:lnTo>
                  <a:lnTo>
                    <a:pt x="196" y="9"/>
                  </a:lnTo>
                  <a:lnTo>
                    <a:pt x="178" y="0"/>
                  </a:lnTo>
                  <a:close/>
                </a:path>
              </a:pathLst>
            </a:custGeom>
            <a:solidFill>
              <a:srgbClr val="FCC9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44" name="Freeform 620">
              <a:extLst>
                <a:ext uri="{FF2B5EF4-FFF2-40B4-BE49-F238E27FC236}">
                  <a16:creationId xmlns:a16="http://schemas.microsoft.com/office/drawing/2014/main" id="{81264E35-AF69-E5B6-AB4F-80D7CB405706}"/>
                </a:ext>
              </a:extLst>
            </p:cNvPr>
            <p:cNvSpPr>
              <a:spLocks/>
            </p:cNvSpPr>
            <p:nvPr/>
          </p:nvSpPr>
          <p:spPr bwMode="auto">
            <a:xfrm>
              <a:off x="3911" y="2275"/>
              <a:ext cx="192" cy="74"/>
            </a:xfrm>
            <a:custGeom>
              <a:avLst/>
              <a:gdLst>
                <a:gd name="T0" fmla="*/ 257 w 575"/>
                <a:gd name="T1" fmla="*/ 31 h 221"/>
                <a:gd name="T2" fmla="*/ 263 w 575"/>
                <a:gd name="T3" fmla="*/ 33 h 221"/>
                <a:gd name="T4" fmla="*/ 272 w 575"/>
                <a:gd name="T5" fmla="*/ 36 h 221"/>
                <a:gd name="T6" fmla="*/ 290 w 575"/>
                <a:gd name="T7" fmla="*/ 41 h 221"/>
                <a:gd name="T8" fmla="*/ 310 w 575"/>
                <a:gd name="T9" fmla="*/ 44 h 221"/>
                <a:gd name="T10" fmla="*/ 336 w 575"/>
                <a:gd name="T11" fmla="*/ 46 h 221"/>
                <a:gd name="T12" fmla="*/ 361 w 575"/>
                <a:gd name="T13" fmla="*/ 48 h 221"/>
                <a:gd name="T14" fmla="*/ 387 w 575"/>
                <a:gd name="T15" fmla="*/ 46 h 221"/>
                <a:gd name="T16" fmla="*/ 409 w 575"/>
                <a:gd name="T17" fmla="*/ 39 h 221"/>
                <a:gd name="T18" fmla="*/ 432 w 575"/>
                <a:gd name="T19" fmla="*/ 28 h 221"/>
                <a:gd name="T20" fmla="*/ 460 w 575"/>
                <a:gd name="T21" fmla="*/ 20 h 221"/>
                <a:gd name="T22" fmla="*/ 489 w 575"/>
                <a:gd name="T23" fmla="*/ 14 h 221"/>
                <a:gd name="T24" fmla="*/ 514 w 575"/>
                <a:gd name="T25" fmla="*/ 8 h 221"/>
                <a:gd name="T26" fmla="*/ 537 w 575"/>
                <a:gd name="T27" fmla="*/ 6 h 221"/>
                <a:gd name="T28" fmla="*/ 558 w 575"/>
                <a:gd name="T29" fmla="*/ 3 h 221"/>
                <a:gd name="T30" fmla="*/ 570 w 575"/>
                <a:gd name="T31" fmla="*/ 0 h 221"/>
                <a:gd name="T32" fmla="*/ 575 w 575"/>
                <a:gd name="T33" fmla="*/ 0 h 221"/>
                <a:gd name="T34" fmla="*/ 566 w 575"/>
                <a:gd name="T35" fmla="*/ 6 h 221"/>
                <a:gd name="T36" fmla="*/ 547 w 575"/>
                <a:gd name="T37" fmla="*/ 18 h 221"/>
                <a:gd name="T38" fmla="*/ 516 w 575"/>
                <a:gd name="T39" fmla="*/ 36 h 221"/>
                <a:gd name="T40" fmla="*/ 478 w 575"/>
                <a:gd name="T41" fmla="*/ 56 h 221"/>
                <a:gd name="T42" fmla="*/ 438 w 575"/>
                <a:gd name="T43" fmla="*/ 77 h 221"/>
                <a:gd name="T44" fmla="*/ 397 w 575"/>
                <a:gd name="T45" fmla="*/ 94 h 221"/>
                <a:gd name="T46" fmla="*/ 361 w 575"/>
                <a:gd name="T47" fmla="*/ 107 h 221"/>
                <a:gd name="T48" fmla="*/ 333 w 575"/>
                <a:gd name="T49" fmla="*/ 113 h 221"/>
                <a:gd name="T50" fmla="*/ 305 w 575"/>
                <a:gd name="T51" fmla="*/ 115 h 221"/>
                <a:gd name="T52" fmla="*/ 275 w 575"/>
                <a:gd name="T53" fmla="*/ 117 h 221"/>
                <a:gd name="T54" fmla="*/ 242 w 575"/>
                <a:gd name="T55" fmla="*/ 122 h 221"/>
                <a:gd name="T56" fmla="*/ 206 w 575"/>
                <a:gd name="T57" fmla="*/ 130 h 221"/>
                <a:gd name="T58" fmla="*/ 173 w 575"/>
                <a:gd name="T59" fmla="*/ 140 h 221"/>
                <a:gd name="T60" fmla="*/ 145 w 575"/>
                <a:gd name="T61" fmla="*/ 150 h 221"/>
                <a:gd name="T62" fmla="*/ 123 w 575"/>
                <a:gd name="T63" fmla="*/ 160 h 221"/>
                <a:gd name="T64" fmla="*/ 107 w 575"/>
                <a:gd name="T65" fmla="*/ 171 h 221"/>
                <a:gd name="T66" fmla="*/ 94 w 575"/>
                <a:gd name="T67" fmla="*/ 180 h 221"/>
                <a:gd name="T68" fmla="*/ 79 w 575"/>
                <a:gd name="T69" fmla="*/ 190 h 221"/>
                <a:gd name="T70" fmla="*/ 61 w 575"/>
                <a:gd name="T71" fmla="*/ 198 h 221"/>
                <a:gd name="T72" fmla="*/ 43 w 575"/>
                <a:gd name="T73" fmla="*/ 207 h 221"/>
                <a:gd name="T74" fmla="*/ 26 w 575"/>
                <a:gd name="T75" fmla="*/ 214 h 221"/>
                <a:gd name="T76" fmla="*/ 13 w 575"/>
                <a:gd name="T77" fmla="*/ 216 h 221"/>
                <a:gd name="T78" fmla="*/ 3 w 575"/>
                <a:gd name="T79" fmla="*/ 221 h 221"/>
                <a:gd name="T80" fmla="*/ 0 w 575"/>
                <a:gd name="T81" fmla="*/ 221 h 221"/>
                <a:gd name="T82" fmla="*/ 257 w 575"/>
                <a:gd name="T83" fmla="*/ 3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5" h="221">
                  <a:moveTo>
                    <a:pt x="257" y="31"/>
                  </a:moveTo>
                  <a:lnTo>
                    <a:pt x="263" y="33"/>
                  </a:lnTo>
                  <a:lnTo>
                    <a:pt x="272" y="36"/>
                  </a:lnTo>
                  <a:lnTo>
                    <a:pt x="290" y="41"/>
                  </a:lnTo>
                  <a:lnTo>
                    <a:pt x="310" y="44"/>
                  </a:lnTo>
                  <a:lnTo>
                    <a:pt x="336" y="46"/>
                  </a:lnTo>
                  <a:lnTo>
                    <a:pt x="361" y="48"/>
                  </a:lnTo>
                  <a:lnTo>
                    <a:pt x="387" y="46"/>
                  </a:lnTo>
                  <a:lnTo>
                    <a:pt x="409" y="39"/>
                  </a:lnTo>
                  <a:lnTo>
                    <a:pt x="432" y="28"/>
                  </a:lnTo>
                  <a:lnTo>
                    <a:pt x="460" y="20"/>
                  </a:lnTo>
                  <a:lnTo>
                    <a:pt x="489" y="14"/>
                  </a:lnTo>
                  <a:lnTo>
                    <a:pt x="514" y="8"/>
                  </a:lnTo>
                  <a:lnTo>
                    <a:pt x="537" y="6"/>
                  </a:lnTo>
                  <a:lnTo>
                    <a:pt x="558" y="3"/>
                  </a:lnTo>
                  <a:lnTo>
                    <a:pt x="570" y="0"/>
                  </a:lnTo>
                  <a:lnTo>
                    <a:pt x="575" y="0"/>
                  </a:lnTo>
                  <a:lnTo>
                    <a:pt x="566" y="6"/>
                  </a:lnTo>
                  <a:lnTo>
                    <a:pt x="547" y="18"/>
                  </a:lnTo>
                  <a:lnTo>
                    <a:pt x="516" y="36"/>
                  </a:lnTo>
                  <a:lnTo>
                    <a:pt x="478" y="56"/>
                  </a:lnTo>
                  <a:lnTo>
                    <a:pt x="438" y="77"/>
                  </a:lnTo>
                  <a:lnTo>
                    <a:pt x="397" y="94"/>
                  </a:lnTo>
                  <a:lnTo>
                    <a:pt x="361" y="107"/>
                  </a:lnTo>
                  <a:lnTo>
                    <a:pt x="333" y="113"/>
                  </a:lnTo>
                  <a:lnTo>
                    <a:pt x="305" y="115"/>
                  </a:lnTo>
                  <a:lnTo>
                    <a:pt x="275" y="117"/>
                  </a:lnTo>
                  <a:lnTo>
                    <a:pt x="242" y="122"/>
                  </a:lnTo>
                  <a:lnTo>
                    <a:pt x="206" y="130"/>
                  </a:lnTo>
                  <a:lnTo>
                    <a:pt x="173" y="140"/>
                  </a:lnTo>
                  <a:lnTo>
                    <a:pt x="145" y="150"/>
                  </a:lnTo>
                  <a:lnTo>
                    <a:pt x="123" y="160"/>
                  </a:lnTo>
                  <a:lnTo>
                    <a:pt x="107" y="171"/>
                  </a:lnTo>
                  <a:lnTo>
                    <a:pt x="94" y="180"/>
                  </a:lnTo>
                  <a:lnTo>
                    <a:pt x="79" y="190"/>
                  </a:lnTo>
                  <a:lnTo>
                    <a:pt x="61" y="198"/>
                  </a:lnTo>
                  <a:lnTo>
                    <a:pt x="43" y="207"/>
                  </a:lnTo>
                  <a:lnTo>
                    <a:pt x="26" y="214"/>
                  </a:lnTo>
                  <a:lnTo>
                    <a:pt x="13" y="216"/>
                  </a:lnTo>
                  <a:lnTo>
                    <a:pt x="3" y="221"/>
                  </a:lnTo>
                  <a:lnTo>
                    <a:pt x="0" y="221"/>
                  </a:lnTo>
                  <a:lnTo>
                    <a:pt x="257" y="31"/>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45" name="Freeform 621">
              <a:extLst>
                <a:ext uri="{FF2B5EF4-FFF2-40B4-BE49-F238E27FC236}">
                  <a16:creationId xmlns:a16="http://schemas.microsoft.com/office/drawing/2014/main" id="{3470E019-1440-1382-0D9A-52DA73ADE9A9}"/>
                </a:ext>
              </a:extLst>
            </p:cNvPr>
            <p:cNvSpPr>
              <a:spLocks/>
            </p:cNvSpPr>
            <p:nvPr/>
          </p:nvSpPr>
          <p:spPr bwMode="auto">
            <a:xfrm>
              <a:off x="4147" y="2208"/>
              <a:ext cx="55" cy="80"/>
            </a:xfrm>
            <a:custGeom>
              <a:avLst/>
              <a:gdLst>
                <a:gd name="T0" fmla="*/ 139 w 165"/>
                <a:gd name="T1" fmla="*/ 0 h 239"/>
                <a:gd name="T2" fmla="*/ 137 w 165"/>
                <a:gd name="T3" fmla="*/ 32 h 239"/>
                <a:gd name="T4" fmla="*/ 128 w 165"/>
                <a:gd name="T5" fmla="*/ 63 h 239"/>
                <a:gd name="T6" fmla="*/ 111 w 165"/>
                <a:gd name="T7" fmla="*/ 88 h 239"/>
                <a:gd name="T8" fmla="*/ 94 w 165"/>
                <a:gd name="T9" fmla="*/ 112 h 239"/>
                <a:gd name="T10" fmla="*/ 71 w 165"/>
                <a:gd name="T11" fmla="*/ 132 h 239"/>
                <a:gd name="T12" fmla="*/ 46 w 165"/>
                <a:gd name="T13" fmla="*/ 151 h 239"/>
                <a:gd name="T14" fmla="*/ 23 w 165"/>
                <a:gd name="T15" fmla="*/ 170 h 239"/>
                <a:gd name="T16" fmla="*/ 0 w 165"/>
                <a:gd name="T17" fmla="*/ 189 h 239"/>
                <a:gd name="T18" fmla="*/ 19 w 165"/>
                <a:gd name="T19" fmla="*/ 203 h 239"/>
                <a:gd name="T20" fmla="*/ 38 w 165"/>
                <a:gd name="T21" fmla="*/ 213 h 239"/>
                <a:gd name="T22" fmla="*/ 57 w 165"/>
                <a:gd name="T23" fmla="*/ 225 h 239"/>
                <a:gd name="T24" fmla="*/ 73 w 165"/>
                <a:gd name="T25" fmla="*/ 239 h 239"/>
                <a:gd name="T26" fmla="*/ 109 w 165"/>
                <a:gd name="T27" fmla="*/ 220 h 239"/>
                <a:gd name="T28" fmla="*/ 137 w 165"/>
                <a:gd name="T29" fmla="*/ 197 h 239"/>
                <a:gd name="T30" fmla="*/ 155 w 165"/>
                <a:gd name="T31" fmla="*/ 172 h 239"/>
                <a:gd name="T32" fmla="*/ 165 w 165"/>
                <a:gd name="T33" fmla="*/ 139 h 239"/>
                <a:gd name="T34" fmla="*/ 165 w 165"/>
                <a:gd name="T35" fmla="*/ 107 h 239"/>
                <a:gd name="T36" fmla="*/ 163 w 165"/>
                <a:gd name="T37" fmla="*/ 71 h 239"/>
                <a:gd name="T38" fmla="*/ 152 w 165"/>
                <a:gd name="T39" fmla="*/ 36 h 239"/>
                <a:gd name="T40" fmla="*/ 139 w 165"/>
                <a:gd name="T4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5" h="239">
                  <a:moveTo>
                    <a:pt x="139" y="0"/>
                  </a:moveTo>
                  <a:lnTo>
                    <a:pt x="137" y="32"/>
                  </a:lnTo>
                  <a:lnTo>
                    <a:pt x="128" y="63"/>
                  </a:lnTo>
                  <a:lnTo>
                    <a:pt x="111" y="88"/>
                  </a:lnTo>
                  <a:lnTo>
                    <a:pt x="94" y="112"/>
                  </a:lnTo>
                  <a:lnTo>
                    <a:pt x="71" y="132"/>
                  </a:lnTo>
                  <a:lnTo>
                    <a:pt x="46" y="151"/>
                  </a:lnTo>
                  <a:lnTo>
                    <a:pt x="23" y="170"/>
                  </a:lnTo>
                  <a:lnTo>
                    <a:pt x="0" y="189"/>
                  </a:lnTo>
                  <a:lnTo>
                    <a:pt x="19" y="203"/>
                  </a:lnTo>
                  <a:lnTo>
                    <a:pt x="38" y="213"/>
                  </a:lnTo>
                  <a:lnTo>
                    <a:pt x="57" y="225"/>
                  </a:lnTo>
                  <a:lnTo>
                    <a:pt x="73" y="239"/>
                  </a:lnTo>
                  <a:lnTo>
                    <a:pt x="109" y="220"/>
                  </a:lnTo>
                  <a:lnTo>
                    <a:pt x="137" y="197"/>
                  </a:lnTo>
                  <a:lnTo>
                    <a:pt x="155" y="172"/>
                  </a:lnTo>
                  <a:lnTo>
                    <a:pt x="165" y="139"/>
                  </a:lnTo>
                  <a:lnTo>
                    <a:pt x="165" y="107"/>
                  </a:lnTo>
                  <a:lnTo>
                    <a:pt x="163" y="71"/>
                  </a:lnTo>
                  <a:lnTo>
                    <a:pt x="152" y="36"/>
                  </a:lnTo>
                  <a:lnTo>
                    <a:pt x="139"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46" name="Freeform 622">
              <a:extLst>
                <a:ext uri="{FF2B5EF4-FFF2-40B4-BE49-F238E27FC236}">
                  <a16:creationId xmlns:a16="http://schemas.microsoft.com/office/drawing/2014/main" id="{3A591872-CF91-01A5-8D13-3DF16B03F7FD}"/>
                </a:ext>
              </a:extLst>
            </p:cNvPr>
            <p:cNvSpPr>
              <a:spLocks/>
            </p:cNvSpPr>
            <p:nvPr/>
          </p:nvSpPr>
          <p:spPr bwMode="auto">
            <a:xfrm>
              <a:off x="4332" y="2332"/>
              <a:ext cx="111" cy="82"/>
            </a:xfrm>
            <a:custGeom>
              <a:avLst/>
              <a:gdLst>
                <a:gd name="T0" fmla="*/ 0 w 333"/>
                <a:gd name="T1" fmla="*/ 0 h 246"/>
                <a:gd name="T2" fmla="*/ 2 w 333"/>
                <a:gd name="T3" fmla="*/ 2 h 246"/>
                <a:gd name="T4" fmla="*/ 10 w 333"/>
                <a:gd name="T5" fmla="*/ 9 h 246"/>
                <a:gd name="T6" fmla="*/ 19 w 333"/>
                <a:gd name="T7" fmla="*/ 17 h 246"/>
                <a:gd name="T8" fmla="*/ 36 w 333"/>
                <a:gd name="T9" fmla="*/ 27 h 246"/>
                <a:gd name="T10" fmla="*/ 52 w 333"/>
                <a:gd name="T11" fmla="*/ 36 h 246"/>
                <a:gd name="T12" fmla="*/ 74 w 333"/>
                <a:gd name="T13" fmla="*/ 40 h 246"/>
                <a:gd name="T14" fmla="*/ 94 w 333"/>
                <a:gd name="T15" fmla="*/ 43 h 246"/>
                <a:gd name="T16" fmla="*/ 113 w 333"/>
                <a:gd name="T17" fmla="*/ 38 h 246"/>
                <a:gd name="T18" fmla="*/ 139 w 333"/>
                <a:gd name="T19" fmla="*/ 30 h 246"/>
                <a:gd name="T20" fmla="*/ 170 w 333"/>
                <a:gd name="T21" fmla="*/ 23 h 246"/>
                <a:gd name="T22" fmla="*/ 206 w 333"/>
                <a:gd name="T23" fmla="*/ 17 h 246"/>
                <a:gd name="T24" fmla="*/ 244 w 333"/>
                <a:gd name="T25" fmla="*/ 14 h 246"/>
                <a:gd name="T26" fmla="*/ 277 w 333"/>
                <a:gd name="T27" fmla="*/ 9 h 246"/>
                <a:gd name="T28" fmla="*/ 308 w 333"/>
                <a:gd name="T29" fmla="*/ 9 h 246"/>
                <a:gd name="T30" fmla="*/ 325 w 333"/>
                <a:gd name="T31" fmla="*/ 7 h 246"/>
                <a:gd name="T32" fmla="*/ 333 w 333"/>
                <a:gd name="T33" fmla="*/ 7 h 246"/>
                <a:gd name="T34" fmla="*/ 289 w 333"/>
                <a:gd name="T35" fmla="*/ 19 h 246"/>
                <a:gd name="T36" fmla="*/ 241 w 333"/>
                <a:gd name="T37" fmla="*/ 38 h 246"/>
                <a:gd name="T38" fmla="*/ 195 w 333"/>
                <a:gd name="T39" fmla="*/ 61 h 246"/>
                <a:gd name="T40" fmla="*/ 149 w 333"/>
                <a:gd name="T41" fmla="*/ 86 h 246"/>
                <a:gd name="T42" fmla="*/ 109 w 333"/>
                <a:gd name="T43" fmla="*/ 116 h 246"/>
                <a:gd name="T44" fmla="*/ 76 w 333"/>
                <a:gd name="T45" fmla="*/ 155 h 246"/>
                <a:gd name="T46" fmla="*/ 55 w 333"/>
                <a:gd name="T47" fmla="*/ 195 h 246"/>
                <a:gd name="T48" fmla="*/ 48 w 333"/>
                <a:gd name="T49" fmla="*/ 246 h 246"/>
                <a:gd name="T50" fmla="*/ 43 w 333"/>
                <a:gd name="T51" fmla="*/ 215 h 246"/>
                <a:gd name="T52" fmla="*/ 36 w 333"/>
                <a:gd name="T53" fmla="*/ 182 h 246"/>
                <a:gd name="T54" fmla="*/ 30 w 333"/>
                <a:gd name="T55" fmla="*/ 151 h 246"/>
                <a:gd name="T56" fmla="*/ 25 w 333"/>
                <a:gd name="T57" fmla="*/ 121 h 246"/>
                <a:gd name="T58" fmla="*/ 17 w 333"/>
                <a:gd name="T59" fmla="*/ 91 h 246"/>
                <a:gd name="T60" fmla="*/ 12 w 333"/>
                <a:gd name="T61" fmla="*/ 61 h 246"/>
                <a:gd name="T62" fmla="*/ 5 w 333"/>
                <a:gd name="T63" fmla="*/ 30 h 246"/>
                <a:gd name="T64" fmla="*/ 0 w 333"/>
                <a:gd name="T65"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246">
                  <a:moveTo>
                    <a:pt x="0" y="0"/>
                  </a:moveTo>
                  <a:lnTo>
                    <a:pt x="2" y="2"/>
                  </a:lnTo>
                  <a:lnTo>
                    <a:pt x="10" y="9"/>
                  </a:lnTo>
                  <a:lnTo>
                    <a:pt x="19" y="17"/>
                  </a:lnTo>
                  <a:lnTo>
                    <a:pt x="36" y="27"/>
                  </a:lnTo>
                  <a:lnTo>
                    <a:pt x="52" y="36"/>
                  </a:lnTo>
                  <a:lnTo>
                    <a:pt x="74" y="40"/>
                  </a:lnTo>
                  <a:lnTo>
                    <a:pt x="94" y="43"/>
                  </a:lnTo>
                  <a:lnTo>
                    <a:pt x="113" y="38"/>
                  </a:lnTo>
                  <a:lnTo>
                    <a:pt x="139" y="30"/>
                  </a:lnTo>
                  <a:lnTo>
                    <a:pt x="170" y="23"/>
                  </a:lnTo>
                  <a:lnTo>
                    <a:pt x="206" y="17"/>
                  </a:lnTo>
                  <a:lnTo>
                    <a:pt x="244" y="14"/>
                  </a:lnTo>
                  <a:lnTo>
                    <a:pt x="277" y="9"/>
                  </a:lnTo>
                  <a:lnTo>
                    <a:pt x="308" y="9"/>
                  </a:lnTo>
                  <a:lnTo>
                    <a:pt x="325" y="7"/>
                  </a:lnTo>
                  <a:lnTo>
                    <a:pt x="333" y="7"/>
                  </a:lnTo>
                  <a:lnTo>
                    <a:pt x="289" y="19"/>
                  </a:lnTo>
                  <a:lnTo>
                    <a:pt x="241" y="38"/>
                  </a:lnTo>
                  <a:lnTo>
                    <a:pt x="195" y="61"/>
                  </a:lnTo>
                  <a:lnTo>
                    <a:pt x="149" y="86"/>
                  </a:lnTo>
                  <a:lnTo>
                    <a:pt x="109" y="116"/>
                  </a:lnTo>
                  <a:lnTo>
                    <a:pt x="76" y="155"/>
                  </a:lnTo>
                  <a:lnTo>
                    <a:pt x="55" y="195"/>
                  </a:lnTo>
                  <a:lnTo>
                    <a:pt x="48" y="246"/>
                  </a:lnTo>
                  <a:lnTo>
                    <a:pt x="43" y="215"/>
                  </a:lnTo>
                  <a:lnTo>
                    <a:pt x="36" y="182"/>
                  </a:lnTo>
                  <a:lnTo>
                    <a:pt x="30" y="151"/>
                  </a:lnTo>
                  <a:lnTo>
                    <a:pt x="25" y="121"/>
                  </a:lnTo>
                  <a:lnTo>
                    <a:pt x="17" y="91"/>
                  </a:lnTo>
                  <a:lnTo>
                    <a:pt x="12" y="61"/>
                  </a:lnTo>
                  <a:lnTo>
                    <a:pt x="5" y="30"/>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47" name="Freeform 623">
              <a:extLst>
                <a:ext uri="{FF2B5EF4-FFF2-40B4-BE49-F238E27FC236}">
                  <a16:creationId xmlns:a16="http://schemas.microsoft.com/office/drawing/2014/main" id="{275DAD50-573E-BD97-6C7F-6E9D0C5CA894}"/>
                </a:ext>
              </a:extLst>
            </p:cNvPr>
            <p:cNvSpPr>
              <a:spLocks/>
            </p:cNvSpPr>
            <p:nvPr/>
          </p:nvSpPr>
          <p:spPr bwMode="auto">
            <a:xfrm>
              <a:off x="3842" y="2205"/>
              <a:ext cx="54" cy="76"/>
            </a:xfrm>
            <a:custGeom>
              <a:avLst/>
              <a:gdLst>
                <a:gd name="T0" fmla="*/ 161 w 161"/>
                <a:gd name="T1" fmla="*/ 0 h 227"/>
                <a:gd name="T2" fmla="*/ 159 w 161"/>
                <a:gd name="T3" fmla="*/ 0 h 227"/>
                <a:gd name="T4" fmla="*/ 148 w 161"/>
                <a:gd name="T5" fmla="*/ 3 h 227"/>
                <a:gd name="T6" fmla="*/ 135 w 161"/>
                <a:gd name="T7" fmla="*/ 5 h 227"/>
                <a:gd name="T8" fmla="*/ 123 w 161"/>
                <a:gd name="T9" fmla="*/ 11 h 227"/>
                <a:gd name="T10" fmla="*/ 106 w 161"/>
                <a:gd name="T11" fmla="*/ 22 h 227"/>
                <a:gd name="T12" fmla="*/ 94 w 161"/>
                <a:gd name="T13" fmla="*/ 31 h 227"/>
                <a:gd name="T14" fmla="*/ 85 w 161"/>
                <a:gd name="T15" fmla="*/ 47 h 227"/>
                <a:gd name="T16" fmla="*/ 81 w 161"/>
                <a:gd name="T17" fmla="*/ 67 h 227"/>
                <a:gd name="T18" fmla="*/ 81 w 161"/>
                <a:gd name="T19" fmla="*/ 91 h 227"/>
                <a:gd name="T20" fmla="*/ 88 w 161"/>
                <a:gd name="T21" fmla="*/ 118 h 227"/>
                <a:gd name="T22" fmla="*/ 90 w 161"/>
                <a:gd name="T23" fmla="*/ 143 h 227"/>
                <a:gd name="T24" fmla="*/ 98 w 161"/>
                <a:gd name="T25" fmla="*/ 168 h 227"/>
                <a:gd name="T26" fmla="*/ 102 w 161"/>
                <a:gd name="T27" fmla="*/ 192 h 227"/>
                <a:gd name="T28" fmla="*/ 104 w 161"/>
                <a:gd name="T29" fmla="*/ 209 h 227"/>
                <a:gd name="T30" fmla="*/ 110 w 161"/>
                <a:gd name="T31" fmla="*/ 223 h 227"/>
                <a:gd name="T32" fmla="*/ 110 w 161"/>
                <a:gd name="T33" fmla="*/ 227 h 227"/>
                <a:gd name="T34" fmla="*/ 0 w 161"/>
                <a:gd name="T35" fmla="*/ 107 h 227"/>
                <a:gd name="T36" fmla="*/ 0 w 161"/>
                <a:gd name="T37" fmla="*/ 105 h 227"/>
                <a:gd name="T38" fmla="*/ 4 w 161"/>
                <a:gd name="T39" fmla="*/ 99 h 227"/>
                <a:gd name="T40" fmla="*/ 9 w 161"/>
                <a:gd name="T41" fmla="*/ 91 h 227"/>
                <a:gd name="T42" fmla="*/ 17 w 161"/>
                <a:gd name="T43" fmla="*/ 77 h 227"/>
                <a:gd name="T44" fmla="*/ 25 w 161"/>
                <a:gd name="T45" fmla="*/ 64 h 227"/>
                <a:gd name="T46" fmla="*/ 34 w 161"/>
                <a:gd name="T47" fmla="*/ 51 h 227"/>
                <a:gd name="T48" fmla="*/ 44 w 161"/>
                <a:gd name="T49" fmla="*/ 36 h 227"/>
                <a:gd name="T50" fmla="*/ 59 w 161"/>
                <a:gd name="T51" fmla="*/ 24 h 227"/>
                <a:gd name="T52" fmla="*/ 75 w 161"/>
                <a:gd name="T53" fmla="*/ 13 h 227"/>
                <a:gd name="T54" fmla="*/ 92 w 161"/>
                <a:gd name="T55" fmla="*/ 9 h 227"/>
                <a:gd name="T56" fmla="*/ 106 w 161"/>
                <a:gd name="T57" fmla="*/ 3 h 227"/>
                <a:gd name="T58" fmla="*/ 125 w 161"/>
                <a:gd name="T59" fmla="*/ 0 h 227"/>
                <a:gd name="T60" fmla="*/ 138 w 161"/>
                <a:gd name="T61" fmla="*/ 0 h 227"/>
                <a:gd name="T62" fmla="*/ 150 w 161"/>
                <a:gd name="T63" fmla="*/ 0 h 227"/>
                <a:gd name="T64" fmla="*/ 159 w 161"/>
                <a:gd name="T65" fmla="*/ 0 h 227"/>
                <a:gd name="T66" fmla="*/ 161 w 161"/>
                <a:gd name="T67"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227">
                  <a:moveTo>
                    <a:pt x="161" y="0"/>
                  </a:moveTo>
                  <a:lnTo>
                    <a:pt x="159" y="0"/>
                  </a:lnTo>
                  <a:lnTo>
                    <a:pt x="148" y="3"/>
                  </a:lnTo>
                  <a:lnTo>
                    <a:pt x="135" y="5"/>
                  </a:lnTo>
                  <a:lnTo>
                    <a:pt x="123" y="11"/>
                  </a:lnTo>
                  <a:lnTo>
                    <a:pt x="106" y="22"/>
                  </a:lnTo>
                  <a:lnTo>
                    <a:pt x="94" y="31"/>
                  </a:lnTo>
                  <a:lnTo>
                    <a:pt x="85" y="47"/>
                  </a:lnTo>
                  <a:lnTo>
                    <a:pt x="81" y="67"/>
                  </a:lnTo>
                  <a:lnTo>
                    <a:pt x="81" y="91"/>
                  </a:lnTo>
                  <a:lnTo>
                    <a:pt x="88" y="118"/>
                  </a:lnTo>
                  <a:lnTo>
                    <a:pt x="90" y="143"/>
                  </a:lnTo>
                  <a:lnTo>
                    <a:pt x="98" y="168"/>
                  </a:lnTo>
                  <a:lnTo>
                    <a:pt x="102" y="192"/>
                  </a:lnTo>
                  <a:lnTo>
                    <a:pt x="104" y="209"/>
                  </a:lnTo>
                  <a:lnTo>
                    <a:pt x="110" y="223"/>
                  </a:lnTo>
                  <a:lnTo>
                    <a:pt x="110" y="227"/>
                  </a:lnTo>
                  <a:lnTo>
                    <a:pt x="0" y="107"/>
                  </a:lnTo>
                  <a:lnTo>
                    <a:pt x="0" y="105"/>
                  </a:lnTo>
                  <a:lnTo>
                    <a:pt x="4" y="99"/>
                  </a:lnTo>
                  <a:lnTo>
                    <a:pt x="9" y="91"/>
                  </a:lnTo>
                  <a:lnTo>
                    <a:pt x="17" y="77"/>
                  </a:lnTo>
                  <a:lnTo>
                    <a:pt x="25" y="64"/>
                  </a:lnTo>
                  <a:lnTo>
                    <a:pt x="34" y="51"/>
                  </a:lnTo>
                  <a:lnTo>
                    <a:pt x="44" y="36"/>
                  </a:lnTo>
                  <a:lnTo>
                    <a:pt x="59" y="24"/>
                  </a:lnTo>
                  <a:lnTo>
                    <a:pt x="75" y="13"/>
                  </a:lnTo>
                  <a:lnTo>
                    <a:pt x="92" y="9"/>
                  </a:lnTo>
                  <a:lnTo>
                    <a:pt x="106" y="3"/>
                  </a:lnTo>
                  <a:lnTo>
                    <a:pt x="125" y="0"/>
                  </a:lnTo>
                  <a:lnTo>
                    <a:pt x="138" y="0"/>
                  </a:lnTo>
                  <a:lnTo>
                    <a:pt x="150" y="0"/>
                  </a:lnTo>
                  <a:lnTo>
                    <a:pt x="159" y="0"/>
                  </a:lnTo>
                  <a:lnTo>
                    <a:pt x="161" y="0"/>
                  </a:lnTo>
                  <a:close/>
                </a:path>
              </a:pathLst>
            </a:custGeom>
            <a:solidFill>
              <a:srgbClr val="FCC9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48" name="Freeform 624">
              <a:extLst>
                <a:ext uri="{FF2B5EF4-FFF2-40B4-BE49-F238E27FC236}">
                  <a16:creationId xmlns:a16="http://schemas.microsoft.com/office/drawing/2014/main" id="{119C5DD6-87EE-E0DB-8CF2-463F86DD98A3}"/>
                </a:ext>
              </a:extLst>
            </p:cNvPr>
            <p:cNvSpPr>
              <a:spLocks/>
            </p:cNvSpPr>
            <p:nvPr/>
          </p:nvSpPr>
          <p:spPr bwMode="auto">
            <a:xfrm>
              <a:off x="3900" y="2026"/>
              <a:ext cx="35" cy="109"/>
            </a:xfrm>
            <a:custGeom>
              <a:avLst/>
              <a:gdLst>
                <a:gd name="T0" fmla="*/ 46 w 104"/>
                <a:gd name="T1" fmla="*/ 0 h 327"/>
                <a:gd name="T2" fmla="*/ 43 w 104"/>
                <a:gd name="T3" fmla="*/ 3 h 327"/>
                <a:gd name="T4" fmla="*/ 35 w 104"/>
                <a:gd name="T5" fmla="*/ 11 h 327"/>
                <a:gd name="T6" fmla="*/ 25 w 104"/>
                <a:gd name="T7" fmla="*/ 24 h 327"/>
                <a:gd name="T8" fmla="*/ 15 w 104"/>
                <a:gd name="T9" fmla="*/ 41 h 327"/>
                <a:gd name="T10" fmla="*/ 5 w 104"/>
                <a:gd name="T11" fmla="*/ 59 h 327"/>
                <a:gd name="T12" fmla="*/ 0 w 104"/>
                <a:gd name="T13" fmla="*/ 82 h 327"/>
                <a:gd name="T14" fmla="*/ 2 w 104"/>
                <a:gd name="T15" fmla="*/ 105 h 327"/>
                <a:gd name="T16" fmla="*/ 10 w 104"/>
                <a:gd name="T17" fmla="*/ 130 h 327"/>
                <a:gd name="T18" fmla="*/ 23 w 104"/>
                <a:gd name="T19" fmla="*/ 158 h 327"/>
                <a:gd name="T20" fmla="*/ 33 w 104"/>
                <a:gd name="T21" fmla="*/ 189 h 327"/>
                <a:gd name="T22" fmla="*/ 43 w 104"/>
                <a:gd name="T23" fmla="*/ 221 h 327"/>
                <a:gd name="T24" fmla="*/ 51 w 104"/>
                <a:gd name="T25" fmla="*/ 255 h 327"/>
                <a:gd name="T26" fmla="*/ 58 w 104"/>
                <a:gd name="T27" fmla="*/ 283 h 327"/>
                <a:gd name="T28" fmla="*/ 63 w 104"/>
                <a:gd name="T29" fmla="*/ 305 h 327"/>
                <a:gd name="T30" fmla="*/ 66 w 104"/>
                <a:gd name="T31" fmla="*/ 324 h 327"/>
                <a:gd name="T32" fmla="*/ 66 w 104"/>
                <a:gd name="T33" fmla="*/ 327 h 327"/>
                <a:gd name="T34" fmla="*/ 68 w 104"/>
                <a:gd name="T35" fmla="*/ 324 h 327"/>
                <a:gd name="T36" fmla="*/ 73 w 104"/>
                <a:gd name="T37" fmla="*/ 313 h 327"/>
                <a:gd name="T38" fmla="*/ 84 w 104"/>
                <a:gd name="T39" fmla="*/ 295 h 327"/>
                <a:gd name="T40" fmla="*/ 92 w 104"/>
                <a:gd name="T41" fmla="*/ 269 h 327"/>
                <a:gd name="T42" fmla="*/ 98 w 104"/>
                <a:gd name="T43" fmla="*/ 244 h 327"/>
                <a:gd name="T44" fmla="*/ 104 w 104"/>
                <a:gd name="T45" fmla="*/ 212 h 327"/>
                <a:gd name="T46" fmla="*/ 104 w 104"/>
                <a:gd name="T47" fmla="*/ 179 h 327"/>
                <a:gd name="T48" fmla="*/ 96 w 104"/>
                <a:gd name="T49" fmla="*/ 145 h 327"/>
                <a:gd name="T50" fmla="*/ 86 w 104"/>
                <a:gd name="T51" fmla="*/ 115 h 327"/>
                <a:gd name="T52" fmla="*/ 75 w 104"/>
                <a:gd name="T53" fmla="*/ 85 h 327"/>
                <a:gd name="T54" fmla="*/ 68 w 104"/>
                <a:gd name="T55" fmla="*/ 61 h 327"/>
                <a:gd name="T56" fmla="*/ 60 w 104"/>
                <a:gd name="T57" fmla="*/ 38 h 327"/>
                <a:gd name="T58" fmla="*/ 53 w 104"/>
                <a:gd name="T59" fmla="*/ 24 h 327"/>
                <a:gd name="T60" fmla="*/ 51 w 104"/>
                <a:gd name="T61" fmla="*/ 11 h 327"/>
                <a:gd name="T62" fmla="*/ 46 w 104"/>
                <a:gd name="T63" fmla="*/ 3 h 327"/>
                <a:gd name="T64" fmla="*/ 46 w 104"/>
                <a:gd name="T6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327">
                  <a:moveTo>
                    <a:pt x="46" y="0"/>
                  </a:moveTo>
                  <a:lnTo>
                    <a:pt x="43" y="3"/>
                  </a:lnTo>
                  <a:lnTo>
                    <a:pt x="35" y="11"/>
                  </a:lnTo>
                  <a:lnTo>
                    <a:pt x="25" y="24"/>
                  </a:lnTo>
                  <a:lnTo>
                    <a:pt x="15" y="41"/>
                  </a:lnTo>
                  <a:lnTo>
                    <a:pt x="5" y="59"/>
                  </a:lnTo>
                  <a:lnTo>
                    <a:pt x="0" y="82"/>
                  </a:lnTo>
                  <a:lnTo>
                    <a:pt x="2" y="105"/>
                  </a:lnTo>
                  <a:lnTo>
                    <a:pt x="10" y="130"/>
                  </a:lnTo>
                  <a:lnTo>
                    <a:pt x="23" y="158"/>
                  </a:lnTo>
                  <a:lnTo>
                    <a:pt x="33" y="189"/>
                  </a:lnTo>
                  <a:lnTo>
                    <a:pt x="43" y="221"/>
                  </a:lnTo>
                  <a:lnTo>
                    <a:pt x="51" y="255"/>
                  </a:lnTo>
                  <a:lnTo>
                    <a:pt x="58" y="283"/>
                  </a:lnTo>
                  <a:lnTo>
                    <a:pt x="63" y="305"/>
                  </a:lnTo>
                  <a:lnTo>
                    <a:pt x="66" y="324"/>
                  </a:lnTo>
                  <a:lnTo>
                    <a:pt x="66" y="327"/>
                  </a:lnTo>
                  <a:lnTo>
                    <a:pt x="68" y="324"/>
                  </a:lnTo>
                  <a:lnTo>
                    <a:pt x="73" y="313"/>
                  </a:lnTo>
                  <a:lnTo>
                    <a:pt x="84" y="295"/>
                  </a:lnTo>
                  <a:lnTo>
                    <a:pt x="92" y="269"/>
                  </a:lnTo>
                  <a:lnTo>
                    <a:pt x="98" y="244"/>
                  </a:lnTo>
                  <a:lnTo>
                    <a:pt x="104" y="212"/>
                  </a:lnTo>
                  <a:lnTo>
                    <a:pt x="104" y="179"/>
                  </a:lnTo>
                  <a:lnTo>
                    <a:pt x="96" y="145"/>
                  </a:lnTo>
                  <a:lnTo>
                    <a:pt x="86" y="115"/>
                  </a:lnTo>
                  <a:lnTo>
                    <a:pt x="75" y="85"/>
                  </a:lnTo>
                  <a:lnTo>
                    <a:pt x="68" y="61"/>
                  </a:lnTo>
                  <a:lnTo>
                    <a:pt x="60" y="38"/>
                  </a:lnTo>
                  <a:lnTo>
                    <a:pt x="53" y="24"/>
                  </a:lnTo>
                  <a:lnTo>
                    <a:pt x="51" y="11"/>
                  </a:lnTo>
                  <a:lnTo>
                    <a:pt x="46" y="3"/>
                  </a:lnTo>
                  <a:lnTo>
                    <a:pt x="46"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49" name="Freeform 625">
              <a:extLst>
                <a:ext uri="{FF2B5EF4-FFF2-40B4-BE49-F238E27FC236}">
                  <a16:creationId xmlns:a16="http://schemas.microsoft.com/office/drawing/2014/main" id="{3AD9CB42-A74C-5776-55FC-A1CD69F45F3B}"/>
                </a:ext>
              </a:extLst>
            </p:cNvPr>
            <p:cNvSpPr>
              <a:spLocks/>
            </p:cNvSpPr>
            <p:nvPr/>
          </p:nvSpPr>
          <p:spPr bwMode="auto">
            <a:xfrm>
              <a:off x="3701" y="2242"/>
              <a:ext cx="90" cy="155"/>
            </a:xfrm>
            <a:custGeom>
              <a:avLst/>
              <a:gdLst>
                <a:gd name="T0" fmla="*/ 272 w 272"/>
                <a:gd name="T1" fmla="*/ 0 h 465"/>
                <a:gd name="T2" fmla="*/ 269 w 272"/>
                <a:gd name="T3" fmla="*/ 0 h 465"/>
                <a:gd name="T4" fmla="*/ 259 w 272"/>
                <a:gd name="T5" fmla="*/ 3 h 465"/>
                <a:gd name="T6" fmla="*/ 247 w 272"/>
                <a:gd name="T7" fmla="*/ 9 h 465"/>
                <a:gd name="T8" fmla="*/ 228 w 272"/>
                <a:gd name="T9" fmla="*/ 15 h 465"/>
                <a:gd name="T10" fmla="*/ 208 w 272"/>
                <a:gd name="T11" fmla="*/ 25 h 465"/>
                <a:gd name="T12" fmla="*/ 188 w 272"/>
                <a:gd name="T13" fmla="*/ 38 h 465"/>
                <a:gd name="T14" fmla="*/ 165 w 272"/>
                <a:gd name="T15" fmla="*/ 56 h 465"/>
                <a:gd name="T16" fmla="*/ 142 w 272"/>
                <a:gd name="T17" fmla="*/ 76 h 465"/>
                <a:gd name="T18" fmla="*/ 119 w 272"/>
                <a:gd name="T19" fmla="*/ 99 h 465"/>
                <a:gd name="T20" fmla="*/ 96 w 272"/>
                <a:gd name="T21" fmla="*/ 122 h 465"/>
                <a:gd name="T22" fmla="*/ 76 w 272"/>
                <a:gd name="T23" fmla="*/ 148 h 465"/>
                <a:gd name="T24" fmla="*/ 56 w 272"/>
                <a:gd name="T25" fmla="*/ 176 h 465"/>
                <a:gd name="T26" fmla="*/ 35 w 272"/>
                <a:gd name="T27" fmla="*/ 201 h 465"/>
                <a:gd name="T28" fmla="*/ 20 w 272"/>
                <a:gd name="T29" fmla="*/ 226 h 465"/>
                <a:gd name="T30" fmla="*/ 10 w 272"/>
                <a:gd name="T31" fmla="*/ 252 h 465"/>
                <a:gd name="T32" fmla="*/ 5 w 272"/>
                <a:gd name="T33" fmla="*/ 275 h 465"/>
                <a:gd name="T34" fmla="*/ 2 w 272"/>
                <a:gd name="T35" fmla="*/ 300 h 465"/>
                <a:gd name="T36" fmla="*/ 2 w 272"/>
                <a:gd name="T37" fmla="*/ 328 h 465"/>
                <a:gd name="T38" fmla="*/ 0 w 272"/>
                <a:gd name="T39" fmla="*/ 361 h 465"/>
                <a:gd name="T40" fmla="*/ 0 w 272"/>
                <a:gd name="T41" fmla="*/ 392 h 465"/>
                <a:gd name="T42" fmla="*/ 2 w 272"/>
                <a:gd name="T43" fmla="*/ 419 h 465"/>
                <a:gd name="T44" fmla="*/ 2 w 272"/>
                <a:gd name="T45" fmla="*/ 445 h 465"/>
                <a:gd name="T46" fmla="*/ 2 w 272"/>
                <a:gd name="T47" fmla="*/ 460 h 465"/>
                <a:gd name="T48" fmla="*/ 2 w 272"/>
                <a:gd name="T49" fmla="*/ 465 h 465"/>
                <a:gd name="T50" fmla="*/ 5 w 272"/>
                <a:gd name="T51" fmla="*/ 455 h 465"/>
                <a:gd name="T52" fmla="*/ 10 w 272"/>
                <a:gd name="T53" fmla="*/ 427 h 465"/>
                <a:gd name="T54" fmla="*/ 17 w 272"/>
                <a:gd name="T55" fmla="*/ 388 h 465"/>
                <a:gd name="T56" fmla="*/ 30 w 272"/>
                <a:gd name="T57" fmla="*/ 342 h 465"/>
                <a:gd name="T58" fmla="*/ 44 w 272"/>
                <a:gd name="T59" fmla="*/ 290 h 465"/>
                <a:gd name="T60" fmla="*/ 61 w 272"/>
                <a:gd name="T61" fmla="*/ 244 h 465"/>
                <a:gd name="T62" fmla="*/ 82 w 272"/>
                <a:gd name="T63" fmla="*/ 204 h 465"/>
                <a:gd name="T64" fmla="*/ 104 w 272"/>
                <a:gd name="T65" fmla="*/ 174 h 465"/>
                <a:gd name="T66" fmla="*/ 129 w 272"/>
                <a:gd name="T67" fmla="*/ 148 h 465"/>
                <a:gd name="T68" fmla="*/ 155 w 272"/>
                <a:gd name="T69" fmla="*/ 122 h 465"/>
                <a:gd name="T70" fmla="*/ 183 w 272"/>
                <a:gd name="T71" fmla="*/ 92 h 465"/>
                <a:gd name="T72" fmla="*/ 211 w 272"/>
                <a:gd name="T73" fmla="*/ 64 h 465"/>
                <a:gd name="T74" fmla="*/ 233 w 272"/>
                <a:gd name="T75" fmla="*/ 38 h 465"/>
                <a:gd name="T76" fmla="*/ 253 w 272"/>
                <a:gd name="T77" fmla="*/ 18 h 465"/>
                <a:gd name="T78" fmla="*/ 266 w 272"/>
                <a:gd name="T79" fmla="*/ 6 h 465"/>
                <a:gd name="T80" fmla="*/ 272 w 272"/>
                <a:gd name="T81"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2" h="465">
                  <a:moveTo>
                    <a:pt x="272" y="0"/>
                  </a:moveTo>
                  <a:lnTo>
                    <a:pt x="269" y="0"/>
                  </a:lnTo>
                  <a:lnTo>
                    <a:pt x="259" y="3"/>
                  </a:lnTo>
                  <a:lnTo>
                    <a:pt x="247" y="9"/>
                  </a:lnTo>
                  <a:lnTo>
                    <a:pt x="228" y="15"/>
                  </a:lnTo>
                  <a:lnTo>
                    <a:pt x="208" y="25"/>
                  </a:lnTo>
                  <a:lnTo>
                    <a:pt x="188" y="38"/>
                  </a:lnTo>
                  <a:lnTo>
                    <a:pt x="165" y="56"/>
                  </a:lnTo>
                  <a:lnTo>
                    <a:pt x="142" y="76"/>
                  </a:lnTo>
                  <a:lnTo>
                    <a:pt x="119" y="99"/>
                  </a:lnTo>
                  <a:lnTo>
                    <a:pt x="96" y="122"/>
                  </a:lnTo>
                  <a:lnTo>
                    <a:pt x="76" y="148"/>
                  </a:lnTo>
                  <a:lnTo>
                    <a:pt x="56" y="176"/>
                  </a:lnTo>
                  <a:lnTo>
                    <a:pt x="35" y="201"/>
                  </a:lnTo>
                  <a:lnTo>
                    <a:pt x="20" y="226"/>
                  </a:lnTo>
                  <a:lnTo>
                    <a:pt x="10" y="252"/>
                  </a:lnTo>
                  <a:lnTo>
                    <a:pt x="5" y="275"/>
                  </a:lnTo>
                  <a:lnTo>
                    <a:pt x="2" y="300"/>
                  </a:lnTo>
                  <a:lnTo>
                    <a:pt x="2" y="328"/>
                  </a:lnTo>
                  <a:lnTo>
                    <a:pt x="0" y="361"/>
                  </a:lnTo>
                  <a:lnTo>
                    <a:pt x="0" y="392"/>
                  </a:lnTo>
                  <a:lnTo>
                    <a:pt x="2" y="419"/>
                  </a:lnTo>
                  <a:lnTo>
                    <a:pt x="2" y="445"/>
                  </a:lnTo>
                  <a:lnTo>
                    <a:pt x="2" y="460"/>
                  </a:lnTo>
                  <a:lnTo>
                    <a:pt x="2" y="465"/>
                  </a:lnTo>
                  <a:lnTo>
                    <a:pt x="5" y="455"/>
                  </a:lnTo>
                  <a:lnTo>
                    <a:pt x="10" y="427"/>
                  </a:lnTo>
                  <a:lnTo>
                    <a:pt x="17" y="388"/>
                  </a:lnTo>
                  <a:lnTo>
                    <a:pt x="30" y="342"/>
                  </a:lnTo>
                  <a:lnTo>
                    <a:pt x="44" y="290"/>
                  </a:lnTo>
                  <a:lnTo>
                    <a:pt x="61" y="244"/>
                  </a:lnTo>
                  <a:lnTo>
                    <a:pt x="82" y="204"/>
                  </a:lnTo>
                  <a:lnTo>
                    <a:pt x="104" y="174"/>
                  </a:lnTo>
                  <a:lnTo>
                    <a:pt x="129" y="148"/>
                  </a:lnTo>
                  <a:lnTo>
                    <a:pt x="155" y="122"/>
                  </a:lnTo>
                  <a:lnTo>
                    <a:pt x="183" y="92"/>
                  </a:lnTo>
                  <a:lnTo>
                    <a:pt x="211" y="64"/>
                  </a:lnTo>
                  <a:lnTo>
                    <a:pt x="233" y="38"/>
                  </a:lnTo>
                  <a:lnTo>
                    <a:pt x="253" y="18"/>
                  </a:lnTo>
                  <a:lnTo>
                    <a:pt x="266" y="6"/>
                  </a:lnTo>
                  <a:lnTo>
                    <a:pt x="272"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50" name="Freeform 626">
              <a:extLst>
                <a:ext uri="{FF2B5EF4-FFF2-40B4-BE49-F238E27FC236}">
                  <a16:creationId xmlns:a16="http://schemas.microsoft.com/office/drawing/2014/main" id="{6C86873F-9AD0-2FEC-BC47-BBD65D9BA1F6}"/>
                </a:ext>
              </a:extLst>
            </p:cNvPr>
            <p:cNvSpPr>
              <a:spLocks/>
            </p:cNvSpPr>
            <p:nvPr/>
          </p:nvSpPr>
          <p:spPr bwMode="auto">
            <a:xfrm>
              <a:off x="3752" y="2398"/>
              <a:ext cx="115" cy="108"/>
            </a:xfrm>
            <a:custGeom>
              <a:avLst/>
              <a:gdLst>
                <a:gd name="T0" fmla="*/ 0 w 345"/>
                <a:gd name="T1" fmla="*/ 115 h 325"/>
                <a:gd name="T2" fmla="*/ 2 w 345"/>
                <a:gd name="T3" fmla="*/ 115 h 325"/>
                <a:gd name="T4" fmla="*/ 7 w 345"/>
                <a:gd name="T5" fmla="*/ 117 h 325"/>
                <a:gd name="T6" fmla="*/ 21 w 345"/>
                <a:gd name="T7" fmla="*/ 119 h 325"/>
                <a:gd name="T8" fmla="*/ 33 w 345"/>
                <a:gd name="T9" fmla="*/ 119 h 325"/>
                <a:gd name="T10" fmla="*/ 53 w 345"/>
                <a:gd name="T11" fmla="*/ 119 h 325"/>
                <a:gd name="T12" fmla="*/ 73 w 345"/>
                <a:gd name="T13" fmla="*/ 115 h 325"/>
                <a:gd name="T14" fmla="*/ 98 w 345"/>
                <a:gd name="T15" fmla="*/ 107 h 325"/>
                <a:gd name="T16" fmla="*/ 127 w 345"/>
                <a:gd name="T17" fmla="*/ 94 h 325"/>
                <a:gd name="T18" fmla="*/ 160 w 345"/>
                <a:gd name="T19" fmla="*/ 80 h 325"/>
                <a:gd name="T20" fmla="*/ 195 w 345"/>
                <a:gd name="T21" fmla="*/ 61 h 325"/>
                <a:gd name="T22" fmla="*/ 231 w 345"/>
                <a:gd name="T23" fmla="*/ 46 h 325"/>
                <a:gd name="T24" fmla="*/ 267 w 345"/>
                <a:gd name="T25" fmla="*/ 31 h 325"/>
                <a:gd name="T26" fmla="*/ 298 w 345"/>
                <a:gd name="T27" fmla="*/ 18 h 325"/>
                <a:gd name="T28" fmla="*/ 323 w 345"/>
                <a:gd name="T29" fmla="*/ 8 h 325"/>
                <a:gd name="T30" fmla="*/ 340 w 345"/>
                <a:gd name="T31" fmla="*/ 2 h 325"/>
                <a:gd name="T32" fmla="*/ 345 w 345"/>
                <a:gd name="T33" fmla="*/ 0 h 325"/>
                <a:gd name="T34" fmla="*/ 337 w 345"/>
                <a:gd name="T35" fmla="*/ 6 h 325"/>
                <a:gd name="T36" fmla="*/ 315 w 345"/>
                <a:gd name="T37" fmla="*/ 15 h 325"/>
                <a:gd name="T38" fmla="*/ 285 w 345"/>
                <a:gd name="T39" fmla="*/ 33 h 325"/>
                <a:gd name="T40" fmla="*/ 249 w 345"/>
                <a:gd name="T41" fmla="*/ 54 h 325"/>
                <a:gd name="T42" fmla="*/ 210 w 345"/>
                <a:gd name="T43" fmla="*/ 77 h 325"/>
                <a:gd name="T44" fmla="*/ 174 w 345"/>
                <a:gd name="T45" fmla="*/ 99 h 325"/>
                <a:gd name="T46" fmla="*/ 149 w 345"/>
                <a:gd name="T47" fmla="*/ 119 h 325"/>
                <a:gd name="T48" fmla="*/ 134 w 345"/>
                <a:gd name="T49" fmla="*/ 135 h 325"/>
                <a:gd name="T50" fmla="*/ 130 w 345"/>
                <a:gd name="T51" fmla="*/ 152 h 325"/>
                <a:gd name="T52" fmla="*/ 130 w 345"/>
                <a:gd name="T53" fmla="*/ 178 h 325"/>
                <a:gd name="T54" fmla="*/ 132 w 345"/>
                <a:gd name="T55" fmla="*/ 209 h 325"/>
                <a:gd name="T56" fmla="*/ 136 w 345"/>
                <a:gd name="T57" fmla="*/ 241 h 325"/>
                <a:gd name="T58" fmla="*/ 145 w 345"/>
                <a:gd name="T59" fmla="*/ 275 h 325"/>
                <a:gd name="T60" fmla="*/ 149 w 345"/>
                <a:gd name="T61" fmla="*/ 300 h 325"/>
                <a:gd name="T62" fmla="*/ 153 w 345"/>
                <a:gd name="T63" fmla="*/ 318 h 325"/>
                <a:gd name="T64" fmla="*/ 155 w 345"/>
                <a:gd name="T65" fmla="*/ 325 h 325"/>
                <a:gd name="T66" fmla="*/ 0 w 345"/>
                <a:gd name="T67" fmla="*/ 11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5" h="325">
                  <a:moveTo>
                    <a:pt x="0" y="115"/>
                  </a:moveTo>
                  <a:lnTo>
                    <a:pt x="2" y="115"/>
                  </a:lnTo>
                  <a:lnTo>
                    <a:pt x="7" y="117"/>
                  </a:lnTo>
                  <a:lnTo>
                    <a:pt x="21" y="119"/>
                  </a:lnTo>
                  <a:lnTo>
                    <a:pt x="33" y="119"/>
                  </a:lnTo>
                  <a:lnTo>
                    <a:pt x="53" y="119"/>
                  </a:lnTo>
                  <a:lnTo>
                    <a:pt x="73" y="115"/>
                  </a:lnTo>
                  <a:lnTo>
                    <a:pt x="98" y="107"/>
                  </a:lnTo>
                  <a:lnTo>
                    <a:pt x="127" y="94"/>
                  </a:lnTo>
                  <a:lnTo>
                    <a:pt x="160" y="80"/>
                  </a:lnTo>
                  <a:lnTo>
                    <a:pt x="195" y="61"/>
                  </a:lnTo>
                  <a:lnTo>
                    <a:pt x="231" y="46"/>
                  </a:lnTo>
                  <a:lnTo>
                    <a:pt x="267" y="31"/>
                  </a:lnTo>
                  <a:lnTo>
                    <a:pt x="298" y="18"/>
                  </a:lnTo>
                  <a:lnTo>
                    <a:pt x="323" y="8"/>
                  </a:lnTo>
                  <a:lnTo>
                    <a:pt x="340" y="2"/>
                  </a:lnTo>
                  <a:lnTo>
                    <a:pt x="345" y="0"/>
                  </a:lnTo>
                  <a:lnTo>
                    <a:pt x="337" y="6"/>
                  </a:lnTo>
                  <a:lnTo>
                    <a:pt x="315" y="15"/>
                  </a:lnTo>
                  <a:lnTo>
                    <a:pt x="285" y="33"/>
                  </a:lnTo>
                  <a:lnTo>
                    <a:pt x="249" y="54"/>
                  </a:lnTo>
                  <a:lnTo>
                    <a:pt x="210" y="77"/>
                  </a:lnTo>
                  <a:lnTo>
                    <a:pt x="174" y="99"/>
                  </a:lnTo>
                  <a:lnTo>
                    <a:pt x="149" y="119"/>
                  </a:lnTo>
                  <a:lnTo>
                    <a:pt x="134" y="135"/>
                  </a:lnTo>
                  <a:lnTo>
                    <a:pt x="130" y="152"/>
                  </a:lnTo>
                  <a:lnTo>
                    <a:pt x="130" y="178"/>
                  </a:lnTo>
                  <a:lnTo>
                    <a:pt x="132" y="209"/>
                  </a:lnTo>
                  <a:lnTo>
                    <a:pt x="136" y="241"/>
                  </a:lnTo>
                  <a:lnTo>
                    <a:pt x="145" y="275"/>
                  </a:lnTo>
                  <a:lnTo>
                    <a:pt x="149" y="300"/>
                  </a:lnTo>
                  <a:lnTo>
                    <a:pt x="153" y="318"/>
                  </a:lnTo>
                  <a:lnTo>
                    <a:pt x="155" y="325"/>
                  </a:lnTo>
                  <a:lnTo>
                    <a:pt x="0" y="115"/>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51" name="Freeform 627">
              <a:extLst>
                <a:ext uri="{FF2B5EF4-FFF2-40B4-BE49-F238E27FC236}">
                  <a16:creationId xmlns:a16="http://schemas.microsoft.com/office/drawing/2014/main" id="{9C6DC6C0-11FD-2458-E789-70F0080A1EBD}"/>
                </a:ext>
              </a:extLst>
            </p:cNvPr>
            <p:cNvSpPr>
              <a:spLocks/>
            </p:cNvSpPr>
            <p:nvPr/>
          </p:nvSpPr>
          <p:spPr bwMode="auto">
            <a:xfrm>
              <a:off x="3524" y="2304"/>
              <a:ext cx="86" cy="99"/>
            </a:xfrm>
            <a:custGeom>
              <a:avLst/>
              <a:gdLst>
                <a:gd name="T0" fmla="*/ 150 w 257"/>
                <a:gd name="T1" fmla="*/ 2 h 297"/>
                <a:gd name="T2" fmla="*/ 119 w 257"/>
                <a:gd name="T3" fmla="*/ 0 h 297"/>
                <a:gd name="T4" fmla="*/ 94 w 257"/>
                <a:gd name="T5" fmla="*/ 5 h 297"/>
                <a:gd name="T6" fmla="*/ 75 w 257"/>
                <a:gd name="T7" fmla="*/ 20 h 297"/>
                <a:gd name="T8" fmla="*/ 58 w 257"/>
                <a:gd name="T9" fmla="*/ 38 h 297"/>
                <a:gd name="T10" fmla="*/ 43 w 257"/>
                <a:gd name="T11" fmla="*/ 61 h 297"/>
                <a:gd name="T12" fmla="*/ 31 w 257"/>
                <a:gd name="T13" fmla="*/ 84 h 297"/>
                <a:gd name="T14" fmla="*/ 15 w 257"/>
                <a:gd name="T15" fmla="*/ 107 h 297"/>
                <a:gd name="T16" fmla="*/ 0 w 257"/>
                <a:gd name="T17" fmla="*/ 127 h 297"/>
                <a:gd name="T18" fmla="*/ 6 w 257"/>
                <a:gd name="T19" fmla="*/ 129 h 297"/>
                <a:gd name="T20" fmla="*/ 15 w 257"/>
                <a:gd name="T21" fmla="*/ 137 h 297"/>
                <a:gd name="T22" fmla="*/ 33 w 257"/>
                <a:gd name="T23" fmla="*/ 147 h 297"/>
                <a:gd name="T24" fmla="*/ 54 w 257"/>
                <a:gd name="T25" fmla="*/ 163 h 297"/>
                <a:gd name="T26" fmla="*/ 76 w 257"/>
                <a:gd name="T27" fmla="*/ 177 h 297"/>
                <a:gd name="T28" fmla="*/ 97 w 257"/>
                <a:gd name="T29" fmla="*/ 193 h 297"/>
                <a:gd name="T30" fmla="*/ 117 w 257"/>
                <a:gd name="T31" fmla="*/ 208 h 297"/>
                <a:gd name="T32" fmla="*/ 135 w 257"/>
                <a:gd name="T33" fmla="*/ 223 h 297"/>
                <a:gd name="T34" fmla="*/ 150 w 257"/>
                <a:gd name="T35" fmla="*/ 239 h 297"/>
                <a:gd name="T36" fmla="*/ 169 w 257"/>
                <a:gd name="T37" fmla="*/ 254 h 297"/>
                <a:gd name="T38" fmla="*/ 186 w 257"/>
                <a:gd name="T39" fmla="*/ 271 h 297"/>
                <a:gd name="T40" fmla="*/ 203 w 257"/>
                <a:gd name="T41" fmla="*/ 284 h 297"/>
                <a:gd name="T42" fmla="*/ 219 w 257"/>
                <a:gd name="T43" fmla="*/ 292 h 297"/>
                <a:gd name="T44" fmla="*/ 234 w 257"/>
                <a:gd name="T45" fmla="*/ 297 h 297"/>
                <a:gd name="T46" fmla="*/ 244 w 257"/>
                <a:gd name="T47" fmla="*/ 292 h 297"/>
                <a:gd name="T48" fmla="*/ 254 w 257"/>
                <a:gd name="T49" fmla="*/ 279 h 297"/>
                <a:gd name="T50" fmla="*/ 257 w 257"/>
                <a:gd name="T51" fmla="*/ 257 h 297"/>
                <a:gd name="T52" fmla="*/ 257 w 257"/>
                <a:gd name="T53" fmla="*/ 229 h 297"/>
                <a:gd name="T54" fmla="*/ 252 w 257"/>
                <a:gd name="T55" fmla="*/ 197 h 297"/>
                <a:gd name="T56" fmla="*/ 244 w 257"/>
                <a:gd name="T57" fmla="*/ 164 h 297"/>
                <a:gd name="T58" fmla="*/ 234 w 257"/>
                <a:gd name="T59" fmla="*/ 137 h 297"/>
                <a:gd name="T60" fmla="*/ 226 w 257"/>
                <a:gd name="T61" fmla="*/ 114 h 297"/>
                <a:gd name="T62" fmla="*/ 221 w 257"/>
                <a:gd name="T63" fmla="*/ 97 h 297"/>
                <a:gd name="T64" fmla="*/ 219 w 257"/>
                <a:gd name="T65" fmla="*/ 91 h 297"/>
                <a:gd name="T66" fmla="*/ 211 w 257"/>
                <a:gd name="T67" fmla="*/ 81 h 297"/>
                <a:gd name="T68" fmla="*/ 201 w 257"/>
                <a:gd name="T69" fmla="*/ 68 h 297"/>
                <a:gd name="T70" fmla="*/ 194 w 257"/>
                <a:gd name="T71" fmla="*/ 59 h 297"/>
                <a:gd name="T72" fmla="*/ 186 w 257"/>
                <a:gd name="T73" fmla="*/ 45 h 297"/>
                <a:gd name="T74" fmla="*/ 175 w 257"/>
                <a:gd name="T75" fmla="*/ 35 h 297"/>
                <a:gd name="T76" fmla="*/ 169 w 257"/>
                <a:gd name="T77" fmla="*/ 23 h 297"/>
                <a:gd name="T78" fmla="*/ 158 w 257"/>
                <a:gd name="T79" fmla="*/ 13 h 297"/>
                <a:gd name="T80" fmla="*/ 150 w 257"/>
                <a:gd name="T81"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97">
                  <a:moveTo>
                    <a:pt x="150" y="2"/>
                  </a:moveTo>
                  <a:lnTo>
                    <a:pt x="119" y="0"/>
                  </a:lnTo>
                  <a:lnTo>
                    <a:pt x="94" y="5"/>
                  </a:lnTo>
                  <a:lnTo>
                    <a:pt x="75" y="20"/>
                  </a:lnTo>
                  <a:lnTo>
                    <a:pt x="58" y="38"/>
                  </a:lnTo>
                  <a:lnTo>
                    <a:pt x="43" y="61"/>
                  </a:lnTo>
                  <a:lnTo>
                    <a:pt x="31" y="84"/>
                  </a:lnTo>
                  <a:lnTo>
                    <a:pt x="15" y="107"/>
                  </a:lnTo>
                  <a:lnTo>
                    <a:pt x="0" y="127"/>
                  </a:lnTo>
                  <a:lnTo>
                    <a:pt x="6" y="129"/>
                  </a:lnTo>
                  <a:lnTo>
                    <a:pt x="15" y="137"/>
                  </a:lnTo>
                  <a:lnTo>
                    <a:pt x="33" y="147"/>
                  </a:lnTo>
                  <a:lnTo>
                    <a:pt x="54" y="163"/>
                  </a:lnTo>
                  <a:lnTo>
                    <a:pt x="76" y="177"/>
                  </a:lnTo>
                  <a:lnTo>
                    <a:pt x="97" y="193"/>
                  </a:lnTo>
                  <a:lnTo>
                    <a:pt x="117" y="208"/>
                  </a:lnTo>
                  <a:lnTo>
                    <a:pt x="135" y="223"/>
                  </a:lnTo>
                  <a:lnTo>
                    <a:pt x="150" y="239"/>
                  </a:lnTo>
                  <a:lnTo>
                    <a:pt x="169" y="254"/>
                  </a:lnTo>
                  <a:lnTo>
                    <a:pt x="186" y="271"/>
                  </a:lnTo>
                  <a:lnTo>
                    <a:pt x="203" y="284"/>
                  </a:lnTo>
                  <a:lnTo>
                    <a:pt x="219" y="292"/>
                  </a:lnTo>
                  <a:lnTo>
                    <a:pt x="234" y="297"/>
                  </a:lnTo>
                  <a:lnTo>
                    <a:pt x="244" y="292"/>
                  </a:lnTo>
                  <a:lnTo>
                    <a:pt x="254" y="279"/>
                  </a:lnTo>
                  <a:lnTo>
                    <a:pt x="257" y="257"/>
                  </a:lnTo>
                  <a:lnTo>
                    <a:pt x="257" y="229"/>
                  </a:lnTo>
                  <a:lnTo>
                    <a:pt x="252" y="197"/>
                  </a:lnTo>
                  <a:lnTo>
                    <a:pt x="244" y="164"/>
                  </a:lnTo>
                  <a:lnTo>
                    <a:pt x="234" y="137"/>
                  </a:lnTo>
                  <a:lnTo>
                    <a:pt x="226" y="114"/>
                  </a:lnTo>
                  <a:lnTo>
                    <a:pt x="221" y="97"/>
                  </a:lnTo>
                  <a:lnTo>
                    <a:pt x="219" y="91"/>
                  </a:lnTo>
                  <a:lnTo>
                    <a:pt x="211" y="81"/>
                  </a:lnTo>
                  <a:lnTo>
                    <a:pt x="201" y="68"/>
                  </a:lnTo>
                  <a:lnTo>
                    <a:pt x="194" y="59"/>
                  </a:lnTo>
                  <a:lnTo>
                    <a:pt x="186" y="45"/>
                  </a:lnTo>
                  <a:lnTo>
                    <a:pt x="175" y="35"/>
                  </a:lnTo>
                  <a:lnTo>
                    <a:pt x="169" y="23"/>
                  </a:lnTo>
                  <a:lnTo>
                    <a:pt x="158" y="13"/>
                  </a:lnTo>
                  <a:lnTo>
                    <a:pt x="150" y="2"/>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52" name="Freeform 628">
              <a:extLst>
                <a:ext uri="{FF2B5EF4-FFF2-40B4-BE49-F238E27FC236}">
                  <a16:creationId xmlns:a16="http://schemas.microsoft.com/office/drawing/2014/main" id="{BC92B9BE-FF4C-1A40-D681-589A8A6E0EFC}"/>
                </a:ext>
              </a:extLst>
            </p:cNvPr>
            <p:cNvSpPr>
              <a:spLocks/>
            </p:cNvSpPr>
            <p:nvPr/>
          </p:nvSpPr>
          <p:spPr bwMode="auto">
            <a:xfrm>
              <a:off x="3381" y="2186"/>
              <a:ext cx="73" cy="78"/>
            </a:xfrm>
            <a:custGeom>
              <a:avLst/>
              <a:gdLst>
                <a:gd name="T0" fmla="*/ 0 w 219"/>
                <a:gd name="T1" fmla="*/ 50 h 234"/>
                <a:gd name="T2" fmla="*/ 23 w 219"/>
                <a:gd name="T3" fmla="*/ 50 h 234"/>
                <a:gd name="T4" fmla="*/ 54 w 219"/>
                <a:gd name="T5" fmla="*/ 47 h 234"/>
                <a:gd name="T6" fmla="*/ 92 w 219"/>
                <a:gd name="T7" fmla="*/ 38 h 234"/>
                <a:gd name="T8" fmla="*/ 128 w 219"/>
                <a:gd name="T9" fmla="*/ 28 h 234"/>
                <a:gd name="T10" fmla="*/ 163 w 219"/>
                <a:gd name="T11" fmla="*/ 18 h 234"/>
                <a:gd name="T12" fmla="*/ 191 w 219"/>
                <a:gd name="T13" fmla="*/ 8 h 234"/>
                <a:gd name="T14" fmla="*/ 211 w 219"/>
                <a:gd name="T15" fmla="*/ 3 h 234"/>
                <a:gd name="T16" fmla="*/ 219 w 219"/>
                <a:gd name="T17" fmla="*/ 0 h 234"/>
                <a:gd name="T18" fmla="*/ 191 w 219"/>
                <a:gd name="T19" fmla="*/ 25 h 234"/>
                <a:gd name="T20" fmla="*/ 173 w 219"/>
                <a:gd name="T21" fmla="*/ 50 h 234"/>
                <a:gd name="T22" fmla="*/ 163 w 219"/>
                <a:gd name="T23" fmla="*/ 80 h 234"/>
                <a:gd name="T24" fmla="*/ 161 w 219"/>
                <a:gd name="T25" fmla="*/ 107 h 234"/>
                <a:gd name="T26" fmla="*/ 161 w 219"/>
                <a:gd name="T27" fmla="*/ 135 h 234"/>
                <a:gd name="T28" fmla="*/ 166 w 219"/>
                <a:gd name="T29" fmla="*/ 166 h 234"/>
                <a:gd name="T30" fmla="*/ 171 w 219"/>
                <a:gd name="T31" fmla="*/ 199 h 234"/>
                <a:gd name="T32" fmla="*/ 176 w 219"/>
                <a:gd name="T33" fmla="*/ 234 h 234"/>
                <a:gd name="T34" fmla="*/ 161 w 219"/>
                <a:gd name="T35" fmla="*/ 212 h 234"/>
                <a:gd name="T36" fmla="*/ 146 w 219"/>
                <a:gd name="T37" fmla="*/ 186 h 234"/>
                <a:gd name="T38" fmla="*/ 125 w 219"/>
                <a:gd name="T39" fmla="*/ 155 h 234"/>
                <a:gd name="T40" fmla="*/ 102 w 219"/>
                <a:gd name="T41" fmla="*/ 124 h 234"/>
                <a:gd name="T42" fmla="*/ 77 w 219"/>
                <a:gd name="T43" fmla="*/ 97 h 234"/>
                <a:gd name="T44" fmla="*/ 52 w 219"/>
                <a:gd name="T45" fmla="*/ 74 h 234"/>
                <a:gd name="T46" fmla="*/ 27 w 219"/>
                <a:gd name="T47" fmla="*/ 56 h 234"/>
                <a:gd name="T48" fmla="*/ 0 w 219"/>
                <a:gd name="T49" fmla="*/ 5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9" h="234">
                  <a:moveTo>
                    <a:pt x="0" y="50"/>
                  </a:moveTo>
                  <a:lnTo>
                    <a:pt x="23" y="50"/>
                  </a:lnTo>
                  <a:lnTo>
                    <a:pt x="54" y="47"/>
                  </a:lnTo>
                  <a:lnTo>
                    <a:pt x="92" y="38"/>
                  </a:lnTo>
                  <a:lnTo>
                    <a:pt x="128" y="28"/>
                  </a:lnTo>
                  <a:lnTo>
                    <a:pt x="163" y="18"/>
                  </a:lnTo>
                  <a:lnTo>
                    <a:pt x="191" y="8"/>
                  </a:lnTo>
                  <a:lnTo>
                    <a:pt x="211" y="3"/>
                  </a:lnTo>
                  <a:lnTo>
                    <a:pt x="219" y="0"/>
                  </a:lnTo>
                  <a:lnTo>
                    <a:pt x="191" y="25"/>
                  </a:lnTo>
                  <a:lnTo>
                    <a:pt x="173" y="50"/>
                  </a:lnTo>
                  <a:lnTo>
                    <a:pt x="163" y="80"/>
                  </a:lnTo>
                  <a:lnTo>
                    <a:pt x="161" y="107"/>
                  </a:lnTo>
                  <a:lnTo>
                    <a:pt x="161" y="135"/>
                  </a:lnTo>
                  <a:lnTo>
                    <a:pt x="166" y="166"/>
                  </a:lnTo>
                  <a:lnTo>
                    <a:pt x="171" y="199"/>
                  </a:lnTo>
                  <a:lnTo>
                    <a:pt x="176" y="234"/>
                  </a:lnTo>
                  <a:lnTo>
                    <a:pt x="161" y="212"/>
                  </a:lnTo>
                  <a:lnTo>
                    <a:pt x="146" y="186"/>
                  </a:lnTo>
                  <a:lnTo>
                    <a:pt x="125" y="155"/>
                  </a:lnTo>
                  <a:lnTo>
                    <a:pt x="102" y="124"/>
                  </a:lnTo>
                  <a:lnTo>
                    <a:pt x="77" y="97"/>
                  </a:lnTo>
                  <a:lnTo>
                    <a:pt x="52" y="74"/>
                  </a:lnTo>
                  <a:lnTo>
                    <a:pt x="27" y="56"/>
                  </a:lnTo>
                  <a:lnTo>
                    <a:pt x="0" y="5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53" name="Freeform 629">
              <a:extLst>
                <a:ext uri="{FF2B5EF4-FFF2-40B4-BE49-F238E27FC236}">
                  <a16:creationId xmlns:a16="http://schemas.microsoft.com/office/drawing/2014/main" id="{AA6CB336-9CDD-DAB2-FE52-3DF7BE7E0A59}"/>
                </a:ext>
              </a:extLst>
            </p:cNvPr>
            <p:cNvSpPr>
              <a:spLocks/>
            </p:cNvSpPr>
            <p:nvPr/>
          </p:nvSpPr>
          <p:spPr bwMode="auto">
            <a:xfrm>
              <a:off x="3191" y="1991"/>
              <a:ext cx="43" cy="51"/>
            </a:xfrm>
            <a:custGeom>
              <a:avLst/>
              <a:gdLst>
                <a:gd name="T0" fmla="*/ 8 w 129"/>
                <a:gd name="T1" fmla="*/ 16 h 155"/>
                <a:gd name="T2" fmla="*/ 31 w 129"/>
                <a:gd name="T3" fmla="*/ 2 h 155"/>
                <a:gd name="T4" fmla="*/ 54 w 129"/>
                <a:gd name="T5" fmla="*/ 0 h 155"/>
                <a:gd name="T6" fmla="*/ 74 w 129"/>
                <a:gd name="T7" fmla="*/ 10 h 155"/>
                <a:gd name="T8" fmla="*/ 92 w 129"/>
                <a:gd name="T9" fmla="*/ 29 h 155"/>
                <a:gd name="T10" fmla="*/ 107 w 129"/>
                <a:gd name="T11" fmla="*/ 52 h 155"/>
                <a:gd name="T12" fmla="*/ 120 w 129"/>
                <a:gd name="T13" fmla="*/ 74 h 155"/>
                <a:gd name="T14" fmla="*/ 127 w 129"/>
                <a:gd name="T15" fmla="*/ 98 h 155"/>
                <a:gd name="T16" fmla="*/ 129 w 129"/>
                <a:gd name="T17" fmla="*/ 119 h 155"/>
                <a:gd name="T18" fmla="*/ 114 w 129"/>
                <a:gd name="T19" fmla="*/ 125 h 155"/>
                <a:gd name="T20" fmla="*/ 96 w 129"/>
                <a:gd name="T21" fmla="*/ 130 h 155"/>
                <a:gd name="T22" fmla="*/ 81 w 129"/>
                <a:gd name="T23" fmla="*/ 132 h 155"/>
                <a:gd name="T24" fmla="*/ 66 w 129"/>
                <a:gd name="T25" fmla="*/ 137 h 155"/>
                <a:gd name="T26" fmla="*/ 49 w 129"/>
                <a:gd name="T27" fmla="*/ 141 h 155"/>
                <a:gd name="T28" fmla="*/ 33 w 129"/>
                <a:gd name="T29" fmla="*/ 144 h 155"/>
                <a:gd name="T30" fmla="*/ 16 w 129"/>
                <a:gd name="T31" fmla="*/ 150 h 155"/>
                <a:gd name="T32" fmla="*/ 0 w 129"/>
                <a:gd name="T33" fmla="*/ 155 h 155"/>
                <a:gd name="T34" fmla="*/ 0 w 129"/>
                <a:gd name="T35" fmla="*/ 137 h 155"/>
                <a:gd name="T36" fmla="*/ 3 w 129"/>
                <a:gd name="T37" fmla="*/ 119 h 155"/>
                <a:gd name="T38" fmla="*/ 3 w 129"/>
                <a:gd name="T39" fmla="*/ 101 h 155"/>
                <a:gd name="T40" fmla="*/ 5 w 129"/>
                <a:gd name="T41" fmla="*/ 83 h 155"/>
                <a:gd name="T42" fmla="*/ 5 w 129"/>
                <a:gd name="T43" fmla="*/ 67 h 155"/>
                <a:gd name="T44" fmla="*/ 5 w 129"/>
                <a:gd name="T45" fmla="*/ 52 h 155"/>
                <a:gd name="T46" fmla="*/ 8 w 129"/>
                <a:gd name="T47" fmla="*/ 33 h 155"/>
                <a:gd name="T48" fmla="*/ 8 w 129"/>
                <a:gd name="T49" fmla="*/ 1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155">
                  <a:moveTo>
                    <a:pt x="8" y="16"/>
                  </a:moveTo>
                  <a:lnTo>
                    <a:pt x="31" y="2"/>
                  </a:lnTo>
                  <a:lnTo>
                    <a:pt x="54" y="0"/>
                  </a:lnTo>
                  <a:lnTo>
                    <a:pt x="74" y="10"/>
                  </a:lnTo>
                  <a:lnTo>
                    <a:pt x="92" y="29"/>
                  </a:lnTo>
                  <a:lnTo>
                    <a:pt x="107" y="52"/>
                  </a:lnTo>
                  <a:lnTo>
                    <a:pt x="120" y="74"/>
                  </a:lnTo>
                  <a:lnTo>
                    <a:pt x="127" y="98"/>
                  </a:lnTo>
                  <a:lnTo>
                    <a:pt x="129" y="119"/>
                  </a:lnTo>
                  <a:lnTo>
                    <a:pt x="114" y="125"/>
                  </a:lnTo>
                  <a:lnTo>
                    <a:pt x="96" y="130"/>
                  </a:lnTo>
                  <a:lnTo>
                    <a:pt x="81" y="132"/>
                  </a:lnTo>
                  <a:lnTo>
                    <a:pt x="66" y="137"/>
                  </a:lnTo>
                  <a:lnTo>
                    <a:pt x="49" y="141"/>
                  </a:lnTo>
                  <a:lnTo>
                    <a:pt x="33" y="144"/>
                  </a:lnTo>
                  <a:lnTo>
                    <a:pt x="16" y="150"/>
                  </a:lnTo>
                  <a:lnTo>
                    <a:pt x="0" y="155"/>
                  </a:lnTo>
                  <a:lnTo>
                    <a:pt x="0" y="137"/>
                  </a:lnTo>
                  <a:lnTo>
                    <a:pt x="3" y="119"/>
                  </a:lnTo>
                  <a:lnTo>
                    <a:pt x="3" y="101"/>
                  </a:lnTo>
                  <a:lnTo>
                    <a:pt x="5" y="83"/>
                  </a:lnTo>
                  <a:lnTo>
                    <a:pt x="5" y="67"/>
                  </a:lnTo>
                  <a:lnTo>
                    <a:pt x="5" y="52"/>
                  </a:lnTo>
                  <a:lnTo>
                    <a:pt x="8" y="33"/>
                  </a:lnTo>
                  <a:lnTo>
                    <a:pt x="8" y="16"/>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54" name="Freeform 630">
              <a:extLst>
                <a:ext uri="{FF2B5EF4-FFF2-40B4-BE49-F238E27FC236}">
                  <a16:creationId xmlns:a16="http://schemas.microsoft.com/office/drawing/2014/main" id="{1687E4B5-6307-D4E3-6B4A-BC7E153F4CA4}"/>
                </a:ext>
              </a:extLst>
            </p:cNvPr>
            <p:cNvSpPr>
              <a:spLocks/>
            </p:cNvSpPr>
            <p:nvPr/>
          </p:nvSpPr>
          <p:spPr bwMode="auto">
            <a:xfrm>
              <a:off x="3094" y="1857"/>
              <a:ext cx="118" cy="61"/>
            </a:xfrm>
            <a:custGeom>
              <a:avLst/>
              <a:gdLst>
                <a:gd name="T0" fmla="*/ 0 w 355"/>
                <a:gd name="T1" fmla="*/ 173 h 181"/>
                <a:gd name="T2" fmla="*/ 0 w 355"/>
                <a:gd name="T3" fmla="*/ 135 h 181"/>
                <a:gd name="T4" fmla="*/ 20 w 355"/>
                <a:gd name="T5" fmla="*/ 101 h 181"/>
                <a:gd name="T6" fmla="*/ 53 w 355"/>
                <a:gd name="T7" fmla="*/ 79 h 181"/>
                <a:gd name="T8" fmla="*/ 96 w 355"/>
                <a:gd name="T9" fmla="*/ 62 h 181"/>
                <a:gd name="T10" fmla="*/ 145 w 355"/>
                <a:gd name="T11" fmla="*/ 49 h 181"/>
                <a:gd name="T12" fmla="*/ 190 w 355"/>
                <a:gd name="T13" fmla="*/ 41 h 181"/>
                <a:gd name="T14" fmla="*/ 234 w 355"/>
                <a:gd name="T15" fmla="*/ 38 h 181"/>
                <a:gd name="T16" fmla="*/ 264 w 355"/>
                <a:gd name="T17" fmla="*/ 38 h 181"/>
                <a:gd name="T18" fmla="*/ 282 w 355"/>
                <a:gd name="T19" fmla="*/ 28 h 181"/>
                <a:gd name="T20" fmla="*/ 299 w 355"/>
                <a:gd name="T21" fmla="*/ 21 h 181"/>
                <a:gd name="T22" fmla="*/ 318 w 355"/>
                <a:gd name="T23" fmla="*/ 11 h 181"/>
                <a:gd name="T24" fmla="*/ 335 w 355"/>
                <a:gd name="T25" fmla="*/ 0 h 181"/>
                <a:gd name="T26" fmla="*/ 337 w 355"/>
                <a:gd name="T27" fmla="*/ 13 h 181"/>
                <a:gd name="T28" fmla="*/ 341 w 355"/>
                <a:gd name="T29" fmla="*/ 26 h 181"/>
                <a:gd name="T30" fmla="*/ 343 w 355"/>
                <a:gd name="T31" fmla="*/ 41 h 181"/>
                <a:gd name="T32" fmla="*/ 345 w 355"/>
                <a:gd name="T33" fmla="*/ 54 h 181"/>
                <a:gd name="T34" fmla="*/ 348 w 355"/>
                <a:gd name="T35" fmla="*/ 66 h 181"/>
                <a:gd name="T36" fmla="*/ 351 w 355"/>
                <a:gd name="T37" fmla="*/ 79 h 181"/>
                <a:gd name="T38" fmla="*/ 353 w 355"/>
                <a:gd name="T39" fmla="*/ 89 h 181"/>
                <a:gd name="T40" fmla="*/ 355 w 355"/>
                <a:gd name="T41" fmla="*/ 101 h 181"/>
                <a:gd name="T42" fmla="*/ 351 w 355"/>
                <a:gd name="T43" fmla="*/ 107 h 181"/>
                <a:gd name="T44" fmla="*/ 337 w 355"/>
                <a:gd name="T45" fmla="*/ 118 h 181"/>
                <a:gd name="T46" fmla="*/ 320 w 355"/>
                <a:gd name="T47" fmla="*/ 130 h 181"/>
                <a:gd name="T48" fmla="*/ 299 w 355"/>
                <a:gd name="T49" fmla="*/ 148 h 181"/>
                <a:gd name="T50" fmla="*/ 277 w 355"/>
                <a:gd name="T51" fmla="*/ 163 h 181"/>
                <a:gd name="T52" fmla="*/ 259 w 355"/>
                <a:gd name="T53" fmla="*/ 173 h 181"/>
                <a:gd name="T54" fmla="*/ 247 w 355"/>
                <a:gd name="T55" fmla="*/ 181 h 181"/>
                <a:gd name="T56" fmla="*/ 239 w 355"/>
                <a:gd name="T57" fmla="*/ 178 h 181"/>
                <a:gd name="T58" fmla="*/ 226 w 355"/>
                <a:gd name="T59" fmla="*/ 173 h 181"/>
                <a:gd name="T60" fmla="*/ 198 w 355"/>
                <a:gd name="T61" fmla="*/ 168 h 181"/>
                <a:gd name="T62" fmla="*/ 159 w 355"/>
                <a:gd name="T63" fmla="*/ 168 h 181"/>
                <a:gd name="T64" fmla="*/ 116 w 355"/>
                <a:gd name="T65" fmla="*/ 168 h 181"/>
                <a:gd name="T66" fmla="*/ 73 w 355"/>
                <a:gd name="T67" fmla="*/ 170 h 181"/>
                <a:gd name="T68" fmla="*/ 35 w 355"/>
                <a:gd name="T69" fmla="*/ 170 h 181"/>
                <a:gd name="T70" fmla="*/ 10 w 355"/>
                <a:gd name="T71" fmla="*/ 173 h 181"/>
                <a:gd name="T72" fmla="*/ 0 w 355"/>
                <a:gd name="T73" fmla="*/ 17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5" h="181">
                  <a:moveTo>
                    <a:pt x="0" y="173"/>
                  </a:moveTo>
                  <a:lnTo>
                    <a:pt x="0" y="135"/>
                  </a:lnTo>
                  <a:lnTo>
                    <a:pt x="20" y="101"/>
                  </a:lnTo>
                  <a:lnTo>
                    <a:pt x="53" y="79"/>
                  </a:lnTo>
                  <a:lnTo>
                    <a:pt x="96" y="62"/>
                  </a:lnTo>
                  <a:lnTo>
                    <a:pt x="145" y="49"/>
                  </a:lnTo>
                  <a:lnTo>
                    <a:pt x="190" y="41"/>
                  </a:lnTo>
                  <a:lnTo>
                    <a:pt x="234" y="38"/>
                  </a:lnTo>
                  <a:lnTo>
                    <a:pt x="264" y="38"/>
                  </a:lnTo>
                  <a:lnTo>
                    <a:pt x="282" y="28"/>
                  </a:lnTo>
                  <a:lnTo>
                    <a:pt x="299" y="21"/>
                  </a:lnTo>
                  <a:lnTo>
                    <a:pt x="318" y="11"/>
                  </a:lnTo>
                  <a:lnTo>
                    <a:pt x="335" y="0"/>
                  </a:lnTo>
                  <a:lnTo>
                    <a:pt x="337" y="13"/>
                  </a:lnTo>
                  <a:lnTo>
                    <a:pt x="341" y="26"/>
                  </a:lnTo>
                  <a:lnTo>
                    <a:pt x="343" y="41"/>
                  </a:lnTo>
                  <a:lnTo>
                    <a:pt x="345" y="54"/>
                  </a:lnTo>
                  <a:lnTo>
                    <a:pt x="348" y="66"/>
                  </a:lnTo>
                  <a:lnTo>
                    <a:pt x="351" y="79"/>
                  </a:lnTo>
                  <a:lnTo>
                    <a:pt x="353" y="89"/>
                  </a:lnTo>
                  <a:lnTo>
                    <a:pt x="355" y="101"/>
                  </a:lnTo>
                  <a:lnTo>
                    <a:pt x="351" y="107"/>
                  </a:lnTo>
                  <a:lnTo>
                    <a:pt x="337" y="118"/>
                  </a:lnTo>
                  <a:lnTo>
                    <a:pt x="320" y="130"/>
                  </a:lnTo>
                  <a:lnTo>
                    <a:pt x="299" y="148"/>
                  </a:lnTo>
                  <a:lnTo>
                    <a:pt x="277" y="163"/>
                  </a:lnTo>
                  <a:lnTo>
                    <a:pt x="259" y="173"/>
                  </a:lnTo>
                  <a:lnTo>
                    <a:pt x="247" y="181"/>
                  </a:lnTo>
                  <a:lnTo>
                    <a:pt x="239" y="178"/>
                  </a:lnTo>
                  <a:lnTo>
                    <a:pt x="226" y="173"/>
                  </a:lnTo>
                  <a:lnTo>
                    <a:pt x="198" y="168"/>
                  </a:lnTo>
                  <a:lnTo>
                    <a:pt x="159" y="168"/>
                  </a:lnTo>
                  <a:lnTo>
                    <a:pt x="116" y="168"/>
                  </a:lnTo>
                  <a:lnTo>
                    <a:pt x="73" y="170"/>
                  </a:lnTo>
                  <a:lnTo>
                    <a:pt x="35" y="170"/>
                  </a:lnTo>
                  <a:lnTo>
                    <a:pt x="10" y="173"/>
                  </a:lnTo>
                  <a:lnTo>
                    <a:pt x="0" y="173"/>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55" name="Freeform 631">
              <a:extLst>
                <a:ext uri="{FF2B5EF4-FFF2-40B4-BE49-F238E27FC236}">
                  <a16:creationId xmlns:a16="http://schemas.microsoft.com/office/drawing/2014/main" id="{5A336EA0-7FB7-2007-EB3E-9C7600AF1475}"/>
                </a:ext>
              </a:extLst>
            </p:cNvPr>
            <p:cNvSpPr>
              <a:spLocks/>
            </p:cNvSpPr>
            <p:nvPr/>
          </p:nvSpPr>
          <p:spPr bwMode="auto">
            <a:xfrm>
              <a:off x="2982" y="1853"/>
              <a:ext cx="35" cy="67"/>
            </a:xfrm>
            <a:custGeom>
              <a:avLst/>
              <a:gdLst>
                <a:gd name="T0" fmla="*/ 0 w 106"/>
                <a:gd name="T1" fmla="*/ 195 h 203"/>
                <a:gd name="T2" fmla="*/ 2 w 106"/>
                <a:gd name="T3" fmla="*/ 172 h 203"/>
                <a:gd name="T4" fmla="*/ 5 w 106"/>
                <a:gd name="T5" fmla="*/ 146 h 203"/>
                <a:gd name="T6" fmla="*/ 10 w 106"/>
                <a:gd name="T7" fmla="*/ 124 h 203"/>
                <a:gd name="T8" fmla="*/ 13 w 106"/>
                <a:gd name="T9" fmla="*/ 99 h 203"/>
                <a:gd name="T10" fmla="*/ 17 w 106"/>
                <a:gd name="T11" fmla="*/ 74 h 203"/>
                <a:gd name="T12" fmla="*/ 20 w 106"/>
                <a:gd name="T13" fmla="*/ 48 h 203"/>
                <a:gd name="T14" fmla="*/ 25 w 106"/>
                <a:gd name="T15" fmla="*/ 25 h 203"/>
                <a:gd name="T16" fmla="*/ 27 w 106"/>
                <a:gd name="T17" fmla="*/ 0 h 203"/>
                <a:gd name="T18" fmla="*/ 58 w 106"/>
                <a:gd name="T19" fmla="*/ 17 h 203"/>
                <a:gd name="T20" fmla="*/ 79 w 106"/>
                <a:gd name="T21" fmla="*/ 38 h 203"/>
                <a:gd name="T22" fmla="*/ 94 w 106"/>
                <a:gd name="T23" fmla="*/ 61 h 203"/>
                <a:gd name="T24" fmla="*/ 100 w 106"/>
                <a:gd name="T25" fmla="*/ 83 h 203"/>
                <a:gd name="T26" fmla="*/ 104 w 106"/>
                <a:gd name="T27" fmla="*/ 111 h 203"/>
                <a:gd name="T28" fmla="*/ 106 w 106"/>
                <a:gd name="T29" fmla="*/ 139 h 203"/>
                <a:gd name="T30" fmla="*/ 104 w 106"/>
                <a:gd name="T31" fmla="*/ 170 h 203"/>
                <a:gd name="T32" fmla="*/ 104 w 106"/>
                <a:gd name="T33" fmla="*/ 203 h 203"/>
                <a:gd name="T34" fmla="*/ 91 w 106"/>
                <a:gd name="T35" fmla="*/ 203 h 203"/>
                <a:gd name="T36" fmla="*/ 79 w 106"/>
                <a:gd name="T37" fmla="*/ 200 h 203"/>
                <a:gd name="T38" fmla="*/ 62 w 106"/>
                <a:gd name="T39" fmla="*/ 200 h 203"/>
                <a:gd name="T40" fmla="*/ 50 w 106"/>
                <a:gd name="T41" fmla="*/ 197 h 203"/>
                <a:gd name="T42" fmla="*/ 38 w 106"/>
                <a:gd name="T43" fmla="*/ 197 h 203"/>
                <a:gd name="T44" fmla="*/ 25 w 106"/>
                <a:gd name="T45" fmla="*/ 197 h 203"/>
                <a:gd name="T46" fmla="*/ 13 w 106"/>
                <a:gd name="T47" fmla="*/ 195 h 203"/>
                <a:gd name="T48" fmla="*/ 0 w 106"/>
                <a:gd name="T49" fmla="*/ 19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6" h="203">
                  <a:moveTo>
                    <a:pt x="0" y="195"/>
                  </a:moveTo>
                  <a:lnTo>
                    <a:pt x="2" y="172"/>
                  </a:lnTo>
                  <a:lnTo>
                    <a:pt x="5" y="146"/>
                  </a:lnTo>
                  <a:lnTo>
                    <a:pt x="10" y="124"/>
                  </a:lnTo>
                  <a:lnTo>
                    <a:pt x="13" y="99"/>
                  </a:lnTo>
                  <a:lnTo>
                    <a:pt x="17" y="74"/>
                  </a:lnTo>
                  <a:lnTo>
                    <a:pt x="20" y="48"/>
                  </a:lnTo>
                  <a:lnTo>
                    <a:pt x="25" y="25"/>
                  </a:lnTo>
                  <a:lnTo>
                    <a:pt x="27" y="0"/>
                  </a:lnTo>
                  <a:lnTo>
                    <a:pt x="58" y="17"/>
                  </a:lnTo>
                  <a:lnTo>
                    <a:pt x="79" y="38"/>
                  </a:lnTo>
                  <a:lnTo>
                    <a:pt x="94" y="61"/>
                  </a:lnTo>
                  <a:lnTo>
                    <a:pt x="100" y="83"/>
                  </a:lnTo>
                  <a:lnTo>
                    <a:pt x="104" y="111"/>
                  </a:lnTo>
                  <a:lnTo>
                    <a:pt x="106" y="139"/>
                  </a:lnTo>
                  <a:lnTo>
                    <a:pt x="104" y="170"/>
                  </a:lnTo>
                  <a:lnTo>
                    <a:pt x="104" y="203"/>
                  </a:lnTo>
                  <a:lnTo>
                    <a:pt x="91" y="203"/>
                  </a:lnTo>
                  <a:lnTo>
                    <a:pt x="79" y="200"/>
                  </a:lnTo>
                  <a:lnTo>
                    <a:pt x="62" y="200"/>
                  </a:lnTo>
                  <a:lnTo>
                    <a:pt x="50" y="197"/>
                  </a:lnTo>
                  <a:lnTo>
                    <a:pt x="38" y="197"/>
                  </a:lnTo>
                  <a:lnTo>
                    <a:pt x="25" y="197"/>
                  </a:lnTo>
                  <a:lnTo>
                    <a:pt x="13" y="195"/>
                  </a:lnTo>
                  <a:lnTo>
                    <a:pt x="0" y="195"/>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56" name="Freeform 632">
              <a:extLst>
                <a:ext uri="{FF2B5EF4-FFF2-40B4-BE49-F238E27FC236}">
                  <a16:creationId xmlns:a16="http://schemas.microsoft.com/office/drawing/2014/main" id="{170BA697-67C2-E62C-A7EE-706E8E802765}"/>
                </a:ext>
              </a:extLst>
            </p:cNvPr>
            <p:cNvSpPr>
              <a:spLocks/>
            </p:cNvSpPr>
            <p:nvPr/>
          </p:nvSpPr>
          <p:spPr bwMode="auto">
            <a:xfrm>
              <a:off x="2910" y="1791"/>
              <a:ext cx="34" cy="123"/>
            </a:xfrm>
            <a:custGeom>
              <a:avLst/>
              <a:gdLst>
                <a:gd name="T0" fmla="*/ 48 w 103"/>
                <a:gd name="T1" fmla="*/ 0 h 371"/>
                <a:gd name="T2" fmla="*/ 40 w 103"/>
                <a:gd name="T3" fmla="*/ 47 h 371"/>
                <a:gd name="T4" fmla="*/ 35 w 103"/>
                <a:gd name="T5" fmla="*/ 94 h 371"/>
                <a:gd name="T6" fmla="*/ 27 w 103"/>
                <a:gd name="T7" fmla="*/ 141 h 371"/>
                <a:gd name="T8" fmla="*/ 23 w 103"/>
                <a:gd name="T9" fmla="*/ 187 h 371"/>
                <a:gd name="T10" fmla="*/ 17 w 103"/>
                <a:gd name="T11" fmla="*/ 235 h 371"/>
                <a:gd name="T12" fmla="*/ 13 w 103"/>
                <a:gd name="T13" fmla="*/ 281 h 371"/>
                <a:gd name="T14" fmla="*/ 4 w 103"/>
                <a:gd name="T15" fmla="*/ 326 h 371"/>
                <a:gd name="T16" fmla="*/ 0 w 103"/>
                <a:gd name="T17" fmla="*/ 371 h 371"/>
                <a:gd name="T18" fmla="*/ 13 w 103"/>
                <a:gd name="T19" fmla="*/ 371 h 371"/>
                <a:gd name="T20" fmla="*/ 26 w 103"/>
                <a:gd name="T21" fmla="*/ 371 h 371"/>
                <a:gd name="T22" fmla="*/ 38 w 103"/>
                <a:gd name="T23" fmla="*/ 371 h 371"/>
                <a:gd name="T24" fmla="*/ 51 w 103"/>
                <a:gd name="T25" fmla="*/ 371 h 371"/>
                <a:gd name="T26" fmla="*/ 63 w 103"/>
                <a:gd name="T27" fmla="*/ 371 h 371"/>
                <a:gd name="T28" fmla="*/ 78 w 103"/>
                <a:gd name="T29" fmla="*/ 371 h 371"/>
                <a:gd name="T30" fmla="*/ 91 w 103"/>
                <a:gd name="T31" fmla="*/ 371 h 371"/>
                <a:gd name="T32" fmla="*/ 103 w 103"/>
                <a:gd name="T33" fmla="*/ 371 h 371"/>
                <a:gd name="T34" fmla="*/ 78 w 103"/>
                <a:gd name="T35" fmla="*/ 349 h 371"/>
                <a:gd name="T36" fmla="*/ 65 w 103"/>
                <a:gd name="T37" fmla="*/ 319 h 371"/>
                <a:gd name="T38" fmla="*/ 63 w 103"/>
                <a:gd name="T39" fmla="*/ 283 h 371"/>
                <a:gd name="T40" fmla="*/ 65 w 103"/>
                <a:gd name="T41" fmla="*/ 242 h 371"/>
                <a:gd name="T42" fmla="*/ 75 w 103"/>
                <a:gd name="T43" fmla="*/ 201 h 371"/>
                <a:gd name="T44" fmla="*/ 86 w 103"/>
                <a:gd name="T45" fmla="*/ 162 h 371"/>
                <a:gd name="T46" fmla="*/ 94 w 103"/>
                <a:gd name="T47" fmla="*/ 126 h 371"/>
                <a:gd name="T48" fmla="*/ 96 w 103"/>
                <a:gd name="T49" fmla="*/ 93 h 371"/>
                <a:gd name="T50" fmla="*/ 88 w 103"/>
                <a:gd name="T51" fmla="*/ 82 h 371"/>
                <a:gd name="T52" fmla="*/ 84 w 103"/>
                <a:gd name="T53" fmla="*/ 69 h 371"/>
                <a:gd name="T54" fmla="*/ 75 w 103"/>
                <a:gd name="T55" fmla="*/ 60 h 371"/>
                <a:gd name="T56" fmla="*/ 71 w 103"/>
                <a:gd name="T57" fmla="*/ 47 h 371"/>
                <a:gd name="T58" fmla="*/ 65 w 103"/>
                <a:gd name="T59" fmla="*/ 36 h 371"/>
                <a:gd name="T60" fmla="*/ 60 w 103"/>
                <a:gd name="T61" fmla="*/ 24 h 371"/>
                <a:gd name="T62" fmla="*/ 52 w 103"/>
                <a:gd name="T63" fmla="*/ 13 h 371"/>
                <a:gd name="T64" fmla="*/ 48 w 103"/>
                <a:gd name="T6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 h="371">
                  <a:moveTo>
                    <a:pt x="48" y="0"/>
                  </a:moveTo>
                  <a:lnTo>
                    <a:pt x="40" y="47"/>
                  </a:lnTo>
                  <a:lnTo>
                    <a:pt x="35" y="94"/>
                  </a:lnTo>
                  <a:lnTo>
                    <a:pt x="27" y="141"/>
                  </a:lnTo>
                  <a:lnTo>
                    <a:pt x="23" y="187"/>
                  </a:lnTo>
                  <a:lnTo>
                    <a:pt x="17" y="235"/>
                  </a:lnTo>
                  <a:lnTo>
                    <a:pt x="13" y="281"/>
                  </a:lnTo>
                  <a:lnTo>
                    <a:pt x="4" y="326"/>
                  </a:lnTo>
                  <a:lnTo>
                    <a:pt x="0" y="371"/>
                  </a:lnTo>
                  <a:lnTo>
                    <a:pt x="13" y="371"/>
                  </a:lnTo>
                  <a:lnTo>
                    <a:pt x="26" y="371"/>
                  </a:lnTo>
                  <a:lnTo>
                    <a:pt x="38" y="371"/>
                  </a:lnTo>
                  <a:lnTo>
                    <a:pt x="51" y="371"/>
                  </a:lnTo>
                  <a:lnTo>
                    <a:pt x="63" y="371"/>
                  </a:lnTo>
                  <a:lnTo>
                    <a:pt x="78" y="371"/>
                  </a:lnTo>
                  <a:lnTo>
                    <a:pt x="91" y="371"/>
                  </a:lnTo>
                  <a:lnTo>
                    <a:pt x="103" y="371"/>
                  </a:lnTo>
                  <a:lnTo>
                    <a:pt x="78" y="349"/>
                  </a:lnTo>
                  <a:lnTo>
                    <a:pt x="65" y="319"/>
                  </a:lnTo>
                  <a:lnTo>
                    <a:pt x="63" y="283"/>
                  </a:lnTo>
                  <a:lnTo>
                    <a:pt x="65" y="242"/>
                  </a:lnTo>
                  <a:lnTo>
                    <a:pt x="75" y="201"/>
                  </a:lnTo>
                  <a:lnTo>
                    <a:pt x="86" y="162"/>
                  </a:lnTo>
                  <a:lnTo>
                    <a:pt x="94" y="126"/>
                  </a:lnTo>
                  <a:lnTo>
                    <a:pt x="96" y="93"/>
                  </a:lnTo>
                  <a:lnTo>
                    <a:pt x="88" y="82"/>
                  </a:lnTo>
                  <a:lnTo>
                    <a:pt x="84" y="69"/>
                  </a:lnTo>
                  <a:lnTo>
                    <a:pt x="75" y="60"/>
                  </a:lnTo>
                  <a:lnTo>
                    <a:pt x="71" y="47"/>
                  </a:lnTo>
                  <a:lnTo>
                    <a:pt x="65" y="36"/>
                  </a:lnTo>
                  <a:lnTo>
                    <a:pt x="60" y="24"/>
                  </a:lnTo>
                  <a:lnTo>
                    <a:pt x="52" y="13"/>
                  </a:lnTo>
                  <a:lnTo>
                    <a:pt x="48"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57" name="Freeform 633">
              <a:extLst>
                <a:ext uri="{FF2B5EF4-FFF2-40B4-BE49-F238E27FC236}">
                  <a16:creationId xmlns:a16="http://schemas.microsoft.com/office/drawing/2014/main" id="{27870346-5AC8-783D-DC62-3B10D75FFCEB}"/>
                </a:ext>
              </a:extLst>
            </p:cNvPr>
            <p:cNvSpPr>
              <a:spLocks/>
            </p:cNvSpPr>
            <p:nvPr/>
          </p:nvSpPr>
          <p:spPr bwMode="auto">
            <a:xfrm>
              <a:off x="2954" y="1783"/>
              <a:ext cx="93" cy="41"/>
            </a:xfrm>
            <a:custGeom>
              <a:avLst/>
              <a:gdLst>
                <a:gd name="T0" fmla="*/ 0 w 279"/>
                <a:gd name="T1" fmla="*/ 19 h 123"/>
                <a:gd name="T2" fmla="*/ 40 w 279"/>
                <a:gd name="T3" fmla="*/ 8 h 123"/>
                <a:gd name="T4" fmla="*/ 84 w 279"/>
                <a:gd name="T5" fmla="*/ 3 h 123"/>
                <a:gd name="T6" fmla="*/ 132 w 279"/>
                <a:gd name="T7" fmla="*/ 0 h 123"/>
                <a:gd name="T8" fmla="*/ 176 w 279"/>
                <a:gd name="T9" fmla="*/ 6 h 123"/>
                <a:gd name="T10" fmla="*/ 216 w 279"/>
                <a:gd name="T11" fmla="*/ 19 h 123"/>
                <a:gd name="T12" fmla="*/ 249 w 279"/>
                <a:gd name="T13" fmla="*/ 42 h 123"/>
                <a:gd name="T14" fmla="*/ 272 w 279"/>
                <a:gd name="T15" fmla="*/ 77 h 123"/>
                <a:gd name="T16" fmla="*/ 279 w 279"/>
                <a:gd name="T17" fmla="*/ 123 h 123"/>
                <a:gd name="T18" fmla="*/ 272 w 279"/>
                <a:gd name="T19" fmla="*/ 123 h 123"/>
                <a:gd name="T20" fmla="*/ 254 w 279"/>
                <a:gd name="T21" fmla="*/ 121 h 123"/>
                <a:gd name="T22" fmla="*/ 227 w 279"/>
                <a:gd name="T23" fmla="*/ 119 h 123"/>
                <a:gd name="T24" fmla="*/ 193 w 279"/>
                <a:gd name="T25" fmla="*/ 117 h 123"/>
                <a:gd name="T26" fmla="*/ 158 w 279"/>
                <a:gd name="T27" fmla="*/ 115 h 123"/>
                <a:gd name="T28" fmla="*/ 124 w 279"/>
                <a:gd name="T29" fmla="*/ 111 h 123"/>
                <a:gd name="T30" fmla="*/ 97 w 279"/>
                <a:gd name="T31" fmla="*/ 109 h 123"/>
                <a:gd name="T32" fmla="*/ 76 w 279"/>
                <a:gd name="T33" fmla="*/ 109 h 123"/>
                <a:gd name="T34" fmla="*/ 53 w 279"/>
                <a:gd name="T35" fmla="*/ 106 h 123"/>
                <a:gd name="T36" fmla="*/ 35 w 279"/>
                <a:gd name="T37" fmla="*/ 104 h 123"/>
                <a:gd name="T38" fmla="*/ 23 w 279"/>
                <a:gd name="T39" fmla="*/ 96 h 123"/>
                <a:gd name="T40" fmla="*/ 15 w 279"/>
                <a:gd name="T41" fmla="*/ 85 h 123"/>
                <a:gd name="T42" fmla="*/ 10 w 279"/>
                <a:gd name="T43" fmla="*/ 73 h 123"/>
                <a:gd name="T44" fmla="*/ 8 w 279"/>
                <a:gd name="T45" fmla="*/ 58 h 123"/>
                <a:gd name="T46" fmla="*/ 5 w 279"/>
                <a:gd name="T47" fmla="*/ 38 h 123"/>
                <a:gd name="T48" fmla="*/ 0 w 279"/>
                <a:gd name="T49" fmla="*/ 1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9" h="123">
                  <a:moveTo>
                    <a:pt x="0" y="19"/>
                  </a:moveTo>
                  <a:lnTo>
                    <a:pt x="40" y="8"/>
                  </a:lnTo>
                  <a:lnTo>
                    <a:pt x="84" y="3"/>
                  </a:lnTo>
                  <a:lnTo>
                    <a:pt x="132" y="0"/>
                  </a:lnTo>
                  <a:lnTo>
                    <a:pt x="176" y="6"/>
                  </a:lnTo>
                  <a:lnTo>
                    <a:pt x="216" y="19"/>
                  </a:lnTo>
                  <a:lnTo>
                    <a:pt x="249" y="42"/>
                  </a:lnTo>
                  <a:lnTo>
                    <a:pt x="272" y="77"/>
                  </a:lnTo>
                  <a:lnTo>
                    <a:pt x="279" y="123"/>
                  </a:lnTo>
                  <a:lnTo>
                    <a:pt x="272" y="123"/>
                  </a:lnTo>
                  <a:lnTo>
                    <a:pt x="254" y="121"/>
                  </a:lnTo>
                  <a:lnTo>
                    <a:pt x="227" y="119"/>
                  </a:lnTo>
                  <a:lnTo>
                    <a:pt x="193" y="117"/>
                  </a:lnTo>
                  <a:lnTo>
                    <a:pt x="158" y="115"/>
                  </a:lnTo>
                  <a:lnTo>
                    <a:pt x="124" y="111"/>
                  </a:lnTo>
                  <a:lnTo>
                    <a:pt x="97" y="109"/>
                  </a:lnTo>
                  <a:lnTo>
                    <a:pt x="76" y="109"/>
                  </a:lnTo>
                  <a:lnTo>
                    <a:pt x="53" y="106"/>
                  </a:lnTo>
                  <a:lnTo>
                    <a:pt x="35" y="104"/>
                  </a:lnTo>
                  <a:lnTo>
                    <a:pt x="23" y="96"/>
                  </a:lnTo>
                  <a:lnTo>
                    <a:pt x="15" y="85"/>
                  </a:lnTo>
                  <a:lnTo>
                    <a:pt x="10" y="73"/>
                  </a:lnTo>
                  <a:lnTo>
                    <a:pt x="8" y="58"/>
                  </a:lnTo>
                  <a:lnTo>
                    <a:pt x="5" y="38"/>
                  </a:lnTo>
                  <a:lnTo>
                    <a:pt x="0" y="19"/>
                  </a:lnTo>
                  <a:close/>
                </a:path>
              </a:pathLst>
            </a:custGeom>
            <a:solidFill>
              <a:srgbClr val="FCC9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58" name="Freeform 634">
              <a:extLst>
                <a:ext uri="{FF2B5EF4-FFF2-40B4-BE49-F238E27FC236}">
                  <a16:creationId xmlns:a16="http://schemas.microsoft.com/office/drawing/2014/main" id="{7ACB6B2B-4FA8-8761-417F-9083696DBBED}"/>
                </a:ext>
              </a:extLst>
            </p:cNvPr>
            <p:cNvSpPr>
              <a:spLocks/>
            </p:cNvSpPr>
            <p:nvPr/>
          </p:nvSpPr>
          <p:spPr bwMode="auto">
            <a:xfrm>
              <a:off x="2783" y="1754"/>
              <a:ext cx="19" cy="147"/>
            </a:xfrm>
            <a:custGeom>
              <a:avLst/>
              <a:gdLst>
                <a:gd name="T0" fmla="*/ 58 w 58"/>
                <a:gd name="T1" fmla="*/ 0 h 441"/>
                <a:gd name="T2" fmla="*/ 56 w 58"/>
                <a:gd name="T3" fmla="*/ 4 h 441"/>
                <a:gd name="T4" fmla="*/ 45 w 58"/>
                <a:gd name="T5" fmla="*/ 22 h 441"/>
                <a:gd name="T6" fmla="*/ 35 w 58"/>
                <a:gd name="T7" fmla="*/ 48 h 441"/>
                <a:gd name="T8" fmla="*/ 23 w 58"/>
                <a:gd name="T9" fmla="*/ 78 h 441"/>
                <a:gd name="T10" fmla="*/ 10 w 58"/>
                <a:gd name="T11" fmla="*/ 114 h 441"/>
                <a:gd name="T12" fmla="*/ 2 w 58"/>
                <a:gd name="T13" fmla="*/ 150 h 441"/>
                <a:gd name="T14" fmla="*/ 0 w 58"/>
                <a:gd name="T15" fmla="*/ 182 h 441"/>
                <a:gd name="T16" fmla="*/ 2 w 58"/>
                <a:gd name="T17" fmla="*/ 210 h 441"/>
                <a:gd name="T18" fmla="*/ 12 w 58"/>
                <a:gd name="T19" fmla="*/ 240 h 441"/>
                <a:gd name="T20" fmla="*/ 20 w 58"/>
                <a:gd name="T21" fmla="*/ 276 h 441"/>
                <a:gd name="T22" fmla="*/ 30 w 58"/>
                <a:gd name="T23" fmla="*/ 314 h 441"/>
                <a:gd name="T24" fmla="*/ 37 w 58"/>
                <a:gd name="T25" fmla="*/ 352 h 441"/>
                <a:gd name="T26" fmla="*/ 45 w 58"/>
                <a:gd name="T27" fmla="*/ 388 h 441"/>
                <a:gd name="T28" fmla="*/ 52 w 58"/>
                <a:gd name="T29" fmla="*/ 416 h 441"/>
                <a:gd name="T30" fmla="*/ 56 w 58"/>
                <a:gd name="T31" fmla="*/ 434 h 441"/>
                <a:gd name="T32" fmla="*/ 58 w 58"/>
                <a:gd name="T33" fmla="*/ 441 h 441"/>
                <a:gd name="T34" fmla="*/ 58 w 58"/>
                <a:gd name="T35" fmla="*/ 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41">
                  <a:moveTo>
                    <a:pt x="58" y="0"/>
                  </a:moveTo>
                  <a:lnTo>
                    <a:pt x="56" y="4"/>
                  </a:lnTo>
                  <a:lnTo>
                    <a:pt x="45" y="22"/>
                  </a:lnTo>
                  <a:lnTo>
                    <a:pt x="35" y="48"/>
                  </a:lnTo>
                  <a:lnTo>
                    <a:pt x="23" y="78"/>
                  </a:lnTo>
                  <a:lnTo>
                    <a:pt x="10" y="114"/>
                  </a:lnTo>
                  <a:lnTo>
                    <a:pt x="2" y="150"/>
                  </a:lnTo>
                  <a:lnTo>
                    <a:pt x="0" y="182"/>
                  </a:lnTo>
                  <a:lnTo>
                    <a:pt x="2" y="210"/>
                  </a:lnTo>
                  <a:lnTo>
                    <a:pt x="12" y="240"/>
                  </a:lnTo>
                  <a:lnTo>
                    <a:pt x="20" y="276"/>
                  </a:lnTo>
                  <a:lnTo>
                    <a:pt x="30" y="314"/>
                  </a:lnTo>
                  <a:lnTo>
                    <a:pt x="37" y="352"/>
                  </a:lnTo>
                  <a:lnTo>
                    <a:pt x="45" y="388"/>
                  </a:lnTo>
                  <a:lnTo>
                    <a:pt x="52" y="416"/>
                  </a:lnTo>
                  <a:lnTo>
                    <a:pt x="56" y="434"/>
                  </a:lnTo>
                  <a:lnTo>
                    <a:pt x="58" y="441"/>
                  </a:lnTo>
                  <a:lnTo>
                    <a:pt x="58"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59" name="Freeform 635">
              <a:extLst>
                <a:ext uri="{FF2B5EF4-FFF2-40B4-BE49-F238E27FC236}">
                  <a16:creationId xmlns:a16="http://schemas.microsoft.com/office/drawing/2014/main" id="{95F18A78-09E9-2E39-77BA-31A9168B3E2C}"/>
                </a:ext>
              </a:extLst>
            </p:cNvPr>
            <p:cNvSpPr>
              <a:spLocks/>
            </p:cNvSpPr>
            <p:nvPr/>
          </p:nvSpPr>
          <p:spPr bwMode="auto">
            <a:xfrm>
              <a:off x="2823" y="1789"/>
              <a:ext cx="53" cy="75"/>
            </a:xfrm>
            <a:custGeom>
              <a:avLst/>
              <a:gdLst>
                <a:gd name="T0" fmla="*/ 0 w 159"/>
                <a:gd name="T1" fmla="*/ 13 h 225"/>
                <a:gd name="T2" fmla="*/ 3 w 159"/>
                <a:gd name="T3" fmla="*/ 13 h 225"/>
                <a:gd name="T4" fmla="*/ 11 w 159"/>
                <a:gd name="T5" fmla="*/ 7 h 225"/>
                <a:gd name="T6" fmla="*/ 23 w 159"/>
                <a:gd name="T7" fmla="*/ 5 h 225"/>
                <a:gd name="T8" fmla="*/ 36 w 159"/>
                <a:gd name="T9" fmla="*/ 3 h 225"/>
                <a:gd name="T10" fmla="*/ 51 w 159"/>
                <a:gd name="T11" fmla="*/ 0 h 225"/>
                <a:gd name="T12" fmla="*/ 69 w 159"/>
                <a:gd name="T13" fmla="*/ 0 h 225"/>
                <a:gd name="T14" fmla="*/ 84 w 159"/>
                <a:gd name="T15" fmla="*/ 5 h 225"/>
                <a:gd name="T16" fmla="*/ 96 w 159"/>
                <a:gd name="T17" fmla="*/ 13 h 225"/>
                <a:gd name="T18" fmla="*/ 132 w 159"/>
                <a:gd name="T19" fmla="*/ 43 h 225"/>
                <a:gd name="T20" fmla="*/ 152 w 159"/>
                <a:gd name="T21" fmla="*/ 72 h 225"/>
                <a:gd name="T22" fmla="*/ 159 w 159"/>
                <a:gd name="T23" fmla="*/ 99 h 225"/>
                <a:gd name="T24" fmla="*/ 157 w 159"/>
                <a:gd name="T25" fmla="*/ 125 h 225"/>
                <a:gd name="T26" fmla="*/ 147 w 159"/>
                <a:gd name="T27" fmla="*/ 148 h 225"/>
                <a:gd name="T28" fmla="*/ 127 w 159"/>
                <a:gd name="T29" fmla="*/ 173 h 225"/>
                <a:gd name="T30" fmla="*/ 102 w 159"/>
                <a:gd name="T31" fmla="*/ 199 h 225"/>
                <a:gd name="T32" fmla="*/ 72 w 159"/>
                <a:gd name="T33" fmla="*/ 225 h 225"/>
                <a:gd name="T34" fmla="*/ 61 w 159"/>
                <a:gd name="T35" fmla="*/ 199 h 225"/>
                <a:gd name="T36" fmla="*/ 54 w 159"/>
                <a:gd name="T37" fmla="*/ 170 h 225"/>
                <a:gd name="T38" fmla="*/ 44 w 159"/>
                <a:gd name="T39" fmla="*/ 145 h 225"/>
                <a:gd name="T40" fmla="*/ 36 w 159"/>
                <a:gd name="T41" fmla="*/ 118 h 225"/>
                <a:gd name="T42" fmla="*/ 26 w 159"/>
                <a:gd name="T43" fmla="*/ 93 h 225"/>
                <a:gd name="T44" fmla="*/ 19 w 159"/>
                <a:gd name="T45" fmla="*/ 66 h 225"/>
                <a:gd name="T46" fmla="*/ 9 w 159"/>
                <a:gd name="T47" fmla="*/ 38 h 225"/>
                <a:gd name="T48" fmla="*/ 0 w 159"/>
                <a:gd name="T49" fmla="*/ 13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9" h="225">
                  <a:moveTo>
                    <a:pt x="0" y="13"/>
                  </a:moveTo>
                  <a:lnTo>
                    <a:pt x="3" y="13"/>
                  </a:lnTo>
                  <a:lnTo>
                    <a:pt x="11" y="7"/>
                  </a:lnTo>
                  <a:lnTo>
                    <a:pt x="23" y="5"/>
                  </a:lnTo>
                  <a:lnTo>
                    <a:pt x="36" y="3"/>
                  </a:lnTo>
                  <a:lnTo>
                    <a:pt x="51" y="0"/>
                  </a:lnTo>
                  <a:lnTo>
                    <a:pt x="69" y="0"/>
                  </a:lnTo>
                  <a:lnTo>
                    <a:pt x="84" y="5"/>
                  </a:lnTo>
                  <a:lnTo>
                    <a:pt x="96" y="13"/>
                  </a:lnTo>
                  <a:lnTo>
                    <a:pt x="132" y="43"/>
                  </a:lnTo>
                  <a:lnTo>
                    <a:pt x="152" y="72"/>
                  </a:lnTo>
                  <a:lnTo>
                    <a:pt x="159" y="99"/>
                  </a:lnTo>
                  <a:lnTo>
                    <a:pt x="157" y="125"/>
                  </a:lnTo>
                  <a:lnTo>
                    <a:pt x="147" y="148"/>
                  </a:lnTo>
                  <a:lnTo>
                    <a:pt x="127" y="173"/>
                  </a:lnTo>
                  <a:lnTo>
                    <a:pt x="102" y="199"/>
                  </a:lnTo>
                  <a:lnTo>
                    <a:pt x="72" y="225"/>
                  </a:lnTo>
                  <a:lnTo>
                    <a:pt x="61" y="199"/>
                  </a:lnTo>
                  <a:lnTo>
                    <a:pt x="54" y="170"/>
                  </a:lnTo>
                  <a:lnTo>
                    <a:pt x="44" y="145"/>
                  </a:lnTo>
                  <a:lnTo>
                    <a:pt x="36" y="118"/>
                  </a:lnTo>
                  <a:lnTo>
                    <a:pt x="26" y="93"/>
                  </a:lnTo>
                  <a:lnTo>
                    <a:pt x="19" y="66"/>
                  </a:lnTo>
                  <a:lnTo>
                    <a:pt x="9" y="38"/>
                  </a:lnTo>
                  <a:lnTo>
                    <a:pt x="0" y="13"/>
                  </a:lnTo>
                  <a:close/>
                </a:path>
              </a:pathLst>
            </a:custGeom>
            <a:solidFill>
              <a:srgbClr val="FCC9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60" name="Freeform 636">
              <a:extLst>
                <a:ext uri="{FF2B5EF4-FFF2-40B4-BE49-F238E27FC236}">
                  <a16:creationId xmlns:a16="http://schemas.microsoft.com/office/drawing/2014/main" id="{F4F88D4C-218C-1422-FC9C-4FAE1C4FB025}"/>
                </a:ext>
              </a:extLst>
            </p:cNvPr>
            <p:cNvSpPr>
              <a:spLocks/>
            </p:cNvSpPr>
            <p:nvPr/>
          </p:nvSpPr>
          <p:spPr bwMode="auto">
            <a:xfrm>
              <a:off x="2671" y="1873"/>
              <a:ext cx="75" cy="61"/>
            </a:xfrm>
            <a:custGeom>
              <a:avLst/>
              <a:gdLst>
                <a:gd name="T0" fmla="*/ 0 w 225"/>
                <a:gd name="T1" fmla="*/ 0 h 181"/>
                <a:gd name="T2" fmla="*/ 3 w 225"/>
                <a:gd name="T3" fmla="*/ 23 h 181"/>
                <a:gd name="T4" fmla="*/ 5 w 225"/>
                <a:gd name="T5" fmla="*/ 46 h 181"/>
                <a:gd name="T6" fmla="*/ 11 w 225"/>
                <a:gd name="T7" fmla="*/ 69 h 181"/>
                <a:gd name="T8" fmla="*/ 13 w 225"/>
                <a:gd name="T9" fmla="*/ 88 h 181"/>
                <a:gd name="T10" fmla="*/ 18 w 225"/>
                <a:gd name="T11" fmla="*/ 112 h 181"/>
                <a:gd name="T12" fmla="*/ 21 w 225"/>
                <a:gd name="T13" fmla="*/ 135 h 181"/>
                <a:gd name="T14" fmla="*/ 26 w 225"/>
                <a:gd name="T15" fmla="*/ 157 h 181"/>
                <a:gd name="T16" fmla="*/ 29 w 225"/>
                <a:gd name="T17" fmla="*/ 181 h 181"/>
                <a:gd name="T18" fmla="*/ 54 w 225"/>
                <a:gd name="T19" fmla="*/ 175 h 181"/>
                <a:gd name="T20" fmla="*/ 76 w 225"/>
                <a:gd name="T21" fmla="*/ 173 h 181"/>
                <a:gd name="T22" fmla="*/ 101 w 225"/>
                <a:gd name="T23" fmla="*/ 168 h 181"/>
                <a:gd name="T24" fmla="*/ 128 w 225"/>
                <a:gd name="T25" fmla="*/ 162 h 181"/>
                <a:gd name="T26" fmla="*/ 150 w 225"/>
                <a:gd name="T27" fmla="*/ 160 h 181"/>
                <a:gd name="T28" fmla="*/ 176 w 225"/>
                <a:gd name="T29" fmla="*/ 155 h 181"/>
                <a:gd name="T30" fmla="*/ 200 w 225"/>
                <a:gd name="T31" fmla="*/ 153 h 181"/>
                <a:gd name="T32" fmla="*/ 225 w 225"/>
                <a:gd name="T33" fmla="*/ 148 h 181"/>
                <a:gd name="T34" fmla="*/ 217 w 225"/>
                <a:gd name="T35" fmla="*/ 132 h 181"/>
                <a:gd name="T36" fmla="*/ 208 w 225"/>
                <a:gd name="T37" fmla="*/ 119 h 181"/>
                <a:gd name="T38" fmla="*/ 202 w 225"/>
                <a:gd name="T39" fmla="*/ 105 h 181"/>
                <a:gd name="T40" fmla="*/ 194 w 225"/>
                <a:gd name="T41" fmla="*/ 91 h 181"/>
                <a:gd name="T42" fmla="*/ 186 w 225"/>
                <a:gd name="T43" fmla="*/ 76 h 181"/>
                <a:gd name="T44" fmla="*/ 179 w 225"/>
                <a:gd name="T45" fmla="*/ 63 h 181"/>
                <a:gd name="T46" fmla="*/ 170 w 225"/>
                <a:gd name="T47" fmla="*/ 48 h 181"/>
                <a:gd name="T48" fmla="*/ 164 w 225"/>
                <a:gd name="T49" fmla="*/ 36 h 181"/>
                <a:gd name="T50" fmla="*/ 135 w 225"/>
                <a:gd name="T51" fmla="*/ 38 h 181"/>
                <a:gd name="T52" fmla="*/ 110 w 225"/>
                <a:gd name="T53" fmla="*/ 38 h 181"/>
                <a:gd name="T54" fmla="*/ 93 w 225"/>
                <a:gd name="T55" fmla="*/ 38 h 181"/>
                <a:gd name="T56" fmla="*/ 74 w 225"/>
                <a:gd name="T57" fmla="*/ 36 h 181"/>
                <a:gd name="T58" fmla="*/ 59 w 225"/>
                <a:gd name="T59" fmla="*/ 33 h 181"/>
                <a:gd name="T60" fmla="*/ 43 w 225"/>
                <a:gd name="T61" fmla="*/ 25 h 181"/>
                <a:gd name="T62" fmla="*/ 24 w 225"/>
                <a:gd name="T63" fmla="*/ 15 h 181"/>
                <a:gd name="T64" fmla="*/ 0 w 225"/>
                <a:gd name="T6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181">
                  <a:moveTo>
                    <a:pt x="0" y="0"/>
                  </a:moveTo>
                  <a:lnTo>
                    <a:pt x="3" y="23"/>
                  </a:lnTo>
                  <a:lnTo>
                    <a:pt x="5" y="46"/>
                  </a:lnTo>
                  <a:lnTo>
                    <a:pt x="11" y="69"/>
                  </a:lnTo>
                  <a:lnTo>
                    <a:pt x="13" y="88"/>
                  </a:lnTo>
                  <a:lnTo>
                    <a:pt x="18" y="112"/>
                  </a:lnTo>
                  <a:lnTo>
                    <a:pt x="21" y="135"/>
                  </a:lnTo>
                  <a:lnTo>
                    <a:pt x="26" y="157"/>
                  </a:lnTo>
                  <a:lnTo>
                    <a:pt x="29" y="181"/>
                  </a:lnTo>
                  <a:lnTo>
                    <a:pt x="54" y="175"/>
                  </a:lnTo>
                  <a:lnTo>
                    <a:pt x="76" y="173"/>
                  </a:lnTo>
                  <a:lnTo>
                    <a:pt x="101" y="168"/>
                  </a:lnTo>
                  <a:lnTo>
                    <a:pt x="128" y="162"/>
                  </a:lnTo>
                  <a:lnTo>
                    <a:pt x="150" y="160"/>
                  </a:lnTo>
                  <a:lnTo>
                    <a:pt x="176" y="155"/>
                  </a:lnTo>
                  <a:lnTo>
                    <a:pt x="200" y="153"/>
                  </a:lnTo>
                  <a:lnTo>
                    <a:pt x="225" y="148"/>
                  </a:lnTo>
                  <a:lnTo>
                    <a:pt x="217" y="132"/>
                  </a:lnTo>
                  <a:lnTo>
                    <a:pt x="208" y="119"/>
                  </a:lnTo>
                  <a:lnTo>
                    <a:pt x="202" y="105"/>
                  </a:lnTo>
                  <a:lnTo>
                    <a:pt x="194" y="91"/>
                  </a:lnTo>
                  <a:lnTo>
                    <a:pt x="186" y="76"/>
                  </a:lnTo>
                  <a:lnTo>
                    <a:pt x="179" y="63"/>
                  </a:lnTo>
                  <a:lnTo>
                    <a:pt x="170" y="48"/>
                  </a:lnTo>
                  <a:lnTo>
                    <a:pt x="164" y="36"/>
                  </a:lnTo>
                  <a:lnTo>
                    <a:pt x="135" y="38"/>
                  </a:lnTo>
                  <a:lnTo>
                    <a:pt x="110" y="38"/>
                  </a:lnTo>
                  <a:lnTo>
                    <a:pt x="93" y="38"/>
                  </a:lnTo>
                  <a:lnTo>
                    <a:pt x="74" y="36"/>
                  </a:lnTo>
                  <a:lnTo>
                    <a:pt x="59" y="33"/>
                  </a:lnTo>
                  <a:lnTo>
                    <a:pt x="43" y="25"/>
                  </a:lnTo>
                  <a:lnTo>
                    <a:pt x="24" y="15"/>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61" name="Freeform 637">
              <a:extLst>
                <a:ext uri="{FF2B5EF4-FFF2-40B4-BE49-F238E27FC236}">
                  <a16:creationId xmlns:a16="http://schemas.microsoft.com/office/drawing/2014/main" id="{A976C15A-24EC-4FDA-AC01-40F461DF0E82}"/>
                </a:ext>
              </a:extLst>
            </p:cNvPr>
            <p:cNvSpPr>
              <a:spLocks/>
            </p:cNvSpPr>
            <p:nvPr/>
          </p:nvSpPr>
          <p:spPr bwMode="auto">
            <a:xfrm>
              <a:off x="2523" y="1841"/>
              <a:ext cx="39" cy="93"/>
            </a:xfrm>
            <a:custGeom>
              <a:avLst/>
              <a:gdLst>
                <a:gd name="T0" fmla="*/ 119 w 119"/>
                <a:gd name="T1" fmla="*/ 0 h 279"/>
                <a:gd name="T2" fmla="*/ 79 w 119"/>
                <a:gd name="T3" fmla="*/ 9 h 279"/>
                <a:gd name="T4" fmla="*/ 52 w 119"/>
                <a:gd name="T5" fmla="*/ 35 h 279"/>
                <a:gd name="T6" fmla="*/ 31 w 119"/>
                <a:gd name="T7" fmla="*/ 68 h 279"/>
                <a:gd name="T8" fmla="*/ 18 w 119"/>
                <a:gd name="T9" fmla="*/ 109 h 279"/>
                <a:gd name="T10" fmla="*/ 10 w 119"/>
                <a:gd name="T11" fmla="*/ 155 h 279"/>
                <a:gd name="T12" fmla="*/ 8 w 119"/>
                <a:gd name="T13" fmla="*/ 200 h 279"/>
                <a:gd name="T14" fmla="*/ 4 w 119"/>
                <a:gd name="T15" fmla="*/ 241 h 279"/>
                <a:gd name="T16" fmla="*/ 0 w 119"/>
                <a:gd name="T17" fmla="*/ 279 h 279"/>
                <a:gd name="T18" fmla="*/ 16 w 119"/>
                <a:gd name="T19" fmla="*/ 277 h 279"/>
                <a:gd name="T20" fmla="*/ 29 w 119"/>
                <a:gd name="T21" fmla="*/ 273 h 279"/>
                <a:gd name="T22" fmla="*/ 43 w 119"/>
                <a:gd name="T23" fmla="*/ 271 h 279"/>
                <a:gd name="T24" fmla="*/ 59 w 119"/>
                <a:gd name="T25" fmla="*/ 269 h 279"/>
                <a:gd name="T26" fmla="*/ 75 w 119"/>
                <a:gd name="T27" fmla="*/ 266 h 279"/>
                <a:gd name="T28" fmla="*/ 89 w 119"/>
                <a:gd name="T29" fmla="*/ 264 h 279"/>
                <a:gd name="T30" fmla="*/ 104 w 119"/>
                <a:gd name="T31" fmla="*/ 260 h 279"/>
                <a:gd name="T32" fmla="*/ 119 w 119"/>
                <a:gd name="T33" fmla="*/ 258 h 279"/>
                <a:gd name="T34" fmla="*/ 119 w 119"/>
                <a:gd name="T35" fmla="*/ 225 h 279"/>
                <a:gd name="T36" fmla="*/ 119 w 119"/>
                <a:gd name="T37" fmla="*/ 193 h 279"/>
                <a:gd name="T38" fmla="*/ 119 w 119"/>
                <a:gd name="T39" fmla="*/ 162 h 279"/>
                <a:gd name="T40" fmla="*/ 119 w 119"/>
                <a:gd name="T41" fmla="*/ 128 h 279"/>
                <a:gd name="T42" fmla="*/ 119 w 119"/>
                <a:gd name="T43" fmla="*/ 96 h 279"/>
                <a:gd name="T44" fmla="*/ 119 w 119"/>
                <a:gd name="T45" fmla="*/ 63 h 279"/>
                <a:gd name="T46" fmla="*/ 119 w 119"/>
                <a:gd name="T47" fmla="*/ 32 h 279"/>
                <a:gd name="T48" fmla="*/ 119 w 119"/>
                <a:gd name="T49"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9" h="279">
                  <a:moveTo>
                    <a:pt x="119" y="0"/>
                  </a:moveTo>
                  <a:lnTo>
                    <a:pt x="79" y="9"/>
                  </a:lnTo>
                  <a:lnTo>
                    <a:pt x="52" y="35"/>
                  </a:lnTo>
                  <a:lnTo>
                    <a:pt x="31" y="68"/>
                  </a:lnTo>
                  <a:lnTo>
                    <a:pt x="18" y="109"/>
                  </a:lnTo>
                  <a:lnTo>
                    <a:pt x="10" y="155"/>
                  </a:lnTo>
                  <a:lnTo>
                    <a:pt x="8" y="200"/>
                  </a:lnTo>
                  <a:lnTo>
                    <a:pt x="4" y="241"/>
                  </a:lnTo>
                  <a:lnTo>
                    <a:pt x="0" y="279"/>
                  </a:lnTo>
                  <a:lnTo>
                    <a:pt x="16" y="277"/>
                  </a:lnTo>
                  <a:lnTo>
                    <a:pt x="29" y="273"/>
                  </a:lnTo>
                  <a:lnTo>
                    <a:pt x="43" y="271"/>
                  </a:lnTo>
                  <a:lnTo>
                    <a:pt x="59" y="269"/>
                  </a:lnTo>
                  <a:lnTo>
                    <a:pt x="75" y="266"/>
                  </a:lnTo>
                  <a:lnTo>
                    <a:pt x="89" y="264"/>
                  </a:lnTo>
                  <a:lnTo>
                    <a:pt x="104" y="260"/>
                  </a:lnTo>
                  <a:lnTo>
                    <a:pt x="119" y="258"/>
                  </a:lnTo>
                  <a:lnTo>
                    <a:pt x="119" y="225"/>
                  </a:lnTo>
                  <a:lnTo>
                    <a:pt x="119" y="193"/>
                  </a:lnTo>
                  <a:lnTo>
                    <a:pt x="119" y="162"/>
                  </a:lnTo>
                  <a:lnTo>
                    <a:pt x="119" y="128"/>
                  </a:lnTo>
                  <a:lnTo>
                    <a:pt x="119" y="96"/>
                  </a:lnTo>
                  <a:lnTo>
                    <a:pt x="119" y="63"/>
                  </a:lnTo>
                  <a:lnTo>
                    <a:pt x="119" y="32"/>
                  </a:lnTo>
                  <a:lnTo>
                    <a:pt x="119"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62" name="Freeform 638">
              <a:extLst>
                <a:ext uri="{FF2B5EF4-FFF2-40B4-BE49-F238E27FC236}">
                  <a16:creationId xmlns:a16="http://schemas.microsoft.com/office/drawing/2014/main" id="{D1F021B3-605B-A992-6623-3C60037F5BAB}"/>
                </a:ext>
              </a:extLst>
            </p:cNvPr>
            <p:cNvSpPr>
              <a:spLocks/>
            </p:cNvSpPr>
            <p:nvPr/>
          </p:nvSpPr>
          <p:spPr bwMode="auto">
            <a:xfrm>
              <a:off x="2634" y="1715"/>
              <a:ext cx="81" cy="121"/>
            </a:xfrm>
            <a:custGeom>
              <a:avLst/>
              <a:gdLst>
                <a:gd name="T0" fmla="*/ 71 w 244"/>
                <a:gd name="T1" fmla="*/ 0 h 362"/>
                <a:gd name="T2" fmla="*/ 61 w 244"/>
                <a:gd name="T3" fmla="*/ 22 h 362"/>
                <a:gd name="T4" fmla="*/ 53 w 244"/>
                <a:gd name="T5" fmla="*/ 46 h 362"/>
                <a:gd name="T6" fmla="*/ 43 w 244"/>
                <a:gd name="T7" fmla="*/ 68 h 362"/>
                <a:gd name="T8" fmla="*/ 35 w 244"/>
                <a:gd name="T9" fmla="*/ 89 h 362"/>
                <a:gd name="T10" fmla="*/ 26 w 244"/>
                <a:gd name="T11" fmla="*/ 112 h 362"/>
                <a:gd name="T12" fmla="*/ 17 w 244"/>
                <a:gd name="T13" fmla="*/ 134 h 362"/>
                <a:gd name="T14" fmla="*/ 8 w 244"/>
                <a:gd name="T15" fmla="*/ 157 h 362"/>
                <a:gd name="T16" fmla="*/ 0 w 244"/>
                <a:gd name="T17" fmla="*/ 180 h 362"/>
                <a:gd name="T18" fmla="*/ 15 w 244"/>
                <a:gd name="T19" fmla="*/ 216 h 362"/>
                <a:gd name="T20" fmla="*/ 39 w 244"/>
                <a:gd name="T21" fmla="*/ 247 h 362"/>
                <a:gd name="T22" fmla="*/ 66 w 244"/>
                <a:gd name="T23" fmla="*/ 274 h 362"/>
                <a:gd name="T24" fmla="*/ 99 w 244"/>
                <a:gd name="T25" fmla="*/ 297 h 362"/>
                <a:gd name="T26" fmla="*/ 135 w 244"/>
                <a:gd name="T27" fmla="*/ 316 h 362"/>
                <a:gd name="T28" fmla="*/ 171 w 244"/>
                <a:gd name="T29" fmla="*/ 333 h 362"/>
                <a:gd name="T30" fmla="*/ 209 w 244"/>
                <a:gd name="T31" fmla="*/ 348 h 362"/>
                <a:gd name="T32" fmla="*/ 244 w 244"/>
                <a:gd name="T33" fmla="*/ 362 h 362"/>
                <a:gd name="T34" fmla="*/ 200 w 244"/>
                <a:gd name="T35" fmla="*/ 320 h 362"/>
                <a:gd name="T36" fmla="*/ 165 w 244"/>
                <a:gd name="T37" fmla="*/ 280 h 362"/>
                <a:gd name="T38" fmla="*/ 137 w 244"/>
                <a:gd name="T39" fmla="*/ 241 h 362"/>
                <a:gd name="T40" fmla="*/ 114 w 244"/>
                <a:gd name="T41" fmla="*/ 201 h 362"/>
                <a:gd name="T42" fmla="*/ 97 w 244"/>
                <a:gd name="T43" fmla="*/ 157 h 362"/>
                <a:gd name="T44" fmla="*/ 83 w 244"/>
                <a:gd name="T45" fmla="*/ 112 h 362"/>
                <a:gd name="T46" fmla="*/ 77 w 244"/>
                <a:gd name="T47" fmla="*/ 58 h 362"/>
                <a:gd name="T48" fmla="*/ 71 w 244"/>
                <a:gd name="T49"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4" h="362">
                  <a:moveTo>
                    <a:pt x="71" y="0"/>
                  </a:moveTo>
                  <a:lnTo>
                    <a:pt x="61" y="22"/>
                  </a:lnTo>
                  <a:lnTo>
                    <a:pt x="53" y="46"/>
                  </a:lnTo>
                  <a:lnTo>
                    <a:pt x="43" y="68"/>
                  </a:lnTo>
                  <a:lnTo>
                    <a:pt x="35" y="89"/>
                  </a:lnTo>
                  <a:lnTo>
                    <a:pt x="26" y="112"/>
                  </a:lnTo>
                  <a:lnTo>
                    <a:pt x="17" y="134"/>
                  </a:lnTo>
                  <a:lnTo>
                    <a:pt x="8" y="157"/>
                  </a:lnTo>
                  <a:lnTo>
                    <a:pt x="0" y="180"/>
                  </a:lnTo>
                  <a:lnTo>
                    <a:pt x="15" y="216"/>
                  </a:lnTo>
                  <a:lnTo>
                    <a:pt x="39" y="247"/>
                  </a:lnTo>
                  <a:lnTo>
                    <a:pt x="66" y="274"/>
                  </a:lnTo>
                  <a:lnTo>
                    <a:pt x="99" y="297"/>
                  </a:lnTo>
                  <a:lnTo>
                    <a:pt x="135" y="316"/>
                  </a:lnTo>
                  <a:lnTo>
                    <a:pt x="171" y="333"/>
                  </a:lnTo>
                  <a:lnTo>
                    <a:pt x="209" y="348"/>
                  </a:lnTo>
                  <a:lnTo>
                    <a:pt x="244" y="362"/>
                  </a:lnTo>
                  <a:lnTo>
                    <a:pt x="200" y="320"/>
                  </a:lnTo>
                  <a:lnTo>
                    <a:pt x="165" y="280"/>
                  </a:lnTo>
                  <a:lnTo>
                    <a:pt x="137" y="241"/>
                  </a:lnTo>
                  <a:lnTo>
                    <a:pt x="114" y="201"/>
                  </a:lnTo>
                  <a:lnTo>
                    <a:pt x="97" y="157"/>
                  </a:lnTo>
                  <a:lnTo>
                    <a:pt x="83" y="112"/>
                  </a:lnTo>
                  <a:lnTo>
                    <a:pt x="77" y="58"/>
                  </a:lnTo>
                  <a:lnTo>
                    <a:pt x="71"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63" name="Freeform 639">
              <a:extLst>
                <a:ext uri="{FF2B5EF4-FFF2-40B4-BE49-F238E27FC236}">
                  <a16:creationId xmlns:a16="http://schemas.microsoft.com/office/drawing/2014/main" id="{97556104-E138-A348-FB6D-4A9BD4B63E91}"/>
                </a:ext>
              </a:extLst>
            </p:cNvPr>
            <p:cNvSpPr>
              <a:spLocks/>
            </p:cNvSpPr>
            <p:nvPr/>
          </p:nvSpPr>
          <p:spPr bwMode="auto">
            <a:xfrm>
              <a:off x="2460" y="1727"/>
              <a:ext cx="134" cy="91"/>
            </a:xfrm>
            <a:custGeom>
              <a:avLst/>
              <a:gdLst>
                <a:gd name="T0" fmla="*/ 0 w 404"/>
                <a:gd name="T1" fmla="*/ 0 h 272"/>
                <a:gd name="T2" fmla="*/ 3 w 404"/>
                <a:gd name="T3" fmla="*/ 10 h 272"/>
                <a:gd name="T4" fmla="*/ 13 w 404"/>
                <a:gd name="T5" fmla="*/ 38 h 272"/>
                <a:gd name="T6" fmla="*/ 28 w 404"/>
                <a:gd name="T7" fmla="*/ 77 h 272"/>
                <a:gd name="T8" fmla="*/ 49 w 404"/>
                <a:gd name="T9" fmla="*/ 119 h 272"/>
                <a:gd name="T10" fmla="*/ 72 w 404"/>
                <a:gd name="T11" fmla="*/ 165 h 272"/>
                <a:gd name="T12" fmla="*/ 97 w 404"/>
                <a:gd name="T13" fmla="*/ 203 h 272"/>
                <a:gd name="T14" fmla="*/ 125 w 404"/>
                <a:gd name="T15" fmla="*/ 232 h 272"/>
                <a:gd name="T16" fmla="*/ 156 w 404"/>
                <a:gd name="T17" fmla="*/ 241 h 272"/>
                <a:gd name="T18" fmla="*/ 188 w 404"/>
                <a:gd name="T19" fmla="*/ 245 h 272"/>
                <a:gd name="T20" fmla="*/ 227 w 404"/>
                <a:gd name="T21" fmla="*/ 247 h 272"/>
                <a:gd name="T22" fmla="*/ 267 w 404"/>
                <a:gd name="T23" fmla="*/ 252 h 272"/>
                <a:gd name="T24" fmla="*/ 307 w 404"/>
                <a:gd name="T25" fmla="*/ 257 h 272"/>
                <a:gd name="T26" fmla="*/ 346 w 404"/>
                <a:gd name="T27" fmla="*/ 261 h 272"/>
                <a:gd name="T28" fmla="*/ 376 w 404"/>
                <a:gd name="T29" fmla="*/ 266 h 272"/>
                <a:gd name="T30" fmla="*/ 397 w 404"/>
                <a:gd name="T31" fmla="*/ 270 h 272"/>
                <a:gd name="T32" fmla="*/ 404 w 404"/>
                <a:gd name="T33" fmla="*/ 272 h 272"/>
                <a:gd name="T34" fmla="*/ 399 w 404"/>
                <a:gd name="T35" fmla="*/ 266 h 272"/>
                <a:gd name="T36" fmla="*/ 384 w 404"/>
                <a:gd name="T37" fmla="*/ 253 h 272"/>
                <a:gd name="T38" fmla="*/ 364 w 404"/>
                <a:gd name="T39" fmla="*/ 236 h 272"/>
                <a:gd name="T40" fmla="*/ 338 w 404"/>
                <a:gd name="T41" fmla="*/ 216 h 272"/>
                <a:gd name="T42" fmla="*/ 307 w 404"/>
                <a:gd name="T43" fmla="*/ 193 h 272"/>
                <a:gd name="T44" fmla="*/ 280 w 404"/>
                <a:gd name="T45" fmla="*/ 170 h 272"/>
                <a:gd name="T46" fmla="*/ 249 w 404"/>
                <a:gd name="T47" fmla="*/ 152 h 272"/>
                <a:gd name="T48" fmla="*/ 224 w 404"/>
                <a:gd name="T49" fmla="*/ 138 h 272"/>
                <a:gd name="T50" fmla="*/ 196 w 404"/>
                <a:gd name="T51" fmla="*/ 125 h 272"/>
                <a:gd name="T52" fmla="*/ 162 w 404"/>
                <a:gd name="T53" fmla="*/ 104 h 272"/>
                <a:gd name="T54" fmla="*/ 127 w 404"/>
                <a:gd name="T55" fmla="*/ 84 h 272"/>
                <a:gd name="T56" fmla="*/ 89 w 404"/>
                <a:gd name="T57" fmla="*/ 58 h 272"/>
                <a:gd name="T58" fmla="*/ 56 w 404"/>
                <a:gd name="T59" fmla="*/ 35 h 272"/>
                <a:gd name="T60" fmla="*/ 26 w 404"/>
                <a:gd name="T61" fmla="*/ 19 h 272"/>
                <a:gd name="T62" fmla="*/ 7 w 404"/>
                <a:gd name="T63" fmla="*/ 6 h 272"/>
                <a:gd name="T64" fmla="*/ 0 w 404"/>
                <a:gd name="T6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4" h="272">
                  <a:moveTo>
                    <a:pt x="0" y="0"/>
                  </a:moveTo>
                  <a:lnTo>
                    <a:pt x="3" y="10"/>
                  </a:lnTo>
                  <a:lnTo>
                    <a:pt x="13" y="38"/>
                  </a:lnTo>
                  <a:lnTo>
                    <a:pt x="28" y="77"/>
                  </a:lnTo>
                  <a:lnTo>
                    <a:pt x="49" y="119"/>
                  </a:lnTo>
                  <a:lnTo>
                    <a:pt x="72" y="165"/>
                  </a:lnTo>
                  <a:lnTo>
                    <a:pt x="97" y="203"/>
                  </a:lnTo>
                  <a:lnTo>
                    <a:pt x="125" y="232"/>
                  </a:lnTo>
                  <a:lnTo>
                    <a:pt x="156" y="241"/>
                  </a:lnTo>
                  <a:lnTo>
                    <a:pt x="188" y="245"/>
                  </a:lnTo>
                  <a:lnTo>
                    <a:pt x="227" y="247"/>
                  </a:lnTo>
                  <a:lnTo>
                    <a:pt x="267" y="252"/>
                  </a:lnTo>
                  <a:lnTo>
                    <a:pt x="307" y="257"/>
                  </a:lnTo>
                  <a:lnTo>
                    <a:pt x="346" y="261"/>
                  </a:lnTo>
                  <a:lnTo>
                    <a:pt x="376" y="266"/>
                  </a:lnTo>
                  <a:lnTo>
                    <a:pt x="397" y="270"/>
                  </a:lnTo>
                  <a:lnTo>
                    <a:pt x="404" y="272"/>
                  </a:lnTo>
                  <a:lnTo>
                    <a:pt x="399" y="266"/>
                  </a:lnTo>
                  <a:lnTo>
                    <a:pt x="384" y="253"/>
                  </a:lnTo>
                  <a:lnTo>
                    <a:pt x="364" y="236"/>
                  </a:lnTo>
                  <a:lnTo>
                    <a:pt x="338" y="216"/>
                  </a:lnTo>
                  <a:lnTo>
                    <a:pt x="307" y="193"/>
                  </a:lnTo>
                  <a:lnTo>
                    <a:pt x="280" y="170"/>
                  </a:lnTo>
                  <a:lnTo>
                    <a:pt x="249" y="152"/>
                  </a:lnTo>
                  <a:lnTo>
                    <a:pt x="224" y="138"/>
                  </a:lnTo>
                  <a:lnTo>
                    <a:pt x="196" y="125"/>
                  </a:lnTo>
                  <a:lnTo>
                    <a:pt x="162" y="104"/>
                  </a:lnTo>
                  <a:lnTo>
                    <a:pt x="127" y="84"/>
                  </a:lnTo>
                  <a:lnTo>
                    <a:pt x="89" y="58"/>
                  </a:lnTo>
                  <a:lnTo>
                    <a:pt x="56" y="35"/>
                  </a:lnTo>
                  <a:lnTo>
                    <a:pt x="26" y="19"/>
                  </a:lnTo>
                  <a:lnTo>
                    <a:pt x="7" y="6"/>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64" name="Freeform 640">
              <a:extLst>
                <a:ext uri="{FF2B5EF4-FFF2-40B4-BE49-F238E27FC236}">
                  <a16:creationId xmlns:a16="http://schemas.microsoft.com/office/drawing/2014/main" id="{DC7CBE3D-F9C1-CBD4-493F-1CD228E21AC7}"/>
                </a:ext>
              </a:extLst>
            </p:cNvPr>
            <p:cNvSpPr>
              <a:spLocks/>
            </p:cNvSpPr>
            <p:nvPr/>
          </p:nvSpPr>
          <p:spPr bwMode="auto">
            <a:xfrm>
              <a:off x="2345" y="1780"/>
              <a:ext cx="98" cy="146"/>
            </a:xfrm>
            <a:custGeom>
              <a:avLst/>
              <a:gdLst>
                <a:gd name="T0" fmla="*/ 168 w 294"/>
                <a:gd name="T1" fmla="*/ 0 h 438"/>
                <a:gd name="T2" fmla="*/ 174 w 294"/>
                <a:gd name="T3" fmla="*/ 34 h 438"/>
                <a:gd name="T4" fmla="*/ 168 w 294"/>
                <a:gd name="T5" fmla="*/ 73 h 438"/>
                <a:gd name="T6" fmla="*/ 145 w 294"/>
                <a:gd name="T7" fmla="*/ 111 h 438"/>
                <a:gd name="T8" fmla="*/ 114 w 294"/>
                <a:gd name="T9" fmla="*/ 149 h 438"/>
                <a:gd name="T10" fmla="*/ 81 w 294"/>
                <a:gd name="T11" fmla="*/ 187 h 438"/>
                <a:gd name="T12" fmla="*/ 46 w 294"/>
                <a:gd name="T13" fmla="*/ 223 h 438"/>
                <a:gd name="T14" fmla="*/ 17 w 294"/>
                <a:gd name="T15" fmla="*/ 259 h 438"/>
                <a:gd name="T16" fmla="*/ 0 w 294"/>
                <a:gd name="T17" fmla="*/ 292 h 438"/>
                <a:gd name="T18" fmla="*/ 0 w 294"/>
                <a:gd name="T19" fmla="*/ 309 h 438"/>
                <a:gd name="T20" fmla="*/ 0 w 294"/>
                <a:gd name="T21" fmla="*/ 327 h 438"/>
                <a:gd name="T22" fmla="*/ 0 w 294"/>
                <a:gd name="T23" fmla="*/ 344 h 438"/>
                <a:gd name="T24" fmla="*/ 0 w 294"/>
                <a:gd name="T25" fmla="*/ 362 h 438"/>
                <a:gd name="T26" fmla="*/ 0 w 294"/>
                <a:gd name="T27" fmla="*/ 380 h 438"/>
                <a:gd name="T28" fmla="*/ 0 w 294"/>
                <a:gd name="T29" fmla="*/ 396 h 438"/>
                <a:gd name="T30" fmla="*/ 0 w 294"/>
                <a:gd name="T31" fmla="*/ 413 h 438"/>
                <a:gd name="T32" fmla="*/ 0 w 294"/>
                <a:gd name="T33" fmla="*/ 430 h 438"/>
                <a:gd name="T34" fmla="*/ 38 w 294"/>
                <a:gd name="T35" fmla="*/ 418 h 438"/>
                <a:gd name="T36" fmla="*/ 73 w 294"/>
                <a:gd name="T37" fmla="*/ 413 h 438"/>
                <a:gd name="T38" fmla="*/ 111 w 294"/>
                <a:gd name="T39" fmla="*/ 413 h 438"/>
                <a:gd name="T40" fmla="*/ 147 w 294"/>
                <a:gd name="T41" fmla="*/ 418 h 438"/>
                <a:gd name="T42" fmla="*/ 183 w 294"/>
                <a:gd name="T43" fmla="*/ 424 h 438"/>
                <a:gd name="T44" fmla="*/ 221 w 294"/>
                <a:gd name="T45" fmla="*/ 430 h 438"/>
                <a:gd name="T46" fmla="*/ 256 w 294"/>
                <a:gd name="T47" fmla="*/ 436 h 438"/>
                <a:gd name="T48" fmla="*/ 294 w 294"/>
                <a:gd name="T49" fmla="*/ 438 h 438"/>
                <a:gd name="T50" fmla="*/ 277 w 294"/>
                <a:gd name="T51" fmla="*/ 398 h 438"/>
                <a:gd name="T52" fmla="*/ 262 w 294"/>
                <a:gd name="T53" fmla="*/ 357 h 438"/>
                <a:gd name="T54" fmla="*/ 252 w 294"/>
                <a:gd name="T55" fmla="*/ 319 h 438"/>
                <a:gd name="T56" fmla="*/ 246 w 294"/>
                <a:gd name="T57" fmla="*/ 281 h 438"/>
                <a:gd name="T58" fmla="*/ 241 w 294"/>
                <a:gd name="T59" fmla="*/ 243 h 438"/>
                <a:gd name="T60" fmla="*/ 239 w 294"/>
                <a:gd name="T61" fmla="*/ 202 h 438"/>
                <a:gd name="T62" fmla="*/ 239 w 294"/>
                <a:gd name="T63" fmla="*/ 159 h 438"/>
                <a:gd name="T64" fmla="*/ 239 w 294"/>
                <a:gd name="T65" fmla="*/ 116 h 438"/>
                <a:gd name="T66" fmla="*/ 229 w 294"/>
                <a:gd name="T67" fmla="*/ 101 h 438"/>
                <a:gd name="T68" fmla="*/ 221 w 294"/>
                <a:gd name="T69" fmla="*/ 89 h 438"/>
                <a:gd name="T70" fmla="*/ 210 w 294"/>
                <a:gd name="T71" fmla="*/ 73 h 438"/>
                <a:gd name="T72" fmla="*/ 203 w 294"/>
                <a:gd name="T73" fmla="*/ 58 h 438"/>
                <a:gd name="T74" fmla="*/ 193 w 294"/>
                <a:gd name="T75" fmla="*/ 42 h 438"/>
                <a:gd name="T76" fmla="*/ 185 w 294"/>
                <a:gd name="T77" fmla="*/ 27 h 438"/>
                <a:gd name="T78" fmla="*/ 174 w 294"/>
                <a:gd name="T79" fmla="*/ 15 h 438"/>
                <a:gd name="T80" fmla="*/ 168 w 294"/>
                <a:gd name="T81"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4" h="438">
                  <a:moveTo>
                    <a:pt x="168" y="0"/>
                  </a:moveTo>
                  <a:lnTo>
                    <a:pt x="174" y="34"/>
                  </a:lnTo>
                  <a:lnTo>
                    <a:pt x="168" y="73"/>
                  </a:lnTo>
                  <a:lnTo>
                    <a:pt x="145" y="111"/>
                  </a:lnTo>
                  <a:lnTo>
                    <a:pt x="114" y="149"/>
                  </a:lnTo>
                  <a:lnTo>
                    <a:pt x="81" y="187"/>
                  </a:lnTo>
                  <a:lnTo>
                    <a:pt x="46" y="223"/>
                  </a:lnTo>
                  <a:lnTo>
                    <a:pt x="17" y="259"/>
                  </a:lnTo>
                  <a:lnTo>
                    <a:pt x="0" y="292"/>
                  </a:lnTo>
                  <a:lnTo>
                    <a:pt x="0" y="309"/>
                  </a:lnTo>
                  <a:lnTo>
                    <a:pt x="0" y="327"/>
                  </a:lnTo>
                  <a:lnTo>
                    <a:pt x="0" y="344"/>
                  </a:lnTo>
                  <a:lnTo>
                    <a:pt x="0" y="362"/>
                  </a:lnTo>
                  <a:lnTo>
                    <a:pt x="0" y="380"/>
                  </a:lnTo>
                  <a:lnTo>
                    <a:pt x="0" y="396"/>
                  </a:lnTo>
                  <a:lnTo>
                    <a:pt x="0" y="413"/>
                  </a:lnTo>
                  <a:lnTo>
                    <a:pt x="0" y="430"/>
                  </a:lnTo>
                  <a:lnTo>
                    <a:pt x="38" y="418"/>
                  </a:lnTo>
                  <a:lnTo>
                    <a:pt x="73" y="413"/>
                  </a:lnTo>
                  <a:lnTo>
                    <a:pt x="111" y="413"/>
                  </a:lnTo>
                  <a:lnTo>
                    <a:pt x="147" y="418"/>
                  </a:lnTo>
                  <a:lnTo>
                    <a:pt x="183" y="424"/>
                  </a:lnTo>
                  <a:lnTo>
                    <a:pt x="221" y="430"/>
                  </a:lnTo>
                  <a:lnTo>
                    <a:pt x="256" y="436"/>
                  </a:lnTo>
                  <a:lnTo>
                    <a:pt x="294" y="438"/>
                  </a:lnTo>
                  <a:lnTo>
                    <a:pt x="277" y="398"/>
                  </a:lnTo>
                  <a:lnTo>
                    <a:pt x="262" y="357"/>
                  </a:lnTo>
                  <a:lnTo>
                    <a:pt x="252" y="319"/>
                  </a:lnTo>
                  <a:lnTo>
                    <a:pt x="246" y="281"/>
                  </a:lnTo>
                  <a:lnTo>
                    <a:pt x="241" y="243"/>
                  </a:lnTo>
                  <a:lnTo>
                    <a:pt x="239" y="202"/>
                  </a:lnTo>
                  <a:lnTo>
                    <a:pt x="239" y="159"/>
                  </a:lnTo>
                  <a:lnTo>
                    <a:pt x="239" y="116"/>
                  </a:lnTo>
                  <a:lnTo>
                    <a:pt x="229" y="101"/>
                  </a:lnTo>
                  <a:lnTo>
                    <a:pt x="221" y="89"/>
                  </a:lnTo>
                  <a:lnTo>
                    <a:pt x="210" y="73"/>
                  </a:lnTo>
                  <a:lnTo>
                    <a:pt x="203" y="58"/>
                  </a:lnTo>
                  <a:lnTo>
                    <a:pt x="193" y="42"/>
                  </a:lnTo>
                  <a:lnTo>
                    <a:pt x="185" y="27"/>
                  </a:lnTo>
                  <a:lnTo>
                    <a:pt x="174" y="15"/>
                  </a:lnTo>
                  <a:lnTo>
                    <a:pt x="168"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65" name="Freeform 641">
              <a:extLst>
                <a:ext uri="{FF2B5EF4-FFF2-40B4-BE49-F238E27FC236}">
                  <a16:creationId xmlns:a16="http://schemas.microsoft.com/office/drawing/2014/main" id="{881E40AA-2F6C-43D5-E5D4-DA381E7016BC}"/>
                </a:ext>
              </a:extLst>
            </p:cNvPr>
            <p:cNvSpPr>
              <a:spLocks/>
            </p:cNvSpPr>
            <p:nvPr/>
          </p:nvSpPr>
          <p:spPr bwMode="auto">
            <a:xfrm>
              <a:off x="2238" y="1789"/>
              <a:ext cx="61" cy="147"/>
            </a:xfrm>
            <a:custGeom>
              <a:avLst/>
              <a:gdLst>
                <a:gd name="T0" fmla="*/ 61 w 181"/>
                <a:gd name="T1" fmla="*/ 0 h 440"/>
                <a:gd name="T2" fmla="*/ 0 w 181"/>
                <a:gd name="T3" fmla="*/ 440 h 440"/>
                <a:gd name="T4" fmla="*/ 181 w 181"/>
                <a:gd name="T5" fmla="*/ 419 h 440"/>
                <a:gd name="T6" fmla="*/ 178 w 181"/>
                <a:gd name="T7" fmla="*/ 413 h 440"/>
                <a:gd name="T8" fmla="*/ 176 w 181"/>
                <a:gd name="T9" fmla="*/ 402 h 440"/>
                <a:gd name="T10" fmla="*/ 168 w 181"/>
                <a:gd name="T11" fmla="*/ 385 h 440"/>
                <a:gd name="T12" fmla="*/ 160 w 181"/>
                <a:gd name="T13" fmla="*/ 363 h 440"/>
                <a:gd name="T14" fmla="*/ 153 w 181"/>
                <a:gd name="T15" fmla="*/ 334 h 440"/>
                <a:gd name="T16" fmla="*/ 148 w 181"/>
                <a:gd name="T17" fmla="*/ 303 h 440"/>
                <a:gd name="T18" fmla="*/ 143 w 181"/>
                <a:gd name="T19" fmla="*/ 270 h 440"/>
                <a:gd name="T20" fmla="*/ 140 w 181"/>
                <a:gd name="T21" fmla="*/ 238 h 440"/>
                <a:gd name="T22" fmla="*/ 140 w 181"/>
                <a:gd name="T23" fmla="*/ 202 h 440"/>
                <a:gd name="T24" fmla="*/ 140 w 181"/>
                <a:gd name="T25" fmla="*/ 169 h 440"/>
                <a:gd name="T26" fmla="*/ 140 w 181"/>
                <a:gd name="T27" fmla="*/ 136 h 440"/>
                <a:gd name="T28" fmla="*/ 140 w 181"/>
                <a:gd name="T29" fmla="*/ 106 h 440"/>
                <a:gd name="T30" fmla="*/ 140 w 181"/>
                <a:gd name="T31" fmla="*/ 80 h 440"/>
                <a:gd name="T32" fmla="*/ 140 w 181"/>
                <a:gd name="T33" fmla="*/ 60 h 440"/>
                <a:gd name="T34" fmla="*/ 140 w 181"/>
                <a:gd name="T35" fmla="*/ 48 h 440"/>
                <a:gd name="T36" fmla="*/ 140 w 181"/>
                <a:gd name="T37" fmla="*/ 42 h 440"/>
                <a:gd name="T38" fmla="*/ 61 w 181"/>
                <a:gd name="T39"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440">
                  <a:moveTo>
                    <a:pt x="61" y="0"/>
                  </a:moveTo>
                  <a:lnTo>
                    <a:pt x="0" y="440"/>
                  </a:lnTo>
                  <a:lnTo>
                    <a:pt x="181" y="419"/>
                  </a:lnTo>
                  <a:lnTo>
                    <a:pt x="178" y="413"/>
                  </a:lnTo>
                  <a:lnTo>
                    <a:pt x="176" y="402"/>
                  </a:lnTo>
                  <a:lnTo>
                    <a:pt x="168" y="385"/>
                  </a:lnTo>
                  <a:lnTo>
                    <a:pt x="160" y="363"/>
                  </a:lnTo>
                  <a:lnTo>
                    <a:pt x="153" y="334"/>
                  </a:lnTo>
                  <a:lnTo>
                    <a:pt x="148" y="303"/>
                  </a:lnTo>
                  <a:lnTo>
                    <a:pt x="143" y="270"/>
                  </a:lnTo>
                  <a:lnTo>
                    <a:pt x="140" y="238"/>
                  </a:lnTo>
                  <a:lnTo>
                    <a:pt x="140" y="202"/>
                  </a:lnTo>
                  <a:lnTo>
                    <a:pt x="140" y="169"/>
                  </a:lnTo>
                  <a:lnTo>
                    <a:pt x="140" y="136"/>
                  </a:lnTo>
                  <a:lnTo>
                    <a:pt x="140" y="106"/>
                  </a:lnTo>
                  <a:lnTo>
                    <a:pt x="140" y="80"/>
                  </a:lnTo>
                  <a:lnTo>
                    <a:pt x="140" y="60"/>
                  </a:lnTo>
                  <a:lnTo>
                    <a:pt x="140" y="48"/>
                  </a:lnTo>
                  <a:lnTo>
                    <a:pt x="140" y="42"/>
                  </a:lnTo>
                  <a:lnTo>
                    <a:pt x="61"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66" name="Freeform 642">
              <a:extLst>
                <a:ext uri="{FF2B5EF4-FFF2-40B4-BE49-F238E27FC236}">
                  <a16:creationId xmlns:a16="http://schemas.microsoft.com/office/drawing/2014/main" id="{33339F58-5DC3-73F2-C179-CDA8C7D05913}"/>
                </a:ext>
              </a:extLst>
            </p:cNvPr>
            <p:cNvSpPr>
              <a:spLocks/>
            </p:cNvSpPr>
            <p:nvPr/>
          </p:nvSpPr>
          <p:spPr bwMode="auto">
            <a:xfrm>
              <a:off x="2283" y="1743"/>
              <a:ext cx="146" cy="75"/>
            </a:xfrm>
            <a:custGeom>
              <a:avLst/>
              <a:gdLst>
                <a:gd name="T0" fmla="*/ 0 w 438"/>
                <a:gd name="T1" fmla="*/ 0 h 224"/>
                <a:gd name="T2" fmla="*/ 38 w 438"/>
                <a:gd name="T3" fmla="*/ 20 h 224"/>
                <a:gd name="T4" fmla="*/ 67 w 438"/>
                <a:gd name="T5" fmla="*/ 43 h 224"/>
                <a:gd name="T6" fmla="*/ 82 w 438"/>
                <a:gd name="T7" fmla="*/ 69 h 224"/>
                <a:gd name="T8" fmla="*/ 92 w 438"/>
                <a:gd name="T9" fmla="*/ 96 h 224"/>
                <a:gd name="T10" fmla="*/ 99 w 438"/>
                <a:gd name="T11" fmla="*/ 127 h 224"/>
                <a:gd name="T12" fmla="*/ 105 w 438"/>
                <a:gd name="T13" fmla="*/ 157 h 224"/>
                <a:gd name="T14" fmla="*/ 115 w 438"/>
                <a:gd name="T15" fmla="*/ 190 h 224"/>
                <a:gd name="T16" fmla="*/ 127 w 438"/>
                <a:gd name="T17" fmla="*/ 224 h 224"/>
                <a:gd name="T18" fmla="*/ 132 w 438"/>
                <a:gd name="T19" fmla="*/ 218 h 224"/>
                <a:gd name="T20" fmla="*/ 151 w 438"/>
                <a:gd name="T21" fmla="*/ 203 h 224"/>
                <a:gd name="T22" fmla="*/ 176 w 438"/>
                <a:gd name="T23" fmla="*/ 180 h 224"/>
                <a:gd name="T24" fmla="*/ 208 w 438"/>
                <a:gd name="T25" fmla="*/ 155 h 224"/>
                <a:gd name="T26" fmla="*/ 245 w 438"/>
                <a:gd name="T27" fmla="*/ 132 h 224"/>
                <a:gd name="T28" fmla="*/ 283 w 438"/>
                <a:gd name="T29" fmla="*/ 109 h 224"/>
                <a:gd name="T30" fmla="*/ 321 w 438"/>
                <a:gd name="T31" fmla="*/ 94 h 224"/>
                <a:gd name="T32" fmla="*/ 357 w 438"/>
                <a:gd name="T33" fmla="*/ 89 h 224"/>
                <a:gd name="T34" fmla="*/ 391 w 438"/>
                <a:gd name="T35" fmla="*/ 89 h 224"/>
                <a:gd name="T36" fmla="*/ 415 w 438"/>
                <a:gd name="T37" fmla="*/ 86 h 224"/>
                <a:gd name="T38" fmla="*/ 429 w 438"/>
                <a:gd name="T39" fmla="*/ 81 h 224"/>
                <a:gd name="T40" fmla="*/ 438 w 438"/>
                <a:gd name="T41" fmla="*/ 76 h 224"/>
                <a:gd name="T42" fmla="*/ 438 w 438"/>
                <a:gd name="T43" fmla="*/ 67 h 224"/>
                <a:gd name="T44" fmla="*/ 432 w 438"/>
                <a:gd name="T45" fmla="*/ 54 h 224"/>
                <a:gd name="T46" fmla="*/ 422 w 438"/>
                <a:gd name="T47" fmla="*/ 36 h 224"/>
                <a:gd name="T48" fmla="*/ 413 w 438"/>
                <a:gd name="T49" fmla="*/ 12 h 224"/>
                <a:gd name="T50" fmla="*/ 386 w 438"/>
                <a:gd name="T51" fmla="*/ 12 h 224"/>
                <a:gd name="T52" fmla="*/ 361 w 438"/>
                <a:gd name="T53" fmla="*/ 12 h 224"/>
                <a:gd name="T54" fmla="*/ 335 w 438"/>
                <a:gd name="T55" fmla="*/ 10 h 224"/>
                <a:gd name="T56" fmla="*/ 310 w 438"/>
                <a:gd name="T57" fmla="*/ 10 h 224"/>
                <a:gd name="T58" fmla="*/ 283 w 438"/>
                <a:gd name="T59" fmla="*/ 10 h 224"/>
                <a:gd name="T60" fmla="*/ 257 w 438"/>
                <a:gd name="T61" fmla="*/ 10 h 224"/>
                <a:gd name="T62" fmla="*/ 231 w 438"/>
                <a:gd name="T63" fmla="*/ 7 h 224"/>
                <a:gd name="T64" fmla="*/ 206 w 438"/>
                <a:gd name="T65" fmla="*/ 7 h 224"/>
                <a:gd name="T66" fmla="*/ 181 w 438"/>
                <a:gd name="T67" fmla="*/ 7 h 224"/>
                <a:gd name="T68" fmla="*/ 155 w 438"/>
                <a:gd name="T69" fmla="*/ 5 h 224"/>
                <a:gd name="T70" fmla="*/ 130 w 438"/>
                <a:gd name="T71" fmla="*/ 5 h 224"/>
                <a:gd name="T72" fmla="*/ 105 w 438"/>
                <a:gd name="T73" fmla="*/ 2 h 224"/>
                <a:gd name="T74" fmla="*/ 76 w 438"/>
                <a:gd name="T75" fmla="*/ 2 h 224"/>
                <a:gd name="T76" fmla="*/ 51 w 438"/>
                <a:gd name="T77" fmla="*/ 2 h 224"/>
                <a:gd name="T78" fmla="*/ 25 w 438"/>
                <a:gd name="T79" fmla="*/ 0 h 224"/>
                <a:gd name="T80" fmla="*/ 0 w 438"/>
                <a:gd name="T81"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8" h="224">
                  <a:moveTo>
                    <a:pt x="0" y="0"/>
                  </a:moveTo>
                  <a:lnTo>
                    <a:pt x="38" y="20"/>
                  </a:lnTo>
                  <a:lnTo>
                    <a:pt x="67" y="43"/>
                  </a:lnTo>
                  <a:lnTo>
                    <a:pt x="82" y="69"/>
                  </a:lnTo>
                  <a:lnTo>
                    <a:pt x="92" y="96"/>
                  </a:lnTo>
                  <a:lnTo>
                    <a:pt x="99" y="127"/>
                  </a:lnTo>
                  <a:lnTo>
                    <a:pt x="105" y="157"/>
                  </a:lnTo>
                  <a:lnTo>
                    <a:pt x="115" y="190"/>
                  </a:lnTo>
                  <a:lnTo>
                    <a:pt x="127" y="224"/>
                  </a:lnTo>
                  <a:lnTo>
                    <a:pt x="132" y="218"/>
                  </a:lnTo>
                  <a:lnTo>
                    <a:pt x="151" y="203"/>
                  </a:lnTo>
                  <a:lnTo>
                    <a:pt x="176" y="180"/>
                  </a:lnTo>
                  <a:lnTo>
                    <a:pt x="208" y="155"/>
                  </a:lnTo>
                  <a:lnTo>
                    <a:pt x="245" y="132"/>
                  </a:lnTo>
                  <a:lnTo>
                    <a:pt x="283" y="109"/>
                  </a:lnTo>
                  <a:lnTo>
                    <a:pt x="321" y="94"/>
                  </a:lnTo>
                  <a:lnTo>
                    <a:pt x="357" y="89"/>
                  </a:lnTo>
                  <a:lnTo>
                    <a:pt x="391" y="89"/>
                  </a:lnTo>
                  <a:lnTo>
                    <a:pt x="415" y="86"/>
                  </a:lnTo>
                  <a:lnTo>
                    <a:pt x="429" y="81"/>
                  </a:lnTo>
                  <a:lnTo>
                    <a:pt x="438" y="76"/>
                  </a:lnTo>
                  <a:lnTo>
                    <a:pt x="438" y="67"/>
                  </a:lnTo>
                  <a:lnTo>
                    <a:pt x="432" y="54"/>
                  </a:lnTo>
                  <a:lnTo>
                    <a:pt x="422" y="36"/>
                  </a:lnTo>
                  <a:lnTo>
                    <a:pt x="413" y="12"/>
                  </a:lnTo>
                  <a:lnTo>
                    <a:pt x="386" y="12"/>
                  </a:lnTo>
                  <a:lnTo>
                    <a:pt x="361" y="12"/>
                  </a:lnTo>
                  <a:lnTo>
                    <a:pt x="335" y="10"/>
                  </a:lnTo>
                  <a:lnTo>
                    <a:pt x="310" y="10"/>
                  </a:lnTo>
                  <a:lnTo>
                    <a:pt x="283" y="10"/>
                  </a:lnTo>
                  <a:lnTo>
                    <a:pt x="257" y="10"/>
                  </a:lnTo>
                  <a:lnTo>
                    <a:pt x="231" y="7"/>
                  </a:lnTo>
                  <a:lnTo>
                    <a:pt x="206" y="7"/>
                  </a:lnTo>
                  <a:lnTo>
                    <a:pt x="181" y="7"/>
                  </a:lnTo>
                  <a:lnTo>
                    <a:pt x="155" y="5"/>
                  </a:lnTo>
                  <a:lnTo>
                    <a:pt x="130" y="5"/>
                  </a:lnTo>
                  <a:lnTo>
                    <a:pt x="105" y="2"/>
                  </a:lnTo>
                  <a:lnTo>
                    <a:pt x="76" y="2"/>
                  </a:lnTo>
                  <a:lnTo>
                    <a:pt x="51" y="2"/>
                  </a:lnTo>
                  <a:lnTo>
                    <a:pt x="25" y="0"/>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67" name="Freeform 643">
              <a:extLst>
                <a:ext uri="{FF2B5EF4-FFF2-40B4-BE49-F238E27FC236}">
                  <a16:creationId xmlns:a16="http://schemas.microsoft.com/office/drawing/2014/main" id="{372C306F-1F80-3869-AA38-5D6A3C621A43}"/>
                </a:ext>
              </a:extLst>
            </p:cNvPr>
            <p:cNvSpPr>
              <a:spLocks/>
            </p:cNvSpPr>
            <p:nvPr/>
          </p:nvSpPr>
          <p:spPr bwMode="auto">
            <a:xfrm>
              <a:off x="1943" y="1803"/>
              <a:ext cx="144" cy="138"/>
            </a:xfrm>
            <a:custGeom>
              <a:avLst/>
              <a:gdLst>
                <a:gd name="T0" fmla="*/ 431 w 431"/>
                <a:gd name="T1" fmla="*/ 0 h 413"/>
                <a:gd name="T2" fmla="*/ 378 w 431"/>
                <a:gd name="T3" fmla="*/ 19 h 413"/>
                <a:gd name="T4" fmla="*/ 328 w 431"/>
                <a:gd name="T5" fmla="*/ 38 h 413"/>
                <a:gd name="T6" fmla="*/ 279 w 431"/>
                <a:gd name="T7" fmla="*/ 61 h 413"/>
                <a:gd name="T8" fmla="*/ 235 w 431"/>
                <a:gd name="T9" fmla="*/ 90 h 413"/>
                <a:gd name="T10" fmla="*/ 197 w 431"/>
                <a:gd name="T11" fmla="*/ 124 h 413"/>
                <a:gd name="T12" fmla="*/ 161 w 431"/>
                <a:gd name="T13" fmla="*/ 161 h 413"/>
                <a:gd name="T14" fmla="*/ 128 w 431"/>
                <a:gd name="T15" fmla="*/ 206 h 413"/>
                <a:gd name="T16" fmla="*/ 103 w 431"/>
                <a:gd name="T17" fmla="*/ 260 h 413"/>
                <a:gd name="T18" fmla="*/ 91 w 431"/>
                <a:gd name="T19" fmla="*/ 290 h 413"/>
                <a:gd name="T20" fmla="*/ 73 w 431"/>
                <a:gd name="T21" fmla="*/ 319 h 413"/>
                <a:gd name="T22" fmla="*/ 55 w 431"/>
                <a:gd name="T23" fmla="*/ 344 h 413"/>
                <a:gd name="T24" fmla="*/ 40 w 431"/>
                <a:gd name="T25" fmla="*/ 367 h 413"/>
                <a:gd name="T26" fmla="*/ 25 w 431"/>
                <a:gd name="T27" fmla="*/ 388 h 413"/>
                <a:gd name="T28" fmla="*/ 12 w 431"/>
                <a:gd name="T29" fmla="*/ 400 h 413"/>
                <a:gd name="T30" fmla="*/ 2 w 431"/>
                <a:gd name="T31" fmla="*/ 409 h 413"/>
                <a:gd name="T32" fmla="*/ 0 w 431"/>
                <a:gd name="T33" fmla="*/ 413 h 413"/>
                <a:gd name="T34" fmla="*/ 38 w 431"/>
                <a:gd name="T35" fmla="*/ 405 h 413"/>
                <a:gd name="T36" fmla="*/ 76 w 431"/>
                <a:gd name="T37" fmla="*/ 400 h 413"/>
                <a:gd name="T38" fmla="*/ 114 w 431"/>
                <a:gd name="T39" fmla="*/ 392 h 413"/>
                <a:gd name="T40" fmla="*/ 152 w 431"/>
                <a:gd name="T41" fmla="*/ 384 h 413"/>
                <a:gd name="T42" fmla="*/ 191 w 431"/>
                <a:gd name="T43" fmla="*/ 377 h 413"/>
                <a:gd name="T44" fmla="*/ 228 w 431"/>
                <a:gd name="T45" fmla="*/ 371 h 413"/>
                <a:gd name="T46" fmla="*/ 268 w 431"/>
                <a:gd name="T47" fmla="*/ 364 h 413"/>
                <a:gd name="T48" fmla="*/ 306 w 431"/>
                <a:gd name="T49" fmla="*/ 359 h 413"/>
                <a:gd name="T50" fmla="*/ 281 w 431"/>
                <a:gd name="T51" fmla="*/ 311 h 413"/>
                <a:gd name="T52" fmla="*/ 274 w 431"/>
                <a:gd name="T53" fmla="*/ 260 h 413"/>
                <a:gd name="T54" fmla="*/ 284 w 431"/>
                <a:gd name="T55" fmla="*/ 212 h 413"/>
                <a:gd name="T56" fmla="*/ 302 w 431"/>
                <a:gd name="T57" fmla="*/ 166 h 413"/>
                <a:gd name="T58" fmla="*/ 329 w 431"/>
                <a:gd name="T59" fmla="*/ 120 h 413"/>
                <a:gd name="T60" fmla="*/ 362 w 431"/>
                <a:gd name="T61" fmla="*/ 77 h 413"/>
                <a:gd name="T62" fmla="*/ 398 w 431"/>
                <a:gd name="T63" fmla="*/ 38 h 413"/>
                <a:gd name="T64" fmla="*/ 431 w 431"/>
                <a:gd name="T65"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1" h="413">
                  <a:moveTo>
                    <a:pt x="431" y="0"/>
                  </a:moveTo>
                  <a:lnTo>
                    <a:pt x="378" y="19"/>
                  </a:lnTo>
                  <a:lnTo>
                    <a:pt x="328" y="38"/>
                  </a:lnTo>
                  <a:lnTo>
                    <a:pt x="279" y="61"/>
                  </a:lnTo>
                  <a:lnTo>
                    <a:pt x="235" y="90"/>
                  </a:lnTo>
                  <a:lnTo>
                    <a:pt x="197" y="124"/>
                  </a:lnTo>
                  <a:lnTo>
                    <a:pt x="161" y="161"/>
                  </a:lnTo>
                  <a:lnTo>
                    <a:pt x="128" y="206"/>
                  </a:lnTo>
                  <a:lnTo>
                    <a:pt x="103" y="260"/>
                  </a:lnTo>
                  <a:lnTo>
                    <a:pt x="91" y="290"/>
                  </a:lnTo>
                  <a:lnTo>
                    <a:pt x="73" y="319"/>
                  </a:lnTo>
                  <a:lnTo>
                    <a:pt x="55" y="344"/>
                  </a:lnTo>
                  <a:lnTo>
                    <a:pt x="40" y="367"/>
                  </a:lnTo>
                  <a:lnTo>
                    <a:pt x="25" y="388"/>
                  </a:lnTo>
                  <a:lnTo>
                    <a:pt x="12" y="400"/>
                  </a:lnTo>
                  <a:lnTo>
                    <a:pt x="2" y="409"/>
                  </a:lnTo>
                  <a:lnTo>
                    <a:pt x="0" y="413"/>
                  </a:lnTo>
                  <a:lnTo>
                    <a:pt x="38" y="405"/>
                  </a:lnTo>
                  <a:lnTo>
                    <a:pt x="76" y="400"/>
                  </a:lnTo>
                  <a:lnTo>
                    <a:pt x="114" y="392"/>
                  </a:lnTo>
                  <a:lnTo>
                    <a:pt x="152" y="384"/>
                  </a:lnTo>
                  <a:lnTo>
                    <a:pt x="191" y="377"/>
                  </a:lnTo>
                  <a:lnTo>
                    <a:pt x="228" y="371"/>
                  </a:lnTo>
                  <a:lnTo>
                    <a:pt x="268" y="364"/>
                  </a:lnTo>
                  <a:lnTo>
                    <a:pt x="306" y="359"/>
                  </a:lnTo>
                  <a:lnTo>
                    <a:pt x="281" y="311"/>
                  </a:lnTo>
                  <a:lnTo>
                    <a:pt x="274" y="260"/>
                  </a:lnTo>
                  <a:lnTo>
                    <a:pt x="284" y="212"/>
                  </a:lnTo>
                  <a:lnTo>
                    <a:pt x="302" y="166"/>
                  </a:lnTo>
                  <a:lnTo>
                    <a:pt x="329" y="120"/>
                  </a:lnTo>
                  <a:lnTo>
                    <a:pt x="362" y="77"/>
                  </a:lnTo>
                  <a:lnTo>
                    <a:pt x="398" y="38"/>
                  </a:lnTo>
                  <a:lnTo>
                    <a:pt x="431"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68" name="Freeform 644">
              <a:extLst>
                <a:ext uri="{FF2B5EF4-FFF2-40B4-BE49-F238E27FC236}">
                  <a16:creationId xmlns:a16="http://schemas.microsoft.com/office/drawing/2014/main" id="{7ED9134D-943B-023D-0BCC-829E76216BDC}"/>
                </a:ext>
              </a:extLst>
            </p:cNvPr>
            <p:cNvSpPr>
              <a:spLocks/>
            </p:cNvSpPr>
            <p:nvPr/>
          </p:nvSpPr>
          <p:spPr bwMode="auto">
            <a:xfrm>
              <a:off x="2076" y="1803"/>
              <a:ext cx="98" cy="115"/>
            </a:xfrm>
            <a:custGeom>
              <a:avLst/>
              <a:gdLst>
                <a:gd name="T0" fmla="*/ 285 w 294"/>
                <a:gd name="T1" fmla="*/ 0 h 344"/>
                <a:gd name="T2" fmla="*/ 283 w 294"/>
                <a:gd name="T3" fmla="*/ 6 h 344"/>
                <a:gd name="T4" fmla="*/ 272 w 294"/>
                <a:gd name="T5" fmla="*/ 19 h 344"/>
                <a:gd name="T6" fmla="*/ 260 w 294"/>
                <a:gd name="T7" fmla="*/ 38 h 344"/>
                <a:gd name="T8" fmla="*/ 242 w 294"/>
                <a:gd name="T9" fmla="*/ 61 h 344"/>
                <a:gd name="T10" fmla="*/ 221 w 294"/>
                <a:gd name="T11" fmla="*/ 88 h 344"/>
                <a:gd name="T12" fmla="*/ 196 w 294"/>
                <a:gd name="T13" fmla="*/ 113 h 344"/>
                <a:gd name="T14" fmla="*/ 170 w 294"/>
                <a:gd name="T15" fmla="*/ 136 h 344"/>
                <a:gd name="T16" fmla="*/ 145 w 294"/>
                <a:gd name="T17" fmla="*/ 156 h 344"/>
                <a:gd name="T18" fmla="*/ 120 w 294"/>
                <a:gd name="T19" fmla="*/ 170 h 344"/>
                <a:gd name="T20" fmla="*/ 95 w 294"/>
                <a:gd name="T21" fmla="*/ 184 h 344"/>
                <a:gd name="T22" fmla="*/ 69 w 294"/>
                <a:gd name="T23" fmla="*/ 199 h 344"/>
                <a:gd name="T24" fmla="*/ 46 w 294"/>
                <a:gd name="T25" fmla="*/ 209 h 344"/>
                <a:gd name="T26" fmla="*/ 29 w 294"/>
                <a:gd name="T27" fmla="*/ 220 h 344"/>
                <a:gd name="T28" fmla="*/ 13 w 294"/>
                <a:gd name="T29" fmla="*/ 226 h 344"/>
                <a:gd name="T30" fmla="*/ 3 w 294"/>
                <a:gd name="T31" fmla="*/ 229 h 344"/>
                <a:gd name="T32" fmla="*/ 0 w 294"/>
                <a:gd name="T33" fmla="*/ 232 h 344"/>
                <a:gd name="T34" fmla="*/ 8 w 294"/>
                <a:gd name="T35" fmla="*/ 232 h 344"/>
                <a:gd name="T36" fmla="*/ 26 w 294"/>
                <a:gd name="T37" fmla="*/ 229 h 344"/>
                <a:gd name="T38" fmla="*/ 54 w 294"/>
                <a:gd name="T39" fmla="*/ 225 h 344"/>
                <a:gd name="T40" fmla="*/ 87 w 294"/>
                <a:gd name="T41" fmla="*/ 225 h 344"/>
                <a:gd name="T42" fmla="*/ 118 w 294"/>
                <a:gd name="T43" fmla="*/ 225 h 344"/>
                <a:gd name="T44" fmla="*/ 148 w 294"/>
                <a:gd name="T45" fmla="*/ 226 h 344"/>
                <a:gd name="T46" fmla="*/ 170 w 294"/>
                <a:gd name="T47" fmla="*/ 234 h 344"/>
                <a:gd name="T48" fmla="*/ 181 w 294"/>
                <a:gd name="T49" fmla="*/ 247 h 344"/>
                <a:gd name="T50" fmla="*/ 187 w 294"/>
                <a:gd name="T51" fmla="*/ 262 h 344"/>
                <a:gd name="T52" fmla="*/ 194 w 294"/>
                <a:gd name="T53" fmla="*/ 281 h 344"/>
                <a:gd name="T54" fmla="*/ 201 w 294"/>
                <a:gd name="T55" fmla="*/ 295 h 344"/>
                <a:gd name="T56" fmla="*/ 208 w 294"/>
                <a:gd name="T57" fmla="*/ 310 h 344"/>
                <a:gd name="T58" fmla="*/ 216 w 294"/>
                <a:gd name="T59" fmla="*/ 323 h 344"/>
                <a:gd name="T60" fmla="*/ 225 w 294"/>
                <a:gd name="T61" fmla="*/ 333 h 344"/>
                <a:gd name="T62" fmla="*/ 227 w 294"/>
                <a:gd name="T63" fmla="*/ 341 h 344"/>
                <a:gd name="T64" fmla="*/ 229 w 294"/>
                <a:gd name="T65" fmla="*/ 344 h 344"/>
                <a:gd name="T66" fmla="*/ 294 w 294"/>
                <a:gd name="T67" fmla="*/ 136 h 344"/>
                <a:gd name="T68" fmla="*/ 285 w 294"/>
                <a:gd name="T69"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4" h="344">
                  <a:moveTo>
                    <a:pt x="285" y="0"/>
                  </a:moveTo>
                  <a:lnTo>
                    <a:pt x="283" y="6"/>
                  </a:lnTo>
                  <a:lnTo>
                    <a:pt x="272" y="19"/>
                  </a:lnTo>
                  <a:lnTo>
                    <a:pt x="260" y="38"/>
                  </a:lnTo>
                  <a:lnTo>
                    <a:pt x="242" y="61"/>
                  </a:lnTo>
                  <a:lnTo>
                    <a:pt x="221" y="88"/>
                  </a:lnTo>
                  <a:lnTo>
                    <a:pt x="196" y="113"/>
                  </a:lnTo>
                  <a:lnTo>
                    <a:pt x="170" y="136"/>
                  </a:lnTo>
                  <a:lnTo>
                    <a:pt x="145" y="156"/>
                  </a:lnTo>
                  <a:lnTo>
                    <a:pt x="120" y="170"/>
                  </a:lnTo>
                  <a:lnTo>
                    <a:pt x="95" y="184"/>
                  </a:lnTo>
                  <a:lnTo>
                    <a:pt x="69" y="199"/>
                  </a:lnTo>
                  <a:lnTo>
                    <a:pt x="46" y="209"/>
                  </a:lnTo>
                  <a:lnTo>
                    <a:pt x="29" y="220"/>
                  </a:lnTo>
                  <a:lnTo>
                    <a:pt x="13" y="226"/>
                  </a:lnTo>
                  <a:lnTo>
                    <a:pt x="3" y="229"/>
                  </a:lnTo>
                  <a:lnTo>
                    <a:pt x="0" y="232"/>
                  </a:lnTo>
                  <a:lnTo>
                    <a:pt x="8" y="232"/>
                  </a:lnTo>
                  <a:lnTo>
                    <a:pt x="26" y="229"/>
                  </a:lnTo>
                  <a:lnTo>
                    <a:pt x="54" y="225"/>
                  </a:lnTo>
                  <a:lnTo>
                    <a:pt x="87" y="225"/>
                  </a:lnTo>
                  <a:lnTo>
                    <a:pt x="118" y="225"/>
                  </a:lnTo>
                  <a:lnTo>
                    <a:pt x="148" y="226"/>
                  </a:lnTo>
                  <a:lnTo>
                    <a:pt x="170" y="234"/>
                  </a:lnTo>
                  <a:lnTo>
                    <a:pt x="181" y="247"/>
                  </a:lnTo>
                  <a:lnTo>
                    <a:pt x="187" y="262"/>
                  </a:lnTo>
                  <a:lnTo>
                    <a:pt x="194" y="281"/>
                  </a:lnTo>
                  <a:lnTo>
                    <a:pt x="201" y="295"/>
                  </a:lnTo>
                  <a:lnTo>
                    <a:pt x="208" y="310"/>
                  </a:lnTo>
                  <a:lnTo>
                    <a:pt x="216" y="323"/>
                  </a:lnTo>
                  <a:lnTo>
                    <a:pt x="225" y="333"/>
                  </a:lnTo>
                  <a:lnTo>
                    <a:pt x="227" y="341"/>
                  </a:lnTo>
                  <a:lnTo>
                    <a:pt x="229" y="344"/>
                  </a:lnTo>
                  <a:lnTo>
                    <a:pt x="294" y="136"/>
                  </a:lnTo>
                  <a:lnTo>
                    <a:pt x="285"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69" name="Freeform 645">
              <a:extLst>
                <a:ext uri="{FF2B5EF4-FFF2-40B4-BE49-F238E27FC236}">
                  <a16:creationId xmlns:a16="http://schemas.microsoft.com/office/drawing/2014/main" id="{40FFB567-C340-7E40-D79E-0E6B54FE994C}"/>
                </a:ext>
              </a:extLst>
            </p:cNvPr>
            <p:cNvSpPr>
              <a:spLocks/>
            </p:cNvSpPr>
            <p:nvPr/>
          </p:nvSpPr>
          <p:spPr bwMode="auto">
            <a:xfrm>
              <a:off x="1968" y="1734"/>
              <a:ext cx="274" cy="55"/>
            </a:xfrm>
            <a:custGeom>
              <a:avLst/>
              <a:gdLst>
                <a:gd name="T0" fmla="*/ 0 w 823"/>
                <a:gd name="T1" fmla="*/ 62 h 165"/>
                <a:gd name="T2" fmla="*/ 4 w 823"/>
                <a:gd name="T3" fmla="*/ 59 h 165"/>
                <a:gd name="T4" fmla="*/ 19 w 823"/>
                <a:gd name="T5" fmla="*/ 51 h 165"/>
                <a:gd name="T6" fmla="*/ 46 w 823"/>
                <a:gd name="T7" fmla="*/ 41 h 165"/>
                <a:gd name="T8" fmla="*/ 78 w 823"/>
                <a:gd name="T9" fmla="*/ 32 h 165"/>
                <a:gd name="T10" fmla="*/ 117 w 823"/>
                <a:gd name="T11" fmla="*/ 21 h 165"/>
                <a:gd name="T12" fmla="*/ 161 w 823"/>
                <a:gd name="T13" fmla="*/ 11 h 165"/>
                <a:gd name="T14" fmla="*/ 213 w 823"/>
                <a:gd name="T15" fmla="*/ 2 h 165"/>
                <a:gd name="T16" fmla="*/ 266 w 823"/>
                <a:gd name="T17" fmla="*/ 0 h 165"/>
                <a:gd name="T18" fmla="*/ 297 w 823"/>
                <a:gd name="T19" fmla="*/ 0 h 165"/>
                <a:gd name="T20" fmla="*/ 329 w 823"/>
                <a:gd name="T21" fmla="*/ 0 h 165"/>
                <a:gd name="T22" fmla="*/ 368 w 823"/>
                <a:gd name="T23" fmla="*/ 0 h 165"/>
                <a:gd name="T24" fmla="*/ 406 w 823"/>
                <a:gd name="T25" fmla="*/ 0 h 165"/>
                <a:gd name="T26" fmla="*/ 450 w 823"/>
                <a:gd name="T27" fmla="*/ 0 h 165"/>
                <a:gd name="T28" fmla="*/ 490 w 823"/>
                <a:gd name="T29" fmla="*/ 2 h 165"/>
                <a:gd name="T30" fmla="*/ 532 w 823"/>
                <a:gd name="T31" fmla="*/ 2 h 165"/>
                <a:gd name="T32" fmla="*/ 574 w 823"/>
                <a:gd name="T33" fmla="*/ 2 h 165"/>
                <a:gd name="T34" fmla="*/ 614 w 823"/>
                <a:gd name="T35" fmla="*/ 2 h 165"/>
                <a:gd name="T36" fmla="*/ 653 w 823"/>
                <a:gd name="T37" fmla="*/ 2 h 165"/>
                <a:gd name="T38" fmla="*/ 686 w 823"/>
                <a:gd name="T39" fmla="*/ 5 h 165"/>
                <a:gd name="T40" fmla="*/ 716 w 823"/>
                <a:gd name="T41" fmla="*/ 5 h 165"/>
                <a:gd name="T42" fmla="*/ 739 w 823"/>
                <a:gd name="T43" fmla="*/ 5 h 165"/>
                <a:gd name="T44" fmla="*/ 758 w 823"/>
                <a:gd name="T45" fmla="*/ 5 h 165"/>
                <a:gd name="T46" fmla="*/ 769 w 823"/>
                <a:gd name="T47" fmla="*/ 5 h 165"/>
                <a:gd name="T48" fmla="*/ 775 w 823"/>
                <a:gd name="T49" fmla="*/ 5 h 165"/>
                <a:gd name="T50" fmla="*/ 788 w 823"/>
                <a:gd name="T51" fmla="*/ 23 h 165"/>
                <a:gd name="T52" fmla="*/ 800 w 823"/>
                <a:gd name="T53" fmla="*/ 41 h 165"/>
                <a:gd name="T54" fmla="*/ 810 w 823"/>
                <a:gd name="T55" fmla="*/ 59 h 165"/>
                <a:gd name="T56" fmla="*/ 823 w 823"/>
                <a:gd name="T57" fmla="*/ 76 h 165"/>
                <a:gd name="T58" fmla="*/ 777 w 823"/>
                <a:gd name="T59" fmla="*/ 76 h 165"/>
                <a:gd name="T60" fmla="*/ 733 w 823"/>
                <a:gd name="T61" fmla="*/ 76 h 165"/>
                <a:gd name="T62" fmla="*/ 689 w 823"/>
                <a:gd name="T63" fmla="*/ 76 h 165"/>
                <a:gd name="T64" fmla="*/ 643 w 823"/>
                <a:gd name="T65" fmla="*/ 80 h 165"/>
                <a:gd name="T66" fmla="*/ 597 w 823"/>
                <a:gd name="T67" fmla="*/ 80 h 165"/>
                <a:gd name="T68" fmla="*/ 551 w 823"/>
                <a:gd name="T69" fmla="*/ 82 h 165"/>
                <a:gd name="T70" fmla="*/ 503 w 823"/>
                <a:gd name="T71" fmla="*/ 84 h 165"/>
                <a:gd name="T72" fmla="*/ 456 w 823"/>
                <a:gd name="T73" fmla="*/ 86 h 165"/>
                <a:gd name="T74" fmla="*/ 411 w 823"/>
                <a:gd name="T75" fmla="*/ 91 h 165"/>
                <a:gd name="T76" fmla="*/ 365 w 823"/>
                <a:gd name="T77" fmla="*/ 98 h 165"/>
                <a:gd name="T78" fmla="*/ 320 w 823"/>
                <a:gd name="T79" fmla="*/ 104 h 165"/>
                <a:gd name="T80" fmla="*/ 277 w 823"/>
                <a:gd name="T81" fmla="*/ 115 h 165"/>
                <a:gd name="T82" fmla="*/ 230 w 823"/>
                <a:gd name="T83" fmla="*/ 124 h 165"/>
                <a:gd name="T84" fmla="*/ 188 w 823"/>
                <a:gd name="T85" fmla="*/ 134 h 165"/>
                <a:gd name="T86" fmla="*/ 145 w 823"/>
                <a:gd name="T87" fmla="*/ 149 h 165"/>
                <a:gd name="T88" fmla="*/ 103 w 823"/>
                <a:gd name="T89" fmla="*/ 165 h 165"/>
                <a:gd name="T90" fmla="*/ 90 w 823"/>
                <a:gd name="T91" fmla="*/ 152 h 165"/>
                <a:gd name="T92" fmla="*/ 78 w 823"/>
                <a:gd name="T93" fmla="*/ 140 h 165"/>
                <a:gd name="T94" fmla="*/ 65 w 823"/>
                <a:gd name="T95" fmla="*/ 127 h 165"/>
                <a:gd name="T96" fmla="*/ 52 w 823"/>
                <a:gd name="T97" fmla="*/ 115 h 165"/>
                <a:gd name="T98" fmla="*/ 38 w 823"/>
                <a:gd name="T99" fmla="*/ 101 h 165"/>
                <a:gd name="T100" fmla="*/ 25 w 823"/>
                <a:gd name="T101" fmla="*/ 86 h 165"/>
                <a:gd name="T102" fmla="*/ 13 w 823"/>
                <a:gd name="T103" fmla="*/ 74 h 165"/>
                <a:gd name="T104" fmla="*/ 0 w 823"/>
                <a:gd name="T105" fmla="*/ 6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3" h="165">
                  <a:moveTo>
                    <a:pt x="0" y="62"/>
                  </a:moveTo>
                  <a:lnTo>
                    <a:pt x="4" y="59"/>
                  </a:lnTo>
                  <a:lnTo>
                    <a:pt x="19" y="51"/>
                  </a:lnTo>
                  <a:lnTo>
                    <a:pt x="46" y="41"/>
                  </a:lnTo>
                  <a:lnTo>
                    <a:pt x="78" y="32"/>
                  </a:lnTo>
                  <a:lnTo>
                    <a:pt x="117" y="21"/>
                  </a:lnTo>
                  <a:lnTo>
                    <a:pt x="161" y="11"/>
                  </a:lnTo>
                  <a:lnTo>
                    <a:pt x="213" y="2"/>
                  </a:lnTo>
                  <a:lnTo>
                    <a:pt x="266" y="0"/>
                  </a:lnTo>
                  <a:lnTo>
                    <a:pt x="297" y="0"/>
                  </a:lnTo>
                  <a:lnTo>
                    <a:pt x="329" y="0"/>
                  </a:lnTo>
                  <a:lnTo>
                    <a:pt x="368" y="0"/>
                  </a:lnTo>
                  <a:lnTo>
                    <a:pt x="406" y="0"/>
                  </a:lnTo>
                  <a:lnTo>
                    <a:pt x="450" y="0"/>
                  </a:lnTo>
                  <a:lnTo>
                    <a:pt x="490" y="2"/>
                  </a:lnTo>
                  <a:lnTo>
                    <a:pt x="532" y="2"/>
                  </a:lnTo>
                  <a:lnTo>
                    <a:pt x="574" y="2"/>
                  </a:lnTo>
                  <a:lnTo>
                    <a:pt x="614" y="2"/>
                  </a:lnTo>
                  <a:lnTo>
                    <a:pt x="653" y="2"/>
                  </a:lnTo>
                  <a:lnTo>
                    <a:pt x="686" y="5"/>
                  </a:lnTo>
                  <a:lnTo>
                    <a:pt x="716" y="5"/>
                  </a:lnTo>
                  <a:lnTo>
                    <a:pt x="739" y="5"/>
                  </a:lnTo>
                  <a:lnTo>
                    <a:pt x="758" y="5"/>
                  </a:lnTo>
                  <a:lnTo>
                    <a:pt x="769" y="5"/>
                  </a:lnTo>
                  <a:lnTo>
                    <a:pt x="775" y="5"/>
                  </a:lnTo>
                  <a:lnTo>
                    <a:pt x="788" y="23"/>
                  </a:lnTo>
                  <a:lnTo>
                    <a:pt x="800" y="41"/>
                  </a:lnTo>
                  <a:lnTo>
                    <a:pt x="810" y="59"/>
                  </a:lnTo>
                  <a:lnTo>
                    <a:pt x="823" y="76"/>
                  </a:lnTo>
                  <a:lnTo>
                    <a:pt x="777" y="76"/>
                  </a:lnTo>
                  <a:lnTo>
                    <a:pt x="733" y="76"/>
                  </a:lnTo>
                  <a:lnTo>
                    <a:pt x="689" y="76"/>
                  </a:lnTo>
                  <a:lnTo>
                    <a:pt x="643" y="80"/>
                  </a:lnTo>
                  <a:lnTo>
                    <a:pt x="597" y="80"/>
                  </a:lnTo>
                  <a:lnTo>
                    <a:pt x="551" y="82"/>
                  </a:lnTo>
                  <a:lnTo>
                    <a:pt x="503" y="84"/>
                  </a:lnTo>
                  <a:lnTo>
                    <a:pt x="456" y="86"/>
                  </a:lnTo>
                  <a:lnTo>
                    <a:pt x="411" y="91"/>
                  </a:lnTo>
                  <a:lnTo>
                    <a:pt x="365" y="98"/>
                  </a:lnTo>
                  <a:lnTo>
                    <a:pt x="320" y="104"/>
                  </a:lnTo>
                  <a:lnTo>
                    <a:pt x="277" y="115"/>
                  </a:lnTo>
                  <a:lnTo>
                    <a:pt x="230" y="124"/>
                  </a:lnTo>
                  <a:lnTo>
                    <a:pt x="188" y="134"/>
                  </a:lnTo>
                  <a:lnTo>
                    <a:pt x="145" y="149"/>
                  </a:lnTo>
                  <a:lnTo>
                    <a:pt x="103" y="165"/>
                  </a:lnTo>
                  <a:lnTo>
                    <a:pt x="90" y="152"/>
                  </a:lnTo>
                  <a:lnTo>
                    <a:pt x="78" y="140"/>
                  </a:lnTo>
                  <a:lnTo>
                    <a:pt x="65" y="127"/>
                  </a:lnTo>
                  <a:lnTo>
                    <a:pt x="52" y="115"/>
                  </a:lnTo>
                  <a:lnTo>
                    <a:pt x="38" y="101"/>
                  </a:lnTo>
                  <a:lnTo>
                    <a:pt x="25" y="86"/>
                  </a:lnTo>
                  <a:lnTo>
                    <a:pt x="13" y="74"/>
                  </a:lnTo>
                  <a:lnTo>
                    <a:pt x="0" y="62"/>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70" name="Freeform 646">
              <a:extLst>
                <a:ext uri="{FF2B5EF4-FFF2-40B4-BE49-F238E27FC236}">
                  <a16:creationId xmlns:a16="http://schemas.microsoft.com/office/drawing/2014/main" id="{F6AF56C0-DB1C-031A-FE2D-8CB751456D98}"/>
                </a:ext>
              </a:extLst>
            </p:cNvPr>
            <p:cNvSpPr>
              <a:spLocks/>
            </p:cNvSpPr>
            <p:nvPr/>
          </p:nvSpPr>
          <p:spPr bwMode="auto">
            <a:xfrm>
              <a:off x="1589" y="1775"/>
              <a:ext cx="210" cy="142"/>
            </a:xfrm>
            <a:custGeom>
              <a:avLst/>
              <a:gdLst>
                <a:gd name="T0" fmla="*/ 483 w 630"/>
                <a:gd name="T1" fmla="*/ 0 h 427"/>
                <a:gd name="T2" fmla="*/ 452 w 630"/>
                <a:gd name="T3" fmla="*/ 25 h 427"/>
                <a:gd name="T4" fmla="*/ 422 w 630"/>
                <a:gd name="T5" fmla="*/ 53 h 427"/>
                <a:gd name="T6" fmla="*/ 393 w 630"/>
                <a:gd name="T7" fmla="*/ 79 h 427"/>
                <a:gd name="T8" fmla="*/ 364 w 630"/>
                <a:gd name="T9" fmla="*/ 107 h 427"/>
                <a:gd name="T10" fmla="*/ 333 w 630"/>
                <a:gd name="T11" fmla="*/ 132 h 427"/>
                <a:gd name="T12" fmla="*/ 303 w 630"/>
                <a:gd name="T13" fmla="*/ 160 h 427"/>
                <a:gd name="T14" fmla="*/ 272 w 630"/>
                <a:gd name="T15" fmla="*/ 186 h 427"/>
                <a:gd name="T16" fmla="*/ 242 w 630"/>
                <a:gd name="T17" fmla="*/ 213 h 427"/>
                <a:gd name="T18" fmla="*/ 213 w 630"/>
                <a:gd name="T19" fmla="*/ 239 h 427"/>
                <a:gd name="T20" fmla="*/ 183 w 630"/>
                <a:gd name="T21" fmla="*/ 266 h 427"/>
                <a:gd name="T22" fmla="*/ 152 w 630"/>
                <a:gd name="T23" fmla="*/ 292 h 427"/>
                <a:gd name="T24" fmla="*/ 122 w 630"/>
                <a:gd name="T25" fmla="*/ 320 h 427"/>
                <a:gd name="T26" fmla="*/ 91 w 630"/>
                <a:gd name="T27" fmla="*/ 345 h 427"/>
                <a:gd name="T28" fmla="*/ 60 w 630"/>
                <a:gd name="T29" fmla="*/ 373 h 427"/>
                <a:gd name="T30" fmla="*/ 31 w 630"/>
                <a:gd name="T31" fmla="*/ 398 h 427"/>
                <a:gd name="T32" fmla="*/ 0 w 630"/>
                <a:gd name="T33" fmla="*/ 427 h 427"/>
                <a:gd name="T34" fmla="*/ 51 w 630"/>
                <a:gd name="T35" fmla="*/ 419 h 427"/>
                <a:gd name="T36" fmla="*/ 102 w 630"/>
                <a:gd name="T37" fmla="*/ 414 h 427"/>
                <a:gd name="T38" fmla="*/ 150 w 630"/>
                <a:gd name="T39" fmla="*/ 407 h 427"/>
                <a:gd name="T40" fmla="*/ 201 w 630"/>
                <a:gd name="T41" fmla="*/ 402 h 427"/>
                <a:gd name="T42" fmla="*/ 251 w 630"/>
                <a:gd name="T43" fmla="*/ 396 h 427"/>
                <a:gd name="T44" fmla="*/ 299 w 630"/>
                <a:gd name="T45" fmla="*/ 391 h 427"/>
                <a:gd name="T46" fmla="*/ 351 w 630"/>
                <a:gd name="T47" fmla="*/ 389 h 427"/>
                <a:gd name="T48" fmla="*/ 402 w 630"/>
                <a:gd name="T49" fmla="*/ 385 h 427"/>
                <a:gd name="T50" fmla="*/ 402 w 630"/>
                <a:gd name="T51" fmla="*/ 376 h 427"/>
                <a:gd name="T52" fmla="*/ 399 w 630"/>
                <a:gd name="T53" fmla="*/ 350 h 427"/>
                <a:gd name="T54" fmla="*/ 402 w 630"/>
                <a:gd name="T55" fmla="*/ 314 h 427"/>
                <a:gd name="T56" fmla="*/ 404 w 630"/>
                <a:gd name="T57" fmla="*/ 270 h 427"/>
                <a:gd name="T58" fmla="*/ 412 w 630"/>
                <a:gd name="T59" fmla="*/ 224 h 427"/>
                <a:gd name="T60" fmla="*/ 427 w 630"/>
                <a:gd name="T61" fmla="*/ 180 h 427"/>
                <a:gd name="T62" fmla="*/ 449 w 630"/>
                <a:gd name="T63" fmla="*/ 144 h 427"/>
                <a:gd name="T64" fmla="*/ 483 w 630"/>
                <a:gd name="T65" fmla="*/ 119 h 427"/>
                <a:gd name="T66" fmla="*/ 518 w 630"/>
                <a:gd name="T67" fmla="*/ 102 h 427"/>
                <a:gd name="T68" fmla="*/ 548 w 630"/>
                <a:gd name="T69" fmla="*/ 86 h 427"/>
                <a:gd name="T70" fmla="*/ 575 w 630"/>
                <a:gd name="T71" fmla="*/ 74 h 427"/>
                <a:gd name="T72" fmla="*/ 594 w 630"/>
                <a:gd name="T73" fmla="*/ 61 h 427"/>
                <a:gd name="T74" fmla="*/ 611 w 630"/>
                <a:gd name="T75" fmla="*/ 53 h 427"/>
                <a:gd name="T76" fmla="*/ 623 w 630"/>
                <a:gd name="T77" fmla="*/ 45 h 427"/>
                <a:gd name="T78" fmla="*/ 628 w 630"/>
                <a:gd name="T79" fmla="*/ 43 h 427"/>
                <a:gd name="T80" fmla="*/ 630 w 630"/>
                <a:gd name="T81" fmla="*/ 41 h 427"/>
                <a:gd name="T82" fmla="*/ 613 w 630"/>
                <a:gd name="T83" fmla="*/ 36 h 427"/>
                <a:gd name="T84" fmla="*/ 594 w 630"/>
                <a:gd name="T85" fmla="*/ 31 h 427"/>
                <a:gd name="T86" fmla="*/ 577 w 630"/>
                <a:gd name="T87" fmla="*/ 25 h 427"/>
                <a:gd name="T88" fmla="*/ 556 w 630"/>
                <a:gd name="T89" fmla="*/ 20 h 427"/>
                <a:gd name="T90" fmla="*/ 539 w 630"/>
                <a:gd name="T91" fmla="*/ 14 h 427"/>
                <a:gd name="T92" fmla="*/ 521 w 630"/>
                <a:gd name="T93" fmla="*/ 10 h 427"/>
                <a:gd name="T94" fmla="*/ 500 w 630"/>
                <a:gd name="T95" fmla="*/ 6 h 427"/>
                <a:gd name="T96" fmla="*/ 483 w 630"/>
                <a:gd name="T97"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0" h="427">
                  <a:moveTo>
                    <a:pt x="483" y="0"/>
                  </a:moveTo>
                  <a:lnTo>
                    <a:pt x="452" y="25"/>
                  </a:lnTo>
                  <a:lnTo>
                    <a:pt x="422" y="53"/>
                  </a:lnTo>
                  <a:lnTo>
                    <a:pt x="393" y="79"/>
                  </a:lnTo>
                  <a:lnTo>
                    <a:pt x="364" y="107"/>
                  </a:lnTo>
                  <a:lnTo>
                    <a:pt x="333" y="132"/>
                  </a:lnTo>
                  <a:lnTo>
                    <a:pt x="303" y="160"/>
                  </a:lnTo>
                  <a:lnTo>
                    <a:pt x="272" y="186"/>
                  </a:lnTo>
                  <a:lnTo>
                    <a:pt x="242" y="213"/>
                  </a:lnTo>
                  <a:lnTo>
                    <a:pt x="213" y="239"/>
                  </a:lnTo>
                  <a:lnTo>
                    <a:pt x="183" y="266"/>
                  </a:lnTo>
                  <a:lnTo>
                    <a:pt x="152" y="292"/>
                  </a:lnTo>
                  <a:lnTo>
                    <a:pt x="122" y="320"/>
                  </a:lnTo>
                  <a:lnTo>
                    <a:pt x="91" y="345"/>
                  </a:lnTo>
                  <a:lnTo>
                    <a:pt x="60" y="373"/>
                  </a:lnTo>
                  <a:lnTo>
                    <a:pt x="31" y="398"/>
                  </a:lnTo>
                  <a:lnTo>
                    <a:pt x="0" y="427"/>
                  </a:lnTo>
                  <a:lnTo>
                    <a:pt x="51" y="419"/>
                  </a:lnTo>
                  <a:lnTo>
                    <a:pt x="102" y="414"/>
                  </a:lnTo>
                  <a:lnTo>
                    <a:pt x="150" y="407"/>
                  </a:lnTo>
                  <a:lnTo>
                    <a:pt x="201" y="402"/>
                  </a:lnTo>
                  <a:lnTo>
                    <a:pt x="251" y="396"/>
                  </a:lnTo>
                  <a:lnTo>
                    <a:pt x="299" y="391"/>
                  </a:lnTo>
                  <a:lnTo>
                    <a:pt x="351" y="389"/>
                  </a:lnTo>
                  <a:lnTo>
                    <a:pt x="402" y="385"/>
                  </a:lnTo>
                  <a:lnTo>
                    <a:pt x="402" y="376"/>
                  </a:lnTo>
                  <a:lnTo>
                    <a:pt x="399" y="350"/>
                  </a:lnTo>
                  <a:lnTo>
                    <a:pt x="402" y="314"/>
                  </a:lnTo>
                  <a:lnTo>
                    <a:pt x="404" y="270"/>
                  </a:lnTo>
                  <a:lnTo>
                    <a:pt x="412" y="224"/>
                  </a:lnTo>
                  <a:lnTo>
                    <a:pt x="427" y="180"/>
                  </a:lnTo>
                  <a:lnTo>
                    <a:pt x="449" y="144"/>
                  </a:lnTo>
                  <a:lnTo>
                    <a:pt x="483" y="119"/>
                  </a:lnTo>
                  <a:lnTo>
                    <a:pt x="518" y="102"/>
                  </a:lnTo>
                  <a:lnTo>
                    <a:pt x="548" y="86"/>
                  </a:lnTo>
                  <a:lnTo>
                    <a:pt x="575" y="74"/>
                  </a:lnTo>
                  <a:lnTo>
                    <a:pt x="594" y="61"/>
                  </a:lnTo>
                  <a:lnTo>
                    <a:pt x="611" y="53"/>
                  </a:lnTo>
                  <a:lnTo>
                    <a:pt x="623" y="45"/>
                  </a:lnTo>
                  <a:lnTo>
                    <a:pt x="628" y="43"/>
                  </a:lnTo>
                  <a:lnTo>
                    <a:pt x="630" y="41"/>
                  </a:lnTo>
                  <a:lnTo>
                    <a:pt x="613" y="36"/>
                  </a:lnTo>
                  <a:lnTo>
                    <a:pt x="594" y="31"/>
                  </a:lnTo>
                  <a:lnTo>
                    <a:pt x="577" y="25"/>
                  </a:lnTo>
                  <a:lnTo>
                    <a:pt x="556" y="20"/>
                  </a:lnTo>
                  <a:lnTo>
                    <a:pt x="539" y="14"/>
                  </a:lnTo>
                  <a:lnTo>
                    <a:pt x="521" y="10"/>
                  </a:lnTo>
                  <a:lnTo>
                    <a:pt x="500" y="6"/>
                  </a:lnTo>
                  <a:lnTo>
                    <a:pt x="483"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71" name="Freeform 647">
              <a:extLst>
                <a:ext uri="{FF2B5EF4-FFF2-40B4-BE49-F238E27FC236}">
                  <a16:creationId xmlns:a16="http://schemas.microsoft.com/office/drawing/2014/main" id="{A133A9DE-6209-2777-3E94-0CA5559B9DEA}"/>
                </a:ext>
              </a:extLst>
            </p:cNvPr>
            <p:cNvSpPr>
              <a:spLocks/>
            </p:cNvSpPr>
            <p:nvPr/>
          </p:nvSpPr>
          <p:spPr bwMode="auto">
            <a:xfrm>
              <a:off x="1825" y="1818"/>
              <a:ext cx="73" cy="105"/>
            </a:xfrm>
            <a:custGeom>
              <a:avLst/>
              <a:gdLst>
                <a:gd name="T0" fmla="*/ 201 w 218"/>
                <a:gd name="T1" fmla="*/ 0 h 315"/>
                <a:gd name="T2" fmla="*/ 176 w 218"/>
                <a:gd name="T3" fmla="*/ 8 h 315"/>
                <a:gd name="T4" fmla="*/ 149 w 218"/>
                <a:gd name="T5" fmla="*/ 17 h 315"/>
                <a:gd name="T6" fmla="*/ 124 w 218"/>
                <a:gd name="T7" fmla="*/ 25 h 315"/>
                <a:gd name="T8" fmla="*/ 102 w 218"/>
                <a:gd name="T9" fmla="*/ 33 h 315"/>
                <a:gd name="T10" fmla="*/ 76 w 218"/>
                <a:gd name="T11" fmla="*/ 44 h 315"/>
                <a:gd name="T12" fmla="*/ 51 w 218"/>
                <a:gd name="T13" fmla="*/ 50 h 315"/>
                <a:gd name="T14" fmla="*/ 26 w 218"/>
                <a:gd name="T15" fmla="*/ 61 h 315"/>
                <a:gd name="T16" fmla="*/ 0 w 218"/>
                <a:gd name="T17" fmla="*/ 69 h 315"/>
                <a:gd name="T18" fmla="*/ 10 w 218"/>
                <a:gd name="T19" fmla="*/ 83 h 315"/>
                <a:gd name="T20" fmla="*/ 17 w 218"/>
                <a:gd name="T21" fmla="*/ 101 h 315"/>
                <a:gd name="T22" fmla="*/ 28 w 218"/>
                <a:gd name="T23" fmla="*/ 117 h 315"/>
                <a:gd name="T24" fmla="*/ 39 w 218"/>
                <a:gd name="T25" fmla="*/ 132 h 315"/>
                <a:gd name="T26" fmla="*/ 48 w 218"/>
                <a:gd name="T27" fmla="*/ 147 h 315"/>
                <a:gd name="T28" fmla="*/ 55 w 218"/>
                <a:gd name="T29" fmla="*/ 162 h 315"/>
                <a:gd name="T30" fmla="*/ 66 w 218"/>
                <a:gd name="T31" fmla="*/ 180 h 315"/>
                <a:gd name="T32" fmla="*/ 74 w 218"/>
                <a:gd name="T33" fmla="*/ 195 h 315"/>
                <a:gd name="T34" fmla="*/ 76 w 218"/>
                <a:gd name="T35" fmla="*/ 210 h 315"/>
                <a:gd name="T36" fmla="*/ 76 w 218"/>
                <a:gd name="T37" fmla="*/ 226 h 315"/>
                <a:gd name="T38" fmla="*/ 78 w 218"/>
                <a:gd name="T39" fmla="*/ 241 h 315"/>
                <a:gd name="T40" fmla="*/ 78 w 218"/>
                <a:gd name="T41" fmla="*/ 253 h 315"/>
                <a:gd name="T42" fmla="*/ 82 w 218"/>
                <a:gd name="T43" fmla="*/ 269 h 315"/>
                <a:gd name="T44" fmla="*/ 82 w 218"/>
                <a:gd name="T45" fmla="*/ 284 h 315"/>
                <a:gd name="T46" fmla="*/ 82 w 218"/>
                <a:gd name="T47" fmla="*/ 300 h 315"/>
                <a:gd name="T48" fmla="*/ 82 w 218"/>
                <a:gd name="T49" fmla="*/ 315 h 315"/>
                <a:gd name="T50" fmla="*/ 128 w 218"/>
                <a:gd name="T51" fmla="*/ 302 h 315"/>
                <a:gd name="T52" fmla="*/ 166 w 218"/>
                <a:gd name="T53" fmla="*/ 274 h 315"/>
                <a:gd name="T54" fmla="*/ 191 w 218"/>
                <a:gd name="T55" fmla="*/ 236 h 315"/>
                <a:gd name="T56" fmla="*/ 209 w 218"/>
                <a:gd name="T57" fmla="*/ 190 h 315"/>
                <a:gd name="T58" fmla="*/ 216 w 218"/>
                <a:gd name="T59" fmla="*/ 140 h 315"/>
                <a:gd name="T60" fmla="*/ 218 w 218"/>
                <a:gd name="T61" fmla="*/ 88 h 315"/>
                <a:gd name="T62" fmla="*/ 214 w 218"/>
                <a:gd name="T63" fmla="*/ 44 h 315"/>
                <a:gd name="T64" fmla="*/ 201 w 218"/>
                <a:gd name="T65"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315">
                  <a:moveTo>
                    <a:pt x="201" y="0"/>
                  </a:moveTo>
                  <a:lnTo>
                    <a:pt x="176" y="8"/>
                  </a:lnTo>
                  <a:lnTo>
                    <a:pt x="149" y="17"/>
                  </a:lnTo>
                  <a:lnTo>
                    <a:pt x="124" y="25"/>
                  </a:lnTo>
                  <a:lnTo>
                    <a:pt x="102" y="33"/>
                  </a:lnTo>
                  <a:lnTo>
                    <a:pt x="76" y="44"/>
                  </a:lnTo>
                  <a:lnTo>
                    <a:pt x="51" y="50"/>
                  </a:lnTo>
                  <a:lnTo>
                    <a:pt x="26" y="61"/>
                  </a:lnTo>
                  <a:lnTo>
                    <a:pt x="0" y="69"/>
                  </a:lnTo>
                  <a:lnTo>
                    <a:pt x="10" y="83"/>
                  </a:lnTo>
                  <a:lnTo>
                    <a:pt x="17" y="101"/>
                  </a:lnTo>
                  <a:lnTo>
                    <a:pt x="28" y="117"/>
                  </a:lnTo>
                  <a:lnTo>
                    <a:pt x="39" y="132"/>
                  </a:lnTo>
                  <a:lnTo>
                    <a:pt x="48" y="147"/>
                  </a:lnTo>
                  <a:lnTo>
                    <a:pt x="55" y="162"/>
                  </a:lnTo>
                  <a:lnTo>
                    <a:pt x="66" y="180"/>
                  </a:lnTo>
                  <a:lnTo>
                    <a:pt x="74" y="195"/>
                  </a:lnTo>
                  <a:lnTo>
                    <a:pt x="76" y="210"/>
                  </a:lnTo>
                  <a:lnTo>
                    <a:pt x="76" y="226"/>
                  </a:lnTo>
                  <a:lnTo>
                    <a:pt x="78" y="241"/>
                  </a:lnTo>
                  <a:lnTo>
                    <a:pt x="78" y="253"/>
                  </a:lnTo>
                  <a:lnTo>
                    <a:pt x="82" y="269"/>
                  </a:lnTo>
                  <a:lnTo>
                    <a:pt x="82" y="284"/>
                  </a:lnTo>
                  <a:lnTo>
                    <a:pt x="82" y="300"/>
                  </a:lnTo>
                  <a:lnTo>
                    <a:pt x="82" y="315"/>
                  </a:lnTo>
                  <a:lnTo>
                    <a:pt x="128" y="302"/>
                  </a:lnTo>
                  <a:lnTo>
                    <a:pt x="166" y="274"/>
                  </a:lnTo>
                  <a:lnTo>
                    <a:pt x="191" y="236"/>
                  </a:lnTo>
                  <a:lnTo>
                    <a:pt x="209" y="190"/>
                  </a:lnTo>
                  <a:lnTo>
                    <a:pt x="216" y="140"/>
                  </a:lnTo>
                  <a:lnTo>
                    <a:pt x="218" y="88"/>
                  </a:lnTo>
                  <a:lnTo>
                    <a:pt x="214" y="44"/>
                  </a:lnTo>
                  <a:lnTo>
                    <a:pt x="201"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72" name="Freeform 648">
              <a:extLst>
                <a:ext uri="{FF2B5EF4-FFF2-40B4-BE49-F238E27FC236}">
                  <a16:creationId xmlns:a16="http://schemas.microsoft.com/office/drawing/2014/main" id="{B87A25E9-BFC2-03C3-1D63-E95DB4C60676}"/>
                </a:ext>
              </a:extLst>
            </p:cNvPr>
            <p:cNvSpPr>
              <a:spLocks/>
            </p:cNvSpPr>
            <p:nvPr/>
          </p:nvSpPr>
          <p:spPr bwMode="auto">
            <a:xfrm>
              <a:off x="1488" y="1694"/>
              <a:ext cx="259" cy="105"/>
            </a:xfrm>
            <a:custGeom>
              <a:avLst/>
              <a:gdLst>
                <a:gd name="T0" fmla="*/ 371 w 775"/>
                <a:gd name="T1" fmla="*/ 0 h 315"/>
                <a:gd name="T2" fmla="*/ 309 w 775"/>
                <a:gd name="T3" fmla="*/ 23 h 315"/>
                <a:gd name="T4" fmla="*/ 253 w 775"/>
                <a:gd name="T5" fmla="*/ 50 h 315"/>
                <a:gd name="T6" fmla="*/ 206 w 775"/>
                <a:gd name="T7" fmla="*/ 84 h 315"/>
                <a:gd name="T8" fmla="*/ 159 w 775"/>
                <a:gd name="T9" fmla="*/ 124 h 315"/>
                <a:gd name="T10" fmla="*/ 117 w 775"/>
                <a:gd name="T11" fmla="*/ 168 h 315"/>
                <a:gd name="T12" fmla="*/ 79 w 775"/>
                <a:gd name="T13" fmla="*/ 216 h 315"/>
                <a:gd name="T14" fmla="*/ 38 w 775"/>
                <a:gd name="T15" fmla="*/ 264 h 315"/>
                <a:gd name="T16" fmla="*/ 0 w 775"/>
                <a:gd name="T17" fmla="*/ 315 h 315"/>
                <a:gd name="T18" fmla="*/ 10 w 775"/>
                <a:gd name="T19" fmla="*/ 308 h 315"/>
                <a:gd name="T20" fmla="*/ 40 w 775"/>
                <a:gd name="T21" fmla="*/ 289 h 315"/>
                <a:gd name="T22" fmla="*/ 83 w 775"/>
                <a:gd name="T23" fmla="*/ 262 h 315"/>
                <a:gd name="T24" fmla="*/ 134 w 775"/>
                <a:gd name="T25" fmla="*/ 231 h 315"/>
                <a:gd name="T26" fmla="*/ 185 w 775"/>
                <a:gd name="T27" fmla="*/ 201 h 315"/>
                <a:gd name="T28" fmla="*/ 234 w 775"/>
                <a:gd name="T29" fmla="*/ 172 h 315"/>
                <a:gd name="T30" fmla="*/ 272 w 775"/>
                <a:gd name="T31" fmla="*/ 155 h 315"/>
                <a:gd name="T32" fmla="*/ 295 w 775"/>
                <a:gd name="T33" fmla="*/ 147 h 315"/>
                <a:gd name="T34" fmla="*/ 341 w 775"/>
                <a:gd name="T35" fmla="*/ 147 h 315"/>
                <a:gd name="T36" fmla="*/ 385 w 775"/>
                <a:gd name="T37" fmla="*/ 151 h 315"/>
                <a:gd name="T38" fmla="*/ 435 w 775"/>
                <a:gd name="T39" fmla="*/ 152 h 315"/>
                <a:gd name="T40" fmla="*/ 479 w 775"/>
                <a:gd name="T41" fmla="*/ 157 h 315"/>
                <a:gd name="T42" fmla="*/ 526 w 775"/>
                <a:gd name="T43" fmla="*/ 165 h 315"/>
                <a:gd name="T44" fmla="*/ 572 w 775"/>
                <a:gd name="T45" fmla="*/ 176 h 315"/>
                <a:gd name="T46" fmla="*/ 615 w 775"/>
                <a:gd name="T47" fmla="*/ 190 h 315"/>
                <a:gd name="T48" fmla="*/ 658 w 775"/>
                <a:gd name="T49" fmla="*/ 211 h 315"/>
                <a:gd name="T50" fmla="*/ 674 w 775"/>
                <a:gd name="T51" fmla="*/ 203 h 315"/>
                <a:gd name="T52" fmla="*/ 686 w 775"/>
                <a:gd name="T53" fmla="*/ 193 h 315"/>
                <a:gd name="T54" fmla="*/ 701 w 775"/>
                <a:gd name="T55" fmla="*/ 184 h 315"/>
                <a:gd name="T56" fmla="*/ 716 w 775"/>
                <a:gd name="T57" fmla="*/ 176 h 315"/>
                <a:gd name="T58" fmla="*/ 731 w 775"/>
                <a:gd name="T59" fmla="*/ 168 h 315"/>
                <a:gd name="T60" fmla="*/ 747 w 775"/>
                <a:gd name="T61" fmla="*/ 157 h 315"/>
                <a:gd name="T62" fmla="*/ 760 w 775"/>
                <a:gd name="T63" fmla="*/ 151 h 315"/>
                <a:gd name="T64" fmla="*/ 775 w 775"/>
                <a:gd name="T65" fmla="*/ 140 h 315"/>
                <a:gd name="T66" fmla="*/ 724 w 775"/>
                <a:gd name="T67" fmla="*/ 121 h 315"/>
                <a:gd name="T68" fmla="*/ 674 w 775"/>
                <a:gd name="T69" fmla="*/ 104 h 315"/>
                <a:gd name="T70" fmla="*/ 624 w 775"/>
                <a:gd name="T71" fmla="*/ 86 h 315"/>
                <a:gd name="T72" fmla="*/ 574 w 775"/>
                <a:gd name="T73" fmla="*/ 69 h 315"/>
                <a:gd name="T74" fmla="*/ 523 w 775"/>
                <a:gd name="T75" fmla="*/ 52 h 315"/>
                <a:gd name="T76" fmla="*/ 473 w 775"/>
                <a:gd name="T77" fmla="*/ 36 h 315"/>
                <a:gd name="T78" fmla="*/ 421 w 775"/>
                <a:gd name="T79" fmla="*/ 17 h 315"/>
                <a:gd name="T80" fmla="*/ 371 w 775"/>
                <a:gd name="T81" fmla="*/ 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5" h="315">
                  <a:moveTo>
                    <a:pt x="371" y="0"/>
                  </a:moveTo>
                  <a:lnTo>
                    <a:pt x="309" y="23"/>
                  </a:lnTo>
                  <a:lnTo>
                    <a:pt x="253" y="50"/>
                  </a:lnTo>
                  <a:lnTo>
                    <a:pt x="206" y="84"/>
                  </a:lnTo>
                  <a:lnTo>
                    <a:pt x="159" y="124"/>
                  </a:lnTo>
                  <a:lnTo>
                    <a:pt x="117" y="168"/>
                  </a:lnTo>
                  <a:lnTo>
                    <a:pt x="79" y="216"/>
                  </a:lnTo>
                  <a:lnTo>
                    <a:pt x="38" y="264"/>
                  </a:lnTo>
                  <a:lnTo>
                    <a:pt x="0" y="315"/>
                  </a:lnTo>
                  <a:lnTo>
                    <a:pt x="10" y="308"/>
                  </a:lnTo>
                  <a:lnTo>
                    <a:pt x="40" y="289"/>
                  </a:lnTo>
                  <a:lnTo>
                    <a:pt x="83" y="262"/>
                  </a:lnTo>
                  <a:lnTo>
                    <a:pt x="134" y="231"/>
                  </a:lnTo>
                  <a:lnTo>
                    <a:pt x="185" y="201"/>
                  </a:lnTo>
                  <a:lnTo>
                    <a:pt x="234" y="172"/>
                  </a:lnTo>
                  <a:lnTo>
                    <a:pt x="272" y="155"/>
                  </a:lnTo>
                  <a:lnTo>
                    <a:pt x="295" y="147"/>
                  </a:lnTo>
                  <a:lnTo>
                    <a:pt x="341" y="147"/>
                  </a:lnTo>
                  <a:lnTo>
                    <a:pt x="385" y="151"/>
                  </a:lnTo>
                  <a:lnTo>
                    <a:pt x="435" y="152"/>
                  </a:lnTo>
                  <a:lnTo>
                    <a:pt x="479" y="157"/>
                  </a:lnTo>
                  <a:lnTo>
                    <a:pt x="526" y="165"/>
                  </a:lnTo>
                  <a:lnTo>
                    <a:pt x="572" y="176"/>
                  </a:lnTo>
                  <a:lnTo>
                    <a:pt x="615" y="190"/>
                  </a:lnTo>
                  <a:lnTo>
                    <a:pt x="658" y="211"/>
                  </a:lnTo>
                  <a:lnTo>
                    <a:pt x="674" y="203"/>
                  </a:lnTo>
                  <a:lnTo>
                    <a:pt x="686" y="193"/>
                  </a:lnTo>
                  <a:lnTo>
                    <a:pt x="701" y="184"/>
                  </a:lnTo>
                  <a:lnTo>
                    <a:pt x="716" y="176"/>
                  </a:lnTo>
                  <a:lnTo>
                    <a:pt x="731" y="168"/>
                  </a:lnTo>
                  <a:lnTo>
                    <a:pt x="747" y="157"/>
                  </a:lnTo>
                  <a:lnTo>
                    <a:pt x="760" y="151"/>
                  </a:lnTo>
                  <a:lnTo>
                    <a:pt x="775" y="140"/>
                  </a:lnTo>
                  <a:lnTo>
                    <a:pt x="724" y="121"/>
                  </a:lnTo>
                  <a:lnTo>
                    <a:pt x="674" y="104"/>
                  </a:lnTo>
                  <a:lnTo>
                    <a:pt x="624" y="86"/>
                  </a:lnTo>
                  <a:lnTo>
                    <a:pt x="574" y="69"/>
                  </a:lnTo>
                  <a:lnTo>
                    <a:pt x="523" y="52"/>
                  </a:lnTo>
                  <a:lnTo>
                    <a:pt x="473" y="36"/>
                  </a:lnTo>
                  <a:lnTo>
                    <a:pt x="421" y="17"/>
                  </a:lnTo>
                  <a:lnTo>
                    <a:pt x="371"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73" name="Freeform 649">
              <a:extLst>
                <a:ext uri="{FF2B5EF4-FFF2-40B4-BE49-F238E27FC236}">
                  <a16:creationId xmlns:a16="http://schemas.microsoft.com/office/drawing/2014/main" id="{290ABA42-2CC8-DBC0-AD44-2DAB003C9F7E}"/>
                </a:ext>
              </a:extLst>
            </p:cNvPr>
            <p:cNvSpPr>
              <a:spLocks/>
            </p:cNvSpPr>
            <p:nvPr/>
          </p:nvSpPr>
          <p:spPr bwMode="auto">
            <a:xfrm>
              <a:off x="1487" y="1783"/>
              <a:ext cx="137" cy="125"/>
            </a:xfrm>
            <a:custGeom>
              <a:avLst/>
              <a:gdLst>
                <a:gd name="T0" fmla="*/ 348 w 412"/>
                <a:gd name="T1" fmla="*/ 0 h 377"/>
                <a:gd name="T2" fmla="*/ 305 w 412"/>
                <a:gd name="T3" fmla="*/ 27 h 377"/>
                <a:gd name="T4" fmla="*/ 262 w 412"/>
                <a:gd name="T5" fmla="*/ 56 h 377"/>
                <a:gd name="T6" fmla="*/ 218 w 412"/>
                <a:gd name="T7" fmla="*/ 84 h 377"/>
                <a:gd name="T8" fmla="*/ 179 w 412"/>
                <a:gd name="T9" fmla="*/ 109 h 377"/>
                <a:gd name="T10" fmla="*/ 135 w 412"/>
                <a:gd name="T11" fmla="*/ 138 h 377"/>
                <a:gd name="T12" fmla="*/ 91 w 412"/>
                <a:gd name="T13" fmla="*/ 165 h 377"/>
                <a:gd name="T14" fmla="*/ 48 w 412"/>
                <a:gd name="T15" fmla="*/ 193 h 377"/>
                <a:gd name="T16" fmla="*/ 5 w 412"/>
                <a:gd name="T17" fmla="*/ 221 h 377"/>
                <a:gd name="T18" fmla="*/ 5 w 412"/>
                <a:gd name="T19" fmla="*/ 234 h 377"/>
                <a:gd name="T20" fmla="*/ 5 w 412"/>
                <a:gd name="T21" fmla="*/ 247 h 377"/>
                <a:gd name="T22" fmla="*/ 5 w 412"/>
                <a:gd name="T23" fmla="*/ 257 h 377"/>
                <a:gd name="T24" fmla="*/ 3 w 412"/>
                <a:gd name="T25" fmla="*/ 270 h 377"/>
                <a:gd name="T26" fmla="*/ 3 w 412"/>
                <a:gd name="T27" fmla="*/ 279 h 377"/>
                <a:gd name="T28" fmla="*/ 3 w 412"/>
                <a:gd name="T29" fmla="*/ 293 h 377"/>
                <a:gd name="T30" fmla="*/ 0 w 412"/>
                <a:gd name="T31" fmla="*/ 302 h 377"/>
                <a:gd name="T32" fmla="*/ 0 w 412"/>
                <a:gd name="T33" fmla="*/ 313 h 377"/>
                <a:gd name="T34" fmla="*/ 15 w 412"/>
                <a:gd name="T35" fmla="*/ 320 h 377"/>
                <a:gd name="T36" fmla="*/ 30 w 412"/>
                <a:gd name="T37" fmla="*/ 331 h 377"/>
                <a:gd name="T38" fmla="*/ 46 w 412"/>
                <a:gd name="T39" fmla="*/ 338 h 377"/>
                <a:gd name="T40" fmla="*/ 61 w 412"/>
                <a:gd name="T41" fmla="*/ 346 h 377"/>
                <a:gd name="T42" fmla="*/ 76 w 412"/>
                <a:gd name="T43" fmla="*/ 353 h 377"/>
                <a:gd name="T44" fmla="*/ 91 w 412"/>
                <a:gd name="T45" fmla="*/ 360 h 377"/>
                <a:gd name="T46" fmla="*/ 105 w 412"/>
                <a:gd name="T47" fmla="*/ 369 h 377"/>
                <a:gd name="T48" fmla="*/ 119 w 412"/>
                <a:gd name="T49" fmla="*/ 377 h 377"/>
                <a:gd name="T50" fmla="*/ 157 w 412"/>
                <a:gd name="T51" fmla="*/ 346 h 377"/>
                <a:gd name="T52" fmla="*/ 193 w 412"/>
                <a:gd name="T53" fmla="*/ 313 h 377"/>
                <a:gd name="T54" fmla="*/ 231 w 412"/>
                <a:gd name="T55" fmla="*/ 283 h 377"/>
                <a:gd name="T56" fmla="*/ 267 w 412"/>
                <a:gd name="T57" fmla="*/ 250 h 377"/>
                <a:gd name="T58" fmla="*/ 302 w 412"/>
                <a:gd name="T59" fmla="*/ 219 h 377"/>
                <a:gd name="T60" fmla="*/ 338 w 412"/>
                <a:gd name="T61" fmla="*/ 188 h 377"/>
                <a:gd name="T62" fmla="*/ 376 w 412"/>
                <a:gd name="T63" fmla="*/ 155 h 377"/>
                <a:gd name="T64" fmla="*/ 412 w 412"/>
                <a:gd name="T65" fmla="*/ 125 h 377"/>
                <a:gd name="T66" fmla="*/ 405 w 412"/>
                <a:gd name="T67" fmla="*/ 109 h 377"/>
                <a:gd name="T68" fmla="*/ 396 w 412"/>
                <a:gd name="T69" fmla="*/ 94 h 377"/>
                <a:gd name="T70" fmla="*/ 388 w 412"/>
                <a:gd name="T71" fmla="*/ 79 h 377"/>
                <a:gd name="T72" fmla="*/ 381 w 412"/>
                <a:gd name="T73" fmla="*/ 61 h 377"/>
                <a:gd name="T74" fmla="*/ 374 w 412"/>
                <a:gd name="T75" fmla="*/ 46 h 377"/>
                <a:gd name="T76" fmla="*/ 367 w 412"/>
                <a:gd name="T77" fmla="*/ 31 h 377"/>
                <a:gd name="T78" fmla="*/ 356 w 412"/>
                <a:gd name="T79" fmla="*/ 15 h 377"/>
                <a:gd name="T80" fmla="*/ 348 w 412"/>
                <a:gd name="T81"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377">
                  <a:moveTo>
                    <a:pt x="348" y="0"/>
                  </a:moveTo>
                  <a:lnTo>
                    <a:pt x="305" y="27"/>
                  </a:lnTo>
                  <a:lnTo>
                    <a:pt x="262" y="56"/>
                  </a:lnTo>
                  <a:lnTo>
                    <a:pt x="218" y="84"/>
                  </a:lnTo>
                  <a:lnTo>
                    <a:pt x="179" y="109"/>
                  </a:lnTo>
                  <a:lnTo>
                    <a:pt x="135" y="138"/>
                  </a:lnTo>
                  <a:lnTo>
                    <a:pt x="91" y="165"/>
                  </a:lnTo>
                  <a:lnTo>
                    <a:pt x="48" y="193"/>
                  </a:lnTo>
                  <a:lnTo>
                    <a:pt x="5" y="221"/>
                  </a:lnTo>
                  <a:lnTo>
                    <a:pt x="5" y="234"/>
                  </a:lnTo>
                  <a:lnTo>
                    <a:pt x="5" y="247"/>
                  </a:lnTo>
                  <a:lnTo>
                    <a:pt x="5" y="257"/>
                  </a:lnTo>
                  <a:lnTo>
                    <a:pt x="3" y="270"/>
                  </a:lnTo>
                  <a:lnTo>
                    <a:pt x="3" y="279"/>
                  </a:lnTo>
                  <a:lnTo>
                    <a:pt x="3" y="293"/>
                  </a:lnTo>
                  <a:lnTo>
                    <a:pt x="0" y="302"/>
                  </a:lnTo>
                  <a:lnTo>
                    <a:pt x="0" y="313"/>
                  </a:lnTo>
                  <a:lnTo>
                    <a:pt x="15" y="320"/>
                  </a:lnTo>
                  <a:lnTo>
                    <a:pt x="30" y="331"/>
                  </a:lnTo>
                  <a:lnTo>
                    <a:pt x="46" y="338"/>
                  </a:lnTo>
                  <a:lnTo>
                    <a:pt x="61" y="346"/>
                  </a:lnTo>
                  <a:lnTo>
                    <a:pt x="76" y="353"/>
                  </a:lnTo>
                  <a:lnTo>
                    <a:pt x="91" y="360"/>
                  </a:lnTo>
                  <a:lnTo>
                    <a:pt x="105" y="369"/>
                  </a:lnTo>
                  <a:lnTo>
                    <a:pt x="119" y="377"/>
                  </a:lnTo>
                  <a:lnTo>
                    <a:pt x="157" y="346"/>
                  </a:lnTo>
                  <a:lnTo>
                    <a:pt x="193" y="313"/>
                  </a:lnTo>
                  <a:lnTo>
                    <a:pt x="231" y="283"/>
                  </a:lnTo>
                  <a:lnTo>
                    <a:pt x="267" y="250"/>
                  </a:lnTo>
                  <a:lnTo>
                    <a:pt x="302" y="219"/>
                  </a:lnTo>
                  <a:lnTo>
                    <a:pt x="338" y="188"/>
                  </a:lnTo>
                  <a:lnTo>
                    <a:pt x="376" y="155"/>
                  </a:lnTo>
                  <a:lnTo>
                    <a:pt x="412" y="125"/>
                  </a:lnTo>
                  <a:lnTo>
                    <a:pt x="405" y="109"/>
                  </a:lnTo>
                  <a:lnTo>
                    <a:pt x="396" y="94"/>
                  </a:lnTo>
                  <a:lnTo>
                    <a:pt x="388" y="79"/>
                  </a:lnTo>
                  <a:lnTo>
                    <a:pt x="381" y="61"/>
                  </a:lnTo>
                  <a:lnTo>
                    <a:pt x="374" y="46"/>
                  </a:lnTo>
                  <a:lnTo>
                    <a:pt x="367" y="31"/>
                  </a:lnTo>
                  <a:lnTo>
                    <a:pt x="356" y="15"/>
                  </a:lnTo>
                  <a:lnTo>
                    <a:pt x="348"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74" name="Freeform 650">
              <a:extLst>
                <a:ext uri="{FF2B5EF4-FFF2-40B4-BE49-F238E27FC236}">
                  <a16:creationId xmlns:a16="http://schemas.microsoft.com/office/drawing/2014/main" id="{15BD40F8-6FF6-ED49-15EE-CF47B8809400}"/>
                </a:ext>
              </a:extLst>
            </p:cNvPr>
            <p:cNvSpPr>
              <a:spLocks/>
            </p:cNvSpPr>
            <p:nvPr/>
          </p:nvSpPr>
          <p:spPr bwMode="auto">
            <a:xfrm>
              <a:off x="1389" y="1698"/>
              <a:ext cx="127" cy="87"/>
            </a:xfrm>
            <a:custGeom>
              <a:avLst/>
              <a:gdLst>
                <a:gd name="T0" fmla="*/ 0 w 383"/>
                <a:gd name="T1" fmla="*/ 0 h 260"/>
                <a:gd name="T2" fmla="*/ 127 w 383"/>
                <a:gd name="T3" fmla="*/ 260 h 260"/>
                <a:gd name="T4" fmla="*/ 383 w 383"/>
                <a:gd name="T5" fmla="*/ 86 h 260"/>
                <a:gd name="T6" fmla="*/ 168 w 383"/>
                <a:gd name="T7" fmla="*/ 142 h 260"/>
                <a:gd name="T8" fmla="*/ 0 w 383"/>
                <a:gd name="T9" fmla="*/ 0 h 260"/>
              </a:gdLst>
              <a:ahLst/>
              <a:cxnLst>
                <a:cxn ang="0">
                  <a:pos x="T0" y="T1"/>
                </a:cxn>
                <a:cxn ang="0">
                  <a:pos x="T2" y="T3"/>
                </a:cxn>
                <a:cxn ang="0">
                  <a:pos x="T4" y="T5"/>
                </a:cxn>
                <a:cxn ang="0">
                  <a:pos x="T6" y="T7"/>
                </a:cxn>
                <a:cxn ang="0">
                  <a:pos x="T8" y="T9"/>
                </a:cxn>
              </a:cxnLst>
              <a:rect l="0" t="0" r="r" b="b"/>
              <a:pathLst>
                <a:path w="383" h="260">
                  <a:moveTo>
                    <a:pt x="0" y="0"/>
                  </a:moveTo>
                  <a:lnTo>
                    <a:pt x="127" y="260"/>
                  </a:lnTo>
                  <a:lnTo>
                    <a:pt x="383" y="86"/>
                  </a:lnTo>
                  <a:lnTo>
                    <a:pt x="168" y="142"/>
                  </a:lnTo>
                  <a:lnTo>
                    <a:pt x="0" y="0"/>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75" name="Freeform 651">
              <a:extLst>
                <a:ext uri="{FF2B5EF4-FFF2-40B4-BE49-F238E27FC236}">
                  <a16:creationId xmlns:a16="http://schemas.microsoft.com/office/drawing/2014/main" id="{02C7072F-86F3-F352-4308-3C23468E7D33}"/>
                </a:ext>
              </a:extLst>
            </p:cNvPr>
            <p:cNvSpPr>
              <a:spLocks/>
            </p:cNvSpPr>
            <p:nvPr/>
          </p:nvSpPr>
          <p:spPr bwMode="auto">
            <a:xfrm>
              <a:off x="1291" y="1752"/>
              <a:ext cx="109" cy="115"/>
            </a:xfrm>
            <a:custGeom>
              <a:avLst/>
              <a:gdLst>
                <a:gd name="T0" fmla="*/ 328 w 328"/>
                <a:gd name="T1" fmla="*/ 151 h 343"/>
                <a:gd name="T2" fmla="*/ 303 w 328"/>
                <a:gd name="T3" fmla="*/ 175 h 343"/>
                <a:gd name="T4" fmla="*/ 278 w 328"/>
                <a:gd name="T5" fmla="*/ 200 h 343"/>
                <a:gd name="T6" fmla="*/ 253 w 328"/>
                <a:gd name="T7" fmla="*/ 223 h 343"/>
                <a:gd name="T8" fmla="*/ 226 w 328"/>
                <a:gd name="T9" fmla="*/ 245 h 343"/>
                <a:gd name="T10" fmla="*/ 201 w 328"/>
                <a:gd name="T11" fmla="*/ 271 h 343"/>
                <a:gd name="T12" fmla="*/ 176 w 328"/>
                <a:gd name="T13" fmla="*/ 294 h 343"/>
                <a:gd name="T14" fmla="*/ 151 w 328"/>
                <a:gd name="T15" fmla="*/ 319 h 343"/>
                <a:gd name="T16" fmla="*/ 125 w 328"/>
                <a:gd name="T17" fmla="*/ 343 h 343"/>
                <a:gd name="T18" fmla="*/ 111 w 328"/>
                <a:gd name="T19" fmla="*/ 325 h 343"/>
                <a:gd name="T20" fmla="*/ 94 w 328"/>
                <a:gd name="T21" fmla="*/ 307 h 343"/>
                <a:gd name="T22" fmla="*/ 80 w 328"/>
                <a:gd name="T23" fmla="*/ 289 h 343"/>
                <a:gd name="T24" fmla="*/ 64 w 328"/>
                <a:gd name="T25" fmla="*/ 271 h 343"/>
                <a:gd name="T26" fmla="*/ 47 w 328"/>
                <a:gd name="T27" fmla="*/ 254 h 343"/>
                <a:gd name="T28" fmla="*/ 31 w 328"/>
                <a:gd name="T29" fmla="*/ 236 h 343"/>
                <a:gd name="T30" fmla="*/ 17 w 328"/>
                <a:gd name="T31" fmla="*/ 218 h 343"/>
                <a:gd name="T32" fmla="*/ 0 w 328"/>
                <a:gd name="T33" fmla="*/ 200 h 343"/>
                <a:gd name="T34" fmla="*/ 36 w 328"/>
                <a:gd name="T35" fmla="*/ 175 h 343"/>
                <a:gd name="T36" fmla="*/ 72 w 328"/>
                <a:gd name="T37" fmla="*/ 149 h 343"/>
                <a:gd name="T38" fmla="*/ 105 w 328"/>
                <a:gd name="T39" fmla="*/ 126 h 343"/>
                <a:gd name="T40" fmla="*/ 141 w 328"/>
                <a:gd name="T41" fmla="*/ 101 h 343"/>
                <a:gd name="T42" fmla="*/ 176 w 328"/>
                <a:gd name="T43" fmla="*/ 75 h 343"/>
                <a:gd name="T44" fmla="*/ 209 w 328"/>
                <a:gd name="T45" fmla="*/ 50 h 343"/>
                <a:gd name="T46" fmla="*/ 245 w 328"/>
                <a:gd name="T47" fmla="*/ 25 h 343"/>
                <a:gd name="T48" fmla="*/ 281 w 328"/>
                <a:gd name="T49" fmla="*/ 0 h 343"/>
                <a:gd name="T50" fmla="*/ 289 w 328"/>
                <a:gd name="T51" fmla="*/ 17 h 343"/>
                <a:gd name="T52" fmla="*/ 294 w 328"/>
                <a:gd name="T53" fmla="*/ 38 h 343"/>
                <a:gd name="T54" fmla="*/ 301 w 328"/>
                <a:gd name="T55" fmla="*/ 55 h 343"/>
                <a:gd name="T56" fmla="*/ 306 w 328"/>
                <a:gd name="T57" fmla="*/ 75 h 343"/>
                <a:gd name="T58" fmla="*/ 311 w 328"/>
                <a:gd name="T59" fmla="*/ 93 h 343"/>
                <a:gd name="T60" fmla="*/ 316 w 328"/>
                <a:gd name="T61" fmla="*/ 113 h 343"/>
                <a:gd name="T62" fmla="*/ 325 w 328"/>
                <a:gd name="T63" fmla="*/ 132 h 343"/>
                <a:gd name="T64" fmla="*/ 328 w 328"/>
                <a:gd name="T65" fmla="*/ 151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8" h="343">
                  <a:moveTo>
                    <a:pt x="328" y="151"/>
                  </a:moveTo>
                  <a:lnTo>
                    <a:pt x="303" y="175"/>
                  </a:lnTo>
                  <a:lnTo>
                    <a:pt x="278" y="200"/>
                  </a:lnTo>
                  <a:lnTo>
                    <a:pt x="253" y="223"/>
                  </a:lnTo>
                  <a:lnTo>
                    <a:pt x="226" y="245"/>
                  </a:lnTo>
                  <a:lnTo>
                    <a:pt x="201" y="271"/>
                  </a:lnTo>
                  <a:lnTo>
                    <a:pt x="176" y="294"/>
                  </a:lnTo>
                  <a:lnTo>
                    <a:pt x="151" y="319"/>
                  </a:lnTo>
                  <a:lnTo>
                    <a:pt x="125" y="343"/>
                  </a:lnTo>
                  <a:lnTo>
                    <a:pt x="111" y="325"/>
                  </a:lnTo>
                  <a:lnTo>
                    <a:pt x="94" y="307"/>
                  </a:lnTo>
                  <a:lnTo>
                    <a:pt x="80" y="289"/>
                  </a:lnTo>
                  <a:lnTo>
                    <a:pt x="64" y="271"/>
                  </a:lnTo>
                  <a:lnTo>
                    <a:pt x="47" y="254"/>
                  </a:lnTo>
                  <a:lnTo>
                    <a:pt x="31" y="236"/>
                  </a:lnTo>
                  <a:lnTo>
                    <a:pt x="17" y="218"/>
                  </a:lnTo>
                  <a:lnTo>
                    <a:pt x="0" y="200"/>
                  </a:lnTo>
                  <a:lnTo>
                    <a:pt x="36" y="175"/>
                  </a:lnTo>
                  <a:lnTo>
                    <a:pt x="72" y="149"/>
                  </a:lnTo>
                  <a:lnTo>
                    <a:pt x="105" y="126"/>
                  </a:lnTo>
                  <a:lnTo>
                    <a:pt x="141" y="101"/>
                  </a:lnTo>
                  <a:lnTo>
                    <a:pt x="176" y="75"/>
                  </a:lnTo>
                  <a:lnTo>
                    <a:pt x="209" y="50"/>
                  </a:lnTo>
                  <a:lnTo>
                    <a:pt x="245" y="25"/>
                  </a:lnTo>
                  <a:lnTo>
                    <a:pt x="281" y="0"/>
                  </a:lnTo>
                  <a:lnTo>
                    <a:pt x="289" y="17"/>
                  </a:lnTo>
                  <a:lnTo>
                    <a:pt x="294" y="38"/>
                  </a:lnTo>
                  <a:lnTo>
                    <a:pt x="301" y="55"/>
                  </a:lnTo>
                  <a:lnTo>
                    <a:pt x="306" y="75"/>
                  </a:lnTo>
                  <a:lnTo>
                    <a:pt x="311" y="93"/>
                  </a:lnTo>
                  <a:lnTo>
                    <a:pt x="316" y="113"/>
                  </a:lnTo>
                  <a:lnTo>
                    <a:pt x="325" y="132"/>
                  </a:lnTo>
                  <a:lnTo>
                    <a:pt x="328" y="151"/>
                  </a:lnTo>
                  <a:close/>
                </a:path>
              </a:pathLst>
            </a:custGeom>
            <a:solidFill>
              <a:srgbClr val="FCBD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76" name="Freeform 652">
              <a:extLst>
                <a:ext uri="{FF2B5EF4-FFF2-40B4-BE49-F238E27FC236}">
                  <a16:creationId xmlns:a16="http://schemas.microsoft.com/office/drawing/2014/main" id="{4AF7EDEE-398D-2D7A-7D4B-56A145857300}"/>
                </a:ext>
              </a:extLst>
            </p:cNvPr>
            <p:cNvSpPr>
              <a:spLocks/>
            </p:cNvSpPr>
            <p:nvPr/>
          </p:nvSpPr>
          <p:spPr bwMode="auto">
            <a:xfrm>
              <a:off x="2540" y="1714"/>
              <a:ext cx="174" cy="194"/>
            </a:xfrm>
            <a:custGeom>
              <a:avLst/>
              <a:gdLst>
                <a:gd name="T0" fmla="*/ 162 w 522"/>
                <a:gd name="T1" fmla="*/ 3 h 583"/>
                <a:gd name="T2" fmla="*/ 212 w 522"/>
                <a:gd name="T3" fmla="*/ 5 h 583"/>
                <a:gd name="T4" fmla="*/ 262 w 522"/>
                <a:gd name="T5" fmla="*/ 8 h 583"/>
                <a:gd name="T6" fmla="*/ 310 w 522"/>
                <a:gd name="T7" fmla="*/ 11 h 583"/>
                <a:gd name="T8" fmla="*/ 333 w 522"/>
                <a:gd name="T9" fmla="*/ 21 h 583"/>
                <a:gd name="T10" fmla="*/ 315 w 522"/>
                <a:gd name="T11" fmla="*/ 63 h 583"/>
                <a:gd name="T12" fmla="*/ 292 w 522"/>
                <a:gd name="T13" fmla="*/ 128 h 583"/>
                <a:gd name="T14" fmla="*/ 277 w 522"/>
                <a:gd name="T15" fmla="*/ 183 h 583"/>
                <a:gd name="T16" fmla="*/ 282 w 522"/>
                <a:gd name="T17" fmla="*/ 212 h 583"/>
                <a:gd name="T18" fmla="*/ 302 w 522"/>
                <a:gd name="T19" fmla="*/ 247 h 583"/>
                <a:gd name="T20" fmla="*/ 333 w 522"/>
                <a:gd name="T21" fmla="*/ 288 h 583"/>
                <a:gd name="T22" fmla="*/ 379 w 522"/>
                <a:gd name="T23" fmla="*/ 319 h 583"/>
                <a:gd name="T24" fmla="*/ 429 w 522"/>
                <a:gd name="T25" fmla="*/ 331 h 583"/>
                <a:gd name="T26" fmla="*/ 472 w 522"/>
                <a:gd name="T27" fmla="*/ 346 h 583"/>
                <a:gd name="T28" fmla="*/ 503 w 522"/>
                <a:gd name="T29" fmla="*/ 361 h 583"/>
                <a:gd name="T30" fmla="*/ 518 w 522"/>
                <a:gd name="T31" fmla="*/ 371 h 583"/>
                <a:gd name="T32" fmla="*/ 498 w 522"/>
                <a:gd name="T33" fmla="*/ 374 h 583"/>
                <a:gd name="T34" fmla="*/ 455 w 522"/>
                <a:gd name="T35" fmla="*/ 371 h 583"/>
                <a:gd name="T36" fmla="*/ 412 w 522"/>
                <a:gd name="T37" fmla="*/ 369 h 583"/>
                <a:gd name="T38" fmla="*/ 369 w 522"/>
                <a:gd name="T39" fmla="*/ 365 h 583"/>
                <a:gd name="T40" fmla="*/ 357 w 522"/>
                <a:gd name="T41" fmla="*/ 392 h 583"/>
                <a:gd name="T42" fmla="*/ 376 w 522"/>
                <a:gd name="T43" fmla="*/ 445 h 583"/>
                <a:gd name="T44" fmla="*/ 394 w 522"/>
                <a:gd name="T45" fmla="*/ 501 h 583"/>
                <a:gd name="T46" fmla="*/ 415 w 522"/>
                <a:gd name="T47" fmla="*/ 554 h 583"/>
                <a:gd name="T48" fmla="*/ 417 w 522"/>
                <a:gd name="T49" fmla="*/ 572 h 583"/>
                <a:gd name="T50" fmla="*/ 365 w 522"/>
                <a:gd name="T51" fmla="*/ 499 h 583"/>
                <a:gd name="T52" fmla="*/ 297 w 522"/>
                <a:gd name="T53" fmla="*/ 396 h 583"/>
                <a:gd name="T54" fmla="*/ 244 w 522"/>
                <a:gd name="T55" fmla="*/ 313 h 583"/>
                <a:gd name="T56" fmla="*/ 231 w 522"/>
                <a:gd name="T57" fmla="*/ 277 h 583"/>
                <a:gd name="T58" fmla="*/ 226 w 522"/>
                <a:gd name="T59" fmla="*/ 225 h 583"/>
                <a:gd name="T60" fmla="*/ 225 w 522"/>
                <a:gd name="T61" fmla="*/ 157 h 583"/>
                <a:gd name="T62" fmla="*/ 225 w 522"/>
                <a:gd name="T63" fmla="*/ 115 h 583"/>
                <a:gd name="T64" fmla="*/ 219 w 522"/>
                <a:gd name="T65" fmla="*/ 107 h 583"/>
                <a:gd name="T66" fmla="*/ 178 w 522"/>
                <a:gd name="T67" fmla="*/ 105 h 583"/>
                <a:gd name="T68" fmla="*/ 124 w 522"/>
                <a:gd name="T69" fmla="*/ 105 h 583"/>
                <a:gd name="T70" fmla="*/ 79 w 522"/>
                <a:gd name="T71" fmla="*/ 112 h 583"/>
                <a:gd name="T72" fmla="*/ 51 w 522"/>
                <a:gd name="T73" fmla="*/ 130 h 583"/>
                <a:gd name="T74" fmla="*/ 7 w 522"/>
                <a:gd name="T75" fmla="*/ 135 h 583"/>
                <a:gd name="T76" fmla="*/ 18 w 522"/>
                <a:gd name="T77" fmla="*/ 120 h 583"/>
                <a:gd name="T78" fmla="*/ 51 w 522"/>
                <a:gd name="T79" fmla="*/ 87 h 583"/>
                <a:gd name="T80" fmla="*/ 87 w 522"/>
                <a:gd name="T81" fmla="*/ 51 h 583"/>
                <a:gd name="T82" fmla="*/ 120 w 522"/>
                <a:gd name="T83" fmla="*/ 19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2" h="583">
                  <a:moveTo>
                    <a:pt x="137" y="0"/>
                  </a:moveTo>
                  <a:lnTo>
                    <a:pt x="162" y="3"/>
                  </a:lnTo>
                  <a:lnTo>
                    <a:pt x="189" y="3"/>
                  </a:lnTo>
                  <a:lnTo>
                    <a:pt x="212" y="5"/>
                  </a:lnTo>
                  <a:lnTo>
                    <a:pt x="237" y="5"/>
                  </a:lnTo>
                  <a:lnTo>
                    <a:pt x="262" y="8"/>
                  </a:lnTo>
                  <a:lnTo>
                    <a:pt x="288" y="11"/>
                  </a:lnTo>
                  <a:lnTo>
                    <a:pt x="310" y="11"/>
                  </a:lnTo>
                  <a:lnTo>
                    <a:pt x="335" y="13"/>
                  </a:lnTo>
                  <a:lnTo>
                    <a:pt x="333" y="21"/>
                  </a:lnTo>
                  <a:lnTo>
                    <a:pt x="326" y="38"/>
                  </a:lnTo>
                  <a:lnTo>
                    <a:pt x="315" y="63"/>
                  </a:lnTo>
                  <a:lnTo>
                    <a:pt x="302" y="94"/>
                  </a:lnTo>
                  <a:lnTo>
                    <a:pt x="292" y="128"/>
                  </a:lnTo>
                  <a:lnTo>
                    <a:pt x="282" y="157"/>
                  </a:lnTo>
                  <a:lnTo>
                    <a:pt x="277" y="183"/>
                  </a:lnTo>
                  <a:lnTo>
                    <a:pt x="277" y="199"/>
                  </a:lnTo>
                  <a:lnTo>
                    <a:pt x="282" y="212"/>
                  </a:lnTo>
                  <a:lnTo>
                    <a:pt x="290" y="226"/>
                  </a:lnTo>
                  <a:lnTo>
                    <a:pt x="302" y="247"/>
                  </a:lnTo>
                  <a:lnTo>
                    <a:pt x="318" y="267"/>
                  </a:lnTo>
                  <a:lnTo>
                    <a:pt x="333" y="288"/>
                  </a:lnTo>
                  <a:lnTo>
                    <a:pt x="357" y="305"/>
                  </a:lnTo>
                  <a:lnTo>
                    <a:pt x="379" y="319"/>
                  </a:lnTo>
                  <a:lnTo>
                    <a:pt x="404" y="325"/>
                  </a:lnTo>
                  <a:lnTo>
                    <a:pt x="429" y="331"/>
                  </a:lnTo>
                  <a:lnTo>
                    <a:pt x="453" y="338"/>
                  </a:lnTo>
                  <a:lnTo>
                    <a:pt x="472" y="346"/>
                  </a:lnTo>
                  <a:lnTo>
                    <a:pt x="491" y="353"/>
                  </a:lnTo>
                  <a:lnTo>
                    <a:pt x="503" y="361"/>
                  </a:lnTo>
                  <a:lnTo>
                    <a:pt x="514" y="369"/>
                  </a:lnTo>
                  <a:lnTo>
                    <a:pt x="518" y="371"/>
                  </a:lnTo>
                  <a:lnTo>
                    <a:pt x="522" y="374"/>
                  </a:lnTo>
                  <a:lnTo>
                    <a:pt x="498" y="374"/>
                  </a:lnTo>
                  <a:lnTo>
                    <a:pt x="478" y="371"/>
                  </a:lnTo>
                  <a:lnTo>
                    <a:pt x="455" y="371"/>
                  </a:lnTo>
                  <a:lnTo>
                    <a:pt x="434" y="369"/>
                  </a:lnTo>
                  <a:lnTo>
                    <a:pt x="412" y="369"/>
                  </a:lnTo>
                  <a:lnTo>
                    <a:pt x="389" y="365"/>
                  </a:lnTo>
                  <a:lnTo>
                    <a:pt x="369" y="365"/>
                  </a:lnTo>
                  <a:lnTo>
                    <a:pt x="346" y="363"/>
                  </a:lnTo>
                  <a:lnTo>
                    <a:pt x="357" y="392"/>
                  </a:lnTo>
                  <a:lnTo>
                    <a:pt x="365" y="420"/>
                  </a:lnTo>
                  <a:lnTo>
                    <a:pt x="376" y="445"/>
                  </a:lnTo>
                  <a:lnTo>
                    <a:pt x="386" y="472"/>
                  </a:lnTo>
                  <a:lnTo>
                    <a:pt x="394" y="501"/>
                  </a:lnTo>
                  <a:lnTo>
                    <a:pt x="404" y="526"/>
                  </a:lnTo>
                  <a:lnTo>
                    <a:pt x="415" y="554"/>
                  </a:lnTo>
                  <a:lnTo>
                    <a:pt x="424" y="583"/>
                  </a:lnTo>
                  <a:lnTo>
                    <a:pt x="417" y="572"/>
                  </a:lnTo>
                  <a:lnTo>
                    <a:pt x="396" y="541"/>
                  </a:lnTo>
                  <a:lnTo>
                    <a:pt x="365" y="499"/>
                  </a:lnTo>
                  <a:lnTo>
                    <a:pt x="333" y="447"/>
                  </a:lnTo>
                  <a:lnTo>
                    <a:pt x="297" y="396"/>
                  </a:lnTo>
                  <a:lnTo>
                    <a:pt x="267" y="349"/>
                  </a:lnTo>
                  <a:lnTo>
                    <a:pt x="244" y="313"/>
                  </a:lnTo>
                  <a:lnTo>
                    <a:pt x="233" y="292"/>
                  </a:lnTo>
                  <a:lnTo>
                    <a:pt x="231" y="277"/>
                  </a:lnTo>
                  <a:lnTo>
                    <a:pt x="229" y="252"/>
                  </a:lnTo>
                  <a:lnTo>
                    <a:pt x="226" y="225"/>
                  </a:lnTo>
                  <a:lnTo>
                    <a:pt x="226" y="191"/>
                  </a:lnTo>
                  <a:lnTo>
                    <a:pt x="225" y="157"/>
                  </a:lnTo>
                  <a:lnTo>
                    <a:pt x="225" y="132"/>
                  </a:lnTo>
                  <a:lnTo>
                    <a:pt x="225" y="115"/>
                  </a:lnTo>
                  <a:lnTo>
                    <a:pt x="225" y="107"/>
                  </a:lnTo>
                  <a:lnTo>
                    <a:pt x="219" y="107"/>
                  </a:lnTo>
                  <a:lnTo>
                    <a:pt x="201" y="105"/>
                  </a:lnTo>
                  <a:lnTo>
                    <a:pt x="178" y="105"/>
                  </a:lnTo>
                  <a:lnTo>
                    <a:pt x="153" y="105"/>
                  </a:lnTo>
                  <a:lnTo>
                    <a:pt x="124" y="105"/>
                  </a:lnTo>
                  <a:lnTo>
                    <a:pt x="99" y="107"/>
                  </a:lnTo>
                  <a:lnTo>
                    <a:pt x="79" y="112"/>
                  </a:lnTo>
                  <a:lnTo>
                    <a:pt x="69" y="118"/>
                  </a:lnTo>
                  <a:lnTo>
                    <a:pt x="51" y="130"/>
                  </a:lnTo>
                  <a:lnTo>
                    <a:pt x="28" y="135"/>
                  </a:lnTo>
                  <a:lnTo>
                    <a:pt x="7" y="135"/>
                  </a:lnTo>
                  <a:lnTo>
                    <a:pt x="0" y="135"/>
                  </a:lnTo>
                  <a:lnTo>
                    <a:pt x="18" y="120"/>
                  </a:lnTo>
                  <a:lnTo>
                    <a:pt x="36" y="101"/>
                  </a:lnTo>
                  <a:lnTo>
                    <a:pt x="51" y="87"/>
                  </a:lnTo>
                  <a:lnTo>
                    <a:pt x="69" y="69"/>
                  </a:lnTo>
                  <a:lnTo>
                    <a:pt x="87" y="51"/>
                  </a:lnTo>
                  <a:lnTo>
                    <a:pt x="105" y="34"/>
                  </a:lnTo>
                  <a:lnTo>
                    <a:pt x="120" y="19"/>
                  </a:lnTo>
                  <a:lnTo>
                    <a:pt x="137"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77" name="Freeform 653">
              <a:extLst>
                <a:ext uri="{FF2B5EF4-FFF2-40B4-BE49-F238E27FC236}">
                  <a16:creationId xmlns:a16="http://schemas.microsoft.com/office/drawing/2014/main" id="{11C7FA7C-23DB-5D4E-8758-537B41FD788F}"/>
                </a:ext>
              </a:extLst>
            </p:cNvPr>
            <p:cNvSpPr>
              <a:spLocks/>
            </p:cNvSpPr>
            <p:nvPr/>
          </p:nvSpPr>
          <p:spPr bwMode="auto">
            <a:xfrm>
              <a:off x="2708" y="1717"/>
              <a:ext cx="198" cy="98"/>
            </a:xfrm>
            <a:custGeom>
              <a:avLst/>
              <a:gdLst>
                <a:gd name="T0" fmla="*/ 0 w 594"/>
                <a:gd name="T1" fmla="*/ 0 h 296"/>
                <a:gd name="T2" fmla="*/ 51 w 594"/>
                <a:gd name="T3" fmla="*/ 32 h 296"/>
                <a:gd name="T4" fmla="*/ 89 w 594"/>
                <a:gd name="T5" fmla="*/ 63 h 296"/>
                <a:gd name="T6" fmla="*/ 120 w 594"/>
                <a:gd name="T7" fmla="*/ 90 h 296"/>
                <a:gd name="T8" fmla="*/ 143 w 594"/>
                <a:gd name="T9" fmla="*/ 121 h 296"/>
                <a:gd name="T10" fmla="*/ 154 w 594"/>
                <a:gd name="T11" fmla="*/ 155 h 296"/>
                <a:gd name="T12" fmla="*/ 158 w 594"/>
                <a:gd name="T13" fmla="*/ 193 h 296"/>
                <a:gd name="T14" fmla="*/ 156 w 594"/>
                <a:gd name="T15" fmla="*/ 241 h 296"/>
                <a:gd name="T16" fmla="*/ 145 w 594"/>
                <a:gd name="T17" fmla="*/ 296 h 296"/>
                <a:gd name="T18" fmla="*/ 151 w 594"/>
                <a:gd name="T19" fmla="*/ 291 h 296"/>
                <a:gd name="T20" fmla="*/ 160 w 594"/>
                <a:gd name="T21" fmla="*/ 282 h 296"/>
                <a:gd name="T22" fmla="*/ 174 w 594"/>
                <a:gd name="T23" fmla="*/ 266 h 296"/>
                <a:gd name="T24" fmla="*/ 192 w 594"/>
                <a:gd name="T25" fmla="*/ 246 h 296"/>
                <a:gd name="T26" fmla="*/ 210 w 594"/>
                <a:gd name="T27" fmla="*/ 225 h 296"/>
                <a:gd name="T28" fmla="*/ 223 w 594"/>
                <a:gd name="T29" fmla="*/ 203 h 296"/>
                <a:gd name="T30" fmla="*/ 231 w 594"/>
                <a:gd name="T31" fmla="*/ 182 h 296"/>
                <a:gd name="T32" fmla="*/ 237 w 594"/>
                <a:gd name="T33" fmla="*/ 168 h 296"/>
                <a:gd name="T34" fmla="*/ 248 w 594"/>
                <a:gd name="T35" fmla="*/ 145 h 296"/>
                <a:gd name="T36" fmla="*/ 267 w 594"/>
                <a:gd name="T37" fmla="*/ 126 h 296"/>
                <a:gd name="T38" fmla="*/ 286 w 594"/>
                <a:gd name="T39" fmla="*/ 116 h 296"/>
                <a:gd name="T40" fmla="*/ 295 w 594"/>
                <a:gd name="T41" fmla="*/ 114 h 296"/>
                <a:gd name="T42" fmla="*/ 306 w 594"/>
                <a:gd name="T43" fmla="*/ 121 h 296"/>
                <a:gd name="T44" fmla="*/ 317 w 594"/>
                <a:gd name="T45" fmla="*/ 128 h 296"/>
                <a:gd name="T46" fmla="*/ 326 w 594"/>
                <a:gd name="T47" fmla="*/ 137 h 296"/>
                <a:gd name="T48" fmla="*/ 336 w 594"/>
                <a:gd name="T49" fmla="*/ 141 h 296"/>
                <a:gd name="T50" fmla="*/ 344 w 594"/>
                <a:gd name="T51" fmla="*/ 149 h 296"/>
                <a:gd name="T52" fmla="*/ 355 w 594"/>
                <a:gd name="T53" fmla="*/ 155 h 296"/>
                <a:gd name="T54" fmla="*/ 363 w 594"/>
                <a:gd name="T55" fmla="*/ 162 h 296"/>
                <a:gd name="T56" fmla="*/ 374 w 594"/>
                <a:gd name="T57" fmla="*/ 168 h 296"/>
                <a:gd name="T58" fmla="*/ 402 w 594"/>
                <a:gd name="T59" fmla="*/ 164 h 296"/>
                <a:gd name="T60" fmla="*/ 431 w 594"/>
                <a:gd name="T61" fmla="*/ 162 h 296"/>
                <a:gd name="T62" fmla="*/ 458 w 594"/>
                <a:gd name="T63" fmla="*/ 159 h 296"/>
                <a:gd name="T64" fmla="*/ 484 w 594"/>
                <a:gd name="T65" fmla="*/ 155 h 296"/>
                <a:gd name="T66" fmla="*/ 512 w 594"/>
                <a:gd name="T67" fmla="*/ 151 h 296"/>
                <a:gd name="T68" fmla="*/ 539 w 594"/>
                <a:gd name="T69" fmla="*/ 149 h 296"/>
                <a:gd name="T70" fmla="*/ 565 w 594"/>
                <a:gd name="T71" fmla="*/ 145 h 296"/>
                <a:gd name="T72" fmla="*/ 594 w 594"/>
                <a:gd name="T73" fmla="*/ 141 h 296"/>
                <a:gd name="T74" fmla="*/ 583 w 594"/>
                <a:gd name="T75" fmla="*/ 139 h 296"/>
                <a:gd name="T76" fmla="*/ 554 w 594"/>
                <a:gd name="T77" fmla="*/ 137 h 296"/>
                <a:gd name="T78" fmla="*/ 516 w 594"/>
                <a:gd name="T79" fmla="*/ 128 h 296"/>
                <a:gd name="T80" fmla="*/ 470 w 594"/>
                <a:gd name="T81" fmla="*/ 119 h 296"/>
                <a:gd name="T82" fmla="*/ 420 w 594"/>
                <a:gd name="T83" fmla="*/ 112 h 296"/>
                <a:gd name="T84" fmla="*/ 374 w 594"/>
                <a:gd name="T85" fmla="*/ 101 h 296"/>
                <a:gd name="T86" fmla="*/ 336 w 594"/>
                <a:gd name="T87" fmla="*/ 90 h 296"/>
                <a:gd name="T88" fmla="*/ 311 w 594"/>
                <a:gd name="T89" fmla="*/ 83 h 296"/>
                <a:gd name="T90" fmla="*/ 286 w 594"/>
                <a:gd name="T91" fmla="*/ 74 h 296"/>
                <a:gd name="T92" fmla="*/ 242 w 594"/>
                <a:gd name="T93" fmla="*/ 61 h 296"/>
                <a:gd name="T94" fmla="*/ 192 w 594"/>
                <a:gd name="T95" fmla="*/ 48 h 296"/>
                <a:gd name="T96" fmla="*/ 138 w 594"/>
                <a:gd name="T97" fmla="*/ 32 h 296"/>
                <a:gd name="T98" fmla="*/ 87 w 594"/>
                <a:gd name="T99" fmla="*/ 19 h 296"/>
                <a:gd name="T100" fmla="*/ 44 w 594"/>
                <a:gd name="T101" fmla="*/ 9 h 296"/>
                <a:gd name="T102" fmla="*/ 13 w 594"/>
                <a:gd name="T103" fmla="*/ 2 h 296"/>
                <a:gd name="T104" fmla="*/ 0 w 594"/>
                <a:gd name="T10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4" h="296">
                  <a:moveTo>
                    <a:pt x="0" y="0"/>
                  </a:moveTo>
                  <a:lnTo>
                    <a:pt x="51" y="32"/>
                  </a:lnTo>
                  <a:lnTo>
                    <a:pt x="89" y="63"/>
                  </a:lnTo>
                  <a:lnTo>
                    <a:pt x="120" y="90"/>
                  </a:lnTo>
                  <a:lnTo>
                    <a:pt x="143" y="121"/>
                  </a:lnTo>
                  <a:lnTo>
                    <a:pt x="154" y="155"/>
                  </a:lnTo>
                  <a:lnTo>
                    <a:pt x="158" y="193"/>
                  </a:lnTo>
                  <a:lnTo>
                    <a:pt x="156" y="241"/>
                  </a:lnTo>
                  <a:lnTo>
                    <a:pt x="145" y="296"/>
                  </a:lnTo>
                  <a:lnTo>
                    <a:pt x="151" y="291"/>
                  </a:lnTo>
                  <a:lnTo>
                    <a:pt x="160" y="282"/>
                  </a:lnTo>
                  <a:lnTo>
                    <a:pt x="174" y="266"/>
                  </a:lnTo>
                  <a:lnTo>
                    <a:pt x="192" y="246"/>
                  </a:lnTo>
                  <a:lnTo>
                    <a:pt x="210" y="225"/>
                  </a:lnTo>
                  <a:lnTo>
                    <a:pt x="223" y="203"/>
                  </a:lnTo>
                  <a:lnTo>
                    <a:pt x="231" y="182"/>
                  </a:lnTo>
                  <a:lnTo>
                    <a:pt x="237" y="168"/>
                  </a:lnTo>
                  <a:lnTo>
                    <a:pt x="248" y="145"/>
                  </a:lnTo>
                  <a:lnTo>
                    <a:pt x="267" y="126"/>
                  </a:lnTo>
                  <a:lnTo>
                    <a:pt x="286" y="116"/>
                  </a:lnTo>
                  <a:lnTo>
                    <a:pt x="295" y="114"/>
                  </a:lnTo>
                  <a:lnTo>
                    <a:pt x="306" y="121"/>
                  </a:lnTo>
                  <a:lnTo>
                    <a:pt x="317" y="128"/>
                  </a:lnTo>
                  <a:lnTo>
                    <a:pt x="326" y="137"/>
                  </a:lnTo>
                  <a:lnTo>
                    <a:pt x="336" y="141"/>
                  </a:lnTo>
                  <a:lnTo>
                    <a:pt x="344" y="149"/>
                  </a:lnTo>
                  <a:lnTo>
                    <a:pt x="355" y="155"/>
                  </a:lnTo>
                  <a:lnTo>
                    <a:pt x="363" y="162"/>
                  </a:lnTo>
                  <a:lnTo>
                    <a:pt x="374" y="168"/>
                  </a:lnTo>
                  <a:lnTo>
                    <a:pt x="402" y="164"/>
                  </a:lnTo>
                  <a:lnTo>
                    <a:pt x="431" y="162"/>
                  </a:lnTo>
                  <a:lnTo>
                    <a:pt x="458" y="159"/>
                  </a:lnTo>
                  <a:lnTo>
                    <a:pt x="484" y="155"/>
                  </a:lnTo>
                  <a:lnTo>
                    <a:pt x="512" y="151"/>
                  </a:lnTo>
                  <a:lnTo>
                    <a:pt x="539" y="149"/>
                  </a:lnTo>
                  <a:lnTo>
                    <a:pt x="565" y="145"/>
                  </a:lnTo>
                  <a:lnTo>
                    <a:pt x="594" y="141"/>
                  </a:lnTo>
                  <a:lnTo>
                    <a:pt x="583" y="139"/>
                  </a:lnTo>
                  <a:lnTo>
                    <a:pt x="554" y="137"/>
                  </a:lnTo>
                  <a:lnTo>
                    <a:pt x="516" y="128"/>
                  </a:lnTo>
                  <a:lnTo>
                    <a:pt x="470" y="119"/>
                  </a:lnTo>
                  <a:lnTo>
                    <a:pt x="420" y="112"/>
                  </a:lnTo>
                  <a:lnTo>
                    <a:pt x="374" y="101"/>
                  </a:lnTo>
                  <a:lnTo>
                    <a:pt x="336" y="90"/>
                  </a:lnTo>
                  <a:lnTo>
                    <a:pt x="311" y="83"/>
                  </a:lnTo>
                  <a:lnTo>
                    <a:pt x="286" y="74"/>
                  </a:lnTo>
                  <a:lnTo>
                    <a:pt x="242" y="61"/>
                  </a:lnTo>
                  <a:lnTo>
                    <a:pt x="192" y="48"/>
                  </a:lnTo>
                  <a:lnTo>
                    <a:pt x="138" y="32"/>
                  </a:lnTo>
                  <a:lnTo>
                    <a:pt x="87" y="19"/>
                  </a:lnTo>
                  <a:lnTo>
                    <a:pt x="44" y="9"/>
                  </a:lnTo>
                  <a:lnTo>
                    <a:pt x="13" y="2"/>
                  </a:lnTo>
                  <a:lnTo>
                    <a:pt x="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78" name="Freeform 654">
              <a:extLst>
                <a:ext uri="{FF2B5EF4-FFF2-40B4-BE49-F238E27FC236}">
                  <a16:creationId xmlns:a16="http://schemas.microsoft.com/office/drawing/2014/main" id="{FCC0E74F-92B6-0CD0-F510-46A70F1C1691}"/>
                </a:ext>
              </a:extLst>
            </p:cNvPr>
            <p:cNvSpPr>
              <a:spLocks/>
            </p:cNvSpPr>
            <p:nvPr/>
          </p:nvSpPr>
          <p:spPr bwMode="auto">
            <a:xfrm>
              <a:off x="2329" y="1787"/>
              <a:ext cx="44" cy="124"/>
            </a:xfrm>
            <a:custGeom>
              <a:avLst/>
              <a:gdLst>
                <a:gd name="T0" fmla="*/ 134 w 134"/>
                <a:gd name="T1" fmla="*/ 0 h 373"/>
                <a:gd name="T2" fmla="*/ 128 w 134"/>
                <a:gd name="T3" fmla="*/ 6 h 373"/>
                <a:gd name="T4" fmla="*/ 114 w 134"/>
                <a:gd name="T5" fmla="*/ 18 h 373"/>
                <a:gd name="T6" fmla="*/ 96 w 134"/>
                <a:gd name="T7" fmla="*/ 35 h 373"/>
                <a:gd name="T8" fmla="*/ 73 w 134"/>
                <a:gd name="T9" fmla="*/ 58 h 373"/>
                <a:gd name="T10" fmla="*/ 49 w 134"/>
                <a:gd name="T11" fmla="*/ 83 h 373"/>
                <a:gd name="T12" fmla="*/ 28 w 134"/>
                <a:gd name="T13" fmla="*/ 112 h 373"/>
                <a:gd name="T14" fmla="*/ 10 w 134"/>
                <a:gd name="T15" fmla="*/ 139 h 373"/>
                <a:gd name="T16" fmla="*/ 3 w 134"/>
                <a:gd name="T17" fmla="*/ 165 h 373"/>
                <a:gd name="T18" fmla="*/ 0 w 134"/>
                <a:gd name="T19" fmla="*/ 193 h 373"/>
                <a:gd name="T20" fmla="*/ 0 w 134"/>
                <a:gd name="T21" fmla="*/ 223 h 373"/>
                <a:gd name="T22" fmla="*/ 5 w 134"/>
                <a:gd name="T23" fmla="*/ 259 h 373"/>
                <a:gd name="T24" fmla="*/ 10 w 134"/>
                <a:gd name="T25" fmla="*/ 292 h 373"/>
                <a:gd name="T26" fmla="*/ 17 w 134"/>
                <a:gd name="T27" fmla="*/ 325 h 373"/>
                <a:gd name="T28" fmla="*/ 22 w 134"/>
                <a:gd name="T29" fmla="*/ 350 h 373"/>
                <a:gd name="T30" fmla="*/ 25 w 134"/>
                <a:gd name="T31" fmla="*/ 368 h 373"/>
                <a:gd name="T32" fmla="*/ 28 w 134"/>
                <a:gd name="T33" fmla="*/ 373 h 373"/>
                <a:gd name="T34" fmla="*/ 28 w 134"/>
                <a:gd name="T35" fmla="*/ 366 h 373"/>
                <a:gd name="T36" fmla="*/ 28 w 134"/>
                <a:gd name="T37" fmla="*/ 345 h 373"/>
                <a:gd name="T38" fmla="*/ 28 w 134"/>
                <a:gd name="T39" fmla="*/ 317 h 373"/>
                <a:gd name="T40" fmla="*/ 30 w 134"/>
                <a:gd name="T41" fmla="*/ 282 h 373"/>
                <a:gd name="T42" fmla="*/ 36 w 134"/>
                <a:gd name="T43" fmla="*/ 240 h 373"/>
                <a:gd name="T44" fmla="*/ 43 w 134"/>
                <a:gd name="T45" fmla="*/ 203 h 373"/>
                <a:gd name="T46" fmla="*/ 58 w 134"/>
                <a:gd name="T47" fmla="*/ 165 h 373"/>
                <a:gd name="T48" fmla="*/ 76 w 134"/>
                <a:gd name="T49" fmla="*/ 134 h 373"/>
                <a:gd name="T50" fmla="*/ 96 w 134"/>
                <a:gd name="T51" fmla="*/ 106 h 373"/>
                <a:gd name="T52" fmla="*/ 109 w 134"/>
                <a:gd name="T53" fmla="*/ 81 h 373"/>
                <a:gd name="T54" fmla="*/ 119 w 134"/>
                <a:gd name="T55" fmla="*/ 58 h 373"/>
                <a:gd name="T56" fmla="*/ 126 w 134"/>
                <a:gd name="T57" fmla="*/ 38 h 373"/>
                <a:gd name="T58" fmla="*/ 132 w 134"/>
                <a:gd name="T59" fmla="*/ 23 h 373"/>
                <a:gd name="T60" fmla="*/ 134 w 134"/>
                <a:gd name="T61" fmla="*/ 10 h 373"/>
                <a:gd name="T62" fmla="*/ 134 w 134"/>
                <a:gd name="T63" fmla="*/ 2 h 373"/>
                <a:gd name="T64" fmla="*/ 134 w 134"/>
                <a:gd name="T65"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373">
                  <a:moveTo>
                    <a:pt x="134" y="0"/>
                  </a:moveTo>
                  <a:lnTo>
                    <a:pt x="128" y="6"/>
                  </a:lnTo>
                  <a:lnTo>
                    <a:pt x="114" y="18"/>
                  </a:lnTo>
                  <a:lnTo>
                    <a:pt x="96" y="35"/>
                  </a:lnTo>
                  <a:lnTo>
                    <a:pt x="73" y="58"/>
                  </a:lnTo>
                  <a:lnTo>
                    <a:pt x="49" y="83"/>
                  </a:lnTo>
                  <a:lnTo>
                    <a:pt x="28" y="112"/>
                  </a:lnTo>
                  <a:lnTo>
                    <a:pt x="10" y="139"/>
                  </a:lnTo>
                  <a:lnTo>
                    <a:pt x="3" y="165"/>
                  </a:lnTo>
                  <a:lnTo>
                    <a:pt x="0" y="193"/>
                  </a:lnTo>
                  <a:lnTo>
                    <a:pt x="0" y="223"/>
                  </a:lnTo>
                  <a:lnTo>
                    <a:pt x="5" y="259"/>
                  </a:lnTo>
                  <a:lnTo>
                    <a:pt x="10" y="292"/>
                  </a:lnTo>
                  <a:lnTo>
                    <a:pt x="17" y="325"/>
                  </a:lnTo>
                  <a:lnTo>
                    <a:pt x="22" y="350"/>
                  </a:lnTo>
                  <a:lnTo>
                    <a:pt x="25" y="368"/>
                  </a:lnTo>
                  <a:lnTo>
                    <a:pt x="28" y="373"/>
                  </a:lnTo>
                  <a:lnTo>
                    <a:pt x="28" y="366"/>
                  </a:lnTo>
                  <a:lnTo>
                    <a:pt x="28" y="345"/>
                  </a:lnTo>
                  <a:lnTo>
                    <a:pt x="28" y="317"/>
                  </a:lnTo>
                  <a:lnTo>
                    <a:pt x="30" y="282"/>
                  </a:lnTo>
                  <a:lnTo>
                    <a:pt x="36" y="240"/>
                  </a:lnTo>
                  <a:lnTo>
                    <a:pt x="43" y="203"/>
                  </a:lnTo>
                  <a:lnTo>
                    <a:pt x="58" y="165"/>
                  </a:lnTo>
                  <a:lnTo>
                    <a:pt x="76" y="134"/>
                  </a:lnTo>
                  <a:lnTo>
                    <a:pt x="96" y="106"/>
                  </a:lnTo>
                  <a:lnTo>
                    <a:pt x="109" y="81"/>
                  </a:lnTo>
                  <a:lnTo>
                    <a:pt x="119" y="58"/>
                  </a:lnTo>
                  <a:lnTo>
                    <a:pt x="126" y="38"/>
                  </a:lnTo>
                  <a:lnTo>
                    <a:pt x="132" y="23"/>
                  </a:lnTo>
                  <a:lnTo>
                    <a:pt x="134" y="10"/>
                  </a:lnTo>
                  <a:lnTo>
                    <a:pt x="134" y="2"/>
                  </a:lnTo>
                  <a:lnTo>
                    <a:pt x="134"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79" name="Freeform 655">
              <a:extLst>
                <a:ext uri="{FF2B5EF4-FFF2-40B4-BE49-F238E27FC236}">
                  <a16:creationId xmlns:a16="http://schemas.microsoft.com/office/drawing/2014/main" id="{89428D6C-E279-DEE8-8FC6-1CEFFA03E97A}"/>
                </a:ext>
              </a:extLst>
            </p:cNvPr>
            <p:cNvSpPr>
              <a:spLocks/>
            </p:cNvSpPr>
            <p:nvPr/>
          </p:nvSpPr>
          <p:spPr bwMode="auto">
            <a:xfrm>
              <a:off x="2195" y="1763"/>
              <a:ext cx="66" cy="184"/>
            </a:xfrm>
            <a:custGeom>
              <a:avLst/>
              <a:gdLst>
                <a:gd name="T0" fmla="*/ 0 w 199"/>
                <a:gd name="T1" fmla="*/ 25 h 553"/>
                <a:gd name="T2" fmla="*/ 3 w 199"/>
                <a:gd name="T3" fmla="*/ 31 h 553"/>
                <a:gd name="T4" fmla="*/ 12 w 199"/>
                <a:gd name="T5" fmla="*/ 44 h 553"/>
                <a:gd name="T6" fmla="*/ 25 w 199"/>
                <a:gd name="T7" fmla="*/ 61 h 553"/>
                <a:gd name="T8" fmla="*/ 41 w 199"/>
                <a:gd name="T9" fmla="*/ 83 h 553"/>
                <a:gd name="T10" fmla="*/ 56 w 199"/>
                <a:gd name="T11" fmla="*/ 113 h 553"/>
                <a:gd name="T12" fmla="*/ 69 w 199"/>
                <a:gd name="T13" fmla="*/ 142 h 553"/>
                <a:gd name="T14" fmla="*/ 79 w 199"/>
                <a:gd name="T15" fmla="*/ 170 h 553"/>
                <a:gd name="T16" fmla="*/ 81 w 199"/>
                <a:gd name="T17" fmla="*/ 198 h 553"/>
                <a:gd name="T18" fmla="*/ 84 w 199"/>
                <a:gd name="T19" fmla="*/ 234 h 553"/>
                <a:gd name="T20" fmla="*/ 88 w 199"/>
                <a:gd name="T21" fmla="*/ 282 h 553"/>
                <a:gd name="T22" fmla="*/ 97 w 199"/>
                <a:gd name="T23" fmla="*/ 341 h 553"/>
                <a:gd name="T24" fmla="*/ 107 w 199"/>
                <a:gd name="T25" fmla="*/ 402 h 553"/>
                <a:gd name="T26" fmla="*/ 117 w 199"/>
                <a:gd name="T27" fmla="*/ 460 h 553"/>
                <a:gd name="T28" fmla="*/ 124 w 199"/>
                <a:gd name="T29" fmla="*/ 509 h 553"/>
                <a:gd name="T30" fmla="*/ 130 w 199"/>
                <a:gd name="T31" fmla="*/ 541 h 553"/>
                <a:gd name="T32" fmla="*/ 132 w 199"/>
                <a:gd name="T33" fmla="*/ 553 h 553"/>
                <a:gd name="T34" fmla="*/ 199 w 199"/>
                <a:gd name="T35" fmla="*/ 0 h 553"/>
                <a:gd name="T36" fmla="*/ 0 w 199"/>
                <a:gd name="T37" fmla="*/ 2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553">
                  <a:moveTo>
                    <a:pt x="0" y="25"/>
                  </a:moveTo>
                  <a:lnTo>
                    <a:pt x="3" y="31"/>
                  </a:lnTo>
                  <a:lnTo>
                    <a:pt x="12" y="44"/>
                  </a:lnTo>
                  <a:lnTo>
                    <a:pt x="25" y="61"/>
                  </a:lnTo>
                  <a:lnTo>
                    <a:pt x="41" y="83"/>
                  </a:lnTo>
                  <a:lnTo>
                    <a:pt x="56" y="113"/>
                  </a:lnTo>
                  <a:lnTo>
                    <a:pt x="69" y="142"/>
                  </a:lnTo>
                  <a:lnTo>
                    <a:pt x="79" y="170"/>
                  </a:lnTo>
                  <a:lnTo>
                    <a:pt x="81" y="198"/>
                  </a:lnTo>
                  <a:lnTo>
                    <a:pt x="84" y="234"/>
                  </a:lnTo>
                  <a:lnTo>
                    <a:pt x="88" y="282"/>
                  </a:lnTo>
                  <a:lnTo>
                    <a:pt x="97" y="341"/>
                  </a:lnTo>
                  <a:lnTo>
                    <a:pt x="107" y="402"/>
                  </a:lnTo>
                  <a:lnTo>
                    <a:pt x="117" y="460"/>
                  </a:lnTo>
                  <a:lnTo>
                    <a:pt x="124" y="509"/>
                  </a:lnTo>
                  <a:lnTo>
                    <a:pt x="130" y="541"/>
                  </a:lnTo>
                  <a:lnTo>
                    <a:pt x="132" y="553"/>
                  </a:lnTo>
                  <a:lnTo>
                    <a:pt x="199" y="0"/>
                  </a:lnTo>
                  <a:lnTo>
                    <a:pt x="0" y="25"/>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80" name="Freeform 656">
              <a:extLst>
                <a:ext uri="{FF2B5EF4-FFF2-40B4-BE49-F238E27FC236}">
                  <a16:creationId xmlns:a16="http://schemas.microsoft.com/office/drawing/2014/main" id="{C4538883-B1DE-D1C8-F74F-C80E34E285C1}"/>
                </a:ext>
              </a:extLst>
            </p:cNvPr>
            <p:cNvSpPr>
              <a:spLocks/>
            </p:cNvSpPr>
            <p:nvPr/>
          </p:nvSpPr>
          <p:spPr bwMode="auto">
            <a:xfrm>
              <a:off x="1885" y="1697"/>
              <a:ext cx="254" cy="76"/>
            </a:xfrm>
            <a:custGeom>
              <a:avLst/>
              <a:gdLst>
                <a:gd name="T0" fmla="*/ 5 w 761"/>
                <a:gd name="T1" fmla="*/ 117 h 227"/>
                <a:gd name="T2" fmla="*/ 30 w 761"/>
                <a:gd name="T3" fmla="*/ 130 h 227"/>
                <a:gd name="T4" fmla="*/ 74 w 761"/>
                <a:gd name="T5" fmla="*/ 147 h 227"/>
                <a:gd name="T6" fmla="*/ 115 w 761"/>
                <a:gd name="T7" fmla="*/ 166 h 227"/>
                <a:gd name="T8" fmla="*/ 147 w 761"/>
                <a:gd name="T9" fmla="*/ 180 h 227"/>
                <a:gd name="T10" fmla="*/ 172 w 761"/>
                <a:gd name="T11" fmla="*/ 198 h 227"/>
                <a:gd name="T12" fmla="*/ 196 w 761"/>
                <a:gd name="T13" fmla="*/ 214 h 227"/>
                <a:gd name="T14" fmla="*/ 208 w 761"/>
                <a:gd name="T15" fmla="*/ 223 h 227"/>
                <a:gd name="T16" fmla="*/ 206 w 761"/>
                <a:gd name="T17" fmla="*/ 223 h 227"/>
                <a:gd name="T18" fmla="*/ 172 w 761"/>
                <a:gd name="T19" fmla="*/ 206 h 227"/>
                <a:gd name="T20" fmla="*/ 137 w 761"/>
                <a:gd name="T21" fmla="*/ 175 h 227"/>
                <a:gd name="T22" fmla="*/ 130 w 761"/>
                <a:gd name="T23" fmla="*/ 142 h 227"/>
                <a:gd name="T24" fmla="*/ 172 w 761"/>
                <a:gd name="T25" fmla="*/ 111 h 227"/>
                <a:gd name="T26" fmla="*/ 275 w 761"/>
                <a:gd name="T27" fmla="*/ 74 h 227"/>
                <a:gd name="T28" fmla="*/ 397 w 761"/>
                <a:gd name="T29" fmla="*/ 40 h 227"/>
                <a:gd name="T30" fmla="*/ 503 w 761"/>
                <a:gd name="T31" fmla="*/ 21 h 227"/>
                <a:gd name="T32" fmla="*/ 574 w 761"/>
                <a:gd name="T33" fmla="*/ 23 h 227"/>
                <a:gd name="T34" fmla="*/ 646 w 761"/>
                <a:gd name="T35" fmla="*/ 26 h 227"/>
                <a:gd name="T36" fmla="*/ 712 w 761"/>
                <a:gd name="T37" fmla="*/ 23 h 227"/>
                <a:gd name="T38" fmla="*/ 755 w 761"/>
                <a:gd name="T39" fmla="*/ 21 h 227"/>
                <a:gd name="T40" fmla="*/ 753 w 761"/>
                <a:gd name="T41" fmla="*/ 21 h 227"/>
                <a:gd name="T42" fmla="*/ 697 w 761"/>
                <a:gd name="T43" fmla="*/ 13 h 227"/>
                <a:gd name="T44" fmla="*/ 608 w 761"/>
                <a:gd name="T45" fmla="*/ 3 h 227"/>
                <a:gd name="T46" fmla="*/ 505 w 761"/>
                <a:gd name="T47" fmla="*/ 0 h 227"/>
                <a:gd name="T48" fmla="*/ 433 w 761"/>
                <a:gd name="T49" fmla="*/ 5 h 227"/>
                <a:gd name="T50" fmla="*/ 371 w 761"/>
                <a:gd name="T51" fmla="*/ 17 h 227"/>
                <a:gd name="T52" fmla="*/ 298 w 761"/>
                <a:gd name="T53" fmla="*/ 34 h 227"/>
                <a:gd name="T54" fmla="*/ 222 w 761"/>
                <a:gd name="T55" fmla="*/ 53 h 227"/>
                <a:gd name="T56" fmla="*/ 147 w 761"/>
                <a:gd name="T57" fmla="*/ 72 h 227"/>
                <a:gd name="T58" fmla="*/ 82 w 761"/>
                <a:gd name="T59" fmla="*/ 91 h 227"/>
                <a:gd name="T60" fmla="*/ 30 w 761"/>
                <a:gd name="T61" fmla="*/ 105 h 227"/>
                <a:gd name="T62" fmla="*/ 2 w 761"/>
                <a:gd name="T63" fmla="*/ 11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1" h="227">
                  <a:moveTo>
                    <a:pt x="0" y="114"/>
                  </a:moveTo>
                  <a:lnTo>
                    <a:pt x="5" y="117"/>
                  </a:lnTo>
                  <a:lnTo>
                    <a:pt x="15" y="122"/>
                  </a:lnTo>
                  <a:lnTo>
                    <a:pt x="30" y="130"/>
                  </a:lnTo>
                  <a:lnTo>
                    <a:pt x="51" y="137"/>
                  </a:lnTo>
                  <a:lnTo>
                    <a:pt x="74" y="147"/>
                  </a:lnTo>
                  <a:lnTo>
                    <a:pt x="97" y="158"/>
                  </a:lnTo>
                  <a:lnTo>
                    <a:pt x="115" y="166"/>
                  </a:lnTo>
                  <a:lnTo>
                    <a:pt x="132" y="173"/>
                  </a:lnTo>
                  <a:lnTo>
                    <a:pt x="147" y="180"/>
                  </a:lnTo>
                  <a:lnTo>
                    <a:pt x="160" y="187"/>
                  </a:lnTo>
                  <a:lnTo>
                    <a:pt x="172" y="198"/>
                  </a:lnTo>
                  <a:lnTo>
                    <a:pt x="185" y="206"/>
                  </a:lnTo>
                  <a:lnTo>
                    <a:pt x="196" y="214"/>
                  </a:lnTo>
                  <a:lnTo>
                    <a:pt x="203" y="221"/>
                  </a:lnTo>
                  <a:lnTo>
                    <a:pt x="208" y="223"/>
                  </a:lnTo>
                  <a:lnTo>
                    <a:pt x="212" y="227"/>
                  </a:lnTo>
                  <a:lnTo>
                    <a:pt x="206" y="223"/>
                  </a:lnTo>
                  <a:lnTo>
                    <a:pt x="194" y="216"/>
                  </a:lnTo>
                  <a:lnTo>
                    <a:pt x="172" y="206"/>
                  </a:lnTo>
                  <a:lnTo>
                    <a:pt x="156" y="191"/>
                  </a:lnTo>
                  <a:lnTo>
                    <a:pt x="137" y="175"/>
                  </a:lnTo>
                  <a:lnTo>
                    <a:pt x="130" y="158"/>
                  </a:lnTo>
                  <a:lnTo>
                    <a:pt x="130" y="142"/>
                  </a:lnTo>
                  <a:lnTo>
                    <a:pt x="143" y="127"/>
                  </a:lnTo>
                  <a:lnTo>
                    <a:pt x="172" y="111"/>
                  </a:lnTo>
                  <a:lnTo>
                    <a:pt x="219" y="94"/>
                  </a:lnTo>
                  <a:lnTo>
                    <a:pt x="275" y="74"/>
                  </a:lnTo>
                  <a:lnTo>
                    <a:pt x="335" y="55"/>
                  </a:lnTo>
                  <a:lnTo>
                    <a:pt x="397" y="40"/>
                  </a:lnTo>
                  <a:lnTo>
                    <a:pt x="455" y="28"/>
                  </a:lnTo>
                  <a:lnTo>
                    <a:pt x="503" y="21"/>
                  </a:lnTo>
                  <a:lnTo>
                    <a:pt x="541" y="21"/>
                  </a:lnTo>
                  <a:lnTo>
                    <a:pt x="574" y="23"/>
                  </a:lnTo>
                  <a:lnTo>
                    <a:pt x="610" y="26"/>
                  </a:lnTo>
                  <a:lnTo>
                    <a:pt x="646" y="26"/>
                  </a:lnTo>
                  <a:lnTo>
                    <a:pt x="681" y="23"/>
                  </a:lnTo>
                  <a:lnTo>
                    <a:pt x="712" y="23"/>
                  </a:lnTo>
                  <a:lnTo>
                    <a:pt x="738" y="23"/>
                  </a:lnTo>
                  <a:lnTo>
                    <a:pt x="755" y="21"/>
                  </a:lnTo>
                  <a:lnTo>
                    <a:pt x="761" y="21"/>
                  </a:lnTo>
                  <a:lnTo>
                    <a:pt x="753" y="21"/>
                  </a:lnTo>
                  <a:lnTo>
                    <a:pt x="730" y="15"/>
                  </a:lnTo>
                  <a:lnTo>
                    <a:pt x="697" y="13"/>
                  </a:lnTo>
                  <a:lnTo>
                    <a:pt x="656" y="7"/>
                  </a:lnTo>
                  <a:lnTo>
                    <a:pt x="608" y="3"/>
                  </a:lnTo>
                  <a:lnTo>
                    <a:pt x="557" y="0"/>
                  </a:lnTo>
                  <a:lnTo>
                    <a:pt x="505" y="0"/>
                  </a:lnTo>
                  <a:lnTo>
                    <a:pt x="458" y="3"/>
                  </a:lnTo>
                  <a:lnTo>
                    <a:pt x="433" y="5"/>
                  </a:lnTo>
                  <a:lnTo>
                    <a:pt x="402" y="10"/>
                  </a:lnTo>
                  <a:lnTo>
                    <a:pt x="371" y="17"/>
                  </a:lnTo>
                  <a:lnTo>
                    <a:pt x="335" y="26"/>
                  </a:lnTo>
                  <a:lnTo>
                    <a:pt x="298" y="34"/>
                  </a:lnTo>
                  <a:lnTo>
                    <a:pt x="260" y="43"/>
                  </a:lnTo>
                  <a:lnTo>
                    <a:pt x="222" y="53"/>
                  </a:lnTo>
                  <a:lnTo>
                    <a:pt x="183" y="61"/>
                  </a:lnTo>
                  <a:lnTo>
                    <a:pt x="147" y="72"/>
                  </a:lnTo>
                  <a:lnTo>
                    <a:pt x="112" y="82"/>
                  </a:lnTo>
                  <a:lnTo>
                    <a:pt x="82" y="91"/>
                  </a:lnTo>
                  <a:lnTo>
                    <a:pt x="53" y="99"/>
                  </a:lnTo>
                  <a:lnTo>
                    <a:pt x="30" y="105"/>
                  </a:lnTo>
                  <a:lnTo>
                    <a:pt x="15" y="109"/>
                  </a:lnTo>
                  <a:lnTo>
                    <a:pt x="2" y="114"/>
                  </a:lnTo>
                  <a:lnTo>
                    <a:pt x="0" y="114"/>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81" name="Freeform 657">
              <a:extLst>
                <a:ext uri="{FF2B5EF4-FFF2-40B4-BE49-F238E27FC236}">
                  <a16:creationId xmlns:a16="http://schemas.microsoft.com/office/drawing/2014/main" id="{F2C27E68-58C5-EC90-AEF8-35E73FC0C81F}"/>
                </a:ext>
              </a:extLst>
            </p:cNvPr>
            <p:cNvSpPr>
              <a:spLocks/>
            </p:cNvSpPr>
            <p:nvPr/>
          </p:nvSpPr>
          <p:spPr bwMode="auto">
            <a:xfrm>
              <a:off x="1750" y="1780"/>
              <a:ext cx="134" cy="140"/>
            </a:xfrm>
            <a:custGeom>
              <a:avLst/>
              <a:gdLst>
                <a:gd name="T0" fmla="*/ 214 w 400"/>
                <a:gd name="T1" fmla="*/ 0 h 420"/>
                <a:gd name="T2" fmla="*/ 211 w 400"/>
                <a:gd name="T3" fmla="*/ 51 h 420"/>
                <a:gd name="T4" fmla="*/ 201 w 400"/>
                <a:gd name="T5" fmla="*/ 93 h 420"/>
                <a:gd name="T6" fmla="*/ 183 w 400"/>
                <a:gd name="T7" fmla="*/ 126 h 420"/>
                <a:gd name="T8" fmla="*/ 158 w 400"/>
                <a:gd name="T9" fmla="*/ 156 h 420"/>
                <a:gd name="T10" fmla="*/ 128 w 400"/>
                <a:gd name="T11" fmla="*/ 175 h 420"/>
                <a:gd name="T12" fmla="*/ 90 w 400"/>
                <a:gd name="T13" fmla="*/ 194 h 420"/>
                <a:gd name="T14" fmla="*/ 48 w 400"/>
                <a:gd name="T15" fmla="*/ 208 h 420"/>
                <a:gd name="T16" fmla="*/ 0 w 400"/>
                <a:gd name="T17" fmla="*/ 224 h 420"/>
                <a:gd name="T18" fmla="*/ 51 w 400"/>
                <a:gd name="T19" fmla="*/ 213 h 420"/>
                <a:gd name="T20" fmla="*/ 96 w 400"/>
                <a:gd name="T21" fmla="*/ 219 h 420"/>
                <a:gd name="T22" fmla="*/ 132 w 400"/>
                <a:gd name="T23" fmla="*/ 233 h 420"/>
                <a:gd name="T24" fmla="*/ 165 w 400"/>
                <a:gd name="T25" fmla="*/ 261 h 420"/>
                <a:gd name="T26" fmla="*/ 193 w 400"/>
                <a:gd name="T27" fmla="*/ 294 h 420"/>
                <a:gd name="T28" fmla="*/ 216 w 400"/>
                <a:gd name="T29" fmla="*/ 334 h 420"/>
                <a:gd name="T30" fmla="*/ 239 w 400"/>
                <a:gd name="T31" fmla="*/ 378 h 420"/>
                <a:gd name="T32" fmla="*/ 258 w 400"/>
                <a:gd name="T33" fmla="*/ 420 h 420"/>
                <a:gd name="T34" fmla="*/ 266 w 400"/>
                <a:gd name="T35" fmla="*/ 394 h 420"/>
                <a:gd name="T36" fmla="*/ 274 w 400"/>
                <a:gd name="T37" fmla="*/ 363 h 420"/>
                <a:gd name="T38" fmla="*/ 274 w 400"/>
                <a:gd name="T39" fmla="*/ 332 h 420"/>
                <a:gd name="T40" fmla="*/ 272 w 400"/>
                <a:gd name="T41" fmla="*/ 302 h 420"/>
                <a:gd name="T42" fmla="*/ 265 w 400"/>
                <a:gd name="T43" fmla="*/ 271 h 420"/>
                <a:gd name="T44" fmla="*/ 258 w 400"/>
                <a:gd name="T45" fmla="*/ 241 h 420"/>
                <a:gd name="T46" fmla="*/ 245 w 400"/>
                <a:gd name="T47" fmla="*/ 213 h 420"/>
                <a:gd name="T48" fmla="*/ 229 w 400"/>
                <a:gd name="T49" fmla="*/ 190 h 420"/>
                <a:gd name="T50" fmla="*/ 252 w 400"/>
                <a:gd name="T51" fmla="*/ 177 h 420"/>
                <a:gd name="T52" fmla="*/ 272 w 400"/>
                <a:gd name="T53" fmla="*/ 168 h 420"/>
                <a:gd name="T54" fmla="*/ 296 w 400"/>
                <a:gd name="T55" fmla="*/ 156 h 420"/>
                <a:gd name="T56" fmla="*/ 315 w 400"/>
                <a:gd name="T57" fmla="*/ 142 h 420"/>
                <a:gd name="T58" fmla="*/ 335 w 400"/>
                <a:gd name="T59" fmla="*/ 132 h 420"/>
                <a:gd name="T60" fmla="*/ 356 w 400"/>
                <a:gd name="T61" fmla="*/ 120 h 420"/>
                <a:gd name="T62" fmla="*/ 379 w 400"/>
                <a:gd name="T63" fmla="*/ 106 h 420"/>
                <a:gd name="T64" fmla="*/ 400 w 400"/>
                <a:gd name="T65" fmla="*/ 93 h 420"/>
                <a:gd name="T66" fmla="*/ 377 w 400"/>
                <a:gd name="T67" fmla="*/ 81 h 420"/>
                <a:gd name="T68" fmla="*/ 354 w 400"/>
                <a:gd name="T69" fmla="*/ 70 h 420"/>
                <a:gd name="T70" fmla="*/ 331 w 400"/>
                <a:gd name="T71" fmla="*/ 58 h 420"/>
                <a:gd name="T72" fmla="*/ 308 w 400"/>
                <a:gd name="T73" fmla="*/ 49 h 420"/>
                <a:gd name="T74" fmla="*/ 283 w 400"/>
                <a:gd name="T75" fmla="*/ 36 h 420"/>
                <a:gd name="T76" fmla="*/ 260 w 400"/>
                <a:gd name="T77" fmla="*/ 26 h 420"/>
                <a:gd name="T78" fmla="*/ 236 w 400"/>
                <a:gd name="T79" fmla="*/ 13 h 420"/>
                <a:gd name="T80" fmla="*/ 214 w 400"/>
                <a:gd name="T81"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420">
                  <a:moveTo>
                    <a:pt x="214" y="0"/>
                  </a:moveTo>
                  <a:lnTo>
                    <a:pt x="211" y="51"/>
                  </a:lnTo>
                  <a:lnTo>
                    <a:pt x="201" y="93"/>
                  </a:lnTo>
                  <a:lnTo>
                    <a:pt x="183" y="126"/>
                  </a:lnTo>
                  <a:lnTo>
                    <a:pt x="158" y="156"/>
                  </a:lnTo>
                  <a:lnTo>
                    <a:pt x="128" y="175"/>
                  </a:lnTo>
                  <a:lnTo>
                    <a:pt x="90" y="194"/>
                  </a:lnTo>
                  <a:lnTo>
                    <a:pt x="48" y="208"/>
                  </a:lnTo>
                  <a:lnTo>
                    <a:pt x="0" y="224"/>
                  </a:lnTo>
                  <a:lnTo>
                    <a:pt x="51" y="213"/>
                  </a:lnTo>
                  <a:lnTo>
                    <a:pt x="96" y="219"/>
                  </a:lnTo>
                  <a:lnTo>
                    <a:pt x="132" y="233"/>
                  </a:lnTo>
                  <a:lnTo>
                    <a:pt x="165" y="261"/>
                  </a:lnTo>
                  <a:lnTo>
                    <a:pt x="193" y="294"/>
                  </a:lnTo>
                  <a:lnTo>
                    <a:pt x="216" y="334"/>
                  </a:lnTo>
                  <a:lnTo>
                    <a:pt x="239" y="378"/>
                  </a:lnTo>
                  <a:lnTo>
                    <a:pt x="258" y="420"/>
                  </a:lnTo>
                  <a:lnTo>
                    <a:pt x="266" y="394"/>
                  </a:lnTo>
                  <a:lnTo>
                    <a:pt x="274" y="363"/>
                  </a:lnTo>
                  <a:lnTo>
                    <a:pt x="274" y="332"/>
                  </a:lnTo>
                  <a:lnTo>
                    <a:pt x="272" y="302"/>
                  </a:lnTo>
                  <a:lnTo>
                    <a:pt x="265" y="271"/>
                  </a:lnTo>
                  <a:lnTo>
                    <a:pt x="258" y="241"/>
                  </a:lnTo>
                  <a:lnTo>
                    <a:pt x="245" y="213"/>
                  </a:lnTo>
                  <a:lnTo>
                    <a:pt x="229" y="190"/>
                  </a:lnTo>
                  <a:lnTo>
                    <a:pt x="252" y="177"/>
                  </a:lnTo>
                  <a:lnTo>
                    <a:pt x="272" y="168"/>
                  </a:lnTo>
                  <a:lnTo>
                    <a:pt x="296" y="156"/>
                  </a:lnTo>
                  <a:lnTo>
                    <a:pt x="315" y="142"/>
                  </a:lnTo>
                  <a:lnTo>
                    <a:pt x="335" y="132"/>
                  </a:lnTo>
                  <a:lnTo>
                    <a:pt x="356" y="120"/>
                  </a:lnTo>
                  <a:lnTo>
                    <a:pt x="379" y="106"/>
                  </a:lnTo>
                  <a:lnTo>
                    <a:pt x="400" y="93"/>
                  </a:lnTo>
                  <a:lnTo>
                    <a:pt x="377" y="81"/>
                  </a:lnTo>
                  <a:lnTo>
                    <a:pt x="354" y="70"/>
                  </a:lnTo>
                  <a:lnTo>
                    <a:pt x="331" y="58"/>
                  </a:lnTo>
                  <a:lnTo>
                    <a:pt x="308" y="49"/>
                  </a:lnTo>
                  <a:lnTo>
                    <a:pt x="283" y="36"/>
                  </a:lnTo>
                  <a:lnTo>
                    <a:pt x="260" y="26"/>
                  </a:lnTo>
                  <a:lnTo>
                    <a:pt x="236" y="13"/>
                  </a:lnTo>
                  <a:lnTo>
                    <a:pt x="214"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82" name="Freeform 658">
              <a:extLst>
                <a:ext uri="{FF2B5EF4-FFF2-40B4-BE49-F238E27FC236}">
                  <a16:creationId xmlns:a16="http://schemas.microsoft.com/office/drawing/2014/main" id="{76CFC180-880F-94D4-7BBB-25B3C956CA83}"/>
                </a:ext>
              </a:extLst>
            </p:cNvPr>
            <p:cNvSpPr>
              <a:spLocks/>
            </p:cNvSpPr>
            <p:nvPr/>
          </p:nvSpPr>
          <p:spPr bwMode="auto">
            <a:xfrm>
              <a:off x="1475" y="1781"/>
              <a:ext cx="112" cy="88"/>
            </a:xfrm>
            <a:custGeom>
              <a:avLst/>
              <a:gdLst>
                <a:gd name="T0" fmla="*/ 107 w 336"/>
                <a:gd name="T1" fmla="*/ 5 h 264"/>
                <a:gd name="T2" fmla="*/ 72 w 336"/>
                <a:gd name="T3" fmla="*/ 36 h 264"/>
                <a:gd name="T4" fmla="*/ 46 w 336"/>
                <a:gd name="T5" fmla="*/ 65 h 264"/>
                <a:gd name="T6" fmla="*/ 25 w 336"/>
                <a:gd name="T7" fmla="*/ 93 h 264"/>
                <a:gd name="T8" fmla="*/ 12 w 336"/>
                <a:gd name="T9" fmla="*/ 122 h 264"/>
                <a:gd name="T10" fmla="*/ 5 w 336"/>
                <a:gd name="T11" fmla="*/ 152 h 264"/>
                <a:gd name="T12" fmla="*/ 3 w 336"/>
                <a:gd name="T13" fmla="*/ 185 h 264"/>
                <a:gd name="T14" fmla="*/ 0 w 336"/>
                <a:gd name="T15" fmla="*/ 223 h 264"/>
                <a:gd name="T16" fmla="*/ 0 w 336"/>
                <a:gd name="T17" fmla="*/ 264 h 264"/>
                <a:gd name="T18" fmla="*/ 3 w 336"/>
                <a:gd name="T19" fmla="*/ 259 h 264"/>
                <a:gd name="T20" fmla="*/ 7 w 336"/>
                <a:gd name="T21" fmla="*/ 244 h 264"/>
                <a:gd name="T22" fmla="*/ 17 w 336"/>
                <a:gd name="T23" fmla="*/ 223 h 264"/>
                <a:gd name="T24" fmla="*/ 30 w 336"/>
                <a:gd name="T25" fmla="*/ 200 h 264"/>
                <a:gd name="T26" fmla="*/ 46 w 336"/>
                <a:gd name="T27" fmla="*/ 175 h 264"/>
                <a:gd name="T28" fmla="*/ 63 w 336"/>
                <a:gd name="T29" fmla="*/ 150 h 264"/>
                <a:gd name="T30" fmla="*/ 80 w 336"/>
                <a:gd name="T31" fmla="*/ 129 h 264"/>
                <a:gd name="T32" fmla="*/ 101 w 336"/>
                <a:gd name="T33" fmla="*/ 116 h 264"/>
                <a:gd name="T34" fmla="*/ 127 w 336"/>
                <a:gd name="T35" fmla="*/ 104 h 264"/>
                <a:gd name="T36" fmla="*/ 160 w 336"/>
                <a:gd name="T37" fmla="*/ 87 h 264"/>
                <a:gd name="T38" fmla="*/ 198 w 336"/>
                <a:gd name="T39" fmla="*/ 68 h 264"/>
                <a:gd name="T40" fmla="*/ 239 w 336"/>
                <a:gd name="T41" fmla="*/ 49 h 264"/>
                <a:gd name="T42" fmla="*/ 275 w 336"/>
                <a:gd name="T43" fmla="*/ 30 h 264"/>
                <a:gd name="T44" fmla="*/ 308 w 336"/>
                <a:gd name="T45" fmla="*/ 15 h 264"/>
                <a:gd name="T46" fmla="*/ 328 w 336"/>
                <a:gd name="T47" fmla="*/ 5 h 264"/>
                <a:gd name="T48" fmla="*/ 336 w 336"/>
                <a:gd name="T49" fmla="*/ 0 h 264"/>
                <a:gd name="T50" fmla="*/ 308 w 336"/>
                <a:gd name="T51" fmla="*/ 0 h 264"/>
                <a:gd name="T52" fmla="*/ 280 w 336"/>
                <a:gd name="T53" fmla="*/ 2 h 264"/>
                <a:gd name="T54" fmla="*/ 251 w 336"/>
                <a:gd name="T55" fmla="*/ 2 h 264"/>
                <a:gd name="T56" fmla="*/ 221 w 336"/>
                <a:gd name="T57" fmla="*/ 2 h 264"/>
                <a:gd name="T58" fmla="*/ 193 w 336"/>
                <a:gd name="T59" fmla="*/ 2 h 264"/>
                <a:gd name="T60" fmla="*/ 166 w 336"/>
                <a:gd name="T61" fmla="*/ 2 h 264"/>
                <a:gd name="T62" fmla="*/ 137 w 336"/>
                <a:gd name="T63" fmla="*/ 5 h 264"/>
                <a:gd name="T64" fmla="*/ 107 w 336"/>
                <a:gd name="T65" fmla="*/ 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264">
                  <a:moveTo>
                    <a:pt x="107" y="5"/>
                  </a:moveTo>
                  <a:lnTo>
                    <a:pt x="72" y="36"/>
                  </a:lnTo>
                  <a:lnTo>
                    <a:pt x="46" y="65"/>
                  </a:lnTo>
                  <a:lnTo>
                    <a:pt x="25" y="93"/>
                  </a:lnTo>
                  <a:lnTo>
                    <a:pt x="12" y="122"/>
                  </a:lnTo>
                  <a:lnTo>
                    <a:pt x="5" y="152"/>
                  </a:lnTo>
                  <a:lnTo>
                    <a:pt x="3" y="185"/>
                  </a:lnTo>
                  <a:lnTo>
                    <a:pt x="0" y="223"/>
                  </a:lnTo>
                  <a:lnTo>
                    <a:pt x="0" y="264"/>
                  </a:lnTo>
                  <a:lnTo>
                    <a:pt x="3" y="259"/>
                  </a:lnTo>
                  <a:lnTo>
                    <a:pt x="7" y="244"/>
                  </a:lnTo>
                  <a:lnTo>
                    <a:pt x="17" y="223"/>
                  </a:lnTo>
                  <a:lnTo>
                    <a:pt x="30" y="200"/>
                  </a:lnTo>
                  <a:lnTo>
                    <a:pt x="46" y="175"/>
                  </a:lnTo>
                  <a:lnTo>
                    <a:pt x="63" y="150"/>
                  </a:lnTo>
                  <a:lnTo>
                    <a:pt x="80" y="129"/>
                  </a:lnTo>
                  <a:lnTo>
                    <a:pt x="101" y="116"/>
                  </a:lnTo>
                  <a:lnTo>
                    <a:pt x="127" y="104"/>
                  </a:lnTo>
                  <a:lnTo>
                    <a:pt x="160" y="87"/>
                  </a:lnTo>
                  <a:lnTo>
                    <a:pt x="198" y="68"/>
                  </a:lnTo>
                  <a:lnTo>
                    <a:pt x="239" y="49"/>
                  </a:lnTo>
                  <a:lnTo>
                    <a:pt x="275" y="30"/>
                  </a:lnTo>
                  <a:lnTo>
                    <a:pt x="308" y="15"/>
                  </a:lnTo>
                  <a:lnTo>
                    <a:pt x="328" y="5"/>
                  </a:lnTo>
                  <a:lnTo>
                    <a:pt x="336" y="0"/>
                  </a:lnTo>
                  <a:lnTo>
                    <a:pt x="308" y="0"/>
                  </a:lnTo>
                  <a:lnTo>
                    <a:pt x="280" y="2"/>
                  </a:lnTo>
                  <a:lnTo>
                    <a:pt x="251" y="2"/>
                  </a:lnTo>
                  <a:lnTo>
                    <a:pt x="221" y="2"/>
                  </a:lnTo>
                  <a:lnTo>
                    <a:pt x="193" y="2"/>
                  </a:lnTo>
                  <a:lnTo>
                    <a:pt x="166" y="2"/>
                  </a:lnTo>
                  <a:lnTo>
                    <a:pt x="137" y="5"/>
                  </a:lnTo>
                  <a:lnTo>
                    <a:pt x="107" y="5"/>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83" name="Freeform 659">
              <a:extLst>
                <a:ext uri="{FF2B5EF4-FFF2-40B4-BE49-F238E27FC236}">
                  <a16:creationId xmlns:a16="http://schemas.microsoft.com/office/drawing/2014/main" id="{14E38585-2D85-BFBF-7634-A739FB75AE6E}"/>
                </a:ext>
              </a:extLst>
            </p:cNvPr>
            <p:cNvSpPr>
              <a:spLocks/>
            </p:cNvSpPr>
            <p:nvPr/>
          </p:nvSpPr>
          <p:spPr bwMode="auto">
            <a:xfrm>
              <a:off x="1377" y="1658"/>
              <a:ext cx="372" cy="40"/>
            </a:xfrm>
            <a:custGeom>
              <a:avLst/>
              <a:gdLst>
                <a:gd name="T0" fmla="*/ 34 w 1114"/>
                <a:gd name="T1" fmla="*/ 0 h 122"/>
                <a:gd name="T2" fmla="*/ 41 w 1114"/>
                <a:gd name="T3" fmla="*/ 0 h 122"/>
                <a:gd name="T4" fmla="*/ 65 w 1114"/>
                <a:gd name="T5" fmla="*/ 0 h 122"/>
                <a:gd name="T6" fmla="*/ 100 w 1114"/>
                <a:gd name="T7" fmla="*/ 2 h 122"/>
                <a:gd name="T8" fmla="*/ 142 w 1114"/>
                <a:gd name="T9" fmla="*/ 5 h 122"/>
                <a:gd name="T10" fmla="*/ 199 w 1114"/>
                <a:gd name="T11" fmla="*/ 7 h 122"/>
                <a:gd name="T12" fmla="*/ 257 w 1114"/>
                <a:gd name="T13" fmla="*/ 10 h 122"/>
                <a:gd name="T14" fmla="*/ 323 w 1114"/>
                <a:gd name="T15" fmla="*/ 13 h 122"/>
                <a:gd name="T16" fmla="*/ 392 w 1114"/>
                <a:gd name="T17" fmla="*/ 15 h 122"/>
                <a:gd name="T18" fmla="*/ 461 w 1114"/>
                <a:gd name="T19" fmla="*/ 21 h 122"/>
                <a:gd name="T20" fmla="*/ 530 w 1114"/>
                <a:gd name="T21" fmla="*/ 23 h 122"/>
                <a:gd name="T22" fmla="*/ 593 w 1114"/>
                <a:gd name="T23" fmla="*/ 27 h 122"/>
                <a:gd name="T24" fmla="*/ 653 w 1114"/>
                <a:gd name="T25" fmla="*/ 33 h 122"/>
                <a:gd name="T26" fmla="*/ 708 w 1114"/>
                <a:gd name="T27" fmla="*/ 35 h 122"/>
                <a:gd name="T28" fmla="*/ 750 w 1114"/>
                <a:gd name="T29" fmla="*/ 40 h 122"/>
                <a:gd name="T30" fmla="*/ 783 w 1114"/>
                <a:gd name="T31" fmla="*/ 43 h 122"/>
                <a:gd name="T32" fmla="*/ 804 w 1114"/>
                <a:gd name="T33" fmla="*/ 48 h 122"/>
                <a:gd name="T34" fmla="*/ 840 w 1114"/>
                <a:gd name="T35" fmla="*/ 57 h 122"/>
                <a:gd name="T36" fmla="*/ 882 w 1114"/>
                <a:gd name="T37" fmla="*/ 65 h 122"/>
                <a:gd name="T38" fmla="*/ 933 w 1114"/>
                <a:gd name="T39" fmla="*/ 78 h 122"/>
                <a:gd name="T40" fmla="*/ 986 w 1114"/>
                <a:gd name="T41" fmla="*/ 91 h 122"/>
                <a:gd name="T42" fmla="*/ 1035 w 1114"/>
                <a:gd name="T43" fmla="*/ 103 h 122"/>
                <a:gd name="T44" fmla="*/ 1075 w 1114"/>
                <a:gd name="T45" fmla="*/ 111 h 122"/>
                <a:gd name="T46" fmla="*/ 1104 w 1114"/>
                <a:gd name="T47" fmla="*/ 119 h 122"/>
                <a:gd name="T48" fmla="*/ 1114 w 1114"/>
                <a:gd name="T49" fmla="*/ 122 h 122"/>
                <a:gd name="T50" fmla="*/ 1045 w 1114"/>
                <a:gd name="T51" fmla="*/ 117 h 122"/>
                <a:gd name="T52" fmla="*/ 977 w 1114"/>
                <a:gd name="T53" fmla="*/ 111 h 122"/>
                <a:gd name="T54" fmla="*/ 908 w 1114"/>
                <a:gd name="T55" fmla="*/ 103 h 122"/>
                <a:gd name="T56" fmla="*/ 836 w 1114"/>
                <a:gd name="T57" fmla="*/ 98 h 122"/>
                <a:gd name="T58" fmla="*/ 768 w 1114"/>
                <a:gd name="T59" fmla="*/ 94 h 122"/>
                <a:gd name="T60" fmla="*/ 700 w 1114"/>
                <a:gd name="T61" fmla="*/ 91 h 122"/>
                <a:gd name="T62" fmla="*/ 628 w 1114"/>
                <a:gd name="T63" fmla="*/ 86 h 122"/>
                <a:gd name="T64" fmla="*/ 557 w 1114"/>
                <a:gd name="T65" fmla="*/ 81 h 122"/>
                <a:gd name="T66" fmla="*/ 488 w 1114"/>
                <a:gd name="T67" fmla="*/ 75 h 122"/>
                <a:gd name="T68" fmla="*/ 417 w 1114"/>
                <a:gd name="T69" fmla="*/ 73 h 122"/>
                <a:gd name="T70" fmla="*/ 348 w 1114"/>
                <a:gd name="T71" fmla="*/ 67 h 122"/>
                <a:gd name="T72" fmla="*/ 277 w 1114"/>
                <a:gd name="T73" fmla="*/ 65 h 122"/>
                <a:gd name="T74" fmla="*/ 209 w 1114"/>
                <a:gd name="T75" fmla="*/ 60 h 122"/>
                <a:gd name="T76" fmla="*/ 137 w 1114"/>
                <a:gd name="T77" fmla="*/ 59 h 122"/>
                <a:gd name="T78" fmla="*/ 69 w 1114"/>
                <a:gd name="T79" fmla="*/ 57 h 122"/>
                <a:gd name="T80" fmla="*/ 0 w 1114"/>
                <a:gd name="T81" fmla="*/ 53 h 122"/>
                <a:gd name="T82" fmla="*/ 10 w 1114"/>
                <a:gd name="T83" fmla="*/ 40 h 122"/>
                <a:gd name="T84" fmla="*/ 18 w 1114"/>
                <a:gd name="T85" fmla="*/ 27 h 122"/>
                <a:gd name="T86" fmla="*/ 26 w 1114"/>
                <a:gd name="T87" fmla="*/ 13 h 122"/>
                <a:gd name="T88" fmla="*/ 34 w 1114"/>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4" h="122">
                  <a:moveTo>
                    <a:pt x="34" y="0"/>
                  </a:moveTo>
                  <a:lnTo>
                    <a:pt x="41" y="0"/>
                  </a:lnTo>
                  <a:lnTo>
                    <a:pt x="65" y="0"/>
                  </a:lnTo>
                  <a:lnTo>
                    <a:pt x="100" y="2"/>
                  </a:lnTo>
                  <a:lnTo>
                    <a:pt x="142" y="5"/>
                  </a:lnTo>
                  <a:lnTo>
                    <a:pt x="199" y="7"/>
                  </a:lnTo>
                  <a:lnTo>
                    <a:pt x="257" y="10"/>
                  </a:lnTo>
                  <a:lnTo>
                    <a:pt x="323" y="13"/>
                  </a:lnTo>
                  <a:lnTo>
                    <a:pt x="392" y="15"/>
                  </a:lnTo>
                  <a:lnTo>
                    <a:pt x="461" y="21"/>
                  </a:lnTo>
                  <a:lnTo>
                    <a:pt x="530" y="23"/>
                  </a:lnTo>
                  <a:lnTo>
                    <a:pt x="593" y="27"/>
                  </a:lnTo>
                  <a:lnTo>
                    <a:pt x="653" y="33"/>
                  </a:lnTo>
                  <a:lnTo>
                    <a:pt x="708" y="35"/>
                  </a:lnTo>
                  <a:lnTo>
                    <a:pt x="750" y="40"/>
                  </a:lnTo>
                  <a:lnTo>
                    <a:pt x="783" y="43"/>
                  </a:lnTo>
                  <a:lnTo>
                    <a:pt x="804" y="48"/>
                  </a:lnTo>
                  <a:lnTo>
                    <a:pt x="840" y="57"/>
                  </a:lnTo>
                  <a:lnTo>
                    <a:pt x="882" y="65"/>
                  </a:lnTo>
                  <a:lnTo>
                    <a:pt x="933" y="78"/>
                  </a:lnTo>
                  <a:lnTo>
                    <a:pt x="986" y="91"/>
                  </a:lnTo>
                  <a:lnTo>
                    <a:pt x="1035" y="103"/>
                  </a:lnTo>
                  <a:lnTo>
                    <a:pt x="1075" y="111"/>
                  </a:lnTo>
                  <a:lnTo>
                    <a:pt x="1104" y="119"/>
                  </a:lnTo>
                  <a:lnTo>
                    <a:pt x="1114" y="122"/>
                  </a:lnTo>
                  <a:lnTo>
                    <a:pt x="1045" y="117"/>
                  </a:lnTo>
                  <a:lnTo>
                    <a:pt x="977" y="111"/>
                  </a:lnTo>
                  <a:lnTo>
                    <a:pt x="908" y="103"/>
                  </a:lnTo>
                  <a:lnTo>
                    <a:pt x="836" y="98"/>
                  </a:lnTo>
                  <a:lnTo>
                    <a:pt x="768" y="94"/>
                  </a:lnTo>
                  <a:lnTo>
                    <a:pt x="700" y="91"/>
                  </a:lnTo>
                  <a:lnTo>
                    <a:pt x="628" y="86"/>
                  </a:lnTo>
                  <a:lnTo>
                    <a:pt x="557" y="81"/>
                  </a:lnTo>
                  <a:lnTo>
                    <a:pt x="488" y="75"/>
                  </a:lnTo>
                  <a:lnTo>
                    <a:pt x="417" y="73"/>
                  </a:lnTo>
                  <a:lnTo>
                    <a:pt x="348" y="67"/>
                  </a:lnTo>
                  <a:lnTo>
                    <a:pt x="277" y="65"/>
                  </a:lnTo>
                  <a:lnTo>
                    <a:pt x="209" y="60"/>
                  </a:lnTo>
                  <a:lnTo>
                    <a:pt x="137" y="59"/>
                  </a:lnTo>
                  <a:lnTo>
                    <a:pt x="69" y="57"/>
                  </a:lnTo>
                  <a:lnTo>
                    <a:pt x="0" y="53"/>
                  </a:lnTo>
                  <a:lnTo>
                    <a:pt x="10" y="40"/>
                  </a:lnTo>
                  <a:lnTo>
                    <a:pt x="18" y="27"/>
                  </a:lnTo>
                  <a:lnTo>
                    <a:pt x="26" y="13"/>
                  </a:lnTo>
                  <a:lnTo>
                    <a:pt x="34"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84" name="Freeform 660">
              <a:extLst>
                <a:ext uri="{FF2B5EF4-FFF2-40B4-BE49-F238E27FC236}">
                  <a16:creationId xmlns:a16="http://schemas.microsoft.com/office/drawing/2014/main" id="{1ACAADFB-2446-2554-8551-5A15DC4A31F9}"/>
                </a:ext>
              </a:extLst>
            </p:cNvPr>
            <p:cNvSpPr>
              <a:spLocks/>
            </p:cNvSpPr>
            <p:nvPr/>
          </p:nvSpPr>
          <p:spPr bwMode="auto">
            <a:xfrm>
              <a:off x="2080" y="1787"/>
              <a:ext cx="92" cy="79"/>
            </a:xfrm>
            <a:custGeom>
              <a:avLst/>
              <a:gdLst>
                <a:gd name="T0" fmla="*/ 277 w 277"/>
                <a:gd name="T1" fmla="*/ 0 h 236"/>
                <a:gd name="T2" fmla="*/ 275 w 277"/>
                <a:gd name="T3" fmla="*/ 3 h 236"/>
                <a:gd name="T4" fmla="*/ 270 w 277"/>
                <a:gd name="T5" fmla="*/ 15 h 236"/>
                <a:gd name="T6" fmla="*/ 262 w 277"/>
                <a:gd name="T7" fmla="*/ 31 h 236"/>
                <a:gd name="T8" fmla="*/ 250 w 277"/>
                <a:gd name="T9" fmla="*/ 48 h 236"/>
                <a:gd name="T10" fmla="*/ 237 w 277"/>
                <a:gd name="T11" fmla="*/ 69 h 236"/>
                <a:gd name="T12" fmla="*/ 219 w 277"/>
                <a:gd name="T13" fmla="*/ 89 h 236"/>
                <a:gd name="T14" fmla="*/ 199 w 277"/>
                <a:gd name="T15" fmla="*/ 108 h 236"/>
                <a:gd name="T16" fmla="*/ 176 w 277"/>
                <a:gd name="T17" fmla="*/ 127 h 236"/>
                <a:gd name="T18" fmla="*/ 151 w 277"/>
                <a:gd name="T19" fmla="*/ 144 h 236"/>
                <a:gd name="T20" fmla="*/ 122 w 277"/>
                <a:gd name="T21" fmla="*/ 163 h 236"/>
                <a:gd name="T22" fmla="*/ 92 w 277"/>
                <a:gd name="T23" fmla="*/ 180 h 236"/>
                <a:gd name="T24" fmla="*/ 64 w 277"/>
                <a:gd name="T25" fmla="*/ 198 h 236"/>
                <a:gd name="T26" fmla="*/ 38 w 277"/>
                <a:gd name="T27" fmla="*/ 213 h 236"/>
                <a:gd name="T28" fmla="*/ 18 w 277"/>
                <a:gd name="T29" fmla="*/ 226 h 236"/>
                <a:gd name="T30" fmla="*/ 5 w 277"/>
                <a:gd name="T31" fmla="*/ 234 h 236"/>
                <a:gd name="T32" fmla="*/ 0 w 277"/>
                <a:gd name="T33" fmla="*/ 236 h 236"/>
                <a:gd name="T34" fmla="*/ 16 w 277"/>
                <a:gd name="T35" fmla="*/ 213 h 236"/>
                <a:gd name="T36" fmla="*/ 30 w 277"/>
                <a:gd name="T37" fmla="*/ 190 h 236"/>
                <a:gd name="T38" fmla="*/ 47 w 277"/>
                <a:gd name="T39" fmla="*/ 167 h 236"/>
                <a:gd name="T40" fmla="*/ 61 w 277"/>
                <a:gd name="T41" fmla="*/ 147 h 236"/>
                <a:gd name="T42" fmla="*/ 76 w 277"/>
                <a:gd name="T43" fmla="*/ 125 h 236"/>
                <a:gd name="T44" fmla="*/ 92 w 277"/>
                <a:gd name="T45" fmla="*/ 102 h 236"/>
                <a:gd name="T46" fmla="*/ 107 w 277"/>
                <a:gd name="T47" fmla="*/ 81 h 236"/>
                <a:gd name="T48" fmla="*/ 122 w 277"/>
                <a:gd name="T49" fmla="*/ 58 h 236"/>
                <a:gd name="T50" fmla="*/ 128 w 277"/>
                <a:gd name="T51" fmla="*/ 56 h 236"/>
                <a:gd name="T52" fmla="*/ 145 w 277"/>
                <a:gd name="T53" fmla="*/ 53 h 236"/>
                <a:gd name="T54" fmla="*/ 168 w 277"/>
                <a:gd name="T55" fmla="*/ 48 h 236"/>
                <a:gd name="T56" fmla="*/ 196 w 277"/>
                <a:gd name="T57" fmla="*/ 40 h 236"/>
                <a:gd name="T58" fmla="*/ 224 w 277"/>
                <a:gd name="T59" fmla="*/ 31 h 236"/>
                <a:gd name="T60" fmla="*/ 248 w 277"/>
                <a:gd name="T61" fmla="*/ 20 h 236"/>
                <a:gd name="T62" fmla="*/ 267 w 277"/>
                <a:gd name="T63" fmla="*/ 9 h 236"/>
                <a:gd name="T64" fmla="*/ 277 w 277"/>
                <a:gd name="T65"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7" h="236">
                  <a:moveTo>
                    <a:pt x="277" y="0"/>
                  </a:moveTo>
                  <a:lnTo>
                    <a:pt x="275" y="3"/>
                  </a:lnTo>
                  <a:lnTo>
                    <a:pt x="270" y="15"/>
                  </a:lnTo>
                  <a:lnTo>
                    <a:pt x="262" y="31"/>
                  </a:lnTo>
                  <a:lnTo>
                    <a:pt x="250" y="48"/>
                  </a:lnTo>
                  <a:lnTo>
                    <a:pt x="237" y="69"/>
                  </a:lnTo>
                  <a:lnTo>
                    <a:pt x="219" y="89"/>
                  </a:lnTo>
                  <a:lnTo>
                    <a:pt x="199" y="108"/>
                  </a:lnTo>
                  <a:lnTo>
                    <a:pt x="176" y="127"/>
                  </a:lnTo>
                  <a:lnTo>
                    <a:pt x="151" y="144"/>
                  </a:lnTo>
                  <a:lnTo>
                    <a:pt x="122" y="163"/>
                  </a:lnTo>
                  <a:lnTo>
                    <a:pt x="92" y="180"/>
                  </a:lnTo>
                  <a:lnTo>
                    <a:pt x="64" y="198"/>
                  </a:lnTo>
                  <a:lnTo>
                    <a:pt x="38" y="213"/>
                  </a:lnTo>
                  <a:lnTo>
                    <a:pt x="18" y="226"/>
                  </a:lnTo>
                  <a:lnTo>
                    <a:pt x="5" y="234"/>
                  </a:lnTo>
                  <a:lnTo>
                    <a:pt x="0" y="236"/>
                  </a:lnTo>
                  <a:lnTo>
                    <a:pt x="16" y="213"/>
                  </a:lnTo>
                  <a:lnTo>
                    <a:pt x="30" y="190"/>
                  </a:lnTo>
                  <a:lnTo>
                    <a:pt x="47" y="167"/>
                  </a:lnTo>
                  <a:lnTo>
                    <a:pt x="61" y="147"/>
                  </a:lnTo>
                  <a:lnTo>
                    <a:pt x="76" y="125"/>
                  </a:lnTo>
                  <a:lnTo>
                    <a:pt x="92" y="102"/>
                  </a:lnTo>
                  <a:lnTo>
                    <a:pt x="107" y="81"/>
                  </a:lnTo>
                  <a:lnTo>
                    <a:pt x="122" y="58"/>
                  </a:lnTo>
                  <a:lnTo>
                    <a:pt x="128" y="56"/>
                  </a:lnTo>
                  <a:lnTo>
                    <a:pt x="145" y="53"/>
                  </a:lnTo>
                  <a:lnTo>
                    <a:pt x="168" y="48"/>
                  </a:lnTo>
                  <a:lnTo>
                    <a:pt x="196" y="40"/>
                  </a:lnTo>
                  <a:lnTo>
                    <a:pt x="224" y="31"/>
                  </a:lnTo>
                  <a:lnTo>
                    <a:pt x="248" y="20"/>
                  </a:lnTo>
                  <a:lnTo>
                    <a:pt x="267" y="9"/>
                  </a:lnTo>
                  <a:lnTo>
                    <a:pt x="277"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85" name="Freeform 661">
              <a:extLst>
                <a:ext uri="{FF2B5EF4-FFF2-40B4-BE49-F238E27FC236}">
                  <a16:creationId xmlns:a16="http://schemas.microsoft.com/office/drawing/2014/main" id="{068EA84E-7590-23C9-8312-7D99D8F7E7BF}"/>
                </a:ext>
              </a:extLst>
            </p:cNvPr>
            <p:cNvSpPr>
              <a:spLocks/>
            </p:cNvSpPr>
            <p:nvPr/>
          </p:nvSpPr>
          <p:spPr bwMode="auto">
            <a:xfrm>
              <a:off x="2963" y="1818"/>
              <a:ext cx="46" cy="77"/>
            </a:xfrm>
            <a:custGeom>
              <a:avLst/>
              <a:gdLst>
                <a:gd name="T0" fmla="*/ 0 w 139"/>
                <a:gd name="T1" fmla="*/ 0 h 233"/>
                <a:gd name="T2" fmla="*/ 20 w 139"/>
                <a:gd name="T3" fmla="*/ 15 h 233"/>
                <a:gd name="T4" fmla="*/ 31 w 139"/>
                <a:gd name="T5" fmla="*/ 38 h 233"/>
                <a:gd name="T6" fmla="*/ 35 w 139"/>
                <a:gd name="T7" fmla="*/ 72 h 233"/>
                <a:gd name="T8" fmla="*/ 35 w 139"/>
                <a:gd name="T9" fmla="*/ 110 h 233"/>
                <a:gd name="T10" fmla="*/ 31 w 139"/>
                <a:gd name="T11" fmla="*/ 148 h 233"/>
                <a:gd name="T12" fmla="*/ 22 w 139"/>
                <a:gd name="T13" fmla="*/ 183 h 233"/>
                <a:gd name="T14" fmla="*/ 14 w 139"/>
                <a:gd name="T15" fmla="*/ 212 h 233"/>
                <a:gd name="T16" fmla="*/ 10 w 139"/>
                <a:gd name="T17" fmla="*/ 233 h 233"/>
                <a:gd name="T18" fmla="*/ 25 w 139"/>
                <a:gd name="T19" fmla="*/ 212 h 233"/>
                <a:gd name="T20" fmla="*/ 39 w 139"/>
                <a:gd name="T21" fmla="*/ 191 h 233"/>
                <a:gd name="T22" fmla="*/ 58 w 139"/>
                <a:gd name="T23" fmla="*/ 168 h 233"/>
                <a:gd name="T24" fmla="*/ 72 w 139"/>
                <a:gd name="T25" fmla="*/ 145 h 233"/>
                <a:gd name="T26" fmla="*/ 91 w 139"/>
                <a:gd name="T27" fmla="*/ 122 h 233"/>
                <a:gd name="T28" fmla="*/ 106 w 139"/>
                <a:gd name="T29" fmla="*/ 101 h 233"/>
                <a:gd name="T30" fmla="*/ 124 w 139"/>
                <a:gd name="T31" fmla="*/ 80 h 233"/>
                <a:gd name="T32" fmla="*/ 139 w 139"/>
                <a:gd name="T33" fmla="*/ 59 h 233"/>
                <a:gd name="T34" fmla="*/ 121 w 139"/>
                <a:gd name="T35" fmla="*/ 50 h 233"/>
                <a:gd name="T36" fmla="*/ 104 w 139"/>
                <a:gd name="T37" fmla="*/ 44 h 233"/>
                <a:gd name="T38" fmla="*/ 85 w 139"/>
                <a:gd name="T39" fmla="*/ 36 h 233"/>
                <a:gd name="T40" fmla="*/ 69 w 139"/>
                <a:gd name="T41" fmla="*/ 28 h 233"/>
                <a:gd name="T42" fmla="*/ 50 w 139"/>
                <a:gd name="T43" fmla="*/ 23 h 233"/>
                <a:gd name="T44" fmla="*/ 35 w 139"/>
                <a:gd name="T45" fmla="*/ 15 h 233"/>
                <a:gd name="T46" fmla="*/ 18 w 139"/>
                <a:gd name="T47" fmla="*/ 8 h 233"/>
                <a:gd name="T48" fmla="*/ 0 w 139"/>
                <a:gd name="T4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 h="233">
                  <a:moveTo>
                    <a:pt x="0" y="0"/>
                  </a:moveTo>
                  <a:lnTo>
                    <a:pt x="20" y="15"/>
                  </a:lnTo>
                  <a:lnTo>
                    <a:pt x="31" y="38"/>
                  </a:lnTo>
                  <a:lnTo>
                    <a:pt x="35" y="72"/>
                  </a:lnTo>
                  <a:lnTo>
                    <a:pt x="35" y="110"/>
                  </a:lnTo>
                  <a:lnTo>
                    <a:pt x="31" y="148"/>
                  </a:lnTo>
                  <a:lnTo>
                    <a:pt x="22" y="183"/>
                  </a:lnTo>
                  <a:lnTo>
                    <a:pt x="14" y="212"/>
                  </a:lnTo>
                  <a:lnTo>
                    <a:pt x="10" y="233"/>
                  </a:lnTo>
                  <a:lnTo>
                    <a:pt x="25" y="212"/>
                  </a:lnTo>
                  <a:lnTo>
                    <a:pt x="39" y="191"/>
                  </a:lnTo>
                  <a:lnTo>
                    <a:pt x="58" y="168"/>
                  </a:lnTo>
                  <a:lnTo>
                    <a:pt x="72" y="145"/>
                  </a:lnTo>
                  <a:lnTo>
                    <a:pt x="91" y="122"/>
                  </a:lnTo>
                  <a:lnTo>
                    <a:pt x="106" y="101"/>
                  </a:lnTo>
                  <a:lnTo>
                    <a:pt x="124" y="80"/>
                  </a:lnTo>
                  <a:lnTo>
                    <a:pt x="139" y="59"/>
                  </a:lnTo>
                  <a:lnTo>
                    <a:pt x="121" y="50"/>
                  </a:lnTo>
                  <a:lnTo>
                    <a:pt x="104" y="44"/>
                  </a:lnTo>
                  <a:lnTo>
                    <a:pt x="85" y="36"/>
                  </a:lnTo>
                  <a:lnTo>
                    <a:pt x="69" y="28"/>
                  </a:lnTo>
                  <a:lnTo>
                    <a:pt x="50" y="23"/>
                  </a:lnTo>
                  <a:lnTo>
                    <a:pt x="35" y="15"/>
                  </a:lnTo>
                  <a:lnTo>
                    <a:pt x="18" y="8"/>
                  </a:lnTo>
                  <a:lnTo>
                    <a:pt x="0" y="0"/>
                  </a:lnTo>
                  <a:close/>
                </a:path>
              </a:pathLst>
            </a:custGeom>
            <a:solidFill>
              <a:srgbClr val="E57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86" name="Freeform 662">
              <a:extLst>
                <a:ext uri="{FF2B5EF4-FFF2-40B4-BE49-F238E27FC236}">
                  <a16:creationId xmlns:a16="http://schemas.microsoft.com/office/drawing/2014/main" id="{60591551-203E-3ADA-72A5-4C452558639D}"/>
                </a:ext>
              </a:extLst>
            </p:cNvPr>
            <p:cNvSpPr>
              <a:spLocks/>
            </p:cNvSpPr>
            <p:nvPr/>
          </p:nvSpPr>
          <p:spPr bwMode="auto">
            <a:xfrm>
              <a:off x="1184" y="2064"/>
              <a:ext cx="66" cy="131"/>
            </a:xfrm>
            <a:custGeom>
              <a:avLst/>
              <a:gdLst>
                <a:gd name="T0" fmla="*/ 6 w 199"/>
                <a:gd name="T1" fmla="*/ 0 h 393"/>
                <a:gd name="T2" fmla="*/ 8 w 199"/>
                <a:gd name="T3" fmla="*/ 17 h 393"/>
                <a:gd name="T4" fmla="*/ 10 w 199"/>
                <a:gd name="T5" fmla="*/ 36 h 393"/>
                <a:gd name="T6" fmla="*/ 12 w 199"/>
                <a:gd name="T7" fmla="*/ 55 h 393"/>
                <a:gd name="T8" fmla="*/ 18 w 199"/>
                <a:gd name="T9" fmla="*/ 74 h 393"/>
                <a:gd name="T10" fmla="*/ 21 w 199"/>
                <a:gd name="T11" fmla="*/ 93 h 393"/>
                <a:gd name="T12" fmla="*/ 23 w 199"/>
                <a:gd name="T13" fmla="*/ 112 h 393"/>
                <a:gd name="T14" fmla="*/ 26 w 199"/>
                <a:gd name="T15" fmla="*/ 132 h 393"/>
                <a:gd name="T16" fmla="*/ 29 w 199"/>
                <a:gd name="T17" fmla="*/ 149 h 393"/>
                <a:gd name="T18" fmla="*/ 26 w 199"/>
                <a:gd name="T19" fmla="*/ 173 h 393"/>
                <a:gd name="T20" fmla="*/ 23 w 199"/>
                <a:gd name="T21" fmla="*/ 198 h 393"/>
                <a:gd name="T22" fmla="*/ 18 w 199"/>
                <a:gd name="T23" fmla="*/ 220 h 393"/>
                <a:gd name="T24" fmla="*/ 16 w 199"/>
                <a:gd name="T25" fmla="*/ 246 h 393"/>
                <a:gd name="T26" fmla="*/ 10 w 199"/>
                <a:gd name="T27" fmla="*/ 269 h 393"/>
                <a:gd name="T28" fmla="*/ 8 w 199"/>
                <a:gd name="T29" fmla="*/ 294 h 393"/>
                <a:gd name="T30" fmla="*/ 4 w 199"/>
                <a:gd name="T31" fmla="*/ 317 h 393"/>
                <a:gd name="T32" fmla="*/ 0 w 199"/>
                <a:gd name="T33" fmla="*/ 343 h 393"/>
                <a:gd name="T34" fmla="*/ 8 w 199"/>
                <a:gd name="T35" fmla="*/ 319 h 393"/>
                <a:gd name="T36" fmla="*/ 12 w 199"/>
                <a:gd name="T37" fmla="*/ 294 h 393"/>
                <a:gd name="T38" fmla="*/ 21 w 199"/>
                <a:gd name="T39" fmla="*/ 271 h 393"/>
                <a:gd name="T40" fmla="*/ 26 w 199"/>
                <a:gd name="T41" fmla="*/ 248 h 393"/>
                <a:gd name="T42" fmla="*/ 31 w 199"/>
                <a:gd name="T43" fmla="*/ 223 h 393"/>
                <a:gd name="T44" fmla="*/ 39 w 199"/>
                <a:gd name="T45" fmla="*/ 200 h 393"/>
                <a:gd name="T46" fmla="*/ 43 w 199"/>
                <a:gd name="T47" fmla="*/ 177 h 393"/>
                <a:gd name="T48" fmla="*/ 51 w 199"/>
                <a:gd name="T49" fmla="*/ 154 h 393"/>
                <a:gd name="T50" fmla="*/ 75 w 199"/>
                <a:gd name="T51" fmla="*/ 180 h 393"/>
                <a:gd name="T52" fmla="*/ 98 w 199"/>
                <a:gd name="T53" fmla="*/ 206 h 393"/>
                <a:gd name="T54" fmla="*/ 115 w 199"/>
                <a:gd name="T55" fmla="*/ 236 h 393"/>
                <a:gd name="T56" fmla="*/ 133 w 199"/>
                <a:gd name="T57" fmla="*/ 266 h 393"/>
                <a:gd name="T58" fmla="*/ 150 w 199"/>
                <a:gd name="T59" fmla="*/ 300 h 393"/>
                <a:gd name="T60" fmla="*/ 166 w 199"/>
                <a:gd name="T61" fmla="*/ 332 h 393"/>
                <a:gd name="T62" fmla="*/ 183 w 199"/>
                <a:gd name="T63" fmla="*/ 363 h 393"/>
                <a:gd name="T64" fmla="*/ 199 w 199"/>
                <a:gd name="T65" fmla="*/ 393 h 393"/>
                <a:gd name="T66" fmla="*/ 183 w 199"/>
                <a:gd name="T67" fmla="*/ 357 h 393"/>
                <a:gd name="T68" fmla="*/ 169 w 199"/>
                <a:gd name="T69" fmla="*/ 321 h 393"/>
                <a:gd name="T70" fmla="*/ 153 w 199"/>
                <a:gd name="T71" fmla="*/ 286 h 393"/>
                <a:gd name="T72" fmla="*/ 136 w 199"/>
                <a:gd name="T73" fmla="*/ 250 h 393"/>
                <a:gd name="T74" fmla="*/ 117 w 199"/>
                <a:gd name="T75" fmla="*/ 216 h 393"/>
                <a:gd name="T76" fmla="*/ 100 w 199"/>
                <a:gd name="T77" fmla="*/ 182 h 393"/>
                <a:gd name="T78" fmla="*/ 77 w 199"/>
                <a:gd name="T79" fmla="*/ 149 h 393"/>
                <a:gd name="T80" fmla="*/ 54 w 199"/>
                <a:gd name="T81" fmla="*/ 118 h 393"/>
                <a:gd name="T82" fmla="*/ 48 w 199"/>
                <a:gd name="T83" fmla="*/ 104 h 393"/>
                <a:gd name="T84" fmla="*/ 42 w 199"/>
                <a:gd name="T85" fmla="*/ 88 h 393"/>
                <a:gd name="T86" fmla="*/ 36 w 199"/>
                <a:gd name="T87" fmla="*/ 74 h 393"/>
                <a:gd name="T88" fmla="*/ 31 w 199"/>
                <a:gd name="T89" fmla="*/ 57 h 393"/>
                <a:gd name="T90" fmla="*/ 23 w 199"/>
                <a:gd name="T91" fmla="*/ 43 h 393"/>
                <a:gd name="T92" fmla="*/ 18 w 199"/>
                <a:gd name="T93" fmla="*/ 28 h 393"/>
                <a:gd name="T94" fmla="*/ 10 w 199"/>
                <a:gd name="T95" fmla="*/ 15 h 393"/>
                <a:gd name="T96" fmla="*/ 6 w 199"/>
                <a:gd name="T97"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393">
                  <a:moveTo>
                    <a:pt x="6" y="0"/>
                  </a:moveTo>
                  <a:lnTo>
                    <a:pt x="8" y="17"/>
                  </a:lnTo>
                  <a:lnTo>
                    <a:pt x="10" y="36"/>
                  </a:lnTo>
                  <a:lnTo>
                    <a:pt x="12" y="55"/>
                  </a:lnTo>
                  <a:lnTo>
                    <a:pt x="18" y="74"/>
                  </a:lnTo>
                  <a:lnTo>
                    <a:pt x="21" y="93"/>
                  </a:lnTo>
                  <a:lnTo>
                    <a:pt x="23" y="112"/>
                  </a:lnTo>
                  <a:lnTo>
                    <a:pt x="26" y="132"/>
                  </a:lnTo>
                  <a:lnTo>
                    <a:pt x="29" y="149"/>
                  </a:lnTo>
                  <a:lnTo>
                    <a:pt x="26" y="173"/>
                  </a:lnTo>
                  <a:lnTo>
                    <a:pt x="23" y="198"/>
                  </a:lnTo>
                  <a:lnTo>
                    <a:pt x="18" y="220"/>
                  </a:lnTo>
                  <a:lnTo>
                    <a:pt x="16" y="246"/>
                  </a:lnTo>
                  <a:lnTo>
                    <a:pt x="10" y="269"/>
                  </a:lnTo>
                  <a:lnTo>
                    <a:pt x="8" y="294"/>
                  </a:lnTo>
                  <a:lnTo>
                    <a:pt x="4" y="317"/>
                  </a:lnTo>
                  <a:lnTo>
                    <a:pt x="0" y="343"/>
                  </a:lnTo>
                  <a:lnTo>
                    <a:pt x="8" y="319"/>
                  </a:lnTo>
                  <a:lnTo>
                    <a:pt x="12" y="294"/>
                  </a:lnTo>
                  <a:lnTo>
                    <a:pt x="21" y="271"/>
                  </a:lnTo>
                  <a:lnTo>
                    <a:pt x="26" y="248"/>
                  </a:lnTo>
                  <a:lnTo>
                    <a:pt x="31" y="223"/>
                  </a:lnTo>
                  <a:lnTo>
                    <a:pt x="39" y="200"/>
                  </a:lnTo>
                  <a:lnTo>
                    <a:pt x="43" y="177"/>
                  </a:lnTo>
                  <a:lnTo>
                    <a:pt x="51" y="154"/>
                  </a:lnTo>
                  <a:lnTo>
                    <a:pt x="75" y="180"/>
                  </a:lnTo>
                  <a:lnTo>
                    <a:pt x="98" y="206"/>
                  </a:lnTo>
                  <a:lnTo>
                    <a:pt x="115" y="236"/>
                  </a:lnTo>
                  <a:lnTo>
                    <a:pt x="133" y="266"/>
                  </a:lnTo>
                  <a:lnTo>
                    <a:pt x="150" y="300"/>
                  </a:lnTo>
                  <a:lnTo>
                    <a:pt x="166" y="332"/>
                  </a:lnTo>
                  <a:lnTo>
                    <a:pt x="183" y="363"/>
                  </a:lnTo>
                  <a:lnTo>
                    <a:pt x="199" y="393"/>
                  </a:lnTo>
                  <a:lnTo>
                    <a:pt x="183" y="357"/>
                  </a:lnTo>
                  <a:lnTo>
                    <a:pt x="169" y="321"/>
                  </a:lnTo>
                  <a:lnTo>
                    <a:pt x="153" y="286"/>
                  </a:lnTo>
                  <a:lnTo>
                    <a:pt x="136" y="250"/>
                  </a:lnTo>
                  <a:lnTo>
                    <a:pt x="117" y="216"/>
                  </a:lnTo>
                  <a:lnTo>
                    <a:pt x="100" y="182"/>
                  </a:lnTo>
                  <a:lnTo>
                    <a:pt x="77" y="149"/>
                  </a:lnTo>
                  <a:lnTo>
                    <a:pt x="54" y="118"/>
                  </a:lnTo>
                  <a:lnTo>
                    <a:pt x="48" y="104"/>
                  </a:lnTo>
                  <a:lnTo>
                    <a:pt x="42" y="88"/>
                  </a:lnTo>
                  <a:lnTo>
                    <a:pt x="36" y="74"/>
                  </a:lnTo>
                  <a:lnTo>
                    <a:pt x="31" y="57"/>
                  </a:lnTo>
                  <a:lnTo>
                    <a:pt x="23" y="43"/>
                  </a:lnTo>
                  <a:lnTo>
                    <a:pt x="18" y="28"/>
                  </a:lnTo>
                  <a:lnTo>
                    <a:pt x="10" y="15"/>
                  </a:lnTo>
                  <a:lnTo>
                    <a:pt x="6" y="0"/>
                  </a:lnTo>
                  <a:close/>
                </a:path>
              </a:pathLst>
            </a:custGeom>
            <a:solidFill>
              <a:srgbClr val="F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87" name="Freeform 663">
              <a:extLst>
                <a:ext uri="{FF2B5EF4-FFF2-40B4-BE49-F238E27FC236}">
                  <a16:creationId xmlns:a16="http://schemas.microsoft.com/office/drawing/2014/main" id="{F39EB1DB-ADCA-5A86-2FCD-1349561359F2}"/>
                </a:ext>
              </a:extLst>
            </p:cNvPr>
            <p:cNvSpPr>
              <a:spLocks/>
            </p:cNvSpPr>
            <p:nvPr/>
          </p:nvSpPr>
          <p:spPr bwMode="auto">
            <a:xfrm>
              <a:off x="938" y="1709"/>
              <a:ext cx="115" cy="130"/>
            </a:xfrm>
            <a:custGeom>
              <a:avLst/>
              <a:gdLst>
                <a:gd name="T0" fmla="*/ 300 w 344"/>
                <a:gd name="T1" fmla="*/ 390 h 390"/>
                <a:gd name="T2" fmla="*/ 269 w 344"/>
                <a:gd name="T3" fmla="*/ 304 h 390"/>
                <a:gd name="T4" fmla="*/ 239 w 344"/>
                <a:gd name="T5" fmla="*/ 243 h 390"/>
                <a:gd name="T6" fmla="*/ 205 w 344"/>
                <a:gd name="T7" fmla="*/ 206 h 390"/>
                <a:gd name="T8" fmla="*/ 170 w 344"/>
                <a:gd name="T9" fmla="*/ 187 h 390"/>
                <a:gd name="T10" fmla="*/ 132 w 344"/>
                <a:gd name="T11" fmla="*/ 187 h 390"/>
                <a:gd name="T12" fmla="*/ 91 w 344"/>
                <a:gd name="T13" fmla="*/ 203 h 390"/>
                <a:gd name="T14" fmla="*/ 48 w 344"/>
                <a:gd name="T15" fmla="*/ 233 h 390"/>
                <a:gd name="T16" fmla="*/ 0 w 344"/>
                <a:gd name="T17" fmla="*/ 273 h 390"/>
                <a:gd name="T18" fmla="*/ 3 w 344"/>
                <a:gd name="T19" fmla="*/ 243 h 390"/>
                <a:gd name="T20" fmla="*/ 7 w 344"/>
                <a:gd name="T21" fmla="*/ 210 h 390"/>
                <a:gd name="T22" fmla="*/ 9 w 344"/>
                <a:gd name="T23" fmla="*/ 182 h 390"/>
                <a:gd name="T24" fmla="*/ 15 w 344"/>
                <a:gd name="T25" fmla="*/ 151 h 390"/>
                <a:gd name="T26" fmla="*/ 20 w 344"/>
                <a:gd name="T27" fmla="*/ 124 h 390"/>
                <a:gd name="T28" fmla="*/ 25 w 344"/>
                <a:gd name="T29" fmla="*/ 93 h 390"/>
                <a:gd name="T30" fmla="*/ 28 w 344"/>
                <a:gd name="T31" fmla="*/ 65 h 390"/>
                <a:gd name="T32" fmla="*/ 33 w 344"/>
                <a:gd name="T33" fmla="*/ 35 h 390"/>
                <a:gd name="T34" fmla="*/ 86 w 344"/>
                <a:gd name="T35" fmla="*/ 19 h 390"/>
                <a:gd name="T36" fmla="*/ 127 w 344"/>
                <a:gd name="T37" fmla="*/ 6 h 390"/>
                <a:gd name="T38" fmla="*/ 162 w 344"/>
                <a:gd name="T39" fmla="*/ 2 h 390"/>
                <a:gd name="T40" fmla="*/ 193 w 344"/>
                <a:gd name="T41" fmla="*/ 0 h 390"/>
                <a:gd name="T42" fmla="*/ 223 w 344"/>
                <a:gd name="T43" fmla="*/ 6 h 390"/>
                <a:gd name="T44" fmla="*/ 256 w 344"/>
                <a:gd name="T45" fmla="*/ 19 h 390"/>
                <a:gd name="T46" fmla="*/ 298 w 344"/>
                <a:gd name="T47" fmla="*/ 40 h 390"/>
                <a:gd name="T48" fmla="*/ 344 w 344"/>
                <a:gd name="T49" fmla="*/ 71 h 390"/>
                <a:gd name="T50" fmla="*/ 340 w 344"/>
                <a:gd name="T51" fmla="*/ 111 h 390"/>
                <a:gd name="T52" fmla="*/ 336 w 344"/>
                <a:gd name="T53" fmla="*/ 149 h 390"/>
                <a:gd name="T54" fmla="*/ 330 w 344"/>
                <a:gd name="T55" fmla="*/ 189 h 390"/>
                <a:gd name="T56" fmla="*/ 323 w 344"/>
                <a:gd name="T57" fmla="*/ 231 h 390"/>
                <a:gd name="T58" fmla="*/ 317 w 344"/>
                <a:gd name="T59" fmla="*/ 271 h 390"/>
                <a:gd name="T60" fmla="*/ 312 w 344"/>
                <a:gd name="T61" fmla="*/ 308 h 390"/>
                <a:gd name="T62" fmla="*/ 305 w 344"/>
                <a:gd name="T63" fmla="*/ 350 h 390"/>
                <a:gd name="T64" fmla="*/ 300 w 344"/>
                <a:gd name="T65"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 h="390">
                  <a:moveTo>
                    <a:pt x="300" y="390"/>
                  </a:moveTo>
                  <a:lnTo>
                    <a:pt x="269" y="304"/>
                  </a:lnTo>
                  <a:lnTo>
                    <a:pt x="239" y="243"/>
                  </a:lnTo>
                  <a:lnTo>
                    <a:pt x="205" y="206"/>
                  </a:lnTo>
                  <a:lnTo>
                    <a:pt x="170" y="187"/>
                  </a:lnTo>
                  <a:lnTo>
                    <a:pt x="132" y="187"/>
                  </a:lnTo>
                  <a:lnTo>
                    <a:pt x="91" y="203"/>
                  </a:lnTo>
                  <a:lnTo>
                    <a:pt x="48" y="233"/>
                  </a:lnTo>
                  <a:lnTo>
                    <a:pt x="0" y="273"/>
                  </a:lnTo>
                  <a:lnTo>
                    <a:pt x="3" y="243"/>
                  </a:lnTo>
                  <a:lnTo>
                    <a:pt x="7" y="210"/>
                  </a:lnTo>
                  <a:lnTo>
                    <a:pt x="9" y="182"/>
                  </a:lnTo>
                  <a:lnTo>
                    <a:pt x="15" y="151"/>
                  </a:lnTo>
                  <a:lnTo>
                    <a:pt x="20" y="124"/>
                  </a:lnTo>
                  <a:lnTo>
                    <a:pt x="25" y="93"/>
                  </a:lnTo>
                  <a:lnTo>
                    <a:pt x="28" y="65"/>
                  </a:lnTo>
                  <a:lnTo>
                    <a:pt x="33" y="35"/>
                  </a:lnTo>
                  <a:lnTo>
                    <a:pt x="86" y="19"/>
                  </a:lnTo>
                  <a:lnTo>
                    <a:pt x="127" y="6"/>
                  </a:lnTo>
                  <a:lnTo>
                    <a:pt x="162" y="2"/>
                  </a:lnTo>
                  <a:lnTo>
                    <a:pt x="193" y="0"/>
                  </a:lnTo>
                  <a:lnTo>
                    <a:pt x="223" y="6"/>
                  </a:lnTo>
                  <a:lnTo>
                    <a:pt x="256" y="19"/>
                  </a:lnTo>
                  <a:lnTo>
                    <a:pt x="298" y="40"/>
                  </a:lnTo>
                  <a:lnTo>
                    <a:pt x="344" y="71"/>
                  </a:lnTo>
                  <a:lnTo>
                    <a:pt x="340" y="111"/>
                  </a:lnTo>
                  <a:lnTo>
                    <a:pt x="336" y="149"/>
                  </a:lnTo>
                  <a:lnTo>
                    <a:pt x="330" y="189"/>
                  </a:lnTo>
                  <a:lnTo>
                    <a:pt x="323" y="231"/>
                  </a:lnTo>
                  <a:lnTo>
                    <a:pt x="317" y="271"/>
                  </a:lnTo>
                  <a:lnTo>
                    <a:pt x="312" y="308"/>
                  </a:lnTo>
                  <a:lnTo>
                    <a:pt x="305" y="350"/>
                  </a:lnTo>
                  <a:lnTo>
                    <a:pt x="300" y="390"/>
                  </a:lnTo>
                  <a:close/>
                </a:path>
              </a:pathLst>
            </a:custGeom>
            <a:solidFill>
              <a:srgbClr val="6D6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88" name="Freeform 664">
              <a:extLst>
                <a:ext uri="{FF2B5EF4-FFF2-40B4-BE49-F238E27FC236}">
                  <a16:creationId xmlns:a16="http://schemas.microsoft.com/office/drawing/2014/main" id="{6CD4DCB6-E415-10BB-E2FA-86A3389B16E4}"/>
                </a:ext>
              </a:extLst>
            </p:cNvPr>
            <p:cNvSpPr>
              <a:spLocks/>
            </p:cNvSpPr>
            <p:nvPr/>
          </p:nvSpPr>
          <p:spPr bwMode="auto">
            <a:xfrm>
              <a:off x="824" y="1982"/>
              <a:ext cx="79" cy="57"/>
            </a:xfrm>
            <a:custGeom>
              <a:avLst/>
              <a:gdLst>
                <a:gd name="T0" fmla="*/ 0 w 236"/>
                <a:gd name="T1" fmla="*/ 0 h 173"/>
                <a:gd name="T2" fmla="*/ 27 w 236"/>
                <a:gd name="T3" fmla="*/ 3 h 173"/>
                <a:gd name="T4" fmla="*/ 58 w 236"/>
                <a:gd name="T5" fmla="*/ 3 h 173"/>
                <a:gd name="T6" fmla="*/ 88 w 236"/>
                <a:gd name="T7" fmla="*/ 5 h 173"/>
                <a:gd name="T8" fmla="*/ 119 w 236"/>
                <a:gd name="T9" fmla="*/ 8 h 173"/>
                <a:gd name="T10" fmla="*/ 150 w 236"/>
                <a:gd name="T11" fmla="*/ 8 h 173"/>
                <a:gd name="T12" fmla="*/ 177 w 236"/>
                <a:gd name="T13" fmla="*/ 11 h 173"/>
                <a:gd name="T14" fmla="*/ 208 w 236"/>
                <a:gd name="T15" fmla="*/ 11 h 173"/>
                <a:gd name="T16" fmla="*/ 236 w 236"/>
                <a:gd name="T17" fmla="*/ 11 h 173"/>
                <a:gd name="T18" fmla="*/ 234 w 236"/>
                <a:gd name="T19" fmla="*/ 31 h 173"/>
                <a:gd name="T20" fmla="*/ 228 w 236"/>
                <a:gd name="T21" fmla="*/ 51 h 173"/>
                <a:gd name="T22" fmla="*/ 226 w 236"/>
                <a:gd name="T23" fmla="*/ 71 h 173"/>
                <a:gd name="T24" fmla="*/ 223 w 236"/>
                <a:gd name="T25" fmla="*/ 92 h 173"/>
                <a:gd name="T26" fmla="*/ 218 w 236"/>
                <a:gd name="T27" fmla="*/ 112 h 173"/>
                <a:gd name="T28" fmla="*/ 215 w 236"/>
                <a:gd name="T29" fmla="*/ 132 h 173"/>
                <a:gd name="T30" fmla="*/ 210 w 236"/>
                <a:gd name="T31" fmla="*/ 153 h 173"/>
                <a:gd name="T32" fmla="*/ 208 w 236"/>
                <a:gd name="T33" fmla="*/ 173 h 173"/>
                <a:gd name="T34" fmla="*/ 198 w 236"/>
                <a:gd name="T35" fmla="*/ 168 h 173"/>
                <a:gd name="T36" fmla="*/ 184 w 236"/>
                <a:gd name="T37" fmla="*/ 160 h 173"/>
                <a:gd name="T38" fmla="*/ 175 w 236"/>
                <a:gd name="T39" fmla="*/ 153 h 173"/>
                <a:gd name="T40" fmla="*/ 165 w 236"/>
                <a:gd name="T41" fmla="*/ 148 h 173"/>
                <a:gd name="T42" fmla="*/ 163 w 236"/>
                <a:gd name="T43" fmla="*/ 135 h 173"/>
                <a:gd name="T44" fmla="*/ 159 w 236"/>
                <a:gd name="T45" fmla="*/ 122 h 173"/>
                <a:gd name="T46" fmla="*/ 157 w 236"/>
                <a:gd name="T47" fmla="*/ 109 h 173"/>
                <a:gd name="T48" fmla="*/ 154 w 236"/>
                <a:gd name="T49" fmla="*/ 97 h 173"/>
                <a:gd name="T50" fmla="*/ 150 w 236"/>
                <a:gd name="T51" fmla="*/ 87 h 173"/>
                <a:gd name="T52" fmla="*/ 146 w 236"/>
                <a:gd name="T53" fmla="*/ 74 h 173"/>
                <a:gd name="T54" fmla="*/ 144 w 236"/>
                <a:gd name="T55" fmla="*/ 61 h 173"/>
                <a:gd name="T56" fmla="*/ 141 w 236"/>
                <a:gd name="T57" fmla="*/ 49 h 173"/>
                <a:gd name="T58" fmla="*/ 138 w 236"/>
                <a:gd name="T59" fmla="*/ 59 h 173"/>
                <a:gd name="T60" fmla="*/ 132 w 236"/>
                <a:gd name="T61" fmla="*/ 69 h 173"/>
                <a:gd name="T62" fmla="*/ 127 w 236"/>
                <a:gd name="T63" fmla="*/ 80 h 173"/>
                <a:gd name="T64" fmla="*/ 124 w 236"/>
                <a:gd name="T65" fmla="*/ 89 h 173"/>
                <a:gd name="T66" fmla="*/ 119 w 236"/>
                <a:gd name="T67" fmla="*/ 99 h 173"/>
                <a:gd name="T68" fmla="*/ 114 w 236"/>
                <a:gd name="T69" fmla="*/ 109 h 173"/>
                <a:gd name="T70" fmla="*/ 108 w 236"/>
                <a:gd name="T71" fmla="*/ 122 h 173"/>
                <a:gd name="T72" fmla="*/ 104 w 236"/>
                <a:gd name="T73" fmla="*/ 132 h 173"/>
                <a:gd name="T74" fmla="*/ 91 w 236"/>
                <a:gd name="T75" fmla="*/ 132 h 173"/>
                <a:gd name="T76" fmla="*/ 77 w 236"/>
                <a:gd name="T77" fmla="*/ 132 h 173"/>
                <a:gd name="T78" fmla="*/ 65 w 236"/>
                <a:gd name="T79" fmla="*/ 132 h 173"/>
                <a:gd name="T80" fmla="*/ 52 w 236"/>
                <a:gd name="T81" fmla="*/ 132 h 173"/>
                <a:gd name="T82" fmla="*/ 39 w 236"/>
                <a:gd name="T83" fmla="*/ 132 h 173"/>
                <a:gd name="T84" fmla="*/ 27 w 236"/>
                <a:gd name="T85" fmla="*/ 132 h 173"/>
                <a:gd name="T86" fmla="*/ 14 w 236"/>
                <a:gd name="T87" fmla="*/ 132 h 173"/>
                <a:gd name="T88" fmla="*/ 2 w 236"/>
                <a:gd name="T89" fmla="*/ 132 h 173"/>
                <a:gd name="T90" fmla="*/ 2 w 236"/>
                <a:gd name="T91" fmla="*/ 118 h 173"/>
                <a:gd name="T92" fmla="*/ 2 w 236"/>
                <a:gd name="T93" fmla="*/ 99 h 173"/>
                <a:gd name="T94" fmla="*/ 2 w 236"/>
                <a:gd name="T95" fmla="*/ 84 h 173"/>
                <a:gd name="T96" fmla="*/ 2 w 236"/>
                <a:gd name="T97" fmla="*/ 67 h 173"/>
                <a:gd name="T98" fmla="*/ 2 w 236"/>
                <a:gd name="T99" fmla="*/ 49 h 173"/>
                <a:gd name="T100" fmla="*/ 2 w 236"/>
                <a:gd name="T101" fmla="*/ 33 h 173"/>
                <a:gd name="T102" fmla="*/ 0 w 236"/>
                <a:gd name="T103" fmla="*/ 16 h 173"/>
                <a:gd name="T104" fmla="*/ 0 w 236"/>
                <a:gd name="T105"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6" h="173">
                  <a:moveTo>
                    <a:pt x="0" y="0"/>
                  </a:moveTo>
                  <a:lnTo>
                    <a:pt x="27" y="3"/>
                  </a:lnTo>
                  <a:lnTo>
                    <a:pt x="58" y="3"/>
                  </a:lnTo>
                  <a:lnTo>
                    <a:pt x="88" y="5"/>
                  </a:lnTo>
                  <a:lnTo>
                    <a:pt x="119" y="8"/>
                  </a:lnTo>
                  <a:lnTo>
                    <a:pt x="150" y="8"/>
                  </a:lnTo>
                  <a:lnTo>
                    <a:pt x="177" y="11"/>
                  </a:lnTo>
                  <a:lnTo>
                    <a:pt x="208" y="11"/>
                  </a:lnTo>
                  <a:lnTo>
                    <a:pt x="236" y="11"/>
                  </a:lnTo>
                  <a:lnTo>
                    <a:pt x="234" y="31"/>
                  </a:lnTo>
                  <a:lnTo>
                    <a:pt x="228" y="51"/>
                  </a:lnTo>
                  <a:lnTo>
                    <a:pt x="226" y="71"/>
                  </a:lnTo>
                  <a:lnTo>
                    <a:pt x="223" y="92"/>
                  </a:lnTo>
                  <a:lnTo>
                    <a:pt x="218" y="112"/>
                  </a:lnTo>
                  <a:lnTo>
                    <a:pt x="215" y="132"/>
                  </a:lnTo>
                  <a:lnTo>
                    <a:pt x="210" y="153"/>
                  </a:lnTo>
                  <a:lnTo>
                    <a:pt x="208" y="173"/>
                  </a:lnTo>
                  <a:lnTo>
                    <a:pt x="198" y="168"/>
                  </a:lnTo>
                  <a:lnTo>
                    <a:pt x="184" y="160"/>
                  </a:lnTo>
                  <a:lnTo>
                    <a:pt x="175" y="153"/>
                  </a:lnTo>
                  <a:lnTo>
                    <a:pt x="165" y="148"/>
                  </a:lnTo>
                  <a:lnTo>
                    <a:pt x="163" y="135"/>
                  </a:lnTo>
                  <a:lnTo>
                    <a:pt x="159" y="122"/>
                  </a:lnTo>
                  <a:lnTo>
                    <a:pt x="157" y="109"/>
                  </a:lnTo>
                  <a:lnTo>
                    <a:pt x="154" y="97"/>
                  </a:lnTo>
                  <a:lnTo>
                    <a:pt x="150" y="87"/>
                  </a:lnTo>
                  <a:lnTo>
                    <a:pt x="146" y="74"/>
                  </a:lnTo>
                  <a:lnTo>
                    <a:pt x="144" y="61"/>
                  </a:lnTo>
                  <a:lnTo>
                    <a:pt x="141" y="49"/>
                  </a:lnTo>
                  <a:lnTo>
                    <a:pt x="138" y="59"/>
                  </a:lnTo>
                  <a:lnTo>
                    <a:pt x="132" y="69"/>
                  </a:lnTo>
                  <a:lnTo>
                    <a:pt x="127" y="80"/>
                  </a:lnTo>
                  <a:lnTo>
                    <a:pt x="124" y="89"/>
                  </a:lnTo>
                  <a:lnTo>
                    <a:pt x="119" y="99"/>
                  </a:lnTo>
                  <a:lnTo>
                    <a:pt x="114" y="109"/>
                  </a:lnTo>
                  <a:lnTo>
                    <a:pt x="108" y="122"/>
                  </a:lnTo>
                  <a:lnTo>
                    <a:pt x="104" y="132"/>
                  </a:lnTo>
                  <a:lnTo>
                    <a:pt x="91" y="132"/>
                  </a:lnTo>
                  <a:lnTo>
                    <a:pt x="77" y="132"/>
                  </a:lnTo>
                  <a:lnTo>
                    <a:pt x="65" y="132"/>
                  </a:lnTo>
                  <a:lnTo>
                    <a:pt x="52" y="132"/>
                  </a:lnTo>
                  <a:lnTo>
                    <a:pt x="39" y="132"/>
                  </a:lnTo>
                  <a:lnTo>
                    <a:pt x="27" y="132"/>
                  </a:lnTo>
                  <a:lnTo>
                    <a:pt x="14" y="132"/>
                  </a:lnTo>
                  <a:lnTo>
                    <a:pt x="2" y="132"/>
                  </a:lnTo>
                  <a:lnTo>
                    <a:pt x="2" y="118"/>
                  </a:lnTo>
                  <a:lnTo>
                    <a:pt x="2" y="99"/>
                  </a:lnTo>
                  <a:lnTo>
                    <a:pt x="2" y="84"/>
                  </a:lnTo>
                  <a:lnTo>
                    <a:pt x="2" y="67"/>
                  </a:lnTo>
                  <a:lnTo>
                    <a:pt x="2" y="49"/>
                  </a:lnTo>
                  <a:lnTo>
                    <a:pt x="2" y="33"/>
                  </a:lnTo>
                  <a:lnTo>
                    <a:pt x="0" y="16"/>
                  </a:lnTo>
                  <a:lnTo>
                    <a:pt x="0"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89" name="Freeform 665">
              <a:extLst>
                <a:ext uri="{FF2B5EF4-FFF2-40B4-BE49-F238E27FC236}">
                  <a16:creationId xmlns:a16="http://schemas.microsoft.com/office/drawing/2014/main" id="{E8CA23AD-A939-9867-1A9C-24BA5A7FAFC6}"/>
                </a:ext>
              </a:extLst>
            </p:cNvPr>
            <p:cNvSpPr>
              <a:spLocks/>
            </p:cNvSpPr>
            <p:nvPr/>
          </p:nvSpPr>
          <p:spPr bwMode="auto">
            <a:xfrm>
              <a:off x="1006" y="1992"/>
              <a:ext cx="167" cy="78"/>
            </a:xfrm>
            <a:custGeom>
              <a:avLst/>
              <a:gdLst>
                <a:gd name="T0" fmla="*/ 17 w 501"/>
                <a:gd name="T1" fmla="*/ 0 h 235"/>
                <a:gd name="T2" fmla="*/ 15 w 501"/>
                <a:gd name="T3" fmla="*/ 13 h 235"/>
                <a:gd name="T4" fmla="*/ 13 w 501"/>
                <a:gd name="T5" fmla="*/ 27 h 235"/>
                <a:gd name="T6" fmla="*/ 13 w 501"/>
                <a:gd name="T7" fmla="*/ 40 h 235"/>
                <a:gd name="T8" fmla="*/ 10 w 501"/>
                <a:gd name="T9" fmla="*/ 55 h 235"/>
                <a:gd name="T10" fmla="*/ 7 w 501"/>
                <a:gd name="T11" fmla="*/ 68 h 235"/>
                <a:gd name="T12" fmla="*/ 4 w 501"/>
                <a:gd name="T13" fmla="*/ 84 h 235"/>
                <a:gd name="T14" fmla="*/ 2 w 501"/>
                <a:gd name="T15" fmla="*/ 96 h 235"/>
                <a:gd name="T16" fmla="*/ 0 w 501"/>
                <a:gd name="T17" fmla="*/ 111 h 235"/>
                <a:gd name="T18" fmla="*/ 28 w 501"/>
                <a:gd name="T19" fmla="*/ 116 h 235"/>
                <a:gd name="T20" fmla="*/ 55 w 501"/>
                <a:gd name="T21" fmla="*/ 124 h 235"/>
                <a:gd name="T22" fmla="*/ 82 w 501"/>
                <a:gd name="T23" fmla="*/ 128 h 235"/>
                <a:gd name="T24" fmla="*/ 109 w 501"/>
                <a:gd name="T25" fmla="*/ 134 h 235"/>
                <a:gd name="T26" fmla="*/ 135 w 501"/>
                <a:gd name="T27" fmla="*/ 139 h 235"/>
                <a:gd name="T28" fmla="*/ 162 w 501"/>
                <a:gd name="T29" fmla="*/ 147 h 235"/>
                <a:gd name="T30" fmla="*/ 188 w 501"/>
                <a:gd name="T31" fmla="*/ 152 h 235"/>
                <a:gd name="T32" fmla="*/ 216 w 501"/>
                <a:gd name="T33" fmla="*/ 160 h 235"/>
                <a:gd name="T34" fmla="*/ 227 w 501"/>
                <a:gd name="T35" fmla="*/ 147 h 235"/>
                <a:gd name="T36" fmla="*/ 236 w 501"/>
                <a:gd name="T37" fmla="*/ 137 h 235"/>
                <a:gd name="T38" fmla="*/ 243 w 501"/>
                <a:gd name="T39" fmla="*/ 124 h 235"/>
                <a:gd name="T40" fmla="*/ 254 w 501"/>
                <a:gd name="T41" fmla="*/ 114 h 235"/>
                <a:gd name="T42" fmla="*/ 269 w 501"/>
                <a:gd name="T43" fmla="*/ 132 h 235"/>
                <a:gd name="T44" fmla="*/ 281 w 501"/>
                <a:gd name="T45" fmla="*/ 149 h 235"/>
                <a:gd name="T46" fmla="*/ 298 w 501"/>
                <a:gd name="T47" fmla="*/ 166 h 235"/>
                <a:gd name="T48" fmla="*/ 310 w 501"/>
                <a:gd name="T49" fmla="*/ 185 h 235"/>
                <a:gd name="T50" fmla="*/ 333 w 501"/>
                <a:gd name="T51" fmla="*/ 193 h 235"/>
                <a:gd name="T52" fmla="*/ 359 w 501"/>
                <a:gd name="T53" fmla="*/ 197 h 235"/>
                <a:gd name="T54" fmla="*/ 381 w 501"/>
                <a:gd name="T55" fmla="*/ 205 h 235"/>
                <a:gd name="T56" fmla="*/ 406 w 501"/>
                <a:gd name="T57" fmla="*/ 210 h 235"/>
                <a:gd name="T58" fmla="*/ 430 w 501"/>
                <a:gd name="T59" fmla="*/ 216 h 235"/>
                <a:gd name="T60" fmla="*/ 453 w 501"/>
                <a:gd name="T61" fmla="*/ 223 h 235"/>
                <a:gd name="T62" fmla="*/ 478 w 501"/>
                <a:gd name="T63" fmla="*/ 228 h 235"/>
                <a:gd name="T64" fmla="*/ 501 w 501"/>
                <a:gd name="T65" fmla="*/ 235 h 235"/>
                <a:gd name="T66" fmla="*/ 491 w 501"/>
                <a:gd name="T67" fmla="*/ 218 h 235"/>
                <a:gd name="T68" fmla="*/ 478 w 501"/>
                <a:gd name="T69" fmla="*/ 197 h 235"/>
                <a:gd name="T70" fmla="*/ 468 w 501"/>
                <a:gd name="T71" fmla="*/ 180 h 235"/>
                <a:gd name="T72" fmla="*/ 455 w 501"/>
                <a:gd name="T73" fmla="*/ 162 h 235"/>
                <a:gd name="T74" fmla="*/ 444 w 501"/>
                <a:gd name="T75" fmla="*/ 141 h 235"/>
                <a:gd name="T76" fmla="*/ 432 w 501"/>
                <a:gd name="T77" fmla="*/ 124 h 235"/>
                <a:gd name="T78" fmla="*/ 422 w 501"/>
                <a:gd name="T79" fmla="*/ 106 h 235"/>
                <a:gd name="T80" fmla="*/ 409 w 501"/>
                <a:gd name="T81" fmla="*/ 89 h 235"/>
                <a:gd name="T82" fmla="*/ 361 w 501"/>
                <a:gd name="T83" fmla="*/ 76 h 235"/>
                <a:gd name="T84" fmla="*/ 312 w 501"/>
                <a:gd name="T85" fmla="*/ 63 h 235"/>
                <a:gd name="T86" fmla="*/ 262 w 501"/>
                <a:gd name="T87" fmla="*/ 53 h 235"/>
                <a:gd name="T88" fmla="*/ 214 w 501"/>
                <a:gd name="T89" fmla="*/ 40 h 235"/>
                <a:gd name="T90" fmla="*/ 166 w 501"/>
                <a:gd name="T91" fmla="*/ 30 h 235"/>
                <a:gd name="T92" fmla="*/ 114 w 501"/>
                <a:gd name="T93" fmla="*/ 17 h 235"/>
                <a:gd name="T94" fmla="*/ 66 w 501"/>
                <a:gd name="T95" fmla="*/ 9 h 235"/>
                <a:gd name="T96" fmla="*/ 17 w 501"/>
                <a:gd name="T9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1" h="235">
                  <a:moveTo>
                    <a:pt x="17" y="0"/>
                  </a:moveTo>
                  <a:lnTo>
                    <a:pt x="15" y="13"/>
                  </a:lnTo>
                  <a:lnTo>
                    <a:pt x="13" y="27"/>
                  </a:lnTo>
                  <a:lnTo>
                    <a:pt x="13" y="40"/>
                  </a:lnTo>
                  <a:lnTo>
                    <a:pt x="10" y="55"/>
                  </a:lnTo>
                  <a:lnTo>
                    <a:pt x="7" y="68"/>
                  </a:lnTo>
                  <a:lnTo>
                    <a:pt x="4" y="84"/>
                  </a:lnTo>
                  <a:lnTo>
                    <a:pt x="2" y="96"/>
                  </a:lnTo>
                  <a:lnTo>
                    <a:pt x="0" y="111"/>
                  </a:lnTo>
                  <a:lnTo>
                    <a:pt x="28" y="116"/>
                  </a:lnTo>
                  <a:lnTo>
                    <a:pt x="55" y="124"/>
                  </a:lnTo>
                  <a:lnTo>
                    <a:pt x="82" y="128"/>
                  </a:lnTo>
                  <a:lnTo>
                    <a:pt x="109" y="134"/>
                  </a:lnTo>
                  <a:lnTo>
                    <a:pt x="135" y="139"/>
                  </a:lnTo>
                  <a:lnTo>
                    <a:pt x="162" y="147"/>
                  </a:lnTo>
                  <a:lnTo>
                    <a:pt x="188" y="152"/>
                  </a:lnTo>
                  <a:lnTo>
                    <a:pt x="216" y="160"/>
                  </a:lnTo>
                  <a:lnTo>
                    <a:pt x="227" y="147"/>
                  </a:lnTo>
                  <a:lnTo>
                    <a:pt x="236" y="137"/>
                  </a:lnTo>
                  <a:lnTo>
                    <a:pt x="243" y="124"/>
                  </a:lnTo>
                  <a:lnTo>
                    <a:pt x="254" y="114"/>
                  </a:lnTo>
                  <a:lnTo>
                    <a:pt x="269" y="132"/>
                  </a:lnTo>
                  <a:lnTo>
                    <a:pt x="281" y="149"/>
                  </a:lnTo>
                  <a:lnTo>
                    <a:pt x="298" y="166"/>
                  </a:lnTo>
                  <a:lnTo>
                    <a:pt x="310" y="185"/>
                  </a:lnTo>
                  <a:lnTo>
                    <a:pt x="333" y="193"/>
                  </a:lnTo>
                  <a:lnTo>
                    <a:pt x="359" y="197"/>
                  </a:lnTo>
                  <a:lnTo>
                    <a:pt x="381" y="205"/>
                  </a:lnTo>
                  <a:lnTo>
                    <a:pt x="406" y="210"/>
                  </a:lnTo>
                  <a:lnTo>
                    <a:pt x="430" y="216"/>
                  </a:lnTo>
                  <a:lnTo>
                    <a:pt x="453" y="223"/>
                  </a:lnTo>
                  <a:lnTo>
                    <a:pt x="478" y="228"/>
                  </a:lnTo>
                  <a:lnTo>
                    <a:pt x="501" y="235"/>
                  </a:lnTo>
                  <a:lnTo>
                    <a:pt x="491" y="218"/>
                  </a:lnTo>
                  <a:lnTo>
                    <a:pt x="478" y="197"/>
                  </a:lnTo>
                  <a:lnTo>
                    <a:pt x="468" y="180"/>
                  </a:lnTo>
                  <a:lnTo>
                    <a:pt x="455" y="162"/>
                  </a:lnTo>
                  <a:lnTo>
                    <a:pt x="444" y="141"/>
                  </a:lnTo>
                  <a:lnTo>
                    <a:pt x="432" y="124"/>
                  </a:lnTo>
                  <a:lnTo>
                    <a:pt x="422" y="106"/>
                  </a:lnTo>
                  <a:lnTo>
                    <a:pt x="409" y="89"/>
                  </a:lnTo>
                  <a:lnTo>
                    <a:pt x="361" y="76"/>
                  </a:lnTo>
                  <a:lnTo>
                    <a:pt x="312" y="63"/>
                  </a:lnTo>
                  <a:lnTo>
                    <a:pt x="262" y="53"/>
                  </a:lnTo>
                  <a:lnTo>
                    <a:pt x="214" y="40"/>
                  </a:lnTo>
                  <a:lnTo>
                    <a:pt x="166" y="30"/>
                  </a:lnTo>
                  <a:lnTo>
                    <a:pt x="114" y="17"/>
                  </a:lnTo>
                  <a:lnTo>
                    <a:pt x="66" y="9"/>
                  </a:lnTo>
                  <a:lnTo>
                    <a:pt x="17"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90" name="Freeform 666">
              <a:extLst>
                <a:ext uri="{FF2B5EF4-FFF2-40B4-BE49-F238E27FC236}">
                  <a16:creationId xmlns:a16="http://schemas.microsoft.com/office/drawing/2014/main" id="{15895F45-D19E-9828-7F69-F4A4DE43173E}"/>
                </a:ext>
              </a:extLst>
            </p:cNvPr>
            <p:cNvSpPr>
              <a:spLocks/>
            </p:cNvSpPr>
            <p:nvPr/>
          </p:nvSpPr>
          <p:spPr bwMode="auto">
            <a:xfrm>
              <a:off x="891" y="1986"/>
              <a:ext cx="122" cy="60"/>
            </a:xfrm>
            <a:custGeom>
              <a:avLst/>
              <a:gdLst>
                <a:gd name="T0" fmla="*/ 40 w 366"/>
                <a:gd name="T1" fmla="*/ 0 h 180"/>
                <a:gd name="T2" fmla="*/ 81 w 366"/>
                <a:gd name="T3" fmla="*/ 0 h 180"/>
                <a:gd name="T4" fmla="*/ 121 w 366"/>
                <a:gd name="T5" fmla="*/ 0 h 180"/>
                <a:gd name="T6" fmla="*/ 162 w 366"/>
                <a:gd name="T7" fmla="*/ 2 h 180"/>
                <a:gd name="T8" fmla="*/ 203 w 366"/>
                <a:gd name="T9" fmla="*/ 2 h 180"/>
                <a:gd name="T10" fmla="*/ 245 w 366"/>
                <a:gd name="T11" fmla="*/ 6 h 180"/>
                <a:gd name="T12" fmla="*/ 287 w 366"/>
                <a:gd name="T13" fmla="*/ 11 h 180"/>
                <a:gd name="T14" fmla="*/ 325 w 366"/>
                <a:gd name="T15" fmla="*/ 15 h 180"/>
                <a:gd name="T16" fmla="*/ 366 w 366"/>
                <a:gd name="T17" fmla="*/ 20 h 180"/>
                <a:gd name="T18" fmla="*/ 360 w 366"/>
                <a:gd name="T19" fmla="*/ 41 h 180"/>
                <a:gd name="T20" fmla="*/ 355 w 366"/>
                <a:gd name="T21" fmla="*/ 61 h 180"/>
                <a:gd name="T22" fmla="*/ 350 w 366"/>
                <a:gd name="T23" fmla="*/ 81 h 180"/>
                <a:gd name="T24" fmla="*/ 347 w 366"/>
                <a:gd name="T25" fmla="*/ 99 h 180"/>
                <a:gd name="T26" fmla="*/ 343 w 366"/>
                <a:gd name="T27" fmla="*/ 119 h 180"/>
                <a:gd name="T28" fmla="*/ 338 w 366"/>
                <a:gd name="T29" fmla="*/ 140 h 180"/>
                <a:gd name="T30" fmla="*/ 333 w 366"/>
                <a:gd name="T31" fmla="*/ 159 h 180"/>
                <a:gd name="T32" fmla="*/ 327 w 366"/>
                <a:gd name="T33" fmla="*/ 180 h 180"/>
                <a:gd name="T34" fmla="*/ 304 w 366"/>
                <a:gd name="T35" fmla="*/ 159 h 180"/>
                <a:gd name="T36" fmla="*/ 278 w 366"/>
                <a:gd name="T37" fmla="*/ 140 h 180"/>
                <a:gd name="T38" fmla="*/ 245 w 366"/>
                <a:gd name="T39" fmla="*/ 121 h 180"/>
                <a:gd name="T40" fmla="*/ 209 w 366"/>
                <a:gd name="T41" fmla="*/ 107 h 180"/>
                <a:gd name="T42" fmla="*/ 167 w 366"/>
                <a:gd name="T43" fmla="*/ 99 h 180"/>
                <a:gd name="T44" fmla="*/ 121 w 366"/>
                <a:gd name="T45" fmla="*/ 99 h 180"/>
                <a:gd name="T46" fmla="*/ 71 w 366"/>
                <a:gd name="T47" fmla="*/ 109 h 180"/>
                <a:gd name="T48" fmla="*/ 12 w 366"/>
                <a:gd name="T49" fmla="*/ 132 h 180"/>
                <a:gd name="T50" fmla="*/ 2 w 366"/>
                <a:gd name="T51" fmla="*/ 132 h 180"/>
                <a:gd name="T52" fmla="*/ 0 w 366"/>
                <a:gd name="T53" fmla="*/ 125 h 180"/>
                <a:gd name="T54" fmla="*/ 2 w 366"/>
                <a:gd name="T55" fmla="*/ 109 h 180"/>
                <a:gd name="T56" fmla="*/ 7 w 366"/>
                <a:gd name="T57" fmla="*/ 89 h 180"/>
                <a:gd name="T58" fmla="*/ 17 w 366"/>
                <a:gd name="T59" fmla="*/ 67 h 180"/>
                <a:gd name="T60" fmla="*/ 25 w 366"/>
                <a:gd name="T61" fmla="*/ 41 h 180"/>
                <a:gd name="T62" fmla="*/ 35 w 366"/>
                <a:gd name="T63" fmla="*/ 18 h 180"/>
                <a:gd name="T64" fmla="*/ 40 w 366"/>
                <a:gd name="T65"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180">
                  <a:moveTo>
                    <a:pt x="40" y="0"/>
                  </a:moveTo>
                  <a:lnTo>
                    <a:pt x="81" y="0"/>
                  </a:lnTo>
                  <a:lnTo>
                    <a:pt x="121" y="0"/>
                  </a:lnTo>
                  <a:lnTo>
                    <a:pt x="162" y="2"/>
                  </a:lnTo>
                  <a:lnTo>
                    <a:pt x="203" y="2"/>
                  </a:lnTo>
                  <a:lnTo>
                    <a:pt x="245" y="6"/>
                  </a:lnTo>
                  <a:lnTo>
                    <a:pt x="287" y="11"/>
                  </a:lnTo>
                  <a:lnTo>
                    <a:pt x="325" y="15"/>
                  </a:lnTo>
                  <a:lnTo>
                    <a:pt x="366" y="20"/>
                  </a:lnTo>
                  <a:lnTo>
                    <a:pt x="360" y="41"/>
                  </a:lnTo>
                  <a:lnTo>
                    <a:pt x="355" y="61"/>
                  </a:lnTo>
                  <a:lnTo>
                    <a:pt x="350" y="81"/>
                  </a:lnTo>
                  <a:lnTo>
                    <a:pt x="347" y="99"/>
                  </a:lnTo>
                  <a:lnTo>
                    <a:pt x="343" y="119"/>
                  </a:lnTo>
                  <a:lnTo>
                    <a:pt x="338" y="140"/>
                  </a:lnTo>
                  <a:lnTo>
                    <a:pt x="333" y="159"/>
                  </a:lnTo>
                  <a:lnTo>
                    <a:pt x="327" y="180"/>
                  </a:lnTo>
                  <a:lnTo>
                    <a:pt x="304" y="159"/>
                  </a:lnTo>
                  <a:lnTo>
                    <a:pt x="278" y="140"/>
                  </a:lnTo>
                  <a:lnTo>
                    <a:pt x="245" y="121"/>
                  </a:lnTo>
                  <a:lnTo>
                    <a:pt x="209" y="107"/>
                  </a:lnTo>
                  <a:lnTo>
                    <a:pt x="167" y="99"/>
                  </a:lnTo>
                  <a:lnTo>
                    <a:pt x="121" y="99"/>
                  </a:lnTo>
                  <a:lnTo>
                    <a:pt x="71" y="109"/>
                  </a:lnTo>
                  <a:lnTo>
                    <a:pt x="12" y="132"/>
                  </a:lnTo>
                  <a:lnTo>
                    <a:pt x="2" y="132"/>
                  </a:lnTo>
                  <a:lnTo>
                    <a:pt x="0" y="125"/>
                  </a:lnTo>
                  <a:lnTo>
                    <a:pt x="2" y="109"/>
                  </a:lnTo>
                  <a:lnTo>
                    <a:pt x="7" y="89"/>
                  </a:lnTo>
                  <a:lnTo>
                    <a:pt x="17" y="67"/>
                  </a:lnTo>
                  <a:lnTo>
                    <a:pt x="25" y="41"/>
                  </a:lnTo>
                  <a:lnTo>
                    <a:pt x="35" y="18"/>
                  </a:lnTo>
                  <a:lnTo>
                    <a:pt x="40" y="0"/>
                  </a:lnTo>
                  <a:close/>
                </a:path>
              </a:pathLst>
            </a:custGeom>
            <a:solidFill>
              <a:srgbClr val="68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91" name="Freeform 667">
              <a:extLst>
                <a:ext uri="{FF2B5EF4-FFF2-40B4-BE49-F238E27FC236}">
                  <a16:creationId xmlns:a16="http://schemas.microsoft.com/office/drawing/2014/main" id="{461A0366-CD18-3E86-B98D-47A0C5736DD4}"/>
                </a:ext>
              </a:extLst>
            </p:cNvPr>
            <p:cNvSpPr>
              <a:spLocks/>
            </p:cNvSpPr>
            <p:nvPr/>
          </p:nvSpPr>
          <p:spPr bwMode="auto">
            <a:xfrm>
              <a:off x="1516" y="1924"/>
              <a:ext cx="164" cy="122"/>
            </a:xfrm>
            <a:custGeom>
              <a:avLst/>
              <a:gdLst>
                <a:gd name="T0" fmla="*/ 107 w 491"/>
                <a:gd name="T1" fmla="*/ 0 h 365"/>
                <a:gd name="T2" fmla="*/ 105 w 491"/>
                <a:gd name="T3" fmla="*/ 28 h 365"/>
                <a:gd name="T4" fmla="*/ 105 w 491"/>
                <a:gd name="T5" fmla="*/ 56 h 365"/>
                <a:gd name="T6" fmla="*/ 103 w 491"/>
                <a:gd name="T7" fmla="*/ 84 h 365"/>
                <a:gd name="T8" fmla="*/ 103 w 491"/>
                <a:gd name="T9" fmla="*/ 109 h 365"/>
                <a:gd name="T10" fmla="*/ 99 w 491"/>
                <a:gd name="T11" fmla="*/ 137 h 365"/>
                <a:gd name="T12" fmla="*/ 97 w 491"/>
                <a:gd name="T13" fmla="*/ 164 h 365"/>
                <a:gd name="T14" fmla="*/ 97 w 491"/>
                <a:gd name="T15" fmla="*/ 191 h 365"/>
                <a:gd name="T16" fmla="*/ 94 w 491"/>
                <a:gd name="T17" fmla="*/ 218 h 365"/>
                <a:gd name="T18" fmla="*/ 82 w 491"/>
                <a:gd name="T19" fmla="*/ 235 h 365"/>
                <a:gd name="T20" fmla="*/ 72 w 491"/>
                <a:gd name="T21" fmla="*/ 256 h 365"/>
                <a:gd name="T22" fmla="*/ 59 w 491"/>
                <a:gd name="T23" fmla="*/ 273 h 365"/>
                <a:gd name="T24" fmla="*/ 49 w 491"/>
                <a:gd name="T25" fmla="*/ 292 h 365"/>
                <a:gd name="T26" fmla="*/ 36 w 491"/>
                <a:gd name="T27" fmla="*/ 312 h 365"/>
                <a:gd name="T28" fmla="*/ 23 w 491"/>
                <a:gd name="T29" fmla="*/ 330 h 365"/>
                <a:gd name="T30" fmla="*/ 13 w 491"/>
                <a:gd name="T31" fmla="*/ 348 h 365"/>
                <a:gd name="T32" fmla="*/ 0 w 491"/>
                <a:gd name="T33" fmla="*/ 365 h 365"/>
                <a:gd name="T34" fmla="*/ 31 w 491"/>
                <a:gd name="T35" fmla="*/ 332 h 365"/>
                <a:gd name="T36" fmla="*/ 61 w 491"/>
                <a:gd name="T37" fmla="*/ 299 h 365"/>
                <a:gd name="T38" fmla="*/ 94 w 491"/>
                <a:gd name="T39" fmla="*/ 269 h 365"/>
                <a:gd name="T40" fmla="*/ 130 w 491"/>
                <a:gd name="T41" fmla="*/ 244 h 365"/>
                <a:gd name="T42" fmla="*/ 168 w 491"/>
                <a:gd name="T43" fmla="*/ 221 h 365"/>
                <a:gd name="T44" fmla="*/ 210 w 491"/>
                <a:gd name="T45" fmla="*/ 208 h 365"/>
                <a:gd name="T46" fmla="*/ 256 w 491"/>
                <a:gd name="T47" fmla="*/ 203 h 365"/>
                <a:gd name="T48" fmla="*/ 304 w 491"/>
                <a:gd name="T49" fmla="*/ 208 h 365"/>
                <a:gd name="T50" fmla="*/ 333 w 491"/>
                <a:gd name="T51" fmla="*/ 216 h 365"/>
                <a:gd name="T52" fmla="*/ 364 w 491"/>
                <a:gd name="T53" fmla="*/ 223 h 365"/>
                <a:gd name="T54" fmla="*/ 394 w 491"/>
                <a:gd name="T55" fmla="*/ 231 h 365"/>
                <a:gd name="T56" fmla="*/ 426 w 491"/>
                <a:gd name="T57" fmla="*/ 241 h 365"/>
                <a:gd name="T58" fmla="*/ 451 w 491"/>
                <a:gd name="T59" fmla="*/ 248 h 365"/>
                <a:gd name="T60" fmla="*/ 474 w 491"/>
                <a:gd name="T61" fmla="*/ 256 h 365"/>
                <a:gd name="T62" fmla="*/ 487 w 491"/>
                <a:gd name="T63" fmla="*/ 259 h 365"/>
                <a:gd name="T64" fmla="*/ 491 w 491"/>
                <a:gd name="T65" fmla="*/ 261 h 365"/>
                <a:gd name="T66" fmla="*/ 443 w 491"/>
                <a:gd name="T67" fmla="*/ 235 h 365"/>
                <a:gd name="T68" fmla="*/ 400 w 491"/>
                <a:gd name="T69" fmla="*/ 216 h 365"/>
                <a:gd name="T70" fmla="*/ 359 w 491"/>
                <a:gd name="T71" fmla="*/ 200 h 365"/>
                <a:gd name="T72" fmla="*/ 319 w 491"/>
                <a:gd name="T73" fmla="*/ 188 h 365"/>
                <a:gd name="T74" fmla="*/ 277 w 491"/>
                <a:gd name="T75" fmla="*/ 185 h 365"/>
                <a:gd name="T76" fmla="*/ 232 w 491"/>
                <a:gd name="T77" fmla="*/ 185 h 365"/>
                <a:gd name="T78" fmla="*/ 187 w 491"/>
                <a:gd name="T79" fmla="*/ 191 h 365"/>
                <a:gd name="T80" fmla="*/ 132 w 491"/>
                <a:gd name="T81" fmla="*/ 200 h 365"/>
                <a:gd name="T82" fmla="*/ 132 w 491"/>
                <a:gd name="T83" fmla="*/ 177 h 365"/>
                <a:gd name="T84" fmla="*/ 132 w 491"/>
                <a:gd name="T85" fmla="*/ 152 h 365"/>
                <a:gd name="T86" fmla="*/ 132 w 491"/>
                <a:gd name="T87" fmla="*/ 129 h 365"/>
                <a:gd name="T88" fmla="*/ 132 w 491"/>
                <a:gd name="T89" fmla="*/ 103 h 365"/>
                <a:gd name="T90" fmla="*/ 132 w 491"/>
                <a:gd name="T91" fmla="*/ 78 h 365"/>
                <a:gd name="T92" fmla="*/ 132 w 491"/>
                <a:gd name="T93" fmla="*/ 56 h 365"/>
                <a:gd name="T94" fmla="*/ 130 w 491"/>
                <a:gd name="T95" fmla="*/ 30 h 365"/>
                <a:gd name="T96" fmla="*/ 130 w 491"/>
                <a:gd name="T97" fmla="*/ 7 h 365"/>
                <a:gd name="T98" fmla="*/ 125 w 491"/>
                <a:gd name="T99" fmla="*/ 5 h 365"/>
                <a:gd name="T100" fmla="*/ 120 w 491"/>
                <a:gd name="T101" fmla="*/ 2 h 365"/>
                <a:gd name="T102" fmla="*/ 113 w 491"/>
                <a:gd name="T103" fmla="*/ 2 h 365"/>
                <a:gd name="T104" fmla="*/ 107 w 491"/>
                <a:gd name="T10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1" h="365">
                  <a:moveTo>
                    <a:pt x="107" y="0"/>
                  </a:moveTo>
                  <a:lnTo>
                    <a:pt x="105" y="28"/>
                  </a:lnTo>
                  <a:lnTo>
                    <a:pt x="105" y="56"/>
                  </a:lnTo>
                  <a:lnTo>
                    <a:pt x="103" y="84"/>
                  </a:lnTo>
                  <a:lnTo>
                    <a:pt x="103" y="109"/>
                  </a:lnTo>
                  <a:lnTo>
                    <a:pt x="99" y="137"/>
                  </a:lnTo>
                  <a:lnTo>
                    <a:pt x="97" y="164"/>
                  </a:lnTo>
                  <a:lnTo>
                    <a:pt x="97" y="191"/>
                  </a:lnTo>
                  <a:lnTo>
                    <a:pt x="94" y="218"/>
                  </a:lnTo>
                  <a:lnTo>
                    <a:pt x="82" y="235"/>
                  </a:lnTo>
                  <a:lnTo>
                    <a:pt x="72" y="256"/>
                  </a:lnTo>
                  <a:lnTo>
                    <a:pt x="59" y="273"/>
                  </a:lnTo>
                  <a:lnTo>
                    <a:pt x="49" y="292"/>
                  </a:lnTo>
                  <a:lnTo>
                    <a:pt x="36" y="312"/>
                  </a:lnTo>
                  <a:lnTo>
                    <a:pt x="23" y="330"/>
                  </a:lnTo>
                  <a:lnTo>
                    <a:pt x="13" y="348"/>
                  </a:lnTo>
                  <a:lnTo>
                    <a:pt x="0" y="365"/>
                  </a:lnTo>
                  <a:lnTo>
                    <a:pt x="31" y="332"/>
                  </a:lnTo>
                  <a:lnTo>
                    <a:pt x="61" y="299"/>
                  </a:lnTo>
                  <a:lnTo>
                    <a:pt x="94" y="269"/>
                  </a:lnTo>
                  <a:lnTo>
                    <a:pt x="130" y="244"/>
                  </a:lnTo>
                  <a:lnTo>
                    <a:pt x="168" y="221"/>
                  </a:lnTo>
                  <a:lnTo>
                    <a:pt x="210" y="208"/>
                  </a:lnTo>
                  <a:lnTo>
                    <a:pt x="256" y="203"/>
                  </a:lnTo>
                  <a:lnTo>
                    <a:pt x="304" y="208"/>
                  </a:lnTo>
                  <a:lnTo>
                    <a:pt x="333" y="216"/>
                  </a:lnTo>
                  <a:lnTo>
                    <a:pt x="364" y="223"/>
                  </a:lnTo>
                  <a:lnTo>
                    <a:pt x="394" y="231"/>
                  </a:lnTo>
                  <a:lnTo>
                    <a:pt x="426" y="241"/>
                  </a:lnTo>
                  <a:lnTo>
                    <a:pt x="451" y="248"/>
                  </a:lnTo>
                  <a:lnTo>
                    <a:pt x="474" y="256"/>
                  </a:lnTo>
                  <a:lnTo>
                    <a:pt x="487" y="259"/>
                  </a:lnTo>
                  <a:lnTo>
                    <a:pt x="491" y="261"/>
                  </a:lnTo>
                  <a:lnTo>
                    <a:pt x="443" y="235"/>
                  </a:lnTo>
                  <a:lnTo>
                    <a:pt x="400" y="216"/>
                  </a:lnTo>
                  <a:lnTo>
                    <a:pt x="359" y="200"/>
                  </a:lnTo>
                  <a:lnTo>
                    <a:pt x="319" y="188"/>
                  </a:lnTo>
                  <a:lnTo>
                    <a:pt x="277" y="185"/>
                  </a:lnTo>
                  <a:lnTo>
                    <a:pt x="232" y="185"/>
                  </a:lnTo>
                  <a:lnTo>
                    <a:pt x="187" y="191"/>
                  </a:lnTo>
                  <a:lnTo>
                    <a:pt x="132" y="200"/>
                  </a:lnTo>
                  <a:lnTo>
                    <a:pt x="132" y="177"/>
                  </a:lnTo>
                  <a:lnTo>
                    <a:pt x="132" y="152"/>
                  </a:lnTo>
                  <a:lnTo>
                    <a:pt x="132" y="129"/>
                  </a:lnTo>
                  <a:lnTo>
                    <a:pt x="132" y="103"/>
                  </a:lnTo>
                  <a:lnTo>
                    <a:pt x="132" y="78"/>
                  </a:lnTo>
                  <a:lnTo>
                    <a:pt x="132" y="56"/>
                  </a:lnTo>
                  <a:lnTo>
                    <a:pt x="130" y="30"/>
                  </a:lnTo>
                  <a:lnTo>
                    <a:pt x="130" y="7"/>
                  </a:lnTo>
                  <a:lnTo>
                    <a:pt x="125" y="5"/>
                  </a:lnTo>
                  <a:lnTo>
                    <a:pt x="120" y="2"/>
                  </a:lnTo>
                  <a:lnTo>
                    <a:pt x="113" y="2"/>
                  </a:lnTo>
                  <a:lnTo>
                    <a:pt x="107"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92" name="Freeform 668">
              <a:extLst>
                <a:ext uri="{FF2B5EF4-FFF2-40B4-BE49-F238E27FC236}">
                  <a16:creationId xmlns:a16="http://schemas.microsoft.com/office/drawing/2014/main" id="{1B171D16-B108-E1E6-6137-6568BCE81203}"/>
                </a:ext>
              </a:extLst>
            </p:cNvPr>
            <p:cNvSpPr>
              <a:spLocks/>
            </p:cNvSpPr>
            <p:nvPr/>
          </p:nvSpPr>
          <p:spPr bwMode="auto">
            <a:xfrm>
              <a:off x="1813" y="1982"/>
              <a:ext cx="127" cy="95"/>
            </a:xfrm>
            <a:custGeom>
              <a:avLst/>
              <a:gdLst>
                <a:gd name="T0" fmla="*/ 211 w 380"/>
                <a:gd name="T1" fmla="*/ 0 h 286"/>
                <a:gd name="T2" fmla="*/ 205 w 380"/>
                <a:gd name="T3" fmla="*/ 49 h 286"/>
                <a:gd name="T4" fmla="*/ 195 w 380"/>
                <a:gd name="T5" fmla="*/ 89 h 286"/>
                <a:gd name="T6" fmla="*/ 175 w 380"/>
                <a:gd name="T7" fmla="*/ 123 h 286"/>
                <a:gd name="T8" fmla="*/ 149 w 380"/>
                <a:gd name="T9" fmla="*/ 151 h 286"/>
                <a:gd name="T10" fmla="*/ 119 w 380"/>
                <a:gd name="T11" fmla="*/ 170 h 286"/>
                <a:gd name="T12" fmla="*/ 83 w 380"/>
                <a:gd name="T13" fmla="*/ 192 h 286"/>
                <a:gd name="T14" fmla="*/ 42 w 380"/>
                <a:gd name="T15" fmla="*/ 209 h 286"/>
                <a:gd name="T16" fmla="*/ 0 w 380"/>
                <a:gd name="T17" fmla="*/ 225 h 286"/>
                <a:gd name="T18" fmla="*/ 22 w 380"/>
                <a:gd name="T19" fmla="*/ 217 h 286"/>
                <a:gd name="T20" fmla="*/ 47 w 380"/>
                <a:gd name="T21" fmla="*/ 209 h 286"/>
                <a:gd name="T22" fmla="*/ 71 w 380"/>
                <a:gd name="T23" fmla="*/ 201 h 286"/>
                <a:gd name="T24" fmla="*/ 94 w 380"/>
                <a:gd name="T25" fmla="*/ 196 h 286"/>
                <a:gd name="T26" fmla="*/ 119 w 380"/>
                <a:gd name="T27" fmla="*/ 189 h 286"/>
                <a:gd name="T28" fmla="*/ 142 w 380"/>
                <a:gd name="T29" fmla="*/ 181 h 286"/>
                <a:gd name="T30" fmla="*/ 165 w 380"/>
                <a:gd name="T31" fmla="*/ 176 h 286"/>
                <a:gd name="T32" fmla="*/ 188 w 380"/>
                <a:gd name="T33" fmla="*/ 168 h 286"/>
                <a:gd name="T34" fmla="*/ 211 w 380"/>
                <a:gd name="T35" fmla="*/ 183 h 286"/>
                <a:gd name="T36" fmla="*/ 236 w 380"/>
                <a:gd name="T37" fmla="*/ 196 h 286"/>
                <a:gd name="T38" fmla="*/ 259 w 380"/>
                <a:gd name="T39" fmla="*/ 212 h 286"/>
                <a:gd name="T40" fmla="*/ 284 w 380"/>
                <a:gd name="T41" fmla="*/ 226 h 286"/>
                <a:gd name="T42" fmla="*/ 307 w 380"/>
                <a:gd name="T43" fmla="*/ 239 h 286"/>
                <a:gd name="T44" fmla="*/ 333 w 380"/>
                <a:gd name="T45" fmla="*/ 255 h 286"/>
                <a:gd name="T46" fmla="*/ 355 w 380"/>
                <a:gd name="T47" fmla="*/ 269 h 286"/>
                <a:gd name="T48" fmla="*/ 380 w 380"/>
                <a:gd name="T49" fmla="*/ 286 h 286"/>
                <a:gd name="T50" fmla="*/ 375 w 380"/>
                <a:gd name="T51" fmla="*/ 280 h 286"/>
                <a:gd name="T52" fmla="*/ 362 w 380"/>
                <a:gd name="T53" fmla="*/ 269 h 286"/>
                <a:gd name="T54" fmla="*/ 343 w 380"/>
                <a:gd name="T55" fmla="*/ 255 h 286"/>
                <a:gd name="T56" fmla="*/ 322 w 380"/>
                <a:gd name="T57" fmla="*/ 235 h 286"/>
                <a:gd name="T58" fmla="*/ 299 w 380"/>
                <a:gd name="T59" fmla="*/ 214 h 286"/>
                <a:gd name="T60" fmla="*/ 278 w 380"/>
                <a:gd name="T61" fmla="*/ 193 h 286"/>
                <a:gd name="T62" fmla="*/ 264 w 380"/>
                <a:gd name="T63" fmla="*/ 173 h 286"/>
                <a:gd name="T64" fmla="*/ 253 w 380"/>
                <a:gd name="T65" fmla="*/ 158 h 286"/>
                <a:gd name="T66" fmla="*/ 248 w 380"/>
                <a:gd name="T67" fmla="*/ 143 h 286"/>
                <a:gd name="T68" fmla="*/ 241 w 380"/>
                <a:gd name="T69" fmla="*/ 120 h 286"/>
                <a:gd name="T70" fmla="*/ 233 w 380"/>
                <a:gd name="T71" fmla="*/ 94 h 286"/>
                <a:gd name="T72" fmla="*/ 228 w 380"/>
                <a:gd name="T73" fmla="*/ 67 h 286"/>
                <a:gd name="T74" fmla="*/ 220 w 380"/>
                <a:gd name="T75" fmla="*/ 41 h 286"/>
                <a:gd name="T76" fmla="*/ 215 w 380"/>
                <a:gd name="T77" fmla="*/ 22 h 286"/>
                <a:gd name="T78" fmla="*/ 213 w 380"/>
                <a:gd name="T79" fmla="*/ 5 h 286"/>
                <a:gd name="T80" fmla="*/ 211 w 380"/>
                <a:gd name="T8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0" h="286">
                  <a:moveTo>
                    <a:pt x="211" y="0"/>
                  </a:moveTo>
                  <a:lnTo>
                    <a:pt x="205" y="49"/>
                  </a:lnTo>
                  <a:lnTo>
                    <a:pt x="195" y="89"/>
                  </a:lnTo>
                  <a:lnTo>
                    <a:pt x="175" y="123"/>
                  </a:lnTo>
                  <a:lnTo>
                    <a:pt x="149" y="151"/>
                  </a:lnTo>
                  <a:lnTo>
                    <a:pt x="119" y="170"/>
                  </a:lnTo>
                  <a:lnTo>
                    <a:pt x="83" y="192"/>
                  </a:lnTo>
                  <a:lnTo>
                    <a:pt x="42" y="209"/>
                  </a:lnTo>
                  <a:lnTo>
                    <a:pt x="0" y="225"/>
                  </a:lnTo>
                  <a:lnTo>
                    <a:pt x="22" y="217"/>
                  </a:lnTo>
                  <a:lnTo>
                    <a:pt x="47" y="209"/>
                  </a:lnTo>
                  <a:lnTo>
                    <a:pt x="71" y="201"/>
                  </a:lnTo>
                  <a:lnTo>
                    <a:pt x="94" y="196"/>
                  </a:lnTo>
                  <a:lnTo>
                    <a:pt x="119" y="189"/>
                  </a:lnTo>
                  <a:lnTo>
                    <a:pt x="142" y="181"/>
                  </a:lnTo>
                  <a:lnTo>
                    <a:pt x="165" y="176"/>
                  </a:lnTo>
                  <a:lnTo>
                    <a:pt x="188" y="168"/>
                  </a:lnTo>
                  <a:lnTo>
                    <a:pt x="211" y="183"/>
                  </a:lnTo>
                  <a:lnTo>
                    <a:pt x="236" y="196"/>
                  </a:lnTo>
                  <a:lnTo>
                    <a:pt x="259" y="212"/>
                  </a:lnTo>
                  <a:lnTo>
                    <a:pt x="284" y="226"/>
                  </a:lnTo>
                  <a:lnTo>
                    <a:pt x="307" y="239"/>
                  </a:lnTo>
                  <a:lnTo>
                    <a:pt x="333" y="255"/>
                  </a:lnTo>
                  <a:lnTo>
                    <a:pt x="355" y="269"/>
                  </a:lnTo>
                  <a:lnTo>
                    <a:pt x="380" y="286"/>
                  </a:lnTo>
                  <a:lnTo>
                    <a:pt x="375" y="280"/>
                  </a:lnTo>
                  <a:lnTo>
                    <a:pt x="362" y="269"/>
                  </a:lnTo>
                  <a:lnTo>
                    <a:pt x="343" y="255"/>
                  </a:lnTo>
                  <a:lnTo>
                    <a:pt x="322" y="235"/>
                  </a:lnTo>
                  <a:lnTo>
                    <a:pt x="299" y="214"/>
                  </a:lnTo>
                  <a:lnTo>
                    <a:pt x="278" y="193"/>
                  </a:lnTo>
                  <a:lnTo>
                    <a:pt x="264" y="173"/>
                  </a:lnTo>
                  <a:lnTo>
                    <a:pt x="253" y="158"/>
                  </a:lnTo>
                  <a:lnTo>
                    <a:pt x="248" y="143"/>
                  </a:lnTo>
                  <a:lnTo>
                    <a:pt x="241" y="120"/>
                  </a:lnTo>
                  <a:lnTo>
                    <a:pt x="233" y="94"/>
                  </a:lnTo>
                  <a:lnTo>
                    <a:pt x="228" y="67"/>
                  </a:lnTo>
                  <a:lnTo>
                    <a:pt x="220" y="41"/>
                  </a:lnTo>
                  <a:lnTo>
                    <a:pt x="215" y="22"/>
                  </a:lnTo>
                  <a:lnTo>
                    <a:pt x="213" y="5"/>
                  </a:lnTo>
                  <a:lnTo>
                    <a:pt x="211"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93" name="Freeform 669">
              <a:extLst>
                <a:ext uri="{FF2B5EF4-FFF2-40B4-BE49-F238E27FC236}">
                  <a16:creationId xmlns:a16="http://schemas.microsoft.com/office/drawing/2014/main" id="{CBF2A080-594C-10C1-B0CE-11C86C6DC859}"/>
                </a:ext>
              </a:extLst>
            </p:cNvPr>
            <p:cNvSpPr>
              <a:spLocks/>
            </p:cNvSpPr>
            <p:nvPr/>
          </p:nvSpPr>
          <p:spPr bwMode="auto">
            <a:xfrm>
              <a:off x="2159" y="1866"/>
              <a:ext cx="146" cy="179"/>
            </a:xfrm>
            <a:custGeom>
              <a:avLst/>
              <a:gdLst>
                <a:gd name="T0" fmla="*/ 258 w 438"/>
                <a:gd name="T1" fmla="*/ 30 h 539"/>
                <a:gd name="T2" fmla="*/ 246 w 438"/>
                <a:gd name="T3" fmla="*/ 88 h 539"/>
                <a:gd name="T4" fmla="*/ 233 w 438"/>
                <a:gd name="T5" fmla="*/ 149 h 539"/>
                <a:gd name="T6" fmla="*/ 220 w 438"/>
                <a:gd name="T7" fmla="*/ 207 h 539"/>
                <a:gd name="T8" fmla="*/ 216 w 438"/>
                <a:gd name="T9" fmla="*/ 243 h 539"/>
                <a:gd name="T10" fmla="*/ 220 w 438"/>
                <a:gd name="T11" fmla="*/ 279 h 539"/>
                <a:gd name="T12" fmla="*/ 224 w 438"/>
                <a:gd name="T13" fmla="*/ 331 h 539"/>
                <a:gd name="T14" fmla="*/ 216 w 438"/>
                <a:gd name="T15" fmla="*/ 379 h 539"/>
                <a:gd name="T16" fmla="*/ 191 w 438"/>
                <a:gd name="T17" fmla="*/ 413 h 539"/>
                <a:gd name="T18" fmla="*/ 130 w 438"/>
                <a:gd name="T19" fmla="*/ 457 h 539"/>
                <a:gd name="T20" fmla="*/ 58 w 438"/>
                <a:gd name="T21" fmla="*/ 503 h 539"/>
                <a:gd name="T22" fmla="*/ 7 w 438"/>
                <a:gd name="T23" fmla="*/ 533 h 539"/>
                <a:gd name="T24" fmla="*/ 11 w 438"/>
                <a:gd name="T25" fmla="*/ 536 h 539"/>
                <a:gd name="T26" fmla="*/ 66 w 438"/>
                <a:gd name="T27" fmla="*/ 511 h 539"/>
                <a:gd name="T28" fmla="*/ 145 w 438"/>
                <a:gd name="T29" fmla="*/ 477 h 539"/>
                <a:gd name="T30" fmla="*/ 206 w 438"/>
                <a:gd name="T31" fmla="*/ 446 h 539"/>
                <a:gd name="T32" fmla="*/ 219 w 438"/>
                <a:gd name="T33" fmla="*/ 427 h 539"/>
                <a:gd name="T34" fmla="*/ 229 w 438"/>
                <a:gd name="T35" fmla="*/ 404 h 539"/>
                <a:gd name="T36" fmla="*/ 239 w 438"/>
                <a:gd name="T37" fmla="*/ 379 h 539"/>
                <a:gd name="T38" fmla="*/ 246 w 438"/>
                <a:gd name="T39" fmla="*/ 361 h 539"/>
                <a:gd name="T40" fmla="*/ 289 w 438"/>
                <a:gd name="T41" fmla="*/ 369 h 539"/>
                <a:gd name="T42" fmla="*/ 351 w 438"/>
                <a:gd name="T43" fmla="*/ 394 h 539"/>
                <a:gd name="T44" fmla="*/ 391 w 438"/>
                <a:gd name="T45" fmla="*/ 430 h 539"/>
                <a:gd name="T46" fmla="*/ 422 w 438"/>
                <a:gd name="T47" fmla="*/ 484 h 539"/>
                <a:gd name="T48" fmla="*/ 438 w 438"/>
                <a:gd name="T49" fmla="*/ 480 h 539"/>
                <a:gd name="T50" fmla="*/ 417 w 438"/>
                <a:gd name="T51" fmla="*/ 413 h 539"/>
                <a:gd name="T52" fmla="*/ 376 w 438"/>
                <a:gd name="T53" fmla="*/ 375 h 539"/>
                <a:gd name="T54" fmla="*/ 310 w 438"/>
                <a:gd name="T55" fmla="*/ 348 h 539"/>
                <a:gd name="T56" fmla="*/ 256 w 438"/>
                <a:gd name="T57" fmla="*/ 292 h 539"/>
                <a:gd name="T58" fmla="*/ 250 w 438"/>
                <a:gd name="T59" fmla="*/ 210 h 539"/>
                <a:gd name="T60" fmla="*/ 252 w 438"/>
                <a:gd name="T61" fmla="*/ 130 h 539"/>
                <a:gd name="T62" fmla="*/ 258 w 438"/>
                <a:gd name="T63" fmla="*/ 4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8" h="539">
                  <a:moveTo>
                    <a:pt x="264" y="0"/>
                  </a:moveTo>
                  <a:lnTo>
                    <a:pt x="258" y="30"/>
                  </a:lnTo>
                  <a:lnTo>
                    <a:pt x="252" y="59"/>
                  </a:lnTo>
                  <a:lnTo>
                    <a:pt x="246" y="88"/>
                  </a:lnTo>
                  <a:lnTo>
                    <a:pt x="241" y="119"/>
                  </a:lnTo>
                  <a:lnTo>
                    <a:pt x="233" y="149"/>
                  </a:lnTo>
                  <a:lnTo>
                    <a:pt x="229" y="180"/>
                  </a:lnTo>
                  <a:lnTo>
                    <a:pt x="220" y="207"/>
                  </a:lnTo>
                  <a:lnTo>
                    <a:pt x="216" y="238"/>
                  </a:lnTo>
                  <a:lnTo>
                    <a:pt x="216" y="243"/>
                  </a:lnTo>
                  <a:lnTo>
                    <a:pt x="219" y="259"/>
                  </a:lnTo>
                  <a:lnTo>
                    <a:pt x="220" y="279"/>
                  </a:lnTo>
                  <a:lnTo>
                    <a:pt x="224" y="302"/>
                  </a:lnTo>
                  <a:lnTo>
                    <a:pt x="224" y="331"/>
                  </a:lnTo>
                  <a:lnTo>
                    <a:pt x="220" y="356"/>
                  </a:lnTo>
                  <a:lnTo>
                    <a:pt x="216" y="379"/>
                  </a:lnTo>
                  <a:lnTo>
                    <a:pt x="208" y="396"/>
                  </a:lnTo>
                  <a:lnTo>
                    <a:pt x="191" y="413"/>
                  </a:lnTo>
                  <a:lnTo>
                    <a:pt x="162" y="434"/>
                  </a:lnTo>
                  <a:lnTo>
                    <a:pt x="130" y="457"/>
                  </a:lnTo>
                  <a:lnTo>
                    <a:pt x="94" y="482"/>
                  </a:lnTo>
                  <a:lnTo>
                    <a:pt x="58" y="503"/>
                  </a:lnTo>
                  <a:lnTo>
                    <a:pt x="28" y="520"/>
                  </a:lnTo>
                  <a:lnTo>
                    <a:pt x="7" y="533"/>
                  </a:lnTo>
                  <a:lnTo>
                    <a:pt x="0" y="539"/>
                  </a:lnTo>
                  <a:lnTo>
                    <a:pt x="11" y="536"/>
                  </a:lnTo>
                  <a:lnTo>
                    <a:pt x="33" y="526"/>
                  </a:lnTo>
                  <a:lnTo>
                    <a:pt x="66" y="511"/>
                  </a:lnTo>
                  <a:lnTo>
                    <a:pt x="107" y="495"/>
                  </a:lnTo>
                  <a:lnTo>
                    <a:pt x="145" y="477"/>
                  </a:lnTo>
                  <a:lnTo>
                    <a:pt x="181" y="463"/>
                  </a:lnTo>
                  <a:lnTo>
                    <a:pt x="206" y="446"/>
                  </a:lnTo>
                  <a:lnTo>
                    <a:pt x="216" y="437"/>
                  </a:lnTo>
                  <a:lnTo>
                    <a:pt x="219" y="427"/>
                  </a:lnTo>
                  <a:lnTo>
                    <a:pt x="224" y="417"/>
                  </a:lnTo>
                  <a:lnTo>
                    <a:pt x="229" y="404"/>
                  </a:lnTo>
                  <a:lnTo>
                    <a:pt x="233" y="388"/>
                  </a:lnTo>
                  <a:lnTo>
                    <a:pt x="239" y="379"/>
                  </a:lnTo>
                  <a:lnTo>
                    <a:pt x="241" y="369"/>
                  </a:lnTo>
                  <a:lnTo>
                    <a:pt x="246" y="361"/>
                  </a:lnTo>
                  <a:lnTo>
                    <a:pt x="246" y="358"/>
                  </a:lnTo>
                  <a:lnTo>
                    <a:pt x="289" y="369"/>
                  </a:lnTo>
                  <a:lnTo>
                    <a:pt x="323" y="381"/>
                  </a:lnTo>
                  <a:lnTo>
                    <a:pt x="351" y="394"/>
                  </a:lnTo>
                  <a:lnTo>
                    <a:pt x="374" y="408"/>
                  </a:lnTo>
                  <a:lnTo>
                    <a:pt x="391" y="430"/>
                  </a:lnTo>
                  <a:lnTo>
                    <a:pt x="407" y="455"/>
                  </a:lnTo>
                  <a:lnTo>
                    <a:pt x="422" y="484"/>
                  </a:lnTo>
                  <a:lnTo>
                    <a:pt x="438" y="526"/>
                  </a:lnTo>
                  <a:lnTo>
                    <a:pt x="438" y="480"/>
                  </a:lnTo>
                  <a:lnTo>
                    <a:pt x="429" y="442"/>
                  </a:lnTo>
                  <a:lnTo>
                    <a:pt x="417" y="413"/>
                  </a:lnTo>
                  <a:lnTo>
                    <a:pt x="399" y="391"/>
                  </a:lnTo>
                  <a:lnTo>
                    <a:pt x="376" y="375"/>
                  </a:lnTo>
                  <a:lnTo>
                    <a:pt x="346" y="361"/>
                  </a:lnTo>
                  <a:lnTo>
                    <a:pt x="310" y="348"/>
                  </a:lnTo>
                  <a:lnTo>
                    <a:pt x="267" y="336"/>
                  </a:lnTo>
                  <a:lnTo>
                    <a:pt x="256" y="292"/>
                  </a:lnTo>
                  <a:lnTo>
                    <a:pt x="252" y="251"/>
                  </a:lnTo>
                  <a:lnTo>
                    <a:pt x="250" y="210"/>
                  </a:lnTo>
                  <a:lnTo>
                    <a:pt x="252" y="170"/>
                  </a:lnTo>
                  <a:lnTo>
                    <a:pt x="252" y="130"/>
                  </a:lnTo>
                  <a:lnTo>
                    <a:pt x="256" y="86"/>
                  </a:lnTo>
                  <a:lnTo>
                    <a:pt x="258" y="42"/>
                  </a:lnTo>
                  <a:lnTo>
                    <a:pt x="264"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94" name="Freeform 670">
              <a:extLst>
                <a:ext uri="{FF2B5EF4-FFF2-40B4-BE49-F238E27FC236}">
                  <a16:creationId xmlns:a16="http://schemas.microsoft.com/office/drawing/2014/main" id="{6E929648-866E-CD4C-564D-2B4175989E9F}"/>
                </a:ext>
              </a:extLst>
            </p:cNvPr>
            <p:cNvSpPr>
              <a:spLocks/>
            </p:cNvSpPr>
            <p:nvPr/>
          </p:nvSpPr>
          <p:spPr bwMode="auto">
            <a:xfrm>
              <a:off x="2049" y="1985"/>
              <a:ext cx="98" cy="55"/>
            </a:xfrm>
            <a:custGeom>
              <a:avLst/>
              <a:gdLst>
                <a:gd name="T0" fmla="*/ 163 w 295"/>
                <a:gd name="T1" fmla="*/ 0 h 165"/>
                <a:gd name="T2" fmla="*/ 161 w 295"/>
                <a:gd name="T3" fmla="*/ 36 h 165"/>
                <a:gd name="T4" fmla="*/ 150 w 295"/>
                <a:gd name="T5" fmla="*/ 69 h 165"/>
                <a:gd name="T6" fmla="*/ 135 w 295"/>
                <a:gd name="T7" fmla="*/ 90 h 165"/>
                <a:gd name="T8" fmla="*/ 117 w 295"/>
                <a:gd name="T9" fmla="*/ 111 h 165"/>
                <a:gd name="T10" fmla="*/ 94 w 295"/>
                <a:gd name="T11" fmla="*/ 129 h 165"/>
                <a:gd name="T12" fmla="*/ 67 w 295"/>
                <a:gd name="T13" fmla="*/ 142 h 165"/>
                <a:gd name="T14" fmla="*/ 36 w 295"/>
                <a:gd name="T15" fmla="*/ 148 h 165"/>
                <a:gd name="T16" fmla="*/ 0 w 295"/>
                <a:gd name="T17" fmla="*/ 157 h 165"/>
                <a:gd name="T18" fmla="*/ 6 w 295"/>
                <a:gd name="T19" fmla="*/ 157 h 165"/>
                <a:gd name="T20" fmla="*/ 23 w 295"/>
                <a:gd name="T21" fmla="*/ 154 h 165"/>
                <a:gd name="T22" fmla="*/ 46 w 295"/>
                <a:gd name="T23" fmla="*/ 152 h 165"/>
                <a:gd name="T24" fmla="*/ 72 w 295"/>
                <a:gd name="T25" fmla="*/ 148 h 165"/>
                <a:gd name="T26" fmla="*/ 99 w 295"/>
                <a:gd name="T27" fmla="*/ 144 h 165"/>
                <a:gd name="T28" fmla="*/ 125 w 295"/>
                <a:gd name="T29" fmla="*/ 142 h 165"/>
                <a:gd name="T30" fmla="*/ 143 w 295"/>
                <a:gd name="T31" fmla="*/ 136 h 165"/>
                <a:gd name="T32" fmla="*/ 150 w 295"/>
                <a:gd name="T33" fmla="*/ 131 h 165"/>
                <a:gd name="T34" fmla="*/ 166 w 295"/>
                <a:gd name="T35" fmla="*/ 116 h 165"/>
                <a:gd name="T36" fmla="*/ 180 w 295"/>
                <a:gd name="T37" fmla="*/ 111 h 165"/>
                <a:gd name="T38" fmla="*/ 201 w 295"/>
                <a:gd name="T39" fmla="*/ 111 h 165"/>
                <a:gd name="T40" fmla="*/ 222 w 295"/>
                <a:gd name="T41" fmla="*/ 118 h 165"/>
                <a:gd name="T42" fmla="*/ 242 w 295"/>
                <a:gd name="T43" fmla="*/ 131 h 165"/>
                <a:gd name="T44" fmla="*/ 262 w 295"/>
                <a:gd name="T45" fmla="*/ 142 h 165"/>
                <a:gd name="T46" fmla="*/ 281 w 295"/>
                <a:gd name="T47" fmla="*/ 154 h 165"/>
                <a:gd name="T48" fmla="*/ 295 w 295"/>
                <a:gd name="T49" fmla="*/ 165 h 165"/>
                <a:gd name="T50" fmla="*/ 268 w 295"/>
                <a:gd name="T51" fmla="*/ 147 h 165"/>
                <a:gd name="T52" fmla="*/ 248 w 295"/>
                <a:gd name="T53" fmla="*/ 129 h 165"/>
                <a:gd name="T54" fmla="*/ 229 w 295"/>
                <a:gd name="T55" fmla="*/ 111 h 165"/>
                <a:gd name="T56" fmla="*/ 214 w 295"/>
                <a:gd name="T57" fmla="*/ 90 h 165"/>
                <a:gd name="T58" fmla="*/ 201 w 295"/>
                <a:gd name="T59" fmla="*/ 71 h 165"/>
                <a:gd name="T60" fmla="*/ 191 w 295"/>
                <a:gd name="T61" fmla="*/ 50 h 165"/>
                <a:gd name="T62" fmla="*/ 179 w 295"/>
                <a:gd name="T63" fmla="*/ 26 h 165"/>
                <a:gd name="T64" fmla="*/ 163 w 295"/>
                <a:gd name="T6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165">
                  <a:moveTo>
                    <a:pt x="163" y="0"/>
                  </a:moveTo>
                  <a:lnTo>
                    <a:pt x="161" y="36"/>
                  </a:lnTo>
                  <a:lnTo>
                    <a:pt x="150" y="69"/>
                  </a:lnTo>
                  <a:lnTo>
                    <a:pt x="135" y="90"/>
                  </a:lnTo>
                  <a:lnTo>
                    <a:pt x="117" y="111"/>
                  </a:lnTo>
                  <a:lnTo>
                    <a:pt x="94" y="129"/>
                  </a:lnTo>
                  <a:lnTo>
                    <a:pt x="67" y="142"/>
                  </a:lnTo>
                  <a:lnTo>
                    <a:pt x="36" y="148"/>
                  </a:lnTo>
                  <a:lnTo>
                    <a:pt x="0" y="157"/>
                  </a:lnTo>
                  <a:lnTo>
                    <a:pt x="6" y="157"/>
                  </a:lnTo>
                  <a:lnTo>
                    <a:pt x="23" y="154"/>
                  </a:lnTo>
                  <a:lnTo>
                    <a:pt x="46" y="152"/>
                  </a:lnTo>
                  <a:lnTo>
                    <a:pt x="72" y="148"/>
                  </a:lnTo>
                  <a:lnTo>
                    <a:pt x="99" y="144"/>
                  </a:lnTo>
                  <a:lnTo>
                    <a:pt x="125" y="142"/>
                  </a:lnTo>
                  <a:lnTo>
                    <a:pt x="143" y="136"/>
                  </a:lnTo>
                  <a:lnTo>
                    <a:pt x="150" y="131"/>
                  </a:lnTo>
                  <a:lnTo>
                    <a:pt x="166" y="116"/>
                  </a:lnTo>
                  <a:lnTo>
                    <a:pt x="180" y="111"/>
                  </a:lnTo>
                  <a:lnTo>
                    <a:pt x="201" y="111"/>
                  </a:lnTo>
                  <a:lnTo>
                    <a:pt x="222" y="118"/>
                  </a:lnTo>
                  <a:lnTo>
                    <a:pt x="242" y="131"/>
                  </a:lnTo>
                  <a:lnTo>
                    <a:pt x="262" y="142"/>
                  </a:lnTo>
                  <a:lnTo>
                    <a:pt x="281" y="154"/>
                  </a:lnTo>
                  <a:lnTo>
                    <a:pt x="295" y="165"/>
                  </a:lnTo>
                  <a:lnTo>
                    <a:pt x="268" y="147"/>
                  </a:lnTo>
                  <a:lnTo>
                    <a:pt x="248" y="129"/>
                  </a:lnTo>
                  <a:lnTo>
                    <a:pt x="229" y="111"/>
                  </a:lnTo>
                  <a:lnTo>
                    <a:pt x="214" y="90"/>
                  </a:lnTo>
                  <a:lnTo>
                    <a:pt x="201" y="71"/>
                  </a:lnTo>
                  <a:lnTo>
                    <a:pt x="191" y="50"/>
                  </a:lnTo>
                  <a:lnTo>
                    <a:pt x="179" y="26"/>
                  </a:lnTo>
                  <a:lnTo>
                    <a:pt x="163"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95" name="Freeform 671">
              <a:extLst>
                <a:ext uri="{FF2B5EF4-FFF2-40B4-BE49-F238E27FC236}">
                  <a16:creationId xmlns:a16="http://schemas.microsoft.com/office/drawing/2014/main" id="{45F5C7BF-6E10-20E4-1AE5-892BF9CD61E7}"/>
                </a:ext>
              </a:extLst>
            </p:cNvPr>
            <p:cNvSpPr>
              <a:spLocks/>
            </p:cNvSpPr>
            <p:nvPr/>
          </p:nvSpPr>
          <p:spPr bwMode="auto">
            <a:xfrm>
              <a:off x="2447" y="1802"/>
              <a:ext cx="144" cy="227"/>
            </a:xfrm>
            <a:custGeom>
              <a:avLst/>
              <a:gdLst>
                <a:gd name="T0" fmla="*/ 102 w 433"/>
                <a:gd name="T1" fmla="*/ 6 h 681"/>
                <a:gd name="T2" fmla="*/ 125 w 433"/>
                <a:gd name="T3" fmla="*/ 33 h 681"/>
                <a:gd name="T4" fmla="*/ 159 w 433"/>
                <a:gd name="T5" fmla="*/ 74 h 681"/>
                <a:gd name="T6" fmla="*/ 180 w 433"/>
                <a:gd name="T7" fmla="*/ 120 h 681"/>
                <a:gd name="T8" fmla="*/ 184 w 433"/>
                <a:gd name="T9" fmla="*/ 155 h 681"/>
                <a:gd name="T10" fmla="*/ 186 w 433"/>
                <a:gd name="T11" fmla="*/ 201 h 681"/>
                <a:gd name="T12" fmla="*/ 186 w 433"/>
                <a:gd name="T13" fmla="*/ 262 h 681"/>
                <a:gd name="T14" fmla="*/ 189 w 433"/>
                <a:gd name="T15" fmla="*/ 330 h 681"/>
                <a:gd name="T16" fmla="*/ 186 w 433"/>
                <a:gd name="T17" fmla="*/ 398 h 681"/>
                <a:gd name="T18" fmla="*/ 180 w 433"/>
                <a:gd name="T19" fmla="*/ 465 h 681"/>
                <a:gd name="T20" fmla="*/ 171 w 433"/>
                <a:gd name="T21" fmla="*/ 524 h 681"/>
                <a:gd name="T22" fmla="*/ 153 w 433"/>
                <a:gd name="T23" fmla="*/ 566 h 681"/>
                <a:gd name="T24" fmla="*/ 125 w 433"/>
                <a:gd name="T25" fmla="*/ 597 h 681"/>
                <a:gd name="T26" fmla="*/ 79 w 433"/>
                <a:gd name="T27" fmla="*/ 629 h 681"/>
                <a:gd name="T28" fmla="*/ 35 w 433"/>
                <a:gd name="T29" fmla="*/ 658 h 681"/>
                <a:gd name="T30" fmla="*/ 6 w 433"/>
                <a:gd name="T31" fmla="*/ 679 h 681"/>
                <a:gd name="T32" fmla="*/ 21 w 433"/>
                <a:gd name="T33" fmla="*/ 671 h 681"/>
                <a:gd name="T34" fmla="*/ 61 w 433"/>
                <a:gd name="T35" fmla="*/ 650 h 681"/>
                <a:gd name="T36" fmla="*/ 102 w 433"/>
                <a:gd name="T37" fmla="*/ 630 h 681"/>
                <a:gd name="T38" fmla="*/ 145 w 433"/>
                <a:gd name="T39" fmla="*/ 610 h 681"/>
                <a:gd name="T40" fmla="*/ 176 w 433"/>
                <a:gd name="T41" fmla="*/ 585 h 681"/>
                <a:gd name="T42" fmla="*/ 199 w 433"/>
                <a:gd name="T43" fmla="*/ 551 h 681"/>
                <a:gd name="T44" fmla="*/ 232 w 433"/>
                <a:gd name="T45" fmla="*/ 569 h 681"/>
                <a:gd name="T46" fmla="*/ 278 w 433"/>
                <a:gd name="T47" fmla="*/ 620 h 681"/>
                <a:gd name="T48" fmla="*/ 329 w 433"/>
                <a:gd name="T49" fmla="*/ 650 h 681"/>
                <a:gd name="T50" fmla="*/ 394 w 433"/>
                <a:gd name="T51" fmla="*/ 673 h 681"/>
                <a:gd name="T52" fmla="*/ 389 w 433"/>
                <a:gd name="T53" fmla="*/ 661 h 681"/>
                <a:gd name="T54" fmla="*/ 321 w 433"/>
                <a:gd name="T55" fmla="*/ 612 h 681"/>
                <a:gd name="T56" fmla="*/ 270 w 433"/>
                <a:gd name="T57" fmla="*/ 560 h 681"/>
                <a:gd name="T58" fmla="*/ 239 w 433"/>
                <a:gd name="T59" fmla="*/ 497 h 681"/>
                <a:gd name="T60" fmla="*/ 224 w 433"/>
                <a:gd name="T61" fmla="*/ 428 h 681"/>
                <a:gd name="T62" fmla="*/ 222 w 433"/>
                <a:gd name="T63" fmla="*/ 354 h 681"/>
                <a:gd name="T64" fmla="*/ 227 w 433"/>
                <a:gd name="T65" fmla="*/ 272 h 681"/>
                <a:gd name="T66" fmla="*/ 242 w 433"/>
                <a:gd name="T67" fmla="*/ 189 h 681"/>
                <a:gd name="T68" fmla="*/ 260 w 433"/>
                <a:gd name="T69" fmla="*/ 138 h 681"/>
                <a:gd name="T70" fmla="*/ 280 w 433"/>
                <a:gd name="T71" fmla="*/ 122 h 681"/>
                <a:gd name="T72" fmla="*/ 303 w 433"/>
                <a:gd name="T73" fmla="*/ 107 h 681"/>
                <a:gd name="T74" fmla="*/ 323 w 433"/>
                <a:gd name="T75" fmla="*/ 90 h 681"/>
                <a:gd name="T76" fmla="*/ 321 w 433"/>
                <a:gd name="T77" fmla="*/ 86 h 681"/>
                <a:gd name="T78" fmla="*/ 293 w 433"/>
                <a:gd name="T79" fmla="*/ 96 h 681"/>
                <a:gd name="T80" fmla="*/ 268 w 433"/>
                <a:gd name="T81" fmla="*/ 104 h 681"/>
                <a:gd name="T82" fmla="*/ 239 w 433"/>
                <a:gd name="T83" fmla="*/ 115 h 681"/>
                <a:gd name="T84" fmla="*/ 211 w 433"/>
                <a:gd name="T85" fmla="*/ 104 h 681"/>
                <a:gd name="T86" fmla="*/ 178 w 433"/>
                <a:gd name="T87" fmla="*/ 76 h 681"/>
                <a:gd name="T88" fmla="*/ 145 w 433"/>
                <a:gd name="T89" fmla="*/ 46 h 681"/>
                <a:gd name="T90" fmla="*/ 115 w 433"/>
                <a:gd name="T91" fmla="*/ 15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3" h="681">
                  <a:moveTo>
                    <a:pt x="100" y="0"/>
                  </a:moveTo>
                  <a:lnTo>
                    <a:pt x="102" y="6"/>
                  </a:lnTo>
                  <a:lnTo>
                    <a:pt x="112" y="15"/>
                  </a:lnTo>
                  <a:lnTo>
                    <a:pt x="125" y="33"/>
                  </a:lnTo>
                  <a:lnTo>
                    <a:pt x="142" y="54"/>
                  </a:lnTo>
                  <a:lnTo>
                    <a:pt x="159" y="74"/>
                  </a:lnTo>
                  <a:lnTo>
                    <a:pt x="171" y="96"/>
                  </a:lnTo>
                  <a:lnTo>
                    <a:pt x="180" y="120"/>
                  </a:lnTo>
                  <a:lnTo>
                    <a:pt x="184" y="138"/>
                  </a:lnTo>
                  <a:lnTo>
                    <a:pt x="184" y="155"/>
                  </a:lnTo>
                  <a:lnTo>
                    <a:pt x="184" y="176"/>
                  </a:lnTo>
                  <a:lnTo>
                    <a:pt x="186" y="201"/>
                  </a:lnTo>
                  <a:lnTo>
                    <a:pt x="186" y="231"/>
                  </a:lnTo>
                  <a:lnTo>
                    <a:pt x="186" y="262"/>
                  </a:lnTo>
                  <a:lnTo>
                    <a:pt x="189" y="295"/>
                  </a:lnTo>
                  <a:lnTo>
                    <a:pt x="189" y="330"/>
                  </a:lnTo>
                  <a:lnTo>
                    <a:pt x="189" y="363"/>
                  </a:lnTo>
                  <a:lnTo>
                    <a:pt x="186" y="398"/>
                  </a:lnTo>
                  <a:lnTo>
                    <a:pt x="184" y="432"/>
                  </a:lnTo>
                  <a:lnTo>
                    <a:pt x="180" y="465"/>
                  </a:lnTo>
                  <a:lnTo>
                    <a:pt x="176" y="497"/>
                  </a:lnTo>
                  <a:lnTo>
                    <a:pt x="171" y="524"/>
                  </a:lnTo>
                  <a:lnTo>
                    <a:pt x="161" y="547"/>
                  </a:lnTo>
                  <a:lnTo>
                    <a:pt x="153" y="566"/>
                  </a:lnTo>
                  <a:lnTo>
                    <a:pt x="140" y="582"/>
                  </a:lnTo>
                  <a:lnTo>
                    <a:pt x="125" y="597"/>
                  </a:lnTo>
                  <a:lnTo>
                    <a:pt x="104" y="612"/>
                  </a:lnTo>
                  <a:lnTo>
                    <a:pt x="79" y="629"/>
                  </a:lnTo>
                  <a:lnTo>
                    <a:pt x="56" y="645"/>
                  </a:lnTo>
                  <a:lnTo>
                    <a:pt x="35" y="658"/>
                  </a:lnTo>
                  <a:lnTo>
                    <a:pt x="18" y="671"/>
                  </a:lnTo>
                  <a:lnTo>
                    <a:pt x="6" y="679"/>
                  </a:lnTo>
                  <a:lnTo>
                    <a:pt x="0" y="681"/>
                  </a:lnTo>
                  <a:lnTo>
                    <a:pt x="21" y="671"/>
                  </a:lnTo>
                  <a:lnTo>
                    <a:pt x="41" y="661"/>
                  </a:lnTo>
                  <a:lnTo>
                    <a:pt x="61" y="650"/>
                  </a:lnTo>
                  <a:lnTo>
                    <a:pt x="82" y="641"/>
                  </a:lnTo>
                  <a:lnTo>
                    <a:pt x="102" y="630"/>
                  </a:lnTo>
                  <a:lnTo>
                    <a:pt x="125" y="620"/>
                  </a:lnTo>
                  <a:lnTo>
                    <a:pt x="145" y="610"/>
                  </a:lnTo>
                  <a:lnTo>
                    <a:pt x="166" y="599"/>
                  </a:lnTo>
                  <a:lnTo>
                    <a:pt x="176" y="585"/>
                  </a:lnTo>
                  <a:lnTo>
                    <a:pt x="189" y="566"/>
                  </a:lnTo>
                  <a:lnTo>
                    <a:pt x="199" y="551"/>
                  </a:lnTo>
                  <a:lnTo>
                    <a:pt x="209" y="534"/>
                  </a:lnTo>
                  <a:lnTo>
                    <a:pt x="232" y="569"/>
                  </a:lnTo>
                  <a:lnTo>
                    <a:pt x="255" y="597"/>
                  </a:lnTo>
                  <a:lnTo>
                    <a:pt x="278" y="620"/>
                  </a:lnTo>
                  <a:lnTo>
                    <a:pt x="303" y="637"/>
                  </a:lnTo>
                  <a:lnTo>
                    <a:pt x="329" y="650"/>
                  </a:lnTo>
                  <a:lnTo>
                    <a:pt x="359" y="662"/>
                  </a:lnTo>
                  <a:lnTo>
                    <a:pt x="394" y="673"/>
                  </a:lnTo>
                  <a:lnTo>
                    <a:pt x="433" y="681"/>
                  </a:lnTo>
                  <a:lnTo>
                    <a:pt x="389" y="661"/>
                  </a:lnTo>
                  <a:lnTo>
                    <a:pt x="351" y="637"/>
                  </a:lnTo>
                  <a:lnTo>
                    <a:pt x="321" y="612"/>
                  </a:lnTo>
                  <a:lnTo>
                    <a:pt x="293" y="587"/>
                  </a:lnTo>
                  <a:lnTo>
                    <a:pt x="270" y="560"/>
                  </a:lnTo>
                  <a:lnTo>
                    <a:pt x="255" y="529"/>
                  </a:lnTo>
                  <a:lnTo>
                    <a:pt x="239" y="497"/>
                  </a:lnTo>
                  <a:lnTo>
                    <a:pt x="232" y="462"/>
                  </a:lnTo>
                  <a:lnTo>
                    <a:pt x="224" y="428"/>
                  </a:lnTo>
                  <a:lnTo>
                    <a:pt x="222" y="392"/>
                  </a:lnTo>
                  <a:lnTo>
                    <a:pt x="222" y="354"/>
                  </a:lnTo>
                  <a:lnTo>
                    <a:pt x="224" y="313"/>
                  </a:lnTo>
                  <a:lnTo>
                    <a:pt x="227" y="272"/>
                  </a:lnTo>
                  <a:lnTo>
                    <a:pt x="235" y="231"/>
                  </a:lnTo>
                  <a:lnTo>
                    <a:pt x="242" y="189"/>
                  </a:lnTo>
                  <a:lnTo>
                    <a:pt x="249" y="145"/>
                  </a:lnTo>
                  <a:lnTo>
                    <a:pt x="260" y="138"/>
                  </a:lnTo>
                  <a:lnTo>
                    <a:pt x="270" y="130"/>
                  </a:lnTo>
                  <a:lnTo>
                    <a:pt x="280" y="122"/>
                  </a:lnTo>
                  <a:lnTo>
                    <a:pt x="293" y="115"/>
                  </a:lnTo>
                  <a:lnTo>
                    <a:pt x="303" y="107"/>
                  </a:lnTo>
                  <a:lnTo>
                    <a:pt x="312" y="99"/>
                  </a:lnTo>
                  <a:lnTo>
                    <a:pt x="323" y="90"/>
                  </a:lnTo>
                  <a:lnTo>
                    <a:pt x="333" y="82"/>
                  </a:lnTo>
                  <a:lnTo>
                    <a:pt x="321" y="86"/>
                  </a:lnTo>
                  <a:lnTo>
                    <a:pt x="308" y="92"/>
                  </a:lnTo>
                  <a:lnTo>
                    <a:pt x="293" y="96"/>
                  </a:lnTo>
                  <a:lnTo>
                    <a:pt x="280" y="99"/>
                  </a:lnTo>
                  <a:lnTo>
                    <a:pt x="268" y="104"/>
                  </a:lnTo>
                  <a:lnTo>
                    <a:pt x="255" y="109"/>
                  </a:lnTo>
                  <a:lnTo>
                    <a:pt x="239" y="115"/>
                  </a:lnTo>
                  <a:lnTo>
                    <a:pt x="227" y="120"/>
                  </a:lnTo>
                  <a:lnTo>
                    <a:pt x="211" y="104"/>
                  </a:lnTo>
                  <a:lnTo>
                    <a:pt x="194" y="92"/>
                  </a:lnTo>
                  <a:lnTo>
                    <a:pt x="178" y="76"/>
                  </a:lnTo>
                  <a:lnTo>
                    <a:pt x="163" y="61"/>
                  </a:lnTo>
                  <a:lnTo>
                    <a:pt x="145" y="46"/>
                  </a:lnTo>
                  <a:lnTo>
                    <a:pt x="130" y="31"/>
                  </a:lnTo>
                  <a:lnTo>
                    <a:pt x="115" y="15"/>
                  </a:lnTo>
                  <a:lnTo>
                    <a:pt x="100"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96" name="Freeform 672">
              <a:extLst>
                <a:ext uri="{FF2B5EF4-FFF2-40B4-BE49-F238E27FC236}">
                  <a16:creationId xmlns:a16="http://schemas.microsoft.com/office/drawing/2014/main" id="{23E2DE52-6CE3-A9E0-AA9C-08143B796C3F}"/>
                </a:ext>
              </a:extLst>
            </p:cNvPr>
            <p:cNvSpPr>
              <a:spLocks/>
            </p:cNvSpPr>
            <p:nvPr/>
          </p:nvSpPr>
          <p:spPr bwMode="auto">
            <a:xfrm>
              <a:off x="2674" y="1927"/>
              <a:ext cx="36" cy="111"/>
            </a:xfrm>
            <a:custGeom>
              <a:avLst/>
              <a:gdLst>
                <a:gd name="T0" fmla="*/ 0 w 110"/>
                <a:gd name="T1" fmla="*/ 0 h 333"/>
                <a:gd name="T2" fmla="*/ 14 w 110"/>
                <a:gd name="T3" fmla="*/ 41 h 333"/>
                <a:gd name="T4" fmla="*/ 29 w 110"/>
                <a:gd name="T5" fmla="*/ 84 h 333"/>
                <a:gd name="T6" fmla="*/ 42 w 110"/>
                <a:gd name="T7" fmla="*/ 125 h 333"/>
                <a:gd name="T8" fmla="*/ 54 w 110"/>
                <a:gd name="T9" fmla="*/ 165 h 333"/>
                <a:gd name="T10" fmla="*/ 67 w 110"/>
                <a:gd name="T11" fmla="*/ 209 h 333"/>
                <a:gd name="T12" fmla="*/ 82 w 110"/>
                <a:gd name="T13" fmla="*/ 249 h 333"/>
                <a:gd name="T14" fmla="*/ 94 w 110"/>
                <a:gd name="T15" fmla="*/ 292 h 333"/>
                <a:gd name="T16" fmla="*/ 110 w 110"/>
                <a:gd name="T17" fmla="*/ 333 h 333"/>
                <a:gd name="T18" fmla="*/ 102 w 110"/>
                <a:gd name="T19" fmla="*/ 292 h 333"/>
                <a:gd name="T20" fmla="*/ 92 w 110"/>
                <a:gd name="T21" fmla="*/ 254 h 333"/>
                <a:gd name="T22" fmla="*/ 84 w 110"/>
                <a:gd name="T23" fmla="*/ 214 h 333"/>
                <a:gd name="T24" fmla="*/ 77 w 110"/>
                <a:gd name="T25" fmla="*/ 173 h 333"/>
                <a:gd name="T26" fmla="*/ 69 w 110"/>
                <a:gd name="T27" fmla="*/ 134 h 333"/>
                <a:gd name="T28" fmla="*/ 62 w 110"/>
                <a:gd name="T29" fmla="*/ 94 h 333"/>
                <a:gd name="T30" fmla="*/ 54 w 110"/>
                <a:gd name="T31" fmla="*/ 56 h 333"/>
                <a:gd name="T32" fmla="*/ 46 w 110"/>
                <a:gd name="T33" fmla="*/ 15 h 333"/>
                <a:gd name="T34" fmla="*/ 36 w 110"/>
                <a:gd name="T35" fmla="*/ 13 h 333"/>
                <a:gd name="T36" fmla="*/ 24 w 110"/>
                <a:gd name="T37" fmla="*/ 8 h 333"/>
                <a:gd name="T38" fmla="*/ 14 w 110"/>
                <a:gd name="T39" fmla="*/ 6 h 333"/>
                <a:gd name="T40" fmla="*/ 0 w 110"/>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 h="333">
                  <a:moveTo>
                    <a:pt x="0" y="0"/>
                  </a:moveTo>
                  <a:lnTo>
                    <a:pt x="14" y="41"/>
                  </a:lnTo>
                  <a:lnTo>
                    <a:pt x="29" y="84"/>
                  </a:lnTo>
                  <a:lnTo>
                    <a:pt x="42" y="125"/>
                  </a:lnTo>
                  <a:lnTo>
                    <a:pt x="54" y="165"/>
                  </a:lnTo>
                  <a:lnTo>
                    <a:pt x="67" y="209"/>
                  </a:lnTo>
                  <a:lnTo>
                    <a:pt x="82" y="249"/>
                  </a:lnTo>
                  <a:lnTo>
                    <a:pt x="94" y="292"/>
                  </a:lnTo>
                  <a:lnTo>
                    <a:pt x="110" y="333"/>
                  </a:lnTo>
                  <a:lnTo>
                    <a:pt x="102" y="292"/>
                  </a:lnTo>
                  <a:lnTo>
                    <a:pt x="92" y="254"/>
                  </a:lnTo>
                  <a:lnTo>
                    <a:pt x="84" y="214"/>
                  </a:lnTo>
                  <a:lnTo>
                    <a:pt x="77" y="173"/>
                  </a:lnTo>
                  <a:lnTo>
                    <a:pt x="69" y="134"/>
                  </a:lnTo>
                  <a:lnTo>
                    <a:pt x="62" y="94"/>
                  </a:lnTo>
                  <a:lnTo>
                    <a:pt x="54" y="56"/>
                  </a:lnTo>
                  <a:lnTo>
                    <a:pt x="46" y="15"/>
                  </a:lnTo>
                  <a:lnTo>
                    <a:pt x="36" y="13"/>
                  </a:lnTo>
                  <a:lnTo>
                    <a:pt x="24" y="8"/>
                  </a:lnTo>
                  <a:lnTo>
                    <a:pt x="14" y="6"/>
                  </a:lnTo>
                  <a:lnTo>
                    <a:pt x="0"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97" name="Freeform 673">
              <a:extLst>
                <a:ext uri="{FF2B5EF4-FFF2-40B4-BE49-F238E27FC236}">
                  <a16:creationId xmlns:a16="http://schemas.microsoft.com/office/drawing/2014/main" id="{B430FF29-9E17-0F53-00FD-9D93CAF23193}"/>
                </a:ext>
              </a:extLst>
            </p:cNvPr>
            <p:cNvSpPr>
              <a:spLocks/>
            </p:cNvSpPr>
            <p:nvPr/>
          </p:nvSpPr>
          <p:spPr bwMode="auto">
            <a:xfrm>
              <a:off x="2895" y="1855"/>
              <a:ext cx="19" cy="163"/>
            </a:xfrm>
            <a:custGeom>
              <a:avLst/>
              <a:gdLst>
                <a:gd name="T0" fmla="*/ 58 w 58"/>
                <a:gd name="T1" fmla="*/ 0 h 488"/>
                <a:gd name="T2" fmla="*/ 50 w 58"/>
                <a:gd name="T3" fmla="*/ 31 h 488"/>
                <a:gd name="T4" fmla="*/ 45 w 58"/>
                <a:gd name="T5" fmla="*/ 61 h 488"/>
                <a:gd name="T6" fmla="*/ 39 w 58"/>
                <a:gd name="T7" fmla="*/ 92 h 488"/>
                <a:gd name="T8" fmla="*/ 35 w 58"/>
                <a:gd name="T9" fmla="*/ 122 h 488"/>
                <a:gd name="T10" fmla="*/ 31 w 58"/>
                <a:gd name="T11" fmla="*/ 152 h 488"/>
                <a:gd name="T12" fmla="*/ 25 w 58"/>
                <a:gd name="T13" fmla="*/ 182 h 488"/>
                <a:gd name="T14" fmla="*/ 23 w 58"/>
                <a:gd name="T15" fmla="*/ 211 h 488"/>
                <a:gd name="T16" fmla="*/ 17 w 58"/>
                <a:gd name="T17" fmla="*/ 241 h 488"/>
                <a:gd name="T18" fmla="*/ 15 w 58"/>
                <a:gd name="T19" fmla="*/ 271 h 488"/>
                <a:gd name="T20" fmla="*/ 12 w 58"/>
                <a:gd name="T21" fmla="*/ 303 h 488"/>
                <a:gd name="T22" fmla="*/ 10 w 58"/>
                <a:gd name="T23" fmla="*/ 333 h 488"/>
                <a:gd name="T24" fmla="*/ 7 w 58"/>
                <a:gd name="T25" fmla="*/ 364 h 488"/>
                <a:gd name="T26" fmla="*/ 5 w 58"/>
                <a:gd name="T27" fmla="*/ 394 h 488"/>
                <a:gd name="T28" fmla="*/ 2 w 58"/>
                <a:gd name="T29" fmla="*/ 425 h 488"/>
                <a:gd name="T30" fmla="*/ 2 w 58"/>
                <a:gd name="T31" fmla="*/ 457 h 488"/>
                <a:gd name="T32" fmla="*/ 0 w 58"/>
                <a:gd name="T33" fmla="*/ 488 h 488"/>
                <a:gd name="T34" fmla="*/ 7 w 58"/>
                <a:gd name="T35" fmla="*/ 452 h 488"/>
                <a:gd name="T36" fmla="*/ 12 w 58"/>
                <a:gd name="T37" fmla="*/ 414 h 488"/>
                <a:gd name="T38" fmla="*/ 20 w 58"/>
                <a:gd name="T39" fmla="*/ 378 h 488"/>
                <a:gd name="T40" fmla="*/ 27 w 58"/>
                <a:gd name="T41" fmla="*/ 343 h 488"/>
                <a:gd name="T42" fmla="*/ 33 w 58"/>
                <a:gd name="T43" fmla="*/ 307 h 488"/>
                <a:gd name="T44" fmla="*/ 39 w 58"/>
                <a:gd name="T45" fmla="*/ 270 h 488"/>
                <a:gd name="T46" fmla="*/ 45 w 58"/>
                <a:gd name="T47" fmla="*/ 234 h 488"/>
                <a:gd name="T48" fmla="*/ 52 w 58"/>
                <a:gd name="T49" fmla="*/ 199 h 488"/>
                <a:gd name="T50" fmla="*/ 52 w 58"/>
                <a:gd name="T51" fmla="*/ 173 h 488"/>
                <a:gd name="T52" fmla="*/ 52 w 58"/>
                <a:gd name="T53" fmla="*/ 148 h 488"/>
                <a:gd name="T54" fmla="*/ 52 w 58"/>
                <a:gd name="T55" fmla="*/ 125 h 488"/>
                <a:gd name="T56" fmla="*/ 56 w 58"/>
                <a:gd name="T57" fmla="*/ 100 h 488"/>
                <a:gd name="T58" fmla="*/ 56 w 58"/>
                <a:gd name="T59" fmla="*/ 73 h 488"/>
                <a:gd name="T60" fmla="*/ 56 w 58"/>
                <a:gd name="T61" fmla="*/ 48 h 488"/>
                <a:gd name="T62" fmla="*/ 58 w 58"/>
                <a:gd name="T63" fmla="*/ 25 h 488"/>
                <a:gd name="T64" fmla="*/ 58 w 58"/>
                <a:gd name="T65" fmla="*/ 0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488">
                  <a:moveTo>
                    <a:pt x="58" y="0"/>
                  </a:moveTo>
                  <a:lnTo>
                    <a:pt x="50" y="31"/>
                  </a:lnTo>
                  <a:lnTo>
                    <a:pt x="45" y="61"/>
                  </a:lnTo>
                  <a:lnTo>
                    <a:pt x="39" y="92"/>
                  </a:lnTo>
                  <a:lnTo>
                    <a:pt x="35" y="122"/>
                  </a:lnTo>
                  <a:lnTo>
                    <a:pt x="31" y="152"/>
                  </a:lnTo>
                  <a:lnTo>
                    <a:pt x="25" y="182"/>
                  </a:lnTo>
                  <a:lnTo>
                    <a:pt x="23" y="211"/>
                  </a:lnTo>
                  <a:lnTo>
                    <a:pt x="17" y="241"/>
                  </a:lnTo>
                  <a:lnTo>
                    <a:pt x="15" y="271"/>
                  </a:lnTo>
                  <a:lnTo>
                    <a:pt x="12" y="303"/>
                  </a:lnTo>
                  <a:lnTo>
                    <a:pt x="10" y="333"/>
                  </a:lnTo>
                  <a:lnTo>
                    <a:pt x="7" y="364"/>
                  </a:lnTo>
                  <a:lnTo>
                    <a:pt x="5" y="394"/>
                  </a:lnTo>
                  <a:lnTo>
                    <a:pt x="2" y="425"/>
                  </a:lnTo>
                  <a:lnTo>
                    <a:pt x="2" y="457"/>
                  </a:lnTo>
                  <a:lnTo>
                    <a:pt x="0" y="488"/>
                  </a:lnTo>
                  <a:lnTo>
                    <a:pt x="7" y="452"/>
                  </a:lnTo>
                  <a:lnTo>
                    <a:pt x="12" y="414"/>
                  </a:lnTo>
                  <a:lnTo>
                    <a:pt x="20" y="378"/>
                  </a:lnTo>
                  <a:lnTo>
                    <a:pt x="27" y="343"/>
                  </a:lnTo>
                  <a:lnTo>
                    <a:pt x="33" y="307"/>
                  </a:lnTo>
                  <a:lnTo>
                    <a:pt x="39" y="270"/>
                  </a:lnTo>
                  <a:lnTo>
                    <a:pt x="45" y="234"/>
                  </a:lnTo>
                  <a:lnTo>
                    <a:pt x="52" y="199"/>
                  </a:lnTo>
                  <a:lnTo>
                    <a:pt x="52" y="173"/>
                  </a:lnTo>
                  <a:lnTo>
                    <a:pt x="52" y="148"/>
                  </a:lnTo>
                  <a:lnTo>
                    <a:pt x="52" y="125"/>
                  </a:lnTo>
                  <a:lnTo>
                    <a:pt x="56" y="100"/>
                  </a:lnTo>
                  <a:lnTo>
                    <a:pt x="56" y="73"/>
                  </a:lnTo>
                  <a:lnTo>
                    <a:pt x="56" y="48"/>
                  </a:lnTo>
                  <a:lnTo>
                    <a:pt x="58" y="25"/>
                  </a:lnTo>
                  <a:lnTo>
                    <a:pt x="58"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98" name="Freeform 674">
              <a:extLst>
                <a:ext uri="{FF2B5EF4-FFF2-40B4-BE49-F238E27FC236}">
                  <a16:creationId xmlns:a16="http://schemas.microsoft.com/office/drawing/2014/main" id="{C816D6F9-5CA5-4FFC-5CF9-67355F6A1CFF}"/>
                </a:ext>
              </a:extLst>
            </p:cNvPr>
            <p:cNvSpPr>
              <a:spLocks/>
            </p:cNvSpPr>
            <p:nvPr/>
          </p:nvSpPr>
          <p:spPr bwMode="auto">
            <a:xfrm>
              <a:off x="2974" y="1872"/>
              <a:ext cx="98" cy="132"/>
            </a:xfrm>
            <a:custGeom>
              <a:avLst/>
              <a:gdLst>
                <a:gd name="T0" fmla="*/ 287 w 293"/>
                <a:gd name="T1" fmla="*/ 0 h 398"/>
                <a:gd name="T2" fmla="*/ 279 w 293"/>
                <a:gd name="T3" fmla="*/ 36 h 398"/>
                <a:gd name="T4" fmla="*/ 272 w 293"/>
                <a:gd name="T5" fmla="*/ 87 h 398"/>
                <a:gd name="T6" fmla="*/ 260 w 293"/>
                <a:gd name="T7" fmla="*/ 146 h 398"/>
                <a:gd name="T8" fmla="*/ 243 w 293"/>
                <a:gd name="T9" fmla="*/ 204 h 398"/>
                <a:gd name="T10" fmla="*/ 224 w 293"/>
                <a:gd name="T11" fmla="*/ 262 h 398"/>
                <a:gd name="T12" fmla="*/ 201 w 293"/>
                <a:gd name="T13" fmla="*/ 308 h 398"/>
                <a:gd name="T14" fmla="*/ 170 w 293"/>
                <a:gd name="T15" fmla="*/ 342 h 398"/>
                <a:gd name="T16" fmla="*/ 135 w 293"/>
                <a:gd name="T17" fmla="*/ 355 h 398"/>
                <a:gd name="T18" fmla="*/ 111 w 293"/>
                <a:gd name="T19" fmla="*/ 355 h 398"/>
                <a:gd name="T20" fmla="*/ 88 w 293"/>
                <a:gd name="T21" fmla="*/ 356 h 398"/>
                <a:gd name="T22" fmla="*/ 67 w 293"/>
                <a:gd name="T23" fmla="*/ 359 h 398"/>
                <a:gd name="T24" fmla="*/ 46 w 293"/>
                <a:gd name="T25" fmla="*/ 359 h 398"/>
                <a:gd name="T26" fmla="*/ 28 w 293"/>
                <a:gd name="T27" fmla="*/ 362 h 398"/>
                <a:gd name="T28" fmla="*/ 12 w 293"/>
                <a:gd name="T29" fmla="*/ 364 h 398"/>
                <a:gd name="T30" fmla="*/ 3 w 293"/>
                <a:gd name="T31" fmla="*/ 367 h 398"/>
                <a:gd name="T32" fmla="*/ 0 w 293"/>
                <a:gd name="T33" fmla="*/ 367 h 398"/>
                <a:gd name="T34" fmla="*/ 21 w 293"/>
                <a:gd name="T35" fmla="*/ 367 h 398"/>
                <a:gd name="T36" fmla="*/ 40 w 293"/>
                <a:gd name="T37" fmla="*/ 369 h 398"/>
                <a:gd name="T38" fmla="*/ 59 w 293"/>
                <a:gd name="T39" fmla="*/ 369 h 398"/>
                <a:gd name="T40" fmla="*/ 79 w 293"/>
                <a:gd name="T41" fmla="*/ 369 h 398"/>
                <a:gd name="T42" fmla="*/ 97 w 293"/>
                <a:gd name="T43" fmla="*/ 371 h 398"/>
                <a:gd name="T44" fmla="*/ 117 w 293"/>
                <a:gd name="T45" fmla="*/ 371 h 398"/>
                <a:gd name="T46" fmla="*/ 135 w 293"/>
                <a:gd name="T47" fmla="*/ 375 h 398"/>
                <a:gd name="T48" fmla="*/ 155 w 293"/>
                <a:gd name="T49" fmla="*/ 375 h 398"/>
                <a:gd name="T50" fmla="*/ 172 w 293"/>
                <a:gd name="T51" fmla="*/ 364 h 398"/>
                <a:gd name="T52" fmla="*/ 191 w 293"/>
                <a:gd name="T53" fmla="*/ 355 h 398"/>
                <a:gd name="T54" fmla="*/ 208 w 293"/>
                <a:gd name="T55" fmla="*/ 342 h 398"/>
                <a:gd name="T56" fmla="*/ 226 w 293"/>
                <a:gd name="T57" fmla="*/ 331 h 398"/>
                <a:gd name="T58" fmla="*/ 243 w 293"/>
                <a:gd name="T59" fmla="*/ 350 h 398"/>
                <a:gd name="T60" fmla="*/ 260 w 293"/>
                <a:gd name="T61" fmla="*/ 364 h 398"/>
                <a:gd name="T62" fmla="*/ 274 w 293"/>
                <a:gd name="T63" fmla="*/ 382 h 398"/>
                <a:gd name="T64" fmla="*/ 293 w 293"/>
                <a:gd name="T65" fmla="*/ 398 h 398"/>
                <a:gd name="T66" fmla="*/ 274 w 293"/>
                <a:gd name="T67" fmla="*/ 364 h 398"/>
                <a:gd name="T68" fmla="*/ 264 w 293"/>
                <a:gd name="T69" fmla="*/ 331 h 398"/>
                <a:gd name="T70" fmla="*/ 260 w 293"/>
                <a:gd name="T71" fmla="*/ 301 h 398"/>
                <a:gd name="T72" fmla="*/ 260 w 293"/>
                <a:gd name="T73" fmla="*/ 270 h 398"/>
                <a:gd name="T74" fmla="*/ 264 w 293"/>
                <a:gd name="T75" fmla="*/ 239 h 398"/>
                <a:gd name="T76" fmla="*/ 272 w 293"/>
                <a:gd name="T77" fmla="*/ 210 h 398"/>
                <a:gd name="T78" fmla="*/ 282 w 293"/>
                <a:gd name="T79" fmla="*/ 174 h 398"/>
                <a:gd name="T80" fmla="*/ 293 w 293"/>
                <a:gd name="T81" fmla="*/ 136 h 398"/>
                <a:gd name="T82" fmla="*/ 287 w 293"/>
                <a:gd name="T8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3" h="398">
                  <a:moveTo>
                    <a:pt x="287" y="0"/>
                  </a:moveTo>
                  <a:lnTo>
                    <a:pt x="279" y="36"/>
                  </a:lnTo>
                  <a:lnTo>
                    <a:pt x="272" y="87"/>
                  </a:lnTo>
                  <a:lnTo>
                    <a:pt x="260" y="146"/>
                  </a:lnTo>
                  <a:lnTo>
                    <a:pt x="243" y="204"/>
                  </a:lnTo>
                  <a:lnTo>
                    <a:pt x="224" y="262"/>
                  </a:lnTo>
                  <a:lnTo>
                    <a:pt x="201" y="308"/>
                  </a:lnTo>
                  <a:lnTo>
                    <a:pt x="170" y="342"/>
                  </a:lnTo>
                  <a:lnTo>
                    <a:pt x="135" y="355"/>
                  </a:lnTo>
                  <a:lnTo>
                    <a:pt x="111" y="355"/>
                  </a:lnTo>
                  <a:lnTo>
                    <a:pt x="88" y="356"/>
                  </a:lnTo>
                  <a:lnTo>
                    <a:pt x="67" y="359"/>
                  </a:lnTo>
                  <a:lnTo>
                    <a:pt x="46" y="359"/>
                  </a:lnTo>
                  <a:lnTo>
                    <a:pt x="28" y="362"/>
                  </a:lnTo>
                  <a:lnTo>
                    <a:pt x="12" y="364"/>
                  </a:lnTo>
                  <a:lnTo>
                    <a:pt x="3" y="367"/>
                  </a:lnTo>
                  <a:lnTo>
                    <a:pt x="0" y="367"/>
                  </a:lnTo>
                  <a:lnTo>
                    <a:pt x="21" y="367"/>
                  </a:lnTo>
                  <a:lnTo>
                    <a:pt x="40" y="369"/>
                  </a:lnTo>
                  <a:lnTo>
                    <a:pt x="59" y="369"/>
                  </a:lnTo>
                  <a:lnTo>
                    <a:pt x="79" y="369"/>
                  </a:lnTo>
                  <a:lnTo>
                    <a:pt x="97" y="371"/>
                  </a:lnTo>
                  <a:lnTo>
                    <a:pt x="117" y="371"/>
                  </a:lnTo>
                  <a:lnTo>
                    <a:pt x="135" y="375"/>
                  </a:lnTo>
                  <a:lnTo>
                    <a:pt x="155" y="375"/>
                  </a:lnTo>
                  <a:lnTo>
                    <a:pt x="172" y="364"/>
                  </a:lnTo>
                  <a:lnTo>
                    <a:pt x="191" y="355"/>
                  </a:lnTo>
                  <a:lnTo>
                    <a:pt x="208" y="342"/>
                  </a:lnTo>
                  <a:lnTo>
                    <a:pt x="226" y="331"/>
                  </a:lnTo>
                  <a:lnTo>
                    <a:pt x="243" y="350"/>
                  </a:lnTo>
                  <a:lnTo>
                    <a:pt x="260" y="364"/>
                  </a:lnTo>
                  <a:lnTo>
                    <a:pt x="274" y="382"/>
                  </a:lnTo>
                  <a:lnTo>
                    <a:pt x="293" y="398"/>
                  </a:lnTo>
                  <a:lnTo>
                    <a:pt x="274" y="364"/>
                  </a:lnTo>
                  <a:lnTo>
                    <a:pt x="264" y="331"/>
                  </a:lnTo>
                  <a:lnTo>
                    <a:pt x="260" y="301"/>
                  </a:lnTo>
                  <a:lnTo>
                    <a:pt x="260" y="270"/>
                  </a:lnTo>
                  <a:lnTo>
                    <a:pt x="264" y="239"/>
                  </a:lnTo>
                  <a:lnTo>
                    <a:pt x="272" y="210"/>
                  </a:lnTo>
                  <a:lnTo>
                    <a:pt x="282" y="174"/>
                  </a:lnTo>
                  <a:lnTo>
                    <a:pt x="293" y="136"/>
                  </a:lnTo>
                  <a:lnTo>
                    <a:pt x="287"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499" name="Freeform 675">
              <a:extLst>
                <a:ext uri="{FF2B5EF4-FFF2-40B4-BE49-F238E27FC236}">
                  <a16:creationId xmlns:a16="http://schemas.microsoft.com/office/drawing/2014/main" id="{4CB2C4B6-9872-9884-1C5A-CEAD68A2DFE6}"/>
                </a:ext>
              </a:extLst>
            </p:cNvPr>
            <p:cNvSpPr>
              <a:spLocks/>
            </p:cNvSpPr>
            <p:nvPr/>
          </p:nvSpPr>
          <p:spPr bwMode="auto">
            <a:xfrm>
              <a:off x="2610" y="2032"/>
              <a:ext cx="76" cy="68"/>
            </a:xfrm>
            <a:custGeom>
              <a:avLst/>
              <a:gdLst>
                <a:gd name="T0" fmla="*/ 0 w 228"/>
                <a:gd name="T1" fmla="*/ 0 h 203"/>
                <a:gd name="T2" fmla="*/ 3 w 228"/>
                <a:gd name="T3" fmla="*/ 2 h 203"/>
                <a:gd name="T4" fmla="*/ 8 w 228"/>
                <a:gd name="T5" fmla="*/ 7 h 203"/>
                <a:gd name="T6" fmla="*/ 16 w 228"/>
                <a:gd name="T7" fmla="*/ 17 h 203"/>
                <a:gd name="T8" fmla="*/ 22 w 228"/>
                <a:gd name="T9" fmla="*/ 30 h 203"/>
                <a:gd name="T10" fmla="*/ 33 w 228"/>
                <a:gd name="T11" fmla="*/ 44 h 203"/>
                <a:gd name="T12" fmla="*/ 41 w 228"/>
                <a:gd name="T13" fmla="*/ 61 h 203"/>
                <a:gd name="T14" fmla="*/ 46 w 228"/>
                <a:gd name="T15" fmla="*/ 74 h 203"/>
                <a:gd name="T16" fmla="*/ 48 w 228"/>
                <a:gd name="T17" fmla="*/ 88 h 203"/>
                <a:gd name="T18" fmla="*/ 48 w 228"/>
                <a:gd name="T19" fmla="*/ 103 h 203"/>
                <a:gd name="T20" fmla="*/ 46 w 228"/>
                <a:gd name="T21" fmla="*/ 121 h 203"/>
                <a:gd name="T22" fmla="*/ 41 w 228"/>
                <a:gd name="T23" fmla="*/ 139 h 203"/>
                <a:gd name="T24" fmla="*/ 35 w 228"/>
                <a:gd name="T25" fmla="*/ 159 h 203"/>
                <a:gd name="T26" fmla="*/ 31 w 228"/>
                <a:gd name="T27" fmla="*/ 175 h 203"/>
                <a:gd name="T28" fmla="*/ 28 w 228"/>
                <a:gd name="T29" fmla="*/ 189 h 203"/>
                <a:gd name="T30" fmla="*/ 22 w 228"/>
                <a:gd name="T31" fmla="*/ 200 h 203"/>
                <a:gd name="T32" fmla="*/ 22 w 228"/>
                <a:gd name="T33" fmla="*/ 203 h 203"/>
                <a:gd name="T34" fmla="*/ 89 w 228"/>
                <a:gd name="T35" fmla="*/ 68 h 203"/>
                <a:gd name="T36" fmla="*/ 228 w 228"/>
                <a:gd name="T37" fmla="*/ 2 h 203"/>
                <a:gd name="T38" fmla="*/ 91 w 228"/>
                <a:gd name="T39" fmla="*/ 38 h 203"/>
                <a:gd name="T40" fmla="*/ 0 w 228"/>
                <a:gd name="T4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8" h="203">
                  <a:moveTo>
                    <a:pt x="0" y="0"/>
                  </a:moveTo>
                  <a:lnTo>
                    <a:pt x="3" y="2"/>
                  </a:lnTo>
                  <a:lnTo>
                    <a:pt x="8" y="7"/>
                  </a:lnTo>
                  <a:lnTo>
                    <a:pt x="16" y="17"/>
                  </a:lnTo>
                  <a:lnTo>
                    <a:pt x="22" y="30"/>
                  </a:lnTo>
                  <a:lnTo>
                    <a:pt x="33" y="44"/>
                  </a:lnTo>
                  <a:lnTo>
                    <a:pt x="41" y="61"/>
                  </a:lnTo>
                  <a:lnTo>
                    <a:pt x="46" y="74"/>
                  </a:lnTo>
                  <a:lnTo>
                    <a:pt x="48" y="88"/>
                  </a:lnTo>
                  <a:lnTo>
                    <a:pt x="48" y="103"/>
                  </a:lnTo>
                  <a:lnTo>
                    <a:pt x="46" y="121"/>
                  </a:lnTo>
                  <a:lnTo>
                    <a:pt x="41" y="139"/>
                  </a:lnTo>
                  <a:lnTo>
                    <a:pt x="35" y="159"/>
                  </a:lnTo>
                  <a:lnTo>
                    <a:pt x="31" y="175"/>
                  </a:lnTo>
                  <a:lnTo>
                    <a:pt x="28" y="189"/>
                  </a:lnTo>
                  <a:lnTo>
                    <a:pt x="22" y="200"/>
                  </a:lnTo>
                  <a:lnTo>
                    <a:pt x="22" y="203"/>
                  </a:lnTo>
                  <a:lnTo>
                    <a:pt x="89" y="68"/>
                  </a:lnTo>
                  <a:lnTo>
                    <a:pt x="228" y="2"/>
                  </a:lnTo>
                  <a:lnTo>
                    <a:pt x="91" y="38"/>
                  </a:lnTo>
                  <a:lnTo>
                    <a:pt x="0" y="0"/>
                  </a:lnTo>
                  <a:close/>
                </a:path>
              </a:pathLst>
            </a:custGeom>
            <a:solidFill>
              <a:srgbClr val="995F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00" name="Freeform 676">
              <a:extLst>
                <a:ext uri="{FF2B5EF4-FFF2-40B4-BE49-F238E27FC236}">
                  <a16:creationId xmlns:a16="http://schemas.microsoft.com/office/drawing/2014/main" id="{A8B12B81-B403-E521-9B73-79B6545CEFA1}"/>
                </a:ext>
              </a:extLst>
            </p:cNvPr>
            <p:cNvSpPr>
              <a:spLocks/>
            </p:cNvSpPr>
            <p:nvPr/>
          </p:nvSpPr>
          <p:spPr bwMode="auto">
            <a:xfrm>
              <a:off x="981" y="2098"/>
              <a:ext cx="73" cy="97"/>
            </a:xfrm>
            <a:custGeom>
              <a:avLst/>
              <a:gdLst>
                <a:gd name="T0" fmla="*/ 4 w 219"/>
                <a:gd name="T1" fmla="*/ 3 h 292"/>
                <a:gd name="T2" fmla="*/ 18 w 219"/>
                <a:gd name="T3" fmla="*/ 12 h 292"/>
                <a:gd name="T4" fmla="*/ 46 w 219"/>
                <a:gd name="T5" fmla="*/ 28 h 292"/>
                <a:gd name="T6" fmla="*/ 79 w 219"/>
                <a:gd name="T7" fmla="*/ 44 h 292"/>
                <a:gd name="T8" fmla="*/ 112 w 219"/>
                <a:gd name="T9" fmla="*/ 50 h 292"/>
                <a:gd name="T10" fmla="*/ 153 w 219"/>
                <a:gd name="T11" fmla="*/ 59 h 292"/>
                <a:gd name="T12" fmla="*/ 191 w 219"/>
                <a:gd name="T13" fmla="*/ 67 h 292"/>
                <a:gd name="T14" fmla="*/ 217 w 219"/>
                <a:gd name="T15" fmla="*/ 69 h 292"/>
                <a:gd name="T16" fmla="*/ 214 w 219"/>
                <a:gd name="T17" fmla="*/ 69 h 292"/>
                <a:gd name="T18" fmla="*/ 178 w 219"/>
                <a:gd name="T19" fmla="*/ 67 h 292"/>
                <a:gd name="T20" fmla="*/ 130 w 219"/>
                <a:gd name="T21" fmla="*/ 67 h 292"/>
                <a:gd name="T22" fmla="*/ 90 w 219"/>
                <a:gd name="T23" fmla="*/ 72 h 292"/>
                <a:gd name="T24" fmla="*/ 72 w 219"/>
                <a:gd name="T25" fmla="*/ 84 h 292"/>
                <a:gd name="T26" fmla="*/ 54 w 219"/>
                <a:gd name="T27" fmla="*/ 99 h 292"/>
                <a:gd name="T28" fmla="*/ 36 w 219"/>
                <a:gd name="T29" fmla="*/ 117 h 292"/>
                <a:gd name="T30" fmla="*/ 31 w 219"/>
                <a:gd name="T31" fmla="*/ 140 h 292"/>
                <a:gd name="T32" fmla="*/ 43 w 219"/>
                <a:gd name="T33" fmla="*/ 168 h 292"/>
                <a:gd name="T34" fmla="*/ 59 w 219"/>
                <a:gd name="T35" fmla="*/ 199 h 292"/>
                <a:gd name="T36" fmla="*/ 75 w 219"/>
                <a:gd name="T37" fmla="*/ 224 h 292"/>
                <a:gd name="T38" fmla="*/ 84 w 219"/>
                <a:gd name="T39" fmla="*/ 239 h 292"/>
                <a:gd name="T40" fmla="*/ 146 w 219"/>
                <a:gd name="T41" fmla="*/ 292 h 292"/>
                <a:gd name="T42" fmla="*/ 136 w 219"/>
                <a:gd name="T43" fmla="*/ 287 h 292"/>
                <a:gd name="T44" fmla="*/ 111 w 219"/>
                <a:gd name="T45" fmla="*/ 272 h 292"/>
                <a:gd name="T46" fmla="*/ 82 w 219"/>
                <a:gd name="T47" fmla="*/ 254 h 292"/>
                <a:gd name="T48" fmla="*/ 59 w 219"/>
                <a:gd name="T49" fmla="*/ 237 h 292"/>
                <a:gd name="T50" fmla="*/ 42 w 219"/>
                <a:gd name="T51" fmla="*/ 218 h 292"/>
                <a:gd name="T52" fmla="*/ 27 w 219"/>
                <a:gd name="T53" fmla="*/ 195 h 292"/>
                <a:gd name="T54" fmla="*/ 10 w 219"/>
                <a:gd name="T55" fmla="*/ 176 h 292"/>
                <a:gd name="T56" fmla="*/ 6 w 219"/>
                <a:gd name="T57" fmla="*/ 149 h 292"/>
                <a:gd name="T58" fmla="*/ 10 w 219"/>
                <a:gd name="T59" fmla="*/ 124 h 292"/>
                <a:gd name="T60" fmla="*/ 21 w 219"/>
                <a:gd name="T61" fmla="*/ 99 h 292"/>
                <a:gd name="T62" fmla="*/ 29 w 219"/>
                <a:gd name="T63" fmla="*/ 79 h 292"/>
                <a:gd name="T64" fmla="*/ 34 w 219"/>
                <a:gd name="T65" fmla="*/ 7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9" h="292">
                  <a:moveTo>
                    <a:pt x="0" y="0"/>
                  </a:moveTo>
                  <a:lnTo>
                    <a:pt x="4" y="3"/>
                  </a:lnTo>
                  <a:lnTo>
                    <a:pt x="10" y="5"/>
                  </a:lnTo>
                  <a:lnTo>
                    <a:pt x="18" y="12"/>
                  </a:lnTo>
                  <a:lnTo>
                    <a:pt x="34" y="21"/>
                  </a:lnTo>
                  <a:lnTo>
                    <a:pt x="46" y="28"/>
                  </a:lnTo>
                  <a:lnTo>
                    <a:pt x="62" y="36"/>
                  </a:lnTo>
                  <a:lnTo>
                    <a:pt x="79" y="44"/>
                  </a:lnTo>
                  <a:lnTo>
                    <a:pt x="94" y="48"/>
                  </a:lnTo>
                  <a:lnTo>
                    <a:pt x="112" y="50"/>
                  </a:lnTo>
                  <a:lnTo>
                    <a:pt x="130" y="56"/>
                  </a:lnTo>
                  <a:lnTo>
                    <a:pt x="153" y="59"/>
                  </a:lnTo>
                  <a:lnTo>
                    <a:pt x="174" y="61"/>
                  </a:lnTo>
                  <a:lnTo>
                    <a:pt x="191" y="67"/>
                  </a:lnTo>
                  <a:lnTo>
                    <a:pt x="207" y="67"/>
                  </a:lnTo>
                  <a:lnTo>
                    <a:pt x="217" y="69"/>
                  </a:lnTo>
                  <a:lnTo>
                    <a:pt x="219" y="69"/>
                  </a:lnTo>
                  <a:lnTo>
                    <a:pt x="214" y="69"/>
                  </a:lnTo>
                  <a:lnTo>
                    <a:pt x="199" y="67"/>
                  </a:lnTo>
                  <a:lnTo>
                    <a:pt x="178" y="67"/>
                  </a:lnTo>
                  <a:lnTo>
                    <a:pt x="155" y="63"/>
                  </a:lnTo>
                  <a:lnTo>
                    <a:pt x="130" y="67"/>
                  </a:lnTo>
                  <a:lnTo>
                    <a:pt x="107" y="67"/>
                  </a:lnTo>
                  <a:lnTo>
                    <a:pt x="90" y="72"/>
                  </a:lnTo>
                  <a:lnTo>
                    <a:pt x="79" y="76"/>
                  </a:lnTo>
                  <a:lnTo>
                    <a:pt x="72" y="84"/>
                  </a:lnTo>
                  <a:lnTo>
                    <a:pt x="62" y="92"/>
                  </a:lnTo>
                  <a:lnTo>
                    <a:pt x="54" y="99"/>
                  </a:lnTo>
                  <a:lnTo>
                    <a:pt x="43" y="107"/>
                  </a:lnTo>
                  <a:lnTo>
                    <a:pt x="36" y="117"/>
                  </a:lnTo>
                  <a:lnTo>
                    <a:pt x="34" y="127"/>
                  </a:lnTo>
                  <a:lnTo>
                    <a:pt x="31" y="140"/>
                  </a:lnTo>
                  <a:lnTo>
                    <a:pt x="36" y="153"/>
                  </a:lnTo>
                  <a:lnTo>
                    <a:pt x="43" y="168"/>
                  </a:lnTo>
                  <a:lnTo>
                    <a:pt x="52" y="182"/>
                  </a:lnTo>
                  <a:lnTo>
                    <a:pt x="59" y="199"/>
                  </a:lnTo>
                  <a:lnTo>
                    <a:pt x="67" y="212"/>
                  </a:lnTo>
                  <a:lnTo>
                    <a:pt x="75" y="224"/>
                  </a:lnTo>
                  <a:lnTo>
                    <a:pt x="82" y="233"/>
                  </a:lnTo>
                  <a:lnTo>
                    <a:pt x="84" y="239"/>
                  </a:lnTo>
                  <a:lnTo>
                    <a:pt x="87" y="242"/>
                  </a:lnTo>
                  <a:lnTo>
                    <a:pt x="146" y="292"/>
                  </a:lnTo>
                  <a:lnTo>
                    <a:pt x="143" y="289"/>
                  </a:lnTo>
                  <a:lnTo>
                    <a:pt x="136" y="287"/>
                  </a:lnTo>
                  <a:lnTo>
                    <a:pt x="125" y="279"/>
                  </a:lnTo>
                  <a:lnTo>
                    <a:pt x="111" y="272"/>
                  </a:lnTo>
                  <a:lnTo>
                    <a:pt x="98" y="264"/>
                  </a:lnTo>
                  <a:lnTo>
                    <a:pt x="82" y="254"/>
                  </a:lnTo>
                  <a:lnTo>
                    <a:pt x="69" y="247"/>
                  </a:lnTo>
                  <a:lnTo>
                    <a:pt x="59" y="237"/>
                  </a:lnTo>
                  <a:lnTo>
                    <a:pt x="52" y="226"/>
                  </a:lnTo>
                  <a:lnTo>
                    <a:pt x="42" y="218"/>
                  </a:lnTo>
                  <a:lnTo>
                    <a:pt x="34" y="208"/>
                  </a:lnTo>
                  <a:lnTo>
                    <a:pt x="27" y="195"/>
                  </a:lnTo>
                  <a:lnTo>
                    <a:pt x="18" y="185"/>
                  </a:lnTo>
                  <a:lnTo>
                    <a:pt x="10" y="176"/>
                  </a:lnTo>
                  <a:lnTo>
                    <a:pt x="9" y="163"/>
                  </a:lnTo>
                  <a:lnTo>
                    <a:pt x="6" y="149"/>
                  </a:lnTo>
                  <a:lnTo>
                    <a:pt x="6" y="137"/>
                  </a:lnTo>
                  <a:lnTo>
                    <a:pt x="10" y="124"/>
                  </a:lnTo>
                  <a:lnTo>
                    <a:pt x="14" y="111"/>
                  </a:lnTo>
                  <a:lnTo>
                    <a:pt x="21" y="99"/>
                  </a:lnTo>
                  <a:lnTo>
                    <a:pt x="27" y="88"/>
                  </a:lnTo>
                  <a:lnTo>
                    <a:pt x="29" y="79"/>
                  </a:lnTo>
                  <a:lnTo>
                    <a:pt x="34" y="74"/>
                  </a:lnTo>
                  <a:lnTo>
                    <a:pt x="34" y="72"/>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01" name="Freeform 677">
              <a:extLst>
                <a:ext uri="{FF2B5EF4-FFF2-40B4-BE49-F238E27FC236}">
                  <a16:creationId xmlns:a16="http://schemas.microsoft.com/office/drawing/2014/main" id="{FBC735C7-F3F8-BD38-7767-57643B349711}"/>
                </a:ext>
              </a:extLst>
            </p:cNvPr>
            <p:cNvSpPr>
              <a:spLocks/>
            </p:cNvSpPr>
            <p:nvPr/>
          </p:nvSpPr>
          <p:spPr bwMode="auto">
            <a:xfrm>
              <a:off x="959" y="2200"/>
              <a:ext cx="142" cy="52"/>
            </a:xfrm>
            <a:custGeom>
              <a:avLst/>
              <a:gdLst>
                <a:gd name="T0" fmla="*/ 193 w 427"/>
                <a:gd name="T1" fmla="*/ 2 h 154"/>
                <a:gd name="T2" fmla="*/ 182 w 427"/>
                <a:gd name="T3" fmla="*/ 22 h 154"/>
                <a:gd name="T4" fmla="*/ 157 w 427"/>
                <a:gd name="T5" fmla="*/ 38 h 154"/>
                <a:gd name="T6" fmla="*/ 121 w 427"/>
                <a:gd name="T7" fmla="*/ 40 h 154"/>
                <a:gd name="T8" fmla="*/ 78 w 427"/>
                <a:gd name="T9" fmla="*/ 42 h 154"/>
                <a:gd name="T10" fmla="*/ 43 w 427"/>
                <a:gd name="T11" fmla="*/ 48 h 154"/>
                <a:gd name="T12" fmla="*/ 12 w 427"/>
                <a:gd name="T13" fmla="*/ 63 h 154"/>
                <a:gd name="T14" fmla="*/ 0 w 427"/>
                <a:gd name="T15" fmla="*/ 90 h 154"/>
                <a:gd name="T16" fmla="*/ 38 w 427"/>
                <a:gd name="T17" fmla="*/ 127 h 154"/>
                <a:gd name="T18" fmla="*/ 74 w 427"/>
                <a:gd name="T19" fmla="*/ 151 h 154"/>
                <a:gd name="T20" fmla="*/ 71 w 427"/>
                <a:gd name="T21" fmla="*/ 148 h 154"/>
                <a:gd name="T22" fmla="*/ 33 w 427"/>
                <a:gd name="T23" fmla="*/ 120 h 154"/>
                <a:gd name="T24" fmla="*/ 27 w 427"/>
                <a:gd name="T25" fmla="*/ 85 h 154"/>
                <a:gd name="T26" fmla="*/ 52 w 427"/>
                <a:gd name="T27" fmla="*/ 68 h 154"/>
                <a:gd name="T28" fmla="*/ 96 w 427"/>
                <a:gd name="T29" fmla="*/ 65 h 154"/>
                <a:gd name="T30" fmla="*/ 130 w 427"/>
                <a:gd name="T31" fmla="*/ 61 h 154"/>
                <a:gd name="T32" fmla="*/ 159 w 427"/>
                <a:gd name="T33" fmla="*/ 58 h 154"/>
                <a:gd name="T34" fmla="*/ 180 w 427"/>
                <a:gd name="T35" fmla="*/ 55 h 154"/>
                <a:gd name="T36" fmla="*/ 195 w 427"/>
                <a:gd name="T37" fmla="*/ 63 h 154"/>
                <a:gd name="T38" fmla="*/ 228 w 427"/>
                <a:gd name="T39" fmla="*/ 75 h 154"/>
                <a:gd name="T40" fmla="*/ 269 w 427"/>
                <a:gd name="T41" fmla="*/ 88 h 154"/>
                <a:gd name="T42" fmla="*/ 308 w 427"/>
                <a:gd name="T43" fmla="*/ 98 h 154"/>
                <a:gd name="T44" fmla="*/ 338 w 427"/>
                <a:gd name="T45" fmla="*/ 100 h 154"/>
                <a:gd name="T46" fmla="*/ 371 w 427"/>
                <a:gd name="T47" fmla="*/ 98 h 154"/>
                <a:gd name="T48" fmla="*/ 404 w 427"/>
                <a:gd name="T49" fmla="*/ 98 h 154"/>
                <a:gd name="T50" fmla="*/ 423 w 427"/>
                <a:gd name="T51" fmla="*/ 96 h 154"/>
                <a:gd name="T52" fmla="*/ 421 w 427"/>
                <a:gd name="T53" fmla="*/ 96 h 154"/>
                <a:gd name="T54" fmla="*/ 391 w 427"/>
                <a:gd name="T55" fmla="*/ 96 h 154"/>
                <a:gd name="T56" fmla="*/ 346 w 427"/>
                <a:gd name="T57" fmla="*/ 90 h 154"/>
                <a:gd name="T58" fmla="*/ 300 w 427"/>
                <a:gd name="T59" fmla="*/ 83 h 154"/>
                <a:gd name="T60" fmla="*/ 258 w 427"/>
                <a:gd name="T61" fmla="*/ 63 h 154"/>
                <a:gd name="T62" fmla="*/ 220 w 427"/>
                <a:gd name="T63" fmla="*/ 42 h 154"/>
                <a:gd name="T64" fmla="*/ 206 w 427"/>
                <a:gd name="T65" fmla="*/ 19 h 154"/>
                <a:gd name="T66" fmla="*/ 195 w 427"/>
                <a:gd name="T67" fmla="*/ 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7" h="154">
                  <a:moveTo>
                    <a:pt x="193" y="0"/>
                  </a:moveTo>
                  <a:lnTo>
                    <a:pt x="193" y="2"/>
                  </a:lnTo>
                  <a:lnTo>
                    <a:pt x="190" y="12"/>
                  </a:lnTo>
                  <a:lnTo>
                    <a:pt x="182" y="22"/>
                  </a:lnTo>
                  <a:lnTo>
                    <a:pt x="170" y="32"/>
                  </a:lnTo>
                  <a:lnTo>
                    <a:pt x="157" y="38"/>
                  </a:lnTo>
                  <a:lnTo>
                    <a:pt x="143" y="40"/>
                  </a:lnTo>
                  <a:lnTo>
                    <a:pt x="121" y="40"/>
                  </a:lnTo>
                  <a:lnTo>
                    <a:pt x="101" y="42"/>
                  </a:lnTo>
                  <a:lnTo>
                    <a:pt x="78" y="42"/>
                  </a:lnTo>
                  <a:lnTo>
                    <a:pt x="58" y="44"/>
                  </a:lnTo>
                  <a:lnTo>
                    <a:pt x="43" y="48"/>
                  </a:lnTo>
                  <a:lnTo>
                    <a:pt x="30" y="50"/>
                  </a:lnTo>
                  <a:lnTo>
                    <a:pt x="12" y="63"/>
                  </a:lnTo>
                  <a:lnTo>
                    <a:pt x="0" y="75"/>
                  </a:lnTo>
                  <a:lnTo>
                    <a:pt x="0" y="90"/>
                  </a:lnTo>
                  <a:lnTo>
                    <a:pt x="12" y="110"/>
                  </a:lnTo>
                  <a:lnTo>
                    <a:pt x="38" y="127"/>
                  </a:lnTo>
                  <a:lnTo>
                    <a:pt x="58" y="144"/>
                  </a:lnTo>
                  <a:lnTo>
                    <a:pt x="74" y="151"/>
                  </a:lnTo>
                  <a:lnTo>
                    <a:pt x="78" y="154"/>
                  </a:lnTo>
                  <a:lnTo>
                    <a:pt x="71" y="148"/>
                  </a:lnTo>
                  <a:lnTo>
                    <a:pt x="52" y="138"/>
                  </a:lnTo>
                  <a:lnTo>
                    <a:pt x="33" y="120"/>
                  </a:lnTo>
                  <a:lnTo>
                    <a:pt x="25" y="103"/>
                  </a:lnTo>
                  <a:lnTo>
                    <a:pt x="27" y="85"/>
                  </a:lnTo>
                  <a:lnTo>
                    <a:pt x="38" y="75"/>
                  </a:lnTo>
                  <a:lnTo>
                    <a:pt x="52" y="68"/>
                  </a:lnTo>
                  <a:lnTo>
                    <a:pt x="81" y="65"/>
                  </a:lnTo>
                  <a:lnTo>
                    <a:pt x="96" y="65"/>
                  </a:lnTo>
                  <a:lnTo>
                    <a:pt x="113" y="63"/>
                  </a:lnTo>
                  <a:lnTo>
                    <a:pt x="130" y="61"/>
                  </a:lnTo>
                  <a:lnTo>
                    <a:pt x="146" y="58"/>
                  </a:lnTo>
                  <a:lnTo>
                    <a:pt x="159" y="58"/>
                  </a:lnTo>
                  <a:lnTo>
                    <a:pt x="172" y="55"/>
                  </a:lnTo>
                  <a:lnTo>
                    <a:pt x="180" y="55"/>
                  </a:lnTo>
                  <a:lnTo>
                    <a:pt x="188" y="58"/>
                  </a:lnTo>
                  <a:lnTo>
                    <a:pt x="195" y="63"/>
                  </a:lnTo>
                  <a:lnTo>
                    <a:pt x="210" y="68"/>
                  </a:lnTo>
                  <a:lnTo>
                    <a:pt x="228" y="75"/>
                  </a:lnTo>
                  <a:lnTo>
                    <a:pt x="249" y="83"/>
                  </a:lnTo>
                  <a:lnTo>
                    <a:pt x="269" y="88"/>
                  </a:lnTo>
                  <a:lnTo>
                    <a:pt x="289" y="96"/>
                  </a:lnTo>
                  <a:lnTo>
                    <a:pt x="308" y="98"/>
                  </a:lnTo>
                  <a:lnTo>
                    <a:pt x="322" y="100"/>
                  </a:lnTo>
                  <a:lnTo>
                    <a:pt x="338" y="100"/>
                  </a:lnTo>
                  <a:lnTo>
                    <a:pt x="352" y="100"/>
                  </a:lnTo>
                  <a:lnTo>
                    <a:pt x="371" y="98"/>
                  </a:lnTo>
                  <a:lnTo>
                    <a:pt x="388" y="98"/>
                  </a:lnTo>
                  <a:lnTo>
                    <a:pt x="404" y="98"/>
                  </a:lnTo>
                  <a:lnTo>
                    <a:pt x="416" y="96"/>
                  </a:lnTo>
                  <a:lnTo>
                    <a:pt x="423" y="96"/>
                  </a:lnTo>
                  <a:lnTo>
                    <a:pt x="427" y="96"/>
                  </a:lnTo>
                  <a:lnTo>
                    <a:pt x="421" y="96"/>
                  </a:lnTo>
                  <a:lnTo>
                    <a:pt x="409" y="96"/>
                  </a:lnTo>
                  <a:lnTo>
                    <a:pt x="391" y="96"/>
                  </a:lnTo>
                  <a:lnTo>
                    <a:pt x="369" y="92"/>
                  </a:lnTo>
                  <a:lnTo>
                    <a:pt x="346" y="90"/>
                  </a:lnTo>
                  <a:lnTo>
                    <a:pt x="322" y="88"/>
                  </a:lnTo>
                  <a:lnTo>
                    <a:pt x="300" y="83"/>
                  </a:lnTo>
                  <a:lnTo>
                    <a:pt x="284" y="75"/>
                  </a:lnTo>
                  <a:lnTo>
                    <a:pt x="258" y="63"/>
                  </a:lnTo>
                  <a:lnTo>
                    <a:pt x="239" y="53"/>
                  </a:lnTo>
                  <a:lnTo>
                    <a:pt x="220" y="42"/>
                  </a:lnTo>
                  <a:lnTo>
                    <a:pt x="213" y="29"/>
                  </a:lnTo>
                  <a:lnTo>
                    <a:pt x="206" y="19"/>
                  </a:lnTo>
                  <a:lnTo>
                    <a:pt x="201" y="8"/>
                  </a:lnTo>
                  <a:lnTo>
                    <a:pt x="195" y="2"/>
                  </a:lnTo>
                  <a:lnTo>
                    <a:pt x="193"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02" name="Freeform 678">
              <a:extLst>
                <a:ext uri="{FF2B5EF4-FFF2-40B4-BE49-F238E27FC236}">
                  <a16:creationId xmlns:a16="http://schemas.microsoft.com/office/drawing/2014/main" id="{DB338107-A779-315F-DA22-E51C46C54C25}"/>
                </a:ext>
              </a:extLst>
            </p:cNvPr>
            <p:cNvSpPr>
              <a:spLocks/>
            </p:cNvSpPr>
            <p:nvPr/>
          </p:nvSpPr>
          <p:spPr bwMode="auto">
            <a:xfrm>
              <a:off x="827" y="2136"/>
              <a:ext cx="36" cy="13"/>
            </a:xfrm>
            <a:custGeom>
              <a:avLst/>
              <a:gdLst>
                <a:gd name="T0" fmla="*/ 0 w 109"/>
                <a:gd name="T1" fmla="*/ 0 h 40"/>
                <a:gd name="T2" fmla="*/ 109 w 109"/>
                <a:gd name="T3" fmla="*/ 15 h 40"/>
                <a:gd name="T4" fmla="*/ 101 w 109"/>
                <a:gd name="T5" fmla="*/ 40 h 40"/>
                <a:gd name="T6" fmla="*/ 7 w 109"/>
                <a:gd name="T7" fmla="*/ 22 h 40"/>
                <a:gd name="T8" fmla="*/ 0 w 109"/>
                <a:gd name="T9" fmla="*/ 0 h 40"/>
              </a:gdLst>
              <a:ahLst/>
              <a:cxnLst>
                <a:cxn ang="0">
                  <a:pos x="T0" y="T1"/>
                </a:cxn>
                <a:cxn ang="0">
                  <a:pos x="T2" y="T3"/>
                </a:cxn>
                <a:cxn ang="0">
                  <a:pos x="T4" y="T5"/>
                </a:cxn>
                <a:cxn ang="0">
                  <a:pos x="T6" y="T7"/>
                </a:cxn>
                <a:cxn ang="0">
                  <a:pos x="T8" y="T9"/>
                </a:cxn>
              </a:cxnLst>
              <a:rect l="0" t="0" r="r" b="b"/>
              <a:pathLst>
                <a:path w="109" h="40">
                  <a:moveTo>
                    <a:pt x="0" y="0"/>
                  </a:moveTo>
                  <a:lnTo>
                    <a:pt x="109" y="15"/>
                  </a:lnTo>
                  <a:lnTo>
                    <a:pt x="101" y="40"/>
                  </a:lnTo>
                  <a:lnTo>
                    <a:pt x="7" y="22"/>
                  </a:lnTo>
                  <a:lnTo>
                    <a:pt x="0"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03" name="Freeform 679">
              <a:extLst>
                <a:ext uri="{FF2B5EF4-FFF2-40B4-BE49-F238E27FC236}">
                  <a16:creationId xmlns:a16="http://schemas.microsoft.com/office/drawing/2014/main" id="{1DA9B2DC-1EAE-72D4-4FCF-8AC48590D04C}"/>
                </a:ext>
              </a:extLst>
            </p:cNvPr>
            <p:cNvSpPr>
              <a:spLocks/>
            </p:cNvSpPr>
            <p:nvPr/>
          </p:nvSpPr>
          <p:spPr bwMode="auto">
            <a:xfrm>
              <a:off x="829" y="2068"/>
              <a:ext cx="49" cy="30"/>
            </a:xfrm>
            <a:custGeom>
              <a:avLst/>
              <a:gdLst>
                <a:gd name="T0" fmla="*/ 127 w 147"/>
                <a:gd name="T1" fmla="*/ 0 h 88"/>
                <a:gd name="T2" fmla="*/ 119 w 147"/>
                <a:gd name="T3" fmla="*/ 17 h 88"/>
                <a:gd name="T4" fmla="*/ 108 w 147"/>
                <a:gd name="T5" fmla="*/ 30 h 88"/>
                <a:gd name="T6" fmla="*/ 94 w 147"/>
                <a:gd name="T7" fmla="*/ 43 h 88"/>
                <a:gd name="T8" fmla="*/ 76 w 147"/>
                <a:gd name="T9" fmla="*/ 50 h 88"/>
                <a:gd name="T10" fmla="*/ 56 w 147"/>
                <a:gd name="T11" fmla="*/ 59 h 88"/>
                <a:gd name="T12" fmla="*/ 38 w 147"/>
                <a:gd name="T13" fmla="*/ 63 h 88"/>
                <a:gd name="T14" fmla="*/ 19 w 147"/>
                <a:gd name="T15" fmla="*/ 66 h 88"/>
                <a:gd name="T16" fmla="*/ 0 w 147"/>
                <a:gd name="T17" fmla="*/ 66 h 88"/>
                <a:gd name="T18" fmla="*/ 13 w 147"/>
                <a:gd name="T19" fmla="*/ 66 h 88"/>
                <a:gd name="T20" fmla="*/ 33 w 147"/>
                <a:gd name="T21" fmla="*/ 66 h 88"/>
                <a:gd name="T22" fmla="*/ 56 w 147"/>
                <a:gd name="T23" fmla="*/ 66 h 88"/>
                <a:gd name="T24" fmla="*/ 79 w 147"/>
                <a:gd name="T25" fmla="*/ 67 h 88"/>
                <a:gd name="T26" fmla="*/ 102 w 147"/>
                <a:gd name="T27" fmla="*/ 71 h 88"/>
                <a:gd name="T28" fmla="*/ 122 w 147"/>
                <a:gd name="T29" fmla="*/ 73 h 88"/>
                <a:gd name="T30" fmla="*/ 139 w 147"/>
                <a:gd name="T31" fmla="*/ 80 h 88"/>
                <a:gd name="T32" fmla="*/ 147 w 147"/>
                <a:gd name="T33" fmla="*/ 88 h 88"/>
                <a:gd name="T34" fmla="*/ 142 w 147"/>
                <a:gd name="T35" fmla="*/ 78 h 88"/>
                <a:gd name="T36" fmla="*/ 139 w 147"/>
                <a:gd name="T37" fmla="*/ 67 h 88"/>
                <a:gd name="T38" fmla="*/ 133 w 147"/>
                <a:gd name="T39" fmla="*/ 59 h 88"/>
                <a:gd name="T40" fmla="*/ 129 w 147"/>
                <a:gd name="T41" fmla="*/ 45 h 88"/>
                <a:gd name="T42" fmla="*/ 127 w 147"/>
                <a:gd name="T43" fmla="*/ 36 h 88"/>
                <a:gd name="T44" fmla="*/ 125 w 147"/>
                <a:gd name="T45" fmla="*/ 23 h 88"/>
                <a:gd name="T46" fmla="*/ 125 w 147"/>
                <a:gd name="T47" fmla="*/ 13 h 88"/>
                <a:gd name="T48" fmla="*/ 127 w 147"/>
                <a:gd name="T4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88">
                  <a:moveTo>
                    <a:pt x="127" y="0"/>
                  </a:moveTo>
                  <a:lnTo>
                    <a:pt x="119" y="17"/>
                  </a:lnTo>
                  <a:lnTo>
                    <a:pt x="108" y="30"/>
                  </a:lnTo>
                  <a:lnTo>
                    <a:pt x="94" y="43"/>
                  </a:lnTo>
                  <a:lnTo>
                    <a:pt x="76" y="50"/>
                  </a:lnTo>
                  <a:lnTo>
                    <a:pt x="56" y="59"/>
                  </a:lnTo>
                  <a:lnTo>
                    <a:pt x="38" y="63"/>
                  </a:lnTo>
                  <a:lnTo>
                    <a:pt x="19" y="66"/>
                  </a:lnTo>
                  <a:lnTo>
                    <a:pt x="0" y="66"/>
                  </a:lnTo>
                  <a:lnTo>
                    <a:pt x="13" y="66"/>
                  </a:lnTo>
                  <a:lnTo>
                    <a:pt x="33" y="66"/>
                  </a:lnTo>
                  <a:lnTo>
                    <a:pt x="56" y="66"/>
                  </a:lnTo>
                  <a:lnTo>
                    <a:pt x="79" y="67"/>
                  </a:lnTo>
                  <a:lnTo>
                    <a:pt x="102" y="71"/>
                  </a:lnTo>
                  <a:lnTo>
                    <a:pt x="122" y="73"/>
                  </a:lnTo>
                  <a:lnTo>
                    <a:pt x="139" y="80"/>
                  </a:lnTo>
                  <a:lnTo>
                    <a:pt x="147" y="88"/>
                  </a:lnTo>
                  <a:lnTo>
                    <a:pt x="142" y="78"/>
                  </a:lnTo>
                  <a:lnTo>
                    <a:pt x="139" y="67"/>
                  </a:lnTo>
                  <a:lnTo>
                    <a:pt x="133" y="59"/>
                  </a:lnTo>
                  <a:lnTo>
                    <a:pt x="129" y="45"/>
                  </a:lnTo>
                  <a:lnTo>
                    <a:pt x="127" y="36"/>
                  </a:lnTo>
                  <a:lnTo>
                    <a:pt x="125" y="23"/>
                  </a:lnTo>
                  <a:lnTo>
                    <a:pt x="125" y="13"/>
                  </a:lnTo>
                  <a:lnTo>
                    <a:pt x="127"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04" name="Freeform 680">
              <a:extLst>
                <a:ext uri="{FF2B5EF4-FFF2-40B4-BE49-F238E27FC236}">
                  <a16:creationId xmlns:a16="http://schemas.microsoft.com/office/drawing/2014/main" id="{F12A2010-CE28-A35B-1768-B05CBDA4C7C0}"/>
                </a:ext>
              </a:extLst>
            </p:cNvPr>
            <p:cNvSpPr>
              <a:spLocks/>
            </p:cNvSpPr>
            <p:nvPr/>
          </p:nvSpPr>
          <p:spPr bwMode="auto">
            <a:xfrm>
              <a:off x="1040" y="2158"/>
              <a:ext cx="51" cy="31"/>
            </a:xfrm>
            <a:custGeom>
              <a:avLst/>
              <a:gdLst>
                <a:gd name="T0" fmla="*/ 94 w 152"/>
                <a:gd name="T1" fmla="*/ 0 h 92"/>
                <a:gd name="T2" fmla="*/ 91 w 152"/>
                <a:gd name="T3" fmla="*/ 8 h 92"/>
                <a:gd name="T4" fmla="*/ 87 w 152"/>
                <a:gd name="T5" fmla="*/ 26 h 92"/>
                <a:gd name="T6" fmla="*/ 75 w 152"/>
                <a:gd name="T7" fmla="*/ 46 h 92"/>
                <a:gd name="T8" fmla="*/ 59 w 152"/>
                <a:gd name="T9" fmla="*/ 57 h 92"/>
                <a:gd name="T10" fmla="*/ 41 w 152"/>
                <a:gd name="T11" fmla="*/ 64 h 92"/>
                <a:gd name="T12" fmla="*/ 21 w 152"/>
                <a:gd name="T13" fmla="*/ 77 h 92"/>
                <a:gd name="T14" fmla="*/ 6 w 152"/>
                <a:gd name="T15" fmla="*/ 88 h 92"/>
                <a:gd name="T16" fmla="*/ 0 w 152"/>
                <a:gd name="T17" fmla="*/ 92 h 92"/>
                <a:gd name="T18" fmla="*/ 6 w 152"/>
                <a:gd name="T19" fmla="*/ 92 h 92"/>
                <a:gd name="T20" fmla="*/ 21 w 152"/>
                <a:gd name="T21" fmla="*/ 88 h 92"/>
                <a:gd name="T22" fmla="*/ 39 w 152"/>
                <a:gd name="T23" fmla="*/ 84 h 92"/>
                <a:gd name="T24" fmla="*/ 56 w 152"/>
                <a:gd name="T25" fmla="*/ 77 h 92"/>
                <a:gd name="T26" fmla="*/ 69 w 152"/>
                <a:gd name="T27" fmla="*/ 73 h 92"/>
                <a:gd name="T28" fmla="*/ 81 w 152"/>
                <a:gd name="T29" fmla="*/ 73 h 92"/>
                <a:gd name="T30" fmla="*/ 96 w 152"/>
                <a:gd name="T31" fmla="*/ 73 h 92"/>
                <a:gd name="T32" fmla="*/ 114 w 152"/>
                <a:gd name="T33" fmla="*/ 79 h 92"/>
                <a:gd name="T34" fmla="*/ 129 w 152"/>
                <a:gd name="T35" fmla="*/ 81 h 92"/>
                <a:gd name="T36" fmla="*/ 139 w 152"/>
                <a:gd name="T37" fmla="*/ 88 h 92"/>
                <a:gd name="T38" fmla="*/ 150 w 152"/>
                <a:gd name="T39" fmla="*/ 90 h 92"/>
                <a:gd name="T40" fmla="*/ 152 w 152"/>
                <a:gd name="T41" fmla="*/ 90 h 92"/>
                <a:gd name="T42" fmla="*/ 141 w 152"/>
                <a:gd name="T43" fmla="*/ 88 h 92"/>
                <a:gd name="T44" fmla="*/ 122 w 152"/>
                <a:gd name="T45" fmla="*/ 79 h 92"/>
                <a:gd name="T46" fmla="*/ 100 w 152"/>
                <a:gd name="T47" fmla="*/ 69 h 92"/>
                <a:gd name="T48" fmla="*/ 89 w 152"/>
                <a:gd name="T49" fmla="*/ 57 h 92"/>
                <a:gd name="T50" fmla="*/ 89 w 152"/>
                <a:gd name="T51" fmla="*/ 42 h 92"/>
                <a:gd name="T52" fmla="*/ 91 w 152"/>
                <a:gd name="T53" fmla="*/ 24 h 92"/>
                <a:gd name="T54" fmla="*/ 94 w 152"/>
                <a:gd name="T55" fmla="*/ 8 h 92"/>
                <a:gd name="T56" fmla="*/ 94 w 152"/>
                <a:gd name="T5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2" h="92">
                  <a:moveTo>
                    <a:pt x="94" y="0"/>
                  </a:moveTo>
                  <a:lnTo>
                    <a:pt x="91" y="8"/>
                  </a:lnTo>
                  <a:lnTo>
                    <a:pt x="87" y="26"/>
                  </a:lnTo>
                  <a:lnTo>
                    <a:pt x="75" y="46"/>
                  </a:lnTo>
                  <a:lnTo>
                    <a:pt x="59" y="57"/>
                  </a:lnTo>
                  <a:lnTo>
                    <a:pt x="41" y="64"/>
                  </a:lnTo>
                  <a:lnTo>
                    <a:pt x="21" y="77"/>
                  </a:lnTo>
                  <a:lnTo>
                    <a:pt x="6" y="88"/>
                  </a:lnTo>
                  <a:lnTo>
                    <a:pt x="0" y="92"/>
                  </a:lnTo>
                  <a:lnTo>
                    <a:pt x="6" y="92"/>
                  </a:lnTo>
                  <a:lnTo>
                    <a:pt x="21" y="88"/>
                  </a:lnTo>
                  <a:lnTo>
                    <a:pt x="39" y="84"/>
                  </a:lnTo>
                  <a:lnTo>
                    <a:pt x="56" y="77"/>
                  </a:lnTo>
                  <a:lnTo>
                    <a:pt x="69" y="73"/>
                  </a:lnTo>
                  <a:lnTo>
                    <a:pt x="81" y="73"/>
                  </a:lnTo>
                  <a:lnTo>
                    <a:pt x="96" y="73"/>
                  </a:lnTo>
                  <a:lnTo>
                    <a:pt x="114" y="79"/>
                  </a:lnTo>
                  <a:lnTo>
                    <a:pt x="129" y="81"/>
                  </a:lnTo>
                  <a:lnTo>
                    <a:pt x="139" y="88"/>
                  </a:lnTo>
                  <a:lnTo>
                    <a:pt x="150" y="90"/>
                  </a:lnTo>
                  <a:lnTo>
                    <a:pt x="152" y="90"/>
                  </a:lnTo>
                  <a:lnTo>
                    <a:pt x="141" y="88"/>
                  </a:lnTo>
                  <a:lnTo>
                    <a:pt x="122" y="79"/>
                  </a:lnTo>
                  <a:lnTo>
                    <a:pt x="100" y="69"/>
                  </a:lnTo>
                  <a:lnTo>
                    <a:pt x="89" y="57"/>
                  </a:lnTo>
                  <a:lnTo>
                    <a:pt x="89" y="42"/>
                  </a:lnTo>
                  <a:lnTo>
                    <a:pt x="91" y="24"/>
                  </a:lnTo>
                  <a:lnTo>
                    <a:pt x="94" y="8"/>
                  </a:lnTo>
                  <a:lnTo>
                    <a:pt x="94"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05" name="Freeform 681">
              <a:extLst>
                <a:ext uri="{FF2B5EF4-FFF2-40B4-BE49-F238E27FC236}">
                  <a16:creationId xmlns:a16="http://schemas.microsoft.com/office/drawing/2014/main" id="{145B4EEA-19F6-D573-4931-DC968C8823BF}"/>
                </a:ext>
              </a:extLst>
            </p:cNvPr>
            <p:cNvSpPr>
              <a:spLocks/>
            </p:cNvSpPr>
            <p:nvPr/>
          </p:nvSpPr>
          <p:spPr bwMode="auto">
            <a:xfrm>
              <a:off x="1014" y="2249"/>
              <a:ext cx="48" cy="15"/>
            </a:xfrm>
            <a:custGeom>
              <a:avLst/>
              <a:gdLst>
                <a:gd name="T0" fmla="*/ 99 w 145"/>
                <a:gd name="T1" fmla="*/ 0 h 44"/>
                <a:gd name="T2" fmla="*/ 0 w 145"/>
                <a:gd name="T3" fmla="*/ 11 h 44"/>
                <a:gd name="T4" fmla="*/ 3 w 145"/>
                <a:gd name="T5" fmla="*/ 11 h 44"/>
                <a:gd name="T6" fmla="*/ 11 w 145"/>
                <a:gd name="T7" fmla="*/ 11 h 44"/>
                <a:gd name="T8" fmla="*/ 18 w 145"/>
                <a:gd name="T9" fmla="*/ 8 h 44"/>
                <a:gd name="T10" fmla="*/ 31 w 145"/>
                <a:gd name="T11" fmla="*/ 8 h 44"/>
                <a:gd name="T12" fmla="*/ 47 w 145"/>
                <a:gd name="T13" fmla="*/ 11 h 44"/>
                <a:gd name="T14" fmla="*/ 62 w 145"/>
                <a:gd name="T15" fmla="*/ 11 h 44"/>
                <a:gd name="T16" fmla="*/ 73 w 145"/>
                <a:gd name="T17" fmla="*/ 16 h 44"/>
                <a:gd name="T18" fmla="*/ 88 w 145"/>
                <a:gd name="T19" fmla="*/ 21 h 44"/>
                <a:gd name="T20" fmla="*/ 112 w 145"/>
                <a:gd name="T21" fmla="*/ 31 h 44"/>
                <a:gd name="T22" fmla="*/ 129 w 145"/>
                <a:gd name="T23" fmla="*/ 38 h 44"/>
                <a:gd name="T24" fmla="*/ 142 w 145"/>
                <a:gd name="T25" fmla="*/ 41 h 44"/>
                <a:gd name="T26" fmla="*/ 145 w 145"/>
                <a:gd name="T27" fmla="*/ 44 h 44"/>
                <a:gd name="T28" fmla="*/ 99 w 14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44">
                  <a:moveTo>
                    <a:pt x="99" y="0"/>
                  </a:moveTo>
                  <a:lnTo>
                    <a:pt x="0" y="11"/>
                  </a:lnTo>
                  <a:lnTo>
                    <a:pt x="3" y="11"/>
                  </a:lnTo>
                  <a:lnTo>
                    <a:pt x="11" y="11"/>
                  </a:lnTo>
                  <a:lnTo>
                    <a:pt x="18" y="8"/>
                  </a:lnTo>
                  <a:lnTo>
                    <a:pt x="31" y="8"/>
                  </a:lnTo>
                  <a:lnTo>
                    <a:pt x="47" y="11"/>
                  </a:lnTo>
                  <a:lnTo>
                    <a:pt x="62" y="11"/>
                  </a:lnTo>
                  <a:lnTo>
                    <a:pt x="73" y="16"/>
                  </a:lnTo>
                  <a:lnTo>
                    <a:pt x="88" y="21"/>
                  </a:lnTo>
                  <a:lnTo>
                    <a:pt x="112" y="31"/>
                  </a:lnTo>
                  <a:lnTo>
                    <a:pt x="129" y="38"/>
                  </a:lnTo>
                  <a:lnTo>
                    <a:pt x="142" y="41"/>
                  </a:lnTo>
                  <a:lnTo>
                    <a:pt x="145" y="44"/>
                  </a:lnTo>
                  <a:lnTo>
                    <a:pt x="99"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06" name="Freeform 682">
              <a:extLst>
                <a:ext uri="{FF2B5EF4-FFF2-40B4-BE49-F238E27FC236}">
                  <a16:creationId xmlns:a16="http://schemas.microsoft.com/office/drawing/2014/main" id="{4E49974A-923A-A118-A0B5-1A2B4559CC6C}"/>
                </a:ext>
              </a:extLst>
            </p:cNvPr>
            <p:cNvSpPr>
              <a:spLocks/>
            </p:cNvSpPr>
            <p:nvPr/>
          </p:nvSpPr>
          <p:spPr bwMode="auto">
            <a:xfrm>
              <a:off x="912" y="2264"/>
              <a:ext cx="93" cy="62"/>
            </a:xfrm>
            <a:custGeom>
              <a:avLst/>
              <a:gdLst>
                <a:gd name="T0" fmla="*/ 190 w 279"/>
                <a:gd name="T1" fmla="*/ 2 h 184"/>
                <a:gd name="T2" fmla="*/ 165 w 279"/>
                <a:gd name="T3" fmla="*/ 0 h 184"/>
                <a:gd name="T4" fmla="*/ 140 w 279"/>
                <a:gd name="T5" fmla="*/ 0 h 184"/>
                <a:gd name="T6" fmla="*/ 117 w 279"/>
                <a:gd name="T7" fmla="*/ 2 h 184"/>
                <a:gd name="T8" fmla="*/ 99 w 279"/>
                <a:gd name="T9" fmla="*/ 10 h 184"/>
                <a:gd name="T10" fmla="*/ 86 w 279"/>
                <a:gd name="T11" fmla="*/ 22 h 184"/>
                <a:gd name="T12" fmla="*/ 83 w 279"/>
                <a:gd name="T13" fmla="*/ 38 h 184"/>
                <a:gd name="T14" fmla="*/ 91 w 279"/>
                <a:gd name="T15" fmla="*/ 55 h 184"/>
                <a:gd name="T16" fmla="*/ 112 w 279"/>
                <a:gd name="T17" fmla="*/ 80 h 184"/>
                <a:gd name="T18" fmla="*/ 107 w 279"/>
                <a:gd name="T19" fmla="*/ 80 h 184"/>
                <a:gd name="T20" fmla="*/ 96 w 279"/>
                <a:gd name="T21" fmla="*/ 83 h 184"/>
                <a:gd name="T22" fmla="*/ 79 w 279"/>
                <a:gd name="T23" fmla="*/ 83 h 184"/>
                <a:gd name="T24" fmla="*/ 58 w 279"/>
                <a:gd name="T25" fmla="*/ 85 h 184"/>
                <a:gd name="T26" fmla="*/ 38 w 279"/>
                <a:gd name="T27" fmla="*/ 90 h 184"/>
                <a:gd name="T28" fmla="*/ 23 w 279"/>
                <a:gd name="T29" fmla="*/ 94 h 184"/>
                <a:gd name="T30" fmla="*/ 8 w 279"/>
                <a:gd name="T31" fmla="*/ 101 h 184"/>
                <a:gd name="T32" fmla="*/ 2 w 279"/>
                <a:gd name="T33" fmla="*/ 107 h 184"/>
                <a:gd name="T34" fmla="*/ 0 w 279"/>
                <a:gd name="T35" fmla="*/ 121 h 184"/>
                <a:gd name="T36" fmla="*/ 8 w 279"/>
                <a:gd name="T37" fmla="*/ 136 h 184"/>
                <a:gd name="T38" fmla="*/ 20 w 279"/>
                <a:gd name="T39" fmla="*/ 151 h 184"/>
                <a:gd name="T40" fmla="*/ 38 w 279"/>
                <a:gd name="T41" fmla="*/ 161 h 184"/>
                <a:gd name="T42" fmla="*/ 56 w 279"/>
                <a:gd name="T43" fmla="*/ 172 h 184"/>
                <a:gd name="T44" fmla="*/ 76 w 279"/>
                <a:gd name="T45" fmla="*/ 180 h 184"/>
                <a:gd name="T46" fmla="*/ 94 w 279"/>
                <a:gd name="T47" fmla="*/ 182 h 184"/>
                <a:gd name="T48" fmla="*/ 109 w 279"/>
                <a:gd name="T49" fmla="*/ 184 h 184"/>
                <a:gd name="T50" fmla="*/ 101 w 279"/>
                <a:gd name="T51" fmla="*/ 182 h 184"/>
                <a:gd name="T52" fmla="*/ 86 w 279"/>
                <a:gd name="T53" fmla="*/ 172 h 184"/>
                <a:gd name="T54" fmla="*/ 71 w 279"/>
                <a:gd name="T55" fmla="*/ 161 h 184"/>
                <a:gd name="T56" fmla="*/ 52 w 279"/>
                <a:gd name="T57" fmla="*/ 149 h 184"/>
                <a:gd name="T58" fmla="*/ 40 w 279"/>
                <a:gd name="T59" fmla="*/ 136 h 184"/>
                <a:gd name="T60" fmla="*/ 35 w 279"/>
                <a:gd name="T61" fmla="*/ 123 h 184"/>
                <a:gd name="T62" fmla="*/ 35 w 279"/>
                <a:gd name="T63" fmla="*/ 114 h 184"/>
                <a:gd name="T64" fmla="*/ 50 w 279"/>
                <a:gd name="T65" fmla="*/ 109 h 184"/>
                <a:gd name="T66" fmla="*/ 63 w 279"/>
                <a:gd name="T67" fmla="*/ 109 h 184"/>
                <a:gd name="T68" fmla="*/ 82 w 279"/>
                <a:gd name="T69" fmla="*/ 107 h 184"/>
                <a:gd name="T70" fmla="*/ 101 w 279"/>
                <a:gd name="T71" fmla="*/ 109 h 184"/>
                <a:gd name="T72" fmla="*/ 121 w 279"/>
                <a:gd name="T73" fmla="*/ 109 h 184"/>
                <a:gd name="T74" fmla="*/ 140 w 279"/>
                <a:gd name="T75" fmla="*/ 111 h 184"/>
                <a:gd name="T76" fmla="*/ 155 w 279"/>
                <a:gd name="T77" fmla="*/ 111 h 184"/>
                <a:gd name="T78" fmla="*/ 165 w 279"/>
                <a:gd name="T79" fmla="*/ 114 h 184"/>
                <a:gd name="T80" fmla="*/ 170 w 279"/>
                <a:gd name="T81" fmla="*/ 114 h 184"/>
                <a:gd name="T82" fmla="*/ 159 w 279"/>
                <a:gd name="T83" fmla="*/ 107 h 184"/>
                <a:gd name="T84" fmla="*/ 134 w 279"/>
                <a:gd name="T85" fmla="*/ 85 h 184"/>
                <a:gd name="T86" fmla="*/ 112 w 279"/>
                <a:gd name="T87" fmla="*/ 63 h 184"/>
                <a:gd name="T88" fmla="*/ 107 w 279"/>
                <a:gd name="T89" fmla="*/ 46 h 184"/>
                <a:gd name="T90" fmla="*/ 119 w 279"/>
                <a:gd name="T91" fmla="*/ 27 h 184"/>
                <a:gd name="T92" fmla="*/ 137 w 279"/>
                <a:gd name="T93" fmla="*/ 17 h 184"/>
                <a:gd name="T94" fmla="*/ 159 w 279"/>
                <a:gd name="T95" fmla="*/ 15 h 184"/>
                <a:gd name="T96" fmla="*/ 184 w 279"/>
                <a:gd name="T97" fmla="*/ 15 h 184"/>
                <a:gd name="T98" fmla="*/ 214 w 279"/>
                <a:gd name="T99" fmla="*/ 19 h 184"/>
                <a:gd name="T100" fmla="*/ 239 w 279"/>
                <a:gd name="T101" fmla="*/ 25 h 184"/>
                <a:gd name="T102" fmla="*/ 261 w 279"/>
                <a:gd name="T103" fmla="*/ 29 h 184"/>
                <a:gd name="T104" fmla="*/ 279 w 279"/>
                <a:gd name="T105" fmla="*/ 35 h 184"/>
                <a:gd name="T106" fmla="*/ 270 w 279"/>
                <a:gd name="T107" fmla="*/ 29 h 184"/>
                <a:gd name="T108" fmla="*/ 259 w 279"/>
                <a:gd name="T109" fmla="*/ 25 h 184"/>
                <a:gd name="T110" fmla="*/ 247 w 279"/>
                <a:gd name="T111" fmla="*/ 22 h 184"/>
                <a:gd name="T112" fmla="*/ 236 w 279"/>
                <a:gd name="T113" fmla="*/ 17 h 184"/>
                <a:gd name="T114" fmla="*/ 223 w 279"/>
                <a:gd name="T115" fmla="*/ 15 h 184"/>
                <a:gd name="T116" fmla="*/ 214 w 279"/>
                <a:gd name="T117" fmla="*/ 10 h 184"/>
                <a:gd name="T118" fmla="*/ 201 w 279"/>
                <a:gd name="T119" fmla="*/ 7 h 184"/>
                <a:gd name="T120" fmla="*/ 190 w 279"/>
                <a:gd name="T121" fmla="*/ 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 h="184">
                  <a:moveTo>
                    <a:pt x="190" y="2"/>
                  </a:moveTo>
                  <a:lnTo>
                    <a:pt x="165" y="0"/>
                  </a:lnTo>
                  <a:lnTo>
                    <a:pt x="140" y="0"/>
                  </a:lnTo>
                  <a:lnTo>
                    <a:pt x="117" y="2"/>
                  </a:lnTo>
                  <a:lnTo>
                    <a:pt x="99" y="10"/>
                  </a:lnTo>
                  <a:lnTo>
                    <a:pt x="86" y="22"/>
                  </a:lnTo>
                  <a:lnTo>
                    <a:pt x="83" y="38"/>
                  </a:lnTo>
                  <a:lnTo>
                    <a:pt x="91" y="55"/>
                  </a:lnTo>
                  <a:lnTo>
                    <a:pt x="112" y="80"/>
                  </a:lnTo>
                  <a:lnTo>
                    <a:pt x="107" y="80"/>
                  </a:lnTo>
                  <a:lnTo>
                    <a:pt x="96" y="83"/>
                  </a:lnTo>
                  <a:lnTo>
                    <a:pt x="79" y="83"/>
                  </a:lnTo>
                  <a:lnTo>
                    <a:pt x="58" y="85"/>
                  </a:lnTo>
                  <a:lnTo>
                    <a:pt x="38" y="90"/>
                  </a:lnTo>
                  <a:lnTo>
                    <a:pt x="23" y="94"/>
                  </a:lnTo>
                  <a:lnTo>
                    <a:pt x="8" y="101"/>
                  </a:lnTo>
                  <a:lnTo>
                    <a:pt x="2" y="107"/>
                  </a:lnTo>
                  <a:lnTo>
                    <a:pt x="0" y="121"/>
                  </a:lnTo>
                  <a:lnTo>
                    <a:pt x="8" y="136"/>
                  </a:lnTo>
                  <a:lnTo>
                    <a:pt x="20" y="151"/>
                  </a:lnTo>
                  <a:lnTo>
                    <a:pt x="38" y="161"/>
                  </a:lnTo>
                  <a:lnTo>
                    <a:pt x="56" y="172"/>
                  </a:lnTo>
                  <a:lnTo>
                    <a:pt x="76" y="180"/>
                  </a:lnTo>
                  <a:lnTo>
                    <a:pt x="94" y="182"/>
                  </a:lnTo>
                  <a:lnTo>
                    <a:pt x="109" y="184"/>
                  </a:lnTo>
                  <a:lnTo>
                    <a:pt x="101" y="182"/>
                  </a:lnTo>
                  <a:lnTo>
                    <a:pt x="86" y="172"/>
                  </a:lnTo>
                  <a:lnTo>
                    <a:pt x="71" y="161"/>
                  </a:lnTo>
                  <a:lnTo>
                    <a:pt x="52" y="149"/>
                  </a:lnTo>
                  <a:lnTo>
                    <a:pt x="40" y="136"/>
                  </a:lnTo>
                  <a:lnTo>
                    <a:pt x="35" y="123"/>
                  </a:lnTo>
                  <a:lnTo>
                    <a:pt x="35" y="114"/>
                  </a:lnTo>
                  <a:lnTo>
                    <a:pt x="50" y="109"/>
                  </a:lnTo>
                  <a:lnTo>
                    <a:pt x="63" y="109"/>
                  </a:lnTo>
                  <a:lnTo>
                    <a:pt x="82" y="107"/>
                  </a:lnTo>
                  <a:lnTo>
                    <a:pt x="101" y="109"/>
                  </a:lnTo>
                  <a:lnTo>
                    <a:pt x="121" y="109"/>
                  </a:lnTo>
                  <a:lnTo>
                    <a:pt x="140" y="111"/>
                  </a:lnTo>
                  <a:lnTo>
                    <a:pt x="155" y="111"/>
                  </a:lnTo>
                  <a:lnTo>
                    <a:pt x="165" y="114"/>
                  </a:lnTo>
                  <a:lnTo>
                    <a:pt x="170" y="114"/>
                  </a:lnTo>
                  <a:lnTo>
                    <a:pt x="159" y="107"/>
                  </a:lnTo>
                  <a:lnTo>
                    <a:pt x="134" y="85"/>
                  </a:lnTo>
                  <a:lnTo>
                    <a:pt x="112" y="63"/>
                  </a:lnTo>
                  <a:lnTo>
                    <a:pt x="107" y="46"/>
                  </a:lnTo>
                  <a:lnTo>
                    <a:pt x="119" y="27"/>
                  </a:lnTo>
                  <a:lnTo>
                    <a:pt x="137" y="17"/>
                  </a:lnTo>
                  <a:lnTo>
                    <a:pt x="159" y="15"/>
                  </a:lnTo>
                  <a:lnTo>
                    <a:pt x="184" y="15"/>
                  </a:lnTo>
                  <a:lnTo>
                    <a:pt x="214" y="19"/>
                  </a:lnTo>
                  <a:lnTo>
                    <a:pt x="239" y="25"/>
                  </a:lnTo>
                  <a:lnTo>
                    <a:pt x="261" y="29"/>
                  </a:lnTo>
                  <a:lnTo>
                    <a:pt x="279" y="35"/>
                  </a:lnTo>
                  <a:lnTo>
                    <a:pt x="270" y="29"/>
                  </a:lnTo>
                  <a:lnTo>
                    <a:pt x="259" y="25"/>
                  </a:lnTo>
                  <a:lnTo>
                    <a:pt x="247" y="22"/>
                  </a:lnTo>
                  <a:lnTo>
                    <a:pt x="236" y="17"/>
                  </a:lnTo>
                  <a:lnTo>
                    <a:pt x="223" y="15"/>
                  </a:lnTo>
                  <a:lnTo>
                    <a:pt x="214" y="10"/>
                  </a:lnTo>
                  <a:lnTo>
                    <a:pt x="201" y="7"/>
                  </a:lnTo>
                  <a:lnTo>
                    <a:pt x="190" y="2"/>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07" name="Freeform 683">
              <a:extLst>
                <a:ext uri="{FF2B5EF4-FFF2-40B4-BE49-F238E27FC236}">
                  <a16:creationId xmlns:a16="http://schemas.microsoft.com/office/drawing/2014/main" id="{9CD20CFD-ED27-4A6B-B7E7-A91C8C5F3E0C}"/>
                </a:ext>
              </a:extLst>
            </p:cNvPr>
            <p:cNvSpPr>
              <a:spLocks/>
            </p:cNvSpPr>
            <p:nvPr/>
          </p:nvSpPr>
          <p:spPr bwMode="auto">
            <a:xfrm>
              <a:off x="884" y="2358"/>
              <a:ext cx="90" cy="14"/>
            </a:xfrm>
            <a:custGeom>
              <a:avLst/>
              <a:gdLst>
                <a:gd name="T0" fmla="*/ 0 w 268"/>
                <a:gd name="T1" fmla="*/ 7 h 40"/>
                <a:gd name="T2" fmla="*/ 3 w 268"/>
                <a:gd name="T3" fmla="*/ 7 h 40"/>
                <a:gd name="T4" fmla="*/ 13 w 268"/>
                <a:gd name="T5" fmla="*/ 5 h 40"/>
                <a:gd name="T6" fmla="*/ 26 w 268"/>
                <a:gd name="T7" fmla="*/ 5 h 40"/>
                <a:gd name="T8" fmla="*/ 44 w 268"/>
                <a:gd name="T9" fmla="*/ 2 h 40"/>
                <a:gd name="T10" fmla="*/ 62 w 268"/>
                <a:gd name="T11" fmla="*/ 0 h 40"/>
                <a:gd name="T12" fmla="*/ 80 w 268"/>
                <a:gd name="T13" fmla="*/ 0 h 40"/>
                <a:gd name="T14" fmla="*/ 97 w 268"/>
                <a:gd name="T15" fmla="*/ 0 h 40"/>
                <a:gd name="T16" fmla="*/ 113 w 268"/>
                <a:gd name="T17" fmla="*/ 0 h 40"/>
                <a:gd name="T18" fmla="*/ 132 w 268"/>
                <a:gd name="T19" fmla="*/ 7 h 40"/>
                <a:gd name="T20" fmla="*/ 149 w 268"/>
                <a:gd name="T21" fmla="*/ 18 h 40"/>
                <a:gd name="T22" fmla="*/ 164 w 268"/>
                <a:gd name="T23" fmla="*/ 25 h 40"/>
                <a:gd name="T24" fmla="*/ 187 w 268"/>
                <a:gd name="T25" fmla="*/ 31 h 40"/>
                <a:gd name="T26" fmla="*/ 199 w 268"/>
                <a:gd name="T27" fmla="*/ 31 h 40"/>
                <a:gd name="T28" fmla="*/ 214 w 268"/>
                <a:gd name="T29" fmla="*/ 31 h 40"/>
                <a:gd name="T30" fmla="*/ 227 w 268"/>
                <a:gd name="T31" fmla="*/ 31 h 40"/>
                <a:gd name="T32" fmla="*/ 239 w 268"/>
                <a:gd name="T33" fmla="*/ 31 h 40"/>
                <a:gd name="T34" fmla="*/ 252 w 268"/>
                <a:gd name="T35" fmla="*/ 31 h 40"/>
                <a:gd name="T36" fmla="*/ 260 w 268"/>
                <a:gd name="T37" fmla="*/ 31 h 40"/>
                <a:gd name="T38" fmla="*/ 265 w 268"/>
                <a:gd name="T39" fmla="*/ 31 h 40"/>
                <a:gd name="T40" fmla="*/ 268 w 268"/>
                <a:gd name="T41" fmla="*/ 31 h 40"/>
                <a:gd name="T42" fmla="*/ 234 w 268"/>
                <a:gd name="T43" fmla="*/ 37 h 40"/>
                <a:gd name="T44" fmla="*/ 201 w 268"/>
                <a:gd name="T45" fmla="*/ 40 h 40"/>
                <a:gd name="T46" fmla="*/ 168 w 268"/>
                <a:gd name="T47" fmla="*/ 37 h 40"/>
                <a:gd name="T48" fmla="*/ 135 w 268"/>
                <a:gd name="T49" fmla="*/ 33 h 40"/>
                <a:gd name="T50" fmla="*/ 99 w 268"/>
                <a:gd name="T51" fmla="*/ 28 h 40"/>
                <a:gd name="T52" fmla="*/ 67 w 268"/>
                <a:gd name="T53" fmla="*/ 20 h 40"/>
                <a:gd name="T54" fmla="*/ 33 w 268"/>
                <a:gd name="T55" fmla="*/ 12 h 40"/>
                <a:gd name="T56" fmla="*/ 0 w 268"/>
                <a:gd name="T5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8" h="40">
                  <a:moveTo>
                    <a:pt x="0" y="7"/>
                  </a:moveTo>
                  <a:lnTo>
                    <a:pt x="3" y="7"/>
                  </a:lnTo>
                  <a:lnTo>
                    <a:pt x="13" y="5"/>
                  </a:lnTo>
                  <a:lnTo>
                    <a:pt x="26" y="5"/>
                  </a:lnTo>
                  <a:lnTo>
                    <a:pt x="44" y="2"/>
                  </a:lnTo>
                  <a:lnTo>
                    <a:pt x="62" y="0"/>
                  </a:lnTo>
                  <a:lnTo>
                    <a:pt x="80" y="0"/>
                  </a:lnTo>
                  <a:lnTo>
                    <a:pt x="97" y="0"/>
                  </a:lnTo>
                  <a:lnTo>
                    <a:pt x="113" y="0"/>
                  </a:lnTo>
                  <a:lnTo>
                    <a:pt x="132" y="7"/>
                  </a:lnTo>
                  <a:lnTo>
                    <a:pt x="149" y="18"/>
                  </a:lnTo>
                  <a:lnTo>
                    <a:pt x="164" y="25"/>
                  </a:lnTo>
                  <a:lnTo>
                    <a:pt x="187" y="31"/>
                  </a:lnTo>
                  <a:lnTo>
                    <a:pt x="199" y="31"/>
                  </a:lnTo>
                  <a:lnTo>
                    <a:pt x="214" y="31"/>
                  </a:lnTo>
                  <a:lnTo>
                    <a:pt x="227" y="31"/>
                  </a:lnTo>
                  <a:lnTo>
                    <a:pt x="239" y="31"/>
                  </a:lnTo>
                  <a:lnTo>
                    <a:pt x="252" y="31"/>
                  </a:lnTo>
                  <a:lnTo>
                    <a:pt x="260" y="31"/>
                  </a:lnTo>
                  <a:lnTo>
                    <a:pt x="265" y="31"/>
                  </a:lnTo>
                  <a:lnTo>
                    <a:pt x="268" y="31"/>
                  </a:lnTo>
                  <a:lnTo>
                    <a:pt x="234" y="37"/>
                  </a:lnTo>
                  <a:lnTo>
                    <a:pt x="201" y="40"/>
                  </a:lnTo>
                  <a:lnTo>
                    <a:pt x="168" y="37"/>
                  </a:lnTo>
                  <a:lnTo>
                    <a:pt x="135" y="33"/>
                  </a:lnTo>
                  <a:lnTo>
                    <a:pt x="99" y="28"/>
                  </a:lnTo>
                  <a:lnTo>
                    <a:pt x="67" y="20"/>
                  </a:lnTo>
                  <a:lnTo>
                    <a:pt x="33" y="12"/>
                  </a:lnTo>
                  <a:lnTo>
                    <a:pt x="0" y="7"/>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08" name="Freeform 684">
              <a:extLst>
                <a:ext uri="{FF2B5EF4-FFF2-40B4-BE49-F238E27FC236}">
                  <a16:creationId xmlns:a16="http://schemas.microsoft.com/office/drawing/2014/main" id="{90ED93DA-148B-5719-4497-E62C9324916B}"/>
                </a:ext>
              </a:extLst>
            </p:cNvPr>
            <p:cNvSpPr>
              <a:spLocks/>
            </p:cNvSpPr>
            <p:nvPr/>
          </p:nvSpPr>
          <p:spPr bwMode="auto">
            <a:xfrm>
              <a:off x="952" y="2174"/>
              <a:ext cx="18" cy="8"/>
            </a:xfrm>
            <a:custGeom>
              <a:avLst/>
              <a:gdLst>
                <a:gd name="T0" fmla="*/ 13 w 56"/>
                <a:gd name="T1" fmla="*/ 0 h 25"/>
                <a:gd name="T2" fmla="*/ 56 w 56"/>
                <a:gd name="T3" fmla="*/ 23 h 25"/>
                <a:gd name="T4" fmla="*/ 0 w 56"/>
                <a:gd name="T5" fmla="*/ 25 h 25"/>
                <a:gd name="T6" fmla="*/ 13 w 56"/>
                <a:gd name="T7" fmla="*/ 0 h 25"/>
              </a:gdLst>
              <a:ahLst/>
              <a:cxnLst>
                <a:cxn ang="0">
                  <a:pos x="T0" y="T1"/>
                </a:cxn>
                <a:cxn ang="0">
                  <a:pos x="T2" y="T3"/>
                </a:cxn>
                <a:cxn ang="0">
                  <a:pos x="T4" y="T5"/>
                </a:cxn>
                <a:cxn ang="0">
                  <a:pos x="T6" y="T7"/>
                </a:cxn>
              </a:cxnLst>
              <a:rect l="0" t="0" r="r" b="b"/>
              <a:pathLst>
                <a:path w="56" h="25">
                  <a:moveTo>
                    <a:pt x="13" y="0"/>
                  </a:moveTo>
                  <a:lnTo>
                    <a:pt x="56" y="23"/>
                  </a:lnTo>
                  <a:lnTo>
                    <a:pt x="0" y="25"/>
                  </a:lnTo>
                  <a:lnTo>
                    <a:pt x="13" y="0"/>
                  </a:lnTo>
                  <a:close/>
                </a:path>
              </a:pathLst>
            </a:custGeom>
            <a:solidFill>
              <a:srgbClr val="A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09" name="Freeform 685">
              <a:extLst>
                <a:ext uri="{FF2B5EF4-FFF2-40B4-BE49-F238E27FC236}">
                  <a16:creationId xmlns:a16="http://schemas.microsoft.com/office/drawing/2014/main" id="{5CEA1D15-368A-BAB2-A8FF-7B86C0A2D5B0}"/>
                </a:ext>
              </a:extLst>
            </p:cNvPr>
            <p:cNvSpPr>
              <a:spLocks/>
            </p:cNvSpPr>
            <p:nvPr/>
          </p:nvSpPr>
          <p:spPr bwMode="auto">
            <a:xfrm>
              <a:off x="1008" y="2176"/>
              <a:ext cx="42" cy="18"/>
            </a:xfrm>
            <a:custGeom>
              <a:avLst/>
              <a:gdLst>
                <a:gd name="T0" fmla="*/ 0 w 125"/>
                <a:gd name="T1" fmla="*/ 0 h 53"/>
                <a:gd name="T2" fmla="*/ 11 w 125"/>
                <a:gd name="T3" fmla="*/ 5 h 53"/>
                <a:gd name="T4" fmla="*/ 21 w 125"/>
                <a:gd name="T5" fmla="*/ 7 h 53"/>
                <a:gd name="T6" fmla="*/ 31 w 125"/>
                <a:gd name="T7" fmla="*/ 12 h 53"/>
                <a:gd name="T8" fmla="*/ 42 w 125"/>
                <a:gd name="T9" fmla="*/ 17 h 53"/>
                <a:gd name="T10" fmla="*/ 52 w 125"/>
                <a:gd name="T11" fmla="*/ 23 h 53"/>
                <a:gd name="T12" fmla="*/ 62 w 125"/>
                <a:gd name="T13" fmla="*/ 27 h 53"/>
                <a:gd name="T14" fmla="*/ 71 w 125"/>
                <a:gd name="T15" fmla="*/ 32 h 53"/>
                <a:gd name="T16" fmla="*/ 82 w 125"/>
                <a:gd name="T17" fmla="*/ 38 h 53"/>
                <a:gd name="T18" fmla="*/ 92 w 125"/>
                <a:gd name="T19" fmla="*/ 32 h 53"/>
                <a:gd name="T20" fmla="*/ 104 w 125"/>
                <a:gd name="T21" fmla="*/ 26 h 53"/>
                <a:gd name="T22" fmla="*/ 115 w 125"/>
                <a:gd name="T23" fmla="*/ 20 h 53"/>
                <a:gd name="T24" fmla="*/ 125 w 125"/>
                <a:gd name="T25" fmla="*/ 15 h 53"/>
                <a:gd name="T26" fmla="*/ 112 w 125"/>
                <a:gd name="T27" fmla="*/ 26 h 53"/>
                <a:gd name="T28" fmla="*/ 102 w 125"/>
                <a:gd name="T29" fmla="*/ 36 h 53"/>
                <a:gd name="T30" fmla="*/ 90 w 125"/>
                <a:gd name="T31" fmla="*/ 45 h 53"/>
                <a:gd name="T32" fmla="*/ 77 w 125"/>
                <a:gd name="T33" fmla="*/ 53 h 53"/>
                <a:gd name="T34" fmla="*/ 66 w 125"/>
                <a:gd name="T35" fmla="*/ 48 h 53"/>
                <a:gd name="T36" fmla="*/ 57 w 125"/>
                <a:gd name="T37" fmla="*/ 43 h 53"/>
                <a:gd name="T38" fmla="*/ 47 w 125"/>
                <a:gd name="T39" fmla="*/ 36 h 53"/>
                <a:gd name="T40" fmla="*/ 38 w 125"/>
                <a:gd name="T41" fmla="*/ 30 h 53"/>
                <a:gd name="T42" fmla="*/ 30 w 125"/>
                <a:gd name="T43" fmla="*/ 23 h 53"/>
                <a:gd name="T44" fmla="*/ 19 w 125"/>
                <a:gd name="T45" fmla="*/ 15 h 53"/>
                <a:gd name="T46" fmla="*/ 11 w 125"/>
                <a:gd name="T47" fmla="*/ 7 h 53"/>
                <a:gd name="T48" fmla="*/ 0 w 125"/>
                <a:gd name="T4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5" h="53">
                  <a:moveTo>
                    <a:pt x="0" y="0"/>
                  </a:moveTo>
                  <a:lnTo>
                    <a:pt x="11" y="5"/>
                  </a:lnTo>
                  <a:lnTo>
                    <a:pt x="21" y="7"/>
                  </a:lnTo>
                  <a:lnTo>
                    <a:pt x="31" y="12"/>
                  </a:lnTo>
                  <a:lnTo>
                    <a:pt x="42" y="17"/>
                  </a:lnTo>
                  <a:lnTo>
                    <a:pt x="52" y="23"/>
                  </a:lnTo>
                  <a:lnTo>
                    <a:pt x="62" y="27"/>
                  </a:lnTo>
                  <a:lnTo>
                    <a:pt x="71" y="32"/>
                  </a:lnTo>
                  <a:lnTo>
                    <a:pt x="82" y="38"/>
                  </a:lnTo>
                  <a:lnTo>
                    <a:pt x="92" y="32"/>
                  </a:lnTo>
                  <a:lnTo>
                    <a:pt x="104" y="26"/>
                  </a:lnTo>
                  <a:lnTo>
                    <a:pt x="115" y="20"/>
                  </a:lnTo>
                  <a:lnTo>
                    <a:pt x="125" y="15"/>
                  </a:lnTo>
                  <a:lnTo>
                    <a:pt x="112" y="26"/>
                  </a:lnTo>
                  <a:lnTo>
                    <a:pt x="102" y="36"/>
                  </a:lnTo>
                  <a:lnTo>
                    <a:pt x="90" y="45"/>
                  </a:lnTo>
                  <a:lnTo>
                    <a:pt x="77" y="53"/>
                  </a:lnTo>
                  <a:lnTo>
                    <a:pt x="66" y="48"/>
                  </a:lnTo>
                  <a:lnTo>
                    <a:pt x="57" y="43"/>
                  </a:lnTo>
                  <a:lnTo>
                    <a:pt x="47" y="36"/>
                  </a:lnTo>
                  <a:lnTo>
                    <a:pt x="38" y="30"/>
                  </a:lnTo>
                  <a:lnTo>
                    <a:pt x="30" y="23"/>
                  </a:lnTo>
                  <a:lnTo>
                    <a:pt x="19" y="15"/>
                  </a:lnTo>
                  <a:lnTo>
                    <a:pt x="11" y="7"/>
                  </a:lnTo>
                  <a:lnTo>
                    <a:pt x="0" y="0"/>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10" name="Freeform 686">
              <a:extLst>
                <a:ext uri="{FF2B5EF4-FFF2-40B4-BE49-F238E27FC236}">
                  <a16:creationId xmlns:a16="http://schemas.microsoft.com/office/drawing/2014/main" id="{A28B0192-BD57-ABFD-1A9D-E2C3B8CDED10}"/>
                </a:ext>
              </a:extLst>
            </p:cNvPr>
            <p:cNvSpPr>
              <a:spLocks/>
            </p:cNvSpPr>
            <p:nvPr/>
          </p:nvSpPr>
          <p:spPr bwMode="auto">
            <a:xfrm>
              <a:off x="1069" y="2169"/>
              <a:ext cx="35" cy="21"/>
            </a:xfrm>
            <a:custGeom>
              <a:avLst/>
              <a:gdLst>
                <a:gd name="T0" fmla="*/ 0 w 103"/>
                <a:gd name="T1" fmla="*/ 25 h 65"/>
                <a:gd name="T2" fmla="*/ 32 w 103"/>
                <a:gd name="T3" fmla="*/ 0 h 65"/>
                <a:gd name="T4" fmla="*/ 19 w 103"/>
                <a:gd name="T5" fmla="*/ 20 h 65"/>
                <a:gd name="T6" fmla="*/ 42 w 103"/>
                <a:gd name="T7" fmla="*/ 30 h 65"/>
                <a:gd name="T8" fmla="*/ 103 w 103"/>
                <a:gd name="T9" fmla="*/ 65 h 65"/>
                <a:gd name="T10" fmla="*/ 32 w 103"/>
                <a:gd name="T11" fmla="*/ 37 h 65"/>
                <a:gd name="T12" fmla="*/ 0 w 103"/>
                <a:gd name="T13" fmla="*/ 25 h 65"/>
              </a:gdLst>
              <a:ahLst/>
              <a:cxnLst>
                <a:cxn ang="0">
                  <a:pos x="T0" y="T1"/>
                </a:cxn>
                <a:cxn ang="0">
                  <a:pos x="T2" y="T3"/>
                </a:cxn>
                <a:cxn ang="0">
                  <a:pos x="T4" y="T5"/>
                </a:cxn>
                <a:cxn ang="0">
                  <a:pos x="T6" y="T7"/>
                </a:cxn>
                <a:cxn ang="0">
                  <a:pos x="T8" y="T9"/>
                </a:cxn>
                <a:cxn ang="0">
                  <a:pos x="T10" y="T11"/>
                </a:cxn>
                <a:cxn ang="0">
                  <a:pos x="T12" y="T13"/>
                </a:cxn>
              </a:cxnLst>
              <a:rect l="0" t="0" r="r" b="b"/>
              <a:pathLst>
                <a:path w="103" h="65">
                  <a:moveTo>
                    <a:pt x="0" y="25"/>
                  </a:moveTo>
                  <a:lnTo>
                    <a:pt x="32" y="0"/>
                  </a:lnTo>
                  <a:lnTo>
                    <a:pt x="19" y="20"/>
                  </a:lnTo>
                  <a:lnTo>
                    <a:pt x="42" y="30"/>
                  </a:lnTo>
                  <a:lnTo>
                    <a:pt x="103" y="65"/>
                  </a:lnTo>
                  <a:lnTo>
                    <a:pt x="32" y="37"/>
                  </a:lnTo>
                  <a:lnTo>
                    <a:pt x="0" y="25"/>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11" name="Freeform 687">
              <a:extLst>
                <a:ext uri="{FF2B5EF4-FFF2-40B4-BE49-F238E27FC236}">
                  <a16:creationId xmlns:a16="http://schemas.microsoft.com/office/drawing/2014/main" id="{8610CA85-A601-E175-4C16-300CA54E457C}"/>
                </a:ext>
              </a:extLst>
            </p:cNvPr>
            <p:cNvSpPr>
              <a:spLocks/>
            </p:cNvSpPr>
            <p:nvPr/>
          </p:nvSpPr>
          <p:spPr bwMode="auto">
            <a:xfrm>
              <a:off x="935" y="2355"/>
              <a:ext cx="60" cy="15"/>
            </a:xfrm>
            <a:custGeom>
              <a:avLst/>
              <a:gdLst>
                <a:gd name="T0" fmla="*/ 0 w 181"/>
                <a:gd name="T1" fmla="*/ 41 h 45"/>
                <a:gd name="T2" fmla="*/ 23 w 181"/>
                <a:gd name="T3" fmla="*/ 35 h 45"/>
                <a:gd name="T4" fmla="*/ 46 w 181"/>
                <a:gd name="T5" fmla="*/ 33 h 45"/>
                <a:gd name="T6" fmla="*/ 68 w 181"/>
                <a:gd name="T7" fmla="*/ 30 h 45"/>
                <a:gd name="T8" fmla="*/ 91 w 181"/>
                <a:gd name="T9" fmla="*/ 28 h 45"/>
                <a:gd name="T10" fmla="*/ 114 w 181"/>
                <a:gd name="T11" fmla="*/ 22 h 45"/>
                <a:gd name="T12" fmla="*/ 137 w 181"/>
                <a:gd name="T13" fmla="*/ 17 h 45"/>
                <a:gd name="T14" fmla="*/ 157 w 181"/>
                <a:gd name="T15" fmla="*/ 10 h 45"/>
                <a:gd name="T16" fmla="*/ 181 w 181"/>
                <a:gd name="T17" fmla="*/ 0 h 45"/>
                <a:gd name="T18" fmla="*/ 165 w 181"/>
                <a:gd name="T19" fmla="*/ 20 h 45"/>
                <a:gd name="T20" fmla="*/ 148 w 181"/>
                <a:gd name="T21" fmla="*/ 33 h 45"/>
                <a:gd name="T22" fmla="*/ 124 w 181"/>
                <a:gd name="T23" fmla="*/ 41 h 45"/>
                <a:gd name="T24" fmla="*/ 101 w 181"/>
                <a:gd name="T25" fmla="*/ 43 h 45"/>
                <a:gd name="T26" fmla="*/ 76 w 181"/>
                <a:gd name="T27" fmla="*/ 45 h 45"/>
                <a:gd name="T28" fmla="*/ 50 w 181"/>
                <a:gd name="T29" fmla="*/ 43 h 45"/>
                <a:gd name="T30" fmla="*/ 25 w 181"/>
                <a:gd name="T31" fmla="*/ 41 h 45"/>
                <a:gd name="T32" fmla="*/ 0 w 181"/>
                <a:gd name="T3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45">
                  <a:moveTo>
                    <a:pt x="0" y="41"/>
                  </a:moveTo>
                  <a:lnTo>
                    <a:pt x="23" y="35"/>
                  </a:lnTo>
                  <a:lnTo>
                    <a:pt x="46" y="33"/>
                  </a:lnTo>
                  <a:lnTo>
                    <a:pt x="68" y="30"/>
                  </a:lnTo>
                  <a:lnTo>
                    <a:pt x="91" y="28"/>
                  </a:lnTo>
                  <a:lnTo>
                    <a:pt x="114" y="22"/>
                  </a:lnTo>
                  <a:lnTo>
                    <a:pt x="137" y="17"/>
                  </a:lnTo>
                  <a:lnTo>
                    <a:pt x="157" y="10"/>
                  </a:lnTo>
                  <a:lnTo>
                    <a:pt x="181" y="0"/>
                  </a:lnTo>
                  <a:lnTo>
                    <a:pt x="165" y="20"/>
                  </a:lnTo>
                  <a:lnTo>
                    <a:pt x="148" y="33"/>
                  </a:lnTo>
                  <a:lnTo>
                    <a:pt x="124" y="41"/>
                  </a:lnTo>
                  <a:lnTo>
                    <a:pt x="101" y="43"/>
                  </a:lnTo>
                  <a:lnTo>
                    <a:pt x="76" y="45"/>
                  </a:lnTo>
                  <a:lnTo>
                    <a:pt x="50" y="43"/>
                  </a:lnTo>
                  <a:lnTo>
                    <a:pt x="25" y="41"/>
                  </a:lnTo>
                  <a:lnTo>
                    <a:pt x="0" y="41"/>
                  </a:lnTo>
                  <a:close/>
                </a:path>
              </a:pathLst>
            </a:custGeom>
            <a:solidFill>
              <a:srgbClr val="FCE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12" name="Freeform 688">
              <a:extLst>
                <a:ext uri="{FF2B5EF4-FFF2-40B4-BE49-F238E27FC236}">
                  <a16:creationId xmlns:a16="http://schemas.microsoft.com/office/drawing/2014/main" id="{4D6750C4-62B0-626B-557F-22F3239C2CA9}"/>
                </a:ext>
              </a:extLst>
            </p:cNvPr>
            <p:cNvSpPr>
              <a:spLocks/>
            </p:cNvSpPr>
            <p:nvPr/>
          </p:nvSpPr>
          <p:spPr bwMode="auto">
            <a:xfrm>
              <a:off x="707" y="2692"/>
              <a:ext cx="184" cy="342"/>
            </a:xfrm>
            <a:custGeom>
              <a:avLst/>
              <a:gdLst>
                <a:gd name="T0" fmla="*/ 66 w 552"/>
                <a:gd name="T1" fmla="*/ 122 h 1026"/>
                <a:gd name="T2" fmla="*/ 94 w 552"/>
                <a:gd name="T3" fmla="*/ 162 h 1026"/>
                <a:gd name="T4" fmla="*/ 68 w 552"/>
                <a:gd name="T5" fmla="*/ 206 h 1026"/>
                <a:gd name="T6" fmla="*/ 28 w 552"/>
                <a:gd name="T7" fmla="*/ 239 h 1026"/>
                <a:gd name="T8" fmla="*/ 5 w 552"/>
                <a:gd name="T9" fmla="*/ 274 h 1026"/>
                <a:gd name="T10" fmla="*/ 18 w 552"/>
                <a:gd name="T11" fmla="*/ 289 h 1026"/>
                <a:gd name="T12" fmla="*/ 68 w 552"/>
                <a:gd name="T13" fmla="*/ 274 h 1026"/>
                <a:gd name="T14" fmla="*/ 119 w 552"/>
                <a:gd name="T15" fmla="*/ 267 h 1026"/>
                <a:gd name="T16" fmla="*/ 162 w 552"/>
                <a:gd name="T17" fmla="*/ 287 h 1026"/>
                <a:gd name="T18" fmla="*/ 184 w 552"/>
                <a:gd name="T19" fmla="*/ 342 h 1026"/>
                <a:gd name="T20" fmla="*/ 171 w 552"/>
                <a:gd name="T21" fmla="*/ 407 h 1026"/>
                <a:gd name="T22" fmla="*/ 137 w 552"/>
                <a:gd name="T23" fmla="*/ 459 h 1026"/>
                <a:gd name="T24" fmla="*/ 162 w 552"/>
                <a:gd name="T25" fmla="*/ 464 h 1026"/>
                <a:gd name="T26" fmla="*/ 226 w 552"/>
                <a:gd name="T27" fmla="*/ 439 h 1026"/>
                <a:gd name="T28" fmla="*/ 291 w 552"/>
                <a:gd name="T29" fmla="*/ 407 h 1026"/>
                <a:gd name="T30" fmla="*/ 333 w 552"/>
                <a:gd name="T31" fmla="*/ 439 h 1026"/>
                <a:gd name="T32" fmla="*/ 338 w 552"/>
                <a:gd name="T33" fmla="*/ 495 h 1026"/>
                <a:gd name="T34" fmla="*/ 316 w 552"/>
                <a:gd name="T35" fmla="*/ 562 h 1026"/>
                <a:gd name="T36" fmla="*/ 295 w 552"/>
                <a:gd name="T37" fmla="*/ 627 h 1026"/>
                <a:gd name="T38" fmla="*/ 351 w 552"/>
                <a:gd name="T39" fmla="*/ 596 h 1026"/>
                <a:gd name="T40" fmla="*/ 406 w 552"/>
                <a:gd name="T41" fmla="*/ 571 h 1026"/>
                <a:gd name="T42" fmla="*/ 461 w 552"/>
                <a:gd name="T43" fmla="*/ 571 h 1026"/>
                <a:gd name="T44" fmla="*/ 486 w 552"/>
                <a:gd name="T45" fmla="*/ 607 h 1026"/>
                <a:gd name="T46" fmla="*/ 461 w 552"/>
                <a:gd name="T47" fmla="*/ 698 h 1026"/>
                <a:gd name="T48" fmla="*/ 412 w 552"/>
                <a:gd name="T49" fmla="*/ 767 h 1026"/>
                <a:gd name="T50" fmla="*/ 387 w 552"/>
                <a:gd name="T51" fmla="*/ 809 h 1026"/>
                <a:gd name="T52" fmla="*/ 435 w 552"/>
                <a:gd name="T53" fmla="*/ 797 h 1026"/>
                <a:gd name="T54" fmla="*/ 481 w 552"/>
                <a:gd name="T55" fmla="*/ 774 h 1026"/>
                <a:gd name="T56" fmla="*/ 508 w 552"/>
                <a:gd name="T57" fmla="*/ 779 h 1026"/>
                <a:gd name="T58" fmla="*/ 504 w 552"/>
                <a:gd name="T59" fmla="*/ 815 h 1026"/>
                <a:gd name="T60" fmla="*/ 461 w 552"/>
                <a:gd name="T61" fmla="*/ 866 h 1026"/>
                <a:gd name="T62" fmla="*/ 414 w 552"/>
                <a:gd name="T63" fmla="*/ 919 h 1026"/>
                <a:gd name="T64" fmla="*/ 345 w 552"/>
                <a:gd name="T65" fmla="*/ 952 h 1026"/>
                <a:gd name="T66" fmla="*/ 274 w 552"/>
                <a:gd name="T67" fmla="*/ 979 h 1026"/>
                <a:gd name="T68" fmla="*/ 209 w 552"/>
                <a:gd name="T69" fmla="*/ 1026 h 1026"/>
                <a:gd name="T70" fmla="*/ 310 w 552"/>
                <a:gd name="T71" fmla="*/ 1006 h 1026"/>
                <a:gd name="T72" fmla="*/ 401 w 552"/>
                <a:gd name="T73" fmla="*/ 1000 h 1026"/>
                <a:gd name="T74" fmla="*/ 481 w 552"/>
                <a:gd name="T75" fmla="*/ 1009 h 1026"/>
                <a:gd name="T76" fmla="*/ 513 w 552"/>
                <a:gd name="T77" fmla="*/ 1009 h 1026"/>
                <a:gd name="T78" fmla="*/ 542 w 552"/>
                <a:gd name="T79" fmla="*/ 973 h 1026"/>
                <a:gd name="T80" fmla="*/ 552 w 552"/>
                <a:gd name="T81" fmla="*/ 914 h 1026"/>
                <a:gd name="T82" fmla="*/ 542 w 552"/>
                <a:gd name="T83" fmla="*/ 861 h 1026"/>
                <a:gd name="T84" fmla="*/ 519 w 552"/>
                <a:gd name="T85" fmla="*/ 801 h 1026"/>
                <a:gd name="T86" fmla="*/ 546 w 552"/>
                <a:gd name="T87" fmla="*/ 723 h 1026"/>
                <a:gd name="T88" fmla="*/ 549 w 552"/>
                <a:gd name="T89" fmla="*/ 658 h 1026"/>
                <a:gd name="T90" fmla="*/ 529 w 552"/>
                <a:gd name="T91" fmla="*/ 589 h 1026"/>
                <a:gd name="T92" fmla="*/ 495 w 552"/>
                <a:gd name="T93" fmla="*/ 545 h 1026"/>
                <a:gd name="T94" fmla="*/ 461 w 552"/>
                <a:gd name="T95" fmla="*/ 506 h 1026"/>
                <a:gd name="T96" fmla="*/ 432 w 552"/>
                <a:gd name="T97" fmla="*/ 455 h 1026"/>
                <a:gd name="T98" fmla="*/ 410 w 552"/>
                <a:gd name="T99" fmla="*/ 396 h 1026"/>
                <a:gd name="T100" fmla="*/ 389 w 552"/>
                <a:gd name="T101" fmla="*/ 338 h 1026"/>
                <a:gd name="T102" fmla="*/ 341 w 552"/>
                <a:gd name="T103" fmla="*/ 325 h 1026"/>
                <a:gd name="T104" fmla="*/ 299 w 552"/>
                <a:gd name="T105" fmla="*/ 306 h 1026"/>
                <a:gd name="T106" fmla="*/ 269 w 552"/>
                <a:gd name="T107" fmla="*/ 276 h 1026"/>
                <a:gd name="T108" fmla="*/ 269 w 552"/>
                <a:gd name="T109" fmla="*/ 233 h 1026"/>
                <a:gd name="T110" fmla="*/ 239 w 552"/>
                <a:gd name="T111" fmla="*/ 210 h 1026"/>
                <a:gd name="T112" fmla="*/ 211 w 552"/>
                <a:gd name="T113" fmla="*/ 187 h 1026"/>
                <a:gd name="T114" fmla="*/ 186 w 552"/>
                <a:gd name="T115" fmla="*/ 152 h 1026"/>
                <a:gd name="T116" fmla="*/ 173 w 552"/>
                <a:gd name="T117" fmla="*/ 86 h 1026"/>
                <a:gd name="T118" fmla="*/ 160 w 552"/>
                <a:gd name="T119" fmla="*/ 20 h 1026"/>
                <a:gd name="T120" fmla="*/ 124 w 552"/>
                <a:gd name="T121" fmla="*/ 25 h 1026"/>
                <a:gd name="T122" fmla="*/ 79 w 552"/>
                <a:gd name="T123" fmla="*/ 63 h 1026"/>
                <a:gd name="T124" fmla="*/ 33 w 552"/>
                <a:gd name="T125" fmla="*/ 104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1026">
                  <a:moveTo>
                    <a:pt x="33" y="104"/>
                  </a:moveTo>
                  <a:lnTo>
                    <a:pt x="52" y="111"/>
                  </a:lnTo>
                  <a:lnTo>
                    <a:pt x="66" y="122"/>
                  </a:lnTo>
                  <a:lnTo>
                    <a:pt x="81" y="130"/>
                  </a:lnTo>
                  <a:lnTo>
                    <a:pt x="99" y="139"/>
                  </a:lnTo>
                  <a:lnTo>
                    <a:pt x="94" y="162"/>
                  </a:lnTo>
                  <a:lnTo>
                    <a:pt x="87" y="180"/>
                  </a:lnTo>
                  <a:lnTo>
                    <a:pt x="79" y="193"/>
                  </a:lnTo>
                  <a:lnTo>
                    <a:pt x="68" y="206"/>
                  </a:lnTo>
                  <a:lnTo>
                    <a:pt x="56" y="216"/>
                  </a:lnTo>
                  <a:lnTo>
                    <a:pt x="43" y="226"/>
                  </a:lnTo>
                  <a:lnTo>
                    <a:pt x="28" y="239"/>
                  </a:lnTo>
                  <a:lnTo>
                    <a:pt x="8" y="251"/>
                  </a:lnTo>
                  <a:lnTo>
                    <a:pt x="5" y="262"/>
                  </a:lnTo>
                  <a:lnTo>
                    <a:pt x="5" y="274"/>
                  </a:lnTo>
                  <a:lnTo>
                    <a:pt x="3" y="284"/>
                  </a:lnTo>
                  <a:lnTo>
                    <a:pt x="0" y="294"/>
                  </a:lnTo>
                  <a:lnTo>
                    <a:pt x="18" y="289"/>
                  </a:lnTo>
                  <a:lnTo>
                    <a:pt x="35" y="284"/>
                  </a:lnTo>
                  <a:lnTo>
                    <a:pt x="52" y="279"/>
                  </a:lnTo>
                  <a:lnTo>
                    <a:pt x="68" y="274"/>
                  </a:lnTo>
                  <a:lnTo>
                    <a:pt x="87" y="271"/>
                  </a:lnTo>
                  <a:lnTo>
                    <a:pt x="104" y="269"/>
                  </a:lnTo>
                  <a:lnTo>
                    <a:pt x="119" y="267"/>
                  </a:lnTo>
                  <a:lnTo>
                    <a:pt x="137" y="264"/>
                  </a:lnTo>
                  <a:lnTo>
                    <a:pt x="150" y="276"/>
                  </a:lnTo>
                  <a:lnTo>
                    <a:pt x="162" y="287"/>
                  </a:lnTo>
                  <a:lnTo>
                    <a:pt x="173" y="300"/>
                  </a:lnTo>
                  <a:lnTo>
                    <a:pt x="186" y="312"/>
                  </a:lnTo>
                  <a:lnTo>
                    <a:pt x="184" y="342"/>
                  </a:lnTo>
                  <a:lnTo>
                    <a:pt x="178" y="368"/>
                  </a:lnTo>
                  <a:lnTo>
                    <a:pt x="175" y="388"/>
                  </a:lnTo>
                  <a:lnTo>
                    <a:pt x="171" y="407"/>
                  </a:lnTo>
                  <a:lnTo>
                    <a:pt x="162" y="424"/>
                  </a:lnTo>
                  <a:lnTo>
                    <a:pt x="153" y="439"/>
                  </a:lnTo>
                  <a:lnTo>
                    <a:pt x="137" y="459"/>
                  </a:lnTo>
                  <a:lnTo>
                    <a:pt x="117" y="480"/>
                  </a:lnTo>
                  <a:lnTo>
                    <a:pt x="140" y="472"/>
                  </a:lnTo>
                  <a:lnTo>
                    <a:pt x="162" y="464"/>
                  </a:lnTo>
                  <a:lnTo>
                    <a:pt x="184" y="457"/>
                  </a:lnTo>
                  <a:lnTo>
                    <a:pt x="206" y="446"/>
                  </a:lnTo>
                  <a:lnTo>
                    <a:pt x="226" y="439"/>
                  </a:lnTo>
                  <a:lnTo>
                    <a:pt x="247" y="430"/>
                  </a:lnTo>
                  <a:lnTo>
                    <a:pt x="269" y="419"/>
                  </a:lnTo>
                  <a:lnTo>
                    <a:pt x="291" y="407"/>
                  </a:lnTo>
                  <a:lnTo>
                    <a:pt x="305" y="416"/>
                  </a:lnTo>
                  <a:lnTo>
                    <a:pt x="318" y="426"/>
                  </a:lnTo>
                  <a:lnTo>
                    <a:pt x="333" y="439"/>
                  </a:lnTo>
                  <a:lnTo>
                    <a:pt x="345" y="449"/>
                  </a:lnTo>
                  <a:lnTo>
                    <a:pt x="343" y="472"/>
                  </a:lnTo>
                  <a:lnTo>
                    <a:pt x="338" y="495"/>
                  </a:lnTo>
                  <a:lnTo>
                    <a:pt x="330" y="515"/>
                  </a:lnTo>
                  <a:lnTo>
                    <a:pt x="326" y="539"/>
                  </a:lnTo>
                  <a:lnTo>
                    <a:pt x="316" y="562"/>
                  </a:lnTo>
                  <a:lnTo>
                    <a:pt x="307" y="581"/>
                  </a:lnTo>
                  <a:lnTo>
                    <a:pt x="303" y="604"/>
                  </a:lnTo>
                  <a:lnTo>
                    <a:pt x="295" y="627"/>
                  </a:lnTo>
                  <a:lnTo>
                    <a:pt x="316" y="614"/>
                  </a:lnTo>
                  <a:lnTo>
                    <a:pt x="333" y="604"/>
                  </a:lnTo>
                  <a:lnTo>
                    <a:pt x="351" y="596"/>
                  </a:lnTo>
                  <a:lnTo>
                    <a:pt x="368" y="587"/>
                  </a:lnTo>
                  <a:lnTo>
                    <a:pt x="389" y="579"/>
                  </a:lnTo>
                  <a:lnTo>
                    <a:pt x="406" y="571"/>
                  </a:lnTo>
                  <a:lnTo>
                    <a:pt x="427" y="566"/>
                  </a:lnTo>
                  <a:lnTo>
                    <a:pt x="450" y="558"/>
                  </a:lnTo>
                  <a:lnTo>
                    <a:pt x="461" y="571"/>
                  </a:lnTo>
                  <a:lnTo>
                    <a:pt x="468" y="583"/>
                  </a:lnTo>
                  <a:lnTo>
                    <a:pt x="479" y="594"/>
                  </a:lnTo>
                  <a:lnTo>
                    <a:pt x="486" y="607"/>
                  </a:lnTo>
                  <a:lnTo>
                    <a:pt x="479" y="642"/>
                  </a:lnTo>
                  <a:lnTo>
                    <a:pt x="470" y="673"/>
                  </a:lnTo>
                  <a:lnTo>
                    <a:pt x="461" y="698"/>
                  </a:lnTo>
                  <a:lnTo>
                    <a:pt x="448" y="723"/>
                  </a:lnTo>
                  <a:lnTo>
                    <a:pt x="432" y="744"/>
                  </a:lnTo>
                  <a:lnTo>
                    <a:pt x="412" y="767"/>
                  </a:lnTo>
                  <a:lnTo>
                    <a:pt x="392" y="790"/>
                  </a:lnTo>
                  <a:lnTo>
                    <a:pt x="366" y="813"/>
                  </a:lnTo>
                  <a:lnTo>
                    <a:pt x="387" y="809"/>
                  </a:lnTo>
                  <a:lnTo>
                    <a:pt x="404" y="805"/>
                  </a:lnTo>
                  <a:lnTo>
                    <a:pt x="420" y="803"/>
                  </a:lnTo>
                  <a:lnTo>
                    <a:pt x="435" y="797"/>
                  </a:lnTo>
                  <a:lnTo>
                    <a:pt x="450" y="790"/>
                  </a:lnTo>
                  <a:lnTo>
                    <a:pt x="462" y="782"/>
                  </a:lnTo>
                  <a:lnTo>
                    <a:pt x="481" y="774"/>
                  </a:lnTo>
                  <a:lnTo>
                    <a:pt x="498" y="762"/>
                  </a:lnTo>
                  <a:lnTo>
                    <a:pt x="504" y="772"/>
                  </a:lnTo>
                  <a:lnTo>
                    <a:pt x="508" y="779"/>
                  </a:lnTo>
                  <a:lnTo>
                    <a:pt x="513" y="790"/>
                  </a:lnTo>
                  <a:lnTo>
                    <a:pt x="519" y="801"/>
                  </a:lnTo>
                  <a:lnTo>
                    <a:pt x="504" y="815"/>
                  </a:lnTo>
                  <a:lnTo>
                    <a:pt x="491" y="833"/>
                  </a:lnTo>
                  <a:lnTo>
                    <a:pt x="475" y="851"/>
                  </a:lnTo>
                  <a:lnTo>
                    <a:pt x="461" y="866"/>
                  </a:lnTo>
                  <a:lnTo>
                    <a:pt x="445" y="883"/>
                  </a:lnTo>
                  <a:lnTo>
                    <a:pt x="429" y="902"/>
                  </a:lnTo>
                  <a:lnTo>
                    <a:pt x="414" y="919"/>
                  </a:lnTo>
                  <a:lnTo>
                    <a:pt x="399" y="935"/>
                  </a:lnTo>
                  <a:lnTo>
                    <a:pt x="372" y="945"/>
                  </a:lnTo>
                  <a:lnTo>
                    <a:pt x="345" y="952"/>
                  </a:lnTo>
                  <a:lnTo>
                    <a:pt x="324" y="960"/>
                  </a:lnTo>
                  <a:lnTo>
                    <a:pt x="297" y="967"/>
                  </a:lnTo>
                  <a:lnTo>
                    <a:pt x="274" y="979"/>
                  </a:lnTo>
                  <a:lnTo>
                    <a:pt x="253" y="990"/>
                  </a:lnTo>
                  <a:lnTo>
                    <a:pt x="231" y="1009"/>
                  </a:lnTo>
                  <a:lnTo>
                    <a:pt x="209" y="1026"/>
                  </a:lnTo>
                  <a:lnTo>
                    <a:pt x="244" y="1018"/>
                  </a:lnTo>
                  <a:lnTo>
                    <a:pt x="278" y="1010"/>
                  </a:lnTo>
                  <a:lnTo>
                    <a:pt x="310" y="1006"/>
                  </a:lnTo>
                  <a:lnTo>
                    <a:pt x="341" y="1000"/>
                  </a:lnTo>
                  <a:lnTo>
                    <a:pt x="368" y="1000"/>
                  </a:lnTo>
                  <a:lnTo>
                    <a:pt x="401" y="1000"/>
                  </a:lnTo>
                  <a:lnTo>
                    <a:pt x="435" y="1003"/>
                  </a:lnTo>
                  <a:lnTo>
                    <a:pt x="470" y="1009"/>
                  </a:lnTo>
                  <a:lnTo>
                    <a:pt x="481" y="1009"/>
                  </a:lnTo>
                  <a:lnTo>
                    <a:pt x="494" y="1009"/>
                  </a:lnTo>
                  <a:lnTo>
                    <a:pt x="504" y="1009"/>
                  </a:lnTo>
                  <a:lnTo>
                    <a:pt x="513" y="1009"/>
                  </a:lnTo>
                  <a:lnTo>
                    <a:pt x="524" y="996"/>
                  </a:lnTo>
                  <a:lnTo>
                    <a:pt x="533" y="983"/>
                  </a:lnTo>
                  <a:lnTo>
                    <a:pt x="542" y="973"/>
                  </a:lnTo>
                  <a:lnTo>
                    <a:pt x="552" y="960"/>
                  </a:lnTo>
                  <a:lnTo>
                    <a:pt x="552" y="935"/>
                  </a:lnTo>
                  <a:lnTo>
                    <a:pt x="552" y="914"/>
                  </a:lnTo>
                  <a:lnTo>
                    <a:pt x="549" y="897"/>
                  </a:lnTo>
                  <a:lnTo>
                    <a:pt x="546" y="878"/>
                  </a:lnTo>
                  <a:lnTo>
                    <a:pt x="542" y="861"/>
                  </a:lnTo>
                  <a:lnTo>
                    <a:pt x="536" y="843"/>
                  </a:lnTo>
                  <a:lnTo>
                    <a:pt x="529" y="822"/>
                  </a:lnTo>
                  <a:lnTo>
                    <a:pt x="519" y="801"/>
                  </a:lnTo>
                  <a:lnTo>
                    <a:pt x="531" y="772"/>
                  </a:lnTo>
                  <a:lnTo>
                    <a:pt x="542" y="746"/>
                  </a:lnTo>
                  <a:lnTo>
                    <a:pt x="546" y="723"/>
                  </a:lnTo>
                  <a:lnTo>
                    <a:pt x="549" y="703"/>
                  </a:lnTo>
                  <a:lnTo>
                    <a:pt x="552" y="681"/>
                  </a:lnTo>
                  <a:lnTo>
                    <a:pt x="549" y="658"/>
                  </a:lnTo>
                  <a:lnTo>
                    <a:pt x="546" y="633"/>
                  </a:lnTo>
                  <a:lnTo>
                    <a:pt x="542" y="602"/>
                  </a:lnTo>
                  <a:lnTo>
                    <a:pt x="529" y="589"/>
                  </a:lnTo>
                  <a:lnTo>
                    <a:pt x="519" y="576"/>
                  </a:lnTo>
                  <a:lnTo>
                    <a:pt x="506" y="562"/>
                  </a:lnTo>
                  <a:lnTo>
                    <a:pt x="495" y="545"/>
                  </a:lnTo>
                  <a:lnTo>
                    <a:pt x="483" y="533"/>
                  </a:lnTo>
                  <a:lnTo>
                    <a:pt x="473" y="518"/>
                  </a:lnTo>
                  <a:lnTo>
                    <a:pt x="461" y="506"/>
                  </a:lnTo>
                  <a:lnTo>
                    <a:pt x="450" y="493"/>
                  </a:lnTo>
                  <a:lnTo>
                    <a:pt x="442" y="472"/>
                  </a:lnTo>
                  <a:lnTo>
                    <a:pt x="432" y="455"/>
                  </a:lnTo>
                  <a:lnTo>
                    <a:pt x="425" y="434"/>
                  </a:lnTo>
                  <a:lnTo>
                    <a:pt x="417" y="416"/>
                  </a:lnTo>
                  <a:lnTo>
                    <a:pt x="410" y="396"/>
                  </a:lnTo>
                  <a:lnTo>
                    <a:pt x="401" y="378"/>
                  </a:lnTo>
                  <a:lnTo>
                    <a:pt x="397" y="358"/>
                  </a:lnTo>
                  <a:lnTo>
                    <a:pt x="389" y="338"/>
                  </a:lnTo>
                  <a:lnTo>
                    <a:pt x="372" y="332"/>
                  </a:lnTo>
                  <a:lnTo>
                    <a:pt x="354" y="330"/>
                  </a:lnTo>
                  <a:lnTo>
                    <a:pt x="341" y="325"/>
                  </a:lnTo>
                  <a:lnTo>
                    <a:pt x="328" y="319"/>
                  </a:lnTo>
                  <a:lnTo>
                    <a:pt x="316" y="314"/>
                  </a:lnTo>
                  <a:lnTo>
                    <a:pt x="299" y="306"/>
                  </a:lnTo>
                  <a:lnTo>
                    <a:pt x="287" y="300"/>
                  </a:lnTo>
                  <a:lnTo>
                    <a:pt x="269" y="289"/>
                  </a:lnTo>
                  <a:lnTo>
                    <a:pt x="269" y="276"/>
                  </a:lnTo>
                  <a:lnTo>
                    <a:pt x="269" y="262"/>
                  </a:lnTo>
                  <a:lnTo>
                    <a:pt x="269" y="246"/>
                  </a:lnTo>
                  <a:lnTo>
                    <a:pt x="269" y="233"/>
                  </a:lnTo>
                  <a:lnTo>
                    <a:pt x="259" y="226"/>
                  </a:lnTo>
                  <a:lnTo>
                    <a:pt x="249" y="218"/>
                  </a:lnTo>
                  <a:lnTo>
                    <a:pt x="239" y="210"/>
                  </a:lnTo>
                  <a:lnTo>
                    <a:pt x="231" y="204"/>
                  </a:lnTo>
                  <a:lnTo>
                    <a:pt x="222" y="195"/>
                  </a:lnTo>
                  <a:lnTo>
                    <a:pt x="211" y="187"/>
                  </a:lnTo>
                  <a:lnTo>
                    <a:pt x="201" y="180"/>
                  </a:lnTo>
                  <a:lnTo>
                    <a:pt x="191" y="172"/>
                  </a:lnTo>
                  <a:lnTo>
                    <a:pt x="186" y="152"/>
                  </a:lnTo>
                  <a:lnTo>
                    <a:pt x="184" y="130"/>
                  </a:lnTo>
                  <a:lnTo>
                    <a:pt x="178" y="109"/>
                  </a:lnTo>
                  <a:lnTo>
                    <a:pt x="173" y="86"/>
                  </a:lnTo>
                  <a:lnTo>
                    <a:pt x="167" y="63"/>
                  </a:lnTo>
                  <a:lnTo>
                    <a:pt x="162" y="42"/>
                  </a:lnTo>
                  <a:lnTo>
                    <a:pt x="160" y="20"/>
                  </a:lnTo>
                  <a:lnTo>
                    <a:pt x="155" y="0"/>
                  </a:lnTo>
                  <a:lnTo>
                    <a:pt x="140" y="12"/>
                  </a:lnTo>
                  <a:lnTo>
                    <a:pt x="124" y="25"/>
                  </a:lnTo>
                  <a:lnTo>
                    <a:pt x="110" y="38"/>
                  </a:lnTo>
                  <a:lnTo>
                    <a:pt x="94" y="50"/>
                  </a:lnTo>
                  <a:lnTo>
                    <a:pt x="79" y="63"/>
                  </a:lnTo>
                  <a:lnTo>
                    <a:pt x="64" y="78"/>
                  </a:lnTo>
                  <a:lnTo>
                    <a:pt x="48" y="91"/>
                  </a:lnTo>
                  <a:lnTo>
                    <a:pt x="33" y="10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13" name="Freeform 689">
              <a:extLst>
                <a:ext uri="{FF2B5EF4-FFF2-40B4-BE49-F238E27FC236}">
                  <a16:creationId xmlns:a16="http://schemas.microsoft.com/office/drawing/2014/main" id="{C612745A-E3A7-A9CF-D04E-5B516719791E}"/>
                </a:ext>
              </a:extLst>
            </p:cNvPr>
            <p:cNvSpPr>
              <a:spLocks/>
            </p:cNvSpPr>
            <p:nvPr/>
          </p:nvSpPr>
          <p:spPr bwMode="auto">
            <a:xfrm>
              <a:off x="571" y="1815"/>
              <a:ext cx="192" cy="912"/>
            </a:xfrm>
            <a:custGeom>
              <a:avLst/>
              <a:gdLst>
                <a:gd name="T0" fmla="*/ 49 w 576"/>
                <a:gd name="T1" fmla="*/ 0 h 2736"/>
                <a:gd name="T2" fmla="*/ 138 w 576"/>
                <a:gd name="T3" fmla="*/ 71 h 2736"/>
                <a:gd name="T4" fmla="*/ 209 w 576"/>
                <a:gd name="T5" fmla="*/ 117 h 2736"/>
                <a:gd name="T6" fmla="*/ 256 w 576"/>
                <a:gd name="T7" fmla="*/ 163 h 2736"/>
                <a:gd name="T8" fmla="*/ 268 w 576"/>
                <a:gd name="T9" fmla="*/ 228 h 2736"/>
                <a:gd name="T10" fmla="*/ 306 w 576"/>
                <a:gd name="T11" fmla="*/ 274 h 2736"/>
                <a:gd name="T12" fmla="*/ 326 w 576"/>
                <a:gd name="T13" fmla="*/ 437 h 2736"/>
                <a:gd name="T14" fmla="*/ 337 w 576"/>
                <a:gd name="T15" fmla="*/ 544 h 2736"/>
                <a:gd name="T16" fmla="*/ 350 w 576"/>
                <a:gd name="T17" fmla="*/ 587 h 2736"/>
                <a:gd name="T18" fmla="*/ 283 w 576"/>
                <a:gd name="T19" fmla="*/ 726 h 2736"/>
                <a:gd name="T20" fmla="*/ 295 w 576"/>
                <a:gd name="T21" fmla="*/ 869 h 2736"/>
                <a:gd name="T22" fmla="*/ 323 w 576"/>
                <a:gd name="T23" fmla="*/ 995 h 2736"/>
                <a:gd name="T24" fmla="*/ 316 w 576"/>
                <a:gd name="T25" fmla="*/ 1133 h 2736"/>
                <a:gd name="T26" fmla="*/ 350 w 576"/>
                <a:gd name="T27" fmla="*/ 1280 h 2736"/>
                <a:gd name="T28" fmla="*/ 247 w 576"/>
                <a:gd name="T29" fmla="*/ 1454 h 2736"/>
                <a:gd name="T30" fmla="*/ 268 w 576"/>
                <a:gd name="T31" fmla="*/ 1560 h 2736"/>
                <a:gd name="T32" fmla="*/ 298 w 576"/>
                <a:gd name="T33" fmla="*/ 1616 h 2736"/>
                <a:gd name="T34" fmla="*/ 283 w 576"/>
                <a:gd name="T35" fmla="*/ 1740 h 2736"/>
                <a:gd name="T36" fmla="*/ 316 w 576"/>
                <a:gd name="T37" fmla="*/ 1806 h 2736"/>
                <a:gd name="T38" fmla="*/ 310 w 576"/>
                <a:gd name="T39" fmla="*/ 1915 h 2736"/>
                <a:gd name="T40" fmla="*/ 298 w 576"/>
                <a:gd name="T41" fmla="*/ 2032 h 2736"/>
                <a:gd name="T42" fmla="*/ 350 w 576"/>
                <a:gd name="T43" fmla="*/ 2065 h 2736"/>
                <a:gd name="T44" fmla="*/ 410 w 576"/>
                <a:gd name="T45" fmla="*/ 2157 h 2736"/>
                <a:gd name="T46" fmla="*/ 465 w 576"/>
                <a:gd name="T47" fmla="*/ 2342 h 2736"/>
                <a:gd name="T48" fmla="*/ 492 w 576"/>
                <a:gd name="T49" fmla="*/ 2439 h 2736"/>
                <a:gd name="T50" fmla="*/ 534 w 576"/>
                <a:gd name="T51" fmla="*/ 2550 h 2736"/>
                <a:gd name="T52" fmla="*/ 570 w 576"/>
                <a:gd name="T53" fmla="*/ 2672 h 2736"/>
                <a:gd name="T54" fmla="*/ 532 w 576"/>
                <a:gd name="T55" fmla="*/ 2708 h 2736"/>
                <a:gd name="T56" fmla="*/ 459 w 576"/>
                <a:gd name="T57" fmla="*/ 2736 h 2736"/>
                <a:gd name="T58" fmla="*/ 415 w 576"/>
                <a:gd name="T59" fmla="*/ 2698 h 2736"/>
                <a:gd name="T60" fmla="*/ 446 w 576"/>
                <a:gd name="T61" fmla="*/ 2563 h 2736"/>
                <a:gd name="T62" fmla="*/ 426 w 576"/>
                <a:gd name="T63" fmla="*/ 2490 h 2736"/>
                <a:gd name="T64" fmla="*/ 385 w 576"/>
                <a:gd name="T65" fmla="*/ 2366 h 2736"/>
                <a:gd name="T66" fmla="*/ 369 w 576"/>
                <a:gd name="T67" fmla="*/ 2324 h 2736"/>
                <a:gd name="T68" fmla="*/ 337 w 576"/>
                <a:gd name="T69" fmla="*/ 2165 h 2736"/>
                <a:gd name="T70" fmla="*/ 214 w 576"/>
                <a:gd name="T71" fmla="*/ 2096 h 2736"/>
                <a:gd name="T72" fmla="*/ 258 w 576"/>
                <a:gd name="T73" fmla="*/ 1997 h 2736"/>
                <a:gd name="T74" fmla="*/ 222 w 576"/>
                <a:gd name="T75" fmla="*/ 1933 h 2736"/>
                <a:gd name="T76" fmla="*/ 239 w 576"/>
                <a:gd name="T77" fmla="*/ 1817 h 2736"/>
                <a:gd name="T78" fmla="*/ 207 w 576"/>
                <a:gd name="T79" fmla="*/ 1756 h 2736"/>
                <a:gd name="T80" fmla="*/ 207 w 576"/>
                <a:gd name="T81" fmla="*/ 1654 h 2736"/>
                <a:gd name="T82" fmla="*/ 149 w 576"/>
                <a:gd name="T83" fmla="*/ 1586 h 2736"/>
                <a:gd name="T84" fmla="*/ 146 w 576"/>
                <a:gd name="T85" fmla="*/ 1555 h 2736"/>
                <a:gd name="T86" fmla="*/ 196 w 576"/>
                <a:gd name="T87" fmla="*/ 1502 h 2736"/>
                <a:gd name="T88" fmla="*/ 194 w 576"/>
                <a:gd name="T89" fmla="*/ 1412 h 2736"/>
                <a:gd name="T90" fmla="*/ 158 w 576"/>
                <a:gd name="T91" fmla="*/ 1316 h 2736"/>
                <a:gd name="T92" fmla="*/ 225 w 576"/>
                <a:gd name="T93" fmla="*/ 1204 h 2736"/>
                <a:gd name="T94" fmla="*/ 281 w 576"/>
                <a:gd name="T95" fmla="*/ 1095 h 2736"/>
                <a:gd name="T96" fmla="*/ 285 w 576"/>
                <a:gd name="T97" fmla="*/ 1033 h 2736"/>
                <a:gd name="T98" fmla="*/ 212 w 576"/>
                <a:gd name="T99" fmla="*/ 1012 h 2736"/>
                <a:gd name="T100" fmla="*/ 189 w 576"/>
                <a:gd name="T101" fmla="*/ 956 h 2736"/>
                <a:gd name="T102" fmla="*/ 234 w 576"/>
                <a:gd name="T103" fmla="*/ 861 h 2736"/>
                <a:gd name="T104" fmla="*/ 191 w 576"/>
                <a:gd name="T105" fmla="*/ 844 h 2736"/>
                <a:gd name="T106" fmla="*/ 149 w 576"/>
                <a:gd name="T107" fmla="*/ 824 h 2736"/>
                <a:gd name="T108" fmla="*/ 214 w 576"/>
                <a:gd name="T109" fmla="*/ 714 h 2736"/>
                <a:gd name="T110" fmla="*/ 250 w 576"/>
                <a:gd name="T111" fmla="*/ 594 h 2736"/>
                <a:gd name="T112" fmla="*/ 258 w 576"/>
                <a:gd name="T113" fmla="*/ 444 h 2736"/>
                <a:gd name="T114" fmla="*/ 239 w 576"/>
                <a:gd name="T115" fmla="*/ 305 h 2736"/>
                <a:gd name="T116" fmla="*/ 151 w 576"/>
                <a:gd name="T117" fmla="*/ 167 h 2736"/>
                <a:gd name="T118" fmla="*/ 8 w 576"/>
                <a:gd name="T119" fmla="*/ 44 h 2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6" h="2736">
                  <a:moveTo>
                    <a:pt x="0" y="38"/>
                  </a:moveTo>
                  <a:lnTo>
                    <a:pt x="13" y="28"/>
                  </a:lnTo>
                  <a:lnTo>
                    <a:pt x="25" y="18"/>
                  </a:lnTo>
                  <a:lnTo>
                    <a:pt x="36" y="10"/>
                  </a:lnTo>
                  <a:lnTo>
                    <a:pt x="49" y="0"/>
                  </a:lnTo>
                  <a:lnTo>
                    <a:pt x="67" y="33"/>
                  </a:lnTo>
                  <a:lnTo>
                    <a:pt x="84" y="54"/>
                  </a:lnTo>
                  <a:lnTo>
                    <a:pt x="102" y="64"/>
                  </a:lnTo>
                  <a:lnTo>
                    <a:pt x="120" y="69"/>
                  </a:lnTo>
                  <a:lnTo>
                    <a:pt x="138" y="71"/>
                  </a:lnTo>
                  <a:lnTo>
                    <a:pt x="156" y="73"/>
                  </a:lnTo>
                  <a:lnTo>
                    <a:pt x="174" y="82"/>
                  </a:lnTo>
                  <a:lnTo>
                    <a:pt x="189" y="96"/>
                  </a:lnTo>
                  <a:lnTo>
                    <a:pt x="199" y="107"/>
                  </a:lnTo>
                  <a:lnTo>
                    <a:pt x="209" y="117"/>
                  </a:lnTo>
                  <a:lnTo>
                    <a:pt x="220" y="127"/>
                  </a:lnTo>
                  <a:lnTo>
                    <a:pt x="232" y="134"/>
                  </a:lnTo>
                  <a:lnTo>
                    <a:pt x="243" y="142"/>
                  </a:lnTo>
                  <a:lnTo>
                    <a:pt x="250" y="153"/>
                  </a:lnTo>
                  <a:lnTo>
                    <a:pt x="256" y="163"/>
                  </a:lnTo>
                  <a:lnTo>
                    <a:pt x="258" y="176"/>
                  </a:lnTo>
                  <a:lnTo>
                    <a:pt x="258" y="189"/>
                  </a:lnTo>
                  <a:lnTo>
                    <a:pt x="260" y="201"/>
                  </a:lnTo>
                  <a:lnTo>
                    <a:pt x="262" y="216"/>
                  </a:lnTo>
                  <a:lnTo>
                    <a:pt x="268" y="228"/>
                  </a:lnTo>
                  <a:lnTo>
                    <a:pt x="270" y="239"/>
                  </a:lnTo>
                  <a:lnTo>
                    <a:pt x="272" y="249"/>
                  </a:lnTo>
                  <a:lnTo>
                    <a:pt x="275" y="254"/>
                  </a:lnTo>
                  <a:lnTo>
                    <a:pt x="275" y="257"/>
                  </a:lnTo>
                  <a:lnTo>
                    <a:pt x="306" y="274"/>
                  </a:lnTo>
                  <a:lnTo>
                    <a:pt x="323" y="302"/>
                  </a:lnTo>
                  <a:lnTo>
                    <a:pt x="333" y="333"/>
                  </a:lnTo>
                  <a:lnTo>
                    <a:pt x="333" y="366"/>
                  </a:lnTo>
                  <a:lnTo>
                    <a:pt x="328" y="402"/>
                  </a:lnTo>
                  <a:lnTo>
                    <a:pt x="326" y="437"/>
                  </a:lnTo>
                  <a:lnTo>
                    <a:pt x="323" y="473"/>
                  </a:lnTo>
                  <a:lnTo>
                    <a:pt x="326" y="505"/>
                  </a:lnTo>
                  <a:lnTo>
                    <a:pt x="328" y="519"/>
                  </a:lnTo>
                  <a:lnTo>
                    <a:pt x="333" y="531"/>
                  </a:lnTo>
                  <a:lnTo>
                    <a:pt x="337" y="544"/>
                  </a:lnTo>
                  <a:lnTo>
                    <a:pt x="341" y="557"/>
                  </a:lnTo>
                  <a:lnTo>
                    <a:pt x="344" y="569"/>
                  </a:lnTo>
                  <a:lnTo>
                    <a:pt x="346" y="580"/>
                  </a:lnTo>
                  <a:lnTo>
                    <a:pt x="350" y="585"/>
                  </a:lnTo>
                  <a:lnTo>
                    <a:pt x="350" y="587"/>
                  </a:lnTo>
                  <a:lnTo>
                    <a:pt x="331" y="615"/>
                  </a:lnTo>
                  <a:lnTo>
                    <a:pt x="314" y="641"/>
                  </a:lnTo>
                  <a:lnTo>
                    <a:pt x="298" y="668"/>
                  </a:lnTo>
                  <a:lnTo>
                    <a:pt x="289" y="699"/>
                  </a:lnTo>
                  <a:lnTo>
                    <a:pt x="283" y="726"/>
                  </a:lnTo>
                  <a:lnTo>
                    <a:pt x="283" y="757"/>
                  </a:lnTo>
                  <a:lnTo>
                    <a:pt x="291" y="788"/>
                  </a:lnTo>
                  <a:lnTo>
                    <a:pt x="308" y="819"/>
                  </a:lnTo>
                  <a:lnTo>
                    <a:pt x="301" y="844"/>
                  </a:lnTo>
                  <a:lnTo>
                    <a:pt x="295" y="869"/>
                  </a:lnTo>
                  <a:lnTo>
                    <a:pt x="295" y="896"/>
                  </a:lnTo>
                  <a:lnTo>
                    <a:pt x="298" y="922"/>
                  </a:lnTo>
                  <a:lnTo>
                    <a:pt x="306" y="947"/>
                  </a:lnTo>
                  <a:lnTo>
                    <a:pt x="314" y="973"/>
                  </a:lnTo>
                  <a:lnTo>
                    <a:pt x="323" y="995"/>
                  </a:lnTo>
                  <a:lnTo>
                    <a:pt x="339" y="1019"/>
                  </a:lnTo>
                  <a:lnTo>
                    <a:pt x="323" y="1052"/>
                  </a:lnTo>
                  <a:lnTo>
                    <a:pt x="316" y="1079"/>
                  </a:lnTo>
                  <a:lnTo>
                    <a:pt x="314" y="1108"/>
                  </a:lnTo>
                  <a:lnTo>
                    <a:pt x="316" y="1133"/>
                  </a:lnTo>
                  <a:lnTo>
                    <a:pt x="319" y="1159"/>
                  </a:lnTo>
                  <a:lnTo>
                    <a:pt x="323" y="1186"/>
                  </a:lnTo>
                  <a:lnTo>
                    <a:pt x="331" y="1215"/>
                  </a:lnTo>
                  <a:lnTo>
                    <a:pt x="337" y="1247"/>
                  </a:lnTo>
                  <a:lnTo>
                    <a:pt x="350" y="1280"/>
                  </a:lnTo>
                  <a:lnTo>
                    <a:pt x="344" y="1316"/>
                  </a:lnTo>
                  <a:lnTo>
                    <a:pt x="323" y="1352"/>
                  </a:lnTo>
                  <a:lnTo>
                    <a:pt x="298" y="1385"/>
                  </a:lnTo>
                  <a:lnTo>
                    <a:pt x="270" y="1421"/>
                  </a:lnTo>
                  <a:lnTo>
                    <a:pt x="247" y="1454"/>
                  </a:lnTo>
                  <a:lnTo>
                    <a:pt x="232" y="1484"/>
                  </a:lnTo>
                  <a:lnTo>
                    <a:pt x="232" y="1509"/>
                  </a:lnTo>
                  <a:lnTo>
                    <a:pt x="239" y="1528"/>
                  </a:lnTo>
                  <a:lnTo>
                    <a:pt x="252" y="1544"/>
                  </a:lnTo>
                  <a:lnTo>
                    <a:pt x="268" y="1560"/>
                  </a:lnTo>
                  <a:lnTo>
                    <a:pt x="289" y="1565"/>
                  </a:lnTo>
                  <a:lnTo>
                    <a:pt x="310" y="1570"/>
                  </a:lnTo>
                  <a:lnTo>
                    <a:pt x="316" y="1580"/>
                  </a:lnTo>
                  <a:lnTo>
                    <a:pt x="310" y="1595"/>
                  </a:lnTo>
                  <a:lnTo>
                    <a:pt x="298" y="1616"/>
                  </a:lnTo>
                  <a:lnTo>
                    <a:pt x="283" y="1641"/>
                  </a:lnTo>
                  <a:lnTo>
                    <a:pt x="270" y="1666"/>
                  </a:lnTo>
                  <a:lnTo>
                    <a:pt x="264" y="1695"/>
                  </a:lnTo>
                  <a:lnTo>
                    <a:pt x="272" y="1720"/>
                  </a:lnTo>
                  <a:lnTo>
                    <a:pt x="283" y="1740"/>
                  </a:lnTo>
                  <a:lnTo>
                    <a:pt x="291" y="1756"/>
                  </a:lnTo>
                  <a:lnTo>
                    <a:pt x="301" y="1768"/>
                  </a:lnTo>
                  <a:lnTo>
                    <a:pt x="306" y="1781"/>
                  </a:lnTo>
                  <a:lnTo>
                    <a:pt x="310" y="1794"/>
                  </a:lnTo>
                  <a:lnTo>
                    <a:pt x="316" y="1806"/>
                  </a:lnTo>
                  <a:lnTo>
                    <a:pt x="319" y="1821"/>
                  </a:lnTo>
                  <a:lnTo>
                    <a:pt x="319" y="1839"/>
                  </a:lnTo>
                  <a:lnTo>
                    <a:pt x="319" y="1863"/>
                  </a:lnTo>
                  <a:lnTo>
                    <a:pt x="316" y="1888"/>
                  </a:lnTo>
                  <a:lnTo>
                    <a:pt x="310" y="1915"/>
                  </a:lnTo>
                  <a:lnTo>
                    <a:pt x="308" y="1943"/>
                  </a:lnTo>
                  <a:lnTo>
                    <a:pt x="303" y="1971"/>
                  </a:lnTo>
                  <a:lnTo>
                    <a:pt x="301" y="1995"/>
                  </a:lnTo>
                  <a:lnTo>
                    <a:pt x="298" y="2018"/>
                  </a:lnTo>
                  <a:lnTo>
                    <a:pt x="298" y="2032"/>
                  </a:lnTo>
                  <a:lnTo>
                    <a:pt x="301" y="2043"/>
                  </a:lnTo>
                  <a:lnTo>
                    <a:pt x="308" y="2047"/>
                  </a:lnTo>
                  <a:lnTo>
                    <a:pt x="321" y="2053"/>
                  </a:lnTo>
                  <a:lnTo>
                    <a:pt x="333" y="2058"/>
                  </a:lnTo>
                  <a:lnTo>
                    <a:pt x="350" y="2065"/>
                  </a:lnTo>
                  <a:lnTo>
                    <a:pt x="362" y="2073"/>
                  </a:lnTo>
                  <a:lnTo>
                    <a:pt x="377" y="2083"/>
                  </a:lnTo>
                  <a:lnTo>
                    <a:pt x="388" y="2098"/>
                  </a:lnTo>
                  <a:lnTo>
                    <a:pt x="397" y="2125"/>
                  </a:lnTo>
                  <a:lnTo>
                    <a:pt x="410" y="2157"/>
                  </a:lnTo>
                  <a:lnTo>
                    <a:pt x="423" y="2195"/>
                  </a:lnTo>
                  <a:lnTo>
                    <a:pt x="435" y="2238"/>
                  </a:lnTo>
                  <a:lnTo>
                    <a:pt x="446" y="2278"/>
                  </a:lnTo>
                  <a:lnTo>
                    <a:pt x="459" y="2314"/>
                  </a:lnTo>
                  <a:lnTo>
                    <a:pt x="465" y="2342"/>
                  </a:lnTo>
                  <a:lnTo>
                    <a:pt x="471" y="2358"/>
                  </a:lnTo>
                  <a:lnTo>
                    <a:pt x="476" y="2370"/>
                  </a:lnTo>
                  <a:lnTo>
                    <a:pt x="482" y="2391"/>
                  </a:lnTo>
                  <a:lnTo>
                    <a:pt x="486" y="2414"/>
                  </a:lnTo>
                  <a:lnTo>
                    <a:pt x="492" y="2439"/>
                  </a:lnTo>
                  <a:lnTo>
                    <a:pt x="498" y="2465"/>
                  </a:lnTo>
                  <a:lnTo>
                    <a:pt x="507" y="2490"/>
                  </a:lnTo>
                  <a:lnTo>
                    <a:pt x="514" y="2512"/>
                  </a:lnTo>
                  <a:lnTo>
                    <a:pt x="524" y="2530"/>
                  </a:lnTo>
                  <a:lnTo>
                    <a:pt x="534" y="2550"/>
                  </a:lnTo>
                  <a:lnTo>
                    <a:pt x="542" y="2573"/>
                  </a:lnTo>
                  <a:lnTo>
                    <a:pt x="553" y="2601"/>
                  </a:lnTo>
                  <a:lnTo>
                    <a:pt x="560" y="2628"/>
                  </a:lnTo>
                  <a:lnTo>
                    <a:pt x="565" y="2653"/>
                  </a:lnTo>
                  <a:lnTo>
                    <a:pt x="570" y="2672"/>
                  </a:lnTo>
                  <a:lnTo>
                    <a:pt x="576" y="2688"/>
                  </a:lnTo>
                  <a:lnTo>
                    <a:pt x="576" y="2693"/>
                  </a:lnTo>
                  <a:lnTo>
                    <a:pt x="560" y="2698"/>
                  </a:lnTo>
                  <a:lnTo>
                    <a:pt x="547" y="2703"/>
                  </a:lnTo>
                  <a:lnTo>
                    <a:pt x="532" y="2708"/>
                  </a:lnTo>
                  <a:lnTo>
                    <a:pt x="517" y="2713"/>
                  </a:lnTo>
                  <a:lnTo>
                    <a:pt x="504" y="2721"/>
                  </a:lnTo>
                  <a:lnTo>
                    <a:pt x="489" y="2726"/>
                  </a:lnTo>
                  <a:lnTo>
                    <a:pt x="473" y="2731"/>
                  </a:lnTo>
                  <a:lnTo>
                    <a:pt x="459" y="2736"/>
                  </a:lnTo>
                  <a:lnTo>
                    <a:pt x="440" y="2731"/>
                  </a:lnTo>
                  <a:lnTo>
                    <a:pt x="423" y="2726"/>
                  </a:lnTo>
                  <a:lnTo>
                    <a:pt x="404" y="2724"/>
                  </a:lnTo>
                  <a:lnTo>
                    <a:pt x="388" y="2718"/>
                  </a:lnTo>
                  <a:lnTo>
                    <a:pt x="415" y="2698"/>
                  </a:lnTo>
                  <a:lnTo>
                    <a:pt x="435" y="2672"/>
                  </a:lnTo>
                  <a:lnTo>
                    <a:pt x="451" y="2647"/>
                  </a:lnTo>
                  <a:lnTo>
                    <a:pt x="456" y="2619"/>
                  </a:lnTo>
                  <a:lnTo>
                    <a:pt x="456" y="2589"/>
                  </a:lnTo>
                  <a:lnTo>
                    <a:pt x="446" y="2563"/>
                  </a:lnTo>
                  <a:lnTo>
                    <a:pt x="427" y="2535"/>
                  </a:lnTo>
                  <a:lnTo>
                    <a:pt x="400" y="2512"/>
                  </a:lnTo>
                  <a:lnTo>
                    <a:pt x="404" y="2512"/>
                  </a:lnTo>
                  <a:lnTo>
                    <a:pt x="415" y="2507"/>
                  </a:lnTo>
                  <a:lnTo>
                    <a:pt x="426" y="2490"/>
                  </a:lnTo>
                  <a:lnTo>
                    <a:pt x="427" y="2452"/>
                  </a:lnTo>
                  <a:lnTo>
                    <a:pt x="423" y="2427"/>
                  </a:lnTo>
                  <a:lnTo>
                    <a:pt x="413" y="2403"/>
                  </a:lnTo>
                  <a:lnTo>
                    <a:pt x="400" y="2383"/>
                  </a:lnTo>
                  <a:lnTo>
                    <a:pt x="385" y="2366"/>
                  </a:lnTo>
                  <a:lnTo>
                    <a:pt x="371" y="2353"/>
                  </a:lnTo>
                  <a:lnTo>
                    <a:pt x="359" y="2342"/>
                  </a:lnTo>
                  <a:lnTo>
                    <a:pt x="350" y="2334"/>
                  </a:lnTo>
                  <a:lnTo>
                    <a:pt x="346" y="2333"/>
                  </a:lnTo>
                  <a:lnTo>
                    <a:pt x="369" y="2324"/>
                  </a:lnTo>
                  <a:lnTo>
                    <a:pt x="382" y="2301"/>
                  </a:lnTo>
                  <a:lnTo>
                    <a:pt x="382" y="2271"/>
                  </a:lnTo>
                  <a:lnTo>
                    <a:pt x="371" y="2233"/>
                  </a:lnTo>
                  <a:lnTo>
                    <a:pt x="357" y="2198"/>
                  </a:lnTo>
                  <a:lnTo>
                    <a:pt x="337" y="2165"/>
                  </a:lnTo>
                  <a:lnTo>
                    <a:pt x="310" y="2139"/>
                  </a:lnTo>
                  <a:lnTo>
                    <a:pt x="285" y="2127"/>
                  </a:lnTo>
                  <a:lnTo>
                    <a:pt x="252" y="2119"/>
                  </a:lnTo>
                  <a:lnTo>
                    <a:pt x="226" y="2108"/>
                  </a:lnTo>
                  <a:lnTo>
                    <a:pt x="214" y="2096"/>
                  </a:lnTo>
                  <a:lnTo>
                    <a:pt x="209" y="2081"/>
                  </a:lnTo>
                  <a:lnTo>
                    <a:pt x="212" y="2063"/>
                  </a:lnTo>
                  <a:lnTo>
                    <a:pt x="220" y="2043"/>
                  </a:lnTo>
                  <a:lnTo>
                    <a:pt x="237" y="2020"/>
                  </a:lnTo>
                  <a:lnTo>
                    <a:pt x="258" y="1997"/>
                  </a:lnTo>
                  <a:lnTo>
                    <a:pt x="245" y="1987"/>
                  </a:lnTo>
                  <a:lnTo>
                    <a:pt x="234" y="1976"/>
                  </a:lnTo>
                  <a:lnTo>
                    <a:pt x="222" y="1969"/>
                  </a:lnTo>
                  <a:lnTo>
                    <a:pt x="209" y="1959"/>
                  </a:lnTo>
                  <a:lnTo>
                    <a:pt x="222" y="1933"/>
                  </a:lnTo>
                  <a:lnTo>
                    <a:pt x="234" y="1907"/>
                  </a:lnTo>
                  <a:lnTo>
                    <a:pt x="243" y="1886"/>
                  </a:lnTo>
                  <a:lnTo>
                    <a:pt x="247" y="1859"/>
                  </a:lnTo>
                  <a:lnTo>
                    <a:pt x="247" y="1837"/>
                  </a:lnTo>
                  <a:lnTo>
                    <a:pt x="239" y="1817"/>
                  </a:lnTo>
                  <a:lnTo>
                    <a:pt x="225" y="1794"/>
                  </a:lnTo>
                  <a:lnTo>
                    <a:pt x="199" y="1775"/>
                  </a:lnTo>
                  <a:lnTo>
                    <a:pt x="199" y="1773"/>
                  </a:lnTo>
                  <a:lnTo>
                    <a:pt x="204" y="1766"/>
                  </a:lnTo>
                  <a:lnTo>
                    <a:pt x="207" y="1756"/>
                  </a:lnTo>
                  <a:lnTo>
                    <a:pt x="212" y="1740"/>
                  </a:lnTo>
                  <a:lnTo>
                    <a:pt x="214" y="1723"/>
                  </a:lnTo>
                  <a:lnTo>
                    <a:pt x="214" y="1699"/>
                  </a:lnTo>
                  <a:lnTo>
                    <a:pt x="212" y="1679"/>
                  </a:lnTo>
                  <a:lnTo>
                    <a:pt x="207" y="1654"/>
                  </a:lnTo>
                  <a:lnTo>
                    <a:pt x="196" y="1630"/>
                  </a:lnTo>
                  <a:lnTo>
                    <a:pt x="184" y="1613"/>
                  </a:lnTo>
                  <a:lnTo>
                    <a:pt x="171" y="1600"/>
                  </a:lnTo>
                  <a:lnTo>
                    <a:pt x="161" y="1591"/>
                  </a:lnTo>
                  <a:lnTo>
                    <a:pt x="149" y="1586"/>
                  </a:lnTo>
                  <a:lnTo>
                    <a:pt x="140" y="1578"/>
                  </a:lnTo>
                  <a:lnTo>
                    <a:pt x="136" y="1572"/>
                  </a:lnTo>
                  <a:lnTo>
                    <a:pt x="136" y="1567"/>
                  </a:lnTo>
                  <a:lnTo>
                    <a:pt x="138" y="1560"/>
                  </a:lnTo>
                  <a:lnTo>
                    <a:pt x="146" y="1555"/>
                  </a:lnTo>
                  <a:lnTo>
                    <a:pt x="156" y="1547"/>
                  </a:lnTo>
                  <a:lnTo>
                    <a:pt x="166" y="1540"/>
                  </a:lnTo>
                  <a:lnTo>
                    <a:pt x="176" y="1529"/>
                  </a:lnTo>
                  <a:lnTo>
                    <a:pt x="189" y="1517"/>
                  </a:lnTo>
                  <a:lnTo>
                    <a:pt x="196" y="1502"/>
                  </a:lnTo>
                  <a:lnTo>
                    <a:pt x="204" y="1484"/>
                  </a:lnTo>
                  <a:lnTo>
                    <a:pt x="207" y="1463"/>
                  </a:lnTo>
                  <a:lnTo>
                    <a:pt x="204" y="1446"/>
                  </a:lnTo>
                  <a:lnTo>
                    <a:pt x="199" y="1428"/>
                  </a:lnTo>
                  <a:lnTo>
                    <a:pt x="194" y="1412"/>
                  </a:lnTo>
                  <a:lnTo>
                    <a:pt x="184" y="1397"/>
                  </a:lnTo>
                  <a:lnTo>
                    <a:pt x="176" y="1379"/>
                  </a:lnTo>
                  <a:lnTo>
                    <a:pt x="168" y="1360"/>
                  </a:lnTo>
                  <a:lnTo>
                    <a:pt x="161" y="1339"/>
                  </a:lnTo>
                  <a:lnTo>
                    <a:pt x="158" y="1316"/>
                  </a:lnTo>
                  <a:lnTo>
                    <a:pt x="163" y="1295"/>
                  </a:lnTo>
                  <a:lnTo>
                    <a:pt x="174" y="1272"/>
                  </a:lnTo>
                  <a:lnTo>
                    <a:pt x="189" y="1251"/>
                  </a:lnTo>
                  <a:lnTo>
                    <a:pt x="207" y="1228"/>
                  </a:lnTo>
                  <a:lnTo>
                    <a:pt x="225" y="1204"/>
                  </a:lnTo>
                  <a:lnTo>
                    <a:pt x="243" y="1184"/>
                  </a:lnTo>
                  <a:lnTo>
                    <a:pt x="258" y="1160"/>
                  </a:lnTo>
                  <a:lnTo>
                    <a:pt x="268" y="1138"/>
                  </a:lnTo>
                  <a:lnTo>
                    <a:pt x="275" y="1115"/>
                  </a:lnTo>
                  <a:lnTo>
                    <a:pt x="281" y="1095"/>
                  </a:lnTo>
                  <a:lnTo>
                    <a:pt x="283" y="1075"/>
                  </a:lnTo>
                  <a:lnTo>
                    <a:pt x="285" y="1060"/>
                  </a:lnTo>
                  <a:lnTo>
                    <a:pt x="285" y="1047"/>
                  </a:lnTo>
                  <a:lnTo>
                    <a:pt x="285" y="1037"/>
                  </a:lnTo>
                  <a:lnTo>
                    <a:pt x="285" y="1033"/>
                  </a:lnTo>
                  <a:lnTo>
                    <a:pt x="270" y="1028"/>
                  </a:lnTo>
                  <a:lnTo>
                    <a:pt x="256" y="1024"/>
                  </a:lnTo>
                  <a:lnTo>
                    <a:pt x="239" y="1019"/>
                  </a:lnTo>
                  <a:lnTo>
                    <a:pt x="226" y="1014"/>
                  </a:lnTo>
                  <a:lnTo>
                    <a:pt x="212" y="1012"/>
                  </a:lnTo>
                  <a:lnTo>
                    <a:pt x="196" y="1006"/>
                  </a:lnTo>
                  <a:lnTo>
                    <a:pt x="184" y="1001"/>
                  </a:lnTo>
                  <a:lnTo>
                    <a:pt x="168" y="995"/>
                  </a:lnTo>
                  <a:lnTo>
                    <a:pt x="178" y="976"/>
                  </a:lnTo>
                  <a:lnTo>
                    <a:pt x="189" y="956"/>
                  </a:lnTo>
                  <a:lnTo>
                    <a:pt x="196" y="937"/>
                  </a:lnTo>
                  <a:lnTo>
                    <a:pt x="207" y="918"/>
                  </a:lnTo>
                  <a:lnTo>
                    <a:pt x="218" y="899"/>
                  </a:lnTo>
                  <a:lnTo>
                    <a:pt x="226" y="880"/>
                  </a:lnTo>
                  <a:lnTo>
                    <a:pt x="234" y="861"/>
                  </a:lnTo>
                  <a:lnTo>
                    <a:pt x="245" y="840"/>
                  </a:lnTo>
                  <a:lnTo>
                    <a:pt x="232" y="840"/>
                  </a:lnTo>
                  <a:lnTo>
                    <a:pt x="218" y="840"/>
                  </a:lnTo>
                  <a:lnTo>
                    <a:pt x="204" y="840"/>
                  </a:lnTo>
                  <a:lnTo>
                    <a:pt x="191" y="844"/>
                  </a:lnTo>
                  <a:lnTo>
                    <a:pt x="176" y="844"/>
                  </a:lnTo>
                  <a:lnTo>
                    <a:pt x="163" y="844"/>
                  </a:lnTo>
                  <a:lnTo>
                    <a:pt x="149" y="846"/>
                  </a:lnTo>
                  <a:lnTo>
                    <a:pt x="136" y="846"/>
                  </a:lnTo>
                  <a:lnTo>
                    <a:pt x="149" y="824"/>
                  </a:lnTo>
                  <a:lnTo>
                    <a:pt x="161" y="800"/>
                  </a:lnTo>
                  <a:lnTo>
                    <a:pt x="176" y="777"/>
                  </a:lnTo>
                  <a:lnTo>
                    <a:pt x="189" y="757"/>
                  </a:lnTo>
                  <a:lnTo>
                    <a:pt x="201" y="735"/>
                  </a:lnTo>
                  <a:lnTo>
                    <a:pt x="214" y="714"/>
                  </a:lnTo>
                  <a:lnTo>
                    <a:pt x="226" y="692"/>
                  </a:lnTo>
                  <a:lnTo>
                    <a:pt x="239" y="670"/>
                  </a:lnTo>
                  <a:lnTo>
                    <a:pt x="243" y="645"/>
                  </a:lnTo>
                  <a:lnTo>
                    <a:pt x="245" y="620"/>
                  </a:lnTo>
                  <a:lnTo>
                    <a:pt x="250" y="594"/>
                  </a:lnTo>
                  <a:lnTo>
                    <a:pt x="252" y="563"/>
                  </a:lnTo>
                  <a:lnTo>
                    <a:pt x="256" y="536"/>
                  </a:lnTo>
                  <a:lnTo>
                    <a:pt x="256" y="505"/>
                  </a:lnTo>
                  <a:lnTo>
                    <a:pt x="258" y="475"/>
                  </a:lnTo>
                  <a:lnTo>
                    <a:pt x="258" y="444"/>
                  </a:lnTo>
                  <a:lnTo>
                    <a:pt x="258" y="417"/>
                  </a:lnTo>
                  <a:lnTo>
                    <a:pt x="256" y="387"/>
                  </a:lnTo>
                  <a:lnTo>
                    <a:pt x="252" y="358"/>
                  </a:lnTo>
                  <a:lnTo>
                    <a:pt x="247" y="330"/>
                  </a:lnTo>
                  <a:lnTo>
                    <a:pt x="239" y="305"/>
                  </a:lnTo>
                  <a:lnTo>
                    <a:pt x="232" y="280"/>
                  </a:lnTo>
                  <a:lnTo>
                    <a:pt x="222" y="257"/>
                  </a:lnTo>
                  <a:lnTo>
                    <a:pt x="209" y="236"/>
                  </a:lnTo>
                  <a:lnTo>
                    <a:pt x="184" y="203"/>
                  </a:lnTo>
                  <a:lnTo>
                    <a:pt x="151" y="167"/>
                  </a:lnTo>
                  <a:lnTo>
                    <a:pt x="118" y="134"/>
                  </a:lnTo>
                  <a:lnTo>
                    <a:pt x="82" y="104"/>
                  </a:lnTo>
                  <a:lnTo>
                    <a:pt x="52" y="77"/>
                  </a:lnTo>
                  <a:lnTo>
                    <a:pt x="25" y="56"/>
                  </a:lnTo>
                  <a:lnTo>
                    <a:pt x="8" y="44"/>
                  </a:lnTo>
                  <a:lnTo>
                    <a:pt x="0" y="3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14" name="Freeform 690">
              <a:extLst>
                <a:ext uri="{FF2B5EF4-FFF2-40B4-BE49-F238E27FC236}">
                  <a16:creationId xmlns:a16="http://schemas.microsoft.com/office/drawing/2014/main" id="{7DE98652-CDDC-972F-3149-2157C78D9EFE}"/>
                </a:ext>
              </a:extLst>
            </p:cNvPr>
            <p:cNvSpPr>
              <a:spLocks/>
            </p:cNvSpPr>
            <p:nvPr/>
          </p:nvSpPr>
          <p:spPr bwMode="auto">
            <a:xfrm>
              <a:off x="2628" y="2403"/>
              <a:ext cx="27" cy="27"/>
            </a:xfrm>
            <a:custGeom>
              <a:avLst/>
              <a:gdLst>
                <a:gd name="T0" fmla="*/ 76 w 81"/>
                <a:gd name="T1" fmla="*/ 21 h 81"/>
                <a:gd name="T2" fmla="*/ 71 w 81"/>
                <a:gd name="T3" fmla="*/ 14 h 81"/>
                <a:gd name="T4" fmla="*/ 65 w 81"/>
                <a:gd name="T5" fmla="*/ 8 h 81"/>
                <a:gd name="T6" fmla="*/ 59 w 81"/>
                <a:gd name="T7" fmla="*/ 6 h 81"/>
                <a:gd name="T8" fmla="*/ 51 w 81"/>
                <a:gd name="T9" fmla="*/ 3 h 81"/>
                <a:gd name="T10" fmla="*/ 42 w 81"/>
                <a:gd name="T11" fmla="*/ 0 h 81"/>
                <a:gd name="T12" fmla="*/ 36 w 81"/>
                <a:gd name="T13" fmla="*/ 0 h 81"/>
                <a:gd name="T14" fmla="*/ 28 w 81"/>
                <a:gd name="T15" fmla="*/ 3 h 81"/>
                <a:gd name="T16" fmla="*/ 21 w 81"/>
                <a:gd name="T17" fmla="*/ 6 h 81"/>
                <a:gd name="T18" fmla="*/ 13 w 81"/>
                <a:gd name="T19" fmla="*/ 11 h 81"/>
                <a:gd name="T20" fmla="*/ 7 w 81"/>
                <a:gd name="T21" fmla="*/ 16 h 81"/>
                <a:gd name="T22" fmla="*/ 5 w 81"/>
                <a:gd name="T23" fmla="*/ 23 h 81"/>
                <a:gd name="T24" fmla="*/ 2 w 81"/>
                <a:gd name="T25" fmla="*/ 32 h 81"/>
                <a:gd name="T26" fmla="*/ 0 w 81"/>
                <a:gd name="T27" fmla="*/ 39 h 81"/>
                <a:gd name="T28" fmla="*/ 0 w 81"/>
                <a:gd name="T29" fmla="*/ 46 h 81"/>
                <a:gd name="T30" fmla="*/ 2 w 81"/>
                <a:gd name="T31" fmla="*/ 54 h 81"/>
                <a:gd name="T32" fmla="*/ 5 w 81"/>
                <a:gd name="T33" fmla="*/ 62 h 81"/>
                <a:gd name="T34" fmla="*/ 11 w 81"/>
                <a:gd name="T35" fmla="*/ 68 h 81"/>
                <a:gd name="T36" fmla="*/ 15 w 81"/>
                <a:gd name="T37" fmla="*/ 74 h 81"/>
                <a:gd name="T38" fmla="*/ 23 w 81"/>
                <a:gd name="T39" fmla="*/ 77 h 81"/>
                <a:gd name="T40" fmla="*/ 30 w 81"/>
                <a:gd name="T41" fmla="*/ 79 h 81"/>
                <a:gd name="T42" fmla="*/ 38 w 81"/>
                <a:gd name="T43" fmla="*/ 81 h 81"/>
                <a:gd name="T44" fmla="*/ 46 w 81"/>
                <a:gd name="T45" fmla="*/ 81 h 81"/>
                <a:gd name="T46" fmla="*/ 53 w 81"/>
                <a:gd name="T47" fmla="*/ 79 h 81"/>
                <a:gd name="T48" fmla="*/ 61 w 81"/>
                <a:gd name="T49" fmla="*/ 77 h 81"/>
                <a:gd name="T50" fmla="*/ 67 w 81"/>
                <a:gd name="T51" fmla="*/ 71 h 81"/>
                <a:gd name="T52" fmla="*/ 73 w 81"/>
                <a:gd name="T53" fmla="*/ 66 h 81"/>
                <a:gd name="T54" fmla="*/ 76 w 81"/>
                <a:gd name="T55" fmla="*/ 59 h 81"/>
                <a:gd name="T56" fmla="*/ 78 w 81"/>
                <a:gd name="T57" fmla="*/ 52 h 81"/>
                <a:gd name="T58" fmla="*/ 81 w 81"/>
                <a:gd name="T59" fmla="*/ 43 h 81"/>
                <a:gd name="T60" fmla="*/ 81 w 81"/>
                <a:gd name="T61" fmla="*/ 36 h 81"/>
                <a:gd name="T62" fmla="*/ 78 w 81"/>
                <a:gd name="T63" fmla="*/ 29 h 81"/>
                <a:gd name="T64" fmla="*/ 76 w 81"/>
                <a:gd name="T65" fmla="*/ 2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81">
                  <a:moveTo>
                    <a:pt x="40" y="41"/>
                  </a:moveTo>
                  <a:lnTo>
                    <a:pt x="76" y="21"/>
                  </a:lnTo>
                  <a:lnTo>
                    <a:pt x="73" y="19"/>
                  </a:lnTo>
                  <a:lnTo>
                    <a:pt x="71" y="14"/>
                  </a:lnTo>
                  <a:lnTo>
                    <a:pt x="67" y="11"/>
                  </a:lnTo>
                  <a:lnTo>
                    <a:pt x="65" y="8"/>
                  </a:lnTo>
                  <a:lnTo>
                    <a:pt x="61" y="6"/>
                  </a:lnTo>
                  <a:lnTo>
                    <a:pt x="59" y="6"/>
                  </a:lnTo>
                  <a:lnTo>
                    <a:pt x="53" y="3"/>
                  </a:lnTo>
                  <a:lnTo>
                    <a:pt x="51" y="3"/>
                  </a:lnTo>
                  <a:lnTo>
                    <a:pt x="48" y="0"/>
                  </a:lnTo>
                  <a:lnTo>
                    <a:pt x="42" y="0"/>
                  </a:lnTo>
                  <a:lnTo>
                    <a:pt x="38" y="0"/>
                  </a:lnTo>
                  <a:lnTo>
                    <a:pt x="36" y="0"/>
                  </a:lnTo>
                  <a:lnTo>
                    <a:pt x="30" y="0"/>
                  </a:lnTo>
                  <a:lnTo>
                    <a:pt x="28" y="3"/>
                  </a:lnTo>
                  <a:lnTo>
                    <a:pt x="23" y="3"/>
                  </a:lnTo>
                  <a:lnTo>
                    <a:pt x="21" y="6"/>
                  </a:lnTo>
                  <a:lnTo>
                    <a:pt x="18" y="8"/>
                  </a:lnTo>
                  <a:lnTo>
                    <a:pt x="13" y="11"/>
                  </a:lnTo>
                  <a:lnTo>
                    <a:pt x="11" y="14"/>
                  </a:lnTo>
                  <a:lnTo>
                    <a:pt x="7" y="16"/>
                  </a:lnTo>
                  <a:lnTo>
                    <a:pt x="5" y="21"/>
                  </a:lnTo>
                  <a:lnTo>
                    <a:pt x="5" y="23"/>
                  </a:lnTo>
                  <a:lnTo>
                    <a:pt x="2" y="27"/>
                  </a:lnTo>
                  <a:lnTo>
                    <a:pt x="2" y="32"/>
                  </a:lnTo>
                  <a:lnTo>
                    <a:pt x="0" y="33"/>
                  </a:lnTo>
                  <a:lnTo>
                    <a:pt x="0" y="39"/>
                  </a:lnTo>
                  <a:lnTo>
                    <a:pt x="0" y="41"/>
                  </a:lnTo>
                  <a:lnTo>
                    <a:pt x="0" y="46"/>
                  </a:lnTo>
                  <a:lnTo>
                    <a:pt x="0" y="49"/>
                  </a:lnTo>
                  <a:lnTo>
                    <a:pt x="2" y="54"/>
                  </a:lnTo>
                  <a:lnTo>
                    <a:pt x="2" y="56"/>
                  </a:lnTo>
                  <a:lnTo>
                    <a:pt x="5" y="62"/>
                  </a:lnTo>
                  <a:lnTo>
                    <a:pt x="7" y="64"/>
                  </a:lnTo>
                  <a:lnTo>
                    <a:pt x="11" y="68"/>
                  </a:lnTo>
                  <a:lnTo>
                    <a:pt x="13" y="71"/>
                  </a:lnTo>
                  <a:lnTo>
                    <a:pt x="15" y="74"/>
                  </a:lnTo>
                  <a:lnTo>
                    <a:pt x="21" y="77"/>
                  </a:lnTo>
                  <a:lnTo>
                    <a:pt x="23" y="77"/>
                  </a:lnTo>
                  <a:lnTo>
                    <a:pt x="28" y="79"/>
                  </a:lnTo>
                  <a:lnTo>
                    <a:pt x="30" y="79"/>
                  </a:lnTo>
                  <a:lnTo>
                    <a:pt x="33" y="81"/>
                  </a:lnTo>
                  <a:lnTo>
                    <a:pt x="38" y="81"/>
                  </a:lnTo>
                  <a:lnTo>
                    <a:pt x="42" y="81"/>
                  </a:lnTo>
                  <a:lnTo>
                    <a:pt x="46" y="81"/>
                  </a:lnTo>
                  <a:lnTo>
                    <a:pt x="51" y="81"/>
                  </a:lnTo>
                  <a:lnTo>
                    <a:pt x="53" y="79"/>
                  </a:lnTo>
                  <a:lnTo>
                    <a:pt x="59" y="79"/>
                  </a:lnTo>
                  <a:lnTo>
                    <a:pt x="61" y="77"/>
                  </a:lnTo>
                  <a:lnTo>
                    <a:pt x="63" y="74"/>
                  </a:lnTo>
                  <a:lnTo>
                    <a:pt x="67" y="71"/>
                  </a:lnTo>
                  <a:lnTo>
                    <a:pt x="71" y="68"/>
                  </a:lnTo>
                  <a:lnTo>
                    <a:pt x="73" y="66"/>
                  </a:lnTo>
                  <a:lnTo>
                    <a:pt x="76" y="62"/>
                  </a:lnTo>
                  <a:lnTo>
                    <a:pt x="76" y="59"/>
                  </a:lnTo>
                  <a:lnTo>
                    <a:pt x="78" y="56"/>
                  </a:lnTo>
                  <a:lnTo>
                    <a:pt x="78" y="52"/>
                  </a:lnTo>
                  <a:lnTo>
                    <a:pt x="81" y="49"/>
                  </a:lnTo>
                  <a:lnTo>
                    <a:pt x="81" y="43"/>
                  </a:lnTo>
                  <a:lnTo>
                    <a:pt x="81" y="41"/>
                  </a:lnTo>
                  <a:lnTo>
                    <a:pt x="81" y="36"/>
                  </a:lnTo>
                  <a:lnTo>
                    <a:pt x="81" y="33"/>
                  </a:lnTo>
                  <a:lnTo>
                    <a:pt x="78" y="29"/>
                  </a:lnTo>
                  <a:lnTo>
                    <a:pt x="78" y="23"/>
                  </a:lnTo>
                  <a:lnTo>
                    <a:pt x="76" y="21"/>
                  </a:lnTo>
                  <a:lnTo>
                    <a:pt x="4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515" name="Freeform 691">
              <a:extLst>
                <a:ext uri="{FF2B5EF4-FFF2-40B4-BE49-F238E27FC236}">
                  <a16:creationId xmlns:a16="http://schemas.microsoft.com/office/drawing/2014/main" id="{CF86FD95-D740-A7C7-7C38-34395EEF9F77}"/>
                </a:ext>
              </a:extLst>
            </p:cNvPr>
            <p:cNvSpPr>
              <a:spLocks/>
            </p:cNvSpPr>
            <p:nvPr/>
          </p:nvSpPr>
          <p:spPr bwMode="auto">
            <a:xfrm>
              <a:off x="2641" y="2417"/>
              <a:ext cx="544" cy="499"/>
            </a:xfrm>
            <a:custGeom>
              <a:avLst/>
              <a:gdLst>
                <a:gd name="T0" fmla="*/ 0 w 1634"/>
                <a:gd name="T1" fmla="*/ 0 h 1497"/>
                <a:gd name="T2" fmla="*/ 865 w 1634"/>
                <a:gd name="T3" fmla="*/ 1497 h 1497"/>
                <a:gd name="T4" fmla="*/ 1634 w 1634"/>
                <a:gd name="T5" fmla="*/ 1497 h 1497"/>
              </a:gdLst>
              <a:ahLst/>
              <a:cxnLst>
                <a:cxn ang="0">
                  <a:pos x="T0" y="T1"/>
                </a:cxn>
                <a:cxn ang="0">
                  <a:pos x="T2" y="T3"/>
                </a:cxn>
                <a:cxn ang="0">
                  <a:pos x="T4" y="T5"/>
                </a:cxn>
              </a:cxnLst>
              <a:rect l="0" t="0" r="r" b="b"/>
              <a:pathLst>
                <a:path w="1634" h="1497">
                  <a:moveTo>
                    <a:pt x="0" y="0"/>
                  </a:moveTo>
                  <a:lnTo>
                    <a:pt x="865" y="1497"/>
                  </a:lnTo>
                  <a:lnTo>
                    <a:pt x="1634" y="149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516" name="Freeform 692">
              <a:extLst>
                <a:ext uri="{FF2B5EF4-FFF2-40B4-BE49-F238E27FC236}">
                  <a16:creationId xmlns:a16="http://schemas.microsoft.com/office/drawing/2014/main" id="{B67E5954-C77F-7D73-4DCE-8CF73E6364CF}"/>
                </a:ext>
              </a:extLst>
            </p:cNvPr>
            <p:cNvSpPr>
              <a:spLocks/>
            </p:cNvSpPr>
            <p:nvPr/>
          </p:nvSpPr>
          <p:spPr bwMode="auto">
            <a:xfrm>
              <a:off x="1099" y="1166"/>
              <a:ext cx="2087" cy="1973"/>
            </a:xfrm>
            <a:custGeom>
              <a:avLst/>
              <a:gdLst>
                <a:gd name="T0" fmla="*/ 0 w 6261"/>
                <a:gd name="T1" fmla="*/ 0 h 5920"/>
                <a:gd name="T2" fmla="*/ 5500 w 6261"/>
                <a:gd name="T3" fmla="*/ 5920 h 5920"/>
                <a:gd name="T4" fmla="*/ 6261 w 6261"/>
                <a:gd name="T5" fmla="*/ 5920 h 5920"/>
              </a:gdLst>
              <a:ahLst/>
              <a:cxnLst>
                <a:cxn ang="0">
                  <a:pos x="T0" y="T1"/>
                </a:cxn>
                <a:cxn ang="0">
                  <a:pos x="T2" y="T3"/>
                </a:cxn>
                <a:cxn ang="0">
                  <a:pos x="T4" y="T5"/>
                </a:cxn>
              </a:cxnLst>
              <a:rect l="0" t="0" r="r" b="b"/>
              <a:pathLst>
                <a:path w="6261" h="5920">
                  <a:moveTo>
                    <a:pt x="0" y="0"/>
                  </a:moveTo>
                  <a:lnTo>
                    <a:pt x="5500" y="5920"/>
                  </a:lnTo>
                  <a:lnTo>
                    <a:pt x="6261" y="592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517" name="Freeform 693">
              <a:extLst>
                <a:ext uri="{FF2B5EF4-FFF2-40B4-BE49-F238E27FC236}">
                  <a16:creationId xmlns:a16="http://schemas.microsoft.com/office/drawing/2014/main" id="{33F29676-9E1A-A920-DB1D-A00A7DDFDFB5}"/>
                </a:ext>
              </a:extLst>
            </p:cNvPr>
            <p:cNvSpPr>
              <a:spLocks/>
            </p:cNvSpPr>
            <p:nvPr/>
          </p:nvSpPr>
          <p:spPr bwMode="auto">
            <a:xfrm>
              <a:off x="1061" y="1963"/>
              <a:ext cx="2125" cy="1421"/>
            </a:xfrm>
            <a:custGeom>
              <a:avLst/>
              <a:gdLst>
                <a:gd name="T0" fmla="*/ 0 w 6375"/>
                <a:gd name="T1" fmla="*/ 0 h 4263"/>
                <a:gd name="T2" fmla="*/ 5615 w 6375"/>
                <a:gd name="T3" fmla="*/ 4263 h 4263"/>
                <a:gd name="T4" fmla="*/ 6375 w 6375"/>
                <a:gd name="T5" fmla="*/ 4263 h 4263"/>
              </a:gdLst>
              <a:ahLst/>
              <a:cxnLst>
                <a:cxn ang="0">
                  <a:pos x="T0" y="T1"/>
                </a:cxn>
                <a:cxn ang="0">
                  <a:pos x="T2" y="T3"/>
                </a:cxn>
                <a:cxn ang="0">
                  <a:pos x="T4" y="T5"/>
                </a:cxn>
              </a:cxnLst>
              <a:rect l="0" t="0" r="r" b="b"/>
              <a:pathLst>
                <a:path w="6375" h="4263">
                  <a:moveTo>
                    <a:pt x="0" y="0"/>
                  </a:moveTo>
                  <a:lnTo>
                    <a:pt x="5615" y="4263"/>
                  </a:lnTo>
                  <a:lnTo>
                    <a:pt x="6375" y="426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518" name="Freeform 694">
              <a:extLst>
                <a:ext uri="{FF2B5EF4-FFF2-40B4-BE49-F238E27FC236}">
                  <a16:creationId xmlns:a16="http://schemas.microsoft.com/office/drawing/2014/main" id="{427211C6-4B5B-4387-4C62-E9E297550D47}"/>
                </a:ext>
              </a:extLst>
            </p:cNvPr>
            <p:cNvSpPr>
              <a:spLocks/>
            </p:cNvSpPr>
            <p:nvPr/>
          </p:nvSpPr>
          <p:spPr bwMode="auto">
            <a:xfrm>
              <a:off x="1091" y="2747"/>
              <a:ext cx="2095" cy="860"/>
            </a:xfrm>
            <a:custGeom>
              <a:avLst/>
              <a:gdLst>
                <a:gd name="T0" fmla="*/ 0 w 6283"/>
                <a:gd name="T1" fmla="*/ 0 h 2580"/>
                <a:gd name="T2" fmla="*/ 5524 w 6283"/>
                <a:gd name="T3" fmla="*/ 2580 h 2580"/>
                <a:gd name="T4" fmla="*/ 6283 w 6283"/>
                <a:gd name="T5" fmla="*/ 2580 h 2580"/>
              </a:gdLst>
              <a:ahLst/>
              <a:cxnLst>
                <a:cxn ang="0">
                  <a:pos x="T0" y="T1"/>
                </a:cxn>
                <a:cxn ang="0">
                  <a:pos x="T2" y="T3"/>
                </a:cxn>
                <a:cxn ang="0">
                  <a:pos x="T4" y="T5"/>
                </a:cxn>
              </a:cxnLst>
              <a:rect l="0" t="0" r="r" b="b"/>
              <a:pathLst>
                <a:path w="6283" h="2580">
                  <a:moveTo>
                    <a:pt x="0" y="0"/>
                  </a:moveTo>
                  <a:lnTo>
                    <a:pt x="5524" y="2580"/>
                  </a:lnTo>
                  <a:lnTo>
                    <a:pt x="6283" y="258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8519" name="Freeform 695">
              <a:extLst>
                <a:ext uri="{FF2B5EF4-FFF2-40B4-BE49-F238E27FC236}">
                  <a16:creationId xmlns:a16="http://schemas.microsoft.com/office/drawing/2014/main" id="{045DF275-7D20-641B-FCC0-7B4CE9337A86}"/>
                </a:ext>
              </a:extLst>
            </p:cNvPr>
            <p:cNvSpPr>
              <a:spLocks/>
            </p:cNvSpPr>
            <p:nvPr/>
          </p:nvSpPr>
          <p:spPr bwMode="auto">
            <a:xfrm>
              <a:off x="1107" y="3231"/>
              <a:ext cx="2079" cy="621"/>
            </a:xfrm>
            <a:custGeom>
              <a:avLst/>
              <a:gdLst>
                <a:gd name="T0" fmla="*/ 0 w 6238"/>
                <a:gd name="T1" fmla="*/ 0 h 1864"/>
                <a:gd name="T2" fmla="*/ 5478 w 6238"/>
                <a:gd name="T3" fmla="*/ 1864 h 1864"/>
                <a:gd name="T4" fmla="*/ 6238 w 6238"/>
                <a:gd name="T5" fmla="*/ 1864 h 1864"/>
              </a:gdLst>
              <a:ahLst/>
              <a:cxnLst>
                <a:cxn ang="0">
                  <a:pos x="T0" y="T1"/>
                </a:cxn>
                <a:cxn ang="0">
                  <a:pos x="T2" y="T3"/>
                </a:cxn>
                <a:cxn ang="0">
                  <a:pos x="T4" y="T5"/>
                </a:cxn>
              </a:cxnLst>
              <a:rect l="0" t="0" r="r" b="b"/>
              <a:pathLst>
                <a:path w="6238" h="1864">
                  <a:moveTo>
                    <a:pt x="0" y="0"/>
                  </a:moveTo>
                  <a:lnTo>
                    <a:pt x="5478" y="1864"/>
                  </a:lnTo>
                  <a:lnTo>
                    <a:pt x="6238" y="186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a:extLst>
              <a:ext uri="{FF2B5EF4-FFF2-40B4-BE49-F238E27FC236}">
                <a16:creationId xmlns:a16="http://schemas.microsoft.com/office/drawing/2014/main" id="{B1F6E41F-2181-B42B-33F4-B693915802C7}"/>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br>
              <a:rPr lang="es-PR" altLang="en-US" sz="2500" b="1">
                <a:latin typeface="Verdana" panose="020B0604030504040204" pitchFamily="34" charset="0"/>
              </a:rPr>
            </a:br>
            <a:r>
              <a:rPr lang="es-PR" altLang="en-US" sz="2500" b="1">
                <a:latin typeface="Verdana" panose="020B0604030504040204" pitchFamily="34" charset="0"/>
              </a:rPr>
              <a:t>* </a:t>
            </a:r>
            <a:r>
              <a:rPr lang="es-PR" altLang="en-US" sz="2500" b="1" i="1">
                <a:latin typeface="Verdana" panose="020B0604030504040204" pitchFamily="34" charset="0"/>
              </a:rPr>
              <a:t>Anatomía</a:t>
            </a:r>
            <a:r>
              <a:rPr lang="es-PR" altLang="en-US" sz="2500" b="1">
                <a:latin typeface="Verdana" panose="020B0604030504040204" pitchFamily="34" charset="0"/>
              </a:rPr>
              <a:t> *</a:t>
            </a:r>
            <a:endParaRPr lang="es-PR" altLang="en-US" sz="2500" b="1" i="1">
              <a:latin typeface="Verdana" panose="020B0604030504040204" pitchFamily="34" charset="0"/>
            </a:endParaRPr>
          </a:p>
        </p:txBody>
      </p:sp>
      <p:grpSp>
        <p:nvGrpSpPr>
          <p:cNvPr id="79543" name="Group 695">
            <a:extLst>
              <a:ext uri="{FF2B5EF4-FFF2-40B4-BE49-F238E27FC236}">
                <a16:creationId xmlns:a16="http://schemas.microsoft.com/office/drawing/2014/main" id="{13F8E70C-C0E6-1FE9-746F-FD41B71A9171}"/>
              </a:ext>
            </a:extLst>
          </p:cNvPr>
          <p:cNvGrpSpPr>
            <a:grpSpLocks noChangeAspect="1"/>
          </p:cNvGrpSpPr>
          <p:nvPr/>
        </p:nvGrpSpPr>
        <p:grpSpPr bwMode="auto">
          <a:xfrm>
            <a:off x="76200" y="1797050"/>
            <a:ext cx="8915400" cy="4298950"/>
            <a:chOff x="48" y="1132"/>
            <a:chExt cx="5616" cy="2708"/>
          </a:xfrm>
        </p:grpSpPr>
        <p:sp>
          <p:nvSpPr>
            <p:cNvPr id="79542" name="AutoShape 694">
              <a:extLst>
                <a:ext uri="{FF2B5EF4-FFF2-40B4-BE49-F238E27FC236}">
                  <a16:creationId xmlns:a16="http://schemas.microsoft.com/office/drawing/2014/main" id="{E0F1A3EB-9B4C-329A-473C-45EE10D50087}"/>
                </a:ext>
              </a:extLst>
            </p:cNvPr>
            <p:cNvSpPr>
              <a:spLocks noChangeAspect="1" noChangeArrowheads="1" noTextEdit="1"/>
            </p:cNvSpPr>
            <p:nvPr/>
          </p:nvSpPr>
          <p:spPr bwMode="auto">
            <a:xfrm>
              <a:off x="48" y="1132"/>
              <a:ext cx="5616" cy="2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79744" name="Group 896">
              <a:extLst>
                <a:ext uri="{FF2B5EF4-FFF2-40B4-BE49-F238E27FC236}">
                  <a16:creationId xmlns:a16="http://schemas.microsoft.com/office/drawing/2014/main" id="{5D2EA9F4-6D38-A0CF-6106-823D7F947FCA}"/>
                </a:ext>
              </a:extLst>
            </p:cNvPr>
            <p:cNvGrpSpPr>
              <a:grpSpLocks/>
            </p:cNvGrpSpPr>
            <p:nvPr/>
          </p:nvGrpSpPr>
          <p:grpSpPr bwMode="auto">
            <a:xfrm>
              <a:off x="289" y="1150"/>
              <a:ext cx="5394" cy="2726"/>
              <a:chOff x="289" y="1150"/>
              <a:chExt cx="5394" cy="2726"/>
            </a:xfrm>
          </p:grpSpPr>
          <p:sp>
            <p:nvSpPr>
              <p:cNvPr id="79544" name="Rectangle 696">
                <a:extLst>
                  <a:ext uri="{FF2B5EF4-FFF2-40B4-BE49-F238E27FC236}">
                    <a16:creationId xmlns:a16="http://schemas.microsoft.com/office/drawing/2014/main" id="{24B0EA81-3C5E-E238-12E1-6711F8FC46A5}"/>
                  </a:ext>
                </a:extLst>
              </p:cNvPr>
              <p:cNvSpPr>
                <a:spLocks noChangeArrowheads="1"/>
              </p:cNvSpPr>
              <p:nvPr/>
            </p:nvSpPr>
            <p:spPr bwMode="auto">
              <a:xfrm>
                <a:off x="2038" y="1150"/>
                <a:ext cx="1044"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Ducto Biliar</a:t>
                </a:r>
                <a:endParaRPr lang="es-PR" altLang="en-US"/>
              </a:p>
            </p:txBody>
          </p:sp>
          <p:sp>
            <p:nvSpPr>
              <p:cNvPr id="79545" name="Rectangle 697">
                <a:extLst>
                  <a:ext uri="{FF2B5EF4-FFF2-40B4-BE49-F238E27FC236}">
                    <a16:creationId xmlns:a16="http://schemas.microsoft.com/office/drawing/2014/main" id="{5602B4FC-243B-14D7-E550-59AF6FEF40E7}"/>
                  </a:ext>
                </a:extLst>
              </p:cNvPr>
              <p:cNvSpPr>
                <a:spLocks noChangeArrowheads="1"/>
              </p:cNvSpPr>
              <p:nvPr/>
            </p:nvSpPr>
            <p:spPr bwMode="auto">
              <a:xfrm>
                <a:off x="3278" y="1429"/>
                <a:ext cx="171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Cuerpo del Páncreas</a:t>
                </a:r>
                <a:endParaRPr lang="es-PR" altLang="en-US"/>
              </a:p>
            </p:txBody>
          </p:sp>
          <p:sp>
            <p:nvSpPr>
              <p:cNvPr id="79546" name="Rectangle 698">
                <a:extLst>
                  <a:ext uri="{FF2B5EF4-FFF2-40B4-BE49-F238E27FC236}">
                    <a16:creationId xmlns:a16="http://schemas.microsoft.com/office/drawing/2014/main" id="{E469081A-781C-8A09-AC38-D467845AE3D8}"/>
                  </a:ext>
                </a:extLst>
              </p:cNvPr>
              <p:cNvSpPr>
                <a:spLocks noChangeArrowheads="1"/>
              </p:cNvSpPr>
              <p:nvPr/>
            </p:nvSpPr>
            <p:spPr bwMode="auto">
              <a:xfrm>
                <a:off x="512" y="2238"/>
                <a:ext cx="594"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Ducto </a:t>
                </a:r>
                <a:endParaRPr lang="es-PR" altLang="en-US"/>
              </a:p>
            </p:txBody>
          </p:sp>
          <p:sp>
            <p:nvSpPr>
              <p:cNvPr id="79547" name="Rectangle 699">
                <a:extLst>
                  <a:ext uri="{FF2B5EF4-FFF2-40B4-BE49-F238E27FC236}">
                    <a16:creationId xmlns:a16="http://schemas.microsoft.com/office/drawing/2014/main" id="{D4015CD9-EAF5-FA65-C4E2-79C52061EA24}"/>
                  </a:ext>
                </a:extLst>
              </p:cNvPr>
              <p:cNvSpPr>
                <a:spLocks noChangeArrowheads="1"/>
              </p:cNvSpPr>
              <p:nvPr/>
            </p:nvSpPr>
            <p:spPr bwMode="auto">
              <a:xfrm>
                <a:off x="289" y="2447"/>
                <a:ext cx="1008"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Pancreático</a:t>
                </a:r>
                <a:endParaRPr lang="es-PR" altLang="en-US"/>
              </a:p>
            </p:txBody>
          </p:sp>
          <p:sp>
            <p:nvSpPr>
              <p:cNvPr id="79548" name="Rectangle 700">
                <a:extLst>
                  <a:ext uri="{FF2B5EF4-FFF2-40B4-BE49-F238E27FC236}">
                    <a16:creationId xmlns:a16="http://schemas.microsoft.com/office/drawing/2014/main" id="{E6949D35-1C2E-A1E2-DACF-60592141430A}"/>
                  </a:ext>
                </a:extLst>
              </p:cNvPr>
              <p:cNvSpPr>
                <a:spLocks noChangeArrowheads="1"/>
              </p:cNvSpPr>
              <p:nvPr/>
            </p:nvSpPr>
            <p:spPr bwMode="auto">
              <a:xfrm>
                <a:off x="368" y="2656"/>
                <a:ext cx="844"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Accesorio</a:t>
                </a:r>
                <a:endParaRPr lang="es-PR" altLang="en-US"/>
              </a:p>
            </p:txBody>
          </p:sp>
          <p:sp>
            <p:nvSpPr>
              <p:cNvPr id="79549" name="Rectangle 701">
                <a:extLst>
                  <a:ext uri="{FF2B5EF4-FFF2-40B4-BE49-F238E27FC236}">
                    <a16:creationId xmlns:a16="http://schemas.microsoft.com/office/drawing/2014/main" id="{37AF5F6B-82FA-7D37-3541-716CA97F4CAD}"/>
                  </a:ext>
                </a:extLst>
              </p:cNvPr>
              <p:cNvSpPr>
                <a:spLocks noChangeArrowheads="1"/>
              </p:cNvSpPr>
              <p:nvPr/>
            </p:nvSpPr>
            <p:spPr bwMode="auto">
              <a:xfrm>
                <a:off x="532" y="3214"/>
                <a:ext cx="1418"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Unión de la Bilis </a:t>
                </a:r>
                <a:endParaRPr lang="es-PR" altLang="en-US"/>
              </a:p>
            </p:txBody>
          </p:sp>
          <p:sp>
            <p:nvSpPr>
              <p:cNvPr id="79550" name="Rectangle 702">
                <a:extLst>
                  <a:ext uri="{FF2B5EF4-FFF2-40B4-BE49-F238E27FC236}">
                    <a16:creationId xmlns:a16="http://schemas.microsoft.com/office/drawing/2014/main" id="{AEEA0D03-B30F-57A4-6C59-757DE91886E2}"/>
                  </a:ext>
                </a:extLst>
              </p:cNvPr>
              <p:cNvSpPr>
                <a:spLocks noChangeArrowheads="1"/>
              </p:cNvSpPr>
              <p:nvPr/>
            </p:nvSpPr>
            <p:spPr bwMode="auto">
              <a:xfrm>
                <a:off x="938" y="3423"/>
                <a:ext cx="53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con el</a:t>
                </a:r>
                <a:endParaRPr lang="es-PR" altLang="en-US"/>
              </a:p>
            </p:txBody>
          </p:sp>
          <p:sp>
            <p:nvSpPr>
              <p:cNvPr id="79551" name="Rectangle 703">
                <a:extLst>
                  <a:ext uri="{FF2B5EF4-FFF2-40B4-BE49-F238E27FC236}">
                    <a16:creationId xmlns:a16="http://schemas.microsoft.com/office/drawing/2014/main" id="{67542453-609A-A37F-65A6-7F185F0299AB}"/>
                  </a:ext>
                </a:extLst>
              </p:cNvPr>
              <p:cNvSpPr>
                <a:spLocks noChangeArrowheads="1"/>
              </p:cNvSpPr>
              <p:nvPr/>
            </p:nvSpPr>
            <p:spPr bwMode="auto">
              <a:xfrm>
                <a:off x="458" y="3632"/>
                <a:ext cx="1524"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Ducto Pancreático</a:t>
                </a:r>
                <a:endParaRPr lang="es-PR" altLang="en-US"/>
              </a:p>
            </p:txBody>
          </p:sp>
          <p:sp>
            <p:nvSpPr>
              <p:cNvPr id="79552" name="Rectangle 704">
                <a:extLst>
                  <a:ext uri="{FF2B5EF4-FFF2-40B4-BE49-F238E27FC236}">
                    <a16:creationId xmlns:a16="http://schemas.microsoft.com/office/drawing/2014/main" id="{17B32C3A-CFCA-6C2F-47ED-CB8FA5291DAF}"/>
                  </a:ext>
                </a:extLst>
              </p:cNvPr>
              <p:cNvSpPr>
                <a:spLocks noChangeArrowheads="1"/>
              </p:cNvSpPr>
              <p:nvPr/>
            </p:nvSpPr>
            <p:spPr bwMode="auto">
              <a:xfrm>
                <a:off x="2930" y="3451"/>
                <a:ext cx="784"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Duodeno</a:t>
                </a:r>
                <a:endParaRPr lang="es-PR" altLang="en-US"/>
              </a:p>
            </p:txBody>
          </p:sp>
          <p:sp>
            <p:nvSpPr>
              <p:cNvPr id="79553" name="Rectangle 705">
                <a:extLst>
                  <a:ext uri="{FF2B5EF4-FFF2-40B4-BE49-F238E27FC236}">
                    <a16:creationId xmlns:a16="http://schemas.microsoft.com/office/drawing/2014/main" id="{488CF44B-354E-5D43-9277-98ACB4425CFA}"/>
                  </a:ext>
                </a:extLst>
              </p:cNvPr>
              <p:cNvSpPr>
                <a:spLocks noChangeArrowheads="1"/>
              </p:cNvSpPr>
              <p:nvPr/>
            </p:nvSpPr>
            <p:spPr bwMode="auto">
              <a:xfrm>
                <a:off x="3405" y="3200"/>
                <a:ext cx="1703"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Cabeza del Páncreas</a:t>
                </a:r>
                <a:endParaRPr lang="es-PR" altLang="en-US"/>
              </a:p>
            </p:txBody>
          </p:sp>
          <p:sp>
            <p:nvSpPr>
              <p:cNvPr id="79554" name="Rectangle 706">
                <a:extLst>
                  <a:ext uri="{FF2B5EF4-FFF2-40B4-BE49-F238E27FC236}">
                    <a16:creationId xmlns:a16="http://schemas.microsoft.com/office/drawing/2014/main" id="{4FC4FB29-D97D-681D-EC8D-1383819BFFF1}"/>
                  </a:ext>
                </a:extLst>
              </p:cNvPr>
              <p:cNvSpPr>
                <a:spLocks noChangeArrowheads="1"/>
              </p:cNvSpPr>
              <p:nvPr/>
            </p:nvSpPr>
            <p:spPr bwMode="auto">
              <a:xfrm>
                <a:off x="4143" y="2336"/>
                <a:ext cx="1540"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Rabo del Páncreas</a:t>
                </a:r>
                <a:endParaRPr lang="es-PR" altLang="en-US"/>
              </a:p>
            </p:txBody>
          </p:sp>
          <p:sp>
            <p:nvSpPr>
              <p:cNvPr id="79555" name="Rectangle 707">
                <a:extLst>
                  <a:ext uri="{FF2B5EF4-FFF2-40B4-BE49-F238E27FC236}">
                    <a16:creationId xmlns:a16="http://schemas.microsoft.com/office/drawing/2014/main" id="{A383F878-F1E3-0EBD-15C2-2DA9ACE42183}"/>
                  </a:ext>
                </a:extLst>
              </p:cNvPr>
              <p:cNvSpPr>
                <a:spLocks noChangeArrowheads="1"/>
              </p:cNvSpPr>
              <p:nvPr/>
            </p:nvSpPr>
            <p:spPr bwMode="auto">
              <a:xfrm>
                <a:off x="3447" y="2587"/>
                <a:ext cx="1570"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Ducto Pancreático </a:t>
                </a:r>
                <a:endParaRPr lang="es-PR" altLang="en-US"/>
              </a:p>
            </p:txBody>
          </p:sp>
          <p:sp>
            <p:nvSpPr>
              <p:cNvPr id="79556" name="Rectangle 708">
                <a:extLst>
                  <a:ext uri="{FF2B5EF4-FFF2-40B4-BE49-F238E27FC236}">
                    <a16:creationId xmlns:a16="http://schemas.microsoft.com/office/drawing/2014/main" id="{42FD9B27-8F4B-7FA0-C9AD-E18AE61091D2}"/>
                  </a:ext>
                </a:extLst>
              </p:cNvPr>
              <p:cNvSpPr>
                <a:spLocks noChangeArrowheads="1"/>
              </p:cNvSpPr>
              <p:nvPr/>
            </p:nvSpPr>
            <p:spPr bwMode="auto">
              <a:xfrm>
                <a:off x="3796" y="2795"/>
                <a:ext cx="804"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Principal</a:t>
                </a:r>
                <a:endParaRPr lang="es-PR" altLang="en-US"/>
              </a:p>
            </p:txBody>
          </p:sp>
          <p:sp>
            <p:nvSpPr>
              <p:cNvPr id="79557" name="Freeform 709">
                <a:extLst>
                  <a:ext uri="{FF2B5EF4-FFF2-40B4-BE49-F238E27FC236}">
                    <a16:creationId xmlns:a16="http://schemas.microsoft.com/office/drawing/2014/main" id="{0DF0C596-1798-BA9D-543A-385DBCD436F5}"/>
                  </a:ext>
                </a:extLst>
              </p:cNvPr>
              <p:cNvSpPr>
                <a:spLocks/>
              </p:cNvSpPr>
              <p:nvPr/>
            </p:nvSpPr>
            <p:spPr bwMode="auto">
              <a:xfrm>
                <a:off x="2084" y="1858"/>
                <a:ext cx="2635" cy="1106"/>
              </a:xfrm>
              <a:custGeom>
                <a:avLst/>
                <a:gdLst>
                  <a:gd name="T0" fmla="*/ 7710 w 7907"/>
                  <a:gd name="T1" fmla="*/ 445 h 3319"/>
                  <a:gd name="T2" fmla="*/ 7465 w 7907"/>
                  <a:gd name="T3" fmla="*/ 620 h 3319"/>
                  <a:gd name="T4" fmla="*/ 7183 w 7907"/>
                  <a:gd name="T5" fmla="*/ 782 h 3319"/>
                  <a:gd name="T6" fmla="*/ 6886 w 7907"/>
                  <a:gd name="T7" fmla="*/ 912 h 3319"/>
                  <a:gd name="T8" fmla="*/ 6594 w 7907"/>
                  <a:gd name="T9" fmla="*/ 987 h 3319"/>
                  <a:gd name="T10" fmla="*/ 6313 w 7907"/>
                  <a:gd name="T11" fmla="*/ 1158 h 3319"/>
                  <a:gd name="T12" fmla="*/ 5943 w 7907"/>
                  <a:gd name="T13" fmla="*/ 1465 h 3319"/>
                  <a:gd name="T14" fmla="*/ 5501 w 7907"/>
                  <a:gd name="T15" fmla="*/ 1729 h 3319"/>
                  <a:gd name="T16" fmla="*/ 5048 w 7907"/>
                  <a:gd name="T17" fmla="*/ 1918 h 3319"/>
                  <a:gd name="T18" fmla="*/ 4632 w 7907"/>
                  <a:gd name="T19" fmla="*/ 2014 h 3319"/>
                  <a:gd name="T20" fmla="*/ 4306 w 7907"/>
                  <a:gd name="T21" fmla="*/ 2030 h 3319"/>
                  <a:gd name="T22" fmla="*/ 4007 w 7907"/>
                  <a:gd name="T23" fmla="*/ 2120 h 3319"/>
                  <a:gd name="T24" fmla="*/ 3672 w 7907"/>
                  <a:gd name="T25" fmla="*/ 2101 h 3319"/>
                  <a:gd name="T26" fmla="*/ 3316 w 7907"/>
                  <a:gd name="T27" fmla="*/ 2027 h 3319"/>
                  <a:gd name="T28" fmla="*/ 2959 w 7907"/>
                  <a:gd name="T29" fmla="*/ 1957 h 3319"/>
                  <a:gd name="T30" fmla="*/ 2614 w 7907"/>
                  <a:gd name="T31" fmla="*/ 1943 h 3319"/>
                  <a:gd name="T32" fmla="*/ 2198 w 7907"/>
                  <a:gd name="T33" fmla="*/ 2149 h 3319"/>
                  <a:gd name="T34" fmla="*/ 2102 w 7907"/>
                  <a:gd name="T35" fmla="*/ 2570 h 3319"/>
                  <a:gd name="T36" fmla="*/ 2174 w 7907"/>
                  <a:gd name="T37" fmla="*/ 2928 h 3319"/>
                  <a:gd name="T38" fmla="*/ 2073 w 7907"/>
                  <a:gd name="T39" fmla="*/ 3066 h 3319"/>
                  <a:gd name="T40" fmla="*/ 1805 w 7907"/>
                  <a:gd name="T41" fmla="*/ 3200 h 3319"/>
                  <a:gd name="T42" fmla="*/ 1431 w 7907"/>
                  <a:gd name="T43" fmla="*/ 3296 h 3319"/>
                  <a:gd name="T44" fmla="*/ 1010 w 7907"/>
                  <a:gd name="T45" fmla="*/ 3316 h 3319"/>
                  <a:gd name="T46" fmla="*/ 602 w 7907"/>
                  <a:gd name="T47" fmla="*/ 3225 h 3319"/>
                  <a:gd name="T48" fmla="*/ 404 w 7907"/>
                  <a:gd name="T49" fmla="*/ 3068 h 3319"/>
                  <a:gd name="T50" fmla="*/ 261 w 7907"/>
                  <a:gd name="T51" fmla="*/ 2787 h 3319"/>
                  <a:gd name="T52" fmla="*/ 146 w 7907"/>
                  <a:gd name="T53" fmla="*/ 2435 h 3319"/>
                  <a:gd name="T54" fmla="*/ 59 w 7907"/>
                  <a:gd name="T55" fmla="*/ 2068 h 3319"/>
                  <a:gd name="T56" fmla="*/ 11 w 7907"/>
                  <a:gd name="T57" fmla="*/ 1756 h 3319"/>
                  <a:gd name="T58" fmla="*/ 38 w 7907"/>
                  <a:gd name="T59" fmla="*/ 1516 h 3319"/>
                  <a:gd name="T60" fmla="*/ 264 w 7907"/>
                  <a:gd name="T61" fmla="*/ 1313 h 3319"/>
                  <a:gd name="T62" fmla="*/ 523 w 7907"/>
                  <a:gd name="T63" fmla="*/ 1273 h 3319"/>
                  <a:gd name="T64" fmla="*/ 866 w 7907"/>
                  <a:gd name="T65" fmla="*/ 1376 h 3319"/>
                  <a:gd name="T66" fmla="*/ 1167 w 7907"/>
                  <a:gd name="T67" fmla="*/ 1278 h 3319"/>
                  <a:gd name="T68" fmla="*/ 1420 w 7907"/>
                  <a:gd name="T69" fmla="*/ 1051 h 3319"/>
                  <a:gd name="T70" fmla="*/ 1662 w 7907"/>
                  <a:gd name="T71" fmla="*/ 802 h 3319"/>
                  <a:gd name="T72" fmla="*/ 1934 w 7907"/>
                  <a:gd name="T73" fmla="*/ 632 h 3319"/>
                  <a:gd name="T74" fmla="*/ 2202 w 7907"/>
                  <a:gd name="T75" fmla="*/ 507 h 3319"/>
                  <a:gd name="T76" fmla="*/ 2547 w 7907"/>
                  <a:gd name="T77" fmla="*/ 337 h 3319"/>
                  <a:gd name="T78" fmla="*/ 2911 w 7907"/>
                  <a:gd name="T79" fmla="*/ 355 h 3319"/>
                  <a:gd name="T80" fmla="*/ 3204 w 7907"/>
                  <a:gd name="T81" fmla="*/ 474 h 3319"/>
                  <a:gd name="T82" fmla="*/ 3428 w 7907"/>
                  <a:gd name="T83" fmla="*/ 596 h 3319"/>
                  <a:gd name="T84" fmla="*/ 3795 w 7907"/>
                  <a:gd name="T85" fmla="*/ 542 h 3319"/>
                  <a:gd name="T86" fmla="*/ 4204 w 7907"/>
                  <a:gd name="T87" fmla="*/ 525 h 3319"/>
                  <a:gd name="T88" fmla="*/ 4614 w 7907"/>
                  <a:gd name="T89" fmla="*/ 540 h 3319"/>
                  <a:gd name="T90" fmla="*/ 4990 w 7907"/>
                  <a:gd name="T91" fmla="*/ 584 h 3319"/>
                  <a:gd name="T92" fmla="*/ 5261 w 7907"/>
                  <a:gd name="T93" fmla="*/ 606 h 3319"/>
                  <a:gd name="T94" fmla="*/ 5406 w 7907"/>
                  <a:gd name="T95" fmla="*/ 466 h 3319"/>
                  <a:gd name="T96" fmla="*/ 5601 w 7907"/>
                  <a:gd name="T97" fmla="*/ 432 h 3319"/>
                  <a:gd name="T98" fmla="*/ 5807 w 7907"/>
                  <a:gd name="T99" fmla="*/ 361 h 3319"/>
                  <a:gd name="T100" fmla="*/ 6054 w 7907"/>
                  <a:gd name="T101" fmla="*/ 251 h 3319"/>
                  <a:gd name="T102" fmla="*/ 6299 w 7907"/>
                  <a:gd name="T103" fmla="*/ 239 h 3319"/>
                  <a:gd name="T104" fmla="*/ 6499 w 7907"/>
                  <a:gd name="T105" fmla="*/ 168 h 3319"/>
                  <a:gd name="T106" fmla="*/ 6759 w 7907"/>
                  <a:gd name="T107" fmla="*/ 87 h 3319"/>
                  <a:gd name="T108" fmla="*/ 7062 w 7907"/>
                  <a:gd name="T109" fmla="*/ 27 h 3319"/>
                  <a:gd name="T110" fmla="*/ 7368 w 7907"/>
                  <a:gd name="T111" fmla="*/ 0 h 3319"/>
                  <a:gd name="T112" fmla="*/ 7642 w 7907"/>
                  <a:gd name="T113" fmla="*/ 20 h 3319"/>
                  <a:gd name="T114" fmla="*/ 7865 w 7907"/>
                  <a:gd name="T115" fmla="*/ 116 h 3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07" h="3319">
                    <a:moveTo>
                      <a:pt x="7872" y="310"/>
                    </a:moveTo>
                    <a:lnTo>
                      <a:pt x="7844" y="335"/>
                    </a:lnTo>
                    <a:lnTo>
                      <a:pt x="7815" y="362"/>
                    </a:lnTo>
                    <a:lnTo>
                      <a:pt x="7781" y="390"/>
                    </a:lnTo>
                    <a:lnTo>
                      <a:pt x="7747" y="418"/>
                    </a:lnTo>
                    <a:lnTo>
                      <a:pt x="7710" y="445"/>
                    </a:lnTo>
                    <a:lnTo>
                      <a:pt x="7674" y="474"/>
                    </a:lnTo>
                    <a:lnTo>
                      <a:pt x="7635" y="504"/>
                    </a:lnTo>
                    <a:lnTo>
                      <a:pt x="7595" y="534"/>
                    </a:lnTo>
                    <a:lnTo>
                      <a:pt x="7553" y="563"/>
                    </a:lnTo>
                    <a:lnTo>
                      <a:pt x="7509" y="590"/>
                    </a:lnTo>
                    <a:lnTo>
                      <a:pt x="7465" y="620"/>
                    </a:lnTo>
                    <a:lnTo>
                      <a:pt x="7420" y="648"/>
                    </a:lnTo>
                    <a:lnTo>
                      <a:pt x="7374" y="675"/>
                    </a:lnTo>
                    <a:lnTo>
                      <a:pt x="7328" y="703"/>
                    </a:lnTo>
                    <a:lnTo>
                      <a:pt x="7280" y="731"/>
                    </a:lnTo>
                    <a:lnTo>
                      <a:pt x="7232" y="758"/>
                    </a:lnTo>
                    <a:lnTo>
                      <a:pt x="7183" y="782"/>
                    </a:lnTo>
                    <a:lnTo>
                      <a:pt x="7133" y="806"/>
                    </a:lnTo>
                    <a:lnTo>
                      <a:pt x="7085" y="830"/>
                    </a:lnTo>
                    <a:lnTo>
                      <a:pt x="7035" y="850"/>
                    </a:lnTo>
                    <a:lnTo>
                      <a:pt x="6985" y="874"/>
                    </a:lnTo>
                    <a:lnTo>
                      <a:pt x="6934" y="892"/>
                    </a:lnTo>
                    <a:lnTo>
                      <a:pt x="6886" y="912"/>
                    </a:lnTo>
                    <a:lnTo>
                      <a:pt x="6836" y="929"/>
                    </a:lnTo>
                    <a:lnTo>
                      <a:pt x="6786" y="943"/>
                    </a:lnTo>
                    <a:lnTo>
                      <a:pt x="6738" y="958"/>
                    </a:lnTo>
                    <a:lnTo>
                      <a:pt x="6690" y="970"/>
                    </a:lnTo>
                    <a:lnTo>
                      <a:pt x="6642" y="979"/>
                    </a:lnTo>
                    <a:lnTo>
                      <a:pt x="6594" y="987"/>
                    </a:lnTo>
                    <a:lnTo>
                      <a:pt x="6546" y="993"/>
                    </a:lnTo>
                    <a:lnTo>
                      <a:pt x="6502" y="996"/>
                    </a:lnTo>
                    <a:lnTo>
                      <a:pt x="6457" y="997"/>
                    </a:lnTo>
                    <a:lnTo>
                      <a:pt x="6412" y="1051"/>
                    </a:lnTo>
                    <a:lnTo>
                      <a:pt x="6364" y="1107"/>
                    </a:lnTo>
                    <a:lnTo>
                      <a:pt x="6313" y="1158"/>
                    </a:lnTo>
                    <a:lnTo>
                      <a:pt x="6258" y="1212"/>
                    </a:lnTo>
                    <a:lnTo>
                      <a:pt x="6199" y="1265"/>
                    </a:lnTo>
                    <a:lnTo>
                      <a:pt x="6138" y="1316"/>
                    </a:lnTo>
                    <a:lnTo>
                      <a:pt x="6075" y="1367"/>
                    </a:lnTo>
                    <a:lnTo>
                      <a:pt x="6009" y="1417"/>
                    </a:lnTo>
                    <a:lnTo>
                      <a:pt x="5943" y="1465"/>
                    </a:lnTo>
                    <a:lnTo>
                      <a:pt x="5871" y="1513"/>
                    </a:lnTo>
                    <a:lnTo>
                      <a:pt x="5800" y="1560"/>
                    </a:lnTo>
                    <a:lnTo>
                      <a:pt x="5726" y="1603"/>
                    </a:lnTo>
                    <a:lnTo>
                      <a:pt x="5655" y="1648"/>
                    </a:lnTo>
                    <a:lnTo>
                      <a:pt x="5579" y="1689"/>
                    </a:lnTo>
                    <a:lnTo>
                      <a:pt x="5501" y="1729"/>
                    </a:lnTo>
                    <a:lnTo>
                      <a:pt x="5426" y="1764"/>
                    </a:lnTo>
                    <a:lnTo>
                      <a:pt x="5350" y="1800"/>
                    </a:lnTo>
                    <a:lnTo>
                      <a:pt x="5274" y="1833"/>
                    </a:lnTo>
                    <a:lnTo>
                      <a:pt x="5198" y="1865"/>
                    </a:lnTo>
                    <a:lnTo>
                      <a:pt x="5123" y="1894"/>
                    </a:lnTo>
                    <a:lnTo>
                      <a:pt x="5048" y="1918"/>
                    </a:lnTo>
                    <a:lnTo>
                      <a:pt x="4974" y="1942"/>
                    </a:lnTo>
                    <a:lnTo>
                      <a:pt x="4902" y="1963"/>
                    </a:lnTo>
                    <a:lnTo>
                      <a:pt x="4833" y="1982"/>
                    </a:lnTo>
                    <a:lnTo>
                      <a:pt x="4765" y="1993"/>
                    </a:lnTo>
                    <a:lnTo>
                      <a:pt x="4697" y="2006"/>
                    </a:lnTo>
                    <a:lnTo>
                      <a:pt x="4632" y="2014"/>
                    </a:lnTo>
                    <a:lnTo>
                      <a:pt x="4570" y="2020"/>
                    </a:lnTo>
                    <a:lnTo>
                      <a:pt x="4511" y="2020"/>
                    </a:lnTo>
                    <a:lnTo>
                      <a:pt x="4454" y="2017"/>
                    </a:lnTo>
                    <a:lnTo>
                      <a:pt x="4403" y="2011"/>
                    </a:lnTo>
                    <a:lnTo>
                      <a:pt x="4353" y="2000"/>
                    </a:lnTo>
                    <a:lnTo>
                      <a:pt x="4306" y="2030"/>
                    </a:lnTo>
                    <a:lnTo>
                      <a:pt x="4260" y="2055"/>
                    </a:lnTo>
                    <a:lnTo>
                      <a:pt x="4212" y="2076"/>
                    </a:lnTo>
                    <a:lnTo>
                      <a:pt x="4162" y="2092"/>
                    </a:lnTo>
                    <a:lnTo>
                      <a:pt x="4111" y="2105"/>
                    </a:lnTo>
                    <a:lnTo>
                      <a:pt x="4060" y="2113"/>
                    </a:lnTo>
                    <a:lnTo>
                      <a:pt x="4007" y="2120"/>
                    </a:lnTo>
                    <a:lnTo>
                      <a:pt x="3953" y="2122"/>
                    </a:lnTo>
                    <a:lnTo>
                      <a:pt x="3899" y="2122"/>
                    </a:lnTo>
                    <a:lnTo>
                      <a:pt x="3843" y="2120"/>
                    </a:lnTo>
                    <a:lnTo>
                      <a:pt x="3786" y="2115"/>
                    </a:lnTo>
                    <a:lnTo>
                      <a:pt x="3730" y="2109"/>
                    </a:lnTo>
                    <a:lnTo>
                      <a:pt x="3672" y="2101"/>
                    </a:lnTo>
                    <a:lnTo>
                      <a:pt x="3613" y="2089"/>
                    </a:lnTo>
                    <a:lnTo>
                      <a:pt x="3554" y="2080"/>
                    </a:lnTo>
                    <a:lnTo>
                      <a:pt x="3497" y="2067"/>
                    </a:lnTo>
                    <a:lnTo>
                      <a:pt x="3435" y="2055"/>
                    </a:lnTo>
                    <a:lnTo>
                      <a:pt x="3377" y="2041"/>
                    </a:lnTo>
                    <a:lnTo>
                      <a:pt x="3316" y="2027"/>
                    </a:lnTo>
                    <a:lnTo>
                      <a:pt x="3255" y="2014"/>
                    </a:lnTo>
                    <a:lnTo>
                      <a:pt x="3198" y="2003"/>
                    </a:lnTo>
                    <a:lnTo>
                      <a:pt x="3136" y="1990"/>
                    </a:lnTo>
                    <a:lnTo>
                      <a:pt x="3076" y="1978"/>
                    </a:lnTo>
                    <a:lnTo>
                      <a:pt x="3017" y="1966"/>
                    </a:lnTo>
                    <a:lnTo>
                      <a:pt x="2959" y="1957"/>
                    </a:lnTo>
                    <a:lnTo>
                      <a:pt x="2901" y="1951"/>
                    </a:lnTo>
                    <a:lnTo>
                      <a:pt x="2842" y="1943"/>
                    </a:lnTo>
                    <a:lnTo>
                      <a:pt x="2784" y="1939"/>
                    </a:lnTo>
                    <a:lnTo>
                      <a:pt x="2727" y="1937"/>
                    </a:lnTo>
                    <a:lnTo>
                      <a:pt x="2670" y="1939"/>
                    </a:lnTo>
                    <a:lnTo>
                      <a:pt x="2614" y="1943"/>
                    </a:lnTo>
                    <a:lnTo>
                      <a:pt x="2560" y="1951"/>
                    </a:lnTo>
                    <a:lnTo>
                      <a:pt x="2462" y="1972"/>
                    </a:lnTo>
                    <a:lnTo>
                      <a:pt x="2375" y="2005"/>
                    </a:lnTo>
                    <a:lnTo>
                      <a:pt x="2306" y="2044"/>
                    </a:lnTo>
                    <a:lnTo>
                      <a:pt x="2246" y="2095"/>
                    </a:lnTo>
                    <a:lnTo>
                      <a:pt x="2198" y="2149"/>
                    </a:lnTo>
                    <a:lnTo>
                      <a:pt x="2163" y="2211"/>
                    </a:lnTo>
                    <a:lnTo>
                      <a:pt x="2134" y="2278"/>
                    </a:lnTo>
                    <a:lnTo>
                      <a:pt x="2115" y="2348"/>
                    </a:lnTo>
                    <a:lnTo>
                      <a:pt x="2104" y="2421"/>
                    </a:lnTo>
                    <a:lnTo>
                      <a:pt x="2100" y="2495"/>
                    </a:lnTo>
                    <a:lnTo>
                      <a:pt x="2102" y="2570"/>
                    </a:lnTo>
                    <a:lnTo>
                      <a:pt x="2109" y="2642"/>
                    </a:lnTo>
                    <a:lnTo>
                      <a:pt x="2119" y="2712"/>
                    </a:lnTo>
                    <a:lnTo>
                      <a:pt x="2134" y="2781"/>
                    </a:lnTo>
                    <a:lnTo>
                      <a:pt x="2150" y="2847"/>
                    </a:lnTo>
                    <a:lnTo>
                      <a:pt x="2169" y="2907"/>
                    </a:lnTo>
                    <a:lnTo>
                      <a:pt x="2174" y="2928"/>
                    </a:lnTo>
                    <a:lnTo>
                      <a:pt x="2171" y="2949"/>
                    </a:lnTo>
                    <a:lnTo>
                      <a:pt x="2163" y="2972"/>
                    </a:lnTo>
                    <a:lnTo>
                      <a:pt x="2148" y="2996"/>
                    </a:lnTo>
                    <a:lnTo>
                      <a:pt x="2127" y="3018"/>
                    </a:lnTo>
                    <a:lnTo>
                      <a:pt x="2102" y="3044"/>
                    </a:lnTo>
                    <a:lnTo>
                      <a:pt x="2073" y="3066"/>
                    </a:lnTo>
                    <a:lnTo>
                      <a:pt x="2038" y="3089"/>
                    </a:lnTo>
                    <a:lnTo>
                      <a:pt x="1999" y="3113"/>
                    </a:lnTo>
                    <a:lnTo>
                      <a:pt x="1957" y="3135"/>
                    </a:lnTo>
                    <a:lnTo>
                      <a:pt x="1910" y="3157"/>
                    </a:lnTo>
                    <a:lnTo>
                      <a:pt x="1861" y="3178"/>
                    </a:lnTo>
                    <a:lnTo>
                      <a:pt x="1805" y="3200"/>
                    </a:lnTo>
                    <a:lnTo>
                      <a:pt x="1749" y="3219"/>
                    </a:lnTo>
                    <a:lnTo>
                      <a:pt x="1689" y="3238"/>
                    </a:lnTo>
                    <a:lnTo>
                      <a:pt x="1628" y="3253"/>
                    </a:lnTo>
                    <a:lnTo>
                      <a:pt x="1564" y="3271"/>
                    </a:lnTo>
                    <a:lnTo>
                      <a:pt x="1498" y="3283"/>
                    </a:lnTo>
                    <a:lnTo>
                      <a:pt x="1431" y="3296"/>
                    </a:lnTo>
                    <a:lnTo>
                      <a:pt x="1363" y="3304"/>
                    </a:lnTo>
                    <a:lnTo>
                      <a:pt x="1294" y="3313"/>
                    </a:lnTo>
                    <a:lnTo>
                      <a:pt x="1223" y="3317"/>
                    </a:lnTo>
                    <a:lnTo>
                      <a:pt x="1151" y="3319"/>
                    </a:lnTo>
                    <a:lnTo>
                      <a:pt x="1080" y="3319"/>
                    </a:lnTo>
                    <a:lnTo>
                      <a:pt x="1010" y="3316"/>
                    </a:lnTo>
                    <a:lnTo>
                      <a:pt x="939" y="3308"/>
                    </a:lnTo>
                    <a:lnTo>
                      <a:pt x="870" y="3300"/>
                    </a:lnTo>
                    <a:lnTo>
                      <a:pt x="801" y="3289"/>
                    </a:lnTo>
                    <a:lnTo>
                      <a:pt x="732" y="3271"/>
                    </a:lnTo>
                    <a:lnTo>
                      <a:pt x="668" y="3250"/>
                    </a:lnTo>
                    <a:lnTo>
                      <a:pt x="602" y="3225"/>
                    </a:lnTo>
                    <a:lnTo>
                      <a:pt x="539" y="3198"/>
                    </a:lnTo>
                    <a:lnTo>
                      <a:pt x="512" y="3181"/>
                    </a:lnTo>
                    <a:lnTo>
                      <a:pt x="483" y="3160"/>
                    </a:lnTo>
                    <a:lnTo>
                      <a:pt x="456" y="3133"/>
                    </a:lnTo>
                    <a:lnTo>
                      <a:pt x="431" y="3104"/>
                    </a:lnTo>
                    <a:lnTo>
                      <a:pt x="404" y="3068"/>
                    </a:lnTo>
                    <a:lnTo>
                      <a:pt x="379" y="3029"/>
                    </a:lnTo>
                    <a:lnTo>
                      <a:pt x="354" y="2986"/>
                    </a:lnTo>
                    <a:lnTo>
                      <a:pt x="331" y="2941"/>
                    </a:lnTo>
                    <a:lnTo>
                      <a:pt x="306" y="2893"/>
                    </a:lnTo>
                    <a:lnTo>
                      <a:pt x="283" y="2842"/>
                    </a:lnTo>
                    <a:lnTo>
                      <a:pt x="261" y="2787"/>
                    </a:lnTo>
                    <a:lnTo>
                      <a:pt x="238" y="2733"/>
                    </a:lnTo>
                    <a:lnTo>
                      <a:pt x="221" y="2675"/>
                    </a:lnTo>
                    <a:lnTo>
                      <a:pt x="199" y="2618"/>
                    </a:lnTo>
                    <a:lnTo>
                      <a:pt x="181" y="2557"/>
                    </a:lnTo>
                    <a:lnTo>
                      <a:pt x="161" y="2496"/>
                    </a:lnTo>
                    <a:lnTo>
                      <a:pt x="146" y="2435"/>
                    </a:lnTo>
                    <a:lnTo>
                      <a:pt x="128" y="2373"/>
                    </a:lnTo>
                    <a:lnTo>
                      <a:pt x="113" y="2310"/>
                    </a:lnTo>
                    <a:lnTo>
                      <a:pt x="98" y="2250"/>
                    </a:lnTo>
                    <a:lnTo>
                      <a:pt x="84" y="2188"/>
                    </a:lnTo>
                    <a:lnTo>
                      <a:pt x="72" y="2128"/>
                    </a:lnTo>
                    <a:lnTo>
                      <a:pt x="59" y="2068"/>
                    </a:lnTo>
                    <a:lnTo>
                      <a:pt x="50" y="2011"/>
                    </a:lnTo>
                    <a:lnTo>
                      <a:pt x="38" y="1957"/>
                    </a:lnTo>
                    <a:lnTo>
                      <a:pt x="30" y="1902"/>
                    </a:lnTo>
                    <a:lnTo>
                      <a:pt x="21" y="1850"/>
                    </a:lnTo>
                    <a:lnTo>
                      <a:pt x="14" y="1802"/>
                    </a:lnTo>
                    <a:lnTo>
                      <a:pt x="11" y="1756"/>
                    </a:lnTo>
                    <a:lnTo>
                      <a:pt x="5" y="1713"/>
                    </a:lnTo>
                    <a:lnTo>
                      <a:pt x="3" y="1675"/>
                    </a:lnTo>
                    <a:lnTo>
                      <a:pt x="0" y="1638"/>
                    </a:lnTo>
                    <a:lnTo>
                      <a:pt x="5" y="1596"/>
                    </a:lnTo>
                    <a:lnTo>
                      <a:pt x="17" y="1558"/>
                    </a:lnTo>
                    <a:lnTo>
                      <a:pt x="38" y="1516"/>
                    </a:lnTo>
                    <a:lnTo>
                      <a:pt x="65" y="1477"/>
                    </a:lnTo>
                    <a:lnTo>
                      <a:pt x="98" y="1438"/>
                    </a:lnTo>
                    <a:lnTo>
                      <a:pt x="134" y="1403"/>
                    </a:lnTo>
                    <a:lnTo>
                      <a:pt x="175" y="1369"/>
                    </a:lnTo>
                    <a:lnTo>
                      <a:pt x="218" y="1340"/>
                    </a:lnTo>
                    <a:lnTo>
                      <a:pt x="264" y="1313"/>
                    </a:lnTo>
                    <a:lnTo>
                      <a:pt x="310" y="1292"/>
                    </a:lnTo>
                    <a:lnTo>
                      <a:pt x="355" y="1275"/>
                    </a:lnTo>
                    <a:lnTo>
                      <a:pt x="402" y="1265"/>
                    </a:lnTo>
                    <a:lnTo>
                      <a:pt x="446" y="1261"/>
                    </a:lnTo>
                    <a:lnTo>
                      <a:pt x="485" y="1263"/>
                    </a:lnTo>
                    <a:lnTo>
                      <a:pt x="523" y="1273"/>
                    </a:lnTo>
                    <a:lnTo>
                      <a:pt x="557" y="1289"/>
                    </a:lnTo>
                    <a:lnTo>
                      <a:pt x="623" y="1323"/>
                    </a:lnTo>
                    <a:lnTo>
                      <a:pt x="688" y="1346"/>
                    </a:lnTo>
                    <a:lnTo>
                      <a:pt x="751" y="1363"/>
                    </a:lnTo>
                    <a:lnTo>
                      <a:pt x="808" y="1373"/>
                    </a:lnTo>
                    <a:lnTo>
                      <a:pt x="866" y="1376"/>
                    </a:lnTo>
                    <a:lnTo>
                      <a:pt x="922" y="1373"/>
                    </a:lnTo>
                    <a:lnTo>
                      <a:pt x="975" y="1363"/>
                    </a:lnTo>
                    <a:lnTo>
                      <a:pt x="1025" y="1348"/>
                    </a:lnTo>
                    <a:lnTo>
                      <a:pt x="1073" y="1330"/>
                    </a:lnTo>
                    <a:lnTo>
                      <a:pt x="1121" y="1305"/>
                    </a:lnTo>
                    <a:lnTo>
                      <a:pt x="1167" y="1278"/>
                    </a:lnTo>
                    <a:lnTo>
                      <a:pt x="1211" y="1246"/>
                    </a:lnTo>
                    <a:lnTo>
                      <a:pt x="1252" y="1211"/>
                    </a:lnTo>
                    <a:lnTo>
                      <a:pt x="1297" y="1175"/>
                    </a:lnTo>
                    <a:lnTo>
                      <a:pt x="1339" y="1135"/>
                    </a:lnTo>
                    <a:lnTo>
                      <a:pt x="1377" y="1093"/>
                    </a:lnTo>
                    <a:lnTo>
                      <a:pt x="1420" y="1051"/>
                    </a:lnTo>
                    <a:lnTo>
                      <a:pt x="1459" y="1010"/>
                    </a:lnTo>
                    <a:lnTo>
                      <a:pt x="1498" y="967"/>
                    </a:lnTo>
                    <a:lnTo>
                      <a:pt x="1539" y="924"/>
                    </a:lnTo>
                    <a:lnTo>
                      <a:pt x="1580" y="883"/>
                    </a:lnTo>
                    <a:lnTo>
                      <a:pt x="1620" y="842"/>
                    </a:lnTo>
                    <a:lnTo>
                      <a:pt x="1662" y="802"/>
                    </a:lnTo>
                    <a:lnTo>
                      <a:pt x="1705" y="767"/>
                    </a:lnTo>
                    <a:lnTo>
                      <a:pt x="1747" y="732"/>
                    </a:lnTo>
                    <a:lnTo>
                      <a:pt x="1791" y="700"/>
                    </a:lnTo>
                    <a:lnTo>
                      <a:pt x="1838" y="673"/>
                    </a:lnTo>
                    <a:lnTo>
                      <a:pt x="1886" y="650"/>
                    </a:lnTo>
                    <a:lnTo>
                      <a:pt x="1934" y="632"/>
                    </a:lnTo>
                    <a:lnTo>
                      <a:pt x="1984" y="617"/>
                    </a:lnTo>
                    <a:lnTo>
                      <a:pt x="2035" y="607"/>
                    </a:lnTo>
                    <a:lnTo>
                      <a:pt x="2090" y="606"/>
                    </a:lnTo>
                    <a:lnTo>
                      <a:pt x="2121" y="573"/>
                    </a:lnTo>
                    <a:lnTo>
                      <a:pt x="2160" y="540"/>
                    </a:lnTo>
                    <a:lnTo>
                      <a:pt x="2202" y="507"/>
                    </a:lnTo>
                    <a:lnTo>
                      <a:pt x="2250" y="473"/>
                    </a:lnTo>
                    <a:lnTo>
                      <a:pt x="2306" y="439"/>
                    </a:lnTo>
                    <a:lnTo>
                      <a:pt x="2362" y="411"/>
                    </a:lnTo>
                    <a:lnTo>
                      <a:pt x="2422" y="382"/>
                    </a:lnTo>
                    <a:lnTo>
                      <a:pt x="2483" y="358"/>
                    </a:lnTo>
                    <a:lnTo>
                      <a:pt x="2547" y="337"/>
                    </a:lnTo>
                    <a:lnTo>
                      <a:pt x="2610" y="322"/>
                    </a:lnTo>
                    <a:lnTo>
                      <a:pt x="2676" y="314"/>
                    </a:lnTo>
                    <a:lnTo>
                      <a:pt x="2738" y="313"/>
                    </a:lnTo>
                    <a:lnTo>
                      <a:pt x="2798" y="319"/>
                    </a:lnTo>
                    <a:lnTo>
                      <a:pt x="2857" y="334"/>
                    </a:lnTo>
                    <a:lnTo>
                      <a:pt x="2911" y="355"/>
                    </a:lnTo>
                    <a:lnTo>
                      <a:pt x="2963" y="390"/>
                    </a:lnTo>
                    <a:lnTo>
                      <a:pt x="3010" y="382"/>
                    </a:lnTo>
                    <a:lnTo>
                      <a:pt x="3061" y="388"/>
                    </a:lnTo>
                    <a:lnTo>
                      <a:pt x="3111" y="406"/>
                    </a:lnTo>
                    <a:lnTo>
                      <a:pt x="3162" y="436"/>
                    </a:lnTo>
                    <a:lnTo>
                      <a:pt x="3204" y="474"/>
                    </a:lnTo>
                    <a:lnTo>
                      <a:pt x="3239" y="522"/>
                    </a:lnTo>
                    <a:lnTo>
                      <a:pt x="3261" y="577"/>
                    </a:lnTo>
                    <a:lnTo>
                      <a:pt x="3270" y="638"/>
                    </a:lnTo>
                    <a:lnTo>
                      <a:pt x="3321" y="623"/>
                    </a:lnTo>
                    <a:lnTo>
                      <a:pt x="3373" y="609"/>
                    </a:lnTo>
                    <a:lnTo>
                      <a:pt x="3428" y="596"/>
                    </a:lnTo>
                    <a:lnTo>
                      <a:pt x="3484" y="584"/>
                    </a:lnTo>
                    <a:lnTo>
                      <a:pt x="3545" y="573"/>
                    </a:lnTo>
                    <a:lnTo>
                      <a:pt x="3604" y="565"/>
                    </a:lnTo>
                    <a:lnTo>
                      <a:pt x="3666" y="555"/>
                    </a:lnTo>
                    <a:lnTo>
                      <a:pt x="3730" y="548"/>
                    </a:lnTo>
                    <a:lnTo>
                      <a:pt x="3795" y="542"/>
                    </a:lnTo>
                    <a:lnTo>
                      <a:pt x="3861" y="536"/>
                    </a:lnTo>
                    <a:lnTo>
                      <a:pt x="3929" y="532"/>
                    </a:lnTo>
                    <a:lnTo>
                      <a:pt x="3998" y="528"/>
                    </a:lnTo>
                    <a:lnTo>
                      <a:pt x="4067" y="527"/>
                    </a:lnTo>
                    <a:lnTo>
                      <a:pt x="4135" y="525"/>
                    </a:lnTo>
                    <a:lnTo>
                      <a:pt x="4204" y="525"/>
                    </a:lnTo>
                    <a:lnTo>
                      <a:pt x="4273" y="525"/>
                    </a:lnTo>
                    <a:lnTo>
                      <a:pt x="4342" y="527"/>
                    </a:lnTo>
                    <a:lnTo>
                      <a:pt x="4410" y="528"/>
                    </a:lnTo>
                    <a:lnTo>
                      <a:pt x="4480" y="532"/>
                    </a:lnTo>
                    <a:lnTo>
                      <a:pt x="4547" y="536"/>
                    </a:lnTo>
                    <a:lnTo>
                      <a:pt x="4614" y="540"/>
                    </a:lnTo>
                    <a:lnTo>
                      <a:pt x="4680" y="546"/>
                    </a:lnTo>
                    <a:lnTo>
                      <a:pt x="4745" y="552"/>
                    </a:lnTo>
                    <a:lnTo>
                      <a:pt x="4807" y="559"/>
                    </a:lnTo>
                    <a:lnTo>
                      <a:pt x="4870" y="567"/>
                    </a:lnTo>
                    <a:lnTo>
                      <a:pt x="4931" y="575"/>
                    </a:lnTo>
                    <a:lnTo>
                      <a:pt x="4990" y="584"/>
                    </a:lnTo>
                    <a:lnTo>
                      <a:pt x="5046" y="594"/>
                    </a:lnTo>
                    <a:lnTo>
                      <a:pt x="5100" y="606"/>
                    </a:lnTo>
                    <a:lnTo>
                      <a:pt x="5150" y="615"/>
                    </a:lnTo>
                    <a:lnTo>
                      <a:pt x="5200" y="625"/>
                    </a:lnTo>
                    <a:lnTo>
                      <a:pt x="5246" y="638"/>
                    </a:lnTo>
                    <a:lnTo>
                      <a:pt x="5261" y="606"/>
                    </a:lnTo>
                    <a:lnTo>
                      <a:pt x="5278" y="575"/>
                    </a:lnTo>
                    <a:lnTo>
                      <a:pt x="5299" y="548"/>
                    </a:lnTo>
                    <a:lnTo>
                      <a:pt x="5322" y="522"/>
                    </a:lnTo>
                    <a:lnTo>
                      <a:pt x="5347" y="500"/>
                    </a:lnTo>
                    <a:lnTo>
                      <a:pt x="5374" y="481"/>
                    </a:lnTo>
                    <a:lnTo>
                      <a:pt x="5406" y="466"/>
                    </a:lnTo>
                    <a:lnTo>
                      <a:pt x="5437" y="452"/>
                    </a:lnTo>
                    <a:lnTo>
                      <a:pt x="5468" y="442"/>
                    </a:lnTo>
                    <a:lnTo>
                      <a:pt x="5501" y="436"/>
                    </a:lnTo>
                    <a:lnTo>
                      <a:pt x="5535" y="432"/>
                    </a:lnTo>
                    <a:lnTo>
                      <a:pt x="5568" y="429"/>
                    </a:lnTo>
                    <a:lnTo>
                      <a:pt x="5601" y="432"/>
                    </a:lnTo>
                    <a:lnTo>
                      <a:pt x="5636" y="436"/>
                    </a:lnTo>
                    <a:lnTo>
                      <a:pt x="5669" y="444"/>
                    </a:lnTo>
                    <a:lnTo>
                      <a:pt x="5699" y="453"/>
                    </a:lnTo>
                    <a:lnTo>
                      <a:pt x="5734" y="418"/>
                    </a:lnTo>
                    <a:lnTo>
                      <a:pt x="5771" y="388"/>
                    </a:lnTo>
                    <a:lnTo>
                      <a:pt x="5807" y="361"/>
                    </a:lnTo>
                    <a:lnTo>
                      <a:pt x="5845" y="335"/>
                    </a:lnTo>
                    <a:lnTo>
                      <a:pt x="5886" y="313"/>
                    </a:lnTo>
                    <a:lnTo>
                      <a:pt x="5929" y="293"/>
                    </a:lnTo>
                    <a:lnTo>
                      <a:pt x="5967" y="276"/>
                    </a:lnTo>
                    <a:lnTo>
                      <a:pt x="6009" y="262"/>
                    </a:lnTo>
                    <a:lnTo>
                      <a:pt x="6054" y="251"/>
                    </a:lnTo>
                    <a:lnTo>
                      <a:pt x="6095" y="244"/>
                    </a:lnTo>
                    <a:lnTo>
                      <a:pt x="6137" y="237"/>
                    </a:lnTo>
                    <a:lnTo>
                      <a:pt x="6179" y="235"/>
                    </a:lnTo>
                    <a:lnTo>
                      <a:pt x="6218" y="235"/>
                    </a:lnTo>
                    <a:lnTo>
                      <a:pt x="6260" y="235"/>
                    </a:lnTo>
                    <a:lnTo>
                      <a:pt x="6299" y="239"/>
                    </a:lnTo>
                    <a:lnTo>
                      <a:pt x="6337" y="245"/>
                    </a:lnTo>
                    <a:lnTo>
                      <a:pt x="6364" y="228"/>
                    </a:lnTo>
                    <a:lnTo>
                      <a:pt x="6393" y="214"/>
                    </a:lnTo>
                    <a:lnTo>
                      <a:pt x="6427" y="197"/>
                    </a:lnTo>
                    <a:lnTo>
                      <a:pt x="6460" y="183"/>
                    </a:lnTo>
                    <a:lnTo>
                      <a:pt x="6499" y="168"/>
                    </a:lnTo>
                    <a:lnTo>
                      <a:pt x="6537" y="152"/>
                    </a:lnTo>
                    <a:lnTo>
                      <a:pt x="6580" y="139"/>
                    </a:lnTo>
                    <a:lnTo>
                      <a:pt x="6621" y="124"/>
                    </a:lnTo>
                    <a:lnTo>
                      <a:pt x="6667" y="111"/>
                    </a:lnTo>
                    <a:lnTo>
                      <a:pt x="6713" y="98"/>
                    </a:lnTo>
                    <a:lnTo>
                      <a:pt x="6759" y="87"/>
                    </a:lnTo>
                    <a:lnTo>
                      <a:pt x="6809" y="74"/>
                    </a:lnTo>
                    <a:lnTo>
                      <a:pt x="6857" y="63"/>
                    </a:lnTo>
                    <a:lnTo>
                      <a:pt x="6907" y="53"/>
                    </a:lnTo>
                    <a:lnTo>
                      <a:pt x="6960" y="45"/>
                    </a:lnTo>
                    <a:lnTo>
                      <a:pt x="7009" y="35"/>
                    </a:lnTo>
                    <a:lnTo>
                      <a:pt x="7062" y="27"/>
                    </a:lnTo>
                    <a:lnTo>
                      <a:pt x="7114" y="20"/>
                    </a:lnTo>
                    <a:lnTo>
                      <a:pt x="7164" y="14"/>
                    </a:lnTo>
                    <a:lnTo>
                      <a:pt x="7217" y="9"/>
                    </a:lnTo>
                    <a:lnTo>
                      <a:pt x="7266" y="5"/>
                    </a:lnTo>
                    <a:lnTo>
                      <a:pt x="7316" y="2"/>
                    </a:lnTo>
                    <a:lnTo>
                      <a:pt x="7368" y="0"/>
                    </a:lnTo>
                    <a:lnTo>
                      <a:pt x="7418" y="0"/>
                    </a:lnTo>
                    <a:lnTo>
                      <a:pt x="7462" y="2"/>
                    </a:lnTo>
                    <a:lnTo>
                      <a:pt x="7511" y="5"/>
                    </a:lnTo>
                    <a:lnTo>
                      <a:pt x="7555" y="6"/>
                    </a:lnTo>
                    <a:lnTo>
                      <a:pt x="7599" y="14"/>
                    </a:lnTo>
                    <a:lnTo>
                      <a:pt x="7642" y="20"/>
                    </a:lnTo>
                    <a:lnTo>
                      <a:pt x="7680" y="27"/>
                    </a:lnTo>
                    <a:lnTo>
                      <a:pt x="7719" y="39"/>
                    </a:lnTo>
                    <a:lnTo>
                      <a:pt x="7754" y="48"/>
                    </a:lnTo>
                    <a:lnTo>
                      <a:pt x="7794" y="66"/>
                    </a:lnTo>
                    <a:lnTo>
                      <a:pt x="7830" y="89"/>
                    </a:lnTo>
                    <a:lnTo>
                      <a:pt x="7865" y="116"/>
                    </a:lnTo>
                    <a:lnTo>
                      <a:pt x="7890" y="145"/>
                    </a:lnTo>
                    <a:lnTo>
                      <a:pt x="7904" y="180"/>
                    </a:lnTo>
                    <a:lnTo>
                      <a:pt x="7907" y="220"/>
                    </a:lnTo>
                    <a:lnTo>
                      <a:pt x="7900" y="265"/>
                    </a:lnTo>
                    <a:lnTo>
                      <a:pt x="7872" y="310"/>
                    </a:lnTo>
                    <a:close/>
                  </a:path>
                </a:pathLst>
              </a:custGeom>
              <a:solidFill>
                <a:srgbClr val="DBFF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58" name="Freeform 710">
                <a:extLst>
                  <a:ext uri="{FF2B5EF4-FFF2-40B4-BE49-F238E27FC236}">
                    <a16:creationId xmlns:a16="http://schemas.microsoft.com/office/drawing/2014/main" id="{83BDE2D8-160F-256B-D673-C21CDA209C49}"/>
                  </a:ext>
                </a:extLst>
              </p:cNvPr>
              <p:cNvSpPr>
                <a:spLocks/>
              </p:cNvSpPr>
              <p:nvPr/>
            </p:nvSpPr>
            <p:spPr bwMode="auto">
              <a:xfrm>
                <a:off x="4230" y="1957"/>
                <a:ext cx="481" cy="238"/>
              </a:xfrm>
              <a:custGeom>
                <a:avLst/>
                <a:gdLst>
                  <a:gd name="T0" fmla="*/ 16 w 1442"/>
                  <a:gd name="T1" fmla="*/ 712 h 712"/>
                  <a:gd name="T2" fmla="*/ 107 w 1442"/>
                  <a:gd name="T3" fmla="*/ 708 h 712"/>
                  <a:gd name="T4" fmla="*/ 203 w 1442"/>
                  <a:gd name="T5" fmla="*/ 694 h 712"/>
                  <a:gd name="T6" fmla="*/ 301 w 1442"/>
                  <a:gd name="T7" fmla="*/ 673 h 712"/>
                  <a:gd name="T8" fmla="*/ 400 w 1442"/>
                  <a:gd name="T9" fmla="*/ 644 h 712"/>
                  <a:gd name="T10" fmla="*/ 498 w 1442"/>
                  <a:gd name="T11" fmla="*/ 608 h 712"/>
                  <a:gd name="T12" fmla="*/ 600 w 1442"/>
                  <a:gd name="T13" fmla="*/ 563 h 712"/>
                  <a:gd name="T14" fmla="*/ 698 w 1442"/>
                  <a:gd name="T15" fmla="*/ 519 h 712"/>
                  <a:gd name="T16" fmla="*/ 797 w 1442"/>
                  <a:gd name="T17" fmla="*/ 471 h 712"/>
                  <a:gd name="T18" fmla="*/ 895 w 1442"/>
                  <a:gd name="T19" fmla="*/ 415 h 712"/>
                  <a:gd name="T20" fmla="*/ 986 w 1442"/>
                  <a:gd name="T21" fmla="*/ 362 h 712"/>
                  <a:gd name="T22" fmla="*/ 1075 w 1442"/>
                  <a:gd name="T23" fmla="*/ 303 h 712"/>
                  <a:gd name="T24" fmla="*/ 1162 w 1442"/>
                  <a:gd name="T25" fmla="*/ 247 h 712"/>
                  <a:gd name="T26" fmla="*/ 1241 w 1442"/>
                  <a:gd name="T27" fmla="*/ 186 h 712"/>
                  <a:gd name="T28" fmla="*/ 1314 w 1442"/>
                  <a:gd name="T29" fmla="*/ 130 h 712"/>
                  <a:gd name="T30" fmla="*/ 1383 w 1442"/>
                  <a:gd name="T31" fmla="*/ 74 h 712"/>
                  <a:gd name="T32" fmla="*/ 1442 w 1442"/>
                  <a:gd name="T33" fmla="*/ 20 h 712"/>
                  <a:gd name="T34" fmla="*/ 1391 w 1442"/>
                  <a:gd name="T35" fmla="*/ 25 h 712"/>
                  <a:gd name="T36" fmla="*/ 1329 w 1442"/>
                  <a:gd name="T37" fmla="*/ 79 h 712"/>
                  <a:gd name="T38" fmla="*/ 1260 w 1442"/>
                  <a:gd name="T39" fmla="*/ 133 h 712"/>
                  <a:gd name="T40" fmla="*/ 1185 w 1442"/>
                  <a:gd name="T41" fmla="*/ 192 h 712"/>
                  <a:gd name="T42" fmla="*/ 1103 w 1442"/>
                  <a:gd name="T43" fmla="*/ 250 h 712"/>
                  <a:gd name="T44" fmla="*/ 1015 w 1442"/>
                  <a:gd name="T45" fmla="*/ 307 h 712"/>
                  <a:gd name="T46" fmla="*/ 923 w 1442"/>
                  <a:gd name="T47" fmla="*/ 363 h 712"/>
                  <a:gd name="T48" fmla="*/ 833 w 1442"/>
                  <a:gd name="T49" fmla="*/ 417 h 712"/>
                  <a:gd name="T50" fmla="*/ 736 w 1442"/>
                  <a:gd name="T51" fmla="*/ 471 h 712"/>
                  <a:gd name="T52" fmla="*/ 637 w 1442"/>
                  <a:gd name="T53" fmla="*/ 519 h 712"/>
                  <a:gd name="T54" fmla="*/ 538 w 1442"/>
                  <a:gd name="T55" fmla="*/ 562 h 712"/>
                  <a:gd name="T56" fmla="*/ 442 w 1442"/>
                  <a:gd name="T57" fmla="*/ 598 h 712"/>
                  <a:gd name="T58" fmla="*/ 341 w 1442"/>
                  <a:gd name="T59" fmla="*/ 629 h 712"/>
                  <a:gd name="T60" fmla="*/ 247 w 1442"/>
                  <a:gd name="T61" fmla="*/ 656 h 712"/>
                  <a:gd name="T62" fmla="*/ 150 w 1442"/>
                  <a:gd name="T63" fmla="*/ 673 h 712"/>
                  <a:gd name="T64" fmla="*/ 60 w 1442"/>
                  <a:gd name="T65" fmla="*/ 681 h 712"/>
                  <a:gd name="T66" fmla="*/ 3 w 1442"/>
                  <a:gd name="T67" fmla="*/ 688 h 712"/>
                  <a:gd name="T68" fmla="*/ 4 w 1442"/>
                  <a:gd name="T69" fmla="*/ 687 h 712"/>
                  <a:gd name="T70" fmla="*/ 4 w 1442"/>
                  <a:gd name="T71" fmla="*/ 708 h 712"/>
                  <a:gd name="T72" fmla="*/ 27 w 1442"/>
                  <a:gd name="T73" fmla="*/ 706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42" h="712">
                    <a:moveTo>
                      <a:pt x="27" y="706"/>
                    </a:moveTo>
                    <a:lnTo>
                      <a:pt x="16" y="712"/>
                    </a:lnTo>
                    <a:lnTo>
                      <a:pt x="60" y="709"/>
                    </a:lnTo>
                    <a:lnTo>
                      <a:pt x="107" y="708"/>
                    </a:lnTo>
                    <a:lnTo>
                      <a:pt x="155" y="702"/>
                    </a:lnTo>
                    <a:lnTo>
                      <a:pt x="203" y="694"/>
                    </a:lnTo>
                    <a:lnTo>
                      <a:pt x="251" y="685"/>
                    </a:lnTo>
                    <a:lnTo>
                      <a:pt x="301" y="673"/>
                    </a:lnTo>
                    <a:lnTo>
                      <a:pt x="349" y="658"/>
                    </a:lnTo>
                    <a:lnTo>
                      <a:pt x="400" y="644"/>
                    </a:lnTo>
                    <a:lnTo>
                      <a:pt x="449" y="626"/>
                    </a:lnTo>
                    <a:lnTo>
                      <a:pt x="498" y="608"/>
                    </a:lnTo>
                    <a:lnTo>
                      <a:pt x="549" y="586"/>
                    </a:lnTo>
                    <a:lnTo>
                      <a:pt x="600" y="563"/>
                    </a:lnTo>
                    <a:lnTo>
                      <a:pt x="650" y="543"/>
                    </a:lnTo>
                    <a:lnTo>
                      <a:pt x="698" y="519"/>
                    </a:lnTo>
                    <a:lnTo>
                      <a:pt x="749" y="495"/>
                    </a:lnTo>
                    <a:lnTo>
                      <a:pt x="797" y="471"/>
                    </a:lnTo>
                    <a:lnTo>
                      <a:pt x="845" y="444"/>
                    </a:lnTo>
                    <a:lnTo>
                      <a:pt x="895" y="415"/>
                    </a:lnTo>
                    <a:lnTo>
                      <a:pt x="941" y="389"/>
                    </a:lnTo>
                    <a:lnTo>
                      <a:pt x="986" y="362"/>
                    </a:lnTo>
                    <a:lnTo>
                      <a:pt x="1033" y="332"/>
                    </a:lnTo>
                    <a:lnTo>
                      <a:pt x="1075" y="303"/>
                    </a:lnTo>
                    <a:lnTo>
                      <a:pt x="1120" y="276"/>
                    </a:lnTo>
                    <a:lnTo>
                      <a:pt x="1162" y="247"/>
                    </a:lnTo>
                    <a:lnTo>
                      <a:pt x="1200" y="216"/>
                    </a:lnTo>
                    <a:lnTo>
                      <a:pt x="1241" y="186"/>
                    </a:lnTo>
                    <a:lnTo>
                      <a:pt x="1277" y="159"/>
                    </a:lnTo>
                    <a:lnTo>
                      <a:pt x="1314" y="130"/>
                    </a:lnTo>
                    <a:lnTo>
                      <a:pt x="1349" y="100"/>
                    </a:lnTo>
                    <a:lnTo>
                      <a:pt x="1383" y="74"/>
                    </a:lnTo>
                    <a:lnTo>
                      <a:pt x="1412" y="47"/>
                    </a:lnTo>
                    <a:lnTo>
                      <a:pt x="1442" y="20"/>
                    </a:lnTo>
                    <a:lnTo>
                      <a:pt x="1421" y="0"/>
                    </a:lnTo>
                    <a:lnTo>
                      <a:pt x="1391" y="25"/>
                    </a:lnTo>
                    <a:lnTo>
                      <a:pt x="1362" y="52"/>
                    </a:lnTo>
                    <a:lnTo>
                      <a:pt x="1329" y="79"/>
                    </a:lnTo>
                    <a:lnTo>
                      <a:pt x="1298" y="109"/>
                    </a:lnTo>
                    <a:lnTo>
                      <a:pt x="1260" y="133"/>
                    </a:lnTo>
                    <a:lnTo>
                      <a:pt x="1224" y="165"/>
                    </a:lnTo>
                    <a:lnTo>
                      <a:pt x="1185" y="192"/>
                    </a:lnTo>
                    <a:lnTo>
                      <a:pt x="1145" y="222"/>
                    </a:lnTo>
                    <a:lnTo>
                      <a:pt x="1103" y="250"/>
                    </a:lnTo>
                    <a:lnTo>
                      <a:pt x="1060" y="278"/>
                    </a:lnTo>
                    <a:lnTo>
                      <a:pt x="1015" y="307"/>
                    </a:lnTo>
                    <a:lnTo>
                      <a:pt x="970" y="336"/>
                    </a:lnTo>
                    <a:lnTo>
                      <a:pt x="923" y="363"/>
                    </a:lnTo>
                    <a:lnTo>
                      <a:pt x="877" y="390"/>
                    </a:lnTo>
                    <a:lnTo>
                      <a:pt x="833" y="417"/>
                    </a:lnTo>
                    <a:lnTo>
                      <a:pt x="784" y="446"/>
                    </a:lnTo>
                    <a:lnTo>
                      <a:pt x="736" y="471"/>
                    </a:lnTo>
                    <a:lnTo>
                      <a:pt x="686" y="494"/>
                    </a:lnTo>
                    <a:lnTo>
                      <a:pt x="637" y="519"/>
                    </a:lnTo>
                    <a:lnTo>
                      <a:pt x="588" y="538"/>
                    </a:lnTo>
                    <a:lnTo>
                      <a:pt x="538" y="562"/>
                    </a:lnTo>
                    <a:lnTo>
                      <a:pt x="490" y="578"/>
                    </a:lnTo>
                    <a:lnTo>
                      <a:pt x="442" y="598"/>
                    </a:lnTo>
                    <a:lnTo>
                      <a:pt x="391" y="613"/>
                    </a:lnTo>
                    <a:lnTo>
                      <a:pt x="341" y="629"/>
                    </a:lnTo>
                    <a:lnTo>
                      <a:pt x="293" y="644"/>
                    </a:lnTo>
                    <a:lnTo>
                      <a:pt x="247" y="656"/>
                    </a:lnTo>
                    <a:lnTo>
                      <a:pt x="198" y="664"/>
                    </a:lnTo>
                    <a:lnTo>
                      <a:pt x="150" y="673"/>
                    </a:lnTo>
                    <a:lnTo>
                      <a:pt x="102" y="679"/>
                    </a:lnTo>
                    <a:lnTo>
                      <a:pt x="60" y="681"/>
                    </a:lnTo>
                    <a:lnTo>
                      <a:pt x="16" y="682"/>
                    </a:lnTo>
                    <a:lnTo>
                      <a:pt x="3" y="688"/>
                    </a:lnTo>
                    <a:lnTo>
                      <a:pt x="16" y="682"/>
                    </a:lnTo>
                    <a:lnTo>
                      <a:pt x="4" y="687"/>
                    </a:lnTo>
                    <a:lnTo>
                      <a:pt x="0" y="698"/>
                    </a:lnTo>
                    <a:lnTo>
                      <a:pt x="4" y="708"/>
                    </a:lnTo>
                    <a:lnTo>
                      <a:pt x="16" y="712"/>
                    </a:lnTo>
                    <a:lnTo>
                      <a:pt x="27" y="7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59" name="Freeform 711">
                <a:extLst>
                  <a:ext uri="{FF2B5EF4-FFF2-40B4-BE49-F238E27FC236}">
                    <a16:creationId xmlns:a16="http://schemas.microsoft.com/office/drawing/2014/main" id="{852E5506-668C-BF78-94B6-4AF61835EDF7}"/>
                  </a:ext>
                </a:extLst>
              </p:cNvPr>
              <p:cNvSpPr>
                <a:spLocks/>
              </p:cNvSpPr>
              <p:nvPr/>
            </p:nvSpPr>
            <p:spPr bwMode="auto">
              <a:xfrm>
                <a:off x="3530" y="2186"/>
                <a:ext cx="710" cy="349"/>
              </a:xfrm>
              <a:custGeom>
                <a:avLst/>
                <a:gdLst>
                  <a:gd name="T0" fmla="*/ 9 w 2131"/>
                  <a:gd name="T1" fmla="*/ 1026 h 1046"/>
                  <a:gd name="T2" fmla="*/ 114 w 2131"/>
                  <a:gd name="T3" fmla="*/ 1043 h 1046"/>
                  <a:gd name="T4" fmla="*/ 231 w 2131"/>
                  <a:gd name="T5" fmla="*/ 1046 h 1046"/>
                  <a:gd name="T6" fmla="*/ 361 w 2131"/>
                  <a:gd name="T7" fmla="*/ 1033 h 1046"/>
                  <a:gd name="T8" fmla="*/ 498 w 2131"/>
                  <a:gd name="T9" fmla="*/ 1008 h 1046"/>
                  <a:gd name="T10" fmla="*/ 641 w 2131"/>
                  <a:gd name="T11" fmla="*/ 969 h 1046"/>
                  <a:gd name="T12" fmla="*/ 790 w 2131"/>
                  <a:gd name="T13" fmla="*/ 920 h 1046"/>
                  <a:gd name="T14" fmla="*/ 942 w 2131"/>
                  <a:gd name="T15" fmla="*/ 858 h 1046"/>
                  <a:gd name="T16" fmla="*/ 1094 w 2131"/>
                  <a:gd name="T17" fmla="*/ 788 h 1046"/>
                  <a:gd name="T18" fmla="*/ 1247 w 2131"/>
                  <a:gd name="T19" fmla="*/ 713 h 1046"/>
                  <a:gd name="T20" fmla="*/ 1396 w 2131"/>
                  <a:gd name="T21" fmla="*/ 628 h 1046"/>
                  <a:gd name="T22" fmla="*/ 1542 w 2131"/>
                  <a:gd name="T23" fmla="*/ 538 h 1046"/>
                  <a:gd name="T24" fmla="*/ 1680 w 2131"/>
                  <a:gd name="T25" fmla="*/ 442 h 1046"/>
                  <a:gd name="T26" fmla="*/ 1809 w 2131"/>
                  <a:gd name="T27" fmla="*/ 340 h 1046"/>
                  <a:gd name="T28" fmla="*/ 1930 w 2131"/>
                  <a:gd name="T29" fmla="*/ 234 h 1046"/>
                  <a:gd name="T30" fmla="*/ 2037 w 2131"/>
                  <a:gd name="T31" fmla="*/ 128 h 1046"/>
                  <a:gd name="T32" fmla="*/ 2131 w 2131"/>
                  <a:gd name="T33" fmla="*/ 18 h 1046"/>
                  <a:gd name="T34" fmla="*/ 2064 w 2131"/>
                  <a:gd name="T35" fmla="*/ 53 h 1046"/>
                  <a:gd name="T36" fmla="*/ 1963 w 2131"/>
                  <a:gd name="T37" fmla="*/ 159 h 1046"/>
                  <a:gd name="T38" fmla="*/ 1851 w 2131"/>
                  <a:gd name="T39" fmla="*/ 266 h 1046"/>
                  <a:gd name="T40" fmla="*/ 1730 w 2131"/>
                  <a:gd name="T41" fmla="*/ 367 h 1046"/>
                  <a:gd name="T42" fmla="*/ 1595 w 2131"/>
                  <a:gd name="T43" fmla="*/ 465 h 1046"/>
                  <a:gd name="T44" fmla="*/ 1454 w 2131"/>
                  <a:gd name="T45" fmla="*/ 557 h 1046"/>
                  <a:gd name="T46" fmla="*/ 1307 w 2131"/>
                  <a:gd name="T47" fmla="*/ 646 h 1046"/>
                  <a:gd name="T48" fmla="*/ 1158 w 2131"/>
                  <a:gd name="T49" fmla="*/ 727 h 1046"/>
                  <a:gd name="T50" fmla="*/ 1007 w 2131"/>
                  <a:gd name="T51" fmla="*/ 799 h 1046"/>
                  <a:gd name="T52" fmla="*/ 853 w 2131"/>
                  <a:gd name="T53" fmla="*/ 864 h 1046"/>
                  <a:gd name="T54" fmla="*/ 707 w 2131"/>
                  <a:gd name="T55" fmla="*/ 916 h 1046"/>
                  <a:gd name="T56" fmla="*/ 560 w 2131"/>
                  <a:gd name="T57" fmla="*/ 960 h 1046"/>
                  <a:gd name="T58" fmla="*/ 423 w 2131"/>
                  <a:gd name="T59" fmla="*/ 991 h 1046"/>
                  <a:gd name="T60" fmla="*/ 292 w 2131"/>
                  <a:gd name="T61" fmla="*/ 1012 h 1046"/>
                  <a:gd name="T62" fmla="*/ 173 w 2131"/>
                  <a:gd name="T63" fmla="*/ 1017 h 1046"/>
                  <a:gd name="T64" fmla="*/ 66 w 2131"/>
                  <a:gd name="T65" fmla="*/ 1008 h 1046"/>
                  <a:gd name="T66" fmla="*/ 5 w 2131"/>
                  <a:gd name="T67" fmla="*/ 999 h 1046"/>
                  <a:gd name="T68" fmla="*/ 5 w 2131"/>
                  <a:gd name="T69" fmla="*/ 999 h 1046"/>
                  <a:gd name="T70" fmla="*/ 2 w 2131"/>
                  <a:gd name="T71" fmla="*/ 1020 h 1046"/>
                  <a:gd name="T72" fmla="*/ 23 w 2131"/>
                  <a:gd name="T73" fmla="*/ 1025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31" h="1046">
                    <a:moveTo>
                      <a:pt x="23" y="1025"/>
                    </a:moveTo>
                    <a:lnTo>
                      <a:pt x="9" y="1026"/>
                    </a:lnTo>
                    <a:lnTo>
                      <a:pt x="63" y="1038"/>
                    </a:lnTo>
                    <a:lnTo>
                      <a:pt x="114" y="1043"/>
                    </a:lnTo>
                    <a:lnTo>
                      <a:pt x="173" y="1046"/>
                    </a:lnTo>
                    <a:lnTo>
                      <a:pt x="231" y="1046"/>
                    </a:lnTo>
                    <a:lnTo>
                      <a:pt x="296" y="1041"/>
                    </a:lnTo>
                    <a:lnTo>
                      <a:pt x="361" y="1033"/>
                    </a:lnTo>
                    <a:lnTo>
                      <a:pt x="427" y="1020"/>
                    </a:lnTo>
                    <a:lnTo>
                      <a:pt x="498" y="1008"/>
                    </a:lnTo>
                    <a:lnTo>
                      <a:pt x="567" y="990"/>
                    </a:lnTo>
                    <a:lnTo>
                      <a:pt x="641" y="969"/>
                    </a:lnTo>
                    <a:lnTo>
                      <a:pt x="714" y="945"/>
                    </a:lnTo>
                    <a:lnTo>
                      <a:pt x="790" y="920"/>
                    </a:lnTo>
                    <a:lnTo>
                      <a:pt x="866" y="889"/>
                    </a:lnTo>
                    <a:lnTo>
                      <a:pt x="942" y="858"/>
                    </a:lnTo>
                    <a:lnTo>
                      <a:pt x="1019" y="823"/>
                    </a:lnTo>
                    <a:lnTo>
                      <a:pt x="1094" y="788"/>
                    </a:lnTo>
                    <a:lnTo>
                      <a:pt x="1169" y="753"/>
                    </a:lnTo>
                    <a:lnTo>
                      <a:pt x="1247" y="713"/>
                    </a:lnTo>
                    <a:lnTo>
                      <a:pt x="1324" y="671"/>
                    </a:lnTo>
                    <a:lnTo>
                      <a:pt x="1396" y="628"/>
                    </a:lnTo>
                    <a:lnTo>
                      <a:pt x="1470" y="583"/>
                    </a:lnTo>
                    <a:lnTo>
                      <a:pt x="1542" y="538"/>
                    </a:lnTo>
                    <a:lnTo>
                      <a:pt x="1612" y="490"/>
                    </a:lnTo>
                    <a:lnTo>
                      <a:pt x="1680" y="442"/>
                    </a:lnTo>
                    <a:lnTo>
                      <a:pt x="1745" y="391"/>
                    </a:lnTo>
                    <a:lnTo>
                      <a:pt x="1809" y="340"/>
                    </a:lnTo>
                    <a:lnTo>
                      <a:pt x="1871" y="286"/>
                    </a:lnTo>
                    <a:lnTo>
                      <a:pt x="1930" y="234"/>
                    </a:lnTo>
                    <a:lnTo>
                      <a:pt x="1984" y="180"/>
                    </a:lnTo>
                    <a:lnTo>
                      <a:pt x="2037" y="128"/>
                    </a:lnTo>
                    <a:lnTo>
                      <a:pt x="2085" y="74"/>
                    </a:lnTo>
                    <a:lnTo>
                      <a:pt x="2131" y="18"/>
                    </a:lnTo>
                    <a:lnTo>
                      <a:pt x="2106" y="0"/>
                    </a:lnTo>
                    <a:lnTo>
                      <a:pt x="2064" y="53"/>
                    </a:lnTo>
                    <a:lnTo>
                      <a:pt x="2016" y="107"/>
                    </a:lnTo>
                    <a:lnTo>
                      <a:pt x="1963" y="159"/>
                    </a:lnTo>
                    <a:lnTo>
                      <a:pt x="1909" y="214"/>
                    </a:lnTo>
                    <a:lnTo>
                      <a:pt x="1851" y="266"/>
                    </a:lnTo>
                    <a:lnTo>
                      <a:pt x="1792" y="319"/>
                    </a:lnTo>
                    <a:lnTo>
                      <a:pt x="1730" y="367"/>
                    </a:lnTo>
                    <a:lnTo>
                      <a:pt x="1662" y="417"/>
                    </a:lnTo>
                    <a:lnTo>
                      <a:pt x="1595" y="465"/>
                    </a:lnTo>
                    <a:lnTo>
                      <a:pt x="1525" y="513"/>
                    </a:lnTo>
                    <a:lnTo>
                      <a:pt x="1454" y="557"/>
                    </a:lnTo>
                    <a:lnTo>
                      <a:pt x="1381" y="602"/>
                    </a:lnTo>
                    <a:lnTo>
                      <a:pt x="1307" y="646"/>
                    </a:lnTo>
                    <a:lnTo>
                      <a:pt x="1235" y="689"/>
                    </a:lnTo>
                    <a:lnTo>
                      <a:pt x="1158" y="727"/>
                    </a:lnTo>
                    <a:lnTo>
                      <a:pt x="1083" y="764"/>
                    </a:lnTo>
                    <a:lnTo>
                      <a:pt x="1007" y="799"/>
                    </a:lnTo>
                    <a:lnTo>
                      <a:pt x="929" y="831"/>
                    </a:lnTo>
                    <a:lnTo>
                      <a:pt x="853" y="864"/>
                    </a:lnTo>
                    <a:lnTo>
                      <a:pt x="782" y="891"/>
                    </a:lnTo>
                    <a:lnTo>
                      <a:pt x="707" y="916"/>
                    </a:lnTo>
                    <a:lnTo>
                      <a:pt x="633" y="939"/>
                    </a:lnTo>
                    <a:lnTo>
                      <a:pt x="560" y="960"/>
                    </a:lnTo>
                    <a:lnTo>
                      <a:pt x="490" y="978"/>
                    </a:lnTo>
                    <a:lnTo>
                      <a:pt x="423" y="991"/>
                    </a:lnTo>
                    <a:lnTo>
                      <a:pt x="357" y="1004"/>
                    </a:lnTo>
                    <a:lnTo>
                      <a:pt x="292" y="1012"/>
                    </a:lnTo>
                    <a:lnTo>
                      <a:pt x="231" y="1017"/>
                    </a:lnTo>
                    <a:lnTo>
                      <a:pt x="173" y="1017"/>
                    </a:lnTo>
                    <a:lnTo>
                      <a:pt x="119" y="1014"/>
                    </a:lnTo>
                    <a:lnTo>
                      <a:pt x="66" y="1008"/>
                    </a:lnTo>
                    <a:lnTo>
                      <a:pt x="18" y="997"/>
                    </a:lnTo>
                    <a:lnTo>
                      <a:pt x="5" y="999"/>
                    </a:lnTo>
                    <a:lnTo>
                      <a:pt x="18" y="997"/>
                    </a:lnTo>
                    <a:lnTo>
                      <a:pt x="5" y="999"/>
                    </a:lnTo>
                    <a:lnTo>
                      <a:pt x="0" y="1008"/>
                    </a:lnTo>
                    <a:lnTo>
                      <a:pt x="2" y="1020"/>
                    </a:lnTo>
                    <a:lnTo>
                      <a:pt x="9" y="1026"/>
                    </a:lnTo>
                    <a:lnTo>
                      <a:pt x="23" y="10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60" name="Freeform 712">
                <a:extLst>
                  <a:ext uri="{FF2B5EF4-FFF2-40B4-BE49-F238E27FC236}">
                    <a16:creationId xmlns:a16="http://schemas.microsoft.com/office/drawing/2014/main" id="{F297BC15-6C9F-348E-C767-841A8066C679}"/>
                  </a:ext>
                </a:extLst>
              </p:cNvPr>
              <p:cNvSpPr>
                <a:spLocks/>
              </p:cNvSpPr>
              <p:nvPr/>
            </p:nvSpPr>
            <p:spPr bwMode="auto">
              <a:xfrm>
                <a:off x="2936" y="2498"/>
                <a:ext cx="601" cy="71"/>
              </a:xfrm>
              <a:custGeom>
                <a:avLst/>
                <a:gdLst>
                  <a:gd name="T0" fmla="*/ 59 w 1804"/>
                  <a:gd name="T1" fmla="*/ 35 h 212"/>
                  <a:gd name="T2" fmla="*/ 169 w 1804"/>
                  <a:gd name="T3" fmla="*/ 29 h 212"/>
                  <a:gd name="T4" fmla="*/ 283 w 1804"/>
                  <a:gd name="T5" fmla="*/ 35 h 212"/>
                  <a:gd name="T6" fmla="*/ 400 w 1804"/>
                  <a:gd name="T7" fmla="*/ 49 h 212"/>
                  <a:gd name="T8" fmla="*/ 516 w 1804"/>
                  <a:gd name="T9" fmla="*/ 70 h 212"/>
                  <a:gd name="T10" fmla="*/ 637 w 1804"/>
                  <a:gd name="T11" fmla="*/ 95 h 212"/>
                  <a:gd name="T12" fmla="*/ 755 w 1804"/>
                  <a:gd name="T13" fmla="*/ 117 h 212"/>
                  <a:gd name="T14" fmla="*/ 876 w 1804"/>
                  <a:gd name="T15" fmla="*/ 145 h 212"/>
                  <a:gd name="T16" fmla="*/ 996 w 1804"/>
                  <a:gd name="T17" fmla="*/ 171 h 212"/>
                  <a:gd name="T18" fmla="*/ 1112 w 1804"/>
                  <a:gd name="T19" fmla="*/ 191 h 212"/>
                  <a:gd name="T20" fmla="*/ 1226 w 1804"/>
                  <a:gd name="T21" fmla="*/ 206 h 212"/>
                  <a:gd name="T22" fmla="*/ 1342 w 1804"/>
                  <a:gd name="T23" fmla="*/ 212 h 212"/>
                  <a:gd name="T24" fmla="*/ 1452 w 1804"/>
                  <a:gd name="T25" fmla="*/ 209 h 212"/>
                  <a:gd name="T26" fmla="*/ 1557 w 1804"/>
                  <a:gd name="T27" fmla="*/ 195 h 212"/>
                  <a:gd name="T28" fmla="*/ 1658 w 1804"/>
                  <a:gd name="T29" fmla="*/ 165 h 212"/>
                  <a:gd name="T30" fmla="*/ 1757 w 1804"/>
                  <a:gd name="T31" fmla="*/ 117 h 212"/>
                  <a:gd name="T32" fmla="*/ 1787 w 1804"/>
                  <a:gd name="T33" fmla="*/ 64 h 212"/>
                  <a:gd name="T34" fmla="*/ 1697 w 1804"/>
                  <a:gd name="T35" fmla="*/ 117 h 212"/>
                  <a:gd name="T36" fmla="*/ 1601 w 1804"/>
                  <a:gd name="T37" fmla="*/ 153 h 212"/>
                  <a:gd name="T38" fmla="*/ 1500 w 1804"/>
                  <a:gd name="T39" fmla="*/ 173 h 212"/>
                  <a:gd name="T40" fmla="*/ 1396 w 1804"/>
                  <a:gd name="T41" fmla="*/ 182 h 212"/>
                  <a:gd name="T42" fmla="*/ 1285 w 1804"/>
                  <a:gd name="T43" fmla="*/ 180 h 212"/>
                  <a:gd name="T44" fmla="*/ 1175 w 1804"/>
                  <a:gd name="T45" fmla="*/ 171 h 212"/>
                  <a:gd name="T46" fmla="*/ 1058 w 1804"/>
                  <a:gd name="T47" fmla="*/ 152 h 212"/>
                  <a:gd name="T48" fmla="*/ 941 w 1804"/>
                  <a:gd name="T49" fmla="*/ 129 h 212"/>
                  <a:gd name="T50" fmla="*/ 824 w 1804"/>
                  <a:gd name="T51" fmla="*/ 104 h 212"/>
                  <a:gd name="T52" fmla="*/ 701 w 1804"/>
                  <a:gd name="T53" fmla="*/ 76 h 212"/>
                  <a:gd name="T54" fmla="*/ 581 w 1804"/>
                  <a:gd name="T55" fmla="*/ 51 h 212"/>
                  <a:gd name="T56" fmla="*/ 462 w 1804"/>
                  <a:gd name="T57" fmla="*/ 29 h 212"/>
                  <a:gd name="T58" fmla="*/ 346 w 1804"/>
                  <a:gd name="T59" fmla="*/ 13 h 212"/>
                  <a:gd name="T60" fmla="*/ 226 w 1804"/>
                  <a:gd name="T61" fmla="*/ 1 h 212"/>
                  <a:gd name="T62" fmla="*/ 113 w 1804"/>
                  <a:gd name="T63" fmla="*/ 1 h 212"/>
                  <a:gd name="T64" fmla="*/ 0 w 1804"/>
                  <a:gd name="T65" fmla="*/ 1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04" h="212">
                    <a:moveTo>
                      <a:pt x="5" y="41"/>
                    </a:moveTo>
                    <a:lnTo>
                      <a:pt x="59" y="35"/>
                    </a:lnTo>
                    <a:lnTo>
                      <a:pt x="113" y="31"/>
                    </a:lnTo>
                    <a:lnTo>
                      <a:pt x="169" y="29"/>
                    </a:lnTo>
                    <a:lnTo>
                      <a:pt x="226" y="31"/>
                    </a:lnTo>
                    <a:lnTo>
                      <a:pt x="283" y="35"/>
                    </a:lnTo>
                    <a:lnTo>
                      <a:pt x="341" y="41"/>
                    </a:lnTo>
                    <a:lnTo>
                      <a:pt x="400" y="49"/>
                    </a:lnTo>
                    <a:lnTo>
                      <a:pt x="458" y="58"/>
                    </a:lnTo>
                    <a:lnTo>
                      <a:pt x="516" y="70"/>
                    </a:lnTo>
                    <a:lnTo>
                      <a:pt x="578" y="82"/>
                    </a:lnTo>
                    <a:lnTo>
                      <a:pt x="637" y="95"/>
                    </a:lnTo>
                    <a:lnTo>
                      <a:pt x="697" y="105"/>
                    </a:lnTo>
                    <a:lnTo>
                      <a:pt x="755" y="117"/>
                    </a:lnTo>
                    <a:lnTo>
                      <a:pt x="814" y="132"/>
                    </a:lnTo>
                    <a:lnTo>
                      <a:pt x="876" y="145"/>
                    </a:lnTo>
                    <a:lnTo>
                      <a:pt x="936" y="158"/>
                    </a:lnTo>
                    <a:lnTo>
                      <a:pt x="996" y="171"/>
                    </a:lnTo>
                    <a:lnTo>
                      <a:pt x="1053" y="180"/>
                    </a:lnTo>
                    <a:lnTo>
                      <a:pt x="1112" y="191"/>
                    </a:lnTo>
                    <a:lnTo>
                      <a:pt x="1170" y="200"/>
                    </a:lnTo>
                    <a:lnTo>
                      <a:pt x="1226" y="206"/>
                    </a:lnTo>
                    <a:lnTo>
                      <a:pt x="1285" y="209"/>
                    </a:lnTo>
                    <a:lnTo>
                      <a:pt x="1342" y="212"/>
                    </a:lnTo>
                    <a:lnTo>
                      <a:pt x="1396" y="212"/>
                    </a:lnTo>
                    <a:lnTo>
                      <a:pt x="1452" y="209"/>
                    </a:lnTo>
                    <a:lnTo>
                      <a:pt x="1504" y="203"/>
                    </a:lnTo>
                    <a:lnTo>
                      <a:pt x="1557" y="195"/>
                    </a:lnTo>
                    <a:lnTo>
                      <a:pt x="1608" y="182"/>
                    </a:lnTo>
                    <a:lnTo>
                      <a:pt x="1658" y="165"/>
                    </a:lnTo>
                    <a:lnTo>
                      <a:pt x="1710" y="144"/>
                    </a:lnTo>
                    <a:lnTo>
                      <a:pt x="1757" y="117"/>
                    </a:lnTo>
                    <a:lnTo>
                      <a:pt x="1804" y="90"/>
                    </a:lnTo>
                    <a:lnTo>
                      <a:pt x="1787" y="64"/>
                    </a:lnTo>
                    <a:lnTo>
                      <a:pt x="1742" y="95"/>
                    </a:lnTo>
                    <a:lnTo>
                      <a:pt x="1697" y="117"/>
                    </a:lnTo>
                    <a:lnTo>
                      <a:pt x="1650" y="137"/>
                    </a:lnTo>
                    <a:lnTo>
                      <a:pt x="1601" y="153"/>
                    </a:lnTo>
                    <a:lnTo>
                      <a:pt x="1553" y="165"/>
                    </a:lnTo>
                    <a:lnTo>
                      <a:pt x="1500" y="173"/>
                    </a:lnTo>
                    <a:lnTo>
                      <a:pt x="1449" y="180"/>
                    </a:lnTo>
                    <a:lnTo>
                      <a:pt x="1396" y="182"/>
                    </a:lnTo>
                    <a:lnTo>
                      <a:pt x="1342" y="182"/>
                    </a:lnTo>
                    <a:lnTo>
                      <a:pt x="1285" y="180"/>
                    </a:lnTo>
                    <a:lnTo>
                      <a:pt x="1231" y="177"/>
                    </a:lnTo>
                    <a:lnTo>
                      <a:pt x="1175" y="171"/>
                    </a:lnTo>
                    <a:lnTo>
                      <a:pt x="1116" y="161"/>
                    </a:lnTo>
                    <a:lnTo>
                      <a:pt x="1058" y="152"/>
                    </a:lnTo>
                    <a:lnTo>
                      <a:pt x="999" y="140"/>
                    </a:lnTo>
                    <a:lnTo>
                      <a:pt x="941" y="129"/>
                    </a:lnTo>
                    <a:lnTo>
                      <a:pt x="880" y="116"/>
                    </a:lnTo>
                    <a:lnTo>
                      <a:pt x="824" y="104"/>
                    </a:lnTo>
                    <a:lnTo>
                      <a:pt x="763" y="90"/>
                    </a:lnTo>
                    <a:lnTo>
                      <a:pt x="701" y="76"/>
                    </a:lnTo>
                    <a:lnTo>
                      <a:pt x="642" y="64"/>
                    </a:lnTo>
                    <a:lnTo>
                      <a:pt x="581" y="51"/>
                    </a:lnTo>
                    <a:lnTo>
                      <a:pt x="521" y="40"/>
                    </a:lnTo>
                    <a:lnTo>
                      <a:pt x="462" y="29"/>
                    </a:lnTo>
                    <a:lnTo>
                      <a:pt x="404" y="18"/>
                    </a:lnTo>
                    <a:lnTo>
                      <a:pt x="346" y="13"/>
                    </a:lnTo>
                    <a:lnTo>
                      <a:pt x="286" y="7"/>
                    </a:lnTo>
                    <a:lnTo>
                      <a:pt x="226" y="1"/>
                    </a:lnTo>
                    <a:lnTo>
                      <a:pt x="169" y="0"/>
                    </a:lnTo>
                    <a:lnTo>
                      <a:pt x="113" y="1"/>
                    </a:lnTo>
                    <a:lnTo>
                      <a:pt x="55" y="7"/>
                    </a:lnTo>
                    <a:lnTo>
                      <a:pt x="0" y="13"/>
                    </a:lnTo>
                    <a:lnTo>
                      <a:pt x="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61" name="Freeform 713">
                <a:extLst>
                  <a:ext uri="{FF2B5EF4-FFF2-40B4-BE49-F238E27FC236}">
                    <a16:creationId xmlns:a16="http://schemas.microsoft.com/office/drawing/2014/main" id="{3AF77DA7-1A85-A646-B0A4-D611F1440B66}"/>
                  </a:ext>
                </a:extLst>
              </p:cNvPr>
              <p:cNvSpPr>
                <a:spLocks/>
              </p:cNvSpPr>
              <p:nvPr/>
            </p:nvSpPr>
            <p:spPr bwMode="auto">
              <a:xfrm>
                <a:off x="2778" y="2503"/>
                <a:ext cx="159" cy="328"/>
              </a:xfrm>
              <a:custGeom>
                <a:avLst/>
                <a:gdLst>
                  <a:gd name="T0" fmla="*/ 99 w 478"/>
                  <a:gd name="T1" fmla="*/ 967 h 986"/>
                  <a:gd name="T2" fmla="*/ 81 w 478"/>
                  <a:gd name="T3" fmla="*/ 906 h 986"/>
                  <a:gd name="T4" fmla="*/ 64 w 478"/>
                  <a:gd name="T5" fmla="*/ 842 h 986"/>
                  <a:gd name="T6" fmla="*/ 48 w 478"/>
                  <a:gd name="T7" fmla="*/ 774 h 986"/>
                  <a:gd name="T8" fmla="*/ 39 w 478"/>
                  <a:gd name="T9" fmla="*/ 705 h 986"/>
                  <a:gd name="T10" fmla="*/ 33 w 478"/>
                  <a:gd name="T11" fmla="*/ 633 h 986"/>
                  <a:gd name="T12" fmla="*/ 31 w 478"/>
                  <a:gd name="T13" fmla="*/ 558 h 986"/>
                  <a:gd name="T14" fmla="*/ 34 w 478"/>
                  <a:gd name="T15" fmla="*/ 487 h 986"/>
                  <a:gd name="T16" fmla="*/ 45 w 478"/>
                  <a:gd name="T17" fmla="*/ 413 h 986"/>
                  <a:gd name="T18" fmla="*/ 64 w 478"/>
                  <a:gd name="T19" fmla="*/ 346 h 986"/>
                  <a:gd name="T20" fmla="*/ 91 w 478"/>
                  <a:gd name="T21" fmla="*/ 281 h 986"/>
                  <a:gd name="T22" fmla="*/ 126 w 478"/>
                  <a:gd name="T23" fmla="*/ 221 h 986"/>
                  <a:gd name="T24" fmla="*/ 173 w 478"/>
                  <a:gd name="T25" fmla="*/ 168 h 986"/>
                  <a:gd name="T26" fmla="*/ 229 w 478"/>
                  <a:gd name="T27" fmla="*/ 120 h 986"/>
                  <a:gd name="T28" fmla="*/ 298 w 478"/>
                  <a:gd name="T29" fmla="*/ 81 h 986"/>
                  <a:gd name="T30" fmla="*/ 382 w 478"/>
                  <a:gd name="T31" fmla="*/ 49 h 986"/>
                  <a:gd name="T32" fmla="*/ 478 w 478"/>
                  <a:gd name="T33" fmla="*/ 28 h 986"/>
                  <a:gd name="T34" fmla="*/ 472 w 478"/>
                  <a:gd name="T35" fmla="*/ 0 h 986"/>
                  <a:gd name="T36" fmla="*/ 373 w 478"/>
                  <a:gd name="T37" fmla="*/ 21 h 986"/>
                  <a:gd name="T38" fmla="*/ 285 w 478"/>
                  <a:gd name="T39" fmla="*/ 56 h 986"/>
                  <a:gd name="T40" fmla="*/ 212 w 478"/>
                  <a:gd name="T41" fmla="*/ 96 h 986"/>
                  <a:gd name="T42" fmla="*/ 151 w 478"/>
                  <a:gd name="T43" fmla="*/ 147 h 986"/>
                  <a:gd name="T44" fmla="*/ 101 w 478"/>
                  <a:gd name="T45" fmla="*/ 204 h 986"/>
                  <a:gd name="T46" fmla="*/ 66 w 478"/>
                  <a:gd name="T47" fmla="*/ 269 h 986"/>
                  <a:gd name="T48" fmla="*/ 34 w 478"/>
                  <a:gd name="T49" fmla="*/ 338 h 986"/>
                  <a:gd name="T50" fmla="*/ 16 w 478"/>
                  <a:gd name="T51" fmla="*/ 410 h 986"/>
                  <a:gd name="T52" fmla="*/ 6 w 478"/>
                  <a:gd name="T53" fmla="*/ 482 h 986"/>
                  <a:gd name="T54" fmla="*/ 0 w 478"/>
                  <a:gd name="T55" fmla="*/ 558 h 986"/>
                  <a:gd name="T56" fmla="*/ 3 w 478"/>
                  <a:gd name="T57" fmla="*/ 633 h 986"/>
                  <a:gd name="T58" fmla="*/ 10 w 478"/>
                  <a:gd name="T59" fmla="*/ 708 h 986"/>
                  <a:gd name="T60" fmla="*/ 19 w 478"/>
                  <a:gd name="T61" fmla="*/ 780 h 986"/>
                  <a:gd name="T62" fmla="*/ 34 w 478"/>
                  <a:gd name="T63" fmla="*/ 850 h 986"/>
                  <a:gd name="T64" fmla="*/ 51 w 478"/>
                  <a:gd name="T65" fmla="*/ 914 h 986"/>
                  <a:gd name="T66" fmla="*/ 69 w 478"/>
                  <a:gd name="T67" fmla="*/ 975 h 986"/>
                  <a:gd name="T68" fmla="*/ 75 w 478"/>
                  <a:gd name="T69" fmla="*/ 984 h 986"/>
                  <a:gd name="T70" fmla="*/ 89 w 478"/>
                  <a:gd name="T71" fmla="*/ 986 h 986"/>
                  <a:gd name="T72" fmla="*/ 96 w 478"/>
                  <a:gd name="T73" fmla="*/ 980 h 986"/>
                  <a:gd name="T74" fmla="*/ 99 w 478"/>
                  <a:gd name="T75" fmla="*/ 967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8" h="986">
                    <a:moveTo>
                      <a:pt x="99" y="967"/>
                    </a:moveTo>
                    <a:lnTo>
                      <a:pt x="81" y="906"/>
                    </a:lnTo>
                    <a:lnTo>
                      <a:pt x="64" y="842"/>
                    </a:lnTo>
                    <a:lnTo>
                      <a:pt x="48" y="774"/>
                    </a:lnTo>
                    <a:lnTo>
                      <a:pt x="39" y="705"/>
                    </a:lnTo>
                    <a:lnTo>
                      <a:pt x="33" y="633"/>
                    </a:lnTo>
                    <a:lnTo>
                      <a:pt x="31" y="558"/>
                    </a:lnTo>
                    <a:lnTo>
                      <a:pt x="34" y="487"/>
                    </a:lnTo>
                    <a:lnTo>
                      <a:pt x="45" y="413"/>
                    </a:lnTo>
                    <a:lnTo>
                      <a:pt x="64" y="346"/>
                    </a:lnTo>
                    <a:lnTo>
                      <a:pt x="91" y="281"/>
                    </a:lnTo>
                    <a:lnTo>
                      <a:pt x="126" y="221"/>
                    </a:lnTo>
                    <a:lnTo>
                      <a:pt x="173" y="168"/>
                    </a:lnTo>
                    <a:lnTo>
                      <a:pt x="229" y="120"/>
                    </a:lnTo>
                    <a:lnTo>
                      <a:pt x="298" y="81"/>
                    </a:lnTo>
                    <a:lnTo>
                      <a:pt x="382" y="49"/>
                    </a:lnTo>
                    <a:lnTo>
                      <a:pt x="478" y="28"/>
                    </a:lnTo>
                    <a:lnTo>
                      <a:pt x="472" y="0"/>
                    </a:lnTo>
                    <a:lnTo>
                      <a:pt x="373" y="21"/>
                    </a:lnTo>
                    <a:lnTo>
                      <a:pt x="285" y="56"/>
                    </a:lnTo>
                    <a:lnTo>
                      <a:pt x="212" y="96"/>
                    </a:lnTo>
                    <a:lnTo>
                      <a:pt x="151" y="147"/>
                    </a:lnTo>
                    <a:lnTo>
                      <a:pt x="101" y="204"/>
                    </a:lnTo>
                    <a:lnTo>
                      <a:pt x="66" y="269"/>
                    </a:lnTo>
                    <a:lnTo>
                      <a:pt x="34" y="338"/>
                    </a:lnTo>
                    <a:lnTo>
                      <a:pt x="16" y="410"/>
                    </a:lnTo>
                    <a:lnTo>
                      <a:pt x="6" y="482"/>
                    </a:lnTo>
                    <a:lnTo>
                      <a:pt x="0" y="558"/>
                    </a:lnTo>
                    <a:lnTo>
                      <a:pt x="3" y="633"/>
                    </a:lnTo>
                    <a:lnTo>
                      <a:pt x="10" y="708"/>
                    </a:lnTo>
                    <a:lnTo>
                      <a:pt x="19" y="780"/>
                    </a:lnTo>
                    <a:lnTo>
                      <a:pt x="34" y="850"/>
                    </a:lnTo>
                    <a:lnTo>
                      <a:pt x="51" y="914"/>
                    </a:lnTo>
                    <a:lnTo>
                      <a:pt x="69" y="975"/>
                    </a:lnTo>
                    <a:lnTo>
                      <a:pt x="75" y="984"/>
                    </a:lnTo>
                    <a:lnTo>
                      <a:pt x="89" y="986"/>
                    </a:lnTo>
                    <a:lnTo>
                      <a:pt x="96" y="980"/>
                    </a:lnTo>
                    <a:lnTo>
                      <a:pt x="99" y="9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62" name="Freeform 714">
                <a:extLst>
                  <a:ext uri="{FF2B5EF4-FFF2-40B4-BE49-F238E27FC236}">
                    <a16:creationId xmlns:a16="http://schemas.microsoft.com/office/drawing/2014/main" id="{04D91BE2-0620-2A0E-6FDE-35A0AEC4AB99}"/>
                  </a:ext>
                </a:extLst>
              </p:cNvPr>
              <p:cNvSpPr>
                <a:spLocks/>
              </p:cNvSpPr>
              <p:nvPr/>
            </p:nvSpPr>
            <p:spPr bwMode="auto">
              <a:xfrm>
                <a:off x="2261" y="2825"/>
                <a:ext cx="551" cy="143"/>
              </a:xfrm>
              <a:custGeom>
                <a:avLst/>
                <a:gdLst>
                  <a:gd name="T0" fmla="*/ 62 w 1653"/>
                  <a:gd name="T1" fmla="*/ 335 h 431"/>
                  <a:gd name="T2" fmla="*/ 194 w 1653"/>
                  <a:gd name="T3" fmla="*/ 383 h 431"/>
                  <a:gd name="T4" fmla="*/ 334 w 1653"/>
                  <a:gd name="T5" fmla="*/ 412 h 431"/>
                  <a:gd name="T6" fmla="*/ 477 w 1653"/>
                  <a:gd name="T7" fmla="*/ 427 h 431"/>
                  <a:gd name="T8" fmla="*/ 618 w 1653"/>
                  <a:gd name="T9" fmla="*/ 431 h 431"/>
                  <a:gd name="T10" fmla="*/ 762 w 1653"/>
                  <a:gd name="T11" fmla="*/ 424 h 431"/>
                  <a:gd name="T12" fmla="*/ 900 w 1653"/>
                  <a:gd name="T13" fmla="*/ 407 h 431"/>
                  <a:gd name="T14" fmla="*/ 1034 w 1653"/>
                  <a:gd name="T15" fmla="*/ 383 h 431"/>
                  <a:gd name="T16" fmla="*/ 1159 w 1653"/>
                  <a:gd name="T17" fmla="*/ 349 h 431"/>
                  <a:gd name="T18" fmla="*/ 1276 w 1653"/>
                  <a:gd name="T19" fmla="*/ 311 h 431"/>
                  <a:gd name="T20" fmla="*/ 1382 w 1653"/>
                  <a:gd name="T21" fmla="*/ 267 h 431"/>
                  <a:gd name="T22" fmla="*/ 1473 w 1653"/>
                  <a:gd name="T23" fmla="*/ 221 h 431"/>
                  <a:gd name="T24" fmla="*/ 1548 w 1653"/>
                  <a:gd name="T25" fmla="*/ 176 h 431"/>
                  <a:gd name="T26" fmla="*/ 1604 w 1653"/>
                  <a:gd name="T27" fmla="*/ 125 h 431"/>
                  <a:gd name="T28" fmla="*/ 1642 w 1653"/>
                  <a:gd name="T29" fmla="*/ 75 h 431"/>
                  <a:gd name="T30" fmla="*/ 1653 w 1653"/>
                  <a:gd name="T31" fmla="*/ 25 h 431"/>
                  <a:gd name="T32" fmla="*/ 1620 w 1653"/>
                  <a:gd name="T33" fmla="*/ 9 h 431"/>
                  <a:gd name="T34" fmla="*/ 1623 w 1653"/>
                  <a:gd name="T35" fmla="*/ 42 h 431"/>
                  <a:gd name="T36" fmla="*/ 1602 w 1653"/>
                  <a:gd name="T37" fmla="*/ 84 h 431"/>
                  <a:gd name="T38" fmla="*/ 1557 w 1653"/>
                  <a:gd name="T39" fmla="*/ 130 h 431"/>
                  <a:gd name="T40" fmla="*/ 1495 w 1653"/>
                  <a:gd name="T41" fmla="*/ 173 h 431"/>
                  <a:gd name="T42" fmla="*/ 1417 w 1653"/>
                  <a:gd name="T43" fmla="*/ 219 h 431"/>
                  <a:gd name="T44" fmla="*/ 1320 w 1653"/>
                  <a:gd name="T45" fmla="*/ 263 h 431"/>
                  <a:gd name="T46" fmla="*/ 1211 w 1653"/>
                  <a:gd name="T47" fmla="*/ 301 h 431"/>
                  <a:gd name="T48" fmla="*/ 1090 w 1653"/>
                  <a:gd name="T49" fmla="*/ 337 h 431"/>
                  <a:gd name="T50" fmla="*/ 962 w 1653"/>
                  <a:gd name="T51" fmla="*/ 365 h 431"/>
                  <a:gd name="T52" fmla="*/ 827 w 1653"/>
                  <a:gd name="T53" fmla="*/ 386 h 431"/>
                  <a:gd name="T54" fmla="*/ 688 w 1653"/>
                  <a:gd name="T55" fmla="*/ 399 h 431"/>
                  <a:gd name="T56" fmla="*/ 547 w 1653"/>
                  <a:gd name="T57" fmla="*/ 400 h 431"/>
                  <a:gd name="T58" fmla="*/ 407 w 1653"/>
                  <a:gd name="T59" fmla="*/ 391 h 431"/>
                  <a:gd name="T60" fmla="*/ 269 w 1653"/>
                  <a:gd name="T61" fmla="*/ 370 h 431"/>
                  <a:gd name="T62" fmla="*/ 137 w 1653"/>
                  <a:gd name="T63" fmla="*/ 333 h 431"/>
                  <a:gd name="T64" fmla="*/ 12 w 1653"/>
                  <a:gd name="T65" fmla="*/ 28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53" h="431">
                    <a:moveTo>
                      <a:pt x="0" y="308"/>
                    </a:moveTo>
                    <a:lnTo>
                      <a:pt x="62" y="335"/>
                    </a:lnTo>
                    <a:lnTo>
                      <a:pt x="129" y="362"/>
                    </a:lnTo>
                    <a:lnTo>
                      <a:pt x="194" y="383"/>
                    </a:lnTo>
                    <a:lnTo>
                      <a:pt x="265" y="399"/>
                    </a:lnTo>
                    <a:lnTo>
                      <a:pt x="334" y="412"/>
                    </a:lnTo>
                    <a:lnTo>
                      <a:pt x="403" y="420"/>
                    </a:lnTo>
                    <a:lnTo>
                      <a:pt x="477" y="427"/>
                    </a:lnTo>
                    <a:lnTo>
                      <a:pt x="547" y="431"/>
                    </a:lnTo>
                    <a:lnTo>
                      <a:pt x="618" y="431"/>
                    </a:lnTo>
                    <a:lnTo>
                      <a:pt x="688" y="429"/>
                    </a:lnTo>
                    <a:lnTo>
                      <a:pt x="762" y="424"/>
                    </a:lnTo>
                    <a:lnTo>
                      <a:pt x="831" y="416"/>
                    </a:lnTo>
                    <a:lnTo>
                      <a:pt x="900" y="407"/>
                    </a:lnTo>
                    <a:lnTo>
                      <a:pt x="967" y="395"/>
                    </a:lnTo>
                    <a:lnTo>
                      <a:pt x="1034" y="383"/>
                    </a:lnTo>
                    <a:lnTo>
                      <a:pt x="1098" y="365"/>
                    </a:lnTo>
                    <a:lnTo>
                      <a:pt x="1159" y="349"/>
                    </a:lnTo>
                    <a:lnTo>
                      <a:pt x="1220" y="330"/>
                    </a:lnTo>
                    <a:lnTo>
                      <a:pt x="1276" y="311"/>
                    </a:lnTo>
                    <a:lnTo>
                      <a:pt x="1332" y="288"/>
                    </a:lnTo>
                    <a:lnTo>
                      <a:pt x="1382" y="267"/>
                    </a:lnTo>
                    <a:lnTo>
                      <a:pt x="1428" y="245"/>
                    </a:lnTo>
                    <a:lnTo>
                      <a:pt x="1473" y="221"/>
                    </a:lnTo>
                    <a:lnTo>
                      <a:pt x="1513" y="198"/>
                    </a:lnTo>
                    <a:lnTo>
                      <a:pt x="1548" y="176"/>
                    </a:lnTo>
                    <a:lnTo>
                      <a:pt x="1578" y="150"/>
                    </a:lnTo>
                    <a:lnTo>
                      <a:pt x="1604" y="125"/>
                    </a:lnTo>
                    <a:lnTo>
                      <a:pt x="1626" y="99"/>
                    </a:lnTo>
                    <a:lnTo>
                      <a:pt x="1642" y="75"/>
                    </a:lnTo>
                    <a:lnTo>
                      <a:pt x="1652" y="50"/>
                    </a:lnTo>
                    <a:lnTo>
                      <a:pt x="1653" y="25"/>
                    </a:lnTo>
                    <a:lnTo>
                      <a:pt x="1650" y="0"/>
                    </a:lnTo>
                    <a:lnTo>
                      <a:pt x="1620" y="9"/>
                    </a:lnTo>
                    <a:lnTo>
                      <a:pt x="1625" y="25"/>
                    </a:lnTo>
                    <a:lnTo>
                      <a:pt x="1623" y="42"/>
                    </a:lnTo>
                    <a:lnTo>
                      <a:pt x="1617" y="63"/>
                    </a:lnTo>
                    <a:lnTo>
                      <a:pt x="1602" y="84"/>
                    </a:lnTo>
                    <a:lnTo>
                      <a:pt x="1583" y="105"/>
                    </a:lnTo>
                    <a:lnTo>
                      <a:pt x="1557" y="130"/>
                    </a:lnTo>
                    <a:lnTo>
                      <a:pt x="1530" y="150"/>
                    </a:lnTo>
                    <a:lnTo>
                      <a:pt x="1495" y="173"/>
                    </a:lnTo>
                    <a:lnTo>
                      <a:pt x="1459" y="197"/>
                    </a:lnTo>
                    <a:lnTo>
                      <a:pt x="1417" y="219"/>
                    </a:lnTo>
                    <a:lnTo>
                      <a:pt x="1370" y="242"/>
                    </a:lnTo>
                    <a:lnTo>
                      <a:pt x="1320" y="263"/>
                    </a:lnTo>
                    <a:lnTo>
                      <a:pt x="1268" y="282"/>
                    </a:lnTo>
                    <a:lnTo>
                      <a:pt x="1211" y="301"/>
                    </a:lnTo>
                    <a:lnTo>
                      <a:pt x="1151" y="320"/>
                    </a:lnTo>
                    <a:lnTo>
                      <a:pt x="1090" y="337"/>
                    </a:lnTo>
                    <a:lnTo>
                      <a:pt x="1026" y="354"/>
                    </a:lnTo>
                    <a:lnTo>
                      <a:pt x="962" y="365"/>
                    </a:lnTo>
                    <a:lnTo>
                      <a:pt x="896" y="379"/>
                    </a:lnTo>
                    <a:lnTo>
                      <a:pt x="827" y="386"/>
                    </a:lnTo>
                    <a:lnTo>
                      <a:pt x="758" y="395"/>
                    </a:lnTo>
                    <a:lnTo>
                      <a:pt x="688" y="399"/>
                    </a:lnTo>
                    <a:lnTo>
                      <a:pt x="618" y="400"/>
                    </a:lnTo>
                    <a:lnTo>
                      <a:pt x="547" y="400"/>
                    </a:lnTo>
                    <a:lnTo>
                      <a:pt x="477" y="397"/>
                    </a:lnTo>
                    <a:lnTo>
                      <a:pt x="407" y="391"/>
                    </a:lnTo>
                    <a:lnTo>
                      <a:pt x="337" y="383"/>
                    </a:lnTo>
                    <a:lnTo>
                      <a:pt x="269" y="370"/>
                    </a:lnTo>
                    <a:lnTo>
                      <a:pt x="203" y="354"/>
                    </a:lnTo>
                    <a:lnTo>
                      <a:pt x="137" y="333"/>
                    </a:lnTo>
                    <a:lnTo>
                      <a:pt x="75" y="309"/>
                    </a:lnTo>
                    <a:lnTo>
                      <a:pt x="12" y="282"/>
                    </a:lnTo>
                    <a:lnTo>
                      <a:pt x="0" y="3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63" name="Freeform 715">
                <a:extLst>
                  <a:ext uri="{FF2B5EF4-FFF2-40B4-BE49-F238E27FC236}">
                    <a16:creationId xmlns:a16="http://schemas.microsoft.com/office/drawing/2014/main" id="{F82E3A87-F2D7-5B40-4D2C-F8A2F851879F}"/>
                  </a:ext>
                </a:extLst>
              </p:cNvPr>
              <p:cNvSpPr>
                <a:spLocks/>
              </p:cNvSpPr>
              <p:nvPr/>
            </p:nvSpPr>
            <p:spPr bwMode="auto">
              <a:xfrm>
                <a:off x="2080" y="2398"/>
                <a:ext cx="186" cy="529"/>
              </a:xfrm>
              <a:custGeom>
                <a:avLst/>
                <a:gdLst>
                  <a:gd name="T0" fmla="*/ 1 w 558"/>
                  <a:gd name="T1" fmla="*/ 50 h 1587"/>
                  <a:gd name="T2" fmla="*/ 9 w 558"/>
                  <a:gd name="T3" fmla="*/ 133 h 1587"/>
                  <a:gd name="T4" fmla="*/ 21 w 558"/>
                  <a:gd name="T5" fmla="*/ 228 h 1587"/>
                  <a:gd name="T6" fmla="*/ 36 w 558"/>
                  <a:gd name="T7" fmla="*/ 335 h 1587"/>
                  <a:gd name="T8" fmla="*/ 57 w 558"/>
                  <a:gd name="T9" fmla="*/ 447 h 1587"/>
                  <a:gd name="T10" fmla="*/ 83 w 558"/>
                  <a:gd name="T11" fmla="*/ 567 h 1587"/>
                  <a:gd name="T12" fmla="*/ 111 w 558"/>
                  <a:gd name="T13" fmla="*/ 690 h 1587"/>
                  <a:gd name="T14" fmla="*/ 144 w 558"/>
                  <a:gd name="T15" fmla="*/ 815 h 1587"/>
                  <a:gd name="T16" fmla="*/ 179 w 558"/>
                  <a:gd name="T17" fmla="*/ 937 h 1587"/>
                  <a:gd name="T18" fmla="*/ 218 w 558"/>
                  <a:gd name="T19" fmla="*/ 1056 h 1587"/>
                  <a:gd name="T20" fmla="*/ 262 w 558"/>
                  <a:gd name="T21" fmla="*/ 1170 h 1587"/>
                  <a:gd name="T22" fmla="*/ 305 w 558"/>
                  <a:gd name="T23" fmla="*/ 1274 h 1587"/>
                  <a:gd name="T24" fmla="*/ 354 w 558"/>
                  <a:gd name="T25" fmla="*/ 1369 h 1587"/>
                  <a:gd name="T26" fmla="*/ 403 w 558"/>
                  <a:gd name="T27" fmla="*/ 1453 h 1587"/>
                  <a:gd name="T28" fmla="*/ 458 w 558"/>
                  <a:gd name="T29" fmla="*/ 1519 h 1587"/>
                  <a:gd name="T30" fmla="*/ 517 w 558"/>
                  <a:gd name="T31" fmla="*/ 1569 h 1587"/>
                  <a:gd name="T32" fmla="*/ 558 w 558"/>
                  <a:gd name="T33" fmla="*/ 1561 h 1587"/>
                  <a:gd name="T34" fmla="*/ 507 w 558"/>
                  <a:gd name="T35" fmla="*/ 1526 h 1587"/>
                  <a:gd name="T36" fmla="*/ 454 w 558"/>
                  <a:gd name="T37" fmla="*/ 1471 h 1587"/>
                  <a:gd name="T38" fmla="*/ 403 w 558"/>
                  <a:gd name="T39" fmla="*/ 1396 h 1587"/>
                  <a:gd name="T40" fmla="*/ 355 w 558"/>
                  <a:gd name="T41" fmla="*/ 1310 h 1587"/>
                  <a:gd name="T42" fmla="*/ 307 w 558"/>
                  <a:gd name="T43" fmla="*/ 1212 h 1587"/>
                  <a:gd name="T44" fmla="*/ 266 w 558"/>
                  <a:gd name="T45" fmla="*/ 1107 h 1587"/>
                  <a:gd name="T46" fmla="*/ 227 w 558"/>
                  <a:gd name="T47" fmla="*/ 988 h 1587"/>
                  <a:gd name="T48" fmla="*/ 188 w 558"/>
                  <a:gd name="T49" fmla="*/ 868 h 1587"/>
                  <a:gd name="T50" fmla="*/ 155 w 558"/>
                  <a:gd name="T51" fmla="*/ 745 h 1587"/>
                  <a:gd name="T52" fmla="*/ 125 w 558"/>
                  <a:gd name="T53" fmla="*/ 621 h 1587"/>
                  <a:gd name="T54" fmla="*/ 99 w 558"/>
                  <a:gd name="T55" fmla="*/ 501 h 1587"/>
                  <a:gd name="T56" fmla="*/ 76 w 558"/>
                  <a:gd name="T57" fmla="*/ 385 h 1587"/>
                  <a:gd name="T58" fmla="*/ 57 w 558"/>
                  <a:gd name="T59" fmla="*/ 276 h 1587"/>
                  <a:gd name="T60" fmla="*/ 42 w 558"/>
                  <a:gd name="T61" fmla="*/ 176 h 1587"/>
                  <a:gd name="T62" fmla="*/ 32 w 558"/>
                  <a:gd name="T63" fmla="*/ 89 h 1587"/>
                  <a:gd name="T64" fmla="*/ 28 w 558"/>
                  <a:gd name="T65" fmla="*/ 15 h 1587"/>
                  <a:gd name="T66" fmla="*/ 12 w 558"/>
                  <a:gd name="T67" fmla="*/ 0 h 1587"/>
                  <a:gd name="T68" fmla="*/ 0 w 558"/>
                  <a:gd name="T69" fmla="*/ 15 h 1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8" h="1587">
                    <a:moveTo>
                      <a:pt x="0" y="15"/>
                    </a:moveTo>
                    <a:lnTo>
                      <a:pt x="1" y="50"/>
                    </a:lnTo>
                    <a:lnTo>
                      <a:pt x="3" y="92"/>
                    </a:lnTo>
                    <a:lnTo>
                      <a:pt x="9" y="133"/>
                    </a:lnTo>
                    <a:lnTo>
                      <a:pt x="12" y="180"/>
                    </a:lnTo>
                    <a:lnTo>
                      <a:pt x="21" y="228"/>
                    </a:lnTo>
                    <a:lnTo>
                      <a:pt x="28" y="280"/>
                    </a:lnTo>
                    <a:lnTo>
                      <a:pt x="36" y="335"/>
                    </a:lnTo>
                    <a:lnTo>
                      <a:pt x="48" y="390"/>
                    </a:lnTo>
                    <a:lnTo>
                      <a:pt x="57" y="447"/>
                    </a:lnTo>
                    <a:lnTo>
                      <a:pt x="70" y="506"/>
                    </a:lnTo>
                    <a:lnTo>
                      <a:pt x="83" y="567"/>
                    </a:lnTo>
                    <a:lnTo>
                      <a:pt x="96" y="629"/>
                    </a:lnTo>
                    <a:lnTo>
                      <a:pt x="111" y="690"/>
                    </a:lnTo>
                    <a:lnTo>
                      <a:pt x="126" y="752"/>
                    </a:lnTo>
                    <a:lnTo>
                      <a:pt x="144" y="815"/>
                    </a:lnTo>
                    <a:lnTo>
                      <a:pt x="159" y="876"/>
                    </a:lnTo>
                    <a:lnTo>
                      <a:pt x="179" y="937"/>
                    </a:lnTo>
                    <a:lnTo>
                      <a:pt x="197" y="997"/>
                    </a:lnTo>
                    <a:lnTo>
                      <a:pt x="218" y="1056"/>
                    </a:lnTo>
                    <a:lnTo>
                      <a:pt x="236" y="1114"/>
                    </a:lnTo>
                    <a:lnTo>
                      <a:pt x="262" y="1170"/>
                    </a:lnTo>
                    <a:lnTo>
                      <a:pt x="283" y="1225"/>
                    </a:lnTo>
                    <a:lnTo>
                      <a:pt x="305" y="1274"/>
                    </a:lnTo>
                    <a:lnTo>
                      <a:pt x="331" y="1322"/>
                    </a:lnTo>
                    <a:lnTo>
                      <a:pt x="354" y="1369"/>
                    </a:lnTo>
                    <a:lnTo>
                      <a:pt x="379" y="1413"/>
                    </a:lnTo>
                    <a:lnTo>
                      <a:pt x="403" y="1453"/>
                    </a:lnTo>
                    <a:lnTo>
                      <a:pt x="433" y="1488"/>
                    </a:lnTo>
                    <a:lnTo>
                      <a:pt x="458" y="1519"/>
                    </a:lnTo>
                    <a:lnTo>
                      <a:pt x="485" y="1546"/>
                    </a:lnTo>
                    <a:lnTo>
                      <a:pt x="517" y="1569"/>
                    </a:lnTo>
                    <a:lnTo>
                      <a:pt x="546" y="1587"/>
                    </a:lnTo>
                    <a:lnTo>
                      <a:pt x="558" y="1561"/>
                    </a:lnTo>
                    <a:lnTo>
                      <a:pt x="533" y="1545"/>
                    </a:lnTo>
                    <a:lnTo>
                      <a:pt x="507" y="1526"/>
                    </a:lnTo>
                    <a:lnTo>
                      <a:pt x="480" y="1498"/>
                    </a:lnTo>
                    <a:lnTo>
                      <a:pt x="454" y="1471"/>
                    </a:lnTo>
                    <a:lnTo>
                      <a:pt x="429" y="1436"/>
                    </a:lnTo>
                    <a:lnTo>
                      <a:pt x="403" y="1396"/>
                    </a:lnTo>
                    <a:lnTo>
                      <a:pt x="379" y="1357"/>
                    </a:lnTo>
                    <a:lnTo>
                      <a:pt x="355" y="1310"/>
                    </a:lnTo>
                    <a:lnTo>
                      <a:pt x="331" y="1262"/>
                    </a:lnTo>
                    <a:lnTo>
                      <a:pt x="307" y="1212"/>
                    </a:lnTo>
                    <a:lnTo>
                      <a:pt x="286" y="1158"/>
                    </a:lnTo>
                    <a:lnTo>
                      <a:pt x="266" y="1107"/>
                    </a:lnTo>
                    <a:lnTo>
                      <a:pt x="248" y="1047"/>
                    </a:lnTo>
                    <a:lnTo>
                      <a:pt x="227" y="988"/>
                    </a:lnTo>
                    <a:lnTo>
                      <a:pt x="208" y="927"/>
                    </a:lnTo>
                    <a:lnTo>
                      <a:pt x="188" y="868"/>
                    </a:lnTo>
                    <a:lnTo>
                      <a:pt x="173" y="808"/>
                    </a:lnTo>
                    <a:lnTo>
                      <a:pt x="155" y="745"/>
                    </a:lnTo>
                    <a:lnTo>
                      <a:pt x="140" y="683"/>
                    </a:lnTo>
                    <a:lnTo>
                      <a:pt x="125" y="621"/>
                    </a:lnTo>
                    <a:lnTo>
                      <a:pt x="111" y="563"/>
                    </a:lnTo>
                    <a:lnTo>
                      <a:pt x="99" y="501"/>
                    </a:lnTo>
                    <a:lnTo>
                      <a:pt x="86" y="444"/>
                    </a:lnTo>
                    <a:lnTo>
                      <a:pt x="76" y="385"/>
                    </a:lnTo>
                    <a:lnTo>
                      <a:pt x="65" y="330"/>
                    </a:lnTo>
                    <a:lnTo>
                      <a:pt x="57" y="276"/>
                    </a:lnTo>
                    <a:lnTo>
                      <a:pt x="49" y="224"/>
                    </a:lnTo>
                    <a:lnTo>
                      <a:pt x="42" y="176"/>
                    </a:lnTo>
                    <a:lnTo>
                      <a:pt x="38" y="130"/>
                    </a:lnTo>
                    <a:lnTo>
                      <a:pt x="32" y="89"/>
                    </a:lnTo>
                    <a:lnTo>
                      <a:pt x="30" y="50"/>
                    </a:lnTo>
                    <a:lnTo>
                      <a:pt x="28" y="15"/>
                    </a:lnTo>
                    <a:lnTo>
                      <a:pt x="24" y="5"/>
                    </a:lnTo>
                    <a:lnTo>
                      <a:pt x="12" y="0"/>
                    </a:lnTo>
                    <a:lnTo>
                      <a:pt x="3" y="5"/>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64" name="Freeform 716">
                <a:extLst>
                  <a:ext uri="{FF2B5EF4-FFF2-40B4-BE49-F238E27FC236}">
                    <a16:creationId xmlns:a16="http://schemas.microsoft.com/office/drawing/2014/main" id="{A46E8EF6-12CB-5A3E-AD0E-9B376C3079DA}"/>
                  </a:ext>
                </a:extLst>
              </p:cNvPr>
              <p:cNvSpPr>
                <a:spLocks/>
              </p:cNvSpPr>
              <p:nvPr/>
            </p:nvSpPr>
            <p:spPr bwMode="auto">
              <a:xfrm>
                <a:off x="2078" y="2272"/>
                <a:ext cx="195" cy="131"/>
              </a:xfrm>
              <a:custGeom>
                <a:avLst/>
                <a:gdLst>
                  <a:gd name="T0" fmla="*/ 576 w 585"/>
                  <a:gd name="T1" fmla="*/ 30 h 392"/>
                  <a:gd name="T2" fmla="*/ 577 w 585"/>
                  <a:gd name="T3" fmla="*/ 30 h 392"/>
                  <a:gd name="T4" fmla="*/ 541 w 585"/>
                  <a:gd name="T5" fmla="*/ 13 h 392"/>
                  <a:gd name="T6" fmla="*/ 501 w 585"/>
                  <a:gd name="T7" fmla="*/ 1 h 392"/>
                  <a:gd name="T8" fmla="*/ 460 w 585"/>
                  <a:gd name="T9" fmla="*/ 0 h 392"/>
                  <a:gd name="T10" fmla="*/ 413 w 585"/>
                  <a:gd name="T11" fmla="*/ 3 h 392"/>
                  <a:gd name="T12" fmla="*/ 365 w 585"/>
                  <a:gd name="T13" fmla="*/ 15 h 392"/>
                  <a:gd name="T14" fmla="*/ 317 w 585"/>
                  <a:gd name="T15" fmla="*/ 33 h 392"/>
                  <a:gd name="T16" fmla="*/ 272 w 585"/>
                  <a:gd name="T17" fmla="*/ 54 h 392"/>
                  <a:gd name="T18" fmla="*/ 222 w 585"/>
                  <a:gd name="T19" fmla="*/ 81 h 392"/>
                  <a:gd name="T20" fmla="*/ 179 w 585"/>
                  <a:gd name="T21" fmla="*/ 111 h 392"/>
                  <a:gd name="T22" fmla="*/ 138 w 585"/>
                  <a:gd name="T23" fmla="*/ 146 h 392"/>
                  <a:gd name="T24" fmla="*/ 100 w 585"/>
                  <a:gd name="T25" fmla="*/ 181 h 392"/>
                  <a:gd name="T26" fmla="*/ 67 w 585"/>
                  <a:gd name="T27" fmla="*/ 221 h 392"/>
                  <a:gd name="T28" fmla="*/ 40 w 585"/>
                  <a:gd name="T29" fmla="*/ 261 h 392"/>
                  <a:gd name="T30" fmla="*/ 19 w 585"/>
                  <a:gd name="T31" fmla="*/ 304 h 392"/>
                  <a:gd name="T32" fmla="*/ 4 w 585"/>
                  <a:gd name="T33" fmla="*/ 349 h 392"/>
                  <a:gd name="T34" fmla="*/ 0 w 585"/>
                  <a:gd name="T35" fmla="*/ 392 h 392"/>
                  <a:gd name="T36" fmla="*/ 28 w 585"/>
                  <a:gd name="T37" fmla="*/ 392 h 392"/>
                  <a:gd name="T38" fmla="*/ 34 w 585"/>
                  <a:gd name="T39" fmla="*/ 352 h 392"/>
                  <a:gd name="T40" fmla="*/ 43 w 585"/>
                  <a:gd name="T41" fmla="*/ 317 h 392"/>
                  <a:gd name="T42" fmla="*/ 64 w 585"/>
                  <a:gd name="T43" fmla="*/ 277 h 392"/>
                  <a:gd name="T44" fmla="*/ 91 w 585"/>
                  <a:gd name="T45" fmla="*/ 238 h 392"/>
                  <a:gd name="T46" fmla="*/ 121 w 585"/>
                  <a:gd name="T47" fmla="*/ 202 h 392"/>
                  <a:gd name="T48" fmla="*/ 159 w 585"/>
                  <a:gd name="T49" fmla="*/ 167 h 392"/>
                  <a:gd name="T50" fmla="*/ 196 w 585"/>
                  <a:gd name="T51" fmla="*/ 136 h 392"/>
                  <a:gd name="T52" fmla="*/ 240 w 585"/>
                  <a:gd name="T53" fmla="*/ 105 h 392"/>
                  <a:gd name="T54" fmla="*/ 285 w 585"/>
                  <a:gd name="T55" fmla="*/ 78 h 392"/>
                  <a:gd name="T56" fmla="*/ 329 w 585"/>
                  <a:gd name="T57" fmla="*/ 57 h 392"/>
                  <a:gd name="T58" fmla="*/ 374 w 585"/>
                  <a:gd name="T59" fmla="*/ 43 h 392"/>
                  <a:gd name="T60" fmla="*/ 418 w 585"/>
                  <a:gd name="T61" fmla="*/ 33 h 392"/>
                  <a:gd name="T62" fmla="*/ 460 w 585"/>
                  <a:gd name="T63" fmla="*/ 28 h 392"/>
                  <a:gd name="T64" fmla="*/ 496 w 585"/>
                  <a:gd name="T65" fmla="*/ 30 h 392"/>
                  <a:gd name="T66" fmla="*/ 533 w 585"/>
                  <a:gd name="T67" fmla="*/ 42 h 392"/>
                  <a:gd name="T68" fmla="*/ 562 w 585"/>
                  <a:gd name="T69" fmla="*/ 56 h 392"/>
                  <a:gd name="T70" fmla="*/ 564 w 585"/>
                  <a:gd name="T71" fmla="*/ 56 h 392"/>
                  <a:gd name="T72" fmla="*/ 562 w 585"/>
                  <a:gd name="T73" fmla="*/ 56 h 392"/>
                  <a:gd name="T74" fmla="*/ 574 w 585"/>
                  <a:gd name="T75" fmla="*/ 57 h 392"/>
                  <a:gd name="T76" fmla="*/ 583 w 585"/>
                  <a:gd name="T77" fmla="*/ 51 h 392"/>
                  <a:gd name="T78" fmla="*/ 585 w 585"/>
                  <a:gd name="T79" fmla="*/ 42 h 392"/>
                  <a:gd name="T80" fmla="*/ 577 w 585"/>
                  <a:gd name="T81" fmla="*/ 30 h 392"/>
                  <a:gd name="T82" fmla="*/ 576 w 585"/>
                  <a:gd name="T83" fmla="*/ 3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5" h="392">
                    <a:moveTo>
                      <a:pt x="576" y="30"/>
                    </a:moveTo>
                    <a:lnTo>
                      <a:pt x="577" y="30"/>
                    </a:lnTo>
                    <a:lnTo>
                      <a:pt x="541" y="13"/>
                    </a:lnTo>
                    <a:lnTo>
                      <a:pt x="501" y="1"/>
                    </a:lnTo>
                    <a:lnTo>
                      <a:pt x="460" y="0"/>
                    </a:lnTo>
                    <a:lnTo>
                      <a:pt x="413" y="3"/>
                    </a:lnTo>
                    <a:lnTo>
                      <a:pt x="365" y="15"/>
                    </a:lnTo>
                    <a:lnTo>
                      <a:pt x="317" y="33"/>
                    </a:lnTo>
                    <a:lnTo>
                      <a:pt x="272" y="54"/>
                    </a:lnTo>
                    <a:lnTo>
                      <a:pt x="222" y="81"/>
                    </a:lnTo>
                    <a:lnTo>
                      <a:pt x="179" y="111"/>
                    </a:lnTo>
                    <a:lnTo>
                      <a:pt x="138" y="146"/>
                    </a:lnTo>
                    <a:lnTo>
                      <a:pt x="100" y="181"/>
                    </a:lnTo>
                    <a:lnTo>
                      <a:pt x="67" y="221"/>
                    </a:lnTo>
                    <a:lnTo>
                      <a:pt x="40" y="261"/>
                    </a:lnTo>
                    <a:lnTo>
                      <a:pt x="19" y="304"/>
                    </a:lnTo>
                    <a:lnTo>
                      <a:pt x="4" y="349"/>
                    </a:lnTo>
                    <a:lnTo>
                      <a:pt x="0" y="392"/>
                    </a:lnTo>
                    <a:lnTo>
                      <a:pt x="28" y="392"/>
                    </a:lnTo>
                    <a:lnTo>
                      <a:pt x="34" y="352"/>
                    </a:lnTo>
                    <a:lnTo>
                      <a:pt x="43" y="317"/>
                    </a:lnTo>
                    <a:lnTo>
                      <a:pt x="64" y="277"/>
                    </a:lnTo>
                    <a:lnTo>
                      <a:pt x="91" y="238"/>
                    </a:lnTo>
                    <a:lnTo>
                      <a:pt x="121" y="202"/>
                    </a:lnTo>
                    <a:lnTo>
                      <a:pt x="159" y="167"/>
                    </a:lnTo>
                    <a:lnTo>
                      <a:pt x="196" y="136"/>
                    </a:lnTo>
                    <a:lnTo>
                      <a:pt x="240" y="105"/>
                    </a:lnTo>
                    <a:lnTo>
                      <a:pt x="285" y="78"/>
                    </a:lnTo>
                    <a:lnTo>
                      <a:pt x="329" y="57"/>
                    </a:lnTo>
                    <a:lnTo>
                      <a:pt x="374" y="43"/>
                    </a:lnTo>
                    <a:lnTo>
                      <a:pt x="418" y="33"/>
                    </a:lnTo>
                    <a:lnTo>
                      <a:pt x="460" y="28"/>
                    </a:lnTo>
                    <a:lnTo>
                      <a:pt x="496" y="30"/>
                    </a:lnTo>
                    <a:lnTo>
                      <a:pt x="533" y="42"/>
                    </a:lnTo>
                    <a:lnTo>
                      <a:pt x="562" y="56"/>
                    </a:lnTo>
                    <a:lnTo>
                      <a:pt x="564" y="56"/>
                    </a:lnTo>
                    <a:lnTo>
                      <a:pt x="562" y="56"/>
                    </a:lnTo>
                    <a:lnTo>
                      <a:pt x="574" y="57"/>
                    </a:lnTo>
                    <a:lnTo>
                      <a:pt x="583" y="51"/>
                    </a:lnTo>
                    <a:lnTo>
                      <a:pt x="585" y="42"/>
                    </a:lnTo>
                    <a:lnTo>
                      <a:pt x="577" y="30"/>
                    </a:lnTo>
                    <a:lnTo>
                      <a:pt x="576"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65" name="Freeform 717">
                <a:extLst>
                  <a:ext uri="{FF2B5EF4-FFF2-40B4-BE49-F238E27FC236}">
                    <a16:creationId xmlns:a16="http://schemas.microsoft.com/office/drawing/2014/main" id="{1FF6EAB1-12D9-D99B-17EC-962E107A671B}"/>
                  </a:ext>
                </a:extLst>
              </p:cNvPr>
              <p:cNvSpPr>
                <a:spLocks/>
              </p:cNvSpPr>
              <p:nvPr/>
            </p:nvSpPr>
            <p:spPr bwMode="auto">
              <a:xfrm>
                <a:off x="2267" y="2054"/>
                <a:ext cx="518" cy="267"/>
              </a:xfrm>
              <a:custGeom>
                <a:avLst/>
                <a:gdLst>
                  <a:gd name="T0" fmla="*/ 1539 w 1552"/>
                  <a:gd name="T1" fmla="*/ 0 h 800"/>
                  <a:gd name="T2" fmla="*/ 1427 w 1552"/>
                  <a:gd name="T3" fmla="*/ 12 h 800"/>
                  <a:gd name="T4" fmla="*/ 1328 w 1552"/>
                  <a:gd name="T5" fmla="*/ 48 h 800"/>
                  <a:gd name="T6" fmla="*/ 1231 w 1552"/>
                  <a:gd name="T7" fmla="*/ 99 h 800"/>
                  <a:gd name="T8" fmla="*/ 1146 w 1552"/>
                  <a:gd name="T9" fmla="*/ 168 h 800"/>
                  <a:gd name="T10" fmla="*/ 1058 w 1552"/>
                  <a:gd name="T11" fmla="*/ 243 h 800"/>
                  <a:gd name="T12" fmla="*/ 976 w 1552"/>
                  <a:gd name="T13" fmla="*/ 323 h 800"/>
                  <a:gd name="T14" fmla="*/ 898 w 1552"/>
                  <a:gd name="T15" fmla="*/ 409 h 800"/>
                  <a:gd name="T16" fmla="*/ 816 w 1552"/>
                  <a:gd name="T17" fmla="*/ 493 h 800"/>
                  <a:gd name="T18" fmla="*/ 734 w 1552"/>
                  <a:gd name="T19" fmla="*/ 574 h 800"/>
                  <a:gd name="T20" fmla="*/ 651 w 1552"/>
                  <a:gd name="T21" fmla="*/ 645 h 800"/>
                  <a:gd name="T22" fmla="*/ 563 w 1552"/>
                  <a:gd name="T23" fmla="*/ 702 h 800"/>
                  <a:gd name="T24" fmla="*/ 469 w 1552"/>
                  <a:gd name="T25" fmla="*/ 744 h 800"/>
                  <a:gd name="T26" fmla="*/ 370 w 1552"/>
                  <a:gd name="T27" fmla="*/ 768 h 800"/>
                  <a:gd name="T28" fmla="*/ 260 w 1552"/>
                  <a:gd name="T29" fmla="*/ 768 h 800"/>
                  <a:gd name="T30" fmla="*/ 140 w 1552"/>
                  <a:gd name="T31" fmla="*/ 741 h 800"/>
                  <a:gd name="T32" fmla="*/ 11 w 1552"/>
                  <a:gd name="T33" fmla="*/ 688 h 800"/>
                  <a:gd name="T34" fmla="*/ 65 w 1552"/>
                  <a:gd name="T35" fmla="*/ 746 h 800"/>
                  <a:gd name="T36" fmla="*/ 195 w 1552"/>
                  <a:gd name="T37" fmla="*/ 788 h 800"/>
                  <a:gd name="T38" fmla="*/ 314 w 1552"/>
                  <a:gd name="T39" fmla="*/ 800 h 800"/>
                  <a:gd name="T40" fmla="*/ 427 w 1552"/>
                  <a:gd name="T41" fmla="*/ 788 h 800"/>
                  <a:gd name="T42" fmla="*/ 528 w 1552"/>
                  <a:gd name="T43" fmla="*/ 752 h 800"/>
                  <a:gd name="T44" fmla="*/ 624 w 1552"/>
                  <a:gd name="T45" fmla="*/ 699 h 800"/>
                  <a:gd name="T46" fmla="*/ 709 w 1552"/>
                  <a:gd name="T47" fmla="*/ 630 h 800"/>
                  <a:gd name="T48" fmla="*/ 797 w 1552"/>
                  <a:gd name="T49" fmla="*/ 555 h 800"/>
                  <a:gd name="T50" fmla="*/ 878 w 1552"/>
                  <a:gd name="T51" fmla="*/ 472 h 800"/>
                  <a:gd name="T52" fmla="*/ 957 w 1552"/>
                  <a:gd name="T53" fmla="*/ 389 h 800"/>
                  <a:gd name="T54" fmla="*/ 1039 w 1552"/>
                  <a:gd name="T55" fmla="*/ 302 h 800"/>
                  <a:gd name="T56" fmla="*/ 1121 w 1552"/>
                  <a:gd name="T57" fmla="*/ 224 h 800"/>
                  <a:gd name="T58" fmla="*/ 1205 w 1552"/>
                  <a:gd name="T59" fmla="*/ 152 h 800"/>
                  <a:gd name="T60" fmla="*/ 1292 w 1552"/>
                  <a:gd name="T61" fmla="*/ 96 h 800"/>
                  <a:gd name="T62" fmla="*/ 1386 w 1552"/>
                  <a:gd name="T63" fmla="*/ 56 h 800"/>
                  <a:gd name="T64" fmla="*/ 1487 w 1552"/>
                  <a:gd name="T65" fmla="*/ 31 h 800"/>
                  <a:gd name="T66" fmla="*/ 1549 w 1552"/>
                  <a:gd name="T67" fmla="*/ 25 h 800"/>
                  <a:gd name="T68" fmla="*/ 1549 w 1552"/>
                  <a:gd name="T69" fmla="*/ 25 h 800"/>
                  <a:gd name="T70" fmla="*/ 1549 w 1552"/>
                  <a:gd name="T71" fmla="*/ 4 h 800"/>
                  <a:gd name="T72" fmla="*/ 1528 w 1552"/>
                  <a:gd name="T73" fmla="*/ 4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2" h="800">
                    <a:moveTo>
                      <a:pt x="1528" y="4"/>
                    </a:moveTo>
                    <a:lnTo>
                      <a:pt x="1539" y="0"/>
                    </a:lnTo>
                    <a:lnTo>
                      <a:pt x="1482" y="1"/>
                    </a:lnTo>
                    <a:lnTo>
                      <a:pt x="1427" y="12"/>
                    </a:lnTo>
                    <a:lnTo>
                      <a:pt x="1378" y="27"/>
                    </a:lnTo>
                    <a:lnTo>
                      <a:pt x="1328" y="48"/>
                    </a:lnTo>
                    <a:lnTo>
                      <a:pt x="1279" y="72"/>
                    </a:lnTo>
                    <a:lnTo>
                      <a:pt x="1231" y="99"/>
                    </a:lnTo>
                    <a:lnTo>
                      <a:pt x="1188" y="131"/>
                    </a:lnTo>
                    <a:lnTo>
                      <a:pt x="1146" y="168"/>
                    </a:lnTo>
                    <a:lnTo>
                      <a:pt x="1100" y="203"/>
                    </a:lnTo>
                    <a:lnTo>
                      <a:pt x="1058" y="243"/>
                    </a:lnTo>
                    <a:lnTo>
                      <a:pt x="1018" y="281"/>
                    </a:lnTo>
                    <a:lnTo>
                      <a:pt x="976" y="323"/>
                    </a:lnTo>
                    <a:lnTo>
                      <a:pt x="936" y="368"/>
                    </a:lnTo>
                    <a:lnTo>
                      <a:pt x="898" y="409"/>
                    </a:lnTo>
                    <a:lnTo>
                      <a:pt x="857" y="451"/>
                    </a:lnTo>
                    <a:lnTo>
                      <a:pt x="816" y="493"/>
                    </a:lnTo>
                    <a:lnTo>
                      <a:pt x="776" y="534"/>
                    </a:lnTo>
                    <a:lnTo>
                      <a:pt x="734" y="574"/>
                    </a:lnTo>
                    <a:lnTo>
                      <a:pt x="693" y="609"/>
                    </a:lnTo>
                    <a:lnTo>
                      <a:pt x="651" y="645"/>
                    </a:lnTo>
                    <a:lnTo>
                      <a:pt x="606" y="675"/>
                    </a:lnTo>
                    <a:lnTo>
                      <a:pt x="563" y="702"/>
                    </a:lnTo>
                    <a:lnTo>
                      <a:pt x="516" y="726"/>
                    </a:lnTo>
                    <a:lnTo>
                      <a:pt x="469" y="744"/>
                    </a:lnTo>
                    <a:lnTo>
                      <a:pt x="419" y="758"/>
                    </a:lnTo>
                    <a:lnTo>
                      <a:pt x="370" y="768"/>
                    </a:lnTo>
                    <a:lnTo>
                      <a:pt x="314" y="771"/>
                    </a:lnTo>
                    <a:lnTo>
                      <a:pt x="260" y="768"/>
                    </a:lnTo>
                    <a:lnTo>
                      <a:pt x="203" y="758"/>
                    </a:lnTo>
                    <a:lnTo>
                      <a:pt x="140" y="741"/>
                    </a:lnTo>
                    <a:lnTo>
                      <a:pt x="78" y="720"/>
                    </a:lnTo>
                    <a:lnTo>
                      <a:pt x="11" y="688"/>
                    </a:lnTo>
                    <a:lnTo>
                      <a:pt x="0" y="713"/>
                    </a:lnTo>
                    <a:lnTo>
                      <a:pt x="65" y="746"/>
                    </a:lnTo>
                    <a:lnTo>
                      <a:pt x="132" y="771"/>
                    </a:lnTo>
                    <a:lnTo>
                      <a:pt x="195" y="788"/>
                    </a:lnTo>
                    <a:lnTo>
                      <a:pt x="256" y="798"/>
                    </a:lnTo>
                    <a:lnTo>
                      <a:pt x="314" y="800"/>
                    </a:lnTo>
                    <a:lnTo>
                      <a:pt x="373" y="798"/>
                    </a:lnTo>
                    <a:lnTo>
                      <a:pt x="427" y="788"/>
                    </a:lnTo>
                    <a:lnTo>
                      <a:pt x="477" y="773"/>
                    </a:lnTo>
                    <a:lnTo>
                      <a:pt x="528" y="752"/>
                    </a:lnTo>
                    <a:lnTo>
                      <a:pt x="576" y="726"/>
                    </a:lnTo>
                    <a:lnTo>
                      <a:pt x="624" y="699"/>
                    </a:lnTo>
                    <a:lnTo>
                      <a:pt x="668" y="667"/>
                    </a:lnTo>
                    <a:lnTo>
                      <a:pt x="709" y="630"/>
                    </a:lnTo>
                    <a:lnTo>
                      <a:pt x="755" y="595"/>
                    </a:lnTo>
                    <a:lnTo>
                      <a:pt x="797" y="555"/>
                    </a:lnTo>
                    <a:lnTo>
                      <a:pt x="836" y="514"/>
                    </a:lnTo>
                    <a:lnTo>
                      <a:pt x="878" y="472"/>
                    </a:lnTo>
                    <a:lnTo>
                      <a:pt x="919" y="430"/>
                    </a:lnTo>
                    <a:lnTo>
                      <a:pt x="957" y="389"/>
                    </a:lnTo>
                    <a:lnTo>
                      <a:pt x="997" y="344"/>
                    </a:lnTo>
                    <a:lnTo>
                      <a:pt x="1039" y="302"/>
                    </a:lnTo>
                    <a:lnTo>
                      <a:pt x="1079" y="264"/>
                    </a:lnTo>
                    <a:lnTo>
                      <a:pt x="1121" y="224"/>
                    </a:lnTo>
                    <a:lnTo>
                      <a:pt x="1164" y="188"/>
                    </a:lnTo>
                    <a:lnTo>
                      <a:pt x="1205" y="152"/>
                    </a:lnTo>
                    <a:lnTo>
                      <a:pt x="1248" y="123"/>
                    </a:lnTo>
                    <a:lnTo>
                      <a:pt x="1292" y="96"/>
                    </a:lnTo>
                    <a:lnTo>
                      <a:pt x="1340" y="73"/>
                    </a:lnTo>
                    <a:lnTo>
                      <a:pt x="1386" y="56"/>
                    </a:lnTo>
                    <a:lnTo>
                      <a:pt x="1436" y="42"/>
                    </a:lnTo>
                    <a:lnTo>
                      <a:pt x="1487" y="31"/>
                    </a:lnTo>
                    <a:lnTo>
                      <a:pt x="1539" y="29"/>
                    </a:lnTo>
                    <a:lnTo>
                      <a:pt x="1549" y="25"/>
                    </a:lnTo>
                    <a:lnTo>
                      <a:pt x="1539" y="29"/>
                    </a:lnTo>
                    <a:lnTo>
                      <a:pt x="1549" y="25"/>
                    </a:lnTo>
                    <a:lnTo>
                      <a:pt x="1552" y="15"/>
                    </a:lnTo>
                    <a:lnTo>
                      <a:pt x="1549" y="4"/>
                    </a:lnTo>
                    <a:lnTo>
                      <a:pt x="1539" y="0"/>
                    </a:lnTo>
                    <a:lnTo>
                      <a:pt x="152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66" name="Freeform 718">
                <a:extLst>
                  <a:ext uri="{FF2B5EF4-FFF2-40B4-BE49-F238E27FC236}">
                    <a16:creationId xmlns:a16="http://schemas.microsoft.com/office/drawing/2014/main" id="{6CDD5A4B-1827-2F48-6AE6-6ED86BC99BFD}"/>
                  </a:ext>
                </a:extLst>
              </p:cNvPr>
              <p:cNvSpPr>
                <a:spLocks/>
              </p:cNvSpPr>
              <p:nvPr/>
            </p:nvSpPr>
            <p:spPr bwMode="auto">
              <a:xfrm>
                <a:off x="2777" y="1957"/>
                <a:ext cx="298" cy="105"/>
              </a:xfrm>
              <a:custGeom>
                <a:avLst/>
                <a:gdLst>
                  <a:gd name="T0" fmla="*/ 879 w 895"/>
                  <a:gd name="T1" fmla="*/ 77 h 316"/>
                  <a:gd name="T2" fmla="*/ 892 w 895"/>
                  <a:gd name="T3" fmla="*/ 80 h 316"/>
                  <a:gd name="T4" fmla="*/ 838 w 895"/>
                  <a:gd name="T5" fmla="*/ 44 h 316"/>
                  <a:gd name="T6" fmla="*/ 781 w 895"/>
                  <a:gd name="T7" fmla="*/ 19 h 316"/>
                  <a:gd name="T8" fmla="*/ 721 w 895"/>
                  <a:gd name="T9" fmla="*/ 5 h 316"/>
                  <a:gd name="T10" fmla="*/ 659 w 895"/>
                  <a:gd name="T11" fmla="*/ 0 h 316"/>
                  <a:gd name="T12" fmla="*/ 593 w 895"/>
                  <a:gd name="T13" fmla="*/ 1 h 316"/>
                  <a:gd name="T14" fmla="*/ 528 w 895"/>
                  <a:gd name="T15" fmla="*/ 9 h 316"/>
                  <a:gd name="T16" fmla="*/ 465 w 895"/>
                  <a:gd name="T17" fmla="*/ 24 h 316"/>
                  <a:gd name="T18" fmla="*/ 399 w 895"/>
                  <a:gd name="T19" fmla="*/ 44 h 316"/>
                  <a:gd name="T20" fmla="*/ 337 w 895"/>
                  <a:gd name="T21" fmla="*/ 70 h 316"/>
                  <a:gd name="T22" fmla="*/ 275 w 895"/>
                  <a:gd name="T23" fmla="*/ 99 h 316"/>
                  <a:gd name="T24" fmla="*/ 220 w 895"/>
                  <a:gd name="T25" fmla="*/ 128 h 316"/>
                  <a:gd name="T26" fmla="*/ 164 w 895"/>
                  <a:gd name="T27" fmla="*/ 161 h 316"/>
                  <a:gd name="T28" fmla="*/ 116 w 895"/>
                  <a:gd name="T29" fmla="*/ 196 h 316"/>
                  <a:gd name="T30" fmla="*/ 71 w 895"/>
                  <a:gd name="T31" fmla="*/ 230 h 316"/>
                  <a:gd name="T32" fmla="*/ 31 w 895"/>
                  <a:gd name="T33" fmla="*/ 264 h 316"/>
                  <a:gd name="T34" fmla="*/ 0 w 895"/>
                  <a:gd name="T35" fmla="*/ 296 h 316"/>
                  <a:gd name="T36" fmla="*/ 21 w 895"/>
                  <a:gd name="T37" fmla="*/ 316 h 316"/>
                  <a:gd name="T38" fmla="*/ 52 w 895"/>
                  <a:gd name="T39" fmla="*/ 285 h 316"/>
                  <a:gd name="T40" fmla="*/ 86 w 895"/>
                  <a:gd name="T41" fmla="*/ 251 h 316"/>
                  <a:gd name="T42" fmla="*/ 131 w 895"/>
                  <a:gd name="T43" fmla="*/ 221 h 316"/>
                  <a:gd name="T44" fmla="*/ 179 w 895"/>
                  <a:gd name="T45" fmla="*/ 187 h 316"/>
                  <a:gd name="T46" fmla="*/ 232 w 895"/>
                  <a:gd name="T47" fmla="*/ 154 h 316"/>
                  <a:gd name="T48" fmla="*/ 289 w 895"/>
                  <a:gd name="T49" fmla="*/ 125 h 316"/>
                  <a:gd name="T50" fmla="*/ 349 w 895"/>
                  <a:gd name="T51" fmla="*/ 94 h 316"/>
                  <a:gd name="T52" fmla="*/ 407 w 895"/>
                  <a:gd name="T53" fmla="*/ 75 h 316"/>
                  <a:gd name="T54" fmla="*/ 472 w 895"/>
                  <a:gd name="T55" fmla="*/ 53 h 316"/>
                  <a:gd name="T56" fmla="*/ 532 w 895"/>
                  <a:gd name="T57" fmla="*/ 38 h 316"/>
                  <a:gd name="T58" fmla="*/ 597 w 895"/>
                  <a:gd name="T59" fmla="*/ 30 h 316"/>
                  <a:gd name="T60" fmla="*/ 659 w 895"/>
                  <a:gd name="T61" fmla="*/ 29 h 316"/>
                  <a:gd name="T62" fmla="*/ 716 w 895"/>
                  <a:gd name="T63" fmla="*/ 35 h 316"/>
                  <a:gd name="T64" fmla="*/ 773 w 895"/>
                  <a:gd name="T65" fmla="*/ 50 h 316"/>
                  <a:gd name="T66" fmla="*/ 825 w 895"/>
                  <a:gd name="T67" fmla="*/ 70 h 316"/>
                  <a:gd name="T68" fmla="*/ 874 w 895"/>
                  <a:gd name="T69" fmla="*/ 101 h 316"/>
                  <a:gd name="T70" fmla="*/ 888 w 895"/>
                  <a:gd name="T71" fmla="*/ 105 h 316"/>
                  <a:gd name="T72" fmla="*/ 874 w 895"/>
                  <a:gd name="T73" fmla="*/ 101 h 316"/>
                  <a:gd name="T74" fmla="*/ 886 w 895"/>
                  <a:gd name="T75" fmla="*/ 104 h 316"/>
                  <a:gd name="T76" fmla="*/ 894 w 895"/>
                  <a:gd name="T77" fmla="*/ 99 h 316"/>
                  <a:gd name="T78" fmla="*/ 895 w 895"/>
                  <a:gd name="T79" fmla="*/ 89 h 316"/>
                  <a:gd name="T80" fmla="*/ 892 w 895"/>
                  <a:gd name="T81" fmla="*/ 80 h 316"/>
                  <a:gd name="T82" fmla="*/ 879 w 895"/>
                  <a:gd name="T83" fmla="*/ 7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95" h="316">
                    <a:moveTo>
                      <a:pt x="879" y="77"/>
                    </a:moveTo>
                    <a:lnTo>
                      <a:pt x="892" y="80"/>
                    </a:lnTo>
                    <a:lnTo>
                      <a:pt x="838" y="44"/>
                    </a:lnTo>
                    <a:lnTo>
                      <a:pt x="781" y="19"/>
                    </a:lnTo>
                    <a:lnTo>
                      <a:pt x="721" y="5"/>
                    </a:lnTo>
                    <a:lnTo>
                      <a:pt x="659" y="0"/>
                    </a:lnTo>
                    <a:lnTo>
                      <a:pt x="593" y="1"/>
                    </a:lnTo>
                    <a:lnTo>
                      <a:pt x="528" y="9"/>
                    </a:lnTo>
                    <a:lnTo>
                      <a:pt x="465" y="24"/>
                    </a:lnTo>
                    <a:lnTo>
                      <a:pt x="399" y="44"/>
                    </a:lnTo>
                    <a:lnTo>
                      <a:pt x="337" y="70"/>
                    </a:lnTo>
                    <a:lnTo>
                      <a:pt x="275" y="99"/>
                    </a:lnTo>
                    <a:lnTo>
                      <a:pt x="220" y="128"/>
                    </a:lnTo>
                    <a:lnTo>
                      <a:pt x="164" y="161"/>
                    </a:lnTo>
                    <a:lnTo>
                      <a:pt x="116" y="196"/>
                    </a:lnTo>
                    <a:lnTo>
                      <a:pt x="71" y="230"/>
                    </a:lnTo>
                    <a:lnTo>
                      <a:pt x="31" y="264"/>
                    </a:lnTo>
                    <a:lnTo>
                      <a:pt x="0" y="296"/>
                    </a:lnTo>
                    <a:lnTo>
                      <a:pt x="21" y="316"/>
                    </a:lnTo>
                    <a:lnTo>
                      <a:pt x="52" y="285"/>
                    </a:lnTo>
                    <a:lnTo>
                      <a:pt x="86" y="251"/>
                    </a:lnTo>
                    <a:lnTo>
                      <a:pt x="131" y="221"/>
                    </a:lnTo>
                    <a:lnTo>
                      <a:pt x="179" y="187"/>
                    </a:lnTo>
                    <a:lnTo>
                      <a:pt x="232" y="154"/>
                    </a:lnTo>
                    <a:lnTo>
                      <a:pt x="289" y="125"/>
                    </a:lnTo>
                    <a:lnTo>
                      <a:pt x="349" y="94"/>
                    </a:lnTo>
                    <a:lnTo>
                      <a:pt x="407" y="75"/>
                    </a:lnTo>
                    <a:lnTo>
                      <a:pt x="472" y="53"/>
                    </a:lnTo>
                    <a:lnTo>
                      <a:pt x="532" y="38"/>
                    </a:lnTo>
                    <a:lnTo>
                      <a:pt x="597" y="30"/>
                    </a:lnTo>
                    <a:lnTo>
                      <a:pt x="659" y="29"/>
                    </a:lnTo>
                    <a:lnTo>
                      <a:pt x="716" y="35"/>
                    </a:lnTo>
                    <a:lnTo>
                      <a:pt x="773" y="50"/>
                    </a:lnTo>
                    <a:lnTo>
                      <a:pt x="825" y="70"/>
                    </a:lnTo>
                    <a:lnTo>
                      <a:pt x="874" y="101"/>
                    </a:lnTo>
                    <a:lnTo>
                      <a:pt x="888" y="105"/>
                    </a:lnTo>
                    <a:lnTo>
                      <a:pt x="874" y="101"/>
                    </a:lnTo>
                    <a:lnTo>
                      <a:pt x="886" y="104"/>
                    </a:lnTo>
                    <a:lnTo>
                      <a:pt x="894" y="99"/>
                    </a:lnTo>
                    <a:lnTo>
                      <a:pt x="895" y="89"/>
                    </a:lnTo>
                    <a:lnTo>
                      <a:pt x="892" y="80"/>
                    </a:lnTo>
                    <a:lnTo>
                      <a:pt x="879"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67" name="Freeform 719">
                <a:extLst>
                  <a:ext uri="{FF2B5EF4-FFF2-40B4-BE49-F238E27FC236}">
                    <a16:creationId xmlns:a16="http://schemas.microsoft.com/office/drawing/2014/main" id="{D5BB4930-DCA0-B150-FE1A-592BFEC1502D}"/>
                  </a:ext>
                </a:extLst>
              </p:cNvPr>
              <p:cNvSpPr>
                <a:spLocks/>
              </p:cNvSpPr>
              <p:nvPr/>
            </p:nvSpPr>
            <p:spPr bwMode="auto">
              <a:xfrm>
                <a:off x="3070" y="1979"/>
                <a:ext cx="109" cy="96"/>
              </a:xfrm>
              <a:custGeom>
                <a:avLst/>
                <a:gdLst>
                  <a:gd name="T0" fmla="*/ 308 w 327"/>
                  <a:gd name="T1" fmla="*/ 258 h 287"/>
                  <a:gd name="T2" fmla="*/ 327 w 327"/>
                  <a:gd name="T3" fmla="*/ 272 h 287"/>
                  <a:gd name="T4" fmla="*/ 317 w 327"/>
                  <a:gd name="T5" fmla="*/ 208 h 287"/>
                  <a:gd name="T6" fmla="*/ 293 w 327"/>
                  <a:gd name="T7" fmla="*/ 150 h 287"/>
                  <a:gd name="T8" fmla="*/ 255 w 327"/>
                  <a:gd name="T9" fmla="*/ 99 h 287"/>
                  <a:gd name="T10" fmla="*/ 212 w 327"/>
                  <a:gd name="T11" fmla="*/ 58 h 287"/>
                  <a:gd name="T12" fmla="*/ 159 w 327"/>
                  <a:gd name="T13" fmla="*/ 27 h 287"/>
                  <a:gd name="T14" fmla="*/ 108 w 327"/>
                  <a:gd name="T15" fmla="*/ 8 h 287"/>
                  <a:gd name="T16" fmla="*/ 50 w 327"/>
                  <a:gd name="T17" fmla="*/ 0 h 287"/>
                  <a:gd name="T18" fmla="*/ 0 w 327"/>
                  <a:gd name="T19" fmla="*/ 10 h 287"/>
                  <a:gd name="T20" fmla="*/ 9 w 327"/>
                  <a:gd name="T21" fmla="*/ 38 h 287"/>
                  <a:gd name="T22" fmla="*/ 50 w 327"/>
                  <a:gd name="T23" fmla="*/ 30 h 287"/>
                  <a:gd name="T24" fmla="*/ 98 w 327"/>
                  <a:gd name="T25" fmla="*/ 37 h 287"/>
                  <a:gd name="T26" fmla="*/ 146 w 327"/>
                  <a:gd name="T27" fmla="*/ 52 h 287"/>
                  <a:gd name="T28" fmla="*/ 194 w 327"/>
                  <a:gd name="T29" fmla="*/ 82 h 287"/>
                  <a:gd name="T30" fmla="*/ 234 w 327"/>
                  <a:gd name="T31" fmla="*/ 120 h 287"/>
                  <a:gd name="T32" fmla="*/ 267 w 327"/>
                  <a:gd name="T33" fmla="*/ 163 h 287"/>
                  <a:gd name="T34" fmla="*/ 288 w 327"/>
                  <a:gd name="T35" fmla="*/ 216 h 287"/>
                  <a:gd name="T36" fmla="*/ 296 w 327"/>
                  <a:gd name="T37" fmla="*/ 272 h 287"/>
                  <a:gd name="T38" fmla="*/ 316 w 327"/>
                  <a:gd name="T39" fmla="*/ 287 h 287"/>
                  <a:gd name="T40" fmla="*/ 296 w 327"/>
                  <a:gd name="T41" fmla="*/ 272 h 287"/>
                  <a:gd name="T42" fmla="*/ 302 w 327"/>
                  <a:gd name="T43" fmla="*/ 283 h 287"/>
                  <a:gd name="T44" fmla="*/ 312 w 327"/>
                  <a:gd name="T45" fmla="*/ 287 h 287"/>
                  <a:gd name="T46" fmla="*/ 322 w 327"/>
                  <a:gd name="T47" fmla="*/ 283 h 287"/>
                  <a:gd name="T48" fmla="*/ 327 w 327"/>
                  <a:gd name="T49" fmla="*/ 272 h 287"/>
                  <a:gd name="T50" fmla="*/ 308 w 327"/>
                  <a:gd name="T51" fmla="*/ 25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7" h="287">
                    <a:moveTo>
                      <a:pt x="308" y="258"/>
                    </a:moveTo>
                    <a:lnTo>
                      <a:pt x="327" y="272"/>
                    </a:lnTo>
                    <a:lnTo>
                      <a:pt x="317" y="208"/>
                    </a:lnTo>
                    <a:lnTo>
                      <a:pt x="293" y="150"/>
                    </a:lnTo>
                    <a:lnTo>
                      <a:pt x="255" y="99"/>
                    </a:lnTo>
                    <a:lnTo>
                      <a:pt x="212" y="58"/>
                    </a:lnTo>
                    <a:lnTo>
                      <a:pt x="159" y="27"/>
                    </a:lnTo>
                    <a:lnTo>
                      <a:pt x="108" y="8"/>
                    </a:lnTo>
                    <a:lnTo>
                      <a:pt x="50" y="0"/>
                    </a:lnTo>
                    <a:lnTo>
                      <a:pt x="0" y="10"/>
                    </a:lnTo>
                    <a:lnTo>
                      <a:pt x="9" y="38"/>
                    </a:lnTo>
                    <a:lnTo>
                      <a:pt x="50" y="30"/>
                    </a:lnTo>
                    <a:lnTo>
                      <a:pt x="98" y="37"/>
                    </a:lnTo>
                    <a:lnTo>
                      <a:pt x="146" y="52"/>
                    </a:lnTo>
                    <a:lnTo>
                      <a:pt x="194" y="82"/>
                    </a:lnTo>
                    <a:lnTo>
                      <a:pt x="234" y="120"/>
                    </a:lnTo>
                    <a:lnTo>
                      <a:pt x="267" y="163"/>
                    </a:lnTo>
                    <a:lnTo>
                      <a:pt x="288" y="216"/>
                    </a:lnTo>
                    <a:lnTo>
                      <a:pt x="296" y="272"/>
                    </a:lnTo>
                    <a:lnTo>
                      <a:pt x="316" y="287"/>
                    </a:lnTo>
                    <a:lnTo>
                      <a:pt x="296" y="272"/>
                    </a:lnTo>
                    <a:lnTo>
                      <a:pt x="302" y="283"/>
                    </a:lnTo>
                    <a:lnTo>
                      <a:pt x="312" y="287"/>
                    </a:lnTo>
                    <a:lnTo>
                      <a:pt x="322" y="283"/>
                    </a:lnTo>
                    <a:lnTo>
                      <a:pt x="327" y="272"/>
                    </a:lnTo>
                    <a:lnTo>
                      <a:pt x="308" y="2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68" name="Freeform 720">
                <a:extLst>
                  <a:ext uri="{FF2B5EF4-FFF2-40B4-BE49-F238E27FC236}">
                    <a16:creationId xmlns:a16="http://schemas.microsoft.com/office/drawing/2014/main" id="{86ED3ACD-BE04-2228-FB80-09C2018D9210}"/>
                  </a:ext>
                </a:extLst>
              </p:cNvPr>
              <p:cNvSpPr>
                <a:spLocks/>
              </p:cNvSpPr>
              <p:nvPr/>
            </p:nvSpPr>
            <p:spPr bwMode="auto">
              <a:xfrm>
                <a:off x="3172" y="2027"/>
                <a:ext cx="665" cy="47"/>
              </a:xfrm>
              <a:custGeom>
                <a:avLst/>
                <a:gdLst>
                  <a:gd name="T0" fmla="*/ 1985 w 1994"/>
                  <a:gd name="T1" fmla="*/ 113 h 142"/>
                  <a:gd name="T2" fmla="*/ 1886 w 1994"/>
                  <a:gd name="T3" fmla="*/ 89 h 142"/>
                  <a:gd name="T4" fmla="*/ 1782 w 1994"/>
                  <a:gd name="T5" fmla="*/ 69 h 142"/>
                  <a:gd name="T6" fmla="*/ 1666 w 1994"/>
                  <a:gd name="T7" fmla="*/ 51 h 142"/>
                  <a:gd name="T8" fmla="*/ 1543 w 1994"/>
                  <a:gd name="T9" fmla="*/ 33 h 142"/>
                  <a:gd name="T10" fmla="*/ 1416 w 1994"/>
                  <a:gd name="T11" fmla="*/ 20 h 142"/>
                  <a:gd name="T12" fmla="*/ 1280 w 1994"/>
                  <a:gd name="T13" fmla="*/ 11 h 142"/>
                  <a:gd name="T14" fmla="*/ 1144 w 1994"/>
                  <a:gd name="T15" fmla="*/ 5 h 142"/>
                  <a:gd name="T16" fmla="*/ 1006 w 1994"/>
                  <a:gd name="T17" fmla="*/ 0 h 142"/>
                  <a:gd name="T18" fmla="*/ 869 w 1994"/>
                  <a:gd name="T19" fmla="*/ 0 h 142"/>
                  <a:gd name="T20" fmla="*/ 731 w 1994"/>
                  <a:gd name="T21" fmla="*/ 5 h 142"/>
                  <a:gd name="T22" fmla="*/ 594 w 1994"/>
                  <a:gd name="T23" fmla="*/ 11 h 142"/>
                  <a:gd name="T24" fmla="*/ 460 w 1994"/>
                  <a:gd name="T25" fmla="*/ 24 h 142"/>
                  <a:gd name="T26" fmla="*/ 335 w 1994"/>
                  <a:gd name="T27" fmla="*/ 39 h 142"/>
                  <a:gd name="T28" fmla="*/ 215 w 1994"/>
                  <a:gd name="T29" fmla="*/ 59 h 142"/>
                  <a:gd name="T30" fmla="*/ 102 w 1994"/>
                  <a:gd name="T31" fmla="*/ 82 h 142"/>
                  <a:gd name="T32" fmla="*/ 0 w 1994"/>
                  <a:gd name="T33" fmla="*/ 113 h 142"/>
                  <a:gd name="T34" fmla="*/ 57 w 1994"/>
                  <a:gd name="T35" fmla="*/ 127 h 142"/>
                  <a:gd name="T36" fmla="*/ 164 w 1994"/>
                  <a:gd name="T37" fmla="*/ 100 h 142"/>
                  <a:gd name="T38" fmla="*/ 280 w 1994"/>
                  <a:gd name="T39" fmla="*/ 76 h 142"/>
                  <a:gd name="T40" fmla="*/ 403 w 1994"/>
                  <a:gd name="T41" fmla="*/ 59 h 142"/>
                  <a:gd name="T42" fmla="*/ 530 w 1994"/>
                  <a:gd name="T43" fmla="*/ 47 h 142"/>
                  <a:gd name="T44" fmla="*/ 663 w 1994"/>
                  <a:gd name="T45" fmla="*/ 35 h 142"/>
                  <a:gd name="T46" fmla="*/ 800 w 1994"/>
                  <a:gd name="T47" fmla="*/ 32 h 142"/>
                  <a:gd name="T48" fmla="*/ 938 w 1994"/>
                  <a:gd name="T49" fmla="*/ 30 h 142"/>
                  <a:gd name="T50" fmla="*/ 1075 w 1994"/>
                  <a:gd name="T51" fmla="*/ 32 h 142"/>
                  <a:gd name="T52" fmla="*/ 1214 w 1994"/>
                  <a:gd name="T53" fmla="*/ 35 h 142"/>
                  <a:gd name="T54" fmla="*/ 1345 w 1994"/>
                  <a:gd name="T55" fmla="*/ 44 h 142"/>
                  <a:gd name="T56" fmla="*/ 1477 w 1994"/>
                  <a:gd name="T57" fmla="*/ 57 h 142"/>
                  <a:gd name="T58" fmla="*/ 1602 w 1994"/>
                  <a:gd name="T59" fmla="*/ 71 h 142"/>
                  <a:gd name="T60" fmla="*/ 1721 w 1994"/>
                  <a:gd name="T61" fmla="*/ 88 h 142"/>
                  <a:gd name="T62" fmla="*/ 1832 w 1994"/>
                  <a:gd name="T63" fmla="*/ 108 h 142"/>
                  <a:gd name="T64" fmla="*/ 1931 w 1994"/>
                  <a:gd name="T65" fmla="*/ 130 h 142"/>
                  <a:gd name="T66" fmla="*/ 1994 w 1994"/>
                  <a:gd name="T67" fmla="*/ 130 h 142"/>
                  <a:gd name="T68" fmla="*/ 1988 w 1994"/>
                  <a:gd name="T69" fmla="*/ 140 h 142"/>
                  <a:gd name="T70" fmla="*/ 1993 w 1994"/>
                  <a:gd name="T71" fmla="*/ 119 h 142"/>
                  <a:gd name="T72" fmla="*/ 1966 w 1994"/>
                  <a:gd name="T73" fmla="*/ 12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94" h="142">
                    <a:moveTo>
                      <a:pt x="1966" y="122"/>
                    </a:moveTo>
                    <a:lnTo>
                      <a:pt x="1985" y="113"/>
                    </a:lnTo>
                    <a:lnTo>
                      <a:pt x="1938" y="100"/>
                    </a:lnTo>
                    <a:lnTo>
                      <a:pt x="1886" y="89"/>
                    </a:lnTo>
                    <a:lnTo>
                      <a:pt x="1836" y="79"/>
                    </a:lnTo>
                    <a:lnTo>
                      <a:pt x="1782" y="69"/>
                    </a:lnTo>
                    <a:lnTo>
                      <a:pt x="1725" y="59"/>
                    </a:lnTo>
                    <a:lnTo>
                      <a:pt x="1666" y="51"/>
                    </a:lnTo>
                    <a:lnTo>
                      <a:pt x="1606" y="43"/>
                    </a:lnTo>
                    <a:lnTo>
                      <a:pt x="1543" y="33"/>
                    </a:lnTo>
                    <a:lnTo>
                      <a:pt x="1481" y="27"/>
                    </a:lnTo>
                    <a:lnTo>
                      <a:pt x="1416" y="20"/>
                    </a:lnTo>
                    <a:lnTo>
                      <a:pt x="1349" y="16"/>
                    </a:lnTo>
                    <a:lnTo>
                      <a:pt x="1280" y="11"/>
                    </a:lnTo>
                    <a:lnTo>
                      <a:pt x="1214" y="6"/>
                    </a:lnTo>
                    <a:lnTo>
                      <a:pt x="1144" y="5"/>
                    </a:lnTo>
                    <a:lnTo>
                      <a:pt x="1075" y="3"/>
                    </a:lnTo>
                    <a:lnTo>
                      <a:pt x="1006" y="0"/>
                    </a:lnTo>
                    <a:lnTo>
                      <a:pt x="938" y="0"/>
                    </a:lnTo>
                    <a:lnTo>
                      <a:pt x="869" y="0"/>
                    </a:lnTo>
                    <a:lnTo>
                      <a:pt x="800" y="3"/>
                    </a:lnTo>
                    <a:lnTo>
                      <a:pt x="731" y="5"/>
                    </a:lnTo>
                    <a:lnTo>
                      <a:pt x="663" y="6"/>
                    </a:lnTo>
                    <a:lnTo>
                      <a:pt x="594" y="11"/>
                    </a:lnTo>
                    <a:lnTo>
                      <a:pt x="526" y="17"/>
                    </a:lnTo>
                    <a:lnTo>
                      <a:pt x="460" y="24"/>
                    </a:lnTo>
                    <a:lnTo>
                      <a:pt x="398" y="30"/>
                    </a:lnTo>
                    <a:lnTo>
                      <a:pt x="335" y="39"/>
                    </a:lnTo>
                    <a:lnTo>
                      <a:pt x="275" y="48"/>
                    </a:lnTo>
                    <a:lnTo>
                      <a:pt x="215" y="59"/>
                    </a:lnTo>
                    <a:lnTo>
                      <a:pt x="156" y="71"/>
                    </a:lnTo>
                    <a:lnTo>
                      <a:pt x="102" y="82"/>
                    </a:lnTo>
                    <a:lnTo>
                      <a:pt x="50" y="98"/>
                    </a:lnTo>
                    <a:lnTo>
                      <a:pt x="0" y="113"/>
                    </a:lnTo>
                    <a:lnTo>
                      <a:pt x="8" y="142"/>
                    </a:lnTo>
                    <a:lnTo>
                      <a:pt x="57" y="127"/>
                    </a:lnTo>
                    <a:lnTo>
                      <a:pt x="110" y="113"/>
                    </a:lnTo>
                    <a:lnTo>
                      <a:pt x="164" y="100"/>
                    </a:lnTo>
                    <a:lnTo>
                      <a:pt x="219" y="88"/>
                    </a:lnTo>
                    <a:lnTo>
                      <a:pt x="280" y="76"/>
                    </a:lnTo>
                    <a:lnTo>
                      <a:pt x="341" y="69"/>
                    </a:lnTo>
                    <a:lnTo>
                      <a:pt x="403" y="59"/>
                    </a:lnTo>
                    <a:lnTo>
                      <a:pt x="466" y="53"/>
                    </a:lnTo>
                    <a:lnTo>
                      <a:pt x="530" y="47"/>
                    </a:lnTo>
                    <a:lnTo>
                      <a:pt x="597" y="39"/>
                    </a:lnTo>
                    <a:lnTo>
                      <a:pt x="663" y="35"/>
                    </a:lnTo>
                    <a:lnTo>
                      <a:pt x="731" y="33"/>
                    </a:lnTo>
                    <a:lnTo>
                      <a:pt x="800" y="32"/>
                    </a:lnTo>
                    <a:lnTo>
                      <a:pt x="869" y="30"/>
                    </a:lnTo>
                    <a:lnTo>
                      <a:pt x="938" y="30"/>
                    </a:lnTo>
                    <a:lnTo>
                      <a:pt x="1006" y="30"/>
                    </a:lnTo>
                    <a:lnTo>
                      <a:pt x="1075" y="32"/>
                    </a:lnTo>
                    <a:lnTo>
                      <a:pt x="1144" y="33"/>
                    </a:lnTo>
                    <a:lnTo>
                      <a:pt x="1214" y="35"/>
                    </a:lnTo>
                    <a:lnTo>
                      <a:pt x="1280" y="39"/>
                    </a:lnTo>
                    <a:lnTo>
                      <a:pt x="1345" y="44"/>
                    </a:lnTo>
                    <a:lnTo>
                      <a:pt x="1412" y="51"/>
                    </a:lnTo>
                    <a:lnTo>
                      <a:pt x="1477" y="57"/>
                    </a:lnTo>
                    <a:lnTo>
                      <a:pt x="1540" y="62"/>
                    </a:lnTo>
                    <a:lnTo>
                      <a:pt x="1602" y="71"/>
                    </a:lnTo>
                    <a:lnTo>
                      <a:pt x="1663" y="79"/>
                    </a:lnTo>
                    <a:lnTo>
                      <a:pt x="1721" y="88"/>
                    </a:lnTo>
                    <a:lnTo>
                      <a:pt x="1777" y="98"/>
                    </a:lnTo>
                    <a:lnTo>
                      <a:pt x="1832" y="108"/>
                    </a:lnTo>
                    <a:lnTo>
                      <a:pt x="1883" y="119"/>
                    </a:lnTo>
                    <a:lnTo>
                      <a:pt x="1931" y="130"/>
                    </a:lnTo>
                    <a:lnTo>
                      <a:pt x="1975" y="142"/>
                    </a:lnTo>
                    <a:lnTo>
                      <a:pt x="1994" y="130"/>
                    </a:lnTo>
                    <a:lnTo>
                      <a:pt x="1975" y="142"/>
                    </a:lnTo>
                    <a:lnTo>
                      <a:pt x="1988" y="140"/>
                    </a:lnTo>
                    <a:lnTo>
                      <a:pt x="1994" y="130"/>
                    </a:lnTo>
                    <a:lnTo>
                      <a:pt x="1993" y="119"/>
                    </a:lnTo>
                    <a:lnTo>
                      <a:pt x="1985" y="113"/>
                    </a:lnTo>
                    <a:lnTo>
                      <a:pt x="1966"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69" name="Freeform 721">
                <a:extLst>
                  <a:ext uri="{FF2B5EF4-FFF2-40B4-BE49-F238E27FC236}">
                    <a16:creationId xmlns:a16="http://schemas.microsoft.com/office/drawing/2014/main" id="{1A4A505E-A9FF-24BE-F0BA-4EC036B578D6}"/>
                  </a:ext>
                </a:extLst>
              </p:cNvPr>
              <p:cNvSpPr>
                <a:spLocks/>
              </p:cNvSpPr>
              <p:nvPr/>
            </p:nvSpPr>
            <p:spPr bwMode="auto">
              <a:xfrm>
                <a:off x="3827" y="1996"/>
                <a:ext cx="161" cy="76"/>
              </a:xfrm>
              <a:custGeom>
                <a:avLst/>
                <a:gdLst>
                  <a:gd name="T0" fmla="*/ 458 w 482"/>
                  <a:gd name="T1" fmla="*/ 30 h 227"/>
                  <a:gd name="T2" fmla="*/ 473 w 482"/>
                  <a:gd name="T3" fmla="*/ 25 h 227"/>
                  <a:gd name="T4" fmla="*/ 440 w 482"/>
                  <a:gd name="T5" fmla="*/ 15 h 227"/>
                  <a:gd name="T6" fmla="*/ 405 w 482"/>
                  <a:gd name="T7" fmla="*/ 6 h 227"/>
                  <a:gd name="T8" fmla="*/ 371 w 482"/>
                  <a:gd name="T9" fmla="*/ 2 h 227"/>
                  <a:gd name="T10" fmla="*/ 336 w 482"/>
                  <a:gd name="T11" fmla="*/ 0 h 227"/>
                  <a:gd name="T12" fmla="*/ 300 w 482"/>
                  <a:gd name="T13" fmla="*/ 2 h 227"/>
                  <a:gd name="T14" fmla="*/ 267 w 482"/>
                  <a:gd name="T15" fmla="*/ 6 h 227"/>
                  <a:gd name="T16" fmla="*/ 232 w 482"/>
                  <a:gd name="T17" fmla="*/ 13 h 227"/>
                  <a:gd name="T18" fmla="*/ 198 w 482"/>
                  <a:gd name="T19" fmla="*/ 25 h 227"/>
                  <a:gd name="T20" fmla="*/ 167 w 482"/>
                  <a:gd name="T21" fmla="*/ 39 h 227"/>
                  <a:gd name="T22" fmla="*/ 136 w 482"/>
                  <a:gd name="T23" fmla="*/ 54 h 227"/>
                  <a:gd name="T24" fmla="*/ 106 w 482"/>
                  <a:gd name="T25" fmla="*/ 76 h 227"/>
                  <a:gd name="T26" fmla="*/ 78 w 482"/>
                  <a:gd name="T27" fmla="*/ 98 h 227"/>
                  <a:gd name="T28" fmla="*/ 56 w 482"/>
                  <a:gd name="T29" fmla="*/ 125 h 227"/>
                  <a:gd name="T30" fmla="*/ 34 w 482"/>
                  <a:gd name="T31" fmla="*/ 151 h 227"/>
                  <a:gd name="T32" fmla="*/ 16 w 482"/>
                  <a:gd name="T33" fmla="*/ 184 h 227"/>
                  <a:gd name="T34" fmla="*/ 0 w 482"/>
                  <a:gd name="T35" fmla="*/ 217 h 227"/>
                  <a:gd name="T36" fmla="*/ 28 w 482"/>
                  <a:gd name="T37" fmla="*/ 227 h 227"/>
                  <a:gd name="T38" fmla="*/ 42 w 482"/>
                  <a:gd name="T39" fmla="*/ 195 h 227"/>
                  <a:gd name="T40" fmla="*/ 58 w 482"/>
                  <a:gd name="T41" fmla="*/ 168 h 227"/>
                  <a:gd name="T42" fmla="*/ 76 w 482"/>
                  <a:gd name="T43" fmla="*/ 141 h 227"/>
                  <a:gd name="T44" fmla="*/ 99 w 482"/>
                  <a:gd name="T45" fmla="*/ 118 h 227"/>
                  <a:gd name="T46" fmla="*/ 123 w 482"/>
                  <a:gd name="T47" fmla="*/ 96 h 227"/>
                  <a:gd name="T48" fmla="*/ 147 w 482"/>
                  <a:gd name="T49" fmla="*/ 80 h 227"/>
                  <a:gd name="T50" fmla="*/ 180 w 482"/>
                  <a:gd name="T51" fmla="*/ 65 h 227"/>
                  <a:gd name="T52" fmla="*/ 211 w 482"/>
                  <a:gd name="T53" fmla="*/ 50 h 227"/>
                  <a:gd name="T54" fmla="*/ 240 w 482"/>
                  <a:gd name="T55" fmla="*/ 42 h 227"/>
                  <a:gd name="T56" fmla="*/ 271 w 482"/>
                  <a:gd name="T57" fmla="*/ 36 h 227"/>
                  <a:gd name="T58" fmla="*/ 305 w 482"/>
                  <a:gd name="T59" fmla="*/ 31 h 227"/>
                  <a:gd name="T60" fmla="*/ 336 w 482"/>
                  <a:gd name="T61" fmla="*/ 30 h 227"/>
                  <a:gd name="T62" fmla="*/ 367 w 482"/>
                  <a:gd name="T63" fmla="*/ 31 h 227"/>
                  <a:gd name="T64" fmla="*/ 400 w 482"/>
                  <a:gd name="T65" fmla="*/ 36 h 227"/>
                  <a:gd name="T66" fmla="*/ 432 w 482"/>
                  <a:gd name="T67" fmla="*/ 44 h 227"/>
                  <a:gd name="T68" fmla="*/ 461 w 482"/>
                  <a:gd name="T69" fmla="*/ 54 h 227"/>
                  <a:gd name="T70" fmla="*/ 479 w 482"/>
                  <a:gd name="T71" fmla="*/ 50 h 227"/>
                  <a:gd name="T72" fmla="*/ 461 w 482"/>
                  <a:gd name="T73" fmla="*/ 54 h 227"/>
                  <a:gd name="T74" fmla="*/ 473 w 482"/>
                  <a:gd name="T75" fmla="*/ 54 h 227"/>
                  <a:gd name="T76" fmla="*/ 482 w 482"/>
                  <a:gd name="T77" fmla="*/ 45 h 227"/>
                  <a:gd name="T78" fmla="*/ 482 w 482"/>
                  <a:gd name="T79" fmla="*/ 34 h 227"/>
                  <a:gd name="T80" fmla="*/ 473 w 482"/>
                  <a:gd name="T81" fmla="*/ 25 h 227"/>
                  <a:gd name="T82" fmla="*/ 458 w 482"/>
                  <a:gd name="T8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2" h="227">
                    <a:moveTo>
                      <a:pt x="458" y="30"/>
                    </a:moveTo>
                    <a:lnTo>
                      <a:pt x="473" y="25"/>
                    </a:lnTo>
                    <a:lnTo>
                      <a:pt x="440" y="15"/>
                    </a:lnTo>
                    <a:lnTo>
                      <a:pt x="405" y="6"/>
                    </a:lnTo>
                    <a:lnTo>
                      <a:pt x="371" y="2"/>
                    </a:lnTo>
                    <a:lnTo>
                      <a:pt x="336" y="0"/>
                    </a:lnTo>
                    <a:lnTo>
                      <a:pt x="300" y="2"/>
                    </a:lnTo>
                    <a:lnTo>
                      <a:pt x="267" y="6"/>
                    </a:lnTo>
                    <a:lnTo>
                      <a:pt x="232" y="13"/>
                    </a:lnTo>
                    <a:lnTo>
                      <a:pt x="198" y="25"/>
                    </a:lnTo>
                    <a:lnTo>
                      <a:pt x="167" y="39"/>
                    </a:lnTo>
                    <a:lnTo>
                      <a:pt x="136" y="54"/>
                    </a:lnTo>
                    <a:lnTo>
                      <a:pt x="106" y="76"/>
                    </a:lnTo>
                    <a:lnTo>
                      <a:pt x="78" y="98"/>
                    </a:lnTo>
                    <a:lnTo>
                      <a:pt x="56" y="125"/>
                    </a:lnTo>
                    <a:lnTo>
                      <a:pt x="34" y="151"/>
                    </a:lnTo>
                    <a:lnTo>
                      <a:pt x="16" y="184"/>
                    </a:lnTo>
                    <a:lnTo>
                      <a:pt x="0" y="217"/>
                    </a:lnTo>
                    <a:lnTo>
                      <a:pt x="28" y="227"/>
                    </a:lnTo>
                    <a:lnTo>
                      <a:pt x="42" y="195"/>
                    </a:lnTo>
                    <a:lnTo>
                      <a:pt x="58" y="168"/>
                    </a:lnTo>
                    <a:lnTo>
                      <a:pt x="76" y="141"/>
                    </a:lnTo>
                    <a:lnTo>
                      <a:pt x="99" y="118"/>
                    </a:lnTo>
                    <a:lnTo>
                      <a:pt x="123" y="96"/>
                    </a:lnTo>
                    <a:lnTo>
                      <a:pt x="147" y="80"/>
                    </a:lnTo>
                    <a:lnTo>
                      <a:pt x="180" y="65"/>
                    </a:lnTo>
                    <a:lnTo>
                      <a:pt x="211" y="50"/>
                    </a:lnTo>
                    <a:lnTo>
                      <a:pt x="240" y="42"/>
                    </a:lnTo>
                    <a:lnTo>
                      <a:pt x="271" y="36"/>
                    </a:lnTo>
                    <a:lnTo>
                      <a:pt x="305" y="31"/>
                    </a:lnTo>
                    <a:lnTo>
                      <a:pt x="336" y="30"/>
                    </a:lnTo>
                    <a:lnTo>
                      <a:pt x="367" y="31"/>
                    </a:lnTo>
                    <a:lnTo>
                      <a:pt x="400" y="36"/>
                    </a:lnTo>
                    <a:lnTo>
                      <a:pt x="432" y="44"/>
                    </a:lnTo>
                    <a:lnTo>
                      <a:pt x="461" y="54"/>
                    </a:lnTo>
                    <a:lnTo>
                      <a:pt x="479" y="50"/>
                    </a:lnTo>
                    <a:lnTo>
                      <a:pt x="461" y="54"/>
                    </a:lnTo>
                    <a:lnTo>
                      <a:pt x="473" y="54"/>
                    </a:lnTo>
                    <a:lnTo>
                      <a:pt x="482" y="45"/>
                    </a:lnTo>
                    <a:lnTo>
                      <a:pt x="482" y="34"/>
                    </a:lnTo>
                    <a:lnTo>
                      <a:pt x="473" y="25"/>
                    </a:lnTo>
                    <a:lnTo>
                      <a:pt x="458"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70" name="Freeform 722">
                <a:extLst>
                  <a:ext uri="{FF2B5EF4-FFF2-40B4-BE49-F238E27FC236}">
                    <a16:creationId xmlns:a16="http://schemas.microsoft.com/office/drawing/2014/main" id="{41A15F20-46B4-BD42-051E-E44501B64D73}"/>
                  </a:ext>
                </a:extLst>
              </p:cNvPr>
              <p:cNvSpPr>
                <a:spLocks/>
              </p:cNvSpPr>
              <p:nvPr/>
            </p:nvSpPr>
            <p:spPr bwMode="auto">
              <a:xfrm>
                <a:off x="3980" y="1930"/>
                <a:ext cx="220" cy="82"/>
              </a:xfrm>
              <a:custGeom>
                <a:avLst/>
                <a:gdLst>
                  <a:gd name="T0" fmla="*/ 638 w 661"/>
                  <a:gd name="T1" fmla="*/ 13 h 245"/>
                  <a:gd name="T2" fmla="*/ 649 w 661"/>
                  <a:gd name="T3" fmla="*/ 9 h 245"/>
                  <a:gd name="T4" fmla="*/ 611 w 661"/>
                  <a:gd name="T5" fmla="*/ 3 h 245"/>
                  <a:gd name="T6" fmla="*/ 570 w 661"/>
                  <a:gd name="T7" fmla="*/ 0 h 245"/>
                  <a:gd name="T8" fmla="*/ 528 w 661"/>
                  <a:gd name="T9" fmla="*/ 0 h 245"/>
                  <a:gd name="T10" fmla="*/ 488 w 661"/>
                  <a:gd name="T11" fmla="*/ 0 h 245"/>
                  <a:gd name="T12" fmla="*/ 445 w 661"/>
                  <a:gd name="T13" fmla="*/ 2 h 245"/>
                  <a:gd name="T14" fmla="*/ 402 w 661"/>
                  <a:gd name="T15" fmla="*/ 8 h 245"/>
                  <a:gd name="T16" fmla="*/ 360 w 661"/>
                  <a:gd name="T17" fmla="*/ 16 h 245"/>
                  <a:gd name="T18" fmla="*/ 315 w 661"/>
                  <a:gd name="T19" fmla="*/ 27 h 245"/>
                  <a:gd name="T20" fmla="*/ 274 w 661"/>
                  <a:gd name="T21" fmla="*/ 42 h 245"/>
                  <a:gd name="T22" fmla="*/ 231 w 661"/>
                  <a:gd name="T23" fmla="*/ 61 h 245"/>
                  <a:gd name="T24" fmla="*/ 189 w 661"/>
                  <a:gd name="T25" fmla="*/ 78 h 245"/>
                  <a:gd name="T26" fmla="*/ 148 w 661"/>
                  <a:gd name="T27" fmla="*/ 102 h 245"/>
                  <a:gd name="T28" fmla="*/ 107 w 661"/>
                  <a:gd name="T29" fmla="*/ 128 h 245"/>
                  <a:gd name="T30" fmla="*/ 72 w 661"/>
                  <a:gd name="T31" fmla="*/ 156 h 245"/>
                  <a:gd name="T32" fmla="*/ 32 w 661"/>
                  <a:gd name="T33" fmla="*/ 188 h 245"/>
                  <a:gd name="T34" fmla="*/ 0 w 661"/>
                  <a:gd name="T35" fmla="*/ 224 h 245"/>
                  <a:gd name="T36" fmla="*/ 21 w 661"/>
                  <a:gd name="T37" fmla="*/ 245 h 245"/>
                  <a:gd name="T38" fmla="*/ 53 w 661"/>
                  <a:gd name="T39" fmla="*/ 210 h 245"/>
                  <a:gd name="T40" fmla="*/ 89 w 661"/>
                  <a:gd name="T41" fmla="*/ 177 h 245"/>
                  <a:gd name="T42" fmla="*/ 125 w 661"/>
                  <a:gd name="T43" fmla="*/ 152 h 245"/>
                  <a:gd name="T44" fmla="*/ 164 w 661"/>
                  <a:gd name="T45" fmla="*/ 128 h 245"/>
                  <a:gd name="T46" fmla="*/ 202 w 661"/>
                  <a:gd name="T47" fmla="*/ 104 h 245"/>
                  <a:gd name="T48" fmla="*/ 244 w 661"/>
                  <a:gd name="T49" fmla="*/ 87 h 245"/>
                  <a:gd name="T50" fmla="*/ 281 w 661"/>
                  <a:gd name="T51" fmla="*/ 71 h 245"/>
                  <a:gd name="T52" fmla="*/ 323 w 661"/>
                  <a:gd name="T53" fmla="*/ 56 h 245"/>
                  <a:gd name="T54" fmla="*/ 364 w 661"/>
                  <a:gd name="T55" fmla="*/ 46 h 245"/>
                  <a:gd name="T56" fmla="*/ 406 w 661"/>
                  <a:gd name="T57" fmla="*/ 37 h 245"/>
                  <a:gd name="T58" fmla="*/ 448 w 661"/>
                  <a:gd name="T59" fmla="*/ 30 h 245"/>
                  <a:gd name="T60" fmla="*/ 488 w 661"/>
                  <a:gd name="T61" fmla="*/ 29 h 245"/>
                  <a:gd name="T62" fmla="*/ 528 w 661"/>
                  <a:gd name="T63" fmla="*/ 29 h 245"/>
                  <a:gd name="T64" fmla="*/ 570 w 661"/>
                  <a:gd name="T65" fmla="*/ 29 h 245"/>
                  <a:gd name="T66" fmla="*/ 607 w 661"/>
                  <a:gd name="T67" fmla="*/ 33 h 245"/>
                  <a:gd name="T68" fmla="*/ 645 w 661"/>
                  <a:gd name="T69" fmla="*/ 40 h 245"/>
                  <a:gd name="T70" fmla="*/ 655 w 661"/>
                  <a:gd name="T71" fmla="*/ 37 h 245"/>
                  <a:gd name="T72" fmla="*/ 645 w 661"/>
                  <a:gd name="T73" fmla="*/ 40 h 245"/>
                  <a:gd name="T74" fmla="*/ 655 w 661"/>
                  <a:gd name="T75" fmla="*/ 36 h 245"/>
                  <a:gd name="T76" fmla="*/ 661 w 661"/>
                  <a:gd name="T77" fmla="*/ 27 h 245"/>
                  <a:gd name="T78" fmla="*/ 659 w 661"/>
                  <a:gd name="T79" fmla="*/ 16 h 245"/>
                  <a:gd name="T80" fmla="*/ 649 w 661"/>
                  <a:gd name="T81" fmla="*/ 9 h 245"/>
                  <a:gd name="T82" fmla="*/ 638 w 661"/>
                  <a:gd name="T83" fmla="*/ 1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1" h="245">
                    <a:moveTo>
                      <a:pt x="638" y="13"/>
                    </a:moveTo>
                    <a:lnTo>
                      <a:pt x="649" y="9"/>
                    </a:lnTo>
                    <a:lnTo>
                      <a:pt x="611" y="3"/>
                    </a:lnTo>
                    <a:lnTo>
                      <a:pt x="570" y="0"/>
                    </a:lnTo>
                    <a:lnTo>
                      <a:pt x="528" y="0"/>
                    </a:lnTo>
                    <a:lnTo>
                      <a:pt x="488" y="0"/>
                    </a:lnTo>
                    <a:lnTo>
                      <a:pt x="445" y="2"/>
                    </a:lnTo>
                    <a:lnTo>
                      <a:pt x="402" y="8"/>
                    </a:lnTo>
                    <a:lnTo>
                      <a:pt x="360" y="16"/>
                    </a:lnTo>
                    <a:lnTo>
                      <a:pt x="315" y="27"/>
                    </a:lnTo>
                    <a:lnTo>
                      <a:pt x="274" y="42"/>
                    </a:lnTo>
                    <a:lnTo>
                      <a:pt x="231" y="61"/>
                    </a:lnTo>
                    <a:lnTo>
                      <a:pt x="189" y="78"/>
                    </a:lnTo>
                    <a:lnTo>
                      <a:pt x="148" y="102"/>
                    </a:lnTo>
                    <a:lnTo>
                      <a:pt x="107" y="128"/>
                    </a:lnTo>
                    <a:lnTo>
                      <a:pt x="72" y="156"/>
                    </a:lnTo>
                    <a:lnTo>
                      <a:pt x="32" y="188"/>
                    </a:lnTo>
                    <a:lnTo>
                      <a:pt x="0" y="224"/>
                    </a:lnTo>
                    <a:lnTo>
                      <a:pt x="21" y="245"/>
                    </a:lnTo>
                    <a:lnTo>
                      <a:pt x="53" y="210"/>
                    </a:lnTo>
                    <a:lnTo>
                      <a:pt x="89" y="177"/>
                    </a:lnTo>
                    <a:lnTo>
                      <a:pt x="125" y="152"/>
                    </a:lnTo>
                    <a:lnTo>
                      <a:pt x="164" y="128"/>
                    </a:lnTo>
                    <a:lnTo>
                      <a:pt x="202" y="104"/>
                    </a:lnTo>
                    <a:lnTo>
                      <a:pt x="244" y="87"/>
                    </a:lnTo>
                    <a:lnTo>
                      <a:pt x="281" y="71"/>
                    </a:lnTo>
                    <a:lnTo>
                      <a:pt x="323" y="56"/>
                    </a:lnTo>
                    <a:lnTo>
                      <a:pt x="364" y="46"/>
                    </a:lnTo>
                    <a:lnTo>
                      <a:pt x="406" y="37"/>
                    </a:lnTo>
                    <a:lnTo>
                      <a:pt x="448" y="30"/>
                    </a:lnTo>
                    <a:lnTo>
                      <a:pt x="488" y="29"/>
                    </a:lnTo>
                    <a:lnTo>
                      <a:pt x="528" y="29"/>
                    </a:lnTo>
                    <a:lnTo>
                      <a:pt x="570" y="29"/>
                    </a:lnTo>
                    <a:lnTo>
                      <a:pt x="607" y="33"/>
                    </a:lnTo>
                    <a:lnTo>
                      <a:pt x="645" y="40"/>
                    </a:lnTo>
                    <a:lnTo>
                      <a:pt x="655" y="37"/>
                    </a:lnTo>
                    <a:lnTo>
                      <a:pt x="645" y="40"/>
                    </a:lnTo>
                    <a:lnTo>
                      <a:pt x="655" y="36"/>
                    </a:lnTo>
                    <a:lnTo>
                      <a:pt x="661" y="27"/>
                    </a:lnTo>
                    <a:lnTo>
                      <a:pt x="659" y="16"/>
                    </a:lnTo>
                    <a:lnTo>
                      <a:pt x="649" y="9"/>
                    </a:lnTo>
                    <a:lnTo>
                      <a:pt x="638"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71" name="Freeform 723">
                <a:extLst>
                  <a:ext uri="{FF2B5EF4-FFF2-40B4-BE49-F238E27FC236}">
                    <a16:creationId xmlns:a16="http://schemas.microsoft.com/office/drawing/2014/main" id="{60C5F2E8-4198-8990-5770-95AA92A538A7}"/>
                  </a:ext>
                </a:extLst>
              </p:cNvPr>
              <p:cNvSpPr>
                <a:spLocks/>
              </p:cNvSpPr>
              <p:nvPr/>
            </p:nvSpPr>
            <p:spPr bwMode="auto">
              <a:xfrm>
                <a:off x="4193" y="1852"/>
                <a:ext cx="480" cy="90"/>
              </a:xfrm>
              <a:custGeom>
                <a:avLst/>
                <a:gdLst>
                  <a:gd name="T0" fmla="*/ 1393 w 1439"/>
                  <a:gd name="T1" fmla="*/ 37 h 270"/>
                  <a:gd name="T2" fmla="*/ 1314 w 1439"/>
                  <a:gd name="T3" fmla="*/ 18 h 270"/>
                  <a:gd name="T4" fmla="*/ 1229 w 1439"/>
                  <a:gd name="T5" fmla="*/ 7 h 270"/>
                  <a:gd name="T6" fmla="*/ 1134 w 1439"/>
                  <a:gd name="T7" fmla="*/ 2 h 270"/>
                  <a:gd name="T8" fmla="*/ 1038 w 1439"/>
                  <a:gd name="T9" fmla="*/ 0 h 270"/>
                  <a:gd name="T10" fmla="*/ 938 w 1439"/>
                  <a:gd name="T11" fmla="*/ 4 h 270"/>
                  <a:gd name="T12" fmla="*/ 834 w 1439"/>
                  <a:gd name="T13" fmla="*/ 13 h 270"/>
                  <a:gd name="T14" fmla="*/ 731 w 1439"/>
                  <a:gd name="T15" fmla="*/ 28 h 270"/>
                  <a:gd name="T16" fmla="*/ 629 w 1439"/>
                  <a:gd name="T17" fmla="*/ 43 h 270"/>
                  <a:gd name="T18" fmla="*/ 527 w 1439"/>
                  <a:gd name="T19" fmla="*/ 62 h 270"/>
                  <a:gd name="T20" fmla="*/ 426 w 1439"/>
                  <a:gd name="T21" fmla="*/ 85 h 270"/>
                  <a:gd name="T22" fmla="*/ 335 w 1439"/>
                  <a:gd name="T23" fmla="*/ 111 h 270"/>
                  <a:gd name="T24" fmla="*/ 247 w 1439"/>
                  <a:gd name="T25" fmla="*/ 138 h 270"/>
                  <a:gd name="T26" fmla="*/ 165 w 1439"/>
                  <a:gd name="T27" fmla="*/ 166 h 270"/>
                  <a:gd name="T28" fmla="*/ 92 w 1439"/>
                  <a:gd name="T29" fmla="*/ 199 h 270"/>
                  <a:gd name="T30" fmla="*/ 29 w 1439"/>
                  <a:gd name="T31" fmla="*/ 229 h 270"/>
                  <a:gd name="T32" fmla="*/ 17 w 1439"/>
                  <a:gd name="T33" fmla="*/ 270 h 270"/>
                  <a:gd name="T34" fmla="*/ 71 w 1439"/>
                  <a:gd name="T35" fmla="*/ 240 h 270"/>
                  <a:gd name="T36" fmla="*/ 138 w 1439"/>
                  <a:gd name="T37" fmla="*/ 208 h 270"/>
                  <a:gd name="T38" fmla="*/ 214 w 1439"/>
                  <a:gd name="T39" fmla="*/ 181 h 270"/>
                  <a:gd name="T40" fmla="*/ 297 w 1439"/>
                  <a:gd name="T41" fmla="*/ 153 h 270"/>
                  <a:gd name="T42" fmla="*/ 389 w 1439"/>
                  <a:gd name="T43" fmla="*/ 127 h 270"/>
                  <a:gd name="T44" fmla="*/ 486 w 1439"/>
                  <a:gd name="T45" fmla="*/ 103 h 270"/>
                  <a:gd name="T46" fmla="*/ 581 w 1439"/>
                  <a:gd name="T47" fmla="*/ 82 h 270"/>
                  <a:gd name="T48" fmla="*/ 684 w 1439"/>
                  <a:gd name="T49" fmla="*/ 62 h 270"/>
                  <a:gd name="T50" fmla="*/ 788 w 1439"/>
                  <a:gd name="T51" fmla="*/ 49 h 270"/>
                  <a:gd name="T52" fmla="*/ 890 w 1439"/>
                  <a:gd name="T53" fmla="*/ 37 h 270"/>
                  <a:gd name="T54" fmla="*/ 988 w 1439"/>
                  <a:gd name="T55" fmla="*/ 31 h 270"/>
                  <a:gd name="T56" fmla="*/ 1089 w 1439"/>
                  <a:gd name="T57" fmla="*/ 29 h 270"/>
                  <a:gd name="T58" fmla="*/ 1183 w 1439"/>
                  <a:gd name="T59" fmla="*/ 34 h 270"/>
                  <a:gd name="T60" fmla="*/ 1268 w 1439"/>
                  <a:gd name="T61" fmla="*/ 41 h 270"/>
                  <a:gd name="T62" fmla="*/ 1348 w 1439"/>
                  <a:gd name="T63" fmla="*/ 56 h 270"/>
                  <a:gd name="T64" fmla="*/ 1420 w 1439"/>
                  <a:gd name="T65" fmla="*/ 77 h 270"/>
                  <a:gd name="T66" fmla="*/ 1439 w 1439"/>
                  <a:gd name="T67" fmla="*/ 64 h 270"/>
                  <a:gd name="T68" fmla="*/ 1430 w 1439"/>
                  <a:gd name="T69" fmla="*/ 4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9" h="270">
                    <a:moveTo>
                      <a:pt x="1430" y="49"/>
                    </a:moveTo>
                    <a:lnTo>
                      <a:pt x="1393" y="37"/>
                    </a:lnTo>
                    <a:lnTo>
                      <a:pt x="1356" y="28"/>
                    </a:lnTo>
                    <a:lnTo>
                      <a:pt x="1314" y="18"/>
                    </a:lnTo>
                    <a:lnTo>
                      <a:pt x="1271" y="13"/>
                    </a:lnTo>
                    <a:lnTo>
                      <a:pt x="1229" y="7"/>
                    </a:lnTo>
                    <a:lnTo>
                      <a:pt x="1183" y="4"/>
                    </a:lnTo>
                    <a:lnTo>
                      <a:pt x="1134" y="2"/>
                    </a:lnTo>
                    <a:lnTo>
                      <a:pt x="1089" y="0"/>
                    </a:lnTo>
                    <a:lnTo>
                      <a:pt x="1038" y="0"/>
                    </a:lnTo>
                    <a:lnTo>
                      <a:pt x="988" y="2"/>
                    </a:lnTo>
                    <a:lnTo>
                      <a:pt x="938" y="4"/>
                    </a:lnTo>
                    <a:lnTo>
                      <a:pt x="886" y="8"/>
                    </a:lnTo>
                    <a:lnTo>
                      <a:pt x="834" y="13"/>
                    </a:lnTo>
                    <a:lnTo>
                      <a:pt x="784" y="18"/>
                    </a:lnTo>
                    <a:lnTo>
                      <a:pt x="731" y="28"/>
                    </a:lnTo>
                    <a:lnTo>
                      <a:pt x="679" y="34"/>
                    </a:lnTo>
                    <a:lnTo>
                      <a:pt x="629" y="43"/>
                    </a:lnTo>
                    <a:lnTo>
                      <a:pt x="576" y="52"/>
                    </a:lnTo>
                    <a:lnTo>
                      <a:pt x="527" y="62"/>
                    </a:lnTo>
                    <a:lnTo>
                      <a:pt x="476" y="73"/>
                    </a:lnTo>
                    <a:lnTo>
                      <a:pt x="426" y="85"/>
                    </a:lnTo>
                    <a:lnTo>
                      <a:pt x="380" y="98"/>
                    </a:lnTo>
                    <a:lnTo>
                      <a:pt x="335" y="111"/>
                    </a:lnTo>
                    <a:lnTo>
                      <a:pt x="289" y="124"/>
                    </a:lnTo>
                    <a:lnTo>
                      <a:pt x="247" y="138"/>
                    </a:lnTo>
                    <a:lnTo>
                      <a:pt x="205" y="153"/>
                    </a:lnTo>
                    <a:lnTo>
                      <a:pt x="165" y="166"/>
                    </a:lnTo>
                    <a:lnTo>
                      <a:pt x="125" y="184"/>
                    </a:lnTo>
                    <a:lnTo>
                      <a:pt x="92" y="199"/>
                    </a:lnTo>
                    <a:lnTo>
                      <a:pt x="58" y="215"/>
                    </a:lnTo>
                    <a:lnTo>
                      <a:pt x="29" y="229"/>
                    </a:lnTo>
                    <a:lnTo>
                      <a:pt x="0" y="247"/>
                    </a:lnTo>
                    <a:lnTo>
                      <a:pt x="17" y="270"/>
                    </a:lnTo>
                    <a:lnTo>
                      <a:pt x="42" y="255"/>
                    </a:lnTo>
                    <a:lnTo>
                      <a:pt x="71" y="240"/>
                    </a:lnTo>
                    <a:lnTo>
                      <a:pt x="104" y="223"/>
                    </a:lnTo>
                    <a:lnTo>
                      <a:pt x="138" y="208"/>
                    </a:lnTo>
                    <a:lnTo>
                      <a:pt x="173" y="195"/>
                    </a:lnTo>
                    <a:lnTo>
                      <a:pt x="214" y="181"/>
                    </a:lnTo>
                    <a:lnTo>
                      <a:pt x="255" y="166"/>
                    </a:lnTo>
                    <a:lnTo>
                      <a:pt x="297" y="153"/>
                    </a:lnTo>
                    <a:lnTo>
                      <a:pt x="343" y="139"/>
                    </a:lnTo>
                    <a:lnTo>
                      <a:pt x="389" y="127"/>
                    </a:lnTo>
                    <a:lnTo>
                      <a:pt x="435" y="114"/>
                    </a:lnTo>
                    <a:lnTo>
                      <a:pt x="486" y="103"/>
                    </a:lnTo>
                    <a:lnTo>
                      <a:pt x="530" y="91"/>
                    </a:lnTo>
                    <a:lnTo>
                      <a:pt x="581" y="82"/>
                    </a:lnTo>
                    <a:lnTo>
                      <a:pt x="633" y="73"/>
                    </a:lnTo>
                    <a:lnTo>
                      <a:pt x="684" y="62"/>
                    </a:lnTo>
                    <a:lnTo>
                      <a:pt x="736" y="56"/>
                    </a:lnTo>
                    <a:lnTo>
                      <a:pt x="788" y="49"/>
                    </a:lnTo>
                    <a:lnTo>
                      <a:pt x="838" y="41"/>
                    </a:lnTo>
                    <a:lnTo>
                      <a:pt x="890" y="37"/>
                    </a:lnTo>
                    <a:lnTo>
                      <a:pt x="938" y="34"/>
                    </a:lnTo>
                    <a:lnTo>
                      <a:pt x="988" y="31"/>
                    </a:lnTo>
                    <a:lnTo>
                      <a:pt x="1038" y="29"/>
                    </a:lnTo>
                    <a:lnTo>
                      <a:pt x="1089" y="29"/>
                    </a:lnTo>
                    <a:lnTo>
                      <a:pt x="1134" y="31"/>
                    </a:lnTo>
                    <a:lnTo>
                      <a:pt x="1183" y="34"/>
                    </a:lnTo>
                    <a:lnTo>
                      <a:pt x="1223" y="35"/>
                    </a:lnTo>
                    <a:lnTo>
                      <a:pt x="1268" y="41"/>
                    </a:lnTo>
                    <a:lnTo>
                      <a:pt x="1310" y="49"/>
                    </a:lnTo>
                    <a:lnTo>
                      <a:pt x="1348" y="56"/>
                    </a:lnTo>
                    <a:lnTo>
                      <a:pt x="1385" y="66"/>
                    </a:lnTo>
                    <a:lnTo>
                      <a:pt x="1420" y="77"/>
                    </a:lnTo>
                    <a:lnTo>
                      <a:pt x="1433" y="76"/>
                    </a:lnTo>
                    <a:lnTo>
                      <a:pt x="1439" y="64"/>
                    </a:lnTo>
                    <a:lnTo>
                      <a:pt x="1438" y="55"/>
                    </a:lnTo>
                    <a:lnTo>
                      <a:pt x="143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72" name="Freeform 724">
                <a:extLst>
                  <a:ext uri="{FF2B5EF4-FFF2-40B4-BE49-F238E27FC236}">
                    <a16:creationId xmlns:a16="http://schemas.microsoft.com/office/drawing/2014/main" id="{F1978B76-0A11-D0D4-8FC2-44BD529FA53D}"/>
                  </a:ext>
                </a:extLst>
              </p:cNvPr>
              <p:cNvSpPr>
                <a:spLocks/>
              </p:cNvSpPr>
              <p:nvPr/>
            </p:nvSpPr>
            <p:spPr bwMode="auto">
              <a:xfrm>
                <a:off x="4666" y="1868"/>
                <a:ext cx="58" cy="97"/>
              </a:xfrm>
              <a:custGeom>
                <a:avLst/>
                <a:gdLst>
                  <a:gd name="T0" fmla="*/ 134 w 173"/>
                  <a:gd name="T1" fmla="*/ 285 h 290"/>
                  <a:gd name="T2" fmla="*/ 136 w 173"/>
                  <a:gd name="T3" fmla="*/ 284 h 290"/>
                  <a:gd name="T4" fmla="*/ 164 w 173"/>
                  <a:gd name="T5" fmla="*/ 236 h 290"/>
                  <a:gd name="T6" fmla="*/ 173 w 173"/>
                  <a:gd name="T7" fmla="*/ 186 h 290"/>
                  <a:gd name="T8" fmla="*/ 170 w 173"/>
                  <a:gd name="T9" fmla="*/ 141 h 290"/>
                  <a:gd name="T10" fmla="*/ 152 w 173"/>
                  <a:gd name="T11" fmla="*/ 102 h 290"/>
                  <a:gd name="T12" fmla="*/ 125 w 173"/>
                  <a:gd name="T13" fmla="*/ 70 h 290"/>
                  <a:gd name="T14" fmla="*/ 89 w 173"/>
                  <a:gd name="T15" fmla="*/ 42 h 290"/>
                  <a:gd name="T16" fmla="*/ 51 w 173"/>
                  <a:gd name="T17" fmla="*/ 18 h 290"/>
                  <a:gd name="T18" fmla="*/ 8 w 173"/>
                  <a:gd name="T19" fmla="*/ 0 h 290"/>
                  <a:gd name="T20" fmla="*/ 0 w 173"/>
                  <a:gd name="T21" fmla="*/ 28 h 290"/>
                  <a:gd name="T22" fmla="*/ 39 w 173"/>
                  <a:gd name="T23" fmla="*/ 43 h 290"/>
                  <a:gd name="T24" fmla="*/ 74 w 173"/>
                  <a:gd name="T25" fmla="*/ 66 h 290"/>
                  <a:gd name="T26" fmla="*/ 104 w 173"/>
                  <a:gd name="T27" fmla="*/ 91 h 290"/>
                  <a:gd name="T28" fmla="*/ 128 w 173"/>
                  <a:gd name="T29" fmla="*/ 118 h 290"/>
                  <a:gd name="T30" fmla="*/ 140 w 173"/>
                  <a:gd name="T31" fmla="*/ 150 h 290"/>
                  <a:gd name="T32" fmla="*/ 143 w 173"/>
                  <a:gd name="T33" fmla="*/ 186 h 290"/>
                  <a:gd name="T34" fmla="*/ 136 w 173"/>
                  <a:gd name="T35" fmla="*/ 222 h 290"/>
                  <a:gd name="T36" fmla="*/ 110 w 173"/>
                  <a:gd name="T37" fmla="*/ 267 h 290"/>
                  <a:gd name="T38" fmla="*/ 113 w 173"/>
                  <a:gd name="T39" fmla="*/ 264 h 290"/>
                  <a:gd name="T40" fmla="*/ 110 w 173"/>
                  <a:gd name="T41" fmla="*/ 267 h 290"/>
                  <a:gd name="T42" fmla="*/ 109 w 173"/>
                  <a:gd name="T43" fmla="*/ 278 h 290"/>
                  <a:gd name="T44" fmla="*/ 115 w 173"/>
                  <a:gd name="T45" fmla="*/ 288 h 290"/>
                  <a:gd name="T46" fmla="*/ 125 w 173"/>
                  <a:gd name="T47" fmla="*/ 290 h 290"/>
                  <a:gd name="T48" fmla="*/ 136 w 173"/>
                  <a:gd name="T49" fmla="*/ 284 h 290"/>
                  <a:gd name="T50" fmla="*/ 134 w 173"/>
                  <a:gd name="T51"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3" h="290">
                    <a:moveTo>
                      <a:pt x="134" y="285"/>
                    </a:moveTo>
                    <a:lnTo>
                      <a:pt x="136" y="284"/>
                    </a:lnTo>
                    <a:lnTo>
                      <a:pt x="164" y="236"/>
                    </a:lnTo>
                    <a:lnTo>
                      <a:pt x="173" y="186"/>
                    </a:lnTo>
                    <a:lnTo>
                      <a:pt x="170" y="141"/>
                    </a:lnTo>
                    <a:lnTo>
                      <a:pt x="152" y="102"/>
                    </a:lnTo>
                    <a:lnTo>
                      <a:pt x="125" y="70"/>
                    </a:lnTo>
                    <a:lnTo>
                      <a:pt x="89" y="42"/>
                    </a:lnTo>
                    <a:lnTo>
                      <a:pt x="51" y="18"/>
                    </a:lnTo>
                    <a:lnTo>
                      <a:pt x="8" y="0"/>
                    </a:lnTo>
                    <a:lnTo>
                      <a:pt x="0" y="28"/>
                    </a:lnTo>
                    <a:lnTo>
                      <a:pt x="39" y="43"/>
                    </a:lnTo>
                    <a:lnTo>
                      <a:pt x="74" y="66"/>
                    </a:lnTo>
                    <a:lnTo>
                      <a:pt x="104" y="91"/>
                    </a:lnTo>
                    <a:lnTo>
                      <a:pt x="128" y="118"/>
                    </a:lnTo>
                    <a:lnTo>
                      <a:pt x="140" y="150"/>
                    </a:lnTo>
                    <a:lnTo>
                      <a:pt x="143" y="186"/>
                    </a:lnTo>
                    <a:lnTo>
                      <a:pt x="136" y="222"/>
                    </a:lnTo>
                    <a:lnTo>
                      <a:pt x="110" y="267"/>
                    </a:lnTo>
                    <a:lnTo>
                      <a:pt x="113" y="264"/>
                    </a:lnTo>
                    <a:lnTo>
                      <a:pt x="110" y="267"/>
                    </a:lnTo>
                    <a:lnTo>
                      <a:pt x="109" y="278"/>
                    </a:lnTo>
                    <a:lnTo>
                      <a:pt x="115" y="288"/>
                    </a:lnTo>
                    <a:lnTo>
                      <a:pt x="125" y="290"/>
                    </a:lnTo>
                    <a:lnTo>
                      <a:pt x="136" y="284"/>
                    </a:lnTo>
                    <a:lnTo>
                      <a:pt x="134" y="2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73" name="Freeform 725">
                <a:extLst>
                  <a:ext uri="{FF2B5EF4-FFF2-40B4-BE49-F238E27FC236}">
                    <a16:creationId xmlns:a16="http://schemas.microsoft.com/office/drawing/2014/main" id="{BF0032F6-8488-9C05-E719-38EDC531E885}"/>
                  </a:ext>
                </a:extLst>
              </p:cNvPr>
              <p:cNvSpPr>
                <a:spLocks/>
              </p:cNvSpPr>
              <p:nvPr/>
            </p:nvSpPr>
            <p:spPr bwMode="auto">
              <a:xfrm>
                <a:off x="1691" y="1988"/>
                <a:ext cx="1620" cy="1408"/>
              </a:xfrm>
              <a:custGeom>
                <a:avLst/>
                <a:gdLst>
                  <a:gd name="T0" fmla="*/ 3982 w 4859"/>
                  <a:gd name="T1" fmla="*/ 3375 h 4223"/>
                  <a:gd name="T2" fmla="*/ 3513 w 4859"/>
                  <a:gd name="T3" fmla="*/ 3853 h 4223"/>
                  <a:gd name="T4" fmla="*/ 2982 w 4859"/>
                  <a:gd name="T5" fmla="*/ 4000 h 4223"/>
                  <a:gd name="T6" fmla="*/ 2583 w 4859"/>
                  <a:gd name="T7" fmla="*/ 4027 h 4223"/>
                  <a:gd name="T8" fmla="*/ 2307 w 4859"/>
                  <a:gd name="T9" fmla="*/ 4096 h 4223"/>
                  <a:gd name="T10" fmla="*/ 2098 w 4859"/>
                  <a:gd name="T11" fmla="*/ 4169 h 4223"/>
                  <a:gd name="T12" fmla="*/ 1896 w 4859"/>
                  <a:gd name="T13" fmla="*/ 4219 h 4223"/>
                  <a:gd name="T14" fmla="*/ 1650 w 4859"/>
                  <a:gd name="T15" fmla="*/ 4208 h 4223"/>
                  <a:gd name="T16" fmla="*/ 1228 w 4859"/>
                  <a:gd name="T17" fmla="*/ 4042 h 4223"/>
                  <a:gd name="T18" fmla="*/ 892 w 4859"/>
                  <a:gd name="T19" fmla="*/ 3724 h 4223"/>
                  <a:gd name="T20" fmla="*/ 365 w 4859"/>
                  <a:gd name="T21" fmla="*/ 3293 h 4223"/>
                  <a:gd name="T22" fmla="*/ 89 w 4859"/>
                  <a:gd name="T23" fmla="*/ 2889 h 4223"/>
                  <a:gd name="T24" fmla="*/ 0 w 4859"/>
                  <a:gd name="T25" fmla="*/ 2374 h 4223"/>
                  <a:gd name="T26" fmla="*/ 45 w 4859"/>
                  <a:gd name="T27" fmla="*/ 1818 h 4223"/>
                  <a:gd name="T28" fmla="*/ 161 w 4859"/>
                  <a:gd name="T29" fmla="*/ 1290 h 4223"/>
                  <a:gd name="T30" fmla="*/ 293 w 4859"/>
                  <a:gd name="T31" fmla="*/ 860 h 4223"/>
                  <a:gd name="T32" fmla="*/ 479 w 4859"/>
                  <a:gd name="T33" fmla="*/ 541 h 4223"/>
                  <a:gd name="T34" fmla="*/ 794 w 4859"/>
                  <a:gd name="T35" fmla="*/ 278 h 4223"/>
                  <a:gd name="T36" fmla="*/ 1062 w 4859"/>
                  <a:gd name="T37" fmla="*/ 129 h 4223"/>
                  <a:gd name="T38" fmla="*/ 1352 w 4859"/>
                  <a:gd name="T39" fmla="*/ 69 h 4223"/>
                  <a:gd name="T40" fmla="*/ 1623 w 4859"/>
                  <a:gd name="T41" fmla="*/ 78 h 4223"/>
                  <a:gd name="T42" fmla="*/ 1804 w 4859"/>
                  <a:gd name="T43" fmla="*/ 51 h 4223"/>
                  <a:gd name="T44" fmla="*/ 2051 w 4859"/>
                  <a:gd name="T45" fmla="*/ 3 h 4223"/>
                  <a:gd name="T46" fmla="*/ 2301 w 4859"/>
                  <a:gd name="T47" fmla="*/ 12 h 4223"/>
                  <a:gd name="T48" fmla="*/ 2531 w 4859"/>
                  <a:gd name="T49" fmla="*/ 99 h 4223"/>
                  <a:gd name="T50" fmla="*/ 2688 w 4859"/>
                  <a:gd name="T51" fmla="*/ 334 h 4223"/>
                  <a:gd name="T52" fmla="*/ 2717 w 4859"/>
                  <a:gd name="T53" fmla="*/ 672 h 4223"/>
                  <a:gd name="T54" fmla="*/ 2589 w 4859"/>
                  <a:gd name="T55" fmla="*/ 968 h 4223"/>
                  <a:gd name="T56" fmla="*/ 2397 w 4859"/>
                  <a:gd name="T57" fmla="*/ 1095 h 4223"/>
                  <a:gd name="T58" fmla="*/ 2220 w 4859"/>
                  <a:gd name="T59" fmla="*/ 1095 h 4223"/>
                  <a:gd name="T60" fmla="*/ 1946 w 4859"/>
                  <a:gd name="T61" fmla="*/ 1045 h 4223"/>
                  <a:gd name="T62" fmla="*/ 1702 w 4859"/>
                  <a:gd name="T63" fmla="*/ 911 h 4223"/>
                  <a:gd name="T64" fmla="*/ 1511 w 4859"/>
                  <a:gd name="T65" fmla="*/ 893 h 4223"/>
                  <a:gd name="T66" fmla="*/ 1271 w 4859"/>
                  <a:gd name="T67" fmla="*/ 1051 h 4223"/>
                  <a:gd name="T68" fmla="*/ 1184 w 4859"/>
                  <a:gd name="T69" fmla="*/ 1328 h 4223"/>
                  <a:gd name="T70" fmla="*/ 1247 w 4859"/>
                  <a:gd name="T71" fmla="*/ 1812 h 4223"/>
                  <a:gd name="T72" fmla="*/ 1336 w 4859"/>
                  <a:gd name="T73" fmla="*/ 2209 h 4223"/>
                  <a:gd name="T74" fmla="*/ 1447 w 4859"/>
                  <a:gd name="T75" fmla="*/ 2519 h 4223"/>
                  <a:gd name="T76" fmla="*/ 1587 w 4859"/>
                  <a:gd name="T77" fmla="*/ 2743 h 4223"/>
                  <a:gd name="T78" fmla="*/ 1758 w 4859"/>
                  <a:gd name="T79" fmla="*/ 2878 h 4223"/>
                  <a:gd name="T80" fmla="*/ 2153 w 4859"/>
                  <a:gd name="T81" fmla="*/ 2970 h 4223"/>
                  <a:gd name="T82" fmla="*/ 2583 w 4859"/>
                  <a:gd name="T83" fmla="*/ 2955 h 4223"/>
                  <a:gd name="T84" fmla="*/ 2964 w 4859"/>
                  <a:gd name="T85" fmla="*/ 2857 h 4223"/>
                  <a:gd name="T86" fmla="*/ 3250 w 4859"/>
                  <a:gd name="T87" fmla="*/ 2722 h 4223"/>
                  <a:gd name="T88" fmla="*/ 3402 w 4859"/>
                  <a:gd name="T89" fmla="*/ 2583 h 4223"/>
                  <a:gd name="T90" fmla="*/ 3369 w 4859"/>
                  <a:gd name="T91" fmla="*/ 2211 h 4223"/>
                  <a:gd name="T92" fmla="*/ 3511 w 4859"/>
                  <a:gd name="T93" fmla="*/ 1783 h 4223"/>
                  <a:gd name="T94" fmla="*/ 3791 w 4859"/>
                  <a:gd name="T95" fmla="*/ 1615 h 4223"/>
                  <a:gd name="T96" fmla="*/ 4102 w 4859"/>
                  <a:gd name="T97" fmla="*/ 1660 h 4223"/>
                  <a:gd name="T98" fmla="*/ 4485 w 4859"/>
                  <a:gd name="T99" fmla="*/ 1830 h 4223"/>
                  <a:gd name="T100" fmla="*/ 4810 w 4859"/>
                  <a:gd name="T101" fmla="*/ 2143 h 4223"/>
                  <a:gd name="T102" fmla="*/ 4779 w 4859"/>
                  <a:gd name="T103" fmla="*/ 2713 h 4223"/>
                  <a:gd name="T104" fmla="*/ 4422 w 4859"/>
                  <a:gd name="T105" fmla="*/ 3011 h 4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59" h="4223">
                    <a:moveTo>
                      <a:pt x="4225" y="2881"/>
                    </a:moveTo>
                    <a:lnTo>
                      <a:pt x="4190" y="2980"/>
                    </a:lnTo>
                    <a:lnTo>
                      <a:pt x="4148" y="3080"/>
                    </a:lnTo>
                    <a:lnTo>
                      <a:pt x="4097" y="3181"/>
                    </a:lnTo>
                    <a:lnTo>
                      <a:pt x="4041" y="3278"/>
                    </a:lnTo>
                    <a:lnTo>
                      <a:pt x="3982" y="3375"/>
                    </a:lnTo>
                    <a:lnTo>
                      <a:pt x="3912" y="3469"/>
                    </a:lnTo>
                    <a:lnTo>
                      <a:pt x="3839" y="3558"/>
                    </a:lnTo>
                    <a:lnTo>
                      <a:pt x="3764" y="3642"/>
                    </a:lnTo>
                    <a:lnTo>
                      <a:pt x="3682" y="3722"/>
                    </a:lnTo>
                    <a:lnTo>
                      <a:pt x="3599" y="3793"/>
                    </a:lnTo>
                    <a:lnTo>
                      <a:pt x="3513" y="3853"/>
                    </a:lnTo>
                    <a:lnTo>
                      <a:pt x="3425" y="3907"/>
                    </a:lnTo>
                    <a:lnTo>
                      <a:pt x="3336" y="3949"/>
                    </a:lnTo>
                    <a:lnTo>
                      <a:pt x="3244" y="3979"/>
                    </a:lnTo>
                    <a:lnTo>
                      <a:pt x="3154" y="3997"/>
                    </a:lnTo>
                    <a:lnTo>
                      <a:pt x="3065" y="4002"/>
                    </a:lnTo>
                    <a:lnTo>
                      <a:pt x="2982" y="4000"/>
                    </a:lnTo>
                    <a:lnTo>
                      <a:pt x="2904" y="4000"/>
                    </a:lnTo>
                    <a:lnTo>
                      <a:pt x="2832" y="4002"/>
                    </a:lnTo>
                    <a:lnTo>
                      <a:pt x="2763" y="4005"/>
                    </a:lnTo>
                    <a:lnTo>
                      <a:pt x="2701" y="4012"/>
                    </a:lnTo>
                    <a:lnTo>
                      <a:pt x="2641" y="4018"/>
                    </a:lnTo>
                    <a:lnTo>
                      <a:pt x="2583" y="4027"/>
                    </a:lnTo>
                    <a:lnTo>
                      <a:pt x="2531" y="4038"/>
                    </a:lnTo>
                    <a:lnTo>
                      <a:pt x="2480" y="4048"/>
                    </a:lnTo>
                    <a:lnTo>
                      <a:pt x="2432" y="4058"/>
                    </a:lnTo>
                    <a:lnTo>
                      <a:pt x="2389" y="4071"/>
                    </a:lnTo>
                    <a:lnTo>
                      <a:pt x="2348" y="4083"/>
                    </a:lnTo>
                    <a:lnTo>
                      <a:pt x="2307" y="4096"/>
                    </a:lnTo>
                    <a:lnTo>
                      <a:pt x="2268" y="4107"/>
                    </a:lnTo>
                    <a:lnTo>
                      <a:pt x="2232" y="4121"/>
                    </a:lnTo>
                    <a:lnTo>
                      <a:pt x="2197" y="4133"/>
                    </a:lnTo>
                    <a:lnTo>
                      <a:pt x="2161" y="4146"/>
                    </a:lnTo>
                    <a:lnTo>
                      <a:pt x="2128" y="4158"/>
                    </a:lnTo>
                    <a:lnTo>
                      <a:pt x="2098" y="4169"/>
                    </a:lnTo>
                    <a:lnTo>
                      <a:pt x="2062" y="4181"/>
                    </a:lnTo>
                    <a:lnTo>
                      <a:pt x="2030" y="4190"/>
                    </a:lnTo>
                    <a:lnTo>
                      <a:pt x="1999" y="4200"/>
                    </a:lnTo>
                    <a:lnTo>
                      <a:pt x="1964" y="4206"/>
                    </a:lnTo>
                    <a:lnTo>
                      <a:pt x="1930" y="4213"/>
                    </a:lnTo>
                    <a:lnTo>
                      <a:pt x="1896" y="4219"/>
                    </a:lnTo>
                    <a:lnTo>
                      <a:pt x="1859" y="4221"/>
                    </a:lnTo>
                    <a:lnTo>
                      <a:pt x="1820" y="4223"/>
                    </a:lnTo>
                    <a:lnTo>
                      <a:pt x="1781" y="4223"/>
                    </a:lnTo>
                    <a:lnTo>
                      <a:pt x="1740" y="4221"/>
                    </a:lnTo>
                    <a:lnTo>
                      <a:pt x="1698" y="4215"/>
                    </a:lnTo>
                    <a:lnTo>
                      <a:pt x="1650" y="4208"/>
                    </a:lnTo>
                    <a:lnTo>
                      <a:pt x="1602" y="4198"/>
                    </a:lnTo>
                    <a:lnTo>
                      <a:pt x="1507" y="4175"/>
                    </a:lnTo>
                    <a:lnTo>
                      <a:pt x="1424" y="4146"/>
                    </a:lnTo>
                    <a:lnTo>
                      <a:pt x="1352" y="4114"/>
                    </a:lnTo>
                    <a:lnTo>
                      <a:pt x="1286" y="4080"/>
                    </a:lnTo>
                    <a:lnTo>
                      <a:pt x="1228" y="4042"/>
                    </a:lnTo>
                    <a:lnTo>
                      <a:pt x="1170" y="3997"/>
                    </a:lnTo>
                    <a:lnTo>
                      <a:pt x="1119" y="3952"/>
                    </a:lnTo>
                    <a:lnTo>
                      <a:pt x="1066" y="3899"/>
                    </a:lnTo>
                    <a:lnTo>
                      <a:pt x="1012" y="3845"/>
                    </a:lnTo>
                    <a:lnTo>
                      <a:pt x="955" y="3786"/>
                    </a:lnTo>
                    <a:lnTo>
                      <a:pt x="892" y="3724"/>
                    </a:lnTo>
                    <a:lnTo>
                      <a:pt x="820" y="3656"/>
                    </a:lnTo>
                    <a:lnTo>
                      <a:pt x="740" y="3585"/>
                    </a:lnTo>
                    <a:lnTo>
                      <a:pt x="650" y="3508"/>
                    </a:lnTo>
                    <a:lnTo>
                      <a:pt x="548" y="3429"/>
                    </a:lnTo>
                    <a:lnTo>
                      <a:pt x="433" y="3346"/>
                    </a:lnTo>
                    <a:lnTo>
                      <a:pt x="365" y="3293"/>
                    </a:lnTo>
                    <a:lnTo>
                      <a:pt x="301" y="3236"/>
                    </a:lnTo>
                    <a:lnTo>
                      <a:pt x="248" y="3176"/>
                    </a:lnTo>
                    <a:lnTo>
                      <a:pt x="200" y="3110"/>
                    </a:lnTo>
                    <a:lnTo>
                      <a:pt x="159" y="3040"/>
                    </a:lnTo>
                    <a:lnTo>
                      <a:pt x="120" y="2964"/>
                    </a:lnTo>
                    <a:lnTo>
                      <a:pt x="89" y="2889"/>
                    </a:lnTo>
                    <a:lnTo>
                      <a:pt x="64" y="2809"/>
                    </a:lnTo>
                    <a:lnTo>
                      <a:pt x="43" y="2728"/>
                    </a:lnTo>
                    <a:lnTo>
                      <a:pt x="26" y="2641"/>
                    </a:lnTo>
                    <a:lnTo>
                      <a:pt x="15" y="2553"/>
                    </a:lnTo>
                    <a:lnTo>
                      <a:pt x="5" y="2463"/>
                    </a:lnTo>
                    <a:lnTo>
                      <a:pt x="0" y="2374"/>
                    </a:lnTo>
                    <a:lnTo>
                      <a:pt x="0" y="2282"/>
                    </a:lnTo>
                    <a:lnTo>
                      <a:pt x="3" y="2190"/>
                    </a:lnTo>
                    <a:lnTo>
                      <a:pt x="10" y="2095"/>
                    </a:lnTo>
                    <a:lnTo>
                      <a:pt x="20" y="2004"/>
                    </a:lnTo>
                    <a:lnTo>
                      <a:pt x="30" y="1910"/>
                    </a:lnTo>
                    <a:lnTo>
                      <a:pt x="45" y="1818"/>
                    </a:lnTo>
                    <a:lnTo>
                      <a:pt x="60" y="1725"/>
                    </a:lnTo>
                    <a:lnTo>
                      <a:pt x="78" y="1634"/>
                    </a:lnTo>
                    <a:lnTo>
                      <a:pt x="98" y="1544"/>
                    </a:lnTo>
                    <a:lnTo>
                      <a:pt x="119" y="1459"/>
                    </a:lnTo>
                    <a:lnTo>
                      <a:pt x="140" y="1373"/>
                    </a:lnTo>
                    <a:lnTo>
                      <a:pt x="161" y="1290"/>
                    </a:lnTo>
                    <a:lnTo>
                      <a:pt x="183" y="1209"/>
                    </a:lnTo>
                    <a:lnTo>
                      <a:pt x="205" y="1130"/>
                    </a:lnTo>
                    <a:lnTo>
                      <a:pt x="229" y="1058"/>
                    </a:lnTo>
                    <a:lnTo>
                      <a:pt x="251" y="986"/>
                    </a:lnTo>
                    <a:lnTo>
                      <a:pt x="272" y="920"/>
                    </a:lnTo>
                    <a:lnTo>
                      <a:pt x="293" y="860"/>
                    </a:lnTo>
                    <a:lnTo>
                      <a:pt x="314" y="800"/>
                    </a:lnTo>
                    <a:lnTo>
                      <a:pt x="334" y="749"/>
                    </a:lnTo>
                    <a:lnTo>
                      <a:pt x="361" y="696"/>
                    </a:lnTo>
                    <a:lnTo>
                      <a:pt x="396" y="644"/>
                    </a:lnTo>
                    <a:lnTo>
                      <a:pt x="436" y="592"/>
                    </a:lnTo>
                    <a:lnTo>
                      <a:pt x="479" y="541"/>
                    </a:lnTo>
                    <a:lnTo>
                      <a:pt x="527" y="493"/>
                    </a:lnTo>
                    <a:lnTo>
                      <a:pt x="578" y="445"/>
                    </a:lnTo>
                    <a:lnTo>
                      <a:pt x="633" y="400"/>
                    </a:lnTo>
                    <a:lnTo>
                      <a:pt x="687" y="355"/>
                    </a:lnTo>
                    <a:lnTo>
                      <a:pt x="740" y="316"/>
                    </a:lnTo>
                    <a:lnTo>
                      <a:pt x="794" y="278"/>
                    </a:lnTo>
                    <a:lnTo>
                      <a:pt x="847" y="243"/>
                    </a:lnTo>
                    <a:lnTo>
                      <a:pt x="897" y="213"/>
                    </a:lnTo>
                    <a:lnTo>
                      <a:pt x="943" y="185"/>
                    </a:lnTo>
                    <a:lnTo>
                      <a:pt x="985" y="164"/>
                    </a:lnTo>
                    <a:lnTo>
                      <a:pt x="1023" y="147"/>
                    </a:lnTo>
                    <a:lnTo>
                      <a:pt x="1062" y="129"/>
                    </a:lnTo>
                    <a:lnTo>
                      <a:pt x="1105" y="114"/>
                    </a:lnTo>
                    <a:lnTo>
                      <a:pt x="1149" y="101"/>
                    </a:lnTo>
                    <a:lnTo>
                      <a:pt x="1197" y="90"/>
                    </a:lnTo>
                    <a:lnTo>
                      <a:pt x="1247" y="80"/>
                    </a:lnTo>
                    <a:lnTo>
                      <a:pt x="1301" y="73"/>
                    </a:lnTo>
                    <a:lnTo>
                      <a:pt x="1352" y="69"/>
                    </a:lnTo>
                    <a:lnTo>
                      <a:pt x="1401" y="66"/>
                    </a:lnTo>
                    <a:lnTo>
                      <a:pt x="1451" y="66"/>
                    </a:lnTo>
                    <a:lnTo>
                      <a:pt x="1497" y="66"/>
                    </a:lnTo>
                    <a:lnTo>
                      <a:pt x="1543" y="67"/>
                    </a:lnTo>
                    <a:lnTo>
                      <a:pt x="1585" y="73"/>
                    </a:lnTo>
                    <a:lnTo>
                      <a:pt x="1623" y="78"/>
                    </a:lnTo>
                    <a:lnTo>
                      <a:pt x="1656" y="86"/>
                    </a:lnTo>
                    <a:lnTo>
                      <a:pt x="1683" y="96"/>
                    </a:lnTo>
                    <a:lnTo>
                      <a:pt x="1706" y="107"/>
                    </a:lnTo>
                    <a:lnTo>
                      <a:pt x="1735" y="86"/>
                    </a:lnTo>
                    <a:lnTo>
                      <a:pt x="1769" y="67"/>
                    </a:lnTo>
                    <a:lnTo>
                      <a:pt x="1804" y="51"/>
                    </a:lnTo>
                    <a:lnTo>
                      <a:pt x="1841" y="35"/>
                    </a:lnTo>
                    <a:lnTo>
                      <a:pt x="1881" y="25"/>
                    </a:lnTo>
                    <a:lnTo>
                      <a:pt x="1923" y="18"/>
                    </a:lnTo>
                    <a:lnTo>
                      <a:pt x="1964" y="8"/>
                    </a:lnTo>
                    <a:lnTo>
                      <a:pt x="2009" y="4"/>
                    </a:lnTo>
                    <a:lnTo>
                      <a:pt x="2051" y="3"/>
                    </a:lnTo>
                    <a:lnTo>
                      <a:pt x="2095" y="0"/>
                    </a:lnTo>
                    <a:lnTo>
                      <a:pt x="2139" y="0"/>
                    </a:lnTo>
                    <a:lnTo>
                      <a:pt x="2181" y="3"/>
                    </a:lnTo>
                    <a:lnTo>
                      <a:pt x="2223" y="4"/>
                    </a:lnTo>
                    <a:lnTo>
                      <a:pt x="2261" y="6"/>
                    </a:lnTo>
                    <a:lnTo>
                      <a:pt x="2301" y="12"/>
                    </a:lnTo>
                    <a:lnTo>
                      <a:pt x="2336" y="18"/>
                    </a:lnTo>
                    <a:lnTo>
                      <a:pt x="2379" y="24"/>
                    </a:lnTo>
                    <a:lnTo>
                      <a:pt x="2421" y="33"/>
                    </a:lnTo>
                    <a:lnTo>
                      <a:pt x="2459" y="51"/>
                    </a:lnTo>
                    <a:lnTo>
                      <a:pt x="2496" y="72"/>
                    </a:lnTo>
                    <a:lnTo>
                      <a:pt x="2531" y="99"/>
                    </a:lnTo>
                    <a:lnTo>
                      <a:pt x="2564" y="128"/>
                    </a:lnTo>
                    <a:lnTo>
                      <a:pt x="2596" y="164"/>
                    </a:lnTo>
                    <a:lnTo>
                      <a:pt x="2623" y="201"/>
                    </a:lnTo>
                    <a:lnTo>
                      <a:pt x="2648" y="243"/>
                    </a:lnTo>
                    <a:lnTo>
                      <a:pt x="2669" y="286"/>
                    </a:lnTo>
                    <a:lnTo>
                      <a:pt x="2688" y="334"/>
                    </a:lnTo>
                    <a:lnTo>
                      <a:pt x="2703" y="384"/>
                    </a:lnTo>
                    <a:lnTo>
                      <a:pt x="2712" y="437"/>
                    </a:lnTo>
                    <a:lnTo>
                      <a:pt x="2722" y="491"/>
                    </a:lnTo>
                    <a:lnTo>
                      <a:pt x="2724" y="547"/>
                    </a:lnTo>
                    <a:lnTo>
                      <a:pt x="2724" y="606"/>
                    </a:lnTo>
                    <a:lnTo>
                      <a:pt x="2717" y="672"/>
                    </a:lnTo>
                    <a:lnTo>
                      <a:pt x="2704" y="736"/>
                    </a:lnTo>
                    <a:lnTo>
                      <a:pt x="2689" y="792"/>
                    </a:lnTo>
                    <a:lnTo>
                      <a:pt x="2669" y="842"/>
                    </a:lnTo>
                    <a:lnTo>
                      <a:pt x="2647" y="889"/>
                    </a:lnTo>
                    <a:lnTo>
                      <a:pt x="2620" y="930"/>
                    </a:lnTo>
                    <a:lnTo>
                      <a:pt x="2589" y="968"/>
                    </a:lnTo>
                    <a:lnTo>
                      <a:pt x="2558" y="999"/>
                    </a:lnTo>
                    <a:lnTo>
                      <a:pt x="2527" y="1027"/>
                    </a:lnTo>
                    <a:lnTo>
                      <a:pt x="2494" y="1051"/>
                    </a:lnTo>
                    <a:lnTo>
                      <a:pt x="2462" y="1069"/>
                    </a:lnTo>
                    <a:lnTo>
                      <a:pt x="2429" y="1085"/>
                    </a:lnTo>
                    <a:lnTo>
                      <a:pt x="2397" y="1095"/>
                    </a:lnTo>
                    <a:lnTo>
                      <a:pt x="2369" y="1101"/>
                    </a:lnTo>
                    <a:lnTo>
                      <a:pt x="2340" y="1103"/>
                    </a:lnTo>
                    <a:lnTo>
                      <a:pt x="2315" y="1103"/>
                    </a:lnTo>
                    <a:lnTo>
                      <a:pt x="2288" y="1101"/>
                    </a:lnTo>
                    <a:lnTo>
                      <a:pt x="2257" y="1098"/>
                    </a:lnTo>
                    <a:lnTo>
                      <a:pt x="2220" y="1095"/>
                    </a:lnTo>
                    <a:lnTo>
                      <a:pt x="2181" y="1089"/>
                    </a:lnTo>
                    <a:lnTo>
                      <a:pt x="2136" y="1085"/>
                    </a:lnTo>
                    <a:lnTo>
                      <a:pt x="2089" y="1076"/>
                    </a:lnTo>
                    <a:lnTo>
                      <a:pt x="2041" y="1068"/>
                    </a:lnTo>
                    <a:lnTo>
                      <a:pt x="1993" y="1058"/>
                    </a:lnTo>
                    <a:lnTo>
                      <a:pt x="1946" y="1045"/>
                    </a:lnTo>
                    <a:lnTo>
                      <a:pt x="1898" y="1030"/>
                    </a:lnTo>
                    <a:lnTo>
                      <a:pt x="1854" y="1012"/>
                    </a:lnTo>
                    <a:lnTo>
                      <a:pt x="1811" y="991"/>
                    </a:lnTo>
                    <a:lnTo>
                      <a:pt x="1770" y="968"/>
                    </a:lnTo>
                    <a:lnTo>
                      <a:pt x="1733" y="943"/>
                    </a:lnTo>
                    <a:lnTo>
                      <a:pt x="1702" y="911"/>
                    </a:lnTo>
                    <a:lnTo>
                      <a:pt x="1677" y="877"/>
                    </a:lnTo>
                    <a:lnTo>
                      <a:pt x="1654" y="869"/>
                    </a:lnTo>
                    <a:lnTo>
                      <a:pt x="1624" y="868"/>
                    </a:lnTo>
                    <a:lnTo>
                      <a:pt x="1588" y="872"/>
                    </a:lnTo>
                    <a:lnTo>
                      <a:pt x="1553" y="880"/>
                    </a:lnTo>
                    <a:lnTo>
                      <a:pt x="1511" y="893"/>
                    </a:lnTo>
                    <a:lnTo>
                      <a:pt x="1471" y="910"/>
                    </a:lnTo>
                    <a:lnTo>
                      <a:pt x="1428" y="931"/>
                    </a:lnTo>
                    <a:lnTo>
                      <a:pt x="1386" y="958"/>
                    </a:lnTo>
                    <a:lnTo>
                      <a:pt x="1346" y="986"/>
                    </a:lnTo>
                    <a:lnTo>
                      <a:pt x="1307" y="1016"/>
                    </a:lnTo>
                    <a:lnTo>
                      <a:pt x="1271" y="1051"/>
                    </a:lnTo>
                    <a:lnTo>
                      <a:pt x="1239" y="1087"/>
                    </a:lnTo>
                    <a:lnTo>
                      <a:pt x="1215" y="1125"/>
                    </a:lnTo>
                    <a:lnTo>
                      <a:pt x="1194" y="1162"/>
                    </a:lnTo>
                    <a:lnTo>
                      <a:pt x="1182" y="1202"/>
                    </a:lnTo>
                    <a:lnTo>
                      <a:pt x="1176" y="1242"/>
                    </a:lnTo>
                    <a:lnTo>
                      <a:pt x="1184" y="1328"/>
                    </a:lnTo>
                    <a:lnTo>
                      <a:pt x="1194" y="1417"/>
                    </a:lnTo>
                    <a:lnTo>
                      <a:pt x="1205" y="1500"/>
                    </a:lnTo>
                    <a:lnTo>
                      <a:pt x="1215" y="1582"/>
                    </a:lnTo>
                    <a:lnTo>
                      <a:pt x="1226" y="1662"/>
                    </a:lnTo>
                    <a:lnTo>
                      <a:pt x="1238" y="1737"/>
                    </a:lnTo>
                    <a:lnTo>
                      <a:pt x="1247" y="1812"/>
                    </a:lnTo>
                    <a:lnTo>
                      <a:pt x="1263" y="1883"/>
                    </a:lnTo>
                    <a:lnTo>
                      <a:pt x="1276" y="1955"/>
                    </a:lnTo>
                    <a:lnTo>
                      <a:pt x="1290" y="2020"/>
                    </a:lnTo>
                    <a:lnTo>
                      <a:pt x="1305" y="2086"/>
                    </a:lnTo>
                    <a:lnTo>
                      <a:pt x="1319" y="2148"/>
                    </a:lnTo>
                    <a:lnTo>
                      <a:pt x="1336" y="2209"/>
                    </a:lnTo>
                    <a:lnTo>
                      <a:pt x="1353" y="2268"/>
                    </a:lnTo>
                    <a:lnTo>
                      <a:pt x="1369" y="2324"/>
                    </a:lnTo>
                    <a:lnTo>
                      <a:pt x="1388" y="2376"/>
                    </a:lnTo>
                    <a:lnTo>
                      <a:pt x="1407" y="2427"/>
                    </a:lnTo>
                    <a:lnTo>
                      <a:pt x="1427" y="2475"/>
                    </a:lnTo>
                    <a:lnTo>
                      <a:pt x="1447" y="2519"/>
                    </a:lnTo>
                    <a:lnTo>
                      <a:pt x="1468" y="2564"/>
                    </a:lnTo>
                    <a:lnTo>
                      <a:pt x="1489" y="2606"/>
                    </a:lnTo>
                    <a:lnTo>
                      <a:pt x="1511" y="2643"/>
                    </a:lnTo>
                    <a:lnTo>
                      <a:pt x="1537" y="2680"/>
                    </a:lnTo>
                    <a:lnTo>
                      <a:pt x="1560" y="2713"/>
                    </a:lnTo>
                    <a:lnTo>
                      <a:pt x="1587" y="2743"/>
                    </a:lnTo>
                    <a:lnTo>
                      <a:pt x="1612" y="2773"/>
                    </a:lnTo>
                    <a:lnTo>
                      <a:pt x="1639" y="2798"/>
                    </a:lnTo>
                    <a:lnTo>
                      <a:pt x="1668" y="2821"/>
                    </a:lnTo>
                    <a:lnTo>
                      <a:pt x="1695" y="2841"/>
                    </a:lnTo>
                    <a:lnTo>
                      <a:pt x="1728" y="2860"/>
                    </a:lnTo>
                    <a:lnTo>
                      <a:pt x="1758" y="2878"/>
                    </a:lnTo>
                    <a:lnTo>
                      <a:pt x="1790" y="2889"/>
                    </a:lnTo>
                    <a:lnTo>
                      <a:pt x="1860" y="2915"/>
                    </a:lnTo>
                    <a:lnTo>
                      <a:pt x="1934" y="2934"/>
                    </a:lnTo>
                    <a:lnTo>
                      <a:pt x="2006" y="2951"/>
                    </a:lnTo>
                    <a:lnTo>
                      <a:pt x="2080" y="2961"/>
                    </a:lnTo>
                    <a:lnTo>
                      <a:pt x="2153" y="2970"/>
                    </a:lnTo>
                    <a:lnTo>
                      <a:pt x="2229" y="2976"/>
                    </a:lnTo>
                    <a:lnTo>
                      <a:pt x="2299" y="2978"/>
                    </a:lnTo>
                    <a:lnTo>
                      <a:pt x="2373" y="2976"/>
                    </a:lnTo>
                    <a:lnTo>
                      <a:pt x="2444" y="2973"/>
                    </a:lnTo>
                    <a:lnTo>
                      <a:pt x="2514" y="2964"/>
                    </a:lnTo>
                    <a:lnTo>
                      <a:pt x="2583" y="2955"/>
                    </a:lnTo>
                    <a:lnTo>
                      <a:pt x="2650" y="2944"/>
                    </a:lnTo>
                    <a:lnTo>
                      <a:pt x="2717" y="2930"/>
                    </a:lnTo>
                    <a:lnTo>
                      <a:pt x="2781" y="2913"/>
                    </a:lnTo>
                    <a:lnTo>
                      <a:pt x="2845" y="2896"/>
                    </a:lnTo>
                    <a:lnTo>
                      <a:pt x="2904" y="2878"/>
                    </a:lnTo>
                    <a:lnTo>
                      <a:pt x="2964" y="2857"/>
                    </a:lnTo>
                    <a:lnTo>
                      <a:pt x="3018" y="2836"/>
                    </a:lnTo>
                    <a:lnTo>
                      <a:pt x="3072" y="2814"/>
                    </a:lnTo>
                    <a:lnTo>
                      <a:pt x="3121" y="2791"/>
                    </a:lnTo>
                    <a:lnTo>
                      <a:pt x="3169" y="2766"/>
                    </a:lnTo>
                    <a:lnTo>
                      <a:pt x="3210" y="2743"/>
                    </a:lnTo>
                    <a:lnTo>
                      <a:pt x="3250" y="2722"/>
                    </a:lnTo>
                    <a:lnTo>
                      <a:pt x="3286" y="2696"/>
                    </a:lnTo>
                    <a:lnTo>
                      <a:pt x="3319" y="2673"/>
                    </a:lnTo>
                    <a:lnTo>
                      <a:pt x="3346" y="2650"/>
                    </a:lnTo>
                    <a:lnTo>
                      <a:pt x="3369" y="2627"/>
                    </a:lnTo>
                    <a:lnTo>
                      <a:pt x="3388" y="2604"/>
                    </a:lnTo>
                    <a:lnTo>
                      <a:pt x="3402" y="2583"/>
                    </a:lnTo>
                    <a:lnTo>
                      <a:pt x="3411" y="2564"/>
                    </a:lnTo>
                    <a:lnTo>
                      <a:pt x="3415" y="2545"/>
                    </a:lnTo>
                    <a:lnTo>
                      <a:pt x="3414" y="2529"/>
                    </a:lnTo>
                    <a:lnTo>
                      <a:pt x="3388" y="2415"/>
                    </a:lnTo>
                    <a:lnTo>
                      <a:pt x="3373" y="2310"/>
                    </a:lnTo>
                    <a:lnTo>
                      <a:pt x="3369" y="2211"/>
                    </a:lnTo>
                    <a:lnTo>
                      <a:pt x="3373" y="2121"/>
                    </a:lnTo>
                    <a:lnTo>
                      <a:pt x="3388" y="2039"/>
                    </a:lnTo>
                    <a:lnTo>
                      <a:pt x="3408" y="1962"/>
                    </a:lnTo>
                    <a:lnTo>
                      <a:pt x="3438" y="1895"/>
                    </a:lnTo>
                    <a:lnTo>
                      <a:pt x="3471" y="1835"/>
                    </a:lnTo>
                    <a:lnTo>
                      <a:pt x="3511" y="1783"/>
                    </a:lnTo>
                    <a:lnTo>
                      <a:pt x="3552" y="1737"/>
                    </a:lnTo>
                    <a:lnTo>
                      <a:pt x="3599" y="1696"/>
                    </a:lnTo>
                    <a:lnTo>
                      <a:pt x="3647" y="1668"/>
                    </a:lnTo>
                    <a:lnTo>
                      <a:pt x="3695" y="1642"/>
                    </a:lnTo>
                    <a:lnTo>
                      <a:pt x="3743" y="1626"/>
                    </a:lnTo>
                    <a:lnTo>
                      <a:pt x="3791" y="1615"/>
                    </a:lnTo>
                    <a:lnTo>
                      <a:pt x="3837" y="1613"/>
                    </a:lnTo>
                    <a:lnTo>
                      <a:pt x="3880" y="1615"/>
                    </a:lnTo>
                    <a:lnTo>
                      <a:pt x="3930" y="1621"/>
                    </a:lnTo>
                    <a:lnTo>
                      <a:pt x="3984" y="1633"/>
                    </a:lnTo>
                    <a:lnTo>
                      <a:pt x="4041" y="1644"/>
                    </a:lnTo>
                    <a:lnTo>
                      <a:pt x="4102" y="1660"/>
                    </a:lnTo>
                    <a:lnTo>
                      <a:pt x="4163" y="1681"/>
                    </a:lnTo>
                    <a:lnTo>
                      <a:pt x="4227" y="1704"/>
                    </a:lnTo>
                    <a:lnTo>
                      <a:pt x="4292" y="1729"/>
                    </a:lnTo>
                    <a:lnTo>
                      <a:pt x="4357" y="1759"/>
                    </a:lnTo>
                    <a:lnTo>
                      <a:pt x="4422" y="1793"/>
                    </a:lnTo>
                    <a:lnTo>
                      <a:pt x="4485" y="1830"/>
                    </a:lnTo>
                    <a:lnTo>
                      <a:pt x="4547" y="1871"/>
                    </a:lnTo>
                    <a:lnTo>
                      <a:pt x="4606" y="1914"/>
                    </a:lnTo>
                    <a:lnTo>
                      <a:pt x="4662" y="1961"/>
                    </a:lnTo>
                    <a:lnTo>
                      <a:pt x="4712" y="2010"/>
                    </a:lnTo>
                    <a:lnTo>
                      <a:pt x="4760" y="2065"/>
                    </a:lnTo>
                    <a:lnTo>
                      <a:pt x="4810" y="2143"/>
                    </a:lnTo>
                    <a:lnTo>
                      <a:pt x="4841" y="2234"/>
                    </a:lnTo>
                    <a:lnTo>
                      <a:pt x="4859" y="2328"/>
                    </a:lnTo>
                    <a:lnTo>
                      <a:pt x="4856" y="2427"/>
                    </a:lnTo>
                    <a:lnTo>
                      <a:pt x="4843" y="2525"/>
                    </a:lnTo>
                    <a:lnTo>
                      <a:pt x="4816" y="2620"/>
                    </a:lnTo>
                    <a:lnTo>
                      <a:pt x="4779" y="2713"/>
                    </a:lnTo>
                    <a:lnTo>
                      <a:pt x="4733" y="2797"/>
                    </a:lnTo>
                    <a:lnTo>
                      <a:pt x="4679" y="2868"/>
                    </a:lnTo>
                    <a:lnTo>
                      <a:pt x="4620" y="2932"/>
                    </a:lnTo>
                    <a:lnTo>
                      <a:pt x="4556" y="2976"/>
                    </a:lnTo>
                    <a:lnTo>
                      <a:pt x="4489" y="3005"/>
                    </a:lnTo>
                    <a:lnTo>
                      <a:pt x="4422" y="3011"/>
                    </a:lnTo>
                    <a:lnTo>
                      <a:pt x="4354" y="2995"/>
                    </a:lnTo>
                    <a:lnTo>
                      <a:pt x="4288" y="2953"/>
                    </a:lnTo>
                    <a:lnTo>
                      <a:pt x="4225" y="2881"/>
                    </a:lnTo>
                    <a:close/>
                  </a:path>
                </a:pathLst>
              </a:custGeom>
              <a:solidFill>
                <a:srgbClr val="FF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74" name="Freeform 726">
                <a:extLst>
                  <a:ext uri="{FF2B5EF4-FFF2-40B4-BE49-F238E27FC236}">
                    <a16:creationId xmlns:a16="http://schemas.microsoft.com/office/drawing/2014/main" id="{6DF26B20-2433-0B14-C688-00EC67ED0199}"/>
                  </a:ext>
                </a:extLst>
              </p:cNvPr>
              <p:cNvSpPr>
                <a:spLocks/>
              </p:cNvSpPr>
              <p:nvPr/>
            </p:nvSpPr>
            <p:spPr bwMode="auto">
              <a:xfrm>
                <a:off x="2712" y="2948"/>
                <a:ext cx="392" cy="379"/>
              </a:xfrm>
              <a:custGeom>
                <a:avLst/>
                <a:gdLst>
                  <a:gd name="T0" fmla="*/ 0 w 1176"/>
                  <a:gd name="T1" fmla="*/ 1139 h 1139"/>
                  <a:gd name="T2" fmla="*/ 91 w 1176"/>
                  <a:gd name="T3" fmla="*/ 1135 h 1139"/>
                  <a:gd name="T4" fmla="*/ 183 w 1176"/>
                  <a:gd name="T5" fmla="*/ 1116 h 1139"/>
                  <a:gd name="T6" fmla="*/ 278 w 1176"/>
                  <a:gd name="T7" fmla="*/ 1087 h 1139"/>
                  <a:gd name="T8" fmla="*/ 367 w 1176"/>
                  <a:gd name="T9" fmla="*/ 1042 h 1139"/>
                  <a:gd name="T10" fmla="*/ 457 w 1176"/>
                  <a:gd name="T11" fmla="*/ 988 h 1139"/>
                  <a:gd name="T12" fmla="*/ 543 w 1176"/>
                  <a:gd name="T13" fmla="*/ 927 h 1139"/>
                  <a:gd name="T14" fmla="*/ 628 w 1176"/>
                  <a:gd name="T15" fmla="*/ 854 h 1139"/>
                  <a:gd name="T16" fmla="*/ 710 w 1176"/>
                  <a:gd name="T17" fmla="*/ 775 h 1139"/>
                  <a:gd name="T18" fmla="*/ 785 w 1176"/>
                  <a:gd name="T19" fmla="*/ 692 h 1139"/>
                  <a:gd name="T20" fmla="*/ 860 w 1176"/>
                  <a:gd name="T21" fmla="*/ 599 h 1139"/>
                  <a:gd name="T22" fmla="*/ 929 w 1176"/>
                  <a:gd name="T23" fmla="*/ 505 h 1139"/>
                  <a:gd name="T24" fmla="*/ 990 w 1176"/>
                  <a:gd name="T25" fmla="*/ 410 h 1139"/>
                  <a:gd name="T26" fmla="*/ 1045 w 1176"/>
                  <a:gd name="T27" fmla="*/ 310 h 1139"/>
                  <a:gd name="T28" fmla="*/ 1095 w 1176"/>
                  <a:gd name="T29" fmla="*/ 208 h 1139"/>
                  <a:gd name="T30" fmla="*/ 1140 w 1176"/>
                  <a:gd name="T31" fmla="*/ 108 h 1139"/>
                  <a:gd name="T32" fmla="*/ 1176 w 1176"/>
                  <a:gd name="T33" fmla="*/ 8 h 1139"/>
                  <a:gd name="T34" fmla="*/ 1147 w 1176"/>
                  <a:gd name="T35" fmla="*/ 0 h 1139"/>
                  <a:gd name="T36" fmla="*/ 1111 w 1176"/>
                  <a:gd name="T37" fmla="*/ 96 h 1139"/>
                  <a:gd name="T38" fmla="*/ 1072 w 1176"/>
                  <a:gd name="T39" fmla="*/ 197 h 1139"/>
                  <a:gd name="T40" fmla="*/ 1021 w 1176"/>
                  <a:gd name="T41" fmla="*/ 296 h 1139"/>
                  <a:gd name="T42" fmla="*/ 964 w 1176"/>
                  <a:gd name="T43" fmla="*/ 393 h 1139"/>
                  <a:gd name="T44" fmla="*/ 905 w 1176"/>
                  <a:gd name="T45" fmla="*/ 489 h 1139"/>
                  <a:gd name="T46" fmla="*/ 836 w 1176"/>
                  <a:gd name="T47" fmla="*/ 583 h 1139"/>
                  <a:gd name="T48" fmla="*/ 764 w 1176"/>
                  <a:gd name="T49" fmla="*/ 671 h 1139"/>
                  <a:gd name="T50" fmla="*/ 689 w 1176"/>
                  <a:gd name="T51" fmla="*/ 754 h 1139"/>
                  <a:gd name="T52" fmla="*/ 607 w 1176"/>
                  <a:gd name="T53" fmla="*/ 834 h 1139"/>
                  <a:gd name="T54" fmla="*/ 526 w 1176"/>
                  <a:gd name="T55" fmla="*/ 902 h 1139"/>
                  <a:gd name="T56" fmla="*/ 440 w 1176"/>
                  <a:gd name="T57" fmla="*/ 964 h 1139"/>
                  <a:gd name="T58" fmla="*/ 355 w 1176"/>
                  <a:gd name="T59" fmla="*/ 1018 h 1139"/>
                  <a:gd name="T60" fmla="*/ 265 w 1176"/>
                  <a:gd name="T61" fmla="*/ 1057 h 1139"/>
                  <a:gd name="T62" fmla="*/ 174 w 1176"/>
                  <a:gd name="T63" fmla="*/ 1087 h 1139"/>
                  <a:gd name="T64" fmla="*/ 87 w 1176"/>
                  <a:gd name="T65" fmla="*/ 1105 h 1139"/>
                  <a:gd name="T66" fmla="*/ 0 w 1176"/>
                  <a:gd name="T67" fmla="*/ 1110 h 1139"/>
                  <a:gd name="T68" fmla="*/ 0 w 1176"/>
                  <a:gd name="T69" fmla="*/ 1139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76" h="1139">
                    <a:moveTo>
                      <a:pt x="0" y="1139"/>
                    </a:moveTo>
                    <a:lnTo>
                      <a:pt x="91" y="1135"/>
                    </a:lnTo>
                    <a:lnTo>
                      <a:pt x="183" y="1116"/>
                    </a:lnTo>
                    <a:lnTo>
                      <a:pt x="278" y="1087"/>
                    </a:lnTo>
                    <a:lnTo>
                      <a:pt x="367" y="1042"/>
                    </a:lnTo>
                    <a:lnTo>
                      <a:pt x="457" y="988"/>
                    </a:lnTo>
                    <a:lnTo>
                      <a:pt x="543" y="927"/>
                    </a:lnTo>
                    <a:lnTo>
                      <a:pt x="628" y="854"/>
                    </a:lnTo>
                    <a:lnTo>
                      <a:pt x="710" y="775"/>
                    </a:lnTo>
                    <a:lnTo>
                      <a:pt x="785" y="692"/>
                    </a:lnTo>
                    <a:lnTo>
                      <a:pt x="860" y="599"/>
                    </a:lnTo>
                    <a:lnTo>
                      <a:pt x="929" y="505"/>
                    </a:lnTo>
                    <a:lnTo>
                      <a:pt x="990" y="410"/>
                    </a:lnTo>
                    <a:lnTo>
                      <a:pt x="1045" y="310"/>
                    </a:lnTo>
                    <a:lnTo>
                      <a:pt x="1095" y="208"/>
                    </a:lnTo>
                    <a:lnTo>
                      <a:pt x="1140" y="108"/>
                    </a:lnTo>
                    <a:lnTo>
                      <a:pt x="1176" y="8"/>
                    </a:lnTo>
                    <a:lnTo>
                      <a:pt x="1147" y="0"/>
                    </a:lnTo>
                    <a:lnTo>
                      <a:pt x="1111" y="96"/>
                    </a:lnTo>
                    <a:lnTo>
                      <a:pt x="1072" y="197"/>
                    </a:lnTo>
                    <a:lnTo>
                      <a:pt x="1021" y="296"/>
                    </a:lnTo>
                    <a:lnTo>
                      <a:pt x="964" y="393"/>
                    </a:lnTo>
                    <a:lnTo>
                      <a:pt x="905" y="489"/>
                    </a:lnTo>
                    <a:lnTo>
                      <a:pt x="836" y="583"/>
                    </a:lnTo>
                    <a:lnTo>
                      <a:pt x="764" y="671"/>
                    </a:lnTo>
                    <a:lnTo>
                      <a:pt x="689" y="754"/>
                    </a:lnTo>
                    <a:lnTo>
                      <a:pt x="607" y="834"/>
                    </a:lnTo>
                    <a:lnTo>
                      <a:pt x="526" y="902"/>
                    </a:lnTo>
                    <a:lnTo>
                      <a:pt x="440" y="964"/>
                    </a:lnTo>
                    <a:lnTo>
                      <a:pt x="355" y="1018"/>
                    </a:lnTo>
                    <a:lnTo>
                      <a:pt x="265" y="1057"/>
                    </a:lnTo>
                    <a:lnTo>
                      <a:pt x="174" y="1087"/>
                    </a:lnTo>
                    <a:lnTo>
                      <a:pt x="87" y="1105"/>
                    </a:lnTo>
                    <a:lnTo>
                      <a:pt x="0" y="1110"/>
                    </a:lnTo>
                    <a:lnTo>
                      <a:pt x="0" y="1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75" name="Freeform 727">
                <a:extLst>
                  <a:ext uri="{FF2B5EF4-FFF2-40B4-BE49-F238E27FC236}">
                    <a16:creationId xmlns:a16="http://schemas.microsoft.com/office/drawing/2014/main" id="{8C5A4A66-01D6-980C-2849-A050F739FE03}"/>
                  </a:ext>
                </a:extLst>
              </p:cNvPr>
              <p:cNvSpPr>
                <a:spLocks/>
              </p:cNvSpPr>
              <p:nvPr/>
            </p:nvSpPr>
            <p:spPr bwMode="auto">
              <a:xfrm>
                <a:off x="2224" y="3317"/>
                <a:ext cx="489" cy="84"/>
              </a:xfrm>
              <a:custGeom>
                <a:avLst/>
                <a:gdLst>
                  <a:gd name="T0" fmla="*/ 0 w 1468"/>
                  <a:gd name="T1" fmla="*/ 227 h 252"/>
                  <a:gd name="T2" fmla="*/ 98 w 1468"/>
                  <a:gd name="T3" fmla="*/ 244 h 252"/>
                  <a:gd name="T4" fmla="*/ 185 w 1468"/>
                  <a:gd name="T5" fmla="*/ 252 h 252"/>
                  <a:gd name="T6" fmla="*/ 262 w 1468"/>
                  <a:gd name="T7" fmla="*/ 250 h 252"/>
                  <a:gd name="T8" fmla="*/ 334 w 1468"/>
                  <a:gd name="T9" fmla="*/ 242 h 252"/>
                  <a:gd name="T10" fmla="*/ 406 w 1468"/>
                  <a:gd name="T11" fmla="*/ 229 h 252"/>
                  <a:gd name="T12" fmla="*/ 470 w 1468"/>
                  <a:gd name="T13" fmla="*/ 210 h 252"/>
                  <a:gd name="T14" fmla="*/ 535 w 1468"/>
                  <a:gd name="T15" fmla="*/ 187 h 252"/>
                  <a:gd name="T16" fmla="*/ 605 w 1468"/>
                  <a:gd name="T17" fmla="*/ 162 h 252"/>
                  <a:gd name="T18" fmla="*/ 675 w 1468"/>
                  <a:gd name="T19" fmla="*/ 137 h 252"/>
                  <a:gd name="T20" fmla="*/ 755 w 1468"/>
                  <a:gd name="T21" fmla="*/ 112 h 252"/>
                  <a:gd name="T22" fmla="*/ 840 w 1468"/>
                  <a:gd name="T23" fmla="*/ 86 h 252"/>
                  <a:gd name="T24" fmla="*/ 936 w 1468"/>
                  <a:gd name="T25" fmla="*/ 66 h 252"/>
                  <a:gd name="T26" fmla="*/ 1045 w 1468"/>
                  <a:gd name="T27" fmla="*/ 48 h 252"/>
                  <a:gd name="T28" fmla="*/ 1169 w 1468"/>
                  <a:gd name="T29" fmla="*/ 35 h 252"/>
                  <a:gd name="T30" fmla="*/ 1307 w 1468"/>
                  <a:gd name="T31" fmla="*/ 29 h 252"/>
                  <a:gd name="T32" fmla="*/ 1468 w 1468"/>
                  <a:gd name="T33" fmla="*/ 31 h 252"/>
                  <a:gd name="T34" fmla="*/ 1385 w 1468"/>
                  <a:gd name="T35" fmla="*/ 0 h 252"/>
                  <a:gd name="T36" fmla="*/ 1235 w 1468"/>
                  <a:gd name="T37" fmla="*/ 2 h 252"/>
                  <a:gd name="T38" fmla="*/ 1101 w 1468"/>
                  <a:gd name="T39" fmla="*/ 11 h 252"/>
                  <a:gd name="T40" fmla="*/ 984 w 1468"/>
                  <a:gd name="T41" fmla="*/ 26 h 252"/>
                  <a:gd name="T42" fmla="*/ 882 w 1468"/>
                  <a:gd name="T43" fmla="*/ 48 h 252"/>
                  <a:gd name="T44" fmla="*/ 788 w 1468"/>
                  <a:gd name="T45" fmla="*/ 71 h 252"/>
                  <a:gd name="T46" fmla="*/ 707 w 1468"/>
                  <a:gd name="T47" fmla="*/ 96 h 252"/>
                  <a:gd name="T48" fmla="*/ 632 w 1468"/>
                  <a:gd name="T49" fmla="*/ 121 h 252"/>
                  <a:gd name="T50" fmla="*/ 560 w 1468"/>
                  <a:gd name="T51" fmla="*/ 146 h 252"/>
                  <a:gd name="T52" fmla="*/ 495 w 1468"/>
                  <a:gd name="T53" fmla="*/ 169 h 252"/>
                  <a:gd name="T54" fmla="*/ 429 w 1468"/>
                  <a:gd name="T55" fmla="*/ 190 h 252"/>
                  <a:gd name="T56" fmla="*/ 366 w 1468"/>
                  <a:gd name="T57" fmla="*/ 206 h 252"/>
                  <a:gd name="T58" fmla="*/ 297 w 1468"/>
                  <a:gd name="T59" fmla="*/ 220 h 252"/>
                  <a:gd name="T60" fmla="*/ 223 w 1468"/>
                  <a:gd name="T61" fmla="*/ 223 h 252"/>
                  <a:gd name="T62" fmla="*/ 146 w 1468"/>
                  <a:gd name="T63" fmla="*/ 221 h 252"/>
                  <a:gd name="T64" fmla="*/ 55 w 1468"/>
                  <a:gd name="T65" fmla="*/ 208 h 252"/>
                  <a:gd name="T66" fmla="*/ 7 w 1468"/>
                  <a:gd name="T67" fmla="*/ 199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8" h="252">
                    <a:moveTo>
                      <a:pt x="3" y="227"/>
                    </a:moveTo>
                    <a:lnTo>
                      <a:pt x="0" y="227"/>
                    </a:lnTo>
                    <a:lnTo>
                      <a:pt x="50" y="238"/>
                    </a:lnTo>
                    <a:lnTo>
                      <a:pt x="98" y="244"/>
                    </a:lnTo>
                    <a:lnTo>
                      <a:pt x="142" y="250"/>
                    </a:lnTo>
                    <a:lnTo>
                      <a:pt x="185" y="252"/>
                    </a:lnTo>
                    <a:lnTo>
                      <a:pt x="223" y="252"/>
                    </a:lnTo>
                    <a:lnTo>
                      <a:pt x="262" y="250"/>
                    </a:lnTo>
                    <a:lnTo>
                      <a:pt x="302" y="248"/>
                    </a:lnTo>
                    <a:lnTo>
                      <a:pt x="334" y="242"/>
                    </a:lnTo>
                    <a:lnTo>
                      <a:pt x="370" y="235"/>
                    </a:lnTo>
                    <a:lnTo>
                      <a:pt x="406" y="229"/>
                    </a:lnTo>
                    <a:lnTo>
                      <a:pt x="437" y="220"/>
                    </a:lnTo>
                    <a:lnTo>
                      <a:pt x="470" y="210"/>
                    </a:lnTo>
                    <a:lnTo>
                      <a:pt x="504" y="199"/>
                    </a:lnTo>
                    <a:lnTo>
                      <a:pt x="535" y="187"/>
                    </a:lnTo>
                    <a:lnTo>
                      <a:pt x="569" y="175"/>
                    </a:lnTo>
                    <a:lnTo>
                      <a:pt x="605" y="162"/>
                    </a:lnTo>
                    <a:lnTo>
                      <a:pt x="639" y="149"/>
                    </a:lnTo>
                    <a:lnTo>
                      <a:pt x="675" y="137"/>
                    </a:lnTo>
                    <a:lnTo>
                      <a:pt x="715" y="125"/>
                    </a:lnTo>
                    <a:lnTo>
                      <a:pt x="755" y="112"/>
                    </a:lnTo>
                    <a:lnTo>
                      <a:pt x="797" y="100"/>
                    </a:lnTo>
                    <a:lnTo>
                      <a:pt x="840" y="86"/>
                    </a:lnTo>
                    <a:lnTo>
                      <a:pt x="886" y="77"/>
                    </a:lnTo>
                    <a:lnTo>
                      <a:pt x="936" y="66"/>
                    </a:lnTo>
                    <a:lnTo>
                      <a:pt x="988" y="56"/>
                    </a:lnTo>
                    <a:lnTo>
                      <a:pt x="1045" y="48"/>
                    </a:lnTo>
                    <a:lnTo>
                      <a:pt x="1106" y="42"/>
                    </a:lnTo>
                    <a:lnTo>
                      <a:pt x="1169" y="35"/>
                    </a:lnTo>
                    <a:lnTo>
                      <a:pt x="1235" y="31"/>
                    </a:lnTo>
                    <a:lnTo>
                      <a:pt x="1307" y="29"/>
                    </a:lnTo>
                    <a:lnTo>
                      <a:pt x="1385" y="29"/>
                    </a:lnTo>
                    <a:lnTo>
                      <a:pt x="1468" y="31"/>
                    </a:lnTo>
                    <a:lnTo>
                      <a:pt x="1468" y="2"/>
                    </a:lnTo>
                    <a:lnTo>
                      <a:pt x="1385" y="0"/>
                    </a:lnTo>
                    <a:lnTo>
                      <a:pt x="1307" y="0"/>
                    </a:lnTo>
                    <a:lnTo>
                      <a:pt x="1235" y="2"/>
                    </a:lnTo>
                    <a:lnTo>
                      <a:pt x="1163" y="5"/>
                    </a:lnTo>
                    <a:lnTo>
                      <a:pt x="1101" y="11"/>
                    </a:lnTo>
                    <a:lnTo>
                      <a:pt x="1040" y="18"/>
                    </a:lnTo>
                    <a:lnTo>
                      <a:pt x="984" y="26"/>
                    </a:lnTo>
                    <a:lnTo>
                      <a:pt x="932" y="37"/>
                    </a:lnTo>
                    <a:lnTo>
                      <a:pt x="882" y="48"/>
                    </a:lnTo>
                    <a:lnTo>
                      <a:pt x="832" y="58"/>
                    </a:lnTo>
                    <a:lnTo>
                      <a:pt x="788" y="71"/>
                    </a:lnTo>
                    <a:lnTo>
                      <a:pt x="745" y="83"/>
                    </a:lnTo>
                    <a:lnTo>
                      <a:pt x="707" y="96"/>
                    </a:lnTo>
                    <a:lnTo>
                      <a:pt x="667" y="107"/>
                    </a:lnTo>
                    <a:lnTo>
                      <a:pt x="632" y="121"/>
                    </a:lnTo>
                    <a:lnTo>
                      <a:pt x="596" y="133"/>
                    </a:lnTo>
                    <a:lnTo>
                      <a:pt x="560" y="146"/>
                    </a:lnTo>
                    <a:lnTo>
                      <a:pt x="528" y="158"/>
                    </a:lnTo>
                    <a:lnTo>
                      <a:pt x="495" y="169"/>
                    </a:lnTo>
                    <a:lnTo>
                      <a:pt x="462" y="181"/>
                    </a:lnTo>
                    <a:lnTo>
                      <a:pt x="429" y="190"/>
                    </a:lnTo>
                    <a:lnTo>
                      <a:pt x="396" y="200"/>
                    </a:lnTo>
                    <a:lnTo>
                      <a:pt x="366" y="206"/>
                    </a:lnTo>
                    <a:lnTo>
                      <a:pt x="331" y="212"/>
                    </a:lnTo>
                    <a:lnTo>
                      <a:pt x="297" y="220"/>
                    </a:lnTo>
                    <a:lnTo>
                      <a:pt x="262" y="221"/>
                    </a:lnTo>
                    <a:lnTo>
                      <a:pt x="223" y="223"/>
                    </a:lnTo>
                    <a:lnTo>
                      <a:pt x="185" y="223"/>
                    </a:lnTo>
                    <a:lnTo>
                      <a:pt x="146" y="221"/>
                    </a:lnTo>
                    <a:lnTo>
                      <a:pt x="103" y="215"/>
                    </a:lnTo>
                    <a:lnTo>
                      <a:pt x="55" y="208"/>
                    </a:lnTo>
                    <a:lnTo>
                      <a:pt x="9" y="199"/>
                    </a:lnTo>
                    <a:lnTo>
                      <a:pt x="7" y="199"/>
                    </a:lnTo>
                    <a:lnTo>
                      <a:pt x="3"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76" name="Freeform 728">
                <a:extLst>
                  <a:ext uri="{FF2B5EF4-FFF2-40B4-BE49-F238E27FC236}">
                    <a16:creationId xmlns:a16="http://schemas.microsoft.com/office/drawing/2014/main" id="{4018AF98-5DC8-1588-311F-68C9E37D1D1A}"/>
                  </a:ext>
                </a:extLst>
              </p:cNvPr>
              <p:cNvSpPr>
                <a:spLocks/>
              </p:cNvSpPr>
              <p:nvPr/>
            </p:nvSpPr>
            <p:spPr bwMode="auto">
              <a:xfrm>
                <a:off x="1832" y="3099"/>
                <a:ext cx="393" cy="294"/>
              </a:xfrm>
              <a:custGeom>
                <a:avLst/>
                <a:gdLst>
                  <a:gd name="T0" fmla="*/ 0 w 1180"/>
                  <a:gd name="T1" fmla="*/ 25 h 880"/>
                  <a:gd name="T2" fmla="*/ 117 w 1180"/>
                  <a:gd name="T3" fmla="*/ 109 h 880"/>
                  <a:gd name="T4" fmla="*/ 219 w 1180"/>
                  <a:gd name="T5" fmla="*/ 187 h 880"/>
                  <a:gd name="T6" fmla="*/ 308 w 1180"/>
                  <a:gd name="T7" fmla="*/ 264 h 880"/>
                  <a:gd name="T8" fmla="*/ 387 w 1180"/>
                  <a:gd name="T9" fmla="*/ 335 h 880"/>
                  <a:gd name="T10" fmla="*/ 458 w 1180"/>
                  <a:gd name="T11" fmla="*/ 401 h 880"/>
                  <a:gd name="T12" fmla="*/ 520 w 1180"/>
                  <a:gd name="T13" fmla="*/ 464 h 880"/>
                  <a:gd name="T14" fmla="*/ 580 w 1180"/>
                  <a:gd name="T15" fmla="*/ 523 h 880"/>
                  <a:gd name="T16" fmla="*/ 634 w 1180"/>
                  <a:gd name="T17" fmla="*/ 578 h 880"/>
                  <a:gd name="T18" fmla="*/ 685 w 1180"/>
                  <a:gd name="T19" fmla="*/ 629 h 880"/>
                  <a:gd name="T20" fmla="*/ 740 w 1180"/>
                  <a:gd name="T21" fmla="*/ 676 h 880"/>
                  <a:gd name="T22" fmla="*/ 795 w 1180"/>
                  <a:gd name="T23" fmla="*/ 721 h 880"/>
                  <a:gd name="T24" fmla="*/ 855 w 1180"/>
                  <a:gd name="T25" fmla="*/ 760 h 880"/>
                  <a:gd name="T26" fmla="*/ 920 w 1180"/>
                  <a:gd name="T27" fmla="*/ 794 h 880"/>
                  <a:gd name="T28" fmla="*/ 994 w 1180"/>
                  <a:gd name="T29" fmla="*/ 828 h 880"/>
                  <a:gd name="T30" fmla="*/ 1081 w 1180"/>
                  <a:gd name="T31" fmla="*/ 858 h 880"/>
                  <a:gd name="T32" fmla="*/ 1177 w 1180"/>
                  <a:gd name="T33" fmla="*/ 880 h 880"/>
                  <a:gd name="T34" fmla="*/ 1180 w 1180"/>
                  <a:gd name="T35" fmla="*/ 852 h 880"/>
                  <a:gd name="T36" fmla="*/ 1088 w 1180"/>
                  <a:gd name="T37" fmla="*/ 828 h 880"/>
                  <a:gd name="T38" fmla="*/ 1007 w 1180"/>
                  <a:gd name="T39" fmla="*/ 798 h 880"/>
                  <a:gd name="T40" fmla="*/ 935 w 1180"/>
                  <a:gd name="T41" fmla="*/ 769 h 880"/>
                  <a:gd name="T42" fmla="*/ 871 w 1180"/>
                  <a:gd name="T43" fmla="*/ 736 h 880"/>
                  <a:gd name="T44" fmla="*/ 813 w 1180"/>
                  <a:gd name="T45" fmla="*/ 696 h 880"/>
                  <a:gd name="T46" fmla="*/ 757 w 1180"/>
                  <a:gd name="T47" fmla="*/ 655 h 880"/>
                  <a:gd name="T48" fmla="*/ 706 w 1180"/>
                  <a:gd name="T49" fmla="*/ 608 h 880"/>
                  <a:gd name="T50" fmla="*/ 655 w 1180"/>
                  <a:gd name="T51" fmla="*/ 557 h 880"/>
                  <a:gd name="T52" fmla="*/ 600 w 1180"/>
                  <a:gd name="T53" fmla="*/ 503 h 880"/>
                  <a:gd name="T54" fmla="*/ 541 w 1180"/>
                  <a:gd name="T55" fmla="*/ 443 h 880"/>
                  <a:gd name="T56" fmla="*/ 478 w 1180"/>
                  <a:gd name="T57" fmla="*/ 381 h 880"/>
                  <a:gd name="T58" fmla="*/ 408 w 1180"/>
                  <a:gd name="T59" fmla="*/ 314 h 880"/>
                  <a:gd name="T60" fmla="*/ 328 w 1180"/>
                  <a:gd name="T61" fmla="*/ 243 h 880"/>
                  <a:gd name="T62" fmla="*/ 237 w 1180"/>
                  <a:gd name="T63" fmla="*/ 166 h 880"/>
                  <a:gd name="T64" fmla="*/ 135 w 1180"/>
                  <a:gd name="T65" fmla="*/ 85 h 880"/>
                  <a:gd name="T66" fmla="*/ 17 w 1180"/>
                  <a:gd name="T67" fmla="*/ 0 h 880"/>
                  <a:gd name="T68" fmla="*/ 0 w 1180"/>
                  <a:gd name="T69" fmla="*/ 25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0" h="880">
                    <a:moveTo>
                      <a:pt x="0" y="25"/>
                    </a:moveTo>
                    <a:lnTo>
                      <a:pt x="117" y="109"/>
                    </a:lnTo>
                    <a:lnTo>
                      <a:pt x="219" y="187"/>
                    </a:lnTo>
                    <a:lnTo>
                      <a:pt x="308" y="264"/>
                    </a:lnTo>
                    <a:lnTo>
                      <a:pt x="387" y="335"/>
                    </a:lnTo>
                    <a:lnTo>
                      <a:pt x="458" y="401"/>
                    </a:lnTo>
                    <a:lnTo>
                      <a:pt x="520" y="464"/>
                    </a:lnTo>
                    <a:lnTo>
                      <a:pt x="580" y="523"/>
                    </a:lnTo>
                    <a:lnTo>
                      <a:pt x="634" y="578"/>
                    </a:lnTo>
                    <a:lnTo>
                      <a:pt x="685" y="629"/>
                    </a:lnTo>
                    <a:lnTo>
                      <a:pt x="740" y="676"/>
                    </a:lnTo>
                    <a:lnTo>
                      <a:pt x="795" y="721"/>
                    </a:lnTo>
                    <a:lnTo>
                      <a:pt x="855" y="760"/>
                    </a:lnTo>
                    <a:lnTo>
                      <a:pt x="920" y="794"/>
                    </a:lnTo>
                    <a:lnTo>
                      <a:pt x="994" y="828"/>
                    </a:lnTo>
                    <a:lnTo>
                      <a:pt x="1081" y="858"/>
                    </a:lnTo>
                    <a:lnTo>
                      <a:pt x="1177" y="880"/>
                    </a:lnTo>
                    <a:lnTo>
                      <a:pt x="1180" y="852"/>
                    </a:lnTo>
                    <a:lnTo>
                      <a:pt x="1088" y="828"/>
                    </a:lnTo>
                    <a:lnTo>
                      <a:pt x="1007" y="798"/>
                    </a:lnTo>
                    <a:lnTo>
                      <a:pt x="935" y="769"/>
                    </a:lnTo>
                    <a:lnTo>
                      <a:pt x="871" y="736"/>
                    </a:lnTo>
                    <a:lnTo>
                      <a:pt x="813" y="696"/>
                    </a:lnTo>
                    <a:lnTo>
                      <a:pt x="757" y="655"/>
                    </a:lnTo>
                    <a:lnTo>
                      <a:pt x="706" y="608"/>
                    </a:lnTo>
                    <a:lnTo>
                      <a:pt x="655" y="557"/>
                    </a:lnTo>
                    <a:lnTo>
                      <a:pt x="600" y="503"/>
                    </a:lnTo>
                    <a:lnTo>
                      <a:pt x="541" y="443"/>
                    </a:lnTo>
                    <a:lnTo>
                      <a:pt x="478" y="381"/>
                    </a:lnTo>
                    <a:lnTo>
                      <a:pt x="408" y="314"/>
                    </a:lnTo>
                    <a:lnTo>
                      <a:pt x="328" y="243"/>
                    </a:lnTo>
                    <a:lnTo>
                      <a:pt x="237" y="166"/>
                    </a:lnTo>
                    <a:lnTo>
                      <a:pt x="135" y="85"/>
                    </a:lnTo>
                    <a:lnTo>
                      <a:pt x="17"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77" name="Freeform 729">
                <a:extLst>
                  <a:ext uri="{FF2B5EF4-FFF2-40B4-BE49-F238E27FC236}">
                    <a16:creationId xmlns:a16="http://schemas.microsoft.com/office/drawing/2014/main" id="{CC9B9179-5A3E-2CA6-2FC7-287B0A1CA48C}"/>
                  </a:ext>
                </a:extLst>
              </p:cNvPr>
              <p:cNvSpPr>
                <a:spLocks/>
              </p:cNvSpPr>
              <p:nvPr/>
            </p:nvSpPr>
            <p:spPr bwMode="auto">
              <a:xfrm>
                <a:off x="1686" y="2254"/>
                <a:ext cx="152" cy="854"/>
              </a:xfrm>
              <a:custGeom>
                <a:avLst/>
                <a:gdLst>
                  <a:gd name="T0" fmla="*/ 293 w 454"/>
                  <a:gd name="T1" fmla="*/ 58 h 2562"/>
                  <a:gd name="T2" fmla="*/ 251 w 454"/>
                  <a:gd name="T3" fmla="*/ 186 h 2562"/>
                  <a:gd name="T4" fmla="*/ 205 w 454"/>
                  <a:gd name="T5" fmla="*/ 330 h 2562"/>
                  <a:gd name="T6" fmla="*/ 160 w 454"/>
                  <a:gd name="T7" fmla="*/ 489 h 2562"/>
                  <a:gd name="T8" fmla="*/ 119 w 454"/>
                  <a:gd name="T9" fmla="*/ 658 h 2562"/>
                  <a:gd name="T10" fmla="*/ 78 w 454"/>
                  <a:gd name="T11" fmla="*/ 836 h 2562"/>
                  <a:gd name="T12" fmla="*/ 45 w 454"/>
                  <a:gd name="T13" fmla="*/ 1018 h 2562"/>
                  <a:gd name="T14" fmla="*/ 20 w 454"/>
                  <a:gd name="T15" fmla="*/ 1206 h 2562"/>
                  <a:gd name="T16" fmla="*/ 3 w 454"/>
                  <a:gd name="T17" fmla="*/ 1394 h 2562"/>
                  <a:gd name="T18" fmla="*/ 0 w 454"/>
                  <a:gd name="T19" fmla="*/ 1577 h 2562"/>
                  <a:gd name="T20" fmla="*/ 13 w 454"/>
                  <a:gd name="T21" fmla="*/ 1759 h 2562"/>
                  <a:gd name="T22" fmla="*/ 43 w 454"/>
                  <a:gd name="T23" fmla="*/ 1934 h 2562"/>
                  <a:gd name="T24" fmla="*/ 88 w 454"/>
                  <a:gd name="T25" fmla="*/ 2098 h 2562"/>
                  <a:gd name="T26" fmla="*/ 160 w 454"/>
                  <a:gd name="T27" fmla="*/ 2250 h 2562"/>
                  <a:gd name="T28" fmla="*/ 251 w 454"/>
                  <a:gd name="T29" fmla="*/ 2389 h 2562"/>
                  <a:gd name="T30" fmla="*/ 370 w 454"/>
                  <a:gd name="T31" fmla="*/ 2507 h 2562"/>
                  <a:gd name="T32" fmla="*/ 454 w 454"/>
                  <a:gd name="T33" fmla="*/ 2537 h 2562"/>
                  <a:gd name="T34" fmla="*/ 327 w 454"/>
                  <a:gd name="T35" fmla="*/ 2430 h 2562"/>
                  <a:gd name="T36" fmla="*/ 226 w 454"/>
                  <a:gd name="T37" fmla="*/ 2304 h 2562"/>
                  <a:gd name="T38" fmla="*/ 147 w 454"/>
                  <a:gd name="T39" fmla="*/ 2161 h 2562"/>
                  <a:gd name="T40" fmla="*/ 93 w 454"/>
                  <a:gd name="T41" fmla="*/ 2008 h 2562"/>
                  <a:gd name="T42" fmla="*/ 55 w 454"/>
                  <a:gd name="T43" fmla="*/ 1843 h 2562"/>
                  <a:gd name="T44" fmla="*/ 34 w 454"/>
                  <a:gd name="T45" fmla="*/ 1667 h 2562"/>
                  <a:gd name="T46" fmla="*/ 30 w 454"/>
                  <a:gd name="T47" fmla="*/ 1485 h 2562"/>
                  <a:gd name="T48" fmla="*/ 38 w 454"/>
                  <a:gd name="T49" fmla="*/ 1302 h 2562"/>
                  <a:gd name="T50" fmla="*/ 59 w 454"/>
                  <a:gd name="T51" fmla="*/ 1116 h 2562"/>
                  <a:gd name="T52" fmla="*/ 88 w 454"/>
                  <a:gd name="T53" fmla="*/ 932 h 2562"/>
                  <a:gd name="T54" fmla="*/ 126 w 454"/>
                  <a:gd name="T55" fmla="*/ 753 h 2562"/>
                  <a:gd name="T56" fmla="*/ 168 w 454"/>
                  <a:gd name="T57" fmla="*/ 580 h 2562"/>
                  <a:gd name="T58" fmla="*/ 211 w 454"/>
                  <a:gd name="T59" fmla="*/ 415 h 2562"/>
                  <a:gd name="T60" fmla="*/ 258 w 454"/>
                  <a:gd name="T61" fmla="*/ 265 h 2562"/>
                  <a:gd name="T62" fmla="*/ 301 w 454"/>
                  <a:gd name="T63" fmla="*/ 127 h 2562"/>
                  <a:gd name="T64" fmla="*/ 343 w 454"/>
                  <a:gd name="T65" fmla="*/ 8 h 2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4" h="2562">
                    <a:moveTo>
                      <a:pt x="314" y="0"/>
                    </a:moveTo>
                    <a:lnTo>
                      <a:pt x="293" y="58"/>
                    </a:lnTo>
                    <a:lnTo>
                      <a:pt x="272" y="119"/>
                    </a:lnTo>
                    <a:lnTo>
                      <a:pt x="251" y="186"/>
                    </a:lnTo>
                    <a:lnTo>
                      <a:pt x="229" y="257"/>
                    </a:lnTo>
                    <a:lnTo>
                      <a:pt x="205" y="330"/>
                    </a:lnTo>
                    <a:lnTo>
                      <a:pt x="182" y="407"/>
                    </a:lnTo>
                    <a:lnTo>
                      <a:pt x="160" y="489"/>
                    </a:lnTo>
                    <a:lnTo>
                      <a:pt x="139" y="572"/>
                    </a:lnTo>
                    <a:lnTo>
                      <a:pt x="119" y="658"/>
                    </a:lnTo>
                    <a:lnTo>
                      <a:pt x="98" y="743"/>
                    </a:lnTo>
                    <a:lnTo>
                      <a:pt x="78" y="836"/>
                    </a:lnTo>
                    <a:lnTo>
                      <a:pt x="59" y="928"/>
                    </a:lnTo>
                    <a:lnTo>
                      <a:pt x="45" y="1018"/>
                    </a:lnTo>
                    <a:lnTo>
                      <a:pt x="30" y="1111"/>
                    </a:lnTo>
                    <a:lnTo>
                      <a:pt x="20" y="1206"/>
                    </a:lnTo>
                    <a:lnTo>
                      <a:pt x="9" y="1297"/>
                    </a:lnTo>
                    <a:lnTo>
                      <a:pt x="3" y="1394"/>
                    </a:lnTo>
                    <a:lnTo>
                      <a:pt x="0" y="1485"/>
                    </a:lnTo>
                    <a:lnTo>
                      <a:pt x="0" y="1577"/>
                    </a:lnTo>
                    <a:lnTo>
                      <a:pt x="5" y="1667"/>
                    </a:lnTo>
                    <a:lnTo>
                      <a:pt x="13" y="1759"/>
                    </a:lnTo>
                    <a:lnTo>
                      <a:pt x="26" y="1848"/>
                    </a:lnTo>
                    <a:lnTo>
                      <a:pt x="43" y="1934"/>
                    </a:lnTo>
                    <a:lnTo>
                      <a:pt x="62" y="2016"/>
                    </a:lnTo>
                    <a:lnTo>
                      <a:pt x="88" y="2098"/>
                    </a:lnTo>
                    <a:lnTo>
                      <a:pt x="122" y="2176"/>
                    </a:lnTo>
                    <a:lnTo>
                      <a:pt x="160" y="2250"/>
                    </a:lnTo>
                    <a:lnTo>
                      <a:pt x="202" y="2322"/>
                    </a:lnTo>
                    <a:lnTo>
                      <a:pt x="251" y="2389"/>
                    </a:lnTo>
                    <a:lnTo>
                      <a:pt x="306" y="2451"/>
                    </a:lnTo>
                    <a:lnTo>
                      <a:pt x="370" y="2507"/>
                    </a:lnTo>
                    <a:lnTo>
                      <a:pt x="438" y="2562"/>
                    </a:lnTo>
                    <a:lnTo>
                      <a:pt x="454" y="2537"/>
                    </a:lnTo>
                    <a:lnTo>
                      <a:pt x="387" y="2487"/>
                    </a:lnTo>
                    <a:lnTo>
                      <a:pt x="327" y="2430"/>
                    </a:lnTo>
                    <a:lnTo>
                      <a:pt x="272" y="2371"/>
                    </a:lnTo>
                    <a:lnTo>
                      <a:pt x="226" y="2304"/>
                    </a:lnTo>
                    <a:lnTo>
                      <a:pt x="184" y="2239"/>
                    </a:lnTo>
                    <a:lnTo>
                      <a:pt x="147" y="2161"/>
                    </a:lnTo>
                    <a:lnTo>
                      <a:pt x="119" y="2090"/>
                    </a:lnTo>
                    <a:lnTo>
                      <a:pt x="93" y="2008"/>
                    </a:lnTo>
                    <a:lnTo>
                      <a:pt x="72" y="1926"/>
                    </a:lnTo>
                    <a:lnTo>
                      <a:pt x="55" y="1843"/>
                    </a:lnTo>
                    <a:lnTo>
                      <a:pt x="43" y="1755"/>
                    </a:lnTo>
                    <a:lnTo>
                      <a:pt x="34" y="1667"/>
                    </a:lnTo>
                    <a:lnTo>
                      <a:pt x="30" y="1577"/>
                    </a:lnTo>
                    <a:lnTo>
                      <a:pt x="30" y="1485"/>
                    </a:lnTo>
                    <a:lnTo>
                      <a:pt x="32" y="1394"/>
                    </a:lnTo>
                    <a:lnTo>
                      <a:pt x="38" y="1302"/>
                    </a:lnTo>
                    <a:lnTo>
                      <a:pt x="50" y="1209"/>
                    </a:lnTo>
                    <a:lnTo>
                      <a:pt x="59" y="1116"/>
                    </a:lnTo>
                    <a:lnTo>
                      <a:pt x="74" y="1024"/>
                    </a:lnTo>
                    <a:lnTo>
                      <a:pt x="88" y="932"/>
                    </a:lnTo>
                    <a:lnTo>
                      <a:pt x="107" y="839"/>
                    </a:lnTo>
                    <a:lnTo>
                      <a:pt x="126" y="753"/>
                    </a:lnTo>
                    <a:lnTo>
                      <a:pt x="147" y="666"/>
                    </a:lnTo>
                    <a:lnTo>
                      <a:pt x="168" y="580"/>
                    </a:lnTo>
                    <a:lnTo>
                      <a:pt x="188" y="496"/>
                    </a:lnTo>
                    <a:lnTo>
                      <a:pt x="211" y="415"/>
                    </a:lnTo>
                    <a:lnTo>
                      <a:pt x="235" y="338"/>
                    </a:lnTo>
                    <a:lnTo>
                      <a:pt x="258" y="265"/>
                    </a:lnTo>
                    <a:lnTo>
                      <a:pt x="280" y="194"/>
                    </a:lnTo>
                    <a:lnTo>
                      <a:pt x="301" y="127"/>
                    </a:lnTo>
                    <a:lnTo>
                      <a:pt x="322" y="66"/>
                    </a:lnTo>
                    <a:lnTo>
                      <a:pt x="343" y="8"/>
                    </a:lnTo>
                    <a:lnTo>
                      <a:pt x="3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78" name="Freeform 730">
                <a:extLst>
                  <a:ext uri="{FF2B5EF4-FFF2-40B4-BE49-F238E27FC236}">
                    <a16:creationId xmlns:a16="http://schemas.microsoft.com/office/drawing/2014/main" id="{A8C9D46E-1334-EAD1-D12F-1E0C0EF5B5D7}"/>
                  </a:ext>
                </a:extLst>
              </p:cNvPr>
              <p:cNvSpPr>
                <a:spLocks/>
              </p:cNvSpPr>
              <p:nvPr/>
            </p:nvSpPr>
            <p:spPr bwMode="auto">
              <a:xfrm>
                <a:off x="1791" y="2033"/>
                <a:ext cx="244" cy="224"/>
              </a:xfrm>
              <a:custGeom>
                <a:avLst/>
                <a:gdLst>
                  <a:gd name="T0" fmla="*/ 718 w 731"/>
                  <a:gd name="T1" fmla="*/ 0 h 670"/>
                  <a:gd name="T2" fmla="*/ 681 w 731"/>
                  <a:gd name="T3" fmla="*/ 15 h 670"/>
                  <a:gd name="T4" fmla="*/ 638 w 731"/>
                  <a:gd name="T5" fmla="*/ 39 h 670"/>
                  <a:gd name="T6" fmla="*/ 590 w 731"/>
                  <a:gd name="T7" fmla="*/ 66 h 670"/>
                  <a:gd name="T8" fmla="*/ 540 w 731"/>
                  <a:gd name="T9" fmla="*/ 95 h 670"/>
                  <a:gd name="T10" fmla="*/ 488 w 731"/>
                  <a:gd name="T11" fmla="*/ 131 h 670"/>
                  <a:gd name="T12" fmla="*/ 433 w 731"/>
                  <a:gd name="T13" fmla="*/ 168 h 670"/>
                  <a:gd name="T14" fmla="*/ 380 w 731"/>
                  <a:gd name="T15" fmla="*/ 209 h 670"/>
                  <a:gd name="T16" fmla="*/ 325 w 731"/>
                  <a:gd name="T17" fmla="*/ 254 h 670"/>
                  <a:gd name="T18" fmla="*/ 268 w 731"/>
                  <a:gd name="T19" fmla="*/ 301 h 670"/>
                  <a:gd name="T20" fmla="*/ 218 w 731"/>
                  <a:gd name="T21" fmla="*/ 349 h 670"/>
                  <a:gd name="T22" fmla="*/ 170 w 731"/>
                  <a:gd name="T23" fmla="*/ 397 h 670"/>
                  <a:gd name="T24" fmla="*/ 126 w 731"/>
                  <a:gd name="T25" fmla="*/ 449 h 670"/>
                  <a:gd name="T26" fmla="*/ 85 w 731"/>
                  <a:gd name="T27" fmla="*/ 501 h 670"/>
                  <a:gd name="T28" fmla="*/ 49 w 731"/>
                  <a:gd name="T29" fmla="*/ 553 h 670"/>
                  <a:gd name="T30" fmla="*/ 21 w 731"/>
                  <a:gd name="T31" fmla="*/ 607 h 670"/>
                  <a:gd name="T32" fmla="*/ 0 w 731"/>
                  <a:gd name="T33" fmla="*/ 662 h 670"/>
                  <a:gd name="T34" fmla="*/ 29 w 731"/>
                  <a:gd name="T35" fmla="*/ 670 h 670"/>
                  <a:gd name="T36" fmla="*/ 47 w 731"/>
                  <a:gd name="T37" fmla="*/ 621 h 670"/>
                  <a:gd name="T38" fmla="*/ 74 w 731"/>
                  <a:gd name="T39" fmla="*/ 570 h 670"/>
                  <a:gd name="T40" fmla="*/ 110 w 731"/>
                  <a:gd name="T41" fmla="*/ 517 h 670"/>
                  <a:gd name="T42" fmla="*/ 147 w 731"/>
                  <a:gd name="T43" fmla="*/ 465 h 670"/>
                  <a:gd name="T44" fmla="*/ 191 w 731"/>
                  <a:gd name="T45" fmla="*/ 417 h 670"/>
                  <a:gd name="T46" fmla="*/ 239 w 731"/>
                  <a:gd name="T47" fmla="*/ 369 h 670"/>
                  <a:gd name="T48" fmla="*/ 289 w 731"/>
                  <a:gd name="T49" fmla="*/ 322 h 670"/>
                  <a:gd name="T50" fmla="*/ 342 w 731"/>
                  <a:gd name="T51" fmla="*/ 275 h 670"/>
                  <a:gd name="T52" fmla="*/ 396 w 731"/>
                  <a:gd name="T53" fmla="*/ 233 h 670"/>
                  <a:gd name="T54" fmla="*/ 450 w 731"/>
                  <a:gd name="T55" fmla="*/ 193 h 670"/>
                  <a:gd name="T56" fmla="*/ 505 w 731"/>
                  <a:gd name="T57" fmla="*/ 156 h 670"/>
                  <a:gd name="T58" fmla="*/ 558 w 731"/>
                  <a:gd name="T59" fmla="*/ 120 h 670"/>
                  <a:gd name="T60" fmla="*/ 607 w 731"/>
                  <a:gd name="T61" fmla="*/ 91 h 670"/>
                  <a:gd name="T62" fmla="*/ 650 w 731"/>
                  <a:gd name="T63" fmla="*/ 63 h 670"/>
                  <a:gd name="T64" fmla="*/ 692 w 731"/>
                  <a:gd name="T65" fmla="*/ 41 h 670"/>
                  <a:gd name="T66" fmla="*/ 731 w 731"/>
                  <a:gd name="T67" fmla="*/ 25 h 670"/>
                  <a:gd name="T68" fmla="*/ 718 w 731"/>
                  <a:gd name="T69"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1" h="670">
                    <a:moveTo>
                      <a:pt x="718" y="0"/>
                    </a:moveTo>
                    <a:lnTo>
                      <a:pt x="681" y="15"/>
                    </a:lnTo>
                    <a:lnTo>
                      <a:pt x="638" y="39"/>
                    </a:lnTo>
                    <a:lnTo>
                      <a:pt x="590" y="66"/>
                    </a:lnTo>
                    <a:lnTo>
                      <a:pt x="540" y="95"/>
                    </a:lnTo>
                    <a:lnTo>
                      <a:pt x="488" y="131"/>
                    </a:lnTo>
                    <a:lnTo>
                      <a:pt x="433" y="168"/>
                    </a:lnTo>
                    <a:lnTo>
                      <a:pt x="380" y="209"/>
                    </a:lnTo>
                    <a:lnTo>
                      <a:pt x="325" y="254"/>
                    </a:lnTo>
                    <a:lnTo>
                      <a:pt x="268" y="301"/>
                    </a:lnTo>
                    <a:lnTo>
                      <a:pt x="218" y="349"/>
                    </a:lnTo>
                    <a:lnTo>
                      <a:pt x="170" y="397"/>
                    </a:lnTo>
                    <a:lnTo>
                      <a:pt x="126" y="449"/>
                    </a:lnTo>
                    <a:lnTo>
                      <a:pt x="85" y="501"/>
                    </a:lnTo>
                    <a:lnTo>
                      <a:pt x="49" y="553"/>
                    </a:lnTo>
                    <a:lnTo>
                      <a:pt x="21" y="607"/>
                    </a:lnTo>
                    <a:lnTo>
                      <a:pt x="0" y="662"/>
                    </a:lnTo>
                    <a:lnTo>
                      <a:pt x="29" y="670"/>
                    </a:lnTo>
                    <a:lnTo>
                      <a:pt x="47" y="621"/>
                    </a:lnTo>
                    <a:lnTo>
                      <a:pt x="74" y="570"/>
                    </a:lnTo>
                    <a:lnTo>
                      <a:pt x="110" y="517"/>
                    </a:lnTo>
                    <a:lnTo>
                      <a:pt x="147" y="465"/>
                    </a:lnTo>
                    <a:lnTo>
                      <a:pt x="191" y="417"/>
                    </a:lnTo>
                    <a:lnTo>
                      <a:pt x="239" y="369"/>
                    </a:lnTo>
                    <a:lnTo>
                      <a:pt x="289" y="322"/>
                    </a:lnTo>
                    <a:lnTo>
                      <a:pt x="342" y="275"/>
                    </a:lnTo>
                    <a:lnTo>
                      <a:pt x="396" y="233"/>
                    </a:lnTo>
                    <a:lnTo>
                      <a:pt x="450" y="193"/>
                    </a:lnTo>
                    <a:lnTo>
                      <a:pt x="505" y="156"/>
                    </a:lnTo>
                    <a:lnTo>
                      <a:pt x="558" y="120"/>
                    </a:lnTo>
                    <a:lnTo>
                      <a:pt x="607" y="91"/>
                    </a:lnTo>
                    <a:lnTo>
                      <a:pt x="650" y="63"/>
                    </a:lnTo>
                    <a:lnTo>
                      <a:pt x="692" y="41"/>
                    </a:lnTo>
                    <a:lnTo>
                      <a:pt x="731" y="25"/>
                    </a:lnTo>
                    <a:lnTo>
                      <a:pt x="7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79" name="Freeform 731">
                <a:extLst>
                  <a:ext uri="{FF2B5EF4-FFF2-40B4-BE49-F238E27FC236}">
                    <a16:creationId xmlns:a16="http://schemas.microsoft.com/office/drawing/2014/main" id="{213E80EE-9828-2E7D-C981-4820AC94ED63}"/>
                  </a:ext>
                </a:extLst>
              </p:cNvPr>
              <p:cNvSpPr>
                <a:spLocks/>
              </p:cNvSpPr>
              <p:nvPr/>
            </p:nvSpPr>
            <p:spPr bwMode="auto">
              <a:xfrm>
                <a:off x="2030" y="2005"/>
                <a:ext cx="234" cy="36"/>
              </a:xfrm>
              <a:custGeom>
                <a:avLst/>
                <a:gdLst>
                  <a:gd name="T0" fmla="*/ 680 w 702"/>
                  <a:gd name="T1" fmla="*/ 45 h 108"/>
                  <a:gd name="T2" fmla="*/ 696 w 702"/>
                  <a:gd name="T3" fmla="*/ 43 h 108"/>
                  <a:gd name="T4" fmla="*/ 672 w 702"/>
                  <a:gd name="T5" fmla="*/ 33 h 108"/>
                  <a:gd name="T6" fmla="*/ 643 w 702"/>
                  <a:gd name="T7" fmla="*/ 21 h 108"/>
                  <a:gd name="T8" fmla="*/ 606 w 702"/>
                  <a:gd name="T9" fmla="*/ 13 h 108"/>
                  <a:gd name="T10" fmla="*/ 570 w 702"/>
                  <a:gd name="T11" fmla="*/ 9 h 108"/>
                  <a:gd name="T12" fmla="*/ 528 w 702"/>
                  <a:gd name="T13" fmla="*/ 1 h 108"/>
                  <a:gd name="T14" fmla="*/ 480 w 702"/>
                  <a:gd name="T15" fmla="*/ 0 h 108"/>
                  <a:gd name="T16" fmla="*/ 433 w 702"/>
                  <a:gd name="T17" fmla="*/ 0 h 108"/>
                  <a:gd name="T18" fmla="*/ 383 w 702"/>
                  <a:gd name="T19" fmla="*/ 0 h 108"/>
                  <a:gd name="T20" fmla="*/ 331 w 702"/>
                  <a:gd name="T21" fmla="*/ 4 h 108"/>
                  <a:gd name="T22" fmla="*/ 281 w 702"/>
                  <a:gd name="T23" fmla="*/ 9 h 108"/>
                  <a:gd name="T24" fmla="*/ 229 w 702"/>
                  <a:gd name="T25" fmla="*/ 15 h 108"/>
                  <a:gd name="T26" fmla="*/ 179 w 702"/>
                  <a:gd name="T27" fmla="*/ 24 h 108"/>
                  <a:gd name="T28" fmla="*/ 129 w 702"/>
                  <a:gd name="T29" fmla="*/ 36 h 108"/>
                  <a:gd name="T30" fmla="*/ 83 w 702"/>
                  <a:gd name="T31" fmla="*/ 48 h 108"/>
                  <a:gd name="T32" fmla="*/ 38 w 702"/>
                  <a:gd name="T33" fmla="*/ 67 h 108"/>
                  <a:gd name="T34" fmla="*/ 0 w 702"/>
                  <a:gd name="T35" fmla="*/ 83 h 108"/>
                  <a:gd name="T36" fmla="*/ 12 w 702"/>
                  <a:gd name="T37" fmla="*/ 108 h 108"/>
                  <a:gd name="T38" fmla="*/ 51 w 702"/>
                  <a:gd name="T39" fmla="*/ 91 h 108"/>
                  <a:gd name="T40" fmla="*/ 91 w 702"/>
                  <a:gd name="T41" fmla="*/ 77 h 108"/>
                  <a:gd name="T42" fmla="*/ 137 w 702"/>
                  <a:gd name="T43" fmla="*/ 63 h 108"/>
                  <a:gd name="T44" fmla="*/ 182 w 702"/>
                  <a:gd name="T45" fmla="*/ 54 h 108"/>
                  <a:gd name="T46" fmla="*/ 233 w 702"/>
                  <a:gd name="T47" fmla="*/ 43 h 108"/>
                  <a:gd name="T48" fmla="*/ 284 w 702"/>
                  <a:gd name="T49" fmla="*/ 37 h 108"/>
                  <a:gd name="T50" fmla="*/ 335 w 702"/>
                  <a:gd name="T51" fmla="*/ 33 h 108"/>
                  <a:gd name="T52" fmla="*/ 383 w 702"/>
                  <a:gd name="T53" fmla="*/ 30 h 108"/>
                  <a:gd name="T54" fmla="*/ 433 w 702"/>
                  <a:gd name="T55" fmla="*/ 30 h 108"/>
                  <a:gd name="T56" fmla="*/ 480 w 702"/>
                  <a:gd name="T57" fmla="*/ 30 h 108"/>
                  <a:gd name="T58" fmla="*/ 523 w 702"/>
                  <a:gd name="T59" fmla="*/ 31 h 108"/>
                  <a:gd name="T60" fmla="*/ 565 w 702"/>
                  <a:gd name="T61" fmla="*/ 37 h 108"/>
                  <a:gd name="T62" fmla="*/ 603 w 702"/>
                  <a:gd name="T63" fmla="*/ 42 h 108"/>
                  <a:gd name="T64" fmla="*/ 633 w 702"/>
                  <a:gd name="T65" fmla="*/ 50 h 108"/>
                  <a:gd name="T66" fmla="*/ 659 w 702"/>
                  <a:gd name="T67" fmla="*/ 57 h 108"/>
                  <a:gd name="T68" fmla="*/ 680 w 702"/>
                  <a:gd name="T69" fmla="*/ 68 h 108"/>
                  <a:gd name="T70" fmla="*/ 696 w 702"/>
                  <a:gd name="T71" fmla="*/ 67 h 108"/>
                  <a:gd name="T72" fmla="*/ 680 w 702"/>
                  <a:gd name="T73" fmla="*/ 68 h 108"/>
                  <a:gd name="T74" fmla="*/ 693 w 702"/>
                  <a:gd name="T75" fmla="*/ 71 h 108"/>
                  <a:gd name="T76" fmla="*/ 701 w 702"/>
                  <a:gd name="T77" fmla="*/ 63 h 108"/>
                  <a:gd name="T78" fmla="*/ 702 w 702"/>
                  <a:gd name="T79" fmla="*/ 54 h 108"/>
                  <a:gd name="T80" fmla="*/ 696 w 702"/>
                  <a:gd name="T81" fmla="*/ 43 h 108"/>
                  <a:gd name="T82" fmla="*/ 680 w 702"/>
                  <a:gd name="T83" fmla="*/ 4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2" h="108">
                    <a:moveTo>
                      <a:pt x="680" y="45"/>
                    </a:moveTo>
                    <a:lnTo>
                      <a:pt x="696" y="43"/>
                    </a:lnTo>
                    <a:lnTo>
                      <a:pt x="672" y="33"/>
                    </a:lnTo>
                    <a:lnTo>
                      <a:pt x="643" y="21"/>
                    </a:lnTo>
                    <a:lnTo>
                      <a:pt x="606" y="13"/>
                    </a:lnTo>
                    <a:lnTo>
                      <a:pt x="570" y="9"/>
                    </a:lnTo>
                    <a:lnTo>
                      <a:pt x="528" y="1"/>
                    </a:lnTo>
                    <a:lnTo>
                      <a:pt x="480" y="0"/>
                    </a:lnTo>
                    <a:lnTo>
                      <a:pt x="433" y="0"/>
                    </a:lnTo>
                    <a:lnTo>
                      <a:pt x="383" y="0"/>
                    </a:lnTo>
                    <a:lnTo>
                      <a:pt x="331" y="4"/>
                    </a:lnTo>
                    <a:lnTo>
                      <a:pt x="281" y="9"/>
                    </a:lnTo>
                    <a:lnTo>
                      <a:pt x="229" y="15"/>
                    </a:lnTo>
                    <a:lnTo>
                      <a:pt x="179" y="24"/>
                    </a:lnTo>
                    <a:lnTo>
                      <a:pt x="129" y="36"/>
                    </a:lnTo>
                    <a:lnTo>
                      <a:pt x="83" y="48"/>
                    </a:lnTo>
                    <a:lnTo>
                      <a:pt x="38" y="67"/>
                    </a:lnTo>
                    <a:lnTo>
                      <a:pt x="0" y="83"/>
                    </a:lnTo>
                    <a:lnTo>
                      <a:pt x="12" y="108"/>
                    </a:lnTo>
                    <a:lnTo>
                      <a:pt x="51" y="91"/>
                    </a:lnTo>
                    <a:lnTo>
                      <a:pt x="91" y="77"/>
                    </a:lnTo>
                    <a:lnTo>
                      <a:pt x="137" y="63"/>
                    </a:lnTo>
                    <a:lnTo>
                      <a:pt x="182" y="54"/>
                    </a:lnTo>
                    <a:lnTo>
                      <a:pt x="233" y="43"/>
                    </a:lnTo>
                    <a:lnTo>
                      <a:pt x="284" y="37"/>
                    </a:lnTo>
                    <a:lnTo>
                      <a:pt x="335" y="33"/>
                    </a:lnTo>
                    <a:lnTo>
                      <a:pt x="383" y="30"/>
                    </a:lnTo>
                    <a:lnTo>
                      <a:pt x="433" y="30"/>
                    </a:lnTo>
                    <a:lnTo>
                      <a:pt x="480" y="30"/>
                    </a:lnTo>
                    <a:lnTo>
                      <a:pt x="523" y="31"/>
                    </a:lnTo>
                    <a:lnTo>
                      <a:pt x="565" y="37"/>
                    </a:lnTo>
                    <a:lnTo>
                      <a:pt x="603" y="42"/>
                    </a:lnTo>
                    <a:lnTo>
                      <a:pt x="633" y="50"/>
                    </a:lnTo>
                    <a:lnTo>
                      <a:pt x="659" y="57"/>
                    </a:lnTo>
                    <a:lnTo>
                      <a:pt x="680" y="68"/>
                    </a:lnTo>
                    <a:lnTo>
                      <a:pt x="696" y="67"/>
                    </a:lnTo>
                    <a:lnTo>
                      <a:pt x="680" y="68"/>
                    </a:lnTo>
                    <a:lnTo>
                      <a:pt x="693" y="71"/>
                    </a:lnTo>
                    <a:lnTo>
                      <a:pt x="701" y="63"/>
                    </a:lnTo>
                    <a:lnTo>
                      <a:pt x="702" y="54"/>
                    </a:lnTo>
                    <a:lnTo>
                      <a:pt x="696" y="43"/>
                    </a:lnTo>
                    <a:lnTo>
                      <a:pt x="680"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80" name="Freeform 732">
                <a:extLst>
                  <a:ext uri="{FF2B5EF4-FFF2-40B4-BE49-F238E27FC236}">
                    <a16:creationId xmlns:a16="http://schemas.microsoft.com/office/drawing/2014/main" id="{C26FFE7C-0570-90E9-2AA5-3643F160267A}"/>
                  </a:ext>
                </a:extLst>
              </p:cNvPr>
              <p:cNvSpPr>
                <a:spLocks/>
              </p:cNvSpPr>
              <p:nvPr/>
            </p:nvSpPr>
            <p:spPr bwMode="auto">
              <a:xfrm>
                <a:off x="2257" y="1983"/>
                <a:ext cx="218" cy="44"/>
              </a:xfrm>
              <a:custGeom>
                <a:avLst/>
                <a:gdLst>
                  <a:gd name="T0" fmla="*/ 640 w 654"/>
                  <a:gd name="T1" fmla="*/ 18 h 131"/>
                  <a:gd name="T2" fmla="*/ 642 w 654"/>
                  <a:gd name="T3" fmla="*/ 18 h 131"/>
                  <a:gd name="T4" fmla="*/ 606 w 654"/>
                  <a:gd name="T5" fmla="*/ 12 h 131"/>
                  <a:gd name="T6" fmla="*/ 567 w 654"/>
                  <a:gd name="T7" fmla="*/ 6 h 131"/>
                  <a:gd name="T8" fmla="*/ 525 w 654"/>
                  <a:gd name="T9" fmla="*/ 4 h 131"/>
                  <a:gd name="T10" fmla="*/ 483 w 654"/>
                  <a:gd name="T11" fmla="*/ 3 h 131"/>
                  <a:gd name="T12" fmla="*/ 442 w 654"/>
                  <a:gd name="T13" fmla="*/ 0 h 131"/>
                  <a:gd name="T14" fmla="*/ 397 w 654"/>
                  <a:gd name="T15" fmla="*/ 0 h 131"/>
                  <a:gd name="T16" fmla="*/ 353 w 654"/>
                  <a:gd name="T17" fmla="*/ 3 h 131"/>
                  <a:gd name="T18" fmla="*/ 311 w 654"/>
                  <a:gd name="T19" fmla="*/ 4 h 131"/>
                  <a:gd name="T20" fmla="*/ 266 w 654"/>
                  <a:gd name="T21" fmla="*/ 8 h 131"/>
                  <a:gd name="T22" fmla="*/ 224 w 654"/>
                  <a:gd name="T23" fmla="*/ 18 h 131"/>
                  <a:gd name="T24" fmla="*/ 179 w 654"/>
                  <a:gd name="T25" fmla="*/ 25 h 131"/>
                  <a:gd name="T26" fmla="*/ 140 w 654"/>
                  <a:gd name="T27" fmla="*/ 36 h 131"/>
                  <a:gd name="T28" fmla="*/ 100 w 654"/>
                  <a:gd name="T29" fmla="*/ 53 h 131"/>
                  <a:gd name="T30" fmla="*/ 63 w 654"/>
                  <a:gd name="T31" fmla="*/ 68 h 131"/>
                  <a:gd name="T32" fmla="*/ 30 w 654"/>
                  <a:gd name="T33" fmla="*/ 87 h 131"/>
                  <a:gd name="T34" fmla="*/ 0 w 654"/>
                  <a:gd name="T35" fmla="*/ 110 h 131"/>
                  <a:gd name="T36" fmla="*/ 15 w 654"/>
                  <a:gd name="T37" fmla="*/ 131 h 131"/>
                  <a:gd name="T38" fmla="*/ 46 w 654"/>
                  <a:gd name="T39" fmla="*/ 113 h 131"/>
                  <a:gd name="T40" fmla="*/ 78 w 654"/>
                  <a:gd name="T41" fmla="*/ 94 h 131"/>
                  <a:gd name="T42" fmla="*/ 113 w 654"/>
                  <a:gd name="T43" fmla="*/ 77 h 131"/>
                  <a:gd name="T44" fmla="*/ 149 w 654"/>
                  <a:gd name="T45" fmla="*/ 65 h 131"/>
                  <a:gd name="T46" fmla="*/ 188 w 654"/>
                  <a:gd name="T47" fmla="*/ 54 h 131"/>
                  <a:gd name="T48" fmla="*/ 227 w 654"/>
                  <a:gd name="T49" fmla="*/ 46 h 131"/>
                  <a:gd name="T50" fmla="*/ 270 w 654"/>
                  <a:gd name="T51" fmla="*/ 38 h 131"/>
                  <a:gd name="T52" fmla="*/ 311 w 654"/>
                  <a:gd name="T53" fmla="*/ 33 h 131"/>
                  <a:gd name="T54" fmla="*/ 353 w 654"/>
                  <a:gd name="T55" fmla="*/ 32 h 131"/>
                  <a:gd name="T56" fmla="*/ 397 w 654"/>
                  <a:gd name="T57" fmla="*/ 29 h 131"/>
                  <a:gd name="T58" fmla="*/ 442 w 654"/>
                  <a:gd name="T59" fmla="*/ 29 h 131"/>
                  <a:gd name="T60" fmla="*/ 483 w 654"/>
                  <a:gd name="T61" fmla="*/ 32 h 131"/>
                  <a:gd name="T62" fmla="*/ 525 w 654"/>
                  <a:gd name="T63" fmla="*/ 33 h 131"/>
                  <a:gd name="T64" fmla="*/ 561 w 654"/>
                  <a:gd name="T65" fmla="*/ 36 h 131"/>
                  <a:gd name="T66" fmla="*/ 601 w 654"/>
                  <a:gd name="T67" fmla="*/ 42 h 131"/>
                  <a:gd name="T68" fmla="*/ 636 w 654"/>
                  <a:gd name="T69" fmla="*/ 46 h 131"/>
                  <a:gd name="T70" fmla="*/ 640 w 654"/>
                  <a:gd name="T71" fmla="*/ 46 h 131"/>
                  <a:gd name="T72" fmla="*/ 636 w 654"/>
                  <a:gd name="T73" fmla="*/ 46 h 131"/>
                  <a:gd name="T74" fmla="*/ 648 w 654"/>
                  <a:gd name="T75" fmla="*/ 42 h 131"/>
                  <a:gd name="T76" fmla="*/ 654 w 654"/>
                  <a:gd name="T77" fmla="*/ 33 h 131"/>
                  <a:gd name="T78" fmla="*/ 651 w 654"/>
                  <a:gd name="T79" fmla="*/ 24 h 131"/>
                  <a:gd name="T80" fmla="*/ 642 w 654"/>
                  <a:gd name="T81" fmla="*/ 18 h 131"/>
                  <a:gd name="T82" fmla="*/ 640 w 654"/>
                  <a:gd name="T83" fmla="*/ 1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131">
                    <a:moveTo>
                      <a:pt x="640" y="18"/>
                    </a:moveTo>
                    <a:lnTo>
                      <a:pt x="642" y="18"/>
                    </a:lnTo>
                    <a:lnTo>
                      <a:pt x="606" y="12"/>
                    </a:lnTo>
                    <a:lnTo>
                      <a:pt x="567" y="6"/>
                    </a:lnTo>
                    <a:lnTo>
                      <a:pt x="525" y="4"/>
                    </a:lnTo>
                    <a:lnTo>
                      <a:pt x="483" y="3"/>
                    </a:lnTo>
                    <a:lnTo>
                      <a:pt x="442" y="0"/>
                    </a:lnTo>
                    <a:lnTo>
                      <a:pt x="397" y="0"/>
                    </a:lnTo>
                    <a:lnTo>
                      <a:pt x="353" y="3"/>
                    </a:lnTo>
                    <a:lnTo>
                      <a:pt x="311" y="4"/>
                    </a:lnTo>
                    <a:lnTo>
                      <a:pt x="266" y="8"/>
                    </a:lnTo>
                    <a:lnTo>
                      <a:pt x="224" y="18"/>
                    </a:lnTo>
                    <a:lnTo>
                      <a:pt x="179" y="25"/>
                    </a:lnTo>
                    <a:lnTo>
                      <a:pt x="140" y="36"/>
                    </a:lnTo>
                    <a:lnTo>
                      <a:pt x="100" y="53"/>
                    </a:lnTo>
                    <a:lnTo>
                      <a:pt x="63" y="68"/>
                    </a:lnTo>
                    <a:lnTo>
                      <a:pt x="30" y="87"/>
                    </a:lnTo>
                    <a:lnTo>
                      <a:pt x="0" y="110"/>
                    </a:lnTo>
                    <a:lnTo>
                      <a:pt x="15" y="131"/>
                    </a:lnTo>
                    <a:lnTo>
                      <a:pt x="46" y="113"/>
                    </a:lnTo>
                    <a:lnTo>
                      <a:pt x="78" y="94"/>
                    </a:lnTo>
                    <a:lnTo>
                      <a:pt x="113" y="77"/>
                    </a:lnTo>
                    <a:lnTo>
                      <a:pt x="149" y="65"/>
                    </a:lnTo>
                    <a:lnTo>
                      <a:pt x="188" y="54"/>
                    </a:lnTo>
                    <a:lnTo>
                      <a:pt x="227" y="46"/>
                    </a:lnTo>
                    <a:lnTo>
                      <a:pt x="270" y="38"/>
                    </a:lnTo>
                    <a:lnTo>
                      <a:pt x="311" y="33"/>
                    </a:lnTo>
                    <a:lnTo>
                      <a:pt x="353" y="32"/>
                    </a:lnTo>
                    <a:lnTo>
                      <a:pt x="397" y="29"/>
                    </a:lnTo>
                    <a:lnTo>
                      <a:pt x="442" y="29"/>
                    </a:lnTo>
                    <a:lnTo>
                      <a:pt x="483" y="32"/>
                    </a:lnTo>
                    <a:lnTo>
                      <a:pt x="525" y="33"/>
                    </a:lnTo>
                    <a:lnTo>
                      <a:pt x="561" y="36"/>
                    </a:lnTo>
                    <a:lnTo>
                      <a:pt x="601" y="42"/>
                    </a:lnTo>
                    <a:lnTo>
                      <a:pt x="636" y="46"/>
                    </a:lnTo>
                    <a:lnTo>
                      <a:pt x="640" y="46"/>
                    </a:lnTo>
                    <a:lnTo>
                      <a:pt x="636" y="46"/>
                    </a:lnTo>
                    <a:lnTo>
                      <a:pt x="648" y="42"/>
                    </a:lnTo>
                    <a:lnTo>
                      <a:pt x="654" y="33"/>
                    </a:lnTo>
                    <a:lnTo>
                      <a:pt x="651" y="24"/>
                    </a:lnTo>
                    <a:lnTo>
                      <a:pt x="642" y="18"/>
                    </a:lnTo>
                    <a:lnTo>
                      <a:pt x="64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81" name="Freeform 733">
                <a:extLst>
                  <a:ext uri="{FF2B5EF4-FFF2-40B4-BE49-F238E27FC236}">
                    <a16:creationId xmlns:a16="http://schemas.microsoft.com/office/drawing/2014/main" id="{284F8C99-A536-EC96-D32A-5D32FE69A452}"/>
                  </a:ext>
                </a:extLst>
              </p:cNvPr>
              <p:cNvSpPr>
                <a:spLocks/>
              </p:cNvSpPr>
              <p:nvPr/>
            </p:nvSpPr>
            <p:spPr bwMode="auto">
              <a:xfrm>
                <a:off x="2470" y="1989"/>
                <a:ext cx="133" cy="201"/>
              </a:xfrm>
              <a:custGeom>
                <a:avLst/>
                <a:gdLst>
                  <a:gd name="T0" fmla="*/ 401 w 401"/>
                  <a:gd name="T1" fmla="*/ 603 h 603"/>
                  <a:gd name="T2" fmla="*/ 401 w 401"/>
                  <a:gd name="T3" fmla="*/ 544 h 603"/>
                  <a:gd name="T4" fmla="*/ 400 w 401"/>
                  <a:gd name="T5" fmla="*/ 486 h 603"/>
                  <a:gd name="T6" fmla="*/ 391 w 401"/>
                  <a:gd name="T7" fmla="*/ 432 h 603"/>
                  <a:gd name="T8" fmla="*/ 380 w 401"/>
                  <a:gd name="T9" fmla="*/ 377 h 603"/>
                  <a:gd name="T10" fmla="*/ 367 w 401"/>
                  <a:gd name="T11" fmla="*/ 328 h 603"/>
                  <a:gd name="T12" fmla="*/ 346 w 401"/>
                  <a:gd name="T13" fmla="*/ 277 h 603"/>
                  <a:gd name="T14" fmla="*/ 325 w 401"/>
                  <a:gd name="T15" fmla="*/ 233 h 603"/>
                  <a:gd name="T16" fmla="*/ 299 w 401"/>
                  <a:gd name="T17" fmla="*/ 188 h 603"/>
                  <a:gd name="T18" fmla="*/ 270 w 401"/>
                  <a:gd name="T19" fmla="*/ 152 h 603"/>
                  <a:gd name="T20" fmla="*/ 239 w 401"/>
                  <a:gd name="T21" fmla="*/ 113 h 603"/>
                  <a:gd name="T22" fmla="*/ 203 w 401"/>
                  <a:gd name="T23" fmla="*/ 84 h 603"/>
                  <a:gd name="T24" fmla="*/ 168 w 401"/>
                  <a:gd name="T25" fmla="*/ 56 h 603"/>
                  <a:gd name="T26" fmla="*/ 129 w 401"/>
                  <a:gd name="T27" fmla="*/ 35 h 603"/>
                  <a:gd name="T28" fmla="*/ 87 w 401"/>
                  <a:gd name="T29" fmla="*/ 16 h 603"/>
                  <a:gd name="T30" fmla="*/ 45 w 401"/>
                  <a:gd name="T31" fmla="*/ 6 h 603"/>
                  <a:gd name="T32" fmla="*/ 0 w 401"/>
                  <a:gd name="T33" fmla="*/ 0 h 603"/>
                  <a:gd name="T34" fmla="*/ 0 w 401"/>
                  <a:gd name="T35" fmla="*/ 28 h 603"/>
                  <a:gd name="T36" fmla="*/ 40 w 401"/>
                  <a:gd name="T37" fmla="*/ 35 h 603"/>
                  <a:gd name="T38" fmla="*/ 80 w 401"/>
                  <a:gd name="T39" fmla="*/ 45 h 603"/>
                  <a:gd name="T40" fmla="*/ 117 w 401"/>
                  <a:gd name="T41" fmla="*/ 59 h 603"/>
                  <a:gd name="T42" fmla="*/ 150 w 401"/>
                  <a:gd name="T43" fmla="*/ 81 h 603"/>
                  <a:gd name="T44" fmla="*/ 185 w 401"/>
                  <a:gd name="T45" fmla="*/ 105 h 603"/>
                  <a:gd name="T46" fmla="*/ 218 w 401"/>
                  <a:gd name="T47" fmla="*/ 134 h 603"/>
                  <a:gd name="T48" fmla="*/ 249 w 401"/>
                  <a:gd name="T49" fmla="*/ 168 h 603"/>
                  <a:gd name="T50" fmla="*/ 274 w 401"/>
                  <a:gd name="T51" fmla="*/ 206 h 603"/>
                  <a:gd name="T52" fmla="*/ 299 w 401"/>
                  <a:gd name="T53" fmla="*/ 246 h 603"/>
                  <a:gd name="T54" fmla="*/ 320 w 401"/>
                  <a:gd name="T55" fmla="*/ 290 h 603"/>
                  <a:gd name="T56" fmla="*/ 336 w 401"/>
                  <a:gd name="T57" fmla="*/ 335 h 603"/>
                  <a:gd name="T58" fmla="*/ 352 w 401"/>
                  <a:gd name="T59" fmla="*/ 385 h 603"/>
                  <a:gd name="T60" fmla="*/ 361 w 401"/>
                  <a:gd name="T61" fmla="*/ 435 h 603"/>
                  <a:gd name="T62" fmla="*/ 370 w 401"/>
                  <a:gd name="T63" fmla="*/ 490 h 603"/>
                  <a:gd name="T64" fmla="*/ 373 w 401"/>
                  <a:gd name="T65" fmla="*/ 544 h 603"/>
                  <a:gd name="T66" fmla="*/ 373 w 401"/>
                  <a:gd name="T67" fmla="*/ 603 h 603"/>
                  <a:gd name="T68" fmla="*/ 401 w 401"/>
                  <a:gd name="T69" fmla="*/ 603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1" h="603">
                    <a:moveTo>
                      <a:pt x="401" y="603"/>
                    </a:moveTo>
                    <a:lnTo>
                      <a:pt x="401" y="544"/>
                    </a:lnTo>
                    <a:lnTo>
                      <a:pt x="400" y="486"/>
                    </a:lnTo>
                    <a:lnTo>
                      <a:pt x="391" y="432"/>
                    </a:lnTo>
                    <a:lnTo>
                      <a:pt x="380" y="377"/>
                    </a:lnTo>
                    <a:lnTo>
                      <a:pt x="367" y="328"/>
                    </a:lnTo>
                    <a:lnTo>
                      <a:pt x="346" y="277"/>
                    </a:lnTo>
                    <a:lnTo>
                      <a:pt x="325" y="233"/>
                    </a:lnTo>
                    <a:lnTo>
                      <a:pt x="299" y="188"/>
                    </a:lnTo>
                    <a:lnTo>
                      <a:pt x="270" y="152"/>
                    </a:lnTo>
                    <a:lnTo>
                      <a:pt x="239" y="113"/>
                    </a:lnTo>
                    <a:lnTo>
                      <a:pt x="203" y="84"/>
                    </a:lnTo>
                    <a:lnTo>
                      <a:pt x="168" y="56"/>
                    </a:lnTo>
                    <a:lnTo>
                      <a:pt x="129" y="35"/>
                    </a:lnTo>
                    <a:lnTo>
                      <a:pt x="87" y="16"/>
                    </a:lnTo>
                    <a:lnTo>
                      <a:pt x="45" y="6"/>
                    </a:lnTo>
                    <a:lnTo>
                      <a:pt x="0" y="0"/>
                    </a:lnTo>
                    <a:lnTo>
                      <a:pt x="0" y="28"/>
                    </a:lnTo>
                    <a:lnTo>
                      <a:pt x="40" y="35"/>
                    </a:lnTo>
                    <a:lnTo>
                      <a:pt x="80" y="45"/>
                    </a:lnTo>
                    <a:lnTo>
                      <a:pt x="117" y="59"/>
                    </a:lnTo>
                    <a:lnTo>
                      <a:pt x="150" y="81"/>
                    </a:lnTo>
                    <a:lnTo>
                      <a:pt x="185" y="105"/>
                    </a:lnTo>
                    <a:lnTo>
                      <a:pt x="218" y="134"/>
                    </a:lnTo>
                    <a:lnTo>
                      <a:pt x="249" y="168"/>
                    </a:lnTo>
                    <a:lnTo>
                      <a:pt x="274" y="206"/>
                    </a:lnTo>
                    <a:lnTo>
                      <a:pt x="299" y="246"/>
                    </a:lnTo>
                    <a:lnTo>
                      <a:pt x="320" y="290"/>
                    </a:lnTo>
                    <a:lnTo>
                      <a:pt x="336" y="335"/>
                    </a:lnTo>
                    <a:lnTo>
                      <a:pt x="352" y="385"/>
                    </a:lnTo>
                    <a:lnTo>
                      <a:pt x="361" y="435"/>
                    </a:lnTo>
                    <a:lnTo>
                      <a:pt x="370" y="490"/>
                    </a:lnTo>
                    <a:lnTo>
                      <a:pt x="373" y="544"/>
                    </a:lnTo>
                    <a:lnTo>
                      <a:pt x="373" y="603"/>
                    </a:lnTo>
                    <a:lnTo>
                      <a:pt x="401" y="6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82" name="Freeform 734">
                <a:extLst>
                  <a:ext uri="{FF2B5EF4-FFF2-40B4-BE49-F238E27FC236}">
                    <a16:creationId xmlns:a16="http://schemas.microsoft.com/office/drawing/2014/main" id="{C9F82DF3-E591-F8BE-9BD8-3B14C1C6ABB1}"/>
                  </a:ext>
                </a:extLst>
              </p:cNvPr>
              <p:cNvSpPr>
                <a:spLocks/>
              </p:cNvSpPr>
              <p:nvPr/>
            </p:nvSpPr>
            <p:spPr bwMode="auto">
              <a:xfrm>
                <a:off x="2462" y="2191"/>
                <a:ext cx="142" cy="170"/>
              </a:xfrm>
              <a:custGeom>
                <a:avLst/>
                <a:gdLst>
                  <a:gd name="T0" fmla="*/ 0 w 425"/>
                  <a:gd name="T1" fmla="*/ 512 h 512"/>
                  <a:gd name="T2" fmla="*/ 28 w 425"/>
                  <a:gd name="T3" fmla="*/ 512 h 512"/>
                  <a:gd name="T4" fmla="*/ 57 w 425"/>
                  <a:gd name="T5" fmla="*/ 509 h 512"/>
                  <a:gd name="T6" fmla="*/ 89 w 425"/>
                  <a:gd name="T7" fmla="*/ 504 h 512"/>
                  <a:gd name="T8" fmla="*/ 122 w 425"/>
                  <a:gd name="T9" fmla="*/ 493 h 512"/>
                  <a:gd name="T10" fmla="*/ 156 w 425"/>
                  <a:gd name="T11" fmla="*/ 477 h 512"/>
                  <a:gd name="T12" fmla="*/ 188 w 425"/>
                  <a:gd name="T13" fmla="*/ 457 h 512"/>
                  <a:gd name="T14" fmla="*/ 222 w 425"/>
                  <a:gd name="T15" fmla="*/ 432 h 512"/>
                  <a:gd name="T16" fmla="*/ 256 w 425"/>
                  <a:gd name="T17" fmla="*/ 403 h 512"/>
                  <a:gd name="T18" fmla="*/ 287 w 425"/>
                  <a:gd name="T19" fmla="*/ 372 h 512"/>
                  <a:gd name="T20" fmla="*/ 318 w 425"/>
                  <a:gd name="T21" fmla="*/ 331 h 512"/>
                  <a:gd name="T22" fmla="*/ 345 w 425"/>
                  <a:gd name="T23" fmla="*/ 288 h 512"/>
                  <a:gd name="T24" fmla="*/ 369 w 425"/>
                  <a:gd name="T25" fmla="*/ 241 h 512"/>
                  <a:gd name="T26" fmla="*/ 391 w 425"/>
                  <a:gd name="T27" fmla="*/ 190 h 512"/>
                  <a:gd name="T28" fmla="*/ 406 w 425"/>
                  <a:gd name="T29" fmla="*/ 134 h 512"/>
                  <a:gd name="T30" fmla="*/ 418 w 425"/>
                  <a:gd name="T31" fmla="*/ 68 h 512"/>
                  <a:gd name="T32" fmla="*/ 425 w 425"/>
                  <a:gd name="T33" fmla="*/ 0 h 512"/>
                  <a:gd name="T34" fmla="*/ 396 w 425"/>
                  <a:gd name="T35" fmla="*/ 0 h 512"/>
                  <a:gd name="T36" fmla="*/ 390 w 425"/>
                  <a:gd name="T37" fmla="*/ 64 h 512"/>
                  <a:gd name="T38" fmla="*/ 377 w 425"/>
                  <a:gd name="T39" fmla="*/ 125 h 512"/>
                  <a:gd name="T40" fmla="*/ 362 w 425"/>
                  <a:gd name="T41" fmla="*/ 182 h 512"/>
                  <a:gd name="T42" fmla="*/ 343 w 425"/>
                  <a:gd name="T43" fmla="*/ 230 h 512"/>
                  <a:gd name="T44" fmla="*/ 320 w 425"/>
                  <a:gd name="T45" fmla="*/ 275 h 512"/>
                  <a:gd name="T46" fmla="*/ 293 w 425"/>
                  <a:gd name="T47" fmla="*/ 315 h 512"/>
                  <a:gd name="T48" fmla="*/ 266 w 425"/>
                  <a:gd name="T49" fmla="*/ 351 h 512"/>
                  <a:gd name="T50" fmla="*/ 235 w 425"/>
                  <a:gd name="T51" fmla="*/ 382 h 512"/>
                  <a:gd name="T52" fmla="*/ 206 w 425"/>
                  <a:gd name="T53" fmla="*/ 411 h 512"/>
                  <a:gd name="T54" fmla="*/ 172 w 425"/>
                  <a:gd name="T55" fmla="*/ 432 h 512"/>
                  <a:gd name="T56" fmla="*/ 143 w 425"/>
                  <a:gd name="T57" fmla="*/ 451 h 512"/>
                  <a:gd name="T58" fmla="*/ 110 w 425"/>
                  <a:gd name="T59" fmla="*/ 463 h 512"/>
                  <a:gd name="T60" fmla="*/ 81 w 425"/>
                  <a:gd name="T61" fmla="*/ 474 h 512"/>
                  <a:gd name="T62" fmla="*/ 54 w 425"/>
                  <a:gd name="T63" fmla="*/ 480 h 512"/>
                  <a:gd name="T64" fmla="*/ 28 w 425"/>
                  <a:gd name="T65" fmla="*/ 483 h 512"/>
                  <a:gd name="T66" fmla="*/ 6 w 425"/>
                  <a:gd name="T67" fmla="*/ 483 h 512"/>
                  <a:gd name="T68" fmla="*/ 0 w 425"/>
                  <a:gd name="T6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5" h="512">
                    <a:moveTo>
                      <a:pt x="0" y="512"/>
                    </a:moveTo>
                    <a:lnTo>
                      <a:pt x="28" y="512"/>
                    </a:lnTo>
                    <a:lnTo>
                      <a:pt x="57" y="509"/>
                    </a:lnTo>
                    <a:lnTo>
                      <a:pt x="89" y="504"/>
                    </a:lnTo>
                    <a:lnTo>
                      <a:pt x="122" y="493"/>
                    </a:lnTo>
                    <a:lnTo>
                      <a:pt x="156" y="477"/>
                    </a:lnTo>
                    <a:lnTo>
                      <a:pt x="188" y="457"/>
                    </a:lnTo>
                    <a:lnTo>
                      <a:pt x="222" y="432"/>
                    </a:lnTo>
                    <a:lnTo>
                      <a:pt x="256" y="403"/>
                    </a:lnTo>
                    <a:lnTo>
                      <a:pt x="287" y="372"/>
                    </a:lnTo>
                    <a:lnTo>
                      <a:pt x="318" y="331"/>
                    </a:lnTo>
                    <a:lnTo>
                      <a:pt x="345" y="288"/>
                    </a:lnTo>
                    <a:lnTo>
                      <a:pt x="369" y="241"/>
                    </a:lnTo>
                    <a:lnTo>
                      <a:pt x="391" y="190"/>
                    </a:lnTo>
                    <a:lnTo>
                      <a:pt x="406" y="134"/>
                    </a:lnTo>
                    <a:lnTo>
                      <a:pt x="418" y="68"/>
                    </a:lnTo>
                    <a:lnTo>
                      <a:pt x="425" y="0"/>
                    </a:lnTo>
                    <a:lnTo>
                      <a:pt x="396" y="0"/>
                    </a:lnTo>
                    <a:lnTo>
                      <a:pt x="390" y="64"/>
                    </a:lnTo>
                    <a:lnTo>
                      <a:pt x="377" y="125"/>
                    </a:lnTo>
                    <a:lnTo>
                      <a:pt x="362" y="182"/>
                    </a:lnTo>
                    <a:lnTo>
                      <a:pt x="343" y="230"/>
                    </a:lnTo>
                    <a:lnTo>
                      <a:pt x="320" y="275"/>
                    </a:lnTo>
                    <a:lnTo>
                      <a:pt x="293" y="315"/>
                    </a:lnTo>
                    <a:lnTo>
                      <a:pt x="266" y="351"/>
                    </a:lnTo>
                    <a:lnTo>
                      <a:pt x="235" y="382"/>
                    </a:lnTo>
                    <a:lnTo>
                      <a:pt x="206" y="411"/>
                    </a:lnTo>
                    <a:lnTo>
                      <a:pt x="172" y="432"/>
                    </a:lnTo>
                    <a:lnTo>
                      <a:pt x="143" y="451"/>
                    </a:lnTo>
                    <a:lnTo>
                      <a:pt x="110" y="463"/>
                    </a:lnTo>
                    <a:lnTo>
                      <a:pt x="81" y="474"/>
                    </a:lnTo>
                    <a:lnTo>
                      <a:pt x="54" y="480"/>
                    </a:lnTo>
                    <a:lnTo>
                      <a:pt x="28" y="483"/>
                    </a:lnTo>
                    <a:lnTo>
                      <a:pt x="6" y="483"/>
                    </a:lnTo>
                    <a:lnTo>
                      <a:pt x="0" y="5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83" name="Freeform 735">
                <a:extLst>
                  <a:ext uri="{FF2B5EF4-FFF2-40B4-BE49-F238E27FC236}">
                    <a16:creationId xmlns:a16="http://schemas.microsoft.com/office/drawing/2014/main" id="{E8760539-CF49-01A8-C72E-6509B517FB62}"/>
                  </a:ext>
                </a:extLst>
              </p:cNvPr>
              <p:cNvSpPr>
                <a:spLocks/>
              </p:cNvSpPr>
              <p:nvPr/>
            </p:nvSpPr>
            <p:spPr bwMode="auto">
              <a:xfrm>
                <a:off x="2245" y="2276"/>
                <a:ext cx="219" cy="85"/>
              </a:xfrm>
              <a:custGeom>
                <a:avLst/>
                <a:gdLst>
                  <a:gd name="T0" fmla="*/ 8 w 656"/>
                  <a:gd name="T1" fmla="*/ 26 h 255"/>
                  <a:gd name="T2" fmla="*/ 2 w 656"/>
                  <a:gd name="T3" fmla="*/ 23 h 255"/>
                  <a:gd name="T4" fmla="*/ 29 w 656"/>
                  <a:gd name="T5" fmla="*/ 58 h 255"/>
                  <a:gd name="T6" fmla="*/ 62 w 656"/>
                  <a:gd name="T7" fmla="*/ 89 h 255"/>
                  <a:gd name="T8" fmla="*/ 100 w 656"/>
                  <a:gd name="T9" fmla="*/ 117 h 255"/>
                  <a:gd name="T10" fmla="*/ 141 w 656"/>
                  <a:gd name="T11" fmla="*/ 139 h 255"/>
                  <a:gd name="T12" fmla="*/ 185 w 656"/>
                  <a:gd name="T13" fmla="*/ 160 h 255"/>
                  <a:gd name="T14" fmla="*/ 232 w 656"/>
                  <a:gd name="T15" fmla="*/ 181 h 255"/>
                  <a:gd name="T16" fmla="*/ 280 w 656"/>
                  <a:gd name="T17" fmla="*/ 196 h 255"/>
                  <a:gd name="T18" fmla="*/ 328 w 656"/>
                  <a:gd name="T19" fmla="*/ 208 h 255"/>
                  <a:gd name="T20" fmla="*/ 378 w 656"/>
                  <a:gd name="T21" fmla="*/ 220 h 255"/>
                  <a:gd name="T22" fmla="*/ 426 w 656"/>
                  <a:gd name="T23" fmla="*/ 227 h 255"/>
                  <a:gd name="T24" fmla="*/ 472 w 656"/>
                  <a:gd name="T25" fmla="*/ 235 h 255"/>
                  <a:gd name="T26" fmla="*/ 517 w 656"/>
                  <a:gd name="T27" fmla="*/ 241 h 255"/>
                  <a:gd name="T28" fmla="*/ 555 w 656"/>
                  <a:gd name="T29" fmla="*/ 247 h 255"/>
                  <a:gd name="T30" fmla="*/ 594 w 656"/>
                  <a:gd name="T31" fmla="*/ 248 h 255"/>
                  <a:gd name="T32" fmla="*/ 624 w 656"/>
                  <a:gd name="T33" fmla="*/ 252 h 255"/>
                  <a:gd name="T34" fmla="*/ 651 w 656"/>
                  <a:gd name="T35" fmla="*/ 255 h 255"/>
                  <a:gd name="T36" fmla="*/ 656 w 656"/>
                  <a:gd name="T37" fmla="*/ 226 h 255"/>
                  <a:gd name="T38" fmla="*/ 629 w 656"/>
                  <a:gd name="T39" fmla="*/ 223 h 255"/>
                  <a:gd name="T40" fmla="*/ 597 w 656"/>
                  <a:gd name="T41" fmla="*/ 220 h 255"/>
                  <a:gd name="T42" fmla="*/ 560 w 656"/>
                  <a:gd name="T43" fmla="*/ 217 h 255"/>
                  <a:gd name="T44" fmla="*/ 520 w 656"/>
                  <a:gd name="T45" fmla="*/ 210 h 255"/>
                  <a:gd name="T46" fmla="*/ 477 w 656"/>
                  <a:gd name="T47" fmla="*/ 206 h 255"/>
                  <a:gd name="T48" fmla="*/ 430 w 656"/>
                  <a:gd name="T49" fmla="*/ 199 h 255"/>
                  <a:gd name="T50" fmla="*/ 382 w 656"/>
                  <a:gd name="T51" fmla="*/ 190 h 255"/>
                  <a:gd name="T52" fmla="*/ 336 w 656"/>
                  <a:gd name="T53" fmla="*/ 179 h 255"/>
                  <a:gd name="T54" fmla="*/ 288 w 656"/>
                  <a:gd name="T55" fmla="*/ 167 h 255"/>
                  <a:gd name="T56" fmla="*/ 239 w 656"/>
                  <a:gd name="T57" fmla="*/ 152 h 255"/>
                  <a:gd name="T58" fmla="*/ 198 w 656"/>
                  <a:gd name="T59" fmla="*/ 135 h 255"/>
                  <a:gd name="T60" fmla="*/ 155 w 656"/>
                  <a:gd name="T61" fmla="*/ 115 h 255"/>
                  <a:gd name="T62" fmla="*/ 116 w 656"/>
                  <a:gd name="T63" fmla="*/ 92 h 255"/>
                  <a:gd name="T64" fmla="*/ 79 w 656"/>
                  <a:gd name="T65" fmla="*/ 69 h 255"/>
                  <a:gd name="T66" fmla="*/ 50 w 656"/>
                  <a:gd name="T67" fmla="*/ 37 h 255"/>
                  <a:gd name="T68" fmla="*/ 27 w 656"/>
                  <a:gd name="T69" fmla="*/ 5 h 255"/>
                  <a:gd name="T70" fmla="*/ 21 w 656"/>
                  <a:gd name="T71" fmla="*/ 2 h 255"/>
                  <a:gd name="T72" fmla="*/ 27 w 656"/>
                  <a:gd name="T73" fmla="*/ 5 h 255"/>
                  <a:gd name="T74" fmla="*/ 15 w 656"/>
                  <a:gd name="T75" fmla="*/ 0 h 255"/>
                  <a:gd name="T76" fmla="*/ 6 w 656"/>
                  <a:gd name="T77" fmla="*/ 2 h 255"/>
                  <a:gd name="T78" fmla="*/ 0 w 656"/>
                  <a:gd name="T79" fmla="*/ 10 h 255"/>
                  <a:gd name="T80" fmla="*/ 2 w 656"/>
                  <a:gd name="T81" fmla="*/ 23 h 255"/>
                  <a:gd name="T82" fmla="*/ 8 w 656"/>
                  <a:gd name="T83" fmla="*/ 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6" h="255">
                    <a:moveTo>
                      <a:pt x="8" y="26"/>
                    </a:moveTo>
                    <a:lnTo>
                      <a:pt x="2" y="23"/>
                    </a:lnTo>
                    <a:lnTo>
                      <a:pt x="29" y="58"/>
                    </a:lnTo>
                    <a:lnTo>
                      <a:pt x="62" y="89"/>
                    </a:lnTo>
                    <a:lnTo>
                      <a:pt x="100" y="117"/>
                    </a:lnTo>
                    <a:lnTo>
                      <a:pt x="141" y="139"/>
                    </a:lnTo>
                    <a:lnTo>
                      <a:pt x="185" y="160"/>
                    </a:lnTo>
                    <a:lnTo>
                      <a:pt x="232" y="181"/>
                    </a:lnTo>
                    <a:lnTo>
                      <a:pt x="280" y="196"/>
                    </a:lnTo>
                    <a:lnTo>
                      <a:pt x="328" y="208"/>
                    </a:lnTo>
                    <a:lnTo>
                      <a:pt x="378" y="220"/>
                    </a:lnTo>
                    <a:lnTo>
                      <a:pt x="426" y="227"/>
                    </a:lnTo>
                    <a:lnTo>
                      <a:pt x="472" y="235"/>
                    </a:lnTo>
                    <a:lnTo>
                      <a:pt x="517" y="241"/>
                    </a:lnTo>
                    <a:lnTo>
                      <a:pt x="555" y="247"/>
                    </a:lnTo>
                    <a:lnTo>
                      <a:pt x="594" y="248"/>
                    </a:lnTo>
                    <a:lnTo>
                      <a:pt x="624" y="252"/>
                    </a:lnTo>
                    <a:lnTo>
                      <a:pt x="651" y="255"/>
                    </a:lnTo>
                    <a:lnTo>
                      <a:pt x="656" y="226"/>
                    </a:lnTo>
                    <a:lnTo>
                      <a:pt x="629" y="223"/>
                    </a:lnTo>
                    <a:lnTo>
                      <a:pt x="597" y="220"/>
                    </a:lnTo>
                    <a:lnTo>
                      <a:pt x="560" y="217"/>
                    </a:lnTo>
                    <a:lnTo>
                      <a:pt x="520" y="210"/>
                    </a:lnTo>
                    <a:lnTo>
                      <a:pt x="477" y="206"/>
                    </a:lnTo>
                    <a:lnTo>
                      <a:pt x="430" y="199"/>
                    </a:lnTo>
                    <a:lnTo>
                      <a:pt x="382" y="190"/>
                    </a:lnTo>
                    <a:lnTo>
                      <a:pt x="336" y="179"/>
                    </a:lnTo>
                    <a:lnTo>
                      <a:pt x="288" y="167"/>
                    </a:lnTo>
                    <a:lnTo>
                      <a:pt x="239" y="152"/>
                    </a:lnTo>
                    <a:lnTo>
                      <a:pt x="198" y="135"/>
                    </a:lnTo>
                    <a:lnTo>
                      <a:pt x="155" y="115"/>
                    </a:lnTo>
                    <a:lnTo>
                      <a:pt x="116" y="92"/>
                    </a:lnTo>
                    <a:lnTo>
                      <a:pt x="79" y="69"/>
                    </a:lnTo>
                    <a:lnTo>
                      <a:pt x="50" y="37"/>
                    </a:lnTo>
                    <a:lnTo>
                      <a:pt x="27" y="5"/>
                    </a:lnTo>
                    <a:lnTo>
                      <a:pt x="21" y="2"/>
                    </a:lnTo>
                    <a:lnTo>
                      <a:pt x="27" y="5"/>
                    </a:lnTo>
                    <a:lnTo>
                      <a:pt x="15" y="0"/>
                    </a:lnTo>
                    <a:lnTo>
                      <a:pt x="6" y="2"/>
                    </a:lnTo>
                    <a:lnTo>
                      <a:pt x="0" y="10"/>
                    </a:lnTo>
                    <a:lnTo>
                      <a:pt x="2" y="23"/>
                    </a:lnTo>
                    <a:lnTo>
                      <a:pt x="8"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84" name="Freeform 736">
                <a:extLst>
                  <a:ext uri="{FF2B5EF4-FFF2-40B4-BE49-F238E27FC236}">
                    <a16:creationId xmlns:a16="http://schemas.microsoft.com/office/drawing/2014/main" id="{937BD2D3-E0DE-74C6-5324-83ED078BEDFC}"/>
                  </a:ext>
                </a:extLst>
              </p:cNvPr>
              <p:cNvSpPr>
                <a:spLocks/>
              </p:cNvSpPr>
              <p:nvPr/>
            </p:nvSpPr>
            <p:spPr bwMode="auto">
              <a:xfrm>
                <a:off x="2078" y="2272"/>
                <a:ext cx="174" cy="135"/>
              </a:xfrm>
              <a:custGeom>
                <a:avLst/>
                <a:gdLst>
                  <a:gd name="T0" fmla="*/ 29 w 522"/>
                  <a:gd name="T1" fmla="*/ 385 h 403"/>
                  <a:gd name="T2" fmla="*/ 29 w 522"/>
                  <a:gd name="T3" fmla="*/ 389 h 403"/>
                  <a:gd name="T4" fmla="*/ 35 w 522"/>
                  <a:gd name="T5" fmla="*/ 352 h 403"/>
                  <a:gd name="T6" fmla="*/ 44 w 522"/>
                  <a:gd name="T7" fmla="*/ 315 h 403"/>
                  <a:gd name="T8" fmla="*/ 65 w 522"/>
                  <a:gd name="T9" fmla="*/ 279 h 403"/>
                  <a:gd name="T10" fmla="*/ 91 w 522"/>
                  <a:gd name="T11" fmla="*/ 242 h 403"/>
                  <a:gd name="T12" fmla="*/ 119 w 522"/>
                  <a:gd name="T13" fmla="*/ 208 h 403"/>
                  <a:gd name="T14" fmla="*/ 155 w 522"/>
                  <a:gd name="T15" fmla="*/ 173 h 403"/>
                  <a:gd name="T16" fmla="*/ 193 w 522"/>
                  <a:gd name="T17" fmla="*/ 146 h 403"/>
                  <a:gd name="T18" fmla="*/ 233 w 522"/>
                  <a:gd name="T19" fmla="*/ 117 h 403"/>
                  <a:gd name="T20" fmla="*/ 274 w 522"/>
                  <a:gd name="T21" fmla="*/ 91 h 403"/>
                  <a:gd name="T22" fmla="*/ 316 w 522"/>
                  <a:gd name="T23" fmla="*/ 69 h 403"/>
                  <a:gd name="T24" fmla="*/ 354 w 522"/>
                  <a:gd name="T25" fmla="*/ 54 h 403"/>
                  <a:gd name="T26" fmla="*/ 395 w 522"/>
                  <a:gd name="T27" fmla="*/ 42 h 403"/>
                  <a:gd name="T28" fmla="*/ 429 w 522"/>
                  <a:gd name="T29" fmla="*/ 33 h 403"/>
                  <a:gd name="T30" fmla="*/ 462 w 522"/>
                  <a:gd name="T31" fmla="*/ 28 h 403"/>
                  <a:gd name="T32" fmla="*/ 489 w 522"/>
                  <a:gd name="T33" fmla="*/ 30 h 403"/>
                  <a:gd name="T34" fmla="*/ 509 w 522"/>
                  <a:gd name="T35" fmla="*/ 36 h 403"/>
                  <a:gd name="T36" fmla="*/ 522 w 522"/>
                  <a:gd name="T37" fmla="*/ 12 h 403"/>
                  <a:gd name="T38" fmla="*/ 494 w 522"/>
                  <a:gd name="T39" fmla="*/ 1 h 403"/>
                  <a:gd name="T40" fmla="*/ 462 w 522"/>
                  <a:gd name="T41" fmla="*/ 0 h 403"/>
                  <a:gd name="T42" fmla="*/ 426 w 522"/>
                  <a:gd name="T43" fmla="*/ 3 h 403"/>
                  <a:gd name="T44" fmla="*/ 387 w 522"/>
                  <a:gd name="T45" fmla="*/ 12 h 403"/>
                  <a:gd name="T46" fmla="*/ 345 w 522"/>
                  <a:gd name="T47" fmla="*/ 24 h 403"/>
                  <a:gd name="T48" fmla="*/ 304 w 522"/>
                  <a:gd name="T49" fmla="*/ 43 h 403"/>
                  <a:gd name="T50" fmla="*/ 260 w 522"/>
                  <a:gd name="T51" fmla="*/ 67 h 403"/>
                  <a:gd name="T52" fmla="*/ 216 w 522"/>
                  <a:gd name="T53" fmla="*/ 91 h 403"/>
                  <a:gd name="T54" fmla="*/ 176 w 522"/>
                  <a:gd name="T55" fmla="*/ 120 h 403"/>
                  <a:gd name="T56" fmla="*/ 134 w 522"/>
                  <a:gd name="T57" fmla="*/ 152 h 403"/>
                  <a:gd name="T58" fmla="*/ 99 w 522"/>
                  <a:gd name="T59" fmla="*/ 187 h 403"/>
                  <a:gd name="T60" fmla="*/ 65 w 522"/>
                  <a:gd name="T61" fmla="*/ 225 h 403"/>
                  <a:gd name="T62" fmla="*/ 41 w 522"/>
                  <a:gd name="T63" fmla="*/ 262 h 403"/>
                  <a:gd name="T64" fmla="*/ 20 w 522"/>
                  <a:gd name="T65" fmla="*/ 302 h 403"/>
                  <a:gd name="T66" fmla="*/ 6 w 522"/>
                  <a:gd name="T67" fmla="*/ 344 h 403"/>
                  <a:gd name="T68" fmla="*/ 0 w 522"/>
                  <a:gd name="T69" fmla="*/ 389 h 403"/>
                  <a:gd name="T70" fmla="*/ 0 w 522"/>
                  <a:gd name="T71" fmla="*/ 391 h 403"/>
                  <a:gd name="T72" fmla="*/ 0 w 522"/>
                  <a:gd name="T73" fmla="*/ 389 h 403"/>
                  <a:gd name="T74" fmla="*/ 3 w 522"/>
                  <a:gd name="T75" fmla="*/ 398 h 403"/>
                  <a:gd name="T76" fmla="*/ 14 w 522"/>
                  <a:gd name="T77" fmla="*/ 403 h 403"/>
                  <a:gd name="T78" fmla="*/ 23 w 522"/>
                  <a:gd name="T79" fmla="*/ 398 h 403"/>
                  <a:gd name="T80" fmla="*/ 29 w 522"/>
                  <a:gd name="T81" fmla="*/ 389 h 403"/>
                  <a:gd name="T82" fmla="*/ 29 w 522"/>
                  <a:gd name="T83" fmla="*/ 385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2" h="403">
                    <a:moveTo>
                      <a:pt x="29" y="385"/>
                    </a:moveTo>
                    <a:lnTo>
                      <a:pt x="29" y="389"/>
                    </a:lnTo>
                    <a:lnTo>
                      <a:pt x="35" y="352"/>
                    </a:lnTo>
                    <a:lnTo>
                      <a:pt x="44" y="315"/>
                    </a:lnTo>
                    <a:lnTo>
                      <a:pt x="65" y="279"/>
                    </a:lnTo>
                    <a:lnTo>
                      <a:pt x="91" y="242"/>
                    </a:lnTo>
                    <a:lnTo>
                      <a:pt x="119" y="208"/>
                    </a:lnTo>
                    <a:lnTo>
                      <a:pt x="155" y="173"/>
                    </a:lnTo>
                    <a:lnTo>
                      <a:pt x="193" y="146"/>
                    </a:lnTo>
                    <a:lnTo>
                      <a:pt x="233" y="117"/>
                    </a:lnTo>
                    <a:lnTo>
                      <a:pt x="274" y="91"/>
                    </a:lnTo>
                    <a:lnTo>
                      <a:pt x="316" y="69"/>
                    </a:lnTo>
                    <a:lnTo>
                      <a:pt x="354" y="54"/>
                    </a:lnTo>
                    <a:lnTo>
                      <a:pt x="395" y="42"/>
                    </a:lnTo>
                    <a:lnTo>
                      <a:pt x="429" y="33"/>
                    </a:lnTo>
                    <a:lnTo>
                      <a:pt x="462" y="28"/>
                    </a:lnTo>
                    <a:lnTo>
                      <a:pt x="489" y="30"/>
                    </a:lnTo>
                    <a:lnTo>
                      <a:pt x="509" y="36"/>
                    </a:lnTo>
                    <a:lnTo>
                      <a:pt x="522" y="12"/>
                    </a:lnTo>
                    <a:lnTo>
                      <a:pt x="494" y="1"/>
                    </a:lnTo>
                    <a:lnTo>
                      <a:pt x="462" y="0"/>
                    </a:lnTo>
                    <a:lnTo>
                      <a:pt x="426" y="3"/>
                    </a:lnTo>
                    <a:lnTo>
                      <a:pt x="387" y="12"/>
                    </a:lnTo>
                    <a:lnTo>
                      <a:pt x="345" y="24"/>
                    </a:lnTo>
                    <a:lnTo>
                      <a:pt x="304" y="43"/>
                    </a:lnTo>
                    <a:lnTo>
                      <a:pt x="260" y="67"/>
                    </a:lnTo>
                    <a:lnTo>
                      <a:pt x="216" y="91"/>
                    </a:lnTo>
                    <a:lnTo>
                      <a:pt x="176" y="120"/>
                    </a:lnTo>
                    <a:lnTo>
                      <a:pt x="134" y="152"/>
                    </a:lnTo>
                    <a:lnTo>
                      <a:pt x="99" y="187"/>
                    </a:lnTo>
                    <a:lnTo>
                      <a:pt x="65" y="225"/>
                    </a:lnTo>
                    <a:lnTo>
                      <a:pt x="41" y="262"/>
                    </a:lnTo>
                    <a:lnTo>
                      <a:pt x="20" y="302"/>
                    </a:lnTo>
                    <a:lnTo>
                      <a:pt x="6" y="344"/>
                    </a:lnTo>
                    <a:lnTo>
                      <a:pt x="0" y="389"/>
                    </a:lnTo>
                    <a:lnTo>
                      <a:pt x="0" y="391"/>
                    </a:lnTo>
                    <a:lnTo>
                      <a:pt x="0" y="389"/>
                    </a:lnTo>
                    <a:lnTo>
                      <a:pt x="3" y="398"/>
                    </a:lnTo>
                    <a:lnTo>
                      <a:pt x="14" y="403"/>
                    </a:lnTo>
                    <a:lnTo>
                      <a:pt x="23" y="398"/>
                    </a:lnTo>
                    <a:lnTo>
                      <a:pt x="29" y="389"/>
                    </a:lnTo>
                    <a:lnTo>
                      <a:pt x="29" y="3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85" name="Freeform 737">
                <a:extLst>
                  <a:ext uri="{FF2B5EF4-FFF2-40B4-BE49-F238E27FC236}">
                    <a16:creationId xmlns:a16="http://schemas.microsoft.com/office/drawing/2014/main" id="{0D35A285-0E2D-0761-6EF9-4AE9AB294C86}"/>
                  </a:ext>
                </a:extLst>
              </p:cNvPr>
              <p:cNvSpPr>
                <a:spLocks/>
              </p:cNvSpPr>
              <p:nvPr/>
            </p:nvSpPr>
            <p:spPr bwMode="auto">
              <a:xfrm>
                <a:off x="2078" y="2400"/>
                <a:ext cx="211" cy="556"/>
              </a:xfrm>
              <a:custGeom>
                <a:avLst/>
                <a:gdLst>
                  <a:gd name="T0" fmla="*/ 604 w 633"/>
                  <a:gd name="T1" fmla="*/ 1627 h 1666"/>
                  <a:gd name="T2" fmla="*/ 543 w 633"/>
                  <a:gd name="T3" fmla="*/ 1591 h 1666"/>
                  <a:gd name="T4" fmla="*/ 489 w 633"/>
                  <a:gd name="T5" fmla="*/ 1549 h 1666"/>
                  <a:gd name="T6" fmla="*/ 437 w 633"/>
                  <a:gd name="T7" fmla="*/ 1495 h 1666"/>
                  <a:gd name="T8" fmla="*/ 389 w 633"/>
                  <a:gd name="T9" fmla="*/ 1432 h 1666"/>
                  <a:gd name="T10" fmla="*/ 341 w 633"/>
                  <a:gd name="T11" fmla="*/ 1361 h 1666"/>
                  <a:gd name="T12" fmla="*/ 298 w 633"/>
                  <a:gd name="T13" fmla="*/ 1275 h 1666"/>
                  <a:gd name="T14" fmla="*/ 261 w 633"/>
                  <a:gd name="T15" fmla="*/ 1183 h 1666"/>
                  <a:gd name="T16" fmla="*/ 223 w 633"/>
                  <a:gd name="T17" fmla="*/ 1081 h 1666"/>
                  <a:gd name="T18" fmla="*/ 191 w 633"/>
                  <a:gd name="T19" fmla="*/ 966 h 1666"/>
                  <a:gd name="T20" fmla="*/ 159 w 633"/>
                  <a:gd name="T21" fmla="*/ 842 h 1666"/>
                  <a:gd name="T22" fmla="*/ 129 w 633"/>
                  <a:gd name="T23" fmla="*/ 713 h 1666"/>
                  <a:gd name="T24" fmla="*/ 102 w 633"/>
                  <a:gd name="T25" fmla="*/ 570 h 1666"/>
                  <a:gd name="T26" fmla="*/ 78 w 633"/>
                  <a:gd name="T27" fmla="*/ 420 h 1666"/>
                  <a:gd name="T28" fmla="*/ 58 w 633"/>
                  <a:gd name="T29" fmla="*/ 260 h 1666"/>
                  <a:gd name="T30" fmla="*/ 37 w 633"/>
                  <a:gd name="T31" fmla="*/ 89 h 1666"/>
                  <a:gd name="T32" fmla="*/ 0 w 633"/>
                  <a:gd name="T33" fmla="*/ 6 h 1666"/>
                  <a:gd name="T34" fmla="*/ 19 w 633"/>
                  <a:gd name="T35" fmla="*/ 180 h 1666"/>
                  <a:gd name="T36" fmla="*/ 40 w 633"/>
                  <a:gd name="T37" fmla="*/ 345 h 1666"/>
                  <a:gd name="T38" fmla="*/ 63 w 633"/>
                  <a:gd name="T39" fmla="*/ 500 h 1666"/>
                  <a:gd name="T40" fmla="*/ 88 w 633"/>
                  <a:gd name="T41" fmla="*/ 645 h 1666"/>
                  <a:gd name="T42" fmla="*/ 115 w 633"/>
                  <a:gd name="T43" fmla="*/ 786 h 1666"/>
                  <a:gd name="T44" fmla="*/ 144 w 633"/>
                  <a:gd name="T45" fmla="*/ 913 h 1666"/>
                  <a:gd name="T46" fmla="*/ 177 w 633"/>
                  <a:gd name="T47" fmla="*/ 1033 h 1666"/>
                  <a:gd name="T48" fmla="*/ 213 w 633"/>
                  <a:gd name="T49" fmla="*/ 1141 h 1666"/>
                  <a:gd name="T50" fmla="*/ 253 w 633"/>
                  <a:gd name="T51" fmla="*/ 1241 h 1666"/>
                  <a:gd name="T52" fmla="*/ 295 w 633"/>
                  <a:gd name="T53" fmla="*/ 1331 h 1666"/>
                  <a:gd name="T54" fmla="*/ 338 w 633"/>
                  <a:gd name="T55" fmla="*/ 1412 h 1666"/>
                  <a:gd name="T56" fmla="*/ 386 w 633"/>
                  <a:gd name="T57" fmla="*/ 1483 h 1666"/>
                  <a:gd name="T58" fmla="*/ 441 w 633"/>
                  <a:gd name="T59" fmla="*/ 1546 h 1666"/>
                  <a:gd name="T60" fmla="*/ 499 w 633"/>
                  <a:gd name="T61" fmla="*/ 1595 h 1666"/>
                  <a:gd name="T62" fmla="*/ 560 w 633"/>
                  <a:gd name="T63" fmla="*/ 1635 h 1666"/>
                  <a:gd name="T64" fmla="*/ 624 w 633"/>
                  <a:gd name="T65" fmla="*/ 1666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3" h="1666">
                    <a:moveTo>
                      <a:pt x="633" y="1636"/>
                    </a:moveTo>
                    <a:lnTo>
                      <a:pt x="604" y="1627"/>
                    </a:lnTo>
                    <a:lnTo>
                      <a:pt x="572" y="1609"/>
                    </a:lnTo>
                    <a:lnTo>
                      <a:pt x="543" y="1591"/>
                    </a:lnTo>
                    <a:lnTo>
                      <a:pt x="516" y="1570"/>
                    </a:lnTo>
                    <a:lnTo>
                      <a:pt x="489" y="1549"/>
                    </a:lnTo>
                    <a:lnTo>
                      <a:pt x="462" y="1525"/>
                    </a:lnTo>
                    <a:lnTo>
                      <a:pt x="437" y="1495"/>
                    </a:lnTo>
                    <a:lnTo>
                      <a:pt x="412" y="1465"/>
                    </a:lnTo>
                    <a:lnTo>
                      <a:pt x="389" y="1432"/>
                    </a:lnTo>
                    <a:lnTo>
                      <a:pt x="364" y="1397"/>
                    </a:lnTo>
                    <a:lnTo>
                      <a:pt x="341" y="1361"/>
                    </a:lnTo>
                    <a:lnTo>
                      <a:pt x="319" y="1320"/>
                    </a:lnTo>
                    <a:lnTo>
                      <a:pt x="298" y="1275"/>
                    </a:lnTo>
                    <a:lnTo>
                      <a:pt x="277" y="1230"/>
                    </a:lnTo>
                    <a:lnTo>
                      <a:pt x="261" y="1183"/>
                    </a:lnTo>
                    <a:lnTo>
                      <a:pt x="242" y="1134"/>
                    </a:lnTo>
                    <a:lnTo>
                      <a:pt x="223" y="1081"/>
                    </a:lnTo>
                    <a:lnTo>
                      <a:pt x="207" y="1025"/>
                    </a:lnTo>
                    <a:lnTo>
                      <a:pt x="191" y="966"/>
                    </a:lnTo>
                    <a:lnTo>
                      <a:pt x="173" y="905"/>
                    </a:lnTo>
                    <a:lnTo>
                      <a:pt x="159" y="842"/>
                    </a:lnTo>
                    <a:lnTo>
                      <a:pt x="144" y="779"/>
                    </a:lnTo>
                    <a:lnTo>
                      <a:pt x="129" y="713"/>
                    </a:lnTo>
                    <a:lnTo>
                      <a:pt x="117" y="642"/>
                    </a:lnTo>
                    <a:lnTo>
                      <a:pt x="102" y="570"/>
                    </a:lnTo>
                    <a:lnTo>
                      <a:pt x="92" y="495"/>
                    </a:lnTo>
                    <a:lnTo>
                      <a:pt x="78" y="420"/>
                    </a:lnTo>
                    <a:lnTo>
                      <a:pt x="69" y="341"/>
                    </a:lnTo>
                    <a:lnTo>
                      <a:pt x="58" y="260"/>
                    </a:lnTo>
                    <a:lnTo>
                      <a:pt x="48" y="177"/>
                    </a:lnTo>
                    <a:lnTo>
                      <a:pt x="37" y="89"/>
                    </a:lnTo>
                    <a:lnTo>
                      <a:pt x="29" y="0"/>
                    </a:lnTo>
                    <a:lnTo>
                      <a:pt x="0" y="6"/>
                    </a:lnTo>
                    <a:lnTo>
                      <a:pt x="9" y="92"/>
                    </a:lnTo>
                    <a:lnTo>
                      <a:pt x="19" y="180"/>
                    </a:lnTo>
                    <a:lnTo>
                      <a:pt x="29" y="263"/>
                    </a:lnTo>
                    <a:lnTo>
                      <a:pt x="40" y="345"/>
                    </a:lnTo>
                    <a:lnTo>
                      <a:pt x="50" y="425"/>
                    </a:lnTo>
                    <a:lnTo>
                      <a:pt x="63" y="500"/>
                    </a:lnTo>
                    <a:lnTo>
                      <a:pt x="72" y="576"/>
                    </a:lnTo>
                    <a:lnTo>
                      <a:pt x="88" y="645"/>
                    </a:lnTo>
                    <a:lnTo>
                      <a:pt x="99" y="717"/>
                    </a:lnTo>
                    <a:lnTo>
                      <a:pt x="115" y="786"/>
                    </a:lnTo>
                    <a:lnTo>
                      <a:pt x="129" y="851"/>
                    </a:lnTo>
                    <a:lnTo>
                      <a:pt x="144" y="913"/>
                    </a:lnTo>
                    <a:lnTo>
                      <a:pt x="161" y="974"/>
                    </a:lnTo>
                    <a:lnTo>
                      <a:pt x="177" y="1033"/>
                    </a:lnTo>
                    <a:lnTo>
                      <a:pt x="194" y="1089"/>
                    </a:lnTo>
                    <a:lnTo>
                      <a:pt x="213" y="1141"/>
                    </a:lnTo>
                    <a:lnTo>
                      <a:pt x="233" y="1191"/>
                    </a:lnTo>
                    <a:lnTo>
                      <a:pt x="253" y="1241"/>
                    </a:lnTo>
                    <a:lnTo>
                      <a:pt x="274" y="1287"/>
                    </a:lnTo>
                    <a:lnTo>
                      <a:pt x="295" y="1331"/>
                    </a:lnTo>
                    <a:lnTo>
                      <a:pt x="316" y="1374"/>
                    </a:lnTo>
                    <a:lnTo>
                      <a:pt x="338" y="1412"/>
                    </a:lnTo>
                    <a:lnTo>
                      <a:pt x="364" y="1449"/>
                    </a:lnTo>
                    <a:lnTo>
                      <a:pt x="386" y="1483"/>
                    </a:lnTo>
                    <a:lnTo>
                      <a:pt x="415" y="1517"/>
                    </a:lnTo>
                    <a:lnTo>
                      <a:pt x="441" y="1546"/>
                    </a:lnTo>
                    <a:lnTo>
                      <a:pt x="468" y="1570"/>
                    </a:lnTo>
                    <a:lnTo>
                      <a:pt x="499" y="1595"/>
                    </a:lnTo>
                    <a:lnTo>
                      <a:pt x="526" y="1616"/>
                    </a:lnTo>
                    <a:lnTo>
                      <a:pt x="560" y="1635"/>
                    </a:lnTo>
                    <a:lnTo>
                      <a:pt x="591" y="1651"/>
                    </a:lnTo>
                    <a:lnTo>
                      <a:pt x="624" y="1666"/>
                    </a:lnTo>
                    <a:lnTo>
                      <a:pt x="633" y="16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86" name="Freeform 738">
                <a:extLst>
                  <a:ext uri="{FF2B5EF4-FFF2-40B4-BE49-F238E27FC236}">
                    <a16:creationId xmlns:a16="http://schemas.microsoft.com/office/drawing/2014/main" id="{A0424B13-61BC-9590-7828-ACFF1A11C1F8}"/>
                  </a:ext>
                </a:extLst>
              </p:cNvPr>
              <p:cNvSpPr>
                <a:spLocks/>
              </p:cNvSpPr>
              <p:nvPr/>
            </p:nvSpPr>
            <p:spPr bwMode="auto">
              <a:xfrm>
                <a:off x="2286" y="2826"/>
                <a:ext cx="548" cy="160"/>
              </a:xfrm>
              <a:custGeom>
                <a:avLst/>
                <a:gdLst>
                  <a:gd name="T0" fmla="*/ 1615 w 1644"/>
                  <a:gd name="T1" fmla="*/ 32 h 480"/>
                  <a:gd name="T2" fmla="*/ 1605 w 1644"/>
                  <a:gd name="T3" fmla="*/ 61 h 480"/>
                  <a:gd name="T4" fmla="*/ 1573 w 1644"/>
                  <a:gd name="T5" fmla="*/ 102 h 480"/>
                  <a:gd name="T6" fmla="*/ 1525 w 1644"/>
                  <a:gd name="T7" fmla="*/ 146 h 480"/>
                  <a:gd name="T8" fmla="*/ 1457 w 1644"/>
                  <a:gd name="T9" fmla="*/ 194 h 480"/>
                  <a:gd name="T10" fmla="*/ 1377 w 1644"/>
                  <a:gd name="T11" fmla="*/ 241 h 480"/>
                  <a:gd name="T12" fmla="*/ 1280 w 1644"/>
                  <a:gd name="T13" fmla="*/ 289 h 480"/>
                  <a:gd name="T14" fmla="*/ 1174 w 1644"/>
                  <a:gd name="T15" fmla="*/ 329 h 480"/>
                  <a:gd name="T16" fmla="*/ 1055 w 1644"/>
                  <a:gd name="T17" fmla="*/ 367 h 480"/>
                  <a:gd name="T18" fmla="*/ 927 w 1644"/>
                  <a:gd name="T19" fmla="*/ 402 h 480"/>
                  <a:gd name="T20" fmla="*/ 796 w 1644"/>
                  <a:gd name="T21" fmla="*/ 427 h 480"/>
                  <a:gd name="T22" fmla="*/ 658 w 1644"/>
                  <a:gd name="T23" fmla="*/ 443 h 480"/>
                  <a:gd name="T24" fmla="*/ 514 w 1644"/>
                  <a:gd name="T25" fmla="*/ 449 h 480"/>
                  <a:gd name="T26" fmla="*/ 370 w 1644"/>
                  <a:gd name="T27" fmla="*/ 441 h 480"/>
                  <a:gd name="T28" fmla="*/ 224 w 1644"/>
                  <a:gd name="T29" fmla="*/ 422 h 480"/>
                  <a:gd name="T30" fmla="*/ 80 w 1644"/>
                  <a:gd name="T31" fmla="*/ 387 h 480"/>
                  <a:gd name="T32" fmla="*/ 0 w 1644"/>
                  <a:gd name="T33" fmla="*/ 391 h 480"/>
                  <a:gd name="T34" fmla="*/ 145 w 1644"/>
                  <a:gd name="T35" fmla="*/ 435 h 480"/>
                  <a:gd name="T36" fmla="*/ 293 w 1644"/>
                  <a:gd name="T37" fmla="*/ 462 h 480"/>
                  <a:gd name="T38" fmla="*/ 444 w 1644"/>
                  <a:gd name="T39" fmla="*/ 477 h 480"/>
                  <a:gd name="T40" fmla="*/ 588 w 1644"/>
                  <a:gd name="T41" fmla="*/ 477 h 480"/>
                  <a:gd name="T42" fmla="*/ 731 w 1644"/>
                  <a:gd name="T43" fmla="*/ 466 h 480"/>
                  <a:gd name="T44" fmla="*/ 868 w 1644"/>
                  <a:gd name="T45" fmla="*/ 445 h 480"/>
                  <a:gd name="T46" fmla="*/ 1001 w 1644"/>
                  <a:gd name="T47" fmla="*/ 414 h 480"/>
                  <a:gd name="T48" fmla="*/ 1124 w 1644"/>
                  <a:gd name="T49" fmla="*/ 379 h 480"/>
                  <a:gd name="T50" fmla="*/ 1238 w 1644"/>
                  <a:gd name="T51" fmla="*/ 337 h 480"/>
                  <a:gd name="T52" fmla="*/ 1342 w 1644"/>
                  <a:gd name="T53" fmla="*/ 291 h 480"/>
                  <a:gd name="T54" fmla="*/ 1432 w 1644"/>
                  <a:gd name="T55" fmla="*/ 242 h 480"/>
                  <a:gd name="T56" fmla="*/ 1509 w 1644"/>
                  <a:gd name="T57" fmla="*/ 194 h 480"/>
                  <a:gd name="T58" fmla="*/ 1571 w 1644"/>
                  <a:gd name="T59" fmla="*/ 146 h 480"/>
                  <a:gd name="T60" fmla="*/ 1615 w 1644"/>
                  <a:gd name="T61" fmla="*/ 98 h 480"/>
                  <a:gd name="T62" fmla="*/ 1641 w 1644"/>
                  <a:gd name="T63" fmla="*/ 55 h 480"/>
                  <a:gd name="T64" fmla="*/ 1642 w 1644"/>
                  <a:gd name="T65" fmla="*/ 11 h 480"/>
                  <a:gd name="T66" fmla="*/ 1625 w 1644"/>
                  <a:gd name="T67" fmla="*/ 0 h 480"/>
                  <a:gd name="T68" fmla="*/ 1614 w 1644"/>
                  <a:gd name="T69" fmla="*/ 1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4" h="480">
                    <a:moveTo>
                      <a:pt x="1614" y="18"/>
                    </a:moveTo>
                    <a:lnTo>
                      <a:pt x="1615" y="32"/>
                    </a:lnTo>
                    <a:lnTo>
                      <a:pt x="1611" y="46"/>
                    </a:lnTo>
                    <a:lnTo>
                      <a:pt x="1605" y="61"/>
                    </a:lnTo>
                    <a:lnTo>
                      <a:pt x="1590" y="82"/>
                    </a:lnTo>
                    <a:lnTo>
                      <a:pt x="1573" y="102"/>
                    </a:lnTo>
                    <a:lnTo>
                      <a:pt x="1550" y="125"/>
                    </a:lnTo>
                    <a:lnTo>
                      <a:pt x="1525" y="146"/>
                    </a:lnTo>
                    <a:lnTo>
                      <a:pt x="1492" y="169"/>
                    </a:lnTo>
                    <a:lnTo>
                      <a:pt x="1457" y="194"/>
                    </a:lnTo>
                    <a:lnTo>
                      <a:pt x="1419" y="217"/>
                    </a:lnTo>
                    <a:lnTo>
                      <a:pt x="1377" y="241"/>
                    </a:lnTo>
                    <a:lnTo>
                      <a:pt x="1328" y="265"/>
                    </a:lnTo>
                    <a:lnTo>
                      <a:pt x="1280" y="289"/>
                    </a:lnTo>
                    <a:lnTo>
                      <a:pt x="1228" y="308"/>
                    </a:lnTo>
                    <a:lnTo>
                      <a:pt x="1174" y="329"/>
                    </a:lnTo>
                    <a:lnTo>
                      <a:pt x="1116" y="349"/>
                    </a:lnTo>
                    <a:lnTo>
                      <a:pt x="1055" y="367"/>
                    </a:lnTo>
                    <a:lnTo>
                      <a:pt x="993" y="385"/>
                    </a:lnTo>
                    <a:lnTo>
                      <a:pt x="927" y="402"/>
                    </a:lnTo>
                    <a:lnTo>
                      <a:pt x="863" y="417"/>
                    </a:lnTo>
                    <a:lnTo>
                      <a:pt x="796" y="427"/>
                    </a:lnTo>
                    <a:lnTo>
                      <a:pt x="727" y="438"/>
                    </a:lnTo>
                    <a:lnTo>
                      <a:pt x="658" y="443"/>
                    </a:lnTo>
                    <a:lnTo>
                      <a:pt x="588" y="447"/>
                    </a:lnTo>
                    <a:lnTo>
                      <a:pt x="514" y="449"/>
                    </a:lnTo>
                    <a:lnTo>
                      <a:pt x="444" y="447"/>
                    </a:lnTo>
                    <a:lnTo>
                      <a:pt x="370" y="441"/>
                    </a:lnTo>
                    <a:lnTo>
                      <a:pt x="297" y="433"/>
                    </a:lnTo>
                    <a:lnTo>
                      <a:pt x="224" y="422"/>
                    </a:lnTo>
                    <a:lnTo>
                      <a:pt x="152" y="406"/>
                    </a:lnTo>
                    <a:lnTo>
                      <a:pt x="80" y="387"/>
                    </a:lnTo>
                    <a:lnTo>
                      <a:pt x="8" y="361"/>
                    </a:lnTo>
                    <a:lnTo>
                      <a:pt x="0" y="391"/>
                    </a:lnTo>
                    <a:lnTo>
                      <a:pt x="72" y="417"/>
                    </a:lnTo>
                    <a:lnTo>
                      <a:pt x="145" y="435"/>
                    </a:lnTo>
                    <a:lnTo>
                      <a:pt x="220" y="452"/>
                    </a:lnTo>
                    <a:lnTo>
                      <a:pt x="293" y="462"/>
                    </a:lnTo>
                    <a:lnTo>
                      <a:pt x="367" y="470"/>
                    </a:lnTo>
                    <a:lnTo>
                      <a:pt x="444" y="477"/>
                    </a:lnTo>
                    <a:lnTo>
                      <a:pt x="514" y="480"/>
                    </a:lnTo>
                    <a:lnTo>
                      <a:pt x="588" y="477"/>
                    </a:lnTo>
                    <a:lnTo>
                      <a:pt x="658" y="472"/>
                    </a:lnTo>
                    <a:lnTo>
                      <a:pt x="731" y="466"/>
                    </a:lnTo>
                    <a:lnTo>
                      <a:pt x="800" y="456"/>
                    </a:lnTo>
                    <a:lnTo>
                      <a:pt x="868" y="445"/>
                    </a:lnTo>
                    <a:lnTo>
                      <a:pt x="937" y="431"/>
                    </a:lnTo>
                    <a:lnTo>
                      <a:pt x="1001" y="414"/>
                    </a:lnTo>
                    <a:lnTo>
                      <a:pt x="1064" y="397"/>
                    </a:lnTo>
                    <a:lnTo>
                      <a:pt x="1124" y="379"/>
                    </a:lnTo>
                    <a:lnTo>
                      <a:pt x="1183" y="358"/>
                    </a:lnTo>
                    <a:lnTo>
                      <a:pt x="1238" y="337"/>
                    </a:lnTo>
                    <a:lnTo>
                      <a:pt x="1294" y="313"/>
                    </a:lnTo>
                    <a:lnTo>
                      <a:pt x="1342" y="291"/>
                    </a:lnTo>
                    <a:lnTo>
                      <a:pt x="1390" y="265"/>
                    </a:lnTo>
                    <a:lnTo>
                      <a:pt x="1432" y="242"/>
                    </a:lnTo>
                    <a:lnTo>
                      <a:pt x="1473" y="220"/>
                    </a:lnTo>
                    <a:lnTo>
                      <a:pt x="1509" y="194"/>
                    </a:lnTo>
                    <a:lnTo>
                      <a:pt x="1542" y="172"/>
                    </a:lnTo>
                    <a:lnTo>
                      <a:pt x="1571" y="146"/>
                    </a:lnTo>
                    <a:lnTo>
                      <a:pt x="1594" y="123"/>
                    </a:lnTo>
                    <a:lnTo>
                      <a:pt x="1615" y="98"/>
                    </a:lnTo>
                    <a:lnTo>
                      <a:pt x="1630" y="77"/>
                    </a:lnTo>
                    <a:lnTo>
                      <a:pt x="1641" y="55"/>
                    </a:lnTo>
                    <a:lnTo>
                      <a:pt x="1644" y="32"/>
                    </a:lnTo>
                    <a:lnTo>
                      <a:pt x="1642" y="11"/>
                    </a:lnTo>
                    <a:lnTo>
                      <a:pt x="1636" y="2"/>
                    </a:lnTo>
                    <a:lnTo>
                      <a:pt x="1625" y="0"/>
                    </a:lnTo>
                    <a:lnTo>
                      <a:pt x="1615" y="7"/>
                    </a:lnTo>
                    <a:lnTo>
                      <a:pt x="161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87" name="Freeform 739">
                <a:extLst>
                  <a:ext uri="{FF2B5EF4-FFF2-40B4-BE49-F238E27FC236}">
                    <a16:creationId xmlns:a16="http://schemas.microsoft.com/office/drawing/2014/main" id="{B769A03B-A946-C8D9-7893-FEFB137BB849}"/>
                  </a:ext>
                </a:extLst>
              </p:cNvPr>
              <p:cNvSpPr>
                <a:spLocks/>
              </p:cNvSpPr>
              <p:nvPr/>
            </p:nvSpPr>
            <p:spPr bwMode="auto">
              <a:xfrm>
                <a:off x="2809" y="2522"/>
                <a:ext cx="162" cy="311"/>
              </a:xfrm>
              <a:custGeom>
                <a:avLst/>
                <a:gdLst>
                  <a:gd name="T0" fmla="*/ 484 w 484"/>
                  <a:gd name="T1" fmla="*/ 0 h 934"/>
                  <a:gd name="T2" fmla="*/ 436 w 484"/>
                  <a:gd name="T3" fmla="*/ 1 h 934"/>
                  <a:gd name="T4" fmla="*/ 385 w 484"/>
                  <a:gd name="T5" fmla="*/ 13 h 934"/>
                  <a:gd name="T6" fmla="*/ 335 w 484"/>
                  <a:gd name="T7" fmla="*/ 31 h 934"/>
                  <a:gd name="T8" fmla="*/ 287 w 484"/>
                  <a:gd name="T9" fmla="*/ 55 h 934"/>
                  <a:gd name="T10" fmla="*/ 237 w 484"/>
                  <a:gd name="T11" fmla="*/ 86 h 934"/>
                  <a:gd name="T12" fmla="*/ 189 w 484"/>
                  <a:gd name="T13" fmla="*/ 127 h 934"/>
                  <a:gd name="T14" fmla="*/ 146 w 484"/>
                  <a:gd name="T15" fmla="*/ 175 h 934"/>
                  <a:gd name="T16" fmla="*/ 105 w 484"/>
                  <a:gd name="T17" fmla="*/ 227 h 934"/>
                  <a:gd name="T18" fmla="*/ 72 w 484"/>
                  <a:gd name="T19" fmla="*/ 291 h 934"/>
                  <a:gd name="T20" fmla="*/ 40 w 484"/>
                  <a:gd name="T21" fmla="*/ 360 h 934"/>
                  <a:gd name="T22" fmla="*/ 19 w 484"/>
                  <a:gd name="T23" fmla="*/ 437 h 934"/>
                  <a:gd name="T24" fmla="*/ 4 w 484"/>
                  <a:gd name="T25" fmla="*/ 520 h 934"/>
                  <a:gd name="T26" fmla="*/ 0 w 484"/>
                  <a:gd name="T27" fmla="*/ 613 h 934"/>
                  <a:gd name="T28" fmla="*/ 4 w 484"/>
                  <a:gd name="T29" fmla="*/ 712 h 934"/>
                  <a:gd name="T30" fmla="*/ 19 w 484"/>
                  <a:gd name="T31" fmla="*/ 819 h 934"/>
                  <a:gd name="T32" fmla="*/ 45 w 484"/>
                  <a:gd name="T33" fmla="*/ 934 h 934"/>
                  <a:gd name="T34" fmla="*/ 73 w 484"/>
                  <a:gd name="T35" fmla="*/ 927 h 934"/>
                  <a:gd name="T36" fmla="*/ 48 w 484"/>
                  <a:gd name="T37" fmla="*/ 815 h 934"/>
                  <a:gd name="T38" fmla="*/ 34 w 484"/>
                  <a:gd name="T39" fmla="*/ 709 h 934"/>
                  <a:gd name="T40" fmla="*/ 29 w 484"/>
                  <a:gd name="T41" fmla="*/ 613 h 934"/>
                  <a:gd name="T42" fmla="*/ 34 w 484"/>
                  <a:gd name="T43" fmla="*/ 524 h 934"/>
                  <a:gd name="T44" fmla="*/ 48 w 484"/>
                  <a:gd name="T45" fmla="*/ 445 h 934"/>
                  <a:gd name="T46" fmla="*/ 69 w 484"/>
                  <a:gd name="T47" fmla="*/ 368 h 934"/>
                  <a:gd name="T48" fmla="*/ 96 w 484"/>
                  <a:gd name="T49" fmla="*/ 302 h 934"/>
                  <a:gd name="T50" fmla="*/ 129 w 484"/>
                  <a:gd name="T51" fmla="*/ 244 h 934"/>
                  <a:gd name="T52" fmla="*/ 168 w 484"/>
                  <a:gd name="T53" fmla="*/ 192 h 934"/>
                  <a:gd name="T54" fmla="*/ 210 w 484"/>
                  <a:gd name="T55" fmla="*/ 148 h 934"/>
                  <a:gd name="T56" fmla="*/ 253 w 484"/>
                  <a:gd name="T57" fmla="*/ 111 h 934"/>
                  <a:gd name="T58" fmla="*/ 299 w 484"/>
                  <a:gd name="T59" fmla="*/ 82 h 934"/>
                  <a:gd name="T60" fmla="*/ 347 w 484"/>
                  <a:gd name="T61" fmla="*/ 55 h 934"/>
                  <a:gd name="T62" fmla="*/ 393 w 484"/>
                  <a:gd name="T63" fmla="*/ 42 h 934"/>
                  <a:gd name="T64" fmla="*/ 439 w 484"/>
                  <a:gd name="T65" fmla="*/ 31 h 934"/>
                  <a:gd name="T66" fmla="*/ 484 w 484"/>
                  <a:gd name="T67" fmla="*/ 28 h 934"/>
                  <a:gd name="T68" fmla="*/ 484 w 484"/>
                  <a:gd name="T69" fmla="*/ 0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4" h="934">
                    <a:moveTo>
                      <a:pt x="484" y="0"/>
                    </a:moveTo>
                    <a:lnTo>
                      <a:pt x="436" y="1"/>
                    </a:lnTo>
                    <a:lnTo>
                      <a:pt x="385" y="13"/>
                    </a:lnTo>
                    <a:lnTo>
                      <a:pt x="335" y="31"/>
                    </a:lnTo>
                    <a:lnTo>
                      <a:pt x="287" y="55"/>
                    </a:lnTo>
                    <a:lnTo>
                      <a:pt x="237" y="86"/>
                    </a:lnTo>
                    <a:lnTo>
                      <a:pt x="189" y="127"/>
                    </a:lnTo>
                    <a:lnTo>
                      <a:pt x="146" y="175"/>
                    </a:lnTo>
                    <a:lnTo>
                      <a:pt x="105" y="227"/>
                    </a:lnTo>
                    <a:lnTo>
                      <a:pt x="72" y="291"/>
                    </a:lnTo>
                    <a:lnTo>
                      <a:pt x="40" y="360"/>
                    </a:lnTo>
                    <a:lnTo>
                      <a:pt x="19" y="437"/>
                    </a:lnTo>
                    <a:lnTo>
                      <a:pt x="4" y="520"/>
                    </a:lnTo>
                    <a:lnTo>
                      <a:pt x="0" y="613"/>
                    </a:lnTo>
                    <a:lnTo>
                      <a:pt x="4" y="712"/>
                    </a:lnTo>
                    <a:lnTo>
                      <a:pt x="19" y="819"/>
                    </a:lnTo>
                    <a:lnTo>
                      <a:pt x="45" y="934"/>
                    </a:lnTo>
                    <a:lnTo>
                      <a:pt x="73" y="927"/>
                    </a:lnTo>
                    <a:lnTo>
                      <a:pt x="48" y="815"/>
                    </a:lnTo>
                    <a:lnTo>
                      <a:pt x="34" y="709"/>
                    </a:lnTo>
                    <a:lnTo>
                      <a:pt x="29" y="613"/>
                    </a:lnTo>
                    <a:lnTo>
                      <a:pt x="34" y="524"/>
                    </a:lnTo>
                    <a:lnTo>
                      <a:pt x="48" y="445"/>
                    </a:lnTo>
                    <a:lnTo>
                      <a:pt x="69" y="368"/>
                    </a:lnTo>
                    <a:lnTo>
                      <a:pt x="96" y="302"/>
                    </a:lnTo>
                    <a:lnTo>
                      <a:pt x="129" y="244"/>
                    </a:lnTo>
                    <a:lnTo>
                      <a:pt x="168" y="192"/>
                    </a:lnTo>
                    <a:lnTo>
                      <a:pt x="210" y="148"/>
                    </a:lnTo>
                    <a:lnTo>
                      <a:pt x="253" y="111"/>
                    </a:lnTo>
                    <a:lnTo>
                      <a:pt x="299" y="82"/>
                    </a:lnTo>
                    <a:lnTo>
                      <a:pt x="347" y="55"/>
                    </a:lnTo>
                    <a:lnTo>
                      <a:pt x="393" y="42"/>
                    </a:lnTo>
                    <a:lnTo>
                      <a:pt x="439" y="31"/>
                    </a:lnTo>
                    <a:lnTo>
                      <a:pt x="484" y="28"/>
                    </a:lnTo>
                    <a:lnTo>
                      <a:pt x="4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88" name="Freeform 740">
                <a:extLst>
                  <a:ext uri="{FF2B5EF4-FFF2-40B4-BE49-F238E27FC236}">
                    <a16:creationId xmlns:a16="http://schemas.microsoft.com/office/drawing/2014/main" id="{CA35E5ED-36C7-09EB-DE8B-48458B37AC49}"/>
                  </a:ext>
                </a:extLst>
              </p:cNvPr>
              <p:cNvSpPr>
                <a:spLocks/>
              </p:cNvSpPr>
              <p:nvPr/>
            </p:nvSpPr>
            <p:spPr bwMode="auto">
              <a:xfrm>
                <a:off x="2970" y="2521"/>
                <a:ext cx="312" cy="158"/>
              </a:xfrm>
              <a:custGeom>
                <a:avLst/>
                <a:gdLst>
                  <a:gd name="T0" fmla="*/ 935 w 935"/>
                  <a:gd name="T1" fmla="*/ 458 h 474"/>
                  <a:gd name="T2" fmla="*/ 887 w 935"/>
                  <a:gd name="T3" fmla="*/ 402 h 474"/>
                  <a:gd name="T4" fmla="*/ 837 w 935"/>
                  <a:gd name="T5" fmla="*/ 351 h 474"/>
                  <a:gd name="T6" fmla="*/ 777 w 935"/>
                  <a:gd name="T7" fmla="*/ 306 h 474"/>
                  <a:gd name="T8" fmla="*/ 719 w 935"/>
                  <a:gd name="T9" fmla="*/ 259 h 474"/>
                  <a:gd name="T10" fmla="*/ 657 w 935"/>
                  <a:gd name="T11" fmla="*/ 217 h 474"/>
                  <a:gd name="T12" fmla="*/ 592 w 935"/>
                  <a:gd name="T13" fmla="*/ 182 h 474"/>
                  <a:gd name="T14" fmla="*/ 526 w 935"/>
                  <a:gd name="T15" fmla="*/ 148 h 474"/>
                  <a:gd name="T16" fmla="*/ 462 w 935"/>
                  <a:gd name="T17" fmla="*/ 117 h 474"/>
                  <a:gd name="T18" fmla="*/ 395 w 935"/>
                  <a:gd name="T19" fmla="*/ 90 h 474"/>
                  <a:gd name="T20" fmla="*/ 330 w 935"/>
                  <a:gd name="T21" fmla="*/ 67 h 474"/>
                  <a:gd name="T22" fmla="*/ 270 w 935"/>
                  <a:gd name="T23" fmla="*/ 46 h 474"/>
                  <a:gd name="T24" fmla="*/ 210 w 935"/>
                  <a:gd name="T25" fmla="*/ 32 h 474"/>
                  <a:gd name="T26" fmla="*/ 148 w 935"/>
                  <a:gd name="T27" fmla="*/ 19 h 474"/>
                  <a:gd name="T28" fmla="*/ 96 w 935"/>
                  <a:gd name="T29" fmla="*/ 8 h 474"/>
                  <a:gd name="T30" fmla="*/ 46 w 935"/>
                  <a:gd name="T31" fmla="*/ 2 h 474"/>
                  <a:gd name="T32" fmla="*/ 0 w 935"/>
                  <a:gd name="T33" fmla="*/ 0 h 474"/>
                  <a:gd name="T34" fmla="*/ 0 w 935"/>
                  <a:gd name="T35" fmla="*/ 29 h 474"/>
                  <a:gd name="T36" fmla="*/ 43 w 935"/>
                  <a:gd name="T37" fmla="*/ 32 h 474"/>
                  <a:gd name="T38" fmla="*/ 93 w 935"/>
                  <a:gd name="T39" fmla="*/ 37 h 474"/>
                  <a:gd name="T40" fmla="*/ 145 w 935"/>
                  <a:gd name="T41" fmla="*/ 48 h 474"/>
                  <a:gd name="T42" fmla="*/ 201 w 935"/>
                  <a:gd name="T43" fmla="*/ 61 h 474"/>
                  <a:gd name="T44" fmla="*/ 262 w 935"/>
                  <a:gd name="T45" fmla="*/ 76 h 474"/>
                  <a:gd name="T46" fmla="*/ 322 w 935"/>
                  <a:gd name="T47" fmla="*/ 96 h 474"/>
                  <a:gd name="T48" fmla="*/ 387 w 935"/>
                  <a:gd name="T49" fmla="*/ 118 h 474"/>
                  <a:gd name="T50" fmla="*/ 449 w 935"/>
                  <a:gd name="T51" fmla="*/ 142 h 474"/>
                  <a:gd name="T52" fmla="*/ 515 w 935"/>
                  <a:gd name="T53" fmla="*/ 173 h 474"/>
                  <a:gd name="T54" fmla="*/ 580 w 935"/>
                  <a:gd name="T55" fmla="*/ 207 h 474"/>
                  <a:gd name="T56" fmla="*/ 640 w 935"/>
                  <a:gd name="T57" fmla="*/ 242 h 474"/>
                  <a:gd name="T58" fmla="*/ 702 w 935"/>
                  <a:gd name="T59" fmla="*/ 285 h 474"/>
                  <a:gd name="T60" fmla="*/ 762 w 935"/>
                  <a:gd name="T61" fmla="*/ 327 h 474"/>
                  <a:gd name="T62" fmla="*/ 815 w 935"/>
                  <a:gd name="T63" fmla="*/ 371 h 474"/>
                  <a:gd name="T64" fmla="*/ 866 w 935"/>
                  <a:gd name="T65" fmla="*/ 422 h 474"/>
                  <a:gd name="T66" fmla="*/ 914 w 935"/>
                  <a:gd name="T67" fmla="*/ 474 h 474"/>
                  <a:gd name="T68" fmla="*/ 935 w 935"/>
                  <a:gd name="T69" fmla="*/ 458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5" h="474">
                    <a:moveTo>
                      <a:pt x="935" y="458"/>
                    </a:moveTo>
                    <a:lnTo>
                      <a:pt x="887" y="402"/>
                    </a:lnTo>
                    <a:lnTo>
                      <a:pt x="837" y="351"/>
                    </a:lnTo>
                    <a:lnTo>
                      <a:pt x="777" y="306"/>
                    </a:lnTo>
                    <a:lnTo>
                      <a:pt x="719" y="259"/>
                    </a:lnTo>
                    <a:lnTo>
                      <a:pt x="657" y="217"/>
                    </a:lnTo>
                    <a:lnTo>
                      <a:pt x="592" y="182"/>
                    </a:lnTo>
                    <a:lnTo>
                      <a:pt x="526" y="148"/>
                    </a:lnTo>
                    <a:lnTo>
                      <a:pt x="462" y="117"/>
                    </a:lnTo>
                    <a:lnTo>
                      <a:pt x="395" y="90"/>
                    </a:lnTo>
                    <a:lnTo>
                      <a:pt x="330" y="67"/>
                    </a:lnTo>
                    <a:lnTo>
                      <a:pt x="270" y="46"/>
                    </a:lnTo>
                    <a:lnTo>
                      <a:pt x="210" y="32"/>
                    </a:lnTo>
                    <a:lnTo>
                      <a:pt x="148" y="19"/>
                    </a:lnTo>
                    <a:lnTo>
                      <a:pt x="96" y="8"/>
                    </a:lnTo>
                    <a:lnTo>
                      <a:pt x="46" y="2"/>
                    </a:lnTo>
                    <a:lnTo>
                      <a:pt x="0" y="0"/>
                    </a:lnTo>
                    <a:lnTo>
                      <a:pt x="0" y="29"/>
                    </a:lnTo>
                    <a:lnTo>
                      <a:pt x="43" y="32"/>
                    </a:lnTo>
                    <a:lnTo>
                      <a:pt x="93" y="37"/>
                    </a:lnTo>
                    <a:lnTo>
                      <a:pt x="145" y="48"/>
                    </a:lnTo>
                    <a:lnTo>
                      <a:pt x="201" y="61"/>
                    </a:lnTo>
                    <a:lnTo>
                      <a:pt x="262" y="76"/>
                    </a:lnTo>
                    <a:lnTo>
                      <a:pt x="322" y="96"/>
                    </a:lnTo>
                    <a:lnTo>
                      <a:pt x="387" y="118"/>
                    </a:lnTo>
                    <a:lnTo>
                      <a:pt x="449" y="142"/>
                    </a:lnTo>
                    <a:lnTo>
                      <a:pt x="515" y="173"/>
                    </a:lnTo>
                    <a:lnTo>
                      <a:pt x="580" y="207"/>
                    </a:lnTo>
                    <a:lnTo>
                      <a:pt x="640" y="242"/>
                    </a:lnTo>
                    <a:lnTo>
                      <a:pt x="702" y="285"/>
                    </a:lnTo>
                    <a:lnTo>
                      <a:pt x="762" y="327"/>
                    </a:lnTo>
                    <a:lnTo>
                      <a:pt x="815" y="371"/>
                    </a:lnTo>
                    <a:lnTo>
                      <a:pt x="866" y="422"/>
                    </a:lnTo>
                    <a:lnTo>
                      <a:pt x="914" y="474"/>
                    </a:lnTo>
                    <a:lnTo>
                      <a:pt x="935" y="4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89" name="Freeform 741">
                <a:extLst>
                  <a:ext uri="{FF2B5EF4-FFF2-40B4-BE49-F238E27FC236}">
                    <a16:creationId xmlns:a16="http://schemas.microsoft.com/office/drawing/2014/main" id="{05563976-071E-F650-8CF5-6C5D7A98C2FD}"/>
                  </a:ext>
                </a:extLst>
              </p:cNvPr>
              <p:cNvSpPr>
                <a:spLocks/>
              </p:cNvSpPr>
              <p:nvPr/>
            </p:nvSpPr>
            <p:spPr bwMode="auto">
              <a:xfrm>
                <a:off x="3094" y="2674"/>
                <a:ext cx="221" cy="323"/>
              </a:xfrm>
              <a:custGeom>
                <a:avLst/>
                <a:gdLst>
                  <a:gd name="T0" fmla="*/ 29 w 661"/>
                  <a:gd name="T1" fmla="*/ 830 h 971"/>
                  <a:gd name="T2" fmla="*/ 2 w 661"/>
                  <a:gd name="T3" fmla="*/ 834 h 971"/>
                  <a:gd name="T4" fmla="*/ 65 w 661"/>
                  <a:gd name="T5" fmla="*/ 907 h 971"/>
                  <a:gd name="T6" fmla="*/ 136 w 661"/>
                  <a:gd name="T7" fmla="*/ 951 h 971"/>
                  <a:gd name="T8" fmla="*/ 208 w 661"/>
                  <a:gd name="T9" fmla="*/ 971 h 971"/>
                  <a:gd name="T10" fmla="*/ 282 w 661"/>
                  <a:gd name="T11" fmla="*/ 964 h 971"/>
                  <a:gd name="T12" fmla="*/ 351 w 661"/>
                  <a:gd name="T13" fmla="*/ 932 h 971"/>
                  <a:gd name="T14" fmla="*/ 420 w 661"/>
                  <a:gd name="T15" fmla="*/ 886 h 971"/>
                  <a:gd name="T16" fmla="*/ 478 w 661"/>
                  <a:gd name="T17" fmla="*/ 822 h 971"/>
                  <a:gd name="T18" fmla="*/ 534 w 661"/>
                  <a:gd name="T19" fmla="*/ 749 h 971"/>
                  <a:gd name="T20" fmla="*/ 581 w 661"/>
                  <a:gd name="T21" fmla="*/ 663 h 971"/>
                  <a:gd name="T22" fmla="*/ 620 w 661"/>
                  <a:gd name="T23" fmla="*/ 568 h 971"/>
                  <a:gd name="T24" fmla="*/ 647 w 661"/>
                  <a:gd name="T25" fmla="*/ 469 h 971"/>
                  <a:gd name="T26" fmla="*/ 659 w 661"/>
                  <a:gd name="T27" fmla="*/ 371 h 971"/>
                  <a:gd name="T28" fmla="*/ 661 w 661"/>
                  <a:gd name="T29" fmla="*/ 269 h 971"/>
                  <a:gd name="T30" fmla="*/ 645 w 661"/>
                  <a:gd name="T31" fmla="*/ 173 h 971"/>
                  <a:gd name="T32" fmla="*/ 611 w 661"/>
                  <a:gd name="T33" fmla="*/ 82 h 971"/>
                  <a:gd name="T34" fmla="*/ 560 w 661"/>
                  <a:gd name="T35" fmla="*/ 0 h 971"/>
                  <a:gd name="T36" fmla="*/ 538 w 661"/>
                  <a:gd name="T37" fmla="*/ 16 h 971"/>
                  <a:gd name="T38" fmla="*/ 586 w 661"/>
                  <a:gd name="T39" fmla="*/ 93 h 971"/>
                  <a:gd name="T40" fmla="*/ 617 w 661"/>
                  <a:gd name="T41" fmla="*/ 182 h 971"/>
                  <a:gd name="T42" fmla="*/ 632 w 661"/>
                  <a:gd name="T43" fmla="*/ 275 h 971"/>
                  <a:gd name="T44" fmla="*/ 630 w 661"/>
                  <a:gd name="T45" fmla="*/ 367 h 971"/>
                  <a:gd name="T46" fmla="*/ 618 w 661"/>
                  <a:gd name="T47" fmla="*/ 466 h 971"/>
                  <a:gd name="T48" fmla="*/ 590 w 661"/>
                  <a:gd name="T49" fmla="*/ 560 h 971"/>
                  <a:gd name="T50" fmla="*/ 555 w 661"/>
                  <a:gd name="T51" fmla="*/ 651 h 971"/>
                  <a:gd name="T52" fmla="*/ 509 w 661"/>
                  <a:gd name="T53" fmla="*/ 732 h 971"/>
                  <a:gd name="T54" fmla="*/ 456 w 661"/>
                  <a:gd name="T55" fmla="*/ 804 h 971"/>
                  <a:gd name="T56" fmla="*/ 399 w 661"/>
                  <a:gd name="T57" fmla="*/ 865 h 971"/>
                  <a:gd name="T58" fmla="*/ 337 w 661"/>
                  <a:gd name="T59" fmla="*/ 907 h 971"/>
                  <a:gd name="T60" fmla="*/ 274 w 661"/>
                  <a:gd name="T61" fmla="*/ 934 h 971"/>
                  <a:gd name="T62" fmla="*/ 212 w 661"/>
                  <a:gd name="T63" fmla="*/ 940 h 971"/>
                  <a:gd name="T64" fmla="*/ 149 w 661"/>
                  <a:gd name="T65" fmla="*/ 926 h 971"/>
                  <a:gd name="T66" fmla="*/ 86 w 661"/>
                  <a:gd name="T67" fmla="*/ 886 h 971"/>
                  <a:gd name="T68" fmla="*/ 27 w 661"/>
                  <a:gd name="T69" fmla="*/ 817 h 971"/>
                  <a:gd name="T70" fmla="*/ 0 w 661"/>
                  <a:gd name="T71" fmla="*/ 822 h 971"/>
                  <a:gd name="T72" fmla="*/ 27 w 661"/>
                  <a:gd name="T73" fmla="*/ 817 h 971"/>
                  <a:gd name="T74" fmla="*/ 16 w 661"/>
                  <a:gd name="T75" fmla="*/ 811 h 971"/>
                  <a:gd name="T76" fmla="*/ 6 w 661"/>
                  <a:gd name="T77" fmla="*/ 812 h 971"/>
                  <a:gd name="T78" fmla="*/ 0 w 661"/>
                  <a:gd name="T79" fmla="*/ 822 h 971"/>
                  <a:gd name="T80" fmla="*/ 2 w 661"/>
                  <a:gd name="T81" fmla="*/ 834 h 971"/>
                  <a:gd name="T82" fmla="*/ 29 w 661"/>
                  <a:gd name="T83" fmla="*/ 83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1" h="971">
                    <a:moveTo>
                      <a:pt x="29" y="830"/>
                    </a:moveTo>
                    <a:lnTo>
                      <a:pt x="2" y="834"/>
                    </a:lnTo>
                    <a:lnTo>
                      <a:pt x="65" y="907"/>
                    </a:lnTo>
                    <a:lnTo>
                      <a:pt x="136" y="951"/>
                    </a:lnTo>
                    <a:lnTo>
                      <a:pt x="208" y="971"/>
                    </a:lnTo>
                    <a:lnTo>
                      <a:pt x="282" y="964"/>
                    </a:lnTo>
                    <a:lnTo>
                      <a:pt x="351" y="932"/>
                    </a:lnTo>
                    <a:lnTo>
                      <a:pt x="420" y="886"/>
                    </a:lnTo>
                    <a:lnTo>
                      <a:pt x="478" y="822"/>
                    </a:lnTo>
                    <a:lnTo>
                      <a:pt x="534" y="749"/>
                    </a:lnTo>
                    <a:lnTo>
                      <a:pt x="581" y="663"/>
                    </a:lnTo>
                    <a:lnTo>
                      <a:pt x="620" y="568"/>
                    </a:lnTo>
                    <a:lnTo>
                      <a:pt x="647" y="469"/>
                    </a:lnTo>
                    <a:lnTo>
                      <a:pt x="659" y="371"/>
                    </a:lnTo>
                    <a:lnTo>
                      <a:pt x="661" y="269"/>
                    </a:lnTo>
                    <a:lnTo>
                      <a:pt x="645" y="173"/>
                    </a:lnTo>
                    <a:lnTo>
                      <a:pt x="611" y="82"/>
                    </a:lnTo>
                    <a:lnTo>
                      <a:pt x="560" y="0"/>
                    </a:lnTo>
                    <a:lnTo>
                      <a:pt x="538" y="16"/>
                    </a:lnTo>
                    <a:lnTo>
                      <a:pt x="586" y="93"/>
                    </a:lnTo>
                    <a:lnTo>
                      <a:pt x="617" y="182"/>
                    </a:lnTo>
                    <a:lnTo>
                      <a:pt x="632" y="275"/>
                    </a:lnTo>
                    <a:lnTo>
                      <a:pt x="630" y="367"/>
                    </a:lnTo>
                    <a:lnTo>
                      <a:pt x="618" y="466"/>
                    </a:lnTo>
                    <a:lnTo>
                      <a:pt x="590" y="560"/>
                    </a:lnTo>
                    <a:lnTo>
                      <a:pt x="555" y="651"/>
                    </a:lnTo>
                    <a:lnTo>
                      <a:pt x="509" y="732"/>
                    </a:lnTo>
                    <a:lnTo>
                      <a:pt x="456" y="804"/>
                    </a:lnTo>
                    <a:lnTo>
                      <a:pt x="399" y="865"/>
                    </a:lnTo>
                    <a:lnTo>
                      <a:pt x="337" y="907"/>
                    </a:lnTo>
                    <a:lnTo>
                      <a:pt x="274" y="934"/>
                    </a:lnTo>
                    <a:lnTo>
                      <a:pt x="212" y="940"/>
                    </a:lnTo>
                    <a:lnTo>
                      <a:pt x="149" y="926"/>
                    </a:lnTo>
                    <a:lnTo>
                      <a:pt x="86" y="886"/>
                    </a:lnTo>
                    <a:lnTo>
                      <a:pt x="27" y="817"/>
                    </a:lnTo>
                    <a:lnTo>
                      <a:pt x="0" y="822"/>
                    </a:lnTo>
                    <a:lnTo>
                      <a:pt x="27" y="817"/>
                    </a:lnTo>
                    <a:lnTo>
                      <a:pt x="16" y="811"/>
                    </a:lnTo>
                    <a:lnTo>
                      <a:pt x="6" y="812"/>
                    </a:lnTo>
                    <a:lnTo>
                      <a:pt x="0" y="822"/>
                    </a:lnTo>
                    <a:lnTo>
                      <a:pt x="2" y="834"/>
                    </a:lnTo>
                    <a:lnTo>
                      <a:pt x="29" y="8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90" name="Freeform 742">
                <a:extLst>
                  <a:ext uri="{FF2B5EF4-FFF2-40B4-BE49-F238E27FC236}">
                    <a16:creationId xmlns:a16="http://schemas.microsoft.com/office/drawing/2014/main" id="{21B7F257-A48C-2367-6630-8A43FB28DE3B}"/>
                  </a:ext>
                </a:extLst>
              </p:cNvPr>
              <p:cNvSpPr>
                <a:spLocks/>
              </p:cNvSpPr>
              <p:nvPr/>
            </p:nvSpPr>
            <p:spPr bwMode="auto">
              <a:xfrm>
                <a:off x="1786" y="2544"/>
                <a:ext cx="405" cy="395"/>
              </a:xfrm>
              <a:custGeom>
                <a:avLst/>
                <a:gdLst>
                  <a:gd name="T0" fmla="*/ 844 w 1215"/>
                  <a:gd name="T1" fmla="*/ 36 h 1186"/>
                  <a:gd name="T2" fmla="*/ 728 w 1215"/>
                  <a:gd name="T3" fmla="*/ 15 h 1186"/>
                  <a:gd name="T4" fmla="*/ 608 w 1215"/>
                  <a:gd name="T5" fmla="*/ 1 h 1186"/>
                  <a:gd name="T6" fmla="*/ 488 w 1215"/>
                  <a:gd name="T7" fmla="*/ 0 h 1186"/>
                  <a:gd name="T8" fmla="*/ 369 w 1215"/>
                  <a:gd name="T9" fmla="*/ 13 h 1186"/>
                  <a:gd name="T10" fmla="*/ 254 w 1215"/>
                  <a:gd name="T11" fmla="*/ 42 h 1186"/>
                  <a:gd name="T12" fmla="*/ 145 w 1215"/>
                  <a:gd name="T13" fmla="*/ 90 h 1186"/>
                  <a:gd name="T14" fmla="*/ 44 w 1215"/>
                  <a:gd name="T15" fmla="*/ 161 h 1186"/>
                  <a:gd name="T16" fmla="*/ 2 w 1215"/>
                  <a:gd name="T17" fmla="*/ 273 h 1186"/>
                  <a:gd name="T18" fmla="*/ 22 w 1215"/>
                  <a:gd name="T19" fmla="*/ 404 h 1186"/>
                  <a:gd name="T20" fmla="*/ 57 w 1215"/>
                  <a:gd name="T21" fmla="*/ 535 h 1186"/>
                  <a:gd name="T22" fmla="*/ 106 w 1215"/>
                  <a:gd name="T23" fmla="*/ 660 h 1186"/>
                  <a:gd name="T24" fmla="*/ 160 w 1215"/>
                  <a:gd name="T25" fmla="*/ 781 h 1186"/>
                  <a:gd name="T26" fmla="*/ 218 w 1215"/>
                  <a:gd name="T27" fmla="*/ 899 h 1186"/>
                  <a:gd name="T28" fmla="*/ 277 w 1215"/>
                  <a:gd name="T29" fmla="*/ 1017 h 1186"/>
                  <a:gd name="T30" fmla="*/ 329 w 1215"/>
                  <a:gd name="T31" fmla="*/ 1130 h 1186"/>
                  <a:gd name="T32" fmla="*/ 403 w 1215"/>
                  <a:gd name="T33" fmla="*/ 1137 h 1186"/>
                  <a:gd name="T34" fmla="*/ 501 w 1215"/>
                  <a:gd name="T35" fmla="*/ 1057 h 1186"/>
                  <a:gd name="T36" fmla="*/ 599 w 1215"/>
                  <a:gd name="T37" fmla="*/ 1007 h 1186"/>
                  <a:gd name="T38" fmla="*/ 699 w 1215"/>
                  <a:gd name="T39" fmla="*/ 980 h 1186"/>
                  <a:gd name="T40" fmla="*/ 802 w 1215"/>
                  <a:gd name="T41" fmla="*/ 967 h 1186"/>
                  <a:gd name="T42" fmla="*/ 910 w 1215"/>
                  <a:gd name="T43" fmla="*/ 967 h 1186"/>
                  <a:gd name="T44" fmla="*/ 1027 w 1215"/>
                  <a:gd name="T45" fmla="*/ 971 h 1186"/>
                  <a:gd name="T46" fmla="*/ 1151 w 1215"/>
                  <a:gd name="T47" fmla="*/ 976 h 1186"/>
                  <a:gd name="T48" fmla="*/ 1181 w 1215"/>
                  <a:gd name="T49" fmla="*/ 926 h 1186"/>
                  <a:gd name="T50" fmla="*/ 1119 w 1215"/>
                  <a:gd name="T51" fmla="*/ 812 h 1186"/>
                  <a:gd name="T52" fmla="*/ 1064 w 1215"/>
                  <a:gd name="T53" fmla="*/ 685 h 1186"/>
                  <a:gd name="T54" fmla="*/ 1019 w 1215"/>
                  <a:gd name="T55" fmla="*/ 550 h 1186"/>
                  <a:gd name="T56" fmla="*/ 979 w 1215"/>
                  <a:gd name="T57" fmla="*/ 418 h 1186"/>
                  <a:gd name="T58" fmla="*/ 948 w 1215"/>
                  <a:gd name="T59" fmla="*/ 293 h 1186"/>
                  <a:gd name="T60" fmla="*/ 925 w 1215"/>
                  <a:gd name="T61" fmla="*/ 177 h 1186"/>
                  <a:gd name="T62" fmla="*/ 906 w 1215"/>
                  <a:gd name="T63" fmla="*/ 85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5" h="1186">
                    <a:moveTo>
                      <a:pt x="900" y="48"/>
                    </a:moveTo>
                    <a:lnTo>
                      <a:pt x="844" y="36"/>
                    </a:lnTo>
                    <a:lnTo>
                      <a:pt x="787" y="24"/>
                    </a:lnTo>
                    <a:lnTo>
                      <a:pt x="728" y="15"/>
                    </a:lnTo>
                    <a:lnTo>
                      <a:pt x="667" y="7"/>
                    </a:lnTo>
                    <a:lnTo>
                      <a:pt x="608" y="1"/>
                    </a:lnTo>
                    <a:lnTo>
                      <a:pt x="547" y="0"/>
                    </a:lnTo>
                    <a:lnTo>
                      <a:pt x="488" y="0"/>
                    </a:lnTo>
                    <a:lnTo>
                      <a:pt x="427" y="3"/>
                    </a:lnTo>
                    <a:lnTo>
                      <a:pt x="369" y="13"/>
                    </a:lnTo>
                    <a:lnTo>
                      <a:pt x="310" y="24"/>
                    </a:lnTo>
                    <a:lnTo>
                      <a:pt x="254" y="42"/>
                    </a:lnTo>
                    <a:lnTo>
                      <a:pt x="198" y="63"/>
                    </a:lnTo>
                    <a:lnTo>
                      <a:pt x="145" y="90"/>
                    </a:lnTo>
                    <a:lnTo>
                      <a:pt x="92" y="123"/>
                    </a:lnTo>
                    <a:lnTo>
                      <a:pt x="44" y="161"/>
                    </a:lnTo>
                    <a:lnTo>
                      <a:pt x="0" y="206"/>
                    </a:lnTo>
                    <a:lnTo>
                      <a:pt x="2" y="273"/>
                    </a:lnTo>
                    <a:lnTo>
                      <a:pt x="9" y="341"/>
                    </a:lnTo>
                    <a:lnTo>
                      <a:pt x="22" y="404"/>
                    </a:lnTo>
                    <a:lnTo>
                      <a:pt x="38" y="469"/>
                    </a:lnTo>
                    <a:lnTo>
                      <a:pt x="57" y="535"/>
                    </a:lnTo>
                    <a:lnTo>
                      <a:pt x="81" y="597"/>
                    </a:lnTo>
                    <a:lnTo>
                      <a:pt x="106" y="660"/>
                    </a:lnTo>
                    <a:lnTo>
                      <a:pt x="133" y="720"/>
                    </a:lnTo>
                    <a:lnTo>
                      <a:pt x="160" y="781"/>
                    </a:lnTo>
                    <a:lnTo>
                      <a:pt x="190" y="842"/>
                    </a:lnTo>
                    <a:lnTo>
                      <a:pt x="218" y="899"/>
                    </a:lnTo>
                    <a:lnTo>
                      <a:pt x="248" y="959"/>
                    </a:lnTo>
                    <a:lnTo>
                      <a:pt x="277" y="1017"/>
                    </a:lnTo>
                    <a:lnTo>
                      <a:pt x="304" y="1074"/>
                    </a:lnTo>
                    <a:lnTo>
                      <a:pt x="329" y="1130"/>
                    </a:lnTo>
                    <a:lnTo>
                      <a:pt x="352" y="1186"/>
                    </a:lnTo>
                    <a:lnTo>
                      <a:pt x="403" y="1137"/>
                    </a:lnTo>
                    <a:lnTo>
                      <a:pt x="451" y="1092"/>
                    </a:lnTo>
                    <a:lnTo>
                      <a:pt x="501" y="1057"/>
                    </a:lnTo>
                    <a:lnTo>
                      <a:pt x="549" y="1030"/>
                    </a:lnTo>
                    <a:lnTo>
                      <a:pt x="599" y="1007"/>
                    </a:lnTo>
                    <a:lnTo>
                      <a:pt x="650" y="990"/>
                    </a:lnTo>
                    <a:lnTo>
                      <a:pt x="699" y="980"/>
                    </a:lnTo>
                    <a:lnTo>
                      <a:pt x="749" y="971"/>
                    </a:lnTo>
                    <a:lnTo>
                      <a:pt x="802" y="967"/>
                    </a:lnTo>
                    <a:lnTo>
                      <a:pt x="856" y="965"/>
                    </a:lnTo>
                    <a:lnTo>
                      <a:pt x="910" y="967"/>
                    </a:lnTo>
                    <a:lnTo>
                      <a:pt x="969" y="968"/>
                    </a:lnTo>
                    <a:lnTo>
                      <a:pt x="1027" y="971"/>
                    </a:lnTo>
                    <a:lnTo>
                      <a:pt x="1088" y="975"/>
                    </a:lnTo>
                    <a:lnTo>
                      <a:pt x="1151" y="976"/>
                    </a:lnTo>
                    <a:lnTo>
                      <a:pt x="1215" y="976"/>
                    </a:lnTo>
                    <a:lnTo>
                      <a:pt x="1181" y="926"/>
                    </a:lnTo>
                    <a:lnTo>
                      <a:pt x="1151" y="872"/>
                    </a:lnTo>
                    <a:lnTo>
                      <a:pt x="1119" y="812"/>
                    </a:lnTo>
                    <a:lnTo>
                      <a:pt x="1092" y="749"/>
                    </a:lnTo>
                    <a:lnTo>
                      <a:pt x="1064" y="685"/>
                    </a:lnTo>
                    <a:lnTo>
                      <a:pt x="1042" y="618"/>
                    </a:lnTo>
                    <a:lnTo>
                      <a:pt x="1019" y="550"/>
                    </a:lnTo>
                    <a:lnTo>
                      <a:pt x="997" y="485"/>
                    </a:lnTo>
                    <a:lnTo>
                      <a:pt x="979" y="418"/>
                    </a:lnTo>
                    <a:lnTo>
                      <a:pt x="962" y="352"/>
                    </a:lnTo>
                    <a:lnTo>
                      <a:pt x="948" y="293"/>
                    </a:lnTo>
                    <a:lnTo>
                      <a:pt x="934" y="230"/>
                    </a:lnTo>
                    <a:lnTo>
                      <a:pt x="925" y="177"/>
                    </a:lnTo>
                    <a:lnTo>
                      <a:pt x="913" y="129"/>
                    </a:lnTo>
                    <a:lnTo>
                      <a:pt x="906" y="85"/>
                    </a:lnTo>
                    <a:lnTo>
                      <a:pt x="90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91" name="Freeform 743">
                <a:extLst>
                  <a:ext uri="{FF2B5EF4-FFF2-40B4-BE49-F238E27FC236}">
                    <a16:creationId xmlns:a16="http://schemas.microsoft.com/office/drawing/2014/main" id="{7A0B89C0-FE4A-4CDB-746B-928B2B69798E}"/>
                  </a:ext>
                </a:extLst>
              </p:cNvPr>
              <p:cNvSpPr>
                <a:spLocks/>
              </p:cNvSpPr>
              <p:nvPr/>
            </p:nvSpPr>
            <p:spPr bwMode="auto">
              <a:xfrm>
                <a:off x="1780" y="2539"/>
                <a:ext cx="307" cy="79"/>
              </a:xfrm>
              <a:custGeom>
                <a:avLst/>
                <a:gdLst>
                  <a:gd name="T0" fmla="*/ 31 w 921"/>
                  <a:gd name="T1" fmla="*/ 221 h 235"/>
                  <a:gd name="T2" fmla="*/ 25 w 921"/>
                  <a:gd name="T3" fmla="*/ 231 h 235"/>
                  <a:gd name="T4" fmla="*/ 72 w 921"/>
                  <a:gd name="T5" fmla="*/ 184 h 235"/>
                  <a:gd name="T6" fmla="*/ 118 w 921"/>
                  <a:gd name="T7" fmla="*/ 149 h 235"/>
                  <a:gd name="T8" fmla="*/ 170 w 921"/>
                  <a:gd name="T9" fmla="*/ 117 h 235"/>
                  <a:gd name="T10" fmla="*/ 219 w 921"/>
                  <a:gd name="T11" fmla="*/ 90 h 235"/>
                  <a:gd name="T12" fmla="*/ 276 w 921"/>
                  <a:gd name="T13" fmla="*/ 71 h 235"/>
                  <a:gd name="T14" fmla="*/ 332 w 921"/>
                  <a:gd name="T15" fmla="*/ 55 h 235"/>
                  <a:gd name="T16" fmla="*/ 387 w 921"/>
                  <a:gd name="T17" fmla="*/ 42 h 235"/>
                  <a:gd name="T18" fmla="*/ 445 w 921"/>
                  <a:gd name="T19" fmla="*/ 33 h 235"/>
                  <a:gd name="T20" fmla="*/ 505 w 921"/>
                  <a:gd name="T21" fmla="*/ 29 h 235"/>
                  <a:gd name="T22" fmla="*/ 562 w 921"/>
                  <a:gd name="T23" fmla="*/ 29 h 235"/>
                  <a:gd name="T24" fmla="*/ 625 w 921"/>
                  <a:gd name="T25" fmla="*/ 30 h 235"/>
                  <a:gd name="T26" fmla="*/ 682 w 921"/>
                  <a:gd name="T27" fmla="*/ 36 h 235"/>
                  <a:gd name="T28" fmla="*/ 742 w 921"/>
                  <a:gd name="T29" fmla="*/ 43 h 235"/>
                  <a:gd name="T30" fmla="*/ 801 w 921"/>
                  <a:gd name="T31" fmla="*/ 55 h 235"/>
                  <a:gd name="T32" fmla="*/ 858 w 921"/>
                  <a:gd name="T33" fmla="*/ 64 h 235"/>
                  <a:gd name="T34" fmla="*/ 911 w 921"/>
                  <a:gd name="T35" fmla="*/ 78 h 235"/>
                  <a:gd name="T36" fmla="*/ 921 w 921"/>
                  <a:gd name="T37" fmla="*/ 49 h 235"/>
                  <a:gd name="T38" fmla="*/ 861 w 921"/>
                  <a:gd name="T39" fmla="*/ 35 h 235"/>
                  <a:gd name="T40" fmla="*/ 805 w 921"/>
                  <a:gd name="T41" fmla="*/ 24 h 235"/>
                  <a:gd name="T42" fmla="*/ 747 w 921"/>
                  <a:gd name="T43" fmla="*/ 14 h 235"/>
                  <a:gd name="T44" fmla="*/ 687 w 921"/>
                  <a:gd name="T45" fmla="*/ 8 h 235"/>
                  <a:gd name="T46" fmla="*/ 625 w 921"/>
                  <a:gd name="T47" fmla="*/ 1 h 235"/>
                  <a:gd name="T48" fmla="*/ 562 w 921"/>
                  <a:gd name="T49" fmla="*/ 0 h 235"/>
                  <a:gd name="T50" fmla="*/ 505 w 921"/>
                  <a:gd name="T51" fmla="*/ 0 h 235"/>
                  <a:gd name="T52" fmla="*/ 442 w 921"/>
                  <a:gd name="T53" fmla="*/ 3 h 235"/>
                  <a:gd name="T54" fmla="*/ 383 w 921"/>
                  <a:gd name="T55" fmla="*/ 12 h 235"/>
                  <a:gd name="T56" fmla="*/ 322 w 921"/>
                  <a:gd name="T57" fmla="*/ 24 h 235"/>
                  <a:gd name="T58" fmla="*/ 266 w 921"/>
                  <a:gd name="T59" fmla="*/ 42 h 235"/>
                  <a:gd name="T60" fmla="*/ 208 w 921"/>
                  <a:gd name="T61" fmla="*/ 64 h 235"/>
                  <a:gd name="T62" fmla="*/ 154 w 921"/>
                  <a:gd name="T63" fmla="*/ 92 h 235"/>
                  <a:gd name="T64" fmla="*/ 102 w 921"/>
                  <a:gd name="T65" fmla="*/ 124 h 235"/>
                  <a:gd name="T66" fmla="*/ 52 w 921"/>
                  <a:gd name="T67" fmla="*/ 164 h 235"/>
                  <a:gd name="T68" fmla="*/ 5 w 921"/>
                  <a:gd name="T69" fmla="*/ 209 h 235"/>
                  <a:gd name="T70" fmla="*/ 0 w 921"/>
                  <a:gd name="T71" fmla="*/ 221 h 235"/>
                  <a:gd name="T72" fmla="*/ 5 w 921"/>
                  <a:gd name="T73" fmla="*/ 209 h 235"/>
                  <a:gd name="T74" fmla="*/ 0 w 921"/>
                  <a:gd name="T75" fmla="*/ 221 h 235"/>
                  <a:gd name="T76" fmla="*/ 7 w 921"/>
                  <a:gd name="T77" fmla="*/ 229 h 235"/>
                  <a:gd name="T78" fmla="*/ 16 w 921"/>
                  <a:gd name="T79" fmla="*/ 235 h 235"/>
                  <a:gd name="T80" fmla="*/ 25 w 921"/>
                  <a:gd name="T81" fmla="*/ 231 h 235"/>
                  <a:gd name="T82" fmla="*/ 31 w 921"/>
                  <a:gd name="T83" fmla="*/ 22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1" h="235">
                    <a:moveTo>
                      <a:pt x="31" y="221"/>
                    </a:moveTo>
                    <a:lnTo>
                      <a:pt x="25" y="231"/>
                    </a:lnTo>
                    <a:lnTo>
                      <a:pt x="72" y="184"/>
                    </a:lnTo>
                    <a:lnTo>
                      <a:pt x="118" y="149"/>
                    </a:lnTo>
                    <a:lnTo>
                      <a:pt x="170" y="117"/>
                    </a:lnTo>
                    <a:lnTo>
                      <a:pt x="219" y="90"/>
                    </a:lnTo>
                    <a:lnTo>
                      <a:pt x="276" y="71"/>
                    </a:lnTo>
                    <a:lnTo>
                      <a:pt x="332" y="55"/>
                    </a:lnTo>
                    <a:lnTo>
                      <a:pt x="387" y="42"/>
                    </a:lnTo>
                    <a:lnTo>
                      <a:pt x="445" y="33"/>
                    </a:lnTo>
                    <a:lnTo>
                      <a:pt x="505" y="29"/>
                    </a:lnTo>
                    <a:lnTo>
                      <a:pt x="562" y="29"/>
                    </a:lnTo>
                    <a:lnTo>
                      <a:pt x="625" y="30"/>
                    </a:lnTo>
                    <a:lnTo>
                      <a:pt x="682" y="36"/>
                    </a:lnTo>
                    <a:lnTo>
                      <a:pt x="742" y="43"/>
                    </a:lnTo>
                    <a:lnTo>
                      <a:pt x="801" y="55"/>
                    </a:lnTo>
                    <a:lnTo>
                      <a:pt x="858" y="64"/>
                    </a:lnTo>
                    <a:lnTo>
                      <a:pt x="911" y="78"/>
                    </a:lnTo>
                    <a:lnTo>
                      <a:pt x="921" y="49"/>
                    </a:lnTo>
                    <a:lnTo>
                      <a:pt x="861" y="35"/>
                    </a:lnTo>
                    <a:lnTo>
                      <a:pt x="805" y="24"/>
                    </a:lnTo>
                    <a:lnTo>
                      <a:pt x="747" y="14"/>
                    </a:lnTo>
                    <a:lnTo>
                      <a:pt x="687" y="8"/>
                    </a:lnTo>
                    <a:lnTo>
                      <a:pt x="625" y="1"/>
                    </a:lnTo>
                    <a:lnTo>
                      <a:pt x="562" y="0"/>
                    </a:lnTo>
                    <a:lnTo>
                      <a:pt x="505" y="0"/>
                    </a:lnTo>
                    <a:lnTo>
                      <a:pt x="442" y="3"/>
                    </a:lnTo>
                    <a:lnTo>
                      <a:pt x="383" y="12"/>
                    </a:lnTo>
                    <a:lnTo>
                      <a:pt x="322" y="24"/>
                    </a:lnTo>
                    <a:lnTo>
                      <a:pt x="266" y="42"/>
                    </a:lnTo>
                    <a:lnTo>
                      <a:pt x="208" y="64"/>
                    </a:lnTo>
                    <a:lnTo>
                      <a:pt x="154" y="92"/>
                    </a:lnTo>
                    <a:lnTo>
                      <a:pt x="102" y="124"/>
                    </a:lnTo>
                    <a:lnTo>
                      <a:pt x="52" y="164"/>
                    </a:lnTo>
                    <a:lnTo>
                      <a:pt x="5" y="209"/>
                    </a:lnTo>
                    <a:lnTo>
                      <a:pt x="0" y="221"/>
                    </a:lnTo>
                    <a:lnTo>
                      <a:pt x="5" y="209"/>
                    </a:lnTo>
                    <a:lnTo>
                      <a:pt x="0" y="221"/>
                    </a:lnTo>
                    <a:lnTo>
                      <a:pt x="7" y="229"/>
                    </a:lnTo>
                    <a:lnTo>
                      <a:pt x="16" y="235"/>
                    </a:lnTo>
                    <a:lnTo>
                      <a:pt x="25" y="231"/>
                    </a:lnTo>
                    <a:lnTo>
                      <a:pt x="31" y="2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92" name="Freeform 744">
                <a:extLst>
                  <a:ext uri="{FF2B5EF4-FFF2-40B4-BE49-F238E27FC236}">
                    <a16:creationId xmlns:a16="http://schemas.microsoft.com/office/drawing/2014/main" id="{F6CF28E3-882E-1199-DE28-871663695DE9}"/>
                  </a:ext>
                </a:extLst>
              </p:cNvPr>
              <p:cNvSpPr>
                <a:spLocks/>
              </p:cNvSpPr>
              <p:nvPr/>
            </p:nvSpPr>
            <p:spPr bwMode="auto">
              <a:xfrm>
                <a:off x="1780" y="2613"/>
                <a:ext cx="127" cy="331"/>
              </a:xfrm>
              <a:custGeom>
                <a:avLst/>
                <a:gdLst>
                  <a:gd name="T0" fmla="*/ 359 w 381"/>
                  <a:gd name="T1" fmla="*/ 970 h 994"/>
                  <a:gd name="T2" fmla="*/ 381 w 381"/>
                  <a:gd name="T3" fmla="*/ 973 h 994"/>
                  <a:gd name="T4" fmla="*/ 359 w 381"/>
                  <a:gd name="T5" fmla="*/ 917 h 994"/>
                  <a:gd name="T6" fmla="*/ 333 w 381"/>
                  <a:gd name="T7" fmla="*/ 861 h 994"/>
                  <a:gd name="T8" fmla="*/ 306 w 381"/>
                  <a:gd name="T9" fmla="*/ 805 h 994"/>
                  <a:gd name="T10" fmla="*/ 276 w 381"/>
                  <a:gd name="T11" fmla="*/ 746 h 994"/>
                  <a:gd name="T12" fmla="*/ 247 w 381"/>
                  <a:gd name="T13" fmla="*/ 687 h 994"/>
                  <a:gd name="T14" fmla="*/ 218 w 381"/>
                  <a:gd name="T15" fmla="*/ 629 h 994"/>
                  <a:gd name="T16" fmla="*/ 189 w 381"/>
                  <a:gd name="T17" fmla="*/ 568 h 994"/>
                  <a:gd name="T18" fmla="*/ 162 w 381"/>
                  <a:gd name="T19" fmla="*/ 507 h 994"/>
                  <a:gd name="T20" fmla="*/ 135 w 381"/>
                  <a:gd name="T21" fmla="*/ 447 h 994"/>
                  <a:gd name="T22" fmla="*/ 112 w 381"/>
                  <a:gd name="T23" fmla="*/ 386 h 994"/>
                  <a:gd name="T24" fmla="*/ 88 w 381"/>
                  <a:gd name="T25" fmla="*/ 323 h 994"/>
                  <a:gd name="T26" fmla="*/ 70 w 381"/>
                  <a:gd name="T27" fmla="*/ 259 h 994"/>
                  <a:gd name="T28" fmla="*/ 52 w 381"/>
                  <a:gd name="T29" fmla="*/ 194 h 994"/>
                  <a:gd name="T30" fmla="*/ 40 w 381"/>
                  <a:gd name="T31" fmla="*/ 131 h 994"/>
                  <a:gd name="T32" fmla="*/ 32 w 381"/>
                  <a:gd name="T33" fmla="*/ 66 h 994"/>
                  <a:gd name="T34" fmla="*/ 31 w 381"/>
                  <a:gd name="T35" fmla="*/ 0 h 994"/>
                  <a:gd name="T36" fmla="*/ 0 w 381"/>
                  <a:gd name="T37" fmla="*/ 0 h 994"/>
                  <a:gd name="T38" fmla="*/ 3 w 381"/>
                  <a:gd name="T39" fmla="*/ 69 h 994"/>
                  <a:gd name="T40" fmla="*/ 11 w 381"/>
                  <a:gd name="T41" fmla="*/ 135 h 994"/>
                  <a:gd name="T42" fmla="*/ 24 w 381"/>
                  <a:gd name="T43" fmla="*/ 203 h 994"/>
                  <a:gd name="T44" fmla="*/ 40 w 381"/>
                  <a:gd name="T45" fmla="*/ 268 h 994"/>
                  <a:gd name="T46" fmla="*/ 60 w 381"/>
                  <a:gd name="T47" fmla="*/ 331 h 994"/>
                  <a:gd name="T48" fmla="*/ 82 w 381"/>
                  <a:gd name="T49" fmla="*/ 395 h 994"/>
                  <a:gd name="T50" fmla="*/ 109 w 381"/>
                  <a:gd name="T51" fmla="*/ 460 h 994"/>
                  <a:gd name="T52" fmla="*/ 136 w 381"/>
                  <a:gd name="T53" fmla="*/ 520 h 994"/>
                  <a:gd name="T54" fmla="*/ 164 w 381"/>
                  <a:gd name="T55" fmla="*/ 581 h 994"/>
                  <a:gd name="T56" fmla="*/ 192 w 381"/>
                  <a:gd name="T57" fmla="*/ 642 h 994"/>
                  <a:gd name="T58" fmla="*/ 222 w 381"/>
                  <a:gd name="T59" fmla="*/ 699 h 994"/>
                  <a:gd name="T60" fmla="*/ 251 w 381"/>
                  <a:gd name="T61" fmla="*/ 759 h 994"/>
                  <a:gd name="T62" fmla="*/ 281 w 381"/>
                  <a:gd name="T63" fmla="*/ 817 h 994"/>
                  <a:gd name="T64" fmla="*/ 308 w 381"/>
                  <a:gd name="T65" fmla="*/ 874 h 994"/>
                  <a:gd name="T66" fmla="*/ 333 w 381"/>
                  <a:gd name="T67" fmla="*/ 930 h 994"/>
                  <a:gd name="T68" fmla="*/ 356 w 381"/>
                  <a:gd name="T69" fmla="*/ 986 h 994"/>
                  <a:gd name="T70" fmla="*/ 380 w 381"/>
                  <a:gd name="T71" fmla="*/ 991 h 994"/>
                  <a:gd name="T72" fmla="*/ 356 w 381"/>
                  <a:gd name="T73" fmla="*/ 986 h 994"/>
                  <a:gd name="T74" fmla="*/ 365 w 381"/>
                  <a:gd name="T75" fmla="*/ 994 h 994"/>
                  <a:gd name="T76" fmla="*/ 374 w 381"/>
                  <a:gd name="T77" fmla="*/ 993 h 994"/>
                  <a:gd name="T78" fmla="*/ 381 w 381"/>
                  <a:gd name="T79" fmla="*/ 985 h 994"/>
                  <a:gd name="T80" fmla="*/ 381 w 381"/>
                  <a:gd name="T81" fmla="*/ 973 h 994"/>
                  <a:gd name="T82" fmla="*/ 359 w 381"/>
                  <a:gd name="T83" fmla="*/ 97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1" h="994">
                    <a:moveTo>
                      <a:pt x="359" y="970"/>
                    </a:moveTo>
                    <a:lnTo>
                      <a:pt x="381" y="973"/>
                    </a:lnTo>
                    <a:lnTo>
                      <a:pt x="359" y="917"/>
                    </a:lnTo>
                    <a:lnTo>
                      <a:pt x="333" y="861"/>
                    </a:lnTo>
                    <a:lnTo>
                      <a:pt x="306" y="805"/>
                    </a:lnTo>
                    <a:lnTo>
                      <a:pt x="276" y="746"/>
                    </a:lnTo>
                    <a:lnTo>
                      <a:pt x="247" y="687"/>
                    </a:lnTo>
                    <a:lnTo>
                      <a:pt x="218" y="629"/>
                    </a:lnTo>
                    <a:lnTo>
                      <a:pt x="189" y="568"/>
                    </a:lnTo>
                    <a:lnTo>
                      <a:pt x="162" y="507"/>
                    </a:lnTo>
                    <a:lnTo>
                      <a:pt x="135" y="447"/>
                    </a:lnTo>
                    <a:lnTo>
                      <a:pt x="112" y="386"/>
                    </a:lnTo>
                    <a:lnTo>
                      <a:pt x="88" y="323"/>
                    </a:lnTo>
                    <a:lnTo>
                      <a:pt x="70" y="259"/>
                    </a:lnTo>
                    <a:lnTo>
                      <a:pt x="52" y="194"/>
                    </a:lnTo>
                    <a:lnTo>
                      <a:pt x="40" y="131"/>
                    </a:lnTo>
                    <a:lnTo>
                      <a:pt x="32" y="66"/>
                    </a:lnTo>
                    <a:lnTo>
                      <a:pt x="31" y="0"/>
                    </a:lnTo>
                    <a:lnTo>
                      <a:pt x="0" y="0"/>
                    </a:lnTo>
                    <a:lnTo>
                      <a:pt x="3" y="69"/>
                    </a:lnTo>
                    <a:lnTo>
                      <a:pt x="11" y="135"/>
                    </a:lnTo>
                    <a:lnTo>
                      <a:pt x="24" y="203"/>
                    </a:lnTo>
                    <a:lnTo>
                      <a:pt x="40" y="268"/>
                    </a:lnTo>
                    <a:lnTo>
                      <a:pt x="60" y="331"/>
                    </a:lnTo>
                    <a:lnTo>
                      <a:pt x="82" y="395"/>
                    </a:lnTo>
                    <a:lnTo>
                      <a:pt x="109" y="460"/>
                    </a:lnTo>
                    <a:lnTo>
                      <a:pt x="136" y="520"/>
                    </a:lnTo>
                    <a:lnTo>
                      <a:pt x="164" y="581"/>
                    </a:lnTo>
                    <a:lnTo>
                      <a:pt x="192" y="642"/>
                    </a:lnTo>
                    <a:lnTo>
                      <a:pt x="222" y="699"/>
                    </a:lnTo>
                    <a:lnTo>
                      <a:pt x="251" y="759"/>
                    </a:lnTo>
                    <a:lnTo>
                      <a:pt x="281" y="817"/>
                    </a:lnTo>
                    <a:lnTo>
                      <a:pt x="308" y="874"/>
                    </a:lnTo>
                    <a:lnTo>
                      <a:pt x="333" y="930"/>
                    </a:lnTo>
                    <a:lnTo>
                      <a:pt x="356" y="986"/>
                    </a:lnTo>
                    <a:lnTo>
                      <a:pt x="380" y="991"/>
                    </a:lnTo>
                    <a:lnTo>
                      <a:pt x="356" y="986"/>
                    </a:lnTo>
                    <a:lnTo>
                      <a:pt x="365" y="994"/>
                    </a:lnTo>
                    <a:lnTo>
                      <a:pt x="374" y="993"/>
                    </a:lnTo>
                    <a:lnTo>
                      <a:pt x="381" y="985"/>
                    </a:lnTo>
                    <a:lnTo>
                      <a:pt x="381" y="973"/>
                    </a:lnTo>
                    <a:lnTo>
                      <a:pt x="359" y="9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93" name="Freeform 745">
                <a:extLst>
                  <a:ext uri="{FF2B5EF4-FFF2-40B4-BE49-F238E27FC236}">
                    <a16:creationId xmlns:a16="http://schemas.microsoft.com/office/drawing/2014/main" id="{8EA64A79-0F91-2394-1863-3A9C34652914}"/>
                  </a:ext>
                </a:extLst>
              </p:cNvPr>
              <p:cNvSpPr>
                <a:spLocks/>
              </p:cNvSpPr>
              <p:nvPr/>
            </p:nvSpPr>
            <p:spPr bwMode="auto">
              <a:xfrm>
                <a:off x="1900" y="2861"/>
                <a:ext cx="296" cy="82"/>
              </a:xfrm>
              <a:custGeom>
                <a:avLst/>
                <a:gdLst>
                  <a:gd name="T0" fmla="*/ 861 w 887"/>
                  <a:gd name="T1" fmla="*/ 35 h 247"/>
                  <a:gd name="T2" fmla="*/ 872 w 887"/>
                  <a:gd name="T3" fmla="*/ 13 h 247"/>
                  <a:gd name="T4" fmla="*/ 809 w 887"/>
                  <a:gd name="T5" fmla="*/ 13 h 247"/>
                  <a:gd name="T6" fmla="*/ 746 w 887"/>
                  <a:gd name="T7" fmla="*/ 10 h 247"/>
                  <a:gd name="T8" fmla="*/ 685 w 887"/>
                  <a:gd name="T9" fmla="*/ 6 h 247"/>
                  <a:gd name="T10" fmla="*/ 626 w 887"/>
                  <a:gd name="T11" fmla="*/ 4 h 247"/>
                  <a:gd name="T12" fmla="*/ 568 w 887"/>
                  <a:gd name="T13" fmla="*/ 2 h 247"/>
                  <a:gd name="T14" fmla="*/ 514 w 887"/>
                  <a:gd name="T15" fmla="*/ 0 h 247"/>
                  <a:gd name="T16" fmla="*/ 460 w 887"/>
                  <a:gd name="T17" fmla="*/ 2 h 247"/>
                  <a:gd name="T18" fmla="*/ 404 w 887"/>
                  <a:gd name="T19" fmla="*/ 6 h 247"/>
                  <a:gd name="T20" fmla="*/ 355 w 887"/>
                  <a:gd name="T21" fmla="*/ 15 h 247"/>
                  <a:gd name="T22" fmla="*/ 302 w 887"/>
                  <a:gd name="T23" fmla="*/ 25 h 247"/>
                  <a:gd name="T24" fmla="*/ 250 w 887"/>
                  <a:gd name="T25" fmla="*/ 42 h 247"/>
                  <a:gd name="T26" fmla="*/ 200 w 887"/>
                  <a:gd name="T27" fmla="*/ 68 h 247"/>
                  <a:gd name="T28" fmla="*/ 150 w 887"/>
                  <a:gd name="T29" fmla="*/ 95 h 247"/>
                  <a:gd name="T30" fmla="*/ 99 w 887"/>
                  <a:gd name="T31" fmla="*/ 131 h 247"/>
                  <a:gd name="T32" fmla="*/ 49 w 887"/>
                  <a:gd name="T33" fmla="*/ 175 h 247"/>
                  <a:gd name="T34" fmla="*/ 0 w 887"/>
                  <a:gd name="T35" fmla="*/ 226 h 247"/>
                  <a:gd name="T36" fmla="*/ 21 w 887"/>
                  <a:gd name="T37" fmla="*/ 247 h 247"/>
                  <a:gd name="T38" fmla="*/ 70 w 887"/>
                  <a:gd name="T39" fmla="*/ 196 h 247"/>
                  <a:gd name="T40" fmla="*/ 117 w 887"/>
                  <a:gd name="T41" fmla="*/ 152 h 247"/>
                  <a:gd name="T42" fmla="*/ 167 w 887"/>
                  <a:gd name="T43" fmla="*/ 119 h 247"/>
                  <a:gd name="T44" fmla="*/ 213 w 887"/>
                  <a:gd name="T45" fmla="*/ 92 h 247"/>
                  <a:gd name="T46" fmla="*/ 263 w 887"/>
                  <a:gd name="T47" fmla="*/ 71 h 247"/>
                  <a:gd name="T48" fmla="*/ 311 w 887"/>
                  <a:gd name="T49" fmla="*/ 54 h 247"/>
                  <a:gd name="T50" fmla="*/ 359 w 887"/>
                  <a:gd name="T51" fmla="*/ 44 h 247"/>
                  <a:gd name="T52" fmla="*/ 410 w 887"/>
                  <a:gd name="T53" fmla="*/ 35 h 247"/>
                  <a:gd name="T54" fmla="*/ 460 w 887"/>
                  <a:gd name="T55" fmla="*/ 31 h 247"/>
                  <a:gd name="T56" fmla="*/ 514 w 887"/>
                  <a:gd name="T57" fmla="*/ 29 h 247"/>
                  <a:gd name="T58" fmla="*/ 568 w 887"/>
                  <a:gd name="T59" fmla="*/ 31 h 247"/>
                  <a:gd name="T60" fmla="*/ 626 w 887"/>
                  <a:gd name="T61" fmla="*/ 32 h 247"/>
                  <a:gd name="T62" fmla="*/ 685 w 887"/>
                  <a:gd name="T63" fmla="*/ 35 h 247"/>
                  <a:gd name="T64" fmla="*/ 746 w 887"/>
                  <a:gd name="T65" fmla="*/ 41 h 247"/>
                  <a:gd name="T66" fmla="*/ 809 w 887"/>
                  <a:gd name="T67" fmla="*/ 42 h 247"/>
                  <a:gd name="T68" fmla="*/ 872 w 887"/>
                  <a:gd name="T69" fmla="*/ 42 h 247"/>
                  <a:gd name="T70" fmla="*/ 885 w 887"/>
                  <a:gd name="T71" fmla="*/ 18 h 247"/>
                  <a:gd name="T72" fmla="*/ 872 w 887"/>
                  <a:gd name="T73" fmla="*/ 42 h 247"/>
                  <a:gd name="T74" fmla="*/ 884 w 887"/>
                  <a:gd name="T75" fmla="*/ 38 h 247"/>
                  <a:gd name="T76" fmla="*/ 887 w 887"/>
                  <a:gd name="T77" fmla="*/ 27 h 247"/>
                  <a:gd name="T78" fmla="*/ 884 w 887"/>
                  <a:gd name="T79" fmla="*/ 17 h 247"/>
                  <a:gd name="T80" fmla="*/ 872 w 887"/>
                  <a:gd name="T81" fmla="*/ 13 h 247"/>
                  <a:gd name="T82" fmla="*/ 861 w 887"/>
                  <a:gd name="T83" fmla="*/ 35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7" h="247">
                    <a:moveTo>
                      <a:pt x="861" y="35"/>
                    </a:moveTo>
                    <a:lnTo>
                      <a:pt x="872" y="13"/>
                    </a:lnTo>
                    <a:lnTo>
                      <a:pt x="809" y="13"/>
                    </a:lnTo>
                    <a:lnTo>
                      <a:pt x="746" y="10"/>
                    </a:lnTo>
                    <a:lnTo>
                      <a:pt x="685" y="6"/>
                    </a:lnTo>
                    <a:lnTo>
                      <a:pt x="626" y="4"/>
                    </a:lnTo>
                    <a:lnTo>
                      <a:pt x="568" y="2"/>
                    </a:lnTo>
                    <a:lnTo>
                      <a:pt x="514" y="0"/>
                    </a:lnTo>
                    <a:lnTo>
                      <a:pt x="460" y="2"/>
                    </a:lnTo>
                    <a:lnTo>
                      <a:pt x="404" y="6"/>
                    </a:lnTo>
                    <a:lnTo>
                      <a:pt x="355" y="15"/>
                    </a:lnTo>
                    <a:lnTo>
                      <a:pt x="302" y="25"/>
                    </a:lnTo>
                    <a:lnTo>
                      <a:pt x="250" y="42"/>
                    </a:lnTo>
                    <a:lnTo>
                      <a:pt x="200" y="68"/>
                    </a:lnTo>
                    <a:lnTo>
                      <a:pt x="150" y="95"/>
                    </a:lnTo>
                    <a:lnTo>
                      <a:pt x="99" y="131"/>
                    </a:lnTo>
                    <a:lnTo>
                      <a:pt x="49" y="175"/>
                    </a:lnTo>
                    <a:lnTo>
                      <a:pt x="0" y="226"/>
                    </a:lnTo>
                    <a:lnTo>
                      <a:pt x="21" y="247"/>
                    </a:lnTo>
                    <a:lnTo>
                      <a:pt x="70" y="196"/>
                    </a:lnTo>
                    <a:lnTo>
                      <a:pt x="117" y="152"/>
                    </a:lnTo>
                    <a:lnTo>
                      <a:pt x="167" y="119"/>
                    </a:lnTo>
                    <a:lnTo>
                      <a:pt x="213" y="92"/>
                    </a:lnTo>
                    <a:lnTo>
                      <a:pt x="263" y="71"/>
                    </a:lnTo>
                    <a:lnTo>
                      <a:pt x="311" y="54"/>
                    </a:lnTo>
                    <a:lnTo>
                      <a:pt x="359" y="44"/>
                    </a:lnTo>
                    <a:lnTo>
                      <a:pt x="410" y="35"/>
                    </a:lnTo>
                    <a:lnTo>
                      <a:pt x="460" y="31"/>
                    </a:lnTo>
                    <a:lnTo>
                      <a:pt x="514" y="29"/>
                    </a:lnTo>
                    <a:lnTo>
                      <a:pt x="568" y="31"/>
                    </a:lnTo>
                    <a:lnTo>
                      <a:pt x="626" y="32"/>
                    </a:lnTo>
                    <a:lnTo>
                      <a:pt x="685" y="35"/>
                    </a:lnTo>
                    <a:lnTo>
                      <a:pt x="746" y="41"/>
                    </a:lnTo>
                    <a:lnTo>
                      <a:pt x="809" y="42"/>
                    </a:lnTo>
                    <a:lnTo>
                      <a:pt x="872" y="42"/>
                    </a:lnTo>
                    <a:lnTo>
                      <a:pt x="885" y="18"/>
                    </a:lnTo>
                    <a:lnTo>
                      <a:pt x="872" y="42"/>
                    </a:lnTo>
                    <a:lnTo>
                      <a:pt x="884" y="38"/>
                    </a:lnTo>
                    <a:lnTo>
                      <a:pt x="887" y="27"/>
                    </a:lnTo>
                    <a:lnTo>
                      <a:pt x="884" y="17"/>
                    </a:lnTo>
                    <a:lnTo>
                      <a:pt x="872" y="13"/>
                    </a:lnTo>
                    <a:lnTo>
                      <a:pt x="86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94" name="Freeform 746">
                <a:extLst>
                  <a:ext uri="{FF2B5EF4-FFF2-40B4-BE49-F238E27FC236}">
                    <a16:creationId xmlns:a16="http://schemas.microsoft.com/office/drawing/2014/main" id="{98912B81-1976-606E-1CD1-30B7CA190B53}"/>
                  </a:ext>
                </a:extLst>
              </p:cNvPr>
              <p:cNvSpPr>
                <a:spLocks/>
              </p:cNvSpPr>
              <p:nvPr/>
            </p:nvSpPr>
            <p:spPr bwMode="auto">
              <a:xfrm>
                <a:off x="2081" y="2555"/>
                <a:ext cx="114" cy="318"/>
              </a:xfrm>
              <a:custGeom>
                <a:avLst/>
                <a:gdLst>
                  <a:gd name="T0" fmla="*/ 11 w 342"/>
                  <a:gd name="T1" fmla="*/ 29 h 952"/>
                  <a:gd name="T2" fmla="*/ 0 w 342"/>
                  <a:gd name="T3" fmla="*/ 15 h 952"/>
                  <a:gd name="T4" fmla="*/ 6 w 342"/>
                  <a:gd name="T5" fmla="*/ 54 h 952"/>
                  <a:gd name="T6" fmla="*/ 15 w 342"/>
                  <a:gd name="T7" fmla="*/ 98 h 952"/>
                  <a:gd name="T8" fmla="*/ 25 w 342"/>
                  <a:gd name="T9" fmla="*/ 146 h 952"/>
                  <a:gd name="T10" fmla="*/ 36 w 342"/>
                  <a:gd name="T11" fmla="*/ 200 h 952"/>
                  <a:gd name="T12" fmla="*/ 48 w 342"/>
                  <a:gd name="T13" fmla="*/ 262 h 952"/>
                  <a:gd name="T14" fmla="*/ 63 w 342"/>
                  <a:gd name="T15" fmla="*/ 323 h 952"/>
                  <a:gd name="T16" fmla="*/ 79 w 342"/>
                  <a:gd name="T17" fmla="*/ 388 h 952"/>
                  <a:gd name="T18" fmla="*/ 99 w 342"/>
                  <a:gd name="T19" fmla="*/ 454 h 952"/>
                  <a:gd name="T20" fmla="*/ 120 w 342"/>
                  <a:gd name="T21" fmla="*/ 522 h 952"/>
                  <a:gd name="T22" fmla="*/ 142 w 342"/>
                  <a:gd name="T23" fmla="*/ 589 h 952"/>
                  <a:gd name="T24" fmla="*/ 165 w 342"/>
                  <a:gd name="T25" fmla="*/ 656 h 952"/>
                  <a:gd name="T26" fmla="*/ 195 w 342"/>
                  <a:gd name="T27" fmla="*/ 722 h 952"/>
                  <a:gd name="T28" fmla="*/ 221 w 342"/>
                  <a:gd name="T29" fmla="*/ 785 h 952"/>
                  <a:gd name="T30" fmla="*/ 252 w 342"/>
                  <a:gd name="T31" fmla="*/ 845 h 952"/>
                  <a:gd name="T32" fmla="*/ 285 w 342"/>
                  <a:gd name="T33" fmla="*/ 902 h 952"/>
                  <a:gd name="T34" fmla="*/ 318 w 342"/>
                  <a:gd name="T35" fmla="*/ 952 h 952"/>
                  <a:gd name="T36" fmla="*/ 342 w 342"/>
                  <a:gd name="T37" fmla="*/ 936 h 952"/>
                  <a:gd name="T38" fmla="*/ 309 w 342"/>
                  <a:gd name="T39" fmla="*/ 886 h 952"/>
                  <a:gd name="T40" fmla="*/ 278 w 342"/>
                  <a:gd name="T41" fmla="*/ 833 h 952"/>
                  <a:gd name="T42" fmla="*/ 246 w 342"/>
                  <a:gd name="T43" fmla="*/ 773 h 952"/>
                  <a:gd name="T44" fmla="*/ 219 w 342"/>
                  <a:gd name="T45" fmla="*/ 710 h 952"/>
                  <a:gd name="T46" fmla="*/ 195 w 342"/>
                  <a:gd name="T47" fmla="*/ 647 h 952"/>
                  <a:gd name="T48" fmla="*/ 171 w 342"/>
                  <a:gd name="T49" fmla="*/ 580 h 952"/>
                  <a:gd name="T50" fmla="*/ 148 w 342"/>
                  <a:gd name="T51" fmla="*/ 514 h 952"/>
                  <a:gd name="T52" fmla="*/ 127 w 342"/>
                  <a:gd name="T53" fmla="*/ 447 h 952"/>
                  <a:gd name="T54" fmla="*/ 108 w 342"/>
                  <a:gd name="T55" fmla="*/ 379 h 952"/>
                  <a:gd name="T56" fmla="*/ 92 w 342"/>
                  <a:gd name="T57" fmla="*/ 316 h 952"/>
                  <a:gd name="T58" fmla="*/ 77 w 342"/>
                  <a:gd name="T59" fmla="*/ 254 h 952"/>
                  <a:gd name="T60" fmla="*/ 65 w 342"/>
                  <a:gd name="T61" fmla="*/ 197 h 952"/>
                  <a:gd name="T62" fmla="*/ 54 w 342"/>
                  <a:gd name="T63" fmla="*/ 142 h 952"/>
                  <a:gd name="T64" fmla="*/ 44 w 342"/>
                  <a:gd name="T65" fmla="*/ 94 h 952"/>
                  <a:gd name="T66" fmla="*/ 36 w 342"/>
                  <a:gd name="T67" fmla="*/ 50 h 952"/>
                  <a:gd name="T68" fmla="*/ 28 w 342"/>
                  <a:gd name="T69" fmla="*/ 12 h 952"/>
                  <a:gd name="T70" fmla="*/ 19 w 342"/>
                  <a:gd name="T71" fmla="*/ 0 h 952"/>
                  <a:gd name="T72" fmla="*/ 28 w 342"/>
                  <a:gd name="T73" fmla="*/ 12 h 952"/>
                  <a:gd name="T74" fmla="*/ 22 w 342"/>
                  <a:gd name="T75" fmla="*/ 2 h 952"/>
                  <a:gd name="T76" fmla="*/ 13 w 342"/>
                  <a:gd name="T77" fmla="*/ 0 h 952"/>
                  <a:gd name="T78" fmla="*/ 4 w 342"/>
                  <a:gd name="T79" fmla="*/ 6 h 952"/>
                  <a:gd name="T80" fmla="*/ 0 w 342"/>
                  <a:gd name="T81" fmla="*/ 15 h 952"/>
                  <a:gd name="T82" fmla="*/ 11 w 342"/>
                  <a:gd name="T83" fmla="*/ 29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2" h="952">
                    <a:moveTo>
                      <a:pt x="11" y="29"/>
                    </a:moveTo>
                    <a:lnTo>
                      <a:pt x="0" y="15"/>
                    </a:lnTo>
                    <a:lnTo>
                      <a:pt x="6" y="54"/>
                    </a:lnTo>
                    <a:lnTo>
                      <a:pt x="15" y="98"/>
                    </a:lnTo>
                    <a:lnTo>
                      <a:pt x="25" y="146"/>
                    </a:lnTo>
                    <a:lnTo>
                      <a:pt x="36" y="200"/>
                    </a:lnTo>
                    <a:lnTo>
                      <a:pt x="48" y="262"/>
                    </a:lnTo>
                    <a:lnTo>
                      <a:pt x="63" y="323"/>
                    </a:lnTo>
                    <a:lnTo>
                      <a:pt x="79" y="388"/>
                    </a:lnTo>
                    <a:lnTo>
                      <a:pt x="99" y="454"/>
                    </a:lnTo>
                    <a:lnTo>
                      <a:pt x="120" y="522"/>
                    </a:lnTo>
                    <a:lnTo>
                      <a:pt x="142" y="589"/>
                    </a:lnTo>
                    <a:lnTo>
                      <a:pt x="165" y="656"/>
                    </a:lnTo>
                    <a:lnTo>
                      <a:pt x="195" y="722"/>
                    </a:lnTo>
                    <a:lnTo>
                      <a:pt x="221" y="785"/>
                    </a:lnTo>
                    <a:lnTo>
                      <a:pt x="252" y="845"/>
                    </a:lnTo>
                    <a:lnTo>
                      <a:pt x="285" y="902"/>
                    </a:lnTo>
                    <a:lnTo>
                      <a:pt x="318" y="952"/>
                    </a:lnTo>
                    <a:lnTo>
                      <a:pt x="342" y="936"/>
                    </a:lnTo>
                    <a:lnTo>
                      <a:pt x="309" y="886"/>
                    </a:lnTo>
                    <a:lnTo>
                      <a:pt x="278" y="833"/>
                    </a:lnTo>
                    <a:lnTo>
                      <a:pt x="246" y="773"/>
                    </a:lnTo>
                    <a:lnTo>
                      <a:pt x="219" y="710"/>
                    </a:lnTo>
                    <a:lnTo>
                      <a:pt x="195" y="647"/>
                    </a:lnTo>
                    <a:lnTo>
                      <a:pt x="171" y="580"/>
                    </a:lnTo>
                    <a:lnTo>
                      <a:pt x="148" y="514"/>
                    </a:lnTo>
                    <a:lnTo>
                      <a:pt x="127" y="447"/>
                    </a:lnTo>
                    <a:lnTo>
                      <a:pt x="108" y="379"/>
                    </a:lnTo>
                    <a:lnTo>
                      <a:pt x="92" y="316"/>
                    </a:lnTo>
                    <a:lnTo>
                      <a:pt x="77" y="254"/>
                    </a:lnTo>
                    <a:lnTo>
                      <a:pt x="65" y="197"/>
                    </a:lnTo>
                    <a:lnTo>
                      <a:pt x="54" y="142"/>
                    </a:lnTo>
                    <a:lnTo>
                      <a:pt x="44" y="94"/>
                    </a:lnTo>
                    <a:lnTo>
                      <a:pt x="36" y="50"/>
                    </a:lnTo>
                    <a:lnTo>
                      <a:pt x="28" y="12"/>
                    </a:lnTo>
                    <a:lnTo>
                      <a:pt x="19" y="0"/>
                    </a:lnTo>
                    <a:lnTo>
                      <a:pt x="28" y="12"/>
                    </a:lnTo>
                    <a:lnTo>
                      <a:pt x="22" y="2"/>
                    </a:lnTo>
                    <a:lnTo>
                      <a:pt x="13" y="0"/>
                    </a:lnTo>
                    <a:lnTo>
                      <a:pt x="4" y="6"/>
                    </a:lnTo>
                    <a:lnTo>
                      <a:pt x="0" y="15"/>
                    </a:lnTo>
                    <a:lnTo>
                      <a:pt x="1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95" name="Freeform 747">
                <a:extLst>
                  <a:ext uri="{FF2B5EF4-FFF2-40B4-BE49-F238E27FC236}">
                    <a16:creationId xmlns:a16="http://schemas.microsoft.com/office/drawing/2014/main" id="{AC892528-21FC-8DA1-85FE-7261A0E886ED}"/>
                  </a:ext>
                </a:extLst>
              </p:cNvPr>
              <p:cNvSpPr>
                <a:spLocks/>
              </p:cNvSpPr>
              <p:nvPr/>
            </p:nvSpPr>
            <p:spPr bwMode="auto">
              <a:xfrm>
                <a:off x="1814" y="2582"/>
                <a:ext cx="349" cy="337"/>
              </a:xfrm>
              <a:custGeom>
                <a:avLst/>
                <a:gdLst>
                  <a:gd name="T0" fmla="*/ 711 w 1048"/>
                  <a:gd name="T1" fmla="*/ 29 h 1010"/>
                  <a:gd name="T2" fmla="*/ 613 w 1048"/>
                  <a:gd name="T3" fmla="*/ 11 h 1010"/>
                  <a:gd name="T4" fmla="*/ 512 w 1048"/>
                  <a:gd name="T5" fmla="*/ 2 h 1010"/>
                  <a:gd name="T6" fmla="*/ 409 w 1048"/>
                  <a:gd name="T7" fmla="*/ 2 h 1010"/>
                  <a:gd name="T8" fmla="*/ 310 w 1048"/>
                  <a:gd name="T9" fmla="*/ 10 h 1010"/>
                  <a:gd name="T10" fmla="*/ 212 w 1048"/>
                  <a:gd name="T11" fmla="*/ 35 h 1010"/>
                  <a:gd name="T12" fmla="*/ 123 w 1048"/>
                  <a:gd name="T13" fmla="*/ 75 h 1010"/>
                  <a:gd name="T14" fmla="*/ 36 w 1048"/>
                  <a:gd name="T15" fmla="*/ 136 h 1010"/>
                  <a:gd name="T16" fmla="*/ 1 w 1048"/>
                  <a:gd name="T17" fmla="*/ 187 h 1010"/>
                  <a:gd name="T18" fmla="*/ 17 w 1048"/>
                  <a:gd name="T19" fmla="*/ 213 h 1010"/>
                  <a:gd name="T20" fmla="*/ 36 w 1048"/>
                  <a:gd name="T21" fmla="*/ 235 h 1010"/>
                  <a:gd name="T22" fmla="*/ 62 w 1048"/>
                  <a:gd name="T23" fmla="*/ 253 h 1010"/>
                  <a:gd name="T24" fmla="*/ 63 w 1048"/>
                  <a:gd name="T25" fmla="*/ 267 h 1010"/>
                  <a:gd name="T26" fmla="*/ 48 w 1048"/>
                  <a:gd name="T27" fmla="*/ 298 h 1010"/>
                  <a:gd name="T28" fmla="*/ 36 w 1048"/>
                  <a:gd name="T29" fmla="*/ 339 h 1010"/>
                  <a:gd name="T30" fmla="*/ 34 w 1048"/>
                  <a:gd name="T31" fmla="*/ 380 h 1010"/>
                  <a:gd name="T32" fmla="*/ 43 w 1048"/>
                  <a:gd name="T33" fmla="*/ 411 h 1010"/>
                  <a:gd name="T34" fmla="*/ 63 w 1048"/>
                  <a:gd name="T35" fmla="*/ 435 h 1010"/>
                  <a:gd name="T36" fmla="*/ 91 w 1048"/>
                  <a:gd name="T37" fmla="*/ 459 h 1010"/>
                  <a:gd name="T38" fmla="*/ 123 w 1048"/>
                  <a:gd name="T39" fmla="*/ 472 h 1010"/>
                  <a:gd name="T40" fmla="*/ 127 w 1048"/>
                  <a:gd name="T41" fmla="*/ 486 h 1010"/>
                  <a:gd name="T42" fmla="*/ 115 w 1048"/>
                  <a:gd name="T43" fmla="*/ 522 h 1010"/>
                  <a:gd name="T44" fmla="*/ 111 w 1048"/>
                  <a:gd name="T45" fmla="*/ 561 h 1010"/>
                  <a:gd name="T46" fmla="*/ 118 w 1048"/>
                  <a:gd name="T47" fmla="*/ 599 h 1010"/>
                  <a:gd name="T48" fmla="*/ 132 w 1048"/>
                  <a:gd name="T49" fmla="*/ 626 h 1010"/>
                  <a:gd name="T50" fmla="*/ 158 w 1048"/>
                  <a:gd name="T51" fmla="*/ 653 h 1010"/>
                  <a:gd name="T52" fmla="*/ 190 w 1048"/>
                  <a:gd name="T53" fmla="*/ 674 h 1010"/>
                  <a:gd name="T54" fmla="*/ 223 w 1048"/>
                  <a:gd name="T55" fmla="*/ 685 h 1010"/>
                  <a:gd name="T56" fmla="*/ 230 w 1048"/>
                  <a:gd name="T57" fmla="*/ 698 h 1010"/>
                  <a:gd name="T58" fmla="*/ 219 w 1048"/>
                  <a:gd name="T59" fmla="*/ 730 h 1010"/>
                  <a:gd name="T60" fmla="*/ 217 w 1048"/>
                  <a:gd name="T61" fmla="*/ 769 h 1010"/>
                  <a:gd name="T62" fmla="*/ 223 w 1048"/>
                  <a:gd name="T63" fmla="*/ 804 h 1010"/>
                  <a:gd name="T64" fmla="*/ 237 w 1048"/>
                  <a:gd name="T65" fmla="*/ 831 h 1010"/>
                  <a:gd name="T66" fmla="*/ 265 w 1048"/>
                  <a:gd name="T67" fmla="*/ 856 h 1010"/>
                  <a:gd name="T68" fmla="*/ 296 w 1048"/>
                  <a:gd name="T69" fmla="*/ 876 h 1010"/>
                  <a:gd name="T70" fmla="*/ 326 w 1048"/>
                  <a:gd name="T71" fmla="*/ 883 h 1010"/>
                  <a:gd name="T72" fmla="*/ 329 w 1048"/>
                  <a:gd name="T73" fmla="*/ 897 h 1010"/>
                  <a:gd name="T74" fmla="*/ 317 w 1048"/>
                  <a:gd name="T75" fmla="*/ 930 h 1010"/>
                  <a:gd name="T76" fmla="*/ 314 w 1048"/>
                  <a:gd name="T77" fmla="*/ 967 h 1010"/>
                  <a:gd name="T78" fmla="*/ 317 w 1048"/>
                  <a:gd name="T79" fmla="*/ 999 h 1010"/>
                  <a:gd name="T80" fmla="*/ 369 w 1048"/>
                  <a:gd name="T81" fmla="*/ 973 h 1010"/>
                  <a:gd name="T82" fmla="*/ 460 w 1048"/>
                  <a:gd name="T83" fmla="*/ 918 h 1010"/>
                  <a:gd name="T84" fmla="*/ 547 w 1048"/>
                  <a:gd name="T85" fmla="*/ 879 h 1010"/>
                  <a:gd name="T86" fmla="*/ 630 w 1048"/>
                  <a:gd name="T87" fmla="*/ 858 h 1010"/>
                  <a:gd name="T88" fmla="*/ 717 w 1048"/>
                  <a:gd name="T89" fmla="*/ 850 h 1010"/>
                  <a:gd name="T90" fmla="*/ 801 w 1048"/>
                  <a:gd name="T91" fmla="*/ 848 h 1010"/>
                  <a:gd name="T92" fmla="*/ 894 w 1048"/>
                  <a:gd name="T93" fmla="*/ 852 h 1010"/>
                  <a:gd name="T94" fmla="*/ 994 w 1048"/>
                  <a:gd name="T95" fmla="*/ 856 h 1010"/>
                  <a:gd name="T96" fmla="*/ 1019 w 1048"/>
                  <a:gd name="T97" fmla="*/ 814 h 1010"/>
                  <a:gd name="T98" fmla="*/ 967 w 1048"/>
                  <a:gd name="T99" fmla="*/ 714 h 1010"/>
                  <a:gd name="T100" fmla="*/ 917 w 1048"/>
                  <a:gd name="T101" fmla="*/ 602 h 1010"/>
                  <a:gd name="T102" fmla="*/ 872 w 1048"/>
                  <a:gd name="T103" fmla="*/ 485 h 1010"/>
                  <a:gd name="T104" fmla="*/ 836 w 1048"/>
                  <a:gd name="T105" fmla="*/ 365 h 1010"/>
                  <a:gd name="T106" fmla="*/ 803 w 1048"/>
                  <a:gd name="T107" fmla="*/ 253 h 1010"/>
                  <a:gd name="T108" fmla="*/ 779 w 1048"/>
                  <a:gd name="T109" fmla="*/ 152 h 1010"/>
                  <a:gd name="T110" fmla="*/ 762 w 1048"/>
                  <a:gd name="T111" fmla="*/ 71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8" h="1010">
                    <a:moveTo>
                      <a:pt x="755" y="38"/>
                    </a:moveTo>
                    <a:lnTo>
                      <a:pt x="711" y="29"/>
                    </a:lnTo>
                    <a:lnTo>
                      <a:pt x="659" y="20"/>
                    </a:lnTo>
                    <a:lnTo>
                      <a:pt x="613" y="11"/>
                    </a:lnTo>
                    <a:lnTo>
                      <a:pt x="562" y="6"/>
                    </a:lnTo>
                    <a:lnTo>
                      <a:pt x="512" y="2"/>
                    </a:lnTo>
                    <a:lnTo>
                      <a:pt x="460" y="0"/>
                    </a:lnTo>
                    <a:lnTo>
                      <a:pt x="409" y="2"/>
                    </a:lnTo>
                    <a:lnTo>
                      <a:pt x="358" y="4"/>
                    </a:lnTo>
                    <a:lnTo>
                      <a:pt x="310" y="10"/>
                    </a:lnTo>
                    <a:lnTo>
                      <a:pt x="260" y="20"/>
                    </a:lnTo>
                    <a:lnTo>
                      <a:pt x="212" y="35"/>
                    </a:lnTo>
                    <a:lnTo>
                      <a:pt x="168" y="52"/>
                    </a:lnTo>
                    <a:lnTo>
                      <a:pt x="123" y="75"/>
                    </a:lnTo>
                    <a:lnTo>
                      <a:pt x="79" y="102"/>
                    </a:lnTo>
                    <a:lnTo>
                      <a:pt x="36" y="136"/>
                    </a:lnTo>
                    <a:lnTo>
                      <a:pt x="0" y="173"/>
                    </a:lnTo>
                    <a:lnTo>
                      <a:pt x="1" y="187"/>
                    </a:lnTo>
                    <a:lnTo>
                      <a:pt x="7" y="200"/>
                    </a:lnTo>
                    <a:lnTo>
                      <a:pt x="17" y="213"/>
                    </a:lnTo>
                    <a:lnTo>
                      <a:pt x="27" y="226"/>
                    </a:lnTo>
                    <a:lnTo>
                      <a:pt x="36" y="235"/>
                    </a:lnTo>
                    <a:lnTo>
                      <a:pt x="49" y="247"/>
                    </a:lnTo>
                    <a:lnTo>
                      <a:pt x="62" y="253"/>
                    </a:lnTo>
                    <a:lnTo>
                      <a:pt x="75" y="258"/>
                    </a:lnTo>
                    <a:lnTo>
                      <a:pt x="63" y="267"/>
                    </a:lnTo>
                    <a:lnTo>
                      <a:pt x="55" y="282"/>
                    </a:lnTo>
                    <a:lnTo>
                      <a:pt x="48" y="298"/>
                    </a:lnTo>
                    <a:lnTo>
                      <a:pt x="42" y="319"/>
                    </a:lnTo>
                    <a:lnTo>
                      <a:pt x="36" y="339"/>
                    </a:lnTo>
                    <a:lnTo>
                      <a:pt x="34" y="360"/>
                    </a:lnTo>
                    <a:lnTo>
                      <a:pt x="34" y="380"/>
                    </a:lnTo>
                    <a:lnTo>
                      <a:pt x="36" y="397"/>
                    </a:lnTo>
                    <a:lnTo>
                      <a:pt x="43" y="411"/>
                    </a:lnTo>
                    <a:lnTo>
                      <a:pt x="54" y="424"/>
                    </a:lnTo>
                    <a:lnTo>
                      <a:pt x="63" y="435"/>
                    </a:lnTo>
                    <a:lnTo>
                      <a:pt x="79" y="449"/>
                    </a:lnTo>
                    <a:lnTo>
                      <a:pt x="91" y="459"/>
                    </a:lnTo>
                    <a:lnTo>
                      <a:pt x="108" y="468"/>
                    </a:lnTo>
                    <a:lnTo>
                      <a:pt x="123" y="472"/>
                    </a:lnTo>
                    <a:lnTo>
                      <a:pt x="137" y="474"/>
                    </a:lnTo>
                    <a:lnTo>
                      <a:pt x="127" y="486"/>
                    </a:lnTo>
                    <a:lnTo>
                      <a:pt x="118" y="503"/>
                    </a:lnTo>
                    <a:lnTo>
                      <a:pt x="115" y="522"/>
                    </a:lnTo>
                    <a:lnTo>
                      <a:pt x="111" y="540"/>
                    </a:lnTo>
                    <a:lnTo>
                      <a:pt x="111" y="561"/>
                    </a:lnTo>
                    <a:lnTo>
                      <a:pt x="115" y="581"/>
                    </a:lnTo>
                    <a:lnTo>
                      <a:pt x="118" y="599"/>
                    </a:lnTo>
                    <a:lnTo>
                      <a:pt x="125" y="613"/>
                    </a:lnTo>
                    <a:lnTo>
                      <a:pt x="132" y="626"/>
                    </a:lnTo>
                    <a:lnTo>
                      <a:pt x="144" y="640"/>
                    </a:lnTo>
                    <a:lnTo>
                      <a:pt x="158" y="653"/>
                    </a:lnTo>
                    <a:lnTo>
                      <a:pt x="173" y="664"/>
                    </a:lnTo>
                    <a:lnTo>
                      <a:pt x="190" y="674"/>
                    </a:lnTo>
                    <a:lnTo>
                      <a:pt x="206" y="680"/>
                    </a:lnTo>
                    <a:lnTo>
                      <a:pt x="223" y="685"/>
                    </a:lnTo>
                    <a:lnTo>
                      <a:pt x="237" y="685"/>
                    </a:lnTo>
                    <a:lnTo>
                      <a:pt x="230" y="698"/>
                    </a:lnTo>
                    <a:lnTo>
                      <a:pt x="223" y="712"/>
                    </a:lnTo>
                    <a:lnTo>
                      <a:pt x="219" y="730"/>
                    </a:lnTo>
                    <a:lnTo>
                      <a:pt x="217" y="749"/>
                    </a:lnTo>
                    <a:lnTo>
                      <a:pt x="217" y="769"/>
                    </a:lnTo>
                    <a:lnTo>
                      <a:pt x="219" y="787"/>
                    </a:lnTo>
                    <a:lnTo>
                      <a:pt x="223" y="804"/>
                    </a:lnTo>
                    <a:lnTo>
                      <a:pt x="230" y="819"/>
                    </a:lnTo>
                    <a:lnTo>
                      <a:pt x="237" y="831"/>
                    </a:lnTo>
                    <a:lnTo>
                      <a:pt x="251" y="844"/>
                    </a:lnTo>
                    <a:lnTo>
                      <a:pt x="265" y="856"/>
                    </a:lnTo>
                    <a:lnTo>
                      <a:pt x="279" y="867"/>
                    </a:lnTo>
                    <a:lnTo>
                      <a:pt x="296" y="876"/>
                    </a:lnTo>
                    <a:lnTo>
                      <a:pt x="310" y="882"/>
                    </a:lnTo>
                    <a:lnTo>
                      <a:pt x="326" y="883"/>
                    </a:lnTo>
                    <a:lnTo>
                      <a:pt x="341" y="883"/>
                    </a:lnTo>
                    <a:lnTo>
                      <a:pt x="329" y="897"/>
                    </a:lnTo>
                    <a:lnTo>
                      <a:pt x="321" y="912"/>
                    </a:lnTo>
                    <a:lnTo>
                      <a:pt x="317" y="930"/>
                    </a:lnTo>
                    <a:lnTo>
                      <a:pt x="315" y="948"/>
                    </a:lnTo>
                    <a:lnTo>
                      <a:pt x="314" y="967"/>
                    </a:lnTo>
                    <a:lnTo>
                      <a:pt x="315" y="983"/>
                    </a:lnTo>
                    <a:lnTo>
                      <a:pt x="317" y="999"/>
                    </a:lnTo>
                    <a:lnTo>
                      <a:pt x="321" y="1010"/>
                    </a:lnTo>
                    <a:lnTo>
                      <a:pt x="369" y="973"/>
                    </a:lnTo>
                    <a:lnTo>
                      <a:pt x="418" y="942"/>
                    </a:lnTo>
                    <a:lnTo>
                      <a:pt x="460" y="918"/>
                    </a:lnTo>
                    <a:lnTo>
                      <a:pt x="505" y="897"/>
                    </a:lnTo>
                    <a:lnTo>
                      <a:pt x="547" y="879"/>
                    </a:lnTo>
                    <a:lnTo>
                      <a:pt x="589" y="867"/>
                    </a:lnTo>
                    <a:lnTo>
                      <a:pt x="630" y="858"/>
                    </a:lnTo>
                    <a:lnTo>
                      <a:pt x="672" y="852"/>
                    </a:lnTo>
                    <a:lnTo>
                      <a:pt x="717" y="850"/>
                    </a:lnTo>
                    <a:lnTo>
                      <a:pt x="758" y="848"/>
                    </a:lnTo>
                    <a:lnTo>
                      <a:pt x="801" y="848"/>
                    </a:lnTo>
                    <a:lnTo>
                      <a:pt x="848" y="850"/>
                    </a:lnTo>
                    <a:lnTo>
                      <a:pt x="894" y="852"/>
                    </a:lnTo>
                    <a:lnTo>
                      <a:pt x="942" y="853"/>
                    </a:lnTo>
                    <a:lnTo>
                      <a:pt x="994" y="856"/>
                    </a:lnTo>
                    <a:lnTo>
                      <a:pt x="1048" y="856"/>
                    </a:lnTo>
                    <a:lnTo>
                      <a:pt x="1019" y="814"/>
                    </a:lnTo>
                    <a:lnTo>
                      <a:pt x="992" y="767"/>
                    </a:lnTo>
                    <a:lnTo>
                      <a:pt x="967" y="714"/>
                    </a:lnTo>
                    <a:lnTo>
                      <a:pt x="942" y="659"/>
                    </a:lnTo>
                    <a:lnTo>
                      <a:pt x="917" y="602"/>
                    </a:lnTo>
                    <a:lnTo>
                      <a:pt x="894" y="543"/>
                    </a:lnTo>
                    <a:lnTo>
                      <a:pt x="872" y="485"/>
                    </a:lnTo>
                    <a:lnTo>
                      <a:pt x="854" y="424"/>
                    </a:lnTo>
                    <a:lnTo>
                      <a:pt x="836" y="365"/>
                    </a:lnTo>
                    <a:lnTo>
                      <a:pt x="819" y="307"/>
                    </a:lnTo>
                    <a:lnTo>
                      <a:pt x="803" y="253"/>
                    </a:lnTo>
                    <a:lnTo>
                      <a:pt x="792" y="200"/>
                    </a:lnTo>
                    <a:lnTo>
                      <a:pt x="779" y="152"/>
                    </a:lnTo>
                    <a:lnTo>
                      <a:pt x="768" y="109"/>
                    </a:lnTo>
                    <a:lnTo>
                      <a:pt x="762" y="71"/>
                    </a:lnTo>
                    <a:lnTo>
                      <a:pt x="755"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96" name="Freeform 748">
                <a:extLst>
                  <a:ext uri="{FF2B5EF4-FFF2-40B4-BE49-F238E27FC236}">
                    <a16:creationId xmlns:a16="http://schemas.microsoft.com/office/drawing/2014/main" id="{8BB2B4CB-8CE9-5D34-78C7-12C8B6F75FEC}"/>
                  </a:ext>
                </a:extLst>
              </p:cNvPr>
              <p:cNvSpPr>
                <a:spLocks/>
              </p:cNvSpPr>
              <p:nvPr/>
            </p:nvSpPr>
            <p:spPr bwMode="auto">
              <a:xfrm>
                <a:off x="1809" y="2578"/>
                <a:ext cx="258" cy="67"/>
              </a:xfrm>
              <a:custGeom>
                <a:avLst/>
                <a:gdLst>
                  <a:gd name="T0" fmla="*/ 29 w 775"/>
                  <a:gd name="T1" fmla="*/ 187 h 201"/>
                  <a:gd name="T2" fmla="*/ 25 w 775"/>
                  <a:gd name="T3" fmla="*/ 198 h 201"/>
                  <a:gd name="T4" fmla="*/ 63 w 775"/>
                  <a:gd name="T5" fmla="*/ 159 h 201"/>
                  <a:gd name="T6" fmla="*/ 103 w 775"/>
                  <a:gd name="T7" fmla="*/ 129 h 201"/>
                  <a:gd name="T8" fmla="*/ 144 w 775"/>
                  <a:gd name="T9" fmla="*/ 102 h 201"/>
                  <a:gd name="T10" fmla="*/ 189 w 775"/>
                  <a:gd name="T11" fmla="*/ 79 h 201"/>
                  <a:gd name="T12" fmla="*/ 232 w 775"/>
                  <a:gd name="T13" fmla="*/ 64 h 201"/>
                  <a:gd name="T14" fmla="*/ 280 w 775"/>
                  <a:gd name="T15" fmla="*/ 50 h 201"/>
                  <a:gd name="T16" fmla="*/ 329 w 775"/>
                  <a:gd name="T17" fmla="*/ 40 h 201"/>
                  <a:gd name="T18" fmla="*/ 377 w 775"/>
                  <a:gd name="T19" fmla="*/ 33 h 201"/>
                  <a:gd name="T20" fmla="*/ 424 w 775"/>
                  <a:gd name="T21" fmla="*/ 33 h 201"/>
                  <a:gd name="T22" fmla="*/ 477 w 775"/>
                  <a:gd name="T23" fmla="*/ 29 h 201"/>
                  <a:gd name="T24" fmla="*/ 527 w 775"/>
                  <a:gd name="T25" fmla="*/ 33 h 201"/>
                  <a:gd name="T26" fmla="*/ 575 w 775"/>
                  <a:gd name="T27" fmla="*/ 35 h 201"/>
                  <a:gd name="T28" fmla="*/ 625 w 775"/>
                  <a:gd name="T29" fmla="*/ 41 h 201"/>
                  <a:gd name="T30" fmla="*/ 672 w 775"/>
                  <a:gd name="T31" fmla="*/ 50 h 201"/>
                  <a:gd name="T32" fmla="*/ 724 w 775"/>
                  <a:gd name="T33" fmla="*/ 58 h 201"/>
                  <a:gd name="T34" fmla="*/ 767 w 775"/>
                  <a:gd name="T35" fmla="*/ 69 h 201"/>
                  <a:gd name="T36" fmla="*/ 775 w 775"/>
                  <a:gd name="T37" fmla="*/ 40 h 201"/>
                  <a:gd name="T38" fmla="*/ 727 w 775"/>
                  <a:gd name="T39" fmla="*/ 29 h 201"/>
                  <a:gd name="T40" fmla="*/ 677 w 775"/>
                  <a:gd name="T41" fmla="*/ 21 h 201"/>
                  <a:gd name="T42" fmla="*/ 629 w 775"/>
                  <a:gd name="T43" fmla="*/ 12 h 201"/>
                  <a:gd name="T44" fmla="*/ 580 w 775"/>
                  <a:gd name="T45" fmla="*/ 6 h 201"/>
                  <a:gd name="T46" fmla="*/ 527 w 775"/>
                  <a:gd name="T47" fmla="*/ 2 h 201"/>
                  <a:gd name="T48" fmla="*/ 477 w 775"/>
                  <a:gd name="T49" fmla="*/ 0 h 201"/>
                  <a:gd name="T50" fmla="*/ 424 w 775"/>
                  <a:gd name="T51" fmla="*/ 2 h 201"/>
                  <a:gd name="T52" fmla="*/ 371 w 775"/>
                  <a:gd name="T53" fmla="*/ 4 h 201"/>
                  <a:gd name="T54" fmla="*/ 323 w 775"/>
                  <a:gd name="T55" fmla="*/ 10 h 201"/>
                  <a:gd name="T56" fmla="*/ 272 w 775"/>
                  <a:gd name="T57" fmla="*/ 21 h 201"/>
                  <a:gd name="T58" fmla="*/ 224 w 775"/>
                  <a:gd name="T59" fmla="*/ 35 h 201"/>
                  <a:gd name="T60" fmla="*/ 175 w 775"/>
                  <a:gd name="T61" fmla="*/ 54 h 201"/>
                  <a:gd name="T62" fmla="*/ 132 w 775"/>
                  <a:gd name="T63" fmla="*/ 77 h 201"/>
                  <a:gd name="T64" fmla="*/ 86 w 775"/>
                  <a:gd name="T65" fmla="*/ 103 h 201"/>
                  <a:gd name="T66" fmla="*/ 42 w 775"/>
                  <a:gd name="T67" fmla="*/ 139 h 201"/>
                  <a:gd name="T68" fmla="*/ 5 w 775"/>
                  <a:gd name="T69" fmla="*/ 177 h 201"/>
                  <a:gd name="T70" fmla="*/ 0 w 775"/>
                  <a:gd name="T71" fmla="*/ 187 h 201"/>
                  <a:gd name="T72" fmla="*/ 5 w 775"/>
                  <a:gd name="T73" fmla="*/ 177 h 201"/>
                  <a:gd name="T74" fmla="*/ 0 w 775"/>
                  <a:gd name="T75" fmla="*/ 187 h 201"/>
                  <a:gd name="T76" fmla="*/ 7 w 775"/>
                  <a:gd name="T77" fmla="*/ 195 h 201"/>
                  <a:gd name="T78" fmla="*/ 15 w 775"/>
                  <a:gd name="T79" fmla="*/ 201 h 201"/>
                  <a:gd name="T80" fmla="*/ 25 w 775"/>
                  <a:gd name="T81" fmla="*/ 198 h 201"/>
                  <a:gd name="T82" fmla="*/ 29 w 775"/>
                  <a:gd name="T83" fmla="*/ 18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5" h="201">
                    <a:moveTo>
                      <a:pt x="29" y="187"/>
                    </a:moveTo>
                    <a:lnTo>
                      <a:pt x="25" y="198"/>
                    </a:lnTo>
                    <a:lnTo>
                      <a:pt x="63" y="159"/>
                    </a:lnTo>
                    <a:lnTo>
                      <a:pt x="103" y="129"/>
                    </a:lnTo>
                    <a:lnTo>
                      <a:pt x="144" y="102"/>
                    </a:lnTo>
                    <a:lnTo>
                      <a:pt x="189" y="79"/>
                    </a:lnTo>
                    <a:lnTo>
                      <a:pt x="232" y="64"/>
                    </a:lnTo>
                    <a:lnTo>
                      <a:pt x="280" y="50"/>
                    </a:lnTo>
                    <a:lnTo>
                      <a:pt x="329" y="40"/>
                    </a:lnTo>
                    <a:lnTo>
                      <a:pt x="377" y="33"/>
                    </a:lnTo>
                    <a:lnTo>
                      <a:pt x="424" y="33"/>
                    </a:lnTo>
                    <a:lnTo>
                      <a:pt x="477" y="29"/>
                    </a:lnTo>
                    <a:lnTo>
                      <a:pt x="527" y="33"/>
                    </a:lnTo>
                    <a:lnTo>
                      <a:pt x="575" y="35"/>
                    </a:lnTo>
                    <a:lnTo>
                      <a:pt x="625" y="41"/>
                    </a:lnTo>
                    <a:lnTo>
                      <a:pt x="672" y="50"/>
                    </a:lnTo>
                    <a:lnTo>
                      <a:pt x="724" y="58"/>
                    </a:lnTo>
                    <a:lnTo>
                      <a:pt x="767" y="69"/>
                    </a:lnTo>
                    <a:lnTo>
                      <a:pt x="775" y="40"/>
                    </a:lnTo>
                    <a:lnTo>
                      <a:pt x="727" y="29"/>
                    </a:lnTo>
                    <a:lnTo>
                      <a:pt x="677" y="21"/>
                    </a:lnTo>
                    <a:lnTo>
                      <a:pt x="629" y="12"/>
                    </a:lnTo>
                    <a:lnTo>
                      <a:pt x="580" y="6"/>
                    </a:lnTo>
                    <a:lnTo>
                      <a:pt x="527" y="2"/>
                    </a:lnTo>
                    <a:lnTo>
                      <a:pt x="477" y="0"/>
                    </a:lnTo>
                    <a:lnTo>
                      <a:pt x="424" y="2"/>
                    </a:lnTo>
                    <a:lnTo>
                      <a:pt x="371" y="4"/>
                    </a:lnTo>
                    <a:lnTo>
                      <a:pt x="323" y="10"/>
                    </a:lnTo>
                    <a:lnTo>
                      <a:pt x="272" y="21"/>
                    </a:lnTo>
                    <a:lnTo>
                      <a:pt x="224" y="35"/>
                    </a:lnTo>
                    <a:lnTo>
                      <a:pt x="175" y="54"/>
                    </a:lnTo>
                    <a:lnTo>
                      <a:pt x="132" y="77"/>
                    </a:lnTo>
                    <a:lnTo>
                      <a:pt x="86" y="103"/>
                    </a:lnTo>
                    <a:lnTo>
                      <a:pt x="42" y="139"/>
                    </a:lnTo>
                    <a:lnTo>
                      <a:pt x="5" y="177"/>
                    </a:lnTo>
                    <a:lnTo>
                      <a:pt x="0" y="187"/>
                    </a:lnTo>
                    <a:lnTo>
                      <a:pt x="5" y="177"/>
                    </a:lnTo>
                    <a:lnTo>
                      <a:pt x="0" y="187"/>
                    </a:lnTo>
                    <a:lnTo>
                      <a:pt x="7" y="195"/>
                    </a:lnTo>
                    <a:lnTo>
                      <a:pt x="15" y="201"/>
                    </a:lnTo>
                    <a:lnTo>
                      <a:pt x="25" y="198"/>
                    </a:lnTo>
                    <a:lnTo>
                      <a:pt x="29"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97" name="Freeform 749">
                <a:extLst>
                  <a:ext uri="{FF2B5EF4-FFF2-40B4-BE49-F238E27FC236}">
                    <a16:creationId xmlns:a16="http://schemas.microsoft.com/office/drawing/2014/main" id="{D4CA27C1-9C23-226A-5AD2-B89792B9C23F}"/>
                  </a:ext>
                </a:extLst>
              </p:cNvPr>
              <p:cNvSpPr>
                <a:spLocks/>
              </p:cNvSpPr>
              <p:nvPr/>
            </p:nvSpPr>
            <p:spPr bwMode="auto">
              <a:xfrm>
                <a:off x="1809" y="2640"/>
                <a:ext cx="35" cy="32"/>
              </a:xfrm>
              <a:custGeom>
                <a:avLst/>
                <a:gdLst>
                  <a:gd name="T0" fmla="*/ 96 w 104"/>
                  <a:gd name="T1" fmla="*/ 98 h 98"/>
                  <a:gd name="T2" fmla="*/ 96 w 104"/>
                  <a:gd name="T3" fmla="*/ 74 h 98"/>
                  <a:gd name="T4" fmla="*/ 83 w 104"/>
                  <a:gd name="T5" fmla="*/ 68 h 98"/>
                  <a:gd name="T6" fmla="*/ 73 w 104"/>
                  <a:gd name="T7" fmla="*/ 61 h 98"/>
                  <a:gd name="T8" fmla="*/ 62 w 104"/>
                  <a:gd name="T9" fmla="*/ 53 h 98"/>
                  <a:gd name="T10" fmla="*/ 52 w 104"/>
                  <a:gd name="T11" fmla="*/ 42 h 98"/>
                  <a:gd name="T12" fmla="*/ 44 w 104"/>
                  <a:gd name="T13" fmla="*/ 33 h 98"/>
                  <a:gd name="T14" fmla="*/ 37 w 104"/>
                  <a:gd name="T15" fmla="*/ 20 h 98"/>
                  <a:gd name="T16" fmla="*/ 31 w 104"/>
                  <a:gd name="T17" fmla="*/ 12 h 98"/>
                  <a:gd name="T18" fmla="*/ 30 w 104"/>
                  <a:gd name="T19" fmla="*/ 0 h 98"/>
                  <a:gd name="T20" fmla="*/ 0 w 104"/>
                  <a:gd name="T21" fmla="*/ 0 h 98"/>
                  <a:gd name="T22" fmla="*/ 3 w 104"/>
                  <a:gd name="T23" fmla="*/ 20 h 98"/>
                  <a:gd name="T24" fmla="*/ 11 w 104"/>
                  <a:gd name="T25" fmla="*/ 36 h 98"/>
                  <a:gd name="T26" fmla="*/ 19 w 104"/>
                  <a:gd name="T27" fmla="*/ 48 h 98"/>
                  <a:gd name="T28" fmla="*/ 31 w 104"/>
                  <a:gd name="T29" fmla="*/ 63 h 98"/>
                  <a:gd name="T30" fmla="*/ 42 w 104"/>
                  <a:gd name="T31" fmla="*/ 74 h 98"/>
                  <a:gd name="T32" fmla="*/ 56 w 104"/>
                  <a:gd name="T33" fmla="*/ 85 h 98"/>
                  <a:gd name="T34" fmla="*/ 71 w 104"/>
                  <a:gd name="T35" fmla="*/ 92 h 98"/>
                  <a:gd name="T36" fmla="*/ 83 w 104"/>
                  <a:gd name="T37" fmla="*/ 98 h 98"/>
                  <a:gd name="T38" fmla="*/ 83 w 104"/>
                  <a:gd name="T39" fmla="*/ 74 h 98"/>
                  <a:gd name="T40" fmla="*/ 83 w 104"/>
                  <a:gd name="T41" fmla="*/ 98 h 98"/>
                  <a:gd name="T42" fmla="*/ 94 w 104"/>
                  <a:gd name="T43" fmla="*/ 98 h 98"/>
                  <a:gd name="T44" fmla="*/ 102 w 104"/>
                  <a:gd name="T45" fmla="*/ 92 h 98"/>
                  <a:gd name="T46" fmla="*/ 104 w 104"/>
                  <a:gd name="T47" fmla="*/ 83 h 98"/>
                  <a:gd name="T48" fmla="*/ 96 w 104"/>
                  <a:gd name="T49" fmla="*/ 74 h 98"/>
                  <a:gd name="T50" fmla="*/ 96 w 104"/>
                  <a:gd name="T51"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98">
                    <a:moveTo>
                      <a:pt x="96" y="98"/>
                    </a:moveTo>
                    <a:lnTo>
                      <a:pt x="96" y="74"/>
                    </a:lnTo>
                    <a:lnTo>
                      <a:pt x="83" y="68"/>
                    </a:lnTo>
                    <a:lnTo>
                      <a:pt x="73" y="61"/>
                    </a:lnTo>
                    <a:lnTo>
                      <a:pt x="62" y="53"/>
                    </a:lnTo>
                    <a:lnTo>
                      <a:pt x="52" y="42"/>
                    </a:lnTo>
                    <a:lnTo>
                      <a:pt x="44" y="33"/>
                    </a:lnTo>
                    <a:lnTo>
                      <a:pt x="37" y="20"/>
                    </a:lnTo>
                    <a:lnTo>
                      <a:pt x="31" y="12"/>
                    </a:lnTo>
                    <a:lnTo>
                      <a:pt x="30" y="0"/>
                    </a:lnTo>
                    <a:lnTo>
                      <a:pt x="0" y="0"/>
                    </a:lnTo>
                    <a:lnTo>
                      <a:pt x="3" y="20"/>
                    </a:lnTo>
                    <a:lnTo>
                      <a:pt x="11" y="36"/>
                    </a:lnTo>
                    <a:lnTo>
                      <a:pt x="19" y="48"/>
                    </a:lnTo>
                    <a:lnTo>
                      <a:pt x="31" y="63"/>
                    </a:lnTo>
                    <a:lnTo>
                      <a:pt x="42" y="74"/>
                    </a:lnTo>
                    <a:lnTo>
                      <a:pt x="56" y="85"/>
                    </a:lnTo>
                    <a:lnTo>
                      <a:pt x="71" y="92"/>
                    </a:lnTo>
                    <a:lnTo>
                      <a:pt x="83" y="98"/>
                    </a:lnTo>
                    <a:lnTo>
                      <a:pt x="83" y="74"/>
                    </a:lnTo>
                    <a:lnTo>
                      <a:pt x="83" y="98"/>
                    </a:lnTo>
                    <a:lnTo>
                      <a:pt x="94" y="98"/>
                    </a:lnTo>
                    <a:lnTo>
                      <a:pt x="102" y="92"/>
                    </a:lnTo>
                    <a:lnTo>
                      <a:pt x="104" y="83"/>
                    </a:lnTo>
                    <a:lnTo>
                      <a:pt x="96" y="74"/>
                    </a:lnTo>
                    <a:lnTo>
                      <a:pt x="96"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98" name="Freeform 750">
                <a:extLst>
                  <a:ext uri="{FF2B5EF4-FFF2-40B4-BE49-F238E27FC236}">
                    <a16:creationId xmlns:a16="http://schemas.microsoft.com/office/drawing/2014/main" id="{EE9C2C18-D20A-6871-670B-8E7041164884}"/>
                  </a:ext>
                </a:extLst>
              </p:cNvPr>
              <p:cNvSpPr>
                <a:spLocks/>
              </p:cNvSpPr>
              <p:nvPr/>
            </p:nvSpPr>
            <p:spPr bwMode="auto">
              <a:xfrm>
                <a:off x="1822" y="2665"/>
                <a:ext cx="19" cy="54"/>
              </a:xfrm>
              <a:custGeom>
                <a:avLst/>
                <a:gdLst>
                  <a:gd name="T0" fmla="*/ 30 w 59"/>
                  <a:gd name="T1" fmla="*/ 146 h 164"/>
                  <a:gd name="T2" fmla="*/ 28 w 59"/>
                  <a:gd name="T3" fmla="*/ 133 h 164"/>
                  <a:gd name="T4" fmla="*/ 28 w 59"/>
                  <a:gd name="T5" fmla="*/ 113 h 164"/>
                  <a:gd name="T6" fmla="*/ 30 w 59"/>
                  <a:gd name="T7" fmla="*/ 95 h 164"/>
                  <a:gd name="T8" fmla="*/ 34 w 59"/>
                  <a:gd name="T9" fmla="*/ 77 h 164"/>
                  <a:gd name="T10" fmla="*/ 41 w 59"/>
                  <a:gd name="T11" fmla="*/ 58 h 164"/>
                  <a:gd name="T12" fmla="*/ 48 w 59"/>
                  <a:gd name="T13" fmla="*/ 42 h 164"/>
                  <a:gd name="T14" fmla="*/ 53 w 59"/>
                  <a:gd name="T15" fmla="*/ 30 h 164"/>
                  <a:gd name="T16" fmla="*/ 59 w 59"/>
                  <a:gd name="T17" fmla="*/ 24 h 164"/>
                  <a:gd name="T18" fmla="*/ 48 w 59"/>
                  <a:gd name="T19" fmla="*/ 0 h 164"/>
                  <a:gd name="T20" fmla="*/ 32 w 59"/>
                  <a:gd name="T21" fmla="*/ 13 h 164"/>
                  <a:gd name="T22" fmla="*/ 22 w 59"/>
                  <a:gd name="T23" fmla="*/ 30 h 164"/>
                  <a:gd name="T24" fmla="*/ 12 w 59"/>
                  <a:gd name="T25" fmla="*/ 45 h 164"/>
                  <a:gd name="T26" fmla="*/ 5 w 59"/>
                  <a:gd name="T27" fmla="*/ 69 h 164"/>
                  <a:gd name="T28" fmla="*/ 1 w 59"/>
                  <a:gd name="T29" fmla="*/ 91 h 164"/>
                  <a:gd name="T30" fmla="*/ 0 w 59"/>
                  <a:gd name="T31" fmla="*/ 113 h 164"/>
                  <a:gd name="T32" fmla="*/ 0 w 59"/>
                  <a:gd name="T33" fmla="*/ 133 h 164"/>
                  <a:gd name="T34" fmla="*/ 1 w 59"/>
                  <a:gd name="T35" fmla="*/ 154 h 164"/>
                  <a:gd name="T36" fmla="*/ 7 w 59"/>
                  <a:gd name="T37" fmla="*/ 161 h 164"/>
                  <a:gd name="T38" fmla="*/ 21 w 59"/>
                  <a:gd name="T39" fmla="*/ 164 h 164"/>
                  <a:gd name="T40" fmla="*/ 28 w 59"/>
                  <a:gd name="T41" fmla="*/ 158 h 164"/>
                  <a:gd name="T42" fmla="*/ 30 w 59"/>
                  <a:gd name="T43" fmla="*/ 14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164">
                    <a:moveTo>
                      <a:pt x="30" y="146"/>
                    </a:moveTo>
                    <a:lnTo>
                      <a:pt x="28" y="133"/>
                    </a:lnTo>
                    <a:lnTo>
                      <a:pt x="28" y="113"/>
                    </a:lnTo>
                    <a:lnTo>
                      <a:pt x="30" y="95"/>
                    </a:lnTo>
                    <a:lnTo>
                      <a:pt x="34" y="77"/>
                    </a:lnTo>
                    <a:lnTo>
                      <a:pt x="41" y="58"/>
                    </a:lnTo>
                    <a:lnTo>
                      <a:pt x="48" y="42"/>
                    </a:lnTo>
                    <a:lnTo>
                      <a:pt x="53" y="30"/>
                    </a:lnTo>
                    <a:lnTo>
                      <a:pt x="59" y="24"/>
                    </a:lnTo>
                    <a:lnTo>
                      <a:pt x="48" y="0"/>
                    </a:lnTo>
                    <a:lnTo>
                      <a:pt x="32" y="13"/>
                    </a:lnTo>
                    <a:lnTo>
                      <a:pt x="22" y="30"/>
                    </a:lnTo>
                    <a:lnTo>
                      <a:pt x="12" y="45"/>
                    </a:lnTo>
                    <a:lnTo>
                      <a:pt x="5" y="69"/>
                    </a:lnTo>
                    <a:lnTo>
                      <a:pt x="1" y="91"/>
                    </a:lnTo>
                    <a:lnTo>
                      <a:pt x="0" y="113"/>
                    </a:lnTo>
                    <a:lnTo>
                      <a:pt x="0" y="133"/>
                    </a:lnTo>
                    <a:lnTo>
                      <a:pt x="1" y="154"/>
                    </a:lnTo>
                    <a:lnTo>
                      <a:pt x="7" y="161"/>
                    </a:lnTo>
                    <a:lnTo>
                      <a:pt x="21" y="164"/>
                    </a:lnTo>
                    <a:lnTo>
                      <a:pt x="28" y="158"/>
                    </a:lnTo>
                    <a:lnTo>
                      <a:pt x="30"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599" name="Freeform 751">
                <a:extLst>
                  <a:ext uri="{FF2B5EF4-FFF2-40B4-BE49-F238E27FC236}">
                    <a16:creationId xmlns:a16="http://schemas.microsoft.com/office/drawing/2014/main" id="{E45563BC-BADC-0820-79F3-A234AB679C52}"/>
                  </a:ext>
                </a:extLst>
              </p:cNvPr>
              <p:cNvSpPr>
                <a:spLocks/>
              </p:cNvSpPr>
              <p:nvPr/>
            </p:nvSpPr>
            <p:spPr bwMode="auto">
              <a:xfrm>
                <a:off x="1822" y="2713"/>
                <a:ext cx="43" cy="32"/>
              </a:xfrm>
              <a:custGeom>
                <a:avLst/>
                <a:gdLst>
                  <a:gd name="T0" fmla="*/ 124 w 130"/>
                  <a:gd name="T1" fmla="*/ 93 h 96"/>
                  <a:gd name="T2" fmla="*/ 114 w 130"/>
                  <a:gd name="T3" fmla="*/ 67 h 96"/>
                  <a:gd name="T4" fmla="*/ 102 w 130"/>
                  <a:gd name="T5" fmla="*/ 64 h 96"/>
                  <a:gd name="T6" fmla="*/ 91 w 130"/>
                  <a:gd name="T7" fmla="*/ 61 h 96"/>
                  <a:gd name="T8" fmla="*/ 77 w 130"/>
                  <a:gd name="T9" fmla="*/ 54 h 96"/>
                  <a:gd name="T10" fmla="*/ 66 w 130"/>
                  <a:gd name="T11" fmla="*/ 46 h 96"/>
                  <a:gd name="T12" fmla="*/ 52 w 130"/>
                  <a:gd name="T13" fmla="*/ 34 h 96"/>
                  <a:gd name="T14" fmla="*/ 42 w 130"/>
                  <a:gd name="T15" fmla="*/ 22 h 96"/>
                  <a:gd name="T16" fmla="*/ 33 w 130"/>
                  <a:gd name="T17" fmla="*/ 11 h 96"/>
                  <a:gd name="T18" fmla="*/ 29 w 130"/>
                  <a:gd name="T19" fmla="*/ 0 h 96"/>
                  <a:gd name="T20" fmla="*/ 0 w 130"/>
                  <a:gd name="T21" fmla="*/ 9 h 96"/>
                  <a:gd name="T22" fmla="*/ 8 w 130"/>
                  <a:gd name="T23" fmla="*/ 27 h 96"/>
                  <a:gd name="T24" fmla="*/ 21 w 130"/>
                  <a:gd name="T25" fmla="*/ 40 h 96"/>
                  <a:gd name="T26" fmla="*/ 31 w 130"/>
                  <a:gd name="T27" fmla="*/ 54 h 96"/>
                  <a:gd name="T28" fmla="*/ 47 w 130"/>
                  <a:gd name="T29" fmla="*/ 67 h 96"/>
                  <a:gd name="T30" fmla="*/ 61 w 130"/>
                  <a:gd name="T31" fmla="*/ 78 h 96"/>
                  <a:gd name="T32" fmla="*/ 79 w 130"/>
                  <a:gd name="T33" fmla="*/ 90 h 96"/>
                  <a:gd name="T34" fmla="*/ 97 w 130"/>
                  <a:gd name="T35" fmla="*/ 94 h 96"/>
                  <a:gd name="T36" fmla="*/ 114 w 130"/>
                  <a:gd name="T37" fmla="*/ 96 h 96"/>
                  <a:gd name="T38" fmla="*/ 103 w 130"/>
                  <a:gd name="T39" fmla="*/ 71 h 96"/>
                  <a:gd name="T40" fmla="*/ 114 w 130"/>
                  <a:gd name="T41" fmla="*/ 96 h 96"/>
                  <a:gd name="T42" fmla="*/ 124 w 130"/>
                  <a:gd name="T43" fmla="*/ 93 h 96"/>
                  <a:gd name="T44" fmla="*/ 130 w 130"/>
                  <a:gd name="T45" fmla="*/ 81 h 96"/>
                  <a:gd name="T46" fmla="*/ 124 w 130"/>
                  <a:gd name="T47" fmla="*/ 71 h 96"/>
                  <a:gd name="T48" fmla="*/ 114 w 130"/>
                  <a:gd name="T49" fmla="*/ 67 h 96"/>
                  <a:gd name="T50" fmla="*/ 124 w 130"/>
                  <a:gd name="T51"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96">
                    <a:moveTo>
                      <a:pt x="124" y="93"/>
                    </a:moveTo>
                    <a:lnTo>
                      <a:pt x="114" y="67"/>
                    </a:lnTo>
                    <a:lnTo>
                      <a:pt x="102" y="64"/>
                    </a:lnTo>
                    <a:lnTo>
                      <a:pt x="91" y="61"/>
                    </a:lnTo>
                    <a:lnTo>
                      <a:pt x="77" y="54"/>
                    </a:lnTo>
                    <a:lnTo>
                      <a:pt x="66" y="46"/>
                    </a:lnTo>
                    <a:lnTo>
                      <a:pt x="52" y="34"/>
                    </a:lnTo>
                    <a:lnTo>
                      <a:pt x="42" y="22"/>
                    </a:lnTo>
                    <a:lnTo>
                      <a:pt x="33" y="11"/>
                    </a:lnTo>
                    <a:lnTo>
                      <a:pt x="29" y="0"/>
                    </a:lnTo>
                    <a:lnTo>
                      <a:pt x="0" y="9"/>
                    </a:lnTo>
                    <a:lnTo>
                      <a:pt x="8" y="27"/>
                    </a:lnTo>
                    <a:lnTo>
                      <a:pt x="21" y="40"/>
                    </a:lnTo>
                    <a:lnTo>
                      <a:pt x="31" y="54"/>
                    </a:lnTo>
                    <a:lnTo>
                      <a:pt x="47" y="67"/>
                    </a:lnTo>
                    <a:lnTo>
                      <a:pt x="61" y="78"/>
                    </a:lnTo>
                    <a:lnTo>
                      <a:pt x="79" y="90"/>
                    </a:lnTo>
                    <a:lnTo>
                      <a:pt x="97" y="94"/>
                    </a:lnTo>
                    <a:lnTo>
                      <a:pt x="114" y="96"/>
                    </a:lnTo>
                    <a:lnTo>
                      <a:pt x="103" y="71"/>
                    </a:lnTo>
                    <a:lnTo>
                      <a:pt x="114" y="96"/>
                    </a:lnTo>
                    <a:lnTo>
                      <a:pt x="124" y="93"/>
                    </a:lnTo>
                    <a:lnTo>
                      <a:pt x="130" y="81"/>
                    </a:lnTo>
                    <a:lnTo>
                      <a:pt x="124" y="71"/>
                    </a:lnTo>
                    <a:lnTo>
                      <a:pt x="114" y="67"/>
                    </a:lnTo>
                    <a:lnTo>
                      <a:pt x="124"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00" name="Freeform 752">
                <a:extLst>
                  <a:ext uri="{FF2B5EF4-FFF2-40B4-BE49-F238E27FC236}">
                    <a16:creationId xmlns:a16="http://schemas.microsoft.com/office/drawing/2014/main" id="{8612BA15-1EFC-838B-958E-A538EAEDFA2C}"/>
                  </a:ext>
                </a:extLst>
              </p:cNvPr>
              <p:cNvSpPr>
                <a:spLocks/>
              </p:cNvSpPr>
              <p:nvPr/>
            </p:nvSpPr>
            <p:spPr bwMode="auto">
              <a:xfrm>
                <a:off x="1847" y="2737"/>
                <a:ext cx="17" cy="55"/>
              </a:xfrm>
              <a:custGeom>
                <a:avLst/>
                <a:gdLst>
                  <a:gd name="T0" fmla="*/ 41 w 50"/>
                  <a:gd name="T1" fmla="*/ 144 h 164"/>
                  <a:gd name="T2" fmla="*/ 35 w 50"/>
                  <a:gd name="T3" fmla="*/ 131 h 164"/>
                  <a:gd name="T4" fmla="*/ 31 w 50"/>
                  <a:gd name="T5" fmla="*/ 113 h 164"/>
                  <a:gd name="T6" fmla="*/ 29 w 50"/>
                  <a:gd name="T7" fmla="*/ 97 h 164"/>
                  <a:gd name="T8" fmla="*/ 29 w 50"/>
                  <a:gd name="T9" fmla="*/ 77 h 164"/>
                  <a:gd name="T10" fmla="*/ 31 w 50"/>
                  <a:gd name="T11" fmla="*/ 61 h 164"/>
                  <a:gd name="T12" fmla="*/ 35 w 50"/>
                  <a:gd name="T13" fmla="*/ 43 h 164"/>
                  <a:gd name="T14" fmla="*/ 42 w 50"/>
                  <a:gd name="T15" fmla="*/ 30 h 164"/>
                  <a:gd name="T16" fmla="*/ 50 w 50"/>
                  <a:gd name="T17" fmla="*/ 21 h 164"/>
                  <a:gd name="T18" fmla="*/ 29 w 50"/>
                  <a:gd name="T19" fmla="*/ 0 h 164"/>
                  <a:gd name="T20" fmla="*/ 17 w 50"/>
                  <a:gd name="T21" fmla="*/ 14 h 164"/>
                  <a:gd name="T22" fmla="*/ 7 w 50"/>
                  <a:gd name="T23" fmla="*/ 35 h 164"/>
                  <a:gd name="T24" fmla="*/ 2 w 50"/>
                  <a:gd name="T25" fmla="*/ 55 h 164"/>
                  <a:gd name="T26" fmla="*/ 0 w 50"/>
                  <a:gd name="T27" fmla="*/ 77 h 164"/>
                  <a:gd name="T28" fmla="*/ 0 w 50"/>
                  <a:gd name="T29" fmla="*/ 97 h 164"/>
                  <a:gd name="T30" fmla="*/ 2 w 50"/>
                  <a:gd name="T31" fmla="*/ 117 h 164"/>
                  <a:gd name="T32" fmla="*/ 7 w 50"/>
                  <a:gd name="T33" fmla="*/ 139 h 164"/>
                  <a:gd name="T34" fmla="*/ 15 w 50"/>
                  <a:gd name="T35" fmla="*/ 155 h 164"/>
                  <a:gd name="T36" fmla="*/ 23 w 50"/>
                  <a:gd name="T37" fmla="*/ 164 h 164"/>
                  <a:gd name="T38" fmla="*/ 34 w 50"/>
                  <a:gd name="T39" fmla="*/ 161 h 164"/>
                  <a:gd name="T40" fmla="*/ 41 w 50"/>
                  <a:gd name="T41" fmla="*/ 153 h 164"/>
                  <a:gd name="T42" fmla="*/ 41 w 50"/>
                  <a:gd name="T43" fmla="*/ 14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164">
                    <a:moveTo>
                      <a:pt x="41" y="144"/>
                    </a:moveTo>
                    <a:lnTo>
                      <a:pt x="35" y="131"/>
                    </a:lnTo>
                    <a:lnTo>
                      <a:pt x="31" y="113"/>
                    </a:lnTo>
                    <a:lnTo>
                      <a:pt x="29" y="97"/>
                    </a:lnTo>
                    <a:lnTo>
                      <a:pt x="29" y="77"/>
                    </a:lnTo>
                    <a:lnTo>
                      <a:pt x="31" y="61"/>
                    </a:lnTo>
                    <a:lnTo>
                      <a:pt x="35" y="43"/>
                    </a:lnTo>
                    <a:lnTo>
                      <a:pt x="42" y="30"/>
                    </a:lnTo>
                    <a:lnTo>
                      <a:pt x="50" y="21"/>
                    </a:lnTo>
                    <a:lnTo>
                      <a:pt x="29" y="0"/>
                    </a:lnTo>
                    <a:lnTo>
                      <a:pt x="17" y="14"/>
                    </a:lnTo>
                    <a:lnTo>
                      <a:pt x="7" y="35"/>
                    </a:lnTo>
                    <a:lnTo>
                      <a:pt x="2" y="55"/>
                    </a:lnTo>
                    <a:lnTo>
                      <a:pt x="0" y="77"/>
                    </a:lnTo>
                    <a:lnTo>
                      <a:pt x="0" y="97"/>
                    </a:lnTo>
                    <a:lnTo>
                      <a:pt x="2" y="117"/>
                    </a:lnTo>
                    <a:lnTo>
                      <a:pt x="7" y="139"/>
                    </a:lnTo>
                    <a:lnTo>
                      <a:pt x="15" y="155"/>
                    </a:lnTo>
                    <a:lnTo>
                      <a:pt x="23" y="164"/>
                    </a:lnTo>
                    <a:lnTo>
                      <a:pt x="34" y="161"/>
                    </a:lnTo>
                    <a:lnTo>
                      <a:pt x="41" y="153"/>
                    </a:lnTo>
                    <a:lnTo>
                      <a:pt x="41"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01" name="Freeform 753">
                <a:extLst>
                  <a:ext uri="{FF2B5EF4-FFF2-40B4-BE49-F238E27FC236}">
                    <a16:creationId xmlns:a16="http://schemas.microsoft.com/office/drawing/2014/main" id="{55D8D221-D52D-99A6-34A3-FDCEF5EE8190}"/>
                  </a:ext>
                </a:extLst>
              </p:cNvPr>
              <p:cNvSpPr>
                <a:spLocks/>
              </p:cNvSpPr>
              <p:nvPr/>
            </p:nvSpPr>
            <p:spPr bwMode="auto">
              <a:xfrm>
                <a:off x="1852" y="2786"/>
                <a:ext cx="46" cy="30"/>
              </a:xfrm>
              <a:custGeom>
                <a:avLst/>
                <a:gdLst>
                  <a:gd name="T0" fmla="*/ 136 w 139"/>
                  <a:gd name="T1" fmla="*/ 85 h 91"/>
                  <a:gd name="T2" fmla="*/ 123 w 139"/>
                  <a:gd name="T3" fmla="*/ 62 h 91"/>
                  <a:gd name="T4" fmla="*/ 111 w 139"/>
                  <a:gd name="T5" fmla="*/ 62 h 91"/>
                  <a:gd name="T6" fmla="*/ 97 w 139"/>
                  <a:gd name="T7" fmla="*/ 56 h 91"/>
                  <a:gd name="T8" fmla="*/ 82 w 139"/>
                  <a:gd name="T9" fmla="*/ 53 h 91"/>
                  <a:gd name="T10" fmla="*/ 68 w 139"/>
                  <a:gd name="T11" fmla="*/ 43 h 91"/>
                  <a:gd name="T12" fmla="*/ 55 w 139"/>
                  <a:gd name="T13" fmla="*/ 35 h 91"/>
                  <a:gd name="T14" fmla="*/ 42 w 139"/>
                  <a:gd name="T15" fmla="*/ 23 h 91"/>
                  <a:gd name="T16" fmla="*/ 34 w 139"/>
                  <a:gd name="T17" fmla="*/ 9 h 91"/>
                  <a:gd name="T18" fmla="*/ 26 w 139"/>
                  <a:gd name="T19" fmla="*/ 0 h 91"/>
                  <a:gd name="T20" fmla="*/ 0 w 139"/>
                  <a:gd name="T21" fmla="*/ 12 h 91"/>
                  <a:gd name="T22" fmla="*/ 8 w 139"/>
                  <a:gd name="T23" fmla="*/ 27 h 91"/>
                  <a:gd name="T24" fmla="*/ 21 w 139"/>
                  <a:gd name="T25" fmla="*/ 43 h 91"/>
                  <a:gd name="T26" fmla="*/ 37 w 139"/>
                  <a:gd name="T27" fmla="*/ 56 h 91"/>
                  <a:gd name="T28" fmla="*/ 53 w 139"/>
                  <a:gd name="T29" fmla="*/ 68 h 91"/>
                  <a:gd name="T30" fmla="*/ 70 w 139"/>
                  <a:gd name="T31" fmla="*/ 77 h 91"/>
                  <a:gd name="T32" fmla="*/ 89 w 139"/>
                  <a:gd name="T33" fmla="*/ 85 h 91"/>
                  <a:gd name="T34" fmla="*/ 108 w 139"/>
                  <a:gd name="T35" fmla="*/ 91 h 91"/>
                  <a:gd name="T36" fmla="*/ 126 w 139"/>
                  <a:gd name="T37" fmla="*/ 91 h 91"/>
                  <a:gd name="T38" fmla="*/ 115 w 139"/>
                  <a:gd name="T39" fmla="*/ 65 h 91"/>
                  <a:gd name="T40" fmla="*/ 126 w 139"/>
                  <a:gd name="T41" fmla="*/ 91 h 91"/>
                  <a:gd name="T42" fmla="*/ 138 w 139"/>
                  <a:gd name="T43" fmla="*/ 85 h 91"/>
                  <a:gd name="T44" fmla="*/ 139 w 139"/>
                  <a:gd name="T45" fmla="*/ 74 h 91"/>
                  <a:gd name="T46" fmla="*/ 132 w 139"/>
                  <a:gd name="T47" fmla="*/ 65 h 91"/>
                  <a:gd name="T48" fmla="*/ 123 w 139"/>
                  <a:gd name="T49" fmla="*/ 62 h 91"/>
                  <a:gd name="T50" fmla="*/ 136 w 139"/>
                  <a:gd name="T51"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 h="91">
                    <a:moveTo>
                      <a:pt x="136" y="85"/>
                    </a:moveTo>
                    <a:lnTo>
                      <a:pt x="123" y="62"/>
                    </a:lnTo>
                    <a:lnTo>
                      <a:pt x="111" y="62"/>
                    </a:lnTo>
                    <a:lnTo>
                      <a:pt x="97" y="56"/>
                    </a:lnTo>
                    <a:lnTo>
                      <a:pt x="82" y="53"/>
                    </a:lnTo>
                    <a:lnTo>
                      <a:pt x="68" y="43"/>
                    </a:lnTo>
                    <a:lnTo>
                      <a:pt x="55" y="35"/>
                    </a:lnTo>
                    <a:lnTo>
                      <a:pt x="42" y="23"/>
                    </a:lnTo>
                    <a:lnTo>
                      <a:pt x="34" y="9"/>
                    </a:lnTo>
                    <a:lnTo>
                      <a:pt x="26" y="0"/>
                    </a:lnTo>
                    <a:lnTo>
                      <a:pt x="0" y="12"/>
                    </a:lnTo>
                    <a:lnTo>
                      <a:pt x="8" y="27"/>
                    </a:lnTo>
                    <a:lnTo>
                      <a:pt x="21" y="43"/>
                    </a:lnTo>
                    <a:lnTo>
                      <a:pt x="37" y="56"/>
                    </a:lnTo>
                    <a:lnTo>
                      <a:pt x="53" y="68"/>
                    </a:lnTo>
                    <a:lnTo>
                      <a:pt x="70" y="77"/>
                    </a:lnTo>
                    <a:lnTo>
                      <a:pt x="89" y="85"/>
                    </a:lnTo>
                    <a:lnTo>
                      <a:pt x="108" y="91"/>
                    </a:lnTo>
                    <a:lnTo>
                      <a:pt x="126" y="91"/>
                    </a:lnTo>
                    <a:lnTo>
                      <a:pt x="115" y="65"/>
                    </a:lnTo>
                    <a:lnTo>
                      <a:pt x="126" y="91"/>
                    </a:lnTo>
                    <a:lnTo>
                      <a:pt x="138" y="85"/>
                    </a:lnTo>
                    <a:lnTo>
                      <a:pt x="139" y="74"/>
                    </a:lnTo>
                    <a:lnTo>
                      <a:pt x="132" y="65"/>
                    </a:lnTo>
                    <a:lnTo>
                      <a:pt x="123" y="62"/>
                    </a:lnTo>
                    <a:lnTo>
                      <a:pt x="136"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02" name="Freeform 754">
                <a:extLst>
                  <a:ext uri="{FF2B5EF4-FFF2-40B4-BE49-F238E27FC236}">
                    <a16:creationId xmlns:a16="http://schemas.microsoft.com/office/drawing/2014/main" id="{8C51127A-D710-98B3-DCFA-F80EEB47DC3C}"/>
                  </a:ext>
                </a:extLst>
              </p:cNvPr>
              <p:cNvSpPr>
                <a:spLocks/>
              </p:cNvSpPr>
              <p:nvPr/>
            </p:nvSpPr>
            <p:spPr bwMode="auto">
              <a:xfrm>
                <a:off x="1881" y="2807"/>
                <a:ext cx="16" cy="53"/>
              </a:xfrm>
              <a:custGeom>
                <a:avLst/>
                <a:gdLst>
                  <a:gd name="T0" fmla="*/ 41 w 47"/>
                  <a:gd name="T1" fmla="*/ 136 h 157"/>
                  <a:gd name="T2" fmla="*/ 36 w 47"/>
                  <a:gd name="T3" fmla="*/ 125 h 157"/>
                  <a:gd name="T4" fmla="*/ 31 w 47"/>
                  <a:gd name="T5" fmla="*/ 109 h 157"/>
                  <a:gd name="T6" fmla="*/ 29 w 47"/>
                  <a:gd name="T7" fmla="*/ 94 h 157"/>
                  <a:gd name="T8" fmla="*/ 29 w 47"/>
                  <a:gd name="T9" fmla="*/ 74 h 157"/>
                  <a:gd name="T10" fmla="*/ 31 w 47"/>
                  <a:gd name="T11" fmla="*/ 59 h 157"/>
                  <a:gd name="T12" fmla="*/ 36 w 47"/>
                  <a:gd name="T13" fmla="*/ 41 h 157"/>
                  <a:gd name="T14" fmla="*/ 41 w 47"/>
                  <a:gd name="T15" fmla="*/ 29 h 157"/>
                  <a:gd name="T16" fmla="*/ 47 w 47"/>
                  <a:gd name="T17" fmla="*/ 21 h 157"/>
                  <a:gd name="T18" fmla="*/ 25 w 47"/>
                  <a:gd name="T19" fmla="*/ 0 h 157"/>
                  <a:gd name="T20" fmla="*/ 15 w 47"/>
                  <a:gd name="T21" fmla="*/ 17 h 157"/>
                  <a:gd name="T22" fmla="*/ 8 w 47"/>
                  <a:gd name="T23" fmla="*/ 33 h 157"/>
                  <a:gd name="T24" fmla="*/ 2 w 47"/>
                  <a:gd name="T25" fmla="*/ 54 h 157"/>
                  <a:gd name="T26" fmla="*/ 0 w 47"/>
                  <a:gd name="T27" fmla="*/ 74 h 157"/>
                  <a:gd name="T28" fmla="*/ 0 w 47"/>
                  <a:gd name="T29" fmla="*/ 94 h 157"/>
                  <a:gd name="T30" fmla="*/ 2 w 47"/>
                  <a:gd name="T31" fmla="*/ 114 h 157"/>
                  <a:gd name="T32" fmla="*/ 8 w 47"/>
                  <a:gd name="T33" fmla="*/ 133 h 157"/>
                  <a:gd name="T34" fmla="*/ 15 w 47"/>
                  <a:gd name="T35" fmla="*/ 150 h 157"/>
                  <a:gd name="T36" fmla="*/ 23 w 47"/>
                  <a:gd name="T37" fmla="*/ 157 h 157"/>
                  <a:gd name="T38" fmla="*/ 34 w 47"/>
                  <a:gd name="T39" fmla="*/ 156 h 157"/>
                  <a:gd name="T40" fmla="*/ 41 w 47"/>
                  <a:gd name="T41" fmla="*/ 148 h 157"/>
                  <a:gd name="T42" fmla="*/ 41 w 47"/>
                  <a:gd name="T43" fmla="*/ 13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157">
                    <a:moveTo>
                      <a:pt x="41" y="136"/>
                    </a:moveTo>
                    <a:lnTo>
                      <a:pt x="36" y="125"/>
                    </a:lnTo>
                    <a:lnTo>
                      <a:pt x="31" y="109"/>
                    </a:lnTo>
                    <a:lnTo>
                      <a:pt x="29" y="94"/>
                    </a:lnTo>
                    <a:lnTo>
                      <a:pt x="29" y="74"/>
                    </a:lnTo>
                    <a:lnTo>
                      <a:pt x="31" y="59"/>
                    </a:lnTo>
                    <a:lnTo>
                      <a:pt x="36" y="41"/>
                    </a:lnTo>
                    <a:lnTo>
                      <a:pt x="41" y="29"/>
                    </a:lnTo>
                    <a:lnTo>
                      <a:pt x="47" y="21"/>
                    </a:lnTo>
                    <a:lnTo>
                      <a:pt x="25" y="0"/>
                    </a:lnTo>
                    <a:lnTo>
                      <a:pt x="15" y="17"/>
                    </a:lnTo>
                    <a:lnTo>
                      <a:pt x="8" y="33"/>
                    </a:lnTo>
                    <a:lnTo>
                      <a:pt x="2" y="54"/>
                    </a:lnTo>
                    <a:lnTo>
                      <a:pt x="0" y="74"/>
                    </a:lnTo>
                    <a:lnTo>
                      <a:pt x="0" y="94"/>
                    </a:lnTo>
                    <a:lnTo>
                      <a:pt x="2" y="114"/>
                    </a:lnTo>
                    <a:lnTo>
                      <a:pt x="8" y="133"/>
                    </a:lnTo>
                    <a:lnTo>
                      <a:pt x="15" y="150"/>
                    </a:lnTo>
                    <a:lnTo>
                      <a:pt x="23" y="157"/>
                    </a:lnTo>
                    <a:lnTo>
                      <a:pt x="34" y="156"/>
                    </a:lnTo>
                    <a:lnTo>
                      <a:pt x="41" y="148"/>
                    </a:lnTo>
                    <a:lnTo>
                      <a:pt x="41"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03" name="Freeform 755">
                <a:extLst>
                  <a:ext uri="{FF2B5EF4-FFF2-40B4-BE49-F238E27FC236}">
                    <a16:creationId xmlns:a16="http://schemas.microsoft.com/office/drawing/2014/main" id="{AA72925B-6E50-BAA1-9507-C3A9B3FDA1D8}"/>
                  </a:ext>
                </a:extLst>
              </p:cNvPr>
              <p:cNvSpPr>
                <a:spLocks/>
              </p:cNvSpPr>
              <p:nvPr/>
            </p:nvSpPr>
            <p:spPr bwMode="auto">
              <a:xfrm>
                <a:off x="1886" y="2853"/>
                <a:ext cx="46" cy="29"/>
              </a:xfrm>
              <a:custGeom>
                <a:avLst/>
                <a:gdLst>
                  <a:gd name="T0" fmla="*/ 133 w 138"/>
                  <a:gd name="T1" fmla="*/ 81 h 86"/>
                  <a:gd name="T2" fmla="*/ 120 w 138"/>
                  <a:gd name="T3" fmla="*/ 55 h 86"/>
                  <a:gd name="T4" fmla="*/ 109 w 138"/>
                  <a:gd name="T5" fmla="*/ 55 h 86"/>
                  <a:gd name="T6" fmla="*/ 97 w 138"/>
                  <a:gd name="T7" fmla="*/ 55 h 86"/>
                  <a:gd name="T8" fmla="*/ 85 w 138"/>
                  <a:gd name="T9" fmla="*/ 50 h 86"/>
                  <a:gd name="T10" fmla="*/ 70 w 138"/>
                  <a:gd name="T11" fmla="*/ 41 h 86"/>
                  <a:gd name="T12" fmla="*/ 56 w 138"/>
                  <a:gd name="T13" fmla="*/ 34 h 86"/>
                  <a:gd name="T14" fmla="*/ 44 w 138"/>
                  <a:gd name="T15" fmla="*/ 22 h 86"/>
                  <a:gd name="T16" fmla="*/ 31 w 138"/>
                  <a:gd name="T17" fmla="*/ 11 h 86"/>
                  <a:gd name="T18" fmla="*/ 26 w 138"/>
                  <a:gd name="T19" fmla="*/ 0 h 86"/>
                  <a:gd name="T20" fmla="*/ 0 w 138"/>
                  <a:gd name="T21" fmla="*/ 13 h 86"/>
                  <a:gd name="T22" fmla="*/ 11 w 138"/>
                  <a:gd name="T23" fmla="*/ 29 h 86"/>
                  <a:gd name="T24" fmla="*/ 23 w 138"/>
                  <a:gd name="T25" fmla="*/ 41 h 86"/>
                  <a:gd name="T26" fmla="*/ 41 w 138"/>
                  <a:gd name="T27" fmla="*/ 55 h 86"/>
                  <a:gd name="T28" fmla="*/ 55 w 138"/>
                  <a:gd name="T29" fmla="*/ 67 h 86"/>
                  <a:gd name="T30" fmla="*/ 72 w 138"/>
                  <a:gd name="T31" fmla="*/ 75 h 86"/>
                  <a:gd name="T32" fmla="*/ 89 w 138"/>
                  <a:gd name="T33" fmla="*/ 85 h 86"/>
                  <a:gd name="T34" fmla="*/ 109 w 138"/>
                  <a:gd name="T35" fmla="*/ 86 h 86"/>
                  <a:gd name="T36" fmla="*/ 124 w 138"/>
                  <a:gd name="T37" fmla="*/ 86 h 86"/>
                  <a:gd name="T38" fmla="*/ 112 w 138"/>
                  <a:gd name="T39" fmla="*/ 61 h 86"/>
                  <a:gd name="T40" fmla="*/ 124 w 138"/>
                  <a:gd name="T41" fmla="*/ 86 h 86"/>
                  <a:gd name="T42" fmla="*/ 134 w 138"/>
                  <a:gd name="T43" fmla="*/ 80 h 86"/>
                  <a:gd name="T44" fmla="*/ 138 w 138"/>
                  <a:gd name="T45" fmla="*/ 70 h 86"/>
                  <a:gd name="T46" fmla="*/ 130 w 138"/>
                  <a:gd name="T47" fmla="*/ 61 h 86"/>
                  <a:gd name="T48" fmla="*/ 120 w 138"/>
                  <a:gd name="T49" fmla="*/ 55 h 86"/>
                  <a:gd name="T50" fmla="*/ 133 w 138"/>
                  <a:gd name="T51"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33" y="81"/>
                    </a:moveTo>
                    <a:lnTo>
                      <a:pt x="120" y="55"/>
                    </a:lnTo>
                    <a:lnTo>
                      <a:pt x="109" y="55"/>
                    </a:lnTo>
                    <a:lnTo>
                      <a:pt x="97" y="55"/>
                    </a:lnTo>
                    <a:lnTo>
                      <a:pt x="85" y="50"/>
                    </a:lnTo>
                    <a:lnTo>
                      <a:pt x="70" y="41"/>
                    </a:lnTo>
                    <a:lnTo>
                      <a:pt x="56" y="34"/>
                    </a:lnTo>
                    <a:lnTo>
                      <a:pt x="44" y="22"/>
                    </a:lnTo>
                    <a:lnTo>
                      <a:pt x="31" y="11"/>
                    </a:lnTo>
                    <a:lnTo>
                      <a:pt x="26" y="0"/>
                    </a:lnTo>
                    <a:lnTo>
                      <a:pt x="0" y="13"/>
                    </a:lnTo>
                    <a:lnTo>
                      <a:pt x="11" y="29"/>
                    </a:lnTo>
                    <a:lnTo>
                      <a:pt x="23" y="41"/>
                    </a:lnTo>
                    <a:lnTo>
                      <a:pt x="41" y="55"/>
                    </a:lnTo>
                    <a:lnTo>
                      <a:pt x="55" y="67"/>
                    </a:lnTo>
                    <a:lnTo>
                      <a:pt x="72" y="75"/>
                    </a:lnTo>
                    <a:lnTo>
                      <a:pt x="89" y="85"/>
                    </a:lnTo>
                    <a:lnTo>
                      <a:pt x="109" y="86"/>
                    </a:lnTo>
                    <a:lnTo>
                      <a:pt x="124" y="86"/>
                    </a:lnTo>
                    <a:lnTo>
                      <a:pt x="112" y="61"/>
                    </a:lnTo>
                    <a:lnTo>
                      <a:pt x="124" y="86"/>
                    </a:lnTo>
                    <a:lnTo>
                      <a:pt x="134" y="80"/>
                    </a:lnTo>
                    <a:lnTo>
                      <a:pt x="138" y="70"/>
                    </a:lnTo>
                    <a:lnTo>
                      <a:pt x="130" y="61"/>
                    </a:lnTo>
                    <a:lnTo>
                      <a:pt x="120" y="55"/>
                    </a:lnTo>
                    <a:lnTo>
                      <a:pt x="133"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04" name="Freeform 756">
                <a:extLst>
                  <a:ext uri="{FF2B5EF4-FFF2-40B4-BE49-F238E27FC236}">
                    <a16:creationId xmlns:a16="http://schemas.microsoft.com/office/drawing/2014/main" id="{E183081A-80C1-13EC-6CE2-049FCB1ABAAF}"/>
                  </a:ext>
                </a:extLst>
              </p:cNvPr>
              <p:cNvSpPr>
                <a:spLocks/>
              </p:cNvSpPr>
              <p:nvPr/>
            </p:nvSpPr>
            <p:spPr bwMode="auto">
              <a:xfrm>
                <a:off x="1913" y="2873"/>
                <a:ext cx="17" cy="51"/>
              </a:xfrm>
              <a:custGeom>
                <a:avLst/>
                <a:gdLst>
                  <a:gd name="T0" fmla="*/ 15 w 51"/>
                  <a:gd name="T1" fmla="*/ 127 h 151"/>
                  <a:gd name="T2" fmla="*/ 35 w 51"/>
                  <a:gd name="T3" fmla="*/ 130 h 151"/>
                  <a:gd name="T4" fmla="*/ 32 w 51"/>
                  <a:gd name="T5" fmla="*/ 120 h 151"/>
                  <a:gd name="T6" fmla="*/ 30 w 51"/>
                  <a:gd name="T7" fmla="*/ 107 h 151"/>
                  <a:gd name="T8" fmla="*/ 28 w 51"/>
                  <a:gd name="T9" fmla="*/ 93 h 151"/>
                  <a:gd name="T10" fmla="*/ 30 w 51"/>
                  <a:gd name="T11" fmla="*/ 76 h 151"/>
                  <a:gd name="T12" fmla="*/ 32 w 51"/>
                  <a:gd name="T13" fmla="*/ 58 h 151"/>
                  <a:gd name="T14" fmla="*/ 36 w 51"/>
                  <a:gd name="T15" fmla="*/ 44 h 151"/>
                  <a:gd name="T16" fmla="*/ 43 w 51"/>
                  <a:gd name="T17" fmla="*/ 31 h 151"/>
                  <a:gd name="T18" fmla="*/ 51 w 51"/>
                  <a:gd name="T19" fmla="*/ 20 h 151"/>
                  <a:gd name="T20" fmla="*/ 30 w 51"/>
                  <a:gd name="T21" fmla="*/ 0 h 151"/>
                  <a:gd name="T22" fmla="*/ 18 w 51"/>
                  <a:gd name="T23" fmla="*/ 14 h 151"/>
                  <a:gd name="T24" fmla="*/ 8 w 51"/>
                  <a:gd name="T25" fmla="*/ 35 h 151"/>
                  <a:gd name="T26" fmla="*/ 3 w 51"/>
                  <a:gd name="T27" fmla="*/ 54 h 151"/>
                  <a:gd name="T28" fmla="*/ 1 w 51"/>
                  <a:gd name="T29" fmla="*/ 72 h 151"/>
                  <a:gd name="T30" fmla="*/ 0 w 51"/>
                  <a:gd name="T31" fmla="*/ 93 h 151"/>
                  <a:gd name="T32" fmla="*/ 1 w 51"/>
                  <a:gd name="T33" fmla="*/ 112 h 151"/>
                  <a:gd name="T34" fmla="*/ 3 w 51"/>
                  <a:gd name="T35" fmla="*/ 128 h 151"/>
                  <a:gd name="T36" fmla="*/ 10 w 51"/>
                  <a:gd name="T37" fmla="*/ 143 h 151"/>
                  <a:gd name="T38" fmla="*/ 30 w 51"/>
                  <a:gd name="T39" fmla="*/ 148 h 151"/>
                  <a:gd name="T40" fmla="*/ 10 w 51"/>
                  <a:gd name="T41" fmla="*/ 143 h 151"/>
                  <a:gd name="T42" fmla="*/ 18 w 51"/>
                  <a:gd name="T43" fmla="*/ 151 h 151"/>
                  <a:gd name="T44" fmla="*/ 28 w 51"/>
                  <a:gd name="T45" fmla="*/ 149 h 151"/>
                  <a:gd name="T46" fmla="*/ 35 w 51"/>
                  <a:gd name="T47" fmla="*/ 140 h 151"/>
                  <a:gd name="T48" fmla="*/ 35 w 51"/>
                  <a:gd name="T49" fmla="*/ 130 h 151"/>
                  <a:gd name="T50" fmla="*/ 15 w 51"/>
                  <a:gd name="T51" fmla="*/ 12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151">
                    <a:moveTo>
                      <a:pt x="15" y="127"/>
                    </a:moveTo>
                    <a:lnTo>
                      <a:pt x="35" y="130"/>
                    </a:lnTo>
                    <a:lnTo>
                      <a:pt x="32" y="120"/>
                    </a:lnTo>
                    <a:lnTo>
                      <a:pt x="30" y="107"/>
                    </a:lnTo>
                    <a:lnTo>
                      <a:pt x="28" y="93"/>
                    </a:lnTo>
                    <a:lnTo>
                      <a:pt x="30" y="76"/>
                    </a:lnTo>
                    <a:lnTo>
                      <a:pt x="32" y="58"/>
                    </a:lnTo>
                    <a:lnTo>
                      <a:pt x="36" y="44"/>
                    </a:lnTo>
                    <a:lnTo>
                      <a:pt x="43" y="31"/>
                    </a:lnTo>
                    <a:lnTo>
                      <a:pt x="51" y="20"/>
                    </a:lnTo>
                    <a:lnTo>
                      <a:pt x="30" y="0"/>
                    </a:lnTo>
                    <a:lnTo>
                      <a:pt x="18" y="14"/>
                    </a:lnTo>
                    <a:lnTo>
                      <a:pt x="8" y="35"/>
                    </a:lnTo>
                    <a:lnTo>
                      <a:pt x="3" y="54"/>
                    </a:lnTo>
                    <a:lnTo>
                      <a:pt x="1" y="72"/>
                    </a:lnTo>
                    <a:lnTo>
                      <a:pt x="0" y="93"/>
                    </a:lnTo>
                    <a:lnTo>
                      <a:pt x="1" y="112"/>
                    </a:lnTo>
                    <a:lnTo>
                      <a:pt x="3" y="128"/>
                    </a:lnTo>
                    <a:lnTo>
                      <a:pt x="10" y="143"/>
                    </a:lnTo>
                    <a:lnTo>
                      <a:pt x="30" y="148"/>
                    </a:lnTo>
                    <a:lnTo>
                      <a:pt x="10" y="143"/>
                    </a:lnTo>
                    <a:lnTo>
                      <a:pt x="18" y="151"/>
                    </a:lnTo>
                    <a:lnTo>
                      <a:pt x="28" y="149"/>
                    </a:lnTo>
                    <a:lnTo>
                      <a:pt x="35" y="140"/>
                    </a:lnTo>
                    <a:lnTo>
                      <a:pt x="35" y="130"/>
                    </a:lnTo>
                    <a:lnTo>
                      <a:pt x="15"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05" name="Freeform 757">
                <a:extLst>
                  <a:ext uri="{FF2B5EF4-FFF2-40B4-BE49-F238E27FC236}">
                    <a16:creationId xmlns:a16="http://schemas.microsoft.com/office/drawing/2014/main" id="{11A5EF10-A8DD-82EA-BF3F-5DE381A8DF17}"/>
                  </a:ext>
                </a:extLst>
              </p:cNvPr>
              <p:cNvSpPr>
                <a:spLocks/>
              </p:cNvSpPr>
              <p:nvPr/>
            </p:nvSpPr>
            <p:spPr bwMode="auto">
              <a:xfrm>
                <a:off x="1918" y="2860"/>
                <a:ext cx="250" cy="63"/>
              </a:xfrm>
              <a:custGeom>
                <a:avLst/>
                <a:gdLst>
                  <a:gd name="T0" fmla="*/ 722 w 749"/>
                  <a:gd name="T1" fmla="*/ 31 h 188"/>
                  <a:gd name="T2" fmla="*/ 735 w 749"/>
                  <a:gd name="T3" fmla="*/ 8 h 188"/>
                  <a:gd name="T4" fmla="*/ 680 w 749"/>
                  <a:gd name="T5" fmla="*/ 8 h 188"/>
                  <a:gd name="T6" fmla="*/ 628 w 749"/>
                  <a:gd name="T7" fmla="*/ 7 h 188"/>
                  <a:gd name="T8" fmla="*/ 580 w 749"/>
                  <a:gd name="T9" fmla="*/ 4 h 188"/>
                  <a:gd name="T10" fmla="*/ 534 w 749"/>
                  <a:gd name="T11" fmla="*/ 2 h 188"/>
                  <a:gd name="T12" fmla="*/ 488 w 749"/>
                  <a:gd name="T13" fmla="*/ 0 h 188"/>
                  <a:gd name="T14" fmla="*/ 445 w 749"/>
                  <a:gd name="T15" fmla="*/ 0 h 188"/>
                  <a:gd name="T16" fmla="*/ 403 w 749"/>
                  <a:gd name="T17" fmla="*/ 2 h 188"/>
                  <a:gd name="T18" fmla="*/ 356 w 749"/>
                  <a:gd name="T19" fmla="*/ 4 h 188"/>
                  <a:gd name="T20" fmla="*/ 315 w 749"/>
                  <a:gd name="T21" fmla="*/ 11 h 188"/>
                  <a:gd name="T22" fmla="*/ 272 w 749"/>
                  <a:gd name="T23" fmla="*/ 19 h 188"/>
                  <a:gd name="T24" fmla="*/ 229 w 749"/>
                  <a:gd name="T25" fmla="*/ 31 h 188"/>
                  <a:gd name="T26" fmla="*/ 185 w 749"/>
                  <a:gd name="T27" fmla="*/ 50 h 188"/>
                  <a:gd name="T28" fmla="*/ 142 w 749"/>
                  <a:gd name="T29" fmla="*/ 71 h 188"/>
                  <a:gd name="T30" fmla="*/ 96 w 749"/>
                  <a:gd name="T31" fmla="*/ 96 h 188"/>
                  <a:gd name="T32" fmla="*/ 48 w 749"/>
                  <a:gd name="T33" fmla="*/ 126 h 188"/>
                  <a:gd name="T34" fmla="*/ 0 w 749"/>
                  <a:gd name="T35" fmla="*/ 167 h 188"/>
                  <a:gd name="T36" fmla="*/ 16 w 749"/>
                  <a:gd name="T37" fmla="*/ 188 h 188"/>
                  <a:gd name="T38" fmla="*/ 63 w 749"/>
                  <a:gd name="T39" fmla="*/ 152 h 188"/>
                  <a:gd name="T40" fmla="*/ 111 w 749"/>
                  <a:gd name="T41" fmla="*/ 120 h 188"/>
                  <a:gd name="T42" fmla="*/ 153 w 749"/>
                  <a:gd name="T43" fmla="*/ 96 h 188"/>
                  <a:gd name="T44" fmla="*/ 198 w 749"/>
                  <a:gd name="T45" fmla="*/ 76 h 188"/>
                  <a:gd name="T46" fmla="*/ 236 w 749"/>
                  <a:gd name="T47" fmla="*/ 62 h 188"/>
                  <a:gd name="T48" fmla="*/ 279 w 749"/>
                  <a:gd name="T49" fmla="*/ 49 h 188"/>
                  <a:gd name="T50" fmla="*/ 320 w 749"/>
                  <a:gd name="T51" fmla="*/ 40 h 188"/>
                  <a:gd name="T52" fmla="*/ 361 w 749"/>
                  <a:gd name="T53" fmla="*/ 33 h 188"/>
                  <a:gd name="T54" fmla="*/ 403 w 749"/>
                  <a:gd name="T55" fmla="*/ 31 h 188"/>
                  <a:gd name="T56" fmla="*/ 445 w 749"/>
                  <a:gd name="T57" fmla="*/ 29 h 188"/>
                  <a:gd name="T58" fmla="*/ 488 w 749"/>
                  <a:gd name="T59" fmla="*/ 29 h 188"/>
                  <a:gd name="T60" fmla="*/ 534 w 749"/>
                  <a:gd name="T61" fmla="*/ 31 h 188"/>
                  <a:gd name="T62" fmla="*/ 580 w 749"/>
                  <a:gd name="T63" fmla="*/ 33 h 188"/>
                  <a:gd name="T64" fmla="*/ 628 w 749"/>
                  <a:gd name="T65" fmla="*/ 36 h 188"/>
                  <a:gd name="T66" fmla="*/ 680 w 749"/>
                  <a:gd name="T67" fmla="*/ 37 h 188"/>
                  <a:gd name="T68" fmla="*/ 735 w 749"/>
                  <a:gd name="T69" fmla="*/ 37 h 188"/>
                  <a:gd name="T70" fmla="*/ 747 w 749"/>
                  <a:gd name="T71" fmla="*/ 15 h 188"/>
                  <a:gd name="T72" fmla="*/ 735 w 749"/>
                  <a:gd name="T73" fmla="*/ 37 h 188"/>
                  <a:gd name="T74" fmla="*/ 745 w 749"/>
                  <a:gd name="T75" fmla="*/ 33 h 188"/>
                  <a:gd name="T76" fmla="*/ 749 w 749"/>
                  <a:gd name="T77" fmla="*/ 23 h 188"/>
                  <a:gd name="T78" fmla="*/ 745 w 749"/>
                  <a:gd name="T79" fmla="*/ 12 h 188"/>
                  <a:gd name="T80" fmla="*/ 735 w 749"/>
                  <a:gd name="T81" fmla="*/ 8 h 188"/>
                  <a:gd name="T82" fmla="*/ 722 w 749"/>
                  <a:gd name="T83" fmla="*/ 3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9" h="188">
                    <a:moveTo>
                      <a:pt x="722" y="31"/>
                    </a:moveTo>
                    <a:lnTo>
                      <a:pt x="735" y="8"/>
                    </a:lnTo>
                    <a:lnTo>
                      <a:pt x="680" y="8"/>
                    </a:lnTo>
                    <a:lnTo>
                      <a:pt x="628" y="7"/>
                    </a:lnTo>
                    <a:lnTo>
                      <a:pt x="580" y="4"/>
                    </a:lnTo>
                    <a:lnTo>
                      <a:pt x="534" y="2"/>
                    </a:lnTo>
                    <a:lnTo>
                      <a:pt x="488" y="0"/>
                    </a:lnTo>
                    <a:lnTo>
                      <a:pt x="445" y="0"/>
                    </a:lnTo>
                    <a:lnTo>
                      <a:pt x="403" y="2"/>
                    </a:lnTo>
                    <a:lnTo>
                      <a:pt x="356" y="4"/>
                    </a:lnTo>
                    <a:lnTo>
                      <a:pt x="315" y="11"/>
                    </a:lnTo>
                    <a:lnTo>
                      <a:pt x="272" y="19"/>
                    </a:lnTo>
                    <a:lnTo>
                      <a:pt x="229" y="31"/>
                    </a:lnTo>
                    <a:lnTo>
                      <a:pt x="185" y="50"/>
                    </a:lnTo>
                    <a:lnTo>
                      <a:pt x="142" y="71"/>
                    </a:lnTo>
                    <a:lnTo>
                      <a:pt x="96" y="96"/>
                    </a:lnTo>
                    <a:lnTo>
                      <a:pt x="48" y="126"/>
                    </a:lnTo>
                    <a:lnTo>
                      <a:pt x="0" y="167"/>
                    </a:lnTo>
                    <a:lnTo>
                      <a:pt x="16" y="188"/>
                    </a:lnTo>
                    <a:lnTo>
                      <a:pt x="63" y="152"/>
                    </a:lnTo>
                    <a:lnTo>
                      <a:pt x="111" y="120"/>
                    </a:lnTo>
                    <a:lnTo>
                      <a:pt x="153" y="96"/>
                    </a:lnTo>
                    <a:lnTo>
                      <a:pt x="198" y="76"/>
                    </a:lnTo>
                    <a:lnTo>
                      <a:pt x="236" y="62"/>
                    </a:lnTo>
                    <a:lnTo>
                      <a:pt x="279" y="49"/>
                    </a:lnTo>
                    <a:lnTo>
                      <a:pt x="320" y="40"/>
                    </a:lnTo>
                    <a:lnTo>
                      <a:pt x="361" y="33"/>
                    </a:lnTo>
                    <a:lnTo>
                      <a:pt x="403" y="31"/>
                    </a:lnTo>
                    <a:lnTo>
                      <a:pt x="445" y="29"/>
                    </a:lnTo>
                    <a:lnTo>
                      <a:pt x="488" y="29"/>
                    </a:lnTo>
                    <a:lnTo>
                      <a:pt x="534" y="31"/>
                    </a:lnTo>
                    <a:lnTo>
                      <a:pt x="580" y="33"/>
                    </a:lnTo>
                    <a:lnTo>
                      <a:pt x="628" y="36"/>
                    </a:lnTo>
                    <a:lnTo>
                      <a:pt x="680" y="37"/>
                    </a:lnTo>
                    <a:lnTo>
                      <a:pt x="735" y="37"/>
                    </a:lnTo>
                    <a:lnTo>
                      <a:pt x="747" y="15"/>
                    </a:lnTo>
                    <a:lnTo>
                      <a:pt x="735" y="37"/>
                    </a:lnTo>
                    <a:lnTo>
                      <a:pt x="745" y="33"/>
                    </a:lnTo>
                    <a:lnTo>
                      <a:pt x="749" y="23"/>
                    </a:lnTo>
                    <a:lnTo>
                      <a:pt x="745" y="12"/>
                    </a:lnTo>
                    <a:lnTo>
                      <a:pt x="735" y="8"/>
                    </a:lnTo>
                    <a:lnTo>
                      <a:pt x="722"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06" name="Freeform 758">
                <a:extLst>
                  <a:ext uri="{FF2B5EF4-FFF2-40B4-BE49-F238E27FC236}">
                    <a16:creationId xmlns:a16="http://schemas.microsoft.com/office/drawing/2014/main" id="{86899D79-3245-3B07-7BB2-29BFB6D25A58}"/>
                  </a:ext>
                </a:extLst>
              </p:cNvPr>
              <p:cNvSpPr>
                <a:spLocks/>
              </p:cNvSpPr>
              <p:nvPr/>
            </p:nvSpPr>
            <p:spPr bwMode="auto">
              <a:xfrm>
                <a:off x="2061" y="2591"/>
                <a:ext cx="106" cy="280"/>
              </a:xfrm>
              <a:custGeom>
                <a:avLst/>
                <a:gdLst>
                  <a:gd name="T0" fmla="*/ 11 w 319"/>
                  <a:gd name="T1" fmla="*/ 28 h 839"/>
                  <a:gd name="T2" fmla="*/ 0 w 319"/>
                  <a:gd name="T3" fmla="*/ 16 h 839"/>
                  <a:gd name="T4" fmla="*/ 6 w 319"/>
                  <a:gd name="T5" fmla="*/ 48 h 839"/>
                  <a:gd name="T6" fmla="*/ 12 w 319"/>
                  <a:gd name="T7" fmla="*/ 85 h 839"/>
                  <a:gd name="T8" fmla="*/ 24 w 319"/>
                  <a:gd name="T9" fmla="*/ 131 h 839"/>
                  <a:gd name="T10" fmla="*/ 36 w 319"/>
                  <a:gd name="T11" fmla="*/ 179 h 839"/>
                  <a:gd name="T12" fmla="*/ 47 w 319"/>
                  <a:gd name="T13" fmla="*/ 230 h 839"/>
                  <a:gd name="T14" fmla="*/ 63 w 319"/>
                  <a:gd name="T15" fmla="*/ 285 h 839"/>
                  <a:gd name="T16" fmla="*/ 80 w 319"/>
                  <a:gd name="T17" fmla="*/ 344 h 839"/>
                  <a:gd name="T18" fmla="*/ 99 w 319"/>
                  <a:gd name="T19" fmla="*/ 402 h 839"/>
                  <a:gd name="T20" fmla="*/ 116 w 319"/>
                  <a:gd name="T21" fmla="*/ 463 h 839"/>
                  <a:gd name="T22" fmla="*/ 137 w 319"/>
                  <a:gd name="T23" fmla="*/ 522 h 839"/>
                  <a:gd name="T24" fmla="*/ 163 w 319"/>
                  <a:gd name="T25" fmla="*/ 583 h 839"/>
                  <a:gd name="T26" fmla="*/ 188 w 319"/>
                  <a:gd name="T27" fmla="*/ 640 h 839"/>
                  <a:gd name="T28" fmla="*/ 212 w 319"/>
                  <a:gd name="T29" fmla="*/ 695 h 839"/>
                  <a:gd name="T30" fmla="*/ 238 w 319"/>
                  <a:gd name="T31" fmla="*/ 747 h 839"/>
                  <a:gd name="T32" fmla="*/ 265 w 319"/>
                  <a:gd name="T33" fmla="*/ 797 h 839"/>
                  <a:gd name="T34" fmla="*/ 294 w 319"/>
                  <a:gd name="T35" fmla="*/ 839 h 839"/>
                  <a:gd name="T36" fmla="*/ 319 w 319"/>
                  <a:gd name="T37" fmla="*/ 822 h 839"/>
                  <a:gd name="T38" fmla="*/ 290 w 319"/>
                  <a:gd name="T39" fmla="*/ 781 h 839"/>
                  <a:gd name="T40" fmla="*/ 263 w 319"/>
                  <a:gd name="T41" fmla="*/ 735 h 839"/>
                  <a:gd name="T42" fmla="*/ 238 w 319"/>
                  <a:gd name="T43" fmla="*/ 682 h 839"/>
                  <a:gd name="T44" fmla="*/ 212 w 319"/>
                  <a:gd name="T45" fmla="*/ 627 h 839"/>
                  <a:gd name="T46" fmla="*/ 188 w 319"/>
                  <a:gd name="T47" fmla="*/ 570 h 839"/>
                  <a:gd name="T48" fmla="*/ 167 w 319"/>
                  <a:gd name="T49" fmla="*/ 514 h 839"/>
                  <a:gd name="T50" fmla="*/ 146 w 319"/>
                  <a:gd name="T51" fmla="*/ 454 h 839"/>
                  <a:gd name="T52" fmla="*/ 128 w 319"/>
                  <a:gd name="T53" fmla="*/ 394 h 839"/>
                  <a:gd name="T54" fmla="*/ 108 w 319"/>
                  <a:gd name="T55" fmla="*/ 336 h 839"/>
                  <a:gd name="T56" fmla="*/ 92 w 319"/>
                  <a:gd name="T57" fmla="*/ 277 h 839"/>
                  <a:gd name="T58" fmla="*/ 78 w 319"/>
                  <a:gd name="T59" fmla="*/ 222 h 839"/>
                  <a:gd name="T60" fmla="*/ 65 w 319"/>
                  <a:gd name="T61" fmla="*/ 171 h 839"/>
                  <a:gd name="T62" fmla="*/ 53 w 319"/>
                  <a:gd name="T63" fmla="*/ 123 h 839"/>
                  <a:gd name="T64" fmla="*/ 41 w 319"/>
                  <a:gd name="T65" fmla="*/ 80 h 839"/>
                  <a:gd name="T66" fmla="*/ 36 w 319"/>
                  <a:gd name="T67" fmla="*/ 43 h 839"/>
                  <a:gd name="T68" fmla="*/ 30 w 319"/>
                  <a:gd name="T69" fmla="*/ 12 h 839"/>
                  <a:gd name="T70" fmla="*/ 18 w 319"/>
                  <a:gd name="T71" fmla="*/ 0 h 839"/>
                  <a:gd name="T72" fmla="*/ 30 w 319"/>
                  <a:gd name="T73" fmla="*/ 12 h 839"/>
                  <a:gd name="T74" fmla="*/ 24 w 319"/>
                  <a:gd name="T75" fmla="*/ 1 h 839"/>
                  <a:gd name="T76" fmla="*/ 12 w 319"/>
                  <a:gd name="T77" fmla="*/ 0 h 839"/>
                  <a:gd name="T78" fmla="*/ 4 w 319"/>
                  <a:gd name="T79" fmla="*/ 5 h 839"/>
                  <a:gd name="T80" fmla="*/ 0 w 319"/>
                  <a:gd name="T81" fmla="*/ 16 h 839"/>
                  <a:gd name="T82" fmla="*/ 11 w 319"/>
                  <a:gd name="T83" fmla="*/ 28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9" h="839">
                    <a:moveTo>
                      <a:pt x="11" y="28"/>
                    </a:moveTo>
                    <a:lnTo>
                      <a:pt x="0" y="16"/>
                    </a:lnTo>
                    <a:lnTo>
                      <a:pt x="6" y="48"/>
                    </a:lnTo>
                    <a:lnTo>
                      <a:pt x="12" y="85"/>
                    </a:lnTo>
                    <a:lnTo>
                      <a:pt x="24" y="131"/>
                    </a:lnTo>
                    <a:lnTo>
                      <a:pt x="36" y="179"/>
                    </a:lnTo>
                    <a:lnTo>
                      <a:pt x="47" y="230"/>
                    </a:lnTo>
                    <a:lnTo>
                      <a:pt x="63" y="285"/>
                    </a:lnTo>
                    <a:lnTo>
                      <a:pt x="80" y="344"/>
                    </a:lnTo>
                    <a:lnTo>
                      <a:pt x="99" y="402"/>
                    </a:lnTo>
                    <a:lnTo>
                      <a:pt x="116" y="463"/>
                    </a:lnTo>
                    <a:lnTo>
                      <a:pt x="137" y="522"/>
                    </a:lnTo>
                    <a:lnTo>
                      <a:pt x="163" y="583"/>
                    </a:lnTo>
                    <a:lnTo>
                      <a:pt x="188" y="640"/>
                    </a:lnTo>
                    <a:lnTo>
                      <a:pt x="212" y="695"/>
                    </a:lnTo>
                    <a:lnTo>
                      <a:pt x="238" y="747"/>
                    </a:lnTo>
                    <a:lnTo>
                      <a:pt x="265" y="797"/>
                    </a:lnTo>
                    <a:lnTo>
                      <a:pt x="294" y="839"/>
                    </a:lnTo>
                    <a:lnTo>
                      <a:pt x="319" y="822"/>
                    </a:lnTo>
                    <a:lnTo>
                      <a:pt x="290" y="781"/>
                    </a:lnTo>
                    <a:lnTo>
                      <a:pt x="263" y="735"/>
                    </a:lnTo>
                    <a:lnTo>
                      <a:pt x="238" y="682"/>
                    </a:lnTo>
                    <a:lnTo>
                      <a:pt x="212" y="627"/>
                    </a:lnTo>
                    <a:lnTo>
                      <a:pt x="188" y="570"/>
                    </a:lnTo>
                    <a:lnTo>
                      <a:pt x="167" y="514"/>
                    </a:lnTo>
                    <a:lnTo>
                      <a:pt x="146" y="454"/>
                    </a:lnTo>
                    <a:lnTo>
                      <a:pt x="128" y="394"/>
                    </a:lnTo>
                    <a:lnTo>
                      <a:pt x="108" y="336"/>
                    </a:lnTo>
                    <a:lnTo>
                      <a:pt x="92" y="277"/>
                    </a:lnTo>
                    <a:lnTo>
                      <a:pt x="78" y="222"/>
                    </a:lnTo>
                    <a:lnTo>
                      <a:pt x="65" y="171"/>
                    </a:lnTo>
                    <a:lnTo>
                      <a:pt x="53" y="123"/>
                    </a:lnTo>
                    <a:lnTo>
                      <a:pt x="41" y="80"/>
                    </a:lnTo>
                    <a:lnTo>
                      <a:pt x="36" y="43"/>
                    </a:lnTo>
                    <a:lnTo>
                      <a:pt x="30" y="12"/>
                    </a:lnTo>
                    <a:lnTo>
                      <a:pt x="18" y="0"/>
                    </a:lnTo>
                    <a:lnTo>
                      <a:pt x="30" y="12"/>
                    </a:lnTo>
                    <a:lnTo>
                      <a:pt x="24" y="1"/>
                    </a:lnTo>
                    <a:lnTo>
                      <a:pt x="12" y="0"/>
                    </a:lnTo>
                    <a:lnTo>
                      <a:pt x="4" y="5"/>
                    </a:lnTo>
                    <a:lnTo>
                      <a:pt x="0" y="16"/>
                    </a:lnTo>
                    <a:lnTo>
                      <a:pt x="11"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07" name="Freeform 759">
                <a:extLst>
                  <a:ext uri="{FF2B5EF4-FFF2-40B4-BE49-F238E27FC236}">
                    <a16:creationId xmlns:a16="http://schemas.microsoft.com/office/drawing/2014/main" id="{2990F7AF-8E58-0EC5-0A31-E2DE1683FF7F}"/>
                  </a:ext>
                </a:extLst>
              </p:cNvPr>
              <p:cNvSpPr>
                <a:spLocks/>
              </p:cNvSpPr>
              <p:nvPr/>
            </p:nvSpPr>
            <p:spPr bwMode="auto">
              <a:xfrm>
                <a:off x="3083" y="2655"/>
                <a:ext cx="229" cy="335"/>
              </a:xfrm>
              <a:custGeom>
                <a:avLst/>
                <a:gdLst>
                  <a:gd name="T0" fmla="*/ 397 w 687"/>
                  <a:gd name="T1" fmla="*/ 2 h 1005"/>
                  <a:gd name="T2" fmla="*/ 328 w 687"/>
                  <a:gd name="T3" fmla="*/ 23 h 1005"/>
                  <a:gd name="T4" fmla="*/ 263 w 687"/>
                  <a:gd name="T5" fmla="*/ 59 h 1005"/>
                  <a:gd name="T6" fmla="*/ 200 w 687"/>
                  <a:gd name="T7" fmla="*/ 113 h 1005"/>
                  <a:gd name="T8" fmla="*/ 144 w 687"/>
                  <a:gd name="T9" fmla="*/ 183 h 1005"/>
                  <a:gd name="T10" fmla="*/ 95 w 687"/>
                  <a:gd name="T11" fmla="*/ 262 h 1005"/>
                  <a:gd name="T12" fmla="*/ 52 w 687"/>
                  <a:gd name="T13" fmla="*/ 352 h 1005"/>
                  <a:gd name="T14" fmla="*/ 21 w 687"/>
                  <a:gd name="T15" fmla="*/ 450 h 1005"/>
                  <a:gd name="T16" fmla="*/ 4 w 687"/>
                  <a:gd name="T17" fmla="*/ 555 h 1005"/>
                  <a:gd name="T18" fmla="*/ 0 w 687"/>
                  <a:gd name="T19" fmla="*/ 653 h 1005"/>
                  <a:gd name="T20" fmla="*/ 9 w 687"/>
                  <a:gd name="T21" fmla="*/ 743 h 1005"/>
                  <a:gd name="T22" fmla="*/ 31 w 687"/>
                  <a:gd name="T23" fmla="*/ 823 h 1005"/>
                  <a:gd name="T24" fmla="*/ 63 w 687"/>
                  <a:gd name="T25" fmla="*/ 892 h 1005"/>
                  <a:gd name="T26" fmla="*/ 106 w 687"/>
                  <a:gd name="T27" fmla="*/ 946 h 1005"/>
                  <a:gd name="T28" fmla="*/ 161 w 687"/>
                  <a:gd name="T29" fmla="*/ 983 h 1005"/>
                  <a:gd name="T30" fmla="*/ 221 w 687"/>
                  <a:gd name="T31" fmla="*/ 1004 h 1005"/>
                  <a:gd name="T32" fmla="*/ 290 w 687"/>
                  <a:gd name="T33" fmla="*/ 1004 h 1005"/>
                  <a:gd name="T34" fmla="*/ 358 w 687"/>
                  <a:gd name="T35" fmla="*/ 983 h 1005"/>
                  <a:gd name="T36" fmla="*/ 424 w 687"/>
                  <a:gd name="T37" fmla="*/ 946 h 1005"/>
                  <a:gd name="T38" fmla="*/ 487 w 687"/>
                  <a:gd name="T39" fmla="*/ 892 h 1005"/>
                  <a:gd name="T40" fmla="*/ 543 w 687"/>
                  <a:gd name="T41" fmla="*/ 823 h 1005"/>
                  <a:gd name="T42" fmla="*/ 593 w 687"/>
                  <a:gd name="T43" fmla="*/ 743 h 1005"/>
                  <a:gd name="T44" fmla="*/ 635 w 687"/>
                  <a:gd name="T45" fmla="*/ 653 h 1005"/>
                  <a:gd name="T46" fmla="*/ 666 w 687"/>
                  <a:gd name="T47" fmla="*/ 555 h 1005"/>
                  <a:gd name="T48" fmla="*/ 684 w 687"/>
                  <a:gd name="T49" fmla="*/ 450 h 1005"/>
                  <a:gd name="T50" fmla="*/ 687 w 687"/>
                  <a:gd name="T51" fmla="*/ 352 h 1005"/>
                  <a:gd name="T52" fmla="*/ 680 w 687"/>
                  <a:gd name="T53" fmla="*/ 262 h 1005"/>
                  <a:gd name="T54" fmla="*/ 657 w 687"/>
                  <a:gd name="T55" fmla="*/ 183 h 1005"/>
                  <a:gd name="T56" fmla="*/ 623 w 687"/>
                  <a:gd name="T57" fmla="*/ 113 h 1005"/>
                  <a:gd name="T58" fmla="*/ 579 w 687"/>
                  <a:gd name="T59" fmla="*/ 59 h 1005"/>
                  <a:gd name="T60" fmla="*/ 527 w 687"/>
                  <a:gd name="T61" fmla="*/ 23 h 1005"/>
                  <a:gd name="T62" fmla="*/ 465 w 687"/>
                  <a:gd name="T63" fmla="*/ 2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7" h="1005">
                    <a:moveTo>
                      <a:pt x="431" y="0"/>
                    </a:moveTo>
                    <a:lnTo>
                      <a:pt x="397" y="2"/>
                    </a:lnTo>
                    <a:lnTo>
                      <a:pt x="362" y="9"/>
                    </a:lnTo>
                    <a:lnTo>
                      <a:pt x="328" y="23"/>
                    </a:lnTo>
                    <a:lnTo>
                      <a:pt x="295" y="38"/>
                    </a:lnTo>
                    <a:lnTo>
                      <a:pt x="263" y="59"/>
                    </a:lnTo>
                    <a:lnTo>
                      <a:pt x="229" y="85"/>
                    </a:lnTo>
                    <a:lnTo>
                      <a:pt x="200" y="113"/>
                    </a:lnTo>
                    <a:lnTo>
                      <a:pt x="172" y="148"/>
                    </a:lnTo>
                    <a:lnTo>
                      <a:pt x="144" y="183"/>
                    </a:lnTo>
                    <a:lnTo>
                      <a:pt x="117" y="221"/>
                    </a:lnTo>
                    <a:lnTo>
                      <a:pt x="95" y="262"/>
                    </a:lnTo>
                    <a:lnTo>
                      <a:pt x="71" y="306"/>
                    </a:lnTo>
                    <a:lnTo>
                      <a:pt x="52" y="352"/>
                    </a:lnTo>
                    <a:lnTo>
                      <a:pt x="36" y="400"/>
                    </a:lnTo>
                    <a:lnTo>
                      <a:pt x="21" y="450"/>
                    </a:lnTo>
                    <a:lnTo>
                      <a:pt x="11" y="503"/>
                    </a:lnTo>
                    <a:lnTo>
                      <a:pt x="4" y="555"/>
                    </a:lnTo>
                    <a:lnTo>
                      <a:pt x="0" y="605"/>
                    </a:lnTo>
                    <a:lnTo>
                      <a:pt x="0" y="653"/>
                    </a:lnTo>
                    <a:lnTo>
                      <a:pt x="2" y="700"/>
                    </a:lnTo>
                    <a:lnTo>
                      <a:pt x="9" y="743"/>
                    </a:lnTo>
                    <a:lnTo>
                      <a:pt x="18" y="784"/>
                    </a:lnTo>
                    <a:lnTo>
                      <a:pt x="31" y="823"/>
                    </a:lnTo>
                    <a:lnTo>
                      <a:pt x="47" y="858"/>
                    </a:lnTo>
                    <a:lnTo>
                      <a:pt x="63" y="892"/>
                    </a:lnTo>
                    <a:lnTo>
                      <a:pt x="84" y="921"/>
                    </a:lnTo>
                    <a:lnTo>
                      <a:pt x="106" y="946"/>
                    </a:lnTo>
                    <a:lnTo>
                      <a:pt x="131" y="967"/>
                    </a:lnTo>
                    <a:lnTo>
                      <a:pt x="161" y="983"/>
                    </a:lnTo>
                    <a:lnTo>
                      <a:pt x="191" y="996"/>
                    </a:lnTo>
                    <a:lnTo>
                      <a:pt x="221" y="1004"/>
                    </a:lnTo>
                    <a:lnTo>
                      <a:pt x="255" y="1005"/>
                    </a:lnTo>
                    <a:lnTo>
                      <a:pt x="290" y="1004"/>
                    </a:lnTo>
                    <a:lnTo>
                      <a:pt x="324" y="996"/>
                    </a:lnTo>
                    <a:lnTo>
                      <a:pt x="358" y="983"/>
                    </a:lnTo>
                    <a:lnTo>
                      <a:pt x="391" y="967"/>
                    </a:lnTo>
                    <a:lnTo>
                      <a:pt x="424" y="946"/>
                    </a:lnTo>
                    <a:lnTo>
                      <a:pt x="456" y="921"/>
                    </a:lnTo>
                    <a:lnTo>
                      <a:pt x="487" y="892"/>
                    </a:lnTo>
                    <a:lnTo>
                      <a:pt x="516" y="858"/>
                    </a:lnTo>
                    <a:lnTo>
                      <a:pt x="543" y="823"/>
                    </a:lnTo>
                    <a:lnTo>
                      <a:pt x="570" y="784"/>
                    </a:lnTo>
                    <a:lnTo>
                      <a:pt x="593" y="743"/>
                    </a:lnTo>
                    <a:lnTo>
                      <a:pt x="617" y="700"/>
                    </a:lnTo>
                    <a:lnTo>
                      <a:pt x="635" y="653"/>
                    </a:lnTo>
                    <a:lnTo>
                      <a:pt x="652" y="605"/>
                    </a:lnTo>
                    <a:lnTo>
                      <a:pt x="666" y="555"/>
                    </a:lnTo>
                    <a:lnTo>
                      <a:pt x="676" y="503"/>
                    </a:lnTo>
                    <a:lnTo>
                      <a:pt x="684" y="450"/>
                    </a:lnTo>
                    <a:lnTo>
                      <a:pt x="687" y="400"/>
                    </a:lnTo>
                    <a:lnTo>
                      <a:pt x="687" y="352"/>
                    </a:lnTo>
                    <a:lnTo>
                      <a:pt x="686" y="306"/>
                    </a:lnTo>
                    <a:lnTo>
                      <a:pt x="680" y="262"/>
                    </a:lnTo>
                    <a:lnTo>
                      <a:pt x="668" y="221"/>
                    </a:lnTo>
                    <a:lnTo>
                      <a:pt x="657" y="183"/>
                    </a:lnTo>
                    <a:lnTo>
                      <a:pt x="641" y="148"/>
                    </a:lnTo>
                    <a:lnTo>
                      <a:pt x="623" y="113"/>
                    </a:lnTo>
                    <a:lnTo>
                      <a:pt x="602" y="85"/>
                    </a:lnTo>
                    <a:lnTo>
                      <a:pt x="579" y="59"/>
                    </a:lnTo>
                    <a:lnTo>
                      <a:pt x="555" y="38"/>
                    </a:lnTo>
                    <a:lnTo>
                      <a:pt x="527" y="23"/>
                    </a:lnTo>
                    <a:lnTo>
                      <a:pt x="495" y="9"/>
                    </a:lnTo>
                    <a:lnTo>
                      <a:pt x="465" y="2"/>
                    </a:lnTo>
                    <a:lnTo>
                      <a:pt x="4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08" name="Freeform 760">
                <a:extLst>
                  <a:ext uri="{FF2B5EF4-FFF2-40B4-BE49-F238E27FC236}">
                    <a16:creationId xmlns:a16="http://schemas.microsoft.com/office/drawing/2014/main" id="{5DD66F6F-90EE-AD42-F74C-9C9F80521843}"/>
                  </a:ext>
                </a:extLst>
              </p:cNvPr>
              <p:cNvSpPr>
                <a:spLocks/>
              </p:cNvSpPr>
              <p:nvPr/>
            </p:nvSpPr>
            <p:spPr bwMode="auto">
              <a:xfrm>
                <a:off x="3081" y="2650"/>
                <a:ext cx="145" cy="173"/>
              </a:xfrm>
              <a:custGeom>
                <a:avLst/>
                <a:gdLst>
                  <a:gd name="T0" fmla="*/ 29 w 434"/>
                  <a:gd name="T1" fmla="*/ 519 h 519"/>
                  <a:gd name="T2" fmla="*/ 40 w 434"/>
                  <a:gd name="T3" fmla="*/ 471 h 519"/>
                  <a:gd name="T4" fmla="*/ 54 w 434"/>
                  <a:gd name="T5" fmla="*/ 420 h 519"/>
                  <a:gd name="T6" fmla="*/ 71 w 434"/>
                  <a:gd name="T7" fmla="*/ 373 h 519"/>
                  <a:gd name="T8" fmla="*/ 88 w 434"/>
                  <a:gd name="T9" fmla="*/ 328 h 519"/>
                  <a:gd name="T10" fmla="*/ 111 w 434"/>
                  <a:gd name="T11" fmla="*/ 284 h 519"/>
                  <a:gd name="T12" fmla="*/ 135 w 434"/>
                  <a:gd name="T13" fmla="*/ 244 h 519"/>
                  <a:gd name="T14" fmla="*/ 162 w 434"/>
                  <a:gd name="T15" fmla="*/ 206 h 519"/>
                  <a:gd name="T16" fmla="*/ 186 w 434"/>
                  <a:gd name="T17" fmla="*/ 170 h 519"/>
                  <a:gd name="T18" fmla="*/ 215 w 434"/>
                  <a:gd name="T19" fmla="*/ 140 h 519"/>
                  <a:gd name="T20" fmla="*/ 245 w 434"/>
                  <a:gd name="T21" fmla="*/ 110 h 519"/>
                  <a:gd name="T22" fmla="*/ 275 w 434"/>
                  <a:gd name="T23" fmla="*/ 87 h 519"/>
                  <a:gd name="T24" fmla="*/ 308 w 434"/>
                  <a:gd name="T25" fmla="*/ 66 h 519"/>
                  <a:gd name="T26" fmla="*/ 338 w 434"/>
                  <a:gd name="T27" fmla="*/ 51 h 519"/>
                  <a:gd name="T28" fmla="*/ 370 w 434"/>
                  <a:gd name="T29" fmla="*/ 39 h 519"/>
                  <a:gd name="T30" fmla="*/ 404 w 434"/>
                  <a:gd name="T31" fmla="*/ 32 h 519"/>
                  <a:gd name="T32" fmla="*/ 434 w 434"/>
                  <a:gd name="T33" fmla="*/ 30 h 519"/>
                  <a:gd name="T34" fmla="*/ 434 w 434"/>
                  <a:gd name="T35" fmla="*/ 0 h 519"/>
                  <a:gd name="T36" fmla="*/ 398 w 434"/>
                  <a:gd name="T37" fmla="*/ 3 h 519"/>
                  <a:gd name="T38" fmla="*/ 362 w 434"/>
                  <a:gd name="T39" fmla="*/ 11 h 519"/>
                  <a:gd name="T40" fmla="*/ 326 w 434"/>
                  <a:gd name="T41" fmla="*/ 25 h 519"/>
                  <a:gd name="T42" fmla="*/ 290 w 434"/>
                  <a:gd name="T43" fmla="*/ 41 h 519"/>
                  <a:gd name="T44" fmla="*/ 260 w 434"/>
                  <a:gd name="T45" fmla="*/ 62 h 519"/>
                  <a:gd name="T46" fmla="*/ 224 w 434"/>
                  <a:gd name="T47" fmla="*/ 89 h 519"/>
                  <a:gd name="T48" fmla="*/ 194 w 434"/>
                  <a:gd name="T49" fmla="*/ 119 h 519"/>
                  <a:gd name="T50" fmla="*/ 165 w 434"/>
                  <a:gd name="T51" fmla="*/ 155 h 519"/>
                  <a:gd name="T52" fmla="*/ 136 w 434"/>
                  <a:gd name="T53" fmla="*/ 190 h 519"/>
                  <a:gd name="T54" fmla="*/ 109 w 434"/>
                  <a:gd name="T55" fmla="*/ 227 h 519"/>
                  <a:gd name="T56" fmla="*/ 85 w 434"/>
                  <a:gd name="T57" fmla="*/ 271 h 519"/>
                  <a:gd name="T58" fmla="*/ 63 w 434"/>
                  <a:gd name="T59" fmla="*/ 315 h 519"/>
                  <a:gd name="T60" fmla="*/ 42 w 434"/>
                  <a:gd name="T61" fmla="*/ 363 h 519"/>
                  <a:gd name="T62" fmla="*/ 25 w 434"/>
                  <a:gd name="T63" fmla="*/ 411 h 519"/>
                  <a:gd name="T64" fmla="*/ 11 w 434"/>
                  <a:gd name="T65" fmla="*/ 462 h 519"/>
                  <a:gd name="T66" fmla="*/ 0 w 434"/>
                  <a:gd name="T67" fmla="*/ 516 h 519"/>
                  <a:gd name="T68" fmla="*/ 29 w 434"/>
                  <a:gd name="T69"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4" h="519">
                    <a:moveTo>
                      <a:pt x="29" y="519"/>
                    </a:moveTo>
                    <a:lnTo>
                      <a:pt x="40" y="471"/>
                    </a:lnTo>
                    <a:lnTo>
                      <a:pt x="54" y="420"/>
                    </a:lnTo>
                    <a:lnTo>
                      <a:pt x="71" y="373"/>
                    </a:lnTo>
                    <a:lnTo>
                      <a:pt x="88" y="328"/>
                    </a:lnTo>
                    <a:lnTo>
                      <a:pt x="111" y="284"/>
                    </a:lnTo>
                    <a:lnTo>
                      <a:pt x="135" y="244"/>
                    </a:lnTo>
                    <a:lnTo>
                      <a:pt x="162" y="206"/>
                    </a:lnTo>
                    <a:lnTo>
                      <a:pt x="186" y="170"/>
                    </a:lnTo>
                    <a:lnTo>
                      <a:pt x="215" y="140"/>
                    </a:lnTo>
                    <a:lnTo>
                      <a:pt x="245" y="110"/>
                    </a:lnTo>
                    <a:lnTo>
                      <a:pt x="275" y="87"/>
                    </a:lnTo>
                    <a:lnTo>
                      <a:pt x="308" y="66"/>
                    </a:lnTo>
                    <a:lnTo>
                      <a:pt x="338" y="51"/>
                    </a:lnTo>
                    <a:lnTo>
                      <a:pt x="370" y="39"/>
                    </a:lnTo>
                    <a:lnTo>
                      <a:pt x="404" y="32"/>
                    </a:lnTo>
                    <a:lnTo>
                      <a:pt x="434" y="30"/>
                    </a:lnTo>
                    <a:lnTo>
                      <a:pt x="434" y="0"/>
                    </a:lnTo>
                    <a:lnTo>
                      <a:pt x="398" y="3"/>
                    </a:lnTo>
                    <a:lnTo>
                      <a:pt x="362" y="11"/>
                    </a:lnTo>
                    <a:lnTo>
                      <a:pt x="326" y="25"/>
                    </a:lnTo>
                    <a:lnTo>
                      <a:pt x="290" y="41"/>
                    </a:lnTo>
                    <a:lnTo>
                      <a:pt x="260" y="62"/>
                    </a:lnTo>
                    <a:lnTo>
                      <a:pt x="224" y="89"/>
                    </a:lnTo>
                    <a:lnTo>
                      <a:pt x="194" y="119"/>
                    </a:lnTo>
                    <a:lnTo>
                      <a:pt x="165" y="155"/>
                    </a:lnTo>
                    <a:lnTo>
                      <a:pt x="136" y="190"/>
                    </a:lnTo>
                    <a:lnTo>
                      <a:pt x="109" y="227"/>
                    </a:lnTo>
                    <a:lnTo>
                      <a:pt x="85" y="271"/>
                    </a:lnTo>
                    <a:lnTo>
                      <a:pt x="63" y="315"/>
                    </a:lnTo>
                    <a:lnTo>
                      <a:pt x="42" y="363"/>
                    </a:lnTo>
                    <a:lnTo>
                      <a:pt x="25" y="411"/>
                    </a:lnTo>
                    <a:lnTo>
                      <a:pt x="11" y="462"/>
                    </a:lnTo>
                    <a:lnTo>
                      <a:pt x="0" y="516"/>
                    </a:lnTo>
                    <a:lnTo>
                      <a:pt x="29"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09" name="Freeform 761">
                <a:extLst>
                  <a:ext uri="{FF2B5EF4-FFF2-40B4-BE49-F238E27FC236}">
                    <a16:creationId xmlns:a16="http://schemas.microsoft.com/office/drawing/2014/main" id="{7502B144-F22D-966D-5785-57BC3C8AA147}"/>
                  </a:ext>
                </a:extLst>
              </p:cNvPr>
              <p:cNvSpPr>
                <a:spLocks/>
              </p:cNvSpPr>
              <p:nvPr/>
            </p:nvSpPr>
            <p:spPr bwMode="auto">
              <a:xfrm>
                <a:off x="3078" y="2822"/>
                <a:ext cx="90" cy="173"/>
              </a:xfrm>
              <a:custGeom>
                <a:avLst/>
                <a:gdLst>
                  <a:gd name="T0" fmla="*/ 269 w 269"/>
                  <a:gd name="T1" fmla="*/ 490 h 519"/>
                  <a:gd name="T2" fmla="*/ 238 w 269"/>
                  <a:gd name="T3" fmla="*/ 488 h 519"/>
                  <a:gd name="T4" fmla="*/ 208 w 269"/>
                  <a:gd name="T5" fmla="*/ 480 h 519"/>
                  <a:gd name="T6" fmla="*/ 181 w 269"/>
                  <a:gd name="T7" fmla="*/ 471 h 519"/>
                  <a:gd name="T8" fmla="*/ 154 w 269"/>
                  <a:gd name="T9" fmla="*/ 453 h 519"/>
                  <a:gd name="T10" fmla="*/ 131 w 269"/>
                  <a:gd name="T11" fmla="*/ 434 h 519"/>
                  <a:gd name="T12" fmla="*/ 109 w 269"/>
                  <a:gd name="T13" fmla="*/ 411 h 519"/>
                  <a:gd name="T14" fmla="*/ 89 w 269"/>
                  <a:gd name="T15" fmla="*/ 382 h 519"/>
                  <a:gd name="T16" fmla="*/ 74 w 269"/>
                  <a:gd name="T17" fmla="*/ 351 h 519"/>
                  <a:gd name="T18" fmla="*/ 61 w 269"/>
                  <a:gd name="T19" fmla="*/ 316 h 519"/>
                  <a:gd name="T20" fmla="*/ 47 w 269"/>
                  <a:gd name="T21" fmla="*/ 280 h 519"/>
                  <a:gd name="T22" fmla="*/ 37 w 269"/>
                  <a:gd name="T23" fmla="*/ 240 h 519"/>
                  <a:gd name="T24" fmla="*/ 31 w 269"/>
                  <a:gd name="T25" fmla="*/ 195 h 519"/>
                  <a:gd name="T26" fmla="*/ 29 w 269"/>
                  <a:gd name="T27" fmla="*/ 152 h 519"/>
                  <a:gd name="T28" fmla="*/ 29 w 269"/>
                  <a:gd name="T29" fmla="*/ 104 h 519"/>
                  <a:gd name="T30" fmla="*/ 33 w 269"/>
                  <a:gd name="T31" fmla="*/ 56 h 519"/>
                  <a:gd name="T32" fmla="*/ 40 w 269"/>
                  <a:gd name="T33" fmla="*/ 3 h 519"/>
                  <a:gd name="T34" fmla="*/ 10 w 269"/>
                  <a:gd name="T35" fmla="*/ 0 h 519"/>
                  <a:gd name="T36" fmla="*/ 5 w 269"/>
                  <a:gd name="T37" fmla="*/ 51 h 519"/>
                  <a:gd name="T38" fmla="*/ 0 w 269"/>
                  <a:gd name="T39" fmla="*/ 104 h 519"/>
                  <a:gd name="T40" fmla="*/ 0 w 269"/>
                  <a:gd name="T41" fmla="*/ 152 h 519"/>
                  <a:gd name="T42" fmla="*/ 2 w 269"/>
                  <a:gd name="T43" fmla="*/ 200 h 519"/>
                  <a:gd name="T44" fmla="*/ 8 w 269"/>
                  <a:gd name="T45" fmla="*/ 243 h 519"/>
                  <a:gd name="T46" fmla="*/ 19 w 269"/>
                  <a:gd name="T47" fmla="*/ 288 h 519"/>
                  <a:gd name="T48" fmla="*/ 31 w 269"/>
                  <a:gd name="T49" fmla="*/ 325 h 519"/>
                  <a:gd name="T50" fmla="*/ 47 w 269"/>
                  <a:gd name="T51" fmla="*/ 363 h 519"/>
                  <a:gd name="T52" fmla="*/ 64 w 269"/>
                  <a:gd name="T53" fmla="*/ 399 h 519"/>
                  <a:gd name="T54" fmla="*/ 88 w 269"/>
                  <a:gd name="T55" fmla="*/ 428 h 519"/>
                  <a:gd name="T56" fmla="*/ 110 w 269"/>
                  <a:gd name="T57" fmla="*/ 455 h 519"/>
                  <a:gd name="T58" fmla="*/ 137 w 269"/>
                  <a:gd name="T59" fmla="*/ 478 h 519"/>
                  <a:gd name="T60" fmla="*/ 168 w 269"/>
                  <a:gd name="T61" fmla="*/ 495 h 519"/>
                  <a:gd name="T62" fmla="*/ 200 w 269"/>
                  <a:gd name="T63" fmla="*/ 509 h 519"/>
                  <a:gd name="T64" fmla="*/ 234 w 269"/>
                  <a:gd name="T65" fmla="*/ 517 h 519"/>
                  <a:gd name="T66" fmla="*/ 269 w 269"/>
                  <a:gd name="T67" fmla="*/ 519 h 519"/>
                  <a:gd name="T68" fmla="*/ 269 w 269"/>
                  <a:gd name="T69" fmla="*/ 49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9" h="519">
                    <a:moveTo>
                      <a:pt x="269" y="490"/>
                    </a:moveTo>
                    <a:lnTo>
                      <a:pt x="238" y="488"/>
                    </a:lnTo>
                    <a:lnTo>
                      <a:pt x="208" y="480"/>
                    </a:lnTo>
                    <a:lnTo>
                      <a:pt x="181" y="471"/>
                    </a:lnTo>
                    <a:lnTo>
                      <a:pt x="154" y="453"/>
                    </a:lnTo>
                    <a:lnTo>
                      <a:pt x="131" y="434"/>
                    </a:lnTo>
                    <a:lnTo>
                      <a:pt x="109" y="411"/>
                    </a:lnTo>
                    <a:lnTo>
                      <a:pt x="89" y="382"/>
                    </a:lnTo>
                    <a:lnTo>
                      <a:pt x="74" y="351"/>
                    </a:lnTo>
                    <a:lnTo>
                      <a:pt x="61" y="316"/>
                    </a:lnTo>
                    <a:lnTo>
                      <a:pt x="47" y="280"/>
                    </a:lnTo>
                    <a:lnTo>
                      <a:pt x="37" y="240"/>
                    </a:lnTo>
                    <a:lnTo>
                      <a:pt x="31" y="195"/>
                    </a:lnTo>
                    <a:lnTo>
                      <a:pt x="29" y="152"/>
                    </a:lnTo>
                    <a:lnTo>
                      <a:pt x="29" y="104"/>
                    </a:lnTo>
                    <a:lnTo>
                      <a:pt x="33" y="56"/>
                    </a:lnTo>
                    <a:lnTo>
                      <a:pt x="40" y="3"/>
                    </a:lnTo>
                    <a:lnTo>
                      <a:pt x="10" y="0"/>
                    </a:lnTo>
                    <a:lnTo>
                      <a:pt x="5" y="51"/>
                    </a:lnTo>
                    <a:lnTo>
                      <a:pt x="0" y="104"/>
                    </a:lnTo>
                    <a:lnTo>
                      <a:pt x="0" y="152"/>
                    </a:lnTo>
                    <a:lnTo>
                      <a:pt x="2" y="200"/>
                    </a:lnTo>
                    <a:lnTo>
                      <a:pt x="8" y="243"/>
                    </a:lnTo>
                    <a:lnTo>
                      <a:pt x="19" y="288"/>
                    </a:lnTo>
                    <a:lnTo>
                      <a:pt x="31" y="325"/>
                    </a:lnTo>
                    <a:lnTo>
                      <a:pt x="47" y="363"/>
                    </a:lnTo>
                    <a:lnTo>
                      <a:pt x="64" y="399"/>
                    </a:lnTo>
                    <a:lnTo>
                      <a:pt x="88" y="428"/>
                    </a:lnTo>
                    <a:lnTo>
                      <a:pt x="110" y="455"/>
                    </a:lnTo>
                    <a:lnTo>
                      <a:pt x="137" y="478"/>
                    </a:lnTo>
                    <a:lnTo>
                      <a:pt x="168" y="495"/>
                    </a:lnTo>
                    <a:lnTo>
                      <a:pt x="200" y="509"/>
                    </a:lnTo>
                    <a:lnTo>
                      <a:pt x="234" y="517"/>
                    </a:lnTo>
                    <a:lnTo>
                      <a:pt x="269" y="519"/>
                    </a:lnTo>
                    <a:lnTo>
                      <a:pt x="269" y="4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10" name="Freeform 762">
                <a:extLst>
                  <a:ext uri="{FF2B5EF4-FFF2-40B4-BE49-F238E27FC236}">
                    <a16:creationId xmlns:a16="http://schemas.microsoft.com/office/drawing/2014/main" id="{A2830E03-7E9C-39E4-D2EE-EC228993FF72}"/>
                  </a:ext>
                </a:extLst>
              </p:cNvPr>
              <p:cNvSpPr>
                <a:spLocks/>
              </p:cNvSpPr>
              <p:nvPr/>
            </p:nvSpPr>
            <p:spPr bwMode="auto">
              <a:xfrm>
                <a:off x="3168" y="2822"/>
                <a:ext cx="145" cy="173"/>
              </a:xfrm>
              <a:custGeom>
                <a:avLst/>
                <a:gdLst>
                  <a:gd name="T0" fmla="*/ 407 w 437"/>
                  <a:gd name="T1" fmla="*/ 0 h 519"/>
                  <a:gd name="T2" fmla="*/ 397 w 437"/>
                  <a:gd name="T3" fmla="*/ 50 h 519"/>
                  <a:gd name="T4" fmla="*/ 383 w 437"/>
                  <a:gd name="T5" fmla="*/ 100 h 519"/>
                  <a:gd name="T6" fmla="*/ 365 w 437"/>
                  <a:gd name="T7" fmla="*/ 148 h 519"/>
                  <a:gd name="T8" fmla="*/ 348 w 437"/>
                  <a:gd name="T9" fmla="*/ 191 h 519"/>
                  <a:gd name="T10" fmla="*/ 325 w 437"/>
                  <a:gd name="T11" fmla="*/ 235 h 519"/>
                  <a:gd name="T12" fmla="*/ 302 w 437"/>
                  <a:gd name="T13" fmla="*/ 275 h 519"/>
                  <a:gd name="T14" fmla="*/ 275 w 437"/>
                  <a:gd name="T15" fmla="*/ 312 h 519"/>
                  <a:gd name="T16" fmla="*/ 251 w 437"/>
                  <a:gd name="T17" fmla="*/ 349 h 519"/>
                  <a:gd name="T18" fmla="*/ 221 w 437"/>
                  <a:gd name="T19" fmla="*/ 379 h 519"/>
                  <a:gd name="T20" fmla="*/ 190 w 437"/>
                  <a:gd name="T21" fmla="*/ 408 h 519"/>
                  <a:gd name="T22" fmla="*/ 160 w 437"/>
                  <a:gd name="T23" fmla="*/ 432 h 519"/>
                  <a:gd name="T24" fmla="*/ 129 w 437"/>
                  <a:gd name="T25" fmla="*/ 453 h 519"/>
                  <a:gd name="T26" fmla="*/ 96 w 437"/>
                  <a:gd name="T27" fmla="*/ 471 h 519"/>
                  <a:gd name="T28" fmla="*/ 64 w 437"/>
                  <a:gd name="T29" fmla="*/ 480 h 519"/>
                  <a:gd name="T30" fmla="*/ 34 w 437"/>
                  <a:gd name="T31" fmla="*/ 488 h 519"/>
                  <a:gd name="T32" fmla="*/ 0 w 437"/>
                  <a:gd name="T33" fmla="*/ 490 h 519"/>
                  <a:gd name="T34" fmla="*/ 0 w 437"/>
                  <a:gd name="T35" fmla="*/ 519 h 519"/>
                  <a:gd name="T36" fmla="*/ 37 w 437"/>
                  <a:gd name="T37" fmla="*/ 517 h 519"/>
                  <a:gd name="T38" fmla="*/ 73 w 437"/>
                  <a:gd name="T39" fmla="*/ 509 h 519"/>
                  <a:gd name="T40" fmla="*/ 109 w 437"/>
                  <a:gd name="T41" fmla="*/ 495 h 519"/>
                  <a:gd name="T42" fmla="*/ 142 w 437"/>
                  <a:gd name="T43" fmla="*/ 478 h 519"/>
                  <a:gd name="T44" fmla="*/ 177 w 437"/>
                  <a:gd name="T45" fmla="*/ 456 h 519"/>
                  <a:gd name="T46" fmla="*/ 211 w 437"/>
                  <a:gd name="T47" fmla="*/ 430 h 519"/>
                  <a:gd name="T48" fmla="*/ 242 w 437"/>
                  <a:gd name="T49" fmla="*/ 400 h 519"/>
                  <a:gd name="T50" fmla="*/ 272 w 437"/>
                  <a:gd name="T51" fmla="*/ 365 h 519"/>
                  <a:gd name="T52" fmla="*/ 300 w 437"/>
                  <a:gd name="T53" fmla="*/ 330 h 519"/>
                  <a:gd name="T54" fmla="*/ 327 w 437"/>
                  <a:gd name="T55" fmla="*/ 291 h 519"/>
                  <a:gd name="T56" fmla="*/ 350 w 437"/>
                  <a:gd name="T57" fmla="*/ 248 h 519"/>
                  <a:gd name="T58" fmla="*/ 373 w 437"/>
                  <a:gd name="T59" fmla="*/ 205 h 519"/>
                  <a:gd name="T60" fmla="*/ 395 w 437"/>
                  <a:gd name="T61" fmla="*/ 157 h 519"/>
                  <a:gd name="T62" fmla="*/ 411 w 437"/>
                  <a:gd name="T63" fmla="*/ 107 h 519"/>
                  <a:gd name="T64" fmla="*/ 425 w 437"/>
                  <a:gd name="T65" fmla="*/ 58 h 519"/>
                  <a:gd name="T66" fmla="*/ 437 w 437"/>
                  <a:gd name="T67" fmla="*/ 3 h 519"/>
                  <a:gd name="T68" fmla="*/ 407 w 437"/>
                  <a:gd name="T69"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7" h="519">
                    <a:moveTo>
                      <a:pt x="407" y="0"/>
                    </a:moveTo>
                    <a:lnTo>
                      <a:pt x="397" y="50"/>
                    </a:lnTo>
                    <a:lnTo>
                      <a:pt x="383" y="100"/>
                    </a:lnTo>
                    <a:lnTo>
                      <a:pt x="365" y="148"/>
                    </a:lnTo>
                    <a:lnTo>
                      <a:pt x="348" y="191"/>
                    </a:lnTo>
                    <a:lnTo>
                      <a:pt x="325" y="235"/>
                    </a:lnTo>
                    <a:lnTo>
                      <a:pt x="302" y="275"/>
                    </a:lnTo>
                    <a:lnTo>
                      <a:pt x="275" y="312"/>
                    </a:lnTo>
                    <a:lnTo>
                      <a:pt x="251" y="349"/>
                    </a:lnTo>
                    <a:lnTo>
                      <a:pt x="221" y="379"/>
                    </a:lnTo>
                    <a:lnTo>
                      <a:pt x="190" y="408"/>
                    </a:lnTo>
                    <a:lnTo>
                      <a:pt x="160" y="432"/>
                    </a:lnTo>
                    <a:lnTo>
                      <a:pt x="129" y="453"/>
                    </a:lnTo>
                    <a:lnTo>
                      <a:pt x="96" y="471"/>
                    </a:lnTo>
                    <a:lnTo>
                      <a:pt x="64" y="480"/>
                    </a:lnTo>
                    <a:lnTo>
                      <a:pt x="34" y="488"/>
                    </a:lnTo>
                    <a:lnTo>
                      <a:pt x="0" y="490"/>
                    </a:lnTo>
                    <a:lnTo>
                      <a:pt x="0" y="519"/>
                    </a:lnTo>
                    <a:lnTo>
                      <a:pt x="37" y="517"/>
                    </a:lnTo>
                    <a:lnTo>
                      <a:pt x="73" y="509"/>
                    </a:lnTo>
                    <a:lnTo>
                      <a:pt x="109" y="495"/>
                    </a:lnTo>
                    <a:lnTo>
                      <a:pt x="142" y="478"/>
                    </a:lnTo>
                    <a:lnTo>
                      <a:pt x="177" y="456"/>
                    </a:lnTo>
                    <a:lnTo>
                      <a:pt x="211" y="430"/>
                    </a:lnTo>
                    <a:lnTo>
                      <a:pt x="242" y="400"/>
                    </a:lnTo>
                    <a:lnTo>
                      <a:pt x="272" y="365"/>
                    </a:lnTo>
                    <a:lnTo>
                      <a:pt x="300" y="330"/>
                    </a:lnTo>
                    <a:lnTo>
                      <a:pt x="327" y="291"/>
                    </a:lnTo>
                    <a:lnTo>
                      <a:pt x="350" y="248"/>
                    </a:lnTo>
                    <a:lnTo>
                      <a:pt x="373" y="205"/>
                    </a:lnTo>
                    <a:lnTo>
                      <a:pt x="395" y="157"/>
                    </a:lnTo>
                    <a:lnTo>
                      <a:pt x="411" y="107"/>
                    </a:lnTo>
                    <a:lnTo>
                      <a:pt x="425" y="58"/>
                    </a:lnTo>
                    <a:lnTo>
                      <a:pt x="437" y="3"/>
                    </a:lnTo>
                    <a:lnTo>
                      <a:pt x="4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11" name="Freeform 763">
                <a:extLst>
                  <a:ext uri="{FF2B5EF4-FFF2-40B4-BE49-F238E27FC236}">
                    <a16:creationId xmlns:a16="http://schemas.microsoft.com/office/drawing/2014/main" id="{30E91003-6CF4-7B10-F73F-0623289B5F65}"/>
                  </a:ext>
                </a:extLst>
              </p:cNvPr>
              <p:cNvSpPr>
                <a:spLocks/>
              </p:cNvSpPr>
              <p:nvPr/>
            </p:nvSpPr>
            <p:spPr bwMode="auto">
              <a:xfrm>
                <a:off x="3227" y="2650"/>
                <a:ext cx="90" cy="173"/>
              </a:xfrm>
              <a:custGeom>
                <a:avLst/>
                <a:gdLst>
                  <a:gd name="T0" fmla="*/ 0 w 270"/>
                  <a:gd name="T1" fmla="*/ 30 h 519"/>
                  <a:gd name="T2" fmla="*/ 31 w 270"/>
                  <a:gd name="T3" fmla="*/ 32 h 519"/>
                  <a:gd name="T4" fmla="*/ 61 w 270"/>
                  <a:gd name="T5" fmla="*/ 39 h 519"/>
                  <a:gd name="T6" fmla="*/ 89 w 270"/>
                  <a:gd name="T7" fmla="*/ 51 h 519"/>
                  <a:gd name="T8" fmla="*/ 115 w 270"/>
                  <a:gd name="T9" fmla="*/ 66 h 519"/>
                  <a:gd name="T10" fmla="*/ 138 w 270"/>
                  <a:gd name="T11" fmla="*/ 86 h 519"/>
                  <a:gd name="T12" fmla="*/ 160 w 270"/>
                  <a:gd name="T13" fmla="*/ 108 h 519"/>
                  <a:gd name="T14" fmla="*/ 180 w 270"/>
                  <a:gd name="T15" fmla="*/ 137 h 519"/>
                  <a:gd name="T16" fmla="*/ 199 w 270"/>
                  <a:gd name="T17" fmla="*/ 169 h 519"/>
                  <a:gd name="T18" fmla="*/ 211 w 270"/>
                  <a:gd name="T19" fmla="*/ 203 h 519"/>
                  <a:gd name="T20" fmla="*/ 223 w 270"/>
                  <a:gd name="T21" fmla="*/ 240 h 519"/>
                  <a:gd name="T22" fmla="*/ 234 w 270"/>
                  <a:gd name="T23" fmla="*/ 280 h 519"/>
                  <a:gd name="T24" fmla="*/ 240 w 270"/>
                  <a:gd name="T25" fmla="*/ 325 h 519"/>
                  <a:gd name="T26" fmla="*/ 242 w 270"/>
                  <a:gd name="T27" fmla="*/ 367 h 519"/>
                  <a:gd name="T28" fmla="*/ 242 w 270"/>
                  <a:gd name="T29" fmla="*/ 415 h 519"/>
                  <a:gd name="T30" fmla="*/ 237 w 270"/>
                  <a:gd name="T31" fmla="*/ 463 h 519"/>
                  <a:gd name="T32" fmla="*/ 232 w 270"/>
                  <a:gd name="T33" fmla="*/ 516 h 519"/>
                  <a:gd name="T34" fmla="*/ 261 w 270"/>
                  <a:gd name="T35" fmla="*/ 519 h 519"/>
                  <a:gd name="T36" fmla="*/ 267 w 270"/>
                  <a:gd name="T37" fmla="*/ 468 h 519"/>
                  <a:gd name="T38" fmla="*/ 270 w 270"/>
                  <a:gd name="T39" fmla="*/ 415 h 519"/>
                  <a:gd name="T40" fmla="*/ 270 w 270"/>
                  <a:gd name="T41" fmla="*/ 367 h 519"/>
                  <a:gd name="T42" fmla="*/ 269 w 270"/>
                  <a:gd name="T43" fmla="*/ 319 h 519"/>
                  <a:gd name="T44" fmla="*/ 263 w 270"/>
                  <a:gd name="T45" fmla="*/ 275 h 519"/>
                  <a:gd name="T46" fmla="*/ 253 w 270"/>
                  <a:gd name="T47" fmla="*/ 232 h 519"/>
                  <a:gd name="T48" fmla="*/ 240 w 270"/>
                  <a:gd name="T49" fmla="*/ 194 h 519"/>
                  <a:gd name="T50" fmla="*/ 223 w 270"/>
                  <a:gd name="T51" fmla="*/ 157 h 519"/>
                  <a:gd name="T52" fmla="*/ 205 w 270"/>
                  <a:gd name="T53" fmla="*/ 121 h 519"/>
                  <a:gd name="T54" fmla="*/ 181 w 270"/>
                  <a:gd name="T55" fmla="*/ 92 h 519"/>
                  <a:gd name="T56" fmla="*/ 159 w 270"/>
                  <a:gd name="T57" fmla="*/ 65 h 519"/>
                  <a:gd name="T58" fmla="*/ 131 w 270"/>
                  <a:gd name="T59" fmla="*/ 41 h 519"/>
                  <a:gd name="T60" fmla="*/ 103 w 270"/>
                  <a:gd name="T61" fmla="*/ 25 h 519"/>
                  <a:gd name="T62" fmla="*/ 68 w 270"/>
                  <a:gd name="T63" fmla="*/ 11 h 519"/>
                  <a:gd name="T64" fmla="*/ 35 w 270"/>
                  <a:gd name="T65" fmla="*/ 3 h 519"/>
                  <a:gd name="T66" fmla="*/ 0 w 270"/>
                  <a:gd name="T67" fmla="*/ 0 h 519"/>
                  <a:gd name="T68" fmla="*/ 0 w 270"/>
                  <a:gd name="T69" fmla="*/ 3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0" h="519">
                    <a:moveTo>
                      <a:pt x="0" y="30"/>
                    </a:moveTo>
                    <a:lnTo>
                      <a:pt x="31" y="32"/>
                    </a:lnTo>
                    <a:lnTo>
                      <a:pt x="61" y="39"/>
                    </a:lnTo>
                    <a:lnTo>
                      <a:pt x="89" y="51"/>
                    </a:lnTo>
                    <a:lnTo>
                      <a:pt x="115" y="66"/>
                    </a:lnTo>
                    <a:lnTo>
                      <a:pt x="138" y="86"/>
                    </a:lnTo>
                    <a:lnTo>
                      <a:pt x="160" y="108"/>
                    </a:lnTo>
                    <a:lnTo>
                      <a:pt x="180" y="137"/>
                    </a:lnTo>
                    <a:lnTo>
                      <a:pt x="199" y="169"/>
                    </a:lnTo>
                    <a:lnTo>
                      <a:pt x="211" y="203"/>
                    </a:lnTo>
                    <a:lnTo>
                      <a:pt x="223" y="240"/>
                    </a:lnTo>
                    <a:lnTo>
                      <a:pt x="234" y="280"/>
                    </a:lnTo>
                    <a:lnTo>
                      <a:pt x="240" y="325"/>
                    </a:lnTo>
                    <a:lnTo>
                      <a:pt x="242" y="367"/>
                    </a:lnTo>
                    <a:lnTo>
                      <a:pt x="242" y="415"/>
                    </a:lnTo>
                    <a:lnTo>
                      <a:pt x="237" y="463"/>
                    </a:lnTo>
                    <a:lnTo>
                      <a:pt x="232" y="516"/>
                    </a:lnTo>
                    <a:lnTo>
                      <a:pt x="261" y="519"/>
                    </a:lnTo>
                    <a:lnTo>
                      <a:pt x="267" y="468"/>
                    </a:lnTo>
                    <a:lnTo>
                      <a:pt x="270" y="415"/>
                    </a:lnTo>
                    <a:lnTo>
                      <a:pt x="270" y="367"/>
                    </a:lnTo>
                    <a:lnTo>
                      <a:pt x="269" y="319"/>
                    </a:lnTo>
                    <a:lnTo>
                      <a:pt x="263" y="275"/>
                    </a:lnTo>
                    <a:lnTo>
                      <a:pt x="253" y="232"/>
                    </a:lnTo>
                    <a:lnTo>
                      <a:pt x="240" y="194"/>
                    </a:lnTo>
                    <a:lnTo>
                      <a:pt x="223" y="157"/>
                    </a:lnTo>
                    <a:lnTo>
                      <a:pt x="205" y="121"/>
                    </a:lnTo>
                    <a:lnTo>
                      <a:pt x="181" y="92"/>
                    </a:lnTo>
                    <a:lnTo>
                      <a:pt x="159" y="65"/>
                    </a:lnTo>
                    <a:lnTo>
                      <a:pt x="131" y="41"/>
                    </a:lnTo>
                    <a:lnTo>
                      <a:pt x="103" y="25"/>
                    </a:lnTo>
                    <a:lnTo>
                      <a:pt x="68" y="11"/>
                    </a:lnTo>
                    <a:lnTo>
                      <a:pt x="35" y="3"/>
                    </a:lnTo>
                    <a:lnTo>
                      <a:pt x="0"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12" name="Freeform 764">
                <a:extLst>
                  <a:ext uri="{FF2B5EF4-FFF2-40B4-BE49-F238E27FC236}">
                    <a16:creationId xmlns:a16="http://schemas.microsoft.com/office/drawing/2014/main" id="{F345B5A7-A576-6247-1C10-CBE5192691DE}"/>
                  </a:ext>
                </a:extLst>
              </p:cNvPr>
              <p:cNvSpPr>
                <a:spLocks/>
              </p:cNvSpPr>
              <p:nvPr/>
            </p:nvSpPr>
            <p:spPr bwMode="auto">
              <a:xfrm>
                <a:off x="3098" y="2948"/>
                <a:ext cx="5" cy="9"/>
              </a:xfrm>
              <a:custGeom>
                <a:avLst/>
                <a:gdLst>
                  <a:gd name="T0" fmla="*/ 0 w 16"/>
                  <a:gd name="T1" fmla="*/ 29 h 29"/>
                  <a:gd name="T2" fmla="*/ 10 w 16"/>
                  <a:gd name="T3" fmla="*/ 23 h 29"/>
                  <a:gd name="T4" fmla="*/ 16 w 16"/>
                  <a:gd name="T5" fmla="*/ 16 h 29"/>
                  <a:gd name="T6" fmla="*/ 14 w 16"/>
                  <a:gd name="T7" fmla="*/ 6 h 29"/>
                  <a:gd name="T8" fmla="*/ 4 w 16"/>
                  <a:gd name="T9" fmla="*/ 0 h 29"/>
                  <a:gd name="T10" fmla="*/ 0 w 16"/>
                  <a:gd name="T11" fmla="*/ 29 h 29"/>
                </a:gdLst>
                <a:ahLst/>
                <a:cxnLst>
                  <a:cxn ang="0">
                    <a:pos x="T0" y="T1"/>
                  </a:cxn>
                  <a:cxn ang="0">
                    <a:pos x="T2" y="T3"/>
                  </a:cxn>
                  <a:cxn ang="0">
                    <a:pos x="T4" y="T5"/>
                  </a:cxn>
                  <a:cxn ang="0">
                    <a:pos x="T6" y="T7"/>
                  </a:cxn>
                  <a:cxn ang="0">
                    <a:pos x="T8" y="T9"/>
                  </a:cxn>
                  <a:cxn ang="0">
                    <a:pos x="T10" y="T11"/>
                  </a:cxn>
                </a:cxnLst>
                <a:rect l="0" t="0" r="r" b="b"/>
                <a:pathLst>
                  <a:path w="16" h="29">
                    <a:moveTo>
                      <a:pt x="0" y="29"/>
                    </a:moveTo>
                    <a:lnTo>
                      <a:pt x="10" y="23"/>
                    </a:lnTo>
                    <a:lnTo>
                      <a:pt x="16" y="16"/>
                    </a:lnTo>
                    <a:lnTo>
                      <a:pt x="14" y="6"/>
                    </a:lnTo>
                    <a:lnTo>
                      <a:pt x="4"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13" name="Freeform 765">
                <a:extLst>
                  <a:ext uri="{FF2B5EF4-FFF2-40B4-BE49-F238E27FC236}">
                    <a16:creationId xmlns:a16="http://schemas.microsoft.com/office/drawing/2014/main" id="{09ABF436-424B-ECB7-7A77-8D82C40FBCF1}"/>
                  </a:ext>
                </a:extLst>
              </p:cNvPr>
              <p:cNvSpPr>
                <a:spLocks/>
              </p:cNvSpPr>
              <p:nvPr/>
            </p:nvSpPr>
            <p:spPr bwMode="auto">
              <a:xfrm>
                <a:off x="2953" y="2839"/>
                <a:ext cx="146" cy="118"/>
              </a:xfrm>
              <a:custGeom>
                <a:avLst/>
                <a:gdLst>
                  <a:gd name="T0" fmla="*/ 10 w 437"/>
                  <a:gd name="T1" fmla="*/ 28 h 354"/>
                  <a:gd name="T2" fmla="*/ 0 w 437"/>
                  <a:gd name="T3" fmla="*/ 18 h 354"/>
                  <a:gd name="T4" fmla="*/ 6 w 437"/>
                  <a:gd name="T5" fmla="*/ 50 h 354"/>
                  <a:gd name="T6" fmla="*/ 15 w 437"/>
                  <a:gd name="T7" fmla="*/ 82 h 354"/>
                  <a:gd name="T8" fmla="*/ 31 w 437"/>
                  <a:gd name="T9" fmla="*/ 111 h 354"/>
                  <a:gd name="T10" fmla="*/ 46 w 437"/>
                  <a:gd name="T11" fmla="*/ 141 h 354"/>
                  <a:gd name="T12" fmla="*/ 67 w 437"/>
                  <a:gd name="T13" fmla="*/ 169 h 354"/>
                  <a:gd name="T14" fmla="*/ 90 w 437"/>
                  <a:gd name="T15" fmla="*/ 196 h 354"/>
                  <a:gd name="T16" fmla="*/ 114 w 437"/>
                  <a:gd name="T17" fmla="*/ 218 h 354"/>
                  <a:gd name="T18" fmla="*/ 143 w 437"/>
                  <a:gd name="T19" fmla="*/ 244 h 354"/>
                  <a:gd name="T20" fmla="*/ 171 w 437"/>
                  <a:gd name="T21" fmla="*/ 261 h 354"/>
                  <a:gd name="T22" fmla="*/ 206 w 437"/>
                  <a:gd name="T23" fmla="*/ 280 h 354"/>
                  <a:gd name="T24" fmla="*/ 239 w 437"/>
                  <a:gd name="T25" fmla="*/ 298 h 354"/>
                  <a:gd name="T26" fmla="*/ 274 w 437"/>
                  <a:gd name="T27" fmla="*/ 315 h 354"/>
                  <a:gd name="T28" fmla="*/ 312 w 437"/>
                  <a:gd name="T29" fmla="*/ 328 h 354"/>
                  <a:gd name="T30" fmla="*/ 351 w 437"/>
                  <a:gd name="T31" fmla="*/ 340 h 354"/>
                  <a:gd name="T32" fmla="*/ 394 w 437"/>
                  <a:gd name="T33" fmla="*/ 348 h 354"/>
                  <a:gd name="T34" fmla="*/ 433 w 437"/>
                  <a:gd name="T35" fmla="*/ 354 h 354"/>
                  <a:gd name="T36" fmla="*/ 437 w 437"/>
                  <a:gd name="T37" fmla="*/ 324 h 354"/>
                  <a:gd name="T38" fmla="*/ 397 w 437"/>
                  <a:gd name="T39" fmla="*/ 319 h 354"/>
                  <a:gd name="T40" fmla="*/ 360 w 437"/>
                  <a:gd name="T41" fmla="*/ 309 h 354"/>
                  <a:gd name="T42" fmla="*/ 320 w 437"/>
                  <a:gd name="T43" fmla="*/ 300 h 354"/>
                  <a:gd name="T44" fmla="*/ 287 w 437"/>
                  <a:gd name="T45" fmla="*/ 289 h 354"/>
                  <a:gd name="T46" fmla="*/ 251 w 437"/>
                  <a:gd name="T47" fmla="*/ 273 h 354"/>
                  <a:gd name="T48" fmla="*/ 218 w 437"/>
                  <a:gd name="T49" fmla="*/ 255 h 354"/>
                  <a:gd name="T50" fmla="*/ 189 w 437"/>
                  <a:gd name="T51" fmla="*/ 237 h 354"/>
                  <a:gd name="T52" fmla="*/ 159 w 437"/>
                  <a:gd name="T53" fmla="*/ 218 h 354"/>
                  <a:gd name="T54" fmla="*/ 135 w 437"/>
                  <a:gd name="T55" fmla="*/ 197 h 354"/>
                  <a:gd name="T56" fmla="*/ 111 w 437"/>
                  <a:gd name="T57" fmla="*/ 175 h 354"/>
                  <a:gd name="T58" fmla="*/ 88 w 437"/>
                  <a:gd name="T59" fmla="*/ 151 h 354"/>
                  <a:gd name="T60" fmla="*/ 72 w 437"/>
                  <a:gd name="T61" fmla="*/ 124 h 354"/>
                  <a:gd name="T62" fmla="*/ 58 w 437"/>
                  <a:gd name="T63" fmla="*/ 98 h 354"/>
                  <a:gd name="T64" fmla="*/ 45 w 437"/>
                  <a:gd name="T65" fmla="*/ 70 h 354"/>
                  <a:gd name="T66" fmla="*/ 36 w 437"/>
                  <a:gd name="T67" fmla="*/ 42 h 354"/>
                  <a:gd name="T68" fmla="*/ 29 w 437"/>
                  <a:gd name="T69" fmla="*/ 13 h 354"/>
                  <a:gd name="T70" fmla="*/ 21 w 437"/>
                  <a:gd name="T71" fmla="*/ 2 h 354"/>
                  <a:gd name="T72" fmla="*/ 29 w 437"/>
                  <a:gd name="T73" fmla="*/ 13 h 354"/>
                  <a:gd name="T74" fmla="*/ 24 w 437"/>
                  <a:gd name="T75" fmla="*/ 2 h 354"/>
                  <a:gd name="T76" fmla="*/ 13 w 437"/>
                  <a:gd name="T77" fmla="*/ 0 h 354"/>
                  <a:gd name="T78" fmla="*/ 4 w 437"/>
                  <a:gd name="T79" fmla="*/ 7 h 354"/>
                  <a:gd name="T80" fmla="*/ 0 w 437"/>
                  <a:gd name="T81" fmla="*/ 18 h 354"/>
                  <a:gd name="T82" fmla="*/ 10 w 437"/>
                  <a:gd name="T83" fmla="*/ 2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7" h="354">
                    <a:moveTo>
                      <a:pt x="10" y="28"/>
                    </a:moveTo>
                    <a:lnTo>
                      <a:pt x="0" y="18"/>
                    </a:lnTo>
                    <a:lnTo>
                      <a:pt x="6" y="50"/>
                    </a:lnTo>
                    <a:lnTo>
                      <a:pt x="15" y="82"/>
                    </a:lnTo>
                    <a:lnTo>
                      <a:pt x="31" y="111"/>
                    </a:lnTo>
                    <a:lnTo>
                      <a:pt x="46" y="141"/>
                    </a:lnTo>
                    <a:lnTo>
                      <a:pt x="67" y="169"/>
                    </a:lnTo>
                    <a:lnTo>
                      <a:pt x="90" y="196"/>
                    </a:lnTo>
                    <a:lnTo>
                      <a:pt x="114" y="218"/>
                    </a:lnTo>
                    <a:lnTo>
                      <a:pt x="143" y="244"/>
                    </a:lnTo>
                    <a:lnTo>
                      <a:pt x="171" y="261"/>
                    </a:lnTo>
                    <a:lnTo>
                      <a:pt x="206" y="280"/>
                    </a:lnTo>
                    <a:lnTo>
                      <a:pt x="239" y="298"/>
                    </a:lnTo>
                    <a:lnTo>
                      <a:pt x="274" y="315"/>
                    </a:lnTo>
                    <a:lnTo>
                      <a:pt x="312" y="328"/>
                    </a:lnTo>
                    <a:lnTo>
                      <a:pt x="351" y="340"/>
                    </a:lnTo>
                    <a:lnTo>
                      <a:pt x="394" y="348"/>
                    </a:lnTo>
                    <a:lnTo>
                      <a:pt x="433" y="354"/>
                    </a:lnTo>
                    <a:lnTo>
                      <a:pt x="437" y="324"/>
                    </a:lnTo>
                    <a:lnTo>
                      <a:pt x="397" y="319"/>
                    </a:lnTo>
                    <a:lnTo>
                      <a:pt x="360" y="309"/>
                    </a:lnTo>
                    <a:lnTo>
                      <a:pt x="320" y="300"/>
                    </a:lnTo>
                    <a:lnTo>
                      <a:pt x="287" y="289"/>
                    </a:lnTo>
                    <a:lnTo>
                      <a:pt x="251" y="273"/>
                    </a:lnTo>
                    <a:lnTo>
                      <a:pt x="218" y="255"/>
                    </a:lnTo>
                    <a:lnTo>
                      <a:pt x="189" y="237"/>
                    </a:lnTo>
                    <a:lnTo>
                      <a:pt x="159" y="218"/>
                    </a:lnTo>
                    <a:lnTo>
                      <a:pt x="135" y="197"/>
                    </a:lnTo>
                    <a:lnTo>
                      <a:pt x="111" y="175"/>
                    </a:lnTo>
                    <a:lnTo>
                      <a:pt x="88" y="151"/>
                    </a:lnTo>
                    <a:lnTo>
                      <a:pt x="72" y="124"/>
                    </a:lnTo>
                    <a:lnTo>
                      <a:pt x="58" y="98"/>
                    </a:lnTo>
                    <a:lnTo>
                      <a:pt x="45" y="70"/>
                    </a:lnTo>
                    <a:lnTo>
                      <a:pt x="36" y="42"/>
                    </a:lnTo>
                    <a:lnTo>
                      <a:pt x="29" y="13"/>
                    </a:lnTo>
                    <a:lnTo>
                      <a:pt x="21" y="2"/>
                    </a:lnTo>
                    <a:lnTo>
                      <a:pt x="29" y="13"/>
                    </a:lnTo>
                    <a:lnTo>
                      <a:pt x="24" y="2"/>
                    </a:lnTo>
                    <a:lnTo>
                      <a:pt x="13" y="0"/>
                    </a:lnTo>
                    <a:lnTo>
                      <a:pt x="4" y="7"/>
                    </a:lnTo>
                    <a:lnTo>
                      <a:pt x="0" y="18"/>
                    </a:lnTo>
                    <a:lnTo>
                      <a:pt x="1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14" name="Freeform 766">
                <a:extLst>
                  <a:ext uri="{FF2B5EF4-FFF2-40B4-BE49-F238E27FC236}">
                    <a16:creationId xmlns:a16="http://schemas.microsoft.com/office/drawing/2014/main" id="{AED3CC67-BF46-FE97-A782-9205C292F487}"/>
                  </a:ext>
                </a:extLst>
              </p:cNvPr>
              <p:cNvSpPr>
                <a:spLocks/>
              </p:cNvSpPr>
              <p:nvPr/>
            </p:nvSpPr>
            <p:spPr bwMode="auto">
              <a:xfrm>
                <a:off x="2886" y="2653"/>
                <a:ext cx="75" cy="195"/>
              </a:xfrm>
              <a:custGeom>
                <a:avLst/>
                <a:gdLst>
                  <a:gd name="T0" fmla="*/ 61 w 223"/>
                  <a:gd name="T1" fmla="*/ 0 h 584"/>
                  <a:gd name="T2" fmla="*/ 38 w 223"/>
                  <a:gd name="T3" fmla="*/ 41 h 584"/>
                  <a:gd name="T4" fmla="*/ 18 w 223"/>
                  <a:gd name="T5" fmla="*/ 83 h 584"/>
                  <a:gd name="T6" fmla="*/ 9 w 223"/>
                  <a:gd name="T7" fmla="*/ 125 h 584"/>
                  <a:gd name="T8" fmla="*/ 2 w 223"/>
                  <a:gd name="T9" fmla="*/ 167 h 584"/>
                  <a:gd name="T10" fmla="*/ 0 w 223"/>
                  <a:gd name="T11" fmla="*/ 214 h 584"/>
                  <a:gd name="T12" fmla="*/ 2 w 223"/>
                  <a:gd name="T13" fmla="*/ 257 h 584"/>
                  <a:gd name="T14" fmla="*/ 10 w 223"/>
                  <a:gd name="T15" fmla="*/ 301 h 584"/>
                  <a:gd name="T16" fmla="*/ 22 w 223"/>
                  <a:gd name="T17" fmla="*/ 343 h 584"/>
                  <a:gd name="T18" fmla="*/ 36 w 223"/>
                  <a:gd name="T19" fmla="*/ 385 h 584"/>
                  <a:gd name="T20" fmla="*/ 54 w 223"/>
                  <a:gd name="T21" fmla="*/ 423 h 584"/>
                  <a:gd name="T22" fmla="*/ 74 w 223"/>
                  <a:gd name="T23" fmla="*/ 459 h 584"/>
                  <a:gd name="T24" fmla="*/ 98 w 223"/>
                  <a:gd name="T25" fmla="*/ 492 h 584"/>
                  <a:gd name="T26" fmla="*/ 123 w 223"/>
                  <a:gd name="T27" fmla="*/ 521 h 584"/>
                  <a:gd name="T28" fmla="*/ 148 w 223"/>
                  <a:gd name="T29" fmla="*/ 546 h 584"/>
                  <a:gd name="T30" fmla="*/ 178 w 223"/>
                  <a:gd name="T31" fmla="*/ 569 h 584"/>
                  <a:gd name="T32" fmla="*/ 211 w 223"/>
                  <a:gd name="T33" fmla="*/ 584 h 584"/>
                  <a:gd name="T34" fmla="*/ 223 w 223"/>
                  <a:gd name="T35" fmla="*/ 558 h 584"/>
                  <a:gd name="T36" fmla="*/ 196 w 223"/>
                  <a:gd name="T37" fmla="*/ 543 h 584"/>
                  <a:gd name="T38" fmla="*/ 171 w 223"/>
                  <a:gd name="T39" fmla="*/ 524 h 584"/>
                  <a:gd name="T40" fmla="*/ 144 w 223"/>
                  <a:gd name="T41" fmla="*/ 500 h 584"/>
                  <a:gd name="T42" fmla="*/ 119 w 223"/>
                  <a:gd name="T43" fmla="*/ 474 h 584"/>
                  <a:gd name="T44" fmla="*/ 98 w 223"/>
                  <a:gd name="T45" fmla="*/ 441 h 584"/>
                  <a:gd name="T46" fmla="*/ 79 w 223"/>
                  <a:gd name="T47" fmla="*/ 410 h 584"/>
                  <a:gd name="T48" fmla="*/ 61 w 223"/>
                  <a:gd name="T49" fmla="*/ 372 h 584"/>
                  <a:gd name="T50" fmla="*/ 50 w 223"/>
                  <a:gd name="T51" fmla="*/ 335 h 584"/>
                  <a:gd name="T52" fmla="*/ 40 w 223"/>
                  <a:gd name="T53" fmla="*/ 293 h 584"/>
                  <a:gd name="T54" fmla="*/ 30 w 223"/>
                  <a:gd name="T55" fmla="*/ 253 h 584"/>
                  <a:gd name="T56" fmla="*/ 29 w 223"/>
                  <a:gd name="T57" fmla="*/ 214 h 584"/>
                  <a:gd name="T58" fmla="*/ 30 w 223"/>
                  <a:gd name="T59" fmla="*/ 172 h 584"/>
                  <a:gd name="T60" fmla="*/ 38 w 223"/>
                  <a:gd name="T61" fmla="*/ 131 h 584"/>
                  <a:gd name="T62" fmla="*/ 49 w 223"/>
                  <a:gd name="T63" fmla="*/ 90 h 584"/>
                  <a:gd name="T64" fmla="*/ 63 w 223"/>
                  <a:gd name="T65" fmla="*/ 53 h 584"/>
                  <a:gd name="T66" fmla="*/ 86 w 223"/>
                  <a:gd name="T67" fmla="*/ 17 h 584"/>
                  <a:gd name="T68" fmla="*/ 61 w 223"/>
                  <a:gd name="T69" fmla="*/ 0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 h="584">
                    <a:moveTo>
                      <a:pt x="61" y="0"/>
                    </a:moveTo>
                    <a:lnTo>
                      <a:pt x="38" y="41"/>
                    </a:lnTo>
                    <a:lnTo>
                      <a:pt x="18" y="83"/>
                    </a:lnTo>
                    <a:lnTo>
                      <a:pt x="9" y="125"/>
                    </a:lnTo>
                    <a:lnTo>
                      <a:pt x="2" y="167"/>
                    </a:lnTo>
                    <a:lnTo>
                      <a:pt x="0" y="214"/>
                    </a:lnTo>
                    <a:lnTo>
                      <a:pt x="2" y="257"/>
                    </a:lnTo>
                    <a:lnTo>
                      <a:pt x="10" y="301"/>
                    </a:lnTo>
                    <a:lnTo>
                      <a:pt x="22" y="343"/>
                    </a:lnTo>
                    <a:lnTo>
                      <a:pt x="36" y="385"/>
                    </a:lnTo>
                    <a:lnTo>
                      <a:pt x="54" y="423"/>
                    </a:lnTo>
                    <a:lnTo>
                      <a:pt x="74" y="459"/>
                    </a:lnTo>
                    <a:lnTo>
                      <a:pt x="98" y="492"/>
                    </a:lnTo>
                    <a:lnTo>
                      <a:pt x="123" y="521"/>
                    </a:lnTo>
                    <a:lnTo>
                      <a:pt x="148" y="546"/>
                    </a:lnTo>
                    <a:lnTo>
                      <a:pt x="178" y="569"/>
                    </a:lnTo>
                    <a:lnTo>
                      <a:pt x="211" y="584"/>
                    </a:lnTo>
                    <a:lnTo>
                      <a:pt x="223" y="558"/>
                    </a:lnTo>
                    <a:lnTo>
                      <a:pt x="196" y="543"/>
                    </a:lnTo>
                    <a:lnTo>
                      <a:pt x="171" y="524"/>
                    </a:lnTo>
                    <a:lnTo>
                      <a:pt x="144" y="500"/>
                    </a:lnTo>
                    <a:lnTo>
                      <a:pt x="119" y="474"/>
                    </a:lnTo>
                    <a:lnTo>
                      <a:pt x="98" y="441"/>
                    </a:lnTo>
                    <a:lnTo>
                      <a:pt x="79" y="410"/>
                    </a:lnTo>
                    <a:lnTo>
                      <a:pt x="61" y="372"/>
                    </a:lnTo>
                    <a:lnTo>
                      <a:pt x="50" y="335"/>
                    </a:lnTo>
                    <a:lnTo>
                      <a:pt x="40" y="293"/>
                    </a:lnTo>
                    <a:lnTo>
                      <a:pt x="30" y="253"/>
                    </a:lnTo>
                    <a:lnTo>
                      <a:pt x="29" y="214"/>
                    </a:lnTo>
                    <a:lnTo>
                      <a:pt x="30" y="172"/>
                    </a:lnTo>
                    <a:lnTo>
                      <a:pt x="38" y="131"/>
                    </a:lnTo>
                    <a:lnTo>
                      <a:pt x="49" y="90"/>
                    </a:lnTo>
                    <a:lnTo>
                      <a:pt x="63" y="53"/>
                    </a:lnTo>
                    <a:lnTo>
                      <a:pt x="86" y="17"/>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15" name="Freeform 767">
                <a:extLst>
                  <a:ext uri="{FF2B5EF4-FFF2-40B4-BE49-F238E27FC236}">
                    <a16:creationId xmlns:a16="http://schemas.microsoft.com/office/drawing/2014/main" id="{7C9D5542-2ED4-47C8-A8C2-BB6888C7A671}"/>
                  </a:ext>
                </a:extLst>
              </p:cNvPr>
              <p:cNvSpPr>
                <a:spLocks/>
              </p:cNvSpPr>
              <p:nvPr/>
            </p:nvSpPr>
            <p:spPr bwMode="auto">
              <a:xfrm>
                <a:off x="2906" y="2652"/>
                <a:ext cx="9" cy="7"/>
              </a:xfrm>
              <a:custGeom>
                <a:avLst/>
                <a:gdLst>
                  <a:gd name="T0" fmla="*/ 26 w 27"/>
                  <a:gd name="T1" fmla="*/ 22 h 22"/>
                  <a:gd name="T2" fmla="*/ 27 w 27"/>
                  <a:gd name="T3" fmla="*/ 11 h 22"/>
                  <a:gd name="T4" fmla="*/ 20 w 27"/>
                  <a:gd name="T5" fmla="*/ 2 h 22"/>
                  <a:gd name="T6" fmla="*/ 11 w 27"/>
                  <a:gd name="T7" fmla="*/ 0 h 22"/>
                  <a:gd name="T8" fmla="*/ 0 w 27"/>
                  <a:gd name="T9" fmla="*/ 6 h 22"/>
                  <a:gd name="T10" fmla="*/ 26 w 27"/>
                  <a:gd name="T11" fmla="*/ 22 h 22"/>
                </a:gdLst>
                <a:ahLst/>
                <a:cxnLst>
                  <a:cxn ang="0">
                    <a:pos x="T0" y="T1"/>
                  </a:cxn>
                  <a:cxn ang="0">
                    <a:pos x="T2" y="T3"/>
                  </a:cxn>
                  <a:cxn ang="0">
                    <a:pos x="T4" y="T5"/>
                  </a:cxn>
                  <a:cxn ang="0">
                    <a:pos x="T6" y="T7"/>
                  </a:cxn>
                  <a:cxn ang="0">
                    <a:pos x="T8" y="T9"/>
                  </a:cxn>
                  <a:cxn ang="0">
                    <a:pos x="T10" y="T11"/>
                  </a:cxn>
                </a:cxnLst>
                <a:rect l="0" t="0" r="r" b="b"/>
                <a:pathLst>
                  <a:path w="27" h="22">
                    <a:moveTo>
                      <a:pt x="26" y="22"/>
                    </a:moveTo>
                    <a:lnTo>
                      <a:pt x="27" y="11"/>
                    </a:lnTo>
                    <a:lnTo>
                      <a:pt x="20" y="2"/>
                    </a:lnTo>
                    <a:lnTo>
                      <a:pt x="11" y="0"/>
                    </a:lnTo>
                    <a:lnTo>
                      <a:pt x="0" y="6"/>
                    </a:lnTo>
                    <a:lnTo>
                      <a:pt x="26"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16" name="Freeform 768">
                <a:extLst>
                  <a:ext uri="{FF2B5EF4-FFF2-40B4-BE49-F238E27FC236}">
                    <a16:creationId xmlns:a16="http://schemas.microsoft.com/office/drawing/2014/main" id="{BC7844A7-E853-24ED-F210-4E16CC7FCF8C}"/>
                  </a:ext>
                </a:extLst>
              </p:cNvPr>
              <p:cNvSpPr>
                <a:spLocks/>
              </p:cNvSpPr>
              <p:nvPr/>
            </p:nvSpPr>
            <p:spPr bwMode="auto">
              <a:xfrm>
                <a:off x="1782" y="2609"/>
                <a:ext cx="9" cy="9"/>
              </a:xfrm>
              <a:custGeom>
                <a:avLst/>
                <a:gdLst>
                  <a:gd name="T0" fmla="*/ 26 w 26"/>
                  <a:gd name="T1" fmla="*/ 5 h 26"/>
                  <a:gd name="T2" fmla="*/ 15 w 26"/>
                  <a:gd name="T3" fmla="*/ 0 h 26"/>
                  <a:gd name="T4" fmla="*/ 6 w 26"/>
                  <a:gd name="T5" fmla="*/ 5 h 26"/>
                  <a:gd name="T6" fmla="*/ 0 w 26"/>
                  <a:gd name="T7" fmla="*/ 15 h 26"/>
                  <a:gd name="T8" fmla="*/ 5 w 26"/>
                  <a:gd name="T9" fmla="*/ 26 h 26"/>
                  <a:gd name="T10" fmla="*/ 26 w 26"/>
                  <a:gd name="T11" fmla="*/ 5 h 26"/>
                </a:gdLst>
                <a:ahLst/>
                <a:cxnLst>
                  <a:cxn ang="0">
                    <a:pos x="T0" y="T1"/>
                  </a:cxn>
                  <a:cxn ang="0">
                    <a:pos x="T2" y="T3"/>
                  </a:cxn>
                  <a:cxn ang="0">
                    <a:pos x="T4" y="T5"/>
                  </a:cxn>
                  <a:cxn ang="0">
                    <a:pos x="T6" y="T7"/>
                  </a:cxn>
                  <a:cxn ang="0">
                    <a:pos x="T8" y="T9"/>
                  </a:cxn>
                  <a:cxn ang="0">
                    <a:pos x="T10" y="T11"/>
                  </a:cxn>
                </a:cxnLst>
                <a:rect l="0" t="0" r="r" b="b"/>
                <a:pathLst>
                  <a:path w="26" h="26">
                    <a:moveTo>
                      <a:pt x="26" y="5"/>
                    </a:moveTo>
                    <a:lnTo>
                      <a:pt x="15" y="0"/>
                    </a:lnTo>
                    <a:lnTo>
                      <a:pt x="6" y="5"/>
                    </a:lnTo>
                    <a:lnTo>
                      <a:pt x="0" y="15"/>
                    </a:lnTo>
                    <a:lnTo>
                      <a:pt x="5" y="26"/>
                    </a:lnTo>
                    <a:lnTo>
                      <a:pt x="2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17" name="Freeform 769">
                <a:extLst>
                  <a:ext uri="{FF2B5EF4-FFF2-40B4-BE49-F238E27FC236}">
                    <a16:creationId xmlns:a16="http://schemas.microsoft.com/office/drawing/2014/main" id="{0055D5ED-B110-E05B-7C86-1F39C4F22C50}"/>
                  </a:ext>
                </a:extLst>
              </p:cNvPr>
              <p:cNvSpPr>
                <a:spLocks/>
              </p:cNvSpPr>
              <p:nvPr/>
            </p:nvSpPr>
            <p:spPr bwMode="auto">
              <a:xfrm>
                <a:off x="1784" y="2610"/>
                <a:ext cx="34" cy="33"/>
              </a:xfrm>
              <a:custGeom>
                <a:avLst/>
                <a:gdLst>
                  <a:gd name="T0" fmla="*/ 94 w 104"/>
                  <a:gd name="T1" fmla="*/ 88 h 98"/>
                  <a:gd name="T2" fmla="*/ 104 w 104"/>
                  <a:gd name="T3" fmla="*/ 77 h 98"/>
                  <a:gd name="T4" fmla="*/ 21 w 104"/>
                  <a:gd name="T5" fmla="*/ 0 h 98"/>
                  <a:gd name="T6" fmla="*/ 0 w 104"/>
                  <a:gd name="T7" fmla="*/ 21 h 98"/>
                  <a:gd name="T8" fmla="*/ 83 w 104"/>
                  <a:gd name="T9" fmla="*/ 98 h 98"/>
                  <a:gd name="T10" fmla="*/ 94 w 104"/>
                  <a:gd name="T11" fmla="*/ 88 h 98"/>
                </a:gdLst>
                <a:ahLst/>
                <a:cxnLst>
                  <a:cxn ang="0">
                    <a:pos x="T0" y="T1"/>
                  </a:cxn>
                  <a:cxn ang="0">
                    <a:pos x="T2" y="T3"/>
                  </a:cxn>
                  <a:cxn ang="0">
                    <a:pos x="T4" y="T5"/>
                  </a:cxn>
                  <a:cxn ang="0">
                    <a:pos x="T6" y="T7"/>
                  </a:cxn>
                  <a:cxn ang="0">
                    <a:pos x="T8" y="T9"/>
                  </a:cxn>
                  <a:cxn ang="0">
                    <a:pos x="T10" y="T11"/>
                  </a:cxn>
                </a:cxnLst>
                <a:rect l="0" t="0" r="r" b="b"/>
                <a:pathLst>
                  <a:path w="104" h="98">
                    <a:moveTo>
                      <a:pt x="94" y="88"/>
                    </a:moveTo>
                    <a:lnTo>
                      <a:pt x="104" y="77"/>
                    </a:lnTo>
                    <a:lnTo>
                      <a:pt x="21" y="0"/>
                    </a:lnTo>
                    <a:lnTo>
                      <a:pt x="0" y="21"/>
                    </a:lnTo>
                    <a:lnTo>
                      <a:pt x="83" y="98"/>
                    </a:lnTo>
                    <a:lnTo>
                      <a:pt x="94"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18" name="Freeform 770">
                <a:extLst>
                  <a:ext uri="{FF2B5EF4-FFF2-40B4-BE49-F238E27FC236}">
                    <a16:creationId xmlns:a16="http://schemas.microsoft.com/office/drawing/2014/main" id="{D94A2C13-DF48-A05D-9D06-4BE6A786A9DC}"/>
                  </a:ext>
                </a:extLst>
              </p:cNvPr>
              <p:cNvSpPr>
                <a:spLocks/>
              </p:cNvSpPr>
              <p:nvPr/>
            </p:nvSpPr>
            <p:spPr bwMode="auto">
              <a:xfrm>
                <a:off x="1812" y="2637"/>
                <a:ext cx="8" cy="8"/>
              </a:xfrm>
              <a:custGeom>
                <a:avLst/>
                <a:gdLst>
                  <a:gd name="T0" fmla="*/ 0 w 24"/>
                  <a:gd name="T1" fmla="*/ 20 h 23"/>
                  <a:gd name="T2" fmla="*/ 10 w 24"/>
                  <a:gd name="T3" fmla="*/ 23 h 23"/>
                  <a:gd name="T4" fmla="*/ 20 w 24"/>
                  <a:gd name="T5" fmla="*/ 17 h 23"/>
                  <a:gd name="T6" fmla="*/ 24 w 24"/>
                  <a:gd name="T7" fmla="*/ 9 h 23"/>
                  <a:gd name="T8" fmla="*/ 20 w 24"/>
                  <a:gd name="T9" fmla="*/ 0 h 23"/>
                  <a:gd name="T10" fmla="*/ 0 w 24"/>
                  <a:gd name="T11" fmla="*/ 20 h 23"/>
                </a:gdLst>
                <a:ahLst/>
                <a:cxnLst>
                  <a:cxn ang="0">
                    <a:pos x="T0" y="T1"/>
                  </a:cxn>
                  <a:cxn ang="0">
                    <a:pos x="T2" y="T3"/>
                  </a:cxn>
                  <a:cxn ang="0">
                    <a:pos x="T4" y="T5"/>
                  </a:cxn>
                  <a:cxn ang="0">
                    <a:pos x="T6" y="T7"/>
                  </a:cxn>
                  <a:cxn ang="0">
                    <a:pos x="T8" y="T9"/>
                  </a:cxn>
                  <a:cxn ang="0">
                    <a:pos x="T10" y="T11"/>
                  </a:cxn>
                </a:cxnLst>
                <a:rect l="0" t="0" r="r" b="b"/>
                <a:pathLst>
                  <a:path w="24" h="23">
                    <a:moveTo>
                      <a:pt x="0" y="20"/>
                    </a:moveTo>
                    <a:lnTo>
                      <a:pt x="10" y="23"/>
                    </a:lnTo>
                    <a:lnTo>
                      <a:pt x="20" y="17"/>
                    </a:lnTo>
                    <a:lnTo>
                      <a:pt x="24" y="9"/>
                    </a:lnTo>
                    <a:lnTo>
                      <a:pt x="20" y="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19" name="Freeform 771">
                <a:extLst>
                  <a:ext uri="{FF2B5EF4-FFF2-40B4-BE49-F238E27FC236}">
                    <a16:creationId xmlns:a16="http://schemas.microsoft.com/office/drawing/2014/main" id="{D02FDB4F-43FB-B0F6-E316-0D4847824E34}"/>
                  </a:ext>
                </a:extLst>
              </p:cNvPr>
              <p:cNvSpPr>
                <a:spLocks/>
              </p:cNvSpPr>
              <p:nvPr/>
            </p:nvSpPr>
            <p:spPr bwMode="auto">
              <a:xfrm>
                <a:off x="2081" y="2557"/>
                <a:ext cx="8" cy="6"/>
              </a:xfrm>
              <a:custGeom>
                <a:avLst/>
                <a:gdLst>
                  <a:gd name="T0" fmla="*/ 24 w 24"/>
                  <a:gd name="T1" fmla="*/ 19 h 19"/>
                  <a:gd name="T2" fmla="*/ 24 w 24"/>
                  <a:gd name="T3" fmla="*/ 10 h 19"/>
                  <a:gd name="T4" fmla="*/ 18 w 24"/>
                  <a:gd name="T5" fmla="*/ 2 h 19"/>
                  <a:gd name="T6" fmla="*/ 7 w 24"/>
                  <a:gd name="T7" fmla="*/ 0 h 19"/>
                  <a:gd name="T8" fmla="*/ 0 w 24"/>
                  <a:gd name="T9" fmla="*/ 8 h 19"/>
                  <a:gd name="T10" fmla="*/ 24 w 24"/>
                  <a:gd name="T11" fmla="*/ 19 h 19"/>
                </a:gdLst>
                <a:ahLst/>
                <a:cxnLst>
                  <a:cxn ang="0">
                    <a:pos x="T0" y="T1"/>
                  </a:cxn>
                  <a:cxn ang="0">
                    <a:pos x="T2" y="T3"/>
                  </a:cxn>
                  <a:cxn ang="0">
                    <a:pos x="T4" y="T5"/>
                  </a:cxn>
                  <a:cxn ang="0">
                    <a:pos x="T6" y="T7"/>
                  </a:cxn>
                  <a:cxn ang="0">
                    <a:pos x="T8" y="T9"/>
                  </a:cxn>
                  <a:cxn ang="0">
                    <a:pos x="T10" y="T11"/>
                  </a:cxn>
                </a:cxnLst>
                <a:rect l="0" t="0" r="r" b="b"/>
                <a:pathLst>
                  <a:path w="24" h="19">
                    <a:moveTo>
                      <a:pt x="24" y="19"/>
                    </a:moveTo>
                    <a:lnTo>
                      <a:pt x="24" y="10"/>
                    </a:lnTo>
                    <a:lnTo>
                      <a:pt x="18" y="2"/>
                    </a:lnTo>
                    <a:lnTo>
                      <a:pt x="7" y="0"/>
                    </a:lnTo>
                    <a:lnTo>
                      <a:pt x="0" y="8"/>
                    </a:lnTo>
                    <a:lnTo>
                      <a:pt x="24"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20" name="Freeform 772">
                <a:extLst>
                  <a:ext uri="{FF2B5EF4-FFF2-40B4-BE49-F238E27FC236}">
                    <a16:creationId xmlns:a16="http://schemas.microsoft.com/office/drawing/2014/main" id="{41CE01EB-2D07-2FF2-F48A-7BF72CC7A086}"/>
                  </a:ext>
                </a:extLst>
              </p:cNvPr>
              <p:cNvSpPr>
                <a:spLocks/>
              </p:cNvSpPr>
              <p:nvPr/>
            </p:nvSpPr>
            <p:spPr bwMode="auto">
              <a:xfrm>
                <a:off x="2062" y="2559"/>
                <a:ext cx="27" cy="39"/>
              </a:xfrm>
              <a:custGeom>
                <a:avLst/>
                <a:gdLst>
                  <a:gd name="T0" fmla="*/ 12 w 81"/>
                  <a:gd name="T1" fmla="*/ 110 h 116"/>
                  <a:gd name="T2" fmla="*/ 24 w 81"/>
                  <a:gd name="T3" fmla="*/ 116 h 116"/>
                  <a:gd name="T4" fmla="*/ 81 w 81"/>
                  <a:gd name="T5" fmla="*/ 12 h 116"/>
                  <a:gd name="T6" fmla="*/ 56 w 81"/>
                  <a:gd name="T7" fmla="*/ 0 h 116"/>
                  <a:gd name="T8" fmla="*/ 0 w 81"/>
                  <a:gd name="T9" fmla="*/ 104 h 116"/>
                  <a:gd name="T10" fmla="*/ 12 w 81"/>
                  <a:gd name="T11" fmla="*/ 110 h 116"/>
                </a:gdLst>
                <a:ahLst/>
                <a:cxnLst>
                  <a:cxn ang="0">
                    <a:pos x="T0" y="T1"/>
                  </a:cxn>
                  <a:cxn ang="0">
                    <a:pos x="T2" y="T3"/>
                  </a:cxn>
                  <a:cxn ang="0">
                    <a:pos x="T4" y="T5"/>
                  </a:cxn>
                  <a:cxn ang="0">
                    <a:pos x="T6" y="T7"/>
                  </a:cxn>
                  <a:cxn ang="0">
                    <a:pos x="T8" y="T9"/>
                  </a:cxn>
                  <a:cxn ang="0">
                    <a:pos x="T10" y="T11"/>
                  </a:cxn>
                </a:cxnLst>
                <a:rect l="0" t="0" r="r" b="b"/>
                <a:pathLst>
                  <a:path w="81" h="116">
                    <a:moveTo>
                      <a:pt x="12" y="110"/>
                    </a:moveTo>
                    <a:lnTo>
                      <a:pt x="24" y="116"/>
                    </a:lnTo>
                    <a:lnTo>
                      <a:pt x="81" y="12"/>
                    </a:lnTo>
                    <a:lnTo>
                      <a:pt x="56" y="0"/>
                    </a:lnTo>
                    <a:lnTo>
                      <a:pt x="0" y="104"/>
                    </a:lnTo>
                    <a:lnTo>
                      <a:pt x="12"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21" name="Freeform 773">
                <a:extLst>
                  <a:ext uri="{FF2B5EF4-FFF2-40B4-BE49-F238E27FC236}">
                    <a16:creationId xmlns:a16="http://schemas.microsoft.com/office/drawing/2014/main" id="{397E506C-353C-6266-0140-2AF9C4515A78}"/>
                  </a:ext>
                </a:extLst>
              </p:cNvPr>
              <p:cNvSpPr>
                <a:spLocks/>
              </p:cNvSpPr>
              <p:nvPr/>
            </p:nvSpPr>
            <p:spPr bwMode="auto">
              <a:xfrm>
                <a:off x="2062" y="2594"/>
                <a:ext cx="8" cy="7"/>
              </a:xfrm>
              <a:custGeom>
                <a:avLst/>
                <a:gdLst>
                  <a:gd name="T0" fmla="*/ 0 w 23"/>
                  <a:gd name="T1" fmla="*/ 0 h 20"/>
                  <a:gd name="T2" fmla="*/ 0 w 23"/>
                  <a:gd name="T3" fmla="*/ 10 h 20"/>
                  <a:gd name="T4" fmla="*/ 6 w 23"/>
                  <a:gd name="T5" fmla="*/ 17 h 20"/>
                  <a:gd name="T6" fmla="*/ 15 w 23"/>
                  <a:gd name="T7" fmla="*/ 20 h 20"/>
                  <a:gd name="T8" fmla="*/ 23 w 23"/>
                  <a:gd name="T9" fmla="*/ 12 h 20"/>
                  <a:gd name="T10" fmla="*/ 0 w 23"/>
                  <a:gd name="T11" fmla="*/ 0 h 20"/>
                </a:gdLst>
                <a:ahLst/>
                <a:cxnLst>
                  <a:cxn ang="0">
                    <a:pos x="T0" y="T1"/>
                  </a:cxn>
                  <a:cxn ang="0">
                    <a:pos x="T2" y="T3"/>
                  </a:cxn>
                  <a:cxn ang="0">
                    <a:pos x="T4" y="T5"/>
                  </a:cxn>
                  <a:cxn ang="0">
                    <a:pos x="T6" y="T7"/>
                  </a:cxn>
                  <a:cxn ang="0">
                    <a:pos x="T8" y="T9"/>
                  </a:cxn>
                  <a:cxn ang="0">
                    <a:pos x="T10" y="T11"/>
                  </a:cxn>
                </a:cxnLst>
                <a:rect l="0" t="0" r="r" b="b"/>
                <a:pathLst>
                  <a:path w="23" h="20">
                    <a:moveTo>
                      <a:pt x="0" y="0"/>
                    </a:moveTo>
                    <a:lnTo>
                      <a:pt x="0" y="10"/>
                    </a:lnTo>
                    <a:lnTo>
                      <a:pt x="6" y="17"/>
                    </a:lnTo>
                    <a:lnTo>
                      <a:pt x="15" y="20"/>
                    </a:lnTo>
                    <a:lnTo>
                      <a:pt x="23"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22" name="Freeform 774">
                <a:extLst>
                  <a:ext uri="{FF2B5EF4-FFF2-40B4-BE49-F238E27FC236}">
                    <a16:creationId xmlns:a16="http://schemas.microsoft.com/office/drawing/2014/main" id="{DD105E08-4310-5B93-8A24-0C2692B40F0A}"/>
                  </a:ext>
                </a:extLst>
              </p:cNvPr>
              <p:cNvSpPr>
                <a:spLocks/>
              </p:cNvSpPr>
              <p:nvPr/>
            </p:nvSpPr>
            <p:spPr bwMode="auto">
              <a:xfrm>
                <a:off x="1922" y="2604"/>
                <a:ext cx="133" cy="209"/>
              </a:xfrm>
              <a:custGeom>
                <a:avLst/>
                <a:gdLst>
                  <a:gd name="T0" fmla="*/ 48 w 397"/>
                  <a:gd name="T1" fmla="*/ 148 h 626"/>
                  <a:gd name="T2" fmla="*/ 43 w 397"/>
                  <a:gd name="T3" fmla="*/ 187 h 626"/>
                  <a:gd name="T4" fmla="*/ 50 w 397"/>
                  <a:gd name="T5" fmla="*/ 225 h 626"/>
                  <a:gd name="T6" fmla="*/ 56 w 397"/>
                  <a:gd name="T7" fmla="*/ 265 h 626"/>
                  <a:gd name="T8" fmla="*/ 53 w 397"/>
                  <a:gd name="T9" fmla="*/ 307 h 626"/>
                  <a:gd name="T10" fmla="*/ 37 w 397"/>
                  <a:gd name="T11" fmla="*/ 342 h 626"/>
                  <a:gd name="T12" fmla="*/ 18 w 397"/>
                  <a:gd name="T13" fmla="*/ 379 h 626"/>
                  <a:gd name="T14" fmla="*/ 1 w 397"/>
                  <a:gd name="T15" fmla="*/ 411 h 626"/>
                  <a:gd name="T16" fmla="*/ 8 w 397"/>
                  <a:gd name="T17" fmla="*/ 443 h 626"/>
                  <a:gd name="T18" fmla="*/ 35 w 397"/>
                  <a:gd name="T19" fmla="*/ 449 h 626"/>
                  <a:gd name="T20" fmla="*/ 71 w 397"/>
                  <a:gd name="T21" fmla="*/ 443 h 626"/>
                  <a:gd name="T22" fmla="*/ 107 w 397"/>
                  <a:gd name="T23" fmla="*/ 449 h 626"/>
                  <a:gd name="T24" fmla="*/ 134 w 397"/>
                  <a:gd name="T25" fmla="*/ 491 h 626"/>
                  <a:gd name="T26" fmla="*/ 140 w 397"/>
                  <a:gd name="T27" fmla="*/ 544 h 626"/>
                  <a:gd name="T28" fmla="*/ 133 w 397"/>
                  <a:gd name="T29" fmla="*/ 586 h 626"/>
                  <a:gd name="T30" fmla="*/ 141 w 397"/>
                  <a:gd name="T31" fmla="*/ 611 h 626"/>
                  <a:gd name="T32" fmla="*/ 171 w 397"/>
                  <a:gd name="T33" fmla="*/ 613 h 626"/>
                  <a:gd name="T34" fmla="*/ 198 w 397"/>
                  <a:gd name="T35" fmla="*/ 602 h 626"/>
                  <a:gd name="T36" fmla="*/ 221 w 397"/>
                  <a:gd name="T37" fmla="*/ 590 h 626"/>
                  <a:gd name="T38" fmla="*/ 244 w 397"/>
                  <a:gd name="T39" fmla="*/ 579 h 626"/>
                  <a:gd name="T40" fmla="*/ 267 w 397"/>
                  <a:gd name="T41" fmla="*/ 590 h 626"/>
                  <a:gd name="T42" fmla="*/ 290 w 397"/>
                  <a:gd name="T43" fmla="*/ 614 h 626"/>
                  <a:gd name="T44" fmla="*/ 315 w 397"/>
                  <a:gd name="T45" fmla="*/ 626 h 626"/>
                  <a:gd name="T46" fmla="*/ 343 w 397"/>
                  <a:gd name="T47" fmla="*/ 622 h 626"/>
                  <a:gd name="T48" fmla="*/ 373 w 397"/>
                  <a:gd name="T49" fmla="*/ 598 h 626"/>
                  <a:gd name="T50" fmla="*/ 394 w 397"/>
                  <a:gd name="T51" fmla="*/ 558 h 626"/>
                  <a:gd name="T52" fmla="*/ 394 w 397"/>
                  <a:gd name="T53" fmla="*/ 518 h 626"/>
                  <a:gd name="T54" fmla="*/ 377 w 397"/>
                  <a:gd name="T55" fmla="*/ 477 h 626"/>
                  <a:gd name="T56" fmla="*/ 364 w 397"/>
                  <a:gd name="T57" fmla="*/ 447 h 626"/>
                  <a:gd name="T58" fmla="*/ 358 w 397"/>
                  <a:gd name="T59" fmla="*/ 431 h 626"/>
                  <a:gd name="T60" fmla="*/ 367 w 397"/>
                  <a:gd name="T61" fmla="*/ 408 h 626"/>
                  <a:gd name="T62" fmla="*/ 381 w 397"/>
                  <a:gd name="T63" fmla="*/ 383 h 626"/>
                  <a:gd name="T64" fmla="*/ 391 w 397"/>
                  <a:gd name="T65" fmla="*/ 358 h 626"/>
                  <a:gd name="T66" fmla="*/ 386 w 397"/>
                  <a:gd name="T67" fmla="*/ 328 h 626"/>
                  <a:gd name="T68" fmla="*/ 365 w 397"/>
                  <a:gd name="T69" fmla="*/ 307 h 626"/>
                  <a:gd name="T70" fmla="*/ 336 w 397"/>
                  <a:gd name="T71" fmla="*/ 286 h 626"/>
                  <a:gd name="T72" fmla="*/ 322 w 397"/>
                  <a:gd name="T73" fmla="*/ 264 h 626"/>
                  <a:gd name="T74" fmla="*/ 327 w 397"/>
                  <a:gd name="T75" fmla="*/ 235 h 626"/>
                  <a:gd name="T76" fmla="*/ 338 w 397"/>
                  <a:gd name="T77" fmla="*/ 205 h 626"/>
                  <a:gd name="T78" fmla="*/ 344 w 397"/>
                  <a:gd name="T79" fmla="*/ 178 h 626"/>
                  <a:gd name="T80" fmla="*/ 336 w 397"/>
                  <a:gd name="T81" fmla="*/ 155 h 626"/>
                  <a:gd name="T82" fmla="*/ 319 w 397"/>
                  <a:gd name="T83" fmla="*/ 140 h 626"/>
                  <a:gd name="T84" fmla="*/ 298 w 397"/>
                  <a:gd name="T85" fmla="*/ 126 h 626"/>
                  <a:gd name="T86" fmla="*/ 281 w 397"/>
                  <a:gd name="T87" fmla="*/ 113 h 626"/>
                  <a:gd name="T88" fmla="*/ 272 w 397"/>
                  <a:gd name="T89" fmla="*/ 92 h 626"/>
                  <a:gd name="T90" fmla="*/ 272 w 397"/>
                  <a:gd name="T91" fmla="*/ 70 h 626"/>
                  <a:gd name="T92" fmla="*/ 269 w 397"/>
                  <a:gd name="T93" fmla="*/ 48 h 626"/>
                  <a:gd name="T94" fmla="*/ 261 w 397"/>
                  <a:gd name="T95" fmla="*/ 30 h 626"/>
                  <a:gd name="T96" fmla="*/ 219 w 397"/>
                  <a:gd name="T97" fmla="*/ 5 h 626"/>
                  <a:gd name="T98" fmla="*/ 158 w 397"/>
                  <a:gd name="T99" fmla="*/ 7 h 626"/>
                  <a:gd name="T100" fmla="*/ 105 w 397"/>
                  <a:gd name="T101" fmla="*/ 40 h 626"/>
                  <a:gd name="T102" fmla="*/ 66 w 397"/>
                  <a:gd name="T103" fmla="*/ 9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7" h="626">
                    <a:moveTo>
                      <a:pt x="53" y="130"/>
                    </a:moveTo>
                    <a:lnTo>
                      <a:pt x="48" y="148"/>
                    </a:lnTo>
                    <a:lnTo>
                      <a:pt x="45" y="168"/>
                    </a:lnTo>
                    <a:lnTo>
                      <a:pt x="43" y="187"/>
                    </a:lnTo>
                    <a:lnTo>
                      <a:pt x="45" y="205"/>
                    </a:lnTo>
                    <a:lnTo>
                      <a:pt x="50" y="225"/>
                    </a:lnTo>
                    <a:lnTo>
                      <a:pt x="51" y="244"/>
                    </a:lnTo>
                    <a:lnTo>
                      <a:pt x="56" y="265"/>
                    </a:lnTo>
                    <a:lnTo>
                      <a:pt x="56" y="286"/>
                    </a:lnTo>
                    <a:lnTo>
                      <a:pt x="53" y="307"/>
                    </a:lnTo>
                    <a:lnTo>
                      <a:pt x="48" y="327"/>
                    </a:lnTo>
                    <a:lnTo>
                      <a:pt x="37" y="342"/>
                    </a:lnTo>
                    <a:lnTo>
                      <a:pt x="29" y="362"/>
                    </a:lnTo>
                    <a:lnTo>
                      <a:pt x="18" y="379"/>
                    </a:lnTo>
                    <a:lnTo>
                      <a:pt x="8" y="395"/>
                    </a:lnTo>
                    <a:lnTo>
                      <a:pt x="1" y="411"/>
                    </a:lnTo>
                    <a:lnTo>
                      <a:pt x="0" y="431"/>
                    </a:lnTo>
                    <a:lnTo>
                      <a:pt x="8" y="443"/>
                    </a:lnTo>
                    <a:lnTo>
                      <a:pt x="21" y="449"/>
                    </a:lnTo>
                    <a:lnTo>
                      <a:pt x="35" y="449"/>
                    </a:lnTo>
                    <a:lnTo>
                      <a:pt x="51" y="445"/>
                    </a:lnTo>
                    <a:lnTo>
                      <a:pt x="71" y="443"/>
                    </a:lnTo>
                    <a:lnTo>
                      <a:pt x="90" y="443"/>
                    </a:lnTo>
                    <a:lnTo>
                      <a:pt x="107" y="449"/>
                    </a:lnTo>
                    <a:lnTo>
                      <a:pt x="123" y="464"/>
                    </a:lnTo>
                    <a:lnTo>
                      <a:pt x="134" y="491"/>
                    </a:lnTo>
                    <a:lnTo>
                      <a:pt x="140" y="518"/>
                    </a:lnTo>
                    <a:lnTo>
                      <a:pt x="140" y="544"/>
                    </a:lnTo>
                    <a:lnTo>
                      <a:pt x="138" y="566"/>
                    </a:lnTo>
                    <a:lnTo>
                      <a:pt x="133" y="586"/>
                    </a:lnTo>
                    <a:lnTo>
                      <a:pt x="133" y="600"/>
                    </a:lnTo>
                    <a:lnTo>
                      <a:pt x="141" y="611"/>
                    </a:lnTo>
                    <a:lnTo>
                      <a:pt x="155" y="614"/>
                    </a:lnTo>
                    <a:lnTo>
                      <a:pt x="171" y="613"/>
                    </a:lnTo>
                    <a:lnTo>
                      <a:pt x="182" y="608"/>
                    </a:lnTo>
                    <a:lnTo>
                      <a:pt x="198" y="602"/>
                    </a:lnTo>
                    <a:lnTo>
                      <a:pt x="209" y="595"/>
                    </a:lnTo>
                    <a:lnTo>
                      <a:pt x="221" y="590"/>
                    </a:lnTo>
                    <a:lnTo>
                      <a:pt x="233" y="584"/>
                    </a:lnTo>
                    <a:lnTo>
                      <a:pt x="244" y="579"/>
                    </a:lnTo>
                    <a:lnTo>
                      <a:pt x="256" y="578"/>
                    </a:lnTo>
                    <a:lnTo>
                      <a:pt x="267" y="590"/>
                    </a:lnTo>
                    <a:lnTo>
                      <a:pt x="277" y="602"/>
                    </a:lnTo>
                    <a:lnTo>
                      <a:pt x="290" y="614"/>
                    </a:lnTo>
                    <a:lnTo>
                      <a:pt x="302" y="622"/>
                    </a:lnTo>
                    <a:lnTo>
                      <a:pt x="315" y="626"/>
                    </a:lnTo>
                    <a:lnTo>
                      <a:pt x="327" y="622"/>
                    </a:lnTo>
                    <a:lnTo>
                      <a:pt x="343" y="622"/>
                    </a:lnTo>
                    <a:lnTo>
                      <a:pt x="352" y="619"/>
                    </a:lnTo>
                    <a:lnTo>
                      <a:pt x="373" y="598"/>
                    </a:lnTo>
                    <a:lnTo>
                      <a:pt x="388" y="578"/>
                    </a:lnTo>
                    <a:lnTo>
                      <a:pt x="394" y="558"/>
                    </a:lnTo>
                    <a:lnTo>
                      <a:pt x="397" y="539"/>
                    </a:lnTo>
                    <a:lnTo>
                      <a:pt x="394" y="518"/>
                    </a:lnTo>
                    <a:lnTo>
                      <a:pt x="386" y="497"/>
                    </a:lnTo>
                    <a:lnTo>
                      <a:pt x="377" y="477"/>
                    </a:lnTo>
                    <a:lnTo>
                      <a:pt x="365" y="454"/>
                    </a:lnTo>
                    <a:lnTo>
                      <a:pt x="364" y="447"/>
                    </a:lnTo>
                    <a:lnTo>
                      <a:pt x="361" y="440"/>
                    </a:lnTo>
                    <a:lnTo>
                      <a:pt x="358" y="431"/>
                    </a:lnTo>
                    <a:lnTo>
                      <a:pt x="358" y="422"/>
                    </a:lnTo>
                    <a:lnTo>
                      <a:pt x="367" y="408"/>
                    </a:lnTo>
                    <a:lnTo>
                      <a:pt x="375" y="395"/>
                    </a:lnTo>
                    <a:lnTo>
                      <a:pt x="381" y="383"/>
                    </a:lnTo>
                    <a:lnTo>
                      <a:pt x="388" y="369"/>
                    </a:lnTo>
                    <a:lnTo>
                      <a:pt x="391" y="358"/>
                    </a:lnTo>
                    <a:lnTo>
                      <a:pt x="391" y="342"/>
                    </a:lnTo>
                    <a:lnTo>
                      <a:pt x="386" y="328"/>
                    </a:lnTo>
                    <a:lnTo>
                      <a:pt x="377" y="314"/>
                    </a:lnTo>
                    <a:lnTo>
                      <a:pt x="365" y="307"/>
                    </a:lnTo>
                    <a:lnTo>
                      <a:pt x="350" y="297"/>
                    </a:lnTo>
                    <a:lnTo>
                      <a:pt x="336" y="286"/>
                    </a:lnTo>
                    <a:lnTo>
                      <a:pt x="322" y="279"/>
                    </a:lnTo>
                    <a:lnTo>
                      <a:pt x="322" y="264"/>
                    </a:lnTo>
                    <a:lnTo>
                      <a:pt x="325" y="249"/>
                    </a:lnTo>
                    <a:lnTo>
                      <a:pt x="327" y="235"/>
                    </a:lnTo>
                    <a:lnTo>
                      <a:pt x="333" y="219"/>
                    </a:lnTo>
                    <a:lnTo>
                      <a:pt x="338" y="205"/>
                    </a:lnTo>
                    <a:lnTo>
                      <a:pt x="340" y="192"/>
                    </a:lnTo>
                    <a:lnTo>
                      <a:pt x="344" y="178"/>
                    </a:lnTo>
                    <a:lnTo>
                      <a:pt x="344" y="163"/>
                    </a:lnTo>
                    <a:lnTo>
                      <a:pt x="336" y="155"/>
                    </a:lnTo>
                    <a:lnTo>
                      <a:pt x="327" y="147"/>
                    </a:lnTo>
                    <a:lnTo>
                      <a:pt x="319" y="140"/>
                    </a:lnTo>
                    <a:lnTo>
                      <a:pt x="308" y="134"/>
                    </a:lnTo>
                    <a:lnTo>
                      <a:pt x="298" y="126"/>
                    </a:lnTo>
                    <a:lnTo>
                      <a:pt x="290" y="119"/>
                    </a:lnTo>
                    <a:lnTo>
                      <a:pt x="281" y="113"/>
                    </a:lnTo>
                    <a:lnTo>
                      <a:pt x="272" y="106"/>
                    </a:lnTo>
                    <a:lnTo>
                      <a:pt x="272" y="92"/>
                    </a:lnTo>
                    <a:lnTo>
                      <a:pt x="272" y="82"/>
                    </a:lnTo>
                    <a:lnTo>
                      <a:pt x="272" y="70"/>
                    </a:lnTo>
                    <a:lnTo>
                      <a:pt x="272" y="59"/>
                    </a:lnTo>
                    <a:lnTo>
                      <a:pt x="269" y="48"/>
                    </a:lnTo>
                    <a:lnTo>
                      <a:pt x="267" y="38"/>
                    </a:lnTo>
                    <a:lnTo>
                      <a:pt x="261" y="30"/>
                    </a:lnTo>
                    <a:lnTo>
                      <a:pt x="251" y="19"/>
                    </a:lnTo>
                    <a:lnTo>
                      <a:pt x="219" y="5"/>
                    </a:lnTo>
                    <a:lnTo>
                      <a:pt x="188" y="0"/>
                    </a:lnTo>
                    <a:lnTo>
                      <a:pt x="158" y="7"/>
                    </a:lnTo>
                    <a:lnTo>
                      <a:pt x="131" y="22"/>
                    </a:lnTo>
                    <a:lnTo>
                      <a:pt x="105" y="40"/>
                    </a:lnTo>
                    <a:lnTo>
                      <a:pt x="84" y="67"/>
                    </a:lnTo>
                    <a:lnTo>
                      <a:pt x="66" y="96"/>
                    </a:lnTo>
                    <a:lnTo>
                      <a:pt x="53" y="130"/>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23" name="Freeform 775">
                <a:extLst>
                  <a:ext uri="{FF2B5EF4-FFF2-40B4-BE49-F238E27FC236}">
                    <a16:creationId xmlns:a16="http://schemas.microsoft.com/office/drawing/2014/main" id="{DCB82DC7-FBD8-C089-C313-EE9D2FDB3273}"/>
                  </a:ext>
                </a:extLst>
              </p:cNvPr>
              <p:cNvSpPr>
                <a:spLocks/>
              </p:cNvSpPr>
              <p:nvPr/>
            </p:nvSpPr>
            <p:spPr bwMode="auto">
              <a:xfrm>
                <a:off x="1807" y="2824"/>
                <a:ext cx="1128" cy="537"/>
              </a:xfrm>
              <a:custGeom>
                <a:avLst/>
                <a:gdLst>
                  <a:gd name="T0" fmla="*/ 3205 w 3383"/>
                  <a:gd name="T1" fmla="*/ 6 h 1610"/>
                  <a:gd name="T2" fmla="*/ 3274 w 3383"/>
                  <a:gd name="T3" fmla="*/ 86 h 1610"/>
                  <a:gd name="T4" fmla="*/ 3329 w 3383"/>
                  <a:gd name="T5" fmla="*/ 229 h 1610"/>
                  <a:gd name="T6" fmla="*/ 3366 w 3383"/>
                  <a:gd name="T7" fmla="*/ 403 h 1610"/>
                  <a:gd name="T8" fmla="*/ 3383 w 3383"/>
                  <a:gd name="T9" fmla="*/ 578 h 1610"/>
                  <a:gd name="T10" fmla="*/ 3375 w 3383"/>
                  <a:gd name="T11" fmla="*/ 722 h 1610"/>
                  <a:gd name="T12" fmla="*/ 3330 w 3383"/>
                  <a:gd name="T13" fmla="*/ 862 h 1610"/>
                  <a:gd name="T14" fmla="*/ 3250 w 3383"/>
                  <a:gd name="T15" fmla="*/ 1005 h 1610"/>
                  <a:gd name="T16" fmla="*/ 3145 w 3383"/>
                  <a:gd name="T17" fmla="*/ 1132 h 1610"/>
                  <a:gd name="T18" fmla="*/ 3026 w 3383"/>
                  <a:gd name="T19" fmla="*/ 1224 h 1610"/>
                  <a:gd name="T20" fmla="*/ 2907 w 3383"/>
                  <a:gd name="T21" fmla="*/ 1261 h 1610"/>
                  <a:gd name="T22" fmla="*/ 2796 w 3383"/>
                  <a:gd name="T23" fmla="*/ 1265 h 1610"/>
                  <a:gd name="T24" fmla="*/ 2688 w 3383"/>
                  <a:gd name="T25" fmla="*/ 1249 h 1610"/>
                  <a:gd name="T26" fmla="*/ 2576 w 3383"/>
                  <a:gd name="T27" fmla="*/ 1228 h 1610"/>
                  <a:gd name="T28" fmla="*/ 2464 w 3383"/>
                  <a:gd name="T29" fmla="*/ 1208 h 1610"/>
                  <a:gd name="T30" fmla="*/ 2348 w 3383"/>
                  <a:gd name="T31" fmla="*/ 1201 h 1610"/>
                  <a:gd name="T32" fmla="*/ 2203 w 3383"/>
                  <a:gd name="T33" fmla="*/ 1220 h 1610"/>
                  <a:gd name="T34" fmla="*/ 2041 w 3383"/>
                  <a:gd name="T35" fmla="*/ 1297 h 1610"/>
                  <a:gd name="T36" fmla="*/ 1873 w 3383"/>
                  <a:gd name="T37" fmla="*/ 1407 h 1610"/>
                  <a:gd name="T38" fmla="*/ 1685 w 3383"/>
                  <a:gd name="T39" fmla="*/ 1519 h 1610"/>
                  <a:gd name="T40" fmla="*/ 1469 w 3383"/>
                  <a:gd name="T41" fmla="*/ 1594 h 1610"/>
                  <a:gd name="T42" fmla="*/ 1233 w 3383"/>
                  <a:gd name="T43" fmla="*/ 1598 h 1610"/>
                  <a:gd name="T44" fmla="*/ 1032 w 3383"/>
                  <a:gd name="T45" fmla="*/ 1525 h 1610"/>
                  <a:gd name="T46" fmla="*/ 863 w 3383"/>
                  <a:gd name="T47" fmla="*/ 1410 h 1610"/>
                  <a:gd name="T48" fmla="*/ 716 w 3383"/>
                  <a:gd name="T49" fmla="*/ 1272 h 1610"/>
                  <a:gd name="T50" fmla="*/ 581 w 3383"/>
                  <a:gd name="T51" fmla="*/ 1125 h 1610"/>
                  <a:gd name="T52" fmla="*/ 454 w 3383"/>
                  <a:gd name="T53" fmla="*/ 987 h 1610"/>
                  <a:gd name="T54" fmla="*/ 375 w 3383"/>
                  <a:gd name="T55" fmla="*/ 914 h 1610"/>
                  <a:gd name="T56" fmla="*/ 292 w 3383"/>
                  <a:gd name="T57" fmla="*/ 854 h 1610"/>
                  <a:gd name="T58" fmla="*/ 205 w 3383"/>
                  <a:gd name="T59" fmla="*/ 802 h 1610"/>
                  <a:gd name="T60" fmla="*/ 117 w 3383"/>
                  <a:gd name="T61" fmla="*/ 748 h 1610"/>
                  <a:gd name="T62" fmla="*/ 33 w 3383"/>
                  <a:gd name="T63" fmla="*/ 685 h 1610"/>
                  <a:gd name="T64" fmla="*/ 20 w 3383"/>
                  <a:gd name="T65" fmla="*/ 602 h 1610"/>
                  <a:gd name="T66" fmla="*/ 184 w 3383"/>
                  <a:gd name="T67" fmla="*/ 482 h 1610"/>
                  <a:gd name="T68" fmla="*/ 451 w 3383"/>
                  <a:gd name="T69" fmla="*/ 357 h 1610"/>
                  <a:gd name="T70" fmla="*/ 740 w 3383"/>
                  <a:gd name="T71" fmla="*/ 259 h 1610"/>
                  <a:gd name="T72" fmla="*/ 968 w 3383"/>
                  <a:gd name="T73" fmla="*/ 214 h 1610"/>
                  <a:gd name="T74" fmla="*/ 1101 w 3383"/>
                  <a:gd name="T75" fmla="*/ 271 h 1610"/>
                  <a:gd name="T76" fmla="*/ 1284 w 3383"/>
                  <a:gd name="T77" fmla="*/ 366 h 1610"/>
                  <a:gd name="T78" fmla="*/ 1486 w 3383"/>
                  <a:gd name="T79" fmla="*/ 440 h 1610"/>
                  <a:gd name="T80" fmla="*/ 1698 w 3383"/>
                  <a:gd name="T81" fmla="*/ 488 h 1610"/>
                  <a:gd name="T82" fmla="*/ 1922 w 3383"/>
                  <a:gd name="T83" fmla="*/ 512 h 1610"/>
                  <a:gd name="T84" fmla="*/ 2145 w 3383"/>
                  <a:gd name="T85" fmla="*/ 507 h 1610"/>
                  <a:gd name="T86" fmla="*/ 2367 w 3383"/>
                  <a:gd name="T87" fmla="*/ 476 h 1610"/>
                  <a:gd name="T88" fmla="*/ 2581 w 3383"/>
                  <a:gd name="T89" fmla="*/ 417 h 1610"/>
                  <a:gd name="T90" fmla="*/ 2779 w 3383"/>
                  <a:gd name="T91" fmla="*/ 328 h 1610"/>
                  <a:gd name="T92" fmla="*/ 2957 w 3383"/>
                  <a:gd name="T93" fmla="*/ 208 h 1610"/>
                  <a:gd name="T94" fmla="*/ 3109 w 3383"/>
                  <a:gd name="T95" fmla="*/ 58 h 1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83" h="1610">
                    <a:moveTo>
                      <a:pt x="3154" y="2"/>
                    </a:moveTo>
                    <a:lnTo>
                      <a:pt x="3181" y="0"/>
                    </a:lnTo>
                    <a:lnTo>
                      <a:pt x="3205" y="6"/>
                    </a:lnTo>
                    <a:lnTo>
                      <a:pt x="3231" y="24"/>
                    </a:lnTo>
                    <a:lnTo>
                      <a:pt x="3253" y="52"/>
                    </a:lnTo>
                    <a:lnTo>
                      <a:pt x="3274" y="86"/>
                    </a:lnTo>
                    <a:lnTo>
                      <a:pt x="3295" y="129"/>
                    </a:lnTo>
                    <a:lnTo>
                      <a:pt x="3312" y="178"/>
                    </a:lnTo>
                    <a:lnTo>
                      <a:pt x="3329" y="229"/>
                    </a:lnTo>
                    <a:lnTo>
                      <a:pt x="3343" y="286"/>
                    </a:lnTo>
                    <a:lnTo>
                      <a:pt x="3356" y="342"/>
                    </a:lnTo>
                    <a:lnTo>
                      <a:pt x="3366" y="403"/>
                    </a:lnTo>
                    <a:lnTo>
                      <a:pt x="3373" y="461"/>
                    </a:lnTo>
                    <a:lnTo>
                      <a:pt x="3378" y="520"/>
                    </a:lnTo>
                    <a:lnTo>
                      <a:pt x="3383" y="578"/>
                    </a:lnTo>
                    <a:lnTo>
                      <a:pt x="3383" y="631"/>
                    </a:lnTo>
                    <a:lnTo>
                      <a:pt x="3381" y="680"/>
                    </a:lnTo>
                    <a:lnTo>
                      <a:pt x="3375" y="722"/>
                    </a:lnTo>
                    <a:lnTo>
                      <a:pt x="3363" y="769"/>
                    </a:lnTo>
                    <a:lnTo>
                      <a:pt x="3350" y="814"/>
                    </a:lnTo>
                    <a:lnTo>
                      <a:pt x="3330" y="862"/>
                    </a:lnTo>
                    <a:lnTo>
                      <a:pt x="3306" y="910"/>
                    </a:lnTo>
                    <a:lnTo>
                      <a:pt x="3279" y="958"/>
                    </a:lnTo>
                    <a:lnTo>
                      <a:pt x="3250" y="1005"/>
                    </a:lnTo>
                    <a:lnTo>
                      <a:pt x="3216" y="1050"/>
                    </a:lnTo>
                    <a:lnTo>
                      <a:pt x="3182" y="1092"/>
                    </a:lnTo>
                    <a:lnTo>
                      <a:pt x="3145" y="1132"/>
                    </a:lnTo>
                    <a:lnTo>
                      <a:pt x="3107" y="1167"/>
                    </a:lnTo>
                    <a:lnTo>
                      <a:pt x="3067" y="1199"/>
                    </a:lnTo>
                    <a:lnTo>
                      <a:pt x="3026" y="1224"/>
                    </a:lnTo>
                    <a:lnTo>
                      <a:pt x="2986" y="1243"/>
                    </a:lnTo>
                    <a:lnTo>
                      <a:pt x="2946" y="1258"/>
                    </a:lnTo>
                    <a:lnTo>
                      <a:pt x="2907" y="1261"/>
                    </a:lnTo>
                    <a:lnTo>
                      <a:pt x="2868" y="1265"/>
                    </a:lnTo>
                    <a:lnTo>
                      <a:pt x="2834" y="1265"/>
                    </a:lnTo>
                    <a:lnTo>
                      <a:pt x="2796" y="1265"/>
                    </a:lnTo>
                    <a:lnTo>
                      <a:pt x="2760" y="1259"/>
                    </a:lnTo>
                    <a:lnTo>
                      <a:pt x="2723" y="1255"/>
                    </a:lnTo>
                    <a:lnTo>
                      <a:pt x="2688" y="1249"/>
                    </a:lnTo>
                    <a:lnTo>
                      <a:pt x="2650" y="1243"/>
                    </a:lnTo>
                    <a:lnTo>
                      <a:pt x="2614" y="1234"/>
                    </a:lnTo>
                    <a:lnTo>
                      <a:pt x="2576" y="1228"/>
                    </a:lnTo>
                    <a:lnTo>
                      <a:pt x="2539" y="1220"/>
                    </a:lnTo>
                    <a:lnTo>
                      <a:pt x="2501" y="1213"/>
                    </a:lnTo>
                    <a:lnTo>
                      <a:pt x="2464" y="1208"/>
                    </a:lnTo>
                    <a:lnTo>
                      <a:pt x="2426" y="1205"/>
                    </a:lnTo>
                    <a:lnTo>
                      <a:pt x="2388" y="1202"/>
                    </a:lnTo>
                    <a:lnTo>
                      <a:pt x="2348" y="1201"/>
                    </a:lnTo>
                    <a:lnTo>
                      <a:pt x="2309" y="1202"/>
                    </a:lnTo>
                    <a:lnTo>
                      <a:pt x="2257" y="1207"/>
                    </a:lnTo>
                    <a:lnTo>
                      <a:pt x="2203" y="1220"/>
                    </a:lnTo>
                    <a:lnTo>
                      <a:pt x="2151" y="1241"/>
                    </a:lnTo>
                    <a:lnTo>
                      <a:pt x="2095" y="1266"/>
                    </a:lnTo>
                    <a:lnTo>
                      <a:pt x="2041" y="1297"/>
                    </a:lnTo>
                    <a:lnTo>
                      <a:pt x="1987" y="1332"/>
                    </a:lnTo>
                    <a:lnTo>
                      <a:pt x="1931" y="1369"/>
                    </a:lnTo>
                    <a:lnTo>
                      <a:pt x="1873" y="1407"/>
                    </a:lnTo>
                    <a:lnTo>
                      <a:pt x="1812" y="1446"/>
                    </a:lnTo>
                    <a:lnTo>
                      <a:pt x="1749" y="1482"/>
                    </a:lnTo>
                    <a:lnTo>
                      <a:pt x="1685" y="1519"/>
                    </a:lnTo>
                    <a:lnTo>
                      <a:pt x="1615" y="1550"/>
                    </a:lnTo>
                    <a:lnTo>
                      <a:pt x="1545" y="1575"/>
                    </a:lnTo>
                    <a:lnTo>
                      <a:pt x="1469" y="1594"/>
                    </a:lnTo>
                    <a:lnTo>
                      <a:pt x="1391" y="1605"/>
                    </a:lnTo>
                    <a:lnTo>
                      <a:pt x="1308" y="1610"/>
                    </a:lnTo>
                    <a:lnTo>
                      <a:pt x="1233" y="1598"/>
                    </a:lnTo>
                    <a:lnTo>
                      <a:pt x="1162" y="1578"/>
                    </a:lnTo>
                    <a:lnTo>
                      <a:pt x="1095" y="1554"/>
                    </a:lnTo>
                    <a:lnTo>
                      <a:pt x="1032" y="1525"/>
                    </a:lnTo>
                    <a:lnTo>
                      <a:pt x="973" y="1489"/>
                    </a:lnTo>
                    <a:lnTo>
                      <a:pt x="918" y="1452"/>
                    </a:lnTo>
                    <a:lnTo>
                      <a:pt x="863" y="1410"/>
                    </a:lnTo>
                    <a:lnTo>
                      <a:pt x="814" y="1366"/>
                    </a:lnTo>
                    <a:lnTo>
                      <a:pt x="764" y="1321"/>
                    </a:lnTo>
                    <a:lnTo>
                      <a:pt x="716" y="1272"/>
                    </a:lnTo>
                    <a:lnTo>
                      <a:pt x="669" y="1224"/>
                    </a:lnTo>
                    <a:lnTo>
                      <a:pt x="626" y="1174"/>
                    </a:lnTo>
                    <a:lnTo>
                      <a:pt x="581" y="1125"/>
                    </a:lnTo>
                    <a:lnTo>
                      <a:pt x="540" y="1077"/>
                    </a:lnTo>
                    <a:lnTo>
                      <a:pt x="496" y="1032"/>
                    </a:lnTo>
                    <a:lnTo>
                      <a:pt x="454" y="987"/>
                    </a:lnTo>
                    <a:lnTo>
                      <a:pt x="429" y="960"/>
                    </a:lnTo>
                    <a:lnTo>
                      <a:pt x="402" y="937"/>
                    </a:lnTo>
                    <a:lnTo>
                      <a:pt x="375" y="914"/>
                    </a:lnTo>
                    <a:lnTo>
                      <a:pt x="347" y="894"/>
                    </a:lnTo>
                    <a:lnTo>
                      <a:pt x="320" y="873"/>
                    </a:lnTo>
                    <a:lnTo>
                      <a:pt x="292" y="854"/>
                    </a:lnTo>
                    <a:lnTo>
                      <a:pt x="262" y="837"/>
                    </a:lnTo>
                    <a:lnTo>
                      <a:pt x="235" y="820"/>
                    </a:lnTo>
                    <a:lnTo>
                      <a:pt x="205" y="802"/>
                    </a:lnTo>
                    <a:lnTo>
                      <a:pt x="176" y="784"/>
                    </a:lnTo>
                    <a:lnTo>
                      <a:pt x="147" y="766"/>
                    </a:lnTo>
                    <a:lnTo>
                      <a:pt x="117" y="748"/>
                    </a:lnTo>
                    <a:lnTo>
                      <a:pt x="91" y="728"/>
                    </a:lnTo>
                    <a:lnTo>
                      <a:pt x="61" y="707"/>
                    </a:lnTo>
                    <a:lnTo>
                      <a:pt x="33" y="685"/>
                    </a:lnTo>
                    <a:lnTo>
                      <a:pt x="6" y="661"/>
                    </a:lnTo>
                    <a:lnTo>
                      <a:pt x="0" y="635"/>
                    </a:lnTo>
                    <a:lnTo>
                      <a:pt x="20" y="602"/>
                    </a:lnTo>
                    <a:lnTo>
                      <a:pt x="59" y="563"/>
                    </a:lnTo>
                    <a:lnTo>
                      <a:pt x="113" y="524"/>
                    </a:lnTo>
                    <a:lnTo>
                      <a:pt x="184" y="482"/>
                    </a:lnTo>
                    <a:lnTo>
                      <a:pt x="266" y="440"/>
                    </a:lnTo>
                    <a:lnTo>
                      <a:pt x="355" y="399"/>
                    </a:lnTo>
                    <a:lnTo>
                      <a:pt x="451" y="357"/>
                    </a:lnTo>
                    <a:lnTo>
                      <a:pt x="550" y="318"/>
                    </a:lnTo>
                    <a:lnTo>
                      <a:pt x="647" y="286"/>
                    </a:lnTo>
                    <a:lnTo>
                      <a:pt x="740" y="259"/>
                    </a:lnTo>
                    <a:lnTo>
                      <a:pt x="826" y="235"/>
                    </a:lnTo>
                    <a:lnTo>
                      <a:pt x="903" y="220"/>
                    </a:lnTo>
                    <a:lnTo>
                      <a:pt x="968" y="214"/>
                    </a:lnTo>
                    <a:lnTo>
                      <a:pt x="1016" y="219"/>
                    </a:lnTo>
                    <a:lnTo>
                      <a:pt x="1045" y="234"/>
                    </a:lnTo>
                    <a:lnTo>
                      <a:pt x="1101" y="271"/>
                    </a:lnTo>
                    <a:lnTo>
                      <a:pt x="1161" y="304"/>
                    </a:lnTo>
                    <a:lnTo>
                      <a:pt x="1220" y="338"/>
                    </a:lnTo>
                    <a:lnTo>
                      <a:pt x="1284" y="366"/>
                    </a:lnTo>
                    <a:lnTo>
                      <a:pt x="1349" y="393"/>
                    </a:lnTo>
                    <a:lnTo>
                      <a:pt x="1417" y="417"/>
                    </a:lnTo>
                    <a:lnTo>
                      <a:pt x="1486" y="440"/>
                    </a:lnTo>
                    <a:lnTo>
                      <a:pt x="1555" y="459"/>
                    </a:lnTo>
                    <a:lnTo>
                      <a:pt x="1628" y="474"/>
                    </a:lnTo>
                    <a:lnTo>
                      <a:pt x="1698" y="488"/>
                    </a:lnTo>
                    <a:lnTo>
                      <a:pt x="1774" y="499"/>
                    </a:lnTo>
                    <a:lnTo>
                      <a:pt x="1847" y="506"/>
                    </a:lnTo>
                    <a:lnTo>
                      <a:pt x="1922" y="512"/>
                    </a:lnTo>
                    <a:lnTo>
                      <a:pt x="1998" y="512"/>
                    </a:lnTo>
                    <a:lnTo>
                      <a:pt x="2073" y="512"/>
                    </a:lnTo>
                    <a:lnTo>
                      <a:pt x="2145" y="507"/>
                    </a:lnTo>
                    <a:lnTo>
                      <a:pt x="2220" y="499"/>
                    </a:lnTo>
                    <a:lnTo>
                      <a:pt x="2294" y="488"/>
                    </a:lnTo>
                    <a:lnTo>
                      <a:pt x="2367" y="476"/>
                    </a:lnTo>
                    <a:lnTo>
                      <a:pt x="2441" y="459"/>
                    </a:lnTo>
                    <a:lnTo>
                      <a:pt x="2512" y="440"/>
                    </a:lnTo>
                    <a:lnTo>
                      <a:pt x="2581" y="417"/>
                    </a:lnTo>
                    <a:lnTo>
                      <a:pt x="2648" y="390"/>
                    </a:lnTo>
                    <a:lnTo>
                      <a:pt x="2715" y="360"/>
                    </a:lnTo>
                    <a:lnTo>
                      <a:pt x="2779" y="328"/>
                    </a:lnTo>
                    <a:lnTo>
                      <a:pt x="2840" y="291"/>
                    </a:lnTo>
                    <a:lnTo>
                      <a:pt x="2901" y="253"/>
                    </a:lnTo>
                    <a:lnTo>
                      <a:pt x="2957" y="208"/>
                    </a:lnTo>
                    <a:lnTo>
                      <a:pt x="3011" y="163"/>
                    </a:lnTo>
                    <a:lnTo>
                      <a:pt x="3061" y="112"/>
                    </a:lnTo>
                    <a:lnTo>
                      <a:pt x="3109" y="58"/>
                    </a:lnTo>
                    <a:lnTo>
                      <a:pt x="3154" y="2"/>
                    </a:lnTo>
                    <a:close/>
                  </a:path>
                </a:pathLst>
              </a:custGeom>
              <a:solidFill>
                <a:srgbClr val="FF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24" name="Freeform 776">
                <a:extLst>
                  <a:ext uri="{FF2B5EF4-FFF2-40B4-BE49-F238E27FC236}">
                    <a16:creationId xmlns:a16="http://schemas.microsoft.com/office/drawing/2014/main" id="{48187F49-76A1-12C5-A610-253C8767BF07}"/>
                  </a:ext>
                </a:extLst>
              </p:cNvPr>
              <p:cNvSpPr>
                <a:spLocks/>
              </p:cNvSpPr>
              <p:nvPr/>
            </p:nvSpPr>
            <p:spPr bwMode="auto">
              <a:xfrm>
                <a:off x="1708" y="2623"/>
                <a:ext cx="168" cy="396"/>
              </a:xfrm>
              <a:custGeom>
                <a:avLst/>
                <a:gdLst>
                  <a:gd name="T0" fmla="*/ 151 w 505"/>
                  <a:gd name="T1" fmla="*/ 0 h 1190"/>
                  <a:gd name="T2" fmla="*/ 153 w 505"/>
                  <a:gd name="T3" fmla="*/ 66 h 1190"/>
                  <a:gd name="T4" fmla="*/ 160 w 505"/>
                  <a:gd name="T5" fmla="*/ 128 h 1190"/>
                  <a:gd name="T6" fmla="*/ 172 w 505"/>
                  <a:gd name="T7" fmla="*/ 194 h 1190"/>
                  <a:gd name="T8" fmla="*/ 186 w 505"/>
                  <a:gd name="T9" fmla="*/ 253 h 1190"/>
                  <a:gd name="T10" fmla="*/ 205 w 505"/>
                  <a:gd name="T11" fmla="*/ 317 h 1190"/>
                  <a:gd name="T12" fmla="*/ 223 w 505"/>
                  <a:gd name="T13" fmla="*/ 376 h 1190"/>
                  <a:gd name="T14" fmla="*/ 247 w 505"/>
                  <a:gd name="T15" fmla="*/ 436 h 1190"/>
                  <a:gd name="T16" fmla="*/ 271 w 505"/>
                  <a:gd name="T17" fmla="*/ 496 h 1190"/>
                  <a:gd name="T18" fmla="*/ 299 w 505"/>
                  <a:gd name="T19" fmla="*/ 554 h 1190"/>
                  <a:gd name="T20" fmla="*/ 326 w 505"/>
                  <a:gd name="T21" fmla="*/ 612 h 1190"/>
                  <a:gd name="T22" fmla="*/ 354 w 505"/>
                  <a:gd name="T23" fmla="*/ 669 h 1190"/>
                  <a:gd name="T24" fmla="*/ 384 w 505"/>
                  <a:gd name="T25" fmla="*/ 725 h 1190"/>
                  <a:gd name="T26" fmla="*/ 413 w 505"/>
                  <a:gd name="T27" fmla="*/ 783 h 1190"/>
                  <a:gd name="T28" fmla="*/ 443 w 505"/>
                  <a:gd name="T29" fmla="*/ 838 h 1190"/>
                  <a:gd name="T30" fmla="*/ 473 w 505"/>
                  <a:gd name="T31" fmla="*/ 893 h 1190"/>
                  <a:gd name="T32" fmla="*/ 500 w 505"/>
                  <a:gd name="T33" fmla="*/ 948 h 1190"/>
                  <a:gd name="T34" fmla="*/ 505 w 505"/>
                  <a:gd name="T35" fmla="*/ 963 h 1190"/>
                  <a:gd name="T36" fmla="*/ 505 w 505"/>
                  <a:gd name="T37" fmla="*/ 982 h 1190"/>
                  <a:gd name="T38" fmla="*/ 497 w 505"/>
                  <a:gd name="T39" fmla="*/ 1002 h 1190"/>
                  <a:gd name="T40" fmla="*/ 482 w 505"/>
                  <a:gd name="T41" fmla="*/ 1025 h 1190"/>
                  <a:gd name="T42" fmla="*/ 464 w 505"/>
                  <a:gd name="T43" fmla="*/ 1050 h 1190"/>
                  <a:gd name="T44" fmla="*/ 441 w 505"/>
                  <a:gd name="T45" fmla="*/ 1074 h 1190"/>
                  <a:gd name="T46" fmla="*/ 413 w 505"/>
                  <a:gd name="T47" fmla="*/ 1100 h 1190"/>
                  <a:gd name="T48" fmla="*/ 384 w 505"/>
                  <a:gd name="T49" fmla="*/ 1122 h 1190"/>
                  <a:gd name="T50" fmla="*/ 354 w 505"/>
                  <a:gd name="T51" fmla="*/ 1143 h 1190"/>
                  <a:gd name="T52" fmla="*/ 324 w 505"/>
                  <a:gd name="T53" fmla="*/ 1163 h 1190"/>
                  <a:gd name="T54" fmla="*/ 292 w 505"/>
                  <a:gd name="T55" fmla="*/ 1177 h 1190"/>
                  <a:gd name="T56" fmla="*/ 263 w 505"/>
                  <a:gd name="T57" fmla="*/ 1186 h 1190"/>
                  <a:gd name="T58" fmla="*/ 234 w 505"/>
                  <a:gd name="T59" fmla="*/ 1190 h 1190"/>
                  <a:gd name="T60" fmla="*/ 208 w 505"/>
                  <a:gd name="T61" fmla="*/ 1188 h 1190"/>
                  <a:gd name="T62" fmla="*/ 186 w 505"/>
                  <a:gd name="T63" fmla="*/ 1177 h 1190"/>
                  <a:gd name="T64" fmla="*/ 169 w 505"/>
                  <a:gd name="T65" fmla="*/ 1159 h 1190"/>
                  <a:gd name="T66" fmla="*/ 146 w 505"/>
                  <a:gd name="T67" fmla="*/ 1117 h 1190"/>
                  <a:gd name="T68" fmla="*/ 124 w 505"/>
                  <a:gd name="T69" fmla="*/ 1063 h 1190"/>
                  <a:gd name="T70" fmla="*/ 100 w 505"/>
                  <a:gd name="T71" fmla="*/ 999 h 1190"/>
                  <a:gd name="T72" fmla="*/ 77 w 505"/>
                  <a:gd name="T73" fmla="*/ 932 h 1190"/>
                  <a:gd name="T74" fmla="*/ 56 w 505"/>
                  <a:gd name="T75" fmla="*/ 853 h 1190"/>
                  <a:gd name="T76" fmla="*/ 37 w 505"/>
                  <a:gd name="T77" fmla="*/ 772 h 1190"/>
                  <a:gd name="T78" fmla="*/ 21 w 505"/>
                  <a:gd name="T79" fmla="*/ 687 h 1190"/>
                  <a:gd name="T80" fmla="*/ 10 w 505"/>
                  <a:gd name="T81" fmla="*/ 599 h 1190"/>
                  <a:gd name="T82" fmla="*/ 2 w 505"/>
                  <a:gd name="T83" fmla="*/ 511 h 1190"/>
                  <a:gd name="T84" fmla="*/ 0 w 505"/>
                  <a:gd name="T85" fmla="*/ 426 h 1190"/>
                  <a:gd name="T86" fmla="*/ 7 w 505"/>
                  <a:gd name="T87" fmla="*/ 340 h 1190"/>
                  <a:gd name="T88" fmla="*/ 16 w 505"/>
                  <a:gd name="T89" fmla="*/ 258 h 1190"/>
                  <a:gd name="T90" fmla="*/ 37 w 505"/>
                  <a:gd name="T91" fmla="*/ 182 h 1190"/>
                  <a:gd name="T92" fmla="*/ 64 w 505"/>
                  <a:gd name="T93" fmla="*/ 114 h 1190"/>
                  <a:gd name="T94" fmla="*/ 103 w 505"/>
                  <a:gd name="T95" fmla="*/ 53 h 1190"/>
                  <a:gd name="T96" fmla="*/ 151 w 505"/>
                  <a:gd name="T97" fmla="*/ 0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5" h="1190">
                    <a:moveTo>
                      <a:pt x="151" y="0"/>
                    </a:moveTo>
                    <a:lnTo>
                      <a:pt x="153" y="66"/>
                    </a:lnTo>
                    <a:lnTo>
                      <a:pt x="160" y="128"/>
                    </a:lnTo>
                    <a:lnTo>
                      <a:pt x="172" y="194"/>
                    </a:lnTo>
                    <a:lnTo>
                      <a:pt x="186" y="253"/>
                    </a:lnTo>
                    <a:lnTo>
                      <a:pt x="205" y="317"/>
                    </a:lnTo>
                    <a:lnTo>
                      <a:pt x="223" y="376"/>
                    </a:lnTo>
                    <a:lnTo>
                      <a:pt x="247" y="436"/>
                    </a:lnTo>
                    <a:lnTo>
                      <a:pt x="271" y="496"/>
                    </a:lnTo>
                    <a:lnTo>
                      <a:pt x="299" y="554"/>
                    </a:lnTo>
                    <a:lnTo>
                      <a:pt x="326" y="612"/>
                    </a:lnTo>
                    <a:lnTo>
                      <a:pt x="354" y="669"/>
                    </a:lnTo>
                    <a:lnTo>
                      <a:pt x="384" y="725"/>
                    </a:lnTo>
                    <a:lnTo>
                      <a:pt x="413" y="783"/>
                    </a:lnTo>
                    <a:lnTo>
                      <a:pt x="443" y="838"/>
                    </a:lnTo>
                    <a:lnTo>
                      <a:pt x="473" y="893"/>
                    </a:lnTo>
                    <a:lnTo>
                      <a:pt x="500" y="948"/>
                    </a:lnTo>
                    <a:lnTo>
                      <a:pt x="505" y="963"/>
                    </a:lnTo>
                    <a:lnTo>
                      <a:pt x="505" y="982"/>
                    </a:lnTo>
                    <a:lnTo>
                      <a:pt x="497" y="1002"/>
                    </a:lnTo>
                    <a:lnTo>
                      <a:pt x="482" y="1025"/>
                    </a:lnTo>
                    <a:lnTo>
                      <a:pt x="464" y="1050"/>
                    </a:lnTo>
                    <a:lnTo>
                      <a:pt x="441" y="1074"/>
                    </a:lnTo>
                    <a:lnTo>
                      <a:pt x="413" y="1100"/>
                    </a:lnTo>
                    <a:lnTo>
                      <a:pt x="384" y="1122"/>
                    </a:lnTo>
                    <a:lnTo>
                      <a:pt x="354" y="1143"/>
                    </a:lnTo>
                    <a:lnTo>
                      <a:pt x="324" y="1163"/>
                    </a:lnTo>
                    <a:lnTo>
                      <a:pt x="292" y="1177"/>
                    </a:lnTo>
                    <a:lnTo>
                      <a:pt x="263" y="1186"/>
                    </a:lnTo>
                    <a:lnTo>
                      <a:pt x="234" y="1190"/>
                    </a:lnTo>
                    <a:lnTo>
                      <a:pt x="208" y="1188"/>
                    </a:lnTo>
                    <a:lnTo>
                      <a:pt x="186" y="1177"/>
                    </a:lnTo>
                    <a:lnTo>
                      <a:pt x="169" y="1159"/>
                    </a:lnTo>
                    <a:lnTo>
                      <a:pt x="146" y="1117"/>
                    </a:lnTo>
                    <a:lnTo>
                      <a:pt x="124" y="1063"/>
                    </a:lnTo>
                    <a:lnTo>
                      <a:pt x="100" y="999"/>
                    </a:lnTo>
                    <a:lnTo>
                      <a:pt x="77" y="932"/>
                    </a:lnTo>
                    <a:lnTo>
                      <a:pt x="56" y="853"/>
                    </a:lnTo>
                    <a:lnTo>
                      <a:pt x="37" y="772"/>
                    </a:lnTo>
                    <a:lnTo>
                      <a:pt x="21" y="687"/>
                    </a:lnTo>
                    <a:lnTo>
                      <a:pt x="10" y="599"/>
                    </a:lnTo>
                    <a:lnTo>
                      <a:pt x="2" y="511"/>
                    </a:lnTo>
                    <a:lnTo>
                      <a:pt x="0" y="426"/>
                    </a:lnTo>
                    <a:lnTo>
                      <a:pt x="7" y="340"/>
                    </a:lnTo>
                    <a:lnTo>
                      <a:pt x="16" y="258"/>
                    </a:lnTo>
                    <a:lnTo>
                      <a:pt x="37" y="182"/>
                    </a:lnTo>
                    <a:lnTo>
                      <a:pt x="64" y="114"/>
                    </a:lnTo>
                    <a:lnTo>
                      <a:pt x="103" y="53"/>
                    </a:lnTo>
                    <a:lnTo>
                      <a:pt x="151" y="0"/>
                    </a:lnTo>
                    <a:close/>
                  </a:path>
                </a:pathLst>
              </a:custGeom>
              <a:solidFill>
                <a:srgbClr val="FF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25" name="Freeform 777">
                <a:extLst>
                  <a:ext uri="{FF2B5EF4-FFF2-40B4-BE49-F238E27FC236}">
                    <a16:creationId xmlns:a16="http://schemas.microsoft.com/office/drawing/2014/main" id="{D5EFE0B1-440B-71B9-ED34-E3215BDA7AE6}"/>
                  </a:ext>
                </a:extLst>
              </p:cNvPr>
              <p:cNvSpPr>
                <a:spLocks/>
              </p:cNvSpPr>
              <p:nvPr/>
            </p:nvSpPr>
            <p:spPr bwMode="auto">
              <a:xfrm>
                <a:off x="2329" y="1993"/>
                <a:ext cx="271" cy="362"/>
              </a:xfrm>
              <a:custGeom>
                <a:avLst/>
                <a:gdLst>
                  <a:gd name="T0" fmla="*/ 364 w 811"/>
                  <a:gd name="T1" fmla="*/ 2 h 1087"/>
                  <a:gd name="T2" fmla="*/ 286 w 811"/>
                  <a:gd name="T3" fmla="*/ 25 h 1087"/>
                  <a:gd name="T4" fmla="*/ 212 w 811"/>
                  <a:gd name="T5" fmla="*/ 67 h 1087"/>
                  <a:gd name="T6" fmla="*/ 149 w 811"/>
                  <a:gd name="T7" fmla="*/ 126 h 1087"/>
                  <a:gd name="T8" fmla="*/ 91 w 811"/>
                  <a:gd name="T9" fmla="*/ 198 h 1087"/>
                  <a:gd name="T10" fmla="*/ 48 w 811"/>
                  <a:gd name="T11" fmla="*/ 285 h 1087"/>
                  <a:gd name="T12" fmla="*/ 17 w 811"/>
                  <a:gd name="T13" fmla="*/ 383 h 1087"/>
                  <a:gd name="T14" fmla="*/ 2 w 811"/>
                  <a:gd name="T15" fmla="*/ 489 h 1087"/>
                  <a:gd name="T16" fmla="*/ 2 w 811"/>
                  <a:gd name="T17" fmla="*/ 598 h 1087"/>
                  <a:gd name="T18" fmla="*/ 17 w 811"/>
                  <a:gd name="T19" fmla="*/ 703 h 1087"/>
                  <a:gd name="T20" fmla="*/ 48 w 811"/>
                  <a:gd name="T21" fmla="*/ 802 h 1087"/>
                  <a:gd name="T22" fmla="*/ 91 w 811"/>
                  <a:gd name="T23" fmla="*/ 888 h 1087"/>
                  <a:gd name="T24" fmla="*/ 149 w 811"/>
                  <a:gd name="T25" fmla="*/ 962 h 1087"/>
                  <a:gd name="T26" fmla="*/ 212 w 811"/>
                  <a:gd name="T27" fmla="*/ 1019 h 1087"/>
                  <a:gd name="T28" fmla="*/ 286 w 811"/>
                  <a:gd name="T29" fmla="*/ 1061 h 1087"/>
                  <a:gd name="T30" fmla="*/ 364 w 811"/>
                  <a:gd name="T31" fmla="*/ 1085 h 1087"/>
                  <a:gd name="T32" fmla="*/ 448 w 811"/>
                  <a:gd name="T33" fmla="*/ 1085 h 1087"/>
                  <a:gd name="T34" fmla="*/ 528 w 811"/>
                  <a:gd name="T35" fmla="*/ 1061 h 1087"/>
                  <a:gd name="T36" fmla="*/ 599 w 811"/>
                  <a:gd name="T37" fmla="*/ 1019 h 1087"/>
                  <a:gd name="T38" fmla="*/ 664 w 811"/>
                  <a:gd name="T39" fmla="*/ 962 h 1087"/>
                  <a:gd name="T40" fmla="*/ 720 w 811"/>
                  <a:gd name="T41" fmla="*/ 888 h 1087"/>
                  <a:gd name="T42" fmla="*/ 763 w 811"/>
                  <a:gd name="T43" fmla="*/ 802 h 1087"/>
                  <a:gd name="T44" fmla="*/ 794 w 811"/>
                  <a:gd name="T45" fmla="*/ 703 h 1087"/>
                  <a:gd name="T46" fmla="*/ 810 w 811"/>
                  <a:gd name="T47" fmla="*/ 598 h 1087"/>
                  <a:gd name="T48" fmla="*/ 810 w 811"/>
                  <a:gd name="T49" fmla="*/ 489 h 1087"/>
                  <a:gd name="T50" fmla="*/ 794 w 811"/>
                  <a:gd name="T51" fmla="*/ 383 h 1087"/>
                  <a:gd name="T52" fmla="*/ 763 w 811"/>
                  <a:gd name="T53" fmla="*/ 285 h 1087"/>
                  <a:gd name="T54" fmla="*/ 720 w 811"/>
                  <a:gd name="T55" fmla="*/ 198 h 1087"/>
                  <a:gd name="T56" fmla="*/ 664 w 811"/>
                  <a:gd name="T57" fmla="*/ 126 h 1087"/>
                  <a:gd name="T58" fmla="*/ 599 w 811"/>
                  <a:gd name="T59" fmla="*/ 67 h 1087"/>
                  <a:gd name="T60" fmla="*/ 528 w 811"/>
                  <a:gd name="T61" fmla="*/ 25 h 1087"/>
                  <a:gd name="T62" fmla="*/ 448 w 811"/>
                  <a:gd name="T63" fmla="*/ 2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1" h="1087">
                    <a:moveTo>
                      <a:pt x="406" y="0"/>
                    </a:moveTo>
                    <a:lnTo>
                      <a:pt x="364" y="2"/>
                    </a:lnTo>
                    <a:lnTo>
                      <a:pt x="325" y="11"/>
                    </a:lnTo>
                    <a:lnTo>
                      <a:pt x="286" y="25"/>
                    </a:lnTo>
                    <a:lnTo>
                      <a:pt x="248" y="44"/>
                    </a:lnTo>
                    <a:lnTo>
                      <a:pt x="212" y="67"/>
                    </a:lnTo>
                    <a:lnTo>
                      <a:pt x="179" y="94"/>
                    </a:lnTo>
                    <a:lnTo>
                      <a:pt x="149" y="126"/>
                    </a:lnTo>
                    <a:lnTo>
                      <a:pt x="118" y="160"/>
                    </a:lnTo>
                    <a:lnTo>
                      <a:pt x="91" y="198"/>
                    </a:lnTo>
                    <a:lnTo>
                      <a:pt x="68" y="241"/>
                    </a:lnTo>
                    <a:lnTo>
                      <a:pt x="48" y="285"/>
                    </a:lnTo>
                    <a:lnTo>
                      <a:pt x="30" y="332"/>
                    </a:lnTo>
                    <a:lnTo>
                      <a:pt x="17" y="383"/>
                    </a:lnTo>
                    <a:lnTo>
                      <a:pt x="8" y="435"/>
                    </a:lnTo>
                    <a:lnTo>
                      <a:pt x="2" y="489"/>
                    </a:lnTo>
                    <a:lnTo>
                      <a:pt x="0" y="544"/>
                    </a:lnTo>
                    <a:lnTo>
                      <a:pt x="2" y="598"/>
                    </a:lnTo>
                    <a:lnTo>
                      <a:pt x="8" y="652"/>
                    </a:lnTo>
                    <a:lnTo>
                      <a:pt x="17" y="703"/>
                    </a:lnTo>
                    <a:lnTo>
                      <a:pt x="30" y="753"/>
                    </a:lnTo>
                    <a:lnTo>
                      <a:pt x="48" y="802"/>
                    </a:lnTo>
                    <a:lnTo>
                      <a:pt x="68" y="846"/>
                    </a:lnTo>
                    <a:lnTo>
                      <a:pt x="91" y="888"/>
                    </a:lnTo>
                    <a:lnTo>
                      <a:pt x="118" y="927"/>
                    </a:lnTo>
                    <a:lnTo>
                      <a:pt x="149" y="962"/>
                    </a:lnTo>
                    <a:lnTo>
                      <a:pt x="179" y="992"/>
                    </a:lnTo>
                    <a:lnTo>
                      <a:pt x="212" y="1019"/>
                    </a:lnTo>
                    <a:lnTo>
                      <a:pt x="248" y="1043"/>
                    </a:lnTo>
                    <a:lnTo>
                      <a:pt x="286" y="1061"/>
                    </a:lnTo>
                    <a:lnTo>
                      <a:pt x="325" y="1076"/>
                    </a:lnTo>
                    <a:lnTo>
                      <a:pt x="364" y="1085"/>
                    </a:lnTo>
                    <a:lnTo>
                      <a:pt x="406" y="1087"/>
                    </a:lnTo>
                    <a:lnTo>
                      <a:pt x="448" y="1085"/>
                    </a:lnTo>
                    <a:lnTo>
                      <a:pt x="488" y="1076"/>
                    </a:lnTo>
                    <a:lnTo>
                      <a:pt x="528" y="1061"/>
                    </a:lnTo>
                    <a:lnTo>
                      <a:pt x="563" y="1043"/>
                    </a:lnTo>
                    <a:lnTo>
                      <a:pt x="599" y="1019"/>
                    </a:lnTo>
                    <a:lnTo>
                      <a:pt x="632" y="992"/>
                    </a:lnTo>
                    <a:lnTo>
                      <a:pt x="664" y="962"/>
                    </a:lnTo>
                    <a:lnTo>
                      <a:pt x="693" y="927"/>
                    </a:lnTo>
                    <a:lnTo>
                      <a:pt x="720" y="888"/>
                    </a:lnTo>
                    <a:lnTo>
                      <a:pt x="743" y="846"/>
                    </a:lnTo>
                    <a:lnTo>
                      <a:pt x="763" y="802"/>
                    </a:lnTo>
                    <a:lnTo>
                      <a:pt x="781" y="753"/>
                    </a:lnTo>
                    <a:lnTo>
                      <a:pt x="794" y="703"/>
                    </a:lnTo>
                    <a:lnTo>
                      <a:pt x="803" y="652"/>
                    </a:lnTo>
                    <a:lnTo>
                      <a:pt x="810" y="598"/>
                    </a:lnTo>
                    <a:lnTo>
                      <a:pt x="811" y="544"/>
                    </a:lnTo>
                    <a:lnTo>
                      <a:pt x="810" y="489"/>
                    </a:lnTo>
                    <a:lnTo>
                      <a:pt x="803" y="435"/>
                    </a:lnTo>
                    <a:lnTo>
                      <a:pt x="794" y="383"/>
                    </a:lnTo>
                    <a:lnTo>
                      <a:pt x="781" y="332"/>
                    </a:lnTo>
                    <a:lnTo>
                      <a:pt x="763" y="285"/>
                    </a:lnTo>
                    <a:lnTo>
                      <a:pt x="743" y="241"/>
                    </a:lnTo>
                    <a:lnTo>
                      <a:pt x="720" y="198"/>
                    </a:lnTo>
                    <a:lnTo>
                      <a:pt x="693" y="160"/>
                    </a:lnTo>
                    <a:lnTo>
                      <a:pt x="664" y="126"/>
                    </a:lnTo>
                    <a:lnTo>
                      <a:pt x="632" y="94"/>
                    </a:lnTo>
                    <a:lnTo>
                      <a:pt x="599" y="67"/>
                    </a:lnTo>
                    <a:lnTo>
                      <a:pt x="563" y="44"/>
                    </a:lnTo>
                    <a:lnTo>
                      <a:pt x="528" y="25"/>
                    </a:lnTo>
                    <a:lnTo>
                      <a:pt x="488" y="11"/>
                    </a:lnTo>
                    <a:lnTo>
                      <a:pt x="448" y="2"/>
                    </a:lnTo>
                    <a:lnTo>
                      <a:pt x="4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26" name="Freeform 778">
                <a:extLst>
                  <a:ext uri="{FF2B5EF4-FFF2-40B4-BE49-F238E27FC236}">
                    <a16:creationId xmlns:a16="http://schemas.microsoft.com/office/drawing/2014/main" id="{D4F014AD-A7CE-E053-8858-1470138BAAD3}"/>
                  </a:ext>
                </a:extLst>
              </p:cNvPr>
              <p:cNvSpPr>
                <a:spLocks/>
              </p:cNvSpPr>
              <p:nvPr/>
            </p:nvSpPr>
            <p:spPr bwMode="auto">
              <a:xfrm>
                <a:off x="2325" y="1989"/>
                <a:ext cx="140" cy="186"/>
              </a:xfrm>
              <a:custGeom>
                <a:avLst/>
                <a:gdLst>
                  <a:gd name="T0" fmla="*/ 29 w 421"/>
                  <a:gd name="T1" fmla="*/ 557 h 557"/>
                  <a:gd name="T2" fmla="*/ 31 w 421"/>
                  <a:gd name="T3" fmla="*/ 504 h 557"/>
                  <a:gd name="T4" fmla="*/ 37 w 421"/>
                  <a:gd name="T5" fmla="*/ 450 h 557"/>
                  <a:gd name="T6" fmla="*/ 47 w 421"/>
                  <a:gd name="T7" fmla="*/ 400 h 557"/>
                  <a:gd name="T8" fmla="*/ 60 w 421"/>
                  <a:gd name="T9" fmla="*/ 350 h 557"/>
                  <a:gd name="T10" fmla="*/ 75 w 421"/>
                  <a:gd name="T11" fmla="*/ 304 h 557"/>
                  <a:gd name="T12" fmla="*/ 95 w 421"/>
                  <a:gd name="T13" fmla="*/ 260 h 557"/>
                  <a:gd name="T14" fmla="*/ 118 w 421"/>
                  <a:gd name="T15" fmla="*/ 221 h 557"/>
                  <a:gd name="T16" fmla="*/ 145 w 421"/>
                  <a:gd name="T17" fmla="*/ 181 h 557"/>
                  <a:gd name="T18" fmla="*/ 173 w 421"/>
                  <a:gd name="T19" fmla="*/ 149 h 557"/>
                  <a:gd name="T20" fmla="*/ 205 w 421"/>
                  <a:gd name="T21" fmla="*/ 119 h 557"/>
                  <a:gd name="T22" fmla="*/ 235 w 421"/>
                  <a:gd name="T23" fmla="*/ 93 h 557"/>
                  <a:gd name="T24" fmla="*/ 268 w 421"/>
                  <a:gd name="T25" fmla="*/ 70 h 557"/>
                  <a:gd name="T26" fmla="*/ 307 w 421"/>
                  <a:gd name="T27" fmla="*/ 51 h 557"/>
                  <a:gd name="T28" fmla="*/ 344 w 421"/>
                  <a:gd name="T29" fmla="*/ 38 h 557"/>
                  <a:gd name="T30" fmla="*/ 382 w 421"/>
                  <a:gd name="T31" fmla="*/ 30 h 557"/>
                  <a:gd name="T32" fmla="*/ 421 w 421"/>
                  <a:gd name="T33" fmla="*/ 28 h 557"/>
                  <a:gd name="T34" fmla="*/ 421 w 421"/>
                  <a:gd name="T35" fmla="*/ 0 h 557"/>
                  <a:gd name="T36" fmla="*/ 378 w 421"/>
                  <a:gd name="T37" fmla="*/ 1 h 557"/>
                  <a:gd name="T38" fmla="*/ 336 w 421"/>
                  <a:gd name="T39" fmla="*/ 9 h 557"/>
                  <a:gd name="T40" fmla="*/ 294 w 421"/>
                  <a:gd name="T41" fmla="*/ 27 h 557"/>
                  <a:gd name="T42" fmla="*/ 256 w 421"/>
                  <a:gd name="T43" fmla="*/ 45 h 557"/>
                  <a:gd name="T44" fmla="*/ 219 w 421"/>
                  <a:gd name="T45" fmla="*/ 69 h 557"/>
                  <a:gd name="T46" fmla="*/ 184 w 421"/>
                  <a:gd name="T47" fmla="*/ 98 h 557"/>
                  <a:gd name="T48" fmla="*/ 152 w 421"/>
                  <a:gd name="T49" fmla="*/ 128 h 557"/>
                  <a:gd name="T50" fmla="*/ 120 w 421"/>
                  <a:gd name="T51" fmla="*/ 164 h 557"/>
                  <a:gd name="T52" fmla="*/ 93 w 421"/>
                  <a:gd name="T53" fmla="*/ 203 h 557"/>
                  <a:gd name="T54" fmla="*/ 70 w 421"/>
                  <a:gd name="T55" fmla="*/ 248 h 557"/>
                  <a:gd name="T56" fmla="*/ 50 w 421"/>
                  <a:gd name="T57" fmla="*/ 292 h 557"/>
                  <a:gd name="T58" fmla="*/ 31 w 421"/>
                  <a:gd name="T59" fmla="*/ 342 h 557"/>
                  <a:gd name="T60" fmla="*/ 17 w 421"/>
                  <a:gd name="T61" fmla="*/ 392 h 557"/>
                  <a:gd name="T62" fmla="*/ 8 w 421"/>
                  <a:gd name="T63" fmla="*/ 446 h 557"/>
                  <a:gd name="T64" fmla="*/ 2 w 421"/>
                  <a:gd name="T65" fmla="*/ 501 h 557"/>
                  <a:gd name="T66" fmla="*/ 0 w 421"/>
                  <a:gd name="T67" fmla="*/ 557 h 557"/>
                  <a:gd name="T68" fmla="*/ 29 w 421"/>
                  <a:gd name="T69" fmla="*/ 557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1" h="557">
                    <a:moveTo>
                      <a:pt x="29" y="557"/>
                    </a:moveTo>
                    <a:lnTo>
                      <a:pt x="31" y="504"/>
                    </a:lnTo>
                    <a:lnTo>
                      <a:pt x="37" y="450"/>
                    </a:lnTo>
                    <a:lnTo>
                      <a:pt x="47" y="400"/>
                    </a:lnTo>
                    <a:lnTo>
                      <a:pt x="60" y="350"/>
                    </a:lnTo>
                    <a:lnTo>
                      <a:pt x="75" y="304"/>
                    </a:lnTo>
                    <a:lnTo>
                      <a:pt x="95" y="260"/>
                    </a:lnTo>
                    <a:lnTo>
                      <a:pt x="118" y="221"/>
                    </a:lnTo>
                    <a:lnTo>
                      <a:pt x="145" y="181"/>
                    </a:lnTo>
                    <a:lnTo>
                      <a:pt x="173" y="149"/>
                    </a:lnTo>
                    <a:lnTo>
                      <a:pt x="205" y="119"/>
                    </a:lnTo>
                    <a:lnTo>
                      <a:pt x="235" y="93"/>
                    </a:lnTo>
                    <a:lnTo>
                      <a:pt x="268" y="70"/>
                    </a:lnTo>
                    <a:lnTo>
                      <a:pt x="307" y="51"/>
                    </a:lnTo>
                    <a:lnTo>
                      <a:pt x="344" y="38"/>
                    </a:lnTo>
                    <a:lnTo>
                      <a:pt x="382" y="30"/>
                    </a:lnTo>
                    <a:lnTo>
                      <a:pt x="421" y="28"/>
                    </a:lnTo>
                    <a:lnTo>
                      <a:pt x="421" y="0"/>
                    </a:lnTo>
                    <a:lnTo>
                      <a:pt x="378" y="1"/>
                    </a:lnTo>
                    <a:lnTo>
                      <a:pt x="336" y="9"/>
                    </a:lnTo>
                    <a:lnTo>
                      <a:pt x="294" y="27"/>
                    </a:lnTo>
                    <a:lnTo>
                      <a:pt x="256" y="45"/>
                    </a:lnTo>
                    <a:lnTo>
                      <a:pt x="219" y="69"/>
                    </a:lnTo>
                    <a:lnTo>
                      <a:pt x="184" y="98"/>
                    </a:lnTo>
                    <a:lnTo>
                      <a:pt x="152" y="128"/>
                    </a:lnTo>
                    <a:lnTo>
                      <a:pt x="120" y="164"/>
                    </a:lnTo>
                    <a:lnTo>
                      <a:pt x="93" y="203"/>
                    </a:lnTo>
                    <a:lnTo>
                      <a:pt x="70" y="248"/>
                    </a:lnTo>
                    <a:lnTo>
                      <a:pt x="50" y="292"/>
                    </a:lnTo>
                    <a:lnTo>
                      <a:pt x="31" y="342"/>
                    </a:lnTo>
                    <a:lnTo>
                      <a:pt x="17" y="392"/>
                    </a:lnTo>
                    <a:lnTo>
                      <a:pt x="8" y="446"/>
                    </a:lnTo>
                    <a:lnTo>
                      <a:pt x="2" y="501"/>
                    </a:lnTo>
                    <a:lnTo>
                      <a:pt x="0" y="557"/>
                    </a:lnTo>
                    <a:lnTo>
                      <a:pt x="29" y="5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27" name="Freeform 779">
                <a:extLst>
                  <a:ext uri="{FF2B5EF4-FFF2-40B4-BE49-F238E27FC236}">
                    <a16:creationId xmlns:a16="http://schemas.microsoft.com/office/drawing/2014/main" id="{D8E0094A-1DC3-32E6-F6D3-999B39ECDB41}"/>
                  </a:ext>
                </a:extLst>
              </p:cNvPr>
              <p:cNvSpPr>
                <a:spLocks/>
              </p:cNvSpPr>
              <p:nvPr/>
            </p:nvSpPr>
            <p:spPr bwMode="auto">
              <a:xfrm>
                <a:off x="2325" y="2175"/>
                <a:ext cx="140" cy="185"/>
              </a:xfrm>
              <a:custGeom>
                <a:avLst/>
                <a:gdLst>
                  <a:gd name="T0" fmla="*/ 421 w 421"/>
                  <a:gd name="T1" fmla="*/ 528 h 557"/>
                  <a:gd name="T2" fmla="*/ 382 w 421"/>
                  <a:gd name="T3" fmla="*/ 526 h 557"/>
                  <a:gd name="T4" fmla="*/ 344 w 421"/>
                  <a:gd name="T5" fmla="*/ 518 h 557"/>
                  <a:gd name="T6" fmla="*/ 307 w 421"/>
                  <a:gd name="T7" fmla="*/ 505 h 557"/>
                  <a:gd name="T8" fmla="*/ 268 w 421"/>
                  <a:gd name="T9" fmla="*/ 486 h 557"/>
                  <a:gd name="T10" fmla="*/ 235 w 421"/>
                  <a:gd name="T11" fmla="*/ 463 h 557"/>
                  <a:gd name="T12" fmla="*/ 205 w 421"/>
                  <a:gd name="T13" fmla="*/ 438 h 557"/>
                  <a:gd name="T14" fmla="*/ 173 w 421"/>
                  <a:gd name="T15" fmla="*/ 406 h 557"/>
                  <a:gd name="T16" fmla="*/ 145 w 421"/>
                  <a:gd name="T17" fmla="*/ 376 h 557"/>
                  <a:gd name="T18" fmla="*/ 118 w 421"/>
                  <a:gd name="T19" fmla="*/ 335 h 557"/>
                  <a:gd name="T20" fmla="*/ 95 w 421"/>
                  <a:gd name="T21" fmla="*/ 296 h 557"/>
                  <a:gd name="T22" fmla="*/ 75 w 421"/>
                  <a:gd name="T23" fmla="*/ 252 h 557"/>
                  <a:gd name="T24" fmla="*/ 60 w 421"/>
                  <a:gd name="T25" fmla="*/ 206 h 557"/>
                  <a:gd name="T26" fmla="*/ 47 w 421"/>
                  <a:gd name="T27" fmla="*/ 156 h 557"/>
                  <a:gd name="T28" fmla="*/ 37 w 421"/>
                  <a:gd name="T29" fmla="*/ 105 h 557"/>
                  <a:gd name="T30" fmla="*/ 31 w 421"/>
                  <a:gd name="T31" fmla="*/ 52 h 557"/>
                  <a:gd name="T32" fmla="*/ 29 w 421"/>
                  <a:gd name="T33" fmla="*/ 0 h 557"/>
                  <a:gd name="T34" fmla="*/ 0 w 421"/>
                  <a:gd name="T35" fmla="*/ 0 h 557"/>
                  <a:gd name="T36" fmla="*/ 2 w 421"/>
                  <a:gd name="T37" fmla="*/ 55 h 557"/>
                  <a:gd name="T38" fmla="*/ 8 w 421"/>
                  <a:gd name="T39" fmla="*/ 110 h 557"/>
                  <a:gd name="T40" fmla="*/ 17 w 421"/>
                  <a:gd name="T41" fmla="*/ 164 h 557"/>
                  <a:gd name="T42" fmla="*/ 31 w 421"/>
                  <a:gd name="T43" fmla="*/ 214 h 557"/>
                  <a:gd name="T44" fmla="*/ 50 w 421"/>
                  <a:gd name="T45" fmla="*/ 265 h 557"/>
                  <a:gd name="T46" fmla="*/ 70 w 421"/>
                  <a:gd name="T47" fmla="*/ 308 h 557"/>
                  <a:gd name="T48" fmla="*/ 93 w 421"/>
                  <a:gd name="T49" fmla="*/ 353 h 557"/>
                  <a:gd name="T50" fmla="*/ 120 w 421"/>
                  <a:gd name="T51" fmla="*/ 392 h 557"/>
                  <a:gd name="T52" fmla="*/ 152 w 421"/>
                  <a:gd name="T53" fmla="*/ 427 h 557"/>
                  <a:gd name="T54" fmla="*/ 184 w 421"/>
                  <a:gd name="T55" fmla="*/ 459 h 557"/>
                  <a:gd name="T56" fmla="*/ 219 w 421"/>
                  <a:gd name="T57" fmla="*/ 487 h 557"/>
                  <a:gd name="T58" fmla="*/ 256 w 421"/>
                  <a:gd name="T59" fmla="*/ 511 h 557"/>
                  <a:gd name="T60" fmla="*/ 294 w 421"/>
                  <a:gd name="T61" fmla="*/ 529 h 557"/>
                  <a:gd name="T62" fmla="*/ 336 w 421"/>
                  <a:gd name="T63" fmla="*/ 547 h 557"/>
                  <a:gd name="T64" fmla="*/ 378 w 421"/>
                  <a:gd name="T65" fmla="*/ 555 h 557"/>
                  <a:gd name="T66" fmla="*/ 421 w 421"/>
                  <a:gd name="T67" fmla="*/ 557 h 557"/>
                  <a:gd name="T68" fmla="*/ 421 w 421"/>
                  <a:gd name="T69" fmla="*/ 528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1" h="557">
                    <a:moveTo>
                      <a:pt x="421" y="528"/>
                    </a:moveTo>
                    <a:lnTo>
                      <a:pt x="382" y="526"/>
                    </a:lnTo>
                    <a:lnTo>
                      <a:pt x="344" y="518"/>
                    </a:lnTo>
                    <a:lnTo>
                      <a:pt x="307" y="505"/>
                    </a:lnTo>
                    <a:lnTo>
                      <a:pt x="268" y="486"/>
                    </a:lnTo>
                    <a:lnTo>
                      <a:pt x="235" y="463"/>
                    </a:lnTo>
                    <a:lnTo>
                      <a:pt x="205" y="438"/>
                    </a:lnTo>
                    <a:lnTo>
                      <a:pt x="173" y="406"/>
                    </a:lnTo>
                    <a:lnTo>
                      <a:pt x="145" y="376"/>
                    </a:lnTo>
                    <a:lnTo>
                      <a:pt x="118" y="335"/>
                    </a:lnTo>
                    <a:lnTo>
                      <a:pt x="95" y="296"/>
                    </a:lnTo>
                    <a:lnTo>
                      <a:pt x="75" y="252"/>
                    </a:lnTo>
                    <a:lnTo>
                      <a:pt x="60" y="206"/>
                    </a:lnTo>
                    <a:lnTo>
                      <a:pt x="47" y="156"/>
                    </a:lnTo>
                    <a:lnTo>
                      <a:pt x="37" y="105"/>
                    </a:lnTo>
                    <a:lnTo>
                      <a:pt x="31" y="52"/>
                    </a:lnTo>
                    <a:lnTo>
                      <a:pt x="29" y="0"/>
                    </a:lnTo>
                    <a:lnTo>
                      <a:pt x="0" y="0"/>
                    </a:lnTo>
                    <a:lnTo>
                      <a:pt x="2" y="55"/>
                    </a:lnTo>
                    <a:lnTo>
                      <a:pt x="8" y="110"/>
                    </a:lnTo>
                    <a:lnTo>
                      <a:pt x="17" y="164"/>
                    </a:lnTo>
                    <a:lnTo>
                      <a:pt x="31" y="214"/>
                    </a:lnTo>
                    <a:lnTo>
                      <a:pt x="50" y="265"/>
                    </a:lnTo>
                    <a:lnTo>
                      <a:pt x="70" y="308"/>
                    </a:lnTo>
                    <a:lnTo>
                      <a:pt x="93" y="353"/>
                    </a:lnTo>
                    <a:lnTo>
                      <a:pt x="120" y="392"/>
                    </a:lnTo>
                    <a:lnTo>
                      <a:pt x="152" y="427"/>
                    </a:lnTo>
                    <a:lnTo>
                      <a:pt x="184" y="459"/>
                    </a:lnTo>
                    <a:lnTo>
                      <a:pt x="219" y="487"/>
                    </a:lnTo>
                    <a:lnTo>
                      <a:pt x="256" y="511"/>
                    </a:lnTo>
                    <a:lnTo>
                      <a:pt x="294" y="529"/>
                    </a:lnTo>
                    <a:lnTo>
                      <a:pt x="336" y="547"/>
                    </a:lnTo>
                    <a:lnTo>
                      <a:pt x="378" y="555"/>
                    </a:lnTo>
                    <a:lnTo>
                      <a:pt x="421" y="557"/>
                    </a:lnTo>
                    <a:lnTo>
                      <a:pt x="421" y="5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28" name="Freeform 780">
                <a:extLst>
                  <a:ext uri="{FF2B5EF4-FFF2-40B4-BE49-F238E27FC236}">
                    <a16:creationId xmlns:a16="http://schemas.microsoft.com/office/drawing/2014/main" id="{DC74D371-B10D-98F4-9BC9-6629BD6B3284}"/>
                  </a:ext>
                </a:extLst>
              </p:cNvPr>
              <p:cNvSpPr>
                <a:spLocks/>
              </p:cNvSpPr>
              <p:nvPr/>
            </p:nvSpPr>
            <p:spPr bwMode="auto">
              <a:xfrm>
                <a:off x="2465" y="2175"/>
                <a:ext cx="139" cy="185"/>
              </a:xfrm>
              <a:custGeom>
                <a:avLst/>
                <a:gdLst>
                  <a:gd name="T0" fmla="*/ 390 w 419"/>
                  <a:gd name="T1" fmla="*/ 0 h 557"/>
                  <a:gd name="T2" fmla="*/ 389 w 419"/>
                  <a:gd name="T3" fmla="*/ 52 h 557"/>
                  <a:gd name="T4" fmla="*/ 383 w 419"/>
                  <a:gd name="T5" fmla="*/ 105 h 557"/>
                  <a:gd name="T6" fmla="*/ 373 w 419"/>
                  <a:gd name="T7" fmla="*/ 156 h 557"/>
                  <a:gd name="T8" fmla="*/ 360 w 419"/>
                  <a:gd name="T9" fmla="*/ 206 h 557"/>
                  <a:gd name="T10" fmla="*/ 344 w 419"/>
                  <a:gd name="T11" fmla="*/ 252 h 557"/>
                  <a:gd name="T12" fmla="*/ 325 w 419"/>
                  <a:gd name="T13" fmla="*/ 296 h 557"/>
                  <a:gd name="T14" fmla="*/ 301 w 419"/>
                  <a:gd name="T15" fmla="*/ 335 h 557"/>
                  <a:gd name="T16" fmla="*/ 274 w 419"/>
                  <a:gd name="T17" fmla="*/ 376 h 557"/>
                  <a:gd name="T18" fmla="*/ 246 w 419"/>
                  <a:gd name="T19" fmla="*/ 406 h 557"/>
                  <a:gd name="T20" fmla="*/ 216 w 419"/>
                  <a:gd name="T21" fmla="*/ 438 h 557"/>
                  <a:gd name="T22" fmla="*/ 184 w 419"/>
                  <a:gd name="T23" fmla="*/ 463 h 557"/>
                  <a:gd name="T24" fmla="*/ 149 w 419"/>
                  <a:gd name="T25" fmla="*/ 486 h 557"/>
                  <a:gd name="T26" fmla="*/ 115 w 419"/>
                  <a:gd name="T27" fmla="*/ 505 h 557"/>
                  <a:gd name="T28" fmla="*/ 77 w 419"/>
                  <a:gd name="T29" fmla="*/ 518 h 557"/>
                  <a:gd name="T30" fmla="*/ 40 w 419"/>
                  <a:gd name="T31" fmla="*/ 526 h 557"/>
                  <a:gd name="T32" fmla="*/ 0 w 419"/>
                  <a:gd name="T33" fmla="*/ 528 h 557"/>
                  <a:gd name="T34" fmla="*/ 0 w 419"/>
                  <a:gd name="T35" fmla="*/ 557 h 557"/>
                  <a:gd name="T36" fmla="*/ 44 w 419"/>
                  <a:gd name="T37" fmla="*/ 555 h 557"/>
                  <a:gd name="T38" fmla="*/ 86 w 419"/>
                  <a:gd name="T39" fmla="*/ 547 h 557"/>
                  <a:gd name="T40" fmla="*/ 128 w 419"/>
                  <a:gd name="T41" fmla="*/ 529 h 557"/>
                  <a:gd name="T42" fmla="*/ 165 w 419"/>
                  <a:gd name="T43" fmla="*/ 511 h 557"/>
                  <a:gd name="T44" fmla="*/ 202 w 419"/>
                  <a:gd name="T45" fmla="*/ 487 h 557"/>
                  <a:gd name="T46" fmla="*/ 237 w 419"/>
                  <a:gd name="T47" fmla="*/ 459 h 557"/>
                  <a:gd name="T48" fmla="*/ 267 w 419"/>
                  <a:gd name="T49" fmla="*/ 427 h 557"/>
                  <a:gd name="T50" fmla="*/ 300 w 419"/>
                  <a:gd name="T51" fmla="*/ 392 h 557"/>
                  <a:gd name="T52" fmla="*/ 327 w 419"/>
                  <a:gd name="T53" fmla="*/ 353 h 557"/>
                  <a:gd name="T54" fmla="*/ 349 w 419"/>
                  <a:gd name="T55" fmla="*/ 308 h 557"/>
                  <a:gd name="T56" fmla="*/ 369 w 419"/>
                  <a:gd name="T57" fmla="*/ 265 h 557"/>
                  <a:gd name="T58" fmla="*/ 389 w 419"/>
                  <a:gd name="T59" fmla="*/ 214 h 557"/>
                  <a:gd name="T60" fmla="*/ 402 w 419"/>
                  <a:gd name="T61" fmla="*/ 164 h 557"/>
                  <a:gd name="T62" fmla="*/ 411 w 419"/>
                  <a:gd name="T63" fmla="*/ 110 h 557"/>
                  <a:gd name="T64" fmla="*/ 417 w 419"/>
                  <a:gd name="T65" fmla="*/ 55 h 557"/>
                  <a:gd name="T66" fmla="*/ 419 w 419"/>
                  <a:gd name="T67" fmla="*/ 0 h 557"/>
                  <a:gd name="T68" fmla="*/ 390 w 419"/>
                  <a:gd name="T69" fmla="*/ 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557">
                    <a:moveTo>
                      <a:pt x="390" y="0"/>
                    </a:moveTo>
                    <a:lnTo>
                      <a:pt x="389" y="52"/>
                    </a:lnTo>
                    <a:lnTo>
                      <a:pt x="383" y="105"/>
                    </a:lnTo>
                    <a:lnTo>
                      <a:pt x="373" y="156"/>
                    </a:lnTo>
                    <a:lnTo>
                      <a:pt x="360" y="206"/>
                    </a:lnTo>
                    <a:lnTo>
                      <a:pt x="344" y="252"/>
                    </a:lnTo>
                    <a:lnTo>
                      <a:pt x="325" y="296"/>
                    </a:lnTo>
                    <a:lnTo>
                      <a:pt x="301" y="335"/>
                    </a:lnTo>
                    <a:lnTo>
                      <a:pt x="274" y="376"/>
                    </a:lnTo>
                    <a:lnTo>
                      <a:pt x="246" y="406"/>
                    </a:lnTo>
                    <a:lnTo>
                      <a:pt x="216" y="438"/>
                    </a:lnTo>
                    <a:lnTo>
                      <a:pt x="184" y="463"/>
                    </a:lnTo>
                    <a:lnTo>
                      <a:pt x="149" y="486"/>
                    </a:lnTo>
                    <a:lnTo>
                      <a:pt x="115" y="505"/>
                    </a:lnTo>
                    <a:lnTo>
                      <a:pt x="77" y="518"/>
                    </a:lnTo>
                    <a:lnTo>
                      <a:pt x="40" y="526"/>
                    </a:lnTo>
                    <a:lnTo>
                      <a:pt x="0" y="528"/>
                    </a:lnTo>
                    <a:lnTo>
                      <a:pt x="0" y="557"/>
                    </a:lnTo>
                    <a:lnTo>
                      <a:pt x="44" y="555"/>
                    </a:lnTo>
                    <a:lnTo>
                      <a:pt x="86" y="547"/>
                    </a:lnTo>
                    <a:lnTo>
                      <a:pt x="128" y="529"/>
                    </a:lnTo>
                    <a:lnTo>
                      <a:pt x="165" y="511"/>
                    </a:lnTo>
                    <a:lnTo>
                      <a:pt x="202" y="487"/>
                    </a:lnTo>
                    <a:lnTo>
                      <a:pt x="237" y="459"/>
                    </a:lnTo>
                    <a:lnTo>
                      <a:pt x="267" y="427"/>
                    </a:lnTo>
                    <a:lnTo>
                      <a:pt x="300" y="392"/>
                    </a:lnTo>
                    <a:lnTo>
                      <a:pt x="327" y="353"/>
                    </a:lnTo>
                    <a:lnTo>
                      <a:pt x="349" y="308"/>
                    </a:lnTo>
                    <a:lnTo>
                      <a:pt x="369" y="265"/>
                    </a:lnTo>
                    <a:lnTo>
                      <a:pt x="389" y="214"/>
                    </a:lnTo>
                    <a:lnTo>
                      <a:pt x="402" y="164"/>
                    </a:lnTo>
                    <a:lnTo>
                      <a:pt x="411" y="110"/>
                    </a:lnTo>
                    <a:lnTo>
                      <a:pt x="417" y="55"/>
                    </a:lnTo>
                    <a:lnTo>
                      <a:pt x="419" y="0"/>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29" name="Freeform 781">
                <a:extLst>
                  <a:ext uri="{FF2B5EF4-FFF2-40B4-BE49-F238E27FC236}">
                    <a16:creationId xmlns:a16="http://schemas.microsoft.com/office/drawing/2014/main" id="{A1215E4E-D57C-95B3-55B2-8B67B8956E8B}"/>
                  </a:ext>
                </a:extLst>
              </p:cNvPr>
              <p:cNvSpPr>
                <a:spLocks/>
              </p:cNvSpPr>
              <p:nvPr/>
            </p:nvSpPr>
            <p:spPr bwMode="auto">
              <a:xfrm>
                <a:off x="2465" y="1989"/>
                <a:ext cx="139" cy="186"/>
              </a:xfrm>
              <a:custGeom>
                <a:avLst/>
                <a:gdLst>
                  <a:gd name="T0" fmla="*/ 0 w 419"/>
                  <a:gd name="T1" fmla="*/ 28 h 557"/>
                  <a:gd name="T2" fmla="*/ 40 w 419"/>
                  <a:gd name="T3" fmla="*/ 30 h 557"/>
                  <a:gd name="T4" fmla="*/ 77 w 419"/>
                  <a:gd name="T5" fmla="*/ 38 h 557"/>
                  <a:gd name="T6" fmla="*/ 115 w 419"/>
                  <a:gd name="T7" fmla="*/ 51 h 557"/>
                  <a:gd name="T8" fmla="*/ 149 w 419"/>
                  <a:gd name="T9" fmla="*/ 70 h 557"/>
                  <a:gd name="T10" fmla="*/ 184 w 419"/>
                  <a:gd name="T11" fmla="*/ 93 h 557"/>
                  <a:gd name="T12" fmla="*/ 216 w 419"/>
                  <a:gd name="T13" fmla="*/ 119 h 557"/>
                  <a:gd name="T14" fmla="*/ 246 w 419"/>
                  <a:gd name="T15" fmla="*/ 149 h 557"/>
                  <a:gd name="T16" fmla="*/ 274 w 419"/>
                  <a:gd name="T17" fmla="*/ 181 h 557"/>
                  <a:gd name="T18" fmla="*/ 301 w 419"/>
                  <a:gd name="T19" fmla="*/ 221 h 557"/>
                  <a:gd name="T20" fmla="*/ 325 w 419"/>
                  <a:gd name="T21" fmla="*/ 260 h 557"/>
                  <a:gd name="T22" fmla="*/ 344 w 419"/>
                  <a:gd name="T23" fmla="*/ 304 h 557"/>
                  <a:gd name="T24" fmla="*/ 360 w 419"/>
                  <a:gd name="T25" fmla="*/ 350 h 557"/>
                  <a:gd name="T26" fmla="*/ 373 w 419"/>
                  <a:gd name="T27" fmla="*/ 400 h 557"/>
                  <a:gd name="T28" fmla="*/ 383 w 419"/>
                  <a:gd name="T29" fmla="*/ 450 h 557"/>
                  <a:gd name="T30" fmla="*/ 389 w 419"/>
                  <a:gd name="T31" fmla="*/ 504 h 557"/>
                  <a:gd name="T32" fmla="*/ 390 w 419"/>
                  <a:gd name="T33" fmla="*/ 557 h 557"/>
                  <a:gd name="T34" fmla="*/ 419 w 419"/>
                  <a:gd name="T35" fmla="*/ 557 h 557"/>
                  <a:gd name="T36" fmla="*/ 417 w 419"/>
                  <a:gd name="T37" fmla="*/ 501 h 557"/>
                  <a:gd name="T38" fmla="*/ 411 w 419"/>
                  <a:gd name="T39" fmla="*/ 446 h 557"/>
                  <a:gd name="T40" fmla="*/ 402 w 419"/>
                  <a:gd name="T41" fmla="*/ 392 h 557"/>
                  <a:gd name="T42" fmla="*/ 389 w 419"/>
                  <a:gd name="T43" fmla="*/ 342 h 557"/>
                  <a:gd name="T44" fmla="*/ 369 w 419"/>
                  <a:gd name="T45" fmla="*/ 292 h 557"/>
                  <a:gd name="T46" fmla="*/ 349 w 419"/>
                  <a:gd name="T47" fmla="*/ 248 h 557"/>
                  <a:gd name="T48" fmla="*/ 327 w 419"/>
                  <a:gd name="T49" fmla="*/ 203 h 557"/>
                  <a:gd name="T50" fmla="*/ 300 w 419"/>
                  <a:gd name="T51" fmla="*/ 164 h 557"/>
                  <a:gd name="T52" fmla="*/ 267 w 419"/>
                  <a:gd name="T53" fmla="*/ 128 h 557"/>
                  <a:gd name="T54" fmla="*/ 237 w 419"/>
                  <a:gd name="T55" fmla="*/ 98 h 557"/>
                  <a:gd name="T56" fmla="*/ 202 w 419"/>
                  <a:gd name="T57" fmla="*/ 69 h 557"/>
                  <a:gd name="T58" fmla="*/ 165 w 419"/>
                  <a:gd name="T59" fmla="*/ 45 h 557"/>
                  <a:gd name="T60" fmla="*/ 128 w 419"/>
                  <a:gd name="T61" fmla="*/ 27 h 557"/>
                  <a:gd name="T62" fmla="*/ 86 w 419"/>
                  <a:gd name="T63" fmla="*/ 9 h 557"/>
                  <a:gd name="T64" fmla="*/ 44 w 419"/>
                  <a:gd name="T65" fmla="*/ 1 h 557"/>
                  <a:gd name="T66" fmla="*/ 0 w 419"/>
                  <a:gd name="T67" fmla="*/ 0 h 557"/>
                  <a:gd name="T68" fmla="*/ 0 w 419"/>
                  <a:gd name="T69" fmla="*/ 28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557">
                    <a:moveTo>
                      <a:pt x="0" y="28"/>
                    </a:moveTo>
                    <a:lnTo>
                      <a:pt x="40" y="30"/>
                    </a:lnTo>
                    <a:lnTo>
                      <a:pt x="77" y="38"/>
                    </a:lnTo>
                    <a:lnTo>
                      <a:pt x="115" y="51"/>
                    </a:lnTo>
                    <a:lnTo>
                      <a:pt x="149" y="70"/>
                    </a:lnTo>
                    <a:lnTo>
                      <a:pt x="184" y="93"/>
                    </a:lnTo>
                    <a:lnTo>
                      <a:pt x="216" y="119"/>
                    </a:lnTo>
                    <a:lnTo>
                      <a:pt x="246" y="149"/>
                    </a:lnTo>
                    <a:lnTo>
                      <a:pt x="274" y="181"/>
                    </a:lnTo>
                    <a:lnTo>
                      <a:pt x="301" y="221"/>
                    </a:lnTo>
                    <a:lnTo>
                      <a:pt x="325" y="260"/>
                    </a:lnTo>
                    <a:lnTo>
                      <a:pt x="344" y="304"/>
                    </a:lnTo>
                    <a:lnTo>
                      <a:pt x="360" y="350"/>
                    </a:lnTo>
                    <a:lnTo>
                      <a:pt x="373" y="400"/>
                    </a:lnTo>
                    <a:lnTo>
                      <a:pt x="383" y="450"/>
                    </a:lnTo>
                    <a:lnTo>
                      <a:pt x="389" y="504"/>
                    </a:lnTo>
                    <a:lnTo>
                      <a:pt x="390" y="557"/>
                    </a:lnTo>
                    <a:lnTo>
                      <a:pt x="419" y="557"/>
                    </a:lnTo>
                    <a:lnTo>
                      <a:pt x="417" y="501"/>
                    </a:lnTo>
                    <a:lnTo>
                      <a:pt x="411" y="446"/>
                    </a:lnTo>
                    <a:lnTo>
                      <a:pt x="402" y="392"/>
                    </a:lnTo>
                    <a:lnTo>
                      <a:pt x="389" y="342"/>
                    </a:lnTo>
                    <a:lnTo>
                      <a:pt x="369" y="292"/>
                    </a:lnTo>
                    <a:lnTo>
                      <a:pt x="349" y="248"/>
                    </a:lnTo>
                    <a:lnTo>
                      <a:pt x="327" y="203"/>
                    </a:lnTo>
                    <a:lnTo>
                      <a:pt x="300" y="164"/>
                    </a:lnTo>
                    <a:lnTo>
                      <a:pt x="267" y="128"/>
                    </a:lnTo>
                    <a:lnTo>
                      <a:pt x="237" y="98"/>
                    </a:lnTo>
                    <a:lnTo>
                      <a:pt x="202" y="69"/>
                    </a:lnTo>
                    <a:lnTo>
                      <a:pt x="165" y="45"/>
                    </a:lnTo>
                    <a:lnTo>
                      <a:pt x="128" y="27"/>
                    </a:lnTo>
                    <a:lnTo>
                      <a:pt x="86" y="9"/>
                    </a:lnTo>
                    <a:lnTo>
                      <a:pt x="44" y="1"/>
                    </a:lnTo>
                    <a:lnTo>
                      <a:pt x="0"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30" name="Freeform 782">
                <a:extLst>
                  <a:ext uri="{FF2B5EF4-FFF2-40B4-BE49-F238E27FC236}">
                    <a16:creationId xmlns:a16="http://schemas.microsoft.com/office/drawing/2014/main" id="{CE3733F3-3527-EC60-A76E-C6C9627D61D4}"/>
                  </a:ext>
                </a:extLst>
              </p:cNvPr>
              <p:cNvSpPr>
                <a:spLocks/>
              </p:cNvSpPr>
              <p:nvPr/>
            </p:nvSpPr>
            <p:spPr bwMode="auto">
              <a:xfrm>
                <a:off x="1743" y="2007"/>
                <a:ext cx="622" cy="587"/>
              </a:xfrm>
              <a:custGeom>
                <a:avLst/>
                <a:gdLst>
                  <a:gd name="T0" fmla="*/ 6 w 1866"/>
                  <a:gd name="T1" fmla="*/ 1671 h 1760"/>
                  <a:gd name="T2" fmla="*/ 21 w 1866"/>
                  <a:gd name="T3" fmla="*/ 1495 h 1760"/>
                  <a:gd name="T4" fmla="*/ 50 w 1866"/>
                  <a:gd name="T5" fmla="*/ 1322 h 1760"/>
                  <a:gd name="T6" fmla="*/ 95 w 1866"/>
                  <a:gd name="T7" fmla="*/ 1152 h 1760"/>
                  <a:gd name="T8" fmla="*/ 152 w 1866"/>
                  <a:gd name="T9" fmla="*/ 989 h 1760"/>
                  <a:gd name="T10" fmla="*/ 220 w 1866"/>
                  <a:gd name="T11" fmla="*/ 832 h 1760"/>
                  <a:gd name="T12" fmla="*/ 299 w 1866"/>
                  <a:gd name="T13" fmla="*/ 688 h 1760"/>
                  <a:gd name="T14" fmla="*/ 391 w 1866"/>
                  <a:gd name="T15" fmla="*/ 552 h 1760"/>
                  <a:gd name="T16" fmla="*/ 492 w 1866"/>
                  <a:gd name="T17" fmla="*/ 432 h 1760"/>
                  <a:gd name="T18" fmla="*/ 603 w 1866"/>
                  <a:gd name="T19" fmla="*/ 325 h 1760"/>
                  <a:gd name="T20" fmla="*/ 724 w 1866"/>
                  <a:gd name="T21" fmla="*/ 235 h 1760"/>
                  <a:gd name="T22" fmla="*/ 851 w 1866"/>
                  <a:gd name="T23" fmla="*/ 164 h 1760"/>
                  <a:gd name="T24" fmla="*/ 988 w 1866"/>
                  <a:gd name="T25" fmla="*/ 112 h 1760"/>
                  <a:gd name="T26" fmla="*/ 1133 w 1866"/>
                  <a:gd name="T27" fmla="*/ 80 h 1760"/>
                  <a:gd name="T28" fmla="*/ 1286 w 1866"/>
                  <a:gd name="T29" fmla="*/ 75 h 1760"/>
                  <a:gd name="T30" fmla="*/ 1441 w 1866"/>
                  <a:gd name="T31" fmla="*/ 91 h 1760"/>
                  <a:gd name="T32" fmla="*/ 1549 w 1866"/>
                  <a:gd name="T33" fmla="*/ 99 h 1760"/>
                  <a:gd name="T34" fmla="*/ 1597 w 1866"/>
                  <a:gd name="T35" fmla="*/ 75 h 1760"/>
                  <a:gd name="T36" fmla="*/ 1642 w 1866"/>
                  <a:gd name="T37" fmla="*/ 50 h 1760"/>
                  <a:gd name="T38" fmla="*/ 1683 w 1866"/>
                  <a:gd name="T39" fmla="*/ 29 h 1760"/>
                  <a:gd name="T40" fmla="*/ 1722 w 1866"/>
                  <a:gd name="T41" fmla="*/ 11 h 1760"/>
                  <a:gd name="T42" fmla="*/ 1763 w 1866"/>
                  <a:gd name="T43" fmla="*/ 2 h 1760"/>
                  <a:gd name="T44" fmla="*/ 1803 w 1866"/>
                  <a:gd name="T45" fmla="*/ 2 h 1760"/>
                  <a:gd name="T46" fmla="*/ 1845 w 1866"/>
                  <a:gd name="T47" fmla="*/ 11 h 1760"/>
                  <a:gd name="T48" fmla="*/ 1837 w 1866"/>
                  <a:gd name="T49" fmla="*/ 64 h 1760"/>
                  <a:gd name="T50" fmla="*/ 1791 w 1866"/>
                  <a:gd name="T51" fmla="*/ 154 h 1760"/>
                  <a:gd name="T52" fmla="*/ 1758 w 1866"/>
                  <a:gd name="T53" fmla="*/ 250 h 1760"/>
                  <a:gd name="T54" fmla="*/ 1734 w 1866"/>
                  <a:gd name="T55" fmla="*/ 349 h 1760"/>
                  <a:gd name="T56" fmla="*/ 1725 w 1866"/>
                  <a:gd name="T57" fmla="*/ 448 h 1760"/>
                  <a:gd name="T58" fmla="*/ 1725 w 1866"/>
                  <a:gd name="T59" fmla="*/ 549 h 1760"/>
                  <a:gd name="T60" fmla="*/ 1733 w 1866"/>
                  <a:gd name="T61" fmla="*/ 645 h 1760"/>
                  <a:gd name="T62" fmla="*/ 1749 w 1866"/>
                  <a:gd name="T63" fmla="*/ 739 h 1760"/>
                  <a:gd name="T64" fmla="*/ 1722 w 1866"/>
                  <a:gd name="T65" fmla="*/ 782 h 1760"/>
                  <a:gd name="T66" fmla="*/ 1645 w 1866"/>
                  <a:gd name="T67" fmla="*/ 770 h 1760"/>
                  <a:gd name="T68" fmla="*/ 1573 w 1866"/>
                  <a:gd name="T69" fmla="*/ 743 h 1760"/>
                  <a:gd name="T70" fmla="*/ 1502 w 1866"/>
                  <a:gd name="T71" fmla="*/ 699 h 1760"/>
                  <a:gd name="T72" fmla="*/ 1390 w 1866"/>
                  <a:gd name="T73" fmla="*/ 678 h 1760"/>
                  <a:gd name="T74" fmla="*/ 1231 w 1866"/>
                  <a:gd name="T75" fmla="*/ 715 h 1760"/>
                  <a:gd name="T76" fmla="*/ 1089 w 1866"/>
                  <a:gd name="T77" fmla="*/ 782 h 1760"/>
                  <a:gd name="T78" fmla="*/ 973 w 1866"/>
                  <a:gd name="T79" fmla="*/ 880 h 1760"/>
                  <a:gd name="T80" fmla="*/ 886 w 1866"/>
                  <a:gd name="T81" fmla="*/ 1002 h 1760"/>
                  <a:gd name="T82" fmla="*/ 841 w 1866"/>
                  <a:gd name="T83" fmla="*/ 1145 h 1760"/>
                  <a:gd name="T84" fmla="*/ 842 w 1866"/>
                  <a:gd name="T85" fmla="*/ 1303 h 1760"/>
                  <a:gd name="T86" fmla="*/ 904 w 1866"/>
                  <a:gd name="T87" fmla="*/ 1476 h 1760"/>
                  <a:gd name="T88" fmla="*/ 899 w 1866"/>
                  <a:gd name="T89" fmla="*/ 1549 h 1760"/>
                  <a:gd name="T90" fmla="*/ 779 w 1866"/>
                  <a:gd name="T91" fmla="*/ 1530 h 1760"/>
                  <a:gd name="T92" fmla="*/ 645 w 1866"/>
                  <a:gd name="T93" fmla="*/ 1530 h 1760"/>
                  <a:gd name="T94" fmla="*/ 511 w 1866"/>
                  <a:gd name="T95" fmla="*/ 1548 h 1760"/>
                  <a:gd name="T96" fmla="*/ 377 w 1866"/>
                  <a:gd name="T97" fmla="*/ 1576 h 1760"/>
                  <a:gd name="T98" fmla="*/ 248 w 1866"/>
                  <a:gd name="T99" fmla="*/ 1618 h 1760"/>
                  <a:gd name="T100" fmla="*/ 137 w 1866"/>
                  <a:gd name="T101" fmla="*/ 1671 h 1760"/>
                  <a:gd name="T102" fmla="*/ 40 w 1866"/>
                  <a:gd name="T103" fmla="*/ 1729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66" h="1760">
                    <a:moveTo>
                      <a:pt x="0" y="1760"/>
                    </a:moveTo>
                    <a:lnTo>
                      <a:pt x="6" y="1671"/>
                    </a:lnTo>
                    <a:lnTo>
                      <a:pt x="12" y="1583"/>
                    </a:lnTo>
                    <a:lnTo>
                      <a:pt x="21" y="1495"/>
                    </a:lnTo>
                    <a:lnTo>
                      <a:pt x="34" y="1407"/>
                    </a:lnTo>
                    <a:lnTo>
                      <a:pt x="50" y="1322"/>
                    </a:lnTo>
                    <a:lnTo>
                      <a:pt x="71" y="1235"/>
                    </a:lnTo>
                    <a:lnTo>
                      <a:pt x="95" y="1152"/>
                    </a:lnTo>
                    <a:lnTo>
                      <a:pt x="122" y="1069"/>
                    </a:lnTo>
                    <a:lnTo>
                      <a:pt x="152" y="989"/>
                    </a:lnTo>
                    <a:lnTo>
                      <a:pt x="185" y="910"/>
                    </a:lnTo>
                    <a:lnTo>
                      <a:pt x="220" y="832"/>
                    </a:lnTo>
                    <a:lnTo>
                      <a:pt x="260" y="760"/>
                    </a:lnTo>
                    <a:lnTo>
                      <a:pt x="299" y="688"/>
                    </a:lnTo>
                    <a:lnTo>
                      <a:pt x="343" y="620"/>
                    </a:lnTo>
                    <a:lnTo>
                      <a:pt x="391" y="552"/>
                    </a:lnTo>
                    <a:lnTo>
                      <a:pt x="439" y="489"/>
                    </a:lnTo>
                    <a:lnTo>
                      <a:pt x="492" y="432"/>
                    </a:lnTo>
                    <a:lnTo>
                      <a:pt x="546" y="378"/>
                    </a:lnTo>
                    <a:lnTo>
                      <a:pt x="603" y="325"/>
                    </a:lnTo>
                    <a:lnTo>
                      <a:pt x="660" y="280"/>
                    </a:lnTo>
                    <a:lnTo>
                      <a:pt x="724" y="235"/>
                    </a:lnTo>
                    <a:lnTo>
                      <a:pt x="786" y="198"/>
                    </a:lnTo>
                    <a:lnTo>
                      <a:pt x="851" y="164"/>
                    </a:lnTo>
                    <a:lnTo>
                      <a:pt x="919" y="134"/>
                    </a:lnTo>
                    <a:lnTo>
                      <a:pt x="988" y="112"/>
                    </a:lnTo>
                    <a:lnTo>
                      <a:pt x="1060" y="92"/>
                    </a:lnTo>
                    <a:lnTo>
                      <a:pt x="1133" y="80"/>
                    </a:lnTo>
                    <a:lnTo>
                      <a:pt x="1208" y="75"/>
                    </a:lnTo>
                    <a:lnTo>
                      <a:pt x="1286" y="75"/>
                    </a:lnTo>
                    <a:lnTo>
                      <a:pt x="1363" y="78"/>
                    </a:lnTo>
                    <a:lnTo>
                      <a:pt x="1441" y="91"/>
                    </a:lnTo>
                    <a:lnTo>
                      <a:pt x="1523" y="110"/>
                    </a:lnTo>
                    <a:lnTo>
                      <a:pt x="1549" y="99"/>
                    </a:lnTo>
                    <a:lnTo>
                      <a:pt x="1573" y="86"/>
                    </a:lnTo>
                    <a:lnTo>
                      <a:pt x="1597" y="75"/>
                    </a:lnTo>
                    <a:lnTo>
                      <a:pt x="1618" y="62"/>
                    </a:lnTo>
                    <a:lnTo>
                      <a:pt x="1642" y="50"/>
                    </a:lnTo>
                    <a:lnTo>
                      <a:pt x="1662" y="38"/>
                    </a:lnTo>
                    <a:lnTo>
                      <a:pt x="1683" y="29"/>
                    </a:lnTo>
                    <a:lnTo>
                      <a:pt x="1704" y="17"/>
                    </a:lnTo>
                    <a:lnTo>
                      <a:pt x="1722" y="11"/>
                    </a:lnTo>
                    <a:lnTo>
                      <a:pt x="1743" y="5"/>
                    </a:lnTo>
                    <a:lnTo>
                      <a:pt x="1763" y="2"/>
                    </a:lnTo>
                    <a:lnTo>
                      <a:pt x="1782" y="0"/>
                    </a:lnTo>
                    <a:lnTo>
                      <a:pt x="1803" y="2"/>
                    </a:lnTo>
                    <a:lnTo>
                      <a:pt x="1824" y="3"/>
                    </a:lnTo>
                    <a:lnTo>
                      <a:pt x="1845" y="11"/>
                    </a:lnTo>
                    <a:lnTo>
                      <a:pt x="1866" y="22"/>
                    </a:lnTo>
                    <a:lnTo>
                      <a:pt x="1837" y="64"/>
                    </a:lnTo>
                    <a:lnTo>
                      <a:pt x="1811" y="107"/>
                    </a:lnTo>
                    <a:lnTo>
                      <a:pt x="1791" y="154"/>
                    </a:lnTo>
                    <a:lnTo>
                      <a:pt x="1773" y="202"/>
                    </a:lnTo>
                    <a:lnTo>
                      <a:pt x="1758" y="250"/>
                    </a:lnTo>
                    <a:lnTo>
                      <a:pt x="1746" y="298"/>
                    </a:lnTo>
                    <a:lnTo>
                      <a:pt x="1734" y="349"/>
                    </a:lnTo>
                    <a:lnTo>
                      <a:pt x="1728" y="399"/>
                    </a:lnTo>
                    <a:lnTo>
                      <a:pt x="1725" y="448"/>
                    </a:lnTo>
                    <a:lnTo>
                      <a:pt x="1722" y="499"/>
                    </a:lnTo>
                    <a:lnTo>
                      <a:pt x="1725" y="549"/>
                    </a:lnTo>
                    <a:lnTo>
                      <a:pt x="1726" y="597"/>
                    </a:lnTo>
                    <a:lnTo>
                      <a:pt x="1733" y="645"/>
                    </a:lnTo>
                    <a:lnTo>
                      <a:pt x="1741" y="692"/>
                    </a:lnTo>
                    <a:lnTo>
                      <a:pt x="1749" y="739"/>
                    </a:lnTo>
                    <a:lnTo>
                      <a:pt x="1761" y="782"/>
                    </a:lnTo>
                    <a:lnTo>
                      <a:pt x="1722" y="782"/>
                    </a:lnTo>
                    <a:lnTo>
                      <a:pt x="1683" y="778"/>
                    </a:lnTo>
                    <a:lnTo>
                      <a:pt x="1645" y="770"/>
                    </a:lnTo>
                    <a:lnTo>
                      <a:pt x="1606" y="757"/>
                    </a:lnTo>
                    <a:lnTo>
                      <a:pt x="1573" y="743"/>
                    </a:lnTo>
                    <a:lnTo>
                      <a:pt x="1536" y="722"/>
                    </a:lnTo>
                    <a:lnTo>
                      <a:pt x="1502" y="699"/>
                    </a:lnTo>
                    <a:lnTo>
                      <a:pt x="1472" y="674"/>
                    </a:lnTo>
                    <a:lnTo>
                      <a:pt x="1390" y="678"/>
                    </a:lnTo>
                    <a:lnTo>
                      <a:pt x="1308" y="692"/>
                    </a:lnTo>
                    <a:lnTo>
                      <a:pt x="1231" y="715"/>
                    </a:lnTo>
                    <a:lnTo>
                      <a:pt x="1158" y="746"/>
                    </a:lnTo>
                    <a:lnTo>
                      <a:pt x="1089" y="782"/>
                    </a:lnTo>
                    <a:lnTo>
                      <a:pt x="1027" y="829"/>
                    </a:lnTo>
                    <a:lnTo>
                      <a:pt x="973" y="880"/>
                    </a:lnTo>
                    <a:lnTo>
                      <a:pt x="925" y="937"/>
                    </a:lnTo>
                    <a:lnTo>
                      <a:pt x="886" y="1002"/>
                    </a:lnTo>
                    <a:lnTo>
                      <a:pt x="857" y="1071"/>
                    </a:lnTo>
                    <a:lnTo>
                      <a:pt x="841" y="1145"/>
                    </a:lnTo>
                    <a:lnTo>
                      <a:pt x="836" y="1221"/>
                    </a:lnTo>
                    <a:lnTo>
                      <a:pt x="842" y="1303"/>
                    </a:lnTo>
                    <a:lnTo>
                      <a:pt x="865" y="1387"/>
                    </a:lnTo>
                    <a:lnTo>
                      <a:pt x="904" y="1476"/>
                    </a:lnTo>
                    <a:lnTo>
                      <a:pt x="955" y="1567"/>
                    </a:lnTo>
                    <a:lnTo>
                      <a:pt x="899" y="1549"/>
                    </a:lnTo>
                    <a:lnTo>
                      <a:pt x="841" y="1540"/>
                    </a:lnTo>
                    <a:lnTo>
                      <a:pt x="779" y="1530"/>
                    </a:lnTo>
                    <a:lnTo>
                      <a:pt x="713" y="1528"/>
                    </a:lnTo>
                    <a:lnTo>
                      <a:pt x="645" y="1530"/>
                    </a:lnTo>
                    <a:lnTo>
                      <a:pt x="580" y="1536"/>
                    </a:lnTo>
                    <a:lnTo>
                      <a:pt x="511" y="1548"/>
                    </a:lnTo>
                    <a:lnTo>
                      <a:pt x="444" y="1560"/>
                    </a:lnTo>
                    <a:lnTo>
                      <a:pt x="377" y="1576"/>
                    </a:lnTo>
                    <a:lnTo>
                      <a:pt x="311" y="1597"/>
                    </a:lnTo>
                    <a:lnTo>
                      <a:pt x="248" y="1618"/>
                    </a:lnTo>
                    <a:lnTo>
                      <a:pt x="191" y="1644"/>
                    </a:lnTo>
                    <a:lnTo>
                      <a:pt x="137" y="1671"/>
                    </a:lnTo>
                    <a:lnTo>
                      <a:pt x="84" y="1698"/>
                    </a:lnTo>
                    <a:lnTo>
                      <a:pt x="40" y="1729"/>
                    </a:lnTo>
                    <a:lnTo>
                      <a:pt x="0" y="1760"/>
                    </a:lnTo>
                    <a:close/>
                  </a:path>
                </a:pathLst>
              </a:custGeom>
              <a:solidFill>
                <a:srgbClr val="FF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31" name="Freeform 783">
                <a:extLst>
                  <a:ext uri="{FF2B5EF4-FFF2-40B4-BE49-F238E27FC236}">
                    <a16:creationId xmlns:a16="http://schemas.microsoft.com/office/drawing/2014/main" id="{1D9041AB-104A-0839-5B03-352C3F20A0EE}"/>
                  </a:ext>
                </a:extLst>
              </p:cNvPr>
              <p:cNvSpPr>
                <a:spLocks/>
              </p:cNvSpPr>
              <p:nvPr/>
            </p:nvSpPr>
            <p:spPr bwMode="auto">
              <a:xfrm>
                <a:off x="2547" y="2552"/>
                <a:ext cx="273" cy="115"/>
              </a:xfrm>
              <a:custGeom>
                <a:avLst/>
                <a:gdLst>
                  <a:gd name="T0" fmla="*/ 818 w 818"/>
                  <a:gd name="T1" fmla="*/ 0 h 345"/>
                  <a:gd name="T2" fmla="*/ 802 w 818"/>
                  <a:gd name="T3" fmla="*/ 18 h 345"/>
                  <a:gd name="T4" fmla="*/ 785 w 818"/>
                  <a:gd name="T5" fmla="*/ 38 h 345"/>
                  <a:gd name="T6" fmla="*/ 767 w 818"/>
                  <a:gd name="T7" fmla="*/ 58 h 345"/>
                  <a:gd name="T8" fmla="*/ 753 w 818"/>
                  <a:gd name="T9" fmla="*/ 77 h 345"/>
                  <a:gd name="T10" fmla="*/ 740 w 818"/>
                  <a:gd name="T11" fmla="*/ 98 h 345"/>
                  <a:gd name="T12" fmla="*/ 729 w 818"/>
                  <a:gd name="T13" fmla="*/ 119 h 345"/>
                  <a:gd name="T14" fmla="*/ 716 w 818"/>
                  <a:gd name="T15" fmla="*/ 138 h 345"/>
                  <a:gd name="T16" fmla="*/ 705 w 818"/>
                  <a:gd name="T17" fmla="*/ 158 h 345"/>
                  <a:gd name="T18" fmla="*/ 698 w 818"/>
                  <a:gd name="T19" fmla="*/ 181 h 345"/>
                  <a:gd name="T20" fmla="*/ 689 w 818"/>
                  <a:gd name="T21" fmla="*/ 202 h 345"/>
                  <a:gd name="T22" fmla="*/ 681 w 818"/>
                  <a:gd name="T23" fmla="*/ 226 h 345"/>
                  <a:gd name="T24" fmla="*/ 677 w 818"/>
                  <a:gd name="T25" fmla="*/ 248 h 345"/>
                  <a:gd name="T26" fmla="*/ 673 w 818"/>
                  <a:gd name="T27" fmla="*/ 271 h 345"/>
                  <a:gd name="T28" fmla="*/ 668 w 818"/>
                  <a:gd name="T29" fmla="*/ 295 h 345"/>
                  <a:gd name="T30" fmla="*/ 665 w 818"/>
                  <a:gd name="T31" fmla="*/ 319 h 345"/>
                  <a:gd name="T32" fmla="*/ 665 w 818"/>
                  <a:gd name="T33" fmla="*/ 345 h 345"/>
                  <a:gd name="T34" fmla="*/ 614 w 818"/>
                  <a:gd name="T35" fmla="*/ 334 h 345"/>
                  <a:gd name="T36" fmla="*/ 559 w 818"/>
                  <a:gd name="T37" fmla="*/ 325 h 345"/>
                  <a:gd name="T38" fmla="*/ 502 w 818"/>
                  <a:gd name="T39" fmla="*/ 319 h 345"/>
                  <a:gd name="T40" fmla="*/ 439 w 818"/>
                  <a:gd name="T41" fmla="*/ 316 h 345"/>
                  <a:gd name="T42" fmla="*/ 380 w 818"/>
                  <a:gd name="T43" fmla="*/ 311 h 345"/>
                  <a:gd name="T44" fmla="*/ 319 w 818"/>
                  <a:gd name="T45" fmla="*/ 306 h 345"/>
                  <a:gd name="T46" fmla="*/ 260 w 818"/>
                  <a:gd name="T47" fmla="*/ 303 h 345"/>
                  <a:gd name="T48" fmla="*/ 206 w 818"/>
                  <a:gd name="T49" fmla="*/ 296 h 345"/>
                  <a:gd name="T50" fmla="*/ 155 w 818"/>
                  <a:gd name="T51" fmla="*/ 289 h 345"/>
                  <a:gd name="T52" fmla="*/ 108 w 818"/>
                  <a:gd name="T53" fmla="*/ 277 h 345"/>
                  <a:gd name="T54" fmla="*/ 68 w 818"/>
                  <a:gd name="T55" fmla="*/ 263 h 345"/>
                  <a:gd name="T56" fmla="*/ 37 w 818"/>
                  <a:gd name="T57" fmla="*/ 244 h 345"/>
                  <a:gd name="T58" fmla="*/ 14 w 818"/>
                  <a:gd name="T59" fmla="*/ 221 h 345"/>
                  <a:gd name="T60" fmla="*/ 2 w 818"/>
                  <a:gd name="T61" fmla="*/ 192 h 345"/>
                  <a:gd name="T62" fmla="*/ 0 w 818"/>
                  <a:gd name="T63" fmla="*/ 158 h 345"/>
                  <a:gd name="T64" fmla="*/ 10 w 818"/>
                  <a:gd name="T65" fmla="*/ 117 h 345"/>
                  <a:gd name="T66" fmla="*/ 64 w 818"/>
                  <a:gd name="T67" fmla="*/ 127 h 345"/>
                  <a:gd name="T68" fmla="*/ 116 w 818"/>
                  <a:gd name="T69" fmla="*/ 137 h 345"/>
                  <a:gd name="T70" fmla="*/ 170 w 818"/>
                  <a:gd name="T71" fmla="*/ 142 h 345"/>
                  <a:gd name="T72" fmla="*/ 224 w 818"/>
                  <a:gd name="T73" fmla="*/ 146 h 345"/>
                  <a:gd name="T74" fmla="*/ 276 w 818"/>
                  <a:gd name="T75" fmla="*/ 149 h 345"/>
                  <a:gd name="T76" fmla="*/ 328 w 818"/>
                  <a:gd name="T77" fmla="*/ 149 h 345"/>
                  <a:gd name="T78" fmla="*/ 377 w 818"/>
                  <a:gd name="T79" fmla="*/ 148 h 345"/>
                  <a:gd name="T80" fmla="*/ 430 w 818"/>
                  <a:gd name="T81" fmla="*/ 144 h 345"/>
                  <a:gd name="T82" fmla="*/ 480 w 818"/>
                  <a:gd name="T83" fmla="*/ 138 h 345"/>
                  <a:gd name="T84" fmla="*/ 531 w 818"/>
                  <a:gd name="T85" fmla="*/ 127 h 345"/>
                  <a:gd name="T86" fmla="*/ 579 w 818"/>
                  <a:gd name="T87" fmla="*/ 115 h 345"/>
                  <a:gd name="T88" fmla="*/ 628 w 818"/>
                  <a:gd name="T89" fmla="*/ 100 h 345"/>
                  <a:gd name="T90" fmla="*/ 677 w 818"/>
                  <a:gd name="T91" fmla="*/ 79 h 345"/>
                  <a:gd name="T92" fmla="*/ 725 w 818"/>
                  <a:gd name="T93" fmla="*/ 56 h 345"/>
                  <a:gd name="T94" fmla="*/ 773 w 818"/>
                  <a:gd name="T95" fmla="*/ 31 h 345"/>
                  <a:gd name="T96" fmla="*/ 818 w 818"/>
                  <a:gd name="T9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345">
                    <a:moveTo>
                      <a:pt x="818" y="0"/>
                    </a:moveTo>
                    <a:lnTo>
                      <a:pt x="802" y="18"/>
                    </a:lnTo>
                    <a:lnTo>
                      <a:pt x="785" y="38"/>
                    </a:lnTo>
                    <a:lnTo>
                      <a:pt x="767" y="58"/>
                    </a:lnTo>
                    <a:lnTo>
                      <a:pt x="753" y="77"/>
                    </a:lnTo>
                    <a:lnTo>
                      <a:pt x="740" y="98"/>
                    </a:lnTo>
                    <a:lnTo>
                      <a:pt x="729" y="119"/>
                    </a:lnTo>
                    <a:lnTo>
                      <a:pt x="716" y="138"/>
                    </a:lnTo>
                    <a:lnTo>
                      <a:pt x="705" y="158"/>
                    </a:lnTo>
                    <a:lnTo>
                      <a:pt x="698" y="181"/>
                    </a:lnTo>
                    <a:lnTo>
                      <a:pt x="689" y="202"/>
                    </a:lnTo>
                    <a:lnTo>
                      <a:pt x="681" y="226"/>
                    </a:lnTo>
                    <a:lnTo>
                      <a:pt x="677" y="248"/>
                    </a:lnTo>
                    <a:lnTo>
                      <a:pt x="673" y="271"/>
                    </a:lnTo>
                    <a:lnTo>
                      <a:pt x="668" y="295"/>
                    </a:lnTo>
                    <a:lnTo>
                      <a:pt x="665" y="319"/>
                    </a:lnTo>
                    <a:lnTo>
                      <a:pt x="665" y="345"/>
                    </a:lnTo>
                    <a:lnTo>
                      <a:pt x="614" y="334"/>
                    </a:lnTo>
                    <a:lnTo>
                      <a:pt x="559" y="325"/>
                    </a:lnTo>
                    <a:lnTo>
                      <a:pt x="502" y="319"/>
                    </a:lnTo>
                    <a:lnTo>
                      <a:pt x="439" y="316"/>
                    </a:lnTo>
                    <a:lnTo>
                      <a:pt x="380" y="311"/>
                    </a:lnTo>
                    <a:lnTo>
                      <a:pt x="319" y="306"/>
                    </a:lnTo>
                    <a:lnTo>
                      <a:pt x="260" y="303"/>
                    </a:lnTo>
                    <a:lnTo>
                      <a:pt x="206" y="296"/>
                    </a:lnTo>
                    <a:lnTo>
                      <a:pt x="155" y="289"/>
                    </a:lnTo>
                    <a:lnTo>
                      <a:pt x="108" y="277"/>
                    </a:lnTo>
                    <a:lnTo>
                      <a:pt x="68" y="263"/>
                    </a:lnTo>
                    <a:lnTo>
                      <a:pt x="37" y="244"/>
                    </a:lnTo>
                    <a:lnTo>
                      <a:pt x="14" y="221"/>
                    </a:lnTo>
                    <a:lnTo>
                      <a:pt x="2" y="192"/>
                    </a:lnTo>
                    <a:lnTo>
                      <a:pt x="0" y="158"/>
                    </a:lnTo>
                    <a:lnTo>
                      <a:pt x="10" y="117"/>
                    </a:lnTo>
                    <a:lnTo>
                      <a:pt x="64" y="127"/>
                    </a:lnTo>
                    <a:lnTo>
                      <a:pt x="116" y="137"/>
                    </a:lnTo>
                    <a:lnTo>
                      <a:pt x="170" y="142"/>
                    </a:lnTo>
                    <a:lnTo>
                      <a:pt x="224" y="146"/>
                    </a:lnTo>
                    <a:lnTo>
                      <a:pt x="276" y="149"/>
                    </a:lnTo>
                    <a:lnTo>
                      <a:pt x="328" y="149"/>
                    </a:lnTo>
                    <a:lnTo>
                      <a:pt x="377" y="148"/>
                    </a:lnTo>
                    <a:lnTo>
                      <a:pt x="430" y="144"/>
                    </a:lnTo>
                    <a:lnTo>
                      <a:pt x="480" y="138"/>
                    </a:lnTo>
                    <a:lnTo>
                      <a:pt x="531" y="127"/>
                    </a:lnTo>
                    <a:lnTo>
                      <a:pt x="579" y="115"/>
                    </a:lnTo>
                    <a:lnTo>
                      <a:pt x="628" y="100"/>
                    </a:lnTo>
                    <a:lnTo>
                      <a:pt x="677" y="79"/>
                    </a:lnTo>
                    <a:lnTo>
                      <a:pt x="725" y="56"/>
                    </a:lnTo>
                    <a:lnTo>
                      <a:pt x="773" y="31"/>
                    </a:lnTo>
                    <a:lnTo>
                      <a:pt x="8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32" name="Freeform 784">
                <a:extLst>
                  <a:ext uri="{FF2B5EF4-FFF2-40B4-BE49-F238E27FC236}">
                    <a16:creationId xmlns:a16="http://schemas.microsoft.com/office/drawing/2014/main" id="{398462CB-D5DA-F2CB-6C99-AAD3BDF62DD8}"/>
                  </a:ext>
                </a:extLst>
              </p:cNvPr>
              <p:cNvSpPr>
                <a:spLocks/>
              </p:cNvSpPr>
              <p:nvPr/>
            </p:nvSpPr>
            <p:spPr bwMode="auto">
              <a:xfrm>
                <a:off x="2547" y="2552"/>
                <a:ext cx="273" cy="115"/>
              </a:xfrm>
              <a:custGeom>
                <a:avLst/>
                <a:gdLst>
                  <a:gd name="T0" fmla="*/ 818 w 818"/>
                  <a:gd name="T1" fmla="*/ 0 h 345"/>
                  <a:gd name="T2" fmla="*/ 802 w 818"/>
                  <a:gd name="T3" fmla="*/ 18 h 345"/>
                  <a:gd name="T4" fmla="*/ 785 w 818"/>
                  <a:gd name="T5" fmla="*/ 38 h 345"/>
                  <a:gd name="T6" fmla="*/ 767 w 818"/>
                  <a:gd name="T7" fmla="*/ 58 h 345"/>
                  <a:gd name="T8" fmla="*/ 753 w 818"/>
                  <a:gd name="T9" fmla="*/ 77 h 345"/>
                  <a:gd name="T10" fmla="*/ 740 w 818"/>
                  <a:gd name="T11" fmla="*/ 98 h 345"/>
                  <a:gd name="T12" fmla="*/ 729 w 818"/>
                  <a:gd name="T13" fmla="*/ 119 h 345"/>
                  <a:gd name="T14" fmla="*/ 716 w 818"/>
                  <a:gd name="T15" fmla="*/ 138 h 345"/>
                  <a:gd name="T16" fmla="*/ 705 w 818"/>
                  <a:gd name="T17" fmla="*/ 158 h 345"/>
                  <a:gd name="T18" fmla="*/ 698 w 818"/>
                  <a:gd name="T19" fmla="*/ 181 h 345"/>
                  <a:gd name="T20" fmla="*/ 689 w 818"/>
                  <a:gd name="T21" fmla="*/ 202 h 345"/>
                  <a:gd name="T22" fmla="*/ 681 w 818"/>
                  <a:gd name="T23" fmla="*/ 226 h 345"/>
                  <a:gd name="T24" fmla="*/ 677 w 818"/>
                  <a:gd name="T25" fmla="*/ 248 h 345"/>
                  <a:gd name="T26" fmla="*/ 673 w 818"/>
                  <a:gd name="T27" fmla="*/ 271 h 345"/>
                  <a:gd name="T28" fmla="*/ 668 w 818"/>
                  <a:gd name="T29" fmla="*/ 295 h 345"/>
                  <a:gd name="T30" fmla="*/ 665 w 818"/>
                  <a:gd name="T31" fmla="*/ 319 h 345"/>
                  <a:gd name="T32" fmla="*/ 665 w 818"/>
                  <a:gd name="T33" fmla="*/ 345 h 345"/>
                  <a:gd name="T34" fmla="*/ 614 w 818"/>
                  <a:gd name="T35" fmla="*/ 334 h 345"/>
                  <a:gd name="T36" fmla="*/ 559 w 818"/>
                  <a:gd name="T37" fmla="*/ 325 h 345"/>
                  <a:gd name="T38" fmla="*/ 502 w 818"/>
                  <a:gd name="T39" fmla="*/ 319 h 345"/>
                  <a:gd name="T40" fmla="*/ 439 w 818"/>
                  <a:gd name="T41" fmla="*/ 316 h 345"/>
                  <a:gd name="T42" fmla="*/ 380 w 818"/>
                  <a:gd name="T43" fmla="*/ 311 h 345"/>
                  <a:gd name="T44" fmla="*/ 319 w 818"/>
                  <a:gd name="T45" fmla="*/ 306 h 345"/>
                  <a:gd name="T46" fmla="*/ 260 w 818"/>
                  <a:gd name="T47" fmla="*/ 303 h 345"/>
                  <a:gd name="T48" fmla="*/ 206 w 818"/>
                  <a:gd name="T49" fmla="*/ 296 h 345"/>
                  <a:gd name="T50" fmla="*/ 155 w 818"/>
                  <a:gd name="T51" fmla="*/ 289 h 345"/>
                  <a:gd name="T52" fmla="*/ 108 w 818"/>
                  <a:gd name="T53" fmla="*/ 277 h 345"/>
                  <a:gd name="T54" fmla="*/ 68 w 818"/>
                  <a:gd name="T55" fmla="*/ 263 h 345"/>
                  <a:gd name="T56" fmla="*/ 37 w 818"/>
                  <a:gd name="T57" fmla="*/ 244 h 345"/>
                  <a:gd name="T58" fmla="*/ 14 w 818"/>
                  <a:gd name="T59" fmla="*/ 221 h 345"/>
                  <a:gd name="T60" fmla="*/ 2 w 818"/>
                  <a:gd name="T61" fmla="*/ 192 h 345"/>
                  <a:gd name="T62" fmla="*/ 0 w 818"/>
                  <a:gd name="T63" fmla="*/ 158 h 345"/>
                  <a:gd name="T64" fmla="*/ 10 w 818"/>
                  <a:gd name="T65" fmla="*/ 117 h 345"/>
                  <a:gd name="T66" fmla="*/ 64 w 818"/>
                  <a:gd name="T67" fmla="*/ 127 h 345"/>
                  <a:gd name="T68" fmla="*/ 116 w 818"/>
                  <a:gd name="T69" fmla="*/ 137 h 345"/>
                  <a:gd name="T70" fmla="*/ 170 w 818"/>
                  <a:gd name="T71" fmla="*/ 142 h 345"/>
                  <a:gd name="T72" fmla="*/ 224 w 818"/>
                  <a:gd name="T73" fmla="*/ 146 h 345"/>
                  <a:gd name="T74" fmla="*/ 276 w 818"/>
                  <a:gd name="T75" fmla="*/ 149 h 345"/>
                  <a:gd name="T76" fmla="*/ 328 w 818"/>
                  <a:gd name="T77" fmla="*/ 149 h 345"/>
                  <a:gd name="T78" fmla="*/ 377 w 818"/>
                  <a:gd name="T79" fmla="*/ 148 h 345"/>
                  <a:gd name="T80" fmla="*/ 430 w 818"/>
                  <a:gd name="T81" fmla="*/ 144 h 345"/>
                  <a:gd name="T82" fmla="*/ 480 w 818"/>
                  <a:gd name="T83" fmla="*/ 138 h 345"/>
                  <a:gd name="T84" fmla="*/ 531 w 818"/>
                  <a:gd name="T85" fmla="*/ 127 h 345"/>
                  <a:gd name="T86" fmla="*/ 579 w 818"/>
                  <a:gd name="T87" fmla="*/ 115 h 345"/>
                  <a:gd name="T88" fmla="*/ 628 w 818"/>
                  <a:gd name="T89" fmla="*/ 100 h 345"/>
                  <a:gd name="T90" fmla="*/ 677 w 818"/>
                  <a:gd name="T91" fmla="*/ 79 h 345"/>
                  <a:gd name="T92" fmla="*/ 725 w 818"/>
                  <a:gd name="T93" fmla="*/ 56 h 345"/>
                  <a:gd name="T94" fmla="*/ 773 w 818"/>
                  <a:gd name="T95" fmla="*/ 31 h 345"/>
                  <a:gd name="T96" fmla="*/ 818 w 818"/>
                  <a:gd name="T97"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345">
                    <a:moveTo>
                      <a:pt x="818" y="0"/>
                    </a:moveTo>
                    <a:lnTo>
                      <a:pt x="802" y="18"/>
                    </a:lnTo>
                    <a:lnTo>
                      <a:pt x="785" y="38"/>
                    </a:lnTo>
                    <a:lnTo>
                      <a:pt x="767" y="58"/>
                    </a:lnTo>
                    <a:lnTo>
                      <a:pt x="753" y="77"/>
                    </a:lnTo>
                    <a:lnTo>
                      <a:pt x="740" y="98"/>
                    </a:lnTo>
                    <a:lnTo>
                      <a:pt x="729" y="119"/>
                    </a:lnTo>
                    <a:lnTo>
                      <a:pt x="716" y="138"/>
                    </a:lnTo>
                    <a:lnTo>
                      <a:pt x="705" y="158"/>
                    </a:lnTo>
                    <a:lnTo>
                      <a:pt x="698" y="181"/>
                    </a:lnTo>
                    <a:lnTo>
                      <a:pt x="689" y="202"/>
                    </a:lnTo>
                    <a:lnTo>
                      <a:pt x="681" y="226"/>
                    </a:lnTo>
                    <a:lnTo>
                      <a:pt x="677" y="248"/>
                    </a:lnTo>
                    <a:lnTo>
                      <a:pt x="673" y="271"/>
                    </a:lnTo>
                    <a:lnTo>
                      <a:pt x="668" y="295"/>
                    </a:lnTo>
                    <a:lnTo>
                      <a:pt x="665" y="319"/>
                    </a:lnTo>
                    <a:lnTo>
                      <a:pt x="665" y="345"/>
                    </a:lnTo>
                    <a:lnTo>
                      <a:pt x="614" y="334"/>
                    </a:lnTo>
                    <a:lnTo>
                      <a:pt x="559" y="325"/>
                    </a:lnTo>
                    <a:lnTo>
                      <a:pt x="502" y="319"/>
                    </a:lnTo>
                    <a:lnTo>
                      <a:pt x="439" y="316"/>
                    </a:lnTo>
                    <a:lnTo>
                      <a:pt x="380" y="311"/>
                    </a:lnTo>
                    <a:lnTo>
                      <a:pt x="319" y="306"/>
                    </a:lnTo>
                    <a:lnTo>
                      <a:pt x="260" y="303"/>
                    </a:lnTo>
                    <a:lnTo>
                      <a:pt x="206" y="296"/>
                    </a:lnTo>
                    <a:lnTo>
                      <a:pt x="155" y="289"/>
                    </a:lnTo>
                    <a:lnTo>
                      <a:pt x="108" y="277"/>
                    </a:lnTo>
                    <a:lnTo>
                      <a:pt x="68" y="263"/>
                    </a:lnTo>
                    <a:lnTo>
                      <a:pt x="37" y="244"/>
                    </a:lnTo>
                    <a:lnTo>
                      <a:pt x="14" y="221"/>
                    </a:lnTo>
                    <a:lnTo>
                      <a:pt x="2" y="192"/>
                    </a:lnTo>
                    <a:lnTo>
                      <a:pt x="0" y="158"/>
                    </a:lnTo>
                    <a:lnTo>
                      <a:pt x="10" y="117"/>
                    </a:lnTo>
                    <a:lnTo>
                      <a:pt x="64" y="127"/>
                    </a:lnTo>
                    <a:lnTo>
                      <a:pt x="116" y="137"/>
                    </a:lnTo>
                    <a:lnTo>
                      <a:pt x="170" y="142"/>
                    </a:lnTo>
                    <a:lnTo>
                      <a:pt x="224" y="146"/>
                    </a:lnTo>
                    <a:lnTo>
                      <a:pt x="276" y="149"/>
                    </a:lnTo>
                    <a:lnTo>
                      <a:pt x="328" y="149"/>
                    </a:lnTo>
                    <a:lnTo>
                      <a:pt x="377" y="148"/>
                    </a:lnTo>
                    <a:lnTo>
                      <a:pt x="430" y="144"/>
                    </a:lnTo>
                    <a:lnTo>
                      <a:pt x="480" y="138"/>
                    </a:lnTo>
                    <a:lnTo>
                      <a:pt x="531" y="127"/>
                    </a:lnTo>
                    <a:lnTo>
                      <a:pt x="579" y="115"/>
                    </a:lnTo>
                    <a:lnTo>
                      <a:pt x="628" y="100"/>
                    </a:lnTo>
                    <a:lnTo>
                      <a:pt x="677" y="79"/>
                    </a:lnTo>
                    <a:lnTo>
                      <a:pt x="725" y="56"/>
                    </a:lnTo>
                    <a:lnTo>
                      <a:pt x="773" y="31"/>
                    </a:lnTo>
                    <a:lnTo>
                      <a:pt x="818"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633" name="Freeform 785">
                <a:extLst>
                  <a:ext uri="{FF2B5EF4-FFF2-40B4-BE49-F238E27FC236}">
                    <a16:creationId xmlns:a16="http://schemas.microsoft.com/office/drawing/2014/main" id="{53457C30-F24A-837D-8082-E39D1A713B9D}"/>
                  </a:ext>
                </a:extLst>
              </p:cNvPr>
              <p:cNvSpPr>
                <a:spLocks/>
              </p:cNvSpPr>
              <p:nvPr/>
            </p:nvSpPr>
            <p:spPr bwMode="auto">
              <a:xfrm>
                <a:off x="2296" y="2433"/>
                <a:ext cx="6" cy="10"/>
              </a:xfrm>
              <a:custGeom>
                <a:avLst/>
                <a:gdLst>
                  <a:gd name="T0" fmla="*/ 17 w 17"/>
                  <a:gd name="T1" fmla="*/ 0 h 30"/>
                  <a:gd name="T2" fmla="*/ 6 w 17"/>
                  <a:gd name="T3" fmla="*/ 5 h 30"/>
                  <a:gd name="T4" fmla="*/ 0 w 17"/>
                  <a:gd name="T5" fmla="*/ 13 h 30"/>
                  <a:gd name="T6" fmla="*/ 3 w 17"/>
                  <a:gd name="T7" fmla="*/ 23 h 30"/>
                  <a:gd name="T8" fmla="*/ 12 w 17"/>
                  <a:gd name="T9" fmla="*/ 30 h 30"/>
                  <a:gd name="T10" fmla="*/ 17 w 17"/>
                  <a:gd name="T11" fmla="*/ 0 h 30"/>
                </a:gdLst>
                <a:ahLst/>
                <a:cxnLst>
                  <a:cxn ang="0">
                    <a:pos x="T0" y="T1"/>
                  </a:cxn>
                  <a:cxn ang="0">
                    <a:pos x="T2" y="T3"/>
                  </a:cxn>
                  <a:cxn ang="0">
                    <a:pos x="T4" y="T5"/>
                  </a:cxn>
                  <a:cxn ang="0">
                    <a:pos x="T6" y="T7"/>
                  </a:cxn>
                  <a:cxn ang="0">
                    <a:pos x="T8" y="T9"/>
                  </a:cxn>
                  <a:cxn ang="0">
                    <a:pos x="T10" y="T11"/>
                  </a:cxn>
                </a:cxnLst>
                <a:rect l="0" t="0" r="r" b="b"/>
                <a:pathLst>
                  <a:path w="17" h="30">
                    <a:moveTo>
                      <a:pt x="17" y="0"/>
                    </a:moveTo>
                    <a:lnTo>
                      <a:pt x="6" y="5"/>
                    </a:lnTo>
                    <a:lnTo>
                      <a:pt x="0" y="13"/>
                    </a:lnTo>
                    <a:lnTo>
                      <a:pt x="3" y="23"/>
                    </a:lnTo>
                    <a:lnTo>
                      <a:pt x="12" y="3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34" name="Freeform 786">
                <a:extLst>
                  <a:ext uri="{FF2B5EF4-FFF2-40B4-BE49-F238E27FC236}">
                    <a16:creationId xmlns:a16="http://schemas.microsoft.com/office/drawing/2014/main" id="{390184DD-1856-11BB-A3C8-1E40768F855A}"/>
                  </a:ext>
                </a:extLst>
              </p:cNvPr>
              <p:cNvSpPr>
                <a:spLocks/>
              </p:cNvSpPr>
              <p:nvPr/>
            </p:nvSpPr>
            <p:spPr bwMode="auto">
              <a:xfrm>
                <a:off x="2300" y="2382"/>
                <a:ext cx="81" cy="62"/>
              </a:xfrm>
              <a:custGeom>
                <a:avLst/>
                <a:gdLst>
                  <a:gd name="T0" fmla="*/ 213 w 241"/>
                  <a:gd name="T1" fmla="*/ 0 h 184"/>
                  <a:gd name="T2" fmla="*/ 203 w 241"/>
                  <a:gd name="T3" fmla="*/ 41 h 184"/>
                  <a:gd name="T4" fmla="*/ 190 w 241"/>
                  <a:gd name="T5" fmla="*/ 75 h 184"/>
                  <a:gd name="T6" fmla="*/ 171 w 241"/>
                  <a:gd name="T7" fmla="*/ 102 h 184"/>
                  <a:gd name="T8" fmla="*/ 150 w 241"/>
                  <a:gd name="T9" fmla="*/ 124 h 184"/>
                  <a:gd name="T10" fmla="*/ 121 w 241"/>
                  <a:gd name="T11" fmla="*/ 142 h 184"/>
                  <a:gd name="T12" fmla="*/ 90 w 241"/>
                  <a:gd name="T13" fmla="*/ 150 h 184"/>
                  <a:gd name="T14" fmla="*/ 51 w 241"/>
                  <a:gd name="T15" fmla="*/ 155 h 184"/>
                  <a:gd name="T16" fmla="*/ 5 w 241"/>
                  <a:gd name="T17" fmla="*/ 151 h 184"/>
                  <a:gd name="T18" fmla="*/ 0 w 241"/>
                  <a:gd name="T19" fmla="*/ 180 h 184"/>
                  <a:gd name="T20" fmla="*/ 51 w 241"/>
                  <a:gd name="T21" fmla="*/ 184 h 184"/>
                  <a:gd name="T22" fmla="*/ 95 w 241"/>
                  <a:gd name="T23" fmla="*/ 179 h 184"/>
                  <a:gd name="T24" fmla="*/ 133 w 241"/>
                  <a:gd name="T25" fmla="*/ 166 h 184"/>
                  <a:gd name="T26" fmla="*/ 165 w 241"/>
                  <a:gd name="T27" fmla="*/ 145 h 184"/>
                  <a:gd name="T28" fmla="*/ 192 w 241"/>
                  <a:gd name="T29" fmla="*/ 118 h 184"/>
                  <a:gd name="T30" fmla="*/ 215 w 241"/>
                  <a:gd name="T31" fmla="*/ 89 h 184"/>
                  <a:gd name="T32" fmla="*/ 232 w 241"/>
                  <a:gd name="T33" fmla="*/ 48 h 184"/>
                  <a:gd name="T34" fmla="*/ 241 w 241"/>
                  <a:gd name="T35" fmla="*/ 5 h 184"/>
                  <a:gd name="T36" fmla="*/ 213 w 241"/>
                  <a:gd name="T37"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1" h="184">
                    <a:moveTo>
                      <a:pt x="213" y="0"/>
                    </a:moveTo>
                    <a:lnTo>
                      <a:pt x="203" y="41"/>
                    </a:lnTo>
                    <a:lnTo>
                      <a:pt x="190" y="75"/>
                    </a:lnTo>
                    <a:lnTo>
                      <a:pt x="171" y="102"/>
                    </a:lnTo>
                    <a:lnTo>
                      <a:pt x="150" y="124"/>
                    </a:lnTo>
                    <a:lnTo>
                      <a:pt x="121" y="142"/>
                    </a:lnTo>
                    <a:lnTo>
                      <a:pt x="90" y="150"/>
                    </a:lnTo>
                    <a:lnTo>
                      <a:pt x="51" y="155"/>
                    </a:lnTo>
                    <a:lnTo>
                      <a:pt x="5" y="151"/>
                    </a:lnTo>
                    <a:lnTo>
                      <a:pt x="0" y="180"/>
                    </a:lnTo>
                    <a:lnTo>
                      <a:pt x="51" y="184"/>
                    </a:lnTo>
                    <a:lnTo>
                      <a:pt x="95" y="179"/>
                    </a:lnTo>
                    <a:lnTo>
                      <a:pt x="133" y="166"/>
                    </a:lnTo>
                    <a:lnTo>
                      <a:pt x="165" y="145"/>
                    </a:lnTo>
                    <a:lnTo>
                      <a:pt x="192" y="118"/>
                    </a:lnTo>
                    <a:lnTo>
                      <a:pt x="215" y="89"/>
                    </a:lnTo>
                    <a:lnTo>
                      <a:pt x="232" y="48"/>
                    </a:lnTo>
                    <a:lnTo>
                      <a:pt x="241" y="5"/>
                    </a:lnTo>
                    <a:lnTo>
                      <a:pt x="2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35" name="Freeform 787">
                <a:extLst>
                  <a:ext uri="{FF2B5EF4-FFF2-40B4-BE49-F238E27FC236}">
                    <a16:creationId xmlns:a16="http://schemas.microsoft.com/office/drawing/2014/main" id="{34E88F27-12FC-5246-83E5-03D4B7381AAF}"/>
                  </a:ext>
                </a:extLst>
              </p:cNvPr>
              <p:cNvSpPr>
                <a:spLocks/>
              </p:cNvSpPr>
              <p:nvPr/>
            </p:nvSpPr>
            <p:spPr bwMode="auto">
              <a:xfrm>
                <a:off x="2371" y="2378"/>
                <a:ext cx="10" cy="6"/>
              </a:xfrm>
              <a:custGeom>
                <a:avLst/>
                <a:gdLst>
                  <a:gd name="T0" fmla="*/ 28 w 28"/>
                  <a:gd name="T1" fmla="*/ 17 h 17"/>
                  <a:gd name="T2" fmla="*/ 24 w 28"/>
                  <a:gd name="T3" fmla="*/ 6 h 17"/>
                  <a:gd name="T4" fmla="*/ 16 w 28"/>
                  <a:gd name="T5" fmla="*/ 0 h 17"/>
                  <a:gd name="T6" fmla="*/ 6 w 28"/>
                  <a:gd name="T7" fmla="*/ 3 h 17"/>
                  <a:gd name="T8" fmla="*/ 0 w 28"/>
                  <a:gd name="T9" fmla="*/ 12 h 17"/>
                  <a:gd name="T10" fmla="*/ 28 w 28"/>
                  <a:gd name="T11" fmla="*/ 17 h 17"/>
                </a:gdLst>
                <a:ahLst/>
                <a:cxnLst>
                  <a:cxn ang="0">
                    <a:pos x="T0" y="T1"/>
                  </a:cxn>
                  <a:cxn ang="0">
                    <a:pos x="T2" y="T3"/>
                  </a:cxn>
                  <a:cxn ang="0">
                    <a:pos x="T4" y="T5"/>
                  </a:cxn>
                  <a:cxn ang="0">
                    <a:pos x="T6" y="T7"/>
                  </a:cxn>
                  <a:cxn ang="0">
                    <a:pos x="T8" y="T9"/>
                  </a:cxn>
                  <a:cxn ang="0">
                    <a:pos x="T10" y="T11"/>
                  </a:cxn>
                </a:cxnLst>
                <a:rect l="0" t="0" r="r" b="b"/>
                <a:pathLst>
                  <a:path w="28" h="17">
                    <a:moveTo>
                      <a:pt x="28" y="17"/>
                    </a:moveTo>
                    <a:lnTo>
                      <a:pt x="24" y="6"/>
                    </a:lnTo>
                    <a:lnTo>
                      <a:pt x="16" y="0"/>
                    </a:lnTo>
                    <a:lnTo>
                      <a:pt x="6" y="3"/>
                    </a:lnTo>
                    <a:lnTo>
                      <a:pt x="0" y="12"/>
                    </a:lnTo>
                    <a:lnTo>
                      <a:pt x="28"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36" name="Freeform 788">
                <a:extLst>
                  <a:ext uri="{FF2B5EF4-FFF2-40B4-BE49-F238E27FC236}">
                    <a16:creationId xmlns:a16="http://schemas.microsoft.com/office/drawing/2014/main" id="{C142B889-202B-5429-0800-709D7D2460F8}"/>
                  </a:ext>
                </a:extLst>
              </p:cNvPr>
              <p:cNvSpPr>
                <a:spLocks/>
              </p:cNvSpPr>
              <p:nvPr/>
            </p:nvSpPr>
            <p:spPr bwMode="auto">
              <a:xfrm>
                <a:off x="4362" y="2108"/>
                <a:ext cx="10" cy="5"/>
              </a:xfrm>
              <a:custGeom>
                <a:avLst/>
                <a:gdLst>
                  <a:gd name="T0" fmla="*/ 29 w 29"/>
                  <a:gd name="T1" fmla="*/ 14 h 14"/>
                  <a:gd name="T2" fmla="*/ 24 w 29"/>
                  <a:gd name="T3" fmla="*/ 3 h 14"/>
                  <a:gd name="T4" fmla="*/ 14 w 29"/>
                  <a:gd name="T5" fmla="*/ 0 h 14"/>
                  <a:gd name="T6" fmla="*/ 5 w 29"/>
                  <a:gd name="T7" fmla="*/ 3 h 14"/>
                  <a:gd name="T8" fmla="*/ 0 w 29"/>
                  <a:gd name="T9" fmla="*/ 14 h 14"/>
                  <a:gd name="T10" fmla="*/ 29 w 29"/>
                  <a:gd name="T11" fmla="*/ 14 h 14"/>
                </a:gdLst>
                <a:ahLst/>
                <a:cxnLst>
                  <a:cxn ang="0">
                    <a:pos x="T0" y="T1"/>
                  </a:cxn>
                  <a:cxn ang="0">
                    <a:pos x="T2" y="T3"/>
                  </a:cxn>
                  <a:cxn ang="0">
                    <a:pos x="T4" y="T5"/>
                  </a:cxn>
                  <a:cxn ang="0">
                    <a:pos x="T6" y="T7"/>
                  </a:cxn>
                  <a:cxn ang="0">
                    <a:pos x="T8" y="T9"/>
                  </a:cxn>
                  <a:cxn ang="0">
                    <a:pos x="T10" y="T11"/>
                  </a:cxn>
                </a:cxnLst>
                <a:rect l="0" t="0" r="r" b="b"/>
                <a:pathLst>
                  <a:path w="29" h="14">
                    <a:moveTo>
                      <a:pt x="29" y="14"/>
                    </a:moveTo>
                    <a:lnTo>
                      <a:pt x="24" y="3"/>
                    </a:lnTo>
                    <a:lnTo>
                      <a:pt x="14" y="0"/>
                    </a:lnTo>
                    <a:lnTo>
                      <a:pt x="5" y="3"/>
                    </a:lnTo>
                    <a:lnTo>
                      <a:pt x="0" y="14"/>
                    </a:lnTo>
                    <a:lnTo>
                      <a:pt x="2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37" name="Freeform 789">
                <a:extLst>
                  <a:ext uri="{FF2B5EF4-FFF2-40B4-BE49-F238E27FC236}">
                    <a16:creationId xmlns:a16="http://schemas.microsoft.com/office/drawing/2014/main" id="{09E3CF39-B925-2AED-B101-A2420A6C3E48}"/>
                  </a:ext>
                </a:extLst>
              </p:cNvPr>
              <p:cNvSpPr>
                <a:spLocks/>
              </p:cNvSpPr>
              <p:nvPr/>
            </p:nvSpPr>
            <p:spPr bwMode="auto">
              <a:xfrm>
                <a:off x="4301" y="2112"/>
                <a:ext cx="71" cy="74"/>
              </a:xfrm>
              <a:custGeom>
                <a:avLst/>
                <a:gdLst>
                  <a:gd name="T0" fmla="*/ 12 w 211"/>
                  <a:gd name="T1" fmla="*/ 223 h 223"/>
                  <a:gd name="T2" fmla="*/ 51 w 211"/>
                  <a:gd name="T3" fmla="*/ 204 h 223"/>
                  <a:gd name="T4" fmla="*/ 89 w 211"/>
                  <a:gd name="T5" fmla="*/ 183 h 223"/>
                  <a:gd name="T6" fmla="*/ 122 w 211"/>
                  <a:gd name="T7" fmla="*/ 160 h 223"/>
                  <a:gd name="T8" fmla="*/ 153 w 211"/>
                  <a:gd name="T9" fmla="*/ 133 h 223"/>
                  <a:gd name="T10" fmla="*/ 178 w 211"/>
                  <a:gd name="T11" fmla="*/ 106 h 223"/>
                  <a:gd name="T12" fmla="*/ 195 w 211"/>
                  <a:gd name="T13" fmla="*/ 73 h 223"/>
                  <a:gd name="T14" fmla="*/ 209 w 211"/>
                  <a:gd name="T15" fmla="*/ 36 h 223"/>
                  <a:gd name="T16" fmla="*/ 211 w 211"/>
                  <a:gd name="T17" fmla="*/ 0 h 223"/>
                  <a:gd name="T18" fmla="*/ 182 w 211"/>
                  <a:gd name="T19" fmla="*/ 0 h 223"/>
                  <a:gd name="T20" fmla="*/ 178 w 211"/>
                  <a:gd name="T21" fmla="*/ 32 h 223"/>
                  <a:gd name="T22" fmla="*/ 170 w 211"/>
                  <a:gd name="T23" fmla="*/ 61 h 223"/>
                  <a:gd name="T24" fmla="*/ 153 w 211"/>
                  <a:gd name="T25" fmla="*/ 88 h 223"/>
                  <a:gd name="T26" fmla="*/ 132 w 211"/>
                  <a:gd name="T27" fmla="*/ 112 h 223"/>
                  <a:gd name="T28" fmla="*/ 105 w 211"/>
                  <a:gd name="T29" fmla="*/ 135 h 223"/>
                  <a:gd name="T30" fmla="*/ 73 w 211"/>
                  <a:gd name="T31" fmla="*/ 159 h 223"/>
                  <a:gd name="T32" fmla="*/ 39 w 211"/>
                  <a:gd name="T33" fmla="*/ 180 h 223"/>
                  <a:gd name="T34" fmla="*/ 0 w 211"/>
                  <a:gd name="T35" fmla="*/ 197 h 223"/>
                  <a:gd name="T36" fmla="*/ 12 w 211"/>
                  <a:gd name="T37"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1" h="223">
                    <a:moveTo>
                      <a:pt x="12" y="223"/>
                    </a:moveTo>
                    <a:lnTo>
                      <a:pt x="51" y="204"/>
                    </a:lnTo>
                    <a:lnTo>
                      <a:pt x="89" y="183"/>
                    </a:lnTo>
                    <a:lnTo>
                      <a:pt x="122" y="160"/>
                    </a:lnTo>
                    <a:lnTo>
                      <a:pt x="153" y="133"/>
                    </a:lnTo>
                    <a:lnTo>
                      <a:pt x="178" y="106"/>
                    </a:lnTo>
                    <a:lnTo>
                      <a:pt x="195" y="73"/>
                    </a:lnTo>
                    <a:lnTo>
                      <a:pt x="209" y="36"/>
                    </a:lnTo>
                    <a:lnTo>
                      <a:pt x="211" y="0"/>
                    </a:lnTo>
                    <a:lnTo>
                      <a:pt x="182" y="0"/>
                    </a:lnTo>
                    <a:lnTo>
                      <a:pt x="178" y="32"/>
                    </a:lnTo>
                    <a:lnTo>
                      <a:pt x="170" y="61"/>
                    </a:lnTo>
                    <a:lnTo>
                      <a:pt x="153" y="88"/>
                    </a:lnTo>
                    <a:lnTo>
                      <a:pt x="132" y="112"/>
                    </a:lnTo>
                    <a:lnTo>
                      <a:pt x="105" y="135"/>
                    </a:lnTo>
                    <a:lnTo>
                      <a:pt x="73" y="159"/>
                    </a:lnTo>
                    <a:lnTo>
                      <a:pt x="39" y="180"/>
                    </a:lnTo>
                    <a:lnTo>
                      <a:pt x="0" y="197"/>
                    </a:lnTo>
                    <a:lnTo>
                      <a:pt x="12" y="2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38" name="Freeform 790">
                <a:extLst>
                  <a:ext uri="{FF2B5EF4-FFF2-40B4-BE49-F238E27FC236}">
                    <a16:creationId xmlns:a16="http://schemas.microsoft.com/office/drawing/2014/main" id="{196A2B46-13D8-9099-84EE-0EA1816C39F0}"/>
                  </a:ext>
                </a:extLst>
              </p:cNvPr>
              <p:cNvSpPr>
                <a:spLocks/>
              </p:cNvSpPr>
              <p:nvPr/>
            </p:nvSpPr>
            <p:spPr bwMode="auto">
              <a:xfrm>
                <a:off x="4299" y="2179"/>
                <a:ext cx="6" cy="7"/>
              </a:xfrm>
              <a:custGeom>
                <a:avLst/>
                <a:gdLst>
                  <a:gd name="T0" fmla="*/ 8 w 20"/>
                  <a:gd name="T1" fmla="*/ 0 h 23"/>
                  <a:gd name="T2" fmla="*/ 0 w 20"/>
                  <a:gd name="T3" fmla="*/ 8 h 23"/>
                  <a:gd name="T4" fmla="*/ 3 w 20"/>
                  <a:gd name="T5" fmla="*/ 17 h 23"/>
                  <a:gd name="T6" fmla="*/ 10 w 20"/>
                  <a:gd name="T7" fmla="*/ 23 h 23"/>
                  <a:gd name="T8" fmla="*/ 20 w 20"/>
                  <a:gd name="T9" fmla="*/ 23 h 23"/>
                  <a:gd name="T10" fmla="*/ 8 w 20"/>
                  <a:gd name="T11" fmla="*/ 0 h 23"/>
                </a:gdLst>
                <a:ahLst/>
                <a:cxnLst>
                  <a:cxn ang="0">
                    <a:pos x="T0" y="T1"/>
                  </a:cxn>
                  <a:cxn ang="0">
                    <a:pos x="T2" y="T3"/>
                  </a:cxn>
                  <a:cxn ang="0">
                    <a:pos x="T4" y="T5"/>
                  </a:cxn>
                  <a:cxn ang="0">
                    <a:pos x="T6" y="T7"/>
                  </a:cxn>
                  <a:cxn ang="0">
                    <a:pos x="T8" y="T9"/>
                  </a:cxn>
                  <a:cxn ang="0">
                    <a:pos x="T10" y="T11"/>
                  </a:cxn>
                </a:cxnLst>
                <a:rect l="0" t="0" r="r" b="b"/>
                <a:pathLst>
                  <a:path w="20" h="23">
                    <a:moveTo>
                      <a:pt x="8" y="0"/>
                    </a:moveTo>
                    <a:lnTo>
                      <a:pt x="0" y="8"/>
                    </a:lnTo>
                    <a:lnTo>
                      <a:pt x="3" y="17"/>
                    </a:lnTo>
                    <a:lnTo>
                      <a:pt x="10" y="23"/>
                    </a:lnTo>
                    <a:lnTo>
                      <a:pt x="20" y="23"/>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39" name="Freeform 791">
                <a:extLst>
                  <a:ext uri="{FF2B5EF4-FFF2-40B4-BE49-F238E27FC236}">
                    <a16:creationId xmlns:a16="http://schemas.microsoft.com/office/drawing/2014/main" id="{C08EA176-69FF-6109-B35F-52E4E63739E8}"/>
                  </a:ext>
                </a:extLst>
              </p:cNvPr>
              <p:cNvSpPr>
                <a:spLocks/>
              </p:cNvSpPr>
              <p:nvPr/>
            </p:nvSpPr>
            <p:spPr bwMode="auto">
              <a:xfrm>
                <a:off x="4492" y="2046"/>
                <a:ext cx="10" cy="6"/>
              </a:xfrm>
              <a:custGeom>
                <a:avLst/>
                <a:gdLst>
                  <a:gd name="T0" fmla="*/ 29 w 29"/>
                  <a:gd name="T1" fmla="*/ 11 h 16"/>
                  <a:gd name="T2" fmla="*/ 22 w 29"/>
                  <a:gd name="T3" fmla="*/ 2 h 16"/>
                  <a:gd name="T4" fmla="*/ 12 w 29"/>
                  <a:gd name="T5" fmla="*/ 0 h 16"/>
                  <a:gd name="T6" fmla="*/ 4 w 29"/>
                  <a:gd name="T7" fmla="*/ 6 h 16"/>
                  <a:gd name="T8" fmla="*/ 0 w 29"/>
                  <a:gd name="T9" fmla="*/ 16 h 16"/>
                  <a:gd name="T10" fmla="*/ 29 w 29"/>
                  <a:gd name="T11" fmla="*/ 11 h 16"/>
                </a:gdLst>
                <a:ahLst/>
                <a:cxnLst>
                  <a:cxn ang="0">
                    <a:pos x="T0" y="T1"/>
                  </a:cxn>
                  <a:cxn ang="0">
                    <a:pos x="T2" y="T3"/>
                  </a:cxn>
                  <a:cxn ang="0">
                    <a:pos x="T4" y="T5"/>
                  </a:cxn>
                  <a:cxn ang="0">
                    <a:pos x="T6" y="T7"/>
                  </a:cxn>
                  <a:cxn ang="0">
                    <a:pos x="T8" y="T9"/>
                  </a:cxn>
                  <a:cxn ang="0">
                    <a:pos x="T10" y="T11"/>
                  </a:cxn>
                </a:cxnLst>
                <a:rect l="0" t="0" r="r" b="b"/>
                <a:pathLst>
                  <a:path w="29" h="16">
                    <a:moveTo>
                      <a:pt x="29" y="11"/>
                    </a:moveTo>
                    <a:lnTo>
                      <a:pt x="22" y="2"/>
                    </a:lnTo>
                    <a:lnTo>
                      <a:pt x="12" y="0"/>
                    </a:lnTo>
                    <a:lnTo>
                      <a:pt x="4" y="6"/>
                    </a:lnTo>
                    <a:lnTo>
                      <a:pt x="0" y="16"/>
                    </a:lnTo>
                    <a:lnTo>
                      <a:pt x="29"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40" name="Freeform 792">
                <a:extLst>
                  <a:ext uri="{FF2B5EF4-FFF2-40B4-BE49-F238E27FC236}">
                    <a16:creationId xmlns:a16="http://schemas.microsoft.com/office/drawing/2014/main" id="{F2330E0B-1EA5-F0D6-7975-6511D67760A7}"/>
                  </a:ext>
                </a:extLst>
              </p:cNvPr>
              <p:cNvSpPr>
                <a:spLocks/>
              </p:cNvSpPr>
              <p:nvPr/>
            </p:nvSpPr>
            <p:spPr bwMode="auto">
              <a:xfrm>
                <a:off x="4456" y="2050"/>
                <a:ext cx="47" cy="81"/>
              </a:xfrm>
              <a:custGeom>
                <a:avLst/>
                <a:gdLst>
                  <a:gd name="T0" fmla="*/ 16 w 142"/>
                  <a:gd name="T1" fmla="*/ 245 h 245"/>
                  <a:gd name="T2" fmla="*/ 53 w 142"/>
                  <a:gd name="T3" fmla="*/ 218 h 245"/>
                  <a:gd name="T4" fmla="*/ 82 w 142"/>
                  <a:gd name="T5" fmla="*/ 191 h 245"/>
                  <a:gd name="T6" fmla="*/ 105 w 142"/>
                  <a:gd name="T7" fmla="*/ 157 h 245"/>
                  <a:gd name="T8" fmla="*/ 122 w 142"/>
                  <a:gd name="T9" fmla="*/ 126 h 245"/>
                  <a:gd name="T10" fmla="*/ 135 w 142"/>
                  <a:gd name="T11" fmla="*/ 93 h 245"/>
                  <a:gd name="T12" fmla="*/ 142 w 142"/>
                  <a:gd name="T13" fmla="*/ 59 h 245"/>
                  <a:gd name="T14" fmla="*/ 142 w 142"/>
                  <a:gd name="T15" fmla="*/ 30 h 245"/>
                  <a:gd name="T16" fmla="*/ 139 w 142"/>
                  <a:gd name="T17" fmla="*/ 0 h 245"/>
                  <a:gd name="T18" fmla="*/ 109 w 142"/>
                  <a:gd name="T19" fmla="*/ 5 h 245"/>
                  <a:gd name="T20" fmla="*/ 112 w 142"/>
                  <a:gd name="T21" fmla="*/ 30 h 245"/>
                  <a:gd name="T22" fmla="*/ 112 w 142"/>
                  <a:gd name="T23" fmla="*/ 54 h 245"/>
                  <a:gd name="T24" fmla="*/ 105 w 142"/>
                  <a:gd name="T25" fmla="*/ 83 h 245"/>
                  <a:gd name="T26" fmla="*/ 97 w 142"/>
                  <a:gd name="T27" fmla="*/ 114 h 245"/>
                  <a:gd name="T28" fmla="*/ 81 w 142"/>
                  <a:gd name="T29" fmla="*/ 141 h 245"/>
                  <a:gd name="T30" fmla="*/ 62 w 142"/>
                  <a:gd name="T31" fmla="*/ 170 h 245"/>
                  <a:gd name="T32" fmla="*/ 35 w 142"/>
                  <a:gd name="T33" fmla="*/ 197 h 245"/>
                  <a:gd name="T34" fmla="*/ 0 w 142"/>
                  <a:gd name="T35" fmla="*/ 220 h 245"/>
                  <a:gd name="T36" fmla="*/ 16 w 142"/>
                  <a:gd name="T37"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245">
                    <a:moveTo>
                      <a:pt x="16" y="245"/>
                    </a:moveTo>
                    <a:lnTo>
                      <a:pt x="53" y="218"/>
                    </a:lnTo>
                    <a:lnTo>
                      <a:pt x="82" y="191"/>
                    </a:lnTo>
                    <a:lnTo>
                      <a:pt x="105" y="157"/>
                    </a:lnTo>
                    <a:lnTo>
                      <a:pt x="122" y="126"/>
                    </a:lnTo>
                    <a:lnTo>
                      <a:pt x="135" y="93"/>
                    </a:lnTo>
                    <a:lnTo>
                      <a:pt x="142" y="59"/>
                    </a:lnTo>
                    <a:lnTo>
                      <a:pt x="142" y="30"/>
                    </a:lnTo>
                    <a:lnTo>
                      <a:pt x="139" y="0"/>
                    </a:lnTo>
                    <a:lnTo>
                      <a:pt x="109" y="5"/>
                    </a:lnTo>
                    <a:lnTo>
                      <a:pt x="112" y="30"/>
                    </a:lnTo>
                    <a:lnTo>
                      <a:pt x="112" y="54"/>
                    </a:lnTo>
                    <a:lnTo>
                      <a:pt x="105" y="83"/>
                    </a:lnTo>
                    <a:lnTo>
                      <a:pt x="97" y="114"/>
                    </a:lnTo>
                    <a:lnTo>
                      <a:pt x="81" y="141"/>
                    </a:lnTo>
                    <a:lnTo>
                      <a:pt x="62" y="170"/>
                    </a:lnTo>
                    <a:lnTo>
                      <a:pt x="35" y="197"/>
                    </a:lnTo>
                    <a:lnTo>
                      <a:pt x="0" y="220"/>
                    </a:lnTo>
                    <a:lnTo>
                      <a:pt x="16" y="2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41" name="Freeform 793">
                <a:extLst>
                  <a:ext uri="{FF2B5EF4-FFF2-40B4-BE49-F238E27FC236}">
                    <a16:creationId xmlns:a16="http://schemas.microsoft.com/office/drawing/2014/main" id="{2413B462-09DD-E442-4449-3A468E177382}"/>
                  </a:ext>
                </a:extLst>
              </p:cNvPr>
              <p:cNvSpPr>
                <a:spLocks/>
              </p:cNvSpPr>
              <p:nvPr/>
            </p:nvSpPr>
            <p:spPr bwMode="auto">
              <a:xfrm>
                <a:off x="4454" y="2123"/>
                <a:ext cx="7" cy="9"/>
              </a:xfrm>
              <a:custGeom>
                <a:avLst/>
                <a:gdLst>
                  <a:gd name="T0" fmla="*/ 6 w 22"/>
                  <a:gd name="T1" fmla="*/ 0 h 27"/>
                  <a:gd name="T2" fmla="*/ 0 w 22"/>
                  <a:gd name="T3" fmla="*/ 10 h 27"/>
                  <a:gd name="T4" fmla="*/ 2 w 22"/>
                  <a:gd name="T5" fmla="*/ 20 h 27"/>
                  <a:gd name="T6" fmla="*/ 9 w 22"/>
                  <a:gd name="T7" fmla="*/ 27 h 27"/>
                  <a:gd name="T8" fmla="*/ 22 w 22"/>
                  <a:gd name="T9" fmla="*/ 24 h 27"/>
                  <a:gd name="T10" fmla="*/ 6 w 22"/>
                  <a:gd name="T11" fmla="*/ 0 h 27"/>
                </a:gdLst>
                <a:ahLst/>
                <a:cxnLst>
                  <a:cxn ang="0">
                    <a:pos x="T0" y="T1"/>
                  </a:cxn>
                  <a:cxn ang="0">
                    <a:pos x="T2" y="T3"/>
                  </a:cxn>
                  <a:cxn ang="0">
                    <a:pos x="T4" y="T5"/>
                  </a:cxn>
                  <a:cxn ang="0">
                    <a:pos x="T6" y="T7"/>
                  </a:cxn>
                  <a:cxn ang="0">
                    <a:pos x="T8" y="T9"/>
                  </a:cxn>
                  <a:cxn ang="0">
                    <a:pos x="T10" y="T11"/>
                  </a:cxn>
                </a:cxnLst>
                <a:rect l="0" t="0" r="r" b="b"/>
                <a:pathLst>
                  <a:path w="22" h="27">
                    <a:moveTo>
                      <a:pt x="6" y="0"/>
                    </a:moveTo>
                    <a:lnTo>
                      <a:pt x="0" y="10"/>
                    </a:lnTo>
                    <a:lnTo>
                      <a:pt x="2" y="20"/>
                    </a:lnTo>
                    <a:lnTo>
                      <a:pt x="9" y="27"/>
                    </a:lnTo>
                    <a:lnTo>
                      <a:pt x="22" y="2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42" name="Freeform 794">
                <a:extLst>
                  <a:ext uri="{FF2B5EF4-FFF2-40B4-BE49-F238E27FC236}">
                    <a16:creationId xmlns:a16="http://schemas.microsoft.com/office/drawing/2014/main" id="{F8FC9486-48D1-8FEF-DAF9-A7C5B27C4D29}"/>
                  </a:ext>
                </a:extLst>
              </p:cNvPr>
              <p:cNvSpPr>
                <a:spLocks/>
              </p:cNvSpPr>
              <p:nvPr/>
            </p:nvSpPr>
            <p:spPr bwMode="auto">
              <a:xfrm>
                <a:off x="4468" y="1858"/>
                <a:ext cx="6" cy="10"/>
              </a:xfrm>
              <a:custGeom>
                <a:avLst/>
                <a:gdLst>
                  <a:gd name="T0" fmla="*/ 18 w 18"/>
                  <a:gd name="T1" fmla="*/ 0 h 30"/>
                  <a:gd name="T2" fmla="*/ 6 w 18"/>
                  <a:gd name="T3" fmla="*/ 3 h 30"/>
                  <a:gd name="T4" fmla="*/ 0 w 18"/>
                  <a:gd name="T5" fmla="*/ 11 h 30"/>
                  <a:gd name="T6" fmla="*/ 3 w 18"/>
                  <a:gd name="T7" fmla="*/ 23 h 30"/>
                  <a:gd name="T8" fmla="*/ 10 w 18"/>
                  <a:gd name="T9" fmla="*/ 30 h 30"/>
                  <a:gd name="T10" fmla="*/ 18 w 18"/>
                  <a:gd name="T11" fmla="*/ 0 h 30"/>
                </a:gdLst>
                <a:ahLst/>
                <a:cxnLst>
                  <a:cxn ang="0">
                    <a:pos x="T0" y="T1"/>
                  </a:cxn>
                  <a:cxn ang="0">
                    <a:pos x="T2" y="T3"/>
                  </a:cxn>
                  <a:cxn ang="0">
                    <a:pos x="T4" y="T5"/>
                  </a:cxn>
                  <a:cxn ang="0">
                    <a:pos x="T6" y="T7"/>
                  </a:cxn>
                  <a:cxn ang="0">
                    <a:pos x="T8" y="T9"/>
                  </a:cxn>
                  <a:cxn ang="0">
                    <a:pos x="T10" y="T11"/>
                  </a:cxn>
                </a:cxnLst>
                <a:rect l="0" t="0" r="r" b="b"/>
                <a:pathLst>
                  <a:path w="18" h="30">
                    <a:moveTo>
                      <a:pt x="18" y="0"/>
                    </a:moveTo>
                    <a:lnTo>
                      <a:pt x="6" y="3"/>
                    </a:lnTo>
                    <a:lnTo>
                      <a:pt x="0" y="11"/>
                    </a:lnTo>
                    <a:lnTo>
                      <a:pt x="3" y="23"/>
                    </a:lnTo>
                    <a:lnTo>
                      <a:pt x="10" y="3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43" name="Freeform 795">
                <a:extLst>
                  <a:ext uri="{FF2B5EF4-FFF2-40B4-BE49-F238E27FC236}">
                    <a16:creationId xmlns:a16="http://schemas.microsoft.com/office/drawing/2014/main" id="{FFE9F6E4-032A-0044-A235-0A6E782116D2}"/>
                  </a:ext>
                </a:extLst>
              </p:cNvPr>
              <p:cNvSpPr>
                <a:spLocks/>
              </p:cNvSpPr>
              <p:nvPr/>
            </p:nvSpPr>
            <p:spPr bwMode="auto">
              <a:xfrm>
                <a:off x="4471" y="1858"/>
                <a:ext cx="65" cy="56"/>
              </a:xfrm>
              <a:custGeom>
                <a:avLst/>
                <a:gdLst>
                  <a:gd name="T0" fmla="*/ 194 w 194"/>
                  <a:gd name="T1" fmla="*/ 167 h 167"/>
                  <a:gd name="T2" fmla="*/ 192 w 194"/>
                  <a:gd name="T3" fmla="*/ 129 h 167"/>
                  <a:gd name="T4" fmla="*/ 179 w 194"/>
                  <a:gd name="T5" fmla="*/ 96 h 167"/>
                  <a:gd name="T6" fmla="*/ 160 w 194"/>
                  <a:gd name="T7" fmla="*/ 69 h 167"/>
                  <a:gd name="T8" fmla="*/ 136 w 194"/>
                  <a:gd name="T9" fmla="*/ 51 h 167"/>
                  <a:gd name="T10" fmla="*/ 109 w 194"/>
                  <a:gd name="T11" fmla="*/ 37 h 167"/>
                  <a:gd name="T12" fmla="*/ 76 w 194"/>
                  <a:gd name="T13" fmla="*/ 21 h 167"/>
                  <a:gd name="T14" fmla="*/ 44 w 194"/>
                  <a:gd name="T15" fmla="*/ 12 h 167"/>
                  <a:gd name="T16" fmla="*/ 8 w 194"/>
                  <a:gd name="T17" fmla="*/ 0 h 167"/>
                  <a:gd name="T18" fmla="*/ 0 w 194"/>
                  <a:gd name="T19" fmla="*/ 30 h 167"/>
                  <a:gd name="T20" fmla="*/ 35 w 194"/>
                  <a:gd name="T21" fmla="*/ 40 h 167"/>
                  <a:gd name="T22" fmla="*/ 68 w 194"/>
                  <a:gd name="T23" fmla="*/ 51 h 167"/>
                  <a:gd name="T24" fmla="*/ 96 w 194"/>
                  <a:gd name="T25" fmla="*/ 61 h 167"/>
                  <a:gd name="T26" fmla="*/ 118 w 194"/>
                  <a:gd name="T27" fmla="*/ 76 h 167"/>
                  <a:gd name="T28" fmla="*/ 139 w 194"/>
                  <a:gd name="T29" fmla="*/ 89 h 167"/>
                  <a:gd name="T30" fmla="*/ 154 w 194"/>
                  <a:gd name="T31" fmla="*/ 108 h 167"/>
                  <a:gd name="T32" fmla="*/ 163 w 194"/>
                  <a:gd name="T33" fmla="*/ 134 h 167"/>
                  <a:gd name="T34" fmla="*/ 165 w 194"/>
                  <a:gd name="T35" fmla="*/ 167 h 167"/>
                  <a:gd name="T36" fmla="*/ 194 w 194"/>
                  <a:gd name="T3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4" h="167">
                    <a:moveTo>
                      <a:pt x="194" y="167"/>
                    </a:moveTo>
                    <a:lnTo>
                      <a:pt x="192" y="129"/>
                    </a:lnTo>
                    <a:lnTo>
                      <a:pt x="179" y="96"/>
                    </a:lnTo>
                    <a:lnTo>
                      <a:pt x="160" y="69"/>
                    </a:lnTo>
                    <a:lnTo>
                      <a:pt x="136" y="51"/>
                    </a:lnTo>
                    <a:lnTo>
                      <a:pt x="109" y="37"/>
                    </a:lnTo>
                    <a:lnTo>
                      <a:pt x="76" y="21"/>
                    </a:lnTo>
                    <a:lnTo>
                      <a:pt x="44" y="12"/>
                    </a:lnTo>
                    <a:lnTo>
                      <a:pt x="8" y="0"/>
                    </a:lnTo>
                    <a:lnTo>
                      <a:pt x="0" y="30"/>
                    </a:lnTo>
                    <a:lnTo>
                      <a:pt x="35" y="40"/>
                    </a:lnTo>
                    <a:lnTo>
                      <a:pt x="68" y="51"/>
                    </a:lnTo>
                    <a:lnTo>
                      <a:pt x="96" y="61"/>
                    </a:lnTo>
                    <a:lnTo>
                      <a:pt x="118" y="76"/>
                    </a:lnTo>
                    <a:lnTo>
                      <a:pt x="139" y="89"/>
                    </a:lnTo>
                    <a:lnTo>
                      <a:pt x="154" y="108"/>
                    </a:lnTo>
                    <a:lnTo>
                      <a:pt x="163" y="134"/>
                    </a:lnTo>
                    <a:lnTo>
                      <a:pt x="165" y="167"/>
                    </a:lnTo>
                    <a:lnTo>
                      <a:pt x="194"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44" name="Freeform 796">
                <a:extLst>
                  <a:ext uri="{FF2B5EF4-FFF2-40B4-BE49-F238E27FC236}">
                    <a16:creationId xmlns:a16="http://schemas.microsoft.com/office/drawing/2014/main" id="{3D40808A-9607-8480-1272-4B4982DEAF22}"/>
                  </a:ext>
                </a:extLst>
              </p:cNvPr>
              <p:cNvSpPr>
                <a:spLocks/>
              </p:cNvSpPr>
              <p:nvPr/>
            </p:nvSpPr>
            <p:spPr bwMode="auto">
              <a:xfrm>
                <a:off x="4526" y="1914"/>
                <a:ext cx="10" cy="5"/>
              </a:xfrm>
              <a:custGeom>
                <a:avLst/>
                <a:gdLst>
                  <a:gd name="T0" fmla="*/ 0 w 29"/>
                  <a:gd name="T1" fmla="*/ 0 h 14"/>
                  <a:gd name="T2" fmla="*/ 3 w 29"/>
                  <a:gd name="T3" fmla="*/ 10 h 14"/>
                  <a:gd name="T4" fmla="*/ 14 w 29"/>
                  <a:gd name="T5" fmla="*/ 14 h 14"/>
                  <a:gd name="T6" fmla="*/ 23 w 29"/>
                  <a:gd name="T7" fmla="*/ 10 h 14"/>
                  <a:gd name="T8" fmla="*/ 29 w 29"/>
                  <a:gd name="T9" fmla="*/ 0 h 14"/>
                  <a:gd name="T10" fmla="*/ 0 w 29"/>
                  <a:gd name="T11" fmla="*/ 0 h 14"/>
                </a:gdLst>
                <a:ahLst/>
                <a:cxnLst>
                  <a:cxn ang="0">
                    <a:pos x="T0" y="T1"/>
                  </a:cxn>
                  <a:cxn ang="0">
                    <a:pos x="T2" y="T3"/>
                  </a:cxn>
                  <a:cxn ang="0">
                    <a:pos x="T4" y="T5"/>
                  </a:cxn>
                  <a:cxn ang="0">
                    <a:pos x="T6" y="T7"/>
                  </a:cxn>
                  <a:cxn ang="0">
                    <a:pos x="T8" y="T9"/>
                  </a:cxn>
                  <a:cxn ang="0">
                    <a:pos x="T10" y="T11"/>
                  </a:cxn>
                </a:cxnLst>
                <a:rect l="0" t="0" r="r" b="b"/>
                <a:pathLst>
                  <a:path w="29" h="14">
                    <a:moveTo>
                      <a:pt x="0" y="0"/>
                    </a:moveTo>
                    <a:lnTo>
                      <a:pt x="3" y="10"/>
                    </a:lnTo>
                    <a:lnTo>
                      <a:pt x="14" y="14"/>
                    </a:lnTo>
                    <a:lnTo>
                      <a:pt x="23" y="10"/>
                    </a:lnTo>
                    <a:lnTo>
                      <a:pt x="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45" name="Freeform 797">
                <a:extLst>
                  <a:ext uri="{FF2B5EF4-FFF2-40B4-BE49-F238E27FC236}">
                    <a16:creationId xmlns:a16="http://schemas.microsoft.com/office/drawing/2014/main" id="{D17663EA-3789-7656-6B21-B33E4B25EACC}"/>
                  </a:ext>
                </a:extLst>
              </p:cNvPr>
              <p:cNvSpPr>
                <a:spLocks/>
              </p:cNvSpPr>
              <p:nvPr/>
            </p:nvSpPr>
            <p:spPr bwMode="auto">
              <a:xfrm>
                <a:off x="4350" y="1879"/>
                <a:ext cx="5" cy="10"/>
              </a:xfrm>
              <a:custGeom>
                <a:avLst/>
                <a:gdLst>
                  <a:gd name="T0" fmla="*/ 16 w 16"/>
                  <a:gd name="T1" fmla="*/ 0 h 29"/>
                  <a:gd name="T2" fmla="*/ 5 w 16"/>
                  <a:gd name="T3" fmla="*/ 3 h 29"/>
                  <a:gd name="T4" fmla="*/ 0 w 16"/>
                  <a:gd name="T5" fmla="*/ 11 h 29"/>
                  <a:gd name="T6" fmla="*/ 2 w 16"/>
                  <a:gd name="T7" fmla="*/ 21 h 29"/>
                  <a:gd name="T8" fmla="*/ 11 w 16"/>
                  <a:gd name="T9" fmla="*/ 29 h 29"/>
                  <a:gd name="T10" fmla="*/ 16 w 16"/>
                  <a:gd name="T11" fmla="*/ 0 h 29"/>
                </a:gdLst>
                <a:ahLst/>
                <a:cxnLst>
                  <a:cxn ang="0">
                    <a:pos x="T0" y="T1"/>
                  </a:cxn>
                  <a:cxn ang="0">
                    <a:pos x="T2" y="T3"/>
                  </a:cxn>
                  <a:cxn ang="0">
                    <a:pos x="T4" y="T5"/>
                  </a:cxn>
                  <a:cxn ang="0">
                    <a:pos x="T6" y="T7"/>
                  </a:cxn>
                  <a:cxn ang="0">
                    <a:pos x="T8" y="T9"/>
                  </a:cxn>
                  <a:cxn ang="0">
                    <a:pos x="T10" y="T11"/>
                  </a:cxn>
                </a:cxnLst>
                <a:rect l="0" t="0" r="r" b="b"/>
                <a:pathLst>
                  <a:path w="16" h="29">
                    <a:moveTo>
                      <a:pt x="16" y="0"/>
                    </a:moveTo>
                    <a:lnTo>
                      <a:pt x="5" y="3"/>
                    </a:lnTo>
                    <a:lnTo>
                      <a:pt x="0" y="11"/>
                    </a:lnTo>
                    <a:lnTo>
                      <a:pt x="2" y="21"/>
                    </a:lnTo>
                    <a:lnTo>
                      <a:pt x="11" y="29"/>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46" name="Freeform 798">
                <a:extLst>
                  <a:ext uri="{FF2B5EF4-FFF2-40B4-BE49-F238E27FC236}">
                    <a16:creationId xmlns:a16="http://schemas.microsoft.com/office/drawing/2014/main" id="{C561B659-B478-0081-DDF8-9F95A763FFFE}"/>
                  </a:ext>
                </a:extLst>
              </p:cNvPr>
              <p:cNvSpPr>
                <a:spLocks/>
              </p:cNvSpPr>
              <p:nvPr/>
            </p:nvSpPr>
            <p:spPr bwMode="auto">
              <a:xfrm>
                <a:off x="4353" y="1880"/>
                <a:ext cx="69" cy="62"/>
              </a:xfrm>
              <a:custGeom>
                <a:avLst/>
                <a:gdLst>
                  <a:gd name="T0" fmla="*/ 205 w 205"/>
                  <a:gd name="T1" fmla="*/ 183 h 187"/>
                  <a:gd name="T2" fmla="*/ 195 w 205"/>
                  <a:gd name="T3" fmla="*/ 143 h 187"/>
                  <a:gd name="T4" fmla="*/ 180 w 205"/>
                  <a:gd name="T5" fmla="*/ 108 h 187"/>
                  <a:gd name="T6" fmla="*/ 162 w 205"/>
                  <a:gd name="T7" fmla="*/ 78 h 187"/>
                  <a:gd name="T8" fmla="*/ 139 w 205"/>
                  <a:gd name="T9" fmla="*/ 54 h 187"/>
                  <a:gd name="T10" fmla="*/ 113 w 205"/>
                  <a:gd name="T11" fmla="*/ 33 h 187"/>
                  <a:gd name="T12" fmla="*/ 81 w 205"/>
                  <a:gd name="T13" fmla="*/ 16 h 187"/>
                  <a:gd name="T14" fmla="*/ 45 w 205"/>
                  <a:gd name="T15" fmla="*/ 6 h 187"/>
                  <a:gd name="T16" fmla="*/ 5 w 205"/>
                  <a:gd name="T17" fmla="*/ 0 h 187"/>
                  <a:gd name="T18" fmla="*/ 0 w 205"/>
                  <a:gd name="T19" fmla="*/ 29 h 187"/>
                  <a:gd name="T20" fmla="*/ 36 w 205"/>
                  <a:gd name="T21" fmla="*/ 36 h 187"/>
                  <a:gd name="T22" fmla="*/ 69 w 205"/>
                  <a:gd name="T23" fmla="*/ 46 h 187"/>
                  <a:gd name="T24" fmla="*/ 96 w 205"/>
                  <a:gd name="T25" fmla="*/ 57 h 187"/>
                  <a:gd name="T26" fmla="*/ 117 w 205"/>
                  <a:gd name="T27" fmla="*/ 75 h 187"/>
                  <a:gd name="T28" fmla="*/ 142 w 205"/>
                  <a:gd name="T29" fmla="*/ 95 h 187"/>
                  <a:gd name="T30" fmla="*/ 156 w 205"/>
                  <a:gd name="T31" fmla="*/ 119 h 187"/>
                  <a:gd name="T32" fmla="*/ 166 w 205"/>
                  <a:gd name="T33" fmla="*/ 151 h 187"/>
                  <a:gd name="T34" fmla="*/ 177 w 205"/>
                  <a:gd name="T35" fmla="*/ 187 h 187"/>
                  <a:gd name="T36" fmla="*/ 205 w 205"/>
                  <a:gd name="T37" fmla="*/ 18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187">
                    <a:moveTo>
                      <a:pt x="205" y="183"/>
                    </a:moveTo>
                    <a:lnTo>
                      <a:pt x="195" y="143"/>
                    </a:lnTo>
                    <a:lnTo>
                      <a:pt x="180" y="108"/>
                    </a:lnTo>
                    <a:lnTo>
                      <a:pt x="162" y="78"/>
                    </a:lnTo>
                    <a:lnTo>
                      <a:pt x="139" y="54"/>
                    </a:lnTo>
                    <a:lnTo>
                      <a:pt x="113" y="33"/>
                    </a:lnTo>
                    <a:lnTo>
                      <a:pt x="81" y="16"/>
                    </a:lnTo>
                    <a:lnTo>
                      <a:pt x="45" y="6"/>
                    </a:lnTo>
                    <a:lnTo>
                      <a:pt x="5" y="0"/>
                    </a:lnTo>
                    <a:lnTo>
                      <a:pt x="0" y="29"/>
                    </a:lnTo>
                    <a:lnTo>
                      <a:pt x="36" y="36"/>
                    </a:lnTo>
                    <a:lnTo>
                      <a:pt x="69" y="46"/>
                    </a:lnTo>
                    <a:lnTo>
                      <a:pt x="96" y="57"/>
                    </a:lnTo>
                    <a:lnTo>
                      <a:pt x="117" y="75"/>
                    </a:lnTo>
                    <a:lnTo>
                      <a:pt x="142" y="95"/>
                    </a:lnTo>
                    <a:lnTo>
                      <a:pt x="156" y="119"/>
                    </a:lnTo>
                    <a:lnTo>
                      <a:pt x="166" y="151"/>
                    </a:lnTo>
                    <a:lnTo>
                      <a:pt x="177" y="187"/>
                    </a:lnTo>
                    <a:lnTo>
                      <a:pt x="205"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47" name="Freeform 799">
                <a:extLst>
                  <a:ext uri="{FF2B5EF4-FFF2-40B4-BE49-F238E27FC236}">
                    <a16:creationId xmlns:a16="http://schemas.microsoft.com/office/drawing/2014/main" id="{ACC952AF-9392-5738-B7C2-EE6BD6513DE9}"/>
                  </a:ext>
                </a:extLst>
              </p:cNvPr>
              <p:cNvSpPr>
                <a:spLocks/>
              </p:cNvSpPr>
              <p:nvPr/>
            </p:nvSpPr>
            <p:spPr bwMode="auto">
              <a:xfrm>
                <a:off x="4412" y="1941"/>
                <a:ext cx="10" cy="6"/>
              </a:xfrm>
              <a:custGeom>
                <a:avLst/>
                <a:gdLst>
                  <a:gd name="T0" fmla="*/ 0 w 28"/>
                  <a:gd name="T1" fmla="*/ 4 h 16"/>
                  <a:gd name="T2" fmla="*/ 6 w 28"/>
                  <a:gd name="T3" fmla="*/ 14 h 16"/>
                  <a:gd name="T4" fmla="*/ 15 w 28"/>
                  <a:gd name="T5" fmla="*/ 16 h 16"/>
                  <a:gd name="T6" fmla="*/ 23 w 28"/>
                  <a:gd name="T7" fmla="*/ 10 h 16"/>
                  <a:gd name="T8" fmla="*/ 28 w 28"/>
                  <a:gd name="T9" fmla="*/ 0 h 16"/>
                  <a:gd name="T10" fmla="*/ 0 w 28"/>
                  <a:gd name="T11" fmla="*/ 4 h 16"/>
                </a:gdLst>
                <a:ahLst/>
                <a:cxnLst>
                  <a:cxn ang="0">
                    <a:pos x="T0" y="T1"/>
                  </a:cxn>
                  <a:cxn ang="0">
                    <a:pos x="T2" y="T3"/>
                  </a:cxn>
                  <a:cxn ang="0">
                    <a:pos x="T4" y="T5"/>
                  </a:cxn>
                  <a:cxn ang="0">
                    <a:pos x="T6" y="T7"/>
                  </a:cxn>
                  <a:cxn ang="0">
                    <a:pos x="T8" y="T9"/>
                  </a:cxn>
                  <a:cxn ang="0">
                    <a:pos x="T10" y="T11"/>
                  </a:cxn>
                </a:cxnLst>
                <a:rect l="0" t="0" r="r" b="b"/>
                <a:pathLst>
                  <a:path w="28" h="16">
                    <a:moveTo>
                      <a:pt x="0" y="4"/>
                    </a:moveTo>
                    <a:lnTo>
                      <a:pt x="6" y="14"/>
                    </a:lnTo>
                    <a:lnTo>
                      <a:pt x="15" y="16"/>
                    </a:lnTo>
                    <a:lnTo>
                      <a:pt x="23" y="10"/>
                    </a:lnTo>
                    <a:lnTo>
                      <a:pt x="28"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48" name="Freeform 800">
                <a:extLst>
                  <a:ext uri="{FF2B5EF4-FFF2-40B4-BE49-F238E27FC236}">
                    <a16:creationId xmlns:a16="http://schemas.microsoft.com/office/drawing/2014/main" id="{26B5B835-0EFB-0827-E3DA-A65247795F01}"/>
                  </a:ext>
                </a:extLst>
              </p:cNvPr>
              <p:cNvSpPr>
                <a:spLocks/>
              </p:cNvSpPr>
              <p:nvPr/>
            </p:nvSpPr>
            <p:spPr bwMode="auto">
              <a:xfrm>
                <a:off x="4101" y="2021"/>
                <a:ext cx="6" cy="8"/>
              </a:xfrm>
              <a:custGeom>
                <a:avLst/>
                <a:gdLst>
                  <a:gd name="T0" fmla="*/ 7 w 19"/>
                  <a:gd name="T1" fmla="*/ 0 h 23"/>
                  <a:gd name="T2" fmla="*/ 0 w 19"/>
                  <a:gd name="T3" fmla="*/ 8 h 23"/>
                  <a:gd name="T4" fmla="*/ 1 w 19"/>
                  <a:gd name="T5" fmla="*/ 17 h 23"/>
                  <a:gd name="T6" fmla="*/ 9 w 19"/>
                  <a:gd name="T7" fmla="*/ 23 h 23"/>
                  <a:gd name="T8" fmla="*/ 19 w 19"/>
                  <a:gd name="T9" fmla="*/ 23 h 23"/>
                  <a:gd name="T10" fmla="*/ 7 w 19"/>
                  <a:gd name="T11" fmla="*/ 0 h 23"/>
                </a:gdLst>
                <a:ahLst/>
                <a:cxnLst>
                  <a:cxn ang="0">
                    <a:pos x="T0" y="T1"/>
                  </a:cxn>
                  <a:cxn ang="0">
                    <a:pos x="T2" y="T3"/>
                  </a:cxn>
                  <a:cxn ang="0">
                    <a:pos x="T4" y="T5"/>
                  </a:cxn>
                  <a:cxn ang="0">
                    <a:pos x="T6" y="T7"/>
                  </a:cxn>
                  <a:cxn ang="0">
                    <a:pos x="T8" y="T9"/>
                  </a:cxn>
                  <a:cxn ang="0">
                    <a:pos x="T10" y="T11"/>
                  </a:cxn>
                </a:cxnLst>
                <a:rect l="0" t="0" r="r" b="b"/>
                <a:pathLst>
                  <a:path w="19" h="23">
                    <a:moveTo>
                      <a:pt x="7" y="0"/>
                    </a:moveTo>
                    <a:lnTo>
                      <a:pt x="0" y="8"/>
                    </a:lnTo>
                    <a:lnTo>
                      <a:pt x="1" y="17"/>
                    </a:lnTo>
                    <a:lnTo>
                      <a:pt x="9" y="23"/>
                    </a:lnTo>
                    <a:lnTo>
                      <a:pt x="19" y="2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49" name="Freeform 801">
                <a:extLst>
                  <a:ext uri="{FF2B5EF4-FFF2-40B4-BE49-F238E27FC236}">
                    <a16:creationId xmlns:a16="http://schemas.microsoft.com/office/drawing/2014/main" id="{E61B978C-A881-6D55-8185-D8BA604C8840}"/>
                  </a:ext>
                </a:extLst>
              </p:cNvPr>
              <p:cNvSpPr>
                <a:spLocks/>
              </p:cNvSpPr>
              <p:nvPr/>
            </p:nvSpPr>
            <p:spPr bwMode="auto">
              <a:xfrm>
                <a:off x="4103" y="2006"/>
                <a:ext cx="158" cy="97"/>
              </a:xfrm>
              <a:custGeom>
                <a:avLst/>
                <a:gdLst>
                  <a:gd name="T0" fmla="*/ 474 w 474"/>
                  <a:gd name="T1" fmla="*/ 287 h 291"/>
                  <a:gd name="T2" fmla="*/ 467 w 474"/>
                  <a:gd name="T3" fmla="*/ 249 h 291"/>
                  <a:gd name="T4" fmla="*/ 456 w 474"/>
                  <a:gd name="T5" fmla="*/ 216 h 291"/>
                  <a:gd name="T6" fmla="*/ 440 w 474"/>
                  <a:gd name="T7" fmla="*/ 179 h 291"/>
                  <a:gd name="T8" fmla="*/ 423 w 474"/>
                  <a:gd name="T9" fmla="*/ 147 h 291"/>
                  <a:gd name="T10" fmla="*/ 405 w 474"/>
                  <a:gd name="T11" fmla="*/ 117 h 291"/>
                  <a:gd name="T12" fmla="*/ 379 w 474"/>
                  <a:gd name="T13" fmla="*/ 90 h 291"/>
                  <a:gd name="T14" fmla="*/ 352 w 474"/>
                  <a:gd name="T15" fmla="*/ 67 h 291"/>
                  <a:gd name="T16" fmla="*/ 325 w 474"/>
                  <a:gd name="T17" fmla="*/ 45 h 291"/>
                  <a:gd name="T18" fmla="*/ 293 w 474"/>
                  <a:gd name="T19" fmla="*/ 27 h 291"/>
                  <a:gd name="T20" fmla="*/ 258 w 474"/>
                  <a:gd name="T21" fmla="*/ 13 h 291"/>
                  <a:gd name="T22" fmla="*/ 220 w 474"/>
                  <a:gd name="T23" fmla="*/ 4 h 291"/>
                  <a:gd name="T24" fmla="*/ 181 w 474"/>
                  <a:gd name="T25" fmla="*/ 0 h 291"/>
                  <a:gd name="T26" fmla="*/ 139 w 474"/>
                  <a:gd name="T27" fmla="*/ 3 h 291"/>
                  <a:gd name="T28" fmla="*/ 94 w 474"/>
                  <a:gd name="T29" fmla="*/ 10 h 291"/>
                  <a:gd name="T30" fmla="*/ 49 w 474"/>
                  <a:gd name="T31" fmla="*/ 21 h 291"/>
                  <a:gd name="T32" fmla="*/ 0 w 474"/>
                  <a:gd name="T33" fmla="*/ 42 h 291"/>
                  <a:gd name="T34" fmla="*/ 14 w 474"/>
                  <a:gd name="T35" fmla="*/ 67 h 291"/>
                  <a:gd name="T36" fmla="*/ 57 w 474"/>
                  <a:gd name="T37" fmla="*/ 51 h 291"/>
                  <a:gd name="T38" fmla="*/ 98 w 474"/>
                  <a:gd name="T39" fmla="*/ 38 h 291"/>
                  <a:gd name="T40" fmla="*/ 142 w 474"/>
                  <a:gd name="T41" fmla="*/ 31 h 291"/>
                  <a:gd name="T42" fmla="*/ 181 w 474"/>
                  <a:gd name="T43" fmla="*/ 30 h 291"/>
                  <a:gd name="T44" fmla="*/ 216 w 474"/>
                  <a:gd name="T45" fmla="*/ 33 h 291"/>
                  <a:gd name="T46" fmla="*/ 250 w 474"/>
                  <a:gd name="T47" fmla="*/ 42 h 291"/>
                  <a:gd name="T48" fmla="*/ 281 w 474"/>
                  <a:gd name="T49" fmla="*/ 52 h 291"/>
                  <a:gd name="T50" fmla="*/ 308 w 474"/>
                  <a:gd name="T51" fmla="*/ 69 h 291"/>
                  <a:gd name="T52" fmla="*/ 336 w 474"/>
                  <a:gd name="T53" fmla="*/ 88 h 291"/>
                  <a:gd name="T54" fmla="*/ 358 w 474"/>
                  <a:gd name="T55" fmla="*/ 112 h 291"/>
                  <a:gd name="T56" fmla="*/ 379 w 474"/>
                  <a:gd name="T57" fmla="*/ 135 h 291"/>
                  <a:gd name="T58" fmla="*/ 399 w 474"/>
                  <a:gd name="T59" fmla="*/ 163 h 291"/>
                  <a:gd name="T60" fmla="*/ 414 w 474"/>
                  <a:gd name="T61" fmla="*/ 192 h 291"/>
                  <a:gd name="T62" fmla="*/ 427 w 474"/>
                  <a:gd name="T63" fmla="*/ 224 h 291"/>
                  <a:gd name="T64" fmla="*/ 438 w 474"/>
                  <a:gd name="T65" fmla="*/ 258 h 291"/>
                  <a:gd name="T66" fmla="*/ 443 w 474"/>
                  <a:gd name="T67" fmla="*/ 291 h 291"/>
                  <a:gd name="T68" fmla="*/ 474 w 474"/>
                  <a:gd name="T69" fmla="*/ 28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4" h="291">
                    <a:moveTo>
                      <a:pt x="474" y="287"/>
                    </a:moveTo>
                    <a:lnTo>
                      <a:pt x="467" y="249"/>
                    </a:lnTo>
                    <a:lnTo>
                      <a:pt x="456" y="216"/>
                    </a:lnTo>
                    <a:lnTo>
                      <a:pt x="440" y="179"/>
                    </a:lnTo>
                    <a:lnTo>
                      <a:pt x="423" y="147"/>
                    </a:lnTo>
                    <a:lnTo>
                      <a:pt x="405" y="117"/>
                    </a:lnTo>
                    <a:lnTo>
                      <a:pt x="379" y="90"/>
                    </a:lnTo>
                    <a:lnTo>
                      <a:pt x="352" y="67"/>
                    </a:lnTo>
                    <a:lnTo>
                      <a:pt x="325" y="45"/>
                    </a:lnTo>
                    <a:lnTo>
                      <a:pt x="293" y="27"/>
                    </a:lnTo>
                    <a:lnTo>
                      <a:pt x="258" y="13"/>
                    </a:lnTo>
                    <a:lnTo>
                      <a:pt x="220" y="4"/>
                    </a:lnTo>
                    <a:lnTo>
                      <a:pt x="181" y="0"/>
                    </a:lnTo>
                    <a:lnTo>
                      <a:pt x="139" y="3"/>
                    </a:lnTo>
                    <a:lnTo>
                      <a:pt x="94" y="10"/>
                    </a:lnTo>
                    <a:lnTo>
                      <a:pt x="49" y="21"/>
                    </a:lnTo>
                    <a:lnTo>
                      <a:pt x="0" y="42"/>
                    </a:lnTo>
                    <a:lnTo>
                      <a:pt x="14" y="67"/>
                    </a:lnTo>
                    <a:lnTo>
                      <a:pt x="57" y="51"/>
                    </a:lnTo>
                    <a:lnTo>
                      <a:pt x="98" y="38"/>
                    </a:lnTo>
                    <a:lnTo>
                      <a:pt x="142" y="31"/>
                    </a:lnTo>
                    <a:lnTo>
                      <a:pt x="181" y="30"/>
                    </a:lnTo>
                    <a:lnTo>
                      <a:pt x="216" y="33"/>
                    </a:lnTo>
                    <a:lnTo>
                      <a:pt x="250" y="42"/>
                    </a:lnTo>
                    <a:lnTo>
                      <a:pt x="281" y="52"/>
                    </a:lnTo>
                    <a:lnTo>
                      <a:pt x="308" y="69"/>
                    </a:lnTo>
                    <a:lnTo>
                      <a:pt x="336" y="88"/>
                    </a:lnTo>
                    <a:lnTo>
                      <a:pt x="358" y="112"/>
                    </a:lnTo>
                    <a:lnTo>
                      <a:pt x="379" y="135"/>
                    </a:lnTo>
                    <a:lnTo>
                      <a:pt x="399" y="163"/>
                    </a:lnTo>
                    <a:lnTo>
                      <a:pt x="414" y="192"/>
                    </a:lnTo>
                    <a:lnTo>
                      <a:pt x="427" y="224"/>
                    </a:lnTo>
                    <a:lnTo>
                      <a:pt x="438" y="258"/>
                    </a:lnTo>
                    <a:lnTo>
                      <a:pt x="443" y="291"/>
                    </a:lnTo>
                    <a:lnTo>
                      <a:pt x="474" y="2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50" name="Freeform 802">
                <a:extLst>
                  <a:ext uri="{FF2B5EF4-FFF2-40B4-BE49-F238E27FC236}">
                    <a16:creationId xmlns:a16="http://schemas.microsoft.com/office/drawing/2014/main" id="{40EEDC4A-15A6-8268-1D90-EC233A1CE536}"/>
                  </a:ext>
                </a:extLst>
              </p:cNvPr>
              <p:cNvSpPr>
                <a:spLocks/>
              </p:cNvSpPr>
              <p:nvPr/>
            </p:nvSpPr>
            <p:spPr bwMode="auto">
              <a:xfrm>
                <a:off x="4252" y="2102"/>
                <a:ext cx="10" cy="5"/>
              </a:xfrm>
              <a:custGeom>
                <a:avLst/>
                <a:gdLst>
                  <a:gd name="T0" fmla="*/ 0 w 29"/>
                  <a:gd name="T1" fmla="*/ 4 h 15"/>
                  <a:gd name="T2" fmla="*/ 6 w 29"/>
                  <a:gd name="T3" fmla="*/ 14 h 15"/>
                  <a:gd name="T4" fmla="*/ 16 w 29"/>
                  <a:gd name="T5" fmla="*/ 15 h 15"/>
                  <a:gd name="T6" fmla="*/ 23 w 29"/>
                  <a:gd name="T7" fmla="*/ 10 h 15"/>
                  <a:gd name="T8" fmla="*/ 29 w 29"/>
                  <a:gd name="T9" fmla="*/ 0 h 15"/>
                  <a:gd name="T10" fmla="*/ 0 w 29"/>
                  <a:gd name="T11" fmla="*/ 4 h 15"/>
                </a:gdLst>
                <a:ahLst/>
                <a:cxnLst>
                  <a:cxn ang="0">
                    <a:pos x="T0" y="T1"/>
                  </a:cxn>
                  <a:cxn ang="0">
                    <a:pos x="T2" y="T3"/>
                  </a:cxn>
                  <a:cxn ang="0">
                    <a:pos x="T4" y="T5"/>
                  </a:cxn>
                  <a:cxn ang="0">
                    <a:pos x="T6" y="T7"/>
                  </a:cxn>
                  <a:cxn ang="0">
                    <a:pos x="T8" y="T9"/>
                  </a:cxn>
                  <a:cxn ang="0">
                    <a:pos x="T10" y="T11"/>
                  </a:cxn>
                </a:cxnLst>
                <a:rect l="0" t="0" r="r" b="b"/>
                <a:pathLst>
                  <a:path w="29" h="15">
                    <a:moveTo>
                      <a:pt x="0" y="4"/>
                    </a:moveTo>
                    <a:lnTo>
                      <a:pt x="6" y="14"/>
                    </a:lnTo>
                    <a:lnTo>
                      <a:pt x="16" y="15"/>
                    </a:lnTo>
                    <a:lnTo>
                      <a:pt x="23" y="10"/>
                    </a:lnTo>
                    <a:lnTo>
                      <a:pt x="29"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51" name="Freeform 803">
                <a:extLst>
                  <a:ext uri="{FF2B5EF4-FFF2-40B4-BE49-F238E27FC236}">
                    <a16:creationId xmlns:a16="http://schemas.microsoft.com/office/drawing/2014/main" id="{5ADA51ED-BCFE-36BE-444A-DFCDFC1A8709}"/>
                  </a:ext>
                </a:extLst>
              </p:cNvPr>
              <p:cNvSpPr>
                <a:spLocks/>
              </p:cNvSpPr>
              <p:nvPr/>
            </p:nvSpPr>
            <p:spPr bwMode="auto">
              <a:xfrm>
                <a:off x="3899" y="2278"/>
                <a:ext cx="6" cy="8"/>
              </a:xfrm>
              <a:custGeom>
                <a:avLst/>
                <a:gdLst>
                  <a:gd name="T0" fmla="*/ 0 w 20"/>
                  <a:gd name="T1" fmla="*/ 24 h 24"/>
                  <a:gd name="T2" fmla="*/ 9 w 20"/>
                  <a:gd name="T3" fmla="*/ 24 h 24"/>
                  <a:gd name="T4" fmla="*/ 18 w 20"/>
                  <a:gd name="T5" fmla="*/ 18 h 24"/>
                  <a:gd name="T6" fmla="*/ 20 w 20"/>
                  <a:gd name="T7" fmla="*/ 9 h 24"/>
                  <a:gd name="T8" fmla="*/ 12 w 20"/>
                  <a:gd name="T9" fmla="*/ 0 h 24"/>
                  <a:gd name="T10" fmla="*/ 0 w 20"/>
                  <a:gd name="T11" fmla="*/ 24 h 24"/>
                </a:gdLst>
                <a:ahLst/>
                <a:cxnLst>
                  <a:cxn ang="0">
                    <a:pos x="T0" y="T1"/>
                  </a:cxn>
                  <a:cxn ang="0">
                    <a:pos x="T2" y="T3"/>
                  </a:cxn>
                  <a:cxn ang="0">
                    <a:pos x="T4" y="T5"/>
                  </a:cxn>
                  <a:cxn ang="0">
                    <a:pos x="T6" y="T7"/>
                  </a:cxn>
                  <a:cxn ang="0">
                    <a:pos x="T8" y="T9"/>
                  </a:cxn>
                  <a:cxn ang="0">
                    <a:pos x="T10" y="T11"/>
                  </a:cxn>
                </a:cxnLst>
                <a:rect l="0" t="0" r="r" b="b"/>
                <a:pathLst>
                  <a:path w="20" h="24">
                    <a:moveTo>
                      <a:pt x="0" y="24"/>
                    </a:moveTo>
                    <a:lnTo>
                      <a:pt x="9" y="24"/>
                    </a:lnTo>
                    <a:lnTo>
                      <a:pt x="18" y="18"/>
                    </a:lnTo>
                    <a:lnTo>
                      <a:pt x="20" y="9"/>
                    </a:lnTo>
                    <a:lnTo>
                      <a:pt x="12"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52" name="Freeform 804">
                <a:extLst>
                  <a:ext uri="{FF2B5EF4-FFF2-40B4-BE49-F238E27FC236}">
                    <a16:creationId xmlns:a16="http://schemas.microsoft.com/office/drawing/2014/main" id="{E0147B56-2ACA-34E4-41D4-8C4B3658E58F}"/>
                  </a:ext>
                </a:extLst>
              </p:cNvPr>
              <p:cNvSpPr>
                <a:spLocks/>
              </p:cNvSpPr>
              <p:nvPr/>
            </p:nvSpPr>
            <p:spPr bwMode="auto">
              <a:xfrm>
                <a:off x="3831" y="2152"/>
                <a:ext cx="97" cy="135"/>
              </a:xfrm>
              <a:custGeom>
                <a:avLst/>
                <a:gdLst>
                  <a:gd name="T0" fmla="*/ 290 w 293"/>
                  <a:gd name="T1" fmla="*/ 0 h 406"/>
                  <a:gd name="T2" fmla="*/ 251 w 293"/>
                  <a:gd name="T3" fmla="*/ 6 h 406"/>
                  <a:gd name="T4" fmla="*/ 212 w 293"/>
                  <a:gd name="T5" fmla="*/ 14 h 406"/>
                  <a:gd name="T6" fmla="*/ 171 w 293"/>
                  <a:gd name="T7" fmla="*/ 31 h 406"/>
                  <a:gd name="T8" fmla="*/ 137 w 293"/>
                  <a:gd name="T9" fmla="*/ 48 h 406"/>
                  <a:gd name="T10" fmla="*/ 101 w 293"/>
                  <a:gd name="T11" fmla="*/ 67 h 406"/>
                  <a:gd name="T12" fmla="*/ 72 w 293"/>
                  <a:gd name="T13" fmla="*/ 93 h 406"/>
                  <a:gd name="T14" fmla="*/ 42 w 293"/>
                  <a:gd name="T15" fmla="*/ 114 h 406"/>
                  <a:gd name="T16" fmla="*/ 21 w 293"/>
                  <a:gd name="T17" fmla="*/ 144 h 406"/>
                  <a:gd name="T18" fmla="*/ 6 w 293"/>
                  <a:gd name="T19" fmla="*/ 176 h 406"/>
                  <a:gd name="T20" fmla="*/ 0 w 293"/>
                  <a:gd name="T21" fmla="*/ 209 h 406"/>
                  <a:gd name="T22" fmla="*/ 4 w 293"/>
                  <a:gd name="T23" fmla="*/ 245 h 406"/>
                  <a:gd name="T24" fmla="*/ 21 w 293"/>
                  <a:gd name="T25" fmla="*/ 280 h 406"/>
                  <a:gd name="T26" fmla="*/ 46 w 293"/>
                  <a:gd name="T27" fmla="*/ 313 h 406"/>
                  <a:gd name="T28" fmla="*/ 87 w 293"/>
                  <a:gd name="T29" fmla="*/ 347 h 406"/>
                  <a:gd name="T30" fmla="*/ 138 w 293"/>
                  <a:gd name="T31" fmla="*/ 378 h 406"/>
                  <a:gd name="T32" fmla="*/ 203 w 293"/>
                  <a:gd name="T33" fmla="*/ 406 h 406"/>
                  <a:gd name="T34" fmla="*/ 216 w 293"/>
                  <a:gd name="T35" fmla="*/ 382 h 406"/>
                  <a:gd name="T36" fmla="*/ 150 w 293"/>
                  <a:gd name="T37" fmla="*/ 353 h 406"/>
                  <a:gd name="T38" fmla="*/ 102 w 293"/>
                  <a:gd name="T39" fmla="*/ 322 h 406"/>
                  <a:gd name="T40" fmla="*/ 67 w 293"/>
                  <a:gd name="T41" fmla="*/ 293 h 406"/>
                  <a:gd name="T42" fmla="*/ 46 w 293"/>
                  <a:gd name="T43" fmla="*/ 262 h 406"/>
                  <a:gd name="T44" fmla="*/ 33 w 293"/>
                  <a:gd name="T45" fmla="*/ 236 h 406"/>
                  <a:gd name="T46" fmla="*/ 30 w 293"/>
                  <a:gd name="T47" fmla="*/ 209 h 406"/>
                  <a:gd name="T48" fmla="*/ 37 w 293"/>
                  <a:gd name="T49" fmla="*/ 183 h 406"/>
                  <a:gd name="T50" fmla="*/ 46 w 293"/>
                  <a:gd name="T51" fmla="*/ 161 h 406"/>
                  <a:gd name="T52" fmla="*/ 64 w 293"/>
                  <a:gd name="T53" fmla="*/ 135 h 406"/>
                  <a:gd name="T54" fmla="*/ 88 w 293"/>
                  <a:gd name="T55" fmla="*/ 113 h 406"/>
                  <a:gd name="T56" fmla="*/ 117 w 293"/>
                  <a:gd name="T57" fmla="*/ 93 h 406"/>
                  <a:gd name="T58" fmla="*/ 149 w 293"/>
                  <a:gd name="T59" fmla="*/ 73 h 406"/>
                  <a:gd name="T60" fmla="*/ 185 w 293"/>
                  <a:gd name="T61" fmla="*/ 56 h 406"/>
                  <a:gd name="T62" fmla="*/ 220 w 293"/>
                  <a:gd name="T63" fmla="*/ 43 h 406"/>
                  <a:gd name="T64" fmla="*/ 254 w 293"/>
                  <a:gd name="T65" fmla="*/ 35 h 406"/>
                  <a:gd name="T66" fmla="*/ 293 w 293"/>
                  <a:gd name="T67" fmla="*/ 29 h 406"/>
                  <a:gd name="T68" fmla="*/ 290 w 293"/>
                  <a:gd name="T69"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3" h="406">
                    <a:moveTo>
                      <a:pt x="290" y="0"/>
                    </a:moveTo>
                    <a:lnTo>
                      <a:pt x="251" y="6"/>
                    </a:lnTo>
                    <a:lnTo>
                      <a:pt x="212" y="14"/>
                    </a:lnTo>
                    <a:lnTo>
                      <a:pt x="171" y="31"/>
                    </a:lnTo>
                    <a:lnTo>
                      <a:pt x="137" y="48"/>
                    </a:lnTo>
                    <a:lnTo>
                      <a:pt x="101" y="67"/>
                    </a:lnTo>
                    <a:lnTo>
                      <a:pt x="72" y="93"/>
                    </a:lnTo>
                    <a:lnTo>
                      <a:pt x="42" y="114"/>
                    </a:lnTo>
                    <a:lnTo>
                      <a:pt x="21" y="144"/>
                    </a:lnTo>
                    <a:lnTo>
                      <a:pt x="6" y="176"/>
                    </a:lnTo>
                    <a:lnTo>
                      <a:pt x="0" y="209"/>
                    </a:lnTo>
                    <a:lnTo>
                      <a:pt x="4" y="245"/>
                    </a:lnTo>
                    <a:lnTo>
                      <a:pt x="21" y="280"/>
                    </a:lnTo>
                    <a:lnTo>
                      <a:pt x="46" y="313"/>
                    </a:lnTo>
                    <a:lnTo>
                      <a:pt x="87" y="347"/>
                    </a:lnTo>
                    <a:lnTo>
                      <a:pt x="138" y="378"/>
                    </a:lnTo>
                    <a:lnTo>
                      <a:pt x="203" y="406"/>
                    </a:lnTo>
                    <a:lnTo>
                      <a:pt x="216" y="382"/>
                    </a:lnTo>
                    <a:lnTo>
                      <a:pt x="150" y="353"/>
                    </a:lnTo>
                    <a:lnTo>
                      <a:pt x="102" y="322"/>
                    </a:lnTo>
                    <a:lnTo>
                      <a:pt x="67" y="293"/>
                    </a:lnTo>
                    <a:lnTo>
                      <a:pt x="46" y="262"/>
                    </a:lnTo>
                    <a:lnTo>
                      <a:pt x="33" y="236"/>
                    </a:lnTo>
                    <a:lnTo>
                      <a:pt x="30" y="209"/>
                    </a:lnTo>
                    <a:lnTo>
                      <a:pt x="37" y="183"/>
                    </a:lnTo>
                    <a:lnTo>
                      <a:pt x="46" y="161"/>
                    </a:lnTo>
                    <a:lnTo>
                      <a:pt x="64" y="135"/>
                    </a:lnTo>
                    <a:lnTo>
                      <a:pt x="88" y="113"/>
                    </a:lnTo>
                    <a:lnTo>
                      <a:pt x="117" y="93"/>
                    </a:lnTo>
                    <a:lnTo>
                      <a:pt x="149" y="73"/>
                    </a:lnTo>
                    <a:lnTo>
                      <a:pt x="185" y="56"/>
                    </a:lnTo>
                    <a:lnTo>
                      <a:pt x="220" y="43"/>
                    </a:lnTo>
                    <a:lnTo>
                      <a:pt x="254" y="35"/>
                    </a:lnTo>
                    <a:lnTo>
                      <a:pt x="293" y="29"/>
                    </a:lnTo>
                    <a:lnTo>
                      <a:pt x="2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53" name="Freeform 805">
                <a:extLst>
                  <a:ext uri="{FF2B5EF4-FFF2-40B4-BE49-F238E27FC236}">
                    <a16:creationId xmlns:a16="http://schemas.microsoft.com/office/drawing/2014/main" id="{71EDAA2F-3FD7-7CB0-BE9E-E3CDC9F77A4B}"/>
                  </a:ext>
                </a:extLst>
              </p:cNvPr>
              <p:cNvSpPr>
                <a:spLocks/>
              </p:cNvSpPr>
              <p:nvPr/>
            </p:nvSpPr>
            <p:spPr bwMode="auto">
              <a:xfrm>
                <a:off x="3928" y="2151"/>
                <a:ext cx="5" cy="10"/>
              </a:xfrm>
              <a:custGeom>
                <a:avLst/>
                <a:gdLst>
                  <a:gd name="T0" fmla="*/ 3 w 15"/>
                  <a:gd name="T1" fmla="*/ 29 h 29"/>
                  <a:gd name="T2" fmla="*/ 14 w 15"/>
                  <a:gd name="T3" fmla="*/ 21 h 29"/>
                  <a:gd name="T4" fmla="*/ 15 w 15"/>
                  <a:gd name="T5" fmla="*/ 11 h 29"/>
                  <a:gd name="T6" fmla="*/ 9 w 15"/>
                  <a:gd name="T7" fmla="*/ 3 h 29"/>
                  <a:gd name="T8" fmla="*/ 0 w 15"/>
                  <a:gd name="T9" fmla="*/ 0 h 29"/>
                  <a:gd name="T10" fmla="*/ 3 w 15"/>
                  <a:gd name="T11" fmla="*/ 29 h 29"/>
                </a:gdLst>
                <a:ahLst/>
                <a:cxnLst>
                  <a:cxn ang="0">
                    <a:pos x="T0" y="T1"/>
                  </a:cxn>
                  <a:cxn ang="0">
                    <a:pos x="T2" y="T3"/>
                  </a:cxn>
                  <a:cxn ang="0">
                    <a:pos x="T4" y="T5"/>
                  </a:cxn>
                  <a:cxn ang="0">
                    <a:pos x="T6" y="T7"/>
                  </a:cxn>
                  <a:cxn ang="0">
                    <a:pos x="T8" y="T9"/>
                  </a:cxn>
                  <a:cxn ang="0">
                    <a:pos x="T10" y="T11"/>
                  </a:cxn>
                </a:cxnLst>
                <a:rect l="0" t="0" r="r" b="b"/>
                <a:pathLst>
                  <a:path w="15" h="29">
                    <a:moveTo>
                      <a:pt x="3" y="29"/>
                    </a:moveTo>
                    <a:lnTo>
                      <a:pt x="14" y="21"/>
                    </a:lnTo>
                    <a:lnTo>
                      <a:pt x="15" y="11"/>
                    </a:lnTo>
                    <a:lnTo>
                      <a:pt x="9" y="3"/>
                    </a:lnTo>
                    <a:lnTo>
                      <a:pt x="0" y="0"/>
                    </a:lnTo>
                    <a:lnTo>
                      <a:pt x="3"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54" name="Freeform 806">
                <a:extLst>
                  <a:ext uri="{FF2B5EF4-FFF2-40B4-BE49-F238E27FC236}">
                    <a16:creationId xmlns:a16="http://schemas.microsoft.com/office/drawing/2014/main" id="{A3528C33-3F49-48BC-2C89-954EAA63CEED}"/>
                  </a:ext>
                </a:extLst>
              </p:cNvPr>
              <p:cNvSpPr>
                <a:spLocks/>
              </p:cNvSpPr>
              <p:nvPr/>
            </p:nvSpPr>
            <p:spPr bwMode="auto">
              <a:xfrm>
                <a:off x="3983" y="2225"/>
                <a:ext cx="9" cy="6"/>
              </a:xfrm>
              <a:custGeom>
                <a:avLst/>
                <a:gdLst>
                  <a:gd name="T0" fmla="*/ 28 w 28"/>
                  <a:gd name="T1" fmla="*/ 9 h 18"/>
                  <a:gd name="T2" fmla="*/ 21 w 28"/>
                  <a:gd name="T3" fmla="*/ 2 h 18"/>
                  <a:gd name="T4" fmla="*/ 12 w 28"/>
                  <a:gd name="T5" fmla="*/ 0 h 18"/>
                  <a:gd name="T6" fmla="*/ 1 w 28"/>
                  <a:gd name="T7" fmla="*/ 6 h 18"/>
                  <a:gd name="T8" fmla="*/ 0 w 28"/>
                  <a:gd name="T9" fmla="*/ 18 h 18"/>
                  <a:gd name="T10" fmla="*/ 28 w 28"/>
                  <a:gd name="T11" fmla="*/ 9 h 18"/>
                </a:gdLst>
                <a:ahLst/>
                <a:cxnLst>
                  <a:cxn ang="0">
                    <a:pos x="T0" y="T1"/>
                  </a:cxn>
                  <a:cxn ang="0">
                    <a:pos x="T2" y="T3"/>
                  </a:cxn>
                  <a:cxn ang="0">
                    <a:pos x="T4" y="T5"/>
                  </a:cxn>
                  <a:cxn ang="0">
                    <a:pos x="T6" y="T7"/>
                  </a:cxn>
                  <a:cxn ang="0">
                    <a:pos x="T8" y="T9"/>
                  </a:cxn>
                  <a:cxn ang="0">
                    <a:pos x="T10" y="T11"/>
                  </a:cxn>
                </a:cxnLst>
                <a:rect l="0" t="0" r="r" b="b"/>
                <a:pathLst>
                  <a:path w="28" h="18">
                    <a:moveTo>
                      <a:pt x="28" y="9"/>
                    </a:moveTo>
                    <a:lnTo>
                      <a:pt x="21" y="2"/>
                    </a:lnTo>
                    <a:lnTo>
                      <a:pt x="12" y="0"/>
                    </a:lnTo>
                    <a:lnTo>
                      <a:pt x="1" y="6"/>
                    </a:lnTo>
                    <a:lnTo>
                      <a:pt x="0" y="18"/>
                    </a:lnTo>
                    <a:lnTo>
                      <a:pt x="2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55" name="Freeform 807">
                <a:extLst>
                  <a:ext uri="{FF2B5EF4-FFF2-40B4-BE49-F238E27FC236}">
                    <a16:creationId xmlns:a16="http://schemas.microsoft.com/office/drawing/2014/main" id="{622CF2B1-9540-47D2-1099-03EADDBD3362}"/>
                  </a:ext>
                </a:extLst>
              </p:cNvPr>
              <p:cNvSpPr>
                <a:spLocks/>
              </p:cNvSpPr>
              <p:nvPr/>
            </p:nvSpPr>
            <p:spPr bwMode="auto">
              <a:xfrm>
                <a:off x="3983" y="2222"/>
                <a:ext cx="150" cy="44"/>
              </a:xfrm>
              <a:custGeom>
                <a:avLst/>
                <a:gdLst>
                  <a:gd name="T0" fmla="*/ 430 w 451"/>
                  <a:gd name="T1" fmla="*/ 0 h 131"/>
                  <a:gd name="T2" fmla="*/ 403 w 451"/>
                  <a:gd name="T3" fmla="*/ 26 h 131"/>
                  <a:gd name="T4" fmla="*/ 376 w 451"/>
                  <a:gd name="T5" fmla="*/ 47 h 131"/>
                  <a:gd name="T6" fmla="*/ 347 w 451"/>
                  <a:gd name="T7" fmla="*/ 64 h 131"/>
                  <a:gd name="T8" fmla="*/ 315 w 451"/>
                  <a:gd name="T9" fmla="*/ 78 h 131"/>
                  <a:gd name="T10" fmla="*/ 283 w 451"/>
                  <a:gd name="T11" fmla="*/ 89 h 131"/>
                  <a:gd name="T12" fmla="*/ 252 w 451"/>
                  <a:gd name="T13" fmla="*/ 95 h 131"/>
                  <a:gd name="T14" fmla="*/ 219 w 451"/>
                  <a:gd name="T15" fmla="*/ 102 h 131"/>
                  <a:gd name="T16" fmla="*/ 188 w 451"/>
                  <a:gd name="T17" fmla="*/ 102 h 131"/>
                  <a:gd name="T18" fmla="*/ 158 w 451"/>
                  <a:gd name="T19" fmla="*/ 102 h 131"/>
                  <a:gd name="T20" fmla="*/ 131 w 451"/>
                  <a:gd name="T21" fmla="*/ 95 h 131"/>
                  <a:gd name="T22" fmla="*/ 104 w 451"/>
                  <a:gd name="T23" fmla="*/ 89 h 131"/>
                  <a:gd name="T24" fmla="*/ 81 w 451"/>
                  <a:gd name="T25" fmla="*/ 81 h 131"/>
                  <a:gd name="T26" fmla="*/ 62 w 451"/>
                  <a:gd name="T27" fmla="*/ 68 h 131"/>
                  <a:gd name="T28" fmla="*/ 48 w 451"/>
                  <a:gd name="T29" fmla="*/ 52 h 131"/>
                  <a:gd name="T30" fmla="*/ 35 w 451"/>
                  <a:gd name="T31" fmla="*/ 36 h 131"/>
                  <a:gd name="T32" fmla="*/ 28 w 451"/>
                  <a:gd name="T33" fmla="*/ 18 h 131"/>
                  <a:gd name="T34" fmla="*/ 0 w 451"/>
                  <a:gd name="T35" fmla="*/ 27 h 131"/>
                  <a:gd name="T36" fmla="*/ 9 w 451"/>
                  <a:gd name="T37" fmla="*/ 52 h 131"/>
                  <a:gd name="T38" fmla="*/ 27 w 451"/>
                  <a:gd name="T39" fmla="*/ 72 h 131"/>
                  <a:gd name="T40" fmla="*/ 46 w 451"/>
                  <a:gd name="T41" fmla="*/ 89 h 131"/>
                  <a:gd name="T42" fmla="*/ 69 w 451"/>
                  <a:gd name="T43" fmla="*/ 106 h 131"/>
                  <a:gd name="T44" fmla="*/ 96 w 451"/>
                  <a:gd name="T45" fmla="*/ 118 h 131"/>
                  <a:gd name="T46" fmla="*/ 123 w 451"/>
                  <a:gd name="T47" fmla="*/ 125 h 131"/>
                  <a:gd name="T48" fmla="*/ 153 w 451"/>
                  <a:gd name="T49" fmla="*/ 131 h 131"/>
                  <a:gd name="T50" fmla="*/ 188 w 451"/>
                  <a:gd name="T51" fmla="*/ 131 h 131"/>
                  <a:gd name="T52" fmla="*/ 224 w 451"/>
                  <a:gd name="T53" fmla="*/ 131 h 131"/>
                  <a:gd name="T54" fmla="*/ 256 w 451"/>
                  <a:gd name="T55" fmla="*/ 125 h 131"/>
                  <a:gd name="T56" fmla="*/ 293 w 451"/>
                  <a:gd name="T57" fmla="*/ 118 h 131"/>
                  <a:gd name="T58" fmla="*/ 328 w 451"/>
                  <a:gd name="T59" fmla="*/ 103 h 131"/>
                  <a:gd name="T60" fmla="*/ 358 w 451"/>
                  <a:gd name="T61" fmla="*/ 89 h 131"/>
                  <a:gd name="T62" fmla="*/ 392 w 451"/>
                  <a:gd name="T63" fmla="*/ 70 h 131"/>
                  <a:gd name="T64" fmla="*/ 424 w 451"/>
                  <a:gd name="T65" fmla="*/ 47 h 131"/>
                  <a:gd name="T66" fmla="*/ 451 w 451"/>
                  <a:gd name="T67" fmla="*/ 21 h 131"/>
                  <a:gd name="T68" fmla="*/ 430 w 451"/>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1" h="131">
                    <a:moveTo>
                      <a:pt x="430" y="0"/>
                    </a:moveTo>
                    <a:lnTo>
                      <a:pt x="403" y="26"/>
                    </a:lnTo>
                    <a:lnTo>
                      <a:pt x="376" y="47"/>
                    </a:lnTo>
                    <a:lnTo>
                      <a:pt x="347" y="64"/>
                    </a:lnTo>
                    <a:lnTo>
                      <a:pt x="315" y="78"/>
                    </a:lnTo>
                    <a:lnTo>
                      <a:pt x="283" y="89"/>
                    </a:lnTo>
                    <a:lnTo>
                      <a:pt x="252" y="95"/>
                    </a:lnTo>
                    <a:lnTo>
                      <a:pt x="219" y="102"/>
                    </a:lnTo>
                    <a:lnTo>
                      <a:pt x="188" y="102"/>
                    </a:lnTo>
                    <a:lnTo>
                      <a:pt x="158" y="102"/>
                    </a:lnTo>
                    <a:lnTo>
                      <a:pt x="131" y="95"/>
                    </a:lnTo>
                    <a:lnTo>
                      <a:pt x="104" y="89"/>
                    </a:lnTo>
                    <a:lnTo>
                      <a:pt x="81" y="81"/>
                    </a:lnTo>
                    <a:lnTo>
                      <a:pt x="62" y="68"/>
                    </a:lnTo>
                    <a:lnTo>
                      <a:pt x="48" y="52"/>
                    </a:lnTo>
                    <a:lnTo>
                      <a:pt x="35" y="36"/>
                    </a:lnTo>
                    <a:lnTo>
                      <a:pt x="28" y="18"/>
                    </a:lnTo>
                    <a:lnTo>
                      <a:pt x="0" y="27"/>
                    </a:lnTo>
                    <a:lnTo>
                      <a:pt x="9" y="52"/>
                    </a:lnTo>
                    <a:lnTo>
                      <a:pt x="27" y="72"/>
                    </a:lnTo>
                    <a:lnTo>
                      <a:pt x="46" y="89"/>
                    </a:lnTo>
                    <a:lnTo>
                      <a:pt x="69" y="106"/>
                    </a:lnTo>
                    <a:lnTo>
                      <a:pt x="96" y="118"/>
                    </a:lnTo>
                    <a:lnTo>
                      <a:pt x="123" y="125"/>
                    </a:lnTo>
                    <a:lnTo>
                      <a:pt x="153" y="131"/>
                    </a:lnTo>
                    <a:lnTo>
                      <a:pt x="188" y="131"/>
                    </a:lnTo>
                    <a:lnTo>
                      <a:pt x="224" y="131"/>
                    </a:lnTo>
                    <a:lnTo>
                      <a:pt x="256" y="125"/>
                    </a:lnTo>
                    <a:lnTo>
                      <a:pt x="293" y="118"/>
                    </a:lnTo>
                    <a:lnTo>
                      <a:pt x="328" y="103"/>
                    </a:lnTo>
                    <a:lnTo>
                      <a:pt x="358" y="89"/>
                    </a:lnTo>
                    <a:lnTo>
                      <a:pt x="392" y="70"/>
                    </a:lnTo>
                    <a:lnTo>
                      <a:pt x="424" y="47"/>
                    </a:lnTo>
                    <a:lnTo>
                      <a:pt x="451" y="21"/>
                    </a:lnTo>
                    <a:lnTo>
                      <a:pt x="4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56" name="Freeform 808">
                <a:extLst>
                  <a:ext uri="{FF2B5EF4-FFF2-40B4-BE49-F238E27FC236}">
                    <a16:creationId xmlns:a16="http://schemas.microsoft.com/office/drawing/2014/main" id="{E6CBDC8D-21AE-54C0-60D0-FB6599A65FD6}"/>
                  </a:ext>
                </a:extLst>
              </p:cNvPr>
              <p:cNvSpPr>
                <a:spLocks/>
              </p:cNvSpPr>
              <p:nvPr/>
            </p:nvSpPr>
            <p:spPr bwMode="auto">
              <a:xfrm>
                <a:off x="4127" y="2222"/>
                <a:ext cx="7" cy="7"/>
              </a:xfrm>
              <a:custGeom>
                <a:avLst/>
                <a:gdLst>
                  <a:gd name="T0" fmla="*/ 20 w 23"/>
                  <a:gd name="T1" fmla="*/ 23 h 23"/>
                  <a:gd name="T2" fmla="*/ 23 w 23"/>
                  <a:gd name="T3" fmla="*/ 14 h 23"/>
                  <a:gd name="T4" fmla="*/ 20 w 23"/>
                  <a:gd name="T5" fmla="*/ 3 h 23"/>
                  <a:gd name="T6" fmla="*/ 9 w 23"/>
                  <a:gd name="T7" fmla="*/ 0 h 23"/>
                  <a:gd name="T8" fmla="*/ 0 w 23"/>
                  <a:gd name="T9" fmla="*/ 3 h 23"/>
                  <a:gd name="T10" fmla="*/ 20 w 23"/>
                  <a:gd name="T11" fmla="*/ 23 h 23"/>
                </a:gdLst>
                <a:ahLst/>
                <a:cxnLst>
                  <a:cxn ang="0">
                    <a:pos x="T0" y="T1"/>
                  </a:cxn>
                  <a:cxn ang="0">
                    <a:pos x="T2" y="T3"/>
                  </a:cxn>
                  <a:cxn ang="0">
                    <a:pos x="T4" y="T5"/>
                  </a:cxn>
                  <a:cxn ang="0">
                    <a:pos x="T6" y="T7"/>
                  </a:cxn>
                  <a:cxn ang="0">
                    <a:pos x="T8" y="T9"/>
                  </a:cxn>
                  <a:cxn ang="0">
                    <a:pos x="T10" y="T11"/>
                  </a:cxn>
                </a:cxnLst>
                <a:rect l="0" t="0" r="r" b="b"/>
                <a:pathLst>
                  <a:path w="23" h="23">
                    <a:moveTo>
                      <a:pt x="20" y="23"/>
                    </a:moveTo>
                    <a:lnTo>
                      <a:pt x="23" y="14"/>
                    </a:lnTo>
                    <a:lnTo>
                      <a:pt x="20" y="3"/>
                    </a:lnTo>
                    <a:lnTo>
                      <a:pt x="9" y="0"/>
                    </a:lnTo>
                    <a:lnTo>
                      <a:pt x="0" y="3"/>
                    </a:lnTo>
                    <a:lnTo>
                      <a:pt x="2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57" name="Freeform 809">
                <a:extLst>
                  <a:ext uri="{FF2B5EF4-FFF2-40B4-BE49-F238E27FC236}">
                    <a16:creationId xmlns:a16="http://schemas.microsoft.com/office/drawing/2014/main" id="{D5E3BE53-BB16-71F2-4968-CC7C3289A6B6}"/>
                  </a:ext>
                </a:extLst>
              </p:cNvPr>
              <p:cNvSpPr>
                <a:spLocks/>
              </p:cNvSpPr>
              <p:nvPr/>
            </p:nvSpPr>
            <p:spPr bwMode="auto">
              <a:xfrm>
                <a:off x="3738" y="2267"/>
                <a:ext cx="8" cy="8"/>
              </a:xfrm>
              <a:custGeom>
                <a:avLst/>
                <a:gdLst>
                  <a:gd name="T0" fmla="*/ 4 w 25"/>
                  <a:gd name="T1" fmla="*/ 0 h 26"/>
                  <a:gd name="T2" fmla="*/ 0 w 25"/>
                  <a:gd name="T3" fmla="*/ 11 h 26"/>
                  <a:gd name="T4" fmla="*/ 5 w 25"/>
                  <a:gd name="T5" fmla="*/ 19 h 26"/>
                  <a:gd name="T6" fmla="*/ 14 w 25"/>
                  <a:gd name="T7" fmla="*/ 26 h 26"/>
                  <a:gd name="T8" fmla="*/ 25 w 25"/>
                  <a:gd name="T9" fmla="*/ 20 h 26"/>
                  <a:gd name="T10" fmla="*/ 4 w 25"/>
                  <a:gd name="T11" fmla="*/ 0 h 26"/>
                </a:gdLst>
                <a:ahLst/>
                <a:cxnLst>
                  <a:cxn ang="0">
                    <a:pos x="T0" y="T1"/>
                  </a:cxn>
                  <a:cxn ang="0">
                    <a:pos x="T2" y="T3"/>
                  </a:cxn>
                  <a:cxn ang="0">
                    <a:pos x="T4" y="T5"/>
                  </a:cxn>
                  <a:cxn ang="0">
                    <a:pos x="T6" y="T7"/>
                  </a:cxn>
                  <a:cxn ang="0">
                    <a:pos x="T8" y="T9"/>
                  </a:cxn>
                  <a:cxn ang="0">
                    <a:pos x="T10" y="T11"/>
                  </a:cxn>
                </a:cxnLst>
                <a:rect l="0" t="0" r="r" b="b"/>
                <a:pathLst>
                  <a:path w="25" h="26">
                    <a:moveTo>
                      <a:pt x="4" y="0"/>
                    </a:moveTo>
                    <a:lnTo>
                      <a:pt x="0" y="11"/>
                    </a:lnTo>
                    <a:lnTo>
                      <a:pt x="5" y="19"/>
                    </a:lnTo>
                    <a:lnTo>
                      <a:pt x="14" y="26"/>
                    </a:lnTo>
                    <a:lnTo>
                      <a:pt x="25" y="2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58" name="Freeform 810">
                <a:extLst>
                  <a:ext uri="{FF2B5EF4-FFF2-40B4-BE49-F238E27FC236}">
                    <a16:creationId xmlns:a16="http://schemas.microsoft.com/office/drawing/2014/main" id="{74C239C4-0EC8-B3AB-73CD-EE5E5C7CF993}"/>
                  </a:ext>
                </a:extLst>
              </p:cNvPr>
              <p:cNvSpPr>
                <a:spLocks/>
              </p:cNvSpPr>
              <p:nvPr/>
            </p:nvSpPr>
            <p:spPr bwMode="auto">
              <a:xfrm>
                <a:off x="3739" y="2150"/>
                <a:ext cx="63" cy="123"/>
              </a:xfrm>
              <a:custGeom>
                <a:avLst/>
                <a:gdLst>
                  <a:gd name="T0" fmla="*/ 48 w 189"/>
                  <a:gd name="T1" fmla="*/ 32 h 367"/>
                  <a:gd name="T2" fmla="*/ 81 w 189"/>
                  <a:gd name="T3" fmla="*/ 30 h 367"/>
                  <a:gd name="T4" fmla="*/ 110 w 189"/>
                  <a:gd name="T5" fmla="*/ 32 h 367"/>
                  <a:gd name="T6" fmla="*/ 128 w 189"/>
                  <a:gd name="T7" fmla="*/ 38 h 367"/>
                  <a:gd name="T8" fmla="*/ 143 w 189"/>
                  <a:gd name="T9" fmla="*/ 45 h 367"/>
                  <a:gd name="T10" fmla="*/ 153 w 189"/>
                  <a:gd name="T11" fmla="*/ 59 h 367"/>
                  <a:gd name="T12" fmla="*/ 158 w 189"/>
                  <a:gd name="T13" fmla="*/ 74 h 367"/>
                  <a:gd name="T14" fmla="*/ 161 w 189"/>
                  <a:gd name="T15" fmla="*/ 92 h 367"/>
                  <a:gd name="T16" fmla="*/ 158 w 189"/>
                  <a:gd name="T17" fmla="*/ 115 h 367"/>
                  <a:gd name="T18" fmla="*/ 149 w 189"/>
                  <a:gd name="T19" fmla="*/ 140 h 367"/>
                  <a:gd name="T20" fmla="*/ 140 w 189"/>
                  <a:gd name="T21" fmla="*/ 164 h 367"/>
                  <a:gd name="T22" fmla="*/ 124 w 189"/>
                  <a:gd name="T23" fmla="*/ 194 h 367"/>
                  <a:gd name="T24" fmla="*/ 106 w 189"/>
                  <a:gd name="T25" fmla="*/ 224 h 367"/>
                  <a:gd name="T26" fmla="*/ 83 w 189"/>
                  <a:gd name="T27" fmla="*/ 255 h 367"/>
                  <a:gd name="T28" fmla="*/ 61 w 189"/>
                  <a:gd name="T29" fmla="*/ 284 h 367"/>
                  <a:gd name="T30" fmla="*/ 31 w 189"/>
                  <a:gd name="T31" fmla="*/ 315 h 367"/>
                  <a:gd name="T32" fmla="*/ 0 w 189"/>
                  <a:gd name="T33" fmla="*/ 347 h 367"/>
                  <a:gd name="T34" fmla="*/ 21 w 189"/>
                  <a:gd name="T35" fmla="*/ 367 h 367"/>
                  <a:gd name="T36" fmla="*/ 52 w 189"/>
                  <a:gd name="T37" fmla="*/ 337 h 367"/>
                  <a:gd name="T38" fmla="*/ 81 w 189"/>
                  <a:gd name="T39" fmla="*/ 305 h 367"/>
                  <a:gd name="T40" fmla="*/ 107 w 189"/>
                  <a:gd name="T41" fmla="*/ 272 h 367"/>
                  <a:gd name="T42" fmla="*/ 131 w 189"/>
                  <a:gd name="T43" fmla="*/ 241 h 367"/>
                  <a:gd name="T44" fmla="*/ 149 w 189"/>
                  <a:gd name="T45" fmla="*/ 207 h 367"/>
                  <a:gd name="T46" fmla="*/ 164 w 189"/>
                  <a:gd name="T47" fmla="*/ 178 h 367"/>
                  <a:gd name="T48" fmla="*/ 179 w 189"/>
                  <a:gd name="T49" fmla="*/ 149 h 367"/>
                  <a:gd name="T50" fmla="*/ 188 w 189"/>
                  <a:gd name="T51" fmla="*/ 119 h 367"/>
                  <a:gd name="T52" fmla="*/ 189 w 189"/>
                  <a:gd name="T53" fmla="*/ 92 h 367"/>
                  <a:gd name="T54" fmla="*/ 188 w 189"/>
                  <a:gd name="T55" fmla="*/ 68 h 367"/>
                  <a:gd name="T56" fmla="*/ 179 w 189"/>
                  <a:gd name="T57" fmla="*/ 45 h 367"/>
                  <a:gd name="T58" fmla="*/ 164 w 189"/>
                  <a:gd name="T59" fmla="*/ 25 h 367"/>
                  <a:gd name="T60" fmla="*/ 141 w 189"/>
                  <a:gd name="T61" fmla="*/ 12 h 367"/>
                  <a:gd name="T62" fmla="*/ 114 w 189"/>
                  <a:gd name="T63" fmla="*/ 3 h 367"/>
                  <a:gd name="T64" fmla="*/ 81 w 189"/>
                  <a:gd name="T65" fmla="*/ 0 h 367"/>
                  <a:gd name="T66" fmla="*/ 42 w 189"/>
                  <a:gd name="T67" fmla="*/ 3 h 367"/>
                  <a:gd name="T68" fmla="*/ 48 w 189"/>
                  <a:gd name="T69" fmla="*/ 32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9" h="367">
                    <a:moveTo>
                      <a:pt x="48" y="32"/>
                    </a:moveTo>
                    <a:lnTo>
                      <a:pt x="81" y="30"/>
                    </a:lnTo>
                    <a:lnTo>
                      <a:pt x="110" y="32"/>
                    </a:lnTo>
                    <a:lnTo>
                      <a:pt x="128" y="38"/>
                    </a:lnTo>
                    <a:lnTo>
                      <a:pt x="143" y="45"/>
                    </a:lnTo>
                    <a:lnTo>
                      <a:pt x="153" y="59"/>
                    </a:lnTo>
                    <a:lnTo>
                      <a:pt x="158" y="74"/>
                    </a:lnTo>
                    <a:lnTo>
                      <a:pt x="161" y="92"/>
                    </a:lnTo>
                    <a:lnTo>
                      <a:pt x="158" y="115"/>
                    </a:lnTo>
                    <a:lnTo>
                      <a:pt x="149" y="140"/>
                    </a:lnTo>
                    <a:lnTo>
                      <a:pt x="140" y="164"/>
                    </a:lnTo>
                    <a:lnTo>
                      <a:pt x="124" y="194"/>
                    </a:lnTo>
                    <a:lnTo>
                      <a:pt x="106" y="224"/>
                    </a:lnTo>
                    <a:lnTo>
                      <a:pt x="83" y="255"/>
                    </a:lnTo>
                    <a:lnTo>
                      <a:pt x="61" y="284"/>
                    </a:lnTo>
                    <a:lnTo>
                      <a:pt x="31" y="315"/>
                    </a:lnTo>
                    <a:lnTo>
                      <a:pt x="0" y="347"/>
                    </a:lnTo>
                    <a:lnTo>
                      <a:pt x="21" y="367"/>
                    </a:lnTo>
                    <a:lnTo>
                      <a:pt x="52" y="337"/>
                    </a:lnTo>
                    <a:lnTo>
                      <a:pt x="81" y="305"/>
                    </a:lnTo>
                    <a:lnTo>
                      <a:pt x="107" y="272"/>
                    </a:lnTo>
                    <a:lnTo>
                      <a:pt x="131" y="241"/>
                    </a:lnTo>
                    <a:lnTo>
                      <a:pt x="149" y="207"/>
                    </a:lnTo>
                    <a:lnTo>
                      <a:pt x="164" y="178"/>
                    </a:lnTo>
                    <a:lnTo>
                      <a:pt x="179" y="149"/>
                    </a:lnTo>
                    <a:lnTo>
                      <a:pt x="188" y="119"/>
                    </a:lnTo>
                    <a:lnTo>
                      <a:pt x="189" y="92"/>
                    </a:lnTo>
                    <a:lnTo>
                      <a:pt x="188" y="68"/>
                    </a:lnTo>
                    <a:lnTo>
                      <a:pt x="179" y="45"/>
                    </a:lnTo>
                    <a:lnTo>
                      <a:pt x="164" y="25"/>
                    </a:lnTo>
                    <a:lnTo>
                      <a:pt x="141" y="12"/>
                    </a:lnTo>
                    <a:lnTo>
                      <a:pt x="114" y="3"/>
                    </a:lnTo>
                    <a:lnTo>
                      <a:pt x="81" y="0"/>
                    </a:lnTo>
                    <a:lnTo>
                      <a:pt x="42" y="3"/>
                    </a:lnTo>
                    <a:lnTo>
                      <a:pt x="4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59" name="Freeform 811">
                <a:extLst>
                  <a:ext uri="{FF2B5EF4-FFF2-40B4-BE49-F238E27FC236}">
                    <a16:creationId xmlns:a16="http://schemas.microsoft.com/office/drawing/2014/main" id="{5D650DD6-D7A2-F815-532E-C78400B18EE0}"/>
                  </a:ext>
                </a:extLst>
              </p:cNvPr>
              <p:cNvSpPr>
                <a:spLocks/>
              </p:cNvSpPr>
              <p:nvPr/>
            </p:nvSpPr>
            <p:spPr bwMode="auto">
              <a:xfrm>
                <a:off x="3749" y="2151"/>
                <a:ext cx="6" cy="10"/>
              </a:xfrm>
              <a:custGeom>
                <a:avLst/>
                <a:gdLst>
                  <a:gd name="T0" fmla="*/ 11 w 16"/>
                  <a:gd name="T1" fmla="*/ 0 h 29"/>
                  <a:gd name="T2" fmla="*/ 2 w 16"/>
                  <a:gd name="T3" fmla="*/ 5 h 29"/>
                  <a:gd name="T4" fmla="*/ 0 w 16"/>
                  <a:gd name="T5" fmla="*/ 15 h 29"/>
                  <a:gd name="T6" fmla="*/ 5 w 16"/>
                  <a:gd name="T7" fmla="*/ 23 h 29"/>
                  <a:gd name="T8" fmla="*/ 16 w 16"/>
                  <a:gd name="T9" fmla="*/ 29 h 29"/>
                  <a:gd name="T10" fmla="*/ 11 w 16"/>
                  <a:gd name="T11" fmla="*/ 0 h 29"/>
                </a:gdLst>
                <a:ahLst/>
                <a:cxnLst>
                  <a:cxn ang="0">
                    <a:pos x="T0" y="T1"/>
                  </a:cxn>
                  <a:cxn ang="0">
                    <a:pos x="T2" y="T3"/>
                  </a:cxn>
                  <a:cxn ang="0">
                    <a:pos x="T4" y="T5"/>
                  </a:cxn>
                  <a:cxn ang="0">
                    <a:pos x="T6" y="T7"/>
                  </a:cxn>
                  <a:cxn ang="0">
                    <a:pos x="T8" y="T9"/>
                  </a:cxn>
                  <a:cxn ang="0">
                    <a:pos x="T10" y="T11"/>
                  </a:cxn>
                </a:cxnLst>
                <a:rect l="0" t="0" r="r" b="b"/>
                <a:pathLst>
                  <a:path w="16" h="29">
                    <a:moveTo>
                      <a:pt x="11" y="0"/>
                    </a:moveTo>
                    <a:lnTo>
                      <a:pt x="2" y="5"/>
                    </a:lnTo>
                    <a:lnTo>
                      <a:pt x="0" y="15"/>
                    </a:lnTo>
                    <a:lnTo>
                      <a:pt x="5" y="23"/>
                    </a:lnTo>
                    <a:lnTo>
                      <a:pt x="16" y="29"/>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60" name="Freeform 812">
                <a:extLst>
                  <a:ext uri="{FF2B5EF4-FFF2-40B4-BE49-F238E27FC236}">
                    <a16:creationId xmlns:a16="http://schemas.microsoft.com/office/drawing/2014/main" id="{280D5CBA-9CAA-6C11-88E7-F890A25475CE}"/>
                  </a:ext>
                </a:extLst>
              </p:cNvPr>
              <p:cNvSpPr>
                <a:spLocks/>
              </p:cNvSpPr>
              <p:nvPr/>
            </p:nvSpPr>
            <p:spPr bwMode="auto">
              <a:xfrm>
                <a:off x="3816" y="2336"/>
                <a:ext cx="9" cy="7"/>
              </a:xfrm>
              <a:custGeom>
                <a:avLst/>
                <a:gdLst>
                  <a:gd name="T0" fmla="*/ 27 w 27"/>
                  <a:gd name="T1" fmla="*/ 5 h 21"/>
                  <a:gd name="T2" fmla="*/ 16 w 27"/>
                  <a:gd name="T3" fmla="*/ 0 h 21"/>
                  <a:gd name="T4" fmla="*/ 6 w 27"/>
                  <a:gd name="T5" fmla="*/ 1 h 21"/>
                  <a:gd name="T6" fmla="*/ 0 w 27"/>
                  <a:gd name="T7" fmla="*/ 9 h 21"/>
                  <a:gd name="T8" fmla="*/ 2 w 27"/>
                  <a:gd name="T9" fmla="*/ 21 h 21"/>
                  <a:gd name="T10" fmla="*/ 27 w 27"/>
                  <a:gd name="T11" fmla="*/ 5 h 21"/>
                </a:gdLst>
                <a:ahLst/>
                <a:cxnLst>
                  <a:cxn ang="0">
                    <a:pos x="T0" y="T1"/>
                  </a:cxn>
                  <a:cxn ang="0">
                    <a:pos x="T2" y="T3"/>
                  </a:cxn>
                  <a:cxn ang="0">
                    <a:pos x="T4" y="T5"/>
                  </a:cxn>
                  <a:cxn ang="0">
                    <a:pos x="T6" y="T7"/>
                  </a:cxn>
                  <a:cxn ang="0">
                    <a:pos x="T8" y="T9"/>
                  </a:cxn>
                  <a:cxn ang="0">
                    <a:pos x="T10" y="T11"/>
                  </a:cxn>
                </a:cxnLst>
                <a:rect l="0" t="0" r="r" b="b"/>
                <a:pathLst>
                  <a:path w="27" h="21">
                    <a:moveTo>
                      <a:pt x="27" y="5"/>
                    </a:moveTo>
                    <a:lnTo>
                      <a:pt x="16" y="0"/>
                    </a:lnTo>
                    <a:lnTo>
                      <a:pt x="6" y="1"/>
                    </a:lnTo>
                    <a:lnTo>
                      <a:pt x="0" y="9"/>
                    </a:lnTo>
                    <a:lnTo>
                      <a:pt x="2" y="21"/>
                    </a:lnTo>
                    <a:lnTo>
                      <a:pt x="2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61" name="Freeform 813">
                <a:extLst>
                  <a:ext uri="{FF2B5EF4-FFF2-40B4-BE49-F238E27FC236}">
                    <a16:creationId xmlns:a16="http://schemas.microsoft.com/office/drawing/2014/main" id="{6D600442-7D19-4E8D-3852-57D8CAA3433D}"/>
                  </a:ext>
                </a:extLst>
              </p:cNvPr>
              <p:cNvSpPr>
                <a:spLocks/>
              </p:cNvSpPr>
              <p:nvPr/>
            </p:nvSpPr>
            <p:spPr bwMode="auto">
              <a:xfrm>
                <a:off x="3817" y="2334"/>
                <a:ext cx="138" cy="47"/>
              </a:xfrm>
              <a:custGeom>
                <a:avLst/>
                <a:gdLst>
                  <a:gd name="T0" fmla="*/ 390 w 415"/>
                  <a:gd name="T1" fmla="*/ 0 h 141"/>
                  <a:gd name="T2" fmla="*/ 376 w 415"/>
                  <a:gd name="T3" fmla="*/ 23 h 141"/>
                  <a:gd name="T4" fmla="*/ 361 w 415"/>
                  <a:gd name="T5" fmla="*/ 42 h 141"/>
                  <a:gd name="T6" fmla="*/ 342 w 415"/>
                  <a:gd name="T7" fmla="*/ 62 h 141"/>
                  <a:gd name="T8" fmla="*/ 325 w 415"/>
                  <a:gd name="T9" fmla="*/ 76 h 141"/>
                  <a:gd name="T10" fmla="*/ 301 w 415"/>
                  <a:gd name="T11" fmla="*/ 91 h 141"/>
                  <a:gd name="T12" fmla="*/ 278 w 415"/>
                  <a:gd name="T13" fmla="*/ 99 h 141"/>
                  <a:gd name="T14" fmla="*/ 253 w 415"/>
                  <a:gd name="T15" fmla="*/ 105 h 141"/>
                  <a:gd name="T16" fmla="*/ 226 w 415"/>
                  <a:gd name="T17" fmla="*/ 109 h 141"/>
                  <a:gd name="T18" fmla="*/ 199 w 415"/>
                  <a:gd name="T19" fmla="*/ 112 h 141"/>
                  <a:gd name="T20" fmla="*/ 174 w 415"/>
                  <a:gd name="T21" fmla="*/ 107 h 141"/>
                  <a:gd name="T22" fmla="*/ 147 w 415"/>
                  <a:gd name="T23" fmla="*/ 102 h 141"/>
                  <a:gd name="T24" fmla="*/ 119 w 415"/>
                  <a:gd name="T25" fmla="*/ 93 h 141"/>
                  <a:gd name="T26" fmla="*/ 94 w 415"/>
                  <a:gd name="T27" fmla="*/ 76 h 141"/>
                  <a:gd name="T28" fmla="*/ 68 w 415"/>
                  <a:gd name="T29" fmla="*/ 61 h 141"/>
                  <a:gd name="T30" fmla="*/ 45 w 415"/>
                  <a:gd name="T31" fmla="*/ 37 h 141"/>
                  <a:gd name="T32" fmla="*/ 25 w 415"/>
                  <a:gd name="T33" fmla="*/ 10 h 141"/>
                  <a:gd name="T34" fmla="*/ 0 w 415"/>
                  <a:gd name="T35" fmla="*/ 27 h 141"/>
                  <a:gd name="T36" fmla="*/ 25 w 415"/>
                  <a:gd name="T37" fmla="*/ 58 h 141"/>
                  <a:gd name="T38" fmla="*/ 53 w 415"/>
                  <a:gd name="T39" fmla="*/ 82 h 141"/>
                  <a:gd name="T40" fmla="*/ 78 w 415"/>
                  <a:gd name="T41" fmla="*/ 102 h 141"/>
                  <a:gd name="T42" fmla="*/ 107 w 415"/>
                  <a:gd name="T43" fmla="*/ 118 h 141"/>
                  <a:gd name="T44" fmla="*/ 137 w 415"/>
                  <a:gd name="T45" fmla="*/ 130 h 141"/>
                  <a:gd name="T46" fmla="*/ 169 w 415"/>
                  <a:gd name="T47" fmla="*/ 137 h 141"/>
                  <a:gd name="T48" fmla="*/ 199 w 415"/>
                  <a:gd name="T49" fmla="*/ 141 h 141"/>
                  <a:gd name="T50" fmla="*/ 230 w 415"/>
                  <a:gd name="T51" fmla="*/ 139 h 141"/>
                  <a:gd name="T52" fmla="*/ 257 w 415"/>
                  <a:gd name="T53" fmla="*/ 134 h 141"/>
                  <a:gd name="T54" fmla="*/ 286 w 415"/>
                  <a:gd name="T55" fmla="*/ 130 h 141"/>
                  <a:gd name="T56" fmla="*/ 313 w 415"/>
                  <a:gd name="T57" fmla="*/ 116 h 141"/>
                  <a:gd name="T58" fmla="*/ 340 w 415"/>
                  <a:gd name="T59" fmla="*/ 102 h 141"/>
                  <a:gd name="T60" fmla="*/ 363 w 415"/>
                  <a:gd name="T61" fmla="*/ 82 h 141"/>
                  <a:gd name="T62" fmla="*/ 382 w 415"/>
                  <a:gd name="T63" fmla="*/ 62 h 141"/>
                  <a:gd name="T64" fmla="*/ 401 w 415"/>
                  <a:gd name="T65" fmla="*/ 39 h 141"/>
                  <a:gd name="T66" fmla="*/ 415 w 415"/>
                  <a:gd name="T67" fmla="*/ 11 h 141"/>
                  <a:gd name="T68" fmla="*/ 390 w 415"/>
                  <a:gd name="T6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141">
                    <a:moveTo>
                      <a:pt x="390" y="0"/>
                    </a:moveTo>
                    <a:lnTo>
                      <a:pt x="376" y="23"/>
                    </a:lnTo>
                    <a:lnTo>
                      <a:pt x="361" y="42"/>
                    </a:lnTo>
                    <a:lnTo>
                      <a:pt x="342" y="62"/>
                    </a:lnTo>
                    <a:lnTo>
                      <a:pt x="325" y="76"/>
                    </a:lnTo>
                    <a:lnTo>
                      <a:pt x="301" y="91"/>
                    </a:lnTo>
                    <a:lnTo>
                      <a:pt x="278" y="99"/>
                    </a:lnTo>
                    <a:lnTo>
                      <a:pt x="253" y="105"/>
                    </a:lnTo>
                    <a:lnTo>
                      <a:pt x="226" y="109"/>
                    </a:lnTo>
                    <a:lnTo>
                      <a:pt x="199" y="112"/>
                    </a:lnTo>
                    <a:lnTo>
                      <a:pt x="174" y="107"/>
                    </a:lnTo>
                    <a:lnTo>
                      <a:pt x="147" y="102"/>
                    </a:lnTo>
                    <a:lnTo>
                      <a:pt x="119" y="93"/>
                    </a:lnTo>
                    <a:lnTo>
                      <a:pt x="94" y="76"/>
                    </a:lnTo>
                    <a:lnTo>
                      <a:pt x="68" y="61"/>
                    </a:lnTo>
                    <a:lnTo>
                      <a:pt x="45" y="37"/>
                    </a:lnTo>
                    <a:lnTo>
                      <a:pt x="25" y="10"/>
                    </a:lnTo>
                    <a:lnTo>
                      <a:pt x="0" y="27"/>
                    </a:lnTo>
                    <a:lnTo>
                      <a:pt x="25" y="58"/>
                    </a:lnTo>
                    <a:lnTo>
                      <a:pt x="53" y="82"/>
                    </a:lnTo>
                    <a:lnTo>
                      <a:pt x="78" y="102"/>
                    </a:lnTo>
                    <a:lnTo>
                      <a:pt x="107" y="118"/>
                    </a:lnTo>
                    <a:lnTo>
                      <a:pt x="137" y="130"/>
                    </a:lnTo>
                    <a:lnTo>
                      <a:pt x="169" y="137"/>
                    </a:lnTo>
                    <a:lnTo>
                      <a:pt x="199" y="141"/>
                    </a:lnTo>
                    <a:lnTo>
                      <a:pt x="230" y="139"/>
                    </a:lnTo>
                    <a:lnTo>
                      <a:pt x="257" y="134"/>
                    </a:lnTo>
                    <a:lnTo>
                      <a:pt x="286" y="130"/>
                    </a:lnTo>
                    <a:lnTo>
                      <a:pt x="313" y="116"/>
                    </a:lnTo>
                    <a:lnTo>
                      <a:pt x="340" y="102"/>
                    </a:lnTo>
                    <a:lnTo>
                      <a:pt x="363" y="82"/>
                    </a:lnTo>
                    <a:lnTo>
                      <a:pt x="382" y="62"/>
                    </a:lnTo>
                    <a:lnTo>
                      <a:pt x="401" y="39"/>
                    </a:lnTo>
                    <a:lnTo>
                      <a:pt x="415" y="11"/>
                    </a:lnTo>
                    <a:lnTo>
                      <a:pt x="3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62" name="Freeform 814">
                <a:extLst>
                  <a:ext uri="{FF2B5EF4-FFF2-40B4-BE49-F238E27FC236}">
                    <a16:creationId xmlns:a16="http://schemas.microsoft.com/office/drawing/2014/main" id="{A712017A-1109-83C5-F6E6-C2EB055CAC46}"/>
                  </a:ext>
                </a:extLst>
              </p:cNvPr>
              <p:cNvSpPr>
                <a:spLocks/>
              </p:cNvSpPr>
              <p:nvPr/>
            </p:nvSpPr>
            <p:spPr bwMode="auto">
              <a:xfrm>
                <a:off x="3947" y="2331"/>
                <a:ext cx="8" cy="7"/>
              </a:xfrm>
              <a:custGeom>
                <a:avLst/>
                <a:gdLst>
                  <a:gd name="T0" fmla="*/ 24 w 24"/>
                  <a:gd name="T1" fmla="*/ 20 h 20"/>
                  <a:gd name="T2" fmla="*/ 24 w 24"/>
                  <a:gd name="T3" fmla="*/ 10 h 20"/>
                  <a:gd name="T4" fmla="*/ 18 w 24"/>
                  <a:gd name="T5" fmla="*/ 2 h 20"/>
                  <a:gd name="T6" fmla="*/ 9 w 24"/>
                  <a:gd name="T7" fmla="*/ 0 h 20"/>
                  <a:gd name="T8" fmla="*/ 0 w 24"/>
                  <a:gd name="T9" fmla="*/ 8 h 20"/>
                  <a:gd name="T10" fmla="*/ 24 w 24"/>
                  <a:gd name="T11" fmla="*/ 20 h 20"/>
                </a:gdLst>
                <a:ahLst/>
                <a:cxnLst>
                  <a:cxn ang="0">
                    <a:pos x="T0" y="T1"/>
                  </a:cxn>
                  <a:cxn ang="0">
                    <a:pos x="T2" y="T3"/>
                  </a:cxn>
                  <a:cxn ang="0">
                    <a:pos x="T4" y="T5"/>
                  </a:cxn>
                  <a:cxn ang="0">
                    <a:pos x="T6" y="T7"/>
                  </a:cxn>
                  <a:cxn ang="0">
                    <a:pos x="T8" y="T9"/>
                  </a:cxn>
                  <a:cxn ang="0">
                    <a:pos x="T10" y="T11"/>
                  </a:cxn>
                </a:cxnLst>
                <a:rect l="0" t="0" r="r" b="b"/>
                <a:pathLst>
                  <a:path w="24" h="20">
                    <a:moveTo>
                      <a:pt x="24" y="20"/>
                    </a:moveTo>
                    <a:lnTo>
                      <a:pt x="24" y="10"/>
                    </a:lnTo>
                    <a:lnTo>
                      <a:pt x="18" y="2"/>
                    </a:lnTo>
                    <a:lnTo>
                      <a:pt x="9" y="0"/>
                    </a:lnTo>
                    <a:lnTo>
                      <a:pt x="0" y="8"/>
                    </a:lnTo>
                    <a:lnTo>
                      <a:pt x="24"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63" name="Freeform 815">
                <a:extLst>
                  <a:ext uri="{FF2B5EF4-FFF2-40B4-BE49-F238E27FC236}">
                    <a16:creationId xmlns:a16="http://schemas.microsoft.com/office/drawing/2014/main" id="{93DD00EE-9588-B26A-AB67-53743A170A3D}"/>
                  </a:ext>
                </a:extLst>
              </p:cNvPr>
              <p:cNvSpPr>
                <a:spLocks/>
              </p:cNvSpPr>
              <p:nvPr/>
            </p:nvSpPr>
            <p:spPr bwMode="auto">
              <a:xfrm>
                <a:off x="3718" y="2383"/>
                <a:ext cx="7" cy="6"/>
              </a:xfrm>
              <a:custGeom>
                <a:avLst/>
                <a:gdLst>
                  <a:gd name="T0" fmla="*/ 21 w 21"/>
                  <a:gd name="T1" fmla="*/ 4 h 20"/>
                  <a:gd name="T2" fmla="*/ 14 w 21"/>
                  <a:gd name="T3" fmla="*/ 0 h 20"/>
                  <a:gd name="T4" fmla="*/ 3 w 21"/>
                  <a:gd name="T5" fmla="*/ 3 h 20"/>
                  <a:gd name="T6" fmla="*/ 0 w 21"/>
                  <a:gd name="T7" fmla="*/ 10 h 20"/>
                  <a:gd name="T8" fmla="*/ 1 w 21"/>
                  <a:gd name="T9" fmla="*/ 20 h 20"/>
                  <a:gd name="T10" fmla="*/ 21 w 21"/>
                  <a:gd name="T11" fmla="*/ 4 h 20"/>
                </a:gdLst>
                <a:ahLst/>
                <a:cxnLst>
                  <a:cxn ang="0">
                    <a:pos x="T0" y="T1"/>
                  </a:cxn>
                  <a:cxn ang="0">
                    <a:pos x="T2" y="T3"/>
                  </a:cxn>
                  <a:cxn ang="0">
                    <a:pos x="T4" y="T5"/>
                  </a:cxn>
                  <a:cxn ang="0">
                    <a:pos x="T6" y="T7"/>
                  </a:cxn>
                  <a:cxn ang="0">
                    <a:pos x="T8" y="T9"/>
                  </a:cxn>
                  <a:cxn ang="0">
                    <a:pos x="T10" y="T11"/>
                  </a:cxn>
                </a:cxnLst>
                <a:rect l="0" t="0" r="r" b="b"/>
                <a:pathLst>
                  <a:path w="21" h="20">
                    <a:moveTo>
                      <a:pt x="21" y="4"/>
                    </a:moveTo>
                    <a:lnTo>
                      <a:pt x="14" y="0"/>
                    </a:lnTo>
                    <a:lnTo>
                      <a:pt x="3" y="3"/>
                    </a:lnTo>
                    <a:lnTo>
                      <a:pt x="0" y="10"/>
                    </a:lnTo>
                    <a:lnTo>
                      <a:pt x="1" y="20"/>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64" name="Freeform 816">
                <a:extLst>
                  <a:ext uri="{FF2B5EF4-FFF2-40B4-BE49-F238E27FC236}">
                    <a16:creationId xmlns:a16="http://schemas.microsoft.com/office/drawing/2014/main" id="{EFE2B8B1-0B1F-B43B-5CE6-304E4E7D8114}"/>
                  </a:ext>
                </a:extLst>
              </p:cNvPr>
              <p:cNvSpPr>
                <a:spLocks/>
              </p:cNvSpPr>
              <p:nvPr/>
            </p:nvSpPr>
            <p:spPr bwMode="auto">
              <a:xfrm>
                <a:off x="3692" y="2384"/>
                <a:ext cx="55" cy="137"/>
              </a:xfrm>
              <a:custGeom>
                <a:avLst/>
                <a:gdLst>
                  <a:gd name="T0" fmla="*/ 17 w 164"/>
                  <a:gd name="T1" fmla="*/ 411 h 411"/>
                  <a:gd name="T2" fmla="*/ 48 w 164"/>
                  <a:gd name="T3" fmla="*/ 386 h 411"/>
                  <a:gd name="T4" fmla="*/ 75 w 164"/>
                  <a:gd name="T5" fmla="*/ 359 h 411"/>
                  <a:gd name="T6" fmla="*/ 94 w 164"/>
                  <a:gd name="T7" fmla="*/ 333 h 411"/>
                  <a:gd name="T8" fmla="*/ 117 w 164"/>
                  <a:gd name="T9" fmla="*/ 307 h 411"/>
                  <a:gd name="T10" fmla="*/ 131 w 164"/>
                  <a:gd name="T11" fmla="*/ 277 h 411"/>
                  <a:gd name="T12" fmla="*/ 144 w 164"/>
                  <a:gd name="T13" fmla="*/ 253 h 411"/>
                  <a:gd name="T14" fmla="*/ 154 w 164"/>
                  <a:gd name="T15" fmla="*/ 226 h 411"/>
                  <a:gd name="T16" fmla="*/ 161 w 164"/>
                  <a:gd name="T17" fmla="*/ 199 h 411"/>
                  <a:gd name="T18" fmla="*/ 164 w 164"/>
                  <a:gd name="T19" fmla="*/ 173 h 411"/>
                  <a:gd name="T20" fmla="*/ 164 w 164"/>
                  <a:gd name="T21" fmla="*/ 145 h 411"/>
                  <a:gd name="T22" fmla="*/ 161 w 164"/>
                  <a:gd name="T23" fmla="*/ 122 h 411"/>
                  <a:gd name="T24" fmla="*/ 154 w 164"/>
                  <a:gd name="T25" fmla="*/ 95 h 411"/>
                  <a:gd name="T26" fmla="*/ 144 w 164"/>
                  <a:gd name="T27" fmla="*/ 69 h 411"/>
                  <a:gd name="T28" fmla="*/ 133 w 164"/>
                  <a:gd name="T29" fmla="*/ 47 h 411"/>
                  <a:gd name="T30" fmla="*/ 121 w 164"/>
                  <a:gd name="T31" fmla="*/ 21 h 411"/>
                  <a:gd name="T32" fmla="*/ 102 w 164"/>
                  <a:gd name="T33" fmla="*/ 0 h 411"/>
                  <a:gd name="T34" fmla="*/ 82 w 164"/>
                  <a:gd name="T35" fmla="*/ 16 h 411"/>
                  <a:gd name="T36" fmla="*/ 94 w 164"/>
                  <a:gd name="T37" fmla="*/ 37 h 411"/>
                  <a:gd name="T38" fmla="*/ 107 w 164"/>
                  <a:gd name="T39" fmla="*/ 58 h 411"/>
                  <a:gd name="T40" fmla="*/ 119 w 164"/>
                  <a:gd name="T41" fmla="*/ 82 h 411"/>
                  <a:gd name="T42" fmla="*/ 125 w 164"/>
                  <a:gd name="T43" fmla="*/ 103 h 411"/>
                  <a:gd name="T44" fmla="*/ 131 w 164"/>
                  <a:gd name="T45" fmla="*/ 125 h 411"/>
                  <a:gd name="T46" fmla="*/ 135 w 164"/>
                  <a:gd name="T47" fmla="*/ 149 h 411"/>
                  <a:gd name="T48" fmla="*/ 135 w 164"/>
                  <a:gd name="T49" fmla="*/ 170 h 411"/>
                  <a:gd name="T50" fmla="*/ 131 w 164"/>
                  <a:gd name="T51" fmla="*/ 194 h 411"/>
                  <a:gd name="T52" fmla="*/ 125 w 164"/>
                  <a:gd name="T53" fmla="*/ 217 h 411"/>
                  <a:gd name="T54" fmla="*/ 119 w 164"/>
                  <a:gd name="T55" fmla="*/ 240 h 411"/>
                  <a:gd name="T56" fmla="*/ 106 w 164"/>
                  <a:gd name="T57" fmla="*/ 265 h 411"/>
                  <a:gd name="T58" fmla="*/ 91 w 164"/>
                  <a:gd name="T59" fmla="*/ 290 h 411"/>
                  <a:gd name="T60" fmla="*/ 75 w 164"/>
                  <a:gd name="T61" fmla="*/ 315 h 411"/>
                  <a:gd name="T62" fmla="*/ 52 w 164"/>
                  <a:gd name="T63" fmla="*/ 338 h 411"/>
                  <a:gd name="T64" fmla="*/ 28 w 164"/>
                  <a:gd name="T65" fmla="*/ 365 h 411"/>
                  <a:gd name="T66" fmla="*/ 0 w 164"/>
                  <a:gd name="T67" fmla="*/ 390 h 411"/>
                  <a:gd name="T68" fmla="*/ 17 w 164"/>
                  <a:gd name="T6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411">
                    <a:moveTo>
                      <a:pt x="17" y="411"/>
                    </a:moveTo>
                    <a:lnTo>
                      <a:pt x="48" y="386"/>
                    </a:lnTo>
                    <a:lnTo>
                      <a:pt x="75" y="359"/>
                    </a:lnTo>
                    <a:lnTo>
                      <a:pt x="94" y="333"/>
                    </a:lnTo>
                    <a:lnTo>
                      <a:pt x="117" y="307"/>
                    </a:lnTo>
                    <a:lnTo>
                      <a:pt x="131" y="277"/>
                    </a:lnTo>
                    <a:lnTo>
                      <a:pt x="144" y="253"/>
                    </a:lnTo>
                    <a:lnTo>
                      <a:pt x="154" y="226"/>
                    </a:lnTo>
                    <a:lnTo>
                      <a:pt x="161" y="199"/>
                    </a:lnTo>
                    <a:lnTo>
                      <a:pt x="164" y="173"/>
                    </a:lnTo>
                    <a:lnTo>
                      <a:pt x="164" y="145"/>
                    </a:lnTo>
                    <a:lnTo>
                      <a:pt x="161" y="122"/>
                    </a:lnTo>
                    <a:lnTo>
                      <a:pt x="154" y="95"/>
                    </a:lnTo>
                    <a:lnTo>
                      <a:pt x="144" y="69"/>
                    </a:lnTo>
                    <a:lnTo>
                      <a:pt x="133" y="47"/>
                    </a:lnTo>
                    <a:lnTo>
                      <a:pt x="121" y="21"/>
                    </a:lnTo>
                    <a:lnTo>
                      <a:pt x="102" y="0"/>
                    </a:lnTo>
                    <a:lnTo>
                      <a:pt x="82" y="16"/>
                    </a:lnTo>
                    <a:lnTo>
                      <a:pt x="94" y="37"/>
                    </a:lnTo>
                    <a:lnTo>
                      <a:pt x="107" y="58"/>
                    </a:lnTo>
                    <a:lnTo>
                      <a:pt x="119" y="82"/>
                    </a:lnTo>
                    <a:lnTo>
                      <a:pt x="125" y="103"/>
                    </a:lnTo>
                    <a:lnTo>
                      <a:pt x="131" y="125"/>
                    </a:lnTo>
                    <a:lnTo>
                      <a:pt x="135" y="149"/>
                    </a:lnTo>
                    <a:lnTo>
                      <a:pt x="135" y="170"/>
                    </a:lnTo>
                    <a:lnTo>
                      <a:pt x="131" y="194"/>
                    </a:lnTo>
                    <a:lnTo>
                      <a:pt x="125" y="217"/>
                    </a:lnTo>
                    <a:lnTo>
                      <a:pt x="119" y="240"/>
                    </a:lnTo>
                    <a:lnTo>
                      <a:pt x="106" y="265"/>
                    </a:lnTo>
                    <a:lnTo>
                      <a:pt x="91" y="290"/>
                    </a:lnTo>
                    <a:lnTo>
                      <a:pt x="75" y="315"/>
                    </a:lnTo>
                    <a:lnTo>
                      <a:pt x="52" y="338"/>
                    </a:lnTo>
                    <a:lnTo>
                      <a:pt x="28" y="365"/>
                    </a:lnTo>
                    <a:lnTo>
                      <a:pt x="0" y="390"/>
                    </a:lnTo>
                    <a:lnTo>
                      <a:pt x="17" y="4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65" name="Freeform 817">
                <a:extLst>
                  <a:ext uri="{FF2B5EF4-FFF2-40B4-BE49-F238E27FC236}">
                    <a16:creationId xmlns:a16="http://schemas.microsoft.com/office/drawing/2014/main" id="{FB36C104-990B-A300-7F70-8358AFCCE0B3}"/>
                  </a:ext>
                </a:extLst>
              </p:cNvPr>
              <p:cNvSpPr>
                <a:spLocks/>
              </p:cNvSpPr>
              <p:nvPr/>
            </p:nvSpPr>
            <p:spPr bwMode="auto">
              <a:xfrm>
                <a:off x="3691" y="2515"/>
                <a:ext cx="6" cy="7"/>
              </a:xfrm>
              <a:custGeom>
                <a:avLst/>
                <a:gdLst>
                  <a:gd name="T0" fmla="*/ 3 w 20"/>
                  <a:gd name="T1" fmla="*/ 0 h 22"/>
                  <a:gd name="T2" fmla="*/ 0 w 20"/>
                  <a:gd name="T3" fmla="*/ 8 h 22"/>
                  <a:gd name="T4" fmla="*/ 3 w 20"/>
                  <a:gd name="T5" fmla="*/ 19 h 22"/>
                  <a:gd name="T6" fmla="*/ 9 w 20"/>
                  <a:gd name="T7" fmla="*/ 22 h 22"/>
                  <a:gd name="T8" fmla="*/ 20 w 20"/>
                  <a:gd name="T9" fmla="*/ 20 h 22"/>
                  <a:gd name="T10" fmla="*/ 3 w 20"/>
                  <a:gd name="T11" fmla="*/ 0 h 22"/>
                </a:gdLst>
                <a:ahLst/>
                <a:cxnLst>
                  <a:cxn ang="0">
                    <a:pos x="T0" y="T1"/>
                  </a:cxn>
                  <a:cxn ang="0">
                    <a:pos x="T2" y="T3"/>
                  </a:cxn>
                  <a:cxn ang="0">
                    <a:pos x="T4" y="T5"/>
                  </a:cxn>
                  <a:cxn ang="0">
                    <a:pos x="T6" y="T7"/>
                  </a:cxn>
                  <a:cxn ang="0">
                    <a:pos x="T8" y="T9"/>
                  </a:cxn>
                  <a:cxn ang="0">
                    <a:pos x="T10" y="T11"/>
                  </a:cxn>
                </a:cxnLst>
                <a:rect l="0" t="0" r="r" b="b"/>
                <a:pathLst>
                  <a:path w="20" h="22">
                    <a:moveTo>
                      <a:pt x="3" y="0"/>
                    </a:moveTo>
                    <a:lnTo>
                      <a:pt x="0" y="8"/>
                    </a:lnTo>
                    <a:lnTo>
                      <a:pt x="3" y="19"/>
                    </a:lnTo>
                    <a:lnTo>
                      <a:pt x="9" y="22"/>
                    </a:lnTo>
                    <a:lnTo>
                      <a:pt x="20" y="2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66" name="Freeform 818">
                <a:extLst>
                  <a:ext uri="{FF2B5EF4-FFF2-40B4-BE49-F238E27FC236}">
                    <a16:creationId xmlns:a16="http://schemas.microsoft.com/office/drawing/2014/main" id="{045AAAC0-AF8D-AD5D-374C-38A7096A4CC5}"/>
                  </a:ext>
                </a:extLst>
              </p:cNvPr>
              <p:cNvSpPr>
                <a:spLocks/>
              </p:cNvSpPr>
              <p:nvPr/>
            </p:nvSpPr>
            <p:spPr bwMode="auto">
              <a:xfrm>
                <a:off x="3421" y="2479"/>
                <a:ext cx="7" cy="10"/>
              </a:xfrm>
              <a:custGeom>
                <a:avLst/>
                <a:gdLst>
                  <a:gd name="T0" fmla="*/ 19 w 19"/>
                  <a:gd name="T1" fmla="*/ 0 h 28"/>
                  <a:gd name="T2" fmla="*/ 6 w 19"/>
                  <a:gd name="T3" fmla="*/ 1 h 28"/>
                  <a:gd name="T4" fmla="*/ 0 w 19"/>
                  <a:gd name="T5" fmla="*/ 9 h 28"/>
                  <a:gd name="T6" fmla="*/ 2 w 19"/>
                  <a:gd name="T7" fmla="*/ 21 h 28"/>
                  <a:gd name="T8" fmla="*/ 11 w 19"/>
                  <a:gd name="T9" fmla="*/ 28 h 28"/>
                  <a:gd name="T10" fmla="*/ 19 w 19"/>
                  <a:gd name="T11" fmla="*/ 0 h 28"/>
                </a:gdLst>
                <a:ahLst/>
                <a:cxnLst>
                  <a:cxn ang="0">
                    <a:pos x="T0" y="T1"/>
                  </a:cxn>
                  <a:cxn ang="0">
                    <a:pos x="T2" y="T3"/>
                  </a:cxn>
                  <a:cxn ang="0">
                    <a:pos x="T4" y="T5"/>
                  </a:cxn>
                  <a:cxn ang="0">
                    <a:pos x="T6" y="T7"/>
                  </a:cxn>
                  <a:cxn ang="0">
                    <a:pos x="T8" y="T9"/>
                  </a:cxn>
                  <a:cxn ang="0">
                    <a:pos x="T10" y="T11"/>
                  </a:cxn>
                </a:cxnLst>
                <a:rect l="0" t="0" r="r" b="b"/>
                <a:pathLst>
                  <a:path w="19" h="28">
                    <a:moveTo>
                      <a:pt x="19" y="0"/>
                    </a:moveTo>
                    <a:lnTo>
                      <a:pt x="6" y="1"/>
                    </a:lnTo>
                    <a:lnTo>
                      <a:pt x="0" y="9"/>
                    </a:lnTo>
                    <a:lnTo>
                      <a:pt x="2" y="21"/>
                    </a:lnTo>
                    <a:lnTo>
                      <a:pt x="11" y="28"/>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67" name="Freeform 819">
                <a:extLst>
                  <a:ext uri="{FF2B5EF4-FFF2-40B4-BE49-F238E27FC236}">
                    <a16:creationId xmlns:a16="http://schemas.microsoft.com/office/drawing/2014/main" id="{B9F72B14-B770-6442-6151-2EC15766C79C}"/>
                  </a:ext>
                </a:extLst>
              </p:cNvPr>
              <p:cNvSpPr>
                <a:spLocks/>
              </p:cNvSpPr>
              <p:nvPr/>
            </p:nvSpPr>
            <p:spPr bwMode="auto">
              <a:xfrm>
                <a:off x="3425" y="2421"/>
                <a:ext cx="109" cy="73"/>
              </a:xfrm>
              <a:custGeom>
                <a:avLst/>
                <a:gdLst>
                  <a:gd name="T0" fmla="*/ 296 w 326"/>
                  <a:gd name="T1" fmla="*/ 0 h 219"/>
                  <a:gd name="T2" fmla="*/ 284 w 326"/>
                  <a:gd name="T3" fmla="*/ 39 h 219"/>
                  <a:gd name="T4" fmla="*/ 265 w 326"/>
                  <a:gd name="T5" fmla="*/ 80 h 219"/>
                  <a:gd name="T6" fmla="*/ 242 w 326"/>
                  <a:gd name="T7" fmla="*/ 118 h 219"/>
                  <a:gd name="T8" fmla="*/ 212 w 326"/>
                  <a:gd name="T9" fmla="*/ 149 h 219"/>
                  <a:gd name="T10" fmla="*/ 173 w 326"/>
                  <a:gd name="T11" fmla="*/ 175 h 219"/>
                  <a:gd name="T12" fmla="*/ 128 w 326"/>
                  <a:gd name="T13" fmla="*/ 188 h 219"/>
                  <a:gd name="T14" fmla="*/ 72 w 326"/>
                  <a:gd name="T15" fmla="*/ 190 h 219"/>
                  <a:gd name="T16" fmla="*/ 9 w 326"/>
                  <a:gd name="T17" fmla="*/ 175 h 219"/>
                  <a:gd name="T18" fmla="*/ 0 w 326"/>
                  <a:gd name="T19" fmla="*/ 202 h 219"/>
                  <a:gd name="T20" fmla="*/ 69 w 326"/>
                  <a:gd name="T21" fmla="*/ 219 h 219"/>
                  <a:gd name="T22" fmla="*/ 132 w 326"/>
                  <a:gd name="T23" fmla="*/ 218 h 219"/>
                  <a:gd name="T24" fmla="*/ 186 w 326"/>
                  <a:gd name="T25" fmla="*/ 199 h 219"/>
                  <a:gd name="T26" fmla="*/ 228 w 326"/>
                  <a:gd name="T27" fmla="*/ 169 h 219"/>
                  <a:gd name="T28" fmla="*/ 263 w 326"/>
                  <a:gd name="T29" fmla="*/ 134 h 219"/>
                  <a:gd name="T30" fmla="*/ 290 w 326"/>
                  <a:gd name="T31" fmla="*/ 93 h 219"/>
                  <a:gd name="T32" fmla="*/ 310 w 326"/>
                  <a:gd name="T33" fmla="*/ 52 h 219"/>
                  <a:gd name="T34" fmla="*/ 326 w 326"/>
                  <a:gd name="T35" fmla="*/ 10 h 219"/>
                  <a:gd name="T36" fmla="*/ 296 w 326"/>
                  <a:gd name="T3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 h="219">
                    <a:moveTo>
                      <a:pt x="296" y="0"/>
                    </a:moveTo>
                    <a:lnTo>
                      <a:pt x="284" y="39"/>
                    </a:lnTo>
                    <a:lnTo>
                      <a:pt x="265" y="80"/>
                    </a:lnTo>
                    <a:lnTo>
                      <a:pt x="242" y="118"/>
                    </a:lnTo>
                    <a:lnTo>
                      <a:pt x="212" y="149"/>
                    </a:lnTo>
                    <a:lnTo>
                      <a:pt x="173" y="175"/>
                    </a:lnTo>
                    <a:lnTo>
                      <a:pt x="128" y="188"/>
                    </a:lnTo>
                    <a:lnTo>
                      <a:pt x="72" y="190"/>
                    </a:lnTo>
                    <a:lnTo>
                      <a:pt x="9" y="175"/>
                    </a:lnTo>
                    <a:lnTo>
                      <a:pt x="0" y="202"/>
                    </a:lnTo>
                    <a:lnTo>
                      <a:pt x="69" y="219"/>
                    </a:lnTo>
                    <a:lnTo>
                      <a:pt x="132" y="218"/>
                    </a:lnTo>
                    <a:lnTo>
                      <a:pt x="186" y="199"/>
                    </a:lnTo>
                    <a:lnTo>
                      <a:pt x="228" y="169"/>
                    </a:lnTo>
                    <a:lnTo>
                      <a:pt x="263" y="134"/>
                    </a:lnTo>
                    <a:lnTo>
                      <a:pt x="290" y="93"/>
                    </a:lnTo>
                    <a:lnTo>
                      <a:pt x="310" y="52"/>
                    </a:lnTo>
                    <a:lnTo>
                      <a:pt x="326" y="10"/>
                    </a:lnTo>
                    <a:lnTo>
                      <a:pt x="2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68" name="Freeform 820">
                <a:extLst>
                  <a:ext uri="{FF2B5EF4-FFF2-40B4-BE49-F238E27FC236}">
                    <a16:creationId xmlns:a16="http://schemas.microsoft.com/office/drawing/2014/main" id="{8D96CFEA-2F16-9C4C-632A-52E23716ECD0}"/>
                  </a:ext>
                </a:extLst>
              </p:cNvPr>
              <p:cNvSpPr>
                <a:spLocks/>
              </p:cNvSpPr>
              <p:nvPr/>
            </p:nvSpPr>
            <p:spPr bwMode="auto">
              <a:xfrm>
                <a:off x="3524" y="2417"/>
                <a:ext cx="10" cy="6"/>
              </a:xfrm>
              <a:custGeom>
                <a:avLst/>
                <a:gdLst>
                  <a:gd name="T0" fmla="*/ 29 w 29"/>
                  <a:gd name="T1" fmla="*/ 18 h 18"/>
                  <a:gd name="T2" fmla="*/ 26 w 29"/>
                  <a:gd name="T3" fmla="*/ 6 h 18"/>
                  <a:gd name="T4" fmla="*/ 19 w 29"/>
                  <a:gd name="T5" fmla="*/ 0 h 18"/>
                  <a:gd name="T6" fmla="*/ 6 w 29"/>
                  <a:gd name="T7" fmla="*/ 3 h 18"/>
                  <a:gd name="T8" fmla="*/ 0 w 29"/>
                  <a:gd name="T9" fmla="*/ 10 h 18"/>
                  <a:gd name="T10" fmla="*/ 29 w 29"/>
                  <a:gd name="T11" fmla="*/ 18 h 18"/>
                </a:gdLst>
                <a:ahLst/>
                <a:cxnLst>
                  <a:cxn ang="0">
                    <a:pos x="T0" y="T1"/>
                  </a:cxn>
                  <a:cxn ang="0">
                    <a:pos x="T2" y="T3"/>
                  </a:cxn>
                  <a:cxn ang="0">
                    <a:pos x="T4" y="T5"/>
                  </a:cxn>
                  <a:cxn ang="0">
                    <a:pos x="T6" y="T7"/>
                  </a:cxn>
                  <a:cxn ang="0">
                    <a:pos x="T8" y="T9"/>
                  </a:cxn>
                  <a:cxn ang="0">
                    <a:pos x="T10" y="T11"/>
                  </a:cxn>
                </a:cxnLst>
                <a:rect l="0" t="0" r="r" b="b"/>
                <a:pathLst>
                  <a:path w="29" h="18">
                    <a:moveTo>
                      <a:pt x="29" y="18"/>
                    </a:moveTo>
                    <a:lnTo>
                      <a:pt x="26" y="6"/>
                    </a:lnTo>
                    <a:lnTo>
                      <a:pt x="19" y="0"/>
                    </a:lnTo>
                    <a:lnTo>
                      <a:pt x="6" y="3"/>
                    </a:lnTo>
                    <a:lnTo>
                      <a:pt x="0" y="10"/>
                    </a:lnTo>
                    <a:lnTo>
                      <a:pt x="2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69" name="Freeform 821">
                <a:extLst>
                  <a:ext uri="{FF2B5EF4-FFF2-40B4-BE49-F238E27FC236}">
                    <a16:creationId xmlns:a16="http://schemas.microsoft.com/office/drawing/2014/main" id="{FD757087-1494-8DDF-A00A-8E304D37FC91}"/>
                  </a:ext>
                </a:extLst>
              </p:cNvPr>
              <p:cNvSpPr>
                <a:spLocks/>
              </p:cNvSpPr>
              <p:nvPr/>
            </p:nvSpPr>
            <p:spPr bwMode="auto">
              <a:xfrm>
                <a:off x="3480" y="2296"/>
                <a:ext cx="8" cy="9"/>
              </a:xfrm>
              <a:custGeom>
                <a:avLst/>
                <a:gdLst>
                  <a:gd name="T0" fmla="*/ 3 w 23"/>
                  <a:gd name="T1" fmla="*/ 0 h 26"/>
                  <a:gd name="T2" fmla="*/ 0 w 23"/>
                  <a:gd name="T3" fmla="*/ 11 h 26"/>
                  <a:gd name="T4" fmla="*/ 6 w 23"/>
                  <a:gd name="T5" fmla="*/ 18 h 26"/>
                  <a:gd name="T6" fmla="*/ 14 w 23"/>
                  <a:gd name="T7" fmla="*/ 26 h 26"/>
                  <a:gd name="T8" fmla="*/ 23 w 23"/>
                  <a:gd name="T9" fmla="*/ 20 h 26"/>
                  <a:gd name="T10" fmla="*/ 3 w 23"/>
                  <a:gd name="T11" fmla="*/ 0 h 26"/>
                </a:gdLst>
                <a:ahLst/>
                <a:cxnLst>
                  <a:cxn ang="0">
                    <a:pos x="T0" y="T1"/>
                  </a:cxn>
                  <a:cxn ang="0">
                    <a:pos x="T2" y="T3"/>
                  </a:cxn>
                  <a:cxn ang="0">
                    <a:pos x="T4" y="T5"/>
                  </a:cxn>
                  <a:cxn ang="0">
                    <a:pos x="T6" y="T7"/>
                  </a:cxn>
                  <a:cxn ang="0">
                    <a:pos x="T8" y="T9"/>
                  </a:cxn>
                  <a:cxn ang="0">
                    <a:pos x="T10" y="T11"/>
                  </a:cxn>
                </a:cxnLst>
                <a:rect l="0" t="0" r="r" b="b"/>
                <a:pathLst>
                  <a:path w="23" h="26">
                    <a:moveTo>
                      <a:pt x="3" y="0"/>
                    </a:moveTo>
                    <a:lnTo>
                      <a:pt x="0" y="11"/>
                    </a:lnTo>
                    <a:lnTo>
                      <a:pt x="6" y="18"/>
                    </a:lnTo>
                    <a:lnTo>
                      <a:pt x="14" y="26"/>
                    </a:lnTo>
                    <a:lnTo>
                      <a:pt x="23" y="2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70" name="Freeform 822">
                <a:extLst>
                  <a:ext uri="{FF2B5EF4-FFF2-40B4-BE49-F238E27FC236}">
                    <a16:creationId xmlns:a16="http://schemas.microsoft.com/office/drawing/2014/main" id="{A2D09969-1494-4DEB-DFE7-913729DA78F4}"/>
                  </a:ext>
                </a:extLst>
              </p:cNvPr>
              <p:cNvSpPr>
                <a:spLocks/>
              </p:cNvSpPr>
              <p:nvPr/>
            </p:nvSpPr>
            <p:spPr bwMode="auto">
              <a:xfrm>
                <a:off x="3482" y="2258"/>
                <a:ext cx="195" cy="87"/>
              </a:xfrm>
              <a:custGeom>
                <a:avLst/>
                <a:gdLst>
                  <a:gd name="T0" fmla="*/ 584 w 584"/>
                  <a:gd name="T1" fmla="*/ 255 h 263"/>
                  <a:gd name="T2" fmla="*/ 564 w 584"/>
                  <a:gd name="T3" fmla="*/ 209 h 263"/>
                  <a:gd name="T4" fmla="*/ 543 w 584"/>
                  <a:gd name="T5" fmla="*/ 164 h 263"/>
                  <a:gd name="T6" fmla="*/ 516 w 584"/>
                  <a:gd name="T7" fmla="*/ 129 h 263"/>
                  <a:gd name="T8" fmla="*/ 487 w 584"/>
                  <a:gd name="T9" fmla="*/ 93 h 263"/>
                  <a:gd name="T10" fmla="*/ 454 w 584"/>
                  <a:gd name="T11" fmla="*/ 65 h 263"/>
                  <a:gd name="T12" fmla="*/ 418 w 584"/>
                  <a:gd name="T13" fmla="*/ 41 h 263"/>
                  <a:gd name="T14" fmla="*/ 382 w 584"/>
                  <a:gd name="T15" fmla="*/ 25 h 263"/>
                  <a:gd name="T16" fmla="*/ 343 w 584"/>
                  <a:gd name="T17" fmla="*/ 10 h 263"/>
                  <a:gd name="T18" fmla="*/ 300 w 584"/>
                  <a:gd name="T19" fmla="*/ 3 h 263"/>
                  <a:gd name="T20" fmla="*/ 259 w 584"/>
                  <a:gd name="T21" fmla="*/ 0 h 263"/>
                  <a:gd name="T22" fmla="*/ 215 w 584"/>
                  <a:gd name="T23" fmla="*/ 4 h 263"/>
                  <a:gd name="T24" fmla="*/ 172 w 584"/>
                  <a:gd name="T25" fmla="*/ 15 h 263"/>
                  <a:gd name="T26" fmla="*/ 127 w 584"/>
                  <a:gd name="T27" fmla="*/ 31 h 263"/>
                  <a:gd name="T28" fmla="*/ 84 w 584"/>
                  <a:gd name="T29" fmla="*/ 52 h 263"/>
                  <a:gd name="T30" fmla="*/ 42 w 584"/>
                  <a:gd name="T31" fmla="*/ 81 h 263"/>
                  <a:gd name="T32" fmla="*/ 0 w 584"/>
                  <a:gd name="T33" fmla="*/ 116 h 263"/>
                  <a:gd name="T34" fmla="*/ 21 w 584"/>
                  <a:gd name="T35" fmla="*/ 138 h 263"/>
                  <a:gd name="T36" fmla="*/ 59 w 584"/>
                  <a:gd name="T37" fmla="*/ 107 h 263"/>
                  <a:gd name="T38" fmla="*/ 100 w 584"/>
                  <a:gd name="T39" fmla="*/ 78 h 263"/>
                  <a:gd name="T40" fmla="*/ 140 w 584"/>
                  <a:gd name="T41" fmla="*/ 57 h 263"/>
                  <a:gd name="T42" fmla="*/ 181 w 584"/>
                  <a:gd name="T43" fmla="*/ 44 h 263"/>
                  <a:gd name="T44" fmla="*/ 220 w 584"/>
                  <a:gd name="T45" fmla="*/ 33 h 263"/>
                  <a:gd name="T46" fmla="*/ 259 w 584"/>
                  <a:gd name="T47" fmla="*/ 30 h 263"/>
                  <a:gd name="T48" fmla="*/ 297 w 584"/>
                  <a:gd name="T49" fmla="*/ 31 h 263"/>
                  <a:gd name="T50" fmla="*/ 334 w 584"/>
                  <a:gd name="T51" fmla="*/ 39 h 263"/>
                  <a:gd name="T52" fmla="*/ 370 w 584"/>
                  <a:gd name="T53" fmla="*/ 51 h 263"/>
                  <a:gd name="T54" fmla="*/ 406 w 584"/>
                  <a:gd name="T55" fmla="*/ 66 h 263"/>
                  <a:gd name="T56" fmla="*/ 437 w 584"/>
                  <a:gd name="T57" fmla="*/ 89 h 263"/>
                  <a:gd name="T58" fmla="*/ 466 w 584"/>
                  <a:gd name="T59" fmla="*/ 114 h 263"/>
                  <a:gd name="T60" fmla="*/ 495 w 584"/>
                  <a:gd name="T61" fmla="*/ 147 h 263"/>
                  <a:gd name="T62" fmla="*/ 518 w 584"/>
                  <a:gd name="T63" fmla="*/ 182 h 263"/>
                  <a:gd name="T64" fmla="*/ 539 w 584"/>
                  <a:gd name="T65" fmla="*/ 222 h 263"/>
                  <a:gd name="T66" fmla="*/ 555 w 584"/>
                  <a:gd name="T67" fmla="*/ 263 h 263"/>
                  <a:gd name="T68" fmla="*/ 584 w 584"/>
                  <a:gd name="T69" fmla="*/ 25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263">
                    <a:moveTo>
                      <a:pt x="584" y="255"/>
                    </a:moveTo>
                    <a:lnTo>
                      <a:pt x="564" y="209"/>
                    </a:lnTo>
                    <a:lnTo>
                      <a:pt x="543" y="164"/>
                    </a:lnTo>
                    <a:lnTo>
                      <a:pt x="516" y="129"/>
                    </a:lnTo>
                    <a:lnTo>
                      <a:pt x="487" y="93"/>
                    </a:lnTo>
                    <a:lnTo>
                      <a:pt x="454" y="65"/>
                    </a:lnTo>
                    <a:lnTo>
                      <a:pt x="418" y="41"/>
                    </a:lnTo>
                    <a:lnTo>
                      <a:pt x="382" y="25"/>
                    </a:lnTo>
                    <a:lnTo>
                      <a:pt x="343" y="10"/>
                    </a:lnTo>
                    <a:lnTo>
                      <a:pt x="300" y="3"/>
                    </a:lnTo>
                    <a:lnTo>
                      <a:pt x="259" y="0"/>
                    </a:lnTo>
                    <a:lnTo>
                      <a:pt x="215" y="4"/>
                    </a:lnTo>
                    <a:lnTo>
                      <a:pt x="172" y="15"/>
                    </a:lnTo>
                    <a:lnTo>
                      <a:pt x="127" y="31"/>
                    </a:lnTo>
                    <a:lnTo>
                      <a:pt x="84" y="52"/>
                    </a:lnTo>
                    <a:lnTo>
                      <a:pt x="42" y="81"/>
                    </a:lnTo>
                    <a:lnTo>
                      <a:pt x="0" y="116"/>
                    </a:lnTo>
                    <a:lnTo>
                      <a:pt x="21" y="138"/>
                    </a:lnTo>
                    <a:lnTo>
                      <a:pt x="59" y="107"/>
                    </a:lnTo>
                    <a:lnTo>
                      <a:pt x="100" y="78"/>
                    </a:lnTo>
                    <a:lnTo>
                      <a:pt x="140" y="57"/>
                    </a:lnTo>
                    <a:lnTo>
                      <a:pt x="181" y="44"/>
                    </a:lnTo>
                    <a:lnTo>
                      <a:pt x="220" y="33"/>
                    </a:lnTo>
                    <a:lnTo>
                      <a:pt x="259" y="30"/>
                    </a:lnTo>
                    <a:lnTo>
                      <a:pt x="297" y="31"/>
                    </a:lnTo>
                    <a:lnTo>
                      <a:pt x="334" y="39"/>
                    </a:lnTo>
                    <a:lnTo>
                      <a:pt x="370" y="51"/>
                    </a:lnTo>
                    <a:lnTo>
                      <a:pt x="406" y="66"/>
                    </a:lnTo>
                    <a:lnTo>
                      <a:pt x="437" y="89"/>
                    </a:lnTo>
                    <a:lnTo>
                      <a:pt x="466" y="114"/>
                    </a:lnTo>
                    <a:lnTo>
                      <a:pt x="495" y="147"/>
                    </a:lnTo>
                    <a:lnTo>
                      <a:pt x="518" y="182"/>
                    </a:lnTo>
                    <a:lnTo>
                      <a:pt x="539" y="222"/>
                    </a:lnTo>
                    <a:lnTo>
                      <a:pt x="555" y="263"/>
                    </a:lnTo>
                    <a:lnTo>
                      <a:pt x="584"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71" name="Freeform 823">
                <a:extLst>
                  <a:ext uri="{FF2B5EF4-FFF2-40B4-BE49-F238E27FC236}">
                    <a16:creationId xmlns:a16="http://schemas.microsoft.com/office/drawing/2014/main" id="{8049A370-142E-30A2-86A9-E2032634776E}"/>
                  </a:ext>
                </a:extLst>
              </p:cNvPr>
              <p:cNvSpPr>
                <a:spLocks/>
              </p:cNvSpPr>
              <p:nvPr/>
            </p:nvSpPr>
            <p:spPr bwMode="auto">
              <a:xfrm>
                <a:off x="3667" y="2342"/>
                <a:ext cx="10" cy="6"/>
              </a:xfrm>
              <a:custGeom>
                <a:avLst/>
                <a:gdLst>
                  <a:gd name="T0" fmla="*/ 0 w 29"/>
                  <a:gd name="T1" fmla="*/ 9 h 19"/>
                  <a:gd name="T2" fmla="*/ 5 w 29"/>
                  <a:gd name="T3" fmla="*/ 17 h 19"/>
                  <a:gd name="T4" fmla="*/ 17 w 29"/>
                  <a:gd name="T5" fmla="*/ 19 h 19"/>
                  <a:gd name="T6" fmla="*/ 25 w 29"/>
                  <a:gd name="T7" fmla="*/ 13 h 19"/>
                  <a:gd name="T8" fmla="*/ 29 w 29"/>
                  <a:gd name="T9" fmla="*/ 0 h 19"/>
                  <a:gd name="T10" fmla="*/ 0 w 29"/>
                  <a:gd name="T11" fmla="*/ 9 h 19"/>
                </a:gdLst>
                <a:ahLst/>
                <a:cxnLst>
                  <a:cxn ang="0">
                    <a:pos x="T0" y="T1"/>
                  </a:cxn>
                  <a:cxn ang="0">
                    <a:pos x="T2" y="T3"/>
                  </a:cxn>
                  <a:cxn ang="0">
                    <a:pos x="T4" y="T5"/>
                  </a:cxn>
                  <a:cxn ang="0">
                    <a:pos x="T6" y="T7"/>
                  </a:cxn>
                  <a:cxn ang="0">
                    <a:pos x="T8" y="T9"/>
                  </a:cxn>
                  <a:cxn ang="0">
                    <a:pos x="T10" y="T11"/>
                  </a:cxn>
                </a:cxnLst>
                <a:rect l="0" t="0" r="r" b="b"/>
                <a:pathLst>
                  <a:path w="29" h="19">
                    <a:moveTo>
                      <a:pt x="0" y="9"/>
                    </a:moveTo>
                    <a:lnTo>
                      <a:pt x="5" y="17"/>
                    </a:lnTo>
                    <a:lnTo>
                      <a:pt x="17" y="19"/>
                    </a:lnTo>
                    <a:lnTo>
                      <a:pt x="25" y="13"/>
                    </a:lnTo>
                    <a:lnTo>
                      <a:pt x="2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72" name="Freeform 824">
                <a:extLst>
                  <a:ext uri="{FF2B5EF4-FFF2-40B4-BE49-F238E27FC236}">
                    <a16:creationId xmlns:a16="http://schemas.microsoft.com/office/drawing/2014/main" id="{1970EA12-891D-8DF0-A095-93524CAF506E}"/>
                  </a:ext>
                </a:extLst>
              </p:cNvPr>
              <p:cNvSpPr>
                <a:spLocks/>
              </p:cNvSpPr>
              <p:nvPr/>
            </p:nvSpPr>
            <p:spPr bwMode="auto">
              <a:xfrm>
                <a:off x="3533" y="2102"/>
                <a:ext cx="9" cy="8"/>
              </a:xfrm>
              <a:custGeom>
                <a:avLst/>
                <a:gdLst>
                  <a:gd name="T0" fmla="*/ 24 w 28"/>
                  <a:gd name="T1" fmla="*/ 23 h 23"/>
                  <a:gd name="T2" fmla="*/ 28 w 28"/>
                  <a:gd name="T3" fmla="*/ 11 h 23"/>
                  <a:gd name="T4" fmla="*/ 20 w 28"/>
                  <a:gd name="T5" fmla="*/ 3 h 23"/>
                  <a:gd name="T6" fmla="*/ 10 w 28"/>
                  <a:gd name="T7" fmla="*/ 0 h 23"/>
                  <a:gd name="T8" fmla="*/ 0 w 28"/>
                  <a:gd name="T9" fmla="*/ 7 h 23"/>
                  <a:gd name="T10" fmla="*/ 24 w 28"/>
                  <a:gd name="T11" fmla="*/ 23 h 23"/>
                </a:gdLst>
                <a:ahLst/>
                <a:cxnLst>
                  <a:cxn ang="0">
                    <a:pos x="T0" y="T1"/>
                  </a:cxn>
                  <a:cxn ang="0">
                    <a:pos x="T2" y="T3"/>
                  </a:cxn>
                  <a:cxn ang="0">
                    <a:pos x="T4" y="T5"/>
                  </a:cxn>
                  <a:cxn ang="0">
                    <a:pos x="T6" y="T7"/>
                  </a:cxn>
                  <a:cxn ang="0">
                    <a:pos x="T8" y="T9"/>
                  </a:cxn>
                  <a:cxn ang="0">
                    <a:pos x="T10" y="T11"/>
                  </a:cxn>
                </a:cxnLst>
                <a:rect l="0" t="0" r="r" b="b"/>
                <a:pathLst>
                  <a:path w="28" h="23">
                    <a:moveTo>
                      <a:pt x="24" y="23"/>
                    </a:moveTo>
                    <a:lnTo>
                      <a:pt x="28" y="11"/>
                    </a:lnTo>
                    <a:lnTo>
                      <a:pt x="20" y="3"/>
                    </a:lnTo>
                    <a:lnTo>
                      <a:pt x="10" y="0"/>
                    </a:lnTo>
                    <a:lnTo>
                      <a:pt x="0" y="7"/>
                    </a:lnTo>
                    <a:lnTo>
                      <a:pt x="24"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73" name="Freeform 825">
                <a:extLst>
                  <a:ext uri="{FF2B5EF4-FFF2-40B4-BE49-F238E27FC236}">
                    <a16:creationId xmlns:a16="http://schemas.microsoft.com/office/drawing/2014/main" id="{992201C2-3DAC-A02F-A561-13A1192D7E65}"/>
                  </a:ext>
                </a:extLst>
              </p:cNvPr>
              <p:cNvSpPr>
                <a:spLocks/>
              </p:cNvSpPr>
              <p:nvPr/>
            </p:nvSpPr>
            <p:spPr bwMode="auto">
              <a:xfrm>
                <a:off x="3506" y="2105"/>
                <a:ext cx="75" cy="126"/>
              </a:xfrm>
              <a:custGeom>
                <a:avLst/>
                <a:gdLst>
                  <a:gd name="T0" fmla="*/ 226 w 226"/>
                  <a:gd name="T1" fmla="*/ 347 h 378"/>
                  <a:gd name="T2" fmla="*/ 182 w 226"/>
                  <a:gd name="T3" fmla="*/ 341 h 378"/>
                  <a:gd name="T4" fmla="*/ 145 w 226"/>
                  <a:gd name="T5" fmla="*/ 331 h 378"/>
                  <a:gd name="T6" fmla="*/ 115 w 226"/>
                  <a:gd name="T7" fmla="*/ 321 h 378"/>
                  <a:gd name="T8" fmla="*/ 90 w 226"/>
                  <a:gd name="T9" fmla="*/ 307 h 378"/>
                  <a:gd name="T10" fmla="*/ 69 w 226"/>
                  <a:gd name="T11" fmla="*/ 293 h 378"/>
                  <a:gd name="T12" fmla="*/ 52 w 226"/>
                  <a:gd name="T13" fmla="*/ 277 h 378"/>
                  <a:gd name="T14" fmla="*/ 40 w 226"/>
                  <a:gd name="T15" fmla="*/ 258 h 378"/>
                  <a:gd name="T16" fmla="*/ 33 w 226"/>
                  <a:gd name="T17" fmla="*/ 237 h 378"/>
                  <a:gd name="T18" fmla="*/ 31 w 226"/>
                  <a:gd name="T19" fmla="*/ 214 h 378"/>
                  <a:gd name="T20" fmla="*/ 31 w 226"/>
                  <a:gd name="T21" fmla="*/ 192 h 378"/>
                  <a:gd name="T22" fmla="*/ 33 w 226"/>
                  <a:gd name="T23" fmla="*/ 166 h 378"/>
                  <a:gd name="T24" fmla="*/ 42 w 226"/>
                  <a:gd name="T25" fmla="*/ 139 h 378"/>
                  <a:gd name="T26" fmla="*/ 52 w 226"/>
                  <a:gd name="T27" fmla="*/ 109 h 378"/>
                  <a:gd name="T28" fmla="*/ 68 w 226"/>
                  <a:gd name="T29" fmla="*/ 80 h 378"/>
                  <a:gd name="T30" fmla="*/ 87 w 226"/>
                  <a:gd name="T31" fmla="*/ 48 h 378"/>
                  <a:gd name="T32" fmla="*/ 108 w 226"/>
                  <a:gd name="T33" fmla="*/ 17 h 378"/>
                  <a:gd name="T34" fmla="*/ 82 w 226"/>
                  <a:gd name="T35" fmla="*/ 0 h 378"/>
                  <a:gd name="T36" fmla="*/ 61 w 226"/>
                  <a:gd name="T37" fmla="*/ 32 h 378"/>
                  <a:gd name="T38" fmla="*/ 42 w 226"/>
                  <a:gd name="T39" fmla="*/ 67 h 378"/>
                  <a:gd name="T40" fmla="*/ 27 w 226"/>
                  <a:gd name="T41" fmla="*/ 96 h 378"/>
                  <a:gd name="T42" fmla="*/ 13 w 226"/>
                  <a:gd name="T43" fmla="*/ 130 h 378"/>
                  <a:gd name="T44" fmla="*/ 4 w 226"/>
                  <a:gd name="T45" fmla="*/ 157 h 378"/>
                  <a:gd name="T46" fmla="*/ 0 w 226"/>
                  <a:gd name="T47" fmla="*/ 189 h 378"/>
                  <a:gd name="T48" fmla="*/ 0 w 226"/>
                  <a:gd name="T49" fmla="*/ 217 h 378"/>
                  <a:gd name="T50" fmla="*/ 4 w 226"/>
                  <a:gd name="T51" fmla="*/ 244 h 378"/>
                  <a:gd name="T52" fmla="*/ 15 w 226"/>
                  <a:gd name="T53" fmla="*/ 270 h 378"/>
                  <a:gd name="T54" fmla="*/ 31 w 226"/>
                  <a:gd name="T55" fmla="*/ 293 h 378"/>
                  <a:gd name="T56" fmla="*/ 48 w 226"/>
                  <a:gd name="T57" fmla="*/ 314 h 378"/>
                  <a:gd name="T58" fmla="*/ 74 w 226"/>
                  <a:gd name="T59" fmla="*/ 333 h 378"/>
                  <a:gd name="T60" fmla="*/ 102 w 226"/>
                  <a:gd name="T61" fmla="*/ 347 h 378"/>
                  <a:gd name="T62" fmla="*/ 137 w 226"/>
                  <a:gd name="T63" fmla="*/ 360 h 378"/>
                  <a:gd name="T64" fmla="*/ 178 w 226"/>
                  <a:gd name="T65" fmla="*/ 369 h 378"/>
                  <a:gd name="T66" fmla="*/ 221 w 226"/>
                  <a:gd name="T67" fmla="*/ 378 h 378"/>
                  <a:gd name="T68" fmla="*/ 226 w 226"/>
                  <a:gd name="T69" fmla="*/ 34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 h="378">
                    <a:moveTo>
                      <a:pt x="226" y="347"/>
                    </a:moveTo>
                    <a:lnTo>
                      <a:pt x="182" y="341"/>
                    </a:lnTo>
                    <a:lnTo>
                      <a:pt x="145" y="331"/>
                    </a:lnTo>
                    <a:lnTo>
                      <a:pt x="115" y="321"/>
                    </a:lnTo>
                    <a:lnTo>
                      <a:pt x="90" y="307"/>
                    </a:lnTo>
                    <a:lnTo>
                      <a:pt x="69" y="293"/>
                    </a:lnTo>
                    <a:lnTo>
                      <a:pt x="52" y="277"/>
                    </a:lnTo>
                    <a:lnTo>
                      <a:pt x="40" y="258"/>
                    </a:lnTo>
                    <a:lnTo>
                      <a:pt x="33" y="237"/>
                    </a:lnTo>
                    <a:lnTo>
                      <a:pt x="31" y="214"/>
                    </a:lnTo>
                    <a:lnTo>
                      <a:pt x="31" y="192"/>
                    </a:lnTo>
                    <a:lnTo>
                      <a:pt x="33" y="166"/>
                    </a:lnTo>
                    <a:lnTo>
                      <a:pt x="42" y="139"/>
                    </a:lnTo>
                    <a:lnTo>
                      <a:pt x="52" y="109"/>
                    </a:lnTo>
                    <a:lnTo>
                      <a:pt x="68" y="80"/>
                    </a:lnTo>
                    <a:lnTo>
                      <a:pt x="87" y="48"/>
                    </a:lnTo>
                    <a:lnTo>
                      <a:pt x="108" y="17"/>
                    </a:lnTo>
                    <a:lnTo>
                      <a:pt x="82" y="0"/>
                    </a:lnTo>
                    <a:lnTo>
                      <a:pt x="61" y="32"/>
                    </a:lnTo>
                    <a:lnTo>
                      <a:pt x="42" y="67"/>
                    </a:lnTo>
                    <a:lnTo>
                      <a:pt x="27" y="96"/>
                    </a:lnTo>
                    <a:lnTo>
                      <a:pt x="13" y="130"/>
                    </a:lnTo>
                    <a:lnTo>
                      <a:pt x="4" y="157"/>
                    </a:lnTo>
                    <a:lnTo>
                      <a:pt x="0" y="189"/>
                    </a:lnTo>
                    <a:lnTo>
                      <a:pt x="0" y="217"/>
                    </a:lnTo>
                    <a:lnTo>
                      <a:pt x="4" y="244"/>
                    </a:lnTo>
                    <a:lnTo>
                      <a:pt x="15" y="270"/>
                    </a:lnTo>
                    <a:lnTo>
                      <a:pt x="31" y="293"/>
                    </a:lnTo>
                    <a:lnTo>
                      <a:pt x="48" y="314"/>
                    </a:lnTo>
                    <a:lnTo>
                      <a:pt x="74" y="333"/>
                    </a:lnTo>
                    <a:lnTo>
                      <a:pt x="102" y="347"/>
                    </a:lnTo>
                    <a:lnTo>
                      <a:pt x="137" y="360"/>
                    </a:lnTo>
                    <a:lnTo>
                      <a:pt x="178" y="369"/>
                    </a:lnTo>
                    <a:lnTo>
                      <a:pt x="221" y="378"/>
                    </a:lnTo>
                    <a:lnTo>
                      <a:pt x="226"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74" name="Freeform 826">
                <a:extLst>
                  <a:ext uri="{FF2B5EF4-FFF2-40B4-BE49-F238E27FC236}">
                    <a16:creationId xmlns:a16="http://schemas.microsoft.com/office/drawing/2014/main" id="{A8B7DAFC-0256-79C9-F41A-ED40C9844CED}"/>
                  </a:ext>
                </a:extLst>
              </p:cNvPr>
              <p:cNvSpPr>
                <a:spLocks/>
              </p:cNvSpPr>
              <p:nvPr/>
            </p:nvSpPr>
            <p:spPr bwMode="auto">
              <a:xfrm>
                <a:off x="3579" y="2221"/>
                <a:ext cx="5" cy="10"/>
              </a:xfrm>
              <a:custGeom>
                <a:avLst/>
                <a:gdLst>
                  <a:gd name="T0" fmla="*/ 0 w 16"/>
                  <a:gd name="T1" fmla="*/ 30 h 30"/>
                  <a:gd name="T2" fmla="*/ 11 w 16"/>
                  <a:gd name="T3" fmla="*/ 24 h 30"/>
                  <a:gd name="T4" fmla="*/ 16 w 16"/>
                  <a:gd name="T5" fmla="*/ 15 h 30"/>
                  <a:gd name="T6" fmla="*/ 14 w 16"/>
                  <a:gd name="T7" fmla="*/ 6 h 30"/>
                  <a:gd name="T8" fmla="*/ 5 w 16"/>
                  <a:gd name="T9" fmla="*/ 0 h 30"/>
                  <a:gd name="T10" fmla="*/ 0 w 16"/>
                  <a:gd name="T11" fmla="*/ 30 h 30"/>
                </a:gdLst>
                <a:ahLst/>
                <a:cxnLst>
                  <a:cxn ang="0">
                    <a:pos x="T0" y="T1"/>
                  </a:cxn>
                  <a:cxn ang="0">
                    <a:pos x="T2" y="T3"/>
                  </a:cxn>
                  <a:cxn ang="0">
                    <a:pos x="T4" y="T5"/>
                  </a:cxn>
                  <a:cxn ang="0">
                    <a:pos x="T6" y="T7"/>
                  </a:cxn>
                  <a:cxn ang="0">
                    <a:pos x="T8" y="T9"/>
                  </a:cxn>
                  <a:cxn ang="0">
                    <a:pos x="T10" y="T11"/>
                  </a:cxn>
                </a:cxnLst>
                <a:rect l="0" t="0" r="r" b="b"/>
                <a:pathLst>
                  <a:path w="16" h="30">
                    <a:moveTo>
                      <a:pt x="0" y="30"/>
                    </a:moveTo>
                    <a:lnTo>
                      <a:pt x="11" y="24"/>
                    </a:lnTo>
                    <a:lnTo>
                      <a:pt x="16" y="15"/>
                    </a:lnTo>
                    <a:lnTo>
                      <a:pt x="14" y="6"/>
                    </a:lnTo>
                    <a:lnTo>
                      <a:pt x="5"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75" name="Freeform 827">
                <a:extLst>
                  <a:ext uri="{FF2B5EF4-FFF2-40B4-BE49-F238E27FC236}">
                    <a16:creationId xmlns:a16="http://schemas.microsoft.com/office/drawing/2014/main" id="{EA7C119B-DF5C-DAEB-3A85-FFD2EAEFCE1A}"/>
                  </a:ext>
                </a:extLst>
              </p:cNvPr>
              <p:cNvSpPr>
                <a:spLocks/>
              </p:cNvSpPr>
              <p:nvPr/>
            </p:nvSpPr>
            <p:spPr bwMode="auto">
              <a:xfrm>
                <a:off x="3283" y="2038"/>
                <a:ext cx="6" cy="9"/>
              </a:xfrm>
              <a:custGeom>
                <a:avLst/>
                <a:gdLst>
                  <a:gd name="T0" fmla="*/ 18 w 18"/>
                  <a:gd name="T1" fmla="*/ 0 h 29"/>
                  <a:gd name="T2" fmla="*/ 6 w 18"/>
                  <a:gd name="T3" fmla="*/ 2 h 29"/>
                  <a:gd name="T4" fmla="*/ 0 w 18"/>
                  <a:gd name="T5" fmla="*/ 9 h 29"/>
                  <a:gd name="T6" fmla="*/ 3 w 18"/>
                  <a:gd name="T7" fmla="*/ 22 h 29"/>
                  <a:gd name="T8" fmla="*/ 11 w 18"/>
                  <a:gd name="T9" fmla="*/ 29 h 29"/>
                  <a:gd name="T10" fmla="*/ 18 w 18"/>
                  <a:gd name="T11" fmla="*/ 0 h 29"/>
                </a:gdLst>
                <a:ahLst/>
                <a:cxnLst>
                  <a:cxn ang="0">
                    <a:pos x="T0" y="T1"/>
                  </a:cxn>
                  <a:cxn ang="0">
                    <a:pos x="T2" y="T3"/>
                  </a:cxn>
                  <a:cxn ang="0">
                    <a:pos x="T4" y="T5"/>
                  </a:cxn>
                  <a:cxn ang="0">
                    <a:pos x="T6" y="T7"/>
                  </a:cxn>
                  <a:cxn ang="0">
                    <a:pos x="T8" y="T9"/>
                  </a:cxn>
                  <a:cxn ang="0">
                    <a:pos x="T10" y="T11"/>
                  </a:cxn>
                </a:cxnLst>
                <a:rect l="0" t="0" r="r" b="b"/>
                <a:pathLst>
                  <a:path w="18" h="29">
                    <a:moveTo>
                      <a:pt x="18" y="0"/>
                    </a:moveTo>
                    <a:lnTo>
                      <a:pt x="6" y="2"/>
                    </a:lnTo>
                    <a:lnTo>
                      <a:pt x="0" y="9"/>
                    </a:lnTo>
                    <a:lnTo>
                      <a:pt x="3" y="22"/>
                    </a:lnTo>
                    <a:lnTo>
                      <a:pt x="11" y="29"/>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76" name="Freeform 828">
                <a:extLst>
                  <a:ext uri="{FF2B5EF4-FFF2-40B4-BE49-F238E27FC236}">
                    <a16:creationId xmlns:a16="http://schemas.microsoft.com/office/drawing/2014/main" id="{410EB462-1A98-F427-F11E-FEA5248C4D04}"/>
                  </a:ext>
                </a:extLst>
              </p:cNvPr>
              <p:cNvSpPr>
                <a:spLocks/>
              </p:cNvSpPr>
              <p:nvPr/>
            </p:nvSpPr>
            <p:spPr bwMode="auto">
              <a:xfrm>
                <a:off x="3287" y="2036"/>
                <a:ext cx="135" cy="164"/>
              </a:xfrm>
              <a:custGeom>
                <a:avLst/>
                <a:gdLst>
                  <a:gd name="T0" fmla="*/ 398 w 406"/>
                  <a:gd name="T1" fmla="*/ 491 h 491"/>
                  <a:gd name="T2" fmla="*/ 404 w 406"/>
                  <a:gd name="T3" fmla="*/ 449 h 491"/>
                  <a:gd name="T4" fmla="*/ 406 w 406"/>
                  <a:gd name="T5" fmla="*/ 410 h 491"/>
                  <a:gd name="T6" fmla="*/ 404 w 406"/>
                  <a:gd name="T7" fmla="*/ 371 h 491"/>
                  <a:gd name="T8" fmla="*/ 401 w 406"/>
                  <a:gd name="T9" fmla="*/ 335 h 491"/>
                  <a:gd name="T10" fmla="*/ 390 w 406"/>
                  <a:gd name="T11" fmla="*/ 297 h 491"/>
                  <a:gd name="T12" fmla="*/ 374 w 406"/>
                  <a:gd name="T13" fmla="*/ 264 h 491"/>
                  <a:gd name="T14" fmla="*/ 355 w 406"/>
                  <a:gd name="T15" fmla="*/ 230 h 491"/>
                  <a:gd name="T16" fmla="*/ 329 w 406"/>
                  <a:gd name="T17" fmla="*/ 197 h 491"/>
                  <a:gd name="T18" fmla="*/ 302 w 406"/>
                  <a:gd name="T19" fmla="*/ 170 h 491"/>
                  <a:gd name="T20" fmla="*/ 272 w 406"/>
                  <a:gd name="T21" fmla="*/ 143 h 491"/>
                  <a:gd name="T22" fmla="*/ 237 w 406"/>
                  <a:gd name="T23" fmla="*/ 115 h 491"/>
                  <a:gd name="T24" fmla="*/ 198 w 406"/>
                  <a:gd name="T25" fmla="*/ 91 h 491"/>
                  <a:gd name="T26" fmla="*/ 156 w 406"/>
                  <a:gd name="T27" fmla="*/ 67 h 491"/>
                  <a:gd name="T28" fmla="*/ 110 w 406"/>
                  <a:gd name="T29" fmla="*/ 45 h 491"/>
                  <a:gd name="T30" fmla="*/ 62 w 406"/>
                  <a:gd name="T31" fmla="*/ 24 h 491"/>
                  <a:gd name="T32" fmla="*/ 7 w 406"/>
                  <a:gd name="T33" fmla="*/ 0 h 491"/>
                  <a:gd name="T34" fmla="*/ 0 w 406"/>
                  <a:gd name="T35" fmla="*/ 30 h 491"/>
                  <a:gd name="T36" fmla="*/ 49 w 406"/>
                  <a:gd name="T37" fmla="*/ 48 h 491"/>
                  <a:gd name="T38" fmla="*/ 97 w 406"/>
                  <a:gd name="T39" fmla="*/ 70 h 491"/>
                  <a:gd name="T40" fmla="*/ 144 w 406"/>
                  <a:gd name="T41" fmla="*/ 93 h 491"/>
                  <a:gd name="T42" fmla="*/ 180 w 406"/>
                  <a:gd name="T43" fmla="*/ 115 h 491"/>
                  <a:gd name="T44" fmla="*/ 221 w 406"/>
                  <a:gd name="T45" fmla="*/ 141 h 491"/>
                  <a:gd name="T46" fmla="*/ 254 w 406"/>
                  <a:gd name="T47" fmla="*/ 164 h 491"/>
                  <a:gd name="T48" fmla="*/ 281 w 406"/>
                  <a:gd name="T49" fmla="*/ 191 h 491"/>
                  <a:gd name="T50" fmla="*/ 308 w 406"/>
                  <a:gd name="T51" fmla="*/ 218 h 491"/>
                  <a:gd name="T52" fmla="*/ 329 w 406"/>
                  <a:gd name="T53" fmla="*/ 248 h 491"/>
                  <a:gd name="T54" fmla="*/ 348 w 406"/>
                  <a:gd name="T55" fmla="*/ 276 h 491"/>
                  <a:gd name="T56" fmla="*/ 361 w 406"/>
                  <a:gd name="T57" fmla="*/ 305 h 491"/>
                  <a:gd name="T58" fmla="*/ 371 w 406"/>
                  <a:gd name="T59" fmla="*/ 339 h 491"/>
                  <a:gd name="T60" fmla="*/ 376 w 406"/>
                  <a:gd name="T61" fmla="*/ 374 h 491"/>
                  <a:gd name="T62" fmla="*/ 377 w 406"/>
                  <a:gd name="T63" fmla="*/ 410 h 491"/>
                  <a:gd name="T64" fmla="*/ 376 w 406"/>
                  <a:gd name="T65" fmla="*/ 445 h 491"/>
                  <a:gd name="T66" fmla="*/ 369 w 406"/>
                  <a:gd name="T67" fmla="*/ 488 h 491"/>
                  <a:gd name="T68" fmla="*/ 398 w 406"/>
                  <a:gd name="T69"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6" h="491">
                    <a:moveTo>
                      <a:pt x="398" y="491"/>
                    </a:moveTo>
                    <a:lnTo>
                      <a:pt x="404" y="449"/>
                    </a:lnTo>
                    <a:lnTo>
                      <a:pt x="406" y="410"/>
                    </a:lnTo>
                    <a:lnTo>
                      <a:pt x="404" y="371"/>
                    </a:lnTo>
                    <a:lnTo>
                      <a:pt x="401" y="335"/>
                    </a:lnTo>
                    <a:lnTo>
                      <a:pt x="390" y="297"/>
                    </a:lnTo>
                    <a:lnTo>
                      <a:pt x="374" y="264"/>
                    </a:lnTo>
                    <a:lnTo>
                      <a:pt x="355" y="230"/>
                    </a:lnTo>
                    <a:lnTo>
                      <a:pt x="329" y="197"/>
                    </a:lnTo>
                    <a:lnTo>
                      <a:pt x="302" y="170"/>
                    </a:lnTo>
                    <a:lnTo>
                      <a:pt x="272" y="143"/>
                    </a:lnTo>
                    <a:lnTo>
                      <a:pt x="237" y="115"/>
                    </a:lnTo>
                    <a:lnTo>
                      <a:pt x="198" y="91"/>
                    </a:lnTo>
                    <a:lnTo>
                      <a:pt x="156" y="67"/>
                    </a:lnTo>
                    <a:lnTo>
                      <a:pt x="110" y="45"/>
                    </a:lnTo>
                    <a:lnTo>
                      <a:pt x="62" y="24"/>
                    </a:lnTo>
                    <a:lnTo>
                      <a:pt x="7" y="0"/>
                    </a:lnTo>
                    <a:lnTo>
                      <a:pt x="0" y="30"/>
                    </a:lnTo>
                    <a:lnTo>
                      <a:pt x="49" y="48"/>
                    </a:lnTo>
                    <a:lnTo>
                      <a:pt x="97" y="70"/>
                    </a:lnTo>
                    <a:lnTo>
                      <a:pt x="144" y="93"/>
                    </a:lnTo>
                    <a:lnTo>
                      <a:pt x="180" y="115"/>
                    </a:lnTo>
                    <a:lnTo>
                      <a:pt x="221" y="141"/>
                    </a:lnTo>
                    <a:lnTo>
                      <a:pt x="254" y="164"/>
                    </a:lnTo>
                    <a:lnTo>
                      <a:pt x="281" y="191"/>
                    </a:lnTo>
                    <a:lnTo>
                      <a:pt x="308" y="218"/>
                    </a:lnTo>
                    <a:lnTo>
                      <a:pt x="329" y="248"/>
                    </a:lnTo>
                    <a:lnTo>
                      <a:pt x="348" y="276"/>
                    </a:lnTo>
                    <a:lnTo>
                      <a:pt x="361" y="305"/>
                    </a:lnTo>
                    <a:lnTo>
                      <a:pt x="371" y="339"/>
                    </a:lnTo>
                    <a:lnTo>
                      <a:pt x="376" y="374"/>
                    </a:lnTo>
                    <a:lnTo>
                      <a:pt x="377" y="410"/>
                    </a:lnTo>
                    <a:lnTo>
                      <a:pt x="376" y="445"/>
                    </a:lnTo>
                    <a:lnTo>
                      <a:pt x="369" y="488"/>
                    </a:lnTo>
                    <a:lnTo>
                      <a:pt x="398" y="4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77" name="Freeform 829">
                <a:extLst>
                  <a:ext uri="{FF2B5EF4-FFF2-40B4-BE49-F238E27FC236}">
                    <a16:creationId xmlns:a16="http://schemas.microsoft.com/office/drawing/2014/main" id="{C37EE7B9-86A6-F828-B780-7F9DA7A4C118}"/>
                  </a:ext>
                </a:extLst>
              </p:cNvPr>
              <p:cNvSpPr>
                <a:spLocks/>
              </p:cNvSpPr>
              <p:nvPr/>
            </p:nvSpPr>
            <p:spPr bwMode="auto">
              <a:xfrm>
                <a:off x="3410" y="2200"/>
                <a:ext cx="9" cy="5"/>
              </a:xfrm>
              <a:custGeom>
                <a:avLst/>
                <a:gdLst>
                  <a:gd name="T0" fmla="*/ 0 w 29"/>
                  <a:gd name="T1" fmla="*/ 0 h 16"/>
                  <a:gd name="T2" fmla="*/ 5 w 29"/>
                  <a:gd name="T3" fmla="*/ 11 h 16"/>
                  <a:gd name="T4" fmla="*/ 13 w 29"/>
                  <a:gd name="T5" fmla="*/ 16 h 16"/>
                  <a:gd name="T6" fmla="*/ 22 w 29"/>
                  <a:gd name="T7" fmla="*/ 14 h 16"/>
                  <a:gd name="T8" fmla="*/ 29 w 29"/>
                  <a:gd name="T9" fmla="*/ 4 h 16"/>
                  <a:gd name="T10" fmla="*/ 0 w 29"/>
                  <a:gd name="T11" fmla="*/ 0 h 16"/>
                </a:gdLst>
                <a:ahLst/>
                <a:cxnLst>
                  <a:cxn ang="0">
                    <a:pos x="T0" y="T1"/>
                  </a:cxn>
                  <a:cxn ang="0">
                    <a:pos x="T2" y="T3"/>
                  </a:cxn>
                  <a:cxn ang="0">
                    <a:pos x="T4" y="T5"/>
                  </a:cxn>
                  <a:cxn ang="0">
                    <a:pos x="T6" y="T7"/>
                  </a:cxn>
                  <a:cxn ang="0">
                    <a:pos x="T8" y="T9"/>
                  </a:cxn>
                  <a:cxn ang="0">
                    <a:pos x="T10" y="T11"/>
                  </a:cxn>
                </a:cxnLst>
                <a:rect l="0" t="0" r="r" b="b"/>
                <a:pathLst>
                  <a:path w="29" h="16">
                    <a:moveTo>
                      <a:pt x="0" y="0"/>
                    </a:moveTo>
                    <a:lnTo>
                      <a:pt x="5" y="11"/>
                    </a:lnTo>
                    <a:lnTo>
                      <a:pt x="13" y="16"/>
                    </a:lnTo>
                    <a:lnTo>
                      <a:pt x="22" y="14"/>
                    </a:lnTo>
                    <a:lnTo>
                      <a:pt x="29"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78" name="Freeform 830">
                <a:extLst>
                  <a:ext uri="{FF2B5EF4-FFF2-40B4-BE49-F238E27FC236}">
                    <a16:creationId xmlns:a16="http://schemas.microsoft.com/office/drawing/2014/main" id="{FE2C6678-76F9-0FCD-B5C0-9B3B00D24DEF}"/>
                  </a:ext>
                </a:extLst>
              </p:cNvPr>
              <p:cNvSpPr>
                <a:spLocks/>
              </p:cNvSpPr>
              <p:nvPr/>
            </p:nvSpPr>
            <p:spPr bwMode="auto">
              <a:xfrm>
                <a:off x="3144" y="2364"/>
                <a:ext cx="10" cy="6"/>
              </a:xfrm>
              <a:custGeom>
                <a:avLst/>
                <a:gdLst>
                  <a:gd name="T0" fmla="*/ 0 w 29"/>
                  <a:gd name="T1" fmla="*/ 8 h 18"/>
                  <a:gd name="T2" fmla="*/ 6 w 29"/>
                  <a:gd name="T3" fmla="*/ 16 h 18"/>
                  <a:gd name="T4" fmla="*/ 17 w 29"/>
                  <a:gd name="T5" fmla="*/ 18 h 18"/>
                  <a:gd name="T6" fmla="*/ 25 w 29"/>
                  <a:gd name="T7" fmla="*/ 12 h 18"/>
                  <a:gd name="T8" fmla="*/ 29 w 29"/>
                  <a:gd name="T9" fmla="*/ 0 h 18"/>
                  <a:gd name="T10" fmla="*/ 0 w 29"/>
                  <a:gd name="T11" fmla="*/ 8 h 18"/>
                </a:gdLst>
                <a:ahLst/>
                <a:cxnLst>
                  <a:cxn ang="0">
                    <a:pos x="T0" y="T1"/>
                  </a:cxn>
                  <a:cxn ang="0">
                    <a:pos x="T2" y="T3"/>
                  </a:cxn>
                  <a:cxn ang="0">
                    <a:pos x="T4" y="T5"/>
                  </a:cxn>
                  <a:cxn ang="0">
                    <a:pos x="T6" y="T7"/>
                  </a:cxn>
                  <a:cxn ang="0">
                    <a:pos x="T8" y="T9"/>
                  </a:cxn>
                  <a:cxn ang="0">
                    <a:pos x="T10" y="T11"/>
                  </a:cxn>
                </a:cxnLst>
                <a:rect l="0" t="0" r="r" b="b"/>
                <a:pathLst>
                  <a:path w="29" h="18">
                    <a:moveTo>
                      <a:pt x="0" y="8"/>
                    </a:moveTo>
                    <a:lnTo>
                      <a:pt x="6" y="16"/>
                    </a:lnTo>
                    <a:lnTo>
                      <a:pt x="17" y="18"/>
                    </a:lnTo>
                    <a:lnTo>
                      <a:pt x="25" y="12"/>
                    </a:lnTo>
                    <a:lnTo>
                      <a:pt x="29"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79" name="Freeform 831">
                <a:extLst>
                  <a:ext uri="{FF2B5EF4-FFF2-40B4-BE49-F238E27FC236}">
                    <a16:creationId xmlns:a16="http://schemas.microsoft.com/office/drawing/2014/main" id="{1583ECC5-B8B2-27BE-9042-4BC9365843ED}"/>
                  </a:ext>
                </a:extLst>
              </p:cNvPr>
              <p:cNvSpPr>
                <a:spLocks/>
              </p:cNvSpPr>
              <p:nvPr/>
            </p:nvSpPr>
            <p:spPr bwMode="auto">
              <a:xfrm>
                <a:off x="3131" y="2252"/>
                <a:ext cx="173" cy="115"/>
              </a:xfrm>
              <a:custGeom>
                <a:avLst/>
                <a:gdLst>
                  <a:gd name="T0" fmla="*/ 520 w 520"/>
                  <a:gd name="T1" fmla="*/ 88 h 343"/>
                  <a:gd name="T2" fmla="*/ 450 w 520"/>
                  <a:gd name="T3" fmla="*/ 72 h 343"/>
                  <a:gd name="T4" fmla="*/ 380 w 520"/>
                  <a:gd name="T5" fmla="*/ 56 h 343"/>
                  <a:gd name="T6" fmla="*/ 317 w 520"/>
                  <a:gd name="T7" fmla="*/ 40 h 343"/>
                  <a:gd name="T8" fmla="*/ 261 w 520"/>
                  <a:gd name="T9" fmla="*/ 25 h 343"/>
                  <a:gd name="T10" fmla="*/ 207 w 520"/>
                  <a:gd name="T11" fmla="*/ 13 h 343"/>
                  <a:gd name="T12" fmla="*/ 160 w 520"/>
                  <a:gd name="T13" fmla="*/ 4 h 343"/>
                  <a:gd name="T14" fmla="*/ 118 w 520"/>
                  <a:gd name="T15" fmla="*/ 0 h 343"/>
                  <a:gd name="T16" fmla="*/ 83 w 520"/>
                  <a:gd name="T17" fmla="*/ 2 h 343"/>
                  <a:gd name="T18" fmla="*/ 53 w 520"/>
                  <a:gd name="T19" fmla="*/ 11 h 343"/>
                  <a:gd name="T20" fmla="*/ 28 w 520"/>
                  <a:gd name="T21" fmla="*/ 27 h 343"/>
                  <a:gd name="T22" fmla="*/ 10 w 520"/>
                  <a:gd name="T23" fmla="*/ 56 h 343"/>
                  <a:gd name="T24" fmla="*/ 0 w 520"/>
                  <a:gd name="T25" fmla="*/ 93 h 343"/>
                  <a:gd name="T26" fmla="*/ 0 w 520"/>
                  <a:gd name="T27" fmla="*/ 138 h 343"/>
                  <a:gd name="T28" fmla="*/ 7 w 520"/>
                  <a:gd name="T29" fmla="*/ 194 h 343"/>
                  <a:gd name="T30" fmla="*/ 19 w 520"/>
                  <a:gd name="T31" fmla="*/ 264 h 343"/>
                  <a:gd name="T32" fmla="*/ 40 w 520"/>
                  <a:gd name="T33" fmla="*/ 343 h 343"/>
                  <a:gd name="T34" fmla="*/ 69 w 520"/>
                  <a:gd name="T35" fmla="*/ 335 h 343"/>
                  <a:gd name="T36" fmla="*/ 48 w 520"/>
                  <a:gd name="T37" fmla="*/ 254 h 343"/>
                  <a:gd name="T38" fmla="*/ 35 w 520"/>
                  <a:gd name="T39" fmla="*/ 191 h 343"/>
                  <a:gd name="T40" fmla="*/ 29 w 520"/>
                  <a:gd name="T41" fmla="*/ 138 h 343"/>
                  <a:gd name="T42" fmla="*/ 29 w 520"/>
                  <a:gd name="T43" fmla="*/ 96 h 343"/>
                  <a:gd name="T44" fmla="*/ 35 w 520"/>
                  <a:gd name="T45" fmla="*/ 69 h 343"/>
                  <a:gd name="T46" fmla="*/ 48 w 520"/>
                  <a:gd name="T47" fmla="*/ 48 h 343"/>
                  <a:gd name="T48" fmla="*/ 64 w 520"/>
                  <a:gd name="T49" fmla="*/ 36 h 343"/>
                  <a:gd name="T50" fmla="*/ 88 w 520"/>
                  <a:gd name="T51" fmla="*/ 32 h 343"/>
                  <a:gd name="T52" fmla="*/ 118 w 520"/>
                  <a:gd name="T53" fmla="*/ 29 h 343"/>
                  <a:gd name="T54" fmla="*/ 157 w 520"/>
                  <a:gd name="T55" fmla="*/ 33 h 343"/>
                  <a:gd name="T56" fmla="*/ 202 w 520"/>
                  <a:gd name="T57" fmla="*/ 42 h 343"/>
                  <a:gd name="T58" fmla="*/ 253 w 520"/>
                  <a:gd name="T59" fmla="*/ 54 h 343"/>
                  <a:gd name="T60" fmla="*/ 309 w 520"/>
                  <a:gd name="T61" fmla="*/ 69 h 343"/>
                  <a:gd name="T62" fmla="*/ 372 w 520"/>
                  <a:gd name="T63" fmla="*/ 87 h 343"/>
                  <a:gd name="T64" fmla="*/ 440 w 520"/>
                  <a:gd name="T65" fmla="*/ 101 h 343"/>
                  <a:gd name="T66" fmla="*/ 515 w 520"/>
                  <a:gd name="T67" fmla="*/ 117 h 343"/>
                  <a:gd name="T68" fmla="*/ 520 w 520"/>
                  <a:gd name="T69" fmla="*/ 88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 h="343">
                    <a:moveTo>
                      <a:pt x="520" y="88"/>
                    </a:moveTo>
                    <a:lnTo>
                      <a:pt x="450" y="72"/>
                    </a:lnTo>
                    <a:lnTo>
                      <a:pt x="380" y="56"/>
                    </a:lnTo>
                    <a:lnTo>
                      <a:pt x="317" y="40"/>
                    </a:lnTo>
                    <a:lnTo>
                      <a:pt x="261" y="25"/>
                    </a:lnTo>
                    <a:lnTo>
                      <a:pt x="207" y="13"/>
                    </a:lnTo>
                    <a:lnTo>
                      <a:pt x="160" y="4"/>
                    </a:lnTo>
                    <a:lnTo>
                      <a:pt x="118" y="0"/>
                    </a:lnTo>
                    <a:lnTo>
                      <a:pt x="83" y="2"/>
                    </a:lnTo>
                    <a:lnTo>
                      <a:pt x="53" y="11"/>
                    </a:lnTo>
                    <a:lnTo>
                      <a:pt x="28" y="27"/>
                    </a:lnTo>
                    <a:lnTo>
                      <a:pt x="10" y="56"/>
                    </a:lnTo>
                    <a:lnTo>
                      <a:pt x="0" y="93"/>
                    </a:lnTo>
                    <a:lnTo>
                      <a:pt x="0" y="138"/>
                    </a:lnTo>
                    <a:lnTo>
                      <a:pt x="7" y="194"/>
                    </a:lnTo>
                    <a:lnTo>
                      <a:pt x="19" y="264"/>
                    </a:lnTo>
                    <a:lnTo>
                      <a:pt x="40" y="343"/>
                    </a:lnTo>
                    <a:lnTo>
                      <a:pt x="69" y="335"/>
                    </a:lnTo>
                    <a:lnTo>
                      <a:pt x="48" y="254"/>
                    </a:lnTo>
                    <a:lnTo>
                      <a:pt x="35" y="191"/>
                    </a:lnTo>
                    <a:lnTo>
                      <a:pt x="29" y="138"/>
                    </a:lnTo>
                    <a:lnTo>
                      <a:pt x="29" y="96"/>
                    </a:lnTo>
                    <a:lnTo>
                      <a:pt x="35" y="69"/>
                    </a:lnTo>
                    <a:lnTo>
                      <a:pt x="48" y="48"/>
                    </a:lnTo>
                    <a:lnTo>
                      <a:pt x="64" y="36"/>
                    </a:lnTo>
                    <a:lnTo>
                      <a:pt x="88" y="32"/>
                    </a:lnTo>
                    <a:lnTo>
                      <a:pt x="118" y="29"/>
                    </a:lnTo>
                    <a:lnTo>
                      <a:pt x="157" y="33"/>
                    </a:lnTo>
                    <a:lnTo>
                      <a:pt x="202" y="42"/>
                    </a:lnTo>
                    <a:lnTo>
                      <a:pt x="253" y="54"/>
                    </a:lnTo>
                    <a:lnTo>
                      <a:pt x="309" y="69"/>
                    </a:lnTo>
                    <a:lnTo>
                      <a:pt x="372" y="87"/>
                    </a:lnTo>
                    <a:lnTo>
                      <a:pt x="440" y="101"/>
                    </a:lnTo>
                    <a:lnTo>
                      <a:pt x="515" y="117"/>
                    </a:lnTo>
                    <a:lnTo>
                      <a:pt x="520"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80" name="Freeform 832">
                <a:extLst>
                  <a:ext uri="{FF2B5EF4-FFF2-40B4-BE49-F238E27FC236}">
                    <a16:creationId xmlns:a16="http://schemas.microsoft.com/office/drawing/2014/main" id="{29DF0062-7F9A-9D60-CC44-68FFB9CFAE77}"/>
                  </a:ext>
                </a:extLst>
              </p:cNvPr>
              <p:cNvSpPr>
                <a:spLocks/>
              </p:cNvSpPr>
              <p:nvPr/>
            </p:nvSpPr>
            <p:spPr bwMode="auto">
              <a:xfrm>
                <a:off x="3303" y="2282"/>
                <a:ext cx="6" cy="10"/>
              </a:xfrm>
              <a:custGeom>
                <a:avLst/>
                <a:gdLst>
                  <a:gd name="T0" fmla="*/ 0 w 17"/>
                  <a:gd name="T1" fmla="*/ 29 h 29"/>
                  <a:gd name="T2" fmla="*/ 11 w 17"/>
                  <a:gd name="T3" fmla="*/ 25 h 29"/>
                  <a:gd name="T4" fmla="*/ 17 w 17"/>
                  <a:gd name="T5" fmla="*/ 16 h 29"/>
                  <a:gd name="T6" fmla="*/ 14 w 17"/>
                  <a:gd name="T7" fmla="*/ 7 h 29"/>
                  <a:gd name="T8" fmla="*/ 5 w 17"/>
                  <a:gd name="T9" fmla="*/ 0 h 29"/>
                  <a:gd name="T10" fmla="*/ 0 w 17"/>
                  <a:gd name="T11" fmla="*/ 29 h 29"/>
                </a:gdLst>
                <a:ahLst/>
                <a:cxnLst>
                  <a:cxn ang="0">
                    <a:pos x="T0" y="T1"/>
                  </a:cxn>
                  <a:cxn ang="0">
                    <a:pos x="T2" y="T3"/>
                  </a:cxn>
                  <a:cxn ang="0">
                    <a:pos x="T4" y="T5"/>
                  </a:cxn>
                  <a:cxn ang="0">
                    <a:pos x="T6" y="T7"/>
                  </a:cxn>
                  <a:cxn ang="0">
                    <a:pos x="T8" y="T9"/>
                  </a:cxn>
                  <a:cxn ang="0">
                    <a:pos x="T10" y="T11"/>
                  </a:cxn>
                </a:cxnLst>
                <a:rect l="0" t="0" r="r" b="b"/>
                <a:pathLst>
                  <a:path w="17" h="29">
                    <a:moveTo>
                      <a:pt x="0" y="29"/>
                    </a:moveTo>
                    <a:lnTo>
                      <a:pt x="11" y="25"/>
                    </a:lnTo>
                    <a:lnTo>
                      <a:pt x="17" y="16"/>
                    </a:lnTo>
                    <a:lnTo>
                      <a:pt x="14" y="7"/>
                    </a:lnTo>
                    <a:lnTo>
                      <a:pt x="5"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81" name="Freeform 833">
                <a:extLst>
                  <a:ext uri="{FF2B5EF4-FFF2-40B4-BE49-F238E27FC236}">
                    <a16:creationId xmlns:a16="http://schemas.microsoft.com/office/drawing/2014/main" id="{037058A2-79E0-98D4-0679-BFA9361C75EF}"/>
                  </a:ext>
                </a:extLst>
              </p:cNvPr>
              <p:cNvSpPr>
                <a:spLocks/>
              </p:cNvSpPr>
              <p:nvPr/>
            </p:nvSpPr>
            <p:spPr bwMode="auto">
              <a:xfrm>
                <a:off x="3259" y="2484"/>
                <a:ext cx="7" cy="9"/>
              </a:xfrm>
              <a:custGeom>
                <a:avLst/>
                <a:gdLst>
                  <a:gd name="T0" fmla="*/ 22 w 22"/>
                  <a:gd name="T1" fmla="*/ 1 h 26"/>
                  <a:gd name="T2" fmla="*/ 10 w 22"/>
                  <a:gd name="T3" fmla="*/ 0 h 26"/>
                  <a:gd name="T4" fmla="*/ 2 w 22"/>
                  <a:gd name="T5" fmla="*/ 5 h 26"/>
                  <a:gd name="T6" fmla="*/ 0 w 22"/>
                  <a:gd name="T7" fmla="*/ 15 h 26"/>
                  <a:gd name="T8" fmla="*/ 6 w 22"/>
                  <a:gd name="T9" fmla="*/ 26 h 26"/>
                  <a:gd name="T10" fmla="*/ 22 w 22"/>
                  <a:gd name="T11" fmla="*/ 1 h 26"/>
                </a:gdLst>
                <a:ahLst/>
                <a:cxnLst>
                  <a:cxn ang="0">
                    <a:pos x="T0" y="T1"/>
                  </a:cxn>
                  <a:cxn ang="0">
                    <a:pos x="T2" y="T3"/>
                  </a:cxn>
                  <a:cxn ang="0">
                    <a:pos x="T4" y="T5"/>
                  </a:cxn>
                  <a:cxn ang="0">
                    <a:pos x="T6" y="T7"/>
                  </a:cxn>
                  <a:cxn ang="0">
                    <a:pos x="T8" y="T9"/>
                  </a:cxn>
                  <a:cxn ang="0">
                    <a:pos x="T10" y="T11"/>
                  </a:cxn>
                </a:cxnLst>
                <a:rect l="0" t="0" r="r" b="b"/>
                <a:pathLst>
                  <a:path w="22" h="26">
                    <a:moveTo>
                      <a:pt x="22" y="1"/>
                    </a:moveTo>
                    <a:lnTo>
                      <a:pt x="10" y="0"/>
                    </a:lnTo>
                    <a:lnTo>
                      <a:pt x="2" y="5"/>
                    </a:lnTo>
                    <a:lnTo>
                      <a:pt x="0" y="15"/>
                    </a:lnTo>
                    <a:lnTo>
                      <a:pt x="6" y="26"/>
                    </a:lnTo>
                    <a:lnTo>
                      <a:pt x="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82" name="Freeform 834">
                <a:extLst>
                  <a:ext uri="{FF2B5EF4-FFF2-40B4-BE49-F238E27FC236}">
                    <a16:creationId xmlns:a16="http://schemas.microsoft.com/office/drawing/2014/main" id="{19D551D1-98EC-301F-6306-94D2479065D9}"/>
                  </a:ext>
                </a:extLst>
              </p:cNvPr>
              <p:cNvSpPr>
                <a:spLocks/>
              </p:cNvSpPr>
              <p:nvPr/>
            </p:nvSpPr>
            <p:spPr bwMode="auto">
              <a:xfrm>
                <a:off x="3261" y="2374"/>
                <a:ext cx="117" cy="126"/>
              </a:xfrm>
              <a:custGeom>
                <a:avLst/>
                <a:gdLst>
                  <a:gd name="T0" fmla="*/ 316 w 349"/>
                  <a:gd name="T1" fmla="*/ 5 h 380"/>
                  <a:gd name="T2" fmla="*/ 320 w 349"/>
                  <a:gd name="T3" fmla="*/ 40 h 380"/>
                  <a:gd name="T4" fmla="*/ 318 w 349"/>
                  <a:gd name="T5" fmla="*/ 75 h 380"/>
                  <a:gd name="T6" fmla="*/ 313 w 349"/>
                  <a:gd name="T7" fmla="*/ 112 h 380"/>
                  <a:gd name="T8" fmla="*/ 301 w 349"/>
                  <a:gd name="T9" fmla="*/ 149 h 380"/>
                  <a:gd name="T10" fmla="*/ 289 w 349"/>
                  <a:gd name="T11" fmla="*/ 183 h 380"/>
                  <a:gd name="T12" fmla="*/ 268 w 349"/>
                  <a:gd name="T13" fmla="*/ 213 h 380"/>
                  <a:gd name="T14" fmla="*/ 247 w 349"/>
                  <a:gd name="T15" fmla="*/ 245 h 380"/>
                  <a:gd name="T16" fmla="*/ 224 w 349"/>
                  <a:gd name="T17" fmla="*/ 272 h 380"/>
                  <a:gd name="T18" fmla="*/ 197 w 349"/>
                  <a:gd name="T19" fmla="*/ 297 h 380"/>
                  <a:gd name="T20" fmla="*/ 172 w 349"/>
                  <a:gd name="T21" fmla="*/ 317 h 380"/>
                  <a:gd name="T22" fmla="*/ 145 w 349"/>
                  <a:gd name="T23" fmla="*/ 335 h 380"/>
                  <a:gd name="T24" fmla="*/ 118 w 349"/>
                  <a:gd name="T25" fmla="*/ 343 h 380"/>
                  <a:gd name="T26" fmla="*/ 90 w 349"/>
                  <a:gd name="T27" fmla="*/ 349 h 380"/>
                  <a:gd name="T28" fmla="*/ 66 w 349"/>
                  <a:gd name="T29" fmla="*/ 349 h 380"/>
                  <a:gd name="T30" fmla="*/ 39 w 349"/>
                  <a:gd name="T31" fmla="*/ 343 h 380"/>
                  <a:gd name="T32" fmla="*/ 18 w 349"/>
                  <a:gd name="T33" fmla="*/ 331 h 380"/>
                  <a:gd name="T34" fmla="*/ 0 w 349"/>
                  <a:gd name="T35" fmla="*/ 356 h 380"/>
                  <a:gd name="T36" fmla="*/ 29 w 349"/>
                  <a:gd name="T37" fmla="*/ 372 h 380"/>
                  <a:gd name="T38" fmla="*/ 61 w 349"/>
                  <a:gd name="T39" fmla="*/ 380 h 380"/>
                  <a:gd name="T40" fmla="*/ 95 w 349"/>
                  <a:gd name="T41" fmla="*/ 380 h 380"/>
                  <a:gd name="T42" fmla="*/ 125 w 349"/>
                  <a:gd name="T43" fmla="*/ 372 h 380"/>
                  <a:gd name="T44" fmla="*/ 157 w 349"/>
                  <a:gd name="T45" fmla="*/ 360 h 380"/>
                  <a:gd name="T46" fmla="*/ 188 w 349"/>
                  <a:gd name="T47" fmla="*/ 341 h 380"/>
                  <a:gd name="T48" fmla="*/ 218 w 349"/>
                  <a:gd name="T49" fmla="*/ 318 h 380"/>
                  <a:gd name="T50" fmla="*/ 245 w 349"/>
                  <a:gd name="T51" fmla="*/ 293 h 380"/>
                  <a:gd name="T52" fmla="*/ 272 w 349"/>
                  <a:gd name="T53" fmla="*/ 261 h 380"/>
                  <a:gd name="T54" fmla="*/ 293 w 349"/>
                  <a:gd name="T55" fmla="*/ 231 h 380"/>
                  <a:gd name="T56" fmla="*/ 314 w 349"/>
                  <a:gd name="T57" fmla="*/ 195 h 380"/>
                  <a:gd name="T58" fmla="*/ 330 w 349"/>
                  <a:gd name="T59" fmla="*/ 157 h 380"/>
                  <a:gd name="T60" fmla="*/ 341 w 349"/>
                  <a:gd name="T61" fmla="*/ 120 h 380"/>
                  <a:gd name="T62" fmla="*/ 348 w 349"/>
                  <a:gd name="T63" fmla="*/ 80 h 380"/>
                  <a:gd name="T64" fmla="*/ 349 w 349"/>
                  <a:gd name="T65" fmla="*/ 40 h 380"/>
                  <a:gd name="T66" fmla="*/ 345 w 349"/>
                  <a:gd name="T67" fmla="*/ 0 h 380"/>
                  <a:gd name="T68" fmla="*/ 316 w 349"/>
                  <a:gd name="T69" fmla="*/ 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9" h="380">
                    <a:moveTo>
                      <a:pt x="316" y="5"/>
                    </a:moveTo>
                    <a:lnTo>
                      <a:pt x="320" y="40"/>
                    </a:lnTo>
                    <a:lnTo>
                      <a:pt x="318" y="75"/>
                    </a:lnTo>
                    <a:lnTo>
                      <a:pt x="313" y="112"/>
                    </a:lnTo>
                    <a:lnTo>
                      <a:pt x="301" y="149"/>
                    </a:lnTo>
                    <a:lnTo>
                      <a:pt x="289" y="183"/>
                    </a:lnTo>
                    <a:lnTo>
                      <a:pt x="268" y="213"/>
                    </a:lnTo>
                    <a:lnTo>
                      <a:pt x="247" y="245"/>
                    </a:lnTo>
                    <a:lnTo>
                      <a:pt x="224" y="272"/>
                    </a:lnTo>
                    <a:lnTo>
                      <a:pt x="197" y="297"/>
                    </a:lnTo>
                    <a:lnTo>
                      <a:pt x="172" y="317"/>
                    </a:lnTo>
                    <a:lnTo>
                      <a:pt x="145" y="335"/>
                    </a:lnTo>
                    <a:lnTo>
                      <a:pt x="118" y="343"/>
                    </a:lnTo>
                    <a:lnTo>
                      <a:pt x="90" y="349"/>
                    </a:lnTo>
                    <a:lnTo>
                      <a:pt x="66" y="349"/>
                    </a:lnTo>
                    <a:lnTo>
                      <a:pt x="39" y="343"/>
                    </a:lnTo>
                    <a:lnTo>
                      <a:pt x="18" y="331"/>
                    </a:lnTo>
                    <a:lnTo>
                      <a:pt x="0" y="356"/>
                    </a:lnTo>
                    <a:lnTo>
                      <a:pt x="29" y="372"/>
                    </a:lnTo>
                    <a:lnTo>
                      <a:pt x="61" y="380"/>
                    </a:lnTo>
                    <a:lnTo>
                      <a:pt x="95" y="380"/>
                    </a:lnTo>
                    <a:lnTo>
                      <a:pt x="125" y="372"/>
                    </a:lnTo>
                    <a:lnTo>
                      <a:pt x="157" y="360"/>
                    </a:lnTo>
                    <a:lnTo>
                      <a:pt x="188" y="341"/>
                    </a:lnTo>
                    <a:lnTo>
                      <a:pt x="218" y="318"/>
                    </a:lnTo>
                    <a:lnTo>
                      <a:pt x="245" y="293"/>
                    </a:lnTo>
                    <a:lnTo>
                      <a:pt x="272" y="261"/>
                    </a:lnTo>
                    <a:lnTo>
                      <a:pt x="293" y="231"/>
                    </a:lnTo>
                    <a:lnTo>
                      <a:pt x="314" y="195"/>
                    </a:lnTo>
                    <a:lnTo>
                      <a:pt x="330" y="157"/>
                    </a:lnTo>
                    <a:lnTo>
                      <a:pt x="341" y="120"/>
                    </a:lnTo>
                    <a:lnTo>
                      <a:pt x="348" y="80"/>
                    </a:lnTo>
                    <a:lnTo>
                      <a:pt x="349" y="40"/>
                    </a:lnTo>
                    <a:lnTo>
                      <a:pt x="345" y="0"/>
                    </a:lnTo>
                    <a:lnTo>
                      <a:pt x="31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83" name="Freeform 835">
                <a:extLst>
                  <a:ext uri="{FF2B5EF4-FFF2-40B4-BE49-F238E27FC236}">
                    <a16:creationId xmlns:a16="http://schemas.microsoft.com/office/drawing/2014/main" id="{738C43AC-EEA2-9505-054E-C4EAE0E25F5D}"/>
                  </a:ext>
                </a:extLst>
              </p:cNvPr>
              <p:cNvSpPr>
                <a:spLocks/>
              </p:cNvSpPr>
              <p:nvPr/>
            </p:nvSpPr>
            <p:spPr bwMode="auto">
              <a:xfrm>
                <a:off x="3367" y="2370"/>
                <a:ext cx="9" cy="5"/>
              </a:xfrm>
              <a:custGeom>
                <a:avLst/>
                <a:gdLst>
                  <a:gd name="T0" fmla="*/ 29 w 29"/>
                  <a:gd name="T1" fmla="*/ 11 h 15"/>
                  <a:gd name="T2" fmla="*/ 22 w 29"/>
                  <a:gd name="T3" fmla="*/ 1 h 15"/>
                  <a:gd name="T4" fmla="*/ 12 w 29"/>
                  <a:gd name="T5" fmla="*/ 0 h 15"/>
                  <a:gd name="T6" fmla="*/ 4 w 29"/>
                  <a:gd name="T7" fmla="*/ 5 h 15"/>
                  <a:gd name="T8" fmla="*/ 0 w 29"/>
                  <a:gd name="T9" fmla="*/ 15 h 15"/>
                  <a:gd name="T10" fmla="*/ 29 w 29"/>
                  <a:gd name="T11" fmla="*/ 11 h 15"/>
                </a:gdLst>
                <a:ahLst/>
                <a:cxnLst>
                  <a:cxn ang="0">
                    <a:pos x="T0" y="T1"/>
                  </a:cxn>
                  <a:cxn ang="0">
                    <a:pos x="T2" y="T3"/>
                  </a:cxn>
                  <a:cxn ang="0">
                    <a:pos x="T4" y="T5"/>
                  </a:cxn>
                  <a:cxn ang="0">
                    <a:pos x="T6" y="T7"/>
                  </a:cxn>
                  <a:cxn ang="0">
                    <a:pos x="T8" y="T9"/>
                  </a:cxn>
                  <a:cxn ang="0">
                    <a:pos x="T10" y="T11"/>
                  </a:cxn>
                </a:cxnLst>
                <a:rect l="0" t="0" r="r" b="b"/>
                <a:pathLst>
                  <a:path w="29" h="15">
                    <a:moveTo>
                      <a:pt x="29" y="11"/>
                    </a:moveTo>
                    <a:lnTo>
                      <a:pt x="22" y="1"/>
                    </a:lnTo>
                    <a:lnTo>
                      <a:pt x="12" y="0"/>
                    </a:lnTo>
                    <a:lnTo>
                      <a:pt x="4" y="5"/>
                    </a:lnTo>
                    <a:lnTo>
                      <a:pt x="0" y="15"/>
                    </a:lnTo>
                    <a:lnTo>
                      <a:pt x="29"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84" name="Freeform 836">
                <a:extLst>
                  <a:ext uri="{FF2B5EF4-FFF2-40B4-BE49-F238E27FC236}">
                    <a16:creationId xmlns:a16="http://schemas.microsoft.com/office/drawing/2014/main" id="{9217768E-C6B3-FC8C-BFF7-448F5E616D40}"/>
                  </a:ext>
                </a:extLst>
              </p:cNvPr>
              <p:cNvSpPr>
                <a:spLocks/>
              </p:cNvSpPr>
              <p:nvPr/>
            </p:nvSpPr>
            <p:spPr bwMode="auto">
              <a:xfrm>
                <a:off x="2935" y="2330"/>
                <a:ext cx="10" cy="6"/>
              </a:xfrm>
              <a:custGeom>
                <a:avLst/>
                <a:gdLst>
                  <a:gd name="T0" fmla="*/ 29 w 29"/>
                  <a:gd name="T1" fmla="*/ 17 h 17"/>
                  <a:gd name="T2" fmla="*/ 24 w 29"/>
                  <a:gd name="T3" fmla="*/ 7 h 17"/>
                  <a:gd name="T4" fmla="*/ 15 w 29"/>
                  <a:gd name="T5" fmla="*/ 0 h 17"/>
                  <a:gd name="T6" fmla="*/ 6 w 29"/>
                  <a:gd name="T7" fmla="*/ 3 h 17"/>
                  <a:gd name="T8" fmla="*/ 0 w 29"/>
                  <a:gd name="T9" fmla="*/ 13 h 17"/>
                  <a:gd name="T10" fmla="*/ 29 w 29"/>
                  <a:gd name="T11" fmla="*/ 17 h 17"/>
                </a:gdLst>
                <a:ahLst/>
                <a:cxnLst>
                  <a:cxn ang="0">
                    <a:pos x="T0" y="T1"/>
                  </a:cxn>
                  <a:cxn ang="0">
                    <a:pos x="T2" y="T3"/>
                  </a:cxn>
                  <a:cxn ang="0">
                    <a:pos x="T4" y="T5"/>
                  </a:cxn>
                  <a:cxn ang="0">
                    <a:pos x="T6" y="T7"/>
                  </a:cxn>
                  <a:cxn ang="0">
                    <a:pos x="T8" y="T9"/>
                  </a:cxn>
                  <a:cxn ang="0">
                    <a:pos x="T10" y="T11"/>
                  </a:cxn>
                </a:cxnLst>
                <a:rect l="0" t="0" r="r" b="b"/>
                <a:pathLst>
                  <a:path w="29" h="17">
                    <a:moveTo>
                      <a:pt x="29" y="17"/>
                    </a:moveTo>
                    <a:lnTo>
                      <a:pt x="24" y="7"/>
                    </a:lnTo>
                    <a:lnTo>
                      <a:pt x="15" y="0"/>
                    </a:lnTo>
                    <a:lnTo>
                      <a:pt x="6" y="3"/>
                    </a:lnTo>
                    <a:lnTo>
                      <a:pt x="0" y="13"/>
                    </a:lnTo>
                    <a:lnTo>
                      <a:pt x="2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85" name="Freeform 837">
                <a:extLst>
                  <a:ext uri="{FF2B5EF4-FFF2-40B4-BE49-F238E27FC236}">
                    <a16:creationId xmlns:a16="http://schemas.microsoft.com/office/drawing/2014/main" id="{E96F1FEA-8555-CC49-0326-D22962EC2614}"/>
                  </a:ext>
                </a:extLst>
              </p:cNvPr>
              <p:cNvSpPr>
                <a:spLocks/>
              </p:cNvSpPr>
              <p:nvPr/>
            </p:nvSpPr>
            <p:spPr bwMode="auto">
              <a:xfrm>
                <a:off x="2932" y="2336"/>
                <a:ext cx="128" cy="126"/>
              </a:xfrm>
              <a:custGeom>
                <a:avLst/>
                <a:gdLst>
                  <a:gd name="T0" fmla="*/ 373 w 383"/>
                  <a:gd name="T1" fmla="*/ 340 h 380"/>
                  <a:gd name="T2" fmla="*/ 332 w 383"/>
                  <a:gd name="T3" fmla="*/ 349 h 380"/>
                  <a:gd name="T4" fmla="*/ 293 w 383"/>
                  <a:gd name="T5" fmla="*/ 350 h 380"/>
                  <a:gd name="T6" fmla="*/ 255 w 383"/>
                  <a:gd name="T7" fmla="*/ 349 h 380"/>
                  <a:gd name="T8" fmla="*/ 219 w 383"/>
                  <a:gd name="T9" fmla="*/ 342 h 380"/>
                  <a:gd name="T10" fmla="*/ 186 w 383"/>
                  <a:gd name="T11" fmla="*/ 332 h 380"/>
                  <a:gd name="T12" fmla="*/ 156 w 383"/>
                  <a:gd name="T13" fmla="*/ 317 h 380"/>
                  <a:gd name="T14" fmla="*/ 128 w 383"/>
                  <a:gd name="T15" fmla="*/ 298 h 380"/>
                  <a:gd name="T16" fmla="*/ 102 w 383"/>
                  <a:gd name="T17" fmla="*/ 278 h 380"/>
                  <a:gd name="T18" fmla="*/ 82 w 383"/>
                  <a:gd name="T19" fmla="*/ 255 h 380"/>
                  <a:gd name="T20" fmla="*/ 63 w 383"/>
                  <a:gd name="T21" fmla="*/ 228 h 380"/>
                  <a:gd name="T22" fmla="*/ 50 w 383"/>
                  <a:gd name="T23" fmla="*/ 195 h 380"/>
                  <a:gd name="T24" fmla="*/ 40 w 383"/>
                  <a:gd name="T25" fmla="*/ 162 h 380"/>
                  <a:gd name="T26" fmla="*/ 32 w 383"/>
                  <a:gd name="T27" fmla="*/ 126 h 380"/>
                  <a:gd name="T28" fmla="*/ 30 w 383"/>
                  <a:gd name="T29" fmla="*/ 87 h 380"/>
                  <a:gd name="T30" fmla="*/ 32 w 383"/>
                  <a:gd name="T31" fmla="*/ 48 h 380"/>
                  <a:gd name="T32" fmla="*/ 39 w 383"/>
                  <a:gd name="T33" fmla="*/ 4 h 380"/>
                  <a:gd name="T34" fmla="*/ 9 w 383"/>
                  <a:gd name="T35" fmla="*/ 0 h 380"/>
                  <a:gd name="T36" fmla="*/ 2 w 383"/>
                  <a:gd name="T37" fmla="*/ 43 h 380"/>
                  <a:gd name="T38" fmla="*/ 0 w 383"/>
                  <a:gd name="T39" fmla="*/ 87 h 380"/>
                  <a:gd name="T40" fmla="*/ 2 w 383"/>
                  <a:gd name="T41" fmla="*/ 132 h 380"/>
                  <a:gd name="T42" fmla="*/ 10 w 383"/>
                  <a:gd name="T43" fmla="*/ 171 h 380"/>
                  <a:gd name="T44" fmla="*/ 21 w 383"/>
                  <a:gd name="T45" fmla="*/ 204 h 380"/>
                  <a:gd name="T46" fmla="*/ 39 w 383"/>
                  <a:gd name="T47" fmla="*/ 240 h 380"/>
                  <a:gd name="T48" fmla="*/ 57 w 383"/>
                  <a:gd name="T49" fmla="*/ 271 h 380"/>
                  <a:gd name="T50" fmla="*/ 82 w 383"/>
                  <a:gd name="T51" fmla="*/ 298 h 380"/>
                  <a:gd name="T52" fmla="*/ 111 w 383"/>
                  <a:gd name="T53" fmla="*/ 323 h 380"/>
                  <a:gd name="T54" fmla="*/ 143 w 383"/>
                  <a:gd name="T55" fmla="*/ 342 h 380"/>
                  <a:gd name="T56" fmla="*/ 173 w 383"/>
                  <a:gd name="T57" fmla="*/ 357 h 380"/>
                  <a:gd name="T58" fmla="*/ 212 w 383"/>
                  <a:gd name="T59" fmla="*/ 371 h 380"/>
                  <a:gd name="T60" fmla="*/ 250 w 383"/>
                  <a:gd name="T61" fmla="*/ 378 h 380"/>
                  <a:gd name="T62" fmla="*/ 293 w 383"/>
                  <a:gd name="T63" fmla="*/ 380 h 380"/>
                  <a:gd name="T64" fmla="*/ 337 w 383"/>
                  <a:gd name="T65" fmla="*/ 378 h 380"/>
                  <a:gd name="T66" fmla="*/ 383 w 383"/>
                  <a:gd name="T67" fmla="*/ 370 h 380"/>
                  <a:gd name="T68" fmla="*/ 373 w 383"/>
                  <a:gd name="T69" fmla="*/ 34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3" h="380">
                    <a:moveTo>
                      <a:pt x="373" y="340"/>
                    </a:moveTo>
                    <a:lnTo>
                      <a:pt x="332" y="349"/>
                    </a:lnTo>
                    <a:lnTo>
                      <a:pt x="293" y="350"/>
                    </a:lnTo>
                    <a:lnTo>
                      <a:pt x="255" y="349"/>
                    </a:lnTo>
                    <a:lnTo>
                      <a:pt x="219" y="342"/>
                    </a:lnTo>
                    <a:lnTo>
                      <a:pt x="186" y="332"/>
                    </a:lnTo>
                    <a:lnTo>
                      <a:pt x="156" y="317"/>
                    </a:lnTo>
                    <a:lnTo>
                      <a:pt x="128" y="298"/>
                    </a:lnTo>
                    <a:lnTo>
                      <a:pt x="102" y="278"/>
                    </a:lnTo>
                    <a:lnTo>
                      <a:pt x="82" y="255"/>
                    </a:lnTo>
                    <a:lnTo>
                      <a:pt x="63" y="228"/>
                    </a:lnTo>
                    <a:lnTo>
                      <a:pt x="50" y="195"/>
                    </a:lnTo>
                    <a:lnTo>
                      <a:pt x="40" y="162"/>
                    </a:lnTo>
                    <a:lnTo>
                      <a:pt x="32" y="126"/>
                    </a:lnTo>
                    <a:lnTo>
                      <a:pt x="30" y="87"/>
                    </a:lnTo>
                    <a:lnTo>
                      <a:pt x="32" y="48"/>
                    </a:lnTo>
                    <a:lnTo>
                      <a:pt x="39" y="4"/>
                    </a:lnTo>
                    <a:lnTo>
                      <a:pt x="9" y="0"/>
                    </a:lnTo>
                    <a:lnTo>
                      <a:pt x="2" y="43"/>
                    </a:lnTo>
                    <a:lnTo>
                      <a:pt x="0" y="87"/>
                    </a:lnTo>
                    <a:lnTo>
                      <a:pt x="2" y="132"/>
                    </a:lnTo>
                    <a:lnTo>
                      <a:pt x="10" y="171"/>
                    </a:lnTo>
                    <a:lnTo>
                      <a:pt x="21" y="204"/>
                    </a:lnTo>
                    <a:lnTo>
                      <a:pt x="39" y="240"/>
                    </a:lnTo>
                    <a:lnTo>
                      <a:pt x="57" y="271"/>
                    </a:lnTo>
                    <a:lnTo>
                      <a:pt x="82" y="298"/>
                    </a:lnTo>
                    <a:lnTo>
                      <a:pt x="111" y="323"/>
                    </a:lnTo>
                    <a:lnTo>
                      <a:pt x="143" y="342"/>
                    </a:lnTo>
                    <a:lnTo>
                      <a:pt x="173" y="357"/>
                    </a:lnTo>
                    <a:lnTo>
                      <a:pt x="212" y="371"/>
                    </a:lnTo>
                    <a:lnTo>
                      <a:pt x="250" y="378"/>
                    </a:lnTo>
                    <a:lnTo>
                      <a:pt x="293" y="380"/>
                    </a:lnTo>
                    <a:lnTo>
                      <a:pt x="337" y="378"/>
                    </a:lnTo>
                    <a:lnTo>
                      <a:pt x="383" y="370"/>
                    </a:lnTo>
                    <a:lnTo>
                      <a:pt x="373" y="3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86" name="Freeform 838">
                <a:extLst>
                  <a:ext uri="{FF2B5EF4-FFF2-40B4-BE49-F238E27FC236}">
                    <a16:creationId xmlns:a16="http://schemas.microsoft.com/office/drawing/2014/main" id="{B9B5329D-6717-7CC4-9766-CCB12A9F05C1}"/>
                  </a:ext>
                </a:extLst>
              </p:cNvPr>
              <p:cNvSpPr>
                <a:spLocks/>
              </p:cNvSpPr>
              <p:nvPr/>
            </p:nvSpPr>
            <p:spPr bwMode="auto">
              <a:xfrm>
                <a:off x="3057" y="2448"/>
                <a:ext cx="6" cy="10"/>
              </a:xfrm>
              <a:custGeom>
                <a:avLst/>
                <a:gdLst>
                  <a:gd name="T0" fmla="*/ 8 w 18"/>
                  <a:gd name="T1" fmla="*/ 29 h 29"/>
                  <a:gd name="T2" fmla="*/ 16 w 18"/>
                  <a:gd name="T3" fmla="*/ 21 h 29"/>
                  <a:gd name="T4" fmla="*/ 18 w 18"/>
                  <a:gd name="T5" fmla="*/ 9 h 29"/>
                  <a:gd name="T6" fmla="*/ 11 w 18"/>
                  <a:gd name="T7" fmla="*/ 1 h 29"/>
                  <a:gd name="T8" fmla="*/ 0 w 18"/>
                  <a:gd name="T9" fmla="*/ 0 h 29"/>
                  <a:gd name="T10" fmla="*/ 8 w 18"/>
                  <a:gd name="T11" fmla="*/ 29 h 29"/>
                </a:gdLst>
                <a:ahLst/>
                <a:cxnLst>
                  <a:cxn ang="0">
                    <a:pos x="T0" y="T1"/>
                  </a:cxn>
                  <a:cxn ang="0">
                    <a:pos x="T2" y="T3"/>
                  </a:cxn>
                  <a:cxn ang="0">
                    <a:pos x="T4" y="T5"/>
                  </a:cxn>
                  <a:cxn ang="0">
                    <a:pos x="T6" y="T7"/>
                  </a:cxn>
                  <a:cxn ang="0">
                    <a:pos x="T8" y="T9"/>
                  </a:cxn>
                  <a:cxn ang="0">
                    <a:pos x="T10" y="T11"/>
                  </a:cxn>
                </a:cxnLst>
                <a:rect l="0" t="0" r="r" b="b"/>
                <a:pathLst>
                  <a:path w="18" h="29">
                    <a:moveTo>
                      <a:pt x="8" y="29"/>
                    </a:moveTo>
                    <a:lnTo>
                      <a:pt x="16" y="21"/>
                    </a:lnTo>
                    <a:lnTo>
                      <a:pt x="18" y="9"/>
                    </a:lnTo>
                    <a:lnTo>
                      <a:pt x="11" y="1"/>
                    </a:lnTo>
                    <a:lnTo>
                      <a:pt x="0" y="0"/>
                    </a:lnTo>
                    <a:lnTo>
                      <a:pt x="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87" name="Freeform 839">
                <a:extLst>
                  <a:ext uri="{FF2B5EF4-FFF2-40B4-BE49-F238E27FC236}">
                    <a16:creationId xmlns:a16="http://schemas.microsoft.com/office/drawing/2014/main" id="{8070EE49-FF37-B382-F43D-7093C06A1583}"/>
                  </a:ext>
                </a:extLst>
              </p:cNvPr>
              <p:cNvSpPr>
                <a:spLocks/>
              </p:cNvSpPr>
              <p:nvPr/>
            </p:nvSpPr>
            <p:spPr bwMode="auto">
              <a:xfrm>
                <a:off x="2655" y="2311"/>
                <a:ext cx="9" cy="7"/>
              </a:xfrm>
              <a:custGeom>
                <a:avLst/>
                <a:gdLst>
                  <a:gd name="T0" fmla="*/ 0 w 27"/>
                  <a:gd name="T1" fmla="*/ 16 h 22"/>
                  <a:gd name="T2" fmla="*/ 10 w 27"/>
                  <a:gd name="T3" fmla="*/ 22 h 22"/>
                  <a:gd name="T4" fmla="*/ 19 w 27"/>
                  <a:gd name="T5" fmla="*/ 20 h 22"/>
                  <a:gd name="T6" fmla="*/ 27 w 27"/>
                  <a:gd name="T7" fmla="*/ 11 h 22"/>
                  <a:gd name="T8" fmla="*/ 25 w 27"/>
                  <a:gd name="T9" fmla="*/ 0 h 22"/>
                  <a:gd name="T10" fmla="*/ 0 w 27"/>
                  <a:gd name="T11" fmla="*/ 16 h 22"/>
                </a:gdLst>
                <a:ahLst/>
                <a:cxnLst>
                  <a:cxn ang="0">
                    <a:pos x="T0" y="T1"/>
                  </a:cxn>
                  <a:cxn ang="0">
                    <a:pos x="T2" y="T3"/>
                  </a:cxn>
                  <a:cxn ang="0">
                    <a:pos x="T4" y="T5"/>
                  </a:cxn>
                  <a:cxn ang="0">
                    <a:pos x="T6" y="T7"/>
                  </a:cxn>
                  <a:cxn ang="0">
                    <a:pos x="T8" y="T9"/>
                  </a:cxn>
                  <a:cxn ang="0">
                    <a:pos x="T10" y="T11"/>
                  </a:cxn>
                </a:cxnLst>
                <a:rect l="0" t="0" r="r" b="b"/>
                <a:pathLst>
                  <a:path w="27" h="22">
                    <a:moveTo>
                      <a:pt x="0" y="16"/>
                    </a:moveTo>
                    <a:lnTo>
                      <a:pt x="10" y="22"/>
                    </a:lnTo>
                    <a:lnTo>
                      <a:pt x="19" y="20"/>
                    </a:lnTo>
                    <a:lnTo>
                      <a:pt x="27" y="11"/>
                    </a:lnTo>
                    <a:lnTo>
                      <a:pt x="25"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88" name="Freeform 840">
                <a:extLst>
                  <a:ext uri="{FF2B5EF4-FFF2-40B4-BE49-F238E27FC236}">
                    <a16:creationId xmlns:a16="http://schemas.microsoft.com/office/drawing/2014/main" id="{C71D124A-78C6-4D09-20FE-8241AD5773CC}"/>
                  </a:ext>
                </a:extLst>
              </p:cNvPr>
              <p:cNvSpPr>
                <a:spLocks/>
              </p:cNvSpPr>
              <p:nvPr/>
            </p:nvSpPr>
            <p:spPr bwMode="auto">
              <a:xfrm>
                <a:off x="2631" y="2190"/>
                <a:ext cx="71" cy="127"/>
              </a:xfrm>
              <a:custGeom>
                <a:avLst/>
                <a:gdLst>
                  <a:gd name="T0" fmla="*/ 214 w 214"/>
                  <a:gd name="T1" fmla="*/ 0 h 379"/>
                  <a:gd name="T2" fmla="*/ 176 w 214"/>
                  <a:gd name="T3" fmla="*/ 0 h 379"/>
                  <a:gd name="T4" fmla="*/ 137 w 214"/>
                  <a:gd name="T5" fmla="*/ 5 h 379"/>
                  <a:gd name="T6" fmla="*/ 105 w 214"/>
                  <a:gd name="T7" fmla="*/ 13 h 379"/>
                  <a:gd name="T8" fmla="*/ 78 w 214"/>
                  <a:gd name="T9" fmla="*/ 27 h 379"/>
                  <a:gd name="T10" fmla="*/ 51 w 214"/>
                  <a:gd name="T11" fmla="*/ 44 h 379"/>
                  <a:gd name="T12" fmla="*/ 32 w 214"/>
                  <a:gd name="T13" fmla="*/ 65 h 379"/>
                  <a:gd name="T14" fmla="*/ 19 w 214"/>
                  <a:gd name="T15" fmla="*/ 88 h 379"/>
                  <a:gd name="T16" fmla="*/ 7 w 214"/>
                  <a:gd name="T17" fmla="*/ 115 h 379"/>
                  <a:gd name="T18" fmla="*/ 1 w 214"/>
                  <a:gd name="T19" fmla="*/ 143 h 379"/>
                  <a:gd name="T20" fmla="*/ 0 w 214"/>
                  <a:gd name="T21" fmla="*/ 173 h 379"/>
                  <a:gd name="T22" fmla="*/ 1 w 214"/>
                  <a:gd name="T23" fmla="*/ 206 h 379"/>
                  <a:gd name="T24" fmla="*/ 9 w 214"/>
                  <a:gd name="T25" fmla="*/ 239 h 379"/>
                  <a:gd name="T26" fmla="*/ 19 w 214"/>
                  <a:gd name="T27" fmla="*/ 272 h 379"/>
                  <a:gd name="T28" fmla="*/ 36 w 214"/>
                  <a:gd name="T29" fmla="*/ 308 h 379"/>
                  <a:gd name="T30" fmla="*/ 53 w 214"/>
                  <a:gd name="T31" fmla="*/ 343 h 379"/>
                  <a:gd name="T32" fmla="*/ 73 w 214"/>
                  <a:gd name="T33" fmla="*/ 379 h 379"/>
                  <a:gd name="T34" fmla="*/ 100 w 214"/>
                  <a:gd name="T35" fmla="*/ 362 h 379"/>
                  <a:gd name="T36" fmla="*/ 78 w 214"/>
                  <a:gd name="T37" fmla="*/ 331 h 379"/>
                  <a:gd name="T38" fmla="*/ 61 w 214"/>
                  <a:gd name="T39" fmla="*/ 295 h 379"/>
                  <a:gd name="T40" fmla="*/ 48 w 214"/>
                  <a:gd name="T41" fmla="*/ 263 h 379"/>
                  <a:gd name="T42" fmla="*/ 37 w 214"/>
                  <a:gd name="T43" fmla="*/ 231 h 379"/>
                  <a:gd name="T44" fmla="*/ 32 w 214"/>
                  <a:gd name="T45" fmla="*/ 200 h 379"/>
                  <a:gd name="T46" fmla="*/ 29 w 214"/>
                  <a:gd name="T47" fmla="*/ 173 h 379"/>
                  <a:gd name="T48" fmla="*/ 32 w 214"/>
                  <a:gd name="T49" fmla="*/ 146 h 379"/>
                  <a:gd name="T50" fmla="*/ 36 w 214"/>
                  <a:gd name="T51" fmla="*/ 123 h 379"/>
                  <a:gd name="T52" fmla="*/ 43 w 214"/>
                  <a:gd name="T53" fmla="*/ 101 h 379"/>
                  <a:gd name="T54" fmla="*/ 57 w 214"/>
                  <a:gd name="T55" fmla="*/ 82 h 379"/>
                  <a:gd name="T56" fmla="*/ 71 w 214"/>
                  <a:gd name="T57" fmla="*/ 65 h 379"/>
                  <a:gd name="T58" fmla="*/ 90 w 214"/>
                  <a:gd name="T59" fmla="*/ 51 h 379"/>
                  <a:gd name="T60" fmla="*/ 114 w 214"/>
                  <a:gd name="T61" fmla="*/ 42 h 379"/>
                  <a:gd name="T62" fmla="*/ 142 w 214"/>
                  <a:gd name="T63" fmla="*/ 34 h 379"/>
                  <a:gd name="T64" fmla="*/ 176 w 214"/>
                  <a:gd name="T65" fmla="*/ 30 h 379"/>
                  <a:gd name="T66" fmla="*/ 214 w 214"/>
                  <a:gd name="T67" fmla="*/ 30 h 379"/>
                  <a:gd name="T68" fmla="*/ 214 w 214"/>
                  <a:gd name="T69"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379">
                    <a:moveTo>
                      <a:pt x="214" y="0"/>
                    </a:moveTo>
                    <a:lnTo>
                      <a:pt x="176" y="0"/>
                    </a:lnTo>
                    <a:lnTo>
                      <a:pt x="137" y="5"/>
                    </a:lnTo>
                    <a:lnTo>
                      <a:pt x="105" y="13"/>
                    </a:lnTo>
                    <a:lnTo>
                      <a:pt x="78" y="27"/>
                    </a:lnTo>
                    <a:lnTo>
                      <a:pt x="51" y="44"/>
                    </a:lnTo>
                    <a:lnTo>
                      <a:pt x="32" y="65"/>
                    </a:lnTo>
                    <a:lnTo>
                      <a:pt x="19" y="88"/>
                    </a:lnTo>
                    <a:lnTo>
                      <a:pt x="7" y="115"/>
                    </a:lnTo>
                    <a:lnTo>
                      <a:pt x="1" y="143"/>
                    </a:lnTo>
                    <a:lnTo>
                      <a:pt x="0" y="173"/>
                    </a:lnTo>
                    <a:lnTo>
                      <a:pt x="1" y="206"/>
                    </a:lnTo>
                    <a:lnTo>
                      <a:pt x="9" y="239"/>
                    </a:lnTo>
                    <a:lnTo>
                      <a:pt x="19" y="272"/>
                    </a:lnTo>
                    <a:lnTo>
                      <a:pt x="36" y="308"/>
                    </a:lnTo>
                    <a:lnTo>
                      <a:pt x="53" y="343"/>
                    </a:lnTo>
                    <a:lnTo>
                      <a:pt x="73" y="379"/>
                    </a:lnTo>
                    <a:lnTo>
                      <a:pt x="100" y="362"/>
                    </a:lnTo>
                    <a:lnTo>
                      <a:pt x="78" y="331"/>
                    </a:lnTo>
                    <a:lnTo>
                      <a:pt x="61" y="295"/>
                    </a:lnTo>
                    <a:lnTo>
                      <a:pt x="48" y="263"/>
                    </a:lnTo>
                    <a:lnTo>
                      <a:pt x="37" y="231"/>
                    </a:lnTo>
                    <a:lnTo>
                      <a:pt x="32" y="200"/>
                    </a:lnTo>
                    <a:lnTo>
                      <a:pt x="29" y="173"/>
                    </a:lnTo>
                    <a:lnTo>
                      <a:pt x="32" y="146"/>
                    </a:lnTo>
                    <a:lnTo>
                      <a:pt x="36" y="123"/>
                    </a:lnTo>
                    <a:lnTo>
                      <a:pt x="43" y="101"/>
                    </a:lnTo>
                    <a:lnTo>
                      <a:pt x="57" y="82"/>
                    </a:lnTo>
                    <a:lnTo>
                      <a:pt x="71" y="65"/>
                    </a:lnTo>
                    <a:lnTo>
                      <a:pt x="90" y="51"/>
                    </a:lnTo>
                    <a:lnTo>
                      <a:pt x="114" y="42"/>
                    </a:lnTo>
                    <a:lnTo>
                      <a:pt x="142" y="34"/>
                    </a:lnTo>
                    <a:lnTo>
                      <a:pt x="176" y="30"/>
                    </a:lnTo>
                    <a:lnTo>
                      <a:pt x="214" y="30"/>
                    </a:lnTo>
                    <a:lnTo>
                      <a:pt x="2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89" name="Freeform 841">
                <a:extLst>
                  <a:ext uri="{FF2B5EF4-FFF2-40B4-BE49-F238E27FC236}">
                    <a16:creationId xmlns:a16="http://schemas.microsoft.com/office/drawing/2014/main" id="{CBB7D2C2-5D1E-8F53-36B4-5F7D17BD3886}"/>
                  </a:ext>
                </a:extLst>
              </p:cNvPr>
              <p:cNvSpPr>
                <a:spLocks/>
              </p:cNvSpPr>
              <p:nvPr/>
            </p:nvSpPr>
            <p:spPr bwMode="auto">
              <a:xfrm>
                <a:off x="2703" y="2190"/>
                <a:ext cx="4" cy="10"/>
              </a:xfrm>
              <a:custGeom>
                <a:avLst/>
                <a:gdLst>
                  <a:gd name="T0" fmla="*/ 0 w 14"/>
                  <a:gd name="T1" fmla="*/ 29 h 29"/>
                  <a:gd name="T2" fmla="*/ 10 w 14"/>
                  <a:gd name="T3" fmla="*/ 23 h 29"/>
                  <a:gd name="T4" fmla="*/ 14 w 14"/>
                  <a:gd name="T5" fmla="*/ 14 h 29"/>
                  <a:gd name="T6" fmla="*/ 10 w 14"/>
                  <a:gd name="T7" fmla="*/ 3 h 29"/>
                  <a:gd name="T8" fmla="*/ 0 w 14"/>
                  <a:gd name="T9" fmla="*/ 0 h 29"/>
                  <a:gd name="T10" fmla="*/ 0 w 14"/>
                  <a:gd name="T11" fmla="*/ 29 h 29"/>
                </a:gdLst>
                <a:ahLst/>
                <a:cxnLst>
                  <a:cxn ang="0">
                    <a:pos x="T0" y="T1"/>
                  </a:cxn>
                  <a:cxn ang="0">
                    <a:pos x="T2" y="T3"/>
                  </a:cxn>
                  <a:cxn ang="0">
                    <a:pos x="T4" y="T5"/>
                  </a:cxn>
                  <a:cxn ang="0">
                    <a:pos x="T6" y="T7"/>
                  </a:cxn>
                  <a:cxn ang="0">
                    <a:pos x="T8" y="T9"/>
                  </a:cxn>
                  <a:cxn ang="0">
                    <a:pos x="T10" y="T11"/>
                  </a:cxn>
                </a:cxnLst>
                <a:rect l="0" t="0" r="r" b="b"/>
                <a:pathLst>
                  <a:path w="14" h="29">
                    <a:moveTo>
                      <a:pt x="0" y="29"/>
                    </a:moveTo>
                    <a:lnTo>
                      <a:pt x="10" y="23"/>
                    </a:lnTo>
                    <a:lnTo>
                      <a:pt x="14" y="14"/>
                    </a:lnTo>
                    <a:lnTo>
                      <a:pt x="10" y="3"/>
                    </a:lnTo>
                    <a:lnTo>
                      <a:pt x="0"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90" name="Freeform 842">
                <a:extLst>
                  <a:ext uri="{FF2B5EF4-FFF2-40B4-BE49-F238E27FC236}">
                    <a16:creationId xmlns:a16="http://schemas.microsoft.com/office/drawing/2014/main" id="{D408F375-538E-8D0F-386C-5035BC23DF39}"/>
                  </a:ext>
                </a:extLst>
              </p:cNvPr>
              <p:cNvSpPr>
                <a:spLocks/>
              </p:cNvSpPr>
              <p:nvPr/>
            </p:nvSpPr>
            <p:spPr bwMode="auto">
              <a:xfrm>
                <a:off x="2638" y="2466"/>
                <a:ext cx="9" cy="8"/>
              </a:xfrm>
              <a:custGeom>
                <a:avLst/>
                <a:gdLst>
                  <a:gd name="T0" fmla="*/ 26 w 26"/>
                  <a:gd name="T1" fmla="*/ 4 h 25"/>
                  <a:gd name="T2" fmla="*/ 14 w 26"/>
                  <a:gd name="T3" fmla="*/ 0 h 25"/>
                  <a:gd name="T4" fmla="*/ 7 w 26"/>
                  <a:gd name="T5" fmla="*/ 4 h 25"/>
                  <a:gd name="T6" fmla="*/ 0 w 26"/>
                  <a:gd name="T7" fmla="*/ 14 h 25"/>
                  <a:gd name="T8" fmla="*/ 5 w 26"/>
                  <a:gd name="T9" fmla="*/ 25 h 25"/>
                  <a:gd name="T10" fmla="*/ 26 w 26"/>
                  <a:gd name="T11" fmla="*/ 4 h 25"/>
                </a:gdLst>
                <a:ahLst/>
                <a:cxnLst>
                  <a:cxn ang="0">
                    <a:pos x="T0" y="T1"/>
                  </a:cxn>
                  <a:cxn ang="0">
                    <a:pos x="T2" y="T3"/>
                  </a:cxn>
                  <a:cxn ang="0">
                    <a:pos x="T4" y="T5"/>
                  </a:cxn>
                  <a:cxn ang="0">
                    <a:pos x="T6" y="T7"/>
                  </a:cxn>
                  <a:cxn ang="0">
                    <a:pos x="T8" y="T9"/>
                  </a:cxn>
                  <a:cxn ang="0">
                    <a:pos x="T10" y="T11"/>
                  </a:cxn>
                </a:cxnLst>
                <a:rect l="0" t="0" r="r" b="b"/>
                <a:pathLst>
                  <a:path w="26" h="25">
                    <a:moveTo>
                      <a:pt x="26" y="4"/>
                    </a:moveTo>
                    <a:lnTo>
                      <a:pt x="14" y="0"/>
                    </a:lnTo>
                    <a:lnTo>
                      <a:pt x="7" y="4"/>
                    </a:lnTo>
                    <a:lnTo>
                      <a:pt x="0" y="14"/>
                    </a:lnTo>
                    <a:lnTo>
                      <a:pt x="5" y="25"/>
                    </a:lnTo>
                    <a:lnTo>
                      <a:pt x="2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91" name="Freeform 843">
                <a:extLst>
                  <a:ext uri="{FF2B5EF4-FFF2-40B4-BE49-F238E27FC236}">
                    <a16:creationId xmlns:a16="http://schemas.microsoft.com/office/drawing/2014/main" id="{AE29F091-096E-C273-D88F-2B1B239BAAB3}"/>
                  </a:ext>
                </a:extLst>
              </p:cNvPr>
              <p:cNvSpPr>
                <a:spLocks/>
              </p:cNvSpPr>
              <p:nvPr/>
            </p:nvSpPr>
            <p:spPr bwMode="auto">
              <a:xfrm>
                <a:off x="2640" y="2413"/>
                <a:ext cx="217" cy="102"/>
              </a:xfrm>
              <a:custGeom>
                <a:avLst/>
                <a:gdLst>
                  <a:gd name="T0" fmla="*/ 624 w 653"/>
                  <a:gd name="T1" fmla="*/ 0 h 304"/>
                  <a:gd name="T2" fmla="*/ 616 w 653"/>
                  <a:gd name="T3" fmla="*/ 38 h 304"/>
                  <a:gd name="T4" fmla="*/ 603 w 653"/>
                  <a:gd name="T5" fmla="*/ 77 h 304"/>
                  <a:gd name="T6" fmla="*/ 582 w 653"/>
                  <a:gd name="T7" fmla="*/ 116 h 304"/>
                  <a:gd name="T8" fmla="*/ 557 w 653"/>
                  <a:gd name="T9" fmla="*/ 148 h 304"/>
                  <a:gd name="T10" fmla="*/ 525 w 653"/>
                  <a:gd name="T11" fmla="*/ 181 h 304"/>
                  <a:gd name="T12" fmla="*/ 493 w 653"/>
                  <a:gd name="T13" fmla="*/ 208 h 304"/>
                  <a:gd name="T14" fmla="*/ 454 w 653"/>
                  <a:gd name="T15" fmla="*/ 233 h 304"/>
                  <a:gd name="T16" fmla="*/ 412 w 653"/>
                  <a:gd name="T17" fmla="*/ 250 h 304"/>
                  <a:gd name="T18" fmla="*/ 367 w 653"/>
                  <a:gd name="T19" fmla="*/ 265 h 304"/>
                  <a:gd name="T20" fmla="*/ 322 w 653"/>
                  <a:gd name="T21" fmla="*/ 274 h 304"/>
                  <a:gd name="T22" fmla="*/ 271 w 653"/>
                  <a:gd name="T23" fmla="*/ 275 h 304"/>
                  <a:gd name="T24" fmla="*/ 223 w 653"/>
                  <a:gd name="T25" fmla="*/ 269 h 304"/>
                  <a:gd name="T26" fmla="*/ 171 w 653"/>
                  <a:gd name="T27" fmla="*/ 254 h 304"/>
                  <a:gd name="T28" fmla="*/ 120 w 653"/>
                  <a:gd name="T29" fmla="*/ 233 h 304"/>
                  <a:gd name="T30" fmla="*/ 71 w 653"/>
                  <a:gd name="T31" fmla="*/ 202 h 304"/>
                  <a:gd name="T32" fmla="*/ 21 w 653"/>
                  <a:gd name="T33" fmla="*/ 162 h 304"/>
                  <a:gd name="T34" fmla="*/ 0 w 653"/>
                  <a:gd name="T35" fmla="*/ 183 h 304"/>
                  <a:gd name="T36" fmla="*/ 54 w 653"/>
                  <a:gd name="T37" fmla="*/ 227 h 304"/>
                  <a:gd name="T38" fmla="*/ 107 w 653"/>
                  <a:gd name="T39" fmla="*/ 258 h 304"/>
                  <a:gd name="T40" fmla="*/ 161 w 653"/>
                  <a:gd name="T41" fmla="*/ 283 h 304"/>
                  <a:gd name="T42" fmla="*/ 219 w 653"/>
                  <a:gd name="T43" fmla="*/ 298 h 304"/>
                  <a:gd name="T44" fmla="*/ 271 w 653"/>
                  <a:gd name="T45" fmla="*/ 304 h 304"/>
                  <a:gd name="T46" fmla="*/ 325 w 653"/>
                  <a:gd name="T47" fmla="*/ 303 h 304"/>
                  <a:gd name="T48" fmla="*/ 376 w 653"/>
                  <a:gd name="T49" fmla="*/ 295 h 304"/>
                  <a:gd name="T50" fmla="*/ 421 w 653"/>
                  <a:gd name="T51" fmla="*/ 279 h 304"/>
                  <a:gd name="T52" fmla="*/ 468 w 653"/>
                  <a:gd name="T53" fmla="*/ 258 h 304"/>
                  <a:gd name="T54" fmla="*/ 509 w 653"/>
                  <a:gd name="T55" fmla="*/ 233 h 304"/>
                  <a:gd name="T56" fmla="*/ 547 w 653"/>
                  <a:gd name="T57" fmla="*/ 202 h 304"/>
                  <a:gd name="T58" fmla="*/ 578 w 653"/>
                  <a:gd name="T59" fmla="*/ 169 h 304"/>
                  <a:gd name="T60" fmla="*/ 607 w 653"/>
                  <a:gd name="T61" fmla="*/ 131 h 304"/>
                  <a:gd name="T62" fmla="*/ 629 w 653"/>
                  <a:gd name="T63" fmla="*/ 89 h 304"/>
                  <a:gd name="T64" fmla="*/ 645 w 653"/>
                  <a:gd name="T65" fmla="*/ 48 h 304"/>
                  <a:gd name="T66" fmla="*/ 653 w 653"/>
                  <a:gd name="T67" fmla="*/ 3 h 304"/>
                  <a:gd name="T68" fmla="*/ 624 w 653"/>
                  <a:gd name="T6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3" h="304">
                    <a:moveTo>
                      <a:pt x="624" y="0"/>
                    </a:moveTo>
                    <a:lnTo>
                      <a:pt x="616" y="38"/>
                    </a:lnTo>
                    <a:lnTo>
                      <a:pt x="603" y="77"/>
                    </a:lnTo>
                    <a:lnTo>
                      <a:pt x="582" y="116"/>
                    </a:lnTo>
                    <a:lnTo>
                      <a:pt x="557" y="148"/>
                    </a:lnTo>
                    <a:lnTo>
                      <a:pt x="525" y="181"/>
                    </a:lnTo>
                    <a:lnTo>
                      <a:pt x="493" y="208"/>
                    </a:lnTo>
                    <a:lnTo>
                      <a:pt x="454" y="233"/>
                    </a:lnTo>
                    <a:lnTo>
                      <a:pt x="412" y="250"/>
                    </a:lnTo>
                    <a:lnTo>
                      <a:pt x="367" y="265"/>
                    </a:lnTo>
                    <a:lnTo>
                      <a:pt x="322" y="274"/>
                    </a:lnTo>
                    <a:lnTo>
                      <a:pt x="271" y="275"/>
                    </a:lnTo>
                    <a:lnTo>
                      <a:pt x="223" y="269"/>
                    </a:lnTo>
                    <a:lnTo>
                      <a:pt x="171" y="254"/>
                    </a:lnTo>
                    <a:lnTo>
                      <a:pt x="120" y="233"/>
                    </a:lnTo>
                    <a:lnTo>
                      <a:pt x="71" y="202"/>
                    </a:lnTo>
                    <a:lnTo>
                      <a:pt x="21" y="162"/>
                    </a:lnTo>
                    <a:lnTo>
                      <a:pt x="0" y="183"/>
                    </a:lnTo>
                    <a:lnTo>
                      <a:pt x="54" y="227"/>
                    </a:lnTo>
                    <a:lnTo>
                      <a:pt x="107" y="258"/>
                    </a:lnTo>
                    <a:lnTo>
                      <a:pt x="161" y="283"/>
                    </a:lnTo>
                    <a:lnTo>
                      <a:pt x="219" y="298"/>
                    </a:lnTo>
                    <a:lnTo>
                      <a:pt x="271" y="304"/>
                    </a:lnTo>
                    <a:lnTo>
                      <a:pt x="325" y="303"/>
                    </a:lnTo>
                    <a:lnTo>
                      <a:pt x="376" y="295"/>
                    </a:lnTo>
                    <a:lnTo>
                      <a:pt x="421" y="279"/>
                    </a:lnTo>
                    <a:lnTo>
                      <a:pt x="468" y="258"/>
                    </a:lnTo>
                    <a:lnTo>
                      <a:pt x="509" y="233"/>
                    </a:lnTo>
                    <a:lnTo>
                      <a:pt x="547" y="202"/>
                    </a:lnTo>
                    <a:lnTo>
                      <a:pt x="578" y="169"/>
                    </a:lnTo>
                    <a:lnTo>
                      <a:pt x="607" y="131"/>
                    </a:lnTo>
                    <a:lnTo>
                      <a:pt x="629" y="89"/>
                    </a:lnTo>
                    <a:lnTo>
                      <a:pt x="645" y="48"/>
                    </a:lnTo>
                    <a:lnTo>
                      <a:pt x="653" y="3"/>
                    </a:lnTo>
                    <a:lnTo>
                      <a:pt x="6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92" name="Freeform 844">
                <a:extLst>
                  <a:ext uri="{FF2B5EF4-FFF2-40B4-BE49-F238E27FC236}">
                    <a16:creationId xmlns:a16="http://schemas.microsoft.com/office/drawing/2014/main" id="{66C1E336-7FD0-DA70-5429-F64F70B0B16B}"/>
                  </a:ext>
                </a:extLst>
              </p:cNvPr>
              <p:cNvSpPr>
                <a:spLocks/>
              </p:cNvSpPr>
              <p:nvPr/>
            </p:nvSpPr>
            <p:spPr bwMode="auto">
              <a:xfrm>
                <a:off x="2848" y="2409"/>
                <a:ext cx="10" cy="5"/>
              </a:xfrm>
              <a:custGeom>
                <a:avLst/>
                <a:gdLst>
                  <a:gd name="T0" fmla="*/ 29 w 29"/>
                  <a:gd name="T1" fmla="*/ 15 h 15"/>
                  <a:gd name="T2" fmla="*/ 25 w 29"/>
                  <a:gd name="T3" fmla="*/ 6 h 15"/>
                  <a:gd name="T4" fmla="*/ 16 w 29"/>
                  <a:gd name="T5" fmla="*/ 0 h 15"/>
                  <a:gd name="T6" fmla="*/ 6 w 29"/>
                  <a:gd name="T7" fmla="*/ 2 h 15"/>
                  <a:gd name="T8" fmla="*/ 0 w 29"/>
                  <a:gd name="T9" fmla="*/ 11 h 15"/>
                  <a:gd name="T10" fmla="*/ 29 w 29"/>
                  <a:gd name="T11" fmla="*/ 15 h 15"/>
                </a:gdLst>
                <a:ahLst/>
                <a:cxnLst>
                  <a:cxn ang="0">
                    <a:pos x="T0" y="T1"/>
                  </a:cxn>
                  <a:cxn ang="0">
                    <a:pos x="T2" y="T3"/>
                  </a:cxn>
                  <a:cxn ang="0">
                    <a:pos x="T4" y="T5"/>
                  </a:cxn>
                  <a:cxn ang="0">
                    <a:pos x="T6" y="T7"/>
                  </a:cxn>
                  <a:cxn ang="0">
                    <a:pos x="T8" y="T9"/>
                  </a:cxn>
                  <a:cxn ang="0">
                    <a:pos x="T10" y="T11"/>
                  </a:cxn>
                </a:cxnLst>
                <a:rect l="0" t="0" r="r" b="b"/>
                <a:pathLst>
                  <a:path w="29" h="15">
                    <a:moveTo>
                      <a:pt x="29" y="15"/>
                    </a:moveTo>
                    <a:lnTo>
                      <a:pt x="25" y="6"/>
                    </a:lnTo>
                    <a:lnTo>
                      <a:pt x="16" y="0"/>
                    </a:lnTo>
                    <a:lnTo>
                      <a:pt x="6" y="2"/>
                    </a:lnTo>
                    <a:lnTo>
                      <a:pt x="0" y="11"/>
                    </a:lnTo>
                    <a:lnTo>
                      <a:pt x="2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93" name="Freeform 845">
                <a:extLst>
                  <a:ext uri="{FF2B5EF4-FFF2-40B4-BE49-F238E27FC236}">
                    <a16:creationId xmlns:a16="http://schemas.microsoft.com/office/drawing/2014/main" id="{99B281DF-20E1-1530-8C8E-740138628FA4}"/>
                  </a:ext>
                </a:extLst>
              </p:cNvPr>
              <p:cNvSpPr>
                <a:spLocks/>
              </p:cNvSpPr>
              <p:nvPr/>
            </p:nvSpPr>
            <p:spPr bwMode="auto">
              <a:xfrm>
                <a:off x="2221" y="2718"/>
                <a:ext cx="10" cy="7"/>
              </a:xfrm>
              <a:custGeom>
                <a:avLst/>
                <a:gdLst>
                  <a:gd name="T0" fmla="*/ 30 w 30"/>
                  <a:gd name="T1" fmla="*/ 11 h 19"/>
                  <a:gd name="T2" fmla="*/ 23 w 30"/>
                  <a:gd name="T3" fmla="*/ 3 h 19"/>
                  <a:gd name="T4" fmla="*/ 13 w 30"/>
                  <a:gd name="T5" fmla="*/ 0 h 19"/>
                  <a:gd name="T6" fmla="*/ 3 w 30"/>
                  <a:gd name="T7" fmla="*/ 6 h 19"/>
                  <a:gd name="T8" fmla="*/ 0 w 30"/>
                  <a:gd name="T9" fmla="*/ 19 h 19"/>
                  <a:gd name="T10" fmla="*/ 30 w 30"/>
                  <a:gd name="T11" fmla="*/ 11 h 19"/>
                </a:gdLst>
                <a:ahLst/>
                <a:cxnLst>
                  <a:cxn ang="0">
                    <a:pos x="T0" y="T1"/>
                  </a:cxn>
                  <a:cxn ang="0">
                    <a:pos x="T2" y="T3"/>
                  </a:cxn>
                  <a:cxn ang="0">
                    <a:pos x="T4" y="T5"/>
                  </a:cxn>
                  <a:cxn ang="0">
                    <a:pos x="T6" y="T7"/>
                  </a:cxn>
                  <a:cxn ang="0">
                    <a:pos x="T8" y="T9"/>
                  </a:cxn>
                  <a:cxn ang="0">
                    <a:pos x="T10" y="T11"/>
                  </a:cxn>
                </a:cxnLst>
                <a:rect l="0" t="0" r="r" b="b"/>
                <a:pathLst>
                  <a:path w="30" h="19">
                    <a:moveTo>
                      <a:pt x="30" y="11"/>
                    </a:moveTo>
                    <a:lnTo>
                      <a:pt x="23" y="3"/>
                    </a:lnTo>
                    <a:lnTo>
                      <a:pt x="13" y="0"/>
                    </a:lnTo>
                    <a:lnTo>
                      <a:pt x="3" y="6"/>
                    </a:lnTo>
                    <a:lnTo>
                      <a:pt x="0" y="19"/>
                    </a:lnTo>
                    <a:lnTo>
                      <a:pt x="3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94" name="Freeform 846">
                <a:extLst>
                  <a:ext uri="{FF2B5EF4-FFF2-40B4-BE49-F238E27FC236}">
                    <a16:creationId xmlns:a16="http://schemas.microsoft.com/office/drawing/2014/main" id="{DC257514-9F29-968F-0F66-1047EA1104F0}"/>
                  </a:ext>
                </a:extLst>
              </p:cNvPr>
              <p:cNvSpPr>
                <a:spLocks/>
              </p:cNvSpPr>
              <p:nvPr/>
            </p:nvSpPr>
            <p:spPr bwMode="auto">
              <a:xfrm>
                <a:off x="2220" y="2722"/>
                <a:ext cx="144" cy="80"/>
              </a:xfrm>
              <a:custGeom>
                <a:avLst/>
                <a:gdLst>
                  <a:gd name="T0" fmla="*/ 420 w 433"/>
                  <a:gd name="T1" fmla="*/ 197 h 239"/>
                  <a:gd name="T2" fmla="*/ 391 w 433"/>
                  <a:gd name="T3" fmla="*/ 205 h 239"/>
                  <a:gd name="T4" fmla="*/ 364 w 433"/>
                  <a:gd name="T5" fmla="*/ 211 h 239"/>
                  <a:gd name="T6" fmla="*/ 331 w 433"/>
                  <a:gd name="T7" fmla="*/ 211 h 239"/>
                  <a:gd name="T8" fmla="*/ 300 w 433"/>
                  <a:gd name="T9" fmla="*/ 205 h 239"/>
                  <a:gd name="T10" fmla="*/ 271 w 433"/>
                  <a:gd name="T11" fmla="*/ 197 h 239"/>
                  <a:gd name="T12" fmla="*/ 239 w 433"/>
                  <a:gd name="T13" fmla="*/ 187 h 239"/>
                  <a:gd name="T14" fmla="*/ 208 w 433"/>
                  <a:gd name="T15" fmla="*/ 175 h 239"/>
                  <a:gd name="T16" fmla="*/ 182 w 433"/>
                  <a:gd name="T17" fmla="*/ 158 h 239"/>
                  <a:gd name="T18" fmla="*/ 151 w 433"/>
                  <a:gd name="T19" fmla="*/ 138 h 239"/>
                  <a:gd name="T20" fmla="*/ 125 w 433"/>
                  <a:gd name="T21" fmla="*/ 120 h 239"/>
                  <a:gd name="T22" fmla="*/ 103 w 433"/>
                  <a:gd name="T23" fmla="*/ 101 h 239"/>
                  <a:gd name="T24" fmla="*/ 81 w 433"/>
                  <a:gd name="T25" fmla="*/ 79 h 239"/>
                  <a:gd name="T26" fmla="*/ 63 w 433"/>
                  <a:gd name="T27" fmla="*/ 59 h 239"/>
                  <a:gd name="T28" fmla="*/ 48 w 433"/>
                  <a:gd name="T29" fmla="*/ 38 h 239"/>
                  <a:gd name="T30" fmla="*/ 36 w 433"/>
                  <a:gd name="T31" fmla="*/ 19 h 239"/>
                  <a:gd name="T32" fmla="*/ 29 w 433"/>
                  <a:gd name="T33" fmla="*/ 0 h 239"/>
                  <a:gd name="T34" fmla="*/ 0 w 433"/>
                  <a:gd name="T35" fmla="*/ 8 h 239"/>
                  <a:gd name="T36" fmla="*/ 12 w 433"/>
                  <a:gd name="T37" fmla="*/ 32 h 239"/>
                  <a:gd name="T38" fmla="*/ 23 w 433"/>
                  <a:gd name="T39" fmla="*/ 54 h 239"/>
                  <a:gd name="T40" fmla="*/ 39 w 433"/>
                  <a:gd name="T41" fmla="*/ 75 h 239"/>
                  <a:gd name="T42" fmla="*/ 60 w 433"/>
                  <a:gd name="T43" fmla="*/ 101 h 239"/>
                  <a:gd name="T44" fmla="*/ 83 w 433"/>
                  <a:gd name="T45" fmla="*/ 120 h 239"/>
                  <a:gd name="T46" fmla="*/ 110 w 433"/>
                  <a:gd name="T47" fmla="*/ 141 h 239"/>
                  <a:gd name="T48" fmla="*/ 135 w 433"/>
                  <a:gd name="T49" fmla="*/ 164 h 239"/>
                  <a:gd name="T50" fmla="*/ 164 w 433"/>
                  <a:gd name="T51" fmla="*/ 183 h 239"/>
                  <a:gd name="T52" fmla="*/ 194 w 433"/>
                  <a:gd name="T53" fmla="*/ 199 h 239"/>
                  <a:gd name="T54" fmla="*/ 226 w 433"/>
                  <a:gd name="T55" fmla="*/ 217 h 239"/>
                  <a:gd name="T56" fmla="*/ 262 w 433"/>
                  <a:gd name="T57" fmla="*/ 227 h 239"/>
                  <a:gd name="T58" fmla="*/ 295 w 433"/>
                  <a:gd name="T59" fmla="*/ 236 h 239"/>
                  <a:gd name="T60" fmla="*/ 331 w 433"/>
                  <a:gd name="T61" fmla="*/ 239 h 239"/>
                  <a:gd name="T62" fmla="*/ 364 w 433"/>
                  <a:gd name="T63" fmla="*/ 239 h 239"/>
                  <a:gd name="T64" fmla="*/ 399 w 433"/>
                  <a:gd name="T65" fmla="*/ 236 h 239"/>
                  <a:gd name="T66" fmla="*/ 433 w 433"/>
                  <a:gd name="T67" fmla="*/ 223 h 239"/>
                  <a:gd name="T68" fmla="*/ 420 w 433"/>
                  <a:gd name="T69" fmla="*/ 19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3" h="239">
                    <a:moveTo>
                      <a:pt x="420" y="197"/>
                    </a:moveTo>
                    <a:lnTo>
                      <a:pt x="391" y="205"/>
                    </a:lnTo>
                    <a:lnTo>
                      <a:pt x="364" y="211"/>
                    </a:lnTo>
                    <a:lnTo>
                      <a:pt x="331" y="211"/>
                    </a:lnTo>
                    <a:lnTo>
                      <a:pt x="300" y="205"/>
                    </a:lnTo>
                    <a:lnTo>
                      <a:pt x="271" y="197"/>
                    </a:lnTo>
                    <a:lnTo>
                      <a:pt x="239" y="187"/>
                    </a:lnTo>
                    <a:lnTo>
                      <a:pt x="208" y="175"/>
                    </a:lnTo>
                    <a:lnTo>
                      <a:pt x="182" y="158"/>
                    </a:lnTo>
                    <a:lnTo>
                      <a:pt x="151" y="138"/>
                    </a:lnTo>
                    <a:lnTo>
                      <a:pt x="125" y="120"/>
                    </a:lnTo>
                    <a:lnTo>
                      <a:pt x="103" y="101"/>
                    </a:lnTo>
                    <a:lnTo>
                      <a:pt x="81" y="79"/>
                    </a:lnTo>
                    <a:lnTo>
                      <a:pt x="63" y="59"/>
                    </a:lnTo>
                    <a:lnTo>
                      <a:pt x="48" y="38"/>
                    </a:lnTo>
                    <a:lnTo>
                      <a:pt x="36" y="19"/>
                    </a:lnTo>
                    <a:lnTo>
                      <a:pt x="29" y="0"/>
                    </a:lnTo>
                    <a:lnTo>
                      <a:pt x="0" y="8"/>
                    </a:lnTo>
                    <a:lnTo>
                      <a:pt x="12" y="32"/>
                    </a:lnTo>
                    <a:lnTo>
                      <a:pt x="23" y="54"/>
                    </a:lnTo>
                    <a:lnTo>
                      <a:pt x="39" y="75"/>
                    </a:lnTo>
                    <a:lnTo>
                      <a:pt x="60" y="101"/>
                    </a:lnTo>
                    <a:lnTo>
                      <a:pt x="83" y="120"/>
                    </a:lnTo>
                    <a:lnTo>
                      <a:pt x="110" y="141"/>
                    </a:lnTo>
                    <a:lnTo>
                      <a:pt x="135" y="164"/>
                    </a:lnTo>
                    <a:lnTo>
                      <a:pt x="164" y="183"/>
                    </a:lnTo>
                    <a:lnTo>
                      <a:pt x="194" y="199"/>
                    </a:lnTo>
                    <a:lnTo>
                      <a:pt x="226" y="217"/>
                    </a:lnTo>
                    <a:lnTo>
                      <a:pt x="262" y="227"/>
                    </a:lnTo>
                    <a:lnTo>
                      <a:pt x="295" y="236"/>
                    </a:lnTo>
                    <a:lnTo>
                      <a:pt x="331" y="239"/>
                    </a:lnTo>
                    <a:lnTo>
                      <a:pt x="364" y="239"/>
                    </a:lnTo>
                    <a:lnTo>
                      <a:pt x="399" y="236"/>
                    </a:lnTo>
                    <a:lnTo>
                      <a:pt x="433" y="223"/>
                    </a:lnTo>
                    <a:lnTo>
                      <a:pt x="420" y="1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95" name="Freeform 847">
                <a:extLst>
                  <a:ext uri="{FF2B5EF4-FFF2-40B4-BE49-F238E27FC236}">
                    <a16:creationId xmlns:a16="http://schemas.microsoft.com/office/drawing/2014/main" id="{8C80C10C-2EB5-C094-02B1-B19FDAB63CBD}"/>
                  </a:ext>
                </a:extLst>
              </p:cNvPr>
              <p:cNvSpPr>
                <a:spLocks/>
              </p:cNvSpPr>
              <p:nvPr/>
            </p:nvSpPr>
            <p:spPr bwMode="auto">
              <a:xfrm>
                <a:off x="2361" y="2788"/>
                <a:ext cx="7" cy="9"/>
              </a:xfrm>
              <a:custGeom>
                <a:avLst/>
                <a:gdLst>
                  <a:gd name="T0" fmla="*/ 11 w 20"/>
                  <a:gd name="T1" fmla="*/ 26 h 26"/>
                  <a:gd name="T2" fmla="*/ 20 w 20"/>
                  <a:gd name="T3" fmla="*/ 16 h 26"/>
                  <a:gd name="T4" fmla="*/ 17 w 20"/>
                  <a:gd name="T5" fmla="*/ 6 h 26"/>
                  <a:gd name="T6" fmla="*/ 10 w 20"/>
                  <a:gd name="T7" fmla="*/ 0 h 26"/>
                  <a:gd name="T8" fmla="*/ 0 w 20"/>
                  <a:gd name="T9" fmla="*/ 0 h 26"/>
                  <a:gd name="T10" fmla="*/ 11 w 20"/>
                  <a:gd name="T11" fmla="*/ 26 h 26"/>
                </a:gdLst>
                <a:ahLst/>
                <a:cxnLst>
                  <a:cxn ang="0">
                    <a:pos x="T0" y="T1"/>
                  </a:cxn>
                  <a:cxn ang="0">
                    <a:pos x="T2" y="T3"/>
                  </a:cxn>
                  <a:cxn ang="0">
                    <a:pos x="T4" y="T5"/>
                  </a:cxn>
                  <a:cxn ang="0">
                    <a:pos x="T6" y="T7"/>
                  </a:cxn>
                  <a:cxn ang="0">
                    <a:pos x="T8" y="T9"/>
                  </a:cxn>
                  <a:cxn ang="0">
                    <a:pos x="T10" y="T11"/>
                  </a:cxn>
                </a:cxnLst>
                <a:rect l="0" t="0" r="r" b="b"/>
                <a:pathLst>
                  <a:path w="20" h="26">
                    <a:moveTo>
                      <a:pt x="11" y="26"/>
                    </a:moveTo>
                    <a:lnTo>
                      <a:pt x="20" y="16"/>
                    </a:lnTo>
                    <a:lnTo>
                      <a:pt x="17" y="6"/>
                    </a:lnTo>
                    <a:lnTo>
                      <a:pt x="10" y="0"/>
                    </a:lnTo>
                    <a:lnTo>
                      <a:pt x="0" y="0"/>
                    </a:lnTo>
                    <a:lnTo>
                      <a:pt x="11"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96" name="Freeform 848">
                <a:extLst>
                  <a:ext uri="{FF2B5EF4-FFF2-40B4-BE49-F238E27FC236}">
                    <a16:creationId xmlns:a16="http://schemas.microsoft.com/office/drawing/2014/main" id="{3C3EF936-E0B0-8FCC-0794-7A5A9CB758DD}"/>
                  </a:ext>
                </a:extLst>
              </p:cNvPr>
              <p:cNvSpPr>
                <a:spLocks/>
              </p:cNvSpPr>
              <p:nvPr/>
            </p:nvSpPr>
            <p:spPr bwMode="auto">
              <a:xfrm>
                <a:off x="2250" y="2831"/>
                <a:ext cx="9" cy="7"/>
              </a:xfrm>
              <a:custGeom>
                <a:avLst/>
                <a:gdLst>
                  <a:gd name="T0" fmla="*/ 26 w 26"/>
                  <a:gd name="T1" fmla="*/ 8 h 20"/>
                  <a:gd name="T2" fmla="*/ 17 w 26"/>
                  <a:gd name="T3" fmla="*/ 0 h 20"/>
                  <a:gd name="T4" fmla="*/ 7 w 26"/>
                  <a:gd name="T5" fmla="*/ 2 h 20"/>
                  <a:gd name="T6" fmla="*/ 0 w 26"/>
                  <a:gd name="T7" fmla="*/ 10 h 20"/>
                  <a:gd name="T8" fmla="*/ 0 w 26"/>
                  <a:gd name="T9" fmla="*/ 20 h 20"/>
                  <a:gd name="T10" fmla="*/ 26 w 26"/>
                  <a:gd name="T11" fmla="*/ 8 h 20"/>
                </a:gdLst>
                <a:ahLst/>
                <a:cxnLst>
                  <a:cxn ang="0">
                    <a:pos x="T0" y="T1"/>
                  </a:cxn>
                  <a:cxn ang="0">
                    <a:pos x="T2" y="T3"/>
                  </a:cxn>
                  <a:cxn ang="0">
                    <a:pos x="T4" y="T5"/>
                  </a:cxn>
                  <a:cxn ang="0">
                    <a:pos x="T6" y="T7"/>
                  </a:cxn>
                  <a:cxn ang="0">
                    <a:pos x="T8" y="T9"/>
                  </a:cxn>
                  <a:cxn ang="0">
                    <a:pos x="T10" y="T11"/>
                  </a:cxn>
                </a:cxnLst>
                <a:rect l="0" t="0" r="r" b="b"/>
                <a:pathLst>
                  <a:path w="26" h="20">
                    <a:moveTo>
                      <a:pt x="26" y="8"/>
                    </a:moveTo>
                    <a:lnTo>
                      <a:pt x="17" y="0"/>
                    </a:lnTo>
                    <a:lnTo>
                      <a:pt x="7" y="2"/>
                    </a:lnTo>
                    <a:lnTo>
                      <a:pt x="0" y="10"/>
                    </a:lnTo>
                    <a:lnTo>
                      <a:pt x="0" y="20"/>
                    </a:lnTo>
                    <a:lnTo>
                      <a:pt x="2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97" name="Freeform 849">
                <a:extLst>
                  <a:ext uri="{FF2B5EF4-FFF2-40B4-BE49-F238E27FC236}">
                    <a16:creationId xmlns:a16="http://schemas.microsoft.com/office/drawing/2014/main" id="{9D433652-8B4E-B53A-8E86-8FC4CA38033E}"/>
                  </a:ext>
                </a:extLst>
              </p:cNvPr>
              <p:cNvSpPr>
                <a:spLocks/>
              </p:cNvSpPr>
              <p:nvPr/>
            </p:nvSpPr>
            <p:spPr bwMode="auto">
              <a:xfrm>
                <a:off x="2250" y="2834"/>
                <a:ext cx="123" cy="70"/>
              </a:xfrm>
              <a:custGeom>
                <a:avLst/>
                <a:gdLst>
                  <a:gd name="T0" fmla="*/ 366 w 369"/>
                  <a:gd name="T1" fmla="*/ 180 h 211"/>
                  <a:gd name="T2" fmla="*/ 336 w 369"/>
                  <a:gd name="T3" fmla="*/ 184 h 211"/>
                  <a:gd name="T4" fmla="*/ 307 w 369"/>
                  <a:gd name="T5" fmla="*/ 184 h 211"/>
                  <a:gd name="T6" fmla="*/ 280 w 369"/>
                  <a:gd name="T7" fmla="*/ 180 h 211"/>
                  <a:gd name="T8" fmla="*/ 253 w 369"/>
                  <a:gd name="T9" fmla="*/ 176 h 211"/>
                  <a:gd name="T10" fmla="*/ 229 w 369"/>
                  <a:gd name="T11" fmla="*/ 170 h 211"/>
                  <a:gd name="T12" fmla="*/ 203 w 369"/>
                  <a:gd name="T13" fmla="*/ 162 h 211"/>
                  <a:gd name="T14" fmla="*/ 181 w 369"/>
                  <a:gd name="T15" fmla="*/ 153 h 211"/>
                  <a:gd name="T16" fmla="*/ 157 w 369"/>
                  <a:gd name="T17" fmla="*/ 143 h 211"/>
                  <a:gd name="T18" fmla="*/ 138 w 369"/>
                  <a:gd name="T19" fmla="*/ 128 h 211"/>
                  <a:gd name="T20" fmla="*/ 117 w 369"/>
                  <a:gd name="T21" fmla="*/ 112 h 211"/>
                  <a:gd name="T22" fmla="*/ 99 w 369"/>
                  <a:gd name="T23" fmla="*/ 98 h 211"/>
                  <a:gd name="T24" fmla="*/ 82 w 369"/>
                  <a:gd name="T25" fmla="*/ 81 h 211"/>
                  <a:gd name="T26" fmla="*/ 65 w 369"/>
                  <a:gd name="T27" fmla="*/ 62 h 211"/>
                  <a:gd name="T28" fmla="*/ 51 w 369"/>
                  <a:gd name="T29" fmla="*/ 45 h 211"/>
                  <a:gd name="T30" fmla="*/ 38 w 369"/>
                  <a:gd name="T31" fmla="*/ 23 h 211"/>
                  <a:gd name="T32" fmla="*/ 26 w 369"/>
                  <a:gd name="T33" fmla="*/ 0 h 211"/>
                  <a:gd name="T34" fmla="*/ 0 w 369"/>
                  <a:gd name="T35" fmla="*/ 12 h 211"/>
                  <a:gd name="T36" fmla="*/ 13 w 369"/>
                  <a:gd name="T37" fmla="*/ 35 h 211"/>
                  <a:gd name="T38" fmla="*/ 26 w 369"/>
                  <a:gd name="T39" fmla="*/ 60 h 211"/>
                  <a:gd name="T40" fmla="*/ 44 w 369"/>
                  <a:gd name="T41" fmla="*/ 83 h 211"/>
                  <a:gd name="T42" fmla="*/ 61 w 369"/>
                  <a:gd name="T43" fmla="*/ 102 h 211"/>
                  <a:gd name="T44" fmla="*/ 77 w 369"/>
                  <a:gd name="T45" fmla="*/ 121 h 211"/>
                  <a:gd name="T46" fmla="*/ 101 w 369"/>
                  <a:gd name="T47" fmla="*/ 138 h 211"/>
                  <a:gd name="T48" fmla="*/ 121 w 369"/>
                  <a:gd name="T49" fmla="*/ 153 h 211"/>
                  <a:gd name="T50" fmla="*/ 144 w 369"/>
                  <a:gd name="T51" fmla="*/ 169 h 211"/>
                  <a:gd name="T52" fmla="*/ 168 w 369"/>
                  <a:gd name="T53" fmla="*/ 178 h 211"/>
                  <a:gd name="T54" fmla="*/ 195 w 369"/>
                  <a:gd name="T55" fmla="*/ 190 h 211"/>
                  <a:gd name="T56" fmla="*/ 219 w 369"/>
                  <a:gd name="T57" fmla="*/ 199 h 211"/>
                  <a:gd name="T58" fmla="*/ 250 w 369"/>
                  <a:gd name="T59" fmla="*/ 205 h 211"/>
                  <a:gd name="T60" fmla="*/ 277 w 369"/>
                  <a:gd name="T61" fmla="*/ 210 h 211"/>
                  <a:gd name="T62" fmla="*/ 307 w 369"/>
                  <a:gd name="T63" fmla="*/ 211 h 211"/>
                  <a:gd name="T64" fmla="*/ 336 w 369"/>
                  <a:gd name="T65" fmla="*/ 211 h 211"/>
                  <a:gd name="T66" fmla="*/ 369 w 369"/>
                  <a:gd name="T67" fmla="*/ 210 h 211"/>
                  <a:gd name="T68" fmla="*/ 366 w 369"/>
                  <a:gd name="T69" fmla="*/ 18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9" h="211">
                    <a:moveTo>
                      <a:pt x="366" y="180"/>
                    </a:moveTo>
                    <a:lnTo>
                      <a:pt x="336" y="184"/>
                    </a:lnTo>
                    <a:lnTo>
                      <a:pt x="307" y="184"/>
                    </a:lnTo>
                    <a:lnTo>
                      <a:pt x="280" y="180"/>
                    </a:lnTo>
                    <a:lnTo>
                      <a:pt x="253" y="176"/>
                    </a:lnTo>
                    <a:lnTo>
                      <a:pt x="229" y="170"/>
                    </a:lnTo>
                    <a:lnTo>
                      <a:pt x="203" y="162"/>
                    </a:lnTo>
                    <a:lnTo>
                      <a:pt x="181" y="153"/>
                    </a:lnTo>
                    <a:lnTo>
                      <a:pt x="157" y="143"/>
                    </a:lnTo>
                    <a:lnTo>
                      <a:pt x="138" y="128"/>
                    </a:lnTo>
                    <a:lnTo>
                      <a:pt x="117" y="112"/>
                    </a:lnTo>
                    <a:lnTo>
                      <a:pt x="99" y="98"/>
                    </a:lnTo>
                    <a:lnTo>
                      <a:pt x="82" y="81"/>
                    </a:lnTo>
                    <a:lnTo>
                      <a:pt x="65" y="62"/>
                    </a:lnTo>
                    <a:lnTo>
                      <a:pt x="51" y="45"/>
                    </a:lnTo>
                    <a:lnTo>
                      <a:pt x="38" y="23"/>
                    </a:lnTo>
                    <a:lnTo>
                      <a:pt x="26" y="0"/>
                    </a:lnTo>
                    <a:lnTo>
                      <a:pt x="0" y="12"/>
                    </a:lnTo>
                    <a:lnTo>
                      <a:pt x="13" y="35"/>
                    </a:lnTo>
                    <a:lnTo>
                      <a:pt x="26" y="60"/>
                    </a:lnTo>
                    <a:lnTo>
                      <a:pt x="44" y="83"/>
                    </a:lnTo>
                    <a:lnTo>
                      <a:pt x="61" y="102"/>
                    </a:lnTo>
                    <a:lnTo>
                      <a:pt x="77" y="121"/>
                    </a:lnTo>
                    <a:lnTo>
                      <a:pt x="101" y="138"/>
                    </a:lnTo>
                    <a:lnTo>
                      <a:pt x="121" y="153"/>
                    </a:lnTo>
                    <a:lnTo>
                      <a:pt x="144" y="169"/>
                    </a:lnTo>
                    <a:lnTo>
                      <a:pt x="168" y="178"/>
                    </a:lnTo>
                    <a:lnTo>
                      <a:pt x="195" y="190"/>
                    </a:lnTo>
                    <a:lnTo>
                      <a:pt x="219" y="199"/>
                    </a:lnTo>
                    <a:lnTo>
                      <a:pt x="250" y="205"/>
                    </a:lnTo>
                    <a:lnTo>
                      <a:pt x="277" y="210"/>
                    </a:lnTo>
                    <a:lnTo>
                      <a:pt x="307" y="211"/>
                    </a:lnTo>
                    <a:lnTo>
                      <a:pt x="336" y="211"/>
                    </a:lnTo>
                    <a:lnTo>
                      <a:pt x="369" y="210"/>
                    </a:lnTo>
                    <a:lnTo>
                      <a:pt x="366"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98" name="Freeform 850">
                <a:extLst>
                  <a:ext uri="{FF2B5EF4-FFF2-40B4-BE49-F238E27FC236}">
                    <a16:creationId xmlns:a16="http://schemas.microsoft.com/office/drawing/2014/main" id="{C87FE010-FB65-5BCA-647D-84CA0ED0F437}"/>
                  </a:ext>
                </a:extLst>
              </p:cNvPr>
              <p:cNvSpPr>
                <a:spLocks/>
              </p:cNvSpPr>
              <p:nvPr/>
            </p:nvSpPr>
            <p:spPr bwMode="auto">
              <a:xfrm>
                <a:off x="2373" y="2895"/>
                <a:ext cx="5" cy="10"/>
              </a:xfrm>
              <a:custGeom>
                <a:avLst/>
                <a:gdLst>
                  <a:gd name="T0" fmla="*/ 4 w 16"/>
                  <a:gd name="T1" fmla="*/ 29 h 29"/>
                  <a:gd name="T2" fmla="*/ 14 w 16"/>
                  <a:gd name="T3" fmla="*/ 22 h 29"/>
                  <a:gd name="T4" fmla="*/ 16 w 16"/>
                  <a:gd name="T5" fmla="*/ 11 h 29"/>
                  <a:gd name="T6" fmla="*/ 11 w 16"/>
                  <a:gd name="T7" fmla="*/ 3 h 29"/>
                  <a:gd name="T8" fmla="*/ 0 w 16"/>
                  <a:gd name="T9" fmla="*/ 0 h 29"/>
                  <a:gd name="T10" fmla="*/ 4 w 16"/>
                  <a:gd name="T11" fmla="*/ 29 h 29"/>
                </a:gdLst>
                <a:ahLst/>
                <a:cxnLst>
                  <a:cxn ang="0">
                    <a:pos x="T0" y="T1"/>
                  </a:cxn>
                  <a:cxn ang="0">
                    <a:pos x="T2" y="T3"/>
                  </a:cxn>
                  <a:cxn ang="0">
                    <a:pos x="T4" y="T5"/>
                  </a:cxn>
                  <a:cxn ang="0">
                    <a:pos x="T6" y="T7"/>
                  </a:cxn>
                  <a:cxn ang="0">
                    <a:pos x="T8" y="T9"/>
                  </a:cxn>
                  <a:cxn ang="0">
                    <a:pos x="T10" y="T11"/>
                  </a:cxn>
                </a:cxnLst>
                <a:rect l="0" t="0" r="r" b="b"/>
                <a:pathLst>
                  <a:path w="16" h="29">
                    <a:moveTo>
                      <a:pt x="4" y="29"/>
                    </a:moveTo>
                    <a:lnTo>
                      <a:pt x="14" y="22"/>
                    </a:lnTo>
                    <a:lnTo>
                      <a:pt x="16" y="11"/>
                    </a:lnTo>
                    <a:lnTo>
                      <a:pt x="11" y="3"/>
                    </a:lnTo>
                    <a:lnTo>
                      <a:pt x="0" y="0"/>
                    </a:lnTo>
                    <a:lnTo>
                      <a:pt x="4"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699" name="Freeform 851">
                <a:extLst>
                  <a:ext uri="{FF2B5EF4-FFF2-40B4-BE49-F238E27FC236}">
                    <a16:creationId xmlns:a16="http://schemas.microsoft.com/office/drawing/2014/main" id="{49C719BC-B957-E52B-7E7D-5E5FB2AD5D1C}"/>
                  </a:ext>
                </a:extLst>
              </p:cNvPr>
              <p:cNvSpPr>
                <a:spLocks/>
              </p:cNvSpPr>
              <p:nvPr/>
            </p:nvSpPr>
            <p:spPr bwMode="auto">
              <a:xfrm>
                <a:off x="2460" y="2874"/>
                <a:ext cx="7" cy="10"/>
              </a:xfrm>
              <a:custGeom>
                <a:avLst/>
                <a:gdLst>
                  <a:gd name="T0" fmla="*/ 20 w 20"/>
                  <a:gd name="T1" fmla="*/ 0 h 30"/>
                  <a:gd name="T2" fmla="*/ 7 w 20"/>
                  <a:gd name="T3" fmla="*/ 0 h 30"/>
                  <a:gd name="T4" fmla="*/ 0 w 20"/>
                  <a:gd name="T5" fmla="*/ 9 h 30"/>
                  <a:gd name="T6" fmla="*/ 0 w 20"/>
                  <a:gd name="T7" fmla="*/ 20 h 30"/>
                  <a:gd name="T8" fmla="*/ 7 w 20"/>
                  <a:gd name="T9" fmla="*/ 30 h 30"/>
                  <a:gd name="T10" fmla="*/ 20 w 20"/>
                  <a:gd name="T11" fmla="*/ 0 h 30"/>
                </a:gdLst>
                <a:ahLst/>
                <a:cxnLst>
                  <a:cxn ang="0">
                    <a:pos x="T0" y="T1"/>
                  </a:cxn>
                  <a:cxn ang="0">
                    <a:pos x="T2" y="T3"/>
                  </a:cxn>
                  <a:cxn ang="0">
                    <a:pos x="T4" y="T5"/>
                  </a:cxn>
                  <a:cxn ang="0">
                    <a:pos x="T6" y="T7"/>
                  </a:cxn>
                  <a:cxn ang="0">
                    <a:pos x="T8" y="T9"/>
                  </a:cxn>
                  <a:cxn ang="0">
                    <a:pos x="T10" y="T11"/>
                  </a:cxn>
                </a:cxnLst>
                <a:rect l="0" t="0" r="r" b="b"/>
                <a:pathLst>
                  <a:path w="20" h="30">
                    <a:moveTo>
                      <a:pt x="20" y="0"/>
                    </a:moveTo>
                    <a:lnTo>
                      <a:pt x="7" y="0"/>
                    </a:lnTo>
                    <a:lnTo>
                      <a:pt x="0" y="9"/>
                    </a:lnTo>
                    <a:lnTo>
                      <a:pt x="0" y="20"/>
                    </a:lnTo>
                    <a:lnTo>
                      <a:pt x="7" y="3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00" name="Freeform 852">
                <a:extLst>
                  <a:ext uri="{FF2B5EF4-FFF2-40B4-BE49-F238E27FC236}">
                    <a16:creationId xmlns:a16="http://schemas.microsoft.com/office/drawing/2014/main" id="{04344BA9-3A61-9FA9-A46A-6198C7CF35CB}"/>
                  </a:ext>
                </a:extLst>
              </p:cNvPr>
              <p:cNvSpPr>
                <a:spLocks/>
              </p:cNvSpPr>
              <p:nvPr/>
            </p:nvSpPr>
            <p:spPr bwMode="auto">
              <a:xfrm>
                <a:off x="2462" y="2839"/>
                <a:ext cx="137" cy="53"/>
              </a:xfrm>
              <a:custGeom>
                <a:avLst/>
                <a:gdLst>
                  <a:gd name="T0" fmla="*/ 384 w 410"/>
                  <a:gd name="T1" fmla="*/ 0 h 157"/>
                  <a:gd name="T2" fmla="*/ 370 w 410"/>
                  <a:gd name="T3" fmla="*/ 24 h 157"/>
                  <a:gd name="T4" fmla="*/ 355 w 410"/>
                  <a:gd name="T5" fmla="*/ 48 h 157"/>
                  <a:gd name="T6" fmla="*/ 336 w 410"/>
                  <a:gd name="T7" fmla="*/ 66 h 157"/>
                  <a:gd name="T8" fmla="*/ 319 w 410"/>
                  <a:gd name="T9" fmla="*/ 80 h 157"/>
                  <a:gd name="T10" fmla="*/ 298 w 410"/>
                  <a:gd name="T11" fmla="*/ 95 h 157"/>
                  <a:gd name="T12" fmla="*/ 272 w 410"/>
                  <a:gd name="T13" fmla="*/ 107 h 157"/>
                  <a:gd name="T14" fmla="*/ 247 w 410"/>
                  <a:gd name="T15" fmla="*/ 114 h 157"/>
                  <a:gd name="T16" fmla="*/ 220 w 410"/>
                  <a:gd name="T17" fmla="*/ 122 h 157"/>
                  <a:gd name="T18" fmla="*/ 195 w 410"/>
                  <a:gd name="T19" fmla="*/ 127 h 157"/>
                  <a:gd name="T20" fmla="*/ 166 w 410"/>
                  <a:gd name="T21" fmla="*/ 128 h 157"/>
                  <a:gd name="T22" fmla="*/ 138 w 410"/>
                  <a:gd name="T23" fmla="*/ 128 h 157"/>
                  <a:gd name="T24" fmla="*/ 113 w 410"/>
                  <a:gd name="T25" fmla="*/ 127 h 157"/>
                  <a:gd name="T26" fmla="*/ 86 w 410"/>
                  <a:gd name="T27" fmla="*/ 125 h 157"/>
                  <a:gd name="T28" fmla="*/ 61 w 410"/>
                  <a:gd name="T29" fmla="*/ 119 h 157"/>
                  <a:gd name="T30" fmla="*/ 34 w 410"/>
                  <a:gd name="T31" fmla="*/ 112 h 157"/>
                  <a:gd name="T32" fmla="*/ 13 w 410"/>
                  <a:gd name="T33" fmla="*/ 103 h 157"/>
                  <a:gd name="T34" fmla="*/ 0 w 410"/>
                  <a:gd name="T35" fmla="*/ 133 h 157"/>
                  <a:gd name="T36" fmla="*/ 26 w 410"/>
                  <a:gd name="T37" fmla="*/ 140 h 157"/>
                  <a:gd name="T38" fmla="*/ 53 w 410"/>
                  <a:gd name="T39" fmla="*/ 148 h 157"/>
                  <a:gd name="T40" fmla="*/ 82 w 410"/>
                  <a:gd name="T41" fmla="*/ 154 h 157"/>
                  <a:gd name="T42" fmla="*/ 109 w 410"/>
                  <a:gd name="T43" fmla="*/ 155 h 157"/>
                  <a:gd name="T44" fmla="*/ 138 w 410"/>
                  <a:gd name="T45" fmla="*/ 157 h 157"/>
                  <a:gd name="T46" fmla="*/ 166 w 410"/>
                  <a:gd name="T47" fmla="*/ 157 h 157"/>
                  <a:gd name="T48" fmla="*/ 199 w 410"/>
                  <a:gd name="T49" fmla="*/ 155 h 157"/>
                  <a:gd name="T50" fmla="*/ 228 w 410"/>
                  <a:gd name="T51" fmla="*/ 152 h 157"/>
                  <a:gd name="T52" fmla="*/ 255 w 410"/>
                  <a:gd name="T53" fmla="*/ 143 h 157"/>
                  <a:gd name="T54" fmla="*/ 285 w 410"/>
                  <a:gd name="T55" fmla="*/ 133 h 157"/>
                  <a:gd name="T56" fmla="*/ 309 w 410"/>
                  <a:gd name="T57" fmla="*/ 119 h 157"/>
                  <a:gd name="T58" fmla="*/ 334 w 410"/>
                  <a:gd name="T59" fmla="*/ 106 h 157"/>
                  <a:gd name="T60" fmla="*/ 357 w 410"/>
                  <a:gd name="T61" fmla="*/ 87 h 157"/>
                  <a:gd name="T62" fmla="*/ 376 w 410"/>
                  <a:gd name="T63" fmla="*/ 64 h 157"/>
                  <a:gd name="T64" fmla="*/ 396 w 410"/>
                  <a:gd name="T65" fmla="*/ 41 h 157"/>
                  <a:gd name="T66" fmla="*/ 410 w 410"/>
                  <a:gd name="T67" fmla="*/ 12 h 157"/>
                  <a:gd name="T68" fmla="*/ 384 w 410"/>
                  <a:gd name="T6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0" h="157">
                    <a:moveTo>
                      <a:pt x="384" y="0"/>
                    </a:moveTo>
                    <a:lnTo>
                      <a:pt x="370" y="24"/>
                    </a:lnTo>
                    <a:lnTo>
                      <a:pt x="355" y="48"/>
                    </a:lnTo>
                    <a:lnTo>
                      <a:pt x="336" y="66"/>
                    </a:lnTo>
                    <a:lnTo>
                      <a:pt x="319" y="80"/>
                    </a:lnTo>
                    <a:lnTo>
                      <a:pt x="298" y="95"/>
                    </a:lnTo>
                    <a:lnTo>
                      <a:pt x="272" y="107"/>
                    </a:lnTo>
                    <a:lnTo>
                      <a:pt x="247" y="114"/>
                    </a:lnTo>
                    <a:lnTo>
                      <a:pt x="220" y="122"/>
                    </a:lnTo>
                    <a:lnTo>
                      <a:pt x="195" y="127"/>
                    </a:lnTo>
                    <a:lnTo>
                      <a:pt x="166" y="128"/>
                    </a:lnTo>
                    <a:lnTo>
                      <a:pt x="138" y="128"/>
                    </a:lnTo>
                    <a:lnTo>
                      <a:pt x="113" y="127"/>
                    </a:lnTo>
                    <a:lnTo>
                      <a:pt x="86" y="125"/>
                    </a:lnTo>
                    <a:lnTo>
                      <a:pt x="61" y="119"/>
                    </a:lnTo>
                    <a:lnTo>
                      <a:pt x="34" y="112"/>
                    </a:lnTo>
                    <a:lnTo>
                      <a:pt x="13" y="103"/>
                    </a:lnTo>
                    <a:lnTo>
                      <a:pt x="0" y="133"/>
                    </a:lnTo>
                    <a:lnTo>
                      <a:pt x="26" y="140"/>
                    </a:lnTo>
                    <a:lnTo>
                      <a:pt x="53" y="148"/>
                    </a:lnTo>
                    <a:lnTo>
                      <a:pt x="82" y="154"/>
                    </a:lnTo>
                    <a:lnTo>
                      <a:pt x="109" y="155"/>
                    </a:lnTo>
                    <a:lnTo>
                      <a:pt x="138" y="157"/>
                    </a:lnTo>
                    <a:lnTo>
                      <a:pt x="166" y="157"/>
                    </a:lnTo>
                    <a:lnTo>
                      <a:pt x="199" y="155"/>
                    </a:lnTo>
                    <a:lnTo>
                      <a:pt x="228" y="152"/>
                    </a:lnTo>
                    <a:lnTo>
                      <a:pt x="255" y="143"/>
                    </a:lnTo>
                    <a:lnTo>
                      <a:pt x="285" y="133"/>
                    </a:lnTo>
                    <a:lnTo>
                      <a:pt x="309" y="119"/>
                    </a:lnTo>
                    <a:lnTo>
                      <a:pt x="334" y="106"/>
                    </a:lnTo>
                    <a:lnTo>
                      <a:pt x="357" y="87"/>
                    </a:lnTo>
                    <a:lnTo>
                      <a:pt x="376" y="64"/>
                    </a:lnTo>
                    <a:lnTo>
                      <a:pt x="396" y="41"/>
                    </a:lnTo>
                    <a:lnTo>
                      <a:pt x="410" y="12"/>
                    </a:lnTo>
                    <a:lnTo>
                      <a:pt x="3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01" name="Freeform 853">
                <a:extLst>
                  <a:ext uri="{FF2B5EF4-FFF2-40B4-BE49-F238E27FC236}">
                    <a16:creationId xmlns:a16="http://schemas.microsoft.com/office/drawing/2014/main" id="{A69D8357-66EA-D600-9388-0518C7E16C52}"/>
                  </a:ext>
                </a:extLst>
              </p:cNvPr>
              <p:cNvSpPr>
                <a:spLocks/>
              </p:cNvSpPr>
              <p:nvPr/>
            </p:nvSpPr>
            <p:spPr bwMode="auto">
              <a:xfrm>
                <a:off x="2591" y="2836"/>
                <a:ext cx="8" cy="7"/>
              </a:xfrm>
              <a:custGeom>
                <a:avLst/>
                <a:gdLst>
                  <a:gd name="T0" fmla="*/ 26 w 26"/>
                  <a:gd name="T1" fmla="*/ 20 h 20"/>
                  <a:gd name="T2" fmla="*/ 26 w 26"/>
                  <a:gd name="T3" fmla="*/ 9 h 20"/>
                  <a:gd name="T4" fmla="*/ 18 w 26"/>
                  <a:gd name="T5" fmla="*/ 2 h 20"/>
                  <a:gd name="T6" fmla="*/ 9 w 26"/>
                  <a:gd name="T7" fmla="*/ 0 h 20"/>
                  <a:gd name="T8" fmla="*/ 0 w 26"/>
                  <a:gd name="T9" fmla="*/ 8 h 20"/>
                  <a:gd name="T10" fmla="*/ 26 w 26"/>
                  <a:gd name="T11" fmla="*/ 20 h 20"/>
                </a:gdLst>
                <a:ahLst/>
                <a:cxnLst>
                  <a:cxn ang="0">
                    <a:pos x="T0" y="T1"/>
                  </a:cxn>
                  <a:cxn ang="0">
                    <a:pos x="T2" y="T3"/>
                  </a:cxn>
                  <a:cxn ang="0">
                    <a:pos x="T4" y="T5"/>
                  </a:cxn>
                  <a:cxn ang="0">
                    <a:pos x="T6" y="T7"/>
                  </a:cxn>
                  <a:cxn ang="0">
                    <a:pos x="T8" y="T9"/>
                  </a:cxn>
                  <a:cxn ang="0">
                    <a:pos x="T10" y="T11"/>
                  </a:cxn>
                </a:cxnLst>
                <a:rect l="0" t="0" r="r" b="b"/>
                <a:pathLst>
                  <a:path w="26" h="20">
                    <a:moveTo>
                      <a:pt x="26" y="20"/>
                    </a:moveTo>
                    <a:lnTo>
                      <a:pt x="26" y="9"/>
                    </a:lnTo>
                    <a:lnTo>
                      <a:pt x="18" y="2"/>
                    </a:lnTo>
                    <a:lnTo>
                      <a:pt x="9" y="0"/>
                    </a:lnTo>
                    <a:lnTo>
                      <a:pt x="0" y="8"/>
                    </a:lnTo>
                    <a:lnTo>
                      <a:pt x="26"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02" name="Freeform 854">
                <a:extLst>
                  <a:ext uri="{FF2B5EF4-FFF2-40B4-BE49-F238E27FC236}">
                    <a16:creationId xmlns:a16="http://schemas.microsoft.com/office/drawing/2014/main" id="{A00E430C-142E-D3BD-A2C4-B44CFD94DE85}"/>
                  </a:ext>
                </a:extLst>
              </p:cNvPr>
              <p:cNvSpPr>
                <a:spLocks/>
              </p:cNvSpPr>
              <p:nvPr/>
            </p:nvSpPr>
            <p:spPr bwMode="auto">
              <a:xfrm>
                <a:off x="2417" y="2441"/>
                <a:ext cx="8" cy="8"/>
              </a:xfrm>
              <a:custGeom>
                <a:avLst/>
                <a:gdLst>
                  <a:gd name="T0" fmla="*/ 26 w 26"/>
                  <a:gd name="T1" fmla="*/ 3 h 23"/>
                  <a:gd name="T2" fmla="*/ 14 w 26"/>
                  <a:gd name="T3" fmla="*/ 0 h 23"/>
                  <a:gd name="T4" fmla="*/ 6 w 26"/>
                  <a:gd name="T5" fmla="*/ 3 h 23"/>
                  <a:gd name="T6" fmla="*/ 0 w 26"/>
                  <a:gd name="T7" fmla="*/ 14 h 23"/>
                  <a:gd name="T8" fmla="*/ 5 w 26"/>
                  <a:gd name="T9" fmla="*/ 23 h 23"/>
                  <a:gd name="T10" fmla="*/ 26 w 26"/>
                  <a:gd name="T11" fmla="*/ 3 h 23"/>
                </a:gdLst>
                <a:ahLst/>
                <a:cxnLst>
                  <a:cxn ang="0">
                    <a:pos x="T0" y="T1"/>
                  </a:cxn>
                  <a:cxn ang="0">
                    <a:pos x="T2" y="T3"/>
                  </a:cxn>
                  <a:cxn ang="0">
                    <a:pos x="T4" y="T5"/>
                  </a:cxn>
                  <a:cxn ang="0">
                    <a:pos x="T6" y="T7"/>
                  </a:cxn>
                  <a:cxn ang="0">
                    <a:pos x="T8" y="T9"/>
                  </a:cxn>
                  <a:cxn ang="0">
                    <a:pos x="T10" y="T11"/>
                  </a:cxn>
                </a:cxnLst>
                <a:rect l="0" t="0" r="r" b="b"/>
                <a:pathLst>
                  <a:path w="26" h="23">
                    <a:moveTo>
                      <a:pt x="26" y="3"/>
                    </a:moveTo>
                    <a:lnTo>
                      <a:pt x="14" y="0"/>
                    </a:lnTo>
                    <a:lnTo>
                      <a:pt x="6" y="3"/>
                    </a:lnTo>
                    <a:lnTo>
                      <a:pt x="0" y="14"/>
                    </a:lnTo>
                    <a:lnTo>
                      <a:pt x="5" y="23"/>
                    </a:lnTo>
                    <a:lnTo>
                      <a:pt x="2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03" name="Freeform 855">
                <a:extLst>
                  <a:ext uri="{FF2B5EF4-FFF2-40B4-BE49-F238E27FC236}">
                    <a16:creationId xmlns:a16="http://schemas.microsoft.com/office/drawing/2014/main" id="{167EF61B-0E62-5F44-4FA6-07F21BA2AD1F}"/>
                  </a:ext>
                </a:extLst>
              </p:cNvPr>
              <p:cNvSpPr>
                <a:spLocks/>
              </p:cNvSpPr>
              <p:nvPr/>
            </p:nvSpPr>
            <p:spPr bwMode="auto">
              <a:xfrm>
                <a:off x="2418" y="2433"/>
                <a:ext cx="144" cy="44"/>
              </a:xfrm>
              <a:custGeom>
                <a:avLst/>
                <a:gdLst>
                  <a:gd name="T0" fmla="*/ 407 w 432"/>
                  <a:gd name="T1" fmla="*/ 0 h 132"/>
                  <a:gd name="T2" fmla="*/ 390 w 432"/>
                  <a:gd name="T3" fmla="*/ 20 h 132"/>
                  <a:gd name="T4" fmla="*/ 369 w 432"/>
                  <a:gd name="T5" fmla="*/ 42 h 132"/>
                  <a:gd name="T6" fmla="*/ 347 w 432"/>
                  <a:gd name="T7" fmla="*/ 58 h 132"/>
                  <a:gd name="T8" fmla="*/ 328 w 432"/>
                  <a:gd name="T9" fmla="*/ 72 h 132"/>
                  <a:gd name="T10" fmla="*/ 303 w 432"/>
                  <a:gd name="T11" fmla="*/ 84 h 132"/>
                  <a:gd name="T12" fmla="*/ 280 w 432"/>
                  <a:gd name="T13" fmla="*/ 93 h 132"/>
                  <a:gd name="T14" fmla="*/ 255 w 432"/>
                  <a:gd name="T15" fmla="*/ 99 h 132"/>
                  <a:gd name="T16" fmla="*/ 230 w 432"/>
                  <a:gd name="T17" fmla="*/ 103 h 132"/>
                  <a:gd name="T18" fmla="*/ 201 w 432"/>
                  <a:gd name="T19" fmla="*/ 103 h 132"/>
                  <a:gd name="T20" fmla="*/ 176 w 432"/>
                  <a:gd name="T21" fmla="*/ 102 h 132"/>
                  <a:gd name="T22" fmla="*/ 152 w 432"/>
                  <a:gd name="T23" fmla="*/ 97 h 132"/>
                  <a:gd name="T24" fmla="*/ 125 w 432"/>
                  <a:gd name="T25" fmla="*/ 89 h 132"/>
                  <a:gd name="T26" fmla="*/ 97 w 432"/>
                  <a:gd name="T27" fmla="*/ 80 h 132"/>
                  <a:gd name="T28" fmla="*/ 72 w 432"/>
                  <a:gd name="T29" fmla="*/ 66 h 132"/>
                  <a:gd name="T30" fmla="*/ 45 w 432"/>
                  <a:gd name="T31" fmla="*/ 48 h 132"/>
                  <a:gd name="T32" fmla="*/ 21 w 432"/>
                  <a:gd name="T33" fmla="*/ 28 h 132"/>
                  <a:gd name="T34" fmla="*/ 0 w 432"/>
                  <a:gd name="T35" fmla="*/ 49 h 132"/>
                  <a:gd name="T36" fmla="*/ 28 w 432"/>
                  <a:gd name="T37" fmla="*/ 72 h 132"/>
                  <a:gd name="T38" fmla="*/ 56 w 432"/>
                  <a:gd name="T39" fmla="*/ 90 h 132"/>
                  <a:gd name="T40" fmla="*/ 85 w 432"/>
                  <a:gd name="T41" fmla="*/ 104 h 132"/>
                  <a:gd name="T42" fmla="*/ 117 w 432"/>
                  <a:gd name="T43" fmla="*/ 118 h 132"/>
                  <a:gd name="T44" fmla="*/ 144 w 432"/>
                  <a:gd name="T45" fmla="*/ 127 h 132"/>
                  <a:gd name="T46" fmla="*/ 173 w 432"/>
                  <a:gd name="T47" fmla="*/ 131 h 132"/>
                  <a:gd name="T48" fmla="*/ 201 w 432"/>
                  <a:gd name="T49" fmla="*/ 132 h 132"/>
                  <a:gd name="T50" fmla="*/ 234 w 432"/>
                  <a:gd name="T51" fmla="*/ 132 h 132"/>
                  <a:gd name="T52" fmla="*/ 258 w 432"/>
                  <a:gd name="T53" fmla="*/ 128 h 132"/>
                  <a:gd name="T54" fmla="*/ 288 w 432"/>
                  <a:gd name="T55" fmla="*/ 122 h 132"/>
                  <a:gd name="T56" fmla="*/ 315 w 432"/>
                  <a:gd name="T57" fmla="*/ 110 h 132"/>
                  <a:gd name="T58" fmla="*/ 340 w 432"/>
                  <a:gd name="T59" fmla="*/ 97 h 132"/>
                  <a:gd name="T60" fmla="*/ 365 w 432"/>
                  <a:gd name="T61" fmla="*/ 83 h 132"/>
                  <a:gd name="T62" fmla="*/ 390 w 432"/>
                  <a:gd name="T63" fmla="*/ 62 h 132"/>
                  <a:gd name="T64" fmla="*/ 411 w 432"/>
                  <a:gd name="T65" fmla="*/ 42 h 132"/>
                  <a:gd name="T66" fmla="*/ 432 w 432"/>
                  <a:gd name="T67" fmla="*/ 15 h 132"/>
                  <a:gd name="T68" fmla="*/ 407 w 432"/>
                  <a:gd name="T6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2" h="132">
                    <a:moveTo>
                      <a:pt x="407" y="0"/>
                    </a:moveTo>
                    <a:lnTo>
                      <a:pt x="390" y="20"/>
                    </a:lnTo>
                    <a:lnTo>
                      <a:pt x="369" y="42"/>
                    </a:lnTo>
                    <a:lnTo>
                      <a:pt x="347" y="58"/>
                    </a:lnTo>
                    <a:lnTo>
                      <a:pt x="328" y="72"/>
                    </a:lnTo>
                    <a:lnTo>
                      <a:pt x="303" y="84"/>
                    </a:lnTo>
                    <a:lnTo>
                      <a:pt x="280" y="93"/>
                    </a:lnTo>
                    <a:lnTo>
                      <a:pt x="255" y="99"/>
                    </a:lnTo>
                    <a:lnTo>
                      <a:pt x="230" y="103"/>
                    </a:lnTo>
                    <a:lnTo>
                      <a:pt x="201" y="103"/>
                    </a:lnTo>
                    <a:lnTo>
                      <a:pt x="176" y="102"/>
                    </a:lnTo>
                    <a:lnTo>
                      <a:pt x="152" y="97"/>
                    </a:lnTo>
                    <a:lnTo>
                      <a:pt x="125" y="89"/>
                    </a:lnTo>
                    <a:lnTo>
                      <a:pt x="97" y="80"/>
                    </a:lnTo>
                    <a:lnTo>
                      <a:pt x="72" y="66"/>
                    </a:lnTo>
                    <a:lnTo>
                      <a:pt x="45" y="48"/>
                    </a:lnTo>
                    <a:lnTo>
                      <a:pt x="21" y="28"/>
                    </a:lnTo>
                    <a:lnTo>
                      <a:pt x="0" y="49"/>
                    </a:lnTo>
                    <a:lnTo>
                      <a:pt x="28" y="72"/>
                    </a:lnTo>
                    <a:lnTo>
                      <a:pt x="56" y="90"/>
                    </a:lnTo>
                    <a:lnTo>
                      <a:pt x="85" y="104"/>
                    </a:lnTo>
                    <a:lnTo>
                      <a:pt x="117" y="118"/>
                    </a:lnTo>
                    <a:lnTo>
                      <a:pt x="144" y="127"/>
                    </a:lnTo>
                    <a:lnTo>
                      <a:pt x="173" y="131"/>
                    </a:lnTo>
                    <a:lnTo>
                      <a:pt x="201" y="132"/>
                    </a:lnTo>
                    <a:lnTo>
                      <a:pt x="234" y="132"/>
                    </a:lnTo>
                    <a:lnTo>
                      <a:pt x="258" y="128"/>
                    </a:lnTo>
                    <a:lnTo>
                      <a:pt x="288" y="122"/>
                    </a:lnTo>
                    <a:lnTo>
                      <a:pt x="315" y="110"/>
                    </a:lnTo>
                    <a:lnTo>
                      <a:pt x="340" y="97"/>
                    </a:lnTo>
                    <a:lnTo>
                      <a:pt x="365" y="83"/>
                    </a:lnTo>
                    <a:lnTo>
                      <a:pt x="390" y="62"/>
                    </a:lnTo>
                    <a:lnTo>
                      <a:pt x="411" y="42"/>
                    </a:lnTo>
                    <a:lnTo>
                      <a:pt x="432" y="15"/>
                    </a:lnTo>
                    <a:lnTo>
                      <a:pt x="4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04" name="Freeform 856">
                <a:extLst>
                  <a:ext uri="{FF2B5EF4-FFF2-40B4-BE49-F238E27FC236}">
                    <a16:creationId xmlns:a16="http://schemas.microsoft.com/office/drawing/2014/main" id="{E6145F04-4456-5CD2-5F3A-E4EE73A106B5}"/>
                  </a:ext>
                </a:extLst>
              </p:cNvPr>
              <p:cNvSpPr>
                <a:spLocks/>
              </p:cNvSpPr>
              <p:nvPr/>
            </p:nvSpPr>
            <p:spPr bwMode="auto">
              <a:xfrm>
                <a:off x="2554" y="2430"/>
                <a:ext cx="9" cy="7"/>
              </a:xfrm>
              <a:custGeom>
                <a:avLst/>
                <a:gdLst>
                  <a:gd name="T0" fmla="*/ 24 w 27"/>
                  <a:gd name="T1" fmla="*/ 21 h 21"/>
                  <a:gd name="T2" fmla="*/ 27 w 27"/>
                  <a:gd name="T3" fmla="*/ 9 h 21"/>
                  <a:gd name="T4" fmla="*/ 20 w 27"/>
                  <a:gd name="T5" fmla="*/ 1 h 21"/>
                  <a:gd name="T6" fmla="*/ 11 w 27"/>
                  <a:gd name="T7" fmla="*/ 0 h 21"/>
                  <a:gd name="T8" fmla="*/ 0 w 27"/>
                  <a:gd name="T9" fmla="*/ 6 h 21"/>
                  <a:gd name="T10" fmla="*/ 24 w 27"/>
                  <a:gd name="T11" fmla="*/ 21 h 21"/>
                </a:gdLst>
                <a:ahLst/>
                <a:cxnLst>
                  <a:cxn ang="0">
                    <a:pos x="T0" y="T1"/>
                  </a:cxn>
                  <a:cxn ang="0">
                    <a:pos x="T2" y="T3"/>
                  </a:cxn>
                  <a:cxn ang="0">
                    <a:pos x="T4" y="T5"/>
                  </a:cxn>
                  <a:cxn ang="0">
                    <a:pos x="T6" y="T7"/>
                  </a:cxn>
                  <a:cxn ang="0">
                    <a:pos x="T8" y="T9"/>
                  </a:cxn>
                  <a:cxn ang="0">
                    <a:pos x="T10" y="T11"/>
                  </a:cxn>
                </a:cxnLst>
                <a:rect l="0" t="0" r="r" b="b"/>
                <a:pathLst>
                  <a:path w="27" h="21">
                    <a:moveTo>
                      <a:pt x="24" y="21"/>
                    </a:moveTo>
                    <a:lnTo>
                      <a:pt x="27" y="9"/>
                    </a:lnTo>
                    <a:lnTo>
                      <a:pt x="20" y="1"/>
                    </a:lnTo>
                    <a:lnTo>
                      <a:pt x="11" y="0"/>
                    </a:lnTo>
                    <a:lnTo>
                      <a:pt x="0" y="6"/>
                    </a:lnTo>
                    <a:lnTo>
                      <a:pt x="2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05" name="Freeform 857">
                <a:extLst>
                  <a:ext uri="{FF2B5EF4-FFF2-40B4-BE49-F238E27FC236}">
                    <a16:creationId xmlns:a16="http://schemas.microsoft.com/office/drawing/2014/main" id="{ACD3C8A3-83A9-81F5-C5F8-BA71A8D982F5}"/>
                  </a:ext>
                </a:extLst>
              </p:cNvPr>
              <p:cNvSpPr>
                <a:spLocks/>
              </p:cNvSpPr>
              <p:nvPr/>
            </p:nvSpPr>
            <p:spPr bwMode="auto">
              <a:xfrm>
                <a:off x="2183" y="2564"/>
                <a:ext cx="7" cy="8"/>
              </a:xfrm>
              <a:custGeom>
                <a:avLst/>
                <a:gdLst>
                  <a:gd name="T0" fmla="*/ 20 w 20"/>
                  <a:gd name="T1" fmla="*/ 0 h 23"/>
                  <a:gd name="T2" fmla="*/ 9 w 20"/>
                  <a:gd name="T3" fmla="*/ 0 h 23"/>
                  <a:gd name="T4" fmla="*/ 2 w 20"/>
                  <a:gd name="T5" fmla="*/ 6 h 23"/>
                  <a:gd name="T6" fmla="*/ 0 w 20"/>
                  <a:gd name="T7" fmla="*/ 16 h 23"/>
                  <a:gd name="T8" fmla="*/ 8 w 20"/>
                  <a:gd name="T9" fmla="*/ 23 h 23"/>
                  <a:gd name="T10" fmla="*/ 20 w 20"/>
                  <a:gd name="T11" fmla="*/ 0 h 23"/>
                </a:gdLst>
                <a:ahLst/>
                <a:cxnLst>
                  <a:cxn ang="0">
                    <a:pos x="T0" y="T1"/>
                  </a:cxn>
                  <a:cxn ang="0">
                    <a:pos x="T2" y="T3"/>
                  </a:cxn>
                  <a:cxn ang="0">
                    <a:pos x="T4" y="T5"/>
                  </a:cxn>
                  <a:cxn ang="0">
                    <a:pos x="T6" y="T7"/>
                  </a:cxn>
                  <a:cxn ang="0">
                    <a:pos x="T8" y="T9"/>
                  </a:cxn>
                  <a:cxn ang="0">
                    <a:pos x="T10" y="T11"/>
                  </a:cxn>
                </a:cxnLst>
                <a:rect l="0" t="0" r="r" b="b"/>
                <a:pathLst>
                  <a:path w="20" h="23">
                    <a:moveTo>
                      <a:pt x="20" y="0"/>
                    </a:moveTo>
                    <a:lnTo>
                      <a:pt x="9" y="0"/>
                    </a:lnTo>
                    <a:lnTo>
                      <a:pt x="2" y="6"/>
                    </a:lnTo>
                    <a:lnTo>
                      <a:pt x="0" y="16"/>
                    </a:lnTo>
                    <a:lnTo>
                      <a:pt x="8" y="23"/>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06" name="Freeform 858">
                <a:extLst>
                  <a:ext uri="{FF2B5EF4-FFF2-40B4-BE49-F238E27FC236}">
                    <a16:creationId xmlns:a16="http://schemas.microsoft.com/office/drawing/2014/main" id="{E2566F26-F0F7-039D-BAA1-1DB3C01692CF}"/>
                  </a:ext>
                </a:extLst>
              </p:cNvPr>
              <p:cNvSpPr>
                <a:spLocks/>
              </p:cNvSpPr>
              <p:nvPr/>
            </p:nvSpPr>
            <p:spPr bwMode="auto">
              <a:xfrm>
                <a:off x="2186" y="2559"/>
                <a:ext cx="154" cy="38"/>
              </a:xfrm>
              <a:custGeom>
                <a:avLst/>
                <a:gdLst>
                  <a:gd name="T0" fmla="*/ 443 w 462"/>
                  <a:gd name="T1" fmla="*/ 0 h 112"/>
                  <a:gd name="T2" fmla="*/ 418 w 462"/>
                  <a:gd name="T3" fmla="*/ 21 h 112"/>
                  <a:gd name="T4" fmla="*/ 390 w 462"/>
                  <a:gd name="T5" fmla="*/ 41 h 112"/>
                  <a:gd name="T6" fmla="*/ 364 w 462"/>
                  <a:gd name="T7" fmla="*/ 56 h 112"/>
                  <a:gd name="T8" fmla="*/ 340 w 462"/>
                  <a:gd name="T9" fmla="*/ 64 h 112"/>
                  <a:gd name="T10" fmla="*/ 313 w 462"/>
                  <a:gd name="T11" fmla="*/ 72 h 112"/>
                  <a:gd name="T12" fmla="*/ 287 w 462"/>
                  <a:gd name="T13" fmla="*/ 79 h 112"/>
                  <a:gd name="T14" fmla="*/ 260 w 462"/>
                  <a:gd name="T15" fmla="*/ 83 h 112"/>
                  <a:gd name="T16" fmla="*/ 235 w 462"/>
                  <a:gd name="T17" fmla="*/ 83 h 112"/>
                  <a:gd name="T18" fmla="*/ 206 w 462"/>
                  <a:gd name="T19" fmla="*/ 83 h 112"/>
                  <a:gd name="T20" fmla="*/ 181 w 462"/>
                  <a:gd name="T21" fmla="*/ 79 h 112"/>
                  <a:gd name="T22" fmla="*/ 156 w 462"/>
                  <a:gd name="T23" fmla="*/ 72 h 112"/>
                  <a:gd name="T24" fmla="*/ 126 w 462"/>
                  <a:gd name="T25" fmla="*/ 64 h 112"/>
                  <a:gd name="T26" fmla="*/ 98 w 462"/>
                  <a:gd name="T27" fmla="*/ 56 h 112"/>
                  <a:gd name="T28" fmla="*/ 70 w 462"/>
                  <a:gd name="T29" fmla="*/ 46 h 112"/>
                  <a:gd name="T30" fmla="*/ 41 w 462"/>
                  <a:gd name="T31" fmla="*/ 32 h 112"/>
                  <a:gd name="T32" fmla="*/ 12 w 462"/>
                  <a:gd name="T33" fmla="*/ 17 h 112"/>
                  <a:gd name="T34" fmla="*/ 0 w 462"/>
                  <a:gd name="T35" fmla="*/ 42 h 112"/>
                  <a:gd name="T36" fmla="*/ 28 w 462"/>
                  <a:gd name="T37" fmla="*/ 56 h 112"/>
                  <a:gd name="T38" fmla="*/ 57 w 462"/>
                  <a:gd name="T39" fmla="*/ 71 h 112"/>
                  <a:gd name="T40" fmla="*/ 89 w 462"/>
                  <a:gd name="T41" fmla="*/ 83 h 112"/>
                  <a:gd name="T42" fmla="*/ 118 w 462"/>
                  <a:gd name="T43" fmla="*/ 93 h 112"/>
                  <a:gd name="T44" fmla="*/ 148 w 462"/>
                  <a:gd name="T45" fmla="*/ 103 h 112"/>
                  <a:gd name="T46" fmla="*/ 177 w 462"/>
                  <a:gd name="T47" fmla="*/ 108 h 112"/>
                  <a:gd name="T48" fmla="*/ 206 w 462"/>
                  <a:gd name="T49" fmla="*/ 112 h 112"/>
                  <a:gd name="T50" fmla="*/ 235 w 462"/>
                  <a:gd name="T51" fmla="*/ 112 h 112"/>
                  <a:gd name="T52" fmla="*/ 265 w 462"/>
                  <a:gd name="T53" fmla="*/ 112 h 112"/>
                  <a:gd name="T54" fmla="*/ 292 w 462"/>
                  <a:gd name="T55" fmla="*/ 108 h 112"/>
                  <a:gd name="T56" fmla="*/ 321 w 462"/>
                  <a:gd name="T57" fmla="*/ 103 h 112"/>
                  <a:gd name="T58" fmla="*/ 349 w 462"/>
                  <a:gd name="T59" fmla="*/ 93 h 112"/>
                  <a:gd name="T60" fmla="*/ 377 w 462"/>
                  <a:gd name="T61" fmla="*/ 79 h 112"/>
                  <a:gd name="T62" fmla="*/ 406 w 462"/>
                  <a:gd name="T63" fmla="*/ 64 h 112"/>
                  <a:gd name="T64" fmla="*/ 433 w 462"/>
                  <a:gd name="T65" fmla="*/ 46 h 112"/>
                  <a:gd name="T66" fmla="*/ 462 w 462"/>
                  <a:gd name="T67" fmla="*/ 21 h 112"/>
                  <a:gd name="T68" fmla="*/ 443 w 462"/>
                  <a:gd name="T6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 h="112">
                    <a:moveTo>
                      <a:pt x="443" y="0"/>
                    </a:moveTo>
                    <a:lnTo>
                      <a:pt x="418" y="21"/>
                    </a:lnTo>
                    <a:lnTo>
                      <a:pt x="390" y="41"/>
                    </a:lnTo>
                    <a:lnTo>
                      <a:pt x="364" y="56"/>
                    </a:lnTo>
                    <a:lnTo>
                      <a:pt x="340" y="64"/>
                    </a:lnTo>
                    <a:lnTo>
                      <a:pt x="313" y="72"/>
                    </a:lnTo>
                    <a:lnTo>
                      <a:pt x="287" y="79"/>
                    </a:lnTo>
                    <a:lnTo>
                      <a:pt x="260" y="83"/>
                    </a:lnTo>
                    <a:lnTo>
                      <a:pt x="235" y="83"/>
                    </a:lnTo>
                    <a:lnTo>
                      <a:pt x="206" y="83"/>
                    </a:lnTo>
                    <a:lnTo>
                      <a:pt x="181" y="79"/>
                    </a:lnTo>
                    <a:lnTo>
                      <a:pt x="156" y="72"/>
                    </a:lnTo>
                    <a:lnTo>
                      <a:pt x="126" y="64"/>
                    </a:lnTo>
                    <a:lnTo>
                      <a:pt x="98" y="56"/>
                    </a:lnTo>
                    <a:lnTo>
                      <a:pt x="70" y="46"/>
                    </a:lnTo>
                    <a:lnTo>
                      <a:pt x="41" y="32"/>
                    </a:lnTo>
                    <a:lnTo>
                      <a:pt x="12" y="17"/>
                    </a:lnTo>
                    <a:lnTo>
                      <a:pt x="0" y="42"/>
                    </a:lnTo>
                    <a:lnTo>
                      <a:pt x="28" y="56"/>
                    </a:lnTo>
                    <a:lnTo>
                      <a:pt x="57" y="71"/>
                    </a:lnTo>
                    <a:lnTo>
                      <a:pt x="89" y="83"/>
                    </a:lnTo>
                    <a:lnTo>
                      <a:pt x="118" y="93"/>
                    </a:lnTo>
                    <a:lnTo>
                      <a:pt x="148" y="103"/>
                    </a:lnTo>
                    <a:lnTo>
                      <a:pt x="177" y="108"/>
                    </a:lnTo>
                    <a:lnTo>
                      <a:pt x="206" y="112"/>
                    </a:lnTo>
                    <a:lnTo>
                      <a:pt x="235" y="112"/>
                    </a:lnTo>
                    <a:lnTo>
                      <a:pt x="265" y="112"/>
                    </a:lnTo>
                    <a:lnTo>
                      <a:pt x="292" y="108"/>
                    </a:lnTo>
                    <a:lnTo>
                      <a:pt x="321" y="103"/>
                    </a:lnTo>
                    <a:lnTo>
                      <a:pt x="349" y="93"/>
                    </a:lnTo>
                    <a:lnTo>
                      <a:pt x="377" y="79"/>
                    </a:lnTo>
                    <a:lnTo>
                      <a:pt x="406" y="64"/>
                    </a:lnTo>
                    <a:lnTo>
                      <a:pt x="433" y="46"/>
                    </a:lnTo>
                    <a:lnTo>
                      <a:pt x="462" y="21"/>
                    </a:lnTo>
                    <a:lnTo>
                      <a:pt x="4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07" name="Freeform 859">
                <a:extLst>
                  <a:ext uri="{FF2B5EF4-FFF2-40B4-BE49-F238E27FC236}">
                    <a16:creationId xmlns:a16="http://schemas.microsoft.com/office/drawing/2014/main" id="{BF9A23AB-FE63-8D10-CDC8-3F7C8CE01264}"/>
                  </a:ext>
                </a:extLst>
              </p:cNvPr>
              <p:cNvSpPr>
                <a:spLocks/>
              </p:cNvSpPr>
              <p:nvPr/>
            </p:nvSpPr>
            <p:spPr bwMode="auto">
              <a:xfrm>
                <a:off x="2333" y="2558"/>
                <a:ext cx="9" cy="7"/>
              </a:xfrm>
              <a:custGeom>
                <a:avLst/>
                <a:gdLst>
                  <a:gd name="T0" fmla="*/ 19 w 25"/>
                  <a:gd name="T1" fmla="*/ 23 h 23"/>
                  <a:gd name="T2" fmla="*/ 25 w 25"/>
                  <a:gd name="T3" fmla="*/ 14 h 23"/>
                  <a:gd name="T4" fmla="*/ 19 w 25"/>
                  <a:gd name="T5" fmla="*/ 3 h 23"/>
                  <a:gd name="T6" fmla="*/ 10 w 25"/>
                  <a:gd name="T7" fmla="*/ 0 h 23"/>
                  <a:gd name="T8" fmla="*/ 0 w 25"/>
                  <a:gd name="T9" fmla="*/ 3 h 23"/>
                  <a:gd name="T10" fmla="*/ 19 w 25"/>
                  <a:gd name="T11" fmla="*/ 23 h 23"/>
                </a:gdLst>
                <a:ahLst/>
                <a:cxnLst>
                  <a:cxn ang="0">
                    <a:pos x="T0" y="T1"/>
                  </a:cxn>
                  <a:cxn ang="0">
                    <a:pos x="T2" y="T3"/>
                  </a:cxn>
                  <a:cxn ang="0">
                    <a:pos x="T4" y="T5"/>
                  </a:cxn>
                  <a:cxn ang="0">
                    <a:pos x="T6" y="T7"/>
                  </a:cxn>
                  <a:cxn ang="0">
                    <a:pos x="T8" y="T9"/>
                  </a:cxn>
                  <a:cxn ang="0">
                    <a:pos x="T10" y="T11"/>
                  </a:cxn>
                </a:cxnLst>
                <a:rect l="0" t="0" r="r" b="b"/>
                <a:pathLst>
                  <a:path w="25" h="23">
                    <a:moveTo>
                      <a:pt x="19" y="23"/>
                    </a:moveTo>
                    <a:lnTo>
                      <a:pt x="25" y="14"/>
                    </a:lnTo>
                    <a:lnTo>
                      <a:pt x="19" y="3"/>
                    </a:lnTo>
                    <a:lnTo>
                      <a:pt x="10" y="0"/>
                    </a:lnTo>
                    <a:lnTo>
                      <a:pt x="0" y="3"/>
                    </a:lnTo>
                    <a:lnTo>
                      <a:pt x="1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08" name="Freeform 860">
                <a:extLst>
                  <a:ext uri="{FF2B5EF4-FFF2-40B4-BE49-F238E27FC236}">
                    <a16:creationId xmlns:a16="http://schemas.microsoft.com/office/drawing/2014/main" id="{FBD0F238-05F7-0576-DB5C-D3E29F96A609}"/>
                  </a:ext>
                </a:extLst>
              </p:cNvPr>
              <p:cNvSpPr>
                <a:spLocks/>
              </p:cNvSpPr>
              <p:nvPr/>
            </p:nvSpPr>
            <p:spPr bwMode="auto">
              <a:xfrm>
                <a:off x="4235" y="2185"/>
                <a:ext cx="4" cy="10"/>
              </a:xfrm>
              <a:custGeom>
                <a:avLst/>
                <a:gdLst>
                  <a:gd name="T0" fmla="*/ 0 w 14"/>
                  <a:gd name="T1" fmla="*/ 30 h 30"/>
                  <a:gd name="T2" fmla="*/ 11 w 14"/>
                  <a:gd name="T3" fmla="*/ 25 h 30"/>
                  <a:gd name="T4" fmla="*/ 14 w 14"/>
                  <a:gd name="T5" fmla="*/ 15 h 30"/>
                  <a:gd name="T6" fmla="*/ 11 w 14"/>
                  <a:gd name="T7" fmla="*/ 5 h 30"/>
                  <a:gd name="T8" fmla="*/ 0 w 14"/>
                  <a:gd name="T9" fmla="*/ 0 h 30"/>
                  <a:gd name="T10" fmla="*/ 0 w 14"/>
                  <a:gd name="T11" fmla="*/ 30 h 30"/>
                </a:gdLst>
                <a:ahLst/>
                <a:cxnLst>
                  <a:cxn ang="0">
                    <a:pos x="T0" y="T1"/>
                  </a:cxn>
                  <a:cxn ang="0">
                    <a:pos x="T2" y="T3"/>
                  </a:cxn>
                  <a:cxn ang="0">
                    <a:pos x="T4" y="T5"/>
                  </a:cxn>
                  <a:cxn ang="0">
                    <a:pos x="T6" y="T7"/>
                  </a:cxn>
                  <a:cxn ang="0">
                    <a:pos x="T8" y="T9"/>
                  </a:cxn>
                  <a:cxn ang="0">
                    <a:pos x="T10" y="T11"/>
                  </a:cxn>
                </a:cxnLst>
                <a:rect l="0" t="0" r="r" b="b"/>
                <a:pathLst>
                  <a:path w="14" h="30">
                    <a:moveTo>
                      <a:pt x="0" y="30"/>
                    </a:moveTo>
                    <a:lnTo>
                      <a:pt x="11" y="25"/>
                    </a:lnTo>
                    <a:lnTo>
                      <a:pt x="14" y="15"/>
                    </a:lnTo>
                    <a:lnTo>
                      <a:pt x="11" y="5"/>
                    </a:lnTo>
                    <a:lnTo>
                      <a:pt x="0"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09" name="Freeform 861">
                <a:extLst>
                  <a:ext uri="{FF2B5EF4-FFF2-40B4-BE49-F238E27FC236}">
                    <a16:creationId xmlns:a16="http://schemas.microsoft.com/office/drawing/2014/main" id="{545A492C-0002-92E3-AD6B-6E7CDD3A8C82}"/>
                  </a:ext>
                </a:extLst>
              </p:cNvPr>
              <p:cNvSpPr>
                <a:spLocks/>
              </p:cNvSpPr>
              <p:nvPr/>
            </p:nvSpPr>
            <p:spPr bwMode="auto">
              <a:xfrm>
                <a:off x="4139" y="2111"/>
                <a:ext cx="96" cy="83"/>
              </a:xfrm>
              <a:custGeom>
                <a:avLst/>
                <a:gdLst>
                  <a:gd name="T0" fmla="*/ 0 w 288"/>
                  <a:gd name="T1" fmla="*/ 4 h 249"/>
                  <a:gd name="T2" fmla="*/ 13 w 288"/>
                  <a:gd name="T3" fmla="*/ 48 h 249"/>
                  <a:gd name="T4" fmla="*/ 34 w 288"/>
                  <a:gd name="T5" fmla="*/ 90 h 249"/>
                  <a:gd name="T6" fmla="*/ 63 w 288"/>
                  <a:gd name="T7" fmla="*/ 128 h 249"/>
                  <a:gd name="T8" fmla="*/ 96 w 288"/>
                  <a:gd name="T9" fmla="*/ 165 h 249"/>
                  <a:gd name="T10" fmla="*/ 138 w 288"/>
                  <a:gd name="T11" fmla="*/ 201 h 249"/>
                  <a:gd name="T12" fmla="*/ 184 w 288"/>
                  <a:gd name="T13" fmla="*/ 224 h 249"/>
                  <a:gd name="T14" fmla="*/ 234 w 288"/>
                  <a:gd name="T15" fmla="*/ 243 h 249"/>
                  <a:gd name="T16" fmla="*/ 288 w 288"/>
                  <a:gd name="T17" fmla="*/ 249 h 249"/>
                  <a:gd name="T18" fmla="*/ 288 w 288"/>
                  <a:gd name="T19" fmla="*/ 219 h 249"/>
                  <a:gd name="T20" fmla="*/ 243 w 288"/>
                  <a:gd name="T21" fmla="*/ 213 h 249"/>
                  <a:gd name="T22" fmla="*/ 196 w 288"/>
                  <a:gd name="T23" fmla="*/ 198 h 249"/>
                  <a:gd name="T24" fmla="*/ 154 w 288"/>
                  <a:gd name="T25" fmla="*/ 176 h 249"/>
                  <a:gd name="T26" fmla="*/ 117 w 288"/>
                  <a:gd name="T27" fmla="*/ 144 h 249"/>
                  <a:gd name="T28" fmla="*/ 84 w 288"/>
                  <a:gd name="T29" fmla="*/ 110 h 249"/>
                  <a:gd name="T30" fmla="*/ 59 w 288"/>
                  <a:gd name="T31" fmla="*/ 73 h 249"/>
                  <a:gd name="T32" fmla="*/ 38 w 288"/>
                  <a:gd name="T33" fmla="*/ 35 h 249"/>
                  <a:gd name="T34" fmla="*/ 28 w 288"/>
                  <a:gd name="T35" fmla="*/ 0 h 249"/>
                  <a:gd name="T36" fmla="*/ 0 w 288"/>
                  <a:gd name="T37" fmla="*/ 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8" h="249">
                    <a:moveTo>
                      <a:pt x="0" y="4"/>
                    </a:moveTo>
                    <a:lnTo>
                      <a:pt x="13" y="48"/>
                    </a:lnTo>
                    <a:lnTo>
                      <a:pt x="34" y="90"/>
                    </a:lnTo>
                    <a:lnTo>
                      <a:pt x="63" y="128"/>
                    </a:lnTo>
                    <a:lnTo>
                      <a:pt x="96" y="165"/>
                    </a:lnTo>
                    <a:lnTo>
                      <a:pt x="138" y="201"/>
                    </a:lnTo>
                    <a:lnTo>
                      <a:pt x="184" y="224"/>
                    </a:lnTo>
                    <a:lnTo>
                      <a:pt x="234" y="243"/>
                    </a:lnTo>
                    <a:lnTo>
                      <a:pt x="288" y="249"/>
                    </a:lnTo>
                    <a:lnTo>
                      <a:pt x="288" y="219"/>
                    </a:lnTo>
                    <a:lnTo>
                      <a:pt x="243" y="213"/>
                    </a:lnTo>
                    <a:lnTo>
                      <a:pt x="196" y="198"/>
                    </a:lnTo>
                    <a:lnTo>
                      <a:pt x="154" y="176"/>
                    </a:lnTo>
                    <a:lnTo>
                      <a:pt x="117" y="144"/>
                    </a:lnTo>
                    <a:lnTo>
                      <a:pt x="84" y="110"/>
                    </a:lnTo>
                    <a:lnTo>
                      <a:pt x="59" y="73"/>
                    </a:lnTo>
                    <a:lnTo>
                      <a:pt x="38" y="35"/>
                    </a:lnTo>
                    <a:lnTo>
                      <a:pt x="28"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10" name="Freeform 862">
                <a:extLst>
                  <a:ext uri="{FF2B5EF4-FFF2-40B4-BE49-F238E27FC236}">
                    <a16:creationId xmlns:a16="http://schemas.microsoft.com/office/drawing/2014/main" id="{39414FCD-E0C9-2816-2E2D-7257D91008D0}"/>
                  </a:ext>
                </a:extLst>
              </p:cNvPr>
              <p:cNvSpPr>
                <a:spLocks/>
              </p:cNvSpPr>
              <p:nvPr/>
            </p:nvSpPr>
            <p:spPr bwMode="auto">
              <a:xfrm>
                <a:off x="4139" y="2108"/>
                <a:ext cx="9" cy="5"/>
              </a:xfrm>
              <a:custGeom>
                <a:avLst/>
                <a:gdLst>
                  <a:gd name="T0" fmla="*/ 28 w 28"/>
                  <a:gd name="T1" fmla="*/ 11 h 15"/>
                  <a:gd name="T2" fmla="*/ 21 w 28"/>
                  <a:gd name="T3" fmla="*/ 1 h 15"/>
                  <a:gd name="T4" fmla="*/ 12 w 28"/>
                  <a:gd name="T5" fmla="*/ 0 h 15"/>
                  <a:gd name="T6" fmla="*/ 4 w 28"/>
                  <a:gd name="T7" fmla="*/ 6 h 15"/>
                  <a:gd name="T8" fmla="*/ 0 w 28"/>
                  <a:gd name="T9" fmla="*/ 15 h 15"/>
                  <a:gd name="T10" fmla="*/ 28 w 28"/>
                  <a:gd name="T11" fmla="*/ 11 h 15"/>
                </a:gdLst>
                <a:ahLst/>
                <a:cxnLst>
                  <a:cxn ang="0">
                    <a:pos x="T0" y="T1"/>
                  </a:cxn>
                  <a:cxn ang="0">
                    <a:pos x="T2" y="T3"/>
                  </a:cxn>
                  <a:cxn ang="0">
                    <a:pos x="T4" y="T5"/>
                  </a:cxn>
                  <a:cxn ang="0">
                    <a:pos x="T6" y="T7"/>
                  </a:cxn>
                  <a:cxn ang="0">
                    <a:pos x="T8" y="T9"/>
                  </a:cxn>
                  <a:cxn ang="0">
                    <a:pos x="T10" y="T11"/>
                  </a:cxn>
                </a:cxnLst>
                <a:rect l="0" t="0" r="r" b="b"/>
                <a:pathLst>
                  <a:path w="28" h="15">
                    <a:moveTo>
                      <a:pt x="28" y="11"/>
                    </a:moveTo>
                    <a:lnTo>
                      <a:pt x="21" y="1"/>
                    </a:lnTo>
                    <a:lnTo>
                      <a:pt x="12" y="0"/>
                    </a:lnTo>
                    <a:lnTo>
                      <a:pt x="4" y="6"/>
                    </a:lnTo>
                    <a:lnTo>
                      <a:pt x="0" y="15"/>
                    </a:lnTo>
                    <a:lnTo>
                      <a:pt x="28"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11" name="Freeform 863">
                <a:extLst>
                  <a:ext uri="{FF2B5EF4-FFF2-40B4-BE49-F238E27FC236}">
                    <a16:creationId xmlns:a16="http://schemas.microsoft.com/office/drawing/2014/main" id="{E6980DB1-515C-336E-AE7C-A3383C589401}"/>
                  </a:ext>
                </a:extLst>
              </p:cNvPr>
              <p:cNvSpPr>
                <a:spLocks/>
              </p:cNvSpPr>
              <p:nvPr/>
            </p:nvSpPr>
            <p:spPr bwMode="auto">
              <a:xfrm>
                <a:off x="4192" y="1935"/>
                <a:ext cx="5" cy="9"/>
              </a:xfrm>
              <a:custGeom>
                <a:avLst/>
                <a:gdLst>
                  <a:gd name="T0" fmla="*/ 16 w 16"/>
                  <a:gd name="T1" fmla="*/ 0 h 29"/>
                  <a:gd name="T2" fmla="*/ 6 w 16"/>
                  <a:gd name="T3" fmla="*/ 3 h 29"/>
                  <a:gd name="T4" fmla="*/ 0 w 16"/>
                  <a:gd name="T5" fmla="*/ 12 h 29"/>
                  <a:gd name="T6" fmla="*/ 2 w 16"/>
                  <a:gd name="T7" fmla="*/ 22 h 29"/>
                  <a:gd name="T8" fmla="*/ 12 w 16"/>
                  <a:gd name="T9" fmla="*/ 29 h 29"/>
                  <a:gd name="T10" fmla="*/ 16 w 16"/>
                  <a:gd name="T11" fmla="*/ 0 h 29"/>
                </a:gdLst>
                <a:ahLst/>
                <a:cxnLst>
                  <a:cxn ang="0">
                    <a:pos x="T0" y="T1"/>
                  </a:cxn>
                  <a:cxn ang="0">
                    <a:pos x="T2" y="T3"/>
                  </a:cxn>
                  <a:cxn ang="0">
                    <a:pos x="T4" y="T5"/>
                  </a:cxn>
                  <a:cxn ang="0">
                    <a:pos x="T6" y="T7"/>
                  </a:cxn>
                  <a:cxn ang="0">
                    <a:pos x="T8" y="T9"/>
                  </a:cxn>
                  <a:cxn ang="0">
                    <a:pos x="T10" y="T11"/>
                  </a:cxn>
                </a:cxnLst>
                <a:rect l="0" t="0" r="r" b="b"/>
                <a:pathLst>
                  <a:path w="16" h="29">
                    <a:moveTo>
                      <a:pt x="16" y="0"/>
                    </a:moveTo>
                    <a:lnTo>
                      <a:pt x="6" y="3"/>
                    </a:lnTo>
                    <a:lnTo>
                      <a:pt x="0" y="12"/>
                    </a:lnTo>
                    <a:lnTo>
                      <a:pt x="2" y="22"/>
                    </a:lnTo>
                    <a:lnTo>
                      <a:pt x="12" y="29"/>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12" name="Freeform 864">
                <a:extLst>
                  <a:ext uri="{FF2B5EF4-FFF2-40B4-BE49-F238E27FC236}">
                    <a16:creationId xmlns:a16="http://schemas.microsoft.com/office/drawing/2014/main" id="{FD975ECA-1734-E246-54FA-44665DEB09D8}"/>
                  </a:ext>
                </a:extLst>
              </p:cNvPr>
              <p:cNvSpPr>
                <a:spLocks/>
              </p:cNvSpPr>
              <p:nvPr/>
            </p:nvSpPr>
            <p:spPr bwMode="auto">
              <a:xfrm>
                <a:off x="4196" y="1935"/>
                <a:ext cx="84" cy="72"/>
              </a:xfrm>
              <a:custGeom>
                <a:avLst/>
                <a:gdLst>
                  <a:gd name="T0" fmla="*/ 254 w 254"/>
                  <a:gd name="T1" fmla="*/ 208 h 216"/>
                  <a:gd name="T2" fmla="*/ 240 w 254"/>
                  <a:gd name="T3" fmla="*/ 166 h 216"/>
                  <a:gd name="T4" fmla="*/ 221 w 254"/>
                  <a:gd name="T5" fmla="*/ 129 h 216"/>
                  <a:gd name="T6" fmla="*/ 194 w 254"/>
                  <a:gd name="T7" fmla="*/ 97 h 216"/>
                  <a:gd name="T8" fmla="*/ 161 w 254"/>
                  <a:gd name="T9" fmla="*/ 69 h 216"/>
                  <a:gd name="T10" fmla="*/ 128 w 254"/>
                  <a:gd name="T11" fmla="*/ 42 h 216"/>
                  <a:gd name="T12" fmla="*/ 87 w 254"/>
                  <a:gd name="T13" fmla="*/ 23 h 216"/>
                  <a:gd name="T14" fmla="*/ 48 w 254"/>
                  <a:gd name="T15" fmla="*/ 9 h 216"/>
                  <a:gd name="T16" fmla="*/ 4 w 254"/>
                  <a:gd name="T17" fmla="*/ 0 h 216"/>
                  <a:gd name="T18" fmla="*/ 0 w 254"/>
                  <a:gd name="T19" fmla="*/ 30 h 216"/>
                  <a:gd name="T20" fmla="*/ 39 w 254"/>
                  <a:gd name="T21" fmla="*/ 38 h 216"/>
                  <a:gd name="T22" fmla="*/ 75 w 254"/>
                  <a:gd name="T23" fmla="*/ 49 h 216"/>
                  <a:gd name="T24" fmla="*/ 110 w 254"/>
                  <a:gd name="T25" fmla="*/ 67 h 216"/>
                  <a:gd name="T26" fmla="*/ 144 w 254"/>
                  <a:gd name="T27" fmla="*/ 90 h 216"/>
                  <a:gd name="T28" fmla="*/ 173 w 254"/>
                  <a:gd name="T29" fmla="*/ 116 h 216"/>
                  <a:gd name="T30" fmla="*/ 197 w 254"/>
                  <a:gd name="T31" fmla="*/ 146 h 216"/>
                  <a:gd name="T32" fmla="*/ 216 w 254"/>
                  <a:gd name="T33" fmla="*/ 179 h 216"/>
                  <a:gd name="T34" fmla="*/ 226 w 254"/>
                  <a:gd name="T35" fmla="*/ 216 h 216"/>
                  <a:gd name="T36" fmla="*/ 254 w 254"/>
                  <a:gd name="T37" fmla="*/ 20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4" h="216">
                    <a:moveTo>
                      <a:pt x="254" y="208"/>
                    </a:moveTo>
                    <a:lnTo>
                      <a:pt x="240" y="166"/>
                    </a:lnTo>
                    <a:lnTo>
                      <a:pt x="221" y="129"/>
                    </a:lnTo>
                    <a:lnTo>
                      <a:pt x="194" y="97"/>
                    </a:lnTo>
                    <a:lnTo>
                      <a:pt x="161" y="69"/>
                    </a:lnTo>
                    <a:lnTo>
                      <a:pt x="128" y="42"/>
                    </a:lnTo>
                    <a:lnTo>
                      <a:pt x="87" y="23"/>
                    </a:lnTo>
                    <a:lnTo>
                      <a:pt x="48" y="9"/>
                    </a:lnTo>
                    <a:lnTo>
                      <a:pt x="4" y="0"/>
                    </a:lnTo>
                    <a:lnTo>
                      <a:pt x="0" y="30"/>
                    </a:lnTo>
                    <a:lnTo>
                      <a:pt x="39" y="38"/>
                    </a:lnTo>
                    <a:lnTo>
                      <a:pt x="75" y="49"/>
                    </a:lnTo>
                    <a:lnTo>
                      <a:pt x="110" y="67"/>
                    </a:lnTo>
                    <a:lnTo>
                      <a:pt x="144" y="90"/>
                    </a:lnTo>
                    <a:lnTo>
                      <a:pt x="173" y="116"/>
                    </a:lnTo>
                    <a:lnTo>
                      <a:pt x="197" y="146"/>
                    </a:lnTo>
                    <a:lnTo>
                      <a:pt x="216" y="179"/>
                    </a:lnTo>
                    <a:lnTo>
                      <a:pt x="226" y="216"/>
                    </a:lnTo>
                    <a:lnTo>
                      <a:pt x="254" y="2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13" name="Freeform 865">
                <a:extLst>
                  <a:ext uri="{FF2B5EF4-FFF2-40B4-BE49-F238E27FC236}">
                    <a16:creationId xmlns:a16="http://schemas.microsoft.com/office/drawing/2014/main" id="{8BDCAA97-BC6A-FD8B-E7D7-F13435A68ABC}"/>
                  </a:ext>
                </a:extLst>
              </p:cNvPr>
              <p:cNvSpPr>
                <a:spLocks/>
              </p:cNvSpPr>
              <p:nvPr/>
            </p:nvSpPr>
            <p:spPr bwMode="auto">
              <a:xfrm>
                <a:off x="4272" y="2004"/>
                <a:ext cx="9" cy="6"/>
              </a:xfrm>
              <a:custGeom>
                <a:avLst/>
                <a:gdLst>
                  <a:gd name="T0" fmla="*/ 0 w 29"/>
                  <a:gd name="T1" fmla="*/ 8 h 18"/>
                  <a:gd name="T2" fmla="*/ 6 w 29"/>
                  <a:gd name="T3" fmla="*/ 17 h 18"/>
                  <a:gd name="T4" fmla="*/ 18 w 29"/>
                  <a:gd name="T5" fmla="*/ 18 h 18"/>
                  <a:gd name="T6" fmla="*/ 27 w 29"/>
                  <a:gd name="T7" fmla="*/ 12 h 18"/>
                  <a:gd name="T8" fmla="*/ 29 w 29"/>
                  <a:gd name="T9" fmla="*/ 0 h 18"/>
                  <a:gd name="T10" fmla="*/ 0 w 29"/>
                  <a:gd name="T11" fmla="*/ 8 h 18"/>
                </a:gdLst>
                <a:ahLst/>
                <a:cxnLst>
                  <a:cxn ang="0">
                    <a:pos x="T0" y="T1"/>
                  </a:cxn>
                  <a:cxn ang="0">
                    <a:pos x="T2" y="T3"/>
                  </a:cxn>
                  <a:cxn ang="0">
                    <a:pos x="T4" y="T5"/>
                  </a:cxn>
                  <a:cxn ang="0">
                    <a:pos x="T6" y="T7"/>
                  </a:cxn>
                  <a:cxn ang="0">
                    <a:pos x="T8" y="T9"/>
                  </a:cxn>
                  <a:cxn ang="0">
                    <a:pos x="T10" y="T11"/>
                  </a:cxn>
                </a:cxnLst>
                <a:rect l="0" t="0" r="r" b="b"/>
                <a:pathLst>
                  <a:path w="29" h="18">
                    <a:moveTo>
                      <a:pt x="0" y="8"/>
                    </a:moveTo>
                    <a:lnTo>
                      <a:pt x="6" y="17"/>
                    </a:lnTo>
                    <a:lnTo>
                      <a:pt x="18" y="18"/>
                    </a:lnTo>
                    <a:lnTo>
                      <a:pt x="27" y="12"/>
                    </a:lnTo>
                    <a:lnTo>
                      <a:pt x="29"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14" name="Freeform 866">
                <a:extLst>
                  <a:ext uri="{FF2B5EF4-FFF2-40B4-BE49-F238E27FC236}">
                    <a16:creationId xmlns:a16="http://schemas.microsoft.com/office/drawing/2014/main" id="{C4EF23DA-2F63-2D4C-477F-85957483B795}"/>
                  </a:ext>
                </a:extLst>
              </p:cNvPr>
              <p:cNvSpPr>
                <a:spLocks/>
              </p:cNvSpPr>
              <p:nvPr/>
            </p:nvSpPr>
            <p:spPr bwMode="auto">
              <a:xfrm>
                <a:off x="3980" y="2004"/>
                <a:ext cx="9" cy="8"/>
              </a:xfrm>
              <a:custGeom>
                <a:avLst/>
                <a:gdLst>
                  <a:gd name="T0" fmla="*/ 23 w 27"/>
                  <a:gd name="T1" fmla="*/ 23 h 23"/>
                  <a:gd name="T2" fmla="*/ 27 w 27"/>
                  <a:gd name="T3" fmla="*/ 11 h 23"/>
                  <a:gd name="T4" fmla="*/ 20 w 27"/>
                  <a:gd name="T5" fmla="*/ 3 h 23"/>
                  <a:gd name="T6" fmla="*/ 9 w 27"/>
                  <a:gd name="T7" fmla="*/ 0 h 23"/>
                  <a:gd name="T8" fmla="*/ 0 w 27"/>
                  <a:gd name="T9" fmla="*/ 6 h 23"/>
                  <a:gd name="T10" fmla="*/ 23 w 27"/>
                  <a:gd name="T11" fmla="*/ 23 h 23"/>
                </a:gdLst>
                <a:ahLst/>
                <a:cxnLst>
                  <a:cxn ang="0">
                    <a:pos x="T0" y="T1"/>
                  </a:cxn>
                  <a:cxn ang="0">
                    <a:pos x="T2" y="T3"/>
                  </a:cxn>
                  <a:cxn ang="0">
                    <a:pos x="T4" y="T5"/>
                  </a:cxn>
                  <a:cxn ang="0">
                    <a:pos x="T6" y="T7"/>
                  </a:cxn>
                  <a:cxn ang="0">
                    <a:pos x="T8" y="T9"/>
                  </a:cxn>
                  <a:cxn ang="0">
                    <a:pos x="T10" y="T11"/>
                  </a:cxn>
                </a:cxnLst>
                <a:rect l="0" t="0" r="r" b="b"/>
                <a:pathLst>
                  <a:path w="27" h="23">
                    <a:moveTo>
                      <a:pt x="23" y="23"/>
                    </a:moveTo>
                    <a:lnTo>
                      <a:pt x="27" y="11"/>
                    </a:lnTo>
                    <a:lnTo>
                      <a:pt x="20" y="3"/>
                    </a:lnTo>
                    <a:lnTo>
                      <a:pt x="9" y="0"/>
                    </a:lnTo>
                    <a:lnTo>
                      <a:pt x="0" y="6"/>
                    </a:lnTo>
                    <a:lnTo>
                      <a:pt x="23"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15" name="Freeform 867">
                <a:extLst>
                  <a:ext uri="{FF2B5EF4-FFF2-40B4-BE49-F238E27FC236}">
                    <a16:creationId xmlns:a16="http://schemas.microsoft.com/office/drawing/2014/main" id="{DCC6A401-CE5C-70BF-C601-6774093CD738}"/>
                  </a:ext>
                </a:extLst>
              </p:cNvPr>
              <p:cNvSpPr>
                <a:spLocks/>
              </p:cNvSpPr>
              <p:nvPr/>
            </p:nvSpPr>
            <p:spPr bwMode="auto">
              <a:xfrm>
                <a:off x="3963" y="2006"/>
                <a:ext cx="70" cy="158"/>
              </a:xfrm>
              <a:custGeom>
                <a:avLst/>
                <a:gdLst>
                  <a:gd name="T0" fmla="*/ 208 w 208"/>
                  <a:gd name="T1" fmla="*/ 451 h 475"/>
                  <a:gd name="T2" fmla="*/ 175 w 208"/>
                  <a:gd name="T3" fmla="*/ 431 h 475"/>
                  <a:gd name="T4" fmla="*/ 143 w 208"/>
                  <a:gd name="T5" fmla="*/ 410 h 475"/>
                  <a:gd name="T6" fmla="*/ 118 w 208"/>
                  <a:gd name="T7" fmla="*/ 389 h 475"/>
                  <a:gd name="T8" fmla="*/ 96 w 208"/>
                  <a:gd name="T9" fmla="*/ 367 h 475"/>
                  <a:gd name="T10" fmla="*/ 78 w 208"/>
                  <a:gd name="T11" fmla="*/ 340 h 475"/>
                  <a:gd name="T12" fmla="*/ 60 w 208"/>
                  <a:gd name="T13" fmla="*/ 311 h 475"/>
                  <a:gd name="T14" fmla="*/ 51 w 208"/>
                  <a:gd name="T15" fmla="*/ 285 h 475"/>
                  <a:gd name="T16" fmla="*/ 40 w 208"/>
                  <a:gd name="T17" fmla="*/ 254 h 475"/>
                  <a:gd name="T18" fmla="*/ 33 w 208"/>
                  <a:gd name="T19" fmla="*/ 224 h 475"/>
                  <a:gd name="T20" fmla="*/ 30 w 208"/>
                  <a:gd name="T21" fmla="*/ 194 h 475"/>
                  <a:gd name="T22" fmla="*/ 30 w 208"/>
                  <a:gd name="T23" fmla="*/ 162 h 475"/>
                  <a:gd name="T24" fmla="*/ 33 w 208"/>
                  <a:gd name="T25" fmla="*/ 132 h 475"/>
                  <a:gd name="T26" fmla="*/ 40 w 208"/>
                  <a:gd name="T27" fmla="*/ 103 h 475"/>
                  <a:gd name="T28" fmla="*/ 48 w 208"/>
                  <a:gd name="T29" fmla="*/ 71 h 475"/>
                  <a:gd name="T30" fmla="*/ 59 w 208"/>
                  <a:gd name="T31" fmla="*/ 44 h 475"/>
                  <a:gd name="T32" fmla="*/ 75 w 208"/>
                  <a:gd name="T33" fmla="*/ 18 h 475"/>
                  <a:gd name="T34" fmla="*/ 51 w 208"/>
                  <a:gd name="T35" fmla="*/ 0 h 475"/>
                  <a:gd name="T36" fmla="*/ 33 w 208"/>
                  <a:gd name="T37" fmla="*/ 33 h 475"/>
                  <a:gd name="T38" fmla="*/ 19 w 208"/>
                  <a:gd name="T39" fmla="*/ 63 h 475"/>
                  <a:gd name="T40" fmla="*/ 11 w 208"/>
                  <a:gd name="T41" fmla="*/ 95 h 475"/>
                  <a:gd name="T42" fmla="*/ 4 w 208"/>
                  <a:gd name="T43" fmla="*/ 129 h 475"/>
                  <a:gd name="T44" fmla="*/ 0 w 208"/>
                  <a:gd name="T45" fmla="*/ 162 h 475"/>
                  <a:gd name="T46" fmla="*/ 0 w 208"/>
                  <a:gd name="T47" fmla="*/ 194 h 475"/>
                  <a:gd name="T48" fmla="*/ 4 w 208"/>
                  <a:gd name="T49" fmla="*/ 228 h 475"/>
                  <a:gd name="T50" fmla="*/ 11 w 208"/>
                  <a:gd name="T51" fmla="*/ 262 h 475"/>
                  <a:gd name="T52" fmla="*/ 21 w 208"/>
                  <a:gd name="T53" fmla="*/ 293 h 475"/>
                  <a:gd name="T54" fmla="*/ 36 w 208"/>
                  <a:gd name="T55" fmla="*/ 326 h 475"/>
                  <a:gd name="T56" fmla="*/ 53 w 208"/>
                  <a:gd name="T57" fmla="*/ 356 h 475"/>
                  <a:gd name="T58" fmla="*/ 75 w 208"/>
                  <a:gd name="T59" fmla="*/ 383 h 475"/>
                  <a:gd name="T60" fmla="*/ 99 w 208"/>
                  <a:gd name="T61" fmla="*/ 410 h 475"/>
                  <a:gd name="T62" fmla="*/ 127 w 208"/>
                  <a:gd name="T63" fmla="*/ 436 h 475"/>
                  <a:gd name="T64" fmla="*/ 157 w 208"/>
                  <a:gd name="T65" fmla="*/ 457 h 475"/>
                  <a:gd name="T66" fmla="*/ 196 w 208"/>
                  <a:gd name="T67" fmla="*/ 475 h 475"/>
                  <a:gd name="T68" fmla="*/ 208 w 208"/>
                  <a:gd name="T69" fmla="*/ 451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8" h="475">
                    <a:moveTo>
                      <a:pt x="208" y="451"/>
                    </a:moveTo>
                    <a:lnTo>
                      <a:pt x="175" y="431"/>
                    </a:lnTo>
                    <a:lnTo>
                      <a:pt x="143" y="410"/>
                    </a:lnTo>
                    <a:lnTo>
                      <a:pt x="118" y="389"/>
                    </a:lnTo>
                    <a:lnTo>
                      <a:pt x="96" y="367"/>
                    </a:lnTo>
                    <a:lnTo>
                      <a:pt x="78" y="340"/>
                    </a:lnTo>
                    <a:lnTo>
                      <a:pt x="60" y="311"/>
                    </a:lnTo>
                    <a:lnTo>
                      <a:pt x="51" y="285"/>
                    </a:lnTo>
                    <a:lnTo>
                      <a:pt x="40" y="254"/>
                    </a:lnTo>
                    <a:lnTo>
                      <a:pt x="33" y="224"/>
                    </a:lnTo>
                    <a:lnTo>
                      <a:pt x="30" y="194"/>
                    </a:lnTo>
                    <a:lnTo>
                      <a:pt x="30" y="162"/>
                    </a:lnTo>
                    <a:lnTo>
                      <a:pt x="33" y="132"/>
                    </a:lnTo>
                    <a:lnTo>
                      <a:pt x="40" y="103"/>
                    </a:lnTo>
                    <a:lnTo>
                      <a:pt x="48" y="71"/>
                    </a:lnTo>
                    <a:lnTo>
                      <a:pt x="59" y="44"/>
                    </a:lnTo>
                    <a:lnTo>
                      <a:pt x="75" y="18"/>
                    </a:lnTo>
                    <a:lnTo>
                      <a:pt x="51" y="0"/>
                    </a:lnTo>
                    <a:lnTo>
                      <a:pt x="33" y="33"/>
                    </a:lnTo>
                    <a:lnTo>
                      <a:pt x="19" y="63"/>
                    </a:lnTo>
                    <a:lnTo>
                      <a:pt x="11" y="95"/>
                    </a:lnTo>
                    <a:lnTo>
                      <a:pt x="4" y="129"/>
                    </a:lnTo>
                    <a:lnTo>
                      <a:pt x="0" y="162"/>
                    </a:lnTo>
                    <a:lnTo>
                      <a:pt x="0" y="194"/>
                    </a:lnTo>
                    <a:lnTo>
                      <a:pt x="4" y="228"/>
                    </a:lnTo>
                    <a:lnTo>
                      <a:pt x="11" y="262"/>
                    </a:lnTo>
                    <a:lnTo>
                      <a:pt x="21" y="293"/>
                    </a:lnTo>
                    <a:lnTo>
                      <a:pt x="36" y="326"/>
                    </a:lnTo>
                    <a:lnTo>
                      <a:pt x="53" y="356"/>
                    </a:lnTo>
                    <a:lnTo>
                      <a:pt x="75" y="383"/>
                    </a:lnTo>
                    <a:lnTo>
                      <a:pt x="99" y="410"/>
                    </a:lnTo>
                    <a:lnTo>
                      <a:pt x="127" y="436"/>
                    </a:lnTo>
                    <a:lnTo>
                      <a:pt x="157" y="457"/>
                    </a:lnTo>
                    <a:lnTo>
                      <a:pt x="196" y="475"/>
                    </a:lnTo>
                    <a:lnTo>
                      <a:pt x="208"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16" name="Freeform 868">
                <a:extLst>
                  <a:ext uri="{FF2B5EF4-FFF2-40B4-BE49-F238E27FC236}">
                    <a16:creationId xmlns:a16="http://schemas.microsoft.com/office/drawing/2014/main" id="{50D1466B-9831-C01A-80F0-DAF9B9454A8D}"/>
                  </a:ext>
                </a:extLst>
              </p:cNvPr>
              <p:cNvSpPr>
                <a:spLocks/>
              </p:cNvSpPr>
              <p:nvPr/>
            </p:nvSpPr>
            <p:spPr bwMode="auto">
              <a:xfrm>
                <a:off x="4029" y="2156"/>
                <a:ext cx="7" cy="8"/>
              </a:xfrm>
              <a:custGeom>
                <a:avLst/>
                <a:gdLst>
                  <a:gd name="T0" fmla="*/ 0 w 20"/>
                  <a:gd name="T1" fmla="*/ 23 h 23"/>
                  <a:gd name="T2" fmla="*/ 9 w 20"/>
                  <a:gd name="T3" fmla="*/ 23 h 23"/>
                  <a:gd name="T4" fmla="*/ 18 w 20"/>
                  <a:gd name="T5" fmla="*/ 18 h 23"/>
                  <a:gd name="T6" fmla="*/ 20 w 20"/>
                  <a:gd name="T7" fmla="*/ 7 h 23"/>
                  <a:gd name="T8" fmla="*/ 12 w 20"/>
                  <a:gd name="T9" fmla="*/ 0 h 23"/>
                  <a:gd name="T10" fmla="*/ 0 w 20"/>
                  <a:gd name="T11" fmla="*/ 23 h 23"/>
                </a:gdLst>
                <a:ahLst/>
                <a:cxnLst>
                  <a:cxn ang="0">
                    <a:pos x="T0" y="T1"/>
                  </a:cxn>
                  <a:cxn ang="0">
                    <a:pos x="T2" y="T3"/>
                  </a:cxn>
                  <a:cxn ang="0">
                    <a:pos x="T4" y="T5"/>
                  </a:cxn>
                  <a:cxn ang="0">
                    <a:pos x="T6" y="T7"/>
                  </a:cxn>
                  <a:cxn ang="0">
                    <a:pos x="T8" y="T9"/>
                  </a:cxn>
                  <a:cxn ang="0">
                    <a:pos x="T10" y="T11"/>
                  </a:cxn>
                </a:cxnLst>
                <a:rect l="0" t="0" r="r" b="b"/>
                <a:pathLst>
                  <a:path w="20" h="23">
                    <a:moveTo>
                      <a:pt x="0" y="23"/>
                    </a:moveTo>
                    <a:lnTo>
                      <a:pt x="9" y="23"/>
                    </a:lnTo>
                    <a:lnTo>
                      <a:pt x="18" y="18"/>
                    </a:lnTo>
                    <a:lnTo>
                      <a:pt x="20" y="7"/>
                    </a:lnTo>
                    <a:lnTo>
                      <a:pt x="12"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17" name="Freeform 869">
                <a:extLst>
                  <a:ext uri="{FF2B5EF4-FFF2-40B4-BE49-F238E27FC236}">
                    <a16:creationId xmlns:a16="http://schemas.microsoft.com/office/drawing/2014/main" id="{F63C0296-9DDE-70E9-C3BE-D37E578DB498}"/>
                  </a:ext>
                </a:extLst>
              </p:cNvPr>
              <p:cNvSpPr>
                <a:spLocks/>
              </p:cNvSpPr>
              <p:nvPr/>
            </p:nvSpPr>
            <p:spPr bwMode="auto">
              <a:xfrm>
                <a:off x="3828" y="2064"/>
                <a:ext cx="10" cy="6"/>
              </a:xfrm>
              <a:custGeom>
                <a:avLst/>
                <a:gdLst>
                  <a:gd name="T0" fmla="*/ 29 w 29"/>
                  <a:gd name="T1" fmla="*/ 17 h 17"/>
                  <a:gd name="T2" fmla="*/ 26 w 29"/>
                  <a:gd name="T3" fmla="*/ 5 h 17"/>
                  <a:gd name="T4" fmla="*/ 19 w 29"/>
                  <a:gd name="T5" fmla="*/ 0 h 17"/>
                  <a:gd name="T6" fmla="*/ 6 w 29"/>
                  <a:gd name="T7" fmla="*/ 2 h 17"/>
                  <a:gd name="T8" fmla="*/ 0 w 29"/>
                  <a:gd name="T9" fmla="*/ 9 h 17"/>
                  <a:gd name="T10" fmla="*/ 29 w 29"/>
                  <a:gd name="T11" fmla="*/ 17 h 17"/>
                </a:gdLst>
                <a:ahLst/>
                <a:cxnLst>
                  <a:cxn ang="0">
                    <a:pos x="T0" y="T1"/>
                  </a:cxn>
                  <a:cxn ang="0">
                    <a:pos x="T2" y="T3"/>
                  </a:cxn>
                  <a:cxn ang="0">
                    <a:pos x="T4" y="T5"/>
                  </a:cxn>
                  <a:cxn ang="0">
                    <a:pos x="T6" y="T7"/>
                  </a:cxn>
                  <a:cxn ang="0">
                    <a:pos x="T8" y="T9"/>
                  </a:cxn>
                  <a:cxn ang="0">
                    <a:pos x="T10" y="T11"/>
                  </a:cxn>
                </a:cxnLst>
                <a:rect l="0" t="0" r="r" b="b"/>
                <a:pathLst>
                  <a:path w="29" h="17">
                    <a:moveTo>
                      <a:pt x="29" y="17"/>
                    </a:moveTo>
                    <a:lnTo>
                      <a:pt x="26" y="5"/>
                    </a:lnTo>
                    <a:lnTo>
                      <a:pt x="19" y="0"/>
                    </a:lnTo>
                    <a:lnTo>
                      <a:pt x="6" y="2"/>
                    </a:lnTo>
                    <a:lnTo>
                      <a:pt x="0" y="9"/>
                    </a:lnTo>
                    <a:lnTo>
                      <a:pt x="2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18" name="Freeform 870">
                <a:extLst>
                  <a:ext uri="{FF2B5EF4-FFF2-40B4-BE49-F238E27FC236}">
                    <a16:creationId xmlns:a16="http://schemas.microsoft.com/office/drawing/2014/main" id="{BA4F5005-5554-B78B-D47B-882935CDF241}"/>
                  </a:ext>
                </a:extLst>
              </p:cNvPr>
              <p:cNvSpPr>
                <a:spLocks/>
              </p:cNvSpPr>
              <p:nvPr/>
            </p:nvSpPr>
            <p:spPr bwMode="auto">
              <a:xfrm>
                <a:off x="3818" y="2068"/>
                <a:ext cx="24" cy="155"/>
              </a:xfrm>
              <a:custGeom>
                <a:avLst/>
                <a:gdLst>
                  <a:gd name="T0" fmla="*/ 70 w 70"/>
                  <a:gd name="T1" fmla="*/ 453 h 466"/>
                  <a:gd name="T2" fmla="*/ 62 w 70"/>
                  <a:gd name="T3" fmla="*/ 431 h 466"/>
                  <a:gd name="T4" fmla="*/ 54 w 70"/>
                  <a:gd name="T5" fmla="*/ 404 h 466"/>
                  <a:gd name="T6" fmla="*/ 46 w 70"/>
                  <a:gd name="T7" fmla="*/ 376 h 466"/>
                  <a:gd name="T8" fmla="*/ 38 w 70"/>
                  <a:gd name="T9" fmla="*/ 351 h 466"/>
                  <a:gd name="T10" fmla="*/ 35 w 70"/>
                  <a:gd name="T11" fmla="*/ 325 h 466"/>
                  <a:gd name="T12" fmla="*/ 30 w 70"/>
                  <a:gd name="T13" fmla="*/ 294 h 466"/>
                  <a:gd name="T14" fmla="*/ 29 w 70"/>
                  <a:gd name="T15" fmla="*/ 267 h 466"/>
                  <a:gd name="T16" fmla="*/ 29 w 70"/>
                  <a:gd name="T17" fmla="*/ 238 h 466"/>
                  <a:gd name="T18" fmla="*/ 29 w 70"/>
                  <a:gd name="T19" fmla="*/ 207 h 466"/>
                  <a:gd name="T20" fmla="*/ 30 w 70"/>
                  <a:gd name="T21" fmla="*/ 178 h 466"/>
                  <a:gd name="T22" fmla="*/ 33 w 70"/>
                  <a:gd name="T23" fmla="*/ 151 h 466"/>
                  <a:gd name="T24" fmla="*/ 36 w 70"/>
                  <a:gd name="T25" fmla="*/ 121 h 466"/>
                  <a:gd name="T26" fmla="*/ 41 w 70"/>
                  <a:gd name="T27" fmla="*/ 92 h 466"/>
                  <a:gd name="T28" fmla="*/ 47 w 70"/>
                  <a:gd name="T29" fmla="*/ 62 h 466"/>
                  <a:gd name="T30" fmla="*/ 54 w 70"/>
                  <a:gd name="T31" fmla="*/ 35 h 466"/>
                  <a:gd name="T32" fmla="*/ 60 w 70"/>
                  <a:gd name="T33" fmla="*/ 8 h 466"/>
                  <a:gd name="T34" fmla="*/ 30 w 70"/>
                  <a:gd name="T35" fmla="*/ 0 h 466"/>
                  <a:gd name="T36" fmla="*/ 24 w 70"/>
                  <a:gd name="T37" fmla="*/ 28 h 466"/>
                  <a:gd name="T38" fmla="*/ 19 w 70"/>
                  <a:gd name="T39" fmla="*/ 59 h 466"/>
                  <a:gd name="T40" fmla="*/ 12 w 70"/>
                  <a:gd name="T41" fmla="*/ 88 h 466"/>
                  <a:gd name="T42" fmla="*/ 8 w 70"/>
                  <a:gd name="T43" fmla="*/ 117 h 466"/>
                  <a:gd name="T44" fmla="*/ 3 w 70"/>
                  <a:gd name="T45" fmla="*/ 145 h 466"/>
                  <a:gd name="T46" fmla="*/ 1 w 70"/>
                  <a:gd name="T47" fmla="*/ 178 h 466"/>
                  <a:gd name="T48" fmla="*/ 0 w 70"/>
                  <a:gd name="T49" fmla="*/ 207 h 466"/>
                  <a:gd name="T50" fmla="*/ 0 w 70"/>
                  <a:gd name="T51" fmla="*/ 238 h 466"/>
                  <a:gd name="T52" fmla="*/ 0 w 70"/>
                  <a:gd name="T53" fmla="*/ 267 h 466"/>
                  <a:gd name="T54" fmla="*/ 1 w 70"/>
                  <a:gd name="T55" fmla="*/ 300 h 466"/>
                  <a:gd name="T56" fmla="*/ 6 w 70"/>
                  <a:gd name="T57" fmla="*/ 328 h 466"/>
                  <a:gd name="T58" fmla="*/ 9 w 70"/>
                  <a:gd name="T59" fmla="*/ 355 h 466"/>
                  <a:gd name="T60" fmla="*/ 16 w 70"/>
                  <a:gd name="T61" fmla="*/ 384 h 466"/>
                  <a:gd name="T62" fmla="*/ 24 w 70"/>
                  <a:gd name="T63" fmla="*/ 411 h 466"/>
                  <a:gd name="T64" fmla="*/ 33 w 70"/>
                  <a:gd name="T65" fmla="*/ 438 h 466"/>
                  <a:gd name="T66" fmla="*/ 46 w 70"/>
                  <a:gd name="T67" fmla="*/ 466 h 466"/>
                  <a:gd name="T68" fmla="*/ 70 w 70"/>
                  <a:gd name="T69" fmla="*/ 45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 h="466">
                    <a:moveTo>
                      <a:pt x="70" y="453"/>
                    </a:moveTo>
                    <a:lnTo>
                      <a:pt x="62" y="431"/>
                    </a:lnTo>
                    <a:lnTo>
                      <a:pt x="54" y="404"/>
                    </a:lnTo>
                    <a:lnTo>
                      <a:pt x="46" y="376"/>
                    </a:lnTo>
                    <a:lnTo>
                      <a:pt x="38" y="351"/>
                    </a:lnTo>
                    <a:lnTo>
                      <a:pt x="35" y="325"/>
                    </a:lnTo>
                    <a:lnTo>
                      <a:pt x="30" y="294"/>
                    </a:lnTo>
                    <a:lnTo>
                      <a:pt x="29" y="267"/>
                    </a:lnTo>
                    <a:lnTo>
                      <a:pt x="29" y="238"/>
                    </a:lnTo>
                    <a:lnTo>
                      <a:pt x="29" y="207"/>
                    </a:lnTo>
                    <a:lnTo>
                      <a:pt x="30" y="178"/>
                    </a:lnTo>
                    <a:lnTo>
                      <a:pt x="33" y="151"/>
                    </a:lnTo>
                    <a:lnTo>
                      <a:pt x="36" y="121"/>
                    </a:lnTo>
                    <a:lnTo>
                      <a:pt x="41" y="92"/>
                    </a:lnTo>
                    <a:lnTo>
                      <a:pt x="47" y="62"/>
                    </a:lnTo>
                    <a:lnTo>
                      <a:pt x="54" y="35"/>
                    </a:lnTo>
                    <a:lnTo>
                      <a:pt x="60" y="8"/>
                    </a:lnTo>
                    <a:lnTo>
                      <a:pt x="30" y="0"/>
                    </a:lnTo>
                    <a:lnTo>
                      <a:pt x="24" y="28"/>
                    </a:lnTo>
                    <a:lnTo>
                      <a:pt x="19" y="59"/>
                    </a:lnTo>
                    <a:lnTo>
                      <a:pt x="12" y="88"/>
                    </a:lnTo>
                    <a:lnTo>
                      <a:pt x="8" y="117"/>
                    </a:lnTo>
                    <a:lnTo>
                      <a:pt x="3" y="145"/>
                    </a:lnTo>
                    <a:lnTo>
                      <a:pt x="1" y="178"/>
                    </a:lnTo>
                    <a:lnTo>
                      <a:pt x="0" y="207"/>
                    </a:lnTo>
                    <a:lnTo>
                      <a:pt x="0" y="238"/>
                    </a:lnTo>
                    <a:lnTo>
                      <a:pt x="0" y="267"/>
                    </a:lnTo>
                    <a:lnTo>
                      <a:pt x="1" y="300"/>
                    </a:lnTo>
                    <a:lnTo>
                      <a:pt x="6" y="328"/>
                    </a:lnTo>
                    <a:lnTo>
                      <a:pt x="9" y="355"/>
                    </a:lnTo>
                    <a:lnTo>
                      <a:pt x="16" y="384"/>
                    </a:lnTo>
                    <a:lnTo>
                      <a:pt x="24" y="411"/>
                    </a:lnTo>
                    <a:lnTo>
                      <a:pt x="33" y="438"/>
                    </a:lnTo>
                    <a:lnTo>
                      <a:pt x="46" y="466"/>
                    </a:lnTo>
                    <a:lnTo>
                      <a:pt x="70" y="4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19" name="Freeform 871">
                <a:extLst>
                  <a:ext uri="{FF2B5EF4-FFF2-40B4-BE49-F238E27FC236}">
                    <a16:creationId xmlns:a16="http://schemas.microsoft.com/office/drawing/2014/main" id="{2BC266EC-B195-41BB-00DA-FE5BEC3D3032}"/>
                  </a:ext>
                </a:extLst>
              </p:cNvPr>
              <p:cNvSpPr>
                <a:spLocks/>
              </p:cNvSpPr>
              <p:nvPr/>
            </p:nvSpPr>
            <p:spPr bwMode="auto">
              <a:xfrm>
                <a:off x="3833" y="2219"/>
                <a:ext cx="9" cy="7"/>
              </a:xfrm>
              <a:custGeom>
                <a:avLst/>
                <a:gdLst>
                  <a:gd name="T0" fmla="*/ 0 w 26"/>
                  <a:gd name="T1" fmla="*/ 12 h 19"/>
                  <a:gd name="T2" fmla="*/ 9 w 26"/>
                  <a:gd name="T3" fmla="*/ 19 h 19"/>
                  <a:gd name="T4" fmla="*/ 18 w 26"/>
                  <a:gd name="T5" fmla="*/ 18 h 19"/>
                  <a:gd name="T6" fmla="*/ 26 w 26"/>
                  <a:gd name="T7" fmla="*/ 10 h 19"/>
                  <a:gd name="T8" fmla="*/ 26 w 26"/>
                  <a:gd name="T9" fmla="*/ 0 h 19"/>
                  <a:gd name="T10" fmla="*/ 0 w 26"/>
                  <a:gd name="T11" fmla="*/ 12 h 19"/>
                </a:gdLst>
                <a:ahLst/>
                <a:cxnLst>
                  <a:cxn ang="0">
                    <a:pos x="T0" y="T1"/>
                  </a:cxn>
                  <a:cxn ang="0">
                    <a:pos x="T2" y="T3"/>
                  </a:cxn>
                  <a:cxn ang="0">
                    <a:pos x="T4" y="T5"/>
                  </a:cxn>
                  <a:cxn ang="0">
                    <a:pos x="T6" y="T7"/>
                  </a:cxn>
                  <a:cxn ang="0">
                    <a:pos x="T8" y="T9"/>
                  </a:cxn>
                  <a:cxn ang="0">
                    <a:pos x="T10" y="T11"/>
                  </a:cxn>
                </a:cxnLst>
                <a:rect l="0" t="0" r="r" b="b"/>
                <a:pathLst>
                  <a:path w="26" h="19">
                    <a:moveTo>
                      <a:pt x="0" y="12"/>
                    </a:moveTo>
                    <a:lnTo>
                      <a:pt x="9" y="19"/>
                    </a:lnTo>
                    <a:lnTo>
                      <a:pt x="18" y="18"/>
                    </a:lnTo>
                    <a:lnTo>
                      <a:pt x="26" y="10"/>
                    </a:lnTo>
                    <a:lnTo>
                      <a:pt x="26"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20" name="Freeform 872">
                <a:extLst>
                  <a:ext uri="{FF2B5EF4-FFF2-40B4-BE49-F238E27FC236}">
                    <a16:creationId xmlns:a16="http://schemas.microsoft.com/office/drawing/2014/main" id="{0052F592-710D-CF79-8113-07D581D1B27E}"/>
                  </a:ext>
                </a:extLst>
              </p:cNvPr>
              <p:cNvSpPr>
                <a:spLocks/>
              </p:cNvSpPr>
              <p:nvPr/>
            </p:nvSpPr>
            <p:spPr bwMode="auto">
              <a:xfrm>
                <a:off x="3530" y="2521"/>
                <a:ext cx="8" cy="9"/>
              </a:xfrm>
              <a:custGeom>
                <a:avLst/>
                <a:gdLst>
                  <a:gd name="T0" fmla="*/ 6 w 22"/>
                  <a:gd name="T1" fmla="*/ 0 h 27"/>
                  <a:gd name="T2" fmla="*/ 0 w 22"/>
                  <a:gd name="T3" fmla="*/ 9 h 27"/>
                  <a:gd name="T4" fmla="*/ 2 w 22"/>
                  <a:gd name="T5" fmla="*/ 20 h 27"/>
                  <a:gd name="T6" fmla="*/ 10 w 22"/>
                  <a:gd name="T7" fmla="*/ 27 h 27"/>
                  <a:gd name="T8" fmla="*/ 22 w 22"/>
                  <a:gd name="T9" fmla="*/ 23 h 27"/>
                  <a:gd name="T10" fmla="*/ 6 w 22"/>
                  <a:gd name="T11" fmla="*/ 0 h 27"/>
                </a:gdLst>
                <a:ahLst/>
                <a:cxnLst>
                  <a:cxn ang="0">
                    <a:pos x="T0" y="T1"/>
                  </a:cxn>
                  <a:cxn ang="0">
                    <a:pos x="T2" y="T3"/>
                  </a:cxn>
                  <a:cxn ang="0">
                    <a:pos x="T4" y="T5"/>
                  </a:cxn>
                  <a:cxn ang="0">
                    <a:pos x="T6" y="T7"/>
                  </a:cxn>
                  <a:cxn ang="0">
                    <a:pos x="T8" y="T9"/>
                  </a:cxn>
                  <a:cxn ang="0">
                    <a:pos x="T10" y="T11"/>
                  </a:cxn>
                </a:cxnLst>
                <a:rect l="0" t="0" r="r" b="b"/>
                <a:pathLst>
                  <a:path w="22" h="27">
                    <a:moveTo>
                      <a:pt x="6" y="0"/>
                    </a:moveTo>
                    <a:lnTo>
                      <a:pt x="0" y="9"/>
                    </a:lnTo>
                    <a:lnTo>
                      <a:pt x="2" y="20"/>
                    </a:lnTo>
                    <a:lnTo>
                      <a:pt x="10" y="27"/>
                    </a:lnTo>
                    <a:lnTo>
                      <a:pt x="22" y="2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21" name="Freeform 873">
                <a:extLst>
                  <a:ext uri="{FF2B5EF4-FFF2-40B4-BE49-F238E27FC236}">
                    <a16:creationId xmlns:a16="http://schemas.microsoft.com/office/drawing/2014/main" id="{A89FF65C-642C-8BAE-3C77-31494E0ACFBD}"/>
                  </a:ext>
                </a:extLst>
              </p:cNvPr>
              <p:cNvSpPr>
                <a:spLocks/>
              </p:cNvSpPr>
              <p:nvPr/>
            </p:nvSpPr>
            <p:spPr bwMode="auto">
              <a:xfrm>
                <a:off x="3533" y="2370"/>
                <a:ext cx="85" cy="160"/>
              </a:xfrm>
              <a:custGeom>
                <a:avLst/>
                <a:gdLst>
                  <a:gd name="T0" fmla="*/ 224 w 253"/>
                  <a:gd name="T1" fmla="*/ 0 h 478"/>
                  <a:gd name="T2" fmla="*/ 224 w 253"/>
                  <a:gd name="T3" fmla="*/ 27 h 478"/>
                  <a:gd name="T4" fmla="*/ 224 w 253"/>
                  <a:gd name="T5" fmla="*/ 57 h 478"/>
                  <a:gd name="T6" fmla="*/ 220 w 253"/>
                  <a:gd name="T7" fmla="*/ 86 h 478"/>
                  <a:gd name="T8" fmla="*/ 214 w 253"/>
                  <a:gd name="T9" fmla="*/ 118 h 478"/>
                  <a:gd name="T10" fmla="*/ 207 w 253"/>
                  <a:gd name="T11" fmla="*/ 146 h 478"/>
                  <a:gd name="T12" fmla="*/ 197 w 253"/>
                  <a:gd name="T13" fmla="*/ 181 h 478"/>
                  <a:gd name="T14" fmla="*/ 184 w 253"/>
                  <a:gd name="T15" fmla="*/ 212 h 478"/>
                  <a:gd name="T16" fmla="*/ 175 w 253"/>
                  <a:gd name="T17" fmla="*/ 243 h 478"/>
                  <a:gd name="T18" fmla="*/ 157 w 253"/>
                  <a:gd name="T19" fmla="*/ 277 h 478"/>
                  <a:gd name="T20" fmla="*/ 141 w 253"/>
                  <a:gd name="T21" fmla="*/ 304 h 478"/>
                  <a:gd name="T22" fmla="*/ 120 w 253"/>
                  <a:gd name="T23" fmla="*/ 335 h 478"/>
                  <a:gd name="T24" fmla="*/ 101 w 253"/>
                  <a:gd name="T25" fmla="*/ 362 h 478"/>
                  <a:gd name="T26" fmla="*/ 77 w 253"/>
                  <a:gd name="T27" fmla="*/ 387 h 478"/>
                  <a:gd name="T28" fmla="*/ 53 w 253"/>
                  <a:gd name="T29" fmla="*/ 412 h 478"/>
                  <a:gd name="T30" fmla="*/ 28 w 253"/>
                  <a:gd name="T31" fmla="*/ 433 h 478"/>
                  <a:gd name="T32" fmla="*/ 0 w 253"/>
                  <a:gd name="T33" fmla="*/ 453 h 478"/>
                  <a:gd name="T34" fmla="*/ 18 w 253"/>
                  <a:gd name="T35" fmla="*/ 478 h 478"/>
                  <a:gd name="T36" fmla="*/ 45 w 253"/>
                  <a:gd name="T37" fmla="*/ 459 h 478"/>
                  <a:gd name="T38" fmla="*/ 74 w 253"/>
                  <a:gd name="T39" fmla="*/ 433 h 478"/>
                  <a:gd name="T40" fmla="*/ 98 w 253"/>
                  <a:gd name="T41" fmla="*/ 408 h 478"/>
                  <a:gd name="T42" fmla="*/ 122 w 253"/>
                  <a:gd name="T43" fmla="*/ 379 h 478"/>
                  <a:gd name="T44" fmla="*/ 145 w 253"/>
                  <a:gd name="T45" fmla="*/ 352 h 478"/>
                  <a:gd name="T46" fmla="*/ 166 w 253"/>
                  <a:gd name="T47" fmla="*/ 319 h 478"/>
                  <a:gd name="T48" fmla="*/ 182 w 253"/>
                  <a:gd name="T49" fmla="*/ 289 h 478"/>
                  <a:gd name="T50" fmla="*/ 199 w 253"/>
                  <a:gd name="T51" fmla="*/ 256 h 478"/>
                  <a:gd name="T52" fmla="*/ 214 w 253"/>
                  <a:gd name="T53" fmla="*/ 223 h 478"/>
                  <a:gd name="T54" fmla="*/ 226 w 253"/>
                  <a:gd name="T55" fmla="*/ 188 h 478"/>
                  <a:gd name="T56" fmla="*/ 237 w 253"/>
                  <a:gd name="T57" fmla="*/ 156 h 478"/>
                  <a:gd name="T58" fmla="*/ 244 w 253"/>
                  <a:gd name="T59" fmla="*/ 122 h 478"/>
                  <a:gd name="T60" fmla="*/ 249 w 253"/>
                  <a:gd name="T61" fmla="*/ 90 h 478"/>
                  <a:gd name="T62" fmla="*/ 253 w 253"/>
                  <a:gd name="T63" fmla="*/ 57 h 478"/>
                  <a:gd name="T64" fmla="*/ 253 w 253"/>
                  <a:gd name="T65" fmla="*/ 27 h 478"/>
                  <a:gd name="T66" fmla="*/ 253 w 253"/>
                  <a:gd name="T67" fmla="*/ 0 h 478"/>
                  <a:gd name="T68" fmla="*/ 224 w 253"/>
                  <a:gd name="T6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 h="478">
                    <a:moveTo>
                      <a:pt x="224" y="0"/>
                    </a:moveTo>
                    <a:lnTo>
                      <a:pt x="224" y="27"/>
                    </a:lnTo>
                    <a:lnTo>
                      <a:pt x="224" y="57"/>
                    </a:lnTo>
                    <a:lnTo>
                      <a:pt x="220" y="86"/>
                    </a:lnTo>
                    <a:lnTo>
                      <a:pt x="214" y="118"/>
                    </a:lnTo>
                    <a:lnTo>
                      <a:pt x="207" y="146"/>
                    </a:lnTo>
                    <a:lnTo>
                      <a:pt x="197" y="181"/>
                    </a:lnTo>
                    <a:lnTo>
                      <a:pt x="184" y="212"/>
                    </a:lnTo>
                    <a:lnTo>
                      <a:pt x="175" y="243"/>
                    </a:lnTo>
                    <a:lnTo>
                      <a:pt x="157" y="277"/>
                    </a:lnTo>
                    <a:lnTo>
                      <a:pt x="141" y="304"/>
                    </a:lnTo>
                    <a:lnTo>
                      <a:pt x="120" y="335"/>
                    </a:lnTo>
                    <a:lnTo>
                      <a:pt x="101" y="362"/>
                    </a:lnTo>
                    <a:lnTo>
                      <a:pt x="77" y="387"/>
                    </a:lnTo>
                    <a:lnTo>
                      <a:pt x="53" y="412"/>
                    </a:lnTo>
                    <a:lnTo>
                      <a:pt x="28" y="433"/>
                    </a:lnTo>
                    <a:lnTo>
                      <a:pt x="0" y="453"/>
                    </a:lnTo>
                    <a:lnTo>
                      <a:pt x="18" y="478"/>
                    </a:lnTo>
                    <a:lnTo>
                      <a:pt x="45" y="459"/>
                    </a:lnTo>
                    <a:lnTo>
                      <a:pt x="74" y="433"/>
                    </a:lnTo>
                    <a:lnTo>
                      <a:pt x="98" y="408"/>
                    </a:lnTo>
                    <a:lnTo>
                      <a:pt x="122" y="379"/>
                    </a:lnTo>
                    <a:lnTo>
                      <a:pt x="145" y="352"/>
                    </a:lnTo>
                    <a:lnTo>
                      <a:pt x="166" y="319"/>
                    </a:lnTo>
                    <a:lnTo>
                      <a:pt x="182" y="289"/>
                    </a:lnTo>
                    <a:lnTo>
                      <a:pt x="199" y="256"/>
                    </a:lnTo>
                    <a:lnTo>
                      <a:pt x="214" y="223"/>
                    </a:lnTo>
                    <a:lnTo>
                      <a:pt x="226" y="188"/>
                    </a:lnTo>
                    <a:lnTo>
                      <a:pt x="237" y="156"/>
                    </a:lnTo>
                    <a:lnTo>
                      <a:pt x="244" y="122"/>
                    </a:lnTo>
                    <a:lnTo>
                      <a:pt x="249" y="90"/>
                    </a:lnTo>
                    <a:lnTo>
                      <a:pt x="253" y="57"/>
                    </a:lnTo>
                    <a:lnTo>
                      <a:pt x="253" y="27"/>
                    </a:lnTo>
                    <a:lnTo>
                      <a:pt x="253" y="0"/>
                    </a:lnTo>
                    <a:lnTo>
                      <a:pt x="2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22" name="Freeform 874">
                <a:extLst>
                  <a:ext uri="{FF2B5EF4-FFF2-40B4-BE49-F238E27FC236}">
                    <a16:creationId xmlns:a16="http://schemas.microsoft.com/office/drawing/2014/main" id="{9FF5D737-B457-D0D6-AA84-9CDA758040D7}"/>
                  </a:ext>
                </a:extLst>
              </p:cNvPr>
              <p:cNvSpPr>
                <a:spLocks/>
              </p:cNvSpPr>
              <p:nvPr/>
            </p:nvSpPr>
            <p:spPr bwMode="auto">
              <a:xfrm>
                <a:off x="3607" y="2366"/>
                <a:ext cx="10" cy="4"/>
              </a:xfrm>
              <a:custGeom>
                <a:avLst/>
                <a:gdLst>
                  <a:gd name="T0" fmla="*/ 30 w 30"/>
                  <a:gd name="T1" fmla="*/ 14 h 14"/>
                  <a:gd name="T2" fmla="*/ 25 w 30"/>
                  <a:gd name="T3" fmla="*/ 4 h 14"/>
                  <a:gd name="T4" fmla="*/ 14 w 30"/>
                  <a:gd name="T5" fmla="*/ 0 h 14"/>
                  <a:gd name="T6" fmla="*/ 5 w 30"/>
                  <a:gd name="T7" fmla="*/ 4 h 14"/>
                  <a:gd name="T8" fmla="*/ 0 w 30"/>
                  <a:gd name="T9" fmla="*/ 14 h 14"/>
                  <a:gd name="T10" fmla="*/ 30 w 30"/>
                  <a:gd name="T11" fmla="*/ 14 h 14"/>
                </a:gdLst>
                <a:ahLst/>
                <a:cxnLst>
                  <a:cxn ang="0">
                    <a:pos x="T0" y="T1"/>
                  </a:cxn>
                  <a:cxn ang="0">
                    <a:pos x="T2" y="T3"/>
                  </a:cxn>
                  <a:cxn ang="0">
                    <a:pos x="T4" y="T5"/>
                  </a:cxn>
                  <a:cxn ang="0">
                    <a:pos x="T6" y="T7"/>
                  </a:cxn>
                  <a:cxn ang="0">
                    <a:pos x="T8" y="T9"/>
                  </a:cxn>
                  <a:cxn ang="0">
                    <a:pos x="T10" y="T11"/>
                  </a:cxn>
                </a:cxnLst>
                <a:rect l="0" t="0" r="r" b="b"/>
                <a:pathLst>
                  <a:path w="30" h="14">
                    <a:moveTo>
                      <a:pt x="30" y="14"/>
                    </a:moveTo>
                    <a:lnTo>
                      <a:pt x="25" y="4"/>
                    </a:lnTo>
                    <a:lnTo>
                      <a:pt x="14" y="0"/>
                    </a:lnTo>
                    <a:lnTo>
                      <a:pt x="5" y="4"/>
                    </a:lnTo>
                    <a:lnTo>
                      <a:pt x="0" y="14"/>
                    </a:lnTo>
                    <a:lnTo>
                      <a:pt x="3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23" name="Freeform 875">
                <a:extLst>
                  <a:ext uri="{FF2B5EF4-FFF2-40B4-BE49-F238E27FC236}">
                    <a16:creationId xmlns:a16="http://schemas.microsoft.com/office/drawing/2014/main" id="{E8F7B7E1-147B-F118-4F6B-4F9BF65F2BEE}"/>
                  </a:ext>
                </a:extLst>
              </p:cNvPr>
              <p:cNvSpPr>
                <a:spLocks/>
              </p:cNvSpPr>
              <p:nvPr/>
            </p:nvSpPr>
            <p:spPr bwMode="auto">
              <a:xfrm>
                <a:off x="3170" y="2064"/>
                <a:ext cx="9" cy="5"/>
              </a:xfrm>
              <a:custGeom>
                <a:avLst/>
                <a:gdLst>
                  <a:gd name="T0" fmla="*/ 29 w 29"/>
                  <a:gd name="T1" fmla="*/ 12 h 17"/>
                  <a:gd name="T2" fmla="*/ 22 w 29"/>
                  <a:gd name="T3" fmla="*/ 3 h 17"/>
                  <a:gd name="T4" fmla="*/ 12 w 29"/>
                  <a:gd name="T5" fmla="*/ 0 h 17"/>
                  <a:gd name="T6" fmla="*/ 3 w 29"/>
                  <a:gd name="T7" fmla="*/ 6 h 17"/>
                  <a:gd name="T8" fmla="*/ 0 w 29"/>
                  <a:gd name="T9" fmla="*/ 17 h 17"/>
                  <a:gd name="T10" fmla="*/ 29 w 29"/>
                  <a:gd name="T11" fmla="*/ 12 h 17"/>
                </a:gdLst>
                <a:ahLst/>
                <a:cxnLst>
                  <a:cxn ang="0">
                    <a:pos x="T0" y="T1"/>
                  </a:cxn>
                  <a:cxn ang="0">
                    <a:pos x="T2" y="T3"/>
                  </a:cxn>
                  <a:cxn ang="0">
                    <a:pos x="T4" y="T5"/>
                  </a:cxn>
                  <a:cxn ang="0">
                    <a:pos x="T6" y="T7"/>
                  </a:cxn>
                  <a:cxn ang="0">
                    <a:pos x="T8" y="T9"/>
                  </a:cxn>
                  <a:cxn ang="0">
                    <a:pos x="T10" y="T11"/>
                  </a:cxn>
                </a:cxnLst>
                <a:rect l="0" t="0" r="r" b="b"/>
                <a:pathLst>
                  <a:path w="29" h="17">
                    <a:moveTo>
                      <a:pt x="29" y="12"/>
                    </a:moveTo>
                    <a:lnTo>
                      <a:pt x="22" y="3"/>
                    </a:lnTo>
                    <a:lnTo>
                      <a:pt x="12" y="0"/>
                    </a:lnTo>
                    <a:lnTo>
                      <a:pt x="3" y="6"/>
                    </a:lnTo>
                    <a:lnTo>
                      <a:pt x="0" y="17"/>
                    </a:lnTo>
                    <a:lnTo>
                      <a:pt x="2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24" name="Freeform 876">
                <a:extLst>
                  <a:ext uri="{FF2B5EF4-FFF2-40B4-BE49-F238E27FC236}">
                    <a16:creationId xmlns:a16="http://schemas.microsoft.com/office/drawing/2014/main" id="{79D09C1E-23C2-3494-D893-88D7F43AED4A}"/>
                  </a:ext>
                </a:extLst>
              </p:cNvPr>
              <p:cNvSpPr>
                <a:spLocks/>
              </p:cNvSpPr>
              <p:nvPr/>
            </p:nvSpPr>
            <p:spPr bwMode="auto">
              <a:xfrm>
                <a:off x="3131" y="2067"/>
                <a:ext cx="51" cy="214"/>
              </a:xfrm>
              <a:custGeom>
                <a:avLst/>
                <a:gdLst>
                  <a:gd name="T0" fmla="*/ 20 w 153"/>
                  <a:gd name="T1" fmla="*/ 642 h 642"/>
                  <a:gd name="T2" fmla="*/ 41 w 153"/>
                  <a:gd name="T3" fmla="*/ 615 h 642"/>
                  <a:gd name="T4" fmla="*/ 57 w 153"/>
                  <a:gd name="T5" fmla="*/ 587 h 642"/>
                  <a:gd name="T6" fmla="*/ 75 w 153"/>
                  <a:gd name="T7" fmla="*/ 554 h 642"/>
                  <a:gd name="T8" fmla="*/ 91 w 153"/>
                  <a:gd name="T9" fmla="*/ 516 h 642"/>
                  <a:gd name="T10" fmla="*/ 103 w 153"/>
                  <a:gd name="T11" fmla="*/ 479 h 642"/>
                  <a:gd name="T12" fmla="*/ 113 w 153"/>
                  <a:gd name="T13" fmla="*/ 439 h 642"/>
                  <a:gd name="T14" fmla="*/ 124 w 153"/>
                  <a:gd name="T15" fmla="*/ 396 h 642"/>
                  <a:gd name="T16" fmla="*/ 132 w 153"/>
                  <a:gd name="T17" fmla="*/ 351 h 642"/>
                  <a:gd name="T18" fmla="*/ 140 w 153"/>
                  <a:gd name="T19" fmla="*/ 307 h 642"/>
                  <a:gd name="T20" fmla="*/ 145 w 153"/>
                  <a:gd name="T21" fmla="*/ 265 h 642"/>
                  <a:gd name="T22" fmla="*/ 148 w 153"/>
                  <a:gd name="T23" fmla="*/ 217 h 642"/>
                  <a:gd name="T24" fmla="*/ 151 w 153"/>
                  <a:gd name="T25" fmla="*/ 172 h 642"/>
                  <a:gd name="T26" fmla="*/ 153 w 153"/>
                  <a:gd name="T27" fmla="*/ 128 h 642"/>
                  <a:gd name="T28" fmla="*/ 151 w 153"/>
                  <a:gd name="T29" fmla="*/ 83 h 642"/>
                  <a:gd name="T30" fmla="*/ 148 w 153"/>
                  <a:gd name="T31" fmla="*/ 41 h 642"/>
                  <a:gd name="T32" fmla="*/ 145 w 153"/>
                  <a:gd name="T33" fmla="*/ 0 h 642"/>
                  <a:gd name="T34" fmla="*/ 116 w 153"/>
                  <a:gd name="T35" fmla="*/ 5 h 642"/>
                  <a:gd name="T36" fmla="*/ 119 w 153"/>
                  <a:gd name="T37" fmla="*/ 44 h 642"/>
                  <a:gd name="T38" fmla="*/ 121 w 153"/>
                  <a:gd name="T39" fmla="*/ 83 h 642"/>
                  <a:gd name="T40" fmla="*/ 124 w 153"/>
                  <a:gd name="T41" fmla="*/ 128 h 642"/>
                  <a:gd name="T42" fmla="*/ 121 w 153"/>
                  <a:gd name="T43" fmla="*/ 172 h 642"/>
                  <a:gd name="T44" fmla="*/ 119 w 153"/>
                  <a:gd name="T45" fmla="*/ 217 h 642"/>
                  <a:gd name="T46" fmla="*/ 116 w 153"/>
                  <a:gd name="T47" fmla="*/ 260 h 642"/>
                  <a:gd name="T48" fmla="*/ 111 w 153"/>
                  <a:gd name="T49" fmla="*/ 303 h 642"/>
                  <a:gd name="T50" fmla="*/ 103 w 153"/>
                  <a:gd name="T51" fmla="*/ 348 h 642"/>
                  <a:gd name="T52" fmla="*/ 95 w 153"/>
                  <a:gd name="T53" fmla="*/ 391 h 642"/>
                  <a:gd name="T54" fmla="*/ 84 w 153"/>
                  <a:gd name="T55" fmla="*/ 431 h 642"/>
                  <a:gd name="T56" fmla="*/ 75 w 153"/>
                  <a:gd name="T57" fmla="*/ 471 h 642"/>
                  <a:gd name="T58" fmla="*/ 62 w 153"/>
                  <a:gd name="T59" fmla="*/ 509 h 642"/>
                  <a:gd name="T60" fmla="*/ 50 w 153"/>
                  <a:gd name="T61" fmla="*/ 542 h 642"/>
                  <a:gd name="T62" fmla="*/ 33 w 153"/>
                  <a:gd name="T63" fmla="*/ 573 h 642"/>
                  <a:gd name="T64" fmla="*/ 15 w 153"/>
                  <a:gd name="T65" fmla="*/ 598 h 642"/>
                  <a:gd name="T66" fmla="*/ 0 w 153"/>
                  <a:gd name="T67" fmla="*/ 621 h 642"/>
                  <a:gd name="T68" fmla="*/ 20 w 153"/>
                  <a:gd name="T69" fmla="*/ 642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642">
                    <a:moveTo>
                      <a:pt x="20" y="642"/>
                    </a:moveTo>
                    <a:lnTo>
                      <a:pt x="41" y="615"/>
                    </a:lnTo>
                    <a:lnTo>
                      <a:pt x="57" y="587"/>
                    </a:lnTo>
                    <a:lnTo>
                      <a:pt x="75" y="554"/>
                    </a:lnTo>
                    <a:lnTo>
                      <a:pt x="91" y="516"/>
                    </a:lnTo>
                    <a:lnTo>
                      <a:pt x="103" y="479"/>
                    </a:lnTo>
                    <a:lnTo>
                      <a:pt x="113" y="439"/>
                    </a:lnTo>
                    <a:lnTo>
                      <a:pt x="124" y="396"/>
                    </a:lnTo>
                    <a:lnTo>
                      <a:pt x="132" y="351"/>
                    </a:lnTo>
                    <a:lnTo>
                      <a:pt x="140" y="307"/>
                    </a:lnTo>
                    <a:lnTo>
                      <a:pt x="145" y="265"/>
                    </a:lnTo>
                    <a:lnTo>
                      <a:pt x="148" y="217"/>
                    </a:lnTo>
                    <a:lnTo>
                      <a:pt x="151" y="172"/>
                    </a:lnTo>
                    <a:lnTo>
                      <a:pt x="153" y="128"/>
                    </a:lnTo>
                    <a:lnTo>
                      <a:pt x="151" y="83"/>
                    </a:lnTo>
                    <a:lnTo>
                      <a:pt x="148" y="41"/>
                    </a:lnTo>
                    <a:lnTo>
                      <a:pt x="145" y="0"/>
                    </a:lnTo>
                    <a:lnTo>
                      <a:pt x="116" y="5"/>
                    </a:lnTo>
                    <a:lnTo>
                      <a:pt x="119" y="44"/>
                    </a:lnTo>
                    <a:lnTo>
                      <a:pt x="121" y="83"/>
                    </a:lnTo>
                    <a:lnTo>
                      <a:pt x="124" y="128"/>
                    </a:lnTo>
                    <a:lnTo>
                      <a:pt x="121" y="172"/>
                    </a:lnTo>
                    <a:lnTo>
                      <a:pt x="119" y="217"/>
                    </a:lnTo>
                    <a:lnTo>
                      <a:pt x="116" y="260"/>
                    </a:lnTo>
                    <a:lnTo>
                      <a:pt x="111" y="303"/>
                    </a:lnTo>
                    <a:lnTo>
                      <a:pt x="103" y="348"/>
                    </a:lnTo>
                    <a:lnTo>
                      <a:pt x="95" y="391"/>
                    </a:lnTo>
                    <a:lnTo>
                      <a:pt x="84" y="431"/>
                    </a:lnTo>
                    <a:lnTo>
                      <a:pt x="75" y="471"/>
                    </a:lnTo>
                    <a:lnTo>
                      <a:pt x="62" y="509"/>
                    </a:lnTo>
                    <a:lnTo>
                      <a:pt x="50" y="542"/>
                    </a:lnTo>
                    <a:lnTo>
                      <a:pt x="33" y="573"/>
                    </a:lnTo>
                    <a:lnTo>
                      <a:pt x="15" y="598"/>
                    </a:lnTo>
                    <a:lnTo>
                      <a:pt x="0" y="621"/>
                    </a:lnTo>
                    <a:lnTo>
                      <a:pt x="20" y="6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25" name="Freeform 877">
                <a:extLst>
                  <a:ext uri="{FF2B5EF4-FFF2-40B4-BE49-F238E27FC236}">
                    <a16:creationId xmlns:a16="http://schemas.microsoft.com/office/drawing/2014/main" id="{1CA7C1E4-1500-3289-3993-F566EE54EF5D}"/>
                  </a:ext>
                </a:extLst>
              </p:cNvPr>
              <p:cNvSpPr>
                <a:spLocks/>
              </p:cNvSpPr>
              <p:nvPr/>
            </p:nvSpPr>
            <p:spPr bwMode="auto">
              <a:xfrm>
                <a:off x="3129" y="2276"/>
                <a:ext cx="9" cy="8"/>
              </a:xfrm>
              <a:custGeom>
                <a:avLst/>
                <a:gdLst>
                  <a:gd name="T0" fmla="*/ 5 w 26"/>
                  <a:gd name="T1" fmla="*/ 0 h 26"/>
                  <a:gd name="T2" fmla="*/ 0 w 26"/>
                  <a:gd name="T3" fmla="*/ 11 h 26"/>
                  <a:gd name="T4" fmla="*/ 6 w 26"/>
                  <a:gd name="T5" fmla="*/ 19 h 26"/>
                  <a:gd name="T6" fmla="*/ 14 w 26"/>
                  <a:gd name="T7" fmla="*/ 26 h 26"/>
                  <a:gd name="T8" fmla="*/ 26 w 26"/>
                  <a:gd name="T9" fmla="*/ 20 h 26"/>
                  <a:gd name="T10" fmla="*/ 5 w 26"/>
                  <a:gd name="T11" fmla="*/ 0 h 26"/>
                </a:gdLst>
                <a:ahLst/>
                <a:cxnLst>
                  <a:cxn ang="0">
                    <a:pos x="T0" y="T1"/>
                  </a:cxn>
                  <a:cxn ang="0">
                    <a:pos x="T2" y="T3"/>
                  </a:cxn>
                  <a:cxn ang="0">
                    <a:pos x="T4" y="T5"/>
                  </a:cxn>
                  <a:cxn ang="0">
                    <a:pos x="T6" y="T7"/>
                  </a:cxn>
                  <a:cxn ang="0">
                    <a:pos x="T8" y="T9"/>
                  </a:cxn>
                  <a:cxn ang="0">
                    <a:pos x="T10" y="T11"/>
                  </a:cxn>
                </a:cxnLst>
                <a:rect l="0" t="0" r="r" b="b"/>
                <a:pathLst>
                  <a:path w="26" h="26">
                    <a:moveTo>
                      <a:pt x="5" y="0"/>
                    </a:moveTo>
                    <a:lnTo>
                      <a:pt x="0" y="11"/>
                    </a:lnTo>
                    <a:lnTo>
                      <a:pt x="6" y="19"/>
                    </a:lnTo>
                    <a:lnTo>
                      <a:pt x="14" y="26"/>
                    </a:lnTo>
                    <a:lnTo>
                      <a:pt x="26" y="2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26" name="Freeform 878">
                <a:extLst>
                  <a:ext uri="{FF2B5EF4-FFF2-40B4-BE49-F238E27FC236}">
                    <a16:creationId xmlns:a16="http://schemas.microsoft.com/office/drawing/2014/main" id="{706C8F09-BD00-0122-9815-EE75A98E49A3}"/>
                  </a:ext>
                </a:extLst>
              </p:cNvPr>
              <p:cNvSpPr>
                <a:spLocks/>
              </p:cNvSpPr>
              <p:nvPr/>
            </p:nvSpPr>
            <p:spPr bwMode="auto">
              <a:xfrm>
                <a:off x="3070" y="1983"/>
                <a:ext cx="6" cy="9"/>
              </a:xfrm>
              <a:custGeom>
                <a:avLst/>
                <a:gdLst>
                  <a:gd name="T0" fmla="*/ 4 w 16"/>
                  <a:gd name="T1" fmla="*/ 29 h 29"/>
                  <a:gd name="T2" fmla="*/ 13 w 16"/>
                  <a:gd name="T3" fmla="*/ 22 h 29"/>
                  <a:gd name="T4" fmla="*/ 16 w 16"/>
                  <a:gd name="T5" fmla="*/ 13 h 29"/>
                  <a:gd name="T6" fmla="*/ 10 w 16"/>
                  <a:gd name="T7" fmla="*/ 5 h 29"/>
                  <a:gd name="T8" fmla="*/ 0 w 16"/>
                  <a:gd name="T9" fmla="*/ 0 h 29"/>
                  <a:gd name="T10" fmla="*/ 4 w 16"/>
                  <a:gd name="T11" fmla="*/ 29 h 29"/>
                </a:gdLst>
                <a:ahLst/>
                <a:cxnLst>
                  <a:cxn ang="0">
                    <a:pos x="T0" y="T1"/>
                  </a:cxn>
                  <a:cxn ang="0">
                    <a:pos x="T2" y="T3"/>
                  </a:cxn>
                  <a:cxn ang="0">
                    <a:pos x="T4" y="T5"/>
                  </a:cxn>
                  <a:cxn ang="0">
                    <a:pos x="T6" y="T7"/>
                  </a:cxn>
                  <a:cxn ang="0">
                    <a:pos x="T8" y="T9"/>
                  </a:cxn>
                  <a:cxn ang="0">
                    <a:pos x="T10" y="T11"/>
                  </a:cxn>
                </a:cxnLst>
                <a:rect l="0" t="0" r="r" b="b"/>
                <a:pathLst>
                  <a:path w="16" h="29">
                    <a:moveTo>
                      <a:pt x="4" y="29"/>
                    </a:moveTo>
                    <a:lnTo>
                      <a:pt x="13" y="22"/>
                    </a:lnTo>
                    <a:lnTo>
                      <a:pt x="16" y="13"/>
                    </a:lnTo>
                    <a:lnTo>
                      <a:pt x="10" y="5"/>
                    </a:lnTo>
                    <a:lnTo>
                      <a:pt x="0" y="0"/>
                    </a:lnTo>
                    <a:lnTo>
                      <a:pt x="4"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27" name="Freeform 879">
                <a:extLst>
                  <a:ext uri="{FF2B5EF4-FFF2-40B4-BE49-F238E27FC236}">
                    <a16:creationId xmlns:a16="http://schemas.microsoft.com/office/drawing/2014/main" id="{B51AD936-CAE7-103C-F651-6C2D5AC2B518}"/>
                  </a:ext>
                </a:extLst>
              </p:cNvPr>
              <p:cNvSpPr>
                <a:spLocks/>
              </p:cNvSpPr>
              <p:nvPr/>
            </p:nvSpPr>
            <p:spPr bwMode="auto">
              <a:xfrm>
                <a:off x="3031" y="1983"/>
                <a:ext cx="41" cy="84"/>
              </a:xfrm>
              <a:custGeom>
                <a:avLst/>
                <a:gdLst>
                  <a:gd name="T0" fmla="*/ 48 w 122"/>
                  <a:gd name="T1" fmla="*/ 235 h 253"/>
                  <a:gd name="T2" fmla="*/ 35 w 122"/>
                  <a:gd name="T3" fmla="*/ 211 h 253"/>
                  <a:gd name="T4" fmla="*/ 28 w 122"/>
                  <a:gd name="T5" fmla="*/ 178 h 253"/>
                  <a:gd name="T6" fmla="*/ 28 w 122"/>
                  <a:gd name="T7" fmla="*/ 146 h 253"/>
                  <a:gd name="T8" fmla="*/ 38 w 122"/>
                  <a:gd name="T9" fmla="*/ 112 h 253"/>
                  <a:gd name="T10" fmla="*/ 49 w 122"/>
                  <a:gd name="T11" fmla="*/ 83 h 253"/>
                  <a:gd name="T12" fmla="*/ 69 w 122"/>
                  <a:gd name="T13" fmla="*/ 58 h 253"/>
                  <a:gd name="T14" fmla="*/ 93 w 122"/>
                  <a:gd name="T15" fmla="*/ 41 h 253"/>
                  <a:gd name="T16" fmla="*/ 122 w 122"/>
                  <a:gd name="T17" fmla="*/ 29 h 253"/>
                  <a:gd name="T18" fmla="*/ 118 w 122"/>
                  <a:gd name="T19" fmla="*/ 0 h 253"/>
                  <a:gd name="T20" fmla="*/ 81 w 122"/>
                  <a:gd name="T21" fmla="*/ 14 h 253"/>
                  <a:gd name="T22" fmla="*/ 49 w 122"/>
                  <a:gd name="T23" fmla="*/ 37 h 253"/>
                  <a:gd name="T24" fmla="*/ 25 w 122"/>
                  <a:gd name="T25" fmla="*/ 68 h 253"/>
                  <a:gd name="T26" fmla="*/ 7 w 122"/>
                  <a:gd name="T27" fmla="*/ 104 h 253"/>
                  <a:gd name="T28" fmla="*/ 0 w 122"/>
                  <a:gd name="T29" fmla="*/ 143 h 253"/>
                  <a:gd name="T30" fmla="*/ 0 w 122"/>
                  <a:gd name="T31" fmla="*/ 181 h 253"/>
                  <a:gd name="T32" fmla="*/ 6 w 122"/>
                  <a:gd name="T33" fmla="*/ 220 h 253"/>
                  <a:gd name="T34" fmla="*/ 22 w 122"/>
                  <a:gd name="T35" fmla="*/ 253 h 253"/>
                  <a:gd name="T36" fmla="*/ 48 w 122"/>
                  <a:gd name="T37" fmla="*/ 2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253">
                    <a:moveTo>
                      <a:pt x="48" y="235"/>
                    </a:moveTo>
                    <a:lnTo>
                      <a:pt x="35" y="211"/>
                    </a:lnTo>
                    <a:lnTo>
                      <a:pt x="28" y="178"/>
                    </a:lnTo>
                    <a:lnTo>
                      <a:pt x="28" y="146"/>
                    </a:lnTo>
                    <a:lnTo>
                      <a:pt x="38" y="112"/>
                    </a:lnTo>
                    <a:lnTo>
                      <a:pt x="49" y="83"/>
                    </a:lnTo>
                    <a:lnTo>
                      <a:pt x="69" y="58"/>
                    </a:lnTo>
                    <a:lnTo>
                      <a:pt x="93" y="41"/>
                    </a:lnTo>
                    <a:lnTo>
                      <a:pt x="122" y="29"/>
                    </a:lnTo>
                    <a:lnTo>
                      <a:pt x="118" y="0"/>
                    </a:lnTo>
                    <a:lnTo>
                      <a:pt x="81" y="14"/>
                    </a:lnTo>
                    <a:lnTo>
                      <a:pt x="49" y="37"/>
                    </a:lnTo>
                    <a:lnTo>
                      <a:pt x="25" y="68"/>
                    </a:lnTo>
                    <a:lnTo>
                      <a:pt x="7" y="104"/>
                    </a:lnTo>
                    <a:lnTo>
                      <a:pt x="0" y="143"/>
                    </a:lnTo>
                    <a:lnTo>
                      <a:pt x="0" y="181"/>
                    </a:lnTo>
                    <a:lnTo>
                      <a:pt x="6" y="220"/>
                    </a:lnTo>
                    <a:lnTo>
                      <a:pt x="22" y="253"/>
                    </a:lnTo>
                    <a:lnTo>
                      <a:pt x="4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28" name="Freeform 880">
                <a:extLst>
                  <a:ext uri="{FF2B5EF4-FFF2-40B4-BE49-F238E27FC236}">
                    <a16:creationId xmlns:a16="http://schemas.microsoft.com/office/drawing/2014/main" id="{0561F491-8EF1-3F53-37CD-F3E91181C2B2}"/>
                  </a:ext>
                </a:extLst>
              </p:cNvPr>
              <p:cNvSpPr>
                <a:spLocks/>
              </p:cNvSpPr>
              <p:nvPr/>
            </p:nvSpPr>
            <p:spPr bwMode="auto">
              <a:xfrm>
                <a:off x="3039" y="2061"/>
                <a:ext cx="9" cy="8"/>
              </a:xfrm>
              <a:custGeom>
                <a:avLst/>
                <a:gdLst>
                  <a:gd name="T0" fmla="*/ 0 w 26"/>
                  <a:gd name="T1" fmla="*/ 17 h 23"/>
                  <a:gd name="T2" fmla="*/ 10 w 26"/>
                  <a:gd name="T3" fmla="*/ 23 h 23"/>
                  <a:gd name="T4" fmla="*/ 19 w 26"/>
                  <a:gd name="T5" fmla="*/ 20 h 23"/>
                  <a:gd name="T6" fmla="*/ 26 w 26"/>
                  <a:gd name="T7" fmla="*/ 13 h 23"/>
                  <a:gd name="T8" fmla="*/ 25 w 26"/>
                  <a:gd name="T9" fmla="*/ 0 h 23"/>
                  <a:gd name="T10" fmla="*/ 0 w 26"/>
                  <a:gd name="T11" fmla="*/ 17 h 23"/>
                </a:gdLst>
                <a:ahLst/>
                <a:cxnLst>
                  <a:cxn ang="0">
                    <a:pos x="T0" y="T1"/>
                  </a:cxn>
                  <a:cxn ang="0">
                    <a:pos x="T2" y="T3"/>
                  </a:cxn>
                  <a:cxn ang="0">
                    <a:pos x="T4" y="T5"/>
                  </a:cxn>
                  <a:cxn ang="0">
                    <a:pos x="T6" y="T7"/>
                  </a:cxn>
                  <a:cxn ang="0">
                    <a:pos x="T8" y="T9"/>
                  </a:cxn>
                  <a:cxn ang="0">
                    <a:pos x="T10" y="T11"/>
                  </a:cxn>
                </a:cxnLst>
                <a:rect l="0" t="0" r="r" b="b"/>
                <a:pathLst>
                  <a:path w="26" h="23">
                    <a:moveTo>
                      <a:pt x="0" y="17"/>
                    </a:moveTo>
                    <a:lnTo>
                      <a:pt x="10" y="23"/>
                    </a:lnTo>
                    <a:lnTo>
                      <a:pt x="19" y="20"/>
                    </a:lnTo>
                    <a:lnTo>
                      <a:pt x="26" y="13"/>
                    </a:lnTo>
                    <a:lnTo>
                      <a:pt x="25"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29" name="Freeform 881">
                <a:extLst>
                  <a:ext uri="{FF2B5EF4-FFF2-40B4-BE49-F238E27FC236}">
                    <a16:creationId xmlns:a16="http://schemas.microsoft.com/office/drawing/2014/main" id="{666072F8-8EC7-37D3-97A8-2EE888DC554E}"/>
                  </a:ext>
                </a:extLst>
              </p:cNvPr>
              <p:cNvSpPr>
                <a:spLocks/>
              </p:cNvSpPr>
              <p:nvPr/>
            </p:nvSpPr>
            <p:spPr bwMode="auto">
              <a:xfrm>
                <a:off x="2776" y="2054"/>
                <a:ext cx="10" cy="5"/>
              </a:xfrm>
              <a:custGeom>
                <a:avLst/>
                <a:gdLst>
                  <a:gd name="T0" fmla="*/ 30 w 30"/>
                  <a:gd name="T1" fmla="*/ 14 h 14"/>
                  <a:gd name="T2" fmla="*/ 25 w 30"/>
                  <a:gd name="T3" fmla="*/ 5 h 14"/>
                  <a:gd name="T4" fmla="*/ 14 w 30"/>
                  <a:gd name="T5" fmla="*/ 0 h 14"/>
                  <a:gd name="T6" fmla="*/ 5 w 30"/>
                  <a:gd name="T7" fmla="*/ 5 h 14"/>
                  <a:gd name="T8" fmla="*/ 0 w 30"/>
                  <a:gd name="T9" fmla="*/ 14 h 14"/>
                  <a:gd name="T10" fmla="*/ 30 w 30"/>
                  <a:gd name="T11" fmla="*/ 14 h 14"/>
                </a:gdLst>
                <a:ahLst/>
                <a:cxnLst>
                  <a:cxn ang="0">
                    <a:pos x="T0" y="T1"/>
                  </a:cxn>
                  <a:cxn ang="0">
                    <a:pos x="T2" y="T3"/>
                  </a:cxn>
                  <a:cxn ang="0">
                    <a:pos x="T4" y="T5"/>
                  </a:cxn>
                  <a:cxn ang="0">
                    <a:pos x="T6" y="T7"/>
                  </a:cxn>
                  <a:cxn ang="0">
                    <a:pos x="T8" y="T9"/>
                  </a:cxn>
                  <a:cxn ang="0">
                    <a:pos x="T10" y="T11"/>
                  </a:cxn>
                </a:cxnLst>
                <a:rect l="0" t="0" r="r" b="b"/>
                <a:pathLst>
                  <a:path w="30" h="14">
                    <a:moveTo>
                      <a:pt x="30" y="14"/>
                    </a:moveTo>
                    <a:lnTo>
                      <a:pt x="25" y="5"/>
                    </a:lnTo>
                    <a:lnTo>
                      <a:pt x="14" y="0"/>
                    </a:lnTo>
                    <a:lnTo>
                      <a:pt x="5" y="5"/>
                    </a:lnTo>
                    <a:lnTo>
                      <a:pt x="0" y="14"/>
                    </a:lnTo>
                    <a:lnTo>
                      <a:pt x="3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30" name="Freeform 882">
                <a:extLst>
                  <a:ext uri="{FF2B5EF4-FFF2-40B4-BE49-F238E27FC236}">
                    <a16:creationId xmlns:a16="http://schemas.microsoft.com/office/drawing/2014/main" id="{94B84726-22FB-0DA2-EB9B-BFAE4185A67D}"/>
                  </a:ext>
                </a:extLst>
              </p:cNvPr>
              <p:cNvSpPr>
                <a:spLocks/>
              </p:cNvSpPr>
              <p:nvPr/>
            </p:nvSpPr>
            <p:spPr bwMode="auto">
              <a:xfrm>
                <a:off x="2776" y="2059"/>
                <a:ext cx="150" cy="124"/>
              </a:xfrm>
              <a:custGeom>
                <a:avLst/>
                <a:gdLst>
                  <a:gd name="T0" fmla="*/ 442 w 450"/>
                  <a:gd name="T1" fmla="*/ 333 h 373"/>
                  <a:gd name="T2" fmla="*/ 408 w 450"/>
                  <a:gd name="T3" fmla="*/ 340 h 373"/>
                  <a:gd name="T4" fmla="*/ 373 w 450"/>
                  <a:gd name="T5" fmla="*/ 342 h 373"/>
                  <a:gd name="T6" fmla="*/ 338 w 450"/>
                  <a:gd name="T7" fmla="*/ 339 h 373"/>
                  <a:gd name="T8" fmla="*/ 304 w 450"/>
                  <a:gd name="T9" fmla="*/ 333 h 373"/>
                  <a:gd name="T10" fmla="*/ 269 w 450"/>
                  <a:gd name="T11" fmla="*/ 321 h 373"/>
                  <a:gd name="T12" fmla="*/ 232 w 450"/>
                  <a:gd name="T13" fmla="*/ 306 h 373"/>
                  <a:gd name="T14" fmla="*/ 202 w 450"/>
                  <a:gd name="T15" fmla="*/ 285 h 373"/>
                  <a:gd name="T16" fmla="*/ 170 w 450"/>
                  <a:gd name="T17" fmla="*/ 264 h 373"/>
                  <a:gd name="T18" fmla="*/ 141 w 450"/>
                  <a:gd name="T19" fmla="*/ 236 h 373"/>
                  <a:gd name="T20" fmla="*/ 113 w 450"/>
                  <a:gd name="T21" fmla="*/ 208 h 373"/>
                  <a:gd name="T22" fmla="*/ 91 w 450"/>
                  <a:gd name="T23" fmla="*/ 178 h 373"/>
                  <a:gd name="T24" fmla="*/ 69 w 450"/>
                  <a:gd name="T25" fmla="*/ 144 h 373"/>
                  <a:gd name="T26" fmla="*/ 53 w 450"/>
                  <a:gd name="T27" fmla="*/ 109 h 373"/>
                  <a:gd name="T28" fmla="*/ 43 w 450"/>
                  <a:gd name="T29" fmla="*/ 73 h 373"/>
                  <a:gd name="T30" fmla="*/ 34 w 450"/>
                  <a:gd name="T31" fmla="*/ 38 h 373"/>
                  <a:gd name="T32" fmla="*/ 30 w 450"/>
                  <a:gd name="T33" fmla="*/ 0 h 373"/>
                  <a:gd name="T34" fmla="*/ 0 w 450"/>
                  <a:gd name="T35" fmla="*/ 0 h 373"/>
                  <a:gd name="T36" fmla="*/ 5 w 450"/>
                  <a:gd name="T37" fmla="*/ 41 h 373"/>
                  <a:gd name="T38" fmla="*/ 13 w 450"/>
                  <a:gd name="T39" fmla="*/ 82 h 373"/>
                  <a:gd name="T40" fmla="*/ 27 w 450"/>
                  <a:gd name="T41" fmla="*/ 121 h 373"/>
                  <a:gd name="T42" fmla="*/ 45 w 450"/>
                  <a:gd name="T43" fmla="*/ 157 h 373"/>
                  <a:gd name="T44" fmla="*/ 66 w 450"/>
                  <a:gd name="T45" fmla="*/ 193 h 373"/>
                  <a:gd name="T46" fmla="*/ 93 w 450"/>
                  <a:gd name="T47" fmla="*/ 229 h 373"/>
                  <a:gd name="T48" fmla="*/ 120 w 450"/>
                  <a:gd name="T49" fmla="*/ 257 h 373"/>
                  <a:gd name="T50" fmla="*/ 153 w 450"/>
                  <a:gd name="T51" fmla="*/ 285 h 373"/>
                  <a:gd name="T52" fmla="*/ 184 w 450"/>
                  <a:gd name="T53" fmla="*/ 309 h 373"/>
                  <a:gd name="T54" fmla="*/ 221 w 450"/>
                  <a:gd name="T55" fmla="*/ 330 h 373"/>
                  <a:gd name="T56" fmla="*/ 256 w 450"/>
                  <a:gd name="T57" fmla="*/ 348 h 373"/>
                  <a:gd name="T58" fmla="*/ 295 w 450"/>
                  <a:gd name="T59" fmla="*/ 361 h 373"/>
                  <a:gd name="T60" fmla="*/ 333 w 450"/>
                  <a:gd name="T61" fmla="*/ 368 h 373"/>
                  <a:gd name="T62" fmla="*/ 373 w 450"/>
                  <a:gd name="T63" fmla="*/ 373 h 373"/>
                  <a:gd name="T64" fmla="*/ 413 w 450"/>
                  <a:gd name="T65" fmla="*/ 369 h 373"/>
                  <a:gd name="T66" fmla="*/ 450 w 450"/>
                  <a:gd name="T67" fmla="*/ 361 h 373"/>
                  <a:gd name="T68" fmla="*/ 442 w 450"/>
                  <a:gd name="T69" fmla="*/ 33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0" h="373">
                    <a:moveTo>
                      <a:pt x="442" y="333"/>
                    </a:moveTo>
                    <a:lnTo>
                      <a:pt x="408" y="340"/>
                    </a:lnTo>
                    <a:lnTo>
                      <a:pt x="373" y="342"/>
                    </a:lnTo>
                    <a:lnTo>
                      <a:pt x="338" y="339"/>
                    </a:lnTo>
                    <a:lnTo>
                      <a:pt x="304" y="333"/>
                    </a:lnTo>
                    <a:lnTo>
                      <a:pt x="269" y="321"/>
                    </a:lnTo>
                    <a:lnTo>
                      <a:pt x="232" y="306"/>
                    </a:lnTo>
                    <a:lnTo>
                      <a:pt x="202" y="285"/>
                    </a:lnTo>
                    <a:lnTo>
                      <a:pt x="170" y="264"/>
                    </a:lnTo>
                    <a:lnTo>
                      <a:pt x="141" y="236"/>
                    </a:lnTo>
                    <a:lnTo>
                      <a:pt x="113" y="208"/>
                    </a:lnTo>
                    <a:lnTo>
                      <a:pt x="91" y="178"/>
                    </a:lnTo>
                    <a:lnTo>
                      <a:pt x="69" y="144"/>
                    </a:lnTo>
                    <a:lnTo>
                      <a:pt x="53" y="109"/>
                    </a:lnTo>
                    <a:lnTo>
                      <a:pt x="43" y="73"/>
                    </a:lnTo>
                    <a:lnTo>
                      <a:pt x="34" y="38"/>
                    </a:lnTo>
                    <a:lnTo>
                      <a:pt x="30" y="0"/>
                    </a:lnTo>
                    <a:lnTo>
                      <a:pt x="0" y="0"/>
                    </a:lnTo>
                    <a:lnTo>
                      <a:pt x="5" y="41"/>
                    </a:lnTo>
                    <a:lnTo>
                      <a:pt x="13" y="82"/>
                    </a:lnTo>
                    <a:lnTo>
                      <a:pt x="27" y="121"/>
                    </a:lnTo>
                    <a:lnTo>
                      <a:pt x="45" y="157"/>
                    </a:lnTo>
                    <a:lnTo>
                      <a:pt x="66" y="193"/>
                    </a:lnTo>
                    <a:lnTo>
                      <a:pt x="93" y="229"/>
                    </a:lnTo>
                    <a:lnTo>
                      <a:pt x="120" y="257"/>
                    </a:lnTo>
                    <a:lnTo>
                      <a:pt x="153" y="285"/>
                    </a:lnTo>
                    <a:lnTo>
                      <a:pt x="184" y="309"/>
                    </a:lnTo>
                    <a:lnTo>
                      <a:pt x="221" y="330"/>
                    </a:lnTo>
                    <a:lnTo>
                      <a:pt x="256" y="348"/>
                    </a:lnTo>
                    <a:lnTo>
                      <a:pt x="295" y="361"/>
                    </a:lnTo>
                    <a:lnTo>
                      <a:pt x="333" y="368"/>
                    </a:lnTo>
                    <a:lnTo>
                      <a:pt x="373" y="373"/>
                    </a:lnTo>
                    <a:lnTo>
                      <a:pt x="413" y="369"/>
                    </a:lnTo>
                    <a:lnTo>
                      <a:pt x="450" y="361"/>
                    </a:lnTo>
                    <a:lnTo>
                      <a:pt x="442"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31" name="Freeform 883">
                <a:extLst>
                  <a:ext uri="{FF2B5EF4-FFF2-40B4-BE49-F238E27FC236}">
                    <a16:creationId xmlns:a16="http://schemas.microsoft.com/office/drawing/2014/main" id="{A1C068B8-72FE-F1FE-52B7-4E00EFEF84E9}"/>
                  </a:ext>
                </a:extLst>
              </p:cNvPr>
              <p:cNvSpPr>
                <a:spLocks/>
              </p:cNvSpPr>
              <p:nvPr/>
            </p:nvSpPr>
            <p:spPr bwMode="auto">
              <a:xfrm>
                <a:off x="2923" y="2170"/>
                <a:ext cx="6" cy="9"/>
              </a:xfrm>
              <a:custGeom>
                <a:avLst/>
                <a:gdLst>
                  <a:gd name="T0" fmla="*/ 8 w 17"/>
                  <a:gd name="T1" fmla="*/ 28 h 28"/>
                  <a:gd name="T2" fmla="*/ 16 w 17"/>
                  <a:gd name="T3" fmla="*/ 21 h 28"/>
                  <a:gd name="T4" fmla="*/ 17 w 17"/>
                  <a:gd name="T5" fmla="*/ 9 h 28"/>
                  <a:gd name="T6" fmla="*/ 12 w 17"/>
                  <a:gd name="T7" fmla="*/ 1 h 28"/>
                  <a:gd name="T8" fmla="*/ 0 w 17"/>
                  <a:gd name="T9" fmla="*/ 0 h 28"/>
                  <a:gd name="T10" fmla="*/ 8 w 17"/>
                  <a:gd name="T11" fmla="*/ 28 h 28"/>
                </a:gdLst>
                <a:ahLst/>
                <a:cxnLst>
                  <a:cxn ang="0">
                    <a:pos x="T0" y="T1"/>
                  </a:cxn>
                  <a:cxn ang="0">
                    <a:pos x="T2" y="T3"/>
                  </a:cxn>
                  <a:cxn ang="0">
                    <a:pos x="T4" y="T5"/>
                  </a:cxn>
                  <a:cxn ang="0">
                    <a:pos x="T6" y="T7"/>
                  </a:cxn>
                  <a:cxn ang="0">
                    <a:pos x="T8" y="T9"/>
                  </a:cxn>
                  <a:cxn ang="0">
                    <a:pos x="T10" y="T11"/>
                  </a:cxn>
                </a:cxnLst>
                <a:rect l="0" t="0" r="r" b="b"/>
                <a:pathLst>
                  <a:path w="17" h="28">
                    <a:moveTo>
                      <a:pt x="8" y="28"/>
                    </a:moveTo>
                    <a:lnTo>
                      <a:pt x="16" y="21"/>
                    </a:lnTo>
                    <a:lnTo>
                      <a:pt x="17" y="9"/>
                    </a:lnTo>
                    <a:lnTo>
                      <a:pt x="12" y="1"/>
                    </a:lnTo>
                    <a:lnTo>
                      <a:pt x="0" y="0"/>
                    </a:lnTo>
                    <a:lnTo>
                      <a:pt x="8"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32" name="Freeform 884">
                <a:extLst>
                  <a:ext uri="{FF2B5EF4-FFF2-40B4-BE49-F238E27FC236}">
                    <a16:creationId xmlns:a16="http://schemas.microsoft.com/office/drawing/2014/main" id="{C26F0734-EC3B-D2C7-D6CF-F08581BEE3C9}"/>
                  </a:ext>
                </a:extLst>
              </p:cNvPr>
              <p:cNvSpPr>
                <a:spLocks/>
              </p:cNvSpPr>
              <p:nvPr/>
            </p:nvSpPr>
            <p:spPr bwMode="auto">
              <a:xfrm>
                <a:off x="2818" y="2141"/>
                <a:ext cx="7" cy="9"/>
              </a:xfrm>
              <a:custGeom>
                <a:avLst/>
                <a:gdLst>
                  <a:gd name="T0" fmla="*/ 22 w 22"/>
                  <a:gd name="T1" fmla="*/ 2 h 27"/>
                  <a:gd name="T2" fmla="*/ 10 w 22"/>
                  <a:gd name="T3" fmla="*/ 0 h 27"/>
                  <a:gd name="T4" fmla="*/ 2 w 22"/>
                  <a:gd name="T5" fmla="*/ 6 h 27"/>
                  <a:gd name="T6" fmla="*/ 0 w 22"/>
                  <a:gd name="T7" fmla="*/ 17 h 27"/>
                  <a:gd name="T8" fmla="*/ 6 w 22"/>
                  <a:gd name="T9" fmla="*/ 27 h 27"/>
                  <a:gd name="T10" fmla="*/ 22 w 22"/>
                  <a:gd name="T11" fmla="*/ 2 h 27"/>
                </a:gdLst>
                <a:ahLst/>
                <a:cxnLst>
                  <a:cxn ang="0">
                    <a:pos x="T0" y="T1"/>
                  </a:cxn>
                  <a:cxn ang="0">
                    <a:pos x="T2" y="T3"/>
                  </a:cxn>
                  <a:cxn ang="0">
                    <a:pos x="T4" y="T5"/>
                  </a:cxn>
                  <a:cxn ang="0">
                    <a:pos x="T6" y="T7"/>
                  </a:cxn>
                  <a:cxn ang="0">
                    <a:pos x="T8" y="T9"/>
                  </a:cxn>
                  <a:cxn ang="0">
                    <a:pos x="T10" y="T11"/>
                  </a:cxn>
                </a:cxnLst>
                <a:rect l="0" t="0" r="r" b="b"/>
                <a:pathLst>
                  <a:path w="22" h="27">
                    <a:moveTo>
                      <a:pt x="22" y="2"/>
                    </a:moveTo>
                    <a:lnTo>
                      <a:pt x="10" y="0"/>
                    </a:lnTo>
                    <a:lnTo>
                      <a:pt x="2" y="6"/>
                    </a:lnTo>
                    <a:lnTo>
                      <a:pt x="0" y="17"/>
                    </a:lnTo>
                    <a:lnTo>
                      <a:pt x="6" y="27"/>
                    </a:lnTo>
                    <a:lnTo>
                      <a:pt x="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33" name="Freeform 885">
                <a:extLst>
                  <a:ext uri="{FF2B5EF4-FFF2-40B4-BE49-F238E27FC236}">
                    <a16:creationId xmlns:a16="http://schemas.microsoft.com/office/drawing/2014/main" id="{A622C4F4-687B-B2B0-4827-5C81E64E2E3F}"/>
                  </a:ext>
                </a:extLst>
              </p:cNvPr>
              <p:cNvSpPr>
                <a:spLocks/>
              </p:cNvSpPr>
              <p:nvPr/>
            </p:nvSpPr>
            <p:spPr bwMode="auto">
              <a:xfrm>
                <a:off x="2819" y="2141"/>
                <a:ext cx="35" cy="97"/>
              </a:xfrm>
              <a:custGeom>
                <a:avLst/>
                <a:gdLst>
                  <a:gd name="T0" fmla="*/ 10 w 105"/>
                  <a:gd name="T1" fmla="*/ 291 h 291"/>
                  <a:gd name="T2" fmla="*/ 48 w 105"/>
                  <a:gd name="T3" fmla="*/ 270 h 291"/>
                  <a:gd name="T4" fmla="*/ 79 w 105"/>
                  <a:gd name="T5" fmla="*/ 239 h 291"/>
                  <a:gd name="T6" fmla="*/ 99 w 105"/>
                  <a:gd name="T7" fmla="*/ 201 h 291"/>
                  <a:gd name="T8" fmla="*/ 105 w 105"/>
                  <a:gd name="T9" fmla="*/ 160 h 291"/>
                  <a:gd name="T10" fmla="*/ 100 w 105"/>
                  <a:gd name="T11" fmla="*/ 117 h 291"/>
                  <a:gd name="T12" fmla="*/ 83 w 105"/>
                  <a:gd name="T13" fmla="*/ 75 h 291"/>
                  <a:gd name="T14" fmla="*/ 57 w 105"/>
                  <a:gd name="T15" fmla="*/ 37 h 291"/>
                  <a:gd name="T16" fmla="*/ 19 w 105"/>
                  <a:gd name="T17" fmla="*/ 0 h 291"/>
                  <a:gd name="T18" fmla="*/ 3 w 105"/>
                  <a:gd name="T19" fmla="*/ 25 h 291"/>
                  <a:gd name="T20" fmla="*/ 37 w 105"/>
                  <a:gd name="T21" fmla="*/ 57 h 291"/>
                  <a:gd name="T22" fmla="*/ 58 w 105"/>
                  <a:gd name="T23" fmla="*/ 88 h 291"/>
                  <a:gd name="T24" fmla="*/ 72 w 105"/>
                  <a:gd name="T25" fmla="*/ 126 h 291"/>
                  <a:gd name="T26" fmla="*/ 75 w 105"/>
                  <a:gd name="T27" fmla="*/ 160 h 291"/>
                  <a:gd name="T28" fmla="*/ 69 w 105"/>
                  <a:gd name="T29" fmla="*/ 192 h 291"/>
                  <a:gd name="T30" fmla="*/ 54 w 105"/>
                  <a:gd name="T31" fmla="*/ 222 h 291"/>
                  <a:gd name="T32" fmla="*/ 31 w 105"/>
                  <a:gd name="T33" fmla="*/ 245 h 291"/>
                  <a:gd name="T34" fmla="*/ 0 w 105"/>
                  <a:gd name="T35" fmla="*/ 261 h 291"/>
                  <a:gd name="T36" fmla="*/ 10 w 105"/>
                  <a:gd name="T37"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291">
                    <a:moveTo>
                      <a:pt x="10" y="291"/>
                    </a:moveTo>
                    <a:lnTo>
                      <a:pt x="48" y="270"/>
                    </a:lnTo>
                    <a:lnTo>
                      <a:pt x="79" y="239"/>
                    </a:lnTo>
                    <a:lnTo>
                      <a:pt x="99" y="201"/>
                    </a:lnTo>
                    <a:lnTo>
                      <a:pt x="105" y="160"/>
                    </a:lnTo>
                    <a:lnTo>
                      <a:pt x="100" y="117"/>
                    </a:lnTo>
                    <a:lnTo>
                      <a:pt x="83" y="75"/>
                    </a:lnTo>
                    <a:lnTo>
                      <a:pt x="57" y="37"/>
                    </a:lnTo>
                    <a:lnTo>
                      <a:pt x="19" y="0"/>
                    </a:lnTo>
                    <a:lnTo>
                      <a:pt x="3" y="25"/>
                    </a:lnTo>
                    <a:lnTo>
                      <a:pt x="37" y="57"/>
                    </a:lnTo>
                    <a:lnTo>
                      <a:pt x="58" y="88"/>
                    </a:lnTo>
                    <a:lnTo>
                      <a:pt x="72" y="126"/>
                    </a:lnTo>
                    <a:lnTo>
                      <a:pt x="75" y="160"/>
                    </a:lnTo>
                    <a:lnTo>
                      <a:pt x="69" y="192"/>
                    </a:lnTo>
                    <a:lnTo>
                      <a:pt x="54" y="222"/>
                    </a:lnTo>
                    <a:lnTo>
                      <a:pt x="31" y="245"/>
                    </a:lnTo>
                    <a:lnTo>
                      <a:pt x="0" y="261"/>
                    </a:lnTo>
                    <a:lnTo>
                      <a:pt x="10" y="2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34" name="Freeform 886">
                <a:extLst>
                  <a:ext uri="{FF2B5EF4-FFF2-40B4-BE49-F238E27FC236}">
                    <a16:creationId xmlns:a16="http://schemas.microsoft.com/office/drawing/2014/main" id="{5B700D1B-278D-7A3B-E46D-14E86C600E04}"/>
                  </a:ext>
                </a:extLst>
              </p:cNvPr>
              <p:cNvSpPr>
                <a:spLocks/>
              </p:cNvSpPr>
              <p:nvPr/>
            </p:nvSpPr>
            <p:spPr bwMode="auto">
              <a:xfrm>
                <a:off x="2816" y="2228"/>
                <a:ext cx="6" cy="10"/>
              </a:xfrm>
              <a:custGeom>
                <a:avLst/>
                <a:gdLst>
                  <a:gd name="T0" fmla="*/ 11 w 19"/>
                  <a:gd name="T1" fmla="*/ 0 h 30"/>
                  <a:gd name="T2" fmla="*/ 2 w 19"/>
                  <a:gd name="T3" fmla="*/ 7 h 30"/>
                  <a:gd name="T4" fmla="*/ 0 w 19"/>
                  <a:gd name="T5" fmla="*/ 17 h 30"/>
                  <a:gd name="T6" fmla="*/ 6 w 19"/>
                  <a:gd name="T7" fmla="*/ 28 h 30"/>
                  <a:gd name="T8" fmla="*/ 19 w 19"/>
                  <a:gd name="T9" fmla="*/ 30 h 30"/>
                  <a:gd name="T10" fmla="*/ 11 w 19"/>
                  <a:gd name="T11" fmla="*/ 0 h 30"/>
                </a:gdLst>
                <a:ahLst/>
                <a:cxnLst>
                  <a:cxn ang="0">
                    <a:pos x="T0" y="T1"/>
                  </a:cxn>
                  <a:cxn ang="0">
                    <a:pos x="T2" y="T3"/>
                  </a:cxn>
                  <a:cxn ang="0">
                    <a:pos x="T4" y="T5"/>
                  </a:cxn>
                  <a:cxn ang="0">
                    <a:pos x="T6" y="T7"/>
                  </a:cxn>
                  <a:cxn ang="0">
                    <a:pos x="T8" y="T9"/>
                  </a:cxn>
                  <a:cxn ang="0">
                    <a:pos x="T10" y="T11"/>
                  </a:cxn>
                </a:cxnLst>
                <a:rect l="0" t="0" r="r" b="b"/>
                <a:pathLst>
                  <a:path w="19" h="30">
                    <a:moveTo>
                      <a:pt x="11" y="0"/>
                    </a:moveTo>
                    <a:lnTo>
                      <a:pt x="2" y="7"/>
                    </a:lnTo>
                    <a:lnTo>
                      <a:pt x="0" y="17"/>
                    </a:lnTo>
                    <a:lnTo>
                      <a:pt x="6" y="28"/>
                    </a:lnTo>
                    <a:lnTo>
                      <a:pt x="19" y="3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35" name="Freeform 887">
                <a:extLst>
                  <a:ext uri="{FF2B5EF4-FFF2-40B4-BE49-F238E27FC236}">
                    <a16:creationId xmlns:a16="http://schemas.microsoft.com/office/drawing/2014/main" id="{FD0E5A4E-CA97-C359-F2B5-DCD82A79D729}"/>
                  </a:ext>
                </a:extLst>
              </p:cNvPr>
              <p:cNvSpPr>
                <a:spLocks/>
              </p:cNvSpPr>
              <p:nvPr/>
            </p:nvSpPr>
            <p:spPr bwMode="auto">
              <a:xfrm>
                <a:off x="2156" y="2450"/>
                <a:ext cx="9" cy="8"/>
              </a:xfrm>
              <a:custGeom>
                <a:avLst/>
                <a:gdLst>
                  <a:gd name="T0" fmla="*/ 5 w 26"/>
                  <a:gd name="T1" fmla="*/ 0 h 25"/>
                  <a:gd name="T2" fmla="*/ 0 w 26"/>
                  <a:gd name="T3" fmla="*/ 10 h 25"/>
                  <a:gd name="T4" fmla="*/ 6 w 26"/>
                  <a:gd name="T5" fmla="*/ 17 h 25"/>
                  <a:gd name="T6" fmla="*/ 14 w 26"/>
                  <a:gd name="T7" fmla="*/ 25 h 25"/>
                  <a:gd name="T8" fmla="*/ 26 w 26"/>
                  <a:gd name="T9" fmla="*/ 20 h 25"/>
                  <a:gd name="T10" fmla="*/ 5 w 26"/>
                  <a:gd name="T11" fmla="*/ 0 h 25"/>
                </a:gdLst>
                <a:ahLst/>
                <a:cxnLst>
                  <a:cxn ang="0">
                    <a:pos x="T0" y="T1"/>
                  </a:cxn>
                  <a:cxn ang="0">
                    <a:pos x="T2" y="T3"/>
                  </a:cxn>
                  <a:cxn ang="0">
                    <a:pos x="T4" y="T5"/>
                  </a:cxn>
                  <a:cxn ang="0">
                    <a:pos x="T6" y="T7"/>
                  </a:cxn>
                  <a:cxn ang="0">
                    <a:pos x="T8" y="T9"/>
                  </a:cxn>
                  <a:cxn ang="0">
                    <a:pos x="T10" y="T11"/>
                  </a:cxn>
                </a:cxnLst>
                <a:rect l="0" t="0" r="r" b="b"/>
                <a:pathLst>
                  <a:path w="26" h="25">
                    <a:moveTo>
                      <a:pt x="5" y="0"/>
                    </a:moveTo>
                    <a:lnTo>
                      <a:pt x="0" y="10"/>
                    </a:lnTo>
                    <a:lnTo>
                      <a:pt x="6" y="17"/>
                    </a:lnTo>
                    <a:lnTo>
                      <a:pt x="14" y="25"/>
                    </a:lnTo>
                    <a:lnTo>
                      <a:pt x="26" y="2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36" name="Freeform 888">
                <a:extLst>
                  <a:ext uri="{FF2B5EF4-FFF2-40B4-BE49-F238E27FC236}">
                    <a16:creationId xmlns:a16="http://schemas.microsoft.com/office/drawing/2014/main" id="{75B6AF82-279C-6F4E-752A-3A4EF512CC23}"/>
                  </a:ext>
                </a:extLst>
              </p:cNvPr>
              <p:cNvSpPr>
                <a:spLocks/>
              </p:cNvSpPr>
              <p:nvPr/>
            </p:nvSpPr>
            <p:spPr bwMode="auto">
              <a:xfrm>
                <a:off x="2157" y="2411"/>
                <a:ext cx="201" cy="89"/>
              </a:xfrm>
              <a:custGeom>
                <a:avLst/>
                <a:gdLst>
                  <a:gd name="T0" fmla="*/ 603 w 603"/>
                  <a:gd name="T1" fmla="*/ 250 h 267"/>
                  <a:gd name="T2" fmla="*/ 573 w 603"/>
                  <a:gd name="T3" fmla="*/ 208 h 267"/>
                  <a:gd name="T4" fmla="*/ 540 w 603"/>
                  <a:gd name="T5" fmla="*/ 168 h 267"/>
                  <a:gd name="T6" fmla="*/ 509 w 603"/>
                  <a:gd name="T7" fmla="*/ 131 h 267"/>
                  <a:gd name="T8" fmla="*/ 474 w 603"/>
                  <a:gd name="T9" fmla="*/ 98 h 267"/>
                  <a:gd name="T10" fmla="*/ 439 w 603"/>
                  <a:gd name="T11" fmla="*/ 68 h 267"/>
                  <a:gd name="T12" fmla="*/ 400 w 603"/>
                  <a:gd name="T13" fmla="*/ 44 h 267"/>
                  <a:gd name="T14" fmla="*/ 361 w 603"/>
                  <a:gd name="T15" fmla="*/ 27 h 267"/>
                  <a:gd name="T16" fmla="*/ 323 w 603"/>
                  <a:gd name="T17" fmla="*/ 11 h 267"/>
                  <a:gd name="T18" fmla="*/ 283 w 603"/>
                  <a:gd name="T19" fmla="*/ 3 h 267"/>
                  <a:gd name="T20" fmla="*/ 242 w 603"/>
                  <a:gd name="T21" fmla="*/ 0 h 267"/>
                  <a:gd name="T22" fmla="*/ 202 w 603"/>
                  <a:gd name="T23" fmla="*/ 3 h 267"/>
                  <a:gd name="T24" fmla="*/ 160 w 603"/>
                  <a:gd name="T25" fmla="*/ 11 h 267"/>
                  <a:gd name="T26" fmla="*/ 119 w 603"/>
                  <a:gd name="T27" fmla="*/ 29 h 267"/>
                  <a:gd name="T28" fmla="*/ 78 w 603"/>
                  <a:gd name="T29" fmla="*/ 50 h 267"/>
                  <a:gd name="T30" fmla="*/ 38 w 603"/>
                  <a:gd name="T31" fmla="*/ 81 h 267"/>
                  <a:gd name="T32" fmla="*/ 0 w 603"/>
                  <a:gd name="T33" fmla="*/ 116 h 267"/>
                  <a:gd name="T34" fmla="*/ 21 w 603"/>
                  <a:gd name="T35" fmla="*/ 137 h 267"/>
                  <a:gd name="T36" fmla="*/ 56 w 603"/>
                  <a:gd name="T37" fmla="*/ 102 h 267"/>
                  <a:gd name="T38" fmla="*/ 96 w 603"/>
                  <a:gd name="T39" fmla="*/ 75 h 267"/>
                  <a:gd name="T40" fmla="*/ 131 w 603"/>
                  <a:gd name="T41" fmla="*/ 54 h 267"/>
                  <a:gd name="T42" fmla="*/ 168 w 603"/>
                  <a:gd name="T43" fmla="*/ 41 h 267"/>
                  <a:gd name="T44" fmla="*/ 206 w 603"/>
                  <a:gd name="T45" fmla="*/ 33 h 267"/>
                  <a:gd name="T46" fmla="*/ 242 w 603"/>
                  <a:gd name="T47" fmla="*/ 29 h 267"/>
                  <a:gd name="T48" fmla="*/ 278 w 603"/>
                  <a:gd name="T49" fmla="*/ 33 h 267"/>
                  <a:gd name="T50" fmla="*/ 314 w 603"/>
                  <a:gd name="T51" fmla="*/ 41 h 267"/>
                  <a:gd name="T52" fmla="*/ 350 w 603"/>
                  <a:gd name="T53" fmla="*/ 51 h 267"/>
                  <a:gd name="T54" fmla="*/ 388 w 603"/>
                  <a:gd name="T55" fmla="*/ 70 h 267"/>
                  <a:gd name="T56" fmla="*/ 421 w 603"/>
                  <a:gd name="T57" fmla="*/ 92 h 267"/>
                  <a:gd name="T58" fmla="*/ 453 w 603"/>
                  <a:gd name="T59" fmla="*/ 118 h 267"/>
                  <a:gd name="T60" fmla="*/ 489 w 603"/>
                  <a:gd name="T61" fmla="*/ 152 h 267"/>
                  <a:gd name="T62" fmla="*/ 519 w 603"/>
                  <a:gd name="T63" fmla="*/ 185 h 267"/>
                  <a:gd name="T64" fmla="*/ 549 w 603"/>
                  <a:gd name="T65" fmla="*/ 226 h 267"/>
                  <a:gd name="T66" fmla="*/ 578 w 603"/>
                  <a:gd name="T67" fmla="*/ 267 h 267"/>
                  <a:gd name="T68" fmla="*/ 603 w 603"/>
                  <a:gd name="T69" fmla="*/ 2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3" h="267">
                    <a:moveTo>
                      <a:pt x="603" y="250"/>
                    </a:moveTo>
                    <a:lnTo>
                      <a:pt x="573" y="208"/>
                    </a:lnTo>
                    <a:lnTo>
                      <a:pt x="540" y="168"/>
                    </a:lnTo>
                    <a:lnTo>
                      <a:pt x="509" y="131"/>
                    </a:lnTo>
                    <a:lnTo>
                      <a:pt x="474" y="98"/>
                    </a:lnTo>
                    <a:lnTo>
                      <a:pt x="439" y="68"/>
                    </a:lnTo>
                    <a:lnTo>
                      <a:pt x="400" y="44"/>
                    </a:lnTo>
                    <a:lnTo>
                      <a:pt x="361" y="27"/>
                    </a:lnTo>
                    <a:lnTo>
                      <a:pt x="323" y="11"/>
                    </a:lnTo>
                    <a:lnTo>
                      <a:pt x="283" y="3"/>
                    </a:lnTo>
                    <a:lnTo>
                      <a:pt x="242" y="0"/>
                    </a:lnTo>
                    <a:lnTo>
                      <a:pt x="202" y="3"/>
                    </a:lnTo>
                    <a:lnTo>
                      <a:pt x="160" y="11"/>
                    </a:lnTo>
                    <a:lnTo>
                      <a:pt x="119" y="29"/>
                    </a:lnTo>
                    <a:lnTo>
                      <a:pt x="78" y="50"/>
                    </a:lnTo>
                    <a:lnTo>
                      <a:pt x="38" y="81"/>
                    </a:lnTo>
                    <a:lnTo>
                      <a:pt x="0" y="116"/>
                    </a:lnTo>
                    <a:lnTo>
                      <a:pt x="21" y="137"/>
                    </a:lnTo>
                    <a:lnTo>
                      <a:pt x="56" y="102"/>
                    </a:lnTo>
                    <a:lnTo>
                      <a:pt x="96" y="75"/>
                    </a:lnTo>
                    <a:lnTo>
                      <a:pt x="131" y="54"/>
                    </a:lnTo>
                    <a:lnTo>
                      <a:pt x="168" y="41"/>
                    </a:lnTo>
                    <a:lnTo>
                      <a:pt x="206" y="33"/>
                    </a:lnTo>
                    <a:lnTo>
                      <a:pt x="242" y="29"/>
                    </a:lnTo>
                    <a:lnTo>
                      <a:pt x="278" y="33"/>
                    </a:lnTo>
                    <a:lnTo>
                      <a:pt x="314" y="41"/>
                    </a:lnTo>
                    <a:lnTo>
                      <a:pt x="350" y="51"/>
                    </a:lnTo>
                    <a:lnTo>
                      <a:pt x="388" y="70"/>
                    </a:lnTo>
                    <a:lnTo>
                      <a:pt x="421" y="92"/>
                    </a:lnTo>
                    <a:lnTo>
                      <a:pt x="453" y="118"/>
                    </a:lnTo>
                    <a:lnTo>
                      <a:pt x="489" y="152"/>
                    </a:lnTo>
                    <a:lnTo>
                      <a:pt x="519" y="185"/>
                    </a:lnTo>
                    <a:lnTo>
                      <a:pt x="549" y="226"/>
                    </a:lnTo>
                    <a:lnTo>
                      <a:pt x="578" y="267"/>
                    </a:lnTo>
                    <a:lnTo>
                      <a:pt x="603"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37" name="Freeform 889">
                <a:extLst>
                  <a:ext uri="{FF2B5EF4-FFF2-40B4-BE49-F238E27FC236}">
                    <a16:creationId xmlns:a16="http://schemas.microsoft.com/office/drawing/2014/main" id="{94556298-7412-5474-94BF-51183A79C651}"/>
                  </a:ext>
                </a:extLst>
              </p:cNvPr>
              <p:cNvSpPr>
                <a:spLocks/>
              </p:cNvSpPr>
              <p:nvPr/>
            </p:nvSpPr>
            <p:spPr bwMode="auto">
              <a:xfrm>
                <a:off x="2351" y="2494"/>
                <a:ext cx="9" cy="8"/>
              </a:xfrm>
              <a:custGeom>
                <a:avLst/>
                <a:gdLst>
                  <a:gd name="T0" fmla="*/ 0 w 27"/>
                  <a:gd name="T1" fmla="*/ 17 h 22"/>
                  <a:gd name="T2" fmla="*/ 10 w 27"/>
                  <a:gd name="T3" fmla="*/ 22 h 22"/>
                  <a:gd name="T4" fmla="*/ 20 w 27"/>
                  <a:gd name="T5" fmla="*/ 20 h 22"/>
                  <a:gd name="T6" fmla="*/ 27 w 27"/>
                  <a:gd name="T7" fmla="*/ 12 h 22"/>
                  <a:gd name="T8" fmla="*/ 24 w 27"/>
                  <a:gd name="T9" fmla="*/ 0 h 22"/>
                  <a:gd name="T10" fmla="*/ 0 w 27"/>
                  <a:gd name="T11" fmla="*/ 17 h 22"/>
                </a:gdLst>
                <a:ahLst/>
                <a:cxnLst>
                  <a:cxn ang="0">
                    <a:pos x="T0" y="T1"/>
                  </a:cxn>
                  <a:cxn ang="0">
                    <a:pos x="T2" y="T3"/>
                  </a:cxn>
                  <a:cxn ang="0">
                    <a:pos x="T4" y="T5"/>
                  </a:cxn>
                  <a:cxn ang="0">
                    <a:pos x="T6" y="T7"/>
                  </a:cxn>
                  <a:cxn ang="0">
                    <a:pos x="T8" y="T9"/>
                  </a:cxn>
                  <a:cxn ang="0">
                    <a:pos x="T10" y="T11"/>
                  </a:cxn>
                </a:cxnLst>
                <a:rect l="0" t="0" r="r" b="b"/>
                <a:pathLst>
                  <a:path w="27" h="22">
                    <a:moveTo>
                      <a:pt x="0" y="17"/>
                    </a:moveTo>
                    <a:lnTo>
                      <a:pt x="10" y="22"/>
                    </a:lnTo>
                    <a:lnTo>
                      <a:pt x="20" y="20"/>
                    </a:lnTo>
                    <a:lnTo>
                      <a:pt x="27" y="12"/>
                    </a:lnTo>
                    <a:lnTo>
                      <a:pt x="24"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38" name="Freeform 890">
                <a:extLst>
                  <a:ext uri="{FF2B5EF4-FFF2-40B4-BE49-F238E27FC236}">
                    <a16:creationId xmlns:a16="http://schemas.microsoft.com/office/drawing/2014/main" id="{825B8611-AD09-8A94-66FF-F7090F3B2BAC}"/>
                  </a:ext>
                </a:extLst>
              </p:cNvPr>
              <p:cNvSpPr>
                <a:spLocks/>
              </p:cNvSpPr>
              <p:nvPr/>
            </p:nvSpPr>
            <p:spPr bwMode="auto">
              <a:xfrm>
                <a:off x="2302" y="2686"/>
                <a:ext cx="9" cy="7"/>
              </a:xfrm>
              <a:custGeom>
                <a:avLst/>
                <a:gdLst>
                  <a:gd name="T0" fmla="*/ 26 w 26"/>
                  <a:gd name="T1" fmla="*/ 4 h 23"/>
                  <a:gd name="T2" fmla="*/ 14 w 26"/>
                  <a:gd name="T3" fmla="*/ 0 h 23"/>
                  <a:gd name="T4" fmla="*/ 6 w 26"/>
                  <a:gd name="T5" fmla="*/ 4 h 23"/>
                  <a:gd name="T6" fmla="*/ 0 w 26"/>
                  <a:gd name="T7" fmla="*/ 14 h 23"/>
                  <a:gd name="T8" fmla="*/ 5 w 26"/>
                  <a:gd name="T9" fmla="*/ 23 h 23"/>
                  <a:gd name="T10" fmla="*/ 26 w 26"/>
                  <a:gd name="T11" fmla="*/ 4 h 23"/>
                </a:gdLst>
                <a:ahLst/>
                <a:cxnLst>
                  <a:cxn ang="0">
                    <a:pos x="T0" y="T1"/>
                  </a:cxn>
                  <a:cxn ang="0">
                    <a:pos x="T2" y="T3"/>
                  </a:cxn>
                  <a:cxn ang="0">
                    <a:pos x="T4" y="T5"/>
                  </a:cxn>
                  <a:cxn ang="0">
                    <a:pos x="T6" y="T7"/>
                  </a:cxn>
                  <a:cxn ang="0">
                    <a:pos x="T8" y="T9"/>
                  </a:cxn>
                  <a:cxn ang="0">
                    <a:pos x="T10" y="T11"/>
                  </a:cxn>
                </a:cxnLst>
                <a:rect l="0" t="0" r="r" b="b"/>
                <a:pathLst>
                  <a:path w="26" h="23">
                    <a:moveTo>
                      <a:pt x="26" y="4"/>
                    </a:moveTo>
                    <a:lnTo>
                      <a:pt x="14" y="0"/>
                    </a:lnTo>
                    <a:lnTo>
                      <a:pt x="6" y="4"/>
                    </a:lnTo>
                    <a:lnTo>
                      <a:pt x="0" y="14"/>
                    </a:lnTo>
                    <a:lnTo>
                      <a:pt x="5" y="23"/>
                    </a:lnTo>
                    <a:lnTo>
                      <a:pt x="2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39" name="Freeform 891">
                <a:extLst>
                  <a:ext uri="{FF2B5EF4-FFF2-40B4-BE49-F238E27FC236}">
                    <a16:creationId xmlns:a16="http://schemas.microsoft.com/office/drawing/2014/main" id="{5D445F8C-F1BE-DFE2-AEDF-421BE2D617CC}"/>
                  </a:ext>
                </a:extLst>
              </p:cNvPr>
              <p:cNvSpPr>
                <a:spLocks/>
              </p:cNvSpPr>
              <p:nvPr/>
            </p:nvSpPr>
            <p:spPr bwMode="auto">
              <a:xfrm>
                <a:off x="2303" y="2615"/>
                <a:ext cx="164" cy="109"/>
              </a:xfrm>
              <a:custGeom>
                <a:avLst/>
                <a:gdLst>
                  <a:gd name="T0" fmla="*/ 461 w 491"/>
                  <a:gd name="T1" fmla="*/ 5 h 327"/>
                  <a:gd name="T2" fmla="*/ 462 w 491"/>
                  <a:gd name="T3" fmla="*/ 40 h 327"/>
                  <a:gd name="T4" fmla="*/ 458 w 491"/>
                  <a:gd name="T5" fmla="*/ 75 h 327"/>
                  <a:gd name="T6" fmla="*/ 449 w 491"/>
                  <a:gd name="T7" fmla="*/ 109 h 327"/>
                  <a:gd name="T8" fmla="*/ 430 w 491"/>
                  <a:gd name="T9" fmla="*/ 143 h 327"/>
                  <a:gd name="T10" fmla="*/ 408 w 491"/>
                  <a:gd name="T11" fmla="*/ 179 h 327"/>
                  <a:gd name="T12" fmla="*/ 383 w 491"/>
                  <a:gd name="T13" fmla="*/ 207 h 327"/>
                  <a:gd name="T14" fmla="*/ 353 w 491"/>
                  <a:gd name="T15" fmla="*/ 236 h 327"/>
                  <a:gd name="T16" fmla="*/ 320 w 491"/>
                  <a:gd name="T17" fmla="*/ 258 h 327"/>
                  <a:gd name="T18" fmla="*/ 285 w 491"/>
                  <a:gd name="T19" fmla="*/ 279 h 327"/>
                  <a:gd name="T20" fmla="*/ 246 w 491"/>
                  <a:gd name="T21" fmla="*/ 290 h 327"/>
                  <a:gd name="T22" fmla="*/ 207 w 491"/>
                  <a:gd name="T23" fmla="*/ 296 h 327"/>
                  <a:gd name="T24" fmla="*/ 169 w 491"/>
                  <a:gd name="T25" fmla="*/ 296 h 327"/>
                  <a:gd name="T26" fmla="*/ 132 w 491"/>
                  <a:gd name="T27" fmla="*/ 290 h 327"/>
                  <a:gd name="T28" fmla="*/ 93 w 491"/>
                  <a:gd name="T29" fmla="*/ 276 h 327"/>
                  <a:gd name="T30" fmla="*/ 57 w 491"/>
                  <a:gd name="T31" fmla="*/ 252 h 327"/>
                  <a:gd name="T32" fmla="*/ 22 w 491"/>
                  <a:gd name="T33" fmla="*/ 215 h 327"/>
                  <a:gd name="T34" fmla="*/ 0 w 491"/>
                  <a:gd name="T35" fmla="*/ 236 h 327"/>
                  <a:gd name="T36" fmla="*/ 40 w 491"/>
                  <a:gd name="T37" fmla="*/ 272 h 327"/>
                  <a:gd name="T38" fmla="*/ 79 w 491"/>
                  <a:gd name="T39" fmla="*/ 302 h 327"/>
                  <a:gd name="T40" fmla="*/ 123 w 491"/>
                  <a:gd name="T41" fmla="*/ 320 h 327"/>
                  <a:gd name="T42" fmla="*/ 166 w 491"/>
                  <a:gd name="T43" fmla="*/ 327 h 327"/>
                  <a:gd name="T44" fmla="*/ 211 w 491"/>
                  <a:gd name="T45" fmla="*/ 327 h 327"/>
                  <a:gd name="T46" fmla="*/ 255 w 491"/>
                  <a:gd name="T47" fmla="*/ 320 h 327"/>
                  <a:gd name="T48" fmla="*/ 297 w 491"/>
                  <a:gd name="T49" fmla="*/ 304 h 327"/>
                  <a:gd name="T50" fmla="*/ 336 w 491"/>
                  <a:gd name="T51" fmla="*/ 283 h 327"/>
                  <a:gd name="T52" fmla="*/ 370 w 491"/>
                  <a:gd name="T53" fmla="*/ 258 h 327"/>
                  <a:gd name="T54" fmla="*/ 403 w 491"/>
                  <a:gd name="T55" fmla="*/ 228 h 327"/>
                  <a:gd name="T56" fmla="*/ 434 w 491"/>
                  <a:gd name="T57" fmla="*/ 194 h 327"/>
                  <a:gd name="T58" fmla="*/ 455 w 491"/>
                  <a:gd name="T59" fmla="*/ 159 h 327"/>
                  <a:gd name="T60" fmla="*/ 475 w 491"/>
                  <a:gd name="T61" fmla="*/ 122 h 327"/>
                  <a:gd name="T62" fmla="*/ 488 w 491"/>
                  <a:gd name="T63" fmla="*/ 81 h 327"/>
                  <a:gd name="T64" fmla="*/ 491 w 491"/>
                  <a:gd name="T65" fmla="*/ 40 h 327"/>
                  <a:gd name="T66" fmla="*/ 490 w 491"/>
                  <a:gd name="T67" fmla="*/ 0 h 327"/>
                  <a:gd name="T68" fmla="*/ 461 w 491"/>
                  <a:gd name="T69" fmla="*/ 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1" h="327">
                    <a:moveTo>
                      <a:pt x="461" y="5"/>
                    </a:moveTo>
                    <a:lnTo>
                      <a:pt x="462" y="40"/>
                    </a:lnTo>
                    <a:lnTo>
                      <a:pt x="458" y="75"/>
                    </a:lnTo>
                    <a:lnTo>
                      <a:pt x="449" y="109"/>
                    </a:lnTo>
                    <a:lnTo>
                      <a:pt x="430" y="143"/>
                    </a:lnTo>
                    <a:lnTo>
                      <a:pt x="408" y="179"/>
                    </a:lnTo>
                    <a:lnTo>
                      <a:pt x="383" y="207"/>
                    </a:lnTo>
                    <a:lnTo>
                      <a:pt x="353" y="236"/>
                    </a:lnTo>
                    <a:lnTo>
                      <a:pt x="320" y="258"/>
                    </a:lnTo>
                    <a:lnTo>
                      <a:pt x="285" y="279"/>
                    </a:lnTo>
                    <a:lnTo>
                      <a:pt x="246" y="290"/>
                    </a:lnTo>
                    <a:lnTo>
                      <a:pt x="207" y="296"/>
                    </a:lnTo>
                    <a:lnTo>
                      <a:pt x="169" y="296"/>
                    </a:lnTo>
                    <a:lnTo>
                      <a:pt x="132" y="290"/>
                    </a:lnTo>
                    <a:lnTo>
                      <a:pt x="93" y="276"/>
                    </a:lnTo>
                    <a:lnTo>
                      <a:pt x="57" y="252"/>
                    </a:lnTo>
                    <a:lnTo>
                      <a:pt x="22" y="215"/>
                    </a:lnTo>
                    <a:lnTo>
                      <a:pt x="0" y="236"/>
                    </a:lnTo>
                    <a:lnTo>
                      <a:pt x="40" y="272"/>
                    </a:lnTo>
                    <a:lnTo>
                      <a:pt x="79" y="302"/>
                    </a:lnTo>
                    <a:lnTo>
                      <a:pt x="123" y="320"/>
                    </a:lnTo>
                    <a:lnTo>
                      <a:pt x="166" y="327"/>
                    </a:lnTo>
                    <a:lnTo>
                      <a:pt x="211" y="327"/>
                    </a:lnTo>
                    <a:lnTo>
                      <a:pt x="255" y="320"/>
                    </a:lnTo>
                    <a:lnTo>
                      <a:pt x="297" y="304"/>
                    </a:lnTo>
                    <a:lnTo>
                      <a:pt x="336" y="283"/>
                    </a:lnTo>
                    <a:lnTo>
                      <a:pt x="370" y="258"/>
                    </a:lnTo>
                    <a:lnTo>
                      <a:pt x="403" y="228"/>
                    </a:lnTo>
                    <a:lnTo>
                      <a:pt x="434" y="194"/>
                    </a:lnTo>
                    <a:lnTo>
                      <a:pt x="455" y="159"/>
                    </a:lnTo>
                    <a:lnTo>
                      <a:pt x="475" y="122"/>
                    </a:lnTo>
                    <a:lnTo>
                      <a:pt x="488" y="81"/>
                    </a:lnTo>
                    <a:lnTo>
                      <a:pt x="491" y="40"/>
                    </a:lnTo>
                    <a:lnTo>
                      <a:pt x="490" y="0"/>
                    </a:lnTo>
                    <a:lnTo>
                      <a:pt x="46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40" name="Freeform 892">
                <a:extLst>
                  <a:ext uri="{FF2B5EF4-FFF2-40B4-BE49-F238E27FC236}">
                    <a16:creationId xmlns:a16="http://schemas.microsoft.com/office/drawing/2014/main" id="{CE812BBF-6B6C-F5BC-C4B4-10315F511010}"/>
                  </a:ext>
                </a:extLst>
              </p:cNvPr>
              <p:cNvSpPr>
                <a:spLocks/>
              </p:cNvSpPr>
              <p:nvPr/>
            </p:nvSpPr>
            <p:spPr bwMode="auto">
              <a:xfrm>
                <a:off x="2457" y="2611"/>
                <a:ext cx="10" cy="5"/>
              </a:xfrm>
              <a:custGeom>
                <a:avLst/>
                <a:gdLst>
                  <a:gd name="T0" fmla="*/ 29 w 29"/>
                  <a:gd name="T1" fmla="*/ 12 h 15"/>
                  <a:gd name="T2" fmla="*/ 21 w 29"/>
                  <a:gd name="T3" fmla="*/ 3 h 15"/>
                  <a:gd name="T4" fmla="*/ 11 w 29"/>
                  <a:gd name="T5" fmla="*/ 0 h 15"/>
                  <a:gd name="T6" fmla="*/ 3 w 29"/>
                  <a:gd name="T7" fmla="*/ 6 h 15"/>
                  <a:gd name="T8" fmla="*/ 0 w 29"/>
                  <a:gd name="T9" fmla="*/ 15 h 15"/>
                  <a:gd name="T10" fmla="*/ 29 w 29"/>
                  <a:gd name="T11" fmla="*/ 12 h 15"/>
                </a:gdLst>
                <a:ahLst/>
                <a:cxnLst>
                  <a:cxn ang="0">
                    <a:pos x="T0" y="T1"/>
                  </a:cxn>
                  <a:cxn ang="0">
                    <a:pos x="T2" y="T3"/>
                  </a:cxn>
                  <a:cxn ang="0">
                    <a:pos x="T4" y="T5"/>
                  </a:cxn>
                  <a:cxn ang="0">
                    <a:pos x="T6" y="T7"/>
                  </a:cxn>
                  <a:cxn ang="0">
                    <a:pos x="T8" y="T9"/>
                  </a:cxn>
                  <a:cxn ang="0">
                    <a:pos x="T10" y="T11"/>
                  </a:cxn>
                </a:cxnLst>
                <a:rect l="0" t="0" r="r" b="b"/>
                <a:pathLst>
                  <a:path w="29" h="15">
                    <a:moveTo>
                      <a:pt x="29" y="12"/>
                    </a:moveTo>
                    <a:lnTo>
                      <a:pt x="21" y="3"/>
                    </a:lnTo>
                    <a:lnTo>
                      <a:pt x="11" y="0"/>
                    </a:lnTo>
                    <a:lnTo>
                      <a:pt x="3" y="6"/>
                    </a:lnTo>
                    <a:lnTo>
                      <a:pt x="0" y="15"/>
                    </a:lnTo>
                    <a:lnTo>
                      <a:pt x="2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41" name="Freeform 893">
                <a:extLst>
                  <a:ext uri="{FF2B5EF4-FFF2-40B4-BE49-F238E27FC236}">
                    <a16:creationId xmlns:a16="http://schemas.microsoft.com/office/drawing/2014/main" id="{2726694B-A824-4146-FB16-AEE413E18484}"/>
                  </a:ext>
                </a:extLst>
              </p:cNvPr>
              <p:cNvSpPr>
                <a:spLocks/>
              </p:cNvSpPr>
              <p:nvPr/>
            </p:nvSpPr>
            <p:spPr bwMode="auto">
              <a:xfrm>
                <a:off x="2386" y="2851"/>
                <a:ext cx="10" cy="6"/>
              </a:xfrm>
              <a:custGeom>
                <a:avLst/>
                <a:gdLst>
                  <a:gd name="T0" fmla="*/ 0 w 29"/>
                  <a:gd name="T1" fmla="*/ 0 h 18"/>
                  <a:gd name="T2" fmla="*/ 2 w 29"/>
                  <a:gd name="T3" fmla="*/ 12 h 18"/>
                  <a:gd name="T4" fmla="*/ 13 w 29"/>
                  <a:gd name="T5" fmla="*/ 18 h 18"/>
                  <a:gd name="T6" fmla="*/ 22 w 29"/>
                  <a:gd name="T7" fmla="*/ 16 h 18"/>
                  <a:gd name="T8" fmla="*/ 29 w 29"/>
                  <a:gd name="T9" fmla="*/ 7 h 18"/>
                  <a:gd name="T10" fmla="*/ 0 w 29"/>
                  <a:gd name="T11" fmla="*/ 0 h 18"/>
                </a:gdLst>
                <a:ahLst/>
                <a:cxnLst>
                  <a:cxn ang="0">
                    <a:pos x="T0" y="T1"/>
                  </a:cxn>
                  <a:cxn ang="0">
                    <a:pos x="T2" y="T3"/>
                  </a:cxn>
                  <a:cxn ang="0">
                    <a:pos x="T4" y="T5"/>
                  </a:cxn>
                  <a:cxn ang="0">
                    <a:pos x="T6" y="T7"/>
                  </a:cxn>
                  <a:cxn ang="0">
                    <a:pos x="T8" y="T9"/>
                  </a:cxn>
                  <a:cxn ang="0">
                    <a:pos x="T10" y="T11"/>
                  </a:cxn>
                </a:cxnLst>
                <a:rect l="0" t="0" r="r" b="b"/>
                <a:pathLst>
                  <a:path w="29" h="18">
                    <a:moveTo>
                      <a:pt x="0" y="0"/>
                    </a:moveTo>
                    <a:lnTo>
                      <a:pt x="2" y="12"/>
                    </a:lnTo>
                    <a:lnTo>
                      <a:pt x="13" y="18"/>
                    </a:lnTo>
                    <a:lnTo>
                      <a:pt x="22" y="16"/>
                    </a:lnTo>
                    <a:lnTo>
                      <a:pt x="29"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42" name="Freeform 894">
                <a:extLst>
                  <a:ext uri="{FF2B5EF4-FFF2-40B4-BE49-F238E27FC236}">
                    <a16:creationId xmlns:a16="http://schemas.microsoft.com/office/drawing/2014/main" id="{4CA2C4A8-A1B7-42F9-A59A-5C52045289EF}"/>
                  </a:ext>
                </a:extLst>
              </p:cNvPr>
              <p:cNvSpPr>
                <a:spLocks/>
              </p:cNvSpPr>
              <p:nvPr/>
            </p:nvSpPr>
            <p:spPr bwMode="auto">
              <a:xfrm>
                <a:off x="2386" y="2726"/>
                <a:ext cx="184" cy="126"/>
              </a:xfrm>
              <a:custGeom>
                <a:avLst/>
                <a:gdLst>
                  <a:gd name="T0" fmla="*/ 553 w 553"/>
                  <a:gd name="T1" fmla="*/ 45 h 378"/>
                  <a:gd name="T2" fmla="*/ 513 w 553"/>
                  <a:gd name="T3" fmla="*/ 28 h 378"/>
                  <a:gd name="T4" fmla="*/ 473 w 553"/>
                  <a:gd name="T5" fmla="*/ 15 h 378"/>
                  <a:gd name="T6" fmla="*/ 428 w 553"/>
                  <a:gd name="T7" fmla="*/ 7 h 378"/>
                  <a:gd name="T8" fmla="*/ 390 w 553"/>
                  <a:gd name="T9" fmla="*/ 0 h 378"/>
                  <a:gd name="T10" fmla="*/ 349 w 553"/>
                  <a:gd name="T11" fmla="*/ 0 h 378"/>
                  <a:gd name="T12" fmla="*/ 306 w 553"/>
                  <a:gd name="T13" fmla="*/ 1 h 378"/>
                  <a:gd name="T14" fmla="*/ 268 w 553"/>
                  <a:gd name="T15" fmla="*/ 10 h 378"/>
                  <a:gd name="T16" fmla="*/ 229 w 553"/>
                  <a:gd name="T17" fmla="*/ 24 h 378"/>
                  <a:gd name="T18" fmla="*/ 193 w 553"/>
                  <a:gd name="T19" fmla="*/ 43 h 378"/>
                  <a:gd name="T20" fmla="*/ 159 w 553"/>
                  <a:gd name="T21" fmla="*/ 71 h 378"/>
                  <a:gd name="T22" fmla="*/ 127 w 553"/>
                  <a:gd name="T23" fmla="*/ 103 h 378"/>
                  <a:gd name="T24" fmla="*/ 95 w 553"/>
                  <a:gd name="T25" fmla="*/ 142 h 378"/>
                  <a:gd name="T26" fmla="*/ 69 w 553"/>
                  <a:gd name="T27" fmla="*/ 188 h 378"/>
                  <a:gd name="T28" fmla="*/ 44 w 553"/>
                  <a:gd name="T29" fmla="*/ 240 h 378"/>
                  <a:gd name="T30" fmla="*/ 20 w 553"/>
                  <a:gd name="T31" fmla="*/ 303 h 378"/>
                  <a:gd name="T32" fmla="*/ 0 w 553"/>
                  <a:gd name="T33" fmla="*/ 370 h 378"/>
                  <a:gd name="T34" fmla="*/ 29 w 553"/>
                  <a:gd name="T35" fmla="*/ 378 h 378"/>
                  <a:gd name="T36" fmla="*/ 48 w 553"/>
                  <a:gd name="T37" fmla="*/ 311 h 378"/>
                  <a:gd name="T38" fmla="*/ 69 w 553"/>
                  <a:gd name="T39" fmla="*/ 253 h 378"/>
                  <a:gd name="T40" fmla="*/ 95 w 553"/>
                  <a:gd name="T41" fmla="*/ 200 h 378"/>
                  <a:gd name="T42" fmla="*/ 119 w 553"/>
                  <a:gd name="T43" fmla="*/ 159 h 378"/>
                  <a:gd name="T44" fmla="*/ 148 w 553"/>
                  <a:gd name="T45" fmla="*/ 123 h 378"/>
                  <a:gd name="T46" fmla="*/ 180 w 553"/>
                  <a:gd name="T47" fmla="*/ 92 h 378"/>
                  <a:gd name="T48" fmla="*/ 208 w 553"/>
                  <a:gd name="T49" fmla="*/ 69 h 378"/>
                  <a:gd name="T50" fmla="*/ 243 w 553"/>
                  <a:gd name="T51" fmla="*/ 50 h 378"/>
                  <a:gd name="T52" fmla="*/ 276 w 553"/>
                  <a:gd name="T53" fmla="*/ 40 h 378"/>
                  <a:gd name="T54" fmla="*/ 311 w 553"/>
                  <a:gd name="T55" fmla="*/ 31 h 378"/>
                  <a:gd name="T56" fmla="*/ 349 w 553"/>
                  <a:gd name="T57" fmla="*/ 30 h 378"/>
                  <a:gd name="T58" fmla="*/ 384 w 553"/>
                  <a:gd name="T59" fmla="*/ 30 h 378"/>
                  <a:gd name="T60" fmla="*/ 424 w 553"/>
                  <a:gd name="T61" fmla="*/ 36 h 378"/>
                  <a:gd name="T62" fmla="*/ 465 w 553"/>
                  <a:gd name="T63" fmla="*/ 43 h 378"/>
                  <a:gd name="T64" fmla="*/ 503 w 553"/>
                  <a:gd name="T65" fmla="*/ 57 h 378"/>
                  <a:gd name="T66" fmla="*/ 542 w 553"/>
                  <a:gd name="T67" fmla="*/ 71 h 378"/>
                  <a:gd name="T68" fmla="*/ 553 w 553"/>
                  <a:gd name="T69" fmla="*/ 4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3" h="378">
                    <a:moveTo>
                      <a:pt x="553" y="45"/>
                    </a:moveTo>
                    <a:lnTo>
                      <a:pt x="513" y="28"/>
                    </a:lnTo>
                    <a:lnTo>
                      <a:pt x="473" y="15"/>
                    </a:lnTo>
                    <a:lnTo>
                      <a:pt x="428" y="7"/>
                    </a:lnTo>
                    <a:lnTo>
                      <a:pt x="390" y="0"/>
                    </a:lnTo>
                    <a:lnTo>
                      <a:pt x="349" y="0"/>
                    </a:lnTo>
                    <a:lnTo>
                      <a:pt x="306" y="1"/>
                    </a:lnTo>
                    <a:lnTo>
                      <a:pt x="268" y="10"/>
                    </a:lnTo>
                    <a:lnTo>
                      <a:pt x="229" y="24"/>
                    </a:lnTo>
                    <a:lnTo>
                      <a:pt x="193" y="43"/>
                    </a:lnTo>
                    <a:lnTo>
                      <a:pt x="159" y="71"/>
                    </a:lnTo>
                    <a:lnTo>
                      <a:pt x="127" y="103"/>
                    </a:lnTo>
                    <a:lnTo>
                      <a:pt x="95" y="142"/>
                    </a:lnTo>
                    <a:lnTo>
                      <a:pt x="69" y="188"/>
                    </a:lnTo>
                    <a:lnTo>
                      <a:pt x="44" y="240"/>
                    </a:lnTo>
                    <a:lnTo>
                      <a:pt x="20" y="303"/>
                    </a:lnTo>
                    <a:lnTo>
                      <a:pt x="0" y="370"/>
                    </a:lnTo>
                    <a:lnTo>
                      <a:pt x="29" y="378"/>
                    </a:lnTo>
                    <a:lnTo>
                      <a:pt x="48" y="311"/>
                    </a:lnTo>
                    <a:lnTo>
                      <a:pt x="69" y="253"/>
                    </a:lnTo>
                    <a:lnTo>
                      <a:pt x="95" y="200"/>
                    </a:lnTo>
                    <a:lnTo>
                      <a:pt x="119" y="159"/>
                    </a:lnTo>
                    <a:lnTo>
                      <a:pt x="148" y="123"/>
                    </a:lnTo>
                    <a:lnTo>
                      <a:pt x="180" y="92"/>
                    </a:lnTo>
                    <a:lnTo>
                      <a:pt x="208" y="69"/>
                    </a:lnTo>
                    <a:lnTo>
                      <a:pt x="243" y="50"/>
                    </a:lnTo>
                    <a:lnTo>
                      <a:pt x="276" y="40"/>
                    </a:lnTo>
                    <a:lnTo>
                      <a:pt x="311" y="31"/>
                    </a:lnTo>
                    <a:lnTo>
                      <a:pt x="349" y="30"/>
                    </a:lnTo>
                    <a:lnTo>
                      <a:pt x="384" y="30"/>
                    </a:lnTo>
                    <a:lnTo>
                      <a:pt x="424" y="36"/>
                    </a:lnTo>
                    <a:lnTo>
                      <a:pt x="465" y="43"/>
                    </a:lnTo>
                    <a:lnTo>
                      <a:pt x="503" y="57"/>
                    </a:lnTo>
                    <a:lnTo>
                      <a:pt x="542" y="71"/>
                    </a:lnTo>
                    <a:lnTo>
                      <a:pt x="553"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43" name="Freeform 895">
                <a:extLst>
                  <a:ext uri="{FF2B5EF4-FFF2-40B4-BE49-F238E27FC236}">
                    <a16:creationId xmlns:a16="http://schemas.microsoft.com/office/drawing/2014/main" id="{F41E5ABA-EFF9-F8FD-714E-28D67D7D6865}"/>
                  </a:ext>
                </a:extLst>
              </p:cNvPr>
              <p:cNvSpPr>
                <a:spLocks/>
              </p:cNvSpPr>
              <p:nvPr/>
            </p:nvSpPr>
            <p:spPr bwMode="auto">
              <a:xfrm>
                <a:off x="2566" y="2743"/>
                <a:ext cx="7" cy="8"/>
              </a:xfrm>
              <a:custGeom>
                <a:avLst/>
                <a:gdLst>
                  <a:gd name="T0" fmla="*/ 0 w 20"/>
                  <a:gd name="T1" fmla="*/ 26 h 26"/>
                  <a:gd name="T2" fmla="*/ 9 w 20"/>
                  <a:gd name="T3" fmla="*/ 26 h 26"/>
                  <a:gd name="T4" fmla="*/ 17 w 20"/>
                  <a:gd name="T5" fmla="*/ 18 h 26"/>
                  <a:gd name="T6" fmla="*/ 20 w 20"/>
                  <a:gd name="T7" fmla="*/ 8 h 26"/>
                  <a:gd name="T8" fmla="*/ 11 w 20"/>
                  <a:gd name="T9" fmla="*/ 0 h 26"/>
                  <a:gd name="T10" fmla="*/ 0 w 20"/>
                  <a:gd name="T11" fmla="*/ 26 h 26"/>
                </a:gdLst>
                <a:ahLst/>
                <a:cxnLst>
                  <a:cxn ang="0">
                    <a:pos x="T0" y="T1"/>
                  </a:cxn>
                  <a:cxn ang="0">
                    <a:pos x="T2" y="T3"/>
                  </a:cxn>
                  <a:cxn ang="0">
                    <a:pos x="T4" y="T5"/>
                  </a:cxn>
                  <a:cxn ang="0">
                    <a:pos x="T6" y="T7"/>
                  </a:cxn>
                  <a:cxn ang="0">
                    <a:pos x="T8" y="T9"/>
                  </a:cxn>
                  <a:cxn ang="0">
                    <a:pos x="T10" y="T11"/>
                  </a:cxn>
                </a:cxnLst>
                <a:rect l="0" t="0" r="r" b="b"/>
                <a:pathLst>
                  <a:path w="20" h="26">
                    <a:moveTo>
                      <a:pt x="0" y="26"/>
                    </a:moveTo>
                    <a:lnTo>
                      <a:pt x="9" y="26"/>
                    </a:lnTo>
                    <a:lnTo>
                      <a:pt x="17" y="18"/>
                    </a:lnTo>
                    <a:lnTo>
                      <a:pt x="20" y="8"/>
                    </a:lnTo>
                    <a:lnTo>
                      <a:pt x="11" y="0"/>
                    </a:lnTo>
                    <a:lnTo>
                      <a:pt x="0"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9745" name="Freeform 897">
              <a:extLst>
                <a:ext uri="{FF2B5EF4-FFF2-40B4-BE49-F238E27FC236}">
                  <a16:creationId xmlns:a16="http://schemas.microsoft.com/office/drawing/2014/main" id="{7E473031-B9DE-D308-A7DB-F3CB8534EB02}"/>
                </a:ext>
              </a:extLst>
            </p:cNvPr>
            <p:cNvSpPr>
              <a:spLocks/>
            </p:cNvSpPr>
            <p:nvPr/>
          </p:nvSpPr>
          <p:spPr bwMode="auto">
            <a:xfrm>
              <a:off x="2643" y="2849"/>
              <a:ext cx="8" cy="8"/>
            </a:xfrm>
            <a:custGeom>
              <a:avLst/>
              <a:gdLst>
                <a:gd name="T0" fmla="*/ 4 w 24"/>
                <a:gd name="T1" fmla="*/ 0 h 23"/>
                <a:gd name="T2" fmla="*/ 0 w 24"/>
                <a:gd name="T3" fmla="*/ 9 h 23"/>
                <a:gd name="T4" fmla="*/ 6 w 24"/>
                <a:gd name="T5" fmla="*/ 17 h 23"/>
                <a:gd name="T6" fmla="*/ 14 w 24"/>
                <a:gd name="T7" fmla="*/ 23 h 23"/>
                <a:gd name="T8" fmla="*/ 24 w 24"/>
                <a:gd name="T9" fmla="*/ 20 h 23"/>
                <a:gd name="T10" fmla="*/ 4 w 24"/>
                <a:gd name="T11" fmla="*/ 0 h 23"/>
              </a:gdLst>
              <a:ahLst/>
              <a:cxnLst>
                <a:cxn ang="0">
                  <a:pos x="T0" y="T1"/>
                </a:cxn>
                <a:cxn ang="0">
                  <a:pos x="T2" y="T3"/>
                </a:cxn>
                <a:cxn ang="0">
                  <a:pos x="T4" y="T5"/>
                </a:cxn>
                <a:cxn ang="0">
                  <a:pos x="T6" y="T7"/>
                </a:cxn>
                <a:cxn ang="0">
                  <a:pos x="T8" y="T9"/>
                </a:cxn>
                <a:cxn ang="0">
                  <a:pos x="T10" y="T11"/>
                </a:cxn>
              </a:cxnLst>
              <a:rect l="0" t="0" r="r" b="b"/>
              <a:pathLst>
                <a:path w="24" h="23">
                  <a:moveTo>
                    <a:pt x="4" y="0"/>
                  </a:moveTo>
                  <a:lnTo>
                    <a:pt x="0" y="9"/>
                  </a:lnTo>
                  <a:lnTo>
                    <a:pt x="6" y="17"/>
                  </a:lnTo>
                  <a:lnTo>
                    <a:pt x="14" y="23"/>
                  </a:lnTo>
                  <a:lnTo>
                    <a:pt x="24" y="2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46" name="Freeform 898">
              <a:extLst>
                <a:ext uri="{FF2B5EF4-FFF2-40B4-BE49-F238E27FC236}">
                  <a16:creationId xmlns:a16="http://schemas.microsoft.com/office/drawing/2014/main" id="{28E76C5F-8C43-CB5E-FA3D-74A25FDCEF88}"/>
                </a:ext>
              </a:extLst>
            </p:cNvPr>
            <p:cNvSpPr>
              <a:spLocks/>
            </p:cNvSpPr>
            <p:nvPr/>
          </p:nvSpPr>
          <p:spPr bwMode="auto">
            <a:xfrm>
              <a:off x="2645" y="2683"/>
              <a:ext cx="63" cy="173"/>
            </a:xfrm>
            <a:custGeom>
              <a:avLst/>
              <a:gdLst>
                <a:gd name="T0" fmla="*/ 83 w 190"/>
                <a:gd name="T1" fmla="*/ 20 h 520"/>
                <a:gd name="T2" fmla="*/ 103 w 190"/>
                <a:gd name="T3" fmla="*/ 45 h 520"/>
                <a:gd name="T4" fmla="*/ 122 w 190"/>
                <a:gd name="T5" fmla="*/ 72 h 520"/>
                <a:gd name="T6" fmla="*/ 137 w 190"/>
                <a:gd name="T7" fmla="*/ 103 h 520"/>
                <a:gd name="T8" fmla="*/ 147 w 190"/>
                <a:gd name="T9" fmla="*/ 130 h 520"/>
                <a:gd name="T10" fmla="*/ 156 w 190"/>
                <a:gd name="T11" fmla="*/ 157 h 520"/>
                <a:gd name="T12" fmla="*/ 159 w 190"/>
                <a:gd name="T13" fmla="*/ 186 h 520"/>
                <a:gd name="T14" fmla="*/ 159 w 190"/>
                <a:gd name="T15" fmla="*/ 216 h 520"/>
                <a:gd name="T16" fmla="*/ 156 w 190"/>
                <a:gd name="T17" fmla="*/ 249 h 520"/>
                <a:gd name="T18" fmla="*/ 149 w 190"/>
                <a:gd name="T19" fmla="*/ 277 h 520"/>
                <a:gd name="T20" fmla="*/ 138 w 190"/>
                <a:gd name="T21" fmla="*/ 309 h 520"/>
                <a:gd name="T22" fmla="*/ 128 w 190"/>
                <a:gd name="T23" fmla="*/ 339 h 520"/>
                <a:gd name="T24" fmla="*/ 107 w 190"/>
                <a:gd name="T25" fmla="*/ 372 h 520"/>
                <a:gd name="T26" fmla="*/ 87 w 190"/>
                <a:gd name="T27" fmla="*/ 403 h 520"/>
                <a:gd name="T28" fmla="*/ 63 w 190"/>
                <a:gd name="T29" fmla="*/ 434 h 520"/>
                <a:gd name="T30" fmla="*/ 33 w 190"/>
                <a:gd name="T31" fmla="*/ 467 h 520"/>
                <a:gd name="T32" fmla="*/ 0 w 190"/>
                <a:gd name="T33" fmla="*/ 500 h 520"/>
                <a:gd name="T34" fmla="*/ 21 w 190"/>
                <a:gd name="T35" fmla="*/ 520 h 520"/>
                <a:gd name="T36" fmla="*/ 54 w 190"/>
                <a:gd name="T37" fmla="*/ 488 h 520"/>
                <a:gd name="T38" fmla="*/ 83 w 190"/>
                <a:gd name="T39" fmla="*/ 455 h 520"/>
                <a:gd name="T40" fmla="*/ 112 w 190"/>
                <a:gd name="T41" fmla="*/ 419 h 520"/>
                <a:gd name="T42" fmla="*/ 133 w 190"/>
                <a:gd name="T43" fmla="*/ 387 h 520"/>
                <a:gd name="T44" fmla="*/ 151 w 190"/>
                <a:gd name="T45" fmla="*/ 353 h 520"/>
                <a:gd name="T46" fmla="*/ 169 w 190"/>
                <a:gd name="T47" fmla="*/ 321 h 520"/>
                <a:gd name="T48" fmla="*/ 178 w 190"/>
                <a:gd name="T49" fmla="*/ 285 h 520"/>
                <a:gd name="T50" fmla="*/ 185 w 190"/>
                <a:gd name="T51" fmla="*/ 253 h 520"/>
                <a:gd name="T52" fmla="*/ 190 w 190"/>
                <a:gd name="T53" fmla="*/ 216 h 520"/>
                <a:gd name="T54" fmla="*/ 190 w 190"/>
                <a:gd name="T55" fmla="*/ 186 h 520"/>
                <a:gd name="T56" fmla="*/ 185 w 190"/>
                <a:gd name="T57" fmla="*/ 152 h 520"/>
                <a:gd name="T58" fmla="*/ 177 w 190"/>
                <a:gd name="T59" fmla="*/ 120 h 520"/>
                <a:gd name="T60" fmla="*/ 163 w 190"/>
                <a:gd name="T61" fmla="*/ 89 h 520"/>
                <a:gd name="T62" fmla="*/ 147 w 190"/>
                <a:gd name="T63" fmla="*/ 61 h 520"/>
                <a:gd name="T64" fmla="*/ 128 w 190"/>
                <a:gd name="T65" fmla="*/ 29 h 520"/>
                <a:gd name="T66" fmla="*/ 103 w 190"/>
                <a:gd name="T67" fmla="*/ 0 h 520"/>
                <a:gd name="T68" fmla="*/ 83 w 190"/>
                <a:gd name="T69" fmla="*/ 2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520">
                  <a:moveTo>
                    <a:pt x="83" y="20"/>
                  </a:moveTo>
                  <a:lnTo>
                    <a:pt x="103" y="45"/>
                  </a:lnTo>
                  <a:lnTo>
                    <a:pt x="122" y="72"/>
                  </a:lnTo>
                  <a:lnTo>
                    <a:pt x="137" y="103"/>
                  </a:lnTo>
                  <a:lnTo>
                    <a:pt x="147" y="130"/>
                  </a:lnTo>
                  <a:lnTo>
                    <a:pt x="156" y="157"/>
                  </a:lnTo>
                  <a:lnTo>
                    <a:pt x="159" y="186"/>
                  </a:lnTo>
                  <a:lnTo>
                    <a:pt x="159" y="216"/>
                  </a:lnTo>
                  <a:lnTo>
                    <a:pt x="156" y="249"/>
                  </a:lnTo>
                  <a:lnTo>
                    <a:pt x="149" y="277"/>
                  </a:lnTo>
                  <a:lnTo>
                    <a:pt x="138" y="309"/>
                  </a:lnTo>
                  <a:lnTo>
                    <a:pt x="128" y="339"/>
                  </a:lnTo>
                  <a:lnTo>
                    <a:pt x="107" y="372"/>
                  </a:lnTo>
                  <a:lnTo>
                    <a:pt x="87" y="403"/>
                  </a:lnTo>
                  <a:lnTo>
                    <a:pt x="63" y="434"/>
                  </a:lnTo>
                  <a:lnTo>
                    <a:pt x="33" y="467"/>
                  </a:lnTo>
                  <a:lnTo>
                    <a:pt x="0" y="500"/>
                  </a:lnTo>
                  <a:lnTo>
                    <a:pt x="21" y="520"/>
                  </a:lnTo>
                  <a:lnTo>
                    <a:pt x="54" y="488"/>
                  </a:lnTo>
                  <a:lnTo>
                    <a:pt x="83" y="455"/>
                  </a:lnTo>
                  <a:lnTo>
                    <a:pt x="112" y="419"/>
                  </a:lnTo>
                  <a:lnTo>
                    <a:pt x="133" y="387"/>
                  </a:lnTo>
                  <a:lnTo>
                    <a:pt x="151" y="353"/>
                  </a:lnTo>
                  <a:lnTo>
                    <a:pt x="169" y="321"/>
                  </a:lnTo>
                  <a:lnTo>
                    <a:pt x="178" y="285"/>
                  </a:lnTo>
                  <a:lnTo>
                    <a:pt x="185" y="253"/>
                  </a:lnTo>
                  <a:lnTo>
                    <a:pt x="190" y="216"/>
                  </a:lnTo>
                  <a:lnTo>
                    <a:pt x="190" y="186"/>
                  </a:lnTo>
                  <a:lnTo>
                    <a:pt x="185" y="152"/>
                  </a:lnTo>
                  <a:lnTo>
                    <a:pt x="177" y="120"/>
                  </a:lnTo>
                  <a:lnTo>
                    <a:pt x="163" y="89"/>
                  </a:lnTo>
                  <a:lnTo>
                    <a:pt x="147" y="61"/>
                  </a:lnTo>
                  <a:lnTo>
                    <a:pt x="128" y="29"/>
                  </a:lnTo>
                  <a:lnTo>
                    <a:pt x="103" y="0"/>
                  </a:lnTo>
                  <a:lnTo>
                    <a:pt x="83"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47" name="Freeform 899">
              <a:extLst>
                <a:ext uri="{FF2B5EF4-FFF2-40B4-BE49-F238E27FC236}">
                  <a16:creationId xmlns:a16="http://schemas.microsoft.com/office/drawing/2014/main" id="{60CE8AC5-851C-B161-F199-2803CCC038E3}"/>
                </a:ext>
              </a:extLst>
            </p:cNvPr>
            <p:cNvSpPr>
              <a:spLocks/>
            </p:cNvSpPr>
            <p:nvPr/>
          </p:nvSpPr>
          <p:spPr bwMode="auto">
            <a:xfrm>
              <a:off x="2671" y="2680"/>
              <a:ext cx="8" cy="8"/>
            </a:xfrm>
            <a:custGeom>
              <a:avLst/>
              <a:gdLst>
                <a:gd name="T0" fmla="*/ 24 w 24"/>
                <a:gd name="T1" fmla="*/ 3 h 23"/>
                <a:gd name="T2" fmla="*/ 14 w 24"/>
                <a:gd name="T3" fmla="*/ 0 h 23"/>
                <a:gd name="T4" fmla="*/ 6 w 24"/>
                <a:gd name="T5" fmla="*/ 3 h 23"/>
                <a:gd name="T6" fmla="*/ 0 w 24"/>
                <a:gd name="T7" fmla="*/ 14 h 23"/>
                <a:gd name="T8" fmla="*/ 4 w 24"/>
                <a:gd name="T9" fmla="*/ 23 h 23"/>
                <a:gd name="T10" fmla="*/ 24 w 24"/>
                <a:gd name="T11" fmla="*/ 3 h 23"/>
              </a:gdLst>
              <a:ahLst/>
              <a:cxnLst>
                <a:cxn ang="0">
                  <a:pos x="T0" y="T1"/>
                </a:cxn>
                <a:cxn ang="0">
                  <a:pos x="T2" y="T3"/>
                </a:cxn>
                <a:cxn ang="0">
                  <a:pos x="T4" y="T5"/>
                </a:cxn>
                <a:cxn ang="0">
                  <a:pos x="T6" y="T7"/>
                </a:cxn>
                <a:cxn ang="0">
                  <a:pos x="T8" y="T9"/>
                </a:cxn>
                <a:cxn ang="0">
                  <a:pos x="T10" y="T11"/>
                </a:cxn>
              </a:cxnLst>
              <a:rect l="0" t="0" r="r" b="b"/>
              <a:pathLst>
                <a:path w="24" h="23">
                  <a:moveTo>
                    <a:pt x="24" y="3"/>
                  </a:moveTo>
                  <a:lnTo>
                    <a:pt x="14" y="0"/>
                  </a:lnTo>
                  <a:lnTo>
                    <a:pt x="6" y="3"/>
                  </a:lnTo>
                  <a:lnTo>
                    <a:pt x="0" y="14"/>
                  </a:lnTo>
                  <a:lnTo>
                    <a:pt x="4" y="23"/>
                  </a:lnTo>
                  <a:lnTo>
                    <a:pt x="2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48" name="Freeform 900">
              <a:extLst>
                <a:ext uri="{FF2B5EF4-FFF2-40B4-BE49-F238E27FC236}">
                  <a16:creationId xmlns:a16="http://schemas.microsoft.com/office/drawing/2014/main" id="{35F5B6C1-67B8-28CE-AE42-8230EB27E46F}"/>
                </a:ext>
              </a:extLst>
            </p:cNvPr>
            <p:cNvSpPr>
              <a:spLocks/>
            </p:cNvSpPr>
            <p:nvPr/>
          </p:nvSpPr>
          <p:spPr bwMode="auto">
            <a:xfrm>
              <a:off x="2853" y="2290"/>
              <a:ext cx="6" cy="10"/>
            </a:xfrm>
            <a:custGeom>
              <a:avLst/>
              <a:gdLst>
                <a:gd name="T0" fmla="*/ 4 w 16"/>
                <a:gd name="T1" fmla="*/ 29 h 29"/>
                <a:gd name="T2" fmla="*/ 14 w 16"/>
                <a:gd name="T3" fmla="*/ 22 h 29"/>
                <a:gd name="T4" fmla="*/ 16 w 16"/>
                <a:gd name="T5" fmla="*/ 11 h 29"/>
                <a:gd name="T6" fmla="*/ 10 w 16"/>
                <a:gd name="T7" fmla="*/ 4 h 29"/>
                <a:gd name="T8" fmla="*/ 0 w 16"/>
                <a:gd name="T9" fmla="*/ 0 h 29"/>
                <a:gd name="T10" fmla="*/ 4 w 16"/>
                <a:gd name="T11" fmla="*/ 29 h 29"/>
              </a:gdLst>
              <a:ahLst/>
              <a:cxnLst>
                <a:cxn ang="0">
                  <a:pos x="T0" y="T1"/>
                </a:cxn>
                <a:cxn ang="0">
                  <a:pos x="T2" y="T3"/>
                </a:cxn>
                <a:cxn ang="0">
                  <a:pos x="T4" y="T5"/>
                </a:cxn>
                <a:cxn ang="0">
                  <a:pos x="T6" y="T7"/>
                </a:cxn>
                <a:cxn ang="0">
                  <a:pos x="T8" y="T9"/>
                </a:cxn>
                <a:cxn ang="0">
                  <a:pos x="T10" y="T11"/>
                </a:cxn>
              </a:cxnLst>
              <a:rect l="0" t="0" r="r" b="b"/>
              <a:pathLst>
                <a:path w="16" h="29">
                  <a:moveTo>
                    <a:pt x="4" y="29"/>
                  </a:moveTo>
                  <a:lnTo>
                    <a:pt x="14" y="22"/>
                  </a:lnTo>
                  <a:lnTo>
                    <a:pt x="16" y="11"/>
                  </a:lnTo>
                  <a:lnTo>
                    <a:pt x="10" y="4"/>
                  </a:lnTo>
                  <a:lnTo>
                    <a:pt x="0" y="0"/>
                  </a:lnTo>
                  <a:lnTo>
                    <a:pt x="4"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49" name="Freeform 901">
              <a:extLst>
                <a:ext uri="{FF2B5EF4-FFF2-40B4-BE49-F238E27FC236}">
                  <a16:creationId xmlns:a16="http://schemas.microsoft.com/office/drawing/2014/main" id="{B0F56B40-C6C0-3204-A40A-5766D7E41486}"/>
                </a:ext>
              </a:extLst>
            </p:cNvPr>
            <p:cNvSpPr>
              <a:spLocks/>
            </p:cNvSpPr>
            <p:nvPr/>
          </p:nvSpPr>
          <p:spPr bwMode="auto">
            <a:xfrm>
              <a:off x="2647" y="2289"/>
              <a:ext cx="208" cy="131"/>
            </a:xfrm>
            <a:custGeom>
              <a:avLst/>
              <a:gdLst>
                <a:gd name="T0" fmla="*/ 109 w 625"/>
                <a:gd name="T1" fmla="*/ 382 h 395"/>
                <a:gd name="T2" fmla="*/ 63 w 625"/>
                <a:gd name="T3" fmla="*/ 293 h 395"/>
                <a:gd name="T4" fmla="*/ 40 w 625"/>
                <a:gd name="T5" fmla="*/ 219 h 395"/>
                <a:gd name="T6" fmla="*/ 30 w 625"/>
                <a:gd name="T7" fmla="*/ 163 h 395"/>
                <a:gd name="T8" fmla="*/ 34 w 625"/>
                <a:gd name="T9" fmla="*/ 119 h 395"/>
                <a:gd name="T10" fmla="*/ 48 w 625"/>
                <a:gd name="T11" fmla="*/ 84 h 395"/>
                <a:gd name="T12" fmla="*/ 78 w 625"/>
                <a:gd name="T13" fmla="*/ 64 h 395"/>
                <a:gd name="T14" fmla="*/ 113 w 625"/>
                <a:gd name="T15" fmla="*/ 48 h 395"/>
                <a:gd name="T16" fmla="*/ 159 w 625"/>
                <a:gd name="T17" fmla="*/ 36 h 395"/>
                <a:gd name="T18" fmla="*/ 212 w 625"/>
                <a:gd name="T19" fmla="*/ 30 h 395"/>
                <a:gd name="T20" fmla="*/ 271 w 625"/>
                <a:gd name="T21" fmla="*/ 29 h 395"/>
                <a:gd name="T22" fmla="*/ 332 w 625"/>
                <a:gd name="T23" fmla="*/ 30 h 395"/>
                <a:gd name="T24" fmla="*/ 394 w 625"/>
                <a:gd name="T25" fmla="*/ 36 h 395"/>
                <a:gd name="T26" fmla="*/ 458 w 625"/>
                <a:gd name="T27" fmla="*/ 37 h 395"/>
                <a:gd name="T28" fmla="*/ 517 w 625"/>
                <a:gd name="T29" fmla="*/ 40 h 395"/>
                <a:gd name="T30" fmla="*/ 572 w 625"/>
                <a:gd name="T31" fmla="*/ 40 h 395"/>
                <a:gd name="T32" fmla="*/ 625 w 625"/>
                <a:gd name="T33" fmla="*/ 33 h 395"/>
                <a:gd name="T34" fmla="*/ 620 w 625"/>
                <a:gd name="T35" fmla="*/ 4 h 395"/>
                <a:gd name="T36" fmla="*/ 572 w 625"/>
                <a:gd name="T37" fmla="*/ 9 h 395"/>
                <a:gd name="T38" fmla="*/ 517 w 625"/>
                <a:gd name="T39" fmla="*/ 9 h 395"/>
                <a:gd name="T40" fmla="*/ 458 w 625"/>
                <a:gd name="T41" fmla="*/ 8 h 395"/>
                <a:gd name="T42" fmla="*/ 394 w 625"/>
                <a:gd name="T43" fmla="*/ 6 h 395"/>
                <a:gd name="T44" fmla="*/ 332 w 625"/>
                <a:gd name="T45" fmla="*/ 1 h 395"/>
                <a:gd name="T46" fmla="*/ 271 w 625"/>
                <a:gd name="T47" fmla="*/ 0 h 395"/>
                <a:gd name="T48" fmla="*/ 212 w 625"/>
                <a:gd name="T49" fmla="*/ 1 h 395"/>
                <a:gd name="T50" fmla="*/ 156 w 625"/>
                <a:gd name="T51" fmla="*/ 6 h 395"/>
                <a:gd name="T52" fmla="*/ 105 w 625"/>
                <a:gd name="T53" fmla="*/ 19 h 395"/>
                <a:gd name="T54" fmla="*/ 61 w 625"/>
                <a:gd name="T55" fmla="*/ 40 h 395"/>
                <a:gd name="T56" fmla="*/ 28 w 625"/>
                <a:gd name="T57" fmla="*/ 69 h 395"/>
                <a:gd name="T58" fmla="*/ 4 w 625"/>
                <a:gd name="T59" fmla="*/ 111 h 395"/>
                <a:gd name="T60" fmla="*/ 0 w 625"/>
                <a:gd name="T61" fmla="*/ 163 h 395"/>
                <a:gd name="T62" fmla="*/ 10 w 625"/>
                <a:gd name="T63" fmla="*/ 227 h 395"/>
                <a:gd name="T64" fmla="*/ 37 w 625"/>
                <a:gd name="T65" fmla="*/ 304 h 395"/>
                <a:gd name="T66" fmla="*/ 84 w 625"/>
                <a:gd name="T67" fmla="*/ 395 h 395"/>
                <a:gd name="T68" fmla="*/ 109 w 625"/>
                <a:gd name="T69" fmla="*/ 382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5" h="395">
                  <a:moveTo>
                    <a:pt x="109" y="382"/>
                  </a:moveTo>
                  <a:lnTo>
                    <a:pt x="63" y="293"/>
                  </a:lnTo>
                  <a:lnTo>
                    <a:pt x="40" y="219"/>
                  </a:lnTo>
                  <a:lnTo>
                    <a:pt x="30" y="163"/>
                  </a:lnTo>
                  <a:lnTo>
                    <a:pt x="34" y="119"/>
                  </a:lnTo>
                  <a:lnTo>
                    <a:pt x="48" y="84"/>
                  </a:lnTo>
                  <a:lnTo>
                    <a:pt x="78" y="64"/>
                  </a:lnTo>
                  <a:lnTo>
                    <a:pt x="113" y="48"/>
                  </a:lnTo>
                  <a:lnTo>
                    <a:pt x="159" y="36"/>
                  </a:lnTo>
                  <a:lnTo>
                    <a:pt x="212" y="30"/>
                  </a:lnTo>
                  <a:lnTo>
                    <a:pt x="271" y="29"/>
                  </a:lnTo>
                  <a:lnTo>
                    <a:pt x="332" y="30"/>
                  </a:lnTo>
                  <a:lnTo>
                    <a:pt x="394" y="36"/>
                  </a:lnTo>
                  <a:lnTo>
                    <a:pt x="458" y="37"/>
                  </a:lnTo>
                  <a:lnTo>
                    <a:pt x="517" y="40"/>
                  </a:lnTo>
                  <a:lnTo>
                    <a:pt x="572" y="40"/>
                  </a:lnTo>
                  <a:lnTo>
                    <a:pt x="625" y="33"/>
                  </a:lnTo>
                  <a:lnTo>
                    <a:pt x="620" y="4"/>
                  </a:lnTo>
                  <a:lnTo>
                    <a:pt x="572" y="9"/>
                  </a:lnTo>
                  <a:lnTo>
                    <a:pt x="517" y="9"/>
                  </a:lnTo>
                  <a:lnTo>
                    <a:pt x="458" y="8"/>
                  </a:lnTo>
                  <a:lnTo>
                    <a:pt x="394" y="6"/>
                  </a:lnTo>
                  <a:lnTo>
                    <a:pt x="332" y="1"/>
                  </a:lnTo>
                  <a:lnTo>
                    <a:pt x="271" y="0"/>
                  </a:lnTo>
                  <a:lnTo>
                    <a:pt x="212" y="1"/>
                  </a:lnTo>
                  <a:lnTo>
                    <a:pt x="156" y="6"/>
                  </a:lnTo>
                  <a:lnTo>
                    <a:pt x="105" y="19"/>
                  </a:lnTo>
                  <a:lnTo>
                    <a:pt x="61" y="40"/>
                  </a:lnTo>
                  <a:lnTo>
                    <a:pt x="28" y="69"/>
                  </a:lnTo>
                  <a:lnTo>
                    <a:pt x="4" y="111"/>
                  </a:lnTo>
                  <a:lnTo>
                    <a:pt x="0" y="163"/>
                  </a:lnTo>
                  <a:lnTo>
                    <a:pt x="10" y="227"/>
                  </a:lnTo>
                  <a:lnTo>
                    <a:pt x="37" y="304"/>
                  </a:lnTo>
                  <a:lnTo>
                    <a:pt x="84" y="395"/>
                  </a:lnTo>
                  <a:lnTo>
                    <a:pt x="109" y="3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50" name="Freeform 902">
              <a:extLst>
                <a:ext uri="{FF2B5EF4-FFF2-40B4-BE49-F238E27FC236}">
                  <a16:creationId xmlns:a16="http://schemas.microsoft.com/office/drawing/2014/main" id="{EAEC14CB-D768-AF88-1596-34D7B93D1D6F}"/>
                </a:ext>
              </a:extLst>
            </p:cNvPr>
            <p:cNvSpPr>
              <a:spLocks/>
            </p:cNvSpPr>
            <p:nvPr/>
          </p:nvSpPr>
          <p:spPr bwMode="auto">
            <a:xfrm>
              <a:off x="2675" y="2416"/>
              <a:ext cx="8" cy="6"/>
            </a:xfrm>
            <a:custGeom>
              <a:avLst/>
              <a:gdLst>
                <a:gd name="T0" fmla="*/ 0 w 24"/>
                <a:gd name="T1" fmla="*/ 11 h 20"/>
                <a:gd name="T2" fmla="*/ 9 w 24"/>
                <a:gd name="T3" fmla="*/ 20 h 20"/>
                <a:gd name="T4" fmla="*/ 18 w 24"/>
                <a:gd name="T5" fmla="*/ 17 h 20"/>
                <a:gd name="T6" fmla="*/ 24 w 24"/>
                <a:gd name="T7" fmla="*/ 9 h 20"/>
                <a:gd name="T8" fmla="*/ 24 w 24"/>
                <a:gd name="T9" fmla="*/ 0 h 20"/>
                <a:gd name="T10" fmla="*/ 0 w 24"/>
                <a:gd name="T11" fmla="*/ 11 h 20"/>
              </a:gdLst>
              <a:ahLst/>
              <a:cxnLst>
                <a:cxn ang="0">
                  <a:pos x="T0" y="T1"/>
                </a:cxn>
                <a:cxn ang="0">
                  <a:pos x="T2" y="T3"/>
                </a:cxn>
                <a:cxn ang="0">
                  <a:pos x="T4" y="T5"/>
                </a:cxn>
                <a:cxn ang="0">
                  <a:pos x="T6" y="T7"/>
                </a:cxn>
                <a:cxn ang="0">
                  <a:pos x="T8" y="T9"/>
                </a:cxn>
                <a:cxn ang="0">
                  <a:pos x="T10" y="T11"/>
                </a:cxn>
              </a:cxnLst>
              <a:rect l="0" t="0" r="r" b="b"/>
              <a:pathLst>
                <a:path w="24" h="20">
                  <a:moveTo>
                    <a:pt x="0" y="11"/>
                  </a:moveTo>
                  <a:lnTo>
                    <a:pt x="9" y="20"/>
                  </a:lnTo>
                  <a:lnTo>
                    <a:pt x="18" y="17"/>
                  </a:lnTo>
                  <a:lnTo>
                    <a:pt x="24" y="9"/>
                  </a:lnTo>
                  <a:lnTo>
                    <a:pt x="24"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51" name="Freeform 903">
              <a:extLst>
                <a:ext uri="{FF2B5EF4-FFF2-40B4-BE49-F238E27FC236}">
                  <a16:creationId xmlns:a16="http://schemas.microsoft.com/office/drawing/2014/main" id="{C718A05E-AB97-F5C0-6DC7-8230CD05992E}"/>
                </a:ext>
              </a:extLst>
            </p:cNvPr>
            <p:cNvSpPr>
              <a:spLocks/>
            </p:cNvSpPr>
            <p:nvPr/>
          </p:nvSpPr>
          <p:spPr bwMode="auto">
            <a:xfrm>
              <a:off x="2142" y="2312"/>
              <a:ext cx="209" cy="441"/>
            </a:xfrm>
            <a:custGeom>
              <a:avLst/>
              <a:gdLst>
                <a:gd name="T0" fmla="*/ 597 w 627"/>
                <a:gd name="T1" fmla="*/ 80 h 1324"/>
                <a:gd name="T2" fmla="*/ 618 w 627"/>
                <a:gd name="T3" fmla="*/ 213 h 1324"/>
                <a:gd name="T4" fmla="*/ 627 w 627"/>
                <a:gd name="T5" fmla="*/ 336 h 1324"/>
                <a:gd name="T6" fmla="*/ 625 w 627"/>
                <a:gd name="T7" fmla="*/ 449 h 1324"/>
                <a:gd name="T8" fmla="*/ 613 w 627"/>
                <a:gd name="T9" fmla="*/ 554 h 1324"/>
                <a:gd name="T10" fmla="*/ 594 w 627"/>
                <a:gd name="T11" fmla="*/ 648 h 1324"/>
                <a:gd name="T12" fmla="*/ 568 w 627"/>
                <a:gd name="T13" fmla="*/ 733 h 1324"/>
                <a:gd name="T14" fmla="*/ 532 w 627"/>
                <a:gd name="T15" fmla="*/ 811 h 1324"/>
                <a:gd name="T16" fmla="*/ 493 w 627"/>
                <a:gd name="T17" fmla="*/ 884 h 1324"/>
                <a:gd name="T18" fmla="*/ 446 w 627"/>
                <a:gd name="T19" fmla="*/ 951 h 1324"/>
                <a:gd name="T20" fmla="*/ 397 w 627"/>
                <a:gd name="T21" fmla="*/ 1011 h 1324"/>
                <a:gd name="T22" fmla="*/ 342 w 627"/>
                <a:gd name="T23" fmla="*/ 1067 h 1324"/>
                <a:gd name="T24" fmla="*/ 285 w 627"/>
                <a:gd name="T25" fmla="*/ 1122 h 1324"/>
                <a:gd name="T26" fmla="*/ 228 w 627"/>
                <a:gd name="T27" fmla="*/ 1175 h 1324"/>
                <a:gd name="T28" fmla="*/ 167 w 627"/>
                <a:gd name="T29" fmla="*/ 1225 h 1324"/>
                <a:gd name="T30" fmla="*/ 106 w 627"/>
                <a:gd name="T31" fmla="*/ 1273 h 1324"/>
                <a:gd name="T32" fmla="*/ 45 w 627"/>
                <a:gd name="T33" fmla="*/ 1324 h 1324"/>
                <a:gd name="T34" fmla="*/ 37 w 627"/>
                <a:gd name="T35" fmla="*/ 1306 h 1324"/>
                <a:gd name="T36" fmla="*/ 29 w 627"/>
                <a:gd name="T37" fmla="*/ 1283 h 1324"/>
                <a:gd name="T38" fmla="*/ 22 w 627"/>
                <a:gd name="T39" fmla="*/ 1258 h 1324"/>
                <a:gd name="T40" fmla="*/ 16 w 627"/>
                <a:gd name="T41" fmla="*/ 1233 h 1324"/>
                <a:gd name="T42" fmla="*/ 13 w 627"/>
                <a:gd name="T43" fmla="*/ 1210 h 1324"/>
                <a:gd name="T44" fmla="*/ 8 w 627"/>
                <a:gd name="T45" fmla="*/ 1191 h 1324"/>
                <a:gd name="T46" fmla="*/ 4 w 627"/>
                <a:gd name="T47" fmla="*/ 1178 h 1324"/>
                <a:gd name="T48" fmla="*/ 0 w 627"/>
                <a:gd name="T49" fmla="*/ 1178 h 1324"/>
                <a:gd name="T50" fmla="*/ 102 w 627"/>
                <a:gd name="T51" fmla="*/ 1127 h 1324"/>
                <a:gd name="T52" fmla="*/ 189 w 627"/>
                <a:gd name="T53" fmla="*/ 1064 h 1324"/>
                <a:gd name="T54" fmla="*/ 264 w 627"/>
                <a:gd name="T55" fmla="*/ 992 h 1324"/>
                <a:gd name="T56" fmla="*/ 325 w 627"/>
                <a:gd name="T57" fmla="*/ 915 h 1324"/>
                <a:gd name="T58" fmla="*/ 377 w 627"/>
                <a:gd name="T59" fmla="*/ 832 h 1324"/>
                <a:gd name="T60" fmla="*/ 415 w 627"/>
                <a:gd name="T61" fmla="*/ 745 h 1324"/>
                <a:gd name="T62" fmla="*/ 445 w 627"/>
                <a:gd name="T63" fmla="*/ 656 h 1324"/>
                <a:gd name="T64" fmla="*/ 463 w 627"/>
                <a:gd name="T65" fmla="*/ 566 h 1324"/>
                <a:gd name="T66" fmla="*/ 476 w 627"/>
                <a:gd name="T67" fmla="*/ 479 h 1324"/>
                <a:gd name="T68" fmla="*/ 482 w 627"/>
                <a:gd name="T69" fmla="*/ 390 h 1324"/>
                <a:gd name="T70" fmla="*/ 481 w 627"/>
                <a:gd name="T71" fmla="*/ 309 h 1324"/>
                <a:gd name="T72" fmla="*/ 474 w 627"/>
                <a:gd name="T73" fmla="*/ 231 h 1324"/>
                <a:gd name="T74" fmla="*/ 466 w 627"/>
                <a:gd name="T75" fmla="*/ 160 h 1324"/>
                <a:gd name="T76" fmla="*/ 452 w 627"/>
                <a:gd name="T77" fmla="*/ 96 h 1324"/>
                <a:gd name="T78" fmla="*/ 436 w 627"/>
                <a:gd name="T79" fmla="*/ 42 h 1324"/>
                <a:gd name="T80" fmla="*/ 419 w 627"/>
                <a:gd name="T81" fmla="*/ 0 h 1324"/>
                <a:gd name="T82" fmla="*/ 439 w 627"/>
                <a:gd name="T83" fmla="*/ 14 h 1324"/>
                <a:gd name="T84" fmla="*/ 457 w 627"/>
                <a:gd name="T85" fmla="*/ 25 h 1324"/>
                <a:gd name="T86" fmla="*/ 476 w 627"/>
                <a:gd name="T87" fmla="*/ 35 h 1324"/>
                <a:gd name="T88" fmla="*/ 496 w 627"/>
                <a:gd name="T89" fmla="*/ 44 h 1324"/>
                <a:gd name="T90" fmla="*/ 517 w 627"/>
                <a:gd name="T91" fmla="*/ 52 h 1324"/>
                <a:gd name="T92" fmla="*/ 541 w 627"/>
                <a:gd name="T93" fmla="*/ 61 h 1324"/>
                <a:gd name="T94" fmla="*/ 565 w 627"/>
                <a:gd name="T95" fmla="*/ 69 h 1324"/>
                <a:gd name="T96" fmla="*/ 597 w 627"/>
                <a:gd name="T97" fmla="*/ 80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7" h="1324">
                  <a:moveTo>
                    <a:pt x="597" y="80"/>
                  </a:moveTo>
                  <a:lnTo>
                    <a:pt x="618" y="213"/>
                  </a:lnTo>
                  <a:lnTo>
                    <a:pt x="627" y="336"/>
                  </a:lnTo>
                  <a:lnTo>
                    <a:pt x="625" y="449"/>
                  </a:lnTo>
                  <a:lnTo>
                    <a:pt x="613" y="554"/>
                  </a:lnTo>
                  <a:lnTo>
                    <a:pt x="594" y="648"/>
                  </a:lnTo>
                  <a:lnTo>
                    <a:pt x="568" y="733"/>
                  </a:lnTo>
                  <a:lnTo>
                    <a:pt x="532" y="811"/>
                  </a:lnTo>
                  <a:lnTo>
                    <a:pt x="493" y="884"/>
                  </a:lnTo>
                  <a:lnTo>
                    <a:pt x="446" y="951"/>
                  </a:lnTo>
                  <a:lnTo>
                    <a:pt x="397" y="1011"/>
                  </a:lnTo>
                  <a:lnTo>
                    <a:pt x="342" y="1067"/>
                  </a:lnTo>
                  <a:lnTo>
                    <a:pt x="285" y="1122"/>
                  </a:lnTo>
                  <a:lnTo>
                    <a:pt x="228" y="1175"/>
                  </a:lnTo>
                  <a:lnTo>
                    <a:pt x="167" y="1225"/>
                  </a:lnTo>
                  <a:lnTo>
                    <a:pt x="106" y="1273"/>
                  </a:lnTo>
                  <a:lnTo>
                    <a:pt x="45" y="1324"/>
                  </a:lnTo>
                  <a:lnTo>
                    <a:pt x="37" y="1306"/>
                  </a:lnTo>
                  <a:lnTo>
                    <a:pt x="29" y="1283"/>
                  </a:lnTo>
                  <a:lnTo>
                    <a:pt x="22" y="1258"/>
                  </a:lnTo>
                  <a:lnTo>
                    <a:pt x="16" y="1233"/>
                  </a:lnTo>
                  <a:lnTo>
                    <a:pt x="13" y="1210"/>
                  </a:lnTo>
                  <a:lnTo>
                    <a:pt x="8" y="1191"/>
                  </a:lnTo>
                  <a:lnTo>
                    <a:pt x="4" y="1178"/>
                  </a:lnTo>
                  <a:lnTo>
                    <a:pt x="0" y="1178"/>
                  </a:lnTo>
                  <a:lnTo>
                    <a:pt x="102" y="1127"/>
                  </a:lnTo>
                  <a:lnTo>
                    <a:pt x="189" y="1064"/>
                  </a:lnTo>
                  <a:lnTo>
                    <a:pt x="264" y="992"/>
                  </a:lnTo>
                  <a:lnTo>
                    <a:pt x="325" y="915"/>
                  </a:lnTo>
                  <a:lnTo>
                    <a:pt x="377" y="832"/>
                  </a:lnTo>
                  <a:lnTo>
                    <a:pt x="415" y="745"/>
                  </a:lnTo>
                  <a:lnTo>
                    <a:pt x="445" y="656"/>
                  </a:lnTo>
                  <a:lnTo>
                    <a:pt x="463" y="566"/>
                  </a:lnTo>
                  <a:lnTo>
                    <a:pt x="476" y="479"/>
                  </a:lnTo>
                  <a:lnTo>
                    <a:pt x="482" y="390"/>
                  </a:lnTo>
                  <a:lnTo>
                    <a:pt x="481" y="309"/>
                  </a:lnTo>
                  <a:lnTo>
                    <a:pt x="474" y="231"/>
                  </a:lnTo>
                  <a:lnTo>
                    <a:pt x="466" y="160"/>
                  </a:lnTo>
                  <a:lnTo>
                    <a:pt x="452" y="96"/>
                  </a:lnTo>
                  <a:lnTo>
                    <a:pt x="436" y="42"/>
                  </a:lnTo>
                  <a:lnTo>
                    <a:pt x="419" y="0"/>
                  </a:lnTo>
                  <a:lnTo>
                    <a:pt x="439" y="14"/>
                  </a:lnTo>
                  <a:lnTo>
                    <a:pt x="457" y="25"/>
                  </a:lnTo>
                  <a:lnTo>
                    <a:pt x="476" y="35"/>
                  </a:lnTo>
                  <a:lnTo>
                    <a:pt x="496" y="44"/>
                  </a:lnTo>
                  <a:lnTo>
                    <a:pt x="517" y="52"/>
                  </a:lnTo>
                  <a:lnTo>
                    <a:pt x="541" y="61"/>
                  </a:lnTo>
                  <a:lnTo>
                    <a:pt x="565" y="69"/>
                  </a:lnTo>
                  <a:lnTo>
                    <a:pt x="597" y="8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52" name="Freeform 904">
              <a:extLst>
                <a:ext uri="{FF2B5EF4-FFF2-40B4-BE49-F238E27FC236}">
                  <a16:creationId xmlns:a16="http://schemas.microsoft.com/office/drawing/2014/main" id="{5111DE44-E96B-33CF-AD3A-976984B8654F}"/>
                </a:ext>
              </a:extLst>
            </p:cNvPr>
            <p:cNvSpPr>
              <a:spLocks/>
            </p:cNvSpPr>
            <p:nvPr/>
          </p:nvSpPr>
          <p:spPr bwMode="auto">
            <a:xfrm>
              <a:off x="2142" y="2312"/>
              <a:ext cx="209" cy="441"/>
            </a:xfrm>
            <a:custGeom>
              <a:avLst/>
              <a:gdLst>
                <a:gd name="T0" fmla="*/ 597 w 627"/>
                <a:gd name="T1" fmla="*/ 80 h 1324"/>
                <a:gd name="T2" fmla="*/ 618 w 627"/>
                <a:gd name="T3" fmla="*/ 213 h 1324"/>
                <a:gd name="T4" fmla="*/ 627 w 627"/>
                <a:gd name="T5" fmla="*/ 336 h 1324"/>
                <a:gd name="T6" fmla="*/ 625 w 627"/>
                <a:gd name="T7" fmla="*/ 449 h 1324"/>
                <a:gd name="T8" fmla="*/ 613 w 627"/>
                <a:gd name="T9" fmla="*/ 554 h 1324"/>
                <a:gd name="T10" fmla="*/ 594 w 627"/>
                <a:gd name="T11" fmla="*/ 648 h 1324"/>
                <a:gd name="T12" fmla="*/ 568 w 627"/>
                <a:gd name="T13" fmla="*/ 733 h 1324"/>
                <a:gd name="T14" fmla="*/ 532 w 627"/>
                <a:gd name="T15" fmla="*/ 811 h 1324"/>
                <a:gd name="T16" fmla="*/ 493 w 627"/>
                <a:gd name="T17" fmla="*/ 884 h 1324"/>
                <a:gd name="T18" fmla="*/ 446 w 627"/>
                <a:gd name="T19" fmla="*/ 951 h 1324"/>
                <a:gd name="T20" fmla="*/ 397 w 627"/>
                <a:gd name="T21" fmla="*/ 1011 h 1324"/>
                <a:gd name="T22" fmla="*/ 342 w 627"/>
                <a:gd name="T23" fmla="*/ 1067 h 1324"/>
                <a:gd name="T24" fmla="*/ 285 w 627"/>
                <a:gd name="T25" fmla="*/ 1122 h 1324"/>
                <a:gd name="T26" fmla="*/ 228 w 627"/>
                <a:gd name="T27" fmla="*/ 1175 h 1324"/>
                <a:gd name="T28" fmla="*/ 167 w 627"/>
                <a:gd name="T29" fmla="*/ 1225 h 1324"/>
                <a:gd name="T30" fmla="*/ 106 w 627"/>
                <a:gd name="T31" fmla="*/ 1273 h 1324"/>
                <a:gd name="T32" fmla="*/ 45 w 627"/>
                <a:gd name="T33" fmla="*/ 1324 h 1324"/>
                <a:gd name="T34" fmla="*/ 37 w 627"/>
                <a:gd name="T35" fmla="*/ 1306 h 1324"/>
                <a:gd name="T36" fmla="*/ 29 w 627"/>
                <a:gd name="T37" fmla="*/ 1283 h 1324"/>
                <a:gd name="T38" fmla="*/ 22 w 627"/>
                <a:gd name="T39" fmla="*/ 1258 h 1324"/>
                <a:gd name="T40" fmla="*/ 16 w 627"/>
                <a:gd name="T41" fmla="*/ 1233 h 1324"/>
                <a:gd name="T42" fmla="*/ 13 w 627"/>
                <a:gd name="T43" fmla="*/ 1210 h 1324"/>
                <a:gd name="T44" fmla="*/ 8 w 627"/>
                <a:gd name="T45" fmla="*/ 1191 h 1324"/>
                <a:gd name="T46" fmla="*/ 4 w 627"/>
                <a:gd name="T47" fmla="*/ 1178 h 1324"/>
                <a:gd name="T48" fmla="*/ 0 w 627"/>
                <a:gd name="T49" fmla="*/ 1178 h 1324"/>
                <a:gd name="T50" fmla="*/ 102 w 627"/>
                <a:gd name="T51" fmla="*/ 1127 h 1324"/>
                <a:gd name="T52" fmla="*/ 189 w 627"/>
                <a:gd name="T53" fmla="*/ 1064 h 1324"/>
                <a:gd name="T54" fmla="*/ 264 w 627"/>
                <a:gd name="T55" fmla="*/ 992 h 1324"/>
                <a:gd name="T56" fmla="*/ 325 w 627"/>
                <a:gd name="T57" fmla="*/ 915 h 1324"/>
                <a:gd name="T58" fmla="*/ 377 w 627"/>
                <a:gd name="T59" fmla="*/ 832 h 1324"/>
                <a:gd name="T60" fmla="*/ 415 w 627"/>
                <a:gd name="T61" fmla="*/ 745 h 1324"/>
                <a:gd name="T62" fmla="*/ 445 w 627"/>
                <a:gd name="T63" fmla="*/ 656 h 1324"/>
                <a:gd name="T64" fmla="*/ 463 w 627"/>
                <a:gd name="T65" fmla="*/ 566 h 1324"/>
                <a:gd name="T66" fmla="*/ 476 w 627"/>
                <a:gd name="T67" fmla="*/ 479 h 1324"/>
                <a:gd name="T68" fmla="*/ 482 w 627"/>
                <a:gd name="T69" fmla="*/ 390 h 1324"/>
                <a:gd name="T70" fmla="*/ 481 w 627"/>
                <a:gd name="T71" fmla="*/ 309 h 1324"/>
                <a:gd name="T72" fmla="*/ 474 w 627"/>
                <a:gd name="T73" fmla="*/ 231 h 1324"/>
                <a:gd name="T74" fmla="*/ 466 w 627"/>
                <a:gd name="T75" fmla="*/ 160 h 1324"/>
                <a:gd name="T76" fmla="*/ 452 w 627"/>
                <a:gd name="T77" fmla="*/ 96 h 1324"/>
                <a:gd name="T78" fmla="*/ 436 w 627"/>
                <a:gd name="T79" fmla="*/ 42 h 1324"/>
                <a:gd name="T80" fmla="*/ 419 w 627"/>
                <a:gd name="T81" fmla="*/ 0 h 1324"/>
                <a:gd name="T82" fmla="*/ 439 w 627"/>
                <a:gd name="T83" fmla="*/ 14 h 1324"/>
                <a:gd name="T84" fmla="*/ 457 w 627"/>
                <a:gd name="T85" fmla="*/ 25 h 1324"/>
                <a:gd name="T86" fmla="*/ 476 w 627"/>
                <a:gd name="T87" fmla="*/ 35 h 1324"/>
                <a:gd name="T88" fmla="*/ 496 w 627"/>
                <a:gd name="T89" fmla="*/ 44 h 1324"/>
                <a:gd name="T90" fmla="*/ 517 w 627"/>
                <a:gd name="T91" fmla="*/ 52 h 1324"/>
                <a:gd name="T92" fmla="*/ 541 w 627"/>
                <a:gd name="T93" fmla="*/ 61 h 1324"/>
                <a:gd name="T94" fmla="*/ 565 w 627"/>
                <a:gd name="T95" fmla="*/ 69 h 1324"/>
                <a:gd name="T96" fmla="*/ 597 w 627"/>
                <a:gd name="T97" fmla="*/ 80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7" h="1324">
                  <a:moveTo>
                    <a:pt x="597" y="80"/>
                  </a:moveTo>
                  <a:lnTo>
                    <a:pt x="618" y="213"/>
                  </a:lnTo>
                  <a:lnTo>
                    <a:pt x="627" y="336"/>
                  </a:lnTo>
                  <a:lnTo>
                    <a:pt x="625" y="449"/>
                  </a:lnTo>
                  <a:lnTo>
                    <a:pt x="613" y="554"/>
                  </a:lnTo>
                  <a:lnTo>
                    <a:pt x="594" y="648"/>
                  </a:lnTo>
                  <a:lnTo>
                    <a:pt x="568" y="733"/>
                  </a:lnTo>
                  <a:lnTo>
                    <a:pt x="532" y="811"/>
                  </a:lnTo>
                  <a:lnTo>
                    <a:pt x="493" y="884"/>
                  </a:lnTo>
                  <a:lnTo>
                    <a:pt x="446" y="951"/>
                  </a:lnTo>
                  <a:lnTo>
                    <a:pt x="397" y="1011"/>
                  </a:lnTo>
                  <a:lnTo>
                    <a:pt x="342" y="1067"/>
                  </a:lnTo>
                  <a:lnTo>
                    <a:pt x="285" y="1122"/>
                  </a:lnTo>
                  <a:lnTo>
                    <a:pt x="228" y="1175"/>
                  </a:lnTo>
                  <a:lnTo>
                    <a:pt x="167" y="1225"/>
                  </a:lnTo>
                  <a:lnTo>
                    <a:pt x="106" y="1273"/>
                  </a:lnTo>
                  <a:lnTo>
                    <a:pt x="45" y="1324"/>
                  </a:lnTo>
                  <a:lnTo>
                    <a:pt x="37" y="1306"/>
                  </a:lnTo>
                  <a:lnTo>
                    <a:pt x="29" y="1283"/>
                  </a:lnTo>
                  <a:lnTo>
                    <a:pt x="22" y="1258"/>
                  </a:lnTo>
                  <a:lnTo>
                    <a:pt x="16" y="1233"/>
                  </a:lnTo>
                  <a:lnTo>
                    <a:pt x="13" y="1210"/>
                  </a:lnTo>
                  <a:lnTo>
                    <a:pt x="8" y="1191"/>
                  </a:lnTo>
                  <a:lnTo>
                    <a:pt x="4" y="1178"/>
                  </a:lnTo>
                  <a:lnTo>
                    <a:pt x="0" y="1178"/>
                  </a:lnTo>
                  <a:lnTo>
                    <a:pt x="102" y="1127"/>
                  </a:lnTo>
                  <a:lnTo>
                    <a:pt x="189" y="1064"/>
                  </a:lnTo>
                  <a:lnTo>
                    <a:pt x="264" y="992"/>
                  </a:lnTo>
                  <a:lnTo>
                    <a:pt x="325" y="915"/>
                  </a:lnTo>
                  <a:lnTo>
                    <a:pt x="377" y="832"/>
                  </a:lnTo>
                  <a:lnTo>
                    <a:pt x="415" y="745"/>
                  </a:lnTo>
                  <a:lnTo>
                    <a:pt x="445" y="656"/>
                  </a:lnTo>
                  <a:lnTo>
                    <a:pt x="463" y="566"/>
                  </a:lnTo>
                  <a:lnTo>
                    <a:pt x="476" y="479"/>
                  </a:lnTo>
                  <a:lnTo>
                    <a:pt x="482" y="390"/>
                  </a:lnTo>
                  <a:lnTo>
                    <a:pt x="481" y="309"/>
                  </a:lnTo>
                  <a:lnTo>
                    <a:pt x="474" y="231"/>
                  </a:lnTo>
                  <a:lnTo>
                    <a:pt x="466" y="160"/>
                  </a:lnTo>
                  <a:lnTo>
                    <a:pt x="452" y="96"/>
                  </a:lnTo>
                  <a:lnTo>
                    <a:pt x="436" y="42"/>
                  </a:lnTo>
                  <a:lnTo>
                    <a:pt x="419" y="0"/>
                  </a:lnTo>
                  <a:lnTo>
                    <a:pt x="439" y="14"/>
                  </a:lnTo>
                  <a:lnTo>
                    <a:pt x="457" y="25"/>
                  </a:lnTo>
                  <a:lnTo>
                    <a:pt x="476" y="35"/>
                  </a:lnTo>
                  <a:lnTo>
                    <a:pt x="496" y="44"/>
                  </a:lnTo>
                  <a:lnTo>
                    <a:pt x="517" y="52"/>
                  </a:lnTo>
                  <a:lnTo>
                    <a:pt x="541" y="61"/>
                  </a:lnTo>
                  <a:lnTo>
                    <a:pt x="565" y="69"/>
                  </a:lnTo>
                  <a:lnTo>
                    <a:pt x="597" y="8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753" name="Freeform 905">
              <a:extLst>
                <a:ext uri="{FF2B5EF4-FFF2-40B4-BE49-F238E27FC236}">
                  <a16:creationId xmlns:a16="http://schemas.microsoft.com/office/drawing/2014/main" id="{0E6C854C-C512-FADE-CC32-E8427AC00D5E}"/>
                </a:ext>
              </a:extLst>
            </p:cNvPr>
            <p:cNvSpPr>
              <a:spLocks/>
            </p:cNvSpPr>
            <p:nvPr/>
          </p:nvSpPr>
          <p:spPr bwMode="auto">
            <a:xfrm>
              <a:off x="1550" y="1634"/>
              <a:ext cx="818" cy="896"/>
            </a:xfrm>
            <a:custGeom>
              <a:avLst/>
              <a:gdLst>
                <a:gd name="T0" fmla="*/ 1944 w 2454"/>
                <a:gd name="T1" fmla="*/ 41 h 2688"/>
                <a:gd name="T2" fmla="*/ 2047 w 2454"/>
                <a:gd name="T3" fmla="*/ 116 h 2688"/>
                <a:gd name="T4" fmla="*/ 2135 w 2454"/>
                <a:gd name="T5" fmla="*/ 199 h 2688"/>
                <a:gd name="T6" fmla="*/ 2197 w 2454"/>
                <a:gd name="T7" fmla="*/ 271 h 2688"/>
                <a:gd name="T8" fmla="*/ 2269 w 2454"/>
                <a:gd name="T9" fmla="*/ 180 h 2688"/>
                <a:gd name="T10" fmla="*/ 2362 w 2454"/>
                <a:gd name="T11" fmla="*/ 29 h 2688"/>
                <a:gd name="T12" fmla="*/ 2392 w 2454"/>
                <a:gd name="T13" fmla="*/ 61 h 2688"/>
                <a:gd name="T14" fmla="*/ 2436 w 2454"/>
                <a:gd name="T15" fmla="*/ 103 h 2688"/>
                <a:gd name="T16" fmla="*/ 2354 w 2454"/>
                <a:gd name="T17" fmla="*/ 265 h 2688"/>
                <a:gd name="T18" fmla="*/ 2296 w 2454"/>
                <a:gd name="T19" fmla="*/ 490 h 2688"/>
                <a:gd name="T20" fmla="*/ 2292 w 2454"/>
                <a:gd name="T21" fmla="*/ 740 h 2688"/>
                <a:gd name="T22" fmla="*/ 2304 w 2454"/>
                <a:gd name="T23" fmla="*/ 1017 h 2688"/>
                <a:gd name="T24" fmla="*/ 2245 w 2454"/>
                <a:gd name="T25" fmla="*/ 1103 h 2688"/>
                <a:gd name="T26" fmla="*/ 2170 w 2454"/>
                <a:gd name="T27" fmla="*/ 1140 h 2688"/>
                <a:gd name="T28" fmla="*/ 2114 w 2454"/>
                <a:gd name="T29" fmla="*/ 1044 h 2688"/>
                <a:gd name="T30" fmla="*/ 2003 w 2454"/>
                <a:gd name="T31" fmla="*/ 953 h 2688"/>
                <a:gd name="T32" fmla="*/ 1851 w 2454"/>
                <a:gd name="T33" fmla="*/ 981 h 2688"/>
                <a:gd name="T34" fmla="*/ 1665 w 2454"/>
                <a:gd name="T35" fmla="*/ 940 h 2688"/>
                <a:gd name="T36" fmla="*/ 1475 w 2454"/>
                <a:gd name="T37" fmla="*/ 856 h 2688"/>
                <a:gd name="T38" fmla="*/ 1296 w 2454"/>
                <a:gd name="T39" fmla="*/ 805 h 2688"/>
                <a:gd name="T40" fmla="*/ 1149 w 2454"/>
                <a:gd name="T41" fmla="*/ 862 h 2688"/>
                <a:gd name="T42" fmla="*/ 1135 w 2454"/>
                <a:gd name="T43" fmla="*/ 1001 h 2688"/>
                <a:gd name="T44" fmla="*/ 1203 w 2454"/>
                <a:gd name="T45" fmla="*/ 1158 h 2688"/>
                <a:gd name="T46" fmla="*/ 1275 w 2454"/>
                <a:gd name="T47" fmla="*/ 1279 h 2688"/>
                <a:gd name="T48" fmla="*/ 1216 w 2454"/>
                <a:gd name="T49" fmla="*/ 1465 h 2688"/>
                <a:gd name="T50" fmla="*/ 1070 w 2454"/>
                <a:gd name="T51" fmla="*/ 1676 h 2688"/>
                <a:gd name="T52" fmla="*/ 884 w 2454"/>
                <a:gd name="T53" fmla="*/ 1948 h 2688"/>
                <a:gd name="T54" fmla="*/ 687 w 2454"/>
                <a:gd name="T55" fmla="*/ 2369 h 2688"/>
                <a:gd name="T56" fmla="*/ 589 w 2454"/>
                <a:gd name="T57" fmla="*/ 2608 h 2688"/>
                <a:gd name="T58" fmla="*/ 474 w 2454"/>
                <a:gd name="T59" fmla="*/ 2675 h 2688"/>
                <a:gd name="T60" fmla="*/ 344 w 2454"/>
                <a:gd name="T61" fmla="*/ 2688 h 2688"/>
                <a:gd name="T62" fmla="*/ 229 w 2454"/>
                <a:gd name="T63" fmla="*/ 2656 h 2688"/>
                <a:gd name="T64" fmla="*/ 124 w 2454"/>
                <a:gd name="T65" fmla="*/ 2562 h 2688"/>
                <a:gd name="T66" fmla="*/ 39 w 2454"/>
                <a:gd name="T67" fmla="*/ 2387 h 2688"/>
                <a:gd name="T68" fmla="*/ 2 w 2454"/>
                <a:gd name="T69" fmla="*/ 2153 h 2688"/>
                <a:gd name="T70" fmla="*/ 20 w 2454"/>
                <a:gd name="T71" fmla="*/ 1874 h 2688"/>
                <a:gd name="T72" fmla="*/ 118 w 2454"/>
                <a:gd name="T73" fmla="*/ 1558 h 2688"/>
                <a:gd name="T74" fmla="*/ 282 w 2454"/>
                <a:gd name="T75" fmla="*/ 1316 h 2688"/>
                <a:gd name="T76" fmla="*/ 497 w 2454"/>
                <a:gd name="T77" fmla="*/ 1143 h 2688"/>
                <a:gd name="T78" fmla="*/ 756 w 2454"/>
                <a:gd name="T79" fmla="*/ 1010 h 2688"/>
                <a:gd name="T80" fmla="*/ 912 w 2454"/>
                <a:gd name="T81" fmla="*/ 916 h 2688"/>
                <a:gd name="T82" fmla="*/ 1004 w 2454"/>
                <a:gd name="T83" fmla="*/ 784 h 2688"/>
                <a:gd name="T84" fmla="*/ 1097 w 2454"/>
                <a:gd name="T85" fmla="*/ 662 h 2688"/>
                <a:gd name="T86" fmla="*/ 1226 w 2454"/>
                <a:gd name="T87" fmla="*/ 610 h 2688"/>
                <a:gd name="T88" fmla="*/ 1407 w 2454"/>
                <a:gd name="T89" fmla="*/ 673 h 2688"/>
                <a:gd name="T90" fmla="*/ 1577 w 2454"/>
                <a:gd name="T91" fmla="*/ 764 h 2688"/>
                <a:gd name="T92" fmla="*/ 1752 w 2454"/>
                <a:gd name="T93" fmla="*/ 826 h 2688"/>
                <a:gd name="T94" fmla="*/ 1956 w 2454"/>
                <a:gd name="T95" fmla="*/ 802 h 2688"/>
                <a:gd name="T96" fmla="*/ 2078 w 2454"/>
                <a:gd name="T97" fmla="*/ 764 h 2688"/>
                <a:gd name="T98" fmla="*/ 2166 w 2454"/>
                <a:gd name="T99" fmla="*/ 841 h 2688"/>
                <a:gd name="T100" fmla="*/ 2144 w 2454"/>
                <a:gd name="T101" fmla="*/ 584 h 2688"/>
                <a:gd name="T102" fmla="*/ 2074 w 2454"/>
                <a:gd name="T103" fmla="*/ 346 h 2688"/>
                <a:gd name="T104" fmla="*/ 1962 w 2454"/>
                <a:gd name="T105" fmla="*/ 194 h 2688"/>
                <a:gd name="T106" fmla="*/ 1765 w 2454"/>
                <a:gd name="T107" fmla="*/ 47 h 2688"/>
                <a:gd name="T108" fmla="*/ 1776 w 2454"/>
                <a:gd name="T109" fmla="*/ 20 h 2688"/>
                <a:gd name="T110" fmla="*/ 1846 w 2454"/>
                <a:gd name="T111" fmla="*/ 11 h 2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54" h="2688">
                  <a:moveTo>
                    <a:pt x="1859" y="0"/>
                  </a:moveTo>
                  <a:lnTo>
                    <a:pt x="1888" y="11"/>
                  </a:lnTo>
                  <a:lnTo>
                    <a:pt x="1918" y="23"/>
                  </a:lnTo>
                  <a:lnTo>
                    <a:pt x="1944" y="41"/>
                  </a:lnTo>
                  <a:lnTo>
                    <a:pt x="1971" y="56"/>
                  </a:lnTo>
                  <a:lnTo>
                    <a:pt x="1998" y="76"/>
                  </a:lnTo>
                  <a:lnTo>
                    <a:pt x="2024" y="95"/>
                  </a:lnTo>
                  <a:lnTo>
                    <a:pt x="2047" y="116"/>
                  </a:lnTo>
                  <a:lnTo>
                    <a:pt x="2072" y="136"/>
                  </a:lnTo>
                  <a:lnTo>
                    <a:pt x="2093" y="157"/>
                  </a:lnTo>
                  <a:lnTo>
                    <a:pt x="2114" y="178"/>
                  </a:lnTo>
                  <a:lnTo>
                    <a:pt x="2135" y="199"/>
                  </a:lnTo>
                  <a:lnTo>
                    <a:pt x="2152" y="218"/>
                  </a:lnTo>
                  <a:lnTo>
                    <a:pt x="2170" y="235"/>
                  </a:lnTo>
                  <a:lnTo>
                    <a:pt x="2186" y="255"/>
                  </a:lnTo>
                  <a:lnTo>
                    <a:pt x="2197" y="271"/>
                  </a:lnTo>
                  <a:lnTo>
                    <a:pt x="2210" y="285"/>
                  </a:lnTo>
                  <a:lnTo>
                    <a:pt x="2228" y="255"/>
                  </a:lnTo>
                  <a:lnTo>
                    <a:pt x="2248" y="220"/>
                  </a:lnTo>
                  <a:lnTo>
                    <a:pt x="2269" y="180"/>
                  </a:lnTo>
                  <a:lnTo>
                    <a:pt x="2290" y="138"/>
                  </a:lnTo>
                  <a:lnTo>
                    <a:pt x="2313" y="98"/>
                  </a:lnTo>
                  <a:lnTo>
                    <a:pt x="2338" y="61"/>
                  </a:lnTo>
                  <a:lnTo>
                    <a:pt x="2362" y="29"/>
                  </a:lnTo>
                  <a:lnTo>
                    <a:pt x="2392" y="6"/>
                  </a:lnTo>
                  <a:lnTo>
                    <a:pt x="2389" y="27"/>
                  </a:lnTo>
                  <a:lnTo>
                    <a:pt x="2389" y="45"/>
                  </a:lnTo>
                  <a:lnTo>
                    <a:pt x="2392" y="61"/>
                  </a:lnTo>
                  <a:lnTo>
                    <a:pt x="2398" y="74"/>
                  </a:lnTo>
                  <a:lnTo>
                    <a:pt x="2407" y="86"/>
                  </a:lnTo>
                  <a:lnTo>
                    <a:pt x="2419" y="97"/>
                  </a:lnTo>
                  <a:lnTo>
                    <a:pt x="2436" y="103"/>
                  </a:lnTo>
                  <a:lnTo>
                    <a:pt x="2454" y="109"/>
                  </a:lnTo>
                  <a:lnTo>
                    <a:pt x="2415" y="159"/>
                  </a:lnTo>
                  <a:lnTo>
                    <a:pt x="2382" y="209"/>
                  </a:lnTo>
                  <a:lnTo>
                    <a:pt x="2354" y="265"/>
                  </a:lnTo>
                  <a:lnTo>
                    <a:pt x="2334" y="319"/>
                  </a:lnTo>
                  <a:lnTo>
                    <a:pt x="2317" y="372"/>
                  </a:lnTo>
                  <a:lnTo>
                    <a:pt x="2304" y="431"/>
                  </a:lnTo>
                  <a:lnTo>
                    <a:pt x="2296" y="490"/>
                  </a:lnTo>
                  <a:lnTo>
                    <a:pt x="2292" y="549"/>
                  </a:lnTo>
                  <a:lnTo>
                    <a:pt x="2290" y="613"/>
                  </a:lnTo>
                  <a:lnTo>
                    <a:pt x="2290" y="675"/>
                  </a:lnTo>
                  <a:lnTo>
                    <a:pt x="2292" y="740"/>
                  </a:lnTo>
                  <a:lnTo>
                    <a:pt x="2296" y="807"/>
                  </a:lnTo>
                  <a:lnTo>
                    <a:pt x="2298" y="876"/>
                  </a:lnTo>
                  <a:lnTo>
                    <a:pt x="2302" y="945"/>
                  </a:lnTo>
                  <a:lnTo>
                    <a:pt x="2304" y="1017"/>
                  </a:lnTo>
                  <a:lnTo>
                    <a:pt x="2304" y="1089"/>
                  </a:lnTo>
                  <a:lnTo>
                    <a:pt x="2284" y="1093"/>
                  </a:lnTo>
                  <a:lnTo>
                    <a:pt x="2264" y="1097"/>
                  </a:lnTo>
                  <a:lnTo>
                    <a:pt x="2245" y="1103"/>
                  </a:lnTo>
                  <a:lnTo>
                    <a:pt x="2227" y="1113"/>
                  </a:lnTo>
                  <a:lnTo>
                    <a:pt x="2208" y="1121"/>
                  </a:lnTo>
                  <a:lnTo>
                    <a:pt x="2192" y="1128"/>
                  </a:lnTo>
                  <a:lnTo>
                    <a:pt x="2170" y="1140"/>
                  </a:lnTo>
                  <a:lnTo>
                    <a:pt x="2152" y="1149"/>
                  </a:lnTo>
                  <a:lnTo>
                    <a:pt x="2147" y="1113"/>
                  </a:lnTo>
                  <a:lnTo>
                    <a:pt x="2135" y="1076"/>
                  </a:lnTo>
                  <a:lnTo>
                    <a:pt x="2114" y="1044"/>
                  </a:lnTo>
                  <a:lnTo>
                    <a:pt x="2090" y="1012"/>
                  </a:lnTo>
                  <a:lnTo>
                    <a:pt x="2062" y="987"/>
                  </a:lnTo>
                  <a:lnTo>
                    <a:pt x="2032" y="966"/>
                  </a:lnTo>
                  <a:lnTo>
                    <a:pt x="2003" y="953"/>
                  </a:lnTo>
                  <a:lnTo>
                    <a:pt x="1976" y="946"/>
                  </a:lnTo>
                  <a:lnTo>
                    <a:pt x="1936" y="967"/>
                  </a:lnTo>
                  <a:lnTo>
                    <a:pt x="1894" y="978"/>
                  </a:lnTo>
                  <a:lnTo>
                    <a:pt x="1851" y="981"/>
                  </a:lnTo>
                  <a:lnTo>
                    <a:pt x="1806" y="980"/>
                  </a:lnTo>
                  <a:lnTo>
                    <a:pt x="1758" y="972"/>
                  </a:lnTo>
                  <a:lnTo>
                    <a:pt x="1714" y="957"/>
                  </a:lnTo>
                  <a:lnTo>
                    <a:pt x="1665" y="940"/>
                  </a:lnTo>
                  <a:lnTo>
                    <a:pt x="1617" y="922"/>
                  </a:lnTo>
                  <a:lnTo>
                    <a:pt x="1569" y="901"/>
                  </a:lnTo>
                  <a:lnTo>
                    <a:pt x="1521" y="877"/>
                  </a:lnTo>
                  <a:lnTo>
                    <a:pt x="1475" y="856"/>
                  </a:lnTo>
                  <a:lnTo>
                    <a:pt x="1427" y="839"/>
                  </a:lnTo>
                  <a:lnTo>
                    <a:pt x="1380" y="823"/>
                  </a:lnTo>
                  <a:lnTo>
                    <a:pt x="1337" y="812"/>
                  </a:lnTo>
                  <a:lnTo>
                    <a:pt x="1296" y="805"/>
                  </a:lnTo>
                  <a:lnTo>
                    <a:pt x="1254" y="802"/>
                  </a:lnTo>
                  <a:lnTo>
                    <a:pt x="1207" y="817"/>
                  </a:lnTo>
                  <a:lnTo>
                    <a:pt x="1172" y="836"/>
                  </a:lnTo>
                  <a:lnTo>
                    <a:pt x="1149" y="862"/>
                  </a:lnTo>
                  <a:lnTo>
                    <a:pt x="1134" y="892"/>
                  </a:lnTo>
                  <a:lnTo>
                    <a:pt x="1128" y="925"/>
                  </a:lnTo>
                  <a:lnTo>
                    <a:pt x="1130" y="962"/>
                  </a:lnTo>
                  <a:lnTo>
                    <a:pt x="1135" y="1001"/>
                  </a:lnTo>
                  <a:lnTo>
                    <a:pt x="1149" y="1041"/>
                  </a:lnTo>
                  <a:lnTo>
                    <a:pt x="1166" y="1080"/>
                  </a:lnTo>
                  <a:lnTo>
                    <a:pt x="1183" y="1121"/>
                  </a:lnTo>
                  <a:lnTo>
                    <a:pt x="1203" y="1158"/>
                  </a:lnTo>
                  <a:lnTo>
                    <a:pt x="1224" y="1193"/>
                  </a:lnTo>
                  <a:lnTo>
                    <a:pt x="1243" y="1226"/>
                  </a:lnTo>
                  <a:lnTo>
                    <a:pt x="1259" y="1253"/>
                  </a:lnTo>
                  <a:lnTo>
                    <a:pt x="1275" y="1279"/>
                  </a:lnTo>
                  <a:lnTo>
                    <a:pt x="1282" y="1295"/>
                  </a:lnTo>
                  <a:lnTo>
                    <a:pt x="1267" y="1357"/>
                  </a:lnTo>
                  <a:lnTo>
                    <a:pt x="1243" y="1414"/>
                  </a:lnTo>
                  <a:lnTo>
                    <a:pt x="1216" y="1465"/>
                  </a:lnTo>
                  <a:lnTo>
                    <a:pt x="1183" y="1518"/>
                  </a:lnTo>
                  <a:lnTo>
                    <a:pt x="1149" y="1567"/>
                  </a:lnTo>
                  <a:lnTo>
                    <a:pt x="1111" y="1620"/>
                  </a:lnTo>
                  <a:lnTo>
                    <a:pt x="1070" y="1676"/>
                  </a:lnTo>
                  <a:lnTo>
                    <a:pt x="1025" y="1734"/>
                  </a:lnTo>
                  <a:lnTo>
                    <a:pt x="980" y="1799"/>
                  </a:lnTo>
                  <a:lnTo>
                    <a:pt x="932" y="1868"/>
                  </a:lnTo>
                  <a:lnTo>
                    <a:pt x="884" y="1948"/>
                  </a:lnTo>
                  <a:lnTo>
                    <a:pt x="833" y="2035"/>
                  </a:lnTo>
                  <a:lnTo>
                    <a:pt x="785" y="2136"/>
                  </a:lnTo>
                  <a:lnTo>
                    <a:pt x="735" y="2246"/>
                  </a:lnTo>
                  <a:lnTo>
                    <a:pt x="687" y="2369"/>
                  </a:lnTo>
                  <a:lnTo>
                    <a:pt x="640" y="2510"/>
                  </a:lnTo>
                  <a:lnTo>
                    <a:pt x="627" y="2548"/>
                  </a:lnTo>
                  <a:lnTo>
                    <a:pt x="610" y="2581"/>
                  </a:lnTo>
                  <a:lnTo>
                    <a:pt x="589" y="2608"/>
                  </a:lnTo>
                  <a:lnTo>
                    <a:pt x="564" y="2632"/>
                  </a:lnTo>
                  <a:lnTo>
                    <a:pt x="536" y="2650"/>
                  </a:lnTo>
                  <a:lnTo>
                    <a:pt x="505" y="2664"/>
                  </a:lnTo>
                  <a:lnTo>
                    <a:pt x="474" y="2675"/>
                  </a:lnTo>
                  <a:lnTo>
                    <a:pt x="442" y="2683"/>
                  </a:lnTo>
                  <a:lnTo>
                    <a:pt x="409" y="2688"/>
                  </a:lnTo>
                  <a:lnTo>
                    <a:pt x="375" y="2688"/>
                  </a:lnTo>
                  <a:lnTo>
                    <a:pt x="344" y="2688"/>
                  </a:lnTo>
                  <a:lnTo>
                    <a:pt x="312" y="2682"/>
                  </a:lnTo>
                  <a:lnTo>
                    <a:pt x="282" y="2675"/>
                  </a:lnTo>
                  <a:lnTo>
                    <a:pt x="255" y="2667"/>
                  </a:lnTo>
                  <a:lnTo>
                    <a:pt x="229" y="2656"/>
                  </a:lnTo>
                  <a:lnTo>
                    <a:pt x="207" y="2643"/>
                  </a:lnTo>
                  <a:lnTo>
                    <a:pt x="178" y="2620"/>
                  </a:lnTo>
                  <a:lnTo>
                    <a:pt x="148" y="2593"/>
                  </a:lnTo>
                  <a:lnTo>
                    <a:pt x="124" y="2562"/>
                  </a:lnTo>
                  <a:lnTo>
                    <a:pt x="98" y="2525"/>
                  </a:lnTo>
                  <a:lnTo>
                    <a:pt x="77" y="2483"/>
                  </a:lnTo>
                  <a:lnTo>
                    <a:pt x="56" y="2437"/>
                  </a:lnTo>
                  <a:lnTo>
                    <a:pt x="39" y="2387"/>
                  </a:lnTo>
                  <a:lnTo>
                    <a:pt x="25" y="2334"/>
                  </a:lnTo>
                  <a:lnTo>
                    <a:pt x="14" y="2277"/>
                  </a:lnTo>
                  <a:lnTo>
                    <a:pt x="7" y="2217"/>
                  </a:lnTo>
                  <a:lnTo>
                    <a:pt x="2" y="2153"/>
                  </a:lnTo>
                  <a:lnTo>
                    <a:pt x="0" y="2088"/>
                  </a:lnTo>
                  <a:lnTo>
                    <a:pt x="4" y="2019"/>
                  </a:lnTo>
                  <a:lnTo>
                    <a:pt x="10" y="1948"/>
                  </a:lnTo>
                  <a:lnTo>
                    <a:pt x="20" y="1874"/>
                  </a:lnTo>
                  <a:lnTo>
                    <a:pt x="35" y="1801"/>
                  </a:lnTo>
                  <a:lnTo>
                    <a:pt x="60" y="1713"/>
                  </a:lnTo>
                  <a:lnTo>
                    <a:pt x="87" y="1633"/>
                  </a:lnTo>
                  <a:lnTo>
                    <a:pt x="118" y="1558"/>
                  </a:lnTo>
                  <a:lnTo>
                    <a:pt x="154" y="1490"/>
                  </a:lnTo>
                  <a:lnTo>
                    <a:pt x="194" y="1426"/>
                  </a:lnTo>
                  <a:lnTo>
                    <a:pt x="236" y="1369"/>
                  </a:lnTo>
                  <a:lnTo>
                    <a:pt x="282" y="1316"/>
                  </a:lnTo>
                  <a:lnTo>
                    <a:pt x="332" y="1267"/>
                  </a:lnTo>
                  <a:lnTo>
                    <a:pt x="384" y="1223"/>
                  </a:lnTo>
                  <a:lnTo>
                    <a:pt x="439" y="1181"/>
                  </a:lnTo>
                  <a:lnTo>
                    <a:pt x="497" y="1143"/>
                  </a:lnTo>
                  <a:lnTo>
                    <a:pt x="557" y="1107"/>
                  </a:lnTo>
                  <a:lnTo>
                    <a:pt x="623" y="1072"/>
                  </a:lnTo>
                  <a:lnTo>
                    <a:pt x="687" y="1041"/>
                  </a:lnTo>
                  <a:lnTo>
                    <a:pt x="756" y="1010"/>
                  </a:lnTo>
                  <a:lnTo>
                    <a:pt x="827" y="978"/>
                  </a:lnTo>
                  <a:lnTo>
                    <a:pt x="858" y="964"/>
                  </a:lnTo>
                  <a:lnTo>
                    <a:pt x="887" y="940"/>
                  </a:lnTo>
                  <a:lnTo>
                    <a:pt x="912" y="916"/>
                  </a:lnTo>
                  <a:lnTo>
                    <a:pt x="937" y="887"/>
                  </a:lnTo>
                  <a:lnTo>
                    <a:pt x="961" y="853"/>
                  </a:lnTo>
                  <a:lnTo>
                    <a:pt x="982" y="820"/>
                  </a:lnTo>
                  <a:lnTo>
                    <a:pt x="1004" y="784"/>
                  </a:lnTo>
                  <a:lnTo>
                    <a:pt x="1025" y="751"/>
                  </a:lnTo>
                  <a:lnTo>
                    <a:pt x="1049" y="717"/>
                  </a:lnTo>
                  <a:lnTo>
                    <a:pt x="1072" y="689"/>
                  </a:lnTo>
                  <a:lnTo>
                    <a:pt x="1097" y="662"/>
                  </a:lnTo>
                  <a:lnTo>
                    <a:pt x="1124" y="638"/>
                  </a:lnTo>
                  <a:lnTo>
                    <a:pt x="1155" y="623"/>
                  </a:lnTo>
                  <a:lnTo>
                    <a:pt x="1188" y="613"/>
                  </a:lnTo>
                  <a:lnTo>
                    <a:pt x="1226" y="610"/>
                  </a:lnTo>
                  <a:lnTo>
                    <a:pt x="1268" y="620"/>
                  </a:lnTo>
                  <a:lnTo>
                    <a:pt x="1317" y="632"/>
                  </a:lnTo>
                  <a:lnTo>
                    <a:pt x="1365" y="652"/>
                  </a:lnTo>
                  <a:lnTo>
                    <a:pt x="1407" y="673"/>
                  </a:lnTo>
                  <a:lnTo>
                    <a:pt x="1452" y="695"/>
                  </a:lnTo>
                  <a:lnTo>
                    <a:pt x="1494" y="719"/>
                  </a:lnTo>
                  <a:lnTo>
                    <a:pt x="1535" y="743"/>
                  </a:lnTo>
                  <a:lnTo>
                    <a:pt x="1577" y="764"/>
                  </a:lnTo>
                  <a:lnTo>
                    <a:pt x="1621" y="784"/>
                  </a:lnTo>
                  <a:lnTo>
                    <a:pt x="1663" y="802"/>
                  </a:lnTo>
                  <a:lnTo>
                    <a:pt x="1706" y="817"/>
                  </a:lnTo>
                  <a:lnTo>
                    <a:pt x="1752" y="826"/>
                  </a:lnTo>
                  <a:lnTo>
                    <a:pt x="1798" y="832"/>
                  </a:lnTo>
                  <a:lnTo>
                    <a:pt x="1848" y="829"/>
                  </a:lnTo>
                  <a:lnTo>
                    <a:pt x="1901" y="820"/>
                  </a:lnTo>
                  <a:lnTo>
                    <a:pt x="1956" y="802"/>
                  </a:lnTo>
                  <a:lnTo>
                    <a:pt x="2016" y="778"/>
                  </a:lnTo>
                  <a:lnTo>
                    <a:pt x="2035" y="767"/>
                  </a:lnTo>
                  <a:lnTo>
                    <a:pt x="2055" y="761"/>
                  </a:lnTo>
                  <a:lnTo>
                    <a:pt x="2078" y="764"/>
                  </a:lnTo>
                  <a:lnTo>
                    <a:pt x="2101" y="772"/>
                  </a:lnTo>
                  <a:lnTo>
                    <a:pt x="2122" y="787"/>
                  </a:lnTo>
                  <a:lnTo>
                    <a:pt x="2145" y="808"/>
                  </a:lnTo>
                  <a:lnTo>
                    <a:pt x="2166" y="841"/>
                  </a:lnTo>
                  <a:lnTo>
                    <a:pt x="2187" y="877"/>
                  </a:lnTo>
                  <a:lnTo>
                    <a:pt x="2173" y="767"/>
                  </a:lnTo>
                  <a:lnTo>
                    <a:pt x="2159" y="671"/>
                  </a:lnTo>
                  <a:lnTo>
                    <a:pt x="2144" y="584"/>
                  </a:lnTo>
                  <a:lnTo>
                    <a:pt x="2126" y="513"/>
                  </a:lnTo>
                  <a:lnTo>
                    <a:pt x="2112" y="450"/>
                  </a:lnTo>
                  <a:lnTo>
                    <a:pt x="2093" y="394"/>
                  </a:lnTo>
                  <a:lnTo>
                    <a:pt x="2074" y="346"/>
                  </a:lnTo>
                  <a:lnTo>
                    <a:pt x="2051" y="303"/>
                  </a:lnTo>
                  <a:lnTo>
                    <a:pt x="2024" y="265"/>
                  </a:lnTo>
                  <a:lnTo>
                    <a:pt x="1995" y="228"/>
                  </a:lnTo>
                  <a:lnTo>
                    <a:pt x="1962" y="194"/>
                  </a:lnTo>
                  <a:lnTo>
                    <a:pt x="1922" y="160"/>
                  </a:lnTo>
                  <a:lnTo>
                    <a:pt x="1875" y="125"/>
                  </a:lnTo>
                  <a:lnTo>
                    <a:pt x="1824" y="88"/>
                  </a:lnTo>
                  <a:lnTo>
                    <a:pt x="1765" y="47"/>
                  </a:lnTo>
                  <a:lnTo>
                    <a:pt x="1700" y="0"/>
                  </a:lnTo>
                  <a:lnTo>
                    <a:pt x="1727" y="8"/>
                  </a:lnTo>
                  <a:lnTo>
                    <a:pt x="1752" y="14"/>
                  </a:lnTo>
                  <a:lnTo>
                    <a:pt x="1776" y="20"/>
                  </a:lnTo>
                  <a:lnTo>
                    <a:pt x="1797" y="21"/>
                  </a:lnTo>
                  <a:lnTo>
                    <a:pt x="1816" y="21"/>
                  </a:lnTo>
                  <a:lnTo>
                    <a:pt x="1831" y="20"/>
                  </a:lnTo>
                  <a:lnTo>
                    <a:pt x="1846" y="11"/>
                  </a:lnTo>
                  <a:lnTo>
                    <a:pt x="1859" y="0"/>
                  </a:lnTo>
                  <a:close/>
                </a:path>
              </a:pathLst>
            </a:custGeom>
            <a:solidFill>
              <a:srgbClr val="FFA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54" name="Freeform 906">
              <a:extLst>
                <a:ext uri="{FF2B5EF4-FFF2-40B4-BE49-F238E27FC236}">
                  <a16:creationId xmlns:a16="http://schemas.microsoft.com/office/drawing/2014/main" id="{7B2D7ECA-64C7-B0C8-84A8-DEE2E34EE0FC}"/>
                </a:ext>
              </a:extLst>
            </p:cNvPr>
            <p:cNvSpPr>
              <a:spLocks/>
            </p:cNvSpPr>
            <p:nvPr/>
          </p:nvSpPr>
          <p:spPr bwMode="auto">
            <a:xfrm>
              <a:off x="2169" y="1634"/>
              <a:ext cx="177" cy="95"/>
            </a:xfrm>
            <a:custGeom>
              <a:avLst/>
              <a:gdLst>
                <a:gd name="T0" fmla="*/ 0 w 532"/>
                <a:gd name="T1" fmla="*/ 0 h 286"/>
                <a:gd name="T2" fmla="*/ 28 w 532"/>
                <a:gd name="T3" fmla="*/ 12 h 286"/>
                <a:gd name="T4" fmla="*/ 58 w 532"/>
                <a:gd name="T5" fmla="*/ 23 h 286"/>
                <a:gd name="T6" fmla="*/ 85 w 532"/>
                <a:gd name="T7" fmla="*/ 41 h 286"/>
                <a:gd name="T8" fmla="*/ 112 w 532"/>
                <a:gd name="T9" fmla="*/ 57 h 286"/>
                <a:gd name="T10" fmla="*/ 139 w 532"/>
                <a:gd name="T11" fmla="*/ 76 h 286"/>
                <a:gd name="T12" fmla="*/ 165 w 532"/>
                <a:gd name="T13" fmla="*/ 95 h 286"/>
                <a:gd name="T14" fmla="*/ 188 w 532"/>
                <a:gd name="T15" fmla="*/ 116 h 286"/>
                <a:gd name="T16" fmla="*/ 213 w 532"/>
                <a:gd name="T17" fmla="*/ 137 h 286"/>
                <a:gd name="T18" fmla="*/ 234 w 532"/>
                <a:gd name="T19" fmla="*/ 158 h 286"/>
                <a:gd name="T20" fmla="*/ 255 w 532"/>
                <a:gd name="T21" fmla="*/ 178 h 286"/>
                <a:gd name="T22" fmla="*/ 275 w 532"/>
                <a:gd name="T23" fmla="*/ 199 h 286"/>
                <a:gd name="T24" fmla="*/ 292 w 532"/>
                <a:gd name="T25" fmla="*/ 218 h 286"/>
                <a:gd name="T26" fmla="*/ 311 w 532"/>
                <a:gd name="T27" fmla="*/ 237 h 286"/>
                <a:gd name="T28" fmla="*/ 325 w 532"/>
                <a:gd name="T29" fmla="*/ 257 h 286"/>
                <a:gd name="T30" fmla="*/ 338 w 532"/>
                <a:gd name="T31" fmla="*/ 271 h 286"/>
                <a:gd name="T32" fmla="*/ 350 w 532"/>
                <a:gd name="T33" fmla="*/ 286 h 286"/>
                <a:gd name="T34" fmla="*/ 368 w 532"/>
                <a:gd name="T35" fmla="*/ 257 h 286"/>
                <a:gd name="T36" fmla="*/ 388 w 532"/>
                <a:gd name="T37" fmla="*/ 220 h 286"/>
                <a:gd name="T38" fmla="*/ 409 w 532"/>
                <a:gd name="T39" fmla="*/ 182 h 286"/>
                <a:gd name="T40" fmla="*/ 431 w 532"/>
                <a:gd name="T41" fmla="*/ 139 h 286"/>
                <a:gd name="T42" fmla="*/ 454 w 532"/>
                <a:gd name="T43" fmla="*/ 98 h 286"/>
                <a:gd name="T44" fmla="*/ 479 w 532"/>
                <a:gd name="T45" fmla="*/ 62 h 286"/>
                <a:gd name="T46" fmla="*/ 503 w 532"/>
                <a:gd name="T47" fmla="*/ 29 h 286"/>
                <a:gd name="T48" fmla="*/ 532 w 532"/>
                <a:gd name="T49" fmla="*/ 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2" h="286">
                  <a:moveTo>
                    <a:pt x="0" y="0"/>
                  </a:moveTo>
                  <a:lnTo>
                    <a:pt x="28" y="12"/>
                  </a:lnTo>
                  <a:lnTo>
                    <a:pt x="58" y="23"/>
                  </a:lnTo>
                  <a:lnTo>
                    <a:pt x="85" y="41"/>
                  </a:lnTo>
                  <a:lnTo>
                    <a:pt x="112" y="57"/>
                  </a:lnTo>
                  <a:lnTo>
                    <a:pt x="139" y="76"/>
                  </a:lnTo>
                  <a:lnTo>
                    <a:pt x="165" y="95"/>
                  </a:lnTo>
                  <a:lnTo>
                    <a:pt x="188" y="116"/>
                  </a:lnTo>
                  <a:lnTo>
                    <a:pt x="213" y="137"/>
                  </a:lnTo>
                  <a:lnTo>
                    <a:pt x="234" y="158"/>
                  </a:lnTo>
                  <a:lnTo>
                    <a:pt x="255" y="178"/>
                  </a:lnTo>
                  <a:lnTo>
                    <a:pt x="275" y="199"/>
                  </a:lnTo>
                  <a:lnTo>
                    <a:pt x="292" y="218"/>
                  </a:lnTo>
                  <a:lnTo>
                    <a:pt x="311" y="237"/>
                  </a:lnTo>
                  <a:lnTo>
                    <a:pt x="325" y="257"/>
                  </a:lnTo>
                  <a:lnTo>
                    <a:pt x="338" y="271"/>
                  </a:lnTo>
                  <a:lnTo>
                    <a:pt x="350" y="286"/>
                  </a:lnTo>
                  <a:lnTo>
                    <a:pt x="368" y="257"/>
                  </a:lnTo>
                  <a:lnTo>
                    <a:pt x="388" y="220"/>
                  </a:lnTo>
                  <a:lnTo>
                    <a:pt x="409" y="182"/>
                  </a:lnTo>
                  <a:lnTo>
                    <a:pt x="431" y="139"/>
                  </a:lnTo>
                  <a:lnTo>
                    <a:pt x="454" y="98"/>
                  </a:lnTo>
                  <a:lnTo>
                    <a:pt x="479" y="62"/>
                  </a:lnTo>
                  <a:lnTo>
                    <a:pt x="503" y="29"/>
                  </a:lnTo>
                  <a:lnTo>
                    <a:pt x="532" y="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755" name="Freeform 907">
              <a:extLst>
                <a:ext uri="{FF2B5EF4-FFF2-40B4-BE49-F238E27FC236}">
                  <a16:creationId xmlns:a16="http://schemas.microsoft.com/office/drawing/2014/main" id="{0700A142-13A0-7707-BD83-668A9C92209A}"/>
                </a:ext>
              </a:extLst>
            </p:cNvPr>
            <p:cNvSpPr>
              <a:spLocks/>
            </p:cNvSpPr>
            <p:nvPr/>
          </p:nvSpPr>
          <p:spPr bwMode="auto">
            <a:xfrm>
              <a:off x="1550" y="1634"/>
              <a:ext cx="818" cy="896"/>
            </a:xfrm>
            <a:custGeom>
              <a:avLst/>
              <a:gdLst>
                <a:gd name="T0" fmla="*/ 2382 w 2454"/>
                <a:gd name="T1" fmla="*/ 209 h 2689"/>
                <a:gd name="T2" fmla="*/ 2317 w 2454"/>
                <a:gd name="T3" fmla="*/ 372 h 2689"/>
                <a:gd name="T4" fmla="*/ 2292 w 2454"/>
                <a:gd name="T5" fmla="*/ 549 h 2689"/>
                <a:gd name="T6" fmla="*/ 2292 w 2454"/>
                <a:gd name="T7" fmla="*/ 740 h 2689"/>
                <a:gd name="T8" fmla="*/ 2302 w 2454"/>
                <a:gd name="T9" fmla="*/ 945 h 2689"/>
                <a:gd name="T10" fmla="*/ 2284 w 2454"/>
                <a:gd name="T11" fmla="*/ 1093 h 2689"/>
                <a:gd name="T12" fmla="*/ 2227 w 2454"/>
                <a:gd name="T13" fmla="*/ 1113 h 2689"/>
                <a:gd name="T14" fmla="*/ 2170 w 2454"/>
                <a:gd name="T15" fmla="*/ 1140 h 2689"/>
                <a:gd name="T16" fmla="*/ 2135 w 2454"/>
                <a:gd name="T17" fmla="*/ 1076 h 2689"/>
                <a:gd name="T18" fmla="*/ 2062 w 2454"/>
                <a:gd name="T19" fmla="*/ 987 h 2689"/>
                <a:gd name="T20" fmla="*/ 1976 w 2454"/>
                <a:gd name="T21" fmla="*/ 946 h 2689"/>
                <a:gd name="T22" fmla="*/ 1851 w 2454"/>
                <a:gd name="T23" fmla="*/ 981 h 2689"/>
                <a:gd name="T24" fmla="*/ 1714 w 2454"/>
                <a:gd name="T25" fmla="*/ 957 h 2689"/>
                <a:gd name="T26" fmla="*/ 1569 w 2454"/>
                <a:gd name="T27" fmla="*/ 901 h 2689"/>
                <a:gd name="T28" fmla="*/ 1427 w 2454"/>
                <a:gd name="T29" fmla="*/ 839 h 2689"/>
                <a:gd name="T30" fmla="*/ 1296 w 2454"/>
                <a:gd name="T31" fmla="*/ 805 h 2689"/>
                <a:gd name="T32" fmla="*/ 1172 w 2454"/>
                <a:gd name="T33" fmla="*/ 836 h 2689"/>
                <a:gd name="T34" fmla="*/ 1128 w 2454"/>
                <a:gd name="T35" fmla="*/ 925 h 2689"/>
                <a:gd name="T36" fmla="*/ 1149 w 2454"/>
                <a:gd name="T37" fmla="*/ 1041 h 2689"/>
                <a:gd name="T38" fmla="*/ 1203 w 2454"/>
                <a:gd name="T39" fmla="*/ 1157 h 2689"/>
                <a:gd name="T40" fmla="*/ 1259 w 2454"/>
                <a:gd name="T41" fmla="*/ 1253 h 2689"/>
                <a:gd name="T42" fmla="*/ 1275 w 2454"/>
                <a:gd name="T43" fmla="*/ 1350 h 2689"/>
                <a:gd name="T44" fmla="*/ 1201 w 2454"/>
                <a:gd name="T45" fmla="*/ 1500 h 2689"/>
                <a:gd name="T46" fmla="*/ 1082 w 2454"/>
                <a:gd name="T47" fmla="*/ 1662 h 2689"/>
                <a:gd name="T48" fmla="*/ 933 w 2454"/>
                <a:gd name="T49" fmla="*/ 1864 h 2689"/>
                <a:gd name="T50" fmla="*/ 783 w 2454"/>
                <a:gd name="T51" fmla="*/ 2138 h 2689"/>
                <a:gd name="T52" fmla="*/ 652 w 2454"/>
                <a:gd name="T53" fmla="*/ 2514 h 2689"/>
                <a:gd name="T54" fmla="*/ 598 w 2454"/>
                <a:gd name="T55" fmla="*/ 2610 h 2689"/>
                <a:gd name="T56" fmla="*/ 514 w 2454"/>
                <a:gd name="T57" fmla="*/ 2667 h 2689"/>
                <a:gd name="T58" fmla="*/ 413 w 2454"/>
                <a:gd name="T59" fmla="*/ 2688 h 2689"/>
                <a:gd name="T60" fmla="*/ 315 w 2454"/>
                <a:gd name="T61" fmla="*/ 2683 h 2689"/>
                <a:gd name="T62" fmla="*/ 229 w 2454"/>
                <a:gd name="T63" fmla="*/ 2656 h 2689"/>
                <a:gd name="T64" fmla="*/ 148 w 2454"/>
                <a:gd name="T65" fmla="*/ 2593 h 2689"/>
                <a:gd name="T66" fmla="*/ 77 w 2454"/>
                <a:gd name="T67" fmla="*/ 2483 h 2689"/>
                <a:gd name="T68" fmla="*/ 25 w 2454"/>
                <a:gd name="T69" fmla="*/ 2334 h 2689"/>
                <a:gd name="T70" fmla="*/ 2 w 2454"/>
                <a:gd name="T71" fmla="*/ 2153 h 2689"/>
                <a:gd name="T72" fmla="*/ 10 w 2454"/>
                <a:gd name="T73" fmla="*/ 1948 h 2689"/>
                <a:gd name="T74" fmla="*/ 60 w 2454"/>
                <a:gd name="T75" fmla="*/ 1713 h 2689"/>
                <a:gd name="T76" fmla="*/ 154 w 2454"/>
                <a:gd name="T77" fmla="*/ 1490 h 2689"/>
                <a:gd name="T78" fmla="*/ 282 w 2454"/>
                <a:gd name="T79" fmla="*/ 1316 h 2689"/>
                <a:gd name="T80" fmla="*/ 439 w 2454"/>
                <a:gd name="T81" fmla="*/ 1181 h 2689"/>
                <a:gd name="T82" fmla="*/ 623 w 2454"/>
                <a:gd name="T83" fmla="*/ 1072 h 2689"/>
                <a:gd name="T84" fmla="*/ 827 w 2454"/>
                <a:gd name="T85" fmla="*/ 978 h 2689"/>
                <a:gd name="T86" fmla="*/ 912 w 2454"/>
                <a:gd name="T87" fmla="*/ 916 h 2689"/>
                <a:gd name="T88" fmla="*/ 982 w 2454"/>
                <a:gd name="T89" fmla="*/ 820 h 2689"/>
                <a:gd name="T90" fmla="*/ 1049 w 2454"/>
                <a:gd name="T91" fmla="*/ 717 h 2689"/>
                <a:gd name="T92" fmla="*/ 1124 w 2454"/>
                <a:gd name="T93" fmla="*/ 638 h 2689"/>
                <a:gd name="T94" fmla="*/ 1226 w 2454"/>
                <a:gd name="T95" fmla="*/ 610 h 2689"/>
                <a:gd name="T96" fmla="*/ 1365 w 2454"/>
                <a:gd name="T97" fmla="*/ 652 h 2689"/>
                <a:gd name="T98" fmla="*/ 1494 w 2454"/>
                <a:gd name="T99" fmla="*/ 719 h 2689"/>
                <a:gd name="T100" fmla="*/ 1621 w 2454"/>
                <a:gd name="T101" fmla="*/ 784 h 2689"/>
                <a:gd name="T102" fmla="*/ 1752 w 2454"/>
                <a:gd name="T103" fmla="*/ 826 h 2689"/>
                <a:gd name="T104" fmla="*/ 1901 w 2454"/>
                <a:gd name="T105" fmla="*/ 820 h 2689"/>
                <a:gd name="T106" fmla="*/ 2035 w 2454"/>
                <a:gd name="T107" fmla="*/ 767 h 2689"/>
                <a:gd name="T108" fmla="*/ 2101 w 2454"/>
                <a:gd name="T109" fmla="*/ 772 h 2689"/>
                <a:gd name="T110" fmla="*/ 2166 w 2454"/>
                <a:gd name="T111" fmla="*/ 841 h 2689"/>
                <a:gd name="T112" fmla="*/ 2159 w 2454"/>
                <a:gd name="T113" fmla="*/ 671 h 2689"/>
                <a:gd name="T114" fmla="*/ 2112 w 2454"/>
                <a:gd name="T115" fmla="*/ 450 h 2689"/>
                <a:gd name="T116" fmla="*/ 2051 w 2454"/>
                <a:gd name="T117" fmla="*/ 303 h 2689"/>
                <a:gd name="T118" fmla="*/ 1962 w 2454"/>
                <a:gd name="T119" fmla="*/ 194 h 2689"/>
                <a:gd name="T120" fmla="*/ 1824 w 2454"/>
                <a:gd name="T121" fmla="*/ 88 h 2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54" h="2689">
                  <a:moveTo>
                    <a:pt x="2454" y="109"/>
                  </a:moveTo>
                  <a:lnTo>
                    <a:pt x="2415" y="159"/>
                  </a:lnTo>
                  <a:lnTo>
                    <a:pt x="2382" y="209"/>
                  </a:lnTo>
                  <a:lnTo>
                    <a:pt x="2354" y="264"/>
                  </a:lnTo>
                  <a:lnTo>
                    <a:pt x="2334" y="319"/>
                  </a:lnTo>
                  <a:lnTo>
                    <a:pt x="2317" y="372"/>
                  </a:lnTo>
                  <a:lnTo>
                    <a:pt x="2304" y="431"/>
                  </a:lnTo>
                  <a:lnTo>
                    <a:pt x="2296" y="490"/>
                  </a:lnTo>
                  <a:lnTo>
                    <a:pt x="2292" y="549"/>
                  </a:lnTo>
                  <a:lnTo>
                    <a:pt x="2290" y="611"/>
                  </a:lnTo>
                  <a:lnTo>
                    <a:pt x="2290" y="675"/>
                  </a:lnTo>
                  <a:lnTo>
                    <a:pt x="2292" y="740"/>
                  </a:lnTo>
                  <a:lnTo>
                    <a:pt x="2296" y="807"/>
                  </a:lnTo>
                  <a:lnTo>
                    <a:pt x="2298" y="876"/>
                  </a:lnTo>
                  <a:lnTo>
                    <a:pt x="2302" y="945"/>
                  </a:lnTo>
                  <a:lnTo>
                    <a:pt x="2304" y="1017"/>
                  </a:lnTo>
                  <a:lnTo>
                    <a:pt x="2304" y="1089"/>
                  </a:lnTo>
                  <a:lnTo>
                    <a:pt x="2284" y="1093"/>
                  </a:lnTo>
                  <a:lnTo>
                    <a:pt x="2264" y="1097"/>
                  </a:lnTo>
                  <a:lnTo>
                    <a:pt x="2245" y="1103"/>
                  </a:lnTo>
                  <a:lnTo>
                    <a:pt x="2227" y="1113"/>
                  </a:lnTo>
                  <a:lnTo>
                    <a:pt x="2208" y="1121"/>
                  </a:lnTo>
                  <a:lnTo>
                    <a:pt x="2192" y="1128"/>
                  </a:lnTo>
                  <a:lnTo>
                    <a:pt x="2170" y="1140"/>
                  </a:lnTo>
                  <a:lnTo>
                    <a:pt x="2152" y="1149"/>
                  </a:lnTo>
                  <a:lnTo>
                    <a:pt x="2147" y="1113"/>
                  </a:lnTo>
                  <a:lnTo>
                    <a:pt x="2135" y="1076"/>
                  </a:lnTo>
                  <a:lnTo>
                    <a:pt x="2114" y="1044"/>
                  </a:lnTo>
                  <a:lnTo>
                    <a:pt x="2090" y="1012"/>
                  </a:lnTo>
                  <a:lnTo>
                    <a:pt x="2062" y="987"/>
                  </a:lnTo>
                  <a:lnTo>
                    <a:pt x="2032" y="966"/>
                  </a:lnTo>
                  <a:lnTo>
                    <a:pt x="2003" y="953"/>
                  </a:lnTo>
                  <a:lnTo>
                    <a:pt x="1976" y="946"/>
                  </a:lnTo>
                  <a:lnTo>
                    <a:pt x="1936" y="967"/>
                  </a:lnTo>
                  <a:lnTo>
                    <a:pt x="1894" y="978"/>
                  </a:lnTo>
                  <a:lnTo>
                    <a:pt x="1851" y="981"/>
                  </a:lnTo>
                  <a:lnTo>
                    <a:pt x="1806" y="980"/>
                  </a:lnTo>
                  <a:lnTo>
                    <a:pt x="1758" y="972"/>
                  </a:lnTo>
                  <a:lnTo>
                    <a:pt x="1714" y="957"/>
                  </a:lnTo>
                  <a:lnTo>
                    <a:pt x="1665" y="940"/>
                  </a:lnTo>
                  <a:lnTo>
                    <a:pt x="1617" y="922"/>
                  </a:lnTo>
                  <a:lnTo>
                    <a:pt x="1569" y="901"/>
                  </a:lnTo>
                  <a:lnTo>
                    <a:pt x="1521" y="877"/>
                  </a:lnTo>
                  <a:lnTo>
                    <a:pt x="1475" y="856"/>
                  </a:lnTo>
                  <a:lnTo>
                    <a:pt x="1427" y="839"/>
                  </a:lnTo>
                  <a:lnTo>
                    <a:pt x="1380" y="823"/>
                  </a:lnTo>
                  <a:lnTo>
                    <a:pt x="1337" y="812"/>
                  </a:lnTo>
                  <a:lnTo>
                    <a:pt x="1296" y="805"/>
                  </a:lnTo>
                  <a:lnTo>
                    <a:pt x="1254" y="802"/>
                  </a:lnTo>
                  <a:lnTo>
                    <a:pt x="1207" y="817"/>
                  </a:lnTo>
                  <a:lnTo>
                    <a:pt x="1172" y="836"/>
                  </a:lnTo>
                  <a:lnTo>
                    <a:pt x="1149" y="862"/>
                  </a:lnTo>
                  <a:lnTo>
                    <a:pt x="1134" y="892"/>
                  </a:lnTo>
                  <a:lnTo>
                    <a:pt x="1128" y="925"/>
                  </a:lnTo>
                  <a:lnTo>
                    <a:pt x="1130" y="962"/>
                  </a:lnTo>
                  <a:lnTo>
                    <a:pt x="1135" y="1001"/>
                  </a:lnTo>
                  <a:lnTo>
                    <a:pt x="1149" y="1041"/>
                  </a:lnTo>
                  <a:lnTo>
                    <a:pt x="1166" y="1080"/>
                  </a:lnTo>
                  <a:lnTo>
                    <a:pt x="1183" y="1121"/>
                  </a:lnTo>
                  <a:lnTo>
                    <a:pt x="1203" y="1157"/>
                  </a:lnTo>
                  <a:lnTo>
                    <a:pt x="1224" y="1193"/>
                  </a:lnTo>
                  <a:lnTo>
                    <a:pt x="1243" y="1226"/>
                  </a:lnTo>
                  <a:lnTo>
                    <a:pt x="1259" y="1253"/>
                  </a:lnTo>
                  <a:lnTo>
                    <a:pt x="1275" y="1279"/>
                  </a:lnTo>
                  <a:lnTo>
                    <a:pt x="1282" y="1295"/>
                  </a:lnTo>
                  <a:lnTo>
                    <a:pt x="1275" y="1350"/>
                  </a:lnTo>
                  <a:lnTo>
                    <a:pt x="1257" y="1400"/>
                  </a:lnTo>
                  <a:lnTo>
                    <a:pt x="1233" y="1450"/>
                  </a:lnTo>
                  <a:lnTo>
                    <a:pt x="1201" y="1500"/>
                  </a:lnTo>
                  <a:lnTo>
                    <a:pt x="1166" y="1552"/>
                  </a:lnTo>
                  <a:lnTo>
                    <a:pt x="1126" y="1604"/>
                  </a:lnTo>
                  <a:lnTo>
                    <a:pt x="1082" y="1662"/>
                  </a:lnTo>
                  <a:lnTo>
                    <a:pt x="1034" y="1722"/>
                  </a:lnTo>
                  <a:lnTo>
                    <a:pt x="983" y="1791"/>
                  </a:lnTo>
                  <a:lnTo>
                    <a:pt x="933" y="1864"/>
                  </a:lnTo>
                  <a:lnTo>
                    <a:pt x="884" y="1945"/>
                  </a:lnTo>
                  <a:lnTo>
                    <a:pt x="831" y="2035"/>
                  </a:lnTo>
                  <a:lnTo>
                    <a:pt x="783" y="2138"/>
                  </a:lnTo>
                  <a:lnTo>
                    <a:pt x="735" y="2250"/>
                  </a:lnTo>
                  <a:lnTo>
                    <a:pt x="690" y="2376"/>
                  </a:lnTo>
                  <a:lnTo>
                    <a:pt x="652" y="2514"/>
                  </a:lnTo>
                  <a:lnTo>
                    <a:pt x="637" y="2552"/>
                  </a:lnTo>
                  <a:lnTo>
                    <a:pt x="620" y="2584"/>
                  </a:lnTo>
                  <a:lnTo>
                    <a:pt x="598" y="2610"/>
                  </a:lnTo>
                  <a:lnTo>
                    <a:pt x="572" y="2633"/>
                  </a:lnTo>
                  <a:lnTo>
                    <a:pt x="543" y="2653"/>
                  </a:lnTo>
                  <a:lnTo>
                    <a:pt x="514" y="2667"/>
                  </a:lnTo>
                  <a:lnTo>
                    <a:pt x="481" y="2677"/>
                  </a:lnTo>
                  <a:lnTo>
                    <a:pt x="449" y="2685"/>
                  </a:lnTo>
                  <a:lnTo>
                    <a:pt x="413" y="2688"/>
                  </a:lnTo>
                  <a:lnTo>
                    <a:pt x="380" y="2689"/>
                  </a:lnTo>
                  <a:lnTo>
                    <a:pt x="347" y="2688"/>
                  </a:lnTo>
                  <a:lnTo>
                    <a:pt x="315" y="2683"/>
                  </a:lnTo>
                  <a:lnTo>
                    <a:pt x="284" y="2675"/>
                  </a:lnTo>
                  <a:lnTo>
                    <a:pt x="255" y="2667"/>
                  </a:lnTo>
                  <a:lnTo>
                    <a:pt x="229" y="2656"/>
                  </a:lnTo>
                  <a:lnTo>
                    <a:pt x="207" y="2643"/>
                  </a:lnTo>
                  <a:lnTo>
                    <a:pt x="178" y="2620"/>
                  </a:lnTo>
                  <a:lnTo>
                    <a:pt x="148" y="2593"/>
                  </a:lnTo>
                  <a:lnTo>
                    <a:pt x="124" y="2562"/>
                  </a:lnTo>
                  <a:lnTo>
                    <a:pt x="98" y="2525"/>
                  </a:lnTo>
                  <a:lnTo>
                    <a:pt x="77" y="2483"/>
                  </a:lnTo>
                  <a:lnTo>
                    <a:pt x="56" y="2437"/>
                  </a:lnTo>
                  <a:lnTo>
                    <a:pt x="39" y="2387"/>
                  </a:lnTo>
                  <a:lnTo>
                    <a:pt x="25" y="2334"/>
                  </a:lnTo>
                  <a:lnTo>
                    <a:pt x="14" y="2277"/>
                  </a:lnTo>
                  <a:lnTo>
                    <a:pt x="7" y="2217"/>
                  </a:lnTo>
                  <a:lnTo>
                    <a:pt x="2" y="2153"/>
                  </a:lnTo>
                  <a:lnTo>
                    <a:pt x="0" y="2088"/>
                  </a:lnTo>
                  <a:lnTo>
                    <a:pt x="4" y="2019"/>
                  </a:lnTo>
                  <a:lnTo>
                    <a:pt x="10" y="1948"/>
                  </a:lnTo>
                  <a:lnTo>
                    <a:pt x="20" y="1874"/>
                  </a:lnTo>
                  <a:lnTo>
                    <a:pt x="35" y="1801"/>
                  </a:lnTo>
                  <a:lnTo>
                    <a:pt x="60" y="1713"/>
                  </a:lnTo>
                  <a:lnTo>
                    <a:pt x="87" y="1633"/>
                  </a:lnTo>
                  <a:lnTo>
                    <a:pt x="118" y="1558"/>
                  </a:lnTo>
                  <a:lnTo>
                    <a:pt x="154" y="1490"/>
                  </a:lnTo>
                  <a:lnTo>
                    <a:pt x="194" y="1426"/>
                  </a:lnTo>
                  <a:lnTo>
                    <a:pt x="236" y="1369"/>
                  </a:lnTo>
                  <a:lnTo>
                    <a:pt x="282" y="1316"/>
                  </a:lnTo>
                  <a:lnTo>
                    <a:pt x="332" y="1267"/>
                  </a:lnTo>
                  <a:lnTo>
                    <a:pt x="384" y="1223"/>
                  </a:lnTo>
                  <a:lnTo>
                    <a:pt x="439" y="1181"/>
                  </a:lnTo>
                  <a:lnTo>
                    <a:pt x="497" y="1143"/>
                  </a:lnTo>
                  <a:lnTo>
                    <a:pt x="557" y="1107"/>
                  </a:lnTo>
                  <a:lnTo>
                    <a:pt x="623" y="1072"/>
                  </a:lnTo>
                  <a:lnTo>
                    <a:pt x="687" y="1041"/>
                  </a:lnTo>
                  <a:lnTo>
                    <a:pt x="756" y="1008"/>
                  </a:lnTo>
                  <a:lnTo>
                    <a:pt x="827" y="978"/>
                  </a:lnTo>
                  <a:lnTo>
                    <a:pt x="858" y="964"/>
                  </a:lnTo>
                  <a:lnTo>
                    <a:pt x="887" y="940"/>
                  </a:lnTo>
                  <a:lnTo>
                    <a:pt x="912" y="916"/>
                  </a:lnTo>
                  <a:lnTo>
                    <a:pt x="937" y="887"/>
                  </a:lnTo>
                  <a:lnTo>
                    <a:pt x="961" y="853"/>
                  </a:lnTo>
                  <a:lnTo>
                    <a:pt x="982" y="820"/>
                  </a:lnTo>
                  <a:lnTo>
                    <a:pt x="1004" y="784"/>
                  </a:lnTo>
                  <a:lnTo>
                    <a:pt x="1025" y="751"/>
                  </a:lnTo>
                  <a:lnTo>
                    <a:pt x="1049" y="717"/>
                  </a:lnTo>
                  <a:lnTo>
                    <a:pt x="1072" y="689"/>
                  </a:lnTo>
                  <a:lnTo>
                    <a:pt x="1097" y="661"/>
                  </a:lnTo>
                  <a:lnTo>
                    <a:pt x="1124" y="638"/>
                  </a:lnTo>
                  <a:lnTo>
                    <a:pt x="1155" y="623"/>
                  </a:lnTo>
                  <a:lnTo>
                    <a:pt x="1188" y="611"/>
                  </a:lnTo>
                  <a:lnTo>
                    <a:pt x="1226" y="610"/>
                  </a:lnTo>
                  <a:lnTo>
                    <a:pt x="1268" y="620"/>
                  </a:lnTo>
                  <a:lnTo>
                    <a:pt x="1317" y="632"/>
                  </a:lnTo>
                  <a:lnTo>
                    <a:pt x="1365" y="652"/>
                  </a:lnTo>
                  <a:lnTo>
                    <a:pt x="1407" y="673"/>
                  </a:lnTo>
                  <a:lnTo>
                    <a:pt x="1452" y="695"/>
                  </a:lnTo>
                  <a:lnTo>
                    <a:pt x="1494" y="719"/>
                  </a:lnTo>
                  <a:lnTo>
                    <a:pt x="1535" y="743"/>
                  </a:lnTo>
                  <a:lnTo>
                    <a:pt x="1577" y="764"/>
                  </a:lnTo>
                  <a:lnTo>
                    <a:pt x="1621" y="784"/>
                  </a:lnTo>
                  <a:lnTo>
                    <a:pt x="1663" y="802"/>
                  </a:lnTo>
                  <a:lnTo>
                    <a:pt x="1706" y="817"/>
                  </a:lnTo>
                  <a:lnTo>
                    <a:pt x="1752" y="826"/>
                  </a:lnTo>
                  <a:lnTo>
                    <a:pt x="1798" y="832"/>
                  </a:lnTo>
                  <a:lnTo>
                    <a:pt x="1848" y="829"/>
                  </a:lnTo>
                  <a:lnTo>
                    <a:pt x="1901" y="820"/>
                  </a:lnTo>
                  <a:lnTo>
                    <a:pt x="1956" y="802"/>
                  </a:lnTo>
                  <a:lnTo>
                    <a:pt x="2016" y="778"/>
                  </a:lnTo>
                  <a:lnTo>
                    <a:pt x="2035" y="767"/>
                  </a:lnTo>
                  <a:lnTo>
                    <a:pt x="2055" y="760"/>
                  </a:lnTo>
                  <a:lnTo>
                    <a:pt x="2078" y="764"/>
                  </a:lnTo>
                  <a:lnTo>
                    <a:pt x="2101" y="772"/>
                  </a:lnTo>
                  <a:lnTo>
                    <a:pt x="2122" y="787"/>
                  </a:lnTo>
                  <a:lnTo>
                    <a:pt x="2145" y="808"/>
                  </a:lnTo>
                  <a:lnTo>
                    <a:pt x="2166" y="841"/>
                  </a:lnTo>
                  <a:lnTo>
                    <a:pt x="2187" y="877"/>
                  </a:lnTo>
                  <a:lnTo>
                    <a:pt x="2173" y="767"/>
                  </a:lnTo>
                  <a:lnTo>
                    <a:pt x="2159" y="671"/>
                  </a:lnTo>
                  <a:lnTo>
                    <a:pt x="2144" y="584"/>
                  </a:lnTo>
                  <a:lnTo>
                    <a:pt x="2126" y="512"/>
                  </a:lnTo>
                  <a:lnTo>
                    <a:pt x="2112" y="450"/>
                  </a:lnTo>
                  <a:lnTo>
                    <a:pt x="2093" y="394"/>
                  </a:lnTo>
                  <a:lnTo>
                    <a:pt x="2074" y="346"/>
                  </a:lnTo>
                  <a:lnTo>
                    <a:pt x="2051" y="303"/>
                  </a:lnTo>
                  <a:lnTo>
                    <a:pt x="2024" y="264"/>
                  </a:lnTo>
                  <a:lnTo>
                    <a:pt x="1995" y="228"/>
                  </a:lnTo>
                  <a:lnTo>
                    <a:pt x="1962" y="194"/>
                  </a:lnTo>
                  <a:lnTo>
                    <a:pt x="1922" y="160"/>
                  </a:lnTo>
                  <a:lnTo>
                    <a:pt x="1875" y="125"/>
                  </a:lnTo>
                  <a:lnTo>
                    <a:pt x="1824" y="88"/>
                  </a:lnTo>
                  <a:lnTo>
                    <a:pt x="1765" y="47"/>
                  </a:lnTo>
                  <a:lnTo>
                    <a:pt x="1700" y="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756" name="Freeform 908">
              <a:extLst>
                <a:ext uri="{FF2B5EF4-FFF2-40B4-BE49-F238E27FC236}">
                  <a16:creationId xmlns:a16="http://schemas.microsoft.com/office/drawing/2014/main" id="{8386E83C-C378-4AE7-8A24-83CF09ACD80F}"/>
                </a:ext>
              </a:extLst>
            </p:cNvPr>
            <p:cNvSpPr>
              <a:spLocks/>
            </p:cNvSpPr>
            <p:nvPr/>
          </p:nvSpPr>
          <p:spPr bwMode="auto">
            <a:xfrm>
              <a:off x="2787" y="3246"/>
              <a:ext cx="203" cy="164"/>
            </a:xfrm>
            <a:custGeom>
              <a:avLst/>
              <a:gdLst>
                <a:gd name="T0" fmla="*/ 9 w 610"/>
                <a:gd name="T1" fmla="*/ 11 h 491"/>
                <a:gd name="T2" fmla="*/ 0 w 610"/>
                <a:gd name="T3" fmla="*/ 21 h 491"/>
                <a:gd name="T4" fmla="*/ 594 w 610"/>
                <a:gd name="T5" fmla="*/ 491 h 491"/>
                <a:gd name="T6" fmla="*/ 610 w 610"/>
                <a:gd name="T7" fmla="*/ 470 h 491"/>
                <a:gd name="T8" fmla="*/ 17 w 610"/>
                <a:gd name="T9" fmla="*/ 0 h 491"/>
                <a:gd name="T10" fmla="*/ 9 w 610"/>
                <a:gd name="T11" fmla="*/ 11 h 491"/>
              </a:gdLst>
              <a:ahLst/>
              <a:cxnLst>
                <a:cxn ang="0">
                  <a:pos x="T0" y="T1"/>
                </a:cxn>
                <a:cxn ang="0">
                  <a:pos x="T2" y="T3"/>
                </a:cxn>
                <a:cxn ang="0">
                  <a:pos x="T4" y="T5"/>
                </a:cxn>
                <a:cxn ang="0">
                  <a:pos x="T6" y="T7"/>
                </a:cxn>
                <a:cxn ang="0">
                  <a:pos x="T8" y="T9"/>
                </a:cxn>
                <a:cxn ang="0">
                  <a:pos x="T10" y="T11"/>
                </a:cxn>
              </a:cxnLst>
              <a:rect l="0" t="0" r="r" b="b"/>
              <a:pathLst>
                <a:path w="610" h="491">
                  <a:moveTo>
                    <a:pt x="9" y="11"/>
                  </a:moveTo>
                  <a:lnTo>
                    <a:pt x="0" y="21"/>
                  </a:lnTo>
                  <a:lnTo>
                    <a:pt x="594" y="491"/>
                  </a:lnTo>
                  <a:lnTo>
                    <a:pt x="610" y="470"/>
                  </a:lnTo>
                  <a:lnTo>
                    <a:pt x="17" y="0"/>
                  </a:lnTo>
                  <a:lnTo>
                    <a:pt x="9"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57" name="Freeform 909">
              <a:extLst>
                <a:ext uri="{FF2B5EF4-FFF2-40B4-BE49-F238E27FC236}">
                  <a16:creationId xmlns:a16="http://schemas.microsoft.com/office/drawing/2014/main" id="{ACEB1460-2A84-C7D3-911B-6276DFF56D28}"/>
                </a:ext>
              </a:extLst>
            </p:cNvPr>
            <p:cNvSpPr>
              <a:spLocks/>
            </p:cNvSpPr>
            <p:nvPr/>
          </p:nvSpPr>
          <p:spPr bwMode="auto">
            <a:xfrm>
              <a:off x="2786" y="3246"/>
              <a:ext cx="7" cy="7"/>
            </a:xfrm>
            <a:custGeom>
              <a:avLst/>
              <a:gdLst>
                <a:gd name="T0" fmla="*/ 20 w 20"/>
                <a:gd name="T1" fmla="*/ 1 h 21"/>
                <a:gd name="T2" fmla="*/ 9 w 20"/>
                <a:gd name="T3" fmla="*/ 0 h 21"/>
                <a:gd name="T4" fmla="*/ 4 w 20"/>
                <a:gd name="T5" fmla="*/ 3 h 21"/>
                <a:gd name="T6" fmla="*/ 0 w 20"/>
                <a:gd name="T7" fmla="*/ 14 h 21"/>
                <a:gd name="T8" fmla="*/ 4 w 20"/>
                <a:gd name="T9" fmla="*/ 21 h 21"/>
                <a:gd name="T10" fmla="*/ 20 w 20"/>
                <a:gd name="T11" fmla="*/ 1 h 21"/>
              </a:gdLst>
              <a:ahLst/>
              <a:cxnLst>
                <a:cxn ang="0">
                  <a:pos x="T0" y="T1"/>
                </a:cxn>
                <a:cxn ang="0">
                  <a:pos x="T2" y="T3"/>
                </a:cxn>
                <a:cxn ang="0">
                  <a:pos x="T4" y="T5"/>
                </a:cxn>
                <a:cxn ang="0">
                  <a:pos x="T6" y="T7"/>
                </a:cxn>
                <a:cxn ang="0">
                  <a:pos x="T8" y="T9"/>
                </a:cxn>
                <a:cxn ang="0">
                  <a:pos x="T10" y="T11"/>
                </a:cxn>
              </a:cxnLst>
              <a:rect l="0" t="0" r="r" b="b"/>
              <a:pathLst>
                <a:path w="20" h="21">
                  <a:moveTo>
                    <a:pt x="20" y="1"/>
                  </a:moveTo>
                  <a:lnTo>
                    <a:pt x="9" y="0"/>
                  </a:lnTo>
                  <a:lnTo>
                    <a:pt x="4" y="3"/>
                  </a:lnTo>
                  <a:lnTo>
                    <a:pt x="0" y="14"/>
                  </a:lnTo>
                  <a:lnTo>
                    <a:pt x="4" y="21"/>
                  </a:lnTo>
                  <a:lnTo>
                    <a:pt x="2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58" name="Freeform 910">
              <a:extLst>
                <a:ext uri="{FF2B5EF4-FFF2-40B4-BE49-F238E27FC236}">
                  <a16:creationId xmlns:a16="http://schemas.microsoft.com/office/drawing/2014/main" id="{315C6F12-17D6-B0AC-1E08-FD1F5A036A37}"/>
                </a:ext>
              </a:extLst>
            </p:cNvPr>
            <p:cNvSpPr>
              <a:spLocks/>
            </p:cNvSpPr>
            <p:nvPr/>
          </p:nvSpPr>
          <p:spPr bwMode="auto">
            <a:xfrm>
              <a:off x="3057" y="2175"/>
              <a:ext cx="10" cy="6"/>
            </a:xfrm>
            <a:custGeom>
              <a:avLst/>
              <a:gdLst>
                <a:gd name="T0" fmla="*/ 0 w 28"/>
                <a:gd name="T1" fmla="*/ 0 h 18"/>
                <a:gd name="T2" fmla="*/ 1 w 28"/>
                <a:gd name="T3" fmla="*/ 12 h 18"/>
                <a:gd name="T4" fmla="*/ 11 w 28"/>
                <a:gd name="T5" fmla="*/ 18 h 18"/>
                <a:gd name="T6" fmla="*/ 21 w 28"/>
                <a:gd name="T7" fmla="*/ 15 h 18"/>
                <a:gd name="T8" fmla="*/ 28 w 28"/>
                <a:gd name="T9" fmla="*/ 7 h 18"/>
                <a:gd name="T10" fmla="*/ 0 w 28"/>
                <a:gd name="T11" fmla="*/ 0 h 18"/>
              </a:gdLst>
              <a:ahLst/>
              <a:cxnLst>
                <a:cxn ang="0">
                  <a:pos x="T0" y="T1"/>
                </a:cxn>
                <a:cxn ang="0">
                  <a:pos x="T2" y="T3"/>
                </a:cxn>
                <a:cxn ang="0">
                  <a:pos x="T4" y="T5"/>
                </a:cxn>
                <a:cxn ang="0">
                  <a:pos x="T6" y="T7"/>
                </a:cxn>
                <a:cxn ang="0">
                  <a:pos x="T8" y="T9"/>
                </a:cxn>
                <a:cxn ang="0">
                  <a:pos x="T10" y="T11"/>
                </a:cxn>
              </a:cxnLst>
              <a:rect l="0" t="0" r="r" b="b"/>
              <a:pathLst>
                <a:path w="28" h="18">
                  <a:moveTo>
                    <a:pt x="0" y="0"/>
                  </a:moveTo>
                  <a:lnTo>
                    <a:pt x="1" y="12"/>
                  </a:lnTo>
                  <a:lnTo>
                    <a:pt x="11" y="18"/>
                  </a:lnTo>
                  <a:lnTo>
                    <a:pt x="21" y="15"/>
                  </a:lnTo>
                  <a:lnTo>
                    <a:pt x="28" y="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59" name="Freeform 911">
              <a:extLst>
                <a:ext uri="{FF2B5EF4-FFF2-40B4-BE49-F238E27FC236}">
                  <a16:creationId xmlns:a16="http://schemas.microsoft.com/office/drawing/2014/main" id="{CA280572-F337-E7AD-95AF-A39E69A0EB3C}"/>
                </a:ext>
              </a:extLst>
            </p:cNvPr>
            <p:cNvSpPr>
              <a:spLocks/>
            </p:cNvSpPr>
            <p:nvPr/>
          </p:nvSpPr>
          <p:spPr bwMode="auto">
            <a:xfrm>
              <a:off x="3056" y="1565"/>
              <a:ext cx="194" cy="612"/>
            </a:xfrm>
            <a:custGeom>
              <a:avLst/>
              <a:gdLst>
                <a:gd name="T0" fmla="*/ 566 w 581"/>
                <a:gd name="T1" fmla="*/ 3 h 1836"/>
                <a:gd name="T2" fmla="*/ 551 w 581"/>
                <a:gd name="T3" fmla="*/ 0 h 1836"/>
                <a:gd name="T4" fmla="*/ 0 w 581"/>
                <a:gd name="T5" fmla="*/ 1829 h 1836"/>
                <a:gd name="T6" fmla="*/ 28 w 581"/>
                <a:gd name="T7" fmla="*/ 1836 h 1836"/>
                <a:gd name="T8" fmla="*/ 581 w 581"/>
                <a:gd name="T9" fmla="*/ 8 h 1836"/>
                <a:gd name="T10" fmla="*/ 566 w 581"/>
                <a:gd name="T11" fmla="*/ 3 h 1836"/>
              </a:gdLst>
              <a:ahLst/>
              <a:cxnLst>
                <a:cxn ang="0">
                  <a:pos x="T0" y="T1"/>
                </a:cxn>
                <a:cxn ang="0">
                  <a:pos x="T2" y="T3"/>
                </a:cxn>
                <a:cxn ang="0">
                  <a:pos x="T4" y="T5"/>
                </a:cxn>
                <a:cxn ang="0">
                  <a:pos x="T6" y="T7"/>
                </a:cxn>
                <a:cxn ang="0">
                  <a:pos x="T8" y="T9"/>
                </a:cxn>
                <a:cxn ang="0">
                  <a:pos x="T10" y="T11"/>
                </a:cxn>
              </a:cxnLst>
              <a:rect l="0" t="0" r="r" b="b"/>
              <a:pathLst>
                <a:path w="581" h="1836">
                  <a:moveTo>
                    <a:pt x="566" y="3"/>
                  </a:moveTo>
                  <a:lnTo>
                    <a:pt x="551" y="0"/>
                  </a:lnTo>
                  <a:lnTo>
                    <a:pt x="0" y="1829"/>
                  </a:lnTo>
                  <a:lnTo>
                    <a:pt x="28" y="1836"/>
                  </a:lnTo>
                  <a:lnTo>
                    <a:pt x="581" y="8"/>
                  </a:lnTo>
                  <a:lnTo>
                    <a:pt x="56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60" name="Freeform 912">
              <a:extLst>
                <a:ext uri="{FF2B5EF4-FFF2-40B4-BE49-F238E27FC236}">
                  <a16:creationId xmlns:a16="http://schemas.microsoft.com/office/drawing/2014/main" id="{40247848-FA38-A138-3B89-2EF565BF46E5}"/>
                </a:ext>
              </a:extLst>
            </p:cNvPr>
            <p:cNvSpPr>
              <a:spLocks/>
            </p:cNvSpPr>
            <p:nvPr/>
          </p:nvSpPr>
          <p:spPr bwMode="auto">
            <a:xfrm>
              <a:off x="3240" y="1561"/>
              <a:ext cx="10" cy="7"/>
            </a:xfrm>
            <a:custGeom>
              <a:avLst/>
              <a:gdLst>
                <a:gd name="T0" fmla="*/ 29 w 29"/>
                <a:gd name="T1" fmla="*/ 19 h 19"/>
                <a:gd name="T2" fmla="*/ 26 w 29"/>
                <a:gd name="T3" fmla="*/ 7 h 19"/>
                <a:gd name="T4" fmla="*/ 18 w 29"/>
                <a:gd name="T5" fmla="*/ 0 h 19"/>
                <a:gd name="T6" fmla="*/ 6 w 29"/>
                <a:gd name="T7" fmla="*/ 3 h 19"/>
                <a:gd name="T8" fmla="*/ 0 w 29"/>
                <a:gd name="T9" fmla="*/ 11 h 19"/>
                <a:gd name="T10" fmla="*/ 29 w 29"/>
                <a:gd name="T11" fmla="*/ 19 h 19"/>
              </a:gdLst>
              <a:ahLst/>
              <a:cxnLst>
                <a:cxn ang="0">
                  <a:pos x="T0" y="T1"/>
                </a:cxn>
                <a:cxn ang="0">
                  <a:pos x="T2" y="T3"/>
                </a:cxn>
                <a:cxn ang="0">
                  <a:pos x="T4" y="T5"/>
                </a:cxn>
                <a:cxn ang="0">
                  <a:pos x="T6" y="T7"/>
                </a:cxn>
                <a:cxn ang="0">
                  <a:pos x="T8" y="T9"/>
                </a:cxn>
                <a:cxn ang="0">
                  <a:pos x="T10" y="T11"/>
                </a:cxn>
              </a:cxnLst>
              <a:rect l="0" t="0" r="r" b="b"/>
              <a:pathLst>
                <a:path w="29" h="19">
                  <a:moveTo>
                    <a:pt x="29" y="19"/>
                  </a:moveTo>
                  <a:lnTo>
                    <a:pt x="26" y="7"/>
                  </a:lnTo>
                  <a:lnTo>
                    <a:pt x="18" y="0"/>
                  </a:lnTo>
                  <a:lnTo>
                    <a:pt x="6" y="3"/>
                  </a:lnTo>
                  <a:lnTo>
                    <a:pt x="0" y="11"/>
                  </a:lnTo>
                  <a:lnTo>
                    <a:pt x="29"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61" name="Freeform 913">
              <a:extLst>
                <a:ext uri="{FF2B5EF4-FFF2-40B4-BE49-F238E27FC236}">
                  <a16:creationId xmlns:a16="http://schemas.microsoft.com/office/drawing/2014/main" id="{6FC6DA9B-5A8E-6DB2-FF31-4011435B03D8}"/>
                </a:ext>
              </a:extLst>
            </p:cNvPr>
            <p:cNvSpPr>
              <a:spLocks/>
            </p:cNvSpPr>
            <p:nvPr/>
          </p:nvSpPr>
          <p:spPr bwMode="auto">
            <a:xfrm>
              <a:off x="2339" y="1707"/>
              <a:ext cx="9" cy="6"/>
            </a:xfrm>
            <a:custGeom>
              <a:avLst/>
              <a:gdLst>
                <a:gd name="T0" fmla="*/ 0 w 29"/>
                <a:gd name="T1" fmla="*/ 0 h 18"/>
                <a:gd name="T2" fmla="*/ 2 w 29"/>
                <a:gd name="T3" fmla="*/ 12 h 18"/>
                <a:gd name="T4" fmla="*/ 12 w 29"/>
                <a:gd name="T5" fmla="*/ 18 h 18"/>
                <a:gd name="T6" fmla="*/ 22 w 29"/>
                <a:gd name="T7" fmla="*/ 16 h 18"/>
                <a:gd name="T8" fmla="*/ 29 w 29"/>
                <a:gd name="T9" fmla="*/ 8 h 18"/>
                <a:gd name="T10" fmla="*/ 0 w 29"/>
                <a:gd name="T11" fmla="*/ 0 h 18"/>
              </a:gdLst>
              <a:ahLst/>
              <a:cxnLst>
                <a:cxn ang="0">
                  <a:pos x="T0" y="T1"/>
                </a:cxn>
                <a:cxn ang="0">
                  <a:pos x="T2" y="T3"/>
                </a:cxn>
                <a:cxn ang="0">
                  <a:pos x="T4" y="T5"/>
                </a:cxn>
                <a:cxn ang="0">
                  <a:pos x="T6" y="T7"/>
                </a:cxn>
                <a:cxn ang="0">
                  <a:pos x="T8" y="T9"/>
                </a:cxn>
                <a:cxn ang="0">
                  <a:pos x="T10" y="T11"/>
                </a:cxn>
              </a:cxnLst>
              <a:rect l="0" t="0" r="r" b="b"/>
              <a:pathLst>
                <a:path w="29" h="18">
                  <a:moveTo>
                    <a:pt x="0" y="0"/>
                  </a:moveTo>
                  <a:lnTo>
                    <a:pt x="2" y="12"/>
                  </a:lnTo>
                  <a:lnTo>
                    <a:pt x="12" y="18"/>
                  </a:lnTo>
                  <a:lnTo>
                    <a:pt x="22" y="16"/>
                  </a:lnTo>
                  <a:lnTo>
                    <a:pt x="29"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62" name="Freeform 914">
              <a:extLst>
                <a:ext uri="{FF2B5EF4-FFF2-40B4-BE49-F238E27FC236}">
                  <a16:creationId xmlns:a16="http://schemas.microsoft.com/office/drawing/2014/main" id="{8301CBB0-141E-7FAC-4C08-25C978621380}"/>
                </a:ext>
              </a:extLst>
            </p:cNvPr>
            <p:cNvSpPr>
              <a:spLocks/>
            </p:cNvSpPr>
            <p:nvPr/>
          </p:nvSpPr>
          <p:spPr bwMode="auto">
            <a:xfrm>
              <a:off x="2337" y="1399"/>
              <a:ext cx="91" cy="310"/>
            </a:xfrm>
            <a:custGeom>
              <a:avLst/>
              <a:gdLst>
                <a:gd name="T0" fmla="*/ 257 w 271"/>
                <a:gd name="T1" fmla="*/ 5 h 931"/>
                <a:gd name="T2" fmla="*/ 242 w 271"/>
                <a:gd name="T3" fmla="*/ 0 h 931"/>
                <a:gd name="T4" fmla="*/ 0 w 271"/>
                <a:gd name="T5" fmla="*/ 922 h 931"/>
                <a:gd name="T6" fmla="*/ 30 w 271"/>
                <a:gd name="T7" fmla="*/ 931 h 931"/>
                <a:gd name="T8" fmla="*/ 271 w 271"/>
                <a:gd name="T9" fmla="*/ 9 h 931"/>
                <a:gd name="T10" fmla="*/ 257 w 271"/>
                <a:gd name="T11" fmla="*/ 5 h 931"/>
              </a:gdLst>
              <a:ahLst/>
              <a:cxnLst>
                <a:cxn ang="0">
                  <a:pos x="T0" y="T1"/>
                </a:cxn>
                <a:cxn ang="0">
                  <a:pos x="T2" y="T3"/>
                </a:cxn>
                <a:cxn ang="0">
                  <a:pos x="T4" y="T5"/>
                </a:cxn>
                <a:cxn ang="0">
                  <a:pos x="T6" y="T7"/>
                </a:cxn>
                <a:cxn ang="0">
                  <a:pos x="T8" y="T9"/>
                </a:cxn>
                <a:cxn ang="0">
                  <a:pos x="T10" y="T11"/>
                </a:cxn>
              </a:cxnLst>
              <a:rect l="0" t="0" r="r" b="b"/>
              <a:pathLst>
                <a:path w="271" h="931">
                  <a:moveTo>
                    <a:pt x="257" y="5"/>
                  </a:moveTo>
                  <a:lnTo>
                    <a:pt x="242" y="0"/>
                  </a:lnTo>
                  <a:lnTo>
                    <a:pt x="0" y="922"/>
                  </a:lnTo>
                  <a:lnTo>
                    <a:pt x="30" y="931"/>
                  </a:lnTo>
                  <a:lnTo>
                    <a:pt x="271" y="9"/>
                  </a:lnTo>
                  <a:lnTo>
                    <a:pt x="25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63" name="Freeform 915">
              <a:extLst>
                <a:ext uri="{FF2B5EF4-FFF2-40B4-BE49-F238E27FC236}">
                  <a16:creationId xmlns:a16="http://schemas.microsoft.com/office/drawing/2014/main" id="{58899BBD-9A23-310B-1E6D-51EB2E8576C1}"/>
                </a:ext>
              </a:extLst>
            </p:cNvPr>
            <p:cNvSpPr>
              <a:spLocks/>
            </p:cNvSpPr>
            <p:nvPr/>
          </p:nvSpPr>
          <p:spPr bwMode="auto">
            <a:xfrm>
              <a:off x="4365" y="2061"/>
              <a:ext cx="7" cy="10"/>
            </a:xfrm>
            <a:custGeom>
              <a:avLst/>
              <a:gdLst>
                <a:gd name="T0" fmla="*/ 22 w 22"/>
                <a:gd name="T1" fmla="*/ 3 h 29"/>
                <a:gd name="T2" fmla="*/ 11 w 22"/>
                <a:gd name="T3" fmla="*/ 0 h 29"/>
                <a:gd name="T4" fmla="*/ 2 w 22"/>
                <a:gd name="T5" fmla="*/ 7 h 29"/>
                <a:gd name="T6" fmla="*/ 0 w 22"/>
                <a:gd name="T7" fmla="*/ 17 h 29"/>
                <a:gd name="T8" fmla="*/ 6 w 22"/>
                <a:gd name="T9" fmla="*/ 29 h 29"/>
                <a:gd name="T10" fmla="*/ 22 w 22"/>
                <a:gd name="T11" fmla="*/ 3 h 29"/>
              </a:gdLst>
              <a:ahLst/>
              <a:cxnLst>
                <a:cxn ang="0">
                  <a:pos x="T0" y="T1"/>
                </a:cxn>
                <a:cxn ang="0">
                  <a:pos x="T2" y="T3"/>
                </a:cxn>
                <a:cxn ang="0">
                  <a:pos x="T4" y="T5"/>
                </a:cxn>
                <a:cxn ang="0">
                  <a:pos x="T6" y="T7"/>
                </a:cxn>
                <a:cxn ang="0">
                  <a:pos x="T8" y="T9"/>
                </a:cxn>
                <a:cxn ang="0">
                  <a:pos x="T10" y="T11"/>
                </a:cxn>
              </a:cxnLst>
              <a:rect l="0" t="0" r="r" b="b"/>
              <a:pathLst>
                <a:path w="22" h="29">
                  <a:moveTo>
                    <a:pt x="22" y="3"/>
                  </a:moveTo>
                  <a:lnTo>
                    <a:pt x="11" y="0"/>
                  </a:lnTo>
                  <a:lnTo>
                    <a:pt x="2" y="7"/>
                  </a:lnTo>
                  <a:lnTo>
                    <a:pt x="0" y="17"/>
                  </a:lnTo>
                  <a:lnTo>
                    <a:pt x="6" y="29"/>
                  </a:lnTo>
                  <a:lnTo>
                    <a:pt x="2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64" name="Freeform 916">
              <a:extLst>
                <a:ext uri="{FF2B5EF4-FFF2-40B4-BE49-F238E27FC236}">
                  <a16:creationId xmlns:a16="http://schemas.microsoft.com/office/drawing/2014/main" id="{DA1120D0-9B3E-5E64-732A-93D2DF5D835D}"/>
                </a:ext>
              </a:extLst>
            </p:cNvPr>
            <p:cNvSpPr>
              <a:spLocks/>
            </p:cNvSpPr>
            <p:nvPr/>
          </p:nvSpPr>
          <p:spPr bwMode="auto">
            <a:xfrm>
              <a:off x="4365" y="2061"/>
              <a:ext cx="376" cy="265"/>
            </a:xfrm>
            <a:custGeom>
              <a:avLst/>
              <a:gdLst>
                <a:gd name="T0" fmla="*/ 1119 w 1128"/>
                <a:gd name="T1" fmla="*/ 782 h 794"/>
                <a:gd name="T2" fmla="*/ 1128 w 1128"/>
                <a:gd name="T3" fmla="*/ 770 h 794"/>
                <a:gd name="T4" fmla="*/ 18 w 1128"/>
                <a:gd name="T5" fmla="*/ 0 h 794"/>
                <a:gd name="T6" fmla="*/ 0 w 1128"/>
                <a:gd name="T7" fmla="*/ 26 h 794"/>
                <a:gd name="T8" fmla="*/ 1110 w 1128"/>
                <a:gd name="T9" fmla="*/ 794 h 794"/>
                <a:gd name="T10" fmla="*/ 1119 w 1128"/>
                <a:gd name="T11" fmla="*/ 782 h 794"/>
              </a:gdLst>
              <a:ahLst/>
              <a:cxnLst>
                <a:cxn ang="0">
                  <a:pos x="T0" y="T1"/>
                </a:cxn>
                <a:cxn ang="0">
                  <a:pos x="T2" y="T3"/>
                </a:cxn>
                <a:cxn ang="0">
                  <a:pos x="T4" y="T5"/>
                </a:cxn>
                <a:cxn ang="0">
                  <a:pos x="T6" y="T7"/>
                </a:cxn>
                <a:cxn ang="0">
                  <a:pos x="T8" y="T9"/>
                </a:cxn>
                <a:cxn ang="0">
                  <a:pos x="T10" y="T11"/>
                </a:cxn>
              </a:cxnLst>
              <a:rect l="0" t="0" r="r" b="b"/>
              <a:pathLst>
                <a:path w="1128" h="794">
                  <a:moveTo>
                    <a:pt x="1119" y="782"/>
                  </a:moveTo>
                  <a:lnTo>
                    <a:pt x="1128" y="770"/>
                  </a:lnTo>
                  <a:lnTo>
                    <a:pt x="18" y="0"/>
                  </a:lnTo>
                  <a:lnTo>
                    <a:pt x="0" y="26"/>
                  </a:lnTo>
                  <a:lnTo>
                    <a:pt x="1110" y="794"/>
                  </a:lnTo>
                  <a:lnTo>
                    <a:pt x="1119" y="7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65" name="Freeform 917">
              <a:extLst>
                <a:ext uri="{FF2B5EF4-FFF2-40B4-BE49-F238E27FC236}">
                  <a16:creationId xmlns:a16="http://schemas.microsoft.com/office/drawing/2014/main" id="{74F67C88-032A-96A9-D856-F93C527BE0E6}"/>
                </a:ext>
              </a:extLst>
            </p:cNvPr>
            <p:cNvSpPr>
              <a:spLocks/>
            </p:cNvSpPr>
            <p:nvPr/>
          </p:nvSpPr>
          <p:spPr bwMode="auto">
            <a:xfrm>
              <a:off x="1701" y="3163"/>
              <a:ext cx="9" cy="8"/>
            </a:xfrm>
            <a:custGeom>
              <a:avLst/>
              <a:gdLst>
                <a:gd name="T0" fmla="*/ 5 w 26"/>
                <a:gd name="T1" fmla="*/ 0 h 24"/>
                <a:gd name="T2" fmla="*/ 0 w 26"/>
                <a:gd name="T3" fmla="*/ 11 h 24"/>
                <a:gd name="T4" fmla="*/ 6 w 26"/>
                <a:gd name="T5" fmla="*/ 18 h 24"/>
                <a:gd name="T6" fmla="*/ 14 w 26"/>
                <a:gd name="T7" fmla="*/ 24 h 24"/>
                <a:gd name="T8" fmla="*/ 26 w 26"/>
                <a:gd name="T9" fmla="*/ 20 h 24"/>
                <a:gd name="T10" fmla="*/ 5 w 26"/>
                <a:gd name="T11" fmla="*/ 0 h 24"/>
              </a:gdLst>
              <a:ahLst/>
              <a:cxnLst>
                <a:cxn ang="0">
                  <a:pos x="T0" y="T1"/>
                </a:cxn>
                <a:cxn ang="0">
                  <a:pos x="T2" y="T3"/>
                </a:cxn>
                <a:cxn ang="0">
                  <a:pos x="T4" y="T5"/>
                </a:cxn>
                <a:cxn ang="0">
                  <a:pos x="T6" y="T7"/>
                </a:cxn>
                <a:cxn ang="0">
                  <a:pos x="T8" y="T9"/>
                </a:cxn>
                <a:cxn ang="0">
                  <a:pos x="T10" y="T11"/>
                </a:cxn>
              </a:cxnLst>
              <a:rect l="0" t="0" r="r" b="b"/>
              <a:pathLst>
                <a:path w="26" h="24">
                  <a:moveTo>
                    <a:pt x="5" y="0"/>
                  </a:moveTo>
                  <a:lnTo>
                    <a:pt x="0" y="11"/>
                  </a:lnTo>
                  <a:lnTo>
                    <a:pt x="6" y="18"/>
                  </a:lnTo>
                  <a:lnTo>
                    <a:pt x="14" y="24"/>
                  </a:lnTo>
                  <a:lnTo>
                    <a:pt x="26" y="2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66" name="Freeform 918">
              <a:extLst>
                <a:ext uri="{FF2B5EF4-FFF2-40B4-BE49-F238E27FC236}">
                  <a16:creationId xmlns:a16="http://schemas.microsoft.com/office/drawing/2014/main" id="{66427CBF-1F70-8A83-4A6E-CB5F974BC3F6}"/>
                </a:ext>
              </a:extLst>
            </p:cNvPr>
            <p:cNvSpPr>
              <a:spLocks/>
            </p:cNvSpPr>
            <p:nvPr/>
          </p:nvSpPr>
          <p:spPr bwMode="auto">
            <a:xfrm>
              <a:off x="1702" y="2856"/>
              <a:ext cx="319" cy="314"/>
            </a:xfrm>
            <a:custGeom>
              <a:avLst/>
              <a:gdLst>
                <a:gd name="T0" fmla="*/ 947 w 956"/>
                <a:gd name="T1" fmla="*/ 10 h 942"/>
                <a:gd name="T2" fmla="*/ 935 w 956"/>
                <a:gd name="T3" fmla="*/ 0 h 942"/>
                <a:gd name="T4" fmla="*/ 0 w 956"/>
                <a:gd name="T5" fmla="*/ 921 h 942"/>
                <a:gd name="T6" fmla="*/ 21 w 956"/>
                <a:gd name="T7" fmla="*/ 942 h 942"/>
                <a:gd name="T8" fmla="*/ 956 w 956"/>
                <a:gd name="T9" fmla="*/ 21 h 942"/>
                <a:gd name="T10" fmla="*/ 947 w 956"/>
                <a:gd name="T11" fmla="*/ 10 h 942"/>
              </a:gdLst>
              <a:ahLst/>
              <a:cxnLst>
                <a:cxn ang="0">
                  <a:pos x="T0" y="T1"/>
                </a:cxn>
                <a:cxn ang="0">
                  <a:pos x="T2" y="T3"/>
                </a:cxn>
                <a:cxn ang="0">
                  <a:pos x="T4" y="T5"/>
                </a:cxn>
                <a:cxn ang="0">
                  <a:pos x="T6" y="T7"/>
                </a:cxn>
                <a:cxn ang="0">
                  <a:pos x="T8" y="T9"/>
                </a:cxn>
                <a:cxn ang="0">
                  <a:pos x="T10" y="T11"/>
                </a:cxn>
              </a:cxnLst>
              <a:rect l="0" t="0" r="r" b="b"/>
              <a:pathLst>
                <a:path w="956" h="942">
                  <a:moveTo>
                    <a:pt x="947" y="10"/>
                  </a:moveTo>
                  <a:lnTo>
                    <a:pt x="935" y="0"/>
                  </a:lnTo>
                  <a:lnTo>
                    <a:pt x="0" y="921"/>
                  </a:lnTo>
                  <a:lnTo>
                    <a:pt x="21" y="942"/>
                  </a:lnTo>
                  <a:lnTo>
                    <a:pt x="956" y="21"/>
                  </a:lnTo>
                  <a:lnTo>
                    <a:pt x="947"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67" name="Freeform 919">
              <a:extLst>
                <a:ext uri="{FF2B5EF4-FFF2-40B4-BE49-F238E27FC236}">
                  <a16:creationId xmlns:a16="http://schemas.microsoft.com/office/drawing/2014/main" id="{0240DB08-16D4-8F61-0E88-82B6E713ED2B}"/>
                </a:ext>
              </a:extLst>
            </p:cNvPr>
            <p:cNvSpPr>
              <a:spLocks/>
            </p:cNvSpPr>
            <p:nvPr/>
          </p:nvSpPr>
          <p:spPr bwMode="auto">
            <a:xfrm>
              <a:off x="2015" y="2855"/>
              <a:ext cx="9" cy="8"/>
            </a:xfrm>
            <a:custGeom>
              <a:avLst/>
              <a:gdLst>
                <a:gd name="T0" fmla="*/ 20 w 26"/>
                <a:gd name="T1" fmla="*/ 24 h 24"/>
                <a:gd name="T2" fmla="*/ 26 w 26"/>
                <a:gd name="T3" fmla="*/ 14 h 24"/>
                <a:gd name="T4" fmla="*/ 20 w 26"/>
                <a:gd name="T5" fmla="*/ 4 h 24"/>
                <a:gd name="T6" fmla="*/ 11 w 26"/>
                <a:gd name="T7" fmla="*/ 0 h 24"/>
                <a:gd name="T8" fmla="*/ 0 w 26"/>
                <a:gd name="T9" fmla="*/ 4 h 24"/>
                <a:gd name="T10" fmla="*/ 20 w 26"/>
                <a:gd name="T11" fmla="*/ 24 h 24"/>
              </a:gdLst>
              <a:ahLst/>
              <a:cxnLst>
                <a:cxn ang="0">
                  <a:pos x="T0" y="T1"/>
                </a:cxn>
                <a:cxn ang="0">
                  <a:pos x="T2" y="T3"/>
                </a:cxn>
                <a:cxn ang="0">
                  <a:pos x="T4" y="T5"/>
                </a:cxn>
                <a:cxn ang="0">
                  <a:pos x="T6" y="T7"/>
                </a:cxn>
                <a:cxn ang="0">
                  <a:pos x="T8" y="T9"/>
                </a:cxn>
                <a:cxn ang="0">
                  <a:pos x="T10" y="T11"/>
                </a:cxn>
              </a:cxnLst>
              <a:rect l="0" t="0" r="r" b="b"/>
              <a:pathLst>
                <a:path w="26" h="24">
                  <a:moveTo>
                    <a:pt x="20" y="24"/>
                  </a:moveTo>
                  <a:lnTo>
                    <a:pt x="26" y="14"/>
                  </a:lnTo>
                  <a:lnTo>
                    <a:pt x="20" y="4"/>
                  </a:lnTo>
                  <a:lnTo>
                    <a:pt x="11" y="0"/>
                  </a:lnTo>
                  <a:lnTo>
                    <a:pt x="0" y="4"/>
                  </a:lnTo>
                  <a:lnTo>
                    <a:pt x="2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68" name="Freeform 920">
              <a:extLst>
                <a:ext uri="{FF2B5EF4-FFF2-40B4-BE49-F238E27FC236}">
                  <a16:creationId xmlns:a16="http://schemas.microsoft.com/office/drawing/2014/main" id="{4A2D715A-A550-E9FF-56F1-1073DA12A659}"/>
                </a:ext>
              </a:extLst>
            </p:cNvPr>
            <p:cNvSpPr>
              <a:spLocks/>
            </p:cNvSpPr>
            <p:nvPr/>
          </p:nvSpPr>
          <p:spPr bwMode="auto">
            <a:xfrm>
              <a:off x="3099" y="2671"/>
              <a:ext cx="201" cy="308"/>
            </a:xfrm>
            <a:custGeom>
              <a:avLst/>
              <a:gdLst>
                <a:gd name="T0" fmla="*/ 346 w 602"/>
                <a:gd name="T1" fmla="*/ 1 h 923"/>
                <a:gd name="T2" fmla="*/ 289 w 602"/>
                <a:gd name="T3" fmla="*/ 21 h 923"/>
                <a:gd name="T4" fmla="*/ 229 w 602"/>
                <a:gd name="T5" fmla="*/ 57 h 923"/>
                <a:gd name="T6" fmla="*/ 173 w 602"/>
                <a:gd name="T7" fmla="*/ 105 h 923"/>
                <a:gd name="T8" fmla="*/ 125 w 602"/>
                <a:gd name="T9" fmla="*/ 167 h 923"/>
                <a:gd name="T10" fmla="*/ 82 w 602"/>
                <a:gd name="T11" fmla="*/ 240 h 923"/>
                <a:gd name="T12" fmla="*/ 47 w 602"/>
                <a:gd name="T13" fmla="*/ 323 h 923"/>
                <a:gd name="T14" fmla="*/ 20 w 602"/>
                <a:gd name="T15" fmla="*/ 413 h 923"/>
                <a:gd name="T16" fmla="*/ 5 w 602"/>
                <a:gd name="T17" fmla="*/ 508 h 923"/>
                <a:gd name="T18" fmla="*/ 0 w 602"/>
                <a:gd name="T19" fmla="*/ 597 h 923"/>
                <a:gd name="T20" fmla="*/ 8 w 602"/>
                <a:gd name="T21" fmla="*/ 679 h 923"/>
                <a:gd name="T22" fmla="*/ 27 w 602"/>
                <a:gd name="T23" fmla="*/ 755 h 923"/>
                <a:gd name="T24" fmla="*/ 56 w 602"/>
                <a:gd name="T25" fmla="*/ 817 h 923"/>
                <a:gd name="T26" fmla="*/ 95 w 602"/>
                <a:gd name="T27" fmla="*/ 865 h 923"/>
                <a:gd name="T28" fmla="*/ 143 w 602"/>
                <a:gd name="T29" fmla="*/ 901 h 923"/>
                <a:gd name="T30" fmla="*/ 197 w 602"/>
                <a:gd name="T31" fmla="*/ 919 h 923"/>
                <a:gd name="T32" fmla="*/ 255 w 602"/>
                <a:gd name="T33" fmla="*/ 919 h 923"/>
                <a:gd name="T34" fmla="*/ 316 w 602"/>
                <a:gd name="T35" fmla="*/ 901 h 923"/>
                <a:gd name="T36" fmla="*/ 372 w 602"/>
                <a:gd name="T37" fmla="*/ 865 h 923"/>
                <a:gd name="T38" fmla="*/ 426 w 602"/>
                <a:gd name="T39" fmla="*/ 817 h 923"/>
                <a:gd name="T40" fmla="*/ 476 w 602"/>
                <a:gd name="T41" fmla="*/ 755 h 923"/>
                <a:gd name="T42" fmla="*/ 519 w 602"/>
                <a:gd name="T43" fmla="*/ 679 h 923"/>
                <a:gd name="T44" fmla="*/ 555 w 602"/>
                <a:gd name="T45" fmla="*/ 597 h 923"/>
                <a:gd name="T46" fmla="*/ 581 w 602"/>
                <a:gd name="T47" fmla="*/ 508 h 923"/>
                <a:gd name="T48" fmla="*/ 597 w 602"/>
                <a:gd name="T49" fmla="*/ 413 h 923"/>
                <a:gd name="T50" fmla="*/ 602 w 602"/>
                <a:gd name="T51" fmla="*/ 323 h 923"/>
                <a:gd name="T52" fmla="*/ 594 w 602"/>
                <a:gd name="T53" fmla="*/ 240 h 923"/>
                <a:gd name="T54" fmla="*/ 572 w 602"/>
                <a:gd name="T55" fmla="*/ 167 h 923"/>
                <a:gd name="T56" fmla="*/ 546 w 602"/>
                <a:gd name="T57" fmla="*/ 105 h 923"/>
                <a:gd name="T58" fmla="*/ 506 w 602"/>
                <a:gd name="T59" fmla="*/ 57 h 923"/>
                <a:gd name="T60" fmla="*/ 459 w 602"/>
                <a:gd name="T61" fmla="*/ 21 h 923"/>
                <a:gd name="T62" fmla="*/ 407 w 602"/>
                <a:gd name="T63" fmla="*/ 1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923">
                  <a:moveTo>
                    <a:pt x="378" y="0"/>
                  </a:moveTo>
                  <a:lnTo>
                    <a:pt x="346" y="1"/>
                  </a:lnTo>
                  <a:lnTo>
                    <a:pt x="318" y="9"/>
                  </a:lnTo>
                  <a:lnTo>
                    <a:pt x="289" y="21"/>
                  </a:lnTo>
                  <a:lnTo>
                    <a:pt x="256" y="36"/>
                  </a:lnTo>
                  <a:lnTo>
                    <a:pt x="229" y="57"/>
                  </a:lnTo>
                  <a:lnTo>
                    <a:pt x="200" y="79"/>
                  </a:lnTo>
                  <a:lnTo>
                    <a:pt x="173" y="105"/>
                  </a:lnTo>
                  <a:lnTo>
                    <a:pt x="149" y="136"/>
                  </a:lnTo>
                  <a:lnTo>
                    <a:pt x="125" y="167"/>
                  </a:lnTo>
                  <a:lnTo>
                    <a:pt x="103" y="203"/>
                  </a:lnTo>
                  <a:lnTo>
                    <a:pt x="82" y="240"/>
                  </a:lnTo>
                  <a:lnTo>
                    <a:pt x="62" y="282"/>
                  </a:lnTo>
                  <a:lnTo>
                    <a:pt x="47" y="323"/>
                  </a:lnTo>
                  <a:lnTo>
                    <a:pt x="31" y="367"/>
                  </a:lnTo>
                  <a:lnTo>
                    <a:pt x="20" y="413"/>
                  </a:lnTo>
                  <a:lnTo>
                    <a:pt x="10" y="460"/>
                  </a:lnTo>
                  <a:lnTo>
                    <a:pt x="5" y="508"/>
                  </a:lnTo>
                  <a:lnTo>
                    <a:pt x="0" y="554"/>
                  </a:lnTo>
                  <a:lnTo>
                    <a:pt x="0" y="597"/>
                  </a:lnTo>
                  <a:lnTo>
                    <a:pt x="2" y="639"/>
                  </a:lnTo>
                  <a:lnTo>
                    <a:pt x="8" y="679"/>
                  </a:lnTo>
                  <a:lnTo>
                    <a:pt x="17" y="719"/>
                  </a:lnTo>
                  <a:lnTo>
                    <a:pt x="27" y="755"/>
                  </a:lnTo>
                  <a:lnTo>
                    <a:pt x="41" y="786"/>
                  </a:lnTo>
                  <a:lnTo>
                    <a:pt x="56" y="817"/>
                  </a:lnTo>
                  <a:lnTo>
                    <a:pt x="75" y="842"/>
                  </a:lnTo>
                  <a:lnTo>
                    <a:pt x="95" y="865"/>
                  </a:lnTo>
                  <a:lnTo>
                    <a:pt x="117" y="886"/>
                  </a:lnTo>
                  <a:lnTo>
                    <a:pt x="143" y="901"/>
                  </a:lnTo>
                  <a:lnTo>
                    <a:pt x="167" y="913"/>
                  </a:lnTo>
                  <a:lnTo>
                    <a:pt x="197" y="919"/>
                  </a:lnTo>
                  <a:lnTo>
                    <a:pt x="226" y="923"/>
                  </a:lnTo>
                  <a:lnTo>
                    <a:pt x="255" y="919"/>
                  </a:lnTo>
                  <a:lnTo>
                    <a:pt x="283" y="913"/>
                  </a:lnTo>
                  <a:lnTo>
                    <a:pt x="316" y="901"/>
                  </a:lnTo>
                  <a:lnTo>
                    <a:pt x="343" y="886"/>
                  </a:lnTo>
                  <a:lnTo>
                    <a:pt x="372" y="865"/>
                  </a:lnTo>
                  <a:lnTo>
                    <a:pt x="399" y="842"/>
                  </a:lnTo>
                  <a:lnTo>
                    <a:pt x="426" y="817"/>
                  </a:lnTo>
                  <a:lnTo>
                    <a:pt x="451" y="786"/>
                  </a:lnTo>
                  <a:lnTo>
                    <a:pt x="476" y="755"/>
                  </a:lnTo>
                  <a:lnTo>
                    <a:pt x="498" y="719"/>
                  </a:lnTo>
                  <a:lnTo>
                    <a:pt x="519" y="679"/>
                  </a:lnTo>
                  <a:lnTo>
                    <a:pt x="537" y="639"/>
                  </a:lnTo>
                  <a:lnTo>
                    <a:pt x="555" y="597"/>
                  </a:lnTo>
                  <a:lnTo>
                    <a:pt x="570" y="554"/>
                  </a:lnTo>
                  <a:lnTo>
                    <a:pt x="581" y="508"/>
                  </a:lnTo>
                  <a:lnTo>
                    <a:pt x="591" y="460"/>
                  </a:lnTo>
                  <a:lnTo>
                    <a:pt x="597" y="413"/>
                  </a:lnTo>
                  <a:lnTo>
                    <a:pt x="599" y="367"/>
                  </a:lnTo>
                  <a:lnTo>
                    <a:pt x="602" y="323"/>
                  </a:lnTo>
                  <a:lnTo>
                    <a:pt x="597" y="282"/>
                  </a:lnTo>
                  <a:lnTo>
                    <a:pt x="594" y="240"/>
                  </a:lnTo>
                  <a:lnTo>
                    <a:pt x="584" y="203"/>
                  </a:lnTo>
                  <a:lnTo>
                    <a:pt x="572" y="167"/>
                  </a:lnTo>
                  <a:lnTo>
                    <a:pt x="560" y="136"/>
                  </a:lnTo>
                  <a:lnTo>
                    <a:pt x="546" y="105"/>
                  </a:lnTo>
                  <a:lnTo>
                    <a:pt x="527" y="79"/>
                  </a:lnTo>
                  <a:lnTo>
                    <a:pt x="506" y="57"/>
                  </a:lnTo>
                  <a:lnTo>
                    <a:pt x="485" y="36"/>
                  </a:lnTo>
                  <a:lnTo>
                    <a:pt x="459" y="21"/>
                  </a:lnTo>
                  <a:lnTo>
                    <a:pt x="434" y="9"/>
                  </a:lnTo>
                  <a:lnTo>
                    <a:pt x="407" y="1"/>
                  </a:lnTo>
                  <a:lnTo>
                    <a:pt x="378"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69" name="Freeform 921">
              <a:extLst>
                <a:ext uri="{FF2B5EF4-FFF2-40B4-BE49-F238E27FC236}">
                  <a16:creationId xmlns:a16="http://schemas.microsoft.com/office/drawing/2014/main" id="{15515EB1-1CAB-376B-4094-53EFDEA46744}"/>
                </a:ext>
              </a:extLst>
            </p:cNvPr>
            <p:cNvSpPr>
              <a:spLocks/>
            </p:cNvSpPr>
            <p:nvPr/>
          </p:nvSpPr>
          <p:spPr bwMode="auto">
            <a:xfrm>
              <a:off x="2349" y="2017"/>
              <a:ext cx="235" cy="319"/>
            </a:xfrm>
            <a:custGeom>
              <a:avLst/>
              <a:gdLst>
                <a:gd name="T0" fmla="*/ 317 w 703"/>
                <a:gd name="T1" fmla="*/ 1 h 958"/>
                <a:gd name="T2" fmla="*/ 248 w 703"/>
                <a:gd name="T3" fmla="*/ 21 h 958"/>
                <a:gd name="T4" fmla="*/ 185 w 703"/>
                <a:gd name="T5" fmla="*/ 57 h 958"/>
                <a:gd name="T6" fmla="*/ 128 w 703"/>
                <a:gd name="T7" fmla="*/ 107 h 958"/>
                <a:gd name="T8" fmla="*/ 80 w 703"/>
                <a:gd name="T9" fmla="*/ 174 h 958"/>
                <a:gd name="T10" fmla="*/ 42 w 703"/>
                <a:gd name="T11" fmla="*/ 250 h 958"/>
                <a:gd name="T12" fmla="*/ 17 w 703"/>
                <a:gd name="T13" fmla="*/ 335 h 958"/>
                <a:gd name="T14" fmla="*/ 2 w 703"/>
                <a:gd name="T15" fmla="*/ 430 h 958"/>
                <a:gd name="T16" fmla="*/ 2 w 703"/>
                <a:gd name="T17" fmla="*/ 526 h 958"/>
                <a:gd name="T18" fmla="*/ 17 w 703"/>
                <a:gd name="T19" fmla="*/ 620 h 958"/>
                <a:gd name="T20" fmla="*/ 42 w 703"/>
                <a:gd name="T21" fmla="*/ 705 h 958"/>
                <a:gd name="T22" fmla="*/ 80 w 703"/>
                <a:gd name="T23" fmla="*/ 782 h 958"/>
                <a:gd name="T24" fmla="*/ 128 w 703"/>
                <a:gd name="T25" fmla="*/ 848 h 958"/>
                <a:gd name="T26" fmla="*/ 185 w 703"/>
                <a:gd name="T27" fmla="*/ 899 h 958"/>
                <a:gd name="T28" fmla="*/ 248 w 703"/>
                <a:gd name="T29" fmla="*/ 937 h 958"/>
                <a:gd name="T30" fmla="*/ 317 w 703"/>
                <a:gd name="T31" fmla="*/ 955 h 958"/>
                <a:gd name="T32" fmla="*/ 387 w 703"/>
                <a:gd name="T33" fmla="*/ 955 h 958"/>
                <a:gd name="T34" fmla="*/ 456 w 703"/>
                <a:gd name="T35" fmla="*/ 937 h 958"/>
                <a:gd name="T36" fmla="*/ 519 w 703"/>
                <a:gd name="T37" fmla="*/ 899 h 958"/>
                <a:gd name="T38" fmla="*/ 576 w 703"/>
                <a:gd name="T39" fmla="*/ 848 h 958"/>
                <a:gd name="T40" fmla="*/ 623 w 703"/>
                <a:gd name="T41" fmla="*/ 782 h 958"/>
                <a:gd name="T42" fmla="*/ 662 w 703"/>
                <a:gd name="T43" fmla="*/ 705 h 958"/>
                <a:gd name="T44" fmla="*/ 687 w 703"/>
                <a:gd name="T45" fmla="*/ 620 h 958"/>
                <a:gd name="T46" fmla="*/ 701 w 703"/>
                <a:gd name="T47" fmla="*/ 526 h 958"/>
                <a:gd name="T48" fmla="*/ 701 w 703"/>
                <a:gd name="T49" fmla="*/ 430 h 958"/>
                <a:gd name="T50" fmla="*/ 687 w 703"/>
                <a:gd name="T51" fmla="*/ 335 h 958"/>
                <a:gd name="T52" fmla="*/ 662 w 703"/>
                <a:gd name="T53" fmla="*/ 250 h 958"/>
                <a:gd name="T54" fmla="*/ 623 w 703"/>
                <a:gd name="T55" fmla="*/ 174 h 958"/>
                <a:gd name="T56" fmla="*/ 576 w 703"/>
                <a:gd name="T57" fmla="*/ 107 h 958"/>
                <a:gd name="T58" fmla="*/ 519 w 703"/>
                <a:gd name="T59" fmla="*/ 57 h 958"/>
                <a:gd name="T60" fmla="*/ 456 w 703"/>
                <a:gd name="T61" fmla="*/ 21 h 958"/>
                <a:gd name="T62" fmla="*/ 387 w 703"/>
                <a:gd name="T63" fmla="*/ 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3" h="958">
                  <a:moveTo>
                    <a:pt x="352" y="0"/>
                  </a:moveTo>
                  <a:lnTo>
                    <a:pt x="317" y="1"/>
                  </a:lnTo>
                  <a:lnTo>
                    <a:pt x="281" y="9"/>
                  </a:lnTo>
                  <a:lnTo>
                    <a:pt x="248" y="21"/>
                  </a:lnTo>
                  <a:lnTo>
                    <a:pt x="215" y="36"/>
                  </a:lnTo>
                  <a:lnTo>
                    <a:pt x="185" y="57"/>
                  </a:lnTo>
                  <a:lnTo>
                    <a:pt x="155" y="81"/>
                  </a:lnTo>
                  <a:lnTo>
                    <a:pt x="128" y="107"/>
                  </a:lnTo>
                  <a:lnTo>
                    <a:pt x="104" y="139"/>
                  </a:lnTo>
                  <a:lnTo>
                    <a:pt x="80" y="174"/>
                  </a:lnTo>
                  <a:lnTo>
                    <a:pt x="59" y="209"/>
                  </a:lnTo>
                  <a:lnTo>
                    <a:pt x="42" y="250"/>
                  </a:lnTo>
                  <a:lnTo>
                    <a:pt x="27" y="291"/>
                  </a:lnTo>
                  <a:lnTo>
                    <a:pt x="17" y="335"/>
                  </a:lnTo>
                  <a:lnTo>
                    <a:pt x="5" y="382"/>
                  </a:lnTo>
                  <a:lnTo>
                    <a:pt x="2" y="430"/>
                  </a:lnTo>
                  <a:lnTo>
                    <a:pt x="0" y="478"/>
                  </a:lnTo>
                  <a:lnTo>
                    <a:pt x="2" y="526"/>
                  </a:lnTo>
                  <a:lnTo>
                    <a:pt x="5" y="574"/>
                  </a:lnTo>
                  <a:lnTo>
                    <a:pt x="17" y="620"/>
                  </a:lnTo>
                  <a:lnTo>
                    <a:pt x="27" y="663"/>
                  </a:lnTo>
                  <a:lnTo>
                    <a:pt x="42" y="705"/>
                  </a:lnTo>
                  <a:lnTo>
                    <a:pt x="59" y="746"/>
                  </a:lnTo>
                  <a:lnTo>
                    <a:pt x="80" y="782"/>
                  </a:lnTo>
                  <a:lnTo>
                    <a:pt x="104" y="816"/>
                  </a:lnTo>
                  <a:lnTo>
                    <a:pt x="128" y="848"/>
                  </a:lnTo>
                  <a:lnTo>
                    <a:pt x="155" y="875"/>
                  </a:lnTo>
                  <a:lnTo>
                    <a:pt x="185" y="899"/>
                  </a:lnTo>
                  <a:lnTo>
                    <a:pt x="215" y="920"/>
                  </a:lnTo>
                  <a:lnTo>
                    <a:pt x="248" y="937"/>
                  </a:lnTo>
                  <a:lnTo>
                    <a:pt x="281" y="948"/>
                  </a:lnTo>
                  <a:lnTo>
                    <a:pt x="317" y="955"/>
                  </a:lnTo>
                  <a:lnTo>
                    <a:pt x="352" y="958"/>
                  </a:lnTo>
                  <a:lnTo>
                    <a:pt x="387" y="955"/>
                  </a:lnTo>
                  <a:lnTo>
                    <a:pt x="423" y="948"/>
                  </a:lnTo>
                  <a:lnTo>
                    <a:pt x="456" y="937"/>
                  </a:lnTo>
                  <a:lnTo>
                    <a:pt x="489" y="920"/>
                  </a:lnTo>
                  <a:lnTo>
                    <a:pt x="519" y="899"/>
                  </a:lnTo>
                  <a:lnTo>
                    <a:pt x="549" y="875"/>
                  </a:lnTo>
                  <a:lnTo>
                    <a:pt x="576" y="848"/>
                  </a:lnTo>
                  <a:lnTo>
                    <a:pt x="601" y="816"/>
                  </a:lnTo>
                  <a:lnTo>
                    <a:pt x="623" y="782"/>
                  </a:lnTo>
                  <a:lnTo>
                    <a:pt x="644" y="746"/>
                  </a:lnTo>
                  <a:lnTo>
                    <a:pt x="662" y="705"/>
                  </a:lnTo>
                  <a:lnTo>
                    <a:pt x="676" y="663"/>
                  </a:lnTo>
                  <a:lnTo>
                    <a:pt x="687" y="620"/>
                  </a:lnTo>
                  <a:lnTo>
                    <a:pt x="697" y="574"/>
                  </a:lnTo>
                  <a:lnTo>
                    <a:pt x="701" y="526"/>
                  </a:lnTo>
                  <a:lnTo>
                    <a:pt x="703" y="478"/>
                  </a:lnTo>
                  <a:lnTo>
                    <a:pt x="701" y="430"/>
                  </a:lnTo>
                  <a:lnTo>
                    <a:pt x="697" y="382"/>
                  </a:lnTo>
                  <a:lnTo>
                    <a:pt x="687" y="335"/>
                  </a:lnTo>
                  <a:lnTo>
                    <a:pt x="676" y="291"/>
                  </a:lnTo>
                  <a:lnTo>
                    <a:pt x="662" y="250"/>
                  </a:lnTo>
                  <a:lnTo>
                    <a:pt x="644" y="209"/>
                  </a:lnTo>
                  <a:lnTo>
                    <a:pt x="623" y="174"/>
                  </a:lnTo>
                  <a:lnTo>
                    <a:pt x="601" y="139"/>
                  </a:lnTo>
                  <a:lnTo>
                    <a:pt x="576" y="107"/>
                  </a:lnTo>
                  <a:lnTo>
                    <a:pt x="549" y="81"/>
                  </a:lnTo>
                  <a:lnTo>
                    <a:pt x="519" y="57"/>
                  </a:lnTo>
                  <a:lnTo>
                    <a:pt x="489" y="36"/>
                  </a:lnTo>
                  <a:lnTo>
                    <a:pt x="456" y="21"/>
                  </a:lnTo>
                  <a:lnTo>
                    <a:pt x="423" y="9"/>
                  </a:lnTo>
                  <a:lnTo>
                    <a:pt x="387" y="1"/>
                  </a:lnTo>
                  <a:lnTo>
                    <a:pt x="352"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70" name="Freeform 922">
              <a:extLst>
                <a:ext uri="{FF2B5EF4-FFF2-40B4-BE49-F238E27FC236}">
                  <a16:creationId xmlns:a16="http://schemas.microsoft.com/office/drawing/2014/main" id="{29DB4A56-7668-3D1F-6677-E45FD14E44FB}"/>
                </a:ext>
              </a:extLst>
            </p:cNvPr>
            <p:cNvSpPr>
              <a:spLocks/>
            </p:cNvSpPr>
            <p:nvPr/>
          </p:nvSpPr>
          <p:spPr bwMode="auto">
            <a:xfrm>
              <a:off x="3097" y="2666"/>
              <a:ext cx="128" cy="159"/>
            </a:xfrm>
            <a:custGeom>
              <a:avLst/>
              <a:gdLst>
                <a:gd name="T0" fmla="*/ 31 w 383"/>
                <a:gd name="T1" fmla="*/ 477 h 477"/>
                <a:gd name="T2" fmla="*/ 38 w 383"/>
                <a:gd name="T3" fmla="*/ 434 h 477"/>
                <a:gd name="T4" fmla="*/ 51 w 383"/>
                <a:gd name="T5" fmla="*/ 387 h 477"/>
                <a:gd name="T6" fmla="*/ 66 w 383"/>
                <a:gd name="T7" fmla="*/ 344 h 477"/>
                <a:gd name="T8" fmla="*/ 79 w 383"/>
                <a:gd name="T9" fmla="*/ 304 h 477"/>
                <a:gd name="T10" fmla="*/ 99 w 383"/>
                <a:gd name="T11" fmla="*/ 262 h 477"/>
                <a:gd name="T12" fmla="*/ 120 w 383"/>
                <a:gd name="T13" fmla="*/ 226 h 477"/>
                <a:gd name="T14" fmla="*/ 142 w 383"/>
                <a:gd name="T15" fmla="*/ 191 h 477"/>
                <a:gd name="T16" fmla="*/ 165 w 383"/>
                <a:gd name="T17" fmla="*/ 160 h 477"/>
                <a:gd name="T18" fmla="*/ 189 w 383"/>
                <a:gd name="T19" fmla="*/ 130 h 477"/>
                <a:gd name="T20" fmla="*/ 216 w 383"/>
                <a:gd name="T21" fmla="*/ 106 h 477"/>
                <a:gd name="T22" fmla="*/ 243 w 383"/>
                <a:gd name="T23" fmla="*/ 85 h 477"/>
                <a:gd name="T24" fmla="*/ 270 w 383"/>
                <a:gd name="T25" fmla="*/ 64 h 477"/>
                <a:gd name="T26" fmla="*/ 299 w 383"/>
                <a:gd name="T27" fmla="*/ 48 h 477"/>
                <a:gd name="T28" fmla="*/ 326 w 383"/>
                <a:gd name="T29" fmla="*/ 38 h 477"/>
                <a:gd name="T30" fmla="*/ 354 w 383"/>
                <a:gd name="T31" fmla="*/ 32 h 477"/>
                <a:gd name="T32" fmla="*/ 383 w 383"/>
                <a:gd name="T33" fmla="*/ 31 h 477"/>
                <a:gd name="T34" fmla="*/ 383 w 383"/>
                <a:gd name="T35" fmla="*/ 0 h 477"/>
                <a:gd name="T36" fmla="*/ 349 w 383"/>
                <a:gd name="T37" fmla="*/ 4 h 477"/>
                <a:gd name="T38" fmla="*/ 318 w 383"/>
                <a:gd name="T39" fmla="*/ 10 h 477"/>
                <a:gd name="T40" fmla="*/ 287 w 383"/>
                <a:gd name="T41" fmla="*/ 24 h 477"/>
                <a:gd name="T42" fmla="*/ 254 w 383"/>
                <a:gd name="T43" fmla="*/ 38 h 477"/>
                <a:gd name="T44" fmla="*/ 225 w 383"/>
                <a:gd name="T45" fmla="*/ 59 h 477"/>
                <a:gd name="T46" fmla="*/ 195 w 383"/>
                <a:gd name="T47" fmla="*/ 85 h 477"/>
                <a:gd name="T48" fmla="*/ 168 w 383"/>
                <a:gd name="T49" fmla="*/ 109 h 477"/>
                <a:gd name="T50" fmla="*/ 141 w 383"/>
                <a:gd name="T51" fmla="*/ 142 h 477"/>
                <a:gd name="T52" fmla="*/ 117 w 383"/>
                <a:gd name="T53" fmla="*/ 174 h 477"/>
                <a:gd name="T54" fmla="*/ 94 w 383"/>
                <a:gd name="T55" fmla="*/ 210 h 477"/>
                <a:gd name="T56" fmla="*/ 73 w 383"/>
                <a:gd name="T57" fmla="*/ 249 h 477"/>
                <a:gd name="T58" fmla="*/ 55 w 383"/>
                <a:gd name="T59" fmla="*/ 291 h 477"/>
                <a:gd name="T60" fmla="*/ 36 w 383"/>
                <a:gd name="T61" fmla="*/ 335 h 477"/>
                <a:gd name="T62" fmla="*/ 21 w 383"/>
                <a:gd name="T63" fmla="*/ 380 h 477"/>
                <a:gd name="T64" fmla="*/ 10 w 383"/>
                <a:gd name="T65" fmla="*/ 426 h 477"/>
                <a:gd name="T66" fmla="*/ 0 w 383"/>
                <a:gd name="T67" fmla="*/ 472 h 477"/>
                <a:gd name="T68" fmla="*/ 31 w 383"/>
                <a:gd name="T69" fmla="*/ 47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3" h="477">
                  <a:moveTo>
                    <a:pt x="31" y="477"/>
                  </a:moveTo>
                  <a:lnTo>
                    <a:pt x="38" y="434"/>
                  </a:lnTo>
                  <a:lnTo>
                    <a:pt x="51" y="387"/>
                  </a:lnTo>
                  <a:lnTo>
                    <a:pt x="66" y="344"/>
                  </a:lnTo>
                  <a:lnTo>
                    <a:pt x="79" y="304"/>
                  </a:lnTo>
                  <a:lnTo>
                    <a:pt x="99" y="262"/>
                  </a:lnTo>
                  <a:lnTo>
                    <a:pt x="120" y="226"/>
                  </a:lnTo>
                  <a:lnTo>
                    <a:pt x="142" y="191"/>
                  </a:lnTo>
                  <a:lnTo>
                    <a:pt x="165" y="160"/>
                  </a:lnTo>
                  <a:lnTo>
                    <a:pt x="189" y="130"/>
                  </a:lnTo>
                  <a:lnTo>
                    <a:pt x="216" y="106"/>
                  </a:lnTo>
                  <a:lnTo>
                    <a:pt x="243" y="85"/>
                  </a:lnTo>
                  <a:lnTo>
                    <a:pt x="270" y="64"/>
                  </a:lnTo>
                  <a:lnTo>
                    <a:pt x="299" y="48"/>
                  </a:lnTo>
                  <a:lnTo>
                    <a:pt x="326" y="38"/>
                  </a:lnTo>
                  <a:lnTo>
                    <a:pt x="354" y="32"/>
                  </a:lnTo>
                  <a:lnTo>
                    <a:pt x="383" y="31"/>
                  </a:lnTo>
                  <a:lnTo>
                    <a:pt x="383" y="0"/>
                  </a:lnTo>
                  <a:lnTo>
                    <a:pt x="349" y="4"/>
                  </a:lnTo>
                  <a:lnTo>
                    <a:pt x="318" y="10"/>
                  </a:lnTo>
                  <a:lnTo>
                    <a:pt x="287" y="24"/>
                  </a:lnTo>
                  <a:lnTo>
                    <a:pt x="254" y="38"/>
                  </a:lnTo>
                  <a:lnTo>
                    <a:pt x="225" y="59"/>
                  </a:lnTo>
                  <a:lnTo>
                    <a:pt x="195" y="85"/>
                  </a:lnTo>
                  <a:lnTo>
                    <a:pt x="168" y="109"/>
                  </a:lnTo>
                  <a:lnTo>
                    <a:pt x="141" y="142"/>
                  </a:lnTo>
                  <a:lnTo>
                    <a:pt x="117" y="174"/>
                  </a:lnTo>
                  <a:lnTo>
                    <a:pt x="94" y="210"/>
                  </a:lnTo>
                  <a:lnTo>
                    <a:pt x="73" y="249"/>
                  </a:lnTo>
                  <a:lnTo>
                    <a:pt x="55" y="291"/>
                  </a:lnTo>
                  <a:lnTo>
                    <a:pt x="36" y="335"/>
                  </a:lnTo>
                  <a:lnTo>
                    <a:pt x="21" y="380"/>
                  </a:lnTo>
                  <a:lnTo>
                    <a:pt x="10" y="426"/>
                  </a:lnTo>
                  <a:lnTo>
                    <a:pt x="0" y="472"/>
                  </a:lnTo>
                  <a:lnTo>
                    <a:pt x="31" y="4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71" name="Freeform 923">
              <a:extLst>
                <a:ext uri="{FF2B5EF4-FFF2-40B4-BE49-F238E27FC236}">
                  <a16:creationId xmlns:a16="http://schemas.microsoft.com/office/drawing/2014/main" id="{D9323AFC-DA81-CF71-CC8C-B2D31C743409}"/>
                </a:ext>
              </a:extLst>
            </p:cNvPr>
            <p:cNvSpPr>
              <a:spLocks/>
            </p:cNvSpPr>
            <p:nvPr/>
          </p:nvSpPr>
          <p:spPr bwMode="auto">
            <a:xfrm>
              <a:off x="3094" y="2823"/>
              <a:ext cx="80" cy="160"/>
            </a:xfrm>
            <a:custGeom>
              <a:avLst/>
              <a:gdLst>
                <a:gd name="T0" fmla="*/ 240 w 240"/>
                <a:gd name="T1" fmla="*/ 451 h 479"/>
                <a:gd name="T2" fmla="*/ 213 w 240"/>
                <a:gd name="T3" fmla="*/ 448 h 479"/>
                <a:gd name="T4" fmla="*/ 186 w 240"/>
                <a:gd name="T5" fmla="*/ 442 h 479"/>
                <a:gd name="T6" fmla="*/ 162 w 240"/>
                <a:gd name="T7" fmla="*/ 431 h 479"/>
                <a:gd name="T8" fmla="*/ 138 w 240"/>
                <a:gd name="T9" fmla="*/ 416 h 479"/>
                <a:gd name="T10" fmla="*/ 119 w 240"/>
                <a:gd name="T11" fmla="*/ 397 h 479"/>
                <a:gd name="T12" fmla="*/ 102 w 240"/>
                <a:gd name="T13" fmla="*/ 378 h 479"/>
                <a:gd name="T14" fmla="*/ 83 w 240"/>
                <a:gd name="T15" fmla="*/ 353 h 479"/>
                <a:gd name="T16" fmla="*/ 68 w 240"/>
                <a:gd name="T17" fmla="*/ 322 h 479"/>
                <a:gd name="T18" fmla="*/ 57 w 240"/>
                <a:gd name="T19" fmla="*/ 293 h 479"/>
                <a:gd name="T20" fmla="*/ 46 w 240"/>
                <a:gd name="T21" fmla="*/ 258 h 479"/>
                <a:gd name="T22" fmla="*/ 38 w 240"/>
                <a:gd name="T23" fmla="*/ 221 h 479"/>
                <a:gd name="T24" fmla="*/ 32 w 240"/>
                <a:gd name="T25" fmla="*/ 181 h 479"/>
                <a:gd name="T26" fmla="*/ 29 w 240"/>
                <a:gd name="T27" fmla="*/ 141 h 479"/>
                <a:gd name="T28" fmla="*/ 29 w 240"/>
                <a:gd name="T29" fmla="*/ 96 h 479"/>
                <a:gd name="T30" fmla="*/ 35 w 240"/>
                <a:gd name="T31" fmla="*/ 54 h 479"/>
                <a:gd name="T32" fmla="*/ 41 w 240"/>
                <a:gd name="T33" fmla="*/ 5 h 479"/>
                <a:gd name="T34" fmla="*/ 10 w 240"/>
                <a:gd name="T35" fmla="*/ 0 h 479"/>
                <a:gd name="T36" fmla="*/ 4 w 240"/>
                <a:gd name="T37" fmla="*/ 48 h 479"/>
                <a:gd name="T38" fmla="*/ 0 w 240"/>
                <a:gd name="T39" fmla="*/ 96 h 479"/>
                <a:gd name="T40" fmla="*/ 0 w 240"/>
                <a:gd name="T41" fmla="*/ 141 h 479"/>
                <a:gd name="T42" fmla="*/ 2 w 240"/>
                <a:gd name="T43" fmla="*/ 185 h 479"/>
                <a:gd name="T44" fmla="*/ 8 w 240"/>
                <a:gd name="T45" fmla="*/ 224 h 479"/>
                <a:gd name="T46" fmla="*/ 17 w 240"/>
                <a:gd name="T47" fmla="*/ 266 h 479"/>
                <a:gd name="T48" fmla="*/ 27 w 240"/>
                <a:gd name="T49" fmla="*/ 303 h 479"/>
                <a:gd name="T50" fmla="*/ 42 w 240"/>
                <a:gd name="T51" fmla="*/ 335 h 479"/>
                <a:gd name="T52" fmla="*/ 59 w 240"/>
                <a:gd name="T53" fmla="*/ 368 h 479"/>
                <a:gd name="T54" fmla="*/ 79 w 240"/>
                <a:gd name="T55" fmla="*/ 394 h 479"/>
                <a:gd name="T56" fmla="*/ 99 w 240"/>
                <a:gd name="T57" fmla="*/ 419 h 479"/>
                <a:gd name="T58" fmla="*/ 123 w 240"/>
                <a:gd name="T59" fmla="*/ 442 h 479"/>
                <a:gd name="T60" fmla="*/ 151 w 240"/>
                <a:gd name="T61" fmla="*/ 457 h 479"/>
                <a:gd name="T62" fmla="*/ 176 w 240"/>
                <a:gd name="T63" fmla="*/ 471 h 479"/>
                <a:gd name="T64" fmla="*/ 207 w 240"/>
                <a:gd name="T65" fmla="*/ 478 h 479"/>
                <a:gd name="T66" fmla="*/ 240 w 240"/>
                <a:gd name="T67" fmla="*/ 479 h 479"/>
                <a:gd name="T68" fmla="*/ 240 w 240"/>
                <a:gd name="T69" fmla="*/ 451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0" h="479">
                  <a:moveTo>
                    <a:pt x="240" y="451"/>
                  </a:moveTo>
                  <a:lnTo>
                    <a:pt x="213" y="448"/>
                  </a:lnTo>
                  <a:lnTo>
                    <a:pt x="186" y="442"/>
                  </a:lnTo>
                  <a:lnTo>
                    <a:pt x="162" y="431"/>
                  </a:lnTo>
                  <a:lnTo>
                    <a:pt x="138" y="416"/>
                  </a:lnTo>
                  <a:lnTo>
                    <a:pt x="119" y="397"/>
                  </a:lnTo>
                  <a:lnTo>
                    <a:pt x="102" y="378"/>
                  </a:lnTo>
                  <a:lnTo>
                    <a:pt x="83" y="353"/>
                  </a:lnTo>
                  <a:lnTo>
                    <a:pt x="68" y="322"/>
                  </a:lnTo>
                  <a:lnTo>
                    <a:pt x="57" y="293"/>
                  </a:lnTo>
                  <a:lnTo>
                    <a:pt x="46" y="258"/>
                  </a:lnTo>
                  <a:lnTo>
                    <a:pt x="38" y="221"/>
                  </a:lnTo>
                  <a:lnTo>
                    <a:pt x="32" y="181"/>
                  </a:lnTo>
                  <a:lnTo>
                    <a:pt x="29" y="141"/>
                  </a:lnTo>
                  <a:lnTo>
                    <a:pt x="29" y="96"/>
                  </a:lnTo>
                  <a:lnTo>
                    <a:pt x="35" y="54"/>
                  </a:lnTo>
                  <a:lnTo>
                    <a:pt x="41" y="5"/>
                  </a:lnTo>
                  <a:lnTo>
                    <a:pt x="10" y="0"/>
                  </a:lnTo>
                  <a:lnTo>
                    <a:pt x="4" y="48"/>
                  </a:lnTo>
                  <a:lnTo>
                    <a:pt x="0" y="96"/>
                  </a:lnTo>
                  <a:lnTo>
                    <a:pt x="0" y="141"/>
                  </a:lnTo>
                  <a:lnTo>
                    <a:pt x="2" y="185"/>
                  </a:lnTo>
                  <a:lnTo>
                    <a:pt x="8" y="224"/>
                  </a:lnTo>
                  <a:lnTo>
                    <a:pt x="17" y="266"/>
                  </a:lnTo>
                  <a:lnTo>
                    <a:pt x="27" y="303"/>
                  </a:lnTo>
                  <a:lnTo>
                    <a:pt x="42" y="335"/>
                  </a:lnTo>
                  <a:lnTo>
                    <a:pt x="59" y="368"/>
                  </a:lnTo>
                  <a:lnTo>
                    <a:pt x="79" y="394"/>
                  </a:lnTo>
                  <a:lnTo>
                    <a:pt x="99" y="419"/>
                  </a:lnTo>
                  <a:lnTo>
                    <a:pt x="123" y="442"/>
                  </a:lnTo>
                  <a:lnTo>
                    <a:pt x="151" y="457"/>
                  </a:lnTo>
                  <a:lnTo>
                    <a:pt x="176" y="471"/>
                  </a:lnTo>
                  <a:lnTo>
                    <a:pt x="207" y="478"/>
                  </a:lnTo>
                  <a:lnTo>
                    <a:pt x="240" y="479"/>
                  </a:lnTo>
                  <a:lnTo>
                    <a:pt x="240" y="4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72" name="Freeform 924">
              <a:extLst>
                <a:ext uri="{FF2B5EF4-FFF2-40B4-BE49-F238E27FC236}">
                  <a16:creationId xmlns:a16="http://schemas.microsoft.com/office/drawing/2014/main" id="{0BEE5AD2-69F3-F24E-0095-AE7084C54AA5}"/>
                </a:ext>
              </a:extLst>
            </p:cNvPr>
            <p:cNvSpPr>
              <a:spLocks/>
            </p:cNvSpPr>
            <p:nvPr/>
          </p:nvSpPr>
          <p:spPr bwMode="auto">
            <a:xfrm>
              <a:off x="3174" y="2823"/>
              <a:ext cx="127" cy="160"/>
            </a:xfrm>
            <a:custGeom>
              <a:avLst/>
              <a:gdLst>
                <a:gd name="T0" fmla="*/ 350 w 380"/>
                <a:gd name="T1" fmla="*/ 0 h 479"/>
                <a:gd name="T2" fmla="*/ 341 w 380"/>
                <a:gd name="T3" fmla="*/ 46 h 479"/>
                <a:gd name="T4" fmla="*/ 330 w 380"/>
                <a:gd name="T5" fmla="*/ 93 h 479"/>
                <a:gd name="T6" fmla="*/ 316 w 380"/>
                <a:gd name="T7" fmla="*/ 135 h 479"/>
                <a:gd name="T8" fmla="*/ 298 w 380"/>
                <a:gd name="T9" fmla="*/ 176 h 479"/>
                <a:gd name="T10" fmla="*/ 281 w 380"/>
                <a:gd name="T11" fmla="*/ 216 h 479"/>
                <a:gd name="T12" fmla="*/ 260 w 380"/>
                <a:gd name="T13" fmla="*/ 257 h 479"/>
                <a:gd name="T14" fmla="*/ 239 w 380"/>
                <a:gd name="T15" fmla="*/ 290 h 479"/>
                <a:gd name="T16" fmla="*/ 215 w 380"/>
                <a:gd name="T17" fmla="*/ 320 h 479"/>
                <a:gd name="T18" fmla="*/ 191 w 380"/>
                <a:gd name="T19" fmla="*/ 349 h 479"/>
                <a:gd name="T20" fmla="*/ 163 w 380"/>
                <a:gd name="T21" fmla="*/ 374 h 479"/>
                <a:gd name="T22" fmla="*/ 138 w 380"/>
                <a:gd name="T23" fmla="*/ 395 h 479"/>
                <a:gd name="T24" fmla="*/ 109 w 380"/>
                <a:gd name="T25" fmla="*/ 416 h 479"/>
                <a:gd name="T26" fmla="*/ 84 w 380"/>
                <a:gd name="T27" fmla="*/ 431 h 479"/>
                <a:gd name="T28" fmla="*/ 55 w 380"/>
                <a:gd name="T29" fmla="*/ 442 h 479"/>
                <a:gd name="T30" fmla="*/ 27 w 380"/>
                <a:gd name="T31" fmla="*/ 448 h 479"/>
                <a:gd name="T32" fmla="*/ 0 w 380"/>
                <a:gd name="T33" fmla="*/ 451 h 479"/>
                <a:gd name="T34" fmla="*/ 0 w 380"/>
                <a:gd name="T35" fmla="*/ 479 h 479"/>
                <a:gd name="T36" fmla="*/ 31 w 380"/>
                <a:gd name="T37" fmla="*/ 478 h 479"/>
                <a:gd name="T38" fmla="*/ 63 w 380"/>
                <a:gd name="T39" fmla="*/ 471 h 479"/>
                <a:gd name="T40" fmla="*/ 96 w 380"/>
                <a:gd name="T41" fmla="*/ 457 h 479"/>
                <a:gd name="T42" fmla="*/ 125 w 380"/>
                <a:gd name="T43" fmla="*/ 442 h 479"/>
                <a:gd name="T44" fmla="*/ 156 w 380"/>
                <a:gd name="T45" fmla="*/ 421 h 479"/>
                <a:gd name="T46" fmla="*/ 184 w 380"/>
                <a:gd name="T47" fmla="*/ 395 h 479"/>
                <a:gd name="T48" fmla="*/ 212 w 380"/>
                <a:gd name="T49" fmla="*/ 370 h 479"/>
                <a:gd name="T50" fmla="*/ 236 w 380"/>
                <a:gd name="T51" fmla="*/ 338 h 479"/>
                <a:gd name="T52" fmla="*/ 263 w 380"/>
                <a:gd name="T53" fmla="*/ 306 h 479"/>
                <a:gd name="T54" fmla="*/ 284 w 380"/>
                <a:gd name="T55" fmla="*/ 269 h 479"/>
                <a:gd name="T56" fmla="*/ 305 w 380"/>
                <a:gd name="T57" fmla="*/ 229 h 479"/>
                <a:gd name="T58" fmla="*/ 323 w 380"/>
                <a:gd name="T59" fmla="*/ 189 h 479"/>
                <a:gd name="T60" fmla="*/ 344 w 380"/>
                <a:gd name="T61" fmla="*/ 147 h 479"/>
                <a:gd name="T62" fmla="*/ 359 w 380"/>
                <a:gd name="T63" fmla="*/ 101 h 479"/>
                <a:gd name="T64" fmla="*/ 370 w 380"/>
                <a:gd name="T65" fmla="*/ 55 h 479"/>
                <a:gd name="T66" fmla="*/ 380 w 380"/>
                <a:gd name="T67" fmla="*/ 5 h 479"/>
                <a:gd name="T68" fmla="*/ 350 w 380"/>
                <a:gd name="T69"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0" h="479">
                  <a:moveTo>
                    <a:pt x="350" y="0"/>
                  </a:moveTo>
                  <a:lnTo>
                    <a:pt x="341" y="46"/>
                  </a:lnTo>
                  <a:lnTo>
                    <a:pt x="330" y="93"/>
                  </a:lnTo>
                  <a:lnTo>
                    <a:pt x="316" y="135"/>
                  </a:lnTo>
                  <a:lnTo>
                    <a:pt x="298" y="176"/>
                  </a:lnTo>
                  <a:lnTo>
                    <a:pt x="281" y="216"/>
                  </a:lnTo>
                  <a:lnTo>
                    <a:pt x="260" y="257"/>
                  </a:lnTo>
                  <a:lnTo>
                    <a:pt x="239" y="290"/>
                  </a:lnTo>
                  <a:lnTo>
                    <a:pt x="215" y="320"/>
                  </a:lnTo>
                  <a:lnTo>
                    <a:pt x="191" y="349"/>
                  </a:lnTo>
                  <a:lnTo>
                    <a:pt x="163" y="374"/>
                  </a:lnTo>
                  <a:lnTo>
                    <a:pt x="138" y="395"/>
                  </a:lnTo>
                  <a:lnTo>
                    <a:pt x="109" y="416"/>
                  </a:lnTo>
                  <a:lnTo>
                    <a:pt x="84" y="431"/>
                  </a:lnTo>
                  <a:lnTo>
                    <a:pt x="55" y="442"/>
                  </a:lnTo>
                  <a:lnTo>
                    <a:pt x="27" y="448"/>
                  </a:lnTo>
                  <a:lnTo>
                    <a:pt x="0" y="451"/>
                  </a:lnTo>
                  <a:lnTo>
                    <a:pt x="0" y="479"/>
                  </a:lnTo>
                  <a:lnTo>
                    <a:pt x="31" y="478"/>
                  </a:lnTo>
                  <a:lnTo>
                    <a:pt x="63" y="471"/>
                  </a:lnTo>
                  <a:lnTo>
                    <a:pt x="96" y="457"/>
                  </a:lnTo>
                  <a:lnTo>
                    <a:pt x="125" y="442"/>
                  </a:lnTo>
                  <a:lnTo>
                    <a:pt x="156" y="421"/>
                  </a:lnTo>
                  <a:lnTo>
                    <a:pt x="184" y="395"/>
                  </a:lnTo>
                  <a:lnTo>
                    <a:pt x="212" y="370"/>
                  </a:lnTo>
                  <a:lnTo>
                    <a:pt x="236" y="338"/>
                  </a:lnTo>
                  <a:lnTo>
                    <a:pt x="263" y="306"/>
                  </a:lnTo>
                  <a:lnTo>
                    <a:pt x="284" y="269"/>
                  </a:lnTo>
                  <a:lnTo>
                    <a:pt x="305" y="229"/>
                  </a:lnTo>
                  <a:lnTo>
                    <a:pt x="323" y="189"/>
                  </a:lnTo>
                  <a:lnTo>
                    <a:pt x="344" y="147"/>
                  </a:lnTo>
                  <a:lnTo>
                    <a:pt x="359" y="101"/>
                  </a:lnTo>
                  <a:lnTo>
                    <a:pt x="370" y="55"/>
                  </a:lnTo>
                  <a:lnTo>
                    <a:pt x="380" y="5"/>
                  </a:lnTo>
                  <a:lnTo>
                    <a:pt x="3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73" name="Freeform 925">
              <a:extLst>
                <a:ext uri="{FF2B5EF4-FFF2-40B4-BE49-F238E27FC236}">
                  <a16:creationId xmlns:a16="http://schemas.microsoft.com/office/drawing/2014/main" id="{C5C9A3AC-41A7-D1F4-A081-ABE06D83102D}"/>
                </a:ext>
              </a:extLst>
            </p:cNvPr>
            <p:cNvSpPr>
              <a:spLocks/>
            </p:cNvSpPr>
            <p:nvPr/>
          </p:nvSpPr>
          <p:spPr bwMode="auto">
            <a:xfrm>
              <a:off x="3226" y="2666"/>
              <a:ext cx="79" cy="159"/>
            </a:xfrm>
            <a:custGeom>
              <a:avLst/>
              <a:gdLst>
                <a:gd name="T0" fmla="*/ 0 w 238"/>
                <a:gd name="T1" fmla="*/ 31 h 477"/>
                <a:gd name="T2" fmla="*/ 29 w 238"/>
                <a:gd name="T3" fmla="*/ 32 h 477"/>
                <a:gd name="T4" fmla="*/ 52 w 238"/>
                <a:gd name="T5" fmla="*/ 38 h 477"/>
                <a:gd name="T6" fmla="*/ 75 w 238"/>
                <a:gd name="T7" fmla="*/ 48 h 477"/>
                <a:gd name="T8" fmla="*/ 99 w 238"/>
                <a:gd name="T9" fmla="*/ 64 h 477"/>
                <a:gd name="T10" fmla="*/ 118 w 238"/>
                <a:gd name="T11" fmla="*/ 82 h 477"/>
                <a:gd name="T12" fmla="*/ 136 w 238"/>
                <a:gd name="T13" fmla="*/ 104 h 477"/>
                <a:gd name="T14" fmla="*/ 155 w 238"/>
                <a:gd name="T15" fmla="*/ 129 h 477"/>
                <a:gd name="T16" fmla="*/ 169 w 238"/>
                <a:gd name="T17" fmla="*/ 157 h 477"/>
                <a:gd name="T18" fmla="*/ 180 w 238"/>
                <a:gd name="T19" fmla="*/ 187 h 477"/>
                <a:gd name="T20" fmla="*/ 191 w 238"/>
                <a:gd name="T21" fmla="*/ 222 h 477"/>
                <a:gd name="T22" fmla="*/ 199 w 238"/>
                <a:gd name="T23" fmla="*/ 258 h 477"/>
                <a:gd name="T24" fmla="*/ 204 w 238"/>
                <a:gd name="T25" fmla="*/ 299 h 477"/>
                <a:gd name="T26" fmla="*/ 208 w 238"/>
                <a:gd name="T27" fmla="*/ 339 h 477"/>
                <a:gd name="T28" fmla="*/ 205 w 238"/>
                <a:gd name="T29" fmla="*/ 383 h 477"/>
                <a:gd name="T30" fmla="*/ 204 w 238"/>
                <a:gd name="T31" fmla="*/ 428 h 477"/>
                <a:gd name="T32" fmla="*/ 197 w 238"/>
                <a:gd name="T33" fmla="*/ 472 h 477"/>
                <a:gd name="T34" fmla="*/ 228 w 238"/>
                <a:gd name="T35" fmla="*/ 477 h 477"/>
                <a:gd name="T36" fmla="*/ 233 w 238"/>
                <a:gd name="T37" fmla="*/ 431 h 477"/>
                <a:gd name="T38" fmla="*/ 236 w 238"/>
                <a:gd name="T39" fmla="*/ 383 h 477"/>
                <a:gd name="T40" fmla="*/ 238 w 238"/>
                <a:gd name="T41" fmla="*/ 339 h 477"/>
                <a:gd name="T42" fmla="*/ 233 w 238"/>
                <a:gd name="T43" fmla="*/ 296 h 477"/>
                <a:gd name="T44" fmla="*/ 230 w 238"/>
                <a:gd name="T45" fmla="*/ 255 h 477"/>
                <a:gd name="T46" fmla="*/ 222 w 238"/>
                <a:gd name="T47" fmla="*/ 214 h 477"/>
                <a:gd name="T48" fmla="*/ 208 w 238"/>
                <a:gd name="T49" fmla="*/ 178 h 477"/>
                <a:gd name="T50" fmla="*/ 194 w 238"/>
                <a:gd name="T51" fmla="*/ 145 h 477"/>
                <a:gd name="T52" fmla="*/ 180 w 238"/>
                <a:gd name="T53" fmla="*/ 112 h 477"/>
                <a:gd name="T54" fmla="*/ 158 w 238"/>
                <a:gd name="T55" fmla="*/ 87 h 477"/>
                <a:gd name="T56" fmla="*/ 136 w 238"/>
                <a:gd name="T57" fmla="*/ 61 h 477"/>
                <a:gd name="T58" fmla="*/ 115 w 238"/>
                <a:gd name="T59" fmla="*/ 38 h 477"/>
                <a:gd name="T60" fmla="*/ 88 w 238"/>
                <a:gd name="T61" fmla="*/ 24 h 477"/>
                <a:gd name="T62" fmla="*/ 61 w 238"/>
                <a:gd name="T63" fmla="*/ 10 h 477"/>
                <a:gd name="T64" fmla="*/ 32 w 238"/>
                <a:gd name="T65" fmla="*/ 4 h 477"/>
                <a:gd name="T66" fmla="*/ 0 w 238"/>
                <a:gd name="T67" fmla="*/ 0 h 477"/>
                <a:gd name="T68" fmla="*/ 0 w 238"/>
                <a:gd name="T69" fmla="*/ 3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8" h="477">
                  <a:moveTo>
                    <a:pt x="0" y="31"/>
                  </a:moveTo>
                  <a:lnTo>
                    <a:pt x="29" y="32"/>
                  </a:lnTo>
                  <a:lnTo>
                    <a:pt x="52" y="38"/>
                  </a:lnTo>
                  <a:lnTo>
                    <a:pt x="75" y="48"/>
                  </a:lnTo>
                  <a:lnTo>
                    <a:pt x="99" y="64"/>
                  </a:lnTo>
                  <a:lnTo>
                    <a:pt x="118" y="82"/>
                  </a:lnTo>
                  <a:lnTo>
                    <a:pt x="136" y="104"/>
                  </a:lnTo>
                  <a:lnTo>
                    <a:pt x="155" y="129"/>
                  </a:lnTo>
                  <a:lnTo>
                    <a:pt x="169" y="157"/>
                  </a:lnTo>
                  <a:lnTo>
                    <a:pt x="180" y="187"/>
                  </a:lnTo>
                  <a:lnTo>
                    <a:pt x="191" y="222"/>
                  </a:lnTo>
                  <a:lnTo>
                    <a:pt x="199" y="258"/>
                  </a:lnTo>
                  <a:lnTo>
                    <a:pt x="204" y="299"/>
                  </a:lnTo>
                  <a:lnTo>
                    <a:pt x="208" y="339"/>
                  </a:lnTo>
                  <a:lnTo>
                    <a:pt x="205" y="383"/>
                  </a:lnTo>
                  <a:lnTo>
                    <a:pt x="204" y="428"/>
                  </a:lnTo>
                  <a:lnTo>
                    <a:pt x="197" y="472"/>
                  </a:lnTo>
                  <a:lnTo>
                    <a:pt x="228" y="477"/>
                  </a:lnTo>
                  <a:lnTo>
                    <a:pt x="233" y="431"/>
                  </a:lnTo>
                  <a:lnTo>
                    <a:pt x="236" y="383"/>
                  </a:lnTo>
                  <a:lnTo>
                    <a:pt x="238" y="339"/>
                  </a:lnTo>
                  <a:lnTo>
                    <a:pt x="233" y="296"/>
                  </a:lnTo>
                  <a:lnTo>
                    <a:pt x="230" y="255"/>
                  </a:lnTo>
                  <a:lnTo>
                    <a:pt x="222" y="214"/>
                  </a:lnTo>
                  <a:lnTo>
                    <a:pt x="208" y="178"/>
                  </a:lnTo>
                  <a:lnTo>
                    <a:pt x="194" y="145"/>
                  </a:lnTo>
                  <a:lnTo>
                    <a:pt x="180" y="112"/>
                  </a:lnTo>
                  <a:lnTo>
                    <a:pt x="158" y="87"/>
                  </a:lnTo>
                  <a:lnTo>
                    <a:pt x="136" y="61"/>
                  </a:lnTo>
                  <a:lnTo>
                    <a:pt x="115" y="38"/>
                  </a:lnTo>
                  <a:lnTo>
                    <a:pt x="88" y="24"/>
                  </a:lnTo>
                  <a:lnTo>
                    <a:pt x="61" y="10"/>
                  </a:lnTo>
                  <a:lnTo>
                    <a:pt x="32" y="4"/>
                  </a:lnTo>
                  <a:lnTo>
                    <a:pt x="0" y="0"/>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74" name="Freeform 926">
              <a:extLst>
                <a:ext uri="{FF2B5EF4-FFF2-40B4-BE49-F238E27FC236}">
                  <a16:creationId xmlns:a16="http://schemas.microsoft.com/office/drawing/2014/main" id="{AB628021-B79A-2F05-A074-FBBCCBF9546C}"/>
                </a:ext>
              </a:extLst>
            </p:cNvPr>
            <p:cNvSpPr>
              <a:spLocks/>
            </p:cNvSpPr>
            <p:nvPr/>
          </p:nvSpPr>
          <p:spPr bwMode="auto">
            <a:xfrm>
              <a:off x="2345" y="2012"/>
              <a:ext cx="122" cy="164"/>
            </a:xfrm>
            <a:custGeom>
              <a:avLst/>
              <a:gdLst>
                <a:gd name="T0" fmla="*/ 29 w 366"/>
                <a:gd name="T1" fmla="*/ 493 h 493"/>
                <a:gd name="T2" fmla="*/ 31 w 366"/>
                <a:gd name="T3" fmla="*/ 445 h 493"/>
                <a:gd name="T4" fmla="*/ 35 w 366"/>
                <a:gd name="T5" fmla="*/ 398 h 493"/>
                <a:gd name="T6" fmla="*/ 44 w 366"/>
                <a:gd name="T7" fmla="*/ 355 h 493"/>
                <a:gd name="T8" fmla="*/ 56 w 366"/>
                <a:gd name="T9" fmla="*/ 311 h 493"/>
                <a:gd name="T10" fmla="*/ 67 w 366"/>
                <a:gd name="T11" fmla="*/ 271 h 493"/>
                <a:gd name="T12" fmla="*/ 86 w 366"/>
                <a:gd name="T13" fmla="*/ 230 h 493"/>
                <a:gd name="T14" fmla="*/ 107 w 366"/>
                <a:gd name="T15" fmla="*/ 198 h 493"/>
                <a:gd name="T16" fmla="*/ 131 w 366"/>
                <a:gd name="T17" fmla="*/ 162 h 493"/>
                <a:gd name="T18" fmla="*/ 154 w 366"/>
                <a:gd name="T19" fmla="*/ 133 h 493"/>
                <a:gd name="T20" fmla="*/ 181 w 366"/>
                <a:gd name="T21" fmla="*/ 105 h 493"/>
                <a:gd name="T22" fmla="*/ 208 w 366"/>
                <a:gd name="T23" fmla="*/ 85 h 493"/>
                <a:gd name="T24" fmla="*/ 237 w 366"/>
                <a:gd name="T25" fmla="*/ 64 h 493"/>
                <a:gd name="T26" fmla="*/ 268 w 366"/>
                <a:gd name="T27" fmla="*/ 48 h 493"/>
                <a:gd name="T28" fmla="*/ 300 w 366"/>
                <a:gd name="T29" fmla="*/ 40 h 493"/>
                <a:gd name="T30" fmla="*/ 333 w 366"/>
                <a:gd name="T31" fmla="*/ 30 h 493"/>
                <a:gd name="T32" fmla="*/ 366 w 366"/>
                <a:gd name="T33" fmla="*/ 29 h 493"/>
                <a:gd name="T34" fmla="*/ 366 w 366"/>
                <a:gd name="T35" fmla="*/ 0 h 493"/>
                <a:gd name="T36" fmla="*/ 330 w 366"/>
                <a:gd name="T37" fmla="*/ 1 h 493"/>
                <a:gd name="T38" fmla="*/ 291 w 366"/>
                <a:gd name="T39" fmla="*/ 9 h 493"/>
                <a:gd name="T40" fmla="*/ 256 w 366"/>
                <a:gd name="T41" fmla="*/ 22 h 493"/>
                <a:gd name="T42" fmla="*/ 221 w 366"/>
                <a:gd name="T43" fmla="*/ 40 h 493"/>
                <a:gd name="T44" fmla="*/ 190 w 366"/>
                <a:gd name="T45" fmla="*/ 61 h 493"/>
                <a:gd name="T46" fmla="*/ 160 w 366"/>
                <a:gd name="T47" fmla="*/ 85 h 493"/>
                <a:gd name="T48" fmla="*/ 133 w 366"/>
                <a:gd name="T49" fmla="*/ 113 h 493"/>
                <a:gd name="T50" fmla="*/ 106 w 366"/>
                <a:gd name="T51" fmla="*/ 146 h 493"/>
                <a:gd name="T52" fmla="*/ 83 w 366"/>
                <a:gd name="T53" fmla="*/ 181 h 493"/>
                <a:gd name="T54" fmla="*/ 62 w 366"/>
                <a:gd name="T55" fmla="*/ 219 h 493"/>
                <a:gd name="T56" fmla="*/ 43 w 366"/>
                <a:gd name="T57" fmla="*/ 260 h 493"/>
                <a:gd name="T58" fmla="*/ 26 w 366"/>
                <a:gd name="T59" fmla="*/ 302 h 493"/>
                <a:gd name="T60" fmla="*/ 16 w 366"/>
                <a:gd name="T61" fmla="*/ 346 h 493"/>
                <a:gd name="T62" fmla="*/ 5 w 366"/>
                <a:gd name="T63" fmla="*/ 394 h 493"/>
                <a:gd name="T64" fmla="*/ 2 w 366"/>
                <a:gd name="T65" fmla="*/ 445 h 493"/>
                <a:gd name="T66" fmla="*/ 0 w 366"/>
                <a:gd name="T67" fmla="*/ 493 h 493"/>
                <a:gd name="T68" fmla="*/ 29 w 366"/>
                <a:gd name="T69" fmla="*/ 49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493">
                  <a:moveTo>
                    <a:pt x="29" y="493"/>
                  </a:moveTo>
                  <a:lnTo>
                    <a:pt x="31" y="445"/>
                  </a:lnTo>
                  <a:lnTo>
                    <a:pt x="35" y="398"/>
                  </a:lnTo>
                  <a:lnTo>
                    <a:pt x="44" y="355"/>
                  </a:lnTo>
                  <a:lnTo>
                    <a:pt x="56" y="311"/>
                  </a:lnTo>
                  <a:lnTo>
                    <a:pt x="67" y="271"/>
                  </a:lnTo>
                  <a:lnTo>
                    <a:pt x="86" y="230"/>
                  </a:lnTo>
                  <a:lnTo>
                    <a:pt x="107" y="198"/>
                  </a:lnTo>
                  <a:lnTo>
                    <a:pt x="131" y="162"/>
                  </a:lnTo>
                  <a:lnTo>
                    <a:pt x="154" y="133"/>
                  </a:lnTo>
                  <a:lnTo>
                    <a:pt x="181" y="105"/>
                  </a:lnTo>
                  <a:lnTo>
                    <a:pt x="208" y="85"/>
                  </a:lnTo>
                  <a:lnTo>
                    <a:pt x="237" y="64"/>
                  </a:lnTo>
                  <a:lnTo>
                    <a:pt x="268" y="48"/>
                  </a:lnTo>
                  <a:lnTo>
                    <a:pt x="300" y="40"/>
                  </a:lnTo>
                  <a:lnTo>
                    <a:pt x="333" y="30"/>
                  </a:lnTo>
                  <a:lnTo>
                    <a:pt x="366" y="29"/>
                  </a:lnTo>
                  <a:lnTo>
                    <a:pt x="366" y="0"/>
                  </a:lnTo>
                  <a:lnTo>
                    <a:pt x="330" y="1"/>
                  </a:lnTo>
                  <a:lnTo>
                    <a:pt x="291" y="9"/>
                  </a:lnTo>
                  <a:lnTo>
                    <a:pt x="256" y="22"/>
                  </a:lnTo>
                  <a:lnTo>
                    <a:pt x="221" y="40"/>
                  </a:lnTo>
                  <a:lnTo>
                    <a:pt x="190" y="61"/>
                  </a:lnTo>
                  <a:lnTo>
                    <a:pt x="160" y="85"/>
                  </a:lnTo>
                  <a:lnTo>
                    <a:pt x="133" y="113"/>
                  </a:lnTo>
                  <a:lnTo>
                    <a:pt x="106" y="146"/>
                  </a:lnTo>
                  <a:lnTo>
                    <a:pt x="83" y="181"/>
                  </a:lnTo>
                  <a:lnTo>
                    <a:pt x="62" y="219"/>
                  </a:lnTo>
                  <a:lnTo>
                    <a:pt x="43" y="260"/>
                  </a:lnTo>
                  <a:lnTo>
                    <a:pt x="26" y="302"/>
                  </a:lnTo>
                  <a:lnTo>
                    <a:pt x="16" y="346"/>
                  </a:lnTo>
                  <a:lnTo>
                    <a:pt x="5" y="394"/>
                  </a:lnTo>
                  <a:lnTo>
                    <a:pt x="2" y="445"/>
                  </a:lnTo>
                  <a:lnTo>
                    <a:pt x="0" y="493"/>
                  </a:lnTo>
                  <a:lnTo>
                    <a:pt x="29" y="4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75" name="Freeform 927">
              <a:extLst>
                <a:ext uri="{FF2B5EF4-FFF2-40B4-BE49-F238E27FC236}">
                  <a16:creationId xmlns:a16="http://schemas.microsoft.com/office/drawing/2014/main" id="{9B233599-94AF-C1A7-C3A2-4DD3674B8273}"/>
                </a:ext>
              </a:extLst>
            </p:cNvPr>
            <p:cNvSpPr>
              <a:spLocks/>
            </p:cNvSpPr>
            <p:nvPr/>
          </p:nvSpPr>
          <p:spPr bwMode="auto">
            <a:xfrm>
              <a:off x="2345" y="2176"/>
              <a:ext cx="122" cy="165"/>
            </a:xfrm>
            <a:custGeom>
              <a:avLst/>
              <a:gdLst>
                <a:gd name="T0" fmla="*/ 366 w 366"/>
                <a:gd name="T1" fmla="*/ 466 h 495"/>
                <a:gd name="T2" fmla="*/ 333 w 366"/>
                <a:gd name="T3" fmla="*/ 463 h 495"/>
                <a:gd name="T4" fmla="*/ 300 w 366"/>
                <a:gd name="T5" fmla="*/ 455 h 495"/>
                <a:gd name="T6" fmla="*/ 268 w 366"/>
                <a:gd name="T7" fmla="*/ 447 h 495"/>
                <a:gd name="T8" fmla="*/ 237 w 366"/>
                <a:gd name="T9" fmla="*/ 430 h 495"/>
                <a:gd name="T10" fmla="*/ 208 w 366"/>
                <a:gd name="T11" fmla="*/ 412 h 495"/>
                <a:gd name="T12" fmla="*/ 181 w 366"/>
                <a:gd name="T13" fmla="*/ 387 h 495"/>
                <a:gd name="T14" fmla="*/ 154 w 366"/>
                <a:gd name="T15" fmla="*/ 359 h 495"/>
                <a:gd name="T16" fmla="*/ 131 w 366"/>
                <a:gd name="T17" fmla="*/ 330 h 495"/>
                <a:gd name="T18" fmla="*/ 107 w 366"/>
                <a:gd name="T19" fmla="*/ 296 h 495"/>
                <a:gd name="T20" fmla="*/ 86 w 366"/>
                <a:gd name="T21" fmla="*/ 262 h 495"/>
                <a:gd name="T22" fmla="*/ 67 w 366"/>
                <a:gd name="T23" fmla="*/ 221 h 495"/>
                <a:gd name="T24" fmla="*/ 56 w 366"/>
                <a:gd name="T25" fmla="*/ 181 h 495"/>
                <a:gd name="T26" fmla="*/ 44 w 366"/>
                <a:gd name="T27" fmla="*/ 138 h 495"/>
                <a:gd name="T28" fmla="*/ 35 w 366"/>
                <a:gd name="T29" fmla="*/ 93 h 495"/>
                <a:gd name="T30" fmla="*/ 31 w 366"/>
                <a:gd name="T31" fmla="*/ 48 h 495"/>
                <a:gd name="T32" fmla="*/ 29 w 366"/>
                <a:gd name="T33" fmla="*/ 0 h 495"/>
                <a:gd name="T34" fmla="*/ 0 w 366"/>
                <a:gd name="T35" fmla="*/ 0 h 495"/>
                <a:gd name="T36" fmla="*/ 2 w 366"/>
                <a:gd name="T37" fmla="*/ 48 h 495"/>
                <a:gd name="T38" fmla="*/ 5 w 366"/>
                <a:gd name="T39" fmla="*/ 98 h 495"/>
                <a:gd name="T40" fmla="*/ 16 w 366"/>
                <a:gd name="T41" fmla="*/ 146 h 495"/>
                <a:gd name="T42" fmla="*/ 26 w 366"/>
                <a:gd name="T43" fmla="*/ 191 h 495"/>
                <a:gd name="T44" fmla="*/ 43 w 366"/>
                <a:gd name="T45" fmla="*/ 233 h 495"/>
                <a:gd name="T46" fmla="*/ 62 w 366"/>
                <a:gd name="T47" fmla="*/ 274 h 495"/>
                <a:gd name="T48" fmla="*/ 83 w 366"/>
                <a:gd name="T49" fmla="*/ 314 h 495"/>
                <a:gd name="T50" fmla="*/ 106 w 366"/>
                <a:gd name="T51" fmla="*/ 346 h 495"/>
                <a:gd name="T52" fmla="*/ 133 w 366"/>
                <a:gd name="T53" fmla="*/ 379 h 495"/>
                <a:gd name="T54" fmla="*/ 160 w 366"/>
                <a:gd name="T55" fmla="*/ 407 h 495"/>
                <a:gd name="T56" fmla="*/ 190 w 366"/>
                <a:gd name="T57" fmla="*/ 432 h 495"/>
                <a:gd name="T58" fmla="*/ 221 w 366"/>
                <a:gd name="T59" fmla="*/ 455 h 495"/>
                <a:gd name="T60" fmla="*/ 256 w 366"/>
                <a:gd name="T61" fmla="*/ 472 h 495"/>
                <a:gd name="T62" fmla="*/ 291 w 366"/>
                <a:gd name="T63" fmla="*/ 485 h 495"/>
                <a:gd name="T64" fmla="*/ 330 w 366"/>
                <a:gd name="T65" fmla="*/ 493 h 495"/>
                <a:gd name="T66" fmla="*/ 366 w 366"/>
                <a:gd name="T67" fmla="*/ 495 h 495"/>
                <a:gd name="T68" fmla="*/ 366 w 366"/>
                <a:gd name="T69" fmla="*/ 466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495">
                  <a:moveTo>
                    <a:pt x="366" y="466"/>
                  </a:moveTo>
                  <a:lnTo>
                    <a:pt x="333" y="463"/>
                  </a:lnTo>
                  <a:lnTo>
                    <a:pt x="300" y="455"/>
                  </a:lnTo>
                  <a:lnTo>
                    <a:pt x="268" y="447"/>
                  </a:lnTo>
                  <a:lnTo>
                    <a:pt x="237" y="430"/>
                  </a:lnTo>
                  <a:lnTo>
                    <a:pt x="208" y="412"/>
                  </a:lnTo>
                  <a:lnTo>
                    <a:pt x="181" y="387"/>
                  </a:lnTo>
                  <a:lnTo>
                    <a:pt x="154" y="359"/>
                  </a:lnTo>
                  <a:lnTo>
                    <a:pt x="131" y="330"/>
                  </a:lnTo>
                  <a:lnTo>
                    <a:pt x="107" y="296"/>
                  </a:lnTo>
                  <a:lnTo>
                    <a:pt x="86" y="262"/>
                  </a:lnTo>
                  <a:lnTo>
                    <a:pt x="67" y="221"/>
                  </a:lnTo>
                  <a:lnTo>
                    <a:pt x="56" y="181"/>
                  </a:lnTo>
                  <a:lnTo>
                    <a:pt x="44" y="138"/>
                  </a:lnTo>
                  <a:lnTo>
                    <a:pt x="35" y="93"/>
                  </a:lnTo>
                  <a:lnTo>
                    <a:pt x="31" y="48"/>
                  </a:lnTo>
                  <a:lnTo>
                    <a:pt x="29" y="0"/>
                  </a:lnTo>
                  <a:lnTo>
                    <a:pt x="0" y="0"/>
                  </a:lnTo>
                  <a:lnTo>
                    <a:pt x="2" y="48"/>
                  </a:lnTo>
                  <a:lnTo>
                    <a:pt x="5" y="98"/>
                  </a:lnTo>
                  <a:lnTo>
                    <a:pt x="16" y="146"/>
                  </a:lnTo>
                  <a:lnTo>
                    <a:pt x="26" y="191"/>
                  </a:lnTo>
                  <a:lnTo>
                    <a:pt x="43" y="233"/>
                  </a:lnTo>
                  <a:lnTo>
                    <a:pt x="62" y="274"/>
                  </a:lnTo>
                  <a:lnTo>
                    <a:pt x="83" y="314"/>
                  </a:lnTo>
                  <a:lnTo>
                    <a:pt x="106" y="346"/>
                  </a:lnTo>
                  <a:lnTo>
                    <a:pt x="133" y="379"/>
                  </a:lnTo>
                  <a:lnTo>
                    <a:pt x="160" y="407"/>
                  </a:lnTo>
                  <a:lnTo>
                    <a:pt x="190" y="432"/>
                  </a:lnTo>
                  <a:lnTo>
                    <a:pt x="221" y="455"/>
                  </a:lnTo>
                  <a:lnTo>
                    <a:pt x="256" y="472"/>
                  </a:lnTo>
                  <a:lnTo>
                    <a:pt x="291" y="485"/>
                  </a:lnTo>
                  <a:lnTo>
                    <a:pt x="330" y="493"/>
                  </a:lnTo>
                  <a:lnTo>
                    <a:pt x="366" y="495"/>
                  </a:lnTo>
                  <a:lnTo>
                    <a:pt x="366" y="4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76" name="Freeform 928">
              <a:extLst>
                <a:ext uri="{FF2B5EF4-FFF2-40B4-BE49-F238E27FC236}">
                  <a16:creationId xmlns:a16="http://schemas.microsoft.com/office/drawing/2014/main" id="{0F113A95-AC2C-7B6F-F03F-4CF60C7496C9}"/>
                </a:ext>
              </a:extLst>
            </p:cNvPr>
            <p:cNvSpPr>
              <a:spLocks/>
            </p:cNvSpPr>
            <p:nvPr/>
          </p:nvSpPr>
          <p:spPr bwMode="auto">
            <a:xfrm>
              <a:off x="2467" y="2176"/>
              <a:ext cx="122" cy="165"/>
            </a:xfrm>
            <a:custGeom>
              <a:avLst/>
              <a:gdLst>
                <a:gd name="T0" fmla="*/ 336 w 366"/>
                <a:gd name="T1" fmla="*/ 0 h 495"/>
                <a:gd name="T2" fmla="*/ 334 w 366"/>
                <a:gd name="T3" fmla="*/ 48 h 495"/>
                <a:gd name="T4" fmla="*/ 331 w 366"/>
                <a:gd name="T5" fmla="*/ 93 h 495"/>
                <a:gd name="T6" fmla="*/ 319 w 366"/>
                <a:gd name="T7" fmla="*/ 138 h 495"/>
                <a:gd name="T8" fmla="*/ 309 w 366"/>
                <a:gd name="T9" fmla="*/ 181 h 495"/>
                <a:gd name="T10" fmla="*/ 298 w 366"/>
                <a:gd name="T11" fmla="*/ 221 h 495"/>
                <a:gd name="T12" fmla="*/ 278 w 366"/>
                <a:gd name="T13" fmla="*/ 262 h 495"/>
                <a:gd name="T14" fmla="*/ 257 w 366"/>
                <a:gd name="T15" fmla="*/ 296 h 495"/>
                <a:gd name="T16" fmla="*/ 236 w 366"/>
                <a:gd name="T17" fmla="*/ 330 h 495"/>
                <a:gd name="T18" fmla="*/ 213 w 366"/>
                <a:gd name="T19" fmla="*/ 359 h 495"/>
                <a:gd name="T20" fmla="*/ 187 w 366"/>
                <a:gd name="T21" fmla="*/ 387 h 495"/>
                <a:gd name="T22" fmla="*/ 158 w 366"/>
                <a:gd name="T23" fmla="*/ 410 h 495"/>
                <a:gd name="T24" fmla="*/ 128 w 366"/>
                <a:gd name="T25" fmla="*/ 430 h 495"/>
                <a:gd name="T26" fmla="*/ 99 w 366"/>
                <a:gd name="T27" fmla="*/ 447 h 495"/>
                <a:gd name="T28" fmla="*/ 67 w 366"/>
                <a:gd name="T29" fmla="*/ 455 h 495"/>
                <a:gd name="T30" fmla="*/ 33 w 366"/>
                <a:gd name="T31" fmla="*/ 463 h 495"/>
                <a:gd name="T32" fmla="*/ 0 w 366"/>
                <a:gd name="T33" fmla="*/ 466 h 495"/>
                <a:gd name="T34" fmla="*/ 0 w 366"/>
                <a:gd name="T35" fmla="*/ 495 h 495"/>
                <a:gd name="T36" fmla="*/ 38 w 366"/>
                <a:gd name="T37" fmla="*/ 493 h 495"/>
                <a:gd name="T38" fmla="*/ 75 w 366"/>
                <a:gd name="T39" fmla="*/ 485 h 495"/>
                <a:gd name="T40" fmla="*/ 110 w 366"/>
                <a:gd name="T41" fmla="*/ 472 h 495"/>
                <a:gd name="T42" fmla="*/ 144 w 366"/>
                <a:gd name="T43" fmla="*/ 455 h 495"/>
                <a:gd name="T44" fmla="*/ 176 w 366"/>
                <a:gd name="T45" fmla="*/ 435 h 495"/>
                <a:gd name="T46" fmla="*/ 208 w 366"/>
                <a:gd name="T47" fmla="*/ 407 h 495"/>
                <a:gd name="T48" fmla="*/ 235 w 366"/>
                <a:gd name="T49" fmla="*/ 379 h 495"/>
                <a:gd name="T50" fmla="*/ 261 w 366"/>
                <a:gd name="T51" fmla="*/ 346 h 495"/>
                <a:gd name="T52" fmla="*/ 283 w 366"/>
                <a:gd name="T53" fmla="*/ 314 h 495"/>
                <a:gd name="T54" fmla="*/ 304 w 366"/>
                <a:gd name="T55" fmla="*/ 274 h 495"/>
                <a:gd name="T56" fmla="*/ 322 w 366"/>
                <a:gd name="T57" fmla="*/ 233 h 495"/>
                <a:gd name="T58" fmla="*/ 339 w 366"/>
                <a:gd name="T59" fmla="*/ 191 h 495"/>
                <a:gd name="T60" fmla="*/ 349 w 366"/>
                <a:gd name="T61" fmla="*/ 146 h 495"/>
                <a:gd name="T62" fmla="*/ 360 w 366"/>
                <a:gd name="T63" fmla="*/ 98 h 495"/>
                <a:gd name="T64" fmla="*/ 363 w 366"/>
                <a:gd name="T65" fmla="*/ 48 h 495"/>
                <a:gd name="T66" fmla="*/ 366 w 366"/>
                <a:gd name="T67" fmla="*/ 0 h 495"/>
                <a:gd name="T68" fmla="*/ 336 w 366"/>
                <a:gd name="T69"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495">
                  <a:moveTo>
                    <a:pt x="336" y="0"/>
                  </a:moveTo>
                  <a:lnTo>
                    <a:pt x="334" y="48"/>
                  </a:lnTo>
                  <a:lnTo>
                    <a:pt x="331" y="93"/>
                  </a:lnTo>
                  <a:lnTo>
                    <a:pt x="319" y="138"/>
                  </a:lnTo>
                  <a:lnTo>
                    <a:pt x="309" y="181"/>
                  </a:lnTo>
                  <a:lnTo>
                    <a:pt x="298" y="221"/>
                  </a:lnTo>
                  <a:lnTo>
                    <a:pt x="278" y="262"/>
                  </a:lnTo>
                  <a:lnTo>
                    <a:pt x="257" y="296"/>
                  </a:lnTo>
                  <a:lnTo>
                    <a:pt x="236" y="330"/>
                  </a:lnTo>
                  <a:lnTo>
                    <a:pt x="213" y="359"/>
                  </a:lnTo>
                  <a:lnTo>
                    <a:pt x="187" y="387"/>
                  </a:lnTo>
                  <a:lnTo>
                    <a:pt x="158" y="410"/>
                  </a:lnTo>
                  <a:lnTo>
                    <a:pt x="128" y="430"/>
                  </a:lnTo>
                  <a:lnTo>
                    <a:pt x="99" y="447"/>
                  </a:lnTo>
                  <a:lnTo>
                    <a:pt x="67" y="455"/>
                  </a:lnTo>
                  <a:lnTo>
                    <a:pt x="33" y="463"/>
                  </a:lnTo>
                  <a:lnTo>
                    <a:pt x="0" y="466"/>
                  </a:lnTo>
                  <a:lnTo>
                    <a:pt x="0" y="495"/>
                  </a:lnTo>
                  <a:lnTo>
                    <a:pt x="38" y="493"/>
                  </a:lnTo>
                  <a:lnTo>
                    <a:pt x="75" y="485"/>
                  </a:lnTo>
                  <a:lnTo>
                    <a:pt x="110" y="472"/>
                  </a:lnTo>
                  <a:lnTo>
                    <a:pt x="144" y="455"/>
                  </a:lnTo>
                  <a:lnTo>
                    <a:pt x="176" y="435"/>
                  </a:lnTo>
                  <a:lnTo>
                    <a:pt x="208" y="407"/>
                  </a:lnTo>
                  <a:lnTo>
                    <a:pt x="235" y="379"/>
                  </a:lnTo>
                  <a:lnTo>
                    <a:pt x="261" y="346"/>
                  </a:lnTo>
                  <a:lnTo>
                    <a:pt x="283" y="314"/>
                  </a:lnTo>
                  <a:lnTo>
                    <a:pt x="304" y="274"/>
                  </a:lnTo>
                  <a:lnTo>
                    <a:pt x="322" y="233"/>
                  </a:lnTo>
                  <a:lnTo>
                    <a:pt x="339" y="191"/>
                  </a:lnTo>
                  <a:lnTo>
                    <a:pt x="349" y="146"/>
                  </a:lnTo>
                  <a:lnTo>
                    <a:pt x="360" y="98"/>
                  </a:lnTo>
                  <a:lnTo>
                    <a:pt x="363" y="48"/>
                  </a:lnTo>
                  <a:lnTo>
                    <a:pt x="366" y="0"/>
                  </a:lnTo>
                  <a:lnTo>
                    <a:pt x="3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77" name="Freeform 929">
              <a:extLst>
                <a:ext uri="{FF2B5EF4-FFF2-40B4-BE49-F238E27FC236}">
                  <a16:creationId xmlns:a16="http://schemas.microsoft.com/office/drawing/2014/main" id="{1CEBAA4D-61C9-EC7D-2AD1-85DA975FC132}"/>
                </a:ext>
              </a:extLst>
            </p:cNvPr>
            <p:cNvSpPr>
              <a:spLocks/>
            </p:cNvSpPr>
            <p:nvPr/>
          </p:nvSpPr>
          <p:spPr bwMode="auto">
            <a:xfrm>
              <a:off x="2467" y="2012"/>
              <a:ext cx="122" cy="164"/>
            </a:xfrm>
            <a:custGeom>
              <a:avLst/>
              <a:gdLst>
                <a:gd name="T0" fmla="*/ 0 w 366"/>
                <a:gd name="T1" fmla="*/ 29 h 493"/>
                <a:gd name="T2" fmla="*/ 33 w 366"/>
                <a:gd name="T3" fmla="*/ 30 h 493"/>
                <a:gd name="T4" fmla="*/ 67 w 366"/>
                <a:gd name="T5" fmla="*/ 40 h 493"/>
                <a:gd name="T6" fmla="*/ 99 w 366"/>
                <a:gd name="T7" fmla="*/ 48 h 493"/>
                <a:gd name="T8" fmla="*/ 128 w 366"/>
                <a:gd name="T9" fmla="*/ 64 h 493"/>
                <a:gd name="T10" fmla="*/ 158 w 366"/>
                <a:gd name="T11" fmla="*/ 85 h 493"/>
                <a:gd name="T12" fmla="*/ 187 w 366"/>
                <a:gd name="T13" fmla="*/ 105 h 493"/>
                <a:gd name="T14" fmla="*/ 213 w 366"/>
                <a:gd name="T15" fmla="*/ 133 h 493"/>
                <a:gd name="T16" fmla="*/ 236 w 366"/>
                <a:gd name="T17" fmla="*/ 162 h 493"/>
                <a:gd name="T18" fmla="*/ 257 w 366"/>
                <a:gd name="T19" fmla="*/ 198 h 493"/>
                <a:gd name="T20" fmla="*/ 278 w 366"/>
                <a:gd name="T21" fmla="*/ 230 h 493"/>
                <a:gd name="T22" fmla="*/ 298 w 366"/>
                <a:gd name="T23" fmla="*/ 271 h 493"/>
                <a:gd name="T24" fmla="*/ 309 w 366"/>
                <a:gd name="T25" fmla="*/ 311 h 493"/>
                <a:gd name="T26" fmla="*/ 319 w 366"/>
                <a:gd name="T27" fmla="*/ 355 h 493"/>
                <a:gd name="T28" fmla="*/ 331 w 366"/>
                <a:gd name="T29" fmla="*/ 398 h 493"/>
                <a:gd name="T30" fmla="*/ 334 w 366"/>
                <a:gd name="T31" fmla="*/ 445 h 493"/>
                <a:gd name="T32" fmla="*/ 336 w 366"/>
                <a:gd name="T33" fmla="*/ 493 h 493"/>
                <a:gd name="T34" fmla="*/ 366 w 366"/>
                <a:gd name="T35" fmla="*/ 493 h 493"/>
                <a:gd name="T36" fmla="*/ 363 w 366"/>
                <a:gd name="T37" fmla="*/ 445 h 493"/>
                <a:gd name="T38" fmla="*/ 360 w 366"/>
                <a:gd name="T39" fmla="*/ 394 h 493"/>
                <a:gd name="T40" fmla="*/ 349 w 366"/>
                <a:gd name="T41" fmla="*/ 346 h 493"/>
                <a:gd name="T42" fmla="*/ 339 w 366"/>
                <a:gd name="T43" fmla="*/ 302 h 493"/>
                <a:gd name="T44" fmla="*/ 322 w 366"/>
                <a:gd name="T45" fmla="*/ 260 h 493"/>
                <a:gd name="T46" fmla="*/ 304 w 366"/>
                <a:gd name="T47" fmla="*/ 219 h 493"/>
                <a:gd name="T48" fmla="*/ 283 w 366"/>
                <a:gd name="T49" fmla="*/ 181 h 493"/>
                <a:gd name="T50" fmla="*/ 261 w 366"/>
                <a:gd name="T51" fmla="*/ 146 h 493"/>
                <a:gd name="T52" fmla="*/ 235 w 366"/>
                <a:gd name="T53" fmla="*/ 113 h 493"/>
                <a:gd name="T54" fmla="*/ 208 w 366"/>
                <a:gd name="T55" fmla="*/ 85 h 493"/>
                <a:gd name="T56" fmla="*/ 176 w 366"/>
                <a:gd name="T57" fmla="*/ 61 h 493"/>
                <a:gd name="T58" fmla="*/ 144 w 366"/>
                <a:gd name="T59" fmla="*/ 40 h 493"/>
                <a:gd name="T60" fmla="*/ 110 w 366"/>
                <a:gd name="T61" fmla="*/ 22 h 493"/>
                <a:gd name="T62" fmla="*/ 75 w 366"/>
                <a:gd name="T63" fmla="*/ 9 h 493"/>
                <a:gd name="T64" fmla="*/ 38 w 366"/>
                <a:gd name="T65" fmla="*/ 1 h 493"/>
                <a:gd name="T66" fmla="*/ 0 w 366"/>
                <a:gd name="T67" fmla="*/ 0 h 493"/>
                <a:gd name="T68" fmla="*/ 0 w 366"/>
                <a:gd name="T69" fmla="*/ 29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493">
                  <a:moveTo>
                    <a:pt x="0" y="29"/>
                  </a:moveTo>
                  <a:lnTo>
                    <a:pt x="33" y="30"/>
                  </a:lnTo>
                  <a:lnTo>
                    <a:pt x="67" y="40"/>
                  </a:lnTo>
                  <a:lnTo>
                    <a:pt x="99" y="48"/>
                  </a:lnTo>
                  <a:lnTo>
                    <a:pt x="128" y="64"/>
                  </a:lnTo>
                  <a:lnTo>
                    <a:pt x="158" y="85"/>
                  </a:lnTo>
                  <a:lnTo>
                    <a:pt x="187" y="105"/>
                  </a:lnTo>
                  <a:lnTo>
                    <a:pt x="213" y="133"/>
                  </a:lnTo>
                  <a:lnTo>
                    <a:pt x="236" y="162"/>
                  </a:lnTo>
                  <a:lnTo>
                    <a:pt x="257" y="198"/>
                  </a:lnTo>
                  <a:lnTo>
                    <a:pt x="278" y="230"/>
                  </a:lnTo>
                  <a:lnTo>
                    <a:pt x="298" y="271"/>
                  </a:lnTo>
                  <a:lnTo>
                    <a:pt x="309" y="311"/>
                  </a:lnTo>
                  <a:lnTo>
                    <a:pt x="319" y="355"/>
                  </a:lnTo>
                  <a:lnTo>
                    <a:pt x="331" y="398"/>
                  </a:lnTo>
                  <a:lnTo>
                    <a:pt x="334" y="445"/>
                  </a:lnTo>
                  <a:lnTo>
                    <a:pt x="336" y="493"/>
                  </a:lnTo>
                  <a:lnTo>
                    <a:pt x="366" y="493"/>
                  </a:lnTo>
                  <a:lnTo>
                    <a:pt x="363" y="445"/>
                  </a:lnTo>
                  <a:lnTo>
                    <a:pt x="360" y="394"/>
                  </a:lnTo>
                  <a:lnTo>
                    <a:pt x="349" y="346"/>
                  </a:lnTo>
                  <a:lnTo>
                    <a:pt x="339" y="302"/>
                  </a:lnTo>
                  <a:lnTo>
                    <a:pt x="322" y="260"/>
                  </a:lnTo>
                  <a:lnTo>
                    <a:pt x="304" y="219"/>
                  </a:lnTo>
                  <a:lnTo>
                    <a:pt x="283" y="181"/>
                  </a:lnTo>
                  <a:lnTo>
                    <a:pt x="261" y="146"/>
                  </a:lnTo>
                  <a:lnTo>
                    <a:pt x="235" y="113"/>
                  </a:lnTo>
                  <a:lnTo>
                    <a:pt x="208" y="85"/>
                  </a:lnTo>
                  <a:lnTo>
                    <a:pt x="176" y="61"/>
                  </a:lnTo>
                  <a:lnTo>
                    <a:pt x="144" y="40"/>
                  </a:lnTo>
                  <a:lnTo>
                    <a:pt x="110" y="22"/>
                  </a:lnTo>
                  <a:lnTo>
                    <a:pt x="75" y="9"/>
                  </a:lnTo>
                  <a:lnTo>
                    <a:pt x="38" y="1"/>
                  </a:lnTo>
                  <a:lnTo>
                    <a:pt x="0"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78" name="Freeform 930">
              <a:extLst>
                <a:ext uri="{FF2B5EF4-FFF2-40B4-BE49-F238E27FC236}">
                  <a16:creationId xmlns:a16="http://schemas.microsoft.com/office/drawing/2014/main" id="{4686A81D-58EF-C192-F808-BA4AE1924483}"/>
                </a:ext>
              </a:extLst>
            </p:cNvPr>
            <p:cNvSpPr>
              <a:spLocks/>
            </p:cNvSpPr>
            <p:nvPr/>
          </p:nvSpPr>
          <p:spPr bwMode="auto">
            <a:xfrm>
              <a:off x="2407" y="2107"/>
              <a:ext cx="161" cy="219"/>
            </a:xfrm>
            <a:custGeom>
              <a:avLst/>
              <a:gdLst>
                <a:gd name="T0" fmla="*/ 281 w 483"/>
                <a:gd name="T1" fmla="*/ 409 h 656"/>
                <a:gd name="T2" fmla="*/ 239 w 483"/>
                <a:gd name="T3" fmla="*/ 449 h 656"/>
                <a:gd name="T4" fmla="*/ 188 w 483"/>
                <a:gd name="T5" fmla="*/ 476 h 656"/>
                <a:gd name="T6" fmla="*/ 137 w 483"/>
                <a:gd name="T7" fmla="*/ 491 h 656"/>
                <a:gd name="T8" fmla="*/ 87 w 483"/>
                <a:gd name="T9" fmla="*/ 502 h 656"/>
                <a:gd name="T10" fmla="*/ 44 w 483"/>
                <a:gd name="T11" fmla="*/ 505 h 656"/>
                <a:gd name="T12" fmla="*/ 13 w 483"/>
                <a:gd name="T13" fmla="*/ 511 h 656"/>
                <a:gd name="T14" fmla="*/ 0 w 483"/>
                <a:gd name="T15" fmla="*/ 520 h 656"/>
                <a:gd name="T16" fmla="*/ 12 w 483"/>
                <a:gd name="T17" fmla="*/ 537 h 656"/>
                <a:gd name="T18" fmla="*/ 36 w 483"/>
                <a:gd name="T19" fmla="*/ 561 h 656"/>
                <a:gd name="T20" fmla="*/ 61 w 483"/>
                <a:gd name="T21" fmla="*/ 592 h 656"/>
                <a:gd name="T22" fmla="*/ 92 w 483"/>
                <a:gd name="T23" fmla="*/ 621 h 656"/>
                <a:gd name="T24" fmla="*/ 125 w 483"/>
                <a:gd name="T25" fmla="*/ 643 h 656"/>
                <a:gd name="T26" fmla="*/ 164 w 483"/>
                <a:gd name="T27" fmla="*/ 656 h 656"/>
                <a:gd name="T28" fmla="*/ 207 w 483"/>
                <a:gd name="T29" fmla="*/ 654 h 656"/>
                <a:gd name="T30" fmla="*/ 257 w 483"/>
                <a:gd name="T31" fmla="*/ 630 h 656"/>
                <a:gd name="T32" fmla="*/ 314 w 483"/>
                <a:gd name="T33" fmla="*/ 582 h 656"/>
                <a:gd name="T34" fmla="*/ 343 w 483"/>
                <a:gd name="T35" fmla="*/ 550 h 656"/>
                <a:gd name="T36" fmla="*/ 368 w 483"/>
                <a:gd name="T37" fmla="*/ 511 h 656"/>
                <a:gd name="T38" fmla="*/ 393 w 483"/>
                <a:gd name="T39" fmla="*/ 472 h 656"/>
                <a:gd name="T40" fmla="*/ 412 w 483"/>
                <a:gd name="T41" fmla="*/ 428 h 656"/>
                <a:gd name="T42" fmla="*/ 431 w 483"/>
                <a:gd name="T43" fmla="*/ 383 h 656"/>
                <a:gd name="T44" fmla="*/ 447 w 483"/>
                <a:gd name="T45" fmla="*/ 340 h 656"/>
                <a:gd name="T46" fmla="*/ 460 w 483"/>
                <a:gd name="T47" fmla="*/ 297 h 656"/>
                <a:gd name="T48" fmla="*/ 471 w 483"/>
                <a:gd name="T49" fmla="*/ 251 h 656"/>
                <a:gd name="T50" fmla="*/ 478 w 483"/>
                <a:gd name="T51" fmla="*/ 209 h 656"/>
                <a:gd name="T52" fmla="*/ 481 w 483"/>
                <a:gd name="T53" fmla="*/ 168 h 656"/>
                <a:gd name="T54" fmla="*/ 483 w 483"/>
                <a:gd name="T55" fmla="*/ 129 h 656"/>
                <a:gd name="T56" fmla="*/ 483 w 483"/>
                <a:gd name="T57" fmla="*/ 96 h 656"/>
                <a:gd name="T58" fmla="*/ 481 w 483"/>
                <a:gd name="T59" fmla="*/ 64 h 656"/>
                <a:gd name="T60" fmla="*/ 474 w 483"/>
                <a:gd name="T61" fmla="*/ 39 h 656"/>
                <a:gd name="T62" fmla="*/ 466 w 483"/>
                <a:gd name="T63" fmla="*/ 19 h 656"/>
                <a:gd name="T64" fmla="*/ 457 w 483"/>
                <a:gd name="T65" fmla="*/ 6 h 656"/>
                <a:gd name="T66" fmla="*/ 445 w 483"/>
                <a:gd name="T67" fmla="*/ 0 h 656"/>
                <a:gd name="T68" fmla="*/ 435 w 483"/>
                <a:gd name="T69" fmla="*/ 2 h 656"/>
                <a:gd name="T70" fmla="*/ 424 w 483"/>
                <a:gd name="T71" fmla="*/ 12 h 656"/>
                <a:gd name="T72" fmla="*/ 416 w 483"/>
                <a:gd name="T73" fmla="*/ 29 h 656"/>
                <a:gd name="T74" fmla="*/ 406 w 483"/>
                <a:gd name="T75" fmla="*/ 50 h 656"/>
                <a:gd name="T76" fmla="*/ 397 w 483"/>
                <a:gd name="T77" fmla="*/ 78 h 656"/>
                <a:gd name="T78" fmla="*/ 389 w 483"/>
                <a:gd name="T79" fmla="*/ 106 h 656"/>
                <a:gd name="T80" fmla="*/ 380 w 483"/>
                <a:gd name="T81" fmla="*/ 140 h 656"/>
                <a:gd name="T82" fmla="*/ 370 w 483"/>
                <a:gd name="T83" fmla="*/ 175 h 656"/>
                <a:gd name="T84" fmla="*/ 359 w 483"/>
                <a:gd name="T85" fmla="*/ 210 h 656"/>
                <a:gd name="T86" fmla="*/ 349 w 483"/>
                <a:gd name="T87" fmla="*/ 249 h 656"/>
                <a:gd name="T88" fmla="*/ 338 w 483"/>
                <a:gd name="T89" fmla="*/ 284 h 656"/>
                <a:gd name="T90" fmla="*/ 325 w 483"/>
                <a:gd name="T91" fmla="*/ 320 h 656"/>
                <a:gd name="T92" fmla="*/ 311 w 483"/>
                <a:gd name="T93" fmla="*/ 353 h 656"/>
                <a:gd name="T94" fmla="*/ 296 w 483"/>
                <a:gd name="T95" fmla="*/ 382 h 656"/>
                <a:gd name="T96" fmla="*/ 281 w 483"/>
                <a:gd name="T97" fmla="*/ 409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3" h="656">
                  <a:moveTo>
                    <a:pt x="281" y="409"/>
                  </a:moveTo>
                  <a:lnTo>
                    <a:pt x="239" y="449"/>
                  </a:lnTo>
                  <a:lnTo>
                    <a:pt x="188" y="476"/>
                  </a:lnTo>
                  <a:lnTo>
                    <a:pt x="137" y="491"/>
                  </a:lnTo>
                  <a:lnTo>
                    <a:pt x="87" y="502"/>
                  </a:lnTo>
                  <a:lnTo>
                    <a:pt x="44" y="505"/>
                  </a:lnTo>
                  <a:lnTo>
                    <a:pt x="13" y="511"/>
                  </a:lnTo>
                  <a:lnTo>
                    <a:pt x="0" y="520"/>
                  </a:lnTo>
                  <a:lnTo>
                    <a:pt x="12" y="537"/>
                  </a:lnTo>
                  <a:lnTo>
                    <a:pt x="36" y="561"/>
                  </a:lnTo>
                  <a:lnTo>
                    <a:pt x="61" y="592"/>
                  </a:lnTo>
                  <a:lnTo>
                    <a:pt x="92" y="621"/>
                  </a:lnTo>
                  <a:lnTo>
                    <a:pt x="125" y="643"/>
                  </a:lnTo>
                  <a:lnTo>
                    <a:pt x="164" y="656"/>
                  </a:lnTo>
                  <a:lnTo>
                    <a:pt x="207" y="654"/>
                  </a:lnTo>
                  <a:lnTo>
                    <a:pt x="257" y="630"/>
                  </a:lnTo>
                  <a:lnTo>
                    <a:pt x="314" y="582"/>
                  </a:lnTo>
                  <a:lnTo>
                    <a:pt x="343" y="550"/>
                  </a:lnTo>
                  <a:lnTo>
                    <a:pt x="368" y="511"/>
                  </a:lnTo>
                  <a:lnTo>
                    <a:pt x="393" y="472"/>
                  </a:lnTo>
                  <a:lnTo>
                    <a:pt x="412" y="428"/>
                  </a:lnTo>
                  <a:lnTo>
                    <a:pt x="431" y="383"/>
                  </a:lnTo>
                  <a:lnTo>
                    <a:pt x="447" y="340"/>
                  </a:lnTo>
                  <a:lnTo>
                    <a:pt x="460" y="297"/>
                  </a:lnTo>
                  <a:lnTo>
                    <a:pt x="471" y="251"/>
                  </a:lnTo>
                  <a:lnTo>
                    <a:pt x="478" y="209"/>
                  </a:lnTo>
                  <a:lnTo>
                    <a:pt x="481" y="168"/>
                  </a:lnTo>
                  <a:lnTo>
                    <a:pt x="483" y="129"/>
                  </a:lnTo>
                  <a:lnTo>
                    <a:pt x="483" y="96"/>
                  </a:lnTo>
                  <a:lnTo>
                    <a:pt x="481" y="64"/>
                  </a:lnTo>
                  <a:lnTo>
                    <a:pt x="474" y="39"/>
                  </a:lnTo>
                  <a:lnTo>
                    <a:pt x="466" y="19"/>
                  </a:lnTo>
                  <a:lnTo>
                    <a:pt x="457" y="6"/>
                  </a:lnTo>
                  <a:lnTo>
                    <a:pt x="445" y="0"/>
                  </a:lnTo>
                  <a:lnTo>
                    <a:pt x="435" y="2"/>
                  </a:lnTo>
                  <a:lnTo>
                    <a:pt x="424" y="12"/>
                  </a:lnTo>
                  <a:lnTo>
                    <a:pt x="416" y="29"/>
                  </a:lnTo>
                  <a:lnTo>
                    <a:pt x="406" y="50"/>
                  </a:lnTo>
                  <a:lnTo>
                    <a:pt x="397" y="78"/>
                  </a:lnTo>
                  <a:lnTo>
                    <a:pt x="389" y="106"/>
                  </a:lnTo>
                  <a:lnTo>
                    <a:pt x="380" y="140"/>
                  </a:lnTo>
                  <a:lnTo>
                    <a:pt x="370" y="175"/>
                  </a:lnTo>
                  <a:lnTo>
                    <a:pt x="359" y="210"/>
                  </a:lnTo>
                  <a:lnTo>
                    <a:pt x="349" y="249"/>
                  </a:lnTo>
                  <a:lnTo>
                    <a:pt x="338" y="284"/>
                  </a:lnTo>
                  <a:lnTo>
                    <a:pt x="325" y="320"/>
                  </a:lnTo>
                  <a:lnTo>
                    <a:pt x="311" y="353"/>
                  </a:lnTo>
                  <a:lnTo>
                    <a:pt x="296" y="382"/>
                  </a:lnTo>
                  <a:lnTo>
                    <a:pt x="281" y="409"/>
                  </a:lnTo>
                  <a:close/>
                </a:path>
              </a:pathLst>
            </a:custGeom>
            <a:solidFill>
              <a:srgbClr val="FF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79" name="Freeform 931">
              <a:extLst>
                <a:ext uri="{FF2B5EF4-FFF2-40B4-BE49-F238E27FC236}">
                  <a16:creationId xmlns:a16="http://schemas.microsoft.com/office/drawing/2014/main" id="{AD474037-F69B-6EC7-FFA4-876F19099F99}"/>
                </a:ext>
              </a:extLst>
            </p:cNvPr>
            <p:cNvSpPr>
              <a:spLocks/>
            </p:cNvSpPr>
            <p:nvPr/>
          </p:nvSpPr>
          <p:spPr bwMode="auto">
            <a:xfrm>
              <a:off x="2086" y="2181"/>
              <a:ext cx="1891" cy="664"/>
            </a:xfrm>
            <a:custGeom>
              <a:avLst/>
              <a:gdLst>
                <a:gd name="T0" fmla="*/ 64 w 5673"/>
                <a:gd name="T1" fmla="*/ 507 h 1991"/>
                <a:gd name="T2" fmla="*/ 21 w 5673"/>
                <a:gd name="T3" fmla="*/ 564 h 1991"/>
                <a:gd name="T4" fmla="*/ 0 w 5673"/>
                <a:gd name="T5" fmla="*/ 642 h 1991"/>
                <a:gd name="T6" fmla="*/ 252 w 5673"/>
                <a:gd name="T7" fmla="*/ 632 h 1991"/>
                <a:gd name="T8" fmla="*/ 484 w 5673"/>
                <a:gd name="T9" fmla="*/ 665 h 1991"/>
                <a:gd name="T10" fmla="*/ 699 w 5673"/>
                <a:gd name="T11" fmla="*/ 717 h 1991"/>
                <a:gd name="T12" fmla="*/ 898 w 5673"/>
                <a:gd name="T13" fmla="*/ 769 h 1991"/>
                <a:gd name="T14" fmla="*/ 1083 w 5673"/>
                <a:gd name="T15" fmla="*/ 800 h 1991"/>
                <a:gd name="T16" fmla="*/ 1144 w 5673"/>
                <a:gd name="T17" fmla="*/ 844 h 1991"/>
                <a:gd name="T18" fmla="*/ 1139 w 5673"/>
                <a:gd name="T19" fmla="*/ 919 h 1991"/>
                <a:gd name="T20" fmla="*/ 1129 w 5673"/>
                <a:gd name="T21" fmla="*/ 971 h 1991"/>
                <a:gd name="T22" fmla="*/ 1043 w 5673"/>
                <a:gd name="T23" fmla="*/ 1145 h 1991"/>
                <a:gd name="T24" fmla="*/ 927 w 5673"/>
                <a:gd name="T25" fmla="*/ 1351 h 1991"/>
                <a:gd name="T26" fmla="*/ 780 w 5673"/>
                <a:gd name="T27" fmla="*/ 1563 h 1991"/>
                <a:gd name="T28" fmla="*/ 603 w 5673"/>
                <a:gd name="T29" fmla="*/ 1752 h 1991"/>
                <a:gd name="T30" fmla="*/ 393 w 5673"/>
                <a:gd name="T31" fmla="*/ 1897 h 1991"/>
                <a:gd name="T32" fmla="*/ 410 w 5673"/>
                <a:gd name="T33" fmla="*/ 1991 h 1991"/>
                <a:gd name="T34" fmla="*/ 619 w 5673"/>
                <a:gd name="T35" fmla="*/ 1911 h 1991"/>
                <a:gd name="T36" fmla="*/ 819 w 5673"/>
                <a:gd name="T37" fmla="*/ 1738 h 1991"/>
                <a:gd name="T38" fmla="*/ 1003 w 5673"/>
                <a:gd name="T39" fmla="*/ 1514 h 1991"/>
                <a:gd name="T40" fmla="*/ 1158 w 5673"/>
                <a:gd name="T41" fmla="*/ 1292 h 1991"/>
                <a:gd name="T42" fmla="*/ 1272 w 5673"/>
                <a:gd name="T43" fmla="*/ 1111 h 1991"/>
                <a:gd name="T44" fmla="*/ 1451 w 5673"/>
                <a:gd name="T45" fmla="*/ 904 h 1991"/>
                <a:gd name="T46" fmla="*/ 1678 w 5673"/>
                <a:gd name="T47" fmla="*/ 749 h 1991"/>
                <a:gd name="T48" fmla="*/ 1946 w 5673"/>
                <a:gd name="T49" fmla="*/ 642 h 1991"/>
                <a:gd name="T50" fmla="*/ 2247 w 5673"/>
                <a:gd name="T51" fmla="*/ 567 h 1991"/>
                <a:gd name="T52" fmla="*/ 2573 w 5673"/>
                <a:gd name="T53" fmla="*/ 522 h 1991"/>
                <a:gd name="T54" fmla="*/ 2916 w 5673"/>
                <a:gd name="T55" fmla="*/ 498 h 1991"/>
                <a:gd name="T56" fmla="*/ 3267 w 5673"/>
                <a:gd name="T57" fmla="*/ 484 h 1991"/>
                <a:gd name="T58" fmla="*/ 3621 w 5673"/>
                <a:gd name="T59" fmla="*/ 477 h 1991"/>
                <a:gd name="T60" fmla="*/ 3967 w 5673"/>
                <a:gd name="T61" fmla="*/ 466 h 1991"/>
                <a:gd name="T62" fmla="*/ 4298 w 5673"/>
                <a:gd name="T63" fmla="*/ 445 h 1991"/>
                <a:gd name="T64" fmla="*/ 4563 w 5673"/>
                <a:gd name="T65" fmla="*/ 409 h 1991"/>
                <a:gd name="T66" fmla="*/ 4773 w 5673"/>
                <a:gd name="T67" fmla="*/ 355 h 1991"/>
                <a:gd name="T68" fmla="*/ 5018 w 5673"/>
                <a:gd name="T69" fmla="*/ 272 h 1991"/>
                <a:gd name="T70" fmla="*/ 5268 w 5673"/>
                <a:gd name="T71" fmla="*/ 177 h 1991"/>
                <a:gd name="T72" fmla="*/ 5497 w 5673"/>
                <a:gd name="T73" fmla="*/ 81 h 1991"/>
                <a:gd name="T74" fmla="*/ 5673 w 5673"/>
                <a:gd name="T75" fmla="*/ 0 h 1991"/>
                <a:gd name="T76" fmla="*/ 5364 w 5673"/>
                <a:gd name="T77" fmla="*/ 128 h 1991"/>
                <a:gd name="T78" fmla="*/ 5045 w 5673"/>
                <a:gd name="T79" fmla="*/ 215 h 1991"/>
                <a:gd name="T80" fmla="*/ 4719 w 5673"/>
                <a:gd name="T81" fmla="*/ 269 h 1991"/>
                <a:gd name="T82" fmla="*/ 4387 w 5673"/>
                <a:gd name="T83" fmla="*/ 299 h 1991"/>
                <a:gd name="T84" fmla="*/ 4054 w 5673"/>
                <a:gd name="T85" fmla="*/ 309 h 1991"/>
                <a:gd name="T86" fmla="*/ 3720 w 5673"/>
                <a:gd name="T87" fmla="*/ 309 h 1991"/>
                <a:gd name="T88" fmla="*/ 3392 w 5673"/>
                <a:gd name="T89" fmla="*/ 309 h 1991"/>
                <a:gd name="T90" fmla="*/ 3068 w 5673"/>
                <a:gd name="T91" fmla="*/ 310 h 1991"/>
                <a:gd name="T92" fmla="*/ 2753 w 5673"/>
                <a:gd name="T93" fmla="*/ 328 h 1991"/>
                <a:gd name="T94" fmla="*/ 2450 w 5673"/>
                <a:gd name="T95" fmla="*/ 368 h 1991"/>
                <a:gd name="T96" fmla="*/ 2179 w 5673"/>
                <a:gd name="T97" fmla="*/ 426 h 1991"/>
                <a:gd name="T98" fmla="*/ 1959 w 5673"/>
                <a:gd name="T99" fmla="*/ 487 h 1991"/>
                <a:gd name="T100" fmla="*/ 1756 w 5673"/>
                <a:gd name="T101" fmla="*/ 552 h 1991"/>
                <a:gd name="T102" fmla="*/ 1568 w 5673"/>
                <a:gd name="T103" fmla="*/ 615 h 1991"/>
                <a:gd name="T104" fmla="*/ 1397 w 5673"/>
                <a:gd name="T105" fmla="*/ 675 h 1991"/>
                <a:gd name="T106" fmla="*/ 1243 w 5673"/>
                <a:gd name="T107" fmla="*/ 731 h 1991"/>
                <a:gd name="T108" fmla="*/ 1099 w 5673"/>
                <a:gd name="T109" fmla="*/ 677 h 1991"/>
                <a:gd name="T110" fmla="*/ 863 w 5673"/>
                <a:gd name="T111" fmla="*/ 612 h 1991"/>
                <a:gd name="T112" fmla="*/ 586 w 5673"/>
                <a:gd name="T113" fmla="*/ 552 h 1991"/>
                <a:gd name="T114" fmla="*/ 327 w 5673"/>
                <a:gd name="T115" fmla="*/ 504 h 1991"/>
                <a:gd name="T116" fmla="*/ 141 w 5673"/>
                <a:gd name="T117" fmla="*/ 478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73" h="1991">
                  <a:moveTo>
                    <a:pt x="105" y="477"/>
                  </a:moveTo>
                  <a:lnTo>
                    <a:pt x="84" y="491"/>
                  </a:lnTo>
                  <a:lnTo>
                    <a:pt x="64" y="507"/>
                  </a:lnTo>
                  <a:lnTo>
                    <a:pt x="48" y="525"/>
                  </a:lnTo>
                  <a:lnTo>
                    <a:pt x="33" y="543"/>
                  </a:lnTo>
                  <a:lnTo>
                    <a:pt x="21" y="564"/>
                  </a:lnTo>
                  <a:lnTo>
                    <a:pt x="12" y="589"/>
                  </a:lnTo>
                  <a:lnTo>
                    <a:pt x="4" y="615"/>
                  </a:lnTo>
                  <a:lnTo>
                    <a:pt x="0" y="642"/>
                  </a:lnTo>
                  <a:lnTo>
                    <a:pt x="87" y="632"/>
                  </a:lnTo>
                  <a:lnTo>
                    <a:pt x="171" y="630"/>
                  </a:lnTo>
                  <a:lnTo>
                    <a:pt x="252" y="632"/>
                  </a:lnTo>
                  <a:lnTo>
                    <a:pt x="332" y="639"/>
                  </a:lnTo>
                  <a:lnTo>
                    <a:pt x="409" y="651"/>
                  </a:lnTo>
                  <a:lnTo>
                    <a:pt x="484" y="665"/>
                  </a:lnTo>
                  <a:lnTo>
                    <a:pt x="557" y="680"/>
                  </a:lnTo>
                  <a:lnTo>
                    <a:pt x="628" y="698"/>
                  </a:lnTo>
                  <a:lnTo>
                    <a:pt x="699" y="717"/>
                  </a:lnTo>
                  <a:lnTo>
                    <a:pt x="767" y="735"/>
                  </a:lnTo>
                  <a:lnTo>
                    <a:pt x="833" y="752"/>
                  </a:lnTo>
                  <a:lnTo>
                    <a:pt x="898" y="769"/>
                  </a:lnTo>
                  <a:lnTo>
                    <a:pt x="961" y="781"/>
                  </a:lnTo>
                  <a:lnTo>
                    <a:pt x="1024" y="792"/>
                  </a:lnTo>
                  <a:lnTo>
                    <a:pt x="1083" y="800"/>
                  </a:lnTo>
                  <a:lnTo>
                    <a:pt x="1144" y="802"/>
                  </a:lnTo>
                  <a:lnTo>
                    <a:pt x="1144" y="821"/>
                  </a:lnTo>
                  <a:lnTo>
                    <a:pt x="1144" y="844"/>
                  </a:lnTo>
                  <a:lnTo>
                    <a:pt x="1143" y="869"/>
                  </a:lnTo>
                  <a:lnTo>
                    <a:pt x="1141" y="895"/>
                  </a:lnTo>
                  <a:lnTo>
                    <a:pt x="1139" y="919"/>
                  </a:lnTo>
                  <a:lnTo>
                    <a:pt x="1135" y="943"/>
                  </a:lnTo>
                  <a:lnTo>
                    <a:pt x="1134" y="959"/>
                  </a:lnTo>
                  <a:lnTo>
                    <a:pt x="1129" y="971"/>
                  </a:lnTo>
                  <a:lnTo>
                    <a:pt x="1102" y="1023"/>
                  </a:lnTo>
                  <a:lnTo>
                    <a:pt x="1075" y="1083"/>
                  </a:lnTo>
                  <a:lnTo>
                    <a:pt x="1043" y="1145"/>
                  </a:lnTo>
                  <a:lnTo>
                    <a:pt x="1006" y="1212"/>
                  </a:lnTo>
                  <a:lnTo>
                    <a:pt x="969" y="1280"/>
                  </a:lnTo>
                  <a:lnTo>
                    <a:pt x="927" y="1351"/>
                  </a:lnTo>
                  <a:lnTo>
                    <a:pt x="881" y="1423"/>
                  </a:lnTo>
                  <a:lnTo>
                    <a:pt x="833" y="1493"/>
                  </a:lnTo>
                  <a:lnTo>
                    <a:pt x="780" y="1563"/>
                  </a:lnTo>
                  <a:lnTo>
                    <a:pt x="725" y="1630"/>
                  </a:lnTo>
                  <a:lnTo>
                    <a:pt x="667" y="1695"/>
                  </a:lnTo>
                  <a:lnTo>
                    <a:pt x="603" y="1752"/>
                  </a:lnTo>
                  <a:lnTo>
                    <a:pt x="536" y="1807"/>
                  </a:lnTo>
                  <a:lnTo>
                    <a:pt x="468" y="1856"/>
                  </a:lnTo>
                  <a:lnTo>
                    <a:pt x="393" y="1897"/>
                  </a:lnTo>
                  <a:lnTo>
                    <a:pt x="314" y="1929"/>
                  </a:lnTo>
                  <a:lnTo>
                    <a:pt x="345" y="1987"/>
                  </a:lnTo>
                  <a:lnTo>
                    <a:pt x="410" y="1991"/>
                  </a:lnTo>
                  <a:lnTo>
                    <a:pt x="480" y="1979"/>
                  </a:lnTo>
                  <a:lnTo>
                    <a:pt x="550" y="1952"/>
                  </a:lnTo>
                  <a:lnTo>
                    <a:pt x="619" y="1911"/>
                  </a:lnTo>
                  <a:lnTo>
                    <a:pt x="687" y="1863"/>
                  </a:lnTo>
                  <a:lnTo>
                    <a:pt x="753" y="1803"/>
                  </a:lnTo>
                  <a:lnTo>
                    <a:pt x="819" y="1738"/>
                  </a:lnTo>
                  <a:lnTo>
                    <a:pt x="883" y="1668"/>
                  </a:lnTo>
                  <a:lnTo>
                    <a:pt x="944" y="1591"/>
                  </a:lnTo>
                  <a:lnTo>
                    <a:pt x="1003" y="1514"/>
                  </a:lnTo>
                  <a:lnTo>
                    <a:pt x="1059" y="1438"/>
                  </a:lnTo>
                  <a:lnTo>
                    <a:pt x="1112" y="1362"/>
                  </a:lnTo>
                  <a:lnTo>
                    <a:pt x="1158" y="1292"/>
                  </a:lnTo>
                  <a:lnTo>
                    <a:pt x="1201" y="1221"/>
                  </a:lnTo>
                  <a:lnTo>
                    <a:pt x="1239" y="1164"/>
                  </a:lnTo>
                  <a:lnTo>
                    <a:pt x="1272" y="1111"/>
                  </a:lnTo>
                  <a:lnTo>
                    <a:pt x="1326" y="1036"/>
                  </a:lnTo>
                  <a:lnTo>
                    <a:pt x="1387" y="967"/>
                  </a:lnTo>
                  <a:lnTo>
                    <a:pt x="1451" y="904"/>
                  </a:lnTo>
                  <a:lnTo>
                    <a:pt x="1523" y="848"/>
                  </a:lnTo>
                  <a:lnTo>
                    <a:pt x="1598" y="796"/>
                  </a:lnTo>
                  <a:lnTo>
                    <a:pt x="1678" y="749"/>
                  </a:lnTo>
                  <a:lnTo>
                    <a:pt x="1765" y="711"/>
                  </a:lnTo>
                  <a:lnTo>
                    <a:pt x="1854" y="672"/>
                  </a:lnTo>
                  <a:lnTo>
                    <a:pt x="1946" y="642"/>
                  </a:lnTo>
                  <a:lnTo>
                    <a:pt x="2045" y="612"/>
                  </a:lnTo>
                  <a:lnTo>
                    <a:pt x="2145" y="588"/>
                  </a:lnTo>
                  <a:lnTo>
                    <a:pt x="2247" y="567"/>
                  </a:lnTo>
                  <a:lnTo>
                    <a:pt x="2355" y="549"/>
                  </a:lnTo>
                  <a:lnTo>
                    <a:pt x="2463" y="532"/>
                  </a:lnTo>
                  <a:lnTo>
                    <a:pt x="2573" y="522"/>
                  </a:lnTo>
                  <a:lnTo>
                    <a:pt x="2686" y="511"/>
                  </a:lnTo>
                  <a:lnTo>
                    <a:pt x="2801" y="504"/>
                  </a:lnTo>
                  <a:lnTo>
                    <a:pt x="2916" y="498"/>
                  </a:lnTo>
                  <a:lnTo>
                    <a:pt x="3033" y="491"/>
                  </a:lnTo>
                  <a:lnTo>
                    <a:pt x="3150" y="487"/>
                  </a:lnTo>
                  <a:lnTo>
                    <a:pt x="3267" y="484"/>
                  </a:lnTo>
                  <a:lnTo>
                    <a:pt x="3385" y="480"/>
                  </a:lnTo>
                  <a:lnTo>
                    <a:pt x="3504" y="478"/>
                  </a:lnTo>
                  <a:lnTo>
                    <a:pt x="3621" y="477"/>
                  </a:lnTo>
                  <a:lnTo>
                    <a:pt x="3737" y="474"/>
                  </a:lnTo>
                  <a:lnTo>
                    <a:pt x="3853" y="470"/>
                  </a:lnTo>
                  <a:lnTo>
                    <a:pt x="3967" y="466"/>
                  </a:lnTo>
                  <a:lnTo>
                    <a:pt x="4077" y="459"/>
                  </a:lnTo>
                  <a:lnTo>
                    <a:pt x="4188" y="453"/>
                  </a:lnTo>
                  <a:lnTo>
                    <a:pt x="4298" y="445"/>
                  </a:lnTo>
                  <a:lnTo>
                    <a:pt x="4403" y="432"/>
                  </a:lnTo>
                  <a:lnTo>
                    <a:pt x="4506" y="420"/>
                  </a:lnTo>
                  <a:lnTo>
                    <a:pt x="4563" y="409"/>
                  </a:lnTo>
                  <a:lnTo>
                    <a:pt x="4627" y="395"/>
                  </a:lnTo>
                  <a:lnTo>
                    <a:pt x="4698" y="376"/>
                  </a:lnTo>
                  <a:lnTo>
                    <a:pt x="4773" y="355"/>
                  </a:lnTo>
                  <a:lnTo>
                    <a:pt x="4853" y="330"/>
                  </a:lnTo>
                  <a:lnTo>
                    <a:pt x="4933" y="302"/>
                  </a:lnTo>
                  <a:lnTo>
                    <a:pt x="5018" y="272"/>
                  </a:lnTo>
                  <a:lnTo>
                    <a:pt x="5101" y="240"/>
                  </a:lnTo>
                  <a:lnTo>
                    <a:pt x="5185" y="208"/>
                  </a:lnTo>
                  <a:lnTo>
                    <a:pt x="5268" y="177"/>
                  </a:lnTo>
                  <a:lnTo>
                    <a:pt x="5348" y="144"/>
                  </a:lnTo>
                  <a:lnTo>
                    <a:pt x="5425" y="112"/>
                  </a:lnTo>
                  <a:lnTo>
                    <a:pt x="5497" y="81"/>
                  </a:lnTo>
                  <a:lnTo>
                    <a:pt x="5563" y="51"/>
                  </a:lnTo>
                  <a:lnTo>
                    <a:pt x="5622" y="25"/>
                  </a:lnTo>
                  <a:lnTo>
                    <a:pt x="5673" y="0"/>
                  </a:lnTo>
                  <a:lnTo>
                    <a:pt x="5572" y="48"/>
                  </a:lnTo>
                  <a:lnTo>
                    <a:pt x="5468" y="90"/>
                  </a:lnTo>
                  <a:lnTo>
                    <a:pt x="5364" y="128"/>
                  </a:lnTo>
                  <a:lnTo>
                    <a:pt x="5260" y="160"/>
                  </a:lnTo>
                  <a:lnTo>
                    <a:pt x="5154" y="191"/>
                  </a:lnTo>
                  <a:lnTo>
                    <a:pt x="5045" y="215"/>
                  </a:lnTo>
                  <a:lnTo>
                    <a:pt x="4937" y="239"/>
                  </a:lnTo>
                  <a:lnTo>
                    <a:pt x="4828" y="254"/>
                  </a:lnTo>
                  <a:lnTo>
                    <a:pt x="4719" y="269"/>
                  </a:lnTo>
                  <a:lnTo>
                    <a:pt x="4608" y="281"/>
                  </a:lnTo>
                  <a:lnTo>
                    <a:pt x="4498" y="290"/>
                  </a:lnTo>
                  <a:lnTo>
                    <a:pt x="4387" y="299"/>
                  </a:lnTo>
                  <a:lnTo>
                    <a:pt x="4277" y="302"/>
                  </a:lnTo>
                  <a:lnTo>
                    <a:pt x="4166" y="307"/>
                  </a:lnTo>
                  <a:lnTo>
                    <a:pt x="4054" y="309"/>
                  </a:lnTo>
                  <a:lnTo>
                    <a:pt x="3944" y="309"/>
                  </a:lnTo>
                  <a:lnTo>
                    <a:pt x="3832" y="310"/>
                  </a:lnTo>
                  <a:lnTo>
                    <a:pt x="3720" y="309"/>
                  </a:lnTo>
                  <a:lnTo>
                    <a:pt x="3611" y="309"/>
                  </a:lnTo>
                  <a:lnTo>
                    <a:pt x="3501" y="309"/>
                  </a:lnTo>
                  <a:lnTo>
                    <a:pt x="3392" y="309"/>
                  </a:lnTo>
                  <a:lnTo>
                    <a:pt x="3284" y="309"/>
                  </a:lnTo>
                  <a:lnTo>
                    <a:pt x="3176" y="309"/>
                  </a:lnTo>
                  <a:lnTo>
                    <a:pt x="3068" y="310"/>
                  </a:lnTo>
                  <a:lnTo>
                    <a:pt x="2962" y="316"/>
                  </a:lnTo>
                  <a:lnTo>
                    <a:pt x="2857" y="322"/>
                  </a:lnTo>
                  <a:lnTo>
                    <a:pt x="2753" y="328"/>
                  </a:lnTo>
                  <a:lnTo>
                    <a:pt x="2651" y="338"/>
                  </a:lnTo>
                  <a:lnTo>
                    <a:pt x="2549" y="351"/>
                  </a:lnTo>
                  <a:lnTo>
                    <a:pt x="2450" y="368"/>
                  </a:lnTo>
                  <a:lnTo>
                    <a:pt x="2352" y="384"/>
                  </a:lnTo>
                  <a:lnTo>
                    <a:pt x="2257" y="406"/>
                  </a:lnTo>
                  <a:lnTo>
                    <a:pt x="2179" y="426"/>
                  </a:lnTo>
                  <a:lnTo>
                    <a:pt x="2103" y="447"/>
                  </a:lnTo>
                  <a:lnTo>
                    <a:pt x="2031" y="468"/>
                  </a:lnTo>
                  <a:lnTo>
                    <a:pt x="1959" y="487"/>
                  </a:lnTo>
                  <a:lnTo>
                    <a:pt x="1890" y="507"/>
                  </a:lnTo>
                  <a:lnTo>
                    <a:pt x="1821" y="528"/>
                  </a:lnTo>
                  <a:lnTo>
                    <a:pt x="1756" y="552"/>
                  </a:lnTo>
                  <a:lnTo>
                    <a:pt x="1692" y="573"/>
                  </a:lnTo>
                  <a:lnTo>
                    <a:pt x="1629" y="594"/>
                  </a:lnTo>
                  <a:lnTo>
                    <a:pt x="1568" y="615"/>
                  </a:lnTo>
                  <a:lnTo>
                    <a:pt x="1511" y="635"/>
                  </a:lnTo>
                  <a:lnTo>
                    <a:pt x="1453" y="653"/>
                  </a:lnTo>
                  <a:lnTo>
                    <a:pt x="1397" y="675"/>
                  </a:lnTo>
                  <a:lnTo>
                    <a:pt x="1345" y="693"/>
                  </a:lnTo>
                  <a:lnTo>
                    <a:pt x="1293" y="713"/>
                  </a:lnTo>
                  <a:lnTo>
                    <a:pt x="1243" y="731"/>
                  </a:lnTo>
                  <a:lnTo>
                    <a:pt x="1209" y="714"/>
                  </a:lnTo>
                  <a:lnTo>
                    <a:pt x="1158" y="696"/>
                  </a:lnTo>
                  <a:lnTo>
                    <a:pt x="1099" y="677"/>
                  </a:lnTo>
                  <a:lnTo>
                    <a:pt x="1027" y="656"/>
                  </a:lnTo>
                  <a:lnTo>
                    <a:pt x="948" y="635"/>
                  </a:lnTo>
                  <a:lnTo>
                    <a:pt x="863" y="612"/>
                  </a:lnTo>
                  <a:lnTo>
                    <a:pt x="771" y="591"/>
                  </a:lnTo>
                  <a:lnTo>
                    <a:pt x="678" y="573"/>
                  </a:lnTo>
                  <a:lnTo>
                    <a:pt x="586" y="552"/>
                  </a:lnTo>
                  <a:lnTo>
                    <a:pt x="495" y="534"/>
                  </a:lnTo>
                  <a:lnTo>
                    <a:pt x="409" y="519"/>
                  </a:lnTo>
                  <a:lnTo>
                    <a:pt x="327" y="504"/>
                  </a:lnTo>
                  <a:lnTo>
                    <a:pt x="254" y="493"/>
                  </a:lnTo>
                  <a:lnTo>
                    <a:pt x="191" y="484"/>
                  </a:lnTo>
                  <a:lnTo>
                    <a:pt x="141" y="478"/>
                  </a:lnTo>
                  <a:lnTo>
                    <a:pt x="105" y="477"/>
                  </a:lnTo>
                  <a:close/>
                </a:path>
              </a:pathLst>
            </a:custGeom>
            <a:solidFill>
              <a:srgbClr val="CC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80" name="Freeform 932">
              <a:extLst>
                <a:ext uri="{FF2B5EF4-FFF2-40B4-BE49-F238E27FC236}">
                  <a16:creationId xmlns:a16="http://schemas.microsoft.com/office/drawing/2014/main" id="{31F0C625-042D-279F-01A0-0934F391BAE2}"/>
                </a:ext>
              </a:extLst>
            </p:cNvPr>
            <p:cNvSpPr>
              <a:spLocks/>
            </p:cNvSpPr>
            <p:nvPr/>
          </p:nvSpPr>
          <p:spPr bwMode="auto">
            <a:xfrm>
              <a:off x="2086" y="2181"/>
              <a:ext cx="1891" cy="664"/>
            </a:xfrm>
            <a:custGeom>
              <a:avLst/>
              <a:gdLst>
                <a:gd name="T0" fmla="*/ 64 w 5673"/>
                <a:gd name="T1" fmla="*/ 507 h 1991"/>
                <a:gd name="T2" fmla="*/ 21 w 5673"/>
                <a:gd name="T3" fmla="*/ 564 h 1991"/>
                <a:gd name="T4" fmla="*/ 0 w 5673"/>
                <a:gd name="T5" fmla="*/ 642 h 1991"/>
                <a:gd name="T6" fmla="*/ 252 w 5673"/>
                <a:gd name="T7" fmla="*/ 632 h 1991"/>
                <a:gd name="T8" fmla="*/ 484 w 5673"/>
                <a:gd name="T9" fmla="*/ 665 h 1991"/>
                <a:gd name="T10" fmla="*/ 699 w 5673"/>
                <a:gd name="T11" fmla="*/ 717 h 1991"/>
                <a:gd name="T12" fmla="*/ 898 w 5673"/>
                <a:gd name="T13" fmla="*/ 769 h 1991"/>
                <a:gd name="T14" fmla="*/ 1083 w 5673"/>
                <a:gd name="T15" fmla="*/ 800 h 1991"/>
                <a:gd name="T16" fmla="*/ 1144 w 5673"/>
                <a:gd name="T17" fmla="*/ 844 h 1991"/>
                <a:gd name="T18" fmla="*/ 1139 w 5673"/>
                <a:gd name="T19" fmla="*/ 919 h 1991"/>
                <a:gd name="T20" fmla="*/ 1129 w 5673"/>
                <a:gd name="T21" fmla="*/ 971 h 1991"/>
                <a:gd name="T22" fmla="*/ 1043 w 5673"/>
                <a:gd name="T23" fmla="*/ 1145 h 1991"/>
                <a:gd name="T24" fmla="*/ 927 w 5673"/>
                <a:gd name="T25" fmla="*/ 1351 h 1991"/>
                <a:gd name="T26" fmla="*/ 780 w 5673"/>
                <a:gd name="T27" fmla="*/ 1563 h 1991"/>
                <a:gd name="T28" fmla="*/ 603 w 5673"/>
                <a:gd name="T29" fmla="*/ 1752 h 1991"/>
                <a:gd name="T30" fmla="*/ 393 w 5673"/>
                <a:gd name="T31" fmla="*/ 1897 h 1991"/>
                <a:gd name="T32" fmla="*/ 410 w 5673"/>
                <a:gd name="T33" fmla="*/ 1991 h 1991"/>
                <a:gd name="T34" fmla="*/ 619 w 5673"/>
                <a:gd name="T35" fmla="*/ 1911 h 1991"/>
                <a:gd name="T36" fmla="*/ 819 w 5673"/>
                <a:gd name="T37" fmla="*/ 1738 h 1991"/>
                <a:gd name="T38" fmla="*/ 1003 w 5673"/>
                <a:gd name="T39" fmla="*/ 1514 h 1991"/>
                <a:gd name="T40" fmla="*/ 1158 w 5673"/>
                <a:gd name="T41" fmla="*/ 1292 h 1991"/>
                <a:gd name="T42" fmla="*/ 1272 w 5673"/>
                <a:gd name="T43" fmla="*/ 1111 h 1991"/>
                <a:gd name="T44" fmla="*/ 1451 w 5673"/>
                <a:gd name="T45" fmla="*/ 904 h 1991"/>
                <a:gd name="T46" fmla="*/ 1678 w 5673"/>
                <a:gd name="T47" fmla="*/ 749 h 1991"/>
                <a:gd name="T48" fmla="*/ 1946 w 5673"/>
                <a:gd name="T49" fmla="*/ 642 h 1991"/>
                <a:gd name="T50" fmla="*/ 2247 w 5673"/>
                <a:gd name="T51" fmla="*/ 567 h 1991"/>
                <a:gd name="T52" fmla="*/ 2573 w 5673"/>
                <a:gd name="T53" fmla="*/ 522 h 1991"/>
                <a:gd name="T54" fmla="*/ 2916 w 5673"/>
                <a:gd name="T55" fmla="*/ 498 h 1991"/>
                <a:gd name="T56" fmla="*/ 3267 w 5673"/>
                <a:gd name="T57" fmla="*/ 484 h 1991"/>
                <a:gd name="T58" fmla="*/ 3621 w 5673"/>
                <a:gd name="T59" fmla="*/ 477 h 1991"/>
                <a:gd name="T60" fmla="*/ 3967 w 5673"/>
                <a:gd name="T61" fmla="*/ 466 h 1991"/>
                <a:gd name="T62" fmla="*/ 4298 w 5673"/>
                <a:gd name="T63" fmla="*/ 445 h 1991"/>
                <a:gd name="T64" fmla="*/ 4563 w 5673"/>
                <a:gd name="T65" fmla="*/ 409 h 1991"/>
                <a:gd name="T66" fmla="*/ 4773 w 5673"/>
                <a:gd name="T67" fmla="*/ 355 h 1991"/>
                <a:gd name="T68" fmla="*/ 5018 w 5673"/>
                <a:gd name="T69" fmla="*/ 272 h 1991"/>
                <a:gd name="T70" fmla="*/ 5268 w 5673"/>
                <a:gd name="T71" fmla="*/ 177 h 1991"/>
                <a:gd name="T72" fmla="*/ 5497 w 5673"/>
                <a:gd name="T73" fmla="*/ 81 h 1991"/>
                <a:gd name="T74" fmla="*/ 5673 w 5673"/>
                <a:gd name="T75" fmla="*/ 0 h 1991"/>
                <a:gd name="T76" fmla="*/ 5364 w 5673"/>
                <a:gd name="T77" fmla="*/ 128 h 1991"/>
                <a:gd name="T78" fmla="*/ 5045 w 5673"/>
                <a:gd name="T79" fmla="*/ 215 h 1991"/>
                <a:gd name="T80" fmla="*/ 4719 w 5673"/>
                <a:gd name="T81" fmla="*/ 269 h 1991"/>
                <a:gd name="T82" fmla="*/ 4387 w 5673"/>
                <a:gd name="T83" fmla="*/ 299 h 1991"/>
                <a:gd name="T84" fmla="*/ 4054 w 5673"/>
                <a:gd name="T85" fmla="*/ 309 h 1991"/>
                <a:gd name="T86" fmla="*/ 3720 w 5673"/>
                <a:gd name="T87" fmla="*/ 309 h 1991"/>
                <a:gd name="T88" fmla="*/ 3392 w 5673"/>
                <a:gd name="T89" fmla="*/ 309 h 1991"/>
                <a:gd name="T90" fmla="*/ 3068 w 5673"/>
                <a:gd name="T91" fmla="*/ 310 h 1991"/>
                <a:gd name="T92" fmla="*/ 2753 w 5673"/>
                <a:gd name="T93" fmla="*/ 328 h 1991"/>
                <a:gd name="T94" fmla="*/ 2450 w 5673"/>
                <a:gd name="T95" fmla="*/ 368 h 1991"/>
                <a:gd name="T96" fmla="*/ 2179 w 5673"/>
                <a:gd name="T97" fmla="*/ 426 h 1991"/>
                <a:gd name="T98" fmla="*/ 1959 w 5673"/>
                <a:gd name="T99" fmla="*/ 487 h 1991"/>
                <a:gd name="T100" fmla="*/ 1756 w 5673"/>
                <a:gd name="T101" fmla="*/ 552 h 1991"/>
                <a:gd name="T102" fmla="*/ 1568 w 5673"/>
                <a:gd name="T103" fmla="*/ 615 h 1991"/>
                <a:gd name="T104" fmla="*/ 1397 w 5673"/>
                <a:gd name="T105" fmla="*/ 675 h 1991"/>
                <a:gd name="T106" fmla="*/ 1243 w 5673"/>
                <a:gd name="T107" fmla="*/ 731 h 1991"/>
                <a:gd name="T108" fmla="*/ 1099 w 5673"/>
                <a:gd name="T109" fmla="*/ 677 h 1991"/>
                <a:gd name="T110" fmla="*/ 863 w 5673"/>
                <a:gd name="T111" fmla="*/ 612 h 1991"/>
                <a:gd name="T112" fmla="*/ 586 w 5673"/>
                <a:gd name="T113" fmla="*/ 552 h 1991"/>
                <a:gd name="T114" fmla="*/ 327 w 5673"/>
                <a:gd name="T115" fmla="*/ 504 h 1991"/>
                <a:gd name="T116" fmla="*/ 141 w 5673"/>
                <a:gd name="T117" fmla="*/ 478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73" h="1991">
                  <a:moveTo>
                    <a:pt x="105" y="477"/>
                  </a:moveTo>
                  <a:lnTo>
                    <a:pt x="84" y="491"/>
                  </a:lnTo>
                  <a:lnTo>
                    <a:pt x="64" y="507"/>
                  </a:lnTo>
                  <a:lnTo>
                    <a:pt x="48" y="525"/>
                  </a:lnTo>
                  <a:lnTo>
                    <a:pt x="33" y="543"/>
                  </a:lnTo>
                  <a:lnTo>
                    <a:pt x="21" y="564"/>
                  </a:lnTo>
                  <a:lnTo>
                    <a:pt x="12" y="589"/>
                  </a:lnTo>
                  <a:lnTo>
                    <a:pt x="4" y="615"/>
                  </a:lnTo>
                  <a:lnTo>
                    <a:pt x="0" y="642"/>
                  </a:lnTo>
                  <a:lnTo>
                    <a:pt x="87" y="632"/>
                  </a:lnTo>
                  <a:lnTo>
                    <a:pt x="171" y="630"/>
                  </a:lnTo>
                  <a:lnTo>
                    <a:pt x="252" y="632"/>
                  </a:lnTo>
                  <a:lnTo>
                    <a:pt x="332" y="639"/>
                  </a:lnTo>
                  <a:lnTo>
                    <a:pt x="409" y="651"/>
                  </a:lnTo>
                  <a:lnTo>
                    <a:pt x="484" y="665"/>
                  </a:lnTo>
                  <a:lnTo>
                    <a:pt x="557" y="680"/>
                  </a:lnTo>
                  <a:lnTo>
                    <a:pt x="628" y="698"/>
                  </a:lnTo>
                  <a:lnTo>
                    <a:pt x="699" y="717"/>
                  </a:lnTo>
                  <a:lnTo>
                    <a:pt x="767" y="735"/>
                  </a:lnTo>
                  <a:lnTo>
                    <a:pt x="833" y="752"/>
                  </a:lnTo>
                  <a:lnTo>
                    <a:pt x="898" y="769"/>
                  </a:lnTo>
                  <a:lnTo>
                    <a:pt x="961" y="781"/>
                  </a:lnTo>
                  <a:lnTo>
                    <a:pt x="1024" y="792"/>
                  </a:lnTo>
                  <a:lnTo>
                    <a:pt x="1083" y="800"/>
                  </a:lnTo>
                  <a:lnTo>
                    <a:pt x="1144" y="802"/>
                  </a:lnTo>
                  <a:lnTo>
                    <a:pt x="1144" y="821"/>
                  </a:lnTo>
                  <a:lnTo>
                    <a:pt x="1144" y="844"/>
                  </a:lnTo>
                  <a:lnTo>
                    <a:pt x="1143" y="869"/>
                  </a:lnTo>
                  <a:lnTo>
                    <a:pt x="1141" y="895"/>
                  </a:lnTo>
                  <a:lnTo>
                    <a:pt x="1139" y="919"/>
                  </a:lnTo>
                  <a:lnTo>
                    <a:pt x="1135" y="943"/>
                  </a:lnTo>
                  <a:lnTo>
                    <a:pt x="1134" y="959"/>
                  </a:lnTo>
                  <a:lnTo>
                    <a:pt x="1129" y="971"/>
                  </a:lnTo>
                  <a:lnTo>
                    <a:pt x="1102" y="1023"/>
                  </a:lnTo>
                  <a:lnTo>
                    <a:pt x="1075" y="1083"/>
                  </a:lnTo>
                  <a:lnTo>
                    <a:pt x="1043" y="1145"/>
                  </a:lnTo>
                  <a:lnTo>
                    <a:pt x="1006" y="1212"/>
                  </a:lnTo>
                  <a:lnTo>
                    <a:pt x="969" y="1280"/>
                  </a:lnTo>
                  <a:lnTo>
                    <a:pt x="927" y="1351"/>
                  </a:lnTo>
                  <a:lnTo>
                    <a:pt x="881" y="1423"/>
                  </a:lnTo>
                  <a:lnTo>
                    <a:pt x="833" y="1493"/>
                  </a:lnTo>
                  <a:lnTo>
                    <a:pt x="780" y="1563"/>
                  </a:lnTo>
                  <a:lnTo>
                    <a:pt x="725" y="1630"/>
                  </a:lnTo>
                  <a:lnTo>
                    <a:pt x="667" y="1695"/>
                  </a:lnTo>
                  <a:lnTo>
                    <a:pt x="603" y="1752"/>
                  </a:lnTo>
                  <a:lnTo>
                    <a:pt x="536" y="1807"/>
                  </a:lnTo>
                  <a:lnTo>
                    <a:pt x="468" y="1856"/>
                  </a:lnTo>
                  <a:lnTo>
                    <a:pt x="393" y="1897"/>
                  </a:lnTo>
                  <a:lnTo>
                    <a:pt x="314" y="1929"/>
                  </a:lnTo>
                  <a:lnTo>
                    <a:pt x="345" y="1987"/>
                  </a:lnTo>
                  <a:lnTo>
                    <a:pt x="410" y="1991"/>
                  </a:lnTo>
                  <a:lnTo>
                    <a:pt x="480" y="1979"/>
                  </a:lnTo>
                  <a:lnTo>
                    <a:pt x="550" y="1952"/>
                  </a:lnTo>
                  <a:lnTo>
                    <a:pt x="619" y="1911"/>
                  </a:lnTo>
                  <a:lnTo>
                    <a:pt x="687" y="1863"/>
                  </a:lnTo>
                  <a:lnTo>
                    <a:pt x="753" y="1803"/>
                  </a:lnTo>
                  <a:lnTo>
                    <a:pt x="819" y="1738"/>
                  </a:lnTo>
                  <a:lnTo>
                    <a:pt x="883" y="1668"/>
                  </a:lnTo>
                  <a:lnTo>
                    <a:pt x="944" y="1591"/>
                  </a:lnTo>
                  <a:lnTo>
                    <a:pt x="1003" y="1514"/>
                  </a:lnTo>
                  <a:lnTo>
                    <a:pt x="1059" y="1438"/>
                  </a:lnTo>
                  <a:lnTo>
                    <a:pt x="1112" y="1362"/>
                  </a:lnTo>
                  <a:lnTo>
                    <a:pt x="1158" y="1292"/>
                  </a:lnTo>
                  <a:lnTo>
                    <a:pt x="1201" y="1221"/>
                  </a:lnTo>
                  <a:lnTo>
                    <a:pt x="1239" y="1164"/>
                  </a:lnTo>
                  <a:lnTo>
                    <a:pt x="1272" y="1111"/>
                  </a:lnTo>
                  <a:lnTo>
                    <a:pt x="1326" y="1036"/>
                  </a:lnTo>
                  <a:lnTo>
                    <a:pt x="1387" y="967"/>
                  </a:lnTo>
                  <a:lnTo>
                    <a:pt x="1451" y="904"/>
                  </a:lnTo>
                  <a:lnTo>
                    <a:pt x="1523" y="848"/>
                  </a:lnTo>
                  <a:lnTo>
                    <a:pt x="1598" y="796"/>
                  </a:lnTo>
                  <a:lnTo>
                    <a:pt x="1678" y="749"/>
                  </a:lnTo>
                  <a:lnTo>
                    <a:pt x="1765" y="711"/>
                  </a:lnTo>
                  <a:lnTo>
                    <a:pt x="1854" y="672"/>
                  </a:lnTo>
                  <a:lnTo>
                    <a:pt x="1946" y="642"/>
                  </a:lnTo>
                  <a:lnTo>
                    <a:pt x="2045" y="612"/>
                  </a:lnTo>
                  <a:lnTo>
                    <a:pt x="2145" y="588"/>
                  </a:lnTo>
                  <a:lnTo>
                    <a:pt x="2247" y="567"/>
                  </a:lnTo>
                  <a:lnTo>
                    <a:pt x="2355" y="549"/>
                  </a:lnTo>
                  <a:lnTo>
                    <a:pt x="2463" y="532"/>
                  </a:lnTo>
                  <a:lnTo>
                    <a:pt x="2573" y="522"/>
                  </a:lnTo>
                  <a:lnTo>
                    <a:pt x="2686" y="511"/>
                  </a:lnTo>
                  <a:lnTo>
                    <a:pt x="2801" y="504"/>
                  </a:lnTo>
                  <a:lnTo>
                    <a:pt x="2916" y="498"/>
                  </a:lnTo>
                  <a:lnTo>
                    <a:pt x="3033" y="491"/>
                  </a:lnTo>
                  <a:lnTo>
                    <a:pt x="3150" y="487"/>
                  </a:lnTo>
                  <a:lnTo>
                    <a:pt x="3267" y="484"/>
                  </a:lnTo>
                  <a:lnTo>
                    <a:pt x="3385" y="480"/>
                  </a:lnTo>
                  <a:lnTo>
                    <a:pt x="3504" y="478"/>
                  </a:lnTo>
                  <a:lnTo>
                    <a:pt x="3621" y="477"/>
                  </a:lnTo>
                  <a:lnTo>
                    <a:pt x="3737" y="474"/>
                  </a:lnTo>
                  <a:lnTo>
                    <a:pt x="3853" y="470"/>
                  </a:lnTo>
                  <a:lnTo>
                    <a:pt x="3967" y="466"/>
                  </a:lnTo>
                  <a:lnTo>
                    <a:pt x="4077" y="459"/>
                  </a:lnTo>
                  <a:lnTo>
                    <a:pt x="4188" y="453"/>
                  </a:lnTo>
                  <a:lnTo>
                    <a:pt x="4298" y="445"/>
                  </a:lnTo>
                  <a:lnTo>
                    <a:pt x="4403" y="432"/>
                  </a:lnTo>
                  <a:lnTo>
                    <a:pt x="4506" y="420"/>
                  </a:lnTo>
                  <a:lnTo>
                    <a:pt x="4563" y="409"/>
                  </a:lnTo>
                  <a:lnTo>
                    <a:pt x="4627" y="395"/>
                  </a:lnTo>
                  <a:lnTo>
                    <a:pt x="4698" y="376"/>
                  </a:lnTo>
                  <a:lnTo>
                    <a:pt x="4773" y="355"/>
                  </a:lnTo>
                  <a:lnTo>
                    <a:pt x="4853" y="330"/>
                  </a:lnTo>
                  <a:lnTo>
                    <a:pt x="4933" y="302"/>
                  </a:lnTo>
                  <a:lnTo>
                    <a:pt x="5018" y="272"/>
                  </a:lnTo>
                  <a:lnTo>
                    <a:pt x="5101" y="240"/>
                  </a:lnTo>
                  <a:lnTo>
                    <a:pt x="5185" y="208"/>
                  </a:lnTo>
                  <a:lnTo>
                    <a:pt x="5268" y="177"/>
                  </a:lnTo>
                  <a:lnTo>
                    <a:pt x="5348" y="144"/>
                  </a:lnTo>
                  <a:lnTo>
                    <a:pt x="5425" y="112"/>
                  </a:lnTo>
                  <a:lnTo>
                    <a:pt x="5497" y="81"/>
                  </a:lnTo>
                  <a:lnTo>
                    <a:pt x="5563" y="51"/>
                  </a:lnTo>
                  <a:lnTo>
                    <a:pt x="5622" y="25"/>
                  </a:lnTo>
                  <a:lnTo>
                    <a:pt x="5673" y="0"/>
                  </a:lnTo>
                  <a:lnTo>
                    <a:pt x="5572" y="48"/>
                  </a:lnTo>
                  <a:lnTo>
                    <a:pt x="5468" y="90"/>
                  </a:lnTo>
                  <a:lnTo>
                    <a:pt x="5364" y="128"/>
                  </a:lnTo>
                  <a:lnTo>
                    <a:pt x="5260" y="160"/>
                  </a:lnTo>
                  <a:lnTo>
                    <a:pt x="5154" y="191"/>
                  </a:lnTo>
                  <a:lnTo>
                    <a:pt x="5045" y="215"/>
                  </a:lnTo>
                  <a:lnTo>
                    <a:pt x="4937" y="239"/>
                  </a:lnTo>
                  <a:lnTo>
                    <a:pt x="4828" y="254"/>
                  </a:lnTo>
                  <a:lnTo>
                    <a:pt x="4719" y="269"/>
                  </a:lnTo>
                  <a:lnTo>
                    <a:pt x="4608" y="281"/>
                  </a:lnTo>
                  <a:lnTo>
                    <a:pt x="4498" y="290"/>
                  </a:lnTo>
                  <a:lnTo>
                    <a:pt x="4387" y="299"/>
                  </a:lnTo>
                  <a:lnTo>
                    <a:pt x="4277" y="302"/>
                  </a:lnTo>
                  <a:lnTo>
                    <a:pt x="4166" y="307"/>
                  </a:lnTo>
                  <a:lnTo>
                    <a:pt x="4054" y="309"/>
                  </a:lnTo>
                  <a:lnTo>
                    <a:pt x="3944" y="309"/>
                  </a:lnTo>
                  <a:lnTo>
                    <a:pt x="3832" y="310"/>
                  </a:lnTo>
                  <a:lnTo>
                    <a:pt x="3720" y="309"/>
                  </a:lnTo>
                  <a:lnTo>
                    <a:pt x="3611" y="309"/>
                  </a:lnTo>
                  <a:lnTo>
                    <a:pt x="3501" y="309"/>
                  </a:lnTo>
                  <a:lnTo>
                    <a:pt x="3392" y="309"/>
                  </a:lnTo>
                  <a:lnTo>
                    <a:pt x="3284" y="309"/>
                  </a:lnTo>
                  <a:lnTo>
                    <a:pt x="3176" y="309"/>
                  </a:lnTo>
                  <a:lnTo>
                    <a:pt x="3068" y="310"/>
                  </a:lnTo>
                  <a:lnTo>
                    <a:pt x="2962" y="316"/>
                  </a:lnTo>
                  <a:lnTo>
                    <a:pt x="2857" y="322"/>
                  </a:lnTo>
                  <a:lnTo>
                    <a:pt x="2753" y="328"/>
                  </a:lnTo>
                  <a:lnTo>
                    <a:pt x="2651" y="338"/>
                  </a:lnTo>
                  <a:lnTo>
                    <a:pt x="2549" y="351"/>
                  </a:lnTo>
                  <a:lnTo>
                    <a:pt x="2450" y="368"/>
                  </a:lnTo>
                  <a:lnTo>
                    <a:pt x="2352" y="384"/>
                  </a:lnTo>
                  <a:lnTo>
                    <a:pt x="2257" y="406"/>
                  </a:lnTo>
                  <a:lnTo>
                    <a:pt x="2179" y="426"/>
                  </a:lnTo>
                  <a:lnTo>
                    <a:pt x="2103" y="447"/>
                  </a:lnTo>
                  <a:lnTo>
                    <a:pt x="2031" y="468"/>
                  </a:lnTo>
                  <a:lnTo>
                    <a:pt x="1959" y="487"/>
                  </a:lnTo>
                  <a:lnTo>
                    <a:pt x="1890" y="507"/>
                  </a:lnTo>
                  <a:lnTo>
                    <a:pt x="1821" y="528"/>
                  </a:lnTo>
                  <a:lnTo>
                    <a:pt x="1756" y="552"/>
                  </a:lnTo>
                  <a:lnTo>
                    <a:pt x="1692" y="573"/>
                  </a:lnTo>
                  <a:lnTo>
                    <a:pt x="1629" y="594"/>
                  </a:lnTo>
                  <a:lnTo>
                    <a:pt x="1568" y="615"/>
                  </a:lnTo>
                  <a:lnTo>
                    <a:pt x="1511" y="635"/>
                  </a:lnTo>
                  <a:lnTo>
                    <a:pt x="1453" y="653"/>
                  </a:lnTo>
                  <a:lnTo>
                    <a:pt x="1397" y="675"/>
                  </a:lnTo>
                  <a:lnTo>
                    <a:pt x="1345" y="693"/>
                  </a:lnTo>
                  <a:lnTo>
                    <a:pt x="1293" y="713"/>
                  </a:lnTo>
                  <a:lnTo>
                    <a:pt x="1243" y="731"/>
                  </a:lnTo>
                  <a:lnTo>
                    <a:pt x="1209" y="714"/>
                  </a:lnTo>
                  <a:lnTo>
                    <a:pt x="1158" y="696"/>
                  </a:lnTo>
                  <a:lnTo>
                    <a:pt x="1099" y="677"/>
                  </a:lnTo>
                  <a:lnTo>
                    <a:pt x="1027" y="656"/>
                  </a:lnTo>
                  <a:lnTo>
                    <a:pt x="948" y="635"/>
                  </a:lnTo>
                  <a:lnTo>
                    <a:pt x="863" y="612"/>
                  </a:lnTo>
                  <a:lnTo>
                    <a:pt x="771" y="591"/>
                  </a:lnTo>
                  <a:lnTo>
                    <a:pt x="678" y="573"/>
                  </a:lnTo>
                  <a:lnTo>
                    <a:pt x="586" y="552"/>
                  </a:lnTo>
                  <a:lnTo>
                    <a:pt x="495" y="534"/>
                  </a:lnTo>
                  <a:lnTo>
                    <a:pt x="409" y="519"/>
                  </a:lnTo>
                  <a:lnTo>
                    <a:pt x="327" y="504"/>
                  </a:lnTo>
                  <a:lnTo>
                    <a:pt x="254" y="493"/>
                  </a:lnTo>
                  <a:lnTo>
                    <a:pt x="191" y="484"/>
                  </a:lnTo>
                  <a:lnTo>
                    <a:pt x="141" y="478"/>
                  </a:lnTo>
                  <a:lnTo>
                    <a:pt x="105" y="47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9781" name="Freeform 933">
              <a:extLst>
                <a:ext uri="{FF2B5EF4-FFF2-40B4-BE49-F238E27FC236}">
                  <a16:creationId xmlns:a16="http://schemas.microsoft.com/office/drawing/2014/main" id="{11640E78-217E-48C3-0279-65C1CBE3BEF6}"/>
                </a:ext>
              </a:extLst>
            </p:cNvPr>
            <p:cNvSpPr>
              <a:spLocks/>
            </p:cNvSpPr>
            <p:nvPr/>
          </p:nvSpPr>
          <p:spPr bwMode="auto">
            <a:xfrm>
              <a:off x="2702" y="2364"/>
              <a:ext cx="5" cy="10"/>
            </a:xfrm>
            <a:custGeom>
              <a:avLst/>
              <a:gdLst>
                <a:gd name="T0" fmla="*/ 16 w 16"/>
                <a:gd name="T1" fmla="*/ 0 h 29"/>
                <a:gd name="T2" fmla="*/ 6 w 16"/>
                <a:gd name="T3" fmla="*/ 5 h 29"/>
                <a:gd name="T4" fmla="*/ 0 w 16"/>
                <a:gd name="T5" fmla="*/ 13 h 29"/>
                <a:gd name="T6" fmla="*/ 2 w 16"/>
                <a:gd name="T7" fmla="*/ 22 h 29"/>
                <a:gd name="T8" fmla="*/ 12 w 16"/>
                <a:gd name="T9" fmla="*/ 29 h 29"/>
                <a:gd name="T10" fmla="*/ 16 w 16"/>
                <a:gd name="T11" fmla="*/ 0 h 29"/>
              </a:gdLst>
              <a:ahLst/>
              <a:cxnLst>
                <a:cxn ang="0">
                  <a:pos x="T0" y="T1"/>
                </a:cxn>
                <a:cxn ang="0">
                  <a:pos x="T2" y="T3"/>
                </a:cxn>
                <a:cxn ang="0">
                  <a:pos x="T4" y="T5"/>
                </a:cxn>
                <a:cxn ang="0">
                  <a:pos x="T6" y="T7"/>
                </a:cxn>
                <a:cxn ang="0">
                  <a:pos x="T8" y="T9"/>
                </a:cxn>
                <a:cxn ang="0">
                  <a:pos x="T10" y="T11"/>
                </a:cxn>
              </a:cxnLst>
              <a:rect l="0" t="0" r="r" b="b"/>
              <a:pathLst>
                <a:path w="16" h="29">
                  <a:moveTo>
                    <a:pt x="16" y="0"/>
                  </a:moveTo>
                  <a:lnTo>
                    <a:pt x="6" y="5"/>
                  </a:lnTo>
                  <a:lnTo>
                    <a:pt x="0" y="13"/>
                  </a:lnTo>
                  <a:lnTo>
                    <a:pt x="2" y="22"/>
                  </a:lnTo>
                  <a:lnTo>
                    <a:pt x="12" y="29"/>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82" name="Freeform 934">
              <a:extLst>
                <a:ext uri="{FF2B5EF4-FFF2-40B4-BE49-F238E27FC236}">
                  <a16:creationId xmlns:a16="http://schemas.microsoft.com/office/drawing/2014/main" id="{D583EB9A-F926-A80B-E5CD-7970082B3655}"/>
                </a:ext>
              </a:extLst>
            </p:cNvPr>
            <p:cNvSpPr>
              <a:spLocks/>
            </p:cNvSpPr>
            <p:nvPr/>
          </p:nvSpPr>
          <p:spPr bwMode="auto">
            <a:xfrm>
              <a:off x="2706" y="2364"/>
              <a:ext cx="1304" cy="207"/>
            </a:xfrm>
            <a:custGeom>
              <a:avLst/>
              <a:gdLst>
                <a:gd name="T0" fmla="*/ 3912 w 3914"/>
                <a:gd name="T1" fmla="*/ 605 h 621"/>
                <a:gd name="T2" fmla="*/ 3914 w 3914"/>
                <a:gd name="T3" fmla="*/ 590 h 621"/>
                <a:gd name="T4" fmla="*/ 4 w 3914"/>
                <a:gd name="T5" fmla="*/ 0 h 621"/>
                <a:gd name="T6" fmla="*/ 0 w 3914"/>
                <a:gd name="T7" fmla="*/ 29 h 621"/>
                <a:gd name="T8" fmla="*/ 3909 w 3914"/>
                <a:gd name="T9" fmla="*/ 621 h 621"/>
                <a:gd name="T10" fmla="*/ 3912 w 3914"/>
                <a:gd name="T11" fmla="*/ 605 h 621"/>
              </a:gdLst>
              <a:ahLst/>
              <a:cxnLst>
                <a:cxn ang="0">
                  <a:pos x="T0" y="T1"/>
                </a:cxn>
                <a:cxn ang="0">
                  <a:pos x="T2" y="T3"/>
                </a:cxn>
                <a:cxn ang="0">
                  <a:pos x="T4" y="T5"/>
                </a:cxn>
                <a:cxn ang="0">
                  <a:pos x="T6" y="T7"/>
                </a:cxn>
                <a:cxn ang="0">
                  <a:pos x="T8" y="T9"/>
                </a:cxn>
                <a:cxn ang="0">
                  <a:pos x="T10" y="T11"/>
                </a:cxn>
              </a:cxnLst>
              <a:rect l="0" t="0" r="r" b="b"/>
              <a:pathLst>
                <a:path w="3914" h="621">
                  <a:moveTo>
                    <a:pt x="3912" y="605"/>
                  </a:moveTo>
                  <a:lnTo>
                    <a:pt x="3914" y="590"/>
                  </a:lnTo>
                  <a:lnTo>
                    <a:pt x="4" y="0"/>
                  </a:lnTo>
                  <a:lnTo>
                    <a:pt x="0" y="29"/>
                  </a:lnTo>
                  <a:lnTo>
                    <a:pt x="3909" y="621"/>
                  </a:lnTo>
                  <a:lnTo>
                    <a:pt x="3912" y="6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83" name="Freeform 935">
              <a:extLst>
                <a:ext uri="{FF2B5EF4-FFF2-40B4-BE49-F238E27FC236}">
                  <a16:creationId xmlns:a16="http://schemas.microsoft.com/office/drawing/2014/main" id="{3ECA6920-CD2D-F0B1-6070-1D26D37D950F}"/>
                </a:ext>
              </a:extLst>
            </p:cNvPr>
            <p:cNvSpPr>
              <a:spLocks/>
            </p:cNvSpPr>
            <p:nvPr/>
          </p:nvSpPr>
          <p:spPr bwMode="auto">
            <a:xfrm>
              <a:off x="4009" y="2560"/>
              <a:ext cx="6" cy="10"/>
            </a:xfrm>
            <a:custGeom>
              <a:avLst/>
              <a:gdLst>
                <a:gd name="T0" fmla="*/ 0 w 17"/>
                <a:gd name="T1" fmla="*/ 29 h 29"/>
                <a:gd name="T2" fmla="*/ 11 w 17"/>
                <a:gd name="T3" fmla="*/ 25 h 29"/>
                <a:gd name="T4" fmla="*/ 17 w 17"/>
                <a:gd name="T5" fmla="*/ 16 h 29"/>
                <a:gd name="T6" fmla="*/ 14 w 17"/>
                <a:gd name="T7" fmla="*/ 7 h 29"/>
                <a:gd name="T8" fmla="*/ 5 w 17"/>
                <a:gd name="T9" fmla="*/ 0 h 29"/>
                <a:gd name="T10" fmla="*/ 0 w 17"/>
                <a:gd name="T11" fmla="*/ 29 h 29"/>
              </a:gdLst>
              <a:ahLst/>
              <a:cxnLst>
                <a:cxn ang="0">
                  <a:pos x="T0" y="T1"/>
                </a:cxn>
                <a:cxn ang="0">
                  <a:pos x="T2" y="T3"/>
                </a:cxn>
                <a:cxn ang="0">
                  <a:pos x="T4" y="T5"/>
                </a:cxn>
                <a:cxn ang="0">
                  <a:pos x="T6" y="T7"/>
                </a:cxn>
                <a:cxn ang="0">
                  <a:pos x="T8" y="T9"/>
                </a:cxn>
                <a:cxn ang="0">
                  <a:pos x="T10" y="T11"/>
                </a:cxn>
              </a:cxnLst>
              <a:rect l="0" t="0" r="r" b="b"/>
              <a:pathLst>
                <a:path w="17" h="29">
                  <a:moveTo>
                    <a:pt x="0" y="29"/>
                  </a:moveTo>
                  <a:lnTo>
                    <a:pt x="11" y="25"/>
                  </a:lnTo>
                  <a:lnTo>
                    <a:pt x="17" y="16"/>
                  </a:lnTo>
                  <a:lnTo>
                    <a:pt x="14" y="7"/>
                  </a:lnTo>
                  <a:lnTo>
                    <a:pt x="5" y="0"/>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84" name="Freeform 936">
              <a:extLst>
                <a:ext uri="{FF2B5EF4-FFF2-40B4-BE49-F238E27FC236}">
                  <a16:creationId xmlns:a16="http://schemas.microsoft.com/office/drawing/2014/main" id="{2571417A-B930-EF09-8C2B-22FFBD40CE91}"/>
                </a:ext>
              </a:extLst>
            </p:cNvPr>
            <p:cNvSpPr>
              <a:spLocks/>
            </p:cNvSpPr>
            <p:nvPr/>
          </p:nvSpPr>
          <p:spPr bwMode="auto">
            <a:xfrm>
              <a:off x="2359" y="2717"/>
              <a:ext cx="7" cy="10"/>
            </a:xfrm>
            <a:custGeom>
              <a:avLst/>
              <a:gdLst>
                <a:gd name="T0" fmla="*/ 19 w 19"/>
                <a:gd name="T1" fmla="*/ 0 h 29"/>
                <a:gd name="T2" fmla="*/ 7 w 19"/>
                <a:gd name="T3" fmla="*/ 2 h 29"/>
                <a:gd name="T4" fmla="*/ 0 w 19"/>
                <a:gd name="T5" fmla="*/ 10 h 29"/>
                <a:gd name="T6" fmla="*/ 2 w 19"/>
                <a:gd name="T7" fmla="*/ 22 h 29"/>
                <a:gd name="T8" fmla="*/ 11 w 19"/>
                <a:gd name="T9" fmla="*/ 29 h 29"/>
                <a:gd name="T10" fmla="*/ 19 w 19"/>
                <a:gd name="T11" fmla="*/ 0 h 29"/>
              </a:gdLst>
              <a:ahLst/>
              <a:cxnLst>
                <a:cxn ang="0">
                  <a:pos x="T0" y="T1"/>
                </a:cxn>
                <a:cxn ang="0">
                  <a:pos x="T2" y="T3"/>
                </a:cxn>
                <a:cxn ang="0">
                  <a:pos x="T4" y="T5"/>
                </a:cxn>
                <a:cxn ang="0">
                  <a:pos x="T6" y="T7"/>
                </a:cxn>
                <a:cxn ang="0">
                  <a:pos x="T8" y="T9"/>
                </a:cxn>
                <a:cxn ang="0">
                  <a:pos x="T10" y="T11"/>
                </a:cxn>
              </a:cxnLst>
              <a:rect l="0" t="0" r="r" b="b"/>
              <a:pathLst>
                <a:path w="19" h="29">
                  <a:moveTo>
                    <a:pt x="19" y="0"/>
                  </a:moveTo>
                  <a:lnTo>
                    <a:pt x="7" y="2"/>
                  </a:lnTo>
                  <a:lnTo>
                    <a:pt x="0" y="10"/>
                  </a:lnTo>
                  <a:lnTo>
                    <a:pt x="2" y="22"/>
                  </a:lnTo>
                  <a:lnTo>
                    <a:pt x="11" y="29"/>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85" name="Freeform 937">
              <a:extLst>
                <a:ext uri="{FF2B5EF4-FFF2-40B4-BE49-F238E27FC236}">
                  <a16:creationId xmlns:a16="http://schemas.microsoft.com/office/drawing/2014/main" id="{A89D9185-5677-2F9C-D0D5-E361EAF29570}"/>
                </a:ext>
              </a:extLst>
            </p:cNvPr>
            <p:cNvSpPr>
              <a:spLocks/>
            </p:cNvSpPr>
            <p:nvPr/>
          </p:nvSpPr>
          <p:spPr bwMode="auto">
            <a:xfrm>
              <a:off x="2363" y="2717"/>
              <a:ext cx="1126" cy="430"/>
            </a:xfrm>
            <a:custGeom>
              <a:avLst/>
              <a:gdLst>
                <a:gd name="T0" fmla="*/ 3374 w 3378"/>
                <a:gd name="T1" fmla="*/ 1274 h 1289"/>
                <a:gd name="T2" fmla="*/ 3378 w 3378"/>
                <a:gd name="T3" fmla="*/ 1260 h 1289"/>
                <a:gd name="T4" fmla="*/ 8 w 3378"/>
                <a:gd name="T5" fmla="*/ 0 h 1289"/>
                <a:gd name="T6" fmla="*/ 0 w 3378"/>
                <a:gd name="T7" fmla="*/ 29 h 1289"/>
                <a:gd name="T8" fmla="*/ 3370 w 3378"/>
                <a:gd name="T9" fmla="*/ 1289 h 1289"/>
                <a:gd name="T10" fmla="*/ 3374 w 3378"/>
                <a:gd name="T11" fmla="*/ 1274 h 1289"/>
              </a:gdLst>
              <a:ahLst/>
              <a:cxnLst>
                <a:cxn ang="0">
                  <a:pos x="T0" y="T1"/>
                </a:cxn>
                <a:cxn ang="0">
                  <a:pos x="T2" y="T3"/>
                </a:cxn>
                <a:cxn ang="0">
                  <a:pos x="T4" y="T5"/>
                </a:cxn>
                <a:cxn ang="0">
                  <a:pos x="T6" y="T7"/>
                </a:cxn>
                <a:cxn ang="0">
                  <a:pos x="T8" y="T9"/>
                </a:cxn>
                <a:cxn ang="0">
                  <a:pos x="T10" y="T11"/>
                </a:cxn>
              </a:cxnLst>
              <a:rect l="0" t="0" r="r" b="b"/>
              <a:pathLst>
                <a:path w="3378" h="1289">
                  <a:moveTo>
                    <a:pt x="3374" y="1274"/>
                  </a:moveTo>
                  <a:lnTo>
                    <a:pt x="3378" y="1260"/>
                  </a:lnTo>
                  <a:lnTo>
                    <a:pt x="8" y="0"/>
                  </a:lnTo>
                  <a:lnTo>
                    <a:pt x="0" y="29"/>
                  </a:lnTo>
                  <a:lnTo>
                    <a:pt x="3370" y="1289"/>
                  </a:lnTo>
                  <a:lnTo>
                    <a:pt x="3374" y="1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86" name="Freeform 938">
              <a:extLst>
                <a:ext uri="{FF2B5EF4-FFF2-40B4-BE49-F238E27FC236}">
                  <a16:creationId xmlns:a16="http://schemas.microsoft.com/office/drawing/2014/main" id="{B764CA8C-5F16-B23E-C16F-14CDC1221CEF}"/>
                </a:ext>
              </a:extLst>
            </p:cNvPr>
            <p:cNvSpPr>
              <a:spLocks/>
            </p:cNvSpPr>
            <p:nvPr/>
          </p:nvSpPr>
          <p:spPr bwMode="auto">
            <a:xfrm>
              <a:off x="3487" y="3136"/>
              <a:ext cx="6" cy="10"/>
            </a:xfrm>
            <a:custGeom>
              <a:avLst/>
              <a:gdLst>
                <a:gd name="T0" fmla="*/ 0 w 17"/>
                <a:gd name="T1" fmla="*/ 30 h 30"/>
                <a:gd name="T2" fmla="*/ 12 w 17"/>
                <a:gd name="T3" fmla="*/ 29 h 30"/>
                <a:gd name="T4" fmla="*/ 17 w 17"/>
                <a:gd name="T5" fmla="*/ 17 h 30"/>
                <a:gd name="T6" fmla="*/ 16 w 17"/>
                <a:gd name="T7" fmla="*/ 8 h 30"/>
                <a:gd name="T8" fmla="*/ 8 w 17"/>
                <a:gd name="T9" fmla="*/ 0 h 30"/>
                <a:gd name="T10" fmla="*/ 0 w 17"/>
                <a:gd name="T11" fmla="*/ 30 h 30"/>
              </a:gdLst>
              <a:ahLst/>
              <a:cxnLst>
                <a:cxn ang="0">
                  <a:pos x="T0" y="T1"/>
                </a:cxn>
                <a:cxn ang="0">
                  <a:pos x="T2" y="T3"/>
                </a:cxn>
                <a:cxn ang="0">
                  <a:pos x="T4" y="T5"/>
                </a:cxn>
                <a:cxn ang="0">
                  <a:pos x="T6" y="T7"/>
                </a:cxn>
                <a:cxn ang="0">
                  <a:pos x="T8" y="T9"/>
                </a:cxn>
                <a:cxn ang="0">
                  <a:pos x="T10" y="T11"/>
                </a:cxn>
              </a:cxnLst>
              <a:rect l="0" t="0" r="r" b="b"/>
              <a:pathLst>
                <a:path w="17" h="30">
                  <a:moveTo>
                    <a:pt x="0" y="30"/>
                  </a:moveTo>
                  <a:lnTo>
                    <a:pt x="12" y="29"/>
                  </a:lnTo>
                  <a:lnTo>
                    <a:pt x="17" y="17"/>
                  </a:lnTo>
                  <a:lnTo>
                    <a:pt x="16" y="8"/>
                  </a:lnTo>
                  <a:lnTo>
                    <a:pt x="8" y="0"/>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87" name="Freeform 939">
              <a:extLst>
                <a:ext uri="{FF2B5EF4-FFF2-40B4-BE49-F238E27FC236}">
                  <a16:creationId xmlns:a16="http://schemas.microsoft.com/office/drawing/2014/main" id="{761E7ED9-B7D5-0E79-CDBB-16CD9BEB5B5E}"/>
                </a:ext>
              </a:extLst>
            </p:cNvPr>
            <p:cNvSpPr>
              <a:spLocks/>
            </p:cNvSpPr>
            <p:nvPr/>
          </p:nvSpPr>
          <p:spPr bwMode="auto">
            <a:xfrm>
              <a:off x="2255" y="2366"/>
              <a:ext cx="5" cy="10"/>
            </a:xfrm>
            <a:custGeom>
              <a:avLst/>
              <a:gdLst>
                <a:gd name="T0" fmla="*/ 4 w 16"/>
                <a:gd name="T1" fmla="*/ 29 h 29"/>
                <a:gd name="T2" fmla="*/ 14 w 16"/>
                <a:gd name="T3" fmla="*/ 22 h 29"/>
                <a:gd name="T4" fmla="*/ 16 w 16"/>
                <a:gd name="T5" fmla="*/ 12 h 29"/>
                <a:gd name="T6" fmla="*/ 10 w 16"/>
                <a:gd name="T7" fmla="*/ 5 h 29"/>
                <a:gd name="T8" fmla="*/ 0 w 16"/>
                <a:gd name="T9" fmla="*/ 0 h 29"/>
                <a:gd name="T10" fmla="*/ 4 w 16"/>
                <a:gd name="T11" fmla="*/ 29 h 29"/>
              </a:gdLst>
              <a:ahLst/>
              <a:cxnLst>
                <a:cxn ang="0">
                  <a:pos x="T0" y="T1"/>
                </a:cxn>
                <a:cxn ang="0">
                  <a:pos x="T2" y="T3"/>
                </a:cxn>
                <a:cxn ang="0">
                  <a:pos x="T4" y="T5"/>
                </a:cxn>
                <a:cxn ang="0">
                  <a:pos x="T6" y="T7"/>
                </a:cxn>
                <a:cxn ang="0">
                  <a:pos x="T8" y="T9"/>
                </a:cxn>
                <a:cxn ang="0">
                  <a:pos x="T10" y="T11"/>
                </a:cxn>
              </a:cxnLst>
              <a:rect l="0" t="0" r="r" b="b"/>
              <a:pathLst>
                <a:path w="16" h="29">
                  <a:moveTo>
                    <a:pt x="4" y="29"/>
                  </a:moveTo>
                  <a:lnTo>
                    <a:pt x="14" y="22"/>
                  </a:lnTo>
                  <a:lnTo>
                    <a:pt x="16" y="12"/>
                  </a:lnTo>
                  <a:lnTo>
                    <a:pt x="10" y="5"/>
                  </a:lnTo>
                  <a:lnTo>
                    <a:pt x="0" y="0"/>
                  </a:lnTo>
                  <a:lnTo>
                    <a:pt x="4"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88" name="Freeform 940">
              <a:extLst>
                <a:ext uri="{FF2B5EF4-FFF2-40B4-BE49-F238E27FC236}">
                  <a16:creationId xmlns:a16="http://schemas.microsoft.com/office/drawing/2014/main" id="{689290D2-FA31-25E1-91AD-4C568133895C}"/>
                </a:ext>
              </a:extLst>
            </p:cNvPr>
            <p:cNvSpPr>
              <a:spLocks/>
            </p:cNvSpPr>
            <p:nvPr/>
          </p:nvSpPr>
          <p:spPr bwMode="auto">
            <a:xfrm>
              <a:off x="1068" y="2366"/>
              <a:ext cx="1188" cy="115"/>
            </a:xfrm>
            <a:custGeom>
              <a:avLst/>
              <a:gdLst>
                <a:gd name="T0" fmla="*/ 2 w 3563"/>
                <a:gd name="T1" fmla="*/ 328 h 343"/>
                <a:gd name="T2" fmla="*/ 4 w 3563"/>
                <a:gd name="T3" fmla="*/ 343 h 343"/>
                <a:gd name="T4" fmla="*/ 3563 w 3563"/>
                <a:gd name="T5" fmla="*/ 29 h 343"/>
                <a:gd name="T6" fmla="*/ 3559 w 3563"/>
                <a:gd name="T7" fmla="*/ 0 h 343"/>
                <a:gd name="T8" fmla="*/ 0 w 3563"/>
                <a:gd name="T9" fmla="*/ 314 h 343"/>
                <a:gd name="T10" fmla="*/ 2 w 3563"/>
                <a:gd name="T11" fmla="*/ 328 h 343"/>
              </a:gdLst>
              <a:ahLst/>
              <a:cxnLst>
                <a:cxn ang="0">
                  <a:pos x="T0" y="T1"/>
                </a:cxn>
                <a:cxn ang="0">
                  <a:pos x="T2" y="T3"/>
                </a:cxn>
                <a:cxn ang="0">
                  <a:pos x="T4" y="T5"/>
                </a:cxn>
                <a:cxn ang="0">
                  <a:pos x="T6" y="T7"/>
                </a:cxn>
                <a:cxn ang="0">
                  <a:pos x="T8" y="T9"/>
                </a:cxn>
                <a:cxn ang="0">
                  <a:pos x="T10" y="T11"/>
                </a:cxn>
              </a:cxnLst>
              <a:rect l="0" t="0" r="r" b="b"/>
              <a:pathLst>
                <a:path w="3563" h="343">
                  <a:moveTo>
                    <a:pt x="2" y="328"/>
                  </a:moveTo>
                  <a:lnTo>
                    <a:pt x="4" y="343"/>
                  </a:lnTo>
                  <a:lnTo>
                    <a:pt x="3563" y="29"/>
                  </a:lnTo>
                  <a:lnTo>
                    <a:pt x="3559" y="0"/>
                  </a:lnTo>
                  <a:lnTo>
                    <a:pt x="0" y="314"/>
                  </a:lnTo>
                  <a:lnTo>
                    <a:pt x="2" y="3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789" name="Line 941">
              <a:extLst>
                <a:ext uri="{FF2B5EF4-FFF2-40B4-BE49-F238E27FC236}">
                  <a16:creationId xmlns:a16="http://schemas.microsoft.com/office/drawing/2014/main" id="{643A8DAE-F367-B0EA-F97E-2098E2735229}"/>
                </a:ext>
              </a:extLst>
            </p:cNvPr>
            <p:cNvSpPr>
              <a:spLocks noChangeShapeType="1"/>
            </p:cNvSpPr>
            <p:nvPr/>
          </p:nvSpPr>
          <p:spPr bwMode="auto">
            <a:xfrm flipH="1">
              <a:off x="2356" y="1341"/>
              <a:ext cx="103" cy="345"/>
            </a:xfrm>
            <a:prstGeom prst="line">
              <a:avLst/>
            </a:prstGeom>
            <a:noFill/>
            <a:ln w="476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790" name="Line 942">
              <a:extLst>
                <a:ext uri="{FF2B5EF4-FFF2-40B4-BE49-F238E27FC236}">
                  <a16:creationId xmlns:a16="http://schemas.microsoft.com/office/drawing/2014/main" id="{EBA740C6-4958-C073-39C7-225190A98675}"/>
                </a:ext>
              </a:extLst>
            </p:cNvPr>
            <p:cNvSpPr>
              <a:spLocks noChangeShapeType="1"/>
            </p:cNvSpPr>
            <p:nvPr/>
          </p:nvSpPr>
          <p:spPr bwMode="auto">
            <a:xfrm flipH="1">
              <a:off x="3070" y="1575"/>
              <a:ext cx="167" cy="558"/>
            </a:xfrm>
            <a:prstGeom prst="line">
              <a:avLst/>
            </a:prstGeom>
            <a:noFill/>
            <a:ln w="587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791" name="Line 943">
              <a:extLst>
                <a:ext uri="{FF2B5EF4-FFF2-40B4-BE49-F238E27FC236}">
                  <a16:creationId xmlns:a16="http://schemas.microsoft.com/office/drawing/2014/main" id="{8E113010-8993-C6B7-01E5-A2D316BAD12D}"/>
                </a:ext>
              </a:extLst>
            </p:cNvPr>
            <p:cNvSpPr>
              <a:spLocks noChangeShapeType="1"/>
            </p:cNvSpPr>
            <p:nvPr/>
          </p:nvSpPr>
          <p:spPr bwMode="auto">
            <a:xfrm flipH="1" flipV="1">
              <a:off x="4394" y="2077"/>
              <a:ext cx="349" cy="237"/>
            </a:xfrm>
            <a:prstGeom prst="line">
              <a:avLst/>
            </a:prstGeom>
            <a:noFill/>
            <a:ln w="587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792" name="Line 944">
              <a:extLst>
                <a:ext uri="{FF2B5EF4-FFF2-40B4-BE49-F238E27FC236}">
                  <a16:creationId xmlns:a16="http://schemas.microsoft.com/office/drawing/2014/main" id="{D58E98D6-A90D-E0C5-390C-03ED94C3EC39}"/>
                </a:ext>
              </a:extLst>
            </p:cNvPr>
            <p:cNvSpPr>
              <a:spLocks noChangeShapeType="1"/>
            </p:cNvSpPr>
            <p:nvPr/>
          </p:nvSpPr>
          <p:spPr bwMode="auto">
            <a:xfrm flipH="1" flipV="1">
              <a:off x="2750" y="2375"/>
              <a:ext cx="1226" cy="214"/>
            </a:xfrm>
            <a:prstGeom prst="line">
              <a:avLst/>
            </a:prstGeom>
            <a:noFill/>
            <a:ln w="587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793" name="Line 945">
              <a:extLst>
                <a:ext uri="{FF2B5EF4-FFF2-40B4-BE49-F238E27FC236}">
                  <a16:creationId xmlns:a16="http://schemas.microsoft.com/office/drawing/2014/main" id="{C9B0C4BF-9F01-2E6B-38CC-7FBB87AA4C51}"/>
                </a:ext>
              </a:extLst>
            </p:cNvPr>
            <p:cNvSpPr>
              <a:spLocks noChangeShapeType="1"/>
            </p:cNvSpPr>
            <p:nvPr/>
          </p:nvSpPr>
          <p:spPr bwMode="auto">
            <a:xfrm flipV="1">
              <a:off x="1076" y="2370"/>
              <a:ext cx="1185" cy="98"/>
            </a:xfrm>
            <a:prstGeom prst="line">
              <a:avLst/>
            </a:prstGeom>
            <a:noFill/>
            <a:ln w="587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794" name="Line 946">
              <a:extLst>
                <a:ext uri="{FF2B5EF4-FFF2-40B4-BE49-F238E27FC236}">
                  <a16:creationId xmlns:a16="http://schemas.microsoft.com/office/drawing/2014/main" id="{9EE61969-CAAF-93D5-97AD-9787FAD9EC85}"/>
                </a:ext>
              </a:extLst>
            </p:cNvPr>
            <p:cNvSpPr>
              <a:spLocks noChangeShapeType="1"/>
            </p:cNvSpPr>
            <p:nvPr/>
          </p:nvSpPr>
          <p:spPr bwMode="auto">
            <a:xfrm flipV="1">
              <a:off x="1644" y="2876"/>
              <a:ext cx="357" cy="314"/>
            </a:xfrm>
            <a:prstGeom prst="line">
              <a:avLst/>
            </a:prstGeom>
            <a:noFill/>
            <a:ln w="587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795" name="Line 947">
              <a:extLst>
                <a:ext uri="{FF2B5EF4-FFF2-40B4-BE49-F238E27FC236}">
                  <a16:creationId xmlns:a16="http://schemas.microsoft.com/office/drawing/2014/main" id="{2F4713D8-D8D9-7919-0A34-DD17661B4BEA}"/>
                </a:ext>
              </a:extLst>
            </p:cNvPr>
            <p:cNvSpPr>
              <a:spLocks noChangeShapeType="1"/>
            </p:cNvSpPr>
            <p:nvPr/>
          </p:nvSpPr>
          <p:spPr bwMode="auto">
            <a:xfrm flipH="1" flipV="1">
              <a:off x="2777" y="3235"/>
              <a:ext cx="265" cy="223"/>
            </a:xfrm>
            <a:prstGeom prst="line">
              <a:avLst/>
            </a:prstGeom>
            <a:noFill/>
            <a:ln w="587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796" name="Line 948">
              <a:extLst>
                <a:ext uri="{FF2B5EF4-FFF2-40B4-BE49-F238E27FC236}">
                  <a16:creationId xmlns:a16="http://schemas.microsoft.com/office/drawing/2014/main" id="{DC819670-3363-5A0C-3681-C10537F0D6D4}"/>
                </a:ext>
              </a:extLst>
            </p:cNvPr>
            <p:cNvSpPr>
              <a:spLocks noChangeShapeType="1"/>
            </p:cNvSpPr>
            <p:nvPr/>
          </p:nvSpPr>
          <p:spPr bwMode="auto">
            <a:xfrm flipH="1" flipV="1">
              <a:off x="2317" y="2691"/>
              <a:ext cx="1283" cy="474"/>
            </a:xfrm>
            <a:prstGeom prst="line">
              <a:avLst/>
            </a:prstGeom>
            <a:noFill/>
            <a:ln w="698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a:extLst>
              <a:ext uri="{FF2B5EF4-FFF2-40B4-BE49-F238E27FC236}">
                <a16:creationId xmlns:a16="http://schemas.microsoft.com/office/drawing/2014/main" id="{41D19D39-F470-A1C2-616E-14E136F36ED2}"/>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br>
              <a:rPr lang="es-PR" altLang="en-US" sz="2500" b="1">
                <a:latin typeface="Verdana" panose="020B0604030504040204" pitchFamily="34" charset="0"/>
              </a:rPr>
            </a:br>
            <a:r>
              <a:rPr lang="es-PR" altLang="en-US" sz="2500" b="1">
                <a:latin typeface="Verdana" panose="020B0604030504040204" pitchFamily="34" charset="0"/>
              </a:rPr>
              <a:t>* </a:t>
            </a:r>
            <a:r>
              <a:rPr lang="es-PR" altLang="en-US" sz="2500" b="1" i="1">
                <a:latin typeface="Verdana" panose="020B0604030504040204" pitchFamily="34" charset="0"/>
              </a:rPr>
              <a:t>Concepto General</a:t>
            </a:r>
            <a:r>
              <a:rPr lang="es-PR" altLang="en-US" sz="2500" b="1">
                <a:latin typeface="Verdana" panose="020B0604030504040204" pitchFamily="34" charset="0"/>
              </a:rPr>
              <a:t> *</a:t>
            </a:r>
            <a:endParaRPr lang="es-PR" altLang="en-US" sz="2500" b="1" i="1">
              <a:latin typeface="Verdana" panose="020B0604030504040204" pitchFamily="34" charset="0"/>
            </a:endParaRPr>
          </a:p>
        </p:txBody>
      </p:sp>
      <p:grpSp>
        <p:nvGrpSpPr>
          <p:cNvPr id="80133" name="Group 261">
            <a:extLst>
              <a:ext uri="{FF2B5EF4-FFF2-40B4-BE49-F238E27FC236}">
                <a16:creationId xmlns:a16="http://schemas.microsoft.com/office/drawing/2014/main" id="{39A6DABC-BBDA-CA17-3431-F89ADBD3C94D}"/>
              </a:ext>
            </a:extLst>
          </p:cNvPr>
          <p:cNvGrpSpPr>
            <a:grpSpLocks noChangeAspect="1"/>
          </p:cNvGrpSpPr>
          <p:nvPr/>
        </p:nvGrpSpPr>
        <p:grpSpPr bwMode="auto">
          <a:xfrm>
            <a:off x="533400" y="2166938"/>
            <a:ext cx="8305800" cy="3700462"/>
            <a:chOff x="336" y="1365"/>
            <a:chExt cx="5232" cy="2331"/>
          </a:xfrm>
        </p:grpSpPr>
        <p:sp>
          <p:nvSpPr>
            <p:cNvPr id="80132" name="AutoShape 260">
              <a:extLst>
                <a:ext uri="{FF2B5EF4-FFF2-40B4-BE49-F238E27FC236}">
                  <a16:creationId xmlns:a16="http://schemas.microsoft.com/office/drawing/2014/main" id="{D5389451-7426-F81B-962D-91E1C8D3D7BF}"/>
                </a:ext>
              </a:extLst>
            </p:cNvPr>
            <p:cNvSpPr>
              <a:spLocks noChangeAspect="1" noChangeArrowheads="1" noTextEdit="1"/>
            </p:cNvSpPr>
            <p:nvPr/>
          </p:nvSpPr>
          <p:spPr bwMode="auto">
            <a:xfrm>
              <a:off x="336" y="1365"/>
              <a:ext cx="5232" cy="2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0134" name="Rectangle 262">
              <a:extLst>
                <a:ext uri="{FF2B5EF4-FFF2-40B4-BE49-F238E27FC236}">
                  <a16:creationId xmlns:a16="http://schemas.microsoft.com/office/drawing/2014/main" id="{E4C70EB6-CEC3-70E8-AC9B-6A2274EAF83E}"/>
                </a:ext>
              </a:extLst>
            </p:cNvPr>
            <p:cNvSpPr>
              <a:spLocks noChangeArrowheads="1"/>
            </p:cNvSpPr>
            <p:nvPr/>
          </p:nvSpPr>
          <p:spPr bwMode="auto">
            <a:xfrm>
              <a:off x="415" y="1448"/>
              <a:ext cx="5075" cy="2171"/>
            </a:xfrm>
            <a:prstGeom prst="rect">
              <a:avLst/>
            </a:prstGeom>
            <a:solidFill>
              <a:srgbClr val="80FF80"/>
            </a:solidFill>
            <a:ln w="0">
              <a:solidFill>
                <a:srgbClr val="000000"/>
              </a:solidFill>
              <a:miter lim="800000"/>
              <a:headEnd/>
              <a:tailEnd/>
            </a:ln>
          </p:spPr>
          <p:txBody>
            <a:bodyPr/>
            <a:lstStyle/>
            <a:p>
              <a:endParaRPr lang="en-US"/>
            </a:p>
          </p:txBody>
        </p:sp>
        <p:sp>
          <p:nvSpPr>
            <p:cNvPr id="80135" name="Freeform 263">
              <a:extLst>
                <a:ext uri="{FF2B5EF4-FFF2-40B4-BE49-F238E27FC236}">
                  <a16:creationId xmlns:a16="http://schemas.microsoft.com/office/drawing/2014/main" id="{AAAA6AA3-BD44-FB00-84DB-0255A2A9AE29}"/>
                </a:ext>
              </a:extLst>
            </p:cNvPr>
            <p:cNvSpPr>
              <a:spLocks/>
            </p:cNvSpPr>
            <p:nvPr/>
          </p:nvSpPr>
          <p:spPr bwMode="auto">
            <a:xfrm>
              <a:off x="345" y="1378"/>
              <a:ext cx="70" cy="2311"/>
            </a:xfrm>
            <a:custGeom>
              <a:avLst/>
              <a:gdLst>
                <a:gd name="T0" fmla="*/ 0 w 210"/>
                <a:gd name="T1" fmla="*/ 0 h 6933"/>
                <a:gd name="T2" fmla="*/ 210 w 210"/>
                <a:gd name="T3" fmla="*/ 211 h 6933"/>
                <a:gd name="T4" fmla="*/ 210 w 210"/>
                <a:gd name="T5" fmla="*/ 6723 h 6933"/>
                <a:gd name="T6" fmla="*/ 0 w 210"/>
                <a:gd name="T7" fmla="*/ 6933 h 6933"/>
                <a:gd name="T8" fmla="*/ 0 w 210"/>
                <a:gd name="T9" fmla="*/ 0 h 6933"/>
              </a:gdLst>
              <a:ahLst/>
              <a:cxnLst>
                <a:cxn ang="0">
                  <a:pos x="T0" y="T1"/>
                </a:cxn>
                <a:cxn ang="0">
                  <a:pos x="T2" y="T3"/>
                </a:cxn>
                <a:cxn ang="0">
                  <a:pos x="T4" y="T5"/>
                </a:cxn>
                <a:cxn ang="0">
                  <a:pos x="T6" y="T7"/>
                </a:cxn>
                <a:cxn ang="0">
                  <a:pos x="T8" y="T9"/>
                </a:cxn>
              </a:cxnLst>
              <a:rect l="0" t="0" r="r" b="b"/>
              <a:pathLst>
                <a:path w="210" h="6933">
                  <a:moveTo>
                    <a:pt x="0" y="0"/>
                  </a:moveTo>
                  <a:lnTo>
                    <a:pt x="210" y="211"/>
                  </a:lnTo>
                  <a:lnTo>
                    <a:pt x="210" y="6723"/>
                  </a:lnTo>
                  <a:lnTo>
                    <a:pt x="0" y="6933"/>
                  </a:lnTo>
                  <a:lnTo>
                    <a:pt x="0" y="0"/>
                  </a:lnTo>
                  <a:close/>
                </a:path>
              </a:pathLst>
            </a:custGeom>
            <a:solidFill>
              <a:srgbClr val="D5FFD5"/>
            </a:solidFill>
            <a:ln w="0">
              <a:solidFill>
                <a:srgbClr val="000000"/>
              </a:solidFill>
              <a:prstDash val="solid"/>
              <a:round/>
              <a:headEnd/>
              <a:tailEnd/>
            </a:ln>
          </p:spPr>
          <p:txBody>
            <a:bodyPr/>
            <a:lstStyle/>
            <a:p>
              <a:endParaRPr lang="en-US"/>
            </a:p>
          </p:txBody>
        </p:sp>
        <p:sp>
          <p:nvSpPr>
            <p:cNvPr id="80136" name="Freeform 264">
              <a:extLst>
                <a:ext uri="{FF2B5EF4-FFF2-40B4-BE49-F238E27FC236}">
                  <a16:creationId xmlns:a16="http://schemas.microsoft.com/office/drawing/2014/main" id="{4C3736B2-94CA-6F85-4CD5-B0855A0D7C80}"/>
                </a:ext>
              </a:extLst>
            </p:cNvPr>
            <p:cNvSpPr>
              <a:spLocks/>
            </p:cNvSpPr>
            <p:nvPr/>
          </p:nvSpPr>
          <p:spPr bwMode="auto">
            <a:xfrm>
              <a:off x="345" y="1378"/>
              <a:ext cx="5215" cy="70"/>
            </a:xfrm>
            <a:custGeom>
              <a:avLst/>
              <a:gdLst>
                <a:gd name="T0" fmla="*/ 0 w 15644"/>
                <a:gd name="T1" fmla="*/ 0 h 211"/>
                <a:gd name="T2" fmla="*/ 210 w 15644"/>
                <a:gd name="T3" fmla="*/ 211 h 211"/>
                <a:gd name="T4" fmla="*/ 15433 w 15644"/>
                <a:gd name="T5" fmla="*/ 211 h 211"/>
                <a:gd name="T6" fmla="*/ 15644 w 15644"/>
                <a:gd name="T7" fmla="*/ 0 h 211"/>
                <a:gd name="T8" fmla="*/ 0 w 15644"/>
                <a:gd name="T9" fmla="*/ 0 h 211"/>
              </a:gdLst>
              <a:ahLst/>
              <a:cxnLst>
                <a:cxn ang="0">
                  <a:pos x="T0" y="T1"/>
                </a:cxn>
                <a:cxn ang="0">
                  <a:pos x="T2" y="T3"/>
                </a:cxn>
                <a:cxn ang="0">
                  <a:pos x="T4" y="T5"/>
                </a:cxn>
                <a:cxn ang="0">
                  <a:pos x="T6" y="T7"/>
                </a:cxn>
                <a:cxn ang="0">
                  <a:pos x="T8" y="T9"/>
                </a:cxn>
              </a:cxnLst>
              <a:rect l="0" t="0" r="r" b="b"/>
              <a:pathLst>
                <a:path w="15644" h="211">
                  <a:moveTo>
                    <a:pt x="0" y="0"/>
                  </a:moveTo>
                  <a:lnTo>
                    <a:pt x="210" y="211"/>
                  </a:lnTo>
                  <a:lnTo>
                    <a:pt x="15433" y="211"/>
                  </a:lnTo>
                  <a:lnTo>
                    <a:pt x="15644" y="0"/>
                  </a:lnTo>
                  <a:lnTo>
                    <a:pt x="0" y="0"/>
                  </a:lnTo>
                  <a:close/>
                </a:path>
              </a:pathLst>
            </a:custGeom>
            <a:solidFill>
              <a:srgbClr val="BFFEBF"/>
            </a:solidFill>
            <a:ln w="0">
              <a:solidFill>
                <a:srgbClr val="000000"/>
              </a:solidFill>
              <a:prstDash val="solid"/>
              <a:round/>
              <a:headEnd/>
              <a:tailEnd/>
            </a:ln>
          </p:spPr>
          <p:txBody>
            <a:bodyPr/>
            <a:lstStyle/>
            <a:p>
              <a:endParaRPr lang="en-US"/>
            </a:p>
          </p:txBody>
        </p:sp>
        <p:sp>
          <p:nvSpPr>
            <p:cNvPr id="80137" name="Freeform 265">
              <a:extLst>
                <a:ext uri="{FF2B5EF4-FFF2-40B4-BE49-F238E27FC236}">
                  <a16:creationId xmlns:a16="http://schemas.microsoft.com/office/drawing/2014/main" id="{8962FFB4-92DD-550A-4512-1EF392630D4B}"/>
                </a:ext>
              </a:extLst>
            </p:cNvPr>
            <p:cNvSpPr>
              <a:spLocks/>
            </p:cNvSpPr>
            <p:nvPr/>
          </p:nvSpPr>
          <p:spPr bwMode="auto">
            <a:xfrm>
              <a:off x="5489" y="1378"/>
              <a:ext cx="71" cy="2311"/>
            </a:xfrm>
            <a:custGeom>
              <a:avLst/>
              <a:gdLst>
                <a:gd name="T0" fmla="*/ 211 w 211"/>
                <a:gd name="T1" fmla="*/ 6933 h 6933"/>
                <a:gd name="T2" fmla="*/ 0 w 211"/>
                <a:gd name="T3" fmla="*/ 6723 h 6933"/>
                <a:gd name="T4" fmla="*/ 0 w 211"/>
                <a:gd name="T5" fmla="*/ 211 h 6933"/>
                <a:gd name="T6" fmla="*/ 211 w 211"/>
                <a:gd name="T7" fmla="*/ 0 h 6933"/>
                <a:gd name="T8" fmla="*/ 211 w 211"/>
                <a:gd name="T9" fmla="*/ 6933 h 6933"/>
              </a:gdLst>
              <a:ahLst/>
              <a:cxnLst>
                <a:cxn ang="0">
                  <a:pos x="T0" y="T1"/>
                </a:cxn>
                <a:cxn ang="0">
                  <a:pos x="T2" y="T3"/>
                </a:cxn>
                <a:cxn ang="0">
                  <a:pos x="T4" y="T5"/>
                </a:cxn>
                <a:cxn ang="0">
                  <a:pos x="T6" y="T7"/>
                </a:cxn>
                <a:cxn ang="0">
                  <a:pos x="T8" y="T9"/>
                </a:cxn>
              </a:cxnLst>
              <a:rect l="0" t="0" r="r" b="b"/>
              <a:pathLst>
                <a:path w="211" h="6933">
                  <a:moveTo>
                    <a:pt x="211" y="6933"/>
                  </a:moveTo>
                  <a:lnTo>
                    <a:pt x="0" y="6723"/>
                  </a:lnTo>
                  <a:lnTo>
                    <a:pt x="0" y="211"/>
                  </a:lnTo>
                  <a:lnTo>
                    <a:pt x="211" y="0"/>
                  </a:lnTo>
                  <a:lnTo>
                    <a:pt x="211" y="6933"/>
                  </a:lnTo>
                  <a:close/>
                </a:path>
              </a:pathLst>
            </a:custGeom>
            <a:solidFill>
              <a:srgbClr val="3F7F3F"/>
            </a:solidFill>
            <a:ln w="0">
              <a:solidFill>
                <a:srgbClr val="000000"/>
              </a:solidFill>
              <a:prstDash val="solid"/>
              <a:round/>
              <a:headEnd/>
              <a:tailEnd/>
            </a:ln>
          </p:spPr>
          <p:txBody>
            <a:bodyPr/>
            <a:lstStyle/>
            <a:p>
              <a:endParaRPr lang="en-US"/>
            </a:p>
          </p:txBody>
        </p:sp>
        <p:sp>
          <p:nvSpPr>
            <p:cNvPr id="80138" name="Freeform 266">
              <a:extLst>
                <a:ext uri="{FF2B5EF4-FFF2-40B4-BE49-F238E27FC236}">
                  <a16:creationId xmlns:a16="http://schemas.microsoft.com/office/drawing/2014/main" id="{6A695585-4694-1170-F956-E9A7E4339A62}"/>
                </a:ext>
              </a:extLst>
            </p:cNvPr>
            <p:cNvSpPr>
              <a:spLocks/>
            </p:cNvSpPr>
            <p:nvPr/>
          </p:nvSpPr>
          <p:spPr bwMode="auto">
            <a:xfrm>
              <a:off x="345" y="3619"/>
              <a:ext cx="5215" cy="70"/>
            </a:xfrm>
            <a:custGeom>
              <a:avLst/>
              <a:gdLst>
                <a:gd name="T0" fmla="*/ 15644 w 15644"/>
                <a:gd name="T1" fmla="*/ 210 h 210"/>
                <a:gd name="T2" fmla="*/ 0 w 15644"/>
                <a:gd name="T3" fmla="*/ 210 h 210"/>
                <a:gd name="T4" fmla="*/ 210 w 15644"/>
                <a:gd name="T5" fmla="*/ 0 h 210"/>
                <a:gd name="T6" fmla="*/ 15433 w 15644"/>
                <a:gd name="T7" fmla="*/ 0 h 210"/>
                <a:gd name="T8" fmla="*/ 15644 w 15644"/>
                <a:gd name="T9" fmla="*/ 210 h 210"/>
              </a:gdLst>
              <a:ahLst/>
              <a:cxnLst>
                <a:cxn ang="0">
                  <a:pos x="T0" y="T1"/>
                </a:cxn>
                <a:cxn ang="0">
                  <a:pos x="T2" y="T3"/>
                </a:cxn>
                <a:cxn ang="0">
                  <a:pos x="T4" y="T5"/>
                </a:cxn>
                <a:cxn ang="0">
                  <a:pos x="T6" y="T7"/>
                </a:cxn>
                <a:cxn ang="0">
                  <a:pos x="T8" y="T9"/>
                </a:cxn>
              </a:cxnLst>
              <a:rect l="0" t="0" r="r" b="b"/>
              <a:pathLst>
                <a:path w="15644" h="210">
                  <a:moveTo>
                    <a:pt x="15644" y="210"/>
                  </a:moveTo>
                  <a:lnTo>
                    <a:pt x="0" y="210"/>
                  </a:lnTo>
                  <a:lnTo>
                    <a:pt x="210" y="0"/>
                  </a:lnTo>
                  <a:lnTo>
                    <a:pt x="15433" y="0"/>
                  </a:lnTo>
                  <a:lnTo>
                    <a:pt x="15644" y="210"/>
                  </a:lnTo>
                  <a:close/>
                </a:path>
              </a:pathLst>
            </a:custGeom>
            <a:solidFill>
              <a:srgbClr val="1F3F1F"/>
            </a:solidFill>
            <a:ln w="0">
              <a:solidFill>
                <a:srgbClr val="000000"/>
              </a:solidFill>
              <a:prstDash val="solid"/>
              <a:round/>
              <a:headEnd/>
              <a:tailEnd/>
            </a:ln>
          </p:spPr>
          <p:txBody>
            <a:bodyPr/>
            <a:lstStyle/>
            <a:p>
              <a:endParaRPr lang="en-US"/>
            </a:p>
          </p:txBody>
        </p:sp>
        <p:sp>
          <p:nvSpPr>
            <p:cNvPr id="80139" name="AutoShape 267">
              <a:extLst>
                <a:ext uri="{FF2B5EF4-FFF2-40B4-BE49-F238E27FC236}">
                  <a16:creationId xmlns:a16="http://schemas.microsoft.com/office/drawing/2014/main" id="{34B88A44-469E-FC20-BC4B-C10227F9CB68}"/>
                </a:ext>
              </a:extLst>
            </p:cNvPr>
            <p:cNvSpPr>
              <a:spLocks noChangeArrowheads="1"/>
            </p:cNvSpPr>
            <p:nvPr/>
          </p:nvSpPr>
          <p:spPr bwMode="auto">
            <a:xfrm>
              <a:off x="521" y="1554"/>
              <a:ext cx="4863" cy="1959"/>
            </a:xfrm>
            <a:prstGeom prst="roundRect">
              <a:avLst>
                <a:gd name="adj" fmla="val 9977"/>
              </a:avLst>
            </a:prstGeom>
            <a:solidFill>
              <a:srgbClr val="FFF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140" name="AutoShape 268">
              <a:extLst>
                <a:ext uri="{FF2B5EF4-FFF2-40B4-BE49-F238E27FC236}">
                  <a16:creationId xmlns:a16="http://schemas.microsoft.com/office/drawing/2014/main" id="{113B2D09-2943-87A5-0962-16976A3B44D7}"/>
                </a:ext>
              </a:extLst>
            </p:cNvPr>
            <p:cNvSpPr>
              <a:spLocks noChangeArrowheads="1"/>
            </p:cNvSpPr>
            <p:nvPr/>
          </p:nvSpPr>
          <p:spPr bwMode="auto">
            <a:xfrm>
              <a:off x="556" y="1589"/>
              <a:ext cx="4793" cy="1889"/>
            </a:xfrm>
            <a:prstGeom prst="roundRect">
              <a:avLst>
                <a:gd name="adj" fmla="val 9977"/>
              </a:avLst>
            </a:prstGeom>
            <a:noFill/>
            <a:ln w="112713">
              <a:solidFill>
                <a:srgbClr val="808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0141" name="Rectangle 269">
              <a:extLst>
                <a:ext uri="{FF2B5EF4-FFF2-40B4-BE49-F238E27FC236}">
                  <a16:creationId xmlns:a16="http://schemas.microsoft.com/office/drawing/2014/main" id="{C388D58F-C1CE-C897-CE56-95112E93D8B0}"/>
                </a:ext>
              </a:extLst>
            </p:cNvPr>
            <p:cNvSpPr>
              <a:spLocks noChangeArrowheads="1"/>
            </p:cNvSpPr>
            <p:nvPr/>
          </p:nvSpPr>
          <p:spPr bwMode="auto">
            <a:xfrm>
              <a:off x="1083" y="1745"/>
              <a:ext cx="4004"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000" b="1">
                  <a:solidFill>
                    <a:srgbClr val="000000"/>
                  </a:solidFill>
                  <a:latin typeface="Arial" panose="020B0604020202020204" pitchFamily="34" charset="0"/>
                </a:rPr>
                <a:t>La Diabetes Sacarina es </a:t>
              </a:r>
              <a:endParaRPr lang="es-PR" altLang="en-US"/>
            </a:p>
          </p:txBody>
        </p:sp>
        <p:sp>
          <p:nvSpPr>
            <p:cNvPr id="80142" name="Rectangle 270">
              <a:extLst>
                <a:ext uri="{FF2B5EF4-FFF2-40B4-BE49-F238E27FC236}">
                  <a16:creationId xmlns:a16="http://schemas.microsoft.com/office/drawing/2014/main" id="{F2D9D35A-C5AC-6295-D6AC-D7683846C28B}"/>
                </a:ext>
              </a:extLst>
            </p:cNvPr>
            <p:cNvSpPr>
              <a:spLocks noChangeArrowheads="1"/>
            </p:cNvSpPr>
            <p:nvPr/>
          </p:nvSpPr>
          <p:spPr bwMode="auto">
            <a:xfrm>
              <a:off x="712" y="2115"/>
              <a:ext cx="4678"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000" b="1">
                  <a:solidFill>
                    <a:srgbClr val="000000"/>
                  </a:solidFill>
                  <a:latin typeface="Arial" panose="020B0604020202020204" pitchFamily="34" charset="0"/>
                </a:rPr>
                <a:t>una Enfermedad en la cual el</a:t>
              </a:r>
              <a:endParaRPr lang="es-PR" altLang="en-US"/>
            </a:p>
          </p:txBody>
        </p:sp>
        <p:sp>
          <p:nvSpPr>
            <p:cNvPr id="80143" name="Rectangle 271">
              <a:extLst>
                <a:ext uri="{FF2B5EF4-FFF2-40B4-BE49-F238E27FC236}">
                  <a16:creationId xmlns:a16="http://schemas.microsoft.com/office/drawing/2014/main" id="{B059B8D1-6888-EEB8-2E27-DFAF54664857}"/>
                </a:ext>
              </a:extLst>
            </p:cNvPr>
            <p:cNvSpPr>
              <a:spLocks noChangeArrowheads="1"/>
            </p:cNvSpPr>
            <p:nvPr/>
          </p:nvSpPr>
          <p:spPr bwMode="auto">
            <a:xfrm>
              <a:off x="731" y="2485"/>
              <a:ext cx="4731"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000" b="1">
                  <a:solidFill>
                    <a:srgbClr val="000000"/>
                  </a:solidFill>
                  <a:latin typeface="Arial" panose="020B0604020202020204" pitchFamily="34" charset="0"/>
                </a:rPr>
                <a:t> Cuerpo no Produce o Utiliza </a:t>
              </a:r>
              <a:endParaRPr lang="es-PR" altLang="en-US"/>
            </a:p>
          </p:txBody>
        </p:sp>
        <p:sp>
          <p:nvSpPr>
            <p:cNvPr id="80144" name="Rectangle 272">
              <a:extLst>
                <a:ext uri="{FF2B5EF4-FFF2-40B4-BE49-F238E27FC236}">
                  <a16:creationId xmlns:a16="http://schemas.microsoft.com/office/drawing/2014/main" id="{FCB4DAD1-DD4D-65A8-CDAC-76C96EC46AD7}"/>
                </a:ext>
              </a:extLst>
            </p:cNvPr>
            <p:cNvSpPr>
              <a:spLocks noChangeArrowheads="1"/>
            </p:cNvSpPr>
            <p:nvPr/>
          </p:nvSpPr>
          <p:spPr bwMode="auto">
            <a:xfrm>
              <a:off x="828" y="2855"/>
              <a:ext cx="4439" cy="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000" b="1">
                  <a:solidFill>
                    <a:srgbClr val="000000"/>
                  </a:solidFill>
                  <a:latin typeface="Arial" panose="020B0604020202020204" pitchFamily="34" charset="0"/>
                </a:rPr>
                <a:t>Apropiadamente la Insulina</a:t>
              </a:r>
              <a:endParaRPr lang="es-PR" altLang="en-US"/>
            </a:p>
          </p:txBody>
        </p:sp>
      </p:gr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a:extLst>
              <a:ext uri="{FF2B5EF4-FFF2-40B4-BE49-F238E27FC236}">
                <a16:creationId xmlns:a16="http://schemas.microsoft.com/office/drawing/2014/main" id="{6B2CB122-BC49-5822-2282-65E21EA5FECA}"/>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80915" name="Group 19">
            <a:extLst>
              <a:ext uri="{FF2B5EF4-FFF2-40B4-BE49-F238E27FC236}">
                <a16:creationId xmlns:a16="http://schemas.microsoft.com/office/drawing/2014/main" id="{217EFDE2-D59A-D3DE-FAED-4CE7EB26DAA9}"/>
              </a:ext>
            </a:extLst>
          </p:cNvPr>
          <p:cNvGrpSpPr>
            <a:grpSpLocks noChangeAspect="1"/>
          </p:cNvGrpSpPr>
          <p:nvPr/>
        </p:nvGrpSpPr>
        <p:grpSpPr bwMode="auto">
          <a:xfrm>
            <a:off x="609600" y="1524000"/>
            <a:ext cx="8001000" cy="5059363"/>
            <a:chOff x="384" y="960"/>
            <a:chExt cx="5040" cy="3187"/>
          </a:xfrm>
        </p:grpSpPr>
        <p:sp>
          <p:nvSpPr>
            <p:cNvPr id="80914" name="AutoShape 18">
              <a:extLst>
                <a:ext uri="{FF2B5EF4-FFF2-40B4-BE49-F238E27FC236}">
                  <a16:creationId xmlns:a16="http://schemas.microsoft.com/office/drawing/2014/main" id="{9D283B1F-49B5-D739-AC06-0EDECEB66DFC}"/>
                </a:ext>
              </a:extLst>
            </p:cNvPr>
            <p:cNvSpPr>
              <a:spLocks noChangeAspect="1" noChangeArrowheads="1" noTextEdit="1"/>
            </p:cNvSpPr>
            <p:nvPr/>
          </p:nvSpPr>
          <p:spPr bwMode="auto">
            <a:xfrm>
              <a:off x="384" y="960"/>
              <a:ext cx="5040" cy="3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0916" name="Rectangle 20">
              <a:extLst>
                <a:ext uri="{FF2B5EF4-FFF2-40B4-BE49-F238E27FC236}">
                  <a16:creationId xmlns:a16="http://schemas.microsoft.com/office/drawing/2014/main" id="{0F12859E-3C81-61F1-75BD-36E1022BAAB1}"/>
                </a:ext>
              </a:extLst>
            </p:cNvPr>
            <p:cNvSpPr>
              <a:spLocks noChangeArrowheads="1"/>
            </p:cNvSpPr>
            <p:nvPr/>
          </p:nvSpPr>
          <p:spPr bwMode="auto">
            <a:xfrm>
              <a:off x="1049" y="1025"/>
              <a:ext cx="3659" cy="496"/>
            </a:xfrm>
            <a:prstGeom prst="rect">
              <a:avLst/>
            </a:prstGeom>
            <a:solidFill>
              <a:srgbClr val="808000"/>
            </a:solidFill>
            <a:ln w="0">
              <a:solidFill>
                <a:srgbClr val="000000"/>
              </a:solidFill>
              <a:miter lim="800000"/>
              <a:headEnd/>
              <a:tailEnd/>
            </a:ln>
          </p:spPr>
          <p:txBody>
            <a:bodyPr/>
            <a:lstStyle/>
            <a:p>
              <a:endParaRPr lang="en-US"/>
            </a:p>
          </p:txBody>
        </p:sp>
        <p:sp>
          <p:nvSpPr>
            <p:cNvPr id="80917" name="Freeform 21">
              <a:extLst>
                <a:ext uri="{FF2B5EF4-FFF2-40B4-BE49-F238E27FC236}">
                  <a16:creationId xmlns:a16="http://schemas.microsoft.com/office/drawing/2014/main" id="{C81E0EA1-0887-02B9-08B1-6A115A81A625}"/>
                </a:ext>
              </a:extLst>
            </p:cNvPr>
            <p:cNvSpPr>
              <a:spLocks/>
            </p:cNvSpPr>
            <p:nvPr/>
          </p:nvSpPr>
          <p:spPr bwMode="auto">
            <a:xfrm>
              <a:off x="993" y="970"/>
              <a:ext cx="56" cy="606"/>
            </a:xfrm>
            <a:custGeom>
              <a:avLst/>
              <a:gdLst>
                <a:gd name="T0" fmla="*/ 0 w 166"/>
                <a:gd name="T1" fmla="*/ 0 h 1819"/>
                <a:gd name="T2" fmla="*/ 166 w 166"/>
                <a:gd name="T3" fmla="*/ 165 h 1819"/>
                <a:gd name="T4" fmla="*/ 166 w 166"/>
                <a:gd name="T5" fmla="*/ 1654 h 1819"/>
                <a:gd name="T6" fmla="*/ 0 w 166"/>
                <a:gd name="T7" fmla="*/ 1819 h 1819"/>
                <a:gd name="T8" fmla="*/ 0 w 166"/>
                <a:gd name="T9" fmla="*/ 0 h 1819"/>
              </a:gdLst>
              <a:ahLst/>
              <a:cxnLst>
                <a:cxn ang="0">
                  <a:pos x="T0" y="T1"/>
                </a:cxn>
                <a:cxn ang="0">
                  <a:pos x="T2" y="T3"/>
                </a:cxn>
                <a:cxn ang="0">
                  <a:pos x="T4" y="T5"/>
                </a:cxn>
                <a:cxn ang="0">
                  <a:pos x="T6" y="T7"/>
                </a:cxn>
                <a:cxn ang="0">
                  <a:pos x="T8" y="T9"/>
                </a:cxn>
              </a:cxnLst>
              <a:rect l="0" t="0" r="r" b="b"/>
              <a:pathLst>
                <a:path w="166" h="1819">
                  <a:moveTo>
                    <a:pt x="0" y="0"/>
                  </a:moveTo>
                  <a:lnTo>
                    <a:pt x="166" y="165"/>
                  </a:lnTo>
                  <a:lnTo>
                    <a:pt x="166" y="1654"/>
                  </a:lnTo>
                  <a:lnTo>
                    <a:pt x="0" y="1819"/>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80918" name="Freeform 22">
              <a:extLst>
                <a:ext uri="{FF2B5EF4-FFF2-40B4-BE49-F238E27FC236}">
                  <a16:creationId xmlns:a16="http://schemas.microsoft.com/office/drawing/2014/main" id="{556DD92C-DF93-1849-181B-D65222D46D81}"/>
                </a:ext>
              </a:extLst>
            </p:cNvPr>
            <p:cNvSpPr>
              <a:spLocks/>
            </p:cNvSpPr>
            <p:nvPr/>
          </p:nvSpPr>
          <p:spPr bwMode="auto">
            <a:xfrm>
              <a:off x="993" y="970"/>
              <a:ext cx="3770" cy="55"/>
            </a:xfrm>
            <a:custGeom>
              <a:avLst/>
              <a:gdLst>
                <a:gd name="T0" fmla="*/ 0 w 11308"/>
                <a:gd name="T1" fmla="*/ 0 h 165"/>
                <a:gd name="T2" fmla="*/ 166 w 11308"/>
                <a:gd name="T3" fmla="*/ 165 h 165"/>
                <a:gd name="T4" fmla="*/ 11143 w 11308"/>
                <a:gd name="T5" fmla="*/ 165 h 165"/>
                <a:gd name="T6" fmla="*/ 11308 w 11308"/>
                <a:gd name="T7" fmla="*/ 0 h 165"/>
                <a:gd name="T8" fmla="*/ 0 w 11308"/>
                <a:gd name="T9" fmla="*/ 0 h 165"/>
              </a:gdLst>
              <a:ahLst/>
              <a:cxnLst>
                <a:cxn ang="0">
                  <a:pos x="T0" y="T1"/>
                </a:cxn>
                <a:cxn ang="0">
                  <a:pos x="T2" y="T3"/>
                </a:cxn>
                <a:cxn ang="0">
                  <a:pos x="T4" y="T5"/>
                </a:cxn>
                <a:cxn ang="0">
                  <a:pos x="T6" y="T7"/>
                </a:cxn>
                <a:cxn ang="0">
                  <a:pos x="T8" y="T9"/>
                </a:cxn>
              </a:cxnLst>
              <a:rect l="0" t="0" r="r" b="b"/>
              <a:pathLst>
                <a:path w="11308" h="165">
                  <a:moveTo>
                    <a:pt x="0" y="0"/>
                  </a:moveTo>
                  <a:lnTo>
                    <a:pt x="166" y="165"/>
                  </a:lnTo>
                  <a:lnTo>
                    <a:pt x="11143" y="165"/>
                  </a:lnTo>
                  <a:lnTo>
                    <a:pt x="11308"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80919" name="Freeform 23">
              <a:extLst>
                <a:ext uri="{FF2B5EF4-FFF2-40B4-BE49-F238E27FC236}">
                  <a16:creationId xmlns:a16="http://schemas.microsoft.com/office/drawing/2014/main" id="{94245D2C-D1BD-207F-87A8-F87E08CD13C6}"/>
                </a:ext>
              </a:extLst>
            </p:cNvPr>
            <p:cNvSpPr>
              <a:spLocks/>
            </p:cNvSpPr>
            <p:nvPr/>
          </p:nvSpPr>
          <p:spPr bwMode="auto">
            <a:xfrm>
              <a:off x="4708" y="970"/>
              <a:ext cx="55" cy="606"/>
            </a:xfrm>
            <a:custGeom>
              <a:avLst/>
              <a:gdLst>
                <a:gd name="T0" fmla="*/ 165 w 165"/>
                <a:gd name="T1" fmla="*/ 1819 h 1819"/>
                <a:gd name="T2" fmla="*/ 0 w 165"/>
                <a:gd name="T3" fmla="*/ 1654 h 1819"/>
                <a:gd name="T4" fmla="*/ 0 w 165"/>
                <a:gd name="T5" fmla="*/ 165 h 1819"/>
                <a:gd name="T6" fmla="*/ 165 w 165"/>
                <a:gd name="T7" fmla="*/ 0 h 1819"/>
                <a:gd name="T8" fmla="*/ 165 w 165"/>
                <a:gd name="T9" fmla="*/ 1819 h 1819"/>
              </a:gdLst>
              <a:ahLst/>
              <a:cxnLst>
                <a:cxn ang="0">
                  <a:pos x="T0" y="T1"/>
                </a:cxn>
                <a:cxn ang="0">
                  <a:pos x="T2" y="T3"/>
                </a:cxn>
                <a:cxn ang="0">
                  <a:pos x="T4" y="T5"/>
                </a:cxn>
                <a:cxn ang="0">
                  <a:pos x="T6" y="T7"/>
                </a:cxn>
                <a:cxn ang="0">
                  <a:pos x="T8" y="T9"/>
                </a:cxn>
              </a:cxnLst>
              <a:rect l="0" t="0" r="r" b="b"/>
              <a:pathLst>
                <a:path w="165" h="1819">
                  <a:moveTo>
                    <a:pt x="165" y="1819"/>
                  </a:moveTo>
                  <a:lnTo>
                    <a:pt x="0" y="1654"/>
                  </a:lnTo>
                  <a:lnTo>
                    <a:pt x="0" y="165"/>
                  </a:lnTo>
                  <a:lnTo>
                    <a:pt x="165" y="0"/>
                  </a:lnTo>
                  <a:lnTo>
                    <a:pt x="165" y="1819"/>
                  </a:lnTo>
                  <a:close/>
                </a:path>
              </a:pathLst>
            </a:custGeom>
            <a:solidFill>
              <a:srgbClr val="404000"/>
            </a:solidFill>
            <a:ln w="0">
              <a:solidFill>
                <a:srgbClr val="000000"/>
              </a:solidFill>
              <a:prstDash val="solid"/>
              <a:round/>
              <a:headEnd/>
              <a:tailEnd/>
            </a:ln>
          </p:spPr>
          <p:txBody>
            <a:bodyPr/>
            <a:lstStyle/>
            <a:p>
              <a:endParaRPr lang="en-US"/>
            </a:p>
          </p:txBody>
        </p:sp>
        <p:sp>
          <p:nvSpPr>
            <p:cNvPr id="80920" name="Freeform 24">
              <a:extLst>
                <a:ext uri="{FF2B5EF4-FFF2-40B4-BE49-F238E27FC236}">
                  <a16:creationId xmlns:a16="http://schemas.microsoft.com/office/drawing/2014/main" id="{9D449D21-3DD3-3A89-6586-3283D3904152}"/>
                </a:ext>
              </a:extLst>
            </p:cNvPr>
            <p:cNvSpPr>
              <a:spLocks/>
            </p:cNvSpPr>
            <p:nvPr/>
          </p:nvSpPr>
          <p:spPr bwMode="auto">
            <a:xfrm>
              <a:off x="993" y="1521"/>
              <a:ext cx="3770" cy="55"/>
            </a:xfrm>
            <a:custGeom>
              <a:avLst/>
              <a:gdLst>
                <a:gd name="T0" fmla="*/ 11308 w 11308"/>
                <a:gd name="T1" fmla="*/ 165 h 165"/>
                <a:gd name="T2" fmla="*/ 0 w 11308"/>
                <a:gd name="T3" fmla="*/ 165 h 165"/>
                <a:gd name="T4" fmla="*/ 166 w 11308"/>
                <a:gd name="T5" fmla="*/ 0 h 165"/>
                <a:gd name="T6" fmla="*/ 11143 w 11308"/>
                <a:gd name="T7" fmla="*/ 0 h 165"/>
                <a:gd name="T8" fmla="*/ 11308 w 11308"/>
                <a:gd name="T9" fmla="*/ 165 h 165"/>
              </a:gdLst>
              <a:ahLst/>
              <a:cxnLst>
                <a:cxn ang="0">
                  <a:pos x="T0" y="T1"/>
                </a:cxn>
                <a:cxn ang="0">
                  <a:pos x="T2" y="T3"/>
                </a:cxn>
                <a:cxn ang="0">
                  <a:pos x="T4" y="T5"/>
                </a:cxn>
                <a:cxn ang="0">
                  <a:pos x="T6" y="T7"/>
                </a:cxn>
                <a:cxn ang="0">
                  <a:pos x="T8" y="T9"/>
                </a:cxn>
              </a:cxnLst>
              <a:rect l="0" t="0" r="r" b="b"/>
              <a:pathLst>
                <a:path w="11308" h="165">
                  <a:moveTo>
                    <a:pt x="11308" y="165"/>
                  </a:moveTo>
                  <a:lnTo>
                    <a:pt x="0" y="165"/>
                  </a:lnTo>
                  <a:lnTo>
                    <a:pt x="166" y="0"/>
                  </a:lnTo>
                  <a:lnTo>
                    <a:pt x="11143" y="0"/>
                  </a:lnTo>
                  <a:lnTo>
                    <a:pt x="11308" y="165"/>
                  </a:lnTo>
                  <a:close/>
                </a:path>
              </a:pathLst>
            </a:custGeom>
            <a:solidFill>
              <a:srgbClr val="202000"/>
            </a:solidFill>
            <a:ln w="0">
              <a:solidFill>
                <a:srgbClr val="000000"/>
              </a:solidFill>
              <a:prstDash val="solid"/>
              <a:round/>
              <a:headEnd/>
              <a:tailEnd/>
            </a:ln>
          </p:spPr>
          <p:txBody>
            <a:bodyPr/>
            <a:lstStyle/>
            <a:p>
              <a:endParaRPr lang="en-US"/>
            </a:p>
          </p:txBody>
        </p:sp>
        <p:sp>
          <p:nvSpPr>
            <p:cNvPr id="80921" name="Rectangle 25">
              <a:extLst>
                <a:ext uri="{FF2B5EF4-FFF2-40B4-BE49-F238E27FC236}">
                  <a16:creationId xmlns:a16="http://schemas.microsoft.com/office/drawing/2014/main" id="{D9B8E689-EFB7-5D08-E14A-825B6C530AF5}"/>
                </a:ext>
              </a:extLst>
            </p:cNvPr>
            <p:cNvSpPr>
              <a:spLocks noChangeArrowheads="1"/>
            </p:cNvSpPr>
            <p:nvPr/>
          </p:nvSpPr>
          <p:spPr bwMode="auto">
            <a:xfrm>
              <a:off x="1104" y="1094"/>
              <a:ext cx="3704" cy="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200" b="1">
                  <a:solidFill>
                    <a:srgbClr val="FFFF00"/>
                  </a:solidFill>
                  <a:latin typeface="Times New Roman" panose="02020603050405020304" pitchFamily="18" charset="0"/>
                </a:rPr>
                <a:t>DIABETES SACARINA</a:t>
              </a:r>
              <a:endParaRPr lang="es-PR" altLang="en-US"/>
            </a:p>
          </p:txBody>
        </p:sp>
        <p:sp>
          <p:nvSpPr>
            <p:cNvPr id="80922" name="Rectangle 26">
              <a:extLst>
                <a:ext uri="{FF2B5EF4-FFF2-40B4-BE49-F238E27FC236}">
                  <a16:creationId xmlns:a16="http://schemas.microsoft.com/office/drawing/2014/main" id="{5820DB8C-7675-7F37-845C-E4CCC240AF83}"/>
                </a:ext>
              </a:extLst>
            </p:cNvPr>
            <p:cNvSpPr>
              <a:spLocks noChangeArrowheads="1"/>
            </p:cNvSpPr>
            <p:nvPr/>
          </p:nvSpPr>
          <p:spPr bwMode="auto">
            <a:xfrm>
              <a:off x="2426" y="1958"/>
              <a:ext cx="947" cy="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200" b="1">
                  <a:solidFill>
                    <a:srgbClr val="000000"/>
                  </a:solidFill>
                  <a:latin typeface="Times New Roman" panose="02020603050405020304" pitchFamily="18" charset="0"/>
                </a:rPr>
                <a:t>Tipos</a:t>
              </a:r>
              <a:endParaRPr lang="es-PR" altLang="en-US"/>
            </a:p>
          </p:txBody>
        </p:sp>
        <p:sp>
          <p:nvSpPr>
            <p:cNvPr id="80923" name="Rectangle 27">
              <a:extLst>
                <a:ext uri="{FF2B5EF4-FFF2-40B4-BE49-F238E27FC236}">
                  <a16:creationId xmlns:a16="http://schemas.microsoft.com/office/drawing/2014/main" id="{A70A3096-EC3C-1E2C-297C-F5E36BE0BD74}"/>
                </a:ext>
              </a:extLst>
            </p:cNvPr>
            <p:cNvSpPr>
              <a:spLocks noChangeArrowheads="1"/>
            </p:cNvSpPr>
            <p:nvPr/>
          </p:nvSpPr>
          <p:spPr bwMode="auto">
            <a:xfrm>
              <a:off x="516" y="2657"/>
              <a:ext cx="989"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Tipo I, II</a:t>
              </a:r>
              <a:endParaRPr lang="es-PR" altLang="en-US"/>
            </a:p>
          </p:txBody>
        </p:sp>
        <p:sp>
          <p:nvSpPr>
            <p:cNvPr id="80924" name="Rectangle 28">
              <a:extLst>
                <a:ext uri="{FF2B5EF4-FFF2-40B4-BE49-F238E27FC236}">
                  <a16:creationId xmlns:a16="http://schemas.microsoft.com/office/drawing/2014/main" id="{D83269CC-ABC1-B55A-3EC3-324F595C7B49}"/>
                </a:ext>
              </a:extLst>
            </p:cNvPr>
            <p:cNvSpPr>
              <a:spLocks noChangeArrowheads="1"/>
            </p:cNvSpPr>
            <p:nvPr/>
          </p:nvSpPr>
          <p:spPr bwMode="auto">
            <a:xfrm>
              <a:off x="1333" y="3628"/>
              <a:ext cx="1427"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Gestacional</a:t>
              </a:r>
              <a:endParaRPr lang="es-PR" altLang="en-US"/>
            </a:p>
          </p:txBody>
        </p:sp>
        <p:sp>
          <p:nvSpPr>
            <p:cNvPr id="80925" name="Rectangle 29">
              <a:extLst>
                <a:ext uri="{FF2B5EF4-FFF2-40B4-BE49-F238E27FC236}">
                  <a16:creationId xmlns:a16="http://schemas.microsoft.com/office/drawing/2014/main" id="{E5D76FD6-6EC9-03C1-483A-D6D36D19FA3C}"/>
                </a:ext>
              </a:extLst>
            </p:cNvPr>
            <p:cNvSpPr>
              <a:spLocks noChangeArrowheads="1"/>
            </p:cNvSpPr>
            <p:nvPr/>
          </p:nvSpPr>
          <p:spPr bwMode="auto">
            <a:xfrm>
              <a:off x="3467" y="3352"/>
              <a:ext cx="962"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Defecto</a:t>
              </a:r>
              <a:endParaRPr lang="es-PR" altLang="en-US"/>
            </a:p>
          </p:txBody>
        </p:sp>
        <p:sp>
          <p:nvSpPr>
            <p:cNvPr id="80926" name="Rectangle 30">
              <a:extLst>
                <a:ext uri="{FF2B5EF4-FFF2-40B4-BE49-F238E27FC236}">
                  <a16:creationId xmlns:a16="http://schemas.microsoft.com/office/drawing/2014/main" id="{1F1C7C49-58A4-AB08-0BC0-A7F41E12584B}"/>
                </a:ext>
              </a:extLst>
            </p:cNvPr>
            <p:cNvSpPr>
              <a:spLocks noChangeArrowheads="1"/>
            </p:cNvSpPr>
            <p:nvPr/>
          </p:nvSpPr>
          <p:spPr bwMode="auto">
            <a:xfrm>
              <a:off x="3314" y="3618"/>
              <a:ext cx="1272"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Tolerancia</a:t>
              </a:r>
              <a:endParaRPr lang="es-PR" altLang="en-US"/>
            </a:p>
          </p:txBody>
        </p:sp>
        <p:sp>
          <p:nvSpPr>
            <p:cNvPr id="80927" name="Rectangle 31">
              <a:extLst>
                <a:ext uri="{FF2B5EF4-FFF2-40B4-BE49-F238E27FC236}">
                  <a16:creationId xmlns:a16="http://schemas.microsoft.com/office/drawing/2014/main" id="{179F14B5-8556-EEB1-3C47-B320B0F85B9D}"/>
                </a:ext>
              </a:extLst>
            </p:cNvPr>
            <p:cNvSpPr>
              <a:spLocks noChangeArrowheads="1"/>
            </p:cNvSpPr>
            <p:nvPr/>
          </p:nvSpPr>
          <p:spPr bwMode="auto">
            <a:xfrm>
              <a:off x="3436" y="3884"/>
              <a:ext cx="1027"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Glucosa</a:t>
              </a:r>
              <a:endParaRPr lang="es-PR" altLang="en-US"/>
            </a:p>
          </p:txBody>
        </p:sp>
        <p:sp>
          <p:nvSpPr>
            <p:cNvPr id="80928" name="Rectangle 32">
              <a:extLst>
                <a:ext uri="{FF2B5EF4-FFF2-40B4-BE49-F238E27FC236}">
                  <a16:creationId xmlns:a16="http://schemas.microsoft.com/office/drawing/2014/main" id="{42E45E42-4E83-F00F-A1AB-BE3612332248}"/>
                </a:ext>
              </a:extLst>
            </p:cNvPr>
            <p:cNvSpPr>
              <a:spLocks noChangeArrowheads="1"/>
            </p:cNvSpPr>
            <p:nvPr/>
          </p:nvSpPr>
          <p:spPr bwMode="auto">
            <a:xfrm>
              <a:off x="3924" y="2460"/>
              <a:ext cx="1337"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Asociada a</a:t>
              </a:r>
              <a:endParaRPr lang="es-PR" altLang="en-US"/>
            </a:p>
          </p:txBody>
        </p:sp>
        <p:sp>
          <p:nvSpPr>
            <p:cNvPr id="80929" name="Rectangle 33">
              <a:extLst>
                <a:ext uri="{FF2B5EF4-FFF2-40B4-BE49-F238E27FC236}">
                  <a16:creationId xmlns:a16="http://schemas.microsoft.com/office/drawing/2014/main" id="{2085D49F-AE66-C15A-C4BA-2A4EF5DFFA91}"/>
                </a:ext>
              </a:extLst>
            </p:cNvPr>
            <p:cNvSpPr>
              <a:spLocks noChangeArrowheads="1"/>
            </p:cNvSpPr>
            <p:nvPr/>
          </p:nvSpPr>
          <p:spPr bwMode="auto">
            <a:xfrm>
              <a:off x="3738" y="2725"/>
              <a:ext cx="1711"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Enfermedades</a:t>
              </a:r>
              <a:endParaRPr lang="es-PR" altLang="en-US"/>
            </a:p>
          </p:txBody>
        </p:sp>
        <p:sp>
          <p:nvSpPr>
            <p:cNvPr id="80930" name="Line 34">
              <a:extLst>
                <a:ext uri="{FF2B5EF4-FFF2-40B4-BE49-F238E27FC236}">
                  <a16:creationId xmlns:a16="http://schemas.microsoft.com/office/drawing/2014/main" id="{61B083ED-C11A-4195-9355-72479E941A4D}"/>
                </a:ext>
              </a:extLst>
            </p:cNvPr>
            <p:cNvSpPr>
              <a:spLocks noChangeShapeType="1"/>
            </p:cNvSpPr>
            <p:nvPr/>
          </p:nvSpPr>
          <p:spPr bwMode="auto">
            <a:xfrm>
              <a:off x="2834" y="1641"/>
              <a:ext cx="1" cy="208"/>
            </a:xfrm>
            <a:prstGeom prst="line">
              <a:avLst/>
            </a:prstGeom>
            <a:noFill/>
            <a:ln w="1111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1" name="Freeform 35">
              <a:extLst>
                <a:ext uri="{FF2B5EF4-FFF2-40B4-BE49-F238E27FC236}">
                  <a16:creationId xmlns:a16="http://schemas.microsoft.com/office/drawing/2014/main" id="{7A6D493A-1D9F-FF6E-FA92-4198D1ABA238}"/>
                </a:ext>
              </a:extLst>
            </p:cNvPr>
            <p:cNvSpPr>
              <a:spLocks/>
            </p:cNvSpPr>
            <p:nvPr/>
          </p:nvSpPr>
          <p:spPr bwMode="auto">
            <a:xfrm>
              <a:off x="2695" y="1755"/>
              <a:ext cx="279" cy="280"/>
            </a:xfrm>
            <a:custGeom>
              <a:avLst/>
              <a:gdLst>
                <a:gd name="T0" fmla="*/ 838 w 838"/>
                <a:gd name="T1" fmla="*/ 0 h 838"/>
                <a:gd name="T2" fmla="*/ 419 w 838"/>
                <a:gd name="T3" fmla="*/ 838 h 838"/>
                <a:gd name="T4" fmla="*/ 0 w 838"/>
                <a:gd name="T5" fmla="*/ 0 h 838"/>
                <a:gd name="T6" fmla="*/ 419 w 838"/>
                <a:gd name="T7" fmla="*/ 280 h 838"/>
                <a:gd name="T8" fmla="*/ 838 w 838"/>
                <a:gd name="T9" fmla="*/ 0 h 838"/>
              </a:gdLst>
              <a:ahLst/>
              <a:cxnLst>
                <a:cxn ang="0">
                  <a:pos x="T0" y="T1"/>
                </a:cxn>
                <a:cxn ang="0">
                  <a:pos x="T2" y="T3"/>
                </a:cxn>
                <a:cxn ang="0">
                  <a:pos x="T4" y="T5"/>
                </a:cxn>
                <a:cxn ang="0">
                  <a:pos x="T6" y="T7"/>
                </a:cxn>
                <a:cxn ang="0">
                  <a:pos x="T8" y="T9"/>
                </a:cxn>
              </a:cxnLst>
              <a:rect l="0" t="0" r="r" b="b"/>
              <a:pathLst>
                <a:path w="838" h="838">
                  <a:moveTo>
                    <a:pt x="838" y="0"/>
                  </a:moveTo>
                  <a:lnTo>
                    <a:pt x="419" y="838"/>
                  </a:lnTo>
                  <a:lnTo>
                    <a:pt x="0" y="0"/>
                  </a:lnTo>
                  <a:lnTo>
                    <a:pt x="419" y="280"/>
                  </a:lnTo>
                  <a:lnTo>
                    <a:pt x="8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32" name="Line 36">
              <a:extLst>
                <a:ext uri="{FF2B5EF4-FFF2-40B4-BE49-F238E27FC236}">
                  <a16:creationId xmlns:a16="http://schemas.microsoft.com/office/drawing/2014/main" id="{C98F03ED-57BF-7E2D-104D-FE1BDFA4A13E}"/>
                </a:ext>
              </a:extLst>
            </p:cNvPr>
            <p:cNvSpPr>
              <a:spLocks noChangeShapeType="1"/>
            </p:cNvSpPr>
            <p:nvPr/>
          </p:nvSpPr>
          <p:spPr bwMode="auto">
            <a:xfrm flipH="1">
              <a:off x="932" y="2156"/>
              <a:ext cx="1457" cy="1"/>
            </a:xfrm>
            <a:prstGeom prst="line">
              <a:avLst/>
            </a:prstGeom>
            <a:noFill/>
            <a:ln w="1111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3" name="Line 37">
              <a:extLst>
                <a:ext uri="{FF2B5EF4-FFF2-40B4-BE49-F238E27FC236}">
                  <a16:creationId xmlns:a16="http://schemas.microsoft.com/office/drawing/2014/main" id="{A32F1912-B510-15DF-4529-13169D8AA853}"/>
                </a:ext>
              </a:extLst>
            </p:cNvPr>
            <p:cNvSpPr>
              <a:spLocks noChangeShapeType="1"/>
            </p:cNvSpPr>
            <p:nvPr/>
          </p:nvSpPr>
          <p:spPr bwMode="auto">
            <a:xfrm>
              <a:off x="932" y="2171"/>
              <a:ext cx="1" cy="325"/>
            </a:xfrm>
            <a:prstGeom prst="line">
              <a:avLst/>
            </a:prstGeom>
            <a:noFill/>
            <a:ln w="1111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4" name="Freeform 38">
              <a:extLst>
                <a:ext uri="{FF2B5EF4-FFF2-40B4-BE49-F238E27FC236}">
                  <a16:creationId xmlns:a16="http://schemas.microsoft.com/office/drawing/2014/main" id="{7ECE3925-0F93-D7E1-4E70-1942AE6EC6C2}"/>
                </a:ext>
              </a:extLst>
            </p:cNvPr>
            <p:cNvSpPr>
              <a:spLocks/>
            </p:cNvSpPr>
            <p:nvPr/>
          </p:nvSpPr>
          <p:spPr bwMode="auto">
            <a:xfrm>
              <a:off x="792" y="2403"/>
              <a:ext cx="279" cy="279"/>
            </a:xfrm>
            <a:custGeom>
              <a:avLst/>
              <a:gdLst>
                <a:gd name="T0" fmla="*/ 838 w 838"/>
                <a:gd name="T1" fmla="*/ 0 h 838"/>
                <a:gd name="T2" fmla="*/ 419 w 838"/>
                <a:gd name="T3" fmla="*/ 838 h 838"/>
                <a:gd name="T4" fmla="*/ 0 w 838"/>
                <a:gd name="T5" fmla="*/ 0 h 838"/>
                <a:gd name="T6" fmla="*/ 419 w 838"/>
                <a:gd name="T7" fmla="*/ 280 h 838"/>
                <a:gd name="T8" fmla="*/ 838 w 838"/>
                <a:gd name="T9" fmla="*/ 0 h 838"/>
              </a:gdLst>
              <a:ahLst/>
              <a:cxnLst>
                <a:cxn ang="0">
                  <a:pos x="T0" y="T1"/>
                </a:cxn>
                <a:cxn ang="0">
                  <a:pos x="T2" y="T3"/>
                </a:cxn>
                <a:cxn ang="0">
                  <a:pos x="T4" y="T5"/>
                </a:cxn>
                <a:cxn ang="0">
                  <a:pos x="T6" y="T7"/>
                </a:cxn>
                <a:cxn ang="0">
                  <a:pos x="T8" y="T9"/>
                </a:cxn>
              </a:cxnLst>
              <a:rect l="0" t="0" r="r" b="b"/>
              <a:pathLst>
                <a:path w="838" h="838">
                  <a:moveTo>
                    <a:pt x="838" y="0"/>
                  </a:moveTo>
                  <a:lnTo>
                    <a:pt x="419" y="838"/>
                  </a:lnTo>
                  <a:lnTo>
                    <a:pt x="0" y="0"/>
                  </a:lnTo>
                  <a:lnTo>
                    <a:pt x="419" y="280"/>
                  </a:lnTo>
                  <a:lnTo>
                    <a:pt x="8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35" name="Line 39">
              <a:extLst>
                <a:ext uri="{FF2B5EF4-FFF2-40B4-BE49-F238E27FC236}">
                  <a16:creationId xmlns:a16="http://schemas.microsoft.com/office/drawing/2014/main" id="{7391A9A6-CC1F-79B1-76BD-B6B7B20F96E4}"/>
                </a:ext>
              </a:extLst>
            </p:cNvPr>
            <p:cNvSpPr>
              <a:spLocks noChangeShapeType="1"/>
            </p:cNvSpPr>
            <p:nvPr/>
          </p:nvSpPr>
          <p:spPr bwMode="auto">
            <a:xfrm>
              <a:off x="3268" y="2143"/>
              <a:ext cx="1195" cy="1"/>
            </a:xfrm>
            <a:prstGeom prst="line">
              <a:avLst/>
            </a:prstGeom>
            <a:noFill/>
            <a:ln w="1111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6" name="Line 40">
              <a:extLst>
                <a:ext uri="{FF2B5EF4-FFF2-40B4-BE49-F238E27FC236}">
                  <a16:creationId xmlns:a16="http://schemas.microsoft.com/office/drawing/2014/main" id="{31460404-91C1-6275-5576-E014FBF00DF5}"/>
                </a:ext>
              </a:extLst>
            </p:cNvPr>
            <p:cNvSpPr>
              <a:spLocks noChangeShapeType="1"/>
            </p:cNvSpPr>
            <p:nvPr/>
          </p:nvSpPr>
          <p:spPr bwMode="auto">
            <a:xfrm>
              <a:off x="4475" y="2149"/>
              <a:ext cx="1" cy="168"/>
            </a:xfrm>
            <a:prstGeom prst="line">
              <a:avLst/>
            </a:prstGeom>
            <a:noFill/>
            <a:ln w="1111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7" name="Freeform 41">
              <a:extLst>
                <a:ext uri="{FF2B5EF4-FFF2-40B4-BE49-F238E27FC236}">
                  <a16:creationId xmlns:a16="http://schemas.microsoft.com/office/drawing/2014/main" id="{371126B3-A78F-36A7-68CD-E545077856CC}"/>
                </a:ext>
              </a:extLst>
            </p:cNvPr>
            <p:cNvSpPr>
              <a:spLocks/>
            </p:cNvSpPr>
            <p:nvPr/>
          </p:nvSpPr>
          <p:spPr bwMode="auto">
            <a:xfrm>
              <a:off x="4335" y="2224"/>
              <a:ext cx="279" cy="279"/>
            </a:xfrm>
            <a:custGeom>
              <a:avLst/>
              <a:gdLst>
                <a:gd name="T0" fmla="*/ 838 w 838"/>
                <a:gd name="T1" fmla="*/ 0 h 838"/>
                <a:gd name="T2" fmla="*/ 419 w 838"/>
                <a:gd name="T3" fmla="*/ 838 h 838"/>
                <a:gd name="T4" fmla="*/ 0 w 838"/>
                <a:gd name="T5" fmla="*/ 0 h 838"/>
                <a:gd name="T6" fmla="*/ 419 w 838"/>
                <a:gd name="T7" fmla="*/ 280 h 838"/>
                <a:gd name="T8" fmla="*/ 838 w 838"/>
                <a:gd name="T9" fmla="*/ 0 h 838"/>
              </a:gdLst>
              <a:ahLst/>
              <a:cxnLst>
                <a:cxn ang="0">
                  <a:pos x="T0" y="T1"/>
                </a:cxn>
                <a:cxn ang="0">
                  <a:pos x="T2" y="T3"/>
                </a:cxn>
                <a:cxn ang="0">
                  <a:pos x="T4" y="T5"/>
                </a:cxn>
                <a:cxn ang="0">
                  <a:pos x="T6" y="T7"/>
                </a:cxn>
                <a:cxn ang="0">
                  <a:pos x="T8" y="T9"/>
                </a:cxn>
              </a:cxnLst>
              <a:rect l="0" t="0" r="r" b="b"/>
              <a:pathLst>
                <a:path w="838" h="838">
                  <a:moveTo>
                    <a:pt x="838" y="0"/>
                  </a:moveTo>
                  <a:lnTo>
                    <a:pt x="419" y="838"/>
                  </a:lnTo>
                  <a:lnTo>
                    <a:pt x="0" y="0"/>
                  </a:lnTo>
                  <a:lnTo>
                    <a:pt x="419" y="280"/>
                  </a:lnTo>
                  <a:lnTo>
                    <a:pt x="8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38" name="Line 42">
              <a:extLst>
                <a:ext uri="{FF2B5EF4-FFF2-40B4-BE49-F238E27FC236}">
                  <a16:creationId xmlns:a16="http://schemas.microsoft.com/office/drawing/2014/main" id="{1D950BA5-E337-3D23-606A-725DB136D394}"/>
                </a:ext>
              </a:extLst>
            </p:cNvPr>
            <p:cNvSpPr>
              <a:spLocks noChangeShapeType="1"/>
            </p:cNvSpPr>
            <p:nvPr/>
          </p:nvSpPr>
          <p:spPr bwMode="auto">
            <a:xfrm flipH="1">
              <a:off x="2089" y="2326"/>
              <a:ext cx="562" cy="1158"/>
            </a:xfrm>
            <a:prstGeom prst="line">
              <a:avLst/>
            </a:prstGeom>
            <a:noFill/>
            <a:ln w="1111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39" name="Freeform 43">
              <a:extLst>
                <a:ext uri="{FF2B5EF4-FFF2-40B4-BE49-F238E27FC236}">
                  <a16:creationId xmlns:a16="http://schemas.microsoft.com/office/drawing/2014/main" id="{417CF675-FC21-BA8B-B54A-8E62D22627AD}"/>
                </a:ext>
              </a:extLst>
            </p:cNvPr>
            <p:cNvSpPr>
              <a:spLocks/>
            </p:cNvSpPr>
            <p:nvPr/>
          </p:nvSpPr>
          <p:spPr bwMode="auto">
            <a:xfrm>
              <a:off x="2004" y="3339"/>
              <a:ext cx="251" cy="312"/>
            </a:xfrm>
            <a:custGeom>
              <a:avLst/>
              <a:gdLst>
                <a:gd name="T0" fmla="*/ 754 w 754"/>
                <a:gd name="T1" fmla="*/ 366 h 937"/>
                <a:gd name="T2" fmla="*/ 11 w 754"/>
                <a:gd name="T3" fmla="*/ 937 h 937"/>
                <a:gd name="T4" fmla="*/ 0 w 754"/>
                <a:gd name="T5" fmla="*/ 0 h 937"/>
                <a:gd name="T6" fmla="*/ 255 w 754"/>
                <a:gd name="T7" fmla="*/ 436 h 937"/>
                <a:gd name="T8" fmla="*/ 754 w 754"/>
                <a:gd name="T9" fmla="*/ 366 h 937"/>
              </a:gdLst>
              <a:ahLst/>
              <a:cxnLst>
                <a:cxn ang="0">
                  <a:pos x="T0" y="T1"/>
                </a:cxn>
                <a:cxn ang="0">
                  <a:pos x="T2" y="T3"/>
                </a:cxn>
                <a:cxn ang="0">
                  <a:pos x="T4" y="T5"/>
                </a:cxn>
                <a:cxn ang="0">
                  <a:pos x="T6" y="T7"/>
                </a:cxn>
                <a:cxn ang="0">
                  <a:pos x="T8" y="T9"/>
                </a:cxn>
              </a:cxnLst>
              <a:rect l="0" t="0" r="r" b="b"/>
              <a:pathLst>
                <a:path w="754" h="937">
                  <a:moveTo>
                    <a:pt x="754" y="366"/>
                  </a:moveTo>
                  <a:lnTo>
                    <a:pt x="11" y="937"/>
                  </a:lnTo>
                  <a:lnTo>
                    <a:pt x="0" y="0"/>
                  </a:lnTo>
                  <a:lnTo>
                    <a:pt x="255" y="436"/>
                  </a:lnTo>
                  <a:lnTo>
                    <a:pt x="754" y="3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940" name="Line 44">
              <a:extLst>
                <a:ext uri="{FF2B5EF4-FFF2-40B4-BE49-F238E27FC236}">
                  <a16:creationId xmlns:a16="http://schemas.microsoft.com/office/drawing/2014/main" id="{E1FE1068-049C-DB0A-CBDA-D9A864A0E982}"/>
                </a:ext>
              </a:extLst>
            </p:cNvPr>
            <p:cNvSpPr>
              <a:spLocks noChangeShapeType="1"/>
            </p:cNvSpPr>
            <p:nvPr/>
          </p:nvSpPr>
          <p:spPr bwMode="auto">
            <a:xfrm>
              <a:off x="3006" y="2326"/>
              <a:ext cx="770" cy="883"/>
            </a:xfrm>
            <a:prstGeom prst="line">
              <a:avLst/>
            </a:prstGeom>
            <a:noFill/>
            <a:ln w="1111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941" name="Freeform 45">
              <a:extLst>
                <a:ext uri="{FF2B5EF4-FFF2-40B4-BE49-F238E27FC236}">
                  <a16:creationId xmlns:a16="http://schemas.microsoft.com/office/drawing/2014/main" id="{7CB2AAD6-0430-103D-262A-083CCA002001}"/>
                </a:ext>
              </a:extLst>
            </p:cNvPr>
            <p:cNvSpPr>
              <a:spLocks/>
            </p:cNvSpPr>
            <p:nvPr/>
          </p:nvSpPr>
          <p:spPr bwMode="auto">
            <a:xfrm>
              <a:off x="3609" y="3047"/>
              <a:ext cx="289" cy="303"/>
            </a:xfrm>
            <a:custGeom>
              <a:avLst/>
              <a:gdLst>
                <a:gd name="T0" fmla="*/ 632 w 867"/>
                <a:gd name="T1" fmla="*/ 0 h 907"/>
                <a:gd name="T2" fmla="*/ 867 w 867"/>
                <a:gd name="T3" fmla="*/ 907 h 907"/>
                <a:gd name="T4" fmla="*/ 0 w 867"/>
                <a:gd name="T5" fmla="*/ 551 h 907"/>
                <a:gd name="T6" fmla="*/ 500 w 867"/>
                <a:gd name="T7" fmla="*/ 486 h 907"/>
                <a:gd name="T8" fmla="*/ 632 w 867"/>
                <a:gd name="T9" fmla="*/ 0 h 907"/>
              </a:gdLst>
              <a:ahLst/>
              <a:cxnLst>
                <a:cxn ang="0">
                  <a:pos x="T0" y="T1"/>
                </a:cxn>
                <a:cxn ang="0">
                  <a:pos x="T2" y="T3"/>
                </a:cxn>
                <a:cxn ang="0">
                  <a:pos x="T4" y="T5"/>
                </a:cxn>
                <a:cxn ang="0">
                  <a:pos x="T6" y="T7"/>
                </a:cxn>
                <a:cxn ang="0">
                  <a:pos x="T8" y="T9"/>
                </a:cxn>
              </a:cxnLst>
              <a:rect l="0" t="0" r="r" b="b"/>
              <a:pathLst>
                <a:path w="867" h="907">
                  <a:moveTo>
                    <a:pt x="632" y="0"/>
                  </a:moveTo>
                  <a:lnTo>
                    <a:pt x="867" y="907"/>
                  </a:lnTo>
                  <a:lnTo>
                    <a:pt x="0" y="551"/>
                  </a:lnTo>
                  <a:lnTo>
                    <a:pt x="500" y="486"/>
                  </a:lnTo>
                  <a:lnTo>
                    <a:pt x="6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a:extLst>
              <a:ext uri="{FF2B5EF4-FFF2-40B4-BE49-F238E27FC236}">
                <a16:creationId xmlns:a16="http://schemas.microsoft.com/office/drawing/2014/main" id="{1BB35595-B7E7-ABF7-C7E1-A97096693588}"/>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81954" name="Group 34">
            <a:extLst>
              <a:ext uri="{FF2B5EF4-FFF2-40B4-BE49-F238E27FC236}">
                <a16:creationId xmlns:a16="http://schemas.microsoft.com/office/drawing/2014/main" id="{9C946D9E-5F72-B916-31D1-5F243D202875}"/>
              </a:ext>
            </a:extLst>
          </p:cNvPr>
          <p:cNvGrpSpPr>
            <a:grpSpLocks noChangeAspect="1"/>
          </p:cNvGrpSpPr>
          <p:nvPr/>
        </p:nvGrpSpPr>
        <p:grpSpPr bwMode="auto">
          <a:xfrm>
            <a:off x="1219200" y="1555750"/>
            <a:ext cx="7010400" cy="4827588"/>
            <a:chOff x="768" y="980"/>
            <a:chExt cx="4416" cy="3041"/>
          </a:xfrm>
        </p:grpSpPr>
        <p:sp>
          <p:nvSpPr>
            <p:cNvPr id="81953" name="AutoShape 33">
              <a:extLst>
                <a:ext uri="{FF2B5EF4-FFF2-40B4-BE49-F238E27FC236}">
                  <a16:creationId xmlns:a16="http://schemas.microsoft.com/office/drawing/2014/main" id="{96FE3017-3DAE-6771-90FD-5BCC1DF4351A}"/>
                </a:ext>
              </a:extLst>
            </p:cNvPr>
            <p:cNvSpPr>
              <a:spLocks noChangeAspect="1" noChangeArrowheads="1" noTextEdit="1"/>
            </p:cNvSpPr>
            <p:nvPr/>
          </p:nvSpPr>
          <p:spPr bwMode="auto">
            <a:xfrm>
              <a:off x="768" y="980"/>
              <a:ext cx="4416" cy="30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1955" name="Rectangle 35">
              <a:extLst>
                <a:ext uri="{FF2B5EF4-FFF2-40B4-BE49-F238E27FC236}">
                  <a16:creationId xmlns:a16="http://schemas.microsoft.com/office/drawing/2014/main" id="{752BCD9B-3667-9FAD-80A9-0F2C304E0143}"/>
                </a:ext>
              </a:extLst>
            </p:cNvPr>
            <p:cNvSpPr>
              <a:spLocks noChangeArrowheads="1"/>
            </p:cNvSpPr>
            <p:nvPr/>
          </p:nvSpPr>
          <p:spPr bwMode="auto">
            <a:xfrm>
              <a:off x="1115" y="1037"/>
              <a:ext cx="3321" cy="454"/>
            </a:xfrm>
            <a:prstGeom prst="rect">
              <a:avLst/>
            </a:prstGeom>
            <a:solidFill>
              <a:srgbClr val="808000"/>
            </a:solidFill>
            <a:ln w="0">
              <a:solidFill>
                <a:srgbClr val="000000"/>
              </a:solidFill>
              <a:miter lim="800000"/>
              <a:headEnd/>
              <a:tailEnd/>
            </a:ln>
          </p:spPr>
          <p:txBody>
            <a:bodyPr/>
            <a:lstStyle/>
            <a:p>
              <a:endParaRPr lang="en-US"/>
            </a:p>
          </p:txBody>
        </p:sp>
        <p:sp>
          <p:nvSpPr>
            <p:cNvPr id="81956" name="Freeform 36">
              <a:extLst>
                <a:ext uri="{FF2B5EF4-FFF2-40B4-BE49-F238E27FC236}">
                  <a16:creationId xmlns:a16="http://schemas.microsoft.com/office/drawing/2014/main" id="{B14ABE08-67B7-F117-0079-D2A039DD10D2}"/>
                </a:ext>
              </a:extLst>
            </p:cNvPr>
            <p:cNvSpPr>
              <a:spLocks/>
            </p:cNvSpPr>
            <p:nvPr/>
          </p:nvSpPr>
          <p:spPr bwMode="auto">
            <a:xfrm>
              <a:off x="1063" y="985"/>
              <a:ext cx="52" cy="558"/>
            </a:xfrm>
            <a:custGeom>
              <a:avLst/>
              <a:gdLst>
                <a:gd name="T0" fmla="*/ 0 w 156"/>
                <a:gd name="T1" fmla="*/ 0 h 1676"/>
                <a:gd name="T2" fmla="*/ 156 w 156"/>
                <a:gd name="T3" fmla="*/ 156 h 1676"/>
                <a:gd name="T4" fmla="*/ 156 w 156"/>
                <a:gd name="T5" fmla="*/ 1519 h 1676"/>
                <a:gd name="T6" fmla="*/ 0 w 156"/>
                <a:gd name="T7" fmla="*/ 1676 h 1676"/>
                <a:gd name="T8" fmla="*/ 0 w 156"/>
                <a:gd name="T9" fmla="*/ 0 h 1676"/>
              </a:gdLst>
              <a:ahLst/>
              <a:cxnLst>
                <a:cxn ang="0">
                  <a:pos x="T0" y="T1"/>
                </a:cxn>
                <a:cxn ang="0">
                  <a:pos x="T2" y="T3"/>
                </a:cxn>
                <a:cxn ang="0">
                  <a:pos x="T4" y="T5"/>
                </a:cxn>
                <a:cxn ang="0">
                  <a:pos x="T6" y="T7"/>
                </a:cxn>
                <a:cxn ang="0">
                  <a:pos x="T8" y="T9"/>
                </a:cxn>
              </a:cxnLst>
              <a:rect l="0" t="0" r="r" b="b"/>
              <a:pathLst>
                <a:path w="156" h="1676">
                  <a:moveTo>
                    <a:pt x="0" y="0"/>
                  </a:moveTo>
                  <a:lnTo>
                    <a:pt x="156" y="156"/>
                  </a:lnTo>
                  <a:lnTo>
                    <a:pt x="156" y="1519"/>
                  </a:lnTo>
                  <a:lnTo>
                    <a:pt x="0" y="1676"/>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81957" name="Freeform 37">
              <a:extLst>
                <a:ext uri="{FF2B5EF4-FFF2-40B4-BE49-F238E27FC236}">
                  <a16:creationId xmlns:a16="http://schemas.microsoft.com/office/drawing/2014/main" id="{D91B23CC-22E1-5444-2547-1B42BA48715C}"/>
                </a:ext>
              </a:extLst>
            </p:cNvPr>
            <p:cNvSpPr>
              <a:spLocks/>
            </p:cNvSpPr>
            <p:nvPr/>
          </p:nvSpPr>
          <p:spPr bwMode="auto">
            <a:xfrm>
              <a:off x="1063" y="985"/>
              <a:ext cx="3424" cy="52"/>
            </a:xfrm>
            <a:custGeom>
              <a:avLst/>
              <a:gdLst>
                <a:gd name="T0" fmla="*/ 0 w 10273"/>
                <a:gd name="T1" fmla="*/ 0 h 156"/>
                <a:gd name="T2" fmla="*/ 156 w 10273"/>
                <a:gd name="T3" fmla="*/ 156 h 156"/>
                <a:gd name="T4" fmla="*/ 10117 w 10273"/>
                <a:gd name="T5" fmla="*/ 156 h 156"/>
                <a:gd name="T6" fmla="*/ 10273 w 10273"/>
                <a:gd name="T7" fmla="*/ 0 h 156"/>
                <a:gd name="T8" fmla="*/ 0 w 10273"/>
                <a:gd name="T9" fmla="*/ 0 h 156"/>
              </a:gdLst>
              <a:ahLst/>
              <a:cxnLst>
                <a:cxn ang="0">
                  <a:pos x="T0" y="T1"/>
                </a:cxn>
                <a:cxn ang="0">
                  <a:pos x="T2" y="T3"/>
                </a:cxn>
                <a:cxn ang="0">
                  <a:pos x="T4" y="T5"/>
                </a:cxn>
                <a:cxn ang="0">
                  <a:pos x="T6" y="T7"/>
                </a:cxn>
                <a:cxn ang="0">
                  <a:pos x="T8" y="T9"/>
                </a:cxn>
              </a:cxnLst>
              <a:rect l="0" t="0" r="r" b="b"/>
              <a:pathLst>
                <a:path w="10273" h="156">
                  <a:moveTo>
                    <a:pt x="0" y="0"/>
                  </a:moveTo>
                  <a:lnTo>
                    <a:pt x="156" y="156"/>
                  </a:lnTo>
                  <a:lnTo>
                    <a:pt x="10117" y="156"/>
                  </a:lnTo>
                  <a:lnTo>
                    <a:pt x="10273"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81958" name="Freeform 38">
              <a:extLst>
                <a:ext uri="{FF2B5EF4-FFF2-40B4-BE49-F238E27FC236}">
                  <a16:creationId xmlns:a16="http://schemas.microsoft.com/office/drawing/2014/main" id="{EBDC6375-8989-6AE7-E80C-5BC58DB49024}"/>
                </a:ext>
              </a:extLst>
            </p:cNvPr>
            <p:cNvSpPr>
              <a:spLocks/>
            </p:cNvSpPr>
            <p:nvPr/>
          </p:nvSpPr>
          <p:spPr bwMode="auto">
            <a:xfrm>
              <a:off x="4435" y="985"/>
              <a:ext cx="52" cy="558"/>
            </a:xfrm>
            <a:custGeom>
              <a:avLst/>
              <a:gdLst>
                <a:gd name="T0" fmla="*/ 156 w 156"/>
                <a:gd name="T1" fmla="*/ 1676 h 1676"/>
                <a:gd name="T2" fmla="*/ 0 w 156"/>
                <a:gd name="T3" fmla="*/ 1519 h 1676"/>
                <a:gd name="T4" fmla="*/ 0 w 156"/>
                <a:gd name="T5" fmla="*/ 156 h 1676"/>
                <a:gd name="T6" fmla="*/ 156 w 156"/>
                <a:gd name="T7" fmla="*/ 0 h 1676"/>
                <a:gd name="T8" fmla="*/ 156 w 156"/>
                <a:gd name="T9" fmla="*/ 1676 h 1676"/>
              </a:gdLst>
              <a:ahLst/>
              <a:cxnLst>
                <a:cxn ang="0">
                  <a:pos x="T0" y="T1"/>
                </a:cxn>
                <a:cxn ang="0">
                  <a:pos x="T2" y="T3"/>
                </a:cxn>
                <a:cxn ang="0">
                  <a:pos x="T4" y="T5"/>
                </a:cxn>
                <a:cxn ang="0">
                  <a:pos x="T6" y="T7"/>
                </a:cxn>
                <a:cxn ang="0">
                  <a:pos x="T8" y="T9"/>
                </a:cxn>
              </a:cxnLst>
              <a:rect l="0" t="0" r="r" b="b"/>
              <a:pathLst>
                <a:path w="156" h="1676">
                  <a:moveTo>
                    <a:pt x="156" y="1676"/>
                  </a:moveTo>
                  <a:lnTo>
                    <a:pt x="0" y="1519"/>
                  </a:lnTo>
                  <a:lnTo>
                    <a:pt x="0" y="156"/>
                  </a:lnTo>
                  <a:lnTo>
                    <a:pt x="156" y="0"/>
                  </a:lnTo>
                  <a:lnTo>
                    <a:pt x="156" y="1676"/>
                  </a:lnTo>
                  <a:close/>
                </a:path>
              </a:pathLst>
            </a:custGeom>
            <a:solidFill>
              <a:srgbClr val="404000"/>
            </a:solidFill>
            <a:ln w="0">
              <a:solidFill>
                <a:srgbClr val="000000"/>
              </a:solidFill>
              <a:prstDash val="solid"/>
              <a:round/>
              <a:headEnd/>
              <a:tailEnd/>
            </a:ln>
          </p:spPr>
          <p:txBody>
            <a:bodyPr/>
            <a:lstStyle/>
            <a:p>
              <a:endParaRPr lang="en-US"/>
            </a:p>
          </p:txBody>
        </p:sp>
        <p:sp>
          <p:nvSpPr>
            <p:cNvPr id="81959" name="Freeform 39">
              <a:extLst>
                <a:ext uri="{FF2B5EF4-FFF2-40B4-BE49-F238E27FC236}">
                  <a16:creationId xmlns:a16="http://schemas.microsoft.com/office/drawing/2014/main" id="{58C82F3B-1187-E098-FB57-EF4CB3EA2A8E}"/>
                </a:ext>
              </a:extLst>
            </p:cNvPr>
            <p:cNvSpPr>
              <a:spLocks/>
            </p:cNvSpPr>
            <p:nvPr/>
          </p:nvSpPr>
          <p:spPr bwMode="auto">
            <a:xfrm>
              <a:off x="1063" y="1491"/>
              <a:ext cx="3424" cy="52"/>
            </a:xfrm>
            <a:custGeom>
              <a:avLst/>
              <a:gdLst>
                <a:gd name="T0" fmla="*/ 10273 w 10273"/>
                <a:gd name="T1" fmla="*/ 157 h 157"/>
                <a:gd name="T2" fmla="*/ 0 w 10273"/>
                <a:gd name="T3" fmla="*/ 157 h 157"/>
                <a:gd name="T4" fmla="*/ 156 w 10273"/>
                <a:gd name="T5" fmla="*/ 0 h 157"/>
                <a:gd name="T6" fmla="*/ 10117 w 10273"/>
                <a:gd name="T7" fmla="*/ 0 h 157"/>
                <a:gd name="T8" fmla="*/ 10273 w 10273"/>
                <a:gd name="T9" fmla="*/ 157 h 157"/>
              </a:gdLst>
              <a:ahLst/>
              <a:cxnLst>
                <a:cxn ang="0">
                  <a:pos x="T0" y="T1"/>
                </a:cxn>
                <a:cxn ang="0">
                  <a:pos x="T2" y="T3"/>
                </a:cxn>
                <a:cxn ang="0">
                  <a:pos x="T4" y="T5"/>
                </a:cxn>
                <a:cxn ang="0">
                  <a:pos x="T6" y="T7"/>
                </a:cxn>
                <a:cxn ang="0">
                  <a:pos x="T8" y="T9"/>
                </a:cxn>
              </a:cxnLst>
              <a:rect l="0" t="0" r="r" b="b"/>
              <a:pathLst>
                <a:path w="10273" h="157">
                  <a:moveTo>
                    <a:pt x="10273" y="157"/>
                  </a:moveTo>
                  <a:lnTo>
                    <a:pt x="0" y="157"/>
                  </a:lnTo>
                  <a:lnTo>
                    <a:pt x="156" y="0"/>
                  </a:lnTo>
                  <a:lnTo>
                    <a:pt x="10117" y="0"/>
                  </a:lnTo>
                  <a:lnTo>
                    <a:pt x="10273" y="157"/>
                  </a:lnTo>
                  <a:close/>
                </a:path>
              </a:pathLst>
            </a:custGeom>
            <a:solidFill>
              <a:srgbClr val="202000"/>
            </a:solidFill>
            <a:ln w="0">
              <a:solidFill>
                <a:srgbClr val="000000"/>
              </a:solidFill>
              <a:prstDash val="solid"/>
              <a:round/>
              <a:headEnd/>
              <a:tailEnd/>
            </a:ln>
          </p:spPr>
          <p:txBody>
            <a:bodyPr/>
            <a:lstStyle/>
            <a:p>
              <a:endParaRPr lang="en-US"/>
            </a:p>
          </p:txBody>
        </p:sp>
        <p:sp>
          <p:nvSpPr>
            <p:cNvPr id="81960" name="Rectangle 40">
              <a:extLst>
                <a:ext uri="{FF2B5EF4-FFF2-40B4-BE49-F238E27FC236}">
                  <a16:creationId xmlns:a16="http://schemas.microsoft.com/office/drawing/2014/main" id="{CC6A420D-2DA6-C999-07F8-8295978A7C7F}"/>
                </a:ext>
              </a:extLst>
            </p:cNvPr>
            <p:cNvSpPr>
              <a:spLocks noChangeArrowheads="1"/>
            </p:cNvSpPr>
            <p:nvPr/>
          </p:nvSpPr>
          <p:spPr bwMode="auto">
            <a:xfrm>
              <a:off x="1167" y="1101"/>
              <a:ext cx="3437" cy="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800" b="1">
                  <a:solidFill>
                    <a:srgbClr val="FFFF00"/>
                  </a:solidFill>
                  <a:latin typeface="Times New Roman" panose="02020603050405020304" pitchFamily="18" charset="0"/>
                </a:rPr>
                <a:t>DIABETES SACARINA</a:t>
              </a:r>
              <a:endParaRPr lang="es-PR" altLang="en-US"/>
            </a:p>
          </p:txBody>
        </p:sp>
        <p:sp>
          <p:nvSpPr>
            <p:cNvPr id="81961" name="Rectangle 41">
              <a:extLst>
                <a:ext uri="{FF2B5EF4-FFF2-40B4-BE49-F238E27FC236}">
                  <a16:creationId xmlns:a16="http://schemas.microsoft.com/office/drawing/2014/main" id="{0B877251-FC76-80BF-A3BA-3FE9072B3C3B}"/>
                </a:ext>
              </a:extLst>
            </p:cNvPr>
            <p:cNvSpPr>
              <a:spLocks noChangeArrowheads="1"/>
            </p:cNvSpPr>
            <p:nvPr/>
          </p:nvSpPr>
          <p:spPr bwMode="auto">
            <a:xfrm>
              <a:off x="2373" y="1920"/>
              <a:ext cx="901" cy="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000" b="1">
                  <a:solidFill>
                    <a:srgbClr val="000000"/>
                  </a:solidFill>
                  <a:latin typeface="Times New Roman" panose="02020603050405020304" pitchFamily="18" charset="0"/>
                </a:rPr>
                <a:t>Tipos</a:t>
              </a:r>
              <a:endParaRPr lang="es-PR" altLang="en-US"/>
            </a:p>
          </p:txBody>
        </p:sp>
        <p:sp>
          <p:nvSpPr>
            <p:cNvPr id="81962" name="Rectangle 42">
              <a:extLst>
                <a:ext uri="{FF2B5EF4-FFF2-40B4-BE49-F238E27FC236}">
                  <a16:creationId xmlns:a16="http://schemas.microsoft.com/office/drawing/2014/main" id="{2922234A-CBCC-7A94-5BAE-B7F1A41E3E20}"/>
                </a:ext>
              </a:extLst>
            </p:cNvPr>
            <p:cNvSpPr>
              <a:spLocks noChangeArrowheads="1"/>
            </p:cNvSpPr>
            <p:nvPr/>
          </p:nvSpPr>
          <p:spPr bwMode="auto">
            <a:xfrm>
              <a:off x="1162" y="2309"/>
              <a:ext cx="931"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700" b="1">
                  <a:solidFill>
                    <a:srgbClr val="000000"/>
                  </a:solidFill>
                  <a:latin typeface="Arial" panose="020B0604020202020204" pitchFamily="34" charset="0"/>
                </a:rPr>
                <a:t>Tipo I</a:t>
              </a:r>
              <a:endParaRPr lang="es-PR" altLang="en-US"/>
            </a:p>
          </p:txBody>
        </p:sp>
        <p:sp>
          <p:nvSpPr>
            <p:cNvPr id="81963" name="Line 43">
              <a:extLst>
                <a:ext uri="{FF2B5EF4-FFF2-40B4-BE49-F238E27FC236}">
                  <a16:creationId xmlns:a16="http://schemas.microsoft.com/office/drawing/2014/main" id="{428371D0-42EB-772C-360E-B5C6488FBB12}"/>
                </a:ext>
              </a:extLst>
            </p:cNvPr>
            <p:cNvSpPr>
              <a:spLocks noChangeShapeType="1"/>
            </p:cNvSpPr>
            <p:nvPr/>
          </p:nvSpPr>
          <p:spPr bwMode="auto">
            <a:xfrm>
              <a:off x="2734" y="1620"/>
              <a:ext cx="1" cy="196"/>
            </a:xfrm>
            <a:prstGeom prst="line">
              <a:avLst/>
            </a:prstGeom>
            <a:noFill/>
            <a:ln w="1047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64" name="Freeform 44">
              <a:extLst>
                <a:ext uri="{FF2B5EF4-FFF2-40B4-BE49-F238E27FC236}">
                  <a16:creationId xmlns:a16="http://schemas.microsoft.com/office/drawing/2014/main" id="{F698C7BE-9F9C-1CF2-544E-E25BE50E1E60}"/>
                </a:ext>
              </a:extLst>
            </p:cNvPr>
            <p:cNvSpPr>
              <a:spLocks/>
            </p:cNvSpPr>
            <p:nvPr/>
          </p:nvSpPr>
          <p:spPr bwMode="auto">
            <a:xfrm>
              <a:off x="2602" y="1728"/>
              <a:ext cx="264" cy="264"/>
            </a:xfrm>
            <a:custGeom>
              <a:avLst/>
              <a:gdLst>
                <a:gd name="T0" fmla="*/ 792 w 792"/>
                <a:gd name="T1" fmla="*/ 0 h 792"/>
                <a:gd name="T2" fmla="*/ 396 w 792"/>
                <a:gd name="T3" fmla="*/ 792 h 792"/>
                <a:gd name="T4" fmla="*/ 0 w 792"/>
                <a:gd name="T5" fmla="*/ 0 h 792"/>
                <a:gd name="T6" fmla="*/ 396 w 792"/>
                <a:gd name="T7" fmla="*/ 265 h 792"/>
                <a:gd name="T8" fmla="*/ 792 w 792"/>
                <a:gd name="T9" fmla="*/ 0 h 792"/>
              </a:gdLst>
              <a:ahLst/>
              <a:cxnLst>
                <a:cxn ang="0">
                  <a:pos x="T0" y="T1"/>
                </a:cxn>
                <a:cxn ang="0">
                  <a:pos x="T2" y="T3"/>
                </a:cxn>
                <a:cxn ang="0">
                  <a:pos x="T4" y="T5"/>
                </a:cxn>
                <a:cxn ang="0">
                  <a:pos x="T6" y="T7"/>
                </a:cxn>
                <a:cxn ang="0">
                  <a:pos x="T8" y="T9"/>
                </a:cxn>
              </a:cxnLst>
              <a:rect l="0" t="0" r="r" b="b"/>
              <a:pathLst>
                <a:path w="792" h="792">
                  <a:moveTo>
                    <a:pt x="792" y="0"/>
                  </a:moveTo>
                  <a:lnTo>
                    <a:pt x="396" y="792"/>
                  </a:lnTo>
                  <a:lnTo>
                    <a:pt x="0" y="0"/>
                  </a:lnTo>
                  <a:lnTo>
                    <a:pt x="396" y="265"/>
                  </a:lnTo>
                  <a:lnTo>
                    <a:pt x="7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965" name="Rectangle 45">
              <a:extLst>
                <a:ext uri="{FF2B5EF4-FFF2-40B4-BE49-F238E27FC236}">
                  <a16:creationId xmlns:a16="http://schemas.microsoft.com/office/drawing/2014/main" id="{13316D7D-FA88-44F2-10BC-400E7B5060A5}"/>
                </a:ext>
              </a:extLst>
            </p:cNvPr>
            <p:cNvSpPr>
              <a:spLocks noChangeArrowheads="1"/>
            </p:cNvSpPr>
            <p:nvPr/>
          </p:nvSpPr>
          <p:spPr bwMode="auto">
            <a:xfrm>
              <a:off x="3638" y="2334"/>
              <a:ext cx="1096" cy="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700" b="1">
                  <a:solidFill>
                    <a:srgbClr val="000000"/>
                  </a:solidFill>
                  <a:latin typeface="Arial" panose="020B0604020202020204" pitchFamily="34" charset="0"/>
                </a:rPr>
                <a:t>Tipo I I</a:t>
              </a:r>
              <a:endParaRPr lang="es-PR" altLang="en-US"/>
            </a:p>
          </p:txBody>
        </p:sp>
        <p:sp>
          <p:nvSpPr>
            <p:cNvPr id="81966" name="Rectangle 46">
              <a:extLst>
                <a:ext uri="{FF2B5EF4-FFF2-40B4-BE49-F238E27FC236}">
                  <a16:creationId xmlns:a16="http://schemas.microsoft.com/office/drawing/2014/main" id="{5A92D02C-B281-4F16-BC32-66328F4CDA3C}"/>
                </a:ext>
              </a:extLst>
            </p:cNvPr>
            <p:cNvSpPr>
              <a:spLocks noChangeArrowheads="1"/>
            </p:cNvSpPr>
            <p:nvPr/>
          </p:nvSpPr>
          <p:spPr bwMode="auto">
            <a:xfrm>
              <a:off x="1125" y="3002"/>
              <a:ext cx="1092"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Depende</a:t>
              </a:r>
              <a:endParaRPr lang="es-PR" altLang="en-US"/>
            </a:p>
          </p:txBody>
        </p:sp>
        <p:sp>
          <p:nvSpPr>
            <p:cNvPr id="81967" name="Rectangle 47">
              <a:extLst>
                <a:ext uri="{FF2B5EF4-FFF2-40B4-BE49-F238E27FC236}">
                  <a16:creationId xmlns:a16="http://schemas.microsoft.com/office/drawing/2014/main" id="{B29BB005-23CD-871C-189C-2A9EA6B27BC2}"/>
                </a:ext>
              </a:extLst>
            </p:cNvPr>
            <p:cNvSpPr>
              <a:spLocks noChangeArrowheads="1"/>
            </p:cNvSpPr>
            <p:nvPr/>
          </p:nvSpPr>
          <p:spPr bwMode="auto">
            <a:xfrm>
              <a:off x="1468" y="3260"/>
              <a:ext cx="382"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de</a:t>
              </a:r>
              <a:endParaRPr lang="es-PR" altLang="en-US"/>
            </a:p>
          </p:txBody>
        </p:sp>
        <p:sp>
          <p:nvSpPr>
            <p:cNvPr id="81968" name="Rectangle 48">
              <a:extLst>
                <a:ext uri="{FF2B5EF4-FFF2-40B4-BE49-F238E27FC236}">
                  <a16:creationId xmlns:a16="http://schemas.microsoft.com/office/drawing/2014/main" id="{04F72552-E387-7FBC-12F7-0EB89DF4D39B}"/>
                </a:ext>
              </a:extLst>
            </p:cNvPr>
            <p:cNvSpPr>
              <a:spLocks noChangeArrowheads="1"/>
            </p:cNvSpPr>
            <p:nvPr/>
          </p:nvSpPr>
          <p:spPr bwMode="auto">
            <a:xfrm>
              <a:off x="1175" y="3519"/>
              <a:ext cx="989"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Insulina</a:t>
              </a:r>
              <a:endParaRPr lang="es-PR" altLang="en-US"/>
            </a:p>
          </p:txBody>
        </p:sp>
        <p:sp>
          <p:nvSpPr>
            <p:cNvPr id="81969" name="Rectangle 49">
              <a:extLst>
                <a:ext uri="{FF2B5EF4-FFF2-40B4-BE49-F238E27FC236}">
                  <a16:creationId xmlns:a16="http://schemas.microsoft.com/office/drawing/2014/main" id="{F963C17F-5D41-AD59-6A67-74573F837DB9}"/>
                </a:ext>
              </a:extLst>
            </p:cNvPr>
            <p:cNvSpPr>
              <a:spLocks noChangeArrowheads="1"/>
            </p:cNvSpPr>
            <p:nvPr/>
          </p:nvSpPr>
          <p:spPr bwMode="auto">
            <a:xfrm>
              <a:off x="803" y="3760"/>
              <a:ext cx="1779"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700" b="1" i="1">
                  <a:solidFill>
                    <a:srgbClr val="000000"/>
                  </a:solidFill>
                  <a:latin typeface="Times New Roman" panose="02020603050405020304" pitchFamily="18" charset="0"/>
                </a:rPr>
                <a:t>(Diabetes Juvenil)</a:t>
              </a:r>
              <a:endParaRPr lang="es-PR" altLang="en-US"/>
            </a:p>
          </p:txBody>
        </p:sp>
        <p:sp>
          <p:nvSpPr>
            <p:cNvPr id="81970" name="Rectangle 50">
              <a:extLst>
                <a:ext uri="{FF2B5EF4-FFF2-40B4-BE49-F238E27FC236}">
                  <a16:creationId xmlns:a16="http://schemas.microsoft.com/office/drawing/2014/main" id="{0F7757DF-E8E1-ABB0-18F2-26E0E0E54BEB}"/>
                </a:ext>
              </a:extLst>
            </p:cNvPr>
            <p:cNvSpPr>
              <a:spLocks noChangeArrowheads="1"/>
            </p:cNvSpPr>
            <p:nvPr/>
          </p:nvSpPr>
          <p:spPr bwMode="auto">
            <a:xfrm>
              <a:off x="3537" y="3014"/>
              <a:ext cx="1466"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No Depende</a:t>
              </a:r>
              <a:endParaRPr lang="es-PR" altLang="en-US"/>
            </a:p>
          </p:txBody>
        </p:sp>
        <p:sp>
          <p:nvSpPr>
            <p:cNvPr id="81971" name="Rectangle 51">
              <a:extLst>
                <a:ext uri="{FF2B5EF4-FFF2-40B4-BE49-F238E27FC236}">
                  <a16:creationId xmlns:a16="http://schemas.microsoft.com/office/drawing/2014/main" id="{C728D08F-A69D-E294-ADEA-F9AF3947127E}"/>
                </a:ext>
              </a:extLst>
            </p:cNvPr>
            <p:cNvSpPr>
              <a:spLocks noChangeArrowheads="1"/>
            </p:cNvSpPr>
            <p:nvPr/>
          </p:nvSpPr>
          <p:spPr bwMode="auto">
            <a:xfrm>
              <a:off x="4061" y="3273"/>
              <a:ext cx="382"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de</a:t>
              </a:r>
              <a:endParaRPr lang="es-PR" altLang="en-US"/>
            </a:p>
          </p:txBody>
        </p:sp>
        <p:sp>
          <p:nvSpPr>
            <p:cNvPr id="81972" name="Rectangle 52">
              <a:extLst>
                <a:ext uri="{FF2B5EF4-FFF2-40B4-BE49-F238E27FC236}">
                  <a16:creationId xmlns:a16="http://schemas.microsoft.com/office/drawing/2014/main" id="{48BC1571-453C-C23C-ABCC-41E40B55EEF7}"/>
                </a:ext>
              </a:extLst>
            </p:cNvPr>
            <p:cNvSpPr>
              <a:spLocks noChangeArrowheads="1"/>
            </p:cNvSpPr>
            <p:nvPr/>
          </p:nvSpPr>
          <p:spPr bwMode="auto">
            <a:xfrm>
              <a:off x="3768" y="3531"/>
              <a:ext cx="989"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Insulina</a:t>
              </a:r>
              <a:endParaRPr lang="es-PR" altLang="en-US"/>
            </a:p>
          </p:txBody>
        </p:sp>
        <p:sp>
          <p:nvSpPr>
            <p:cNvPr id="81973" name="Rectangle 53">
              <a:extLst>
                <a:ext uri="{FF2B5EF4-FFF2-40B4-BE49-F238E27FC236}">
                  <a16:creationId xmlns:a16="http://schemas.microsoft.com/office/drawing/2014/main" id="{3E233FA1-A121-3A84-0A2C-755779A9430E}"/>
                </a:ext>
              </a:extLst>
            </p:cNvPr>
            <p:cNvSpPr>
              <a:spLocks noChangeArrowheads="1"/>
            </p:cNvSpPr>
            <p:nvPr/>
          </p:nvSpPr>
          <p:spPr bwMode="auto">
            <a:xfrm>
              <a:off x="3285" y="3772"/>
              <a:ext cx="1985"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700" b="1" i="1">
                  <a:solidFill>
                    <a:srgbClr val="000000"/>
                  </a:solidFill>
                  <a:latin typeface="Times New Roman" panose="02020603050405020304" pitchFamily="18" charset="0"/>
                </a:rPr>
                <a:t>(Diabetes de Adulto)</a:t>
              </a:r>
              <a:endParaRPr lang="es-PR" altLang="en-US"/>
            </a:p>
          </p:txBody>
        </p:sp>
        <p:sp>
          <p:nvSpPr>
            <p:cNvPr id="81974" name="Line 54">
              <a:extLst>
                <a:ext uri="{FF2B5EF4-FFF2-40B4-BE49-F238E27FC236}">
                  <a16:creationId xmlns:a16="http://schemas.microsoft.com/office/drawing/2014/main" id="{49D3AD3A-30FB-45E0-BA71-9310C091B9B0}"/>
                </a:ext>
              </a:extLst>
            </p:cNvPr>
            <p:cNvSpPr>
              <a:spLocks noChangeShapeType="1"/>
            </p:cNvSpPr>
            <p:nvPr/>
          </p:nvSpPr>
          <p:spPr bwMode="auto">
            <a:xfrm>
              <a:off x="3181" y="2106"/>
              <a:ext cx="869" cy="1"/>
            </a:xfrm>
            <a:prstGeom prst="line">
              <a:avLst/>
            </a:prstGeom>
            <a:noFill/>
            <a:ln w="1047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5" name="Line 55">
              <a:extLst>
                <a:ext uri="{FF2B5EF4-FFF2-40B4-BE49-F238E27FC236}">
                  <a16:creationId xmlns:a16="http://schemas.microsoft.com/office/drawing/2014/main" id="{87D110C9-416B-EE52-8EEA-E43660AC7EDD}"/>
                </a:ext>
              </a:extLst>
            </p:cNvPr>
            <p:cNvSpPr>
              <a:spLocks noChangeShapeType="1"/>
            </p:cNvSpPr>
            <p:nvPr/>
          </p:nvSpPr>
          <p:spPr bwMode="auto">
            <a:xfrm>
              <a:off x="4050" y="2124"/>
              <a:ext cx="1" cy="210"/>
            </a:xfrm>
            <a:prstGeom prst="line">
              <a:avLst/>
            </a:prstGeom>
            <a:noFill/>
            <a:ln w="1047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6" name="Freeform 56">
              <a:extLst>
                <a:ext uri="{FF2B5EF4-FFF2-40B4-BE49-F238E27FC236}">
                  <a16:creationId xmlns:a16="http://schemas.microsoft.com/office/drawing/2014/main" id="{BBFF49EA-A871-4842-C91E-85F8832D48BA}"/>
                </a:ext>
              </a:extLst>
            </p:cNvPr>
            <p:cNvSpPr>
              <a:spLocks/>
            </p:cNvSpPr>
            <p:nvPr/>
          </p:nvSpPr>
          <p:spPr bwMode="auto">
            <a:xfrm>
              <a:off x="3918" y="2290"/>
              <a:ext cx="264" cy="132"/>
            </a:xfrm>
            <a:custGeom>
              <a:avLst/>
              <a:gdLst>
                <a:gd name="T0" fmla="*/ 793 w 793"/>
                <a:gd name="T1" fmla="*/ 0 h 396"/>
                <a:gd name="T2" fmla="*/ 397 w 793"/>
                <a:gd name="T3" fmla="*/ 396 h 396"/>
                <a:gd name="T4" fmla="*/ 0 w 793"/>
                <a:gd name="T5" fmla="*/ 0 h 396"/>
                <a:gd name="T6" fmla="*/ 397 w 793"/>
                <a:gd name="T7" fmla="*/ 132 h 396"/>
                <a:gd name="T8" fmla="*/ 793 w 793"/>
                <a:gd name="T9" fmla="*/ 0 h 396"/>
              </a:gdLst>
              <a:ahLst/>
              <a:cxnLst>
                <a:cxn ang="0">
                  <a:pos x="T0" y="T1"/>
                </a:cxn>
                <a:cxn ang="0">
                  <a:pos x="T2" y="T3"/>
                </a:cxn>
                <a:cxn ang="0">
                  <a:pos x="T4" y="T5"/>
                </a:cxn>
                <a:cxn ang="0">
                  <a:pos x="T6" y="T7"/>
                </a:cxn>
                <a:cxn ang="0">
                  <a:pos x="T8" y="T9"/>
                </a:cxn>
              </a:cxnLst>
              <a:rect l="0" t="0" r="r" b="b"/>
              <a:pathLst>
                <a:path w="793" h="396">
                  <a:moveTo>
                    <a:pt x="793" y="0"/>
                  </a:moveTo>
                  <a:lnTo>
                    <a:pt x="397" y="396"/>
                  </a:lnTo>
                  <a:lnTo>
                    <a:pt x="0" y="0"/>
                  </a:lnTo>
                  <a:lnTo>
                    <a:pt x="397" y="132"/>
                  </a:lnTo>
                  <a:lnTo>
                    <a:pt x="7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977" name="Line 57">
              <a:extLst>
                <a:ext uri="{FF2B5EF4-FFF2-40B4-BE49-F238E27FC236}">
                  <a16:creationId xmlns:a16="http://schemas.microsoft.com/office/drawing/2014/main" id="{06AF5AC5-6E54-1B71-3BF6-E327C4050D05}"/>
                </a:ext>
              </a:extLst>
            </p:cNvPr>
            <p:cNvSpPr>
              <a:spLocks noChangeShapeType="1"/>
            </p:cNvSpPr>
            <p:nvPr/>
          </p:nvSpPr>
          <p:spPr bwMode="auto">
            <a:xfrm flipH="1">
              <a:off x="1568" y="2081"/>
              <a:ext cx="757" cy="1"/>
            </a:xfrm>
            <a:prstGeom prst="line">
              <a:avLst/>
            </a:prstGeom>
            <a:noFill/>
            <a:ln w="1047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8" name="Line 58">
              <a:extLst>
                <a:ext uri="{FF2B5EF4-FFF2-40B4-BE49-F238E27FC236}">
                  <a16:creationId xmlns:a16="http://schemas.microsoft.com/office/drawing/2014/main" id="{2D6911EA-6AE0-D5A5-138B-97B94A7F8056}"/>
                </a:ext>
              </a:extLst>
            </p:cNvPr>
            <p:cNvSpPr>
              <a:spLocks noChangeShapeType="1"/>
            </p:cNvSpPr>
            <p:nvPr/>
          </p:nvSpPr>
          <p:spPr bwMode="auto">
            <a:xfrm>
              <a:off x="1556" y="2085"/>
              <a:ext cx="1" cy="210"/>
            </a:xfrm>
            <a:prstGeom prst="line">
              <a:avLst/>
            </a:prstGeom>
            <a:noFill/>
            <a:ln w="1047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79" name="Freeform 59">
              <a:extLst>
                <a:ext uri="{FF2B5EF4-FFF2-40B4-BE49-F238E27FC236}">
                  <a16:creationId xmlns:a16="http://schemas.microsoft.com/office/drawing/2014/main" id="{5B028408-D905-EC2A-5929-B345EAEA2CB2}"/>
                </a:ext>
              </a:extLst>
            </p:cNvPr>
            <p:cNvSpPr>
              <a:spLocks/>
            </p:cNvSpPr>
            <p:nvPr/>
          </p:nvSpPr>
          <p:spPr bwMode="auto">
            <a:xfrm>
              <a:off x="1424" y="2251"/>
              <a:ext cx="264" cy="132"/>
            </a:xfrm>
            <a:custGeom>
              <a:avLst/>
              <a:gdLst>
                <a:gd name="T0" fmla="*/ 792 w 792"/>
                <a:gd name="T1" fmla="*/ 0 h 396"/>
                <a:gd name="T2" fmla="*/ 396 w 792"/>
                <a:gd name="T3" fmla="*/ 396 h 396"/>
                <a:gd name="T4" fmla="*/ 0 w 792"/>
                <a:gd name="T5" fmla="*/ 0 h 396"/>
                <a:gd name="T6" fmla="*/ 396 w 792"/>
                <a:gd name="T7" fmla="*/ 132 h 396"/>
                <a:gd name="T8" fmla="*/ 792 w 792"/>
                <a:gd name="T9" fmla="*/ 0 h 396"/>
              </a:gdLst>
              <a:ahLst/>
              <a:cxnLst>
                <a:cxn ang="0">
                  <a:pos x="T0" y="T1"/>
                </a:cxn>
                <a:cxn ang="0">
                  <a:pos x="T2" y="T3"/>
                </a:cxn>
                <a:cxn ang="0">
                  <a:pos x="T4" y="T5"/>
                </a:cxn>
                <a:cxn ang="0">
                  <a:pos x="T6" y="T7"/>
                </a:cxn>
                <a:cxn ang="0">
                  <a:pos x="T8" y="T9"/>
                </a:cxn>
              </a:cxnLst>
              <a:rect l="0" t="0" r="r" b="b"/>
              <a:pathLst>
                <a:path w="792" h="396">
                  <a:moveTo>
                    <a:pt x="792" y="0"/>
                  </a:moveTo>
                  <a:lnTo>
                    <a:pt x="396" y="396"/>
                  </a:lnTo>
                  <a:lnTo>
                    <a:pt x="0" y="0"/>
                  </a:lnTo>
                  <a:lnTo>
                    <a:pt x="396" y="132"/>
                  </a:lnTo>
                  <a:lnTo>
                    <a:pt x="7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980" name="Line 60">
              <a:extLst>
                <a:ext uri="{FF2B5EF4-FFF2-40B4-BE49-F238E27FC236}">
                  <a16:creationId xmlns:a16="http://schemas.microsoft.com/office/drawing/2014/main" id="{59404E14-3C48-6D0C-146A-1A83EF811E4B}"/>
                </a:ext>
              </a:extLst>
            </p:cNvPr>
            <p:cNvSpPr>
              <a:spLocks noChangeShapeType="1"/>
            </p:cNvSpPr>
            <p:nvPr/>
          </p:nvSpPr>
          <p:spPr bwMode="auto">
            <a:xfrm>
              <a:off x="1543" y="2690"/>
              <a:ext cx="1" cy="234"/>
            </a:xfrm>
            <a:prstGeom prst="line">
              <a:avLst/>
            </a:prstGeom>
            <a:noFill/>
            <a:ln w="1047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81" name="Freeform 61">
              <a:extLst>
                <a:ext uri="{FF2B5EF4-FFF2-40B4-BE49-F238E27FC236}">
                  <a16:creationId xmlns:a16="http://schemas.microsoft.com/office/drawing/2014/main" id="{2BD20F50-1072-3461-BD3E-92EB702BE651}"/>
                </a:ext>
              </a:extLst>
            </p:cNvPr>
            <p:cNvSpPr>
              <a:spLocks/>
            </p:cNvSpPr>
            <p:nvPr/>
          </p:nvSpPr>
          <p:spPr bwMode="auto">
            <a:xfrm>
              <a:off x="1411" y="2880"/>
              <a:ext cx="264" cy="132"/>
            </a:xfrm>
            <a:custGeom>
              <a:avLst/>
              <a:gdLst>
                <a:gd name="T0" fmla="*/ 793 w 793"/>
                <a:gd name="T1" fmla="*/ 0 h 396"/>
                <a:gd name="T2" fmla="*/ 397 w 793"/>
                <a:gd name="T3" fmla="*/ 396 h 396"/>
                <a:gd name="T4" fmla="*/ 0 w 793"/>
                <a:gd name="T5" fmla="*/ 0 h 396"/>
                <a:gd name="T6" fmla="*/ 397 w 793"/>
                <a:gd name="T7" fmla="*/ 132 h 396"/>
                <a:gd name="T8" fmla="*/ 793 w 793"/>
                <a:gd name="T9" fmla="*/ 0 h 396"/>
              </a:gdLst>
              <a:ahLst/>
              <a:cxnLst>
                <a:cxn ang="0">
                  <a:pos x="T0" y="T1"/>
                </a:cxn>
                <a:cxn ang="0">
                  <a:pos x="T2" y="T3"/>
                </a:cxn>
                <a:cxn ang="0">
                  <a:pos x="T4" y="T5"/>
                </a:cxn>
                <a:cxn ang="0">
                  <a:pos x="T6" y="T7"/>
                </a:cxn>
                <a:cxn ang="0">
                  <a:pos x="T8" y="T9"/>
                </a:cxn>
              </a:cxnLst>
              <a:rect l="0" t="0" r="r" b="b"/>
              <a:pathLst>
                <a:path w="793" h="396">
                  <a:moveTo>
                    <a:pt x="793" y="0"/>
                  </a:moveTo>
                  <a:lnTo>
                    <a:pt x="397" y="396"/>
                  </a:lnTo>
                  <a:lnTo>
                    <a:pt x="0" y="0"/>
                  </a:lnTo>
                  <a:lnTo>
                    <a:pt x="397" y="132"/>
                  </a:lnTo>
                  <a:lnTo>
                    <a:pt x="7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982" name="Line 62">
              <a:extLst>
                <a:ext uri="{FF2B5EF4-FFF2-40B4-BE49-F238E27FC236}">
                  <a16:creationId xmlns:a16="http://schemas.microsoft.com/office/drawing/2014/main" id="{AE46C46D-330E-0D4A-29B5-6BB879BD9D96}"/>
                </a:ext>
              </a:extLst>
            </p:cNvPr>
            <p:cNvSpPr>
              <a:spLocks noChangeShapeType="1"/>
            </p:cNvSpPr>
            <p:nvPr/>
          </p:nvSpPr>
          <p:spPr bwMode="auto">
            <a:xfrm>
              <a:off x="4075" y="2703"/>
              <a:ext cx="1" cy="235"/>
            </a:xfrm>
            <a:prstGeom prst="line">
              <a:avLst/>
            </a:prstGeom>
            <a:noFill/>
            <a:ln w="1047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983" name="Freeform 63">
              <a:extLst>
                <a:ext uri="{FF2B5EF4-FFF2-40B4-BE49-F238E27FC236}">
                  <a16:creationId xmlns:a16="http://schemas.microsoft.com/office/drawing/2014/main" id="{28C67899-ACC8-0D9D-A3E7-19CC9EDA471B}"/>
                </a:ext>
              </a:extLst>
            </p:cNvPr>
            <p:cNvSpPr>
              <a:spLocks/>
            </p:cNvSpPr>
            <p:nvPr/>
          </p:nvSpPr>
          <p:spPr bwMode="auto">
            <a:xfrm>
              <a:off x="3942" y="2894"/>
              <a:ext cx="265" cy="132"/>
            </a:xfrm>
            <a:custGeom>
              <a:avLst/>
              <a:gdLst>
                <a:gd name="T0" fmla="*/ 793 w 793"/>
                <a:gd name="T1" fmla="*/ 0 h 397"/>
                <a:gd name="T2" fmla="*/ 397 w 793"/>
                <a:gd name="T3" fmla="*/ 397 h 397"/>
                <a:gd name="T4" fmla="*/ 0 w 793"/>
                <a:gd name="T5" fmla="*/ 0 h 397"/>
                <a:gd name="T6" fmla="*/ 397 w 793"/>
                <a:gd name="T7" fmla="*/ 133 h 397"/>
                <a:gd name="T8" fmla="*/ 793 w 793"/>
                <a:gd name="T9" fmla="*/ 0 h 397"/>
              </a:gdLst>
              <a:ahLst/>
              <a:cxnLst>
                <a:cxn ang="0">
                  <a:pos x="T0" y="T1"/>
                </a:cxn>
                <a:cxn ang="0">
                  <a:pos x="T2" y="T3"/>
                </a:cxn>
                <a:cxn ang="0">
                  <a:pos x="T4" y="T5"/>
                </a:cxn>
                <a:cxn ang="0">
                  <a:pos x="T6" y="T7"/>
                </a:cxn>
                <a:cxn ang="0">
                  <a:pos x="T8" y="T9"/>
                </a:cxn>
              </a:cxnLst>
              <a:rect l="0" t="0" r="r" b="b"/>
              <a:pathLst>
                <a:path w="793" h="397">
                  <a:moveTo>
                    <a:pt x="793" y="0"/>
                  </a:moveTo>
                  <a:lnTo>
                    <a:pt x="397" y="397"/>
                  </a:lnTo>
                  <a:lnTo>
                    <a:pt x="0" y="0"/>
                  </a:lnTo>
                  <a:lnTo>
                    <a:pt x="397" y="133"/>
                  </a:lnTo>
                  <a:lnTo>
                    <a:pt x="7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a:extLst>
              <a:ext uri="{FF2B5EF4-FFF2-40B4-BE49-F238E27FC236}">
                <a16:creationId xmlns:a16="http://schemas.microsoft.com/office/drawing/2014/main" id="{C22DAC6A-01AF-7908-7E38-F3E3A8611081}"/>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82981" name="Group 37">
            <a:extLst>
              <a:ext uri="{FF2B5EF4-FFF2-40B4-BE49-F238E27FC236}">
                <a16:creationId xmlns:a16="http://schemas.microsoft.com/office/drawing/2014/main" id="{E59C98F4-90DF-EB92-5DB3-88A984150259}"/>
              </a:ext>
            </a:extLst>
          </p:cNvPr>
          <p:cNvGrpSpPr>
            <a:grpSpLocks noChangeAspect="1"/>
          </p:cNvGrpSpPr>
          <p:nvPr/>
        </p:nvGrpSpPr>
        <p:grpSpPr bwMode="auto">
          <a:xfrm>
            <a:off x="609600" y="1585913"/>
            <a:ext cx="8077200" cy="4930775"/>
            <a:chOff x="384" y="999"/>
            <a:chExt cx="5088" cy="3106"/>
          </a:xfrm>
        </p:grpSpPr>
        <p:sp>
          <p:nvSpPr>
            <p:cNvPr id="82980" name="AutoShape 36">
              <a:extLst>
                <a:ext uri="{FF2B5EF4-FFF2-40B4-BE49-F238E27FC236}">
                  <a16:creationId xmlns:a16="http://schemas.microsoft.com/office/drawing/2014/main" id="{4C83B89E-732C-7993-BA9C-1655D4CD92B2}"/>
                </a:ext>
              </a:extLst>
            </p:cNvPr>
            <p:cNvSpPr>
              <a:spLocks noChangeAspect="1" noChangeArrowheads="1" noTextEdit="1"/>
            </p:cNvSpPr>
            <p:nvPr/>
          </p:nvSpPr>
          <p:spPr bwMode="auto">
            <a:xfrm>
              <a:off x="384" y="999"/>
              <a:ext cx="5088" cy="31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2982" name="Rectangle 38">
              <a:extLst>
                <a:ext uri="{FF2B5EF4-FFF2-40B4-BE49-F238E27FC236}">
                  <a16:creationId xmlns:a16="http://schemas.microsoft.com/office/drawing/2014/main" id="{BE30B337-FC44-F7BF-31EB-85766B50537F}"/>
                </a:ext>
              </a:extLst>
            </p:cNvPr>
            <p:cNvSpPr>
              <a:spLocks noChangeArrowheads="1"/>
            </p:cNvSpPr>
            <p:nvPr/>
          </p:nvSpPr>
          <p:spPr bwMode="auto">
            <a:xfrm>
              <a:off x="2023" y="1010"/>
              <a:ext cx="176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Times New Roman" panose="02020603050405020304" pitchFamily="18" charset="0"/>
                </a:rPr>
                <a:t>DIABETES SACARINA</a:t>
              </a:r>
              <a:endParaRPr lang="es-PR" altLang="en-US"/>
            </a:p>
          </p:txBody>
        </p:sp>
        <p:sp>
          <p:nvSpPr>
            <p:cNvPr id="82983" name="Rectangle 39">
              <a:extLst>
                <a:ext uri="{FF2B5EF4-FFF2-40B4-BE49-F238E27FC236}">
                  <a16:creationId xmlns:a16="http://schemas.microsoft.com/office/drawing/2014/main" id="{9089E392-1664-D618-8793-A03481C4A24C}"/>
                </a:ext>
              </a:extLst>
            </p:cNvPr>
            <p:cNvSpPr>
              <a:spLocks noChangeArrowheads="1"/>
            </p:cNvSpPr>
            <p:nvPr/>
          </p:nvSpPr>
          <p:spPr bwMode="auto">
            <a:xfrm>
              <a:off x="2584" y="1346"/>
              <a:ext cx="496"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Tipos</a:t>
              </a:r>
              <a:endParaRPr lang="es-PR" altLang="en-US"/>
            </a:p>
          </p:txBody>
        </p:sp>
        <p:sp>
          <p:nvSpPr>
            <p:cNvPr id="82984" name="Rectangle 40">
              <a:extLst>
                <a:ext uri="{FF2B5EF4-FFF2-40B4-BE49-F238E27FC236}">
                  <a16:creationId xmlns:a16="http://schemas.microsoft.com/office/drawing/2014/main" id="{F582550F-4EEF-CCD5-408C-46F132DF3755}"/>
                </a:ext>
              </a:extLst>
            </p:cNvPr>
            <p:cNvSpPr>
              <a:spLocks noChangeArrowheads="1"/>
            </p:cNvSpPr>
            <p:nvPr/>
          </p:nvSpPr>
          <p:spPr bwMode="auto">
            <a:xfrm>
              <a:off x="461" y="2421"/>
              <a:ext cx="85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Común en</a:t>
              </a:r>
              <a:endParaRPr lang="es-PR" altLang="en-US"/>
            </a:p>
          </p:txBody>
        </p:sp>
        <p:sp>
          <p:nvSpPr>
            <p:cNvPr id="82985" name="Rectangle 41">
              <a:extLst>
                <a:ext uri="{FF2B5EF4-FFF2-40B4-BE49-F238E27FC236}">
                  <a16:creationId xmlns:a16="http://schemas.microsoft.com/office/drawing/2014/main" id="{391051F1-E69C-AFF8-8EA1-5AEDA08E669B}"/>
                </a:ext>
              </a:extLst>
            </p:cNvPr>
            <p:cNvSpPr>
              <a:spLocks noChangeArrowheads="1"/>
            </p:cNvSpPr>
            <p:nvPr/>
          </p:nvSpPr>
          <p:spPr bwMode="auto">
            <a:xfrm>
              <a:off x="473" y="2950"/>
              <a:ext cx="5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Niños</a:t>
              </a:r>
              <a:endParaRPr lang="es-PR" altLang="en-US"/>
            </a:p>
          </p:txBody>
        </p:sp>
        <p:sp>
          <p:nvSpPr>
            <p:cNvPr id="82986" name="Rectangle 42">
              <a:extLst>
                <a:ext uri="{FF2B5EF4-FFF2-40B4-BE49-F238E27FC236}">
                  <a16:creationId xmlns:a16="http://schemas.microsoft.com/office/drawing/2014/main" id="{B7E016B8-47E9-A39D-0B7A-65A6C72B2682}"/>
                </a:ext>
              </a:extLst>
            </p:cNvPr>
            <p:cNvSpPr>
              <a:spLocks noChangeArrowheads="1"/>
            </p:cNvSpPr>
            <p:nvPr/>
          </p:nvSpPr>
          <p:spPr bwMode="auto">
            <a:xfrm>
              <a:off x="747" y="3349"/>
              <a:ext cx="67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Adultos</a:t>
              </a:r>
              <a:endParaRPr lang="es-PR" altLang="en-US"/>
            </a:p>
          </p:txBody>
        </p:sp>
        <p:sp>
          <p:nvSpPr>
            <p:cNvPr id="82987" name="Rectangle 43">
              <a:extLst>
                <a:ext uri="{FF2B5EF4-FFF2-40B4-BE49-F238E27FC236}">
                  <a16:creationId xmlns:a16="http://schemas.microsoft.com/office/drawing/2014/main" id="{27A54E81-5336-98DF-72A9-3E672C19844D}"/>
                </a:ext>
              </a:extLst>
            </p:cNvPr>
            <p:cNvSpPr>
              <a:spLocks noChangeArrowheads="1"/>
            </p:cNvSpPr>
            <p:nvPr/>
          </p:nvSpPr>
          <p:spPr bwMode="auto">
            <a:xfrm>
              <a:off x="725" y="3512"/>
              <a:ext cx="71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Jóvenes</a:t>
              </a:r>
              <a:endParaRPr lang="es-PR" altLang="en-US"/>
            </a:p>
          </p:txBody>
        </p:sp>
        <p:sp>
          <p:nvSpPr>
            <p:cNvPr id="82988" name="Rectangle 44">
              <a:extLst>
                <a:ext uri="{FF2B5EF4-FFF2-40B4-BE49-F238E27FC236}">
                  <a16:creationId xmlns:a16="http://schemas.microsoft.com/office/drawing/2014/main" id="{C394CFD5-85D6-A728-CEB6-B51C09930A3C}"/>
                </a:ext>
              </a:extLst>
            </p:cNvPr>
            <p:cNvSpPr>
              <a:spLocks noChangeArrowheads="1"/>
            </p:cNvSpPr>
            <p:nvPr/>
          </p:nvSpPr>
          <p:spPr bwMode="auto">
            <a:xfrm>
              <a:off x="1555" y="2432"/>
              <a:ext cx="169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Síntomas  Repentinos</a:t>
              </a:r>
              <a:endParaRPr lang="es-PR" altLang="en-US"/>
            </a:p>
          </p:txBody>
        </p:sp>
        <p:sp>
          <p:nvSpPr>
            <p:cNvPr id="82989" name="Rectangle 45">
              <a:extLst>
                <a:ext uri="{FF2B5EF4-FFF2-40B4-BE49-F238E27FC236}">
                  <a16:creationId xmlns:a16="http://schemas.microsoft.com/office/drawing/2014/main" id="{4D79AACA-776A-314F-E794-BB0C1438B37B}"/>
                </a:ext>
              </a:extLst>
            </p:cNvPr>
            <p:cNvSpPr>
              <a:spLocks noChangeArrowheads="1"/>
            </p:cNvSpPr>
            <p:nvPr/>
          </p:nvSpPr>
          <p:spPr bwMode="auto">
            <a:xfrm>
              <a:off x="4035" y="2445"/>
              <a:ext cx="613"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Causas</a:t>
              </a:r>
              <a:endParaRPr lang="es-PR" altLang="en-US"/>
            </a:p>
          </p:txBody>
        </p:sp>
        <p:sp>
          <p:nvSpPr>
            <p:cNvPr id="82990" name="Rectangle 46">
              <a:extLst>
                <a:ext uri="{FF2B5EF4-FFF2-40B4-BE49-F238E27FC236}">
                  <a16:creationId xmlns:a16="http://schemas.microsoft.com/office/drawing/2014/main" id="{87A5A9C2-9AF3-B9E2-1031-2F8F1A51C21A}"/>
                </a:ext>
              </a:extLst>
            </p:cNvPr>
            <p:cNvSpPr>
              <a:spLocks noChangeArrowheads="1"/>
            </p:cNvSpPr>
            <p:nvPr/>
          </p:nvSpPr>
          <p:spPr bwMode="auto">
            <a:xfrm>
              <a:off x="1509" y="2864"/>
              <a:ext cx="37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Sed</a:t>
              </a:r>
              <a:endParaRPr lang="es-PR" altLang="en-US"/>
            </a:p>
          </p:txBody>
        </p:sp>
        <p:sp>
          <p:nvSpPr>
            <p:cNvPr id="82991" name="Rectangle 47">
              <a:extLst>
                <a:ext uri="{FF2B5EF4-FFF2-40B4-BE49-F238E27FC236}">
                  <a16:creationId xmlns:a16="http://schemas.microsoft.com/office/drawing/2014/main" id="{95EE884F-D69D-DE2A-E5FB-2B9D9F54B3BD}"/>
                </a:ext>
              </a:extLst>
            </p:cNvPr>
            <p:cNvSpPr>
              <a:spLocks noChangeArrowheads="1"/>
            </p:cNvSpPr>
            <p:nvPr/>
          </p:nvSpPr>
          <p:spPr bwMode="auto">
            <a:xfrm>
              <a:off x="2793" y="2863"/>
              <a:ext cx="54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Fatiga</a:t>
              </a:r>
              <a:endParaRPr lang="es-PR" altLang="en-US"/>
            </a:p>
          </p:txBody>
        </p:sp>
        <p:sp>
          <p:nvSpPr>
            <p:cNvPr id="82992" name="Rectangle 48">
              <a:extLst>
                <a:ext uri="{FF2B5EF4-FFF2-40B4-BE49-F238E27FC236}">
                  <a16:creationId xmlns:a16="http://schemas.microsoft.com/office/drawing/2014/main" id="{EBFF2E22-0B98-5D06-1E9A-5A666003CC11}"/>
                </a:ext>
              </a:extLst>
            </p:cNvPr>
            <p:cNvSpPr>
              <a:spLocks noChangeArrowheads="1"/>
            </p:cNvSpPr>
            <p:nvPr/>
          </p:nvSpPr>
          <p:spPr bwMode="auto">
            <a:xfrm>
              <a:off x="1583" y="3238"/>
              <a:ext cx="67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Hambre</a:t>
              </a:r>
              <a:endParaRPr lang="es-PR" altLang="en-US"/>
            </a:p>
          </p:txBody>
        </p:sp>
        <p:sp>
          <p:nvSpPr>
            <p:cNvPr id="82993" name="Rectangle 49">
              <a:extLst>
                <a:ext uri="{FF2B5EF4-FFF2-40B4-BE49-F238E27FC236}">
                  <a16:creationId xmlns:a16="http://schemas.microsoft.com/office/drawing/2014/main" id="{3CCADC86-EEB8-6F23-6EF7-5AB19FB221AE}"/>
                </a:ext>
              </a:extLst>
            </p:cNvPr>
            <p:cNvSpPr>
              <a:spLocks noChangeArrowheads="1"/>
            </p:cNvSpPr>
            <p:nvPr/>
          </p:nvSpPr>
          <p:spPr bwMode="auto">
            <a:xfrm>
              <a:off x="2707" y="3225"/>
              <a:ext cx="646"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Naúsea</a:t>
              </a:r>
              <a:endParaRPr lang="es-PR" altLang="en-US"/>
            </a:p>
          </p:txBody>
        </p:sp>
        <p:sp>
          <p:nvSpPr>
            <p:cNvPr id="82994" name="Rectangle 50">
              <a:extLst>
                <a:ext uri="{FF2B5EF4-FFF2-40B4-BE49-F238E27FC236}">
                  <a16:creationId xmlns:a16="http://schemas.microsoft.com/office/drawing/2014/main" id="{90E3F15E-C098-DF47-FAE6-CEBC3FCF7A1A}"/>
                </a:ext>
              </a:extLst>
            </p:cNvPr>
            <p:cNvSpPr>
              <a:spLocks noChangeArrowheads="1"/>
            </p:cNvSpPr>
            <p:nvPr/>
          </p:nvSpPr>
          <p:spPr bwMode="auto">
            <a:xfrm>
              <a:off x="3532" y="2777"/>
              <a:ext cx="84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Genéticas</a:t>
              </a:r>
              <a:endParaRPr lang="es-PR" altLang="en-US"/>
            </a:p>
          </p:txBody>
        </p:sp>
        <p:sp>
          <p:nvSpPr>
            <p:cNvPr id="82995" name="Rectangle 51">
              <a:extLst>
                <a:ext uri="{FF2B5EF4-FFF2-40B4-BE49-F238E27FC236}">
                  <a16:creationId xmlns:a16="http://schemas.microsoft.com/office/drawing/2014/main" id="{EF71DFE7-4533-07D6-7B39-9FBE25E2B1BC}"/>
                </a:ext>
              </a:extLst>
            </p:cNvPr>
            <p:cNvSpPr>
              <a:spLocks noChangeArrowheads="1"/>
            </p:cNvSpPr>
            <p:nvPr/>
          </p:nvSpPr>
          <p:spPr bwMode="auto">
            <a:xfrm>
              <a:off x="4520" y="2776"/>
              <a:ext cx="91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Adquiridas</a:t>
              </a:r>
              <a:endParaRPr lang="es-PR" altLang="en-US"/>
            </a:p>
          </p:txBody>
        </p:sp>
        <p:sp>
          <p:nvSpPr>
            <p:cNvPr id="82996" name="Rectangle 52">
              <a:extLst>
                <a:ext uri="{FF2B5EF4-FFF2-40B4-BE49-F238E27FC236}">
                  <a16:creationId xmlns:a16="http://schemas.microsoft.com/office/drawing/2014/main" id="{64DB1E7C-64EC-2C9D-ADFB-8E8D5FD40300}"/>
                </a:ext>
              </a:extLst>
            </p:cNvPr>
            <p:cNvSpPr>
              <a:spLocks noChangeArrowheads="1"/>
            </p:cNvSpPr>
            <p:nvPr/>
          </p:nvSpPr>
          <p:spPr bwMode="auto">
            <a:xfrm>
              <a:off x="2578" y="1715"/>
              <a:ext cx="50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Tipo I</a:t>
              </a:r>
              <a:endParaRPr lang="es-PR" altLang="en-US"/>
            </a:p>
          </p:txBody>
        </p:sp>
        <p:sp>
          <p:nvSpPr>
            <p:cNvPr id="82997" name="Rectangle 53">
              <a:extLst>
                <a:ext uri="{FF2B5EF4-FFF2-40B4-BE49-F238E27FC236}">
                  <a16:creationId xmlns:a16="http://schemas.microsoft.com/office/drawing/2014/main" id="{745DA4A0-A04F-F7F0-F07F-BF218F82B9ED}"/>
                </a:ext>
              </a:extLst>
            </p:cNvPr>
            <p:cNvSpPr>
              <a:spLocks noChangeArrowheads="1"/>
            </p:cNvSpPr>
            <p:nvPr/>
          </p:nvSpPr>
          <p:spPr bwMode="auto">
            <a:xfrm>
              <a:off x="2086" y="1902"/>
              <a:ext cx="1696"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i="1">
                  <a:solidFill>
                    <a:srgbClr val="000000"/>
                  </a:solidFill>
                  <a:latin typeface="Arial" panose="020B0604020202020204" pitchFamily="34" charset="0"/>
                </a:rPr>
                <a:t>Insulino Dependiente</a:t>
              </a:r>
              <a:endParaRPr lang="es-PR" altLang="en-US"/>
            </a:p>
          </p:txBody>
        </p:sp>
        <p:sp>
          <p:nvSpPr>
            <p:cNvPr id="82998" name="Rectangle 54">
              <a:extLst>
                <a:ext uri="{FF2B5EF4-FFF2-40B4-BE49-F238E27FC236}">
                  <a16:creationId xmlns:a16="http://schemas.microsoft.com/office/drawing/2014/main" id="{0BC88EDD-B4BC-6312-8F42-5CF624FAF046}"/>
                </a:ext>
              </a:extLst>
            </p:cNvPr>
            <p:cNvSpPr>
              <a:spLocks noChangeArrowheads="1"/>
            </p:cNvSpPr>
            <p:nvPr/>
          </p:nvSpPr>
          <p:spPr bwMode="auto">
            <a:xfrm>
              <a:off x="1984" y="2063"/>
              <a:ext cx="188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i="1">
                  <a:solidFill>
                    <a:srgbClr val="000000"/>
                  </a:solidFill>
                  <a:latin typeface="Times New Roman" panose="02020603050405020304" pitchFamily="18" charset="0"/>
                </a:rPr>
                <a:t>("Juvenil-Onset Diabetes")</a:t>
              </a:r>
              <a:endParaRPr lang="es-PR" altLang="en-US"/>
            </a:p>
          </p:txBody>
        </p:sp>
        <p:sp>
          <p:nvSpPr>
            <p:cNvPr id="82999" name="Rectangle 55">
              <a:extLst>
                <a:ext uri="{FF2B5EF4-FFF2-40B4-BE49-F238E27FC236}">
                  <a16:creationId xmlns:a16="http://schemas.microsoft.com/office/drawing/2014/main" id="{3E436F7E-2F22-B34E-DE83-53E34C64000B}"/>
                </a:ext>
              </a:extLst>
            </p:cNvPr>
            <p:cNvSpPr>
              <a:spLocks noChangeArrowheads="1"/>
            </p:cNvSpPr>
            <p:nvPr/>
          </p:nvSpPr>
          <p:spPr bwMode="auto">
            <a:xfrm>
              <a:off x="1989" y="3762"/>
              <a:ext cx="45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Peso</a:t>
              </a:r>
              <a:endParaRPr lang="es-PR" altLang="en-US"/>
            </a:p>
          </p:txBody>
        </p:sp>
        <p:sp>
          <p:nvSpPr>
            <p:cNvPr id="83000" name="Line 56">
              <a:extLst>
                <a:ext uri="{FF2B5EF4-FFF2-40B4-BE49-F238E27FC236}">
                  <a16:creationId xmlns:a16="http://schemas.microsoft.com/office/drawing/2014/main" id="{2AA4937A-2180-985F-8292-C520D9338686}"/>
                </a:ext>
              </a:extLst>
            </p:cNvPr>
            <p:cNvSpPr>
              <a:spLocks noChangeShapeType="1"/>
            </p:cNvSpPr>
            <p:nvPr/>
          </p:nvSpPr>
          <p:spPr bwMode="auto">
            <a:xfrm>
              <a:off x="1924" y="3790"/>
              <a:ext cx="1" cy="102"/>
            </a:xfrm>
            <a:prstGeom prst="line">
              <a:avLst/>
            </a:prstGeom>
            <a:noFill/>
            <a:ln w="428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01" name="Freeform 57">
              <a:extLst>
                <a:ext uri="{FF2B5EF4-FFF2-40B4-BE49-F238E27FC236}">
                  <a16:creationId xmlns:a16="http://schemas.microsoft.com/office/drawing/2014/main" id="{BC0A727E-33DA-755D-C29F-4FBE817EE653}"/>
                </a:ext>
              </a:extLst>
            </p:cNvPr>
            <p:cNvSpPr>
              <a:spLocks/>
            </p:cNvSpPr>
            <p:nvPr/>
          </p:nvSpPr>
          <p:spPr bwMode="auto">
            <a:xfrm>
              <a:off x="1871" y="3874"/>
              <a:ext cx="107" cy="53"/>
            </a:xfrm>
            <a:custGeom>
              <a:avLst/>
              <a:gdLst>
                <a:gd name="T0" fmla="*/ 319 w 319"/>
                <a:gd name="T1" fmla="*/ 0 h 159"/>
                <a:gd name="T2" fmla="*/ 159 w 319"/>
                <a:gd name="T3" fmla="*/ 159 h 159"/>
                <a:gd name="T4" fmla="*/ 0 w 319"/>
                <a:gd name="T5" fmla="*/ 0 h 159"/>
                <a:gd name="T6" fmla="*/ 159 w 319"/>
                <a:gd name="T7" fmla="*/ 53 h 159"/>
                <a:gd name="T8" fmla="*/ 319 w 319"/>
                <a:gd name="T9" fmla="*/ 0 h 159"/>
              </a:gdLst>
              <a:ahLst/>
              <a:cxnLst>
                <a:cxn ang="0">
                  <a:pos x="T0" y="T1"/>
                </a:cxn>
                <a:cxn ang="0">
                  <a:pos x="T2" y="T3"/>
                </a:cxn>
                <a:cxn ang="0">
                  <a:pos x="T4" y="T5"/>
                </a:cxn>
                <a:cxn ang="0">
                  <a:pos x="T6" y="T7"/>
                </a:cxn>
                <a:cxn ang="0">
                  <a:pos x="T8" y="T9"/>
                </a:cxn>
              </a:cxnLst>
              <a:rect l="0" t="0" r="r" b="b"/>
              <a:pathLst>
                <a:path w="319" h="159">
                  <a:moveTo>
                    <a:pt x="319" y="0"/>
                  </a:moveTo>
                  <a:lnTo>
                    <a:pt x="159" y="159"/>
                  </a:lnTo>
                  <a:lnTo>
                    <a:pt x="0" y="0"/>
                  </a:lnTo>
                  <a:lnTo>
                    <a:pt x="159" y="53"/>
                  </a:lnTo>
                  <a:lnTo>
                    <a:pt x="3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02" name="Rectangle 58">
              <a:extLst>
                <a:ext uri="{FF2B5EF4-FFF2-40B4-BE49-F238E27FC236}">
                  <a16:creationId xmlns:a16="http://schemas.microsoft.com/office/drawing/2014/main" id="{53346FC4-F66F-2EB6-AC5D-F01D6EC7EBA8}"/>
                </a:ext>
              </a:extLst>
            </p:cNvPr>
            <p:cNvSpPr>
              <a:spLocks noChangeArrowheads="1"/>
            </p:cNvSpPr>
            <p:nvPr/>
          </p:nvSpPr>
          <p:spPr bwMode="auto">
            <a:xfrm>
              <a:off x="2630" y="3750"/>
              <a:ext cx="823"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Orinación</a:t>
              </a:r>
              <a:endParaRPr lang="es-PR" altLang="en-US"/>
            </a:p>
          </p:txBody>
        </p:sp>
        <p:sp>
          <p:nvSpPr>
            <p:cNvPr id="83003" name="Line 59">
              <a:extLst>
                <a:ext uri="{FF2B5EF4-FFF2-40B4-BE49-F238E27FC236}">
                  <a16:creationId xmlns:a16="http://schemas.microsoft.com/office/drawing/2014/main" id="{7765712B-43ED-1186-09BE-B64CC3BD5396}"/>
                </a:ext>
              </a:extLst>
            </p:cNvPr>
            <p:cNvSpPr>
              <a:spLocks noChangeShapeType="1"/>
            </p:cNvSpPr>
            <p:nvPr/>
          </p:nvSpPr>
          <p:spPr bwMode="auto">
            <a:xfrm flipV="1">
              <a:off x="2573" y="3797"/>
              <a:ext cx="1" cy="102"/>
            </a:xfrm>
            <a:prstGeom prst="line">
              <a:avLst/>
            </a:prstGeom>
            <a:noFill/>
            <a:ln w="428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04" name="Freeform 60">
              <a:extLst>
                <a:ext uri="{FF2B5EF4-FFF2-40B4-BE49-F238E27FC236}">
                  <a16:creationId xmlns:a16="http://schemas.microsoft.com/office/drawing/2014/main" id="{1F23B4A2-C6B4-763E-282B-3E9D9C1994A6}"/>
                </a:ext>
              </a:extLst>
            </p:cNvPr>
            <p:cNvSpPr>
              <a:spLocks/>
            </p:cNvSpPr>
            <p:nvPr/>
          </p:nvSpPr>
          <p:spPr bwMode="auto">
            <a:xfrm>
              <a:off x="2520" y="3762"/>
              <a:ext cx="106" cy="53"/>
            </a:xfrm>
            <a:custGeom>
              <a:avLst/>
              <a:gdLst>
                <a:gd name="T0" fmla="*/ 0 w 319"/>
                <a:gd name="T1" fmla="*/ 160 h 160"/>
                <a:gd name="T2" fmla="*/ 160 w 319"/>
                <a:gd name="T3" fmla="*/ 0 h 160"/>
                <a:gd name="T4" fmla="*/ 319 w 319"/>
                <a:gd name="T5" fmla="*/ 160 h 160"/>
                <a:gd name="T6" fmla="*/ 160 w 319"/>
                <a:gd name="T7" fmla="*/ 106 h 160"/>
                <a:gd name="T8" fmla="*/ 0 w 319"/>
                <a:gd name="T9" fmla="*/ 160 h 160"/>
              </a:gdLst>
              <a:ahLst/>
              <a:cxnLst>
                <a:cxn ang="0">
                  <a:pos x="T0" y="T1"/>
                </a:cxn>
                <a:cxn ang="0">
                  <a:pos x="T2" y="T3"/>
                </a:cxn>
                <a:cxn ang="0">
                  <a:pos x="T4" y="T5"/>
                </a:cxn>
                <a:cxn ang="0">
                  <a:pos x="T6" y="T7"/>
                </a:cxn>
                <a:cxn ang="0">
                  <a:pos x="T8" y="T9"/>
                </a:cxn>
              </a:cxnLst>
              <a:rect l="0" t="0" r="r" b="b"/>
              <a:pathLst>
                <a:path w="319" h="160">
                  <a:moveTo>
                    <a:pt x="0" y="160"/>
                  </a:moveTo>
                  <a:lnTo>
                    <a:pt x="160" y="0"/>
                  </a:lnTo>
                  <a:lnTo>
                    <a:pt x="319" y="160"/>
                  </a:lnTo>
                  <a:lnTo>
                    <a:pt x="160" y="106"/>
                  </a:lnTo>
                  <a:lnTo>
                    <a:pt x="0"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05" name="Line 61">
              <a:extLst>
                <a:ext uri="{FF2B5EF4-FFF2-40B4-BE49-F238E27FC236}">
                  <a16:creationId xmlns:a16="http://schemas.microsoft.com/office/drawing/2014/main" id="{2BAE9970-81D8-FB0F-8CA6-7E5F8ABD80FE}"/>
                </a:ext>
              </a:extLst>
            </p:cNvPr>
            <p:cNvSpPr>
              <a:spLocks noChangeShapeType="1"/>
            </p:cNvSpPr>
            <p:nvPr/>
          </p:nvSpPr>
          <p:spPr bwMode="auto">
            <a:xfrm>
              <a:off x="2810" y="1185"/>
              <a:ext cx="1" cy="142"/>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06" name="Freeform 62">
              <a:extLst>
                <a:ext uri="{FF2B5EF4-FFF2-40B4-BE49-F238E27FC236}">
                  <a16:creationId xmlns:a16="http://schemas.microsoft.com/office/drawing/2014/main" id="{9E3AD397-2753-4DFA-9EE9-A0088AA88DDA}"/>
                </a:ext>
              </a:extLst>
            </p:cNvPr>
            <p:cNvSpPr>
              <a:spLocks/>
            </p:cNvSpPr>
            <p:nvPr/>
          </p:nvSpPr>
          <p:spPr bwMode="auto">
            <a:xfrm>
              <a:off x="2744" y="1305"/>
              <a:ext cx="132" cy="67"/>
            </a:xfrm>
            <a:custGeom>
              <a:avLst/>
              <a:gdLst>
                <a:gd name="T0" fmla="*/ 398 w 398"/>
                <a:gd name="T1" fmla="*/ 0 h 200"/>
                <a:gd name="T2" fmla="*/ 199 w 398"/>
                <a:gd name="T3" fmla="*/ 200 h 200"/>
                <a:gd name="T4" fmla="*/ 0 w 398"/>
                <a:gd name="T5" fmla="*/ 0 h 200"/>
                <a:gd name="T6" fmla="*/ 199 w 398"/>
                <a:gd name="T7" fmla="*/ 66 h 200"/>
                <a:gd name="T8" fmla="*/ 398 w 398"/>
                <a:gd name="T9" fmla="*/ 0 h 200"/>
              </a:gdLst>
              <a:ahLst/>
              <a:cxnLst>
                <a:cxn ang="0">
                  <a:pos x="T0" y="T1"/>
                </a:cxn>
                <a:cxn ang="0">
                  <a:pos x="T2" y="T3"/>
                </a:cxn>
                <a:cxn ang="0">
                  <a:pos x="T4" y="T5"/>
                </a:cxn>
                <a:cxn ang="0">
                  <a:pos x="T6" y="T7"/>
                </a:cxn>
                <a:cxn ang="0">
                  <a:pos x="T8" y="T9"/>
                </a:cxn>
              </a:cxnLst>
              <a:rect l="0" t="0" r="r" b="b"/>
              <a:pathLst>
                <a:path w="398" h="200">
                  <a:moveTo>
                    <a:pt x="398" y="0"/>
                  </a:moveTo>
                  <a:lnTo>
                    <a:pt x="199" y="200"/>
                  </a:lnTo>
                  <a:lnTo>
                    <a:pt x="0" y="0"/>
                  </a:lnTo>
                  <a:lnTo>
                    <a:pt x="199" y="66"/>
                  </a:lnTo>
                  <a:lnTo>
                    <a:pt x="3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07" name="Line 63">
              <a:extLst>
                <a:ext uri="{FF2B5EF4-FFF2-40B4-BE49-F238E27FC236}">
                  <a16:creationId xmlns:a16="http://schemas.microsoft.com/office/drawing/2014/main" id="{E057F082-E889-BE5A-9EC3-251C8B7A0F29}"/>
                </a:ext>
              </a:extLst>
            </p:cNvPr>
            <p:cNvSpPr>
              <a:spLocks noChangeShapeType="1"/>
            </p:cNvSpPr>
            <p:nvPr/>
          </p:nvSpPr>
          <p:spPr bwMode="auto">
            <a:xfrm>
              <a:off x="2823" y="1566"/>
              <a:ext cx="1" cy="142"/>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08" name="Freeform 64">
              <a:extLst>
                <a:ext uri="{FF2B5EF4-FFF2-40B4-BE49-F238E27FC236}">
                  <a16:creationId xmlns:a16="http://schemas.microsoft.com/office/drawing/2014/main" id="{C6E139B0-F0C3-87F5-67FC-C0BEC1ECBF94}"/>
                </a:ext>
              </a:extLst>
            </p:cNvPr>
            <p:cNvSpPr>
              <a:spLocks/>
            </p:cNvSpPr>
            <p:nvPr/>
          </p:nvSpPr>
          <p:spPr bwMode="auto">
            <a:xfrm>
              <a:off x="2756" y="1686"/>
              <a:ext cx="133" cy="67"/>
            </a:xfrm>
            <a:custGeom>
              <a:avLst/>
              <a:gdLst>
                <a:gd name="T0" fmla="*/ 398 w 398"/>
                <a:gd name="T1" fmla="*/ 0 h 199"/>
                <a:gd name="T2" fmla="*/ 199 w 398"/>
                <a:gd name="T3" fmla="*/ 199 h 199"/>
                <a:gd name="T4" fmla="*/ 0 w 398"/>
                <a:gd name="T5" fmla="*/ 0 h 199"/>
                <a:gd name="T6" fmla="*/ 199 w 398"/>
                <a:gd name="T7" fmla="*/ 66 h 199"/>
                <a:gd name="T8" fmla="*/ 398 w 398"/>
                <a:gd name="T9" fmla="*/ 0 h 199"/>
              </a:gdLst>
              <a:ahLst/>
              <a:cxnLst>
                <a:cxn ang="0">
                  <a:pos x="T0" y="T1"/>
                </a:cxn>
                <a:cxn ang="0">
                  <a:pos x="T2" y="T3"/>
                </a:cxn>
                <a:cxn ang="0">
                  <a:pos x="T4" y="T5"/>
                </a:cxn>
                <a:cxn ang="0">
                  <a:pos x="T6" y="T7"/>
                </a:cxn>
                <a:cxn ang="0">
                  <a:pos x="T8" y="T9"/>
                </a:cxn>
              </a:cxnLst>
              <a:rect l="0" t="0" r="r" b="b"/>
              <a:pathLst>
                <a:path w="398" h="199">
                  <a:moveTo>
                    <a:pt x="398" y="0"/>
                  </a:moveTo>
                  <a:lnTo>
                    <a:pt x="199" y="199"/>
                  </a:lnTo>
                  <a:lnTo>
                    <a:pt x="0" y="0"/>
                  </a:lnTo>
                  <a:lnTo>
                    <a:pt x="199" y="66"/>
                  </a:lnTo>
                  <a:lnTo>
                    <a:pt x="3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09" name="Line 65">
              <a:extLst>
                <a:ext uri="{FF2B5EF4-FFF2-40B4-BE49-F238E27FC236}">
                  <a16:creationId xmlns:a16="http://schemas.microsoft.com/office/drawing/2014/main" id="{AFA2D4F3-61BC-5CB8-E32B-3EFA2F30F3E1}"/>
                </a:ext>
              </a:extLst>
            </p:cNvPr>
            <p:cNvSpPr>
              <a:spLocks noChangeShapeType="1"/>
            </p:cNvSpPr>
            <p:nvPr/>
          </p:nvSpPr>
          <p:spPr bwMode="auto">
            <a:xfrm>
              <a:off x="2523" y="2264"/>
              <a:ext cx="1" cy="142"/>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10" name="Freeform 66">
              <a:extLst>
                <a:ext uri="{FF2B5EF4-FFF2-40B4-BE49-F238E27FC236}">
                  <a16:creationId xmlns:a16="http://schemas.microsoft.com/office/drawing/2014/main" id="{E95BD21A-C7F1-05E5-C439-8E96BE1B61E9}"/>
                </a:ext>
              </a:extLst>
            </p:cNvPr>
            <p:cNvSpPr>
              <a:spLocks/>
            </p:cNvSpPr>
            <p:nvPr/>
          </p:nvSpPr>
          <p:spPr bwMode="auto">
            <a:xfrm>
              <a:off x="2457" y="2384"/>
              <a:ext cx="133" cy="67"/>
            </a:xfrm>
            <a:custGeom>
              <a:avLst/>
              <a:gdLst>
                <a:gd name="T0" fmla="*/ 398 w 398"/>
                <a:gd name="T1" fmla="*/ 0 h 199"/>
                <a:gd name="T2" fmla="*/ 199 w 398"/>
                <a:gd name="T3" fmla="*/ 199 h 199"/>
                <a:gd name="T4" fmla="*/ 0 w 398"/>
                <a:gd name="T5" fmla="*/ 0 h 199"/>
                <a:gd name="T6" fmla="*/ 199 w 398"/>
                <a:gd name="T7" fmla="*/ 66 h 199"/>
                <a:gd name="T8" fmla="*/ 398 w 398"/>
                <a:gd name="T9" fmla="*/ 0 h 199"/>
              </a:gdLst>
              <a:ahLst/>
              <a:cxnLst>
                <a:cxn ang="0">
                  <a:pos x="T0" y="T1"/>
                </a:cxn>
                <a:cxn ang="0">
                  <a:pos x="T2" y="T3"/>
                </a:cxn>
                <a:cxn ang="0">
                  <a:pos x="T4" y="T5"/>
                </a:cxn>
                <a:cxn ang="0">
                  <a:pos x="T6" y="T7"/>
                </a:cxn>
                <a:cxn ang="0">
                  <a:pos x="T8" y="T9"/>
                </a:cxn>
              </a:cxnLst>
              <a:rect l="0" t="0" r="r" b="b"/>
              <a:pathLst>
                <a:path w="398" h="199">
                  <a:moveTo>
                    <a:pt x="398" y="0"/>
                  </a:moveTo>
                  <a:lnTo>
                    <a:pt x="199" y="199"/>
                  </a:lnTo>
                  <a:lnTo>
                    <a:pt x="0" y="0"/>
                  </a:lnTo>
                  <a:lnTo>
                    <a:pt x="199" y="66"/>
                  </a:lnTo>
                  <a:lnTo>
                    <a:pt x="3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11" name="Line 67">
              <a:extLst>
                <a:ext uri="{FF2B5EF4-FFF2-40B4-BE49-F238E27FC236}">
                  <a16:creationId xmlns:a16="http://schemas.microsoft.com/office/drawing/2014/main" id="{6243D94A-9C26-791C-C42A-425CD3E89817}"/>
                </a:ext>
              </a:extLst>
            </p:cNvPr>
            <p:cNvSpPr>
              <a:spLocks noChangeShapeType="1"/>
            </p:cNvSpPr>
            <p:nvPr/>
          </p:nvSpPr>
          <p:spPr bwMode="auto">
            <a:xfrm>
              <a:off x="652" y="2617"/>
              <a:ext cx="1" cy="280"/>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12" name="Freeform 68">
              <a:extLst>
                <a:ext uri="{FF2B5EF4-FFF2-40B4-BE49-F238E27FC236}">
                  <a16:creationId xmlns:a16="http://schemas.microsoft.com/office/drawing/2014/main" id="{280AD4D5-75A4-3B45-3826-12E1BBBA99B3}"/>
                </a:ext>
              </a:extLst>
            </p:cNvPr>
            <p:cNvSpPr>
              <a:spLocks/>
            </p:cNvSpPr>
            <p:nvPr/>
          </p:nvSpPr>
          <p:spPr bwMode="auto">
            <a:xfrm>
              <a:off x="585" y="2875"/>
              <a:ext cx="133" cy="66"/>
            </a:xfrm>
            <a:custGeom>
              <a:avLst/>
              <a:gdLst>
                <a:gd name="T0" fmla="*/ 398 w 398"/>
                <a:gd name="T1" fmla="*/ 0 h 199"/>
                <a:gd name="T2" fmla="*/ 199 w 398"/>
                <a:gd name="T3" fmla="*/ 199 h 199"/>
                <a:gd name="T4" fmla="*/ 0 w 398"/>
                <a:gd name="T5" fmla="*/ 0 h 199"/>
                <a:gd name="T6" fmla="*/ 199 w 398"/>
                <a:gd name="T7" fmla="*/ 66 h 199"/>
                <a:gd name="T8" fmla="*/ 398 w 398"/>
                <a:gd name="T9" fmla="*/ 0 h 199"/>
              </a:gdLst>
              <a:ahLst/>
              <a:cxnLst>
                <a:cxn ang="0">
                  <a:pos x="T0" y="T1"/>
                </a:cxn>
                <a:cxn ang="0">
                  <a:pos x="T2" y="T3"/>
                </a:cxn>
                <a:cxn ang="0">
                  <a:pos x="T4" y="T5"/>
                </a:cxn>
                <a:cxn ang="0">
                  <a:pos x="T6" y="T7"/>
                </a:cxn>
                <a:cxn ang="0">
                  <a:pos x="T8" y="T9"/>
                </a:cxn>
              </a:cxnLst>
              <a:rect l="0" t="0" r="r" b="b"/>
              <a:pathLst>
                <a:path w="398" h="199">
                  <a:moveTo>
                    <a:pt x="398" y="0"/>
                  </a:moveTo>
                  <a:lnTo>
                    <a:pt x="199" y="199"/>
                  </a:lnTo>
                  <a:lnTo>
                    <a:pt x="0" y="0"/>
                  </a:lnTo>
                  <a:lnTo>
                    <a:pt x="199" y="66"/>
                  </a:lnTo>
                  <a:lnTo>
                    <a:pt x="3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13" name="Line 69">
              <a:extLst>
                <a:ext uri="{FF2B5EF4-FFF2-40B4-BE49-F238E27FC236}">
                  <a16:creationId xmlns:a16="http://schemas.microsoft.com/office/drawing/2014/main" id="{AAA93193-C932-3442-1BA3-613C4FE54186}"/>
                </a:ext>
              </a:extLst>
            </p:cNvPr>
            <p:cNvSpPr>
              <a:spLocks noChangeShapeType="1"/>
            </p:cNvSpPr>
            <p:nvPr/>
          </p:nvSpPr>
          <p:spPr bwMode="auto">
            <a:xfrm>
              <a:off x="1013" y="2601"/>
              <a:ext cx="1" cy="705"/>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14" name="Freeform 70">
              <a:extLst>
                <a:ext uri="{FF2B5EF4-FFF2-40B4-BE49-F238E27FC236}">
                  <a16:creationId xmlns:a16="http://schemas.microsoft.com/office/drawing/2014/main" id="{119AD33A-72B5-2701-BBE5-C4631BC5B727}"/>
                </a:ext>
              </a:extLst>
            </p:cNvPr>
            <p:cNvSpPr>
              <a:spLocks/>
            </p:cNvSpPr>
            <p:nvPr/>
          </p:nvSpPr>
          <p:spPr bwMode="auto">
            <a:xfrm>
              <a:off x="947" y="3284"/>
              <a:ext cx="133" cy="66"/>
            </a:xfrm>
            <a:custGeom>
              <a:avLst/>
              <a:gdLst>
                <a:gd name="T0" fmla="*/ 398 w 398"/>
                <a:gd name="T1" fmla="*/ 0 h 199"/>
                <a:gd name="T2" fmla="*/ 199 w 398"/>
                <a:gd name="T3" fmla="*/ 199 h 199"/>
                <a:gd name="T4" fmla="*/ 0 w 398"/>
                <a:gd name="T5" fmla="*/ 0 h 199"/>
                <a:gd name="T6" fmla="*/ 199 w 398"/>
                <a:gd name="T7" fmla="*/ 66 h 199"/>
                <a:gd name="T8" fmla="*/ 398 w 398"/>
                <a:gd name="T9" fmla="*/ 0 h 199"/>
              </a:gdLst>
              <a:ahLst/>
              <a:cxnLst>
                <a:cxn ang="0">
                  <a:pos x="T0" y="T1"/>
                </a:cxn>
                <a:cxn ang="0">
                  <a:pos x="T2" y="T3"/>
                </a:cxn>
                <a:cxn ang="0">
                  <a:pos x="T4" y="T5"/>
                </a:cxn>
                <a:cxn ang="0">
                  <a:pos x="T6" y="T7"/>
                </a:cxn>
                <a:cxn ang="0">
                  <a:pos x="T8" y="T9"/>
                </a:cxn>
              </a:cxnLst>
              <a:rect l="0" t="0" r="r" b="b"/>
              <a:pathLst>
                <a:path w="398" h="199">
                  <a:moveTo>
                    <a:pt x="398" y="0"/>
                  </a:moveTo>
                  <a:lnTo>
                    <a:pt x="199" y="199"/>
                  </a:lnTo>
                  <a:lnTo>
                    <a:pt x="0" y="0"/>
                  </a:lnTo>
                  <a:lnTo>
                    <a:pt x="199" y="66"/>
                  </a:lnTo>
                  <a:lnTo>
                    <a:pt x="3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15" name="Line 71">
              <a:extLst>
                <a:ext uri="{FF2B5EF4-FFF2-40B4-BE49-F238E27FC236}">
                  <a16:creationId xmlns:a16="http://schemas.microsoft.com/office/drawing/2014/main" id="{18765DE5-4DA2-CA77-D054-85E7D0B3D3B1}"/>
                </a:ext>
              </a:extLst>
            </p:cNvPr>
            <p:cNvSpPr>
              <a:spLocks noChangeShapeType="1"/>
            </p:cNvSpPr>
            <p:nvPr/>
          </p:nvSpPr>
          <p:spPr bwMode="auto">
            <a:xfrm flipH="1">
              <a:off x="861" y="2027"/>
              <a:ext cx="1135" cy="1"/>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16" name="Line 72">
              <a:extLst>
                <a:ext uri="{FF2B5EF4-FFF2-40B4-BE49-F238E27FC236}">
                  <a16:creationId xmlns:a16="http://schemas.microsoft.com/office/drawing/2014/main" id="{1D2D7B33-5A08-336B-AFD8-7995D20BF916}"/>
                </a:ext>
              </a:extLst>
            </p:cNvPr>
            <p:cNvSpPr>
              <a:spLocks noChangeShapeType="1"/>
            </p:cNvSpPr>
            <p:nvPr/>
          </p:nvSpPr>
          <p:spPr bwMode="auto">
            <a:xfrm>
              <a:off x="851" y="2027"/>
              <a:ext cx="1" cy="367"/>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17" name="Freeform 73">
              <a:extLst>
                <a:ext uri="{FF2B5EF4-FFF2-40B4-BE49-F238E27FC236}">
                  <a16:creationId xmlns:a16="http://schemas.microsoft.com/office/drawing/2014/main" id="{BA4D4412-F253-9281-C282-450313935684}"/>
                </a:ext>
              </a:extLst>
            </p:cNvPr>
            <p:cNvSpPr>
              <a:spLocks/>
            </p:cNvSpPr>
            <p:nvPr/>
          </p:nvSpPr>
          <p:spPr bwMode="auto">
            <a:xfrm>
              <a:off x="785" y="2372"/>
              <a:ext cx="133" cy="67"/>
            </a:xfrm>
            <a:custGeom>
              <a:avLst/>
              <a:gdLst>
                <a:gd name="T0" fmla="*/ 399 w 399"/>
                <a:gd name="T1" fmla="*/ 0 h 199"/>
                <a:gd name="T2" fmla="*/ 199 w 399"/>
                <a:gd name="T3" fmla="*/ 199 h 199"/>
                <a:gd name="T4" fmla="*/ 0 w 399"/>
                <a:gd name="T5" fmla="*/ 0 h 199"/>
                <a:gd name="T6" fmla="*/ 199 w 399"/>
                <a:gd name="T7" fmla="*/ 66 h 199"/>
                <a:gd name="T8" fmla="*/ 399 w 399"/>
                <a:gd name="T9" fmla="*/ 0 h 199"/>
              </a:gdLst>
              <a:ahLst/>
              <a:cxnLst>
                <a:cxn ang="0">
                  <a:pos x="T0" y="T1"/>
                </a:cxn>
                <a:cxn ang="0">
                  <a:pos x="T2" y="T3"/>
                </a:cxn>
                <a:cxn ang="0">
                  <a:pos x="T4" y="T5"/>
                </a:cxn>
                <a:cxn ang="0">
                  <a:pos x="T6" y="T7"/>
                </a:cxn>
                <a:cxn ang="0">
                  <a:pos x="T8" y="T9"/>
                </a:cxn>
              </a:cxnLst>
              <a:rect l="0" t="0" r="r" b="b"/>
              <a:pathLst>
                <a:path w="399" h="199">
                  <a:moveTo>
                    <a:pt x="399" y="0"/>
                  </a:moveTo>
                  <a:lnTo>
                    <a:pt x="199" y="199"/>
                  </a:lnTo>
                  <a:lnTo>
                    <a:pt x="0" y="0"/>
                  </a:lnTo>
                  <a:lnTo>
                    <a:pt x="199" y="66"/>
                  </a:lnTo>
                  <a:lnTo>
                    <a:pt x="3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18" name="Line 74">
              <a:extLst>
                <a:ext uri="{FF2B5EF4-FFF2-40B4-BE49-F238E27FC236}">
                  <a16:creationId xmlns:a16="http://schemas.microsoft.com/office/drawing/2014/main" id="{9197962B-5047-16C8-0241-A6385DA1E67F}"/>
                </a:ext>
              </a:extLst>
            </p:cNvPr>
            <p:cNvSpPr>
              <a:spLocks noChangeShapeType="1"/>
            </p:cNvSpPr>
            <p:nvPr/>
          </p:nvSpPr>
          <p:spPr bwMode="auto">
            <a:xfrm>
              <a:off x="3796" y="2040"/>
              <a:ext cx="474" cy="1"/>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19" name="Line 75">
              <a:extLst>
                <a:ext uri="{FF2B5EF4-FFF2-40B4-BE49-F238E27FC236}">
                  <a16:creationId xmlns:a16="http://schemas.microsoft.com/office/drawing/2014/main" id="{658BDF17-3C61-965B-E315-D3D2B640FFFA}"/>
                </a:ext>
              </a:extLst>
            </p:cNvPr>
            <p:cNvSpPr>
              <a:spLocks noChangeShapeType="1"/>
            </p:cNvSpPr>
            <p:nvPr/>
          </p:nvSpPr>
          <p:spPr bwMode="auto">
            <a:xfrm>
              <a:off x="4270" y="2040"/>
              <a:ext cx="1" cy="380"/>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20" name="Freeform 76">
              <a:extLst>
                <a:ext uri="{FF2B5EF4-FFF2-40B4-BE49-F238E27FC236}">
                  <a16:creationId xmlns:a16="http://schemas.microsoft.com/office/drawing/2014/main" id="{83ADE211-E734-65AB-5691-A4EECE382FF7}"/>
                </a:ext>
              </a:extLst>
            </p:cNvPr>
            <p:cNvSpPr>
              <a:spLocks/>
            </p:cNvSpPr>
            <p:nvPr/>
          </p:nvSpPr>
          <p:spPr bwMode="auto">
            <a:xfrm>
              <a:off x="4204" y="2398"/>
              <a:ext cx="133" cy="66"/>
            </a:xfrm>
            <a:custGeom>
              <a:avLst/>
              <a:gdLst>
                <a:gd name="T0" fmla="*/ 399 w 399"/>
                <a:gd name="T1" fmla="*/ 0 h 199"/>
                <a:gd name="T2" fmla="*/ 199 w 399"/>
                <a:gd name="T3" fmla="*/ 199 h 199"/>
                <a:gd name="T4" fmla="*/ 0 w 399"/>
                <a:gd name="T5" fmla="*/ 0 h 199"/>
                <a:gd name="T6" fmla="*/ 199 w 399"/>
                <a:gd name="T7" fmla="*/ 66 h 199"/>
                <a:gd name="T8" fmla="*/ 399 w 399"/>
                <a:gd name="T9" fmla="*/ 0 h 199"/>
              </a:gdLst>
              <a:ahLst/>
              <a:cxnLst>
                <a:cxn ang="0">
                  <a:pos x="T0" y="T1"/>
                </a:cxn>
                <a:cxn ang="0">
                  <a:pos x="T2" y="T3"/>
                </a:cxn>
                <a:cxn ang="0">
                  <a:pos x="T4" y="T5"/>
                </a:cxn>
                <a:cxn ang="0">
                  <a:pos x="T6" y="T7"/>
                </a:cxn>
                <a:cxn ang="0">
                  <a:pos x="T8" y="T9"/>
                </a:cxn>
              </a:cxnLst>
              <a:rect l="0" t="0" r="r" b="b"/>
              <a:pathLst>
                <a:path w="399" h="199">
                  <a:moveTo>
                    <a:pt x="399" y="0"/>
                  </a:moveTo>
                  <a:lnTo>
                    <a:pt x="199" y="199"/>
                  </a:lnTo>
                  <a:lnTo>
                    <a:pt x="0" y="0"/>
                  </a:lnTo>
                  <a:lnTo>
                    <a:pt x="199" y="66"/>
                  </a:lnTo>
                  <a:lnTo>
                    <a:pt x="3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21" name="Line 77">
              <a:extLst>
                <a:ext uri="{FF2B5EF4-FFF2-40B4-BE49-F238E27FC236}">
                  <a16:creationId xmlns:a16="http://schemas.microsoft.com/office/drawing/2014/main" id="{5AC9433C-9623-2D2A-3D59-F7FE76E69F70}"/>
                </a:ext>
              </a:extLst>
            </p:cNvPr>
            <p:cNvSpPr>
              <a:spLocks noChangeShapeType="1"/>
            </p:cNvSpPr>
            <p:nvPr/>
          </p:nvSpPr>
          <p:spPr bwMode="auto">
            <a:xfrm>
              <a:off x="1675" y="2614"/>
              <a:ext cx="1" cy="217"/>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22" name="Freeform 78">
              <a:extLst>
                <a:ext uri="{FF2B5EF4-FFF2-40B4-BE49-F238E27FC236}">
                  <a16:creationId xmlns:a16="http://schemas.microsoft.com/office/drawing/2014/main" id="{63EAC122-C843-5328-5A49-4F0FFDB581D3}"/>
                </a:ext>
              </a:extLst>
            </p:cNvPr>
            <p:cNvSpPr>
              <a:spLocks/>
            </p:cNvSpPr>
            <p:nvPr/>
          </p:nvSpPr>
          <p:spPr bwMode="auto">
            <a:xfrm>
              <a:off x="1608" y="2809"/>
              <a:ext cx="133" cy="67"/>
            </a:xfrm>
            <a:custGeom>
              <a:avLst/>
              <a:gdLst>
                <a:gd name="T0" fmla="*/ 398 w 398"/>
                <a:gd name="T1" fmla="*/ 0 h 199"/>
                <a:gd name="T2" fmla="*/ 199 w 398"/>
                <a:gd name="T3" fmla="*/ 199 h 199"/>
                <a:gd name="T4" fmla="*/ 0 w 398"/>
                <a:gd name="T5" fmla="*/ 0 h 199"/>
                <a:gd name="T6" fmla="*/ 199 w 398"/>
                <a:gd name="T7" fmla="*/ 66 h 199"/>
                <a:gd name="T8" fmla="*/ 398 w 398"/>
                <a:gd name="T9" fmla="*/ 0 h 199"/>
              </a:gdLst>
              <a:ahLst/>
              <a:cxnLst>
                <a:cxn ang="0">
                  <a:pos x="T0" y="T1"/>
                </a:cxn>
                <a:cxn ang="0">
                  <a:pos x="T2" y="T3"/>
                </a:cxn>
                <a:cxn ang="0">
                  <a:pos x="T4" y="T5"/>
                </a:cxn>
                <a:cxn ang="0">
                  <a:pos x="T6" y="T7"/>
                </a:cxn>
                <a:cxn ang="0">
                  <a:pos x="T8" y="T9"/>
                </a:cxn>
              </a:cxnLst>
              <a:rect l="0" t="0" r="r" b="b"/>
              <a:pathLst>
                <a:path w="398" h="199">
                  <a:moveTo>
                    <a:pt x="398" y="0"/>
                  </a:moveTo>
                  <a:lnTo>
                    <a:pt x="199" y="199"/>
                  </a:lnTo>
                  <a:lnTo>
                    <a:pt x="0" y="0"/>
                  </a:lnTo>
                  <a:lnTo>
                    <a:pt x="199" y="66"/>
                  </a:lnTo>
                  <a:lnTo>
                    <a:pt x="3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23" name="Line 79">
              <a:extLst>
                <a:ext uri="{FF2B5EF4-FFF2-40B4-BE49-F238E27FC236}">
                  <a16:creationId xmlns:a16="http://schemas.microsoft.com/office/drawing/2014/main" id="{21834A8F-7829-D2A3-948B-4E691790ED47}"/>
                </a:ext>
              </a:extLst>
            </p:cNvPr>
            <p:cNvSpPr>
              <a:spLocks noChangeShapeType="1"/>
            </p:cNvSpPr>
            <p:nvPr/>
          </p:nvSpPr>
          <p:spPr bwMode="auto">
            <a:xfrm>
              <a:off x="2985" y="2616"/>
              <a:ext cx="1" cy="218"/>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24" name="Freeform 80">
              <a:extLst>
                <a:ext uri="{FF2B5EF4-FFF2-40B4-BE49-F238E27FC236}">
                  <a16:creationId xmlns:a16="http://schemas.microsoft.com/office/drawing/2014/main" id="{DE7F04B8-8794-BEAA-C4EA-ECE8A18F26F3}"/>
                </a:ext>
              </a:extLst>
            </p:cNvPr>
            <p:cNvSpPr>
              <a:spLocks/>
            </p:cNvSpPr>
            <p:nvPr/>
          </p:nvSpPr>
          <p:spPr bwMode="auto">
            <a:xfrm>
              <a:off x="2918" y="2812"/>
              <a:ext cx="133" cy="66"/>
            </a:xfrm>
            <a:custGeom>
              <a:avLst/>
              <a:gdLst>
                <a:gd name="T0" fmla="*/ 398 w 398"/>
                <a:gd name="T1" fmla="*/ 0 h 199"/>
                <a:gd name="T2" fmla="*/ 199 w 398"/>
                <a:gd name="T3" fmla="*/ 199 h 199"/>
                <a:gd name="T4" fmla="*/ 0 w 398"/>
                <a:gd name="T5" fmla="*/ 0 h 199"/>
                <a:gd name="T6" fmla="*/ 199 w 398"/>
                <a:gd name="T7" fmla="*/ 66 h 199"/>
                <a:gd name="T8" fmla="*/ 398 w 398"/>
                <a:gd name="T9" fmla="*/ 0 h 199"/>
              </a:gdLst>
              <a:ahLst/>
              <a:cxnLst>
                <a:cxn ang="0">
                  <a:pos x="T0" y="T1"/>
                </a:cxn>
                <a:cxn ang="0">
                  <a:pos x="T2" y="T3"/>
                </a:cxn>
                <a:cxn ang="0">
                  <a:pos x="T4" y="T5"/>
                </a:cxn>
                <a:cxn ang="0">
                  <a:pos x="T6" y="T7"/>
                </a:cxn>
                <a:cxn ang="0">
                  <a:pos x="T8" y="T9"/>
                </a:cxn>
              </a:cxnLst>
              <a:rect l="0" t="0" r="r" b="b"/>
              <a:pathLst>
                <a:path w="398" h="199">
                  <a:moveTo>
                    <a:pt x="398" y="0"/>
                  </a:moveTo>
                  <a:lnTo>
                    <a:pt x="199" y="199"/>
                  </a:lnTo>
                  <a:lnTo>
                    <a:pt x="0" y="0"/>
                  </a:lnTo>
                  <a:lnTo>
                    <a:pt x="199" y="66"/>
                  </a:lnTo>
                  <a:lnTo>
                    <a:pt x="3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25" name="Line 81">
              <a:extLst>
                <a:ext uri="{FF2B5EF4-FFF2-40B4-BE49-F238E27FC236}">
                  <a16:creationId xmlns:a16="http://schemas.microsoft.com/office/drawing/2014/main" id="{D513E7C1-7299-3335-9A6D-9D4B1B6F6BC9}"/>
                </a:ext>
              </a:extLst>
            </p:cNvPr>
            <p:cNvSpPr>
              <a:spLocks noChangeShapeType="1"/>
            </p:cNvSpPr>
            <p:nvPr/>
          </p:nvSpPr>
          <p:spPr bwMode="auto">
            <a:xfrm>
              <a:off x="1924" y="2639"/>
              <a:ext cx="1" cy="567"/>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26" name="Freeform 82">
              <a:extLst>
                <a:ext uri="{FF2B5EF4-FFF2-40B4-BE49-F238E27FC236}">
                  <a16:creationId xmlns:a16="http://schemas.microsoft.com/office/drawing/2014/main" id="{A66C452A-37D4-D414-C086-4D30B5155B7F}"/>
                </a:ext>
              </a:extLst>
            </p:cNvPr>
            <p:cNvSpPr>
              <a:spLocks/>
            </p:cNvSpPr>
            <p:nvPr/>
          </p:nvSpPr>
          <p:spPr bwMode="auto">
            <a:xfrm>
              <a:off x="1858" y="3184"/>
              <a:ext cx="133" cy="67"/>
            </a:xfrm>
            <a:custGeom>
              <a:avLst/>
              <a:gdLst>
                <a:gd name="T0" fmla="*/ 398 w 398"/>
                <a:gd name="T1" fmla="*/ 0 h 199"/>
                <a:gd name="T2" fmla="*/ 199 w 398"/>
                <a:gd name="T3" fmla="*/ 199 h 199"/>
                <a:gd name="T4" fmla="*/ 0 w 398"/>
                <a:gd name="T5" fmla="*/ 0 h 199"/>
                <a:gd name="T6" fmla="*/ 199 w 398"/>
                <a:gd name="T7" fmla="*/ 66 h 199"/>
                <a:gd name="T8" fmla="*/ 398 w 398"/>
                <a:gd name="T9" fmla="*/ 0 h 199"/>
              </a:gdLst>
              <a:ahLst/>
              <a:cxnLst>
                <a:cxn ang="0">
                  <a:pos x="T0" y="T1"/>
                </a:cxn>
                <a:cxn ang="0">
                  <a:pos x="T2" y="T3"/>
                </a:cxn>
                <a:cxn ang="0">
                  <a:pos x="T4" y="T5"/>
                </a:cxn>
                <a:cxn ang="0">
                  <a:pos x="T6" y="T7"/>
                </a:cxn>
                <a:cxn ang="0">
                  <a:pos x="T8" y="T9"/>
                </a:cxn>
              </a:cxnLst>
              <a:rect l="0" t="0" r="r" b="b"/>
              <a:pathLst>
                <a:path w="398" h="199">
                  <a:moveTo>
                    <a:pt x="398" y="0"/>
                  </a:moveTo>
                  <a:lnTo>
                    <a:pt x="199" y="199"/>
                  </a:lnTo>
                  <a:lnTo>
                    <a:pt x="0" y="0"/>
                  </a:lnTo>
                  <a:lnTo>
                    <a:pt x="199" y="66"/>
                  </a:lnTo>
                  <a:lnTo>
                    <a:pt x="3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27" name="Line 83">
              <a:extLst>
                <a:ext uri="{FF2B5EF4-FFF2-40B4-BE49-F238E27FC236}">
                  <a16:creationId xmlns:a16="http://schemas.microsoft.com/office/drawing/2014/main" id="{77331340-CACD-AEE6-7556-E5B2D1D401D2}"/>
                </a:ext>
              </a:extLst>
            </p:cNvPr>
            <p:cNvSpPr>
              <a:spLocks noChangeShapeType="1"/>
            </p:cNvSpPr>
            <p:nvPr/>
          </p:nvSpPr>
          <p:spPr bwMode="auto">
            <a:xfrm>
              <a:off x="2236" y="2614"/>
              <a:ext cx="1" cy="1116"/>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28" name="Freeform 84">
              <a:extLst>
                <a:ext uri="{FF2B5EF4-FFF2-40B4-BE49-F238E27FC236}">
                  <a16:creationId xmlns:a16="http://schemas.microsoft.com/office/drawing/2014/main" id="{891DA53B-BFB5-100E-DCDB-B1EAE6411A9D}"/>
                </a:ext>
              </a:extLst>
            </p:cNvPr>
            <p:cNvSpPr>
              <a:spLocks/>
            </p:cNvSpPr>
            <p:nvPr/>
          </p:nvSpPr>
          <p:spPr bwMode="auto">
            <a:xfrm>
              <a:off x="2170" y="3708"/>
              <a:ext cx="132" cy="66"/>
            </a:xfrm>
            <a:custGeom>
              <a:avLst/>
              <a:gdLst>
                <a:gd name="T0" fmla="*/ 398 w 398"/>
                <a:gd name="T1" fmla="*/ 0 h 199"/>
                <a:gd name="T2" fmla="*/ 199 w 398"/>
                <a:gd name="T3" fmla="*/ 199 h 199"/>
                <a:gd name="T4" fmla="*/ 0 w 398"/>
                <a:gd name="T5" fmla="*/ 0 h 199"/>
                <a:gd name="T6" fmla="*/ 199 w 398"/>
                <a:gd name="T7" fmla="*/ 66 h 199"/>
                <a:gd name="T8" fmla="*/ 398 w 398"/>
                <a:gd name="T9" fmla="*/ 0 h 199"/>
              </a:gdLst>
              <a:ahLst/>
              <a:cxnLst>
                <a:cxn ang="0">
                  <a:pos x="T0" y="T1"/>
                </a:cxn>
                <a:cxn ang="0">
                  <a:pos x="T2" y="T3"/>
                </a:cxn>
                <a:cxn ang="0">
                  <a:pos x="T4" y="T5"/>
                </a:cxn>
                <a:cxn ang="0">
                  <a:pos x="T6" y="T7"/>
                </a:cxn>
                <a:cxn ang="0">
                  <a:pos x="T8" y="T9"/>
                </a:cxn>
              </a:cxnLst>
              <a:rect l="0" t="0" r="r" b="b"/>
              <a:pathLst>
                <a:path w="398" h="199">
                  <a:moveTo>
                    <a:pt x="398" y="0"/>
                  </a:moveTo>
                  <a:lnTo>
                    <a:pt x="199" y="199"/>
                  </a:lnTo>
                  <a:lnTo>
                    <a:pt x="0" y="0"/>
                  </a:lnTo>
                  <a:lnTo>
                    <a:pt x="199" y="66"/>
                  </a:lnTo>
                  <a:lnTo>
                    <a:pt x="3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29" name="Line 85">
              <a:extLst>
                <a:ext uri="{FF2B5EF4-FFF2-40B4-BE49-F238E27FC236}">
                  <a16:creationId xmlns:a16="http://schemas.microsoft.com/office/drawing/2014/main" id="{F959A2EF-7D98-CFDC-85C6-9A5BD0342938}"/>
                </a:ext>
              </a:extLst>
            </p:cNvPr>
            <p:cNvSpPr>
              <a:spLocks noChangeShapeType="1"/>
            </p:cNvSpPr>
            <p:nvPr/>
          </p:nvSpPr>
          <p:spPr bwMode="auto">
            <a:xfrm>
              <a:off x="2760" y="2627"/>
              <a:ext cx="1" cy="542"/>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30" name="Freeform 86">
              <a:extLst>
                <a:ext uri="{FF2B5EF4-FFF2-40B4-BE49-F238E27FC236}">
                  <a16:creationId xmlns:a16="http://schemas.microsoft.com/office/drawing/2014/main" id="{6E18B81F-0812-19FF-3BAE-3F2F43645241}"/>
                </a:ext>
              </a:extLst>
            </p:cNvPr>
            <p:cNvSpPr>
              <a:spLocks/>
            </p:cNvSpPr>
            <p:nvPr/>
          </p:nvSpPr>
          <p:spPr bwMode="auto">
            <a:xfrm>
              <a:off x="2694" y="3147"/>
              <a:ext cx="133" cy="67"/>
            </a:xfrm>
            <a:custGeom>
              <a:avLst/>
              <a:gdLst>
                <a:gd name="T0" fmla="*/ 399 w 399"/>
                <a:gd name="T1" fmla="*/ 0 h 200"/>
                <a:gd name="T2" fmla="*/ 199 w 399"/>
                <a:gd name="T3" fmla="*/ 200 h 200"/>
                <a:gd name="T4" fmla="*/ 0 w 399"/>
                <a:gd name="T5" fmla="*/ 0 h 200"/>
                <a:gd name="T6" fmla="*/ 199 w 399"/>
                <a:gd name="T7" fmla="*/ 66 h 200"/>
                <a:gd name="T8" fmla="*/ 399 w 399"/>
                <a:gd name="T9" fmla="*/ 0 h 200"/>
              </a:gdLst>
              <a:ahLst/>
              <a:cxnLst>
                <a:cxn ang="0">
                  <a:pos x="T0" y="T1"/>
                </a:cxn>
                <a:cxn ang="0">
                  <a:pos x="T2" y="T3"/>
                </a:cxn>
                <a:cxn ang="0">
                  <a:pos x="T4" y="T5"/>
                </a:cxn>
                <a:cxn ang="0">
                  <a:pos x="T6" y="T7"/>
                </a:cxn>
                <a:cxn ang="0">
                  <a:pos x="T8" y="T9"/>
                </a:cxn>
              </a:cxnLst>
              <a:rect l="0" t="0" r="r" b="b"/>
              <a:pathLst>
                <a:path w="399" h="200">
                  <a:moveTo>
                    <a:pt x="399" y="0"/>
                  </a:moveTo>
                  <a:lnTo>
                    <a:pt x="199" y="200"/>
                  </a:lnTo>
                  <a:lnTo>
                    <a:pt x="0" y="0"/>
                  </a:lnTo>
                  <a:lnTo>
                    <a:pt x="199" y="66"/>
                  </a:lnTo>
                  <a:lnTo>
                    <a:pt x="3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31" name="Line 87">
              <a:extLst>
                <a:ext uri="{FF2B5EF4-FFF2-40B4-BE49-F238E27FC236}">
                  <a16:creationId xmlns:a16="http://schemas.microsoft.com/office/drawing/2014/main" id="{058490FC-763C-9D16-F034-C990CE2DE257}"/>
                </a:ext>
              </a:extLst>
            </p:cNvPr>
            <p:cNvSpPr>
              <a:spLocks noChangeShapeType="1"/>
            </p:cNvSpPr>
            <p:nvPr/>
          </p:nvSpPr>
          <p:spPr bwMode="auto">
            <a:xfrm>
              <a:off x="2635" y="2628"/>
              <a:ext cx="1" cy="1041"/>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32" name="Freeform 88">
              <a:extLst>
                <a:ext uri="{FF2B5EF4-FFF2-40B4-BE49-F238E27FC236}">
                  <a16:creationId xmlns:a16="http://schemas.microsoft.com/office/drawing/2014/main" id="{4D18D0ED-961C-CB97-BFD4-B93B4DD57335}"/>
                </a:ext>
              </a:extLst>
            </p:cNvPr>
            <p:cNvSpPr>
              <a:spLocks/>
            </p:cNvSpPr>
            <p:nvPr/>
          </p:nvSpPr>
          <p:spPr bwMode="auto">
            <a:xfrm>
              <a:off x="2569" y="3647"/>
              <a:ext cx="133" cy="67"/>
            </a:xfrm>
            <a:custGeom>
              <a:avLst/>
              <a:gdLst>
                <a:gd name="T0" fmla="*/ 398 w 398"/>
                <a:gd name="T1" fmla="*/ 0 h 199"/>
                <a:gd name="T2" fmla="*/ 199 w 398"/>
                <a:gd name="T3" fmla="*/ 199 h 199"/>
                <a:gd name="T4" fmla="*/ 0 w 398"/>
                <a:gd name="T5" fmla="*/ 0 h 199"/>
                <a:gd name="T6" fmla="*/ 199 w 398"/>
                <a:gd name="T7" fmla="*/ 66 h 199"/>
                <a:gd name="T8" fmla="*/ 398 w 398"/>
                <a:gd name="T9" fmla="*/ 0 h 199"/>
              </a:gdLst>
              <a:ahLst/>
              <a:cxnLst>
                <a:cxn ang="0">
                  <a:pos x="T0" y="T1"/>
                </a:cxn>
                <a:cxn ang="0">
                  <a:pos x="T2" y="T3"/>
                </a:cxn>
                <a:cxn ang="0">
                  <a:pos x="T4" y="T5"/>
                </a:cxn>
                <a:cxn ang="0">
                  <a:pos x="T6" y="T7"/>
                </a:cxn>
                <a:cxn ang="0">
                  <a:pos x="T8" y="T9"/>
                </a:cxn>
              </a:cxnLst>
              <a:rect l="0" t="0" r="r" b="b"/>
              <a:pathLst>
                <a:path w="398" h="199">
                  <a:moveTo>
                    <a:pt x="398" y="0"/>
                  </a:moveTo>
                  <a:lnTo>
                    <a:pt x="199" y="199"/>
                  </a:lnTo>
                  <a:lnTo>
                    <a:pt x="0" y="0"/>
                  </a:lnTo>
                  <a:lnTo>
                    <a:pt x="199" y="66"/>
                  </a:lnTo>
                  <a:lnTo>
                    <a:pt x="3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33" name="Line 89">
              <a:extLst>
                <a:ext uri="{FF2B5EF4-FFF2-40B4-BE49-F238E27FC236}">
                  <a16:creationId xmlns:a16="http://schemas.microsoft.com/office/drawing/2014/main" id="{AF71C9AC-FDC6-AD8D-31CD-E31CE589BAFF}"/>
                </a:ext>
              </a:extLst>
            </p:cNvPr>
            <p:cNvSpPr>
              <a:spLocks noChangeShapeType="1"/>
            </p:cNvSpPr>
            <p:nvPr/>
          </p:nvSpPr>
          <p:spPr bwMode="auto">
            <a:xfrm flipH="1">
              <a:off x="3796" y="2539"/>
              <a:ext cx="212" cy="1"/>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34" name="Line 90">
              <a:extLst>
                <a:ext uri="{FF2B5EF4-FFF2-40B4-BE49-F238E27FC236}">
                  <a16:creationId xmlns:a16="http://schemas.microsoft.com/office/drawing/2014/main" id="{9A13D298-87FA-2BAD-FB80-B702B1954980}"/>
                </a:ext>
              </a:extLst>
            </p:cNvPr>
            <p:cNvSpPr>
              <a:spLocks noChangeShapeType="1"/>
            </p:cNvSpPr>
            <p:nvPr/>
          </p:nvSpPr>
          <p:spPr bwMode="auto">
            <a:xfrm>
              <a:off x="4582" y="2539"/>
              <a:ext cx="312" cy="1"/>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35" name="Rectangle 91">
              <a:extLst>
                <a:ext uri="{FF2B5EF4-FFF2-40B4-BE49-F238E27FC236}">
                  <a16:creationId xmlns:a16="http://schemas.microsoft.com/office/drawing/2014/main" id="{6CF1576A-E0ED-D204-2389-82C742670B73}"/>
                </a:ext>
              </a:extLst>
            </p:cNvPr>
            <p:cNvSpPr>
              <a:spLocks noChangeArrowheads="1"/>
            </p:cNvSpPr>
            <p:nvPr/>
          </p:nvSpPr>
          <p:spPr bwMode="auto">
            <a:xfrm>
              <a:off x="4001" y="3101"/>
              <a:ext cx="102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Ambientales</a:t>
              </a:r>
              <a:endParaRPr lang="es-PR" altLang="en-US"/>
            </a:p>
          </p:txBody>
        </p:sp>
        <p:sp>
          <p:nvSpPr>
            <p:cNvPr id="83036" name="Rectangle 92">
              <a:extLst>
                <a:ext uri="{FF2B5EF4-FFF2-40B4-BE49-F238E27FC236}">
                  <a16:creationId xmlns:a16="http://schemas.microsoft.com/office/drawing/2014/main" id="{504CCEE6-61D7-6FA7-EE88-C29EAA2C79E7}"/>
                </a:ext>
              </a:extLst>
            </p:cNvPr>
            <p:cNvSpPr>
              <a:spLocks noChangeArrowheads="1"/>
            </p:cNvSpPr>
            <p:nvPr/>
          </p:nvSpPr>
          <p:spPr bwMode="auto">
            <a:xfrm>
              <a:off x="3752" y="3537"/>
              <a:ext cx="158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Respuesta Anormal</a:t>
              </a:r>
              <a:endParaRPr lang="es-PR" altLang="en-US"/>
            </a:p>
          </p:txBody>
        </p:sp>
        <p:sp>
          <p:nvSpPr>
            <p:cNvPr id="83037" name="Rectangle 93">
              <a:extLst>
                <a:ext uri="{FF2B5EF4-FFF2-40B4-BE49-F238E27FC236}">
                  <a16:creationId xmlns:a16="http://schemas.microsoft.com/office/drawing/2014/main" id="{D0C45C72-A5BE-FFB7-12D7-E1838FA3AF0D}"/>
                </a:ext>
              </a:extLst>
            </p:cNvPr>
            <p:cNvSpPr>
              <a:spLocks noChangeArrowheads="1"/>
            </p:cNvSpPr>
            <p:nvPr/>
          </p:nvSpPr>
          <p:spPr bwMode="auto">
            <a:xfrm>
              <a:off x="4144" y="3725"/>
              <a:ext cx="735"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Sistema </a:t>
              </a:r>
              <a:endParaRPr lang="es-PR" altLang="en-US"/>
            </a:p>
          </p:txBody>
        </p:sp>
        <p:sp>
          <p:nvSpPr>
            <p:cNvPr id="83038" name="Rectangle 94">
              <a:extLst>
                <a:ext uri="{FF2B5EF4-FFF2-40B4-BE49-F238E27FC236}">
                  <a16:creationId xmlns:a16="http://schemas.microsoft.com/office/drawing/2014/main" id="{65D4C9B6-9212-9CEE-4AF3-C08136BA01F9}"/>
                </a:ext>
              </a:extLst>
            </p:cNvPr>
            <p:cNvSpPr>
              <a:spLocks noChangeArrowheads="1"/>
            </p:cNvSpPr>
            <p:nvPr/>
          </p:nvSpPr>
          <p:spPr bwMode="auto">
            <a:xfrm>
              <a:off x="3927" y="3912"/>
              <a:ext cx="1126"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Inmunológico</a:t>
              </a:r>
              <a:endParaRPr lang="es-PR" altLang="en-US"/>
            </a:p>
          </p:txBody>
        </p:sp>
        <p:sp>
          <p:nvSpPr>
            <p:cNvPr id="83039" name="Line 95">
              <a:extLst>
                <a:ext uri="{FF2B5EF4-FFF2-40B4-BE49-F238E27FC236}">
                  <a16:creationId xmlns:a16="http://schemas.microsoft.com/office/drawing/2014/main" id="{8CFB9C9C-3C72-4DC1-E42E-46130C60B76C}"/>
                </a:ext>
              </a:extLst>
            </p:cNvPr>
            <p:cNvSpPr>
              <a:spLocks noChangeShapeType="1"/>
            </p:cNvSpPr>
            <p:nvPr/>
          </p:nvSpPr>
          <p:spPr bwMode="auto">
            <a:xfrm>
              <a:off x="4395" y="3398"/>
              <a:ext cx="1" cy="93"/>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40" name="Freeform 96">
              <a:extLst>
                <a:ext uri="{FF2B5EF4-FFF2-40B4-BE49-F238E27FC236}">
                  <a16:creationId xmlns:a16="http://schemas.microsoft.com/office/drawing/2014/main" id="{0B826C1B-3C0F-0FA8-C9CB-D30B48169FBF}"/>
                </a:ext>
              </a:extLst>
            </p:cNvPr>
            <p:cNvSpPr>
              <a:spLocks/>
            </p:cNvSpPr>
            <p:nvPr/>
          </p:nvSpPr>
          <p:spPr bwMode="auto">
            <a:xfrm>
              <a:off x="4328" y="3469"/>
              <a:ext cx="133" cy="66"/>
            </a:xfrm>
            <a:custGeom>
              <a:avLst/>
              <a:gdLst>
                <a:gd name="T0" fmla="*/ 399 w 399"/>
                <a:gd name="T1" fmla="*/ 0 h 199"/>
                <a:gd name="T2" fmla="*/ 200 w 399"/>
                <a:gd name="T3" fmla="*/ 199 h 199"/>
                <a:gd name="T4" fmla="*/ 0 w 399"/>
                <a:gd name="T5" fmla="*/ 0 h 199"/>
                <a:gd name="T6" fmla="*/ 200 w 399"/>
                <a:gd name="T7" fmla="*/ 66 h 199"/>
                <a:gd name="T8" fmla="*/ 399 w 399"/>
                <a:gd name="T9" fmla="*/ 0 h 199"/>
              </a:gdLst>
              <a:ahLst/>
              <a:cxnLst>
                <a:cxn ang="0">
                  <a:pos x="T0" y="T1"/>
                </a:cxn>
                <a:cxn ang="0">
                  <a:pos x="T2" y="T3"/>
                </a:cxn>
                <a:cxn ang="0">
                  <a:pos x="T4" y="T5"/>
                </a:cxn>
                <a:cxn ang="0">
                  <a:pos x="T6" y="T7"/>
                </a:cxn>
                <a:cxn ang="0">
                  <a:pos x="T8" y="T9"/>
                </a:cxn>
              </a:cxnLst>
              <a:rect l="0" t="0" r="r" b="b"/>
              <a:pathLst>
                <a:path w="399" h="199">
                  <a:moveTo>
                    <a:pt x="399" y="0"/>
                  </a:moveTo>
                  <a:lnTo>
                    <a:pt x="200" y="199"/>
                  </a:lnTo>
                  <a:lnTo>
                    <a:pt x="0" y="0"/>
                  </a:lnTo>
                  <a:lnTo>
                    <a:pt x="200" y="66"/>
                  </a:lnTo>
                  <a:lnTo>
                    <a:pt x="3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41" name="Line 97">
              <a:extLst>
                <a:ext uri="{FF2B5EF4-FFF2-40B4-BE49-F238E27FC236}">
                  <a16:creationId xmlns:a16="http://schemas.microsoft.com/office/drawing/2014/main" id="{3E0EA65D-B0FF-2E84-BAFA-ACAD4673D175}"/>
                </a:ext>
              </a:extLst>
            </p:cNvPr>
            <p:cNvSpPr>
              <a:spLocks noChangeShapeType="1"/>
            </p:cNvSpPr>
            <p:nvPr/>
          </p:nvSpPr>
          <p:spPr bwMode="auto">
            <a:xfrm>
              <a:off x="5081" y="2951"/>
              <a:ext cx="1" cy="424"/>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42" name="Line 98">
              <a:extLst>
                <a:ext uri="{FF2B5EF4-FFF2-40B4-BE49-F238E27FC236}">
                  <a16:creationId xmlns:a16="http://schemas.microsoft.com/office/drawing/2014/main" id="{A71EB758-5B00-57D4-E496-AC86C424558C}"/>
                </a:ext>
              </a:extLst>
            </p:cNvPr>
            <p:cNvSpPr>
              <a:spLocks noChangeShapeType="1"/>
            </p:cNvSpPr>
            <p:nvPr/>
          </p:nvSpPr>
          <p:spPr bwMode="auto">
            <a:xfrm>
              <a:off x="3721" y="3387"/>
              <a:ext cx="1360" cy="1"/>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43" name="Line 99">
              <a:extLst>
                <a:ext uri="{FF2B5EF4-FFF2-40B4-BE49-F238E27FC236}">
                  <a16:creationId xmlns:a16="http://schemas.microsoft.com/office/drawing/2014/main" id="{5CA08108-DB95-880E-D91E-082A6B555148}"/>
                </a:ext>
              </a:extLst>
            </p:cNvPr>
            <p:cNvSpPr>
              <a:spLocks noChangeShapeType="1"/>
            </p:cNvSpPr>
            <p:nvPr/>
          </p:nvSpPr>
          <p:spPr bwMode="auto">
            <a:xfrm>
              <a:off x="3720" y="2951"/>
              <a:ext cx="1" cy="424"/>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44" name="Line 100">
              <a:extLst>
                <a:ext uri="{FF2B5EF4-FFF2-40B4-BE49-F238E27FC236}">
                  <a16:creationId xmlns:a16="http://schemas.microsoft.com/office/drawing/2014/main" id="{E831D648-06C3-578D-991C-62A52ED6DD56}"/>
                </a:ext>
              </a:extLst>
            </p:cNvPr>
            <p:cNvSpPr>
              <a:spLocks noChangeShapeType="1"/>
            </p:cNvSpPr>
            <p:nvPr/>
          </p:nvSpPr>
          <p:spPr bwMode="auto">
            <a:xfrm>
              <a:off x="3784" y="2542"/>
              <a:ext cx="1" cy="217"/>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45" name="Freeform 101">
              <a:extLst>
                <a:ext uri="{FF2B5EF4-FFF2-40B4-BE49-F238E27FC236}">
                  <a16:creationId xmlns:a16="http://schemas.microsoft.com/office/drawing/2014/main" id="{5923B5AB-0762-A4DE-3374-1496C2667CA4}"/>
                </a:ext>
              </a:extLst>
            </p:cNvPr>
            <p:cNvSpPr>
              <a:spLocks/>
            </p:cNvSpPr>
            <p:nvPr/>
          </p:nvSpPr>
          <p:spPr bwMode="auto">
            <a:xfrm>
              <a:off x="3717" y="2737"/>
              <a:ext cx="133" cy="67"/>
            </a:xfrm>
            <a:custGeom>
              <a:avLst/>
              <a:gdLst>
                <a:gd name="T0" fmla="*/ 399 w 399"/>
                <a:gd name="T1" fmla="*/ 0 h 199"/>
                <a:gd name="T2" fmla="*/ 199 w 399"/>
                <a:gd name="T3" fmla="*/ 199 h 199"/>
                <a:gd name="T4" fmla="*/ 0 w 399"/>
                <a:gd name="T5" fmla="*/ 0 h 199"/>
                <a:gd name="T6" fmla="*/ 199 w 399"/>
                <a:gd name="T7" fmla="*/ 66 h 199"/>
                <a:gd name="T8" fmla="*/ 399 w 399"/>
                <a:gd name="T9" fmla="*/ 0 h 199"/>
              </a:gdLst>
              <a:ahLst/>
              <a:cxnLst>
                <a:cxn ang="0">
                  <a:pos x="T0" y="T1"/>
                </a:cxn>
                <a:cxn ang="0">
                  <a:pos x="T2" y="T3"/>
                </a:cxn>
                <a:cxn ang="0">
                  <a:pos x="T4" y="T5"/>
                </a:cxn>
                <a:cxn ang="0">
                  <a:pos x="T6" y="T7"/>
                </a:cxn>
                <a:cxn ang="0">
                  <a:pos x="T8" y="T9"/>
                </a:cxn>
              </a:cxnLst>
              <a:rect l="0" t="0" r="r" b="b"/>
              <a:pathLst>
                <a:path w="399" h="199">
                  <a:moveTo>
                    <a:pt x="399" y="0"/>
                  </a:moveTo>
                  <a:lnTo>
                    <a:pt x="199" y="199"/>
                  </a:lnTo>
                  <a:lnTo>
                    <a:pt x="0" y="0"/>
                  </a:lnTo>
                  <a:lnTo>
                    <a:pt x="199" y="66"/>
                  </a:lnTo>
                  <a:lnTo>
                    <a:pt x="3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046" name="Line 102">
              <a:extLst>
                <a:ext uri="{FF2B5EF4-FFF2-40B4-BE49-F238E27FC236}">
                  <a16:creationId xmlns:a16="http://schemas.microsoft.com/office/drawing/2014/main" id="{E17F0D41-9DE8-160A-85D6-F9FB7D4BC8C8}"/>
                </a:ext>
              </a:extLst>
            </p:cNvPr>
            <p:cNvSpPr>
              <a:spLocks noChangeShapeType="1"/>
            </p:cNvSpPr>
            <p:nvPr/>
          </p:nvSpPr>
          <p:spPr bwMode="auto">
            <a:xfrm>
              <a:off x="4907" y="2543"/>
              <a:ext cx="1" cy="217"/>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047" name="Freeform 103">
              <a:extLst>
                <a:ext uri="{FF2B5EF4-FFF2-40B4-BE49-F238E27FC236}">
                  <a16:creationId xmlns:a16="http://schemas.microsoft.com/office/drawing/2014/main" id="{01279E91-3DD7-2ED7-05B2-68F4542A996C}"/>
                </a:ext>
              </a:extLst>
            </p:cNvPr>
            <p:cNvSpPr>
              <a:spLocks/>
            </p:cNvSpPr>
            <p:nvPr/>
          </p:nvSpPr>
          <p:spPr bwMode="auto">
            <a:xfrm>
              <a:off x="4841" y="2738"/>
              <a:ext cx="132" cy="67"/>
            </a:xfrm>
            <a:custGeom>
              <a:avLst/>
              <a:gdLst>
                <a:gd name="T0" fmla="*/ 398 w 398"/>
                <a:gd name="T1" fmla="*/ 0 h 199"/>
                <a:gd name="T2" fmla="*/ 199 w 398"/>
                <a:gd name="T3" fmla="*/ 199 h 199"/>
                <a:gd name="T4" fmla="*/ 0 w 398"/>
                <a:gd name="T5" fmla="*/ 0 h 199"/>
                <a:gd name="T6" fmla="*/ 199 w 398"/>
                <a:gd name="T7" fmla="*/ 66 h 199"/>
                <a:gd name="T8" fmla="*/ 398 w 398"/>
                <a:gd name="T9" fmla="*/ 0 h 199"/>
              </a:gdLst>
              <a:ahLst/>
              <a:cxnLst>
                <a:cxn ang="0">
                  <a:pos x="T0" y="T1"/>
                </a:cxn>
                <a:cxn ang="0">
                  <a:pos x="T2" y="T3"/>
                </a:cxn>
                <a:cxn ang="0">
                  <a:pos x="T4" y="T5"/>
                </a:cxn>
                <a:cxn ang="0">
                  <a:pos x="T6" y="T7"/>
                </a:cxn>
                <a:cxn ang="0">
                  <a:pos x="T8" y="T9"/>
                </a:cxn>
              </a:cxnLst>
              <a:rect l="0" t="0" r="r" b="b"/>
              <a:pathLst>
                <a:path w="398" h="199">
                  <a:moveTo>
                    <a:pt x="398" y="0"/>
                  </a:moveTo>
                  <a:lnTo>
                    <a:pt x="199" y="199"/>
                  </a:lnTo>
                  <a:lnTo>
                    <a:pt x="0" y="0"/>
                  </a:lnTo>
                  <a:lnTo>
                    <a:pt x="199" y="66"/>
                  </a:lnTo>
                  <a:lnTo>
                    <a:pt x="3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a:extLst>
              <a:ext uri="{FF2B5EF4-FFF2-40B4-BE49-F238E27FC236}">
                <a16:creationId xmlns:a16="http://schemas.microsoft.com/office/drawing/2014/main" id="{8F6CE088-4B25-6D2B-4010-1BDA3ECB6DA4}"/>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84042" name="Group 74">
            <a:extLst>
              <a:ext uri="{FF2B5EF4-FFF2-40B4-BE49-F238E27FC236}">
                <a16:creationId xmlns:a16="http://schemas.microsoft.com/office/drawing/2014/main" id="{427BB855-6971-4255-68B8-9C0141F3E311}"/>
              </a:ext>
            </a:extLst>
          </p:cNvPr>
          <p:cNvGrpSpPr>
            <a:grpSpLocks noChangeAspect="1"/>
          </p:cNvGrpSpPr>
          <p:nvPr/>
        </p:nvGrpSpPr>
        <p:grpSpPr bwMode="auto">
          <a:xfrm>
            <a:off x="762000" y="1487488"/>
            <a:ext cx="8077200" cy="5040312"/>
            <a:chOff x="480" y="937"/>
            <a:chExt cx="5088" cy="3175"/>
          </a:xfrm>
        </p:grpSpPr>
        <p:sp>
          <p:nvSpPr>
            <p:cNvPr id="84041" name="AutoShape 73">
              <a:extLst>
                <a:ext uri="{FF2B5EF4-FFF2-40B4-BE49-F238E27FC236}">
                  <a16:creationId xmlns:a16="http://schemas.microsoft.com/office/drawing/2014/main" id="{24E332B1-717E-0CBF-093A-DFBD4E297779}"/>
                </a:ext>
              </a:extLst>
            </p:cNvPr>
            <p:cNvSpPr>
              <a:spLocks noChangeAspect="1" noChangeArrowheads="1" noTextEdit="1"/>
            </p:cNvSpPr>
            <p:nvPr/>
          </p:nvSpPr>
          <p:spPr bwMode="auto">
            <a:xfrm>
              <a:off x="480" y="937"/>
              <a:ext cx="50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4043" name="Rectangle 75">
              <a:extLst>
                <a:ext uri="{FF2B5EF4-FFF2-40B4-BE49-F238E27FC236}">
                  <a16:creationId xmlns:a16="http://schemas.microsoft.com/office/drawing/2014/main" id="{CD18AAA3-071A-F1C8-F2ED-5701889A1F17}"/>
                </a:ext>
              </a:extLst>
            </p:cNvPr>
            <p:cNvSpPr>
              <a:spLocks noChangeArrowheads="1"/>
            </p:cNvSpPr>
            <p:nvPr/>
          </p:nvSpPr>
          <p:spPr bwMode="auto">
            <a:xfrm>
              <a:off x="2111" y="948"/>
              <a:ext cx="1850"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Times New Roman" panose="02020603050405020304" pitchFamily="18" charset="0"/>
                </a:rPr>
                <a:t>DIABETES SACARINA</a:t>
              </a:r>
              <a:endParaRPr lang="es-PR" altLang="en-US"/>
            </a:p>
          </p:txBody>
        </p:sp>
        <p:sp>
          <p:nvSpPr>
            <p:cNvPr id="84044" name="Rectangle 76">
              <a:extLst>
                <a:ext uri="{FF2B5EF4-FFF2-40B4-BE49-F238E27FC236}">
                  <a16:creationId xmlns:a16="http://schemas.microsoft.com/office/drawing/2014/main" id="{FD2F7689-18FD-AD70-AEA1-2AE71698A35A}"/>
                </a:ext>
              </a:extLst>
            </p:cNvPr>
            <p:cNvSpPr>
              <a:spLocks noChangeArrowheads="1"/>
            </p:cNvSpPr>
            <p:nvPr/>
          </p:nvSpPr>
          <p:spPr bwMode="auto">
            <a:xfrm>
              <a:off x="2685" y="1293"/>
              <a:ext cx="518"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Tipos</a:t>
              </a:r>
              <a:endParaRPr lang="es-PR" altLang="en-US"/>
            </a:p>
          </p:txBody>
        </p:sp>
        <p:sp>
          <p:nvSpPr>
            <p:cNvPr id="84045" name="Rectangle 77">
              <a:extLst>
                <a:ext uri="{FF2B5EF4-FFF2-40B4-BE49-F238E27FC236}">
                  <a16:creationId xmlns:a16="http://schemas.microsoft.com/office/drawing/2014/main" id="{1E6B2C70-D1ED-7582-9E3B-F8E810E05C8B}"/>
                </a:ext>
              </a:extLst>
            </p:cNvPr>
            <p:cNvSpPr>
              <a:spLocks noChangeArrowheads="1"/>
            </p:cNvSpPr>
            <p:nvPr/>
          </p:nvSpPr>
          <p:spPr bwMode="auto">
            <a:xfrm>
              <a:off x="578" y="2393"/>
              <a:ext cx="856"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Población</a:t>
              </a:r>
              <a:endParaRPr lang="es-PR" altLang="en-US"/>
            </a:p>
          </p:txBody>
        </p:sp>
        <p:sp>
          <p:nvSpPr>
            <p:cNvPr id="84046" name="Line 78">
              <a:extLst>
                <a:ext uri="{FF2B5EF4-FFF2-40B4-BE49-F238E27FC236}">
                  <a16:creationId xmlns:a16="http://schemas.microsoft.com/office/drawing/2014/main" id="{083CC821-6734-CEF9-8EAD-F3542C7B5808}"/>
                </a:ext>
              </a:extLst>
            </p:cNvPr>
            <p:cNvSpPr>
              <a:spLocks noChangeShapeType="1"/>
            </p:cNvSpPr>
            <p:nvPr/>
          </p:nvSpPr>
          <p:spPr bwMode="auto">
            <a:xfrm>
              <a:off x="2917" y="1127"/>
              <a:ext cx="1" cy="146"/>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47" name="Freeform 79">
              <a:extLst>
                <a:ext uri="{FF2B5EF4-FFF2-40B4-BE49-F238E27FC236}">
                  <a16:creationId xmlns:a16="http://schemas.microsoft.com/office/drawing/2014/main" id="{E6FFFE3A-9198-2AFB-E88E-4E6F4C3C0CAC}"/>
                </a:ext>
              </a:extLst>
            </p:cNvPr>
            <p:cNvSpPr>
              <a:spLocks/>
            </p:cNvSpPr>
            <p:nvPr/>
          </p:nvSpPr>
          <p:spPr bwMode="auto">
            <a:xfrm>
              <a:off x="2849" y="1251"/>
              <a:ext cx="136" cy="68"/>
            </a:xfrm>
            <a:custGeom>
              <a:avLst/>
              <a:gdLst>
                <a:gd name="T0" fmla="*/ 408 w 408"/>
                <a:gd name="T1" fmla="*/ 0 h 204"/>
                <a:gd name="T2" fmla="*/ 204 w 408"/>
                <a:gd name="T3" fmla="*/ 204 h 204"/>
                <a:gd name="T4" fmla="*/ 0 w 408"/>
                <a:gd name="T5" fmla="*/ 0 h 204"/>
                <a:gd name="T6" fmla="*/ 204 w 408"/>
                <a:gd name="T7" fmla="*/ 68 h 204"/>
                <a:gd name="T8" fmla="*/ 408 w 408"/>
                <a:gd name="T9" fmla="*/ 0 h 204"/>
              </a:gdLst>
              <a:ahLst/>
              <a:cxnLst>
                <a:cxn ang="0">
                  <a:pos x="T0" y="T1"/>
                </a:cxn>
                <a:cxn ang="0">
                  <a:pos x="T2" y="T3"/>
                </a:cxn>
                <a:cxn ang="0">
                  <a:pos x="T4" y="T5"/>
                </a:cxn>
                <a:cxn ang="0">
                  <a:pos x="T6" y="T7"/>
                </a:cxn>
                <a:cxn ang="0">
                  <a:pos x="T8" y="T9"/>
                </a:cxn>
              </a:cxnLst>
              <a:rect l="0" t="0" r="r" b="b"/>
              <a:pathLst>
                <a:path w="408" h="204">
                  <a:moveTo>
                    <a:pt x="408" y="0"/>
                  </a:moveTo>
                  <a:lnTo>
                    <a:pt x="204" y="204"/>
                  </a:lnTo>
                  <a:lnTo>
                    <a:pt x="0" y="0"/>
                  </a:lnTo>
                  <a:lnTo>
                    <a:pt x="204" y="68"/>
                  </a:lnTo>
                  <a:lnTo>
                    <a:pt x="4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48" name="Line 80">
              <a:extLst>
                <a:ext uri="{FF2B5EF4-FFF2-40B4-BE49-F238E27FC236}">
                  <a16:creationId xmlns:a16="http://schemas.microsoft.com/office/drawing/2014/main" id="{0EE30423-DAF5-3AD5-4418-454EC5C6C943}"/>
                </a:ext>
              </a:extLst>
            </p:cNvPr>
            <p:cNvSpPr>
              <a:spLocks noChangeShapeType="1"/>
            </p:cNvSpPr>
            <p:nvPr/>
          </p:nvSpPr>
          <p:spPr bwMode="auto">
            <a:xfrm>
              <a:off x="2930" y="1518"/>
              <a:ext cx="1" cy="146"/>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49" name="Freeform 81">
              <a:extLst>
                <a:ext uri="{FF2B5EF4-FFF2-40B4-BE49-F238E27FC236}">
                  <a16:creationId xmlns:a16="http://schemas.microsoft.com/office/drawing/2014/main" id="{D50310D2-9A01-C1F9-F77A-7D42A6443B8B}"/>
                </a:ext>
              </a:extLst>
            </p:cNvPr>
            <p:cNvSpPr>
              <a:spLocks/>
            </p:cNvSpPr>
            <p:nvPr/>
          </p:nvSpPr>
          <p:spPr bwMode="auto">
            <a:xfrm>
              <a:off x="2862" y="1641"/>
              <a:ext cx="136" cy="68"/>
            </a:xfrm>
            <a:custGeom>
              <a:avLst/>
              <a:gdLst>
                <a:gd name="T0" fmla="*/ 408 w 408"/>
                <a:gd name="T1" fmla="*/ 0 h 204"/>
                <a:gd name="T2" fmla="*/ 204 w 408"/>
                <a:gd name="T3" fmla="*/ 204 h 204"/>
                <a:gd name="T4" fmla="*/ 0 w 408"/>
                <a:gd name="T5" fmla="*/ 0 h 204"/>
                <a:gd name="T6" fmla="*/ 204 w 408"/>
                <a:gd name="T7" fmla="*/ 67 h 204"/>
                <a:gd name="T8" fmla="*/ 408 w 408"/>
                <a:gd name="T9" fmla="*/ 0 h 204"/>
              </a:gdLst>
              <a:ahLst/>
              <a:cxnLst>
                <a:cxn ang="0">
                  <a:pos x="T0" y="T1"/>
                </a:cxn>
                <a:cxn ang="0">
                  <a:pos x="T2" y="T3"/>
                </a:cxn>
                <a:cxn ang="0">
                  <a:pos x="T4" y="T5"/>
                </a:cxn>
                <a:cxn ang="0">
                  <a:pos x="T6" y="T7"/>
                </a:cxn>
                <a:cxn ang="0">
                  <a:pos x="T8" y="T9"/>
                </a:cxn>
              </a:cxnLst>
              <a:rect l="0" t="0" r="r" b="b"/>
              <a:pathLst>
                <a:path w="408" h="204">
                  <a:moveTo>
                    <a:pt x="408" y="0"/>
                  </a:moveTo>
                  <a:lnTo>
                    <a:pt x="204" y="204"/>
                  </a:lnTo>
                  <a:lnTo>
                    <a:pt x="0" y="0"/>
                  </a:lnTo>
                  <a:lnTo>
                    <a:pt x="204" y="67"/>
                  </a:lnTo>
                  <a:lnTo>
                    <a:pt x="4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50" name="Line 82">
              <a:extLst>
                <a:ext uri="{FF2B5EF4-FFF2-40B4-BE49-F238E27FC236}">
                  <a16:creationId xmlns:a16="http://schemas.microsoft.com/office/drawing/2014/main" id="{29570BDB-7F1D-D401-9A2D-93FBAF773C3C}"/>
                </a:ext>
              </a:extLst>
            </p:cNvPr>
            <p:cNvSpPr>
              <a:spLocks noChangeShapeType="1"/>
            </p:cNvSpPr>
            <p:nvPr/>
          </p:nvSpPr>
          <p:spPr bwMode="auto">
            <a:xfrm>
              <a:off x="949" y="2585"/>
              <a:ext cx="1" cy="288"/>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51" name="Freeform 83">
              <a:extLst>
                <a:ext uri="{FF2B5EF4-FFF2-40B4-BE49-F238E27FC236}">
                  <a16:creationId xmlns:a16="http://schemas.microsoft.com/office/drawing/2014/main" id="{C9FF64CC-ABF4-68DF-CFFD-5A24F7AC7F5D}"/>
                </a:ext>
              </a:extLst>
            </p:cNvPr>
            <p:cNvSpPr>
              <a:spLocks/>
            </p:cNvSpPr>
            <p:nvPr/>
          </p:nvSpPr>
          <p:spPr bwMode="auto">
            <a:xfrm>
              <a:off x="881" y="2850"/>
              <a:ext cx="136" cy="68"/>
            </a:xfrm>
            <a:custGeom>
              <a:avLst/>
              <a:gdLst>
                <a:gd name="T0" fmla="*/ 408 w 408"/>
                <a:gd name="T1" fmla="*/ 0 h 204"/>
                <a:gd name="T2" fmla="*/ 204 w 408"/>
                <a:gd name="T3" fmla="*/ 204 h 204"/>
                <a:gd name="T4" fmla="*/ 0 w 408"/>
                <a:gd name="T5" fmla="*/ 0 h 204"/>
                <a:gd name="T6" fmla="*/ 204 w 408"/>
                <a:gd name="T7" fmla="*/ 68 h 204"/>
                <a:gd name="T8" fmla="*/ 408 w 408"/>
                <a:gd name="T9" fmla="*/ 0 h 204"/>
              </a:gdLst>
              <a:ahLst/>
              <a:cxnLst>
                <a:cxn ang="0">
                  <a:pos x="T0" y="T1"/>
                </a:cxn>
                <a:cxn ang="0">
                  <a:pos x="T2" y="T3"/>
                </a:cxn>
                <a:cxn ang="0">
                  <a:pos x="T4" y="T5"/>
                </a:cxn>
                <a:cxn ang="0">
                  <a:pos x="T6" y="T7"/>
                </a:cxn>
                <a:cxn ang="0">
                  <a:pos x="T8" y="T9"/>
                </a:cxn>
              </a:cxnLst>
              <a:rect l="0" t="0" r="r" b="b"/>
              <a:pathLst>
                <a:path w="408" h="204">
                  <a:moveTo>
                    <a:pt x="408" y="0"/>
                  </a:moveTo>
                  <a:lnTo>
                    <a:pt x="204" y="204"/>
                  </a:lnTo>
                  <a:lnTo>
                    <a:pt x="0" y="0"/>
                  </a:lnTo>
                  <a:lnTo>
                    <a:pt x="204" y="68"/>
                  </a:lnTo>
                  <a:lnTo>
                    <a:pt x="4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52" name="Line 84">
              <a:extLst>
                <a:ext uri="{FF2B5EF4-FFF2-40B4-BE49-F238E27FC236}">
                  <a16:creationId xmlns:a16="http://schemas.microsoft.com/office/drawing/2014/main" id="{53121866-F76E-5B16-DAEB-AAB08B44396B}"/>
                </a:ext>
              </a:extLst>
            </p:cNvPr>
            <p:cNvSpPr>
              <a:spLocks noChangeShapeType="1"/>
            </p:cNvSpPr>
            <p:nvPr/>
          </p:nvSpPr>
          <p:spPr bwMode="auto">
            <a:xfrm flipH="1">
              <a:off x="989" y="1990"/>
              <a:ext cx="993" cy="1"/>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53" name="Line 85">
              <a:extLst>
                <a:ext uri="{FF2B5EF4-FFF2-40B4-BE49-F238E27FC236}">
                  <a16:creationId xmlns:a16="http://schemas.microsoft.com/office/drawing/2014/main" id="{F50593F8-0AA3-0737-8D15-9369826A6628}"/>
                </a:ext>
              </a:extLst>
            </p:cNvPr>
            <p:cNvSpPr>
              <a:spLocks noChangeShapeType="1"/>
            </p:cNvSpPr>
            <p:nvPr/>
          </p:nvSpPr>
          <p:spPr bwMode="auto">
            <a:xfrm>
              <a:off x="980" y="1992"/>
              <a:ext cx="1" cy="375"/>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54" name="Freeform 86">
              <a:extLst>
                <a:ext uri="{FF2B5EF4-FFF2-40B4-BE49-F238E27FC236}">
                  <a16:creationId xmlns:a16="http://schemas.microsoft.com/office/drawing/2014/main" id="{3F154EC3-39DC-49D5-9F1F-08B6F1993A1B}"/>
                </a:ext>
              </a:extLst>
            </p:cNvPr>
            <p:cNvSpPr>
              <a:spLocks/>
            </p:cNvSpPr>
            <p:nvPr/>
          </p:nvSpPr>
          <p:spPr bwMode="auto">
            <a:xfrm>
              <a:off x="912" y="2344"/>
              <a:ext cx="136" cy="68"/>
            </a:xfrm>
            <a:custGeom>
              <a:avLst/>
              <a:gdLst>
                <a:gd name="T0" fmla="*/ 408 w 408"/>
                <a:gd name="T1" fmla="*/ 0 h 204"/>
                <a:gd name="T2" fmla="*/ 204 w 408"/>
                <a:gd name="T3" fmla="*/ 204 h 204"/>
                <a:gd name="T4" fmla="*/ 0 w 408"/>
                <a:gd name="T5" fmla="*/ 0 h 204"/>
                <a:gd name="T6" fmla="*/ 204 w 408"/>
                <a:gd name="T7" fmla="*/ 68 h 204"/>
                <a:gd name="T8" fmla="*/ 408 w 408"/>
                <a:gd name="T9" fmla="*/ 0 h 204"/>
              </a:gdLst>
              <a:ahLst/>
              <a:cxnLst>
                <a:cxn ang="0">
                  <a:pos x="T0" y="T1"/>
                </a:cxn>
                <a:cxn ang="0">
                  <a:pos x="T2" y="T3"/>
                </a:cxn>
                <a:cxn ang="0">
                  <a:pos x="T4" y="T5"/>
                </a:cxn>
                <a:cxn ang="0">
                  <a:pos x="T6" y="T7"/>
                </a:cxn>
                <a:cxn ang="0">
                  <a:pos x="T8" y="T9"/>
                </a:cxn>
              </a:cxnLst>
              <a:rect l="0" t="0" r="r" b="b"/>
              <a:pathLst>
                <a:path w="408" h="204">
                  <a:moveTo>
                    <a:pt x="408" y="0"/>
                  </a:moveTo>
                  <a:lnTo>
                    <a:pt x="204" y="204"/>
                  </a:lnTo>
                  <a:lnTo>
                    <a:pt x="0" y="0"/>
                  </a:lnTo>
                  <a:lnTo>
                    <a:pt x="204" y="68"/>
                  </a:lnTo>
                  <a:lnTo>
                    <a:pt x="4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55" name="Rectangle 87">
              <a:extLst>
                <a:ext uri="{FF2B5EF4-FFF2-40B4-BE49-F238E27FC236}">
                  <a16:creationId xmlns:a16="http://schemas.microsoft.com/office/drawing/2014/main" id="{8FC223FA-D0EB-774B-6157-3797380EA6B6}"/>
                </a:ext>
              </a:extLst>
            </p:cNvPr>
            <p:cNvSpPr>
              <a:spLocks noChangeArrowheads="1"/>
            </p:cNvSpPr>
            <p:nvPr/>
          </p:nvSpPr>
          <p:spPr bwMode="auto">
            <a:xfrm>
              <a:off x="2633" y="1671"/>
              <a:ext cx="620"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Tipo I I</a:t>
              </a:r>
              <a:endParaRPr lang="es-PR" altLang="en-US"/>
            </a:p>
          </p:txBody>
        </p:sp>
        <p:sp>
          <p:nvSpPr>
            <p:cNvPr id="84056" name="Rectangle 88">
              <a:extLst>
                <a:ext uri="{FF2B5EF4-FFF2-40B4-BE49-F238E27FC236}">
                  <a16:creationId xmlns:a16="http://schemas.microsoft.com/office/drawing/2014/main" id="{784EB447-36F3-B8BE-1B04-CF44B5D4C3B2}"/>
                </a:ext>
              </a:extLst>
            </p:cNvPr>
            <p:cNvSpPr>
              <a:spLocks noChangeArrowheads="1"/>
            </p:cNvSpPr>
            <p:nvPr/>
          </p:nvSpPr>
          <p:spPr bwMode="auto">
            <a:xfrm>
              <a:off x="2044" y="1863"/>
              <a:ext cx="2046"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i="1">
                  <a:solidFill>
                    <a:srgbClr val="000000"/>
                  </a:solidFill>
                  <a:latin typeface="Arial" panose="020B0604020202020204" pitchFamily="34" charset="0"/>
                </a:rPr>
                <a:t>No Insulino Dependiente</a:t>
              </a:r>
              <a:endParaRPr lang="es-PR" altLang="en-US"/>
            </a:p>
          </p:txBody>
        </p:sp>
        <p:sp>
          <p:nvSpPr>
            <p:cNvPr id="84057" name="Rectangle 89">
              <a:extLst>
                <a:ext uri="{FF2B5EF4-FFF2-40B4-BE49-F238E27FC236}">
                  <a16:creationId xmlns:a16="http://schemas.microsoft.com/office/drawing/2014/main" id="{86A5FDF4-C14B-E1E0-8A8B-2FCD6B427ACA}"/>
                </a:ext>
              </a:extLst>
            </p:cNvPr>
            <p:cNvSpPr>
              <a:spLocks noChangeArrowheads="1"/>
            </p:cNvSpPr>
            <p:nvPr/>
          </p:nvSpPr>
          <p:spPr bwMode="auto">
            <a:xfrm>
              <a:off x="2134" y="2028"/>
              <a:ext cx="1846"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i="1">
                  <a:solidFill>
                    <a:srgbClr val="000000"/>
                  </a:solidFill>
                  <a:latin typeface="Times New Roman" panose="02020603050405020304" pitchFamily="18" charset="0"/>
                </a:rPr>
                <a:t>("Adult-Onset Diabetes")</a:t>
              </a:r>
              <a:endParaRPr lang="es-PR" altLang="en-US"/>
            </a:p>
          </p:txBody>
        </p:sp>
        <p:sp>
          <p:nvSpPr>
            <p:cNvPr id="84058" name="Rectangle 90">
              <a:extLst>
                <a:ext uri="{FF2B5EF4-FFF2-40B4-BE49-F238E27FC236}">
                  <a16:creationId xmlns:a16="http://schemas.microsoft.com/office/drawing/2014/main" id="{B6E395C9-00E2-FDF0-7D78-22BBB5B96C51}"/>
                </a:ext>
              </a:extLst>
            </p:cNvPr>
            <p:cNvSpPr>
              <a:spLocks noChangeArrowheads="1"/>
            </p:cNvSpPr>
            <p:nvPr/>
          </p:nvSpPr>
          <p:spPr bwMode="auto">
            <a:xfrm>
              <a:off x="637" y="2949"/>
              <a:ext cx="704"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Adultos</a:t>
              </a:r>
              <a:endParaRPr lang="es-PR" altLang="en-US"/>
            </a:p>
          </p:txBody>
        </p:sp>
        <p:sp>
          <p:nvSpPr>
            <p:cNvPr id="84059" name="Rectangle 91">
              <a:extLst>
                <a:ext uri="{FF2B5EF4-FFF2-40B4-BE49-F238E27FC236}">
                  <a16:creationId xmlns:a16="http://schemas.microsoft.com/office/drawing/2014/main" id="{448F2FAA-B70C-4576-5D19-262A2402F591}"/>
                </a:ext>
              </a:extLst>
            </p:cNvPr>
            <p:cNvSpPr>
              <a:spLocks noChangeArrowheads="1"/>
            </p:cNvSpPr>
            <p:nvPr/>
          </p:nvSpPr>
          <p:spPr bwMode="auto">
            <a:xfrm>
              <a:off x="521" y="3128"/>
              <a:ext cx="943"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(&gt;40 Años)</a:t>
              </a:r>
              <a:endParaRPr lang="es-PR" altLang="en-US"/>
            </a:p>
          </p:txBody>
        </p:sp>
        <p:sp>
          <p:nvSpPr>
            <p:cNvPr id="84060" name="Rectangle 92">
              <a:extLst>
                <a:ext uri="{FF2B5EF4-FFF2-40B4-BE49-F238E27FC236}">
                  <a16:creationId xmlns:a16="http://schemas.microsoft.com/office/drawing/2014/main" id="{E6D9D629-9CD8-8A80-8DBF-19EC216557E4}"/>
                </a:ext>
              </a:extLst>
            </p:cNvPr>
            <p:cNvSpPr>
              <a:spLocks noChangeArrowheads="1"/>
            </p:cNvSpPr>
            <p:nvPr/>
          </p:nvSpPr>
          <p:spPr bwMode="auto">
            <a:xfrm>
              <a:off x="1453" y="3715"/>
              <a:ext cx="1162"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90% de todos</a:t>
              </a:r>
              <a:endParaRPr lang="es-PR" altLang="en-US"/>
            </a:p>
          </p:txBody>
        </p:sp>
        <p:sp>
          <p:nvSpPr>
            <p:cNvPr id="84061" name="Rectangle 93">
              <a:extLst>
                <a:ext uri="{FF2B5EF4-FFF2-40B4-BE49-F238E27FC236}">
                  <a16:creationId xmlns:a16="http://schemas.microsoft.com/office/drawing/2014/main" id="{EF824163-2A35-7E84-6669-F9C9AC8DDCA4}"/>
                </a:ext>
              </a:extLst>
            </p:cNvPr>
            <p:cNvSpPr>
              <a:spLocks noChangeArrowheads="1"/>
            </p:cNvSpPr>
            <p:nvPr/>
          </p:nvSpPr>
          <p:spPr bwMode="auto">
            <a:xfrm>
              <a:off x="1435" y="3920"/>
              <a:ext cx="1218"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los Diabéticos</a:t>
              </a:r>
              <a:endParaRPr lang="es-PR" altLang="en-US"/>
            </a:p>
          </p:txBody>
        </p:sp>
        <p:sp>
          <p:nvSpPr>
            <p:cNvPr id="84062" name="Rectangle 94">
              <a:extLst>
                <a:ext uri="{FF2B5EF4-FFF2-40B4-BE49-F238E27FC236}">
                  <a16:creationId xmlns:a16="http://schemas.microsoft.com/office/drawing/2014/main" id="{1BBF4BDD-F3E5-44E0-1284-93239C928F2F}"/>
                </a:ext>
              </a:extLst>
            </p:cNvPr>
            <p:cNvSpPr>
              <a:spLocks noChangeArrowheads="1"/>
            </p:cNvSpPr>
            <p:nvPr/>
          </p:nvSpPr>
          <p:spPr bwMode="auto">
            <a:xfrm>
              <a:off x="2555" y="2546"/>
              <a:ext cx="865"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Comienzo</a:t>
              </a:r>
              <a:endParaRPr lang="es-PR" altLang="en-US"/>
            </a:p>
          </p:txBody>
        </p:sp>
        <p:sp>
          <p:nvSpPr>
            <p:cNvPr id="84063" name="Rectangle 95">
              <a:extLst>
                <a:ext uri="{FF2B5EF4-FFF2-40B4-BE49-F238E27FC236}">
                  <a16:creationId xmlns:a16="http://schemas.microsoft.com/office/drawing/2014/main" id="{E6AE0610-D3E6-14D2-436A-858152F0E86E}"/>
                </a:ext>
              </a:extLst>
            </p:cNvPr>
            <p:cNvSpPr>
              <a:spLocks noChangeArrowheads="1"/>
            </p:cNvSpPr>
            <p:nvPr/>
          </p:nvSpPr>
          <p:spPr bwMode="auto">
            <a:xfrm>
              <a:off x="2639" y="2738"/>
              <a:ext cx="743"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Gradual</a:t>
              </a:r>
              <a:endParaRPr lang="es-PR" altLang="en-US"/>
            </a:p>
          </p:txBody>
        </p:sp>
        <p:sp>
          <p:nvSpPr>
            <p:cNvPr id="84064" name="Rectangle 96">
              <a:extLst>
                <a:ext uri="{FF2B5EF4-FFF2-40B4-BE49-F238E27FC236}">
                  <a16:creationId xmlns:a16="http://schemas.microsoft.com/office/drawing/2014/main" id="{6CD75665-76F2-3FFA-FFF0-3B686700AF86}"/>
                </a:ext>
              </a:extLst>
            </p:cNvPr>
            <p:cNvSpPr>
              <a:spLocks noChangeArrowheads="1"/>
            </p:cNvSpPr>
            <p:nvPr/>
          </p:nvSpPr>
          <p:spPr bwMode="auto">
            <a:xfrm>
              <a:off x="2796" y="3203"/>
              <a:ext cx="473"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Pasa</a:t>
              </a:r>
              <a:endParaRPr lang="es-PR" altLang="en-US"/>
            </a:p>
          </p:txBody>
        </p:sp>
        <p:sp>
          <p:nvSpPr>
            <p:cNvPr id="84065" name="Rectangle 97">
              <a:extLst>
                <a:ext uri="{FF2B5EF4-FFF2-40B4-BE49-F238E27FC236}">
                  <a16:creationId xmlns:a16="http://schemas.microsoft.com/office/drawing/2014/main" id="{581729C7-8547-97DC-46B6-DCB892B5016A}"/>
                </a:ext>
              </a:extLst>
            </p:cNvPr>
            <p:cNvSpPr>
              <a:spLocks noChangeArrowheads="1"/>
            </p:cNvSpPr>
            <p:nvPr/>
          </p:nvSpPr>
          <p:spPr bwMode="auto">
            <a:xfrm>
              <a:off x="2441" y="3382"/>
              <a:ext cx="1228"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Desapercibida</a:t>
              </a:r>
              <a:endParaRPr lang="es-PR" altLang="en-US"/>
            </a:p>
          </p:txBody>
        </p:sp>
        <p:sp>
          <p:nvSpPr>
            <p:cNvPr id="84066" name="Rectangle 98">
              <a:extLst>
                <a:ext uri="{FF2B5EF4-FFF2-40B4-BE49-F238E27FC236}">
                  <a16:creationId xmlns:a16="http://schemas.microsoft.com/office/drawing/2014/main" id="{30ECBF13-05A5-85FC-F33F-1CD40DA1242D}"/>
                </a:ext>
              </a:extLst>
            </p:cNvPr>
            <p:cNvSpPr>
              <a:spLocks noChangeArrowheads="1"/>
            </p:cNvSpPr>
            <p:nvPr/>
          </p:nvSpPr>
          <p:spPr bwMode="auto">
            <a:xfrm>
              <a:off x="4248" y="2573"/>
              <a:ext cx="641"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Causas</a:t>
              </a:r>
              <a:endParaRPr lang="es-PR" altLang="en-US"/>
            </a:p>
          </p:txBody>
        </p:sp>
        <p:sp>
          <p:nvSpPr>
            <p:cNvPr id="84067" name="Rectangle 99">
              <a:extLst>
                <a:ext uri="{FF2B5EF4-FFF2-40B4-BE49-F238E27FC236}">
                  <a16:creationId xmlns:a16="http://schemas.microsoft.com/office/drawing/2014/main" id="{B9B85D1C-1B8E-A0A1-F664-70FD7AE9BE66}"/>
                </a:ext>
              </a:extLst>
            </p:cNvPr>
            <p:cNvSpPr>
              <a:spLocks noChangeArrowheads="1"/>
            </p:cNvSpPr>
            <p:nvPr/>
          </p:nvSpPr>
          <p:spPr bwMode="auto">
            <a:xfrm>
              <a:off x="3611" y="3077"/>
              <a:ext cx="845"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Obesidad</a:t>
              </a:r>
              <a:endParaRPr lang="es-PR" altLang="en-US"/>
            </a:p>
          </p:txBody>
        </p:sp>
        <p:sp>
          <p:nvSpPr>
            <p:cNvPr id="84068" name="Rectangle 100">
              <a:extLst>
                <a:ext uri="{FF2B5EF4-FFF2-40B4-BE49-F238E27FC236}">
                  <a16:creationId xmlns:a16="http://schemas.microsoft.com/office/drawing/2014/main" id="{77E0B53A-417A-722A-AD74-DC341E6DCDBD}"/>
                </a:ext>
              </a:extLst>
            </p:cNvPr>
            <p:cNvSpPr>
              <a:spLocks noChangeArrowheads="1"/>
            </p:cNvSpPr>
            <p:nvPr/>
          </p:nvSpPr>
          <p:spPr bwMode="auto">
            <a:xfrm>
              <a:off x="4618" y="2974"/>
              <a:ext cx="956"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Inactividad</a:t>
              </a:r>
              <a:endParaRPr lang="es-PR" altLang="en-US"/>
            </a:p>
          </p:txBody>
        </p:sp>
        <p:sp>
          <p:nvSpPr>
            <p:cNvPr id="84069" name="Rectangle 101">
              <a:extLst>
                <a:ext uri="{FF2B5EF4-FFF2-40B4-BE49-F238E27FC236}">
                  <a16:creationId xmlns:a16="http://schemas.microsoft.com/office/drawing/2014/main" id="{E50FA3D0-39B9-648D-9AAB-C5BFA02F3E06}"/>
                </a:ext>
              </a:extLst>
            </p:cNvPr>
            <p:cNvSpPr>
              <a:spLocks noChangeArrowheads="1"/>
            </p:cNvSpPr>
            <p:nvPr/>
          </p:nvSpPr>
          <p:spPr bwMode="auto">
            <a:xfrm>
              <a:off x="4825" y="3179"/>
              <a:ext cx="556" cy="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Física</a:t>
              </a:r>
              <a:endParaRPr lang="es-PR" altLang="en-US"/>
            </a:p>
          </p:txBody>
        </p:sp>
        <p:sp>
          <p:nvSpPr>
            <p:cNvPr id="84070" name="Rectangle 102">
              <a:extLst>
                <a:ext uri="{FF2B5EF4-FFF2-40B4-BE49-F238E27FC236}">
                  <a16:creationId xmlns:a16="http://schemas.microsoft.com/office/drawing/2014/main" id="{082A3159-D6B0-88D1-596C-99D4DFCB4B96}"/>
                </a:ext>
              </a:extLst>
            </p:cNvPr>
            <p:cNvSpPr>
              <a:spLocks noChangeArrowheads="1"/>
            </p:cNvSpPr>
            <p:nvPr/>
          </p:nvSpPr>
          <p:spPr bwMode="auto">
            <a:xfrm>
              <a:off x="1625" y="2495"/>
              <a:ext cx="799"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Diabetes </a:t>
              </a:r>
              <a:endParaRPr lang="es-PR" altLang="en-US"/>
            </a:p>
          </p:txBody>
        </p:sp>
        <p:sp>
          <p:nvSpPr>
            <p:cNvPr id="84071" name="Rectangle 103">
              <a:extLst>
                <a:ext uri="{FF2B5EF4-FFF2-40B4-BE49-F238E27FC236}">
                  <a16:creationId xmlns:a16="http://schemas.microsoft.com/office/drawing/2014/main" id="{06695E50-5201-EF51-9B14-7AEF3CC367E5}"/>
                </a:ext>
              </a:extLst>
            </p:cNvPr>
            <p:cNvSpPr>
              <a:spLocks noChangeArrowheads="1"/>
            </p:cNvSpPr>
            <p:nvPr/>
          </p:nvSpPr>
          <p:spPr bwMode="auto">
            <a:xfrm>
              <a:off x="1624" y="2827"/>
              <a:ext cx="707"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 Común</a:t>
              </a:r>
              <a:endParaRPr lang="es-PR" altLang="en-US"/>
            </a:p>
          </p:txBody>
        </p:sp>
        <p:sp>
          <p:nvSpPr>
            <p:cNvPr id="84072" name="Rectangle 104">
              <a:extLst>
                <a:ext uri="{FF2B5EF4-FFF2-40B4-BE49-F238E27FC236}">
                  <a16:creationId xmlns:a16="http://schemas.microsoft.com/office/drawing/2014/main" id="{52465C8D-3017-CE2F-E2A3-9FC4F3DEDCC9}"/>
                </a:ext>
              </a:extLst>
            </p:cNvPr>
            <p:cNvSpPr>
              <a:spLocks noChangeArrowheads="1"/>
            </p:cNvSpPr>
            <p:nvPr/>
          </p:nvSpPr>
          <p:spPr bwMode="auto">
            <a:xfrm>
              <a:off x="1765" y="2661"/>
              <a:ext cx="488"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Times New Roman" panose="02020603050405020304" pitchFamily="18" charset="0"/>
                </a:rPr>
                <a:t> más </a:t>
              </a:r>
              <a:endParaRPr lang="es-PR" altLang="en-US"/>
            </a:p>
          </p:txBody>
        </p:sp>
        <p:sp>
          <p:nvSpPr>
            <p:cNvPr id="84073" name="Line 105">
              <a:extLst>
                <a:ext uri="{FF2B5EF4-FFF2-40B4-BE49-F238E27FC236}">
                  <a16:creationId xmlns:a16="http://schemas.microsoft.com/office/drawing/2014/main" id="{0B193CAE-673E-4314-B033-1C6B30E14938}"/>
                </a:ext>
              </a:extLst>
            </p:cNvPr>
            <p:cNvSpPr>
              <a:spLocks noChangeShapeType="1"/>
            </p:cNvSpPr>
            <p:nvPr/>
          </p:nvSpPr>
          <p:spPr bwMode="auto">
            <a:xfrm flipH="1">
              <a:off x="1898" y="2152"/>
              <a:ext cx="204" cy="1"/>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74" name="Line 106">
              <a:extLst>
                <a:ext uri="{FF2B5EF4-FFF2-40B4-BE49-F238E27FC236}">
                  <a16:creationId xmlns:a16="http://schemas.microsoft.com/office/drawing/2014/main" id="{142C1754-E8DC-C20C-9F29-1566589D44E7}"/>
                </a:ext>
              </a:extLst>
            </p:cNvPr>
            <p:cNvSpPr>
              <a:spLocks noChangeShapeType="1"/>
            </p:cNvSpPr>
            <p:nvPr/>
          </p:nvSpPr>
          <p:spPr bwMode="auto">
            <a:xfrm>
              <a:off x="1895" y="2154"/>
              <a:ext cx="1" cy="289"/>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75" name="Freeform 107">
              <a:extLst>
                <a:ext uri="{FF2B5EF4-FFF2-40B4-BE49-F238E27FC236}">
                  <a16:creationId xmlns:a16="http://schemas.microsoft.com/office/drawing/2014/main" id="{1E5EEDCA-7760-3790-E71E-7CB4F395FB8B}"/>
                </a:ext>
              </a:extLst>
            </p:cNvPr>
            <p:cNvSpPr>
              <a:spLocks/>
            </p:cNvSpPr>
            <p:nvPr/>
          </p:nvSpPr>
          <p:spPr bwMode="auto">
            <a:xfrm>
              <a:off x="1827" y="2421"/>
              <a:ext cx="136" cy="68"/>
            </a:xfrm>
            <a:custGeom>
              <a:avLst/>
              <a:gdLst>
                <a:gd name="T0" fmla="*/ 408 w 408"/>
                <a:gd name="T1" fmla="*/ 0 h 204"/>
                <a:gd name="T2" fmla="*/ 204 w 408"/>
                <a:gd name="T3" fmla="*/ 204 h 204"/>
                <a:gd name="T4" fmla="*/ 0 w 408"/>
                <a:gd name="T5" fmla="*/ 0 h 204"/>
                <a:gd name="T6" fmla="*/ 204 w 408"/>
                <a:gd name="T7" fmla="*/ 68 h 204"/>
                <a:gd name="T8" fmla="*/ 408 w 408"/>
                <a:gd name="T9" fmla="*/ 0 h 204"/>
              </a:gdLst>
              <a:ahLst/>
              <a:cxnLst>
                <a:cxn ang="0">
                  <a:pos x="T0" y="T1"/>
                </a:cxn>
                <a:cxn ang="0">
                  <a:pos x="T2" y="T3"/>
                </a:cxn>
                <a:cxn ang="0">
                  <a:pos x="T4" y="T5"/>
                </a:cxn>
                <a:cxn ang="0">
                  <a:pos x="T6" y="T7"/>
                </a:cxn>
                <a:cxn ang="0">
                  <a:pos x="T8" y="T9"/>
                </a:cxn>
              </a:cxnLst>
              <a:rect l="0" t="0" r="r" b="b"/>
              <a:pathLst>
                <a:path w="408" h="204">
                  <a:moveTo>
                    <a:pt x="408" y="0"/>
                  </a:moveTo>
                  <a:lnTo>
                    <a:pt x="204" y="204"/>
                  </a:lnTo>
                  <a:lnTo>
                    <a:pt x="0" y="0"/>
                  </a:lnTo>
                  <a:lnTo>
                    <a:pt x="204" y="68"/>
                  </a:lnTo>
                  <a:lnTo>
                    <a:pt x="4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76" name="Line 108">
              <a:extLst>
                <a:ext uri="{FF2B5EF4-FFF2-40B4-BE49-F238E27FC236}">
                  <a16:creationId xmlns:a16="http://schemas.microsoft.com/office/drawing/2014/main" id="{10B36F83-F51C-C223-F5E1-D94252E2CDB7}"/>
                </a:ext>
              </a:extLst>
            </p:cNvPr>
            <p:cNvSpPr>
              <a:spLocks noChangeShapeType="1"/>
            </p:cNvSpPr>
            <p:nvPr/>
          </p:nvSpPr>
          <p:spPr bwMode="auto">
            <a:xfrm>
              <a:off x="2930" y="2209"/>
              <a:ext cx="1" cy="300"/>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77" name="Freeform 109">
              <a:extLst>
                <a:ext uri="{FF2B5EF4-FFF2-40B4-BE49-F238E27FC236}">
                  <a16:creationId xmlns:a16="http://schemas.microsoft.com/office/drawing/2014/main" id="{112AA2C5-30E9-2674-9D05-8CB47A89A5AC}"/>
                </a:ext>
              </a:extLst>
            </p:cNvPr>
            <p:cNvSpPr>
              <a:spLocks/>
            </p:cNvSpPr>
            <p:nvPr/>
          </p:nvSpPr>
          <p:spPr bwMode="auto">
            <a:xfrm>
              <a:off x="2862" y="2486"/>
              <a:ext cx="136" cy="68"/>
            </a:xfrm>
            <a:custGeom>
              <a:avLst/>
              <a:gdLst>
                <a:gd name="T0" fmla="*/ 408 w 408"/>
                <a:gd name="T1" fmla="*/ 0 h 204"/>
                <a:gd name="T2" fmla="*/ 204 w 408"/>
                <a:gd name="T3" fmla="*/ 204 h 204"/>
                <a:gd name="T4" fmla="*/ 0 w 408"/>
                <a:gd name="T5" fmla="*/ 0 h 204"/>
                <a:gd name="T6" fmla="*/ 204 w 408"/>
                <a:gd name="T7" fmla="*/ 67 h 204"/>
                <a:gd name="T8" fmla="*/ 408 w 408"/>
                <a:gd name="T9" fmla="*/ 0 h 204"/>
              </a:gdLst>
              <a:ahLst/>
              <a:cxnLst>
                <a:cxn ang="0">
                  <a:pos x="T0" y="T1"/>
                </a:cxn>
                <a:cxn ang="0">
                  <a:pos x="T2" y="T3"/>
                </a:cxn>
                <a:cxn ang="0">
                  <a:pos x="T4" y="T5"/>
                </a:cxn>
                <a:cxn ang="0">
                  <a:pos x="T6" y="T7"/>
                </a:cxn>
                <a:cxn ang="0">
                  <a:pos x="T8" y="T9"/>
                </a:cxn>
              </a:cxnLst>
              <a:rect l="0" t="0" r="r" b="b"/>
              <a:pathLst>
                <a:path w="408" h="204">
                  <a:moveTo>
                    <a:pt x="408" y="0"/>
                  </a:moveTo>
                  <a:lnTo>
                    <a:pt x="204" y="204"/>
                  </a:lnTo>
                  <a:lnTo>
                    <a:pt x="0" y="0"/>
                  </a:lnTo>
                  <a:lnTo>
                    <a:pt x="204" y="67"/>
                  </a:lnTo>
                  <a:lnTo>
                    <a:pt x="4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78" name="Line 110">
              <a:extLst>
                <a:ext uri="{FF2B5EF4-FFF2-40B4-BE49-F238E27FC236}">
                  <a16:creationId xmlns:a16="http://schemas.microsoft.com/office/drawing/2014/main" id="{06517202-A444-93DA-A7E0-A367FE0862B4}"/>
                </a:ext>
              </a:extLst>
            </p:cNvPr>
            <p:cNvSpPr>
              <a:spLocks noChangeShapeType="1"/>
            </p:cNvSpPr>
            <p:nvPr/>
          </p:nvSpPr>
          <p:spPr bwMode="auto">
            <a:xfrm>
              <a:off x="4053" y="1975"/>
              <a:ext cx="470" cy="1"/>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79" name="Line 111">
              <a:extLst>
                <a:ext uri="{FF2B5EF4-FFF2-40B4-BE49-F238E27FC236}">
                  <a16:creationId xmlns:a16="http://schemas.microsoft.com/office/drawing/2014/main" id="{285C3DCB-C89E-F92F-EAE6-8BEC5DB81095}"/>
                </a:ext>
              </a:extLst>
            </p:cNvPr>
            <p:cNvSpPr>
              <a:spLocks noChangeShapeType="1"/>
            </p:cNvSpPr>
            <p:nvPr/>
          </p:nvSpPr>
          <p:spPr bwMode="auto">
            <a:xfrm>
              <a:off x="4528" y="1980"/>
              <a:ext cx="1" cy="565"/>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80" name="Freeform 112">
              <a:extLst>
                <a:ext uri="{FF2B5EF4-FFF2-40B4-BE49-F238E27FC236}">
                  <a16:creationId xmlns:a16="http://schemas.microsoft.com/office/drawing/2014/main" id="{BA8B56F3-80D6-C36C-5FB9-DC8D8B25C833}"/>
                </a:ext>
              </a:extLst>
            </p:cNvPr>
            <p:cNvSpPr>
              <a:spLocks/>
            </p:cNvSpPr>
            <p:nvPr/>
          </p:nvSpPr>
          <p:spPr bwMode="auto">
            <a:xfrm>
              <a:off x="4460" y="2522"/>
              <a:ext cx="136" cy="68"/>
            </a:xfrm>
            <a:custGeom>
              <a:avLst/>
              <a:gdLst>
                <a:gd name="T0" fmla="*/ 408 w 408"/>
                <a:gd name="T1" fmla="*/ 0 h 204"/>
                <a:gd name="T2" fmla="*/ 204 w 408"/>
                <a:gd name="T3" fmla="*/ 204 h 204"/>
                <a:gd name="T4" fmla="*/ 0 w 408"/>
                <a:gd name="T5" fmla="*/ 0 h 204"/>
                <a:gd name="T6" fmla="*/ 204 w 408"/>
                <a:gd name="T7" fmla="*/ 68 h 204"/>
                <a:gd name="T8" fmla="*/ 408 w 408"/>
                <a:gd name="T9" fmla="*/ 0 h 204"/>
              </a:gdLst>
              <a:ahLst/>
              <a:cxnLst>
                <a:cxn ang="0">
                  <a:pos x="T0" y="T1"/>
                </a:cxn>
                <a:cxn ang="0">
                  <a:pos x="T2" y="T3"/>
                </a:cxn>
                <a:cxn ang="0">
                  <a:pos x="T4" y="T5"/>
                </a:cxn>
                <a:cxn ang="0">
                  <a:pos x="T6" y="T7"/>
                </a:cxn>
                <a:cxn ang="0">
                  <a:pos x="T8" y="T9"/>
                </a:cxn>
              </a:cxnLst>
              <a:rect l="0" t="0" r="r" b="b"/>
              <a:pathLst>
                <a:path w="408" h="204">
                  <a:moveTo>
                    <a:pt x="408" y="0"/>
                  </a:moveTo>
                  <a:lnTo>
                    <a:pt x="204" y="204"/>
                  </a:lnTo>
                  <a:lnTo>
                    <a:pt x="0" y="0"/>
                  </a:lnTo>
                  <a:lnTo>
                    <a:pt x="204" y="68"/>
                  </a:lnTo>
                  <a:lnTo>
                    <a:pt x="4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81" name="Line 113">
              <a:extLst>
                <a:ext uri="{FF2B5EF4-FFF2-40B4-BE49-F238E27FC236}">
                  <a16:creationId xmlns:a16="http://schemas.microsoft.com/office/drawing/2014/main" id="{4CE1CB56-D49E-E7CD-6791-BAB6957F1D0D}"/>
                </a:ext>
              </a:extLst>
            </p:cNvPr>
            <p:cNvSpPr>
              <a:spLocks noChangeShapeType="1"/>
            </p:cNvSpPr>
            <p:nvPr/>
          </p:nvSpPr>
          <p:spPr bwMode="auto">
            <a:xfrm>
              <a:off x="1939" y="3055"/>
              <a:ext cx="1" cy="616"/>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82" name="Freeform 114">
              <a:extLst>
                <a:ext uri="{FF2B5EF4-FFF2-40B4-BE49-F238E27FC236}">
                  <a16:creationId xmlns:a16="http://schemas.microsoft.com/office/drawing/2014/main" id="{251B02C1-4911-00E6-E5AD-C04692BBBBD8}"/>
                </a:ext>
              </a:extLst>
            </p:cNvPr>
            <p:cNvSpPr>
              <a:spLocks/>
            </p:cNvSpPr>
            <p:nvPr/>
          </p:nvSpPr>
          <p:spPr bwMode="auto">
            <a:xfrm>
              <a:off x="1871" y="3648"/>
              <a:ext cx="136" cy="68"/>
            </a:xfrm>
            <a:custGeom>
              <a:avLst/>
              <a:gdLst>
                <a:gd name="T0" fmla="*/ 408 w 408"/>
                <a:gd name="T1" fmla="*/ 0 h 204"/>
                <a:gd name="T2" fmla="*/ 204 w 408"/>
                <a:gd name="T3" fmla="*/ 204 h 204"/>
                <a:gd name="T4" fmla="*/ 0 w 408"/>
                <a:gd name="T5" fmla="*/ 0 h 204"/>
                <a:gd name="T6" fmla="*/ 204 w 408"/>
                <a:gd name="T7" fmla="*/ 68 h 204"/>
                <a:gd name="T8" fmla="*/ 408 w 408"/>
                <a:gd name="T9" fmla="*/ 0 h 204"/>
              </a:gdLst>
              <a:ahLst/>
              <a:cxnLst>
                <a:cxn ang="0">
                  <a:pos x="T0" y="T1"/>
                </a:cxn>
                <a:cxn ang="0">
                  <a:pos x="T2" y="T3"/>
                </a:cxn>
                <a:cxn ang="0">
                  <a:pos x="T4" y="T5"/>
                </a:cxn>
                <a:cxn ang="0">
                  <a:pos x="T6" y="T7"/>
                </a:cxn>
                <a:cxn ang="0">
                  <a:pos x="T8" y="T9"/>
                </a:cxn>
              </a:cxnLst>
              <a:rect l="0" t="0" r="r" b="b"/>
              <a:pathLst>
                <a:path w="408" h="204">
                  <a:moveTo>
                    <a:pt x="408" y="0"/>
                  </a:moveTo>
                  <a:lnTo>
                    <a:pt x="204" y="204"/>
                  </a:lnTo>
                  <a:lnTo>
                    <a:pt x="0" y="0"/>
                  </a:lnTo>
                  <a:lnTo>
                    <a:pt x="204" y="68"/>
                  </a:lnTo>
                  <a:lnTo>
                    <a:pt x="4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83" name="Line 115">
              <a:extLst>
                <a:ext uri="{FF2B5EF4-FFF2-40B4-BE49-F238E27FC236}">
                  <a16:creationId xmlns:a16="http://schemas.microsoft.com/office/drawing/2014/main" id="{47F0F3FB-0A45-5F02-7D78-D91A5ECF94BA}"/>
                </a:ext>
              </a:extLst>
            </p:cNvPr>
            <p:cNvSpPr>
              <a:spLocks noChangeShapeType="1"/>
            </p:cNvSpPr>
            <p:nvPr/>
          </p:nvSpPr>
          <p:spPr bwMode="auto">
            <a:xfrm>
              <a:off x="2962" y="2956"/>
              <a:ext cx="1" cy="215"/>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84" name="Freeform 116">
              <a:extLst>
                <a:ext uri="{FF2B5EF4-FFF2-40B4-BE49-F238E27FC236}">
                  <a16:creationId xmlns:a16="http://schemas.microsoft.com/office/drawing/2014/main" id="{08E7C54B-825E-8DD4-4F7D-4CACF5339177}"/>
                </a:ext>
              </a:extLst>
            </p:cNvPr>
            <p:cNvSpPr>
              <a:spLocks/>
            </p:cNvSpPr>
            <p:nvPr/>
          </p:nvSpPr>
          <p:spPr bwMode="auto">
            <a:xfrm>
              <a:off x="2894" y="3149"/>
              <a:ext cx="136" cy="68"/>
            </a:xfrm>
            <a:custGeom>
              <a:avLst/>
              <a:gdLst>
                <a:gd name="T0" fmla="*/ 408 w 408"/>
                <a:gd name="T1" fmla="*/ 0 h 204"/>
                <a:gd name="T2" fmla="*/ 204 w 408"/>
                <a:gd name="T3" fmla="*/ 204 h 204"/>
                <a:gd name="T4" fmla="*/ 0 w 408"/>
                <a:gd name="T5" fmla="*/ 0 h 204"/>
                <a:gd name="T6" fmla="*/ 204 w 408"/>
                <a:gd name="T7" fmla="*/ 67 h 204"/>
                <a:gd name="T8" fmla="*/ 408 w 408"/>
                <a:gd name="T9" fmla="*/ 0 h 204"/>
              </a:gdLst>
              <a:ahLst/>
              <a:cxnLst>
                <a:cxn ang="0">
                  <a:pos x="T0" y="T1"/>
                </a:cxn>
                <a:cxn ang="0">
                  <a:pos x="T2" y="T3"/>
                </a:cxn>
                <a:cxn ang="0">
                  <a:pos x="T4" y="T5"/>
                </a:cxn>
                <a:cxn ang="0">
                  <a:pos x="T6" y="T7"/>
                </a:cxn>
                <a:cxn ang="0">
                  <a:pos x="T8" y="T9"/>
                </a:cxn>
              </a:cxnLst>
              <a:rect l="0" t="0" r="r" b="b"/>
              <a:pathLst>
                <a:path w="408" h="204">
                  <a:moveTo>
                    <a:pt x="408" y="0"/>
                  </a:moveTo>
                  <a:lnTo>
                    <a:pt x="204" y="204"/>
                  </a:lnTo>
                  <a:lnTo>
                    <a:pt x="0" y="0"/>
                  </a:lnTo>
                  <a:lnTo>
                    <a:pt x="204" y="67"/>
                  </a:lnTo>
                  <a:lnTo>
                    <a:pt x="4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85" name="Line 117">
              <a:extLst>
                <a:ext uri="{FF2B5EF4-FFF2-40B4-BE49-F238E27FC236}">
                  <a16:creationId xmlns:a16="http://schemas.microsoft.com/office/drawing/2014/main" id="{F4D77000-45D6-9F62-4457-44F7D6A3CA7B}"/>
                </a:ext>
              </a:extLst>
            </p:cNvPr>
            <p:cNvSpPr>
              <a:spLocks noChangeShapeType="1"/>
            </p:cNvSpPr>
            <p:nvPr/>
          </p:nvSpPr>
          <p:spPr bwMode="auto">
            <a:xfrm flipH="1">
              <a:off x="3921" y="2704"/>
              <a:ext cx="284" cy="1"/>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86" name="Line 118">
              <a:extLst>
                <a:ext uri="{FF2B5EF4-FFF2-40B4-BE49-F238E27FC236}">
                  <a16:creationId xmlns:a16="http://schemas.microsoft.com/office/drawing/2014/main" id="{FAF7D696-DC88-71B0-28ED-087335E4BDFF}"/>
                </a:ext>
              </a:extLst>
            </p:cNvPr>
            <p:cNvSpPr>
              <a:spLocks noChangeShapeType="1"/>
            </p:cNvSpPr>
            <p:nvPr/>
          </p:nvSpPr>
          <p:spPr bwMode="auto">
            <a:xfrm>
              <a:off x="3917" y="2707"/>
              <a:ext cx="1" cy="324"/>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87" name="Freeform 119">
              <a:extLst>
                <a:ext uri="{FF2B5EF4-FFF2-40B4-BE49-F238E27FC236}">
                  <a16:creationId xmlns:a16="http://schemas.microsoft.com/office/drawing/2014/main" id="{1F1619F6-34F3-2B2E-ED5A-948564575267}"/>
                </a:ext>
              </a:extLst>
            </p:cNvPr>
            <p:cNvSpPr>
              <a:spLocks/>
            </p:cNvSpPr>
            <p:nvPr/>
          </p:nvSpPr>
          <p:spPr bwMode="auto">
            <a:xfrm>
              <a:off x="3849" y="3009"/>
              <a:ext cx="136" cy="68"/>
            </a:xfrm>
            <a:custGeom>
              <a:avLst/>
              <a:gdLst>
                <a:gd name="T0" fmla="*/ 408 w 408"/>
                <a:gd name="T1" fmla="*/ 0 h 204"/>
                <a:gd name="T2" fmla="*/ 204 w 408"/>
                <a:gd name="T3" fmla="*/ 204 h 204"/>
                <a:gd name="T4" fmla="*/ 0 w 408"/>
                <a:gd name="T5" fmla="*/ 0 h 204"/>
                <a:gd name="T6" fmla="*/ 204 w 408"/>
                <a:gd name="T7" fmla="*/ 67 h 204"/>
                <a:gd name="T8" fmla="*/ 408 w 408"/>
                <a:gd name="T9" fmla="*/ 0 h 204"/>
              </a:gdLst>
              <a:ahLst/>
              <a:cxnLst>
                <a:cxn ang="0">
                  <a:pos x="T0" y="T1"/>
                </a:cxn>
                <a:cxn ang="0">
                  <a:pos x="T2" y="T3"/>
                </a:cxn>
                <a:cxn ang="0">
                  <a:pos x="T4" y="T5"/>
                </a:cxn>
                <a:cxn ang="0">
                  <a:pos x="T6" y="T7"/>
                </a:cxn>
                <a:cxn ang="0">
                  <a:pos x="T8" y="T9"/>
                </a:cxn>
              </a:cxnLst>
              <a:rect l="0" t="0" r="r" b="b"/>
              <a:pathLst>
                <a:path w="408" h="204">
                  <a:moveTo>
                    <a:pt x="408" y="0"/>
                  </a:moveTo>
                  <a:lnTo>
                    <a:pt x="204" y="204"/>
                  </a:lnTo>
                  <a:lnTo>
                    <a:pt x="0" y="0"/>
                  </a:lnTo>
                  <a:lnTo>
                    <a:pt x="204" y="67"/>
                  </a:lnTo>
                  <a:lnTo>
                    <a:pt x="4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088" name="Line 120">
              <a:extLst>
                <a:ext uri="{FF2B5EF4-FFF2-40B4-BE49-F238E27FC236}">
                  <a16:creationId xmlns:a16="http://schemas.microsoft.com/office/drawing/2014/main" id="{D57FA356-58E5-3881-8254-0AD462DACC15}"/>
                </a:ext>
              </a:extLst>
            </p:cNvPr>
            <p:cNvSpPr>
              <a:spLocks noChangeShapeType="1"/>
            </p:cNvSpPr>
            <p:nvPr/>
          </p:nvSpPr>
          <p:spPr bwMode="auto">
            <a:xfrm>
              <a:off x="4877" y="2678"/>
              <a:ext cx="266" cy="1"/>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89" name="Line 121">
              <a:extLst>
                <a:ext uri="{FF2B5EF4-FFF2-40B4-BE49-F238E27FC236}">
                  <a16:creationId xmlns:a16="http://schemas.microsoft.com/office/drawing/2014/main" id="{138B139C-1DAB-F349-B96C-F0D17A4731C1}"/>
                </a:ext>
              </a:extLst>
            </p:cNvPr>
            <p:cNvSpPr>
              <a:spLocks noChangeShapeType="1"/>
            </p:cNvSpPr>
            <p:nvPr/>
          </p:nvSpPr>
          <p:spPr bwMode="auto">
            <a:xfrm>
              <a:off x="5145" y="2684"/>
              <a:ext cx="1" cy="270"/>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090" name="Freeform 122">
              <a:extLst>
                <a:ext uri="{FF2B5EF4-FFF2-40B4-BE49-F238E27FC236}">
                  <a16:creationId xmlns:a16="http://schemas.microsoft.com/office/drawing/2014/main" id="{E83D584C-CA10-2151-DCDE-FE4E9E928091}"/>
                </a:ext>
              </a:extLst>
            </p:cNvPr>
            <p:cNvSpPr>
              <a:spLocks/>
            </p:cNvSpPr>
            <p:nvPr/>
          </p:nvSpPr>
          <p:spPr bwMode="auto">
            <a:xfrm>
              <a:off x="5077" y="2931"/>
              <a:ext cx="136" cy="68"/>
            </a:xfrm>
            <a:custGeom>
              <a:avLst/>
              <a:gdLst>
                <a:gd name="T0" fmla="*/ 408 w 408"/>
                <a:gd name="T1" fmla="*/ 0 h 204"/>
                <a:gd name="T2" fmla="*/ 204 w 408"/>
                <a:gd name="T3" fmla="*/ 204 h 204"/>
                <a:gd name="T4" fmla="*/ 0 w 408"/>
                <a:gd name="T5" fmla="*/ 0 h 204"/>
                <a:gd name="T6" fmla="*/ 204 w 408"/>
                <a:gd name="T7" fmla="*/ 67 h 204"/>
                <a:gd name="T8" fmla="*/ 408 w 408"/>
                <a:gd name="T9" fmla="*/ 0 h 204"/>
              </a:gdLst>
              <a:ahLst/>
              <a:cxnLst>
                <a:cxn ang="0">
                  <a:pos x="T0" y="T1"/>
                </a:cxn>
                <a:cxn ang="0">
                  <a:pos x="T2" y="T3"/>
                </a:cxn>
                <a:cxn ang="0">
                  <a:pos x="T4" y="T5"/>
                </a:cxn>
                <a:cxn ang="0">
                  <a:pos x="T6" y="T7"/>
                </a:cxn>
                <a:cxn ang="0">
                  <a:pos x="T8" y="T9"/>
                </a:cxn>
              </a:cxnLst>
              <a:rect l="0" t="0" r="r" b="b"/>
              <a:pathLst>
                <a:path w="408" h="204">
                  <a:moveTo>
                    <a:pt x="408" y="0"/>
                  </a:moveTo>
                  <a:lnTo>
                    <a:pt x="204" y="204"/>
                  </a:lnTo>
                  <a:lnTo>
                    <a:pt x="0" y="0"/>
                  </a:lnTo>
                  <a:lnTo>
                    <a:pt x="204" y="67"/>
                  </a:lnTo>
                  <a:lnTo>
                    <a:pt x="4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a:extLst>
              <a:ext uri="{FF2B5EF4-FFF2-40B4-BE49-F238E27FC236}">
                <a16:creationId xmlns:a16="http://schemas.microsoft.com/office/drawing/2014/main" id="{CB06A186-4F78-BC38-7D80-B261A9FE3E59}"/>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85048" name="Group 56">
            <a:extLst>
              <a:ext uri="{FF2B5EF4-FFF2-40B4-BE49-F238E27FC236}">
                <a16:creationId xmlns:a16="http://schemas.microsoft.com/office/drawing/2014/main" id="{E41E5432-B959-CE4E-CC3F-0C0106A7F109}"/>
              </a:ext>
            </a:extLst>
          </p:cNvPr>
          <p:cNvGrpSpPr>
            <a:grpSpLocks noChangeAspect="1"/>
          </p:cNvGrpSpPr>
          <p:nvPr/>
        </p:nvGrpSpPr>
        <p:grpSpPr bwMode="auto">
          <a:xfrm>
            <a:off x="1828800" y="1577975"/>
            <a:ext cx="5791200" cy="4699000"/>
            <a:chOff x="1152" y="994"/>
            <a:chExt cx="3648" cy="2960"/>
          </a:xfrm>
        </p:grpSpPr>
        <p:sp>
          <p:nvSpPr>
            <p:cNvPr id="85047" name="AutoShape 55">
              <a:extLst>
                <a:ext uri="{FF2B5EF4-FFF2-40B4-BE49-F238E27FC236}">
                  <a16:creationId xmlns:a16="http://schemas.microsoft.com/office/drawing/2014/main" id="{D5D93D83-CC94-5895-1F9A-B52AFE8C6407}"/>
                </a:ext>
              </a:extLst>
            </p:cNvPr>
            <p:cNvSpPr>
              <a:spLocks noChangeAspect="1" noChangeArrowheads="1" noTextEdit="1"/>
            </p:cNvSpPr>
            <p:nvPr/>
          </p:nvSpPr>
          <p:spPr bwMode="auto">
            <a:xfrm>
              <a:off x="1152" y="994"/>
              <a:ext cx="3648" cy="2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85249" name="Group 257">
              <a:extLst>
                <a:ext uri="{FF2B5EF4-FFF2-40B4-BE49-F238E27FC236}">
                  <a16:creationId xmlns:a16="http://schemas.microsoft.com/office/drawing/2014/main" id="{F309C313-F02D-5F7D-64E2-4D382AD77B8B}"/>
                </a:ext>
              </a:extLst>
            </p:cNvPr>
            <p:cNvGrpSpPr>
              <a:grpSpLocks/>
            </p:cNvGrpSpPr>
            <p:nvPr/>
          </p:nvGrpSpPr>
          <p:grpSpPr bwMode="auto">
            <a:xfrm>
              <a:off x="1156" y="1009"/>
              <a:ext cx="2871" cy="2535"/>
              <a:chOff x="1156" y="1009"/>
              <a:chExt cx="2871" cy="2535"/>
            </a:xfrm>
          </p:grpSpPr>
          <p:sp>
            <p:nvSpPr>
              <p:cNvPr id="85049" name="Rectangle 57">
                <a:extLst>
                  <a:ext uri="{FF2B5EF4-FFF2-40B4-BE49-F238E27FC236}">
                    <a16:creationId xmlns:a16="http://schemas.microsoft.com/office/drawing/2014/main" id="{462F0F76-D929-4C59-771C-4CCFBA63D548}"/>
                  </a:ext>
                </a:extLst>
              </p:cNvPr>
              <p:cNvSpPr>
                <a:spLocks noChangeArrowheads="1"/>
              </p:cNvSpPr>
              <p:nvPr/>
            </p:nvSpPr>
            <p:spPr bwMode="auto">
              <a:xfrm>
                <a:off x="1909" y="1009"/>
                <a:ext cx="2118"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Times New Roman" panose="02020603050405020304" pitchFamily="18" charset="0"/>
                  </a:rPr>
                  <a:t>DIABETES SACARINA</a:t>
                </a:r>
                <a:endParaRPr lang="es-PR" altLang="en-US"/>
              </a:p>
            </p:txBody>
          </p:sp>
          <p:sp>
            <p:nvSpPr>
              <p:cNvPr id="85050" name="Freeform 58">
                <a:extLst>
                  <a:ext uri="{FF2B5EF4-FFF2-40B4-BE49-F238E27FC236}">
                    <a16:creationId xmlns:a16="http://schemas.microsoft.com/office/drawing/2014/main" id="{F9DBB8AD-C1A0-51DE-C7A0-A945982664B4}"/>
                  </a:ext>
                </a:extLst>
              </p:cNvPr>
              <p:cNvSpPr>
                <a:spLocks/>
              </p:cNvSpPr>
              <p:nvPr/>
            </p:nvSpPr>
            <p:spPr bwMode="auto">
              <a:xfrm>
                <a:off x="1156" y="2060"/>
                <a:ext cx="1235" cy="1232"/>
              </a:xfrm>
              <a:custGeom>
                <a:avLst/>
                <a:gdLst>
                  <a:gd name="T0" fmla="*/ 3204 w 3706"/>
                  <a:gd name="T1" fmla="*/ 620 h 3697"/>
                  <a:gd name="T2" fmla="*/ 3150 w 3706"/>
                  <a:gd name="T3" fmla="*/ 722 h 3697"/>
                  <a:gd name="T4" fmla="*/ 3089 w 3706"/>
                  <a:gd name="T5" fmla="*/ 830 h 3697"/>
                  <a:gd name="T6" fmla="*/ 3014 w 3706"/>
                  <a:gd name="T7" fmla="*/ 966 h 3697"/>
                  <a:gd name="T8" fmla="*/ 2950 w 3706"/>
                  <a:gd name="T9" fmla="*/ 1098 h 3697"/>
                  <a:gd name="T10" fmla="*/ 2909 w 3706"/>
                  <a:gd name="T11" fmla="*/ 1213 h 3697"/>
                  <a:gd name="T12" fmla="*/ 2894 w 3706"/>
                  <a:gd name="T13" fmla="*/ 1317 h 3697"/>
                  <a:gd name="T14" fmla="*/ 2911 w 3706"/>
                  <a:gd name="T15" fmla="*/ 1415 h 3697"/>
                  <a:gd name="T16" fmla="*/ 2962 w 3706"/>
                  <a:gd name="T17" fmla="*/ 1513 h 3697"/>
                  <a:gd name="T18" fmla="*/ 3044 w 3706"/>
                  <a:gd name="T19" fmla="*/ 1604 h 3697"/>
                  <a:gd name="T20" fmla="*/ 3116 w 3706"/>
                  <a:gd name="T21" fmla="*/ 1658 h 3697"/>
                  <a:gd name="T22" fmla="*/ 3192 w 3706"/>
                  <a:gd name="T23" fmla="*/ 1722 h 3697"/>
                  <a:gd name="T24" fmla="*/ 3267 w 3706"/>
                  <a:gd name="T25" fmla="*/ 1793 h 3697"/>
                  <a:gd name="T26" fmla="*/ 3338 w 3706"/>
                  <a:gd name="T27" fmla="*/ 1867 h 3697"/>
                  <a:gd name="T28" fmla="*/ 3404 w 3706"/>
                  <a:gd name="T29" fmla="*/ 1943 h 3697"/>
                  <a:gd name="T30" fmla="*/ 3459 w 3706"/>
                  <a:gd name="T31" fmla="*/ 2014 h 3697"/>
                  <a:gd name="T32" fmla="*/ 3692 w 3706"/>
                  <a:gd name="T33" fmla="*/ 2550 h 3697"/>
                  <a:gd name="T34" fmla="*/ 3624 w 3706"/>
                  <a:gd name="T35" fmla="*/ 3081 h 3697"/>
                  <a:gd name="T36" fmla="*/ 3273 w 3706"/>
                  <a:gd name="T37" fmla="*/ 3460 h 3697"/>
                  <a:gd name="T38" fmla="*/ 2751 w 3706"/>
                  <a:gd name="T39" fmla="*/ 3665 h 3697"/>
                  <a:gd name="T40" fmla="*/ 2173 w 3706"/>
                  <a:gd name="T41" fmla="*/ 3677 h 3697"/>
                  <a:gd name="T42" fmla="*/ 1647 w 3706"/>
                  <a:gd name="T43" fmla="*/ 3475 h 3697"/>
                  <a:gd name="T44" fmla="*/ 1393 w 3706"/>
                  <a:gd name="T45" fmla="*/ 3227 h 3697"/>
                  <a:gd name="T46" fmla="*/ 1360 w 3706"/>
                  <a:gd name="T47" fmla="*/ 3185 h 3697"/>
                  <a:gd name="T48" fmla="*/ 1313 w 3706"/>
                  <a:gd name="T49" fmla="*/ 3143 h 3697"/>
                  <a:gd name="T50" fmla="*/ 1219 w 3706"/>
                  <a:gd name="T51" fmla="*/ 3096 h 3697"/>
                  <a:gd name="T52" fmla="*/ 1013 w 3706"/>
                  <a:gd name="T53" fmla="*/ 3000 h 3697"/>
                  <a:gd name="T54" fmla="*/ 832 w 3706"/>
                  <a:gd name="T55" fmla="*/ 2902 h 3697"/>
                  <a:gd name="T56" fmla="*/ 666 w 3706"/>
                  <a:gd name="T57" fmla="*/ 2794 h 3697"/>
                  <a:gd name="T58" fmla="*/ 508 w 3706"/>
                  <a:gd name="T59" fmla="*/ 2662 h 3697"/>
                  <a:gd name="T60" fmla="*/ 350 w 3706"/>
                  <a:gd name="T61" fmla="*/ 2495 h 3697"/>
                  <a:gd name="T62" fmla="*/ 185 w 3706"/>
                  <a:gd name="T63" fmla="*/ 2287 h 3697"/>
                  <a:gd name="T64" fmla="*/ 76 w 3706"/>
                  <a:gd name="T65" fmla="*/ 2111 h 3697"/>
                  <a:gd name="T66" fmla="*/ 18 w 3706"/>
                  <a:gd name="T67" fmla="*/ 1939 h 3697"/>
                  <a:gd name="T68" fmla="*/ 0 w 3706"/>
                  <a:gd name="T69" fmla="*/ 1756 h 3697"/>
                  <a:gd name="T70" fmla="*/ 21 w 3706"/>
                  <a:gd name="T71" fmla="*/ 1574 h 3697"/>
                  <a:gd name="T72" fmla="*/ 81 w 3706"/>
                  <a:gd name="T73" fmla="*/ 1398 h 3697"/>
                  <a:gd name="T74" fmla="*/ 180 w 3706"/>
                  <a:gd name="T75" fmla="*/ 1234 h 3697"/>
                  <a:gd name="T76" fmla="*/ 309 w 3706"/>
                  <a:gd name="T77" fmla="*/ 1093 h 3697"/>
                  <a:gd name="T78" fmla="*/ 453 w 3706"/>
                  <a:gd name="T79" fmla="*/ 943 h 3697"/>
                  <a:gd name="T80" fmla="*/ 604 w 3706"/>
                  <a:gd name="T81" fmla="*/ 772 h 3697"/>
                  <a:gd name="T82" fmla="*/ 748 w 3706"/>
                  <a:gd name="T83" fmla="*/ 584 h 3697"/>
                  <a:gd name="T84" fmla="*/ 869 w 3706"/>
                  <a:gd name="T85" fmla="*/ 389 h 3697"/>
                  <a:gd name="T86" fmla="*/ 953 w 3706"/>
                  <a:gd name="T87" fmla="*/ 192 h 3697"/>
                  <a:gd name="T88" fmla="*/ 985 w 3706"/>
                  <a:gd name="T89" fmla="*/ 0 h 3697"/>
                  <a:gd name="T90" fmla="*/ 1395 w 3706"/>
                  <a:gd name="T91" fmla="*/ 148 h 3697"/>
                  <a:gd name="T92" fmla="*/ 1727 w 3706"/>
                  <a:gd name="T93" fmla="*/ 267 h 3697"/>
                  <a:gd name="T94" fmla="*/ 2021 w 3706"/>
                  <a:gd name="T95" fmla="*/ 364 h 3697"/>
                  <a:gd name="T96" fmla="*/ 2313 w 3706"/>
                  <a:gd name="T97" fmla="*/ 436 h 3697"/>
                  <a:gd name="T98" fmla="*/ 2645 w 3706"/>
                  <a:gd name="T99" fmla="*/ 490 h 3697"/>
                  <a:gd name="T100" fmla="*/ 3052 w 3706"/>
                  <a:gd name="T101" fmla="*/ 525 h 3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06" h="3697">
                    <a:moveTo>
                      <a:pt x="3244" y="535"/>
                    </a:moveTo>
                    <a:lnTo>
                      <a:pt x="3234" y="557"/>
                    </a:lnTo>
                    <a:lnTo>
                      <a:pt x="3224" y="578"/>
                    </a:lnTo>
                    <a:lnTo>
                      <a:pt x="3214" y="599"/>
                    </a:lnTo>
                    <a:lnTo>
                      <a:pt x="3204" y="620"/>
                    </a:lnTo>
                    <a:lnTo>
                      <a:pt x="3193" y="641"/>
                    </a:lnTo>
                    <a:lnTo>
                      <a:pt x="3182" y="661"/>
                    </a:lnTo>
                    <a:lnTo>
                      <a:pt x="3172" y="681"/>
                    </a:lnTo>
                    <a:lnTo>
                      <a:pt x="3161" y="701"/>
                    </a:lnTo>
                    <a:lnTo>
                      <a:pt x="3150" y="722"/>
                    </a:lnTo>
                    <a:lnTo>
                      <a:pt x="3138" y="744"/>
                    </a:lnTo>
                    <a:lnTo>
                      <a:pt x="3126" y="764"/>
                    </a:lnTo>
                    <a:lnTo>
                      <a:pt x="3113" y="786"/>
                    </a:lnTo>
                    <a:lnTo>
                      <a:pt x="3101" y="808"/>
                    </a:lnTo>
                    <a:lnTo>
                      <a:pt x="3089" y="830"/>
                    </a:lnTo>
                    <a:lnTo>
                      <a:pt x="3076" y="853"/>
                    </a:lnTo>
                    <a:lnTo>
                      <a:pt x="3062" y="878"/>
                    </a:lnTo>
                    <a:lnTo>
                      <a:pt x="3046" y="909"/>
                    </a:lnTo>
                    <a:lnTo>
                      <a:pt x="3030" y="938"/>
                    </a:lnTo>
                    <a:lnTo>
                      <a:pt x="3014" y="966"/>
                    </a:lnTo>
                    <a:lnTo>
                      <a:pt x="2999" y="995"/>
                    </a:lnTo>
                    <a:lnTo>
                      <a:pt x="2986" y="1022"/>
                    </a:lnTo>
                    <a:lnTo>
                      <a:pt x="2973" y="1048"/>
                    </a:lnTo>
                    <a:lnTo>
                      <a:pt x="2961" y="1073"/>
                    </a:lnTo>
                    <a:lnTo>
                      <a:pt x="2950" y="1098"/>
                    </a:lnTo>
                    <a:lnTo>
                      <a:pt x="2940" y="1123"/>
                    </a:lnTo>
                    <a:lnTo>
                      <a:pt x="2930" y="1147"/>
                    </a:lnTo>
                    <a:lnTo>
                      <a:pt x="2922" y="1169"/>
                    </a:lnTo>
                    <a:lnTo>
                      <a:pt x="2915" y="1191"/>
                    </a:lnTo>
                    <a:lnTo>
                      <a:pt x="2909" y="1213"/>
                    </a:lnTo>
                    <a:lnTo>
                      <a:pt x="2904" y="1234"/>
                    </a:lnTo>
                    <a:lnTo>
                      <a:pt x="2900" y="1256"/>
                    </a:lnTo>
                    <a:lnTo>
                      <a:pt x="2897" y="1277"/>
                    </a:lnTo>
                    <a:lnTo>
                      <a:pt x="2895" y="1297"/>
                    </a:lnTo>
                    <a:lnTo>
                      <a:pt x="2894" y="1317"/>
                    </a:lnTo>
                    <a:lnTo>
                      <a:pt x="2896" y="1337"/>
                    </a:lnTo>
                    <a:lnTo>
                      <a:pt x="2897" y="1356"/>
                    </a:lnTo>
                    <a:lnTo>
                      <a:pt x="2900" y="1377"/>
                    </a:lnTo>
                    <a:lnTo>
                      <a:pt x="2905" y="1396"/>
                    </a:lnTo>
                    <a:lnTo>
                      <a:pt x="2911" y="1415"/>
                    </a:lnTo>
                    <a:lnTo>
                      <a:pt x="2919" y="1434"/>
                    </a:lnTo>
                    <a:lnTo>
                      <a:pt x="2926" y="1453"/>
                    </a:lnTo>
                    <a:lnTo>
                      <a:pt x="2937" y="1473"/>
                    </a:lnTo>
                    <a:lnTo>
                      <a:pt x="2949" y="1493"/>
                    </a:lnTo>
                    <a:lnTo>
                      <a:pt x="2962" y="1513"/>
                    </a:lnTo>
                    <a:lnTo>
                      <a:pt x="2976" y="1533"/>
                    </a:lnTo>
                    <a:lnTo>
                      <a:pt x="2992" y="1553"/>
                    </a:lnTo>
                    <a:lnTo>
                      <a:pt x="3011" y="1574"/>
                    </a:lnTo>
                    <a:lnTo>
                      <a:pt x="3031" y="1595"/>
                    </a:lnTo>
                    <a:lnTo>
                      <a:pt x="3044" y="1604"/>
                    </a:lnTo>
                    <a:lnTo>
                      <a:pt x="3059" y="1614"/>
                    </a:lnTo>
                    <a:lnTo>
                      <a:pt x="3072" y="1624"/>
                    </a:lnTo>
                    <a:lnTo>
                      <a:pt x="3087" y="1636"/>
                    </a:lnTo>
                    <a:lnTo>
                      <a:pt x="3101" y="1647"/>
                    </a:lnTo>
                    <a:lnTo>
                      <a:pt x="3116" y="1658"/>
                    </a:lnTo>
                    <a:lnTo>
                      <a:pt x="3132" y="1670"/>
                    </a:lnTo>
                    <a:lnTo>
                      <a:pt x="3147" y="1683"/>
                    </a:lnTo>
                    <a:lnTo>
                      <a:pt x="3162" y="1695"/>
                    </a:lnTo>
                    <a:lnTo>
                      <a:pt x="3177" y="1708"/>
                    </a:lnTo>
                    <a:lnTo>
                      <a:pt x="3192" y="1722"/>
                    </a:lnTo>
                    <a:lnTo>
                      <a:pt x="3207" y="1735"/>
                    </a:lnTo>
                    <a:lnTo>
                      <a:pt x="3222" y="1749"/>
                    </a:lnTo>
                    <a:lnTo>
                      <a:pt x="3237" y="1765"/>
                    </a:lnTo>
                    <a:lnTo>
                      <a:pt x="3253" y="1778"/>
                    </a:lnTo>
                    <a:lnTo>
                      <a:pt x="3267" y="1793"/>
                    </a:lnTo>
                    <a:lnTo>
                      <a:pt x="3282" y="1808"/>
                    </a:lnTo>
                    <a:lnTo>
                      <a:pt x="3297" y="1822"/>
                    </a:lnTo>
                    <a:lnTo>
                      <a:pt x="3311" y="1837"/>
                    </a:lnTo>
                    <a:lnTo>
                      <a:pt x="3325" y="1852"/>
                    </a:lnTo>
                    <a:lnTo>
                      <a:pt x="3338" y="1867"/>
                    </a:lnTo>
                    <a:lnTo>
                      <a:pt x="3352" y="1882"/>
                    </a:lnTo>
                    <a:lnTo>
                      <a:pt x="3365" y="1898"/>
                    </a:lnTo>
                    <a:lnTo>
                      <a:pt x="3379" y="1913"/>
                    </a:lnTo>
                    <a:lnTo>
                      <a:pt x="3392" y="1928"/>
                    </a:lnTo>
                    <a:lnTo>
                      <a:pt x="3404" y="1943"/>
                    </a:lnTo>
                    <a:lnTo>
                      <a:pt x="3416" y="1957"/>
                    </a:lnTo>
                    <a:lnTo>
                      <a:pt x="3427" y="1972"/>
                    </a:lnTo>
                    <a:lnTo>
                      <a:pt x="3438" y="1986"/>
                    </a:lnTo>
                    <a:lnTo>
                      <a:pt x="3448" y="2000"/>
                    </a:lnTo>
                    <a:lnTo>
                      <a:pt x="3459" y="2014"/>
                    </a:lnTo>
                    <a:lnTo>
                      <a:pt x="3468" y="2029"/>
                    </a:lnTo>
                    <a:lnTo>
                      <a:pt x="3551" y="2166"/>
                    </a:lnTo>
                    <a:lnTo>
                      <a:pt x="3615" y="2299"/>
                    </a:lnTo>
                    <a:lnTo>
                      <a:pt x="3662" y="2427"/>
                    </a:lnTo>
                    <a:lnTo>
                      <a:pt x="3692" y="2550"/>
                    </a:lnTo>
                    <a:lnTo>
                      <a:pt x="3706" y="2667"/>
                    </a:lnTo>
                    <a:lnTo>
                      <a:pt x="3705" y="2778"/>
                    </a:lnTo>
                    <a:lnTo>
                      <a:pt x="3691" y="2885"/>
                    </a:lnTo>
                    <a:lnTo>
                      <a:pt x="3664" y="2986"/>
                    </a:lnTo>
                    <a:lnTo>
                      <a:pt x="3624" y="3081"/>
                    </a:lnTo>
                    <a:lnTo>
                      <a:pt x="3572" y="3169"/>
                    </a:lnTo>
                    <a:lnTo>
                      <a:pt x="3511" y="3251"/>
                    </a:lnTo>
                    <a:lnTo>
                      <a:pt x="3440" y="3328"/>
                    </a:lnTo>
                    <a:lnTo>
                      <a:pt x="3360" y="3397"/>
                    </a:lnTo>
                    <a:lnTo>
                      <a:pt x="3273" y="3460"/>
                    </a:lnTo>
                    <a:lnTo>
                      <a:pt x="3178" y="3514"/>
                    </a:lnTo>
                    <a:lnTo>
                      <a:pt x="3078" y="3564"/>
                    </a:lnTo>
                    <a:lnTo>
                      <a:pt x="2973" y="3605"/>
                    </a:lnTo>
                    <a:lnTo>
                      <a:pt x="2863" y="3639"/>
                    </a:lnTo>
                    <a:lnTo>
                      <a:pt x="2751" y="3665"/>
                    </a:lnTo>
                    <a:lnTo>
                      <a:pt x="2637" y="3683"/>
                    </a:lnTo>
                    <a:lnTo>
                      <a:pt x="2521" y="3694"/>
                    </a:lnTo>
                    <a:lnTo>
                      <a:pt x="2404" y="3697"/>
                    </a:lnTo>
                    <a:lnTo>
                      <a:pt x="2287" y="3692"/>
                    </a:lnTo>
                    <a:lnTo>
                      <a:pt x="2173" y="3677"/>
                    </a:lnTo>
                    <a:lnTo>
                      <a:pt x="2060" y="3655"/>
                    </a:lnTo>
                    <a:lnTo>
                      <a:pt x="1950" y="3624"/>
                    </a:lnTo>
                    <a:lnTo>
                      <a:pt x="1844" y="3583"/>
                    </a:lnTo>
                    <a:lnTo>
                      <a:pt x="1743" y="3533"/>
                    </a:lnTo>
                    <a:lnTo>
                      <a:pt x="1647" y="3475"/>
                    </a:lnTo>
                    <a:lnTo>
                      <a:pt x="1559" y="3407"/>
                    </a:lnTo>
                    <a:lnTo>
                      <a:pt x="1477" y="3330"/>
                    </a:lnTo>
                    <a:lnTo>
                      <a:pt x="1406" y="3242"/>
                    </a:lnTo>
                    <a:lnTo>
                      <a:pt x="1399" y="3234"/>
                    </a:lnTo>
                    <a:lnTo>
                      <a:pt x="1393" y="3227"/>
                    </a:lnTo>
                    <a:lnTo>
                      <a:pt x="1388" y="3218"/>
                    </a:lnTo>
                    <a:lnTo>
                      <a:pt x="1381" y="3210"/>
                    </a:lnTo>
                    <a:lnTo>
                      <a:pt x="1375" y="3202"/>
                    </a:lnTo>
                    <a:lnTo>
                      <a:pt x="1367" y="3193"/>
                    </a:lnTo>
                    <a:lnTo>
                      <a:pt x="1360" y="3185"/>
                    </a:lnTo>
                    <a:lnTo>
                      <a:pt x="1351" y="3176"/>
                    </a:lnTo>
                    <a:lnTo>
                      <a:pt x="1343" y="3167"/>
                    </a:lnTo>
                    <a:lnTo>
                      <a:pt x="1333" y="3159"/>
                    </a:lnTo>
                    <a:lnTo>
                      <a:pt x="1324" y="3151"/>
                    </a:lnTo>
                    <a:lnTo>
                      <a:pt x="1313" y="3143"/>
                    </a:lnTo>
                    <a:lnTo>
                      <a:pt x="1302" y="3136"/>
                    </a:lnTo>
                    <a:lnTo>
                      <a:pt x="1290" y="3129"/>
                    </a:lnTo>
                    <a:lnTo>
                      <a:pt x="1276" y="3122"/>
                    </a:lnTo>
                    <a:lnTo>
                      <a:pt x="1263" y="3115"/>
                    </a:lnTo>
                    <a:lnTo>
                      <a:pt x="1219" y="3096"/>
                    </a:lnTo>
                    <a:lnTo>
                      <a:pt x="1176" y="3077"/>
                    </a:lnTo>
                    <a:lnTo>
                      <a:pt x="1133" y="3057"/>
                    </a:lnTo>
                    <a:lnTo>
                      <a:pt x="1092" y="3037"/>
                    </a:lnTo>
                    <a:lnTo>
                      <a:pt x="1053" y="3019"/>
                    </a:lnTo>
                    <a:lnTo>
                      <a:pt x="1013" y="3000"/>
                    </a:lnTo>
                    <a:lnTo>
                      <a:pt x="976" y="2981"/>
                    </a:lnTo>
                    <a:lnTo>
                      <a:pt x="939" y="2962"/>
                    </a:lnTo>
                    <a:lnTo>
                      <a:pt x="901" y="2943"/>
                    </a:lnTo>
                    <a:lnTo>
                      <a:pt x="867" y="2923"/>
                    </a:lnTo>
                    <a:lnTo>
                      <a:pt x="832" y="2902"/>
                    </a:lnTo>
                    <a:lnTo>
                      <a:pt x="798" y="2882"/>
                    </a:lnTo>
                    <a:lnTo>
                      <a:pt x="764" y="2861"/>
                    </a:lnTo>
                    <a:lnTo>
                      <a:pt x="731" y="2839"/>
                    </a:lnTo>
                    <a:lnTo>
                      <a:pt x="699" y="2817"/>
                    </a:lnTo>
                    <a:lnTo>
                      <a:pt x="666" y="2794"/>
                    </a:lnTo>
                    <a:lnTo>
                      <a:pt x="634" y="2769"/>
                    </a:lnTo>
                    <a:lnTo>
                      <a:pt x="602" y="2743"/>
                    </a:lnTo>
                    <a:lnTo>
                      <a:pt x="571" y="2717"/>
                    </a:lnTo>
                    <a:lnTo>
                      <a:pt x="539" y="2690"/>
                    </a:lnTo>
                    <a:lnTo>
                      <a:pt x="508" y="2662"/>
                    </a:lnTo>
                    <a:lnTo>
                      <a:pt x="476" y="2631"/>
                    </a:lnTo>
                    <a:lnTo>
                      <a:pt x="445" y="2599"/>
                    </a:lnTo>
                    <a:lnTo>
                      <a:pt x="413" y="2567"/>
                    </a:lnTo>
                    <a:lnTo>
                      <a:pt x="382" y="2533"/>
                    </a:lnTo>
                    <a:lnTo>
                      <a:pt x="350" y="2495"/>
                    </a:lnTo>
                    <a:lnTo>
                      <a:pt x="318" y="2457"/>
                    </a:lnTo>
                    <a:lnTo>
                      <a:pt x="285" y="2418"/>
                    </a:lnTo>
                    <a:lnTo>
                      <a:pt x="252" y="2376"/>
                    </a:lnTo>
                    <a:lnTo>
                      <a:pt x="219" y="2332"/>
                    </a:lnTo>
                    <a:lnTo>
                      <a:pt x="185" y="2287"/>
                    </a:lnTo>
                    <a:lnTo>
                      <a:pt x="149" y="2238"/>
                    </a:lnTo>
                    <a:lnTo>
                      <a:pt x="129" y="2207"/>
                    </a:lnTo>
                    <a:lnTo>
                      <a:pt x="110" y="2176"/>
                    </a:lnTo>
                    <a:lnTo>
                      <a:pt x="92" y="2145"/>
                    </a:lnTo>
                    <a:lnTo>
                      <a:pt x="76" y="2111"/>
                    </a:lnTo>
                    <a:lnTo>
                      <a:pt x="61" y="2077"/>
                    </a:lnTo>
                    <a:lnTo>
                      <a:pt x="48" y="2043"/>
                    </a:lnTo>
                    <a:lnTo>
                      <a:pt x="37" y="2008"/>
                    </a:lnTo>
                    <a:lnTo>
                      <a:pt x="26" y="1974"/>
                    </a:lnTo>
                    <a:lnTo>
                      <a:pt x="18" y="1939"/>
                    </a:lnTo>
                    <a:lnTo>
                      <a:pt x="11" y="1903"/>
                    </a:lnTo>
                    <a:lnTo>
                      <a:pt x="7" y="1866"/>
                    </a:lnTo>
                    <a:lnTo>
                      <a:pt x="3" y="1830"/>
                    </a:lnTo>
                    <a:lnTo>
                      <a:pt x="1" y="1794"/>
                    </a:lnTo>
                    <a:lnTo>
                      <a:pt x="0" y="1756"/>
                    </a:lnTo>
                    <a:lnTo>
                      <a:pt x="2" y="1720"/>
                    </a:lnTo>
                    <a:lnTo>
                      <a:pt x="4" y="1683"/>
                    </a:lnTo>
                    <a:lnTo>
                      <a:pt x="8" y="1647"/>
                    </a:lnTo>
                    <a:lnTo>
                      <a:pt x="14" y="1610"/>
                    </a:lnTo>
                    <a:lnTo>
                      <a:pt x="21" y="1574"/>
                    </a:lnTo>
                    <a:lnTo>
                      <a:pt x="30" y="1538"/>
                    </a:lnTo>
                    <a:lnTo>
                      <a:pt x="40" y="1503"/>
                    </a:lnTo>
                    <a:lnTo>
                      <a:pt x="53" y="1467"/>
                    </a:lnTo>
                    <a:lnTo>
                      <a:pt x="66" y="1432"/>
                    </a:lnTo>
                    <a:lnTo>
                      <a:pt x="81" y="1398"/>
                    </a:lnTo>
                    <a:lnTo>
                      <a:pt x="98" y="1363"/>
                    </a:lnTo>
                    <a:lnTo>
                      <a:pt x="115" y="1330"/>
                    </a:lnTo>
                    <a:lnTo>
                      <a:pt x="135" y="1298"/>
                    </a:lnTo>
                    <a:lnTo>
                      <a:pt x="156" y="1266"/>
                    </a:lnTo>
                    <a:lnTo>
                      <a:pt x="180" y="1234"/>
                    </a:lnTo>
                    <a:lnTo>
                      <a:pt x="204" y="1204"/>
                    </a:lnTo>
                    <a:lnTo>
                      <a:pt x="229" y="1175"/>
                    </a:lnTo>
                    <a:lnTo>
                      <a:pt x="256" y="1146"/>
                    </a:lnTo>
                    <a:lnTo>
                      <a:pt x="282" y="1120"/>
                    </a:lnTo>
                    <a:lnTo>
                      <a:pt x="309" y="1093"/>
                    </a:lnTo>
                    <a:lnTo>
                      <a:pt x="336" y="1065"/>
                    </a:lnTo>
                    <a:lnTo>
                      <a:pt x="364" y="1036"/>
                    </a:lnTo>
                    <a:lnTo>
                      <a:pt x="393" y="1007"/>
                    </a:lnTo>
                    <a:lnTo>
                      <a:pt x="423" y="974"/>
                    </a:lnTo>
                    <a:lnTo>
                      <a:pt x="453" y="943"/>
                    </a:lnTo>
                    <a:lnTo>
                      <a:pt x="483" y="910"/>
                    </a:lnTo>
                    <a:lnTo>
                      <a:pt x="513" y="877"/>
                    </a:lnTo>
                    <a:lnTo>
                      <a:pt x="544" y="841"/>
                    </a:lnTo>
                    <a:lnTo>
                      <a:pt x="574" y="806"/>
                    </a:lnTo>
                    <a:lnTo>
                      <a:pt x="604" y="772"/>
                    </a:lnTo>
                    <a:lnTo>
                      <a:pt x="634" y="735"/>
                    </a:lnTo>
                    <a:lnTo>
                      <a:pt x="663" y="698"/>
                    </a:lnTo>
                    <a:lnTo>
                      <a:pt x="693" y="660"/>
                    </a:lnTo>
                    <a:lnTo>
                      <a:pt x="720" y="623"/>
                    </a:lnTo>
                    <a:lnTo>
                      <a:pt x="748" y="584"/>
                    </a:lnTo>
                    <a:lnTo>
                      <a:pt x="774" y="545"/>
                    </a:lnTo>
                    <a:lnTo>
                      <a:pt x="800" y="507"/>
                    </a:lnTo>
                    <a:lnTo>
                      <a:pt x="825" y="467"/>
                    </a:lnTo>
                    <a:lnTo>
                      <a:pt x="848" y="428"/>
                    </a:lnTo>
                    <a:lnTo>
                      <a:pt x="869" y="389"/>
                    </a:lnTo>
                    <a:lnTo>
                      <a:pt x="890" y="350"/>
                    </a:lnTo>
                    <a:lnTo>
                      <a:pt x="908" y="310"/>
                    </a:lnTo>
                    <a:lnTo>
                      <a:pt x="925" y="271"/>
                    </a:lnTo>
                    <a:lnTo>
                      <a:pt x="940" y="232"/>
                    </a:lnTo>
                    <a:lnTo>
                      <a:pt x="953" y="192"/>
                    </a:lnTo>
                    <a:lnTo>
                      <a:pt x="964" y="153"/>
                    </a:lnTo>
                    <a:lnTo>
                      <a:pt x="973" y="114"/>
                    </a:lnTo>
                    <a:lnTo>
                      <a:pt x="979" y="75"/>
                    </a:lnTo>
                    <a:lnTo>
                      <a:pt x="983" y="37"/>
                    </a:lnTo>
                    <a:lnTo>
                      <a:pt x="985" y="0"/>
                    </a:lnTo>
                    <a:lnTo>
                      <a:pt x="1075" y="32"/>
                    </a:lnTo>
                    <a:lnTo>
                      <a:pt x="1161" y="62"/>
                    </a:lnTo>
                    <a:lnTo>
                      <a:pt x="1242" y="92"/>
                    </a:lnTo>
                    <a:lnTo>
                      <a:pt x="1321" y="120"/>
                    </a:lnTo>
                    <a:lnTo>
                      <a:pt x="1395" y="148"/>
                    </a:lnTo>
                    <a:lnTo>
                      <a:pt x="1467" y="174"/>
                    </a:lnTo>
                    <a:lnTo>
                      <a:pt x="1536" y="198"/>
                    </a:lnTo>
                    <a:lnTo>
                      <a:pt x="1601" y="223"/>
                    </a:lnTo>
                    <a:lnTo>
                      <a:pt x="1666" y="246"/>
                    </a:lnTo>
                    <a:lnTo>
                      <a:pt x="1727" y="267"/>
                    </a:lnTo>
                    <a:lnTo>
                      <a:pt x="1789" y="288"/>
                    </a:lnTo>
                    <a:lnTo>
                      <a:pt x="1848" y="308"/>
                    </a:lnTo>
                    <a:lnTo>
                      <a:pt x="1907" y="327"/>
                    </a:lnTo>
                    <a:lnTo>
                      <a:pt x="1963" y="346"/>
                    </a:lnTo>
                    <a:lnTo>
                      <a:pt x="2021" y="364"/>
                    </a:lnTo>
                    <a:lnTo>
                      <a:pt x="2078" y="380"/>
                    </a:lnTo>
                    <a:lnTo>
                      <a:pt x="2135" y="395"/>
                    </a:lnTo>
                    <a:lnTo>
                      <a:pt x="2194" y="409"/>
                    </a:lnTo>
                    <a:lnTo>
                      <a:pt x="2252" y="423"/>
                    </a:lnTo>
                    <a:lnTo>
                      <a:pt x="2313" y="436"/>
                    </a:lnTo>
                    <a:lnTo>
                      <a:pt x="2375" y="448"/>
                    </a:lnTo>
                    <a:lnTo>
                      <a:pt x="2439" y="459"/>
                    </a:lnTo>
                    <a:lnTo>
                      <a:pt x="2504" y="470"/>
                    </a:lnTo>
                    <a:lnTo>
                      <a:pt x="2573" y="481"/>
                    </a:lnTo>
                    <a:lnTo>
                      <a:pt x="2645" y="490"/>
                    </a:lnTo>
                    <a:lnTo>
                      <a:pt x="2718" y="498"/>
                    </a:lnTo>
                    <a:lnTo>
                      <a:pt x="2796" y="506"/>
                    </a:lnTo>
                    <a:lnTo>
                      <a:pt x="2876" y="513"/>
                    </a:lnTo>
                    <a:lnTo>
                      <a:pt x="2962" y="519"/>
                    </a:lnTo>
                    <a:lnTo>
                      <a:pt x="3052" y="525"/>
                    </a:lnTo>
                    <a:lnTo>
                      <a:pt x="3146" y="531"/>
                    </a:lnTo>
                    <a:lnTo>
                      <a:pt x="3244" y="535"/>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1" name="Freeform 59">
                <a:extLst>
                  <a:ext uri="{FF2B5EF4-FFF2-40B4-BE49-F238E27FC236}">
                    <a16:creationId xmlns:a16="http://schemas.microsoft.com/office/drawing/2014/main" id="{26596BE9-6752-A602-0BE6-D7056AE4007B}"/>
                  </a:ext>
                </a:extLst>
              </p:cNvPr>
              <p:cNvSpPr>
                <a:spLocks/>
              </p:cNvSpPr>
              <p:nvPr/>
            </p:nvSpPr>
            <p:spPr bwMode="auto">
              <a:xfrm>
                <a:off x="1980" y="3191"/>
                <a:ext cx="3" cy="2"/>
              </a:xfrm>
              <a:custGeom>
                <a:avLst/>
                <a:gdLst>
                  <a:gd name="T0" fmla="*/ 8 w 8"/>
                  <a:gd name="T1" fmla="*/ 4 h 4"/>
                  <a:gd name="T2" fmla="*/ 7 w 8"/>
                  <a:gd name="T3" fmla="*/ 1 h 4"/>
                  <a:gd name="T4" fmla="*/ 4 w 8"/>
                  <a:gd name="T5" fmla="*/ 0 h 4"/>
                  <a:gd name="T6" fmla="*/ 1 w 8"/>
                  <a:gd name="T7" fmla="*/ 1 h 4"/>
                  <a:gd name="T8" fmla="*/ 0 w 8"/>
                  <a:gd name="T9" fmla="*/ 4 h 4"/>
                  <a:gd name="T10" fmla="*/ 8 w 8"/>
                  <a:gd name="T11" fmla="*/ 4 h 4"/>
                </a:gdLst>
                <a:ahLst/>
                <a:cxnLst>
                  <a:cxn ang="0">
                    <a:pos x="T0" y="T1"/>
                  </a:cxn>
                  <a:cxn ang="0">
                    <a:pos x="T2" y="T3"/>
                  </a:cxn>
                  <a:cxn ang="0">
                    <a:pos x="T4" y="T5"/>
                  </a:cxn>
                  <a:cxn ang="0">
                    <a:pos x="T6" y="T7"/>
                  </a:cxn>
                  <a:cxn ang="0">
                    <a:pos x="T8" y="T9"/>
                  </a:cxn>
                  <a:cxn ang="0">
                    <a:pos x="T10" y="T11"/>
                  </a:cxn>
                </a:cxnLst>
                <a:rect l="0" t="0" r="r" b="b"/>
                <a:pathLst>
                  <a:path w="8" h="4">
                    <a:moveTo>
                      <a:pt x="8" y="4"/>
                    </a:moveTo>
                    <a:lnTo>
                      <a:pt x="7" y="1"/>
                    </a:lnTo>
                    <a:lnTo>
                      <a:pt x="4" y="0"/>
                    </a:lnTo>
                    <a:lnTo>
                      <a:pt x="1" y="1"/>
                    </a:lnTo>
                    <a:lnTo>
                      <a:pt x="0" y="4"/>
                    </a:lnTo>
                    <a:lnTo>
                      <a:pt x="8" y="4"/>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2" name="Freeform 60">
                <a:extLst>
                  <a:ext uri="{FF2B5EF4-FFF2-40B4-BE49-F238E27FC236}">
                    <a16:creationId xmlns:a16="http://schemas.microsoft.com/office/drawing/2014/main" id="{B0A2F1B7-B767-190E-E42B-F1011DDE3B65}"/>
                  </a:ext>
                </a:extLst>
              </p:cNvPr>
              <p:cNvSpPr>
                <a:spLocks/>
              </p:cNvSpPr>
              <p:nvPr/>
            </p:nvSpPr>
            <p:spPr bwMode="auto">
              <a:xfrm>
                <a:off x="1980" y="3193"/>
                <a:ext cx="3" cy="8"/>
              </a:xfrm>
              <a:custGeom>
                <a:avLst/>
                <a:gdLst>
                  <a:gd name="T0" fmla="*/ 7 w 8"/>
                  <a:gd name="T1" fmla="*/ 18 h 25"/>
                  <a:gd name="T2" fmla="*/ 8 w 8"/>
                  <a:gd name="T3" fmla="*/ 21 h 25"/>
                  <a:gd name="T4" fmla="*/ 8 w 8"/>
                  <a:gd name="T5" fmla="*/ 0 h 25"/>
                  <a:gd name="T6" fmla="*/ 0 w 8"/>
                  <a:gd name="T7" fmla="*/ 0 h 25"/>
                  <a:gd name="T8" fmla="*/ 0 w 8"/>
                  <a:gd name="T9" fmla="*/ 21 h 25"/>
                  <a:gd name="T10" fmla="*/ 1 w 8"/>
                  <a:gd name="T11" fmla="*/ 24 h 25"/>
                  <a:gd name="T12" fmla="*/ 0 w 8"/>
                  <a:gd name="T13" fmla="*/ 21 h 25"/>
                  <a:gd name="T14" fmla="*/ 1 w 8"/>
                  <a:gd name="T15" fmla="*/ 24 h 25"/>
                  <a:gd name="T16" fmla="*/ 4 w 8"/>
                  <a:gd name="T17" fmla="*/ 25 h 25"/>
                  <a:gd name="T18" fmla="*/ 7 w 8"/>
                  <a:gd name="T19" fmla="*/ 24 h 25"/>
                  <a:gd name="T20" fmla="*/ 8 w 8"/>
                  <a:gd name="T21" fmla="*/ 21 h 25"/>
                  <a:gd name="T22" fmla="*/ 7 w 8"/>
                  <a:gd name="T23"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5">
                    <a:moveTo>
                      <a:pt x="7" y="18"/>
                    </a:moveTo>
                    <a:lnTo>
                      <a:pt x="8" y="21"/>
                    </a:lnTo>
                    <a:lnTo>
                      <a:pt x="8" y="0"/>
                    </a:lnTo>
                    <a:lnTo>
                      <a:pt x="0" y="0"/>
                    </a:lnTo>
                    <a:lnTo>
                      <a:pt x="0" y="21"/>
                    </a:lnTo>
                    <a:lnTo>
                      <a:pt x="1" y="24"/>
                    </a:lnTo>
                    <a:lnTo>
                      <a:pt x="0" y="21"/>
                    </a:lnTo>
                    <a:lnTo>
                      <a:pt x="1" y="24"/>
                    </a:lnTo>
                    <a:lnTo>
                      <a:pt x="4" y="25"/>
                    </a:lnTo>
                    <a:lnTo>
                      <a:pt x="7" y="24"/>
                    </a:lnTo>
                    <a:lnTo>
                      <a:pt x="8" y="21"/>
                    </a:lnTo>
                    <a:lnTo>
                      <a:pt x="7" y="18"/>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3" name="Freeform 61">
                <a:extLst>
                  <a:ext uri="{FF2B5EF4-FFF2-40B4-BE49-F238E27FC236}">
                    <a16:creationId xmlns:a16="http://schemas.microsoft.com/office/drawing/2014/main" id="{7A05C474-7540-76FB-CCE0-17C1768E5DF5}"/>
                  </a:ext>
                </a:extLst>
              </p:cNvPr>
              <p:cNvSpPr>
                <a:spLocks/>
              </p:cNvSpPr>
              <p:nvPr/>
            </p:nvSpPr>
            <p:spPr bwMode="auto">
              <a:xfrm>
                <a:off x="1981" y="3199"/>
                <a:ext cx="8" cy="9"/>
              </a:xfrm>
              <a:custGeom>
                <a:avLst/>
                <a:gdLst>
                  <a:gd name="T0" fmla="*/ 25 w 26"/>
                  <a:gd name="T1" fmla="*/ 22 h 29"/>
                  <a:gd name="T2" fmla="*/ 26 w 26"/>
                  <a:gd name="T3" fmla="*/ 23 h 29"/>
                  <a:gd name="T4" fmla="*/ 5 w 26"/>
                  <a:gd name="T5" fmla="*/ 0 h 29"/>
                  <a:gd name="T6" fmla="*/ 0 w 26"/>
                  <a:gd name="T7" fmla="*/ 6 h 29"/>
                  <a:gd name="T8" fmla="*/ 21 w 26"/>
                  <a:gd name="T9" fmla="*/ 29 h 29"/>
                  <a:gd name="T10" fmla="*/ 22 w 26"/>
                  <a:gd name="T11" fmla="*/ 29 h 29"/>
                  <a:gd name="T12" fmla="*/ 25 w 26"/>
                  <a:gd name="T13" fmla="*/ 22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25" y="22"/>
                    </a:moveTo>
                    <a:lnTo>
                      <a:pt x="26" y="23"/>
                    </a:lnTo>
                    <a:lnTo>
                      <a:pt x="5" y="0"/>
                    </a:lnTo>
                    <a:lnTo>
                      <a:pt x="0" y="6"/>
                    </a:lnTo>
                    <a:lnTo>
                      <a:pt x="21" y="29"/>
                    </a:lnTo>
                    <a:lnTo>
                      <a:pt x="22" y="29"/>
                    </a:lnTo>
                    <a:lnTo>
                      <a:pt x="25" y="22"/>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4" name="Freeform 62">
                <a:extLst>
                  <a:ext uri="{FF2B5EF4-FFF2-40B4-BE49-F238E27FC236}">
                    <a16:creationId xmlns:a16="http://schemas.microsoft.com/office/drawing/2014/main" id="{DC6956AA-650A-E39B-8947-7B19D75AE139}"/>
                  </a:ext>
                </a:extLst>
              </p:cNvPr>
              <p:cNvSpPr>
                <a:spLocks/>
              </p:cNvSpPr>
              <p:nvPr/>
            </p:nvSpPr>
            <p:spPr bwMode="auto">
              <a:xfrm>
                <a:off x="1988" y="3202"/>
                <a:ext cx="191" cy="30"/>
              </a:xfrm>
              <a:custGeom>
                <a:avLst/>
                <a:gdLst>
                  <a:gd name="T0" fmla="*/ 553 w 573"/>
                  <a:gd name="T1" fmla="*/ 15 h 91"/>
                  <a:gd name="T2" fmla="*/ 525 w 573"/>
                  <a:gd name="T3" fmla="*/ 36 h 91"/>
                  <a:gd name="T4" fmla="*/ 493 w 573"/>
                  <a:gd name="T5" fmla="*/ 52 h 91"/>
                  <a:gd name="T6" fmla="*/ 460 w 573"/>
                  <a:gd name="T7" fmla="*/ 65 h 91"/>
                  <a:gd name="T8" fmla="*/ 424 w 573"/>
                  <a:gd name="T9" fmla="*/ 75 h 91"/>
                  <a:gd name="T10" fmla="*/ 387 w 573"/>
                  <a:gd name="T11" fmla="*/ 81 h 91"/>
                  <a:gd name="T12" fmla="*/ 349 w 573"/>
                  <a:gd name="T13" fmla="*/ 84 h 91"/>
                  <a:gd name="T14" fmla="*/ 310 w 573"/>
                  <a:gd name="T15" fmla="*/ 84 h 91"/>
                  <a:gd name="T16" fmla="*/ 271 w 573"/>
                  <a:gd name="T17" fmla="*/ 81 h 91"/>
                  <a:gd name="T18" fmla="*/ 231 w 573"/>
                  <a:gd name="T19" fmla="*/ 76 h 91"/>
                  <a:gd name="T20" fmla="*/ 192 w 573"/>
                  <a:gd name="T21" fmla="*/ 69 h 91"/>
                  <a:gd name="T22" fmla="*/ 154 w 573"/>
                  <a:gd name="T23" fmla="*/ 61 h 91"/>
                  <a:gd name="T24" fmla="*/ 117 w 573"/>
                  <a:gd name="T25" fmla="*/ 52 h 91"/>
                  <a:gd name="T26" fmla="*/ 82 w 573"/>
                  <a:gd name="T27" fmla="*/ 41 h 91"/>
                  <a:gd name="T28" fmla="*/ 49 w 573"/>
                  <a:gd name="T29" fmla="*/ 30 h 91"/>
                  <a:gd name="T30" fmla="*/ 19 w 573"/>
                  <a:gd name="T31" fmla="*/ 19 h 91"/>
                  <a:gd name="T32" fmla="*/ 0 w 573"/>
                  <a:gd name="T33" fmla="*/ 20 h 91"/>
                  <a:gd name="T34" fmla="*/ 31 w 573"/>
                  <a:gd name="T35" fmla="*/ 32 h 91"/>
                  <a:gd name="T36" fmla="*/ 63 w 573"/>
                  <a:gd name="T37" fmla="*/ 43 h 91"/>
                  <a:gd name="T38" fmla="*/ 97 w 573"/>
                  <a:gd name="T39" fmla="*/ 54 h 91"/>
                  <a:gd name="T40" fmla="*/ 133 w 573"/>
                  <a:gd name="T41" fmla="*/ 65 h 91"/>
                  <a:gd name="T42" fmla="*/ 171 w 573"/>
                  <a:gd name="T43" fmla="*/ 73 h 91"/>
                  <a:gd name="T44" fmla="*/ 210 w 573"/>
                  <a:gd name="T45" fmla="*/ 81 h 91"/>
                  <a:gd name="T46" fmla="*/ 249 w 573"/>
                  <a:gd name="T47" fmla="*/ 87 h 91"/>
                  <a:gd name="T48" fmla="*/ 290 w 573"/>
                  <a:gd name="T49" fmla="*/ 90 h 91"/>
                  <a:gd name="T50" fmla="*/ 329 w 573"/>
                  <a:gd name="T51" fmla="*/ 91 h 91"/>
                  <a:gd name="T52" fmla="*/ 368 w 573"/>
                  <a:gd name="T53" fmla="*/ 90 h 91"/>
                  <a:gd name="T54" fmla="*/ 407 w 573"/>
                  <a:gd name="T55" fmla="*/ 86 h 91"/>
                  <a:gd name="T56" fmla="*/ 445 w 573"/>
                  <a:gd name="T57" fmla="*/ 78 h 91"/>
                  <a:gd name="T58" fmla="*/ 480 w 573"/>
                  <a:gd name="T59" fmla="*/ 66 h 91"/>
                  <a:gd name="T60" fmla="*/ 513 w 573"/>
                  <a:gd name="T61" fmla="*/ 51 h 91"/>
                  <a:gd name="T62" fmla="*/ 545 w 573"/>
                  <a:gd name="T63" fmla="*/ 32 h 91"/>
                  <a:gd name="T64" fmla="*/ 572 w 573"/>
                  <a:gd name="T65" fmla="*/ 8 h 91"/>
                  <a:gd name="T66" fmla="*/ 572 w 573"/>
                  <a:gd name="T67" fmla="*/ 1 h 91"/>
                  <a:gd name="T68" fmla="*/ 567 w 573"/>
                  <a:gd name="T69"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3" h="91">
                    <a:moveTo>
                      <a:pt x="567" y="1"/>
                    </a:moveTo>
                    <a:lnTo>
                      <a:pt x="553" y="15"/>
                    </a:lnTo>
                    <a:lnTo>
                      <a:pt x="540" y="26"/>
                    </a:lnTo>
                    <a:lnTo>
                      <a:pt x="525" y="36"/>
                    </a:lnTo>
                    <a:lnTo>
                      <a:pt x="510" y="45"/>
                    </a:lnTo>
                    <a:lnTo>
                      <a:pt x="493" y="52"/>
                    </a:lnTo>
                    <a:lnTo>
                      <a:pt x="477" y="60"/>
                    </a:lnTo>
                    <a:lnTo>
                      <a:pt x="460" y="65"/>
                    </a:lnTo>
                    <a:lnTo>
                      <a:pt x="443" y="70"/>
                    </a:lnTo>
                    <a:lnTo>
                      <a:pt x="424" y="75"/>
                    </a:lnTo>
                    <a:lnTo>
                      <a:pt x="406" y="78"/>
                    </a:lnTo>
                    <a:lnTo>
                      <a:pt x="387" y="81"/>
                    </a:lnTo>
                    <a:lnTo>
                      <a:pt x="368" y="82"/>
                    </a:lnTo>
                    <a:lnTo>
                      <a:pt x="349" y="84"/>
                    </a:lnTo>
                    <a:lnTo>
                      <a:pt x="329" y="84"/>
                    </a:lnTo>
                    <a:lnTo>
                      <a:pt x="310" y="84"/>
                    </a:lnTo>
                    <a:lnTo>
                      <a:pt x="290" y="82"/>
                    </a:lnTo>
                    <a:lnTo>
                      <a:pt x="271" y="81"/>
                    </a:lnTo>
                    <a:lnTo>
                      <a:pt x="250" y="79"/>
                    </a:lnTo>
                    <a:lnTo>
                      <a:pt x="231" y="76"/>
                    </a:lnTo>
                    <a:lnTo>
                      <a:pt x="211" y="73"/>
                    </a:lnTo>
                    <a:lnTo>
                      <a:pt x="192" y="69"/>
                    </a:lnTo>
                    <a:lnTo>
                      <a:pt x="173" y="66"/>
                    </a:lnTo>
                    <a:lnTo>
                      <a:pt x="154" y="61"/>
                    </a:lnTo>
                    <a:lnTo>
                      <a:pt x="135" y="57"/>
                    </a:lnTo>
                    <a:lnTo>
                      <a:pt x="117" y="52"/>
                    </a:lnTo>
                    <a:lnTo>
                      <a:pt x="99" y="47"/>
                    </a:lnTo>
                    <a:lnTo>
                      <a:pt x="82" y="41"/>
                    </a:lnTo>
                    <a:lnTo>
                      <a:pt x="65" y="36"/>
                    </a:lnTo>
                    <a:lnTo>
                      <a:pt x="49" y="30"/>
                    </a:lnTo>
                    <a:lnTo>
                      <a:pt x="33" y="24"/>
                    </a:lnTo>
                    <a:lnTo>
                      <a:pt x="19" y="19"/>
                    </a:lnTo>
                    <a:lnTo>
                      <a:pt x="3" y="13"/>
                    </a:lnTo>
                    <a:lnTo>
                      <a:pt x="0" y="20"/>
                    </a:lnTo>
                    <a:lnTo>
                      <a:pt x="16" y="26"/>
                    </a:lnTo>
                    <a:lnTo>
                      <a:pt x="31" y="32"/>
                    </a:lnTo>
                    <a:lnTo>
                      <a:pt x="47" y="38"/>
                    </a:lnTo>
                    <a:lnTo>
                      <a:pt x="63" y="43"/>
                    </a:lnTo>
                    <a:lnTo>
                      <a:pt x="80" y="49"/>
                    </a:lnTo>
                    <a:lnTo>
                      <a:pt x="97" y="54"/>
                    </a:lnTo>
                    <a:lnTo>
                      <a:pt x="115" y="60"/>
                    </a:lnTo>
                    <a:lnTo>
                      <a:pt x="133" y="65"/>
                    </a:lnTo>
                    <a:lnTo>
                      <a:pt x="152" y="69"/>
                    </a:lnTo>
                    <a:lnTo>
                      <a:pt x="171" y="73"/>
                    </a:lnTo>
                    <a:lnTo>
                      <a:pt x="191" y="77"/>
                    </a:lnTo>
                    <a:lnTo>
                      <a:pt x="210" y="81"/>
                    </a:lnTo>
                    <a:lnTo>
                      <a:pt x="229" y="84"/>
                    </a:lnTo>
                    <a:lnTo>
                      <a:pt x="249" y="87"/>
                    </a:lnTo>
                    <a:lnTo>
                      <a:pt x="270" y="88"/>
                    </a:lnTo>
                    <a:lnTo>
                      <a:pt x="290" y="90"/>
                    </a:lnTo>
                    <a:lnTo>
                      <a:pt x="310" y="91"/>
                    </a:lnTo>
                    <a:lnTo>
                      <a:pt x="329" y="91"/>
                    </a:lnTo>
                    <a:lnTo>
                      <a:pt x="349" y="91"/>
                    </a:lnTo>
                    <a:lnTo>
                      <a:pt x="368" y="90"/>
                    </a:lnTo>
                    <a:lnTo>
                      <a:pt x="388" y="88"/>
                    </a:lnTo>
                    <a:lnTo>
                      <a:pt x="407" y="86"/>
                    </a:lnTo>
                    <a:lnTo>
                      <a:pt x="426" y="82"/>
                    </a:lnTo>
                    <a:lnTo>
                      <a:pt x="445" y="78"/>
                    </a:lnTo>
                    <a:lnTo>
                      <a:pt x="462" y="73"/>
                    </a:lnTo>
                    <a:lnTo>
                      <a:pt x="480" y="66"/>
                    </a:lnTo>
                    <a:lnTo>
                      <a:pt x="496" y="59"/>
                    </a:lnTo>
                    <a:lnTo>
                      <a:pt x="513" y="51"/>
                    </a:lnTo>
                    <a:lnTo>
                      <a:pt x="530" y="42"/>
                    </a:lnTo>
                    <a:lnTo>
                      <a:pt x="545" y="32"/>
                    </a:lnTo>
                    <a:lnTo>
                      <a:pt x="559" y="20"/>
                    </a:lnTo>
                    <a:lnTo>
                      <a:pt x="572" y="8"/>
                    </a:lnTo>
                    <a:lnTo>
                      <a:pt x="573" y="4"/>
                    </a:lnTo>
                    <a:lnTo>
                      <a:pt x="572" y="1"/>
                    </a:lnTo>
                    <a:lnTo>
                      <a:pt x="570" y="0"/>
                    </a:lnTo>
                    <a:lnTo>
                      <a:pt x="567" y="1"/>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5" name="Freeform 63">
                <a:extLst>
                  <a:ext uri="{FF2B5EF4-FFF2-40B4-BE49-F238E27FC236}">
                    <a16:creationId xmlns:a16="http://schemas.microsoft.com/office/drawing/2014/main" id="{59580361-1B1E-E14C-9A35-8AB7621AC976}"/>
                  </a:ext>
                </a:extLst>
              </p:cNvPr>
              <p:cNvSpPr>
                <a:spLocks/>
              </p:cNvSpPr>
              <p:nvPr/>
            </p:nvSpPr>
            <p:spPr bwMode="auto">
              <a:xfrm>
                <a:off x="2167" y="3174"/>
                <a:ext cx="15" cy="30"/>
              </a:xfrm>
              <a:custGeom>
                <a:avLst/>
                <a:gdLst>
                  <a:gd name="T0" fmla="*/ 3 w 45"/>
                  <a:gd name="T1" fmla="*/ 0 h 91"/>
                  <a:gd name="T2" fmla="*/ 1 w 45"/>
                  <a:gd name="T3" fmla="*/ 7 h 91"/>
                  <a:gd name="T4" fmla="*/ 8 w 45"/>
                  <a:gd name="T5" fmla="*/ 15 h 91"/>
                  <a:gd name="T6" fmla="*/ 16 w 45"/>
                  <a:gd name="T7" fmla="*/ 25 h 91"/>
                  <a:gd name="T8" fmla="*/ 23 w 45"/>
                  <a:gd name="T9" fmla="*/ 35 h 91"/>
                  <a:gd name="T10" fmla="*/ 30 w 45"/>
                  <a:gd name="T11" fmla="*/ 45 h 91"/>
                  <a:gd name="T12" fmla="*/ 35 w 45"/>
                  <a:gd name="T13" fmla="*/ 56 h 91"/>
                  <a:gd name="T14" fmla="*/ 37 w 45"/>
                  <a:gd name="T15" fmla="*/ 67 h 91"/>
                  <a:gd name="T16" fmla="*/ 36 w 45"/>
                  <a:gd name="T17" fmla="*/ 75 h 91"/>
                  <a:gd name="T18" fmla="*/ 29 w 45"/>
                  <a:gd name="T19" fmla="*/ 84 h 91"/>
                  <a:gd name="T20" fmla="*/ 35 w 45"/>
                  <a:gd name="T21" fmla="*/ 91 h 91"/>
                  <a:gd name="T22" fmla="*/ 42 w 45"/>
                  <a:gd name="T23" fmla="*/ 79 h 91"/>
                  <a:gd name="T24" fmla="*/ 45 w 45"/>
                  <a:gd name="T25" fmla="*/ 67 h 91"/>
                  <a:gd name="T26" fmla="*/ 42 w 45"/>
                  <a:gd name="T27" fmla="*/ 54 h 91"/>
                  <a:gd name="T28" fmla="*/ 37 w 45"/>
                  <a:gd name="T29" fmla="*/ 42 h 91"/>
                  <a:gd name="T30" fmla="*/ 30 w 45"/>
                  <a:gd name="T31" fmla="*/ 31 h 91"/>
                  <a:gd name="T32" fmla="*/ 21 w 45"/>
                  <a:gd name="T33" fmla="*/ 20 h 91"/>
                  <a:gd name="T34" fmla="*/ 13 w 45"/>
                  <a:gd name="T35" fmla="*/ 10 h 91"/>
                  <a:gd name="T36" fmla="*/ 6 w 45"/>
                  <a:gd name="T37" fmla="*/ 2 h 91"/>
                  <a:gd name="T38" fmla="*/ 3 w 45"/>
                  <a:gd name="T39" fmla="*/ 8 h 91"/>
                  <a:gd name="T40" fmla="*/ 6 w 45"/>
                  <a:gd name="T41" fmla="*/ 2 h 91"/>
                  <a:gd name="T42" fmla="*/ 4 w 45"/>
                  <a:gd name="T43" fmla="*/ 1 h 91"/>
                  <a:gd name="T44" fmla="*/ 1 w 45"/>
                  <a:gd name="T45" fmla="*/ 1 h 91"/>
                  <a:gd name="T46" fmla="*/ 0 w 45"/>
                  <a:gd name="T47" fmla="*/ 3 h 91"/>
                  <a:gd name="T48" fmla="*/ 1 w 45"/>
                  <a:gd name="T49" fmla="*/ 7 h 91"/>
                  <a:gd name="T50" fmla="*/ 3 w 45"/>
                  <a:gd name="T5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91">
                    <a:moveTo>
                      <a:pt x="3" y="0"/>
                    </a:moveTo>
                    <a:lnTo>
                      <a:pt x="1" y="7"/>
                    </a:lnTo>
                    <a:lnTo>
                      <a:pt x="8" y="15"/>
                    </a:lnTo>
                    <a:lnTo>
                      <a:pt x="16" y="25"/>
                    </a:lnTo>
                    <a:lnTo>
                      <a:pt x="23" y="35"/>
                    </a:lnTo>
                    <a:lnTo>
                      <a:pt x="30" y="45"/>
                    </a:lnTo>
                    <a:lnTo>
                      <a:pt x="35" y="56"/>
                    </a:lnTo>
                    <a:lnTo>
                      <a:pt x="37" y="67"/>
                    </a:lnTo>
                    <a:lnTo>
                      <a:pt x="36" y="75"/>
                    </a:lnTo>
                    <a:lnTo>
                      <a:pt x="29" y="84"/>
                    </a:lnTo>
                    <a:lnTo>
                      <a:pt x="35" y="91"/>
                    </a:lnTo>
                    <a:lnTo>
                      <a:pt x="42" y="79"/>
                    </a:lnTo>
                    <a:lnTo>
                      <a:pt x="45" y="67"/>
                    </a:lnTo>
                    <a:lnTo>
                      <a:pt x="42" y="54"/>
                    </a:lnTo>
                    <a:lnTo>
                      <a:pt x="37" y="42"/>
                    </a:lnTo>
                    <a:lnTo>
                      <a:pt x="30" y="31"/>
                    </a:lnTo>
                    <a:lnTo>
                      <a:pt x="21" y="20"/>
                    </a:lnTo>
                    <a:lnTo>
                      <a:pt x="13" y="10"/>
                    </a:lnTo>
                    <a:lnTo>
                      <a:pt x="6" y="2"/>
                    </a:lnTo>
                    <a:lnTo>
                      <a:pt x="3" y="8"/>
                    </a:lnTo>
                    <a:lnTo>
                      <a:pt x="6" y="2"/>
                    </a:lnTo>
                    <a:lnTo>
                      <a:pt x="4" y="1"/>
                    </a:lnTo>
                    <a:lnTo>
                      <a:pt x="1" y="1"/>
                    </a:lnTo>
                    <a:lnTo>
                      <a:pt x="0" y="3"/>
                    </a:lnTo>
                    <a:lnTo>
                      <a:pt x="1" y="7"/>
                    </a:lnTo>
                    <a:lnTo>
                      <a:pt x="3" y="0"/>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6" name="Freeform 64">
                <a:extLst>
                  <a:ext uri="{FF2B5EF4-FFF2-40B4-BE49-F238E27FC236}">
                    <a16:creationId xmlns:a16="http://schemas.microsoft.com/office/drawing/2014/main" id="{481002BF-1F02-16E8-E520-5EBBE3542D8E}"/>
                  </a:ext>
                </a:extLst>
              </p:cNvPr>
              <p:cNvSpPr>
                <a:spLocks/>
              </p:cNvSpPr>
              <p:nvPr/>
            </p:nvSpPr>
            <p:spPr bwMode="auto">
              <a:xfrm>
                <a:off x="2168" y="3171"/>
                <a:ext cx="18" cy="6"/>
              </a:xfrm>
              <a:custGeom>
                <a:avLst/>
                <a:gdLst>
                  <a:gd name="T0" fmla="*/ 51 w 54"/>
                  <a:gd name="T1" fmla="*/ 9 h 18"/>
                  <a:gd name="T2" fmla="*/ 54 w 54"/>
                  <a:gd name="T3" fmla="*/ 13 h 18"/>
                  <a:gd name="T4" fmla="*/ 53 w 54"/>
                  <a:gd name="T5" fmla="*/ 5 h 18"/>
                  <a:gd name="T6" fmla="*/ 47 w 54"/>
                  <a:gd name="T7" fmla="*/ 0 h 18"/>
                  <a:gd name="T8" fmla="*/ 39 w 54"/>
                  <a:gd name="T9" fmla="*/ 0 h 18"/>
                  <a:gd name="T10" fmla="*/ 32 w 54"/>
                  <a:gd name="T11" fmla="*/ 2 h 18"/>
                  <a:gd name="T12" fmla="*/ 24 w 54"/>
                  <a:gd name="T13" fmla="*/ 5 h 18"/>
                  <a:gd name="T14" fmla="*/ 16 w 54"/>
                  <a:gd name="T15" fmla="*/ 7 h 18"/>
                  <a:gd name="T16" fmla="*/ 8 w 54"/>
                  <a:gd name="T17" fmla="*/ 9 h 18"/>
                  <a:gd name="T18" fmla="*/ 0 w 54"/>
                  <a:gd name="T19" fmla="*/ 11 h 18"/>
                  <a:gd name="T20" fmla="*/ 0 w 54"/>
                  <a:gd name="T21" fmla="*/ 18 h 18"/>
                  <a:gd name="T22" fmla="*/ 9 w 54"/>
                  <a:gd name="T23" fmla="*/ 17 h 18"/>
                  <a:gd name="T24" fmla="*/ 18 w 54"/>
                  <a:gd name="T25" fmla="*/ 15 h 18"/>
                  <a:gd name="T26" fmla="*/ 26 w 54"/>
                  <a:gd name="T27" fmla="*/ 13 h 18"/>
                  <a:gd name="T28" fmla="*/ 34 w 54"/>
                  <a:gd name="T29" fmla="*/ 9 h 18"/>
                  <a:gd name="T30" fmla="*/ 41 w 54"/>
                  <a:gd name="T31" fmla="*/ 8 h 18"/>
                  <a:gd name="T32" fmla="*/ 45 w 54"/>
                  <a:gd name="T33" fmla="*/ 8 h 18"/>
                  <a:gd name="T34" fmla="*/ 46 w 54"/>
                  <a:gd name="T35" fmla="*/ 9 h 18"/>
                  <a:gd name="T36" fmla="*/ 47 w 54"/>
                  <a:gd name="T37" fmla="*/ 13 h 18"/>
                  <a:gd name="T38" fmla="*/ 51 w 54"/>
                  <a:gd name="T39" fmla="*/ 17 h 18"/>
                  <a:gd name="T40" fmla="*/ 47 w 54"/>
                  <a:gd name="T41" fmla="*/ 13 h 18"/>
                  <a:gd name="T42" fmla="*/ 48 w 54"/>
                  <a:gd name="T43" fmla="*/ 16 h 18"/>
                  <a:gd name="T44" fmla="*/ 51 w 54"/>
                  <a:gd name="T45" fmla="*/ 17 h 18"/>
                  <a:gd name="T46" fmla="*/ 54 w 54"/>
                  <a:gd name="T47" fmla="*/ 16 h 18"/>
                  <a:gd name="T48" fmla="*/ 54 w 54"/>
                  <a:gd name="T49" fmla="*/ 13 h 18"/>
                  <a:gd name="T50" fmla="*/ 51 w 54"/>
                  <a:gd name="T51"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18">
                    <a:moveTo>
                      <a:pt x="51" y="9"/>
                    </a:moveTo>
                    <a:lnTo>
                      <a:pt x="54" y="13"/>
                    </a:lnTo>
                    <a:lnTo>
                      <a:pt x="53" y="5"/>
                    </a:lnTo>
                    <a:lnTo>
                      <a:pt x="47" y="0"/>
                    </a:lnTo>
                    <a:lnTo>
                      <a:pt x="39" y="0"/>
                    </a:lnTo>
                    <a:lnTo>
                      <a:pt x="32" y="2"/>
                    </a:lnTo>
                    <a:lnTo>
                      <a:pt x="24" y="5"/>
                    </a:lnTo>
                    <a:lnTo>
                      <a:pt x="16" y="7"/>
                    </a:lnTo>
                    <a:lnTo>
                      <a:pt x="8" y="9"/>
                    </a:lnTo>
                    <a:lnTo>
                      <a:pt x="0" y="11"/>
                    </a:lnTo>
                    <a:lnTo>
                      <a:pt x="0" y="18"/>
                    </a:lnTo>
                    <a:lnTo>
                      <a:pt x="9" y="17"/>
                    </a:lnTo>
                    <a:lnTo>
                      <a:pt x="18" y="15"/>
                    </a:lnTo>
                    <a:lnTo>
                      <a:pt x="26" y="13"/>
                    </a:lnTo>
                    <a:lnTo>
                      <a:pt x="34" y="9"/>
                    </a:lnTo>
                    <a:lnTo>
                      <a:pt x="41" y="8"/>
                    </a:lnTo>
                    <a:lnTo>
                      <a:pt x="45" y="8"/>
                    </a:lnTo>
                    <a:lnTo>
                      <a:pt x="46" y="9"/>
                    </a:lnTo>
                    <a:lnTo>
                      <a:pt x="47" y="13"/>
                    </a:lnTo>
                    <a:lnTo>
                      <a:pt x="51" y="17"/>
                    </a:lnTo>
                    <a:lnTo>
                      <a:pt x="47" y="13"/>
                    </a:lnTo>
                    <a:lnTo>
                      <a:pt x="48" y="16"/>
                    </a:lnTo>
                    <a:lnTo>
                      <a:pt x="51" y="17"/>
                    </a:lnTo>
                    <a:lnTo>
                      <a:pt x="54" y="16"/>
                    </a:lnTo>
                    <a:lnTo>
                      <a:pt x="54" y="13"/>
                    </a:lnTo>
                    <a:lnTo>
                      <a:pt x="51" y="9"/>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7" name="Freeform 65">
                <a:extLst>
                  <a:ext uri="{FF2B5EF4-FFF2-40B4-BE49-F238E27FC236}">
                    <a16:creationId xmlns:a16="http://schemas.microsoft.com/office/drawing/2014/main" id="{424CF51E-7F9A-C8F6-F998-ECA0F3E7BDD0}"/>
                  </a:ext>
                </a:extLst>
              </p:cNvPr>
              <p:cNvSpPr>
                <a:spLocks/>
              </p:cNvSpPr>
              <p:nvPr/>
            </p:nvSpPr>
            <p:spPr bwMode="auto">
              <a:xfrm>
                <a:off x="2185" y="3174"/>
                <a:ext cx="32" cy="16"/>
              </a:xfrm>
              <a:custGeom>
                <a:avLst/>
                <a:gdLst>
                  <a:gd name="T0" fmla="*/ 97 w 97"/>
                  <a:gd name="T1" fmla="*/ 42 h 49"/>
                  <a:gd name="T2" fmla="*/ 97 w 97"/>
                  <a:gd name="T3" fmla="*/ 42 h 49"/>
                  <a:gd name="T4" fmla="*/ 91 w 97"/>
                  <a:gd name="T5" fmla="*/ 41 h 49"/>
                  <a:gd name="T6" fmla="*/ 86 w 97"/>
                  <a:gd name="T7" fmla="*/ 40 h 49"/>
                  <a:gd name="T8" fmla="*/ 81 w 97"/>
                  <a:gd name="T9" fmla="*/ 38 h 49"/>
                  <a:gd name="T10" fmla="*/ 75 w 97"/>
                  <a:gd name="T11" fmla="*/ 36 h 49"/>
                  <a:gd name="T12" fmla="*/ 69 w 97"/>
                  <a:gd name="T13" fmla="*/ 32 h 49"/>
                  <a:gd name="T14" fmla="*/ 64 w 97"/>
                  <a:gd name="T15" fmla="*/ 29 h 49"/>
                  <a:gd name="T16" fmla="*/ 57 w 97"/>
                  <a:gd name="T17" fmla="*/ 25 h 49"/>
                  <a:gd name="T18" fmla="*/ 51 w 97"/>
                  <a:gd name="T19" fmla="*/ 21 h 49"/>
                  <a:gd name="T20" fmla="*/ 45 w 97"/>
                  <a:gd name="T21" fmla="*/ 17 h 49"/>
                  <a:gd name="T22" fmla="*/ 39 w 97"/>
                  <a:gd name="T23" fmla="*/ 13 h 49"/>
                  <a:gd name="T24" fmla="*/ 32 w 97"/>
                  <a:gd name="T25" fmla="*/ 10 h 49"/>
                  <a:gd name="T26" fmla="*/ 25 w 97"/>
                  <a:gd name="T27" fmla="*/ 7 h 49"/>
                  <a:gd name="T28" fmla="*/ 20 w 97"/>
                  <a:gd name="T29" fmla="*/ 4 h 49"/>
                  <a:gd name="T30" fmla="*/ 14 w 97"/>
                  <a:gd name="T31" fmla="*/ 1 h 49"/>
                  <a:gd name="T32" fmla="*/ 7 w 97"/>
                  <a:gd name="T33" fmla="*/ 0 h 49"/>
                  <a:gd name="T34" fmla="*/ 0 w 97"/>
                  <a:gd name="T35" fmla="*/ 0 h 49"/>
                  <a:gd name="T36" fmla="*/ 0 w 97"/>
                  <a:gd name="T37" fmla="*/ 7 h 49"/>
                  <a:gd name="T38" fmla="*/ 6 w 97"/>
                  <a:gd name="T39" fmla="*/ 8 h 49"/>
                  <a:gd name="T40" fmla="*/ 11 w 97"/>
                  <a:gd name="T41" fmla="*/ 9 h 49"/>
                  <a:gd name="T42" fmla="*/ 17 w 97"/>
                  <a:gd name="T43" fmla="*/ 11 h 49"/>
                  <a:gd name="T44" fmla="*/ 22 w 97"/>
                  <a:gd name="T45" fmla="*/ 13 h 49"/>
                  <a:gd name="T46" fmla="*/ 29 w 97"/>
                  <a:gd name="T47" fmla="*/ 17 h 49"/>
                  <a:gd name="T48" fmla="*/ 34 w 97"/>
                  <a:gd name="T49" fmla="*/ 20 h 49"/>
                  <a:gd name="T50" fmla="*/ 41 w 97"/>
                  <a:gd name="T51" fmla="*/ 24 h 49"/>
                  <a:gd name="T52" fmla="*/ 47 w 97"/>
                  <a:gd name="T53" fmla="*/ 28 h 49"/>
                  <a:gd name="T54" fmla="*/ 53 w 97"/>
                  <a:gd name="T55" fmla="*/ 32 h 49"/>
                  <a:gd name="T56" fmla="*/ 59 w 97"/>
                  <a:gd name="T57" fmla="*/ 36 h 49"/>
                  <a:gd name="T58" fmla="*/ 66 w 97"/>
                  <a:gd name="T59" fmla="*/ 39 h 49"/>
                  <a:gd name="T60" fmla="*/ 71 w 97"/>
                  <a:gd name="T61" fmla="*/ 42 h 49"/>
                  <a:gd name="T62" fmla="*/ 77 w 97"/>
                  <a:gd name="T63" fmla="*/ 45 h 49"/>
                  <a:gd name="T64" fmla="*/ 84 w 97"/>
                  <a:gd name="T65" fmla="*/ 48 h 49"/>
                  <a:gd name="T66" fmla="*/ 90 w 97"/>
                  <a:gd name="T67" fmla="*/ 49 h 49"/>
                  <a:gd name="T68" fmla="*/ 97 w 97"/>
                  <a:gd name="T69" fmla="*/ 49 h 49"/>
                  <a:gd name="T70" fmla="*/ 96 w 97"/>
                  <a:gd name="T71" fmla="*/ 49 h 49"/>
                  <a:gd name="T72" fmla="*/ 97 w 97"/>
                  <a:gd name="T73"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49">
                    <a:moveTo>
                      <a:pt x="97" y="42"/>
                    </a:moveTo>
                    <a:lnTo>
                      <a:pt x="97" y="42"/>
                    </a:lnTo>
                    <a:lnTo>
                      <a:pt x="91" y="41"/>
                    </a:lnTo>
                    <a:lnTo>
                      <a:pt x="86" y="40"/>
                    </a:lnTo>
                    <a:lnTo>
                      <a:pt x="81" y="38"/>
                    </a:lnTo>
                    <a:lnTo>
                      <a:pt x="75" y="36"/>
                    </a:lnTo>
                    <a:lnTo>
                      <a:pt x="69" y="32"/>
                    </a:lnTo>
                    <a:lnTo>
                      <a:pt x="64" y="29"/>
                    </a:lnTo>
                    <a:lnTo>
                      <a:pt x="57" y="25"/>
                    </a:lnTo>
                    <a:lnTo>
                      <a:pt x="51" y="21"/>
                    </a:lnTo>
                    <a:lnTo>
                      <a:pt x="45" y="17"/>
                    </a:lnTo>
                    <a:lnTo>
                      <a:pt x="39" y="13"/>
                    </a:lnTo>
                    <a:lnTo>
                      <a:pt x="32" y="10"/>
                    </a:lnTo>
                    <a:lnTo>
                      <a:pt x="25" y="7"/>
                    </a:lnTo>
                    <a:lnTo>
                      <a:pt x="20" y="4"/>
                    </a:lnTo>
                    <a:lnTo>
                      <a:pt x="14" y="1"/>
                    </a:lnTo>
                    <a:lnTo>
                      <a:pt x="7" y="0"/>
                    </a:lnTo>
                    <a:lnTo>
                      <a:pt x="0" y="0"/>
                    </a:lnTo>
                    <a:lnTo>
                      <a:pt x="0" y="7"/>
                    </a:lnTo>
                    <a:lnTo>
                      <a:pt x="6" y="8"/>
                    </a:lnTo>
                    <a:lnTo>
                      <a:pt x="11" y="9"/>
                    </a:lnTo>
                    <a:lnTo>
                      <a:pt x="17" y="11"/>
                    </a:lnTo>
                    <a:lnTo>
                      <a:pt x="22" y="13"/>
                    </a:lnTo>
                    <a:lnTo>
                      <a:pt x="29" y="17"/>
                    </a:lnTo>
                    <a:lnTo>
                      <a:pt x="34" y="20"/>
                    </a:lnTo>
                    <a:lnTo>
                      <a:pt x="41" y="24"/>
                    </a:lnTo>
                    <a:lnTo>
                      <a:pt x="47" y="28"/>
                    </a:lnTo>
                    <a:lnTo>
                      <a:pt x="53" y="32"/>
                    </a:lnTo>
                    <a:lnTo>
                      <a:pt x="59" y="36"/>
                    </a:lnTo>
                    <a:lnTo>
                      <a:pt x="66" y="39"/>
                    </a:lnTo>
                    <a:lnTo>
                      <a:pt x="71" y="42"/>
                    </a:lnTo>
                    <a:lnTo>
                      <a:pt x="77" y="45"/>
                    </a:lnTo>
                    <a:lnTo>
                      <a:pt x="84" y="48"/>
                    </a:lnTo>
                    <a:lnTo>
                      <a:pt x="90" y="49"/>
                    </a:lnTo>
                    <a:lnTo>
                      <a:pt x="97" y="49"/>
                    </a:lnTo>
                    <a:lnTo>
                      <a:pt x="96" y="49"/>
                    </a:lnTo>
                    <a:lnTo>
                      <a:pt x="97" y="42"/>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8" name="Freeform 66">
                <a:extLst>
                  <a:ext uri="{FF2B5EF4-FFF2-40B4-BE49-F238E27FC236}">
                    <a16:creationId xmlns:a16="http://schemas.microsoft.com/office/drawing/2014/main" id="{6D1999AF-07AA-7C3A-2433-48F2F75CBFED}"/>
                  </a:ext>
                </a:extLst>
              </p:cNvPr>
              <p:cNvSpPr>
                <a:spLocks/>
              </p:cNvSpPr>
              <p:nvPr/>
            </p:nvSpPr>
            <p:spPr bwMode="auto">
              <a:xfrm>
                <a:off x="2217" y="3122"/>
                <a:ext cx="124" cy="70"/>
              </a:xfrm>
              <a:custGeom>
                <a:avLst/>
                <a:gdLst>
                  <a:gd name="T0" fmla="*/ 362 w 373"/>
                  <a:gd name="T1" fmla="*/ 10 h 209"/>
                  <a:gd name="T2" fmla="*/ 350 w 373"/>
                  <a:gd name="T3" fmla="*/ 30 h 209"/>
                  <a:gd name="T4" fmla="*/ 335 w 373"/>
                  <a:gd name="T5" fmla="*/ 49 h 209"/>
                  <a:gd name="T6" fmla="*/ 316 w 373"/>
                  <a:gd name="T7" fmla="*/ 69 h 209"/>
                  <a:gd name="T8" fmla="*/ 294 w 373"/>
                  <a:gd name="T9" fmla="*/ 88 h 209"/>
                  <a:gd name="T10" fmla="*/ 272 w 373"/>
                  <a:gd name="T11" fmla="*/ 105 h 209"/>
                  <a:gd name="T12" fmla="*/ 247 w 373"/>
                  <a:gd name="T13" fmla="*/ 124 h 209"/>
                  <a:gd name="T14" fmla="*/ 221 w 373"/>
                  <a:gd name="T15" fmla="*/ 139 h 209"/>
                  <a:gd name="T16" fmla="*/ 195 w 373"/>
                  <a:gd name="T17" fmla="*/ 154 h 209"/>
                  <a:gd name="T18" fmla="*/ 166 w 373"/>
                  <a:gd name="T19" fmla="*/ 167 h 209"/>
                  <a:gd name="T20" fmla="*/ 138 w 373"/>
                  <a:gd name="T21" fmla="*/ 178 h 209"/>
                  <a:gd name="T22" fmla="*/ 111 w 373"/>
                  <a:gd name="T23" fmla="*/ 188 h 209"/>
                  <a:gd name="T24" fmla="*/ 83 w 373"/>
                  <a:gd name="T25" fmla="*/ 194 h 209"/>
                  <a:gd name="T26" fmla="*/ 57 w 373"/>
                  <a:gd name="T27" fmla="*/ 199 h 209"/>
                  <a:gd name="T28" fmla="*/ 34 w 373"/>
                  <a:gd name="T29" fmla="*/ 201 h 209"/>
                  <a:gd name="T30" fmla="*/ 11 w 373"/>
                  <a:gd name="T31" fmla="*/ 200 h 209"/>
                  <a:gd name="T32" fmla="*/ 0 w 373"/>
                  <a:gd name="T33" fmla="*/ 206 h 209"/>
                  <a:gd name="T34" fmla="*/ 22 w 373"/>
                  <a:gd name="T35" fmla="*/ 209 h 209"/>
                  <a:gd name="T36" fmla="*/ 46 w 373"/>
                  <a:gd name="T37" fmla="*/ 208 h 209"/>
                  <a:gd name="T38" fmla="*/ 72 w 373"/>
                  <a:gd name="T39" fmla="*/ 205 h 209"/>
                  <a:gd name="T40" fmla="*/ 99 w 373"/>
                  <a:gd name="T41" fmla="*/ 199 h 209"/>
                  <a:gd name="T42" fmla="*/ 126 w 373"/>
                  <a:gd name="T43" fmla="*/ 191 h 209"/>
                  <a:gd name="T44" fmla="*/ 155 w 373"/>
                  <a:gd name="T45" fmla="*/ 180 h 209"/>
                  <a:gd name="T46" fmla="*/ 183 w 373"/>
                  <a:gd name="T47" fmla="*/ 167 h 209"/>
                  <a:gd name="T48" fmla="*/ 211 w 373"/>
                  <a:gd name="T49" fmla="*/ 154 h 209"/>
                  <a:gd name="T50" fmla="*/ 238 w 373"/>
                  <a:gd name="T51" fmla="*/ 139 h 209"/>
                  <a:gd name="T52" fmla="*/ 264 w 373"/>
                  <a:gd name="T53" fmla="*/ 121 h 209"/>
                  <a:gd name="T54" fmla="*/ 288 w 373"/>
                  <a:gd name="T55" fmla="*/ 103 h 209"/>
                  <a:gd name="T56" fmla="*/ 312 w 373"/>
                  <a:gd name="T57" fmla="*/ 84 h 209"/>
                  <a:gd name="T58" fmla="*/ 331 w 373"/>
                  <a:gd name="T59" fmla="*/ 64 h 209"/>
                  <a:gd name="T60" fmla="*/ 348 w 373"/>
                  <a:gd name="T61" fmla="*/ 44 h 209"/>
                  <a:gd name="T62" fmla="*/ 363 w 373"/>
                  <a:gd name="T63" fmla="*/ 24 h 209"/>
                  <a:gd name="T64" fmla="*/ 373 w 373"/>
                  <a:gd name="T65" fmla="*/ 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3" h="209">
                    <a:moveTo>
                      <a:pt x="366" y="0"/>
                    </a:moveTo>
                    <a:lnTo>
                      <a:pt x="362" y="10"/>
                    </a:lnTo>
                    <a:lnTo>
                      <a:pt x="356" y="20"/>
                    </a:lnTo>
                    <a:lnTo>
                      <a:pt x="350" y="30"/>
                    </a:lnTo>
                    <a:lnTo>
                      <a:pt x="343" y="40"/>
                    </a:lnTo>
                    <a:lnTo>
                      <a:pt x="335" y="49"/>
                    </a:lnTo>
                    <a:lnTo>
                      <a:pt x="326" y="59"/>
                    </a:lnTo>
                    <a:lnTo>
                      <a:pt x="316" y="69"/>
                    </a:lnTo>
                    <a:lnTo>
                      <a:pt x="306" y="78"/>
                    </a:lnTo>
                    <a:lnTo>
                      <a:pt x="294" y="88"/>
                    </a:lnTo>
                    <a:lnTo>
                      <a:pt x="284" y="97"/>
                    </a:lnTo>
                    <a:lnTo>
                      <a:pt x="272" y="105"/>
                    </a:lnTo>
                    <a:lnTo>
                      <a:pt x="260" y="114"/>
                    </a:lnTo>
                    <a:lnTo>
                      <a:pt x="247" y="124"/>
                    </a:lnTo>
                    <a:lnTo>
                      <a:pt x="234" y="132"/>
                    </a:lnTo>
                    <a:lnTo>
                      <a:pt x="221" y="139"/>
                    </a:lnTo>
                    <a:lnTo>
                      <a:pt x="208" y="147"/>
                    </a:lnTo>
                    <a:lnTo>
                      <a:pt x="195" y="154"/>
                    </a:lnTo>
                    <a:lnTo>
                      <a:pt x="179" y="161"/>
                    </a:lnTo>
                    <a:lnTo>
                      <a:pt x="166" y="167"/>
                    </a:lnTo>
                    <a:lnTo>
                      <a:pt x="152" y="173"/>
                    </a:lnTo>
                    <a:lnTo>
                      <a:pt x="138" y="178"/>
                    </a:lnTo>
                    <a:lnTo>
                      <a:pt x="124" y="183"/>
                    </a:lnTo>
                    <a:lnTo>
                      <a:pt x="111" y="188"/>
                    </a:lnTo>
                    <a:lnTo>
                      <a:pt x="96" y="191"/>
                    </a:lnTo>
                    <a:lnTo>
                      <a:pt x="83" y="194"/>
                    </a:lnTo>
                    <a:lnTo>
                      <a:pt x="71" y="197"/>
                    </a:lnTo>
                    <a:lnTo>
                      <a:pt x="57" y="199"/>
                    </a:lnTo>
                    <a:lnTo>
                      <a:pt x="45" y="200"/>
                    </a:lnTo>
                    <a:lnTo>
                      <a:pt x="34" y="201"/>
                    </a:lnTo>
                    <a:lnTo>
                      <a:pt x="22" y="201"/>
                    </a:lnTo>
                    <a:lnTo>
                      <a:pt x="11" y="200"/>
                    </a:lnTo>
                    <a:lnTo>
                      <a:pt x="1" y="198"/>
                    </a:lnTo>
                    <a:lnTo>
                      <a:pt x="0" y="206"/>
                    </a:lnTo>
                    <a:lnTo>
                      <a:pt x="11" y="207"/>
                    </a:lnTo>
                    <a:lnTo>
                      <a:pt x="22" y="209"/>
                    </a:lnTo>
                    <a:lnTo>
                      <a:pt x="34" y="209"/>
                    </a:lnTo>
                    <a:lnTo>
                      <a:pt x="46" y="208"/>
                    </a:lnTo>
                    <a:lnTo>
                      <a:pt x="58" y="207"/>
                    </a:lnTo>
                    <a:lnTo>
                      <a:pt x="72" y="205"/>
                    </a:lnTo>
                    <a:lnTo>
                      <a:pt x="85" y="202"/>
                    </a:lnTo>
                    <a:lnTo>
                      <a:pt x="99" y="199"/>
                    </a:lnTo>
                    <a:lnTo>
                      <a:pt x="113" y="195"/>
                    </a:lnTo>
                    <a:lnTo>
                      <a:pt x="126" y="191"/>
                    </a:lnTo>
                    <a:lnTo>
                      <a:pt x="140" y="186"/>
                    </a:lnTo>
                    <a:lnTo>
                      <a:pt x="155" y="180"/>
                    </a:lnTo>
                    <a:lnTo>
                      <a:pt x="169" y="174"/>
                    </a:lnTo>
                    <a:lnTo>
                      <a:pt x="183" y="167"/>
                    </a:lnTo>
                    <a:lnTo>
                      <a:pt x="198" y="161"/>
                    </a:lnTo>
                    <a:lnTo>
                      <a:pt x="211" y="154"/>
                    </a:lnTo>
                    <a:lnTo>
                      <a:pt x="225" y="147"/>
                    </a:lnTo>
                    <a:lnTo>
                      <a:pt x="238" y="139"/>
                    </a:lnTo>
                    <a:lnTo>
                      <a:pt x="251" y="130"/>
                    </a:lnTo>
                    <a:lnTo>
                      <a:pt x="264" y="121"/>
                    </a:lnTo>
                    <a:lnTo>
                      <a:pt x="277" y="112"/>
                    </a:lnTo>
                    <a:lnTo>
                      <a:pt x="288" y="103"/>
                    </a:lnTo>
                    <a:lnTo>
                      <a:pt x="300" y="93"/>
                    </a:lnTo>
                    <a:lnTo>
                      <a:pt x="312" y="84"/>
                    </a:lnTo>
                    <a:lnTo>
                      <a:pt x="322" y="74"/>
                    </a:lnTo>
                    <a:lnTo>
                      <a:pt x="331" y="64"/>
                    </a:lnTo>
                    <a:lnTo>
                      <a:pt x="340" y="55"/>
                    </a:lnTo>
                    <a:lnTo>
                      <a:pt x="348" y="44"/>
                    </a:lnTo>
                    <a:lnTo>
                      <a:pt x="357" y="34"/>
                    </a:lnTo>
                    <a:lnTo>
                      <a:pt x="363" y="24"/>
                    </a:lnTo>
                    <a:lnTo>
                      <a:pt x="368" y="13"/>
                    </a:lnTo>
                    <a:lnTo>
                      <a:pt x="373" y="3"/>
                    </a:lnTo>
                    <a:lnTo>
                      <a:pt x="366" y="0"/>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59" name="Freeform 67">
                <a:extLst>
                  <a:ext uri="{FF2B5EF4-FFF2-40B4-BE49-F238E27FC236}">
                    <a16:creationId xmlns:a16="http://schemas.microsoft.com/office/drawing/2014/main" id="{D26ED941-5140-2A36-49D8-72FAD0D8CB1C}"/>
                  </a:ext>
                </a:extLst>
              </p:cNvPr>
              <p:cNvSpPr>
                <a:spLocks/>
              </p:cNvSpPr>
              <p:nvPr/>
            </p:nvSpPr>
            <p:spPr bwMode="auto">
              <a:xfrm>
                <a:off x="2339" y="3061"/>
                <a:ext cx="37" cy="62"/>
              </a:xfrm>
              <a:custGeom>
                <a:avLst/>
                <a:gdLst>
                  <a:gd name="T0" fmla="*/ 104 w 111"/>
                  <a:gd name="T1" fmla="*/ 0 h 184"/>
                  <a:gd name="T2" fmla="*/ 103 w 111"/>
                  <a:gd name="T3" fmla="*/ 0 h 184"/>
                  <a:gd name="T4" fmla="*/ 99 w 111"/>
                  <a:gd name="T5" fmla="*/ 12 h 184"/>
                  <a:gd name="T6" fmla="*/ 94 w 111"/>
                  <a:gd name="T7" fmla="*/ 24 h 184"/>
                  <a:gd name="T8" fmla="*/ 88 w 111"/>
                  <a:gd name="T9" fmla="*/ 36 h 184"/>
                  <a:gd name="T10" fmla="*/ 82 w 111"/>
                  <a:gd name="T11" fmla="*/ 48 h 184"/>
                  <a:gd name="T12" fmla="*/ 75 w 111"/>
                  <a:gd name="T13" fmla="*/ 59 h 184"/>
                  <a:gd name="T14" fmla="*/ 66 w 111"/>
                  <a:gd name="T15" fmla="*/ 71 h 184"/>
                  <a:gd name="T16" fmla="*/ 59 w 111"/>
                  <a:gd name="T17" fmla="*/ 83 h 184"/>
                  <a:gd name="T18" fmla="*/ 51 w 111"/>
                  <a:gd name="T19" fmla="*/ 94 h 184"/>
                  <a:gd name="T20" fmla="*/ 44 w 111"/>
                  <a:gd name="T21" fmla="*/ 105 h 184"/>
                  <a:gd name="T22" fmla="*/ 36 w 111"/>
                  <a:gd name="T23" fmla="*/ 116 h 184"/>
                  <a:gd name="T24" fmla="*/ 29 w 111"/>
                  <a:gd name="T25" fmla="*/ 127 h 184"/>
                  <a:gd name="T26" fmla="*/ 21 w 111"/>
                  <a:gd name="T27" fmla="*/ 138 h 184"/>
                  <a:gd name="T28" fmla="*/ 16 w 111"/>
                  <a:gd name="T29" fmla="*/ 149 h 184"/>
                  <a:gd name="T30" fmla="*/ 10 w 111"/>
                  <a:gd name="T31" fmla="*/ 160 h 184"/>
                  <a:gd name="T32" fmla="*/ 4 w 111"/>
                  <a:gd name="T33" fmla="*/ 171 h 184"/>
                  <a:gd name="T34" fmla="*/ 0 w 111"/>
                  <a:gd name="T35" fmla="*/ 181 h 184"/>
                  <a:gd name="T36" fmla="*/ 6 w 111"/>
                  <a:gd name="T37" fmla="*/ 184 h 184"/>
                  <a:gd name="T38" fmla="*/ 11 w 111"/>
                  <a:gd name="T39" fmla="*/ 175 h 184"/>
                  <a:gd name="T40" fmla="*/ 16 w 111"/>
                  <a:gd name="T41" fmla="*/ 164 h 184"/>
                  <a:gd name="T42" fmla="*/ 22 w 111"/>
                  <a:gd name="T43" fmla="*/ 153 h 184"/>
                  <a:gd name="T44" fmla="*/ 29 w 111"/>
                  <a:gd name="T45" fmla="*/ 143 h 184"/>
                  <a:gd name="T46" fmla="*/ 36 w 111"/>
                  <a:gd name="T47" fmla="*/ 132 h 184"/>
                  <a:gd name="T48" fmla="*/ 43 w 111"/>
                  <a:gd name="T49" fmla="*/ 121 h 184"/>
                  <a:gd name="T50" fmla="*/ 50 w 111"/>
                  <a:gd name="T51" fmla="*/ 110 h 184"/>
                  <a:gd name="T52" fmla="*/ 58 w 111"/>
                  <a:gd name="T53" fmla="*/ 99 h 184"/>
                  <a:gd name="T54" fmla="*/ 66 w 111"/>
                  <a:gd name="T55" fmla="*/ 87 h 184"/>
                  <a:gd name="T56" fmla="*/ 74 w 111"/>
                  <a:gd name="T57" fmla="*/ 76 h 184"/>
                  <a:gd name="T58" fmla="*/ 81 w 111"/>
                  <a:gd name="T59" fmla="*/ 64 h 184"/>
                  <a:gd name="T60" fmla="*/ 88 w 111"/>
                  <a:gd name="T61" fmla="*/ 52 h 184"/>
                  <a:gd name="T62" fmla="*/ 95 w 111"/>
                  <a:gd name="T63" fmla="*/ 39 h 184"/>
                  <a:gd name="T64" fmla="*/ 101 w 111"/>
                  <a:gd name="T65" fmla="*/ 27 h 184"/>
                  <a:gd name="T66" fmla="*/ 106 w 111"/>
                  <a:gd name="T67" fmla="*/ 15 h 184"/>
                  <a:gd name="T68" fmla="*/ 111 w 111"/>
                  <a:gd name="T69" fmla="*/ 3 h 184"/>
                  <a:gd name="T70" fmla="*/ 111 w 111"/>
                  <a:gd name="T71" fmla="*/ 4 h 184"/>
                  <a:gd name="T72" fmla="*/ 104 w 111"/>
                  <a:gd name="T7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84">
                    <a:moveTo>
                      <a:pt x="104" y="0"/>
                    </a:moveTo>
                    <a:lnTo>
                      <a:pt x="103" y="0"/>
                    </a:lnTo>
                    <a:lnTo>
                      <a:pt x="99" y="12"/>
                    </a:lnTo>
                    <a:lnTo>
                      <a:pt x="94" y="24"/>
                    </a:lnTo>
                    <a:lnTo>
                      <a:pt x="88" y="36"/>
                    </a:lnTo>
                    <a:lnTo>
                      <a:pt x="82" y="48"/>
                    </a:lnTo>
                    <a:lnTo>
                      <a:pt x="75" y="59"/>
                    </a:lnTo>
                    <a:lnTo>
                      <a:pt x="66" y="71"/>
                    </a:lnTo>
                    <a:lnTo>
                      <a:pt x="59" y="83"/>
                    </a:lnTo>
                    <a:lnTo>
                      <a:pt x="51" y="94"/>
                    </a:lnTo>
                    <a:lnTo>
                      <a:pt x="44" y="105"/>
                    </a:lnTo>
                    <a:lnTo>
                      <a:pt x="36" y="116"/>
                    </a:lnTo>
                    <a:lnTo>
                      <a:pt x="29" y="127"/>
                    </a:lnTo>
                    <a:lnTo>
                      <a:pt x="21" y="138"/>
                    </a:lnTo>
                    <a:lnTo>
                      <a:pt x="16" y="149"/>
                    </a:lnTo>
                    <a:lnTo>
                      <a:pt x="10" y="160"/>
                    </a:lnTo>
                    <a:lnTo>
                      <a:pt x="4" y="171"/>
                    </a:lnTo>
                    <a:lnTo>
                      <a:pt x="0" y="181"/>
                    </a:lnTo>
                    <a:lnTo>
                      <a:pt x="6" y="184"/>
                    </a:lnTo>
                    <a:lnTo>
                      <a:pt x="11" y="175"/>
                    </a:lnTo>
                    <a:lnTo>
                      <a:pt x="16" y="164"/>
                    </a:lnTo>
                    <a:lnTo>
                      <a:pt x="22" y="153"/>
                    </a:lnTo>
                    <a:lnTo>
                      <a:pt x="29" y="143"/>
                    </a:lnTo>
                    <a:lnTo>
                      <a:pt x="36" y="132"/>
                    </a:lnTo>
                    <a:lnTo>
                      <a:pt x="43" y="121"/>
                    </a:lnTo>
                    <a:lnTo>
                      <a:pt x="50" y="110"/>
                    </a:lnTo>
                    <a:lnTo>
                      <a:pt x="58" y="99"/>
                    </a:lnTo>
                    <a:lnTo>
                      <a:pt x="66" y="87"/>
                    </a:lnTo>
                    <a:lnTo>
                      <a:pt x="74" y="76"/>
                    </a:lnTo>
                    <a:lnTo>
                      <a:pt x="81" y="64"/>
                    </a:lnTo>
                    <a:lnTo>
                      <a:pt x="88" y="52"/>
                    </a:lnTo>
                    <a:lnTo>
                      <a:pt x="95" y="39"/>
                    </a:lnTo>
                    <a:lnTo>
                      <a:pt x="101" y="27"/>
                    </a:lnTo>
                    <a:lnTo>
                      <a:pt x="106" y="15"/>
                    </a:lnTo>
                    <a:lnTo>
                      <a:pt x="111" y="3"/>
                    </a:lnTo>
                    <a:lnTo>
                      <a:pt x="111" y="4"/>
                    </a:lnTo>
                    <a:lnTo>
                      <a:pt x="104" y="0"/>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0" name="Freeform 68">
                <a:extLst>
                  <a:ext uri="{FF2B5EF4-FFF2-40B4-BE49-F238E27FC236}">
                    <a16:creationId xmlns:a16="http://schemas.microsoft.com/office/drawing/2014/main" id="{4EEBE0FF-2042-81D2-DB66-39E19EB95B78}"/>
                  </a:ext>
                </a:extLst>
              </p:cNvPr>
              <p:cNvSpPr>
                <a:spLocks/>
              </p:cNvSpPr>
              <p:nvPr/>
            </p:nvSpPr>
            <p:spPr bwMode="auto">
              <a:xfrm>
                <a:off x="2348" y="2799"/>
                <a:ext cx="42" cy="264"/>
              </a:xfrm>
              <a:custGeom>
                <a:avLst/>
                <a:gdLst>
                  <a:gd name="T0" fmla="*/ 8 w 125"/>
                  <a:gd name="T1" fmla="*/ 24 h 790"/>
                  <a:gd name="T2" fmla="*/ 24 w 125"/>
                  <a:gd name="T3" fmla="*/ 67 h 790"/>
                  <a:gd name="T4" fmla="*/ 39 w 125"/>
                  <a:gd name="T5" fmla="*/ 111 h 790"/>
                  <a:gd name="T6" fmla="*/ 55 w 125"/>
                  <a:gd name="T7" fmla="*/ 159 h 790"/>
                  <a:gd name="T8" fmla="*/ 69 w 125"/>
                  <a:gd name="T9" fmla="*/ 208 h 790"/>
                  <a:gd name="T10" fmla="*/ 82 w 125"/>
                  <a:gd name="T11" fmla="*/ 258 h 790"/>
                  <a:gd name="T12" fmla="*/ 93 w 125"/>
                  <a:gd name="T13" fmla="*/ 309 h 790"/>
                  <a:gd name="T14" fmla="*/ 102 w 125"/>
                  <a:gd name="T15" fmla="*/ 361 h 790"/>
                  <a:gd name="T16" fmla="*/ 109 w 125"/>
                  <a:gd name="T17" fmla="*/ 413 h 790"/>
                  <a:gd name="T18" fmla="*/ 115 w 125"/>
                  <a:gd name="T19" fmla="*/ 467 h 790"/>
                  <a:gd name="T20" fmla="*/ 118 w 125"/>
                  <a:gd name="T21" fmla="*/ 518 h 790"/>
                  <a:gd name="T22" fmla="*/ 118 w 125"/>
                  <a:gd name="T23" fmla="*/ 571 h 790"/>
                  <a:gd name="T24" fmla="*/ 114 w 125"/>
                  <a:gd name="T25" fmla="*/ 620 h 790"/>
                  <a:gd name="T26" fmla="*/ 108 w 125"/>
                  <a:gd name="T27" fmla="*/ 670 h 790"/>
                  <a:gd name="T28" fmla="*/ 98 w 125"/>
                  <a:gd name="T29" fmla="*/ 718 h 790"/>
                  <a:gd name="T30" fmla="*/ 84 w 125"/>
                  <a:gd name="T31" fmla="*/ 764 h 790"/>
                  <a:gd name="T32" fmla="*/ 83 w 125"/>
                  <a:gd name="T33" fmla="*/ 790 h 790"/>
                  <a:gd name="T34" fmla="*/ 99 w 125"/>
                  <a:gd name="T35" fmla="*/ 744 h 790"/>
                  <a:gd name="T36" fmla="*/ 112 w 125"/>
                  <a:gd name="T37" fmla="*/ 695 h 790"/>
                  <a:gd name="T38" fmla="*/ 119 w 125"/>
                  <a:gd name="T39" fmla="*/ 646 h 790"/>
                  <a:gd name="T40" fmla="*/ 124 w 125"/>
                  <a:gd name="T41" fmla="*/ 596 h 790"/>
                  <a:gd name="T42" fmla="*/ 125 w 125"/>
                  <a:gd name="T43" fmla="*/ 544 h 790"/>
                  <a:gd name="T44" fmla="*/ 124 w 125"/>
                  <a:gd name="T45" fmla="*/ 492 h 790"/>
                  <a:gd name="T46" fmla="*/ 120 w 125"/>
                  <a:gd name="T47" fmla="*/ 438 h 790"/>
                  <a:gd name="T48" fmla="*/ 114 w 125"/>
                  <a:gd name="T49" fmla="*/ 386 h 790"/>
                  <a:gd name="T50" fmla="*/ 105 w 125"/>
                  <a:gd name="T51" fmla="*/ 334 h 790"/>
                  <a:gd name="T52" fmla="*/ 95 w 125"/>
                  <a:gd name="T53" fmla="*/ 281 h 790"/>
                  <a:gd name="T54" fmla="*/ 83 w 125"/>
                  <a:gd name="T55" fmla="*/ 231 h 790"/>
                  <a:gd name="T56" fmla="*/ 70 w 125"/>
                  <a:gd name="T57" fmla="*/ 180 h 790"/>
                  <a:gd name="T58" fmla="*/ 55 w 125"/>
                  <a:gd name="T59" fmla="*/ 133 h 790"/>
                  <a:gd name="T60" fmla="*/ 39 w 125"/>
                  <a:gd name="T61" fmla="*/ 87 h 790"/>
                  <a:gd name="T62" fmla="*/ 24 w 125"/>
                  <a:gd name="T63" fmla="*/ 42 h 790"/>
                  <a:gd name="T64" fmla="*/ 7 w 125"/>
                  <a:gd name="T65" fmla="*/ 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5" h="790">
                    <a:moveTo>
                      <a:pt x="0" y="3"/>
                    </a:moveTo>
                    <a:lnTo>
                      <a:pt x="8" y="24"/>
                    </a:lnTo>
                    <a:lnTo>
                      <a:pt x="16" y="44"/>
                    </a:lnTo>
                    <a:lnTo>
                      <a:pt x="24" y="67"/>
                    </a:lnTo>
                    <a:lnTo>
                      <a:pt x="32" y="89"/>
                    </a:lnTo>
                    <a:lnTo>
                      <a:pt x="39" y="111"/>
                    </a:lnTo>
                    <a:lnTo>
                      <a:pt x="48" y="135"/>
                    </a:lnTo>
                    <a:lnTo>
                      <a:pt x="55" y="159"/>
                    </a:lnTo>
                    <a:lnTo>
                      <a:pt x="62" y="184"/>
                    </a:lnTo>
                    <a:lnTo>
                      <a:pt x="69" y="208"/>
                    </a:lnTo>
                    <a:lnTo>
                      <a:pt x="75" y="233"/>
                    </a:lnTo>
                    <a:lnTo>
                      <a:pt x="82" y="258"/>
                    </a:lnTo>
                    <a:lnTo>
                      <a:pt x="87" y="283"/>
                    </a:lnTo>
                    <a:lnTo>
                      <a:pt x="93" y="309"/>
                    </a:lnTo>
                    <a:lnTo>
                      <a:pt x="97" y="335"/>
                    </a:lnTo>
                    <a:lnTo>
                      <a:pt x="102" y="361"/>
                    </a:lnTo>
                    <a:lnTo>
                      <a:pt x="106" y="387"/>
                    </a:lnTo>
                    <a:lnTo>
                      <a:pt x="109" y="413"/>
                    </a:lnTo>
                    <a:lnTo>
                      <a:pt x="112" y="441"/>
                    </a:lnTo>
                    <a:lnTo>
                      <a:pt x="115" y="467"/>
                    </a:lnTo>
                    <a:lnTo>
                      <a:pt x="116" y="492"/>
                    </a:lnTo>
                    <a:lnTo>
                      <a:pt x="118" y="518"/>
                    </a:lnTo>
                    <a:lnTo>
                      <a:pt x="118" y="544"/>
                    </a:lnTo>
                    <a:lnTo>
                      <a:pt x="118" y="571"/>
                    </a:lnTo>
                    <a:lnTo>
                      <a:pt x="116" y="596"/>
                    </a:lnTo>
                    <a:lnTo>
                      <a:pt x="114" y="620"/>
                    </a:lnTo>
                    <a:lnTo>
                      <a:pt x="112" y="646"/>
                    </a:lnTo>
                    <a:lnTo>
                      <a:pt x="108" y="670"/>
                    </a:lnTo>
                    <a:lnTo>
                      <a:pt x="104" y="695"/>
                    </a:lnTo>
                    <a:lnTo>
                      <a:pt x="98" y="718"/>
                    </a:lnTo>
                    <a:lnTo>
                      <a:pt x="91" y="741"/>
                    </a:lnTo>
                    <a:lnTo>
                      <a:pt x="84" y="764"/>
                    </a:lnTo>
                    <a:lnTo>
                      <a:pt x="76" y="786"/>
                    </a:lnTo>
                    <a:lnTo>
                      <a:pt x="83" y="790"/>
                    </a:lnTo>
                    <a:lnTo>
                      <a:pt x="92" y="767"/>
                    </a:lnTo>
                    <a:lnTo>
                      <a:pt x="99" y="744"/>
                    </a:lnTo>
                    <a:lnTo>
                      <a:pt x="106" y="720"/>
                    </a:lnTo>
                    <a:lnTo>
                      <a:pt x="112" y="695"/>
                    </a:lnTo>
                    <a:lnTo>
                      <a:pt x="116" y="671"/>
                    </a:lnTo>
                    <a:lnTo>
                      <a:pt x="119" y="646"/>
                    </a:lnTo>
                    <a:lnTo>
                      <a:pt x="122" y="622"/>
                    </a:lnTo>
                    <a:lnTo>
                      <a:pt x="124" y="596"/>
                    </a:lnTo>
                    <a:lnTo>
                      <a:pt x="125" y="571"/>
                    </a:lnTo>
                    <a:lnTo>
                      <a:pt x="125" y="544"/>
                    </a:lnTo>
                    <a:lnTo>
                      <a:pt x="125" y="518"/>
                    </a:lnTo>
                    <a:lnTo>
                      <a:pt x="124" y="492"/>
                    </a:lnTo>
                    <a:lnTo>
                      <a:pt x="123" y="465"/>
                    </a:lnTo>
                    <a:lnTo>
                      <a:pt x="120" y="438"/>
                    </a:lnTo>
                    <a:lnTo>
                      <a:pt x="117" y="412"/>
                    </a:lnTo>
                    <a:lnTo>
                      <a:pt x="114" y="386"/>
                    </a:lnTo>
                    <a:lnTo>
                      <a:pt x="110" y="361"/>
                    </a:lnTo>
                    <a:lnTo>
                      <a:pt x="105" y="334"/>
                    </a:lnTo>
                    <a:lnTo>
                      <a:pt x="101" y="307"/>
                    </a:lnTo>
                    <a:lnTo>
                      <a:pt x="95" y="281"/>
                    </a:lnTo>
                    <a:lnTo>
                      <a:pt x="89" y="256"/>
                    </a:lnTo>
                    <a:lnTo>
                      <a:pt x="83" y="231"/>
                    </a:lnTo>
                    <a:lnTo>
                      <a:pt x="76" y="206"/>
                    </a:lnTo>
                    <a:lnTo>
                      <a:pt x="70" y="180"/>
                    </a:lnTo>
                    <a:lnTo>
                      <a:pt x="63" y="156"/>
                    </a:lnTo>
                    <a:lnTo>
                      <a:pt x="55" y="133"/>
                    </a:lnTo>
                    <a:lnTo>
                      <a:pt x="48" y="109"/>
                    </a:lnTo>
                    <a:lnTo>
                      <a:pt x="39" y="87"/>
                    </a:lnTo>
                    <a:lnTo>
                      <a:pt x="32" y="65"/>
                    </a:lnTo>
                    <a:lnTo>
                      <a:pt x="24" y="42"/>
                    </a:lnTo>
                    <a:lnTo>
                      <a:pt x="15" y="20"/>
                    </a:lnTo>
                    <a:lnTo>
                      <a:pt x="7" y="0"/>
                    </a:lnTo>
                    <a:lnTo>
                      <a:pt x="0" y="3"/>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1" name="Freeform 69">
                <a:extLst>
                  <a:ext uri="{FF2B5EF4-FFF2-40B4-BE49-F238E27FC236}">
                    <a16:creationId xmlns:a16="http://schemas.microsoft.com/office/drawing/2014/main" id="{0E10E1E5-64BA-AE39-304C-E1D750019DC4}"/>
                  </a:ext>
                </a:extLst>
              </p:cNvPr>
              <p:cNvSpPr>
                <a:spLocks/>
              </p:cNvSpPr>
              <p:nvPr/>
            </p:nvSpPr>
            <p:spPr bwMode="auto">
              <a:xfrm>
                <a:off x="2272" y="2689"/>
                <a:ext cx="78" cy="112"/>
              </a:xfrm>
              <a:custGeom>
                <a:avLst/>
                <a:gdLst>
                  <a:gd name="T0" fmla="*/ 0 w 235"/>
                  <a:gd name="T1" fmla="*/ 4 h 334"/>
                  <a:gd name="T2" fmla="*/ 15 w 235"/>
                  <a:gd name="T3" fmla="*/ 25 h 334"/>
                  <a:gd name="T4" fmla="*/ 31 w 235"/>
                  <a:gd name="T5" fmla="*/ 46 h 334"/>
                  <a:gd name="T6" fmla="*/ 48 w 235"/>
                  <a:gd name="T7" fmla="*/ 66 h 334"/>
                  <a:gd name="T8" fmla="*/ 64 w 235"/>
                  <a:gd name="T9" fmla="*/ 85 h 334"/>
                  <a:gd name="T10" fmla="*/ 79 w 235"/>
                  <a:gd name="T11" fmla="*/ 105 h 334"/>
                  <a:gd name="T12" fmla="*/ 94 w 235"/>
                  <a:gd name="T13" fmla="*/ 124 h 334"/>
                  <a:gd name="T14" fmla="*/ 109 w 235"/>
                  <a:gd name="T15" fmla="*/ 144 h 334"/>
                  <a:gd name="T16" fmla="*/ 124 w 235"/>
                  <a:gd name="T17" fmla="*/ 164 h 334"/>
                  <a:gd name="T18" fmla="*/ 139 w 235"/>
                  <a:gd name="T19" fmla="*/ 183 h 334"/>
                  <a:gd name="T20" fmla="*/ 155 w 235"/>
                  <a:gd name="T21" fmla="*/ 204 h 334"/>
                  <a:gd name="T22" fmla="*/ 168 w 235"/>
                  <a:gd name="T23" fmla="*/ 224 h 334"/>
                  <a:gd name="T24" fmla="*/ 182 w 235"/>
                  <a:gd name="T25" fmla="*/ 245 h 334"/>
                  <a:gd name="T26" fmla="*/ 194 w 235"/>
                  <a:gd name="T27" fmla="*/ 267 h 334"/>
                  <a:gd name="T28" fmla="*/ 206 w 235"/>
                  <a:gd name="T29" fmla="*/ 288 h 334"/>
                  <a:gd name="T30" fmla="*/ 217 w 235"/>
                  <a:gd name="T31" fmla="*/ 311 h 334"/>
                  <a:gd name="T32" fmla="*/ 228 w 235"/>
                  <a:gd name="T33" fmla="*/ 334 h 334"/>
                  <a:gd name="T34" fmla="*/ 235 w 235"/>
                  <a:gd name="T35" fmla="*/ 331 h 334"/>
                  <a:gd name="T36" fmla="*/ 224 w 235"/>
                  <a:gd name="T37" fmla="*/ 308 h 334"/>
                  <a:gd name="T38" fmla="*/ 213 w 235"/>
                  <a:gd name="T39" fmla="*/ 285 h 334"/>
                  <a:gd name="T40" fmla="*/ 201 w 235"/>
                  <a:gd name="T41" fmla="*/ 262 h 334"/>
                  <a:gd name="T42" fmla="*/ 188 w 235"/>
                  <a:gd name="T43" fmla="*/ 240 h 334"/>
                  <a:gd name="T44" fmla="*/ 175 w 235"/>
                  <a:gd name="T45" fmla="*/ 219 h 334"/>
                  <a:gd name="T46" fmla="*/ 161 w 235"/>
                  <a:gd name="T47" fmla="*/ 199 h 334"/>
                  <a:gd name="T48" fmla="*/ 147 w 235"/>
                  <a:gd name="T49" fmla="*/ 179 h 334"/>
                  <a:gd name="T50" fmla="*/ 131 w 235"/>
                  <a:gd name="T51" fmla="*/ 159 h 334"/>
                  <a:gd name="T52" fmla="*/ 116 w 235"/>
                  <a:gd name="T53" fmla="*/ 140 h 334"/>
                  <a:gd name="T54" fmla="*/ 100 w 235"/>
                  <a:gd name="T55" fmla="*/ 120 h 334"/>
                  <a:gd name="T56" fmla="*/ 85 w 235"/>
                  <a:gd name="T57" fmla="*/ 100 h 334"/>
                  <a:gd name="T58" fmla="*/ 69 w 235"/>
                  <a:gd name="T59" fmla="*/ 81 h 334"/>
                  <a:gd name="T60" fmla="*/ 53 w 235"/>
                  <a:gd name="T61" fmla="*/ 61 h 334"/>
                  <a:gd name="T62" fmla="*/ 38 w 235"/>
                  <a:gd name="T63" fmla="*/ 41 h 334"/>
                  <a:gd name="T64" fmla="*/ 23 w 235"/>
                  <a:gd name="T65" fmla="*/ 21 h 334"/>
                  <a:gd name="T66" fmla="*/ 7 w 235"/>
                  <a:gd name="T67" fmla="*/ 0 h 334"/>
                  <a:gd name="T68" fmla="*/ 0 w 235"/>
                  <a:gd name="T69" fmla="*/ 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334">
                    <a:moveTo>
                      <a:pt x="0" y="4"/>
                    </a:moveTo>
                    <a:lnTo>
                      <a:pt x="15" y="25"/>
                    </a:lnTo>
                    <a:lnTo>
                      <a:pt x="31" y="46"/>
                    </a:lnTo>
                    <a:lnTo>
                      <a:pt x="48" y="66"/>
                    </a:lnTo>
                    <a:lnTo>
                      <a:pt x="64" y="85"/>
                    </a:lnTo>
                    <a:lnTo>
                      <a:pt x="79" y="105"/>
                    </a:lnTo>
                    <a:lnTo>
                      <a:pt x="94" y="124"/>
                    </a:lnTo>
                    <a:lnTo>
                      <a:pt x="109" y="144"/>
                    </a:lnTo>
                    <a:lnTo>
                      <a:pt x="124" y="164"/>
                    </a:lnTo>
                    <a:lnTo>
                      <a:pt x="139" y="183"/>
                    </a:lnTo>
                    <a:lnTo>
                      <a:pt x="155" y="204"/>
                    </a:lnTo>
                    <a:lnTo>
                      <a:pt x="168" y="224"/>
                    </a:lnTo>
                    <a:lnTo>
                      <a:pt x="182" y="245"/>
                    </a:lnTo>
                    <a:lnTo>
                      <a:pt x="194" y="267"/>
                    </a:lnTo>
                    <a:lnTo>
                      <a:pt x="206" y="288"/>
                    </a:lnTo>
                    <a:lnTo>
                      <a:pt x="217" y="311"/>
                    </a:lnTo>
                    <a:lnTo>
                      <a:pt x="228" y="334"/>
                    </a:lnTo>
                    <a:lnTo>
                      <a:pt x="235" y="331"/>
                    </a:lnTo>
                    <a:lnTo>
                      <a:pt x="224" y="308"/>
                    </a:lnTo>
                    <a:lnTo>
                      <a:pt x="213" y="285"/>
                    </a:lnTo>
                    <a:lnTo>
                      <a:pt x="201" y="262"/>
                    </a:lnTo>
                    <a:lnTo>
                      <a:pt x="188" y="240"/>
                    </a:lnTo>
                    <a:lnTo>
                      <a:pt x="175" y="219"/>
                    </a:lnTo>
                    <a:lnTo>
                      <a:pt x="161" y="199"/>
                    </a:lnTo>
                    <a:lnTo>
                      <a:pt x="147" y="179"/>
                    </a:lnTo>
                    <a:lnTo>
                      <a:pt x="131" y="159"/>
                    </a:lnTo>
                    <a:lnTo>
                      <a:pt x="116" y="140"/>
                    </a:lnTo>
                    <a:lnTo>
                      <a:pt x="100" y="120"/>
                    </a:lnTo>
                    <a:lnTo>
                      <a:pt x="85" y="100"/>
                    </a:lnTo>
                    <a:lnTo>
                      <a:pt x="69" y="81"/>
                    </a:lnTo>
                    <a:lnTo>
                      <a:pt x="53" y="61"/>
                    </a:lnTo>
                    <a:lnTo>
                      <a:pt x="38" y="41"/>
                    </a:lnTo>
                    <a:lnTo>
                      <a:pt x="23" y="21"/>
                    </a:lnTo>
                    <a:lnTo>
                      <a:pt x="7" y="0"/>
                    </a:lnTo>
                    <a:lnTo>
                      <a:pt x="0" y="4"/>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2" name="Freeform 70">
                <a:extLst>
                  <a:ext uri="{FF2B5EF4-FFF2-40B4-BE49-F238E27FC236}">
                    <a16:creationId xmlns:a16="http://schemas.microsoft.com/office/drawing/2014/main" id="{0A86B6FF-AEBC-C44E-B0B9-1F902A721B78}"/>
                  </a:ext>
                </a:extLst>
              </p:cNvPr>
              <p:cNvSpPr>
                <a:spLocks/>
              </p:cNvSpPr>
              <p:nvPr/>
            </p:nvSpPr>
            <p:spPr bwMode="auto">
              <a:xfrm>
                <a:off x="2170" y="2593"/>
                <a:ext cx="104" cy="98"/>
              </a:xfrm>
              <a:custGeom>
                <a:avLst/>
                <a:gdLst>
                  <a:gd name="T0" fmla="*/ 2 w 310"/>
                  <a:gd name="T1" fmla="*/ 7 h 293"/>
                  <a:gd name="T2" fmla="*/ 20 w 310"/>
                  <a:gd name="T3" fmla="*/ 20 h 293"/>
                  <a:gd name="T4" fmla="*/ 39 w 310"/>
                  <a:gd name="T5" fmla="*/ 36 h 293"/>
                  <a:gd name="T6" fmla="*/ 60 w 310"/>
                  <a:gd name="T7" fmla="*/ 51 h 293"/>
                  <a:gd name="T8" fmla="*/ 82 w 310"/>
                  <a:gd name="T9" fmla="*/ 68 h 293"/>
                  <a:gd name="T10" fmla="*/ 102 w 310"/>
                  <a:gd name="T11" fmla="*/ 87 h 293"/>
                  <a:gd name="T12" fmla="*/ 124 w 310"/>
                  <a:gd name="T13" fmla="*/ 106 h 293"/>
                  <a:gd name="T14" fmla="*/ 146 w 310"/>
                  <a:gd name="T15" fmla="*/ 125 h 293"/>
                  <a:gd name="T16" fmla="*/ 167 w 310"/>
                  <a:gd name="T17" fmla="*/ 145 h 293"/>
                  <a:gd name="T18" fmla="*/ 188 w 310"/>
                  <a:gd name="T19" fmla="*/ 166 h 293"/>
                  <a:gd name="T20" fmla="*/ 209 w 310"/>
                  <a:gd name="T21" fmla="*/ 186 h 293"/>
                  <a:gd name="T22" fmla="*/ 229 w 310"/>
                  <a:gd name="T23" fmla="*/ 206 h 293"/>
                  <a:gd name="T24" fmla="*/ 247 w 310"/>
                  <a:gd name="T25" fmla="*/ 226 h 293"/>
                  <a:gd name="T26" fmla="*/ 264 w 310"/>
                  <a:gd name="T27" fmla="*/ 244 h 293"/>
                  <a:gd name="T28" fmla="*/ 279 w 310"/>
                  <a:gd name="T29" fmla="*/ 261 h 293"/>
                  <a:gd name="T30" fmla="*/ 292 w 310"/>
                  <a:gd name="T31" fmla="*/ 277 h 293"/>
                  <a:gd name="T32" fmla="*/ 303 w 310"/>
                  <a:gd name="T33" fmla="*/ 293 h 293"/>
                  <a:gd name="T34" fmla="*/ 310 w 310"/>
                  <a:gd name="T35" fmla="*/ 289 h 293"/>
                  <a:gd name="T36" fmla="*/ 298 w 310"/>
                  <a:gd name="T37" fmla="*/ 273 h 293"/>
                  <a:gd name="T38" fmla="*/ 284 w 310"/>
                  <a:gd name="T39" fmla="*/ 256 h 293"/>
                  <a:gd name="T40" fmla="*/ 269 w 310"/>
                  <a:gd name="T41" fmla="*/ 238 h 293"/>
                  <a:gd name="T42" fmla="*/ 252 w 310"/>
                  <a:gd name="T43" fmla="*/ 220 h 293"/>
                  <a:gd name="T44" fmla="*/ 234 w 310"/>
                  <a:gd name="T45" fmla="*/ 200 h 293"/>
                  <a:gd name="T46" fmla="*/ 215 w 310"/>
                  <a:gd name="T47" fmla="*/ 181 h 293"/>
                  <a:gd name="T48" fmla="*/ 194 w 310"/>
                  <a:gd name="T49" fmla="*/ 161 h 293"/>
                  <a:gd name="T50" fmla="*/ 173 w 310"/>
                  <a:gd name="T51" fmla="*/ 139 h 293"/>
                  <a:gd name="T52" fmla="*/ 151 w 310"/>
                  <a:gd name="T53" fmla="*/ 120 h 293"/>
                  <a:gd name="T54" fmla="*/ 130 w 310"/>
                  <a:gd name="T55" fmla="*/ 100 h 293"/>
                  <a:gd name="T56" fmla="*/ 108 w 310"/>
                  <a:gd name="T57" fmla="*/ 81 h 293"/>
                  <a:gd name="T58" fmla="*/ 87 w 310"/>
                  <a:gd name="T59" fmla="*/ 63 h 293"/>
                  <a:gd name="T60" fmla="*/ 64 w 310"/>
                  <a:gd name="T61" fmla="*/ 46 h 293"/>
                  <a:gd name="T62" fmla="*/ 44 w 310"/>
                  <a:gd name="T63" fmla="*/ 28 h 293"/>
                  <a:gd name="T64" fmla="*/ 24 w 310"/>
                  <a:gd name="T65" fmla="*/ 13 h 293"/>
                  <a:gd name="T66" fmla="*/ 6 w 310"/>
                  <a:gd name="T67" fmla="*/ 1 h 293"/>
                  <a:gd name="T68" fmla="*/ 3 w 310"/>
                  <a:gd name="T69" fmla="*/ 0 h 293"/>
                  <a:gd name="T70" fmla="*/ 0 w 310"/>
                  <a:gd name="T71" fmla="*/ 2 h 293"/>
                  <a:gd name="T72" fmla="*/ 0 w 310"/>
                  <a:gd name="T73" fmla="*/ 5 h 293"/>
                  <a:gd name="T74" fmla="*/ 2 w 310"/>
                  <a:gd name="T75" fmla="*/ 7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0" h="293">
                    <a:moveTo>
                      <a:pt x="2" y="7"/>
                    </a:moveTo>
                    <a:lnTo>
                      <a:pt x="20" y="20"/>
                    </a:lnTo>
                    <a:lnTo>
                      <a:pt x="39" y="36"/>
                    </a:lnTo>
                    <a:lnTo>
                      <a:pt x="60" y="51"/>
                    </a:lnTo>
                    <a:lnTo>
                      <a:pt x="82" y="68"/>
                    </a:lnTo>
                    <a:lnTo>
                      <a:pt x="102" y="87"/>
                    </a:lnTo>
                    <a:lnTo>
                      <a:pt x="124" y="106"/>
                    </a:lnTo>
                    <a:lnTo>
                      <a:pt x="146" y="125"/>
                    </a:lnTo>
                    <a:lnTo>
                      <a:pt x="167" y="145"/>
                    </a:lnTo>
                    <a:lnTo>
                      <a:pt x="188" y="166"/>
                    </a:lnTo>
                    <a:lnTo>
                      <a:pt x="209" y="186"/>
                    </a:lnTo>
                    <a:lnTo>
                      <a:pt x="229" y="206"/>
                    </a:lnTo>
                    <a:lnTo>
                      <a:pt x="247" y="226"/>
                    </a:lnTo>
                    <a:lnTo>
                      <a:pt x="264" y="244"/>
                    </a:lnTo>
                    <a:lnTo>
                      <a:pt x="279" y="261"/>
                    </a:lnTo>
                    <a:lnTo>
                      <a:pt x="292" y="277"/>
                    </a:lnTo>
                    <a:lnTo>
                      <a:pt x="303" y="293"/>
                    </a:lnTo>
                    <a:lnTo>
                      <a:pt x="310" y="289"/>
                    </a:lnTo>
                    <a:lnTo>
                      <a:pt x="298" y="273"/>
                    </a:lnTo>
                    <a:lnTo>
                      <a:pt x="284" y="256"/>
                    </a:lnTo>
                    <a:lnTo>
                      <a:pt x="269" y="238"/>
                    </a:lnTo>
                    <a:lnTo>
                      <a:pt x="252" y="220"/>
                    </a:lnTo>
                    <a:lnTo>
                      <a:pt x="234" y="200"/>
                    </a:lnTo>
                    <a:lnTo>
                      <a:pt x="215" y="181"/>
                    </a:lnTo>
                    <a:lnTo>
                      <a:pt x="194" y="161"/>
                    </a:lnTo>
                    <a:lnTo>
                      <a:pt x="173" y="139"/>
                    </a:lnTo>
                    <a:lnTo>
                      <a:pt x="151" y="120"/>
                    </a:lnTo>
                    <a:lnTo>
                      <a:pt x="130" y="100"/>
                    </a:lnTo>
                    <a:lnTo>
                      <a:pt x="108" y="81"/>
                    </a:lnTo>
                    <a:lnTo>
                      <a:pt x="87" y="63"/>
                    </a:lnTo>
                    <a:lnTo>
                      <a:pt x="64" y="46"/>
                    </a:lnTo>
                    <a:lnTo>
                      <a:pt x="44" y="28"/>
                    </a:lnTo>
                    <a:lnTo>
                      <a:pt x="24" y="13"/>
                    </a:lnTo>
                    <a:lnTo>
                      <a:pt x="6" y="1"/>
                    </a:lnTo>
                    <a:lnTo>
                      <a:pt x="3" y="0"/>
                    </a:lnTo>
                    <a:lnTo>
                      <a:pt x="0" y="2"/>
                    </a:lnTo>
                    <a:lnTo>
                      <a:pt x="0" y="5"/>
                    </a:lnTo>
                    <a:lnTo>
                      <a:pt x="2" y="7"/>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3" name="Freeform 71">
                <a:extLst>
                  <a:ext uri="{FF2B5EF4-FFF2-40B4-BE49-F238E27FC236}">
                    <a16:creationId xmlns:a16="http://schemas.microsoft.com/office/drawing/2014/main" id="{509AFB67-71B3-8527-DEC0-F07CE145788C}"/>
                  </a:ext>
                </a:extLst>
              </p:cNvPr>
              <p:cNvSpPr>
                <a:spLocks/>
              </p:cNvSpPr>
              <p:nvPr/>
            </p:nvSpPr>
            <p:spPr bwMode="auto">
              <a:xfrm>
                <a:off x="2128" y="2535"/>
                <a:ext cx="45" cy="60"/>
              </a:xfrm>
              <a:custGeom>
                <a:avLst/>
                <a:gdLst>
                  <a:gd name="T0" fmla="*/ 0 w 135"/>
                  <a:gd name="T1" fmla="*/ 2 h 179"/>
                  <a:gd name="T2" fmla="*/ 1 w 135"/>
                  <a:gd name="T3" fmla="*/ 3 h 179"/>
                  <a:gd name="T4" fmla="*/ 5 w 135"/>
                  <a:gd name="T5" fmla="*/ 13 h 179"/>
                  <a:gd name="T6" fmla="*/ 10 w 135"/>
                  <a:gd name="T7" fmla="*/ 24 h 179"/>
                  <a:gd name="T8" fmla="*/ 15 w 135"/>
                  <a:gd name="T9" fmla="*/ 34 h 179"/>
                  <a:gd name="T10" fmla="*/ 21 w 135"/>
                  <a:gd name="T11" fmla="*/ 45 h 179"/>
                  <a:gd name="T12" fmla="*/ 26 w 135"/>
                  <a:gd name="T13" fmla="*/ 56 h 179"/>
                  <a:gd name="T14" fmla="*/ 33 w 135"/>
                  <a:gd name="T15" fmla="*/ 68 h 179"/>
                  <a:gd name="T16" fmla="*/ 40 w 135"/>
                  <a:gd name="T17" fmla="*/ 81 h 179"/>
                  <a:gd name="T18" fmla="*/ 47 w 135"/>
                  <a:gd name="T19" fmla="*/ 92 h 179"/>
                  <a:gd name="T20" fmla="*/ 55 w 135"/>
                  <a:gd name="T21" fmla="*/ 104 h 179"/>
                  <a:gd name="T22" fmla="*/ 64 w 135"/>
                  <a:gd name="T23" fmla="*/ 115 h 179"/>
                  <a:gd name="T24" fmla="*/ 73 w 135"/>
                  <a:gd name="T25" fmla="*/ 126 h 179"/>
                  <a:gd name="T26" fmla="*/ 83 w 135"/>
                  <a:gd name="T27" fmla="*/ 138 h 179"/>
                  <a:gd name="T28" fmla="*/ 95 w 135"/>
                  <a:gd name="T29" fmla="*/ 149 h 179"/>
                  <a:gd name="T30" fmla="*/ 106 w 135"/>
                  <a:gd name="T31" fmla="*/ 158 h 179"/>
                  <a:gd name="T32" fmla="*/ 118 w 135"/>
                  <a:gd name="T33" fmla="*/ 169 h 179"/>
                  <a:gd name="T34" fmla="*/ 131 w 135"/>
                  <a:gd name="T35" fmla="*/ 179 h 179"/>
                  <a:gd name="T36" fmla="*/ 135 w 135"/>
                  <a:gd name="T37" fmla="*/ 173 h 179"/>
                  <a:gd name="T38" fmla="*/ 123 w 135"/>
                  <a:gd name="T39" fmla="*/ 164 h 179"/>
                  <a:gd name="T40" fmla="*/ 112 w 135"/>
                  <a:gd name="T41" fmla="*/ 153 h 179"/>
                  <a:gd name="T42" fmla="*/ 101 w 135"/>
                  <a:gd name="T43" fmla="*/ 143 h 179"/>
                  <a:gd name="T44" fmla="*/ 90 w 135"/>
                  <a:gd name="T45" fmla="*/ 132 h 179"/>
                  <a:gd name="T46" fmla="*/ 79 w 135"/>
                  <a:gd name="T47" fmla="*/ 121 h 179"/>
                  <a:gd name="T48" fmla="*/ 70 w 135"/>
                  <a:gd name="T49" fmla="*/ 110 h 179"/>
                  <a:gd name="T50" fmla="*/ 62 w 135"/>
                  <a:gd name="T51" fmla="*/ 99 h 179"/>
                  <a:gd name="T52" fmla="*/ 54 w 135"/>
                  <a:gd name="T53" fmla="*/ 87 h 179"/>
                  <a:gd name="T54" fmla="*/ 47 w 135"/>
                  <a:gd name="T55" fmla="*/ 76 h 179"/>
                  <a:gd name="T56" fmla="*/ 39 w 135"/>
                  <a:gd name="T57" fmla="*/ 64 h 179"/>
                  <a:gd name="T58" fmla="*/ 33 w 135"/>
                  <a:gd name="T59" fmla="*/ 53 h 179"/>
                  <a:gd name="T60" fmla="*/ 27 w 135"/>
                  <a:gd name="T61" fmla="*/ 42 h 179"/>
                  <a:gd name="T62" fmla="*/ 22 w 135"/>
                  <a:gd name="T63" fmla="*/ 31 h 179"/>
                  <a:gd name="T64" fmla="*/ 17 w 135"/>
                  <a:gd name="T65" fmla="*/ 20 h 179"/>
                  <a:gd name="T66" fmla="*/ 11 w 135"/>
                  <a:gd name="T67" fmla="*/ 10 h 179"/>
                  <a:gd name="T68" fmla="*/ 8 w 135"/>
                  <a:gd name="T69" fmla="*/ 0 h 179"/>
                  <a:gd name="T70" fmla="*/ 8 w 135"/>
                  <a:gd name="T71" fmla="*/ 0 h 179"/>
                  <a:gd name="T72" fmla="*/ 0 w 135"/>
                  <a:gd name="T73"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179">
                    <a:moveTo>
                      <a:pt x="0" y="2"/>
                    </a:moveTo>
                    <a:lnTo>
                      <a:pt x="1" y="3"/>
                    </a:lnTo>
                    <a:lnTo>
                      <a:pt x="5" y="13"/>
                    </a:lnTo>
                    <a:lnTo>
                      <a:pt x="10" y="24"/>
                    </a:lnTo>
                    <a:lnTo>
                      <a:pt x="15" y="34"/>
                    </a:lnTo>
                    <a:lnTo>
                      <a:pt x="21" y="45"/>
                    </a:lnTo>
                    <a:lnTo>
                      <a:pt x="26" y="56"/>
                    </a:lnTo>
                    <a:lnTo>
                      <a:pt x="33" y="68"/>
                    </a:lnTo>
                    <a:lnTo>
                      <a:pt x="40" y="81"/>
                    </a:lnTo>
                    <a:lnTo>
                      <a:pt x="47" y="92"/>
                    </a:lnTo>
                    <a:lnTo>
                      <a:pt x="55" y="104"/>
                    </a:lnTo>
                    <a:lnTo>
                      <a:pt x="64" y="115"/>
                    </a:lnTo>
                    <a:lnTo>
                      <a:pt x="73" y="126"/>
                    </a:lnTo>
                    <a:lnTo>
                      <a:pt x="83" y="138"/>
                    </a:lnTo>
                    <a:lnTo>
                      <a:pt x="95" y="149"/>
                    </a:lnTo>
                    <a:lnTo>
                      <a:pt x="106" y="158"/>
                    </a:lnTo>
                    <a:lnTo>
                      <a:pt x="118" y="169"/>
                    </a:lnTo>
                    <a:lnTo>
                      <a:pt x="131" y="179"/>
                    </a:lnTo>
                    <a:lnTo>
                      <a:pt x="135" y="173"/>
                    </a:lnTo>
                    <a:lnTo>
                      <a:pt x="123" y="164"/>
                    </a:lnTo>
                    <a:lnTo>
                      <a:pt x="112" y="153"/>
                    </a:lnTo>
                    <a:lnTo>
                      <a:pt x="101" y="143"/>
                    </a:lnTo>
                    <a:lnTo>
                      <a:pt x="90" y="132"/>
                    </a:lnTo>
                    <a:lnTo>
                      <a:pt x="79" y="121"/>
                    </a:lnTo>
                    <a:lnTo>
                      <a:pt x="70" y="110"/>
                    </a:lnTo>
                    <a:lnTo>
                      <a:pt x="62" y="99"/>
                    </a:lnTo>
                    <a:lnTo>
                      <a:pt x="54" y="87"/>
                    </a:lnTo>
                    <a:lnTo>
                      <a:pt x="47" y="76"/>
                    </a:lnTo>
                    <a:lnTo>
                      <a:pt x="39" y="64"/>
                    </a:lnTo>
                    <a:lnTo>
                      <a:pt x="33" y="53"/>
                    </a:lnTo>
                    <a:lnTo>
                      <a:pt x="27" y="42"/>
                    </a:lnTo>
                    <a:lnTo>
                      <a:pt x="22" y="31"/>
                    </a:lnTo>
                    <a:lnTo>
                      <a:pt x="17" y="20"/>
                    </a:lnTo>
                    <a:lnTo>
                      <a:pt x="11" y="10"/>
                    </a:lnTo>
                    <a:lnTo>
                      <a:pt x="8" y="0"/>
                    </a:lnTo>
                    <a:lnTo>
                      <a:pt x="8" y="0"/>
                    </a:lnTo>
                    <a:lnTo>
                      <a:pt x="0" y="2"/>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4" name="Freeform 72">
                <a:extLst>
                  <a:ext uri="{FF2B5EF4-FFF2-40B4-BE49-F238E27FC236}">
                    <a16:creationId xmlns:a16="http://schemas.microsoft.com/office/drawing/2014/main" id="{1EC613F5-750B-C980-23F9-00EEAD6D9EB4}"/>
                  </a:ext>
                </a:extLst>
              </p:cNvPr>
              <p:cNvSpPr>
                <a:spLocks/>
              </p:cNvSpPr>
              <p:nvPr/>
            </p:nvSpPr>
            <p:spPr bwMode="auto">
              <a:xfrm>
                <a:off x="2120" y="2479"/>
                <a:ext cx="10" cy="57"/>
              </a:xfrm>
              <a:custGeom>
                <a:avLst/>
                <a:gdLst>
                  <a:gd name="T0" fmla="*/ 1 w 30"/>
                  <a:gd name="T1" fmla="*/ 1 h 173"/>
                  <a:gd name="T2" fmla="*/ 1 w 30"/>
                  <a:gd name="T3" fmla="*/ 0 h 173"/>
                  <a:gd name="T4" fmla="*/ 1 w 30"/>
                  <a:gd name="T5" fmla="*/ 7 h 173"/>
                  <a:gd name="T6" fmla="*/ 0 w 30"/>
                  <a:gd name="T7" fmla="*/ 16 h 173"/>
                  <a:gd name="T8" fmla="*/ 0 w 30"/>
                  <a:gd name="T9" fmla="*/ 26 h 173"/>
                  <a:gd name="T10" fmla="*/ 1 w 30"/>
                  <a:gd name="T11" fmla="*/ 37 h 173"/>
                  <a:gd name="T12" fmla="*/ 1 w 30"/>
                  <a:gd name="T13" fmla="*/ 48 h 173"/>
                  <a:gd name="T14" fmla="*/ 2 w 30"/>
                  <a:gd name="T15" fmla="*/ 61 h 173"/>
                  <a:gd name="T16" fmla="*/ 4 w 30"/>
                  <a:gd name="T17" fmla="*/ 74 h 173"/>
                  <a:gd name="T18" fmla="*/ 5 w 30"/>
                  <a:gd name="T19" fmla="*/ 87 h 173"/>
                  <a:gd name="T20" fmla="*/ 7 w 30"/>
                  <a:gd name="T21" fmla="*/ 100 h 173"/>
                  <a:gd name="T22" fmla="*/ 9 w 30"/>
                  <a:gd name="T23" fmla="*/ 112 h 173"/>
                  <a:gd name="T24" fmla="*/ 12 w 30"/>
                  <a:gd name="T25" fmla="*/ 126 h 173"/>
                  <a:gd name="T26" fmla="*/ 14 w 30"/>
                  <a:gd name="T27" fmla="*/ 137 h 173"/>
                  <a:gd name="T28" fmla="*/ 16 w 30"/>
                  <a:gd name="T29" fmla="*/ 148 h 173"/>
                  <a:gd name="T30" fmla="*/ 18 w 30"/>
                  <a:gd name="T31" fmla="*/ 158 h 173"/>
                  <a:gd name="T32" fmla="*/ 20 w 30"/>
                  <a:gd name="T33" fmla="*/ 166 h 173"/>
                  <a:gd name="T34" fmla="*/ 23 w 30"/>
                  <a:gd name="T35" fmla="*/ 173 h 173"/>
                  <a:gd name="T36" fmla="*/ 30 w 30"/>
                  <a:gd name="T37" fmla="*/ 171 h 173"/>
                  <a:gd name="T38" fmla="*/ 28 w 30"/>
                  <a:gd name="T39" fmla="*/ 164 h 173"/>
                  <a:gd name="T40" fmla="*/ 26 w 30"/>
                  <a:gd name="T41" fmla="*/ 156 h 173"/>
                  <a:gd name="T42" fmla="*/ 24 w 30"/>
                  <a:gd name="T43" fmla="*/ 147 h 173"/>
                  <a:gd name="T44" fmla="*/ 22 w 30"/>
                  <a:gd name="T45" fmla="*/ 136 h 173"/>
                  <a:gd name="T46" fmla="*/ 19 w 30"/>
                  <a:gd name="T47" fmla="*/ 125 h 173"/>
                  <a:gd name="T48" fmla="*/ 17 w 30"/>
                  <a:gd name="T49" fmla="*/ 112 h 173"/>
                  <a:gd name="T50" fmla="*/ 15 w 30"/>
                  <a:gd name="T51" fmla="*/ 99 h 173"/>
                  <a:gd name="T52" fmla="*/ 13 w 30"/>
                  <a:gd name="T53" fmla="*/ 86 h 173"/>
                  <a:gd name="T54" fmla="*/ 12 w 30"/>
                  <a:gd name="T55" fmla="*/ 73 h 173"/>
                  <a:gd name="T56" fmla="*/ 10 w 30"/>
                  <a:gd name="T57" fmla="*/ 60 h 173"/>
                  <a:gd name="T58" fmla="*/ 9 w 30"/>
                  <a:gd name="T59" fmla="*/ 48 h 173"/>
                  <a:gd name="T60" fmla="*/ 9 w 30"/>
                  <a:gd name="T61" fmla="*/ 37 h 173"/>
                  <a:gd name="T62" fmla="*/ 8 w 30"/>
                  <a:gd name="T63" fmla="*/ 26 h 173"/>
                  <a:gd name="T64" fmla="*/ 8 w 30"/>
                  <a:gd name="T65" fmla="*/ 16 h 173"/>
                  <a:gd name="T66" fmla="*/ 9 w 30"/>
                  <a:gd name="T67" fmla="*/ 9 h 173"/>
                  <a:gd name="T68" fmla="*/ 9 w 30"/>
                  <a:gd name="T69" fmla="*/ 3 h 173"/>
                  <a:gd name="T70" fmla="*/ 9 w 30"/>
                  <a:gd name="T71" fmla="*/ 2 h 173"/>
                  <a:gd name="T72" fmla="*/ 1 w 30"/>
                  <a:gd name="T73" fmla="*/ 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173">
                    <a:moveTo>
                      <a:pt x="1" y="1"/>
                    </a:moveTo>
                    <a:lnTo>
                      <a:pt x="1" y="0"/>
                    </a:lnTo>
                    <a:lnTo>
                      <a:pt x="1" y="7"/>
                    </a:lnTo>
                    <a:lnTo>
                      <a:pt x="0" y="16"/>
                    </a:lnTo>
                    <a:lnTo>
                      <a:pt x="0" y="26"/>
                    </a:lnTo>
                    <a:lnTo>
                      <a:pt x="1" y="37"/>
                    </a:lnTo>
                    <a:lnTo>
                      <a:pt x="1" y="48"/>
                    </a:lnTo>
                    <a:lnTo>
                      <a:pt x="2" y="61"/>
                    </a:lnTo>
                    <a:lnTo>
                      <a:pt x="4" y="74"/>
                    </a:lnTo>
                    <a:lnTo>
                      <a:pt x="5" y="87"/>
                    </a:lnTo>
                    <a:lnTo>
                      <a:pt x="7" y="100"/>
                    </a:lnTo>
                    <a:lnTo>
                      <a:pt x="9" y="112"/>
                    </a:lnTo>
                    <a:lnTo>
                      <a:pt x="12" y="126"/>
                    </a:lnTo>
                    <a:lnTo>
                      <a:pt x="14" y="137"/>
                    </a:lnTo>
                    <a:lnTo>
                      <a:pt x="16" y="148"/>
                    </a:lnTo>
                    <a:lnTo>
                      <a:pt x="18" y="158"/>
                    </a:lnTo>
                    <a:lnTo>
                      <a:pt x="20" y="166"/>
                    </a:lnTo>
                    <a:lnTo>
                      <a:pt x="23" y="173"/>
                    </a:lnTo>
                    <a:lnTo>
                      <a:pt x="30" y="171"/>
                    </a:lnTo>
                    <a:lnTo>
                      <a:pt x="28" y="164"/>
                    </a:lnTo>
                    <a:lnTo>
                      <a:pt x="26" y="156"/>
                    </a:lnTo>
                    <a:lnTo>
                      <a:pt x="24" y="147"/>
                    </a:lnTo>
                    <a:lnTo>
                      <a:pt x="22" y="136"/>
                    </a:lnTo>
                    <a:lnTo>
                      <a:pt x="19" y="125"/>
                    </a:lnTo>
                    <a:lnTo>
                      <a:pt x="17" y="112"/>
                    </a:lnTo>
                    <a:lnTo>
                      <a:pt x="15" y="99"/>
                    </a:lnTo>
                    <a:lnTo>
                      <a:pt x="13" y="86"/>
                    </a:lnTo>
                    <a:lnTo>
                      <a:pt x="12" y="73"/>
                    </a:lnTo>
                    <a:lnTo>
                      <a:pt x="10" y="60"/>
                    </a:lnTo>
                    <a:lnTo>
                      <a:pt x="9" y="48"/>
                    </a:lnTo>
                    <a:lnTo>
                      <a:pt x="9" y="37"/>
                    </a:lnTo>
                    <a:lnTo>
                      <a:pt x="8" y="26"/>
                    </a:lnTo>
                    <a:lnTo>
                      <a:pt x="8" y="16"/>
                    </a:lnTo>
                    <a:lnTo>
                      <a:pt x="9" y="9"/>
                    </a:lnTo>
                    <a:lnTo>
                      <a:pt x="9" y="3"/>
                    </a:lnTo>
                    <a:lnTo>
                      <a:pt x="9" y="2"/>
                    </a:lnTo>
                    <a:lnTo>
                      <a:pt x="1" y="1"/>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5" name="Freeform 73">
                <a:extLst>
                  <a:ext uri="{FF2B5EF4-FFF2-40B4-BE49-F238E27FC236}">
                    <a16:creationId xmlns:a16="http://schemas.microsoft.com/office/drawing/2014/main" id="{54A2882F-538C-22B3-703F-FCB275A06215}"/>
                  </a:ext>
                </a:extLst>
              </p:cNvPr>
              <p:cNvSpPr>
                <a:spLocks/>
              </p:cNvSpPr>
              <p:nvPr/>
            </p:nvSpPr>
            <p:spPr bwMode="auto">
              <a:xfrm>
                <a:off x="2121" y="2353"/>
                <a:ext cx="56" cy="126"/>
              </a:xfrm>
              <a:custGeom>
                <a:avLst/>
                <a:gdLst>
                  <a:gd name="T0" fmla="*/ 163 w 169"/>
                  <a:gd name="T1" fmla="*/ 0 h 379"/>
                  <a:gd name="T2" fmla="*/ 151 w 169"/>
                  <a:gd name="T3" fmla="*/ 22 h 379"/>
                  <a:gd name="T4" fmla="*/ 139 w 169"/>
                  <a:gd name="T5" fmla="*/ 42 h 379"/>
                  <a:gd name="T6" fmla="*/ 127 w 169"/>
                  <a:gd name="T7" fmla="*/ 63 h 379"/>
                  <a:gd name="T8" fmla="*/ 115 w 169"/>
                  <a:gd name="T9" fmla="*/ 86 h 379"/>
                  <a:gd name="T10" fmla="*/ 102 w 169"/>
                  <a:gd name="T11" fmla="*/ 109 h 379"/>
                  <a:gd name="T12" fmla="*/ 91 w 169"/>
                  <a:gd name="T13" fmla="*/ 132 h 379"/>
                  <a:gd name="T14" fmla="*/ 80 w 169"/>
                  <a:gd name="T15" fmla="*/ 154 h 379"/>
                  <a:gd name="T16" fmla="*/ 68 w 169"/>
                  <a:gd name="T17" fmla="*/ 177 h 379"/>
                  <a:gd name="T18" fmla="*/ 58 w 169"/>
                  <a:gd name="T19" fmla="*/ 200 h 379"/>
                  <a:gd name="T20" fmla="*/ 48 w 169"/>
                  <a:gd name="T21" fmla="*/ 224 h 379"/>
                  <a:gd name="T22" fmla="*/ 38 w 169"/>
                  <a:gd name="T23" fmla="*/ 250 h 379"/>
                  <a:gd name="T24" fmla="*/ 29 w 169"/>
                  <a:gd name="T25" fmla="*/ 275 h 379"/>
                  <a:gd name="T26" fmla="*/ 20 w 169"/>
                  <a:gd name="T27" fmla="*/ 299 h 379"/>
                  <a:gd name="T28" fmla="*/ 12 w 169"/>
                  <a:gd name="T29" fmla="*/ 325 h 379"/>
                  <a:gd name="T30" fmla="*/ 6 w 169"/>
                  <a:gd name="T31" fmla="*/ 351 h 379"/>
                  <a:gd name="T32" fmla="*/ 0 w 169"/>
                  <a:gd name="T33" fmla="*/ 378 h 379"/>
                  <a:gd name="T34" fmla="*/ 10 w 169"/>
                  <a:gd name="T35" fmla="*/ 367 h 379"/>
                  <a:gd name="T36" fmla="*/ 17 w 169"/>
                  <a:gd name="T37" fmla="*/ 340 h 379"/>
                  <a:gd name="T38" fmla="*/ 24 w 169"/>
                  <a:gd name="T39" fmla="*/ 315 h 379"/>
                  <a:gd name="T40" fmla="*/ 32 w 169"/>
                  <a:gd name="T41" fmla="*/ 289 h 379"/>
                  <a:gd name="T42" fmla="*/ 41 w 169"/>
                  <a:gd name="T43" fmla="*/ 265 h 379"/>
                  <a:gd name="T44" fmla="*/ 50 w 169"/>
                  <a:gd name="T45" fmla="*/ 241 h 379"/>
                  <a:gd name="T46" fmla="*/ 59 w 169"/>
                  <a:gd name="T47" fmla="*/ 216 h 379"/>
                  <a:gd name="T48" fmla="*/ 70 w 169"/>
                  <a:gd name="T49" fmla="*/ 192 h 379"/>
                  <a:gd name="T50" fmla="*/ 80 w 169"/>
                  <a:gd name="T51" fmla="*/ 169 h 379"/>
                  <a:gd name="T52" fmla="*/ 92 w 169"/>
                  <a:gd name="T53" fmla="*/ 146 h 379"/>
                  <a:gd name="T54" fmla="*/ 103 w 169"/>
                  <a:gd name="T55" fmla="*/ 123 h 379"/>
                  <a:gd name="T56" fmla="*/ 115 w 169"/>
                  <a:gd name="T57" fmla="*/ 100 h 379"/>
                  <a:gd name="T58" fmla="*/ 128 w 169"/>
                  <a:gd name="T59" fmla="*/ 78 h 379"/>
                  <a:gd name="T60" fmla="*/ 139 w 169"/>
                  <a:gd name="T61" fmla="*/ 57 h 379"/>
                  <a:gd name="T62" fmla="*/ 152 w 169"/>
                  <a:gd name="T63" fmla="*/ 36 h 379"/>
                  <a:gd name="T64" fmla="*/ 163 w 169"/>
                  <a:gd name="T65" fmla="*/ 14 h 379"/>
                  <a:gd name="T66" fmla="*/ 169 w 169"/>
                  <a:gd name="T67" fmla="*/ 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9" h="379">
                    <a:moveTo>
                      <a:pt x="163" y="0"/>
                    </a:moveTo>
                    <a:lnTo>
                      <a:pt x="163" y="0"/>
                    </a:lnTo>
                    <a:lnTo>
                      <a:pt x="157" y="11"/>
                    </a:lnTo>
                    <a:lnTo>
                      <a:pt x="151" y="22"/>
                    </a:lnTo>
                    <a:lnTo>
                      <a:pt x="145" y="31"/>
                    </a:lnTo>
                    <a:lnTo>
                      <a:pt x="139" y="42"/>
                    </a:lnTo>
                    <a:lnTo>
                      <a:pt x="133" y="52"/>
                    </a:lnTo>
                    <a:lnTo>
                      <a:pt x="127" y="63"/>
                    </a:lnTo>
                    <a:lnTo>
                      <a:pt x="121" y="75"/>
                    </a:lnTo>
                    <a:lnTo>
                      <a:pt x="115" y="86"/>
                    </a:lnTo>
                    <a:lnTo>
                      <a:pt x="109" y="97"/>
                    </a:lnTo>
                    <a:lnTo>
                      <a:pt x="102" y="109"/>
                    </a:lnTo>
                    <a:lnTo>
                      <a:pt x="96" y="120"/>
                    </a:lnTo>
                    <a:lnTo>
                      <a:pt x="91" y="132"/>
                    </a:lnTo>
                    <a:lnTo>
                      <a:pt x="85" y="143"/>
                    </a:lnTo>
                    <a:lnTo>
                      <a:pt x="80" y="154"/>
                    </a:lnTo>
                    <a:lnTo>
                      <a:pt x="74" y="166"/>
                    </a:lnTo>
                    <a:lnTo>
                      <a:pt x="68" y="177"/>
                    </a:lnTo>
                    <a:lnTo>
                      <a:pt x="63" y="189"/>
                    </a:lnTo>
                    <a:lnTo>
                      <a:pt x="58" y="200"/>
                    </a:lnTo>
                    <a:lnTo>
                      <a:pt x="53" y="213"/>
                    </a:lnTo>
                    <a:lnTo>
                      <a:pt x="48" y="224"/>
                    </a:lnTo>
                    <a:lnTo>
                      <a:pt x="42" y="238"/>
                    </a:lnTo>
                    <a:lnTo>
                      <a:pt x="38" y="250"/>
                    </a:lnTo>
                    <a:lnTo>
                      <a:pt x="33" y="262"/>
                    </a:lnTo>
                    <a:lnTo>
                      <a:pt x="29" y="275"/>
                    </a:lnTo>
                    <a:lnTo>
                      <a:pt x="24" y="287"/>
                    </a:lnTo>
                    <a:lnTo>
                      <a:pt x="20" y="299"/>
                    </a:lnTo>
                    <a:lnTo>
                      <a:pt x="16" y="312"/>
                    </a:lnTo>
                    <a:lnTo>
                      <a:pt x="12" y="325"/>
                    </a:lnTo>
                    <a:lnTo>
                      <a:pt x="9" y="338"/>
                    </a:lnTo>
                    <a:lnTo>
                      <a:pt x="6" y="351"/>
                    </a:lnTo>
                    <a:lnTo>
                      <a:pt x="3" y="364"/>
                    </a:lnTo>
                    <a:lnTo>
                      <a:pt x="0" y="378"/>
                    </a:lnTo>
                    <a:lnTo>
                      <a:pt x="8" y="379"/>
                    </a:lnTo>
                    <a:lnTo>
                      <a:pt x="10" y="367"/>
                    </a:lnTo>
                    <a:lnTo>
                      <a:pt x="14" y="353"/>
                    </a:lnTo>
                    <a:lnTo>
                      <a:pt x="17" y="340"/>
                    </a:lnTo>
                    <a:lnTo>
                      <a:pt x="20" y="327"/>
                    </a:lnTo>
                    <a:lnTo>
                      <a:pt x="24" y="315"/>
                    </a:lnTo>
                    <a:lnTo>
                      <a:pt x="28" y="302"/>
                    </a:lnTo>
                    <a:lnTo>
                      <a:pt x="32" y="289"/>
                    </a:lnTo>
                    <a:lnTo>
                      <a:pt x="37" y="277"/>
                    </a:lnTo>
                    <a:lnTo>
                      <a:pt x="41" y="265"/>
                    </a:lnTo>
                    <a:lnTo>
                      <a:pt x="46" y="253"/>
                    </a:lnTo>
                    <a:lnTo>
                      <a:pt x="50" y="241"/>
                    </a:lnTo>
                    <a:lnTo>
                      <a:pt x="54" y="228"/>
                    </a:lnTo>
                    <a:lnTo>
                      <a:pt x="59" y="216"/>
                    </a:lnTo>
                    <a:lnTo>
                      <a:pt x="65" y="204"/>
                    </a:lnTo>
                    <a:lnTo>
                      <a:pt x="70" y="192"/>
                    </a:lnTo>
                    <a:lnTo>
                      <a:pt x="75" y="181"/>
                    </a:lnTo>
                    <a:lnTo>
                      <a:pt x="80" y="169"/>
                    </a:lnTo>
                    <a:lnTo>
                      <a:pt x="86" y="158"/>
                    </a:lnTo>
                    <a:lnTo>
                      <a:pt x="92" y="146"/>
                    </a:lnTo>
                    <a:lnTo>
                      <a:pt x="97" y="135"/>
                    </a:lnTo>
                    <a:lnTo>
                      <a:pt x="103" y="123"/>
                    </a:lnTo>
                    <a:lnTo>
                      <a:pt x="110" y="112"/>
                    </a:lnTo>
                    <a:lnTo>
                      <a:pt x="115" y="100"/>
                    </a:lnTo>
                    <a:lnTo>
                      <a:pt x="122" y="89"/>
                    </a:lnTo>
                    <a:lnTo>
                      <a:pt x="128" y="78"/>
                    </a:lnTo>
                    <a:lnTo>
                      <a:pt x="133" y="67"/>
                    </a:lnTo>
                    <a:lnTo>
                      <a:pt x="139" y="57"/>
                    </a:lnTo>
                    <a:lnTo>
                      <a:pt x="145" y="46"/>
                    </a:lnTo>
                    <a:lnTo>
                      <a:pt x="152" y="36"/>
                    </a:lnTo>
                    <a:lnTo>
                      <a:pt x="158" y="25"/>
                    </a:lnTo>
                    <a:lnTo>
                      <a:pt x="163" y="14"/>
                    </a:lnTo>
                    <a:lnTo>
                      <a:pt x="169" y="3"/>
                    </a:lnTo>
                    <a:lnTo>
                      <a:pt x="169" y="4"/>
                    </a:lnTo>
                    <a:lnTo>
                      <a:pt x="163" y="0"/>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6" name="Freeform 74">
                <a:extLst>
                  <a:ext uri="{FF2B5EF4-FFF2-40B4-BE49-F238E27FC236}">
                    <a16:creationId xmlns:a16="http://schemas.microsoft.com/office/drawing/2014/main" id="{E8AB81FA-1402-BB6B-C20A-93E5E9FB1762}"/>
                  </a:ext>
                </a:extLst>
              </p:cNvPr>
              <p:cNvSpPr>
                <a:spLocks/>
              </p:cNvSpPr>
              <p:nvPr/>
            </p:nvSpPr>
            <p:spPr bwMode="auto">
              <a:xfrm>
                <a:off x="2175" y="2242"/>
                <a:ext cx="63" cy="112"/>
              </a:xfrm>
              <a:custGeom>
                <a:avLst/>
                <a:gdLst>
                  <a:gd name="T0" fmla="*/ 183 w 189"/>
                  <a:gd name="T1" fmla="*/ 0 h 337"/>
                  <a:gd name="T2" fmla="*/ 173 w 189"/>
                  <a:gd name="T3" fmla="*/ 22 h 337"/>
                  <a:gd name="T4" fmla="*/ 162 w 189"/>
                  <a:gd name="T5" fmla="*/ 43 h 337"/>
                  <a:gd name="T6" fmla="*/ 152 w 189"/>
                  <a:gd name="T7" fmla="*/ 66 h 337"/>
                  <a:gd name="T8" fmla="*/ 140 w 189"/>
                  <a:gd name="T9" fmla="*/ 87 h 337"/>
                  <a:gd name="T10" fmla="*/ 129 w 189"/>
                  <a:gd name="T11" fmla="*/ 108 h 337"/>
                  <a:gd name="T12" fmla="*/ 118 w 189"/>
                  <a:gd name="T13" fmla="*/ 128 h 337"/>
                  <a:gd name="T14" fmla="*/ 106 w 189"/>
                  <a:gd name="T15" fmla="*/ 149 h 337"/>
                  <a:gd name="T16" fmla="*/ 95 w 189"/>
                  <a:gd name="T17" fmla="*/ 169 h 337"/>
                  <a:gd name="T18" fmla="*/ 83 w 189"/>
                  <a:gd name="T19" fmla="*/ 191 h 337"/>
                  <a:gd name="T20" fmla="*/ 72 w 189"/>
                  <a:gd name="T21" fmla="*/ 211 h 337"/>
                  <a:gd name="T22" fmla="*/ 59 w 189"/>
                  <a:gd name="T23" fmla="*/ 231 h 337"/>
                  <a:gd name="T24" fmla="*/ 47 w 189"/>
                  <a:gd name="T25" fmla="*/ 252 h 337"/>
                  <a:gd name="T26" fmla="*/ 35 w 189"/>
                  <a:gd name="T27" fmla="*/ 272 h 337"/>
                  <a:gd name="T28" fmla="*/ 23 w 189"/>
                  <a:gd name="T29" fmla="*/ 292 h 337"/>
                  <a:gd name="T30" fmla="*/ 11 w 189"/>
                  <a:gd name="T31" fmla="*/ 313 h 337"/>
                  <a:gd name="T32" fmla="*/ 0 w 189"/>
                  <a:gd name="T33" fmla="*/ 333 h 337"/>
                  <a:gd name="T34" fmla="*/ 7 w 189"/>
                  <a:gd name="T35" fmla="*/ 337 h 337"/>
                  <a:gd name="T36" fmla="*/ 19 w 189"/>
                  <a:gd name="T37" fmla="*/ 317 h 337"/>
                  <a:gd name="T38" fmla="*/ 30 w 189"/>
                  <a:gd name="T39" fmla="*/ 296 h 337"/>
                  <a:gd name="T40" fmla="*/ 41 w 189"/>
                  <a:gd name="T41" fmla="*/ 276 h 337"/>
                  <a:gd name="T42" fmla="*/ 53 w 189"/>
                  <a:gd name="T43" fmla="*/ 256 h 337"/>
                  <a:gd name="T44" fmla="*/ 66 w 189"/>
                  <a:gd name="T45" fmla="*/ 236 h 337"/>
                  <a:gd name="T46" fmla="*/ 78 w 189"/>
                  <a:gd name="T47" fmla="*/ 215 h 337"/>
                  <a:gd name="T48" fmla="*/ 90 w 189"/>
                  <a:gd name="T49" fmla="*/ 194 h 337"/>
                  <a:gd name="T50" fmla="*/ 102 w 189"/>
                  <a:gd name="T51" fmla="*/ 173 h 337"/>
                  <a:gd name="T52" fmla="*/ 113 w 189"/>
                  <a:gd name="T53" fmla="*/ 152 h 337"/>
                  <a:gd name="T54" fmla="*/ 125 w 189"/>
                  <a:gd name="T55" fmla="*/ 132 h 337"/>
                  <a:gd name="T56" fmla="*/ 136 w 189"/>
                  <a:gd name="T57" fmla="*/ 111 h 337"/>
                  <a:gd name="T58" fmla="*/ 147 w 189"/>
                  <a:gd name="T59" fmla="*/ 90 h 337"/>
                  <a:gd name="T60" fmla="*/ 159 w 189"/>
                  <a:gd name="T61" fmla="*/ 69 h 337"/>
                  <a:gd name="T62" fmla="*/ 169 w 189"/>
                  <a:gd name="T63" fmla="*/ 46 h 337"/>
                  <a:gd name="T64" fmla="*/ 179 w 189"/>
                  <a:gd name="T65" fmla="*/ 25 h 337"/>
                  <a:gd name="T66" fmla="*/ 189 w 189"/>
                  <a:gd name="T67" fmla="*/ 3 h 337"/>
                  <a:gd name="T68" fmla="*/ 183 w 189"/>
                  <a:gd name="T6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9" h="337">
                    <a:moveTo>
                      <a:pt x="183" y="0"/>
                    </a:moveTo>
                    <a:lnTo>
                      <a:pt x="173" y="22"/>
                    </a:lnTo>
                    <a:lnTo>
                      <a:pt x="162" y="43"/>
                    </a:lnTo>
                    <a:lnTo>
                      <a:pt x="152" y="66"/>
                    </a:lnTo>
                    <a:lnTo>
                      <a:pt x="140" y="87"/>
                    </a:lnTo>
                    <a:lnTo>
                      <a:pt x="129" y="108"/>
                    </a:lnTo>
                    <a:lnTo>
                      <a:pt x="118" y="128"/>
                    </a:lnTo>
                    <a:lnTo>
                      <a:pt x="106" y="149"/>
                    </a:lnTo>
                    <a:lnTo>
                      <a:pt x="95" y="169"/>
                    </a:lnTo>
                    <a:lnTo>
                      <a:pt x="83" y="191"/>
                    </a:lnTo>
                    <a:lnTo>
                      <a:pt x="72" y="211"/>
                    </a:lnTo>
                    <a:lnTo>
                      <a:pt x="59" y="231"/>
                    </a:lnTo>
                    <a:lnTo>
                      <a:pt x="47" y="252"/>
                    </a:lnTo>
                    <a:lnTo>
                      <a:pt x="35" y="272"/>
                    </a:lnTo>
                    <a:lnTo>
                      <a:pt x="23" y="292"/>
                    </a:lnTo>
                    <a:lnTo>
                      <a:pt x="11" y="313"/>
                    </a:lnTo>
                    <a:lnTo>
                      <a:pt x="0" y="333"/>
                    </a:lnTo>
                    <a:lnTo>
                      <a:pt x="7" y="337"/>
                    </a:lnTo>
                    <a:lnTo>
                      <a:pt x="19" y="317"/>
                    </a:lnTo>
                    <a:lnTo>
                      <a:pt x="30" y="296"/>
                    </a:lnTo>
                    <a:lnTo>
                      <a:pt x="41" y="276"/>
                    </a:lnTo>
                    <a:lnTo>
                      <a:pt x="53" y="256"/>
                    </a:lnTo>
                    <a:lnTo>
                      <a:pt x="66" y="236"/>
                    </a:lnTo>
                    <a:lnTo>
                      <a:pt x="78" y="215"/>
                    </a:lnTo>
                    <a:lnTo>
                      <a:pt x="90" y="194"/>
                    </a:lnTo>
                    <a:lnTo>
                      <a:pt x="102" y="173"/>
                    </a:lnTo>
                    <a:lnTo>
                      <a:pt x="113" y="152"/>
                    </a:lnTo>
                    <a:lnTo>
                      <a:pt x="125" y="132"/>
                    </a:lnTo>
                    <a:lnTo>
                      <a:pt x="136" y="111"/>
                    </a:lnTo>
                    <a:lnTo>
                      <a:pt x="147" y="90"/>
                    </a:lnTo>
                    <a:lnTo>
                      <a:pt x="159" y="69"/>
                    </a:lnTo>
                    <a:lnTo>
                      <a:pt x="169" y="46"/>
                    </a:lnTo>
                    <a:lnTo>
                      <a:pt x="179" y="25"/>
                    </a:lnTo>
                    <a:lnTo>
                      <a:pt x="189" y="3"/>
                    </a:lnTo>
                    <a:lnTo>
                      <a:pt x="183" y="0"/>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7" name="Freeform 75">
                <a:extLst>
                  <a:ext uri="{FF2B5EF4-FFF2-40B4-BE49-F238E27FC236}">
                    <a16:creationId xmlns:a16="http://schemas.microsoft.com/office/drawing/2014/main" id="{312973C8-432F-E74E-D1AF-A547D5A77E61}"/>
                  </a:ext>
                </a:extLst>
              </p:cNvPr>
              <p:cNvSpPr>
                <a:spLocks/>
              </p:cNvSpPr>
              <p:nvPr/>
            </p:nvSpPr>
            <p:spPr bwMode="auto">
              <a:xfrm>
                <a:off x="2236" y="2241"/>
                <a:ext cx="3" cy="2"/>
              </a:xfrm>
              <a:custGeom>
                <a:avLst/>
                <a:gdLst>
                  <a:gd name="T0" fmla="*/ 8 w 8"/>
                  <a:gd name="T1" fmla="*/ 6 h 6"/>
                  <a:gd name="T2" fmla="*/ 8 w 8"/>
                  <a:gd name="T3" fmla="*/ 3 h 6"/>
                  <a:gd name="T4" fmla="*/ 5 w 8"/>
                  <a:gd name="T5" fmla="*/ 1 h 6"/>
                  <a:gd name="T6" fmla="*/ 2 w 8"/>
                  <a:gd name="T7" fmla="*/ 0 h 6"/>
                  <a:gd name="T8" fmla="*/ 0 w 8"/>
                  <a:gd name="T9" fmla="*/ 3 h 6"/>
                  <a:gd name="T10" fmla="*/ 8 w 8"/>
                  <a:gd name="T11" fmla="*/ 6 h 6"/>
                </a:gdLst>
                <a:ahLst/>
                <a:cxnLst>
                  <a:cxn ang="0">
                    <a:pos x="T0" y="T1"/>
                  </a:cxn>
                  <a:cxn ang="0">
                    <a:pos x="T2" y="T3"/>
                  </a:cxn>
                  <a:cxn ang="0">
                    <a:pos x="T4" y="T5"/>
                  </a:cxn>
                  <a:cxn ang="0">
                    <a:pos x="T6" y="T7"/>
                  </a:cxn>
                  <a:cxn ang="0">
                    <a:pos x="T8" y="T9"/>
                  </a:cxn>
                  <a:cxn ang="0">
                    <a:pos x="T10" y="T11"/>
                  </a:cxn>
                </a:cxnLst>
                <a:rect l="0" t="0" r="r" b="b"/>
                <a:pathLst>
                  <a:path w="8" h="6">
                    <a:moveTo>
                      <a:pt x="8" y="6"/>
                    </a:moveTo>
                    <a:lnTo>
                      <a:pt x="8" y="3"/>
                    </a:lnTo>
                    <a:lnTo>
                      <a:pt x="5" y="1"/>
                    </a:lnTo>
                    <a:lnTo>
                      <a:pt x="2" y="0"/>
                    </a:lnTo>
                    <a:lnTo>
                      <a:pt x="0" y="3"/>
                    </a:lnTo>
                    <a:lnTo>
                      <a:pt x="8" y="6"/>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8" name="Freeform 76">
                <a:extLst>
                  <a:ext uri="{FF2B5EF4-FFF2-40B4-BE49-F238E27FC236}">
                    <a16:creationId xmlns:a16="http://schemas.microsoft.com/office/drawing/2014/main" id="{0990CBE8-5163-C7BA-8F74-2A8C8B8E049C}"/>
                  </a:ext>
                </a:extLst>
              </p:cNvPr>
              <p:cNvSpPr>
                <a:spLocks/>
              </p:cNvSpPr>
              <p:nvPr/>
            </p:nvSpPr>
            <p:spPr bwMode="auto">
              <a:xfrm>
                <a:off x="2083" y="2840"/>
                <a:ext cx="162" cy="336"/>
              </a:xfrm>
              <a:custGeom>
                <a:avLst/>
                <a:gdLst>
                  <a:gd name="T0" fmla="*/ 258 w 488"/>
                  <a:gd name="T1" fmla="*/ 972 h 1009"/>
                  <a:gd name="T2" fmla="*/ 265 w 488"/>
                  <a:gd name="T3" fmla="*/ 919 h 1009"/>
                  <a:gd name="T4" fmla="*/ 279 w 488"/>
                  <a:gd name="T5" fmla="*/ 870 h 1009"/>
                  <a:gd name="T6" fmla="*/ 297 w 488"/>
                  <a:gd name="T7" fmla="*/ 823 h 1009"/>
                  <a:gd name="T8" fmla="*/ 319 w 488"/>
                  <a:gd name="T9" fmla="*/ 778 h 1009"/>
                  <a:gd name="T10" fmla="*/ 342 w 488"/>
                  <a:gd name="T11" fmla="*/ 733 h 1009"/>
                  <a:gd name="T12" fmla="*/ 369 w 488"/>
                  <a:gd name="T13" fmla="*/ 689 h 1009"/>
                  <a:gd name="T14" fmla="*/ 394 w 488"/>
                  <a:gd name="T15" fmla="*/ 646 h 1009"/>
                  <a:gd name="T16" fmla="*/ 419 w 488"/>
                  <a:gd name="T17" fmla="*/ 603 h 1009"/>
                  <a:gd name="T18" fmla="*/ 442 w 488"/>
                  <a:gd name="T19" fmla="*/ 558 h 1009"/>
                  <a:gd name="T20" fmla="*/ 461 w 488"/>
                  <a:gd name="T21" fmla="*/ 514 h 1009"/>
                  <a:gd name="T22" fmla="*/ 474 w 488"/>
                  <a:gd name="T23" fmla="*/ 485 h 1009"/>
                  <a:gd name="T24" fmla="*/ 483 w 488"/>
                  <a:gd name="T25" fmla="*/ 450 h 1009"/>
                  <a:gd name="T26" fmla="*/ 488 w 488"/>
                  <a:gd name="T27" fmla="*/ 409 h 1009"/>
                  <a:gd name="T28" fmla="*/ 488 w 488"/>
                  <a:gd name="T29" fmla="*/ 370 h 1009"/>
                  <a:gd name="T30" fmla="*/ 481 w 488"/>
                  <a:gd name="T31" fmla="*/ 335 h 1009"/>
                  <a:gd name="T32" fmla="*/ 469 w 488"/>
                  <a:gd name="T33" fmla="*/ 300 h 1009"/>
                  <a:gd name="T34" fmla="*/ 452 w 488"/>
                  <a:gd name="T35" fmla="*/ 270 h 1009"/>
                  <a:gd name="T36" fmla="*/ 432 w 488"/>
                  <a:gd name="T37" fmla="*/ 245 h 1009"/>
                  <a:gd name="T38" fmla="*/ 409 w 488"/>
                  <a:gd name="T39" fmla="*/ 225 h 1009"/>
                  <a:gd name="T40" fmla="*/ 384 w 488"/>
                  <a:gd name="T41" fmla="*/ 210 h 1009"/>
                  <a:gd name="T42" fmla="*/ 360 w 488"/>
                  <a:gd name="T43" fmla="*/ 158 h 1009"/>
                  <a:gd name="T44" fmla="*/ 369 w 488"/>
                  <a:gd name="T45" fmla="*/ 110 h 1009"/>
                  <a:gd name="T46" fmla="*/ 339 w 488"/>
                  <a:gd name="T47" fmla="*/ 90 h 1009"/>
                  <a:gd name="T48" fmla="*/ 306 w 488"/>
                  <a:gd name="T49" fmla="*/ 70 h 1009"/>
                  <a:gd name="T50" fmla="*/ 269 w 488"/>
                  <a:gd name="T51" fmla="*/ 49 h 1009"/>
                  <a:gd name="T52" fmla="*/ 230 w 488"/>
                  <a:gd name="T53" fmla="*/ 30 h 1009"/>
                  <a:gd name="T54" fmla="*/ 189 w 488"/>
                  <a:gd name="T55" fmla="*/ 15 h 1009"/>
                  <a:gd name="T56" fmla="*/ 149 w 488"/>
                  <a:gd name="T57" fmla="*/ 5 h 1009"/>
                  <a:gd name="T58" fmla="*/ 111 w 488"/>
                  <a:gd name="T59" fmla="*/ 0 h 1009"/>
                  <a:gd name="T60" fmla="*/ 74 w 488"/>
                  <a:gd name="T61" fmla="*/ 2 h 1009"/>
                  <a:gd name="T62" fmla="*/ 42 w 488"/>
                  <a:gd name="T63" fmla="*/ 14 h 1009"/>
                  <a:gd name="T64" fmla="*/ 16 w 488"/>
                  <a:gd name="T65" fmla="*/ 36 h 1009"/>
                  <a:gd name="T66" fmla="*/ 6 w 488"/>
                  <a:gd name="T67" fmla="*/ 56 h 1009"/>
                  <a:gd name="T68" fmla="*/ 1 w 488"/>
                  <a:gd name="T69" fmla="*/ 82 h 1009"/>
                  <a:gd name="T70" fmla="*/ 1 w 488"/>
                  <a:gd name="T71" fmla="*/ 108 h 1009"/>
                  <a:gd name="T72" fmla="*/ 8 w 488"/>
                  <a:gd name="T73" fmla="*/ 135 h 1009"/>
                  <a:gd name="T74" fmla="*/ 22 w 488"/>
                  <a:gd name="T75" fmla="*/ 157 h 1009"/>
                  <a:gd name="T76" fmla="*/ 65 w 488"/>
                  <a:gd name="T77" fmla="*/ 220 h 1009"/>
                  <a:gd name="T78" fmla="*/ 68 w 488"/>
                  <a:gd name="T79" fmla="*/ 257 h 1009"/>
                  <a:gd name="T80" fmla="*/ 77 w 488"/>
                  <a:gd name="T81" fmla="*/ 300 h 1009"/>
                  <a:gd name="T82" fmla="*/ 91 w 488"/>
                  <a:gd name="T83" fmla="*/ 346 h 1009"/>
                  <a:gd name="T84" fmla="*/ 108 w 488"/>
                  <a:gd name="T85" fmla="*/ 388 h 1009"/>
                  <a:gd name="T86" fmla="*/ 122 w 488"/>
                  <a:gd name="T87" fmla="*/ 423 h 1009"/>
                  <a:gd name="T88" fmla="*/ 161 w 488"/>
                  <a:gd name="T89" fmla="*/ 456 h 1009"/>
                  <a:gd name="T90" fmla="*/ 163 w 488"/>
                  <a:gd name="T91" fmla="*/ 477 h 1009"/>
                  <a:gd name="T92" fmla="*/ 164 w 488"/>
                  <a:gd name="T93" fmla="*/ 496 h 1009"/>
                  <a:gd name="T94" fmla="*/ 154 w 488"/>
                  <a:gd name="T95" fmla="*/ 522 h 1009"/>
                  <a:gd name="T96" fmla="*/ 144 w 488"/>
                  <a:gd name="T97" fmla="*/ 546 h 1009"/>
                  <a:gd name="T98" fmla="*/ 133 w 488"/>
                  <a:gd name="T99" fmla="*/ 567 h 1009"/>
                  <a:gd name="T100" fmla="*/ 122 w 488"/>
                  <a:gd name="T101" fmla="*/ 589 h 1009"/>
                  <a:gd name="T102" fmla="*/ 111 w 488"/>
                  <a:gd name="T103" fmla="*/ 612 h 1009"/>
                  <a:gd name="T104" fmla="*/ 94 w 488"/>
                  <a:gd name="T105" fmla="*/ 649 h 1009"/>
                  <a:gd name="T106" fmla="*/ 72 w 488"/>
                  <a:gd name="T107" fmla="*/ 706 h 1009"/>
                  <a:gd name="T108" fmla="*/ 51 w 488"/>
                  <a:gd name="T109" fmla="*/ 770 h 1009"/>
                  <a:gd name="T110" fmla="*/ 35 w 488"/>
                  <a:gd name="T111" fmla="*/ 839 h 1009"/>
                  <a:gd name="T112" fmla="*/ 30 w 488"/>
                  <a:gd name="T113" fmla="*/ 902 h 1009"/>
                  <a:gd name="T114" fmla="*/ 39 w 488"/>
                  <a:gd name="T115" fmla="*/ 952 h 1009"/>
                  <a:gd name="T116" fmla="*/ 67 w 488"/>
                  <a:gd name="T117" fmla="*/ 984 h 1009"/>
                  <a:gd name="T118" fmla="*/ 109 w 488"/>
                  <a:gd name="T119" fmla="*/ 1002 h 1009"/>
                  <a:gd name="T120" fmla="*/ 158 w 488"/>
                  <a:gd name="T121" fmla="*/ 1008 h 1009"/>
                  <a:gd name="T122" fmla="*/ 209 w 488"/>
                  <a:gd name="T123" fmla="*/ 1009 h 1009"/>
                  <a:gd name="T124" fmla="*/ 256 w 488"/>
                  <a:gd name="T125" fmla="*/ 1007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8" h="1009">
                    <a:moveTo>
                      <a:pt x="256" y="1007"/>
                    </a:moveTo>
                    <a:lnTo>
                      <a:pt x="256" y="989"/>
                    </a:lnTo>
                    <a:lnTo>
                      <a:pt x="258" y="972"/>
                    </a:lnTo>
                    <a:lnTo>
                      <a:pt x="259" y="953"/>
                    </a:lnTo>
                    <a:lnTo>
                      <a:pt x="262" y="936"/>
                    </a:lnTo>
                    <a:lnTo>
                      <a:pt x="265" y="919"/>
                    </a:lnTo>
                    <a:lnTo>
                      <a:pt x="269" y="903"/>
                    </a:lnTo>
                    <a:lnTo>
                      <a:pt x="274" y="887"/>
                    </a:lnTo>
                    <a:lnTo>
                      <a:pt x="279" y="870"/>
                    </a:lnTo>
                    <a:lnTo>
                      <a:pt x="285" y="855"/>
                    </a:lnTo>
                    <a:lnTo>
                      <a:pt x="290" y="839"/>
                    </a:lnTo>
                    <a:lnTo>
                      <a:pt x="297" y="823"/>
                    </a:lnTo>
                    <a:lnTo>
                      <a:pt x="304" y="808"/>
                    </a:lnTo>
                    <a:lnTo>
                      <a:pt x="311" y="793"/>
                    </a:lnTo>
                    <a:lnTo>
                      <a:pt x="319" y="778"/>
                    </a:lnTo>
                    <a:lnTo>
                      <a:pt x="327" y="763"/>
                    </a:lnTo>
                    <a:lnTo>
                      <a:pt x="334" y="748"/>
                    </a:lnTo>
                    <a:lnTo>
                      <a:pt x="342" y="733"/>
                    </a:lnTo>
                    <a:lnTo>
                      <a:pt x="352" y="719"/>
                    </a:lnTo>
                    <a:lnTo>
                      <a:pt x="360" y="703"/>
                    </a:lnTo>
                    <a:lnTo>
                      <a:pt x="369" y="689"/>
                    </a:lnTo>
                    <a:lnTo>
                      <a:pt x="377" y="675"/>
                    </a:lnTo>
                    <a:lnTo>
                      <a:pt x="386" y="660"/>
                    </a:lnTo>
                    <a:lnTo>
                      <a:pt x="394" y="646"/>
                    </a:lnTo>
                    <a:lnTo>
                      <a:pt x="403" y="632"/>
                    </a:lnTo>
                    <a:lnTo>
                      <a:pt x="411" y="617"/>
                    </a:lnTo>
                    <a:lnTo>
                      <a:pt x="419" y="603"/>
                    </a:lnTo>
                    <a:lnTo>
                      <a:pt x="427" y="589"/>
                    </a:lnTo>
                    <a:lnTo>
                      <a:pt x="434" y="573"/>
                    </a:lnTo>
                    <a:lnTo>
                      <a:pt x="442" y="558"/>
                    </a:lnTo>
                    <a:lnTo>
                      <a:pt x="449" y="544"/>
                    </a:lnTo>
                    <a:lnTo>
                      <a:pt x="456" y="529"/>
                    </a:lnTo>
                    <a:lnTo>
                      <a:pt x="461" y="514"/>
                    </a:lnTo>
                    <a:lnTo>
                      <a:pt x="465" y="506"/>
                    </a:lnTo>
                    <a:lnTo>
                      <a:pt x="470" y="496"/>
                    </a:lnTo>
                    <a:lnTo>
                      <a:pt x="474" y="485"/>
                    </a:lnTo>
                    <a:lnTo>
                      <a:pt x="477" y="474"/>
                    </a:lnTo>
                    <a:lnTo>
                      <a:pt x="480" y="462"/>
                    </a:lnTo>
                    <a:lnTo>
                      <a:pt x="483" y="450"/>
                    </a:lnTo>
                    <a:lnTo>
                      <a:pt x="485" y="435"/>
                    </a:lnTo>
                    <a:lnTo>
                      <a:pt x="487" y="423"/>
                    </a:lnTo>
                    <a:lnTo>
                      <a:pt x="488" y="409"/>
                    </a:lnTo>
                    <a:lnTo>
                      <a:pt x="488" y="396"/>
                    </a:lnTo>
                    <a:lnTo>
                      <a:pt x="488" y="382"/>
                    </a:lnTo>
                    <a:lnTo>
                      <a:pt x="488" y="370"/>
                    </a:lnTo>
                    <a:lnTo>
                      <a:pt x="486" y="357"/>
                    </a:lnTo>
                    <a:lnTo>
                      <a:pt x="484" y="346"/>
                    </a:lnTo>
                    <a:lnTo>
                      <a:pt x="481" y="335"/>
                    </a:lnTo>
                    <a:lnTo>
                      <a:pt x="477" y="324"/>
                    </a:lnTo>
                    <a:lnTo>
                      <a:pt x="473" y="311"/>
                    </a:lnTo>
                    <a:lnTo>
                      <a:pt x="469" y="300"/>
                    </a:lnTo>
                    <a:lnTo>
                      <a:pt x="463" y="290"/>
                    </a:lnTo>
                    <a:lnTo>
                      <a:pt x="457" y="280"/>
                    </a:lnTo>
                    <a:lnTo>
                      <a:pt x="452" y="270"/>
                    </a:lnTo>
                    <a:lnTo>
                      <a:pt x="445" y="261"/>
                    </a:lnTo>
                    <a:lnTo>
                      <a:pt x="439" y="253"/>
                    </a:lnTo>
                    <a:lnTo>
                      <a:pt x="432" y="245"/>
                    </a:lnTo>
                    <a:lnTo>
                      <a:pt x="425" y="238"/>
                    </a:lnTo>
                    <a:lnTo>
                      <a:pt x="417" y="231"/>
                    </a:lnTo>
                    <a:lnTo>
                      <a:pt x="409" y="225"/>
                    </a:lnTo>
                    <a:lnTo>
                      <a:pt x="401" y="219"/>
                    </a:lnTo>
                    <a:lnTo>
                      <a:pt x="392" y="214"/>
                    </a:lnTo>
                    <a:lnTo>
                      <a:pt x="384" y="210"/>
                    </a:lnTo>
                    <a:lnTo>
                      <a:pt x="375" y="206"/>
                    </a:lnTo>
                    <a:lnTo>
                      <a:pt x="366" y="204"/>
                    </a:lnTo>
                    <a:lnTo>
                      <a:pt x="360" y="158"/>
                    </a:lnTo>
                    <a:lnTo>
                      <a:pt x="384" y="121"/>
                    </a:lnTo>
                    <a:lnTo>
                      <a:pt x="377" y="116"/>
                    </a:lnTo>
                    <a:lnTo>
                      <a:pt x="369" y="110"/>
                    </a:lnTo>
                    <a:lnTo>
                      <a:pt x="360" y="104"/>
                    </a:lnTo>
                    <a:lnTo>
                      <a:pt x="351" y="97"/>
                    </a:lnTo>
                    <a:lnTo>
                      <a:pt x="339" y="90"/>
                    </a:lnTo>
                    <a:lnTo>
                      <a:pt x="328" y="83"/>
                    </a:lnTo>
                    <a:lnTo>
                      <a:pt x="317" y="77"/>
                    </a:lnTo>
                    <a:lnTo>
                      <a:pt x="306" y="70"/>
                    </a:lnTo>
                    <a:lnTo>
                      <a:pt x="294" y="63"/>
                    </a:lnTo>
                    <a:lnTo>
                      <a:pt x="282" y="55"/>
                    </a:lnTo>
                    <a:lnTo>
                      <a:pt x="269" y="49"/>
                    </a:lnTo>
                    <a:lnTo>
                      <a:pt x="256" y="43"/>
                    </a:lnTo>
                    <a:lnTo>
                      <a:pt x="243" y="36"/>
                    </a:lnTo>
                    <a:lnTo>
                      <a:pt x="230" y="30"/>
                    </a:lnTo>
                    <a:lnTo>
                      <a:pt x="216" y="24"/>
                    </a:lnTo>
                    <a:lnTo>
                      <a:pt x="202" y="20"/>
                    </a:lnTo>
                    <a:lnTo>
                      <a:pt x="189" y="15"/>
                    </a:lnTo>
                    <a:lnTo>
                      <a:pt x="176" y="11"/>
                    </a:lnTo>
                    <a:lnTo>
                      <a:pt x="163" y="7"/>
                    </a:lnTo>
                    <a:lnTo>
                      <a:pt x="149" y="5"/>
                    </a:lnTo>
                    <a:lnTo>
                      <a:pt x="137" y="2"/>
                    </a:lnTo>
                    <a:lnTo>
                      <a:pt x="124" y="1"/>
                    </a:lnTo>
                    <a:lnTo>
                      <a:pt x="111" y="0"/>
                    </a:lnTo>
                    <a:lnTo>
                      <a:pt x="99" y="0"/>
                    </a:lnTo>
                    <a:lnTo>
                      <a:pt x="86" y="1"/>
                    </a:lnTo>
                    <a:lnTo>
                      <a:pt x="74" y="2"/>
                    </a:lnTo>
                    <a:lnTo>
                      <a:pt x="63" y="5"/>
                    </a:lnTo>
                    <a:lnTo>
                      <a:pt x="53" y="9"/>
                    </a:lnTo>
                    <a:lnTo>
                      <a:pt x="42" y="14"/>
                    </a:lnTo>
                    <a:lnTo>
                      <a:pt x="33" y="20"/>
                    </a:lnTo>
                    <a:lnTo>
                      <a:pt x="24" y="28"/>
                    </a:lnTo>
                    <a:lnTo>
                      <a:pt x="16" y="36"/>
                    </a:lnTo>
                    <a:lnTo>
                      <a:pt x="12" y="43"/>
                    </a:lnTo>
                    <a:lnTo>
                      <a:pt x="8" y="49"/>
                    </a:lnTo>
                    <a:lnTo>
                      <a:pt x="6" y="56"/>
                    </a:lnTo>
                    <a:lnTo>
                      <a:pt x="4" y="65"/>
                    </a:lnTo>
                    <a:lnTo>
                      <a:pt x="2" y="74"/>
                    </a:lnTo>
                    <a:lnTo>
                      <a:pt x="1" y="82"/>
                    </a:lnTo>
                    <a:lnTo>
                      <a:pt x="0" y="91"/>
                    </a:lnTo>
                    <a:lnTo>
                      <a:pt x="1" y="100"/>
                    </a:lnTo>
                    <a:lnTo>
                      <a:pt x="1" y="108"/>
                    </a:lnTo>
                    <a:lnTo>
                      <a:pt x="3" y="117"/>
                    </a:lnTo>
                    <a:lnTo>
                      <a:pt x="6" y="126"/>
                    </a:lnTo>
                    <a:lnTo>
                      <a:pt x="8" y="135"/>
                    </a:lnTo>
                    <a:lnTo>
                      <a:pt x="12" y="142"/>
                    </a:lnTo>
                    <a:lnTo>
                      <a:pt x="17" y="150"/>
                    </a:lnTo>
                    <a:lnTo>
                      <a:pt x="22" y="157"/>
                    </a:lnTo>
                    <a:lnTo>
                      <a:pt x="28" y="163"/>
                    </a:lnTo>
                    <a:lnTo>
                      <a:pt x="67" y="209"/>
                    </a:lnTo>
                    <a:lnTo>
                      <a:pt x="65" y="220"/>
                    </a:lnTo>
                    <a:lnTo>
                      <a:pt x="65" y="231"/>
                    </a:lnTo>
                    <a:lnTo>
                      <a:pt x="66" y="244"/>
                    </a:lnTo>
                    <a:lnTo>
                      <a:pt x="68" y="257"/>
                    </a:lnTo>
                    <a:lnTo>
                      <a:pt x="70" y="272"/>
                    </a:lnTo>
                    <a:lnTo>
                      <a:pt x="74" y="286"/>
                    </a:lnTo>
                    <a:lnTo>
                      <a:pt x="77" y="300"/>
                    </a:lnTo>
                    <a:lnTo>
                      <a:pt x="82" y="315"/>
                    </a:lnTo>
                    <a:lnTo>
                      <a:pt x="87" y="331"/>
                    </a:lnTo>
                    <a:lnTo>
                      <a:pt x="91" y="346"/>
                    </a:lnTo>
                    <a:lnTo>
                      <a:pt x="97" y="361"/>
                    </a:lnTo>
                    <a:lnTo>
                      <a:pt x="103" y="375"/>
                    </a:lnTo>
                    <a:lnTo>
                      <a:pt x="108" y="388"/>
                    </a:lnTo>
                    <a:lnTo>
                      <a:pt x="113" y="401"/>
                    </a:lnTo>
                    <a:lnTo>
                      <a:pt x="118" y="412"/>
                    </a:lnTo>
                    <a:lnTo>
                      <a:pt x="122" y="423"/>
                    </a:lnTo>
                    <a:lnTo>
                      <a:pt x="161" y="451"/>
                    </a:lnTo>
                    <a:lnTo>
                      <a:pt x="161" y="452"/>
                    </a:lnTo>
                    <a:lnTo>
                      <a:pt x="161" y="456"/>
                    </a:lnTo>
                    <a:lnTo>
                      <a:pt x="162" y="462"/>
                    </a:lnTo>
                    <a:lnTo>
                      <a:pt x="163" y="469"/>
                    </a:lnTo>
                    <a:lnTo>
                      <a:pt x="163" y="477"/>
                    </a:lnTo>
                    <a:lnTo>
                      <a:pt x="163" y="484"/>
                    </a:lnTo>
                    <a:lnTo>
                      <a:pt x="164" y="491"/>
                    </a:lnTo>
                    <a:lnTo>
                      <a:pt x="164" y="496"/>
                    </a:lnTo>
                    <a:lnTo>
                      <a:pt x="160" y="505"/>
                    </a:lnTo>
                    <a:lnTo>
                      <a:pt x="157" y="514"/>
                    </a:lnTo>
                    <a:lnTo>
                      <a:pt x="154" y="522"/>
                    </a:lnTo>
                    <a:lnTo>
                      <a:pt x="150" y="530"/>
                    </a:lnTo>
                    <a:lnTo>
                      <a:pt x="147" y="538"/>
                    </a:lnTo>
                    <a:lnTo>
                      <a:pt x="144" y="546"/>
                    </a:lnTo>
                    <a:lnTo>
                      <a:pt x="140" y="553"/>
                    </a:lnTo>
                    <a:lnTo>
                      <a:pt x="137" y="560"/>
                    </a:lnTo>
                    <a:lnTo>
                      <a:pt x="133" y="567"/>
                    </a:lnTo>
                    <a:lnTo>
                      <a:pt x="129" y="574"/>
                    </a:lnTo>
                    <a:lnTo>
                      <a:pt x="125" y="583"/>
                    </a:lnTo>
                    <a:lnTo>
                      <a:pt x="122" y="589"/>
                    </a:lnTo>
                    <a:lnTo>
                      <a:pt x="118" y="597"/>
                    </a:lnTo>
                    <a:lnTo>
                      <a:pt x="114" y="604"/>
                    </a:lnTo>
                    <a:lnTo>
                      <a:pt x="111" y="612"/>
                    </a:lnTo>
                    <a:lnTo>
                      <a:pt x="107" y="620"/>
                    </a:lnTo>
                    <a:lnTo>
                      <a:pt x="101" y="633"/>
                    </a:lnTo>
                    <a:lnTo>
                      <a:pt x="94" y="649"/>
                    </a:lnTo>
                    <a:lnTo>
                      <a:pt x="87" y="666"/>
                    </a:lnTo>
                    <a:lnTo>
                      <a:pt x="79" y="684"/>
                    </a:lnTo>
                    <a:lnTo>
                      <a:pt x="72" y="706"/>
                    </a:lnTo>
                    <a:lnTo>
                      <a:pt x="65" y="726"/>
                    </a:lnTo>
                    <a:lnTo>
                      <a:pt x="57" y="748"/>
                    </a:lnTo>
                    <a:lnTo>
                      <a:pt x="51" y="770"/>
                    </a:lnTo>
                    <a:lnTo>
                      <a:pt x="45" y="793"/>
                    </a:lnTo>
                    <a:lnTo>
                      <a:pt x="40" y="816"/>
                    </a:lnTo>
                    <a:lnTo>
                      <a:pt x="35" y="839"/>
                    </a:lnTo>
                    <a:lnTo>
                      <a:pt x="32" y="861"/>
                    </a:lnTo>
                    <a:lnTo>
                      <a:pt x="30" y="881"/>
                    </a:lnTo>
                    <a:lnTo>
                      <a:pt x="30" y="902"/>
                    </a:lnTo>
                    <a:lnTo>
                      <a:pt x="31" y="920"/>
                    </a:lnTo>
                    <a:lnTo>
                      <a:pt x="34" y="937"/>
                    </a:lnTo>
                    <a:lnTo>
                      <a:pt x="39" y="952"/>
                    </a:lnTo>
                    <a:lnTo>
                      <a:pt x="47" y="965"/>
                    </a:lnTo>
                    <a:lnTo>
                      <a:pt x="56" y="976"/>
                    </a:lnTo>
                    <a:lnTo>
                      <a:pt x="67" y="984"/>
                    </a:lnTo>
                    <a:lnTo>
                      <a:pt x="80" y="991"/>
                    </a:lnTo>
                    <a:lnTo>
                      <a:pt x="94" y="998"/>
                    </a:lnTo>
                    <a:lnTo>
                      <a:pt x="109" y="1002"/>
                    </a:lnTo>
                    <a:lnTo>
                      <a:pt x="125" y="1005"/>
                    </a:lnTo>
                    <a:lnTo>
                      <a:pt x="141" y="1007"/>
                    </a:lnTo>
                    <a:lnTo>
                      <a:pt x="158" y="1008"/>
                    </a:lnTo>
                    <a:lnTo>
                      <a:pt x="175" y="1009"/>
                    </a:lnTo>
                    <a:lnTo>
                      <a:pt x="192" y="1009"/>
                    </a:lnTo>
                    <a:lnTo>
                      <a:pt x="209" y="1009"/>
                    </a:lnTo>
                    <a:lnTo>
                      <a:pt x="226" y="1008"/>
                    </a:lnTo>
                    <a:lnTo>
                      <a:pt x="241" y="1008"/>
                    </a:lnTo>
                    <a:lnTo>
                      <a:pt x="256" y="1007"/>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69" name="Freeform 77">
                <a:extLst>
                  <a:ext uri="{FF2B5EF4-FFF2-40B4-BE49-F238E27FC236}">
                    <a16:creationId xmlns:a16="http://schemas.microsoft.com/office/drawing/2014/main" id="{5C271D69-A879-DA01-1EE2-8A50020903A8}"/>
                  </a:ext>
                </a:extLst>
              </p:cNvPr>
              <p:cNvSpPr>
                <a:spLocks/>
              </p:cNvSpPr>
              <p:nvPr/>
            </p:nvSpPr>
            <p:spPr bwMode="auto">
              <a:xfrm>
                <a:off x="2155" y="3006"/>
                <a:ext cx="94" cy="170"/>
              </a:xfrm>
              <a:custGeom>
                <a:avLst/>
                <a:gdLst>
                  <a:gd name="T0" fmla="*/ 210 w 281"/>
                  <a:gd name="T1" fmla="*/ 3 h 510"/>
                  <a:gd name="T2" fmla="*/ 198 w 281"/>
                  <a:gd name="T3" fmla="*/ 31 h 510"/>
                  <a:gd name="T4" fmla="*/ 184 w 281"/>
                  <a:gd name="T5" fmla="*/ 59 h 510"/>
                  <a:gd name="T6" fmla="*/ 170 w 281"/>
                  <a:gd name="T7" fmla="*/ 88 h 510"/>
                  <a:gd name="T8" fmla="*/ 154 w 281"/>
                  <a:gd name="T9" fmla="*/ 116 h 510"/>
                  <a:gd name="T10" fmla="*/ 137 w 281"/>
                  <a:gd name="T11" fmla="*/ 144 h 510"/>
                  <a:gd name="T12" fmla="*/ 119 w 281"/>
                  <a:gd name="T13" fmla="*/ 172 h 510"/>
                  <a:gd name="T14" fmla="*/ 102 w 281"/>
                  <a:gd name="T15" fmla="*/ 202 h 510"/>
                  <a:gd name="T16" fmla="*/ 85 w 281"/>
                  <a:gd name="T17" fmla="*/ 233 h 510"/>
                  <a:gd name="T18" fmla="*/ 69 w 281"/>
                  <a:gd name="T19" fmla="*/ 263 h 510"/>
                  <a:gd name="T20" fmla="*/ 53 w 281"/>
                  <a:gd name="T21" fmla="*/ 295 h 510"/>
                  <a:gd name="T22" fmla="*/ 39 w 281"/>
                  <a:gd name="T23" fmla="*/ 327 h 510"/>
                  <a:gd name="T24" fmla="*/ 27 w 281"/>
                  <a:gd name="T25" fmla="*/ 361 h 510"/>
                  <a:gd name="T26" fmla="*/ 16 w 281"/>
                  <a:gd name="T27" fmla="*/ 396 h 510"/>
                  <a:gd name="T28" fmla="*/ 9 w 281"/>
                  <a:gd name="T29" fmla="*/ 432 h 510"/>
                  <a:gd name="T30" fmla="*/ 3 w 281"/>
                  <a:gd name="T31" fmla="*/ 472 h 510"/>
                  <a:gd name="T32" fmla="*/ 0 w 281"/>
                  <a:gd name="T33" fmla="*/ 510 h 510"/>
                  <a:gd name="T34" fmla="*/ 77 w 281"/>
                  <a:gd name="T35" fmla="*/ 494 h 510"/>
                  <a:gd name="T36" fmla="*/ 80 w 281"/>
                  <a:gd name="T37" fmla="*/ 460 h 510"/>
                  <a:gd name="T38" fmla="*/ 85 w 281"/>
                  <a:gd name="T39" fmla="*/ 430 h 510"/>
                  <a:gd name="T40" fmla="*/ 93 w 281"/>
                  <a:gd name="T41" fmla="*/ 399 h 510"/>
                  <a:gd name="T42" fmla="*/ 103 w 281"/>
                  <a:gd name="T43" fmla="*/ 370 h 510"/>
                  <a:gd name="T44" fmla="*/ 115 w 281"/>
                  <a:gd name="T45" fmla="*/ 341 h 510"/>
                  <a:gd name="T46" fmla="*/ 129 w 281"/>
                  <a:gd name="T47" fmla="*/ 312 h 510"/>
                  <a:gd name="T48" fmla="*/ 144 w 281"/>
                  <a:gd name="T49" fmla="*/ 282 h 510"/>
                  <a:gd name="T50" fmla="*/ 160 w 281"/>
                  <a:gd name="T51" fmla="*/ 254 h 510"/>
                  <a:gd name="T52" fmla="*/ 176 w 281"/>
                  <a:gd name="T53" fmla="*/ 225 h 510"/>
                  <a:gd name="T54" fmla="*/ 193 w 281"/>
                  <a:gd name="T55" fmla="*/ 197 h 510"/>
                  <a:gd name="T56" fmla="*/ 210 w 281"/>
                  <a:gd name="T57" fmla="*/ 167 h 510"/>
                  <a:gd name="T58" fmla="*/ 227 w 281"/>
                  <a:gd name="T59" fmla="*/ 139 h 510"/>
                  <a:gd name="T60" fmla="*/ 244 w 281"/>
                  <a:gd name="T61" fmla="*/ 109 h 510"/>
                  <a:gd name="T62" fmla="*/ 260 w 281"/>
                  <a:gd name="T63" fmla="*/ 79 h 510"/>
                  <a:gd name="T64" fmla="*/ 274 w 281"/>
                  <a:gd name="T65" fmla="*/ 47 h 510"/>
                  <a:gd name="T66" fmla="*/ 279 w 281"/>
                  <a:gd name="T67" fmla="*/ 3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510">
                    <a:moveTo>
                      <a:pt x="212" y="0"/>
                    </a:moveTo>
                    <a:lnTo>
                      <a:pt x="210" y="3"/>
                    </a:lnTo>
                    <a:lnTo>
                      <a:pt x="205" y="17"/>
                    </a:lnTo>
                    <a:lnTo>
                      <a:pt x="198" y="31"/>
                    </a:lnTo>
                    <a:lnTo>
                      <a:pt x="192" y="44"/>
                    </a:lnTo>
                    <a:lnTo>
                      <a:pt x="184" y="59"/>
                    </a:lnTo>
                    <a:lnTo>
                      <a:pt x="177" y="73"/>
                    </a:lnTo>
                    <a:lnTo>
                      <a:pt x="170" y="88"/>
                    </a:lnTo>
                    <a:lnTo>
                      <a:pt x="162" y="101"/>
                    </a:lnTo>
                    <a:lnTo>
                      <a:pt x="154" y="116"/>
                    </a:lnTo>
                    <a:lnTo>
                      <a:pt x="145" y="130"/>
                    </a:lnTo>
                    <a:lnTo>
                      <a:pt x="137" y="144"/>
                    </a:lnTo>
                    <a:lnTo>
                      <a:pt x="129" y="157"/>
                    </a:lnTo>
                    <a:lnTo>
                      <a:pt x="119" y="172"/>
                    </a:lnTo>
                    <a:lnTo>
                      <a:pt x="110" y="187"/>
                    </a:lnTo>
                    <a:lnTo>
                      <a:pt x="102" y="202"/>
                    </a:lnTo>
                    <a:lnTo>
                      <a:pt x="93" y="217"/>
                    </a:lnTo>
                    <a:lnTo>
                      <a:pt x="85" y="233"/>
                    </a:lnTo>
                    <a:lnTo>
                      <a:pt x="76" y="248"/>
                    </a:lnTo>
                    <a:lnTo>
                      <a:pt x="69" y="263"/>
                    </a:lnTo>
                    <a:lnTo>
                      <a:pt x="61" y="279"/>
                    </a:lnTo>
                    <a:lnTo>
                      <a:pt x="53" y="295"/>
                    </a:lnTo>
                    <a:lnTo>
                      <a:pt x="46" y="310"/>
                    </a:lnTo>
                    <a:lnTo>
                      <a:pt x="39" y="327"/>
                    </a:lnTo>
                    <a:lnTo>
                      <a:pt x="33" y="345"/>
                    </a:lnTo>
                    <a:lnTo>
                      <a:pt x="27" y="361"/>
                    </a:lnTo>
                    <a:lnTo>
                      <a:pt x="21" y="379"/>
                    </a:lnTo>
                    <a:lnTo>
                      <a:pt x="16" y="396"/>
                    </a:lnTo>
                    <a:lnTo>
                      <a:pt x="12" y="414"/>
                    </a:lnTo>
                    <a:lnTo>
                      <a:pt x="9" y="432"/>
                    </a:lnTo>
                    <a:lnTo>
                      <a:pt x="5" y="452"/>
                    </a:lnTo>
                    <a:lnTo>
                      <a:pt x="3" y="472"/>
                    </a:lnTo>
                    <a:lnTo>
                      <a:pt x="2" y="491"/>
                    </a:lnTo>
                    <a:lnTo>
                      <a:pt x="0" y="510"/>
                    </a:lnTo>
                    <a:lnTo>
                      <a:pt x="77" y="510"/>
                    </a:lnTo>
                    <a:lnTo>
                      <a:pt x="77" y="494"/>
                    </a:lnTo>
                    <a:lnTo>
                      <a:pt x="78" y="477"/>
                    </a:lnTo>
                    <a:lnTo>
                      <a:pt x="80" y="460"/>
                    </a:lnTo>
                    <a:lnTo>
                      <a:pt x="82" y="445"/>
                    </a:lnTo>
                    <a:lnTo>
                      <a:pt x="85" y="430"/>
                    </a:lnTo>
                    <a:lnTo>
                      <a:pt x="89" y="415"/>
                    </a:lnTo>
                    <a:lnTo>
                      <a:pt x="93" y="399"/>
                    </a:lnTo>
                    <a:lnTo>
                      <a:pt x="98" y="385"/>
                    </a:lnTo>
                    <a:lnTo>
                      <a:pt x="103" y="370"/>
                    </a:lnTo>
                    <a:lnTo>
                      <a:pt x="109" y="356"/>
                    </a:lnTo>
                    <a:lnTo>
                      <a:pt x="115" y="341"/>
                    </a:lnTo>
                    <a:lnTo>
                      <a:pt x="121" y="326"/>
                    </a:lnTo>
                    <a:lnTo>
                      <a:pt x="129" y="312"/>
                    </a:lnTo>
                    <a:lnTo>
                      <a:pt x="137" y="297"/>
                    </a:lnTo>
                    <a:lnTo>
                      <a:pt x="144" y="282"/>
                    </a:lnTo>
                    <a:lnTo>
                      <a:pt x="152" y="269"/>
                    </a:lnTo>
                    <a:lnTo>
                      <a:pt x="160" y="254"/>
                    </a:lnTo>
                    <a:lnTo>
                      <a:pt x="167" y="240"/>
                    </a:lnTo>
                    <a:lnTo>
                      <a:pt x="176" y="225"/>
                    </a:lnTo>
                    <a:lnTo>
                      <a:pt x="184" y="212"/>
                    </a:lnTo>
                    <a:lnTo>
                      <a:pt x="193" y="197"/>
                    </a:lnTo>
                    <a:lnTo>
                      <a:pt x="201" y="182"/>
                    </a:lnTo>
                    <a:lnTo>
                      <a:pt x="210" y="167"/>
                    </a:lnTo>
                    <a:lnTo>
                      <a:pt x="218" y="152"/>
                    </a:lnTo>
                    <a:lnTo>
                      <a:pt x="227" y="139"/>
                    </a:lnTo>
                    <a:lnTo>
                      <a:pt x="235" y="124"/>
                    </a:lnTo>
                    <a:lnTo>
                      <a:pt x="244" y="109"/>
                    </a:lnTo>
                    <a:lnTo>
                      <a:pt x="252" y="94"/>
                    </a:lnTo>
                    <a:lnTo>
                      <a:pt x="260" y="79"/>
                    </a:lnTo>
                    <a:lnTo>
                      <a:pt x="267" y="62"/>
                    </a:lnTo>
                    <a:lnTo>
                      <a:pt x="274" y="47"/>
                    </a:lnTo>
                    <a:lnTo>
                      <a:pt x="281" y="31"/>
                    </a:lnTo>
                    <a:lnTo>
                      <a:pt x="279" y="34"/>
                    </a:lnTo>
                    <a:lnTo>
                      <a:pt x="212" y="0"/>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70" name="Freeform 78">
                <a:extLst>
                  <a:ext uri="{FF2B5EF4-FFF2-40B4-BE49-F238E27FC236}">
                    <a16:creationId xmlns:a16="http://schemas.microsoft.com/office/drawing/2014/main" id="{E685872F-0F09-B1D1-3176-FD90E011D58C}"/>
                  </a:ext>
                </a:extLst>
              </p:cNvPr>
              <p:cNvSpPr>
                <a:spLocks/>
              </p:cNvSpPr>
              <p:nvPr/>
            </p:nvSpPr>
            <p:spPr bwMode="auto">
              <a:xfrm>
                <a:off x="2226" y="2943"/>
                <a:ext cx="32" cy="74"/>
              </a:xfrm>
              <a:custGeom>
                <a:avLst/>
                <a:gdLst>
                  <a:gd name="T0" fmla="*/ 13 w 98"/>
                  <a:gd name="T1" fmla="*/ 27 h 222"/>
                  <a:gd name="T2" fmla="*/ 14 w 98"/>
                  <a:gd name="T3" fmla="*/ 30 h 222"/>
                  <a:gd name="T4" fmla="*/ 17 w 98"/>
                  <a:gd name="T5" fmla="*/ 37 h 222"/>
                  <a:gd name="T6" fmla="*/ 18 w 98"/>
                  <a:gd name="T7" fmla="*/ 44 h 222"/>
                  <a:gd name="T8" fmla="*/ 19 w 98"/>
                  <a:gd name="T9" fmla="*/ 54 h 222"/>
                  <a:gd name="T10" fmla="*/ 21 w 98"/>
                  <a:gd name="T11" fmla="*/ 65 h 222"/>
                  <a:gd name="T12" fmla="*/ 21 w 98"/>
                  <a:gd name="T13" fmla="*/ 74 h 222"/>
                  <a:gd name="T14" fmla="*/ 21 w 98"/>
                  <a:gd name="T15" fmla="*/ 87 h 222"/>
                  <a:gd name="T16" fmla="*/ 21 w 98"/>
                  <a:gd name="T17" fmla="*/ 99 h 222"/>
                  <a:gd name="T18" fmla="*/ 20 w 98"/>
                  <a:gd name="T19" fmla="*/ 110 h 222"/>
                  <a:gd name="T20" fmla="*/ 18 w 98"/>
                  <a:gd name="T21" fmla="*/ 121 h 222"/>
                  <a:gd name="T22" fmla="*/ 17 w 98"/>
                  <a:gd name="T23" fmla="*/ 133 h 222"/>
                  <a:gd name="T24" fmla="*/ 14 w 98"/>
                  <a:gd name="T25" fmla="*/ 145 h 222"/>
                  <a:gd name="T26" fmla="*/ 11 w 98"/>
                  <a:gd name="T27" fmla="*/ 156 h 222"/>
                  <a:gd name="T28" fmla="*/ 9 w 98"/>
                  <a:gd name="T29" fmla="*/ 166 h 222"/>
                  <a:gd name="T30" fmla="*/ 5 w 98"/>
                  <a:gd name="T31" fmla="*/ 175 h 222"/>
                  <a:gd name="T32" fmla="*/ 3 w 98"/>
                  <a:gd name="T33" fmla="*/ 183 h 222"/>
                  <a:gd name="T34" fmla="*/ 0 w 98"/>
                  <a:gd name="T35" fmla="*/ 189 h 222"/>
                  <a:gd name="T36" fmla="*/ 68 w 98"/>
                  <a:gd name="T37" fmla="*/ 222 h 222"/>
                  <a:gd name="T38" fmla="*/ 72 w 98"/>
                  <a:gd name="T39" fmla="*/ 212 h 222"/>
                  <a:gd name="T40" fmla="*/ 78 w 98"/>
                  <a:gd name="T41" fmla="*/ 199 h 222"/>
                  <a:gd name="T42" fmla="*/ 81 w 98"/>
                  <a:gd name="T43" fmla="*/ 188 h 222"/>
                  <a:gd name="T44" fmla="*/ 85 w 98"/>
                  <a:gd name="T45" fmla="*/ 175 h 222"/>
                  <a:gd name="T46" fmla="*/ 88 w 98"/>
                  <a:gd name="T47" fmla="*/ 162 h 222"/>
                  <a:gd name="T48" fmla="*/ 91 w 98"/>
                  <a:gd name="T49" fmla="*/ 148 h 222"/>
                  <a:gd name="T50" fmla="*/ 94 w 98"/>
                  <a:gd name="T51" fmla="*/ 132 h 222"/>
                  <a:gd name="T52" fmla="*/ 95 w 98"/>
                  <a:gd name="T53" fmla="*/ 118 h 222"/>
                  <a:gd name="T54" fmla="*/ 97 w 98"/>
                  <a:gd name="T55" fmla="*/ 103 h 222"/>
                  <a:gd name="T56" fmla="*/ 98 w 98"/>
                  <a:gd name="T57" fmla="*/ 88 h 222"/>
                  <a:gd name="T58" fmla="*/ 98 w 98"/>
                  <a:gd name="T59" fmla="*/ 73 h 222"/>
                  <a:gd name="T60" fmla="*/ 97 w 98"/>
                  <a:gd name="T61" fmla="*/ 58 h 222"/>
                  <a:gd name="T62" fmla="*/ 95 w 98"/>
                  <a:gd name="T63" fmla="*/ 44 h 222"/>
                  <a:gd name="T64" fmla="*/ 93 w 98"/>
                  <a:gd name="T65" fmla="*/ 30 h 222"/>
                  <a:gd name="T66" fmla="*/ 89 w 98"/>
                  <a:gd name="T67" fmla="*/ 15 h 222"/>
                  <a:gd name="T68" fmla="*/ 84 w 98"/>
                  <a:gd name="T69" fmla="*/ 0 h 222"/>
                  <a:gd name="T70" fmla="*/ 85 w 98"/>
                  <a:gd name="T71" fmla="*/ 3 h 222"/>
                  <a:gd name="T72" fmla="*/ 13 w 98"/>
                  <a:gd name="T73" fmla="*/ 2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8" h="222">
                    <a:moveTo>
                      <a:pt x="13" y="27"/>
                    </a:moveTo>
                    <a:lnTo>
                      <a:pt x="14" y="30"/>
                    </a:lnTo>
                    <a:lnTo>
                      <a:pt x="17" y="37"/>
                    </a:lnTo>
                    <a:lnTo>
                      <a:pt x="18" y="44"/>
                    </a:lnTo>
                    <a:lnTo>
                      <a:pt x="19" y="54"/>
                    </a:lnTo>
                    <a:lnTo>
                      <a:pt x="21" y="65"/>
                    </a:lnTo>
                    <a:lnTo>
                      <a:pt x="21" y="74"/>
                    </a:lnTo>
                    <a:lnTo>
                      <a:pt x="21" y="87"/>
                    </a:lnTo>
                    <a:lnTo>
                      <a:pt x="21" y="99"/>
                    </a:lnTo>
                    <a:lnTo>
                      <a:pt x="20" y="110"/>
                    </a:lnTo>
                    <a:lnTo>
                      <a:pt x="18" y="121"/>
                    </a:lnTo>
                    <a:lnTo>
                      <a:pt x="17" y="133"/>
                    </a:lnTo>
                    <a:lnTo>
                      <a:pt x="14" y="145"/>
                    </a:lnTo>
                    <a:lnTo>
                      <a:pt x="11" y="156"/>
                    </a:lnTo>
                    <a:lnTo>
                      <a:pt x="9" y="166"/>
                    </a:lnTo>
                    <a:lnTo>
                      <a:pt x="5" y="175"/>
                    </a:lnTo>
                    <a:lnTo>
                      <a:pt x="3" y="183"/>
                    </a:lnTo>
                    <a:lnTo>
                      <a:pt x="0" y="189"/>
                    </a:lnTo>
                    <a:lnTo>
                      <a:pt x="68" y="222"/>
                    </a:lnTo>
                    <a:lnTo>
                      <a:pt x="72" y="212"/>
                    </a:lnTo>
                    <a:lnTo>
                      <a:pt x="78" y="199"/>
                    </a:lnTo>
                    <a:lnTo>
                      <a:pt x="81" y="188"/>
                    </a:lnTo>
                    <a:lnTo>
                      <a:pt x="85" y="175"/>
                    </a:lnTo>
                    <a:lnTo>
                      <a:pt x="88" y="162"/>
                    </a:lnTo>
                    <a:lnTo>
                      <a:pt x="91" y="148"/>
                    </a:lnTo>
                    <a:lnTo>
                      <a:pt x="94" y="132"/>
                    </a:lnTo>
                    <a:lnTo>
                      <a:pt x="95" y="118"/>
                    </a:lnTo>
                    <a:lnTo>
                      <a:pt x="97" y="103"/>
                    </a:lnTo>
                    <a:lnTo>
                      <a:pt x="98" y="88"/>
                    </a:lnTo>
                    <a:lnTo>
                      <a:pt x="98" y="73"/>
                    </a:lnTo>
                    <a:lnTo>
                      <a:pt x="97" y="58"/>
                    </a:lnTo>
                    <a:lnTo>
                      <a:pt x="95" y="44"/>
                    </a:lnTo>
                    <a:lnTo>
                      <a:pt x="93" y="30"/>
                    </a:lnTo>
                    <a:lnTo>
                      <a:pt x="89" y="15"/>
                    </a:lnTo>
                    <a:lnTo>
                      <a:pt x="84" y="0"/>
                    </a:lnTo>
                    <a:lnTo>
                      <a:pt x="85" y="3"/>
                    </a:lnTo>
                    <a:lnTo>
                      <a:pt x="13" y="27"/>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71" name="Freeform 79">
                <a:extLst>
                  <a:ext uri="{FF2B5EF4-FFF2-40B4-BE49-F238E27FC236}">
                    <a16:creationId xmlns:a16="http://schemas.microsoft.com/office/drawing/2014/main" id="{AAC35E83-647D-EADE-E68B-C04D21F6FEE9}"/>
                  </a:ext>
                </a:extLst>
              </p:cNvPr>
              <p:cNvSpPr>
                <a:spLocks/>
              </p:cNvSpPr>
              <p:nvPr/>
            </p:nvSpPr>
            <p:spPr bwMode="auto">
              <a:xfrm>
                <a:off x="2191" y="2895"/>
                <a:ext cx="62" cy="57"/>
              </a:xfrm>
              <a:custGeom>
                <a:avLst/>
                <a:gdLst>
                  <a:gd name="T0" fmla="*/ 0 w 186"/>
                  <a:gd name="T1" fmla="*/ 43 h 170"/>
                  <a:gd name="T2" fmla="*/ 29 w 186"/>
                  <a:gd name="T3" fmla="*/ 74 h 170"/>
                  <a:gd name="T4" fmla="*/ 35 w 186"/>
                  <a:gd name="T5" fmla="*/ 76 h 170"/>
                  <a:gd name="T6" fmla="*/ 42 w 186"/>
                  <a:gd name="T7" fmla="*/ 79 h 170"/>
                  <a:gd name="T8" fmla="*/ 48 w 186"/>
                  <a:gd name="T9" fmla="*/ 81 h 170"/>
                  <a:gd name="T10" fmla="*/ 54 w 186"/>
                  <a:gd name="T11" fmla="*/ 85 h 170"/>
                  <a:gd name="T12" fmla="*/ 60 w 186"/>
                  <a:gd name="T13" fmla="*/ 90 h 170"/>
                  <a:gd name="T14" fmla="*/ 66 w 186"/>
                  <a:gd name="T15" fmla="*/ 94 h 170"/>
                  <a:gd name="T16" fmla="*/ 72 w 186"/>
                  <a:gd name="T17" fmla="*/ 100 h 170"/>
                  <a:gd name="T18" fmla="*/ 78 w 186"/>
                  <a:gd name="T19" fmla="*/ 105 h 170"/>
                  <a:gd name="T20" fmla="*/ 82 w 186"/>
                  <a:gd name="T21" fmla="*/ 111 h 170"/>
                  <a:gd name="T22" fmla="*/ 88 w 186"/>
                  <a:gd name="T23" fmla="*/ 117 h 170"/>
                  <a:gd name="T24" fmla="*/ 93 w 186"/>
                  <a:gd name="T25" fmla="*/ 124 h 170"/>
                  <a:gd name="T26" fmla="*/ 97 w 186"/>
                  <a:gd name="T27" fmla="*/ 133 h 170"/>
                  <a:gd name="T28" fmla="*/ 102 w 186"/>
                  <a:gd name="T29" fmla="*/ 142 h 170"/>
                  <a:gd name="T30" fmla="*/ 106 w 186"/>
                  <a:gd name="T31" fmla="*/ 150 h 170"/>
                  <a:gd name="T32" fmla="*/ 110 w 186"/>
                  <a:gd name="T33" fmla="*/ 161 h 170"/>
                  <a:gd name="T34" fmla="*/ 114 w 186"/>
                  <a:gd name="T35" fmla="*/ 170 h 170"/>
                  <a:gd name="T36" fmla="*/ 186 w 186"/>
                  <a:gd name="T37" fmla="*/ 146 h 170"/>
                  <a:gd name="T38" fmla="*/ 181 w 186"/>
                  <a:gd name="T39" fmla="*/ 132 h 170"/>
                  <a:gd name="T40" fmla="*/ 176 w 186"/>
                  <a:gd name="T41" fmla="*/ 120 h 170"/>
                  <a:gd name="T42" fmla="*/ 170 w 186"/>
                  <a:gd name="T43" fmla="*/ 107 h 170"/>
                  <a:gd name="T44" fmla="*/ 164 w 186"/>
                  <a:gd name="T45" fmla="*/ 96 h 170"/>
                  <a:gd name="T46" fmla="*/ 157 w 186"/>
                  <a:gd name="T47" fmla="*/ 85 h 170"/>
                  <a:gd name="T48" fmla="*/ 150 w 186"/>
                  <a:gd name="T49" fmla="*/ 74 h 170"/>
                  <a:gd name="T50" fmla="*/ 140 w 186"/>
                  <a:gd name="T51" fmla="*/ 63 h 170"/>
                  <a:gd name="T52" fmla="*/ 132 w 186"/>
                  <a:gd name="T53" fmla="*/ 54 h 170"/>
                  <a:gd name="T54" fmla="*/ 123 w 186"/>
                  <a:gd name="T55" fmla="*/ 45 h 170"/>
                  <a:gd name="T56" fmla="*/ 114 w 186"/>
                  <a:gd name="T57" fmla="*/ 36 h 170"/>
                  <a:gd name="T58" fmla="*/ 104 w 186"/>
                  <a:gd name="T59" fmla="*/ 29 h 170"/>
                  <a:gd name="T60" fmla="*/ 94 w 186"/>
                  <a:gd name="T61" fmla="*/ 21 h 170"/>
                  <a:gd name="T62" fmla="*/ 83 w 186"/>
                  <a:gd name="T63" fmla="*/ 15 h 170"/>
                  <a:gd name="T64" fmla="*/ 72 w 186"/>
                  <a:gd name="T65" fmla="*/ 9 h 170"/>
                  <a:gd name="T66" fmla="*/ 60 w 186"/>
                  <a:gd name="T67" fmla="*/ 5 h 170"/>
                  <a:gd name="T68" fmla="*/ 48 w 186"/>
                  <a:gd name="T69" fmla="*/ 1 h 170"/>
                  <a:gd name="T70" fmla="*/ 76 w 186"/>
                  <a:gd name="T71" fmla="*/ 34 h 170"/>
                  <a:gd name="T72" fmla="*/ 48 w 186"/>
                  <a:gd name="T73" fmla="*/ 1 h 170"/>
                  <a:gd name="T74" fmla="*/ 32 w 186"/>
                  <a:gd name="T75" fmla="*/ 0 h 170"/>
                  <a:gd name="T76" fmla="*/ 17 w 186"/>
                  <a:gd name="T77" fmla="*/ 5 h 170"/>
                  <a:gd name="T78" fmla="*/ 8 w 186"/>
                  <a:gd name="T79" fmla="*/ 14 h 170"/>
                  <a:gd name="T80" fmla="*/ 2 w 186"/>
                  <a:gd name="T81" fmla="*/ 28 h 170"/>
                  <a:gd name="T82" fmla="*/ 0 w 186"/>
                  <a:gd name="T83" fmla="*/ 42 h 170"/>
                  <a:gd name="T84" fmla="*/ 4 w 186"/>
                  <a:gd name="T85" fmla="*/ 55 h 170"/>
                  <a:gd name="T86" fmla="*/ 13 w 186"/>
                  <a:gd name="T87" fmla="*/ 67 h 170"/>
                  <a:gd name="T88" fmla="*/ 29 w 186"/>
                  <a:gd name="T89" fmla="*/ 74 h 170"/>
                  <a:gd name="T90" fmla="*/ 0 w 186"/>
                  <a:gd name="T91" fmla="*/ 4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6" h="170">
                    <a:moveTo>
                      <a:pt x="0" y="43"/>
                    </a:moveTo>
                    <a:lnTo>
                      <a:pt x="29" y="74"/>
                    </a:lnTo>
                    <a:lnTo>
                      <a:pt x="35" y="76"/>
                    </a:lnTo>
                    <a:lnTo>
                      <a:pt x="42" y="79"/>
                    </a:lnTo>
                    <a:lnTo>
                      <a:pt x="48" y="81"/>
                    </a:lnTo>
                    <a:lnTo>
                      <a:pt x="54" y="85"/>
                    </a:lnTo>
                    <a:lnTo>
                      <a:pt x="60" y="90"/>
                    </a:lnTo>
                    <a:lnTo>
                      <a:pt x="66" y="94"/>
                    </a:lnTo>
                    <a:lnTo>
                      <a:pt x="72" y="100"/>
                    </a:lnTo>
                    <a:lnTo>
                      <a:pt x="78" y="105"/>
                    </a:lnTo>
                    <a:lnTo>
                      <a:pt x="82" y="111"/>
                    </a:lnTo>
                    <a:lnTo>
                      <a:pt x="88" y="117"/>
                    </a:lnTo>
                    <a:lnTo>
                      <a:pt x="93" y="124"/>
                    </a:lnTo>
                    <a:lnTo>
                      <a:pt x="97" y="133"/>
                    </a:lnTo>
                    <a:lnTo>
                      <a:pt x="102" y="142"/>
                    </a:lnTo>
                    <a:lnTo>
                      <a:pt x="106" y="150"/>
                    </a:lnTo>
                    <a:lnTo>
                      <a:pt x="110" y="161"/>
                    </a:lnTo>
                    <a:lnTo>
                      <a:pt x="114" y="170"/>
                    </a:lnTo>
                    <a:lnTo>
                      <a:pt x="186" y="146"/>
                    </a:lnTo>
                    <a:lnTo>
                      <a:pt x="181" y="132"/>
                    </a:lnTo>
                    <a:lnTo>
                      <a:pt x="176" y="120"/>
                    </a:lnTo>
                    <a:lnTo>
                      <a:pt x="170" y="107"/>
                    </a:lnTo>
                    <a:lnTo>
                      <a:pt x="164" y="96"/>
                    </a:lnTo>
                    <a:lnTo>
                      <a:pt x="157" y="85"/>
                    </a:lnTo>
                    <a:lnTo>
                      <a:pt x="150" y="74"/>
                    </a:lnTo>
                    <a:lnTo>
                      <a:pt x="140" y="63"/>
                    </a:lnTo>
                    <a:lnTo>
                      <a:pt x="132" y="54"/>
                    </a:lnTo>
                    <a:lnTo>
                      <a:pt x="123" y="45"/>
                    </a:lnTo>
                    <a:lnTo>
                      <a:pt x="114" y="36"/>
                    </a:lnTo>
                    <a:lnTo>
                      <a:pt x="104" y="29"/>
                    </a:lnTo>
                    <a:lnTo>
                      <a:pt x="94" y="21"/>
                    </a:lnTo>
                    <a:lnTo>
                      <a:pt x="83" y="15"/>
                    </a:lnTo>
                    <a:lnTo>
                      <a:pt x="72" y="9"/>
                    </a:lnTo>
                    <a:lnTo>
                      <a:pt x="60" y="5"/>
                    </a:lnTo>
                    <a:lnTo>
                      <a:pt x="48" y="1"/>
                    </a:lnTo>
                    <a:lnTo>
                      <a:pt x="76" y="34"/>
                    </a:lnTo>
                    <a:lnTo>
                      <a:pt x="48" y="1"/>
                    </a:lnTo>
                    <a:lnTo>
                      <a:pt x="32" y="0"/>
                    </a:lnTo>
                    <a:lnTo>
                      <a:pt x="17" y="5"/>
                    </a:lnTo>
                    <a:lnTo>
                      <a:pt x="8" y="14"/>
                    </a:lnTo>
                    <a:lnTo>
                      <a:pt x="2" y="28"/>
                    </a:lnTo>
                    <a:lnTo>
                      <a:pt x="0" y="42"/>
                    </a:lnTo>
                    <a:lnTo>
                      <a:pt x="4" y="55"/>
                    </a:lnTo>
                    <a:lnTo>
                      <a:pt x="13" y="67"/>
                    </a:lnTo>
                    <a:lnTo>
                      <a:pt x="29" y="74"/>
                    </a:lnTo>
                    <a:lnTo>
                      <a:pt x="0" y="43"/>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72" name="Freeform 80">
                <a:extLst>
                  <a:ext uri="{FF2B5EF4-FFF2-40B4-BE49-F238E27FC236}">
                    <a16:creationId xmlns:a16="http://schemas.microsoft.com/office/drawing/2014/main" id="{E80B630C-0D3C-7BEF-6B7F-6C7281F3C38C}"/>
                  </a:ext>
                </a:extLst>
              </p:cNvPr>
              <p:cNvSpPr>
                <a:spLocks/>
              </p:cNvSpPr>
              <p:nvPr/>
            </p:nvSpPr>
            <p:spPr bwMode="auto">
              <a:xfrm>
                <a:off x="2190" y="2880"/>
                <a:ext cx="27" cy="29"/>
              </a:xfrm>
              <a:custGeom>
                <a:avLst/>
                <a:gdLst>
                  <a:gd name="T0" fmla="*/ 6 w 80"/>
                  <a:gd name="T1" fmla="*/ 17 h 87"/>
                  <a:gd name="T2" fmla="*/ 0 w 80"/>
                  <a:gd name="T3" fmla="*/ 42 h 87"/>
                  <a:gd name="T4" fmla="*/ 5 w 80"/>
                  <a:gd name="T5" fmla="*/ 87 h 87"/>
                  <a:gd name="T6" fmla="*/ 80 w 80"/>
                  <a:gd name="T7" fmla="*/ 79 h 87"/>
                  <a:gd name="T8" fmla="*/ 75 w 80"/>
                  <a:gd name="T9" fmla="*/ 33 h 87"/>
                  <a:gd name="T10" fmla="*/ 69 w 80"/>
                  <a:gd name="T11" fmla="*/ 58 h 87"/>
                  <a:gd name="T12" fmla="*/ 75 w 80"/>
                  <a:gd name="T13" fmla="*/ 33 h 87"/>
                  <a:gd name="T14" fmla="*/ 70 w 80"/>
                  <a:gd name="T15" fmla="*/ 17 h 87"/>
                  <a:gd name="T16" fmla="*/ 60 w 80"/>
                  <a:gd name="T17" fmla="*/ 6 h 87"/>
                  <a:gd name="T18" fmla="*/ 48 w 80"/>
                  <a:gd name="T19" fmla="*/ 1 h 87"/>
                  <a:gd name="T20" fmla="*/ 34 w 80"/>
                  <a:gd name="T21" fmla="*/ 0 h 87"/>
                  <a:gd name="T22" fmla="*/ 19 w 80"/>
                  <a:gd name="T23" fmla="*/ 4 h 87"/>
                  <a:gd name="T24" fmla="*/ 8 w 80"/>
                  <a:gd name="T25" fmla="*/ 12 h 87"/>
                  <a:gd name="T26" fmla="*/ 0 w 80"/>
                  <a:gd name="T27" fmla="*/ 25 h 87"/>
                  <a:gd name="T28" fmla="*/ 0 w 80"/>
                  <a:gd name="T29" fmla="*/ 42 h 87"/>
                  <a:gd name="T30" fmla="*/ 6 w 80"/>
                  <a:gd name="T31" fmla="*/ 1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87">
                    <a:moveTo>
                      <a:pt x="6" y="17"/>
                    </a:moveTo>
                    <a:lnTo>
                      <a:pt x="0" y="42"/>
                    </a:lnTo>
                    <a:lnTo>
                      <a:pt x="5" y="87"/>
                    </a:lnTo>
                    <a:lnTo>
                      <a:pt x="80" y="79"/>
                    </a:lnTo>
                    <a:lnTo>
                      <a:pt x="75" y="33"/>
                    </a:lnTo>
                    <a:lnTo>
                      <a:pt x="69" y="58"/>
                    </a:lnTo>
                    <a:lnTo>
                      <a:pt x="75" y="33"/>
                    </a:lnTo>
                    <a:lnTo>
                      <a:pt x="70" y="17"/>
                    </a:lnTo>
                    <a:lnTo>
                      <a:pt x="60" y="6"/>
                    </a:lnTo>
                    <a:lnTo>
                      <a:pt x="48" y="1"/>
                    </a:lnTo>
                    <a:lnTo>
                      <a:pt x="34" y="0"/>
                    </a:lnTo>
                    <a:lnTo>
                      <a:pt x="19" y="4"/>
                    </a:lnTo>
                    <a:lnTo>
                      <a:pt x="8" y="12"/>
                    </a:lnTo>
                    <a:lnTo>
                      <a:pt x="0" y="25"/>
                    </a:lnTo>
                    <a:lnTo>
                      <a:pt x="0" y="42"/>
                    </a:lnTo>
                    <a:lnTo>
                      <a:pt x="6" y="17"/>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73" name="Freeform 81">
                <a:extLst>
                  <a:ext uri="{FF2B5EF4-FFF2-40B4-BE49-F238E27FC236}">
                    <a16:creationId xmlns:a16="http://schemas.microsoft.com/office/drawing/2014/main" id="{CE4DB268-F336-2907-DC76-1D73BAAEB0A8}"/>
                  </a:ext>
                </a:extLst>
              </p:cNvPr>
              <p:cNvSpPr>
                <a:spLocks/>
              </p:cNvSpPr>
              <p:nvPr/>
            </p:nvSpPr>
            <p:spPr bwMode="auto">
              <a:xfrm>
                <a:off x="2192" y="2868"/>
                <a:ext cx="31" cy="31"/>
              </a:xfrm>
              <a:custGeom>
                <a:avLst/>
                <a:gdLst>
                  <a:gd name="T0" fmla="*/ 33 w 93"/>
                  <a:gd name="T1" fmla="*/ 68 h 95"/>
                  <a:gd name="T2" fmla="*/ 24 w 93"/>
                  <a:gd name="T3" fmla="*/ 17 h 95"/>
                  <a:gd name="T4" fmla="*/ 0 w 93"/>
                  <a:gd name="T5" fmla="*/ 53 h 95"/>
                  <a:gd name="T6" fmla="*/ 63 w 93"/>
                  <a:gd name="T7" fmla="*/ 95 h 95"/>
                  <a:gd name="T8" fmla="*/ 87 w 93"/>
                  <a:gd name="T9" fmla="*/ 58 h 95"/>
                  <a:gd name="T10" fmla="*/ 78 w 93"/>
                  <a:gd name="T11" fmla="*/ 8 h 95"/>
                  <a:gd name="T12" fmla="*/ 87 w 93"/>
                  <a:gd name="T13" fmla="*/ 58 h 95"/>
                  <a:gd name="T14" fmla="*/ 91 w 93"/>
                  <a:gd name="T15" fmla="*/ 51 h 95"/>
                  <a:gd name="T16" fmla="*/ 93 w 93"/>
                  <a:gd name="T17" fmla="*/ 43 h 95"/>
                  <a:gd name="T18" fmla="*/ 93 w 93"/>
                  <a:gd name="T19" fmla="*/ 36 h 95"/>
                  <a:gd name="T20" fmla="*/ 92 w 93"/>
                  <a:gd name="T21" fmla="*/ 29 h 95"/>
                  <a:gd name="T22" fmla="*/ 90 w 93"/>
                  <a:gd name="T23" fmla="*/ 22 h 95"/>
                  <a:gd name="T24" fmla="*/ 86 w 93"/>
                  <a:gd name="T25" fmla="*/ 17 h 95"/>
                  <a:gd name="T26" fmla="*/ 82 w 93"/>
                  <a:gd name="T27" fmla="*/ 11 h 95"/>
                  <a:gd name="T28" fmla="*/ 76 w 93"/>
                  <a:gd name="T29" fmla="*/ 7 h 95"/>
                  <a:gd name="T30" fmla="*/ 70 w 93"/>
                  <a:gd name="T31" fmla="*/ 3 h 95"/>
                  <a:gd name="T32" fmla="*/ 63 w 93"/>
                  <a:gd name="T33" fmla="*/ 1 h 95"/>
                  <a:gd name="T34" fmla="*/ 57 w 93"/>
                  <a:gd name="T35" fmla="*/ 0 h 95"/>
                  <a:gd name="T36" fmla="*/ 50 w 93"/>
                  <a:gd name="T37" fmla="*/ 1 h 95"/>
                  <a:gd name="T38" fmla="*/ 43 w 93"/>
                  <a:gd name="T39" fmla="*/ 2 h 95"/>
                  <a:gd name="T40" fmla="*/ 36 w 93"/>
                  <a:gd name="T41" fmla="*/ 5 h 95"/>
                  <a:gd name="T42" fmla="*/ 30 w 93"/>
                  <a:gd name="T43" fmla="*/ 10 h 95"/>
                  <a:gd name="T44" fmla="*/ 24 w 93"/>
                  <a:gd name="T45" fmla="*/ 17 h 95"/>
                  <a:gd name="T46" fmla="*/ 33 w 93"/>
                  <a:gd name="T47" fmla="*/ 6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95">
                    <a:moveTo>
                      <a:pt x="33" y="68"/>
                    </a:moveTo>
                    <a:lnTo>
                      <a:pt x="24" y="17"/>
                    </a:lnTo>
                    <a:lnTo>
                      <a:pt x="0" y="53"/>
                    </a:lnTo>
                    <a:lnTo>
                      <a:pt x="63" y="95"/>
                    </a:lnTo>
                    <a:lnTo>
                      <a:pt x="87" y="58"/>
                    </a:lnTo>
                    <a:lnTo>
                      <a:pt x="78" y="8"/>
                    </a:lnTo>
                    <a:lnTo>
                      <a:pt x="87" y="58"/>
                    </a:lnTo>
                    <a:lnTo>
                      <a:pt x="91" y="51"/>
                    </a:lnTo>
                    <a:lnTo>
                      <a:pt x="93" y="43"/>
                    </a:lnTo>
                    <a:lnTo>
                      <a:pt x="93" y="36"/>
                    </a:lnTo>
                    <a:lnTo>
                      <a:pt x="92" y="29"/>
                    </a:lnTo>
                    <a:lnTo>
                      <a:pt x="90" y="22"/>
                    </a:lnTo>
                    <a:lnTo>
                      <a:pt x="86" y="17"/>
                    </a:lnTo>
                    <a:lnTo>
                      <a:pt x="82" y="11"/>
                    </a:lnTo>
                    <a:lnTo>
                      <a:pt x="76" y="7"/>
                    </a:lnTo>
                    <a:lnTo>
                      <a:pt x="70" y="3"/>
                    </a:lnTo>
                    <a:lnTo>
                      <a:pt x="63" y="1"/>
                    </a:lnTo>
                    <a:lnTo>
                      <a:pt x="57" y="0"/>
                    </a:lnTo>
                    <a:lnTo>
                      <a:pt x="50" y="1"/>
                    </a:lnTo>
                    <a:lnTo>
                      <a:pt x="43" y="2"/>
                    </a:lnTo>
                    <a:lnTo>
                      <a:pt x="36" y="5"/>
                    </a:lnTo>
                    <a:lnTo>
                      <a:pt x="30" y="10"/>
                    </a:lnTo>
                    <a:lnTo>
                      <a:pt x="24" y="17"/>
                    </a:lnTo>
                    <a:lnTo>
                      <a:pt x="33" y="68"/>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74" name="Freeform 82">
                <a:extLst>
                  <a:ext uri="{FF2B5EF4-FFF2-40B4-BE49-F238E27FC236}">
                    <a16:creationId xmlns:a16="http://schemas.microsoft.com/office/drawing/2014/main" id="{FB1CB239-6DB2-966B-5CEB-C2B0E4AC0A1D}"/>
                  </a:ext>
                </a:extLst>
              </p:cNvPr>
              <p:cNvSpPr>
                <a:spLocks/>
              </p:cNvSpPr>
              <p:nvPr/>
            </p:nvSpPr>
            <p:spPr bwMode="auto">
              <a:xfrm>
                <a:off x="2075" y="2827"/>
                <a:ext cx="143" cy="63"/>
              </a:xfrm>
              <a:custGeom>
                <a:avLst/>
                <a:gdLst>
                  <a:gd name="T0" fmla="*/ 66 w 429"/>
                  <a:gd name="T1" fmla="*/ 99 h 189"/>
                  <a:gd name="T2" fmla="*/ 78 w 429"/>
                  <a:gd name="T3" fmla="*/ 88 h 189"/>
                  <a:gd name="T4" fmla="*/ 90 w 429"/>
                  <a:gd name="T5" fmla="*/ 81 h 189"/>
                  <a:gd name="T6" fmla="*/ 104 w 429"/>
                  <a:gd name="T7" fmla="*/ 77 h 189"/>
                  <a:gd name="T8" fmla="*/ 123 w 429"/>
                  <a:gd name="T9" fmla="*/ 75 h 189"/>
                  <a:gd name="T10" fmla="*/ 142 w 429"/>
                  <a:gd name="T11" fmla="*/ 76 h 189"/>
                  <a:gd name="T12" fmla="*/ 164 w 429"/>
                  <a:gd name="T13" fmla="*/ 79 h 189"/>
                  <a:gd name="T14" fmla="*/ 188 w 429"/>
                  <a:gd name="T15" fmla="*/ 85 h 189"/>
                  <a:gd name="T16" fmla="*/ 213 w 429"/>
                  <a:gd name="T17" fmla="*/ 93 h 189"/>
                  <a:gd name="T18" fmla="*/ 237 w 429"/>
                  <a:gd name="T19" fmla="*/ 103 h 189"/>
                  <a:gd name="T20" fmla="*/ 263 w 429"/>
                  <a:gd name="T21" fmla="*/ 115 h 189"/>
                  <a:gd name="T22" fmla="*/ 286 w 429"/>
                  <a:gd name="T23" fmla="*/ 127 h 189"/>
                  <a:gd name="T24" fmla="*/ 309 w 429"/>
                  <a:gd name="T25" fmla="*/ 140 h 189"/>
                  <a:gd name="T26" fmla="*/ 331 w 429"/>
                  <a:gd name="T27" fmla="*/ 153 h 189"/>
                  <a:gd name="T28" fmla="*/ 351 w 429"/>
                  <a:gd name="T29" fmla="*/ 166 h 189"/>
                  <a:gd name="T30" fmla="*/ 369 w 429"/>
                  <a:gd name="T31" fmla="*/ 178 h 189"/>
                  <a:gd name="T32" fmla="*/ 384 w 429"/>
                  <a:gd name="T33" fmla="*/ 189 h 189"/>
                  <a:gd name="T34" fmla="*/ 421 w 429"/>
                  <a:gd name="T35" fmla="*/ 123 h 189"/>
                  <a:gd name="T36" fmla="*/ 403 w 429"/>
                  <a:gd name="T37" fmla="*/ 110 h 189"/>
                  <a:gd name="T38" fmla="*/ 382 w 429"/>
                  <a:gd name="T39" fmla="*/ 95 h 189"/>
                  <a:gd name="T40" fmla="*/ 359 w 429"/>
                  <a:gd name="T41" fmla="*/ 81 h 189"/>
                  <a:gd name="T42" fmla="*/ 334 w 429"/>
                  <a:gd name="T43" fmla="*/ 67 h 189"/>
                  <a:gd name="T44" fmla="*/ 309 w 429"/>
                  <a:gd name="T45" fmla="*/ 53 h 189"/>
                  <a:gd name="T46" fmla="*/ 281 w 429"/>
                  <a:gd name="T47" fmla="*/ 40 h 189"/>
                  <a:gd name="T48" fmla="*/ 253 w 429"/>
                  <a:gd name="T49" fmla="*/ 27 h 189"/>
                  <a:gd name="T50" fmla="*/ 223 w 429"/>
                  <a:gd name="T51" fmla="*/ 17 h 189"/>
                  <a:gd name="T52" fmla="*/ 193 w 429"/>
                  <a:gd name="T53" fmla="*/ 8 h 189"/>
                  <a:gd name="T54" fmla="*/ 164 w 429"/>
                  <a:gd name="T55" fmla="*/ 2 h 189"/>
                  <a:gd name="T56" fmla="*/ 135 w 429"/>
                  <a:gd name="T57" fmla="*/ 0 h 189"/>
                  <a:gd name="T58" fmla="*/ 104 w 429"/>
                  <a:gd name="T59" fmla="*/ 1 h 189"/>
                  <a:gd name="T60" fmla="*/ 74 w 429"/>
                  <a:gd name="T61" fmla="*/ 7 h 189"/>
                  <a:gd name="T62" fmla="*/ 47 w 429"/>
                  <a:gd name="T63" fmla="*/ 19 h 189"/>
                  <a:gd name="T64" fmla="*/ 21 w 429"/>
                  <a:gd name="T65" fmla="*/ 38 h 189"/>
                  <a:gd name="T66" fmla="*/ 9 w 429"/>
                  <a:gd name="T67" fmla="*/ 51 h 189"/>
                  <a:gd name="T68" fmla="*/ 5 w 429"/>
                  <a:gd name="T69" fmla="*/ 57 h 189"/>
                  <a:gd name="T70" fmla="*/ 0 w 429"/>
                  <a:gd name="T71" fmla="*/ 71 h 189"/>
                  <a:gd name="T72" fmla="*/ 2 w 429"/>
                  <a:gd name="T73" fmla="*/ 85 h 189"/>
                  <a:gd name="T74" fmla="*/ 9 w 429"/>
                  <a:gd name="T75" fmla="*/ 99 h 189"/>
                  <a:gd name="T76" fmla="*/ 20 w 429"/>
                  <a:gd name="T77" fmla="*/ 107 h 189"/>
                  <a:gd name="T78" fmla="*/ 32 w 429"/>
                  <a:gd name="T79" fmla="*/ 112 h 189"/>
                  <a:gd name="T80" fmla="*/ 47 w 429"/>
                  <a:gd name="T81" fmla="*/ 112 h 189"/>
                  <a:gd name="T82" fmla="*/ 60 w 429"/>
                  <a:gd name="T83" fmla="*/ 106 h 189"/>
                  <a:gd name="T84" fmla="*/ 67 w 429"/>
                  <a:gd name="T85" fmla="*/ 9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 h="189">
                    <a:moveTo>
                      <a:pt x="67" y="97"/>
                    </a:moveTo>
                    <a:lnTo>
                      <a:pt x="66" y="99"/>
                    </a:lnTo>
                    <a:lnTo>
                      <a:pt x="72" y="93"/>
                    </a:lnTo>
                    <a:lnTo>
                      <a:pt x="78" y="88"/>
                    </a:lnTo>
                    <a:lnTo>
                      <a:pt x="83" y="85"/>
                    </a:lnTo>
                    <a:lnTo>
                      <a:pt x="90" y="81"/>
                    </a:lnTo>
                    <a:lnTo>
                      <a:pt x="96" y="79"/>
                    </a:lnTo>
                    <a:lnTo>
                      <a:pt x="104" y="77"/>
                    </a:lnTo>
                    <a:lnTo>
                      <a:pt x="112" y="76"/>
                    </a:lnTo>
                    <a:lnTo>
                      <a:pt x="123" y="75"/>
                    </a:lnTo>
                    <a:lnTo>
                      <a:pt x="131" y="75"/>
                    </a:lnTo>
                    <a:lnTo>
                      <a:pt x="142" y="76"/>
                    </a:lnTo>
                    <a:lnTo>
                      <a:pt x="153" y="77"/>
                    </a:lnTo>
                    <a:lnTo>
                      <a:pt x="164" y="79"/>
                    </a:lnTo>
                    <a:lnTo>
                      <a:pt x="176" y="82"/>
                    </a:lnTo>
                    <a:lnTo>
                      <a:pt x="188" y="85"/>
                    </a:lnTo>
                    <a:lnTo>
                      <a:pt x="200" y="89"/>
                    </a:lnTo>
                    <a:lnTo>
                      <a:pt x="213" y="93"/>
                    </a:lnTo>
                    <a:lnTo>
                      <a:pt x="224" y="99"/>
                    </a:lnTo>
                    <a:lnTo>
                      <a:pt x="237" y="103"/>
                    </a:lnTo>
                    <a:lnTo>
                      <a:pt x="250" y="109"/>
                    </a:lnTo>
                    <a:lnTo>
                      <a:pt x="263" y="115"/>
                    </a:lnTo>
                    <a:lnTo>
                      <a:pt x="274" y="121"/>
                    </a:lnTo>
                    <a:lnTo>
                      <a:pt x="286" y="127"/>
                    </a:lnTo>
                    <a:lnTo>
                      <a:pt x="298" y="133"/>
                    </a:lnTo>
                    <a:lnTo>
                      <a:pt x="309" y="140"/>
                    </a:lnTo>
                    <a:lnTo>
                      <a:pt x="320" y="147"/>
                    </a:lnTo>
                    <a:lnTo>
                      <a:pt x="331" y="153"/>
                    </a:lnTo>
                    <a:lnTo>
                      <a:pt x="341" y="159"/>
                    </a:lnTo>
                    <a:lnTo>
                      <a:pt x="351" y="166"/>
                    </a:lnTo>
                    <a:lnTo>
                      <a:pt x="360" y="172"/>
                    </a:lnTo>
                    <a:lnTo>
                      <a:pt x="369" y="178"/>
                    </a:lnTo>
                    <a:lnTo>
                      <a:pt x="376" y="184"/>
                    </a:lnTo>
                    <a:lnTo>
                      <a:pt x="384" y="189"/>
                    </a:lnTo>
                    <a:lnTo>
                      <a:pt x="429" y="129"/>
                    </a:lnTo>
                    <a:lnTo>
                      <a:pt x="421" y="123"/>
                    </a:lnTo>
                    <a:lnTo>
                      <a:pt x="413" y="118"/>
                    </a:lnTo>
                    <a:lnTo>
                      <a:pt x="403" y="110"/>
                    </a:lnTo>
                    <a:lnTo>
                      <a:pt x="393" y="103"/>
                    </a:lnTo>
                    <a:lnTo>
                      <a:pt x="382" y="95"/>
                    </a:lnTo>
                    <a:lnTo>
                      <a:pt x="371" y="88"/>
                    </a:lnTo>
                    <a:lnTo>
                      <a:pt x="359" y="81"/>
                    </a:lnTo>
                    <a:lnTo>
                      <a:pt x="347" y="75"/>
                    </a:lnTo>
                    <a:lnTo>
                      <a:pt x="334" y="67"/>
                    </a:lnTo>
                    <a:lnTo>
                      <a:pt x="321" y="60"/>
                    </a:lnTo>
                    <a:lnTo>
                      <a:pt x="309" y="53"/>
                    </a:lnTo>
                    <a:lnTo>
                      <a:pt x="294" y="46"/>
                    </a:lnTo>
                    <a:lnTo>
                      <a:pt x="281" y="40"/>
                    </a:lnTo>
                    <a:lnTo>
                      <a:pt x="268" y="34"/>
                    </a:lnTo>
                    <a:lnTo>
                      <a:pt x="253" y="27"/>
                    </a:lnTo>
                    <a:lnTo>
                      <a:pt x="237" y="22"/>
                    </a:lnTo>
                    <a:lnTo>
                      <a:pt x="223" y="17"/>
                    </a:lnTo>
                    <a:lnTo>
                      <a:pt x="209" y="12"/>
                    </a:lnTo>
                    <a:lnTo>
                      <a:pt x="193" y="8"/>
                    </a:lnTo>
                    <a:lnTo>
                      <a:pt x="179" y="6"/>
                    </a:lnTo>
                    <a:lnTo>
                      <a:pt x="164" y="2"/>
                    </a:lnTo>
                    <a:lnTo>
                      <a:pt x="149" y="1"/>
                    </a:lnTo>
                    <a:lnTo>
                      <a:pt x="135" y="0"/>
                    </a:lnTo>
                    <a:lnTo>
                      <a:pt x="118" y="0"/>
                    </a:lnTo>
                    <a:lnTo>
                      <a:pt x="104" y="1"/>
                    </a:lnTo>
                    <a:lnTo>
                      <a:pt x="89" y="3"/>
                    </a:lnTo>
                    <a:lnTo>
                      <a:pt x="74" y="7"/>
                    </a:lnTo>
                    <a:lnTo>
                      <a:pt x="60" y="12"/>
                    </a:lnTo>
                    <a:lnTo>
                      <a:pt x="47" y="19"/>
                    </a:lnTo>
                    <a:lnTo>
                      <a:pt x="32" y="28"/>
                    </a:lnTo>
                    <a:lnTo>
                      <a:pt x="21" y="38"/>
                    </a:lnTo>
                    <a:lnTo>
                      <a:pt x="9" y="49"/>
                    </a:lnTo>
                    <a:lnTo>
                      <a:pt x="9" y="51"/>
                    </a:lnTo>
                    <a:lnTo>
                      <a:pt x="9" y="49"/>
                    </a:lnTo>
                    <a:lnTo>
                      <a:pt x="5" y="57"/>
                    </a:lnTo>
                    <a:lnTo>
                      <a:pt x="2" y="64"/>
                    </a:lnTo>
                    <a:lnTo>
                      <a:pt x="0" y="71"/>
                    </a:lnTo>
                    <a:lnTo>
                      <a:pt x="0" y="79"/>
                    </a:lnTo>
                    <a:lnTo>
                      <a:pt x="2" y="85"/>
                    </a:lnTo>
                    <a:lnTo>
                      <a:pt x="5" y="92"/>
                    </a:lnTo>
                    <a:lnTo>
                      <a:pt x="9" y="99"/>
                    </a:lnTo>
                    <a:lnTo>
                      <a:pt x="14" y="103"/>
                    </a:lnTo>
                    <a:lnTo>
                      <a:pt x="20" y="107"/>
                    </a:lnTo>
                    <a:lnTo>
                      <a:pt x="26" y="110"/>
                    </a:lnTo>
                    <a:lnTo>
                      <a:pt x="32" y="112"/>
                    </a:lnTo>
                    <a:lnTo>
                      <a:pt x="39" y="113"/>
                    </a:lnTo>
                    <a:lnTo>
                      <a:pt x="47" y="112"/>
                    </a:lnTo>
                    <a:lnTo>
                      <a:pt x="54" y="110"/>
                    </a:lnTo>
                    <a:lnTo>
                      <a:pt x="60" y="106"/>
                    </a:lnTo>
                    <a:lnTo>
                      <a:pt x="66" y="99"/>
                    </a:lnTo>
                    <a:lnTo>
                      <a:pt x="67" y="97"/>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75" name="Freeform 83">
                <a:extLst>
                  <a:ext uri="{FF2B5EF4-FFF2-40B4-BE49-F238E27FC236}">
                    <a16:creationId xmlns:a16="http://schemas.microsoft.com/office/drawing/2014/main" id="{9FE8C640-3F55-69BE-D853-C05F82C40647}"/>
                  </a:ext>
                </a:extLst>
              </p:cNvPr>
              <p:cNvSpPr>
                <a:spLocks/>
              </p:cNvSpPr>
              <p:nvPr/>
            </p:nvSpPr>
            <p:spPr bwMode="auto">
              <a:xfrm>
                <a:off x="2069" y="2844"/>
                <a:ext cx="35" cy="63"/>
              </a:xfrm>
              <a:custGeom>
                <a:avLst/>
                <a:gdLst>
                  <a:gd name="T0" fmla="*/ 95 w 105"/>
                  <a:gd name="T1" fmla="*/ 125 h 189"/>
                  <a:gd name="T2" fmla="*/ 92 w 105"/>
                  <a:gd name="T3" fmla="*/ 122 h 189"/>
                  <a:gd name="T4" fmla="*/ 90 w 105"/>
                  <a:gd name="T5" fmla="*/ 120 h 189"/>
                  <a:gd name="T6" fmla="*/ 87 w 105"/>
                  <a:gd name="T7" fmla="*/ 116 h 189"/>
                  <a:gd name="T8" fmla="*/ 84 w 105"/>
                  <a:gd name="T9" fmla="*/ 110 h 189"/>
                  <a:gd name="T10" fmla="*/ 82 w 105"/>
                  <a:gd name="T11" fmla="*/ 107 h 189"/>
                  <a:gd name="T12" fmla="*/ 80 w 105"/>
                  <a:gd name="T13" fmla="*/ 101 h 189"/>
                  <a:gd name="T14" fmla="*/ 78 w 105"/>
                  <a:gd name="T15" fmla="*/ 94 h 189"/>
                  <a:gd name="T16" fmla="*/ 77 w 105"/>
                  <a:gd name="T17" fmla="*/ 90 h 189"/>
                  <a:gd name="T18" fmla="*/ 77 w 105"/>
                  <a:gd name="T19" fmla="*/ 84 h 189"/>
                  <a:gd name="T20" fmla="*/ 77 w 105"/>
                  <a:gd name="T21" fmla="*/ 77 h 189"/>
                  <a:gd name="T22" fmla="*/ 77 w 105"/>
                  <a:gd name="T23" fmla="*/ 71 h 189"/>
                  <a:gd name="T24" fmla="*/ 77 w 105"/>
                  <a:gd name="T25" fmla="*/ 66 h 189"/>
                  <a:gd name="T26" fmla="*/ 79 w 105"/>
                  <a:gd name="T27" fmla="*/ 60 h 189"/>
                  <a:gd name="T28" fmla="*/ 80 w 105"/>
                  <a:gd name="T29" fmla="*/ 56 h 189"/>
                  <a:gd name="T30" fmla="*/ 82 w 105"/>
                  <a:gd name="T31" fmla="*/ 52 h 189"/>
                  <a:gd name="T32" fmla="*/ 83 w 105"/>
                  <a:gd name="T33" fmla="*/ 48 h 189"/>
                  <a:gd name="T34" fmla="*/ 84 w 105"/>
                  <a:gd name="T35" fmla="*/ 45 h 189"/>
                  <a:gd name="T36" fmla="*/ 25 w 105"/>
                  <a:gd name="T37" fmla="*/ 0 h 189"/>
                  <a:gd name="T38" fmla="*/ 18 w 105"/>
                  <a:gd name="T39" fmla="*/ 10 h 189"/>
                  <a:gd name="T40" fmla="*/ 12 w 105"/>
                  <a:gd name="T41" fmla="*/ 21 h 189"/>
                  <a:gd name="T42" fmla="*/ 8 w 105"/>
                  <a:gd name="T43" fmla="*/ 31 h 189"/>
                  <a:gd name="T44" fmla="*/ 5 w 105"/>
                  <a:gd name="T45" fmla="*/ 42 h 189"/>
                  <a:gd name="T46" fmla="*/ 3 w 105"/>
                  <a:gd name="T47" fmla="*/ 54 h 189"/>
                  <a:gd name="T48" fmla="*/ 1 w 105"/>
                  <a:gd name="T49" fmla="*/ 65 h 189"/>
                  <a:gd name="T50" fmla="*/ 0 w 105"/>
                  <a:gd name="T51" fmla="*/ 77 h 189"/>
                  <a:gd name="T52" fmla="*/ 1 w 105"/>
                  <a:gd name="T53" fmla="*/ 88 h 189"/>
                  <a:gd name="T54" fmla="*/ 2 w 105"/>
                  <a:gd name="T55" fmla="*/ 99 h 189"/>
                  <a:gd name="T56" fmla="*/ 5 w 105"/>
                  <a:gd name="T57" fmla="*/ 113 h 189"/>
                  <a:gd name="T58" fmla="*/ 8 w 105"/>
                  <a:gd name="T59" fmla="*/ 124 h 189"/>
                  <a:gd name="T60" fmla="*/ 12 w 105"/>
                  <a:gd name="T61" fmla="*/ 135 h 189"/>
                  <a:gd name="T62" fmla="*/ 19 w 105"/>
                  <a:gd name="T63" fmla="*/ 147 h 189"/>
                  <a:gd name="T64" fmla="*/ 25 w 105"/>
                  <a:gd name="T65" fmla="*/ 157 h 189"/>
                  <a:gd name="T66" fmla="*/ 32 w 105"/>
                  <a:gd name="T67" fmla="*/ 167 h 189"/>
                  <a:gd name="T68" fmla="*/ 41 w 105"/>
                  <a:gd name="T69" fmla="*/ 178 h 189"/>
                  <a:gd name="T70" fmla="*/ 38 w 105"/>
                  <a:gd name="T71" fmla="*/ 174 h 189"/>
                  <a:gd name="T72" fmla="*/ 41 w 105"/>
                  <a:gd name="T73" fmla="*/ 178 h 189"/>
                  <a:gd name="T74" fmla="*/ 49 w 105"/>
                  <a:gd name="T75" fmla="*/ 184 h 189"/>
                  <a:gd name="T76" fmla="*/ 56 w 105"/>
                  <a:gd name="T77" fmla="*/ 187 h 189"/>
                  <a:gd name="T78" fmla="*/ 63 w 105"/>
                  <a:gd name="T79" fmla="*/ 189 h 189"/>
                  <a:gd name="T80" fmla="*/ 70 w 105"/>
                  <a:gd name="T81" fmla="*/ 189 h 189"/>
                  <a:gd name="T82" fmla="*/ 77 w 105"/>
                  <a:gd name="T83" fmla="*/ 187 h 189"/>
                  <a:gd name="T84" fmla="*/ 83 w 105"/>
                  <a:gd name="T85" fmla="*/ 184 h 189"/>
                  <a:gd name="T86" fmla="*/ 89 w 105"/>
                  <a:gd name="T87" fmla="*/ 181 h 189"/>
                  <a:gd name="T88" fmla="*/ 95 w 105"/>
                  <a:gd name="T89" fmla="*/ 175 h 189"/>
                  <a:gd name="T90" fmla="*/ 98 w 105"/>
                  <a:gd name="T91" fmla="*/ 169 h 189"/>
                  <a:gd name="T92" fmla="*/ 102 w 105"/>
                  <a:gd name="T93" fmla="*/ 163 h 189"/>
                  <a:gd name="T94" fmla="*/ 104 w 105"/>
                  <a:gd name="T95" fmla="*/ 157 h 189"/>
                  <a:gd name="T96" fmla="*/ 105 w 105"/>
                  <a:gd name="T97" fmla="*/ 150 h 189"/>
                  <a:gd name="T98" fmla="*/ 105 w 105"/>
                  <a:gd name="T99" fmla="*/ 142 h 189"/>
                  <a:gd name="T100" fmla="*/ 102 w 105"/>
                  <a:gd name="T101" fmla="*/ 135 h 189"/>
                  <a:gd name="T102" fmla="*/ 98 w 105"/>
                  <a:gd name="T103" fmla="*/ 128 h 189"/>
                  <a:gd name="T104" fmla="*/ 92 w 105"/>
                  <a:gd name="T105" fmla="*/ 122 h 189"/>
                  <a:gd name="T106" fmla="*/ 95 w 105"/>
                  <a:gd name="T107" fmla="*/ 12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189">
                    <a:moveTo>
                      <a:pt x="95" y="125"/>
                    </a:moveTo>
                    <a:lnTo>
                      <a:pt x="92" y="122"/>
                    </a:lnTo>
                    <a:lnTo>
                      <a:pt x="90" y="120"/>
                    </a:lnTo>
                    <a:lnTo>
                      <a:pt x="87" y="116"/>
                    </a:lnTo>
                    <a:lnTo>
                      <a:pt x="84" y="110"/>
                    </a:lnTo>
                    <a:lnTo>
                      <a:pt x="82" y="107"/>
                    </a:lnTo>
                    <a:lnTo>
                      <a:pt x="80" y="101"/>
                    </a:lnTo>
                    <a:lnTo>
                      <a:pt x="78" y="94"/>
                    </a:lnTo>
                    <a:lnTo>
                      <a:pt x="77" y="90"/>
                    </a:lnTo>
                    <a:lnTo>
                      <a:pt x="77" y="84"/>
                    </a:lnTo>
                    <a:lnTo>
                      <a:pt x="77" y="77"/>
                    </a:lnTo>
                    <a:lnTo>
                      <a:pt x="77" y="71"/>
                    </a:lnTo>
                    <a:lnTo>
                      <a:pt x="77" y="66"/>
                    </a:lnTo>
                    <a:lnTo>
                      <a:pt x="79" y="60"/>
                    </a:lnTo>
                    <a:lnTo>
                      <a:pt x="80" y="56"/>
                    </a:lnTo>
                    <a:lnTo>
                      <a:pt x="82" y="52"/>
                    </a:lnTo>
                    <a:lnTo>
                      <a:pt x="83" y="48"/>
                    </a:lnTo>
                    <a:lnTo>
                      <a:pt x="84" y="45"/>
                    </a:lnTo>
                    <a:lnTo>
                      <a:pt x="25" y="0"/>
                    </a:lnTo>
                    <a:lnTo>
                      <a:pt x="18" y="10"/>
                    </a:lnTo>
                    <a:lnTo>
                      <a:pt x="12" y="21"/>
                    </a:lnTo>
                    <a:lnTo>
                      <a:pt x="8" y="31"/>
                    </a:lnTo>
                    <a:lnTo>
                      <a:pt x="5" y="42"/>
                    </a:lnTo>
                    <a:lnTo>
                      <a:pt x="3" y="54"/>
                    </a:lnTo>
                    <a:lnTo>
                      <a:pt x="1" y="65"/>
                    </a:lnTo>
                    <a:lnTo>
                      <a:pt x="0" y="77"/>
                    </a:lnTo>
                    <a:lnTo>
                      <a:pt x="1" y="88"/>
                    </a:lnTo>
                    <a:lnTo>
                      <a:pt x="2" y="99"/>
                    </a:lnTo>
                    <a:lnTo>
                      <a:pt x="5" y="113"/>
                    </a:lnTo>
                    <a:lnTo>
                      <a:pt x="8" y="124"/>
                    </a:lnTo>
                    <a:lnTo>
                      <a:pt x="12" y="135"/>
                    </a:lnTo>
                    <a:lnTo>
                      <a:pt x="19" y="147"/>
                    </a:lnTo>
                    <a:lnTo>
                      <a:pt x="25" y="157"/>
                    </a:lnTo>
                    <a:lnTo>
                      <a:pt x="32" y="167"/>
                    </a:lnTo>
                    <a:lnTo>
                      <a:pt x="41" y="178"/>
                    </a:lnTo>
                    <a:lnTo>
                      <a:pt x="38" y="174"/>
                    </a:lnTo>
                    <a:lnTo>
                      <a:pt x="41" y="178"/>
                    </a:lnTo>
                    <a:lnTo>
                      <a:pt x="49" y="184"/>
                    </a:lnTo>
                    <a:lnTo>
                      <a:pt x="56" y="187"/>
                    </a:lnTo>
                    <a:lnTo>
                      <a:pt x="63" y="189"/>
                    </a:lnTo>
                    <a:lnTo>
                      <a:pt x="70" y="189"/>
                    </a:lnTo>
                    <a:lnTo>
                      <a:pt x="77" y="187"/>
                    </a:lnTo>
                    <a:lnTo>
                      <a:pt x="83" y="184"/>
                    </a:lnTo>
                    <a:lnTo>
                      <a:pt x="89" y="181"/>
                    </a:lnTo>
                    <a:lnTo>
                      <a:pt x="95" y="175"/>
                    </a:lnTo>
                    <a:lnTo>
                      <a:pt x="98" y="169"/>
                    </a:lnTo>
                    <a:lnTo>
                      <a:pt x="102" y="163"/>
                    </a:lnTo>
                    <a:lnTo>
                      <a:pt x="104" y="157"/>
                    </a:lnTo>
                    <a:lnTo>
                      <a:pt x="105" y="150"/>
                    </a:lnTo>
                    <a:lnTo>
                      <a:pt x="105" y="142"/>
                    </a:lnTo>
                    <a:lnTo>
                      <a:pt x="102" y="135"/>
                    </a:lnTo>
                    <a:lnTo>
                      <a:pt x="98" y="128"/>
                    </a:lnTo>
                    <a:lnTo>
                      <a:pt x="92" y="122"/>
                    </a:lnTo>
                    <a:lnTo>
                      <a:pt x="95" y="125"/>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76" name="Freeform 84">
                <a:extLst>
                  <a:ext uri="{FF2B5EF4-FFF2-40B4-BE49-F238E27FC236}">
                    <a16:creationId xmlns:a16="http://schemas.microsoft.com/office/drawing/2014/main" id="{A9A1F4A3-B8B0-C083-E2C5-46151687EDD7}"/>
                  </a:ext>
                </a:extLst>
              </p:cNvPr>
              <p:cNvSpPr>
                <a:spLocks/>
              </p:cNvSpPr>
              <p:nvPr/>
            </p:nvSpPr>
            <p:spPr bwMode="auto">
              <a:xfrm>
                <a:off x="2082" y="2886"/>
                <a:ext cx="36" cy="36"/>
              </a:xfrm>
              <a:custGeom>
                <a:avLst/>
                <a:gdLst>
                  <a:gd name="T0" fmla="*/ 106 w 107"/>
                  <a:gd name="T1" fmla="*/ 78 h 108"/>
                  <a:gd name="T2" fmla="*/ 96 w 107"/>
                  <a:gd name="T3" fmla="*/ 45 h 108"/>
                  <a:gd name="T4" fmla="*/ 57 w 107"/>
                  <a:gd name="T5" fmla="*/ 0 h 108"/>
                  <a:gd name="T6" fmla="*/ 0 w 107"/>
                  <a:gd name="T7" fmla="*/ 49 h 108"/>
                  <a:gd name="T8" fmla="*/ 39 w 107"/>
                  <a:gd name="T9" fmla="*/ 95 h 108"/>
                  <a:gd name="T10" fmla="*/ 31 w 107"/>
                  <a:gd name="T11" fmla="*/ 62 h 108"/>
                  <a:gd name="T12" fmla="*/ 39 w 107"/>
                  <a:gd name="T13" fmla="*/ 95 h 108"/>
                  <a:gd name="T14" fmla="*/ 45 w 107"/>
                  <a:gd name="T15" fmla="*/ 101 h 108"/>
                  <a:gd name="T16" fmla="*/ 52 w 107"/>
                  <a:gd name="T17" fmla="*/ 105 h 108"/>
                  <a:gd name="T18" fmla="*/ 60 w 107"/>
                  <a:gd name="T19" fmla="*/ 107 h 108"/>
                  <a:gd name="T20" fmla="*/ 67 w 107"/>
                  <a:gd name="T21" fmla="*/ 108 h 108"/>
                  <a:gd name="T22" fmla="*/ 73 w 107"/>
                  <a:gd name="T23" fmla="*/ 107 h 108"/>
                  <a:gd name="T24" fmla="*/ 80 w 107"/>
                  <a:gd name="T25" fmla="*/ 106 h 108"/>
                  <a:gd name="T26" fmla="*/ 86 w 107"/>
                  <a:gd name="T27" fmla="*/ 103 h 108"/>
                  <a:gd name="T28" fmla="*/ 92 w 107"/>
                  <a:gd name="T29" fmla="*/ 99 h 108"/>
                  <a:gd name="T30" fmla="*/ 97 w 107"/>
                  <a:gd name="T31" fmla="*/ 94 h 108"/>
                  <a:gd name="T32" fmla="*/ 102 w 107"/>
                  <a:gd name="T33" fmla="*/ 88 h 108"/>
                  <a:gd name="T34" fmla="*/ 105 w 107"/>
                  <a:gd name="T35" fmla="*/ 81 h 108"/>
                  <a:gd name="T36" fmla="*/ 107 w 107"/>
                  <a:gd name="T37" fmla="*/ 75 h 108"/>
                  <a:gd name="T38" fmla="*/ 107 w 107"/>
                  <a:gd name="T39" fmla="*/ 67 h 108"/>
                  <a:gd name="T40" fmla="*/ 106 w 107"/>
                  <a:gd name="T41" fmla="*/ 60 h 108"/>
                  <a:gd name="T42" fmla="*/ 102 w 107"/>
                  <a:gd name="T43" fmla="*/ 53 h 108"/>
                  <a:gd name="T44" fmla="*/ 96 w 107"/>
                  <a:gd name="T45" fmla="*/ 45 h 108"/>
                  <a:gd name="T46" fmla="*/ 106 w 107"/>
                  <a:gd name="T47" fmla="*/ 7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108">
                    <a:moveTo>
                      <a:pt x="106" y="78"/>
                    </a:moveTo>
                    <a:lnTo>
                      <a:pt x="96" y="45"/>
                    </a:lnTo>
                    <a:lnTo>
                      <a:pt x="57" y="0"/>
                    </a:lnTo>
                    <a:lnTo>
                      <a:pt x="0" y="49"/>
                    </a:lnTo>
                    <a:lnTo>
                      <a:pt x="39" y="95"/>
                    </a:lnTo>
                    <a:lnTo>
                      <a:pt x="31" y="62"/>
                    </a:lnTo>
                    <a:lnTo>
                      <a:pt x="39" y="95"/>
                    </a:lnTo>
                    <a:lnTo>
                      <a:pt x="45" y="101"/>
                    </a:lnTo>
                    <a:lnTo>
                      <a:pt x="52" y="105"/>
                    </a:lnTo>
                    <a:lnTo>
                      <a:pt x="60" y="107"/>
                    </a:lnTo>
                    <a:lnTo>
                      <a:pt x="67" y="108"/>
                    </a:lnTo>
                    <a:lnTo>
                      <a:pt x="73" y="107"/>
                    </a:lnTo>
                    <a:lnTo>
                      <a:pt x="80" y="106"/>
                    </a:lnTo>
                    <a:lnTo>
                      <a:pt x="86" y="103"/>
                    </a:lnTo>
                    <a:lnTo>
                      <a:pt x="92" y="99"/>
                    </a:lnTo>
                    <a:lnTo>
                      <a:pt x="97" y="94"/>
                    </a:lnTo>
                    <a:lnTo>
                      <a:pt x="102" y="88"/>
                    </a:lnTo>
                    <a:lnTo>
                      <a:pt x="105" y="81"/>
                    </a:lnTo>
                    <a:lnTo>
                      <a:pt x="107" y="75"/>
                    </a:lnTo>
                    <a:lnTo>
                      <a:pt x="107" y="67"/>
                    </a:lnTo>
                    <a:lnTo>
                      <a:pt x="106" y="60"/>
                    </a:lnTo>
                    <a:lnTo>
                      <a:pt x="102" y="53"/>
                    </a:lnTo>
                    <a:lnTo>
                      <a:pt x="96" y="45"/>
                    </a:lnTo>
                    <a:lnTo>
                      <a:pt x="106" y="78"/>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77" name="Freeform 85">
                <a:extLst>
                  <a:ext uri="{FF2B5EF4-FFF2-40B4-BE49-F238E27FC236}">
                    <a16:creationId xmlns:a16="http://schemas.microsoft.com/office/drawing/2014/main" id="{5A99D8CD-9763-B181-FD2B-DE71DD7C253F}"/>
                  </a:ext>
                </a:extLst>
              </p:cNvPr>
              <p:cNvSpPr>
                <a:spLocks/>
              </p:cNvSpPr>
              <p:nvPr/>
            </p:nvSpPr>
            <p:spPr bwMode="auto">
              <a:xfrm>
                <a:off x="2092" y="2907"/>
                <a:ext cx="44" cy="87"/>
              </a:xfrm>
              <a:custGeom>
                <a:avLst/>
                <a:gdLst>
                  <a:gd name="T0" fmla="*/ 115 w 132"/>
                  <a:gd name="T1" fmla="*/ 190 h 260"/>
                  <a:gd name="T2" fmla="*/ 129 w 132"/>
                  <a:gd name="T3" fmla="*/ 208 h 260"/>
                  <a:gd name="T4" fmla="*/ 124 w 132"/>
                  <a:gd name="T5" fmla="*/ 197 h 260"/>
                  <a:gd name="T6" fmla="*/ 120 w 132"/>
                  <a:gd name="T7" fmla="*/ 186 h 260"/>
                  <a:gd name="T8" fmla="*/ 115 w 132"/>
                  <a:gd name="T9" fmla="*/ 173 h 260"/>
                  <a:gd name="T10" fmla="*/ 110 w 132"/>
                  <a:gd name="T11" fmla="*/ 160 h 260"/>
                  <a:gd name="T12" fmla="*/ 105 w 132"/>
                  <a:gd name="T13" fmla="*/ 146 h 260"/>
                  <a:gd name="T14" fmla="*/ 100 w 132"/>
                  <a:gd name="T15" fmla="*/ 132 h 260"/>
                  <a:gd name="T16" fmla="*/ 95 w 132"/>
                  <a:gd name="T17" fmla="*/ 119 h 260"/>
                  <a:gd name="T18" fmla="*/ 91 w 132"/>
                  <a:gd name="T19" fmla="*/ 103 h 260"/>
                  <a:gd name="T20" fmla="*/ 87 w 132"/>
                  <a:gd name="T21" fmla="*/ 89 h 260"/>
                  <a:gd name="T22" fmla="*/ 83 w 132"/>
                  <a:gd name="T23" fmla="*/ 75 h 260"/>
                  <a:gd name="T24" fmla="*/ 80 w 132"/>
                  <a:gd name="T25" fmla="*/ 62 h 260"/>
                  <a:gd name="T26" fmla="*/ 77 w 132"/>
                  <a:gd name="T27" fmla="*/ 49 h 260"/>
                  <a:gd name="T28" fmla="*/ 76 w 132"/>
                  <a:gd name="T29" fmla="*/ 38 h 260"/>
                  <a:gd name="T30" fmla="*/ 76 w 132"/>
                  <a:gd name="T31" fmla="*/ 29 h 260"/>
                  <a:gd name="T32" fmla="*/ 76 w 132"/>
                  <a:gd name="T33" fmla="*/ 21 h 260"/>
                  <a:gd name="T34" fmla="*/ 77 w 132"/>
                  <a:gd name="T35" fmla="*/ 15 h 260"/>
                  <a:gd name="T36" fmla="*/ 2 w 132"/>
                  <a:gd name="T37" fmla="*/ 0 h 260"/>
                  <a:gd name="T38" fmla="*/ 0 w 132"/>
                  <a:gd name="T39" fmla="*/ 15 h 260"/>
                  <a:gd name="T40" fmla="*/ 0 w 132"/>
                  <a:gd name="T41" fmla="*/ 30 h 260"/>
                  <a:gd name="T42" fmla="*/ 1 w 132"/>
                  <a:gd name="T43" fmla="*/ 45 h 260"/>
                  <a:gd name="T44" fmla="*/ 3 w 132"/>
                  <a:gd name="T45" fmla="*/ 61 h 260"/>
                  <a:gd name="T46" fmla="*/ 6 w 132"/>
                  <a:gd name="T47" fmla="*/ 77 h 260"/>
                  <a:gd name="T48" fmla="*/ 10 w 132"/>
                  <a:gd name="T49" fmla="*/ 93 h 260"/>
                  <a:gd name="T50" fmla="*/ 14 w 132"/>
                  <a:gd name="T51" fmla="*/ 109 h 260"/>
                  <a:gd name="T52" fmla="*/ 18 w 132"/>
                  <a:gd name="T53" fmla="*/ 125 h 260"/>
                  <a:gd name="T54" fmla="*/ 23 w 132"/>
                  <a:gd name="T55" fmla="*/ 141 h 260"/>
                  <a:gd name="T56" fmla="*/ 29 w 132"/>
                  <a:gd name="T57" fmla="*/ 157 h 260"/>
                  <a:gd name="T58" fmla="*/ 34 w 132"/>
                  <a:gd name="T59" fmla="*/ 172 h 260"/>
                  <a:gd name="T60" fmla="*/ 39 w 132"/>
                  <a:gd name="T61" fmla="*/ 186 h 260"/>
                  <a:gd name="T62" fmla="*/ 44 w 132"/>
                  <a:gd name="T63" fmla="*/ 200 h 260"/>
                  <a:gd name="T64" fmla="*/ 49 w 132"/>
                  <a:gd name="T65" fmla="*/ 213 h 260"/>
                  <a:gd name="T66" fmla="*/ 54 w 132"/>
                  <a:gd name="T67" fmla="*/ 225 h 260"/>
                  <a:gd name="T68" fmla="*/ 58 w 132"/>
                  <a:gd name="T69" fmla="*/ 236 h 260"/>
                  <a:gd name="T70" fmla="*/ 73 w 132"/>
                  <a:gd name="T71" fmla="*/ 254 h 260"/>
                  <a:gd name="T72" fmla="*/ 58 w 132"/>
                  <a:gd name="T73" fmla="*/ 236 h 260"/>
                  <a:gd name="T74" fmla="*/ 67 w 132"/>
                  <a:gd name="T75" fmla="*/ 250 h 260"/>
                  <a:gd name="T76" fmla="*/ 80 w 132"/>
                  <a:gd name="T77" fmla="*/ 258 h 260"/>
                  <a:gd name="T78" fmla="*/ 94 w 132"/>
                  <a:gd name="T79" fmla="*/ 260 h 260"/>
                  <a:gd name="T80" fmla="*/ 108 w 132"/>
                  <a:gd name="T81" fmla="*/ 257 h 260"/>
                  <a:gd name="T82" fmla="*/ 120 w 132"/>
                  <a:gd name="T83" fmla="*/ 250 h 260"/>
                  <a:gd name="T84" fmla="*/ 129 w 132"/>
                  <a:gd name="T85" fmla="*/ 238 h 260"/>
                  <a:gd name="T86" fmla="*/ 132 w 132"/>
                  <a:gd name="T87" fmla="*/ 224 h 260"/>
                  <a:gd name="T88" fmla="*/ 129 w 132"/>
                  <a:gd name="T89" fmla="*/ 208 h 260"/>
                  <a:gd name="T90" fmla="*/ 115 w 132"/>
                  <a:gd name="T91" fmla="*/ 19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260">
                    <a:moveTo>
                      <a:pt x="115" y="190"/>
                    </a:moveTo>
                    <a:lnTo>
                      <a:pt x="129" y="208"/>
                    </a:lnTo>
                    <a:lnTo>
                      <a:pt x="124" y="197"/>
                    </a:lnTo>
                    <a:lnTo>
                      <a:pt x="120" y="186"/>
                    </a:lnTo>
                    <a:lnTo>
                      <a:pt x="115" y="173"/>
                    </a:lnTo>
                    <a:lnTo>
                      <a:pt x="110" y="160"/>
                    </a:lnTo>
                    <a:lnTo>
                      <a:pt x="105" y="146"/>
                    </a:lnTo>
                    <a:lnTo>
                      <a:pt x="100" y="132"/>
                    </a:lnTo>
                    <a:lnTo>
                      <a:pt x="95" y="119"/>
                    </a:lnTo>
                    <a:lnTo>
                      <a:pt x="91" y="103"/>
                    </a:lnTo>
                    <a:lnTo>
                      <a:pt x="87" y="89"/>
                    </a:lnTo>
                    <a:lnTo>
                      <a:pt x="83" y="75"/>
                    </a:lnTo>
                    <a:lnTo>
                      <a:pt x="80" y="62"/>
                    </a:lnTo>
                    <a:lnTo>
                      <a:pt x="77" y="49"/>
                    </a:lnTo>
                    <a:lnTo>
                      <a:pt x="76" y="38"/>
                    </a:lnTo>
                    <a:lnTo>
                      <a:pt x="76" y="29"/>
                    </a:lnTo>
                    <a:lnTo>
                      <a:pt x="76" y="21"/>
                    </a:lnTo>
                    <a:lnTo>
                      <a:pt x="77" y="15"/>
                    </a:lnTo>
                    <a:lnTo>
                      <a:pt x="2" y="0"/>
                    </a:lnTo>
                    <a:lnTo>
                      <a:pt x="0" y="15"/>
                    </a:lnTo>
                    <a:lnTo>
                      <a:pt x="0" y="30"/>
                    </a:lnTo>
                    <a:lnTo>
                      <a:pt x="1" y="45"/>
                    </a:lnTo>
                    <a:lnTo>
                      <a:pt x="3" y="61"/>
                    </a:lnTo>
                    <a:lnTo>
                      <a:pt x="6" y="77"/>
                    </a:lnTo>
                    <a:lnTo>
                      <a:pt x="10" y="93"/>
                    </a:lnTo>
                    <a:lnTo>
                      <a:pt x="14" y="109"/>
                    </a:lnTo>
                    <a:lnTo>
                      <a:pt x="18" y="125"/>
                    </a:lnTo>
                    <a:lnTo>
                      <a:pt x="23" y="141"/>
                    </a:lnTo>
                    <a:lnTo>
                      <a:pt x="29" y="157"/>
                    </a:lnTo>
                    <a:lnTo>
                      <a:pt x="34" y="172"/>
                    </a:lnTo>
                    <a:lnTo>
                      <a:pt x="39" y="186"/>
                    </a:lnTo>
                    <a:lnTo>
                      <a:pt x="44" y="200"/>
                    </a:lnTo>
                    <a:lnTo>
                      <a:pt x="49" y="213"/>
                    </a:lnTo>
                    <a:lnTo>
                      <a:pt x="54" y="225"/>
                    </a:lnTo>
                    <a:lnTo>
                      <a:pt x="58" y="236"/>
                    </a:lnTo>
                    <a:lnTo>
                      <a:pt x="73" y="254"/>
                    </a:lnTo>
                    <a:lnTo>
                      <a:pt x="58" y="236"/>
                    </a:lnTo>
                    <a:lnTo>
                      <a:pt x="67" y="250"/>
                    </a:lnTo>
                    <a:lnTo>
                      <a:pt x="80" y="258"/>
                    </a:lnTo>
                    <a:lnTo>
                      <a:pt x="94" y="260"/>
                    </a:lnTo>
                    <a:lnTo>
                      <a:pt x="108" y="257"/>
                    </a:lnTo>
                    <a:lnTo>
                      <a:pt x="120" y="250"/>
                    </a:lnTo>
                    <a:lnTo>
                      <a:pt x="129" y="238"/>
                    </a:lnTo>
                    <a:lnTo>
                      <a:pt x="132" y="224"/>
                    </a:lnTo>
                    <a:lnTo>
                      <a:pt x="129" y="208"/>
                    </a:lnTo>
                    <a:lnTo>
                      <a:pt x="115" y="190"/>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78" name="Freeform 86">
                <a:extLst>
                  <a:ext uri="{FF2B5EF4-FFF2-40B4-BE49-F238E27FC236}">
                    <a16:creationId xmlns:a16="http://schemas.microsoft.com/office/drawing/2014/main" id="{E088B0F0-7AD2-DA58-5E15-B10B6D02FDA6}"/>
                  </a:ext>
                </a:extLst>
              </p:cNvPr>
              <p:cNvSpPr>
                <a:spLocks/>
              </p:cNvSpPr>
              <p:nvPr/>
            </p:nvSpPr>
            <p:spPr bwMode="auto">
              <a:xfrm>
                <a:off x="2116" y="2970"/>
                <a:ext cx="33" cy="33"/>
              </a:xfrm>
              <a:custGeom>
                <a:avLst/>
                <a:gdLst>
                  <a:gd name="T0" fmla="*/ 97 w 98"/>
                  <a:gd name="T1" fmla="*/ 56 h 97"/>
                  <a:gd name="T2" fmla="*/ 81 w 98"/>
                  <a:gd name="T3" fmla="*/ 26 h 97"/>
                  <a:gd name="T4" fmla="*/ 42 w 98"/>
                  <a:gd name="T5" fmla="*/ 0 h 97"/>
                  <a:gd name="T6" fmla="*/ 0 w 98"/>
                  <a:gd name="T7" fmla="*/ 63 h 97"/>
                  <a:gd name="T8" fmla="*/ 39 w 98"/>
                  <a:gd name="T9" fmla="*/ 90 h 97"/>
                  <a:gd name="T10" fmla="*/ 23 w 98"/>
                  <a:gd name="T11" fmla="*/ 61 h 97"/>
                  <a:gd name="T12" fmla="*/ 39 w 98"/>
                  <a:gd name="T13" fmla="*/ 90 h 97"/>
                  <a:gd name="T14" fmla="*/ 47 w 98"/>
                  <a:gd name="T15" fmla="*/ 94 h 97"/>
                  <a:gd name="T16" fmla="*/ 54 w 98"/>
                  <a:gd name="T17" fmla="*/ 96 h 97"/>
                  <a:gd name="T18" fmla="*/ 62 w 98"/>
                  <a:gd name="T19" fmla="*/ 97 h 97"/>
                  <a:gd name="T20" fmla="*/ 69 w 98"/>
                  <a:gd name="T21" fmla="*/ 96 h 97"/>
                  <a:gd name="T22" fmla="*/ 75 w 98"/>
                  <a:gd name="T23" fmla="*/ 93 h 97"/>
                  <a:gd name="T24" fmla="*/ 81 w 98"/>
                  <a:gd name="T25" fmla="*/ 90 h 97"/>
                  <a:gd name="T26" fmla="*/ 87 w 98"/>
                  <a:gd name="T27" fmla="*/ 85 h 97"/>
                  <a:gd name="T28" fmla="*/ 91 w 98"/>
                  <a:gd name="T29" fmla="*/ 79 h 97"/>
                  <a:gd name="T30" fmla="*/ 94 w 98"/>
                  <a:gd name="T31" fmla="*/ 73 h 97"/>
                  <a:gd name="T32" fmla="*/ 97 w 98"/>
                  <a:gd name="T33" fmla="*/ 67 h 97"/>
                  <a:gd name="T34" fmla="*/ 98 w 98"/>
                  <a:gd name="T35" fmla="*/ 60 h 97"/>
                  <a:gd name="T36" fmla="*/ 98 w 98"/>
                  <a:gd name="T37" fmla="*/ 52 h 97"/>
                  <a:gd name="T38" fmla="*/ 96 w 98"/>
                  <a:gd name="T39" fmla="*/ 45 h 97"/>
                  <a:gd name="T40" fmla="*/ 93 w 98"/>
                  <a:gd name="T41" fmla="*/ 38 h 97"/>
                  <a:gd name="T42" fmla="*/ 88 w 98"/>
                  <a:gd name="T43" fmla="*/ 32 h 97"/>
                  <a:gd name="T44" fmla="*/ 81 w 98"/>
                  <a:gd name="T45" fmla="*/ 26 h 97"/>
                  <a:gd name="T46" fmla="*/ 97 w 98"/>
                  <a:gd name="T47" fmla="*/ 5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8" h="97">
                    <a:moveTo>
                      <a:pt x="97" y="56"/>
                    </a:moveTo>
                    <a:lnTo>
                      <a:pt x="81" y="26"/>
                    </a:lnTo>
                    <a:lnTo>
                      <a:pt x="42" y="0"/>
                    </a:lnTo>
                    <a:lnTo>
                      <a:pt x="0" y="63"/>
                    </a:lnTo>
                    <a:lnTo>
                      <a:pt x="39" y="90"/>
                    </a:lnTo>
                    <a:lnTo>
                      <a:pt x="23" y="61"/>
                    </a:lnTo>
                    <a:lnTo>
                      <a:pt x="39" y="90"/>
                    </a:lnTo>
                    <a:lnTo>
                      <a:pt x="47" y="94"/>
                    </a:lnTo>
                    <a:lnTo>
                      <a:pt x="54" y="96"/>
                    </a:lnTo>
                    <a:lnTo>
                      <a:pt x="62" y="97"/>
                    </a:lnTo>
                    <a:lnTo>
                      <a:pt x="69" y="96"/>
                    </a:lnTo>
                    <a:lnTo>
                      <a:pt x="75" y="93"/>
                    </a:lnTo>
                    <a:lnTo>
                      <a:pt x="81" y="90"/>
                    </a:lnTo>
                    <a:lnTo>
                      <a:pt x="87" y="85"/>
                    </a:lnTo>
                    <a:lnTo>
                      <a:pt x="91" y="79"/>
                    </a:lnTo>
                    <a:lnTo>
                      <a:pt x="94" y="73"/>
                    </a:lnTo>
                    <a:lnTo>
                      <a:pt x="97" y="67"/>
                    </a:lnTo>
                    <a:lnTo>
                      <a:pt x="98" y="60"/>
                    </a:lnTo>
                    <a:lnTo>
                      <a:pt x="98" y="52"/>
                    </a:lnTo>
                    <a:lnTo>
                      <a:pt x="96" y="45"/>
                    </a:lnTo>
                    <a:lnTo>
                      <a:pt x="93" y="38"/>
                    </a:lnTo>
                    <a:lnTo>
                      <a:pt x="88" y="32"/>
                    </a:lnTo>
                    <a:lnTo>
                      <a:pt x="81" y="26"/>
                    </a:lnTo>
                    <a:lnTo>
                      <a:pt x="97" y="56"/>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79" name="Freeform 87">
                <a:extLst>
                  <a:ext uri="{FF2B5EF4-FFF2-40B4-BE49-F238E27FC236}">
                    <a16:creationId xmlns:a16="http://schemas.microsoft.com/office/drawing/2014/main" id="{7271C154-A1B6-A44E-3DB8-DCDA4040DBF8}"/>
                  </a:ext>
                </a:extLst>
              </p:cNvPr>
              <p:cNvSpPr>
                <a:spLocks/>
              </p:cNvSpPr>
              <p:nvPr/>
            </p:nvSpPr>
            <p:spPr bwMode="auto">
              <a:xfrm>
                <a:off x="2124" y="2989"/>
                <a:ext cx="26" cy="29"/>
              </a:xfrm>
              <a:custGeom>
                <a:avLst/>
                <a:gdLst>
                  <a:gd name="T0" fmla="*/ 75 w 77"/>
                  <a:gd name="T1" fmla="*/ 59 h 85"/>
                  <a:gd name="T2" fmla="*/ 77 w 77"/>
                  <a:gd name="T3" fmla="*/ 48 h 85"/>
                  <a:gd name="T4" fmla="*/ 77 w 77"/>
                  <a:gd name="T5" fmla="*/ 42 h 85"/>
                  <a:gd name="T6" fmla="*/ 76 w 77"/>
                  <a:gd name="T7" fmla="*/ 33 h 85"/>
                  <a:gd name="T8" fmla="*/ 76 w 77"/>
                  <a:gd name="T9" fmla="*/ 28 h 85"/>
                  <a:gd name="T10" fmla="*/ 76 w 77"/>
                  <a:gd name="T11" fmla="*/ 20 h 85"/>
                  <a:gd name="T12" fmla="*/ 75 w 77"/>
                  <a:gd name="T13" fmla="*/ 11 h 85"/>
                  <a:gd name="T14" fmla="*/ 74 w 77"/>
                  <a:gd name="T15" fmla="*/ 4 h 85"/>
                  <a:gd name="T16" fmla="*/ 73 w 77"/>
                  <a:gd name="T17" fmla="*/ 1 h 85"/>
                  <a:gd name="T18" fmla="*/ 73 w 77"/>
                  <a:gd name="T19" fmla="*/ 0 h 85"/>
                  <a:gd name="T20" fmla="*/ 0 w 77"/>
                  <a:gd name="T21" fmla="*/ 6 h 85"/>
                  <a:gd name="T22" fmla="*/ 0 w 77"/>
                  <a:gd name="T23" fmla="*/ 9 h 85"/>
                  <a:gd name="T24" fmla="*/ 0 w 77"/>
                  <a:gd name="T25" fmla="*/ 12 h 85"/>
                  <a:gd name="T26" fmla="*/ 0 w 77"/>
                  <a:gd name="T27" fmla="*/ 18 h 85"/>
                  <a:gd name="T28" fmla="*/ 0 w 77"/>
                  <a:gd name="T29" fmla="*/ 23 h 85"/>
                  <a:gd name="T30" fmla="*/ 0 w 77"/>
                  <a:gd name="T31" fmla="*/ 30 h 85"/>
                  <a:gd name="T32" fmla="*/ 2 w 77"/>
                  <a:gd name="T33" fmla="*/ 39 h 85"/>
                  <a:gd name="T34" fmla="*/ 2 w 77"/>
                  <a:gd name="T35" fmla="*/ 44 h 85"/>
                  <a:gd name="T36" fmla="*/ 2 w 77"/>
                  <a:gd name="T37" fmla="*/ 48 h 85"/>
                  <a:gd name="T38" fmla="*/ 4 w 77"/>
                  <a:gd name="T39" fmla="*/ 36 h 85"/>
                  <a:gd name="T40" fmla="*/ 2 w 77"/>
                  <a:gd name="T41" fmla="*/ 48 h 85"/>
                  <a:gd name="T42" fmla="*/ 5 w 77"/>
                  <a:gd name="T43" fmla="*/ 64 h 85"/>
                  <a:gd name="T44" fmla="*/ 13 w 77"/>
                  <a:gd name="T45" fmla="*/ 76 h 85"/>
                  <a:gd name="T46" fmla="*/ 26 w 77"/>
                  <a:gd name="T47" fmla="*/ 83 h 85"/>
                  <a:gd name="T48" fmla="*/ 39 w 77"/>
                  <a:gd name="T49" fmla="*/ 85 h 85"/>
                  <a:gd name="T50" fmla="*/ 53 w 77"/>
                  <a:gd name="T51" fmla="*/ 83 h 85"/>
                  <a:gd name="T52" fmla="*/ 65 w 77"/>
                  <a:gd name="T53" fmla="*/ 76 h 85"/>
                  <a:gd name="T54" fmla="*/ 73 w 77"/>
                  <a:gd name="T55" fmla="*/ 64 h 85"/>
                  <a:gd name="T56" fmla="*/ 77 w 77"/>
                  <a:gd name="T57" fmla="*/ 48 h 85"/>
                  <a:gd name="T58" fmla="*/ 75 w 77"/>
                  <a:gd name="T59" fmla="*/ 5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 h="85">
                    <a:moveTo>
                      <a:pt x="75" y="59"/>
                    </a:moveTo>
                    <a:lnTo>
                      <a:pt x="77" y="48"/>
                    </a:lnTo>
                    <a:lnTo>
                      <a:pt x="77" y="42"/>
                    </a:lnTo>
                    <a:lnTo>
                      <a:pt x="76" y="33"/>
                    </a:lnTo>
                    <a:lnTo>
                      <a:pt x="76" y="28"/>
                    </a:lnTo>
                    <a:lnTo>
                      <a:pt x="76" y="20"/>
                    </a:lnTo>
                    <a:lnTo>
                      <a:pt x="75" y="11"/>
                    </a:lnTo>
                    <a:lnTo>
                      <a:pt x="74" y="4"/>
                    </a:lnTo>
                    <a:lnTo>
                      <a:pt x="73" y="1"/>
                    </a:lnTo>
                    <a:lnTo>
                      <a:pt x="73" y="0"/>
                    </a:lnTo>
                    <a:lnTo>
                      <a:pt x="0" y="6"/>
                    </a:lnTo>
                    <a:lnTo>
                      <a:pt x="0" y="9"/>
                    </a:lnTo>
                    <a:lnTo>
                      <a:pt x="0" y="12"/>
                    </a:lnTo>
                    <a:lnTo>
                      <a:pt x="0" y="18"/>
                    </a:lnTo>
                    <a:lnTo>
                      <a:pt x="0" y="23"/>
                    </a:lnTo>
                    <a:lnTo>
                      <a:pt x="0" y="30"/>
                    </a:lnTo>
                    <a:lnTo>
                      <a:pt x="2" y="39"/>
                    </a:lnTo>
                    <a:lnTo>
                      <a:pt x="2" y="44"/>
                    </a:lnTo>
                    <a:lnTo>
                      <a:pt x="2" y="48"/>
                    </a:lnTo>
                    <a:lnTo>
                      <a:pt x="4" y="36"/>
                    </a:lnTo>
                    <a:lnTo>
                      <a:pt x="2" y="48"/>
                    </a:lnTo>
                    <a:lnTo>
                      <a:pt x="5" y="64"/>
                    </a:lnTo>
                    <a:lnTo>
                      <a:pt x="13" y="76"/>
                    </a:lnTo>
                    <a:lnTo>
                      <a:pt x="26" y="83"/>
                    </a:lnTo>
                    <a:lnTo>
                      <a:pt x="39" y="85"/>
                    </a:lnTo>
                    <a:lnTo>
                      <a:pt x="53" y="83"/>
                    </a:lnTo>
                    <a:lnTo>
                      <a:pt x="65" y="76"/>
                    </a:lnTo>
                    <a:lnTo>
                      <a:pt x="73" y="64"/>
                    </a:lnTo>
                    <a:lnTo>
                      <a:pt x="77" y="48"/>
                    </a:lnTo>
                    <a:lnTo>
                      <a:pt x="75" y="59"/>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80" name="Freeform 88">
                <a:extLst>
                  <a:ext uri="{FF2B5EF4-FFF2-40B4-BE49-F238E27FC236}">
                    <a16:creationId xmlns:a16="http://schemas.microsoft.com/office/drawing/2014/main" id="{C820C14F-DBE3-8E8A-D97A-D8023E779651}"/>
                  </a:ext>
                </a:extLst>
              </p:cNvPr>
              <p:cNvSpPr>
                <a:spLocks/>
              </p:cNvSpPr>
              <p:nvPr/>
            </p:nvSpPr>
            <p:spPr bwMode="auto">
              <a:xfrm>
                <a:off x="2107" y="3001"/>
                <a:ext cx="42" cy="50"/>
              </a:xfrm>
              <a:custGeom>
                <a:avLst/>
                <a:gdLst>
                  <a:gd name="T0" fmla="*/ 69 w 127"/>
                  <a:gd name="T1" fmla="*/ 151 h 151"/>
                  <a:gd name="T2" fmla="*/ 72 w 127"/>
                  <a:gd name="T3" fmla="*/ 144 h 151"/>
                  <a:gd name="T4" fmla="*/ 76 w 127"/>
                  <a:gd name="T5" fmla="*/ 136 h 151"/>
                  <a:gd name="T6" fmla="*/ 80 w 127"/>
                  <a:gd name="T7" fmla="*/ 129 h 151"/>
                  <a:gd name="T8" fmla="*/ 83 w 127"/>
                  <a:gd name="T9" fmla="*/ 122 h 151"/>
                  <a:gd name="T10" fmla="*/ 86 w 127"/>
                  <a:gd name="T11" fmla="*/ 117 h 151"/>
                  <a:gd name="T12" fmla="*/ 90 w 127"/>
                  <a:gd name="T13" fmla="*/ 108 h 151"/>
                  <a:gd name="T14" fmla="*/ 94 w 127"/>
                  <a:gd name="T15" fmla="*/ 101 h 151"/>
                  <a:gd name="T16" fmla="*/ 98 w 127"/>
                  <a:gd name="T17" fmla="*/ 93 h 151"/>
                  <a:gd name="T18" fmla="*/ 101 w 127"/>
                  <a:gd name="T19" fmla="*/ 85 h 151"/>
                  <a:gd name="T20" fmla="*/ 106 w 127"/>
                  <a:gd name="T21" fmla="*/ 77 h 151"/>
                  <a:gd name="T22" fmla="*/ 109 w 127"/>
                  <a:gd name="T23" fmla="*/ 68 h 151"/>
                  <a:gd name="T24" fmla="*/ 113 w 127"/>
                  <a:gd name="T25" fmla="*/ 60 h 151"/>
                  <a:gd name="T26" fmla="*/ 116 w 127"/>
                  <a:gd name="T27" fmla="*/ 52 h 151"/>
                  <a:gd name="T28" fmla="*/ 120 w 127"/>
                  <a:gd name="T29" fmla="*/ 43 h 151"/>
                  <a:gd name="T30" fmla="*/ 123 w 127"/>
                  <a:gd name="T31" fmla="*/ 33 h 151"/>
                  <a:gd name="T32" fmla="*/ 127 w 127"/>
                  <a:gd name="T33" fmla="*/ 23 h 151"/>
                  <a:gd name="T34" fmla="*/ 56 w 127"/>
                  <a:gd name="T35" fmla="*/ 0 h 151"/>
                  <a:gd name="T36" fmla="*/ 53 w 127"/>
                  <a:gd name="T37" fmla="*/ 8 h 151"/>
                  <a:gd name="T38" fmla="*/ 50 w 127"/>
                  <a:gd name="T39" fmla="*/ 16 h 151"/>
                  <a:gd name="T40" fmla="*/ 47 w 127"/>
                  <a:gd name="T41" fmla="*/ 23 h 151"/>
                  <a:gd name="T42" fmla="*/ 44 w 127"/>
                  <a:gd name="T43" fmla="*/ 31 h 151"/>
                  <a:gd name="T44" fmla="*/ 40 w 127"/>
                  <a:gd name="T45" fmla="*/ 39 h 151"/>
                  <a:gd name="T46" fmla="*/ 38 w 127"/>
                  <a:gd name="T47" fmla="*/ 45 h 151"/>
                  <a:gd name="T48" fmla="*/ 34 w 127"/>
                  <a:gd name="T49" fmla="*/ 52 h 151"/>
                  <a:gd name="T50" fmla="*/ 31 w 127"/>
                  <a:gd name="T51" fmla="*/ 59 h 151"/>
                  <a:gd name="T52" fmla="*/ 27 w 127"/>
                  <a:gd name="T53" fmla="*/ 66 h 151"/>
                  <a:gd name="T54" fmla="*/ 23 w 127"/>
                  <a:gd name="T55" fmla="*/ 73 h 151"/>
                  <a:gd name="T56" fmla="*/ 19 w 127"/>
                  <a:gd name="T57" fmla="*/ 79 h 151"/>
                  <a:gd name="T58" fmla="*/ 15 w 127"/>
                  <a:gd name="T59" fmla="*/ 87 h 151"/>
                  <a:gd name="T60" fmla="*/ 11 w 127"/>
                  <a:gd name="T61" fmla="*/ 97 h 151"/>
                  <a:gd name="T62" fmla="*/ 7 w 127"/>
                  <a:gd name="T63" fmla="*/ 104 h 151"/>
                  <a:gd name="T64" fmla="*/ 4 w 127"/>
                  <a:gd name="T65" fmla="*/ 112 h 151"/>
                  <a:gd name="T66" fmla="*/ 0 w 127"/>
                  <a:gd name="T67" fmla="*/ 120 h 151"/>
                  <a:gd name="T68" fmla="*/ 69 w 127"/>
                  <a:gd name="T6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51">
                    <a:moveTo>
                      <a:pt x="69" y="151"/>
                    </a:moveTo>
                    <a:lnTo>
                      <a:pt x="72" y="144"/>
                    </a:lnTo>
                    <a:lnTo>
                      <a:pt x="76" y="136"/>
                    </a:lnTo>
                    <a:lnTo>
                      <a:pt x="80" y="129"/>
                    </a:lnTo>
                    <a:lnTo>
                      <a:pt x="83" y="122"/>
                    </a:lnTo>
                    <a:lnTo>
                      <a:pt x="86" y="117"/>
                    </a:lnTo>
                    <a:lnTo>
                      <a:pt x="90" y="108"/>
                    </a:lnTo>
                    <a:lnTo>
                      <a:pt x="94" y="101"/>
                    </a:lnTo>
                    <a:lnTo>
                      <a:pt x="98" y="93"/>
                    </a:lnTo>
                    <a:lnTo>
                      <a:pt x="101" y="85"/>
                    </a:lnTo>
                    <a:lnTo>
                      <a:pt x="106" y="77"/>
                    </a:lnTo>
                    <a:lnTo>
                      <a:pt x="109" y="68"/>
                    </a:lnTo>
                    <a:lnTo>
                      <a:pt x="113" y="60"/>
                    </a:lnTo>
                    <a:lnTo>
                      <a:pt x="116" y="52"/>
                    </a:lnTo>
                    <a:lnTo>
                      <a:pt x="120" y="43"/>
                    </a:lnTo>
                    <a:lnTo>
                      <a:pt x="123" y="33"/>
                    </a:lnTo>
                    <a:lnTo>
                      <a:pt x="127" y="23"/>
                    </a:lnTo>
                    <a:lnTo>
                      <a:pt x="56" y="0"/>
                    </a:lnTo>
                    <a:lnTo>
                      <a:pt x="53" y="8"/>
                    </a:lnTo>
                    <a:lnTo>
                      <a:pt x="50" y="16"/>
                    </a:lnTo>
                    <a:lnTo>
                      <a:pt x="47" y="23"/>
                    </a:lnTo>
                    <a:lnTo>
                      <a:pt x="44" y="31"/>
                    </a:lnTo>
                    <a:lnTo>
                      <a:pt x="40" y="39"/>
                    </a:lnTo>
                    <a:lnTo>
                      <a:pt x="38" y="45"/>
                    </a:lnTo>
                    <a:lnTo>
                      <a:pt x="34" y="52"/>
                    </a:lnTo>
                    <a:lnTo>
                      <a:pt x="31" y="59"/>
                    </a:lnTo>
                    <a:lnTo>
                      <a:pt x="27" y="66"/>
                    </a:lnTo>
                    <a:lnTo>
                      <a:pt x="23" y="73"/>
                    </a:lnTo>
                    <a:lnTo>
                      <a:pt x="19" y="79"/>
                    </a:lnTo>
                    <a:lnTo>
                      <a:pt x="15" y="87"/>
                    </a:lnTo>
                    <a:lnTo>
                      <a:pt x="11" y="97"/>
                    </a:lnTo>
                    <a:lnTo>
                      <a:pt x="7" y="104"/>
                    </a:lnTo>
                    <a:lnTo>
                      <a:pt x="4" y="112"/>
                    </a:lnTo>
                    <a:lnTo>
                      <a:pt x="0" y="120"/>
                    </a:lnTo>
                    <a:lnTo>
                      <a:pt x="69" y="151"/>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81" name="Freeform 89">
                <a:extLst>
                  <a:ext uri="{FF2B5EF4-FFF2-40B4-BE49-F238E27FC236}">
                    <a16:creationId xmlns:a16="http://schemas.microsoft.com/office/drawing/2014/main" id="{81BA7E7D-73EF-4078-EB75-23541F3A699A}"/>
                  </a:ext>
                </a:extLst>
              </p:cNvPr>
              <p:cNvSpPr>
                <a:spLocks/>
              </p:cNvSpPr>
              <p:nvPr/>
            </p:nvSpPr>
            <p:spPr bwMode="auto">
              <a:xfrm>
                <a:off x="2080" y="3041"/>
                <a:ext cx="50" cy="124"/>
              </a:xfrm>
              <a:custGeom>
                <a:avLst/>
                <a:gdLst>
                  <a:gd name="T0" fmla="*/ 78 w 149"/>
                  <a:gd name="T1" fmla="*/ 323 h 370"/>
                  <a:gd name="T2" fmla="*/ 78 w 149"/>
                  <a:gd name="T3" fmla="*/ 323 h 370"/>
                  <a:gd name="T4" fmla="*/ 77 w 149"/>
                  <a:gd name="T5" fmla="*/ 311 h 370"/>
                  <a:gd name="T6" fmla="*/ 76 w 149"/>
                  <a:gd name="T7" fmla="*/ 296 h 370"/>
                  <a:gd name="T8" fmla="*/ 76 w 149"/>
                  <a:gd name="T9" fmla="*/ 279 h 370"/>
                  <a:gd name="T10" fmla="*/ 78 w 149"/>
                  <a:gd name="T11" fmla="*/ 260 h 370"/>
                  <a:gd name="T12" fmla="*/ 80 w 149"/>
                  <a:gd name="T13" fmla="*/ 240 h 370"/>
                  <a:gd name="T14" fmla="*/ 85 w 149"/>
                  <a:gd name="T15" fmla="*/ 220 h 370"/>
                  <a:gd name="T16" fmla="*/ 89 w 149"/>
                  <a:gd name="T17" fmla="*/ 198 h 370"/>
                  <a:gd name="T18" fmla="*/ 95 w 149"/>
                  <a:gd name="T19" fmla="*/ 176 h 370"/>
                  <a:gd name="T20" fmla="*/ 101 w 149"/>
                  <a:gd name="T21" fmla="*/ 155 h 370"/>
                  <a:gd name="T22" fmla="*/ 109 w 149"/>
                  <a:gd name="T23" fmla="*/ 134 h 370"/>
                  <a:gd name="T24" fmla="*/ 117 w 149"/>
                  <a:gd name="T25" fmla="*/ 113 h 370"/>
                  <a:gd name="T26" fmla="*/ 124 w 149"/>
                  <a:gd name="T27" fmla="*/ 93 h 370"/>
                  <a:gd name="T28" fmla="*/ 130 w 149"/>
                  <a:gd name="T29" fmla="*/ 75 h 370"/>
                  <a:gd name="T30" fmla="*/ 137 w 149"/>
                  <a:gd name="T31" fmla="*/ 58 h 370"/>
                  <a:gd name="T32" fmla="*/ 143 w 149"/>
                  <a:gd name="T33" fmla="*/ 43 h 370"/>
                  <a:gd name="T34" fmla="*/ 149 w 149"/>
                  <a:gd name="T35" fmla="*/ 31 h 370"/>
                  <a:gd name="T36" fmla="*/ 80 w 149"/>
                  <a:gd name="T37" fmla="*/ 0 h 370"/>
                  <a:gd name="T38" fmla="*/ 74 w 149"/>
                  <a:gd name="T39" fmla="*/ 14 h 370"/>
                  <a:gd name="T40" fmla="*/ 67 w 149"/>
                  <a:gd name="T41" fmla="*/ 30 h 370"/>
                  <a:gd name="T42" fmla="*/ 60 w 149"/>
                  <a:gd name="T43" fmla="*/ 47 h 370"/>
                  <a:gd name="T44" fmla="*/ 52 w 149"/>
                  <a:gd name="T45" fmla="*/ 66 h 370"/>
                  <a:gd name="T46" fmla="*/ 44 w 149"/>
                  <a:gd name="T47" fmla="*/ 88 h 370"/>
                  <a:gd name="T48" fmla="*/ 37 w 149"/>
                  <a:gd name="T49" fmla="*/ 110 h 370"/>
                  <a:gd name="T50" fmla="*/ 30 w 149"/>
                  <a:gd name="T51" fmla="*/ 132 h 370"/>
                  <a:gd name="T52" fmla="*/ 23 w 149"/>
                  <a:gd name="T53" fmla="*/ 156 h 370"/>
                  <a:gd name="T54" fmla="*/ 17 w 149"/>
                  <a:gd name="T55" fmla="*/ 180 h 370"/>
                  <a:gd name="T56" fmla="*/ 11 w 149"/>
                  <a:gd name="T57" fmla="*/ 203 h 370"/>
                  <a:gd name="T58" fmla="*/ 7 w 149"/>
                  <a:gd name="T59" fmla="*/ 227 h 370"/>
                  <a:gd name="T60" fmla="*/ 3 w 149"/>
                  <a:gd name="T61" fmla="*/ 251 h 370"/>
                  <a:gd name="T62" fmla="*/ 1 w 149"/>
                  <a:gd name="T63" fmla="*/ 275 h 370"/>
                  <a:gd name="T64" fmla="*/ 0 w 149"/>
                  <a:gd name="T65" fmla="*/ 298 h 370"/>
                  <a:gd name="T66" fmla="*/ 2 w 149"/>
                  <a:gd name="T67" fmla="*/ 320 h 370"/>
                  <a:gd name="T68" fmla="*/ 6 w 149"/>
                  <a:gd name="T69" fmla="*/ 341 h 370"/>
                  <a:gd name="T70" fmla="*/ 6 w 149"/>
                  <a:gd name="T71" fmla="*/ 342 h 370"/>
                  <a:gd name="T72" fmla="*/ 6 w 149"/>
                  <a:gd name="T73" fmla="*/ 341 h 370"/>
                  <a:gd name="T74" fmla="*/ 13 w 149"/>
                  <a:gd name="T75" fmla="*/ 356 h 370"/>
                  <a:gd name="T76" fmla="*/ 24 w 149"/>
                  <a:gd name="T77" fmla="*/ 366 h 370"/>
                  <a:gd name="T78" fmla="*/ 37 w 149"/>
                  <a:gd name="T79" fmla="*/ 370 h 370"/>
                  <a:gd name="T80" fmla="*/ 51 w 149"/>
                  <a:gd name="T81" fmla="*/ 369 h 370"/>
                  <a:gd name="T82" fmla="*/ 64 w 149"/>
                  <a:gd name="T83" fmla="*/ 363 h 370"/>
                  <a:gd name="T84" fmla="*/ 74 w 149"/>
                  <a:gd name="T85" fmla="*/ 353 h 370"/>
                  <a:gd name="T86" fmla="*/ 79 w 149"/>
                  <a:gd name="T87" fmla="*/ 340 h 370"/>
                  <a:gd name="T88" fmla="*/ 78 w 149"/>
                  <a:gd name="T89" fmla="*/ 323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9" h="370">
                    <a:moveTo>
                      <a:pt x="78" y="323"/>
                    </a:moveTo>
                    <a:lnTo>
                      <a:pt x="78" y="323"/>
                    </a:lnTo>
                    <a:lnTo>
                      <a:pt x="77" y="311"/>
                    </a:lnTo>
                    <a:lnTo>
                      <a:pt x="76" y="296"/>
                    </a:lnTo>
                    <a:lnTo>
                      <a:pt x="76" y="279"/>
                    </a:lnTo>
                    <a:lnTo>
                      <a:pt x="78" y="260"/>
                    </a:lnTo>
                    <a:lnTo>
                      <a:pt x="80" y="240"/>
                    </a:lnTo>
                    <a:lnTo>
                      <a:pt x="85" y="220"/>
                    </a:lnTo>
                    <a:lnTo>
                      <a:pt x="89" y="198"/>
                    </a:lnTo>
                    <a:lnTo>
                      <a:pt x="95" y="176"/>
                    </a:lnTo>
                    <a:lnTo>
                      <a:pt x="101" y="155"/>
                    </a:lnTo>
                    <a:lnTo>
                      <a:pt x="109" y="134"/>
                    </a:lnTo>
                    <a:lnTo>
                      <a:pt x="117" y="113"/>
                    </a:lnTo>
                    <a:lnTo>
                      <a:pt x="124" y="93"/>
                    </a:lnTo>
                    <a:lnTo>
                      <a:pt x="130" y="75"/>
                    </a:lnTo>
                    <a:lnTo>
                      <a:pt x="137" y="58"/>
                    </a:lnTo>
                    <a:lnTo>
                      <a:pt x="143" y="43"/>
                    </a:lnTo>
                    <a:lnTo>
                      <a:pt x="149" y="31"/>
                    </a:lnTo>
                    <a:lnTo>
                      <a:pt x="80" y="0"/>
                    </a:lnTo>
                    <a:lnTo>
                      <a:pt x="74" y="14"/>
                    </a:lnTo>
                    <a:lnTo>
                      <a:pt x="67" y="30"/>
                    </a:lnTo>
                    <a:lnTo>
                      <a:pt x="60" y="47"/>
                    </a:lnTo>
                    <a:lnTo>
                      <a:pt x="52" y="66"/>
                    </a:lnTo>
                    <a:lnTo>
                      <a:pt x="44" y="88"/>
                    </a:lnTo>
                    <a:lnTo>
                      <a:pt x="37" y="110"/>
                    </a:lnTo>
                    <a:lnTo>
                      <a:pt x="30" y="132"/>
                    </a:lnTo>
                    <a:lnTo>
                      <a:pt x="23" y="156"/>
                    </a:lnTo>
                    <a:lnTo>
                      <a:pt x="17" y="180"/>
                    </a:lnTo>
                    <a:lnTo>
                      <a:pt x="11" y="203"/>
                    </a:lnTo>
                    <a:lnTo>
                      <a:pt x="7" y="227"/>
                    </a:lnTo>
                    <a:lnTo>
                      <a:pt x="3" y="251"/>
                    </a:lnTo>
                    <a:lnTo>
                      <a:pt x="1" y="275"/>
                    </a:lnTo>
                    <a:lnTo>
                      <a:pt x="0" y="298"/>
                    </a:lnTo>
                    <a:lnTo>
                      <a:pt x="2" y="320"/>
                    </a:lnTo>
                    <a:lnTo>
                      <a:pt x="6" y="341"/>
                    </a:lnTo>
                    <a:lnTo>
                      <a:pt x="6" y="342"/>
                    </a:lnTo>
                    <a:lnTo>
                      <a:pt x="6" y="341"/>
                    </a:lnTo>
                    <a:lnTo>
                      <a:pt x="13" y="356"/>
                    </a:lnTo>
                    <a:lnTo>
                      <a:pt x="24" y="366"/>
                    </a:lnTo>
                    <a:lnTo>
                      <a:pt x="37" y="370"/>
                    </a:lnTo>
                    <a:lnTo>
                      <a:pt x="51" y="369"/>
                    </a:lnTo>
                    <a:lnTo>
                      <a:pt x="64" y="363"/>
                    </a:lnTo>
                    <a:lnTo>
                      <a:pt x="74" y="353"/>
                    </a:lnTo>
                    <a:lnTo>
                      <a:pt x="79" y="340"/>
                    </a:lnTo>
                    <a:lnTo>
                      <a:pt x="78" y="323"/>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82" name="Freeform 90">
                <a:extLst>
                  <a:ext uri="{FF2B5EF4-FFF2-40B4-BE49-F238E27FC236}">
                    <a16:creationId xmlns:a16="http://schemas.microsoft.com/office/drawing/2014/main" id="{0FF79A88-035E-2C7F-A50B-0E29446FA31B}"/>
                  </a:ext>
                </a:extLst>
              </p:cNvPr>
              <p:cNvSpPr>
                <a:spLocks/>
              </p:cNvSpPr>
              <p:nvPr/>
            </p:nvSpPr>
            <p:spPr bwMode="auto">
              <a:xfrm>
                <a:off x="2082" y="3149"/>
                <a:ext cx="99" cy="40"/>
              </a:xfrm>
              <a:custGeom>
                <a:avLst/>
                <a:gdLst>
                  <a:gd name="T0" fmla="*/ 219 w 296"/>
                  <a:gd name="T1" fmla="*/ 80 h 119"/>
                  <a:gd name="T2" fmla="*/ 258 w 296"/>
                  <a:gd name="T3" fmla="*/ 42 h 119"/>
                  <a:gd name="T4" fmla="*/ 243 w 296"/>
                  <a:gd name="T5" fmla="*/ 43 h 119"/>
                  <a:gd name="T6" fmla="*/ 227 w 296"/>
                  <a:gd name="T7" fmla="*/ 44 h 119"/>
                  <a:gd name="T8" fmla="*/ 210 w 296"/>
                  <a:gd name="T9" fmla="*/ 44 h 119"/>
                  <a:gd name="T10" fmla="*/ 194 w 296"/>
                  <a:gd name="T11" fmla="*/ 44 h 119"/>
                  <a:gd name="T12" fmla="*/ 178 w 296"/>
                  <a:gd name="T13" fmla="*/ 44 h 119"/>
                  <a:gd name="T14" fmla="*/ 162 w 296"/>
                  <a:gd name="T15" fmla="*/ 44 h 119"/>
                  <a:gd name="T16" fmla="*/ 148 w 296"/>
                  <a:gd name="T17" fmla="*/ 42 h 119"/>
                  <a:gd name="T18" fmla="*/ 133 w 296"/>
                  <a:gd name="T19" fmla="*/ 41 h 119"/>
                  <a:gd name="T20" fmla="*/ 120 w 296"/>
                  <a:gd name="T21" fmla="*/ 37 h 119"/>
                  <a:gd name="T22" fmla="*/ 109 w 296"/>
                  <a:gd name="T23" fmla="*/ 35 h 119"/>
                  <a:gd name="T24" fmla="*/ 98 w 296"/>
                  <a:gd name="T25" fmla="*/ 30 h 119"/>
                  <a:gd name="T26" fmla="*/ 90 w 296"/>
                  <a:gd name="T27" fmla="*/ 25 h 119"/>
                  <a:gd name="T28" fmla="*/ 84 w 296"/>
                  <a:gd name="T29" fmla="*/ 21 h 119"/>
                  <a:gd name="T30" fmla="*/ 79 w 296"/>
                  <a:gd name="T31" fmla="*/ 15 h 119"/>
                  <a:gd name="T32" fmla="*/ 75 w 296"/>
                  <a:gd name="T33" fmla="*/ 9 h 119"/>
                  <a:gd name="T34" fmla="*/ 72 w 296"/>
                  <a:gd name="T35" fmla="*/ 0 h 119"/>
                  <a:gd name="T36" fmla="*/ 0 w 296"/>
                  <a:gd name="T37" fmla="*/ 19 h 119"/>
                  <a:gd name="T38" fmla="*/ 7 w 296"/>
                  <a:gd name="T39" fmla="*/ 41 h 119"/>
                  <a:gd name="T40" fmla="*/ 19 w 296"/>
                  <a:gd name="T41" fmla="*/ 59 h 119"/>
                  <a:gd name="T42" fmla="*/ 32 w 296"/>
                  <a:gd name="T43" fmla="*/ 75 h 119"/>
                  <a:gd name="T44" fmla="*/ 49 w 296"/>
                  <a:gd name="T45" fmla="*/ 88 h 119"/>
                  <a:gd name="T46" fmla="*/ 65 w 296"/>
                  <a:gd name="T47" fmla="*/ 98 h 119"/>
                  <a:gd name="T48" fmla="*/ 83 w 296"/>
                  <a:gd name="T49" fmla="*/ 106 h 119"/>
                  <a:gd name="T50" fmla="*/ 103 w 296"/>
                  <a:gd name="T51" fmla="*/ 111 h 119"/>
                  <a:gd name="T52" fmla="*/ 121 w 296"/>
                  <a:gd name="T53" fmla="*/ 114 h 119"/>
                  <a:gd name="T54" fmla="*/ 140 w 296"/>
                  <a:gd name="T55" fmla="*/ 117 h 119"/>
                  <a:gd name="T56" fmla="*/ 159 w 296"/>
                  <a:gd name="T57" fmla="*/ 118 h 119"/>
                  <a:gd name="T58" fmla="*/ 176 w 296"/>
                  <a:gd name="T59" fmla="*/ 119 h 119"/>
                  <a:gd name="T60" fmla="*/ 194 w 296"/>
                  <a:gd name="T61" fmla="*/ 119 h 119"/>
                  <a:gd name="T62" fmla="*/ 212 w 296"/>
                  <a:gd name="T63" fmla="*/ 119 h 119"/>
                  <a:gd name="T64" fmla="*/ 229 w 296"/>
                  <a:gd name="T65" fmla="*/ 118 h 119"/>
                  <a:gd name="T66" fmla="*/ 245 w 296"/>
                  <a:gd name="T67" fmla="*/ 117 h 119"/>
                  <a:gd name="T68" fmla="*/ 258 w 296"/>
                  <a:gd name="T69" fmla="*/ 117 h 119"/>
                  <a:gd name="T70" fmla="*/ 296 w 296"/>
                  <a:gd name="T71" fmla="*/ 80 h 119"/>
                  <a:gd name="T72" fmla="*/ 258 w 296"/>
                  <a:gd name="T73" fmla="*/ 117 h 119"/>
                  <a:gd name="T74" fmla="*/ 275 w 296"/>
                  <a:gd name="T75" fmla="*/ 113 h 119"/>
                  <a:gd name="T76" fmla="*/ 286 w 296"/>
                  <a:gd name="T77" fmla="*/ 105 h 119"/>
                  <a:gd name="T78" fmla="*/ 293 w 296"/>
                  <a:gd name="T79" fmla="*/ 93 h 119"/>
                  <a:gd name="T80" fmla="*/ 295 w 296"/>
                  <a:gd name="T81" fmla="*/ 79 h 119"/>
                  <a:gd name="T82" fmla="*/ 292 w 296"/>
                  <a:gd name="T83" fmla="*/ 66 h 119"/>
                  <a:gd name="T84" fmla="*/ 285 w 296"/>
                  <a:gd name="T85" fmla="*/ 53 h 119"/>
                  <a:gd name="T86" fmla="*/ 274 w 296"/>
                  <a:gd name="T87" fmla="*/ 45 h 119"/>
                  <a:gd name="T88" fmla="*/ 258 w 296"/>
                  <a:gd name="T89" fmla="*/ 42 h 119"/>
                  <a:gd name="T90" fmla="*/ 219 w 296"/>
                  <a:gd name="T91" fmla="*/ 8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6" h="119">
                    <a:moveTo>
                      <a:pt x="219" y="80"/>
                    </a:moveTo>
                    <a:lnTo>
                      <a:pt x="258" y="42"/>
                    </a:lnTo>
                    <a:lnTo>
                      <a:pt x="243" y="43"/>
                    </a:lnTo>
                    <a:lnTo>
                      <a:pt x="227" y="44"/>
                    </a:lnTo>
                    <a:lnTo>
                      <a:pt x="210" y="44"/>
                    </a:lnTo>
                    <a:lnTo>
                      <a:pt x="194" y="44"/>
                    </a:lnTo>
                    <a:lnTo>
                      <a:pt x="178" y="44"/>
                    </a:lnTo>
                    <a:lnTo>
                      <a:pt x="162" y="44"/>
                    </a:lnTo>
                    <a:lnTo>
                      <a:pt x="148" y="42"/>
                    </a:lnTo>
                    <a:lnTo>
                      <a:pt x="133" y="41"/>
                    </a:lnTo>
                    <a:lnTo>
                      <a:pt x="120" y="37"/>
                    </a:lnTo>
                    <a:lnTo>
                      <a:pt x="109" y="35"/>
                    </a:lnTo>
                    <a:lnTo>
                      <a:pt x="98" y="30"/>
                    </a:lnTo>
                    <a:lnTo>
                      <a:pt x="90" y="25"/>
                    </a:lnTo>
                    <a:lnTo>
                      <a:pt x="84" y="21"/>
                    </a:lnTo>
                    <a:lnTo>
                      <a:pt x="79" y="15"/>
                    </a:lnTo>
                    <a:lnTo>
                      <a:pt x="75" y="9"/>
                    </a:lnTo>
                    <a:lnTo>
                      <a:pt x="72" y="0"/>
                    </a:lnTo>
                    <a:lnTo>
                      <a:pt x="0" y="19"/>
                    </a:lnTo>
                    <a:lnTo>
                      <a:pt x="7" y="41"/>
                    </a:lnTo>
                    <a:lnTo>
                      <a:pt x="19" y="59"/>
                    </a:lnTo>
                    <a:lnTo>
                      <a:pt x="32" y="75"/>
                    </a:lnTo>
                    <a:lnTo>
                      <a:pt x="49" y="88"/>
                    </a:lnTo>
                    <a:lnTo>
                      <a:pt x="65" y="98"/>
                    </a:lnTo>
                    <a:lnTo>
                      <a:pt x="83" y="106"/>
                    </a:lnTo>
                    <a:lnTo>
                      <a:pt x="103" y="111"/>
                    </a:lnTo>
                    <a:lnTo>
                      <a:pt x="121" y="114"/>
                    </a:lnTo>
                    <a:lnTo>
                      <a:pt x="140" y="117"/>
                    </a:lnTo>
                    <a:lnTo>
                      <a:pt x="159" y="118"/>
                    </a:lnTo>
                    <a:lnTo>
                      <a:pt x="176" y="119"/>
                    </a:lnTo>
                    <a:lnTo>
                      <a:pt x="194" y="119"/>
                    </a:lnTo>
                    <a:lnTo>
                      <a:pt x="212" y="119"/>
                    </a:lnTo>
                    <a:lnTo>
                      <a:pt x="229" y="118"/>
                    </a:lnTo>
                    <a:lnTo>
                      <a:pt x="245" y="117"/>
                    </a:lnTo>
                    <a:lnTo>
                      <a:pt x="258" y="117"/>
                    </a:lnTo>
                    <a:lnTo>
                      <a:pt x="296" y="80"/>
                    </a:lnTo>
                    <a:lnTo>
                      <a:pt x="258" y="117"/>
                    </a:lnTo>
                    <a:lnTo>
                      <a:pt x="275" y="113"/>
                    </a:lnTo>
                    <a:lnTo>
                      <a:pt x="286" y="105"/>
                    </a:lnTo>
                    <a:lnTo>
                      <a:pt x="293" y="93"/>
                    </a:lnTo>
                    <a:lnTo>
                      <a:pt x="295" y="79"/>
                    </a:lnTo>
                    <a:lnTo>
                      <a:pt x="292" y="66"/>
                    </a:lnTo>
                    <a:lnTo>
                      <a:pt x="285" y="53"/>
                    </a:lnTo>
                    <a:lnTo>
                      <a:pt x="274" y="45"/>
                    </a:lnTo>
                    <a:lnTo>
                      <a:pt x="258" y="42"/>
                    </a:lnTo>
                    <a:lnTo>
                      <a:pt x="219" y="80"/>
                    </a:lnTo>
                    <a:close/>
                  </a:path>
                </a:pathLst>
              </a:custGeom>
              <a:solidFill>
                <a:srgbClr val="FF75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83" name="Freeform 91">
                <a:extLst>
                  <a:ext uri="{FF2B5EF4-FFF2-40B4-BE49-F238E27FC236}">
                    <a16:creationId xmlns:a16="http://schemas.microsoft.com/office/drawing/2014/main" id="{DDE24F5B-4A9C-E091-468C-B8925433623C}"/>
                  </a:ext>
                </a:extLst>
              </p:cNvPr>
              <p:cNvSpPr>
                <a:spLocks/>
              </p:cNvSpPr>
              <p:nvPr/>
            </p:nvSpPr>
            <p:spPr bwMode="auto">
              <a:xfrm>
                <a:off x="1604" y="2751"/>
                <a:ext cx="907" cy="792"/>
              </a:xfrm>
              <a:custGeom>
                <a:avLst/>
                <a:gdLst>
                  <a:gd name="T0" fmla="*/ 2324 w 2720"/>
                  <a:gd name="T1" fmla="*/ 2263 h 2377"/>
                  <a:gd name="T2" fmla="*/ 2336 w 2720"/>
                  <a:gd name="T3" fmla="*/ 2135 h 2377"/>
                  <a:gd name="T4" fmla="*/ 2345 w 2720"/>
                  <a:gd name="T5" fmla="*/ 2006 h 2377"/>
                  <a:gd name="T6" fmla="*/ 2350 w 2720"/>
                  <a:gd name="T7" fmla="*/ 1862 h 2377"/>
                  <a:gd name="T8" fmla="*/ 2352 w 2720"/>
                  <a:gd name="T9" fmla="*/ 1693 h 2377"/>
                  <a:gd name="T10" fmla="*/ 2368 w 2720"/>
                  <a:gd name="T11" fmla="*/ 1582 h 2377"/>
                  <a:gd name="T12" fmla="*/ 2414 w 2720"/>
                  <a:gd name="T13" fmla="*/ 1548 h 2377"/>
                  <a:gd name="T14" fmla="*/ 2455 w 2720"/>
                  <a:gd name="T15" fmla="*/ 1515 h 2377"/>
                  <a:gd name="T16" fmla="*/ 2564 w 2720"/>
                  <a:gd name="T17" fmla="*/ 1392 h 2377"/>
                  <a:gd name="T18" fmla="*/ 2654 w 2720"/>
                  <a:gd name="T19" fmla="*/ 1242 h 2377"/>
                  <a:gd name="T20" fmla="*/ 2706 w 2720"/>
                  <a:gd name="T21" fmla="*/ 1085 h 2377"/>
                  <a:gd name="T22" fmla="*/ 2720 w 2720"/>
                  <a:gd name="T23" fmla="*/ 924 h 2377"/>
                  <a:gd name="T24" fmla="*/ 2699 w 2720"/>
                  <a:gd name="T25" fmla="*/ 758 h 2377"/>
                  <a:gd name="T26" fmla="*/ 2647 w 2720"/>
                  <a:gd name="T27" fmla="*/ 605 h 2377"/>
                  <a:gd name="T28" fmla="*/ 2569 w 2720"/>
                  <a:gd name="T29" fmla="*/ 469 h 2377"/>
                  <a:gd name="T30" fmla="*/ 2469 w 2720"/>
                  <a:gd name="T31" fmla="*/ 337 h 2377"/>
                  <a:gd name="T32" fmla="*/ 2356 w 2720"/>
                  <a:gd name="T33" fmla="*/ 212 h 2377"/>
                  <a:gd name="T34" fmla="*/ 2236 w 2720"/>
                  <a:gd name="T35" fmla="*/ 93 h 2377"/>
                  <a:gd name="T36" fmla="*/ 2160 w 2720"/>
                  <a:gd name="T37" fmla="*/ 34 h 2377"/>
                  <a:gd name="T38" fmla="*/ 2263 w 2720"/>
                  <a:gd name="T39" fmla="*/ 233 h 2377"/>
                  <a:gd name="T40" fmla="*/ 2327 w 2720"/>
                  <a:gd name="T41" fmla="*/ 419 h 2377"/>
                  <a:gd name="T42" fmla="*/ 2352 w 2720"/>
                  <a:gd name="T43" fmla="*/ 595 h 2377"/>
                  <a:gd name="T44" fmla="*/ 2345 w 2720"/>
                  <a:gd name="T45" fmla="*/ 757 h 2377"/>
                  <a:gd name="T46" fmla="*/ 2307 w 2720"/>
                  <a:gd name="T47" fmla="*/ 907 h 2377"/>
                  <a:gd name="T48" fmla="*/ 2249 w 2720"/>
                  <a:gd name="T49" fmla="*/ 1042 h 2377"/>
                  <a:gd name="T50" fmla="*/ 2178 w 2720"/>
                  <a:gd name="T51" fmla="*/ 1163 h 2377"/>
                  <a:gd name="T52" fmla="*/ 2065 w 2720"/>
                  <a:gd name="T53" fmla="*/ 1268 h 2377"/>
                  <a:gd name="T54" fmla="*/ 1925 w 2720"/>
                  <a:gd name="T55" fmla="*/ 1313 h 2377"/>
                  <a:gd name="T56" fmla="*/ 1835 w 2720"/>
                  <a:gd name="T57" fmla="*/ 1317 h 2377"/>
                  <a:gd name="T58" fmla="*/ 1778 w 2720"/>
                  <a:gd name="T59" fmla="*/ 1298 h 2377"/>
                  <a:gd name="T60" fmla="*/ 1740 w 2720"/>
                  <a:gd name="T61" fmla="*/ 1277 h 2377"/>
                  <a:gd name="T62" fmla="*/ 1704 w 2720"/>
                  <a:gd name="T63" fmla="*/ 1274 h 2377"/>
                  <a:gd name="T64" fmla="*/ 1718 w 2720"/>
                  <a:gd name="T65" fmla="*/ 1364 h 2377"/>
                  <a:gd name="T66" fmla="*/ 1596 w 2720"/>
                  <a:gd name="T67" fmla="*/ 1429 h 2377"/>
                  <a:gd name="T68" fmla="*/ 1437 w 2720"/>
                  <a:gd name="T69" fmla="*/ 1457 h 2377"/>
                  <a:gd name="T70" fmla="*/ 1362 w 2720"/>
                  <a:gd name="T71" fmla="*/ 1520 h 2377"/>
                  <a:gd name="T72" fmla="*/ 1266 w 2720"/>
                  <a:gd name="T73" fmla="*/ 1546 h 2377"/>
                  <a:gd name="T74" fmla="*/ 1166 w 2720"/>
                  <a:gd name="T75" fmla="*/ 1548 h 2377"/>
                  <a:gd name="T76" fmla="*/ 1074 w 2720"/>
                  <a:gd name="T77" fmla="*/ 1540 h 2377"/>
                  <a:gd name="T78" fmla="*/ 1006 w 2720"/>
                  <a:gd name="T79" fmla="*/ 1535 h 2377"/>
                  <a:gd name="T80" fmla="*/ 939 w 2720"/>
                  <a:gd name="T81" fmla="*/ 1556 h 2377"/>
                  <a:gd name="T82" fmla="*/ 880 w 2720"/>
                  <a:gd name="T83" fmla="*/ 1584 h 2377"/>
                  <a:gd name="T84" fmla="*/ 760 w 2720"/>
                  <a:gd name="T85" fmla="*/ 1585 h 2377"/>
                  <a:gd name="T86" fmla="*/ 598 w 2720"/>
                  <a:gd name="T87" fmla="*/ 1545 h 2377"/>
                  <a:gd name="T88" fmla="*/ 444 w 2720"/>
                  <a:gd name="T89" fmla="*/ 1484 h 2377"/>
                  <a:gd name="T90" fmla="*/ 301 w 2720"/>
                  <a:gd name="T91" fmla="*/ 1403 h 2377"/>
                  <a:gd name="T92" fmla="*/ 172 w 2720"/>
                  <a:gd name="T93" fmla="*/ 1300 h 2377"/>
                  <a:gd name="T94" fmla="*/ 57 w 2720"/>
                  <a:gd name="T95" fmla="*/ 1176 h 2377"/>
                  <a:gd name="T96" fmla="*/ 18 w 2720"/>
                  <a:gd name="T97" fmla="*/ 1349 h 2377"/>
                  <a:gd name="T98" fmla="*/ 2 w 2720"/>
                  <a:gd name="T99" fmla="*/ 1589 h 2377"/>
                  <a:gd name="T100" fmla="*/ 3 w 2720"/>
                  <a:gd name="T101" fmla="*/ 1827 h 2377"/>
                  <a:gd name="T102" fmla="*/ 22 w 2720"/>
                  <a:gd name="T103" fmla="*/ 2058 h 2377"/>
                  <a:gd name="T104" fmla="*/ 64 w 2720"/>
                  <a:gd name="T105" fmla="*/ 2276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20" h="2377">
                    <a:moveTo>
                      <a:pt x="2311" y="2377"/>
                    </a:moveTo>
                    <a:lnTo>
                      <a:pt x="2313" y="2353"/>
                    </a:lnTo>
                    <a:lnTo>
                      <a:pt x="2316" y="2330"/>
                    </a:lnTo>
                    <a:lnTo>
                      <a:pt x="2319" y="2307"/>
                    </a:lnTo>
                    <a:lnTo>
                      <a:pt x="2322" y="2285"/>
                    </a:lnTo>
                    <a:lnTo>
                      <a:pt x="2324" y="2263"/>
                    </a:lnTo>
                    <a:lnTo>
                      <a:pt x="2326" y="2241"/>
                    </a:lnTo>
                    <a:lnTo>
                      <a:pt x="2328" y="2219"/>
                    </a:lnTo>
                    <a:lnTo>
                      <a:pt x="2330" y="2198"/>
                    </a:lnTo>
                    <a:lnTo>
                      <a:pt x="2332" y="2177"/>
                    </a:lnTo>
                    <a:lnTo>
                      <a:pt x="2334" y="2156"/>
                    </a:lnTo>
                    <a:lnTo>
                      <a:pt x="2336" y="2135"/>
                    </a:lnTo>
                    <a:lnTo>
                      <a:pt x="2338" y="2113"/>
                    </a:lnTo>
                    <a:lnTo>
                      <a:pt x="2339" y="2092"/>
                    </a:lnTo>
                    <a:lnTo>
                      <a:pt x="2341" y="2071"/>
                    </a:lnTo>
                    <a:lnTo>
                      <a:pt x="2342" y="2049"/>
                    </a:lnTo>
                    <a:lnTo>
                      <a:pt x="2343" y="2028"/>
                    </a:lnTo>
                    <a:lnTo>
                      <a:pt x="2345" y="2006"/>
                    </a:lnTo>
                    <a:lnTo>
                      <a:pt x="2346" y="1982"/>
                    </a:lnTo>
                    <a:lnTo>
                      <a:pt x="2347" y="1960"/>
                    </a:lnTo>
                    <a:lnTo>
                      <a:pt x="2348" y="1936"/>
                    </a:lnTo>
                    <a:lnTo>
                      <a:pt x="2348" y="1912"/>
                    </a:lnTo>
                    <a:lnTo>
                      <a:pt x="2349" y="1888"/>
                    </a:lnTo>
                    <a:lnTo>
                      <a:pt x="2350" y="1862"/>
                    </a:lnTo>
                    <a:lnTo>
                      <a:pt x="2350" y="1836"/>
                    </a:lnTo>
                    <a:lnTo>
                      <a:pt x="2351" y="1809"/>
                    </a:lnTo>
                    <a:lnTo>
                      <a:pt x="2352" y="1782"/>
                    </a:lnTo>
                    <a:lnTo>
                      <a:pt x="2352" y="1754"/>
                    </a:lnTo>
                    <a:lnTo>
                      <a:pt x="2352" y="1724"/>
                    </a:lnTo>
                    <a:lnTo>
                      <a:pt x="2352" y="1693"/>
                    </a:lnTo>
                    <a:lnTo>
                      <a:pt x="2353" y="1662"/>
                    </a:lnTo>
                    <a:lnTo>
                      <a:pt x="2353" y="1630"/>
                    </a:lnTo>
                    <a:lnTo>
                      <a:pt x="2353" y="1595"/>
                    </a:lnTo>
                    <a:lnTo>
                      <a:pt x="2357" y="1591"/>
                    </a:lnTo>
                    <a:lnTo>
                      <a:pt x="2362" y="1587"/>
                    </a:lnTo>
                    <a:lnTo>
                      <a:pt x="2368" y="1582"/>
                    </a:lnTo>
                    <a:lnTo>
                      <a:pt x="2375" y="1576"/>
                    </a:lnTo>
                    <a:lnTo>
                      <a:pt x="2382" y="1571"/>
                    </a:lnTo>
                    <a:lnTo>
                      <a:pt x="2390" y="1565"/>
                    </a:lnTo>
                    <a:lnTo>
                      <a:pt x="2398" y="1559"/>
                    </a:lnTo>
                    <a:lnTo>
                      <a:pt x="2406" y="1554"/>
                    </a:lnTo>
                    <a:lnTo>
                      <a:pt x="2414" y="1548"/>
                    </a:lnTo>
                    <a:lnTo>
                      <a:pt x="2422" y="1542"/>
                    </a:lnTo>
                    <a:lnTo>
                      <a:pt x="2429" y="1536"/>
                    </a:lnTo>
                    <a:lnTo>
                      <a:pt x="2436" y="1531"/>
                    </a:lnTo>
                    <a:lnTo>
                      <a:pt x="2443" y="1525"/>
                    </a:lnTo>
                    <a:lnTo>
                      <a:pt x="2449" y="1520"/>
                    </a:lnTo>
                    <a:lnTo>
                      <a:pt x="2455" y="1515"/>
                    </a:lnTo>
                    <a:lnTo>
                      <a:pt x="2460" y="1510"/>
                    </a:lnTo>
                    <a:lnTo>
                      <a:pt x="2483" y="1488"/>
                    </a:lnTo>
                    <a:lnTo>
                      <a:pt x="2505" y="1463"/>
                    </a:lnTo>
                    <a:lnTo>
                      <a:pt x="2526" y="1439"/>
                    </a:lnTo>
                    <a:lnTo>
                      <a:pt x="2546" y="1416"/>
                    </a:lnTo>
                    <a:lnTo>
                      <a:pt x="2564" y="1392"/>
                    </a:lnTo>
                    <a:lnTo>
                      <a:pt x="2582" y="1367"/>
                    </a:lnTo>
                    <a:lnTo>
                      <a:pt x="2598" y="1342"/>
                    </a:lnTo>
                    <a:lnTo>
                      <a:pt x="2613" y="1317"/>
                    </a:lnTo>
                    <a:lnTo>
                      <a:pt x="2628" y="1293"/>
                    </a:lnTo>
                    <a:lnTo>
                      <a:pt x="2642" y="1268"/>
                    </a:lnTo>
                    <a:lnTo>
                      <a:pt x="2654" y="1242"/>
                    </a:lnTo>
                    <a:lnTo>
                      <a:pt x="2665" y="1216"/>
                    </a:lnTo>
                    <a:lnTo>
                      <a:pt x="2676" y="1190"/>
                    </a:lnTo>
                    <a:lnTo>
                      <a:pt x="2685" y="1164"/>
                    </a:lnTo>
                    <a:lnTo>
                      <a:pt x="2692" y="1138"/>
                    </a:lnTo>
                    <a:lnTo>
                      <a:pt x="2700" y="1112"/>
                    </a:lnTo>
                    <a:lnTo>
                      <a:pt x="2706" y="1085"/>
                    </a:lnTo>
                    <a:lnTo>
                      <a:pt x="2710" y="1059"/>
                    </a:lnTo>
                    <a:lnTo>
                      <a:pt x="2715" y="1032"/>
                    </a:lnTo>
                    <a:lnTo>
                      <a:pt x="2717" y="1005"/>
                    </a:lnTo>
                    <a:lnTo>
                      <a:pt x="2719" y="979"/>
                    </a:lnTo>
                    <a:lnTo>
                      <a:pt x="2720" y="950"/>
                    </a:lnTo>
                    <a:lnTo>
                      <a:pt x="2720" y="924"/>
                    </a:lnTo>
                    <a:lnTo>
                      <a:pt x="2719" y="896"/>
                    </a:lnTo>
                    <a:lnTo>
                      <a:pt x="2717" y="869"/>
                    </a:lnTo>
                    <a:lnTo>
                      <a:pt x="2714" y="841"/>
                    </a:lnTo>
                    <a:lnTo>
                      <a:pt x="2710" y="814"/>
                    </a:lnTo>
                    <a:lnTo>
                      <a:pt x="2704" y="786"/>
                    </a:lnTo>
                    <a:lnTo>
                      <a:pt x="2699" y="758"/>
                    </a:lnTo>
                    <a:lnTo>
                      <a:pt x="2691" y="731"/>
                    </a:lnTo>
                    <a:lnTo>
                      <a:pt x="2683" y="702"/>
                    </a:lnTo>
                    <a:lnTo>
                      <a:pt x="2674" y="674"/>
                    </a:lnTo>
                    <a:lnTo>
                      <a:pt x="2666" y="651"/>
                    </a:lnTo>
                    <a:lnTo>
                      <a:pt x="2657" y="629"/>
                    </a:lnTo>
                    <a:lnTo>
                      <a:pt x="2647" y="605"/>
                    </a:lnTo>
                    <a:lnTo>
                      <a:pt x="2634" y="581"/>
                    </a:lnTo>
                    <a:lnTo>
                      <a:pt x="2623" y="559"/>
                    </a:lnTo>
                    <a:lnTo>
                      <a:pt x="2611" y="536"/>
                    </a:lnTo>
                    <a:lnTo>
                      <a:pt x="2597" y="513"/>
                    </a:lnTo>
                    <a:lnTo>
                      <a:pt x="2583" y="491"/>
                    </a:lnTo>
                    <a:lnTo>
                      <a:pt x="2569" y="469"/>
                    </a:lnTo>
                    <a:lnTo>
                      <a:pt x="2553" y="446"/>
                    </a:lnTo>
                    <a:lnTo>
                      <a:pt x="2538" y="424"/>
                    </a:lnTo>
                    <a:lnTo>
                      <a:pt x="2521" y="402"/>
                    </a:lnTo>
                    <a:lnTo>
                      <a:pt x="2504" y="380"/>
                    </a:lnTo>
                    <a:lnTo>
                      <a:pt x="2487" y="359"/>
                    </a:lnTo>
                    <a:lnTo>
                      <a:pt x="2469" y="337"/>
                    </a:lnTo>
                    <a:lnTo>
                      <a:pt x="2451" y="315"/>
                    </a:lnTo>
                    <a:lnTo>
                      <a:pt x="2433" y="294"/>
                    </a:lnTo>
                    <a:lnTo>
                      <a:pt x="2414" y="273"/>
                    </a:lnTo>
                    <a:lnTo>
                      <a:pt x="2395" y="253"/>
                    </a:lnTo>
                    <a:lnTo>
                      <a:pt x="2375" y="232"/>
                    </a:lnTo>
                    <a:lnTo>
                      <a:pt x="2356" y="212"/>
                    </a:lnTo>
                    <a:lnTo>
                      <a:pt x="2336" y="191"/>
                    </a:lnTo>
                    <a:lnTo>
                      <a:pt x="2316" y="171"/>
                    </a:lnTo>
                    <a:lnTo>
                      <a:pt x="2297" y="151"/>
                    </a:lnTo>
                    <a:lnTo>
                      <a:pt x="2277" y="132"/>
                    </a:lnTo>
                    <a:lnTo>
                      <a:pt x="2256" y="113"/>
                    </a:lnTo>
                    <a:lnTo>
                      <a:pt x="2236" y="93"/>
                    </a:lnTo>
                    <a:lnTo>
                      <a:pt x="2216" y="74"/>
                    </a:lnTo>
                    <a:lnTo>
                      <a:pt x="2197" y="55"/>
                    </a:lnTo>
                    <a:lnTo>
                      <a:pt x="2178" y="36"/>
                    </a:lnTo>
                    <a:lnTo>
                      <a:pt x="2158" y="18"/>
                    </a:lnTo>
                    <a:lnTo>
                      <a:pt x="2138" y="0"/>
                    </a:lnTo>
                    <a:lnTo>
                      <a:pt x="2160" y="34"/>
                    </a:lnTo>
                    <a:lnTo>
                      <a:pt x="2180" y="67"/>
                    </a:lnTo>
                    <a:lnTo>
                      <a:pt x="2199" y="102"/>
                    </a:lnTo>
                    <a:lnTo>
                      <a:pt x="2216" y="134"/>
                    </a:lnTo>
                    <a:lnTo>
                      <a:pt x="2233" y="167"/>
                    </a:lnTo>
                    <a:lnTo>
                      <a:pt x="2248" y="199"/>
                    </a:lnTo>
                    <a:lnTo>
                      <a:pt x="2263" y="233"/>
                    </a:lnTo>
                    <a:lnTo>
                      <a:pt x="2277" y="264"/>
                    </a:lnTo>
                    <a:lnTo>
                      <a:pt x="2289" y="296"/>
                    </a:lnTo>
                    <a:lnTo>
                      <a:pt x="2300" y="327"/>
                    </a:lnTo>
                    <a:lnTo>
                      <a:pt x="2310" y="359"/>
                    </a:lnTo>
                    <a:lnTo>
                      <a:pt x="2319" y="389"/>
                    </a:lnTo>
                    <a:lnTo>
                      <a:pt x="2327" y="419"/>
                    </a:lnTo>
                    <a:lnTo>
                      <a:pt x="2333" y="449"/>
                    </a:lnTo>
                    <a:lnTo>
                      <a:pt x="2339" y="479"/>
                    </a:lnTo>
                    <a:lnTo>
                      <a:pt x="2344" y="508"/>
                    </a:lnTo>
                    <a:lnTo>
                      <a:pt x="2348" y="537"/>
                    </a:lnTo>
                    <a:lnTo>
                      <a:pt x="2350" y="566"/>
                    </a:lnTo>
                    <a:lnTo>
                      <a:pt x="2352" y="595"/>
                    </a:lnTo>
                    <a:lnTo>
                      <a:pt x="2353" y="622"/>
                    </a:lnTo>
                    <a:lnTo>
                      <a:pt x="2353" y="650"/>
                    </a:lnTo>
                    <a:lnTo>
                      <a:pt x="2353" y="677"/>
                    </a:lnTo>
                    <a:lnTo>
                      <a:pt x="2351" y="704"/>
                    </a:lnTo>
                    <a:lnTo>
                      <a:pt x="2348" y="731"/>
                    </a:lnTo>
                    <a:lnTo>
                      <a:pt x="2345" y="757"/>
                    </a:lnTo>
                    <a:lnTo>
                      <a:pt x="2341" y="782"/>
                    </a:lnTo>
                    <a:lnTo>
                      <a:pt x="2335" y="808"/>
                    </a:lnTo>
                    <a:lnTo>
                      <a:pt x="2330" y="833"/>
                    </a:lnTo>
                    <a:lnTo>
                      <a:pt x="2323" y="858"/>
                    </a:lnTo>
                    <a:lnTo>
                      <a:pt x="2315" y="882"/>
                    </a:lnTo>
                    <a:lnTo>
                      <a:pt x="2307" y="907"/>
                    </a:lnTo>
                    <a:lnTo>
                      <a:pt x="2298" y="930"/>
                    </a:lnTo>
                    <a:lnTo>
                      <a:pt x="2289" y="952"/>
                    </a:lnTo>
                    <a:lnTo>
                      <a:pt x="2279" y="976"/>
                    </a:lnTo>
                    <a:lnTo>
                      <a:pt x="2269" y="998"/>
                    </a:lnTo>
                    <a:lnTo>
                      <a:pt x="2259" y="1020"/>
                    </a:lnTo>
                    <a:lnTo>
                      <a:pt x="2249" y="1042"/>
                    </a:lnTo>
                    <a:lnTo>
                      <a:pt x="2239" y="1062"/>
                    </a:lnTo>
                    <a:lnTo>
                      <a:pt x="2228" y="1083"/>
                    </a:lnTo>
                    <a:lnTo>
                      <a:pt x="2216" y="1105"/>
                    </a:lnTo>
                    <a:lnTo>
                      <a:pt x="2205" y="1125"/>
                    </a:lnTo>
                    <a:lnTo>
                      <a:pt x="2192" y="1144"/>
                    </a:lnTo>
                    <a:lnTo>
                      <a:pt x="2178" y="1163"/>
                    </a:lnTo>
                    <a:lnTo>
                      <a:pt x="2164" y="1182"/>
                    </a:lnTo>
                    <a:lnTo>
                      <a:pt x="2147" y="1200"/>
                    </a:lnTo>
                    <a:lnTo>
                      <a:pt x="2131" y="1219"/>
                    </a:lnTo>
                    <a:lnTo>
                      <a:pt x="2114" y="1238"/>
                    </a:lnTo>
                    <a:lnTo>
                      <a:pt x="2095" y="1255"/>
                    </a:lnTo>
                    <a:lnTo>
                      <a:pt x="2065" y="1268"/>
                    </a:lnTo>
                    <a:lnTo>
                      <a:pt x="2038" y="1279"/>
                    </a:lnTo>
                    <a:lnTo>
                      <a:pt x="2011" y="1289"/>
                    </a:lnTo>
                    <a:lnTo>
                      <a:pt x="1988" y="1297"/>
                    </a:lnTo>
                    <a:lnTo>
                      <a:pt x="1965" y="1304"/>
                    </a:lnTo>
                    <a:lnTo>
                      <a:pt x="1944" y="1309"/>
                    </a:lnTo>
                    <a:lnTo>
                      <a:pt x="1925" y="1313"/>
                    </a:lnTo>
                    <a:lnTo>
                      <a:pt x="1907" y="1316"/>
                    </a:lnTo>
                    <a:lnTo>
                      <a:pt x="1889" y="1317"/>
                    </a:lnTo>
                    <a:lnTo>
                      <a:pt x="1874" y="1319"/>
                    </a:lnTo>
                    <a:lnTo>
                      <a:pt x="1860" y="1319"/>
                    </a:lnTo>
                    <a:lnTo>
                      <a:pt x="1847" y="1317"/>
                    </a:lnTo>
                    <a:lnTo>
                      <a:pt x="1835" y="1317"/>
                    </a:lnTo>
                    <a:lnTo>
                      <a:pt x="1824" y="1314"/>
                    </a:lnTo>
                    <a:lnTo>
                      <a:pt x="1813" y="1311"/>
                    </a:lnTo>
                    <a:lnTo>
                      <a:pt x="1804" y="1308"/>
                    </a:lnTo>
                    <a:lnTo>
                      <a:pt x="1795" y="1305"/>
                    </a:lnTo>
                    <a:lnTo>
                      <a:pt x="1787" y="1302"/>
                    </a:lnTo>
                    <a:lnTo>
                      <a:pt x="1778" y="1298"/>
                    </a:lnTo>
                    <a:lnTo>
                      <a:pt x="1771" y="1294"/>
                    </a:lnTo>
                    <a:lnTo>
                      <a:pt x="1765" y="1290"/>
                    </a:lnTo>
                    <a:lnTo>
                      <a:pt x="1758" y="1287"/>
                    </a:lnTo>
                    <a:lnTo>
                      <a:pt x="1752" y="1283"/>
                    </a:lnTo>
                    <a:lnTo>
                      <a:pt x="1747" y="1280"/>
                    </a:lnTo>
                    <a:lnTo>
                      <a:pt x="1740" y="1277"/>
                    </a:lnTo>
                    <a:lnTo>
                      <a:pt x="1735" y="1275"/>
                    </a:lnTo>
                    <a:lnTo>
                      <a:pt x="1729" y="1273"/>
                    </a:lnTo>
                    <a:lnTo>
                      <a:pt x="1723" y="1272"/>
                    </a:lnTo>
                    <a:lnTo>
                      <a:pt x="1717" y="1272"/>
                    </a:lnTo>
                    <a:lnTo>
                      <a:pt x="1710" y="1272"/>
                    </a:lnTo>
                    <a:lnTo>
                      <a:pt x="1704" y="1274"/>
                    </a:lnTo>
                    <a:lnTo>
                      <a:pt x="1696" y="1277"/>
                    </a:lnTo>
                    <a:lnTo>
                      <a:pt x="1713" y="1296"/>
                    </a:lnTo>
                    <a:lnTo>
                      <a:pt x="1723" y="1314"/>
                    </a:lnTo>
                    <a:lnTo>
                      <a:pt x="1726" y="1332"/>
                    </a:lnTo>
                    <a:lnTo>
                      <a:pt x="1725" y="1348"/>
                    </a:lnTo>
                    <a:lnTo>
                      <a:pt x="1718" y="1364"/>
                    </a:lnTo>
                    <a:lnTo>
                      <a:pt x="1706" y="1378"/>
                    </a:lnTo>
                    <a:lnTo>
                      <a:pt x="1690" y="1390"/>
                    </a:lnTo>
                    <a:lnTo>
                      <a:pt x="1672" y="1402"/>
                    </a:lnTo>
                    <a:lnTo>
                      <a:pt x="1648" y="1413"/>
                    </a:lnTo>
                    <a:lnTo>
                      <a:pt x="1623" y="1421"/>
                    </a:lnTo>
                    <a:lnTo>
                      <a:pt x="1596" y="1429"/>
                    </a:lnTo>
                    <a:lnTo>
                      <a:pt x="1567" y="1434"/>
                    </a:lnTo>
                    <a:lnTo>
                      <a:pt x="1538" y="1439"/>
                    </a:lnTo>
                    <a:lnTo>
                      <a:pt x="1507" y="1442"/>
                    </a:lnTo>
                    <a:lnTo>
                      <a:pt x="1476" y="1443"/>
                    </a:lnTo>
                    <a:lnTo>
                      <a:pt x="1447" y="1442"/>
                    </a:lnTo>
                    <a:lnTo>
                      <a:pt x="1437" y="1457"/>
                    </a:lnTo>
                    <a:lnTo>
                      <a:pt x="1427" y="1470"/>
                    </a:lnTo>
                    <a:lnTo>
                      <a:pt x="1416" y="1482"/>
                    </a:lnTo>
                    <a:lnTo>
                      <a:pt x="1403" y="1494"/>
                    </a:lnTo>
                    <a:lnTo>
                      <a:pt x="1390" y="1504"/>
                    </a:lnTo>
                    <a:lnTo>
                      <a:pt x="1376" y="1512"/>
                    </a:lnTo>
                    <a:lnTo>
                      <a:pt x="1362" y="1520"/>
                    </a:lnTo>
                    <a:lnTo>
                      <a:pt x="1348" y="1527"/>
                    </a:lnTo>
                    <a:lnTo>
                      <a:pt x="1332" y="1532"/>
                    </a:lnTo>
                    <a:lnTo>
                      <a:pt x="1316" y="1537"/>
                    </a:lnTo>
                    <a:lnTo>
                      <a:pt x="1300" y="1540"/>
                    </a:lnTo>
                    <a:lnTo>
                      <a:pt x="1283" y="1543"/>
                    </a:lnTo>
                    <a:lnTo>
                      <a:pt x="1266" y="1546"/>
                    </a:lnTo>
                    <a:lnTo>
                      <a:pt x="1249" y="1547"/>
                    </a:lnTo>
                    <a:lnTo>
                      <a:pt x="1232" y="1548"/>
                    </a:lnTo>
                    <a:lnTo>
                      <a:pt x="1216" y="1549"/>
                    </a:lnTo>
                    <a:lnTo>
                      <a:pt x="1198" y="1549"/>
                    </a:lnTo>
                    <a:lnTo>
                      <a:pt x="1182" y="1548"/>
                    </a:lnTo>
                    <a:lnTo>
                      <a:pt x="1166" y="1548"/>
                    </a:lnTo>
                    <a:lnTo>
                      <a:pt x="1149" y="1546"/>
                    </a:lnTo>
                    <a:lnTo>
                      <a:pt x="1132" y="1546"/>
                    </a:lnTo>
                    <a:lnTo>
                      <a:pt x="1117" y="1544"/>
                    </a:lnTo>
                    <a:lnTo>
                      <a:pt x="1102" y="1543"/>
                    </a:lnTo>
                    <a:lnTo>
                      <a:pt x="1087" y="1541"/>
                    </a:lnTo>
                    <a:lnTo>
                      <a:pt x="1074" y="1540"/>
                    </a:lnTo>
                    <a:lnTo>
                      <a:pt x="1060" y="1538"/>
                    </a:lnTo>
                    <a:lnTo>
                      <a:pt x="1048" y="1537"/>
                    </a:lnTo>
                    <a:lnTo>
                      <a:pt x="1035" y="1537"/>
                    </a:lnTo>
                    <a:lnTo>
                      <a:pt x="1025" y="1535"/>
                    </a:lnTo>
                    <a:lnTo>
                      <a:pt x="1015" y="1535"/>
                    </a:lnTo>
                    <a:lnTo>
                      <a:pt x="1006" y="1535"/>
                    </a:lnTo>
                    <a:lnTo>
                      <a:pt x="998" y="1536"/>
                    </a:lnTo>
                    <a:lnTo>
                      <a:pt x="983" y="1539"/>
                    </a:lnTo>
                    <a:lnTo>
                      <a:pt x="971" y="1542"/>
                    </a:lnTo>
                    <a:lnTo>
                      <a:pt x="959" y="1546"/>
                    </a:lnTo>
                    <a:lnTo>
                      <a:pt x="949" y="1550"/>
                    </a:lnTo>
                    <a:lnTo>
                      <a:pt x="939" y="1556"/>
                    </a:lnTo>
                    <a:lnTo>
                      <a:pt x="930" y="1561"/>
                    </a:lnTo>
                    <a:lnTo>
                      <a:pt x="922" y="1566"/>
                    </a:lnTo>
                    <a:lnTo>
                      <a:pt x="912" y="1571"/>
                    </a:lnTo>
                    <a:lnTo>
                      <a:pt x="903" y="1576"/>
                    </a:lnTo>
                    <a:lnTo>
                      <a:pt x="892" y="1580"/>
                    </a:lnTo>
                    <a:lnTo>
                      <a:pt x="880" y="1584"/>
                    </a:lnTo>
                    <a:lnTo>
                      <a:pt x="867" y="1588"/>
                    </a:lnTo>
                    <a:lnTo>
                      <a:pt x="851" y="1590"/>
                    </a:lnTo>
                    <a:lnTo>
                      <a:pt x="833" y="1591"/>
                    </a:lnTo>
                    <a:lnTo>
                      <a:pt x="813" y="1591"/>
                    </a:lnTo>
                    <a:lnTo>
                      <a:pt x="788" y="1590"/>
                    </a:lnTo>
                    <a:lnTo>
                      <a:pt x="760" y="1585"/>
                    </a:lnTo>
                    <a:lnTo>
                      <a:pt x="733" y="1580"/>
                    </a:lnTo>
                    <a:lnTo>
                      <a:pt x="706" y="1574"/>
                    </a:lnTo>
                    <a:lnTo>
                      <a:pt x="678" y="1568"/>
                    </a:lnTo>
                    <a:lnTo>
                      <a:pt x="651" y="1561"/>
                    </a:lnTo>
                    <a:lnTo>
                      <a:pt x="624" y="1553"/>
                    </a:lnTo>
                    <a:lnTo>
                      <a:pt x="598" y="1545"/>
                    </a:lnTo>
                    <a:lnTo>
                      <a:pt x="572" y="1536"/>
                    </a:lnTo>
                    <a:lnTo>
                      <a:pt x="545" y="1527"/>
                    </a:lnTo>
                    <a:lnTo>
                      <a:pt x="519" y="1517"/>
                    </a:lnTo>
                    <a:lnTo>
                      <a:pt x="494" y="1507"/>
                    </a:lnTo>
                    <a:lnTo>
                      <a:pt x="469" y="1496"/>
                    </a:lnTo>
                    <a:lnTo>
                      <a:pt x="444" y="1484"/>
                    </a:lnTo>
                    <a:lnTo>
                      <a:pt x="419" y="1472"/>
                    </a:lnTo>
                    <a:lnTo>
                      <a:pt x="394" y="1459"/>
                    </a:lnTo>
                    <a:lnTo>
                      <a:pt x="371" y="1446"/>
                    </a:lnTo>
                    <a:lnTo>
                      <a:pt x="348" y="1432"/>
                    </a:lnTo>
                    <a:lnTo>
                      <a:pt x="324" y="1418"/>
                    </a:lnTo>
                    <a:lnTo>
                      <a:pt x="301" y="1403"/>
                    </a:lnTo>
                    <a:lnTo>
                      <a:pt x="278" y="1388"/>
                    </a:lnTo>
                    <a:lnTo>
                      <a:pt x="256" y="1371"/>
                    </a:lnTo>
                    <a:lnTo>
                      <a:pt x="235" y="1354"/>
                    </a:lnTo>
                    <a:lnTo>
                      <a:pt x="214" y="1336"/>
                    </a:lnTo>
                    <a:lnTo>
                      <a:pt x="192" y="1319"/>
                    </a:lnTo>
                    <a:lnTo>
                      <a:pt x="172" y="1300"/>
                    </a:lnTo>
                    <a:lnTo>
                      <a:pt x="152" y="1281"/>
                    </a:lnTo>
                    <a:lnTo>
                      <a:pt x="132" y="1261"/>
                    </a:lnTo>
                    <a:lnTo>
                      <a:pt x="112" y="1242"/>
                    </a:lnTo>
                    <a:lnTo>
                      <a:pt x="94" y="1219"/>
                    </a:lnTo>
                    <a:lnTo>
                      <a:pt x="76" y="1198"/>
                    </a:lnTo>
                    <a:lnTo>
                      <a:pt x="57" y="1176"/>
                    </a:lnTo>
                    <a:lnTo>
                      <a:pt x="40" y="1153"/>
                    </a:lnTo>
                    <a:lnTo>
                      <a:pt x="35" y="1192"/>
                    </a:lnTo>
                    <a:lnTo>
                      <a:pt x="30" y="1231"/>
                    </a:lnTo>
                    <a:lnTo>
                      <a:pt x="25" y="1270"/>
                    </a:lnTo>
                    <a:lnTo>
                      <a:pt x="21" y="1310"/>
                    </a:lnTo>
                    <a:lnTo>
                      <a:pt x="18" y="1349"/>
                    </a:lnTo>
                    <a:lnTo>
                      <a:pt x="14" y="1390"/>
                    </a:lnTo>
                    <a:lnTo>
                      <a:pt x="11" y="1429"/>
                    </a:lnTo>
                    <a:lnTo>
                      <a:pt x="8" y="1469"/>
                    </a:lnTo>
                    <a:lnTo>
                      <a:pt x="6" y="1509"/>
                    </a:lnTo>
                    <a:lnTo>
                      <a:pt x="4" y="1550"/>
                    </a:lnTo>
                    <a:lnTo>
                      <a:pt x="2" y="1589"/>
                    </a:lnTo>
                    <a:lnTo>
                      <a:pt x="1" y="1630"/>
                    </a:lnTo>
                    <a:lnTo>
                      <a:pt x="0" y="1669"/>
                    </a:lnTo>
                    <a:lnTo>
                      <a:pt x="0" y="1708"/>
                    </a:lnTo>
                    <a:lnTo>
                      <a:pt x="0" y="1749"/>
                    </a:lnTo>
                    <a:lnTo>
                      <a:pt x="2" y="1788"/>
                    </a:lnTo>
                    <a:lnTo>
                      <a:pt x="3" y="1827"/>
                    </a:lnTo>
                    <a:lnTo>
                      <a:pt x="4" y="1865"/>
                    </a:lnTo>
                    <a:lnTo>
                      <a:pt x="7" y="1906"/>
                    </a:lnTo>
                    <a:lnTo>
                      <a:pt x="10" y="1944"/>
                    </a:lnTo>
                    <a:lnTo>
                      <a:pt x="13" y="1982"/>
                    </a:lnTo>
                    <a:lnTo>
                      <a:pt x="17" y="2021"/>
                    </a:lnTo>
                    <a:lnTo>
                      <a:pt x="22" y="2058"/>
                    </a:lnTo>
                    <a:lnTo>
                      <a:pt x="27" y="2095"/>
                    </a:lnTo>
                    <a:lnTo>
                      <a:pt x="33" y="2133"/>
                    </a:lnTo>
                    <a:lnTo>
                      <a:pt x="39" y="2169"/>
                    </a:lnTo>
                    <a:lnTo>
                      <a:pt x="47" y="2204"/>
                    </a:lnTo>
                    <a:lnTo>
                      <a:pt x="54" y="2240"/>
                    </a:lnTo>
                    <a:lnTo>
                      <a:pt x="64" y="2276"/>
                    </a:lnTo>
                    <a:lnTo>
                      <a:pt x="73" y="2310"/>
                    </a:lnTo>
                    <a:lnTo>
                      <a:pt x="83" y="2344"/>
                    </a:lnTo>
                    <a:lnTo>
                      <a:pt x="94" y="2377"/>
                    </a:lnTo>
                    <a:lnTo>
                      <a:pt x="2311" y="2377"/>
                    </a:lnTo>
                    <a:close/>
                  </a:path>
                </a:pathLst>
              </a:custGeom>
              <a:solidFill>
                <a:srgbClr val="FFB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84" name="Freeform 92">
                <a:extLst>
                  <a:ext uri="{FF2B5EF4-FFF2-40B4-BE49-F238E27FC236}">
                    <a16:creationId xmlns:a16="http://schemas.microsoft.com/office/drawing/2014/main" id="{5D98261C-D649-11CF-C0DB-DDE478566EB8}"/>
                  </a:ext>
                </a:extLst>
              </p:cNvPr>
              <p:cNvSpPr>
                <a:spLocks/>
              </p:cNvSpPr>
              <p:nvPr/>
            </p:nvSpPr>
            <p:spPr bwMode="auto">
              <a:xfrm>
                <a:off x="2373" y="3281"/>
                <a:ext cx="16" cy="262"/>
              </a:xfrm>
              <a:custGeom>
                <a:avLst/>
                <a:gdLst>
                  <a:gd name="T0" fmla="*/ 42 w 48"/>
                  <a:gd name="T1" fmla="*/ 2 h 784"/>
                  <a:gd name="T2" fmla="*/ 42 w 48"/>
                  <a:gd name="T3" fmla="*/ 69 h 784"/>
                  <a:gd name="T4" fmla="*/ 42 w 48"/>
                  <a:gd name="T5" fmla="*/ 131 h 784"/>
                  <a:gd name="T6" fmla="*/ 42 w 48"/>
                  <a:gd name="T7" fmla="*/ 189 h 784"/>
                  <a:gd name="T8" fmla="*/ 40 w 48"/>
                  <a:gd name="T9" fmla="*/ 243 h 784"/>
                  <a:gd name="T10" fmla="*/ 40 w 48"/>
                  <a:gd name="T11" fmla="*/ 294 h 784"/>
                  <a:gd name="T12" fmla="*/ 38 w 48"/>
                  <a:gd name="T13" fmla="*/ 343 h 784"/>
                  <a:gd name="T14" fmla="*/ 35 w 48"/>
                  <a:gd name="T15" fmla="*/ 389 h 784"/>
                  <a:gd name="T16" fmla="*/ 33 w 48"/>
                  <a:gd name="T17" fmla="*/ 435 h 784"/>
                  <a:gd name="T18" fmla="*/ 31 w 48"/>
                  <a:gd name="T19" fmla="*/ 477 h 784"/>
                  <a:gd name="T20" fmla="*/ 28 w 48"/>
                  <a:gd name="T21" fmla="*/ 520 h 784"/>
                  <a:gd name="T22" fmla="*/ 24 w 48"/>
                  <a:gd name="T23" fmla="*/ 563 h 784"/>
                  <a:gd name="T24" fmla="*/ 21 w 48"/>
                  <a:gd name="T25" fmla="*/ 605 h 784"/>
                  <a:gd name="T26" fmla="*/ 16 w 48"/>
                  <a:gd name="T27" fmla="*/ 647 h 784"/>
                  <a:gd name="T28" fmla="*/ 12 w 48"/>
                  <a:gd name="T29" fmla="*/ 691 h 784"/>
                  <a:gd name="T30" fmla="*/ 6 w 48"/>
                  <a:gd name="T31" fmla="*/ 736 h 784"/>
                  <a:gd name="T32" fmla="*/ 0 w 48"/>
                  <a:gd name="T33" fmla="*/ 783 h 784"/>
                  <a:gd name="T34" fmla="*/ 9 w 48"/>
                  <a:gd name="T35" fmla="*/ 760 h 784"/>
                  <a:gd name="T36" fmla="*/ 15 w 48"/>
                  <a:gd name="T37" fmla="*/ 715 h 784"/>
                  <a:gd name="T38" fmla="*/ 19 w 48"/>
                  <a:gd name="T39" fmla="*/ 671 h 784"/>
                  <a:gd name="T40" fmla="*/ 24 w 48"/>
                  <a:gd name="T41" fmla="*/ 626 h 784"/>
                  <a:gd name="T42" fmla="*/ 28 w 48"/>
                  <a:gd name="T43" fmla="*/ 584 h 784"/>
                  <a:gd name="T44" fmla="*/ 32 w 48"/>
                  <a:gd name="T45" fmla="*/ 542 h 784"/>
                  <a:gd name="T46" fmla="*/ 35 w 48"/>
                  <a:gd name="T47" fmla="*/ 499 h 784"/>
                  <a:gd name="T48" fmla="*/ 38 w 48"/>
                  <a:gd name="T49" fmla="*/ 456 h 784"/>
                  <a:gd name="T50" fmla="*/ 40 w 48"/>
                  <a:gd name="T51" fmla="*/ 412 h 784"/>
                  <a:gd name="T52" fmla="*/ 42 w 48"/>
                  <a:gd name="T53" fmla="*/ 366 h 784"/>
                  <a:gd name="T54" fmla="*/ 44 w 48"/>
                  <a:gd name="T55" fmla="*/ 319 h 784"/>
                  <a:gd name="T56" fmla="*/ 45 w 48"/>
                  <a:gd name="T57" fmla="*/ 269 h 784"/>
                  <a:gd name="T58" fmla="*/ 47 w 48"/>
                  <a:gd name="T59" fmla="*/ 216 h 784"/>
                  <a:gd name="T60" fmla="*/ 47 w 48"/>
                  <a:gd name="T61" fmla="*/ 161 h 784"/>
                  <a:gd name="T62" fmla="*/ 47 w 48"/>
                  <a:gd name="T63" fmla="*/ 100 h 784"/>
                  <a:gd name="T64" fmla="*/ 48 w 48"/>
                  <a:gd name="T65" fmla="*/ 37 h 784"/>
                  <a:gd name="T66" fmla="*/ 47 w 48"/>
                  <a:gd name="T67" fmla="*/ 4 h 784"/>
                  <a:gd name="T68" fmla="*/ 47 w 48"/>
                  <a:gd name="T69" fmla="*/ 0 h 784"/>
                  <a:gd name="T70" fmla="*/ 44 w 48"/>
                  <a:gd name="T71" fmla="*/ 0 h 784"/>
                  <a:gd name="T72" fmla="*/ 43 w 48"/>
                  <a:gd name="T7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784">
                    <a:moveTo>
                      <a:pt x="43" y="0"/>
                    </a:moveTo>
                    <a:lnTo>
                      <a:pt x="42" y="2"/>
                    </a:lnTo>
                    <a:lnTo>
                      <a:pt x="42" y="37"/>
                    </a:lnTo>
                    <a:lnTo>
                      <a:pt x="42" y="69"/>
                    </a:lnTo>
                    <a:lnTo>
                      <a:pt x="42" y="100"/>
                    </a:lnTo>
                    <a:lnTo>
                      <a:pt x="42" y="131"/>
                    </a:lnTo>
                    <a:lnTo>
                      <a:pt x="42" y="161"/>
                    </a:lnTo>
                    <a:lnTo>
                      <a:pt x="42" y="189"/>
                    </a:lnTo>
                    <a:lnTo>
                      <a:pt x="41" y="216"/>
                    </a:lnTo>
                    <a:lnTo>
                      <a:pt x="40" y="243"/>
                    </a:lnTo>
                    <a:lnTo>
                      <a:pt x="40" y="269"/>
                    </a:lnTo>
                    <a:lnTo>
                      <a:pt x="40" y="294"/>
                    </a:lnTo>
                    <a:lnTo>
                      <a:pt x="38" y="319"/>
                    </a:lnTo>
                    <a:lnTo>
                      <a:pt x="38" y="343"/>
                    </a:lnTo>
                    <a:lnTo>
                      <a:pt x="36" y="366"/>
                    </a:lnTo>
                    <a:lnTo>
                      <a:pt x="35" y="389"/>
                    </a:lnTo>
                    <a:lnTo>
                      <a:pt x="35" y="412"/>
                    </a:lnTo>
                    <a:lnTo>
                      <a:pt x="33" y="435"/>
                    </a:lnTo>
                    <a:lnTo>
                      <a:pt x="32" y="456"/>
                    </a:lnTo>
                    <a:lnTo>
                      <a:pt x="31" y="477"/>
                    </a:lnTo>
                    <a:lnTo>
                      <a:pt x="29" y="499"/>
                    </a:lnTo>
                    <a:lnTo>
                      <a:pt x="28" y="520"/>
                    </a:lnTo>
                    <a:lnTo>
                      <a:pt x="26" y="542"/>
                    </a:lnTo>
                    <a:lnTo>
                      <a:pt x="24" y="563"/>
                    </a:lnTo>
                    <a:lnTo>
                      <a:pt x="23" y="584"/>
                    </a:lnTo>
                    <a:lnTo>
                      <a:pt x="21" y="605"/>
                    </a:lnTo>
                    <a:lnTo>
                      <a:pt x="18" y="625"/>
                    </a:lnTo>
                    <a:lnTo>
                      <a:pt x="16" y="647"/>
                    </a:lnTo>
                    <a:lnTo>
                      <a:pt x="14" y="670"/>
                    </a:lnTo>
                    <a:lnTo>
                      <a:pt x="12" y="691"/>
                    </a:lnTo>
                    <a:lnTo>
                      <a:pt x="9" y="714"/>
                    </a:lnTo>
                    <a:lnTo>
                      <a:pt x="6" y="736"/>
                    </a:lnTo>
                    <a:lnTo>
                      <a:pt x="4" y="759"/>
                    </a:lnTo>
                    <a:lnTo>
                      <a:pt x="0" y="783"/>
                    </a:lnTo>
                    <a:lnTo>
                      <a:pt x="6" y="784"/>
                    </a:lnTo>
                    <a:lnTo>
                      <a:pt x="9" y="760"/>
                    </a:lnTo>
                    <a:lnTo>
                      <a:pt x="12" y="738"/>
                    </a:lnTo>
                    <a:lnTo>
                      <a:pt x="15" y="715"/>
                    </a:lnTo>
                    <a:lnTo>
                      <a:pt x="17" y="693"/>
                    </a:lnTo>
                    <a:lnTo>
                      <a:pt x="19" y="671"/>
                    </a:lnTo>
                    <a:lnTo>
                      <a:pt x="22" y="648"/>
                    </a:lnTo>
                    <a:lnTo>
                      <a:pt x="24" y="626"/>
                    </a:lnTo>
                    <a:lnTo>
                      <a:pt x="26" y="605"/>
                    </a:lnTo>
                    <a:lnTo>
                      <a:pt x="28" y="584"/>
                    </a:lnTo>
                    <a:lnTo>
                      <a:pt x="30" y="563"/>
                    </a:lnTo>
                    <a:lnTo>
                      <a:pt x="32" y="542"/>
                    </a:lnTo>
                    <a:lnTo>
                      <a:pt x="33" y="520"/>
                    </a:lnTo>
                    <a:lnTo>
                      <a:pt x="35" y="499"/>
                    </a:lnTo>
                    <a:lnTo>
                      <a:pt x="36" y="477"/>
                    </a:lnTo>
                    <a:lnTo>
                      <a:pt x="38" y="456"/>
                    </a:lnTo>
                    <a:lnTo>
                      <a:pt x="39" y="435"/>
                    </a:lnTo>
                    <a:lnTo>
                      <a:pt x="40" y="412"/>
                    </a:lnTo>
                    <a:lnTo>
                      <a:pt x="41" y="389"/>
                    </a:lnTo>
                    <a:lnTo>
                      <a:pt x="42" y="366"/>
                    </a:lnTo>
                    <a:lnTo>
                      <a:pt x="43" y="343"/>
                    </a:lnTo>
                    <a:lnTo>
                      <a:pt x="44" y="319"/>
                    </a:lnTo>
                    <a:lnTo>
                      <a:pt x="45" y="294"/>
                    </a:lnTo>
                    <a:lnTo>
                      <a:pt x="45" y="269"/>
                    </a:lnTo>
                    <a:lnTo>
                      <a:pt x="46" y="243"/>
                    </a:lnTo>
                    <a:lnTo>
                      <a:pt x="47" y="216"/>
                    </a:lnTo>
                    <a:lnTo>
                      <a:pt x="47" y="189"/>
                    </a:lnTo>
                    <a:lnTo>
                      <a:pt x="47" y="161"/>
                    </a:lnTo>
                    <a:lnTo>
                      <a:pt x="47" y="131"/>
                    </a:lnTo>
                    <a:lnTo>
                      <a:pt x="47" y="100"/>
                    </a:lnTo>
                    <a:lnTo>
                      <a:pt x="48" y="69"/>
                    </a:lnTo>
                    <a:lnTo>
                      <a:pt x="48" y="37"/>
                    </a:lnTo>
                    <a:lnTo>
                      <a:pt x="48" y="2"/>
                    </a:lnTo>
                    <a:lnTo>
                      <a:pt x="47" y="4"/>
                    </a:lnTo>
                    <a:lnTo>
                      <a:pt x="48" y="2"/>
                    </a:lnTo>
                    <a:lnTo>
                      <a:pt x="47" y="0"/>
                    </a:lnTo>
                    <a:lnTo>
                      <a:pt x="45" y="0"/>
                    </a:lnTo>
                    <a:lnTo>
                      <a:pt x="44" y="0"/>
                    </a:lnTo>
                    <a:lnTo>
                      <a:pt x="42" y="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85" name="Freeform 93">
                <a:extLst>
                  <a:ext uri="{FF2B5EF4-FFF2-40B4-BE49-F238E27FC236}">
                    <a16:creationId xmlns:a16="http://schemas.microsoft.com/office/drawing/2014/main" id="{FAFC8316-E104-0C8D-3047-31C18B0C6181}"/>
                  </a:ext>
                </a:extLst>
              </p:cNvPr>
              <p:cNvSpPr>
                <a:spLocks/>
              </p:cNvSpPr>
              <p:nvPr/>
            </p:nvSpPr>
            <p:spPr bwMode="auto">
              <a:xfrm>
                <a:off x="2388" y="3253"/>
                <a:ext cx="37" cy="30"/>
              </a:xfrm>
              <a:custGeom>
                <a:avLst/>
                <a:gdLst>
                  <a:gd name="T0" fmla="*/ 108 w 111"/>
                  <a:gd name="T1" fmla="*/ 0 h 90"/>
                  <a:gd name="T2" fmla="*/ 103 w 111"/>
                  <a:gd name="T3" fmla="*/ 5 h 90"/>
                  <a:gd name="T4" fmla="*/ 97 w 111"/>
                  <a:gd name="T5" fmla="*/ 10 h 90"/>
                  <a:gd name="T6" fmla="*/ 91 w 111"/>
                  <a:gd name="T7" fmla="*/ 15 h 90"/>
                  <a:gd name="T8" fmla="*/ 84 w 111"/>
                  <a:gd name="T9" fmla="*/ 21 h 90"/>
                  <a:gd name="T10" fmla="*/ 77 w 111"/>
                  <a:gd name="T11" fmla="*/ 26 h 90"/>
                  <a:gd name="T12" fmla="*/ 69 w 111"/>
                  <a:gd name="T13" fmla="*/ 32 h 90"/>
                  <a:gd name="T14" fmla="*/ 62 w 111"/>
                  <a:gd name="T15" fmla="*/ 38 h 90"/>
                  <a:gd name="T16" fmla="*/ 54 w 111"/>
                  <a:gd name="T17" fmla="*/ 44 h 90"/>
                  <a:gd name="T18" fmla="*/ 46 w 111"/>
                  <a:gd name="T19" fmla="*/ 49 h 90"/>
                  <a:gd name="T20" fmla="*/ 37 w 111"/>
                  <a:gd name="T21" fmla="*/ 56 h 90"/>
                  <a:gd name="T22" fmla="*/ 29 w 111"/>
                  <a:gd name="T23" fmla="*/ 61 h 90"/>
                  <a:gd name="T24" fmla="*/ 23 w 111"/>
                  <a:gd name="T25" fmla="*/ 67 h 90"/>
                  <a:gd name="T26" fmla="*/ 16 w 111"/>
                  <a:gd name="T27" fmla="*/ 72 h 90"/>
                  <a:gd name="T28" fmla="*/ 10 w 111"/>
                  <a:gd name="T29" fmla="*/ 77 h 90"/>
                  <a:gd name="T30" fmla="*/ 5 w 111"/>
                  <a:gd name="T31" fmla="*/ 81 h 90"/>
                  <a:gd name="T32" fmla="*/ 0 w 111"/>
                  <a:gd name="T33" fmla="*/ 86 h 90"/>
                  <a:gd name="T34" fmla="*/ 4 w 111"/>
                  <a:gd name="T35" fmla="*/ 90 h 90"/>
                  <a:gd name="T36" fmla="*/ 8 w 111"/>
                  <a:gd name="T37" fmla="*/ 86 h 90"/>
                  <a:gd name="T38" fmla="*/ 13 w 111"/>
                  <a:gd name="T39" fmla="*/ 81 h 90"/>
                  <a:gd name="T40" fmla="*/ 20 w 111"/>
                  <a:gd name="T41" fmla="*/ 76 h 90"/>
                  <a:gd name="T42" fmla="*/ 26 w 111"/>
                  <a:gd name="T43" fmla="*/ 71 h 90"/>
                  <a:gd name="T44" fmla="*/ 33 w 111"/>
                  <a:gd name="T45" fmla="*/ 66 h 90"/>
                  <a:gd name="T46" fmla="*/ 40 w 111"/>
                  <a:gd name="T47" fmla="*/ 60 h 90"/>
                  <a:gd name="T48" fmla="*/ 49 w 111"/>
                  <a:gd name="T49" fmla="*/ 54 h 90"/>
                  <a:gd name="T50" fmla="*/ 57 w 111"/>
                  <a:gd name="T51" fmla="*/ 49 h 90"/>
                  <a:gd name="T52" fmla="*/ 65 w 111"/>
                  <a:gd name="T53" fmla="*/ 42 h 90"/>
                  <a:gd name="T54" fmla="*/ 73 w 111"/>
                  <a:gd name="T55" fmla="*/ 37 h 90"/>
                  <a:gd name="T56" fmla="*/ 80 w 111"/>
                  <a:gd name="T57" fmla="*/ 30 h 90"/>
                  <a:gd name="T58" fmla="*/ 87 w 111"/>
                  <a:gd name="T59" fmla="*/ 25 h 90"/>
                  <a:gd name="T60" fmla="*/ 94 w 111"/>
                  <a:gd name="T61" fmla="*/ 19 h 90"/>
                  <a:gd name="T62" fmla="*/ 101 w 111"/>
                  <a:gd name="T63" fmla="*/ 15 h 90"/>
                  <a:gd name="T64" fmla="*/ 106 w 111"/>
                  <a:gd name="T65" fmla="*/ 10 h 90"/>
                  <a:gd name="T66" fmla="*/ 111 w 111"/>
                  <a:gd name="T67" fmla="*/ 5 h 90"/>
                  <a:gd name="T68" fmla="*/ 108 w 111"/>
                  <a:gd name="T6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90">
                    <a:moveTo>
                      <a:pt x="108" y="0"/>
                    </a:moveTo>
                    <a:lnTo>
                      <a:pt x="103" y="5"/>
                    </a:lnTo>
                    <a:lnTo>
                      <a:pt x="97" y="10"/>
                    </a:lnTo>
                    <a:lnTo>
                      <a:pt x="91" y="15"/>
                    </a:lnTo>
                    <a:lnTo>
                      <a:pt x="84" y="21"/>
                    </a:lnTo>
                    <a:lnTo>
                      <a:pt x="77" y="26"/>
                    </a:lnTo>
                    <a:lnTo>
                      <a:pt x="69" y="32"/>
                    </a:lnTo>
                    <a:lnTo>
                      <a:pt x="62" y="38"/>
                    </a:lnTo>
                    <a:lnTo>
                      <a:pt x="54" y="44"/>
                    </a:lnTo>
                    <a:lnTo>
                      <a:pt x="46" y="49"/>
                    </a:lnTo>
                    <a:lnTo>
                      <a:pt x="37" y="56"/>
                    </a:lnTo>
                    <a:lnTo>
                      <a:pt x="29" y="61"/>
                    </a:lnTo>
                    <a:lnTo>
                      <a:pt x="23" y="67"/>
                    </a:lnTo>
                    <a:lnTo>
                      <a:pt x="16" y="72"/>
                    </a:lnTo>
                    <a:lnTo>
                      <a:pt x="10" y="77"/>
                    </a:lnTo>
                    <a:lnTo>
                      <a:pt x="5" y="81"/>
                    </a:lnTo>
                    <a:lnTo>
                      <a:pt x="0" y="86"/>
                    </a:lnTo>
                    <a:lnTo>
                      <a:pt x="4" y="90"/>
                    </a:lnTo>
                    <a:lnTo>
                      <a:pt x="8" y="86"/>
                    </a:lnTo>
                    <a:lnTo>
                      <a:pt x="13" y="81"/>
                    </a:lnTo>
                    <a:lnTo>
                      <a:pt x="20" y="76"/>
                    </a:lnTo>
                    <a:lnTo>
                      <a:pt x="26" y="71"/>
                    </a:lnTo>
                    <a:lnTo>
                      <a:pt x="33" y="66"/>
                    </a:lnTo>
                    <a:lnTo>
                      <a:pt x="40" y="60"/>
                    </a:lnTo>
                    <a:lnTo>
                      <a:pt x="49" y="54"/>
                    </a:lnTo>
                    <a:lnTo>
                      <a:pt x="57" y="49"/>
                    </a:lnTo>
                    <a:lnTo>
                      <a:pt x="65" y="42"/>
                    </a:lnTo>
                    <a:lnTo>
                      <a:pt x="73" y="37"/>
                    </a:lnTo>
                    <a:lnTo>
                      <a:pt x="80" y="30"/>
                    </a:lnTo>
                    <a:lnTo>
                      <a:pt x="87" y="25"/>
                    </a:lnTo>
                    <a:lnTo>
                      <a:pt x="94" y="19"/>
                    </a:lnTo>
                    <a:lnTo>
                      <a:pt x="101" y="15"/>
                    </a:lnTo>
                    <a:lnTo>
                      <a:pt x="106" y="10"/>
                    </a:lnTo>
                    <a:lnTo>
                      <a:pt x="111" y="5"/>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86" name="Freeform 94">
                <a:extLst>
                  <a:ext uri="{FF2B5EF4-FFF2-40B4-BE49-F238E27FC236}">
                    <a16:creationId xmlns:a16="http://schemas.microsoft.com/office/drawing/2014/main" id="{82A538E5-AAF0-2DF3-E438-C2725DA8EC16}"/>
                  </a:ext>
                </a:extLst>
              </p:cNvPr>
              <p:cNvSpPr>
                <a:spLocks/>
              </p:cNvSpPr>
              <p:nvPr/>
            </p:nvSpPr>
            <p:spPr bwMode="auto">
              <a:xfrm>
                <a:off x="2423" y="2975"/>
                <a:ext cx="89" cy="280"/>
              </a:xfrm>
              <a:custGeom>
                <a:avLst/>
                <a:gdLst>
                  <a:gd name="T0" fmla="*/ 222 w 265"/>
                  <a:gd name="T1" fmla="*/ 30 h 839"/>
                  <a:gd name="T2" fmla="*/ 237 w 265"/>
                  <a:gd name="T3" fmla="*/ 85 h 839"/>
                  <a:gd name="T4" fmla="*/ 248 w 265"/>
                  <a:gd name="T5" fmla="*/ 141 h 839"/>
                  <a:gd name="T6" fmla="*/ 256 w 265"/>
                  <a:gd name="T7" fmla="*/ 195 h 839"/>
                  <a:gd name="T8" fmla="*/ 259 w 265"/>
                  <a:gd name="T9" fmla="*/ 250 h 839"/>
                  <a:gd name="T10" fmla="*/ 258 w 265"/>
                  <a:gd name="T11" fmla="*/ 305 h 839"/>
                  <a:gd name="T12" fmla="*/ 254 w 265"/>
                  <a:gd name="T13" fmla="*/ 358 h 839"/>
                  <a:gd name="T14" fmla="*/ 245 w 265"/>
                  <a:gd name="T15" fmla="*/ 411 h 839"/>
                  <a:gd name="T16" fmla="*/ 231 w 265"/>
                  <a:gd name="T17" fmla="*/ 464 h 839"/>
                  <a:gd name="T18" fmla="*/ 215 w 265"/>
                  <a:gd name="T19" fmla="*/ 516 h 839"/>
                  <a:gd name="T20" fmla="*/ 193 w 265"/>
                  <a:gd name="T21" fmla="*/ 567 h 839"/>
                  <a:gd name="T22" fmla="*/ 167 w 265"/>
                  <a:gd name="T23" fmla="*/ 618 h 839"/>
                  <a:gd name="T24" fmla="*/ 138 w 265"/>
                  <a:gd name="T25" fmla="*/ 667 h 839"/>
                  <a:gd name="T26" fmla="*/ 104 w 265"/>
                  <a:gd name="T27" fmla="*/ 717 h 839"/>
                  <a:gd name="T28" fmla="*/ 65 w 265"/>
                  <a:gd name="T29" fmla="*/ 764 h 839"/>
                  <a:gd name="T30" fmla="*/ 22 w 265"/>
                  <a:gd name="T31" fmla="*/ 811 h 839"/>
                  <a:gd name="T32" fmla="*/ 3 w 265"/>
                  <a:gd name="T33" fmla="*/ 839 h 839"/>
                  <a:gd name="T34" fmla="*/ 48 w 265"/>
                  <a:gd name="T35" fmla="*/ 792 h 839"/>
                  <a:gd name="T36" fmla="*/ 90 w 265"/>
                  <a:gd name="T37" fmla="*/ 744 h 839"/>
                  <a:gd name="T38" fmla="*/ 126 w 265"/>
                  <a:gd name="T39" fmla="*/ 696 h 839"/>
                  <a:gd name="T40" fmla="*/ 157 w 265"/>
                  <a:gd name="T41" fmla="*/ 646 h 839"/>
                  <a:gd name="T42" fmla="*/ 186 w 265"/>
                  <a:gd name="T43" fmla="*/ 595 h 839"/>
                  <a:gd name="T44" fmla="*/ 209 w 265"/>
                  <a:gd name="T45" fmla="*/ 544 h 839"/>
                  <a:gd name="T46" fmla="*/ 229 w 265"/>
                  <a:gd name="T47" fmla="*/ 492 h 839"/>
                  <a:gd name="T48" fmla="*/ 244 w 265"/>
                  <a:gd name="T49" fmla="*/ 439 h 839"/>
                  <a:gd name="T50" fmla="*/ 254 w 265"/>
                  <a:gd name="T51" fmla="*/ 386 h 839"/>
                  <a:gd name="T52" fmla="*/ 262 w 265"/>
                  <a:gd name="T53" fmla="*/ 332 h 839"/>
                  <a:gd name="T54" fmla="*/ 265 w 265"/>
                  <a:gd name="T55" fmla="*/ 277 h 839"/>
                  <a:gd name="T56" fmla="*/ 263 w 265"/>
                  <a:gd name="T57" fmla="*/ 223 h 839"/>
                  <a:gd name="T58" fmla="*/ 258 w 265"/>
                  <a:gd name="T59" fmla="*/ 167 h 839"/>
                  <a:gd name="T60" fmla="*/ 249 w 265"/>
                  <a:gd name="T61" fmla="*/ 112 h 839"/>
                  <a:gd name="T62" fmla="*/ 235 w 265"/>
                  <a:gd name="T63" fmla="*/ 57 h 839"/>
                  <a:gd name="T64" fmla="*/ 219 w 265"/>
                  <a:gd name="T6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5" h="839">
                    <a:moveTo>
                      <a:pt x="213" y="2"/>
                    </a:moveTo>
                    <a:lnTo>
                      <a:pt x="222" y="30"/>
                    </a:lnTo>
                    <a:lnTo>
                      <a:pt x="230" y="58"/>
                    </a:lnTo>
                    <a:lnTo>
                      <a:pt x="237" y="85"/>
                    </a:lnTo>
                    <a:lnTo>
                      <a:pt x="243" y="113"/>
                    </a:lnTo>
                    <a:lnTo>
                      <a:pt x="248" y="141"/>
                    </a:lnTo>
                    <a:lnTo>
                      <a:pt x="252" y="168"/>
                    </a:lnTo>
                    <a:lnTo>
                      <a:pt x="256" y="195"/>
                    </a:lnTo>
                    <a:lnTo>
                      <a:pt x="258" y="223"/>
                    </a:lnTo>
                    <a:lnTo>
                      <a:pt x="259" y="250"/>
                    </a:lnTo>
                    <a:lnTo>
                      <a:pt x="259" y="277"/>
                    </a:lnTo>
                    <a:lnTo>
                      <a:pt x="258" y="305"/>
                    </a:lnTo>
                    <a:lnTo>
                      <a:pt x="256" y="332"/>
                    </a:lnTo>
                    <a:lnTo>
                      <a:pt x="254" y="358"/>
                    </a:lnTo>
                    <a:lnTo>
                      <a:pt x="249" y="385"/>
                    </a:lnTo>
                    <a:lnTo>
                      <a:pt x="245" y="411"/>
                    </a:lnTo>
                    <a:lnTo>
                      <a:pt x="239" y="438"/>
                    </a:lnTo>
                    <a:lnTo>
                      <a:pt x="231" y="464"/>
                    </a:lnTo>
                    <a:lnTo>
                      <a:pt x="224" y="490"/>
                    </a:lnTo>
                    <a:lnTo>
                      <a:pt x="215" y="516"/>
                    </a:lnTo>
                    <a:lnTo>
                      <a:pt x="204" y="541"/>
                    </a:lnTo>
                    <a:lnTo>
                      <a:pt x="193" y="567"/>
                    </a:lnTo>
                    <a:lnTo>
                      <a:pt x="181" y="593"/>
                    </a:lnTo>
                    <a:lnTo>
                      <a:pt x="167" y="618"/>
                    </a:lnTo>
                    <a:lnTo>
                      <a:pt x="153" y="643"/>
                    </a:lnTo>
                    <a:lnTo>
                      <a:pt x="138" y="667"/>
                    </a:lnTo>
                    <a:lnTo>
                      <a:pt x="121" y="692"/>
                    </a:lnTo>
                    <a:lnTo>
                      <a:pt x="104" y="717"/>
                    </a:lnTo>
                    <a:lnTo>
                      <a:pt x="85" y="741"/>
                    </a:lnTo>
                    <a:lnTo>
                      <a:pt x="65" y="764"/>
                    </a:lnTo>
                    <a:lnTo>
                      <a:pt x="44" y="788"/>
                    </a:lnTo>
                    <a:lnTo>
                      <a:pt x="22" y="811"/>
                    </a:lnTo>
                    <a:lnTo>
                      <a:pt x="0" y="834"/>
                    </a:lnTo>
                    <a:lnTo>
                      <a:pt x="3" y="839"/>
                    </a:lnTo>
                    <a:lnTo>
                      <a:pt x="27" y="816"/>
                    </a:lnTo>
                    <a:lnTo>
                      <a:pt x="48" y="792"/>
                    </a:lnTo>
                    <a:lnTo>
                      <a:pt x="70" y="768"/>
                    </a:lnTo>
                    <a:lnTo>
                      <a:pt x="90" y="744"/>
                    </a:lnTo>
                    <a:lnTo>
                      <a:pt x="108" y="720"/>
                    </a:lnTo>
                    <a:lnTo>
                      <a:pt x="126" y="696"/>
                    </a:lnTo>
                    <a:lnTo>
                      <a:pt x="142" y="670"/>
                    </a:lnTo>
                    <a:lnTo>
                      <a:pt x="157" y="646"/>
                    </a:lnTo>
                    <a:lnTo>
                      <a:pt x="172" y="620"/>
                    </a:lnTo>
                    <a:lnTo>
                      <a:pt x="186" y="595"/>
                    </a:lnTo>
                    <a:lnTo>
                      <a:pt x="198" y="570"/>
                    </a:lnTo>
                    <a:lnTo>
                      <a:pt x="209" y="544"/>
                    </a:lnTo>
                    <a:lnTo>
                      <a:pt x="220" y="518"/>
                    </a:lnTo>
                    <a:lnTo>
                      <a:pt x="229" y="492"/>
                    </a:lnTo>
                    <a:lnTo>
                      <a:pt x="237" y="465"/>
                    </a:lnTo>
                    <a:lnTo>
                      <a:pt x="244" y="439"/>
                    </a:lnTo>
                    <a:lnTo>
                      <a:pt x="250" y="412"/>
                    </a:lnTo>
                    <a:lnTo>
                      <a:pt x="254" y="386"/>
                    </a:lnTo>
                    <a:lnTo>
                      <a:pt x="259" y="359"/>
                    </a:lnTo>
                    <a:lnTo>
                      <a:pt x="262" y="332"/>
                    </a:lnTo>
                    <a:lnTo>
                      <a:pt x="263" y="305"/>
                    </a:lnTo>
                    <a:lnTo>
                      <a:pt x="265" y="277"/>
                    </a:lnTo>
                    <a:lnTo>
                      <a:pt x="265" y="250"/>
                    </a:lnTo>
                    <a:lnTo>
                      <a:pt x="263" y="223"/>
                    </a:lnTo>
                    <a:lnTo>
                      <a:pt x="261" y="195"/>
                    </a:lnTo>
                    <a:lnTo>
                      <a:pt x="258" y="167"/>
                    </a:lnTo>
                    <a:lnTo>
                      <a:pt x="254" y="139"/>
                    </a:lnTo>
                    <a:lnTo>
                      <a:pt x="249" y="112"/>
                    </a:lnTo>
                    <a:lnTo>
                      <a:pt x="243" y="85"/>
                    </a:lnTo>
                    <a:lnTo>
                      <a:pt x="235" y="57"/>
                    </a:lnTo>
                    <a:lnTo>
                      <a:pt x="228" y="28"/>
                    </a:lnTo>
                    <a:lnTo>
                      <a:pt x="219" y="0"/>
                    </a:lnTo>
                    <a:lnTo>
                      <a:pt x="21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87" name="Freeform 95">
                <a:extLst>
                  <a:ext uri="{FF2B5EF4-FFF2-40B4-BE49-F238E27FC236}">
                    <a16:creationId xmlns:a16="http://schemas.microsoft.com/office/drawing/2014/main" id="{03CFD940-F667-EAD6-2A2E-774E5BEC29BD}"/>
                  </a:ext>
                </a:extLst>
              </p:cNvPr>
              <p:cNvSpPr>
                <a:spLocks/>
              </p:cNvSpPr>
              <p:nvPr/>
            </p:nvSpPr>
            <p:spPr bwMode="auto">
              <a:xfrm>
                <a:off x="2316" y="2750"/>
                <a:ext cx="180" cy="226"/>
              </a:xfrm>
              <a:custGeom>
                <a:avLst/>
                <a:gdLst>
                  <a:gd name="T0" fmla="*/ 0 w 541"/>
                  <a:gd name="T1" fmla="*/ 5 h 679"/>
                  <a:gd name="T2" fmla="*/ 40 w 541"/>
                  <a:gd name="T3" fmla="*/ 41 h 679"/>
                  <a:gd name="T4" fmla="*/ 79 w 541"/>
                  <a:gd name="T5" fmla="*/ 80 h 679"/>
                  <a:gd name="T6" fmla="*/ 118 w 541"/>
                  <a:gd name="T7" fmla="*/ 118 h 679"/>
                  <a:gd name="T8" fmla="*/ 158 w 541"/>
                  <a:gd name="T9" fmla="*/ 157 h 679"/>
                  <a:gd name="T10" fmla="*/ 198 w 541"/>
                  <a:gd name="T11" fmla="*/ 196 h 679"/>
                  <a:gd name="T12" fmla="*/ 237 w 541"/>
                  <a:gd name="T13" fmla="*/ 237 h 679"/>
                  <a:gd name="T14" fmla="*/ 275 w 541"/>
                  <a:gd name="T15" fmla="*/ 278 h 679"/>
                  <a:gd name="T16" fmla="*/ 313 w 541"/>
                  <a:gd name="T17" fmla="*/ 320 h 679"/>
                  <a:gd name="T18" fmla="*/ 349 w 541"/>
                  <a:gd name="T19" fmla="*/ 364 h 679"/>
                  <a:gd name="T20" fmla="*/ 383 w 541"/>
                  <a:gd name="T21" fmla="*/ 407 h 679"/>
                  <a:gd name="T22" fmla="*/ 415 w 541"/>
                  <a:gd name="T23" fmla="*/ 450 h 679"/>
                  <a:gd name="T24" fmla="*/ 445 w 541"/>
                  <a:gd name="T25" fmla="*/ 496 h 679"/>
                  <a:gd name="T26" fmla="*/ 472 w 541"/>
                  <a:gd name="T27" fmla="*/ 540 h 679"/>
                  <a:gd name="T28" fmla="*/ 496 w 541"/>
                  <a:gd name="T29" fmla="*/ 586 h 679"/>
                  <a:gd name="T30" fmla="*/ 518 w 541"/>
                  <a:gd name="T31" fmla="*/ 633 h 679"/>
                  <a:gd name="T32" fmla="*/ 536 w 541"/>
                  <a:gd name="T33" fmla="*/ 679 h 679"/>
                  <a:gd name="T34" fmla="*/ 533 w 541"/>
                  <a:gd name="T35" fmla="*/ 653 h 679"/>
                  <a:gd name="T36" fmla="*/ 514 w 541"/>
                  <a:gd name="T37" fmla="*/ 607 h 679"/>
                  <a:gd name="T38" fmla="*/ 489 w 541"/>
                  <a:gd name="T39" fmla="*/ 560 h 679"/>
                  <a:gd name="T40" fmla="*/ 464 w 541"/>
                  <a:gd name="T41" fmla="*/ 515 h 679"/>
                  <a:gd name="T42" fmla="*/ 435 w 541"/>
                  <a:gd name="T43" fmla="*/ 470 h 679"/>
                  <a:gd name="T44" fmla="*/ 404 w 541"/>
                  <a:gd name="T45" fmla="*/ 425 h 679"/>
                  <a:gd name="T46" fmla="*/ 370 w 541"/>
                  <a:gd name="T47" fmla="*/ 382 h 679"/>
                  <a:gd name="T48" fmla="*/ 335 w 541"/>
                  <a:gd name="T49" fmla="*/ 339 h 679"/>
                  <a:gd name="T50" fmla="*/ 299 w 541"/>
                  <a:gd name="T51" fmla="*/ 296 h 679"/>
                  <a:gd name="T52" fmla="*/ 261 w 541"/>
                  <a:gd name="T53" fmla="*/ 254 h 679"/>
                  <a:gd name="T54" fmla="*/ 222 w 541"/>
                  <a:gd name="T55" fmla="*/ 214 h 679"/>
                  <a:gd name="T56" fmla="*/ 182 w 541"/>
                  <a:gd name="T57" fmla="*/ 172 h 679"/>
                  <a:gd name="T58" fmla="*/ 142 w 541"/>
                  <a:gd name="T59" fmla="*/ 133 h 679"/>
                  <a:gd name="T60" fmla="*/ 102 w 541"/>
                  <a:gd name="T61" fmla="*/ 94 h 679"/>
                  <a:gd name="T62" fmla="*/ 63 w 541"/>
                  <a:gd name="T63" fmla="*/ 56 h 679"/>
                  <a:gd name="T64" fmla="*/ 24 w 541"/>
                  <a:gd name="T65" fmla="*/ 19 h 679"/>
                  <a:gd name="T66" fmla="*/ 0 w 541"/>
                  <a:gd name="T67" fmla="*/ 5 h 679"/>
                  <a:gd name="T68" fmla="*/ 2 w 541"/>
                  <a:gd name="T69" fmla="*/ 0 h 679"/>
                  <a:gd name="T70" fmla="*/ 0 w 541"/>
                  <a:gd name="T71" fmla="*/ 3 h 679"/>
                  <a:gd name="T72" fmla="*/ 4 w 541"/>
                  <a:gd name="T73" fmla="*/ 1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1" h="679">
                    <a:moveTo>
                      <a:pt x="4" y="1"/>
                    </a:moveTo>
                    <a:lnTo>
                      <a:pt x="0" y="5"/>
                    </a:lnTo>
                    <a:lnTo>
                      <a:pt x="20" y="23"/>
                    </a:lnTo>
                    <a:lnTo>
                      <a:pt x="40" y="41"/>
                    </a:lnTo>
                    <a:lnTo>
                      <a:pt x="59" y="60"/>
                    </a:lnTo>
                    <a:lnTo>
                      <a:pt x="79" y="80"/>
                    </a:lnTo>
                    <a:lnTo>
                      <a:pt x="99" y="99"/>
                    </a:lnTo>
                    <a:lnTo>
                      <a:pt x="118" y="118"/>
                    </a:lnTo>
                    <a:lnTo>
                      <a:pt x="139" y="137"/>
                    </a:lnTo>
                    <a:lnTo>
                      <a:pt x="158" y="157"/>
                    </a:lnTo>
                    <a:lnTo>
                      <a:pt x="178" y="176"/>
                    </a:lnTo>
                    <a:lnTo>
                      <a:pt x="198" y="196"/>
                    </a:lnTo>
                    <a:lnTo>
                      <a:pt x="217" y="217"/>
                    </a:lnTo>
                    <a:lnTo>
                      <a:pt x="237" y="237"/>
                    </a:lnTo>
                    <a:lnTo>
                      <a:pt x="256" y="257"/>
                    </a:lnTo>
                    <a:lnTo>
                      <a:pt x="275" y="278"/>
                    </a:lnTo>
                    <a:lnTo>
                      <a:pt x="294" y="299"/>
                    </a:lnTo>
                    <a:lnTo>
                      <a:pt x="313" y="320"/>
                    </a:lnTo>
                    <a:lnTo>
                      <a:pt x="331" y="342"/>
                    </a:lnTo>
                    <a:lnTo>
                      <a:pt x="349" y="364"/>
                    </a:lnTo>
                    <a:lnTo>
                      <a:pt x="366" y="385"/>
                    </a:lnTo>
                    <a:lnTo>
                      <a:pt x="383" y="407"/>
                    </a:lnTo>
                    <a:lnTo>
                      <a:pt x="400" y="429"/>
                    </a:lnTo>
                    <a:lnTo>
                      <a:pt x="415" y="450"/>
                    </a:lnTo>
                    <a:lnTo>
                      <a:pt x="431" y="473"/>
                    </a:lnTo>
                    <a:lnTo>
                      <a:pt x="445" y="496"/>
                    </a:lnTo>
                    <a:lnTo>
                      <a:pt x="459" y="518"/>
                    </a:lnTo>
                    <a:lnTo>
                      <a:pt x="472" y="540"/>
                    </a:lnTo>
                    <a:lnTo>
                      <a:pt x="485" y="563"/>
                    </a:lnTo>
                    <a:lnTo>
                      <a:pt x="496" y="586"/>
                    </a:lnTo>
                    <a:lnTo>
                      <a:pt x="508" y="609"/>
                    </a:lnTo>
                    <a:lnTo>
                      <a:pt x="518" y="633"/>
                    </a:lnTo>
                    <a:lnTo>
                      <a:pt x="527" y="655"/>
                    </a:lnTo>
                    <a:lnTo>
                      <a:pt x="536" y="679"/>
                    </a:lnTo>
                    <a:lnTo>
                      <a:pt x="541" y="677"/>
                    </a:lnTo>
                    <a:lnTo>
                      <a:pt x="533" y="653"/>
                    </a:lnTo>
                    <a:lnTo>
                      <a:pt x="523" y="630"/>
                    </a:lnTo>
                    <a:lnTo>
                      <a:pt x="514" y="607"/>
                    </a:lnTo>
                    <a:lnTo>
                      <a:pt x="501" y="583"/>
                    </a:lnTo>
                    <a:lnTo>
                      <a:pt x="489" y="560"/>
                    </a:lnTo>
                    <a:lnTo>
                      <a:pt x="477" y="537"/>
                    </a:lnTo>
                    <a:lnTo>
                      <a:pt x="464" y="515"/>
                    </a:lnTo>
                    <a:lnTo>
                      <a:pt x="449" y="492"/>
                    </a:lnTo>
                    <a:lnTo>
                      <a:pt x="435" y="470"/>
                    </a:lnTo>
                    <a:lnTo>
                      <a:pt x="419" y="447"/>
                    </a:lnTo>
                    <a:lnTo>
                      <a:pt x="404" y="425"/>
                    </a:lnTo>
                    <a:lnTo>
                      <a:pt x="388" y="403"/>
                    </a:lnTo>
                    <a:lnTo>
                      <a:pt x="370" y="382"/>
                    </a:lnTo>
                    <a:lnTo>
                      <a:pt x="353" y="360"/>
                    </a:lnTo>
                    <a:lnTo>
                      <a:pt x="335" y="339"/>
                    </a:lnTo>
                    <a:lnTo>
                      <a:pt x="317" y="316"/>
                    </a:lnTo>
                    <a:lnTo>
                      <a:pt x="299" y="296"/>
                    </a:lnTo>
                    <a:lnTo>
                      <a:pt x="280" y="275"/>
                    </a:lnTo>
                    <a:lnTo>
                      <a:pt x="261" y="254"/>
                    </a:lnTo>
                    <a:lnTo>
                      <a:pt x="241" y="233"/>
                    </a:lnTo>
                    <a:lnTo>
                      <a:pt x="222" y="214"/>
                    </a:lnTo>
                    <a:lnTo>
                      <a:pt x="202" y="193"/>
                    </a:lnTo>
                    <a:lnTo>
                      <a:pt x="182" y="172"/>
                    </a:lnTo>
                    <a:lnTo>
                      <a:pt x="163" y="152"/>
                    </a:lnTo>
                    <a:lnTo>
                      <a:pt x="142" y="133"/>
                    </a:lnTo>
                    <a:lnTo>
                      <a:pt x="122" y="114"/>
                    </a:lnTo>
                    <a:lnTo>
                      <a:pt x="102" y="94"/>
                    </a:lnTo>
                    <a:lnTo>
                      <a:pt x="82" y="75"/>
                    </a:lnTo>
                    <a:lnTo>
                      <a:pt x="63" y="56"/>
                    </a:lnTo>
                    <a:lnTo>
                      <a:pt x="43" y="37"/>
                    </a:lnTo>
                    <a:lnTo>
                      <a:pt x="24" y="19"/>
                    </a:lnTo>
                    <a:lnTo>
                      <a:pt x="4" y="1"/>
                    </a:lnTo>
                    <a:lnTo>
                      <a:pt x="0" y="5"/>
                    </a:lnTo>
                    <a:lnTo>
                      <a:pt x="4" y="1"/>
                    </a:lnTo>
                    <a:lnTo>
                      <a:pt x="2" y="0"/>
                    </a:lnTo>
                    <a:lnTo>
                      <a:pt x="0" y="1"/>
                    </a:lnTo>
                    <a:lnTo>
                      <a:pt x="0" y="3"/>
                    </a:lnTo>
                    <a:lnTo>
                      <a:pt x="0" y="5"/>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88" name="Freeform 96">
                <a:extLst>
                  <a:ext uri="{FF2B5EF4-FFF2-40B4-BE49-F238E27FC236}">
                    <a16:creationId xmlns:a16="http://schemas.microsoft.com/office/drawing/2014/main" id="{01251BC2-E8E4-9922-E95F-0B3750144007}"/>
                  </a:ext>
                </a:extLst>
              </p:cNvPr>
              <p:cNvSpPr>
                <a:spLocks/>
              </p:cNvSpPr>
              <p:nvPr/>
            </p:nvSpPr>
            <p:spPr bwMode="auto">
              <a:xfrm>
                <a:off x="2316" y="2750"/>
                <a:ext cx="74" cy="311"/>
              </a:xfrm>
              <a:custGeom>
                <a:avLst/>
                <a:gdLst>
                  <a:gd name="T0" fmla="*/ 174 w 220"/>
                  <a:gd name="T1" fmla="*/ 909 h 933"/>
                  <a:gd name="T2" fmla="*/ 190 w 220"/>
                  <a:gd name="T3" fmla="*/ 860 h 933"/>
                  <a:gd name="T4" fmla="*/ 202 w 220"/>
                  <a:gd name="T5" fmla="*/ 810 h 933"/>
                  <a:gd name="T6" fmla="*/ 212 w 220"/>
                  <a:gd name="T7" fmla="*/ 760 h 933"/>
                  <a:gd name="T8" fmla="*/ 218 w 220"/>
                  <a:gd name="T9" fmla="*/ 706 h 933"/>
                  <a:gd name="T10" fmla="*/ 220 w 220"/>
                  <a:gd name="T11" fmla="*/ 652 h 933"/>
                  <a:gd name="T12" fmla="*/ 219 w 220"/>
                  <a:gd name="T13" fmla="*/ 596 h 933"/>
                  <a:gd name="T14" fmla="*/ 214 w 220"/>
                  <a:gd name="T15" fmla="*/ 538 h 933"/>
                  <a:gd name="T16" fmla="*/ 205 w 220"/>
                  <a:gd name="T17" fmla="*/ 480 h 933"/>
                  <a:gd name="T18" fmla="*/ 194 w 220"/>
                  <a:gd name="T19" fmla="*/ 421 h 933"/>
                  <a:gd name="T20" fmla="*/ 177 w 220"/>
                  <a:gd name="T21" fmla="*/ 360 h 933"/>
                  <a:gd name="T22" fmla="*/ 156 w 220"/>
                  <a:gd name="T23" fmla="*/ 296 h 933"/>
                  <a:gd name="T24" fmla="*/ 129 w 220"/>
                  <a:gd name="T25" fmla="*/ 234 h 933"/>
                  <a:gd name="T26" fmla="*/ 99 w 220"/>
                  <a:gd name="T27" fmla="*/ 168 h 933"/>
                  <a:gd name="T28" fmla="*/ 65 w 220"/>
                  <a:gd name="T29" fmla="*/ 102 h 933"/>
                  <a:gd name="T30" fmla="*/ 27 w 220"/>
                  <a:gd name="T31" fmla="*/ 34 h 933"/>
                  <a:gd name="T32" fmla="*/ 0 w 220"/>
                  <a:gd name="T33" fmla="*/ 3 h 933"/>
                  <a:gd name="T34" fmla="*/ 42 w 220"/>
                  <a:gd name="T35" fmla="*/ 71 h 933"/>
                  <a:gd name="T36" fmla="*/ 78 w 220"/>
                  <a:gd name="T37" fmla="*/ 137 h 933"/>
                  <a:gd name="T38" fmla="*/ 110 w 220"/>
                  <a:gd name="T39" fmla="*/ 204 h 933"/>
                  <a:gd name="T40" fmla="*/ 138 w 220"/>
                  <a:gd name="T41" fmla="*/ 268 h 933"/>
                  <a:gd name="T42" fmla="*/ 161 w 220"/>
                  <a:gd name="T43" fmla="*/ 330 h 933"/>
                  <a:gd name="T44" fmla="*/ 180 w 220"/>
                  <a:gd name="T45" fmla="*/ 391 h 933"/>
                  <a:gd name="T46" fmla="*/ 194 w 220"/>
                  <a:gd name="T47" fmla="*/ 451 h 933"/>
                  <a:gd name="T48" fmla="*/ 205 w 220"/>
                  <a:gd name="T49" fmla="*/ 511 h 933"/>
                  <a:gd name="T50" fmla="*/ 212 w 220"/>
                  <a:gd name="T51" fmla="*/ 568 h 933"/>
                  <a:gd name="T52" fmla="*/ 214 w 220"/>
                  <a:gd name="T53" fmla="*/ 624 h 933"/>
                  <a:gd name="T54" fmla="*/ 214 w 220"/>
                  <a:gd name="T55" fmla="*/ 679 h 933"/>
                  <a:gd name="T56" fmla="*/ 209 w 220"/>
                  <a:gd name="T57" fmla="*/ 732 h 933"/>
                  <a:gd name="T58" fmla="*/ 202 w 220"/>
                  <a:gd name="T59" fmla="*/ 784 h 933"/>
                  <a:gd name="T60" fmla="*/ 191 w 220"/>
                  <a:gd name="T61" fmla="*/ 834 h 933"/>
                  <a:gd name="T62" fmla="*/ 177 w 220"/>
                  <a:gd name="T63" fmla="*/ 883 h 933"/>
                  <a:gd name="T64" fmla="*/ 160 w 220"/>
                  <a:gd name="T65" fmla="*/ 930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0" h="933">
                    <a:moveTo>
                      <a:pt x="165" y="933"/>
                    </a:moveTo>
                    <a:lnTo>
                      <a:pt x="174" y="909"/>
                    </a:lnTo>
                    <a:lnTo>
                      <a:pt x="182" y="885"/>
                    </a:lnTo>
                    <a:lnTo>
                      <a:pt x="190" y="860"/>
                    </a:lnTo>
                    <a:lnTo>
                      <a:pt x="197" y="835"/>
                    </a:lnTo>
                    <a:lnTo>
                      <a:pt x="202" y="810"/>
                    </a:lnTo>
                    <a:lnTo>
                      <a:pt x="207" y="785"/>
                    </a:lnTo>
                    <a:lnTo>
                      <a:pt x="212" y="760"/>
                    </a:lnTo>
                    <a:lnTo>
                      <a:pt x="215" y="733"/>
                    </a:lnTo>
                    <a:lnTo>
                      <a:pt x="218" y="706"/>
                    </a:lnTo>
                    <a:lnTo>
                      <a:pt x="220" y="679"/>
                    </a:lnTo>
                    <a:lnTo>
                      <a:pt x="220" y="652"/>
                    </a:lnTo>
                    <a:lnTo>
                      <a:pt x="220" y="624"/>
                    </a:lnTo>
                    <a:lnTo>
                      <a:pt x="219" y="596"/>
                    </a:lnTo>
                    <a:lnTo>
                      <a:pt x="217" y="568"/>
                    </a:lnTo>
                    <a:lnTo>
                      <a:pt x="214" y="538"/>
                    </a:lnTo>
                    <a:lnTo>
                      <a:pt x="211" y="510"/>
                    </a:lnTo>
                    <a:lnTo>
                      <a:pt x="205" y="480"/>
                    </a:lnTo>
                    <a:lnTo>
                      <a:pt x="200" y="451"/>
                    </a:lnTo>
                    <a:lnTo>
                      <a:pt x="194" y="421"/>
                    </a:lnTo>
                    <a:lnTo>
                      <a:pt x="186" y="391"/>
                    </a:lnTo>
                    <a:lnTo>
                      <a:pt x="177" y="360"/>
                    </a:lnTo>
                    <a:lnTo>
                      <a:pt x="167" y="328"/>
                    </a:lnTo>
                    <a:lnTo>
                      <a:pt x="156" y="296"/>
                    </a:lnTo>
                    <a:lnTo>
                      <a:pt x="144" y="265"/>
                    </a:lnTo>
                    <a:lnTo>
                      <a:pt x="129" y="234"/>
                    </a:lnTo>
                    <a:lnTo>
                      <a:pt x="115" y="200"/>
                    </a:lnTo>
                    <a:lnTo>
                      <a:pt x="99" y="168"/>
                    </a:lnTo>
                    <a:lnTo>
                      <a:pt x="83" y="135"/>
                    </a:lnTo>
                    <a:lnTo>
                      <a:pt x="65" y="102"/>
                    </a:lnTo>
                    <a:lnTo>
                      <a:pt x="46" y="67"/>
                    </a:lnTo>
                    <a:lnTo>
                      <a:pt x="27" y="34"/>
                    </a:lnTo>
                    <a:lnTo>
                      <a:pt x="4" y="0"/>
                    </a:lnTo>
                    <a:lnTo>
                      <a:pt x="0" y="3"/>
                    </a:lnTo>
                    <a:lnTo>
                      <a:pt x="22" y="37"/>
                    </a:lnTo>
                    <a:lnTo>
                      <a:pt x="42" y="71"/>
                    </a:lnTo>
                    <a:lnTo>
                      <a:pt x="61" y="105"/>
                    </a:lnTo>
                    <a:lnTo>
                      <a:pt x="78" y="137"/>
                    </a:lnTo>
                    <a:lnTo>
                      <a:pt x="95" y="170"/>
                    </a:lnTo>
                    <a:lnTo>
                      <a:pt x="110" y="204"/>
                    </a:lnTo>
                    <a:lnTo>
                      <a:pt x="124" y="236"/>
                    </a:lnTo>
                    <a:lnTo>
                      <a:pt x="138" y="268"/>
                    </a:lnTo>
                    <a:lnTo>
                      <a:pt x="150" y="299"/>
                    </a:lnTo>
                    <a:lnTo>
                      <a:pt x="161" y="330"/>
                    </a:lnTo>
                    <a:lnTo>
                      <a:pt x="171" y="361"/>
                    </a:lnTo>
                    <a:lnTo>
                      <a:pt x="180" y="391"/>
                    </a:lnTo>
                    <a:lnTo>
                      <a:pt x="188" y="421"/>
                    </a:lnTo>
                    <a:lnTo>
                      <a:pt x="194" y="451"/>
                    </a:lnTo>
                    <a:lnTo>
                      <a:pt x="200" y="482"/>
                    </a:lnTo>
                    <a:lnTo>
                      <a:pt x="205" y="511"/>
                    </a:lnTo>
                    <a:lnTo>
                      <a:pt x="209" y="539"/>
                    </a:lnTo>
                    <a:lnTo>
                      <a:pt x="212" y="568"/>
                    </a:lnTo>
                    <a:lnTo>
                      <a:pt x="213" y="596"/>
                    </a:lnTo>
                    <a:lnTo>
                      <a:pt x="214" y="624"/>
                    </a:lnTo>
                    <a:lnTo>
                      <a:pt x="214" y="652"/>
                    </a:lnTo>
                    <a:lnTo>
                      <a:pt x="214" y="679"/>
                    </a:lnTo>
                    <a:lnTo>
                      <a:pt x="212" y="706"/>
                    </a:lnTo>
                    <a:lnTo>
                      <a:pt x="209" y="732"/>
                    </a:lnTo>
                    <a:lnTo>
                      <a:pt x="206" y="758"/>
                    </a:lnTo>
                    <a:lnTo>
                      <a:pt x="202" y="784"/>
                    </a:lnTo>
                    <a:lnTo>
                      <a:pt x="197" y="809"/>
                    </a:lnTo>
                    <a:lnTo>
                      <a:pt x="191" y="834"/>
                    </a:lnTo>
                    <a:lnTo>
                      <a:pt x="184" y="859"/>
                    </a:lnTo>
                    <a:lnTo>
                      <a:pt x="177" y="883"/>
                    </a:lnTo>
                    <a:lnTo>
                      <a:pt x="168" y="907"/>
                    </a:lnTo>
                    <a:lnTo>
                      <a:pt x="160" y="930"/>
                    </a:lnTo>
                    <a:lnTo>
                      <a:pt x="165" y="9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89" name="Freeform 97">
                <a:extLst>
                  <a:ext uri="{FF2B5EF4-FFF2-40B4-BE49-F238E27FC236}">
                    <a16:creationId xmlns:a16="http://schemas.microsoft.com/office/drawing/2014/main" id="{42667A36-2BDA-AC0F-3D60-7518D1B09402}"/>
                  </a:ext>
                </a:extLst>
              </p:cNvPr>
              <p:cNvSpPr>
                <a:spLocks/>
              </p:cNvSpPr>
              <p:nvPr/>
            </p:nvSpPr>
            <p:spPr bwMode="auto">
              <a:xfrm>
                <a:off x="2302" y="3060"/>
                <a:ext cx="69" cy="110"/>
              </a:xfrm>
              <a:custGeom>
                <a:avLst/>
                <a:gdLst>
                  <a:gd name="T0" fmla="*/ 3 w 208"/>
                  <a:gd name="T1" fmla="*/ 329 h 329"/>
                  <a:gd name="T2" fmla="*/ 4 w 208"/>
                  <a:gd name="T3" fmla="*/ 328 h 329"/>
                  <a:gd name="T4" fmla="*/ 23 w 208"/>
                  <a:gd name="T5" fmla="*/ 311 h 329"/>
                  <a:gd name="T6" fmla="*/ 41 w 208"/>
                  <a:gd name="T7" fmla="*/ 292 h 329"/>
                  <a:gd name="T8" fmla="*/ 58 w 208"/>
                  <a:gd name="T9" fmla="*/ 274 h 329"/>
                  <a:gd name="T10" fmla="*/ 74 w 208"/>
                  <a:gd name="T11" fmla="*/ 255 h 329"/>
                  <a:gd name="T12" fmla="*/ 88 w 208"/>
                  <a:gd name="T13" fmla="*/ 236 h 329"/>
                  <a:gd name="T14" fmla="*/ 101 w 208"/>
                  <a:gd name="T15" fmla="*/ 218 h 329"/>
                  <a:gd name="T16" fmla="*/ 114 w 208"/>
                  <a:gd name="T17" fmla="*/ 198 h 329"/>
                  <a:gd name="T18" fmla="*/ 126 w 208"/>
                  <a:gd name="T19" fmla="*/ 177 h 329"/>
                  <a:gd name="T20" fmla="*/ 138 w 208"/>
                  <a:gd name="T21" fmla="*/ 156 h 329"/>
                  <a:gd name="T22" fmla="*/ 149 w 208"/>
                  <a:gd name="T23" fmla="*/ 135 h 329"/>
                  <a:gd name="T24" fmla="*/ 159 w 208"/>
                  <a:gd name="T25" fmla="*/ 115 h 329"/>
                  <a:gd name="T26" fmla="*/ 169 w 208"/>
                  <a:gd name="T27" fmla="*/ 93 h 329"/>
                  <a:gd name="T28" fmla="*/ 180 w 208"/>
                  <a:gd name="T29" fmla="*/ 71 h 329"/>
                  <a:gd name="T30" fmla="*/ 189 w 208"/>
                  <a:gd name="T31" fmla="*/ 49 h 329"/>
                  <a:gd name="T32" fmla="*/ 199 w 208"/>
                  <a:gd name="T33" fmla="*/ 25 h 329"/>
                  <a:gd name="T34" fmla="*/ 208 w 208"/>
                  <a:gd name="T35" fmla="*/ 2 h 329"/>
                  <a:gd name="T36" fmla="*/ 203 w 208"/>
                  <a:gd name="T37" fmla="*/ 0 h 329"/>
                  <a:gd name="T38" fmla="*/ 193 w 208"/>
                  <a:gd name="T39" fmla="*/ 23 h 329"/>
                  <a:gd name="T40" fmla="*/ 184 w 208"/>
                  <a:gd name="T41" fmla="*/ 47 h 329"/>
                  <a:gd name="T42" fmla="*/ 173 w 208"/>
                  <a:gd name="T43" fmla="*/ 69 h 329"/>
                  <a:gd name="T44" fmla="*/ 164 w 208"/>
                  <a:gd name="T45" fmla="*/ 91 h 329"/>
                  <a:gd name="T46" fmla="*/ 153 w 208"/>
                  <a:gd name="T47" fmla="*/ 112 h 329"/>
                  <a:gd name="T48" fmla="*/ 144 w 208"/>
                  <a:gd name="T49" fmla="*/ 133 h 329"/>
                  <a:gd name="T50" fmla="*/ 133 w 208"/>
                  <a:gd name="T51" fmla="*/ 153 h 329"/>
                  <a:gd name="T52" fmla="*/ 122 w 208"/>
                  <a:gd name="T53" fmla="*/ 175 h 329"/>
                  <a:gd name="T54" fmla="*/ 110 w 208"/>
                  <a:gd name="T55" fmla="*/ 195 h 329"/>
                  <a:gd name="T56" fmla="*/ 97 w 208"/>
                  <a:gd name="T57" fmla="*/ 214 h 329"/>
                  <a:gd name="T58" fmla="*/ 83 w 208"/>
                  <a:gd name="T59" fmla="*/ 233 h 329"/>
                  <a:gd name="T60" fmla="*/ 69 w 208"/>
                  <a:gd name="T61" fmla="*/ 252 h 329"/>
                  <a:gd name="T62" fmla="*/ 52 w 208"/>
                  <a:gd name="T63" fmla="*/ 270 h 329"/>
                  <a:gd name="T64" fmla="*/ 36 w 208"/>
                  <a:gd name="T65" fmla="*/ 289 h 329"/>
                  <a:gd name="T66" fmla="*/ 20 w 208"/>
                  <a:gd name="T67" fmla="*/ 307 h 329"/>
                  <a:gd name="T68" fmla="*/ 1 w 208"/>
                  <a:gd name="T69" fmla="*/ 324 h 329"/>
                  <a:gd name="T70" fmla="*/ 1 w 208"/>
                  <a:gd name="T71" fmla="*/ 324 h 329"/>
                  <a:gd name="T72" fmla="*/ 1 w 208"/>
                  <a:gd name="T73" fmla="*/ 324 h 329"/>
                  <a:gd name="T74" fmla="*/ 0 w 208"/>
                  <a:gd name="T75" fmla="*/ 326 h 329"/>
                  <a:gd name="T76" fmla="*/ 0 w 208"/>
                  <a:gd name="T77" fmla="*/ 328 h 329"/>
                  <a:gd name="T78" fmla="*/ 2 w 208"/>
                  <a:gd name="T79" fmla="*/ 329 h 329"/>
                  <a:gd name="T80" fmla="*/ 4 w 208"/>
                  <a:gd name="T81" fmla="*/ 328 h 329"/>
                  <a:gd name="T82" fmla="*/ 3 w 208"/>
                  <a:gd name="T83"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8" h="329">
                    <a:moveTo>
                      <a:pt x="3" y="329"/>
                    </a:moveTo>
                    <a:lnTo>
                      <a:pt x="4" y="328"/>
                    </a:lnTo>
                    <a:lnTo>
                      <a:pt x="23" y="311"/>
                    </a:lnTo>
                    <a:lnTo>
                      <a:pt x="41" y="292"/>
                    </a:lnTo>
                    <a:lnTo>
                      <a:pt x="58" y="274"/>
                    </a:lnTo>
                    <a:lnTo>
                      <a:pt x="74" y="255"/>
                    </a:lnTo>
                    <a:lnTo>
                      <a:pt x="88" y="236"/>
                    </a:lnTo>
                    <a:lnTo>
                      <a:pt x="101" y="218"/>
                    </a:lnTo>
                    <a:lnTo>
                      <a:pt x="114" y="198"/>
                    </a:lnTo>
                    <a:lnTo>
                      <a:pt x="126" y="177"/>
                    </a:lnTo>
                    <a:lnTo>
                      <a:pt x="138" y="156"/>
                    </a:lnTo>
                    <a:lnTo>
                      <a:pt x="149" y="135"/>
                    </a:lnTo>
                    <a:lnTo>
                      <a:pt x="159" y="115"/>
                    </a:lnTo>
                    <a:lnTo>
                      <a:pt x="169" y="93"/>
                    </a:lnTo>
                    <a:lnTo>
                      <a:pt x="180" y="71"/>
                    </a:lnTo>
                    <a:lnTo>
                      <a:pt x="189" y="49"/>
                    </a:lnTo>
                    <a:lnTo>
                      <a:pt x="199" y="25"/>
                    </a:lnTo>
                    <a:lnTo>
                      <a:pt x="208" y="2"/>
                    </a:lnTo>
                    <a:lnTo>
                      <a:pt x="203" y="0"/>
                    </a:lnTo>
                    <a:lnTo>
                      <a:pt x="193" y="23"/>
                    </a:lnTo>
                    <a:lnTo>
                      <a:pt x="184" y="47"/>
                    </a:lnTo>
                    <a:lnTo>
                      <a:pt x="173" y="69"/>
                    </a:lnTo>
                    <a:lnTo>
                      <a:pt x="164" y="91"/>
                    </a:lnTo>
                    <a:lnTo>
                      <a:pt x="153" y="112"/>
                    </a:lnTo>
                    <a:lnTo>
                      <a:pt x="144" y="133"/>
                    </a:lnTo>
                    <a:lnTo>
                      <a:pt x="133" y="153"/>
                    </a:lnTo>
                    <a:lnTo>
                      <a:pt x="122" y="175"/>
                    </a:lnTo>
                    <a:lnTo>
                      <a:pt x="110" y="195"/>
                    </a:lnTo>
                    <a:lnTo>
                      <a:pt x="97" y="214"/>
                    </a:lnTo>
                    <a:lnTo>
                      <a:pt x="83" y="233"/>
                    </a:lnTo>
                    <a:lnTo>
                      <a:pt x="69" y="252"/>
                    </a:lnTo>
                    <a:lnTo>
                      <a:pt x="52" y="270"/>
                    </a:lnTo>
                    <a:lnTo>
                      <a:pt x="36" y="289"/>
                    </a:lnTo>
                    <a:lnTo>
                      <a:pt x="20" y="307"/>
                    </a:lnTo>
                    <a:lnTo>
                      <a:pt x="1" y="324"/>
                    </a:lnTo>
                    <a:lnTo>
                      <a:pt x="1" y="324"/>
                    </a:lnTo>
                    <a:lnTo>
                      <a:pt x="1" y="324"/>
                    </a:lnTo>
                    <a:lnTo>
                      <a:pt x="0" y="326"/>
                    </a:lnTo>
                    <a:lnTo>
                      <a:pt x="0" y="328"/>
                    </a:lnTo>
                    <a:lnTo>
                      <a:pt x="2" y="329"/>
                    </a:lnTo>
                    <a:lnTo>
                      <a:pt x="4" y="328"/>
                    </a:lnTo>
                    <a:lnTo>
                      <a:pt x="3" y="3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90" name="Freeform 98">
                <a:extLst>
                  <a:ext uri="{FF2B5EF4-FFF2-40B4-BE49-F238E27FC236}">
                    <a16:creationId xmlns:a16="http://schemas.microsoft.com/office/drawing/2014/main" id="{EDD37532-55AB-F1A9-0A20-7EA330B8AE74}"/>
                  </a:ext>
                </a:extLst>
              </p:cNvPr>
              <p:cNvSpPr>
                <a:spLocks/>
              </p:cNvSpPr>
              <p:nvPr/>
            </p:nvSpPr>
            <p:spPr bwMode="auto">
              <a:xfrm>
                <a:off x="2169" y="3168"/>
                <a:ext cx="134" cy="23"/>
              </a:xfrm>
              <a:custGeom>
                <a:avLst/>
                <a:gdLst>
                  <a:gd name="T0" fmla="*/ 4 w 403"/>
                  <a:gd name="T1" fmla="*/ 28 h 69"/>
                  <a:gd name="T2" fmla="*/ 18 w 403"/>
                  <a:gd name="T3" fmla="*/ 23 h 69"/>
                  <a:gd name="T4" fmla="*/ 30 w 403"/>
                  <a:gd name="T5" fmla="*/ 22 h 69"/>
                  <a:gd name="T6" fmla="*/ 41 w 403"/>
                  <a:gd name="T7" fmla="*/ 26 h 69"/>
                  <a:gd name="T8" fmla="*/ 52 w 403"/>
                  <a:gd name="T9" fmla="*/ 30 h 69"/>
                  <a:gd name="T10" fmla="*/ 64 w 403"/>
                  <a:gd name="T11" fmla="*/ 36 h 69"/>
                  <a:gd name="T12" fmla="*/ 76 w 403"/>
                  <a:gd name="T13" fmla="*/ 43 h 69"/>
                  <a:gd name="T14" fmla="*/ 93 w 403"/>
                  <a:gd name="T15" fmla="*/ 52 h 69"/>
                  <a:gd name="T16" fmla="*/ 109 w 403"/>
                  <a:gd name="T17" fmla="*/ 58 h 69"/>
                  <a:gd name="T18" fmla="*/ 130 w 403"/>
                  <a:gd name="T19" fmla="*/ 64 h 69"/>
                  <a:gd name="T20" fmla="*/ 153 w 403"/>
                  <a:gd name="T21" fmla="*/ 68 h 69"/>
                  <a:gd name="T22" fmla="*/ 181 w 403"/>
                  <a:gd name="T23" fmla="*/ 69 h 69"/>
                  <a:gd name="T24" fmla="*/ 214 w 403"/>
                  <a:gd name="T25" fmla="*/ 66 h 69"/>
                  <a:gd name="T26" fmla="*/ 251 w 403"/>
                  <a:gd name="T27" fmla="*/ 59 h 69"/>
                  <a:gd name="T28" fmla="*/ 296 w 403"/>
                  <a:gd name="T29" fmla="*/ 47 h 69"/>
                  <a:gd name="T30" fmla="*/ 346 w 403"/>
                  <a:gd name="T31" fmla="*/ 30 h 69"/>
                  <a:gd name="T32" fmla="*/ 403 w 403"/>
                  <a:gd name="T33" fmla="*/ 5 h 69"/>
                  <a:gd name="T34" fmla="*/ 371 w 403"/>
                  <a:gd name="T35" fmla="*/ 13 h 69"/>
                  <a:gd name="T36" fmla="*/ 317 w 403"/>
                  <a:gd name="T37" fmla="*/ 34 h 69"/>
                  <a:gd name="T38" fmla="*/ 271 w 403"/>
                  <a:gd name="T39" fmla="*/ 49 h 69"/>
                  <a:gd name="T40" fmla="*/ 231 w 403"/>
                  <a:gd name="T41" fmla="*/ 57 h 69"/>
                  <a:gd name="T42" fmla="*/ 196 w 403"/>
                  <a:gd name="T43" fmla="*/ 62 h 69"/>
                  <a:gd name="T44" fmla="*/ 167 w 403"/>
                  <a:gd name="T45" fmla="*/ 64 h 69"/>
                  <a:gd name="T46" fmla="*/ 142 w 403"/>
                  <a:gd name="T47" fmla="*/ 61 h 69"/>
                  <a:gd name="T48" fmla="*/ 121 w 403"/>
                  <a:gd name="T49" fmla="*/ 56 h 69"/>
                  <a:gd name="T50" fmla="*/ 103 w 403"/>
                  <a:gd name="T51" fmla="*/ 49 h 69"/>
                  <a:gd name="T52" fmla="*/ 87 w 403"/>
                  <a:gd name="T53" fmla="*/ 43 h 69"/>
                  <a:gd name="T54" fmla="*/ 73 w 403"/>
                  <a:gd name="T55" fmla="*/ 35 h 69"/>
                  <a:gd name="T56" fmla="*/ 60 w 403"/>
                  <a:gd name="T57" fmla="*/ 29 h 69"/>
                  <a:gd name="T58" fmla="*/ 48 w 403"/>
                  <a:gd name="T59" fmla="*/ 22 h 69"/>
                  <a:gd name="T60" fmla="*/ 36 w 403"/>
                  <a:gd name="T61" fmla="*/ 18 h 69"/>
                  <a:gd name="T62" fmla="*/ 24 w 403"/>
                  <a:gd name="T63" fmla="*/ 17 h 69"/>
                  <a:gd name="T64" fmla="*/ 9 w 403"/>
                  <a:gd name="T65" fmla="*/ 19 h 69"/>
                  <a:gd name="T66" fmla="*/ 1 w 403"/>
                  <a:gd name="T67" fmla="*/ 27 h 69"/>
                  <a:gd name="T68" fmla="*/ 0 w 403"/>
                  <a:gd name="T69" fmla="*/ 24 h 69"/>
                  <a:gd name="T70" fmla="*/ 2 w 403"/>
                  <a:gd name="T71" fmla="*/ 28 h 69"/>
                  <a:gd name="T72" fmla="*/ 5 w 403"/>
                  <a:gd name="T73" fmla="*/ 2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3" h="69">
                    <a:moveTo>
                      <a:pt x="5" y="22"/>
                    </a:moveTo>
                    <a:lnTo>
                      <a:pt x="4" y="28"/>
                    </a:lnTo>
                    <a:lnTo>
                      <a:pt x="11" y="25"/>
                    </a:lnTo>
                    <a:lnTo>
                      <a:pt x="18" y="23"/>
                    </a:lnTo>
                    <a:lnTo>
                      <a:pt x="24" y="22"/>
                    </a:lnTo>
                    <a:lnTo>
                      <a:pt x="30" y="22"/>
                    </a:lnTo>
                    <a:lnTo>
                      <a:pt x="35" y="24"/>
                    </a:lnTo>
                    <a:lnTo>
                      <a:pt x="41" y="26"/>
                    </a:lnTo>
                    <a:lnTo>
                      <a:pt x="46" y="28"/>
                    </a:lnTo>
                    <a:lnTo>
                      <a:pt x="52" y="30"/>
                    </a:lnTo>
                    <a:lnTo>
                      <a:pt x="58" y="33"/>
                    </a:lnTo>
                    <a:lnTo>
                      <a:pt x="64" y="36"/>
                    </a:lnTo>
                    <a:lnTo>
                      <a:pt x="71" y="39"/>
                    </a:lnTo>
                    <a:lnTo>
                      <a:pt x="76" y="43"/>
                    </a:lnTo>
                    <a:lnTo>
                      <a:pt x="84" y="47"/>
                    </a:lnTo>
                    <a:lnTo>
                      <a:pt x="93" y="52"/>
                    </a:lnTo>
                    <a:lnTo>
                      <a:pt x="101" y="55"/>
                    </a:lnTo>
                    <a:lnTo>
                      <a:pt x="109" y="58"/>
                    </a:lnTo>
                    <a:lnTo>
                      <a:pt x="119" y="62"/>
                    </a:lnTo>
                    <a:lnTo>
                      <a:pt x="130" y="64"/>
                    </a:lnTo>
                    <a:lnTo>
                      <a:pt x="141" y="67"/>
                    </a:lnTo>
                    <a:lnTo>
                      <a:pt x="153" y="68"/>
                    </a:lnTo>
                    <a:lnTo>
                      <a:pt x="167" y="69"/>
                    </a:lnTo>
                    <a:lnTo>
                      <a:pt x="181" y="69"/>
                    </a:lnTo>
                    <a:lnTo>
                      <a:pt x="196" y="68"/>
                    </a:lnTo>
                    <a:lnTo>
                      <a:pt x="214" y="66"/>
                    </a:lnTo>
                    <a:lnTo>
                      <a:pt x="232" y="63"/>
                    </a:lnTo>
                    <a:lnTo>
                      <a:pt x="251" y="59"/>
                    </a:lnTo>
                    <a:lnTo>
                      <a:pt x="272" y="54"/>
                    </a:lnTo>
                    <a:lnTo>
                      <a:pt x="296" y="47"/>
                    </a:lnTo>
                    <a:lnTo>
                      <a:pt x="319" y="39"/>
                    </a:lnTo>
                    <a:lnTo>
                      <a:pt x="346" y="30"/>
                    </a:lnTo>
                    <a:lnTo>
                      <a:pt x="373" y="18"/>
                    </a:lnTo>
                    <a:lnTo>
                      <a:pt x="403" y="5"/>
                    </a:lnTo>
                    <a:lnTo>
                      <a:pt x="400" y="0"/>
                    </a:lnTo>
                    <a:lnTo>
                      <a:pt x="371" y="13"/>
                    </a:lnTo>
                    <a:lnTo>
                      <a:pt x="344" y="24"/>
                    </a:lnTo>
                    <a:lnTo>
                      <a:pt x="317" y="34"/>
                    </a:lnTo>
                    <a:lnTo>
                      <a:pt x="293" y="42"/>
                    </a:lnTo>
                    <a:lnTo>
                      <a:pt x="271" y="49"/>
                    </a:lnTo>
                    <a:lnTo>
                      <a:pt x="251" y="54"/>
                    </a:lnTo>
                    <a:lnTo>
                      <a:pt x="231" y="57"/>
                    </a:lnTo>
                    <a:lnTo>
                      <a:pt x="213" y="61"/>
                    </a:lnTo>
                    <a:lnTo>
                      <a:pt x="196" y="62"/>
                    </a:lnTo>
                    <a:lnTo>
                      <a:pt x="181" y="64"/>
                    </a:lnTo>
                    <a:lnTo>
                      <a:pt x="167" y="64"/>
                    </a:lnTo>
                    <a:lnTo>
                      <a:pt x="153" y="62"/>
                    </a:lnTo>
                    <a:lnTo>
                      <a:pt x="142" y="61"/>
                    </a:lnTo>
                    <a:lnTo>
                      <a:pt x="131" y="59"/>
                    </a:lnTo>
                    <a:lnTo>
                      <a:pt x="121" y="56"/>
                    </a:lnTo>
                    <a:lnTo>
                      <a:pt x="111" y="53"/>
                    </a:lnTo>
                    <a:lnTo>
                      <a:pt x="103" y="49"/>
                    </a:lnTo>
                    <a:lnTo>
                      <a:pt x="95" y="46"/>
                    </a:lnTo>
                    <a:lnTo>
                      <a:pt x="87" y="43"/>
                    </a:lnTo>
                    <a:lnTo>
                      <a:pt x="80" y="39"/>
                    </a:lnTo>
                    <a:lnTo>
                      <a:pt x="73" y="35"/>
                    </a:lnTo>
                    <a:lnTo>
                      <a:pt x="66" y="32"/>
                    </a:lnTo>
                    <a:lnTo>
                      <a:pt x="60" y="29"/>
                    </a:lnTo>
                    <a:lnTo>
                      <a:pt x="54" y="26"/>
                    </a:lnTo>
                    <a:lnTo>
                      <a:pt x="48" y="22"/>
                    </a:lnTo>
                    <a:lnTo>
                      <a:pt x="43" y="20"/>
                    </a:lnTo>
                    <a:lnTo>
                      <a:pt x="36" y="18"/>
                    </a:lnTo>
                    <a:lnTo>
                      <a:pt x="30" y="17"/>
                    </a:lnTo>
                    <a:lnTo>
                      <a:pt x="24" y="17"/>
                    </a:lnTo>
                    <a:lnTo>
                      <a:pt x="16" y="18"/>
                    </a:lnTo>
                    <a:lnTo>
                      <a:pt x="9" y="19"/>
                    </a:lnTo>
                    <a:lnTo>
                      <a:pt x="2" y="22"/>
                    </a:lnTo>
                    <a:lnTo>
                      <a:pt x="1" y="27"/>
                    </a:lnTo>
                    <a:lnTo>
                      <a:pt x="2" y="22"/>
                    </a:lnTo>
                    <a:lnTo>
                      <a:pt x="0" y="24"/>
                    </a:lnTo>
                    <a:lnTo>
                      <a:pt x="1" y="26"/>
                    </a:lnTo>
                    <a:lnTo>
                      <a:pt x="2" y="28"/>
                    </a:lnTo>
                    <a:lnTo>
                      <a:pt x="4" y="28"/>
                    </a:lnTo>
                    <a:lnTo>
                      <a:pt x="5"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91" name="Freeform 99">
                <a:extLst>
                  <a:ext uri="{FF2B5EF4-FFF2-40B4-BE49-F238E27FC236}">
                    <a16:creationId xmlns:a16="http://schemas.microsoft.com/office/drawing/2014/main" id="{16CCE382-5E4E-410A-7DB9-270FBD3D3216}"/>
                  </a:ext>
                </a:extLst>
              </p:cNvPr>
              <p:cNvSpPr>
                <a:spLocks/>
              </p:cNvSpPr>
              <p:nvPr/>
            </p:nvSpPr>
            <p:spPr bwMode="auto">
              <a:xfrm>
                <a:off x="2086" y="3175"/>
                <a:ext cx="94" cy="57"/>
              </a:xfrm>
              <a:custGeom>
                <a:avLst/>
                <a:gdLst>
                  <a:gd name="T0" fmla="*/ 4 w 284"/>
                  <a:gd name="T1" fmla="*/ 168 h 171"/>
                  <a:gd name="T2" fmla="*/ 2 w 284"/>
                  <a:gd name="T3" fmla="*/ 170 h 171"/>
                  <a:gd name="T4" fmla="*/ 31 w 284"/>
                  <a:gd name="T5" fmla="*/ 171 h 171"/>
                  <a:gd name="T6" fmla="*/ 62 w 284"/>
                  <a:gd name="T7" fmla="*/ 170 h 171"/>
                  <a:gd name="T8" fmla="*/ 93 w 284"/>
                  <a:gd name="T9" fmla="*/ 167 h 171"/>
                  <a:gd name="T10" fmla="*/ 123 w 284"/>
                  <a:gd name="T11" fmla="*/ 163 h 171"/>
                  <a:gd name="T12" fmla="*/ 151 w 284"/>
                  <a:gd name="T13" fmla="*/ 157 h 171"/>
                  <a:gd name="T14" fmla="*/ 179 w 284"/>
                  <a:gd name="T15" fmla="*/ 149 h 171"/>
                  <a:gd name="T16" fmla="*/ 204 w 284"/>
                  <a:gd name="T17" fmla="*/ 141 h 171"/>
                  <a:gd name="T18" fmla="*/ 227 w 284"/>
                  <a:gd name="T19" fmla="*/ 130 h 171"/>
                  <a:gd name="T20" fmla="*/ 247 w 284"/>
                  <a:gd name="T21" fmla="*/ 118 h 171"/>
                  <a:gd name="T22" fmla="*/ 263 w 284"/>
                  <a:gd name="T23" fmla="*/ 105 h 171"/>
                  <a:gd name="T24" fmla="*/ 275 w 284"/>
                  <a:gd name="T25" fmla="*/ 91 h 171"/>
                  <a:gd name="T26" fmla="*/ 283 w 284"/>
                  <a:gd name="T27" fmla="*/ 74 h 171"/>
                  <a:gd name="T28" fmla="*/ 284 w 284"/>
                  <a:gd name="T29" fmla="*/ 57 h 171"/>
                  <a:gd name="T30" fmla="*/ 281 w 284"/>
                  <a:gd name="T31" fmla="*/ 39 h 171"/>
                  <a:gd name="T32" fmla="*/ 270 w 284"/>
                  <a:gd name="T33" fmla="*/ 20 h 171"/>
                  <a:gd name="T34" fmla="*/ 253 w 284"/>
                  <a:gd name="T35" fmla="*/ 0 h 171"/>
                  <a:gd name="T36" fmla="*/ 249 w 284"/>
                  <a:gd name="T37" fmla="*/ 5 h 171"/>
                  <a:gd name="T38" fmla="*/ 266 w 284"/>
                  <a:gd name="T39" fmla="*/ 23 h 171"/>
                  <a:gd name="T40" fmla="*/ 275 w 284"/>
                  <a:gd name="T41" fmla="*/ 41 h 171"/>
                  <a:gd name="T42" fmla="*/ 279 w 284"/>
                  <a:gd name="T43" fmla="*/ 57 h 171"/>
                  <a:gd name="T44" fmla="*/ 277 w 284"/>
                  <a:gd name="T45" fmla="*/ 73 h 171"/>
                  <a:gd name="T46" fmla="*/ 270 w 284"/>
                  <a:gd name="T47" fmla="*/ 88 h 171"/>
                  <a:gd name="T48" fmla="*/ 260 w 284"/>
                  <a:gd name="T49" fmla="*/ 101 h 171"/>
                  <a:gd name="T50" fmla="*/ 244 w 284"/>
                  <a:gd name="T51" fmla="*/ 114 h 171"/>
                  <a:gd name="T52" fmla="*/ 225 w 284"/>
                  <a:gd name="T53" fmla="*/ 125 h 171"/>
                  <a:gd name="T54" fmla="*/ 202 w 284"/>
                  <a:gd name="T55" fmla="*/ 135 h 171"/>
                  <a:gd name="T56" fmla="*/ 177 w 284"/>
                  <a:gd name="T57" fmla="*/ 144 h 171"/>
                  <a:gd name="T58" fmla="*/ 150 w 284"/>
                  <a:gd name="T59" fmla="*/ 151 h 171"/>
                  <a:gd name="T60" fmla="*/ 122 w 284"/>
                  <a:gd name="T61" fmla="*/ 157 h 171"/>
                  <a:gd name="T62" fmla="*/ 92 w 284"/>
                  <a:gd name="T63" fmla="*/ 161 h 171"/>
                  <a:gd name="T64" fmla="*/ 62 w 284"/>
                  <a:gd name="T65" fmla="*/ 164 h 171"/>
                  <a:gd name="T66" fmla="*/ 31 w 284"/>
                  <a:gd name="T67" fmla="*/ 165 h 171"/>
                  <a:gd name="T68" fmla="*/ 2 w 284"/>
                  <a:gd name="T69" fmla="*/ 164 h 171"/>
                  <a:gd name="T70" fmla="*/ 0 w 284"/>
                  <a:gd name="T71" fmla="*/ 166 h 171"/>
                  <a:gd name="T72" fmla="*/ 2 w 284"/>
                  <a:gd name="T73" fmla="*/ 164 h 171"/>
                  <a:gd name="T74" fmla="*/ 0 w 284"/>
                  <a:gd name="T75" fmla="*/ 165 h 171"/>
                  <a:gd name="T76" fmla="*/ 0 w 284"/>
                  <a:gd name="T77" fmla="*/ 167 h 171"/>
                  <a:gd name="T78" fmla="*/ 0 w 284"/>
                  <a:gd name="T79" fmla="*/ 169 h 171"/>
                  <a:gd name="T80" fmla="*/ 2 w 284"/>
                  <a:gd name="T81" fmla="*/ 170 h 171"/>
                  <a:gd name="T82" fmla="*/ 4 w 284"/>
                  <a:gd name="T83" fmla="*/ 16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4" h="171">
                    <a:moveTo>
                      <a:pt x="4" y="168"/>
                    </a:moveTo>
                    <a:lnTo>
                      <a:pt x="2" y="170"/>
                    </a:lnTo>
                    <a:lnTo>
                      <a:pt x="31" y="171"/>
                    </a:lnTo>
                    <a:lnTo>
                      <a:pt x="62" y="170"/>
                    </a:lnTo>
                    <a:lnTo>
                      <a:pt x="93" y="167"/>
                    </a:lnTo>
                    <a:lnTo>
                      <a:pt x="123" y="163"/>
                    </a:lnTo>
                    <a:lnTo>
                      <a:pt x="151" y="157"/>
                    </a:lnTo>
                    <a:lnTo>
                      <a:pt x="179" y="149"/>
                    </a:lnTo>
                    <a:lnTo>
                      <a:pt x="204" y="141"/>
                    </a:lnTo>
                    <a:lnTo>
                      <a:pt x="227" y="130"/>
                    </a:lnTo>
                    <a:lnTo>
                      <a:pt x="247" y="118"/>
                    </a:lnTo>
                    <a:lnTo>
                      <a:pt x="263" y="105"/>
                    </a:lnTo>
                    <a:lnTo>
                      <a:pt x="275" y="91"/>
                    </a:lnTo>
                    <a:lnTo>
                      <a:pt x="283" y="74"/>
                    </a:lnTo>
                    <a:lnTo>
                      <a:pt x="284" y="57"/>
                    </a:lnTo>
                    <a:lnTo>
                      <a:pt x="281" y="39"/>
                    </a:lnTo>
                    <a:lnTo>
                      <a:pt x="270" y="20"/>
                    </a:lnTo>
                    <a:lnTo>
                      <a:pt x="253" y="0"/>
                    </a:lnTo>
                    <a:lnTo>
                      <a:pt x="249" y="5"/>
                    </a:lnTo>
                    <a:lnTo>
                      <a:pt x="266" y="23"/>
                    </a:lnTo>
                    <a:lnTo>
                      <a:pt x="275" y="41"/>
                    </a:lnTo>
                    <a:lnTo>
                      <a:pt x="279" y="57"/>
                    </a:lnTo>
                    <a:lnTo>
                      <a:pt x="277" y="73"/>
                    </a:lnTo>
                    <a:lnTo>
                      <a:pt x="270" y="88"/>
                    </a:lnTo>
                    <a:lnTo>
                      <a:pt x="260" y="101"/>
                    </a:lnTo>
                    <a:lnTo>
                      <a:pt x="244" y="114"/>
                    </a:lnTo>
                    <a:lnTo>
                      <a:pt x="225" y="125"/>
                    </a:lnTo>
                    <a:lnTo>
                      <a:pt x="202" y="135"/>
                    </a:lnTo>
                    <a:lnTo>
                      <a:pt x="177" y="144"/>
                    </a:lnTo>
                    <a:lnTo>
                      <a:pt x="150" y="151"/>
                    </a:lnTo>
                    <a:lnTo>
                      <a:pt x="122" y="157"/>
                    </a:lnTo>
                    <a:lnTo>
                      <a:pt x="92" y="161"/>
                    </a:lnTo>
                    <a:lnTo>
                      <a:pt x="62" y="164"/>
                    </a:lnTo>
                    <a:lnTo>
                      <a:pt x="31" y="165"/>
                    </a:lnTo>
                    <a:lnTo>
                      <a:pt x="2" y="164"/>
                    </a:lnTo>
                    <a:lnTo>
                      <a:pt x="0" y="166"/>
                    </a:lnTo>
                    <a:lnTo>
                      <a:pt x="2" y="164"/>
                    </a:lnTo>
                    <a:lnTo>
                      <a:pt x="0" y="165"/>
                    </a:lnTo>
                    <a:lnTo>
                      <a:pt x="0" y="167"/>
                    </a:lnTo>
                    <a:lnTo>
                      <a:pt x="0" y="169"/>
                    </a:lnTo>
                    <a:lnTo>
                      <a:pt x="2" y="170"/>
                    </a:lnTo>
                    <a:lnTo>
                      <a:pt x="4"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92" name="Freeform 100">
                <a:extLst>
                  <a:ext uri="{FF2B5EF4-FFF2-40B4-BE49-F238E27FC236}">
                    <a16:creationId xmlns:a16="http://schemas.microsoft.com/office/drawing/2014/main" id="{6B7B669A-CFC9-3636-A934-363749B6DA6C}"/>
                  </a:ext>
                </a:extLst>
              </p:cNvPr>
              <p:cNvSpPr>
                <a:spLocks/>
              </p:cNvSpPr>
              <p:nvPr/>
            </p:nvSpPr>
            <p:spPr bwMode="auto">
              <a:xfrm>
                <a:off x="1936" y="3231"/>
                <a:ext cx="151" cy="37"/>
              </a:xfrm>
              <a:custGeom>
                <a:avLst/>
                <a:gdLst>
                  <a:gd name="T0" fmla="*/ 10 w 453"/>
                  <a:gd name="T1" fmla="*/ 98 h 111"/>
                  <a:gd name="T2" fmla="*/ 28 w 453"/>
                  <a:gd name="T3" fmla="*/ 98 h 111"/>
                  <a:gd name="T4" fmla="*/ 51 w 453"/>
                  <a:gd name="T5" fmla="*/ 99 h 111"/>
                  <a:gd name="T6" fmla="*/ 77 w 453"/>
                  <a:gd name="T7" fmla="*/ 102 h 111"/>
                  <a:gd name="T8" fmla="*/ 105 w 453"/>
                  <a:gd name="T9" fmla="*/ 105 h 111"/>
                  <a:gd name="T10" fmla="*/ 136 w 453"/>
                  <a:gd name="T11" fmla="*/ 108 h 111"/>
                  <a:gd name="T12" fmla="*/ 169 w 453"/>
                  <a:gd name="T13" fmla="*/ 110 h 111"/>
                  <a:gd name="T14" fmla="*/ 202 w 453"/>
                  <a:gd name="T15" fmla="*/ 111 h 111"/>
                  <a:gd name="T16" fmla="*/ 236 w 453"/>
                  <a:gd name="T17" fmla="*/ 110 h 111"/>
                  <a:gd name="T18" fmla="*/ 270 w 453"/>
                  <a:gd name="T19" fmla="*/ 108 h 111"/>
                  <a:gd name="T20" fmla="*/ 304 w 453"/>
                  <a:gd name="T21" fmla="*/ 103 h 111"/>
                  <a:gd name="T22" fmla="*/ 336 w 453"/>
                  <a:gd name="T23" fmla="*/ 94 h 111"/>
                  <a:gd name="T24" fmla="*/ 367 w 453"/>
                  <a:gd name="T25" fmla="*/ 82 h 111"/>
                  <a:gd name="T26" fmla="*/ 395 w 453"/>
                  <a:gd name="T27" fmla="*/ 65 h 111"/>
                  <a:gd name="T28" fmla="*/ 421 w 453"/>
                  <a:gd name="T29" fmla="*/ 44 h 111"/>
                  <a:gd name="T30" fmla="*/ 443 w 453"/>
                  <a:gd name="T31" fmla="*/ 18 h 111"/>
                  <a:gd name="T32" fmla="*/ 448 w 453"/>
                  <a:gd name="T33" fmla="*/ 0 h 111"/>
                  <a:gd name="T34" fmla="*/ 428 w 453"/>
                  <a:gd name="T35" fmla="*/ 28 h 111"/>
                  <a:gd name="T36" fmla="*/ 405 w 453"/>
                  <a:gd name="T37" fmla="*/ 52 h 111"/>
                  <a:gd name="T38" fmla="*/ 379 w 453"/>
                  <a:gd name="T39" fmla="*/ 70 h 111"/>
                  <a:gd name="T40" fmla="*/ 350 w 453"/>
                  <a:gd name="T41" fmla="*/ 83 h 111"/>
                  <a:gd name="T42" fmla="*/ 319 w 453"/>
                  <a:gd name="T43" fmla="*/ 93 h 111"/>
                  <a:gd name="T44" fmla="*/ 286 w 453"/>
                  <a:gd name="T45" fmla="*/ 100 h 111"/>
                  <a:gd name="T46" fmla="*/ 252 w 453"/>
                  <a:gd name="T47" fmla="*/ 104 h 111"/>
                  <a:gd name="T48" fmla="*/ 219 w 453"/>
                  <a:gd name="T49" fmla="*/ 105 h 111"/>
                  <a:gd name="T50" fmla="*/ 185 w 453"/>
                  <a:gd name="T51" fmla="*/ 105 h 111"/>
                  <a:gd name="T52" fmla="*/ 152 w 453"/>
                  <a:gd name="T53" fmla="*/ 103 h 111"/>
                  <a:gd name="T54" fmla="*/ 120 w 453"/>
                  <a:gd name="T55" fmla="*/ 101 h 111"/>
                  <a:gd name="T56" fmla="*/ 91 w 453"/>
                  <a:gd name="T57" fmla="*/ 98 h 111"/>
                  <a:gd name="T58" fmla="*/ 64 w 453"/>
                  <a:gd name="T59" fmla="*/ 95 h 111"/>
                  <a:gd name="T60" fmla="*/ 39 w 453"/>
                  <a:gd name="T61" fmla="*/ 93 h 111"/>
                  <a:gd name="T62" fmla="*/ 18 w 453"/>
                  <a:gd name="T63" fmla="*/ 92 h 111"/>
                  <a:gd name="T64" fmla="*/ 1 w 453"/>
                  <a:gd name="T65" fmla="*/ 93 h 111"/>
                  <a:gd name="T66" fmla="*/ 0 w 453"/>
                  <a:gd name="T67" fmla="*/ 96 h 111"/>
                  <a:gd name="T68" fmla="*/ 2 w 453"/>
                  <a:gd name="T69" fmla="*/ 9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3" h="111">
                    <a:moveTo>
                      <a:pt x="2" y="98"/>
                    </a:moveTo>
                    <a:lnTo>
                      <a:pt x="10" y="98"/>
                    </a:lnTo>
                    <a:lnTo>
                      <a:pt x="18" y="98"/>
                    </a:lnTo>
                    <a:lnTo>
                      <a:pt x="28" y="98"/>
                    </a:lnTo>
                    <a:lnTo>
                      <a:pt x="39" y="99"/>
                    </a:lnTo>
                    <a:lnTo>
                      <a:pt x="51" y="99"/>
                    </a:lnTo>
                    <a:lnTo>
                      <a:pt x="63" y="101"/>
                    </a:lnTo>
                    <a:lnTo>
                      <a:pt x="77" y="102"/>
                    </a:lnTo>
                    <a:lnTo>
                      <a:pt x="91" y="103"/>
                    </a:lnTo>
                    <a:lnTo>
                      <a:pt x="105" y="105"/>
                    </a:lnTo>
                    <a:lnTo>
                      <a:pt x="120" y="107"/>
                    </a:lnTo>
                    <a:lnTo>
                      <a:pt x="136" y="108"/>
                    </a:lnTo>
                    <a:lnTo>
                      <a:pt x="152" y="109"/>
                    </a:lnTo>
                    <a:lnTo>
                      <a:pt x="169" y="110"/>
                    </a:lnTo>
                    <a:lnTo>
                      <a:pt x="185" y="110"/>
                    </a:lnTo>
                    <a:lnTo>
                      <a:pt x="202" y="111"/>
                    </a:lnTo>
                    <a:lnTo>
                      <a:pt x="219" y="111"/>
                    </a:lnTo>
                    <a:lnTo>
                      <a:pt x="236" y="110"/>
                    </a:lnTo>
                    <a:lnTo>
                      <a:pt x="252" y="109"/>
                    </a:lnTo>
                    <a:lnTo>
                      <a:pt x="270" y="108"/>
                    </a:lnTo>
                    <a:lnTo>
                      <a:pt x="287" y="105"/>
                    </a:lnTo>
                    <a:lnTo>
                      <a:pt x="304" y="103"/>
                    </a:lnTo>
                    <a:lnTo>
                      <a:pt x="320" y="99"/>
                    </a:lnTo>
                    <a:lnTo>
                      <a:pt x="336" y="94"/>
                    </a:lnTo>
                    <a:lnTo>
                      <a:pt x="352" y="89"/>
                    </a:lnTo>
                    <a:lnTo>
                      <a:pt x="367" y="82"/>
                    </a:lnTo>
                    <a:lnTo>
                      <a:pt x="381" y="75"/>
                    </a:lnTo>
                    <a:lnTo>
                      <a:pt x="395" y="65"/>
                    </a:lnTo>
                    <a:lnTo>
                      <a:pt x="408" y="56"/>
                    </a:lnTo>
                    <a:lnTo>
                      <a:pt x="421" y="44"/>
                    </a:lnTo>
                    <a:lnTo>
                      <a:pt x="433" y="31"/>
                    </a:lnTo>
                    <a:lnTo>
                      <a:pt x="443" y="18"/>
                    </a:lnTo>
                    <a:lnTo>
                      <a:pt x="453" y="2"/>
                    </a:lnTo>
                    <a:lnTo>
                      <a:pt x="448" y="0"/>
                    </a:lnTo>
                    <a:lnTo>
                      <a:pt x="439" y="14"/>
                    </a:lnTo>
                    <a:lnTo>
                      <a:pt x="428" y="28"/>
                    </a:lnTo>
                    <a:lnTo>
                      <a:pt x="417" y="40"/>
                    </a:lnTo>
                    <a:lnTo>
                      <a:pt x="405" y="52"/>
                    </a:lnTo>
                    <a:lnTo>
                      <a:pt x="392" y="61"/>
                    </a:lnTo>
                    <a:lnTo>
                      <a:pt x="379" y="70"/>
                    </a:lnTo>
                    <a:lnTo>
                      <a:pt x="364" y="77"/>
                    </a:lnTo>
                    <a:lnTo>
                      <a:pt x="350" y="83"/>
                    </a:lnTo>
                    <a:lnTo>
                      <a:pt x="334" y="89"/>
                    </a:lnTo>
                    <a:lnTo>
                      <a:pt x="319" y="93"/>
                    </a:lnTo>
                    <a:lnTo>
                      <a:pt x="303" y="97"/>
                    </a:lnTo>
                    <a:lnTo>
                      <a:pt x="286" y="100"/>
                    </a:lnTo>
                    <a:lnTo>
                      <a:pt x="269" y="102"/>
                    </a:lnTo>
                    <a:lnTo>
                      <a:pt x="252" y="104"/>
                    </a:lnTo>
                    <a:lnTo>
                      <a:pt x="236" y="105"/>
                    </a:lnTo>
                    <a:lnTo>
                      <a:pt x="219" y="105"/>
                    </a:lnTo>
                    <a:lnTo>
                      <a:pt x="202" y="105"/>
                    </a:lnTo>
                    <a:lnTo>
                      <a:pt x="185" y="105"/>
                    </a:lnTo>
                    <a:lnTo>
                      <a:pt x="169" y="105"/>
                    </a:lnTo>
                    <a:lnTo>
                      <a:pt x="152" y="103"/>
                    </a:lnTo>
                    <a:lnTo>
                      <a:pt x="136" y="102"/>
                    </a:lnTo>
                    <a:lnTo>
                      <a:pt x="120" y="101"/>
                    </a:lnTo>
                    <a:lnTo>
                      <a:pt x="106" y="99"/>
                    </a:lnTo>
                    <a:lnTo>
                      <a:pt x="91" y="98"/>
                    </a:lnTo>
                    <a:lnTo>
                      <a:pt x="77" y="97"/>
                    </a:lnTo>
                    <a:lnTo>
                      <a:pt x="64" y="95"/>
                    </a:lnTo>
                    <a:lnTo>
                      <a:pt x="51" y="94"/>
                    </a:lnTo>
                    <a:lnTo>
                      <a:pt x="39" y="93"/>
                    </a:lnTo>
                    <a:lnTo>
                      <a:pt x="28" y="92"/>
                    </a:lnTo>
                    <a:lnTo>
                      <a:pt x="18" y="92"/>
                    </a:lnTo>
                    <a:lnTo>
                      <a:pt x="10" y="92"/>
                    </a:lnTo>
                    <a:lnTo>
                      <a:pt x="1" y="93"/>
                    </a:lnTo>
                    <a:lnTo>
                      <a:pt x="0" y="94"/>
                    </a:lnTo>
                    <a:lnTo>
                      <a:pt x="0" y="96"/>
                    </a:lnTo>
                    <a:lnTo>
                      <a:pt x="0" y="98"/>
                    </a:lnTo>
                    <a:lnTo>
                      <a:pt x="2"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93" name="Freeform 101">
                <a:extLst>
                  <a:ext uri="{FF2B5EF4-FFF2-40B4-BE49-F238E27FC236}">
                    <a16:creationId xmlns:a16="http://schemas.microsoft.com/office/drawing/2014/main" id="{468DA202-4F1B-7D2C-B425-0FF217912B0A}"/>
                  </a:ext>
                </a:extLst>
              </p:cNvPr>
              <p:cNvSpPr>
                <a:spLocks/>
              </p:cNvSpPr>
              <p:nvPr/>
            </p:nvSpPr>
            <p:spPr bwMode="auto">
              <a:xfrm>
                <a:off x="1866" y="3262"/>
                <a:ext cx="71" cy="20"/>
              </a:xfrm>
              <a:custGeom>
                <a:avLst/>
                <a:gdLst>
                  <a:gd name="T0" fmla="*/ 2 w 214"/>
                  <a:gd name="T1" fmla="*/ 60 h 60"/>
                  <a:gd name="T2" fmla="*/ 3 w 214"/>
                  <a:gd name="T3" fmla="*/ 60 h 60"/>
                  <a:gd name="T4" fmla="*/ 28 w 214"/>
                  <a:gd name="T5" fmla="*/ 60 h 60"/>
                  <a:gd name="T6" fmla="*/ 48 w 214"/>
                  <a:gd name="T7" fmla="*/ 60 h 60"/>
                  <a:gd name="T8" fmla="*/ 66 w 214"/>
                  <a:gd name="T9" fmla="*/ 60 h 60"/>
                  <a:gd name="T10" fmla="*/ 82 w 214"/>
                  <a:gd name="T11" fmla="*/ 57 h 60"/>
                  <a:gd name="T12" fmla="*/ 95 w 214"/>
                  <a:gd name="T13" fmla="*/ 54 h 60"/>
                  <a:gd name="T14" fmla="*/ 107 w 214"/>
                  <a:gd name="T15" fmla="*/ 50 h 60"/>
                  <a:gd name="T16" fmla="*/ 118 w 214"/>
                  <a:gd name="T17" fmla="*/ 46 h 60"/>
                  <a:gd name="T18" fmla="*/ 127 w 214"/>
                  <a:gd name="T19" fmla="*/ 40 h 60"/>
                  <a:gd name="T20" fmla="*/ 138 w 214"/>
                  <a:gd name="T21" fmla="*/ 35 h 60"/>
                  <a:gd name="T22" fmla="*/ 147 w 214"/>
                  <a:gd name="T23" fmla="*/ 30 h 60"/>
                  <a:gd name="T24" fmla="*/ 155 w 214"/>
                  <a:gd name="T25" fmla="*/ 25 h 60"/>
                  <a:gd name="T26" fmla="*/ 165 w 214"/>
                  <a:gd name="T27" fmla="*/ 20 h 60"/>
                  <a:gd name="T28" fmla="*/ 175 w 214"/>
                  <a:gd name="T29" fmla="*/ 16 h 60"/>
                  <a:gd name="T30" fmla="*/ 186 w 214"/>
                  <a:gd name="T31" fmla="*/ 12 h 60"/>
                  <a:gd name="T32" fmla="*/ 199 w 214"/>
                  <a:gd name="T33" fmla="*/ 9 h 60"/>
                  <a:gd name="T34" fmla="*/ 214 w 214"/>
                  <a:gd name="T35" fmla="*/ 6 h 60"/>
                  <a:gd name="T36" fmla="*/ 213 w 214"/>
                  <a:gd name="T37" fmla="*/ 0 h 60"/>
                  <a:gd name="T38" fmla="*/ 198 w 214"/>
                  <a:gd name="T39" fmla="*/ 3 h 60"/>
                  <a:gd name="T40" fmla="*/ 185 w 214"/>
                  <a:gd name="T41" fmla="*/ 7 h 60"/>
                  <a:gd name="T42" fmla="*/ 172 w 214"/>
                  <a:gd name="T43" fmla="*/ 11 h 60"/>
                  <a:gd name="T44" fmla="*/ 162 w 214"/>
                  <a:gd name="T45" fmla="*/ 15 h 60"/>
                  <a:gd name="T46" fmla="*/ 153 w 214"/>
                  <a:gd name="T47" fmla="*/ 20 h 60"/>
                  <a:gd name="T48" fmla="*/ 144 w 214"/>
                  <a:gd name="T49" fmla="*/ 26 h 60"/>
                  <a:gd name="T50" fmla="*/ 135 w 214"/>
                  <a:gd name="T51" fmla="*/ 30 h 60"/>
                  <a:gd name="T52" fmla="*/ 125 w 214"/>
                  <a:gd name="T53" fmla="*/ 36 h 60"/>
                  <a:gd name="T54" fmla="*/ 116 w 214"/>
                  <a:gd name="T55" fmla="*/ 40 h 60"/>
                  <a:gd name="T56" fmla="*/ 105 w 214"/>
                  <a:gd name="T57" fmla="*/ 45 h 60"/>
                  <a:gd name="T58" fmla="*/ 94 w 214"/>
                  <a:gd name="T59" fmla="*/ 49 h 60"/>
                  <a:gd name="T60" fmla="*/ 81 w 214"/>
                  <a:gd name="T61" fmla="*/ 52 h 60"/>
                  <a:gd name="T62" fmla="*/ 66 w 214"/>
                  <a:gd name="T63" fmla="*/ 54 h 60"/>
                  <a:gd name="T64" fmla="*/ 48 w 214"/>
                  <a:gd name="T65" fmla="*/ 55 h 60"/>
                  <a:gd name="T66" fmla="*/ 28 w 214"/>
                  <a:gd name="T67" fmla="*/ 55 h 60"/>
                  <a:gd name="T68" fmla="*/ 3 w 214"/>
                  <a:gd name="T69" fmla="*/ 54 h 60"/>
                  <a:gd name="T70" fmla="*/ 3 w 214"/>
                  <a:gd name="T71" fmla="*/ 54 h 60"/>
                  <a:gd name="T72" fmla="*/ 3 w 214"/>
                  <a:gd name="T73" fmla="*/ 54 h 60"/>
                  <a:gd name="T74" fmla="*/ 1 w 214"/>
                  <a:gd name="T75" fmla="*/ 55 h 60"/>
                  <a:gd name="T76" fmla="*/ 0 w 214"/>
                  <a:gd name="T77" fmla="*/ 57 h 60"/>
                  <a:gd name="T78" fmla="*/ 1 w 214"/>
                  <a:gd name="T79" fmla="*/ 58 h 60"/>
                  <a:gd name="T80" fmla="*/ 3 w 214"/>
                  <a:gd name="T81" fmla="*/ 60 h 60"/>
                  <a:gd name="T82" fmla="*/ 2 w 214"/>
                  <a:gd name="T8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4" h="60">
                    <a:moveTo>
                      <a:pt x="2" y="60"/>
                    </a:moveTo>
                    <a:lnTo>
                      <a:pt x="3" y="60"/>
                    </a:lnTo>
                    <a:lnTo>
                      <a:pt x="28" y="60"/>
                    </a:lnTo>
                    <a:lnTo>
                      <a:pt x="48" y="60"/>
                    </a:lnTo>
                    <a:lnTo>
                      <a:pt x="66" y="60"/>
                    </a:lnTo>
                    <a:lnTo>
                      <a:pt x="82" y="57"/>
                    </a:lnTo>
                    <a:lnTo>
                      <a:pt x="95" y="54"/>
                    </a:lnTo>
                    <a:lnTo>
                      <a:pt x="107" y="50"/>
                    </a:lnTo>
                    <a:lnTo>
                      <a:pt x="118" y="46"/>
                    </a:lnTo>
                    <a:lnTo>
                      <a:pt x="127" y="40"/>
                    </a:lnTo>
                    <a:lnTo>
                      <a:pt x="138" y="35"/>
                    </a:lnTo>
                    <a:lnTo>
                      <a:pt x="147" y="30"/>
                    </a:lnTo>
                    <a:lnTo>
                      <a:pt x="155" y="25"/>
                    </a:lnTo>
                    <a:lnTo>
                      <a:pt x="165" y="20"/>
                    </a:lnTo>
                    <a:lnTo>
                      <a:pt x="175" y="16"/>
                    </a:lnTo>
                    <a:lnTo>
                      <a:pt x="186" y="12"/>
                    </a:lnTo>
                    <a:lnTo>
                      <a:pt x="199" y="9"/>
                    </a:lnTo>
                    <a:lnTo>
                      <a:pt x="214" y="6"/>
                    </a:lnTo>
                    <a:lnTo>
                      <a:pt x="213" y="0"/>
                    </a:lnTo>
                    <a:lnTo>
                      <a:pt x="198" y="3"/>
                    </a:lnTo>
                    <a:lnTo>
                      <a:pt x="185" y="7"/>
                    </a:lnTo>
                    <a:lnTo>
                      <a:pt x="172" y="11"/>
                    </a:lnTo>
                    <a:lnTo>
                      <a:pt x="162" y="15"/>
                    </a:lnTo>
                    <a:lnTo>
                      <a:pt x="153" y="20"/>
                    </a:lnTo>
                    <a:lnTo>
                      <a:pt x="144" y="26"/>
                    </a:lnTo>
                    <a:lnTo>
                      <a:pt x="135" y="30"/>
                    </a:lnTo>
                    <a:lnTo>
                      <a:pt x="125" y="36"/>
                    </a:lnTo>
                    <a:lnTo>
                      <a:pt x="116" y="40"/>
                    </a:lnTo>
                    <a:lnTo>
                      <a:pt x="105" y="45"/>
                    </a:lnTo>
                    <a:lnTo>
                      <a:pt x="94" y="49"/>
                    </a:lnTo>
                    <a:lnTo>
                      <a:pt x="81" y="52"/>
                    </a:lnTo>
                    <a:lnTo>
                      <a:pt x="66" y="54"/>
                    </a:lnTo>
                    <a:lnTo>
                      <a:pt x="48" y="55"/>
                    </a:lnTo>
                    <a:lnTo>
                      <a:pt x="28" y="55"/>
                    </a:lnTo>
                    <a:lnTo>
                      <a:pt x="3" y="54"/>
                    </a:lnTo>
                    <a:lnTo>
                      <a:pt x="3" y="54"/>
                    </a:lnTo>
                    <a:lnTo>
                      <a:pt x="3" y="54"/>
                    </a:lnTo>
                    <a:lnTo>
                      <a:pt x="1" y="55"/>
                    </a:lnTo>
                    <a:lnTo>
                      <a:pt x="0" y="57"/>
                    </a:lnTo>
                    <a:lnTo>
                      <a:pt x="1" y="58"/>
                    </a:lnTo>
                    <a:lnTo>
                      <a:pt x="3" y="60"/>
                    </a:lnTo>
                    <a:lnTo>
                      <a:pt x="2"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94" name="Freeform 102">
                <a:extLst>
                  <a:ext uri="{FF2B5EF4-FFF2-40B4-BE49-F238E27FC236}">
                    <a16:creationId xmlns:a16="http://schemas.microsoft.com/office/drawing/2014/main" id="{F48498EE-56E4-4C70-C86B-8B359521B9B8}"/>
                  </a:ext>
                </a:extLst>
              </p:cNvPr>
              <p:cNvSpPr>
                <a:spLocks/>
              </p:cNvSpPr>
              <p:nvPr/>
            </p:nvSpPr>
            <p:spPr bwMode="auto">
              <a:xfrm>
                <a:off x="1616" y="3134"/>
                <a:ext cx="251" cy="147"/>
              </a:xfrm>
              <a:custGeom>
                <a:avLst/>
                <a:gdLst>
                  <a:gd name="T0" fmla="*/ 1 w 752"/>
                  <a:gd name="T1" fmla="*/ 4 h 442"/>
                  <a:gd name="T2" fmla="*/ 37 w 752"/>
                  <a:gd name="T3" fmla="*/ 49 h 442"/>
                  <a:gd name="T4" fmla="*/ 73 w 752"/>
                  <a:gd name="T5" fmla="*/ 92 h 442"/>
                  <a:gd name="T6" fmla="*/ 113 w 752"/>
                  <a:gd name="T7" fmla="*/ 132 h 442"/>
                  <a:gd name="T8" fmla="*/ 154 w 752"/>
                  <a:gd name="T9" fmla="*/ 170 h 442"/>
                  <a:gd name="T10" fmla="*/ 196 w 752"/>
                  <a:gd name="T11" fmla="*/ 205 h 442"/>
                  <a:gd name="T12" fmla="*/ 240 w 752"/>
                  <a:gd name="T13" fmla="*/ 239 h 442"/>
                  <a:gd name="T14" fmla="*/ 286 w 752"/>
                  <a:gd name="T15" fmla="*/ 269 h 442"/>
                  <a:gd name="T16" fmla="*/ 333 w 752"/>
                  <a:gd name="T17" fmla="*/ 297 h 442"/>
                  <a:gd name="T18" fmla="*/ 381 w 752"/>
                  <a:gd name="T19" fmla="*/ 323 h 442"/>
                  <a:gd name="T20" fmla="*/ 431 w 752"/>
                  <a:gd name="T21" fmla="*/ 348 h 442"/>
                  <a:gd name="T22" fmla="*/ 481 w 752"/>
                  <a:gd name="T23" fmla="*/ 369 h 442"/>
                  <a:gd name="T24" fmla="*/ 533 w 752"/>
                  <a:gd name="T25" fmla="*/ 388 h 442"/>
                  <a:gd name="T26" fmla="*/ 586 w 752"/>
                  <a:gd name="T27" fmla="*/ 405 h 442"/>
                  <a:gd name="T28" fmla="*/ 641 w 752"/>
                  <a:gd name="T29" fmla="*/ 420 h 442"/>
                  <a:gd name="T30" fmla="*/ 696 w 752"/>
                  <a:gd name="T31" fmla="*/ 432 h 442"/>
                  <a:gd name="T32" fmla="*/ 750 w 752"/>
                  <a:gd name="T33" fmla="*/ 442 h 442"/>
                  <a:gd name="T34" fmla="*/ 724 w 752"/>
                  <a:gd name="T35" fmla="*/ 431 h 442"/>
                  <a:gd name="T36" fmla="*/ 669 w 752"/>
                  <a:gd name="T37" fmla="*/ 420 h 442"/>
                  <a:gd name="T38" fmla="*/ 614 w 752"/>
                  <a:gd name="T39" fmla="*/ 407 h 442"/>
                  <a:gd name="T40" fmla="*/ 562 w 752"/>
                  <a:gd name="T41" fmla="*/ 391 h 442"/>
                  <a:gd name="T42" fmla="*/ 509 w 752"/>
                  <a:gd name="T43" fmla="*/ 373 h 442"/>
                  <a:gd name="T44" fmla="*/ 458 w 752"/>
                  <a:gd name="T45" fmla="*/ 354 h 442"/>
                  <a:gd name="T46" fmla="*/ 409 w 752"/>
                  <a:gd name="T47" fmla="*/ 330 h 442"/>
                  <a:gd name="T48" fmla="*/ 359 w 752"/>
                  <a:gd name="T49" fmla="*/ 306 h 442"/>
                  <a:gd name="T50" fmla="*/ 312 w 752"/>
                  <a:gd name="T51" fmla="*/ 279 h 442"/>
                  <a:gd name="T52" fmla="*/ 266 w 752"/>
                  <a:gd name="T53" fmla="*/ 250 h 442"/>
                  <a:gd name="T54" fmla="*/ 221 w 752"/>
                  <a:gd name="T55" fmla="*/ 218 h 442"/>
                  <a:gd name="T56" fmla="*/ 179 w 752"/>
                  <a:gd name="T57" fmla="*/ 183 h 442"/>
                  <a:gd name="T58" fmla="*/ 136 w 752"/>
                  <a:gd name="T59" fmla="*/ 147 h 442"/>
                  <a:gd name="T60" fmla="*/ 98 w 752"/>
                  <a:gd name="T61" fmla="*/ 109 h 442"/>
                  <a:gd name="T62" fmla="*/ 60 w 752"/>
                  <a:gd name="T63" fmla="*/ 67 h 442"/>
                  <a:gd name="T64" fmla="*/ 23 w 752"/>
                  <a:gd name="T65" fmla="*/ 23 h 442"/>
                  <a:gd name="T66" fmla="*/ 0 w 752"/>
                  <a:gd name="T67" fmla="*/ 2 h 442"/>
                  <a:gd name="T68" fmla="*/ 3 w 752"/>
                  <a:gd name="T69" fmla="*/ 0 h 442"/>
                  <a:gd name="T70" fmla="*/ 0 w 752"/>
                  <a:gd name="T71" fmla="*/ 2 h 442"/>
                  <a:gd name="T72" fmla="*/ 6 w 752"/>
                  <a:gd name="T73" fmla="*/ 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2" h="442">
                    <a:moveTo>
                      <a:pt x="6" y="3"/>
                    </a:moveTo>
                    <a:lnTo>
                      <a:pt x="1" y="4"/>
                    </a:lnTo>
                    <a:lnTo>
                      <a:pt x="18" y="27"/>
                    </a:lnTo>
                    <a:lnTo>
                      <a:pt x="37" y="49"/>
                    </a:lnTo>
                    <a:lnTo>
                      <a:pt x="55" y="70"/>
                    </a:lnTo>
                    <a:lnTo>
                      <a:pt x="73" y="92"/>
                    </a:lnTo>
                    <a:lnTo>
                      <a:pt x="93" y="112"/>
                    </a:lnTo>
                    <a:lnTo>
                      <a:pt x="113" y="132"/>
                    </a:lnTo>
                    <a:lnTo>
                      <a:pt x="133" y="152"/>
                    </a:lnTo>
                    <a:lnTo>
                      <a:pt x="154" y="170"/>
                    </a:lnTo>
                    <a:lnTo>
                      <a:pt x="175" y="188"/>
                    </a:lnTo>
                    <a:lnTo>
                      <a:pt x="196" y="205"/>
                    </a:lnTo>
                    <a:lnTo>
                      <a:pt x="218" y="223"/>
                    </a:lnTo>
                    <a:lnTo>
                      <a:pt x="240" y="239"/>
                    </a:lnTo>
                    <a:lnTo>
                      <a:pt x="262" y="255"/>
                    </a:lnTo>
                    <a:lnTo>
                      <a:pt x="286" y="269"/>
                    </a:lnTo>
                    <a:lnTo>
                      <a:pt x="309" y="283"/>
                    </a:lnTo>
                    <a:lnTo>
                      <a:pt x="333" y="297"/>
                    </a:lnTo>
                    <a:lnTo>
                      <a:pt x="357" y="310"/>
                    </a:lnTo>
                    <a:lnTo>
                      <a:pt x="381" y="323"/>
                    </a:lnTo>
                    <a:lnTo>
                      <a:pt x="406" y="336"/>
                    </a:lnTo>
                    <a:lnTo>
                      <a:pt x="431" y="348"/>
                    </a:lnTo>
                    <a:lnTo>
                      <a:pt x="456" y="359"/>
                    </a:lnTo>
                    <a:lnTo>
                      <a:pt x="481" y="369"/>
                    </a:lnTo>
                    <a:lnTo>
                      <a:pt x="506" y="379"/>
                    </a:lnTo>
                    <a:lnTo>
                      <a:pt x="533" y="388"/>
                    </a:lnTo>
                    <a:lnTo>
                      <a:pt x="560" y="397"/>
                    </a:lnTo>
                    <a:lnTo>
                      <a:pt x="586" y="405"/>
                    </a:lnTo>
                    <a:lnTo>
                      <a:pt x="613" y="412"/>
                    </a:lnTo>
                    <a:lnTo>
                      <a:pt x="641" y="420"/>
                    </a:lnTo>
                    <a:lnTo>
                      <a:pt x="668" y="426"/>
                    </a:lnTo>
                    <a:lnTo>
                      <a:pt x="696" y="432"/>
                    </a:lnTo>
                    <a:lnTo>
                      <a:pt x="722" y="437"/>
                    </a:lnTo>
                    <a:lnTo>
                      <a:pt x="750" y="442"/>
                    </a:lnTo>
                    <a:lnTo>
                      <a:pt x="752" y="436"/>
                    </a:lnTo>
                    <a:lnTo>
                      <a:pt x="724" y="431"/>
                    </a:lnTo>
                    <a:lnTo>
                      <a:pt x="696" y="426"/>
                    </a:lnTo>
                    <a:lnTo>
                      <a:pt x="669" y="420"/>
                    </a:lnTo>
                    <a:lnTo>
                      <a:pt x="642" y="414"/>
                    </a:lnTo>
                    <a:lnTo>
                      <a:pt x="614" y="407"/>
                    </a:lnTo>
                    <a:lnTo>
                      <a:pt x="588" y="399"/>
                    </a:lnTo>
                    <a:lnTo>
                      <a:pt x="562" y="391"/>
                    </a:lnTo>
                    <a:lnTo>
                      <a:pt x="536" y="382"/>
                    </a:lnTo>
                    <a:lnTo>
                      <a:pt x="509" y="373"/>
                    </a:lnTo>
                    <a:lnTo>
                      <a:pt x="483" y="363"/>
                    </a:lnTo>
                    <a:lnTo>
                      <a:pt x="458" y="354"/>
                    </a:lnTo>
                    <a:lnTo>
                      <a:pt x="433" y="342"/>
                    </a:lnTo>
                    <a:lnTo>
                      <a:pt x="409" y="330"/>
                    </a:lnTo>
                    <a:lnTo>
                      <a:pt x="383" y="319"/>
                    </a:lnTo>
                    <a:lnTo>
                      <a:pt x="359" y="306"/>
                    </a:lnTo>
                    <a:lnTo>
                      <a:pt x="335" y="293"/>
                    </a:lnTo>
                    <a:lnTo>
                      <a:pt x="312" y="279"/>
                    </a:lnTo>
                    <a:lnTo>
                      <a:pt x="289" y="265"/>
                    </a:lnTo>
                    <a:lnTo>
                      <a:pt x="266" y="250"/>
                    </a:lnTo>
                    <a:lnTo>
                      <a:pt x="243" y="235"/>
                    </a:lnTo>
                    <a:lnTo>
                      <a:pt x="221" y="218"/>
                    </a:lnTo>
                    <a:lnTo>
                      <a:pt x="200" y="201"/>
                    </a:lnTo>
                    <a:lnTo>
                      <a:pt x="179" y="183"/>
                    </a:lnTo>
                    <a:lnTo>
                      <a:pt x="157" y="166"/>
                    </a:lnTo>
                    <a:lnTo>
                      <a:pt x="136" y="147"/>
                    </a:lnTo>
                    <a:lnTo>
                      <a:pt x="116" y="128"/>
                    </a:lnTo>
                    <a:lnTo>
                      <a:pt x="98" y="109"/>
                    </a:lnTo>
                    <a:lnTo>
                      <a:pt x="78" y="89"/>
                    </a:lnTo>
                    <a:lnTo>
                      <a:pt x="60" y="67"/>
                    </a:lnTo>
                    <a:lnTo>
                      <a:pt x="41" y="45"/>
                    </a:lnTo>
                    <a:lnTo>
                      <a:pt x="23" y="23"/>
                    </a:lnTo>
                    <a:lnTo>
                      <a:pt x="5" y="0"/>
                    </a:lnTo>
                    <a:lnTo>
                      <a:pt x="0" y="2"/>
                    </a:lnTo>
                    <a:lnTo>
                      <a:pt x="5" y="0"/>
                    </a:lnTo>
                    <a:lnTo>
                      <a:pt x="3" y="0"/>
                    </a:lnTo>
                    <a:lnTo>
                      <a:pt x="1" y="0"/>
                    </a:lnTo>
                    <a:lnTo>
                      <a:pt x="0" y="2"/>
                    </a:lnTo>
                    <a:lnTo>
                      <a:pt x="1" y="4"/>
                    </a:lnTo>
                    <a:lnTo>
                      <a:pt x="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95" name="Freeform 103">
                <a:extLst>
                  <a:ext uri="{FF2B5EF4-FFF2-40B4-BE49-F238E27FC236}">
                    <a16:creationId xmlns:a16="http://schemas.microsoft.com/office/drawing/2014/main" id="{93F2AA39-8718-175E-6209-39800B91D980}"/>
                  </a:ext>
                </a:extLst>
              </p:cNvPr>
              <p:cNvSpPr>
                <a:spLocks/>
              </p:cNvSpPr>
              <p:nvPr/>
            </p:nvSpPr>
            <p:spPr bwMode="auto">
              <a:xfrm>
                <a:off x="1603" y="3135"/>
                <a:ext cx="33" cy="409"/>
              </a:xfrm>
              <a:custGeom>
                <a:avLst/>
                <a:gdLst>
                  <a:gd name="T0" fmla="*/ 99 w 99"/>
                  <a:gd name="T1" fmla="*/ 1223 h 1227"/>
                  <a:gd name="T2" fmla="*/ 78 w 99"/>
                  <a:gd name="T3" fmla="*/ 1157 h 1227"/>
                  <a:gd name="T4" fmla="*/ 61 w 99"/>
                  <a:gd name="T5" fmla="*/ 1087 h 1227"/>
                  <a:gd name="T6" fmla="*/ 45 w 99"/>
                  <a:gd name="T7" fmla="*/ 1016 h 1227"/>
                  <a:gd name="T8" fmla="*/ 32 w 99"/>
                  <a:gd name="T9" fmla="*/ 942 h 1227"/>
                  <a:gd name="T10" fmla="*/ 23 w 99"/>
                  <a:gd name="T11" fmla="*/ 868 h 1227"/>
                  <a:gd name="T12" fmla="*/ 15 w 99"/>
                  <a:gd name="T13" fmla="*/ 792 h 1227"/>
                  <a:gd name="T14" fmla="*/ 10 w 99"/>
                  <a:gd name="T15" fmla="*/ 713 h 1227"/>
                  <a:gd name="T16" fmla="*/ 7 w 99"/>
                  <a:gd name="T17" fmla="*/ 635 h 1227"/>
                  <a:gd name="T18" fmla="*/ 6 w 99"/>
                  <a:gd name="T19" fmla="*/ 556 h 1227"/>
                  <a:gd name="T20" fmla="*/ 6 w 99"/>
                  <a:gd name="T21" fmla="*/ 477 h 1227"/>
                  <a:gd name="T22" fmla="*/ 9 w 99"/>
                  <a:gd name="T23" fmla="*/ 397 h 1227"/>
                  <a:gd name="T24" fmla="*/ 13 w 99"/>
                  <a:gd name="T25" fmla="*/ 316 h 1227"/>
                  <a:gd name="T26" fmla="*/ 19 w 99"/>
                  <a:gd name="T27" fmla="*/ 237 h 1227"/>
                  <a:gd name="T28" fmla="*/ 27 w 99"/>
                  <a:gd name="T29" fmla="*/ 157 h 1227"/>
                  <a:gd name="T30" fmla="*/ 35 w 99"/>
                  <a:gd name="T31" fmla="*/ 79 h 1227"/>
                  <a:gd name="T32" fmla="*/ 45 w 99"/>
                  <a:gd name="T33" fmla="*/ 1 h 1227"/>
                  <a:gd name="T34" fmla="*/ 34 w 99"/>
                  <a:gd name="T35" fmla="*/ 39 h 1227"/>
                  <a:gd name="T36" fmla="*/ 25 w 99"/>
                  <a:gd name="T37" fmla="*/ 117 h 1227"/>
                  <a:gd name="T38" fmla="*/ 17 w 99"/>
                  <a:gd name="T39" fmla="*/ 197 h 1227"/>
                  <a:gd name="T40" fmla="*/ 11 w 99"/>
                  <a:gd name="T41" fmla="*/ 277 h 1227"/>
                  <a:gd name="T42" fmla="*/ 6 w 99"/>
                  <a:gd name="T43" fmla="*/ 357 h 1227"/>
                  <a:gd name="T44" fmla="*/ 2 w 99"/>
                  <a:gd name="T45" fmla="*/ 436 h 1227"/>
                  <a:gd name="T46" fmla="*/ 0 w 99"/>
                  <a:gd name="T47" fmla="*/ 516 h 1227"/>
                  <a:gd name="T48" fmla="*/ 0 w 99"/>
                  <a:gd name="T49" fmla="*/ 596 h 1227"/>
                  <a:gd name="T50" fmla="*/ 2 w 99"/>
                  <a:gd name="T51" fmla="*/ 675 h 1227"/>
                  <a:gd name="T52" fmla="*/ 7 w 99"/>
                  <a:gd name="T53" fmla="*/ 753 h 1227"/>
                  <a:gd name="T54" fmla="*/ 13 w 99"/>
                  <a:gd name="T55" fmla="*/ 829 h 1227"/>
                  <a:gd name="T56" fmla="*/ 22 w 99"/>
                  <a:gd name="T57" fmla="*/ 906 h 1227"/>
                  <a:gd name="T58" fmla="*/ 33 w 99"/>
                  <a:gd name="T59" fmla="*/ 981 h 1227"/>
                  <a:gd name="T60" fmla="*/ 46 w 99"/>
                  <a:gd name="T61" fmla="*/ 1053 h 1227"/>
                  <a:gd name="T62" fmla="*/ 64 w 99"/>
                  <a:gd name="T63" fmla="*/ 1124 h 1227"/>
                  <a:gd name="T64" fmla="*/ 83 w 99"/>
                  <a:gd name="T65" fmla="*/ 1192 h 1227"/>
                  <a:gd name="T66" fmla="*/ 96 w 99"/>
                  <a:gd name="T67" fmla="*/ 1227 h 1227"/>
                  <a:gd name="T68" fmla="*/ 95 w 99"/>
                  <a:gd name="T69" fmla="*/ 1227 h 1227"/>
                  <a:gd name="T70" fmla="*/ 99 w 99"/>
                  <a:gd name="T71" fmla="*/ 1226 h 1227"/>
                  <a:gd name="T72" fmla="*/ 96 w 99"/>
                  <a:gd name="T73" fmla="*/ 1222 h 1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1227">
                    <a:moveTo>
                      <a:pt x="96" y="1222"/>
                    </a:moveTo>
                    <a:lnTo>
                      <a:pt x="99" y="1223"/>
                    </a:lnTo>
                    <a:lnTo>
                      <a:pt x="88" y="1191"/>
                    </a:lnTo>
                    <a:lnTo>
                      <a:pt x="78" y="1157"/>
                    </a:lnTo>
                    <a:lnTo>
                      <a:pt x="69" y="1123"/>
                    </a:lnTo>
                    <a:lnTo>
                      <a:pt x="61" y="1087"/>
                    </a:lnTo>
                    <a:lnTo>
                      <a:pt x="52" y="1051"/>
                    </a:lnTo>
                    <a:lnTo>
                      <a:pt x="45" y="1016"/>
                    </a:lnTo>
                    <a:lnTo>
                      <a:pt x="38" y="980"/>
                    </a:lnTo>
                    <a:lnTo>
                      <a:pt x="32" y="942"/>
                    </a:lnTo>
                    <a:lnTo>
                      <a:pt x="27" y="905"/>
                    </a:lnTo>
                    <a:lnTo>
                      <a:pt x="23" y="868"/>
                    </a:lnTo>
                    <a:lnTo>
                      <a:pt x="19" y="829"/>
                    </a:lnTo>
                    <a:lnTo>
                      <a:pt x="15" y="792"/>
                    </a:lnTo>
                    <a:lnTo>
                      <a:pt x="12" y="753"/>
                    </a:lnTo>
                    <a:lnTo>
                      <a:pt x="10" y="713"/>
                    </a:lnTo>
                    <a:lnTo>
                      <a:pt x="8" y="675"/>
                    </a:lnTo>
                    <a:lnTo>
                      <a:pt x="7" y="635"/>
                    </a:lnTo>
                    <a:lnTo>
                      <a:pt x="6" y="596"/>
                    </a:lnTo>
                    <a:lnTo>
                      <a:pt x="6" y="556"/>
                    </a:lnTo>
                    <a:lnTo>
                      <a:pt x="6" y="516"/>
                    </a:lnTo>
                    <a:lnTo>
                      <a:pt x="6" y="477"/>
                    </a:lnTo>
                    <a:lnTo>
                      <a:pt x="7" y="436"/>
                    </a:lnTo>
                    <a:lnTo>
                      <a:pt x="9" y="397"/>
                    </a:lnTo>
                    <a:lnTo>
                      <a:pt x="11" y="357"/>
                    </a:lnTo>
                    <a:lnTo>
                      <a:pt x="13" y="316"/>
                    </a:lnTo>
                    <a:lnTo>
                      <a:pt x="16" y="277"/>
                    </a:lnTo>
                    <a:lnTo>
                      <a:pt x="19" y="237"/>
                    </a:lnTo>
                    <a:lnTo>
                      <a:pt x="23" y="197"/>
                    </a:lnTo>
                    <a:lnTo>
                      <a:pt x="27" y="157"/>
                    </a:lnTo>
                    <a:lnTo>
                      <a:pt x="30" y="119"/>
                    </a:lnTo>
                    <a:lnTo>
                      <a:pt x="35" y="79"/>
                    </a:lnTo>
                    <a:lnTo>
                      <a:pt x="40" y="39"/>
                    </a:lnTo>
                    <a:lnTo>
                      <a:pt x="45" y="1"/>
                    </a:lnTo>
                    <a:lnTo>
                      <a:pt x="40" y="0"/>
                    </a:lnTo>
                    <a:lnTo>
                      <a:pt x="34" y="39"/>
                    </a:lnTo>
                    <a:lnTo>
                      <a:pt x="30" y="78"/>
                    </a:lnTo>
                    <a:lnTo>
                      <a:pt x="25" y="117"/>
                    </a:lnTo>
                    <a:lnTo>
                      <a:pt x="21" y="157"/>
                    </a:lnTo>
                    <a:lnTo>
                      <a:pt x="17" y="197"/>
                    </a:lnTo>
                    <a:lnTo>
                      <a:pt x="14" y="237"/>
                    </a:lnTo>
                    <a:lnTo>
                      <a:pt x="11" y="277"/>
                    </a:lnTo>
                    <a:lnTo>
                      <a:pt x="8" y="316"/>
                    </a:lnTo>
                    <a:lnTo>
                      <a:pt x="6" y="357"/>
                    </a:lnTo>
                    <a:lnTo>
                      <a:pt x="4" y="397"/>
                    </a:lnTo>
                    <a:lnTo>
                      <a:pt x="2" y="436"/>
                    </a:lnTo>
                    <a:lnTo>
                      <a:pt x="0" y="477"/>
                    </a:lnTo>
                    <a:lnTo>
                      <a:pt x="0" y="516"/>
                    </a:lnTo>
                    <a:lnTo>
                      <a:pt x="0" y="556"/>
                    </a:lnTo>
                    <a:lnTo>
                      <a:pt x="0" y="596"/>
                    </a:lnTo>
                    <a:lnTo>
                      <a:pt x="1" y="635"/>
                    </a:lnTo>
                    <a:lnTo>
                      <a:pt x="2" y="675"/>
                    </a:lnTo>
                    <a:lnTo>
                      <a:pt x="4" y="713"/>
                    </a:lnTo>
                    <a:lnTo>
                      <a:pt x="7" y="753"/>
                    </a:lnTo>
                    <a:lnTo>
                      <a:pt x="10" y="792"/>
                    </a:lnTo>
                    <a:lnTo>
                      <a:pt x="13" y="829"/>
                    </a:lnTo>
                    <a:lnTo>
                      <a:pt x="17" y="869"/>
                    </a:lnTo>
                    <a:lnTo>
                      <a:pt x="22" y="906"/>
                    </a:lnTo>
                    <a:lnTo>
                      <a:pt x="27" y="943"/>
                    </a:lnTo>
                    <a:lnTo>
                      <a:pt x="33" y="981"/>
                    </a:lnTo>
                    <a:lnTo>
                      <a:pt x="39" y="1017"/>
                    </a:lnTo>
                    <a:lnTo>
                      <a:pt x="46" y="1053"/>
                    </a:lnTo>
                    <a:lnTo>
                      <a:pt x="54" y="1088"/>
                    </a:lnTo>
                    <a:lnTo>
                      <a:pt x="64" y="1124"/>
                    </a:lnTo>
                    <a:lnTo>
                      <a:pt x="73" y="1158"/>
                    </a:lnTo>
                    <a:lnTo>
                      <a:pt x="83" y="1192"/>
                    </a:lnTo>
                    <a:lnTo>
                      <a:pt x="93" y="1226"/>
                    </a:lnTo>
                    <a:lnTo>
                      <a:pt x="96" y="1227"/>
                    </a:lnTo>
                    <a:lnTo>
                      <a:pt x="93" y="1226"/>
                    </a:lnTo>
                    <a:lnTo>
                      <a:pt x="95" y="1227"/>
                    </a:lnTo>
                    <a:lnTo>
                      <a:pt x="97" y="1226"/>
                    </a:lnTo>
                    <a:lnTo>
                      <a:pt x="99" y="1226"/>
                    </a:lnTo>
                    <a:lnTo>
                      <a:pt x="99" y="1223"/>
                    </a:lnTo>
                    <a:lnTo>
                      <a:pt x="96" y="1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96" name="Freeform 104">
                <a:extLst>
                  <a:ext uri="{FF2B5EF4-FFF2-40B4-BE49-F238E27FC236}">
                    <a16:creationId xmlns:a16="http://schemas.microsoft.com/office/drawing/2014/main" id="{7880D8D3-4AC2-27B7-2E33-D2F099A3C3E1}"/>
                  </a:ext>
                </a:extLst>
              </p:cNvPr>
              <p:cNvSpPr>
                <a:spLocks/>
              </p:cNvSpPr>
              <p:nvPr/>
            </p:nvSpPr>
            <p:spPr bwMode="auto">
              <a:xfrm>
                <a:off x="1636" y="3542"/>
                <a:ext cx="740" cy="2"/>
              </a:xfrm>
              <a:custGeom>
                <a:avLst/>
                <a:gdLst>
                  <a:gd name="T0" fmla="*/ 2214 w 2220"/>
                  <a:gd name="T1" fmla="*/ 3 h 6"/>
                  <a:gd name="T2" fmla="*/ 2217 w 2220"/>
                  <a:gd name="T3" fmla="*/ 0 h 6"/>
                  <a:gd name="T4" fmla="*/ 0 w 2220"/>
                  <a:gd name="T5" fmla="*/ 0 h 6"/>
                  <a:gd name="T6" fmla="*/ 0 w 2220"/>
                  <a:gd name="T7" fmla="*/ 6 h 6"/>
                  <a:gd name="T8" fmla="*/ 2217 w 2220"/>
                  <a:gd name="T9" fmla="*/ 6 h 6"/>
                  <a:gd name="T10" fmla="*/ 2220 w 2220"/>
                  <a:gd name="T11" fmla="*/ 4 h 6"/>
                  <a:gd name="T12" fmla="*/ 2217 w 2220"/>
                  <a:gd name="T13" fmla="*/ 6 h 6"/>
                  <a:gd name="T14" fmla="*/ 2218 w 2220"/>
                  <a:gd name="T15" fmla="*/ 5 h 6"/>
                  <a:gd name="T16" fmla="*/ 2220 w 2220"/>
                  <a:gd name="T17" fmla="*/ 3 h 6"/>
                  <a:gd name="T18" fmla="*/ 2218 w 2220"/>
                  <a:gd name="T19" fmla="*/ 2 h 6"/>
                  <a:gd name="T20" fmla="*/ 2217 w 2220"/>
                  <a:gd name="T21" fmla="*/ 0 h 6"/>
                  <a:gd name="T22" fmla="*/ 2214 w 2220"/>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20" h="6">
                    <a:moveTo>
                      <a:pt x="2214" y="3"/>
                    </a:moveTo>
                    <a:lnTo>
                      <a:pt x="2217" y="0"/>
                    </a:lnTo>
                    <a:lnTo>
                      <a:pt x="0" y="0"/>
                    </a:lnTo>
                    <a:lnTo>
                      <a:pt x="0" y="6"/>
                    </a:lnTo>
                    <a:lnTo>
                      <a:pt x="2217" y="6"/>
                    </a:lnTo>
                    <a:lnTo>
                      <a:pt x="2220" y="4"/>
                    </a:lnTo>
                    <a:lnTo>
                      <a:pt x="2217" y="6"/>
                    </a:lnTo>
                    <a:lnTo>
                      <a:pt x="2218" y="5"/>
                    </a:lnTo>
                    <a:lnTo>
                      <a:pt x="2220" y="3"/>
                    </a:lnTo>
                    <a:lnTo>
                      <a:pt x="2218" y="2"/>
                    </a:lnTo>
                    <a:lnTo>
                      <a:pt x="2217" y="0"/>
                    </a:lnTo>
                    <a:lnTo>
                      <a:pt x="221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97" name="Freeform 105">
                <a:extLst>
                  <a:ext uri="{FF2B5EF4-FFF2-40B4-BE49-F238E27FC236}">
                    <a16:creationId xmlns:a16="http://schemas.microsoft.com/office/drawing/2014/main" id="{4A4D61EB-3B85-5EF9-E7F1-42C7D8EE4D33}"/>
                  </a:ext>
                </a:extLst>
              </p:cNvPr>
              <p:cNvSpPr>
                <a:spLocks/>
              </p:cNvSpPr>
              <p:nvPr/>
            </p:nvSpPr>
            <p:spPr bwMode="auto">
              <a:xfrm>
                <a:off x="1991" y="2276"/>
                <a:ext cx="285" cy="601"/>
              </a:xfrm>
              <a:custGeom>
                <a:avLst/>
                <a:gdLst>
                  <a:gd name="T0" fmla="*/ 188 w 857"/>
                  <a:gd name="T1" fmla="*/ 52 h 1803"/>
                  <a:gd name="T2" fmla="*/ 153 w 857"/>
                  <a:gd name="T3" fmla="*/ 143 h 1803"/>
                  <a:gd name="T4" fmla="*/ 116 w 857"/>
                  <a:gd name="T5" fmla="*/ 243 h 1803"/>
                  <a:gd name="T6" fmla="*/ 82 w 857"/>
                  <a:gd name="T7" fmla="*/ 350 h 1803"/>
                  <a:gd name="T8" fmla="*/ 51 w 857"/>
                  <a:gd name="T9" fmla="*/ 461 h 1803"/>
                  <a:gd name="T10" fmla="*/ 26 w 857"/>
                  <a:gd name="T11" fmla="*/ 576 h 1803"/>
                  <a:gd name="T12" fmla="*/ 9 w 857"/>
                  <a:gd name="T13" fmla="*/ 691 h 1803"/>
                  <a:gd name="T14" fmla="*/ 0 w 857"/>
                  <a:gd name="T15" fmla="*/ 804 h 1803"/>
                  <a:gd name="T16" fmla="*/ 4 w 857"/>
                  <a:gd name="T17" fmla="*/ 912 h 1803"/>
                  <a:gd name="T18" fmla="*/ 22 w 857"/>
                  <a:gd name="T19" fmla="*/ 1014 h 1803"/>
                  <a:gd name="T20" fmla="*/ 55 w 857"/>
                  <a:gd name="T21" fmla="*/ 1104 h 1803"/>
                  <a:gd name="T22" fmla="*/ 87 w 857"/>
                  <a:gd name="T23" fmla="*/ 1163 h 1803"/>
                  <a:gd name="T24" fmla="*/ 130 w 857"/>
                  <a:gd name="T25" fmla="*/ 1221 h 1803"/>
                  <a:gd name="T26" fmla="*/ 177 w 857"/>
                  <a:gd name="T27" fmla="*/ 1277 h 1803"/>
                  <a:gd name="T28" fmla="*/ 230 w 857"/>
                  <a:gd name="T29" fmla="*/ 1327 h 1803"/>
                  <a:gd name="T30" fmla="*/ 286 w 857"/>
                  <a:gd name="T31" fmla="*/ 1370 h 1803"/>
                  <a:gd name="T32" fmla="*/ 319 w 857"/>
                  <a:gd name="T33" fmla="*/ 1390 h 1803"/>
                  <a:gd name="T34" fmla="*/ 345 w 857"/>
                  <a:gd name="T35" fmla="*/ 1405 h 1803"/>
                  <a:gd name="T36" fmla="*/ 376 w 857"/>
                  <a:gd name="T37" fmla="*/ 1420 h 1803"/>
                  <a:gd name="T38" fmla="*/ 407 w 857"/>
                  <a:gd name="T39" fmla="*/ 1435 h 1803"/>
                  <a:gd name="T40" fmla="*/ 434 w 857"/>
                  <a:gd name="T41" fmla="*/ 1446 h 1803"/>
                  <a:gd name="T42" fmla="*/ 464 w 857"/>
                  <a:gd name="T43" fmla="*/ 1456 h 1803"/>
                  <a:gd name="T44" fmla="*/ 512 w 857"/>
                  <a:gd name="T45" fmla="*/ 1476 h 1803"/>
                  <a:gd name="T46" fmla="*/ 555 w 857"/>
                  <a:gd name="T47" fmla="*/ 1502 h 1803"/>
                  <a:gd name="T48" fmla="*/ 596 w 857"/>
                  <a:gd name="T49" fmla="*/ 1532 h 1803"/>
                  <a:gd name="T50" fmla="*/ 637 w 857"/>
                  <a:gd name="T51" fmla="*/ 1565 h 1803"/>
                  <a:gd name="T52" fmla="*/ 675 w 857"/>
                  <a:gd name="T53" fmla="*/ 1601 h 1803"/>
                  <a:gd name="T54" fmla="*/ 711 w 857"/>
                  <a:gd name="T55" fmla="*/ 1640 h 1803"/>
                  <a:gd name="T56" fmla="*/ 747 w 857"/>
                  <a:gd name="T57" fmla="*/ 1679 h 1803"/>
                  <a:gd name="T58" fmla="*/ 781 w 857"/>
                  <a:gd name="T59" fmla="*/ 1717 h 1803"/>
                  <a:gd name="T60" fmla="*/ 814 w 857"/>
                  <a:gd name="T61" fmla="*/ 1756 h 1803"/>
                  <a:gd name="T62" fmla="*/ 847 w 857"/>
                  <a:gd name="T63" fmla="*/ 1791 h 1803"/>
                  <a:gd name="T64" fmla="*/ 823 w 857"/>
                  <a:gd name="T65" fmla="*/ 1723 h 1803"/>
                  <a:gd name="T66" fmla="*/ 802 w 857"/>
                  <a:gd name="T67" fmla="*/ 1696 h 1803"/>
                  <a:gd name="T68" fmla="*/ 780 w 857"/>
                  <a:gd name="T69" fmla="*/ 1666 h 1803"/>
                  <a:gd name="T70" fmla="*/ 759 w 857"/>
                  <a:gd name="T71" fmla="*/ 1638 h 1803"/>
                  <a:gd name="T72" fmla="*/ 737 w 857"/>
                  <a:gd name="T73" fmla="*/ 1608 h 1803"/>
                  <a:gd name="T74" fmla="*/ 719 w 857"/>
                  <a:gd name="T75" fmla="*/ 1579 h 1803"/>
                  <a:gd name="T76" fmla="*/ 688 w 857"/>
                  <a:gd name="T77" fmla="*/ 1536 h 1803"/>
                  <a:gd name="T78" fmla="*/ 647 w 857"/>
                  <a:gd name="T79" fmla="*/ 1499 h 1803"/>
                  <a:gd name="T80" fmla="*/ 598 w 857"/>
                  <a:gd name="T81" fmla="*/ 1464 h 1803"/>
                  <a:gd name="T82" fmla="*/ 545 w 857"/>
                  <a:gd name="T83" fmla="*/ 1432 h 1803"/>
                  <a:gd name="T84" fmla="*/ 489 w 857"/>
                  <a:gd name="T85" fmla="*/ 1401 h 1803"/>
                  <a:gd name="T86" fmla="*/ 432 w 857"/>
                  <a:gd name="T87" fmla="*/ 1370 h 1803"/>
                  <a:gd name="T88" fmla="*/ 377 w 857"/>
                  <a:gd name="T89" fmla="*/ 1335 h 1803"/>
                  <a:gd name="T90" fmla="*/ 324 w 857"/>
                  <a:gd name="T91" fmla="*/ 1299 h 1803"/>
                  <a:gd name="T92" fmla="*/ 277 w 857"/>
                  <a:gd name="T93" fmla="*/ 1259 h 1803"/>
                  <a:gd name="T94" fmla="*/ 237 w 857"/>
                  <a:gd name="T95" fmla="*/ 1212 h 1803"/>
                  <a:gd name="T96" fmla="*/ 201 w 857"/>
                  <a:gd name="T97" fmla="*/ 1145 h 1803"/>
                  <a:gd name="T98" fmla="*/ 165 w 857"/>
                  <a:gd name="T99" fmla="*/ 1042 h 1803"/>
                  <a:gd name="T100" fmla="*/ 144 w 857"/>
                  <a:gd name="T101" fmla="*/ 931 h 1803"/>
                  <a:gd name="T102" fmla="*/ 136 w 857"/>
                  <a:gd name="T103" fmla="*/ 815 h 1803"/>
                  <a:gd name="T104" fmla="*/ 140 w 857"/>
                  <a:gd name="T105" fmla="*/ 696 h 1803"/>
                  <a:gd name="T106" fmla="*/ 155 w 857"/>
                  <a:gd name="T107" fmla="*/ 575 h 1803"/>
                  <a:gd name="T108" fmla="*/ 178 w 857"/>
                  <a:gd name="T109" fmla="*/ 457 h 1803"/>
                  <a:gd name="T110" fmla="*/ 210 w 857"/>
                  <a:gd name="T111" fmla="*/ 343 h 1803"/>
                  <a:gd name="T112" fmla="*/ 248 w 857"/>
                  <a:gd name="T113" fmla="*/ 234 h 1803"/>
                  <a:gd name="T114" fmla="*/ 292 w 857"/>
                  <a:gd name="T115" fmla="*/ 134 h 1803"/>
                  <a:gd name="T116" fmla="*/ 340 w 857"/>
                  <a:gd name="T117" fmla="*/ 45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7" h="1803">
                    <a:moveTo>
                      <a:pt x="210" y="0"/>
                    </a:moveTo>
                    <a:lnTo>
                      <a:pt x="199" y="26"/>
                    </a:lnTo>
                    <a:lnTo>
                      <a:pt x="188" y="52"/>
                    </a:lnTo>
                    <a:lnTo>
                      <a:pt x="176" y="82"/>
                    </a:lnTo>
                    <a:lnTo>
                      <a:pt x="165" y="112"/>
                    </a:lnTo>
                    <a:lnTo>
                      <a:pt x="153" y="143"/>
                    </a:lnTo>
                    <a:lnTo>
                      <a:pt x="141" y="174"/>
                    </a:lnTo>
                    <a:lnTo>
                      <a:pt x="129" y="209"/>
                    </a:lnTo>
                    <a:lnTo>
                      <a:pt x="116" y="243"/>
                    </a:lnTo>
                    <a:lnTo>
                      <a:pt x="105" y="277"/>
                    </a:lnTo>
                    <a:lnTo>
                      <a:pt x="93" y="313"/>
                    </a:lnTo>
                    <a:lnTo>
                      <a:pt x="82" y="350"/>
                    </a:lnTo>
                    <a:lnTo>
                      <a:pt x="71" y="387"/>
                    </a:lnTo>
                    <a:lnTo>
                      <a:pt x="61" y="423"/>
                    </a:lnTo>
                    <a:lnTo>
                      <a:pt x="51" y="461"/>
                    </a:lnTo>
                    <a:lnTo>
                      <a:pt x="42" y="500"/>
                    </a:lnTo>
                    <a:lnTo>
                      <a:pt x="34" y="538"/>
                    </a:lnTo>
                    <a:lnTo>
                      <a:pt x="26" y="576"/>
                    </a:lnTo>
                    <a:lnTo>
                      <a:pt x="20" y="615"/>
                    </a:lnTo>
                    <a:lnTo>
                      <a:pt x="14" y="653"/>
                    </a:lnTo>
                    <a:lnTo>
                      <a:pt x="9" y="691"/>
                    </a:lnTo>
                    <a:lnTo>
                      <a:pt x="4" y="730"/>
                    </a:lnTo>
                    <a:lnTo>
                      <a:pt x="2" y="767"/>
                    </a:lnTo>
                    <a:lnTo>
                      <a:pt x="0" y="804"/>
                    </a:lnTo>
                    <a:lnTo>
                      <a:pt x="0" y="840"/>
                    </a:lnTo>
                    <a:lnTo>
                      <a:pt x="2" y="877"/>
                    </a:lnTo>
                    <a:lnTo>
                      <a:pt x="4" y="912"/>
                    </a:lnTo>
                    <a:lnTo>
                      <a:pt x="9" y="946"/>
                    </a:lnTo>
                    <a:lnTo>
                      <a:pt x="15" y="981"/>
                    </a:lnTo>
                    <a:lnTo>
                      <a:pt x="22" y="1014"/>
                    </a:lnTo>
                    <a:lnTo>
                      <a:pt x="31" y="1045"/>
                    </a:lnTo>
                    <a:lnTo>
                      <a:pt x="42" y="1075"/>
                    </a:lnTo>
                    <a:lnTo>
                      <a:pt x="55" y="1104"/>
                    </a:lnTo>
                    <a:lnTo>
                      <a:pt x="65" y="1125"/>
                    </a:lnTo>
                    <a:lnTo>
                      <a:pt x="75" y="1144"/>
                    </a:lnTo>
                    <a:lnTo>
                      <a:pt x="87" y="1163"/>
                    </a:lnTo>
                    <a:lnTo>
                      <a:pt x="100" y="1183"/>
                    </a:lnTo>
                    <a:lnTo>
                      <a:pt x="114" y="1202"/>
                    </a:lnTo>
                    <a:lnTo>
                      <a:pt x="130" y="1221"/>
                    </a:lnTo>
                    <a:lnTo>
                      <a:pt x="145" y="1241"/>
                    </a:lnTo>
                    <a:lnTo>
                      <a:pt x="161" y="1259"/>
                    </a:lnTo>
                    <a:lnTo>
                      <a:pt x="177" y="1277"/>
                    </a:lnTo>
                    <a:lnTo>
                      <a:pt x="194" y="1294"/>
                    </a:lnTo>
                    <a:lnTo>
                      <a:pt x="212" y="1311"/>
                    </a:lnTo>
                    <a:lnTo>
                      <a:pt x="230" y="1327"/>
                    </a:lnTo>
                    <a:lnTo>
                      <a:pt x="248" y="1342"/>
                    </a:lnTo>
                    <a:lnTo>
                      <a:pt x="267" y="1356"/>
                    </a:lnTo>
                    <a:lnTo>
                      <a:pt x="286" y="1370"/>
                    </a:lnTo>
                    <a:lnTo>
                      <a:pt x="305" y="1382"/>
                    </a:lnTo>
                    <a:lnTo>
                      <a:pt x="312" y="1386"/>
                    </a:lnTo>
                    <a:lnTo>
                      <a:pt x="319" y="1390"/>
                    </a:lnTo>
                    <a:lnTo>
                      <a:pt x="328" y="1395"/>
                    </a:lnTo>
                    <a:lnTo>
                      <a:pt x="336" y="1399"/>
                    </a:lnTo>
                    <a:lnTo>
                      <a:pt x="345" y="1405"/>
                    </a:lnTo>
                    <a:lnTo>
                      <a:pt x="356" y="1410"/>
                    </a:lnTo>
                    <a:lnTo>
                      <a:pt x="365" y="1415"/>
                    </a:lnTo>
                    <a:lnTo>
                      <a:pt x="376" y="1420"/>
                    </a:lnTo>
                    <a:lnTo>
                      <a:pt x="387" y="1426"/>
                    </a:lnTo>
                    <a:lnTo>
                      <a:pt x="397" y="1430"/>
                    </a:lnTo>
                    <a:lnTo>
                      <a:pt x="407" y="1435"/>
                    </a:lnTo>
                    <a:lnTo>
                      <a:pt x="417" y="1439"/>
                    </a:lnTo>
                    <a:lnTo>
                      <a:pt x="425" y="1443"/>
                    </a:lnTo>
                    <a:lnTo>
                      <a:pt x="434" y="1446"/>
                    </a:lnTo>
                    <a:lnTo>
                      <a:pt x="441" y="1449"/>
                    </a:lnTo>
                    <a:lnTo>
                      <a:pt x="448" y="1452"/>
                    </a:lnTo>
                    <a:lnTo>
                      <a:pt x="464" y="1456"/>
                    </a:lnTo>
                    <a:lnTo>
                      <a:pt x="480" y="1462"/>
                    </a:lnTo>
                    <a:lnTo>
                      <a:pt x="495" y="1469"/>
                    </a:lnTo>
                    <a:lnTo>
                      <a:pt x="512" y="1476"/>
                    </a:lnTo>
                    <a:lnTo>
                      <a:pt x="526" y="1484"/>
                    </a:lnTo>
                    <a:lnTo>
                      <a:pt x="540" y="1492"/>
                    </a:lnTo>
                    <a:lnTo>
                      <a:pt x="555" y="1502"/>
                    </a:lnTo>
                    <a:lnTo>
                      <a:pt x="569" y="1511"/>
                    </a:lnTo>
                    <a:lnTo>
                      <a:pt x="583" y="1521"/>
                    </a:lnTo>
                    <a:lnTo>
                      <a:pt x="596" y="1532"/>
                    </a:lnTo>
                    <a:lnTo>
                      <a:pt x="610" y="1542"/>
                    </a:lnTo>
                    <a:lnTo>
                      <a:pt x="623" y="1553"/>
                    </a:lnTo>
                    <a:lnTo>
                      <a:pt x="637" y="1565"/>
                    </a:lnTo>
                    <a:lnTo>
                      <a:pt x="650" y="1577"/>
                    </a:lnTo>
                    <a:lnTo>
                      <a:pt x="662" y="1589"/>
                    </a:lnTo>
                    <a:lnTo>
                      <a:pt x="675" y="1601"/>
                    </a:lnTo>
                    <a:lnTo>
                      <a:pt x="687" y="1613"/>
                    </a:lnTo>
                    <a:lnTo>
                      <a:pt x="699" y="1627"/>
                    </a:lnTo>
                    <a:lnTo>
                      <a:pt x="711" y="1640"/>
                    </a:lnTo>
                    <a:lnTo>
                      <a:pt x="723" y="1653"/>
                    </a:lnTo>
                    <a:lnTo>
                      <a:pt x="734" y="1666"/>
                    </a:lnTo>
                    <a:lnTo>
                      <a:pt x="747" y="1679"/>
                    </a:lnTo>
                    <a:lnTo>
                      <a:pt x="758" y="1692"/>
                    </a:lnTo>
                    <a:lnTo>
                      <a:pt x="769" y="1704"/>
                    </a:lnTo>
                    <a:lnTo>
                      <a:pt x="781" y="1717"/>
                    </a:lnTo>
                    <a:lnTo>
                      <a:pt x="792" y="1730"/>
                    </a:lnTo>
                    <a:lnTo>
                      <a:pt x="803" y="1743"/>
                    </a:lnTo>
                    <a:lnTo>
                      <a:pt x="814" y="1756"/>
                    </a:lnTo>
                    <a:lnTo>
                      <a:pt x="825" y="1768"/>
                    </a:lnTo>
                    <a:lnTo>
                      <a:pt x="836" y="1780"/>
                    </a:lnTo>
                    <a:lnTo>
                      <a:pt x="847" y="1791"/>
                    </a:lnTo>
                    <a:lnTo>
                      <a:pt x="857" y="1803"/>
                    </a:lnTo>
                    <a:lnTo>
                      <a:pt x="830" y="1733"/>
                    </a:lnTo>
                    <a:lnTo>
                      <a:pt x="823" y="1723"/>
                    </a:lnTo>
                    <a:lnTo>
                      <a:pt x="817" y="1714"/>
                    </a:lnTo>
                    <a:lnTo>
                      <a:pt x="809" y="1705"/>
                    </a:lnTo>
                    <a:lnTo>
                      <a:pt x="802" y="1696"/>
                    </a:lnTo>
                    <a:lnTo>
                      <a:pt x="795" y="1686"/>
                    </a:lnTo>
                    <a:lnTo>
                      <a:pt x="788" y="1676"/>
                    </a:lnTo>
                    <a:lnTo>
                      <a:pt x="780" y="1666"/>
                    </a:lnTo>
                    <a:lnTo>
                      <a:pt x="773" y="1657"/>
                    </a:lnTo>
                    <a:lnTo>
                      <a:pt x="766" y="1647"/>
                    </a:lnTo>
                    <a:lnTo>
                      <a:pt x="759" y="1638"/>
                    </a:lnTo>
                    <a:lnTo>
                      <a:pt x="752" y="1628"/>
                    </a:lnTo>
                    <a:lnTo>
                      <a:pt x="745" y="1618"/>
                    </a:lnTo>
                    <a:lnTo>
                      <a:pt x="737" y="1608"/>
                    </a:lnTo>
                    <a:lnTo>
                      <a:pt x="730" y="1598"/>
                    </a:lnTo>
                    <a:lnTo>
                      <a:pt x="725" y="1588"/>
                    </a:lnTo>
                    <a:lnTo>
                      <a:pt x="719" y="1579"/>
                    </a:lnTo>
                    <a:lnTo>
                      <a:pt x="709" y="1564"/>
                    </a:lnTo>
                    <a:lnTo>
                      <a:pt x="699" y="1550"/>
                    </a:lnTo>
                    <a:lnTo>
                      <a:pt x="688" y="1536"/>
                    </a:lnTo>
                    <a:lnTo>
                      <a:pt x="675" y="1523"/>
                    </a:lnTo>
                    <a:lnTo>
                      <a:pt x="661" y="1511"/>
                    </a:lnTo>
                    <a:lnTo>
                      <a:pt x="647" y="1499"/>
                    </a:lnTo>
                    <a:lnTo>
                      <a:pt x="631" y="1486"/>
                    </a:lnTo>
                    <a:lnTo>
                      <a:pt x="615" y="1475"/>
                    </a:lnTo>
                    <a:lnTo>
                      <a:pt x="598" y="1464"/>
                    </a:lnTo>
                    <a:lnTo>
                      <a:pt x="581" y="1453"/>
                    </a:lnTo>
                    <a:lnTo>
                      <a:pt x="564" y="1442"/>
                    </a:lnTo>
                    <a:lnTo>
                      <a:pt x="545" y="1432"/>
                    </a:lnTo>
                    <a:lnTo>
                      <a:pt x="527" y="1422"/>
                    </a:lnTo>
                    <a:lnTo>
                      <a:pt x="509" y="1411"/>
                    </a:lnTo>
                    <a:lnTo>
                      <a:pt x="489" y="1401"/>
                    </a:lnTo>
                    <a:lnTo>
                      <a:pt x="470" y="1390"/>
                    </a:lnTo>
                    <a:lnTo>
                      <a:pt x="451" y="1380"/>
                    </a:lnTo>
                    <a:lnTo>
                      <a:pt x="432" y="1370"/>
                    </a:lnTo>
                    <a:lnTo>
                      <a:pt x="414" y="1357"/>
                    </a:lnTo>
                    <a:lnTo>
                      <a:pt x="395" y="1346"/>
                    </a:lnTo>
                    <a:lnTo>
                      <a:pt x="377" y="1335"/>
                    </a:lnTo>
                    <a:lnTo>
                      <a:pt x="358" y="1324"/>
                    </a:lnTo>
                    <a:lnTo>
                      <a:pt x="341" y="1312"/>
                    </a:lnTo>
                    <a:lnTo>
                      <a:pt x="324" y="1299"/>
                    </a:lnTo>
                    <a:lnTo>
                      <a:pt x="307" y="1286"/>
                    </a:lnTo>
                    <a:lnTo>
                      <a:pt x="292" y="1273"/>
                    </a:lnTo>
                    <a:lnTo>
                      <a:pt x="277" y="1259"/>
                    </a:lnTo>
                    <a:lnTo>
                      <a:pt x="263" y="1244"/>
                    </a:lnTo>
                    <a:lnTo>
                      <a:pt x="249" y="1228"/>
                    </a:lnTo>
                    <a:lnTo>
                      <a:pt x="237" y="1212"/>
                    </a:lnTo>
                    <a:lnTo>
                      <a:pt x="226" y="1195"/>
                    </a:lnTo>
                    <a:lnTo>
                      <a:pt x="216" y="1178"/>
                    </a:lnTo>
                    <a:lnTo>
                      <a:pt x="201" y="1145"/>
                    </a:lnTo>
                    <a:lnTo>
                      <a:pt x="187" y="1112"/>
                    </a:lnTo>
                    <a:lnTo>
                      <a:pt x="175" y="1077"/>
                    </a:lnTo>
                    <a:lnTo>
                      <a:pt x="165" y="1042"/>
                    </a:lnTo>
                    <a:lnTo>
                      <a:pt x="156" y="1006"/>
                    </a:lnTo>
                    <a:lnTo>
                      <a:pt x="150" y="969"/>
                    </a:lnTo>
                    <a:lnTo>
                      <a:pt x="144" y="931"/>
                    </a:lnTo>
                    <a:lnTo>
                      <a:pt x="140" y="893"/>
                    </a:lnTo>
                    <a:lnTo>
                      <a:pt x="137" y="855"/>
                    </a:lnTo>
                    <a:lnTo>
                      <a:pt x="136" y="815"/>
                    </a:lnTo>
                    <a:lnTo>
                      <a:pt x="136" y="775"/>
                    </a:lnTo>
                    <a:lnTo>
                      <a:pt x="137" y="736"/>
                    </a:lnTo>
                    <a:lnTo>
                      <a:pt x="140" y="696"/>
                    </a:lnTo>
                    <a:lnTo>
                      <a:pt x="144" y="656"/>
                    </a:lnTo>
                    <a:lnTo>
                      <a:pt x="148" y="616"/>
                    </a:lnTo>
                    <a:lnTo>
                      <a:pt x="155" y="575"/>
                    </a:lnTo>
                    <a:lnTo>
                      <a:pt x="161" y="536"/>
                    </a:lnTo>
                    <a:lnTo>
                      <a:pt x="170" y="497"/>
                    </a:lnTo>
                    <a:lnTo>
                      <a:pt x="178" y="457"/>
                    </a:lnTo>
                    <a:lnTo>
                      <a:pt x="188" y="418"/>
                    </a:lnTo>
                    <a:lnTo>
                      <a:pt x="199" y="380"/>
                    </a:lnTo>
                    <a:lnTo>
                      <a:pt x="210" y="343"/>
                    </a:lnTo>
                    <a:lnTo>
                      <a:pt x="222" y="306"/>
                    </a:lnTo>
                    <a:lnTo>
                      <a:pt x="235" y="269"/>
                    </a:lnTo>
                    <a:lnTo>
                      <a:pt x="248" y="234"/>
                    </a:lnTo>
                    <a:lnTo>
                      <a:pt x="263" y="200"/>
                    </a:lnTo>
                    <a:lnTo>
                      <a:pt x="277" y="166"/>
                    </a:lnTo>
                    <a:lnTo>
                      <a:pt x="292" y="134"/>
                    </a:lnTo>
                    <a:lnTo>
                      <a:pt x="307" y="103"/>
                    </a:lnTo>
                    <a:lnTo>
                      <a:pt x="324" y="73"/>
                    </a:lnTo>
                    <a:lnTo>
                      <a:pt x="340" y="45"/>
                    </a:lnTo>
                    <a:lnTo>
                      <a:pt x="356" y="18"/>
                    </a:lnTo>
                    <a:lnTo>
                      <a:pt x="210" y="0"/>
                    </a:lnTo>
                    <a:close/>
                  </a:path>
                </a:pathLst>
              </a:custGeom>
              <a:solidFill>
                <a:srgbClr val="F2F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98" name="Freeform 106">
                <a:extLst>
                  <a:ext uri="{FF2B5EF4-FFF2-40B4-BE49-F238E27FC236}">
                    <a16:creationId xmlns:a16="http://schemas.microsoft.com/office/drawing/2014/main" id="{3952F2E8-7CD8-1093-885D-71C4FB1BBB06}"/>
                  </a:ext>
                </a:extLst>
              </p:cNvPr>
              <p:cNvSpPr>
                <a:spLocks/>
              </p:cNvSpPr>
              <p:nvPr/>
            </p:nvSpPr>
            <p:spPr bwMode="auto">
              <a:xfrm>
                <a:off x="1270" y="2180"/>
                <a:ext cx="658" cy="333"/>
              </a:xfrm>
              <a:custGeom>
                <a:avLst/>
                <a:gdLst>
                  <a:gd name="T0" fmla="*/ 1965 w 1972"/>
                  <a:gd name="T1" fmla="*/ 501 h 1001"/>
                  <a:gd name="T2" fmla="*/ 1936 w 1972"/>
                  <a:gd name="T3" fmla="*/ 444 h 1001"/>
                  <a:gd name="T4" fmla="*/ 1889 w 1972"/>
                  <a:gd name="T5" fmla="*/ 379 h 1001"/>
                  <a:gd name="T6" fmla="*/ 1830 w 1972"/>
                  <a:gd name="T7" fmla="*/ 309 h 1001"/>
                  <a:gd name="T8" fmla="*/ 1759 w 1972"/>
                  <a:gd name="T9" fmla="*/ 238 h 1001"/>
                  <a:gd name="T10" fmla="*/ 1684 w 1972"/>
                  <a:gd name="T11" fmla="*/ 173 h 1001"/>
                  <a:gd name="T12" fmla="*/ 1606 w 1972"/>
                  <a:gd name="T13" fmla="*/ 115 h 1001"/>
                  <a:gd name="T14" fmla="*/ 1530 w 1972"/>
                  <a:gd name="T15" fmla="*/ 70 h 1001"/>
                  <a:gd name="T16" fmla="*/ 1449 w 1972"/>
                  <a:gd name="T17" fmla="*/ 37 h 1001"/>
                  <a:gd name="T18" fmla="*/ 1361 w 1972"/>
                  <a:gd name="T19" fmla="*/ 14 h 1001"/>
                  <a:gd name="T20" fmla="*/ 1270 w 1972"/>
                  <a:gd name="T21" fmla="*/ 3 h 1001"/>
                  <a:gd name="T22" fmla="*/ 1177 w 1972"/>
                  <a:gd name="T23" fmla="*/ 1 h 1001"/>
                  <a:gd name="T24" fmla="*/ 1087 w 1972"/>
                  <a:gd name="T25" fmla="*/ 8 h 1001"/>
                  <a:gd name="T26" fmla="*/ 996 w 1972"/>
                  <a:gd name="T27" fmla="*/ 24 h 1001"/>
                  <a:gd name="T28" fmla="*/ 908 w 1972"/>
                  <a:gd name="T29" fmla="*/ 47 h 1001"/>
                  <a:gd name="T30" fmla="*/ 826 w 1972"/>
                  <a:gd name="T31" fmla="*/ 76 h 1001"/>
                  <a:gd name="T32" fmla="*/ 738 w 1972"/>
                  <a:gd name="T33" fmla="*/ 124 h 1001"/>
                  <a:gd name="T34" fmla="*/ 640 w 1972"/>
                  <a:gd name="T35" fmla="*/ 202 h 1001"/>
                  <a:gd name="T36" fmla="*/ 544 w 1972"/>
                  <a:gd name="T37" fmla="*/ 291 h 1001"/>
                  <a:gd name="T38" fmla="*/ 465 w 1972"/>
                  <a:gd name="T39" fmla="*/ 367 h 1001"/>
                  <a:gd name="T40" fmla="*/ 400 w 1972"/>
                  <a:gd name="T41" fmla="*/ 429 h 1001"/>
                  <a:gd name="T42" fmla="*/ 339 w 1972"/>
                  <a:gd name="T43" fmla="*/ 489 h 1001"/>
                  <a:gd name="T44" fmla="*/ 281 w 1972"/>
                  <a:gd name="T45" fmla="*/ 547 h 1001"/>
                  <a:gd name="T46" fmla="*/ 226 w 1972"/>
                  <a:gd name="T47" fmla="*/ 605 h 1001"/>
                  <a:gd name="T48" fmla="*/ 172 w 1972"/>
                  <a:gd name="T49" fmla="*/ 664 h 1001"/>
                  <a:gd name="T50" fmla="*/ 120 w 1972"/>
                  <a:gd name="T51" fmla="*/ 722 h 1001"/>
                  <a:gd name="T52" fmla="*/ 66 w 1972"/>
                  <a:gd name="T53" fmla="*/ 784 h 1001"/>
                  <a:gd name="T54" fmla="*/ 13 w 1972"/>
                  <a:gd name="T55" fmla="*/ 848 h 1001"/>
                  <a:gd name="T56" fmla="*/ 50 w 1972"/>
                  <a:gd name="T57" fmla="*/ 825 h 1001"/>
                  <a:gd name="T58" fmla="*/ 146 w 1972"/>
                  <a:gd name="T59" fmla="*/ 743 h 1001"/>
                  <a:gd name="T60" fmla="*/ 265 w 1972"/>
                  <a:gd name="T61" fmla="*/ 640 h 1001"/>
                  <a:gd name="T62" fmla="*/ 397 w 1972"/>
                  <a:gd name="T63" fmla="*/ 525 h 1001"/>
                  <a:gd name="T64" fmla="*/ 533 w 1972"/>
                  <a:gd name="T65" fmla="*/ 409 h 1001"/>
                  <a:gd name="T66" fmla="*/ 662 w 1972"/>
                  <a:gd name="T67" fmla="*/ 303 h 1001"/>
                  <a:gd name="T68" fmla="*/ 775 w 1972"/>
                  <a:gd name="T69" fmla="*/ 219 h 1001"/>
                  <a:gd name="T70" fmla="*/ 863 w 1972"/>
                  <a:gd name="T71" fmla="*/ 167 h 1001"/>
                  <a:gd name="T72" fmla="*/ 983 w 1972"/>
                  <a:gd name="T73" fmla="*/ 128 h 1001"/>
                  <a:gd name="T74" fmla="*/ 1121 w 1972"/>
                  <a:gd name="T75" fmla="*/ 108 h 1001"/>
                  <a:gd name="T76" fmla="*/ 1256 w 1972"/>
                  <a:gd name="T77" fmla="*/ 115 h 1001"/>
                  <a:gd name="T78" fmla="*/ 1385 w 1972"/>
                  <a:gd name="T79" fmla="*/ 145 h 1001"/>
                  <a:gd name="T80" fmla="*/ 1504 w 1972"/>
                  <a:gd name="T81" fmla="*/ 197 h 1001"/>
                  <a:gd name="T82" fmla="*/ 1611 w 1972"/>
                  <a:gd name="T83" fmla="*/ 273 h 1001"/>
                  <a:gd name="T84" fmla="*/ 1704 w 1972"/>
                  <a:gd name="T85" fmla="*/ 367 h 1001"/>
                  <a:gd name="T86" fmla="*/ 1775 w 1972"/>
                  <a:gd name="T87" fmla="*/ 481 h 1001"/>
                  <a:gd name="T88" fmla="*/ 1813 w 1972"/>
                  <a:gd name="T89" fmla="*/ 538 h 1001"/>
                  <a:gd name="T90" fmla="*/ 1849 w 1972"/>
                  <a:gd name="T91" fmla="*/ 569 h 1001"/>
                  <a:gd name="T92" fmla="*/ 1869 w 1972"/>
                  <a:gd name="T93" fmla="*/ 632 h 1001"/>
                  <a:gd name="T94" fmla="*/ 1876 w 1972"/>
                  <a:gd name="T95" fmla="*/ 717 h 1001"/>
                  <a:gd name="T96" fmla="*/ 1877 w 1972"/>
                  <a:gd name="T97" fmla="*/ 807 h 1001"/>
                  <a:gd name="T98" fmla="*/ 1876 w 1972"/>
                  <a:gd name="T99" fmla="*/ 891 h 1001"/>
                  <a:gd name="T100" fmla="*/ 1876 w 1972"/>
                  <a:gd name="T101" fmla="*/ 964 h 1001"/>
                  <a:gd name="T102" fmla="*/ 1877 w 1972"/>
                  <a:gd name="T103" fmla="*/ 998 h 1001"/>
                  <a:gd name="T104" fmla="*/ 1879 w 1972"/>
                  <a:gd name="T105" fmla="*/ 996 h 1001"/>
                  <a:gd name="T106" fmla="*/ 1883 w 1972"/>
                  <a:gd name="T107" fmla="*/ 967 h 1001"/>
                  <a:gd name="T108" fmla="*/ 1888 w 1972"/>
                  <a:gd name="T109" fmla="*/ 921 h 1001"/>
                  <a:gd name="T110" fmla="*/ 1895 w 1972"/>
                  <a:gd name="T111" fmla="*/ 865 h 1001"/>
                  <a:gd name="T112" fmla="*/ 1904 w 1972"/>
                  <a:gd name="T113" fmla="*/ 812 h 1001"/>
                  <a:gd name="T114" fmla="*/ 1915 w 1972"/>
                  <a:gd name="T115" fmla="*/ 768 h 1001"/>
                  <a:gd name="T116" fmla="*/ 1934 w 1972"/>
                  <a:gd name="T117" fmla="*/ 723 h 1001"/>
                  <a:gd name="T118" fmla="*/ 1951 w 1972"/>
                  <a:gd name="T119" fmla="*/ 668 h 1001"/>
                  <a:gd name="T120" fmla="*/ 1965 w 1972"/>
                  <a:gd name="T121" fmla="*/ 609 h 1001"/>
                  <a:gd name="T122" fmla="*/ 1972 w 1972"/>
                  <a:gd name="T123" fmla="*/ 549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2" h="1001">
                    <a:moveTo>
                      <a:pt x="1972" y="535"/>
                    </a:moveTo>
                    <a:lnTo>
                      <a:pt x="1972" y="525"/>
                    </a:lnTo>
                    <a:lnTo>
                      <a:pt x="1968" y="513"/>
                    </a:lnTo>
                    <a:lnTo>
                      <a:pt x="1965" y="501"/>
                    </a:lnTo>
                    <a:lnTo>
                      <a:pt x="1960" y="488"/>
                    </a:lnTo>
                    <a:lnTo>
                      <a:pt x="1953" y="474"/>
                    </a:lnTo>
                    <a:lnTo>
                      <a:pt x="1945" y="459"/>
                    </a:lnTo>
                    <a:lnTo>
                      <a:pt x="1936" y="444"/>
                    </a:lnTo>
                    <a:lnTo>
                      <a:pt x="1926" y="428"/>
                    </a:lnTo>
                    <a:lnTo>
                      <a:pt x="1914" y="413"/>
                    </a:lnTo>
                    <a:lnTo>
                      <a:pt x="1902" y="396"/>
                    </a:lnTo>
                    <a:lnTo>
                      <a:pt x="1889" y="379"/>
                    </a:lnTo>
                    <a:lnTo>
                      <a:pt x="1875" y="361"/>
                    </a:lnTo>
                    <a:lnTo>
                      <a:pt x="1861" y="344"/>
                    </a:lnTo>
                    <a:lnTo>
                      <a:pt x="1845" y="326"/>
                    </a:lnTo>
                    <a:lnTo>
                      <a:pt x="1830" y="309"/>
                    </a:lnTo>
                    <a:lnTo>
                      <a:pt x="1813" y="291"/>
                    </a:lnTo>
                    <a:lnTo>
                      <a:pt x="1795" y="273"/>
                    </a:lnTo>
                    <a:lnTo>
                      <a:pt x="1777" y="256"/>
                    </a:lnTo>
                    <a:lnTo>
                      <a:pt x="1759" y="238"/>
                    </a:lnTo>
                    <a:lnTo>
                      <a:pt x="1741" y="221"/>
                    </a:lnTo>
                    <a:lnTo>
                      <a:pt x="1722" y="204"/>
                    </a:lnTo>
                    <a:lnTo>
                      <a:pt x="1703" y="188"/>
                    </a:lnTo>
                    <a:lnTo>
                      <a:pt x="1684" y="173"/>
                    </a:lnTo>
                    <a:lnTo>
                      <a:pt x="1664" y="157"/>
                    </a:lnTo>
                    <a:lnTo>
                      <a:pt x="1645" y="142"/>
                    </a:lnTo>
                    <a:lnTo>
                      <a:pt x="1625" y="128"/>
                    </a:lnTo>
                    <a:lnTo>
                      <a:pt x="1606" y="115"/>
                    </a:lnTo>
                    <a:lnTo>
                      <a:pt x="1587" y="102"/>
                    </a:lnTo>
                    <a:lnTo>
                      <a:pt x="1568" y="90"/>
                    </a:lnTo>
                    <a:lnTo>
                      <a:pt x="1549" y="80"/>
                    </a:lnTo>
                    <a:lnTo>
                      <a:pt x="1530" y="70"/>
                    </a:lnTo>
                    <a:lnTo>
                      <a:pt x="1512" y="61"/>
                    </a:lnTo>
                    <a:lnTo>
                      <a:pt x="1492" y="52"/>
                    </a:lnTo>
                    <a:lnTo>
                      <a:pt x="1471" y="44"/>
                    </a:lnTo>
                    <a:lnTo>
                      <a:pt x="1449" y="37"/>
                    </a:lnTo>
                    <a:lnTo>
                      <a:pt x="1426" y="29"/>
                    </a:lnTo>
                    <a:lnTo>
                      <a:pt x="1404" y="24"/>
                    </a:lnTo>
                    <a:lnTo>
                      <a:pt x="1383" y="18"/>
                    </a:lnTo>
                    <a:lnTo>
                      <a:pt x="1361" y="14"/>
                    </a:lnTo>
                    <a:lnTo>
                      <a:pt x="1338" y="10"/>
                    </a:lnTo>
                    <a:lnTo>
                      <a:pt x="1316" y="7"/>
                    </a:lnTo>
                    <a:lnTo>
                      <a:pt x="1292" y="4"/>
                    </a:lnTo>
                    <a:lnTo>
                      <a:pt x="1270" y="3"/>
                    </a:lnTo>
                    <a:lnTo>
                      <a:pt x="1247" y="1"/>
                    </a:lnTo>
                    <a:lnTo>
                      <a:pt x="1224" y="0"/>
                    </a:lnTo>
                    <a:lnTo>
                      <a:pt x="1201" y="0"/>
                    </a:lnTo>
                    <a:lnTo>
                      <a:pt x="1177" y="1"/>
                    </a:lnTo>
                    <a:lnTo>
                      <a:pt x="1154" y="2"/>
                    </a:lnTo>
                    <a:lnTo>
                      <a:pt x="1132" y="3"/>
                    </a:lnTo>
                    <a:lnTo>
                      <a:pt x="1109" y="6"/>
                    </a:lnTo>
                    <a:lnTo>
                      <a:pt x="1087" y="8"/>
                    </a:lnTo>
                    <a:lnTo>
                      <a:pt x="1064" y="11"/>
                    </a:lnTo>
                    <a:lnTo>
                      <a:pt x="1041" y="15"/>
                    </a:lnTo>
                    <a:lnTo>
                      <a:pt x="1018" y="19"/>
                    </a:lnTo>
                    <a:lnTo>
                      <a:pt x="996" y="24"/>
                    </a:lnTo>
                    <a:lnTo>
                      <a:pt x="974" y="29"/>
                    </a:lnTo>
                    <a:lnTo>
                      <a:pt x="952" y="35"/>
                    </a:lnTo>
                    <a:lnTo>
                      <a:pt x="929" y="40"/>
                    </a:lnTo>
                    <a:lnTo>
                      <a:pt x="908" y="47"/>
                    </a:lnTo>
                    <a:lnTo>
                      <a:pt x="887" y="53"/>
                    </a:lnTo>
                    <a:lnTo>
                      <a:pt x="867" y="61"/>
                    </a:lnTo>
                    <a:lnTo>
                      <a:pt x="846" y="68"/>
                    </a:lnTo>
                    <a:lnTo>
                      <a:pt x="826" y="76"/>
                    </a:lnTo>
                    <a:lnTo>
                      <a:pt x="805" y="85"/>
                    </a:lnTo>
                    <a:lnTo>
                      <a:pt x="784" y="95"/>
                    </a:lnTo>
                    <a:lnTo>
                      <a:pt x="761" y="108"/>
                    </a:lnTo>
                    <a:lnTo>
                      <a:pt x="738" y="124"/>
                    </a:lnTo>
                    <a:lnTo>
                      <a:pt x="714" y="141"/>
                    </a:lnTo>
                    <a:lnTo>
                      <a:pt x="689" y="160"/>
                    </a:lnTo>
                    <a:lnTo>
                      <a:pt x="664" y="181"/>
                    </a:lnTo>
                    <a:lnTo>
                      <a:pt x="640" y="202"/>
                    </a:lnTo>
                    <a:lnTo>
                      <a:pt x="615" y="223"/>
                    </a:lnTo>
                    <a:lnTo>
                      <a:pt x="591" y="247"/>
                    </a:lnTo>
                    <a:lnTo>
                      <a:pt x="568" y="269"/>
                    </a:lnTo>
                    <a:lnTo>
                      <a:pt x="544" y="291"/>
                    </a:lnTo>
                    <a:lnTo>
                      <a:pt x="522" y="312"/>
                    </a:lnTo>
                    <a:lnTo>
                      <a:pt x="502" y="332"/>
                    </a:lnTo>
                    <a:lnTo>
                      <a:pt x="483" y="350"/>
                    </a:lnTo>
                    <a:lnTo>
                      <a:pt x="465" y="367"/>
                    </a:lnTo>
                    <a:lnTo>
                      <a:pt x="450" y="383"/>
                    </a:lnTo>
                    <a:lnTo>
                      <a:pt x="432" y="398"/>
                    </a:lnTo>
                    <a:lnTo>
                      <a:pt x="416" y="414"/>
                    </a:lnTo>
                    <a:lnTo>
                      <a:pt x="400" y="429"/>
                    </a:lnTo>
                    <a:lnTo>
                      <a:pt x="385" y="444"/>
                    </a:lnTo>
                    <a:lnTo>
                      <a:pt x="369" y="459"/>
                    </a:lnTo>
                    <a:lnTo>
                      <a:pt x="354" y="474"/>
                    </a:lnTo>
                    <a:lnTo>
                      <a:pt x="339" y="489"/>
                    </a:lnTo>
                    <a:lnTo>
                      <a:pt x="325" y="504"/>
                    </a:lnTo>
                    <a:lnTo>
                      <a:pt x="309" y="519"/>
                    </a:lnTo>
                    <a:lnTo>
                      <a:pt x="295" y="534"/>
                    </a:lnTo>
                    <a:lnTo>
                      <a:pt x="281" y="547"/>
                    </a:lnTo>
                    <a:lnTo>
                      <a:pt x="267" y="562"/>
                    </a:lnTo>
                    <a:lnTo>
                      <a:pt x="253" y="576"/>
                    </a:lnTo>
                    <a:lnTo>
                      <a:pt x="240" y="591"/>
                    </a:lnTo>
                    <a:lnTo>
                      <a:pt x="226" y="605"/>
                    </a:lnTo>
                    <a:lnTo>
                      <a:pt x="213" y="619"/>
                    </a:lnTo>
                    <a:lnTo>
                      <a:pt x="199" y="635"/>
                    </a:lnTo>
                    <a:lnTo>
                      <a:pt x="185" y="649"/>
                    </a:lnTo>
                    <a:lnTo>
                      <a:pt x="172" y="664"/>
                    </a:lnTo>
                    <a:lnTo>
                      <a:pt x="159" y="678"/>
                    </a:lnTo>
                    <a:lnTo>
                      <a:pt x="146" y="693"/>
                    </a:lnTo>
                    <a:lnTo>
                      <a:pt x="133" y="708"/>
                    </a:lnTo>
                    <a:lnTo>
                      <a:pt x="120" y="722"/>
                    </a:lnTo>
                    <a:lnTo>
                      <a:pt x="107" y="737"/>
                    </a:lnTo>
                    <a:lnTo>
                      <a:pt x="94" y="753"/>
                    </a:lnTo>
                    <a:lnTo>
                      <a:pt x="81" y="769"/>
                    </a:lnTo>
                    <a:lnTo>
                      <a:pt x="66" y="784"/>
                    </a:lnTo>
                    <a:lnTo>
                      <a:pt x="53" y="800"/>
                    </a:lnTo>
                    <a:lnTo>
                      <a:pt x="40" y="816"/>
                    </a:lnTo>
                    <a:lnTo>
                      <a:pt x="27" y="831"/>
                    </a:lnTo>
                    <a:lnTo>
                      <a:pt x="13" y="848"/>
                    </a:lnTo>
                    <a:lnTo>
                      <a:pt x="0" y="864"/>
                    </a:lnTo>
                    <a:lnTo>
                      <a:pt x="14" y="854"/>
                    </a:lnTo>
                    <a:lnTo>
                      <a:pt x="31" y="840"/>
                    </a:lnTo>
                    <a:lnTo>
                      <a:pt x="50" y="825"/>
                    </a:lnTo>
                    <a:lnTo>
                      <a:pt x="72" y="807"/>
                    </a:lnTo>
                    <a:lnTo>
                      <a:pt x="95" y="788"/>
                    </a:lnTo>
                    <a:lnTo>
                      <a:pt x="120" y="767"/>
                    </a:lnTo>
                    <a:lnTo>
                      <a:pt x="146" y="743"/>
                    </a:lnTo>
                    <a:lnTo>
                      <a:pt x="174" y="719"/>
                    </a:lnTo>
                    <a:lnTo>
                      <a:pt x="204" y="694"/>
                    </a:lnTo>
                    <a:lnTo>
                      <a:pt x="234" y="668"/>
                    </a:lnTo>
                    <a:lnTo>
                      <a:pt x="265" y="640"/>
                    </a:lnTo>
                    <a:lnTo>
                      <a:pt x="297" y="611"/>
                    </a:lnTo>
                    <a:lnTo>
                      <a:pt x="331" y="583"/>
                    </a:lnTo>
                    <a:lnTo>
                      <a:pt x="364" y="554"/>
                    </a:lnTo>
                    <a:lnTo>
                      <a:pt x="397" y="525"/>
                    </a:lnTo>
                    <a:lnTo>
                      <a:pt x="431" y="495"/>
                    </a:lnTo>
                    <a:lnTo>
                      <a:pt x="465" y="466"/>
                    </a:lnTo>
                    <a:lnTo>
                      <a:pt x="499" y="437"/>
                    </a:lnTo>
                    <a:lnTo>
                      <a:pt x="533" y="409"/>
                    </a:lnTo>
                    <a:lnTo>
                      <a:pt x="566" y="382"/>
                    </a:lnTo>
                    <a:lnTo>
                      <a:pt x="599" y="354"/>
                    </a:lnTo>
                    <a:lnTo>
                      <a:pt x="631" y="329"/>
                    </a:lnTo>
                    <a:lnTo>
                      <a:pt x="662" y="303"/>
                    </a:lnTo>
                    <a:lnTo>
                      <a:pt x="693" y="280"/>
                    </a:lnTo>
                    <a:lnTo>
                      <a:pt x="722" y="258"/>
                    </a:lnTo>
                    <a:lnTo>
                      <a:pt x="749" y="238"/>
                    </a:lnTo>
                    <a:lnTo>
                      <a:pt x="775" y="219"/>
                    </a:lnTo>
                    <a:lnTo>
                      <a:pt x="800" y="203"/>
                    </a:lnTo>
                    <a:lnTo>
                      <a:pt x="823" y="188"/>
                    </a:lnTo>
                    <a:lnTo>
                      <a:pt x="844" y="176"/>
                    </a:lnTo>
                    <a:lnTo>
                      <a:pt x="863" y="167"/>
                    </a:lnTo>
                    <a:lnTo>
                      <a:pt x="880" y="160"/>
                    </a:lnTo>
                    <a:lnTo>
                      <a:pt x="914" y="148"/>
                    </a:lnTo>
                    <a:lnTo>
                      <a:pt x="949" y="137"/>
                    </a:lnTo>
                    <a:lnTo>
                      <a:pt x="983" y="128"/>
                    </a:lnTo>
                    <a:lnTo>
                      <a:pt x="1017" y="122"/>
                    </a:lnTo>
                    <a:lnTo>
                      <a:pt x="1052" y="116"/>
                    </a:lnTo>
                    <a:lnTo>
                      <a:pt x="1087" y="112"/>
                    </a:lnTo>
                    <a:lnTo>
                      <a:pt x="1121" y="108"/>
                    </a:lnTo>
                    <a:lnTo>
                      <a:pt x="1154" y="108"/>
                    </a:lnTo>
                    <a:lnTo>
                      <a:pt x="1189" y="108"/>
                    </a:lnTo>
                    <a:lnTo>
                      <a:pt x="1222" y="112"/>
                    </a:lnTo>
                    <a:lnTo>
                      <a:pt x="1256" y="115"/>
                    </a:lnTo>
                    <a:lnTo>
                      <a:pt x="1288" y="121"/>
                    </a:lnTo>
                    <a:lnTo>
                      <a:pt x="1321" y="127"/>
                    </a:lnTo>
                    <a:lnTo>
                      <a:pt x="1353" y="135"/>
                    </a:lnTo>
                    <a:lnTo>
                      <a:pt x="1385" y="145"/>
                    </a:lnTo>
                    <a:lnTo>
                      <a:pt x="1415" y="156"/>
                    </a:lnTo>
                    <a:lnTo>
                      <a:pt x="1446" y="169"/>
                    </a:lnTo>
                    <a:lnTo>
                      <a:pt x="1476" y="182"/>
                    </a:lnTo>
                    <a:lnTo>
                      <a:pt x="1504" y="197"/>
                    </a:lnTo>
                    <a:lnTo>
                      <a:pt x="1532" y="214"/>
                    </a:lnTo>
                    <a:lnTo>
                      <a:pt x="1560" y="232"/>
                    </a:lnTo>
                    <a:lnTo>
                      <a:pt x="1586" y="252"/>
                    </a:lnTo>
                    <a:lnTo>
                      <a:pt x="1611" y="273"/>
                    </a:lnTo>
                    <a:lnTo>
                      <a:pt x="1636" y="294"/>
                    </a:lnTo>
                    <a:lnTo>
                      <a:pt x="1659" y="317"/>
                    </a:lnTo>
                    <a:lnTo>
                      <a:pt x="1683" y="341"/>
                    </a:lnTo>
                    <a:lnTo>
                      <a:pt x="1704" y="367"/>
                    </a:lnTo>
                    <a:lnTo>
                      <a:pt x="1723" y="394"/>
                    </a:lnTo>
                    <a:lnTo>
                      <a:pt x="1742" y="422"/>
                    </a:lnTo>
                    <a:lnTo>
                      <a:pt x="1759" y="451"/>
                    </a:lnTo>
                    <a:lnTo>
                      <a:pt x="1775" y="481"/>
                    </a:lnTo>
                    <a:lnTo>
                      <a:pt x="1790" y="513"/>
                    </a:lnTo>
                    <a:lnTo>
                      <a:pt x="1795" y="521"/>
                    </a:lnTo>
                    <a:lnTo>
                      <a:pt x="1804" y="530"/>
                    </a:lnTo>
                    <a:lnTo>
                      <a:pt x="1813" y="538"/>
                    </a:lnTo>
                    <a:lnTo>
                      <a:pt x="1823" y="545"/>
                    </a:lnTo>
                    <a:lnTo>
                      <a:pt x="1832" y="554"/>
                    </a:lnTo>
                    <a:lnTo>
                      <a:pt x="1842" y="561"/>
                    </a:lnTo>
                    <a:lnTo>
                      <a:pt x="1849" y="569"/>
                    </a:lnTo>
                    <a:lnTo>
                      <a:pt x="1855" y="577"/>
                    </a:lnTo>
                    <a:lnTo>
                      <a:pt x="1860" y="594"/>
                    </a:lnTo>
                    <a:lnTo>
                      <a:pt x="1865" y="611"/>
                    </a:lnTo>
                    <a:lnTo>
                      <a:pt x="1869" y="632"/>
                    </a:lnTo>
                    <a:lnTo>
                      <a:pt x="1871" y="652"/>
                    </a:lnTo>
                    <a:lnTo>
                      <a:pt x="1874" y="673"/>
                    </a:lnTo>
                    <a:lnTo>
                      <a:pt x="1875" y="694"/>
                    </a:lnTo>
                    <a:lnTo>
                      <a:pt x="1876" y="717"/>
                    </a:lnTo>
                    <a:lnTo>
                      <a:pt x="1877" y="739"/>
                    </a:lnTo>
                    <a:lnTo>
                      <a:pt x="1877" y="763"/>
                    </a:lnTo>
                    <a:lnTo>
                      <a:pt x="1877" y="785"/>
                    </a:lnTo>
                    <a:lnTo>
                      <a:pt x="1877" y="807"/>
                    </a:lnTo>
                    <a:lnTo>
                      <a:pt x="1877" y="829"/>
                    </a:lnTo>
                    <a:lnTo>
                      <a:pt x="1876" y="850"/>
                    </a:lnTo>
                    <a:lnTo>
                      <a:pt x="1876" y="870"/>
                    </a:lnTo>
                    <a:lnTo>
                      <a:pt x="1876" y="891"/>
                    </a:lnTo>
                    <a:lnTo>
                      <a:pt x="1876" y="909"/>
                    </a:lnTo>
                    <a:lnTo>
                      <a:pt x="1876" y="931"/>
                    </a:lnTo>
                    <a:lnTo>
                      <a:pt x="1876" y="949"/>
                    </a:lnTo>
                    <a:lnTo>
                      <a:pt x="1876" y="964"/>
                    </a:lnTo>
                    <a:lnTo>
                      <a:pt x="1876" y="976"/>
                    </a:lnTo>
                    <a:lnTo>
                      <a:pt x="1876" y="986"/>
                    </a:lnTo>
                    <a:lnTo>
                      <a:pt x="1877" y="993"/>
                    </a:lnTo>
                    <a:lnTo>
                      <a:pt x="1877" y="998"/>
                    </a:lnTo>
                    <a:lnTo>
                      <a:pt x="1877" y="1001"/>
                    </a:lnTo>
                    <a:lnTo>
                      <a:pt x="1878" y="1001"/>
                    </a:lnTo>
                    <a:lnTo>
                      <a:pt x="1879" y="999"/>
                    </a:lnTo>
                    <a:lnTo>
                      <a:pt x="1879" y="996"/>
                    </a:lnTo>
                    <a:lnTo>
                      <a:pt x="1880" y="991"/>
                    </a:lnTo>
                    <a:lnTo>
                      <a:pt x="1881" y="984"/>
                    </a:lnTo>
                    <a:lnTo>
                      <a:pt x="1882" y="976"/>
                    </a:lnTo>
                    <a:lnTo>
                      <a:pt x="1883" y="967"/>
                    </a:lnTo>
                    <a:lnTo>
                      <a:pt x="1884" y="957"/>
                    </a:lnTo>
                    <a:lnTo>
                      <a:pt x="1885" y="946"/>
                    </a:lnTo>
                    <a:lnTo>
                      <a:pt x="1886" y="934"/>
                    </a:lnTo>
                    <a:lnTo>
                      <a:pt x="1888" y="921"/>
                    </a:lnTo>
                    <a:lnTo>
                      <a:pt x="1889" y="908"/>
                    </a:lnTo>
                    <a:lnTo>
                      <a:pt x="1891" y="894"/>
                    </a:lnTo>
                    <a:lnTo>
                      <a:pt x="1892" y="879"/>
                    </a:lnTo>
                    <a:lnTo>
                      <a:pt x="1895" y="865"/>
                    </a:lnTo>
                    <a:lnTo>
                      <a:pt x="1897" y="851"/>
                    </a:lnTo>
                    <a:lnTo>
                      <a:pt x="1899" y="838"/>
                    </a:lnTo>
                    <a:lnTo>
                      <a:pt x="1902" y="824"/>
                    </a:lnTo>
                    <a:lnTo>
                      <a:pt x="1904" y="812"/>
                    </a:lnTo>
                    <a:lnTo>
                      <a:pt x="1906" y="799"/>
                    </a:lnTo>
                    <a:lnTo>
                      <a:pt x="1909" y="788"/>
                    </a:lnTo>
                    <a:lnTo>
                      <a:pt x="1912" y="778"/>
                    </a:lnTo>
                    <a:lnTo>
                      <a:pt x="1915" y="768"/>
                    </a:lnTo>
                    <a:lnTo>
                      <a:pt x="1918" y="760"/>
                    </a:lnTo>
                    <a:lnTo>
                      <a:pt x="1924" y="747"/>
                    </a:lnTo>
                    <a:lnTo>
                      <a:pt x="1929" y="736"/>
                    </a:lnTo>
                    <a:lnTo>
                      <a:pt x="1934" y="723"/>
                    </a:lnTo>
                    <a:lnTo>
                      <a:pt x="1938" y="710"/>
                    </a:lnTo>
                    <a:lnTo>
                      <a:pt x="1942" y="697"/>
                    </a:lnTo>
                    <a:lnTo>
                      <a:pt x="1947" y="683"/>
                    </a:lnTo>
                    <a:lnTo>
                      <a:pt x="1951" y="668"/>
                    </a:lnTo>
                    <a:lnTo>
                      <a:pt x="1955" y="654"/>
                    </a:lnTo>
                    <a:lnTo>
                      <a:pt x="1959" y="640"/>
                    </a:lnTo>
                    <a:lnTo>
                      <a:pt x="1962" y="624"/>
                    </a:lnTo>
                    <a:lnTo>
                      <a:pt x="1965" y="609"/>
                    </a:lnTo>
                    <a:lnTo>
                      <a:pt x="1968" y="594"/>
                    </a:lnTo>
                    <a:lnTo>
                      <a:pt x="1970" y="579"/>
                    </a:lnTo>
                    <a:lnTo>
                      <a:pt x="1971" y="564"/>
                    </a:lnTo>
                    <a:lnTo>
                      <a:pt x="1972" y="549"/>
                    </a:lnTo>
                    <a:lnTo>
                      <a:pt x="1972" y="535"/>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099" name="Freeform 107">
                <a:extLst>
                  <a:ext uri="{FF2B5EF4-FFF2-40B4-BE49-F238E27FC236}">
                    <a16:creationId xmlns:a16="http://schemas.microsoft.com/office/drawing/2014/main" id="{78C7CD76-1ED8-1DD2-EE6A-2E65AFA3C0D9}"/>
                  </a:ext>
                </a:extLst>
              </p:cNvPr>
              <p:cNvSpPr>
                <a:spLocks/>
              </p:cNvSpPr>
              <p:nvPr/>
            </p:nvSpPr>
            <p:spPr bwMode="auto">
              <a:xfrm>
                <a:off x="1774" y="2199"/>
                <a:ext cx="155" cy="159"/>
              </a:xfrm>
              <a:custGeom>
                <a:avLst/>
                <a:gdLst>
                  <a:gd name="T0" fmla="*/ 18 w 464"/>
                  <a:gd name="T1" fmla="*/ 13 h 476"/>
                  <a:gd name="T2" fmla="*/ 55 w 464"/>
                  <a:gd name="T3" fmla="*/ 34 h 476"/>
                  <a:gd name="T4" fmla="*/ 93 w 464"/>
                  <a:gd name="T5" fmla="*/ 59 h 476"/>
                  <a:gd name="T6" fmla="*/ 132 w 464"/>
                  <a:gd name="T7" fmla="*/ 86 h 476"/>
                  <a:gd name="T8" fmla="*/ 171 w 464"/>
                  <a:gd name="T9" fmla="*/ 116 h 476"/>
                  <a:gd name="T10" fmla="*/ 209 w 464"/>
                  <a:gd name="T11" fmla="*/ 148 h 476"/>
                  <a:gd name="T12" fmla="*/ 246 w 464"/>
                  <a:gd name="T13" fmla="*/ 183 h 476"/>
                  <a:gd name="T14" fmla="*/ 281 w 464"/>
                  <a:gd name="T15" fmla="*/ 217 h 476"/>
                  <a:gd name="T16" fmla="*/ 316 w 464"/>
                  <a:gd name="T17" fmla="*/ 252 h 476"/>
                  <a:gd name="T18" fmla="*/ 347 w 464"/>
                  <a:gd name="T19" fmla="*/ 287 h 476"/>
                  <a:gd name="T20" fmla="*/ 376 w 464"/>
                  <a:gd name="T21" fmla="*/ 322 h 476"/>
                  <a:gd name="T22" fmla="*/ 400 w 464"/>
                  <a:gd name="T23" fmla="*/ 356 h 476"/>
                  <a:gd name="T24" fmla="*/ 423 w 464"/>
                  <a:gd name="T25" fmla="*/ 387 h 476"/>
                  <a:gd name="T26" fmla="*/ 439 w 464"/>
                  <a:gd name="T27" fmla="*/ 416 h 476"/>
                  <a:gd name="T28" fmla="*/ 450 w 464"/>
                  <a:gd name="T29" fmla="*/ 444 h 476"/>
                  <a:gd name="T30" fmla="*/ 457 w 464"/>
                  <a:gd name="T31" fmla="*/ 467 h 476"/>
                  <a:gd name="T32" fmla="*/ 464 w 464"/>
                  <a:gd name="T33" fmla="*/ 476 h 476"/>
                  <a:gd name="T34" fmla="*/ 460 w 464"/>
                  <a:gd name="T35" fmla="*/ 455 h 476"/>
                  <a:gd name="T36" fmla="*/ 451 w 464"/>
                  <a:gd name="T37" fmla="*/ 428 h 476"/>
                  <a:gd name="T38" fmla="*/ 436 w 464"/>
                  <a:gd name="T39" fmla="*/ 400 h 476"/>
                  <a:gd name="T40" fmla="*/ 417 w 464"/>
                  <a:gd name="T41" fmla="*/ 368 h 476"/>
                  <a:gd name="T42" fmla="*/ 393 w 464"/>
                  <a:gd name="T43" fmla="*/ 336 h 476"/>
                  <a:gd name="T44" fmla="*/ 366 w 464"/>
                  <a:gd name="T45" fmla="*/ 302 h 476"/>
                  <a:gd name="T46" fmla="*/ 336 w 464"/>
                  <a:gd name="T47" fmla="*/ 266 h 476"/>
                  <a:gd name="T48" fmla="*/ 304 w 464"/>
                  <a:gd name="T49" fmla="*/ 231 h 476"/>
                  <a:gd name="T50" fmla="*/ 267 w 464"/>
                  <a:gd name="T51" fmla="*/ 196 h 476"/>
                  <a:gd name="T52" fmla="*/ 231 w 464"/>
                  <a:gd name="T53" fmla="*/ 160 h 476"/>
                  <a:gd name="T54" fmla="*/ 193 w 464"/>
                  <a:gd name="T55" fmla="*/ 128 h 476"/>
                  <a:gd name="T56" fmla="*/ 154 w 464"/>
                  <a:gd name="T57" fmla="*/ 96 h 476"/>
                  <a:gd name="T58" fmla="*/ 115 w 464"/>
                  <a:gd name="T59" fmla="*/ 68 h 476"/>
                  <a:gd name="T60" fmla="*/ 78 w 464"/>
                  <a:gd name="T61" fmla="*/ 41 h 476"/>
                  <a:gd name="T62" fmla="*/ 38 w 464"/>
                  <a:gd name="T63" fmla="*/ 19 h 476"/>
                  <a:gd name="T64" fmla="*/ 2 w 464"/>
                  <a:gd name="T65"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4" h="476">
                    <a:moveTo>
                      <a:pt x="0" y="6"/>
                    </a:moveTo>
                    <a:lnTo>
                      <a:pt x="18" y="13"/>
                    </a:lnTo>
                    <a:lnTo>
                      <a:pt x="36" y="24"/>
                    </a:lnTo>
                    <a:lnTo>
                      <a:pt x="55" y="34"/>
                    </a:lnTo>
                    <a:lnTo>
                      <a:pt x="74" y="46"/>
                    </a:lnTo>
                    <a:lnTo>
                      <a:pt x="93" y="59"/>
                    </a:lnTo>
                    <a:lnTo>
                      <a:pt x="112" y="72"/>
                    </a:lnTo>
                    <a:lnTo>
                      <a:pt x="132" y="86"/>
                    </a:lnTo>
                    <a:lnTo>
                      <a:pt x="151" y="101"/>
                    </a:lnTo>
                    <a:lnTo>
                      <a:pt x="171" y="116"/>
                    </a:lnTo>
                    <a:lnTo>
                      <a:pt x="190" y="132"/>
                    </a:lnTo>
                    <a:lnTo>
                      <a:pt x="209" y="148"/>
                    </a:lnTo>
                    <a:lnTo>
                      <a:pt x="228" y="165"/>
                    </a:lnTo>
                    <a:lnTo>
                      <a:pt x="246" y="183"/>
                    </a:lnTo>
                    <a:lnTo>
                      <a:pt x="264" y="200"/>
                    </a:lnTo>
                    <a:lnTo>
                      <a:pt x="281" y="217"/>
                    </a:lnTo>
                    <a:lnTo>
                      <a:pt x="299" y="234"/>
                    </a:lnTo>
                    <a:lnTo>
                      <a:pt x="316" y="252"/>
                    </a:lnTo>
                    <a:lnTo>
                      <a:pt x="331" y="270"/>
                    </a:lnTo>
                    <a:lnTo>
                      <a:pt x="347" y="287"/>
                    </a:lnTo>
                    <a:lnTo>
                      <a:pt x="361" y="305"/>
                    </a:lnTo>
                    <a:lnTo>
                      <a:pt x="376" y="322"/>
                    </a:lnTo>
                    <a:lnTo>
                      <a:pt x="388" y="340"/>
                    </a:lnTo>
                    <a:lnTo>
                      <a:pt x="400" y="356"/>
                    </a:lnTo>
                    <a:lnTo>
                      <a:pt x="413" y="372"/>
                    </a:lnTo>
                    <a:lnTo>
                      <a:pt x="423" y="387"/>
                    </a:lnTo>
                    <a:lnTo>
                      <a:pt x="431" y="402"/>
                    </a:lnTo>
                    <a:lnTo>
                      <a:pt x="439" y="416"/>
                    </a:lnTo>
                    <a:lnTo>
                      <a:pt x="445" y="430"/>
                    </a:lnTo>
                    <a:lnTo>
                      <a:pt x="450" y="444"/>
                    </a:lnTo>
                    <a:lnTo>
                      <a:pt x="454" y="456"/>
                    </a:lnTo>
                    <a:lnTo>
                      <a:pt x="457" y="467"/>
                    </a:lnTo>
                    <a:lnTo>
                      <a:pt x="458" y="476"/>
                    </a:lnTo>
                    <a:lnTo>
                      <a:pt x="464" y="476"/>
                    </a:lnTo>
                    <a:lnTo>
                      <a:pt x="463" y="466"/>
                    </a:lnTo>
                    <a:lnTo>
                      <a:pt x="460" y="455"/>
                    </a:lnTo>
                    <a:lnTo>
                      <a:pt x="456" y="442"/>
                    </a:lnTo>
                    <a:lnTo>
                      <a:pt x="451" y="428"/>
                    </a:lnTo>
                    <a:lnTo>
                      <a:pt x="444" y="414"/>
                    </a:lnTo>
                    <a:lnTo>
                      <a:pt x="436" y="400"/>
                    </a:lnTo>
                    <a:lnTo>
                      <a:pt x="427" y="384"/>
                    </a:lnTo>
                    <a:lnTo>
                      <a:pt x="417" y="368"/>
                    </a:lnTo>
                    <a:lnTo>
                      <a:pt x="405" y="352"/>
                    </a:lnTo>
                    <a:lnTo>
                      <a:pt x="393" y="336"/>
                    </a:lnTo>
                    <a:lnTo>
                      <a:pt x="380" y="319"/>
                    </a:lnTo>
                    <a:lnTo>
                      <a:pt x="366" y="302"/>
                    </a:lnTo>
                    <a:lnTo>
                      <a:pt x="352" y="283"/>
                    </a:lnTo>
                    <a:lnTo>
                      <a:pt x="336" y="266"/>
                    </a:lnTo>
                    <a:lnTo>
                      <a:pt x="320" y="249"/>
                    </a:lnTo>
                    <a:lnTo>
                      <a:pt x="304" y="231"/>
                    </a:lnTo>
                    <a:lnTo>
                      <a:pt x="285" y="213"/>
                    </a:lnTo>
                    <a:lnTo>
                      <a:pt x="267" y="196"/>
                    </a:lnTo>
                    <a:lnTo>
                      <a:pt x="249" y="177"/>
                    </a:lnTo>
                    <a:lnTo>
                      <a:pt x="231" y="160"/>
                    </a:lnTo>
                    <a:lnTo>
                      <a:pt x="212" y="143"/>
                    </a:lnTo>
                    <a:lnTo>
                      <a:pt x="193" y="128"/>
                    </a:lnTo>
                    <a:lnTo>
                      <a:pt x="174" y="112"/>
                    </a:lnTo>
                    <a:lnTo>
                      <a:pt x="154" y="96"/>
                    </a:lnTo>
                    <a:lnTo>
                      <a:pt x="135" y="82"/>
                    </a:lnTo>
                    <a:lnTo>
                      <a:pt x="115" y="68"/>
                    </a:lnTo>
                    <a:lnTo>
                      <a:pt x="96" y="55"/>
                    </a:lnTo>
                    <a:lnTo>
                      <a:pt x="78" y="41"/>
                    </a:lnTo>
                    <a:lnTo>
                      <a:pt x="59" y="30"/>
                    </a:lnTo>
                    <a:lnTo>
                      <a:pt x="38" y="19"/>
                    </a:lnTo>
                    <a:lnTo>
                      <a:pt x="20" y="9"/>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0" name="Freeform 108">
                <a:extLst>
                  <a:ext uri="{FF2B5EF4-FFF2-40B4-BE49-F238E27FC236}">
                    <a16:creationId xmlns:a16="http://schemas.microsoft.com/office/drawing/2014/main" id="{328937D4-A9A0-A2B0-4182-21C747A24EC5}"/>
                  </a:ext>
                </a:extLst>
              </p:cNvPr>
              <p:cNvSpPr>
                <a:spLocks/>
              </p:cNvSpPr>
              <p:nvPr/>
            </p:nvSpPr>
            <p:spPr bwMode="auto">
              <a:xfrm>
                <a:off x="1538" y="2178"/>
                <a:ext cx="237" cy="30"/>
              </a:xfrm>
              <a:custGeom>
                <a:avLst/>
                <a:gdLst>
                  <a:gd name="T0" fmla="*/ 23 w 710"/>
                  <a:gd name="T1" fmla="*/ 82 h 90"/>
                  <a:gd name="T2" fmla="*/ 64 w 710"/>
                  <a:gd name="T3" fmla="*/ 66 h 90"/>
                  <a:gd name="T4" fmla="*/ 105 w 710"/>
                  <a:gd name="T5" fmla="*/ 53 h 90"/>
                  <a:gd name="T6" fmla="*/ 149 w 710"/>
                  <a:gd name="T7" fmla="*/ 40 h 90"/>
                  <a:gd name="T8" fmla="*/ 193 w 710"/>
                  <a:gd name="T9" fmla="*/ 30 h 90"/>
                  <a:gd name="T10" fmla="*/ 237 w 710"/>
                  <a:gd name="T11" fmla="*/ 21 h 90"/>
                  <a:gd name="T12" fmla="*/ 283 w 710"/>
                  <a:gd name="T13" fmla="*/ 13 h 90"/>
                  <a:gd name="T14" fmla="*/ 328 w 710"/>
                  <a:gd name="T15" fmla="*/ 9 h 90"/>
                  <a:gd name="T16" fmla="*/ 374 w 710"/>
                  <a:gd name="T17" fmla="*/ 6 h 90"/>
                  <a:gd name="T18" fmla="*/ 420 w 710"/>
                  <a:gd name="T19" fmla="*/ 6 h 90"/>
                  <a:gd name="T20" fmla="*/ 466 w 710"/>
                  <a:gd name="T21" fmla="*/ 8 h 90"/>
                  <a:gd name="T22" fmla="*/ 511 w 710"/>
                  <a:gd name="T23" fmla="*/ 12 h 90"/>
                  <a:gd name="T24" fmla="*/ 557 w 710"/>
                  <a:gd name="T25" fmla="*/ 19 h 90"/>
                  <a:gd name="T26" fmla="*/ 600 w 710"/>
                  <a:gd name="T27" fmla="*/ 30 h 90"/>
                  <a:gd name="T28" fmla="*/ 644 w 710"/>
                  <a:gd name="T29" fmla="*/ 42 h 90"/>
                  <a:gd name="T30" fmla="*/ 687 w 710"/>
                  <a:gd name="T31" fmla="*/ 58 h 90"/>
                  <a:gd name="T32" fmla="*/ 710 w 710"/>
                  <a:gd name="T33" fmla="*/ 61 h 90"/>
                  <a:gd name="T34" fmla="*/ 668 w 710"/>
                  <a:gd name="T35" fmla="*/ 44 h 90"/>
                  <a:gd name="T36" fmla="*/ 623 w 710"/>
                  <a:gd name="T37" fmla="*/ 30 h 90"/>
                  <a:gd name="T38" fmla="*/ 580 w 710"/>
                  <a:gd name="T39" fmla="*/ 19 h 90"/>
                  <a:gd name="T40" fmla="*/ 535 w 710"/>
                  <a:gd name="T41" fmla="*/ 10 h 90"/>
                  <a:gd name="T42" fmla="*/ 488 w 710"/>
                  <a:gd name="T43" fmla="*/ 4 h 90"/>
                  <a:gd name="T44" fmla="*/ 443 w 710"/>
                  <a:gd name="T45" fmla="*/ 0 h 90"/>
                  <a:gd name="T46" fmla="*/ 398 w 710"/>
                  <a:gd name="T47" fmla="*/ 0 h 90"/>
                  <a:gd name="T48" fmla="*/ 351 w 710"/>
                  <a:gd name="T49" fmla="*/ 2 h 90"/>
                  <a:gd name="T50" fmla="*/ 305 w 710"/>
                  <a:gd name="T51" fmla="*/ 6 h 90"/>
                  <a:gd name="T52" fmla="*/ 260 w 710"/>
                  <a:gd name="T53" fmla="*/ 11 h 90"/>
                  <a:gd name="T54" fmla="*/ 214 w 710"/>
                  <a:gd name="T55" fmla="*/ 19 h 90"/>
                  <a:gd name="T56" fmla="*/ 169 w 710"/>
                  <a:gd name="T57" fmla="*/ 29 h 90"/>
                  <a:gd name="T58" fmla="*/ 125 w 710"/>
                  <a:gd name="T59" fmla="*/ 41 h 90"/>
                  <a:gd name="T60" fmla="*/ 82 w 710"/>
                  <a:gd name="T61" fmla="*/ 53 h 90"/>
                  <a:gd name="T62" fmla="*/ 41 w 710"/>
                  <a:gd name="T63" fmla="*/ 68 h 90"/>
                  <a:gd name="T64" fmla="*/ 0 w 710"/>
                  <a:gd name="T65" fmla="*/ 8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0" h="90">
                    <a:moveTo>
                      <a:pt x="2" y="90"/>
                    </a:moveTo>
                    <a:lnTo>
                      <a:pt x="23" y="82"/>
                    </a:lnTo>
                    <a:lnTo>
                      <a:pt x="43" y="74"/>
                    </a:lnTo>
                    <a:lnTo>
                      <a:pt x="64" y="66"/>
                    </a:lnTo>
                    <a:lnTo>
                      <a:pt x="85" y="59"/>
                    </a:lnTo>
                    <a:lnTo>
                      <a:pt x="105" y="53"/>
                    </a:lnTo>
                    <a:lnTo>
                      <a:pt x="126" y="46"/>
                    </a:lnTo>
                    <a:lnTo>
                      <a:pt x="149" y="40"/>
                    </a:lnTo>
                    <a:lnTo>
                      <a:pt x="171" y="34"/>
                    </a:lnTo>
                    <a:lnTo>
                      <a:pt x="193" y="30"/>
                    </a:lnTo>
                    <a:lnTo>
                      <a:pt x="215" y="25"/>
                    </a:lnTo>
                    <a:lnTo>
                      <a:pt x="237" y="21"/>
                    </a:lnTo>
                    <a:lnTo>
                      <a:pt x="261" y="17"/>
                    </a:lnTo>
                    <a:lnTo>
                      <a:pt x="283" y="13"/>
                    </a:lnTo>
                    <a:lnTo>
                      <a:pt x="305" y="11"/>
                    </a:lnTo>
                    <a:lnTo>
                      <a:pt x="328" y="9"/>
                    </a:lnTo>
                    <a:lnTo>
                      <a:pt x="351" y="7"/>
                    </a:lnTo>
                    <a:lnTo>
                      <a:pt x="374" y="6"/>
                    </a:lnTo>
                    <a:lnTo>
                      <a:pt x="398" y="6"/>
                    </a:lnTo>
                    <a:lnTo>
                      <a:pt x="420" y="6"/>
                    </a:lnTo>
                    <a:lnTo>
                      <a:pt x="443" y="6"/>
                    </a:lnTo>
                    <a:lnTo>
                      <a:pt x="466" y="8"/>
                    </a:lnTo>
                    <a:lnTo>
                      <a:pt x="488" y="10"/>
                    </a:lnTo>
                    <a:lnTo>
                      <a:pt x="511" y="12"/>
                    </a:lnTo>
                    <a:lnTo>
                      <a:pt x="534" y="15"/>
                    </a:lnTo>
                    <a:lnTo>
                      <a:pt x="557" y="19"/>
                    </a:lnTo>
                    <a:lnTo>
                      <a:pt x="579" y="24"/>
                    </a:lnTo>
                    <a:lnTo>
                      <a:pt x="600" y="30"/>
                    </a:lnTo>
                    <a:lnTo>
                      <a:pt x="622" y="35"/>
                    </a:lnTo>
                    <a:lnTo>
                      <a:pt x="644" y="42"/>
                    </a:lnTo>
                    <a:lnTo>
                      <a:pt x="666" y="49"/>
                    </a:lnTo>
                    <a:lnTo>
                      <a:pt x="687" y="58"/>
                    </a:lnTo>
                    <a:lnTo>
                      <a:pt x="708" y="67"/>
                    </a:lnTo>
                    <a:lnTo>
                      <a:pt x="710" y="61"/>
                    </a:lnTo>
                    <a:lnTo>
                      <a:pt x="689" y="53"/>
                    </a:lnTo>
                    <a:lnTo>
                      <a:pt x="668" y="44"/>
                    </a:lnTo>
                    <a:lnTo>
                      <a:pt x="646" y="37"/>
                    </a:lnTo>
                    <a:lnTo>
                      <a:pt x="623" y="30"/>
                    </a:lnTo>
                    <a:lnTo>
                      <a:pt x="602" y="24"/>
                    </a:lnTo>
                    <a:lnTo>
                      <a:pt x="580" y="19"/>
                    </a:lnTo>
                    <a:lnTo>
                      <a:pt x="557" y="14"/>
                    </a:lnTo>
                    <a:lnTo>
                      <a:pt x="535" y="10"/>
                    </a:lnTo>
                    <a:lnTo>
                      <a:pt x="512" y="7"/>
                    </a:lnTo>
                    <a:lnTo>
                      <a:pt x="488" y="4"/>
                    </a:lnTo>
                    <a:lnTo>
                      <a:pt x="466" y="2"/>
                    </a:lnTo>
                    <a:lnTo>
                      <a:pt x="443" y="0"/>
                    </a:lnTo>
                    <a:lnTo>
                      <a:pt x="420" y="0"/>
                    </a:lnTo>
                    <a:lnTo>
                      <a:pt x="398" y="0"/>
                    </a:lnTo>
                    <a:lnTo>
                      <a:pt x="374" y="0"/>
                    </a:lnTo>
                    <a:lnTo>
                      <a:pt x="351" y="2"/>
                    </a:lnTo>
                    <a:lnTo>
                      <a:pt x="328" y="3"/>
                    </a:lnTo>
                    <a:lnTo>
                      <a:pt x="305" y="6"/>
                    </a:lnTo>
                    <a:lnTo>
                      <a:pt x="282" y="8"/>
                    </a:lnTo>
                    <a:lnTo>
                      <a:pt x="260" y="11"/>
                    </a:lnTo>
                    <a:lnTo>
                      <a:pt x="236" y="15"/>
                    </a:lnTo>
                    <a:lnTo>
                      <a:pt x="214" y="19"/>
                    </a:lnTo>
                    <a:lnTo>
                      <a:pt x="192" y="24"/>
                    </a:lnTo>
                    <a:lnTo>
                      <a:pt x="169" y="29"/>
                    </a:lnTo>
                    <a:lnTo>
                      <a:pt x="148" y="34"/>
                    </a:lnTo>
                    <a:lnTo>
                      <a:pt x="125" y="41"/>
                    </a:lnTo>
                    <a:lnTo>
                      <a:pt x="104" y="47"/>
                    </a:lnTo>
                    <a:lnTo>
                      <a:pt x="82" y="53"/>
                    </a:lnTo>
                    <a:lnTo>
                      <a:pt x="62" y="60"/>
                    </a:lnTo>
                    <a:lnTo>
                      <a:pt x="41" y="68"/>
                    </a:lnTo>
                    <a:lnTo>
                      <a:pt x="21" y="76"/>
                    </a:lnTo>
                    <a:lnTo>
                      <a:pt x="0" y="85"/>
                    </a:lnTo>
                    <a:lnTo>
                      <a:pt x="2"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1" name="Freeform 109">
                <a:extLst>
                  <a:ext uri="{FF2B5EF4-FFF2-40B4-BE49-F238E27FC236}">
                    <a16:creationId xmlns:a16="http://schemas.microsoft.com/office/drawing/2014/main" id="{C1BC7E33-C848-2BBD-88D0-89B0325920B9}"/>
                  </a:ext>
                </a:extLst>
              </p:cNvPr>
              <p:cNvSpPr>
                <a:spLocks/>
              </p:cNvSpPr>
              <p:nvPr/>
            </p:nvSpPr>
            <p:spPr bwMode="auto">
              <a:xfrm>
                <a:off x="1420" y="2207"/>
                <a:ext cx="119" cy="101"/>
              </a:xfrm>
              <a:custGeom>
                <a:avLst/>
                <a:gdLst>
                  <a:gd name="T0" fmla="*/ 3 w 358"/>
                  <a:gd name="T1" fmla="*/ 303 h 303"/>
                  <a:gd name="T2" fmla="*/ 19 w 358"/>
                  <a:gd name="T3" fmla="*/ 288 h 303"/>
                  <a:gd name="T4" fmla="*/ 36 w 358"/>
                  <a:gd name="T5" fmla="*/ 270 h 303"/>
                  <a:gd name="T6" fmla="*/ 56 w 358"/>
                  <a:gd name="T7" fmla="*/ 252 h 303"/>
                  <a:gd name="T8" fmla="*/ 76 w 358"/>
                  <a:gd name="T9" fmla="*/ 232 h 303"/>
                  <a:gd name="T10" fmla="*/ 97 w 358"/>
                  <a:gd name="T11" fmla="*/ 211 h 303"/>
                  <a:gd name="T12" fmla="*/ 121 w 358"/>
                  <a:gd name="T13" fmla="*/ 189 h 303"/>
                  <a:gd name="T14" fmla="*/ 145 w 358"/>
                  <a:gd name="T15" fmla="*/ 167 h 303"/>
                  <a:gd name="T16" fmla="*/ 168 w 358"/>
                  <a:gd name="T17" fmla="*/ 143 h 303"/>
                  <a:gd name="T18" fmla="*/ 193 w 358"/>
                  <a:gd name="T19" fmla="*/ 122 h 303"/>
                  <a:gd name="T20" fmla="*/ 218 w 358"/>
                  <a:gd name="T21" fmla="*/ 101 h 303"/>
                  <a:gd name="T22" fmla="*/ 244 w 358"/>
                  <a:gd name="T23" fmla="*/ 80 h 303"/>
                  <a:gd name="T24" fmla="*/ 268 w 358"/>
                  <a:gd name="T25" fmla="*/ 61 h 303"/>
                  <a:gd name="T26" fmla="*/ 291 w 358"/>
                  <a:gd name="T27" fmla="*/ 44 h 303"/>
                  <a:gd name="T28" fmla="*/ 315 w 358"/>
                  <a:gd name="T29" fmla="*/ 28 h 303"/>
                  <a:gd name="T30" fmla="*/ 337 w 358"/>
                  <a:gd name="T31" fmla="*/ 15 h 303"/>
                  <a:gd name="T32" fmla="*/ 358 w 358"/>
                  <a:gd name="T33" fmla="*/ 5 h 303"/>
                  <a:gd name="T34" fmla="*/ 356 w 358"/>
                  <a:gd name="T35" fmla="*/ 0 h 303"/>
                  <a:gd name="T36" fmla="*/ 335 w 358"/>
                  <a:gd name="T37" fmla="*/ 11 h 303"/>
                  <a:gd name="T38" fmla="*/ 311 w 358"/>
                  <a:gd name="T39" fmla="*/ 24 h 303"/>
                  <a:gd name="T40" fmla="*/ 288 w 358"/>
                  <a:gd name="T41" fmla="*/ 40 h 303"/>
                  <a:gd name="T42" fmla="*/ 264 w 358"/>
                  <a:gd name="T43" fmla="*/ 57 h 303"/>
                  <a:gd name="T44" fmla="*/ 239 w 358"/>
                  <a:gd name="T45" fmla="*/ 76 h 303"/>
                  <a:gd name="T46" fmla="*/ 215 w 358"/>
                  <a:gd name="T47" fmla="*/ 96 h 303"/>
                  <a:gd name="T48" fmla="*/ 190 w 358"/>
                  <a:gd name="T49" fmla="*/ 117 h 303"/>
                  <a:gd name="T50" fmla="*/ 165 w 358"/>
                  <a:gd name="T51" fmla="*/ 139 h 303"/>
                  <a:gd name="T52" fmla="*/ 141 w 358"/>
                  <a:gd name="T53" fmla="*/ 163 h 303"/>
                  <a:gd name="T54" fmla="*/ 117 w 358"/>
                  <a:gd name="T55" fmla="*/ 185 h 303"/>
                  <a:gd name="T56" fmla="*/ 94 w 358"/>
                  <a:gd name="T57" fmla="*/ 206 h 303"/>
                  <a:gd name="T58" fmla="*/ 72 w 358"/>
                  <a:gd name="T59" fmla="*/ 227 h 303"/>
                  <a:gd name="T60" fmla="*/ 52 w 358"/>
                  <a:gd name="T61" fmla="*/ 248 h 303"/>
                  <a:gd name="T62" fmla="*/ 33 w 358"/>
                  <a:gd name="T63" fmla="*/ 266 h 303"/>
                  <a:gd name="T64" fmla="*/ 16 w 358"/>
                  <a:gd name="T65" fmla="*/ 283 h 303"/>
                  <a:gd name="T66" fmla="*/ 0 w 358"/>
                  <a:gd name="T67" fmla="*/ 299 h 303"/>
                  <a:gd name="T68" fmla="*/ 3 w 358"/>
                  <a:gd name="T69"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8" h="303">
                    <a:moveTo>
                      <a:pt x="3" y="303"/>
                    </a:moveTo>
                    <a:lnTo>
                      <a:pt x="19" y="288"/>
                    </a:lnTo>
                    <a:lnTo>
                      <a:pt x="36" y="270"/>
                    </a:lnTo>
                    <a:lnTo>
                      <a:pt x="56" y="252"/>
                    </a:lnTo>
                    <a:lnTo>
                      <a:pt x="76" y="232"/>
                    </a:lnTo>
                    <a:lnTo>
                      <a:pt x="97" y="211"/>
                    </a:lnTo>
                    <a:lnTo>
                      <a:pt x="121" y="189"/>
                    </a:lnTo>
                    <a:lnTo>
                      <a:pt x="145" y="167"/>
                    </a:lnTo>
                    <a:lnTo>
                      <a:pt x="168" y="143"/>
                    </a:lnTo>
                    <a:lnTo>
                      <a:pt x="193" y="122"/>
                    </a:lnTo>
                    <a:lnTo>
                      <a:pt x="218" y="101"/>
                    </a:lnTo>
                    <a:lnTo>
                      <a:pt x="244" y="80"/>
                    </a:lnTo>
                    <a:lnTo>
                      <a:pt x="268" y="61"/>
                    </a:lnTo>
                    <a:lnTo>
                      <a:pt x="291" y="44"/>
                    </a:lnTo>
                    <a:lnTo>
                      <a:pt x="315" y="28"/>
                    </a:lnTo>
                    <a:lnTo>
                      <a:pt x="337" y="15"/>
                    </a:lnTo>
                    <a:lnTo>
                      <a:pt x="358" y="5"/>
                    </a:lnTo>
                    <a:lnTo>
                      <a:pt x="356" y="0"/>
                    </a:lnTo>
                    <a:lnTo>
                      <a:pt x="335" y="11"/>
                    </a:lnTo>
                    <a:lnTo>
                      <a:pt x="311" y="24"/>
                    </a:lnTo>
                    <a:lnTo>
                      <a:pt x="288" y="40"/>
                    </a:lnTo>
                    <a:lnTo>
                      <a:pt x="264" y="57"/>
                    </a:lnTo>
                    <a:lnTo>
                      <a:pt x="239" y="76"/>
                    </a:lnTo>
                    <a:lnTo>
                      <a:pt x="215" y="96"/>
                    </a:lnTo>
                    <a:lnTo>
                      <a:pt x="190" y="117"/>
                    </a:lnTo>
                    <a:lnTo>
                      <a:pt x="165" y="139"/>
                    </a:lnTo>
                    <a:lnTo>
                      <a:pt x="141" y="163"/>
                    </a:lnTo>
                    <a:lnTo>
                      <a:pt x="117" y="185"/>
                    </a:lnTo>
                    <a:lnTo>
                      <a:pt x="94" y="206"/>
                    </a:lnTo>
                    <a:lnTo>
                      <a:pt x="72" y="227"/>
                    </a:lnTo>
                    <a:lnTo>
                      <a:pt x="52" y="248"/>
                    </a:lnTo>
                    <a:lnTo>
                      <a:pt x="33" y="266"/>
                    </a:lnTo>
                    <a:lnTo>
                      <a:pt x="16" y="283"/>
                    </a:lnTo>
                    <a:lnTo>
                      <a:pt x="0" y="299"/>
                    </a:lnTo>
                    <a:lnTo>
                      <a:pt x="3" y="3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2" name="Freeform 110">
                <a:extLst>
                  <a:ext uri="{FF2B5EF4-FFF2-40B4-BE49-F238E27FC236}">
                    <a16:creationId xmlns:a16="http://schemas.microsoft.com/office/drawing/2014/main" id="{BB45A3A4-D571-3599-AC23-7FF7FA16A41E}"/>
                  </a:ext>
                </a:extLst>
              </p:cNvPr>
              <p:cNvSpPr>
                <a:spLocks/>
              </p:cNvSpPr>
              <p:nvPr/>
            </p:nvSpPr>
            <p:spPr bwMode="auto">
              <a:xfrm>
                <a:off x="1269" y="2306"/>
                <a:ext cx="152" cy="163"/>
              </a:xfrm>
              <a:custGeom>
                <a:avLst/>
                <a:gdLst>
                  <a:gd name="T0" fmla="*/ 5 w 454"/>
                  <a:gd name="T1" fmla="*/ 486 h 487"/>
                  <a:gd name="T2" fmla="*/ 32 w 454"/>
                  <a:gd name="T3" fmla="*/ 453 h 487"/>
                  <a:gd name="T4" fmla="*/ 58 w 454"/>
                  <a:gd name="T5" fmla="*/ 421 h 487"/>
                  <a:gd name="T6" fmla="*/ 86 w 454"/>
                  <a:gd name="T7" fmla="*/ 390 h 487"/>
                  <a:gd name="T8" fmla="*/ 112 w 454"/>
                  <a:gd name="T9" fmla="*/ 358 h 487"/>
                  <a:gd name="T10" fmla="*/ 138 w 454"/>
                  <a:gd name="T11" fmla="*/ 329 h 487"/>
                  <a:gd name="T12" fmla="*/ 164 w 454"/>
                  <a:gd name="T13" fmla="*/ 300 h 487"/>
                  <a:gd name="T14" fmla="*/ 190 w 454"/>
                  <a:gd name="T15" fmla="*/ 270 h 487"/>
                  <a:gd name="T16" fmla="*/ 218 w 454"/>
                  <a:gd name="T17" fmla="*/ 241 h 487"/>
                  <a:gd name="T18" fmla="*/ 245 w 454"/>
                  <a:gd name="T19" fmla="*/ 212 h 487"/>
                  <a:gd name="T20" fmla="*/ 272 w 454"/>
                  <a:gd name="T21" fmla="*/ 183 h 487"/>
                  <a:gd name="T22" fmla="*/ 300 w 454"/>
                  <a:gd name="T23" fmla="*/ 156 h 487"/>
                  <a:gd name="T24" fmla="*/ 330 w 454"/>
                  <a:gd name="T25" fmla="*/ 126 h 487"/>
                  <a:gd name="T26" fmla="*/ 359 w 454"/>
                  <a:gd name="T27" fmla="*/ 96 h 487"/>
                  <a:gd name="T28" fmla="*/ 389 w 454"/>
                  <a:gd name="T29" fmla="*/ 66 h 487"/>
                  <a:gd name="T30" fmla="*/ 420 w 454"/>
                  <a:gd name="T31" fmla="*/ 36 h 487"/>
                  <a:gd name="T32" fmla="*/ 454 w 454"/>
                  <a:gd name="T33" fmla="*/ 5 h 487"/>
                  <a:gd name="T34" fmla="*/ 433 w 454"/>
                  <a:gd name="T35" fmla="*/ 16 h 487"/>
                  <a:gd name="T36" fmla="*/ 402 w 454"/>
                  <a:gd name="T37" fmla="*/ 46 h 487"/>
                  <a:gd name="T38" fmla="*/ 371 w 454"/>
                  <a:gd name="T39" fmla="*/ 76 h 487"/>
                  <a:gd name="T40" fmla="*/ 341 w 454"/>
                  <a:gd name="T41" fmla="*/ 106 h 487"/>
                  <a:gd name="T42" fmla="*/ 310 w 454"/>
                  <a:gd name="T43" fmla="*/ 137 h 487"/>
                  <a:gd name="T44" fmla="*/ 282 w 454"/>
                  <a:gd name="T45" fmla="*/ 166 h 487"/>
                  <a:gd name="T46" fmla="*/ 254 w 454"/>
                  <a:gd name="T47" fmla="*/ 194 h 487"/>
                  <a:gd name="T48" fmla="*/ 227 w 454"/>
                  <a:gd name="T49" fmla="*/ 223 h 487"/>
                  <a:gd name="T50" fmla="*/ 199 w 454"/>
                  <a:gd name="T51" fmla="*/ 253 h 487"/>
                  <a:gd name="T52" fmla="*/ 173 w 454"/>
                  <a:gd name="T53" fmla="*/ 282 h 487"/>
                  <a:gd name="T54" fmla="*/ 147 w 454"/>
                  <a:gd name="T55" fmla="*/ 311 h 487"/>
                  <a:gd name="T56" fmla="*/ 120 w 454"/>
                  <a:gd name="T57" fmla="*/ 340 h 487"/>
                  <a:gd name="T58" fmla="*/ 94 w 454"/>
                  <a:gd name="T59" fmla="*/ 371 h 487"/>
                  <a:gd name="T60" fmla="*/ 67 w 454"/>
                  <a:gd name="T61" fmla="*/ 402 h 487"/>
                  <a:gd name="T62" fmla="*/ 40 w 454"/>
                  <a:gd name="T63" fmla="*/ 434 h 487"/>
                  <a:gd name="T64" fmla="*/ 14 w 454"/>
                  <a:gd name="T65" fmla="*/ 466 h 487"/>
                  <a:gd name="T66" fmla="*/ 4 w 454"/>
                  <a:gd name="T67" fmla="*/ 486 h 487"/>
                  <a:gd name="T68" fmla="*/ 0 w 454"/>
                  <a:gd name="T69" fmla="*/ 485 h 487"/>
                  <a:gd name="T70" fmla="*/ 3 w 454"/>
                  <a:gd name="T71" fmla="*/ 487 h 487"/>
                  <a:gd name="T72" fmla="*/ 1 w 454"/>
                  <a:gd name="T73"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4" h="487">
                    <a:moveTo>
                      <a:pt x="1" y="482"/>
                    </a:moveTo>
                    <a:lnTo>
                      <a:pt x="5" y="486"/>
                    </a:lnTo>
                    <a:lnTo>
                      <a:pt x="18" y="469"/>
                    </a:lnTo>
                    <a:lnTo>
                      <a:pt x="32" y="453"/>
                    </a:lnTo>
                    <a:lnTo>
                      <a:pt x="45" y="437"/>
                    </a:lnTo>
                    <a:lnTo>
                      <a:pt x="58" y="421"/>
                    </a:lnTo>
                    <a:lnTo>
                      <a:pt x="71" y="406"/>
                    </a:lnTo>
                    <a:lnTo>
                      <a:pt x="86" y="390"/>
                    </a:lnTo>
                    <a:lnTo>
                      <a:pt x="99" y="375"/>
                    </a:lnTo>
                    <a:lnTo>
                      <a:pt x="112" y="358"/>
                    </a:lnTo>
                    <a:lnTo>
                      <a:pt x="125" y="343"/>
                    </a:lnTo>
                    <a:lnTo>
                      <a:pt x="138" y="329"/>
                    </a:lnTo>
                    <a:lnTo>
                      <a:pt x="151" y="314"/>
                    </a:lnTo>
                    <a:lnTo>
                      <a:pt x="164" y="300"/>
                    </a:lnTo>
                    <a:lnTo>
                      <a:pt x="177" y="285"/>
                    </a:lnTo>
                    <a:lnTo>
                      <a:pt x="190" y="270"/>
                    </a:lnTo>
                    <a:lnTo>
                      <a:pt x="204" y="256"/>
                    </a:lnTo>
                    <a:lnTo>
                      <a:pt x="218" y="241"/>
                    </a:lnTo>
                    <a:lnTo>
                      <a:pt x="231" y="226"/>
                    </a:lnTo>
                    <a:lnTo>
                      <a:pt x="245" y="212"/>
                    </a:lnTo>
                    <a:lnTo>
                      <a:pt x="258" y="198"/>
                    </a:lnTo>
                    <a:lnTo>
                      <a:pt x="272" y="183"/>
                    </a:lnTo>
                    <a:lnTo>
                      <a:pt x="286" y="169"/>
                    </a:lnTo>
                    <a:lnTo>
                      <a:pt x="300" y="156"/>
                    </a:lnTo>
                    <a:lnTo>
                      <a:pt x="314" y="141"/>
                    </a:lnTo>
                    <a:lnTo>
                      <a:pt x="330" y="126"/>
                    </a:lnTo>
                    <a:lnTo>
                      <a:pt x="344" y="110"/>
                    </a:lnTo>
                    <a:lnTo>
                      <a:pt x="359" y="96"/>
                    </a:lnTo>
                    <a:lnTo>
                      <a:pt x="374" y="81"/>
                    </a:lnTo>
                    <a:lnTo>
                      <a:pt x="389" y="66"/>
                    </a:lnTo>
                    <a:lnTo>
                      <a:pt x="405" y="51"/>
                    </a:lnTo>
                    <a:lnTo>
                      <a:pt x="420" y="36"/>
                    </a:lnTo>
                    <a:lnTo>
                      <a:pt x="437" y="20"/>
                    </a:lnTo>
                    <a:lnTo>
                      <a:pt x="454" y="5"/>
                    </a:lnTo>
                    <a:lnTo>
                      <a:pt x="451" y="0"/>
                    </a:lnTo>
                    <a:lnTo>
                      <a:pt x="433" y="16"/>
                    </a:lnTo>
                    <a:lnTo>
                      <a:pt x="417" y="31"/>
                    </a:lnTo>
                    <a:lnTo>
                      <a:pt x="402" y="46"/>
                    </a:lnTo>
                    <a:lnTo>
                      <a:pt x="386" y="61"/>
                    </a:lnTo>
                    <a:lnTo>
                      <a:pt x="371" y="76"/>
                    </a:lnTo>
                    <a:lnTo>
                      <a:pt x="356" y="92"/>
                    </a:lnTo>
                    <a:lnTo>
                      <a:pt x="341" y="106"/>
                    </a:lnTo>
                    <a:lnTo>
                      <a:pt x="326" y="122"/>
                    </a:lnTo>
                    <a:lnTo>
                      <a:pt x="310" y="137"/>
                    </a:lnTo>
                    <a:lnTo>
                      <a:pt x="295" y="151"/>
                    </a:lnTo>
                    <a:lnTo>
                      <a:pt x="282" y="166"/>
                    </a:lnTo>
                    <a:lnTo>
                      <a:pt x="268" y="180"/>
                    </a:lnTo>
                    <a:lnTo>
                      <a:pt x="254" y="194"/>
                    </a:lnTo>
                    <a:lnTo>
                      <a:pt x="240" y="209"/>
                    </a:lnTo>
                    <a:lnTo>
                      <a:pt x="227" y="223"/>
                    </a:lnTo>
                    <a:lnTo>
                      <a:pt x="213" y="237"/>
                    </a:lnTo>
                    <a:lnTo>
                      <a:pt x="199" y="253"/>
                    </a:lnTo>
                    <a:lnTo>
                      <a:pt x="186" y="267"/>
                    </a:lnTo>
                    <a:lnTo>
                      <a:pt x="173" y="282"/>
                    </a:lnTo>
                    <a:lnTo>
                      <a:pt x="159" y="296"/>
                    </a:lnTo>
                    <a:lnTo>
                      <a:pt x="147" y="311"/>
                    </a:lnTo>
                    <a:lnTo>
                      <a:pt x="133" y="326"/>
                    </a:lnTo>
                    <a:lnTo>
                      <a:pt x="120" y="340"/>
                    </a:lnTo>
                    <a:lnTo>
                      <a:pt x="108" y="355"/>
                    </a:lnTo>
                    <a:lnTo>
                      <a:pt x="94" y="371"/>
                    </a:lnTo>
                    <a:lnTo>
                      <a:pt x="82" y="387"/>
                    </a:lnTo>
                    <a:lnTo>
                      <a:pt x="67" y="402"/>
                    </a:lnTo>
                    <a:lnTo>
                      <a:pt x="54" y="418"/>
                    </a:lnTo>
                    <a:lnTo>
                      <a:pt x="40" y="434"/>
                    </a:lnTo>
                    <a:lnTo>
                      <a:pt x="28" y="449"/>
                    </a:lnTo>
                    <a:lnTo>
                      <a:pt x="14" y="466"/>
                    </a:lnTo>
                    <a:lnTo>
                      <a:pt x="0" y="483"/>
                    </a:lnTo>
                    <a:lnTo>
                      <a:pt x="4" y="486"/>
                    </a:lnTo>
                    <a:lnTo>
                      <a:pt x="0" y="483"/>
                    </a:lnTo>
                    <a:lnTo>
                      <a:pt x="0" y="485"/>
                    </a:lnTo>
                    <a:lnTo>
                      <a:pt x="1" y="486"/>
                    </a:lnTo>
                    <a:lnTo>
                      <a:pt x="3" y="487"/>
                    </a:lnTo>
                    <a:lnTo>
                      <a:pt x="5" y="486"/>
                    </a:lnTo>
                    <a:lnTo>
                      <a:pt x="1" y="4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3" name="Freeform 111">
                <a:extLst>
                  <a:ext uri="{FF2B5EF4-FFF2-40B4-BE49-F238E27FC236}">
                    <a16:creationId xmlns:a16="http://schemas.microsoft.com/office/drawing/2014/main" id="{60B780AA-1070-6439-02B8-FA6472182186}"/>
                  </a:ext>
                </a:extLst>
              </p:cNvPr>
              <p:cNvSpPr>
                <a:spLocks/>
              </p:cNvSpPr>
              <p:nvPr/>
            </p:nvSpPr>
            <p:spPr bwMode="auto">
              <a:xfrm>
                <a:off x="1270" y="2232"/>
                <a:ext cx="294" cy="236"/>
              </a:xfrm>
              <a:custGeom>
                <a:avLst/>
                <a:gdLst>
                  <a:gd name="T0" fmla="*/ 864 w 883"/>
                  <a:gd name="T1" fmla="*/ 7 h 709"/>
                  <a:gd name="T2" fmla="*/ 824 w 883"/>
                  <a:gd name="T3" fmla="*/ 29 h 709"/>
                  <a:gd name="T4" fmla="*/ 776 w 883"/>
                  <a:gd name="T5" fmla="*/ 60 h 709"/>
                  <a:gd name="T6" fmla="*/ 722 w 883"/>
                  <a:gd name="T7" fmla="*/ 99 h 709"/>
                  <a:gd name="T8" fmla="*/ 662 w 883"/>
                  <a:gd name="T9" fmla="*/ 144 h 709"/>
                  <a:gd name="T10" fmla="*/ 599 w 883"/>
                  <a:gd name="T11" fmla="*/ 195 h 709"/>
                  <a:gd name="T12" fmla="*/ 533 w 883"/>
                  <a:gd name="T13" fmla="*/ 250 h 709"/>
                  <a:gd name="T14" fmla="*/ 466 w 883"/>
                  <a:gd name="T15" fmla="*/ 307 h 709"/>
                  <a:gd name="T16" fmla="*/ 398 w 883"/>
                  <a:gd name="T17" fmla="*/ 366 h 709"/>
                  <a:gd name="T18" fmla="*/ 332 w 883"/>
                  <a:gd name="T19" fmla="*/ 424 h 709"/>
                  <a:gd name="T20" fmla="*/ 266 w 883"/>
                  <a:gd name="T21" fmla="*/ 481 h 709"/>
                  <a:gd name="T22" fmla="*/ 205 w 883"/>
                  <a:gd name="T23" fmla="*/ 534 h 709"/>
                  <a:gd name="T24" fmla="*/ 147 w 883"/>
                  <a:gd name="T25" fmla="*/ 584 h 709"/>
                  <a:gd name="T26" fmla="*/ 96 w 883"/>
                  <a:gd name="T27" fmla="*/ 629 h 709"/>
                  <a:gd name="T28" fmla="*/ 51 w 883"/>
                  <a:gd name="T29" fmla="*/ 666 h 709"/>
                  <a:gd name="T30" fmla="*/ 15 w 883"/>
                  <a:gd name="T31" fmla="*/ 694 h 709"/>
                  <a:gd name="T32" fmla="*/ 4 w 883"/>
                  <a:gd name="T33" fmla="*/ 709 h 709"/>
                  <a:gd name="T34" fmla="*/ 35 w 883"/>
                  <a:gd name="T35" fmla="*/ 685 h 709"/>
                  <a:gd name="T36" fmla="*/ 75 w 883"/>
                  <a:gd name="T37" fmla="*/ 652 h 709"/>
                  <a:gd name="T38" fmla="*/ 124 w 883"/>
                  <a:gd name="T39" fmla="*/ 612 h 709"/>
                  <a:gd name="T40" fmla="*/ 178 w 883"/>
                  <a:gd name="T41" fmla="*/ 564 h 709"/>
                  <a:gd name="T42" fmla="*/ 238 w 883"/>
                  <a:gd name="T43" fmla="*/ 513 h 709"/>
                  <a:gd name="T44" fmla="*/ 301 w 883"/>
                  <a:gd name="T45" fmla="*/ 457 h 709"/>
                  <a:gd name="T46" fmla="*/ 368 w 883"/>
                  <a:gd name="T47" fmla="*/ 399 h 709"/>
                  <a:gd name="T48" fmla="*/ 435 w 883"/>
                  <a:gd name="T49" fmla="*/ 341 h 709"/>
                  <a:gd name="T50" fmla="*/ 503 w 883"/>
                  <a:gd name="T51" fmla="*/ 282 h 709"/>
                  <a:gd name="T52" fmla="*/ 570 w 883"/>
                  <a:gd name="T53" fmla="*/ 227 h 709"/>
                  <a:gd name="T54" fmla="*/ 635 w 883"/>
                  <a:gd name="T55" fmla="*/ 174 h 709"/>
                  <a:gd name="T56" fmla="*/ 697 w 883"/>
                  <a:gd name="T57" fmla="*/ 125 h 709"/>
                  <a:gd name="T58" fmla="*/ 753 w 883"/>
                  <a:gd name="T59" fmla="*/ 84 h 709"/>
                  <a:gd name="T60" fmla="*/ 804 w 883"/>
                  <a:gd name="T61" fmla="*/ 48 h 709"/>
                  <a:gd name="T62" fmla="*/ 848 w 883"/>
                  <a:gd name="T63" fmla="*/ 21 h 709"/>
                  <a:gd name="T64" fmla="*/ 883 w 883"/>
                  <a:gd name="T65" fmla="*/ 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3" h="709">
                    <a:moveTo>
                      <a:pt x="881" y="0"/>
                    </a:moveTo>
                    <a:lnTo>
                      <a:pt x="864" y="7"/>
                    </a:lnTo>
                    <a:lnTo>
                      <a:pt x="845" y="17"/>
                    </a:lnTo>
                    <a:lnTo>
                      <a:pt x="824" y="29"/>
                    </a:lnTo>
                    <a:lnTo>
                      <a:pt x="800" y="43"/>
                    </a:lnTo>
                    <a:lnTo>
                      <a:pt x="776" y="60"/>
                    </a:lnTo>
                    <a:lnTo>
                      <a:pt x="750" y="78"/>
                    </a:lnTo>
                    <a:lnTo>
                      <a:pt x="722" y="99"/>
                    </a:lnTo>
                    <a:lnTo>
                      <a:pt x="693" y="121"/>
                    </a:lnTo>
                    <a:lnTo>
                      <a:pt x="662" y="144"/>
                    </a:lnTo>
                    <a:lnTo>
                      <a:pt x="632" y="169"/>
                    </a:lnTo>
                    <a:lnTo>
                      <a:pt x="599" y="195"/>
                    </a:lnTo>
                    <a:lnTo>
                      <a:pt x="566" y="222"/>
                    </a:lnTo>
                    <a:lnTo>
                      <a:pt x="533" y="250"/>
                    </a:lnTo>
                    <a:lnTo>
                      <a:pt x="500" y="278"/>
                    </a:lnTo>
                    <a:lnTo>
                      <a:pt x="466" y="307"/>
                    </a:lnTo>
                    <a:lnTo>
                      <a:pt x="431" y="335"/>
                    </a:lnTo>
                    <a:lnTo>
                      <a:pt x="398" y="366"/>
                    </a:lnTo>
                    <a:lnTo>
                      <a:pt x="364" y="395"/>
                    </a:lnTo>
                    <a:lnTo>
                      <a:pt x="332" y="424"/>
                    </a:lnTo>
                    <a:lnTo>
                      <a:pt x="297" y="452"/>
                    </a:lnTo>
                    <a:lnTo>
                      <a:pt x="266" y="481"/>
                    </a:lnTo>
                    <a:lnTo>
                      <a:pt x="235" y="508"/>
                    </a:lnTo>
                    <a:lnTo>
                      <a:pt x="205" y="534"/>
                    </a:lnTo>
                    <a:lnTo>
                      <a:pt x="175" y="560"/>
                    </a:lnTo>
                    <a:lnTo>
                      <a:pt x="147" y="584"/>
                    </a:lnTo>
                    <a:lnTo>
                      <a:pt x="121" y="608"/>
                    </a:lnTo>
                    <a:lnTo>
                      <a:pt x="96" y="629"/>
                    </a:lnTo>
                    <a:lnTo>
                      <a:pt x="72" y="648"/>
                    </a:lnTo>
                    <a:lnTo>
                      <a:pt x="51" y="666"/>
                    </a:lnTo>
                    <a:lnTo>
                      <a:pt x="32" y="681"/>
                    </a:lnTo>
                    <a:lnTo>
                      <a:pt x="15" y="694"/>
                    </a:lnTo>
                    <a:lnTo>
                      <a:pt x="0" y="705"/>
                    </a:lnTo>
                    <a:lnTo>
                      <a:pt x="4" y="709"/>
                    </a:lnTo>
                    <a:lnTo>
                      <a:pt x="18" y="699"/>
                    </a:lnTo>
                    <a:lnTo>
                      <a:pt x="35" y="685"/>
                    </a:lnTo>
                    <a:lnTo>
                      <a:pt x="54" y="670"/>
                    </a:lnTo>
                    <a:lnTo>
                      <a:pt x="75" y="652"/>
                    </a:lnTo>
                    <a:lnTo>
                      <a:pt x="99" y="633"/>
                    </a:lnTo>
                    <a:lnTo>
                      <a:pt x="124" y="612"/>
                    </a:lnTo>
                    <a:lnTo>
                      <a:pt x="150" y="588"/>
                    </a:lnTo>
                    <a:lnTo>
                      <a:pt x="178" y="564"/>
                    </a:lnTo>
                    <a:lnTo>
                      <a:pt x="208" y="539"/>
                    </a:lnTo>
                    <a:lnTo>
                      <a:pt x="238" y="513"/>
                    </a:lnTo>
                    <a:lnTo>
                      <a:pt x="269" y="485"/>
                    </a:lnTo>
                    <a:lnTo>
                      <a:pt x="301" y="457"/>
                    </a:lnTo>
                    <a:lnTo>
                      <a:pt x="335" y="428"/>
                    </a:lnTo>
                    <a:lnTo>
                      <a:pt x="368" y="399"/>
                    </a:lnTo>
                    <a:lnTo>
                      <a:pt x="401" y="370"/>
                    </a:lnTo>
                    <a:lnTo>
                      <a:pt x="435" y="341"/>
                    </a:lnTo>
                    <a:lnTo>
                      <a:pt x="469" y="311"/>
                    </a:lnTo>
                    <a:lnTo>
                      <a:pt x="503" y="282"/>
                    </a:lnTo>
                    <a:lnTo>
                      <a:pt x="536" y="254"/>
                    </a:lnTo>
                    <a:lnTo>
                      <a:pt x="570" y="227"/>
                    </a:lnTo>
                    <a:lnTo>
                      <a:pt x="602" y="199"/>
                    </a:lnTo>
                    <a:lnTo>
                      <a:pt x="635" y="174"/>
                    </a:lnTo>
                    <a:lnTo>
                      <a:pt x="666" y="149"/>
                    </a:lnTo>
                    <a:lnTo>
                      <a:pt x="697" y="125"/>
                    </a:lnTo>
                    <a:lnTo>
                      <a:pt x="725" y="104"/>
                    </a:lnTo>
                    <a:lnTo>
                      <a:pt x="753" y="84"/>
                    </a:lnTo>
                    <a:lnTo>
                      <a:pt x="779" y="64"/>
                    </a:lnTo>
                    <a:lnTo>
                      <a:pt x="804" y="48"/>
                    </a:lnTo>
                    <a:lnTo>
                      <a:pt x="827" y="34"/>
                    </a:lnTo>
                    <a:lnTo>
                      <a:pt x="848" y="21"/>
                    </a:lnTo>
                    <a:lnTo>
                      <a:pt x="867" y="12"/>
                    </a:lnTo>
                    <a:lnTo>
                      <a:pt x="883" y="6"/>
                    </a:lnTo>
                    <a:lnTo>
                      <a:pt x="8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4" name="Freeform 112">
                <a:extLst>
                  <a:ext uri="{FF2B5EF4-FFF2-40B4-BE49-F238E27FC236}">
                    <a16:creationId xmlns:a16="http://schemas.microsoft.com/office/drawing/2014/main" id="{699D463E-B12E-0408-40F1-02FF436604A1}"/>
                  </a:ext>
                </a:extLst>
              </p:cNvPr>
              <p:cNvSpPr>
                <a:spLocks/>
              </p:cNvSpPr>
              <p:nvPr/>
            </p:nvSpPr>
            <p:spPr bwMode="auto">
              <a:xfrm>
                <a:off x="1563" y="2214"/>
                <a:ext cx="305" cy="137"/>
              </a:xfrm>
              <a:custGeom>
                <a:avLst/>
                <a:gdLst>
                  <a:gd name="T0" fmla="*/ 913 w 913"/>
                  <a:gd name="T1" fmla="*/ 408 h 410"/>
                  <a:gd name="T2" fmla="*/ 883 w 913"/>
                  <a:gd name="T3" fmla="*/ 345 h 410"/>
                  <a:gd name="T4" fmla="*/ 846 w 913"/>
                  <a:gd name="T5" fmla="*/ 288 h 410"/>
                  <a:gd name="T6" fmla="*/ 806 w 913"/>
                  <a:gd name="T7" fmla="*/ 235 h 410"/>
                  <a:gd name="T8" fmla="*/ 758 w 913"/>
                  <a:gd name="T9" fmla="*/ 187 h 410"/>
                  <a:gd name="T10" fmla="*/ 709 w 913"/>
                  <a:gd name="T11" fmla="*/ 145 h 410"/>
                  <a:gd name="T12" fmla="*/ 654 w 913"/>
                  <a:gd name="T13" fmla="*/ 107 h 410"/>
                  <a:gd name="T14" fmla="*/ 598 w 913"/>
                  <a:gd name="T15" fmla="*/ 76 h 410"/>
                  <a:gd name="T16" fmla="*/ 537 w 913"/>
                  <a:gd name="T17" fmla="*/ 48 h 410"/>
                  <a:gd name="T18" fmla="*/ 474 w 913"/>
                  <a:gd name="T19" fmla="*/ 28 h 410"/>
                  <a:gd name="T20" fmla="*/ 410 w 913"/>
                  <a:gd name="T21" fmla="*/ 13 h 410"/>
                  <a:gd name="T22" fmla="*/ 343 w 913"/>
                  <a:gd name="T23" fmla="*/ 3 h 410"/>
                  <a:gd name="T24" fmla="*/ 275 w 913"/>
                  <a:gd name="T25" fmla="*/ 0 h 410"/>
                  <a:gd name="T26" fmla="*/ 208 w 913"/>
                  <a:gd name="T27" fmla="*/ 3 h 410"/>
                  <a:gd name="T28" fmla="*/ 138 w 913"/>
                  <a:gd name="T29" fmla="*/ 15 h 410"/>
                  <a:gd name="T30" fmla="*/ 69 w 913"/>
                  <a:gd name="T31" fmla="*/ 30 h 410"/>
                  <a:gd name="T32" fmla="*/ 0 w 913"/>
                  <a:gd name="T33" fmla="*/ 53 h 410"/>
                  <a:gd name="T34" fmla="*/ 36 w 913"/>
                  <a:gd name="T35" fmla="*/ 46 h 410"/>
                  <a:gd name="T36" fmla="*/ 105 w 913"/>
                  <a:gd name="T37" fmla="*/ 27 h 410"/>
                  <a:gd name="T38" fmla="*/ 173 w 913"/>
                  <a:gd name="T39" fmla="*/ 14 h 410"/>
                  <a:gd name="T40" fmla="*/ 242 w 913"/>
                  <a:gd name="T41" fmla="*/ 8 h 410"/>
                  <a:gd name="T42" fmla="*/ 310 w 913"/>
                  <a:gd name="T43" fmla="*/ 8 h 410"/>
                  <a:gd name="T44" fmla="*/ 376 w 913"/>
                  <a:gd name="T45" fmla="*/ 13 h 410"/>
                  <a:gd name="T46" fmla="*/ 442 w 913"/>
                  <a:gd name="T47" fmla="*/ 26 h 410"/>
                  <a:gd name="T48" fmla="*/ 504 w 913"/>
                  <a:gd name="T49" fmla="*/ 43 h 410"/>
                  <a:gd name="T50" fmla="*/ 566 w 913"/>
                  <a:gd name="T51" fmla="*/ 67 h 410"/>
                  <a:gd name="T52" fmla="*/ 624 w 913"/>
                  <a:gd name="T53" fmla="*/ 95 h 410"/>
                  <a:gd name="T54" fmla="*/ 679 w 913"/>
                  <a:gd name="T55" fmla="*/ 129 h 410"/>
                  <a:gd name="T56" fmla="*/ 731 w 913"/>
                  <a:gd name="T57" fmla="*/ 170 h 410"/>
                  <a:gd name="T58" fmla="*/ 778 w 913"/>
                  <a:gd name="T59" fmla="*/ 214 h 410"/>
                  <a:gd name="T60" fmla="*/ 822 w 913"/>
                  <a:gd name="T61" fmla="*/ 263 h 410"/>
                  <a:gd name="T62" fmla="*/ 860 w 913"/>
                  <a:gd name="T63" fmla="*/ 319 h 410"/>
                  <a:gd name="T64" fmla="*/ 894 w 913"/>
                  <a:gd name="T65" fmla="*/ 378 h 410"/>
                  <a:gd name="T66" fmla="*/ 909 w 913"/>
                  <a:gd name="T67" fmla="*/ 41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3" h="410">
                    <a:moveTo>
                      <a:pt x="913" y="408"/>
                    </a:moveTo>
                    <a:lnTo>
                      <a:pt x="913" y="408"/>
                    </a:lnTo>
                    <a:lnTo>
                      <a:pt x="898" y="376"/>
                    </a:lnTo>
                    <a:lnTo>
                      <a:pt x="883" y="345"/>
                    </a:lnTo>
                    <a:lnTo>
                      <a:pt x="865" y="315"/>
                    </a:lnTo>
                    <a:lnTo>
                      <a:pt x="846" y="288"/>
                    </a:lnTo>
                    <a:lnTo>
                      <a:pt x="827" y="260"/>
                    </a:lnTo>
                    <a:lnTo>
                      <a:pt x="806" y="235"/>
                    </a:lnTo>
                    <a:lnTo>
                      <a:pt x="782" y="211"/>
                    </a:lnTo>
                    <a:lnTo>
                      <a:pt x="758" y="187"/>
                    </a:lnTo>
                    <a:lnTo>
                      <a:pt x="734" y="166"/>
                    </a:lnTo>
                    <a:lnTo>
                      <a:pt x="709" y="145"/>
                    </a:lnTo>
                    <a:lnTo>
                      <a:pt x="683" y="125"/>
                    </a:lnTo>
                    <a:lnTo>
                      <a:pt x="654" y="107"/>
                    </a:lnTo>
                    <a:lnTo>
                      <a:pt x="626" y="91"/>
                    </a:lnTo>
                    <a:lnTo>
                      <a:pt x="598" y="76"/>
                    </a:lnTo>
                    <a:lnTo>
                      <a:pt x="568" y="61"/>
                    </a:lnTo>
                    <a:lnTo>
                      <a:pt x="537" y="48"/>
                    </a:lnTo>
                    <a:lnTo>
                      <a:pt x="506" y="38"/>
                    </a:lnTo>
                    <a:lnTo>
                      <a:pt x="474" y="28"/>
                    </a:lnTo>
                    <a:lnTo>
                      <a:pt x="443" y="20"/>
                    </a:lnTo>
                    <a:lnTo>
                      <a:pt x="410" y="13"/>
                    </a:lnTo>
                    <a:lnTo>
                      <a:pt x="377" y="8"/>
                    </a:lnTo>
                    <a:lnTo>
                      <a:pt x="343" y="3"/>
                    </a:lnTo>
                    <a:lnTo>
                      <a:pt x="310" y="1"/>
                    </a:lnTo>
                    <a:lnTo>
                      <a:pt x="275" y="0"/>
                    </a:lnTo>
                    <a:lnTo>
                      <a:pt x="242" y="1"/>
                    </a:lnTo>
                    <a:lnTo>
                      <a:pt x="208" y="3"/>
                    </a:lnTo>
                    <a:lnTo>
                      <a:pt x="172" y="8"/>
                    </a:lnTo>
                    <a:lnTo>
                      <a:pt x="138" y="15"/>
                    </a:lnTo>
                    <a:lnTo>
                      <a:pt x="104" y="21"/>
                    </a:lnTo>
                    <a:lnTo>
                      <a:pt x="69" y="30"/>
                    </a:lnTo>
                    <a:lnTo>
                      <a:pt x="34" y="41"/>
                    </a:lnTo>
                    <a:lnTo>
                      <a:pt x="0" y="53"/>
                    </a:lnTo>
                    <a:lnTo>
                      <a:pt x="2" y="58"/>
                    </a:lnTo>
                    <a:lnTo>
                      <a:pt x="36" y="46"/>
                    </a:lnTo>
                    <a:lnTo>
                      <a:pt x="70" y="35"/>
                    </a:lnTo>
                    <a:lnTo>
                      <a:pt x="105" y="27"/>
                    </a:lnTo>
                    <a:lnTo>
                      <a:pt x="139" y="20"/>
                    </a:lnTo>
                    <a:lnTo>
                      <a:pt x="173" y="14"/>
                    </a:lnTo>
                    <a:lnTo>
                      <a:pt x="208" y="10"/>
                    </a:lnTo>
                    <a:lnTo>
                      <a:pt x="242" y="8"/>
                    </a:lnTo>
                    <a:lnTo>
                      <a:pt x="275" y="6"/>
                    </a:lnTo>
                    <a:lnTo>
                      <a:pt x="310" y="8"/>
                    </a:lnTo>
                    <a:lnTo>
                      <a:pt x="343" y="10"/>
                    </a:lnTo>
                    <a:lnTo>
                      <a:pt x="376" y="13"/>
                    </a:lnTo>
                    <a:lnTo>
                      <a:pt x="408" y="19"/>
                    </a:lnTo>
                    <a:lnTo>
                      <a:pt x="442" y="26"/>
                    </a:lnTo>
                    <a:lnTo>
                      <a:pt x="473" y="33"/>
                    </a:lnTo>
                    <a:lnTo>
                      <a:pt x="504" y="43"/>
                    </a:lnTo>
                    <a:lnTo>
                      <a:pt x="535" y="54"/>
                    </a:lnTo>
                    <a:lnTo>
                      <a:pt x="566" y="67"/>
                    </a:lnTo>
                    <a:lnTo>
                      <a:pt x="596" y="80"/>
                    </a:lnTo>
                    <a:lnTo>
                      <a:pt x="624" y="95"/>
                    </a:lnTo>
                    <a:lnTo>
                      <a:pt x="651" y="112"/>
                    </a:lnTo>
                    <a:lnTo>
                      <a:pt x="679" y="129"/>
                    </a:lnTo>
                    <a:lnTo>
                      <a:pt x="705" y="149"/>
                    </a:lnTo>
                    <a:lnTo>
                      <a:pt x="731" y="170"/>
                    </a:lnTo>
                    <a:lnTo>
                      <a:pt x="755" y="192"/>
                    </a:lnTo>
                    <a:lnTo>
                      <a:pt x="778" y="214"/>
                    </a:lnTo>
                    <a:lnTo>
                      <a:pt x="801" y="239"/>
                    </a:lnTo>
                    <a:lnTo>
                      <a:pt x="822" y="263"/>
                    </a:lnTo>
                    <a:lnTo>
                      <a:pt x="842" y="291"/>
                    </a:lnTo>
                    <a:lnTo>
                      <a:pt x="860" y="319"/>
                    </a:lnTo>
                    <a:lnTo>
                      <a:pt x="878" y="347"/>
                    </a:lnTo>
                    <a:lnTo>
                      <a:pt x="894" y="378"/>
                    </a:lnTo>
                    <a:lnTo>
                      <a:pt x="908" y="410"/>
                    </a:lnTo>
                    <a:lnTo>
                      <a:pt x="909" y="410"/>
                    </a:lnTo>
                    <a:lnTo>
                      <a:pt x="913" y="4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5" name="Freeform 113">
                <a:extLst>
                  <a:ext uri="{FF2B5EF4-FFF2-40B4-BE49-F238E27FC236}">
                    <a16:creationId xmlns:a16="http://schemas.microsoft.com/office/drawing/2014/main" id="{B977EA31-2001-3DA2-2BC4-DB1F29281204}"/>
                  </a:ext>
                </a:extLst>
              </p:cNvPr>
              <p:cNvSpPr>
                <a:spLocks/>
              </p:cNvSpPr>
              <p:nvPr/>
            </p:nvSpPr>
            <p:spPr bwMode="auto">
              <a:xfrm>
                <a:off x="1866" y="2350"/>
                <a:ext cx="23" cy="22"/>
              </a:xfrm>
              <a:custGeom>
                <a:avLst/>
                <a:gdLst>
                  <a:gd name="T0" fmla="*/ 69 w 69"/>
                  <a:gd name="T1" fmla="*/ 63 h 65"/>
                  <a:gd name="T2" fmla="*/ 69 w 69"/>
                  <a:gd name="T3" fmla="*/ 63 h 65"/>
                  <a:gd name="T4" fmla="*/ 63 w 69"/>
                  <a:gd name="T5" fmla="*/ 55 h 65"/>
                  <a:gd name="T6" fmla="*/ 55 w 69"/>
                  <a:gd name="T7" fmla="*/ 46 h 65"/>
                  <a:gd name="T8" fmla="*/ 46 w 69"/>
                  <a:gd name="T9" fmla="*/ 38 h 65"/>
                  <a:gd name="T10" fmla="*/ 37 w 69"/>
                  <a:gd name="T11" fmla="*/ 30 h 65"/>
                  <a:gd name="T12" fmla="*/ 27 w 69"/>
                  <a:gd name="T13" fmla="*/ 23 h 65"/>
                  <a:gd name="T14" fmla="*/ 18 w 69"/>
                  <a:gd name="T15" fmla="*/ 15 h 65"/>
                  <a:gd name="T16" fmla="*/ 11 w 69"/>
                  <a:gd name="T17" fmla="*/ 7 h 65"/>
                  <a:gd name="T18" fmla="*/ 4 w 69"/>
                  <a:gd name="T19" fmla="*/ 0 h 65"/>
                  <a:gd name="T20" fmla="*/ 0 w 69"/>
                  <a:gd name="T21" fmla="*/ 2 h 65"/>
                  <a:gd name="T22" fmla="*/ 5 w 69"/>
                  <a:gd name="T23" fmla="*/ 10 h 65"/>
                  <a:gd name="T24" fmla="*/ 14 w 69"/>
                  <a:gd name="T25" fmla="*/ 19 h 65"/>
                  <a:gd name="T26" fmla="*/ 23 w 69"/>
                  <a:gd name="T27" fmla="*/ 27 h 65"/>
                  <a:gd name="T28" fmla="*/ 34 w 69"/>
                  <a:gd name="T29" fmla="*/ 34 h 65"/>
                  <a:gd name="T30" fmla="*/ 43 w 69"/>
                  <a:gd name="T31" fmla="*/ 43 h 65"/>
                  <a:gd name="T32" fmla="*/ 52 w 69"/>
                  <a:gd name="T33" fmla="*/ 51 h 65"/>
                  <a:gd name="T34" fmla="*/ 59 w 69"/>
                  <a:gd name="T35" fmla="*/ 57 h 65"/>
                  <a:gd name="T36" fmla="*/ 65 w 69"/>
                  <a:gd name="T37" fmla="*/ 65 h 65"/>
                  <a:gd name="T38" fmla="*/ 64 w 69"/>
                  <a:gd name="T39" fmla="*/ 65 h 65"/>
                  <a:gd name="T40" fmla="*/ 69 w 69"/>
                  <a:gd name="T41" fmla="*/ 6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65">
                    <a:moveTo>
                      <a:pt x="69" y="63"/>
                    </a:moveTo>
                    <a:lnTo>
                      <a:pt x="69" y="63"/>
                    </a:lnTo>
                    <a:lnTo>
                      <a:pt x="63" y="55"/>
                    </a:lnTo>
                    <a:lnTo>
                      <a:pt x="55" y="46"/>
                    </a:lnTo>
                    <a:lnTo>
                      <a:pt x="46" y="38"/>
                    </a:lnTo>
                    <a:lnTo>
                      <a:pt x="37" y="30"/>
                    </a:lnTo>
                    <a:lnTo>
                      <a:pt x="27" y="23"/>
                    </a:lnTo>
                    <a:lnTo>
                      <a:pt x="18" y="15"/>
                    </a:lnTo>
                    <a:lnTo>
                      <a:pt x="11" y="7"/>
                    </a:lnTo>
                    <a:lnTo>
                      <a:pt x="4" y="0"/>
                    </a:lnTo>
                    <a:lnTo>
                      <a:pt x="0" y="2"/>
                    </a:lnTo>
                    <a:lnTo>
                      <a:pt x="5" y="10"/>
                    </a:lnTo>
                    <a:lnTo>
                      <a:pt x="14" y="19"/>
                    </a:lnTo>
                    <a:lnTo>
                      <a:pt x="23" y="27"/>
                    </a:lnTo>
                    <a:lnTo>
                      <a:pt x="34" y="34"/>
                    </a:lnTo>
                    <a:lnTo>
                      <a:pt x="43" y="43"/>
                    </a:lnTo>
                    <a:lnTo>
                      <a:pt x="52" y="51"/>
                    </a:lnTo>
                    <a:lnTo>
                      <a:pt x="59" y="57"/>
                    </a:lnTo>
                    <a:lnTo>
                      <a:pt x="65" y="65"/>
                    </a:lnTo>
                    <a:lnTo>
                      <a:pt x="64" y="65"/>
                    </a:lnTo>
                    <a:lnTo>
                      <a:pt x="69"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6" name="Freeform 114">
                <a:extLst>
                  <a:ext uri="{FF2B5EF4-FFF2-40B4-BE49-F238E27FC236}">
                    <a16:creationId xmlns:a16="http://schemas.microsoft.com/office/drawing/2014/main" id="{A7BC9026-1703-7DF7-DBEB-CF264A1CE882}"/>
                  </a:ext>
                </a:extLst>
              </p:cNvPr>
              <p:cNvSpPr>
                <a:spLocks/>
              </p:cNvSpPr>
              <p:nvPr/>
            </p:nvSpPr>
            <p:spPr bwMode="auto">
              <a:xfrm>
                <a:off x="1887" y="2371"/>
                <a:ext cx="10" cy="111"/>
              </a:xfrm>
              <a:custGeom>
                <a:avLst/>
                <a:gdLst>
                  <a:gd name="T0" fmla="*/ 27 w 29"/>
                  <a:gd name="T1" fmla="*/ 333 h 333"/>
                  <a:gd name="T2" fmla="*/ 27 w 29"/>
                  <a:gd name="T3" fmla="*/ 315 h 333"/>
                  <a:gd name="T4" fmla="*/ 27 w 29"/>
                  <a:gd name="T5" fmla="*/ 294 h 333"/>
                  <a:gd name="T6" fmla="*/ 27 w 29"/>
                  <a:gd name="T7" fmla="*/ 274 h 333"/>
                  <a:gd name="T8" fmla="*/ 28 w 29"/>
                  <a:gd name="T9" fmla="*/ 253 h 333"/>
                  <a:gd name="T10" fmla="*/ 29 w 29"/>
                  <a:gd name="T11" fmla="*/ 231 h 333"/>
                  <a:gd name="T12" fmla="*/ 29 w 29"/>
                  <a:gd name="T13" fmla="*/ 209 h 333"/>
                  <a:gd name="T14" fmla="*/ 29 w 29"/>
                  <a:gd name="T15" fmla="*/ 186 h 333"/>
                  <a:gd name="T16" fmla="*/ 28 w 29"/>
                  <a:gd name="T17" fmla="*/ 162 h 333"/>
                  <a:gd name="T18" fmla="*/ 27 w 29"/>
                  <a:gd name="T19" fmla="*/ 140 h 333"/>
                  <a:gd name="T20" fmla="*/ 26 w 29"/>
                  <a:gd name="T21" fmla="*/ 118 h 333"/>
                  <a:gd name="T22" fmla="*/ 25 w 29"/>
                  <a:gd name="T23" fmla="*/ 97 h 333"/>
                  <a:gd name="T24" fmla="*/ 22 w 29"/>
                  <a:gd name="T25" fmla="*/ 75 h 333"/>
                  <a:gd name="T26" fmla="*/ 19 w 29"/>
                  <a:gd name="T27" fmla="*/ 55 h 333"/>
                  <a:gd name="T28" fmla="*/ 16 w 29"/>
                  <a:gd name="T29" fmla="*/ 35 h 333"/>
                  <a:gd name="T30" fmla="*/ 12 w 29"/>
                  <a:gd name="T31" fmla="*/ 17 h 333"/>
                  <a:gd name="T32" fmla="*/ 6 w 29"/>
                  <a:gd name="T33" fmla="*/ 0 h 333"/>
                  <a:gd name="T34" fmla="*/ 0 w 29"/>
                  <a:gd name="T35" fmla="*/ 2 h 333"/>
                  <a:gd name="T36" fmla="*/ 6 w 29"/>
                  <a:gd name="T37" fmla="*/ 18 h 333"/>
                  <a:gd name="T38" fmla="*/ 10 w 29"/>
                  <a:gd name="T39" fmla="*/ 36 h 333"/>
                  <a:gd name="T40" fmla="*/ 14 w 29"/>
                  <a:gd name="T41" fmla="*/ 57 h 333"/>
                  <a:gd name="T42" fmla="*/ 17 w 29"/>
                  <a:gd name="T43" fmla="*/ 76 h 333"/>
                  <a:gd name="T44" fmla="*/ 19 w 29"/>
                  <a:gd name="T45" fmla="*/ 97 h 333"/>
                  <a:gd name="T46" fmla="*/ 21 w 29"/>
                  <a:gd name="T47" fmla="*/ 118 h 333"/>
                  <a:gd name="T48" fmla="*/ 22 w 29"/>
                  <a:gd name="T49" fmla="*/ 140 h 333"/>
                  <a:gd name="T50" fmla="*/ 22 w 29"/>
                  <a:gd name="T51" fmla="*/ 162 h 333"/>
                  <a:gd name="T52" fmla="*/ 23 w 29"/>
                  <a:gd name="T53" fmla="*/ 186 h 333"/>
                  <a:gd name="T54" fmla="*/ 23 w 29"/>
                  <a:gd name="T55" fmla="*/ 209 h 333"/>
                  <a:gd name="T56" fmla="*/ 23 w 29"/>
                  <a:gd name="T57" fmla="*/ 231 h 333"/>
                  <a:gd name="T58" fmla="*/ 22 w 29"/>
                  <a:gd name="T59" fmla="*/ 253 h 333"/>
                  <a:gd name="T60" fmla="*/ 22 w 29"/>
                  <a:gd name="T61" fmla="*/ 274 h 333"/>
                  <a:gd name="T62" fmla="*/ 22 w 29"/>
                  <a:gd name="T63" fmla="*/ 294 h 333"/>
                  <a:gd name="T64" fmla="*/ 21 w 29"/>
                  <a:gd name="T65" fmla="*/ 315 h 333"/>
                  <a:gd name="T66" fmla="*/ 21 w 29"/>
                  <a:gd name="T67" fmla="*/ 333 h 333"/>
                  <a:gd name="T68" fmla="*/ 27 w 29"/>
                  <a:gd name="T6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33">
                    <a:moveTo>
                      <a:pt x="27" y="333"/>
                    </a:moveTo>
                    <a:lnTo>
                      <a:pt x="27" y="315"/>
                    </a:lnTo>
                    <a:lnTo>
                      <a:pt x="27" y="294"/>
                    </a:lnTo>
                    <a:lnTo>
                      <a:pt x="27" y="274"/>
                    </a:lnTo>
                    <a:lnTo>
                      <a:pt x="28" y="253"/>
                    </a:lnTo>
                    <a:lnTo>
                      <a:pt x="29" y="231"/>
                    </a:lnTo>
                    <a:lnTo>
                      <a:pt x="29" y="209"/>
                    </a:lnTo>
                    <a:lnTo>
                      <a:pt x="29" y="186"/>
                    </a:lnTo>
                    <a:lnTo>
                      <a:pt x="28" y="162"/>
                    </a:lnTo>
                    <a:lnTo>
                      <a:pt x="27" y="140"/>
                    </a:lnTo>
                    <a:lnTo>
                      <a:pt x="26" y="118"/>
                    </a:lnTo>
                    <a:lnTo>
                      <a:pt x="25" y="97"/>
                    </a:lnTo>
                    <a:lnTo>
                      <a:pt x="22" y="75"/>
                    </a:lnTo>
                    <a:lnTo>
                      <a:pt x="19" y="55"/>
                    </a:lnTo>
                    <a:lnTo>
                      <a:pt x="16" y="35"/>
                    </a:lnTo>
                    <a:lnTo>
                      <a:pt x="12" y="17"/>
                    </a:lnTo>
                    <a:lnTo>
                      <a:pt x="6" y="0"/>
                    </a:lnTo>
                    <a:lnTo>
                      <a:pt x="0" y="2"/>
                    </a:lnTo>
                    <a:lnTo>
                      <a:pt x="6" y="18"/>
                    </a:lnTo>
                    <a:lnTo>
                      <a:pt x="10" y="36"/>
                    </a:lnTo>
                    <a:lnTo>
                      <a:pt x="14" y="57"/>
                    </a:lnTo>
                    <a:lnTo>
                      <a:pt x="17" y="76"/>
                    </a:lnTo>
                    <a:lnTo>
                      <a:pt x="19" y="97"/>
                    </a:lnTo>
                    <a:lnTo>
                      <a:pt x="21" y="118"/>
                    </a:lnTo>
                    <a:lnTo>
                      <a:pt x="22" y="140"/>
                    </a:lnTo>
                    <a:lnTo>
                      <a:pt x="22" y="162"/>
                    </a:lnTo>
                    <a:lnTo>
                      <a:pt x="23" y="186"/>
                    </a:lnTo>
                    <a:lnTo>
                      <a:pt x="23" y="209"/>
                    </a:lnTo>
                    <a:lnTo>
                      <a:pt x="23" y="231"/>
                    </a:lnTo>
                    <a:lnTo>
                      <a:pt x="22" y="253"/>
                    </a:lnTo>
                    <a:lnTo>
                      <a:pt x="22" y="274"/>
                    </a:lnTo>
                    <a:lnTo>
                      <a:pt x="22" y="294"/>
                    </a:lnTo>
                    <a:lnTo>
                      <a:pt x="21" y="315"/>
                    </a:lnTo>
                    <a:lnTo>
                      <a:pt x="21" y="333"/>
                    </a:lnTo>
                    <a:lnTo>
                      <a:pt x="27"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7" name="Freeform 115">
                <a:extLst>
                  <a:ext uri="{FF2B5EF4-FFF2-40B4-BE49-F238E27FC236}">
                    <a16:creationId xmlns:a16="http://schemas.microsoft.com/office/drawing/2014/main" id="{33BC6443-E40E-12CB-2D54-5BA57B9BA438}"/>
                  </a:ext>
                </a:extLst>
              </p:cNvPr>
              <p:cNvSpPr>
                <a:spLocks/>
              </p:cNvSpPr>
              <p:nvPr/>
            </p:nvSpPr>
            <p:spPr bwMode="auto">
              <a:xfrm>
                <a:off x="1894" y="2432"/>
                <a:ext cx="17" cy="82"/>
              </a:xfrm>
              <a:custGeom>
                <a:avLst/>
                <a:gdLst>
                  <a:gd name="T0" fmla="*/ 39 w 49"/>
                  <a:gd name="T1" fmla="*/ 9 h 245"/>
                  <a:gd name="T2" fmla="*/ 34 w 49"/>
                  <a:gd name="T3" fmla="*/ 28 h 245"/>
                  <a:gd name="T4" fmla="*/ 28 w 49"/>
                  <a:gd name="T5" fmla="*/ 52 h 245"/>
                  <a:gd name="T6" fmla="*/ 23 w 49"/>
                  <a:gd name="T7" fmla="*/ 79 h 245"/>
                  <a:gd name="T8" fmla="*/ 19 w 49"/>
                  <a:gd name="T9" fmla="*/ 106 h 245"/>
                  <a:gd name="T10" fmla="*/ 16 w 49"/>
                  <a:gd name="T11" fmla="*/ 134 h 245"/>
                  <a:gd name="T12" fmla="*/ 12 w 49"/>
                  <a:gd name="T13" fmla="*/ 162 h 245"/>
                  <a:gd name="T14" fmla="*/ 10 w 49"/>
                  <a:gd name="T15" fmla="*/ 187 h 245"/>
                  <a:gd name="T16" fmla="*/ 7 w 49"/>
                  <a:gd name="T17" fmla="*/ 209 h 245"/>
                  <a:gd name="T18" fmla="*/ 6 w 49"/>
                  <a:gd name="T19" fmla="*/ 225 h 245"/>
                  <a:gd name="T20" fmla="*/ 4 w 49"/>
                  <a:gd name="T21" fmla="*/ 237 h 245"/>
                  <a:gd name="T22" fmla="*/ 8 w 49"/>
                  <a:gd name="T23" fmla="*/ 241 h 245"/>
                  <a:gd name="T24" fmla="*/ 7 w 49"/>
                  <a:gd name="T25" fmla="*/ 235 h 245"/>
                  <a:gd name="T26" fmla="*/ 7 w 49"/>
                  <a:gd name="T27" fmla="*/ 218 h 245"/>
                  <a:gd name="T28" fmla="*/ 6 w 49"/>
                  <a:gd name="T29" fmla="*/ 190 h 245"/>
                  <a:gd name="T30" fmla="*/ 6 w 49"/>
                  <a:gd name="T31" fmla="*/ 151 h 245"/>
                  <a:gd name="T32" fmla="*/ 0 w 49"/>
                  <a:gd name="T33" fmla="*/ 172 h 245"/>
                  <a:gd name="T34" fmla="*/ 0 w 49"/>
                  <a:gd name="T35" fmla="*/ 205 h 245"/>
                  <a:gd name="T36" fmla="*/ 1 w 49"/>
                  <a:gd name="T37" fmla="*/ 228 h 245"/>
                  <a:gd name="T38" fmla="*/ 2 w 49"/>
                  <a:gd name="T39" fmla="*/ 240 h 245"/>
                  <a:gd name="T40" fmla="*/ 8 w 49"/>
                  <a:gd name="T41" fmla="*/ 245 h 245"/>
                  <a:gd name="T42" fmla="*/ 9 w 49"/>
                  <a:gd name="T43" fmla="*/ 238 h 245"/>
                  <a:gd name="T44" fmla="*/ 11 w 49"/>
                  <a:gd name="T45" fmla="*/ 226 h 245"/>
                  <a:gd name="T46" fmla="*/ 13 w 49"/>
                  <a:gd name="T47" fmla="*/ 209 h 245"/>
                  <a:gd name="T48" fmla="*/ 16 w 49"/>
                  <a:gd name="T49" fmla="*/ 187 h 245"/>
                  <a:gd name="T50" fmla="*/ 18 w 49"/>
                  <a:gd name="T51" fmla="*/ 163 h 245"/>
                  <a:gd name="T52" fmla="*/ 21 w 49"/>
                  <a:gd name="T53" fmla="*/ 136 h 245"/>
                  <a:gd name="T54" fmla="*/ 25 w 49"/>
                  <a:gd name="T55" fmla="*/ 107 h 245"/>
                  <a:gd name="T56" fmla="*/ 29 w 49"/>
                  <a:gd name="T57" fmla="*/ 80 h 245"/>
                  <a:gd name="T58" fmla="*/ 34 w 49"/>
                  <a:gd name="T59" fmla="*/ 54 h 245"/>
                  <a:gd name="T60" fmla="*/ 39 w 49"/>
                  <a:gd name="T61" fmla="*/ 30 h 245"/>
                  <a:gd name="T62" fmla="*/ 45 w 49"/>
                  <a:gd name="T63" fmla="*/ 11 h 245"/>
                  <a:gd name="T64" fmla="*/ 42 w 49"/>
                  <a:gd name="T65"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245">
                    <a:moveTo>
                      <a:pt x="42" y="0"/>
                    </a:moveTo>
                    <a:lnTo>
                      <a:pt x="39" y="9"/>
                    </a:lnTo>
                    <a:lnTo>
                      <a:pt x="36" y="19"/>
                    </a:lnTo>
                    <a:lnTo>
                      <a:pt x="34" y="28"/>
                    </a:lnTo>
                    <a:lnTo>
                      <a:pt x="31" y="40"/>
                    </a:lnTo>
                    <a:lnTo>
                      <a:pt x="28" y="52"/>
                    </a:lnTo>
                    <a:lnTo>
                      <a:pt x="26" y="65"/>
                    </a:lnTo>
                    <a:lnTo>
                      <a:pt x="23" y="79"/>
                    </a:lnTo>
                    <a:lnTo>
                      <a:pt x="22" y="92"/>
                    </a:lnTo>
                    <a:lnTo>
                      <a:pt x="19" y="106"/>
                    </a:lnTo>
                    <a:lnTo>
                      <a:pt x="17" y="120"/>
                    </a:lnTo>
                    <a:lnTo>
                      <a:pt x="16" y="134"/>
                    </a:lnTo>
                    <a:lnTo>
                      <a:pt x="14" y="149"/>
                    </a:lnTo>
                    <a:lnTo>
                      <a:pt x="12" y="162"/>
                    </a:lnTo>
                    <a:lnTo>
                      <a:pt x="11" y="175"/>
                    </a:lnTo>
                    <a:lnTo>
                      <a:pt x="10" y="187"/>
                    </a:lnTo>
                    <a:lnTo>
                      <a:pt x="8" y="198"/>
                    </a:lnTo>
                    <a:lnTo>
                      <a:pt x="7" y="209"/>
                    </a:lnTo>
                    <a:lnTo>
                      <a:pt x="7" y="218"/>
                    </a:lnTo>
                    <a:lnTo>
                      <a:pt x="6" y="225"/>
                    </a:lnTo>
                    <a:lnTo>
                      <a:pt x="4" y="232"/>
                    </a:lnTo>
                    <a:lnTo>
                      <a:pt x="4" y="237"/>
                    </a:lnTo>
                    <a:lnTo>
                      <a:pt x="4" y="240"/>
                    </a:lnTo>
                    <a:lnTo>
                      <a:pt x="8" y="241"/>
                    </a:lnTo>
                    <a:lnTo>
                      <a:pt x="7" y="240"/>
                    </a:lnTo>
                    <a:lnTo>
                      <a:pt x="7" y="235"/>
                    </a:lnTo>
                    <a:lnTo>
                      <a:pt x="7" y="228"/>
                    </a:lnTo>
                    <a:lnTo>
                      <a:pt x="7" y="218"/>
                    </a:lnTo>
                    <a:lnTo>
                      <a:pt x="6" y="205"/>
                    </a:lnTo>
                    <a:lnTo>
                      <a:pt x="6" y="190"/>
                    </a:lnTo>
                    <a:lnTo>
                      <a:pt x="6" y="172"/>
                    </a:lnTo>
                    <a:lnTo>
                      <a:pt x="6" y="151"/>
                    </a:lnTo>
                    <a:lnTo>
                      <a:pt x="0" y="151"/>
                    </a:lnTo>
                    <a:lnTo>
                      <a:pt x="0" y="172"/>
                    </a:lnTo>
                    <a:lnTo>
                      <a:pt x="0" y="190"/>
                    </a:lnTo>
                    <a:lnTo>
                      <a:pt x="0" y="205"/>
                    </a:lnTo>
                    <a:lnTo>
                      <a:pt x="1" y="218"/>
                    </a:lnTo>
                    <a:lnTo>
                      <a:pt x="1" y="228"/>
                    </a:lnTo>
                    <a:lnTo>
                      <a:pt x="2" y="235"/>
                    </a:lnTo>
                    <a:lnTo>
                      <a:pt x="2" y="240"/>
                    </a:lnTo>
                    <a:lnTo>
                      <a:pt x="2" y="243"/>
                    </a:lnTo>
                    <a:lnTo>
                      <a:pt x="8" y="245"/>
                    </a:lnTo>
                    <a:lnTo>
                      <a:pt x="9" y="241"/>
                    </a:lnTo>
                    <a:lnTo>
                      <a:pt x="9" y="238"/>
                    </a:lnTo>
                    <a:lnTo>
                      <a:pt x="10" y="233"/>
                    </a:lnTo>
                    <a:lnTo>
                      <a:pt x="11" y="226"/>
                    </a:lnTo>
                    <a:lnTo>
                      <a:pt x="12" y="218"/>
                    </a:lnTo>
                    <a:lnTo>
                      <a:pt x="13" y="209"/>
                    </a:lnTo>
                    <a:lnTo>
                      <a:pt x="14" y="198"/>
                    </a:lnTo>
                    <a:lnTo>
                      <a:pt x="16" y="187"/>
                    </a:lnTo>
                    <a:lnTo>
                      <a:pt x="17" y="175"/>
                    </a:lnTo>
                    <a:lnTo>
                      <a:pt x="18" y="163"/>
                    </a:lnTo>
                    <a:lnTo>
                      <a:pt x="19" y="149"/>
                    </a:lnTo>
                    <a:lnTo>
                      <a:pt x="21" y="136"/>
                    </a:lnTo>
                    <a:lnTo>
                      <a:pt x="23" y="121"/>
                    </a:lnTo>
                    <a:lnTo>
                      <a:pt x="25" y="107"/>
                    </a:lnTo>
                    <a:lnTo>
                      <a:pt x="27" y="93"/>
                    </a:lnTo>
                    <a:lnTo>
                      <a:pt x="29" y="80"/>
                    </a:lnTo>
                    <a:lnTo>
                      <a:pt x="32" y="66"/>
                    </a:lnTo>
                    <a:lnTo>
                      <a:pt x="34" y="54"/>
                    </a:lnTo>
                    <a:lnTo>
                      <a:pt x="36" y="41"/>
                    </a:lnTo>
                    <a:lnTo>
                      <a:pt x="39" y="30"/>
                    </a:lnTo>
                    <a:lnTo>
                      <a:pt x="42" y="20"/>
                    </a:lnTo>
                    <a:lnTo>
                      <a:pt x="45" y="11"/>
                    </a:lnTo>
                    <a:lnTo>
                      <a:pt x="49" y="2"/>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8" name="Freeform 116">
                <a:extLst>
                  <a:ext uri="{FF2B5EF4-FFF2-40B4-BE49-F238E27FC236}">
                    <a16:creationId xmlns:a16="http://schemas.microsoft.com/office/drawing/2014/main" id="{BD4C31CB-BB50-4DCE-AA78-D6BA09C5C4D9}"/>
                  </a:ext>
                </a:extLst>
              </p:cNvPr>
              <p:cNvSpPr>
                <a:spLocks/>
              </p:cNvSpPr>
              <p:nvPr/>
            </p:nvSpPr>
            <p:spPr bwMode="auto">
              <a:xfrm>
                <a:off x="1909" y="2357"/>
                <a:ext cx="20" cy="76"/>
              </a:xfrm>
              <a:custGeom>
                <a:avLst/>
                <a:gdLst>
                  <a:gd name="T0" fmla="*/ 54 w 60"/>
                  <a:gd name="T1" fmla="*/ 2 h 228"/>
                  <a:gd name="T2" fmla="*/ 53 w 60"/>
                  <a:gd name="T3" fmla="*/ 17 h 228"/>
                  <a:gd name="T4" fmla="*/ 52 w 60"/>
                  <a:gd name="T5" fmla="*/ 32 h 228"/>
                  <a:gd name="T6" fmla="*/ 51 w 60"/>
                  <a:gd name="T7" fmla="*/ 46 h 228"/>
                  <a:gd name="T8" fmla="*/ 49 w 60"/>
                  <a:gd name="T9" fmla="*/ 61 h 228"/>
                  <a:gd name="T10" fmla="*/ 47 w 60"/>
                  <a:gd name="T11" fmla="*/ 76 h 228"/>
                  <a:gd name="T12" fmla="*/ 43 w 60"/>
                  <a:gd name="T13" fmla="*/ 91 h 228"/>
                  <a:gd name="T14" fmla="*/ 40 w 60"/>
                  <a:gd name="T15" fmla="*/ 107 h 228"/>
                  <a:gd name="T16" fmla="*/ 37 w 60"/>
                  <a:gd name="T17" fmla="*/ 121 h 228"/>
                  <a:gd name="T18" fmla="*/ 33 w 60"/>
                  <a:gd name="T19" fmla="*/ 136 h 228"/>
                  <a:gd name="T20" fmla="*/ 29 w 60"/>
                  <a:gd name="T21" fmla="*/ 150 h 228"/>
                  <a:gd name="T22" fmla="*/ 24 w 60"/>
                  <a:gd name="T23" fmla="*/ 163 h 228"/>
                  <a:gd name="T24" fmla="*/ 20 w 60"/>
                  <a:gd name="T25" fmla="*/ 177 h 228"/>
                  <a:gd name="T26" fmla="*/ 15 w 60"/>
                  <a:gd name="T27" fmla="*/ 189 h 228"/>
                  <a:gd name="T28" fmla="*/ 10 w 60"/>
                  <a:gd name="T29" fmla="*/ 202 h 228"/>
                  <a:gd name="T30" fmla="*/ 5 w 60"/>
                  <a:gd name="T31" fmla="*/ 214 h 228"/>
                  <a:gd name="T32" fmla="*/ 0 w 60"/>
                  <a:gd name="T33" fmla="*/ 226 h 228"/>
                  <a:gd name="T34" fmla="*/ 6 w 60"/>
                  <a:gd name="T35" fmla="*/ 228 h 228"/>
                  <a:gd name="T36" fmla="*/ 11 w 60"/>
                  <a:gd name="T37" fmla="*/ 216 h 228"/>
                  <a:gd name="T38" fmla="*/ 16 w 60"/>
                  <a:gd name="T39" fmla="*/ 205 h 228"/>
                  <a:gd name="T40" fmla="*/ 21 w 60"/>
                  <a:gd name="T41" fmla="*/ 192 h 228"/>
                  <a:gd name="T42" fmla="*/ 25 w 60"/>
                  <a:gd name="T43" fmla="*/ 179 h 228"/>
                  <a:gd name="T44" fmla="*/ 30 w 60"/>
                  <a:gd name="T45" fmla="*/ 166 h 228"/>
                  <a:gd name="T46" fmla="*/ 34 w 60"/>
                  <a:gd name="T47" fmla="*/ 151 h 228"/>
                  <a:gd name="T48" fmla="*/ 38 w 60"/>
                  <a:gd name="T49" fmla="*/ 137 h 228"/>
                  <a:gd name="T50" fmla="*/ 42 w 60"/>
                  <a:gd name="T51" fmla="*/ 122 h 228"/>
                  <a:gd name="T52" fmla="*/ 45 w 60"/>
                  <a:gd name="T53" fmla="*/ 108 h 228"/>
                  <a:gd name="T54" fmla="*/ 49 w 60"/>
                  <a:gd name="T55" fmla="*/ 92 h 228"/>
                  <a:gd name="T56" fmla="*/ 52 w 60"/>
                  <a:gd name="T57" fmla="*/ 77 h 228"/>
                  <a:gd name="T58" fmla="*/ 54 w 60"/>
                  <a:gd name="T59" fmla="*/ 62 h 228"/>
                  <a:gd name="T60" fmla="*/ 57 w 60"/>
                  <a:gd name="T61" fmla="*/ 47 h 228"/>
                  <a:gd name="T62" fmla="*/ 58 w 60"/>
                  <a:gd name="T63" fmla="*/ 32 h 228"/>
                  <a:gd name="T64" fmla="*/ 59 w 60"/>
                  <a:gd name="T65" fmla="*/ 17 h 228"/>
                  <a:gd name="T66" fmla="*/ 60 w 60"/>
                  <a:gd name="T67" fmla="*/ 2 h 228"/>
                  <a:gd name="T68" fmla="*/ 58 w 60"/>
                  <a:gd name="T69" fmla="*/ 1 h 228"/>
                  <a:gd name="T70" fmla="*/ 57 w 60"/>
                  <a:gd name="T71" fmla="*/ 0 h 228"/>
                  <a:gd name="T72" fmla="*/ 55 w 60"/>
                  <a:gd name="T73" fmla="*/ 1 h 228"/>
                  <a:gd name="T74" fmla="*/ 54 w 60"/>
                  <a:gd name="T75" fmla="*/ 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228">
                    <a:moveTo>
                      <a:pt x="54" y="2"/>
                    </a:moveTo>
                    <a:lnTo>
                      <a:pt x="53" y="17"/>
                    </a:lnTo>
                    <a:lnTo>
                      <a:pt x="52" y="32"/>
                    </a:lnTo>
                    <a:lnTo>
                      <a:pt x="51" y="46"/>
                    </a:lnTo>
                    <a:lnTo>
                      <a:pt x="49" y="61"/>
                    </a:lnTo>
                    <a:lnTo>
                      <a:pt x="47" y="76"/>
                    </a:lnTo>
                    <a:lnTo>
                      <a:pt x="43" y="91"/>
                    </a:lnTo>
                    <a:lnTo>
                      <a:pt x="40" y="107"/>
                    </a:lnTo>
                    <a:lnTo>
                      <a:pt x="37" y="121"/>
                    </a:lnTo>
                    <a:lnTo>
                      <a:pt x="33" y="136"/>
                    </a:lnTo>
                    <a:lnTo>
                      <a:pt x="29" y="150"/>
                    </a:lnTo>
                    <a:lnTo>
                      <a:pt x="24" y="163"/>
                    </a:lnTo>
                    <a:lnTo>
                      <a:pt x="20" y="177"/>
                    </a:lnTo>
                    <a:lnTo>
                      <a:pt x="15" y="189"/>
                    </a:lnTo>
                    <a:lnTo>
                      <a:pt x="10" y="202"/>
                    </a:lnTo>
                    <a:lnTo>
                      <a:pt x="5" y="214"/>
                    </a:lnTo>
                    <a:lnTo>
                      <a:pt x="0" y="226"/>
                    </a:lnTo>
                    <a:lnTo>
                      <a:pt x="6" y="228"/>
                    </a:lnTo>
                    <a:lnTo>
                      <a:pt x="11" y="216"/>
                    </a:lnTo>
                    <a:lnTo>
                      <a:pt x="16" y="205"/>
                    </a:lnTo>
                    <a:lnTo>
                      <a:pt x="21" y="192"/>
                    </a:lnTo>
                    <a:lnTo>
                      <a:pt x="25" y="179"/>
                    </a:lnTo>
                    <a:lnTo>
                      <a:pt x="30" y="166"/>
                    </a:lnTo>
                    <a:lnTo>
                      <a:pt x="34" y="151"/>
                    </a:lnTo>
                    <a:lnTo>
                      <a:pt x="38" y="137"/>
                    </a:lnTo>
                    <a:lnTo>
                      <a:pt x="42" y="122"/>
                    </a:lnTo>
                    <a:lnTo>
                      <a:pt x="45" y="108"/>
                    </a:lnTo>
                    <a:lnTo>
                      <a:pt x="49" y="92"/>
                    </a:lnTo>
                    <a:lnTo>
                      <a:pt x="52" y="77"/>
                    </a:lnTo>
                    <a:lnTo>
                      <a:pt x="54" y="62"/>
                    </a:lnTo>
                    <a:lnTo>
                      <a:pt x="57" y="47"/>
                    </a:lnTo>
                    <a:lnTo>
                      <a:pt x="58" y="32"/>
                    </a:lnTo>
                    <a:lnTo>
                      <a:pt x="59" y="17"/>
                    </a:lnTo>
                    <a:lnTo>
                      <a:pt x="60" y="2"/>
                    </a:lnTo>
                    <a:lnTo>
                      <a:pt x="58" y="1"/>
                    </a:lnTo>
                    <a:lnTo>
                      <a:pt x="57" y="0"/>
                    </a:lnTo>
                    <a:lnTo>
                      <a:pt x="55" y="1"/>
                    </a:lnTo>
                    <a:lnTo>
                      <a:pt x="5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09" name="Freeform 117">
                <a:extLst>
                  <a:ext uri="{FF2B5EF4-FFF2-40B4-BE49-F238E27FC236}">
                    <a16:creationId xmlns:a16="http://schemas.microsoft.com/office/drawing/2014/main" id="{9B6D28E7-CA7E-77F6-12FD-3735F3510F37}"/>
                  </a:ext>
                </a:extLst>
              </p:cNvPr>
              <p:cNvSpPr>
                <a:spLocks/>
              </p:cNvSpPr>
              <p:nvPr/>
            </p:nvSpPr>
            <p:spPr bwMode="auto">
              <a:xfrm>
                <a:off x="1414" y="2264"/>
                <a:ext cx="457" cy="158"/>
              </a:xfrm>
              <a:custGeom>
                <a:avLst/>
                <a:gdLst>
                  <a:gd name="T0" fmla="*/ 16 w 1369"/>
                  <a:gd name="T1" fmla="*/ 403 h 473"/>
                  <a:gd name="T2" fmla="*/ 48 w 1369"/>
                  <a:gd name="T3" fmla="*/ 394 h 473"/>
                  <a:gd name="T4" fmla="*/ 83 w 1369"/>
                  <a:gd name="T5" fmla="*/ 389 h 473"/>
                  <a:gd name="T6" fmla="*/ 120 w 1369"/>
                  <a:gd name="T7" fmla="*/ 386 h 473"/>
                  <a:gd name="T8" fmla="*/ 160 w 1369"/>
                  <a:gd name="T9" fmla="*/ 385 h 473"/>
                  <a:gd name="T10" fmla="*/ 201 w 1369"/>
                  <a:gd name="T11" fmla="*/ 386 h 473"/>
                  <a:gd name="T12" fmla="*/ 242 w 1369"/>
                  <a:gd name="T13" fmla="*/ 389 h 473"/>
                  <a:gd name="T14" fmla="*/ 285 w 1369"/>
                  <a:gd name="T15" fmla="*/ 393 h 473"/>
                  <a:gd name="T16" fmla="*/ 326 w 1369"/>
                  <a:gd name="T17" fmla="*/ 398 h 473"/>
                  <a:gd name="T18" fmla="*/ 368 w 1369"/>
                  <a:gd name="T19" fmla="*/ 404 h 473"/>
                  <a:gd name="T20" fmla="*/ 410 w 1369"/>
                  <a:gd name="T21" fmla="*/ 412 h 473"/>
                  <a:gd name="T22" fmla="*/ 451 w 1369"/>
                  <a:gd name="T23" fmla="*/ 419 h 473"/>
                  <a:gd name="T24" fmla="*/ 489 w 1369"/>
                  <a:gd name="T25" fmla="*/ 427 h 473"/>
                  <a:gd name="T26" fmla="*/ 527 w 1369"/>
                  <a:gd name="T27" fmla="*/ 434 h 473"/>
                  <a:gd name="T28" fmla="*/ 561 w 1369"/>
                  <a:gd name="T29" fmla="*/ 441 h 473"/>
                  <a:gd name="T30" fmla="*/ 593 w 1369"/>
                  <a:gd name="T31" fmla="*/ 448 h 473"/>
                  <a:gd name="T32" fmla="*/ 631 w 1369"/>
                  <a:gd name="T33" fmla="*/ 456 h 473"/>
                  <a:gd name="T34" fmla="*/ 679 w 1369"/>
                  <a:gd name="T35" fmla="*/ 463 h 473"/>
                  <a:gd name="T36" fmla="*/ 729 w 1369"/>
                  <a:gd name="T37" fmla="*/ 469 h 473"/>
                  <a:gd name="T38" fmla="*/ 779 w 1369"/>
                  <a:gd name="T39" fmla="*/ 472 h 473"/>
                  <a:gd name="T40" fmla="*/ 831 w 1369"/>
                  <a:gd name="T41" fmla="*/ 473 h 473"/>
                  <a:gd name="T42" fmla="*/ 883 w 1369"/>
                  <a:gd name="T43" fmla="*/ 472 h 473"/>
                  <a:gd name="T44" fmla="*/ 935 w 1369"/>
                  <a:gd name="T45" fmla="*/ 468 h 473"/>
                  <a:gd name="T46" fmla="*/ 986 w 1369"/>
                  <a:gd name="T47" fmla="*/ 462 h 473"/>
                  <a:gd name="T48" fmla="*/ 1038 w 1369"/>
                  <a:gd name="T49" fmla="*/ 453 h 473"/>
                  <a:gd name="T50" fmla="*/ 1087 w 1369"/>
                  <a:gd name="T51" fmla="*/ 442 h 473"/>
                  <a:gd name="T52" fmla="*/ 1137 w 1369"/>
                  <a:gd name="T53" fmla="*/ 428 h 473"/>
                  <a:gd name="T54" fmla="*/ 1184 w 1369"/>
                  <a:gd name="T55" fmla="*/ 410 h 473"/>
                  <a:gd name="T56" fmla="*/ 1229 w 1369"/>
                  <a:gd name="T57" fmla="*/ 389 h 473"/>
                  <a:gd name="T58" fmla="*/ 1273 w 1369"/>
                  <a:gd name="T59" fmla="*/ 365 h 473"/>
                  <a:gd name="T60" fmla="*/ 1313 w 1369"/>
                  <a:gd name="T61" fmla="*/ 338 h 473"/>
                  <a:gd name="T62" fmla="*/ 1350 w 1369"/>
                  <a:gd name="T63" fmla="*/ 308 h 473"/>
                  <a:gd name="T64" fmla="*/ 1362 w 1369"/>
                  <a:gd name="T65" fmla="*/ 274 h 473"/>
                  <a:gd name="T66" fmla="*/ 1348 w 1369"/>
                  <a:gd name="T67" fmla="*/ 238 h 473"/>
                  <a:gd name="T68" fmla="*/ 1330 w 1369"/>
                  <a:gd name="T69" fmla="*/ 202 h 473"/>
                  <a:gd name="T70" fmla="*/ 1309 w 1369"/>
                  <a:gd name="T71" fmla="*/ 165 h 473"/>
                  <a:gd name="T72" fmla="*/ 1285 w 1369"/>
                  <a:gd name="T73" fmla="*/ 130 h 473"/>
                  <a:gd name="T74" fmla="*/ 1259 w 1369"/>
                  <a:gd name="T75" fmla="*/ 96 h 473"/>
                  <a:gd name="T76" fmla="*/ 1232 w 1369"/>
                  <a:gd name="T77" fmla="*/ 66 h 473"/>
                  <a:gd name="T78" fmla="*/ 1204 w 1369"/>
                  <a:gd name="T79" fmla="*/ 41 h 473"/>
                  <a:gd name="T80" fmla="*/ 1171 w 1369"/>
                  <a:gd name="T81" fmla="*/ 19 h 473"/>
                  <a:gd name="T82" fmla="*/ 1123 w 1369"/>
                  <a:gd name="T83" fmla="*/ 4 h 473"/>
                  <a:gd name="T84" fmla="*/ 1064 w 1369"/>
                  <a:gd name="T85" fmla="*/ 0 h 473"/>
                  <a:gd name="T86" fmla="*/ 1000 w 1369"/>
                  <a:gd name="T87" fmla="*/ 5 h 473"/>
                  <a:gd name="T88" fmla="*/ 926 w 1369"/>
                  <a:gd name="T89" fmla="*/ 18 h 473"/>
                  <a:gd name="T90" fmla="*/ 847 w 1369"/>
                  <a:gd name="T91" fmla="*/ 39 h 473"/>
                  <a:gd name="T92" fmla="*/ 764 w 1369"/>
                  <a:gd name="T93" fmla="*/ 65 h 473"/>
                  <a:gd name="T94" fmla="*/ 677 w 1369"/>
                  <a:gd name="T95" fmla="*/ 96 h 473"/>
                  <a:gd name="T96" fmla="*/ 589 w 1369"/>
                  <a:gd name="T97" fmla="*/ 133 h 473"/>
                  <a:gd name="T98" fmla="*/ 500 w 1369"/>
                  <a:gd name="T99" fmla="*/ 170 h 473"/>
                  <a:gd name="T100" fmla="*/ 412 w 1369"/>
                  <a:gd name="T101" fmla="*/ 210 h 473"/>
                  <a:gd name="T102" fmla="*/ 326 w 1369"/>
                  <a:gd name="T103" fmla="*/ 251 h 473"/>
                  <a:gd name="T104" fmla="*/ 243 w 1369"/>
                  <a:gd name="T105" fmla="*/ 290 h 473"/>
                  <a:gd name="T106" fmla="*/ 166 w 1369"/>
                  <a:gd name="T107" fmla="*/ 328 h 473"/>
                  <a:gd name="T108" fmla="*/ 94 w 1369"/>
                  <a:gd name="T109" fmla="*/ 363 h 473"/>
                  <a:gd name="T110" fmla="*/ 30 w 1369"/>
                  <a:gd name="T111" fmla="*/ 39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9" h="473">
                    <a:moveTo>
                      <a:pt x="0" y="408"/>
                    </a:moveTo>
                    <a:lnTo>
                      <a:pt x="16" y="403"/>
                    </a:lnTo>
                    <a:lnTo>
                      <a:pt x="31" y="398"/>
                    </a:lnTo>
                    <a:lnTo>
                      <a:pt x="48" y="394"/>
                    </a:lnTo>
                    <a:lnTo>
                      <a:pt x="65" y="392"/>
                    </a:lnTo>
                    <a:lnTo>
                      <a:pt x="83" y="389"/>
                    </a:lnTo>
                    <a:lnTo>
                      <a:pt x="101" y="387"/>
                    </a:lnTo>
                    <a:lnTo>
                      <a:pt x="120" y="386"/>
                    </a:lnTo>
                    <a:lnTo>
                      <a:pt x="140" y="385"/>
                    </a:lnTo>
                    <a:lnTo>
                      <a:pt x="160" y="385"/>
                    </a:lnTo>
                    <a:lnTo>
                      <a:pt x="180" y="385"/>
                    </a:lnTo>
                    <a:lnTo>
                      <a:pt x="201" y="386"/>
                    </a:lnTo>
                    <a:lnTo>
                      <a:pt x="220" y="388"/>
                    </a:lnTo>
                    <a:lnTo>
                      <a:pt x="242" y="389"/>
                    </a:lnTo>
                    <a:lnTo>
                      <a:pt x="263" y="391"/>
                    </a:lnTo>
                    <a:lnTo>
                      <a:pt x="285" y="393"/>
                    </a:lnTo>
                    <a:lnTo>
                      <a:pt x="305" y="396"/>
                    </a:lnTo>
                    <a:lnTo>
                      <a:pt x="326" y="398"/>
                    </a:lnTo>
                    <a:lnTo>
                      <a:pt x="347" y="401"/>
                    </a:lnTo>
                    <a:lnTo>
                      <a:pt x="368" y="404"/>
                    </a:lnTo>
                    <a:lnTo>
                      <a:pt x="390" y="408"/>
                    </a:lnTo>
                    <a:lnTo>
                      <a:pt x="410" y="412"/>
                    </a:lnTo>
                    <a:lnTo>
                      <a:pt x="430" y="415"/>
                    </a:lnTo>
                    <a:lnTo>
                      <a:pt x="451" y="419"/>
                    </a:lnTo>
                    <a:lnTo>
                      <a:pt x="470" y="423"/>
                    </a:lnTo>
                    <a:lnTo>
                      <a:pt x="489" y="427"/>
                    </a:lnTo>
                    <a:lnTo>
                      <a:pt x="508" y="430"/>
                    </a:lnTo>
                    <a:lnTo>
                      <a:pt x="527" y="434"/>
                    </a:lnTo>
                    <a:lnTo>
                      <a:pt x="544" y="438"/>
                    </a:lnTo>
                    <a:lnTo>
                      <a:pt x="561" y="441"/>
                    </a:lnTo>
                    <a:lnTo>
                      <a:pt x="577" y="445"/>
                    </a:lnTo>
                    <a:lnTo>
                      <a:pt x="593" y="448"/>
                    </a:lnTo>
                    <a:lnTo>
                      <a:pt x="607" y="451"/>
                    </a:lnTo>
                    <a:lnTo>
                      <a:pt x="631" y="456"/>
                    </a:lnTo>
                    <a:lnTo>
                      <a:pt x="655" y="459"/>
                    </a:lnTo>
                    <a:lnTo>
                      <a:pt x="679" y="463"/>
                    </a:lnTo>
                    <a:lnTo>
                      <a:pt x="703" y="466"/>
                    </a:lnTo>
                    <a:lnTo>
                      <a:pt x="729" y="469"/>
                    </a:lnTo>
                    <a:lnTo>
                      <a:pt x="754" y="471"/>
                    </a:lnTo>
                    <a:lnTo>
                      <a:pt x="779" y="472"/>
                    </a:lnTo>
                    <a:lnTo>
                      <a:pt x="805" y="473"/>
                    </a:lnTo>
                    <a:lnTo>
                      <a:pt x="831" y="473"/>
                    </a:lnTo>
                    <a:lnTo>
                      <a:pt x="856" y="473"/>
                    </a:lnTo>
                    <a:lnTo>
                      <a:pt x="883" y="472"/>
                    </a:lnTo>
                    <a:lnTo>
                      <a:pt x="909" y="471"/>
                    </a:lnTo>
                    <a:lnTo>
                      <a:pt x="935" y="468"/>
                    </a:lnTo>
                    <a:lnTo>
                      <a:pt x="960" y="465"/>
                    </a:lnTo>
                    <a:lnTo>
                      <a:pt x="986" y="462"/>
                    </a:lnTo>
                    <a:lnTo>
                      <a:pt x="1012" y="458"/>
                    </a:lnTo>
                    <a:lnTo>
                      <a:pt x="1038" y="453"/>
                    </a:lnTo>
                    <a:lnTo>
                      <a:pt x="1063" y="448"/>
                    </a:lnTo>
                    <a:lnTo>
                      <a:pt x="1087" y="442"/>
                    </a:lnTo>
                    <a:lnTo>
                      <a:pt x="1112" y="435"/>
                    </a:lnTo>
                    <a:lnTo>
                      <a:pt x="1137" y="428"/>
                    </a:lnTo>
                    <a:lnTo>
                      <a:pt x="1161" y="419"/>
                    </a:lnTo>
                    <a:lnTo>
                      <a:pt x="1184" y="410"/>
                    </a:lnTo>
                    <a:lnTo>
                      <a:pt x="1207" y="400"/>
                    </a:lnTo>
                    <a:lnTo>
                      <a:pt x="1229" y="389"/>
                    </a:lnTo>
                    <a:lnTo>
                      <a:pt x="1252" y="378"/>
                    </a:lnTo>
                    <a:lnTo>
                      <a:pt x="1273" y="365"/>
                    </a:lnTo>
                    <a:lnTo>
                      <a:pt x="1293" y="352"/>
                    </a:lnTo>
                    <a:lnTo>
                      <a:pt x="1313" y="338"/>
                    </a:lnTo>
                    <a:lnTo>
                      <a:pt x="1332" y="323"/>
                    </a:lnTo>
                    <a:lnTo>
                      <a:pt x="1350" y="308"/>
                    </a:lnTo>
                    <a:lnTo>
                      <a:pt x="1369" y="291"/>
                    </a:lnTo>
                    <a:lnTo>
                      <a:pt x="1362" y="274"/>
                    </a:lnTo>
                    <a:lnTo>
                      <a:pt x="1356" y="257"/>
                    </a:lnTo>
                    <a:lnTo>
                      <a:pt x="1348" y="238"/>
                    </a:lnTo>
                    <a:lnTo>
                      <a:pt x="1340" y="220"/>
                    </a:lnTo>
                    <a:lnTo>
                      <a:pt x="1330" y="202"/>
                    </a:lnTo>
                    <a:lnTo>
                      <a:pt x="1320" y="183"/>
                    </a:lnTo>
                    <a:lnTo>
                      <a:pt x="1309" y="165"/>
                    </a:lnTo>
                    <a:lnTo>
                      <a:pt x="1297" y="148"/>
                    </a:lnTo>
                    <a:lnTo>
                      <a:pt x="1285" y="130"/>
                    </a:lnTo>
                    <a:lnTo>
                      <a:pt x="1273" y="112"/>
                    </a:lnTo>
                    <a:lnTo>
                      <a:pt x="1259" y="96"/>
                    </a:lnTo>
                    <a:lnTo>
                      <a:pt x="1246" y="81"/>
                    </a:lnTo>
                    <a:lnTo>
                      <a:pt x="1232" y="66"/>
                    </a:lnTo>
                    <a:lnTo>
                      <a:pt x="1218" y="53"/>
                    </a:lnTo>
                    <a:lnTo>
                      <a:pt x="1204" y="41"/>
                    </a:lnTo>
                    <a:lnTo>
                      <a:pt x="1190" y="30"/>
                    </a:lnTo>
                    <a:lnTo>
                      <a:pt x="1171" y="19"/>
                    </a:lnTo>
                    <a:lnTo>
                      <a:pt x="1148" y="10"/>
                    </a:lnTo>
                    <a:lnTo>
                      <a:pt x="1123" y="4"/>
                    </a:lnTo>
                    <a:lnTo>
                      <a:pt x="1095" y="0"/>
                    </a:lnTo>
                    <a:lnTo>
                      <a:pt x="1064" y="0"/>
                    </a:lnTo>
                    <a:lnTo>
                      <a:pt x="1033" y="1"/>
                    </a:lnTo>
                    <a:lnTo>
                      <a:pt x="1000" y="5"/>
                    </a:lnTo>
                    <a:lnTo>
                      <a:pt x="963" y="10"/>
                    </a:lnTo>
                    <a:lnTo>
                      <a:pt x="926" y="18"/>
                    </a:lnTo>
                    <a:lnTo>
                      <a:pt x="887" y="27"/>
                    </a:lnTo>
                    <a:lnTo>
                      <a:pt x="847" y="39"/>
                    </a:lnTo>
                    <a:lnTo>
                      <a:pt x="806" y="51"/>
                    </a:lnTo>
                    <a:lnTo>
                      <a:pt x="764" y="65"/>
                    </a:lnTo>
                    <a:lnTo>
                      <a:pt x="721" y="80"/>
                    </a:lnTo>
                    <a:lnTo>
                      <a:pt x="677" y="96"/>
                    </a:lnTo>
                    <a:lnTo>
                      <a:pt x="634" y="114"/>
                    </a:lnTo>
                    <a:lnTo>
                      <a:pt x="589" y="133"/>
                    </a:lnTo>
                    <a:lnTo>
                      <a:pt x="544" y="152"/>
                    </a:lnTo>
                    <a:lnTo>
                      <a:pt x="500" y="170"/>
                    </a:lnTo>
                    <a:lnTo>
                      <a:pt x="456" y="191"/>
                    </a:lnTo>
                    <a:lnTo>
                      <a:pt x="412" y="210"/>
                    </a:lnTo>
                    <a:lnTo>
                      <a:pt x="368" y="230"/>
                    </a:lnTo>
                    <a:lnTo>
                      <a:pt x="326" y="251"/>
                    </a:lnTo>
                    <a:lnTo>
                      <a:pt x="285" y="271"/>
                    </a:lnTo>
                    <a:lnTo>
                      <a:pt x="243" y="290"/>
                    </a:lnTo>
                    <a:lnTo>
                      <a:pt x="204" y="309"/>
                    </a:lnTo>
                    <a:lnTo>
                      <a:pt x="166" y="328"/>
                    </a:lnTo>
                    <a:lnTo>
                      <a:pt x="128" y="346"/>
                    </a:lnTo>
                    <a:lnTo>
                      <a:pt x="94" y="363"/>
                    </a:lnTo>
                    <a:lnTo>
                      <a:pt x="60" y="379"/>
                    </a:lnTo>
                    <a:lnTo>
                      <a:pt x="30" y="394"/>
                    </a:lnTo>
                    <a:lnTo>
                      <a:pt x="0" y="408"/>
                    </a:lnTo>
                    <a:close/>
                  </a:path>
                </a:pathLst>
              </a:custGeom>
              <a:solidFill>
                <a:srgbClr val="FF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10" name="Freeform 118">
                <a:extLst>
                  <a:ext uri="{FF2B5EF4-FFF2-40B4-BE49-F238E27FC236}">
                    <a16:creationId xmlns:a16="http://schemas.microsoft.com/office/drawing/2014/main" id="{F99258CD-B469-531F-15BC-67885D9B2E51}"/>
                  </a:ext>
                </a:extLst>
              </p:cNvPr>
              <p:cNvSpPr>
                <a:spLocks/>
              </p:cNvSpPr>
              <p:nvPr/>
            </p:nvSpPr>
            <p:spPr bwMode="auto">
              <a:xfrm>
                <a:off x="1414" y="2392"/>
                <a:ext cx="203" cy="24"/>
              </a:xfrm>
              <a:custGeom>
                <a:avLst/>
                <a:gdLst>
                  <a:gd name="T0" fmla="*/ 594 w 609"/>
                  <a:gd name="T1" fmla="*/ 62 h 71"/>
                  <a:gd name="T2" fmla="*/ 563 w 609"/>
                  <a:gd name="T3" fmla="*/ 55 h 71"/>
                  <a:gd name="T4" fmla="*/ 528 w 609"/>
                  <a:gd name="T5" fmla="*/ 48 h 71"/>
                  <a:gd name="T6" fmla="*/ 491 w 609"/>
                  <a:gd name="T7" fmla="*/ 41 h 71"/>
                  <a:gd name="T8" fmla="*/ 452 w 609"/>
                  <a:gd name="T9" fmla="*/ 33 h 71"/>
                  <a:gd name="T10" fmla="*/ 412 w 609"/>
                  <a:gd name="T11" fmla="*/ 26 h 71"/>
                  <a:gd name="T12" fmla="*/ 370 w 609"/>
                  <a:gd name="T13" fmla="*/ 19 h 71"/>
                  <a:gd name="T14" fmla="*/ 328 w 609"/>
                  <a:gd name="T15" fmla="*/ 13 h 71"/>
                  <a:gd name="T16" fmla="*/ 286 w 609"/>
                  <a:gd name="T17" fmla="*/ 7 h 71"/>
                  <a:gd name="T18" fmla="*/ 243 w 609"/>
                  <a:gd name="T19" fmla="*/ 3 h 71"/>
                  <a:gd name="T20" fmla="*/ 202 w 609"/>
                  <a:gd name="T21" fmla="*/ 0 h 71"/>
                  <a:gd name="T22" fmla="*/ 161 w 609"/>
                  <a:gd name="T23" fmla="*/ 0 h 71"/>
                  <a:gd name="T24" fmla="*/ 121 w 609"/>
                  <a:gd name="T25" fmla="*/ 0 h 71"/>
                  <a:gd name="T26" fmla="*/ 84 w 609"/>
                  <a:gd name="T27" fmla="*/ 4 h 71"/>
                  <a:gd name="T28" fmla="*/ 49 w 609"/>
                  <a:gd name="T29" fmla="*/ 9 h 71"/>
                  <a:gd name="T30" fmla="*/ 16 w 609"/>
                  <a:gd name="T31" fmla="*/ 17 h 71"/>
                  <a:gd name="T32" fmla="*/ 2 w 609"/>
                  <a:gd name="T33" fmla="*/ 28 h 71"/>
                  <a:gd name="T34" fmla="*/ 33 w 609"/>
                  <a:gd name="T35" fmla="*/ 18 h 71"/>
                  <a:gd name="T36" fmla="*/ 67 w 609"/>
                  <a:gd name="T37" fmla="*/ 11 h 71"/>
                  <a:gd name="T38" fmla="*/ 102 w 609"/>
                  <a:gd name="T39" fmla="*/ 7 h 71"/>
                  <a:gd name="T40" fmla="*/ 142 w 609"/>
                  <a:gd name="T41" fmla="*/ 5 h 71"/>
                  <a:gd name="T42" fmla="*/ 181 w 609"/>
                  <a:gd name="T43" fmla="*/ 5 h 71"/>
                  <a:gd name="T44" fmla="*/ 221 w 609"/>
                  <a:gd name="T45" fmla="*/ 7 h 71"/>
                  <a:gd name="T46" fmla="*/ 263 w 609"/>
                  <a:gd name="T47" fmla="*/ 11 h 71"/>
                  <a:gd name="T48" fmla="*/ 306 w 609"/>
                  <a:gd name="T49" fmla="*/ 15 h 71"/>
                  <a:gd name="T50" fmla="*/ 348 w 609"/>
                  <a:gd name="T51" fmla="*/ 22 h 71"/>
                  <a:gd name="T52" fmla="*/ 390 w 609"/>
                  <a:gd name="T53" fmla="*/ 28 h 71"/>
                  <a:gd name="T54" fmla="*/ 431 w 609"/>
                  <a:gd name="T55" fmla="*/ 35 h 71"/>
                  <a:gd name="T56" fmla="*/ 471 w 609"/>
                  <a:gd name="T57" fmla="*/ 43 h 71"/>
                  <a:gd name="T58" fmla="*/ 509 w 609"/>
                  <a:gd name="T59" fmla="*/ 50 h 71"/>
                  <a:gd name="T60" fmla="*/ 545 w 609"/>
                  <a:gd name="T61" fmla="*/ 58 h 71"/>
                  <a:gd name="T62" fmla="*/ 578 w 609"/>
                  <a:gd name="T63" fmla="*/ 65 h 71"/>
                  <a:gd name="T64" fmla="*/ 608 w 609"/>
                  <a:gd name="T6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9" h="71">
                    <a:moveTo>
                      <a:pt x="609" y="65"/>
                    </a:moveTo>
                    <a:lnTo>
                      <a:pt x="594" y="62"/>
                    </a:lnTo>
                    <a:lnTo>
                      <a:pt x="579" y="59"/>
                    </a:lnTo>
                    <a:lnTo>
                      <a:pt x="563" y="55"/>
                    </a:lnTo>
                    <a:lnTo>
                      <a:pt x="545" y="52"/>
                    </a:lnTo>
                    <a:lnTo>
                      <a:pt x="528" y="48"/>
                    </a:lnTo>
                    <a:lnTo>
                      <a:pt x="510" y="45"/>
                    </a:lnTo>
                    <a:lnTo>
                      <a:pt x="491" y="41"/>
                    </a:lnTo>
                    <a:lnTo>
                      <a:pt x="472" y="37"/>
                    </a:lnTo>
                    <a:lnTo>
                      <a:pt x="452" y="33"/>
                    </a:lnTo>
                    <a:lnTo>
                      <a:pt x="432" y="30"/>
                    </a:lnTo>
                    <a:lnTo>
                      <a:pt x="412" y="26"/>
                    </a:lnTo>
                    <a:lnTo>
                      <a:pt x="392" y="22"/>
                    </a:lnTo>
                    <a:lnTo>
                      <a:pt x="370" y="19"/>
                    </a:lnTo>
                    <a:lnTo>
                      <a:pt x="349" y="16"/>
                    </a:lnTo>
                    <a:lnTo>
                      <a:pt x="328" y="13"/>
                    </a:lnTo>
                    <a:lnTo>
                      <a:pt x="307" y="10"/>
                    </a:lnTo>
                    <a:lnTo>
                      <a:pt x="286" y="7"/>
                    </a:lnTo>
                    <a:lnTo>
                      <a:pt x="265" y="5"/>
                    </a:lnTo>
                    <a:lnTo>
                      <a:pt x="243" y="3"/>
                    </a:lnTo>
                    <a:lnTo>
                      <a:pt x="221" y="2"/>
                    </a:lnTo>
                    <a:lnTo>
                      <a:pt x="202" y="0"/>
                    </a:lnTo>
                    <a:lnTo>
                      <a:pt x="181" y="0"/>
                    </a:lnTo>
                    <a:lnTo>
                      <a:pt x="161" y="0"/>
                    </a:lnTo>
                    <a:lnTo>
                      <a:pt x="142" y="0"/>
                    </a:lnTo>
                    <a:lnTo>
                      <a:pt x="121" y="0"/>
                    </a:lnTo>
                    <a:lnTo>
                      <a:pt x="102" y="1"/>
                    </a:lnTo>
                    <a:lnTo>
                      <a:pt x="84" y="4"/>
                    </a:lnTo>
                    <a:lnTo>
                      <a:pt x="66" y="6"/>
                    </a:lnTo>
                    <a:lnTo>
                      <a:pt x="49" y="9"/>
                    </a:lnTo>
                    <a:lnTo>
                      <a:pt x="32" y="13"/>
                    </a:lnTo>
                    <a:lnTo>
                      <a:pt x="16" y="17"/>
                    </a:lnTo>
                    <a:lnTo>
                      <a:pt x="0" y="22"/>
                    </a:lnTo>
                    <a:lnTo>
                      <a:pt x="2" y="28"/>
                    </a:lnTo>
                    <a:lnTo>
                      <a:pt x="17" y="22"/>
                    </a:lnTo>
                    <a:lnTo>
                      <a:pt x="33" y="18"/>
                    </a:lnTo>
                    <a:lnTo>
                      <a:pt x="50" y="14"/>
                    </a:lnTo>
                    <a:lnTo>
                      <a:pt x="67" y="11"/>
                    </a:lnTo>
                    <a:lnTo>
                      <a:pt x="85" y="9"/>
                    </a:lnTo>
                    <a:lnTo>
                      <a:pt x="102" y="7"/>
                    </a:lnTo>
                    <a:lnTo>
                      <a:pt x="121" y="6"/>
                    </a:lnTo>
                    <a:lnTo>
                      <a:pt x="142" y="5"/>
                    </a:lnTo>
                    <a:lnTo>
                      <a:pt x="161" y="5"/>
                    </a:lnTo>
                    <a:lnTo>
                      <a:pt x="181" y="5"/>
                    </a:lnTo>
                    <a:lnTo>
                      <a:pt x="202" y="6"/>
                    </a:lnTo>
                    <a:lnTo>
                      <a:pt x="221" y="7"/>
                    </a:lnTo>
                    <a:lnTo>
                      <a:pt x="243" y="9"/>
                    </a:lnTo>
                    <a:lnTo>
                      <a:pt x="263" y="11"/>
                    </a:lnTo>
                    <a:lnTo>
                      <a:pt x="285" y="13"/>
                    </a:lnTo>
                    <a:lnTo>
                      <a:pt x="306" y="15"/>
                    </a:lnTo>
                    <a:lnTo>
                      <a:pt x="327" y="18"/>
                    </a:lnTo>
                    <a:lnTo>
                      <a:pt x="348" y="22"/>
                    </a:lnTo>
                    <a:lnTo>
                      <a:pt x="369" y="24"/>
                    </a:lnTo>
                    <a:lnTo>
                      <a:pt x="390" y="28"/>
                    </a:lnTo>
                    <a:lnTo>
                      <a:pt x="411" y="31"/>
                    </a:lnTo>
                    <a:lnTo>
                      <a:pt x="431" y="35"/>
                    </a:lnTo>
                    <a:lnTo>
                      <a:pt x="451" y="39"/>
                    </a:lnTo>
                    <a:lnTo>
                      <a:pt x="471" y="43"/>
                    </a:lnTo>
                    <a:lnTo>
                      <a:pt x="489" y="46"/>
                    </a:lnTo>
                    <a:lnTo>
                      <a:pt x="509" y="50"/>
                    </a:lnTo>
                    <a:lnTo>
                      <a:pt x="527" y="54"/>
                    </a:lnTo>
                    <a:lnTo>
                      <a:pt x="545" y="58"/>
                    </a:lnTo>
                    <a:lnTo>
                      <a:pt x="562" y="61"/>
                    </a:lnTo>
                    <a:lnTo>
                      <a:pt x="578" y="65"/>
                    </a:lnTo>
                    <a:lnTo>
                      <a:pt x="593" y="67"/>
                    </a:lnTo>
                    <a:lnTo>
                      <a:pt x="608" y="71"/>
                    </a:lnTo>
                    <a:lnTo>
                      <a:pt x="609"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11" name="Freeform 119">
                <a:extLst>
                  <a:ext uri="{FF2B5EF4-FFF2-40B4-BE49-F238E27FC236}">
                    <a16:creationId xmlns:a16="http://schemas.microsoft.com/office/drawing/2014/main" id="{56A443A9-F977-AF19-B74B-7D85A5FBF186}"/>
                  </a:ext>
                </a:extLst>
              </p:cNvPr>
              <p:cNvSpPr>
                <a:spLocks/>
              </p:cNvSpPr>
              <p:nvPr/>
            </p:nvSpPr>
            <p:spPr bwMode="auto">
              <a:xfrm>
                <a:off x="1617" y="2360"/>
                <a:ext cx="255" cy="63"/>
              </a:xfrm>
              <a:custGeom>
                <a:avLst/>
                <a:gdLst>
                  <a:gd name="T0" fmla="*/ 760 w 765"/>
                  <a:gd name="T1" fmla="*/ 1 h 189"/>
                  <a:gd name="T2" fmla="*/ 724 w 765"/>
                  <a:gd name="T3" fmla="*/ 34 h 189"/>
                  <a:gd name="T4" fmla="*/ 685 w 765"/>
                  <a:gd name="T5" fmla="*/ 62 h 189"/>
                  <a:gd name="T6" fmla="*/ 644 w 765"/>
                  <a:gd name="T7" fmla="*/ 89 h 189"/>
                  <a:gd name="T8" fmla="*/ 599 w 765"/>
                  <a:gd name="T9" fmla="*/ 110 h 189"/>
                  <a:gd name="T10" fmla="*/ 553 w 765"/>
                  <a:gd name="T11" fmla="*/ 129 h 189"/>
                  <a:gd name="T12" fmla="*/ 505 w 765"/>
                  <a:gd name="T13" fmla="*/ 145 h 189"/>
                  <a:gd name="T14" fmla="*/ 456 w 765"/>
                  <a:gd name="T15" fmla="*/ 158 h 189"/>
                  <a:gd name="T16" fmla="*/ 405 w 765"/>
                  <a:gd name="T17" fmla="*/ 168 h 189"/>
                  <a:gd name="T18" fmla="*/ 353 w 765"/>
                  <a:gd name="T19" fmla="*/ 175 h 189"/>
                  <a:gd name="T20" fmla="*/ 303 w 765"/>
                  <a:gd name="T21" fmla="*/ 180 h 189"/>
                  <a:gd name="T22" fmla="*/ 250 w 765"/>
                  <a:gd name="T23" fmla="*/ 182 h 189"/>
                  <a:gd name="T24" fmla="*/ 199 w 765"/>
                  <a:gd name="T25" fmla="*/ 182 h 189"/>
                  <a:gd name="T26" fmla="*/ 148 w 765"/>
                  <a:gd name="T27" fmla="*/ 180 h 189"/>
                  <a:gd name="T28" fmla="*/ 97 w 765"/>
                  <a:gd name="T29" fmla="*/ 176 h 189"/>
                  <a:gd name="T30" fmla="*/ 49 w 765"/>
                  <a:gd name="T31" fmla="*/ 169 h 189"/>
                  <a:gd name="T32" fmla="*/ 2 w 765"/>
                  <a:gd name="T33" fmla="*/ 161 h 189"/>
                  <a:gd name="T34" fmla="*/ 25 w 765"/>
                  <a:gd name="T35" fmla="*/ 171 h 189"/>
                  <a:gd name="T36" fmla="*/ 72 w 765"/>
                  <a:gd name="T37" fmla="*/ 179 h 189"/>
                  <a:gd name="T38" fmla="*/ 122 w 765"/>
                  <a:gd name="T39" fmla="*/ 184 h 189"/>
                  <a:gd name="T40" fmla="*/ 173 w 765"/>
                  <a:gd name="T41" fmla="*/ 188 h 189"/>
                  <a:gd name="T42" fmla="*/ 224 w 765"/>
                  <a:gd name="T43" fmla="*/ 189 h 189"/>
                  <a:gd name="T44" fmla="*/ 276 w 765"/>
                  <a:gd name="T45" fmla="*/ 188 h 189"/>
                  <a:gd name="T46" fmla="*/ 328 w 765"/>
                  <a:gd name="T47" fmla="*/ 184 h 189"/>
                  <a:gd name="T48" fmla="*/ 380 w 765"/>
                  <a:gd name="T49" fmla="*/ 178 h 189"/>
                  <a:gd name="T50" fmla="*/ 432 w 765"/>
                  <a:gd name="T51" fmla="*/ 169 h 189"/>
                  <a:gd name="T52" fmla="*/ 481 w 765"/>
                  <a:gd name="T53" fmla="*/ 158 h 189"/>
                  <a:gd name="T54" fmla="*/ 531 w 765"/>
                  <a:gd name="T55" fmla="*/ 143 h 189"/>
                  <a:gd name="T56" fmla="*/ 579 w 765"/>
                  <a:gd name="T57" fmla="*/ 125 h 189"/>
                  <a:gd name="T58" fmla="*/ 624 w 765"/>
                  <a:gd name="T59" fmla="*/ 104 h 189"/>
                  <a:gd name="T60" fmla="*/ 668 w 765"/>
                  <a:gd name="T61" fmla="*/ 80 h 189"/>
                  <a:gd name="T62" fmla="*/ 708 w 765"/>
                  <a:gd name="T63" fmla="*/ 52 h 189"/>
                  <a:gd name="T64" fmla="*/ 745 w 765"/>
                  <a:gd name="T65" fmla="*/ 22 h 189"/>
                  <a:gd name="T66" fmla="*/ 765 w 765"/>
                  <a:gd name="T67" fmla="*/ 3 h 189"/>
                  <a:gd name="T68" fmla="*/ 765 w 765"/>
                  <a:gd name="T69" fmla="*/ 3 h 189"/>
                  <a:gd name="T70" fmla="*/ 762 w 765"/>
                  <a:gd name="T71" fmla="*/ 0 h 189"/>
                  <a:gd name="T72" fmla="*/ 759 w 765"/>
                  <a:gd name="T73" fmla="*/ 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5" h="189">
                    <a:moveTo>
                      <a:pt x="759" y="4"/>
                    </a:moveTo>
                    <a:lnTo>
                      <a:pt x="760" y="1"/>
                    </a:lnTo>
                    <a:lnTo>
                      <a:pt x="742" y="18"/>
                    </a:lnTo>
                    <a:lnTo>
                      <a:pt x="724" y="34"/>
                    </a:lnTo>
                    <a:lnTo>
                      <a:pt x="705" y="48"/>
                    </a:lnTo>
                    <a:lnTo>
                      <a:pt x="685" y="62"/>
                    </a:lnTo>
                    <a:lnTo>
                      <a:pt x="665" y="75"/>
                    </a:lnTo>
                    <a:lnTo>
                      <a:pt x="644" y="89"/>
                    </a:lnTo>
                    <a:lnTo>
                      <a:pt x="622" y="100"/>
                    </a:lnTo>
                    <a:lnTo>
                      <a:pt x="599" y="110"/>
                    </a:lnTo>
                    <a:lnTo>
                      <a:pt x="576" y="120"/>
                    </a:lnTo>
                    <a:lnTo>
                      <a:pt x="553" y="129"/>
                    </a:lnTo>
                    <a:lnTo>
                      <a:pt x="529" y="137"/>
                    </a:lnTo>
                    <a:lnTo>
                      <a:pt x="505" y="145"/>
                    </a:lnTo>
                    <a:lnTo>
                      <a:pt x="481" y="152"/>
                    </a:lnTo>
                    <a:lnTo>
                      <a:pt x="456" y="158"/>
                    </a:lnTo>
                    <a:lnTo>
                      <a:pt x="431" y="163"/>
                    </a:lnTo>
                    <a:lnTo>
                      <a:pt x="405" y="168"/>
                    </a:lnTo>
                    <a:lnTo>
                      <a:pt x="379" y="172"/>
                    </a:lnTo>
                    <a:lnTo>
                      <a:pt x="353" y="175"/>
                    </a:lnTo>
                    <a:lnTo>
                      <a:pt x="328" y="178"/>
                    </a:lnTo>
                    <a:lnTo>
                      <a:pt x="303" y="180"/>
                    </a:lnTo>
                    <a:lnTo>
                      <a:pt x="276" y="182"/>
                    </a:lnTo>
                    <a:lnTo>
                      <a:pt x="250" y="182"/>
                    </a:lnTo>
                    <a:lnTo>
                      <a:pt x="224" y="183"/>
                    </a:lnTo>
                    <a:lnTo>
                      <a:pt x="199" y="182"/>
                    </a:lnTo>
                    <a:lnTo>
                      <a:pt x="173" y="182"/>
                    </a:lnTo>
                    <a:lnTo>
                      <a:pt x="148" y="180"/>
                    </a:lnTo>
                    <a:lnTo>
                      <a:pt x="122" y="179"/>
                    </a:lnTo>
                    <a:lnTo>
                      <a:pt x="97" y="176"/>
                    </a:lnTo>
                    <a:lnTo>
                      <a:pt x="73" y="173"/>
                    </a:lnTo>
                    <a:lnTo>
                      <a:pt x="49" y="169"/>
                    </a:lnTo>
                    <a:lnTo>
                      <a:pt x="26" y="165"/>
                    </a:lnTo>
                    <a:lnTo>
                      <a:pt x="2" y="161"/>
                    </a:lnTo>
                    <a:lnTo>
                      <a:pt x="0" y="167"/>
                    </a:lnTo>
                    <a:lnTo>
                      <a:pt x="25" y="171"/>
                    </a:lnTo>
                    <a:lnTo>
                      <a:pt x="48" y="175"/>
                    </a:lnTo>
                    <a:lnTo>
                      <a:pt x="72" y="179"/>
                    </a:lnTo>
                    <a:lnTo>
                      <a:pt x="97" y="182"/>
                    </a:lnTo>
                    <a:lnTo>
                      <a:pt x="122" y="184"/>
                    </a:lnTo>
                    <a:lnTo>
                      <a:pt x="148" y="186"/>
                    </a:lnTo>
                    <a:lnTo>
                      <a:pt x="173" y="188"/>
                    </a:lnTo>
                    <a:lnTo>
                      <a:pt x="199" y="188"/>
                    </a:lnTo>
                    <a:lnTo>
                      <a:pt x="224" y="189"/>
                    </a:lnTo>
                    <a:lnTo>
                      <a:pt x="250" y="188"/>
                    </a:lnTo>
                    <a:lnTo>
                      <a:pt x="276" y="188"/>
                    </a:lnTo>
                    <a:lnTo>
                      <a:pt x="303" y="186"/>
                    </a:lnTo>
                    <a:lnTo>
                      <a:pt x="328" y="184"/>
                    </a:lnTo>
                    <a:lnTo>
                      <a:pt x="354" y="181"/>
                    </a:lnTo>
                    <a:lnTo>
                      <a:pt x="380" y="178"/>
                    </a:lnTo>
                    <a:lnTo>
                      <a:pt x="406" y="174"/>
                    </a:lnTo>
                    <a:lnTo>
                      <a:pt x="432" y="169"/>
                    </a:lnTo>
                    <a:lnTo>
                      <a:pt x="457" y="164"/>
                    </a:lnTo>
                    <a:lnTo>
                      <a:pt x="481" y="158"/>
                    </a:lnTo>
                    <a:lnTo>
                      <a:pt x="506" y="150"/>
                    </a:lnTo>
                    <a:lnTo>
                      <a:pt x="531" y="143"/>
                    </a:lnTo>
                    <a:lnTo>
                      <a:pt x="555" y="135"/>
                    </a:lnTo>
                    <a:lnTo>
                      <a:pt x="579" y="125"/>
                    </a:lnTo>
                    <a:lnTo>
                      <a:pt x="602" y="116"/>
                    </a:lnTo>
                    <a:lnTo>
                      <a:pt x="624" y="104"/>
                    </a:lnTo>
                    <a:lnTo>
                      <a:pt x="646" y="93"/>
                    </a:lnTo>
                    <a:lnTo>
                      <a:pt x="668" y="80"/>
                    </a:lnTo>
                    <a:lnTo>
                      <a:pt x="688" y="67"/>
                    </a:lnTo>
                    <a:lnTo>
                      <a:pt x="708" y="52"/>
                    </a:lnTo>
                    <a:lnTo>
                      <a:pt x="727" y="38"/>
                    </a:lnTo>
                    <a:lnTo>
                      <a:pt x="745" y="22"/>
                    </a:lnTo>
                    <a:lnTo>
                      <a:pt x="764" y="6"/>
                    </a:lnTo>
                    <a:lnTo>
                      <a:pt x="765" y="3"/>
                    </a:lnTo>
                    <a:lnTo>
                      <a:pt x="764" y="6"/>
                    </a:lnTo>
                    <a:lnTo>
                      <a:pt x="765" y="3"/>
                    </a:lnTo>
                    <a:lnTo>
                      <a:pt x="764" y="1"/>
                    </a:lnTo>
                    <a:lnTo>
                      <a:pt x="762" y="0"/>
                    </a:lnTo>
                    <a:lnTo>
                      <a:pt x="760" y="1"/>
                    </a:lnTo>
                    <a:lnTo>
                      <a:pt x="75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12" name="Freeform 120">
                <a:extLst>
                  <a:ext uri="{FF2B5EF4-FFF2-40B4-BE49-F238E27FC236}">
                    <a16:creationId xmlns:a16="http://schemas.microsoft.com/office/drawing/2014/main" id="{CEBC091D-D0A3-2ED0-42B9-379C494FA4C0}"/>
                  </a:ext>
                </a:extLst>
              </p:cNvPr>
              <p:cNvSpPr>
                <a:spLocks/>
              </p:cNvSpPr>
              <p:nvPr/>
            </p:nvSpPr>
            <p:spPr bwMode="auto">
              <a:xfrm>
                <a:off x="1811" y="2273"/>
                <a:ext cx="61" cy="88"/>
              </a:xfrm>
              <a:custGeom>
                <a:avLst/>
                <a:gdLst>
                  <a:gd name="T0" fmla="*/ 0 w 183"/>
                  <a:gd name="T1" fmla="*/ 5 h 264"/>
                  <a:gd name="T2" fmla="*/ 14 w 183"/>
                  <a:gd name="T3" fmla="*/ 15 h 264"/>
                  <a:gd name="T4" fmla="*/ 28 w 183"/>
                  <a:gd name="T5" fmla="*/ 28 h 264"/>
                  <a:gd name="T6" fmla="*/ 41 w 183"/>
                  <a:gd name="T7" fmla="*/ 40 h 264"/>
                  <a:gd name="T8" fmla="*/ 55 w 183"/>
                  <a:gd name="T9" fmla="*/ 55 h 264"/>
                  <a:gd name="T10" fmla="*/ 68 w 183"/>
                  <a:gd name="T11" fmla="*/ 70 h 264"/>
                  <a:gd name="T12" fmla="*/ 82 w 183"/>
                  <a:gd name="T13" fmla="*/ 86 h 264"/>
                  <a:gd name="T14" fmla="*/ 94 w 183"/>
                  <a:gd name="T15" fmla="*/ 104 h 264"/>
                  <a:gd name="T16" fmla="*/ 106 w 183"/>
                  <a:gd name="T17" fmla="*/ 122 h 264"/>
                  <a:gd name="T18" fmla="*/ 118 w 183"/>
                  <a:gd name="T19" fmla="*/ 140 h 264"/>
                  <a:gd name="T20" fmla="*/ 129 w 183"/>
                  <a:gd name="T21" fmla="*/ 157 h 264"/>
                  <a:gd name="T22" fmla="*/ 139 w 183"/>
                  <a:gd name="T23" fmla="*/ 175 h 264"/>
                  <a:gd name="T24" fmla="*/ 149 w 183"/>
                  <a:gd name="T25" fmla="*/ 193 h 264"/>
                  <a:gd name="T26" fmla="*/ 156 w 183"/>
                  <a:gd name="T27" fmla="*/ 212 h 264"/>
                  <a:gd name="T28" fmla="*/ 164 w 183"/>
                  <a:gd name="T29" fmla="*/ 231 h 264"/>
                  <a:gd name="T30" fmla="*/ 170 w 183"/>
                  <a:gd name="T31" fmla="*/ 248 h 264"/>
                  <a:gd name="T32" fmla="*/ 177 w 183"/>
                  <a:gd name="T33" fmla="*/ 264 h 264"/>
                  <a:gd name="T34" fmla="*/ 183 w 183"/>
                  <a:gd name="T35" fmla="*/ 263 h 264"/>
                  <a:gd name="T36" fmla="*/ 177 w 183"/>
                  <a:gd name="T37" fmla="*/ 246 h 264"/>
                  <a:gd name="T38" fmla="*/ 170 w 183"/>
                  <a:gd name="T39" fmla="*/ 228 h 264"/>
                  <a:gd name="T40" fmla="*/ 162 w 183"/>
                  <a:gd name="T41" fmla="*/ 210 h 264"/>
                  <a:gd name="T42" fmla="*/ 153 w 183"/>
                  <a:gd name="T43" fmla="*/ 191 h 264"/>
                  <a:gd name="T44" fmla="*/ 144 w 183"/>
                  <a:gd name="T45" fmla="*/ 173 h 264"/>
                  <a:gd name="T46" fmla="*/ 134 w 183"/>
                  <a:gd name="T47" fmla="*/ 154 h 264"/>
                  <a:gd name="T48" fmla="*/ 123 w 183"/>
                  <a:gd name="T49" fmla="*/ 136 h 264"/>
                  <a:gd name="T50" fmla="*/ 111 w 183"/>
                  <a:gd name="T51" fmla="*/ 118 h 264"/>
                  <a:gd name="T52" fmla="*/ 99 w 183"/>
                  <a:gd name="T53" fmla="*/ 101 h 264"/>
                  <a:gd name="T54" fmla="*/ 87 w 183"/>
                  <a:gd name="T55" fmla="*/ 83 h 264"/>
                  <a:gd name="T56" fmla="*/ 73 w 183"/>
                  <a:gd name="T57" fmla="*/ 67 h 264"/>
                  <a:gd name="T58" fmla="*/ 60 w 183"/>
                  <a:gd name="T59" fmla="*/ 52 h 264"/>
                  <a:gd name="T60" fmla="*/ 45 w 183"/>
                  <a:gd name="T61" fmla="*/ 37 h 264"/>
                  <a:gd name="T62" fmla="*/ 31 w 183"/>
                  <a:gd name="T63" fmla="*/ 23 h 264"/>
                  <a:gd name="T64" fmla="*/ 17 w 183"/>
                  <a:gd name="T65" fmla="*/ 11 h 264"/>
                  <a:gd name="T66" fmla="*/ 3 w 183"/>
                  <a:gd name="T67" fmla="*/ 0 h 264"/>
                  <a:gd name="T68" fmla="*/ 0 w 183"/>
                  <a:gd name="T69" fmla="*/ 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64">
                    <a:moveTo>
                      <a:pt x="0" y="5"/>
                    </a:moveTo>
                    <a:lnTo>
                      <a:pt x="14" y="15"/>
                    </a:lnTo>
                    <a:lnTo>
                      <a:pt x="28" y="28"/>
                    </a:lnTo>
                    <a:lnTo>
                      <a:pt x="41" y="40"/>
                    </a:lnTo>
                    <a:lnTo>
                      <a:pt x="55" y="55"/>
                    </a:lnTo>
                    <a:lnTo>
                      <a:pt x="68" y="70"/>
                    </a:lnTo>
                    <a:lnTo>
                      <a:pt x="82" y="86"/>
                    </a:lnTo>
                    <a:lnTo>
                      <a:pt x="94" y="104"/>
                    </a:lnTo>
                    <a:lnTo>
                      <a:pt x="106" y="122"/>
                    </a:lnTo>
                    <a:lnTo>
                      <a:pt x="118" y="140"/>
                    </a:lnTo>
                    <a:lnTo>
                      <a:pt x="129" y="157"/>
                    </a:lnTo>
                    <a:lnTo>
                      <a:pt x="139" y="175"/>
                    </a:lnTo>
                    <a:lnTo>
                      <a:pt x="149" y="193"/>
                    </a:lnTo>
                    <a:lnTo>
                      <a:pt x="156" y="212"/>
                    </a:lnTo>
                    <a:lnTo>
                      <a:pt x="164" y="231"/>
                    </a:lnTo>
                    <a:lnTo>
                      <a:pt x="170" y="248"/>
                    </a:lnTo>
                    <a:lnTo>
                      <a:pt x="177" y="264"/>
                    </a:lnTo>
                    <a:lnTo>
                      <a:pt x="183" y="263"/>
                    </a:lnTo>
                    <a:lnTo>
                      <a:pt x="177" y="246"/>
                    </a:lnTo>
                    <a:lnTo>
                      <a:pt x="170" y="228"/>
                    </a:lnTo>
                    <a:lnTo>
                      <a:pt x="162" y="210"/>
                    </a:lnTo>
                    <a:lnTo>
                      <a:pt x="153" y="191"/>
                    </a:lnTo>
                    <a:lnTo>
                      <a:pt x="144" y="173"/>
                    </a:lnTo>
                    <a:lnTo>
                      <a:pt x="134" y="154"/>
                    </a:lnTo>
                    <a:lnTo>
                      <a:pt x="123" y="136"/>
                    </a:lnTo>
                    <a:lnTo>
                      <a:pt x="111" y="118"/>
                    </a:lnTo>
                    <a:lnTo>
                      <a:pt x="99" y="101"/>
                    </a:lnTo>
                    <a:lnTo>
                      <a:pt x="87" y="83"/>
                    </a:lnTo>
                    <a:lnTo>
                      <a:pt x="73" y="67"/>
                    </a:lnTo>
                    <a:lnTo>
                      <a:pt x="60" y="52"/>
                    </a:lnTo>
                    <a:lnTo>
                      <a:pt x="45" y="37"/>
                    </a:lnTo>
                    <a:lnTo>
                      <a:pt x="31" y="23"/>
                    </a:lnTo>
                    <a:lnTo>
                      <a:pt x="17" y="11"/>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13" name="Freeform 121">
                <a:extLst>
                  <a:ext uri="{FF2B5EF4-FFF2-40B4-BE49-F238E27FC236}">
                    <a16:creationId xmlns:a16="http://schemas.microsoft.com/office/drawing/2014/main" id="{843B3E07-D57E-B0DB-FF4E-9B7CAB8F687A}"/>
                  </a:ext>
                </a:extLst>
              </p:cNvPr>
              <p:cNvSpPr>
                <a:spLocks/>
              </p:cNvSpPr>
              <p:nvPr/>
            </p:nvSpPr>
            <p:spPr bwMode="auto">
              <a:xfrm>
                <a:off x="1414" y="2263"/>
                <a:ext cx="398" cy="138"/>
              </a:xfrm>
              <a:custGeom>
                <a:avLst/>
                <a:gdLst>
                  <a:gd name="T0" fmla="*/ 4 w 1195"/>
                  <a:gd name="T1" fmla="*/ 413 h 413"/>
                  <a:gd name="T2" fmla="*/ 64 w 1195"/>
                  <a:gd name="T3" fmla="*/ 384 h 413"/>
                  <a:gd name="T4" fmla="*/ 132 w 1195"/>
                  <a:gd name="T5" fmla="*/ 350 h 413"/>
                  <a:gd name="T6" fmla="*/ 208 w 1195"/>
                  <a:gd name="T7" fmla="*/ 314 h 413"/>
                  <a:gd name="T8" fmla="*/ 288 w 1195"/>
                  <a:gd name="T9" fmla="*/ 276 h 413"/>
                  <a:gd name="T10" fmla="*/ 372 w 1195"/>
                  <a:gd name="T11" fmla="*/ 236 h 413"/>
                  <a:gd name="T12" fmla="*/ 460 w 1195"/>
                  <a:gd name="T13" fmla="*/ 196 h 413"/>
                  <a:gd name="T14" fmla="*/ 548 w 1195"/>
                  <a:gd name="T15" fmla="*/ 157 h 413"/>
                  <a:gd name="T16" fmla="*/ 638 w 1195"/>
                  <a:gd name="T17" fmla="*/ 120 h 413"/>
                  <a:gd name="T18" fmla="*/ 724 w 1195"/>
                  <a:gd name="T19" fmla="*/ 86 h 413"/>
                  <a:gd name="T20" fmla="*/ 810 w 1195"/>
                  <a:gd name="T21" fmla="*/ 56 h 413"/>
                  <a:gd name="T22" fmla="*/ 891 w 1195"/>
                  <a:gd name="T23" fmla="*/ 33 h 413"/>
                  <a:gd name="T24" fmla="*/ 966 w 1195"/>
                  <a:gd name="T25" fmla="*/ 16 h 413"/>
                  <a:gd name="T26" fmla="*/ 1035 w 1195"/>
                  <a:gd name="T27" fmla="*/ 6 h 413"/>
                  <a:gd name="T28" fmla="*/ 1097 w 1195"/>
                  <a:gd name="T29" fmla="*/ 6 h 413"/>
                  <a:gd name="T30" fmla="*/ 1150 w 1195"/>
                  <a:gd name="T31" fmla="*/ 15 h 413"/>
                  <a:gd name="T32" fmla="*/ 1191 w 1195"/>
                  <a:gd name="T33" fmla="*/ 35 h 413"/>
                  <a:gd name="T34" fmla="*/ 1175 w 1195"/>
                  <a:gd name="T35" fmla="*/ 19 h 413"/>
                  <a:gd name="T36" fmla="*/ 1126 w 1195"/>
                  <a:gd name="T37" fmla="*/ 4 h 413"/>
                  <a:gd name="T38" fmla="*/ 1067 w 1195"/>
                  <a:gd name="T39" fmla="*/ 0 h 413"/>
                  <a:gd name="T40" fmla="*/ 1002 w 1195"/>
                  <a:gd name="T41" fmla="*/ 5 h 413"/>
                  <a:gd name="T42" fmla="*/ 928 w 1195"/>
                  <a:gd name="T43" fmla="*/ 18 h 413"/>
                  <a:gd name="T44" fmla="*/ 849 w 1195"/>
                  <a:gd name="T45" fmla="*/ 39 h 413"/>
                  <a:gd name="T46" fmla="*/ 765 w 1195"/>
                  <a:gd name="T47" fmla="*/ 65 h 413"/>
                  <a:gd name="T48" fmla="*/ 679 w 1195"/>
                  <a:gd name="T49" fmla="*/ 96 h 413"/>
                  <a:gd name="T50" fmla="*/ 590 w 1195"/>
                  <a:gd name="T51" fmla="*/ 132 h 413"/>
                  <a:gd name="T52" fmla="*/ 501 w 1195"/>
                  <a:gd name="T53" fmla="*/ 170 h 413"/>
                  <a:gd name="T54" fmla="*/ 414 w 1195"/>
                  <a:gd name="T55" fmla="*/ 210 h 413"/>
                  <a:gd name="T56" fmla="*/ 327 w 1195"/>
                  <a:gd name="T57" fmla="*/ 251 h 413"/>
                  <a:gd name="T58" fmla="*/ 245 w 1195"/>
                  <a:gd name="T59" fmla="*/ 291 h 413"/>
                  <a:gd name="T60" fmla="*/ 167 w 1195"/>
                  <a:gd name="T61" fmla="*/ 328 h 413"/>
                  <a:gd name="T62" fmla="*/ 95 w 1195"/>
                  <a:gd name="T63" fmla="*/ 363 h 413"/>
                  <a:gd name="T64" fmla="*/ 31 w 1195"/>
                  <a:gd name="T65" fmla="*/ 394 h 413"/>
                  <a:gd name="T66" fmla="*/ 4 w 1195"/>
                  <a:gd name="T67" fmla="*/ 413 h 413"/>
                  <a:gd name="T68" fmla="*/ 0 w 1195"/>
                  <a:gd name="T69" fmla="*/ 409 h 413"/>
                  <a:gd name="T70" fmla="*/ 2 w 1195"/>
                  <a:gd name="T71" fmla="*/ 413 h 413"/>
                  <a:gd name="T72" fmla="*/ 2 w 1195"/>
                  <a:gd name="T73" fmla="*/ 40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5" h="413">
                    <a:moveTo>
                      <a:pt x="2" y="408"/>
                    </a:moveTo>
                    <a:lnTo>
                      <a:pt x="4" y="413"/>
                    </a:lnTo>
                    <a:lnTo>
                      <a:pt x="34" y="400"/>
                    </a:lnTo>
                    <a:lnTo>
                      <a:pt x="64" y="384"/>
                    </a:lnTo>
                    <a:lnTo>
                      <a:pt x="98" y="368"/>
                    </a:lnTo>
                    <a:lnTo>
                      <a:pt x="132" y="350"/>
                    </a:lnTo>
                    <a:lnTo>
                      <a:pt x="170" y="332"/>
                    </a:lnTo>
                    <a:lnTo>
                      <a:pt x="208" y="314"/>
                    </a:lnTo>
                    <a:lnTo>
                      <a:pt x="247" y="295"/>
                    </a:lnTo>
                    <a:lnTo>
                      <a:pt x="288" y="276"/>
                    </a:lnTo>
                    <a:lnTo>
                      <a:pt x="330" y="256"/>
                    </a:lnTo>
                    <a:lnTo>
                      <a:pt x="372" y="236"/>
                    </a:lnTo>
                    <a:lnTo>
                      <a:pt x="416" y="215"/>
                    </a:lnTo>
                    <a:lnTo>
                      <a:pt x="460" y="196"/>
                    </a:lnTo>
                    <a:lnTo>
                      <a:pt x="503" y="176"/>
                    </a:lnTo>
                    <a:lnTo>
                      <a:pt x="548" y="157"/>
                    </a:lnTo>
                    <a:lnTo>
                      <a:pt x="592" y="138"/>
                    </a:lnTo>
                    <a:lnTo>
                      <a:pt x="638" y="120"/>
                    </a:lnTo>
                    <a:lnTo>
                      <a:pt x="681" y="102"/>
                    </a:lnTo>
                    <a:lnTo>
                      <a:pt x="724" y="86"/>
                    </a:lnTo>
                    <a:lnTo>
                      <a:pt x="768" y="70"/>
                    </a:lnTo>
                    <a:lnTo>
                      <a:pt x="810" y="56"/>
                    </a:lnTo>
                    <a:lnTo>
                      <a:pt x="850" y="44"/>
                    </a:lnTo>
                    <a:lnTo>
                      <a:pt x="891" y="33"/>
                    </a:lnTo>
                    <a:lnTo>
                      <a:pt x="929" y="24"/>
                    </a:lnTo>
                    <a:lnTo>
                      <a:pt x="966" y="16"/>
                    </a:lnTo>
                    <a:lnTo>
                      <a:pt x="1003" y="10"/>
                    </a:lnTo>
                    <a:lnTo>
                      <a:pt x="1035" y="6"/>
                    </a:lnTo>
                    <a:lnTo>
                      <a:pt x="1067" y="5"/>
                    </a:lnTo>
                    <a:lnTo>
                      <a:pt x="1097" y="6"/>
                    </a:lnTo>
                    <a:lnTo>
                      <a:pt x="1125" y="9"/>
                    </a:lnTo>
                    <a:lnTo>
                      <a:pt x="1150" y="15"/>
                    </a:lnTo>
                    <a:lnTo>
                      <a:pt x="1172" y="24"/>
                    </a:lnTo>
                    <a:lnTo>
                      <a:pt x="1191" y="35"/>
                    </a:lnTo>
                    <a:lnTo>
                      <a:pt x="1195" y="31"/>
                    </a:lnTo>
                    <a:lnTo>
                      <a:pt x="1175" y="19"/>
                    </a:lnTo>
                    <a:lnTo>
                      <a:pt x="1151" y="10"/>
                    </a:lnTo>
                    <a:lnTo>
                      <a:pt x="1126" y="4"/>
                    </a:lnTo>
                    <a:lnTo>
                      <a:pt x="1097" y="0"/>
                    </a:lnTo>
                    <a:lnTo>
                      <a:pt x="1067" y="0"/>
                    </a:lnTo>
                    <a:lnTo>
                      <a:pt x="1035" y="1"/>
                    </a:lnTo>
                    <a:lnTo>
                      <a:pt x="1002" y="5"/>
                    </a:lnTo>
                    <a:lnTo>
                      <a:pt x="965" y="10"/>
                    </a:lnTo>
                    <a:lnTo>
                      <a:pt x="928" y="18"/>
                    </a:lnTo>
                    <a:lnTo>
                      <a:pt x="890" y="28"/>
                    </a:lnTo>
                    <a:lnTo>
                      <a:pt x="849" y="39"/>
                    </a:lnTo>
                    <a:lnTo>
                      <a:pt x="807" y="51"/>
                    </a:lnTo>
                    <a:lnTo>
                      <a:pt x="765" y="65"/>
                    </a:lnTo>
                    <a:lnTo>
                      <a:pt x="722" y="80"/>
                    </a:lnTo>
                    <a:lnTo>
                      <a:pt x="679" y="96"/>
                    </a:lnTo>
                    <a:lnTo>
                      <a:pt x="636" y="114"/>
                    </a:lnTo>
                    <a:lnTo>
                      <a:pt x="590" y="132"/>
                    </a:lnTo>
                    <a:lnTo>
                      <a:pt x="546" y="151"/>
                    </a:lnTo>
                    <a:lnTo>
                      <a:pt x="501" y="170"/>
                    </a:lnTo>
                    <a:lnTo>
                      <a:pt x="457" y="190"/>
                    </a:lnTo>
                    <a:lnTo>
                      <a:pt x="414" y="210"/>
                    </a:lnTo>
                    <a:lnTo>
                      <a:pt x="370" y="230"/>
                    </a:lnTo>
                    <a:lnTo>
                      <a:pt x="327" y="251"/>
                    </a:lnTo>
                    <a:lnTo>
                      <a:pt x="286" y="271"/>
                    </a:lnTo>
                    <a:lnTo>
                      <a:pt x="245" y="291"/>
                    </a:lnTo>
                    <a:lnTo>
                      <a:pt x="205" y="310"/>
                    </a:lnTo>
                    <a:lnTo>
                      <a:pt x="167" y="328"/>
                    </a:lnTo>
                    <a:lnTo>
                      <a:pt x="130" y="346"/>
                    </a:lnTo>
                    <a:lnTo>
                      <a:pt x="95" y="363"/>
                    </a:lnTo>
                    <a:lnTo>
                      <a:pt x="62" y="380"/>
                    </a:lnTo>
                    <a:lnTo>
                      <a:pt x="31" y="394"/>
                    </a:lnTo>
                    <a:lnTo>
                      <a:pt x="2" y="408"/>
                    </a:lnTo>
                    <a:lnTo>
                      <a:pt x="4" y="413"/>
                    </a:lnTo>
                    <a:lnTo>
                      <a:pt x="2" y="408"/>
                    </a:lnTo>
                    <a:lnTo>
                      <a:pt x="0" y="409"/>
                    </a:lnTo>
                    <a:lnTo>
                      <a:pt x="0" y="411"/>
                    </a:lnTo>
                    <a:lnTo>
                      <a:pt x="2" y="413"/>
                    </a:lnTo>
                    <a:lnTo>
                      <a:pt x="4" y="413"/>
                    </a:lnTo>
                    <a:lnTo>
                      <a:pt x="2" y="4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14" name="Freeform 122">
                <a:extLst>
                  <a:ext uri="{FF2B5EF4-FFF2-40B4-BE49-F238E27FC236}">
                    <a16:creationId xmlns:a16="http://schemas.microsoft.com/office/drawing/2014/main" id="{3053C6EE-F632-BB1D-38E9-332B6F8B2F0C}"/>
                  </a:ext>
                </a:extLst>
              </p:cNvPr>
              <p:cNvSpPr>
                <a:spLocks/>
              </p:cNvSpPr>
              <p:nvPr/>
            </p:nvSpPr>
            <p:spPr bwMode="auto">
              <a:xfrm>
                <a:off x="1706" y="3079"/>
                <a:ext cx="156" cy="89"/>
              </a:xfrm>
              <a:custGeom>
                <a:avLst/>
                <a:gdLst>
                  <a:gd name="T0" fmla="*/ 454 w 467"/>
                  <a:gd name="T1" fmla="*/ 199 h 267"/>
                  <a:gd name="T2" fmla="*/ 437 w 467"/>
                  <a:gd name="T3" fmla="*/ 171 h 267"/>
                  <a:gd name="T4" fmla="*/ 419 w 467"/>
                  <a:gd name="T5" fmla="*/ 146 h 267"/>
                  <a:gd name="T6" fmla="*/ 398 w 467"/>
                  <a:gd name="T7" fmla="*/ 123 h 267"/>
                  <a:gd name="T8" fmla="*/ 375 w 467"/>
                  <a:gd name="T9" fmla="*/ 102 h 267"/>
                  <a:gd name="T10" fmla="*/ 351 w 467"/>
                  <a:gd name="T11" fmla="*/ 83 h 267"/>
                  <a:gd name="T12" fmla="*/ 325 w 467"/>
                  <a:gd name="T13" fmla="*/ 67 h 267"/>
                  <a:gd name="T14" fmla="*/ 297 w 467"/>
                  <a:gd name="T15" fmla="*/ 53 h 267"/>
                  <a:gd name="T16" fmla="*/ 269 w 467"/>
                  <a:gd name="T17" fmla="*/ 40 h 267"/>
                  <a:gd name="T18" fmla="*/ 238 w 467"/>
                  <a:gd name="T19" fmla="*/ 30 h 267"/>
                  <a:gd name="T20" fmla="*/ 208 w 467"/>
                  <a:gd name="T21" fmla="*/ 21 h 267"/>
                  <a:gd name="T22" fmla="*/ 177 w 467"/>
                  <a:gd name="T23" fmla="*/ 14 h 267"/>
                  <a:gd name="T24" fmla="*/ 146 w 467"/>
                  <a:gd name="T25" fmla="*/ 8 h 267"/>
                  <a:gd name="T26" fmla="*/ 113 w 467"/>
                  <a:gd name="T27" fmla="*/ 4 h 267"/>
                  <a:gd name="T28" fmla="*/ 81 w 467"/>
                  <a:gd name="T29" fmla="*/ 1 h 267"/>
                  <a:gd name="T30" fmla="*/ 49 w 467"/>
                  <a:gd name="T31" fmla="*/ 0 h 267"/>
                  <a:gd name="T32" fmla="*/ 23 w 467"/>
                  <a:gd name="T33" fmla="*/ 2 h 267"/>
                  <a:gd name="T34" fmla="*/ 8 w 467"/>
                  <a:gd name="T35" fmla="*/ 12 h 267"/>
                  <a:gd name="T36" fmla="*/ 2 w 467"/>
                  <a:gd name="T37" fmla="*/ 27 h 267"/>
                  <a:gd name="T38" fmla="*/ 0 w 467"/>
                  <a:gd name="T39" fmla="*/ 44 h 267"/>
                  <a:gd name="T40" fmla="*/ 9 w 467"/>
                  <a:gd name="T41" fmla="*/ 75 h 267"/>
                  <a:gd name="T42" fmla="*/ 33 w 467"/>
                  <a:gd name="T43" fmla="*/ 114 h 267"/>
                  <a:gd name="T44" fmla="*/ 67 w 467"/>
                  <a:gd name="T45" fmla="*/ 145 h 267"/>
                  <a:gd name="T46" fmla="*/ 108 w 467"/>
                  <a:gd name="T47" fmla="*/ 169 h 267"/>
                  <a:gd name="T48" fmla="*/ 154 w 467"/>
                  <a:gd name="T49" fmla="*/ 189 h 267"/>
                  <a:gd name="T50" fmla="*/ 199 w 467"/>
                  <a:gd name="T51" fmla="*/ 204 h 267"/>
                  <a:gd name="T52" fmla="*/ 244 w 467"/>
                  <a:gd name="T53" fmla="*/ 216 h 267"/>
                  <a:gd name="T54" fmla="*/ 283 w 467"/>
                  <a:gd name="T55" fmla="*/ 227 h 267"/>
                  <a:gd name="T56" fmla="*/ 307 w 467"/>
                  <a:gd name="T57" fmla="*/ 236 h 267"/>
                  <a:gd name="T58" fmla="*/ 321 w 467"/>
                  <a:gd name="T59" fmla="*/ 241 h 267"/>
                  <a:gd name="T60" fmla="*/ 338 w 467"/>
                  <a:gd name="T61" fmla="*/ 247 h 267"/>
                  <a:gd name="T62" fmla="*/ 356 w 467"/>
                  <a:gd name="T63" fmla="*/ 252 h 267"/>
                  <a:gd name="T64" fmla="*/ 376 w 467"/>
                  <a:gd name="T65" fmla="*/ 258 h 267"/>
                  <a:gd name="T66" fmla="*/ 395 w 467"/>
                  <a:gd name="T67" fmla="*/ 262 h 267"/>
                  <a:gd name="T68" fmla="*/ 414 w 467"/>
                  <a:gd name="T69" fmla="*/ 265 h 267"/>
                  <a:gd name="T70" fmla="*/ 431 w 467"/>
                  <a:gd name="T71" fmla="*/ 267 h 267"/>
                  <a:gd name="T72" fmla="*/ 448 w 467"/>
                  <a:gd name="T73" fmla="*/ 263 h 267"/>
                  <a:gd name="T74" fmla="*/ 461 w 467"/>
                  <a:gd name="T75" fmla="*/ 254 h 267"/>
                  <a:gd name="T76" fmla="*/ 467 w 467"/>
                  <a:gd name="T77" fmla="*/ 240 h 267"/>
                  <a:gd name="T78" fmla="*/ 465 w 467"/>
                  <a:gd name="T79" fmla="*/ 22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7" h="267">
                    <a:moveTo>
                      <a:pt x="461" y="213"/>
                    </a:moveTo>
                    <a:lnTo>
                      <a:pt x="454" y="199"/>
                    </a:lnTo>
                    <a:lnTo>
                      <a:pt x="446" y="184"/>
                    </a:lnTo>
                    <a:lnTo>
                      <a:pt x="437" y="171"/>
                    </a:lnTo>
                    <a:lnTo>
                      <a:pt x="428" y="158"/>
                    </a:lnTo>
                    <a:lnTo>
                      <a:pt x="419" y="146"/>
                    </a:lnTo>
                    <a:lnTo>
                      <a:pt x="409" y="134"/>
                    </a:lnTo>
                    <a:lnTo>
                      <a:pt x="398" y="123"/>
                    </a:lnTo>
                    <a:lnTo>
                      <a:pt x="387" y="111"/>
                    </a:lnTo>
                    <a:lnTo>
                      <a:pt x="375" y="102"/>
                    </a:lnTo>
                    <a:lnTo>
                      <a:pt x="363" y="92"/>
                    </a:lnTo>
                    <a:lnTo>
                      <a:pt x="351" y="83"/>
                    </a:lnTo>
                    <a:lnTo>
                      <a:pt x="338" y="75"/>
                    </a:lnTo>
                    <a:lnTo>
                      <a:pt x="325" y="67"/>
                    </a:lnTo>
                    <a:lnTo>
                      <a:pt x="311" y="59"/>
                    </a:lnTo>
                    <a:lnTo>
                      <a:pt x="297" y="53"/>
                    </a:lnTo>
                    <a:lnTo>
                      <a:pt x="283" y="46"/>
                    </a:lnTo>
                    <a:lnTo>
                      <a:pt x="269" y="40"/>
                    </a:lnTo>
                    <a:lnTo>
                      <a:pt x="254" y="35"/>
                    </a:lnTo>
                    <a:lnTo>
                      <a:pt x="238" y="30"/>
                    </a:lnTo>
                    <a:lnTo>
                      <a:pt x="223" y="25"/>
                    </a:lnTo>
                    <a:lnTo>
                      <a:pt x="208" y="21"/>
                    </a:lnTo>
                    <a:lnTo>
                      <a:pt x="193" y="17"/>
                    </a:lnTo>
                    <a:lnTo>
                      <a:pt x="177" y="14"/>
                    </a:lnTo>
                    <a:lnTo>
                      <a:pt x="161" y="10"/>
                    </a:lnTo>
                    <a:lnTo>
                      <a:pt x="146" y="8"/>
                    </a:lnTo>
                    <a:lnTo>
                      <a:pt x="130" y="6"/>
                    </a:lnTo>
                    <a:lnTo>
                      <a:pt x="113" y="4"/>
                    </a:lnTo>
                    <a:lnTo>
                      <a:pt x="97" y="3"/>
                    </a:lnTo>
                    <a:lnTo>
                      <a:pt x="81" y="1"/>
                    </a:lnTo>
                    <a:lnTo>
                      <a:pt x="65" y="0"/>
                    </a:lnTo>
                    <a:lnTo>
                      <a:pt x="49" y="0"/>
                    </a:lnTo>
                    <a:lnTo>
                      <a:pt x="33" y="0"/>
                    </a:lnTo>
                    <a:lnTo>
                      <a:pt x="23" y="2"/>
                    </a:lnTo>
                    <a:lnTo>
                      <a:pt x="14" y="6"/>
                    </a:lnTo>
                    <a:lnTo>
                      <a:pt x="8" y="12"/>
                    </a:lnTo>
                    <a:lnTo>
                      <a:pt x="4" y="19"/>
                    </a:lnTo>
                    <a:lnTo>
                      <a:pt x="2" y="27"/>
                    </a:lnTo>
                    <a:lnTo>
                      <a:pt x="0" y="35"/>
                    </a:lnTo>
                    <a:lnTo>
                      <a:pt x="0" y="44"/>
                    </a:lnTo>
                    <a:lnTo>
                      <a:pt x="2" y="53"/>
                    </a:lnTo>
                    <a:lnTo>
                      <a:pt x="9" y="75"/>
                    </a:lnTo>
                    <a:lnTo>
                      <a:pt x="20" y="95"/>
                    </a:lnTo>
                    <a:lnTo>
                      <a:pt x="33" y="114"/>
                    </a:lnTo>
                    <a:lnTo>
                      <a:pt x="49" y="131"/>
                    </a:lnTo>
                    <a:lnTo>
                      <a:pt x="67" y="145"/>
                    </a:lnTo>
                    <a:lnTo>
                      <a:pt x="87" y="158"/>
                    </a:lnTo>
                    <a:lnTo>
                      <a:pt x="108" y="169"/>
                    </a:lnTo>
                    <a:lnTo>
                      <a:pt x="131" y="179"/>
                    </a:lnTo>
                    <a:lnTo>
                      <a:pt x="154" y="189"/>
                    </a:lnTo>
                    <a:lnTo>
                      <a:pt x="176" y="197"/>
                    </a:lnTo>
                    <a:lnTo>
                      <a:pt x="199" y="204"/>
                    </a:lnTo>
                    <a:lnTo>
                      <a:pt x="222" y="210"/>
                    </a:lnTo>
                    <a:lnTo>
                      <a:pt x="244" y="216"/>
                    </a:lnTo>
                    <a:lnTo>
                      <a:pt x="264" y="222"/>
                    </a:lnTo>
                    <a:lnTo>
                      <a:pt x="283" y="227"/>
                    </a:lnTo>
                    <a:lnTo>
                      <a:pt x="301" y="234"/>
                    </a:lnTo>
                    <a:lnTo>
                      <a:pt x="307" y="236"/>
                    </a:lnTo>
                    <a:lnTo>
                      <a:pt x="314" y="238"/>
                    </a:lnTo>
                    <a:lnTo>
                      <a:pt x="321" y="241"/>
                    </a:lnTo>
                    <a:lnTo>
                      <a:pt x="330" y="243"/>
                    </a:lnTo>
                    <a:lnTo>
                      <a:pt x="338" y="247"/>
                    </a:lnTo>
                    <a:lnTo>
                      <a:pt x="347" y="250"/>
                    </a:lnTo>
                    <a:lnTo>
                      <a:pt x="356" y="252"/>
                    </a:lnTo>
                    <a:lnTo>
                      <a:pt x="367" y="255"/>
                    </a:lnTo>
                    <a:lnTo>
                      <a:pt x="376" y="258"/>
                    </a:lnTo>
                    <a:lnTo>
                      <a:pt x="386" y="260"/>
                    </a:lnTo>
                    <a:lnTo>
                      <a:pt x="395" y="262"/>
                    </a:lnTo>
                    <a:lnTo>
                      <a:pt x="405" y="264"/>
                    </a:lnTo>
                    <a:lnTo>
                      <a:pt x="414" y="265"/>
                    </a:lnTo>
                    <a:lnTo>
                      <a:pt x="423" y="266"/>
                    </a:lnTo>
                    <a:lnTo>
                      <a:pt x="431" y="267"/>
                    </a:lnTo>
                    <a:lnTo>
                      <a:pt x="439" y="267"/>
                    </a:lnTo>
                    <a:lnTo>
                      <a:pt x="448" y="263"/>
                    </a:lnTo>
                    <a:lnTo>
                      <a:pt x="456" y="259"/>
                    </a:lnTo>
                    <a:lnTo>
                      <a:pt x="461" y="254"/>
                    </a:lnTo>
                    <a:lnTo>
                      <a:pt x="465" y="248"/>
                    </a:lnTo>
                    <a:lnTo>
                      <a:pt x="467" y="240"/>
                    </a:lnTo>
                    <a:lnTo>
                      <a:pt x="467" y="232"/>
                    </a:lnTo>
                    <a:lnTo>
                      <a:pt x="465" y="223"/>
                    </a:lnTo>
                    <a:lnTo>
                      <a:pt x="461" y="213"/>
                    </a:lnTo>
                    <a:close/>
                  </a:path>
                </a:pathLst>
              </a:custGeom>
              <a:solidFill>
                <a:srgbClr val="FFD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15" name="Freeform 123">
                <a:extLst>
                  <a:ext uri="{FF2B5EF4-FFF2-40B4-BE49-F238E27FC236}">
                    <a16:creationId xmlns:a16="http://schemas.microsoft.com/office/drawing/2014/main" id="{3DDC4AF1-6C37-2597-86CE-0732C1332FB7}"/>
                  </a:ext>
                </a:extLst>
              </p:cNvPr>
              <p:cNvSpPr>
                <a:spLocks/>
              </p:cNvSpPr>
              <p:nvPr/>
            </p:nvSpPr>
            <p:spPr bwMode="auto">
              <a:xfrm>
                <a:off x="1706" y="3079"/>
                <a:ext cx="156" cy="89"/>
              </a:xfrm>
              <a:custGeom>
                <a:avLst/>
                <a:gdLst>
                  <a:gd name="T0" fmla="*/ 454 w 467"/>
                  <a:gd name="T1" fmla="*/ 199 h 267"/>
                  <a:gd name="T2" fmla="*/ 437 w 467"/>
                  <a:gd name="T3" fmla="*/ 171 h 267"/>
                  <a:gd name="T4" fmla="*/ 419 w 467"/>
                  <a:gd name="T5" fmla="*/ 146 h 267"/>
                  <a:gd name="T6" fmla="*/ 398 w 467"/>
                  <a:gd name="T7" fmla="*/ 123 h 267"/>
                  <a:gd name="T8" fmla="*/ 375 w 467"/>
                  <a:gd name="T9" fmla="*/ 102 h 267"/>
                  <a:gd name="T10" fmla="*/ 351 w 467"/>
                  <a:gd name="T11" fmla="*/ 83 h 267"/>
                  <a:gd name="T12" fmla="*/ 325 w 467"/>
                  <a:gd name="T13" fmla="*/ 67 h 267"/>
                  <a:gd name="T14" fmla="*/ 297 w 467"/>
                  <a:gd name="T15" fmla="*/ 53 h 267"/>
                  <a:gd name="T16" fmla="*/ 269 w 467"/>
                  <a:gd name="T17" fmla="*/ 40 h 267"/>
                  <a:gd name="T18" fmla="*/ 238 w 467"/>
                  <a:gd name="T19" fmla="*/ 30 h 267"/>
                  <a:gd name="T20" fmla="*/ 208 w 467"/>
                  <a:gd name="T21" fmla="*/ 21 h 267"/>
                  <a:gd name="T22" fmla="*/ 177 w 467"/>
                  <a:gd name="T23" fmla="*/ 14 h 267"/>
                  <a:gd name="T24" fmla="*/ 146 w 467"/>
                  <a:gd name="T25" fmla="*/ 8 h 267"/>
                  <a:gd name="T26" fmla="*/ 113 w 467"/>
                  <a:gd name="T27" fmla="*/ 4 h 267"/>
                  <a:gd name="T28" fmla="*/ 81 w 467"/>
                  <a:gd name="T29" fmla="*/ 1 h 267"/>
                  <a:gd name="T30" fmla="*/ 49 w 467"/>
                  <a:gd name="T31" fmla="*/ 0 h 267"/>
                  <a:gd name="T32" fmla="*/ 23 w 467"/>
                  <a:gd name="T33" fmla="*/ 2 h 267"/>
                  <a:gd name="T34" fmla="*/ 8 w 467"/>
                  <a:gd name="T35" fmla="*/ 12 h 267"/>
                  <a:gd name="T36" fmla="*/ 2 w 467"/>
                  <a:gd name="T37" fmla="*/ 27 h 267"/>
                  <a:gd name="T38" fmla="*/ 0 w 467"/>
                  <a:gd name="T39" fmla="*/ 44 h 267"/>
                  <a:gd name="T40" fmla="*/ 9 w 467"/>
                  <a:gd name="T41" fmla="*/ 75 h 267"/>
                  <a:gd name="T42" fmla="*/ 33 w 467"/>
                  <a:gd name="T43" fmla="*/ 114 h 267"/>
                  <a:gd name="T44" fmla="*/ 67 w 467"/>
                  <a:gd name="T45" fmla="*/ 145 h 267"/>
                  <a:gd name="T46" fmla="*/ 108 w 467"/>
                  <a:gd name="T47" fmla="*/ 169 h 267"/>
                  <a:gd name="T48" fmla="*/ 154 w 467"/>
                  <a:gd name="T49" fmla="*/ 189 h 267"/>
                  <a:gd name="T50" fmla="*/ 199 w 467"/>
                  <a:gd name="T51" fmla="*/ 204 h 267"/>
                  <a:gd name="T52" fmla="*/ 244 w 467"/>
                  <a:gd name="T53" fmla="*/ 216 h 267"/>
                  <a:gd name="T54" fmla="*/ 283 w 467"/>
                  <a:gd name="T55" fmla="*/ 227 h 267"/>
                  <a:gd name="T56" fmla="*/ 307 w 467"/>
                  <a:gd name="T57" fmla="*/ 236 h 267"/>
                  <a:gd name="T58" fmla="*/ 321 w 467"/>
                  <a:gd name="T59" fmla="*/ 241 h 267"/>
                  <a:gd name="T60" fmla="*/ 338 w 467"/>
                  <a:gd name="T61" fmla="*/ 247 h 267"/>
                  <a:gd name="T62" fmla="*/ 356 w 467"/>
                  <a:gd name="T63" fmla="*/ 252 h 267"/>
                  <a:gd name="T64" fmla="*/ 376 w 467"/>
                  <a:gd name="T65" fmla="*/ 258 h 267"/>
                  <a:gd name="T66" fmla="*/ 395 w 467"/>
                  <a:gd name="T67" fmla="*/ 262 h 267"/>
                  <a:gd name="T68" fmla="*/ 414 w 467"/>
                  <a:gd name="T69" fmla="*/ 265 h 267"/>
                  <a:gd name="T70" fmla="*/ 431 w 467"/>
                  <a:gd name="T71" fmla="*/ 267 h 267"/>
                  <a:gd name="T72" fmla="*/ 448 w 467"/>
                  <a:gd name="T73" fmla="*/ 263 h 267"/>
                  <a:gd name="T74" fmla="*/ 461 w 467"/>
                  <a:gd name="T75" fmla="*/ 254 h 267"/>
                  <a:gd name="T76" fmla="*/ 467 w 467"/>
                  <a:gd name="T77" fmla="*/ 240 h 267"/>
                  <a:gd name="T78" fmla="*/ 465 w 467"/>
                  <a:gd name="T79" fmla="*/ 22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7" h="267">
                    <a:moveTo>
                      <a:pt x="461" y="213"/>
                    </a:moveTo>
                    <a:lnTo>
                      <a:pt x="454" y="199"/>
                    </a:lnTo>
                    <a:lnTo>
                      <a:pt x="446" y="184"/>
                    </a:lnTo>
                    <a:lnTo>
                      <a:pt x="437" y="171"/>
                    </a:lnTo>
                    <a:lnTo>
                      <a:pt x="428" y="158"/>
                    </a:lnTo>
                    <a:lnTo>
                      <a:pt x="419" y="146"/>
                    </a:lnTo>
                    <a:lnTo>
                      <a:pt x="409" y="134"/>
                    </a:lnTo>
                    <a:lnTo>
                      <a:pt x="398" y="123"/>
                    </a:lnTo>
                    <a:lnTo>
                      <a:pt x="387" y="111"/>
                    </a:lnTo>
                    <a:lnTo>
                      <a:pt x="375" y="102"/>
                    </a:lnTo>
                    <a:lnTo>
                      <a:pt x="363" y="92"/>
                    </a:lnTo>
                    <a:lnTo>
                      <a:pt x="351" y="83"/>
                    </a:lnTo>
                    <a:lnTo>
                      <a:pt x="338" y="75"/>
                    </a:lnTo>
                    <a:lnTo>
                      <a:pt x="325" y="67"/>
                    </a:lnTo>
                    <a:lnTo>
                      <a:pt x="311" y="59"/>
                    </a:lnTo>
                    <a:lnTo>
                      <a:pt x="297" y="53"/>
                    </a:lnTo>
                    <a:lnTo>
                      <a:pt x="283" y="46"/>
                    </a:lnTo>
                    <a:lnTo>
                      <a:pt x="269" y="40"/>
                    </a:lnTo>
                    <a:lnTo>
                      <a:pt x="254" y="35"/>
                    </a:lnTo>
                    <a:lnTo>
                      <a:pt x="238" y="30"/>
                    </a:lnTo>
                    <a:lnTo>
                      <a:pt x="223" y="25"/>
                    </a:lnTo>
                    <a:lnTo>
                      <a:pt x="208" y="21"/>
                    </a:lnTo>
                    <a:lnTo>
                      <a:pt x="193" y="17"/>
                    </a:lnTo>
                    <a:lnTo>
                      <a:pt x="177" y="14"/>
                    </a:lnTo>
                    <a:lnTo>
                      <a:pt x="161" y="10"/>
                    </a:lnTo>
                    <a:lnTo>
                      <a:pt x="146" y="8"/>
                    </a:lnTo>
                    <a:lnTo>
                      <a:pt x="130" y="6"/>
                    </a:lnTo>
                    <a:lnTo>
                      <a:pt x="113" y="4"/>
                    </a:lnTo>
                    <a:lnTo>
                      <a:pt x="97" y="3"/>
                    </a:lnTo>
                    <a:lnTo>
                      <a:pt x="81" y="1"/>
                    </a:lnTo>
                    <a:lnTo>
                      <a:pt x="65" y="0"/>
                    </a:lnTo>
                    <a:lnTo>
                      <a:pt x="49" y="0"/>
                    </a:lnTo>
                    <a:lnTo>
                      <a:pt x="33" y="0"/>
                    </a:lnTo>
                    <a:lnTo>
                      <a:pt x="23" y="2"/>
                    </a:lnTo>
                    <a:lnTo>
                      <a:pt x="14" y="6"/>
                    </a:lnTo>
                    <a:lnTo>
                      <a:pt x="8" y="12"/>
                    </a:lnTo>
                    <a:lnTo>
                      <a:pt x="4" y="19"/>
                    </a:lnTo>
                    <a:lnTo>
                      <a:pt x="2" y="27"/>
                    </a:lnTo>
                    <a:lnTo>
                      <a:pt x="0" y="35"/>
                    </a:lnTo>
                    <a:lnTo>
                      <a:pt x="0" y="44"/>
                    </a:lnTo>
                    <a:lnTo>
                      <a:pt x="2" y="53"/>
                    </a:lnTo>
                    <a:lnTo>
                      <a:pt x="9" y="75"/>
                    </a:lnTo>
                    <a:lnTo>
                      <a:pt x="20" y="95"/>
                    </a:lnTo>
                    <a:lnTo>
                      <a:pt x="33" y="114"/>
                    </a:lnTo>
                    <a:lnTo>
                      <a:pt x="49" y="131"/>
                    </a:lnTo>
                    <a:lnTo>
                      <a:pt x="67" y="145"/>
                    </a:lnTo>
                    <a:lnTo>
                      <a:pt x="87" y="158"/>
                    </a:lnTo>
                    <a:lnTo>
                      <a:pt x="108" y="169"/>
                    </a:lnTo>
                    <a:lnTo>
                      <a:pt x="131" y="179"/>
                    </a:lnTo>
                    <a:lnTo>
                      <a:pt x="154" y="189"/>
                    </a:lnTo>
                    <a:lnTo>
                      <a:pt x="176" y="197"/>
                    </a:lnTo>
                    <a:lnTo>
                      <a:pt x="199" y="204"/>
                    </a:lnTo>
                    <a:lnTo>
                      <a:pt x="222" y="210"/>
                    </a:lnTo>
                    <a:lnTo>
                      <a:pt x="244" y="216"/>
                    </a:lnTo>
                    <a:lnTo>
                      <a:pt x="264" y="222"/>
                    </a:lnTo>
                    <a:lnTo>
                      <a:pt x="283" y="227"/>
                    </a:lnTo>
                    <a:lnTo>
                      <a:pt x="301" y="234"/>
                    </a:lnTo>
                    <a:lnTo>
                      <a:pt x="307" y="236"/>
                    </a:lnTo>
                    <a:lnTo>
                      <a:pt x="314" y="238"/>
                    </a:lnTo>
                    <a:lnTo>
                      <a:pt x="321" y="241"/>
                    </a:lnTo>
                    <a:lnTo>
                      <a:pt x="330" y="243"/>
                    </a:lnTo>
                    <a:lnTo>
                      <a:pt x="338" y="247"/>
                    </a:lnTo>
                    <a:lnTo>
                      <a:pt x="347" y="250"/>
                    </a:lnTo>
                    <a:lnTo>
                      <a:pt x="356" y="252"/>
                    </a:lnTo>
                    <a:lnTo>
                      <a:pt x="367" y="255"/>
                    </a:lnTo>
                    <a:lnTo>
                      <a:pt x="376" y="258"/>
                    </a:lnTo>
                    <a:lnTo>
                      <a:pt x="386" y="260"/>
                    </a:lnTo>
                    <a:lnTo>
                      <a:pt x="395" y="262"/>
                    </a:lnTo>
                    <a:lnTo>
                      <a:pt x="405" y="264"/>
                    </a:lnTo>
                    <a:lnTo>
                      <a:pt x="414" y="265"/>
                    </a:lnTo>
                    <a:lnTo>
                      <a:pt x="423" y="266"/>
                    </a:lnTo>
                    <a:lnTo>
                      <a:pt x="431" y="267"/>
                    </a:lnTo>
                    <a:lnTo>
                      <a:pt x="439" y="267"/>
                    </a:lnTo>
                    <a:lnTo>
                      <a:pt x="448" y="263"/>
                    </a:lnTo>
                    <a:lnTo>
                      <a:pt x="456" y="259"/>
                    </a:lnTo>
                    <a:lnTo>
                      <a:pt x="461" y="254"/>
                    </a:lnTo>
                    <a:lnTo>
                      <a:pt x="465" y="248"/>
                    </a:lnTo>
                    <a:lnTo>
                      <a:pt x="467" y="240"/>
                    </a:lnTo>
                    <a:lnTo>
                      <a:pt x="467" y="232"/>
                    </a:lnTo>
                    <a:lnTo>
                      <a:pt x="465" y="223"/>
                    </a:lnTo>
                    <a:lnTo>
                      <a:pt x="461" y="2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16" name="Freeform 124">
                <a:extLst>
                  <a:ext uri="{FF2B5EF4-FFF2-40B4-BE49-F238E27FC236}">
                    <a16:creationId xmlns:a16="http://schemas.microsoft.com/office/drawing/2014/main" id="{F2B01195-B82F-47F4-6E23-A2FE2C2C2CC4}"/>
                  </a:ext>
                </a:extLst>
              </p:cNvPr>
              <p:cNvSpPr>
                <a:spLocks/>
              </p:cNvSpPr>
              <p:nvPr/>
            </p:nvSpPr>
            <p:spPr bwMode="auto">
              <a:xfrm>
                <a:off x="1990" y="2711"/>
                <a:ext cx="309" cy="307"/>
              </a:xfrm>
              <a:custGeom>
                <a:avLst/>
                <a:gdLst>
                  <a:gd name="T0" fmla="*/ 133 w 925"/>
                  <a:gd name="T1" fmla="*/ 17 h 921"/>
                  <a:gd name="T2" fmla="*/ 74 w 925"/>
                  <a:gd name="T3" fmla="*/ 46 h 921"/>
                  <a:gd name="T4" fmla="*/ 31 w 925"/>
                  <a:gd name="T5" fmla="*/ 77 h 921"/>
                  <a:gd name="T6" fmla="*/ 5 w 925"/>
                  <a:gd name="T7" fmla="*/ 107 h 921"/>
                  <a:gd name="T8" fmla="*/ 0 w 925"/>
                  <a:gd name="T9" fmla="*/ 134 h 921"/>
                  <a:gd name="T10" fmla="*/ 16 w 925"/>
                  <a:gd name="T11" fmla="*/ 158 h 921"/>
                  <a:gd name="T12" fmla="*/ 33 w 925"/>
                  <a:gd name="T13" fmla="*/ 181 h 921"/>
                  <a:gd name="T14" fmla="*/ 51 w 925"/>
                  <a:gd name="T15" fmla="*/ 206 h 921"/>
                  <a:gd name="T16" fmla="*/ 70 w 925"/>
                  <a:gd name="T17" fmla="*/ 229 h 921"/>
                  <a:gd name="T18" fmla="*/ 95 w 925"/>
                  <a:gd name="T19" fmla="*/ 251 h 921"/>
                  <a:gd name="T20" fmla="*/ 127 w 925"/>
                  <a:gd name="T21" fmla="*/ 270 h 921"/>
                  <a:gd name="T22" fmla="*/ 178 w 925"/>
                  <a:gd name="T23" fmla="*/ 286 h 921"/>
                  <a:gd name="T24" fmla="*/ 248 w 925"/>
                  <a:gd name="T25" fmla="*/ 300 h 921"/>
                  <a:gd name="T26" fmla="*/ 327 w 925"/>
                  <a:gd name="T27" fmla="*/ 315 h 921"/>
                  <a:gd name="T28" fmla="*/ 404 w 925"/>
                  <a:gd name="T29" fmla="*/ 329 h 921"/>
                  <a:gd name="T30" fmla="*/ 465 w 925"/>
                  <a:gd name="T31" fmla="*/ 343 h 921"/>
                  <a:gd name="T32" fmla="*/ 538 w 925"/>
                  <a:gd name="T33" fmla="*/ 369 h 921"/>
                  <a:gd name="T34" fmla="*/ 610 w 925"/>
                  <a:gd name="T35" fmla="*/ 406 h 921"/>
                  <a:gd name="T36" fmla="*/ 672 w 925"/>
                  <a:gd name="T37" fmla="*/ 452 h 921"/>
                  <a:gd name="T38" fmla="*/ 724 w 925"/>
                  <a:gd name="T39" fmla="*/ 512 h 921"/>
                  <a:gd name="T40" fmla="*/ 774 w 925"/>
                  <a:gd name="T41" fmla="*/ 592 h 921"/>
                  <a:gd name="T42" fmla="*/ 812 w 925"/>
                  <a:gd name="T43" fmla="*/ 671 h 921"/>
                  <a:gd name="T44" fmla="*/ 827 w 925"/>
                  <a:gd name="T45" fmla="*/ 720 h 921"/>
                  <a:gd name="T46" fmla="*/ 837 w 925"/>
                  <a:gd name="T47" fmla="*/ 770 h 921"/>
                  <a:gd name="T48" fmla="*/ 842 w 925"/>
                  <a:gd name="T49" fmla="*/ 821 h 921"/>
                  <a:gd name="T50" fmla="*/ 844 w 925"/>
                  <a:gd name="T51" fmla="*/ 872 h 921"/>
                  <a:gd name="T52" fmla="*/ 841 w 925"/>
                  <a:gd name="T53" fmla="*/ 921 h 921"/>
                  <a:gd name="T54" fmla="*/ 861 w 925"/>
                  <a:gd name="T55" fmla="*/ 909 h 921"/>
                  <a:gd name="T56" fmla="*/ 879 w 925"/>
                  <a:gd name="T57" fmla="*/ 891 h 921"/>
                  <a:gd name="T58" fmla="*/ 890 w 925"/>
                  <a:gd name="T59" fmla="*/ 872 h 921"/>
                  <a:gd name="T60" fmla="*/ 899 w 925"/>
                  <a:gd name="T61" fmla="*/ 848 h 921"/>
                  <a:gd name="T62" fmla="*/ 905 w 925"/>
                  <a:gd name="T63" fmla="*/ 822 h 921"/>
                  <a:gd name="T64" fmla="*/ 911 w 925"/>
                  <a:gd name="T65" fmla="*/ 786 h 921"/>
                  <a:gd name="T66" fmla="*/ 919 w 925"/>
                  <a:gd name="T67" fmla="*/ 747 h 921"/>
                  <a:gd name="T68" fmla="*/ 924 w 925"/>
                  <a:gd name="T69" fmla="*/ 711 h 921"/>
                  <a:gd name="T70" fmla="*/ 924 w 925"/>
                  <a:gd name="T71" fmla="*/ 674 h 921"/>
                  <a:gd name="T72" fmla="*/ 916 w 925"/>
                  <a:gd name="T73" fmla="*/ 637 h 921"/>
                  <a:gd name="T74" fmla="*/ 897 w 925"/>
                  <a:gd name="T75" fmla="*/ 598 h 921"/>
                  <a:gd name="T76" fmla="*/ 869 w 925"/>
                  <a:gd name="T77" fmla="*/ 554 h 921"/>
                  <a:gd name="T78" fmla="*/ 836 w 925"/>
                  <a:gd name="T79" fmla="*/ 507 h 921"/>
                  <a:gd name="T80" fmla="*/ 802 w 925"/>
                  <a:gd name="T81" fmla="*/ 460 h 921"/>
                  <a:gd name="T82" fmla="*/ 765 w 925"/>
                  <a:gd name="T83" fmla="*/ 411 h 921"/>
                  <a:gd name="T84" fmla="*/ 726 w 925"/>
                  <a:gd name="T85" fmla="*/ 365 h 921"/>
                  <a:gd name="T86" fmla="*/ 687 w 925"/>
                  <a:gd name="T87" fmla="*/ 320 h 921"/>
                  <a:gd name="T88" fmla="*/ 645 w 925"/>
                  <a:gd name="T89" fmla="*/ 279 h 921"/>
                  <a:gd name="T90" fmla="*/ 603 w 925"/>
                  <a:gd name="T91" fmla="*/ 244 h 921"/>
                  <a:gd name="T92" fmla="*/ 562 w 925"/>
                  <a:gd name="T93" fmla="*/ 215 h 921"/>
                  <a:gd name="T94" fmla="*/ 521 w 925"/>
                  <a:gd name="T95" fmla="*/ 194 h 921"/>
                  <a:gd name="T96" fmla="*/ 464 w 925"/>
                  <a:gd name="T97" fmla="*/ 172 h 921"/>
                  <a:gd name="T98" fmla="*/ 396 w 925"/>
                  <a:gd name="T99" fmla="*/ 144 h 921"/>
                  <a:gd name="T100" fmla="*/ 327 w 925"/>
                  <a:gd name="T101" fmla="*/ 111 h 921"/>
                  <a:gd name="T102" fmla="*/ 264 w 925"/>
                  <a:gd name="T103" fmla="*/ 72 h 921"/>
                  <a:gd name="T104" fmla="*/ 209 w 925"/>
                  <a:gd name="T105" fmla="*/ 30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5" h="921">
                    <a:moveTo>
                      <a:pt x="182" y="0"/>
                    </a:moveTo>
                    <a:lnTo>
                      <a:pt x="157" y="8"/>
                    </a:lnTo>
                    <a:lnTo>
                      <a:pt x="133" y="17"/>
                    </a:lnTo>
                    <a:lnTo>
                      <a:pt x="111" y="26"/>
                    </a:lnTo>
                    <a:lnTo>
                      <a:pt x="91" y="36"/>
                    </a:lnTo>
                    <a:lnTo>
                      <a:pt x="74" y="46"/>
                    </a:lnTo>
                    <a:lnTo>
                      <a:pt x="57" y="56"/>
                    </a:lnTo>
                    <a:lnTo>
                      <a:pt x="43" y="67"/>
                    </a:lnTo>
                    <a:lnTo>
                      <a:pt x="31" y="77"/>
                    </a:lnTo>
                    <a:lnTo>
                      <a:pt x="21" y="87"/>
                    </a:lnTo>
                    <a:lnTo>
                      <a:pt x="12" y="97"/>
                    </a:lnTo>
                    <a:lnTo>
                      <a:pt x="5" y="107"/>
                    </a:lnTo>
                    <a:lnTo>
                      <a:pt x="1" y="117"/>
                    </a:lnTo>
                    <a:lnTo>
                      <a:pt x="0" y="126"/>
                    </a:lnTo>
                    <a:lnTo>
                      <a:pt x="0" y="134"/>
                    </a:lnTo>
                    <a:lnTo>
                      <a:pt x="4" y="143"/>
                    </a:lnTo>
                    <a:lnTo>
                      <a:pt x="10" y="151"/>
                    </a:lnTo>
                    <a:lnTo>
                      <a:pt x="16" y="158"/>
                    </a:lnTo>
                    <a:lnTo>
                      <a:pt x="22" y="166"/>
                    </a:lnTo>
                    <a:lnTo>
                      <a:pt x="27" y="173"/>
                    </a:lnTo>
                    <a:lnTo>
                      <a:pt x="33" y="181"/>
                    </a:lnTo>
                    <a:lnTo>
                      <a:pt x="39" y="190"/>
                    </a:lnTo>
                    <a:lnTo>
                      <a:pt x="44" y="199"/>
                    </a:lnTo>
                    <a:lnTo>
                      <a:pt x="51" y="206"/>
                    </a:lnTo>
                    <a:lnTo>
                      <a:pt x="57" y="214"/>
                    </a:lnTo>
                    <a:lnTo>
                      <a:pt x="63" y="222"/>
                    </a:lnTo>
                    <a:lnTo>
                      <a:pt x="70" y="229"/>
                    </a:lnTo>
                    <a:lnTo>
                      <a:pt x="78" y="237"/>
                    </a:lnTo>
                    <a:lnTo>
                      <a:pt x="86" y="244"/>
                    </a:lnTo>
                    <a:lnTo>
                      <a:pt x="95" y="251"/>
                    </a:lnTo>
                    <a:lnTo>
                      <a:pt x="104" y="258"/>
                    </a:lnTo>
                    <a:lnTo>
                      <a:pt x="115" y="264"/>
                    </a:lnTo>
                    <a:lnTo>
                      <a:pt x="127" y="270"/>
                    </a:lnTo>
                    <a:lnTo>
                      <a:pt x="142" y="276"/>
                    </a:lnTo>
                    <a:lnTo>
                      <a:pt x="158" y="281"/>
                    </a:lnTo>
                    <a:lnTo>
                      <a:pt x="178" y="286"/>
                    </a:lnTo>
                    <a:lnTo>
                      <a:pt x="200" y="291"/>
                    </a:lnTo>
                    <a:lnTo>
                      <a:pt x="223" y="296"/>
                    </a:lnTo>
                    <a:lnTo>
                      <a:pt x="248" y="300"/>
                    </a:lnTo>
                    <a:lnTo>
                      <a:pt x="274" y="305"/>
                    </a:lnTo>
                    <a:lnTo>
                      <a:pt x="301" y="310"/>
                    </a:lnTo>
                    <a:lnTo>
                      <a:pt x="327" y="315"/>
                    </a:lnTo>
                    <a:lnTo>
                      <a:pt x="353" y="320"/>
                    </a:lnTo>
                    <a:lnTo>
                      <a:pt x="379" y="324"/>
                    </a:lnTo>
                    <a:lnTo>
                      <a:pt x="404" y="329"/>
                    </a:lnTo>
                    <a:lnTo>
                      <a:pt x="426" y="333"/>
                    </a:lnTo>
                    <a:lnTo>
                      <a:pt x="447" y="339"/>
                    </a:lnTo>
                    <a:lnTo>
                      <a:pt x="465" y="343"/>
                    </a:lnTo>
                    <a:lnTo>
                      <a:pt x="481" y="348"/>
                    </a:lnTo>
                    <a:lnTo>
                      <a:pt x="511" y="358"/>
                    </a:lnTo>
                    <a:lnTo>
                      <a:pt x="538" y="369"/>
                    </a:lnTo>
                    <a:lnTo>
                      <a:pt x="564" y="381"/>
                    </a:lnTo>
                    <a:lnTo>
                      <a:pt x="588" y="393"/>
                    </a:lnTo>
                    <a:lnTo>
                      <a:pt x="610" y="406"/>
                    </a:lnTo>
                    <a:lnTo>
                      <a:pt x="633" y="420"/>
                    </a:lnTo>
                    <a:lnTo>
                      <a:pt x="653" y="435"/>
                    </a:lnTo>
                    <a:lnTo>
                      <a:pt x="672" y="452"/>
                    </a:lnTo>
                    <a:lnTo>
                      <a:pt x="690" y="471"/>
                    </a:lnTo>
                    <a:lnTo>
                      <a:pt x="707" y="491"/>
                    </a:lnTo>
                    <a:lnTo>
                      <a:pt x="724" y="512"/>
                    </a:lnTo>
                    <a:lnTo>
                      <a:pt x="740" y="536"/>
                    </a:lnTo>
                    <a:lnTo>
                      <a:pt x="758" y="563"/>
                    </a:lnTo>
                    <a:lnTo>
                      <a:pt x="774" y="592"/>
                    </a:lnTo>
                    <a:lnTo>
                      <a:pt x="789" y="623"/>
                    </a:lnTo>
                    <a:lnTo>
                      <a:pt x="805" y="657"/>
                    </a:lnTo>
                    <a:lnTo>
                      <a:pt x="812" y="671"/>
                    </a:lnTo>
                    <a:lnTo>
                      <a:pt x="817" y="687"/>
                    </a:lnTo>
                    <a:lnTo>
                      <a:pt x="823" y="703"/>
                    </a:lnTo>
                    <a:lnTo>
                      <a:pt x="827" y="720"/>
                    </a:lnTo>
                    <a:lnTo>
                      <a:pt x="831" y="736"/>
                    </a:lnTo>
                    <a:lnTo>
                      <a:pt x="834" y="753"/>
                    </a:lnTo>
                    <a:lnTo>
                      <a:pt x="837" y="770"/>
                    </a:lnTo>
                    <a:lnTo>
                      <a:pt x="839" y="786"/>
                    </a:lnTo>
                    <a:lnTo>
                      <a:pt x="842" y="804"/>
                    </a:lnTo>
                    <a:lnTo>
                      <a:pt x="842" y="821"/>
                    </a:lnTo>
                    <a:lnTo>
                      <a:pt x="843" y="839"/>
                    </a:lnTo>
                    <a:lnTo>
                      <a:pt x="844" y="856"/>
                    </a:lnTo>
                    <a:lnTo>
                      <a:pt x="844" y="872"/>
                    </a:lnTo>
                    <a:lnTo>
                      <a:pt x="843" y="889"/>
                    </a:lnTo>
                    <a:lnTo>
                      <a:pt x="842" y="906"/>
                    </a:lnTo>
                    <a:lnTo>
                      <a:pt x="841" y="921"/>
                    </a:lnTo>
                    <a:lnTo>
                      <a:pt x="848" y="917"/>
                    </a:lnTo>
                    <a:lnTo>
                      <a:pt x="855" y="913"/>
                    </a:lnTo>
                    <a:lnTo>
                      <a:pt x="861" y="909"/>
                    </a:lnTo>
                    <a:lnTo>
                      <a:pt x="869" y="903"/>
                    </a:lnTo>
                    <a:lnTo>
                      <a:pt x="874" y="898"/>
                    </a:lnTo>
                    <a:lnTo>
                      <a:pt x="879" y="891"/>
                    </a:lnTo>
                    <a:lnTo>
                      <a:pt x="883" y="885"/>
                    </a:lnTo>
                    <a:lnTo>
                      <a:pt x="887" y="879"/>
                    </a:lnTo>
                    <a:lnTo>
                      <a:pt x="890" y="872"/>
                    </a:lnTo>
                    <a:lnTo>
                      <a:pt x="894" y="864"/>
                    </a:lnTo>
                    <a:lnTo>
                      <a:pt x="896" y="857"/>
                    </a:lnTo>
                    <a:lnTo>
                      <a:pt x="899" y="848"/>
                    </a:lnTo>
                    <a:lnTo>
                      <a:pt x="901" y="840"/>
                    </a:lnTo>
                    <a:lnTo>
                      <a:pt x="903" y="831"/>
                    </a:lnTo>
                    <a:lnTo>
                      <a:pt x="905" y="822"/>
                    </a:lnTo>
                    <a:lnTo>
                      <a:pt x="907" y="814"/>
                    </a:lnTo>
                    <a:lnTo>
                      <a:pt x="909" y="800"/>
                    </a:lnTo>
                    <a:lnTo>
                      <a:pt x="911" y="786"/>
                    </a:lnTo>
                    <a:lnTo>
                      <a:pt x="914" y="773"/>
                    </a:lnTo>
                    <a:lnTo>
                      <a:pt x="916" y="760"/>
                    </a:lnTo>
                    <a:lnTo>
                      <a:pt x="919" y="747"/>
                    </a:lnTo>
                    <a:lnTo>
                      <a:pt x="921" y="735"/>
                    </a:lnTo>
                    <a:lnTo>
                      <a:pt x="923" y="723"/>
                    </a:lnTo>
                    <a:lnTo>
                      <a:pt x="924" y="711"/>
                    </a:lnTo>
                    <a:lnTo>
                      <a:pt x="924" y="698"/>
                    </a:lnTo>
                    <a:lnTo>
                      <a:pt x="925" y="686"/>
                    </a:lnTo>
                    <a:lnTo>
                      <a:pt x="924" y="674"/>
                    </a:lnTo>
                    <a:lnTo>
                      <a:pt x="923" y="662"/>
                    </a:lnTo>
                    <a:lnTo>
                      <a:pt x="920" y="650"/>
                    </a:lnTo>
                    <a:lnTo>
                      <a:pt x="916" y="637"/>
                    </a:lnTo>
                    <a:lnTo>
                      <a:pt x="912" y="624"/>
                    </a:lnTo>
                    <a:lnTo>
                      <a:pt x="906" y="611"/>
                    </a:lnTo>
                    <a:lnTo>
                      <a:pt x="897" y="598"/>
                    </a:lnTo>
                    <a:lnTo>
                      <a:pt x="888" y="583"/>
                    </a:lnTo>
                    <a:lnTo>
                      <a:pt x="879" y="568"/>
                    </a:lnTo>
                    <a:lnTo>
                      <a:pt x="869" y="554"/>
                    </a:lnTo>
                    <a:lnTo>
                      <a:pt x="858" y="539"/>
                    </a:lnTo>
                    <a:lnTo>
                      <a:pt x="847" y="523"/>
                    </a:lnTo>
                    <a:lnTo>
                      <a:pt x="836" y="507"/>
                    </a:lnTo>
                    <a:lnTo>
                      <a:pt x="825" y="492"/>
                    </a:lnTo>
                    <a:lnTo>
                      <a:pt x="814" y="476"/>
                    </a:lnTo>
                    <a:lnTo>
                      <a:pt x="802" y="460"/>
                    </a:lnTo>
                    <a:lnTo>
                      <a:pt x="790" y="444"/>
                    </a:lnTo>
                    <a:lnTo>
                      <a:pt x="778" y="427"/>
                    </a:lnTo>
                    <a:lnTo>
                      <a:pt x="765" y="411"/>
                    </a:lnTo>
                    <a:lnTo>
                      <a:pt x="753" y="396"/>
                    </a:lnTo>
                    <a:lnTo>
                      <a:pt x="739" y="380"/>
                    </a:lnTo>
                    <a:lnTo>
                      <a:pt x="726" y="365"/>
                    </a:lnTo>
                    <a:lnTo>
                      <a:pt x="713" y="350"/>
                    </a:lnTo>
                    <a:lnTo>
                      <a:pt x="700" y="335"/>
                    </a:lnTo>
                    <a:lnTo>
                      <a:pt x="687" y="320"/>
                    </a:lnTo>
                    <a:lnTo>
                      <a:pt x="672" y="306"/>
                    </a:lnTo>
                    <a:lnTo>
                      <a:pt x="659" y="293"/>
                    </a:lnTo>
                    <a:lnTo>
                      <a:pt x="645" y="279"/>
                    </a:lnTo>
                    <a:lnTo>
                      <a:pt x="632" y="267"/>
                    </a:lnTo>
                    <a:lnTo>
                      <a:pt x="617" y="255"/>
                    </a:lnTo>
                    <a:lnTo>
                      <a:pt x="603" y="244"/>
                    </a:lnTo>
                    <a:lnTo>
                      <a:pt x="590" y="233"/>
                    </a:lnTo>
                    <a:lnTo>
                      <a:pt x="576" y="224"/>
                    </a:lnTo>
                    <a:lnTo>
                      <a:pt x="562" y="215"/>
                    </a:lnTo>
                    <a:lnTo>
                      <a:pt x="549" y="207"/>
                    </a:lnTo>
                    <a:lnTo>
                      <a:pt x="535" y="200"/>
                    </a:lnTo>
                    <a:lnTo>
                      <a:pt x="521" y="194"/>
                    </a:lnTo>
                    <a:lnTo>
                      <a:pt x="508" y="188"/>
                    </a:lnTo>
                    <a:lnTo>
                      <a:pt x="486" y="181"/>
                    </a:lnTo>
                    <a:lnTo>
                      <a:pt x="464" y="172"/>
                    </a:lnTo>
                    <a:lnTo>
                      <a:pt x="442" y="164"/>
                    </a:lnTo>
                    <a:lnTo>
                      <a:pt x="419" y="154"/>
                    </a:lnTo>
                    <a:lnTo>
                      <a:pt x="396" y="144"/>
                    </a:lnTo>
                    <a:lnTo>
                      <a:pt x="373" y="133"/>
                    </a:lnTo>
                    <a:lnTo>
                      <a:pt x="349" y="122"/>
                    </a:lnTo>
                    <a:lnTo>
                      <a:pt x="327" y="111"/>
                    </a:lnTo>
                    <a:lnTo>
                      <a:pt x="305" y="98"/>
                    </a:lnTo>
                    <a:lnTo>
                      <a:pt x="284" y="85"/>
                    </a:lnTo>
                    <a:lnTo>
                      <a:pt x="264" y="72"/>
                    </a:lnTo>
                    <a:lnTo>
                      <a:pt x="243" y="58"/>
                    </a:lnTo>
                    <a:lnTo>
                      <a:pt x="225" y="44"/>
                    </a:lnTo>
                    <a:lnTo>
                      <a:pt x="209" y="30"/>
                    </a:lnTo>
                    <a:lnTo>
                      <a:pt x="195" y="15"/>
                    </a:lnTo>
                    <a:lnTo>
                      <a:pt x="182"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17" name="Freeform 125">
                <a:extLst>
                  <a:ext uri="{FF2B5EF4-FFF2-40B4-BE49-F238E27FC236}">
                    <a16:creationId xmlns:a16="http://schemas.microsoft.com/office/drawing/2014/main" id="{CDAC56AA-19BE-39CA-0A56-8BA12B4A0AC2}"/>
                  </a:ext>
                </a:extLst>
              </p:cNvPr>
              <p:cNvSpPr>
                <a:spLocks/>
              </p:cNvSpPr>
              <p:nvPr/>
            </p:nvSpPr>
            <p:spPr bwMode="auto">
              <a:xfrm>
                <a:off x="1990" y="2711"/>
                <a:ext cx="309" cy="307"/>
              </a:xfrm>
              <a:custGeom>
                <a:avLst/>
                <a:gdLst>
                  <a:gd name="T0" fmla="*/ 133 w 925"/>
                  <a:gd name="T1" fmla="*/ 17 h 921"/>
                  <a:gd name="T2" fmla="*/ 74 w 925"/>
                  <a:gd name="T3" fmla="*/ 46 h 921"/>
                  <a:gd name="T4" fmla="*/ 31 w 925"/>
                  <a:gd name="T5" fmla="*/ 77 h 921"/>
                  <a:gd name="T6" fmla="*/ 5 w 925"/>
                  <a:gd name="T7" fmla="*/ 107 h 921"/>
                  <a:gd name="T8" fmla="*/ 0 w 925"/>
                  <a:gd name="T9" fmla="*/ 134 h 921"/>
                  <a:gd name="T10" fmla="*/ 16 w 925"/>
                  <a:gd name="T11" fmla="*/ 158 h 921"/>
                  <a:gd name="T12" fmla="*/ 33 w 925"/>
                  <a:gd name="T13" fmla="*/ 181 h 921"/>
                  <a:gd name="T14" fmla="*/ 51 w 925"/>
                  <a:gd name="T15" fmla="*/ 206 h 921"/>
                  <a:gd name="T16" fmla="*/ 70 w 925"/>
                  <a:gd name="T17" fmla="*/ 229 h 921"/>
                  <a:gd name="T18" fmla="*/ 95 w 925"/>
                  <a:gd name="T19" fmla="*/ 251 h 921"/>
                  <a:gd name="T20" fmla="*/ 127 w 925"/>
                  <a:gd name="T21" fmla="*/ 270 h 921"/>
                  <a:gd name="T22" fmla="*/ 178 w 925"/>
                  <a:gd name="T23" fmla="*/ 286 h 921"/>
                  <a:gd name="T24" fmla="*/ 248 w 925"/>
                  <a:gd name="T25" fmla="*/ 300 h 921"/>
                  <a:gd name="T26" fmla="*/ 327 w 925"/>
                  <a:gd name="T27" fmla="*/ 315 h 921"/>
                  <a:gd name="T28" fmla="*/ 404 w 925"/>
                  <a:gd name="T29" fmla="*/ 329 h 921"/>
                  <a:gd name="T30" fmla="*/ 465 w 925"/>
                  <a:gd name="T31" fmla="*/ 343 h 921"/>
                  <a:gd name="T32" fmla="*/ 538 w 925"/>
                  <a:gd name="T33" fmla="*/ 369 h 921"/>
                  <a:gd name="T34" fmla="*/ 610 w 925"/>
                  <a:gd name="T35" fmla="*/ 406 h 921"/>
                  <a:gd name="T36" fmla="*/ 672 w 925"/>
                  <a:gd name="T37" fmla="*/ 452 h 921"/>
                  <a:gd name="T38" fmla="*/ 724 w 925"/>
                  <a:gd name="T39" fmla="*/ 512 h 921"/>
                  <a:gd name="T40" fmla="*/ 774 w 925"/>
                  <a:gd name="T41" fmla="*/ 592 h 921"/>
                  <a:gd name="T42" fmla="*/ 812 w 925"/>
                  <a:gd name="T43" fmla="*/ 671 h 921"/>
                  <a:gd name="T44" fmla="*/ 827 w 925"/>
                  <a:gd name="T45" fmla="*/ 720 h 921"/>
                  <a:gd name="T46" fmla="*/ 837 w 925"/>
                  <a:gd name="T47" fmla="*/ 770 h 921"/>
                  <a:gd name="T48" fmla="*/ 842 w 925"/>
                  <a:gd name="T49" fmla="*/ 821 h 921"/>
                  <a:gd name="T50" fmla="*/ 844 w 925"/>
                  <a:gd name="T51" fmla="*/ 872 h 921"/>
                  <a:gd name="T52" fmla="*/ 841 w 925"/>
                  <a:gd name="T53" fmla="*/ 921 h 921"/>
                  <a:gd name="T54" fmla="*/ 861 w 925"/>
                  <a:gd name="T55" fmla="*/ 909 h 921"/>
                  <a:gd name="T56" fmla="*/ 879 w 925"/>
                  <a:gd name="T57" fmla="*/ 891 h 921"/>
                  <a:gd name="T58" fmla="*/ 890 w 925"/>
                  <a:gd name="T59" fmla="*/ 872 h 921"/>
                  <a:gd name="T60" fmla="*/ 899 w 925"/>
                  <a:gd name="T61" fmla="*/ 848 h 921"/>
                  <a:gd name="T62" fmla="*/ 905 w 925"/>
                  <a:gd name="T63" fmla="*/ 822 h 921"/>
                  <a:gd name="T64" fmla="*/ 911 w 925"/>
                  <a:gd name="T65" fmla="*/ 786 h 921"/>
                  <a:gd name="T66" fmla="*/ 919 w 925"/>
                  <a:gd name="T67" fmla="*/ 747 h 921"/>
                  <a:gd name="T68" fmla="*/ 924 w 925"/>
                  <a:gd name="T69" fmla="*/ 711 h 921"/>
                  <a:gd name="T70" fmla="*/ 924 w 925"/>
                  <a:gd name="T71" fmla="*/ 674 h 921"/>
                  <a:gd name="T72" fmla="*/ 916 w 925"/>
                  <a:gd name="T73" fmla="*/ 637 h 921"/>
                  <a:gd name="T74" fmla="*/ 897 w 925"/>
                  <a:gd name="T75" fmla="*/ 598 h 921"/>
                  <a:gd name="T76" fmla="*/ 869 w 925"/>
                  <a:gd name="T77" fmla="*/ 554 h 921"/>
                  <a:gd name="T78" fmla="*/ 836 w 925"/>
                  <a:gd name="T79" fmla="*/ 507 h 921"/>
                  <a:gd name="T80" fmla="*/ 802 w 925"/>
                  <a:gd name="T81" fmla="*/ 460 h 921"/>
                  <a:gd name="T82" fmla="*/ 765 w 925"/>
                  <a:gd name="T83" fmla="*/ 411 h 921"/>
                  <a:gd name="T84" fmla="*/ 726 w 925"/>
                  <a:gd name="T85" fmla="*/ 365 h 921"/>
                  <a:gd name="T86" fmla="*/ 687 w 925"/>
                  <a:gd name="T87" fmla="*/ 320 h 921"/>
                  <a:gd name="T88" fmla="*/ 645 w 925"/>
                  <a:gd name="T89" fmla="*/ 279 h 921"/>
                  <a:gd name="T90" fmla="*/ 603 w 925"/>
                  <a:gd name="T91" fmla="*/ 244 h 921"/>
                  <a:gd name="T92" fmla="*/ 562 w 925"/>
                  <a:gd name="T93" fmla="*/ 215 h 921"/>
                  <a:gd name="T94" fmla="*/ 521 w 925"/>
                  <a:gd name="T95" fmla="*/ 194 h 921"/>
                  <a:gd name="T96" fmla="*/ 464 w 925"/>
                  <a:gd name="T97" fmla="*/ 172 h 921"/>
                  <a:gd name="T98" fmla="*/ 396 w 925"/>
                  <a:gd name="T99" fmla="*/ 144 h 921"/>
                  <a:gd name="T100" fmla="*/ 327 w 925"/>
                  <a:gd name="T101" fmla="*/ 111 h 921"/>
                  <a:gd name="T102" fmla="*/ 264 w 925"/>
                  <a:gd name="T103" fmla="*/ 72 h 921"/>
                  <a:gd name="T104" fmla="*/ 209 w 925"/>
                  <a:gd name="T105" fmla="*/ 30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5" h="921">
                    <a:moveTo>
                      <a:pt x="182" y="0"/>
                    </a:moveTo>
                    <a:lnTo>
                      <a:pt x="157" y="8"/>
                    </a:lnTo>
                    <a:lnTo>
                      <a:pt x="133" y="17"/>
                    </a:lnTo>
                    <a:lnTo>
                      <a:pt x="111" y="26"/>
                    </a:lnTo>
                    <a:lnTo>
                      <a:pt x="91" y="36"/>
                    </a:lnTo>
                    <a:lnTo>
                      <a:pt x="74" y="46"/>
                    </a:lnTo>
                    <a:lnTo>
                      <a:pt x="57" y="56"/>
                    </a:lnTo>
                    <a:lnTo>
                      <a:pt x="43" y="67"/>
                    </a:lnTo>
                    <a:lnTo>
                      <a:pt x="31" y="77"/>
                    </a:lnTo>
                    <a:lnTo>
                      <a:pt x="21" y="87"/>
                    </a:lnTo>
                    <a:lnTo>
                      <a:pt x="12" y="97"/>
                    </a:lnTo>
                    <a:lnTo>
                      <a:pt x="5" y="107"/>
                    </a:lnTo>
                    <a:lnTo>
                      <a:pt x="1" y="117"/>
                    </a:lnTo>
                    <a:lnTo>
                      <a:pt x="0" y="126"/>
                    </a:lnTo>
                    <a:lnTo>
                      <a:pt x="0" y="134"/>
                    </a:lnTo>
                    <a:lnTo>
                      <a:pt x="4" y="143"/>
                    </a:lnTo>
                    <a:lnTo>
                      <a:pt x="10" y="151"/>
                    </a:lnTo>
                    <a:lnTo>
                      <a:pt x="16" y="158"/>
                    </a:lnTo>
                    <a:lnTo>
                      <a:pt x="22" y="166"/>
                    </a:lnTo>
                    <a:lnTo>
                      <a:pt x="27" y="173"/>
                    </a:lnTo>
                    <a:lnTo>
                      <a:pt x="33" y="181"/>
                    </a:lnTo>
                    <a:lnTo>
                      <a:pt x="39" y="190"/>
                    </a:lnTo>
                    <a:lnTo>
                      <a:pt x="44" y="199"/>
                    </a:lnTo>
                    <a:lnTo>
                      <a:pt x="51" y="206"/>
                    </a:lnTo>
                    <a:lnTo>
                      <a:pt x="57" y="214"/>
                    </a:lnTo>
                    <a:lnTo>
                      <a:pt x="63" y="222"/>
                    </a:lnTo>
                    <a:lnTo>
                      <a:pt x="70" y="229"/>
                    </a:lnTo>
                    <a:lnTo>
                      <a:pt x="78" y="237"/>
                    </a:lnTo>
                    <a:lnTo>
                      <a:pt x="86" y="244"/>
                    </a:lnTo>
                    <a:lnTo>
                      <a:pt x="95" y="251"/>
                    </a:lnTo>
                    <a:lnTo>
                      <a:pt x="104" y="258"/>
                    </a:lnTo>
                    <a:lnTo>
                      <a:pt x="115" y="264"/>
                    </a:lnTo>
                    <a:lnTo>
                      <a:pt x="127" y="270"/>
                    </a:lnTo>
                    <a:lnTo>
                      <a:pt x="142" y="276"/>
                    </a:lnTo>
                    <a:lnTo>
                      <a:pt x="158" y="281"/>
                    </a:lnTo>
                    <a:lnTo>
                      <a:pt x="178" y="286"/>
                    </a:lnTo>
                    <a:lnTo>
                      <a:pt x="200" y="291"/>
                    </a:lnTo>
                    <a:lnTo>
                      <a:pt x="223" y="296"/>
                    </a:lnTo>
                    <a:lnTo>
                      <a:pt x="248" y="300"/>
                    </a:lnTo>
                    <a:lnTo>
                      <a:pt x="274" y="305"/>
                    </a:lnTo>
                    <a:lnTo>
                      <a:pt x="301" y="310"/>
                    </a:lnTo>
                    <a:lnTo>
                      <a:pt x="327" y="315"/>
                    </a:lnTo>
                    <a:lnTo>
                      <a:pt x="353" y="320"/>
                    </a:lnTo>
                    <a:lnTo>
                      <a:pt x="379" y="324"/>
                    </a:lnTo>
                    <a:lnTo>
                      <a:pt x="404" y="329"/>
                    </a:lnTo>
                    <a:lnTo>
                      <a:pt x="426" y="333"/>
                    </a:lnTo>
                    <a:lnTo>
                      <a:pt x="447" y="339"/>
                    </a:lnTo>
                    <a:lnTo>
                      <a:pt x="465" y="343"/>
                    </a:lnTo>
                    <a:lnTo>
                      <a:pt x="481" y="348"/>
                    </a:lnTo>
                    <a:lnTo>
                      <a:pt x="511" y="358"/>
                    </a:lnTo>
                    <a:lnTo>
                      <a:pt x="538" y="369"/>
                    </a:lnTo>
                    <a:lnTo>
                      <a:pt x="564" y="381"/>
                    </a:lnTo>
                    <a:lnTo>
                      <a:pt x="588" y="393"/>
                    </a:lnTo>
                    <a:lnTo>
                      <a:pt x="610" y="406"/>
                    </a:lnTo>
                    <a:lnTo>
                      <a:pt x="633" y="420"/>
                    </a:lnTo>
                    <a:lnTo>
                      <a:pt x="653" y="435"/>
                    </a:lnTo>
                    <a:lnTo>
                      <a:pt x="672" y="452"/>
                    </a:lnTo>
                    <a:lnTo>
                      <a:pt x="690" y="471"/>
                    </a:lnTo>
                    <a:lnTo>
                      <a:pt x="707" y="491"/>
                    </a:lnTo>
                    <a:lnTo>
                      <a:pt x="724" y="512"/>
                    </a:lnTo>
                    <a:lnTo>
                      <a:pt x="740" y="536"/>
                    </a:lnTo>
                    <a:lnTo>
                      <a:pt x="758" y="563"/>
                    </a:lnTo>
                    <a:lnTo>
                      <a:pt x="774" y="592"/>
                    </a:lnTo>
                    <a:lnTo>
                      <a:pt x="789" y="623"/>
                    </a:lnTo>
                    <a:lnTo>
                      <a:pt x="805" y="657"/>
                    </a:lnTo>
                    <a:lnTo>
                      <a:pt x="812" y="671"/>
                    </a:lnTo>
                    <a:lnTo>
                      <a:pt x="817" y="687"/>
                    </a:lnTo>
                    <a:lnTo>
                      <a:pt x="823" y="703"/>
                    </a:lnTo>
                    <a:lnTo>
                      <a:pt x="827" y="720"/>
                    </a:lnTo>
                    <a:lnTo>
                      <a:pt x="831" y="736"/>
                    </a:lnTo>
                    <a:lnTo>
                      <a:pt x="834" y="753"/>
                    </a:lnTo>
                    <a:lnTo>
                      <a:pt x="837" y="770"/>
                    </a:lnTo>
                    <a:lnTo>
                      <a:pt x="839" y="786"/>
                    </a:lnTo>
                    <a:lnTo>
                      <a:pt x="842" y="804"/>
                    </a:lnTo>
                    <a:lnTo>
                      <a:pt x="842" y="821"/>
                    </a:lnTo>
                    <a:lnTo>
                      <a:pt x="843" y="839"/>
                    </a:lnTo>
                    <a:lnTo>
                      <a:pt x="844" y="856"/>
                    </a:lnTo>
                    <a:lnTo>
                      <a:pt x="844" y="872"/>
                    </a:lnTo>
                    <a:lnTo>
                      <a:pt x="843" y="889"/>
                    </a:lnTo>
                    <a:lnTo>
                      <a:pt x="842" y="906"/>
                    </a:lnTo>
                    <a:lnTo>
                      <a:pt x="841" y="921"/>
                    </a:lnTo>
                    <a:lnTo>
                      <a:pt x="848" y="917"/>
                    </a:lnTo>
                    <a:lnTo>
                      <a:pt x="855" y="913"/>
                    </a:lnTo>
                    <a:lnTo>
                      <a:pt x="861" y="909"/>
                    </a:lnTo>
                    <a:lnTo>
                      <a:pt x="869" y="903"/>
                    </a:lnTo>
                    <a:lnTo>
                      <a:pt x="874" y="898"/>
                    </a:lnTo>
                    <a:lnTo>
                      <a:pt x="879" y="891"/>
                    </a:lnTo>
                    <a:lnTo>
                      <a:pt x="883" y="885"/>
                    </a:lnTo>
                    <a:lnTo>
                      <a:pt x="887" y="879"/>
                    </a:lnTo>
                    <a:lnTo>
                      <a:pt x="890" y="872"/>
                    </a:lnTo>
                    <a:lnTo>
                      <a:pt x="894" y="864"/>
                    </a:lnTo>
                    <a:lnTo>
                      <a:pt x="896" y="857"/>
                    </a:lnTo>
                    <a:lnTo>
                      <a:pt x="899" y="848"/>
                    </a:lnTo>
                    <a:lnTo>
                      <a:pt x="901" y="840"/>
                    </a:lnTo>
                    <a:lnTo>
                      <a:pt x="903" y="831"/>
                    </a:lnTo>
                    <a:lnTo>
                      <a:pt x="905" y="822"/>
                    </a:lnTo>
                    <a:lnTo>
                      <a:pt x="907" y="814"/>
                    </a:lnTo>
                    <a:lnTo>
                      <a:pt x="909" y="800"/>
                    </a:lnTo>
                    <a:lnTo>
                      <a:pt x="911" y="786"/>
                    </a:lnTo>
                    <a:lnTo>
                      <a:pt x="914" y="773"/>
                    </a:lnTo>
                    <a:lnTo>
                      <a:pt x="916" y="760"/>
                    </a:lnTo>
                    <a:lnTo>
                      <a:pt x="919" y="747"/>
                    </a:lnTo>
                    <a:lnTo>
                      <a:pt x="921" y="735"/>
                    </a:lnTo>
                    <a:lnTo>
                      <a:pt x="923" y="723"/>
                    </a:lnTo>
                    <a:lnTo>
                      <a:pt x="924" y="711"/>
                    </a:lnTo>
                    <a:lnTo>
                      <a:pt x="924" y="698"/>
                    </a:lnTo>
                    <a:lnTo>
                      <a:pt x="925" y="686"/>
                    </a:lnTo>
                    <a:lnTo>
                      <a:pt x="924" y="674"/>
                    </a:lnTo>
                    <a:lnTo>
                      <a:pt x="923" y="662"/>
                    </a:lnTo>
                    <a:lnTo>
                      <a:pt x="920" y="650"/>
                    </a:lnTo>
                    <a:lnTo>
                      <a:pt x="916" y="637"/>
                    </a:lnTo>
                    <a:lnTo>
                      <a:pt x="912" y="624"/>
                    </a:lnTo>
                    <a:lnTo>
                      <a:pt x="906" y="611"/>
                    </a:lnTo>
                    <a:lnTo>
                      <a:pt x="897" y="598"/>
                    </a:lnTo>
                    <a:lnTo>
                      <a:pt x="888" y="583"/>
                    </a:lnTo>
                    <a:lnTo>
                      <a:pt x="879" y="568"/>
                    </a:lnTo>
                    <a:lnTo>
                      <a:pt x="869" y="554"/>
                    </a:lnTo>
                    <a:lnTo>
                      <a:pt x="858" y="539"/>
                    </a:lnTo>
                    <a:lnTo>
                      <a:pt x="847" y="523"/>
                    </a:lnTo>
                    <a:lnTo>
                      <a:pt x="836" y="507"/>
                    </a:lnTo>
                    <a:lnTo>
                      <a:pt x="825" y="492"/>
                    </a:lnTo>
                    <a:lnTo>
                      <a:pt x="814" y="476"/>
                    </a:lnTo>
                    <a:lnTo>
                      <a:pt x="802" y="460"/>
                    </a:lnTo>
                    <a:lnTo>
                      <a:pt x="790" y="444"/>
                    </a:lnTo>
                    <a:lnTo>
                      <a:pt x="778" y="427"/>
                    </a:lnTo>
                    <a:lnTo>
                      <a:pt x="765" y="411"/>
                    </a:lnTo>
                    <a:lnTo>
                      <a:pt x="753" y="396"/>
                    </a:lnTo>
                    <a:lnTo>
                      <a:pt x="739" y="380"/>
                    </a:lnTo>
                    <a:lnTo>
                      <a:pt x="726" y="365"/>
                    </a:lnTo>
                    <a:lnTo>
                      <a:pt x="713" y="350"/>
                    </a:lnTo>
                    <a:lnTo>
                      <a:pt x="700" y="335"/>
                    </a:lnTo>
                    <a:lnTo>
                      <a:pt x="687" y="320"/>
                    </a:lnTo>
                    <a:lnTo>
                      <a:pt x="672" y="306"/>
                    </a:lnTo>
                    <a:lnTo>
                      <a:pt x="659" y="293"/>
                    </a:lnTo>
                    <a:lnTo>
                      <a:pt x="645" y="279"/>
                    </a:lnTo>
                    <a:lnTo>
                      <a:pt x="632" y="267"/>
                    </a:lnTo>
                    <a:lnTo>
                      <a:pt x="617" y="255"/>
                    </a:lnTo>
                    <a:lnTo>
                      <a:pt x="603" y="244"/>
                    </a:lnTo>
                    <a:lnTo>
                      <a:pt x="590" y="233"/>
                    </a:lnTo>
                    <a:lnTo>
                      <a:pt x="576" y="224"/>
                    </a:lnTo>
                    <a:lnTo>
                      <a:pt x="562" y="215"/>
                    </a:lnTo>
                    <a:lnTo>
                      <a:pt x="549" y="207"/>
                    </a:lnTo>
                    <a:lnTo>
                      <a:pt x="535" y="200"/>
                    </a:lnTo>
                    <a:lnTo>
                      <a:pt x="521" y="194"/>
                    </a:lnTo>
                    <a:lnTo>
                      <a:pt x="508" y="188"/>
                    </a:lnTo>
                    <a:lnTo>
                      <a:pt x="486" y="181"/>
                    </a:lnTo>
                    <a:lnTo>
                      <a:pt x="464" y="172"/>
                    </a:lnTo>
                    <a:lnTo>
                      <a:pt x="442" y="164"/>
                    </a:lnTo>
                    <a:lnTo>
                      <a:pt x="419" y="154"/>
                    </a:lnTo>
                    <a:lnTo>
                      <a:pt x="396" y="144"/>
                    </a:lnTo>
                    <a:lnTo>
                      <a:pt x="373" y="133"/>
                    </a:lnTo>
                    <a:lnTo>
                      <a:pt x="349" y="122"/>
                    </a:lnTo>
                    <a:lnTo>
                      <a:pt x="327" y="111"/>
                    </a:lnTo>
                    <a:lnTo>
                      <a:pt x="305" y="98"/>
                    </a:lnTo>
                    <a:lnTo>
                      <a:pt x="284" y="85"/>
                    </a:lnTo>
                    <a:lnTo>
                      <a:pt x="264" y="72"/>
                    </a:lnTo>
                    <a:lnTo>
                      <a:pt x="243" y="58"/>
                    </a:lnTo>
                    <a:lnTo>
                      <a:pt x="225" y="44"/>
                    </a:lnTo>
                    <a:lnTo>
                      <a:pt x="209" y="30"/>
                    </a:lnTo>
                    <a:lnTo>
                      <a:pt x="195" y="15"/>
                    </a:lnTo>
                    <a:lnTo>
                      <a:pt x="18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18" name="Freeform 126">
                <a:extLst>
                  <a:ext uri="{FF2B5EF4-FFF2-40B4-BE49-F238E27FC236}">
                    <a16:creationId xmlns:a16="http://schemas.microsoft.com/office/drawing/2014/main" id="{90DF4719-A5B8-05C9-F8DB-0688C302C614}"/>
                  </a:ext>
                </a:extLst>
              </p:cNvPr>
              <p:cNvSpPr>
                <a:spLocks/>
              </p:cNvSpPr>
              <p:nvPr/>
            </p:nvSpPr>
            <p:spPr bwMode="auto">
              <a:xfrm>
                <a:off x="2063" y="2758"/>
                <a:ext cx="43" cy="43"/>
              </a:xfrm>
              <a:custGeom>
                <a:avLst/>
                <a:gdLst>
                  <a:gd name="T0" fmla="*/ 129 w 129"/>
                  <a:gd name="T1" fmla="*/ 0 h 129"/>
                  <a:gd name="T2" fmla="*/ 115 w 129"/>
                  <a:gd name="T3" fmla="*/ 1 h 129"/>
                  <a:gd name="T4" fmla="*/ 103 w 129"/>
                  <a:gd name="T5" fmla="*/ 4 h 129"/>
                  <a:gd name="T6" fmla="*/ 91 w 129"/>
                  <a:gd name="T7" fmla="*/ 7 h 129"/>
                  <a:gd name="T8" fmla="*/ 79 w 129"/>
                  <a:gd name="T9" fmla="*/ 12 h 129"/>
                  <a:gd name="T10" fmla="*/ 68 w 129"/>
                  <a:gd name="T11" fmla="*/ 19 h 129"/>
                  <a:gd name="T12" fmla="*/ 57 w 129"/>
                  <a:gd name="T13" fmla="*/ 26 h 129"/>
                  <a:gd name="T14" fmla="*/ 47 w 129"/>
                  <a:gd name="T15" fmla="*/ 34 h 129"/>
                  <a:gd name="T16" fmla="*/ 38 w 129"/>
                  <a:gd name="T17" fmla="*/ 42 h 129"/>
                  <a:gd name="T18" fmla="*/ 29 w 129"/>
                  <a:gd name="T19" fmla="*/ 53 h 129"/>
                  <a:gd name="T20" fmla="*/ 22 w 129"/>
                  <a:gd name="T21" fmla="*/ 63 h 129"/>
                  <a:gd name="T22" fmla="*/ 15 w 129"/>
                  <a:gd name="T23" fmla="*/ 73 h 129"/>
                  <a:gd name="T24" fmla="*/ 11 w 129"/>
                  <a:gd name="T25" fmla="*/ 84 h 129"/>
                  <a:gd name="T26" fmla="*/ 6 w 129"/>
                  <a:gd name="T27" fmla="*/ 95 h 129"/>
                  <a:gd name="T28" fmla="*/ 3 w 129"/>
                  <a:gd name="T29" fmla="*/ 107 h 129"/>
                  <a:gd name="T30" fmla="*/ 1 w 129"/>
                  <a:gd name="T31" fmla="*/ 118 h 129"/>
                  <a:gd name="T32" fmla="*/ 0 w 129"/>
                  <a:gd name="T33" fmla="*/ 129 h 129"/>
                  <a:gd name="T34" fmla="*/ 7 w 129"/>
                  <a:gd name="T35" fmla="*/ 126 h 129"/>
                  <a:gd name="T36" fmla="*/ 15 w 129"/>
                  <a:gd name="T37" fmla="*/ 123 h 129"/>
                  <a:gd name="T38" fmla="*/ 23 w 129"/>
                  <a:gd name="T39" fmla="*/ 118 h 129"/>
                  <a:gd name="T40" fmla="*/ 34 w 129"/>
                  <a:gd name="T41" fmla="*/ 112 h 129"/>
                  <a:gd name="T42" fmla="*/ 43 w 129"/>
                  <a:gd name="T43" fmla="*/ 106 h 129"/>
                  <a:gd name="T44" fmla="*/ 53 w 129"/>
                  <a:gd name="T45" fmla="*/ 98 h 129"/>
                  <a:gd name="T46" fmla="*/ 63 w 129"/>
                  <a:gd name="T47" fmla="*/ 90 h 129"/>
                  <a:gd name="T48" fmla="*/ 73 w 129"/>
                  <a:gd name="T49" fmla="*/ 81 h 129"/>
                  <a:gd name="T50" fmla="*/ 83 w 129"/>
                  <a:gd name="T51" fmla="*/ 72 h 129"/>
                  <a:gd name="T52" fmla="*/ 92 w 129"/>
                  <a:gd name="T53" fmla="*/ 62 h 129"/>
                  <a:gd name="T54" fmla="*/ 101 w 129"/>
                  <a:gd name="T55" fmla="*/ 52 h 129"/>
                  <a:gd name="T56" fmla="*/ 109 w 129"/>
                  <a:gd name="T57" fmla="*/ 41 h 129"/>
                  <a:gd name="T58" fmla="*/ 116 w 129"/>
                  <a:gd name="T59" fmla="*/ 31 h 129"/>
                  <a:gd name="T60" fmla="*/ 122 w 129"/>
                  <a:gd name="T61" fmla="*/ 21 h 129"/>
                  <a:gd name="T62" fmla="*/ 126 w 129"/>
                  <a:gd name="T63" fmla="*/ 11 h 129"/>
                  <a:gd name="T64" fmla="*/ 129 w 129"/>
                  <a:gd name="T6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29">
                    <a:moveTo>
                      <a:pt x="129" y="0"/>
                    </a:moveTo>
                    <a:lnTo>
                      <a:pt x="115" y="1"/>
                    </a:lnTo>
                    <a:lnTo>
                      <a:pt x="103" y="4"/>
                    </a:lnTo>
                    <a:lnTo>
                      <a:pt x="91" y="7"/>
                    </a:lnTo>
                    <a:lnTo>
                      <a:pt x="79" y="12"/>
                    </a:lnTo>
                    <a:lnTo>
                      <a:pt x="68" y="19"/>
                    </a:lnTo>
                    <a:lnTo>
                      <a:pt x="57" y="26"/>
                    </a:lnTo>
                    <a:lnTo>
                      <a:pt x="47" y="34"/>
                    </a:lnTo>
                    <a:lnTo>
                      <a:pt x="38" y="42"/>
                    </a:lnTo>
                    <a:lnTo>
                      <a:pt x="29" y="53"/>
                    </a:lnTo>
                    <a:lnTo>
                      <a:pt x="22" y="63"/>
                    </a:lnTo>
                    <a:lnTo>
                      <a:pt x="15" y="73"/>
                    </a:lnTo>
                    <a:lnTo>
                      <a:pt x="11" y="84"/>
                    </a:lnTo>
                    <a:lnTo>
                      <a:pt x="6" y="95"/>
                    </a:lnTo>
                    <a:lnTo>
                      <a:pt x="3" y="107"/>
                    </a:lnTo>
                    <a:lnTo>
                      <a:pt x="1" y="118"/>
                    </a:lnTo>
                    <a:lnTo>
                      <a:pt x="0" y="129"/>
                    </a:lnTo>
                    <a:lnTo>
                      <a:pt x="7" y="126"/>
                    </a:lnTo>
                    <a:lnTo>
                      <a:pt x="15" y="123"/>
                    </a:lnTo>
                    <a:lnTo>
                      <a:pt x="23" y="118"/>
                    </a:lnTo>
                    <a:lnTo>
                      <a:pt x="34" y="112"/>
                    </a:lnTo>
                    <a:lnTo>
                      <a:pt x="43" y="106"/>
                    </a:lnTo>
                    <a:lnTo>
                      <a:pt x="53" y="98"/>
                    </a:lnTo>
                    <a:lnTo>
                      <a:pt x="63" y="90"/>
                    </a:lnTo>
                    <a:lnTo>
                      <a:pt x="73" y="81"/>
                    </a:lnTo>
                    <a:lnTo>
                      <a:pt x="83" y="72"/>
                    </a:lnTo>
                    <a:lnTo>
                      <a:pt x="92" y="62"/>
                    </a:lnTo>
                    <a:lnTo>
                      <a:pt x="101" y="52"/>
                    </a:lnTo>
                    <a:lnTo>
                      <a:pt x="109" y="41"/>
                    </a:lnTo>
                    <a:lnTo>
                      <a:pt x="116" y="31"/>
                    </a:lnTo>
                    <a:lnTo>
                      <a:pt x="122" y="21"/>
                    </a:lnTo>
                    <a:lnTo>
                      <a:pt x="126" y="11"/>
                    </a:lnTo>
                    <a:lnTo>
                      <a:pt x="1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19" name="Freeform 127">
                <a:extLst>
                  <a:ext uri="{FF2B5EF4-FFF2-40B4-BE49-F238E27FC236}">
                    <a16:creationId xmlns:a16="http://schemas.microsoft.com/office/drawing/2014/main" id="{B136D031-C8B2-52CB-0B56-8D72F441337F}"/>
                  </a:ext>
                </a:extLst>
              </p:cNvPr>
              <p:cNvSpPr>
                <a:spLocks/>
              </p:cNvSpPr>
              <p:nvPr/>
            </p:nvSpPr>
            <p:spPr bwMode="auto">
              <a:xfrm>
                <a:off x="2063" y="2757"/>
                <a:ext cx="44" cy="45"/>
              </a:xfrm>
              <a:custGeom>
                <a:avLst/>
                <a:gdLst>
                  <a:gd name="T0" fmla="*/ 2 w 131"/>
                  <a:gd name="T1" fmla="*/ 128 h 134"/>
                  <a:gd name="T2" fmla="*/ 5 w 131"/>
                  <a:gd name="T3" fmla="*/ 131 h 134"/>
                  <a:gd name="T4" fmla="*/ 6 w 131"/>
                  <a:gd name="T5" fmla="*/ 120 h 134"/>
                  <a:gd name="T6" fmla="*/ 8 w 131"/>
                  <a:gd name="T7" fmla="*/ 109 h 134"/>
                  <a:gd name="T8" fmla="*/ 11 w 131"/>
                  <a:gd name="T9" fmla="*/ 99 h 134"/>
                  <a:gd name="T10" fmla="*/ 16 w 131"/>
                  <a:gd name="T11" fmla="*/ 87 h 134"/>
                  <a:gd name="T12" fmla="*/ 20 w 131"/>
                  <a:gd name="T13" fmla="*/ 76 h 134"/>
                  <a:gd name="T14" fmla="*/ 26 w 131"/>
                  <a:gd name="T15" fmla="*/ 67 h 134"/>
                  <a:gd name="T16" fmla="*/ 33 w 131"/>
                  <a:gd name="T17" fmla="*/ 56 h 134"/>
                  <a:gd name="T18" fmla="*/ 43 w 131"/>
                  <a:gd name="T19" fmla="*/ 46 h 134"/>
                  <a:gd name="T20" fmla="*/ 51 w 131"/>
                  <a:gd name="T21" fmla="*/ 38 h 134"/>
                  <a:gd name="T22" fmla="*/ 61 w 131"/>
                  <a:gd name="T23" fmla="*/ 30 h 134"/>
                  <a:gd name="T24" fmla="*/ 72 w 131"/>
                  <a:gd name="T25" fmla="*/ 23 h 134"/>
                  <a:gd name="T26" fmla="*/ 82 w 131"/>
                  <a:gd name="T27" fmla="*/ 17 h 134"/>
                  <a:gd name="T28" fmla="*/ 94 w 131"/>
                  <a:gd name="T29" fmla="*/ 12 h 134"/>
                  <a:gd name="T30" fmla="*/ 106 w 131"/>
                  <a:gd name="T31" fmla="*/ 8 h 134"/>
                  <a:gd name="T32" fmla="*/ 119 w 131"/>
                  <a:gd name="T33" fmla="*/ 6 h 134"/>
                  <a:gd name="T34" fmla="*/ 131 w 131"/>
                  <a:gd name="T35" fmla="*/ 6 h 134"/>
                  <a:gd name="T36" fmla="*/ 131 w 131"/>
                  <a:gd name="T37" fmla="*/ 0 h 134"/>
                  <a:gd name="T38" fmla="*/ 117 w 131"/>
                  <a:gd name="T39" fmla="*/ 0 h 134"/>
                  <a:gd name="T40" fmla="*/ 104 w 131"/>
                  <a:gd name="T41" fmla="*/ 2 h 134"/>
                  <a:gd name="T42" fmla="*/ 92 w 131"/>
                  <a:gd name="T43" fmla="*/ 6 h 134"/>
                  <a:gd name="T44" fmla="*/ 80 w 131"/>
                  <a:gd name="T45" fmla="*/ 12 h 134"/>
                  <a:gd name="T46" fmla="*/ 68 w 131"/>
                  <a:gd name="T47" fmla="*/ 18 h 134"/>
                  <a:gd name="T48" fmla="*/ 58 w 131"/>
                  <a:gd name="T49" fmla="*/ 25 h 134"/>
                  <a:gd name="T50" fmla="*/ 48 w 131"/>
                  <a:gd name="T51" fmla="*/ 33 h 134"/>
                  <a:gd name="T52" fmla="*/ 38 w 131"/>
                  <a:gd name="T53" fmla="*/ 43 h 134"/>
                  <a:gd name="T54" fmla="*/ 29 w 131"/>
                  <a:gd name="T55" fmla="*/ 53 h 134"/>
                  <a:gd name="T56" fmla="*/ 22 w 131"/>
                  <a:gd name="T57" fmla="*/ 63 h 134"/>
                  <a:gd name="T58" fmla="*/ 16 w 131"/>
                  <a:gd name="T59" fmla="*/ 74 h 134"/>
                  <a:gd name="T60" fmla="*/ 10 w 131"/>
                  <a:gd name="T61" fmla="*/ 85 h 134"/>
                  <a:gd name="T62" fmla="*/ 5 w 131"/>
                  <a:gd name="T63" fmla="*/ 97 h 134"/>
                  <a:gd name="T64" fmla="*/ 3 w 131"/>
                  <a:gd name="T65" fmla="*/ 108 h 134"/>
                  <a:gd name="T66" fmla="*/ 1 w 131"/>
                  <a:gd name="T67" fmla="*/ 119 h 134"/>
                  <a:gd name="T68" fmla="*/ 0 w 131"/>
                  <a:gd name="T69" fmla="*/ 131 h 134"/>
                  <a:gd name="T70" fmla="*/ 4 w 131"/>
                  <a:gd name="T71" fmla="*/ 134 h 134"/>
                  <a:gd name="T72" fmla="*/ 0 w 131"/>
                  <a:gd name="T73" fmla="*/ 131 h 134"/>
                  <a:gd name="T74" fmla="*/ 1 w 131"/>
                  <a:gd name="T75" fmla="*/ 133 h 134"/>
                  <a:gd name="T76" fmla="*/ 3 w 131"/>
                  <a:gd name="T77" fmla="*/ 133 h 134"/>
                  <a:gd name="T78" fmla="*/ 5 w 131"/>
                  <a:gd name="T79" fmla="*/ 133 h 134"/>
                  <a:gd name="T80" fmla="*/ 5 w 131"/>
                  <a:gd name="T81" fmla="*/ 131 h 134"/>
                  <a:gd name="T82" fmla="*/ 2 w 131"/>
                  <a:gd name="T83"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1" h="134">
                    <a:moveTo>
                      <a:pt x="2" y="128"/>
                    </a:moveTo>
                    <a:lnTo>
                      <a:pt x="5" y="131"/>
                    </a:lnTo>
                    <a:lnTo>
                      <a:pt x="6" y="120"/>
                    </a:lnTo>
                    <a:lnTo>
                      <a:pt x="8" y="109"/>
                    </a:lnTo>
                    <a:lnTo>
                      <a:pt x="11" y="99"/>
                    </a:lnTo>
                    <a:lnTo>
                      <a:pt x="16" y="87"/>
                    </a:lnTo>
                    <a:lnTo>
                      <a:pt x="20" y="76"/>
                    </a:lnTo>
                    <a:lnTo>
                      <a:pt x="26" y="67"/>
                    </a:lnTo>
                    <a:lnTo>
                      <a:pt x="33" y="56"/>
                    </a:lnTo>
                    <a:lnTo>
                      <a:pt x="43" y="46"/>
                    </a:lnTo>
                    <a:lnTo>
                      <a:pt x="51" y="38"/>
                    </a:lnTo>
                    <a:lnTo>
                      <a:pt x="61" y="30"/>
                    </a:lnTo>
                    <a:lnTo>
                      <a:pt x="72" y="23"/>
                    </a:lnTo>
                    <a:lnTo>
                      <a:pt x="82" y="17"/>
                    </a:lnTo>
                    <a:lnTo>
                      <a:pt x="94" y="12"/>
                    </a:lnTo>
                    <a:lnTo>
                      <a:pt x="106" y="8"/>
                    </a:lnTo>
                    <a:lnTo>
                      <a:pt x="119" y="6"/>
                    </a:lnTo>
                    <a:lnTo>
                      <a:pt x="131" y="6"/>
                    </a:lnTo>
                    <a:lnTo>
                      <a:pt x="131" y="0"/>
                    </a:lnTo>
                    <a:lnTo>
                      <a:pt x="117" y="0"/>
                    </a:lnTo>
                    <a:lnTo>
                      <a:pt x="104" y="2"/>
                    </a:lnTo>
                    <a:lnTo>
                      <a:pt x="92" y="6"/>
                    </a:lnTo>
                    <a:lnTo>
                      <a:pt x="80" y="12"/>
                    </a:lnTo>
                    <a:lnTo>
                      <a:pt x="68" y="18"/>
                    </a:lnTo>
                    <a:lnTo>
                      <a:pt x="58" y="25"/>
                    </a:lnTo>
                    <a:lnTo>
                      <a:pt x="48" y="33"/>
                    </a:lnTo>
                    <a:lnTo>
                      <a:pt x="38" y="43"/>
                    </a:lnTo>
                    <a:lnTo>
                      <a:pt x="29" y="53"/>
                    </a:lnTo>
                    <a:lnTo>
                      <a:pt x="22" y="63"/>
                    </a:lnTo>
                    <a:lnTo>
                      <a:pt x="16" y="74"/>
                    </a:lnTo>
                    <a:lnTo>
                      <a:pt x="10" y="85"/>
                    </a:lnTo>
                    <a:lnTo>
                      <a:pt x="5" y="97"/>
                    </a:lnTo>
                    <a:lnTo>
                      <a:pt x="3" y="108"/>
                    </a:lnTo>
                    <a:lnTo>
                      <a:pt x="1" y="119"/>
                    </a:lnTo>
                    <a:lnTo>
                      <a:pt x="0" y="131"/>
                    </a:lnTo>
                    <a:lnTo>
                      <a:pt x="4" y="134"/>
                    </a:lnTo>
                    <a:lnTo>
                      <a:pt x="0" y="131"/>
                    </a:lnTo>
                    <a:lnTo>
                      <a:pt x="1" y="133"/>
                    </a:lnTo>
                    <a:lnTo>
                      <a:pt x="3" y="133"/>
                    </a:lnTo>
                    <a:lnTo>
                      <a:pt x="5" y="133"/>
                    </a:lnTo>
                    <a:lnTo>
                      <a:pt x="5" y="131"/>
                    </a:lnTo>
                    <a:lnTo>
                      <a:pt x="2"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0" name="Freeform 128">
                <a:extLst>
                  <a:ext uri="{FF2B5EF4-FFF2-40B4-BE49-F238E27FC236}">
                    <a16:creationId xmlns:a16="http://schemas.microsoft.com/office/drawing/2014/main" id="{517403E2-1488-A45A-EAEA-E8F806A76E48}"/>
                  </a:ext>
                </a:extLst>
              </p:cNvPr>
              <p:cNvSpPr>
                <a:spLocks/>
              </p:cNvSpPr>
              <p:nvPr/>
            </p:nvSpPr>
            <p:spPr bwMode="auto">
              <a:xfrm>
                <a:off x="2063" y="2757"/>
                <a:ext cx="44" cy="45"/>
              </a:xfrm>
              <a:custGeom>
                <a:avLst/>
                <a:gdLst>
                  <a:gd name="T0" fmla="*/ 129 w 132"/>
                  <a:gd name="T1" fmla="*/ 6 h 134"/>
                  <a:gd name="T2" fmla="*/ 126 w 132"/>
                  <a:gd name="T3" fmla="*/ 2 h 134"/>
                  <a:gd name="T4" fmla="*/ 123 w 132"/>
                  <a:gd name="T5" fmla="*/ 12 h 134"/>
                  <a:gd name="T6" fmla="*/ 119 w 132"/>
                  <a:gd name="T7" fmla="*/ 21 h 134"/>
                  <a:gd name="T8" fmla="*/ 114 w 132"/>
                  <a:gd name="T9" fmla="*/ 32 h 134"/>
                  <a:gd name="T10" fmla="*/ 107 w 132"/>
                  <a:gd name="T11" fmla="*/ 42 h 134"/>
                  <a:gd name="T12" fmla="*/ 99 w 132"/>
                  <a:gd name="T13" fmla="*/ 52 h 134"/>
                  <a:gd name="T14" fmla="*/ 90 w 132"/>
                  <a:gd name="T15" fmla="*/ 63 h 134"/>
                  <a:gd name="T16" fmla="*/ 81 w 132"/>
                  <a:gd name="T17" fmla="*/ 71 h 134"/>
                  <a:gd name="T18" fmla="*/ 72 w 132"/>
                  <a:gd name="T19" fmla="*/ 81 h 134"/>
                  <a:gd name="T20" fmla="*/ 62 w 132"/>
                  <a:gd name="T21" fmla="*/ 90 h 134"/>
                  <a:gd name="T22" fmla="*/ 52 w 132"/>
                  <a:gd name="T23" fmla="*/ 97 h 134"/>
                  <a:gd name="T24" fmla="*/ 42 w 132"/>
                  <a:gd name="T25" fmla="*/ 105 h 134"/>
                  <a:gd name="T26" fmla="*/ 31 w 132"/>
                  <a:gd name="T27" fmla="*/ 112 h 134"/>
                  <a:gd name="T28" fmla="*/ 22 w 132"/>
                  <a:gd name="T29" fmla="*/ 118 h 134"/>
                  <a:gd name="T30" fmla="*/ 14 w 132"/>
                  <a:gd name="T31" fmla="*/ 123 h 134"/>
                  <a:gd name="T32" fmla="*/ 6 w 132"/>
                  <a:gd name="T33" fmla="*/ 125 h 134"/>
                  <a:gd name="T34" fmla="*/ 0 w 132"/>
                  <a:gd name="T35" fmla="*/ 128 h 134"/>
                  <a:gd name="T36" fmla="*/ 2 w 132"/>
                  <a:gd name="T37" fmla="*/ 134 h 134"/>
                  <a:gd name="T38" fmla="*/ 8 w 132"/>
                  <a:gd name="T39" fmla="*/ 131 h 134"/>
                  <a:gd name="T40" fmla="*/ 16 w 132"/>
                  <a:gd name="T41" fmla="*/ 127 h 134"/>
                  <a:gd name="T42" fmla="*/ 25 w 132"/>
                  <a:gd name="T43" fmla="*/ 122 h 134"/>
                  <a:gd name="T44" fmla="*/ 36 w 132"/>
                  <a:gd name="T45" fmla="*/ 116 h 134"/>
                  <a:gd name="T46" fmla="*/ 45 w 132"/>
                  <a:gd name="T47" fmla="*/ 110 h 134"/>
                  <a:gd name="T48" fmla="*/ 55 w 132"/>
                  <a:gd name="T49" fmla="*/ 102 h 134"/>
                  <a:gd name="T50" fmla="*/ 65 w 132"/>
                  <a:gd name="T51" fmla="*/ 94 h 134"/>
                  <a:gd name="T52" fmla="*/ 75 w 132"/>
                  <a:gd name="T53" fmla="*/ 86 h 134"/>
                  <a:gd name="T54" fmla="*/ 85 w 132"/>
                  <a:gd name="T55" fmla="*/ 76 h 134"/>
                  <a:gd name="T56" fmla="*/ 95 w 132"/>
                  <a:gd name="T57" fmla="*/ 66 h 134"/>
                  <a:gd name="T58" fmla="*/ 104 w 132"/>
                  <a:gd name="T59" fmla="*/ 56 h 134"/>
                  <a:gd name="T60" fmla="*/ 111 w 132"/>
                  <a:gd name="T61" fmla="*/ 45 h 134"/>
                  <a:gd name="T62" fmla="*/ 119 w 132"/>
                  <a:gd name="T63" fmla="*/ 35 h 134"/>
                  <a:gd name="T64" fmla="*/ 124 w 132"/>
                  <a:gd name="T65" fmla="*/ 24 h 134"/>
                  <a:gd name="T66" fmla="*/ 129 w 132"/>
                  <a:gd name="T67" fmla="*/ 14 h 134"/>
                  <a:gd name="T68" fmla="*/ 132 w 132"/>
                  <a:gd name="T69" fmla="*/ 3 h 134"/>
                  <a:gd name="T70" fmla="*/ 129 w 132"/>
                  <a:gd name="T71" fmla="*/ 0 h 134"/>
                  <a:gd name="T72" fmla="*/ 132 w 132"/>
                  <a:gd name="T73" fmla="*/ 3 h 134"/>
                  <a:gd name="T74" fmla="*/ 131 w 132"/>
                  <a:gd name="T75" fmla="*/ 1 h 134"/>
                  <a:gd name="T76" fmla="*/ 130 w 132"/>
                  <a:gd name="T77" fmla="*/ 0 h 134"/>
                  <a:gd name="T78" fmla="*/ 127 w 132"/>
                  <a:gd name="T79" fmla="*/ 0 h 134"/>
                  <a:gd name="T80" fmla="*/ 126 w 132"/>
                  <a:gd name="T81" fmla="*/ 2 h 134"/>
                  <a:gd name="T82" fmla="*/ 129 w 132"/>
                  <a:gd name="T83"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134">
                    <a:moveTo>
                      <a:pt x="129" y="6"/>
                    </a:moveTo>
                    <a:lnTo>
                      <a:pt x="126" y="2"/>
                    </a:lnTo>
                    <a:lnTo>
                      <a:pt x="123" y="12"/>
                    </a:lnTo>
                    <a:lnTo>
                      <a:pt x="119" y="21"/>
                    </a:lnTo>
                    <a:lnTo>
                      <a:pt x="114" y="32"/>
                    </a:lnTo>
                    <a:lnTo>
                      <a:pt x="107" y="42"/>
                    </a:lnTo>
                    <a:lnTo>
                      <a:pt x="99" y="52"/>
                    </a:lnTo>
                    <a:lnTo>
                      <a:pt x="90" y="63"/>
                    </a:lnTo>
                    <a:lnTo>
                      <a:pt x="81" y="71"/>
                    </a:lnTo>
                    <a:lnTo>
                      <a:pt x="72" y="81"/>
                    </a:lnTo>
                    <a:lnTo>
                      <a:pt x="62" y="90"/>
                    </a:lnTo>
                    <a:lnTo>
                      <a:pt x="52" y="97"/>
                    </a:lnTo>
                    <a:lnTo>
                      <a:pt x="42" y="105"/>
                    </a:lnTo>
                    <a:lnTo>
                      <a:pt x="31" y="112"/>
                    </a:lnTo>
                    <a:lnTo>
                      <a:pt x="22" y="118"/>
                    </a:lnTo>
                    <a:lnTo>
                      <a:pt x="14" y="123"/>
                    </a:lnTo>
                    <a:lnTo>
                      <a:pt x="6" y="125"/>
                    </a:lnTo>
                    <a:lnTo>
                      <a:pt x="0" y="128"/>
                    </a:lnTo>
                    <a:lnTo>
                      <a:pt x="2" y="134"/>
                    </a:lnTo>
                    <a:lnTo>
                      <a:pt x="8" y="131"/>
                    </a:lnTo>
                    <a:lnTo>
                      <a:pt x="16" y="127"/>
                    </a:lnTo>
                    <a:lnTo>
                      <a:pt x="25" y="122"/>
                    </a:lnTo>
                    <a:lnTo>
                      <a:pt x="36" y="116"/>
                    </a:lnTo>
                    <a:lnTo>
                      <a:pt x="45" y="110"/>
                    </a:lnTo>
                    <a:lnTo>
                      <a:pt x="55" y="102"/>
                    </a:lnTo>
                    <a:lnTo>
                      <a:pt x="65" y="94"/>
                    </a:lnTo>
                    <a:lnTo>
                      <a:pt x="75" y="86"/>
                    </a:lnTo>
                    <a:lnTo>
                      <a:pt x="85" y="76"/>
                    </a:lnTo>
                    <a:lnTo>
                      <a:pt x="95" y="66"/>
                    </a:lnTo>
                    <a:lnTo>
                      <a:pt x="104" y="56"/>
                    </a:lnTo>
                    <a:lnTo>
                      <a:pt x="111" y="45"/>
                    </a:lnTo>
                    <a:lnTo>
                      <a:pt x="119" y="35"/>
                    </a:lnTo>
                    <a:lnTo>
                      <a:pt x="124" y="24"/>
                    </a:lnTo>
                    <a:lnTo>
                      <a:pt x="129" y="14"/>
                    </a:lnTo>
                    <a:lnTo>
                      <a:pt x="132" y="3"/>
                    </a:lnTo>
                    <a:lnTo>
                      <a:pt x="129" y="0"/>
                    </a:lnTo>
                    <a:lnTo>
                      <a:pt x="132" y="3"/>
                    </a:lnTo>
                    <a:lnTo>
                      <a:pt x="131" y="1"/>
                    </a:lnTo>
                    <a:lnTo>
                      <a:pt x="130" y="0"/>
                    </a:lnTo>
                    <a:lnTo>
                      <a:pt x="127" y="0"/>
                    </a:lnTo>
                    <a:lnTo>
                      <a:pt x="126" y="2"/>
                    </a:lnTo>
                    <a:lnTo>
                      <a:pt x="12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1" name="Freeform 129">
                <a:extLst>
                  <a:ext uri="{FF2B5EF4-FFF2-40B4-BE49-F238E27FC236}">
                    <a16:creationId xmlns:a16="http://schemas.microsoft.com/office/drawing/2014/main" id="{90204BFB-4D6D-67F0-2D2C-46E6D0E977F2}"/>
                  </a:ext>
                </a:extLst>
              </p:cNvPr>
              <p:cNvSpPr>
                <a:spLocks/>
              </p:cNvSpPr>
              <p:nvPr/>
            </p:nvSpPr>
            <p:spPr bwMode="auto">
              <a:xfrm>
                <a:off x="2146" y="2796"/>
                <a:ext cx="28" cy="25"/>
              </a:xfrm>
              <a:custGeom>
                <a:avLst/>
                <a:gdLst>
                  <a:gd name="T0" fmla="*/ 86 w 86"/>
                  <a:gd name="T1" fmla="*/ 0 h 76"/>
                  <a:gd name="T2" fmla="*/ 70 w 86"/>
                  <a:gd name="T3" fmla="*/ 2 h 76"/>
                  <a:gd name="T4" fmla="*/ 55 w 86"/>
                  <a:gd name="T5" fmla="*/ 6 h 76"/>
                  <a:gd name="T6" fmla="*/ 40 w 86"/>
                  <a:gd name="T7" fmla="*/ 13 h 76"/>
                  <a:gd name="T8" fmla="*/ 27 w 86"/>
                  <a:gd name="T9" fmla="*/ 22 h 76"/>
                  <a:gd name="T10" fmla="*/ 15 w 86"/>
                  <a:gd name="T11" fmla="*/ 32 h 76"/>
                  <a:gd name="T12" fmla="*/ 7 w 86"/>
                  <a:gd name="T13" fmla="*/ 45 h 76"/>
                  <a:gd name="T14" fmla="*/ 2 w 86"/>
                  <a:gd name="T15" fmla="*/ 59 h 76"/>
                  <a:gd name="T16" fmla="*/ 0 w 86"/>
                  <a:gd name="T17" fmla="*/ 76 h 76"/>
                  <a:gd name="T18" fmla="*/ 15 w 86"/>
                  <a:gd name="T19" fmla="*/ 74 h 76"/>
                  <a:gd name="T20" fmla="*/ 30 w 86"/>
                  <a:gd name="T21" fmla="*/ 70 h 76"/>
                  <a:gd name="T22" fmla="*/ 43 w 86"/>
                  <a:gd name="T23" fmla="*/ 62 h 76"/>
                  <a:gd name="T24" fmla="*/ 55 w 86"/>
                  <a:gd name="T25" fmla="*/ 54 h 76"/>
                  <a:gd name="T26" fmla="*/ 65 w 86"/>
                  <a:gd name="T27" fmla="*/ 42 h 76"/>
                  <a:gd name="T28" fmla="*/ 74 w 86"/>
                  <a:gd name="T29" fmla="*/ 30 h 76"/>
                  <a:gd name="T30" fmla="*/ 81 w 86"/>
                  <a:gd name="T31" fmla="*/ 16 h 76"/>
                  <a:gd name="T32" fmla="*/ 86 w 86"/>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76">
                    <a:moveTo>
                      <a:pt x="86" y="0"/>
                    </a:moveTo>
                    <a:lnTo>
                      <a:pt x="70" y="2"/>
                    </a:lnTo>
                    <a:lnTo>
                      <a:pt x="55" y="6"/>
                    </a:lnTo>
                    <a:lnTo>
                      <a:pt x="40" y="13"/>
                    </a:lnTo>
                    <a:lnTo>
                      <a:pt x="27" y="22"/>
                    </a:lnTo>
                    <a:lnTo>
                      <a:pt x="15" y="32"/>
                    </a:lnTo>
                    <a:lnTo>
                      <a:pt x="7" y="45"/>
                    </a:lnTo>
                    <a:lnTo>
                      <a:pt x="2" y="59"/>
                    </a:lnTo>
                    <a:lnTo>
                      <a:pt x="0" y="76"/>
                    </a:lnTo>
                    <a:lnTo>
                      <a:pt x="15" y="74"/>
                    </a:lnTo>
                    <a:lnTo>
                      <a:pt x="30" y="70"/>
                    </a:lnTo>
                    <a:lnTo>
                      <a:pt x="43" y="62"/>
                    </a:lnTo>
                    <a:lnTo>
                      <a:pt x="55" y="54"/>
                    </a:lnTo>
                    <a:lnTo>
                      <a:pt x="65" y="42"/>
                    </a:lnTo>
                    <a:lnTo>
                      <a:pt x="74" y="30"/>
                    </a:lnTo>
                    <a:lnTo>
                      <a:pt x="81" y="16"/>
                    </a:lnTo>
                    <a:lnTo>
                      <a:pt x="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2" name="Freeform 130">
                <a:extLst>
                  <a:ext uri="{FF2B5EF4-FFF2-40B4-BE49-F238E27FC236}">
                    <a16:creationId xmlns:a16="http://schemas.microsoft.com/office/drawing/2014/main" id="{8AF6F54D-0462-2F94-EC19-FD63FC8E13DC}"/>
                  </a:ext>
                </a:extLst>
              </p:cNvPr>
              <p:cNvSpPr>
                <a:spLocks/>
              </p:cNvSpPr>
              <p:nvPr/>
            </p:nvSpPr>
            <p:spPr bwMode="auto">
              <a:xfrm>
                <a:off x="2145" y="2795"/>
                <a:ext cx="29" cy="27"/>
              </a:xfrm>
              <a:custGeom>
                <a:avLst/>
                <a:gdLst>
                  <a:gd name="T0" fmla="*/ 3 w 89"/>
                  <a:gd name="T1" fmla="*/ 75 h 80"/>
                  <a:gd name="T2" fmla="*/ 6 w 89"/>
                  <a:gd name="T3" fmla="*/ 77 h 80"/>
                  <a:gd name="T4" fmla="*/ 7 w 89"/>
                  <a:gd name="T5" fmla="*/ 61 h 80"/>
                  <a:gd name="T6" fmla="*/ 12 w 89"/>
                  <a:gd name="T7" fmla="*/ 48 h 80"/>
                  <a:gd name="T8" fmla="*/ 21 w 89"/>
                  <a:gd name="T9" fmla="*/ 36 h 80"/>
                  <a:gd name="T10" fmla="*/ 31 w 89"/>
                  <a:gd name="T11" fmla="*/ 26 h 80"/>
                  <a:gd name="T12" fmla="*/ 45 w 89"/>
                  <a:gd name="T13" fmla="*/ 17 h 80"/>
                  <a:gd name="T14" fmla="*/ 59 w 89"/>
                  <a:gd name="T15" fmla="*/ 11 h 80"/>
                  <a:gd name="T16" fmla="*/ 74 w 89"/>
                  <a:gd name="T17" fmla="*/ 7 h 80"/>
                  <a:gd name="T18" fmla="*/ 89 w 89"/>
                  <a:gd name="T19" fmla="*/ 5 h 80"/>
                  <a:gd name="T20" fmla="*/ 89 w 89"/>
                  <a:gd name="T21" fmla="*/ 0 h 80"/>
                  <a:gd name="T22" fmla="*/ 73 w 89"/>
                  <a:gd name="T23" fmla="*/ 1 h 80"/>
                  <a:gd name="T24" fmla="*/ 57 w 89"/>
                  <a:gd name="T25" fmla="*/ 5 h 80"/>
                  <a:gd name="T26" fmla="*/ 42 w 89"/>
                  <a:gd name="T27" fmla="*/ 12 h 80"/>
                  <a:gd name="T28" fmla="*/ 28 w 89"/>
                  <a:gd name="T29" fmla="*/ 21 h 80"/>
                  <a:gd name="T30" fmla="*/ 16 w 89"/>
                  <a:gd name="T31" fmla="*/ 32 h 80"/>
                  <a:gd name="T32" fmla="*/ 8 w 89"/>
                  <a:gd name="T33" fmla="*/ 45 h 80"/>
                  <a:gd name="T34" fmla="*/ 2 w 89"/>
                  <a:gd name="T35" fmla="*/ 61 h 80"/>
                  <a:gd name="T36" fmla="*/ 0 w 89"/>
                  <a:gd name="T37" fmla="*/ 77 h 80"/>
                  <a:gd name="T38" fmla="*/ 3 w 89"/>
                  <a:gd name="T39" fmla="*/ 80 h 80"/>
                  <a:gd name="T40" fmla="*/ 0 w 89"/>
                  <a:gd name="T41" fmla="*/ 77 h 80"/>
                  <a:gd name="T42" fmla="*/ 1 w 89"/>
                  <a:gd name="T43" fmla="*/ 79 h 80"/>
                  <a:gd name="T44" fmla="*/ 3 w 89"/>
                  <a:gd name="T45" fmla="*/ 80 h 80"/>
                  <a:gd name="T46" fmla="*/ 5 w 89"/>
                  <a:gd name="T47" fmla="*/ 79 h 80"/>
                  <a:gd name="T48" fmla="*/ 6 w 89"/>
                  <a:gd name="T49" fmla="*/ 77 h 80"/>
                  <a:gd name="T50" fmla="*/ 3 w 89"/>
                  <a:gd name="T51" fmla="*/ 7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80">
                    <a:moveTo>
                      <a:pt x="3" y="75"/>
                    </a:moveTo>
                    <a:lnTo>
                      <a:pt x="6" y="77"/>
                    </a:lnTo>
                    <a:lnTo>
                      <a:pt x="7" y="61"/>
                    </a:lnTo>
                    <a:lnTo>
                      <a:pt x="12" y="48"/>
                    </a:lnTo>
                    <a:lnTo>
                      <a:pt x="21" y="36"/>
                    </a:lnTo>
                    <a:lnTo>
                      <a:pt x="31" y="26"/>
                    </a:lnTo>
                    <a:lnTo>
                      <a:pt x="45" y="17"/>
                    </a:lnTo>
                    <a:lnTo>
                      <a:pt x="59" y="11"/>
                    </a:lnTo>
                    <a:lnTo>
                      <a:pt x="74" y="7"/>
                    </a:lnTo>
                    <a:lnTo>
                      <a:pt x="89" y="5"/>
                    </a:lnTo>
                    <a:lnTo>
                      <a:pt x="89" y="0"/>
                    </a:lnTo>
                    <a:lnTo>
                      <a:pt x="73" y="1"/>
                    </a:lnTo>
                    <a:lnTo>
                      <a:pt x="57" y="5"/>
                    </a:lnTo>
                    <a:lnTo>
                      <a:pt x="42" y="12"/>
                    </a:lnTo>
                    <a:lnTo>
                      <a:pt x="28" y="21"/>
                    </a:lnTo>
                    <a:lnTo>
                      <a:pt x="16" y="32"/>
                    </a:lnTo>
                    <a:lnTo>
                      <a:pt x="8" y="45"/>
                    </a:lnTo>
                    <a:lnTo>
                      <a:pt x="2" y="61"/>
                    </a:lnTo>
                    <a:lnTo>
                      <a:pt x="0" y="77"/>
                    </a:lnTo>
                    <a:lnTo>
                      <a:pt x="3" y="80"/>
                    </a:lnTo>
                    <a:lnTo>
                      <a:pt x="0" y="77"/>
                    </a:lnTo>
                    <a:lnTo>
                      <a:pt x="1" y="79"/>
                    </a:lnTo>
                    <a:lnTo>
                      <a:pt x="3" y="80"/>
                    </a:lnTo>
                    <a:lnTo>
                      <a:pt x="5" y="79"/>
                    </a:lnTo>
                    <a:lnTo>
                      <a:pt x="6" y="77"/>
                    </a:lnTo>
                    <a:lnTo>
                      <a:pt x="3"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3" name="Freeform 131">
                <a:extLst>
                  <a:ext uri="{FF2B5EF4-FFF2-40B4-BE49-F238E27FC236}">
                    <a16:creationId xmlns:a16="http://schemas.microsoft.com/office/drawing/2014/main" id="{5CCE873D-5EDA-C9FB-5475-5EDA2839AE34}"/>
                  </a:ext>
                </a:extLst>
              </p:cNvPr>
              <p:cNvSpPr>
                <a:spLocks/>
              </p:cNvSpPr>
              <p:nvPr/>
            </p:nvSpPr>
            <p:spPr bwMode="auto">
              <a:xfrm>
                <a:off x="2146" y="2795"/>
                <a:ext cx="29" cy="27"/>
              </a:xfrm>
              <a:custGeom>
                <a:avLst/>
                <a:gdLst>
                  <a:gd name="T0" fmla="*/ 87 w 89"/>
                  <a:gd name="T1" fmla="*/ 5 h 80"/>
                  <a:gd name="T2" fmla="*/ 83 w 89"/>
                  <a:gd name="T3" fmla="*/ 2 h 80"/>
                  <a:gd name="T4" fmla="*/ 79 w 89"/>
                  <a:gd name="T5" fmla="*/ 17 h 80"/>
                  <a:gd name="T6" fmla="*/ 72 w 89"/>
                  <a:gd name="T7" fmla="*/ 30 h 80"/>
                  <a:gd name="T8" fmla="*/ 64 w 89"/>
                  <a:gd name="T9" fmla="*/ 43 h 80"/>
                  <a:gd name="T10" fmla="*/ 54 w 89"/>
                  <a:gd name="T11" fmla="*/ 53 h 80"/>
                  <a:gd name="T12" fmla="*/ 42 w 89"/>
                  <a:gd name="T13" fmla="*/ 62 h 80"/>
                  <a:gd name="T14" fmla="*/ 29 w 89"/>
                  <a:gd name="T15" fmla="*/ 69 h 80"/>
                  <a:gd name="T16" fmla="*/ 15 w 89"/>
                  <a:gd name="T17" fmla="*/ 73 h 80"/>
                  <a:gd name="T18" fmla="*/ 0 w 89"/>
                  <a:gd name="T19" fmla="*/ 75 h 80"/>
                  <a:gd name="T20" fmla="*/ 0 w 89"/>
                  <a:gd name="T21" fmla="*/ 80 h 80"/>
                  <a:gd name="T22" fmla="*/ 16 w 89"/>
                  <a:gd name="T23" fmla="*/ 79 h 80"/>
                  <a:gd name="T24" fmla="*/ 31 w 89"/>
                  <a:gd name="T25" fmla="*/ 75 h 80"/>
                  <a:gd name="T26" fmla="*/ 46 w 89"/>
                  <a:gd name="T27" fmla="*/ 68 h 80"/>
                  <a:gd name="T28" fmla="*/ 57 w 89"/>
                  <a:gd name="T29" fmla="*/ 57 h 80"/>
                  <a:gd name="T30" fmla="*/ 68 w 89"/>
                  <a:gd name="T31" fmla="*/ 46 h 80"/>
                  <a:gd name="T32" fmla="*/ 77 w 89"/>
                  <a:gd name="T33" fmla="*/ 34 h 80"/>
                  <a:gd name="T34" fmla="*/ 84 w 89"/>
                  <a:gd name="T35" fmla="*/ 19 h 80"/>
                  <a:gd name="T36" fmla="*/ 89 w 89"/>
                  <a:gd name="T37" fmla="*/ 3 h 80"/>
                  <a:gd name="T38" fmla="*/ 87 w 89"/>
                  <a:gd name="T39" fmla="*/ 0 h 80"/>
                  <a:gd name="T40" fmla="*/ 89 w 89"/>
                  <a:gd name="T41" fmla="*/ 3 h 80"/>
                  <a:gd name="T42" fmla="*/ 89 w 89"/>
                  <a:gd name="T43" fmla="*/ 1 h 80"/>
                  <a:gd name="T44" fmla="*/ 87 w 89"/>
                  <a:gd name="T45" fmla="*/ 0 h 80"/>
                  <a:gd name="T46" fmla="*/ 85 w 89"/>
                  <a:gd name="T47" fmla="*/ 0 h 80"/>
                  <a:gd name="T48" fmla="*/ 83 w 89"/>
                  <a:gd name="T49" fmla="*/ 2 h 80"/>
                  <a:gd name="T50" fmla="*/ 87 w 89"/>
                  <a:gd name="T51"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 h="80">
                    <a:moveTo>
                      <a:pt x="87" y="5"/>
                    </a:moveTo>
                    <a:lnTo>
                      <a:pt x="83" y="2"/>
                    </a:lnTo>
                    <a:lnTo>
                      <a:pt x="79" y="17"/>
                    </a:lnTo>
                    <a:lnTo>
                      <a:pt x="72" y="30"/>
                    </a:lnTo>
                    <a:lnTo>
                      <a:pt x="64" y="43"/>
                    </a:lnTo>
                    <a:lnTo>
                      <a:pt x="54" y="53"/>
                    </a:lnTo>
                    <a:lnTo>
                      <a:pt x="42" y="62"/>
                    </a:lnTo>
                    <a:lnTo>
                      <a:pt x="29" y="69"/>
                    </a:lnTo>
                    <a:lnTo>
                      <a:pt x="15" y="73"/>
                    </a:lnTo>
                    <a:lnTo>
                      <a:pt x="0" y="75"/>
                    </a:lnTo>
                    <a:lnTo>
                      <a:pt x="0" y="80"/>
                    </a:lnTo>
                    <a:lnTo>
                      <a:pt x="16" y="79"/>
                    </a:lnTo>
                    <a:lnTo>
                      <a:pt x="31" y="75"/>
                    </a:lnTo>
                    <a:lnTo>
                      <a:pt x="46" y="68"/>
                    </a:lnTo>
                    <a:lnTo>
                      <a:pt x="57" y="57"/>
                    </a:lnTo>
                    <a:lnTo>
                      <a:pt x="68" y="46"/>
                    </a:lnTo>
                    <a:lnTo>
                      <a:pt x="77" y="34"/>
                    </a:lnTo>
                    <a:lnTo>
                      <a:pt x="84" y="19"/>
                    </a:lnTo>
                    <a:lnTo>
                      <a:pt x="89" y="3"/>
                    </a:lnTo>
                    <a:lnTo>
                      <a:pt x="87" y="0"/>
                    </a:lnTo>
                    <a:lnTo>
                      <a:pt x="89" y="3"/>
                    </a:lnTo>
                    <a:lnTo>
                      <a:pt x="89" y="1"/>
                    </a:lnTo>
                    <a:lnTo>
                      <a:pt x="87" y="0"/>
                    </a:lnTo>
                    <a:lnTo>
                      <a:pt x="85" y="0"/>
                    </a:lnTo>
                    <a:lnTo>
                      <a:pt x="83" y="2"/>
                    </a:lnTo>
                    <a:lnTo>
                      <a:pt x="8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4" name="Freeform 132">
                <a:extLst>
                  <a:ext uri="{FF2B5EF4-FFF2-40B4-BE49-F238E27FC236}">
                    <a16:creationId xmlns:a16="http://schemas.microsoft.com/office/drawing/2014/main" id="{306AC26B-4E8D-31BF-BD3B-3099D7AD0EF2}"/>
                  </a:ext>
                </a:extLst>
              </p:cNvPr>
              <p:cNvSpPr>
                <a:spLocks/>
              </p:cNvSpPr>
              <p:nvPr/>
            </p:nvSpPr>
            <p:spPr bwMode="auto">
              <a:xfrm>
                <a:off x="2219" y="2842"/>
                <a:ext cx="15" cy="15"/>
              </a:xfrm>
              <a:custGeom>
                <a:avLst/>
                <a:gdLst>
                  <a:gd name="T0" fmla="*/ 44 w 46"/>
                  <a:gd name="T1" fmla="*/ 0 h 46"/>
                  <a:gd name="T2" fmla="*/ 33 w 46"/>
                  <a:gd name="T3" fmla="*/ 3 h 46"/>
                  <a:gd name="T4" fmla="*/ 23 w 46"/>
                  <a:gd name="T5" fmla="*/ 7 h 46"/>
                  <a:gd name="T6" fmla="*/ 16 w 46"/>
                  <a:gd name="T7" fmla="*/ 11 h 46"/>
                  <a:gd name="T8" fmla="*/ 10 w 46"/>
                  <a:gd name="T9" fmla="*/ 15 h 46"/>
                  <a:gd name="T10" fmla="*/ 6 w 46"/>
                  <a:gd name="T11" fmla="*/ 20 h 46"/>
                  <a:gd name="T12" fmla="*/ 3 w 46"/>
                  <a:gd name="T13" fmla="*/ 27 h 46"/>
                  <a:gd name="T14" fmla="*/ 1 w 46"/>
                  <a:gd name="T15" fmla="*/ 35 h 46"/>
                  <a:gd name="T16" fmla="*/ 0 w 46"/>
                  <a:gd name="T17" fmla="*/ 46 h 46"/>
                  <a:gd name="T18" fmla="*/ 12 w 46"/>
                  <a:gd name="T19" fmla="*/ 45 h 46"/>
                  <a:gd name="T20" fmla="*/ 22 w 46"/>
                  <a:gd name="T21" fmla="*/ 42 h 46"/>
                  <a:gd name="T22" fmla="*/ 31 w 46"/>
                  <a:gd name="T23" fmla="*/ 37 h 46"/>
                  <a:gd name="T24" fmla="*/ 37 w 46"/>
                  <a:gd name="T25" fmla="*/ 31 h 46"/>
                  <a:gd name="T26" fmla="*/ 43 w 46"/>
                  <a:gd name="T27" fmla="*/ 24 h 46"/>
                  <a:gd name="T28" fmla="*/ 46 w 46"/>
                  <a:gd name="T29" fmla="*/ 16 h 46"/>
                  <a:gd name="T30" fmla="*/ 46 w 46"/>
                  <a:gd name="T31" fmla="*/ 8 h 46"/>
                  <a:gd name="T32" fmla="*/ 44 w 46"/>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6">
                    <a:moveTo>
                      <a:pt x="44" y="0"/>
                    </a:moveTo>
                    <a:lnTo>
                      <a:pt x="33" y="3"/>
                    </a:lnTo>
                    <a:lnTo>
                      <a:pt x="23" y="7"/>
                    </a:lnTo>
                    <a:lnTo>
                      <a:pt x="16" y="11"/>
                    </a:lnTo>
                    <a:lnTo>
                      <a:pt x="10" y="15"/>
                    </a:lnTo>
                    <a:lnTo>
                      <a:pt x="6" y="20"/>
                    </a:lnTo>
                    <a:lnTo>
                      <a:pt x="3" y="27"/>
                    </a:lnTo>
                    <a:lnTo>
                      <a:pt x="1" y="35"/>
                    </a:lnTo>
                    <a:lnTo>
                      <a:pt x="0" y="46"/>
                    </a:lnTo>
                    <a:lnTo>
                      <a:pt x="12" y="45"/>
                    </a:lnTo>
                    <a:lnTo>
                      <a:pt x="22" y="42"/>
                    </a:lnTo>
                    <a:lnTo>
                      <a:pt x="31" y="37"/>
                    </a:lnTo>
                    <a:lnTo>
                      <a:pt x="37" y="31"/>
                    </a:lnTo>
                    <a:lnTo>
                      <a:pt x="43" y="24"/>
                    </a:lnTo>
                    <a:lnTo>
                      <a:pt x="46" y="16"/>
                    </a:lnTo>
                    <a:lnTo>
                      <a:pt x="46" y="8"/>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5" name="Freeform 133">
                <a:extLst>
                  <a:ext uri="{FF2B5EF4-FFF2-40B4-BE49-F238E27FC236}">
                    <a16:creationId xmlns:a16="http://schemas.microsoft.com/office/drawing/2014/main" id="{EB10E46C-3A66-AEE7-4255-287AD22901BB}"/>
                  </a:ext>
                </a:extLst>
              </p:cNvPr>
              <p:cNvSpPr>
                <a:spLocks/>
              </p:cNvSpPr>
              <p:nvPr/>
            </p:nvSpPr>
            <p:spPr bwMode="auto">
              <a:xfrm>
                <a:off x="2218" y="2841"/>
                <a:ext cx="16" cy="17"/>
              </a:xfrm>
              <a:custGeom>
                <a:avLst/>
                <a:gdLst>
                  <a:gd name="T0" fmla="*/ 3 w 47"/>
                  <a:gd name="T1" fmla="*/ 45 h 51"/>
                  <a:gd name="T2" fmla="*/ 6 w 47"/>
                  <a:gd name="T3" fmla="*/ 48 h 51"/>
                  <a:gd name="T4" fmla="*/ 6 w 47"/>
                  <a:gd name="T5" fmla="*/ 38 h 51"/>
                  <a:gd name="T6" fmla="*/ 8 w 47"/>
                  <a:gd name="T7" fmla="*/ 30 h 51"/>
                  <a:gd name="T8" fmla="*/ 10 w 47"/>
                  <a:gd name="T9" fmla="*/ 24 h 51"/>
                  <a:gd name="T10" fmla="*/ 14 w 47"/>
                  <a:gd name="T11" fmla="*/ 20 h 51"/>
                  <a:gd name="T12" fmla="*/ 21 w 47"/>
                  <a:gd name="T13" fmla="*/ 15 h 51"/>
                  <a:gd name="T14" fmla="*/ 27 w 47"/>
                  <a:gd name="T15" fmla="*/ 12 h 51"/>
                  <a:gd name="T16" fmla="*/ 36 w 47"/>
                  <a:gd name="T17" fmla="*/ 9 h 51"/>
                  <a:gd name="T18" fmla="*/ 47 w 47"/>
                  <a:gd name="T19" fmla="*/ 5 h 51"/>
                  <a:gd name="T20" fmla="*/ 46 w 47"/>
                  <a:gd name="T21" fmla="*/ 0 h 51"/>
                  <a:gd name="T22" fmla="*/ 34 w 47"/>
                  <a:gd name="T23" fmla="*/ 3 h 51"/>
                  <a:gd name="T24" fmla="*/ 25 w 47"/>
                  <a:gd name="T25" fmla="*/ 7 h 51"/>
                  <a:gd name="T26" fmla="*/ 17 w 47"/>
                  <a:gd name="T27" fmla="*/ 11 h 51"/>
                  <a:gd name="T28" fmla="*/ 11 w 47"/>
                  <a:gd name="T29" fmla="*/ 15 h 51"/>
                  <a:gd name="T30" fmla="*/ 6 w 47"/>
                  <a:gd name="T31" fmla="*/ 20 h 51"/>
                  <a:gd name="T32" fmla="*/ 2 w 47"/>
                  <a:gd name="T33" fmla="*/ 28 h 51"/>
                  <a:gd name="T34" fmla="*/ 0 w 47"/>
                  <a:gd name="T35" fmla="*/ 37 h 51"/>
                  <a:gd name="T36" fmla="*/ 0 w 47"/>
                  <a:gd name="T37" fmla="*/ 48 h 51"/>
                  <a:gd name="T38" fmla="*/ 3 w 47"/>
                  <a:gd name="T39" fmla="*/ 51 h 51"/>
                  <a:gd name="T40" fmla="*/ 0 w 47"/>
                  <a:gd name="T41" fmla="*/ 48 h 51"/>
                  <a:gd name="T42" fmla="*/ 1 w 47"/>
                  <a:gd name="T43" fmla="*/ 50 h 51"/>
                  <a:gd name="T44" fmla="*/ 3 w 47"/>
                  <a:gd name="T45" fmla="*/ 50 h 51"/>
                  <a:gd name="T46" fmla="*/ 4 w 47"/>
                  <a:gd name="T47" fmla="*/ 50 h 51"/>
                  <a:gd name="T48" fmla="*/ 6 w 47"/>
                  <a:gd name="T49" fmla="*/ 48 h 51"/>
                  <a:gd name="T50" fmla="*/ 3 w 47"/>
                  <a:gd name="T51"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51">
                    <a:moveTo>
                      <a:pt x="3" y="45"/>
                    </a:moveTo>
                    <a:lnTo>
                      <a:pt x="6" y="48"/>
                    </a:lnTo>
                    <a:lnTo>
                      <a:pt x="6" y="38"/>
                    </a:lnTo>
                    <a:lnTo>
                      <a:pt x="8" y="30"/>
                    </a:lnTo>
                    <a:lnTo>
                      <a:pt x="10" y="24"/>
                    </a:lnTo>
                    <a:lnTo>
                      <a:pt x="14" y="20"/>
                    </a:lnTo>
                    <a:lnTo>
                      <a:pt x="21" y="15"/>
                    </a:lnTo>
                    <a:lnTo>
                      <a:pt x="27" y="12"/>
                    </a:lnTo>
                    <a:lnTo>
                      <a:pt x="36" y="9"/>
                    </a:lnTo>
                    <a:lnTo>
                      <a:pt x="47" y="5"/>
                    </a:lnTo>
                    <a:lnTo>
                      <a:pt x="46" y="0"/>
                    </a:lnTo>
                    <a:lnTo>
                      <a:pt x="34" y="3"/>
                    </a:lnTo>
                    <a:lnTo>
                      <a:pt x="25" y="7"/>
                    </a:lnTo>
                    <a:lnTo>
                      <a:pt x="17" y="11"/>
                    </a:lnTo>
                    <a:lnTo>
                      <a:pt x="11" y="15"/>
                    </a:lnTo>
                    <a:lnTo>
                      <a:pt x="6" y="20"/>
                    </a:lnTo>
                    <a:lnTo>
                      <a:pt x="2" y="28"/>
                    </a:lnTo>
                    <a:lnTo>
                      <a:pt x="0" y="37"/>
                    </a:lnTo>
                    <a:lnTo>
                      <a:pt x="0" y="48"/>
                    </a:lnTo>
                    <a:lnTo>
                      <a:pt x="3" y="51"/>
                    </a:lnTo>
                    <a:lnTo>
                      <a:pt x="0" y="48"/>
                    </a:lnTo>
                    <a:lnTo>
                      <a:pt x="1" y="50"/>
                    </a:lnTo>
                    <a:lnTo>
                      <a:pt x="3" y="50"/>
                    </a:lnTo>
                    <a:lnTo>
                      <a:pt x="4" y="50"/>
                    </a:lnTo>
                    <a:lnTo>
                      <a:pt x="6" y="48"/>
                    </a:lnTo>
                    <a:lnTo>
                      <a:pt x="3"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6" name="Freeform 134">
                <a:extLst>
                  <a:ext uri="{FF2B5EF4-FFF2-40B4-BE49-F238E27FC236}">
                    <a16:creationId xmlns:a16="http://schemas.microsoft.com/office/drawing/2014/main" id="{6C8A1F8B-1C26-3228-4137-3DB9D3DDE786}"/>
                  </a:ext>
                </a:extLst>
              </p:cNvPr>
              <p:cNvSpPr>
                <a:spLocks/>
              </p:cNvSpPr>
              <p:nvPr/>
            </p:nvSpPr>
            <p:spPr bwMode="auto">
              <a:xfrm>
                <a:off x="2219" y="2841"/>
                <a:ext cx="16" cy="17"/>
              </a:xfrm>
              <a:custGeom>
                <a:avLst/>
                <a:gdLst>
                  <a:gd name="T0" fmla="*/ 44 w 48"/>
                  <a:gd name="T1" fmla="*/ 5 h 51"/>
                  <a:gd name="T2" fmla="*/ 41 w 48"/>
                  <a:gd name="T3" fmla="*/ 3 h 51"/>
                  <a:gd name="T4" fmla="*/ 43 w 48"/>
                  <a:gd name="T5" fmla="*/ 11 h 51"/>
                  <a:gd name="T6" fmla="*/ 43 w 48"/>
                  <a:gd name="T7" fmla="*/ 18 h 51"/>
                  <a:gd name="T8" fmla="*/ 40 w 48"/>
                  <a:gd name="T9" fmla="*/ 24 h 51"/>
                  <a:gd name="T10" fmla="*/ 35 w 48"/>
                  <a:gd name="T11" fmla="*/ 31 h 51"/>
                  <a:gd name="T12" fmla="*/ 28 w 48"/>
                  <a:gd name="T13" fmla="*/ 36 h 51"/>
                  <a:gd name="T14" fmla="*/ 20 w 48"/>
                  <a:gd name="T15" fmla="*/ 41 h 51"/>
                  <a:gd name="T16" fmla="*/ 11 w 48"/>
                  <a:gd name="T17" fmla="*/ 45 h 51"/>
                  <a:gd name="T18" fmla="*/ 0 w 48"/>
                  <a:gd name="T19" fmla="*/ 45 h 51"/>
                  <a:gd name="T20" fmla="*/ 0 w 48"/>
                  <a:gd name="T21" fmla="*/ 51 h 51"/>
                  <a:gd name="T22" fmla="*/ 12 w 48"/>
                  <a:gd name="T23" fmla="*/ 50 h 51"/>
                  <a:gd name="T24" fmla="*/ 23 w 48"/>
                  <a:gd name="T25" fmla="*/ 47 h 51"/>
                  <a:gd name="T26" fmla="*/ 32 w 48"/>
                  <a:gd name="T27" fmla="*/ 41 h 51"/>
                  <a:gd name="T28" fmla="*/ 40 w 48"/>
                  <a:gd name="T29" fmla="*/ 34 h 51"/>
                  <a:gd name="T30" fmla="*/ 45 w 48"/>
                  <a:gd name="T31" fmla="*/ 28 h 51"/>
                  <a:gd name="T32" fmla="*/ 48 w 48"/>
                  <a:gd name="T33" fmla="*/ 19 h 51"/>
                  <a:gd name="T34" fmla="*/ 48 w 48"/>
                  <a:gd name="T35" fmla="*/ 9 h 51"/>
                  <a:gd name="T36" fmla="*/ 46 w 48"/>
                  <a:gd name="T37" fmla="*/ 1 h 51"/>
                  <a:gd name="T38" fmla="*/ 43 w 48"/>
                  <a:gd name="T39" fmla="*/ 0 h 51"/>
                  <a:gd name="T40" fmla="*/ 46 w 48"/>
                  <a:gd name="T41" fmla="*/ 1 h 51"/>
                  <a:gd name="T42" fmla="*/ 45 w 48"/>
                  <a:gd name="T43" fmla="*/ 0 h 51"/>
                  <a:gd name="T44" fmla="*/ 43 w 48"/>
                  <a:gd name="T45" fmla="*/ 0 h 51"/>
                  <a:gd name="T46" fmla="*/ 41 w 48"/>
                  <a:gd name="T47" fmla="*/ 2 h 51"/>
                  <a:gd name="T48" fmla="*/ 41 w 48"/>
                  <a:gd name="T49" fmla="*/ 3 h 51"/>
                  <a:gd name="T50" fmla="*/ 44 w 48"/>
                  <a:gd name="T5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51">
                    <a:moveTo>
                      <a:pt x="44" y="5"/>
                    </a:moveTo>
                    <a:lnTo>
                      <a:pt x="41" y="3"/>
                    </a:lnTo>
                    <a:lnTo>
                      <a:pt x="43" y="11"/>
                    </a:lnTo>
                    <a:lnTo>
                      <a:pt x="43" y="18"/>
                    </a:lnTo>
                    <a:lnTo>
                      <a:pt x="40" y="24"/>
                    </a:lnTo>
                    <a:lnTo>
                      <a:pt x="35" y="31"/>
                    </a:lnTo>
                    <a:lnTo>
                      <a:pt x="28" y="36"/>
                    </a:lnTo>
                    <a:lnTo>
                      <a:pt x="20" y="41"/>
                    </a:lnTo>
                    <a:lnTo>
                      <a:pt x="11" y="45"/>
                    </a:lnTo>
                    <a:lnTo>
                      <a:pt x="0" y="45"/>
                    </a:lnTo>
                    <a:lnTo>
                      <a:pt x="0" y="51"/>
                    </a:lnTo>
                    <a:lnTo>
                      <a:pt x="12" y="50"/>
                    </a:lnTo>
                    <a:lnTo>
                      <a:pt x="23" y="47"/>
                    </a:lnTo>
                    <a:lnTo>
                      <a:pt x="32" y="41"/>
                    </a:lnTo>
                    <a:lnTo>
                      <a:pt x="40" y="34"/>
                    </a:lnTo>
                    <a:lnTo>
                      <a:pt x="45" y="28"/>
                    </a:lnTo>
                    <a:lnTo>
                      <a:pt x="48" y="19"/>
                    </a:lnTo>
                    <a:lnTo>
                      <a:pt x="48" y="9"/>
                    </a:lnTo>
                    <a:lnTo>
                      <a:pt x="46" y="1"/>
                    </a:lnTo>
                    <a:lnTo>
                      <a:pt x="43" y="0"/>
                    </a:lnTo>
                    <a:lnTo>
                      <a:pt x="46" y="1"/>
                    </a:lnTo>
                    <a:lnTo>
                      <a:pt x="45" y="0"/>
                    </a:lnTo>
                    <a:lnTo>
                      <a:pt x="43" y="0"/>
                    </a:lnTo>
                    <a:lnTo>
                      <a:pt x="41" y="2"/>
                    </a:lnTo>
                    <a:lnTo>
                      <a:pt x="41" y="3"/>
                    </a:lnTo>
                    <a:lnTo>
                      <a:pt x="4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7" name="Freeform 135">
                <a:extLst>
                  <a:ext uri="{FF2B5EF4-FFF2-40B4-BE49-F238E27FC236}">
                    <a16:creationId xmlns:a16="http://schemas.microsoft.com/office/drawing/2014/main" id="{8B225225-DEDF-0532-7053-D6D83F5EA93B}"/>
                  </a:ext>
                </a:extLst>
              </p:cNvPr>
              <p:cNvSpPr>
                <a:spLocks/>
              </p:cNvSpPr>
              <p:nvPr/>
            </p:nvSpPr>
            <p:spPr bwMode="auto">
              <a:xfrm>
                <a:off x="2250" y="2893"/>
                <a:ext cx="21" cy="7"/>
              </a:xfrm>
              <a:custGeom>
                <a:avLst/>
                <a:gdLst>
                  <a:gd name="T0" fmla="*/ 63 w 63"/>
                  <a:gd name="T1" fmla="*/ 1 h 20"/>
                  <a:gd name="T2" fmla="*/ 52 w 63"/>
                  <a:gd name="T3" fmla="*/ 1 h 20"/>
                  <a:gd name="T4" fmla="*/ 44 w 63"/>
                  <a:gd name="T5" fmla="*/ 0 h 20"/>
                  <a:gd name="T6" fmla="*/ 36 w 63"/>
                  <a:gd name="T7" fmla="*/ 0 h 20"/>
                  <a:gd name="T8" fmla="*/ 31 w 63"/>
                  <a:gd name="T9" fmla="*/ 1 h 20"/>
                  <a:gd name="T10" fmla="*/ 25 w 63"/>
                  <a:gd name="T11" fmla="*/ 2 h 20"/>
                  <a:gd name="T12" fmla="*/ 19 w 63"/>
                  <a:gd name="T13" fmla="*/ 5 h 20"/>
                  <a:gd name="T14" fmla="*/ 10 w 63"/>
                  <a:gd name="T15" fmla="*/ 10 h 20"/>
                  <a:gd name="T16" fmla="*/ 0 w 63"/>
                  <a:gd name="T17" fmla="*/ 17 h 20"/>
                  <a:gd name="T18" fmla="*/ 7 w 63"/>
                  <a:gd name="T19" fmla="*/ 19 h 20"/>
                  <a:gd name="T20" fmla="*/ 15 w 63"/>
                  <a:gd name="T21" fmla="*/ 20 h 20"/>
                  <a:gd name="T22" fmla="*/ 23 w 63"/>
                  <a:gd name="T23" fmla="*/ 19 h 20"/>
                  <a:gd name="T24" fmla="*/ 31 w 63"/>
                  <a:gd name="T25" fmla="*/ 17 h 20"/>
                  <a:gd name="T26" fmla="*/ 39 w 63"/>
                  <a:gd name="T27" fmla="*/ 13 h 20"/>
                  <a:gd name="T28" fmla="*/ 47 w 63"/>
                  <a:gd name="T29" fmla="*/ 9 h 20"/>
                  <a:gd name="T30" fmla="*/ 55 w 63"/>
                  <a:gd name="T31" fmla="*/ 4 h 20"/>
                  <a:gd name="T32" fmla="*/ 63 w 63"/>
                  <a:gd name="T33"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20">
                    <a:moveTo>
                      <a:pt x="63" y="1"/>
                    </a:moveTo>
                    <a:lnTo>
                      <a:pt x="52" y="1"/>
                    </a:lnTo>
                    <a:lnTo>
                      <a:pt x="44" y="0"/>
                    </a:lnTo>
                    <a:lnTo>
                      <a:pt x="36" y="0"/>
                    </a:lnTo>
                    <a:lnTo>
                      <a:pt x="31" y="1"/>
                    </a:lnTo>
                    <a:lnTo>
                      <a:pt x="25" y="2"/>
                    </a:lnTo>
                    <a:lnTo>
                      <a:pt x="19" y="5"/>
                    </a:lnTo>
                    <a:lnTo>
                      <a:pt x="10" y="10"/>
                    </a:lnTo>
                    <a:lnTo>
                      <a:pt x="0" y="17"/>
                    </a:lnTo>
                    <a:lnTo>
                      <a:pt x="7" y="19"/>
                    </a:lnTo>
                    <a:lnTo>
                      <a:pt x="15" y="20"/>
                    </a:lnTo>
                    <a:lnTo>
                      <a:pt x="23" y="19"/>
                    </a:lnTo>
                    <a:lnTo>
                      <a:pt x="31" y="17"/>
                    </a:lnTo>
                    <a:lnTo>
                      <a:pt x="39" y="13"/>
                    </a:lnTo>
                    <a:lnTo>
                      <a:pt x="47" y="9"/>
                    </a:lnTo>
                    <a:lnTo>
                      <a:pt x="55" y="4"/>
                    </a:lnTo>
                    <a:lnTo>
                      <a:pt x="63"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8" name="Freeform 136">
                <a:extLst>
                  <a:ext uri="{FF2B5EF4-FFF2-40B4-BE49-F238E27FC236}">
                    <a16:creationId xmlns:a16="http://schemas.microsoft.com/office/drawing/2014/main" id="{999BA391-058F-DCA6-E6BD-8E93B3181DA8}"/>
                  </a:ext>
                </a:extLst>
              </p:cNvPr>
              <p:cNvSpPr>
                <a:spLocks/>
              </p:cNvSpPr>
              <p:nvPr/>
            </p:nvSpPr>
            <p:spPr bwMode="auto">
              <a:xfrm>
                <a:off x="2249" y="2892"/>
                <a:ext cx="22" cy="8"/>
              </a:xfrm>
              <a:custGeom>
                <a:avLst/>
                <a:gdLst>
                  <a:gd name="T0" fmla="*/ 4 w 66"/>
                  <a:gd name="T1" fmla="*/ 17 h 22"/>
                  <a:gd name="T2" fmla="*/ 5 w 66"/>
                  <a:gd name="T3" fmla="*/ 22 h 22"/>
                  <a:gd name="T4" fmla="*/ 15 w 66"/>
                  <a:gd name="T5" fmla="*/ 15 h 22"/>
                  <a:gd name="T6" fmla="*/ 23 w 66"/>
                  <a:gd name="T7" fmla="*/ 10 h 22"/>
                  <a:gd name="T8" fmla="*/ 29 w 66"/>
                  <a:gd name="T9" fmla="*/ 8 h 22"/>
                  <a:gd name="T10" fmla="*/ 35 w 66"/>
                  <a:gd name="T11" fmla="*/ 6 h 22"/>
                  <a:gd name="T12" fmla="*/ 40 w 66"/>
                  <a:gd name="T13" fmla="*/ 6 h 22"/>
                  <a:gd name="T14" fmla="*/ 47 w 66"/>
                  <a:gd name="T15" fmla="*/ 6 h 22"/>
                  <a:gd name="T16" fmla="*/ 56 w 66"/>
                  <a:gd name="T17" fmla="*/ 6 h 22"/>
                  <a:gd name="T18" fmla="*/ 66 w 66"/>
                  <a:gd name="T19" fmla="*/ 6 h 22"/>
                  <a:gd name="T20" fmla="*/ 66 w 66"/>
                  <a:gd name="T21" fmla="*/ 1 h 22"/>
                  <a:gd name="T22" fmla="*/ 56 w 66"/>
                  <a:gd name="T23" fmla="*/ 1 h 22"/>
                  <a:gd name="T24" fmla="*/ 47 w 66"/>
                  <a:gd name="T25" fmla="*/ 0 h 22"/>
                  <a:gd name="T26" fmla="*/ 40 w 66"/>
                  <a:gd name="T27" fmla="*/ 0 h 22"/>
                  <a:gd name="T28" fmla="*/ 33 w 66"/>
                  <a:gd name="T29" fmla="*/ 1 h 22"/>
                  <a:gd name="T30" fmla="*/ 27 w 66"/>
                  <a:gd name="T31" fmla="*/ 2 h 22"/>
                  <a:gd name="T32" fmla="*/ 20 w 66"/>
                  <a:gd name="T33" fmla="*/ 6 h 22"/>
                  <a:gd name="T34" fmla="*/ 12 w 66"/>
                  <a:gd name="T35" fmla="*/ 11 h 22"/>
                  <a:gd name="T36" fmla="*/ 1 w 66"/>
                  <a:gd name="T37" fmla="*/ 17 h 22"/>
                  <a:gd name="T38" fmla="*/ 2 w 66"/>
                  <a:gd name="T39" fmla="*/ 22 h 22"/>
                  <a:gd name="T40" fmla="*/ 1 w 66"/>
                  <a:gd name="T41" fmla="*/ 17 h 22"/>
                  <a:gd name="T42" fmla="*/ 0 w 66"/>
                  <a:gd name="T43" fmla="*/ 19 h 22"/>
                  <a:gd name="T44" fmla="*/ 1 w 66"/>
                  <a:gd name="T45" fmla="*/ 21 h 22"/>
                  <a:gd name="T46" fmla="*/ 3 w 66"/>
                  <a:gd name="T47" fmla="*/ 22 h 22"/>
                  <a:gd name="T48" fmla="*/ 5 w 66"/>
                  <a:gd name="T49" fmla="*/ 22 h 22"/>
                  <a:gd name="T50" fmla="*/ 4 w 66"/>
                  <a:gd name="T5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22">
                    <a:moveTo>
                      <a:pt x="4" y="17"/>
                    </a:moveTo>
                    <a:lnTo>
                      <a:pt x="5" y="22"/>
                    </a:lnTo>
                    <a:lnTo>
                      <a:pt x="15" y="15"/>
                    </a:lnTo>
                    <a:lnTo>
                      <a:pt x="23" y="10"/>
                    </a:lnTo>
                    <a:lnTo>
                      <a:pt x="29" y="8"/>
                    </a:lnTo>
                    <a:lnTo>
                      <a:pt x="35" y="6"/>
                    </a:lnTo>
                    <a:lnTo>
                      <a:pt x="40" y="6"/>
                    </a:lnTo>
                    <a:lnTo>
                      <a:pt x="47" y="6"/>
                    </a:lnTo>
                    <a:lnTo>
                      <a:pt x="56" y="6"/>
                    </a:lnTo>
                    <a:lnTo>
                      <a:pt x="66" y="6"/>
                    </a:lnTo>
                    <a:lnTo>
                      <a:pt x="66" y="1"/>
                    </a:lnTo>
                    <a:lnTo>
                      <a:pt x="56" y="1"/>
                    </a:lnTo>
                    <a:lnTo>
                      <a:pt x="47" y="0"/>
                    </a:lnTo>
                    <a:lnTo>
                      <a:pt x="40" y="0"/>
                    </a:lnTo>
                    <a:lnTo>
                      <a:pt x="33" y="1"/>
                    </a:lnTo>
                    <a:lnTo>
                      <a:pt x="27" y="2"/>
                    </a:lnTo>
                    <a:lnTo>
                      <a:pt x="20" y="6"/>
                    </a:lnTo>
                    <a:lnTo>
                      <a:pt x="12" y="11"/>
                    </a:lnTo>
                    <a:lnTo>
                      <a:pt x="1" y="17"/>
                    </a:lnTo>
                    <a:lnTo>
                      <a:pt x="2" y="22"/>
                    </a:lnTo>
                    <a:lnTo>
                      <a:pt x="1" y="17"/>
                    </a:lnTo>
                    <a:lnTo>
                      <a:pt x="0" y="19"/>
                    </a:lnTo>
                    <a:lnTo>
                      <a:pt x="1" y="21"/>
                    </a:lnTo>
                    <a:lnTo>
                      <a:pt x="3" y="22"/>
                    </a:lnTo>
                    <a:lnTo>
                      <a:pt x="5" y="22"/>
                    </a:lnTo>
                    <a:lnTo>
                      <a:pt x="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29" name="Freeform 137">
                <a:extLst>
                  <a:ext uri="{FF2B5EF4-FFF2-40B4-BE49-F238E27FC236}">
                    <a16:creationId xmlns:a16="http://schemas.microsoft.com/office/drawing/2014/main" id="{4B1B008B-4BF8-4881-6552-19E3CFAD1174}"/>
                  </a:ext>
                </a:extLst>
              </p:cNvPr>
              <p:cNvSpPr>
                <a:spLocks/>
              </p:cNvSpPr>
              <p:nvPr/>
            </p:nvSpPr>
            <p:spPr bwMode="auto">
              <a:xfrm>
                <a:off x="2250" y="2893"/>
                <a:ext cx="22" cy="8"/>
              </a:xfrm>
              <a:custGeom>
                <a:avLst/>
                <a:gdLst>
                  <a:gd name="T0" fmla="*/ 64 w 67"/>
                  <a:gd name="T1" fmla="*/ 5 h 25"/>
                  <a:gd name="T2" fmla="*/ 63 w 67"/>
                  <a:gd name="T3" fmla="*/ 0 h 25"/>
                  <a:gd name="T4" fmla="*/ 54 w 67"/>
                  <a:gd name="T5" fmla="*/ 4 h 25"/>
                  <a:gd name="T6" fmla="*/ 47 w 67"/>
                  <a:gd name="T7" fmla="*/ 9 h 25"/>
                  <a:gd name="T8" fmla="*/ 39 w 67"/>
                  <a:gd name="T9" fmla="*/ 13 h 25"/>
                  <a:gd name="T10" fmla="*/ 32 w 67"/>
                  <a:gd name="T11" fmla="*/ 16 h 25"/>
                  <a:gd name="T12" fmla="*/ 24 w 67"/>
                  <a:gd name="T13" fmla="*/ 18 h 25"/>
                  <a:gd name="T14" fmla="*/ 17 w 67"/>
                  <a:gd name="T15" fmla="*/ 19 h 25"/>
                  <a:gd name="T16" fmla="*/ 10 w 67"/>
                  <a:gd name="T17" fmla="*/ 19 h 25"/>
                  <a:gd name="T18" fmla="*/ 2 w 67"/>
                  <a:gd name="T19" fmla="*/ 16 h 25"/>
                  <a:gd name="T20" fmla="*/ 0 w 67"/>
                  <a:gd name="T21" fmla="*/ 21 h 25"/>
                  <a:gd name="T22" fmla="*/ 8 w 67"/>
                  <a:gd name="T23" fmla="*/ 24 h 25"/>
                  <a:gd name="T24" fmla="*/ 17 w 67"/>
                  <a:gd name="T25" fmla="*/ 25 h 25"/>
                  <a:gd name="T26" fmla="*/ 25 w 67"/>
                  <a:gd name="T27" fmla="*/ 24 h 25"/>
                  <a:gd name="T28" fmla="*/ 33 w 67"/>
                  <a:gd name="T29" fmla="*/ 21 h 25"/>
                  <a:gd name="T30" fmla="*/ 41 w 67"/>
                  <a:gd name="T31" fmla="*/ 18 h 25"/>
                  <a:gd name="T32" fmla="*/ 49 w 67"/>
                  <a:gd name="T33" fmla="*/ 13 h 25"/>
                  <a:gd name="T34" fmla="*/ 57 w 67"/>
                  <a:gd name="T35" fmla="*/ 9 h 25"/>
                  <a:gd name="T36" fmla="*/ 65 w 67"/>
                  <a:gd name="T37" fmla="*/ 5 h 25"/>
                  <a:gd name="T38" fmla="*/ 64 w 67"/>
                  <a:gd name="T39" fmla="*/ 0 h 25"/>
                  <a:gd name="T40" fmla="*/ 65 w 67"/>
                  <a:gd name="T41" fmla="*/ 5 h 25"/>
                  <a:gd name="T42" fmla="*/ 67 w 67"/>
                  <a:gd name="T43" fmla="*/ 4 h 25"/>
                  <a:gd name="T44" fmla="*/ 67 w 67"/>
                  <a:gd name="T45" fmla="*/ 2 h 25"/>
                  <a:gd name="T46" fmla="*/ 65 w 67"/>
                  <a:gd name="T47" fmla="*/ 0 h 25"/>
                  <a:gd name="T48" fmla="*/ 63 w 67"/>
                  <a:gd name="T49" fmla="*/ 0 h 25"/>
                  <a:gd name="T50" fmla="*/ 64 w 67"/>
                  <a:gd name="T51"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 h="25">
                    <a:moveTo>
                      <a:pt x="64" y="5"/>
                    </a:moveTo>
                    <a:lnTo>
                      <a:pt x="63" y="0"/>
                    </a:lnTo>
                    <a:lnTo>
                      <a:pt x="54" y="4"/>
                    </a:lnTo>
                    <a:lnTo>
                      <a:pt x="47" y="9"/>
                    </a:lnTo>
                    <a:lnTo>
                      <a:pt x="39" y="13"/>
                    </a:lnTo>
                    <a:lnTo>
                      <a:pt x="32" y="16"/>
                    </a:lnTo>
                    <a:lnTo>
                      <a:pt x="24" y="18"/>
                    </a:lnTo>
                    <a:lnTo>
                      <a:pt x="17" y="19"/>
                    </a:lnTo>
                    <a:lnTo>
                      <a:pt x="10" y="19"/>
                    </a:lnTo>
                    <a:lnTo>
                      <a:pt x="2" y="16"/>
                    </a:lnTo>
                    <a:lnTo>
                      <a:pt x="0" y="21"/>
                    </a:lnTo>
                    <a:lnTo>
                      <a:pt x="8" y="24"/>
                    </a:lnTo>
                    <a:lnTo>
                      <a:pt x="17" y="25"/>
                    </a:lnTo>
                    <a:lnTo>
                      <a:pt x="25" y="24"/>
                    </a:lnTo>
                    <a:lnTo>
                      <a:pt x="33" y="21"/>
                    </a:lnTo>
                    <a:lnTo>
                      <a:pt x="41" y="18"/>
                    </a:lnTo>
                    <a:lnTo>
                      <a:pt x="49" y="13"/>
                    </a:lnTo>
                    <a:lnTo>
                      <a:pt x="57" y="9"/>
                    </a:lnTo>
                    <a:lnTo>
                      <a:pt x="65" y="5"/>
                    </a:lnTo>
                    <a:lnTo>
                      <a:pt x="64" y="0"/>
                    </a:lnTo>
                    <a:lnTo>
                      <a:pt x="65" y="5"/>
                    </a:lnTo>
                    <a:lnTo>
                      <a:pt x="67" y="4"/>
                    </a:lnTo>
                    <a:lnTo>
                      <a:pt x="67" y="2"/>
                    </a:lnTo>
                    <a:lnTo>
                      <a:pt x="65" y="0"/>
                    </a:lnTo>
                    <a:lnTo>
                      <a:pt x="63" y="0"/>
                    </a:lnTo>
                    <a:lnTo>
                      <a:pt x="6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30" name="Freeform 138">
                <a:extLst>
                  <a:ext uri="{FF2B5EF4-FFF2-40B4-BE49-F238E27FC236}">
                    <a16:creationId xmlns:a16="http://schemas.microsoft.com/office/drawing/2014/main" id="{68D20D9E-6F69-04EB-CB40-CBF6ADDBEA9A}"/>
                  </a:ext>
                </a:extLst>
              </p:cNvPr>
              <p:cNvSpPr>
                <a:spLocks/>
              </p:cNvSpPr>
              <p:nvPr/>
            </p:nvSpPr>
            <p:spPr bwMode="auto">
              <a:xfrm>
                <a:off x="2273" y="2923"/>
                <a:ext cx="14" cy="10"/>
              </a:xfrm>
              <a:custGeom>
                <a:avLst/>
                <a:gdLst>
                  <a:gd name="T0" fmla="*/ 44 w 44"/>
                  <a:gd name="T1" fmla="*/ 0 h 32"/>
                  <a:gd name="T2" fmla="*/ 33 w 44"/>
                  <a:gd name="T3" fmla="*/ 0 h 32"/>
                  <a:gd name="T4" fmla="*/ 24 w 44"/>
                  <a:gd name="T5" fmla="*/ 1 h 32"/>
                  <a:gd name="T6" fmla="*/ 15 w 44"/>
                  <a:gd name="T7" fmla="*/ 2 h 32"/>
                  <a:gd name="T8" fmla="*/ 10 w 44"/>
                  <a:gd name="T9" fmla="*/ 4 h 32"/>
                  <a:gd name="T10" fmla="*/ 5 w 44"/>
                  <a:gd name="T11" fmla="*/ 8 h 32"/>
                  <a:gd name="T12" fmla="*/ 2 w 44"/>
                  <a:gd name="T13" fmla="*/ 13 h 32"/>
                  <a:gd name="T14" fmla="*/ 1 w 44"/>
                  <a:gd name="T15" fmla="*/ 21 h 32"/>
                  <a:gd name="T16" fmla="*/ 0 w 44"/>
                  <a:gd name="T17" fmla="*/ 32 h 32"/>
                  <a:gd name="T18" fmla="*/ 8 w 44"/>
                  <a:gd name="T19" fmla="*/ 31 h 32"/>
                  <a:gd name="T20" fmla="*/ 14 w 44"/>
                  <a:gd name="T21" fmla="*/ 30 h 32"/>
                  <a:gd name="T22" fmla="*/ 21 w 44"/>
                  <a:gd name="T23" fmla="*/ 27 h 32"/>
                  <a:gd name="T24" fmla="*/ 26 w 44"/>
                  <a:gd name="T25" fmla="*/ 24 h 32"/>
                  <a:gd name="T26" fmla="*/ 31 w 44"/>
                  <a:gd name="T27" fmla="*/ 19 h 32"/>
                  <a:gd name="T28" fmla="*/ 35 w 44"/>
                  <a:gd name="T29" fmla="*/ 14 h 32"/>
                  <a:gd name="T30" fmla="*/ 40 w 44"/>
                  <a:gd name="T31" fmla="*/ 7 h 32"/>
                  <a:gd name="T32" fmla="*/ 44 w 44"/>
                  <a:gd name="T3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2">
                    <a:moveTo>
                      <a:pt x="44" y="0"/>
                    </a:moveTo>
                    <a:lnTo>
                      <a:pt x="33" y="0"/>
                    </a:lnTo>
                    <a:lnTo>
                      <a:pt x="24" y="1"/>
                    </a:lnTo>
                    <a:lnTo>
                      <a:pt x="15" y="2"/>
                    </a:lnTo>
                    <a:lnTo>
                      <a:pt x="10" y="4"/>
                    </a:lnTo>
                    <a:lnTo>
                      <a:pt x="5" y="8"/>
                    </a:lnTo>
                    <a:lnTo>
                      <a:pt x="2" y="13"/>
                    </a:lnTo>
                    <a:lnTo>
                      <a:pt x="1" y="21"/>
                    </a:lnTo>
                    <a:lnTo>
                      <a:pt x="0" y="32"/>
                    </a:lnTo>
                    <a:lnTo>
                      <a:pt x="8" y="31"/>
                    </a:lnTo>
                    <a:lnTo>
                      <a:pt x="14" y="30"/>
                    </a:lnTo>
                    <a:lnTo>
                      <a:pt x="21" y="27"/>
                    </a:lnTo>
                    <a:lnTo>
                      <a:pt x="26" y="24"/>
                    </a:lnTo>
                    <a:lnTo>
                      <a:pt x="31" y="19"/>
                    </a:lnTo>
                    <a:lnTo>
                      <a:pt x="35" y="14"/>
                    </a:lnTo>
                    <a:lnTo>
                      <a:pt x="40" y="7"/>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31" name="Freeform 139">
                <a:extLst>
                  <a:ext uri="{FF2B5EF4-FFF2-40B4-BE49-F238E27FC236}">
                    <a16:creationId xmlns:a16="http://schemas.microsoft.com/office/drawing/2014/main" id="{06839660-09B8-D7D6-5961-6568E620D3CE}"/>
                  </a:ext>
                </a:extLst>
              </p:cNvPr>
              <p:cNvSpPr>
                <a:spLocks/>
              </p:cNvSpPr>
              <p:nvPr/>
            </p:nvSpPr>
            <p:spPr bwMode="auto">
              <a:xfrm>
                <a:off x="2272" y="2922"/>
                <a:ext cx="15" cy="12"/>
              </a:xfrm>
              <a:custGeom>
                <a:avLst/>
                <a:gdLst>
                  <a:gd name="T0" fmla="*/ 2 w 46"/>
                  <a:gd name="T1" fmla="*/ 31 h 37"/>
                  <a:gd name="T2" fmla="*/ 5 w 46"/>
                  <a:gd name="T3" fmla="*/ 34 h 37"/>
                  <a:gd name="T4" fmla="*/ 6 w 46"/>
                  <a:gd name="T5" fmla="*/ 24 h 37"/>
                  <a:gd name="T6" fmla="*/ 8 w 46"/>
                  <a:gd name="T7" fmla="*/ 17 h 37"/>
                  <a:gd name="T8" fmla="*/ 10 w 46"/>
                  <a:gd name="T9" fmla="*/ 12 h 37"/>
                  <a:gd name="T10" fmla="*/ 14 w 46"/>
                  <a:gd name="T11" fmla="*/ 9 h 37"/>
                  <a:gd name="T12" fmla="*/ 18 w 46"/>
                  <a:gd name="T13" fmla="*/ 7 h 37"/>
                  <a:gd name="T14" fmla="*/ 26 w 46"/>
                  <a:gd name="T15" fmla="*/ 6 h 37"/>
                  <a:gd name="T16" fmla="*/ 35 w 46"/>
                  <a:gd name="T17" fmla="*/ 5 h 37"/>
                  <a:gd name="T18" fmla="*/ 46 w 46"/>
                  <a:gd name="T19" fmla="*/ 5 h 37"/>
                  <a:gd name="T20" fmla="*/ 46 w 46"/>
                  <a:gd name="T21" fmla="*/ 0 h 37"/>
                  <a:gd name="T22" fmla="*/ 35 w 46"/>
                  <a:gd name="T23" fmla="*/ 0 h 37"/>
                  <a:gd name="T24" fmla="*/ 26 w 46"/>
                  <a:gd name="T25" fmla="*/ 0 h 37"/>
                  <a:gd name="T26" fmla="*/ 17 w 46"/>
                  <a:gd name="T27" fmla="*/ 1 h 37"/>
                  <a:gd name="T28" fmla="*/ 10 w 46"/>
                  <a:gd name="T29" fmla="*/ 4 h 37"/>
                  <a:gd name="T30" fmla="*/ 5 w 46"/>
                  <a:gd name="T31" fmla="*/ 9 h 37"/>
                  <a:gd name="T32" fmla="*/ 2 w 46"/>
                  <a:gd name="T33" fmla="*/ 15 h 37"/>
                  <a:gd name="T34" fmla="*/ 0 w 46"/>
                  <a:gd name="T35" fmla="*/ 23 h 37"/>
                  <a:gd name="T36" fmla="*/ 0 w 46"/>
                  <a:gd name="T37" fmla="*/ 34 h 37"/>
                  <a:gd name="T38" fmla="*/ 2 w 46"/>
                  <a:gd name="T39" fmla="*/ 37 h 37"/>
                  <a:gd name="T40" fmla="*/ 0 w 46"/>
                  <a:gd name="T41" fmla="*/ 34 h 37"/>
                  <a:gd name="T42" fmla="*/ 1 w 46"/>
                  <a:gd name="T43" fmla="*/ 36 h 37"/>
                  <a:gd name="T44" fmla="*/ 2 w 46"/>
                  <a:gd name="T45" fmla="*/ 36 h 37"/>
                  <a:gd name="T46" fmla="*/ 4 w 46"/>
                  <a:gd name="T47" fmla="*/ 36 h 37"/>
                  <a:gd name="T48" fmla="*/ 5 w 46"/>
                  <a:gd name="T49" fmla="*/ 34 h 37"/>
                  <a:gd name="T50" fmla="*/ 2 w 46"/>
                  <a:gd name="T51"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37">
                    <a:moveTo>
                      <a:pt x="2" y="31"/>
                    </a:moveTo>
                    <a:lnTo>
                      <a:pt x="5" y="34"/>
                    </a:lnTo>
                    <a:lnTo>
                      <a:pt x="6" y="24"/>
                    </a:lnTo>
                    <a:lnTo>
                      <a:pt x="8" y="17"/>
                    </a:lnTo>
                    <a:lnTo>
                      <a:pt x="10" y="12"/>
                    </a:lnTo>
                    <a:lnTo>
                      <a:pt x="14" y="9"/>
                    </a:lnTo>
                    <a:lnTo>
                      <a:pt x="18" y="7"/>
                    </a:lnTo>
                    <a:lnTo>
                      <a:pt x="26" y="6"/>
                    </a:lnTo>
                    <a:lnTo>
                      <a:pt x="35" y="5"/>
                    </a:lnTo>
                    <a:lnTo>
                      <a:pt x="46" y="5"/>
                    </a:lnTo>
                    <a:lnTo>
                      <a:pt x="46" y="0"/>
                    </a:lnTo>
                    <a:lnTo>
                      <a:pt x="35" y="0"/>
                    </a:lnTo>
                    <a:lnTo>
                      <a:pt x="26" y="0"/>
                    </a:lnTo>
                    <a:lnTo>
                      <a:pt x="17" y="1"/>
                    </a:lnTo>
                    <a:lnTo>
                      <a:pt x="10" y="4"/>
                    </a:lnTo>
                    <a:lnTo>
                      <a:pt x="5" y="9"/>
                    </a:lnTo>
                    <a:lnTo>
                      <a:pt x="2" y="15"/>
                    </a:lnTo>
                    <a:lnTo>
                      <a:pt x="0" y="23"/>
                    </a:lnTo>
                    <a:lnTo>
                      <a:pt x="0" y="34"/>
                    </a:lnTo>
                    <a:lnTo>
                      <a:pt x="2" y="37"/>
                    </a:lnTo>
                    <a:lnTo>
                      <a:pt x="0" y="34"/>
                    </a:lnTo>
                    <a:lnTo>
                      <a:pt x="1" y="36"/>
                    </a:lnTo>
                    <a:lnTo>
                      <a:pt x="2" y="36"/>
                    </a:lnTo>
                    <a:lnTo>
                      <a:pt x="4" y="36"/>
                    </a:lnTo>
                    <a:lnTo>
                      <a:pt x="5" y="34"/>
                    </a:lnTo>
                    <a:lnTo>
                      <a:pt x="2"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32" name="Freeform 140">
                <a:extLst>
                  <a:ext uri="{FF2B5EF4-FFF2-40B4-BE49-F238E27FC236}">
                    <a16:creationId xmlns:a16="http://schemas.microsoft.com/office/drawing/2014/main" id="{3E67ED52-622B-00C1-8583-8884D8275920}"/>
                  </a:ext>
                </a:extLst>
              </p:cNvPr>
              <p:cNvSpPr>
                <a:spLocks/>
              </p:cNvSpPr>
              <p:nvPr/>
            </p:nvSpPr>
            <p:spPr bwMode="auto">
              <a:xfrm>
                <a:off x="2272" y="2922"/>
                <a:ext cx="16" cy="12"/>
              </a:xfrm>
              <a:custGeom>
                <a:avLst/>
                <a:gdLst>
                  <a:gd name="T0" fmla="*/ 43 w 46"/>
                  <a:gd name="T1" fmla="*/ 5 h 37"/>
                  <a:gd name="T2" fmla="*/ 41 w 46"/>
                  <a:gd name="T3" fmla="*/ 1 h 37"/>
                  <a:gd name="T4" fmla="*/ 38 w 46"/>
                  <a:gd name="T5" fmla="*/ 8 h 37"/>
                  <a:gd name="T6" fmla="*/ 33 w 46"/>
                  <a:gd name="T7" fmla="*/ 15 h 37"/>
                  <a:gd name="T8" fmla="*/ 28 w 46"/>
                  <a:gd name="T9" fmla="*/ 20 h 37"/>
                  <a:gd name="T10" fmla="*/ 24 w 46"/>
                  <a:gd name="T11" fmla="*/ 24 h 37"/>
                  <a:gd name="T12" fmla="*/ 19 w 46"/>
                  <a:gd name="T13" fmla="*/ 27 h 37"/>
                  <a:gd name="T14" fmla="*/ 13 w 46"/>
                  <a:gd name="T15" fmla="*/ 29 h 37"/>
                  <a:gd name="T16" fmla="*/ 6 w 46"/>
                  <a:gd name="T17" fmla="*/ 30 h 37"/>
                  <a:gd name="T18" fmla="*/ 0 w 46"/>
                  <a:gd name="T19" fmla="*/ 31 h 37"/>
                  <a:gd name="T20" fmla="*/ 0 w 46"/>
                  <a:gd name="T21" fmla="*/ 37 h 37"/>
                  <a:gd name="T22" fmla="*/ 8 w 46"/>
                  <a:gd name="T23" fmla="*/ 36 h 37"/>
                  <a:gd name="T24" fmla="*/ 14 w 46"/>
                  <a:gd name="T25" fmla="*/ 34 h 37"/>
                  <a:gd name="T26" fmla="*/ 22 w 46"/>
                  <a:gd name="T27" fmla="*/ 32 h 37"/>
                  <a:gd name="T28" fmla="*/ 28 w 46"/>
                  <a:gd name="T29" fmla="*/ 28 h 37"/>
                  <a:gd name="T30" fmla="*/ 33 w 46"/>
                  <a:gd name="T31" fmla="*/ 23 h 37"/>
                  <a:gd name="T32" fmla="*/ 38 w 46"/>
                  <a:gd name="T33" fmla="*/ 18 h 37"/>
                  <a:gd name="T34" fmla="*/ 42 w 46"/>
                  <a:gd name="T35" fmla="*/ 11 h 37"/>
                  <a:gd name="T36" fmla="*/ 46 w 46"/>
                  <a:gd name="T37" fmla="*/ 4 h 37"/>
                  <a:gd name="T38" fmla="*/ 43 w 46"/>
                  <a:gd name="T39" fmla="*/ 0 h 37"/>
                  <a:gd name="T40" fmla="*/ 46 w 46"/>
                  <a:gd name="T41" fmla="*/ 4 h 37"/>
                  <a:gd name="T42" fmla="*/ 46 w 46"/>
                  <a:gd name="T43" fmla="*/ 2 h 37"/>
                  <a:gd name="T44" fmla="*/ 45 w 46"/>
                  <a:gd name="T45" fmla="*/ 0 h 37"/>
                  <a:gd name="T46" fmla="*/ 42 w 46"/>
                  <a:gd name="T47" fmla="*/ 0 h 37"/>
                  <a:gd name="T48" fmla="*/ 41 w 46"/>
                  <a:gd name="T49" fmla="*/ 1 h 37"/>
                  <a:gd name="T50" fmla="*/ 43 w 46"/>
                  <a:gd name="T51"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37">
                    <a:moveTo>
                      <a:pt x="43" y="5"/>
                    </a:moveTo>
                    <a:lnTo>
                      <a:pt x="41" y="1"/>
                    </a:lnTo>
                    <a:lnTo>
                      <a:pt x="38" y="8"/>
                    </a:lnTo>
                    <a:lnTo>
                      <a:pt x="33" y="15"/>
                    </a:lnTo>
                    <a:lnTo>
                      <a:pt x="28" y="20"/>
                    </a:lnTo>
                    <a:lnTo>
                      <a:pt x="24" y="24"/>
                    </a:lnTo>
                    <a:lnTo>
                      <a:pt x="19" y="27"/>
                    </a:lnTo>
                    <a:lnTo>
                      <a:pt x="13" y="29"/>
                    </a:lnTo>
                    <a:lnTo>
                      <a:pt x="6" y="30"/>
                    </a:lnTo>
                    <a:lnTo>
                      <a:pt x="0" y="31"/>
                    </a:lnTo>
                    <a:lnTo>
                      <a:pt x="0" y="37"/>
                    </a:lnTo>
                    <a:lnTo>
                      <a:pt x="8" y="36"/>
                    </a:lnTo>
                    <a:lnTo>
                      <a:pt x="14" y="34"/>
                    </a:lnTo>
                    <a:lnTo>
                      <a:pt x="22" y="32"/>
                    </a:lnTo>
                    <a:lnTo>
                      <a:pt x="28" y="28"/>
                    </a:lnTo>
                    <a:lnTo>
                      <a:pt x="33" y="23"/>
                    </a:lnTo>
                    <a:lnTo>
                      <a:pt x="38" y="18"/>
                    </a:lnTo>
                    <a:lnTo>
                      <a:pt x="42" y="11"/>
                    </a:lnTo>
                    <a:lnTo>
                      <a:pt x="46" y="4"/>
                    </a:lnTo>
                    <a:lnTo>
                      <a:pt x="43" y="0"/>
                    </a:lnTo>
                    <a:lnTo>
                      <a:pt x="46" y="4"/>
                    </a:lnTo>
                    <a:lnTo>
                      <a:pt x="46" y="2"/>
                    </a:lnTo>
                    <a:lnTo>
                      <a:pt x="45" y="0"/>
                    </a:lnTo>
                    <a:lnTo>
                      <a:pt x="42" y="0"/>
                    </a:lnTo>
                    <a:lnTo>
                      <a:pt x="41" y="1"/>
                    </a:lnTo>
                    <a:lnTo>
                      <a:pt x="4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33" name="Freeform 141">
                <a:extLst>
                  <a:ext uri="{FF2B5EF4-FFF2-40B4-BE49-F238E27FC236}">
                    <a16:creationId xmlns:a16="http://schemas.microsoft.com/office/drawing/2014/main" id="{101F1918-90F7-0E0B-8A7E-B04DEDDE685B}"/>
                  </a:ext>
                </a:extLst>
              </p:cNvPr>
              <p:cNvSpPr>
                <a:spLocks/>
              </p:cNvSpPr>
              <p:nvPr/>
            </p:nvSpPr>
            <p:spPr bwMode="auto">
              <a:xfrm>
                <a:off x="2105" y="2689"/>
                <a:ext cx="143" cy="135"/>
              </a:xfrm>
              <a:custGeom>
                <a:avLst/>
                <a:gdLst>
                  <a:gd name="T0" fmla="*/ 6 w 430"/>
                  <a:gd name="T1" fmla="*/ 47 h 405"/>
                  <a:gd name="T2" fmla="*/ 23 w 430"/>
                  <a:gd name="T3" fmla="*/ 36 h 405"/>
                  <a:gd name="T4" fmla="*/ 47 w 430"/>
                  <a:gd name="T5" fmla="*/ 24 h 405"/>
                  <a:gd name="T6" fmla="*/ 74 w 430"/>
                  <a:gd name="T7" fmla="*/ 14 h 405"/>
                  <a:gd name="T8" fmla="*/ 104 w 430"/>
                  <a:gd name="T9" fmla="*/ 5 h 405"/>
                  <a:gd name="T10" fmla="*/ 135 w 430"/>
                  <a:gd name="T11" fmla="*/ 1 h 405"/>
                  <a:gd name="T12" fmla="*/ 167 w 430"/>
                  <a:gd name="T13" fmla="*/ 1 h 405"/>
                  <a:gd name="T14" fmla="*/ 197 w 430"/>
                  <a:gd name="T15" fmla="*/ 8 h 405"/>
                  <a:gd name="T16" fmla="*/ 219 w 430"/>
                  <a:gd name="T17" fmla="*/ 20 h 405"/>
                  <a:gd name="T18" fmla="*/ 215 w 430"/>
                  <a:gd name="T19" fmla="*/ 29 h 405"/>
                  <a:gd name="T20" fmla="*/ 200 w 430"/>
                  <a:gd name="T21" fmla="*/ 36 h 405"/>
                  <a:gd name="T22" fmla="*/ 189 w 430"/>
                  <a:gd name="T23" fmla="*/ 45 h 405"/>
                  <a:gd name="T24" fmla="*/ 197 w 430"/>
                  <a:gd name="T25" fmla="*/ 57 h 405"/>
                  <a:gd name="T26" fmla="*/ 212 w 430"/>
                  <a:gd name="T27" fmla="*/ 55 h 405"/>
                  <a:gd name="T28" fmla="*/ 230 w 430"/>
                  <a:gd name="T29" fmla="*/ 49 h 405"/>
                  <a:gd name="T30" fmla="*/ 245 w 430"/>
                  <a:gd name="T31" fmla="*/ 47 h 405"/>
                  <a:gd name="T32" fmla="*/ 256 w 430"/>
                  <a:gd name="T33" fmla="*/ 57 h 405"/>
                  <a:gd name="T34" fmla="*/ 253 w 430"/>
                  <a:gd name="T35" fmla="*/ 69 h 405"/>
                  <a:gd name="T36" fmla="*/ 242 w 430"/>
                  <a:gd name="T37" fmla="*/ 81 h 405"/>
                  <a:gd name="T38" fmla="*/ 234 w 430"/>
                  <a:gd name="T39" fmla="*/ 92 h 405"/>
                  <a:gd name="T40" fmla="*/ 246 w 430"/>
                  <a:gd name="T41" fmla="*/ 102 h 405"/>
                  <a:gd name="T42" fmla="*/ 266 w 430"/>
                  <a:gd name="T43" fmla="*/ 103 h 405"/>
                  <a:gd name="T44" fmla="*/ 285 w 430"/>
                  <a:gd name="T45" fmla="*/ 101 h 405"/>
                  <a:gd name="T46" fmla="*/ 301 w 430"/>
                  <a:gd name="T47" fmla="*/ 103 h 405"/>
                  <a:gd name="T48" fmla="*/ 321 w 430"/>
                  <a:gd name="T49" fmla="*/ 127 h 405"/>
                  <a:gd name="T50" fmla="*/ 344 w 430"/>
                  <a:gd name="T51" fmla="*/ 160 h 405"/>
                  <a:gd name="T52" fmla="*/ 366 w 430"/>
                  <a:gd name="T53" fmla="*/ 192 h 405"/>
                  <a:gd name="T54" fmla="*/ 384 w 430"/>
                  <a:gd name="T55" fmla="*/ 223 h 405"/>
                  <a:gd name="T56" fmla="*/ 400 w 430"/>
                  <a:gd name="T57" fmla="*/ 256 h 405"/>
                  <a:gd name="T58" fmla="*/ 413 w 430"/>
                  <a:gd name="T59" fmla="*/ 292 h 405"/>
                  <a:gd name="T60" fmla="*/ 422 w 430"/>
                  <a:gd name="T61" fmla="*/ 332 h 405"/>
                  <a:gd name="T62" fmla="*/ 428 w 430"/>
                  <a:gd name="T63" fmla="*/ 378 h 405"/>
                  <a:gd name="T64" fmla="*/ 421 w 430"/>
                  <a:gd name="T65" fmla="*/ 386 h 405"/>
                  <a:gd name="T66" fmla="*/ 398 w 430"/>
                  <a:gd name="T67" fmla="*/ 349 h 405"/>
                  <a:gd name="T68" fmla="*/ 374 w 430"/>
                  <a:gd name="T69" fmla="*/ 316 h 405"/>
                  <a:gd name="T70" fmla="*/ 346 w 430"/>
                  <a:gd name="T71" fmla="*/ 286 h 405"/>
                  <a:gd name="T72" fmla="*/ 316 w 430"/>
                  <a:gd name="T73" fmla="*/ 258 h 405"/>
                  <a:gd name="T74" fmla="*/ 284 w 430"/>
                  <a:gd name="T75" fmla="*/ 232 h 405"/>
                  <a:gd name="T76" fmla="*/ 251 w 430"/>
                  <a:gd name="T77" fmla="*/ 210 h 405"/>
                  <a:gd name="T78" fmla="*/ 217 w 430"/>
                  <a:gd name="T79" fmla="*/ 189 h 405"/>
                  <a:gd name="T80" fmla="*/ 185 w 430"/>
                  <a:gd name="T81" fmla="*/ 170 h 405"/>
                  <a:gd name="T82" fmla="*/ 151 w 430"/>
                  <a:gd name="T83" fmla="*/ 152 h 405"/>
                  <a:gd name="T84" fmla="*/ 120 w 430"/>
                  <a:gd name="T85" fmla="*/ 136 h 405"/>
                  <a:gd name="T86" fmla="*/ 91 w 430"/>
                  <a:gd name="T87" fmla="*/ 119 h 405"/>
                  <a:gd name="T88" fmla="*/ 65 w 430"/>
                  <a:gd name="T89" fmla="*/ 104 h 405"/>
                  <a:gd name="T90" fmla="*/ 42 w 430"/>
                  <a:gd name="T91" fmla="*/ 89 h 405"/>
                  <a:gd name="T92" fmla="*/ 21 w 430"/>
                  <a:gd name="T93" fmla="*/ 75 h 405"/>
                  <a:gd name="T94" fmla="*/ 5 w 430"/>
                  <a:gd name="T95" fmla="*/ 6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0" h="405">
                    <a:moveTo>
                      <a:pt x="0" y="53"/>
                    </a:moveTo>
                    <a:lnTo>
                      <a:pt x="6" y="47"/>
                    </a:lnTo>
                    <a:lnTo>
                      <a:pt x="13" y="42"/>
                    </a:lnTo>
                    <a:lnTo>
                      <a:pt x="23" y="36"/>
                    </a:lnTo>
                    <a:lnTo>
                      <a:pt x="34" y="30"/>
                    </a:lnTo>
                    <a:lnTo>
                      <a:pt x="47" y="24"/>
                    </a:lnTo>
                    <a:lnTo>
                      <a:pt x="59" y="19"/>
                    </a:lnTo>
                    <a:lnTo>
                      <a:pt x="74" y="14"/>
                    </a:lnTo>
                    <a:lnTo>
                      <a:pt x="89" y="9"/>
                    </a:lnTo>
                    <a:lnTo>
                      <a:pt x="104" y="5"/>
                    </a:lnTo>
                    <a:lnTo>
                      <a:pt x="119" y="2"/>
                    </a:lnTo>
                    <a:lnTo>
                      <a:pt x="135" y="1"/>
                    </a:lnTo>
                    <a:lnTo>
                      <a:pt x="151" y="0"/>
                    </a:lnTo>
                    <a:lnTo>
                      <a:pt x="167" y="1"/>
                    </a:lnTo>
                    <a:lnTo>
                      <a:pt x="182" y="4"/>
                    </a:lnTo>
                    <a:lnTo>
                      <a:pt x="197" y="8"/>
                    </a:lnTo>
                    <a:lnTo>
                      <a:pt x="211" y="14"/>
                    </a:lnTo>
                    <a:lnTo>
                      <a:pt x="219" y="20"/>
                    </a:lnTo>
                    <a:lnTo>
                      <a:pt x="219" y="25"/>
                    </a:lnTo>
                    <a:lnTo>
                      <a:pt x="215" y="29"/>
                    </a:lnTo>
                    <a:lnTo>
                      <a:pt x="208" y="32"/>
                    </a:lnTo>
                    <a:lnTo>
                      <a:pt x="200" y="36"/>
                    </a:lnTo>
                    <a:lnTo>
                      <a:pt x="193" y="40"/>
                    </a:lnTo>
                    <a:lnTo>
                      <a:pt x="189" y="45"/>
                    </a:lnTo>
                    <a:lnTo>
                      <a:pt x="191" y="52"/>
                    </a:lnTo>
                    <a:lnTo>
                      <a:pt x="197" y="57"/>
                    </a:lnTo>
                    <a:lnTo>
                      <a:pt x="204" y="57"/>
                    </a:lnTo>
                    <a:lnTo>
                      <a:pt x="212" y="55"/>
                    </a:lnTo>
                    <a:lnTo>
                      <a:pt x="221" y="53"/>
                    </a:lnTo>
                    <a:lnTo>
                      <a:pt x="230" y="49"/>
                    </a:lnTo>
                    <a:lnTo>
                      <a:pt x="238" y="47"/>
                    </a:lnTo>
                    <a:lnTo>
                      <a:pt x="245" y="47"/>
                    </a:lnTo>
                    <a:lnTo>
                      <a:pt x="251" y="51"/>
                    </a:lnTo>
                    <a:lnTo>
                      <a:pt x="256" y="57"/>
                    </a:lnTo>
                    <a:lnTo>
                      <a:pt x="256" y="62"/>
                    </a:lnTo>
                    <a:lnTo>
                      <a:pt x="253" y="69"/>
                    </a:lnTo>
                    <a:lnTo>
                      <a:pt x="247" y="75"/>
                    </a:lnTo>
                    <a:lnTo>
                      <a:pt x="242" y="81"/>
                    </a:lnTo>
                    <a:lnTo>
                      <a:pt x="238" y="87"/>
                    </a:lnTo>
                    <a:lnTo>
                      <a:pt x="234" y="92"/>
                    </a:lnTo>
                    <a:lnTo>
                      <a:pt x="236" y="97"/>
                    </a:lnTo>
                    <a:lnTo>
                      <a:pt x="246" y="102"/>
                    </a:lnTo>
                    <a:lnTo>
                      <a:pt x="256" y="104"/>
                    </a:lnTo>
                    <a:lnTo>
                      <a:pt x="266" y="103"/>
                    </a:lnTo>
                    <a:lnTo>
                      <a:pt x="275" y="102"/>
                    </a:lnTo>
                    <a:lnTo>
                      <a:pt x="285" y="101"/>
                    </a:lnTo>
                    <a:lnTo>
                      <a:pt x="293" y="101"/>
                    </a:lnTo>
                    <a:lnTo>
                      <a:pt x="301" y="103"/>
                    </a:lnTo>
                    <a:lnTo>
                      <a:pt x="308" y="107"/>
                    </a:lnTo>
                    <a:lnTo>
                      <a:pt x="321" y="127"/>
                    </a:lnTo>
                    <a:lnTo>
                      <a:pt x="333" y="144"/>
                    </a:lnTo>
                    <a:lnTo>
                      <a:pt x="344" y="160"/>
                    </a:lnTo>
                    <a:lnTo>
                      <a:pt x="355" y="176"/>
                    </a:lnTo>
                    <a:lnTo>
                      <a:pt x="366" y="192"/>
                    </a:lnTo>
                    <a:lnTo>
                      <a:pt x="375" y="208"/>
                    </a:lnTo>
                    <a:lnTo>
                      <a:pt x="384" y="223"/>
                    </a:lnTo>
                    <a:lnTo>
                      <a:pt x="393" y="239"/>
                    </a:lnTo>
                    <a:lnTo>
                      <a:pt x="400" y="256"/>
                    </a:lnTo>
                    <a:lnTo>
                      <a:pt x="407" y="274"/>
                    </a:lnTo>
                    <a:lnTo>
                      <a:pt x="413" y="292"/>
                    </a:lnTo>
                    <a:lnTo>
                      <a:pt x="418" y="312"/>
                    </a:lnTo>
                    <a:lnTo>
                      <a:pt x="422" y="332"/>
                    </a:lnTo>
                    <a:lnTo>
                      <a:pt x="426" y="354"/>
                    </a:lnTo>
                    <a:lnTo>
                      <a:pt x="428" y="378"/>
                    </a:lnTo>
                    <a:lnTo>
                      <a:pt x="430" y="405"/>
                    </a:lnTo>
                    <a:lnTo>
                      <a:pt x="421" y="386"/>
                    </a:lnTo>
                    <a:lnTo>
                      <a:pt x="410" y="366"/>
                    </a:lnTo>
                    <a:lnTo>
                      <a:pt x="398" y="349"/>
                    </a:lnTo>
                    <a:lnTo>
                      <a:pt x="386" y="332"/>
                    </a:lnTo>
                    <a:lnTo>
                      <a:pt x="374" y="316"/>
                    </a:lnTo>
                    <a:lnTo>
                      <a:pt x="360" y="301"/>
                    </a:lnTo>
                    <a:lnTo>
                      <a:pt x="346" y="286"/>
                    </a:lnTo>
                    <a:lnTo>
                      <a:pt x="331" y="271"/>
                    </a:lnTo>
                    <a:lnTo>
                      <a:pt x="316" y="258"/>
                    </a:lnTo>
                    <a:lnTo>
                      <a:pt x="300" y="244"/>
                    </a:lnTo>
                    <a:lnTo>
                      <a:pt x="284" y="232"/>
                    </a:lnTo>
                    <a:lnTo>
                      <a:pt x="267" y="221"/>
                    </a:lnTo>
                    <a:lnTo>
                      <a:pt x="251" y="210"/>
                    </a:lnTo>
                    <a:lnTo>
                      <a:pt x="234" y="199"/>
                    </a:lnTo>
                    <a:lnTo>
                      <a:pt x="217" y="189"/>
                    </a:lnTo>
                    <a:lnTo>
                      <a:pt x="201" y="179"/>
                    </a:lnTo>
                    <a:lnTo>
                      <a:pt x="185" y="170"/>
                    </a:lnTo>
                    <a:lnTo>
                      <a:pt x="169" y="161"/>
                    </a:lnTo>
                    <a:lnTo>
                      <a:pt x="151" y="152"/>
                    </a:lnTo>
                    <a:lnTo>
                      <a:pt x="136" y="144"/>
                    </a:lnTo>
                    <a:lnTo>
                      <a:pt x="120" y="136"/>
                    </a:lnTo>
                    <a:lnTo>
                      <a:pt x="106" y="127"/>
                    </a:lnTo>
                    <a:lnTo>
                      <a:pt x="91" y="119"/>
                    </a:lnTo>
                    <a:lnTo>
                      <a:pt x="78" y="111"/>
                    </a:lnTo>
                    <a:lnTo>
                      <a:pt x="65" y="104"/>
                    </a:lnTo>
                    <a:lnTo>
                      <a:pt x="53" y="96"/>
                    </a:lnTo>
                    <a:lnTo>
                      <a:pt x="42" y="89"/>
                    </a:lnTo>
                    <a:lnTo>
                      <a:pt x="30" y="82"/>
                    </a:lnTo>
                    <a:lnTo>
                      <a:pt x="21" y="75"/>
                    </a:lnTo>
                    <a:lnTo>
                      <a:pt x="13" y="68"/>
                    </a:lnTo>
                    <a:lnTo>
                      <a:pt x="5" y="60"/>
                    </a:lnTo>
                    <a:lnTo>
                      <a:pt x="0" y="53"/>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34" name="Freeform 142">
                <a:extLst>
                  <a:ext uri="{FF2B5EF4-FFF2-40B4-BE49-F238E27FC236}">
                    <a16:creationId xmlns:a16="http://schemas.microsoft.com/office/drawing/2014/main" id="{542B2C0A-5C75-D671-53AA-DB17AB35A417}"/>
                  </a:ext>
                </a:extLst>
              </p:cNvPr>
              <p:cNvSpPr>
                <a:spLocks/>
              </p:cNvSpPr>
              <p:nvPr/>
            </p:nvSpPr>
            <p:spPr bwMode="auto">
              <a:xfrm>
                <a:off x="2105" y="2689"/>
                <a:ext cx="72" cy="18"/>
              </a:xfrm>
              <a:custGeom>
                <a:avLst/>
                <a:gdLst>
                  <a:gd name="T0" fmla="*/ 214 w 215"/>
                  <a:gd name="T1" fmla="*/ 14 h 55"/>
                  <a:gd name="T2" fmla="*/ 200 w 215"/>
                  <a:gd name="T3" fmla="*/ 8 h 55"/>
                  <a:gd name="T4" fmla="*/ 184 w 215"/>
                  <a:gd name="T5" fmla="*/ 3 h 55"/>
                  <a:gd name="T6" fmla="*/ 169 w 215"/>
                  <a:gd name="T7" fmla="*/ 1 h 55"/>
                  <a:gd name="T8" fmla="*/ 152 w 215"/>
                  <a:gd name="T9" fmla="*/ 0 h 55"/>
                  <a:gd name="T10" fmla="*/ 136 w 215"/>
                  <a:gd name="T11" fmla="*/ 1 h 55"/>
                  <a:gd name="T12" fmla="*/ 120 w 215"/>
                  <a:gd name="T13" fmla="*/ 3 h 55"/>
                  <a:gd name="T14" fmla="*/ 104 w 215"/>
                  <a:gd name="T15" fmla="*/ 5 h 55"/>
                  <a:gd name="T16" fmla="*/ 89 w 215"/>
                  <a:gd name="T17" fmla="*/ 9 h 55"/>
                  <a:gd name="T18" fmla="*/ 74 w 215"/>
                  <a:gd name="T19" fmla="*/ 14 h 55"/>
                  <a:gd name="T20" fmla="*/ 60 w 215"/>
                  <a:gd name="T21" fmla="*/ 18 h 55"/>
                  <a:gd name="T22" fmla="*/ 47 w 215"/>
                  <a:gd name="T23" fmla="*/ 24 h 55"/>
                  <a:gd name="T24" fmla="*/ 35 w 215"/>
                  <a:gd name="T25" fmla="*/ 30 h 55"/>
                  <a:gd name="T26" fmla="*/ 23 w 215"/>
                  <a:gd name="T27" fmla="*/ 35 h 55"/>
                  <a:gd name="T28" fmla="*/ 14 w 215"/>
                  <a:gd name="T29" fmla="*/ 42 h 55"/>
                  <a:gd name="T30" fmla="*/ 6 w 215"/>
                  <a:gd name="T31" fmla="*/ 48 h 55"/>
                  <a:gd name="T32" fmla="*/ 0 w 215"/>
                  <a:gd name="T33" fmla="*/ 53 h 55"/>
                  <a:gd name="T34" fmla="*/ 3 w 215"/>
                  <a:gd name="T35" fmla="*/ 55 h 55"/>
                  <a:gd name="T36" fmla="*/ 9 w 215"/>
                  <a:gd name="T37" fmla="*/ 50 h 55"/>
                  <a:gd name="T38" fmla="*/ 16 w 215"/>
                  <a:gd name="T39" fmla="*/ 44 h 55"/>
                  <a:gd name="T40" fmla="*/ 25 w 215"/>
                  <a:gd name="T41" fmla="*/ 39 h 55"/>
                  <a:gd name="T42" fmla="*/ 37 w 215"/>
                  <a:gd name="T43" fmla="*/ 33 h 55"/>
                  <a:gd name="T44" fmla="*/ 49 w 215"/>
                  <a:gd name="T45" fmla="*/ 27 h 55"/>
                  <a:gd name="T46" fmla="*/ 61 w 215"/>
                  <a:gd name="T47" fmla="*/ 22 h 55"/>
                  <a:gd name="T48" fmla="*/ 75 w 215"/>
                  <a:gd name="T49" fmla="*/ 17 h 55"/>
                  <a:gd name="T50" fmla="*/ 90 w 215"/>
                  <a:gd name="T51" fmla="*/ 12 h 55"/>
                  <a:gd name="T52" fmla="*/ 105 w 215"/>
                  <a:gd name="T53" fmla="*/ 8 h 55"/>
                  <a:gd name="T54" fmla="*/ 120 w 215"/>
                  <a:gd name="T55" fmla="*/ 6 h 55"/>
                  <a:gd name="T56" fmla="*/ 136 w 215"/>
                  <a:gd name="T57" fmla="*/ 4 h 55"/>
                  <a:gd name="T58" fmla="*/ 152 w 215"/>
                  <a:gd name="T59" fmla="*/ 3 h 55"/>
                  <a:gd name="T60" fmla="*/ 168 w 215"/>
                  <a:gd name="T61" fmla="*/ 4 h 55"/>
                  <a:gd name="T62" fmla="*/ 183 w 215"/>
                  <a:gd name="T63" fmla="*/ 7 h 55"/>
                  <a:gd name="T64" fmla="*/ 198 w 215"/>
                  <a:gd name="T65" fmla="*/ 11 h 55"/>
                  <a:gd name="T66" fmla="*/ 211 w 215"/>
                  <a:gd name="T67" fmla="*/ 18 h 55"/>
                  <a:gd name="T68" fmla="*/ 213 w 215"/>
                  <a:gd name="T69" fmla="*/ 18 h 55"/>
                  <a:gd name="T70" fmla="*/ 214 w 215"/>
                  <a:gd name="T71" fmla="*/ 16 h 55"/>
                  <a:gd name="T72" fmla="*/ 215 w 215"/>
                  <a:gd name="T73" fmla="*/ 15 h 55"/>
                  <a:gd name="T74" fmla="*/ 214 w 215"/>
                  <a:gd name="T75"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5" h="55">
                    <a:moveTo>
                      <a:pt x="214" y="14"/>
                    </a:moveTo>
                    <a:lnTo>
                      <a:pt x="200" y="8"/>
                    </a:lnTo>
                    <a:lnTo>
                      <a:pt x="184" y="3"/>
                    </a:lnTo>
                    <a:lnTo>
                      <a:pt x="169" y="1"/>
                    </a:lnTo>
                    <a:lnTo>
                      <a:pt x="152" y="0"/>
                    </a:lnTo>
                    <a:lnTo>
                      <a:pt x="136" y="1"/>
                    </a:lnTo>
                    <a:lnTo>
                      <a:pt x="120" y="3"/>
                    </a:lnTo>
                    <a:lnTo>
                      <a:pt x="104" y="5"/>
                    </a:lnTo>
                    <a:lnTo>
                      <a:pt x="89" y="9"/>
                    </a:lnTo>
                    <a:lnTo>
                      <a:pt x="74" y="14"/>
                    </a:lnTo>
                    <a:lnTo>
                      <a:pt x="60" y="18"/>
                    </a:lnTo>
                    <a:lnTo>
                      <a:pt x="47" y="24"/>
                    </a:lnTo>
                    <a:lnTo>
                      <a:pt x="35" y="30"/>
                    </a:lnTo>
                    <a:lnTo>
                      <a:pt x="23" y="35"/>
                    </a:lnTo>
                    <a:lnTo>
                      <a:pt x="14" y="42"/>
                    </a:lnTo>
                    <a:lnTo>
                      <a:pt x="6" y="48"/>
                    </a:lnTo>
                    <a:lnTo>
                      <a:pt x="0" y="53"/>
                    </a:lnTo>
                    <a:lnTo>
                      <a:pt x="3" y="55"/>
                    </a:lnTo>
                    <a:lnTo>
                      <a:pt x="9" y="50"/>
                    </a:lnTo>
                    <a:lnTo>
                      <a:pt x="16" y="44"/>
                    </a:lnTo>
                    <a:lnTo>
                      <a:pt x="25" y="39"/>
                    </a:lnTo>
                    <a:lnTo>
                      <a:pt x="37" y="33"/>
                    </a:lnTo>
                    <a:lnTo>
                      <a:pt x="49" y="27"/>
                    </a:lnTo>
                    <a:lnTo>
                      <a:pt x="61" y="22"/>
                    </a:lnTo>
                    <a:lnTo>
                      <a:pt x="75" y="17"/>
                    </a:lnTo>
                    <a:lnTo>
                      <a:pt x="90" y="12"/>
                    </a:lnTo>
                    <a:lnTo>
                      <a:pt x="105" y="8"/>
                    </a:lnTo>
                    <a:lnTo>
                      <a:pt x="120" y="6"/>
                    </a:lnTo>
                    <a:lnTo>
                      <a:pt x="136" y="4"/>
                    </a:lnTo>
                    <a:lnTo>
                      <a:pt x="152" y="3"/>
                    </a:lnTo>
                    <a:lnTo>
                      <a:pt x="168" y="4"/>
                    </a:lnTo>
                    <a:lnTo>
                      <a:pt x="183" y="7"/>
                    </a:lnTo>
                    <a:lnTo>
                      <a:pt x="198" y="11"/>
                    </a:lnTo>
                    <a:lnTo>
                      <a:pt x="211" y="18"/>
                    </a:lnTo>
                    <a:lnTo>
                      <a:pt x="213" y="18"/>
                    </a:lnTo>
                    <a:lnTo>
                      <a:pt x="214" y="16"/>
                    </a:lnTo>
                    <a:lnTo>
                      <a:pt x="215" y="15"/>
                    </a:lnTo>
                    <a:lnTo>
                      <a:pt x="21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35" name="Freeform 143">
                <a:extLst>
                  <a:ext uri="{FF2B5EF4-FFF2-40B4-BE49-F238E27FC236}">
                    <a16:creationId xmlns:a16="http://schemas.microsoft.com/office/drawing/2014/main" id="{49E99682-9343-B81E-4AF6-DE137B52C111}"/>
                  </a:ext>
                </a:extLst>
              </p:cNvPr>
              <p:cNvSpPr>
                <a:spLocks/>
              </p:cNvSpPr>
              <p:nvPr/>
            </p:nvSpPr>
            <p:spPr bwMode="auto">
              <a:xfrm>
                <a:off x="2168" y="2693"/>
                <a:ext cx="11" cy="14"/>
              </a:xfrm>
              <a:custGeom>
                <a:avLst/>
                <a:gdLst>
                  <a:gd name="T0" fmla="*/ 6 w 34"/>
                  <a:gd name="T1" fmla="*/ 39 h 42"/>
                  <a:gd name="T2" fmla="*/ 4 w 34"/>
                  <a:gd name="T3" fmla="*/ 33 h 42"/>
                  <a:gd name="T4" fmla="*/ 8 w 34"/>
                  <a:gd name="T5" fmla="*/ 29 h 42"/>
                  <a:gd name="T6" fmla="*/ 14 w 34"/>
                  <a:gd name="T7" fmla="*/ 25 h 42"/>
                  <a:gd name="T8" fmla="*/ 21 w 34"/>
                  <a:gd name="T9" fmla="*/ 21 h 42"/>
                  <a:gd name="T10" fmla="*/ 29 w 34"/>
                  <a:gd name="T11" fmla="*/ 18 h 42"/>
                  <a:gd name="T12" fmla="*/ 34 w 34"/>
                  <a:gd name="T13" fmla="*/ 13 h 42"/>
                  <a:gd name="T14" fmla="*/ 33 w 34"/>
                  <a:gd name="T15" fmla="*/ 7 h 42"/>
                  <a:gd name="T16" fmla="*/ 25 w 34"/>
                  <a:gd name="T17" fmla="*/ 0 h 42"/>
                  <a:gd name="T18" fmla="*/ 23 w 34"/>
                  <a:gd name="T19" fmla="*/ 4 h 42"/>
                  <a:gd name="T20" fmla="*/ 30 w 34"/>
                  <a:gd name="T21" fmla="*/ 9 h 42"/>
                  <a:gd name="T22" fmla="*/ 30 w 34"/>
                  <a:gd name="T23" fmla="*/ 12 h 42"/>
                  <a:gd name="T24" fmla="*/ 27 w 34"/>
                  <a:gd name="T25" fmla="*/ 15 h 42"/>
                  <a:gd name="T26" fmla="*/ 19 w 34"/>
                  <a:gd name="T27" fmla="*/ 18 h 42"/>
                  <a:gd name="T28" fmla="*/ 12 w 34"/>
                  <a:gd name="T29" fmla="*/ 22 h 42"/>
                  <a:gd name="T30" fmla="*/ 4 w 34"/>
                  <a:gd name="T31" fmla="*/ 27 h 42"/>
                  <a:gd name="T32" fmla="*/ 0 w 34"/>
                  <a:gd name="T33" fmla="*/ 33 h 42"/>
                  <a:gd name="T34" fmla="*/ 2 w 34"/>
                  <a:gd name="T35" fmla="*/ 41 h 42"/>
                  <a:gd name="T36" fmla="*/ 4 w 34"/>
                  <a:gd name="T37" fmla="*/ 42 h 42"/>
                  <a:gd name="T38" fmla="*/ 5 w 34"/>
                  <a:gd name="T39" fmla="*/ 41 h 42"/>
                  <a:gd name="T40" fmla="*/ 6 w 34"/>
                  <a:gd name="T41" fmla="*/ 41 h 42"/>
                  <a:gd name="T42" fmla="*/ 6 w 34"/>
                  <a:gd name="T43"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42">
                    <a:moveTo>
                      <a:pt x="6" y="39"/>
                    </a:moveTo>
                    <a:lnTo>
                      <a:pt x="4" y="33"/>
                    </a:lnTo>
                    <a:lnTo>
                      <a:pt x="8" y="29"/>
                    </a:lnTo>
                    <a:lnTo>
                      <a:pt x="14" y="25"/>
                    </a:lnTo>
                    <a:lnTo>
                      <a:pt x="21" y="21"/>
                    </a:lnTo>
                    <a:lnTo>
                      <a:pt x="29" y="18"/>
                    </a:lnTo>
                    <a:lnTo>
                      <a:pt x="34" y="13"/>
                    </a:lnTo>
                    <a:lnTo>
                      <a:pt x="33" y="7"/>
                    </a:lnTo>
                    <a:lnTo>
                      <a:pt x="25" y="0"/>
                    </a:lnTo>
                    <a:lnTo>
                      <a:pt x="23" y="4"/>
                    </a:lnTo>
                    <a:lnTo>
                      <a:pt x="30" y="9"/>
                    </a:lnTo>
                    <a:lnTo>
                      <a:pt x="30" y="12"/>
                    </a:lnTo>
                    <a:lnTo>
                      <a:pt x="27" y="15"/>
                    </a:lnTo>
                    <a:lnTo>
                      <a:pt x="19" y="18"/>
                    </a:lnTo>
                    <a:lnTo>
                      <a:pt x="12" y="22"/>
                    </a:lnTo>
                    <a:lnTo>
                      <a:pt x="4" y="27"/>
                    </a:lnTo>
                    <a:lnTo>
                      <a:pt x="0" y="33"/>
                    </a:lnTo>
                    <a:lnTo>
                      <a:pt x="2" y="41"/>
                    </a:lnTo>
                    <a:lnTo>
                      <a:pt x="4" y="42"/>
                    </a:lnTo>
                    <a:lnTo>
                      <a:pt x="5" y="41"/>
                    </a:lnTo>
                    <a:lnTo>
                      <a:pt x="6" y="41"/>
                    </a:lnTo>
                    <a:lnTo>
                      <a:pt x="6"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36" name="Freeform 144">
                <a:extLst>
                  <a:ext uri="{FF2B5EF4-FFF2-40B4-BE49-F238E27FC236}">
                    <a16:creationId xmlns:a16="http://schemas.microsoft.com/office/drawing/2014/main" id="{2657092A-343B-A9AE-75E9-66C6456430AE}"/>
                  </a:ext>
                </a:extLst>
              </p:cNvPr>
              <p:cNvSpPr>
                <a:spLocks/>
              </p:cNvSpPr>
              <p:nvPr/>
            </p:nvSpPr>
            <p:spPr bwMode="auto">
              <a:xfrm>
                <a:off x="2168" y="2705"/>
                <a:ext cx="21" cy="4"/>
              </a:xfrm>
              <a:custGeom>
                <a:avLst/>
                <a:gdLst>
                  <a:gd name="T0" fmla="*/ 63 w 63"/>
                  <a:gd name="T1" fmla="*/ 3 h 13"/>
                  <a:gd name="T2" fmla="*/ 63 w 63"/>
                  <a:gd name="T3" fmla="*/ 3 h 13"/>
                  <a:gd name="T4" fmla="*/ 56 w 63"/>
                  <a:gd name="T5" fmla="*/ 0 h 13"/>
                  <a:gd name="T6" fmla="*/ 48 w 63"/>
                  <a:gd name="T7" fmla="*/ 0 h 13"/>
                  <a:gd name="T8" fmla="*/ 39 w 63"/>
                  <a:gd name="T9" fmla="*/ 1 h 13"/>
                  <a:gd name="T10" fmla="*/ 31 w 63"/>
                  <a:gd name="T11" fmla="*/ 5 h 13"/>
                  <a:gd name="T12" fmla="*/ 22 w 63"/>
                  <a:gd name="T13" fmla="*/ 7 h 13"/>
                  <a:gd name="T14" fmla="*/ 14 w 63"/>
                  <a:gd name="T15" fmla="*/ 9 h 13"/>
                  <a:gd name="T16" fmla="*/ 8 w 63"/>
                  <a:gd name="T17" fmla="*/ 9 h 13"/>
                  <a:gd name="T18" fmla="*/ 3 w 63"/>
                  <a:gd name="T19" fmla="*/ 5 h 13"/>
                  <a:gd name="T20" fmla="*/ 0 w 63"/>
                  <a:gd name="T21" fmla="*/ 7 h 13"/>
                  <a:gd name="T22" fmla="*/ 6 w 63"/>
                  <a:gd name="T23" fmla="*/ 12 h 13"/>
                  <a:gd name="T24" fmla="*/ 14 w 63"/>
                  <a:gd name="T25" fmla="*/ 13 h 13"/>
                  <a:gd name="T26" fmla="*/ 23 w 63"/>
                  <a:gd name="T27" fmla="*/ 11 h 13"/>
                  <a:gd name="T28" fmla="*/ 32 w 63"/>
                  <a:gd name="T29" fmla="*/ 8 h 13"/>
                  <a:gd name="T30" fmla="*/ 40 w 63"/>
                  <a:gd name="T31" fmla="*/ 5 h 13"/>
                  <a:gd name="T32" fmla="*/ 48 w 63"/>
                  <a:gd name="T33" fmla="*/ 3 h 13"/>
                  <a:gd name="T34" fmla="*/ 55 w 63"/>
                  <a:gd name="T35" fmla="*/ 3 h 13"/>
                  <a:gd name="T36" fmla="*/ 59 w 63"/>
                  <a:gd name="T37" fmla="*/ 6 h 13"/>
                  <a:gd name="T38" fmla="*/ 59 w 63"/>
                  <a:gd name="T39" fmla="*/ 6 h 13"/>
                  <a:gd name="T40" fmla="*/ 59 w 63"/>
                  <a:gd name="T41" fmla="*/ 6 h 13"/>
                  <a:gd name="T42" fmla="*/ 61 w 63"/>
                  <a:gd name="T43" fmla="*/ 7 h 13"/>
                  <a:gd name="T44" fmla="*/ 62 w 63"/>
                  <a:gd name="T45" fmla="*/ 6 h 13"/>
                  <a:gd name="T46" fmla="*/ 63 w 63"/>
                  <a:gd name="T47" fmla="*/ 5 h 13"/>
                  <a:gd name="T48" fmla="*/ 63 w 63"/>
                  <a:gd name="T4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13">
                    <a:moveTo>
                      <a:pt x="63" y="3"/>
                    </a:moveTo>
                    <a:lnTo>
                      <a:pt x="63" y="3"/>
                    </a:lnTo>
                    <a:lnTo>
                      <a:pt x="56" y="0"/>
                    </a:lnTo>
                    <a:lnTo>
                      <a:pt x="48" y="0"/>
                    </a:lnTo>
                    <a:lnTo>
                      <a:pt x="39" y="1"/>
                    </a:lnTo>
                    <a:lnTo>
                      <a:pt x="31" y="5"/>
                    </a:lnTo>
                    <a:lnTo>
                      <a:pt x="22" y="7"/>
                    </a:lnTo>
                    <a:lnTo>
                      <a:pt x="14" y="9"/>
                    </a:lnTo>
                    <a:lnTo>
                      <a:pt x="8" y="9"/>
                    </a:lnTo>
                    <a:lnTo>
                      <a:pt x="3" y="5"/>
                    </a:lnTo>
                    <a:lnTo>
                      <a:pt x="0" y="7"/>
                    </a:lnTo>
                    <a:lnTo>
                      <a:pt x="6" y="12"/>
                    </a:lnTo>
                    <a:lnTo>
                      <a:pt x="14" y="13"/>
                    </a:lnTo>
                    <a:lnTo>
                      <a:pt x="23" y="11"/>
                    </a:lnTo>
                    <a:lnTo>
                      <a:pt x="32" y="8"/>
                    </a:lnTo>
                    <a:lnTo>
                      <a:pt x="40" y="5"/>
                    </a:lnTo>
                    <a:lnTo>
                      <a:pt x="48" y="3"/>
                    </a:lnTo>
                    <a:lnTo>
                      <a:pt x="55" y="3"/>
                    </a:lnTo>
                    <a:lnTo>
                      <a:pt x="59" y="6"/>
                    </a:lnTo>
                    <a:lnTo>
                      <a:pt x="59" y="6"/>
                    </a:lnTo>
                    <a:lnTo>
                      <a:pt x="59" y="6"/>
                    </a:lnTo>
                    <a:lnTo>
                      <a:pt x="61" y="7"/>
                    </a:lnTo>
                    <a:lnTo>
                      <a:pt x="62" y="6"/>
                    </a:lnTo>
                    <a:lnTo>
                      <a:pt x="63" y="5"/>
                    </a:lnTo>
                    <a:lnTo>
                      <a:pt x="6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37" name="Freeform 145">
                <a:extLst>
                  <a:ext uri="{FF2B5EF4-FFF2-40B4-BE49-F238E27FC236}">
                    <a16:creationId xmlns:a16="http://schemas.microsoft.com/office/drawing/2014/main" id="{A744CE27-2EEE-686D-DF6D-166DB725593D}"/>
                  </a:ext>
                </a:extLst>
              </p:cNvPr>
              <p:cNvSpPr>
                <a:spLocks/>
              </p:cNvSpPr>
              <p:nvPr/>
            </p:nvSpPr>
            <p:spPr bwMode="auto">
              <a:xfrm>
                <a:off x="2182" y="2705"/>
                <a:ext cx="9" cy="17"/>
              </a:xfrm>
              <a:custGeom>
                <a:avLst/>
                <a:gdLst>
                  <a:gd name="T0" fmla="*/ 6 w 26"/>
                  <a:gd name="T1" fmla="*/ 46 h 50"/>
                  <a:gd name="T2" fmla="*/ 6 w 26"/>
                  <a:gd name="T3" fmla="*/ 47 h 50"/>
                  <a:gd name="T4" fmla="*/ 5 w 26"/>
                  <a:gd name="T5" fmla="*/ 43 h 50"/>
                  <a:gd name="T6" fmla="*/ 7 w 26"/>
                  <a:gd name="T7" fmla="*/ 38 h 50"/>
                  <a:gd name="T8" fmla="*/ 12 w 26"/>
                  <a:gd name="T9" fmla="*/ 33 h 50"/>
                  <a:gd name="T10" fmla="*/ 17 w 26"/>
                  <a:gd name="T11" fmla="*/ 27 h 50"/>
                  <a:gd name="T12" fmla="*/ 22 w 26"/>
                  <a:gd name="T13" fmla="*/ 21 h 50"/>
                  <a:gd name="T14" fmla="*/ 26 w 26"/>
                  <a:gd name="T15" fmla="*/ 14 h 50"/>
                  <a:gd name="T16" fmla="*/ 26 w 26"/>
                  <a:gd name="T17" fmla="*/ 7 h 50"/>
                  <a:gd name="T18" fmla="*/ 21 w 26"/>
                  <a:gd name="T19" fmla="*/ 0 h 50"/>
                  <a:gd name="T20" fmla="*/ 17 w 26"/>
                  <a:gd name="T21" fmla="*/ 4 h 50"/>
                  <a:gd name="T22" fmla="*/ 21 w 26"/>
                  <a:gd name="T23" fmla="*/ 8 h 50"/>
                  <a:gd name="T24" fmla="*/ 21 w 26"/>
                  <a:gd name="T25" fmla="*/ 13 h 50"/>
                  <a:gd name="T26" fmla="*/ 19 w 26"/>
                  <a:gd name="T27" fmla="*/ 19 h 50"/>
                  <a:gd name="T28" fmla="*/ 14 w 26"/>
                  <a:gd name="T29" fmla="*/ 25 h 50"/>
                  <a:gd name="T30" fmla="*/ 8 w 26"/>
                  <a:gd name="T31" fmla="*/ 30 h 50"/>
                  <a:gd name="T32" fmla="*/ 4 w 26"/>
                  <a:gd name="T33" fmla="*/ 37 h 50"/>
                  <a:gd name="T34" fmla="*/ 0 w 26"/>
                  <a:gd name="T35" fmla="*/ 43 h 50"/>
                  <a:gd name="T36" fmla="*/ 2 w 26"/>
                  <a:gd name="T37" fmla="*/ 49 h 50"/>
                  <a:gd name="T38" fmla="*/ 2 w 26"/>
                  <a:gd name="T39" fmla="*/ 49 h 50"/>
                  <a:gd name="T40" fmla="*/ 2 w 26"/>
                  <a:gd name="T41" fmla="*/ 49 h 50"/>
                  <a:gd name="T42" fmla="*/ 3 w 26"/>
                  <a:gd name="T43" fmla="*/ 50 h 50"/>
                  <a:gd name="T44" fmla="*/ 5 w 26"/>
                  <a:gd name="T45" fmla="*/ 49 h 50"/>
                  <a:gd name="T46" fmla="*/ 6 w 26"/>
                  <a:gd name="T47" fmla="*/ 48 h 50"/>
                  <a:gd name="T48" fmla="*/ 6 w 26"/>
                  <a:gd name="T49" fmla="*/ 47 h 50"/>
                  <a:gd name="T50" fmla="*/ 6 w 26"/>
                  <a:gd name="T51"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50">
                    <a:moveTo>
                      <a:pt x="6" y="46"/>
                    </a:moveTo>
                    <a:lnTo>
                      <a:pt x="6" y="47"/>
                    </a:lnTo>
                    <a:lnTo>
                      <a:pt x="5" y="43"/>
                    </a:lnTo>
                    <a:lnTo>
                      <a:pt x="7" y="38"/>
                    </a:lnTo>
                    <a:lnTo>
                      <a:pt x="12" y="33"/>
                    </a:lnTo>
                    <a:lnTo>
                      <a:pt x="17" y="27"/>
                    </a:lnTo>
                    <a:lnTo>
                      <a:pt x="22" y="21"/>
                    </a:lnTo>
                    <a:lnTo>
                      <a:pt x="26" y="14"/>
                    </a:lnTo>
                    <a:lnTo>
                      <a:pt x="26" y="7"/>
                    </a:lnTo>
                    <a:lnTo>
                      <a:pt x="21" y="0"/>
                    </a:lnTo>
                    <a:lnTo>
                      <a:pt x="17" y="4"/>
                    </a:lnTo>
                    <a:lnTo>
                      <a:pt x="21" y="8"/>
                    </a:lnTo>
                    <a:lnTo>
                      <a:pt x="21" y="13"/>
                    </a:lnTo>
                    <a:lnTo>
                      <a:pt x="19" y="19"/>
                    </a:lnTo>
                    <a:lnTo>
                      <a:pt x="14" y="25"/>
                    </a:lnTo>
                    <a:lnTo>
                      <a:pt x="8" y="30"/>
                    </a:lnTo>
                    <a:lnTo>
                      <a:pt x="4" y="37"/>
                    </a:lnTo>
                    <a:lnTo>
                      <a:pt x="0" y="43"/>
                    </a:lnTo>
                    <a:lnTo>
                      <a:pt x="2" y="49"/>
                    </a:lnTo>
                    <a:lnTo>
                      <a:pt x="2" y="49"/>
                    </a:lnTo>
                    <a:lnTo>
                      <a:pt x="2" y="49"/>
                    </a:lnTo>
                    <a:lnTo>
                      <a:pt x="3" y="50"/>
                    </a:lnTo>
                    <a:lnTo>
                      <a:pt x="5" y="49"/>
                    </a:lnTo>
                    <a:lnTo>
                      <a:pt x="6" y="48"/>
                    </a:lnTo>
                    <a:lnTo>
                      <a:pt x="6" y="47"/>
                    </a:lnTo>
                    <a:lnTo>
                      <a:pt x="6"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38" name="Freeform 146">
                <a:extLst>
                  <a:ext uri="{FF2B5EF4-FFF2-40B4-BE49-F238E27FC236}">
                    <a16:creationId xmlns:a16="http://schemas.microsoft.com/office/drawing/2014/main" id="{3D2E27E7-D063-5098-9B9E-6B7EE7999CC3}"/>
                  </a:ext>
                </a:extLst>
              </p:cNvPr>
              <p:cNvSpPr>
                <a:spLocks/>
              </p:cNvSpPr>
              <p:nvPr/>
            </p:nvSpPr>
            <p:spPr bwMode="auto">
              <a:xfrm>
                <a:off x="2183" y="2721"/>
                <a:ext cx="26" cy="4"/>
              </a:xfrm>
              <a:custGeom>
                <a:avLst/>
                <a:gdLst>
                  <a:gd name="T0" fmla="*/ 76 w 76"/>
                  <a:gd name="T1" fmla="*/ 10 h 13"/>
                  <a:gd name="T2" fmla="*/ 68 w 76"/>
                  <a:gd name="T3" fmla="*/ 5 h 13"/>
                  <a:gd name="T4" fmla="*/ 60 w 76"/>
                  <a:gd name="T5" fmla="*/ 4 h 13"/>
                  <a:gd name="T6" fmla="*/ 51 w 76"/>
                  <a:gd name="T7" fmla="*/ 4 h 13"/>
                  <a:gd name="T8" fmla="*/ 41 w 76"/>
                  <a:gd name="T9" fmla="*/ 5 h 13"/>
                  <a:gd name="T10" fmla="*/ 32 w 76"/>
                  <a:gd name="T11" fmla="*/ 6 h 13"/>
                  <a:gd name="T12" fmla="*/ 23 w 76"/>
                  <a:gd name="T13" fmla="*/ 6 h 13"/>
                  <a:gd name="T14" fmla="*/ 13 w 76"/>
                  <a:gd name="T15" fmla="*/ 4 h 13"/>
                  <a:gd name="T16" fmla="*/ 4 w 76"/>
                  <a:gd name="T17" fmla="*/ 0 h 13"/>
                  <a:gd name="T18" fmla="*/ 0 w 76"/>
                  <a:gd name="T19" fmla="*/ 3 h 13"/>
                  <a:gd name="T20" fmla="*/ 11 w 76"/>
                  <a:gd name="T21" fmla="*/ 7 h 13"/>
                  <a:gd name="T22" fmla="*/ 22 w 76"/>
                  <a:gd name="T23" fmla="*/ 10 h 13"/>
                  <a:gd name="T24" fmla="*/ 32 w 76"/>
                  <a:gd name="T25" fmla="*/ 9 h 13"/>
                  <a:gd name="T26" fmla="*/ 41 w 76"/>
                  <a:gd name="T27" fmla="*/ 8 h 13"/>
                  <a:gd name="T28" fmla="*/ 51 w 76"/>
                  <a:gd name="T29" fmla="*/ 7 h 13"/>
                  <a:gd name="T30" fmla="*/ 59 w 76"/>
                  <a:gd name="T31" fmla="*/ 7 h 13"/>
                  <a:gd name="T32" fmla="*/ 66 w 76"/>
                  <a:gd name="T33" fmla="*/ 9 h 13"/>
                  <a:gd name="T34" fmla="*/ 72 w 76"/>
                  <a:gd name="T35" fmla="*/ 13 h 13"/>
                  <a:gd name="T36" fmla="*/ 73 w 76"/>
                  <a:gd name="T37" fmla="*/ 13 h 13"/>
                  <a:gd name="T38" fmla="*/ 75 w 76"/>
                  <a:gd name="T39" fmla="*/ 12 h 13"/>
                  <a:gd name="T40" fmla="*/ 76 w 76"/>
                  <a:gd name="T41" fmla="*/ 11 h 13"/>
                  <a:gd name="T42" fmla="*/ 76 w 76"/>
                  <a:gd name="T4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6" h="13">
                    <a:moveTo>
                      <a:pt x="76" y="10"/>
                    </a:moveTo>
                    <a:lnTo>
                      <a:pt x="68" y="5"/>
                    </a:lnTo>
                    <a:lnTo>
                      <a:pt x="60" y="4"/>
                    </a:lnTo>
                    <a:lnTo>
                      <a:pt x="51" y="4"/>
                    </a:lnTo>
                    <a:lnTo>
                      <a:pt x="41" y="5"/>
                    </a:lnTo>
                    <a:lnTo>
                      <a:pt x="32" y="6"/>
                    </a:lnTo>
                    <a:lnTo>
                      <a:pt x="23" y="6"/>
                    </a:lnTo>
                    <a:lnTo>
                      <a:pt x="13" y="4"/>
                    </a:lnTo>
                    <a:lnTo>
                      <a:pt x="4" y="0"/>
                    </a:lnTo>
                    <a:lnTo>
                      <a:pt x="0" y="3"/>
                    </a:lnTo>
                    <a:lnTo>
                      <a:pt x="11" y="7"/>
                    </a:lnTo>
                    <a:lnTo>
                      <a:pt x="22" y="10"/>
                    </a:lnTo>
                    <a:lnTo>
                      <a:pt x="32" y="9"/>
                    </a:lnTo>
                    <a:lnTo>
                      <a:pt x="41" y="8"/>
                    </a:lnTo>
                    <a:lnTo>
                      <a:pt x="51" y="7"/>
                    </a:lnTo>
                    <a:lnTo>
                      <a:pt x="59" y="7"/>
                    </a:lnTo>
                    <a:lnTo>
                      <a:pt x="66" y="9"/>
                    </a:lnTo>
                    <a:lnTo>
                      <a:pt x="72" y="13"/>
                    </a:lnTo>
                    <a:lnTo>
                      <a:pt x="73" y="13"/>
                    </a:lnTo>
                    <a:lnTo>
                      <a:pt x="75" y="12"/>
                    </a:lnTo>
                    <a:lnTo>
                      <a:pt x="76" y="11"/>
                    </a:lnTo>
                    <a:lnTo>
                      <a:pt x="76"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39" name="Freeform 147">
                <a:extLst>
                  <a:ext uri="{FF2B5EF4-FFF2-40B4-BE49-F238E27FC236}">
                    <a16:creationId xmlns:a16="http://schemas.microsoft.com/office/drawing/2014/main" id="{C5F6CEBF-6BE2-FC65-E7E3-495E7AD52F6D}"/>
                  </a:ext>
                </a:extLst>
              </p:cNvPr>
              <p:cNvSpPr>
                <a:spLocks/>
              </p:cNvSpPr>
              <p:nvPr/>
            </p:nvSpPr>
            <p:spPr bwMode="auto">
              <a:xfrm>
                <a:off x="2207" y="2725"/>
                <a:ext cx="42" cy="100"/>
              </a:xfrm>
              <a:custGeom>
                <a:avLst/>
                <a:gdLst>
                  <a:gd name="T0" fmla="*/ 121 w 126"/>
                  <a:gd name="T1" fmla="*/ 300 h 301"/>
                  <a:gd name="T2" fmla="*/ 126 w 126"/>
                  <a:gd name="T3" fmla="*/ 299 h 301"/>
                  <a:gd name="T4" fmla="*/ 124 w 126"/>
                  <a:gd name="T5" fmla="*/ 272 h 301"/>
                  <a:gd name="T6" fmla="*/ 122 w 126"/>
                  <a:gd name="T7" fmla="*/ 248 h 301"/>
                  <a:gd name="T8" fmla="*/ 118 w 126"/>
                  <a:gd name="T9" fmla="*/ 226 h 301"/>
                  <a:gd name="T10" fmla="*/ 114 w 126"/>
                  <a:gd name="T11" fmla="*/ 205 h 301"/>
                  <a:gd name="T12" fmla="*/ 109 w 126"/>
                  <a:gd name="T13" fmla="*/ 185 h 301"/>
                  <a:gd name="T14" fmla="*/ 103 w 126"/>
                  <a:gd name="T15" fmla="*/ 167 h 301"/>
                  <a:gd name="T16" fmla="*/ 97 w 126"/>
                  <a:gd name="T17" fmla="*/ 150 h 301"/>
                  <a:gd name="T18" fmla="*/ 88 w 126"/>
                  <a:gd name="T19" fmla="*/ 132 h 301"/>
                  <a:gd name="T20" fmla="*/ 80 w 126"/>
                  <a:gd name="T21" fmla="*/ 116 h 301"/>
                  <a:gd name="T22" fmla="*/ 71 w 126"/>
                  <a:gd name="T23" fmla="*/ 101 h 301"/>
                  <a:gd name="T24" fmla="*/ 62 w 126"/>
                  <a:gd name="T25" fmla="*/ 85 h 301"/>
                  <a:gd name="T26" fmla="*/ 51 w 126"/>
                  <a:gd name="T27" fmla="*/ 69 h 301"/>
                  <a:gd name="T28" fmla="*/ 40 w 126"/>
                  <a:gd name="T29" fmla="*/ 53 h 301"/>
                  <a:gd name="T30" fmla="*/ 28 w 126"/>
                  <a:gd name="T31" fmla="*/ 37 h 301"/>
                  <a:gd name="T32" fmla="*/ 16 w 126"/>
                  <a:gd name="T33" fmla="*/ 18 h 301"/>
                  <a:gd name="T34" fmla="*/ 3 w 126"/>
                  <a:gd name="T35" fmla="*/ 0 h 301"/>
                  <a:gd name="T36" fmla="*/ 0 w 126"/>
                  <a:gd name="T37" fmla="*/ 2 h 301"/>
                  <a:gd name="T38" fmla="*/ 13 w 126"/>
                  <a:gd name="T39" fmla="*/ 22 h 301"/>
                  <a:gd name="T40" fmla="*/ 25 w 126"/>
                  <a:gd name="T41" fmla="*/ 39 h 301"/>
                  <a:gd name="T42" fmla="*/ 37 w 126"/>
                  <a:gd name="T43" fmla="*/ 56 h 301"/>
                  <a:gd name="T44" fmla="*/ 47 w 126"/>
                  <a:gd name="T45" fmla="*/ 71 h 301"/>
                  <a:gd name="T46" fmla="*/ 57 w 126"/>
                  <a:gd name="T47" fmla="*/ 87 h 301"/>
                  <a:gd name="T48" fmla="*/ 67 w 126"/>
                  <a:gd name="T49" fmla="*/ 103 h 301"/>
                  <a:gd name="T50" fmla="*/ 76 w 126"/>
                  <a:gd name="T51" fmla="*/ 118 h 301"/>
                  <a:gd name="T52" fmla="*/ 84 w 126"/>
                  <a:gd name="T53" fmla="*/ 133 h 301"/>
                  <a:gd name="T54" fmla="*/ 91 w 126"/>
                  <a:gd name="T55" fmla="*/ 151 h 301"/>
                  <a:gd name="T56" fmla="*/ 99 w 126"/>
                  <a:gd name="T57" fmla="*/ 168 h 301"/>
                  <a:gd name="T58" fmla="*/ 105 w 126"/>
                  <a:gd name="T59" fmla="*/ 187 h 301"/>
                  <a:gd name="T60" fmla="*/ 109 w 126"/>
                  <a:gd name="T61" fmla="*/ 206 h 301"/>
                  <a:gd name="T62" fmla="*/ 114 w 126"/>
                  <a:gd name="T63" fmla="*/ 227 h 301"/>
                  <a:gd name="T64" fmla="*/ 117 w 126"/>
                  <a:gd name="T65" fmla="*/ 249 h 301"/>
                  <a:gd name="T66" fmla="*/ 120 w 126"/>
                  <a:gd name="T67" fmla="*/ 273 h 301"/>
                  <a:gd name="T68" fmla="*/ 121 w 126"/>
                  <a:gd name="T69" fmla="*/ 299 h 301"/>
                  <a:gd name="T70" fmla="*/ 126 w 126"/>
                  <a:gd name="T71" fmla="*/ 299 h 301"/>
                  <a:gd name="T72" fmla="*/ 121 w 126"/>
                  <a:gd name="T73" fmla="*/ 299 h 301"/>
                  <a:gd name="T74" fmla="*/ 122 w 126"/>
                  <a:gd name="T75" fmla="*/ 301 h 301"/>
                  <a:gd name="T76" fmla="*/ 123 w 126"/>
                  <a:gd name="T77" fmla="*/ 301 h 301"/>
                  <a:gd name="T78" fmla="*/ 125 w 126"/>
                  <a:gd name="T79" fmla="*/ 301 h 301"/>
                  <a:gd name="T80" fmla="*/ 126 w 126"/>
                  <a:gd name="T81" fmla="*/ 299 h 301"/>
                  <a:gd name="T82" fmla="*/ 121 w 126"/>
                  <a:gd name="T83"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301">
                    <a:moveTo>
                      <a:pt x="121" y="300"/>
                    </a:moveTo>
                    <a:lnTo>
                      <a:pt x="126" y="299"/>
                    </a:lnTo>
                    <a:lnTo>
                      <a:pt x="124" y="272"/>
                    </a:lnTo>
                    <a:lnTo>
                      <a:pt x="122" y="248"/>
                    </a:lnTo>
                    <a:lnTo>
                      <a:pt x="118" y="226"/>
                    </a:lnTo>
                    <a:lnTo>
                      <a:pt x="114" y="205"/>
                    </a:lnTo>
                    <a:lnTo>
                      <a:pt x="109" y="185"/>
                    </a:lnTo>
                    <a:lnTo>
                      <a:pt x="103" y="167"/>
                    </a:lnTo>
                    <a:lnTo>
                      <a:pt x="97" y="150"/>
                    </a:lnTo>
                    <a:lnTo>
                      <a:pt x="88" y="132"/>
                    </a:lnTo>
                    <a:lnTo>
                      <a:pt x="80" y="116"/>
                    </a:lnTo>
                    <a:lnTo>
                      <a:pt x="71" y="101"/>
                    </a:lnTo>
                    <a:lnTo>
                      <a:pt x="62" y="85"/>
                    </a:lnTo>
                    <a:lnTo>
                      <a:pt x="51" y="69"/>
                    </a:lnTo>
                    <a:lnTo>
                      <a:pt x="40" y="53"/>
                    </a:lnTo>
                    <a:lnTo>
                      <a:pt x="28" y="37"/>
                    </a:lnTo>
                    <a:lnTo>
                      <a:pt x="16" y="18"/>
                    </a:lnTo>
                    <a:lnTo>
                      <a:pt x="3" y="0"/>
                    </a:lnTo>
                    <a:lnTo>
                      <a:pt x="0" y="2"/>
                    </a:lnTo>
                    <a:lnTo>
                      <a:pt x="13" y="22"/>
                    </a:lnTo>
                    <a:lnTo>
                      <a:pt x="25" y="39"/>
                    </a:lnTo>
                    <a:lnTo>
                      <a:pt x="37" y="56"/>
                    </a:lnTo>
                    <a:lnTo>
                      <a:pt x="47" y="71"/>
                    </a:lnTo>
                    <a:lnTo>
                      <a:pt x="57" y="87"/>
                    </a:lnTo>
                    <a:lnTo>
                      <a:pt x="67" y="103"/>
                    </a:lnTo>
                    <a:lnTo>
                      <a:pt x="76" y="118"/>
                    </a:lnTo>
                    <a:lnTo>
                      <a:pt x="84" y="133"/>
                    </a:lnTo>
                    <a:lnTo>
                      <a:pt x="91" y="151"/>
                    </a:lnTo>
                    <a:lnTo>
                      <a:pt x="99" y="168"/>
                    </a:lnTo>
                    <a:lnTo>
                      <a:pt x="105" y="187"/>
                    </a:lnTo>
                    <a:lnTo>
                      <a:pt x="109" y="206"/>
                    </a:lnTo>
                    <a:lnTo>
                      <a:pt x="114" y="227"/>
                    </a:lnTo>
                    <a:lnTo>
                      <a:pt x="117" y="249"/>
                    </a:lnTo>
                    <a:lnTo>
                      <a:pt x="120" y="273"/>
                    </a:lnTo>
                    <a:lnTo>
                      <a:pt x="121" y="299"/>
                    </a:lnTo>
                    <a:lnTo>
                      <a:pt x="126" y="299"/>
                    </a:lnTo>
                    <a:lnTo>
                      <a:pt x="121" y="299"/>
                    </a:lnTo>
                    <a:lnTo>
                      <a:pt x="122" y="301"/>
                    </a:lnTo>
                    <a:lnTo>
                      <a:pt x="123" y="301"/>
                    </a:lnTo>
                    <a:lnTo>
                      <a:pt x="125" y="301"/>
                    </a:lnTo>
                    <a:lnTo>
                      <a:pt x="126" y="299"/>
                    </a:lnTo>
                    <a:lnTo>
                      <a:pt x="121"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40" name="Freeform 148">
                <a:extLst>
                  <a:ext uri="{FF2B5EF4-FFF2-40B4-BE49-F238E27FC236}">
                    <a16:creationId xmlns:a16="http://schemas.microsoft.com/office/drawing/2014/main" id="{AE8DF74F-5475-F4B5-C5D2-94382FCC0DCA}"/>
                  </a:ext>
                </a:extLst>
              </p:cNvPr>
              <p:cNvSpPr>
                <a:spLocks/>
              </p:cNvSpPr>
              <p:nvPr/>
            </p:nvSpPr>
            <p:spPr bwMode="auto">
              <a:xfrm>
                <a:off x="2104" y="2706"/>
                <a:ext cx="145" cy="119"/>
              </a:xfrm>
              <a:custGeom>
                <a:avLst/>
                <a:gdLst>
                  <a:gd name="T0" fmla="*/ 0 w 434"/>
                  <a:gd name="T1" fmla="*/ 3 h 355"/>
                  <a:gd name="T2" fmla="*/ 13 w 434"/>
                  <a:gd name="T3" fmla="*/ 18 h 355"/>
                  <a:gd name="T4" fmla="*/ 30 w 434"/>
                  <a:gd name="T5" fmla="*/ 33 h 355"/>
                  <a:gd name="T6" fmla="*/ 53 w 434"/>
                  <a:gd name="T7" fmla="*/ 48 h 355"/>
                  <a:gd name="T8" fmla="*/ 79 w 434"/>
                  <a:gd name="T9" fmla="*/ 63 h 355"/>
                  <a:gd name="T10" fmla="*/ 107 w 434"/>
                  <a:gd name="T11" fmla="*/ 79 h 355"/>
                  <a:gd name="T12" fmla="*/ 137 w 434"/>
                  <a:gd name="T13" fmla="*/ 95 h 355"/>
                  <a:gd name="T14" fmla="*/ 169 w 434"/>
                  <a:gd name="T15" fmla="*/ 112 h 355"/>
                  <a:gd name="T16" fmla="*/ 202 w 434"/>
                  <a:gd name="T17" fmla="*/ 130 h 355"/>
                  <a:gd name="T18" fmla="*/ 234 w 434"/>
                  <a:gd name="T19" fmla="*/ 151 h 355"/>
                  <a:gd name="T20" fmla="*/ 267 w 434"/>
                  <a:gd name="T21" fmla="*/ 172 h 355"/>
                  <a:gd name="T22" fmla="*/ 301 w 434"/>
                  <a:gd name="T23" fmla="*/ 196 h 355"/>
                  <a:gd name="T24" fmla="*/ 331 w 434"/>
                  <a:gd name="T25" fmla="*/ 222 h 355"/>
                  <a:gd name="T26" fmla="*/ 361 w 434"/>
                  <a:gd name="T27" fmla="*/ 251 h 355"/>
                  <a:gd name="T28" fmla="*/ 387 w 434"/>
                  <a:gd name="T29" fmla="*/ 283 h 355"/>
                  <a:gd name="T30" fmla="*/ 410 w 434"/>
                  <a:gd name="T31" fmla="*/ 317 h 355"/>
                  <a:gd name="T32" fmla="*/ 430 w 434"/>
                  <a:gd name="T33" fmla="*/ 355 h 355"/>
                  <a:gd name="T34" fmla="*/ 425 w 434"/>
                  <a:gd name="T35" fmla="*/ 334 h 355"/>
                  <a:gd name="T36" fmla="*/ 402 w 434"/>
                  <a:gd name="T37" fmla="*/ 297 h 355"/>
                  <a:gd name="T38" fmla="*/ 377 w 434"/>
                  <a:gd name="T39" fmla="*/ 264 h 355"/>
                  <a:gd name="T40" fmla="*/ 350 w 434"/>
                  <a:gd name="T41" fmla="*/ 234 h 355"/>
                  <a:gd name="T42" fmla="*/ 320 w 434"/>
                  <a:gd name="T43" fmla="*/ 206 h 355"/>
                  <a:gd name="T44" fmla="*/ 288 w 434"/>
                  <a:gd name="T45" fmla="*/ 181 h 355"/>
                  <a:gd name="T46" fmla="*/ 255 w 434"/>
                  <a:gd name="T47" fmla="*/ 158 h 355"/>
                  <a:gd name="T48" fmla="*/ 221 w 434"/>
                  <a:gd name="T49" fmla="*/ 137 h 355"/>
                  <a:gd name="T50" fmla="*/ 188 w 434"/>
                  <a:gd name="T51" fmla="*/ 117 h 355"/>
                  <a:gd name="T52" fmla="*/ 154 w 434"/>
                  <a:gd name="T53" fmla="*/ 100 h 355"/>
                  <a:gd name="T54" fmla="*/ 123 w 434"/>
                  <a:gd name="T55" fmla="*/ 83 h 355"/>
                  <a:gd name="T56" fmla="*/ 94 w 434"/>
                  <a:gd name="T57" fmla="*/ 67 h 355"/>
                  <a:gd name="T58" fmla="*/ 68 w 434"/>
                  <a:gd name="T59" fmla="*/ 51 h 355"/>
                  <a:gd name="T60" fmla="*/ 46 w 434"/>
                  <a:gd name="T61" fmla="*/ 37 h 355"/>
                  <a:gd name="T62" fmla="*/ 25 w 434"/>
                  <a:gd name="T63" fmla="*/ 23 h 355"/>
                  <a:gd name="T64" fmla="*/ 9 w 434"/>
                  <a:gd name="T65" fmla="*/ 8 h 355"/>
                  <a:gd name="T66" fmla="*/ 4 w 434"/>
                  <a:gd name="T67" fmla="*/ 3 h 355"/>
                  <a:gd name="T68" fmla="*/ 3 w 434"/>
                  <a:gd name="T69" fmla="*/ 0 h 355"/>
                  <a:gd name="T70" fmla="*/ 0 w 434"/>
                  <a:gd name="T71" fmla="*/ 1 h 355"/>
                  <a:gd name="T72" fmla="*/ 0 w 434"/>
                  <a:gd name="T73" fmla="*/ 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4" h="355">
                    <a:moveTo>
                      <a:pt x="0" y="1"/>
                    </a:moveTo>
                    <a:lnTo>
                      <a:pt x="0" y="3"/>
                    </a:lnTo>
                    <a:lnTo>
                      <a:pt x="6" y="10"/>
                    </a:lnTo>
                    <a:lnTo>
                      <a:pt x="13" y="18"/>
                    </a:lnTo>
                    <a:lnTo>
                      <a:pt x="22" y="25"/>
                    </a:lnTo>
                    <a:lnTo>
                      <a:pt x="30" y="33"/>
                    </a:lnTo>
                    <a:lnTo>
                      <a:pt x="42" y="40"/>
                    </a:lnTo>
                    <a:lnTo>
                      <a:pt x="53" y="48"/>
                    </a:lnTo>
                    <a:lnTo>
                      <a:pt x="66" y="55"/>
                    </a:lnTo>
                    <a:lnTo>
                      <a:pt x="79" y="63"/>
                    </a:lnTo>
                    <a:lnTo>
                      <a:pt x="92" y="70"/>
                    </a:lnTo>
                    <a:lnTo>
                      <a:pt x="107" y="79"/>
                    </a:lnTo>
                    <a:lnTo>
                      <a:pt x="121" y="87"/>
                    </a:lnTo>
                    <a:lnTo>
                      <a:pt x="137" y="95"/>
                    </a:lnTo>
                    <a:lnTo>
                      <a:pt x="152" y="103"/>
                    </a:lnTo>
                    <a:lnTo>
                      <a:pt x="169" y="112"/>
                    </a:lnTo>
                    <a:lnTo>
                      <a:pt x="186" y="121"/>
                    </a:lnTo>
                    <a:lnTo>
                      <a:pt x="202" y="130"/>
                    </a:lnTo>
                    <a:lnTo>
                      <a:pt x="218" y="140"/>
                    </a:lnTo>
                    <a:lnTo>
                      <a:pt x="234" y="151"/>
                    </a:lnTo>
                    <a:lnTo>
                      <a:pt x="251" y="161"/>
                    </a:lnTo>
                    <a:lnTo>
                      <a:pt x="267" y="172"/>
                    </a:lnTo>
                    <a:lnTo>
                      <a:pt x="284" y="184"/>
                    </a:lnTo>
                    <a:lnTo>
                      <a:pt x="301" y="196"/>
                    </a:lnTo>
                    <a:lnTo>
                      <a:pt x="316" y="208"/>
                    </a:lnTo>
                    <a:lnTo>
                      <a:pt x="331" y="222"/>
                    </a:lnTo>
                    <a:lnTo>
                      <a:pt x="346" y="236"/>
                    </a:lnTo>
                    <a:lnTo>
                      <a:pt x="361" y="251"/>
                    </a:lnTo>
                    <a:lnTo>
                      <a:pt x="374" y="266"/>
                    </a:lnTo>
                    <a:lnTo>
                      <a:pt x="387" y="283"/>
                    </a:lnTo>
                    <a:lnTo>
                      <a:pt x="399" y="299"/>
                    </a:lnTo>
                    <a:lnTo>
                      <a:pt x="410" y="317"/>
                    </a:lnTo>
                    <a:lnTo>
                      <a:pt x="420" y="337"/>
                    </a:lnTo>
                    <a:lnTo>
                      <a:pt x="430" y="355"/>
                    </a:lnTo>
                    <a:lnTo>
                      <a:pt x="434" y="354"/>
                    </a:lnTo>
                    <a:lnTo>
                      <a:pt x="425" y="334"/>
                    </a:lnTo>
                    <a:lnTo>
                      <a:pt x="415" y="315"/>
                    </a:lnTo>
                    <a:lnTo>
                      <a:pt x="402" y="297"/>
                    </a:lnTo>
                    <a:lnTo>
                      <a:pt x="390" y="280"/>
                    </a:lnTo>
                    <a:lnTo>
                      <a:pt x="377" y="264"/>
                    </a:lnTo>
                    <a:lnTo>
                      <a:pt x="364" y="249"/>
                    </a:lnTo>
                    <a:lnTo>
                      <a:pt x="350" y="234"/>
                    </a:lnTo>
                    <a:lnTo>
                      <a:pt x="335" y="220"/>
                    </a:lnTo>
                    <a:lnTo>
                      <a:pt x="320" y="206"/>
                    </a:lnTo>
                    <a:lnTo>
                      <a:pt x="304" y="192"/>
                    </a:lnTo>
                    <a:lnTo>
                      <a:pt x="288" y="181"/>
                    </a:lnTo>
                    <a:lnTo>
                      <a:pt x="270" y="169"/>
                    </a:lnTo>
                    <a:lnTo>
                      <a:pt x="255" y="158"/>
                    </a:lnTo>
                    <a:lnTo>
                      <a:pt x="238" y="147"/>
                    </a:lnTo>
                    <a:lnTo>
                      <a:pt x="221" y="137"/>
                    </a:lnTo>
                    <a:lnTo>
                      <a:pt x="204" y="127"/>
                    </a:lnTo>
                    <a:lnTo>
                      <a:pt x="188" y="117"/>
                    </a:lnTo>
                    <a:lnTo>
                      <a:pt x="172" y="109"/>
                    </a:lnTo>
                    <a:lnTo>
                      <a:pt x="154" y="100"/>
                    </a:lnTo>
                    <a:lnTo>
                      <a:pt x="139" y="91"/>
                    </a:lnTo>
                    <a:lnTo>
                      <a:pt x="123" y="83"/>
                    </a:lnTo>
                    <a:lnTo>
                      <a:pt x="109" y="74"/>
                    </a:lnTo>
                    <a:lnTo>
                      <a:pt x="94" y="67"/>
                    </a:lnTo>
                    <a:lnTo>
                      <a:pt x="81" y="59"/>
                    </a:lnTo>
                    <a:lnTo>
                      <a:pt x="68" y="51"/>
                    </a:lnTo>
                    <a:lnTo>
                      <a:pt x="57" y="44"/>
                    </a:lnTo>
                    <a:lnTo>
                      <a:pt x="46" y="37"/>
                    </a:lnTo>
                    <a:lnTo>
                      <a:pt x="35" y="30"/>
                    </a:lnTo>
                    <a:lnTo>
                      <a:pt x="25" y="23"/>
                    </a:lnTo>
                    <a:lnTo>
                      <a:pt x="17" y="16"/>
                    </a:lnTo>
                    <a:lnTo>
                      <a:pt x="9" y="8"/>
                    </a:lnTo>
                    <a:lnTo>
                      <a:pt x="4" y="1"/>
                    </a:lnTo>
                    <a:lnTo>
                      <a:pt x="4" y="3"/>
                    </a:lnTo>
                    <a:lnTo>
                      <a:pt x="4" y="1"/>
                    </a:lnTo>
                    <a:lnTo>
                      <a:pt x="3" y="0"/>
                    </a:lnTo>
                    <a:lnTo>
                      <a:pt x="2" y="0"/>
                    </a:lnTo>
                    <a:lnTo>
                      <a:pt x="0" y="1"/>
                    </a:lnTo>
                    <a:lnTo>
                      <a:pt x="0" y="3"/>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41" name="Freeform 149">
                <a:extLst>
                  <a:ext uri="{FF2B5EF4-FFF2-40B4-BE49-F238E27FC236}">
                    <a16:creationId xmlns:a16="http://schemas.microsoft.com/office/drawing/2014/main" id="{75305110-14EE-3076-A8D5-D91BD5BB5D8F}"/>
                  </a:ext>
                </a:extLst>
              </p:cNvPr>
              <p:cNvSpPr>
                <a:spLocks/>
              </p:cNvSpPr>
              <p:nvPr/>
            </p:nvSpPr>
            <p:spPr bwMode="auto">
              <a:xfrm>
                <a:off x="2049" y="2423"/>
                <a:ext cx="57" cy="61"/>
              </a:xfrm>
              <a:custGeom>
                <a:avLst/>
                <a:gdLst>
                  <a:gd name="T0" fmla="*/ 5 w 173"/>
                  <a:gd name="T1" fmla="*/ 109 h 184"/>
                  <a:gd name="T2" fmla="*/ 21 w 173"/>
                  <a:gd name="T3" fmla="*/ 115 h 184"/>
                  <a:gd name="T4" fmla="*/ 44 w 173"/>
                  <a:gd name="T5" fmla="*/ 127 h 184"/>
                  <a:gd name="T6" fmla="*/ 72 w 173"/>
                  <a:gd name="T7" fmla="*/ 143 h 184"/>
                  <a:gd name="T8" fmla="*/ 102 w 173"/>
                  <a:gd name="T9" fmla="*/ 161 h 184"/>
                  <a:gd name="T10" fmla="*/ 130 w 173"/>
                  <a:gd name="T11" fmla="*/ 174 h 184"/>
                  <a:gd name="T12" fmla="*/ 152 w 173"/>
                  <a:gd name="T13" fmla="*/ 182 h 184"/>
                  <a:gd name="T14" fmla="*/ 166 w 173"/>
                  <a:gd name="T15" fmla="*/ 183 h 184"/>
                  <a:gd name="T16" fmla="*/ 173 w 173"/>
                  <a:gd name="T17" fmla="*/ 168 h 184"/>
                  <a:gd name="T18" fmla="*/ 173 w 173"/>
                  <a:gd name="T19" fmla="*/ 149 h 184"/>
                  <a:gd name="T20" fmla="*/ 167 w 173"/>
                  <a:gd name="T21" fmla="*/ 134 h 184"/>
                  <a:gd name="T22" fmla="*/ 159 w 173"/>
                  <a:gd name="T23" fmla="*/ 122 h 184"/>
                  <a:gd name="T24" fmla="*/ 147 w 173"/>
                  <a:gd name="T25" fmla="*/ 112 h 184"/>
                  <a:gd name="T26" fmla="*/ 136 w 173"/>
                  <a:gd name="T27" fmla="*/ 102 h 184"/>
                  <a:gd name="T28" fmla="*/ 124 w 173"/>
                  <a:gd name="T29" fmla="*/ 91 h 184"/>
                  <a:gd name="T30" fmla="*/ 115 w 173"/>
                  <a:gd name="T31" fmla="*/ 79 h 184"/>
                  <a:gd name="T32" fmla="*/ 107 w 173"/>
                  <a:gd name="T33" fmla="*/ 65 h 184"/>
                  <a:gd name="T34" fmla="*/ 94 w 173"/>
                  <a:gd name="T35" fmla="*/ 48 h 184"/>
                  <a:gd name="T36" fmla="*/ 78 w 173"/>
                  <a:gd name="T37" fmla="*/ 29 h 184"/>
                  <a:gd name="T38" fmla="*/ 64 w 173"/>
                  <a:gd name="T39" fmla="*/ 13 h 184"/>
                  <a:gd name="T40" fmla="*/ 57 w 173"/>
                  <a:gd name="T41" fmla="*/ 4 h 184"/>
                  <a:gd name="T42" fmla="*/ 48 w 173"/>
                  <a:gd name="T43" fmla="*/ 1 h 184"/>
                  <a:gd name="T44" fmla="*/ 39 w 173"/>
                  <a:gd name="T45" fmla="*/ 0 h 184"/>
                  <a:gd name="T46" fmla="*/ 30 w 173"/>
                  <a:gd name="T47" fmla="*/ 3 h 184"/>
                  <a:gd name="T48" fmla="*/ 24 w 173"/>
                  <a:gd name="T49" fmla="*/ 9 h 184"/>
                  <a:gd name="T50" fmla="*/ 18 w 173"/>
                  <a:gd name="T51" fmla="*/ 20 h 184"/>
                  <a:gd name="T52" fmla="*/ 13 w 173"/>
                  <a:gd name="T53" fmla="*/ 33 h 184"/>
                  <a:gd name="T54" fmla="*/ 9 w 173"/>
                  <a:gd name="T55" fmla="*/ 47 h 184"/>
                  <a:gd name="T56" fmla="*/ 6 w 173"/>
                  <a:gd name="T57" fmla="*/ 61 h 184"/>
                  <a:gd name="T58" fmla="*/ 3 w 173"/>
                  <a:gd name="T59" fmla="*/ 76 h 184"/>
                  <a:gd name="T60" fmla="*/ 1 w 173"/>
                  <a:gd name="T61" fmla="*/ 89 h 184"/>
                  <a:gd name="T62" fmla="*/ 0 w 173"/>
                  <a:gd name="T63" fmla="*/ 10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184">
                    <a:moveTo>
                      <a:pt x="0" y="109"/>
                    </a:moveTo>
                    <a:lnTo>
                      <a:pt x="5" y="109"/>
                    </a:lnTo>
                    <a:lnTo>
                      <a:pt x="12" y="111"/>
                    </a:lnTo>
                    <a:lnTo>
                      <a:pt x="21" y="115"/>
                    </a:lnTo>
                    <a:lnTo>
                      <a:pt x="32" y="121"/>
                    </a:lnTo>
                    <a:lnTo>
                      <a:pt x="44" y="127"/>
                    </a:lnTo>
                    <a:lnTo>
                      <a:pt x="58" y="135"/>
                    </a:lnTo>
                    <a:lnTo>
                      <a:pt x="72" y="143"/>
                    </a:lnTo>
                    <a:lnTo>
                      <a:pt x="88" y="151"/>
                    </a:lnTo>
                    <a:lnTo>
                      <a:pt x="102" y="161"/>
                    </a:lnTo>
                    <a:lnTo>
                      <a:pt x="116" y="168"/>
                    </a:lnTo>
                    <a:lnTo>
                      <a:pt x="130" y="174"/>
                    </a:lnTo>
                    <a:lnTo>
                      <a:pt x="142" y="179"/>
                    </a:lnTo>
                    <a:lnTo>
                      <a:pt x="152" y="182"/>
                    </a:lnTo>
                    <a:lnTo>
                      <a:pt x="160" y="184"/>
                    </a:lnTo>
                    <a:lnTo>
                      <a:pt x="166" y="183"/>
                    </a:lnTo>
                    <a:lnTo>
                      <a:pt x="170" y="179"/>
                    </a:lnTo>
                    <a:lnTo>
                      <a:pt x="173" y="168"/>
                    </a:lnTo>
                    <a:lnTo>
                      <a:pt x="173" y="158"/>
                    </a:lnTo>
                    <a:lnTo>
                      <a:pt x="173" y="149"/>
                    </a:lnTo>
                    <a:lnTo>
                      <a:pt x="171" y="141"/>
                    </a:lnTo>
                    <a:lnTo>
                      <a:pt x="167" y="134"/>
                    </a:lnTo>
                    <a:lnTo>
                      <a:pt x="163" y="128"/>
                    </a:lnTo>
                    <a:lnTo>
                      <a:pt x="159" y="122"/>
                    </a:lnTo>
                    <a:lnTo>
                      <a:pt x="154" y="117"/>
                    </a:lnTo>
                    <a:lnTo>
                      <a:pt x="147" y="112"/>
                    </a:lnTo>
                    <a:lnTo>
                      <a:pt x="142" y="107"/>
                    </a:lnTo>
                    <a:lnTo>
                      <a:pt x="136" y="102"/>
                    </a:lnTo>
                    <a:lnTo>
                      <a:pt x="130" y="96"/>
                    </a:lnTo>
                    <a:lnTo>
                      <a:pt x="124" y="91"/>
                    </a:lnTo>
                    <a:lnTo>
                      <a:pt x="119" y="85"/>
                    </a:lnTo>
                    <a:lnTo>
                      <a:pt x="115" y="79"/>
                    </a:lnTo>
                    <a:lnTo>
                      <a:pt x="111" y="72"/>
                    </a:lnTo>
                    <a:lnTo>
                      <a:pt x="107" y="65"/>
                    </a:lnTo>
                    <a:lnTo>
                      <a:pt x="102" y="57"/>
                    </a:lnTo>
                    <a:lnTo>
                      <a:pt x="94" y="48"/>
                    </a:lnTo>
                    <a:lnTo>
                      <a:pt x="86" y="39"/>
                    </a:lnTo>
                    <a:lnTo>
                      <a:pt x="78" y="29"/>
                    </a:lnTo>
                    <a:lnTo>
                      <a:pt x="70" y="20"/>
                    </a:lnTo>
                    <a:lnTo>
                      <a:pt x="64" y="13"/>
                    </a:lnTo>
                    <a:lnTo>
                      <a:pt x="61" y="7"/>
                    </a:lnTo>
                    <a:lnTo>
                      <a:pt x="57" y="4"/>
                    </a:lnTo>
                    <a:lnTo>
                      <a:pt x="54" y="2"/>
                    </a:lnTo>
                    <a:lnTo>
                      <a:pt x="48" y="1"/>
                    </a:lnTo>
                    <a:lnTo>
                      <a:pt x="44" y="0"/>
                    </a:lnTo>
                    <a:lnTo>
                      <a:pt x="39" y="0"/>
                    </a:lnTo>
                    <a:lnTo>
                      <a:pt x="34" y="2"/>
                    </a:lnTo>
                    <a:lnTo>
                      <a:pt x="30" y="3"/>
                    </a:lnTo>
                    <a:lnTo>
                      <a:pt x="27" y="4"/>
                    </a:lnTo>
                    <a:lnTo>
                      <a:pt x="24" y="9"/>
                    </a:lnTo>
                    <a:lnTo>
                      <a:pt x="21" y="14"/>
                    </a:lnTo>
                    <a:lnTo>
                      <a:pt x="18" y="20"/>
                    </a:lnTo>
                    <a:lnTo>
                      <a:pt x="15" y="27"/>
                    </a:lnTo>
                    <a:lnTo>
                      <a:pt x="13" y="33"/>
                    </a:lnTo>
                    <a:lnTo>
                      <a:pt x="11" y="40"/>
                    </a:lnTo>
                    <a:lnTo>
                      <a:pt x="9" y="47"/>
                    </a:lnTo>
                    <a:lnTo>
                      <a:pt x="7" y="54"/>
                    </a:lnTo>
                    <a:lnTo>
                      <a:pt x="6" y="61"/>
                    </a:lnTo>
                    <a:lnTo>
                      <a:pt x="4" y="68"/>
                    </a:lnTo>
                    <a:lnTo>
                      <a:pt x="3" y="76"/>
                    </a:lnTo>
                    <a:lnTo>
                      <a:pt x="2" y="83"/>
                    </a:lnTo>
                    <a:lnTo>
                      <a:pt x="1" y="89"/>
                    </a:lnTo>
                    <a:lnTo>
                      <a:pt x="1" y="96"/>
                    </a:lnTo>
                    <a:lnTo>
                      <a:pt x="0" y="103"/>
                    </a:lnTo>
                    <a:lnTo>
                      <a:pt x="0" y="109"/>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42" name="Freeform 150">
                <a:extLst>
                  <a:ext uri="{FF2B5EF4-FFF2-40B4-BE49-F238E27FC236}">
                    <a16:creationId xmlns:a16="http://schemas.microsoft.com/office/drawing/2014/main" id="{C167C6D1-7B31-A0AC-5A6F-C30F03407EC7}"/>
                  </a:ext>
                </a:extLst>
              </p:cNvPr>
              <p:cNvSpPr>
                <a:spLocks/>
              </p:cNvSpPr>
              <p:nvPr/>
            </p:nvSpPr>
            <p:spPr bwMode="auto">
              <a:xfrm>
                <a:off x="2049" y="2423"/>
                <a:ext cx="57" cy="61"/>
              </a:xfrm>
              <a:custGeom>
                <a:avLst/>
                <a:gdLst>
                  <a:gd name="T0" fmla="*/ 5 w 173"/>
                  <a:gd name="T1" fmla="*/ 109 h 184"/>
                  <a:gd name="T2" fmla="*/ 21 w 173"/>
                  <a:gd name="T3" fmla="*/ 115 h 184"/>
                  <a:gd name="T4" fmla="*/ 44 w 173"/>
                  <a:gd name="T5" fmla="*/ 127 h 184"/>
                  <a:gd name="T6" fmla="*/ 72 w 173"/>
                  <a:gd name="T7" fmla="*/ 143 h 184"/>
                  <a:gd name="T8" fmla="*/ 102 w 173"/>
                  <a:gd name="T9" fmla="*/ 161 h 184"/>
                  <a:gd name="T10" fmla="*/ 130 w 173"/>
                  <a:gd name="T11" fmla="*/ 174 h 184"/>
                  <a:gd name="T12" fmla="*/ 152 w 173"/>
                  <a:gd name="T13" fmla="*/ 182 h 184"/>
                  <a:gd name="T14" fmla="*/ 166 w 173"/>
                  <a:gd name="T15" fmla="*/ 183 h 184"/>
                  <a:gd name="T16" fmla="*/ 173 w 173"/>
                  <a:gd name="T17" fmla="*/ 168 h 184"/>
                  <a:gd name="T18" fmla="*/ 173 w 173"/>
                  <a:gd name="T19" fmla="*/ 149 h 184"/>
                  <a:gd name="T20" fmla="*/ 167 w 173"/>
                  <a:gd name="T21" fmla="*/ 134 h 184"/>
                  <a:gd name="T22" fmla="*/ 159 w 173"/>
                  <a:gd name="T23" fmla="*/ 122 h 184"/>
                  <a:gd name="T24" fmla="*/ 147 w 173"/>
                  <a:gd name="T25" fmla="*/ 112 h 184"/>
                  <a:gd name="T26" fmla="*/ 136 w 173"/>
                  <a:gd name="T27" fmla="*/ 102 h 184"/>
                  <a:gd name="T28" fmla="*/ 124 w 173"/>
                  <a:gd name="T29" fmla="*/ 91 h 184"/>
                  <a:gd name="T30" fmla="*/ 115 w 173"/>
                  <a:gd name="T31" fmla="*/ 79 h 184"/>
                  <a:gd name="T32" fmla="*/ 107 w 173"/>
                  <a:gd name="T33" fmla="*/ 65 h 184"/>
                  <a:gd name="T34" fmla="*/ 94 w 173"/>
                  <a:gd name="T35" fmla="*/ 48 h 184"/>
                  <a:gd name="T36" fmla="*/ 78 w 173"/>
                  <a:gd name="T37" fmla="*/ 29 h 184"/>
                  <a:gd name="T38" fmla="*/ 64 w 173"/>
                  <a:gd name="T39" fmla="*/ 13 h 184"/>
                  <a:gd name="T40" fmla="*/ 57 w 173"/>
                  <a:gd name="T41" fmla="*/ 4 h 184"/>
                  <a:gd name="T42" fmla="*/ 48 w 173"/>
                  <a:gd name="T43" fmla="*/ 1 h 184"/>
                  <a:gd name="T44" fmla="*/ 39 w 173"/>
                  <a:gd name="T45" fmla="*/ 0 h 184"/>
                  <a:gd name="T46" fmla="*/ 30 w 173"/>
                  <a:gd name="T47" fmla="*/ 3 h 184"/>
                  <a:gd name="T48" fmla="*/ 24 w 173"/>
                  <a:gd name="T49" fmla="*/ 9 h 184"/>
                  <a:gd name="T50" fmla="*/ 18 w 173"/>
                  <a:gd name="T51" fmla="*/ 20 h 184"/>
                  <a:gd name="T52" fmla="*/ 13 w 173"/>
                  <a:gd name="T53" fmla="*/ 33 h 184"/>
                  <a:gd name="T54" fmla="*/ 9 w 173"/>
                  <a:gd name="T55" fmla="*/ 47 h 184"/>
                  <a:gd name="T56" fmla="*/ 6 w 173"/>
                  <a:gd name="T57" fmla="*/ 61 h 184"/>
                  <a:gd name="T58" fmla="*/ 3 w 173"/>
                  <a:gd name="T59" fmla="*/ 76 h 184"/>
                  <a:gd name="T60" fmla="*/ 1 w 173"/>
                  <a:gd name="T61" fmla="*/ 89 h 184"/>
                  <a:gd name="T62" fmla="*/ 0 w 173"/>
                  <a:gd name="T63" fmla="*/ 10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184">
                    <a:moveTo>
                      <a:pt x="0" y="109"/>
                    </a:moveTo>
                    <a:lnTo>
                      <a:pt x="5" y="109"/>
                    </a:lnTo>
                    <a:lnTo>
                      <a:pt x="12" y="111"/>
                    </a:lnTo>
                    <a:lnTo>
                      <a:pt x="21" y="115"/>
                    </a:lnTo>
                    <a:lnTo>
                      <a:pt x="32" y="121"/>
                    </a:lnTo>
                    <a:lnTo>
                      <a:pt x="44" y="127"/>
                    </a:lnTo>
                    <a:lnTo>
                      <a:pt x="58" y="135"/>
                    </a:lnTo>
                    <a:lnTo>
                      <a:pt x="72" y="143"/>
                    </a:lnTo>
                    <a:lnTo>
                      <a:pt x="88" y="151"/>
                    </a:lnTo>
                    <a:lnTo>
                      <a:pt x="102" y="161"/>
                    </a:lnTo>
                    <a:lnTo>
                      <a:pt x="116" y="168"/>
                    </a:lnTo>
                    <a:lnTo>
                      <a:pt x="130" y="174"/>
                    </a:lnTo>
                    <a:lnTo>
                      <a:pt x="142" y="179"/>
                    </a:lnTo>
                    <a:lnTo>
                      <a:pt x="152" y="182"/>
                    </a:lnTo>
                    <a:lnTo>
                      <a:pt x="160" y="184"/>
                    </a:lnTo>
                    <a:lnTo>
                      <a:pt x="166" y="183"/>
                    </a:lnTo>
                    <a:lnTo>
                      <a:pt x="170" y="179"/>
                    </a:lnTo>
                    <a:lnTo>
                      <a:pt x="173" y="168"/>
                    </a:lnTo>
                    <a:lnTo>
                      <a:pt x="173" y="158"/>
                    </a:lnTo>
                    <a:lnTo>
                      <a:pt x="173" y="149"/>
                    </a:lnTo>
                    <a:lnTo>
                      <a:pt x="171" y="141"/>
                    </a:lnTo>
                    <a:lnTo>
                      <a:pt x="167" y="134"/>
                    </a:lnTo>
                    <a:lnTo>
                      <a:pt x="163" y="128"/>
                    </a:lnTo>
                    <a:lnTo>
                      <a:pt x="159" y="122"/>
                    </a:lnTo>
                    <a:lnTo>
                      <a:pt x="154" y="117"/>
                    </a:lnTo>
                    <a:lnTo>
                      <a:pt x="147" y="112"/>
                    </a:lnTo>
                    <a:lnTo>
                      <a:pt x="142" y="107"/>
                    </a:lnTo>
                    <a:lnTo>
                      <a:pt x="136" y="102"/>
                    </a:lnTo>
                    <a:lnTo>
                      <a:pt x="130" y="96"/>
                    </a:lnTo>
                    <a:lnTo>
                      <a:pt x="124" y="91"/>
                    </a:lnTo>
                    <a:lnTo>
                      <a:pt x="119" y="85"/>
                    </a:lnTo>
                    <a:lnTo>
                      <a:pt x="115" y="79"/>
                    </a:lnTo>
                    <a:lnTo>
                      <a:pt x="111" y="72"/>
                    </a:lnTo>
                    <a:lnTo>
                      <a:pt x="107" y="65"/>
                    </a:lnTo>
                    <a:lnTo>
                      <a:pt x="102" y="57"/>
                    </a:lnTo>
                    <a:lnTo>
                      <a:pt x="94" y="48"/>
                    </a:lnTo>
                    <a:lnTo>
                      <a:pt x="86" y="39"/>
                    </a:lnTo>
                    <a:lnTo>
                      <a:pt x="78" y="29"/>
                    </a:lnTo>
                    <a:lnTo>
                      <a:pt x="70" y="20"/>
                    </a:lnTo>
                    <a:lnTo>
                      <a:pt x="64" y="13"/>
                    </a:lnTo>
                    <a:lnTo>
                      <a:pt x="61" y="7"/>
                    </a:lnTo>
                    <a:lnTo>
                      <a:pt x="57" y="4"/>
                    </a:lnTo>
                    <a:lnTo>
                      <a:pt x="54" y="2"/>
                    </a:lnTo>
                    <a:lnTo>
                      <a:pt x="48" y="1"/>
                    </a:lnTo>
                    <a:lnTo>
                      <a:pt x="44" y="0"/>
                    </a:lnTo>
                    <a:lnTo>
                      <a:pt x="39" y="0"/>
                    </a:lnTo>
                    <a:lnTo>
                      <a:pt x="34" y="2"/>
                    </a:lnTo>
                    <a:lnTo>
                      <a:pt x="30" y="3"/>
                    </a:lnTo>
                    <a:lnTo>
                      <a:pt x="27" y="4"/>
                    </a:lnTo>
                    <a:lnTo>
                      <a:pt x="24" y="9"/>
                    </a:lnTo>
                    <a:lnTo>
                      <a:pt x="21" y="14"/>
                    </a:lnTo>
                    <a:lnTo>
                      <a:pt x="18" y="20"/>
                    </a:lnTo>
                    <a:lnTo>
                      <a:pt x="15" y="27"/>
                    </a:lnTo>
                    <a:lnTo>
                      <a:pt x="13" y="33"/>
                    </a:lnTo>
                    <a:lnTo>
                      <a:pt x="11" y="40"/>
                    </a:lnTo>
                    <a:lnTo>
                      <a:pt x="9" y="47"/>
                    </a:lnTo>
                    <a:lnTo>
                      <a:pt x="7" y="54"/>
                    </a:lnTo>
                    <a:lnTo>
                      <a:pt x="6" y="61"/>
                    </a:lnTo>
                    <a:lnTo>
                      <a:pt x="4" y="68"/>
                    </a:lnTo>
                    <a:lnTo>
                      <a:pt x="3" y="76"/>
                    </a:lnTo>
                    <a:lnTo>
                      <a:pt x="2" y="83"/>
                    </a:lnTo>
                    <a:lnTo>
                      <a:pt x="1" y="89"/>
                    </a:lnTo>
                    <a:lnTo>
                      <a:pt x="1" y="96"/>
                    </a:lnTo>
                    <a:lnTo>
                      <a:pt x="0" y="103"/>
                    </a:lnTo>
                    <a:lnTo>
                      <a:pt x="0" y="10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43" name="Freeform 151">
                <a:extLst>
                  <a:ext uri="{FF2B5EF4-FFF2-40B4-BE49-F238E27FC236}">
                    <a16:creationId xmlns:a16="http://schemas.microsoft.com/office/drawing/2014/main" id="{CD2F895D-95A2-9713-12DF-66187C848201}"/>
                  </a:ext>
                </a:extLst>
              </p:cNvPr>
              <p:cNvSpPr>
                <a:spLocks/>
              </p:cNvSpPr>
              <p:nvPr/>
            </p:nvSpPr>
            <p:spPr bwMode="auto">
              <a:xfrm>
                <a:off x="2091" y="2341"/>
                <a:ext cx="2" cy="1"/>
              </a:xfrm>
              <a:custGeom>
                <a:avLst/>
                <a:gdLst>
                  <a:gd name="T0" fmla="*/ 6 w 6"/>
                  <a:gd name="T1" fmla="*/ 1 h 4"/>
                  <a:gd name="T2" fmla="*/ 4 w 6"/>
                  <a:gd name="T3" fmla="*/ 0 h 4"/>
                  <a:gd name="T4" fmla="*/ 2 w 6"/>
                  <a:gd name="T5" fmla="*/ 0 h 4"/>
                  <a:gd name="T6" fmla="*/ 0 w 6"/>
                  <a:gd name="T7" fmla="*/ 2 h 4"/>
                  <a:gd name="T8" fmla="*/ 1 w 6"/>
                  <a:gd name="T9" fmla="*/ 4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lnTo>
                      <a:pt x="4" y="0"/>
                    </a:lnTo>
                    <a:lnTo>
                      <a:pt x="2" y="0"/>
                    </a:lnTo>
                    <a:lnTo>
                      <a:pt x="0" y="2"/>
                    </a:lnTo>
                    <a:lnTo>
                      <a:pt x="1" y="4"/>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44" name="Freeform 152">
                <a:extLst>
                  <a:ext uri="{FF2B5EF4-FFF2-40B4-BE49-F238E27FC236}">
                    <a16:creationId xmlns:a16="http://schemas.microsoft.com/office/drawing/2014/main" id="{A9DF8EB7-7A8F-5284-DC0C-278D29CB06BD}"/>
                  </a:ext>
                </a:extLst>
              </p:cNvPr>
              <p:cNvSpPr>
                <a:spLocks/>
              </p:cNvSpPr>
              <p:nvPr/>
            </p:nvSpPr>
            <p:spPr bwMode="auto">
              <a:xfrm>
                <a:off x="2092" y="2341"/>
                <a:ext cx="38" cy="38"/>
              </a:xfrm>
              <a:custGeom>
                <a:avLst/>
                <a:gdLst>
                  <a:gd name="T0" fmla="*/ 114 w 115"/>
                  <a:gd name="T1" fmla="*/ 108 h 113"/>
                  <a:gd name="T2" fmla="*/ 115 w 115"/>
                  <a:gd name="T3" fmla="*/ 108 h 113"/>
                  <a:gd name="T4" fmla="*/ 110 w 115"/>
                  <a:gd name="T5" fmla="*/ 106 h 113"/>
                  <a:gd name="T6" fmla="*/ 104 w 115"/>
                  <a:gd name="T7" fmla="*/ 102 h 113"/>
                  <a:gd name="T8" fmla="*/ 99 w 115"/>
                  <a:gd name="T9" fmla="*/ 97 h 113"/>
                  <a:gd name="T10" fmla="*/ 93 w 115"/>
                  <a:gd name="T11" fmla="*/ 91 h 113"/>
                  <a:gd name="T12" fmla="*/ 87 w 115"/>
                  <a:gd name="T13" fmla="*/ 86 h 113"/>
                  <a:gd name="T14" fmla="*/ 80 w 115"/>
                  <a:gd name="T15" fmla="*/ 79 h 113"/>
                  <a:gd name="T16" fmla="*/ 73 w 115"/>
                  <a:gd name="T17" fmla="*/ 72 h 113"/>
                  <a:gd name="T18" fmla="*/ 65 w 115"/>
                  <a:gd name="T19" fmla="*/ 66 h 113"/>
                  <a:gd name="T20" fmla="*/ 58 w 115"/>
                  <a:gd name="T21" fmla="*/ 58 h 113"/>
                  <a:gd name="T22" fmla="*/ 50 w 115"/>
                  <a:gd name="T23" fmla="*/ 50 h 113"/>
                  <a:gd name="T24" fmla="*/ 43 w 115"/>
                  <a:gd name="T25" fmla="*/ 42 h 113"/>
                  <a:gd name="T26" fmla="*/ 35 w 115"/>
                  <a:gd name="T27" fmla="*/ 34 h 113"/>
                  <a:gd name="T28" fmla="*/ 27 w 115"/>
                  <a:gd name="T29" fmla="*/ 25 h 113"/>
                  <a:gd name="T30" fmla="*/ 19 w 115"/>
                  <a:gd name="T31" fmla="*/ 17 h 113"/>
                  <a:gd name="T32" fmla="*/ 12 w 115"/>
                  <a:gd name="T33" fmla="*/ 8 h 113"/>
                  <a:gd name="T34" fmla="*/ 4 w 115"/>
                  <a:gd name="T35" fmla="*/ 0 h 113"/>
                  <a:gd name="T36" fmla="*/ 0 w 115"/>
                  <a:gd name="T37" fmla="*/ 3 h 113"/>
                  <a:gd name="T38" fmla="*/ 7 w 115"/>
                  <a:gd name="T39" fmla="*/ 11 h 113"/>
                  <a:gd name="T40" fmla="*/ 15 w 115"/>
                  <a:gd name="T41" fmla="*/ 20 h 113"/>
                  <a:gd name="T42" fmla="*/ 23 w 115"/>
                  <a:gd name="T43" fmla="*/ 29 h 113"/>
                  <a:gd name="T44" fmla="*/ 31 w 115"/>
                  <a:gd name="T45" fmla="*/ 37 h 113"/>
                  <a:gd name="T46" fmla="*/ 38 w 115"/>
                  <a:gd name="T47" fmla="*/ 46 h 113"/>
                  <a:gd name="T48" fmla="*/ 46 w 115"/>
                  <a:gd name="T49" fmla="*/ 53 h 113"/>
                  <a:gd name="T50" fmla="*/ 53 w 115"/>
                  <a:gd name="T51" fmla="*/ 61 h 113"/>
                  <a:gd name="T52" fmla="*/ 61 w 115"/>
                  <a:gd name="T53" fmla="*/ 69 h 113"/>
                  <a:gd name="T54" fmla="*/ 68 w 115"/>
                  <a:gd name="T55" fmla="*/ 77 h 113"/>
                  <a:gd name="T56" fmla="*/ 77 w 115"/>
                  <a:gd name="T57" fmla="*/ 83 h 113"/>
                  <a:gd name="T58" fmla="*/ 83 w 115"/>
                  <a:gd name="T59" fmla="*/ 91 h 113"/>
                  <a:gd name="T60" fmla="*/ 89 w 115"/>
                  <a:gd name="T61" fmla="*/ 96 h 113"/>
                  <a:gd name="T62" fmla="*/ 96 w 115"/>
                  <a:gd name="T63" fmla="*/ 102 h 113"/>
                  <a:gd name="T64" fmla="*/ 101 w 115"/>
                  <a:gd name="T65" fmla="*/ 106 h 113"/>
                  <a:gd name="T66" fmla="*/ 107 w 115"/>
                  <a:gd name="T67" fmla="*/ 110 h 113"/>
                  <a:gd name="T68" fmla="*/ 112 w 115"/>
                  <a:gd name="T69" fmla="*/ 113 h 113"/>
                  <a:gd name="T70" fmla="*/ 113 w 115"/>
                  <a:gd name="T71" fmla="*/ 113 h 113"/>
                  <a:gd name="T72" fmla="*/ 112 w 115"/>
                  <a:gd name="T73" fmla="*/ 113 h 113"/>
                  <a:gd name="T74" fmla="*/ 114 w 115"/>
                  <a:gd name="T75" fmla="*/ 113 h 113"/>
                  <a:gd name="T76" fmla="*/ 115 w 115"/>
                  <a:gd name="T77" fmla="*/ 111 h 113"/>
                  <a:gd name="T78" fmla="*/ 115 w 115"/>
                  <a:gd name="T79" fmla="*/ 109 h 113"/>
                  <a:gd name="T80" fmla="*/ 115 w 115"/>
                  <a:gd name="T81" fmla="*/ 108 h 113"/>
                  <a:gd name="T82" fmla="*/ 114 w 115"/>
                  <a:gd name="T83" fmla="*/ 10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 h="113">
                    <a:moveTo>
                      <a:pt x="114" y="108"/>
                    </a:moveTo>
                    <a:lnTo>
                      <a:pt x="115" y="108"/>
                    </a:lnTo>
                    <a:lnTo>
                      <a:pt x="110" y="106"/>
                    </a:lnTo>
                    <a:lnTo>
                      <a:pt x="104" y="102"/>
                    </a:lnTo>
                    <a:lnTo>
                      <a:pt x="99" y="97"/>
                    </a:lnTo>
                    <a:lnTo>
                      <a:pt x="93" y="91"/>
                    </a:lnTo>
                    <a:lnTo>
                      <a:pt x="87" y="86"/>
                    </a:lnTo>
                    <a:lnTo>
                      <a:pt x="80" y="79"/>
                    </a:lnTo>
                    <a:lnTo>
                      <a:pt x="73" y="72"/>
                    </a:lnTo>
                    <a:lnTo>
                      <a:pt x="65" y="66"/>
                    </a:lnTo>
                    <a:lnTo>
                      <a:pt x="58" y="58"/>
                    </a:lnTo>
                    <a:lnTo>
                      <a:pt x="50" y="50"/>
                    </a:lnTo>
                    <a:lnTo>
                      <a:pt x="43" y="42"/>
                    </a:lnTo>
                    <a:lnTo>
                      <a:pt x="35" y="34"/>
                    </a:lnTo>
                    <a:lnTo>
                      <a:pt x="27" y="25"/>
                    </a:lnTo>
                    <a:lnTo>
                      <a:pt x="19" y="17"/>
                    </a:lnTo>
                    <a:lnTo>
                      <a:pt x="12" y="8"/>
                    </a:lnTo>
                    <a:lnTo>
                      <a:pt x="4" y="0"/>
                    </a:lnTo>
                    <a:lnTo>
                      <a:pt x="0" y="3"/>
                    </a:lnTo>
                    <a:lnTo>
                      <a:pt x="7" y="11"/>
                    </a:lnTo>
                    <a:lnTo>
                      <a:pt x="15" y="20"/>
                    </a:lnTo>
                    <a:lnTo>
                      <a:pt x="23" y="29"/>
                    </a:lnTo>
                    <a:lnTo>
                      <a:pt x="31" y="37"/>
                    </a:lnTo>
                    <a:lnTo>
                      <a:pt x="38" y="46"/>
                    </a:lnTo>
                    <a:lnTo>
                      <a:pt x="46" y="53"/>
                    </a:lnTo>
                    <a:lnTo>
                      <a:pt x="53" y="61"/>
                    </a:lnTo>
                    <a:lnTo>
                      <a:pt x="61" y="69"/>
                    </a:lnTo>
                    <a:lnTo>
                      <a:pt x="68" y="77"/>
                    </a:lnTo>
                    <a:lnTo>
                      <a:pt x="77" y="83"/>
                    </a:lnTo>
                    <a:lnTo>
                      <a:pt x="83" y="91"/>
                    </a:lnTo>
                    <a:lnTo>
                      <a:pt x="89" y="96"/>
                    </a:lnTo>
                    <a:lnTo>
                      <a:pt x="96" y="102"/>
                    </a:lnTo>
                    <a:lnTo>
                      <a:pt x="101" y="106"/>
                    </a:lnTo>
                    <a:lnTo>
                      <a:pt x="107" y="110"/>
                    </a:lnTo>
                    <a:lnTo>
                      <a:pt x="112" y="113"/>
                    </a:lnTo>
                    <a:lnTo>
                      <a:pt x="113" y="113"/>
                    </a:lnTo>
                    <a:lnTo>
                      <a:pt x="112" y="113"/>
                    </a:lnTo>
                    <a:lnTo>
                      <a:pt x="114" y="113"/>
                    </a:lnTo>
                    <a:lnTo>
                      <a:pt x="115" y="111"/>
                    </a:lnTo>
                    <a:lnTo>
                      <a:pt x="115" y="109"/>
                    </a:lnTo>
                    <a:lnTo>
                      <a:pt x="115" y="108"/>
                    </a:lnTo>
                    <a:lnTo>
                      <a:pt x="114"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45" name="Freeform 153">
                <a:extLst>
                  <a:ext uri="{FF2B5EF4-FFF2-40B4-BE49-F238E27FC236}">
                    <a16:creationId xmlns:a16="http://schemas.microsoft.com/office/drawing/2014/main" id="{75AFA704-32D5-1488-17F2-73663BFBE5B1}"/>
                  </a:ext>
                </a:extLst>
              </p:cNvPr>
              <p:cNvSpPr>
                <a:spLocks/>
              </p:cNvSpPr>
              <p:nvPr/>
            </p:nvSpPr>
            <p:spPr bwMode="auto">
              <a:xfrm>
                <a:off x="2129" y="2365"/>
                <a:ext cx="13" cy="14"/>
              </a:xfrm>
              <a:custGeom>
                <a:avLst/>
                <a:gdLst>
                  <a:gd name="T0" fmla="*/ 37 w 38"/>
                  <a:gd name="T1" fmla="*/ 0 h 43"/>
                  <a:gd name="T2" fmla="*/ 29 w 38"/>
                  <a:gd name="T3" fmla="*/ 3 h 43"/>
                  <a:gd name="T4" fmla="*/ 23 w 38"/>
                  <a:gd name="T5" fmla="*/ 8 h 43"/>
                  <a:gd name="T6" fmla="*/ 19 w 38"/>
                  <a:gd name="T7" fmla="*/ 15 h 43"/>
                  <a:gd name="T8" fmla="*/ 15 w 38"/>
                  <a:gd name="T9" fmla="*/ 23 h 43"/>
                  <a:gd name="T10" fmla="*/ 13 w 38"/>
                  <a:gd name="T11" fmla="*/ 30 h 43"/>
                  <a:gd name="T12" fmla="*/ 9 w 38"/>
                  <a:gd name="T13" fmla="*/ 35 h 43"/>
                  <a:gd name="T14" fmla="*/ 6 w 38"/>
                  <a:gd name="T15" fmla="*/ 37 h 43"/>
                  <a:gd name="T16" fmla="*/ 2 w 38"/>
                  <a:gd name="T17" fmla="*/ 38 h 43"/>
                  <a:gd name="T18" fmla="*/ 0 w 38"/>
                  <a:gd name="T19" fmla="*/ 43 h 43"/>
                  <a:gd name="T20" fmla="*/ 8 w 38"/>
                  <a:gd name="T21" fmla="*/ 43 h 43"/>
                  <a:gd name="T22" fmla="*/ 13 w 38"/>
                  <a:gd name="T23" fmla="*/ 38 h 43"/>
                  <a:gd name="T24" fmla="*/ 17 w 38"/>
                  <a:gd name="T25" fmla="*/ 32 h 43"/>
                  <a:gd name="T26" fmla="*/ 21 w 38"/>
                  <a:gd name="T27" fmla="*/ 25 h 43"/>
                  <a:gd name="T28" fmla="*/ 23 w 38"/>
                  <a:gd name="T29" fmla="*/ 18 h 43"/>
                  <a:gd name="T30" fmla="*/ 28 w 38"/>
                  <a:gd name="T31" fmla="*/ 12 h 43"/>
                  <a:gd name="T32" fmla="*/ 32 w 38"/>
                  <a:gd name="T33" fmla="*/ 7 h 43"/>
                  <a:gd name="T34" fmla="*/ 38 w 38"/>
                  <a:gd name="T35" fmla="*/ 5 h 43"/>
                  <a:gd name="T36" fmla="*/ 37 w 38"/>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3">
                    <a:moveTo>
                      <a:pt x="37" y="0"/>
                    </a:moveTo>
                    <a:lnTo>
                      <a:pt x="29" y="3"/>
                    </a:lnTo>
                    <a:lnTo>
                      <a:pt x="23" y="8"/>
                    </a:lnTo>
                    <a:lnTo>
                      <a:pt x="19" y="15"/>
                    </a:lnTo>
                    <a:lnTo>
                      <a:pt x="15" y="23"/>
                    </a:lnTo>
                    <a:lnTo>
                      <a:pt x="13" y="30"/>
                    </a:lnTo>
                    <a:lnTo>
                      <a:pt x="9" y="35"/>
                    </a:lnTo>
                    <a:lnTo>
                      <a:pt x="6" y="37"/>
                    </a:lnTo>
                    <a:lnTo>
                      <a:pt x="2" y="38"/>
                    </a:lnTo>
                    <a:lnTo>
                      <a:pt x="0" y="43"/>
                    </a:lnTo>
                    <a:lnTo>
                      <a:pt x="8" y="43"/>
                    </a:lnTo>
                    <a:lnTo>
                      <a:pt x="13" y="38"/>
                    </a:lnTo>
                    <a:lnTo>
                      <a:pt x="17" y="32"/>
                    </a:lnTo>
                    <a:lnTo>
                      <a:pt x="21" y="25"/>
                    </a:lnTo>
                    <a:lnTo>
                      <a:pt x="23" y="18"/>
                    </a:lnTo>
                    <a:lnTo>
                      <a:pt x="28" y="12"/>
                    </a:lnTo>
                    <a:lnTo>
                      <a:pt x="32" y="7"/>
                    </a:lnTo>
                    <a:lnTo>
                      <a:pt x="38" y="5"/>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46" name="Freeform 154">
                <a:extLst>
                  <a:ext uri="{FF2B5EF4-FFF2-40B4-BE49-F238E27FC236}">
                    <a16:creationId xmlns:a16="http://schemas.microsoft.com/office/drawing/2014/main" id="{8C8D1231-2651-A37A-7177-0F91E1E72E4E}"/>
                  </a:ext>
                </a:extLst>
              </p:cNvPr>
              <p:cNvSpPr>
                <a:spLocks/>
              </p:cNvSpPr>
              <p:nvPr/>
            </p:nvSpPr>
            <p:spPr bwMode="auto">
              <a:xfrm>
                <a:off x="2141" y="2364"/>
                <a:ext cx="2" cy="2"/>
              </a:xfrm>
              <a:custGeom>
                <a:avLst/>
                <a:gdLst>
                  <a:gd name="T0" fmla="*/ 2 w 4"/>
                  <a:gd name="T1" fmla="*/ 6 h 6"/>
                  <a:gd name="T2" fmla="*/ 3 w 4"/>
                  <a:gd name="T3" fmla="*/ 5 h 6"/>
                  <a:gd name="T4" fmla="*/ 4 w 4"/>
                  <a:gd name="T5" fmla="*/ 3 h 6"/>
                  <a:gd name="T6" fmla="*/ 2 w 4"/>
                  <a:gd name="T7" fmla="*/ 1 h 6"/>
                  <a:gd name="T8" fmla="*/ 0 w 4"/>
                  <a:gd name="T9" fmla="*/ 0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3" y="5"/>
                    </a:lnTo>
                    <a:lnTo>
                      <a:pt x="4" y="3"/>
                    </a:lnTo>
                    <a:lnTo>
                      <a:pt x="2" y="1"/>
                    </a:ln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47" name="Freeform 155">
                <a:extLst>
                  <a:ext uri="{FF2B5EF4-FFF2-40B4-BE49-F238E27FC236}">
                    <a16:creationId xmlns:a16="http://schemas.microsoft.com/office/drawing/2014/main" id="{99139EEA-B080-3BB3-FBE0-E7945911F9D3}"/>
                  </a:ext>
                </a:extLst>
              </p:cNvPr>
              <p:cNvSpPr>
                <a:spLocks/>
              </p:cNvSpPr>
              <p:nvPr/>
            </p:nvSpPr>
            <p:spPr bwMode="auto">
              <a:xfrm>
                <a:off x="1969" y="2296"/>
                <a:ext cx="2" cy="1"/>
              </a:xfrm>
              <a:custGeom>
                <a:avLst/>
                <a:gdLst>
                  <a:gd name="T0" fmla="*/ 6 w 6"/>
                  <a:gd name="T1" fmla="*/ 2 h 4"/>
                  <a:gd name="T2" fmla="*/ 4 w 6"/>
                  <a:gd name="T3" fmla="*/ 0 h 4"/>
                  <a:gd name="T4" fmla="*/ 3 w 6"/>
                  <a:gd name="T5" fmla="*/ 0 h 4"/>
                  <a:gd name="T6" fmla="*/ 0 w 6"/>
                  <a:gd name="T7" fmla="*/ 2 h 4"/>
                  <a:gd name="T8" fmla="*/ 0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4" y="0"/>
                    </a:lnTo>
                    <a:lnTo>
                      <a:pt x="3" y="0"/>
                    </a:lnTo>
                    <a:lnTo>
                      <a:pt x="0" y="2"/>
                    </a:lnTo>
                    <a:lnTo>
                      <a:pt x="0"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48" name="Freeform 156">
                <a:extLst>
                  <a:ext uri="{FF2B5EF4-FFF2-40B4-BE49-F238E27FC236}">
                    <a16:creationId xmlns:a16="http://schemas.microsoft.com/office/drawing/2014/main" id="{ED1FA307-1D49-E83C-D8CE-C4FCBE070ABE}"/>
                  </a:ext>
                </a:extLst>
              </p:cNvPr>
              <p:cNvSpPr>
                <a:spLocks/>
              </p:cNvSpPr>
              <p:nvPr/>
            </p:nvSpPr>
            <p:spPr bwMode="auto">
              <a:xfrm>
                <a:off x="1970" y="2297"/>
                <a:ext cx="3" cy="15"/>
              </a:xfrm>
              <a:custGeom>
                <a:avLst/>
                <a:gdLst>
                  <a:gd name="T0" fmla="*/ 3 w 10"/>
                  <a:gd name="T1" fmla="*/ 42 h 47"/>
                  <a:gd name="T2" fmla="*/ 6 w 10"/>
                  <a:gd name="T3" fmla="*/ 44 h 47"/>
                  <a:gd name="T4" fmla="*/ 6 w 10"/>
                  <a:gd name="T5" fmla="*/ 38 h 47"/>
                  <a:gd name="T6" fmla="*/ 8 w 10"/>
                  <a:gd name="T7" fmla="*/ 32 h 47"/>
                  <a:gd name="T8" fmla="*/ 9 w 10"/>
                  <a:gd name="T9" fmla="*/ 27 h 47"/>
                  <a:gd name="T10" fmla="*/ 10 w 10"/>
                  <a:gd name="T11" fmla="*/ 24 h 47"/>
                  <a:gd name="T12" fmla="*/ 10 w 10"/>
                  <a:gd name="T13" fmla="*/ 19 h 47"/>
                  <a:gd name="T14" fmla="*/ 10 w 10"/>
                  <a:gd name="T15" fmla="*/ 14 h 47"/>
                  <a:gd name="T16" fmla="*/ 9 w 10"/>
                  <a:gd name="T17" fmla="*/ 7 h 47"/>
                  <a:gd name="T18" fmla="*/ 6 w 10"/>
                  <a:gd name="T19" fmla="*/ 0 h 47"/>
                  <a:gd name="T20" fmla="*/ 0 w 10"/>
                  <a:gd name="T21" fmla="*/ 3 h 47"/>
                  <a:gd name="T22" fmla="*/ 3 w 10"/>
                  <a:gd name="T23" fmla="*/ 9 h 47"/>
                  <a:gd name="T24" fmla="*/ 5 w 10"/>
                  <a:gd name="T25" fmla="*/ 15 h 47"/>
                  <a:gd name="T26" fmla="*/ 5 w 10"/>
                  <a:gd name="T27" fmla="*/ 19 h 47"/>
                  <a:gd name="T28" fmla="*/ 4 w 10"/>
                  <a:gd name="T29" fmla="*/ 23 h 47"/>
                  <a:gd name="T30" fmla="*/ 3 w 10"/>
                  <a:gd name="T31" fmla="*/ 27 h 47"/>
                  <a:gd name="T32" fmla="*/ 2 w 10"/>
                  <a:gd name="T33" fmla="*/ 31 h 47"/>
                  <a:gd name="T34" fmla="*/ 1 w 10"/>
                  <a:gd name="T35" fmla="*/ 37 h 47"/>
                  <a:gd name="T36" fmla="*/ 0 w 10"/>
                  <a:gd name="T37" fmla="*/ 44 h 47"/>
                  <a:gd name="T38" fmla="*/ 3 w 10"/>
                  <a:gd name="T39" fmla="*/ 47 h 47"/>
                  <a:gd name="T40" fmla="*/ 0 w 10"/>
                  <a:gd name="T41" fmla="*/ 44 h 47"/>
                  <a:gd name="T42" fmla="*/ 2 w 10"/>
                  <a:gd name="T43" fmla="*/ 46 h 47"/>
                  <a:gd name="T44" fmla="*/ 3 w 10"/>
                  <a:gd name="T45" fmla="*/ 46 h 47"/>
                  <a:gd name="T46" fmla="*/ 5 w 10"/>
                  <a:gd name="T47" fmla="*/ 46 h 47"/>
                  <a:gd name="T48" fmla="*/ 6 w 10"/>
                  <a:gd name="T49" fmla="*/ 44 h 47"/>
                  <a:gd name="T50" fmla="*/ 3 w 10"/>
                  <a:gd name="T51"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47">
                    <a:moveTo>
                      <a:pt x="3" y="42"/>
                    </a:moveTo>
                    <a:lnTo>
                      <a:pt x="6" y="44"/>
                    </a:lnTo>
                    <a:lnTo>
                      <a:pt x="6" y="38"/>
                    </a:lnTo>
                    <a:lnTo>
                      <a:pt x="8" y="32"/>
                    </a:lnTo>
                    <a:lnTo>
                      <a:pt x="9" y="27"/>
                    </a:lnTo>
                    <a:lnTo>
                      <a:pt x="10" y="24"/>
                    </a:lnTo>
                    <a:lnTo>
                      <a:pt x="10" y="19"/>
                    </a:lnTo>
                    <a:lnTo>
                      <a:pt x="10" y="14"/>
                    </a:lnTo>
                    <a:lnTo>
                      <a:pt x="9" y="7"/>
                    </a:lnTo>
                    <a:lnTo>
                      <a:pt x="6" y="0"/>
                    </a:lnTo>
                    <a:lnTo>
                      <a:pt x="0" y="3"/>
                    </a:lnTo>
                    <a:lnTo>
                      <a:pt x="3" y="9"/>
                    </a:lnTo>
                    <a:lnTo>
                      <a:pt x="5" y="15"/>
                    </a:lnTo>
                    <a:lnTo>
                      <a:pt x="5" y="19"/>
                    </a:lnTo>
                    <a:lnTo>
                      <a:pt x="4" y="23"/>
                    </a:lnTo>
                    <a:lnTo>
                      <a:pt x="3" y="27"/>
                    </a:lnTo>
                    <a:lnTo>
                      <a:pt x="2" y="31"/>
                    </a:lnTo>
                    <a:lnTo>
                      <a:pt x="1" y="37"/>
                    </a:lnTo>
                    <a:lnTo>
                      <a:pt x="0" y="44"/>
                    </a:lnTo>
                    <a:lnTo>
                      <a:pt x="3" y="47"/>
                    </a:lnTo>
                    <a:lnTo>
                      <a:pt x="0" y="44"/>
                    </a:lnTo>
                    <a:lnTo>
                      <a:pt x="2" y="46"/>
                    </a:lnTo>
                    <a:lnTo>
                      <a:pt x="3" y="46"/>
                    </a:lnTo>
                    <a:lnTo>
                      <a:pt x="5" y="46"/>
                    </a:lnTo>
                    <a:lnTo>
                      <a:pt x="6" y="44"/>
                    </a:lnTo>
                    <a:lnTo>
                      <a:pt x="3"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49" name="Freeform 157">
                <a:extLst>
                  <a:ext uri="{FF2B5EF4-FFF2-40B4-BE49-F238E27FC236}">
                    <a16:creationId xmlns:a16="http://schemas.microsoft.com/office/drawing/2014/main" id="{54E7051C-ADC5-E978-6110-0D8FF4ACD8A4}"/>
                  </a:ext>
                </a:extLst>
              </p:cNvPr>
              <p:cNvSpPr>
                <a:spLocks/>
              </p:cNvSpPr>
              <p:nvPr/>
            </p:nvSpPr>
            <p:spPr bwMode="auto">
              <a:xfrm>
                <a:off x="1970" y="2311"/>
                <a:ext cx="74" cy="15"/>
              </a:xfrm>
              <a:custGeom>
                <a:avLst/>
                <a:gdLst>
                  <a:gd name="T0" fmla="*/ 218 w 222"/>
                  <a:gd name="T1" fmla="*/ 6 h 46"/>
                  <a:gd name="T2" fmla="*/ 209 w 222"/>
                  <a:gd name="T3" fmla="*/ 20 h 46"/>
                  <a:gd name="T4" fmla="*/ 199 w 222"/>
                  <a:gd name="T5" fmla="*/ 29 h 46"/>
                  <a:gd name="T6" fmla="*/ 187 w 222"/>
                  <a:gd name="T7" fmla="*/ 35 h 46"/>
                  <a:gd name="T8" fmla="*/ 175 w 222"/>
                  <a:gd name="T9" fmla="*/ 39 h 46"/>
                  <a:gd name="T10" fmla="*/ 162 w 222"/>
                  <a:gd name="T11" fmla="*/ 41 h 46"/>
                  <a:gd name="T12" fmla="*/ 149 w 222"/>
                  <a:gd name="T13" fmla="*/ 40 h 46"/>
                  <a:gd name="T14" fmla="*/ 134 w 222"/>
                  <a:gd name="T15" fmla="*/ 37 h 46"/>
                  <a:gd name="T16" fmla="*/ 119 w 222"/>
                  <a:gd name="T17" fmla="*/ 34 h 46"/>
                  <a:gd name="T18" fmla="*/ 103 w 222"/>
                  <a:gd name="T19" fmla="*/ 29 h 46"/>
                  <a:gd name="T20" fmla="*/ 88 w 222"/>
                  <a:gd name="T21" fmla="*/ 23 h 46"/>
                  <a:gd name="T22" fmla="*/ 72 w 222"/>
                  <a:gd name="T23" fmla="*/ 18 h 46"/>
                  <a:gd name="T24" fmla="*/ 56 w 222"/>
                  <a:gd name="T25" fmla="*/ 13 h 46"/>
                  <a:gd name="T26" fmla="*/ 41 w 222"/>
                  <a:gd name="T27" fmla="*/ 8 h 46"/>
                  <a:gd name="T28" fmla="*/ 26 w 222"/>
                  <a:gd name="T29" fmla="*/ 4 h 46"/>
                  <a:gd name="T30" fmla="*/ 13 w 222"/>
                  <a:gd name="T31" fmla="*/ 1 h 46"/>
                  <a:gd name="T32" fmla="*/ 0 w 222"/>
                  <a:gd name="T33" fmla="*/ 0 h 46"/>
                  <a:gd name="T34" fmla="*/ 0 w 222"/>
                  <a:gd name="T35" fmla="*/ 6 h 46"/>
                  <a:gd name="T36" fmla="*/ 12 w 222"/>
                  <a:gd name="T37" fmla="*/ 7 h 46"/>
                  <a:gd name="T38" fmla="*/ 25 w 222"/>
                  <a:gd name="T39" fmla="*/ 9 h 46"/>
                  <a:gd name="T40" fmla="*/ 39 w 222"/>
                  <a:gd name="T41" fmla="*/ 14 h 46"/>
                  <a:gd name="T42" fmla="*/ 54 w 222"/>
                  <a:gd name="T43" fmla="*/ 18 h 46"/>
                  <a:gd name="T44" fmla="*/ 70 w 222"/>
                  <a:gd name="T45" fmla="*/ 23 h 46"/>
                  <a:gd name="T46" fmla="*/ 85 w 222"/>
                  <a:gd name="T47" fmla="*/ 29 h 46"/>
                  <a:gd name="T48" fmla="*/ 101 w 222"/>
                  <a:gd name="T49" fmla="*/ 34 h 46"/>
                  <a:gd name="T50" fmla="*/ 117 w 222"/>
                  <a:gd name="T51" fmla="*/ 39 h 46"/>
                  <a:gd name="T52" fmla="*/ 132 w 222"/>
                  <a:gd name="T53" fmla="*/ 43 h 46"/>
                  <a:gd name="T54" fmla="*/ 147 w 222"/>
                  <a:gd name="T55" fmla="*/ 45 h 46"/>
                  <a:gd name="T56" fmla="*/ 162 w 222"/>
                  <a:gd name="T57" fmla="*/ 46 h 46"/>
                  <a:gd name="T58" fmla="*/ 176 w 222"/>
                  <a:gd name="T59" fmla="*/ 45 h 46"/>
                  <a:gd name="T60" fmla="*/ 191 w 222"/>
                  <a:gd name="T61" fmla="*/ 41 h 46"/>
                  <a:gd name="T62" fmla="*/ 203 w 222"/>
                  <a:gd name="T63" fmla="*/ 33 h 46"/>
                  <a:gd name="T64" fmla="*/ 213 w 222"/>
                  <a:gd name="T65" fmla="*/ 23 h 46"/>
                  <a:gd name="T66" fmla="*/ 222 w 222"/>
                  <a:gd name="T67" fmla="*/ 9 h 46"/>
                  <a:gd name="T68" fmla="*/ 218 w 222"/>
                  <a:gd name="T6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46">
                    <a:moveTo>
                      <a:pt x="218" y="6"/>
                    </a:moveTo>
                    <a:lnTo>
                      <a:pt x="209" y="20"/>
                    </a:lnTo>
                    <a:lnTo>
                      <a:pt x="199" y="29"/>
                    </a:lnTo>
                    <a:lnTo>
                      <a:pt x="187" y="35"/>
                    </a:lnTo>
                    <a:lnTo>
                      <a:pt x="175" y="39"/>
                    </a:lnTo>
                    <a:lnTo>
                      <a:pt x="162" y="41"/>
                    </a:lnTo>
                    <a:lnTo>
                      <a:pt x="149" y="40"/>
                    </a:lnTo>
                    <a:lnTo>
                      <a:pt x="134" y="37"/>
                    </a:lnTo>
                    <a:lnTo>
                      <a:pt x="119" y="34"/>
                    </a:lnTo>
                    <a:lnTo>
                      <a:pt x="103" y="29"/>
                    </a:lnTo>
                    <a:lnTo>
                      <a:pt x="88" y="23"/>
                    </a:lnTo>
                    <a:lnTo>
                      <a:pt x="72" y="18"/>
                    </a:lnTo>
                    <a:lnTo>
                      <a:pt x="56" y="13"/>
                    </a:lnTo>
                    <a:lnTo>
                      <a:pt x="41" y="8"/>
                    </a:lnTo>
                    <a:lnTo>
                      <a:pt x="26" y="4"/>
                    </a:lnTo>
                    <a:lnTo>
                      <a:pt x="13" y="1"/>
                    </a:lnTo>
                    <a:lnTo>
                      <a:pt x="0" y="0"/>
                    </a:lnTo>
                    <a:lnTo>
                      <a:pt x="0" y="6"/>
                    </a:lnTo>
                    <a:lnTo>
                      <a:pt x="12" y="7"/>
                    </a:lnTo>
                    <a:lnTo>
                      <a:pt x="25" y="9"/>
                    </a:lnTo>
                    <a:lnTo>
                      <a:pt x="39" y="14"/>
                    </a:lnTo>
                    <a:lnTo>
                      <a:pt x="54" y="18"/>
                    </a:lnTo>
                    <a:lnTo>
                      <a:pt x="70" y="23"/>
                    </a:lnTo>
                    <a:lnTo>
                      <a:pt x="85" y="29"/>
                    </a:lnTo>
                    <a:lnTo>
                      <a:pt x="101" y="34"/>
                    </a:lnTo>
                    <a:lnTo>
                      <a:pt x="117" y="39"/>
                    </a:lnTo>
                    <a:lnTo>
                      <a:pt x="132" y="43"/>
                    </a:lnTo>
                    <a:lnTo>
                      <a:pt x="147" y="45"/>
                    </a:lnTo>
                    <a:lnTo>
                      <a:pt x="162" y="46"/>
                    </a:lnTo>
                    <a:lnTo>
                      <a:pt x="176" y="45"/>
                    </a:lnTo>
                    <a:lnTo>
                      <a:pt x="191" y="41"/>
                    </a:lnTo>
                    <a:lnTo>
                      <a:pt x="203" y="33"/>
                    </a:lnTo>
                    <a:lnTo>
                      <a:pt x="213" y="23"/>
                    </a:lnTo>
                    <a:lnTo>
                      <a:pt x="222" y="9"/>
                    </a:lnTo>
                    <a:lnTo>
                      <a:pt x="21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50" name="Freeform 158">
                <a:extLst>
                  <a:ext uri="{FF2B5EF4-FFF2-40B4-BE49-F238E27FC236}">
                    <a16:creationId xmlns:a16="http://schemas.microsoft.com/office/drawing/2014/main" id="{A02C838C-CE89-238B-8129-7AAE57B6A734}"/>
                  </a:ext>
                </a:extLst>
              </p:cNvPr>
              <p:cNvSpPr>
                <a:spLocks/>
              </p:cNvSpPr>
              <p:nvPr/>
            </p:nvSpPr>
            <p:spPr bwMode="auto">
              <a:xfrm>
                <a:off x="2043" y="2312"/>
                <a:ext cx="2" cy="1"/>
              </a:xfrm>
              <a:custGeom>
                <a:avLst/>
                <a:gdLst>
                  <a:gd name="T0" fmla="*/ 4 w 4"/>
                  <a:gd name="T1" fmla="*/ 4 h 4"/>
                  <a:gd name="T2" fmla="*/ 4 w 4"/>
                  <a:gd name="T3" fmla="*/ 2 h 4"/>
                  <a:gd name="T4" fmla="*/ 3 w 4"/>
                  <a:gd name="T5" fmla="*/ 0 h 4"/>
                  <a:gd name="T6" fmla="*/ 1 w 4"/>
                  <a:gd name="T7" fmla="*/ 0 h 4"/>
                  <a:gd name="T8" fmla="*/ 0 w 4"/>
                  <a:gd name="T9" fmla="*/ 2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4" y="2"/>
                    </a:lnTo>
                    <a:lnTo>
                      <a:pt x="3" y="0"/>
                    </a:lnTo>
                    <a:lnTo>
                      <a:pt x="1" y="0"/>
                    </a:lnTo>
                    <a:lnTo>
                      <a:pt x="0" y="2"/>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51" name="Freeform 159">
                <a:extLst>
                  <a:ext uri="{FF2B5EF4-FFF2-40B4-BE49-F238E27FC236}">
                    <a16:creationId xmlns:a16="http://schemas.microsoft.com/office/drawing/2014/main" id="{7FC69B53-81CB-D842-0300-62B9950B55A0}"/>
                  </a:ext>
                </a:extLst>
              </p:cNvPr>
              <p:cNvSpPr>
                <a:spLocks/>
              </p:cNvSpPr>
              <p:nvPr/>
            </p:nvSpPr>
            <p:spPr bwMode="auto">
              <a:xfrm>
                <a:off x="2110" y="2280"/>
                <a:ext cx="2" cy="1"/>
              </a:xfrm>
              <a:custGeom>
                <a:avLst/>
                <a:gdLst>
                  <a:gd name="T0" fmla="*/ 4 w 5"/>
                  <a:gd name="T1" fmla="*/ 4 h 4"/>
                  <a:gd name="T2" fmla="*/ 5 w 5"/>
                  <a:gd name="T3" fmla="*/ 2 h 4"/>
                  <a:gd name="T4" fmla="*/ 4 w 5"/>
                  <a:gd name="T5" fmla="*/ 0 h 4"/>
                  <a:gd name="T6" fmla="*/ 2 w 5"/>
                  <a:gd name="T7" fmla="*/ 0 h 4"/>
                  <a:gd name="T8" fmla="*/ 0 w 5"/>
                  <a:gd name="T9" fmla="*/ 1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lnTo>
                      <a:pt x="5" y="2"/>
                    </a:lnTo>
                    <a:lnTo>
                      <a:pt x="4" y="0"/>
                    </a:lnTo>
                    <a:lnTo>
                      <a:pt x="2" y="0"/>
                    </a:lnTo>
                    <a:lnTo>
                      <a:pt x="0" y="1"/>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52" name="Freeform 160">
                <a:extLst>
                  <a:ext uri="{FF2B5EF4-FFF2-40B4-BE49-F238E27FC236}">
                    <a16:creationId xmlns:a16="http://schemas.microsoft.com/office/drawing/2014/main" id="{4E877B83-3FCB-1F3A-5C92-E39566CB6C99}"/>
                  </a:ext>
                </a:extLst>
              </p:cNvPr>
              <p:cNvSpPr>
                <a:spLocks/>
              </p:cNvSpPr>
              <p:nvPr/>
            </p:nvSpPr>
            <p:spPr bwMode="auto">
              <a:xfrm>
                <a:off x="2034" y="2280"/>
                <a:ext cx="78" cy="389"/>
              </a:xfrm>
              <a:custGeom>
                <a:avLst/>
                <a:gdLst>
                  <a:gd name="T0" fmla="*/ 74 w 232"/>
                  <a:gd name="T1" fmla="*/ 1127 h 1166"/>
                  <a:gd name="T2" fmla="*/ 48 w 232"/>
                  <a:gd name="T3" fmla="*/ 1054 h 1166"/>
                  <a:gd name="T4" fmla="*/ 29 w 232"/>
                  <a:gd name="T5" fmla="*/ 981 h 1166"/>
                  <a:gd name="T6" fmla="*/ 16 w 232"/>
                  <a:gd name="T7" fmla="*/ 906 h 1166"/>
                  <a:gd name="T8" fmla="*/ 8 w 232"/>
                  <a:gd name="T9" fmla="*/ 830 h 1166"/>
                  <a:gd name="T10" fmla="*/ 6 w 232"/>
                  <a:gd name="T11" fmla="*/ 756 h 1166"/>
                  <a:gd name="T12" fmla="*/ 8 w 232"/>
                  <a:gd name="T13" fmla="*/ 679 h 1166"/>
                  <a:gd name="T14" fmla="*/ 16 w 232"/>
                  <a:gd name="T15" fmla="*/ 606 h 1166"/>
                  <a:gd name="T16" fmla="*/ 27 w 232"/>
                  <a:gd name="T17" fmla="*/ 530 h 1166"/>
                  <a:gd name="T18" fmla="*/ 43 w 232"/>
                  <a:gd name="T19" fmla="*/ 457 h 1166"/>
                  <a:gd name="T20" fmla="*/ 63 w 232"/>
                  <a:gd name="T21" fmla="*/ 383 h 1166"/>
                  <a:gd name="T22" fmla="*/ 87 w 232"/>
                  <a:gd name="T23" fmla="*/ 310 h 1166"/>
                  <a:gd name="T24" fmla="*/ 114 w 232"/>
                  <a:gd name="T25" fmla="*/ 239 h 1166"/>
                  <a:gd name="T26" fmla="*/ 145 w 232"/>
                  <a:gd name="T27" fmla="*/ 169 h 1166"/>
                  <a:gd name="T28" fmla="*/ 178 w 232"/>
                  <a:gd name="T29" fmla="*/ 101 h 1166"/>
                  <a:gd name="T30" fmla="*/ 213 w 232"/>
                  <a:gd name="T31" fmla="*/ 35 h 1166"/>
                  <a:gd name="T32" fmla="*/ 227 w 232"/>
                  <a:gd name="T33" fmla="*/ 0 h 1166"/>
                  <a:gd name="T34" fmla="*/ 191 w 232"/>
                  <a:gd name="T35" fmla="*/ 65 h 1166"/>
                  <a:gd name="T36" fmla="*/ 156 w 232"/>
                  <a:gd name="T37" fmla="*/ 133 h 1166"/>
                  <a:gd name="T38" fmla="*/ 124 w 232"/>
                  <a:gd name="T39" fmla="*/ 203 h 1166"/>
                  <a:gd name="T40" fmla="*/ 95 w 232"/>
                  <a:gd name="T41" fmla="*/ 273 h 1166"/>
                  <a:gd name="T42" fmla="*/ 69 w 232"/>
                  <a:gd name="T43" fmla="*/ 345 h 1166"/>
                  <a:gd name="T44" fmla="*/ 47 w 232"/>
                  <a:gd name="T45" fmla="*/ 418 h 1166"/>
                  <a:gd name="T46" fmla="*/ 29 w 232"/>
                  <a:gd name="T47" fmla="*/ 492 h 1166"/>
                  <a:gd name="T48" fmla="*/ 16 w 232"/>
                  <a:gd name="T49" fmla="*/ 566 h 1166"/>
                  <a:gd name="T50" fmla="*/ 6 w 232"/>
                  <a:gd name="T51" fmla="*/ 642 h 1166"/>
                  <a:gd name="T52" fmla="*/ 1 w 232"/>
                  <a:gd name="T53" fmla="*/ 718 h 1166"/>
                  <a:gd name="T54" fmla="*/ 1 w 232"/>
                  <a:gd name="T55" fmla="*/ 793 h 1166"/>
                  <a:gd name="T56" fmla="*/ 6 w 232"/>
                  <a:gd name="T57" fmla="*/ 869 h 1166"/>
                  <a:gd name="T58" fmla="*/ 16 w 232"/>
                  <a:gd name="T59" fmla="*/ 944 h 1166"/>
                  <a:gd name="T60" fmla="*/ 33 w 232"/>
                  <a:gd name="T61" fmla="*/ 1018 h 1166"/>
                  <a:gd name="T62" fmla="*/ 55 w 232"/>
                  <a:gd name="T63" fmla="*/ 1092 h 1166"/>
                  <a:gd name="T64" fmla="*/ 83 w 232"/>
                  <a:gd name="T65" fmla="*/ 1166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1166">
                    <a:moveTo>
                      <a:pt x="89" y="1164"/>
                    </a:moveTo>
                    <a:lnTo>
                      <a:pt x="74" y="1127"/>
                    </a:lnTo>
                    <a:lnTo>
                      <a:pt x="61" y="1090"/>
                    </a:lnTo>
                    <a:lnTo>
                      <a:pt x="48" y="1054"/>
                    </a:lnTo>
                    <a:lnTo>
                      <a:pt x="38" y="1017"/>
                    </a:lnTo>
                    <a:lnTo>
                      <a:pt x="29" y="981"/>
                    </a:lnTo>
                    <a:lnTo>
                      <a:pt x="21" y="942"/>
                    </a:lnTo>
                    <a:lnTo>
                      <a:pt x="16" y="906"/>
                    </a:lnTo>
                    <a:lnTo>
                      <a:pt x="11" y="868"/>
                    </a:lnTo>
                    <a:lnTo>
                      <a:pt x="8" y="830"/>
                    </a:lnTo>
                    <a:lnTo>
                      <a:pt x="6" y="793"/>
                    </a:lnTo>
                    <a:lnTo>
                      <a:pt x="6" y="756"/>
                    </a:lnTo>
                    <a:lnTo>
                      <a:pt x="6" y="718"/>
                    </a:lnTo>
                    <a:lnTo>
                      <a:pt x="8" y="679"/>
                    </a:lnTo>
                    <a:lnTo>
                      <a:pt x="11" y="642"/>
                    </a:lnTo>
                    <a:lnTo>
                      <a:pt x="16" y="606"/>
                    </a:lnTo>
                    <a:lnTo>
                      <a:pt x="21" y="567"/>
                    </a:lnTo>
                    <a:lnTo>
                      <a:pt x="27" y="530"/>
                    </a:lnTo>
                    <a:lnTo>
                      <a:pt x="35" y="493"/>
                    </a:lnTo>
                    <a:lnTo>
                      <a:pt x="43" y="457"/>
                    </a:lnTo>
                    <a:lnTo>
                      <a:pt x="53" y="419"/>
                    </a:lnTo>
                    <a:lnTo>
                      <a:pt x="63" y="383"/>
                    </a:lnTo>
                    <a:lnTo>
                      <a:pt x="74" y="347"/>
                    </a:lnTo>
                    <a:lnTo>
                      <a:pt x="87" y="310"/>
                    </a:lnTo>
                    <a:lnTo>
                      <a:pt x="100" y="275"/>
                    </a:lnTo>
                    <a:lnTo>
                      <a:pt x="114" y="239"/>
                    </a:lnTo>
                    <a:lnTo>
                      <a:pt x="129" y="205"/>
                    </a:lnTo>
                    <a:lnTo>
                      <a:pt x="145" y="169"/>
                    </a:lnTo>
                    <a:lnTo>
                      <a:pt x="161" y="135"/>
                    </a:lnTo>
                    <a:lnTo>
                      <a:pt x="178" y="101"/>
                    </a:lnTo>
                    <a:lnTo>
                      <a:pt x="195" y="69"/>
                    </a:lnTo>
                    <a:lnTo>
                      <a:pt x="213" y="35"/>
                    </a:lnTo>
                    <a:lnTo>
                      <a:pt x="232" y="3"/>
                    </a:lnTo>
                    <a:lnTo>
                      <a:pt x="227" y="0"/>
                    </a:lnTo>
                    <a:lnTo>
                      <a:pt x="208" y="33"/>
                    </a:lnTo>
                    <a:lnTo>
                      <a:pt x="191" y="65"/>
                    </a:lnTo>
                    <a:lnTo>
                      <a:pt x="173" y="99"/>
                    </a:lnTo>
                    <a:lnTo>
                      <a:pt x="156" y="133"/>
                    </a:lnTo>
                    <a:lnTo>
                      <a:pt x="139" y="167"/>
                    </a:lnTo>
                    <a:lnTo>
                      <a:pt x="124" y="203"/>
                    </a:lnTo>
                    <a:lnTo>
                      <a:pt x="108" y="237"/>
                    </a:lnTo>
                    <a:lnTo>
                      <a:pt x="95" y="273"/>
                    </a:lnTo>
                    <a:lnTo>
                      <a:pt x="81" y="308"/>
                    </a:lnTo>
                    <a:lnTo>
                      <a:pt x="69" y="345"/>
                    </a:lnTo>
                    <a:lnTo>
                      <a:pt x="58" y="381"/>
                    </a:lnTo>
                    <a:lnTo>
                      <a:pt x="47" y="418"/>
                    </a:lnTo>
                    <a:lnTo>
                      <a:pt x="38" y="455"/>
                    </a:lnTo>
                    <a:lnTo>
                      <a:pt x="29" y="492"/>
                    </a:lnTo>
                    <a:lnTo>
                      <a:pt x="21" y="529"/>
                    </a:lnTo>
                    <a:lnTo>
                      <a:pt x="16" y="566"/>
                    </a:lnTo>
                    <a:lnTo>
                      <a:pt x="10" y="604"/>
                    </a:lnTo>
                    <a:lnTo>
                      <a:pt x="6" y="642"/>
                    </a:lnTo>
                    <a:lnTo>
                      <a:pt x="3" y="679"/>
                    </a:lnTo>
                    <a:lnTo>
                      <a:pt x="1" y="718"/>
                    </a:lnTo>
                    <a:lnTo>
                      <a:pt x="0" y="756"/>
                    </a:lnTo>
                    <a:lnTo>
                      <a:pt x="1" y="793"/>
                    </a:lnTo>
                    <a:lnTo>
                      <a:pt x="3" y="830"/>
                    </a:lnTo>
                    <a:lnTo>
                      <a:pt x="6" y="869"/>
                    </a:lnTo>
                    <a:lnTo>
                      <a:pt x="10" y="907"/>
                    </a:lnTo>
                    <a:lnTo>
                      <a:pt x="16" y="944"/>
                    </a:lnTo>
                    <a:lnTo>
                      <a:pt x="24" y="982"/>
                    </a:lnTo>
                    <a:lnTo>
                      <a:pt x="33" y="1018"/>
                    </a:lnTo>
                    <a:lnTo>
                      <a:pt x="43" y="1055"/>
                    </a:lnTo>
                    <a:lnTo>
                      <a:pt x="55" y="1092"/>
                    </a:lnTo>
                    <a:lnTo>
                      <a:pt x="68" y="1130"/>
                    </a:lnTo>
                    <a:lnTo>
                      <a:pt x="83" y="1166"/>
                    </a:lnTo>
                    <a:lnTo>
                      <a:pt x="89" y="1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53" name="Freeform 161">
                <a:extLst>
                  <a:ext uri="{FF2B5EF4-FFF2-40B4-BE49-F238E27FC236}">
                    <a16:creationId xmlns:a16="http://schemas.microsoft.com/office/drawing/2014/main" id="{9757C0A0-E7CF-457A-F20C-7D56571F7543}"/>
                  </a:ext>
                </a:extLst>
              </p:cNvPr>
              <p:cNvSpPr>
                <a:spLocks/>
              </p:cNvSpPr>
              <p:nvPr/>
            </p:nvSpPr>
            <p:spPr bwMode="auto">
              <a:xfrm>
                <a:off x="2062" y="2668"/>
                <a:ext cx="173" cy="143"/>
              </a:xfrm>
              <a:custGeom>
                <a:avLst/>
                <a:gdLst>
                  <a:gd name="T0" fmla="*/ 510 w 519"/>
                  <a:gd name="T1" fmla="*/ 409 h 430"/>
                  <a:gd name="T2" fmla="*/ 488 w 519"/>
                  <a:gd name="T3" fmla="*/ 375 h 430"/>
                  <a:gd name="T4" fmla="*/ 462 w 519"/>
                  <a:gd name="T5" fmla="*/ 345 h 430"/>
                  <a:gd name="T6" fmla="*/ 432 w 519"/>
                  <a:gd name="T7" fmla="*/ 317 h 430"/>
                  <a:gd name="T8" fmla="*/ 398 w 519"/>
                  <a:gd name="T9" fmla="*/ 294 h 430"/>
                  <a:gd name="T10" fmla="*/ 362 w 519"/>
                  <a:gd name="T11" fmla="*/ 272 h 430"/>
                  <a:gd name="T12" fmla="*/ 324 w 519"/>
                  <a:gd name="T13" fmla="*/ 251 h 430"/>
                  <a:gd name="T14" fmla="*/ 285 w 519"/>
                  <a:gd name="T15" fmla="*/ 231 h 430"/>
                  <a:gd name="T16" fmla="*/ 245 w 519"/>
                  <a:gd name="T17" fmla="*/ 211 h 430"/>
                  <a:gd name="T18" fmla="*/ 206 w 519"/>
                  <a:gd name="T19" fmla="*/ 189 h 430"/>
                  <a:gd name="T20" fmla="*/ 168 w 519"/>
                  <a:gd name="T21" fmla="*/ 168 h 430"/>
                  <a:gd name="T22" fmla="*/ 131 w 519"/>
                  <a:gd name="T23" fmla="*/ 144 h 430"/>
                  <a:gd name="T24" fmla="*/ 96 w 519"/>
                  <a:gd name="T25" fmla="*/ 119 h 430"/>
                  <a:gd name="T26" fmla="*/ 66 w 519"/>
                  <a:gd name="T27" fmla="*/ 90 h 430"/>
                  <a:gd name="T28" fmla="*/ 39 w 519"/>
                  <a:gd name="T29" fmla="*/ 56 h 430"/>
                  <a:gd name="T30" fmla="*/ 14 w 519"/>
                  <a:gd name="T31" fmla="*/ 20 h 430"/>
                  <a:gd name="T32" fmla="*/ 0 w 519"/>
                  <a:gd name="T33" fmla="*/ 2 h 430"/>
                  <a:gd name="T34" fmla="*/ 21 w 519"/>
                  <a:gd name="T35" fmla="*/ 42 h 430"/>
                  <a:gd name="T36" fmla="*/ 47 w 519"/>
                  <a:gd name="T37" fmla="*/ 78 h 430"/>
                  <a:gd name="T38" fmla="*/ 77 w 519"/>
                  <a:gd name="T39" fmla="*/ 108 h 430"/>
                  <a:gd name="T40" fmla="*/ 111 w 519"/>
                  <a:gd name="T41" fmla="*/ 136 h 430"/>
                  <a:gd name="T42" fmla="*/ 145 w 519"/>
                  <a:gd name="T43" fmla="*/ 161 h 430"/>
                  <a:gd name="T44" fmla="*/ 185 w 519"/>
                  <a:gd name="T45" fmla="*/ 183 h 430"/>
                  <a:gd name="T46" fmla="*/ 223 w 519"/>
                  <a:gd name="T47" fmla="*/ 205 h 430"/>
                  <a:gd name="T48" fmla="*/ 263 w 519"/>
                  <a:gd name="T49" fmla="*/ 225 h 430"/>
                  <a:gd name="T50" fmla="*/ 302 w 519"/>
                  <a:gd name="T51" fmla="*/ 245 h 430"/>
                  <a:gd name="T52" fmla="*/ 341 w 519"/>
                  <a:gd name="T53" fmla="*/ 265 h 430"/>
                  <a:gd name="T54" fmla="*/ 377 w 519"/>
                  <a:gd name="T55" fmla="*/ 287 h 430"/>
                  <a:gd name="T56" fmla="*/ 412 w 519"/>
                  <a:gd name="T57" fmla="*/ 310 h 430"/>
                  <a:gd name="T58" fmla="*/ 444 w 519"/>
                  <a:gd name="T59" fmla="*/ 336 h 430"/>
                  <a:gd name="T60" fmla="*/ 472 w 519"/>
                  <a:gd name="T61" fmla="*/ 363 h 430"/>
                  <a:gd name="T62" fmla="*/ 495 w 519"/>
                  <a:gd name="T63" fmla="*/ 395 h 430"/>
                  <a:gd name="T64" fmla="*/ 513 w 519"/>
                  <a:gd name="T65" fmla="*/ 43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9" h="430">
                    <a:moveTo>
                      <a:pt x="519" y="427"/>
                    </a:moveTo>
                    <a:lnTo>
                      <a:pt x="510" y="409"/>
                    </a:lnTo>
                    <a:lnTo>
                      <a:pt x="499" y="391"/>
                    </a:lnTo>
                    <a:lnTo>
                      <a:pt x="488" y="375"/>
                    </a:lnTo>
                    <a:lnTo>
                      <a:pt x="476" y="359"/>
                    </a:lnTo>
                    <a:lnTo>
                      <a:pt x="462" y="345"/>
                    </a:lnTo>
                    <a:lnTo>
                      <a:pt x="447" y="331"/>
                    </a:lnTo>
                    <a:lnTo>
                      <a:pt x="432" y="317"/>
                    </a:lnTo>
                    <a:lnTo>
                      <a:pt x="416" y="306"/>
                    </a:lnTo>
                    <a:lnTo>
                      <a:pt x="398" y="294"/>
                    </a:lnTo>
                    <a:lnTo>
                      <a:pt x="381" y="283"/>
                    </a:lnTo>
                    <a:lnTo>
                      <a:pt x="362" y="272"/>
                    </a:lnTo>
                    <a:lnTo>
                      <a:pt x="343" y="261"/>
                    </a:lnTo>
                    <a:lnTo>
                      <a:pt x="324" y="251"/>
                    </a:lnTo>
                    <a:lnTo>
                      <a:pt x="305" y="241"/>
                    </a:lnTo>
                    <a:lnTo>
                      <a:pt x="285" y="231"/>
                    </a:lnTo>
                    <a:lnTo>
                      <a:pt x="265" y="221"/>
                    </a:lnTo>
                    <a:lnTo>
                      <a:pt x="245" y="211"/>
                    </a:lnTo>
                    <a:lnTo>
                      <a:pt x="225" y="201"/>
                    </a:lnTo>
                    <a:lnTo>
                      <a:pt x="206" y="189"/>
                    </a:lnTo>
                    <a:lnTo>
                      <a:pt x="187" y="179"/>
                    </a:lnTo>
                    <a:lnTo>
                      <a:pt x="168" y="168"/>
                    </a:lnTo>
                    <a:lnTo>
                      <a:pt x="149" y="156"/>
                    </a:lnTo>
                    <a:lnTo>
                      <a:pt x="131" y="144"/>
                    </a:lnTo>
                    <a:lnTo>
                      <a:pt x="114" y="131"/>
                    </a:lnTo>
                    <a:lnTo>
                      <a:pt x="96" y="119"/>
                    </a:lnTo>
                    <a:lnTo>
                      <a:pt x="81" y="104"/>
                    </a:lnTo>
                    <a:lnTo>
                      <a:pt x="66" y="90"/>
                    </a:lnTo>
                    <a:lnTo>
                      <a:pt x="52" y="74"/>
                    </a:lnTo>
                    <a:lnTo>
                      <a:pt x="39" y="56"/>
                    </a:lnTo>
                    <a:lnTo>
                      <a:pt x="25" y="39"/>
                    </a:lnTo>
                    <a:lnTo>
                      <a:pt x="14" y="20"/>
                    </a:lnTo>
                    <a:lnTo>
                      <a:pt x="5" y="0"/>
                    </a:lnTo>
                    <a:lnTo>
                      <a:pt x="0" y="2"/>
                    </a:lnTo>
                    <a:lnTo>
                      <a:pt x="10" y="22"/>
                    </a:lnTo>
                    <a:lnTo>
                      <a:pt x="21" y="42"/>
                    </a:lnTo>
                    <a:lnTo>
                      <a:pt x="33" y="60"/>
                    </a:lnTo>
                    <a:lnTo>
                      <a:pt x="47" y="78"/>
                    </a:lnTo>
                    <a:lnTo>
                      <a:pt x="62" y="93"/>
                    </a:lnTo>
                    <a:lnTo>
                      <a:pt x="77" y="108"/>
                    </a:lnTo>
                    <a:lnTo>
                      <a:pt x="93" y="123"/>
                    </a:lnTo>
                    <a:lnTo>
                      <a:pt x="111" y="136"/>
                    </a:lnTo>
                    <a:lnTo>
                      <a:pt x="128" y="149"/>
                    </a:lnTo>
                    <a:lnTo>
                      <a:pt x="145" y="161"/>
                    </a:lnTo>
                    <a:lnTo>
                      <a:pt x="165" y="172"/>
                    </a:lnTo>
                    <a:lnTo>
                      <a:pt x="185" y="183"/>
                    </a:lnTo>
                    <a:lnTo>
                      <a:pt x="204" y="195"/>
                    </a:lnTo>
                    <a:lnTo>
                      <a:pt x="223" y="205"/>
                    </a:lnTo>
                    <a:lnTo>
                      <a:pt x="243" y="215"/>
                    </a:lnTo>
                    <a:lnTo>
                      <a:pt x="263" y="225"/>
                    </a:lnTo>
                    <a:lnTo>
                      <a:pt x="282" y="235"/>
                    </a:lnTo>
                    <a:lnTo>
                      <a:pt x="302" y="245"/>
                    </a:lnTo>
                    <a:lnTo>
                      <a:pt x="321" y="255"/>
                    </a:lnTo>
                    <a:lnTo>
                      <a:pt x="341" y="265"/>
                    </a:lnTo>
                    <a:lnTo>
                      <a:pt x="359" y="276"/>
                    </a:lnTo>
                    <a:lnTo>
                      <a:pt x="377" y="287"/>
                    </a:lnTo>
                    <a:lnTo>
                      <a:pt x="394" y="298"/>
                    </a:lnTo>
                    <a:lnTo>
                      <a:pt x="412" y="310"/>
                    </a:lnTo>
                    <a:lnTo>
                      <a:pt x="429" y="323"/>
                    </a:lnTo>
                    <a:lnTo>
                      <a:pt x="444" y="336"/>
                    </a:lnTo>
                    <a:lnTo>
                      <a:pt x="459" y="350"/>
                    </a:lnTo>
                    <a:lnTo>
                      <a:pt x="472" y="363"/>
                    </a:lnTo>
                    <a:lnTo>
                      <a:pt x="484" y="378"/>
                    </a:lnTo>
                    <a:lnTo>
                      <a:pt x="495" y="395"/>
                    </a:lnTo>
                    <a:lnTo>
                      <a:pt x="505" y="412"/>
                    </a:lnTo>
                    <a:lnTo>
                      <a:pt x="513" y="430"/>
                    </a:lnTo>
                    <a:lnTo>
                      <a:pt x="519" y="4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54" name="Freeform 162">
                <a:extLst>
                  <a:ext uri="{FF2B5EF4-FFF2-40B4-BE49-F238E27FC236}">
                    <a16:creationId xmlns:a16="http://schemas.microsoft.com/office/drawing/2014/main" id="{5C0712CA-357A-2087-48B0-31451C472A8F}"/>
                  </a:ext>
                </a:extLst>
              </p:cNvPr>
              <p:cNvSpPr>
                <a:spLocks/>
              </p:cNvSpPr>
              <p:nvPr/>
            </p:nvSpPr>
            <p:spPr bwMode="auto">
              <a:xfrm>
                <a:off x="2233" y="2810"/>
                <a:ext cx="39" cy="51"/>
              </a:xfrm>
              <a:custGeom>
                <a:avLst/>
                <a:gdLst>
                  <a:gd name="T0" fmla="*/ 115 w 115"/>
                  <a:gd name="T1" fmla="*/ 147 h 152"/>
                  <a:gd name="T2" fmla="*/ 115 w 115"/>
                  <a:gd name="T3" fmla="*/ 147 h 152"/>
                  <a:gd name="T4" fmla="*/ 107 w 115"/>
                  <a:gd name="T5" fmla="*/ 136 h 152"/>
                  <a:gd name="T6" fmla="*/ 100 w 115"/>
                  <a:gd name="T7" fmla="*/ 127 h 152"/>
                  <a:gd name="T8" fmla="*/ 92 w 115"/>
                  <a:gd name="T9" fmla="*/ 118 h 152"/>
                  <a:gd name="T10" fmla="*/ 84 w 115"/>
                  <a:gd name="T11" fmla="*/ 110 h 152"/>
                  <a:gd name="T12" fmla="*/ 77 w 115"/>
                  <a:gd name="T13" fmla="*/ 101 h 152"/>
                  <a:gd name="T14" fmla="*/ 69 w 115"/>
                  <a:gd name="T15" fmla="*/ 93 h 152"/>
                  <a:gd name="T16" fmla="*/ 61 w 115"/>
                  <a:gd name="T17" fmla="*/ 85 h 152"/>
                  <a:gd name="T18" fmla="*/ 54 w 115"/>
                  <a:gd name="T19" fmla="*/ 77 h 152"/>
                  <a:gd name="T20" fmla="*/ 47 w 115"/>
                  <a:gd name="T21" fmla="*/ 69 h 152"/>
                  <a:gd name="T22" fmla="*/ 39 w 115"/>
                  <a:gd name="T23" fmla="*/ 61 h 152"/>
                  <a:gd name="T24" fmla="*/ 33 w 115"/>
                  <a:gd name="T25" fmla="*/ 52 h 152"/>
                  <a:gd name="T26" fmla="*/ 27 w 115"/>
                  <a:gd name="T27" fmla="*/ 42 h 152"/>
                  <a:gd name="T28" fmla="*/ 20 w 115"/>
                  <a:gd name="T29" fmla="*/ 33 h 152"/>
                  <a:gd name="T30" fmla="*/ 14 w 115"/>
                  <a:gd name="T31" fmla="*/ 24 h 152"/>
                  <a:gd name="T32" fmla="*/ 10 w 115"/>
                  <a:gd name="T33" fmla="*/ 12 h 152"/>
                  <a:gd name="T34" fmla="*/ 6 w 115"/>
                  <a:gd name="T35" fmla="*/ 0 h 152"/>
                  <a:gd name="T36" fmla="*/ 0 w 115"/>
                  <a:gd name="T37" fmla="*/ 3 h 152"/>
                  <a:gd name="T38" fmla="*/ 4 w 115"/>
                  <a:gd name="T39" fmla="*/ 15 h 152"/>
                  <a:gd name="T40" fmla="*/ 10 w 115"/>
                  <a:gd name="T41" fmla="*/ 26 h 152"/>
                  <a:gd name="T42" fmla="*/ 16 w 115"/>
                  <a:gd name="T43" fmla="*/ 37 h 152"/>
                  <a:gd name="T44" fmla="*/ 22 w 115"/>
                  <a:gd name="T45" fmla="*/ 46 h 152"/>
                  <a:gd name="T46" fmla="*/ 28 w 115"/>
                  <a:gd name="T47" fmla="*/ 55 h 152"/>
                  <a:gd name="T48" fmla="*/ 35 w 115"/>
                  <a:gd name="T49" fmla="*/ 64 h 152"/>
                  <a:gd name="T50" fmla="*/ 43 w 115"/>
                  <a:gd name="T51" fmla="*/ 72 h 152"/>
                  <a:gd name="T52" fmla="*/ 50 w 115"/>
                  <a:gd name="T53" fmla="*/ 80 h 152"/>
                  <a:gd name="T54" fmla="*/ 57 w 115"/>
                  <a:gd name="T55" fmla="*/ 88 h 152"/>
                  <a:gd name="T56" fmla="*/ 65 w 115"/>
                  <a:gd name="T57" fmla="*/ 96 h 152"/>
                  <a:gd name="T58" fmla="*/ 73 w 115"/>
                  <a:gd name="T59" fmla="*/ 104 h 152"/>
                  <a:gd name="T60" fmla="*/ 80 w 115"/>
                  <a:gd name="T61" fmla="*/ 113 h 152"/>
                  <a:gd name="T62" fmla="*/ 88 w 115"/>
                  <a:gd name="T63" fmla="*/ 121 h 152"/>
                  <a:gd name="T64" fmla="*/ 95 w 115"/>
                  <a:gd name="T65" fmla="*/ 130 h 152"/>
                  <a:gd name="T66" fmla="*/ 103 w 115"/>
                  <a:gd name="T67" fmla="*/ 140 h 152"/>
                  <a:gd name="T68" fmla="*/ 110 w 115"/>
                  <a:gd name="T69" fmla="*/ 151 h 152"/>
                  <a:gd name="T70" fmla="*/ 110 w 115"/>
                  <a:gd name="T71" fmla="*/ 150 h 152"/>
                  <a:gd name="T72" fmla="*/ 110 w 115"/>
                  <a:gd name="T73" fmla="*/ 151 h 152"/>
                  <a:gd name="T74" fmla="*/ 112 w 115"/>
                  <a:gd name="T75" fmla="*/ 152 h 152"/>
                  <a:gd name="T76" fmla="*/ 114 w 115"/>
                  <a:gd name="T77" fmla="*/ 152 h 152"/>
                  <a:gd name="T78" fmla="*/ 115 w 115"/>
                  <a:gd name="T79" fmla="*/ 150 h 152"/>
                  <a:gd name="T80" fmla="*/ 115 w 115"/>
                  <a:gd name="T81"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52">
                    <a:moveTo>
                      <a:pt x="115" y="147"/>
                    </a:moveTo>
                    <a:lnTo>
                      <a:pt x="115" y="147"/>
                    </a:lnTo>
                    <a:lnTo>
                      <a:pt x="107" y="136"/>
                    </a:lnTo>
                    <a:lnTo>
                      <a:pt x="100" y="127"/>
                    </a:lnTo>
                    <a:lnTo>
                      <a:pt x="92" y="118"/>
                    </a:lnTo>
                    <a:lnTo>
                      <a:pt x="84" y="110"/>
                    </a:lnTo>
                    <a:lnTo>
                      <a:pt x="77" y="101"/>
                    </a:lnTo>
                    <a:lnTo>
                      <a:pt x="69" y="93"/>
                    </a:lnTo>
                    <a:lnTo>
                      <a:pt x="61" y="85"/>
                    </a:lnTo>
                    <a:lnTo>
                      <a:pt x="54" y="77"/>
                    </a:lnTo>
                    <a:lnTo>
                      <a:pt x="47" y="69"/>
                    </a:lnTo>
                    <a:lnTo>
                      <a:pt x="39" y="61"/>
                    </a:lnTo>
                    <a:lnTo>
                      <a:pt x="33" y="52"/>
                    </a:lnTo>
                    <a:lnTo>
                      <a:pt x="27" y="42"/>
                    </a:lnTo>
                    <a:lnTo>
                      <a:pt x="20" y="33"/>
                    </a:lnTo>
                    <a:lnTo>
                      <a:pt x="14" y="24"/>
                    </a:lnTo>
                    <a:lnTo>
                      <a:pt x="10" y="12"/>
                    </a:lnTo>
                    <a:lnTo>
                      <a:pt x="6" y="0"/>
                    </a:lnTo>
                    <a:lnTo>
                      <a:pt x="0" y="3"/>
                    </a:lnTo>
                    <a:lnTo>
                      <a:pt x="4" y="15"/>
                    </a:lnTo>
                    <a:lnTo>
                      <a:pt x="10" y="26"/>
                    </a:lnTo>
                    <a:lnTo>
                      <a:pt x="16" y="37"/>
                    </a:lnTo>
                    <a:lnTo>
                      <a:pt x="22" y="46"/>
                    </a:lnTo>
                    <a:lnTo>
                      <a:pt x="28" y="55"/>
                    </a:lnTo>
                    <a:lnTo>
                      <a:pt x="35" y="64"/>
                    </a:lnTo>
                    <a:lnTo>
                      <a:pt x="43" y="72"/>
                    </a:lnTo>
                    <a:lnTo>
                      <a:pt x="50" y="80"/>
                    </a:lnTo>
                    <a:lnTo>
                      <a:pt x="57" y="88"/>
                    </a:lnTo>
                    <a:lnTo>
                      <a:pt x="65" y="96"/>
                    </a:lnTo>
                    <a:lnTo>
                      <a:pt x="73" y="104"/>
                    </a:lnTo>
                    <a:lnTo>
                      <a:pt x="80" y="113"/>
                    </a:lnTo>
                    <a:lnTo>
                      <a:pt x="88" y="121"/>
                    </a:lnTo>
                    <a:lnTo>
                      <a:pt x="95" y="130"/>
                    </a:lnTo>
                    <a:lnTo>
                      <a:pt x="103" y="140"/>
                    </a:lnTo>
                    <a:lnTo>
                      <a:pt x="110" y="151"/>
                    </a:lnTo>
                    <a:lnTo>
                      <a:pt x="110" y="150"/>
                    </a:lnTo>
                    <a:lnTo>
                      <a:pt x="110" y="151"/>
                    </a:lnTo>
                    <a:lnTo>
                      <a:pt x="112" y="152"/>
                    </a:lnTo>
                    <a:lnTo>
                      <a:pt x="114" y="152"/>
                    </a:lnTo>
                    <a:lnTo>
                      <a:pt x="115" y="150"/>
                    </a:lnTo>
                    <a:lnTo>
                      <a:pt x="115"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55" name="Freeform 163">
                <a:extLst>
                  <a:ext uri="{FF2B5EF4-FFF2-40B4-BE49-F238E27FC236}">
                    <a16:creationId xmlns:a16="http://schemas.microsoft.com/office/drawing/2014/main" id="{BF4223DC-E24F-3F63-0E5C-ED6CD3C8CB90}"/>
                  </a:ext>
                </a:extLst>
              </p:cNvPr>
              <p:cNvSpPr>
                <a:spLocks/>
              </p:cNvSpPr>
              <p:nvPr/>
            </p:nvSpPr>
            <p:spPr bwMode="auto">
              <a:xfrm>
                <a:off x="2270" y="2859"/>
                <a:ext cx="12" cy="24"/>
              </a:xfrm>
              <a:custGeom>
                <a:avLst/>
                <a:gdLst>
                  <a:gd name="T0" fmla="*/ 32 w 37"/>
                  <a:gd name="T1" fmla="*/ 71 h 71"/>
                  <a:gd name="T2" fmla="*/ 37 w 37"/>
                  <a:gd name="T3" fmla="*/ 67 h 71"/>
                  <a:gd name="T4" fmla="*/ 6 w 37"/>
                  <a:gd name="T5" fmla="*/ 0 h 71"/>
                  <a:gd name="T6" fmla="*/ 0 w 37"/>
                  <a:gd name="T7" fmla="*/ 3 h 71"/>
                  <a:gd name="T8" fmla="*/ 31 w 37"/>
                  <a:gd name="T9" fmla="*/ 70 h 71"/>
                  <a:gd name="T10" fmla="*/ 36 w 37"/>
                  <a:gd name="T11" fmla="*/ 66 h 71"/>
                  <a:gd name="T12" fmla="*/ 31 w 37"/>
                  <a:gd name="T13" fmla="*/ 70 h 71"/>
                  <a:gd name="T14" fmla="*/ 33 w 37"/>
                  <a:gd name="T15" fmla="*/ 71 h 71"/>
                  <a:gd name="T16" fmla="*/ 35 w 37"/>
                  <a:gd name="T17" fmla="*/ 71 h 71"/>
                  <a:gd name="T18" fmla="*/ 37 w 37"/>
                  <a:gd name="T19" fmla="*/ 70 h 71"/>
                  <a:gd name="T20" fmla="*/ 37 w 37"/>
                  <a:gd name="T21" fmla="*/ 67 h 71"/>
                  <a:gd name="T22" fmla="*/ 32 w 37"/>
                  <a:gd name="T2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71">
                    <a:moveTo>
                      <a:pt x="32" y="71"/>
                    </a:moveTo>
                    <a:lnTo>
                      <a:pt x="37" y="67"/>
                    </a:lnTo>
                    <a:lnTo>
                      <a:pt x="6" y="0"/>
                    </a:lnTo>
                    <a:lnTo>
                      <a:pt x="0" y="3"/>
                    </a:lnTo>
                    <a:lnTo>
                      <a:pt x="31" y="70"/>
                    </a:lnTo>
                    <a:lnTo>
                      <a:pt x="36" y="66"/>
                    </a:lnTo>
                    <a:lnTo>
                      <a:pt x="31" y="70"/>
                    </a:lnTo>
                    <a:lnTo>
                      <a:pt x="33" y="71"/>
                    </a:lnTo>
                    <a:lnTo>
                      <a:pt x="35" y="71"/>
                    </a:lnTo>
                    <a:lnTo>
                      <a:pt x="37" y="70"/>
                    </a:lnTo>
                    <a:lnTo>
                      <a:pt x="37" y="67"/>
                    </a:lnTo>
                    <a:lnTo>
                      <a:pt x="32"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56" name="Freeform 164">
                <a:extLst>
                  <a:ext uri="{FF2B5EF4-FFF2-40B4-BE49-F238E27FC236}">
                    <a16:creationId xmlns:a16="http://schemas.microsoft.com/office/drawing/2014/main" id="{C79B04F3-9DA9-6D95-3518-F98076EB250C}"/>
                  </a:ext>
                </a:extLst>
              </p:cNvPr>
              <p:cNvSpPr>
                <a:spLocks/>
              </p:cNvSpPr>
              <p:nvPr/>
            </p:nvSpPr>
            <p:spPr bwMode="auto">
              <a:xfrm>
                <a:off x="2152" y="2764"/>
                <a:ext cx="130" cy="119"/>
              </a:xfrm>
              <a:custGeom>
                <a:avLst/>
                <a:gdLst>
                  <a:gd name="T0" fmla="*/ 16 w 390"/>
                  <a:gd name="T1" fmla="*/ 12 h 358"/>
                  <a:gd name="T2" fmla="*/ 44 w 390"/>
                  <a:gd name="T3" fmla="*/ 26 h 358"/>
                  <a:gd name="T4" fmla="*/ 71 w 390"/>
                  <a:gd name="T5" fmla="*/ 43 h 358"/>
                  <a:gd name="T6" fmla="*/ 96 w 390"/>
                  <a:gd name="T7" fmla="*/ 61 h 358"/>
                  <a:gd name="T8" fmla="*/ 121 w 390"/>
                  <a:gd name="T9" fmla="*/ 80 h 358"/>
                  <a:gd name="T10" fmla="*/ 147 w 390"/>
                  <a:gd name="T11" fmla="*/ 101 h 358"/>
                  <a:gd name="T12" fmla="*/ 170 w 390"/>
                  <a:gd name="T13" fmla="*/ 123 h 358"/>
                  <a:gd name="T14" fmla="*/ 192 w 390"/>
                  <a:gd name="T15" fmla="*/ 146 h 358"/>
                  <a:gd name="T16" fmla="*/ 215 w 390"/>
                  <a:gd name="T17" fmla="*/ 171 h 358"/>
                  <a:gd name="T18" fmla="*/ 237 w 390"/>
                  <a:gd name="T19" fmla="*/ 194 h 358"/>
                  <a:gd name="T20" fmla="*/ 260 w 390"/>
                  <a:gd name="T21" fmla="*/ 220 h 358"/>
                  <a:gd name="T22" fmla="*/ 282 w 390"/>
                  <a:gd name="T23" fmla="*/ 244 h 358"/>
                  <a:gd name="T24" fmla="*/ 305 w 390"/>
                  <a:gd name="T25" fmla="*/ 270 h 358"/>
                  <a:gd name="T26" fmla="*/ 327 w 390"/>
                  <a:gd name="T27" fmla="*/ 296 h 358"/>
                  <a:gd name="T28" fmla="*/ 350 w 390"/>
                  <a:gd name="T29" fmla="*/ 321 h 358"/>
                  <a:gd name="T30" fmla="*/ 373 w 390"/>
                  <a:gd name="T31" fmla="*/ 345 h 358"/>
                  <a:gd name="T32" fmla="*/ 390 w 390"/>
                  <a:gd name="T33" fmla="*/ 354 h 358"/>
                  <a:gd name="T34" fmla="*/ 366 w 390"/>
                  <a:gd name="T35" fmla="*/ 330 h 358"/>
                  <a:gd name="T36" fmla="*/ 343 w 390"/>
                  <a:gd name="T37" fmla="*/ 305 h 358"/>
                  <a:gd name="T38" fmla="*/ 320 w 390"/>
                  <a:gd name="T39" fmla="*/ 279 h 358"/>
                  <a:gd name="T40" fmla="*/ 298 w 390"/>
                  <a:gd name="T41" fmla="*/ 254 h 358"/>
                  <a:gd name="T42" fmla="*/ 275 w 390"/>
                  <a:gd name="T43" fmla="*/ 229 h 358"/>
                  <a:gd name="T44" fmla="*/ 253 w 390"/>
                  <a:gd name="T45" fmla="*/ 204 h 358"/>
                  <a:gd name="T46" fmla="*/ 231 w 390"/>
                  <a:gd name="T47" fmla="*/ 179 h 358"/>
                  <a:gd name="T48" fmla="*/ 208 w 390"/>
                  <a:gd name="T49" fmla="*/ 154 h 358"/>
                  <a:gd name="T50" fmla="*/ 186 w 390"/>
                  <a:gd name="T51" fmla="*/ 130 h 358"/>
                  <a:gd name="T52" fmla="*/ 162 w 390"/>
                  <a:gd name="T53" fmla="*/ 108 h 358"/>
                  <a:gd name="T54" fmla="*/ 138 w 390"/>
                  <a:gd name="T55" fmla="*/ 86 h 358"/>
                  <a:gd name="T56" fmla="*/ 112 w 390"/>
                  <a:gd name="T57" fmla="*/ 66 h 358"/>
                  <a:gd name="T58" fmla="*/ 87 w 390"/>
                  <a:gd name="T59" fmla="*/ 47 h 358"/>
                  <a:gd name="T60" fmla="*/ 61 w 390"/>
                  <a:gd name="T61" fmla="*/ 29 h 358"/>
                  <a:gd name="T62" fmla="*/ 32 w 390"/>
                  <a:gd name="T63" fmla="*/ 13 h 358"/>
                  <a:gd name="T64" fmla="*/ 2 w 390"/>
                  <a:gd name="T65"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0" h="358">
                    <a:moveTo>
                      <a:pt x="0" y="5"/>
                    </a:moveTo>
                    <a:lnTo>
                      <a:pt x="16" y="12"/>
                    </a:lnTo>
                    <a:lnTo>
                      <a:pt x="30" y="18"/>
                    </a:lnTo>
                    <a:lnTo>
                      <a:pt x="44" y="26"/>
                    </a:lnTo>
                    <a:lnTo>
                      <a:pt x="57" y="35"/>
                    </a:lnTo>
                    <a:lnTo>
                      <a:pt x="71" y="43"/>
                    </a:lnTo>
                    <a:lnTo>
                      <a:pt x="83" y="52"/>
                    </a:lnTo>
                    <a:lnTo>
                      <a:pt x="96" y="61"/>
                    </a:lnTo>
                    <a:lnTo>
                      <a:pt x="109" y="71"/>
                    </a:lnTo>
                    <a:lnTo>
                      <a:pt x="121" y="80"/>
                    </a:lnTo>
                    <a:lnTo>
                      <a:pt x="134" y="91"/>
                    </a:lnTo>
                    <a:lnTo>
                      <a:pt x="147" y="101"/>
                    </a:lnTo>
                    <a:lnTo>
                      <a:pt x="158" y="112"/>
                    </a:lnTo>
                    <a:lnTo>
                      <a:pt x="170" y="123"/>
                    </a:lnTo>
                    <a:lnTo>
                      <a:pt x="181" y="135"/>
                    </a:lnTo>
                    <a:lnTo>
                      <a:pt x="192" y="146"/>
                    </a:lnTo>
                    <a:lnTo>
                      <a:pt x="204" y="157"/>
                    </a:lnTo>
                    <a:lnTo>
                      <a:pt x="215" y="171"/>
                    </a:lnTo>
                    <a:lnTo>
                      <a:pt x="226" y="182"/>
                    </a:lnTo>
                    <a:lnTo>
                      <a:pt x="237" y="194"/>
                    </a:lnTo>
                    <a:lnTo>
                      <a:pt x="248" y="207"/>
                    </a:lnTo>
                    <a:lnTo>
                      <a:pt x="260" y="220"/>
                    </a:lnTo>
                    <a:lnTo>
                      <a:pt x="271" y="232"/>
                    </a:lnTo>
                    <a:lnTo>
                      <a:pt x="282" y="244"/>
                    </a:lnTo>
                    <a:lnTo>
                      <a:pt x="294" y="257"/>
                    </a:lnTo>
                    <a:lnTo>
                      <a:pt x="305" y="270"/>
                    </a:lnTo>
                    <a:lnTo>
                      <a:pt x="316" y="282"/>
                    </a:lnTo>
                    <a:lnTo>
                      <a:pt x="327" y="296"/>
                    </a:lnTo>
                    <a:lnTo>
                      <a:pt x="338" y="308"/>
                    </a:lnTo>
                    <a:lnTo>
                      <a:pt x="350" y="321"/>
                    </a:lnTo>
                    <a:lnTo>
                      <a:pt x="361" y="334"/>
                    </a:lnTo>
                    <a:lnTo>
                      <a:pt x="373" y="345"/>
                    </a:lnTo>
                    <a:lnTo>
                      <a:pt x="386" y="358"/>
                    </a:lnTo>
                    <a:lnTo>
                      <a:pt x="390" y="354"/>
                    </a:lnTo>
                    <a:lnTo>
                      <a:pt x="377" y="342"/>
                    </a:lnTo>
                    <a:lnTo>
                      <a:pt x="366" y="330"/>
                    </a:lnTo>
                    <a:lnTo>
                      <a:pt x="354" y="317"/>
                    </a:lnTo>
                    <a:lnTo>
                      <a:pt x="343" y="305"/>
                    </a:lnTo>
                    <a:lnTo>
                      <a:pt x="331" y="293"/>
                    </a:lnTo>
                    <a:lnTo>
                      <a:pt x="320" y="279"/>
                    </a:lnTo>
                    <a:lnTo>
                      <a:pt x="309" y="266"/>
                    </a:lnTo>
                    <a:lnTo>
                      <a:pt x="298" y="254"/>
                    </a:lnTo>
                    <a:lnTo>
                      <a:pt x="287" y="241"/>
                    </a:lnTo>
                    <a:lnTo>
                      <a:pt x="275" y="229"/>
                    </a:lnTo>
                    <a:lnTo>
                      <a:pt x="264" y="216"/>
                    </a:lnTo>
                    <a:lnTo>
                      <a:pt x="253" y="204"/>
                    </a:lnTo>
                    <a:lnTo>
                      <a:pt x="242" y="191"/>
                    </a:lnTo>
                    <a:lnTo>
                      <a:pt x="231" y="179"/>
                    </a:lnTo>
                    <a:lnTo>
                      <a:pt x="220" y="167"/>
                    </a:lnTo>
                    <a:lnTo>
                      <a:pt x="208" y="154"/>
                    </a:lnTo>
                    <a:lnTo>
                      <a:pt x="197" y="142"/>
                    </a:lnTo>
                    <a:lnTo>
                      <a:pt x="186" y="130"/>
                    </a:lnTo>
                    <a:lnTo>
                      <a:pt x="173" y="119"/>
                    </a:lnTo>
                    <a:lnTo>
                      <a:pt x="162" y="108"/>
                    </a:lnTo>
                    <a:lnTo>
                      <a:pt x="150" y="97"/>
                    </a:lnTo>
                    <a:lnTo>
                      <a:pt x="138" y="86"/>
                    </a:lnTo>
                    <a:lnTo>
                      <a:pt x="125" y="76"/>
                    </a:lnTo>
                    <a:lnTo>
                      <a:pt x="112" y="66"/>
                    </a:lnTo>
                    <a:lnTo>
                      <a:pt x="100" y="57"/>
                    </a:lnTo>
                    <a:lnTo>
                      <a:pt x="87" y="47"/>
                    </a:lnTo>
                    <a:lnTo>
                      <a:pt x="74" y="38"/>
                    </a:lnTo>
                    <a:lnTo>
                      <a:pt x="61" y="29"/>
                    </a:lnTo>
                    <a:lnTo>
                      <a:pt x="46" y="21"/>
                    </a:lnTo>
                    <a:lnTo>
                      <a:pt x="32" y="13"/>
                    </a:lnTo>
                    <a:lnTo>
                      <a:pt x="18" y="6"/>
                    </a:lnTo>
                    <a:lnTo>
                      <a:pt x="2"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57" name="Freeform 165">
                <a:extLst>
                  <a:ext uri="{FF2B5EF4-FFF2-40B4-BE49-F238E27FC236}">
                    <a16:creationId xmlns:a16="http://schemas.microsoft.com/office/drawing/2014/main" id="{C2782555-38B4-5F5F-649D-C8413F7C376C}"/>
                  </a:ext>
                </a:extLst>
              </p:cNvPr>
              <p:cNvSpPr>
                <a:spLocks/>
              </p:cNvSpPr>
              <p:nvPr/>
            </p:nvSpPr>
            <p:spPr bwMode="auto">
              <a:xfrm>
                <a:off x="2096" y="2741"/>
                <a:ext cx="57" cy="25"/>
              </a:xfrm>
              <a:custGeom>
                <a:avLst/>
                <a:gdLst>
                  <a:gd name="T0" fmla="*/ 0 w 170"/>
                  <a:gd name="T1" fmla="*/ 5 h 75"/>
                  <a:gd name="T2" fmla="*/ 8 w 170"/>
                  <a:gd name="T3" fmla="*/ 8 h 75"/>
                  <a:gd name="T4" fmla="*/ 16 w 170"/>
                  <a:gd name="T5" fmla="*/ 13 h 75"/>
                  <a:gd name="T6" fmla="*/ 26 w 170"/>
                  <a:gd name="T7" fmla="*/ 18 h 75"/>
                  <a:gd name="T8" fmla="*/ 36 w 170"/>
                  <a:gd name="T9" fmla="*/ 23 h 75"/>
                  <a:gd name="T10" fmla="*/ 47 w 170"/>
                  <a:gd name="T11" fmla="*/ 27 h 75"/>
                  <a:gd name="T12" fmla="*/ 60 w 170"/>
                  <a:gd name="T13" fmla="*/ 32 h 75"/>
                  <a:gd name="T14" fmla="*/ 73 w 170"/>
                  <a:gd name="T15" fmla="*/ 37 h 75"/>
                  <a:gd name="T16" fmla="*/ 85 w 170"/>
                  <a:gd name="T17" fmla="*/ 42 h 75"/>
                  <a:gd name="T18" fmla="*/ 96 w 170"/>
                  <a:gd name="T19" fmla="*/ 46 h 75"/>
                  <a:gd name="T20" fmla="*/ 108 w 170"/>
                  <a:gd name="T21" fmla="*/ 51 h 75"/>
                  <a:gd name="T22" fmla="*/ 120 w 170"/>
                  <a:gd name="T23" fmla="*/ 56 h 75"/>
                  <a:gd name="T24" fmla="*/ 131 w 170"/>
                  <a:gd name="T25" fmla="*/ 61 h 75"/>
                  <a:gd name="T26" fmla="*/ 142 w 170"/>
                  <a:gd name="T27" fmla="*/ 64 h 75"/>
                  <a:gd name="T28" fmla="*/ 152 w 170"/>
                  <a:gd name="T29" fmla="*/ 68 h 75"/>
                  <a:gd name="T30" fmla="*/ 160 w 170"/>
                  <a:gd name="T31" fmla="*/ 72 h 75"/>
                  <a:gd name="T32" fmla="*/ 168 w 170"/>
                  <a:gd name="T33" fmla="*/ 75 h 75"/>
                  <a:gd name="T34" fmla="*/ 170 w 170"/>
                  <a:gd name="T35" fmla="*/ 69 h 75"/>
                  <a:gd name="T36" fmla="*/ 163 w 170"/>
                  <a:gd name="T37" fmla="*/ 66 h 75"/>
                  <a:gd name="T38" fmla="*/ 154 w 170"/>
                  <a:gd name="T39" fmla="*/ 62 h 75"/>
                  <a:gd name="T40" fmla="*/ 144 w 170"/>
                  <a:gd name="T41" fmla="*/ 59 h 75"/>
                  <a:gd name="T42" fmla="*/ 134 w 170"/>
                  <a:gd name="T43" fmla="*/ 55 h 75"/>
                  <a:gd name="T44" fmla="*/ 123 w 170"/>
                  <a:gd name="T45" fmla="*/ 50 h 75"/>
                  <a:gd name="T46" fmla="*/ 111 w 170"/>
                  <a:gd name="T47" fmla="*/ 46 h 75"/>
                  <a:gd name="T48" fmla="*/ 99 w 170"/>
                  <a:gd name="T49" fmla="*/ 41 h 75"/>
                  <a:gd name="T50" fmla="*/ 87 w 170"/>
                  <a:gd name="T51" fmla="*/ 37 h 75"/>
                  <a:gd name="T52" fmla="*/ 75 w 170"/>
                  <a:gd name="T53" fmla="*/ 32 h 75"/>
                  <a:gd name="T54" fmla="*/ 62 w 170"/>
                  <a:gd name="T55" fmla="*/ 27 h 75"/>
                  <a:gd name="T56" fmla="*/ 50 w 170"/>
                  <a:gd name="T57" fmla="*/ 22 h 75"/>
                  <a:gd name="T58" fmla="*/ 39 w 170"/>
                  <a:gd name="T59" fmla="*/ 18 h 75"/>
                  <a:gd name="T60" fmla="*/ 28 w 170"/>
                  <a:gd name="T61" fmla="*/ 12 h 75"/>
                  <a:gd name="T62" fmla="*/ 19 w 170"/>
                  <a:gd name="T63" fmla="*/ 8 h 75"/>
                  <a:gd name="T64" fmla="*/ 10 w 170"/>
                  <a:gd name="T65" fmla="*/ 4 h 75"/>
                  <a:gd name="T66" fmla="*/ 3 w 170"/>
                  <a:gd name="T67" fmla="*/ 0 h 75"/>
                  <a:gd name="T68" fmla="*/ 0 w 170"/>
                  <a:gd name="T69"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75">
                    <a:moveTo>
                      <a:pt x="0" y="5"/>
                    </a:moveTo>
                    <a:lnTo>
                      <a:pt x="8" y="8"/>
                    </a:lnTo>
                    <a:lnTo>
                      <a:pt x="16" y="13"/>
                    </a:lnTo>
                    <a:lnTo>
                      <a:pt x="26" y="18"/>
                    </a:lnTo>
                    <a:lnTo>
                      <a:pt x="36" y="23"/>
                    </a:lnTo>
                    <a:lnTo>
                      <a:pt x="47" y="27"/>
                    </a:lnTo>
                    <a:lnTo>
                      <a:pt x="60" y="32"/>
                    </a:lnTo>
                    <a:lnTo>
                      <a:pt x="73" y="37"/>
                    </a:lnTo>
                    <a:lnTo>
                      <a:pt x="85" y="42"/>
                    </a:lnTo>
                    <a:lnTo>
                      <a:pt x="96" y="46"/>
                    </a:lnTo>
                    <a:lnTo>
                      <a:pt x="108" y="51"/>
                    </a:lnTo>
                    <a:lnTo>
                      <a:pt x="120" y="56"/>
                    </a:lnTo>
                    <a:lnTo>
                      <a:pt x="131" y="61"/>
                    </a:lnTo>
                    <a:lnTo>
                      <a:pt x="142" y="64"/>
                    </a:lnTo>
                    <a:lnTo>
                      <a:pt x="152" y="68"/>
                    </a:lnTo>
                    <a:lnTo>
                      <a:pt x="160" y="72"/>
                    </a:lnTo>
                    <a:lnTo>
                      <a:pt x="168" y="75"/>
                    </a:lnTo>
                    <a:lnTo>
                      <a:pt x="170" y="69"/>
                    </a:lnTo>
                    <a:lnTo>
                      <a:pt x="163" y="66"/>
                    </a:lnTo>
                    <a:lnTo>
                      <a:pt x="154" y="62"/>
                    </a:lnTo>
                    <a:lnTo>
                      <a:pt x="144" y="59"/>
                    </a:lnTo>
                    <a:lnTo>
                      <a:pt x="134" y="55"/>
                    </a:lnTo>
                    <a:lnTo>
                      <a:pt x="123" y="50"/>
                    </a:lnTo>
                    <a:lnTo>
                      <a:pt x="111" y="46"/>
                    </a:lnTo>
                    <a:lnTo>
                      <a:pt x="99" y="41"/>
                    </a:lnTo>
                    <a:lnTo>
                      <a:pt x="87" y="37"/>
                    </a:lnTo>
                    <a:lnTo>
                      <a:pt x="75" y="32"/>
                    </a:lnTo>
                    <a:lnTo>
                      <a:pt x="62" y="27"/>
                    </a:lnTo>
                    <a:lnTo>
                      <a:pt x="50" y="22"/>
                    </a:lnTo>
                    <a:lnTo>
                      <a:pt x="39" y="18"/>
                    </a:lnTo>
                    <a:lnTo>
                      <a:pt x="28" y="12"/>
                    </a:lnTo>
                    <a:lnTo>
                      <a:pt x="19" y="8"/>
                    </a:lnTo>
                    <a:lnTo>
                      <a:pt x="10" y="4"/>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58" name="Freeform 166">
                <a:extLst>
                  <a:ext uri="{FF2B5EF4-FFF2-40B4-BE49-F238E27FC236}">
                    <a16:creationId xmlns:a16="http://schemas.microsoft.com/office/drawing/2014/main" id="{AB0B83D3-E7A7-336C-50BF-1C795E62F25C}"/>
                  </a:ext>
                </a:extLst>
              </p:cNvPr>
              <p:cNvSpPr>
                <a:spLocks/>
              </p:cNvSpPr>
              <p:nvPr/>
            </p:nvSpPr>
            <p:spPr bwMode="auto">
              <a:xfrm>
                <a:off x="2005" y="2639"/>
                <a:ext cx="92" cy="103"/>
              </a:xfrm>
              <a:custGeom>
                <a:avLst/>
                <a:gdLst>
                  <a:gd name="T0" fmla="*/ 0 w 275"/>
                  <a:gd name="T1" fmla="*/ 2 h 309"/>
                  <a:gd name="T2" fmla="*/ 11 w 275"/>
                  <a:gd name="T3" fmla="*/ 25 h 309"/>
                  <a:gd name="T4" fmla="*/ 23 w 275"/>
                  <a:gd name="T5" fmla="*/ 47 h 309"/>
                  <a:gd name="T6" fmla="*/ 35 w 275"/>
                  <a:gd name="T7" fmla="*/ 69 h 309"/>
                  <a:gd name="T8" fmla="*/ 49 w 275"/>
                  <a:gd name="T9" fmla="*/ 91 h 309"/>
                  <a:gd name="T10" fmla="*/ 63 w 275"/>
                  <a:gd name="T11" fmla="*/ 112 h 309"/>
                  <a:gd name="T12" fmla="*/ 79 w 275"/>
                  <a:gd name="T13" fmla="*/ 132 h 309"/>
                  <a:gd name="T14" fmla="*/ 96 w 275"/>
                  <a:gd name="T15" fmla="*/ 154 h 309"/>
                  <a:gd name="T16" fmla="*/ 113 w 275"/>
                  <a:gd name="T17" fmla="*/ 174 h 309"/>
                  <a:gd name="T18" fmla="*/ 130 w 275"/>
                  <a:gd name="T19" fmla="*/ 193 h 309"/>
                  <a:gd name="T20" fmla="*/ 149 w 275"/>
                  <a:gd name="T21" fmla="*/ 212 h 309"/>
                  <a:gd name="T22" fmla="*/ 168 w 275"/>
                  <a:gd name="T23" fmla="*/ 230 h 309"/>
                  <a:gd name="T24" fmla="*/ 188 w 275"/>
                  <a:gd name="T25" fmla="*/ 247 h 309"/>
                  <a:gd name="T26" fmla="*/ 209 w 275"/>
                  <a:gd name="T27" fmla="*/ 264 h 309"/>
                  <a:gd name="T28" fmla="*/ 229 w 275"/>
                  <a:gd name="T29" fmla="*/ 281 h 309"/>
                  <a:gd name="T30" fmla="*/ 250 w 275"/>
                  <a:gd name="T31" fmla="*/ 295 h 309"/>
                  <a:gd name="T32" fmla="*/ 271 w 275"/>
                  <a:gd name="T33" fmla="*/ 309 h 309"/>
                  <a:gd name="T34" fmla="*/ 275 w 275"/>
                  <a:gd name="T35" fmla="*/ 304 h 309"/>
                  <a:gd name="T36" fmla="*/ 254 w 275"/>
                  <a:gd name="T37" fmla="*/ 291 h 309"/>
                  <a:gd name="T38" fmla="*/ 232 w 275"/>
                  <a:gd name="T39" fmla="*/ 275 h 309"/>
                  <a:gd name="T40" fmla="*/ 213 w 275"/>
                  <a:gd name="T41" fmla="*/ 260 h 309"/>
                  <a:gd name="T42" fmla="*/ 191 w 275"/>
                  <a:gd name="T43" fmla="*/ 243 h 309"/>
                  <a:gd name="T44" fmla="*/ 171 w 275"/>
                  <a:gd name="T45" fmla="*/ 226 h 309"/>
                  <a:gd name="T46" fmla="*/ 152 w 275"/>
                  <a:gd name="T47" fmla="*/ 208 h 309"/>
                  <a:gd name="T48" fmla="*/ 135 w 275"/>
                  <a:gd name="T49" fmla="*/ 189 h 309"/>
                  <a:gd name="T50" fmla="*/ 118 w 275"/>
                  <a:gd name="T51" fmla="*/ 171 h 309"/>
                  <a:gd name="T52" fmla="*/ 100 w 275"/>
                  <a:gd name="T53" fmla="*/ 151 h 309"/>
                  <a:gd name="T54" fmla="*/ 83 w 275"/>
                  <a:gd name="T55" fmla="*/ 129 h 309"/>
                  <a:gd name="T56" fmla="*/ 68 w 275"/>
                  <a:gd name="T57" fmla="*/ 109 h 309"/>
                  <a:gd name="T58" fmla="*/ 53 w 275"/>
                  <a:gd name="T59" fmla="*/ 87 h 309"/>
                  <a:gd name="T60" fmla="*/ 40 w 275"/>
                  <a:gd name="T61" fmla="*/ 66 h 309"/>
                  <a:gd name="T62" fmla="*/ 27 w 275"/>
                  <a:gd name="T63" fmla="*/ 45 h 309"/>
                  <a:gd name="T64" fmla="*/ 15 w 275"/>
                  <a:gd name="T65" fmla="*/ 23 h 309"/>
                  <a:gd name="T66" fmla="*/ 5 w 275"/>
                  <a:gd name="T67" fmla="*/ 0 h 309"/>
                  <a:gd name="T68" fmla="*/ 0 w 275"/>
                  <a:gd name="T69"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5" h="309">
                    <a:moveTo>
                      <a:pt x="0" y="2"/>
                    </a:moveTo>
                    <a:lnTo>
                      <a:pt x="11" y="25"/>
                    </a:lnTo>
                    <a:lnTo>
                      <a:pt x="23" y="47"/>
                    </a:lnTo>
                    <a:lnTo>
                      <a:pt x="35" y="69"/>
                    </a:lnTo>
                    <a:lnTo>
                      <a:pt x="49" y="91"/>
                    </a:lnTo>
                    <a:lnTo>
                      <a:pt x="63" y="112"/>
                    </a:lnTo>
                    <a:lnTo>
                      <a:pt x="79" y="132"/>
                    </a:lnTo>
                    <a:lnTo>
                      <a:pt x="96" y="154"/>
                    </a:lnTo>
                    <a:lnTo>
                      <a:pt x="113" y="174"/>
                    </a:lnTo>
                    <a:lnTo>
                      <a:pt x="130" y="193"/>
                    </a:lnTo>
                    <a:lnTo>
                      <a:pt x="149" y="212"/>
                    </a:lnTo>
                    <a:lnTo>
                      <a:pt x="168" y="230"/>
                    </a:lnTo>
                    <a:lnTo>
                      <a:pt x="188" y="247"/>
                    </a:lnTo>
                    <a:lnTo>
                      <a:pt x="209" y="264"/>
                    </a:lnTo>
                    <a:lnTo>
                      <a:pt x="229" y="281"/>
                    </a:lnTo>
                    <a:lnTo>
                      <a:pt x="250" y="295"/>
                    </a:lnTo>
                    <a:lnTo>
                      <a:pt x="271" y="309"/>
                    </a:lnTo>
                    <a:lnTo>
                      <a:pt x="275" y="304"/>
                    </a:lnTo>
                    <a:lnTo>
                      <a:pt x="254" y="291"/>
                    </a:lnTo>
                    <a:lnTo>
                      <a:pt x="232" y="275"/>
                    </a:lnTo>
                    <a:lnTo>
                      <a:pt x="213" y="260"/>
                    </a:lnTo>
                    <a:lnTo>
                      <a:pt x="191" y="243"/>
                    </a:lnTo>
                    <a:lnTo>
                      <a:pt x="171" y="226"/>
                    </a:lnTo>
                    <a:lnTo>
                      <a:pt x="152" y="208"/>
                    </a:lnTo>
                    <a:lnTo>
                      <a:pt x="135" y="189"/>
                    </a:lnTo>
                    <a:lnTo>
                      <a:pt x="118" y="171"/>
                    </a:lnTo>
                    <a:lnTo>
                      <a:pt x="100" y="151"/>
                    </a:lnTo>
                    <a:lnTo>
                      <a:pt x="83" y="129"/>
                    </a:lnTo>
                    <a:lnTo>
                      <a:pt x="68" y="109"/>
                    </a:lnTo>
                    <a:lnTo>
                      <a:pt x="53" y="87"/>
                    </a:lnTo>
                    <a:lnTo>
                      <a:pt x="40" y="66"/>
                    </a:lnTo>
                    <a:lnTo>
                      <a:pt x="27" y="45"/>
                    </a:lnTo>
                    <a:lnTo>
                      <a:pt x="15" y="23"/>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59" name="Freeform 167">
                <a:extLst>
                  <a:ext uri="{FF2B5EF4-FFF2-40B4-BE49-F238E27FC236}">
                    <a16:creationId xmlns:a16="http://schemas.microsoft.com/office/drawing/2014/main" id="{50E378B7-4D45-BEBC-EF4E-717C2F35B957}"/>
                  </a:ext>
                </a:extLst>
              </p:cNvPr>
              <p:cNvSpPr>
                <a:spLocks/>
              </p:cNvSpPr>
              <p:nvPr/>
            </p:nvSpPr>
            <p:spPr bwMode="auto">
              <a:xfrm>
                <a:off x="1987" y="2272"/>
                <a:ext cx="78" cy="368"/>
              </a:xfrm>
              <a:custGeom>
                <a:avLst/>
                <a:gdLst>
                  <a:gd name="T0" fmla="*/ 215 w 233"/>
                  <a:gd name="T1" fmla="*/ 28 h 1104"/>
                  <a:gd name="T2" fmla="*/ 190 w 233"/>
                  <a:gd name="T3" fmla="*/ 87 h 1104"/>
                  <a:gd name="T4" fmla="*/ 164 w 233"/>
                  <a:gd name="T5" fmla="*/ 151 h 1104"/>
                  <a:gd name="T6" fmla="*/ 137 w 233"/>
                  <a:gd name="T7" fmla="*/ 216 h 1104"/>
                  <a:gd name="T8" fmla="*/ 112 w 233"/>
                  <a:gd name="T9" fmla="*/ 284 h 1104"/>
                  <a:gd name="T10" fmla="*/ 88 w 233"/>
                  <a:gd name="T11" fmla="*/ 355 h 1104"/>
                  <a:gd name="T12" fmla="*/ 65 w 233"/>
                  <a:gd name="T13" fmla="*/ 426 h 1104"/>
                  <a:gd name="T14" fmla="*/ 46 w 233"/>
                  <a:gd name="T15" fmla="*/ 499 h 1104"/>
                  <a:gd name="T16" fmla="*/ 29 w 233"/>
                  <a:gd name="T17" fmla="*/ 571 h 1104"/>
                  <a:gd name="T18" fmla="*/ 14 w 233"/>
                  <a:gd name="T19" fmla="*/ 646 h 1104"/>
                  <a:gd name="T20" fmla="*/ 5 w 233"/>
                  <a:gd name="T21" fmla="*/ 719 h 1104"/>
                  <a:gd name="T22" fmla="*/ 0 w 233"/>
                  <a:gd name="T23" fmla="*/ 792 h 1104"/>
                  <a:gd name="T24" fmla="*/ 1 w 233"/>
                  <a:gd name="T25" fmla="*/ 865 h 1104"/>
                  <a:gd name="T26" fmla="*/ 8 w 233"/>
                  <a:gd name="T27" fmla="*/ 936 h 1104"/>
                  <a:gd name="T28" fmla="*/ 21 w 233"/>
                  <a:gd name="T29" fmla="*/ 1005 h 1104"/>
                  <a:gd name="T30" fmla="*/ 42 w 233"/>
                  <a:gd name="T31" fmla="*/ 1072 h 1104"/>
                  <a:gd name="T32" fmla="*/ 60 w 233"/>
                  <a:gd name="T33" fmla="*/ 1102 h 1104"/>
                  <a:gd name="T34" fmla="*/ 37 w 233"/>
                  <a:gd name="T35" fmla="*/ 1038 h 1104"/>
                  <a:gd name="T36" fmla="*/ 20 w 233"/>
                  <a:gd name="T37" fmla="*/ 969 h 1104"/>
                  <a:gd name="T38" fmla="*/ 9 w 233"/>
                  <a:gd name="T39" fmla="*/ 900 h 1104"/>
                  <a:gd name="T40" fmla="*/ 5 w 233"/>
                  <a:gd name="T41" fmla="*/ 828 h 1104"/>
                  <a:gd name="T42" fmla="*/ 8 w 233"/>
                  <a:gd name="T43" fmla="*/ 756 h 1104"/>
                  <a:gd name="T44" fmla="*/ 14 w 233"/>
                  <a:gd name="T45" fmla="*/ 683 h 1104"/>
                  <a:gd name="T46" fmla="*/ 27 w 233"/>
                  <a:gd name="T47" fmla="*/ 610 h 1104"/>
                  <a:gd name="T48" fmla="*/ 42 w 233"/>
                  <a:gd name="T49" fmla="*/ 536 h 1104"/>
                  <a:gd name="T50" fmla="*/ 61 w 233"/>
                  <a:gd name="T51" fmla="*/ 463 h 1104"/>
                  <a:gd name="T52" fmla="*/ 82 w 233"/>
                  <a:gd name="T53" fmla="*/ 392 h 1104"/>
                  <a:gd name="T54" fmla="*/ 105 w 233"/>
                  <a:gd name="T55" fmla="*/ 321 h 1104"/>
                  <a:gd name="T56" fmla="*/ 130 w 233"/>
                  <a:gd name="T57" fmla="*/ 252 h 1104"/>
                  <a:gd name="T58" fmla="*/ 156 w 233"/>
                  <a:gd name="T59" fmla="*/ 185 h 1104"/>
                  <a:gd name="T60" fmla="*/ 182 w 233"/>
                  <a:gd name="T61" fmla="*/ 121 h 1104"/>
                  <a:gd name="T62" fmla="*/ 208 w 233"/>
                  <a:gd name="T63" fmla="*/ 59 h 1104"/>
                  <a:gd name="T64" fmla="*/ 233 w 233"/>
                  <a:gd name="T65" fmla="*/ 2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3" h="1104">
                    <a:moveTo>
                      <a:pt x="227" y="0"/>
                    </a:moveTo>
                    <a:lnTo>
                      <a:pt x="215" y="28"/>
                    </a:lnTo>
                    <a:lnTo>
                      <a:pt x="203" y="57"/>
                    </a:lnTo>
                    <a:lnTo>
                      <a:pt x="190" y="87"/>
                    </a:lnTo>
                    <a:lnTo>
                      <a:pt x="177" y="119"/>
                    </a:lnTo>
                    <a:lnTo>
                      <a:pt x="164" y="151"/>
                    </a:lnTo>
                    <a:lnTo>
                      <a:pt x="151" y="183"/>
                    </a:lnTo>
                    <a:lnTo>
                      <a:pt x="137" y="216"/>
                    </a:lnTo>
                    <a:lnTo>
                      <a:pt x="124" y="250"/>
                    </a:lnTo>
                    <a:lnTo>
                      <a:pt x="112" y="284"/>
                    </a:lnTo>
                    <a:lnTo>
                      <a:pt x="100" y="319"/>
                    </a:lnTo>
                    <a:lnTo>
                      <a:pt x="88" y="355"/>
                    </a:lnTo>
                    <a:lnTo>
                      <a:pt x="76" y="389"/>
                    </a:lnTo>
                    <a:lnTo>
                      <a:pt x="65" y="426"/>
                    </a:lnTo>
                    <a:lnTo>
                      <a:pt x="55" y="462"/>
                    </a:lnTo>
                    <a:lnTo>
                      <a:pt x="46" y="499"/>
                    </a:lnTo>
                    <a:lnTo>
                      <a:pt x="37" y="535"/>
                    </a:lnTo>
                    <a:lnTo>
                      <a:pt x="29" y="571"/>
                    </a:lnTo>
                    <a:lnTo>
                      <a:pt x="21" y="609"/>
                    </a:lnTo>
                    <a:lnTo>
                      <a:pt x="14" y="646"/>
                    </a:lnTo>
                    <a:lnTo>
                      <a:pt x="9" y="682"/>
                    </a:lnTo>
                    <a:lnTo>
                      <a:pt x="5" y="719"/>
                    </a:lnTo>
                    <a:lnTo>
                      <a:pt x="2" y="756"/>
                    </a:lnTo>
                    <a:lnTo>
                      <a:pt x="0" y="792"/>
                    </a:lnTo>
                    <a:lnTo>
                      <a:pt x="0" y="828"/>
                    </a:lnTo>
                    <a:lnTo>
                      <a:pt x="1" y="865"/>
                    </a:lnTo>
                    <a:lnTo>
                      <a:pt x="4" y="900"/>
                    </a:lnTo>
                    <a:lnTo>
                      <a:pt x="8" y="936"/>
                    </a:lnTo>
                    <a:lnTo>
                      <a:pt x="13" y="970"/>
                    </a:lnTo>
                    <a:lnTo>
                      <a:pt x="21" y="1005"/>
                    </a:lnTo>
                    <a:lnTo>
                      <a:pt x="31" y="1039"/>
                    </a:lnTo>
                    <a:lnTo>
                      <a:pt x="42" y="1072"/>
                    </a:lnTo>
                    <a:lnTo>
                      <a:pt x="55" y="1104"/>
                    </a:lnTo>
                    <a:lnTo>
                      <a:pt x="60" y="1102"/>
                    </a:lnTo>
                    <a:lnTo>
                      <a:pt x="48" y="1070"/>
                    </a:lnTo>
                    <a:lnTo>
                      <a:pt x="37" y="1038"/>
                    </a:lnTo>
                    <a:lnTo>
                      <a:pt x="27" y="1004"/>
                    </a:lnTo>
                    <a:lnTo>
                      <a:pt x="20" y="969"/>
                    </a:lnTo>
                    <a:lnTo>
                      <a:pt x="13" y="935"/>
                    </a:lnTo>
                    <a:lnTo>
                      <a:pt x="9" y="900"/>
                    </a:lnTo>
                    <a:lnTo>
                      <a:pt x="6" y="865"/>
                    </a:lnTo>
                    <a:lnTo>
                      <a:pt x="5" y="828"/>
                    </a:lnTo>
                    <a:lnTo>
                      <a:pt x="6" y="792"/>
                    </a:lnTo>
                    <a:lnTo>
                      <a:pt x="8" y="756"/>
                    </a:lnTo>
                    <a:lnTo>
                      <a:pt x="10" y="719"/>
                    </a:lnTo>
                    <a:lnTo>
                      <a:pt x="14" y="683"/>
                    </a:lnTo>
                    <a:lnTo>
                      <a:pt x="21" y="647"/>
                    </a:lnTo>
                    <a:lnTo>
                      <a:pt x="27" y="610"/>
                    </a:lnTo>
                    <a:lnTo>
                      <a:pt x="34" y="572"/>
                    </a:lnTo>
                    <a:lnTo>
                      <a:pt x="42" y="536"/>
                    </a:lnTo>
                    <a:lnTo>
                      <a:pt x="52" y="499"/>
                    </a:lnTo>
                    <a:lnTo>
                      <a:pt x="61" y="463"/>
                    </a:lnTo>
                    <a:lnTo>
                      <a:pt x="71" y="427"/>
                    </a:lnTo>
                    <a:lnTo>
                      <a:pt x="82" y="392"/>
                    </a:lnTo>
                    <a:lnTo>
                      <a:pt x="93" y="357"/>
                    </a:lnTo>
                    <a:lnTo>
                      <a:pt x="105" y="321"/>
                    </a:lnTo>
                    <a:lnTo>
                      <a:pt x="117" y="286"/>
                    </a:lnTo>
                    <a:lnTo>
                      <a:pt x="130" y="252"/>
                    </a:lnTo>
                    <a:lnTo>
                      <a:pt x="143" y="218"/>
                    </a:lnTo>
                    <a:lnTo>
                      <a:pt x="156" y="185"/>
                    </a:lnTo>
                    <a:lnTo>
                      <a:pt x="170" y="153"/>
                    </a:lnTo>
                    <a:lnTo>
                      <a:pt x="182" y="121"/>
                    </a:lnTo>
                    <a:lnTo>
                      <a:pt x="195" y="89"/>
                    </a:lnTo>
                    <a:lnTo>
                      <a:pt x="208" y="59"/>
                    </a:lnTo>
                    <a:lnTo>
                      <a:pt x="220" y="30"/>
                    </a:lnTo>
                    <a:lnTo>
                      <a:pt x="233" y="2"/>
                    </a:lnTo>
                    <a:lnTo>
                      <a:pt x="2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60" name="Freeform 168">
                <a:extLst>
                  <a:ext uri="{FF2B5EF4-FFF2-40B4-BE49-F238E27FC236}">
                    <a16:creationId xmlns:a16="http://schemas.microsoft.com/office/drawing/2014/main" id="{783EAA91-2DE5-9C62-683A-59C01A5A1551}"/>
                  </a:ext>
                </a:extLst>
              </p:cNvPr>
              <p:cNvSpPr>
                <a:spLocks/>
              </p:cNvSpPr>
              <p:nvPr/>
            </p:nvSpPr>
            <p:spPr bwMode="auto">
              <a:xfrm>
                <a:off x="2063" y="2271"/>
                <a:ext cx="2" cy="1"/>
              </a:xfrm>
              <a:custGeom>
                <a:avLst/>
                <a:gdLst>
                  <a:gd name="T0" fmla="*/ 6 w 6"/>
                  <a:gd name="T1" fmla="*/ 4 h 4"/>
                  <a:gd name="T2" fmla="*/ 6 w 6"/>
                  <a:gd name="T3" fmla="*/ 2 h 4"/>
                  <a:gd name="T4" fmla="*/ 4 w 6"/>
                  <a:gd name="T5" fmla="*/ 0 h 4"/>
                  <a:gd name="T6" fmla="*/ 2 w 6"/>
                  <a:gd name="T7" fmla="*/ 0 h 4"/>
                  <a:gd name="T8" fmla="*/ 0 w 6"/>
                  <a:gd name="T9" fmla="*/ 2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lnTo>
                      <a:pt x="6" y="2"/>
                    </a:lnTo>
                    <a:lnTo>
                      <a:pt x="4" y="0"/>
                    </a:lnTo>
                    <a:lnTo>
                      <a:pt x="2" y="0"/>
                    </a:lnTo>
                    <a:lnTo>
                      <a:pt x="0" y="2"/>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61" name="Freeform 169">
                <a:extLst>
                  <a:ext uri="{FF2B5EF4-FFF2-40B4-BE49-F238E27FC236}">
                    <a16:creationId xmlns:a16="http://schemas.microsoft.com/office/drawing/2014/main" id="{5C68EB53-D8EB-660D-0C59-A5B0D01D18D4}"/>
                  </a:ext>
                </a:extLst>
              </p:cNvPr>
              <p:cNvSpPr>
                <a:spLocks/>
              </p:cNvSpPr>
              <p:nvPr/>
            </p:nvSpPr>
            <p:spPr bwMode="auto">
              <a:xfrm>
                <a:off x="1947" y="2318"/>
                <a:ext cx="83" cy="69"/>
              </a:xfrm>
              <a:custGeom>
                <a:avLst/>
                <a:gdLst>
                  <a:gd name="T0" fmla="*/ 63 w 250"/>
                  <a:gd name="T1" fmla="*/ 1 h 209"/>
                  <a:gd name="T2" fmla="*/ 54 w 250"/>
                  <a:gd name="T3" fmla="*/ 1 h 209"/>
                  <a:gd name="T4" fmla="*/ 46 w 250"/>
                  <a:gd name="T5" fmla="*/ 5 h 209"/>
                  <a:gd name="T6" fmla="*/ 42 w 250"/>
                  <a:gd name="T7" fmla="*/ 11 h 209"/>
                  <a:gd name="T8" fmla="*/ 40 w 250"/>
                  <a:gd name="T9" fmla="*/ 23 h 209"/>
                  <a:gd name="T10" fmla="*/ 38 w 250"/>
                  <a:gd name="T11" fmla="*/ 39 h 209"/>
                  <a:gd name="T12" fmla="*/ 34 w 250"/>
                  <a:gd name="T13" fmla="*/ 56 h 209"/>
                  <a:gd name="T14" fmla="*/ 31 w 250"/>
                  <a:gd name="T15" fmla="*/ 73 h 209"/>
                  <a:gd name="T16" fmla="*/ 25 w 250"/>
                  <a:gd name="T17" fmla="*/ 91 h 209"/>
                  <a:gd name="T18" fmla="*/ 19 w 250"/>
                  <a:gd name="T19" fmla="*/ 108 h 209"/>
                  <a:gd name="T20" fmla="*/ 12 w 250"/>
                  <a:gd name="T21" fmla="*/ 124 h 209"/>
                  <a:gd name="T22" fmla="*/ 6 w 250"/>
                  <a:gd name="T23" fmla="*/ 139 h 209"/>
                  <a:gd name="T24" fmla="*/ 0 w 250"/>
                  <a:gd name="T25" fmla="*/ 150 h 209"/>
                  <a:gd name="T26" fmla="*/ 0 w 250"/>
                  <a:gd name="T27" fmla="*/ 158 h 209"/>
                  <a:gd name="T28" fmla="*/ 4 w 250"/>
                  <a:gd name="T29" fmla="*/ 165 h 209"/>
                  <a:gd name="T30" fmla="*/ 11 w 250"/>
                  <a:gd name="T31" fmla="*/ 169 h 209"/>
                  <a:gd name="T32" fmla="*/ 27 w 250"/>
                  <a:gd name="T33" fmla="*/ 170 h 209"/>
                  <a:gd name="T34" fmla="*/ 46 w 250"/>
                  <a:gd name="T35" fmla="*/ 172 h 209"/>
                  <a:gd name="T36" fmla="*/ 65 w 250"/>
                  <a:gd name="T37" fmla="*/ 175 h 209"/>
                  <a:gd name="T38" fmla="*/ 86 w 250"/>
                  <a:gd name="T39" fmla="*/ 180 h 209"/>
                  <a:gd name="T40" fmla="*/ 106 w 250"/>
                  <a:gd name="T41" fmla="*/ 185 h 209"/>
                  <a:gd name="T42" fmla="*/ 125 w 250"/>
                  <a:gd name="T43" fmla="*/ 190 h 209"/>
                  <a:gd name="T44" fmla="*/ 146 w 250"/>
                  <a:gd name="T45" fmla="*/ 196 h 209"/>
                  <a:gd name="T46" fmla="*/ 165 w 250"/>
                  <a:gd name="T47" fmla="*/ 204 h 209"/>
                  <a:gd name="T48" fmla="*/ 177 w 250"/>
                  <a:gd name="T49" fmla="*/ 209 h 209"/>
                  <a:gd name="T50" fmla="*/ 184 w 250"/>
                  <a:gd name="T51" fmla="*/ 209 h 209"/>
                  <a:gd name="T52" fmla="*/ 192 w 250"/>
                  <a:gd name="T53" fmla="*/ 206 h 209"/>
                  <a:gd name="T54" fmla="*/ 197 w 250"/>
                  <a:gd name="T55" fmla="*/ 201 h 209"/>
                  <a:gd name="T56" fmla="*/ 200 w 250"/>
                  <a:gd name="T57" fmla="*/ 189 h 209"/>
                  <a:gd name="T58" fmla="*/ 204 w 250"/>
                  <a:gd name="T59" fmla="*/ 172 h 209"/>
                  <a:gd name="T60" fmla="*/ 209 w 250"/>
                  <a:gd name="T61" fmla="*/ 155 h 209"/>
                  <a:gd name="T62" fmla="*/ 215 w 250"/>
                  <a:gd name="T63" fmla="*/ 138 h 209"/>
                  <a:gd name="T64" fmla="*/ 222 w 250"/>
                  <a:gd name="T65" fmla="*/ 121 h 209"/>
                  <a:gd name="T66" fmla="*/ 229 w 250"/>
                  <a:gd name="T67" fmla="*/ 105 h 209"/>
                  <a:gd name="T68" fmla="*/ 237 w 250"/>
                  <a:gd name="T69" fmla="*/ 90 h 209"/>
                  <a:gd name="T70" fmla="*/ 244 w 250"/>
                  <a:gd name="T71" fmla="*/ 75 h 209"/>
                  <a:gd name="T72" fmla="*/ 249 w 250"/>
                  <a:gd name="T73" fmla="*/ 65 h 209"/>
                  <a:gd name="T74" fmla="*/ 250 w 250"/>
                  <a:gd name="T75" fmla="*/ 58 h 209"/>
                  <a:gd name="T76" fmla="*/ 247 w 250"/>
                  <a:gd name="T77" fmla="*/ 50 h 209"/>
                  <a:gd name="T78" fmla="*/ 242 w 250"/>
                  <a:gd name="T79" fmla="*/ 45 h 209"/>
                  <a:gd name="T80" fmla="*/ 226 w 250"/>
                  <a:gd name="T81" fmla="*/ 43 h 209"/>
                  <a:gd name="T82" fmla="*/ 203 w 250"/>
                  <a:gd name="T83" fmla="*/ 40 h 209"/>
                  <a:gd name="T84" fmla="*/ 180 w 250"/>
                  <a:gd name="T85" fmla="*/ 36 h 209"/>
                  <a:gd name="T86" fmla="*/ 158 w 250"/>
                  <a:gd name="T87" fmla="*/ 31 h 209"/>
                  <a:gd name="T88" fmla="*/ 135 w 250"/>
                  <a:gd name="T89" fmla="*/ 25 h 209"/>
                  <a:gd name="T90" fmla="*/ 114 w 250"/>
                  <a:gd name="T91" fmla="*/ 19 h 209"/>
                  <a:gd name="T92" fmla="*/ 94 w 250"/>
                  <a:gd name="T93" fmla="*/ 12 h 209"/>
                  <a:gd name="T94" fmla="*/ 76 w 250"/>
                  <a:gd name="T95" fmla="*/ 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0" h="209">
                    <a:moveTo>
                      <a:pt x="68" y="2"/>
                    </a:moveTo>
                    <a:lnTo>
                      <a:pt x="63" y="1"/>
                    </a:lnTo>
                    <a:lnTo>
                      <a:pt x="59" y="0"/>
                    </a:lnTo>
                    <a:lnTo>
                      <a:pt x="54" y="1"/>
                    </a:lnTo>
                    <a:lnTo>
                      <a:pt x="50" y="2"/>
                    </a:lnTo>
                    <a:lnTo>
                      <a:pt x="46" y="5"/>
                    </a:lnTo>
                    <a:lnTo>
                      <a:pt x="43" y="7"/>
                    </a:lnTo>
                    <a:lnTo>
                      <a:pt x="42" y="11"/>
                    </a:lnTo>
                    <a:lnTo>
                      <a:pt x="40" y="15"/>
                    </a:lnTo>
                    <a:lnTo>
                      <a:pt x="40" y="23"/>
                    </a:lnTo>
                    <a:lnTo>
                      <a:pt x="39" y="31"/>
                    </a:lnTo>
                    <a:lnTo>
                      <a:pt x="38" y="39"/>
                    </a:lnTo>
                    <a:lnTo>
                      <a:pt x="36" y="47"/>
                    </a:lnTo>
                    <a:lnTo>
                      <a:pt x="34" y="56"/>
                    </a:lnTo>
                    <a:lnTo>
                      <a:pt x="33" y="64"/>
                    </a:lnTo>
                    <a:lnTo>
                      <a:pt x="31" y="73"/>
                    </a:lnTo>
                    <a:lnTo>
                      <a:pt x="27" y="81"/>
                    </a:lnTo>
                    <a:lnTo>
                      <a:pt x="25" y="91"/>
                    </a:lnTo>
                    <a:lnTo>
                      <a:pt x="23" y="99"/>
                    </a:lnTo>
                    <a:lnTo>
                      <a:pt x="19" y="108"/>
                    </a:lnTo>
                    <a:lnTo>
                      <a:pt x="16" y="115"/>
                    </a:lnTo>
                    <a:lnTo>
                      <a:pt x="12" y="124"/>
                    </a:lnTo>
                    <a:lnTo>
                      <a:pt x="9" y="131"/>
                    </a:lnTo>
                    <a:lnTo>
                      <a:pt x="6" y="139"/>
                    </a:lnTo>
                    <a:lnTo>
                      <a:pt x="2" y="146"/>
                    </a:lnTo>
                    <a:lnTo>
                      <a:pt x="0" y="150"/>
                    </a:lnTo>
                    <a:lnTo>
                      <a:pt x="0" y="155"/>
                    </a:lnTo>
                    <a:lnTo>
                      <a:pt x="0" y="158"/>
                    </a:lnTo>
                    <a:lnTo>
                      <a:pt x="2" y="162"/>
                    </a:lnTo>
                    <a:lnTo>
                      <a:pt x="4" y="165"/>
                    </a:lnTo>
                    <a:lnTo>
                      <a:pt x="8" y="167"/>
                    </a:lnTo>
                    <a:lnTo>
                      <a:pt x="11" y="169"/>
                    </a:lnTo>
                    <a:lnTo>
                      <a:pt x="17" y="169"/>
                    </a:lnTo>
                    <a:lnTo>
                      <a:pt x="27" y="170"/>
                    </a:lnTo>
                    <a:lnTo>
                      <a:pt x="36" y="171"/>
                    </a:lnTo>
                    <a:lnTo>
                      <a:pt x="46" y="172"/>
                    </a:lnTo>
                    <a:lnTo>
                      <a:pt x="55" y="174"/>
                    </a:lnTo>
                    <a:lnTo>
                      <a:pt x="65" y="175"/>
                    </a:lnTo>
                    <a:lnTo>
                      <a:pt x="76" y="177"/>
                    </a:lnTo>
                    <a:lnTo>
                      <a:pt x="86" y="180"/>
                    </a:lnTo>
                    <a:lnTo>
                      <a:pt x="96" y="182"/>
                    </a:lnTo>
                    <a:lnTo>
                      <a:pt x="106" y="185"/>
                    </a:lnTo>
                    <a:lnTo>
                      <a:pt x="116" y="187"/>
                    </a:lnTo>
                    <a:lnTo>
                      <a:pt x="125" y="190"/>
                    </a:lnTo>
                    <a:lnTo>
                      <a:pt x="137" y="193"/>
                    </a:lnTo>
                    <a:lnTo>
                      <a:pt x="146" y="196"/>
                    </a:lnTo>
                    <a:lnTo>
                      <a:pt x="156" y="200"/>
                    </a:lnTo>
                    <a:lnTo>
                      <a:pt x="165" y="204"/>
                    </a:lnTo>
                    <a:lnTo>
                      <a:pt x="174" y="207"/>
                    </a:lnTo>
                    <a:lnTo>
                      <a:pt x="177" y="209"/>
                    </a:lnTo>
                    <a:lnTo>
                      <a:pt x="180" y="209"/>
                    </a:lnTo>
                    <a:lnTo>
                      <a:pt x="184" y="209"/>
                    </a:lnTo>
                    <a:lnTo>
                      <a:pt x="188" y="207"/>
                    </a:lnTo>
                    <a:lnTo>
                      <a:pt x="192" y="206"/>
                    </a:lnTo>
                    <a:lnTo>
                      <a:pt x="195" y="204"/>
                    </a:lnTo>
                    <a:lnTo>
                      <a:pt x="197" y="201"/>
                    </a:lnTo>
                    <a:lnTo>
                      <a:pt x="198" y="198"/>
                    </a:lnTo>
                    <a:lnTo>
                      <a:pt x="200" y="189"/>
                    </a:lnTo>
                    <a:lnTo>
                      <a:pt x="201" y="181"/>
                    </a:lnTo>
                    <a:lnTo>
                      <a:pt x="204" y="172"/>
                    </a:lnTo>
                    <a:lnTo>
                      <a:pt x="206" y="164"/>
                    </a:lnTo>
                    <a:lnTo>
                      <a:pt x="209" y="155"/>
                    </a:lnTo>
                    <a:lnTo>
                      <a:pt x="212" y="147"/>
                    </a:lnTo>
                    <a:lnTo>
                      <a:pt x="215" y="138"/>
                    </a:lnTo>
                    <a:lnTo>
                      <a:pt x="218" y="129"/>
                    </a:lnTo>
                    <a:lnTo>
                      <a:pt x="222" y="121"/>
                    </a:lnTo>
                    <a:lnTo>
                      <a:pt x="225" y="113"/>
                    </a:lnTo>
                    <a:lnTo>
                      <a:pt x="229" y="105"/>
                    </a:lnTo>
                    <a:lnTo>
                      <a:pt x="233" y="97"/>
                    </a:lnTo>
                    <a:lnTo>
                      <a:pt x="237" y="90"/>
                    </a:lnTo>
                    <a:lnTo>
                      <a:pt x="240" y="82"/>
                    </a:lnTo>
                    <a:lnTo>
                      <a:pt x="244" y="75"/>
                    </a:lnTo>
                    <a:lnTo>
                      <a:pt x="247" y="69"/>
                    </a:lnTo>
                    <a:lnTo>
                      <a:pt x="249" y="65"/>
                    </a:lnTo>
                    <a:lnTo>
                      <a:pt x="250" y="62"/>
                    </a:lnTo>
                    <a:lnTo>
                      <a:pt x="250" y="58"/>
                    </a:lnTo>
                    <a:lnTo>
                      <a:pt x="249" y="54"/>
                    </a:lnTo>
                    <a:lnTo>
                      <a:pt x="247" y="50"/>
                    </a:lnTo>
                    <a:lnTo>
                      <a:pt x="245" y="47"/>
                    </a:lnTo>
                    <a:lnTo>
                      <a:pt x="242" y="45"/>
                    </a:lnTo>
                    <a:lnTo>
                      <a:pt x="237" y="44"/>
                    </a:lnTo>
                    <a:lnTo>
                      <a:pt x="226" y="43"/>
                    </a:lnTo>
                    <a:lnTo>
                      <a:pt x="215" y="41"/>
                    </a:lnTo>
                    <a:lnTo>
                      <a:pt x="203" y="40"/>
                    </a:lnTo>
                    <a:lnTo>
                      <a:pt x="192" y="38"/>
                    </a:lnTo>
                    <a:lnTo>
                      <a:pt x="180" y="36"/>
                    </a:lnTo>
                    <a:lnTo>
                      <a:pt x="169" y="33"/>
                    </a:lnTo>
                    <a:lnTo>
                      <a:pt x="158" y="31"/>
                    </a:lnTo>
                    <a:lnTo>
                      <a:pt x="147" y="28"/>
                    </a:lnTo>
                    <a:lnTo>
                      <a:pt x="135" y="25"/>
                    </a:lnTo>
                    <a:lnTo>
                      <a:pt x="125" y="22"/>
                    </a:lnTo>
                    <a:lnTo>
                      <a:pt x="114" y="19"/>
                    </a:lnTo>
                    <a:lnTo>
                      <a:pt x="104" y="15"/>
                    </a:lnTo>
                    <a:lnTo>
                      <a:pt x="94" y="12"/>
                    </a:lnTo>
                    <a:lnTo>
                      <a:pt x="85" y="9"/>
                    </a:lnTo>
                    <a:lnTo>
                      <a:pt x="76" y="5"/>
                    </a:lnTo>
                    <a:lnTo>
                      <a:pt x="68" y="2"/>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62" name="Freeform 170">
                <a:extLst>
                  <a:ext uri="{FF2B5EF4-FFF2-40B4-BE49-F238E27FC236}">
                    <a16:creationId xmlns:a16="http://schemas.microsoft.com/office/drawing/2014/main" id="{E9637DAD-E240-CD12-E0F4-A5E4D2FCB725}"/>
                  </a:ext>
                </a:extLst>
              </p:cNvPr>
              <p:cNvSpPr>
                <a:spLocks/>
              </p:cNvSpPr>
              <p:nvPr/>
            </p:nvSpPr>
            <p:spPr bwMode="auto">
              <a:xfrm>
                <a:off x="1947" y="2318"/>
                <a:ext cx="83" cy="69"/>
              </a:xfrm>
              <a:custGeom>
                <a:avLst/>
                <a:gdLst>
                  <a:gd name="T0" fmla="*/ 63 w 250"/>
                  <a:gd name="T1" fmla="*/ 1 h 209"/>
                  <a:gd name="T2" fmla="*/ 54 w 250"/>
                  <a:gd name="T3" fmla="*/ 1 h 209"/>
                  <a:gd name="T4" fmla="*/ 46 w 250"/>
                  <a:gd name="T5" fmla="*/ 5 h 209"/>
                  <a:gd name="T6" fmla="*/ 42 w 250"/>
                  <a:gd name="T7" fmla="*/ 11 h 209"/>
                  <a:gd name="T8" fmla="*/ 40 w 250"/>
                  <a:gd name="T9" fmla="*/ 23 h 209"/>
                  <a:gd name="T10" fmla="*/ 38 w 250"/>
                  <a:gd name="T11" fmla="*/ 39 h 209"/>
                  <a:gd name="T12" fmla="*/ 34 w 250"/>
                  <a:gd name="T13" fmla="*/ 56 h 209"/>
                  <a:gd name="T14" fmla="*/ 31 w 250"/>
                  <a:gd name="T15" fmla="*/ 73 h 209"/>
                  <a:gd name="T16" fmla="*/ 25 w 250"/>
                  <a:gd name="T17" fmla="*/ 91 h 209"/>
                  <a:gd name="T18" fmla="*/ 19 w 250"/>
                  <a:gd name="T19" fmla="*/ 108 h 209"/>
                  <a:gd name="T20" fmla="*/ 12 w 250"/>
                  <a:gd name="T21" fmla="*/ 124 h 209"/>
                  <a:gd name="T22" fmla="*/ 6 w 250"/>
                  <a:gd name="T23" fmla="*/ 139 h 209"/>
                  <a:gd name="T24" fmla="*/ 0 w 250"/>
                  <a:gd name="T25" fmla="*/ 150 h 209"/>
                  <a:gd name="T26" fmla="*/ 0 w 250"/>
                  <a:gd name="T27" fmla="*/ 158 h 209"/>
                  <a:gd name="T28" fmla="*/ 4 w 250"/>
                  <a:gd name="T29" fmla="*/ 165 h 209"/>
                  <a:gd name="T30" fmla="*/ 11 w 250"/>
                  <a:gd name="T31" fmla="*/ 169 h 209"/>
                  <a:gd name="T32" fmla="*/ 27 w 250"/>
                  <a:gd name="T33" fmla="*/ 170 h 209"/>
                  <a:gd name="T34" fmla="*/ 46 w 250"/>
                  <a:gd name="T35" fmla="*/ 172 h 209"/>
                  <a:gd name="T36" fmla="*/ 65 w 250"/>
                  <a:gd name="T37" fmla="*/ 175 h 209"/>
                  <a:gd name="T38" fmla="*/ 86 w 250"/>
                  <a:gd name="T39" fmla="*/ 180 h 209"/>
                  <a:gd name="T40" fmla="*/ 106 w 250"/>
                  <a:gd name="T41" fmla="*/ 185 h 209"/>
                  <a:gd name="T42" fmla="*/ 125 w 250"/>
                  <a:gd name="T43" fmla="*/ 190 h 209"/>
                  <a:gd name="T44" fmla="*/ 146 w 250"/>
                  <a:gd name="T45" fmla="*/ 196 h 209"/>
                  <a:gd name="T46" fmla="*/ 165 w 250"/>
                  <a:gd name="T47" fmla="*/ 204 h 209"/>
                  <a:gd name="T48" fmla="*/ 177 w 250"/>
                  <a:gd name="T49" fmla="*/ 209 h 209"/>
                  <a:gd name="T50" fmla="*/ 184 w 250"/>
                  <a:gd name="T51" fmla="*/ 209 h 209"/>
                  <a:gd name="T52" fmla="*/ 192 w 250"/>
                  <a:gd name="T53" fmla="*/ 206 h 209"/>
                  <a:gd name="T54" fmla="*/ 197 w 250"/>
                  <a:gd name="T55" fmla="*/ 201 h 209"/>
                  <a:gd name="T56" fmla="*/ 200 w 250"/>
                  <a:gd name="T57" fmla="*/ 189 h 209"/>
                  <a:gd name="T58" fmla="*/ 204 w 250"/>
                  <a:gd name="T59" fmla="*/ 172 h 209"/>
                  <a:gd name="T60" fmla="*/ 209 w 250"/>
                  <a:gd name="T61" fmla="*/ 155 h 209"/>
                  <a:gd name="T62" fmla="*/ 215 w 250"/>
                  <a:gd name="T63" fmla="*/ 138 h 209"/>
                  <a:gd name="T64" fmla="*/ 222 w 250"/>
                  <a:gd name="T65" fmla="*/ 121 h 209"/>
                  <a:gd name="T66" fmla="*/ 229 w 250"/>
                  <a:gd name="T67" fmla="*/ 105 h 209"/>
                  <a:gd name="T68" fmla="*/ 237 w 250"/>
                  <a:gd name="T69" fmla="*/ 90 h 209"/>
                  <a:gd name="T70" fmla="*/ 244 w 250"/>
                  <a:gd name="T71" fmla="*/ 75 h 209"/>
                  <a:gd name="T72" fmla="*/ 249 w 250"/>
                  <a:gd name="T73" fmla="*/ 65 h 209"/>
                  <a:gd name="T74" fmla="*/ 250 w 250"/>
                  <a:gd name="T75" fmla="*/ 58 h 209"/>
                  <a:gd name="T76" fmla="*/ 247 w 250"/>
                  <a:gd name="T77" fmla="*/ 50 h 209"/>
                  <a:gd name="T78" fmla="*/ 242 w 250"/>
                  <a:gd name="T79" fmla="*/ 45 h 209"/>
                  <a:gd name="T80" fmla="*/ 226 w 250"/>
                  <a:gd name="T81" fmla="*/ 43 h 209"/>
                  <a:gd name="T82" fmla="*/ 203 w 250"/>
                  <a:gd name="T83" fmla="*/ 40 h 209"/>
                  <a:gd name="T84" fmla="*/ 180 w 250"/>
                  <a:gd name="T85" fmla="*/ 36 h 209"/>
                  <a:gd name="T86" fmla="*/ 158 w 250"/>
                  <a:gd name="T87" fmla="*/ 31 h 209"/>
                  <a:gd name="T88" fmla="*/ 135 w 250"/>
                  <a:gd name="T89" fmla="*/ 25 h 209"/>
                  <a:gd name="T90" fmla="*/ 114 w 250"/>
                  <a:gd name="T91" fmla="*/ 19 h 209"/>
                  <a:gd name="T92" fmla="*/ 94 w 250"/>
                  <a:gd name="T93" fmla="*/ 12 h 209"/>
                  <a:gd name="T94" fmla="*/ 76 w 250"/>
                  <a:gd name="T95" fmla="*/ 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0" h="209">
                    <a:moveTo>
                      <a:pt x="68" y="2"/>
                    </a:moveTo>
                    <a:lnTo>
                      <a:pt x="63" y="1"/>
                    </a:lnTo>
                    <a:lnTo>
                      <a:pt x="59" y="0"/>
                    </a:lnTo>
                    <a:lnTo>
                      <a:pt x="54" y="1"/>
                    </a:lnTo>
                    <a:lnTo>
                      <a:pt x="50" y="2"/>
                    </a:lnTo>
                    <a:lnTo>
                      <a:pt x="46" y="5"/>
                    </a:lnTo>
                    <a:lnTo>
                      <a:pt x="43" y="7"/>
                    </a:lnTo>
                    <a:lnTo>
                      <a:pt x="42" y="11"/>
                    </a:lnTo>
                    <a:lnTo>
                      <a:pt x="40" y="15"/>
                    </a:lnTo>
                    <a:lnTo>
                      <a:pt x="40" y="23"/>
                    </a:lnTo>
                    <a:lnTo>
                      <a:pt x="39" y="31"/>
                    </a:lnTo>
                    <a:lnTo>
                      <a:pt x="38" y="39"/>
                    </a:lnTo>
                    <a:lnTo>
                      <a:pt x="36" y="47"/>
                    </a:lnTo>
                    <a:lnTo>
                      <a:pt x="34" y="56"/>
                    </a:lnTo>
                    <a:lnTo>
                      <a:pt x="33" y="64"/>
                    </a:lnTo>
                    <a:lnTo>
                      <a:pt x="31" y="73"/>
                    </a:lnTo>
                    <a:lnTo>
                      <a:pt x="27" y="81"/>
                    </a:lnTo>
                    <a:lnTo>
                      <a:pt x="25" y="91"/>
                    </a:lnTo>
                    <a:lnTo>
                      <a:pt x="23" y="99"/>
                    </a:lnTo>
                    <a:lnTo>
                      <a:pt x="19" y="108"/>
                    </a:lnTo>
                    <a:lnTo>
                      <a:pt x="16" y="115"/>
                    </a:lnTo>
                    <a:lnTo>
                      <a:pt x="12" y="124"/>
                    </a:lnTo>
                    <a:lnTo>
                      <a:pt x="9" y="131"/>
                    </a:lnTo>
                    <a:lnTo>
                      <a:pt x="6" y="139"/>
                    </a:lnTo>
                    <a:lnTo>
                      <a:pt x="2" y="146"/>
                    </a:lnTo>
                    <a:lnTo>
                      <a:pt x="0" y="150"/>
                    </a:lnTo>
                    <a:lnTo>
                      <a:pt x="0" y="155"/>
                    </a:lnTo>
                    <a:lnTo>
                      <a:pt x="0" y="158"/>
                    </a:lnTo>
                    <a:lnTo>
                      <a:pt x="2" y="162"/>
                    </a:lnTo>
                    <a:lnTo>
                      <a:pt x="4" y="165"/>
                    </a:lnTo>
                    <a:lnTo>
                      <a:pt x="8" y="167"/>
                    </a:lnTo>
                    <a:lnTo>
                      <a:pt x="11" y="169"/>
                    </a:lnTo>
                    <a:lnTo>
                      <a:pt x="17" y="169"/>
                    </a:lnTo>
                    <a:lnTo>
                      <a:pt x="27" y="170"/>
                    </a:lnTo>
                    <a:lnTo>
                      <a:pt x="36" y="171"/>
                    </a:lnTo>
                    <a:lnTo>
                      <a:pt x="46" y="172"/>
                    </a:lnTo>
                    <a:lnTo>
                      <a:pt x="55" y="174"/>
                    </a:lnTo>
                    <a:lnTo>
                      <a:pt x="65" y="175"/>
                    </a:lnTo>
                    <a:lnTo>
                      <a:pt x="76" y="177"/>
                    </a:lnTo>
                    <a:lnTo>
                      <a:pt x="86" y="180"/>
                    </a:lnTo>
                    <a:lnTo>
                      <a:pt x="96" y="182"/>
                    </a:lnTo>
                    <a:lnTo>
                      <a:pt x="106" y="185"/>
                    </a:lnTo>
                    <a:lnTo>
                      <a:pt x="116" y="187"/>
                    </a:lnTo>
                    <a:lnTo>
                      <a:pt x="125" y="190"/>
                    </a:lnTo>
                    <a:lnTo>
                      <a:pt x="137" y="193"/>
                    </a:lnTo>
                    <a:lnTo>
                      <a:pt x="146" y="196"/>
                    </a:lnTo>
                    <a:lnTo>
                      <a:pt x="156" y="200"/>
                    </a:lnTo>
                    <a:lnTo>
                      <a:pt x="165" y="204"/>
                    </a:lnTo>
                    <a:lnTo>
                      <a:pt x="174" y="207"/>
                    </a:lnTo>
                    <a:lnTo>
                      <a:pt x="177" y="209"/>
                    </a:lnTo>
                    <a:lnTo>
                      <a:pt x="180" y="209"/>
                    </a:lnTo>
                    <a:lnTo>
                      <a:pt x="184" y="209"/>
                    </a:lnTo>
                    <a:lnTo>
                      <a:pt x="188" y="207"/>
                    </a:lnTo>
                    <a:lnTo>
                      <a:pt x="192" y="206"/>
                    </a:lnTo>
                    <a:lnTo>
                      <a:pt x="195" y="204"/>
                    </a:lnTo>
                    <a:lnTo>
                      <a:pt x="197" y="201"/>
                    </a:lnTo>
                    <a:lnTo>
                      <a:pt x="198" y="198"/>
                    </a:lnTo>
                    <a:lnTo>
                      <a:pt x="200" y="189"/>
                    </a:lnTo>
                    <a:lnTo>
                      <a:pt x="201" y="181"/>
                    </a:lnTo>
                    <a:lnTo>
                      <a:pt x="204" y="172"/>
                    </a:lnTo>
                    <a:lnTo>
                      <a:pt x="206" y="164"/>
                    </a:lnTo>
                    <a:lnTo>
                      <a:pt x="209" y="155"/>
                    </a:lnTo>
                    <a:lnTo>
                      <a:pt x="212" y="147"/>
                    </a:lnTo>
                    <a:lnTo>
                      <a:pt x="215" y="138"/>
                    </a:lnTo>
                    <a:lnTo>
                      <a:pt x="218" y="129"/>
                    </a:lnTo>
                    <a:lnTo>
                      <a:pt x="222" y="121"/>
                    </a:lnTo>
                    <a:lnTo>
                      <a:pt x="225" y="113"/>
                    </a:lnTo>
                    <a:lnTo>
                      <a:pt x="229" y="105"/>
                    </a:lnTo>
                    <a:lnTo>
                      <a:pt x="233" y="97"/>
                    </a:lnTo>
                    <a:lnTo>
                      <a:pt x="237" y="90"/>
                    </a:lnTo>
                    <a:lnTo>
                      <a:pt x="240" y="82"/>
                    </a:lnTo>
                    <a:lnTo>
                      <a:pt x="244" y="75"/>
                    </a:lnTo>
                    <a:lnTo>
                      <a:pt x="247" y="69"/>
                    </a:lnTo>
                    <a:lnTo>
                      <a:pt x="249" y="65"/>
                    </a:lnTo>
                    <a:lnTo>
                      <a:pt x="250" y="62"/>
                    </a:lnTo>
                    <a:lnTo>
                      <a:pt x="250" y="58"/>
                    </a:lnTo>
                    <a:lnTo>
                      <a:pt x="249" y="54"/>
                    </a:lnTo>
                    <a:lnTo>
                      <a:pt x="247" y="50"/>
                    </a:lnTo>
                    <a:lnTo>
                      <a:pt x="245" y="47"/>
                    </a:lnTo>
                    <a:lnTo>
                      <a:pt x="242" y="45"/>
                    </a:lnTo>
                    <a:lnTo>
                      <a:pt x="237" y="44"/>
                    </a:lnTo>
                    <a:lnTo>
                      <a:pt x="226" y="43"/>
                    </a:lnTo>
                    <a:lnTo>
                      <a:pt x="215" y="41"/>
                    </a:lnTo>
                    <a:lnTo>
                      <a:pt x="203" y="40"/>
                    </a:lnTo>
                    <a:lnTo>
                      <a:pt x="192" y="38"/>
                    </a:lnTo>
                    <a:lnTo>
                      <a:pt x="180" y="36"/>
                    </a:lnTo>
                    <a:lnTo>
                      <a:pt x="169" y="33"/>
                    </a:lnTo>
                    <a:lnTo>
                      <a:pt x="158" y="31"/>
                    </a:lnTo>
                    <a:lnTo>
                      <a:pt x="147" y="28"/>
                    </a:lnTo>
                    <a:lnTo>
                      <a:pt x="135" y="25"/>
                    </a:lnTo>
                    <a:lnTo>
                      <a:pt x="125" y="22"/>
                    </a:lnTo>
                    <a:lnTo>
                      <a:pt x="114" y="19"/>
                    </a:lnTo>
                    <a:lnTo>
                      <a:pt x="104" y="15"/>
                    </a:lnTo>
                    <a:lnTo>
                      <a:pt x="94" y="12"/>
                    </a:lnTo>
                    <a:lnTo>
                      <a:pt x="85" y="9"/>
                    </a:lnTo>
                    <a:lnTo>
                      <a:pt x="76" y="5"/>
                    </a:lnTo>
                    <a:lnTo>
                      <a:pt x="68" y="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63" name="Freeform 171">
                <a:extLst>
                  <a:ext uri="{FF2B5EF4-FFF2-40B4-BE49-F238E27FC236}">
                    <a16:creationId xmlns:a16="http://schemas.microsoft.com/office/drawing/2014/main" id="{01267DA8-C3CC-4B1F-9878-C6A6C5039C8E}"/>
                  </a:ext>
                </a:extLst>
              </p:cNvPr>
              <p:cNvSpPr>
                <a:spLocks/>
              </p:cNvSpPr>
              <p:nvPr/>
            </p:nvSpPr>
            <p:spPr bwMode="auto">
              <a:xfrm>
                <a:off x="1916" y="2378"/>
                <a:ext cx="97" cy="80"/>
              </a:xfrm>
              <a:custGeom>
                <a:avLst/>
                <a:gdLst>
                  <a:gd name="T0" fmla="*/ 67 w 290"/>
                  <a:gd name="T1" fmla="*/ 1 h 240"/>
                  <a:gd name="T2" fmla="*/ 56 w 290"/>
                  <a:gd name="T3" fmla="*/ 2 h 240"/>
                  <a:gd name="T4" fmla="*/ 47 w 290"/>
                  <a:gd name="T5" fmla="*/ 6 h 240"/>
                  <a:gd name="T6" fmla="*/ 41 w 290"/>
                  <a:gd name="T7" fmla="*/ 14 h 240"/>
                  <a:gd name="T8" fmla="*/ 40 w 290"/>
                  <a:gd name="T9" fmla="*/ 29 h 240"/>
                  <a:gd name="T10" fmla="*/ 38 w 290"/>
                  <a:gd name="T11" fmla="*/ 48 h 240"/>
                  <a:gd name="T12" fmla="*/ 35 w 290"/>
                  <a:gd name="T13" fmla="*/ 69 h 240"/>
                  <a:gd name="T14" fmla="*/ 31 w 290"/>
                  <a:gd name="T15" fmla="*/ 89 h 240"/>
                  <a:gd name="T16" fmla="*/ 26 w 290"/>
                  <a:gd name="T17" fmla="*/ 109 h 240"/>
                  <a:gd name="T18" fmla="*/ 20 w 290"/>
                  <a:gd name="T19" fmla="*/ 129 h 240"/>
                  <a:gd name="T20" fmla="*/ 13 w 290"/>
                  <a:gd name="T21" fmla="*/ 148 h 240"/>
                  <a:gd name="T22" fmla="*/ 6 w 290"/>
                  <a:gd name="T23" fmla="*/ 168 h 240"/>
                  <a:gd name="T24" fmla="*/ 0 w 290"/>
                  <a:gd name="T25" fmla="*/ 182 h 240"/>
                  <a:gd name="T26" fmla="*/ 1 w 290"/>
                  <a:gd name="T27" fmla="*/ 192 h 240"/>
                  <a:gd name="T28" fmla="*/ 6 w 290"/>
                  <a:gd name="T29" fmla="*/ 199 h 240"/>
                  <a:gd name="T30" fmla="*/ 14 w 290"/>
                  <a:gd name="T31" fmla="*/ 203 h 240"/>
                  <a:gd name="T32" fmla="*/ 31 w 290"/>
                  <a:gd name="T33" fmla="*/ 203 h 240"/>
                  <a:gd name="T34" fmla="*/ 53 w 290"/>
                  <a:gd name="T35" fmla="*/ 205 h 240"/>
                  <a:gd name="T36" fmla="*/ 77 w 290"/>
                  <a:gd name="T37" fmla="*/ 207 h 240"/>
                  <a:gd name="T38" fmla="*/ 101 w 290"/>
                  <a:gd name="T39" fmla="*/ 211 h 240"/>
                  <a:gd name="T40" fmla="*/ 126 w 290"/>
                  <a:gd name="T41" fmla="*/ 215 h 240"/>
                  <a:gd name="T42" fmla="*/ 149 w 290"/>
                  <a:gd name="T43" fmla="*/ 221 h 240"/>
                  <a:gd name="T44" fmla="*/ 172 w 290"/>
                  <a:gd name="T45" fmla="*/ 228 h 240"/>
                  <a:gd name="T46" fmla="*/ 195 w 290"/>
                  <a:gd name="T47" fmla="*/ 235 h 240"/>
                  <a:gd name="T48" fmla="*/ 209 w 290"/>
                  <a:gd name="T49" fmla="*/ 240 h 240"/>
                  <a:gd name="T50" fmla="*/ 217 w 290"/>
                  <a:gd name="T51" fmla="*/ 239 h 240"/>
                  <a:gd name="T52" fmla="*/ 226 w 290"/>
                  <a:gd name="T53" fmla="*/ 235 h 240"/>
                  <a:gd name="T54" fmla="*/ 233 w 290"/>
                  <a:gd name="T55" fmla="*/ 229 h 240"/>
                  <a:gd name="T56" fmla="*/ 236 w 290"/>
                  <a:gd name="T57" fmla="*/ 215 h 240"/>
                  <a:gd name="T58" fmla="*/ 240 w 290"/>
                  <a:gd name="T59" fmla="*/ 195 h 240"/>
                  <a:gd name="T60" fmla="*/ 246 w 290"/>
                  <a:gd name="T61" fmla="*/ 174 h 240"/>
                  <a:gd name="T62" fmla="*/ 252 w 290"/>
                  <a:gd name="T63" fmla="*/ 153 h 240"/>
                  <a:gd name="T64" fmla="*/ 259 w 290"/>
                  <a:gd name="T65" fmla="*/ 133 h 240"/>
                  <a:gd name="T66" fmla="*/ 267 w 290"/>
                  <a:gd name="T67" fmla="*/ 114 h 240"/>
                  <a:gd name="T68" fmla="*/ 276 w 290"/>
                  <a:gd name="T69" fmla="*/ 96 h 240"/>
                  <a:gd name="T70" fmla="*/ 284 w 290"/>
                  <a:gd name="T71" fmla="*/ 79 h 240"/>
                  <a:gd name="T72" fmla="*/ 289 w 290"/>
                  <a:gd name="T73" fmla="*/ 67 h 240"/>
                  <a:gd name="T74" fmla="*/ 289 w 290"/>
                  <a:gd name="T75" fmla="*/ 58 h 240"/>
                  <a:gd name="T76" fmla="*/ 287 w 290"/>
                  <a:gd name="T77" fmla="*/ 48 h 240"/>
                  <a:gd name="T78" fmla="*/ 280 w 290"/>
                  <a:gd name="T79" fmla="*/ 44 h 240"/>
                  <a:gd name="T80" fmla="*/ 261 w 290"/>
                  <a:gd name="T81" fmla="*/ 42 h 240"/>
                  <a:gd name="T82" fmla="*/ 235 w 290"/>
                  <a:gd name="T83" fmla="*/ 39 h 240"/>
                  <a:gd name="T84" fmla="*/ 206 w 290"/>
                  <a:gd name="T85" fmla="*/ 36 h 240"/>
                  <a:gd name="T86" fmla="*/ 180 w 290"/>
                  <a:gd name="T87" fmla="*/ 30 h 240"/>
                  <a:gd name="T88" fmla="*/ 153 w 290"/>
                  <a:gd name="T89" fmla="*/ 25 h 240"/>
                  <a:gd name="T90" fmla="*/ 128 w 290"/>
                  <a:gd name="T91" fmla="*/ 19 h 240"/>
                  <a:gd name="T92" fmla="*/ 103 w 290"/>
                  <a:gd name="T93" fmla="*/ 12 h 240"/>
                  <a:gd name="T94" fmla="*/ 82 w 290"/>
                  <a:gd name="T95" fmla="*/ 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 h="240">
                    <a:moveTo>
                      <a:pt x="72" y="2"/>
                    </a:moveTo>
                    <a:lnTo>
                      <a:pt x="67" y="1"/>
                    </a:lnTo>
                    <a:lnTo>
                      <a:pt x="62" y="0"/>
                    </a:lnTo>
                    <a:lnTo>
                      <a:pt x="56" y="2"/>
                    </a:lnTo>
                    <a:lnTo>
                      <a:pt x="51" y="3"/>
                    </a:lnTo>
                    <a:lnTo>
                      <a:pt x="47" y="6"/>
                    </a:lnTo>
                    <a:lnTo>
                      <a:pt x="44" y="10"/>
                    </a:lnTo>
                    <a:lnTo>
                      <a:pt x="41" y="14"/>
                    </a:lnTo>
                    <a:lnTo>
                      <a:pt x="41" y="19"/>
                    </a:lnTo>
                    <a:lnTo>
                      <a:pt x="40" y="29"/>
                    </a:lnTo>
                    <a:lnTo>
                      <a:pt x="40" y="39"/>
                    </a:lnTo>
                    <a:lnTo>
                      <a:pt x="38" y="48"/>
                    </a:lnTo>
                    <a:lnTo>
                      <a:pt x="37" y="59"/>
                    </a:lnTo>
                    <a:lnTo>
                      <a:pt x="35" y="69"/>
                    </a:lnTo>
                    <a:lnTo>
                      <a:pt x="34" y="79"/>
                    </a:lnTo>
                    <a:lnTo>
                      <a:pt x="31" y="89"/>
                    </a:lnTo>
                    <a:lnTo>
                      <a:pt x="28" y="99"/>
                    </a:lnTo>
                    <a:lnTo>
                      <a:pt x="26" y="109"/>
                    </a:lnTo>
                    <a:lnTo>
                      <a:pt x="23" y="119"/>
                    </a:lnTo>
                    <a:lnTo>
                      <a:pt x="20" y="129"/>
                    </a:lnTo>
                    <a:lnTo>
                      <a:pt x="17" y="139"/>
                    </a:lnTo>
                    <a:lnTo>
                      <a:pt x="13" y="148"/>
                    </a:lnTo>
                    <a:lnTo>
                      <a:pt x="10" y="158"/>
                    </a:lnTo>
                    <a:lnTo>
                      <a:pt x="6" y="168"/>
                    </a:lnTo>
                    <a:lnTo>
                      <a:pt x="2" y="177"/>
                    </a:lnTo>
                    <a:lnTo>
                      <a:pt x="0" y="182"/>
                    </a:lnTo>
                    <a:lnTo>
                      <a:pt x="0" y="187"/>
                    </a:lnTo>
                    <a:lnTo>
                      <a:pt x="1" y="192"/>
                    </a:lnTo>
                    <a:lnTo>
                      <a:pt x="3" y="196"/>
                    </a:lnTo>
                    <a:lnTo>
                      <a:pt x="6" y="199"/>
                    </a:lnTo>
                    <a:lnTo>
                      <a:pt x="10" y="201"/>
                    </a:lnTo>
                    <a:lnTo>
                      <a:pt x="14" y="203"/>
                    </a:lnTo>
                    <a:lnTo>
                      <a:pt x="19" y="203"/>
                    </a:lnTo>
                    <a:lnTo>
                      <a:pt x="31" y="203"/>
                    </a:lnTo>
                    <a:lnTo>
                      <a:pt x="42" y="204"/>
                    </a:lnTo>
                    <a:lnTo>
                      <a:pt x="53" y="205"/>
                    </a:lnTo>
                    <a:lnTo>
                      <a:pt x="65" y="206"/>
                    </a:lnTo>
                    <a:lnTo>
                      <a:pt x="77" y="207"/>
                    </a:lnTo>
                    <a:lnTo>
                      <a:pt x="89" y="209"/>
                    </a:lnTo>
                    <a:lnTo>
                      <a:pt x="101" y="211"/>
                    </a:lnTo>
                    <a:lnTo>
                      <a:pt x="114" y="213"/>
                    </a:lnTo>
                    <a:lnTo>
                      <a:pt x="126" y="215"/>
                    </a:lnTo>
                    <a:lnTo>
                      <a:pt x="137" y="218"/>
                    </a:lnTo>
                    <a:lnTo>
                      <a:pt x="149" y="221"/>
                    </a:lnTo>
                    <a:lnTo>
                      <a:pt x="161" y="224"/>
                    </a:lnTo>
                    <a:lnTo>
                      <a:pt x="172" y="228"/>
                    </a:lnTo>
                    <a:lnTo>
                      <a:pt x="183" y="231"/>
                    </a:lnTo>
                    <a:lnTo>
                      <a:pt x="195" y="235"/>
                    </a:lnTo>
                    <a:lnTo>
                      <a:pt x="205" y="239"/>
                    </a:lnTo>
                    <a:lnTo>
                      <a:pt x="209" y="240"/>
                    </a:lnTo>
                    <a:lnTo>
                      <a:pt x="213" y="240"/>
                    </a:lnTo>
                    <a:lnTo>
                      <a:pt x="217" y="239"/>
                    </a:lnTo>
                    <a:lnTo>
                      <a:pt x="222" y="238"/>
                    </a:lnTo>
                    <a:lnTo>
                      <a:pt x="226" y="235"/>
                    </a:lnTo>
                    <a:lnTo>
                      <a:pt x="231" y="233"/>
                    </a:lnTo>
                    <a:lnTo>
                      <a:pt x="233" y="229"/>
                    </a:lnTo>
                    <a:lnTo>
                      <a:pt x="235" y="226"/>
                    </a:lnTo>
                    <a:lnTo>
                      <a:pt x="236" y="215"/>
                    </a:lnTo>
                    <a:lnTo>
                      <a:pt x="238" y="205"/>
                    </a:lnTo>
                    <a:lnTo>
                      <a:pt x="240" y="195"/>
                    </a:lnTo>
                    <a:lnTo>
                      <a:pt x="242" y="185"/>
                    </a:lnTo>
                    <a:lnTo>
                      <a:pt x="246" y="174"/>
                    </a:lnTo>
                    <a:lnTo>
                      <a:pt x="248" y="164"/>
                    </a:lnTo>
                    <a:lnTo>
                      <a:pt x="252" y="153"/>
                    </a:lnTo>
                    <a:lnTo>
                      <a:pt x="256" y="143"/>
                    </a:lnTo>
                    <a:lnTo>
                      <a:pt x="259" y="133"/>
                    </a:lnTo>
                    <a:lnTo>
                      <a:pt x="263" y="123"/>
                    </a:lnTo>
                    <a:lnTo>
                      <a:pt x="267" y="114"/>
                    </a:lnTo>
                    <a:lnTo>
                      <a:pt x="272" y="105"/>
                    </a:lnTo>
                    <a:lnTo>
                      <a:pt x="276" y="96"/>
                    </a:lnTo>
                    <a:lnTo>
                      <a:pt x="280" y="87"/>
                    </a:lnTo>
                    <a:lnTo>
                      <a:pt x="284" y="79"/>
                    </a:lnTo>
                    <a:lnTo>
                      <a:pt x="287" y="71"/>
                    </a:lnTo>
                    <a:lnTo>
                      <a:pt x="289" y="67"/>
                    </a:lnTo>
                    <a:lnTo>
                      <a:pt x="290" y="62"/>
                    </a:lnTo>
                    <a:lnTo>
                      <a:pt x="289" y="58"/>
                    </a:lnTo>
                    <a:lnTo>
                      <a:pt x="289" y="52"/>
                    </a:lnTo>
                    <a:lnTo>
                      <a:pt x="287" y="48"/>
                    </a:lnTo>
                    <a:lnTo>
                      <a:pt x="284" y="46"/>
                    </a:lnTo>
                    <a:lnTo>
                      <a:pt x="280" y="44"/>
                    </a:lnTo>
                    <a:lnTo>
                      <a:pt x="274" y="43"/>
                    </a:lnTo>
                    <a:lnTo>
                      <a:pt x="261" y="42"/>
                    </a:lnTo>
                    <a:lnTo>
                      <a:pt x="248" y="41"/>
                    </a:lnTo>
                    <a:lnTo>
                      <a:pt x="235" y="39"/>
                    </a:lnTo>
                    <a:lnTo>
                      <a:pt x="220" y="37"/>
                    </a:lnTo>
                    <a:lnTo>
                      <a:pt x="206" y="36"/>
                    </a:lnTo>
                    <a:lnTo>
                      <a:pt x="193" y="33"/>
                    </a:lnTo>
                    <a:lnTo>
                      <a:pt x="180" y="30"/>
                    </a:lnTo>
                    <a:lnTo>
                      <a:pt x="166" y="28"/>
                    </a:lnTo>
                    <a:lnTo>
                      <a:pt x="153" y="25"/>
                    </a:lnTo>
                    <a:lnTo>
                      <a:pt x="140" y="21"/>
                    </a:lnTo>
                    <a:lnTo>
                      <a:pt x="128" y="19"/>
                    </a:lnTo>
                    <a:lnTo>
                      <a:pt x="116" y="15"/>
                    </a:lnTo>
                    <a:lnTo>
                      <a:pt x="103" y="12"/>
                    </a:lnTo>
                    <a:lnTo>
                      <a:pt x="92" y="9"/>
                    </a:lnTo>
                    <a:lnTo>
                      <a:pt x="82" y="6"/>
                    </a:lnTo>
                    <a:lnTo>
                      <a:pt x="72" y="2"/>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64" name="Freeform 172">
                <a:extLst>
                  <a:ext uri="{FF2B5EF4-FFF2-40B4-BE49-F238E27FC236}">
                    <a16:creationId xmlns:a16="http://schemas.microsoft.com/office/drawing/2014/main" id="{677CDC4F-AB0C-1D34-7C07-E02FD6BD6CB7}"/>
                  </a:ext>
                </a:extLst>
              </p:cNvPr>
              <p:cNvSpPr>
                <a:spLocks/>
              </p:cNvSpPr>
              <p:nvPr/>
            </p:nvSpPr>
            <p:spPr bwMode="auto">
              <a:xfrm>
                <a:off x="1916" y="2378"/>
                <a:ext cx="97" cy="80"/>
              </a:xfrm>
              <a:custGeom>
                <a:avLst/>
                <a:gdLst>
                  <a:gd name="T0" fmla="*/ 67 w 290"/>
                  <a:gd name="T1" fmla="*/ 1 h 240"/>
                  <a:gd name="T2" fmla="*/ 56 w 290"/>
                  <a:gd name="T3" fmla="*/ 2 h 240"/>
                  <a:gd name="T4" fmla="*/ 47 w 290"/>
                  <a:gd name="T5" fmla="*/ 6 h 240"/>
                  <a:gd name="T6" fmla="*/ 41 w 290"/>
                  <a:gd name="T7" fmla="*/ 14 h 240"/>
                  <a:gd name="T8" fmla="*/ 40 w 290"/>
                  <a:gd name="T9" fmla="*/ 29 h 240"/>
                  <a:gd name="T10" fmla="*/ 38 w 290"/>
                  <a:gd name="T11" fmla="*/ 48 h 240"/>
                  <a:gd name="T12" fmla="*/ 35 w 290"/>
                  <a:gd name="T13" fmla="*/ 69 h 240"/>
                  <a:gd name="T14" fmla="*/ 31 w 290"/>
                  <a:gd name="T15" fmla="*/ 89 h 240"/>
                  <a:gd name="T16" fmla="*/ 26 w 290"/>
                  <a:gd name="T17" fmla="*/ 109 h 240"/>
                  <a:gd name="T18" fmla="*/ 20 w 290"/>
                  <a:gd name="T19" fmla="*/ 129 h 240"/>
                  <a:gd name="T20" fmla="*/ 13 w 290"/>
                  <a:gd name="T21" fmla="*/ 148 h 240"/>
                  <a:gd name="T22" fmla="*/ 6 w 290"/>
                  <a:gd name="T23" fmla="*/ 168 h 240"/>
                  <a:gd name="T24" fmla="*/ 0 w 290"/>
                  <a:gd name="T25" fmla="*/ 182 h 240"/>
                  <a:gd name="T26" fmla="*/ 1 w 290"/>
                  <a:gd name="T27" fmla="*/ 192 h 240"/>
                  <a:gd name="T28" fmla="*/ 6 w 290"/>
                  <a:gd name="T29" fmla="*/ 199 h 240"/>
                  <a:gd name="T30" fmla="*/ 14 w 290"/>
                  <a:gd name="T31" fmla="*/ 203 h 240"/>
                  <a:gd name="T32" fmla="*/ 31 w 290"/>
                  <a:gd name="T33" fmla="*/ 203 h 240"/>
                  <a:gd name="T34" fmla="*/ 53 w 290"/>
                  <a:gd name="T35" fmla="*/ 205 h 240"/>
                  <a:gd name="T36" fmla="*/ 77 w 290"/>
                  <a:gd name="T37" fmla="*/ 207 h 240"/>
                  <a:gd name="T38" fmla="*/ 101 w 290"/>
                  <a:gd name="T39" fmla="*/ 211 h 240"/>
                  <a:gd name="T40" fmla="*/ 126 w 290"/>
                  <a:gd name="T41" fmla="*/ 215 h 240"/>
                  <a:gd name="T42" fmla="*/ 149 w 290"/>
                  <a:gd name="T43" fmla="*/ 221 h 240"/>
                  <a:gd name="T44" fmla="*/ 172 w 290"/>
                  <a:gd name="T45" fmla="*/ 228 h 240"/>
                  <a:gd name="T46" fmla="*/ 195 w 290"/>
                  <a:gd name="T47" fmla="*/ 235 h 240"/>
                  <a:gd name="T48" fmla="*/ 209 w 290"/>
                  <a:gd name="T49" fmla="*/ 240 h 240"/>
                  <a:gd name="T50" fmla="*/ 217 w 290"/>
                  <a:gd name="T51" fmla="*/ 239 h 240"/>
                  <a:gd name="T52" fmla="*/ 226 w 290"/>
                  <a:gd name="T53" fmla="*/ 235 h 240"/>
                  <a:gd name="T54" fmla="*/ 233 w 290"/>
                  <a:gd name="T55" fmla="*/ 229 h 240"/>
                  <a:gd name="T56" fmla="*/ 236 w 290"/>
                  <a:gd name="T57" fmla="*/ 215 h 240"/>
                  <a:gd name="T58" fmla="*/ 240 w 290"/>
                  <a:gd name="T59" fmla="*/ 195 h 240"/>
                  <a:gd name="T60" fmla="*/ 246 w 290"/>
                  <a:gd name="T61" fmla="*/ 174 h 240"/>
                  <a:gd name="T62" fmla="*/ 252 w 290"/>
                  <a:gd name="T63" fmla="*/ 153 h 240"/>
                  <a:gd name="T64" fmla="*/ 259 w 290"/>
                  <a:gd name="T65" fmla="*/ 133 h 240"/>
                  <a:gd name="T66" fmla="*/ 267 w 290"/>
                  <a:gd name="T67" fmla="*/ 114 h 240"/>
                  <a:gd name="T68" fmla="*/ 276 w 290"/>
                  <a:gd name="T69" fmla="*/ 96 h 240"/>
                  <a:gd name="T70" fmla="*/ 284 w 290"/>
                  <a:gd name="T71" fmla="*/ 79 h 240"/>
                  <a:gd name="T72" fmla="*/ 289 w 290"/>
                  <a:gd name="T73" fmla="*/ 67 h 240"/>
                  <a:gd name="T74" fmla="*/ 289 w 290"/>
                  <a:gd name="T75" fmla="*/ 58 h 240"/>
                  <a:gd name="T76" fmla="*/ 287 w 290"/>
                  <a:gd name="T77" fmla="*/ 48 h 240"/>
                  <a:gd name="T78" fmla="*/ 280 w 290"/>
                  <a:gd name="T79" fmla="*/ 44 h 240"/>
                  <a:gd name="T80" fmla="*/ 261 w 290"/>
                  <a:gd name="T81" fmla="*/ 42 h 240"/>
                  <a:gd name="T82" fmla="*/ 235 w 290"/>
                  <a:gd name="T83" fmla="*/ 39 h 240"/>
                  <a:gd name="T84" fmla="*/ 206 w 290"/>
                  <a:gd name="T85" fmla="*/ 36 h 240"/>
                  <a:gd name="T86" fmla="*/ 180 w 290"/>
                  <a:gd name="T87" fmla="*/ 30 h 240"/>
                  <a:gd name="T88" fmla="*/ 153 w 290"/>
                  <a:gd name="T89" fmla="*/ 25 h 240"/>
                  <a:gd name="T90" fmla="*/ 128 w 290"/>
                  <a:gd name="T91" fmla="*/ 19 h 240"/>
                  <a:gd name="T92" fmla="*/ 103 w 290"/>
                  <a:gd name="T93" fmla="*/ 12 h 240"/>
                  <a:gd name="T94" fmla="*/ 82 w 290"/>
                  <a:gd name="T95" fmla="*/ 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 h="240">
                    <a:moveTo>
                      <a:pt x="72" y="2"/>
                    </a:moveTo>
                    <a:lnTo>
                      <a:pt x="67" y="1"/>
                    </a:lnTo>
                    <a:lnTo>
                      <a:pt x="62" y="0"/>
                    </a:lnTo>
                    <a:lnTo>
                      <a:pt x="56" y="2"/>
                    </a:lnTo>
                    <a:lnTo>
                      <a:pt x="51" y="3"/>
                    </a:lnTo>
                    <a:lnTo>
                      <a:pt x="47" y="6"/>
                    </a:lnTo>
                    <a:lnTo>
                      <a:pt x="44" y="10"/>
                    </a:lnTo>
                    <a:lnTo>
                      <a:pt x="41" y="14"/>
                    </a:lnTo>
                    <a:lnTo>
                      <a:pt x="41" y="19"/>
                    </a:lnTo>
                    <a:lnTo>
                      <a:pt x="40" y="29"/>
                    </a:lnTo>
                    <a:lnTo>
                      <a:pt x="40" y="39"/>
                    </a:lnTo>
                    <a:lnTo>
                      <a:pt x="38" y="48"/>
                    </a:lnTo>
                    <a:lnTo>
                      <a:pt x="37" y="59"/>
                    </a:lnTo>
                    <a:lnTo>
                      <a:pt x="35" y="69"/>
                    </a:lnTo>
                    <a:lnTo>
                      <a:pt x="34" y="79"/>
                    </a:lnTo>
                    <a:lnTo>
                      <a:pt x="31" y="89"/>
                    </a:lnTo>
                    <a:lnTo>
                      <a:pt x="28" y="99"/>
                    </a:lnTo>
                    <a:lnTo>
                      <a:pt x="26" y="109"/>
                    </a:lnTo>
                    <a:lnTo>
                      <a:pt x="23" y="119"/>
                    </a:lnTo>
                    <a:lnTo>
                      <a:pt x="20" y="129"/>
                    </a:lnTo>
                    <a:lnTo>
                      <a:pt x="17" y="139"/>
                    </a:lnTo>
                    <a:lnTo>
                      <a:pt x="13" y="148"/>
                    </a:lnTo>
                    <a:lnTo>
                      <a:pt x="10" y="158"/>
                    </a:lnTo>
                    <a:lnTo>
                      <a:pt x="6" y="168"/>
                    </a:lnTo>
                    <a:lnTo>
                      <a:pt x="2" y="177"/>
                    </a:lnTo>
                    <a:lnTo>
                      <a:pt x="0" y="182"/>
                    </a:lnTo>
                    <a:lnTo>
                      <a:pt x="0" y="187"/>
                    </a:lnTo>
                    <a:lnTo>
                      <a:pt x="1" y="192"/>
                    </a:lnTo>
                    <a:lnTo>
                      <a:pt x="3" y="196"/>
                    </a:lnTo>
                    <a:lnTo>
                      <a:pt x="6" y="199"/>
                    </a:lnTo>
                    <a:lnTo>
                      <a:pt x="10" y="201"/>
                    </a:lnTo>
                    <a:lnTo>
                      <a:pt x="14" y="203"/>
                    </a:lnTo>
                    <a:lnTo>
                      <a:pt x="19" y="203"/>
                    </a:lnTo>
                    <a:lnTo>
                      <a:pt x="31" y="203"/>
                    </a:lnTo>
                    <a:lnTo>
                      <a:pt x="42" y="204"/>
                    </a:lnTo>
                    <a:lnTo>
                      <a:pt x="53" y="205"/>
                    </a:lnTo>
                    <a:lnTo>
                      <a:pt x="65" y="206"/>
                    </a:lnTo>
                    <a:lnTo>
                      <a:pt x="77" y="207"/>
                    </a:lnTo>
                    <a:lnTo>
                      <a:pt x="89" y="209"/>
                    </a:lnTo>
                    <a:lnTo>
                      <a:pt x="101" y="211"/>
                    </a:lnTo>
                    <a:lnTo>
                      <a:pt x="114" y="213"/>
                    </a:lnTo>
                    <a:lnTo>
                      <a:pt x="126" y="215"/>
                    </a:lnTo>
                    <a:lnTo>
                      <a:pt x="137" y="218"/>
                    </a:lnTo>
                    <a:lnTo>
                      <a:pt x="149" y="221"/>
                    </a:lnTo>
                    <a:lnTo>
                      <a:pt x="161" y="224"/>
                    </a:lnTo>
                    <a:lnTo>
                      <a:pt x="172" y="228"/>
                    </a:lnTo>
                    <a:lnTo>
                      <a:pt x="183" y="231"/>
                    </a:lnTo>
                    <a:lnTo>
                      <a:pt x="195" y="235"/>
                    </a:lnTo>
                    <a:lnTo>
                      <a:pt x="205" y="239"/>
                    </a:lnTo>
                    <a:lnTo>
                      <a:pt x="209" y="240"/>
                    </a:lnTo>
                    <a:lnTo>
                      <a:pt x="213" y="240"/>
                    </a:lnTo>
                    <a:lnTo>
                      <a:pt x="217" y="239"/>
                    </a:lnTo>
                    <a:lnTo>
                      <a:pt x="222" y="238"/>
                    </a:lnTo>
                    <a:lnTo>
                      <a:pt x="226" y="235"/>
                    </a:lnTo>
                    <a:lnTo>
                      <a:pt x="231" y="233"/>
                    </a:lnTo>
                    <a:lnTo>
                      <a:pt x="233" y="229"/>
                    </a:lnTo>
                    <a:lnTo>
                      <a:pt x="235" y="226"/>
                    </a:lnTo>
                    <a:lnTo>
                      <a:pt x="236" y="215"/>
                    </a:lnTo>
                    <a:lnTo>
                      <a:pt x="238" y="205"/>
                    </a:lnTo>
                    <a:lnTo>
                      <a:pt x="240" y="195"/>
                    </a:lnTo>
                    <a:lnTo>
                      <a:pt x="242" y="185"/>
                    </a:lnTo>
                    <a:lnTo>
                      <a:pt x="246" y="174"/>
                    </a:lnTo>
                    <a:lnTo>
                      <a:pt x="248" y="164"/>
                    </a:lnTo>
                    <a:lnTo>
                      <a:pt x="252" y="153"/>
                    </a:lnTo>
                    <a:lnTo>
                      <a:pt x="256" y="143"/>
                    </a:lnTo>
                    <a:lnTo>
                      <a:pt x="259" y="133"/>
                    </a:lnTo>
                    <a:lnTo>
                      <a:pt x="263" y="123"/>
                    </a:lnTo>
                    <a:lnTo>
                      <a:pt x="267" y="114"/>
                    </a:lnTo>
                    <a:lnTo>
                      <a:pt x="272" y="105"/>
                    </a:lnTo>
                    <a:lnTo>
                      <a:pt x="276" y="96"/>
                    </a:lnTo>
                    <a:lnTo>
                      <a:pt x="280" y="87"/>
                    </a:lnTo>
                    <a:lnTo>
                      <a:pt x="284" y="79"/>
                    </a:lnTo>
                    <a:lnTo>
                      <a:pt x="287" y="71"/>
                    </a:lnTo>
                    <a:lnTo>
                      <a:pt x="289" y="67"/>
                    </a:lnTo>
                    <a:lnTo>
                      <a:pt x="290" y="62"/>
                    </a:lnTo>
                    <a:lnTo>
                      <a:pt x="289" y="58"/>
                    </a:lnTo>
                    <a:lnTo>
                      <a:pt x="289" y="52"/>
                    </a:lnTo>
                    <a:lnTo>
                      <a:pt x="287" y="48"/>
                    </a:lnTo>
                    <a:lnTo>
                      <a:pt x="284" y="46"/>
                    </a:lnTo>
                    <a:lnTo>
                      <a:pt x="280" y="44"/>
                    </a:lnTo>
                    <a:lnTo>
                      <a:pt x="274" y="43"/>
                    </a:lnTo>
                    <a:lnTo>
                      <a:pt x="261" y="42"/>
                    </a:lnTo>
                    <a:lnTo>
                      <a:pt x="248" y="41"/>
                    </a:lnTo>
                    <a:lnTo>
                      <a:pt x="235" y="39"/>
                    </a:lnTo>
                    <a:lnTo>
                      <a:pt x="220" y="37"/>
                    </a:lnTo>
                    <a:lnTo>
                      <a:pt x="206" y="36"/>
                    </a:lnTo>
                    <a:lnTo>
                      <a:pt x="193" y="33"/>
                    </a:lnTo>
                    <a:lnTo>
                      <a:pt x="180" y="30"/>
                    </a:lnTo>
                    <a:lnTo>
                      <a:pt x="166" y="28"/>
                    </a:lnTo>
                    <a:lnTo>
                      <a:pt x="153" y="25"/>
                    </a:lnTo>
                    <a:lnTo>
                      <a:pt x="140" y="21"/>
                    </a:lnTo>
                    <a:lnTo>
                      <a:pt x="128" y="19"/>
                    </a:lnTo>
                    <a:lnTo>
                      <a:pt x="116" y="15"/>
                    </a:lnTo>
                    <a:lnTo>
                      <a:pt x="103" y="12"/>
                    </a:lnTo>
                    <a:lnTo>
                      <a:pt x="92" y="9"/>
                    </a:lnTo>
                    <a:lnTo>
                      <a:pt x="82" y="6"/>
                    </a:lnTo>
                    <a:lnTo>
                      <a:pt x="72" y="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65" name="Freeform 173">
                <a:extLst>
                  <a:ext uri="{FF2B5EF4-FFF2-40B4-BE49-F238E27FC236}">
                    <a16:creationId xmlns:a16="http://schemas.microsoft.com/office/drawing/2014/main" id="{D68F5057-5495-DCDC-C7F5-75B53A4193AB}"/>
                  </a:ext>
                </a:extLst>
              </p:cNvPr>
              <p:cNvSpPr>
                <a:spLocks/>
              </p:cNvSpPr>
              <p:nvPr/>
            </p:nvSpPr>
            <p:spPr bwMode="auto">
              <a:xfrm>
                <a:off x="1906" y="2459"/>
                <a:ext cx="86" cy="71"/>
              </a:xfrm>
              <a:custGeom>
                <a:avLst/>
                <a:gdLst>
                  <a:gd name="T0" fmla="*/ 26 w 256"/>
                  <a:gd name="T1" fmla="*/ 6 h 214"/>
                  <a:gd name="T2" fmla="*/ 15 w 256"/>
                  <a:gd name="T3" fmla="*/ 9 h 214"/>
                  <a:gd name="T4" fmla="*/ 7 w 256"/>
                  <a:gd name="T5" fmla="*/ 15 h 214"/>
                  <a:gd name="T6" fmla="*/ 3 w 256"/>
                  <a:gd name="T7" fmla="*/ 25 h 214"/>
                  <a:gd name="T8" fmla="*/ 5 w 256"/>
                  <a:gd name="T9" fmla="*/ 39 h 214"/>
                  <a:gd name="T10" fmla="*/ 8 w 256"/>
                  <a:gd name="T11" fmla="*/ 59 h 214"/>
                  <a:gd name="T12" fmla="*/ 9 w 256"/>
                  <a:gd name="T13" fmla="*/ 80 h 214"/>
                  <a:gd name="T14" fmla="*/ 10 w 256"/>
                  <a:gd name="T15" fmla="*/ 100 h 214"/>
                  <a:gd name="T16" fmla="*/ 9 w 256"/>
                  <a:gd name="T17" fmla="*/ 121 h 214"/>
                  <a:gd name="T18" fmla="*/ 7 w 256"/>
                  <a:gd name="T19" fmla="*/ 142 h 214"/>
                  <a:gd name="T20" fmla="*/ 5 w 256"/>
                  <a:gd name="T21" fmla="*/ 162 h 214"/>
                  <a:gd name="T22" fmla="*/ 2 w 256"/>
                  <a:gd name="T23" fmla="*/ 182 h 214"/>
                  <a:gd name="T24" fmla="*/ 0 w 256"/>
                  <a:gd name="T25" fmla="*/ 197 h 214"/>
                  <a:gd name="T26" fmla="*/ 3 w 256"/>
                  <a:gd name="T27" fmla="*/ 207 h 214"/>
                  <a:gd name="T28" fmla="*/ 9 w 256"/>
                  <a:gd name="T29" fmla="*/ 212 h 214"/>
                  <a:gd name="T30" fmla="*/ 19 w 256"/>
                  <a:gd name="T31" fmla="*/ 214 h 214"/>
                  <a:gd name="T32" fmla="*/ 36 w 256"/>
                  <a:gd name="T33" fmla="*/ 212 h 214"/>
                  <a:gd name="T34" fmla="*/ 58 w 256"/>
                  <a:gd name="T35" fmla="*/ 208 h 214"/>
                  <a:gd name="T36" fmla="*/ 82 w 256"/>
                  <a:gd name="T37" fmla="*/ 205 h 214"/>
                  <a:gd name="T38" fmla="*/ 105 w 256"/>
                  <a:gd name="T39" fmla="*/ 203 h 214"/>
                  <a:gd name="T40" fmla="*/ 130 w 256"/>
                  <a:gd name="T41" fmla="*/ 202 h 214"/>
                  <a:gd name="T42" fmla="*/ 155 w 256"/>
                  <a:gd name="T43" fmla="*/ 202 h 214"/>
                  <a:gd name="T44" fmla="*/ 179 w 256"/>
                  <a:gd name="T45" fmla="*/ 203 h 214"/>
                  <a:gd name="T46" fmla="*/ 203 w 256"/>
                  <a:gd name="T47" fmla="*/ 205 h 214"/>
                  <a:gd name="T48" fmla="*/ 218 w 256"/>
                  <a:gd name="T49" fmla="*/ 207 h 214"/>
                  <a:gd name="T50" fmla="*/ 226 w 256"/>
                  <a:gd name="T51" fmla="*/ 205 h 214"/>
                  <a:gd name="T52" fmla="*/ 234 w 256"/>
                  <a:gd name="T53" fmla="*/ 199 h 214"/>
                  <a:gd name="T54" fmla="*/ 238 w 256"/>
                  <a:gd name="T55" fmla="*/ 192 h 214"/>
                  <a:gd name="T56" fmla="*/ 238 w 256"/>
                  <a:gd name="T57" fmla="*/ 178 h 214"/>
                  <a:gd name="T58" fmla="*/ 237 w 256"/>
                  <a:gd name="T59" fmla="*/ 156 h 214"/>
                  <a:gd name="T60" fmla="*/ 238 w 256"/>
                  <a:gd name="T61" fmla="*/ 135 h 214"/>
                  <a:gd name="T62" fmla="*/ 239 w 256"/>
                  <a:gd name="T63" fmla="*/ 113 h 214"/>
                  <a:gd name="T64" fmla="*/ 242 w 256"/>
                  <a:gd name="T65" fmla="*/ 92 h 214"/>
                  <a:gd name="T66" fmla="*/ 245 w 256"/>
                  <a:gd name="T67" fmla="*/ 71 h 214"/>
                  <a:gd name="T68" fmla="*/ 249 w 256"/>
                  <a:gd name="T69" fmla="*/ 52 h 214"/>
                  <a:gd name="T70" fmla="*/ 253 w 256"/>
                  <a:gd name="T71" fmla="*/ 33 h 214"/>
                  <a:gd name="T72" fmla="*/ 256 w 256"/>
                  <a:gd name="T73" fmla="*/ 19 h 214"/>
                  <a:gd name="T74" fmla="*/ 255 w 256"/>
                  <a:gd name="T75" fmla="*/ 10 h 214"/>
                  <a:gd name="T76" fmla="*/ 250 w 256"/>
                  <a:gd name="T77" fmla="*/ 3 h 214"/>
                  <a:gd name="T78" fmla="*/ 241 w 256"/>
                  <a:gd name="T79" fmla="*/ 0 h 214"/>
                  <a:gd name="T80" fmla="*/ 223 w 256"/>
                  <a:gd name="T81" fmla="*/ 2 h 214"/>
                  <a:gd name="T82" fmla="*/ 197 w 256"/>
                  <a:gd name="T83" fmla="*/ 5 h 214"/>
                  <a:gd name="T84" fmla="*/ 170 w 256"/>
                  <a:gd name="T85" fmla="*/ 8 h 214"/>
                  <a:gd name="T86" fmla="*/ 142 w 256"/>
                  <a:gd name="T87" fmla="*/ 10 h 214"/>
                  <a:gd name="T88" fmla="*/ 115 w 256"/>
                  <a:gd name="T89" fmla="*/ 10 h 214"/>
                  <a:gd name="T90" fmla="*/ 88 w 256"/>
                  <a:gd name="T91" fmla="*/ 10 h 214"/>
                  <a:gd name="T92" fmla="*/ 64 w 256"/>
                  <a:gd name="T93" fmla="*/ 8 h 214"/>
                  <a:gd name="T94" fmla="*/ 42 w 256"/>
                  <a:gd name="T95" fmla="*/ 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14">
                    <a:moveTo>
                      <a:pt x="31" y="6"/>
                    </a:moveTo>
                    <a:lnTo>
                      <a:pt x="26" y="6"/>
                    </a:lnTo>
                    <a:lnTo>
                      <a:pt x="21" y="7"/>
                    </a:lnTo>
                    <a:lnTo>
                      <a:pt x="15" y="9"/>
                    </a:lnTo>
                    <a:lnTo>
                      <a:pt x="10" y="12"/>
                    </a:lnTo>
                    <a:lnTo>
                      <a:pt x="7" y="15"/>
                    </a:lnTo>
                    <a:lnTo>
                      <a:pt x="4" y="19"/>
                    </a:lnTo>
                    <a:lnTo>
                      <a:pt x="3" y="25"/>
                    </a:lnTo>
                    <a:lnTo>
                      <a:pt x="3" y="30"/>
                    </a:lnTo>
                    <a:lnTo>
                      <a:pt x="5" y="39"/>
                    </a:lnTo>
                    <a:lnTo>
                      <a:pt x="7" y="50"/>
                    </a:lnTo>
                    <a:lnTo>
                      <a:pt x="8" y="59"/>
                    </a:lnTo>
                    <a:lnTo>
                      <a:pt x="9" y="69"/>
                    </a:lnTo>
                    <a:lnTo>
                      <a:pt x="9" y="80"/>
                    </a:lnTo>
                    <a:lnTo>
                      <a:pt x="10" y="89"/>
                    </a:lnTo>
                    <a:lnTo>
                      <a:pt x="10" y="100"/>
                    </a:lnTo>
                    <a:lnTo>
                      <a:pt x="10" y="111"/>
                    </a:lnTo>
                    <a:lnTo>
                      <a:pt x="9" y="121"/>
                    </a:lnTo>
                    <a:lnTo>
                      <a:pt x="9" y="131"/>
                    </a:lnTo>
                    <a:lnTo>
                      <a:pt x="7" y="142"/>
                    </a:lnTo>
                    <a:lnTo>
                      <a:pt x="6" y="152"/>
                    </a:lnTo>
                    <a:lnTo>
                      <a:pt x="5" y="162"/>
                    </a:lnTo>
                    <a:lnTo>
                      <a:pt x="4" y="172"/>
                    </a:lnTo>
                    <a:lnTo>
                      <a:pt x="2" y="182"/>
                    </a:lnTo>
                    <a:lnTo>
                      <a:pt x="1" y="192"/>
                    </a:lnTo>
                    <a:lnTo>
                      <a:pt x="0" y="197"/>
                    </a:lnTo>
                    <a:lnTo>
                      <a:pt x="1" y="202"/>
                    </a:lnTo>
                    <a:lnTo>
                      <a:pt x="3" y="207"/>
                    </a:lnTo>
                    <a:lnTo>
                      <a:pt x="6" y="210"/>
                    </a:lnTo>
                    <a:lnTo>
                      <a:pt x="9" y="212"/>
                    </a:lnTo>
                    <a:lnTo>
                      <a:pt x="15" y="214"/>
                    </a:lnTo>
                    <a:lnTo>
                      <a:pt x="19" y="214"/>
                    </a:lnTo>
                    <a:lnTo>
                      <a:pt x="25" y="214"/>
                    </a:lnTo>
                    <a:lnTo>
                      <a:pt x="36" y="212"/>
                    </a:lnTo>
                    <a:lnTo>
                      <a:pt x="47" y="210"/>
                    </a:lnTo>
                    <a:lnTo>
                      <a:pt x="58" y="208"/>
                    </a:lnTo>
                    <a:lnTo>
                      <a:pt x="70" y="206"/>
                    </a:lnTo>
                    <a:lnTo>
                      <a:pt x="82" y="205"/>
                    </a:lnTo>
                    <a:lnTo>
                      <a:pt x="94" y="204"/>
                    </a:lnTo>
                    <a:lnTo>
                      <a:pt x="105" y="203"/>
                    </a:lnTo>
                    <a:lnTo>
                      <a:pt x="118" y="202"/>
                    </a:lnTo>
                    <a:lnTo>
                      <a:pt x="130" y="202"/>
                    </a:lnTo>
                    <a:lnTo>
                      <a:pt x="143" y="202"/>
                    </a:lnTo>
                    <a:lnTo>
                      <a:pt x="155" y="202"/>
                    </a:lnTo>
                    <a:lnTo>
                      <a:pt x="167" y="202"/>
                    </a:lnTo>
                    <a:lnTo>
                      <a:pt x="179" y="203"/>
                    </a:lnTo>
                    <a:lnTo>
                      <a:pt x="191" y="204"/>
                    </a:lnTo>
                    <a:lnTo>
                      <a:pt x="203" y="205"/>
                    </a:lnTo>
                    <a:lnTo>
                      <a:pt x="214" y="207"/>
                    </a:lnTo>
                    <a:lnTo>
                      <a:pt x="218" y="207"/>
                    </a:lnTo>
                    <a:lnTo>
                      <a:pt x="222" y="206"/>
                    </a:lnTo>
                    <a:lnTo>
                      <a:pt x="226" y="205"/>
                    </a:lnTo>
                    <a:lnTo>
                      <a:pt x="230" y="202"/>
                    </a:lnTo>
                    <a:lnTo>
                      <a:pt x="234" y="199"/>
                    </a:lnTo>
                    <a:lnTo>
                      <a:pt x="236" y="196"/>
                    </a:lnTo>
                    <a:lnTo>
                      <a:pt x="238" y="192"/>
                    </a:lnTo>
                    <a:lnTo>
                      <a:pt x="238" y="188"/>
                    </a:lnTo>
                    <a:lnTo>
                      <a:pt x="238" y="178"/>
                    </a:lnTo>
                    <a:lnTo>
                      <a:pt x="237" y="166"/>
                    </a:lnTo>
                    <a:lnTo>
                      <a:pt x="237" y="156"/>
                    </a:lnTo>
                    <a:lnTo>
                      <a:pt x="237" y="145"/>
                    </a:lnTo>
                    <a:lnTo>
                      <a:pt x="238" y="135"/>
                    </a:lnTo>
                    <a:lnTo>
                      <a:pt x="238" y="124"/>
                    </a:lnTo>
                    <a:lnTo>
                      <a:pt x="239" y="113"/>
                    </a:lnTo>
                    <a:lnTo>
                      <a:pt x="241" y="102"/>
                    </a:lnTo>
                    <a:lnTo>
                      <a:pt x="242" y="92"/>
                    </a:lnTo>
                    <a:lnTo>
                      <a:pt x="243" y="82"/>
                    </a:lnTo>
                    <a:lnTo>
                      <a:pt x="245" y="71"/>
                    </a:lnTo>
                    <a:lnTo>
                      <a:pt x="247" y="61"/>
                    </a:lnTo>
                    <a:lnTo>
                      <a:pt x="249" y="52"/>
                    </a:lnTo>
                    <a:lnTo>
                      <a:pt x="251" y="42"/>
                    </a:lnTo>
                    <a:lnTo>
                      <a:pt x="253" y="33"/>
                    </a:lnTo>
                    <a:lnTo>
                      <a:pt x="255" y="25"/>
                    </a:lnTo>
                    <a:lnTo>
                      <a:pt x="256" y="19"/>
                    </a:lnTo>
                    <a:lnTo>
                      <a:pt x="256" y="15"/>
                    </a:lnTo>
                    <a:lnTo>
                      <a:pt x="255" y="10"/>
                    </a:lnTo>
                    <a:lnTo>
                      <a:pt x="253" y="6"/>
                    </a:lnTo>
                    <a:lnTo>
                      <a:pt x="250" y="3"/>
                    </a:lnTo>
                    <a:lnTo>
                      <a:pt x="246" y="0"/>
                    </a:lnTo>
                    <a:lnTo>
                      <a:pt x="241" y="0"/>
                    </a:lnTo>
                    <a:lnTo>
                      <a:pt x="236" y="0"/>
                    </a:lnTo>
                    <a:lnTo>
                      <a:pt x="223" y="2"/>
                    </a:lnTo>
                    <a:lnTo>
                      <a:pt x="210" y="4"/>
                    </a:lnTo>
                    <a:lnTo>
                      <a:pt x="197" y="5"/>
                    </a:lnTo>
                    <a:lnTo>
                      <a:pt x="183" y="7"/>
                    </a:lnTo>
                    <a:lnTo>
                      <a:pt x="170" y="8"/>
                    </a:lnTo>
                    <a:lnTo>
                      <a:pt x="155" y="8"/>
                    </a:lnTo>
                    <a:lnTo>
                      <a:pt x="142" y="10"/>
                    </a:lnTo>
                    <a:lnTo>
                      <a:pt x="128" y="10"/>
                    </a:lnTo>
                    <a:lnTo>
                      <a:pt x="115" y="10"/>
                    </a:lnTo>
                    <a:lnTo>
                      <a:pt x="101" y="10"/>
                    </a:lnTo>
                    <a:lnTo>
                      <a:pt x="88" y="10"/>
                    </a:lnTo>
                    <a:lnTo>
                      <a:pt x="76" y="9"/>
                    </a:lnTo>
                    <a:lnTo>
                      <a:pt x="64" y="8"/>
                    </a:lnTo>
                    <a:lnTo>
                      <a:pt x="53" y="8"/>
                    </a:lnTo>
                    <a:lnTo>
                      <a:pt x="42" y="7"/>
                    </a:lnTo>
                    <a:lnTo>
                      <a:pt x="31" y="6"/>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66" name="Freeform 174">
                <a:extLst>
                  <a:ext uri="{FF2B5EF4-FFF2-40B4-BE49-F238E27FC236}">
                    <a16:creationId xmlns:a16="http://schemas.microsoft.com/office/drawing/2014/main" id="{FA74F456-0F76-846F-D6B3-15299286D0DF}"/>
                  </a:ext>
                </a:extLst>
              </p:cNvPr>
              <p:cNvSpPr>
                <a:spLocks/>
              </p:cNvSpPr>
              <p:nvPr/>
            </p:nvSpPr>
            <p:spPr bwMode="auto">
              <a:xfrm>
                <a:off x="1906" y="2459"/>
                <a:ext cx="86" cy="71"/>
              </a:xfrm>
              <a:custGeom>
                <a:avLst/>
                <a:gdLst>
                  <a:gd name="T0" fmla="*/ 26 w 256"/>
                  <a:gd name="T1" fmla="*/ 6 h 214"/>
                  <a:gd name="T2" fmla="*/ 15 w 256"/>
                  <a:gd name="T3" fmla="*/ 9 h 214"/>
                  <a:gd name="T4" fmla="*/ 7 w 256"/>
                  <a:gd name="T5" fmla="*/ 15 h 214"/>
                  <a:gd name="T6" fmla="*/ 3 w 256"/>
                  <a:gd name="T7" fmla="*/ 25 h 214"/>
                  <a:gd name="T8" fmla="*/ 5 w 256"/>
                  <a:gd name="T9" fmla="*/ 39 h 214"/>
                  <a:gd name="T10" fmla="*/ 8 w 256"/>
                  <a:gd name="T11" fmla="*/ 59 h 214"/>
                  <a:gd name="T12" fmla="*/ 9 w 256"/>
                  <a:gd name="T13" fmla="*/ 80 h 214"/>
                  <a:gd name="T14" fmla="*/ 10 w 256"/>
                  <a:gd name="T15" fmla="*/ 100 h 214"/>
                  <a:gd name="T16" fmla="*/ 9 w 256"/>
                  <a:gd name="T17" fmla="*/ 121 h 214"/>
                  <a:gd name="T18" fmla="*/ 7 w 256"/>
                  <a:gd name="T19" fmla="*/ 142 h 214"/>
                  <a:gd name="T20" fmla="*/ 5 w 256"/>
                  <a:gd name="T21" fmla="*/ 162 h 214"/>
                  <a:gd name="T22" fmla="*/ 2 w 256"/>
                  <a:gd name="T23" fmla="*/ 182 h 214"/>
                  <a:gd name="T24" fmla="*/ 0 w 256"/>
                  <a:gd name="T25" fmla="*/ 197 h 214"/>
                  <a:gd name="T26" fmla="*/ 3 w 256"/>
                  <a:gd name="T27" fmla="*/ 207 h 214"/>
                  <a:gd name="T28" fmla="*/ 9 w 256"/>
                  <a:gd name="T29" fmla="*/ 212 h 214"/>
                  <a:gd name="T30" fmla="*/ 19 w 256"/>
                  <a:gd name="T31" fmla="*/ 214 h 214"/>
                  <a:gd name="T32" fmla="*/ 36 w 256"/>
                  <a:gd name="T33" fmla="*/ 212 h 214"/>
                  <a:gd name="T34" fmla="*/ 58 w 256"/>
                  <a:gd name="T35" fmla="*/ 208 h 214"/>
                  <a:gd name="T36" fmla="*/ 82 w 256"/>
                  <a:gd name="T37" fmla="*/ 205 h 214"/>
                  <a:gd name="T38" fmla="*/ 105 w 256"/>
                  <a:gd name="T39" fmla="*/ 203 h 214"/>
                  <a:gd name="T40" fmla="*/ 130 w 256"/>
                  <a:gd name="T41" fmla="*/ 202 h 214"/>
                  <a:gd name="T42" fmla="*/ 155 w 256"/>
                  <a:gd name="T43" fmla="*/ 202 h 214"/>
                  <a:gd name="T44" fmla="*/ 179 w 256"/>
                  <a:gd name="T45" fmla="*/ 203 h 214"/>
                  <a:gd name="T46" fmla="*/ 203 w 256"/>
                  <a:gd name="T47" fmla="*/ 205 h 214"/>
                  <a:gd name="T48" fmla="*/ 218 w 256"/>
                  <a:gd name="T49" fmla="*/ 207 h 214"/>
                  <a:gd name="T50" fmla="*/ 226 w 256"/>
                  <a:gd name="T51" fmla="*/ 205 h 214"/>
                  <a:gd name="T52" fmla="*/ 234 w 256"/>
                  <a:gd name="T53" fmla="*/ 199 h 214"/>
                  <a:gd name="T54" fmla="*/ 238 w 256"/>
                  <a:gd name="T55" fmla="*/ 192 h 214"/>
                  <a:gd name="T56" fmla="*/ 238 w 256"/>
                  <a:gd name="T57" fmla="*/ 178 h 214"/>
                  <a:gd name="T58" fmla="*/ 237 w 256"/>
                  <a:gd name="T59" fmla="*/ 156 h 214"/>
                  <a:gd name="T60" fmla="*/ 238 w 256"/>
                  <a:gd name="T61" fmla="*/ 135 h 214"/>
                  <a:gd name="T62" fmla="*/ 239 w 256"/>
                  <a:gd name="T63" fmla="*/ 113 h 214"/>
                  <a:gd name="T64" fmla="*/ 242 w 256"/>
                  <a:gd name="T65" fmla="*/ 92 h 214"/>
                  <a:gd name="T66" fmla="*/ 245 w 256"/>
                  <a:gd name="T67" fmla="*/ 71 h 214"/>
                  <a:gd name="T68" fmla="*/ 249 w 256"/>
                  <a:gd name="T69" fmla="*/ 52 h 214"/>
                  <a:gd name="T70" fmla="*/ 253 w 256"/>
                  <a:gd name="T71" fmla="*/ 33 h 214"/>
                  <a:gd name="T72" fmla="*/ 256 w 256"/>
                  <a:gd name="T73" fmla="*/ 19 h 214"/>
                  <a:gd name="T74" fmla="*/ 255 w 256"/>
                  <a:gd name="T75" fmla="*/ 10 h 214"/>
                  <a:gd name="T76" fmla="*/ 250 w 256"/>
                  <a:gd name="T77" fmla="*/ 3 h 214"/>
                  <a:gd name="T78" fmla="*/ 241 w 256"/>
                  <a:gd name="T79" fmla="*/ 0 h 214"/>
                  <a:gd name="T80" fmla="*/ 223 w 256"/>
                  <a:gd name="T81" fmla="*/ 2 h 214"/>
                  <a:gd name="T82" fmla="*/ 197 w 256"/>
                  <a:gd name="T83" fmla="*/ 5 h 214"/>
                  <a:gd name="T84" fmla="*/ 170 w 256"/>
                  <a:gd name="T85" fmla="*/ 8 h 214"/>
                  <a:gd name="T86" fmla="*/ 142 w 256"/>
                  <a:gd name="T87" fmla="*/ 10 h 214"/>
                  <a:gd name="T88" fmla="*/ 115 w 256"/>
                  <a:gd name="T89" fmla="*/ 10 h 214"/>
                  <a:gd name="T90" fmla="*/ 88 w 256"/>
                  <a:gd name="T91" fmla="*/ 10 h 214"/>
                  <a:gd name="T92" fmla="*/ 64 w 256"/>
                  <a:gd name="T93" fmla="*/ 8 h 214"/>
                  <a:gd name="T94" fmla="*/ 42 w 256"/>
                  <a:gd name="T95" fmla="*/ 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14">
                    <a:moveTo>
                      <a:pt x="31" y="6"/>
                    </a:moveTo>
                    <a:lnTo>
                      <a:pt x="26" y="6"/>
                    </a:lnTo>
                    <a:lnTo>
                      <a:pt x="21" y="7"/>
                    </a:lnTo>
                    <a:lnTo>
                      <a:pt x="15" y="9"/>
                    </a:lnTo>
                    <a:lnTo>
                      <a:pt x="10" y="12"/>
                    </a:lnTo>
                    <a:lnTo>
                      <a:pt x="7" y="15"/>
                    </a:lnTo>
                    <a:lnTo>
                      <a:pt x="4" y="19"/>
                    </a:lnTo>
                    <a:lnTo>
                      <a:pt x="3" y="25"/>
                    </a:lnTo>
                    <a:lnTo>
                      <a:pt x="3" y="30"/>
                    </a:lnTo>
                    <a:lnTo>
                      <a:pt x="5" y="39"/>
                    </a:lnTo>
                    <a:lnTo>
                      <a:pt x="7" y="50"/>
                    </a:lnTo>
                    <a:lnTo>
                      <a:pt x="8" y="59"/>
                    </a:lnTo>
                    <a:lnTo>
                      <a:pt x="9" y="69"/>
                    </a:lnTo>
                    <a:lnTo>
                      <a:pt x="9" y="80"/>
                    </a:lnTo>
                    <a:lnTo>
                      <a:pt x="10" y="89"/>
                    </a:lnTo>
                    <a:lnTo>
                      <a:pt x="10" y="100"/>
                    </a:lnTo>
                    <a:lnTo>
                      <a:pt x="10" y="111"/>
                    </a:lnTo>
                    <a:lnTo>
                      <a:pt x="9" y="121"/>
                    </a:lnTo>
                    <a:lnTo>
                      <a:pt x="9" y="131"/>
                    </a:lnTo>
                    <a:lnTo>
                      <a:pt x="7" y="142"/>
                    </a:lnTo>
                    <a:lnTo>
                      <a:pt x="6" y="152"/>
                    </a:lnTo>
                    <a:lnTo>
                      <a:pt x="5" y="162"/>
                    </a:lnTo>
                    <a:lnTo>
                      <a:pt x="4" y="172"/>
                    </a:lnTo>
                    <a:lnTo>
                      <a:pt x="2" y="182"/>
                    </a:lnTo>
                    <a:lnTo>
                      <a:pt x="1" y="192"/>
                    </a:lnTo>
                    <a:lnTo>
                      <a:pt x="0" y="197"/>
                    </a:lnTo>
                    <a:lnTo>
                      <a:pt x="1" y="202"/>
                    </a:lnTo>
                    <a:lnTo>
                      <a:pt x="3" y="207"/>
                    </a:lnTo>
                    <a:lnTo>
                      <a:pt x="6" y="210"/>
                    </a:lnTo>
                    <a:lnTo>
                      <a:pt x="9" y="212"/>
                    </a:lnTo>
                    <a:lnTo>
                      <a:pt x="15" y="214"/>
                    </a:lnTo>
                    <a:lnTo>
                      <a:pt x="19" y="214"/>
                    </a:lnTo>
                    <a:lnTo>
                      <a:pt x="25" y="214"/>
                    </a:lnTo>
                    <a:lnTo>
                      <a:pt x="36" y="212"/>
                    </a:lnTo>
                    <a:lnTo>
                      <a:pt x="47" y="210"/>
                    </a:lnTo>
                    <a:lnTo>
                      <a:pt x="58" y="208"/>
                    </a:lnTo>
                    <a:lnTo>
                      <a:pt x="70" y="206"/>
                    </a:lnTo>
                    <a:lnTo>
                      <a:pt x="82" y="205"/>
                    </a:lnTo>
                    <a:lnTo>
                      <a:pt x="94" y="204"/>
                    </a:lnTo>
                    <a:lnTo>
                      <a:pt x="105" y="203"/>
                    </a:lnTo>
                    <a:lnTo>
                      <a:pt x="118" y="202"/>
                    </a:lnTo>
                    <a:lnTo>
                      <a:pt x="130" y="202"/>
                    </a:lnTo>
                    <a:lnTo>
                      <a:pt x="143" y="202"/>
                    </a:lnTo>
                    <a:lnTo>
                      <a:pt x="155" y="202"/>
                    </a:lnTo>
                    <a:lnTo>
                      <a:pt x="167" y="202"/>
                    </a:lnTo>
                    <a:lnTo>
                      <a:pt x="179" y="203"/>
                    </a:lnTo>
                    <a:lnTo>
                      <a:pt x="191" y="204"/>
                    </a:lnTo>
                    <a:lnTo>
                      <a:pt x="203" y="205"/>
                    </a:lnTo>
                    <a:lnTo>
                      <a:pt x="214" y="207"/>
                    </a:lnTo>
                    <a:lnTo>
                      <a:pt x="218" y="207"/>
                    </a:lnTo>
                    <a:lnTo>
                      <a:pt x="222" y="206"/>
                    </a:lnTo>
                    <a:lnTo>
                      <a:pt x="226" y="205"/>
                    </a:lnTo>
                    <a:lnTo>
                      <a:pt x="230" y="202"/>
                    </a:lnTo>
                    <a:lnTo>
                      <a:pt x="234" y="199"/>
                    </a:lnTo>
                    <a:lnTo>
                      <a:pt x="236" y="196"/>
                    </a:lnTo>
                    <a:lnTo>
                      <a:pt x="238" y="192"/>
                    </a:lnTo>
                    <a:lnTo>
                      <a:pt x="238" y="188"/>
                    </a:lnTo>
                    <a:lnTo>
                      <a:pt x="238" y="178"/>
                    </a:lnTo>
                    <a:lnTo>
                      <a:pt x="237" y="166"/>
                    </a:lnTo>
                    <a:lnTo>
                      <a:pt x="237" y="156"/>
                    </a:lnTo>
                    <a:lnTo>
                      <a:pt x="237" y="145"/>
                    </a:lnTo>
                    <a:lnTo>
                      <a:pt x="238" y="135"/>
                    </a:lnTo>
                    <a:lnTo>
                      <a:pt x="238" y="124"/>
                    </a:lnTo>
                    <a:lnTo>
                      <a:pt x="239" y="113"/>
                    </a:lnTo>
                    <a:lnTo>
                      <a:pt x="241" y="102"/>
                    </a:lnTo>
                    <a:lnTo>
                      <a:pt x="242" y="92"/>
                    </a:lnTo>
                    <a:lnTo>
                      <a:pt x="243" y="82"/>
                    </a:lnTo>
                    <a:lnTo>
                      <a:pt x="245" y="71"/>
                    </a:lnTo>
                    <a:lnTo>
                      <a:pt x="247" y="61"/>
                    </a:lnTo>
                    <a:lnTo>
                      <a:pt x="249" y="52"/>
                    </a:lnTo>
                    <a:lnTo>
                      <a:pt x="251" y="42"/>
                    </a:lnTo>
                    <a:lnTo>
                      <a:pt x="253" y="33"/>
                    </a:lnTo>
                    <a:lnTo>
                      <a:pt x="255" y="25"/>
                    </a:lnTo>
                    <a:lnTo>
                      <a:pt x="256" y="19"/>
                    </a:lnTo>
                    <a:lnTo>
                      <a:pt x="256" y="15"/>
                    </a:lnTo>
                    <a:lnTo>
                      <a:pt x="255" y="10"/>
                    </a:lnTo>
                    <a:lnTo>
                      <a:pt x="253" y="6"/>
                    </a:lnTo>
                    <a:lnTo>
                      <a:pt x="250" y="3"/>
                    </a:lnTo>
                    <a:lnTo>
                      <a:pt x="246" y="0"/>
                    </a:lnTo>
                    <a:lnTo>
                      <a:pt x="241" y="0"/>
                    </a:lnTo>
                    <a:lnTo>
                      <a:pt x="236" y="0"/>
                    </a:lnTo>
                    <a:lnTo>
                      <a:pt x="223" y="2"/>
                    </a:lnTo>
                    <a:lnTo>
                      <a:pt x="210" y="4"/>
                    </a:lnTo>
                    <a:lnTo>
                      <a:pt x="197" y="5"/>
                    </a:lnTo>
                    <a:lnTo>
                      <a:pt x="183" y="7"/>
                    </a:lnTo>
                    <a:lnTo>
                      <a:pt x="170" y="8"/>
                    </a:lnTo>
                    <a:lnTo>
                      <a:pt x="155" y="8"/>
                    </a:lnTo>
                    <a:lnTo>
                      <a:pt x="142" y="10"/>
                    </a:lnTo>
                    <a:lnTo>
                      <a:pt x="128" y="10"/>
                    </a:lnTo>
                    <a:lnTo>
                      <a:pt x="115" y="10"/>
                    </a:lnTo>
                    <a:lnTo>
                      <a:pt x="101" y="10"/>
                    </a:lnTo>
                    <a:lnTo>
                      <a:pt x="88" y="10"/>
                    </a:lnTo>
                    <a:lnTo>
                      <a:pt x="76" y="9"/>
                    </a:lnTo>
                    <a:lnTo>
                      <a:pt x="64" y="8"/>
                    </a:lnTo>
                    <a:lnTo>
                      <a:pt x="53" y="8"/>
                    </a:lnTo>
                    <a:lnTo>
                      <a:pt x="42" y="7"/>
                    </a:lnTo>
                    <a:lnTo>
                      <a:pt x="31" y="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67" name="Freeform 175">
                <a:extLst>
                  <a:ext uri="{FF2B5EF4-FFF2-40B4-BE49-F238E27FC236}">
                    <a16:creationId xmlns:a16="http://schemas.microsoft.com/office/drawing/2014/main" id="{1081A419-A094-1F8A-02EA-DD1FAECB30E1}"/>
                  </a:ext>
                </a:extLst>
              </p:cNvPr>
              <p:cNvSpPr>
                <a:spLocks/>
              </p:cNvSpPr>
              <p:nvPr/>
            </p:nvSpPr>
            <p:spPr bwMode="auto">
              <a:xfrm>
                <a:off x="1903" y="2529"/>
                <a:ext cx="85" cy="67"/>
              </a:xfrm>
              <a:custGeom>
                <a:avLst/>
                <a:gdLst>
                  <a:gd name="T0" fmla="*/ 19 w 256"/>
                  <a:gd name="T1" fmla="*/ 28 h 201"/>
                  <a:gd name="T2" fmla="*/ 9 w 256"/>
                  <a:gd name="T3" fmla="*/ 32 h 201"/>
                  <a:gd name="T4" fmla="*/ 2 w 256"/>
                  <a:gd name="T5" fmla="*/ 38 h 201"/>
                  <a:gd name="T6" fmla="*/ 0 w 256"/>
                  <a:gd name="T7" fmla="*/ 46 h 201"/>
                  <a:gd name="T8" fmla="*/ 4 w 256"/>
                  <a:gd name="T9" fmla="*/ 58 h 201"/>
                  <a:gd name="T10" fmla="*/ 9 w 256"/>
                  <a:gd name="T11" fmla="*/ 74 h 201"/>
                  <a:gd name="T12" fmla="*/ 14 w 256"/>
                  <a:gd name="T13" fmla="*/ 90 h 201"/>
                  <a:gd name="T14" fmla="*/ 18 w 256"/>
                  <a:gd name="T15" fmla="*/ 108 h 201"/>
                  <a:gd name="T16" fmla="*/ 20 w 256"/>
                  <a:gd name="T17" fmla="*/ 125 h 201"/>
                  <a:gd name="T18" fmla="*/ 21 w 256"/>
                  <a:gd name="T19" fmla="*/ 143 h 201"/>
                  <a:gd name="T20" fmla="*/ 24 w 256"/>
                  <a:gd name="T21" fmla="*/ 160 h 201"/>
                  <a:gd name="T22" fmla="*/ 24 w 256"/>
                  <a:gd name="T23" fmla="*/ 177 h 201"/>
                  <a:gd name="T24" fmla="*/ 22 w 256"/>
                  <a:gd name="T25" fmla="*/ 189 h 201"/>
                  <a:gd name="T26" fmla="*/ 27 w 256"/>
                  <a:gd name="T27" fmla="*/ 197 h 201"/>
                  <a:gd name="T28" fmla="*/ 34 w 256"/>
                  <a:gd name="T29" fmla="*/ 201 h 201"/>
                  <a:gd name="T30" fmla="*/ 44 w 256"/>
                  <a:gd name="T31" fmla="*/ 201 h 201"/>
                  <a:gd name="T32" fmla="*/ 59 w 256"/>
                  <a:gd name="T33" fmla="*/ 198 h 201"/>
                  <a:gd name="T34" fmla="*/ 81 w 256"/>
                  <a:gd name="T35" fmla="*/ 192 h 201"/>
                  <a:gd name="T36" fmla="*/ 104 w 256"/>
                  <a:gd name="T37" fmla="*/ 187 h 201"/>
                  <a:gd name="T38" fmla="*/ 127 w 256"/>
                  <a:gd name="T39" fmla="*/ 183 h 201"/>
                  <a:gd name="T40" fmla="*/ 152 w 256"/>
                  <a:gd name="T41" fmla="*/ 180 h 201"/>
                  <a:gd name="T42" fmla="*/ 176 w 256"/>
                  <a:gd name="T43" fmla="*/ 177 h 201"/>
                  <a:gd name="T44" fmla="*/ 200 w 256"/>
                  <a:gd name="T45" fmla="*/ 175 h 201"/>
                  <a:gd name="T46" fmla="*/ 223 w 256"/>
                  <a:gd name="T47" fmla="*/ 175 h 201"/>
                  <a:gd name="T48" fmla="*/ 238 w 256"/>
                  <a:gd name="T49" fmla="*/ 175 h 201"/>
                  <a:gd name="T50" fmla="*/ 246 w 256"/>
                  <a:gd name="T51" fmla="*/ 172 h 201"/>
                  <a:gd name="T52" fmla="*/ 253 w 256"/>
                  <a:gd name="T53" fmla="*/ 167 h 201"/>
                  <a:gd name="T54" fmla="*/ 256 w 256"/>
                  <a:gd name="T55" fmla="*/ 160 h 201"/>
                  <a:gd name="T56" fmla="*/ 253 w 256"/>
                  <a:gd name="T57" fmla="*/ 148 h 201"/>
                  <a:gd name="T58" fmla="*/ 250 w 256"/>
                  <a:gd name="T59" fmla="*/ 131 h 201"/>
                  <a:gd name="T60" fmla="*/ 247 w 256"/>
                  <a:gd name="T61" fmla="*/ 113 h 201"/>
                  <a:gd name="T62" fmla="*/ 246 w 256"/>
                  <a:gd name="T63" fmla="*/ 95 h 201"/>
                  <a:gd name="T64" fmla="*/ 246 w 256"/>
                  <a:gd name="T65" fmla="*/ 76 h 201"/>
                  <a:gd name="T66" fmla="*/ 246 w 256"/>
                  <a:gd name="T67" fmla="*/ 58 h 201"/>
                  <a:gd name="T68" fmla="*/ 246 w 256"/>
                  <a:gd name="T69" fmla="*/ 42 h 201"/>
                  <a:gd name="T70" fmla="*/ 248 w 256"/>
                  <a:gd name="T71" fmla="*/ 27 h 201"/>
                  <a:gd name="T72" fmla="*/ 249 w 256"/>
                  <a:gd name="T73" fmla="*/ 16 h 201"/>
                  <a:gd name="T74" fmla="*/ 246 w 256"/>
                  <a:gd name="T75" fmla="*/ 8 h 201"/>
                  <a:gd name="T76" fmla="*/ 240 w 256"/>
                  <a:gd name="T77" fmla="*/ 2 h 201"/>
                  <a:gd name="T78" fmla="*/ 231 w 256"/>
                  <a:gd name="T79" fmla="*/ 0 h 201"/>
                  <a:gd name="T80" fmla="*/ 214 w 256"/>
                  <a:gd name="T81" fmla="*/ 4 h 201"/>
                  <a:gd name="T82" fmla="*/ 188 w 256"/>
                  <a:gd name="T83" fmla="*/ 9 h 201"/>
                  <a:gd name="T84" fmla="*/ 162 w 256"/>
                  <a:gd name="T85" fmla="*/ 15 h 201"/>
                  <a:gd name="T86" fmla="*/ 134 w 256"/>
                  <a:gd name="T87" fmla="*/ 18 h 201"/>
                  <a:gd name="T88" fmla="*/ 108 w 256"/>
                  <a:gd name="T89" fmla="*/ 22 h 201"/>
                  <a:gd name="T90" fmla="*/ 83 w 256"/>
                  <a:gd name="T91" fmla="*/ 25 h 201"/>
                  <a:gd name="T92" fmla="*/ 58 w 256"/>
                  <a:gd name="T93" fmla="*/ 26 h 201"/>
                  <a:gd name="T94" fmla="*/ 36 w 256"/>
                  <a:gd name="T95"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01">
                    <a:moveTo>
                      <a:pt x="25" y="28"/>
                    </a:moveTo>
                    <a:lnTo>
                      <a:pt x="19" y="28"/>
                    </a:lnTo>
                    <a:lnTo>
                      <a:pt x="14" y="30"/>
                    </a:lnTo>
                    <a:lnTo>
                      <a:pt x="9" y="32"/>
                    </a:lnTo>
                    <a:lnTo>
                      <a:pt x="6" y="35"/>
                    </a:lnTo>
                    <a:lnTo>
                      <a:pt x="2" y="38"/>
                    </a:lnTo>
                    <a:lnTo>
                      <a:pt x="0" y="42"/>
                    </a:lnTo>
                    <a:lnTo>
                      <a:pt x="0" y="46"/>
                    </a:lnTo>
                    <a:lnTo>
                      <a:pt x="1" y="50"/>
                    </a:lnTo>
                    <a:lnTo>
                      <a:pt x="4" y="58"/>
                    </a:lnTo>
                    <a:lnTo>
                      <a:pt x="7" y="65"/>
                    </a:lnTo>
                    <a:lnTo>
                      <a:pt x="9" y="74"/>
                    </a:lnTo>
                    <a:lnTo>
                      <a:pt x="12" y="81"/>
                    </a:lnTo>
                    <a:lnTo>
                      <a:pt x="14" y="90"/>
                    </a:lnTo>
                    <a:lnTo>
                      <a:pt x="16" y="100"/>
                    </a:lnTo>
                    <a:lnTo>
                      <a:pt x="18" y="108"/>
                    </a:lnTo>
                    <a:lnTo>
                      <a:pt x="19" y="117"/>
                    </a:lnTo>
                    <a:lnTo>
                      <a:pt x="20" y="125"/>
                    </a:lnTo>
                    <a:lnTo>
                      <a:pt x="21" y="134"/>
                    </a:lnTo>
                    <a:lnTo>
                      <a:pt x="21" y="143"/>
                    </a:lnTo>
                    <a:lnTo>
                      <a:pt x="22" y="151"/>
                    </a:lnTo>
                    <a:lnTo>
                      <a:pt x="24" y="160"/>
                    </a:lnTo>
                    <a:lnTo>
                      <a:pt x="24" y="169"/>
                    </a:lnTo>
                    <a:lnTo>
                      <a:pt x="24" y="177"/>
                    </a:lnTo>
                    <a:lnTo>
                      <a:pt x="22" y="185"/>
                    </a:lnTo>
                    <a:lnTo>
                      <a:pt x="22" y="189"/>
                    </a:lnTo>
                    <a:lnTo>
                      <a:pt x="25" y="194"/>
                    </a:lnTo>
                    <a:lnTo>
                      <a:pt x="27" y="197"/>
                    </a:lnTo>
                    <a:lnTo>
                      <a:pt x="30" y="199"/>
                    </a:lnTo>
                    <a:lnTo>
                      <a:pt x="34" y="201"/>
                    </a:lnTo>
                    <a:lnTo>
                      <a:pt x="39" y="201"/>
                    </a:lnTo>
                    <a:lnTo>
                      <a:pt x="44" y="201"/>
                    </a:lnTo>
                    <a:lnTo>
                      <a:pt x="49" y="200"/>
                    </a:lnTo>
                    <a:lnTo>
                      <a:pt x="59" y="198"/>
                    </a:lnTo>
                    <a:lnTo>
                      <a:pt x="70" y="195"/>
                    </a:lnTo>
                    <a:lnTo>
                      <a:pt x="81" y="192"/>
                    </a:lnTo>
                    <a:lnTo>
                      <a:pt x="92" y="189"/>
                    </a:lnTo>
                    <a:lnTo>
                      <a:pt x="104" y="187"/>
                    </a:lnTo>
                    <a:lnTo>
                      <a:pt x="115" y="185"/>
                    </a:lnTo>
                    <a:lnTo>
                      <a:pt x="127" y="183"/>
                    </a:lnTo>
                    <a:lnTo>
                      <a:pt x="139" y="181"/>
                    </a:lnTo>
                    <a:lnTo>
                      <a:pt x="152" y="180"/>
                    </a:lnTo>
                    <a:lnTo>
                      <a:pt x="164" y="178"/>
                    </a:lnTo>
                    <a:lnTo>
                      <a:pt x="176" y="177"/>
                    </a:lnTo>
                    <a:lnTo>
                      <a:pt x="188" y="176"/>
                    </a:lnTo>
                    <a:lnTo>
                      <a:pt x="200" y="175"/>
                    </a:lnTo>
                    <a:lnTo>
                      <a:pt x="212" y="175"/>
                    </a:lnTo>
                    <a:lnTo>
                      <a:pt x="223" y="175"/>
                    </a:lnTo>
                    <a:lnTo>
                      <a:pt x="235" y="175"/>
                    </a:lnTo>
                    <a:lnTo>
                      <a:pt x="238" y="175"/>
                    </a:lnTo>
                    <a:lnTo>
                      <a:pt x="242" y="173"/>
                    </a:lnTo>
                    <a:lnTo>
                      <a:pt x="246" y="172"/>
                    </a:lnTo>
                    <a:lnTo>
                      <a:pt x="250" y="170"/>
                    </a:lnTo>
                    <a:lnTo>
                      <a:pt x="253" y="167"/>
                    </a:lnTo>
                    <a:lnTo>
                      <a:pt x="255" y="164"/>
                    </a:lnTo>
                    <a:lnTo>
                      <a:pt x="256" y="160"/>
                    </a:lnTo>
                    <a:lnTo>
                      <a:pt x="255" y="156"/>
                    </a:lnTo>
                    <a:lnTo>
                      <a:pt x="253" y="148"/>
                    </a:lnTo>
                    <a:lnTo>
                      <a:pt x="251" y="140"/>
                    </a:lnTo>
                    <a:lnTo>
                      <a:pt x="250" y="131"/>
                    </a:lnTo>
                    <a:lnTo>
                      <a:pt x="248" y="122"/>
                    </a:lnTo>
                    <a:lnTo>
                      <a:pt x="247" y="113"/>
                    </a:lnTo>
                    <a:lnTo>
                      <a:pt x="246" y="104"/>
                    </a:lnTo>
                    <a:lnTo>
                      <a:pt x="246" y="95"/>
                    </a:lnTo>
                    <a:lnTo>
                      <a:pt x="246" y="85"/>
                    </a:lnTo>
                    <a:lnTo>
                      <a:pt x="246" y="76"/>
                    </a:lnTo>
                    <a:lnTo>
                      <a:pt x="246" y="67"/>
                    </a:lnTo>
                    <a:lnTo>
                      <a:pt x="246" y="58"/>
                    </a:lnTo>
                    <a:lnTo>
                      <a:pt x="246" y="50"/>
                    </a:lnTo>
                    <a:lnTo>
                      <a:pt x="246" y="42"/>
                    </a:lnTo>
                    <a:lnTo>
                      <a:pt x="247" y="34"/>
                    </a:lnTo>
                    <a:lnTo>
                      <a:pt x="248" y="27"/>
                    </a:lnTo>
                    <a:lnTo>
                      <a:pt x="249" y="20"/>
                    </a:lnTo>
                    <a:lnTo>
                      <a:pt x="249" y="16"/>
                    </a:lnTo>
                    <a:lnTo>
                      <a:pt x="248" y="11"/>
                    </a:lnTo>
                    <a:lnTo>
                      <a:pt x="246" y="8"/>
                    </a:lnTo>
                    <a:lnTo>
                      <a:pt x="244" y="5"/>
                    </a:lnTo>
                    <a:lnTo>
                      <a:pt x="240" y="2"/>
                    </a:lnTo>
                    <a:lnTo>
                      <a:pt x="236" y="1"/>
                    </a:lnTo>
                    <a:lnTo>
                      <a:pt x="231" y="0"/>
                    </a:lnTo>
                    <a:lnTo>
                      <a:pt x="227" y="1"/>
                    </a:lnTo>
                    <a:lnTo>
                      <a:pt x="214" y="4"/>
                    </a:lnTo>
                    <a:lnTo>
                      <a:pt x="201" y="7"/>
                    </a:lnTo>
                    <a:lnTo>
                      <a:pt x="188" y="9"/>
                    </a:lnTo>
                    <a:lnTo>
                      <a:pt x="175" y="13"/>
                    </a:lnTo>
                    <a:lnTo>
                      <a:pt x="162" y="15"/>
                    </a:lnTo>
                    <a:lnTo>
                      <a:pt x="149" y="17"/>
                    </a:lnTo>
                    <a:lnTo>
                      <a:pt x="134" y="18"/>
                    </a:lnTo>
                    <a:lnTo>
                      <a:pt x="121" y="21"/>
                    </a:lnTo>
                    <a:lnTo>
                      <a:pt x="108" y="22"/>
                    </a:lnTo>
                    <a:lnTo>
                      <a:pt x="95" y="24"/>
                    </a:lnTo>
                    <a:lnTo>
                      <a:pt x="83" y="25"/>
                    </a:lnTo>
                    <a:lnTo>
                      <a:pt x="70" y="26"/>
                    </a:lnTo>
                    <a:lnTo>
                      <a:pt x="58" y="26"/>
                    </a:lnTo>
                    <a:lnTo>
                      <a:pt x="46" y="27"/>
                    </a:lnTo>
                    <a:lnTo>
                      <a:pt x="36" y="28"/>
                    </a:lnTo>
                    <a:lnTo>
                      <a:pt x="25" y="2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68" name="Freeform 176">
                <a:extLst>
                  <a:ext uri="{FF2B5EF4-FFF2-40B4-BE49-F238E27FC236}">
                    <a16:creationId xmlns:a16="http://schemas.microsoft.com/office/drawing/2014/main" id="{9C6CD84D-E215-D7D3-A14A-A63291B33C44}"/>
                  </a:ext>
                </a:extLst>
              </p:cNvPr>
              <p:cNvSpPr>
                <a:spLocks/>
              </p:cNvSpPr>
              <p:nvPr/>
            </p:nvSpPr>
            <p:spPr bwMode="auto">
              <a:xfrm>
                <a:off x="1903" y="2529"/>
                <a:ext cx="85" cy="67"/>
              </a:xfrm>
              <a:custGeom>
                <a:avLst/>
                <a:gdLst>
                  <a:gd name="T0" fmla="*/ 19 w 256"/>
                  <a:gd name="T1" fmla="*/ 28 h 201"/>
                  <a:gd name="T2" fmla="*/ 9 w 256"/>
                  <a:gd name="T3" fmla="*/ 32 h 201"/>
                  <a:gd name="T4" fmla="*/ 2 w 256"/>
                  <a:gd name="T5" fmla="*/ 38 h 201"/>
                  <a:gd name="T6" fmla="*/ 0 w 256"/>
                  <a:gd name="T7" fmla="*/ 46 h 201"/>
                  <a:gd name="T8" fmla="*/ 4 w 256"/>
                  <a:gd name="T9" fmla="*/ 58 h 201"/>
                  <a:gd name="T10" fmla="*/ 9 w 256"/>
                  <a:gd name="T11" fmla="*/ 74 h 201"/>
                  <a:gd name="T12" fmla="*/ 14 w 256"/>
                  <a:gd name="T13" fmla="*/ 90 h 201"/>
                  <a:gd name="T14" fmla="*/ 18 w 256"/>
                  <a:gd name="T15" fmla="*/ 108 h 201"/>
                  <a:gd name="T16" fmla="*/ 20 w 256"/>
                  <a:gd name="T17" fmla="*/ 125 h 201"/>
                  <a:gd name="T18" fmla="*/ 21 w 256"/>
                  <a:gd name="T19" fmla="*/ 143 h 201"/>
                  <a:gd name="T20" fmla="*/ 24 w 256"/>
                  <a:gd name="T21" fmla="*/ 160 h 201"/>
                  <a:gd name="T22" fmla="*/ 24 w 256"/>
                  <a:gd name="T23" fmla="*/ 177 h 201"/>
                  <a:gd name="T24" fmla="*/ 22 w 256"/>
                  <a:gd name="T25" fmla="*/ 189 h 201"/>
                  <a:gd name="T26" fmla="*/ 27 w 256"/>
                  <a:gd name="T27" fmla="*/ 197 h 201"/>
                  <a:gd name="T28" fmla="*/ 34 w 256"/>
                  <a:gd name="T29" fmla="*/ 201 h 201"/>
                  <a:gd name="T30" fmla="*/ 44 w 256"/>
                  <a:gd name="T31" fmla="*/ 201 h 201"/>
                  <a:gd name="T32" fmla="*/ 59 w 256"/>
                  <a:gd name="T33" fmla="*/ 198 h 201"/>
                  <a:gd name="T34" fmla="*/ 81 w 256"/>
                  <a:gd name="T35" fmla="*/ 192 h 201"/>
                  <a:gd name="T36" fmla="*/ 104 w 256"/>
                  <a:gd name="T37" fmla="*/ 187 h 201"/>
                  <a:gd name="T38" fmla="*/ 127 w 256"/>
                  <a:gd name="T39" fmla="*/ 183 h 201"/>
                  <a:gd name="T40" fmla="*/ 152 w 256"/>
                  <a:gd name="T41" fmla="*/ 180 h 201"/>
                  <a:gd name="T42" fmla="*/ 176 w 256"/>
                  <a:gd name="T43" fmla="*/ 177 h 201"/>
                  <a:gd name="T44" fmla="*/ 200 w 256"/>
                  <a:gd name="T45" fmla="*/ 175 h 201"/>
                  <a:gd name="T46" fmla="*/ 223 w 256"/>
                  <a:gd name="T47" fmla="*/ 175 h 201"/>
                  <a:gd name="T48" fmla="*/ 238 w 256"/>
                  <a:gd name="T49" fmla="*/ 175 h 201"/>
                  <a:gd name="T50" fmla="*/ 246 w 256"/>
                  <a:gd name="T51" fmla="*/ 172 h 201"/>
                  <a:gd name="T52" fmla="*/ 253 w 256"/>
                  <a:gd name="T53" fmla="*/ 167 h 201"/>
                  <a:gd name="T54" fmla="*/ 256 w 256"/>
                  <a:gd name="T55" fmla="*/ 160 h 201"/>
                  <a:gd name="T56" fmla="*/ 253 w 256"/>
                  <a:gd name="T57" fmla="*/ 148 h 201"/>
                  <a:gd name="T58" fmla="*/ 250 w 256"/>
                  <a:gd name="T59" fmla="*/ 131 h 201"/>
                  <a:gd name="T60" fmla="*/ 247 w 256"/>
                  <a:gd name="T61" fmla="*/ 113 h 201"/>
                  <a:gd name="T62" fmla="*/ 246 w 256"/>
                  <a:gd name="T63" fmla="*/ 95 h 201"/>
                  <a:gd name="T64" fmla="*/ 246 w 256"/>
                  <a:gd name="T65" fmla="*/ 76 h 201"/>
                  <a:gd name="T66" fmla="*/ 246 w 256"/>
                  <a:gd name="T67" fmla="*/ 58 h 201"/>
                  <a:gd name="T68" fmla="*/ 246 w 256"/>
                  <a:gd name="T69" fmla="*/ 42 h 201"/>
                  <a:gd name="T70" fmla="*/ 248 w 256"/>
                  <a:gd name="T71" fmla="*/ 27 h 201"/>
                  <a:gd name="T72" fmla="*/ 249 w 256"/>
                  <a:gd name="T73" fmla="*/ 16 h 201"/>
                  <a:gd name="T74" fmla="*/ 246 w 256"/>
                  <a:gd name="T75" fmla="*/ 8 h 201"/>
                  <a:gd name="T76" fmla="*/ 240 w 256"/>
                  <a:gd name="T77" fmla="*/ 2 h 201"/>
                  <a:gd name="T78" fmla="*/ 231 w 256"/>
                  <a:gd name="T79" fmla="*/ 0 h 201"/>
                  <a:gd name="T80" fmla="*/ 214 w 256"/>
                  <a:gd name="T81" fmla="*/ 4 h 201"/>
                  <a:gd name="T82" fmla="*/ 188 w 256"/>
                  <a:gd name="T83" fmla="*/ 9 h 201"/>
                  <a:gd name="T84" fmla="*/ 162 w 256"/>
                  <a:gd name="T85" fmla="*/ 15 h 201"/>
                  <a:gd name="T86" fmla="*/ 134 w 256"/>
                  <a:gd name="T87" fmla="*/ 18 h 201"/>
                  <a:gd name="T88" fmla="*/ 108 w 256"/>
                  <a:gd name="T89" fmla="*/ 22 h 201"/>
                  <a:gd name="T90" fmla="*/ 83 w 256"/>
                  <a:gd name="T91" fmla="*/ 25 h 201"/>
                  <a:gd name="T92" fmla="*/ 58 w 256"/>
                  <a:gd name="T93" fmla="*/ 26 h 201"/>
                  <a:gd name="T94" fmla="*/ 36 w 256"/>
                  <a:gd name="T95"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01">
                    <a:moveTo>
                      <a:pt x="25" y="28"/>
                    </a:moveTo>
                    <a:lnTo>
                      <a:pt x="19" y="28"/>
                    </a:lnTo>
                    <a:lnTo>
                      <a:pt x="14" y="30"/>
                    </a:lnTo>
                    <a:lnTo>
                      <a:pt x="9" y="32"/>
                    </a:lnTo>
                    <a:lnTo>
                      <a:pt x="6" y="35"/>
                    </a:lnTo>
                    <a:lnTo>
                      <a:pt x="2" y="38"/>
                    </a:lnTo>
                    <a:lnTo>
                      <a:pt x="0" y="42"/>
                    </a:lnTo>
                    <a:lnTo>
                      <a:pt x="0" y="46"/>
                    </a:lnTo>
                    <a:lnTo>
                      <a:pt x="1" y="50"/>
                    </a:lnTo>
                    <a:lnTo>
                      <a:pt x="4" y="58"/>
                    </a:lnTo>
                    <a:lnTo>
                      <a:pt x="7" y="65"/>
                    </a:lnTo>
                    <a:lnTo>
                      <a:pt x="9" y="74"/>
                    </a:lnTo>
                    <a:lnTo>
                      <a:pt x="12" y="81"/>
                    </a:lnTo>
                    <a:lnTo>
                      <a:pt x="14" y="90"/>
                    </a:lnTo>
                    <a:lnTo>
                      <a:pt x="16" y="100"/>
                    </a:lnTo>
                    <a:lnTo>
                      <a:pt x="18" y="108"/>
                    </a:lnTo>
                    <a:lnTo>
                      <a:pt x="19" y="117"/>
                    </a:lnTo>
                    <a:lnTo>
                      <a:pt x="20" y="125"/>
                    </a:lnTo>
                    <a:lnTo>
                      <a:pt x="21" y="134"/>
                    </a:lnTo>
                    <a:lnTo>
                      <a:pt x="21" y="143"/>
                    </a:lnTo>
                    <a:lnTo>
                      <a:pt x="22" y="151"/>
                    </a:lnTo>
                    <a:lnTo>
                      <a:pt x="24" y="160"/>
                    </a:lnTo>
                    <a:lnTo>
                      <a:pt x="24" y="169"/>
                    </a:lnTo>
                    <a:lnTo>
                      <a:pt x="24" y="177"/>
                    </a:lnTo>
                    <a:lnTo>
                      <a:pt x="22" y="185"/>
                    </a:lnTo>
                    <a:lnTo>
                      <a:pt x="22" y="189"/>
                    </a:lnTo>
                    <a:lnTo>
                      <a:pt x="25" y="194"/>
                    </a:lnTo>
                    <a:lnTo>
                      <a:pt x="27" y="197"/>
                    </a:lnTo>
                    <a:lnTo>
                      <a:pt x="30" y="199"/>
                    </a:lnTo>
                    <a:lnTo>
                      <a:pt x="34" y="201"/>
                    </a:lnTo>
                    <a:lnTo>
                      <a:pt x="39" y="201"/>
                    </a:lnTo>
                    <a:lnTo>
                      <a:pt x="44" y="201"/>
                    </a:lnTo>
                    <a:lnTo>
                      <a:pt x="49" y="200"/>
                    </a:lnTo>
                    <a:lnTo>
                      <a:pt x="59" y="198"/>
                    </a:lnTo>
                    <a:lnTo>
                      <a:pt x="70" y="195"/>
                    </a:lnTo>
                    <a:lnTo>
                      <a:pt x="81" y="192"/>
                    </a:lnTo>
                    <a:lnTo>
                      <a:pt x="92" y="189"/>
                    </a:lnTo>
                    <a:lnTo>
                      <a:pt x="104" y="187"/>
                    </a:lnTo>
                    <a:lnTo>
                      <a:pt x="115" y="185"/>
                    </a:lnTo>
                    <a:lnTo>
                      <a:pt x="127" y="183"/>
                    </a:lnTo>
                    <a:lnTo>
                      <a:pt x="139" y="181"/>
                    </a:lnTo>
                    <a:lnTo>
                      <a:pt x="152" y="180"/>
                    </a:lnTo>
                    <a:lnTo>
                      <a:pt x="164" y="178"/>
                    </a:lnTo>
                    <a:lnTo>
                      <a:pt x="176" y="177"/>
                    </a:lnTo>
                    <a:lnTo>
                      <a:pt x="188" y="176"/>
                    </a:lnTo>
                    <a:lnTo>
                      <a:pt x="200" y="175"/>
                    </a:lnTo>
                    <a:lnTo>
                      <a:pt x="212" y="175"/>
                    </a:lnTo>
                    <a:lnTo>
                      <a:pt x="223" y="175"/>
                    </a:lnTo>
                    <a:lnTo>
                      <a:pt x="235" y="175"/>
                    </a:lnTo>
                    <a:lnTo>
                      <a:pt x="238" y="175"/>
                    </a:lnTo>
                    <a:lnTo>
                      <a:pt x="242" y="173"/>
                    </a:lnTo>
                    <a:lnTo>
                      <a:pt x="246" y="172"/>
                    </a:lnTo>
                    <a:lnTo>
                      <a:pt x="250" y="170"/>
                    </a:lnTo>
                    <a:lnTo>
                      <a:pt x="253" y="167"/>
                    </a:lnTo>
                    <a:lnTo>
                      <a:pt x="255" y="164"/>
                    </a:lnTo>
                    <a:lnTo>
                      <a:pt x="256" y="160"/>
                    </a:lnTo>
                    <a:lnTo>
                      <a:pt x="255" y="156"/>
                    </a:lnTo>
                    <a:lnTo>
                      <a:pt x="253" y="148"/>
                    </a:lnTo>
                    <a:lnTo>
                      <a:pt x="251" y="140"/>
                    </a:lnTo>
                    <a:lnTo>
                      <a:pt x="250" y="131"/>
                    </a:lnTo>
                    <a:lnTo>
                      <a:pt x="248" y="122"/>
                    </a:lnTo>
                    <a:lnTo>
                      <a:pt x="247" y="113"/>
                    </a:lnTo>
                    <a:lnTo>
                      <a:pt x="246" y="104"/>
                    </a:lnTo>
                    <a:lnTo>
                      <a:pt x="246" y="95"/>
                    </a:lnTo>
                    <a:lnTo>
                      <a:pt x="246" y="85"/>
                    </a:lnTo>
                    <a:lnTo>
                      <a:pt x="246" y="76"/>
                    </a:lnTo>
                    <a:lnTo>
                      <a:pt x="246" y="67"/>
                    </a:lnTo>
                    <a:lnTo>
                      <a:pt x="246" y="58"/>
                    </a:lnTo>
                    <a:lnTo>
                      <a:pt x="246" y="50"/>
                    </a:lnTo>
                    <a:lnTo>
                      <a:pt x="246" y="42"/>
                    </a:lnTo>
                    <a:lnTo>
                      <a:pt x="247" y="34"/>
                    </a:lnTo>
                    <a:lnTo>
                      <a:pt x="248" y="27"/>
                    </a:lnTo>
                    <a:lnTo>
                      <a:pt x="249" y="20"/>
                    </a:lnTo>
                    <a:lnTo>
                      <a:pt x="249" y="16"/>
                    </a:lnTo>
                    <a:lnTo>
                      <a:pt x="248" y="11"/>
                    </a:lnTo>
                    <a:lnTo>
                      <a:pt x="246" y="8"/>
                    </a:lnTo>
                    <a:lnTo>
                      <a:pt x="244" y="5"/>
                    </a:lnTo>
                    <a:lnTo>
                      <a:pt x="240" y="2"/>
                    </a:lnTo>
                    <a:lnTo>
                      <a:pt x="236" y="1"/>
                    </a:lnTo>
                    <a:lnTo>
                      <a:pt x="231" y="0"/>
                    </a:lnTo>
                    <a:lnTo>
                      <a:pt x="227" y="1"/>
                    </a:lnTo>
                    <a:lnTo>
                      <a:pt x="214" y="4"/>
                    </a:lnTo>
                    <a:lnTo>
                      <a:pt x="201" y="7"/>
                    </a:lnTo>
                    <a:lnTo>
                      <a:pt x="188" y="9"/>
                    </a:lnTo>
                    <a:lnTo>
                      <a:pt x="175" y="13"/>
                    </a:lnTo>
                    <a:lnTo>
                      <a:pt x="162" y="15"/>
                    </a:lnTo>
                    <a:lnTo>
                      <a:pt x="149" y="17"/>
                    </a:lnTo>
                    <a:lnTo>
                      <a:pt x="134" y="18"/>
                    </a:lnTo>
                    <a:lnTo>
                      <a:pt x="121" y="21"/>
                    </a:lnTo>
                    <a:lnTo>
                      <a:pt x="108" y="22"/>
                    </a:lnTo>
                    <a:lnTo>
                      <a:pt x="95" y="24"/>
                    </a:lnTo>
                    <a:lnTo>
                      <a:pt x="83" y="25"/>
                    </a:lnTo>
                    <a:lnTo>
                      <a:pt x="70" y="26"/>
                    </a:lnTo>
                    <a:lnTo>
                      <a:pt x="58" y="26"/>
                    </a:lnTo>
                    <a:lnTo>
                      <a:pt x="46" y="27"/>
                    </a:lnTo>
                    <a:lnTo>
                      <a:pt x="36" y="28"/>
                    </a:lnTo>
                    <a:lnTo>
                      <a:pt x="25"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69" name="Freeform 177">
                <a:extLst>
                  <a:ext uri="{FF2B5EF4-FFF2-40B4-BE49-F238E27FC236}">
                    <a16:creationId xmlns:a16="http://schemas.microsoft.com/office/drawing/2014/main" id="{61EE60F1-290A-F87D-24ED-E93059587D30}"/>
                  </a:ext>
                </a:extLst>
              </p:cNvPr>
              <p:cNvSpPr>
                <a:spLocks/>
              </p:cNvSpPr>
              <p:nvPr/>
            </p:nvSpPr>
            <p:spPr bwMode="auto">
              <a:xfrm>
                <a:off x="1914" y="2589"/>
                <a:ext cx="92" cy="80"/>
              </a:xfrm>
              <a:custGeom>
                <a:avLst/>
                <a:gdLst>
                  <a:gd name="T0" fmla="*/ 14 w 278"/>
                  <a:gd name="T1" fmla="*/ 63 h 242"/>
                  <a:gd name="T2" fmla="*/ 6 w 278"/>
                  <a:gd name="T3" fmla="*/ 68 h 242"/>
                  <a:gd name="T4" fmla="*/ 1 w 278"/>
                  <a:gd name="T5" fmla="*/ 76 h 242"/>
                  <a:gd name="T6" fmla="*/ 0 w 278"/>
                  <a:gd name="T7" fmla="*/ 85 h 242"/>
                  <a:gd name="T8" fmla="*/ 7 w 278"/>
                  <a:gd name="T9" fmla="*/ 96 h 242"/>
                  <a:gd name="T10" fmla="*/ 17 w 278"/>
                  <a:gd name="T11" fmla="*/ 112 h 242"/>
                  <a:gd name="T12" fmla="*/ 25 w 278"/>
                  <a:gd name="T13" fmla="*/ 129 h 242"/>
                  <a:gd name="T14" fmla="*/ 33 w 278"/>
                  <a:gd name="T15" fmla="*/ 146 h 242"/>
                  <a:gd name="T16" fmla="*/ 40 w 278"/>
                  <a:gd name="T17" fmla="*/ 164 h 242"/>
                  <a:gd name="T18" fmla="*/ 47 w 278"/>
                  <a:gd name="T19" fmla="*/ 182 h 242"/>
                  <a:gd name="T20" fmla="*/ 51 w 278"/>
                  <a:gd name="T21" fmla="*/ 201 h 242"/>
                  <a:gd name="T22" fmla="*/ 56 w 278"/>
                  <a:gd name="T23" fmla="*/ 218 h 242"/>
                  <a:gd name="T24" fmla="*/ 59 w 278"/>
                  <a:gd name="T25" fmla="*/ 231 h 242"/>
                  <a:gd name="T26" fmla="*/ 65 w 278"/>
                  <a:gd name="T27" fmla="*/ 239 h 242"/>
                  <a:gd name="T28" fmla="*/ 73 w 278"/>
                  <a:gd name="T29" fmla="*/ 242 h 242"/>
                  <a:gd name="T30" fmla="*/ 82 w 278"/>
                  <a:gd name="T31" fmla="*/ 242 h 242"/>
                  <a:gd name="T32" fmla="*/ 96 w 278"/>
                  <a:gd name="T33" fmla="*/ 235 h 242"/>
                  <a:gd name="T34" fmla="*/ 117 w 278"/>
                  <a:gd name="T35" fmla="*/ 225 h 242"/>
                  <a:gd name="T36" fmla="*/ 138 w 278"/>
                  <a:gd name="T37" fmla="*/ 217 h 242"/>
                  <a:gd name="T38" fmla="*/ 159 w 278"/>
                  <a:gd name="T39" fmla="*/ 209 h 242"/>
                  <a:gd name="T40" fmla="*/ 181 w 278"/>
                  <a:gd name="T41" fmla="*/ 202 h 242"/>
                  <a:gd name="T42" fmla="*/ 204 w 278"/>
                  <a:gd name="T43" fmla="*/ 196 h 242"/>
                  <a:gd name="T44" fmla="*/ 226 w 278"/>
                  <a:gd name="T45" fmla="*/ 191 h 242"/>
                  <a:gd name="T46" fmla="*/ 250 w 278"/>
                  <a:gd name="T47" fmla="*/ 186 h 242"/>
                  <a:gd name="T48" fmla="*/ 264 w 278"/>
                  <a:gd name="T49" fmla="*/ 184 h 242"/>
                  <a:gd name="T50" fmla="*/ 272 w 278"/>
                  <a:gd name="T51" fmla="*/ 179 h 242"/>
                  <a:gd name="T52" fmla="*/ 276 w 278"/>
                  <a:gd name="T53" fmla="*/ 173 h 242"/>
                  <a:gd name="T54" fmla="*/ 278 w 278"/>
                  <a:gd name="T55" fmla="*/ 165 h 242"/>
                  <a:gd name="T56" fmla="*/ 272 w 278"/>
                  <a:gd name="T57" fmla="*/ 153 h 242"/>
                  <a:gd name="T58" fmla="*/ 265 w 278"/>
                  <a:gd name="T59" fmla="*/ 136 h 242"/>
                  <a:gd name="T60" fmla="*/ 257 w 278"/>
                  <a:gd name="T61" fmla="*/ 117 h 242"/>
                  <a:gd name="T62" fmla="*/ 251 w 278"/>
                  <a:gd name="T63" fmla="*/ 98 h 242"/>
                  <a:gd name="T64" fmla="*/ 246 w 278"/>
                  <a:gd name="T65" fmla="*/ 79 h 242"/>
                  <a:gd name="T66" fmla="*/ 242 w 278"/>
                  <a:gd name="T67" fmla="*/ 61 h 242"/>
                  <a:gd name="T68" fmla="*/ 238 w 278"/>
                  <a:gd name="T69" fmla="*/ 44 h 242"/>
                  <a:gd name="T70" fmla="*/ 235 w 278"/>
                  <a:gd name="T71" fmla="*/ 26 h 242"/>
                  <a:gd name="T72" fmla="*/ 233 w 278"/>
                  <a:gd name="T73" fmla="*/ 14 h 242"/>
                  <a:gd name="T74" fmla="*/ 228 w 278"/>
                  <a:gd name="T75" fmla="*/ 7 h 242"/>
                  <a:gd name="T76" fmla="*/ 221 w 278"/>
                  <a:gd name="T77" fmla="*/ 2 h 242"/>
                  <a:gd name="T78" fmla="*/ 212 w 278"/>
                  <a:gd name="T79" fmla="*/ 0 h 242"/>
                  <a:gd name="T80" fmla="*/ 196 w 278"/>
                  <a:gd name="T81" fmla="*/ 8 h 242"/>
                  <a:gd name="T82" fmla="*/ 173 w 278"/>
                  <a:gd name="T83" fmla="*/ 18 h 242"/>
                  <a:gd name="T84" fmla="*/ 148 w 278"/>
                  <a:gd name="T85" fmla="*/ 26 h 242"/>
                  <a:gd name="T86" fmla="*/ 124 w 278"/>
                  <a:gd name="T87" fmla="*/ 35 h 242"/>
                  <a:gd name="T88" fmla="*/ 97 w 278"/>
                  <a:gd name="T89" fmla="*/ 44 h 242"/>
                  <a:gd name="T90" fmla="*/ 74 w 278"/>
                  <a:gd name="T91" fmla="*/ 50 h 242"/>
                  <a:gd name="T92" fmla="*/ 50 w 278"/>
                  <a:gd name="T93" fmla="*/ 55 h 242"/>
                  <a:gd name="T94" fmla="*/ 29 w 278"/>
                  <a:gd name="T95" fmla="*/ 6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242">
                    <a:moveTo>
                      <a:pt x="19" y="61"/>
                    </a:moveTo>
                    <a:lnTo>
                      <a:pt x="14" y="63"/>
                    </a:lnTo>
                    <a:lnTo>
                      <a:pt x="10" y="65"/>
                    </a:lnTo>
                    <a:lnTo>
                      <a:pt x="6" y="68"/>
                    </a:lnTo>
                    <a:lnTo>
                      <a:pt x="3" y="72"/>
                    </a:lnTo>
                    <a:lnTo>
                      <a:pt x="1" y="76"/>
                    </a:lnTo>
                    <a:lnTo>
                      <a:pt x="0" y="80"/>
                    </a:lnTo>
                    <a:lnTo>
                      <a:pt x="0" y="85"/>
                    </a:lnTo>
                    <a:lnTo>
                      <a:pt x="2" y="89"/>
                    </a:lnTo>
                    <a:lnTo>
                      <a:pt x="7" y="96"/>
                    </a:lnTo>
                    <a:lnTo>
                      <a:pt x="12" y="104"/>
                    </a:lnTo>
                    <a:lnTo>
                      <a:pt x="17" y="112"/>
                    </a:lnTo>
                    <a:lnTo>
                      <a:pt x="21" y="120"/>
                    </a:lnTo>
                    <a:lnTo>
                      <a:pt x="25" y="129"/>
                    </a:lnTo>
                    <a:lnTo>
                      <a:pt x="29" y="137"/>
                    </a:lnTo>
                    <a:lnTo>
                      <a:pt x="33" y="146"/>
                    </a:lnTo>
                    <a:lnTo>
                      <a:pt x="37" y="155"/>
                    </a:lnTo>
                    <a:lnTo>
                      <a:pt x="40" y="164"/>
                    </a:lnTo>
                    <a:lnTo>
                      <a:pt x="43" y="174"/>
                    </a:lnTo>
                    <a:lnTo>
                      <a:pt x="47" y="182"/>
                    </a:lnTo>
                    <a:lnTo>
                      <a:pt x="49" y="192"/>
                    </a:lnTo>
                    <a:lnTo>
                      <a:pt x="51" y="201"/>
                    </a:lnTo>
                    <a:lnTo>
                      <a:pt x="54" y="209"/>
                    </a:lnTo>
                    <a:lnTo>
                      <a:pt x="56" y="218"/>
                    </a:lnTo>
                    <a:lnTo>
                      <a:pt x="58" y="227"/>
                    </a:lnTo>
                    <a:lnTo>
                      <a:pt x="59" y="231"/>
                    </a:lnTo>
                    <a:lnTo>
                      <a:pt x="62" y="235"/>
                    </a:lnTo>
                    <a:lnTo>
                      <a:pt x="65" y="239"/>
                    </a:lnTo>
                    <a:lnTo>
                      <a:pt x="69" y="241"/>
                    </a:lnTo>
                    <a:lnTo>
                      <a:pt x="73" y="242"/>
                    </a:lnTo>
                    <a:lnTo>
                      <a:pt x="78" y="242"/>
                    </a:lnTo>
                    <a:lnTo>
                      <a:pt x="82" y="242"/>
                    </a:lnTo>
                    <a:lnTo>
                      <a:pt x="87" y="239"/>
                    </a:lnTo>
                    <a:lnTo>
                      <a:pt x="96" y="235"/>
                    </a:lnTo>
                    <a:lnTo>
                      <a:pt x="106" y="230"/>
                    </a:lnTo>
                    <a:lnTo>
                      <a:pt x="117" y="225"/>
                    </a:lnTo>
                    <a:lnTo>
                      <a:pt x="127" y="221"/>
                    </a:lnTo>
                    <a:lnTo>
                      <a:pt x="138" y="217"/>
                    </a:lnTo>
                    <a:lnTo>
                      <a:pt x="148" y="213"/>
                    </a:lnTo>
                    <a:lnTo>
                      <a:pt x="159" y="209"/>
                    </a:lnTo>
                    <a:lnTo>
                      <a:pt x="170" y="205"/>
                    </a:lnTo>
                    <a:lnTo>
                      <a:pt x="181" y="202"/>
                    </a:lnTo>
                    <a:lnTo>
                      <a:pt x="192" y="199"/>
                    </a:lnTo>
                    <a:lnTo>
                      <a:pt x="204" y="196"/>
                    </a:lnTo>
                    <a:lnTo>
                      <a:pt x="215" y="193"/>
                    </a:lnTo>
                    <a:lnTo>
                      <a:pt x="226" y="191"/>
                    </a:lnTo>
                    <a:lnTo>
                      <a:pt x="238" y="189"/>
                    </a:lnTo>
                    <a:lnTo>
                      <a:pt x="250" y="186"/>
                    </a:lnTo>
                    <a:lnTo>
                      <a:pt x="261" y="185"/>
                    </a:lnTo>
                    <a:lnTo>
                      <a:pt x="264" y="184"/>
                    </a:lnTo>
                    <a:lnTo>
                      <a:pt x="268" y="182"/>
                    </a:lnTo>
                    <a:lnTo>
                      <a:pt x="272" y="179"/>
                    </a:lnTo>
                    <a:lnTo>
                      <a:pt x="274" y="177"/>
                    </a:lnTo>
                    <a:lnTo>
                      <a:pt x="276" y="173"/>
                    </a:lnTo>
                    <a:lnTo>
                      <a:pt x="278" y="168"/>
                    </a:lnTo>
                    <a:lnTo>
                      <a:pt x="278" y="165"/>
                    </a:lnTo>
                    <a:lnTo>
                      <a:pt x="277" y="161"/>
                    </a:lnTo>
                    <a:lnTo>
                      <a:pt x="272" y="153"/>
                    </a:lnTo>
                    <a:lnTo>
                      <a:pt x="268" y="144"/>
                    </a:lnTo>
                    <a:lnTo>
                      <a:pt x="265" y="136"/>
                    </a:lnTo>
                    <a:lnTo>
                      <a:pt x="261" y="126"/>
                    </a:lnTo>
                    <a:lnTo>
                      <a:pt x="257" y="117"/>
                    </a:lnTo>
                    <a:lnTo>
                      <a:pt x="254" y="108"/>
                    </a:lnTo>
                    <a:lnTo>
                      <a:pt x="251" y="98"/>
                    </a:lnTo>
                    <a:lnTo>
                      <a:pt x="249" y="89"/>
                    </a:lnTo>
                    <a:lnTo>
                      <a:pt x="246" y="79"/>
                    </a:lnTo>
                    <a:lnTo>
                      <a:pt x="244" y="70"/>
                    </a:lnTo>
                    <a:lnTo>
                      <a:pt x="242" y="61"/>
                    </a:lnTo>
                    <a:lnTo>
                      <a:pt x="240" y="52"/>
                    </a:lnTo>
                    <a:lnTo>
                      <a:pt x="238" y="44"/>
                    </a:lnTo>
                    <a:lnTo>
                      <a:pt x="237" y="34"/>
                    </a:lnTo>
                    <a:lnTo>
                      <a:pt x="235" y="26"/>
                    </a:lnTo>
                    <a:lnTo>
                      <a:pt x="234" y="19"/>
                    </a:lnTo>
                    <a:lnTo>
                      <a:pt x="233" y="14"/>
                    </a:lnTo>
                    <a:lnTo>
                      <a:pt x="231" y="10"/>
                    </a:lnTo>
                    <a:lnTo>
                      <a:pt x="228" y="7"/>
                    </a:lnTo>
                    <a:lnTo>
                      <a:pt x="225" y="4"/>
                    </a:lnTo>
                    <a:lnTo>
                      <a:pt x="221" y="2"/>
                    </a:lnTo>
                    <a:lnTo>
                      <a:pt x="217" y="0"/>
                    </a:lnTo>
                    <a:lnTo>
                      <a:pt x="212" y="0"/>
                    </a:lnTo>
                    <a:lnTo>
                      <a:pt x="207" y="2"/>
                    </a:lnTo>
                    <a:lnTo>
                      <a:pt x="196" y="8"/>
                    </a:lnTo>
                    <a:lnTo>
                      <a:pt x="184" y="13"/>
                    </a:lnTo>
                    <a:lnTo>
                      <a:pt x="173" y="18"/>
                    </a:lnTo>
                    <a:lnTo>
                      <a:pt x="160" y="22"/>
                    </a:lnTo>
                    <a:lnTo>
                      <a:pt x="148" y="26"/>
                    </a:lnTo>
                    <a:lnTo>
                      <a:pt x="136" y="31"/>
                    </a:lnTo>
                    <a:lnTo>
                      <a:pt x="124" y="35"/>
                    </a:lnTo>
                    <a:lnTo>
                      <a:pt x="110" y="39"/>
                    </a:lnTo>
                    <a:lnTo>
                      <a:pt x="97" y="44"/>
                    </a:lnTo>
                    <a:lnTo>
                      <a:pt x="85" y="47"/>
                    </a:lnTo>
                    <a:lnTo>
                      <a:pt x="74" y="50"/>
                    </a:lnTo>
                    <a:lnTo>
                      <a:pt x="62" y="53"/>
                    </a:lnTo>
                    <a:lnTo>
                      <a:pt x="50" y="55"/>
                    </a:lnTo>
                    <a:lnTo>
                      <a:pt x="39" y="58"/>
                    </a:lnTo>
                    <a:lnTo>
                      <a:pt x="29" y="60"/>
                    </a:lnTo>
                    <a:lnTo>
                      <a:pt x="19" y="61"/>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70" name="Freeform 178">
                <a:extLst>
                  <a:ext uri="{FF2B5EF4-FFF2-40B4-BE49-F238E27FC236}">
                    <a16:creationId xmlns:a16="http://schemas.microsoft.com/office/drawing/2014/main" id="{5B18D5FC-F3D0-12B8-8DD9-FAF9EC25D1FE}"/>
                  </a:ext>
                </a:extLst>
              </p:cNvPr>
              <p:cNvSpPr>
                <a:spLocks/>
              </p:cNvSpPr>
              <p:nvPr/>
            </p:nvSpPr>
            <p:spPr bwMode="auto">
              <a:xfrm>
                <a:off x="1914" y="2589"/>
                <a:ext cx="92" cy="80"/>
              </a:xfrm>
              <a:custGeom>
                <a:avLst/>
                <a:gdLst>
                  <a:gd name="T0" fmla="*/ 14 w 278"/>
                  <a:gd name="T1" fmla="*/ 63 h 242"/>
                  <a:gd name="T2" fmla="*/ 6 w 278"/>
                  <a:gd name="T3" fmla="*/ 68 h 242"/>
                  <a:gd name="T4" fmla="*/ 1 w 278"/>
                  <a:gd name="T5" fmla="*/ 76 h 242"/>
                  <a:gd name="T6" fmla="*/ 0 w 278"/>
                  <a:gd name="T7" fmla="*/ 85 h 242"/>
                  <a:gd name="T8" fmla="*/ 7 w 278"/>
                  <a:gd name="T9" fmla="*/ 96 h 242"/>
                  <a:gd name="T10" fmla="*/ 17 w 278"/>
                  <a:gd name="T11" fmla="*/ 112 h 242"/>
                  <a:gd name="T12" fmla="*/ 25 w 278"/>
                  <a:gd name="T13" fmla="*/ 129 h 242"/>
                  <a:gd name="T14" fmla="*/ 33 w 278"/>
                  <a:gd name="T15" fmla="*/ 146 h 242"/>
                  <a:gd name="T16" fmla="*/ 40 w 278"/>
                  <a:gd name="T17" fmla="*/ 164 h 242"/>
                  <a:gd name="T18" fmla="*/ 47 w 278"/>
                  <a:gd name="T19" fmla="*/ 182 h 242"/>
                  <a:gd name="T20" fmla="*/ 51 w 278"/>
                  <a:gd name="T21" fmla="*/ 201 h 242"/>
                  <a:gd name="T22" fmla="*/ 56 w 278"/>
                  <a:gd name="T23" fmla="*/ 218 h 242"/>
                  <a:gd name="T24" fmla="*/ 59 w 278"/>
                  <a:gd name="T25" fmla="*/ 231 h 242"/>
                  <a:gd name="T26" fmla="*/ 65 w 278"/>
                  <a:gd name="T27" fmla="*/ 239 h 242"/>
                  <a:gd name="T28" fmla="*/ 73 w 278"/>
                  <a:gd name="T29" fmla="*/ 242 h 242"/>
                  <a:gd name="T30" fmla="*/ 82 w 278"/>
                  <a:gd name="T31" fmla="*/ 242 h 242"/>
                  <a:gd name="T32" fmla="*/ 96 w 278"/>
                  <a:gd name="T33" fmla="*/ 235 h 242"/>
                  <a:gd name="T34" fmla="*/ 117 w 278"/>
                  <a:gd name="T35" fmla="*/ 225 h 242"/>
                  <a:gd name="T36" fmla="*/ 138 w 278"/>
                  <a:gd name="T37" fmla="*/ 217 h 242"/>
                  <a:gd name="T38" fmla="*/ 159 w 278"/>
                  <a:gd name="T39" fmla="*/ 209 h 242"/>
                  <a:gd name="T40" fmla="*/ 181 w 278"/>
                  <a:gd name="T41" fmla="*/ 202 h 242"/>
                  <a:gd name="T42" fmla="*/ 204 w 278"/>
                  <a:gd name="T43" fmla="*/ 196 h 242"/>
                  <a:gd name="T44" fmla="*/ 226 w 278"/>
                  <a:gd name="T45" fmla="*/ 191 h 242"/>
                  <a:gd name="T46" fmla="*/ 250 w 278"/>
                  <a:gd name="T47" fmla="*/ 186 h 242"/>
                  <a:gd name="T48" fmla="*/ 264 w 278"/>
                  <a:gd name="T49" fmla="*/ 184 h 242"/>
                  <a:gd name="T50" fmla="*/ 272 w 278"/>
                  <a:gd name="T51" fmla="*/ 179 h 242"/>
                  <a:gd name="T52" fmla="*/ 276 w 278"/>
                  <a:gd name="T53" fmla="*/ 173 h 242"/>
                  <a:gd name="T54" fmla="*/ 278 w 278"/>
                  <a:gd name="T55" fmla="*/ 165 h 242"/>
                  <a:gd name="T56" fmla="*/ 272 w 278"/>
                  <a:gd name="T57" fmla="*/ 153 h 242"/>
                  <a:gd name="T58" fmla="*/ 265 w 278"/>
                  <a:gd name="T59" fmla="*/ 136 h 242"/>
                  <a:gd name="T60" fmla="*/ 257 w 278"/>
                  <a:gd name="T61" fmla="*/ 117 h 242"/>
                  <a:gd name="T62" fmla="*/ 251 w 278"/>
                  <a:gd name="T63" fmla="*/ 98 h 242"/>
                  <a:gd name="T64" fmla="*/ 246 w 278"/>
                  <a:gd name="T65" fmla="*/ 79 h 242"/>
                  <a:gd name="T66" fmla="*/ 242 w 278"/>
                  <a:gd name="T67" fmla="*/ 61 h 242"/>
                  <a:gd name="T68" fmla="*/ 238 w 278"/>
                  <a:gd name="T69" fmla="*/ 44 h 242"/>
                  <a:gd name="T70" fmla="*/ 235 w 278"/>
                  <a:gd name="T71" fmla="*/ 26 h 242"/>
                  <a:gd name="T72" fmla="*/ 233 w 278"/>
                  <a:gd name="T73" fmla="*/ 14 h 242"/>
                  <a:gd name="T74" fmla="*/ 228 w 278"/>
                  <a:gd name="T75" fmla="*/ 7 h 242"/>
                  <a:gd name="T76" fmla="*/ 221 w 278"/>
                  <a:gd name="T77" fmla="*/ 2 h 242"/>
                  <a:gd name="T78" fmla="*/ 212 w 278"/>
                  <a:gd name="T79" fmla="*/ 0 h 242"/>
                  <a:gd name="T80" fmla="*/ 196 w 278"/>
                  <a:gd name="T81" fmla="*/ 8 h 242"/>
                  <a:gd name="T82" fmla="*/ 173 w 278"/>
                  <a:gd name="T83" fmla="*/ 18 h 242"/>
                  <a:gd name="T84" fmla="*/ 148 w 278"/>
                  <a:gd name="T85" fmla="*/ 26 h 242"/>
                  <a:gd name="T86" fmla="*/ 124 w 278"/>
                  <a:gd name="T87" fmla="*/ 35 h 242"/>
                  <a:gd name="T88" fmla="*/ 97 w 278"/>
                  <a:gd name="T89" fmla="*/ 44 h 242"/>
                  <a:gd name="T90" fmla="*/ 74 w 278"/>
                  <a:gd name="T91" fmla="*/ 50 h 242"/>
                  <a:gd name="T92" fmla="*/ 50 w 278"/>
                  <a:gd name="T93" fmla="*/ 55 h 242"/>
                  <a:gd name="T94" fmla="*/ 29 w 278"/>
                  <a:gd name="T95" fmla="*/ 6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242">
                    <a:moveTo>
                      <a:pt x="19" y="61"/>
                    </a:moveTo>
                    <a:lnTo>
                      <a:pt x="14" y="63"/>
                    </a:lnTo>
                    <a:lnTo>
                      <a:pt x="10" y="65"/>
                    </a:lnTo>
                    <a:lnTo>
                      <a:pt x="6" y="68"/>
                    </a:lnTo>
                    <a:lnTo>
                      <a:pt x="3" y="72"/>
                    </a:lnTo>
                    <a:lnTo>
                      <a:pt x="1" y="76"/>
                    </a:lnTo>
                    <a:lnTo>
                      <a:pt x="0" y="80"/>
                    </a:lnTo>
                    <a:lnTo>
                      <a:pt x="0" y="85"/>
                    </a:lnTo>
                    <a:lnTo>
                      <a:pt x="2" y="89"/>
                    </a:lnTo>
                    <a:lnTo>
                      <a:pt x="7" y="96"/>
                    </a:lnTo>
                    <a:lnTo>
                      <a:pt x="12" y="104"/>
                    </a:lnTo>
                    <a:lnTo>
                      <a:pt x="17" y="112"/>
                    </a:lnTo>
                    <a:lnTo>
                      <a:pt x="21" y="120"/>
                    </a:lnTo>
                    <a:lnTo>
                      <a:pt x="25" y="129"/>
                    </a:lnTo>
                    <a:lnTo>
                      <a:pt x="29" y="137"/>
                    </a:lnTo>
                    <a:lnTo>
                      <a:pt x="33" y="146"/>
                    </a:lnTo>
                    <a:lnTo>
                      <a:pt x="37" y="155"/>
                    </a:lnTo>
                    <a:lnTo>
                      <a:pt x="40" y="164"/>
                    </a:lnTo>
                    <a:lnTo>
                      <a:pt x="43" y="174"/>
                    </a:lnTo>
                    <a:lnTo>
                      <a:pt x="47" y="182"/>
                    </a:lnTo>
                    <a:lnTo>
                      <a:pt x="49" y="192"/>
                    </a:lnTo>
                    <a:lnTo>
                      <a:pt x="51" y="201"/>
                    </a:lnTo>
                    <a:lnTo>
                      <a:pt x="54" y="209"/>
                    </a:lnTo>
                    <a:lnTo>
                      <a:pt x="56" y="218"/>
                    </a:lnTo>
                    <a:lnTo>
                      <a:pt x="58" y="227"/>
                    </a:lnTo>
                    <a:lnTo>
                      <a:pt x="59" y="231"/>
                    </a:lnTo>
                    <a:lnTo>
                      <a:pt x="62" y="235"/>
                    </a:lnTo>
                    <a:lnTo>
                      <a:pt x="65" y="239"/>
                    </a:lnTo>
                    <a:lnTo>
                      <a:pt x="69" y="241"/>
                    </a:lnTo>
                    <a:lnTo>
                      <a:pt x="73" y="242"/>
                    </a:lnTo>
                    <a:lnTo>
                      <a:pt x="78" y="242"/>
                    </a:lnTo>
                    <a:lnTo>
                      <a:pt x="82" y="242"/>
                    </a:lnTo>
                    <a:lnTo>
                      <a:pt x="87" y="239"/>
                    </a:lnTo>
                    <a:lnTo>
                      <a:pt x="96" y="235"/>
                    </a:lnTo>
                    <a:lnTo>
                      <a:pt x="106" y="230"/>
                    </a:lnTo>
                    <a:lnTo>
                      <a:pt x="117" y="225"/>
                    </a:lnTo>
                    <a:lnTo>
                      <a:pt x="127" y="221"/>
                    </a:lnTo>
                    <a:lnTo>
                      <a:pt x="138" y="217"/>
                    </a:lnTo>
                    <a:lnTo>
                      <a:pt x="148" y="213"/>
                    </a:lnTo>
                    <a:lnTo>
                      <a:pt x="159" y="209"/>
                    </a:lnTo>
                    <a:lnTo>
                      <a:pt x="170" y="205"/>
                    </a:lnTo>
                    <a:lnTo>
                      <a:pt x="181" y="202"/>
                    </a:lnTo>
                    <a:lnTo>
                      <a:pt x="192" y="199"/>
                    </a:lnTo>
                    <a:lnTo>
                      <a:pt x="204" y="196"/>
                    </a:lnTo>
                    <a:lnTo>
                      <a:pt x="215" y="193"/>
                    </a:lnTo>
                    <a:lnTo>
                      <a:pt x="226" y="191"/>
                    </a:lnTo>
                    <a:lnTo>
                      <a:pt x="238" y="189"/>
                    </a:lnTo>
                    <a:lnTo>
                      <a:pt x="250" y="186"/>
                    </a:lnTo>
                    <a:lnTo>
                      <a:pt x="261" y="185"/>
                    </a:lnTo>
                    <a:lnTo>
                      <a:pt x="264" y="184"/>
                    </a:lnTo>
                    <a:lnTo>
                      <a:pt x="268" y="182"/>
                    </a:lnTo>
                    <a:lnTo>
                      <a:pt x="272" y="179"/>
                    </a:lnTo>
                    <a:lnTo>
                      <a:pt x="274" y="177"/>
                    </a:lnTo>
                    <a:lnTo>
                      <a:pt x="276" y="173"/>
                    </a:lnTo>
                    <a:lnTo>
                      <a:pt x="278" y="168"/>
                    </a:lnTo>
                    <a:lnTo>
                      <a:pt x="278" y="165"/>
                    </a:lnTo>
                    <a:lnTo>
                      <a:pt x="277" y="161"/>
                    </a:lnTo>
                    <a:lnTo>
                      <a:pt x="272" y="153"/>
                    </a:lnTo>
                    <a:lnTo>
                      <a:pt x="268" y="144"/>
                    </a:lnTo>
                    <a:lnTo>
                      <a:pt x="265" y="136"/>
                    </a:lnTo>
                    <a:lnTo>
                      <a:pt x="261" y="126"/>
                    </a:lnTo>
                    <a:lnTo>
                      <a:pt x="257" y="117"/>
                    </a:lnTo>
                    <a:lnTo>
                      <a:pt x="254" y="108"/>
                    </a:lnTo>
                    <a:lnTo>
                      <a:pt x="251" y="98"/>
                    </a:lnTo>
                    <a:lnTo>
                      <a:pt x="249" y="89"/>
                    </a:lnTo>
                    <a:lnTo>
                      <a:pt x="246" y="79"/>
                    </a:lnTo>
                    <a:lnTo>
                      <a:pt x="244" y="70"/>
                    </a:lnTo>
                    <a:lnTo>
                      <a:pt x="242" y="61"/>
                    </a:lnTo>
                    <a:lnTo>
                      <a:pt x="240" y="52"/>
                    </a:lnTo>
                    <a:lnTo>
                      <a:pt x="238" y="44"/>
                    </a:lnTo>
                    <a:lnTo>
                      <a:pt x="237" y="34"/>
                    </a:lnTo>
                    <a:lnTo>
                      <a:pt x="235" y="26"/>
                    </a:lnTo>
                    <a:lnTo>
                      <a:pt x="234" y="19"/>
                    </a:lnTo>
                    <a:lnTo>
                      <a:pt x="233" y="14"/>
                    </a:lnTo>
                    <a:lnTo>
                      <a:pt x="231" y="10"/>
                    </a:lnTo>
                    <a:lnTo>
                      <a:pt x="228" y="7"/>
                    </a:lnTo>
                    <a:lnTo>
                      <a:pt x="225" y="4"/>
                    </a:lnTo>
                    <a:lnTo>
                      <a:pt x="221" y="2"/>
                    </a:lnTo>
                    <a:lnTo>
                      <a:pt x="217" y="0"/>
                    </a:lnTo>
                    <a:lnTo>
                      <a:pt x="212" y="0"/>
                    </a:lnTo>
                    <a:lnTo>
                      <a:pt x="207" y="2"/>
                    </a:lnTo>
                    <a:lnTo>
                      <a:pt x="196" y="8"/>
                    </a:lnTo>
                    <a:lnTo>
                      <a:pt x="184" y="13"/>
                    </a:lnTo>
                    <a:lnTo>
                      <a:pt x="173" y="18"/>
                    </a:lnTo>
                    <a:lnTo>
                      <a:pt x="160" y="22"/>
                    </a:lnTo>
                    <a:lnTo>
                      <a:pt x="148" y="26"/>
                    </a:lnTo>
                    <a:lnTo>
                      <a:pt x="136" y="31"/>
                    </a:lnTo>
                    <a:lnTo>
                      <a:pt x="124" y="35"/>
                    </a:lnTo>
                    <a:lnTo>
                      <a:pt x="110" y="39"/>
                    </a:lnTo>
                    <a:lnTo>
                      <a:pt x="97" y="44"/>
                    </a:lnTo>
                    <a:lnTo>
                      <a:pt x="85" y="47"/>
                    </a:lnTo>
                    <a:lnTo>
                      <a:pt x="74" y="50"/>
                    </a:lnTo>
                    <a:lnTo>
                      <a:pt x="62" y="53"/>
                    </a:lnTo>
                    <a:lnTo>
                      <a:pt x="50" y="55"/>
                    </a:lnTo>
                    <a:lnTo>
                      <a:pt x="39" y="58"/>
                    </a:lnTo>
                    <a:lnTo>
                      <a:pt x="29" y="60"/>
                    </a:lnTo>
                    <a:lnTo>
                      <a:pt x="19" y="6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71" name="Freeform 179">
                <a:extLst>
                  <a:ext uri="{FF2B5EF4-FFF2-40B4-BE49-F238E27FC236}">
                    <a16:creationId xmlns:a16="http://schemas.microsoft.com/office/drawing/2014/main" id="{4ED0358E-69A7-657C-5F33-D7622120866D}"/>
                  </a:ext>
                </a:extLst>
              </p:cNvPr>
              <p:cNvSpPr>
                <a:spLocks/>
              </p:cNvSpPr>
              <p:nvPr/>
            </p:nvSpPr>
            <p:spPr bwMode="auto">
              <a:xfrm>
                <a:off x="1938" y="2651"/>
                <a:ext cx="107" cy="92"/>
              </a:xfrm>
              <a:custGeom>
                <a:avLst/>
                <a:gdLst>
                  <a:gd name="T0" fmla="*/ 9 w 322"/>
                  <a:gd name="T1" fmla="*/ 89 h 276"/>
                  <a:gd name="T2" fmla="*/ 2 w 322"/>
                  <a:gd name="T3" fmla="*/ 97 h 276"/>
                  <a:gd name="T4" fmla="*/ 0 w 322"/>
                  <a:gd name="T5" fmla="*/ 107 h 276"/>
                  <a:gd name="T6" fmla="*/ 2 w 322"/>
                  <a:gd name="T7" fmla="*/ 116 h 276"/>
                  <a:gd name="T8" fmla="*/ 13 w 322"/>
                  <a:gd name="T9" fmla="*/ 126 h 276"/>
                  <a:gd name="T10" fmla="*/ 26 w 322"/>
                  <a:gd name="T11" fmla="*/ 141 h 276"/>
                  <a:gd name="T12" fmla="*/ 39 w 322"/>
                  <a:gd name="T13" fmla="*/ 159 h 276"/>
                  <a:gd name="T14" fmla="*/ 52 w 322"/>
                  <a:gd name="T15" fmla="*/ 177 h 276"/>
                  <a:gd name="T16" fmla="*/ 63 w 322"/>
                  <a:gd name="T17" fmla="*/ 198 h 276"/>
                  <a:gd name="T18" fmla="*/ 73 w 322"/>
                  <a:gd name="T19" fmla="*/ 218 h 276"/>
                  <a:gd name="T20" fmla="*/ 83 w 322"/>
                  <a:gd name="T21" fmla="*/ 237 h 276"/>
                  <a:gd name="T22" fmla="*/ 92 w 322"/>
                  <a:gd name="T23" fmla="*/ 256 h 276"/>
                  <a:gd name="T24" fmla="*/ 100 w 322"/>
                  <a:gd name="T25" fmla="*/ 269 h 276"/>
                  <a:gd name="T26" fmla="*/ 107 w 322"/>
                  <a:gd name="T27" fmla="*/ 275 h 276"/>
                  <a:gd name="T28" fmla="*/ 116 w 322"/>
                  <a:gd name="T29" fmla="*/ 276 h 276"/>
                  <a:gd name="T30" fmla="*/ 126 w 322"/>
                  <a:gd name="T31" fmla="*/ 272 h 276"/>
                  <a:gd name="T32" fmla="*/ 138 w 322"/>
                  <a:gd name="T33" fmla="*/ 261 h 276"/>
                  <a:gd name="T34" fmla="*/ 157 w 322"/>
                  <a:gd name="T35" fmla="*/ 247 h 276"/>
                  <a:gd name="T36" fmla="*/ 179 w 322"/>
                  <a:gd name="T37" fmla="*/ 233 h 276"/>
                  <a:gd name="T38" fmla="*/ 203 w 322"/>
                  <a:gd name="T39" fmla="*/ 221 h 276"/>
                  <a:gd name="T40" fmla="*/ 226 w 322"/>
                  <a:gd name="T41" fmla="*/ 210 h 276"/>
                  <a:gd name="T42" fmla="*/ 251 w 322"/>
                  <a:gd name="T43" fmla="*/ 198 h 276"/>
                  <a:gd name="T44" fmla="*/ 274 w 322"/>
                  <a:gd name="T45" fmla="*/ 188 h 276"/>
                  <a:gd name="T46" fmla="*/ 299 w 322"/>
                  <a:gd name="T47" fmla="*/ 178 h 276"/>
                  <a:gd name="T48" fmla="*/ 313 w 322"/>
                  <a:gd name="T49" fmla="*/ 171 h 276"/>
                  <a:gd name="T50" fmla="*/ 318 w 322"/>
                  <a:gd name="T51" fmla="*/ 164 h 276"/>
                  <a:gd name="T52" fmla="*/ 322 w 322"/>
                  <a:gd name="T53" fmla="*/ 157 h 276"/>
                  <a:gd name="T54" fmla="*/ 321 w 322"/>
                  <a:gd name="T55" fmla="*/ 149 h 276"/>
                  <a:gd name="T56" fmla="*/ 311 w 322"/>
                  <a:gd name="T57" fmla="*/ 138 h 276"/>
                  <a:gd name="T58" fmla="*/ 297 w 322"/>
                  <a:gd name="T59" fmla="*/ 123 h 276"/>
                  <a:gd name="T60" fmla="*/ 282 w 322"/>
                  <a:gd name="T61" fmla="*/ 105 h 276"/>
                  <a:gd name="T62" fmla="*/ 268 w 322"/>
                  <a:gd name="T63" fmla="*/ 88 h 276"/>
                  <a:gd name="T64" fmla="*/ 256 w 322"/>
                  <a:gd name="T65" fmla="*/ 71 h 276"/>
                  <a:gd name="T66" fmla="*/ 244 w 322"/>
                  <a:gd name="T67" fmla="*/ 54 h 276"/>
                  <a:gd name="T68" fmla="*/ 235 w 322"/>
                  <a:gd name="T69" fmla="*/ 36 h 276"/>
                  <a:gd name="T70" fmla="*/ 226 w 322"/>
                  <a:gd name="T71" fmla="*/ 21 h 276"/>
                  <a:gd name="T72" fmla="*/ 220 w 322"/>
                  <a:gd name="T73" fmla="*/ 9 h 276"/>
                  <a:gd name="T74" fmla="*/ 213 w 322"/>
                  <a:gd name="T75" fmla="*/ 3 h 276"/>
                  <a:gd name="T76" fmla="*/ 204 w 322"/>
                  <a:gd name="T77" fmla="*/ 0 h 276"/>
                  <a:gd name="T78" fmla="*/ 195 w 322"/>
                  <a:gd name="T79" fmla="*/ 2 h 276"/>
                  <a:gd name="T80" fmla="*/ 180 w 322"/>
                  <a:gd name="T81" fmla="*/ 13 h 276"/>
                  <a:gd name="T82" fmla="*/ 159 w 322"/>
                  <a:gd name="T83" fmla="*/ 28 h 276"/>
                  <a:gd name="T84" fmla="*/ 137 w 322"/>
                  <a:gd name="T85" fmla="*/ 39 h 276"/>
                  <a:gd name="T86" fmla="*/ 114 w 322"/>
                  <a:gd name="T87" fmla="*/ 50 h 276"/>
                  <a:gd name="T88" fmla="*/ 91 w 322"/>
                  <a:gd name="T89" fmla="*/ 58 h 276"/>
                  <a:gd name="T90" fmla="*/ 67 w 322"/>
                  <a:gd name="T91" fmla="*/ 66 h 276"/>
                  <a:gd name="T92" fmla="*/ 45 w 322"/>
                  <a:gd name="T93" fmla="*/ 73 h 276"/>
                  <a:gd name="T94" fmla="*/ 23 w 322"/>
                  <a:gd name="T95" fmla="*/ 8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2" h="276">
                    <a:moveTo>
                      <a:pt x="13" y="86"/>
                    </a:moveTo>
                    <a:lnTo>
                      <a:pt x="9" y="89"/>
                    </a:lnTo>
                    <a:lnTo>
                      <a:pt x="5" y="93"/>
                    </a:lnTo>
                    <a:lnTo>
                      <a:pt x="2" y="97"/>
                    </a:lnTo>
                    <a:lnTo>
                      <a:pt x="0" y="102"/>
                    </a:lnTo>
                    <a:lnTo>
                      <a:pt x="0" y="107"/>
                    </a:lnTo>
                    <a:lnTo>
                      <a:pt x="0" y="111"/>
                    </a:lnTo>
                    <a:lnTo>
                      <a:pt x="2" y="116"/>
                    </a:lnTo>
                    <a:lnTo>
                      <a:pt x="6" y="120"/>
                    </a:lnTo>
                    <a:lnTo>
                      <a:pt x="13" y="126"/>
                    </a:lnTo>
                    <a:lnTo>
                      <a:pt x="19" y="134"/>
                    </a:lnTo>
                    <a:lnTo>
                      <a:pt x="26" y="141"/>
                    </a:lnTo>
                    <a:lnTo>
                      <a:pt x="33" y="149"/>
                    </a:lnTo>
                    <a:lnTo>
                      <a:pt x="39" y="159"/>
                    </a:lnTo>
                    <a:lnTo>
                      <a:pt x="46" y="168"/>
                    </a:lnTo>
                    <a:lnTo>
                      <a:pt x="52" y="177"/>
                    </a:lnTo>
                    <a:lnTo>
                      <a:pt x="58" y="187"/>
                    </a:lnTo>
                    <a:lnTo>
                      <a:pt x="63" y="198"/>
                    </a:lnTo>
                    <a:lnTo>
                      <a:pt x="68" y="208"/>
                    </a:lnTo>
                    <a:lnTo>
                      <a:pt x="73" y="218"/>
                    </a:lnTo>
                    <a:lnTo>
                      <a:pt x="78" y="228"/>
                    </a:lnTo>
                    <a:lnTo>
                      <a:pt x="83" y="237"/>
                    </a:lnTo>
                    <a:lnTo>
                      <a:pt x="87" y="248"/>
                    </a:lnTo>
                    <a:lnTo>
                      <a:pt x="92" y="256"/>
                    </a:lnTo>
                    <a:lnTo>
                      <a:pt x="96" y="265"/>
                    </a:lnTo>
                    <a:lnTo>
                      <a:pt x="100" y="269"/>
                    </a:lnTo>
                    <a:lnTo>
                      <a:pt x="103" y="272"/>
                    </a:lnTo>
                    <a:lnTo>
                      <a:pt x="107" y="275"/>
                    </a:lnTo>
                    <a:lnTo>
                      <a:pt x="112" y="276"/>
                    </a:lnTo>
                    <a:lnTo>
                      <a:pt x="116" y="276"/>
                    </a:lnTo>
                    <a:lnTo>
                      <a:pt x="121" y="274"/>
                    </a:lnTo>
                    <a:lnTo>
                      <a:pt x="126" y="272"/>
                    </a:lnTo>
                    <a:lnTo>
                      <a:pt x="130" y="268"/>
                    </a:lnTo>
                    <a:lnTo>
                      <a:pt x="138" y="261"/>
                    </a:lnTo>
                    <a:lnTo>
                      <a:pt x="147" y="254"/>
                    </a:lnTo>
                    <a:lnTo>
                      <a:pt x="157" y="247"/>
                    </a:lnTo>
                    <a:lnTo>
                      <a:pt x="168" y="239"/>
                    </a:lnTo>
                    <a:lnTo>
                      <a:pt x="179" y="233"/>
                    </a:lnTo>
                    <a:lnTo>
                      <a:pt x="191" y="227"/>
                    </a:lnTo>
                    <a:lnTo>
                      <a:pt x="203" y="221"/>
                    </a:lnTo>
                    <a:lnTo>
                      <a:pt x="214" y="215"/>
                    </a:lnTo>
                    <a:lnTo>
                      <a:pt x="226" y="210"/>
                    </a:lnTo>
                    <a:lnTo>
                      <a:pt x="238" y="204"/>
                    </a:lnTo>
                    <a:lnTo>
                      <a:pt x="251" y="198"/>
                    </a:lnTo>
                    <a:lnTo>
                      <a:pt x="263" y="194"/>
                    </a:lnTo>
                    <a:lnTo>
                      <a:pt x="274" y="188"/>
                    </a:lnTo>
                    <a:lnTo>
                      <a:pt x="286" y="183"/>
                    </a:lnTo>
                    <a:lnTo>
                      <a:pt x="299" y="178"/>
                    </a:lnTo>
                    <a:lnTo>
                      <a:pt x="309" y="173"/>
                    </a:lnTo>
                    <a:lnTo>
                      <a:pt x="313" y="171"/>
                    </a:lnTo>
                    <a:lnTo>
                      <a:pt x="316" y="168"/>
                    </a:lnTo>
                    <a:lnTo>
                      <a:pt x="318" y="164"/>
                    </a:lnTo>
                    <a:lnTo>
                      <a:pt x="321" y="161"/>
                    </a:lnTo>
                    <a:lnTo>
                      <a:pt x="322" y="157"/>
                    </a:lnTo>
                    <a:lnTo>
                      <a:pt x="322" y="153"/>
                    </a:lnTo>
                    <a:lnTo>
                      <a:pt x="321" y="149"/>
                    </a:lnTo>
                    <a:lnTo>
                      <a:pt x="318" y="145"/>
                    </a:lnTo>
                    <a:lnTo>
                      <a:pt x="311" y="138"/>
                    </a:lnTo>
                    <a:lnTo>
                      <a:pt x="304" y="131"/>
                    </a:lnTo>
                    <a:lnTo>
                      <a:pt x="297" y="123"/>
                    </a:lnTo>
                    <a:lnTo>
                      <a:pt x="290" y="115"/>
                    </a:lnTo>
                    <a:lnTo>
                      <a:pt x="282" y="105"/>
                    </a:lnTo>
                    <a:lnTo>
                      <a:pt x="275" y="97"/>
                    </a:lnTo>
                    <a:lnTo>
                      <a:pt x="268" y="88"/>
                    </a:lnTo>
                    <a:lnTo>
                      <a:pt x="263" y="80"/>
                    </a:lnTo>
                    <a:lnTo>
                      <a:pt x="256" y="71"/>
                    </a:lnTo>
                    <a:lnTo>
                      <a:pt x="250" y="62"/>
                    </a:lnTo>
                    <a:lnTo>
                      <a:pt x="244" y="54"/>
                    </a:lnTo>
                    <a:lnTo>
                      <a:pt x="240" y="45"/>
                    </a:lnTo>
                    <a:lnTo>
                      <a:pt x="235" y="36"/>
                    </a:lnTo>
                    <a:lnTo>
                      <a:pt x="230" y="28"/>
                    </a:lnTo>
                    <a:lnTo>
                      <a:pt x="226" y="21"/>
                    </a:lnTo>
                    <a:lnTo>
                      <a:pt x="223" y="13"/>
                    </a:lnTo>
                    <a:lnTo>
                      <a:pt x="220" y="9"/>
                    </a:lnTo>
                    <a:lnTo>
                      <a:pt x="217" y="6"/>
                    </a:lnTo>
                    <a:lnTo>
                      <a:pt x="213" y="3"/>
                    </a:lnTo>
                    <a:lnTo>
                      <a:pt x="208" y="1"/>
                    </a:lnTo>
                    <a:lnTo>
                      <a:pt x="204" y="0"/>
                    </a:lnTo>
                    <a:lnTo>
                      <a:pt x="199" y="0"/>
                    </a:lnTo>
                    <a:lnTo>
                      <a:pt x="195" y="2"/>
                    </a:lnTo>
                    <a:lnTo>
                      <a:pt x="191" y="5"/>
                    </a:lnTo>
                    <a:lnTo>
                      <a:pt x="180" y="13"/>
                    </a:lnTo>
                    <a:lnTo>
                      <a:pt x="171" y="21"/>
                    </a:lnTo>
                    <a:lnTo>
                      <a:pt x="159" y="28"/>
                    </a:lnTo>
                    <a:lnTo>
                      <a:pt x="148" y="34"/>
                    </a:lnTo>
                    <a:lnTo>
                      <a:pt x="137" y="39"/>
                    </a:lnTo>
                    <a:lnTo>
                      <a:pt x="125" y="45"/>
                    </a:lnTo>
                    <a:lnTo>
                      <a:pt x="114" y="50"/>
                    </a:lnTo>
                    <a:lnTo>
                      <a:pt x="102" y="54"/>
                    </a:lnTo>
                    <a:lnTo>
                      <a:pt x="91" y="58"/>
                    </a:lnTo>
                    <a:lnTo>
                      <a:pt x="79" y="62"/>
                    </a:lnTo>
                    <a:lnTo>
                      <a:pt x="67" y="66"/>
                    </a:lnTo>
                    <a:lnTo>
                      <a:pt x="56" y="69"/>
                    </a:lnTo>
                    <a:lnTo>
                      <a:pt x="45" y="73"/>
                    </a:lnTo>
                    <a:lnTo>
                      <a:pt x="34" y="77"/>
                    </a:lnTo>
                    <a:lnTo>
                      <a:pt x="23" y="82"/>
                    </a:lnTo>
                    <a:lnTo>
                      <a:pt x="13" y="86"/>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72" name="Freeform 180">
                <a:extLst>
                  <a:ext uri="{FF2B5EF4-FFF2-40B4-BE49-F238E27FC236}">
                    <a16:creationId xmlns:a16="http://schemas.microsoft.com/office/drawing/2014/main" id="{05D93113-5834-EAED-8824-5B1E0E35022E}"/>
                  </a:ext>
                </a:extLst>
              </p:cNvPr>
              <p:cNvSpPr>
                <a:spLocks/>
              </p:cNvSpPr>
              <p:nvPr/>
            </p:nvSpPr>
            <p:spPr bwMode="auto">
              <a:xfrm>
                <a:off x="1938" y="2651"/>
                <a:ext cx="107" cy="92"/>
              </a:xfrm>
              <a:custGeom>
                <a:avLst/>
                <a:gdLst>
                  <a:gd name="T0" fmla="*/ 9 w 322"/>
                  <a:gd name="T1" fmla="*/ 89 h 276"/>
                  <a:gd name="T2" fmla="*/ 2 w 322"/>
                  <a:gd name="T3" fmla="*/ 97 h 276"/>
                  <a:gd name="T4" fmla="*/ 0 w 322"/>
                  <a:gd name="T5" fmla="*/ 107 h 276"/>
                  <a:gd name="T6" fmla="*/ 2 w 322"/>
                  <a:gd name="T7" fmla="*/ 116 h 276"/>
                  <a:gd name="T8" fmla="*/ 13 w 322"/>
                  <a:gd name="T9" fmla="*/ 126 h 276"/>
                  <a:gd name="T10" fmla="*/ 26 w 322"/>
                  <a:gd name="T11" fmla="*/ 141 h 276"/>
                  <a:gd name="T12" fmla="*/ 39 w 322"/>
                  <a:gd name="T13" fmla="*/ 159 h 276"/>
                  <a:gd name="T14" fmla="*/ 52 w 322"/>
                  <a:gd name="T15" fmla="*/ 177 h 276"/>
                  <a:gd name="T16" fmla="*/ 63 w 322"/>
                  <a:gd name="T17" fmla="*/ 198 h 276"/>
                  <a:gd name="T18" fmla="*/ 73 w 322"/>
                  <a:gd name="T19" fmla="*/ 218 h 276"/>
                  <a:gd name="T20" fmla="*/ 83 w 322"/>
                  <a:gd name="T21" fmla="*/ 237 h 276"/>
                  <a:gd name="T22" fmla="*/ 92 w 322"/>
                  <a:gd name="T23" fmla="*/ 256 h 276"/>
                  <a:gd name="T24" fmla="*/ 100 w 322"/>
                  <a:gd name="T25" fmla="*/ 269 h 276"/>
                  <a:gd name="T26" fmla="*/ 107 w 322"/>
                  <a:gd name="T27" fmla="*/ 275 h 276"/>
                  <a:gd name="T28" fmla="*/ 116 w 322"/>
                  <a:gd name="T29" fmla="*/ 276 h 276"/>
                  <a:gd name="T30" fmla="*/ 126 w 322"/>
                  <a:gd name="T31" fmla="*/ 272 h 276"/>
                  <a:gd name="T32" fmla="*/ 138 w 322"/>
                  <a:gd name="T33" fmla="*/ 261 h 276"/>
                  <a:gd name="T34" fmla="*/ 157 w 322"/>
                  <a:gd name="T35" fmla="*/ 247 h 276"/>
                  <a:gd name="T36" fmla="*/ 179 w 322"/>
                  <a:gd name="T37" fmla="*/ 233 h 276"/>
                  <a:gd name="T38" fmla="*/ 203 w 322"/>
                  <a:gd name="T39" fmla="*/ 221 h 276"/>
                  <a:gd name="T40" fmla="*/ 226 w 322"/>
                  <a:gd name="T41" fmla="*/ 210 h 276"/>
                  <a:gd name="T42" fmla="*/ 251 w 322"/>
                  <a:gd name="T43" fmla="*/ 198 h 276"/>
                  <a:gd name="T44" fmla="*/ 274 w 322"/>
                  <a:gd name="T45" fmla="*/ 188 h 276"/>
                  <a:gd name="T46" fmla="*/ 299 w 322"/>
                  <a:gd name="T47" fmla="*/ 178 h 276"/>
                  <a:gd name="T48" fmla="*/ 313 w 322"/>
                  <a:gd name="T49" fmla="*/ 171 h 276"/>
                  <a:gd name="T50" fmla="*/ 318 w 322"/>
                  <a:gd name="T51" fmla="*/ 164 h 276"/>
                  <a:gd name="T52" fmla="*/ 322 w 322"/>
                  <a:gd name="T53" fmla="*/ 157 h 276"/>
                  <a:gd name="T54" fmla="*/ 321 w 322"/>
                  <a:gd name="T55" fmla="*/ 149 h 276"/>
                  <a:gd name="T56" fmla="*/ 311 w 322"/>
                  <a:gd name="T57" fmla="*/ 138 h 276"/>
                  <a:gd name="T58" fmla="*/ 297 w 322"/>
                  <a:gd name="T59" fmla="*/ 123 h 276"/>
                  <a:gd name="T60" fmla="*/ 282 w 322"/>
                  <a:gd name="T61" fmla="*/ 105 h 276"/>
                  <a:gd name="T62" fmla="*/ 268 w 322"/>
                  <a:gd name="T63" fmla="*/ 88 h 276"/>
                  <a:gd name="T64" fmla="*/ 256 w 322"/>
                  <a:gd name="T65" fmla="*/ 71 h 276"/>
                  <a:gd name="T66" fmla="*/ 244 w 322"/>
                  <a:gd name="T67" fmla="*/ 54 h 276"/>
                  <a:gd name="T68" fmla="*/ 235 w 322"/>
                  <a:gd name="T69" fmla="*/ 36 h 276"/>
                  <a:gd name="T70" fmla="*/ 226 w 322"/>
                  <a:gd name="T71" fmla="*/ 21 h 276"/>
                  <a:gd name="T72" fmla="*/ 220 w 322"/>
                  <a:gd name="T73" fmla="*/ 9 h 276"/>
                  <a:gd name="T74" fmla="*/ 213 w 322"/>
                  <a:gd name="T75" fmla="*/ 3 h 276"/>
                  <a:gd name="T76" fmla="*/ 204 w 322"/>
                  <a:gd name="T77" fmla="*/ 0 h 276"/>
                  <a:gd name="T78" fmla="*/ 195 w 322"/>
                  <a:gd name="T79" fmla="*/ 2 h 276"/>
                  <a:gd name="T80" fmla="*/ 180 w 322"/>
                  <a:gd name="T81" fmla="*/ 13 h 276"/>
                  <a:gd name="T82" fmla="*/ 159 w 322"/>
                  <a:gd name="T83" fmla="*/ 28 h 276"/>
                  <a:gd name="T84" fmla="*/ 137 w 322"/>
                  <a:gd name="T85" fmla="*/ 39 h 276"/>
                  <a:gd name="T86" fmla="*/ 114 w 322"/>
                  <a:gd name="T87" fmla="*/ 50 h 276"/>
                  <a:gd name="T88" fmla="*/ 91 w 322"/>
                  <a:gd name="T89" fmla="*/ 58 h 276"/>
                  <a:gd name="T90" fmla="*/ 67 w 322"/>
                  <a:gd name="T91" fmla="*/ 66 h 276"/>
                  <a:gd name="T92" fmla="*/ 45 w 322"/>
                  <a:gd name="T93" fmla="*/ 73 h 276"/>
                  <a:gd name="T94" fmla="*/ 23 w 322"/>
                  <a:gd name="T95" fmla="*/ 8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2" h="276">
                    <a:moveTo>
                      <a:pt x="13" y="86"/>
                    </a:moveTo>
                    <a:lnTo>
                      <a:pt x="9" y="89"/>
                    </a:lnTo>
                    <a:lnTo>
                      <a:pt x="5" y="93"/>
                    </a:lnTo>
                    <a:lnTo>
                      <a:pt x="2" y="97"/>
                    </a:lnTo>
                    <a:lnTo>
                      <a:pt x="0" y="102"/>
                    </a:lnTo>
                    <a:lnTo>
                      <a:pt x="0" y="107"/>
                    </a:lnTo>
                    <a:lnTo>
                      <a:pt x="0" y="111"/>
                    </a:lnTo>
                    <a:lnTo>
                      <a:pt x="2" y="116"/>
                    </a:lnTo>
                    <a:lnTo>
                      <a:pt x="6" y="120"/>
                    </a:lnTo>
                    <a:lnTo>
                      <a:pt x="13" y="126"/>
                    </a:lnTo>
                    <a:lnTo>
                      <a:pt x="19" y="134"/>
                    </a:lnTo>
                    <a:lnTo>
                      <a:pt x="26" y="141"/>
                    </a:lnTo>
                    <a:lnTo>
                      <a:pt x="33" y="149"/>
                    </a:lnTo>
                    <a:lnTo>
                      <a:pt x="39" y="159"/>
                    </a:lnTo>
                    <a:lnTo>
                      <a:pt x="46" y="168"/>
                    </a:lnTo>
                    <a:lnTo>
                      <a:pt x="52" y="177"/>
                    </a:lnTo>
                    <a:lnTo>
                      <a:pt x="58" y="187"/>
                    </a:lnTo>
                    <a:lnTo>
                      <a:pt x="63" y="198"/>
                    </a:lnTo>
                    <a:lnTo>
                      <a:pt x="68" y="208"/>
                    </a:lnTo>
                    <a:lnTo>
                      <a:pt x="73" y="218"/>
                    </a:lnTo>
                    <a:lnTo>
                      <a:pt x="78" y="228"/>
                    </a:lnTo>
                    <a:lnTo>
                      <a:pt x="83" y="237"/>
                    </a:lnTo>
                    <a:lnTo>
                      <a:pt x="87" y="248"/>
                    </a:lnTo>
                    <a:lnTo>
                      <a:pt x="92" y="256"/>
                    </a:lnTo>
                    <a:lnTo>
                      <a:pt x="96" y="265"/>
                    </a:lnTo>
                    <a:lnTo>
                      <a:pt x="100" y="269"/>
                    </a:lnTo>
                    <a:lnTo>
                      <a:pt x="103" y="272"/>
                    </a:lnTo>
                    <a:lnTo>
                      <a:pt x="107" y="275"/>
                    </a:lnTo>
                    <a:lnTo>
                      <a:pt x="112" y="276"/>
                    </a:lnTo>
                    <a:lnTo>
                      <a:pt x="116" y="276"/>
                    </a:lnTo>
                    <a:lnTo>
                      <a:pt x="121" y="274"/>
                    </a:lnTo>
                    <a:lnTo>
                      <a:pt x="126" y="272"/>
                    </a:lnTo>
                    <a:lnTo>
                      <a:pt x="130" y="268"/>
                    </a:lnTo>
                    <a:lnTo>
                      <a:pt x="138" y="261"/>
                    </a:lnTo>
                    <a:lnTo>
                      <a:pt x="147" y="254"/>
                    </a:lnTo>
                    <a:lnTo>
                      <a:pt x="157" y="247"/>
                    </a:lnTo>
                    <a:lnTo>
                      <a:pt x="168" y="239"/>
                    </a:lnTo>
                    <a:lnTo>
                      <a:pt x="179" y="233"/>
                    </a:lnTo>
                    <a:lnTo>
                      <a:pt x="191" y="227"/>
                    </a:lnTo>
                    <a:lnTo>
                      <a:pt x="203" y="221"/>
                    </a:lnTo>
                    <a:lnTo>
                      <a:pt x="214" y="215"/>
                    </a:lnTo>
                    <a:lnTo>
                      <a:pt x="226" y="210"/>
                    </a:lnTo>
                    <a:lnTo>
                      <a:pt x="238" y="204"/>
                    </a:lnTo>
                    <a:lnTo>
                      <a:pt x="251" y="198"/>
                    </a:lnTo>
                    <a:lnTo>
                      <a:pt x="263" y="194"/>
                    </a:lnTo>
                    <a:lnTo>
                      <a:pt x="274" y="188"/>
                    </a:lnTo>
                    <a:lnTo>
                      <a:pt x="286" y="183"/>
                    </a:lnTo>
                    <a:lnTo>
                      <a:pt x="299" y="178"/>
                    </a:lnTo>
                    <a:lnTo>
                      <a:pt x="309" y="173"/>
                    </a:lnTo>
                    <a:lnTo>
                      <a:pt x="313" y="171"/>
                    </a:lnTo>
                    <a:lnTo>
                      <a:pt x="316" y="168"/>
                    </a:lnTo>
                    <a:lnTo>
                      <a:pt x="318" y="164"/>
                    </a:lnTo>
                    <a:lnTo>
                      <a:pt x="321" y="161"/>
                    </a:lnTo>
                    <a:lnTo>
                      <a:pt x="322" y="157"/>
                    </a:lnTo>
                    <a:lnTo>
                      <a:pt x="322" y="153"/>
                    </a:lnTo>
                    <a:lnTo>
                      <a:pt x="321" y="149"/>
                    </a:lnTo>
                    <a:lnTo>
                      <a:pt x="318" y="145"/>
                    </a:lnTo>
                    <a:lnTo>
                      <a:pt x="311" y="138"/>
                    </a:lnTo>
                    <a:lnTo>
                      <a:pt x="304" y="131"/>
                    </a:lnTo>
                    <a:lnTo>
                      <a:pt x="297" y="123"/>
                    </a:lnTo>
                    <a:lnTo>
                      <a:pt x="290" y="115"/>
                    </a:lnTo>
                    <a:lnTo>
                      <a:pt x="282" y="105"/>
                    </a:lnTo>
                    <a:lnTo>
                      <a:pt x="275" y="97"/>
                    </a:lnTo>
                    <a:lnTo>
                      <a:pt x="268" y="88"/>
                    </a:lnTo>
                    <a:lnTo>
                      <a:pt x="263" y="80"/>
                    </a:lnTo>
                    <a:lnTo>
                      <a:pt x="256" y="71"/>
                    </a:lnTo>
                    <a:lnTo>
                      <a:pt x="250" y="62"/>
                    </a:lnTo>
                    <a:lnTo>
                      <a:pt x="244" y="54"/>
                    </a:lnTo>
                    <a:lnTo>
                      <a:pt x="240" y="45"/>
                    </a:lnTo>
                    <a:lnTo>
                      <a:pt x="235" y="36"/>
                    </a:lnTo>
                    <a:lnTo>
                      <a:pt x="230" y="28"/>
                    </a:lnTo>
                    <a:lnTo>
                      <a:pt x="226" y="21"/>
                    </a:lnTo>
                    <a:lnTo>
                      <a:pt x="223" y="13"/>
                    </a:lnTo>
                    <a:lnTo>
                      <a:pt x="220" y="9"/>
                    </a:lnTo>
                    <a:lnTo>
                      <a:pt x="217" y="6"/>
                    </a:lnTo>
                    <a:lnTo>
                      <a:pt x="213" y="3"/>
                    </a:lnTo>
                    <a:lnTo>
                      <a:pt x="208" y="1"/>
                    </a:lnTo>
                    <a:lnTo>
                      <a:pt x="204" y="0"/>
                    </a:lnTo>
                    <a:lnTo>
                      <a:pt x="199" y="0"/>
                    </a:lnTo>
                    <a:lnTo>
                      <a:pt x="195" y="2"/>
                    </a:lnTo>
                    <a:lnTo>
                      <a:pt x="191" y="5"/>
                    </a:lnTo>
                    <a:lnTo>
                      <a:pt x="180" y="13"/>
                    </a:lnTo>
                    <a:lnTo>
                      <a:pt x="171" y="21"/>
                    </a:lnTo>
                    <a:lnTo>
                      <a:pt x="159" y="28"/>
                    </a:lnTo>
                    <a:lnTo>
                      <a:pt x="148" y="34"/>
                    </a:lnTo>
                    <a:lnTo>
                      <a:pt x="137" y="39"/>
                    </a:lnTo>
                    <a:lnTo>
                      <a:pt x="125" y="45"/>
                    </a:lnTo>
                    <a:lnTo>
                      <a:pt x="114" y="50"/>
                    </a:lnTo>
                    <a:lnTo>
                      <a:pt x="102" y="54"/>
                    </a:lnTo>
                    <a:lnTo>
                      <a:pt x="91" y="58"/>
                    </a:lnTo>
                    <a:lnTo>
                      <a:pt x="79" y="62"/>
                    </a:lnTo>
                    <a:lnTo>
                      <a:pt x="67" y="66"/>
                    </a:lnTo>
                    <a:lnTo>
                      <a:pt x="56" y="69"/>
                    </a:lnTo>
                    <a:lnTo>
                      <a:pt x="45" y="73"/>
                    </a:lnTo>
                    <a:lnTo>
                      <a:pt x="34" y="77"/>
                    </a:lnTo>
                    <a:lnTo>
                      <a:pt x="23" y="82"/>
                    </a:lnTo>
                    <a:lnTo>
                      <a:pt x="13" y="8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73" name="Freeform 181">
                <a:extLst>
                  <a:ext uri="{FF2B5EF4-FFF2-40B4-BE49-F238E27FC236}">
                    <a16:creationId xmlns:a16="http://schemas.microsoft.com/office/drawing/2014/main" id="{3929EB32-2173-ED99-E305-1C58040E9A96}"/>
                  </a:ext>
                </a:extLst>
              </p:cNvPr>
              <p:cNvSpPr>
                <a:spLocks/>
              </p:cNvSpPr>
              <p:nvPr/>
            </p:nvSpPr>
            <p:spPr bwMode="auto">
              <a:xfrm>
                <a:off x="2063" y="2364"/>
                <a:ext cx="56" cy="80"/>
              </a:xfrm>
              <a:custGeom>
                <a:avLst/>
                <a:gdLst>
                  <a:gd name="T0" fmla="*/ 51 w 169"/>
                  <a:gd name="T1" fmla="*/ 8 h 240"/>
                  <a:gd name="T2" fmla="*/ 41 w 169"/>
                  <a:gd name="T3" fmla="*/ 21 h 240"/>
                  <a:gd name="T4" fmla="*/ 29 w 169"/>
                  <a:gd name="T5" fmla="*/ 37 h 240"/>
                  <a:gd name="T6" fmla="*/ 19 w 169"/>
                  <a:gd name="T7" fmla="*/ 54 h 240"/>
                  <a:gd name="T8" fmla="*/ 11 w 169"/>
                  <a:gd name="T9" fmla="*/ 71 h 240"/>
                  <a:gd name="T10" fmla="*/ 4 w 169"/>
                  <a:gd name="T11" fmla="*/ 87 h 240"/>
                  <a:gd name="T12" fmla="*/ 0 w 169"/>
                  <a:gd name="T13" fmla="*/ 100 h 240"/>
                  <a:gd name="T14" fmla="*/ 0 w 169"/>
                  <a:gd name="T15" fmla="*/ 108 h 240"/>
                  <a:gd name="T16" fmla="*/ 12 w 169"/>
                  <a:gd name="T17" fmla="*/ 117 h 240"/>
                  <a:gd name="T18" fmla="*/ 31 w 169"/>
                  <a:gd name="T19" fmla="*/ 132 h 240"/>
                  <a:gd name="T20" fmla="*/ 48 w 169"/>
                  <a:gd name="T21" fmla="*/ 148 h 240"/>
                  <a:gd name="T22" fmla="*/ 63 w 169"/>
                  <a:gd name="T23" fmla="*/ 165 h 240"/>
                  <a:gd name="T24" fmla="*/ 76 w 169"/>
                  <a:gd name="T25" fmla="*/ 183 h 240"/>
                  <a:gd name="T26" fmla="*/ 90 w 169"/>
                  <a:gd name="T27" fmla="*/ 200 h 240"/>
                  <a:gd name="T28" fmla="*/ 105 w 169"/>
                  <a:gd name="T29" fmla="*/ 217 h 240"/>
                  <a:gd name="T30" fmla="*/ 121 w 169"/>
                  <a:gd name="T31" fmla="*/ 232 h 240"/>
                  <a:gd name="T32" fmla="*/ 135 w 169"/>
                  <a:gd name="T33" fmla="*/ 240 h 240"/>
                  <a:gd name="T34" fmla="*/ 144 w 169"/>
                  <a:gd name="T35" fmla="*/ 238 h 240"/>
                  <a:gd name="T36" fmla="*/ 151 w 169"/>
                  <a:gd name="T37" fmla="*/ 231 h 240"/>
                  <a:gd name="T38" fmla="*/ 160 w 169"/>
                  <a:gd name="T39" fmla="*/ 219 h 240"/>
                  <a:gd name="T40" fmla="*/ 165 w 169"/>
                  <a:gd name="T41" fmla="*/ 205 h 240"/>
                  <a:gd name="T42" fmla="*/ 168 w 169"/>
                  <a:gd name="T43" fmla="*/ 190 h 240"/>
                  <a:gd name="T44" fmla="*/ 169 w 169"/>
                  <a:gd name="T45" fmla="*/ 177 h 240"/>
                  <a:gd name="T46" fmla="*/ 166 w 169"/>
                  <a:gd name="T47" fmla="*/ 166 h 240"/>
                  <a:gd name="T48" fmla="*/ 156 w 169"/>
                  <a:gd name="T49" fmla="*/ 156 h 240"/>
                  <a:gd name="T50" fmla="*/ 145 w 169"/>
                  <a:gd name="T51" fmla="*/ 139 h 240"/>
                  <a:gd name="T52" fmla="*/ 135 w 169"/>
                  <a:gd name="T53" fmla="*/ 118 h 240"/>
                  <a:gd name="T54" fmla="*/ 125 w 169"/>
                  <a:gd name="T55" fmla="*/ 96 h 240"/>
                  <a:gd name="T56" fmla="*/ 117 w 169"/>
                  <a:gd name="T57" fmla="*/ 72 h 240"/>
                  <a:gd name="T58" fmla="*/ 110 w 169"/>
                  <a:gd name="T59" fmla="*/ 51 h 240"/>
                  <a:gd name="T60" fmla="*/ 103 w 169"/>
                  <a:gd name="T61" fmla="*/ 34 h 240"/>
                  <a:gd name="T62" fmla="*/ 99 w 169"/>
                  <a:gd name="T63" fmla="*/ 23 h 240"/>
                  <a:gd name="T64" fmla="*/ 93 w 169"/>
                  <a:gd name="T65" fmla="*/ 16 h 240"/>
                  <a:gd name="T66" fmla="*/ 83 w 169"/>
                  <a:gd name="T67" fmla="*/ 8 h 240"/>
                  <a:gd name="T68" fmla="*/ 71 w 169"/>
                  <a:gd name="T69" fmla="*/ 1 h 240"/>
                  <a:gd name="T70" fmla="*/ 61 w 169"/>
                  <a:gd name="T7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9" h="240">
                    <a:moveTo>
                      <a:pt x="56" y="3"/>
                    </a:moveTo>
                    <a:lnTo>
                      <a:pt x="51" y="8"/>
                    </a:lnTo>
                    <a:lnTo>
                      <a:pt x="46" y="15"/>
                    </a:lnTo>
                    <a:lnTo>
                      <a:pt x="41" y="21"/>
                    </a:lnTo>
                    <a:lnTo>
                      <a:pt x="35" y="29"/>
                    </a:lnTo>
                    <a:lnTo>
                      <a:pt x="29" y="37"/>
                    </a:lnTo>
                    <a:lnTo>
                      <a:pt x="24" y="46"/>
                    </a:lnTo>
                    <a:lnTo>
                      <a:pt x="19" y="54"/>
                    </a:lnTo>
                    <a:lnTo>
                      <a:pt x="15" y="62"/>
                    </a:lnTo>
                    <a:lnTo>
                      <a:pt x="11" y="71"/>
                    </a:lnTo>
                    <a:lnTo>
                      <a:pt x="7" y="80"/>
                    </a:lnTo>
                    <a:lnTo>
                      <a:pt x="4" y="87"/>
                    </a:lnTo>
                    <a:lnTo>
                      <a:pt x="2" y="94"/>
                    </a:lnTo>
                    <a:lnTo>
                      <a:pt x="0" y="100"/>
                    </a:lnTo>
                    <a:lnTo>
                      <a:pt x="0" y="105"/>
                    </a:lnTo>
                    <a:lnTo>
                      <a:pt x="0" y="108"/>
                    </a:lnTo>
                    <a:lnTo>
                      <a:pt x="2" y="110"/>
                    </a:lnTo>
                    <a:lnTo>
                      <a:pt x="12" y="117"/>
                    </a:lnTo>
                    <a:lnTo>
                      <a:pt x="22" y="124"/>
                    </a:lnTo>
                    <a:lnTo>
                      <a:pt x="31" y="132"/>
                    </a:lnTo>
                    <a:lnTo>
                      <a:pt x="41" y="140"/>
                    </a:lnTo>
                    <a:lnTo>
                      <a:pt x="48" y="148"/>
                    </a:lnTo>
                    <a:lnTo>
                      <a:pt x="56" y="157"/>
                    </a:lnTo>
                    <a:lnTo>
                      <a:pt x="63" y="165"/>
                    </a:lnTo>
                    <a:lnTo>
                      <a:pt x="69" y="174"/>
                    </a:lnTo>
                    <a:lnTo>
                      <a:pt x="76" y="183"/>
                    </a:lnTo>
                    <a:lnTo>
                      <a:pt x="84" y="192"/>
                    </a:lnTo>
                    <a:lnTo>
                      <a:pt x="90" y="200"/>
                    </a:lnTo>
                    <a:lnTo>
                      <a:pt x="97" y="210"/>
                    </a:lnTo>
                    <a:lnTo>
                      <a:pt x="105" y="217"/>
                    </a:lnTo>
                    <a:lnTo>
                      <a:pt x="113" y="225"/>
                    </a:lnTo>
                    <a:lnTo>
                      <a:pt x="121" y="232"/>
                    </a:lnTo>
                    <a:lnTo>
                      <a:pt x="131" y="238"/>
                    </a:lnTo>
                    <a:lnTo>
                      <a:pt x="135" y="240"/>
                    </a:lnTo>
                    <a:lnTo>
                      <a:pt x="139" y="240"/>
                    </a:lnTo>
                    <a:lnTo>
                      <a:pt x="144" y="238"/>
                    </a:lnTo>
                    <a:lnTo>
                      <a:pt x="147" y="235"/>
                    </a:lnTo>
                    <a:lnTo>
                      <a:pt x="151" y="231"/>
                    </a:lnTo>
                    <a:lnTo>
                      <a:pt x="155" y="226"/>
                    </a:lnTo>
                    <a:lnTo>
                      <a:pt x="160" y="219"/>
                    </a:lnTo>
                    <a:lnTo>
                      <a:pt x="163" y="212"/>
                    </a:lnTo>
                    <a:lnTo>
                      <a:pt x="165" y="205"/>
                    </a:lnTo>
                    <a:lnTo>
                      <a:pt x="167" y="197"/>
                    </a:lnTo>
                    <a:lnTo>
                      <a:pt x="168" y="190"/>
                    </a:lnTo>
                    <a:lnTo>
                      <a:pt x="169" y="183"/>
                    </a:lnTo>
                    <a:lnTo>
                      <a:pt x="169" y="177"/>
                    </a:lnTo>
                    <a:lnTo>
                      <a:pt x="168" y="171"/>
                    </a:lnTo>
                    <a:lnTo>
                      <a:pt x="166" y="166"/>
                    </a:lnTo>
                    <a:lnTo>
                      <a:pt x="163" y="163"/>
                    </a:lnTo>
                    <a:lnTo>
                      <a:pt x="156" y="156"/>
                    </a:lnTo>
                    <a:lnTo>
                      <a:pt x="151" y="148"/>
                    </a:lnTo>
                    <a:lnTo>
                      <a:pt x="145" y="139"/>
                    </a:lnTo>
                    <a:lnTo>
                      <a:pt x="140" y="129"/>
                    </a:lnTo>
                    <a:lnTo>
                      <a:pt x="135" y="118"/>
                    </a:lnTo>
                    <a:lnTo>
                      <a:pt x="130" y="107"/>
                    </a:lnTo>
                    <a:lnTo>
                      <a:pt x="125" y="96"/>
                    </a:lnTo>
                    <a:lnTo>
                      <a:pt x="121" y="84"/>
                    </a:lnTo>
                    <a:lnTo>
                      <a:pt x="117" y="72"/>
                    </a:lnTo>
                    <a:lnTo>
                      <a:pt x="113" y="62"/>
                    </a:lnTo>
                    <a:lnTo>
                      <a:pt x="110" y="51"/>
                    </a:lnTo>
                    <a:lnTo>
                      <a:pt x="106" y="42"/>
                    </a:lnTo>
                    <a:lnTo>
                      <a:pt x="103" y="34"/>
                    </a:lnTo>
                    <a:lnTo>
                      <a:pt x="101" y="28"/>
                    </a:lnTo>
                    <a:lnTo>
                      <a:pt x="99" y="23"/>
                    </a:lnTo>
                    <a:lnTo>
                      <a:pt x="96" y="20"/>
                    </a:lnTo>
                    <a:lnTo>
                      <a:pt x="93" y="16"/>
                    </a:lnTo>
                    <a:lnTo>
                      <a:pt x="88" y="12"/>
                    </a:lnTo>
                    <a:lnTo>
                      <a:pt x="83" y="8"/>
                    </a:lnTo>
                    <a:lnTo>
                      <a:pt x="77" y="4"/>
                    </a:lnTo>
                    <a:lnTo>
                      <a:pt x="71" y="1"/>
                    </a:lnTo>
                    <a:lnTo>
                      <a:pt x="65" y="0"/>
                    </a:lnTo>
                    <a:lnTo>
                      <a:pt x="61" y="0"/>
                    </a:lnTo>
                    <a:lnTo>
                      <a:pt x="56" y="3"/>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74" name="Freeform 182">
                <a:extLst>
                  <a:ext uri="{FF2B5EF4-FFF2-40B4-BE49-F238E27FC236}">
                    <a16:creationId xmlns:a16="http://schemas.microsoft.com/office/drawing/2014/main" id="{498D3B7A-0FDF-48FF-948A-D2717DB99815}"/>
                  </a:ext>
                </a:extLst>
              </p:cNvPr>
              <p:cNvSpPr>
                <a:spLocks/>
              </p:cNvSpPr>
              <p:nvPr/>
            </p:nvSpPr>
            <p:spPr bwMode="auto">
              <a:xfrm>
                <a:off x="2063" y="2364"/>
                <a:ext cx="56" cy="80"/>
              </a:xfrm>
              <a:custGeom>
                <a:avLst/>
                <a:gdLst>
                  <a:gd name="T0" fmla="*/ 51 w 169"/>
                  <a:gd name="T1" fmla="*/ 8 h 240"/>
                  <a:gd name="T2" fmla="*/ 41 w 169"/>
                  <a:gd name="T3" fmla="*/ 21 h 240"/>
                  <a:gd name="T4" fmla="*/ 29 w 169"/>
                  <a:gd name="T5" fmla="*/ 37 h 240"/>
                  <a:gd name="T6" fmla="*/ 19 w 169"/>
                  <a:gd name="T7" fmla="*/ 54 h 240"/>
                  <a:gd name="T8" fmla="*/ 11 w 169"/>
                  <a:gd name="T9" fmla="*/ 71 h 240"/>
                  <a:gd name="T10" fmla="*/ 4 w 169"/>
                  <a:gd name="T11" fmla="*/ 87 h 240"/>
                  <a:gd name="T12" fmla="*/ 0 w 169"/>
                  <a:gd name="T13" fmla="*/ 100 h 240"/>
                  <a:gd name="T14" fmla="*/ 0 w 169"/>
                  <a:gd name="T15" fmla="*/ 108 h 240"/>
                  <a:gd name="T16" fmla="*/ 12 w 169"/>
                  <a:gd name="T17" fmla="*/ 117 h 240"/>
                  <a:gd name="T18" fmla="*/ 31 w 169"/>
                  <a:gd name="T19" fmla="*/ 132 h 240"/>
                  <a:gd name="T20" fmla="*/ 48 w 169"/>
                  <a:gd name="T21" fmla="*/ 148 h 240"/>
                  <a:gd name="T22" fmla="*/ 63 w 169"/>
                  <a:gd name="T23" fmla="*/ 165 h 240"/>
                  <a:gd name="T24" fmla="*/ 76 w 169"/>
                  <a:gd name="T25" fmla="*/ 183 h 240"/>
                  <a:gd name="T26" fmla="*/ 90 w 169"/>
                  <a:gd name="T27" fmla="*/ 200 h 240"/>
                  <a:gd name="T28" fmla="*/ 105 w 169"/>
                  <a:gd name="T29" fmla="*/ 217 h 240"/>
                  <a:gd name="T30" fmla="*/ 121 w 169"/>
                  <a:gd name="T31" fmla="*/ 232 h 240"/>
                  <a:gd name="T32" fmla="*/ 135 w 169"/>
                  <a:gd name="T33" fmla="*/ 240 h 240"/>
                  <a:gd name="T34" fmla="*/ 144 w 169"/>
                  <a:gd name="T35" fmla="*/ 238 h 240"/>
                  <a:gd name="T36" fmla="*/ 151 w 169"/>
                  <a:gd name="T37" fmla="*/ 231 h 240"/>
                  <a:gd name="T38" fmla="*/ 160 w 169"/>
                  <a:gd name="T39" fmla="*/ 219 h 240"/>
                  <a:gd name="T40" fmla="*/ 165 w 169"/>
                  <a:gd name="T41" fmla="*/ 205 h 240"/>
                  <a:gd name="T42" fmla="*/ 168 w 169"/>
                  <a:gd name="T43" fmla="*/ 190 h 240"/>
                  <a:gd name="T44" fmla="*/ 169 w 169"/>
                  <a:gd name="T45" fmla="*/ 177 h 240"/>
                  <a:gd name="T46" fmla="*/ 166 w 169"/>
                  <a:gd name="T47" fmla="*/ 166 h 240"/>
                  <a:gd name="T48" fmla="*/ 156 w 169"/>
                  <a:gd name="T49" fmla="*/ 156 h 240"/>
                  <a:gd name="T50" fmla="*/ 145 w 169"/>
                  <a:gd name="T51" fmla="*/ 139 h 240"/>
                  <a:gd name="T52" fmla="*/ 135 w 169"/>
                  <a:gd name="T53" fmla="*/ 118 h 240"/>
                  <a:gd name="T54" fmla="*/ 125 w 169"/>
                  <a:gd name="T55" fmla="*/ 96 h 240"/>
                  <a:gd name="T56" fmla="*/ 117 w 169"/>
                  <a:gd name="T57" fmla="*/ 72 h 240"/>
                  <a:gd name="T58" fmla="*/ 110 w 169"/>
                  <a:gd name="T59" fmla="*/ 51 h 240"/>
                  <a:gd name="T60" fmla="*/ 103 w 169"/>
                  <a:gd name="T61" fmla="*/ 34 h 240"/>
                  <a:gd name="T62" fmla="*/ 99 w 169"/>
                  <a:gd name="T63" fmla="*/ 23 h 240"/>
                  <a:gd name="T64" fmla="*/ 93 w 169"/>
                  <a:gd name="T65" fmla="*/ 16 h 240"/>
                  <a:gd name="T66" fmla="*/ 83 w 169"/>
                  <a:gd name="T67" fmla="*/ 8 h 240"/>
                  <a:gd name="T68" fmla="*/ 71 w 169"/>
                  <a:gd name="T69" fmla="*/ 1 h 240"/>
                  <a:gd name="T70" fmla="*/ 61 w 169"/>
                  <a:gd name="T7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9" h="240">
                    <a:moveTo>
                      <a:pt x="56" y="3"/>
                    </a:moveTo>
                    <a:lnTo>
                      <a:pt x="51" y="8"/>
                    </a:lnTo>
                    <a:lnTo>
                      <a:pt x="46" y="15"/>
                    </a:lnTo>
                    <a:lnTo>
                      <a:pt x="41" y="21"/>
                    </a:lnTo>
                    <a:lnTo>
                      <a:pt x="35" y="29"/>
                    </a:lnTo>
                    <a:lnTo>
                      <a:pt x="29" y="37"/>
                    </a:lnTo>
                    <a:lnTo>
                      <a:pt x="24" y="46"/>
                    </a:lnTo>
                    <a:lnTo>
                      <a:pt x="19" y="54"/>
                    </a:lnTo>
                    <a:lnTo>
                      <a:pt x="15" y="62"/>
                    </a:lnTo>
                    <a:lnTo>
                      <a:pt x="11" y="71"/>
                    </a:lnTo>
                    <a:lnTo>
                      <a:pt x="7" y="80"/>
                    </a:lnTo>
                    <a:lnTo>
                      <a:pt x="4" y="87"/>
                    </a:lnTo>
                    <a:lnTo>
                      <a:pt x="2" y="94"/>
                    </a:lnTo>
                    <a:lnTo>
                      <a:pt x="0" y="100"/>
                    </a:lnTo>
                    <a:lnTo>
                      <a:pt x="0" y="105"/>
                    </a:lnTo>
                    <a:lnTo>
                      <a:pt x="0" y="108"/>
                    </a:lnTo>
                    <a:lnTo>
                      <a:pt x="2" y="110"/>
                    </a:lnTo>
                    <a:lnTo>
                      <a:pt x="12" y="117"/>
                    </a:lnTo>
                    <a:lnTo>
                      <a:pt x="22" y="124"/>
                    </a:lnTo>
                    <a:lnTo>
                      <a:pt x="31" y="132"/>
                    </a:lnTo>
                    <a:lnTo>
                      <a:pt x="41" y="140"/>
                    </a:lnTo>
                    <a:lnTo>
                      <a:pt x="48" y="148"/>
                    </a:lnTo>
                    <a:lnTo>
                      <a:pt x="56" y="157"/>
                    </a:lnTo>
                    <a:lnTo>
                      <a:pt x="63" y="165"/>
                    </a:lnTo>
                    <a:lnTo>
                      <a:pt x="69" y="174"/>
                    </a:lnTo>
                    <a:lnTo>
                      <a:pt x="76" y="183"/>
                    </a:lnTo>
                    <a:lnTo>
                      <a:pt x="84" y="192"/>
                    </a:lnTo>
                    <a:lnTo>
                      <a:pt x="90" y="200"/>
                    </a:lnTo>
                    <a:lnTo>
                      <a:pt x="97" y="210"/>
                    </a:lnTo>
                    <a:lnTo>
                      <a:pt x="105" y="217"/>
                    </a:lnTo>
                    <a:lnTo>
                      <a:pt x="113" y="225"/>
                    </a:lnTo>
                    <a:lnTo>
                      <a:pt x="121" y="232"/>
                    </a:lnTo>
                    <a:lnTo>
                      <a:pt x="131" y="238"/>
                    </a:lnTo>
                    <a:lnTo>
                      <a:pt x="135" y="240"/>
                    </a:lnTo>
                    <a:lnTo>
                      <a:pt x="139" y="240"/>
                    </a:lnTo>
                    <a:lnTo>
                      <a:pt x="144" y="238"/>
                    </a:lnTo>
                    <a:lnTo>
                      <a:pt x="147" y="235"/>
                    </a:lnTo>
                    <a:lnTo>
                      <a:pt x="151" y="231"/>
                    </a:lnTo>
                    <a:lnTo>
                      <a:pt x="155" y="226"/>
                    </a:lnTo>
                    <a:lnTo>
                      <a:pt x="160" y="219"/>
                    </a:lnTo>
                    <a:lnTo>
                      <a:pt x="163" y="212"/>
                    </a:lnTo>
                    <a:lnTo>
                      <a:pt x="165" y="205"/>
                    </a:lnTo>
                    <a:lnTo>
                      <a:pt x="167" y="197"/>
                    </a:lnTo>
                    <a:lnTo>
                      <a:pt x="168" y="190"/>
                    </a:lnTo>
                    <a:lnTo>
                      <a:pt x="169" y="183"/>
                    </a:lnTo>
                    <a:lnTo>
                      <a:pt x="169" y="177"/>
                    </a:lnTo>
                    <a:lnTo>
                      <a:pt x="168" y="171"/>
                    </a:lnTo>
                    <a:lnTo>
                      <a:pt x="166" y="166"/>
                    </a:lnTo>
                    <a:lnTo>
                      <a:pt x="163" y="163"/>
                    </a:lnTo>
                    <a:lnTo>
                      <a:pt x="156" y="156"/>
                    </a:lnTo>
                    <a:lnTo>
                      <a:pt x="151" y="148"/>
                    </a:lnTo>
                    <a:lnTo>
                      <a:pt x="145" y="139"/>
                    </a:lnTo>
                    <a:lnTo>
                      <a:pt x="140" y="129"/>
                    </a:lnTo>
                    <a:lnTo>
                      <a:pt x="135" y="118"/>
                    </a:lnTo>
                    <a:lnTo>
                      <a:pt x="130" y="107"/>
                    </a:lnTo>
                    <a:lnTo>
                      <a:pt x="125" y="96"/>
                    </a:lnTo>
                    <a:lnTo>
                      <a:pt x="121" y="84"/>
                    </a:lnTo>
                    <a:lnTo>
                      <a:pt x="117" y="72"/>
                    </a:lnTo>
                    <a:lnTo>
                      <a:pt x="113" y="62"/>
                    </a:lnTo>
                    <a:lnTo>
                      <a:pt x="110" y="51"/>
                    </a:lnTo>
                    <a:lnTo>
                      <a:pt x="106" y="42"/>
                    </a:lnTo>
                    <a:lnTo>
                      <a:pt x="103" y="34"/>
                    </a:lnTo>
                    <a:lnTo>
                      <a:pt x="101" y="28"/>
                    </a:lnTo>
                    <a:lnTo>
                      <a:pt x="99" y="23"/>
                    </a:lnTo>
                    <a:lnTo>
                      <a:pt x="96" y="20"/>
                    </a:lnTo>
                    <a:lnTo>
                      <a:pt x="93" y="16"/>
                    </a:lnTo>
                    <a:lnTo>
                      <a:pt x="88" y="12"/>
                    </a:lnTo>
                    <a:lnTo>
                      <a:pt x="83" y="8"/>
                    </a:lnTo>
                    <a:lnTo>
                      <a:pt x="77" y="4"/>
                    </a:lnTo>
                    <a:lnTo>
                      <a:pt x="71" y="1"/>
                    </a:lnTo>
                    <a:lnTo>
                      <a:pt x="65" y="0"/>
                    </a:lnTo>
                    <a:lnTo>
                      <a:pt x="61" y="0"/>
                    </a:lnTo>
                    <a:lnTo>
                      <a:pt x="56"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75" name="Freeform 183">
                <a:extLst>
                  <a:ext uri="{FF2B5EF4-FFF2-40B4-BE49-F238E27FC236}">
                    <a16:creationId xmlns:a16="http://schemas.microsoft.com/office/drawing/2014/main" id="{A069B0A8-ED93-44BB-2F6C-EAA2C6B9BDDA}"/>
                  </a:ext>
                </a:extLst>
              </p:cNvPr>
              <p:cNvSpPr>
                <a:spLocks/>
              </p:cNvSpPr>
              <p:nvPr/>
            </p:nvSpPr>
            <p:spPr bwMode="auto">
              <a:xfrm>
                <a:off x="2041" y="2478"/>
                <a:ext cx="65" cy="64"/>
              </a:xfrm>
              <a:custGeom>
                <a:avLst/>
                <a:gdLst>
                  <a:gd name="T0" fmla="*/ 11 w 195"/>
                  <a:gd name="T1" fmla="*/ 14 h 191"/>
                  <a:gd name="T2" fmla="*/ 6 w 195"/>
                  <a:gd name="T3" fmla="*/ 30 h 191"/>
                  <a:gd name="T4" fmla="*/ 3 w 195"/>
                  <a:gd name="T5" fmla="*/ 49 h 191"/>
                  <a:gd name="T6" fmla="*/ 1 w 195"/>
                  <a:gd name="T7" fmla="*/ 69 h 191"/>
                  <a:gd name="T8" fmla="*/ 0 w 195"/>
                  <a:gd name="T9" fmla="*/ 87 h 191"/>
                  <a:gd name="T10" fmla="*/ 0 w 195"/>
                  <a:gd name="T11" fmla="*/ 104 h 191"/>
                  <a:gd name="T12" fmla="*/ 2 w 195"/>
                  <a:gd name="T13" fmla="*/ 118 h 191"/>
                  <a:gd name="T14" fmla="*/ 6 w 195"/>
                  <a:gd name="T15" fmla="*/ 126 h 191"/>
                  <a:gd name="T16" fmla="*/ 20 w 195"/>
                  <a:gd name="T17" fmla="*/ 129 h 191"/>
                  <a:gd name="T18" fmla="*/ 43 w 195"/>
                  <a:gd name="T19" fmla="*/ 135 h 191"/>
                  <a:gd name="T20" fmla="*/ 65 w 195"/>
                  <a:gd name="T21" fmla="*/ 143 h 191"/>
                  <a:gd name="T22" fmla="*/ 85 w 195"/>
                  <a:gd name="T23" fmla="*/ 153 h 191"/>
                  <a:gd name="T24" fmla="*/ 106 w 195"/>
                  <a:gd name="T25" fmla="*/ 164 h 191"/>
                  <a:gd name="T26" fmla="*/ 125 w 195"/>
                  <a:gd name="T27" fmla="*/ 174 h 191"/>
                  <a:gd name="T28" fmla="*/ 145 w 195"/>
                  <a:gd name="T29" fmla="*/ 183 h 191"/>
                  <a:gd name="T30" fmla="*/ 166 w 195"/>
                  <a:gd name="T31" fmla="*/ 189 h 191"/>
                  <a:gd name="T32" fmla="*/ 185 w 195"/>
                  <a:gd name="T33" fmla="*/ 190 h 191"/>
                  <a:gd name="T34" fmla="*/ 194 w 195"/>
                  <a:gd name="T35" fmla="*/ 170 h 191"/>
                  <a:gd name="T36" fmla="*/ 193 w 195"/>
                  <a:gd name="T37" fmla="*/ 140 h 191"/>
                  <a:gd name="T38" fmla="*/ 184 w 195"/>
                  <a:gd name="T39" fmla="*/ 115 h 191"/>
                  <a:gd name="T40" fmla="*/ 168 w 195"/>
                  <a:gd name="T41" fmla="*/ 106 h 191"/>
                  <a:gd name="T42" fmla="*/ 151 w 195"/>
                  <a:gd name="T43" fmla="*/ 95 h 191"/>
                  <a:gd name="T44" fmla="*/ 133 w 195"/>
                  <a:gd name="T45" fmla="*/ 80 h 191"/>
                  <a:gd name="T46" fmla="*/ 115 w 195"/>
                  <a:gd name="T47" fmla="*/ 63 h 191"/>
                  <a:gd name="T48" fmla="*/ 97 w 195"/>
                  <a:gd name="T49" fmla="*/ 46 h 191"/>
                  <a:gd name="T50" fmla="*/ 82 w 195"/>
                  <a:gd name="T51" fmla="*/ 30 h 191"/>
                  <a:gd name="T52" fmla="*/ 69 w 195"/>
                  <a:gd name="T53" fmla="*/ 17 h 191"/>
                  <a:gd name="T54" fmla="*/ 60 w 195"/>
                  <a:gd name="T55" fmla="*/ 8 h 191"/>
                  <a:gd name="T56" fmla="*/ 52 w 195"/>
                  <a:gd name="T57" fmla="*/ 5 h 191"/>
                  <a:gd name="T58" fmla="*/ 40 w 195"/>
                  <a:gd name="T59" fmla="*/ 1 h 191"/>
                  <a:gd name="T60" fmla="*/ 26 w 195"/>
                  <a:gd name="T61" fmla="*/ 0 h 191"/>
                  <a:gd name="T62" fmla="*/ 16 w 195"/>
                  <a:gd name="T63"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5" h="191">
                    <a:moveTo>
                      <a:pt x="13" y="8"/>
                    </a:moveTo>
                    <a:lnTo>
                      <a:pt x="11" y="14"/>
                    </a:lnTo>
                    <a:lnTo>
                      <a:pt x="9" y="22"/>
                    </a:lnTo>
                    <a:lnTo>
                      <a:pt x="6" y="30"/>
                    </a:lnTo>
                    <a:lnTo>
                      <a:pt x="5" y="40"/>
                    </a:lnTo>
                    <a:lnTo>
                      <a:pt x="3" y="49"/>
                    </a:lnTo>
                    <a:lnTo>
                      <a:pt x="2" y="59"/>
                    </a:lnTo>
                    <a:lnTo>
                      <a:pt x="1" y="69"/>
                    </a:lnTo>
                    <a:lnTo>
                      <a:pt x="0" y="78"/>
                    </a:lnTo>
                    <a:lnTo>
                      <a:pt x="0" y="87"/>
                    </a:lnTo>
                    <a:lnTo>
                      <a:pt x="0" y="96"/>
                    </a:lnTo>
                    <a:lnTo>
                      <a:pt x="0" y="104"/>
                    </a:lnTo>
                    <a:lnTo>
                      <a:pt x="1" y="111"/>
                    </a:lnTo>
                    <a:lnTo>
                      <a:pt x="2" y="118"/>
                    </a:lnTo>
                    <a:lnTo>
                      <a:pt x="3" y="122"/>
                    </a:lnTo>
                    <a:lnTo>
                      <a:pt x="6" y="126"/>
                    </a:lnTo>
                    <a:lnTo>
                      <a:pt x="8" y="127"/>
                    </a:lnTo>
                    <a:lnTo>
                      <a:pt x="20" y="129"/>
                    </a:lnTo>
                    <a:lnTo>
                      <a:pt x="32" y="131"/>
                    </a:lnTo>
                    <a:lnTo>
                      <a:pt x="43" y="135"/>
                    </a:lnTo>
                    <a:lnTo>
                      <a:pt x="54" y="139"/>
                    </a:lnTo>
                    <a:lnTo>
                      <a:pt x="65" y="143"/>
                    </a:lnTo>
                    <a:lnTo>
                      <a:pt x="75" y="148"/>
                    </a:lnTo>
                    <a:lnTo>
                      <a:pt x="85" y="153"/>
                    </a:lnTo>
                    <a:lnTo>
                      <a:pt x="95" y="159"/>
                    </a:lnTo>
                    <a:lnTo>
                      <a:pt x="106" y="164"/>
                    </a:lnTo>
                    <a:lnTo>
                      <a:pt x="115" y="169"/>
                    </a:lnTo>
                    <a:lnTo>
                      <a:pt x="125" y="174"/>
                    </a:lnTo>
                    <a:lnTo>
                      <a:pt x="135" y="179"/>
                    </a:lnTo>
                    <a:lnTo>
                      <a:pt x="145" y="183"/>
                    </a:lnTo>
                    <a:lnTo>
                      <a:pt x="155" y="187"/>
                    </a:lnTo>
                    <a:lnTo>
                      <a:pt x="166" y="189"/>
                    </a:lnTo>
                    <a:lnTo>
                      <a:pt x="177" y="191"/>
                    </a:lnTo>
                    <a:lnTo>
                      <a:pt x="185" y="190"/>
                    </a:lnTo>
                    <a:lnTo>
                      <a:pt x="192" y="182"/>
                    </a:lnTo>
                    <a:lnTo>
                      <a:pt x="194" y="170"/>
                    </a:lnTo>
                    <a:lnTo>
                      <a:pt x="195" y="155"/>
                    </a:lnTo>
                    <a:lnTo>
                      <a:pt x="193" y="140"/>
                    </a:lnTo>
                    <a:lnTo>
                      <a:pt x="189" y="126"/>
                    </a:lnTo>
                    <a:lnTo>
                      <a:pt x="184" y="115"/>
                    </a:lnTo>
                    <a:lnTo>
                      <a:pt x="176" y="110"/>
                    </a:lnTo>
                    <a:lnTo>
                      <a:pt x="168" y="106"/>
                    </a:lnTo>
                    <a:lnTo>
                      <a:pt x="159" y="101"/>
                    </a:lnTo>
                    <a:lnTo>
                      <a:pt x="151" y="95"/>
                    </a:lnTo>
                    <a:lnTo>
                      <a:pt x="142" y="87"/>
                    </a:lnTo>
                    <a:lnTo>
                      <a:pt x="133" y="80"/>
                    </a:lnTo>
                    <a:lnTo>
                      <a:pt x="124" y="72"/>
                    </a:lnTo>
                    <a:lnTo>
                      <a:pt x="115" y="63"/>
                    </a:lnTo>
                    <a:lnTo>
                      <a:pt x="106" y="54"/>
                    </a:lnTo>
                    <a:lnTo>
                      <a:pt x="97" y="46"/>
                    </a:lnTo>
                    <a:lnTo>
                      <a:pt x="89" y="38"/>
                    </a:lnTo>
                    <a:lnTo>
                      <a:pt x="82" y="30"/>
                    </a:lnTo>
                    <a:lnTo>
                      <a:pt x="75" y="23"/>
                    </a:lnTo>
                    <a:lnTo>
                      <a:pt x="69" y="17"/>
                    </a:lnTo>
                    <a:lnTo>
                      <a:pt x="64" y="12"/>
                    </a:lnTo>
                    <a:lnTo>
                      <a:pt x="60" y="8"/>
                    </a:lnTo>
                    <a:lnTo>
                      <a:pt x="56" y="7"/>
                    </a:lnTo>
                    <a:lnTo>
                      <a:pt x="52" y="5"/>
                    </a:lnTo>
                    <a:lnTo>
                      <a:pt x="46" y="3"/>
                    </a:lnTo>
                    <a:lnTo>
                      <a:pt x="40" y="1"/>
                    </a:lnTo>
                    <a:lnTo>
                      <a:pt x="33" y="0"/>
                    </a:lnTo>
                    <a:lnTo>
                      <a:pt x="26" y="0"/>
                    </a:lnTo>
                    <a:lnTo>
                      <a:pt x="21" y="1"/>
                    </a:lnTo>
                    <a:lnTo>
                      <a:pt x="16" y="3"/>
                    </a:lnTo>
                    <a:lnTo>
                      <a:pt x="13" y="8"/>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76" name="Freeform 184">
                <a:extLst>
                  <a:ext uri="{FF2B5EF4-FFF2-40B4-BE49-F238E27FC236}">
                    <a16:creationId xmlns:a16="http://schemas.microsoft.com/office/drawing/2014/main" id="{BB6B49F8-72B2-9360-7125-2455ECD30CDD}"/>
                  </a:ext>
                </a:extLst>
              </p:cNvPr>
              <p:cNvSpPr>
                <a:spLocks/>
              </p:cNvSpPr>
              <p:nvPr/>
            </p:nvSpPr>
            <p:spPr bwMode="auto">
              <a:xfrm>
                <a:off x="2041" y="2478"/>
                <a:ext cx="65" cy="64"/>
              </a:xfrm>
              <a:custGeom>
                <a:avLst/>
                <a:gdLst>
                  <a:gd name="T0" fmla="*/ 11 w 195"/>
                  <a:gd name="T1" fmla="*/ 14 h 191"/>
                  <a:gd name="T2" fmla="*/ 6 w 195"/>
                  <a:gd name="T3" fmla="*/ 30 h 191"/>
                  <a:gd name="T4" fmla="*/ 3 w 195"/>
                  <a:gd name="T5" fmla="*/ 49 h 191"/>
                  <a:gd name="T6" fmla="*/ 1 w 195"/>
                  <a:gd name="T7" fmla="*/ 69 h 191"/>
                  <a:gd name="T8" fmla="*/ 0 w 195"/>
                  <a:gd name="T9" fmla="*/ 87 h 191"/>
                  <a:gd name="T10" fmla="*/ 0 w 195"/>
                  <a:gd name="T11" fmla="*/ 104 h 191"/>
                  <a:gd name="T12" fmla="*/ 2 w 195"/>
                  <a:gd name="T13" fmla="*/ 118 h 191"/>
                  <a:gd name="T14" fmla="*/ 6 w 195"/>
                  <a:gd name="T15" fmla="*/ 126 h 191"/>
                  <a:gd name="T16" fmla="*/ 20 w 195"/>
                  <a:gd name="T17" fmla="*/ 129 h 191"/>
                  <a:gd name="T18" fmla="*/ 43 w 195"/>
                  <a:gd name="T19" fmla="*/ 135 h 191"/>
                  <a:gd name="T20" fmla="*/ 65 w 195"/>
                  <a:gd name="T21" fmla="*/ 143 h 191"/>
                  <a:gd name="T22" fmla="*/ 85 w 195"/>
                  <a:gd name="T23" fmla="*/ 153 h 191"/>
                  <a:gd name="T24" fmla="*/ 106 w 195"/>
                  <a:gd name="T25" fmla="*/ 164 h 191"/>
                  <a:gd name="T26" fmla="*/ 125 w 195"/>
                  <a:gd name="T27" fmla="*/ 174 h 191"/>
                  <a:gd name="T28" fmla="*/ 145 w 195"/>
                  <a:gd name="T29" fmla="*/ 183 h 191"/>
                  <a:gd name="T30" fmla="*/ 166 w 195"/>
                  <a:gd name="T31" fmla="*/ 189 h 191"/>
                  <a:gd name="T32" fmla="*/ 185 w 195"/>
                  <a:gd name="T33" fmla="*/ 190 h 191"/>
                  <a:gd name="T34" fmla="*/ 194 w 195"/>
                  <a:gd name="T35" fmla="*/ 170 h 191"/>
                  <a:gd name="T36" fmla="*/ 193 w 195"/>
                  <a:gd name="T37" fmla="*/ 140 h 191"/>
                  <a:gd name="T38" fmla="*/ 184 w 195"/>
                  <a:gd name="T39" fmla="*/ 115 h 191"/>
                  <a:gd name="T40" fmla="*/ 168 w 195"/>
                  <a:gd name="T41" fmla="*/ 106 h 191"/>
                  <a:gd name="T42" fmla="*/ 151 w 195"/>
                  <a:gd name="T43" fmla="*/ 95 h 191"/>
                  <a:gd name="T44" fmla="*/ 133 w 195"/>
                  <a:gd name="T45" fmla="*/ 80 h 191"/>
                  <a:gd name="T46" fmla="*/ 115 w 195"/>
                  <a:gd name="T47" fmla="*/ 63 h 191"/>
                  <a:gd name="T48" fmla="*/ 97 w 195"/>
                  <a:gd name="T49" fmla="*/ 46 h 191"/>
                  <a:gd name="T50" fmla="*/ 82 w 195"/>
                  <a:gd name="T51" fmla="*/ 30 h 191"/>
                  <a:gd name="T52" fmla="*/ 69 w 195"/>
                  <a:gd name="T53" fmla="*/ 17 h 191"/>
                  <a:gd name="T54" fmla="*/ 60 w 195"/>
                  <a:gd name="T55" fmla="*/ 8 h 191"/>
                  <a:gd name="T56" fmla="*/ 52 w 195"/>
                  <a:gd name="T57" fmla="*/ 5 h 191"/>
                  <a:gd name="T58" fmla="*/ 40 w 195"/>
                  <a:gd name="T59" fmla="*/ 1 h 191"/>
                  <a:gd name="T60" fmla="*/ 26 w 195"/>
                  <a:gd name="T61" fmla="*/ 0 h 191"/>
                  <a:gd name="T62" fmla="*/ 16 w 195"/>
                  <a:gd name="T63" fmla="*/ 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5" h="191">
                    <a:moveTo>
                      <a:pt x="13" y="8"/>
                    </a:moveTo>
                    <a:lnTo>
                      <a:pt x="11" y="14"/>
                    </a:lnTo>
                    <a:lnTo>
                      <a:pt x="9" y="22"/>
                    </a:lnTo>
                    <a:lnTo>
                      <a:pt x="6" y="30"/>
                    </a:lnTo>
                    <a:lnTo>
                      <a:pt x="5" y="40"/>
                    </a:lnTo>
                    <a:lnTo>
                      <a:pt x="3" y="49"/>
                    </a:lnTo>
                    <a:lnTo>
                      <a:pt x="2" y="59"/>
                    </a:lnTo>
                    <a:lnTo>
                      <a:pt x="1" y="69"/>
                    </a:lnTo>
                    <a:lnTo>
                      <a:pt x="0" y="78"/>
                    </a:lnTo>
                    <a:lnTo>
                      <a:pt x="0" y="87"/>
                    </a:lnTo>
                    <a:lnTo>
                      <a:pt x="0" y="96"/>
                    </a:lnTo>
                    <a:lnTo>
                      <a:pt x="0" y="104"/>
                    </a:lnTo>
                    <a:lnTo>
                      <a:pt x="1" y="111"/>
                    </a:lnTo>
                    <a:lnTo>
                      <a:pt x="2" y="118"/>
                    </a:lnTo>
                    <a:lnTo>
                      <a:pt x="3" y="122"/>
                    </a:lnTo>
                    <a:lnTo>
                      <a:pt x="6" y="126"/>
                    </a:lnTo>
                    <a:lnTo>
                      <a:pt x="8" y="127"/>
                    </a:lnTo>
                    <a:lnTo>
                      <a:pt x="20" y="129"/>
                    </a:lnTo>
                    <a:lnTo>
                      <a:pt x="32" y="131"/>
                    </a:lnTo>
                    <a:lnTo>
                      <a:pt x="43" y="135"/>
                    </a:lnTo>
                    <a:lnTo>
                      <a:pt x="54" y="139"/>
                    </a:lnTo>
                    <a:lnTo>
                      <a:pt x="65" y="143"/>
                    </a:lnTo>
                    <a:lnTo>
                      <a:pt x="75" y="148"/>
                    </a:lnTo>
                    <a:lnTo>
                      <a:pt x="85" y="153"/>
                    </a:lnTo>
                    <a:lnTo>
                      <a:pt x="95" y="159"/>
                    </a:lnTo>
                    <a:lnTo>
                      <a:pt x="106" y="164"/>
                    </a:lnTo>
                    <a:lnTo>
                      <a:pt x="115" y="169"/>
                    </a:lnTo>
                    <a:lnTo>
                      <a:pt x="125" y="174"/>
                    </a:lnTo>
                    <a:lnTo>
                      <a:pt x="135" y="179"/>
                    </a:lnTo>
                    <a:lnTo>
                      <a:pt x="145" y="183"/>
                    </a:lnTo>
                    <a:lnTo>
                      <a:pt x="155" y="187"/>
                    </a:lnTo>
                    <a:lnTo>
                      <a:pt x="166" y="189"/>
                    </a:lnTo>
                    <a:lnTo>
                      <a:pt x="177" y="191"/>
                    </a:lnTo>
                    <a:lnTo>
                      <a:pt x="185" y="190"/>
                    </a:lnTo>
                    <a:lnTo>
                      <a:pt x="192" y="182"/>
                    </a:lnTo>
                    <a:lnTo>
                      <a:pt x="194" y="170"/>
                    </a:lnTo>
                    <a:lnTo>
                      <a:pt x="195" y="155"/>
                    </a:lnTo>
                    <a:lnTo>
                      <a:pt x="193" y="140"/>
                    </a:lnTo>
                    <a:lnTo>
                      <a:pt x="189" y="126"/>
                    </a:lnTo>
                    <a:lnTo>
                      <a:pt x="184" y="115"/>
                    </a:lnTo>
                    <a:lnTo>
                      <a:pt x="176" y="110"/>
                    </a:lnTo>
                    <a:lnTo>
                      <a:pt x="168" y="106"/>
                    </a:lnTo>
                    <a:lnTo>
                      <a:pt x="159" y="101"/>
                    </a:lnTo>
                    <a:lnTo>
                      <a:pt x="151" y="95"/>
                    </a:lnTo>
                    <a:lnTo>
                      <a:pt x="142" y="87"/>
                    </a:lnTo>
                    <a:lnTo>
                      <a:pt x="133" y="80"/>
                    </a:lnTo>
                    <a:lnTo>
                      <a:pt x="124" y="72"/>
                    </a:lnTo>
                    <a:lnTo>
                      <a:pt x="115" y="63"/>
                    </a:lnTo>
                    <a:lnTo>
                      <a:pt x="106" y="54"/>
                    </a:lnTo>
                    <a:lnTo>
                      <a:pt x="97" y="46"/>
                    </a:lnTo>
                    <a:lnTo>
                      <a:pt x="89" y="38"/>
                    </a:lnTo>
                    <a:lnTo>
                      <a:pt x="82" y="30"/>
                    </a:lnTo>
                    <a:lnTo>
                      <a:pt x="75" y="23"/>
                    </a:lnTo>
                    <a:lnTo>
                      <a:pt x="69" y="17"/>
                    </a:lnTo>
                    <a:lnTo>
                      <a:pt x="64" y="12"/>
                    </a:lnTo>
                    <a:lnTo>
                      <a:pt x="60" y="8"/>
                    </a:lnTo>
                    <a:lnTo>
                      <a:pt x="56" y="7"/>
                    </a:lnTo>
                    <a:lnTo>
                      <a:pt x="52" y="5"/>
                    </a:lnTo>
                    <a:lnTo>
                      <a:pt x="46" y="3"/>
                    </a:lnTo>
                    <a:lnTo>
                      <a:pt x="40" y="1"/>
                    </a:lnTo>
                    <a:lnTo>
                      <a:pt x="33" y="0"/>
                    </a:lnTo>
                    <a:lnTo>
                      <a:pt x="26" y="0"/>
                    </a:lnTo>
                    <a:lnTo>
                      <a:pt x="21" y="1"/>
                    </a:lnTo>
                    <a:lnTo>
                      <a:pt x="16" y="3"/>
                    </a:lnTo>
                    <a:lnTo>
                      <a:pt x="13" y="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77" name="Freeform 185">
                <a:extLst>
                  <a:ext uri="{FF2B5EF4-FFF2-40B4-BE49-F238E27FC236}">
                    <a16:creationId xmlns:a16="http://schemas.microsoft.com/office/drawing/2014/main" id="{A203DD47-9766-9D2C-B00A-2E17DAC727C8}"/>
                  </a:ext>
                </a:extLst>
              </p:cNvPr>
              <p:cNvSpPr>
                <a:spLocks/>
              </p:cNvSpPr>
              <p:nvPr/>
            </p:nvSpPr>
            <p:spPr bwMode="auto">
              <a:xfrm>
                <a:off x="2041" y="2536"/>
                <a:ext cx="73" cy="50"/>
              </a:xfrm>
              <a:custGeom>
                <a:avLst/>
                <a:gdLst>
                  <a:gd name="T0" fmla="*/ 0 w 217"/>
                  <a:gd name="T1" fmla="*/ 21 h 151"/>
                  <a:gd name="T2" fmla="*/ 0 w 217"/>
                  <a:gd name="T3" fmla="*/ 37 h 151"/>
                  <a:gd name="T4" fmla="*/ 2 w 217"/>
                  <a:gd name="T5" fmla="*/ 56 h 151"/>
                  <a:gd name="T6" fmla="*/ 4 w 217"/>
                  <a:gd name="T7" fmla="*/ 77 h 151"/>
                  <a:gd name="T8" fmla="*/ 8 w 217"/>
                  <a:gd name="T9" fmla="*/ 95 h 151"/>
                  <a:gd name="T10" fmla="*/ 13 w 217"/>
                  <a:gd name="T11" fmla="*/ 111 h 151"/>
                  <a:gd name="T12" fmla="*/ 18 w 217"/>
                  <a:gd name="T13" fmla="*/ 123 h 151"/>
                  <a:gd name="T14" fmla="*/ 23 w 217"/>
                  <a:gd name="T15" fmla="*/ 130 h 151"/>
                  <a:gd name="T16" fmla="*/ 38 w 217"/>
                  <a:gd name="T17" fmla="*/ 129 h 151"/>
                  <a:gd name="T18" fmla="*/ 62 w 217"/>
                  <a:gd name="T19" fmla="*/ 129 h 151"/>
                  <a:gd name="T20" fmla="*/ 85 w 217"/>
                  <a:gd name="T21" fmla="*/ 132 h 151"/>
                  <a:gd name="T22" fmla="*/ 108 w 217"/>
                  <a:gd name="T23" fmla="*/ 136 h 151"/>
                  <a:gd name="T24" fmla="*/ 130 w 217"/>
                  <a:gd name="T25" fmla="*/ 141 h 151"/>
                  <a:gd name="T26" fmla="*/ 151 w 217"/>
                  <a:gd name="T27" fmla="*/ 146 h 151"/>
                  <a:gd name="T28" fmla="*/ 173 w 217"/>
                  <a:gd name="T29" fmla="*/ 149 h 151"/>
                  <a:gd name="T30" fmla="*/ 195 w 217"/>
                  <a:gd name="T31" fmla="*/ 151 h 151"/>
                  <a:gd name="T32" fmla="*/ 214 w 217"/>
                  <a:gd name="T33" fmla="*/ 145 h 151"/>
                  <a:gd name="T34" fmla="*/ 217 w 217"/>
                  <a:gd name="T35" fmla="*/ 124 h 151"/>
                  <a:gd name="T36" fmla="*/ 208 w 217"/>
                  <a:gd name="T37" fmla="*/ 96 h 151"/>
                  <a:gd name="T38" fmla="*/ 193 w 217"/>
                  <a:gd name="T39" fmla="*/ 76 h 151"/>
                  <a:gd name="T40" fmla="*/ 175 w 217"/>
                  <a:gd name="T41" fmla="*/ 69 h 151"/>
                  <a:gd name="T42" fmla="*/ 155 w 217"/>
                  <a:gd name="T43" fmla="*/ 63 h 151"/>
                  <a:gd name="T44" fmla="*/ 134 w 217"/>
                  <a:gd name="T45" fmla="*/ 53 h 151"/>
                  <a:gd name="T46" fmla="*/ 113 w 217"/>
                  <a:gd name="T47" fmla="*/ 41 h 151"/>
                  <a:gd name="T48" fmla="*/ 90 w 217"/>
                  <a:gd name="T49" fmla="*/ 30 h 151"/>
                  <a:gd name="T50" fmla="*/ 72 w 217"/>
                  <a:gd name="T51" fmla="*/ 18 h 151"/>
                  <a:gd name="T52" fmla="*/ 56 w 217"/>
                  <a:gd name="T53" fmla="*/ 9 h 151"/>
                  <a:gd name="T54" fmla="*/ 45 w 217"/>
                  <a:gd name="T55" fmla="*/ 3 h 151"/>
                  <a:gd name="T56" fmla="*/ 37 w 217"/>
                  <a:gd name="T57" fmla="*/ 1 h 151"/>
                  <a:gd name="T58" fmla="*/ 24 w 217"/>
                  <a:gd name="T59" fmla="*/ 1 h 151"/>
                  <a:gd name="T60" fmla="*/ 11 w 217"/>
                  <a:gd name="T61" fmla="*/ 3 h 151"/>
                  <a:gd name="T62" fmla="*/ 2 w 217"/>
                  <a:gd name="T63" fmla="*/ 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7" h="151">
                    <a:moveTo>
                      <a:pt x="0" y="14"/>
                    </a:moveTo>
                    <a:lnTo>
                      <a:pt x="0" y="21"/>
                    </a:lnTo>
                    <a:lnTo>
                      <a:pt x="0" y="29"/>
                    </a:lnTo>
                    <a:lnTo>
                      <a:pt x="0" y="37"/>
                    </a:lnTo>
                    <a:lnTo>
                      <a:pt x="0" y="47"/>
                    </a:lnTo>
                    <a:lnTo>
                      <a:pt x="2" y="56"/>
                    </a:lnTo>
                    <a:lnTo>
                      <a:pt x="2" y="66"/>
                    </a:lnTo>
                    <a:lnTo>
                      <a:pt x="4" y="77"/>
                    </a:lnTo>
                    <a:lnTo>
                      <a:pt x="6" y="87"/>
                    </a:lnTo>
                    <a:lnTo>
                      <a:pt x="8" y="95"/>
                    </a:lnTo>
                    <a:lnTo>
                      <a:pt x="10" y="104"/>
                    </a:lnTo>
                    <a:lnTo>
                      <a:pt x="13" y="111"/>
                    </a:lnTo>
                    <a:lnTo>
                      <a:pt x="15" y="118"/>
                    </a:lnTo>
                    <a:lnTo>
                      <a:pt x="18" y="123"/>
                    </a:lnTo>
                    <a:lnTo>
                      <a:pt x="21" y="127"/>
                    </a:lnTo>
                    <a:lnTo>
                      <a:pt x="23" y="130"/>
                    </a:lnTo>
                    <a:lnTo>
                      <a:pt x="26" y="130"/>
                    </a:lnTo>
                    <a:lnTo>
                      <a:pt x="38" y="129"/>
                    </a:lnTo>
                    <a:lnTo>
                      <a:pt x="51" y="129"/>
                    </a:lnTo>
                    <a:lnTo>
                      <a:pt x="62" y="129"/>
                    </a:lnTo>
                    <a:lnTo>
                      <a:pt x="74" y="130"/>
                    </a:lnTo>
                    <a:lnTo>
                      <a:pt x="85" y="132"/>
                    </a:lnTo>
                    <a:lnTo>
                      <a:pt x="97" y="134"/>
                    </a:lnTo>
                    <a:lnTo>
                      <a:pt x="108" y="136"/>
                    </a:lnTo>
                    <a:lnTo>
                      <a:pt x="119" y="139"/>
                    </a:lnTo>
                    <a:lnTo>
                      <a:pt x="130" y="141"/>
                    </a:lnTo>
                    <a:lnTo>
                      <a:pt x="141" y="144"/>
                    </a:lnTo>
                    <a:lnTo>
                      <a:pt x="151" y="146"/>
                    </a:lnTo>
                    <a:lnTo>
                      <a:pt x="162" y="148"/>
                    </a:lnTo>
                    <a:lnTo>
                      <a:pt x="173" y="149"/>
                    </a:lnTo>
                    <a:lnTo>
                      <a:pt x="184" y="150"/>
                    </a:lnTo>
                    <a:lnTo>
                      <a:pt x="195" y="151"/>
                    </a:lnTo>
                    <a:lnTo>
                      <a:pt x="206" y="149"/>
                    </a:lnTo>
                    <a:lnTo>
                      <a:pt x="214" y="145"/>
                    </a:lnTo>
                    <a:lnTo>
                      <a:pt x="217" y="136"/>
                    </a:lnTo>
                    <a:lnTo>
                      <a:pt x="217" y="124"/>
                    </a:lnTo>
                    <a:lnTo>
                      <a:pt x="214" y="110"/>
                    </a:lnTo>
                    <a:lnTo>
                      <a:pt x="208" y="96"/>
                    </a:lnTo>
                    <a:lnTo>
                      <a:pt x="201" y="84"/>
                    </a:lnTo>
                    <a:lnTo>
                      <a:pt x="193" y="76"/>
                    </a:lnTo>
                    <a:lnTo>
                      <a:pt x="184" y="72"/>
                    </a:lnTo>
                    <a:lnTo>
                      <a:pt x="175" y="69"/>
                    </a:lnTo>
                    <a:lnTo>
                      <a:pt x="166" y="67"/>
                    </a:lnTo>
                    <a:lnTo>
                      <a:pt x="155" y="63"/>
                    </a:lnTo>
                    <a:lnTo>
                      <a:pt x="145" y="58"/>
                    </a:lnTo>
                    <a:lnTo>
                      <a:pt x="134" y="53"/>
                    </a:lnTo>
                    <a:lnTo>
                      <a:pt x="123" y="48"/>
                    </a:lnTo>
                    <a:lnTo>
                      <a:pt x="113" y="41"/>
                    </a:lnTo>
                    <a:lnTo>
                      <a:pt x="102" y="35"/>
                    </a:lnTo>
                    <a:lnTo>
                      <a:pt x="90" y="30"/>
                    </a:lnTo>
                    <a:lnTo>
                      <a:pt x="81" y="23"/>
                    </a:lnTo>
                    <a:lnTo>
                      <a:pt x="72" y="18"/>
                    </a:lnTo>
                    <a:lnTo>
                      <a:pt x="64" y="13"/>
                    </a:lnTo>
                    <a:lnTo>
                      <a:pt x="56" y="9"/>
                    </a:lnTo>
                    <a:lnTo>
                      <a:pt x="51" y="5"/>
                    </a:lnTo>
                    <a:lnTo>
                      <a:pt x="45" y="3"/>
                    </a:lnTo>
                    <a:lnTo>
                      <a:pt x="42" y="2"/>
                    </a:lnTo>
                    <a:lnTo>
                      <a:pt x="37" y="1"/>
                    </a:lnTo>
                    <a:lnTo>
                      <a:pt x="31" y="0"/>
                    </a:lnTo>
                    <a:lnTo>
                      <a:pt x="24" y="1"/>
                    </a:lnTo>
                    <a:lnTo>
                      <a:pt x="17" y="2"/>
                    </a:lnTo>
                    <a:lnTo>
                      <a:pt x="11" y="3"/>
                    </a:lnTo>
                    <a:lnTo>
                      <a:pt x="6" y="5"/>
                    </a:lnTo>
                    <a:lnTo>
                      <a:pt x="2" y="9"/>
                    </a:lnTo>
                    <a:lnTo>
                      <a:pt x="0" y="14"/>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78" name="Freeform 186">
                <a:extLst>
                  <a:ext uri="{FF2B5EF4-FFF2-40B4-BE49-F238E27FC236}">
                    <a16:creationId xmlns:a16="http://schemas.microsoft.com/office/drawing/2014/main" id="{9B3D5B96-A7AA-FEDA-C2D1-97A92F1E20CA}"/>
                  </a:ext>
                </a:extLst>
              </p:cNvPr>
              <p:cNvSpPr>
                <a:spLocks/>
              </p:cNvSpPr>
              <p:nvPr/>
            </p:nvSpPr>
            <p:spPr bwMode="auto">
              <a:xfrm>
                <a:off x="2041" y="2536"/>
                <a:ext cx="73" cy="50"/>
              </a:xfrm>
              <a:custGeom>
                <a:avLst/>
                <a:gdLst>
                  <a:gd name="T0" fmla="*/ 0 w 217"/>
                  <a:gd name="T1" fmla="*/ 21 h 151"/>
                  <a:gd name="T2" fmla="*/ 0 w 217"/>
                  <a:gd name="T3" fmla="*/ 37 h 151"/>
                  <a:gd name="T4" fmla="*/ 2 w 217"/>
                  <a:gd name="T5" fmla="*/ 56 h 151"/>
                  <a:gd name="T6" fmla="*/ 4 w 217"/>
                  <a:gd name="T7" fmla="*/ 77 h 151"/>
                  <a:gd name="T8" fmla="*/ 8 w 217"/>
                  <a:gd name="T9" fmla="*/ 95 h 151"/>
                  <a:gd name="T10" fmla="*/ 13 w 217"/>
                  <a:gd name="T11" fmla="*/ 111 h 151"/>
                  <a:gd name="T12" fmla="*/ 18 w 217"/>
                  <a:gd name="T13" fmla="*/ 123 h 151"/>
                  <a:gd name="T14" fmla="*/ 23 w 217"/>
                  <a:gd name="T15" fmla="*/ 130 h 151"/>
                  <a:gd name="T16" fmla="*/ 38 w 217"/>
                  <a:gd name="T17" fmla="*/ 129 h 151"/>
                  <a:gd name="T18" fmla="*/ 62 w 217"/>
                  <a:gd name="T19" fmla="*/ 129 h 151"/>
                  <a:gd name="T20" fmla="*/ 85 w 217"/>
                  <a:gd name="T21" fmla="*/ 132 h 151"/>
                  <a:gd name="T22" fmla="*/ 108 w 217"/>
                  <a:gd name="T23" fmla="*/ 136 h 151"/>
                  <a:gd name="T24" fmla="*/ 130 w 217"/>
                  <a:gd name="T25" fmla="*/ 141 h 151"/>
                  <a:gd name="T26" fmla="*/ 151 w 217"/>
                  <a:gd name="T27" fmla="*/ 146 h 151"/>
                  <a:gd name="T28" fmla="*/ 173 w 217"/>
                  <a:gd name="T29" fmla="*/ 149 h 151"/>
                  <a:gd name="T30" fmla="*/ 195 w 217"/>
                  <a:gd name="T31" fmla="*/ 151 h 151"/>
                  <a:gd name="T32" fmla="*/ 214 w 217"/>
                  <a:gd name="T33" fmla="*/ 145 h 151"/>
                  <a:gd name="T34" fmla="*/ 217 w 217"/>
                  <a:gd name="T35" fmla="*/ 124 h 151"/>
                  <a:gd name="T36" fmla="*/ 208 w 217"/>
                  <a:gd name="T37" fmla="*/ 96 h 151"/>
                  <a:gd name="T38" fmla="*/ 193 w 217"/>
                  <a:gd name="T39" fmla="*/ 76 h 151"/>
                  <a:gd name="T40" fmla="*/ 175 w 217"/>
                  <a:gd name="T41" fmla="*/ 69 h 151"/>
                  <a:gd name="T42" fmla="*/ 155 w 217"/>
                  <a:gd name="T43" fmla="*/ 63 h 151"/>
                  <a:gd name="T44" fmla="*/ 134 w 217"/>
                  <a:gd name="T45" fmla="*/ 53 h 151"/>
                  <a:gd name="T46" fmla="*/ 113 w 217"/>
                  <a:gd name="T47" fmla="*/ 41 h 151"/>
                  <a:gd name="T48" fmla="*/ 90 w 217"/>
                  <a:gd name="T49" fmla="*/ 30 h 151"/>
                  <a:gd name="T50" fmla="*/ 72 w 217"/>
                  <a:gd name="T51" fmla="*/ 18 h 151"/>
                  <a:gd name="T52" fmla="*/ 56 w 217"/>
                  <a:gd name="T53" fmla="*/ 9 h 151"/>
                  <a:gd name="T54" fmla="*/ 45 w 217"/>
                  <a:gd name="T55" fmla="*/ 3 h 151"/>
                  <a:gd name="T56" fmla="*/ 37 w 217"/>
                  <a:gd name="T57" fmla="*/ 1 h 151"/>
                  <a:gd name="T58" fmla="*/ 24 w 217"/>
                  <a:gd name="T59" fmla="*/ 1 h 151"/>
                  <a:gd name="T60" fmla="*/ 11 w 217"/>
                  <a:gd name="T61" fmla="*/ 3 h 151"/>
                  <a:gd name="T62" fmla="*/ 2 w 217"/>
                  <a:gd name="T63" fmla="*/ 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7" h="151">
                    <a:moveTo>
                      <a:pt x="0" y="14"/>
                    </a:moveTo>
                    <a:lnTo>
                      <a:pt x="0" y="21"/>
                    </a:lnTo>
                    <a:lnTo>
                      <a:pt x="0" y="29"/>
                    </a:lnTo>
                    <a:lnTo>
                      <a:pt x="0" y="37"/>
                    </a:lnTo>
                    <a:lnTo>
                      <a:pt x="0" y="47"/>
                    </a:lnTo>
                    <a:lnTo>
                      <a:pt x="2" y="56"/>
                    </a:lnTo>
                    <a:lnTo>
                      <a:pt x="2" y="66"/>
                    </a:lnTo>
                    <a:lnTo>
                      <a:pt x="4" y="77"/>
                    </a:lnTo>
                    <a:lnTo>
                      <a:pt x="6" y="87"/>
                    </a:lnTo>
                    <a:lnTo>
                      <a:pt x="8" y="95"/>
                    </a:lnTo>
                    <a:lnTo>
                      <a:pt x="10" y="104"/>
                    </a:lnTo>
                    <a:lnTo>
                      <a:pt x="13" y="111"/>
                    </a:lnTo>
                    <a:lnTo>
                      <a:pt x="15" y="118"/>
                    </a:lnTo>
                    <a:lnTo>
                      <a:pt x="18" y="123"/>
                    </a:lnTo>
                    <a:lnTo>
                      <a:pt x="21" y="127"/>
                    </a:lnTo>
                    <a:lnTo>
                      <a:pt x="23" y="130"/>
                    </a:lnTo>
                    <a:lnTo>
                      <a:pt x="26" y="130"/>
                    </a:lnTo>
                    <a:lnTo>
                      <a:pt x="38" y="129"/>
                    </a:lnTo>
                    <a:lnTo>
                      <a:pt x="51" y="129"/>
                    </a:lnTo>
                    <a:lnTo>
                      <a:pt x="62" y="129"/>
                    </a:lnTo>
                    <a:lnTo>
                      <a:pt x="74" y="130"/>
                    </a:lnTo>
                    <a:lnTo>
                      <a:pt x="85" y="132"/>
                    </a:lnTo>
                    <a:lnTo>
                      <a:pt x="97" y="134"/>
                    </a:lnTo>
                    <a:lnTo>
                      <a:pt x="108" y="136"/>
                    </a:lnTo>
                    <a:lnTo>
                      <a:pt x="119" y="139"/>
                    </a:lnTo>
                    <a:lnTo>
                      <a:pt x="130" y="141"/>
                    </a:lnTo>
                    <a:lnTo>
                      <a:pt x="141" y="144"/>
                    </a:lnTo>
                    <a:lnTo>
                      <a:pt x="151" y="146"/>
                    </a:lnTo>
                    <a:lnTo>
                      <a:pt x="162" y="148"/>
                    </a:lnTo>
                    <a:lnTo>
                      <a:pt x="173" y="149"/>
                    </a:lnTo>
                    <a:lnTo>
                      <a:pt x="184" y="150"/>
                    </a:lnTo>
                    <a:lnTo>
                      <a:pt x="195" y="151"/>
                    </a:lnTo>
                    <a:lnTo>
                      <a:pt x="206" y="149"/>
                    </a:lnTo>
                    <a:lnTo>
                      <a:pt x="214" y="145"/>
                    </a:lnTo>
                    <a:lnTo>
                      <a:pt x="217" y="136"/>
                    </a:lnTo>
                    <a:lnTo>
                      <a:pt x="217" y="124"/>
                    </a:lnTo>
                    <a:lnTo>
                      <a:pt x="214" y="110"/>
                    </a:lnTo>
                    <a:lnTo>
                      <a:pt x="208" y="96"/>
                    </a:lnTo>
                    <a:lnTo>
                      <a:pt x="201" y="84"/>
                    </a:lnTo>
                    <a:lnTo>
                      <a:pt x="193" y="76"/>
                    </a:lnTo>
                    <a:lnTo>
                      <a:pt x="184" y="72"/>
                    </a:lnTo>
                    <a:lnTo>
                      <a:pt x="175" y="69"/>
                    </a:lnTo>
                    <a:lnTo>
                      <a:pt x="166" y="67"/>
                    </a:lnTo>
                    <a:lnTo>
                      <a:pt x="155" y="63"/>
                    </a:lnTo>
                    <a:lnTo>
                      <a:pt x="145" y="58"/>
                    </a:lnTo>
                    <a:lnTo>
                      <a:pt x="134" y="53"/>
                    </a:lnTo>
                    <a:lnTo>
                      <a:pt x="123" y="48"/>
                    </a:lnTo>
                    <a:lnTo>
                      <a:pt x="113" y="41"/>
                    </a:lnTo>
                    <a:lnTo>
                      <a:pt x="102" y="35"/>
                    </a:lnTo>
                    <a:lnTo>
                      <a:pt x="90" y="30"/>
                    </a:lnTo>
                    <a:lnTo>
                      <a:pt x="81" y="23"/>
                    </a:lnTo>
                    <a:lnTo>
                      <a:pt x="72" y="18"/>
                    </a:lnTo>
                    <a:lnTo>
                      <a:pt x="64" y="13"/>
                    </a:lnTo>
                    <a:lnTo>
                      <a:pt x="56" y="9"/>
                    </a:lnTo>
                    <a:lnTo>
                      <a:pt x="51" y="5"/>
                    </a:lnTo>
                    <a:lnTo>
                      <a:pt x="45" y="3"/>
                    </a:lnTo>
                    <a:lnTo>
                      <a:pt x="42" y="2"/>
                    </a:lnTo>
                    <a:lnTo>
                      <a:pt x="37" y="1"/>
                    </a:lnTo>
                    <a:lnTo>
                      <a:pt x="31" y="0"/>
                    </a:lnTo>
                    <a:lnTo>
                      <a:pt x="24" y="1"/>
                    </a:lnTo>
                    <a:lnTo>
                      <a:pt x="17" y="2"/>
                    </a:lnTo>
                    <a:lnTo>
                      <a:pt x="11" y="3"/>
                    </a:lnTo>
                    <a:lnTo>
                      <a:pt x="6" y="5"/>
                    </a:lnTo>
                    <a:lnTo>
                      <a:pt x="2" y="9"/>
                    </a:lnTo>
                    <a:lnTo>
                      <a:pt x="0" y="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79" name="Freeform 187">
                <a:extLst>
                  <a:ext uri="{FF2B5EF4-FFF2-40B4-BE49-F238E27FC236}">
                    <a16:creationId xmlns:a16="http://schemas.microsoft.com/office/drawing/2014/main" id="{E328F09E-9502-D225-0CDE-E6243271EA83}"/>
                  </a:ext>
                </a:extLst>
              </p:cNvPr>
              <p:cNvSpPr>
                <a:spLocks/>
              </p:cNvSpPr>
              <p:nvPr/>
            </p:nvSpPr>
            <p:spPr bwMode="auto">
              <a:xfrm>
                <a:off x="2056" y="2586"/>
                <a:ext cx="87" cy="51"/>
              </a:xfrm>
              <a:custGeom>
                <a:avLst/>
                <a:gdLst>
                  <a:gd name="T0" fmla="*/ 0 w 262"/>
                  <a:gd name="T1" fmla="*/ 21 h 151"/>
                  <a:gd name="T2" fmla="*/ 0 w 262"/>
                  <a:gd name="T3" fmla="*/ 37 h 151"/>
                  <a:gd name="T4" fmla="*/ 2 w 262"/>
                  <a:gd name="T5" fmla="*/ 57 h 151"/>
                  <a:gd name="T6" fmla="*/ 5 w 262"/>
                  <a:gd name="T7" fmla="*/ 77 h 151"/>
                  <a:gd name="T8" fmla="*/ 10 w 262"/>
                  <a:gd name="T9" fmla="*/ 95 h 151"/>
                  <a:gd name="T10" fmla="*/ 15 w 262"/>
                  <a:gd name="T11" fmla="*/ 111 h 151"/>
                  <a:gd name="T12" fmla="*/ 21 w 262"/>
                  <a:gd name="T13" fmla="*/ 123 h 151"/>
                  <a:gd name="T14" fmla="*/ 28 w 262"/>
                  <a:gd name="T15" fmla="*/ 130 h 151"/>
                  <a:gd name="T16" fmla="*/ 46 w 262"/>
                  <a:gd name="T17" fmla="*/ 129 h 151"/>
                  <a:gd name="T18" fmla="*/ 76 w 262"/>
                  <a:gd name="T19" fmla="*/ 129 h 151"/>
                  <a:gd name="T20" fmla="*/ 103 w 262"/>
                  <a:gd name="T21" fmla="*/ 132 h 151"/>
                  <a:gd name="T22" fmla="*/ 130 w 262"/>
                  <a:gd name="T23" fmla="*/ 136 h 151"/>
                  <a:gd name="T24" fmla="*/ 156 w 262"/>
                  <a:gd name="T25" fmla="*/ 141 h 151"/>
                  <a:gd name="T26" fmla="*/ 182 w 262"/>
                  <a:gd name="T27" fmla="*/ 146 h 151"/>
                  <a:gd name="T28" fmla="*/ 209 w 262"/>
                  <a:gd name="T29" fmla="*/ 149 h 151"/>
                  <a:gd name="T30" fmla="*/ 235 w 262"/>
                  <a:gd name="T31" fmla="*/ 151 h 151"/>
                  <a:gd name="T32" fmla="*/ 258 w 262"/>
                  <a:gd name="T33" fmla="*/ 145 h 151"/>
                  <a:gd name="T34" fmla="*/ 261 w 262"/>
                  <a:gd name="T35" fmla="*/ 124 h 151"/>
                  <a:gd name="T36" fmla="*/ 251 w 262"/>
                  <a:gd name="T37" fmla="*/ 96 h 151"/>
                  <a:gd name="T38" fmla="*/ 233 w 262"/>
                  <a:gd name="T39" fmla="*/ 75 h 151"/>
                  <a:gd name="T40" fmla="*/ 211 w 262"/>
                  <a:gd name="T41" fmla="*/ 70 h 151"/>
                  <a:gd name="T42" fmla="*/ 188 w 262"/>
                  <a:gd name="T43" fmla="*/ 64 h 151"/>
                  <a:gd name="T44" fmla="*/ 161 w 262"/>
                  <a:gd name="T45" fmla="*/ 54 h 151"/>
                  <a:gd name="T46" fmla="*/ 135 w 262"/>
                  <a:gd name="T47" fmla="*/ 41 h 151"/>
                  <a:gd name="T48" fmla="*/ 110 w 262"/>
                  <a:gd name="T49" fmla="*/ 29 h 151"/>
                  <a:gd name="T50" fmla="*/ 88 w 262"/>
                  <a:gd name="T51" fmla="*/ 18 h 151"/>
                  <a:gd name="T52" fmla="*/ 69 w 262"/>
                  <a:gd name="T53" fmla="*/ 9 h 151"/>
                  <a:gd name="T54" fmla="*/ 54 w 262"/>
                  <a:gd name="T55" fmla="*/ 3 h 151"/>
                  <a:gd name="T56" fmla="*/ 44 w 262"/>
                  <a:gd name="T57" fmla="*/ 1 h 151"/>
                  <a:gd name="T58" fmla="*/ 28 w 262"/>
                  <a:gd name="T59" fmla="*/ 1 h 151"/>
                  <a:gd name="T60" fmla="*/ 13 w 262"/>
                  <a:gd name="T61" fmla="*/ 3 h 151"/>
                  <a:gd name="T62" fmla="*/ 2 w 262"/>
                  <a:gd name="T63" fmla="*/ 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2" h="151">
                    <a:moveTo>
                      <a:pt x="0" y="14"/>
                    </a:moveTo>
                    <a:lnTo>
                      <a:pt x="0" y="21"/>
                    </a:lnTo>
                    <a:lnTo>
                      <a:pt x="0" y="29"/>
                    </a:lnTo>
                    <a:lnTo>
                      <a:pt x="0" y="37"/>
                    </a:lnTo>
                    <a:lnTo>
                      <a:pt x="1" y="47"/>
                    </a:lnTo>
                    <a:lnTo>
                      <a:pt x="2" y="57"/>
                    </a:lnTo>
                    <a:lnTo>
                      <a:pt x="4" y="67"/>
                    </a:lnTo>
                    <a:lnTo>
                      <a:pt x="5" y="77"/>
                    </a:lnTo>
                    <a:lnTo>
                      <a:pt x="8" y="87"/>
                    </a:lnTo>
                    <a:lnTo>
                      <a:pt x="10" y="95"/>
                    </a:lnTo>
                    <a:lnTo>
                      <a:pt x="13" y="104"/>
                    </a:lnTo>
                    <a:lnTo>
                      <a:pt x="15" y="111"/>
                    </a:lnTo>
                    <a:lnTo>
                      <a:pt x="18" y="118"/>
                    </a:lnTo>
                    <a:lnTo>
                      <a:pt x="21" y="123"/>
                    </a:lnTo>
                    <a:lnTo>
                      <a:pt x="25" y="127"/>
                    </a:lnTo>
                    <a:lnTo>
                      <a:pt x="28" y="130"/>
                    </a:lnTo>
                    <a:lnTo>
                      <a:pt x="31" y="130"/>
                    </a:lnTo>
                    <a:lnTo>
                      <a:pt x="46" y="129"/>
                    </a:lnTo>
                    <a:lnTo>
                      <a:pt x="61" y="129"/>
                    </a:lnTo>
                    <a:lnTo>
                      <a:pt x="76" y="129"/>
                    </a:lnTo>
                    <a:lnTo>
                      <a:pt x="90" y="130"/>
                    </a:lnTo>
                    <a:lnTo>
                      <a:pt x="103" y="132"/>
                    </a:lnTo>
                    <a:lnTo>
                      <a:pt x="116" y="134"/>
                    </a:lnTo>
                    <a:lnTo>
                      <a:pt x="130" y="136"/>
                    </a:lnTo>
                    <a:lnTo>
                      <a:pt x="143" y="139"/>
                    </a:lnTo>
                    <a:lnTo>
                      <a:pt x="156" y="141"/>
                    </a:lnTo>
                    <a:lnTo>
                      <a:pt x="169" y="144"/>
                    </a:lnTo>
                    <a:lnTo>
                      <a:pt x="182" y="146"/>
                    </a:lnTo>
                    <a:lnTo>
                      <a:pt x="196" y="148"/>
                    </a:lnTo>
                    <a:lnTo>
                      <a:pt x="209" y="149"/>
                    </a:lnTo>
                    <a:lnTo>
                      <a:pt x="222" y="150"/>
                    </a:lnTo>
                    <a:lnTo>
                      <a:pt x="235" y="151"/>
                    </a:lnTo>
                    <a:lnTo>
                      <a:pt x="249" y="149"/>
                    </a:lnTo>
                    <a:lnTo>
                      <a:pt x="258" y="145"/>
                    </a:lnTo>
                    <a:lnTo>
                      <a:pt x="262" y="136"/>
                    </a:lnTo>
                    <a:lnTo>
                      <a:pt x="261" y="124"/>
                    </a:lnTo>
                    <a:lnTo>
                      <a:pt x="258" y="110"/>
                    </a:lnTo>
                    <a:lnTo>
                      <a:pt x="251" y="96"/>
                    </a:lnTo>
                    <a:lnTo>
                      <a:pt x="242" y="84"/>
                    </a:lnTo>
                    <a:lnTo>
                      <a:pt x="233" y="75"/>
                    </a:lnTo>
                    <a:lnTo>
                      <a:pt x="222" y="72"/>
                    </a:lnTo>
                    <a:lnTo>
                      <a:pt x="211" y="70"/>
                    </a:lnTo>
                    <a:lnTo>
                      <a:pt x="200" y="68"/>
                    </a:lnTo>
                    <a:lnTo>
                      <a:pt x="188" y="64"/>
                    </a:lnTo>
                    <a:lnTo>
                      <a:pt x="174" y="59"/>
                    </a:lnTo>
                    <a:lnTo>
                      <a:pt x="161" y="54"/>
                    </a:lnTo>
                    <a:lnTo>
                      <a:pt x="148" y="48"/>
                    </a:lnTo>
                    <a:lnTo>
                      <a:pt x="135" y="41"/>
                    </a:lnTo>
                    <a:lnTo>
                      <a:pt x="123" y="35"/>
                    </a:lnTo>
                    <a:lnTo>
                      <a:pt x="110" y="29"/>
                    </a:lnTo>
                    <a:lnTo>
                      <a:pt x="99" y="23"/>
                    </a:lnTo>
                    <a:lnTo>
                      <a:pt x="88" y="18"/>
                    </a:lnTo>
                    <a:lnTo>
                      <a:pt x="78" y="13"/>
                    </a:lnTo>
                    <a:lnTo>
                      <a:pt x="69" y="9"/>
                    </a:lnTo>
                    <a:lnTo>
                      <a:pt x="61" y="5"/>
                    </a:lnTo>
                    <a:lnTo>
                      <a:pt x="54" y="3"/>
                    </a:lnTo>
                    <a:lnTo>
                      <a:pt x="51" y="1"/>
                    </a:lnTo>
                    <a:lnTo>
                      <a:pt x="44" y="1"/>
                    </a:lnTo>
                    <a:lnTo>
                      <a:pt x="37" y="0"/>
                    </a:lnTo>
                    <a:lnTo>
                      <a:pt x="28" y="1"/>
                    </a:lnTo>
                    <a:lnTo>
                      <a:pt x="21" y="1"/>
                    </a:lnTo>
                    <a:lnTo>
                      <a:pt x="13" y="3"/>
                    </a:lnTo>
                    <a:lnTo>
                      <a:pt x="7" y="5"/>
                    </a:lnTo>
                    <a:lnTo>
                      <a:pt x="2" y="9"/>
                    </a:lnTo>
                    <a:lnTo>
                      <a:pt x="0" y="14"/>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80" name="Freeform 188">
                <a:extLst>
                  <a:ext uri="{FF2B5EF4-FFF2-40B4-BE49-F238E27FC236}">
                    <a16:creationId xmlns:a16="http://schemas.microsoft.com/office/drawing/2014/main" id="{546E4B54-DD5F-AEB3-464A-E42494ECF172}"/>
                  </a:ext>
                </a:extLst>
              </p:cNvPr>
              <p:cNvSpPr>
                <a:spLocks/>
              </p:cNvSpPr>
              <p:nvPr/>
            </p:nvSpPr>
            <p:spPr bwMode="auto">
              <a:xfrm>
                <a:off x="2056" y="2586"/>
                <a:ext cx="87" cy="51"/>
              </a:xfrm>
              <a:custGeom>
                <a:avLst/>
                <a:gdLst>
                  <a:gd name="T0" fmla="*/ 0 w 262"/>
                  <a:gd name="T1" fmla="*/ 21 h 151"/>
                  <a:gd name="T2" fmla="*/ 0 w 262"/>
                  <a:gd name="T3" fmla="*/ 37 h 151"/>
                  <a:gd name="T4" fmla="*/ 2 w 262"/>
                  <a:gd name="T5" fmla="*/ 57 h 151"/>
                  <a:gd name="T6" fmla="*/ 5 w 262"/>
                  <a:gd name="T7" fmla="*/ 77 h 151"/>
                  <a:gd name="T8" fmla="*/ 10 w 262"/>
                  <a:gd name="T9" fmla="*/ 95 h 151"/>
                  <a:gd name="T10" fmla="*/ 15 w 262"/>
                  <a:gd name="T11" fmla="*/ 111 h 151"/>
                  <a:gd name="T12" fmla="*/ 21 w 262"/>
                  <a:gd name="T13" fmla="*/ 123 h 151"/>
                  <a:gd name="T14" fmla="*/ 28 w 262"/>
                  <a:gd name="T15" fmla="*/ 130 h 151"/>
                  <a:gd name="T16" fmla="*/ 46 w 262"/>
                  <a:gd name="T17" fmla="*/ 129 h 151"/>
                  <a:gd name="T18" fmla="*/ 76 w 262"/>
                  <a:gd name="T19" fmla="*/ 129 h 151"/>
                  <a:gd name="T20" fmla="*/ 103 w 262"/>
                  <a:gd name="T21" fmla="*/ 132 h 151"/>
                  <a:gd name="T22" fmla="*/ 130 w 262"/>
                  <a:gd name="T23" fmla="*/ 136 h 151"/>
                  <a:gd name="T24" fmla="*/ 156 w 262"/>
                  <a:gd name="T25" fmla="*/ 141 h 151"/>
                  <a:gd name="T26" fmla="*/ 182 w 262"/>
                  <a:gd name="T27" fmla="*/ 146 h 151"/>
                  <a:gd name="T28" fmla="*/ 209 w 262"/>
                  <a:gd name="T29" fmla="*/ 149 h 151"/>
                  <a:gd name="T30" fmla="*/ 235 w 262"/>
                  <a:gd name="T31" fmla="*/ 151 h 151"/>
                  <a:gd name="T32" fmla="*/ 258 w 262"/>
                  <a:gd name="T33" fmla="*/ 145 h 151"/>
                  <a:gd name="T34" fmla="*/ 261 w 262"/>
                  <a:gd name="T35" fmla="*/ 124 h 151"/>
                  <a:gd name="T36" fmla="*/ 251 w 262"/>
                  <a:gd name="T37" fmla="*/ 96 h 151"/>
                  <a:gd name="T38" fmla="*/ 233 w 262"/>
                  <a:gd name="T39" fmla="*/ 75 h 151"/>
                  <a:gd name="T40" fmla="*/ 211 w 262"/>
                  <a:gd name="T41" fmla="*/ 70 h 151"/>
                  <a:gd name="T42" fmla="*/ 188 w 262"/>
                  <a:gd name="T43" fmla="*/ 64 h 151"/>
                  <a:gd name="T44" fmla="*/ 161 w 262"/>
                  <a:gd name="T45" fmla="*/ 54 h 151"/>
                  <a:gd name="T46" fmla="*/ 135 w 262"/>
                  <a:gd name="T47" fmla="*/ 41 h 151"/>
                  <a:gd name="T48" fmla="*/ 110 w 262"/>
                  <a:gd name="T49" fmla="*/ 29 h 151"/>
                  <a:gd name="T50" fmla="*/ 88 w 262"/>
                  <a:gd name="T51" fmla="*/ 18 h 151"/>
                  <a:gd name="T52" fmla="*/ 69 w 262"/>
                  <a:gd name="T53" fmla="*/ 9 h 151"/>
                  <a:gd name="T54" fmla="*/ 54 w 262"/>
                  <a:gd name="T55" fmla="*/ 3 h 151"/>
                  <a:gd name="T56" fmla="*/ 44 w 262"/>
                  <a:gd name="T57" fmla="*/ 1 h 151"/>
                  <a:gd name="T58" fmla="*/ 28 w 262"/>
                  <a:gd name="T59" fmla="*/ 1 h 151"/>
                  <a:gd name="T60" fmla="*/ 13 w 262"/>
                  <a:gd name="T61" fmla="*/ 3 h 151"/>
                  <a:gd name="T62" fmla="*/ 2 w 262"/>
                  <a:gd name="T63" fmla="*/ 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2" h="151">
                    <a:moveTo>
                      <a:pt x="0" y="14"/>
                    </a:moveTo>
                    <a:lnTo>
                      <a:pt x="0" y="21"/>
                    </a:lnTo>
                    <a:lnTo>
                      <a:pt x="0" y="29"/>
                    </a:lnTo>
                    <a:lnTo>
                      <a:pt x="0" y="37"/>
                    </a:lnTo>
                    <a:lnTo>
                      <a:pt x="1" y="47"/>
                    </a:lnTo>
                    <a:lnTo>
                      <a:pt x="2" y="57"/>
                    </a:lnTo>
                    <a:lnTo>
                      <a:pt x="4" y="67"/>
                    </a:lnTo>
                    <a:lnTo>
                      <a:pt x="5" y="77"/>
                    </a:lnTo>
                    <a:lnTo>
                      <a:pt x="8" y="87"/>
                    </a:lnTo>
                    <a:lnTo>
                      <a:pt x="10" y="95"/>
                    </a:lnTo>
                    <a:lnTo>
                      <a:pt x="13" y="104"/>
                    </a:lnTo>
                    <a:lnTo>
                      <a:pt x="15" y="111"/>
                    </a:lnTo>
                    <a:lnTo>
                      <a:pt x="18" y="118"/>
                    </a:lnTo>
                    <a:lnTo>
                      <a:pt x="21" y="123"/>
                    </a:lnTo>
                    <a:lnTo>
                      <a:pt x="25" y="127"/>
                    </a:lnTo>
                    <a:lnTo>
                      <a:pt x="28" y="130"/>
                    </a:lnTo>
                    <a:lnTo>
                      <a:pt x="31" y="130"/>
                    </a:lnTo>
                    <a:lnTo>
                      <a:pt x="46" y="129"/>
                    </a:lnTo>
                    <a:lnTo>
                      <a:pt x="61" y="129"/>
                    </a:lnTo>
                    <a:lnTo>
                      <a:pt x="76" y="129"/>
                    </a:lnTo>
                    <a:lnTo>
                      <a:pt x="90" y="130"/>
                    </a:lnTo>
                    <a:lnTo>
                      <a:pt x="103" y="132"/>
                    </a:lnTo>
                    <a:lnTo>
                      <a:pt x="116" y="134"/>
                    </a:lnTo>
                    <a:lnTo>
                      <a:pt x="130" y="136"/>
                    </a:lnTo>
                    <a:lnTo>
                      <a:pt x="143" y="139"/>
                    </a:lnTo>
                    <a:lnTo>
                      <a:pt x="156" y="141"/>
                    </a:lnTo>
                    <a:lnTo>
                      <a:pt x="169" y="144"/>
                    </a:lnTo>
                    <a:lnTo>
                      <a:pt x="182" y="146"/>
                    </a:lnTo>
                    <a:lnTo>
                      <a:pt x="196" y="148"/>
                    </a:lnTo>
                    <a:lnTo>
                      <a:pt x="209" y="149"/>
                    </a:lnTo>
                    <a:lnTo>
                      <a:pt x="222" y="150"/>
                    </a:lnTo>
                    <a:lnTo>
                      <a:pt x="235" y="151"/>
                    </a:lnTo>
                    <a:lnTo>
                      <a:pt x="249" y="149"/>
                    </a:lnTo>
                    <a:lnTo>
                      <a:pt x="258" y="145"/>
                    </a:lnTo>
                    <a:lnTo>
                      <a:pt x="262" y="136"/>
                    </a:lnTo>
                    <a:lnTo>
                      <a:pt x="261" y="124"/>
                    </a:lnTo>
                    <a:lnTo>
                      <a:pt x="258" y="110"/>
                    </a:lnTo>
                    <a:lnTo>
                      <a:pt x="251" y="96"/>
                    </a:lnTo>
                    <a:lnTo>
                      <a:pt x="242" y="84"/>
                    </a:lnTo>
                    <a:lnTo>
                      <a:pt x="233" y="75"/>
                    </a:lnTo>
                    <a:lnTo>
                      <a:pt x="222" y="72"/>
                    </a:lnTo>
                    <a:lnTo>
                      <a:pt x="211" y="70"/>
                    </a:lnTo>
                    <a:lnTo>
                      <a:pt x="200" y="68"/>
                    </a:lnTo>
                    <a:lnTo>
                      <a:pt x="188" y="64"/>
                    </a:lnTo>
                    <a:lnTo>
                      <a:pt x="174" y="59"/>
                    </a:lnTo>
                    <a:lnTo>
                      <a:pt x="161" y="54"/>
                    </a:lnTo>
                    <a:lnTo>
                      <a:pt x="148" y="48"/>
                    </a:lnTo>
                    <a:lnTo>
                      <a:pt x="135" y="41"/>
                    </a:lnTo>
                    <a:lnTo>
                      <a:pt x="123" y="35"/>
                    </a:lnTo>
                    <a:lnTo>
                      <a:pt x="110" y="29"/>
                    </a:lnTo>
                    <a:lnTo>
                      <a:pt x="99" y="23"/>
                    </a:lnTo>
                    <a:lnTo>
                      <a:pt x="88" y="18"/>
                    </a:lnTo>
                    <a:lnTo>
                      <a:pt x="78" y="13"/>
                    </a:lnTo>
                    <a:lnTo>
                      <a:pt x="69" y="9"/>
                    </a:lnTo>
                    <a:lnTo>
                      <a:pt x="61" y="5"/>
                    </a:lnTo>
                    <a:lnTo>
                      <a:pt x="54" y="3"/>
                    </a:lnTo>
                    <a:lnTo>
                      <a:pt x="51" y="1"/>
                    </a:lnTo>
                    <a:lnTo>
                      <a:pt x="44" y="1"/>
                    </a:lnTo>
                    <a:lnTo>
                      <a:pt x="37" y="0"/>
                    </a:lnTo>
                    <a:lnTo>
                      <a:pt x="28" y="1"/>
                    </a:lnTo>
                    <a:lnTo>
                      <a:pt x="21" y="1"/>
                    </a:lnTo>
                    <a:lnTo>
                      <a:pt x="13" y="3"/>
                    </a:lnTo>
                    <a:lnTo>
                      <a:pt x="7" y="5"/>
                    </a:lnTo>
                    <a:lnTo>
                      <a:pt x="2" y="9"/>
                    </a:lnTo>
                    <a:lnTo>
                      <a:pt x="0" y="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81" name="Freeform 189">
                <a:extLst>
                  <a:ext uri="{FF2B5EF4-FFF2-40B4-BE49-F238E27FC236}">
                    <a16:creationId xmlns:a16="http://schemas.microsoft.com/office/drawing/2014/main" id="{FFF6F41E-85E2-7285-4589-8B7D58ACEE03}"/>
                  </a:ext>
                </a:extLst>
              </p:cNvPr>
              <p:cNvSpPr>
                <a:spLocks/>
              </p:cNvSpPr>
              <p:nvPr/>
            </p:nvSpPr>
            <p:spPr bwMode="auto">
              <a:xfrm>
                <a:off x="2068" y="2639"/>
                <a:ext cx="95" cy="43"/>
              </a:xfrm>
              <a:custGeom>
                <a:avLst/>
                <a:gdLst>
                  <a:gd name="T0" fmla="*/ 1 w 283"/>
                  <a:gd name="T1" fmla="*/ 31 h 130"/>
                  <a:gd name="T2" fmla="*/ 5 w 283"/>
                  <a:gd name="T3" fmla="*/ 47 h 130"/>
                  <a:gd name="T4" fmla="*/ 11 w 283"/>
                  <a:gd name="T5" fmla="*/ 65 h 130"/>
                  <a:gd name="T6" fmla="*/ 20 w 283"/>
                  <a:gd name="T7" fmla="*/ 83 h 130"/>
                  <a:gd name="T8" fmla="*/ 28 w 283"/>
                  <a:gd name="T9" fmla="*/ 100 h 130"/>
                  <a:gd name="T10" fmla="*/ 37 w 283"/>
                  <a:gd name="T11" fmla="*/ 114 h 130"/>
                  <a:gd name="T12" fmla="*/ 46 w 283"/>
                  <a:gd name="T13" fmla="*/ 125 h 130"/>
                  <a:gd name="T14" fmla="*/ 54 w 283"/>
                  <a:gd name="T15" fmla="*/ 130 h 130"/>
                  <a:gd name="T16" fmla="*/ 71 w 283"/>
                  <a:gd name="T17" fmla="*/ 125 h 130"/>
                  <a:gd name="T18" fmla="*/ 99 w 283"/>
                  <a:gd name="T19" fmla="*/ 118 h 130"/>
                  <a:gd name="T20" fmla="*/ 127 w 283"/>
                  <a:gd name="T21" fmla="*/ 115 h 130"/>
                  <a:gd name="T22" fmla="*/ 154 w 283"/>
                  <a:gd name="T23" fmla="*/ 113 h 130"/>
                  <a:gd name="T24" fmla="*/ 181 w 283"/>
                  <a:gd name="T25" fmla="*/ 112 h 130"/>
                  <a:gd name="T26" fmla="*/ 207 w 283"/>
                  <a:gd name="T27" fmla="*/ 111 h 130"/>
                  <a:gd name="T28" fmla="*/ 233 w 283"/>
                  <a:gd name="T29" fmla="*/ 108 h 130"/>
                  <a:gd name="T30" fmla="*/ 259 w 283"/>
                  <a:gd name="T31" fmla="*/ 103 h 130"/>
                  <a:gd name="T32" fmla="*/ 282 w 283"/>
                  <a:gd name="T33" fmla="*/ 93 h 130"/>
                  <a:gd name="T34" fmla="*/ 281 w 283"/>
                  <a:gd name="T35" fmla="*/ 71 h 130"/>
                  <a:gd name="T36" fmla="*/ 263 w 283"/>
                  <a:gd name="T37" fmla="*/ 46 h 130"/>
                  <a:gd name="T38" fmla="*/ 240 w 283"/>
                  <a:gd name="T39" fmla="*/ 31 h 130"/>
                  <a:gd name="T40" fmla="*/ 218 w 283"/>
                  <a:gd name="T41" fmla="*/ 31 h 130"/>
                  <a:gd name="T42" fmla="*/ 194 w 283"/>
                  <a:gd name="T43" fmla="*/ 30 h 130"/>
                  <a:gd name="T44" fmla="*/ 167 w 283"/>
                  <a:gd name="T45" fmla="*/ 26 h 130"/>
                  <a:gd name="T46" fmla="*/ 138 w 283"/>
                  <a:gd name="T47" fmla="*/ 20 h 130"/>
                  <a:gd name="T48" fmla="*/ 111 w 283"/>
                  <a:gd name="T49" fmla="*/ 13 h 130"/>
                  <a:gd name="T50" fmla="*/ 86 w 283"/>
                  <a:gd name="T51" fmla="*/ 7 h 130"/>
                  <a:gd name="T52" fmla="*/ 66 w 283"/>
                  <a:gd name="T53" fmla="*/ 3 h 130"/>
                  <a:gd name="T54" fmla="*/ 52 w 283"/>
                  <a:gd name="T55" fmla="*/ 0 h 130"/>
                  <a:gd name="T56" fmla="*/ 41 w 283"/>
                  <a:gd name="T57" fmla="*/ 0 h 130"/>
                  <a:gd name="T58" fmla="*/ 26 w 283"/>
                  <a:gd name="T59" fmla="*/ 4 h 130"/>
                  <a:gd name="T60" fmla="*/ 10 w 283"/>
                  <a:gd name="T61" fmla="*/ 9 h 130"/>
                  <a:gd name="T62" fmla="*/ 1 w 283"/>
                  <a:gd name="T63" fmla="*/ 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3" h="130">
                    <a:moveTo>
                      <a:pt x="0" y="23"/>
                    </a:moveTo>
                    <a:lnTo>
                      <a:pt x="1" y="31"/>
                    </a:lnTo>
                    <a:lnTo>
                      <a:pt x="3" y="39"/>
                    </a:lnTo>
                    <a:lnTo>
                      <a:pt x="5" y="47"/>
                    </a:lnTo>
                    <a:lnTo>
                      <a:pt x="8" y="56"/>
                    </a:lnTo>
                    <a:lnTo>
                      <a:pt x="11" y="65"/>
                    </a:lnTo>
                    <a:lnTo>
                      <a:pt x="15" y="74"/>
                    </a:lnTo>
                    <a:lnTo>
                      <a:pt x="20" y="83"/>
                    </a:lnTo>
                    <a:lnTo>
                      <a:pt x="24" y="91"/>
                    </a:lnTo>
                    <a:lnTo>
                      <a:pt x="28" y="100"/>
                    </a:lnTo>
                    <a:lnTo>
                      <a:pt x="33" y="107"/>
                    </a:lnTo>
                    <a:lnTo>
                      <a:pt x="37" y="114"/>
                    </a:lnTo>
                    <a:lnTo>
                      <a:pt x="42" y="120"/>
                    </a:lnTo>
                    <a:lnTo>
                      <a:pt x="46" y="125"/>
                    </a:lnTo>
                    <a:lnTo>
                      <a:pt x="50" y="128"/>
                    </a:lnTo>
                    <a:lnTo>
                      <a:pt x="54" y="130"/>
                    </a:lnTo>
                    <a:lnTo>
                      <a:pt x="57" y="130"/>
                    </a:lnTo>
                    <a:lnTo>
                      <a:pt x="71" y="125"/>
                    </a:lnTo>
                    <a:lnTo>
                      <a:pt x="85" y="121"/>
                    </a:lnTo>
                    <a:lnTo>
                      <a:pt x="99" y="118"/>
                    </a:lnTo>
                    <a:lnTo>
                      <a:pt x="113" y="116"/>
                    </a:lnTo>
                    <a:lnTo>
                      <a:pt x="127" y="115"/>
                    </a:lnTo>
                    <a:lnTo>
                      <a:pt x="140" y="114"/>
                    </a:lnTo>
                    <a:lnTo>
                      <a:pt x="154" y="113"/>
                    </a:lnTo>
                    <a:lnTo>
                      <a:pt x="168" y="113"/>
                    </a:lnTo>
                    <a:lnTo>
                      <a:pt x="181" y="112"/>
                    </a:lnTo>
                    <a:lnTo>
                      <a:pt x="195" y="111"/>
                    </a:lnTo>
                    <a:lnTo>
                      <a:pt x="207" y="111"/>
                    </a:lnTo>
                    <a:lnTo>
                      <a:pt x="221" y="110"/>
                    </a:lnTo>
                    <a:lnTo>
                      <a:pt x="233" y="108"/>
                    </a:lnTo>
                    <a:lnTo>
                      <a:pt x="246" y="106"/>
                    </a:lnTo>
                    <a:lnTo>
                      <a:pt x="259" y="103"/>
                    </a:lnTo>
                    <a:lnTo>
                      <a:pt x="273" y="99"/>
                    </a:lnTo>
                    <a:lnTo>
                      <a:pt x="282" y="93"/>
                    </a:lnTo>
                    <a:lnTo>
                      <a:pt x="283" y="84"/>
                    </a:lnTo>
                    <a:lnTo>
                      <a:pt x="281" y="71"/>
                    </a:lnTo>
                    <a:lnTo>
                      <a:pt x="273" y="58"/>
                    </a:lnTo>
                    <a:lnTo>
                      <a:pt x="263" y="46"/>
                    </a:lnTo>
                    <a:lnTo>
                      <a:pt x="252" y="36"/>
                    </a:lnTo>
                    <a:lnTo>
                      <a:pt x="240" y="31"/>
                    </a:lnTo>
                    <a:lnTo>
                      <a:pt x="229" y="30"/>
                    </a:lnTo>
                    <a:lnTo>
                      <a:pt x="218" y="31"/>
                    </a:lnTo>
                    <a:lnTo>
                      <a:pt x="207" y="31"/>
                    </a:lnTo>
                    <a:lnTo>
                      <a:pt x="194" y="30"/>
                    </a:lnTo>
                    <a:lnTo>
                      <a:pt x="181" y="28"/>
                    </a:lnTo>
                    <a:lnTo>
                      <a:pt x="167" y="26"/>
                    </a:lnTo>
                    <a:lnTo>
                      <a:pt x="153" y="23"/>
                    </a:lnTo>
                    <a:lnTo>
                      <a:pt x="138" y="20"/>
                    </a:lnTo>
                    <a:lnTo>
                      <a:pt x="124" y="16"/>
                    </a:lnTo>
                    <a:lnTo>
                      <a:pt x="111" y="13"/>
                    </a:lnTo>
                    <a:lnTo>
                      <a:pt x="98" y="10"/>
                    </a:lnTo>
                    <a:lnTo>
                      <a:pt x="86" y="7"/>
                    </a:lnTo>
                    <a:lnTo>
                      <a:pt x="75" y="5"/>
                    </a:lnTo>
                    <a:lnTo>
                      <a:pt x="66" y="3"/>
                    </a:lnTo>
                    <a:lnTo>
                      <a:pt x="58" y="1"/>
                    </a:lnTo>
                    <a:lnTo>
                      <a:pt x="52" y="0"/>
                    </a:lnTo>
                    <a:lnTo>
                      <a:pt x="47" y="0"/>
                    </a:lnTo>
                    <a:lnTo>
                      <a:pt x="41" y="0"/>
                    </a:lnTo>
                    <a:lnTo>
                      <a:pt x="34" y="1"/>
                    </a:lnTo>
                    <a:lnTo>
                      <a:pt x="26" y="4"/>
                    </a:lnTo>
                    <a:lnTo>
                      <a:pt x="17" y="6"/>
                    </a:lnTo>
                    <a:lnTo>
                      <a:pt x="10" y="9"/>
                    </a:lnTo>
                    <a:lnTo>
                      <a:pt x="4" y="12"/>
                    </a:lnTo>
                    <a:lnTo>
                      <a:pt x="1" y="18"/>
                    </a:lnTo>
                    <a:lnTo>
                      <a:pt x="0" y="23"/>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82" name="Freeform 190">
                <a:extLst>
                  <a:ext uri="{FF2B5EF4-FFF2-40B4-BE49-F238E27FC236}">
                    <a16:creationId xmlns:a16="http://schemas.microsoft.com/office/drawing/2014/main" id="{1DE84F83-87EF-D5CA-360D-95B5D04460F4}"/>
                  </a:ext>
                </a:extLst>
              </p:cNvPr>
              <p:cNvSpPr>
                <a:spLocks/>
              </p:cNvSpPr>
              <p:nvPr/>
            </p:nvSpPr>
            <p:spPr bwMode="auto">
              <a:xfrm>
                <a:off x="2068" y="2639"/>
                <a:ext cx="95" cy="43"/>
              </a:xfrm>
              <a:custGeom>
                <a:avLst/>
                <a:gdLst>
                  <a:gd name="T0" fmla="*/ 1 w 283"/>
                  <a:gd name="T1" fmla="*/ 31 h 130"/>
                  <a:gd name="T2" fmla="*/ 5 w 283"/>
                  <a:gd name="T3" fmla="*/ 47 h 130"/>
                  <a:gd name="T4" fmla="*/ 11 w 283"/>
                  <a:gd name="T5" fmla="*/ 65 h 130"/>
                  <a:gd name="T6" fmla="*/ 20 w 283"/>
                  <a:gd name="T7" fmla="*/ 83 h 130"/>
                  <a:gd name="T8" fmla="*/ 28 w 283"/>
                  <a:gd name="T9" fmla="*/ 100 h 130"/>
                  <a:gd name="T10" fmla="*/ 37 w 283"/>
                  <a:gd name="T11" fmla="*/ 114 h 130"/>
                  <a:gd name="T12" fmla="*/ 46 w 283"/>
                  <a:gd name="T13" fmla="*/ 125 h 130"/>
                  <a:gd name="T14" fmla="*/ 54 w 283"/>
                  <a:gd name="T15" fmla="*/ 130 h 130"/>
                  <a:gd name="T16" fmla="*/ 71 w 283"/>
                  <a:gd name="T17" fmla="*/ 125 h 130"/>
                  <a:gd name="T18" fmla="*/ 99 w 283"/>
                  <a:gd name="T19" fmla="*/ 118 h 130"/>
                  <a:gd name="T20" fmla="*/ 127 w 283"/>
                  <a:gd name="T21" fmla="*/ 115 h 130"/>
                  <a:gd name="T22" fmla="*/ 154 w 283"/>
                  <a:gd name="T23" fmla="*/ 113 h 130"/>
                  <a:gd name="T24" fmla="*/ 181 w 283"/>
                  <a:gd name="T25" fmla="*/ 112 h 130"/>
                  <a:gd name="T26" fmla="*/ 207 w 283"/>
                  <a:gd name="T27" fmla="*/ 111 h 130"/>
                  <a:gd name="T28" fmla="*/ 233 w 283"/>
                  <a:gd name="T29" fmla="*/ 108 h 130"/>
                  <a:gd name="T30" fmla="*/ 259 w 283"/>
                  <a:gd name="T31" fmla="*/ 103 h 130"/>
                  <a:gd name="T32" fmla="*/ 282 w 283"/>
                  <a:gd name="T33" fmla="*/ 93 h 130"/>
                  <a:gd name="T34" fmla="*/ 281 w 283"/>
                  <a:gd name="T35" fmla="*/ 71 h 130"/>
                  <a:gd name="T36" fmla="*/ 263 w 283"/>
                  <a:gd name="T37" fmla="*/ 46 h 130"/>
                  <a:gd name="T38" fmla="*/ 240 w 283"/>
                  <a:gd name="T39" fmla="*/ 31 h 130"/>
                  <a:gd name="T40" fmla="*/ 218 w 283"/>
                  <a:gd name="T41" fmla="*/ 31 h 130"/>
                  <a:gd name="T42" fmla="*/ 194 w 283"/>
                  <a:gd name="T43" fmla="*/ 30 h 130"/>
                  <a:gd name="T44" fmla="*/ 167 w 283"/>
                  <a:gd name="T45" fmla="*/ 26 h 130"/>
                  <a:gd name="T46" fmla="*/ 138 w 283"/>
                  <a:gd name="T47" fmla="*/ 20 h 130"/>
                  <a:gd name="T48" fmla="*/ 111 w 283"/>
                  <a:gd name="T49" fmla="*/ 13 h 130"/>
                  <a:gd name="T50" fmla="*/ 86 w 283"/>
                  <a:gd name="T51" fmla="*/ 7 h 130"/>
                  <a:gd name="T52" fmla="*/ 66 w 283"/>
                  <a:gd name="T53" fmla="*/ 3 h 130"/>
                  <a:gd name="T54" fmla="*/ 52 w 283"/>
                  <a:gd name="T55" fmla="*/ 0 h 130"/>
                  <a:gd name="T56" fmla="*/ 41 w 283"/>
                  <a:gd name="T57" fmla="*/ 0 h 130"/>
                  <a:gd name="T58" fmla="*/ 26 w 283"/>
                  <a:gd name="T59" fmla="*/ 4 h 130"/>
                  <a:gd name="T60" fmla="*/ 10 w 283"/>
                  <a:gd name="T61" fmla="*/ 9 h 130"/>
                  <a:gd name="T62" fmla="*/ 1 w 283"/>
                  <a:gd name="T63" fmla="*/ 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3" h="130">
                    <a:moveTo>
                      <a:pt x="0" y="23"/>
                    </a:moveTo>
                    <a:lnTo>
                      <a:pt x="1" y="31"/>
                    </a:lnTo>
                    <a:lnTo>
                      <a:pt x="3" y="39"/>
                    </a:lnTo>
                    <a:lnTo>
                      <a:pt x="5" y="47"/>
                    </a:lnTo>
                    <a:lnTo>
                      <a:pt x="8" y="56"/>
                    </a:lnTo>
                    <a:lnTo>
                      <a:pt x="11" y="65"/>
                    </a:lnTo>
                    <a:lnTo>
                      <a:pt x="15" y="74"/>
                    </a:lnTo>
                    <a:lnTo>
                      <a:pt x="20" y="83"/>
                    </a:lnTo>
                    <a:lnTo>
                      <a:pt x="24" y="91"/>
                    </a:lnTo>
                    <a:lnTo>
                      <a:pt x="28" y="100"/>
                    </a:lnTo>
                    <a:lnTo>
                      <a:pt x="33" y="107"/>
                    </a:lnTo>
                    <a:lnTo>
                      <a:pt x="37" y="114"/>
                    </a:lnTo>
                    <a:lnTo>
                      <a:pt x="42" y="120"/>
                    </a:lnTo>
                    <a:lnTo>
                      <a:pt x="46" y="125"/>
                    </a:lnTo>
                    <a:lnTo>
                      <a:pt x="50" y="128"/>
                    </a:lnTo>
                    <a:lnTo>
                      <a:pt x="54" y="130"/>
                    </a:lnTo>
                    <a:lnTo>
                      <a:pt x="57" y="130"/>
                    </a:lnTo>
                    <a:lnTo>
                      <a:pt x="71" y="125"/>
                    </a:lnTo>
                    <a:lnTo>
                      <a:pt x="85" y="121"/>
                    </a:lnTo>
                    <a:lnTo>
                      <a:pt x="99" y="118"/>
                    </a:lnTo>
                    <a:lnTo>
                      <a:pt x="113" y="116"/>
                    </a:lnTo>
                    <a:lnTo>
                      <a:pt x="127" y="115"/>
                    </a:lnTo>
                    <a:lnTo>
                      <a:pt x="140" y="114"/>
                    </a:lnTo>
                    <a:lnTo>
                      <a:pt x="154" y="113"/>
                    </a:lnTo>
                    <a:lnTo>
                      <a:pt x="168" y="113"/>
                    </a:lnTo>
                    <a:lnTo>
                      <a:pt x="181" y="112"/>
                    </a:lnTo>
                    <a:lnTo>
                      <a:pt x="195" y="111"/>
                    </a:lnTo>
                    <a:lnTo>
                      <a:pt x="207" y="111"/>
                    </a:lnTo>
                    <a:lnTo>
                      <a:pt x="221" y="110"/>
                    </a:lnTo>
                    <a:lnTo>
                      <a:pt x="233" y="108"/>
                    </a:lnTo>
                    <a:lnTo>
                      <a:pt x="246" y="106"/>
                    </a:lnTo>
                    <a:lnTo>
                      <a:pt x="259" y="103"/>
                    </a:lnTo>
                    <a:lnTo>
                      <a:pt x="273" y="99"/>
                    </a:lnTo>
                    <a:lnTo>
                      <a:pt x="282" y="93"/>
                    </a:lnTo>
                    <a:lnTo>
                      <a:pt x="283" y="84"/>
                    </a:lnTo>
                    <a:lnTo>
                      <a:pt x="281" y="71"/>
                    </a:lnTo>
                    <a:lnTo>
                      <a:pt x="273" y="58"/>
                    </a:lnTo>
                    <a:lnTo>
                      <a:pt x="263" y="46"/>
                    </a:lnTo>
                    <a:lnTo>
                      <a:pt x="252" y="36"/>
                    </a:lnTo>
                    <a:lnTo>
                      <a:pt x="240" y="31"/>
                    </a:lnTo>
                    <a:lnTo>
                      <a:pt x="229" y="30"/>
                    </a:lnTo>
                    <a:lnTo>
                      <a:pt x="218" y="31"/>
                    </a:lnTo>
                    <a:lnTo>
                      <a:pt x="207" y="31"/>
                    </a:lnTo>
                    <a:lnTo>
                      <a:pt x="194" y="30"/>
                    </a:lnTo>
                    <a:lnTo>
                      <a:pt x="181" y="28"/>
                    </a:lnTo>
                    <a:lnTo>
                      <a:pt x="167" y="26"/>
                    </a:lnTo>
                    <a:lnTo>
                      <a:pt x="153" y="23"/>
                    </a:lnTo>
                    <a:lnTo>
                      <a:pt x="138" y="20"/>
                    </a:lnTo>
                    <a:lnTo>
                      <a:pt x="124" y="16"/>
                    </a:lnTo>
                    <a:lnTo>
                      <a:pt x="111" y="13"/>
                    </a:lnTo>
                    <a:lnTo>
                      <a:pt x="98" y="10"/>
                    </a:lnTo>
                    <a:lnTo>
                      <a:pt x="86" y="7"/>
                    </a:lnTo>
                    <a:lnTo>
                      <a:pt x="75" y="5"/>
                    </a:lnTo>
                    <a:lnTo>
                      <a:pt x="66" y="3"/>
                    </a:lnTo>
                    <a:lnTo>
                      <a:pt x="58" y="1"/>
                    </a:lnTo>
                    <a:lnTo>
                      <a:pt x="52" y="0"/>
                    </a:lnTo>
                    <a:lnTo>
                      <a:pt x="47" y="0"/>
                    </a:lnTo>
                    <a:lnTo>
                      <a:pt x="41" y="0"/>
                    </a:lnTo>
                    <a:lnTo>
                      <a:pt x="34" y="1"/>
                    </a:lnTo>
                    <a:lnTo>
                      <a:pt x="26" y="4"/>
                    </a:lnTo>
                    <a:lnTo>
                      <a:pt x="17" y="6"/>
                    </a:lnTo>
                    <a:lnTo>
                      <a:pt x="10" y="9"/>
                    </a:lnTo>
                    <a:lnTo>
                      <a:pt x="4" y="12"/>
                    </a:lnTo>
                    <a:lnTo>
                      <a:pt x="1" y="18"/>
                    </a:lnTo>
                    <a:lnTo>
                      <a:pt x="0" y="2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183" name="Freeform 191">
                <a:extLst>
                  <a:ext uri="{FF2B5EF4-FFF2-40B4-BE49-F238E27FC236}">
                    <a16:creationId xmlns:a16="http://schemas.microsoft.com/office/drawing/2014/main" id="{C2B62BE2-8D57-FF1C-7D94-6EDB623594BF}"/>
                  </a:ext>
                </a:extLst>
              </p:cNvPr>
              <p:cNvSpPr>
                <a:spLocks/>
              </p:cNvSpPr>
              <p:nvPr/>
            </p:nvSpPr>
            <p:spPr bwMode="auto">
              <a:xfrm>
                <a:off x="2070" y="2373"/>
                <a:ext cx="42" cy="59"/>
              </a:xfrm>
              <a:custGeom>
                <a:avLst/>
                <a:gdLst>
                  <a:gd name="T0" fmla="*/ 41 w 124"/>
                  <a:gd name="T1" fmla="*/ 2 h 177"/>
                  <a:gd name="T2" fmla="*/ 34 w 124"/>
                  <a:gd name="T3" fmla="*/ 10 h 177"/>
                  <a:gd name="T4" fmla="*/ 26 w 124"/>
                  <a:gd name="T5" fmla="*/ 19 h 177"/>
                  <a:gd name="T6" fmla="*/ 18 w 124"/>
                  <a:gd name="T7" fmla="*/ 30 h 177"/>
                  <a:gd name="T8" fmla="*/ 10 w 124"/>
                  <a:gd name="T9" fmla="*/ 41 h 177"/>
                  <a:gd name="T10" fmla="*/ 5 w 124"/>
                  <a:gd name="T11" fmla="*/ 53 h 177"/>
                  <a:gd name="T12" fmla="*/ 1 w 124"/>
                  <a:gd name="T13" fmla="*/ 62 h 177"/>
                  <a:gd name="T14" fmla="*/ 0 w 124"/>
                  <a:gd name="T15" fmla="*/ 69 h 177"/>
                  <a:gd name="T16" fmla="*/ 1 w 124"/>
                  <a:gd name="T17" fmla="*/ 73 h 177"/>
                  <a:gd name="T18" fmla="*/ 9 w 124"/>
                  <a:gd name="T19" fmla="*/ 78 h 177"/>
                  <a:gd name="T20" fmla="*/ 18 w 124"/>
                  <a:gd name="T21" fmla="*/ 84 h 177"/>
                  <a:gd name="T22" fmla="*/ 24 w 124"/>
                  <a:gd name="T23" fmla="*/ 90 h 177"/>
                  <a:gd name="T24" fmla="*/ 32 w 124"/>
                  <a:gd name="T25" fmla="*/ 96 h 177"/>
                  <a:gd name="T26" fmla="*/ 37 w 124"/>
                  <a:gd name="T27" fmla="*/ 103 h 177"/>
                  <a:gd name="T28" fmla="*/ 43 w 124"/>
                  <a:gd name="T29" fmla="*/ 110 h 177"/>
                  <a:gd name="T30" fmla="*/ 49 w 124"/>
                  <a:gd name="T31" fmla="*/ 117 h 177"/>
                  <a:gd name="T32" fmla="*/ 54 w 124"/>
                  <a:gd name="T33" fmla="*/ 124 h 177"/>
                  <a:gd name="T34" fmla="*/ 60 w 124"/>
                  <a:gd name="T35" fmla="*/ 131 h 177"/>
                  <a:gd name="T36" fmla="*/ 66 w 124"/>
                  <a:gd name="T37" fmla="*/ 138 h 177"/>
                  <a:gd name="T38" fmla="*/ 71 w 124"/>
                  <a:gd name="T39" fmla="*/ 145 h 177"/>
                  <a:gd name="T40" fmla="*/ 77 w 124"/>
                  <a:gd name="T41" fmla="*/ 152 h 177"/>
                  <a:gd name="T42" fmla="*/ 83 w 124"/>
                  <a:gd name="T43" fmla="*/ 158 h 177"/>
                  <a:gd name="T44" fmla="*/ 89 w 124"/>
                  <a:gd name="T45" fmla="*/ 163 h 177"/>
                  <a:gd name="T46" fmla="*/ 95 w 124"/>
                  <a:gd name="T47" fmla="*/ 169 h 177"/>
                  <a:gd name="T48" fmla="*/ 103 w 124"/>
                  <a:gd name="T49" fmla="*/ 174 h 177"/>
                  <a:gd name="T50" fmla="*/ 109 w 124"/>
                  <a:gd name="T51" fmla="*/ 177 h 177"/>
                  <a:gd name="T52" fmla="*/ 114 w 124"/>
                  <a:gd name="T53" fmla="*/ 176 h 177"/>
                  <a:gd name="T54" fmla="*/ 118 w 124"/>
                  <a:gd name="T55" fmla="*/ 171 h 177"/>
                  <a:gd name="T56" fmla="*/ 122 w 124"/>
                  <a:gd name="T57" fmla="*/ 166 h 177"/>
                  <a:gd name="T58" fmla="*/ 124 w 124"/>
                  <a:gd name="T59" fmla="*/ 159 h 177"/>
                  <a:gd name="T60" fmla="*/ 124 w 124"/>
                  <a:gd name="T61" fmla="*/ 153 h 177"/>
                  <a:gd name="T62" fmla="*/ 122 w 124"/>
                  <a:gd name="T63" fmla="*/ 147 h 177"/>
                  <a:gd name="T64" fmla="*/ 118 w 124"/>
                  <a:gd name="T65" fmla="*/ 142 h 177"/>
                  <a:gd name="T66" fmla="*/ 114 w 124"/>
                  <a:gd name="T67" fmla="*/ 137 h 177"/>
                  <a:gd name="T68" fmla="*/ 109 w 124"/>
                  <a:gd name="T69" fmla="*/ 130 h 177"/>
                  <a:gd name="T70" fmla="*/ 105 w 124"/>
                  <a:gd name="T71" fmla="*/ 122 h 177"/>
                  <a:gd name="T72" fmla="*/ 101 w 124"/>
                  <a:gd name="T73" fmla="*/ 114 h 177"/>
                  <a:gd name="T74" fmla="*/ 96 w 124"/>
                  <a:gd name="T75" fmla="*/ 104 h 177"/>
                  <a:gd name="T76" fmla="*/ 92 w 124"/>
                  <a:gd name="T77" fmla="*/ 94 h 177"/>
                  <a:gd name="T78" fmla="*/ 88 w 124"/>
                  <a:gd name="T79" fmla="*/ 84 h 177"/>
                  <a:gd name="T80" fmla="*/ 84 w 124"/>
                  <a:gd name="T81" fmla="*/ 73 h 177"/>
                  <a:gd name="T82" fmla="*/ 81 w 124"/>
                  <a:gd name="T83" fmla="*/ 62 h 177"/>
                  <a:gd name="T84" fmla="*/ 77 w 124"/>
                  <a:gd name="T85" fmla="*/ 52 h 177"/>
                  <a:gd name="T86" fmla="*/ 74 w 124"/>
                  <a:gd name="T87" fmla="*/ 42 h 177"/>
                  <a:gd name="T88" fmla="*/ 71 w 124"/>
                  <a:gd name="T89" fmla="*/ 34 h 177"/>
                  <a:gd name="T90" fmla="*/ 69 w 124"/>
                  <a:gd name="T91" fmla="*/ 27 h 177"/>
                  <a:gd name="T92" fmla="*/ 66 w 124"/>
                  <a:gd name="T93" fmla="*/ 20 h 177"/>
                  <a:gd name="T94" fmla="*/ 65 w 124"/>
                  <a:gd name="T95" fmla="*/ 16 h 177"/>
                  <a:gd name="T96" fmla="*/ 63 w 124"/>
                  <a:gd name="T97" fmla="*/ 14 h 177"/>
                  <a:gd name="T98" fmla="*/ 61 w 124"/>
                  <a:gd name="T99" fmla="*/ 11 h 177"/>
                  <a:gd name="T100" fmla="*/ 58 w 124"/>
                  <a:gd name="T101" fmla="*/ 8 h 177"/>
                  <a:gd name="T102" fmla="*/ 55 w 124"/>
                  <a:gd name="T103" fmla="*/ 5 h 177"/>
                  <a:gd name="T104" fmla="*/ 52 w 124"/>
                  <a:gd name="T105" fmla="*/ 2 h 177"/>
                  <a:gd name="T106" fmla="*/ 50 w 124"/>
                  <a:gd name="T107" fmla="*/ 1 h 177"/>
                  <a:gd name="T108" fmla="*/ 47 w 124"/>
                  <a:gd name="T109" fmla="*/ 0 h 177"/>
                  <a:gd name="T110" fmla="*/ 43 w 124"/>
                  <a:gd name="T111" fmla="*/ 0 h 177"/>
                  <a:gd name="T112" fmla="*/ 41 w 124"/>
                  <a:gd name="T113"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177">
                    <a:moveTo>
                      <a:pt x="41" y="2"/>
                    </a:moveTo>
                    <a:lnTo>
                      <a:pt x="34" y="10"/>
                    </a:lnTo>
                    <a:lnTo>
                      <a:pt x="26" y="19"/>
                    </a:lnTo>
                    <a:lnTo>
                      <a:pt x="18" y="30"/>
                    </a:lnTo>
                    <a:lnTo>
                      <a:pt x="10" y="41"/>
                    </a:lnTo>
                    <a:lnTo>
                      <a:pt x="5" y="53"/>
                    </a:lnTo>
                    <a:lnTo>
                      <a:pt x="1" y="62"/>
                    </a:lnTo>
                    <a:lnTo>
                      <a:pt x="0" y="69"/>
                    </a:lnTo>
                    <a:lnTo>
                      <a:pt x="1" y="73"/>
                    </a:lnTo>
                    <a:lnTo>
                      <a:pt x="9" y="78"/>
                    </a:lnTo>
                    <a:lnTo>
                      <a:pt x="18" y="84"/>
                    </a:lnTo>
                    <a:lnTo>
                      <a:pt x="24" y="90"/>
                    </a:lnTo>
                    <a:lnTo>
                      <a:pt x="32" y="96"/>
                    </a:lnTo>
                    <a:lnTo>
                      <a:pt x="37" y="103"/>
                    </a:lnTo>
                    <a:lnTo>
                      <a:pt x="43" y="110"/>
                    </a:lnTo>
                    <a:lnTo>
                      <a:pt x="49" y="117"/>
                    </a:lnTo>
                    <a:lnTo>
                      <a:pt x="54" y="124"/>
                    </a:lnTo>
                    <a:lnTo>
                      <a:pt x="60" y="131"/>
                    </a:lnTo>
                    <a:lnTo>
                      <a:pt x="66" y="138"/>
                    </a:lnTo>
                    <a:lnTo>
                      <a:pt x="71" y="145"/>
                    </a:lnTo>
                    <a:lnTo>
                      <a:pt x="77" y="152"/>
                    </a:lnTo>
                    <a:lnTo>
                      <a:pt x="83" y="158"/>
                    </a:lnTo>
                    <a:lnTo>
                      <a:pt x="89" y="163"/>
                    </a:lnTo>
                    <a:lnTo>
                      <a:pt x="95" y="169"/>
                    </a:lnTo>
                    <a:lnTo>
                      <a:pt x="103" y="174"/>
                    </a:lnTo>
                    <a:lnTo>
                      <a:pt x="109" y="177"/>
                    </a:lnTo>
                    <a:lnTo>
                      <a:pt x="114" y="176"/>
                    </a:lnTo>
                    <a:lnTo>
                      <a:pt x="118" y="171"/>
                    </a:lnTo>
                    <a:lnTo>
                      <a:pt x="122" y="166"/>
                    </a:lnTo>
                    <a:lnTo>
                      <a:pt x="124" y="159"/>
                    </a:lnTo>
                    <a:lnTo>
                      <a:pt x="124" y="153"/>
                    </a:lnTo>
                    <a:lnTo>
                      <a:pt x="122" y="147"/>
                    </a:lnTo>
                    <a:lnTo>
                      <a:pt x="118" y="142"/>
                    </a:lnTo>
                    <a:lnTo>
                      <a:pt x="114" y="137"/>
                    </a:lnTo>
                    <a:lnTo>
                      <a:pt x="109" y="130"/>
                    </a:lnTo>
                    <a:lnTo>
                      <a:pt x="105" y="122"/>
                    </a:lnTo>
                    <a:lnTo>
                      <a:pt x="101" y="114"/>
                    </a:lnTo>
                    <a:lnTo>
                      <a:pt x="96" y="104"/>
                    </a:lnTo>
                    <a:lnTo>
                      <a:pt x="92" y="94"/>
                    </a:lnTo>
                    <a:lnTo>
                      <a:pt x="88" y="84"/>
                    </a:lnTo>
                    <a:lnTo>
                      <a:pt x="84" y="73"/>
                    </a:lnTo>
                    <a:lnTo>
                      <a:pt x="81" y="62"/>
                    </a:lnTo>
                    <a:lnTo>
                      <a:pt x="77" y="52"/>
                    </a:lnTo>
                    <a:lnTo>
                      <a:pt x="74" y="42"/>
                    </a:lnTo>
                    <a:lnTo>
                      <a:pt x="71" y="34"/>
                    </a:lnTo>
                    <a:lnTo>
                      <a:pt x="69" y="27"/>
                    </a:lnTo>
                    <a:lnTo>
                      <a:pt x="66" y="20"/>
                    </a:lnTo>
                    <a:lnTo>
                      <a:pt x="65" y="16"/>
                    </a:lnTo>
                    <a:lnTo>
                      <a:pt x="63" y="14"/>
                    </a:lnTo>
                    <a:lnTo>
                      <a:pt x="61" y="11"/>
                    </a:lnTo>
                    <a:lnTo>
                      <a:pt x="58" y="8"/>
                    </a:lnTo>
                    <a:lnTo>
                      <a:pt x="55" y="5"/>
                    </a:lnTo>
                    <a:lnTo>
                      <a:pt x="52" y="2"/>
                    </a:lnTo>
                    <a:lnTo>
                      <a:pt x="50" y="1"/>
                    </a:lnTo>
                    <a:lnTo>
                      <a:pt x="47" y="0"/>
                    </a:lnTo>
                    <a:lnTo>
                      <a:pt x="43" y="0"/>
                    </a:lnTo>
                    <a:lnTo>
                      <a:pt x="41" y="2"/>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84" name="Freeform 192">
                <a:extLst>
                  <a:ext uri="{FF2B5EF4-FFF2-40B4-BE49-F238E27FC236}">
                    <a16:creationId xmlns:a16="http://schemas.microsoft.com/office/drawing/2014/main" id="{0DACE549-C4C2-62B9-FA12-F42AE4ED99D0}"/>
                  </a:ext>
                </a:extLst>
              </p:cNvPr>
              <p:cNvSpPr>
                <a:spLocks/>
              </p:cNvSpPr>
              <p:nvPr/>
            </p:nvSpPr>
            <p:spPr bwMode="auto">
              <a:xfrm>
                <a:off x="2054" y="2428"/>
                <a:ext cx="48" cy="49"/>
              </a:xfrm>
              <a:custGeom>
                <a:avLst/>
                <a:gdLst>
                  <a:gd name="T0" fmla="*/ 19 w 145"/>
                  <a:gd name="T1" fmla="*/ 3 h 146"/>
                  <a:gd name="T2" fmla="*/ 14 w 145"/>
                  <a:gd name="T3" fmla="*/ 13 h 146"/>
                  <a:gd name="T4" fmla="*/ 10 w 145"/>
                  <a:gd name="T5" fmla="*/ 24 h 146"/>
                  <a:gd name="T6" fmla="*/ 6 w 145"/>
                  <a:gd name="T7" fmla="*/ 35 h 146"/>
                  <a:gd name="T8" fmla="*/ 2 w 145"/>
                  <a:gd name="T9" fmla="*/ 47 h 146"/>
                  <a:gd name="T10" fmla="*/ 0 w 145"/>
                  <a:gd name="T11" fmla="*/ 58 h 146"/>
                  <a:gd name="T12" fmla="*/ 0 w 145"/>
                  <a:gd name="T13" fmla="*/ 67 h 146"/>
                  <a:gd name="T14" fmla="*/ 0 w 145"/>
                  <a:gd name="T15" fmla="*/ 74 h 146"/>
                  <a:gd name="T16" fmla="*/ 3 w 145"/>
                  <a:gd name="T17" fmla="*/ 77 h 146"/>
                  <a:gd name="T18" fmla="*/ 12 w 145"/>
                  <a:gd name="T19" fmla="*/ 80 h 146"/>
                  <a:gd name="T20" fmla="*/ 21 w 145"/>
                  <a:gd name="T21" fmla="*/ 83 h 146"/>
                  <a:gd name="T22" fmla="*/ 29 w 145"/>
                  <a:gd name="T23" fmla="*/ 87 h 146"/>
                  <a:gd name="T24" fmla="*/ 37 w 145"/>
                  <a:gd name="T25" fmla="*/ 92 h 146"/>
                  <a:gd name="T26" fmla="*/ 45 w 145"/>
                  <a:gd name="T27" fmla="*/ 96 h 146"/>
                  <a:gd name="T28" fmla="*/ 53 w 145"/>
                  <a:gd name="T29" fmla="*/ 101 h 146"/>
                  <a:gd name="T30" fmla="*/ 60 w 145"/>
                  <a:gd name="T31" fmla="*/ 106 h 146"/>
                  <a:gd name="T32" fmla="*/ 69 w 145"/>
                  <a:gd name="T33" fmla="*/ 111 h 146"/>
                  <a:gd name="T34" fmla="*/ 76 w 145"/>
                  <a:gd name="T35" fmla="*/ 117 h 146"/>
                  <a:gd name="T36" fmla="*/ 84 w 145"/>
                  <a:gd name="T37" fmla="*/ 122 h 146"/>
                  <a:gd name="T38" fmla="*/ 91 w 145"/>
                  <a:gd name="T39" fmla="*/ 127 h 146"/>
                  <a:gd name="T40" fmla="*/ 98 w 145"/>
                  <a:gd name="T41" fmla="*/ 132 h 146"/>
                  <a:gd name="T42" fmla="*/ 106 w 145"/>
                  <a:gd name="T43" fmla="*/ 136 h 146"/>
                  <a:gd name="T44" fmla="*/ 114 w 145"/>
                  <a:gd name="T45" fmla="*/ 141 h 146"/>
                  <a:gd name="T46" fmla="*/ 121 w 145"/>
                  <a:gd name="T47" fmla="*/ 144 h 146"/>
                  <a:gd name="T48" fmla="*/ 129 w 145"/>
                  <a:gd name="T49" fmla="*/ 146 h 146"/>
                  <a:gd name="T50" fmla="*/ 135 w 145"/>
                  <a:gd name="T51" fmla="*/ 146 h 146"/>
                  <a:gd name="T52" fmla="*/ 140 w 145"/>
                  <a:gd name="T53" fmla="*/ 144 h 146"/>
                  <a:gd name="T54" fmla="*/ 144 w 145"/>
                  <a:gd name="T55" fmla="*/ 140 h 146"/>
                  <a:gd name="T56" fmla="*/ 145 w 145"/>
                  <a:gd name="T57" fmla="*/ 133 h 146"/>
                  <a:gd name="T58" fmla="*/ 145 w 145"/>
                  <a:gd name="T59" fmla="*/ 127 h 146"/>
                  <a:gd name="T60" fmla="*/ 143 w 145"/>
                  <a:gd name="T61" fmla="*/ 121 h 146"/>
                  <a:gd name="T62" fmla="*/ 140 w 145"/>
                  <a:gd name="T63" fmla="*/ 116 h 146"/>
                  <a:gd name="T64" fmla="*/ 135 w 145"/>
                  <a:gd name="T65" fmla="*/ 113 h 146"/>
                  <a:gd name="T66" fmla="*/ 129 w 145"/>
                  <a:gd name="T67" fmla="*/ 109 h 146"/>
                  <a:gd name="T68" fmla="*/ 123 w 145"/>
                  <a:gd name="T69" fmla="*/ 104 h 146"/>
                  <a:gd name="T70" fmla="*/ 117 w 145"/>
                  <a:gd name="T71" fmla="*/ 98 h 146"/>
                  <a:gd name="T72" fmla="*/ 110 w 145"/>
                  <a:gd name="T73" fmla="*/ 91 h 146"/>
                  <a:gd name="T74" fmla="*/ 103 w 145"/>
                  <a:gd name="T75" fmla="*/ 83 h 146"/>
                  <a:gd name="T76" fmla="*/ 96 w 145"/>
                  <a:gd name="T77" fmla="*/ 75 h 146"/>
                  <a:gd name="T78" fmla="*/ 90 w 145"/>
                  <a:gd name="T79" fmla="*/ 66 h 146"/>
                  <a:gd name="T80" fmla="*/ 82 w 145"/>
                  <a:gd name="T81" fmla="*/ 58 h 146"/>
                  <a:gd name="T82" fmla="*/ 76 w 145"/>
                  <a:gd name="T83" fmla="*/ 49 h 146"/>
                  <a:gd name="T84" fmla="*/ 70 w 145"/>
                  <a:gd name="T85" fmla="*/ 40 h 146"/>
                  <a:gd name="T86" fmla="*/ 64 w 145"/>
                  <a:gd name="T87" fmla="*/ 32 h 146"/>
                  <a:gd name="T88" fmla="*/ 58 w 145"/>
                  <a:gd name="T89" fmla="*/ 26 h 146"/>
                  <a:gd name="T90" fmla="*/ 53 w 145"/>
                  <a:gd name="T91" fmla="*/ 20 h 146"/>
                  <a:gd name="T92" fmla="*/ 49 w 145"/>
                  <a:gd name="T93" fmla="*/ 15 h 146"/>
                  <a:gd name="T94" fmla="*/ 46 w 145"/>
                  <a:gd name="T95" fmla="*/ 11 h 146"/>
                  <a:gd name="T96" fmla="*/ 44 w 145"/>
                  <a:gd name="T97" fmla="*/ 10 h 146"/>
                  <a:gd name="T98" fmla="*/ 42 w 145"/>
                  <a:gd name="T99" fmla="*/ 7 h 146"/>
                  <a:gd name="T100" fmla="*/ 38 w 145"/>
                  <a:gd name="T101" fmla="*/ 5 h 146"/>
                  <a:gd name="T102" fmla="*/ 34 w 145"/>
                  <a:gd name="T103" fmla="*/ 3 h 146"/>
                  <a:gd name="T104" fmla="*/ 31 w 145"/>
                  <a:gd name="T105" fmla="*/ 1 h 146"/>
                  <a:gd name="T106" fmla="*/ 27 w 145"/>
                  <a:gd name="T107" fmla="*/ 0 h 146"/>
                  <a:gd name="T108" fmla="*/ 23 w 145"/>
                  <a:gd name="T109" fmla="*/ 0 h 146"/>
                  <a:gd name="T110" fmla="*/ 21 w 145"/>
                  <a:gd name="T111" fmla="*/ 1 h 146"/>
                  <a:gd name="T112" fmla="*/ 19 w 145"/>
                  <a:gd name="T113" fmla="*/ 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146">
                    <a:moveTo>
                      <a:pt x="19" y="3"/>
                    </a:moveTo>
                    <a:lnTo>
                      <a:pt x="14" y="13"/>
                    </a:lnTo>
                    <a:lnTo>
                      <a:pt x="10" y="24"/>
                    </a:lnTo>
                    <a:lnTo>
                      <a:pt x="6" y="35"/>
                    </a:lnTo>
                    <a:lnTo>
                      <a:pt x="2" y="47"/>
                    </a:lnTo>
                    <a:lnTo>
                      <a:pt x="0" y="58"/>
                    </a:lnTo>
                    <a:lnTo>
                      <a:pt x="0" y="67"/>
                    </a:lnTo>
                    <a:lnTo>
                      <a:pt x="0" y="74"/>
                    </a:lnTo>
                    <a:lnTo>
                      <a:pt x="3" y="77"/>
                    </a:lnTo>
                    <a:lnTo>
                      <a:pt x="12" y="80"/>
                    </a:lnTo>
                    <a:lnTo>
                      <a:pt x="21" y="83"/>
                    </a:lnTo>
                    <a:lnTo>
                      <a:pt x="29" y="87"/>
                    </a:lnTo>
                    <a:lnTo>
                      <a:pt x="37" y="92"/>
                    </a:lnTo>
                    <a:lnTo>
                      <a:pt x="45" y="96"/>
                    </a:lnTo>
                    <a:lnTo>
                      <a:pt x="53" y="101"/>
                    </a:lnTo>
                    <a:lnTo>
                      <a:pt x="60" y="106"/>
                    </a:lnTo>
                    <a:lnTo>
                      <a:pt x="69" y="111"/>
                    </a:lnTo>
                    <a:lnTo>
                      <a:pt x="76" y="117"/>
                    </a:lnTo>
                    <a:lnTo>
                      <a:pt x="84" y="122"/>
                    </a:lnTo>
                    <a:lnTo>
                      <a:pt x="91" y="127"/>
                    </a:lnTo>
                    <a:lnTo>
                      <a:pt x="98" y="132"/>
                    </a:lnTo>
                    <a:lnTo>
                      <a:pt x="106" y="136"/>
                    </a:lnTo>
                    <a:lnTo>
                      <a:pt x="114" y="141"/>
                    </a:lnTo>
                    <a:lnTo>
                      <a:pt x="121" y="144"/>
                    </a:lnTo>
                    <a:lnTo>
                      <a:pt x="129" y="146"/>
                    </a:lnTo>
                    <a:lnTo>
                      <a:pt x="135" y="146"/>
                    </a:lnTo>
                    <a:lnTo>
                      <a:pt x="140" y="144"/>
                    </a:lnTo>
                    <a:lnTo>
                      <a:pt x="144" y="140"/>
                    </a:lnTo>
                    <a:lnTo>
                      <a:pt x="145" y="133"/>
                    </a:lnTo>
                    <a:lnTo>
                      <a:pt x="145" y="127"/>
                    </a:lnTo>
                    <a:lnTo>
                      <a:pt x="143" y="121"/>
                    </a:lnTo>
                    <a:lnTo>
                      <a:pt x="140" y="116"/>
                    </a:lnTo>
                    <a:lnTo>
                      <a:pt x="135" y="113"/>
                    </a:lnTo>
                    <a:lnTo>
                      <a:pt x="129" y="109"/>
                    </a:lnTo>
                    <a:lnTo>
                      <a:pt x="123" y="104"/>
                    </a:lnTo>
                    <a:lnTo>
                      <a:pt x="117" y="98"/>
                    </a:lnTo>
                    <a:lnTo>
                      <a:pt x="110" y="91"/>
                    </a:lnTo>
                    <a:lnTo>
                      <a:pt x="103" y="83"/>
                    </a:lnTo>
                    <a:lnTo>
                      <a:pt x="96" y="75"/>
                    </a:lnTo>
                    <a:lnTo>
                      <a:pt x="90" y="66"/>
                    </a:lnTo>
                    <a:lnTo>
                      <a:pt x="82" y="58"/>
                    </a:lnTo>
                    <a:lnTo>
                      <a:pt x="76" y="49"/>
                    </a:lnTo>
                    <a:lnTo>
                      <a:pt x="70" y="40"/>
                    </a:lnTo>
                    <a:lnTo>
                      <a:pt x="64" y="32"/>
                    </a:lnTo>
                    <a:lnTo>
                      <a:pt x="58" y="26"/>
                    </a:lnTo>
                    <a:lnTo>
                      <a:pt x="53" y="20"/>
                    </a:lnTo>
                    <a:lnTo>
                      <a:pt x="49" y="15"/>
                    </a:lnTo>
                    <a:lnTo>
                      <a:pt x="46" y="11"/>
                    </a:lnTo>
                    <a:lnTo>
                      <a:pt x="44" y="10"/>
                    </a:lnTo>
                    <a:lnTo>
                      <a:pt x="42" y="7"/>
                    </a:lnTo>
                    <a:lnTo>
                      <a:pt x="38" y="5"/>
                    </a:lnTo>
                    <a:lnTo>
                      <a:pt x="34" y="3"/>
                    </a:lnTo>
                    <a:lnTo>
                      <a:pt x="31" y="1"/>
                    </a:lnTo>
                    <a:lnTo>
                      <a:pt x="27" y="0"/>
                    </a:lnTo>
                    <a:lnTo>
                      <a:pt x="23" y="0"/>
                    </a:lnTo>
                    <a:lnTo>
                      <a:pt x="21" y="1"/>
                    </a:lnTo>
                    <a:lnTo>
                      <a:pt x="19" y="3"/>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85" name="Freeform 193">
                <a:extLst>
                  <a:ext uri="{FF2B5EF4-FFF2-40B4-BE49-F238E27FC236}">
                    <a16:creationId xmlns:a16="http://schemas.microsoft.com/office/drawing/2014/main" id="{8BC5CAE7-0468-7E3D-D687-4AEE65923988}"/>
                  </a:ext>
                </a:extLst>
              </p:cNvPr>
              <p:cNvSpPr>
                <a:spLocks/>
              </p:cNvSpPr>
              <p:nvPr/>
            </p:nvSpPr>
            <p:spPr bwMode="auto">
              <a:xfrm>
                <a:off x="2048" y="2486"/>
                <a:ext cx="50" cy="46"/>
              </a:xfrm>
              <a:custGeom>
                <a:avLst/>
                <a:gdLst>
                  <a:gd name="T0" fmla="*/ 10 w 151"/>
                  <a:gd name="T1" fmla="*/ 4 h 137"/>
                  <a:gd name="T2" fmla="*/ 7 w 151"/>
                  <a:gd name="T3" fmla="*/ 15 h 137"/>
                  <a:gd name="T4" fmla="*/ 4 w 151"/>
                  <a:gd name="T5" fmla="*/ 26 h 137"/>
                  <a:gd name="T6" fmla="*/ 2 w 151"/>
                  <a:gd name="T7" fmla="*/ 39 h 137"/>
                  <a:gd name="T8" fmla="*/ 0 w 151"/>
                  <a:gd name="T9" fmla="*/ 52 h 137"/>
                  <a:gd name="T10" fmla="*/ 0 w 151"/>
                  <a:gd name="T11" fmla="*/ 64 h 137"/>
                  <a:gd name="T12" fmla="*/ 0 w 151"/>
                  <a:gd name="T13" fmla="*/ 74 h 137"/>
                  <a:gd name="T14" fmla="*/ 2 w 151"/>
                  <a:gd name="T15" fmla="*/ 81 h 137"/>
                  <a:gd name="T16" fmla="*/ 4 w 151"/>
                  <a:gd name="T17" fmla="*/ 83 h 137"/>
                  <a:gd name="T18" fmla="*/ 14 w 151"/>
                  <a:gd name="T19" fmla="*/ 85 h 137"/>
                  <a:gd name="T20" fmla="*/ 22 w 151"/>
                  <a:gd name="T21" fmla="*/ 87 h 137"/>
                  <a:gd name="T22" fmla="*/ 32 w 151"/>
                  <a:gd name="T23" fmla="*/ 90 h 137"/>
                  <a:gd name="T24" fmla="*/ 40 w 151"/>
                  <a:gd name="T25" fmla="*/ 94 h 137"/>
                  <a:gd name="T26" fmla="*/ 48 w 151"/>
                  <a:gd name="T27" fmla="*/ 98 h 137"/>
                  <a:gd name="T28" fmla="*/ 56 w 151"/>
                  <a:gd name="T29" fmla="*/ 102 h 137"/>
                  <a:gd name="T30" fmla="*/ 64 w 151"/>
                  <a:gd name="T31" fmla="*/ 106 h 137"/>
                  <a:gd name="T32" fmla="*/ 73 w 151"/>
                  <a:gd name="T33" fmla="*/ 110 h 137"/>
                  <a:gd name="T34" fmla="*/ 81 w 151"/>
                  <a:gd name="T35" fmla="*/ 114 h 137"/>
                  <a:gd name="T36" fmla="*/ 89 w 151"/>
                  <a:gd name="T37" fmla="*/ 119 h 137"/>
                  <a:gd name="T38" fmla="*/ 97 w 151"/>
                  <a:gd name="T39" fmla="*/ 123 h 137"/>
                  <a:gd name="T40" fmla="*/ 106 w 151"/>
                  <a:gd name="T41" fmla="*/ 127 h 137"/>
                  <a:gd name="T42" fmla="*/ 113 w 151"/>
                  <a:gd name="T43" fmla="*/ 130 h 137"/>
                  <a:gd name="T44" fmla="*/ 121 w 151"/>
                  <a:gd name="T45" fmla="*/ 133 h 137"/>
                  <a:gd name="T46" fmla="*/ 129 w 151"/>
                  <a:gd name="T47" fmla="*/ 135 h 137"/>
                  <a:gd name="T48" fmla="*/ 138 w 151"/>
                  <a:gd name="T49" fmla="*/ 137 h 137"/>
                  <a:gd name="T50" fmla="*/ 144 w 151"/>
                  <a:gd name="T51" fmla="*/ 137 h 137"/>
                  <a:gd name="T52" fmla="*/ 148 w 151"/>
                  <a:gd name="T53" fmla="*/ 133 h 137"/>
                  <a:gd name="T54" fmla="*/ 151 w 151"/>
                  <a:gd name="T55" fmla="*/ 127 h 137"/>
                  <a:gd name="T56" fmla="*/ 151 w 151"/>
                  <a:gd name="T57" fmla="*/ 121 h 137"/>
                  <a:gd name="T58" fmla="*/ 151 w 151"/>
                  <a:gd name="T59" fmla="*/ 114 h 137"/>
                  <a:gd name="T60" fmla="*/ 148 w 151"/>
                  <a:gd name="T61" fmla="*/ 109 h 137"/>
                  <a:gd name="T62" fmla="*/ 144 w 151"/>
                  <a:gd name="T63" fmla="*/ 104 h 137"/>
                  <a:gd name="T64" fmla="*/ 139 w 151"/>
                  <a:gd name="T65" fmla="*/ 101 h 137"/>
                  <a:gd name="T66" fmla="*/ 133 w 151"/>
                  <a:gd name="T67" fmla="*/ 99 h 137"/>
                  <a:gd name="T68" fmla="*/ 126 w 151"/>
                  <a:gd name="T69" fmla="*/ 94 h 137"/>
                  <a:gd name="T70" fmla="*/ 119 w 151"/>
                  <a:gd name="T71" fmla="*/ 88 h 137"/>
                  <a:gd name="T72" fmla="*/ 112 w 151"/>
                  <a:gd name="T73" fmla="*/ 81 h 137"/>
                  <a:gd name="T74" fmla="*/ 104 w 151"/>
                  <a:gd name="T75" fmla="*/ 74 h 137"/>
                  <a:gd name="T76" fmla="*/ 95 w 151"/>
                  <a:gd name="T77" fmla="*/ 67 h 137"/>
                  <a:gd name="T78" fmla="*/ 87 w 151"/>
                  <a:gd name="T79" fmla="*/ 59 h 137"/>
                  <a:gd name="T80" fmla="*/ 79 w 151"/>
                  <a:gd name="T81" fmla="*/ 51 h 137"/>
                  <a:gd name="T82" fmla="*/ 71 w 151"/>
                  <a:gd name="T83" fmla="*/ 42 h 137"/>
                  <a:gd name="T84" fmla="*/ 64 w 151"/>
                  <a:gd name="T85" fmla="*/ 34 h 137"/>
                  <a:gd name="T86" fmla="*/ 58 w 151"/>
                  <a:gd name="T87" fmla="*/ 27 h 137"/>
                  <a:gd name="T88" fmla="*/ 52 w 151"/>
                  <a:gd name="T89" fmla="*/ 21 h 137"/>
                  <a:gd name="T90" fmla="*/ 46 w 151"/>
                  <a:gd name="T91" fmla="*/ 15 h 137"/>
                  <a:gd name="T92" fmla="*/ 41 w 151"/>
                  <a:gd name="T93" fmla="*/ 11 h 137"/>
                  <a:gd name="T94" fmla="*/ 37 w 151"/>
                  <a:gd name="T95" fmla="*/ 8 h 137"/>
                  <a:gd name="T96" fmla="*/ 35 w 151"/>
                  <a:gd name="T97" fmla="*/ 6 h 137"/>
                  <a:gd name="T98" fmla="*/ 32 w 151"/>
                  <a:gd name="T99" fmla="*/ 5 h 137"/>
                  <a:gd name="T100" fmla="*/ 29 w 151"/>
                  <a:gd name="T101" fmla="*/ 4 h 137"/>
                  <a:gd name="T102" fmla="*/ 25 w 151"/>
                  <a:gd name="T103" fmla="*/ 2 h 137"/>
                  <a:gd name="T104" fmla="*/ 21 w 151"/>
                  <a:gd name="T105" fmla="*/ 1 h 137"/>
                  <a:gd name="T106" fmla="*/ 18 w 151"/>
                  <a:gd name="T107" fmla="*/ 0 h 137"/>
                  <a:gd name="T108" fmla="*/ 15 w 151"/>
                  <a:gd name="T109" fmla="*/ 0 h 137"/>
                  <a:gd name="T110" fmla="*/ 11 w 151"/>
                  <a:gd name="T111" fmla="*/ 2 h 137"/>
                  <a:gd name="T112" fmla="*/ 10 w 151"/>
                  <a:gd name="T113"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137">
                    <a:moveTo>
                      <a:pt x="10" y="4"/>
                    </a:moveTo>
                    <a:lnTo>
                      <a:pt x="7" y="15"/>
                    </a:lnTo>
                    <a:lnTo>
                      <a:pt x="4" y="26"/>
                    </a:lnTo>
                    <a:lnTo>
                      <a:pt x="2" y="39"/>
                    </a:lnTo>
                    <a:lnTo>
                      <a:pt x="0" y="52"/>
                    </a:lnTo>
                    <a:lnTo>
                      <a:pt x="0" y="64"/>
                    </a:lnTo>
                    <a:lnTo>
                      <a:pt x="0" y="74"/>
                    </a:lnTo>
                    <a:lnTo>
                      <a:pt x="2" y="81"/>
                    </a:lnTo>
                    <a:lnTo>
                      <a:pt x="4" y="83"/>
                    </a:lnTo>
                    <a:lnTo>
                      <a:pt x="14" y="85"/>
                    </a:lnTo>
                    <a:lnTo>
                      <a:pt x="22" y="87"/>
                    </a:lnTo>
                    <a:lnTo>
                      <a:pt x="32" y="90"/>
                    </a:lnTo>
                    <a:lnTo>
                      <a:pt x="40" y="94"/>
                    </a:lnTo>
                    <a:lnTo>
                      <a:pt x="48" y="98"/>
                    </a:lnTo>
                    <a:lnTo>
                      <a:pt x="56" y="102"/>
                    </a:lnTo>
                    <a:lnTo>
                      <a:pt x="64" y="106"/>
                    </a:lnTo>
                    <a:lnTo>
                      <a:pt x="73" y="110"/>
                    </a:lnTo>
                    <a:lnTo>
                      <a:pt x="81" y="114"/>
                    </a:lnTo>
                    <a:lnTo>
                      <a:pt x="89" y="119"/>
                    </a:lnTo>
                    <a:lnTo>
                      <a:pt x="97" y="123"/>
                    </a:lnTo>
                    <a:lnTo>
                      <a:pt x="106" y="127"/>
                    </a:lnTo>
                    <a:lnTo>
                      <a:pt x="113" y="130"/>
                    </a:lnTo>
                    <a:lnTo>
                      <a:pt x="121" y="133"/>
                    </a:lnTo>
                    <a:lnTo>
                      <a:pt x="129" y="135"/>
                    </a:lnTo>
                    <a:lnTo>
                      <a:pt x="138" y="137"/>
                    </a:lnTo>
                    <a:lnTo>
                      <a:pt x="144" y="137"/>
                    </a:lnTo>
                    <a:lnTo>
                      <a:pt x="148" y="133"/>
                    </a:lnTo>
                    <a:lnTo>
                      <a:pt x="151" y="127"/>
                    </a:lnTo>
                    <a:lnTo>
                      <a:pt x="151" y="121"/>
                    </a:lnTo>
                    <a:lnTo>
                      <a:pt x="151" y="114"/>
                    </a:lnTo>
                    <a:lnTo>
                      <a:pt x="148" y="109"/>
                    </a:lnTo>
                    <a:lnTo>
                      <a:pt x="144" y="104"/>
                    </a:lnTo>
                    <a:lnTo>
                      <a:pt x="139" y="101"/>
                    </a:lnTo>
                    <a:lnTo>
                      <a:pt x="133" y="99"/>
                    </a:lnTo>
                    <a:lnTo>
                      <a:pt x="126" y="94"/>
                    </a:lnTo>
                    <a:lnTo>
                      <a:pt x="119" y="88"/>
                    </a:lnTo>
                    <a:lnTo>
                      <a:pt x="112" y="81"/>
                    </a:lnTo>
                    <a:lnTo>
                      <a:pt x="104" y="74"/>
                    </a:lnTo>
                    <a:lnTo>
                      <a:pt x="95" y="67"/>
                    </a:lnTo>
                    <a:lnTo>
                      <a:pt x="87" y="59"/>
                    </a:lnTo>
                    <a:lnTo>
                      <a:pt x="79" y="51"/>
                    </a:lnTo>
                    <a:lnTo>
                      <a:pt x="71" y="42"/>
                    </a:lnTo>
                    <a:lnTo>
                      <a:pt x="64" y="34"/>
                    </a:lnTo>
                    <a:lnTo>
                      <a:pt x="58" y="27"/>
                    </a:lnTo>
                    <a:lnTo>
                      <a:pt x="52" y="21"/>
                    </a:lnTo>
                    <a:lnTo>
                      <a:pt x="46" y="15"/>
                    </a:lnTo>
                    <a:lnTo>
                      <a:pt x="41" y="11"/>
                    </a:lnTo>
                    <a:lnTo>
                      <a:pt x="37" y="8"/>
                    </a:lnTo>
                    <a:lnTo>
                      <a:pt x="35" y="6"/>
                    </a:lnTo>
                    <a:lnTo>
                      <a:pt x="32" y="5"/>
                    </a:lnTo>
                    <a:lnTo>
                      <a:pt x="29" y="4"/>
                    </a:lnTo>
                    <a:lnTo>
                      <a:pt x="25" y="2"/>
                    </a:lnTo>
                    <a:lnTo>
                      <a:pt x="21" y="1"/>
                    </a:lnTo>
                    <a:lnTo>
                      <a:pt x="18" y="0"/>
                    </a:lnTo>
                    <a:lnTo>
                      <a:pt x="15" y="0"/>
                    </a:lnTo>
                    <a:lnTo>
                      <a:pt x="11" y="2"/>
                    </a:lnTo>
                    <a:lnTo>
                      <a:pt x="10" y="4"/>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86" name="Freeform 194">
                <a:extLst>
                  <a:ext uri="{FF2B5EF4-FFF2-40B4-BE49-F238E27FC236}">
                    <a16:creationId xmlns:a16="http://schemas.microsoft.com/office/drawing/2014/main" id="{B705B4B1-C5CF-6A9A-D8FC-280E94C22D47}"/>
                  </a:ext>
                </a:extLst>
              </p:cNvPr>
              <p:cNvSpPr>
                <a:spLocks/>
              </p:cNvSpPr>
              <p:nvPr/>
            </p:nvSpPr>
            <p:spPr bwMode="auto">
              <a:xfrm>
                <a:off x="2048" y="2544"/>
                <a:ext cx="56" cy="34"/>
              </a:xfrm>
              <a:custGeom>
                <a:avLst/>
                <a:gdLst>
                  <a:gd name="T0" fmla="*/ 1 w 169"/>
                  <a:gd name="T1" fmla="*/ 7 h 103"/>
                  <a:gd name="T2" fmla="*/ 0 w 169"/>
                  <a:gd name="T3" fmla="*/ 17 h 103"/>
                  <a:gd name="T4" fmla="*/ 1 w 169"/>
                  <a:gd name="T5" fmla="*/ 30 h 103"/>
                  <a:gd name="T6" fmla="*/ 2 w 169"/>
                  <a:gd name="T7" fmla="*/ 43 h 103"/>
                  <a:gd name="T8" fmla="*/ 4 w 169"/>
                  <a:gd name="T9" fmla="*/ 56 h 103"/>
                  <a:gd name="T10" fmla="*/ 6 w 169"/>
                  <a:gd name="T11" fmla="*/ 68 h 103"/>
                  <a:gd name="T12" fmla="*/ 9 w 169"/>
                  <a:gd name="T13" fmla="*/ 78 h 103"/>
                  <a:gd name="T14" fmla="*/ 12 w 169"/>
                  <a:gd name="T15" fmla="*/ 84 h 103"/>
                  <a:gd name="T16" fmla="*/ 16 w 169"/>
                  <a:gd name="T17" fmla="*/ 86 h 103"/>
                  <a:gd name="T18" fmla="*/ 26 w 169"/>
                  <a:gd name="T19" fmla="*/ 85 h 103"/>
                  <a:gd name="T20" fmla="*/ 35 w 169"/>
                  <a:gd name="T21" fmla="*/ 84 h 103"/>
                  <a:gd name="T22" fmla="*/ 44 w 169"/>
                  <a:gd name="T23" fmla="*/ 85 h 103"/>
                  <a:gd name="T24" fmla="*/ 53 w 169"/>
                  <a:gd name="T25" fmla="*/ 86 h 103"/>
                  <a:gd name="T26" fmla="*/ 62 w 169"/>
                  <a:gd name="T27" fmla="*/ 87 h 103"/>
                  <a:gd name="T28" fmla="*/ 71 w 169"/>
                  <a:gd name="T29" fmla="*/ 89 h 103"/>
                  <a:gd name="T30" fmla="*/ 81 w 169"/>
                  <a:gd name="T31" fmla="*/ 91 h 103"/>
                  <a:gd name="T32" fmla="*/ 90 w 169"/>
                  <a:gd name="T33" fmla="*/ 93 h 103"/>
                  <a:gd name="T34" fmla="*/ 99 w 169"/>
                  <a:gd name="T35" fmla="*/ 95 h 103"/>
                  <a:gd name="T36" fmla="*/ 108 w 169"/>
                  <a:gd name="T37" fmla="*/ 97 h 103"/>
                  <a:gd name="T38" fmla="*/ 116 w 169"/>
                  <a:gd name="T39" fmla="*/ 99 h 103"/>
                  <a:gd name="T40" fmla="*/ 125 w 169"/>
                  <a:gd name="T41" fmla="*/ 101 h 103"/>
                  <a:gd name="T42" fmla="*/ 133 w 169"/>
                  <a:gd name="T43" fmla="*/ 102 h 103"/>
                  <a:gd name="T44" fmla="*/ 142 w 169"/>
                  <a:gd name="T45" fmla="*/ 103 h 103"/>
                  <a:gd name="T46" fmla="*/ 150 w 169"/>
                  <a:gd name="T47" fmla="*/ 102 h 103"/>
                  <a:gd name="T48" fmla="*/ 158 w 169"/>
                  <a:gd name="T49" fmla="*/ 101 h 103"/>
                  <a:gd name="T50" fmla="*/ 164 w 169"/>
                  <a:gd name="T51" fmla="*/ 99 h 103"/>
                  <a:gd name="T52" fmla="*/ 168 w 169"/>
                  <a:gd name="T53" fmla="*/ 95 h 103"/>
                  <a:gd name="T54" fmla="*/ 169 w 169"/>
                  <a:gd name="T55" fmla="*/ 90 h 103"/>
                  <a:gd name="T56" fmla="*/ 169 w 169"/>
                  <a:gd name="T57" fmla="*/ 83 h 103"/>
                  <a:gd name="T58" fmla="*/ 166 w 169"/>
                  <a:gd name="T59" fmla="*/ 78 h 103"/>
                  <a:gd name="T60" fmla="*/ 163 w 169"/>
                  <a:gd name="T61" fmla="*/ 72 h 103"/>
                  <a:gd name="T62" fmla="*/ 157 w 169"/>
                  <a:gd name="T63" fmla="*/ 68 h 103"/>
                  <a:gd name="T64" fmla="*/ 151 w 169"/>
                  <a:gd name="T65" fmla="*/ 67 h 103"/>
                  <a:gd name="T66" fmla="*/ 145 w 169"/>
                  <a:gd name="T67" fmla="*/ 66 h 103"/>
                  <a:gd name="T68" fmla="*/ 137 w 169"/>
                  <a:gd name="T69" fmla="*/ 63 h 103"/>
                  <a:gd name="T70" fmla="*/ 129 w 169"/>
                  <a:gd name="T71" fmla="*/ 60 h 103"/>
                  <a:gd name="T72" fmla="*/ 120 w 169"/>
                  <a:gd name="T73" fmla="*/ 56 h 103"/>
                  <a:gd name="T74" fmla="*/ 110 w 169"/>
                  <a:gd name="T75" fmla="*/ 52 h 103"/>
                  <a:gd name="T76" fmla="*/ 101 w 169"/>
                  <a:gd name="T77" fmla="*/ 45 h 103"/>
                  <a:gd name="T78" fmla="*/ 91 w 169"/>
                  <a:gd name="T79" fmla="*/ 40 h 103"/>
                  <a:gd name="T80" fmla="*/ 81 w 169"/>
                  <a:gd name="T81" fmla="*/ 34 h 103"/>
                  <a:gd name="T82" fmla="*/ 71 w 169"/>
                  <a:gd name="T83" fmla="*/ 28 h 103"/>
                  <a:gd name="T84" fmla="*/ 61 w 169"/>
                  <a:gd name="T85" fmla="*/ 23 h 103"/>
                  <a:gd name="T86" fmla="*/ 53 w 169"/>
                  <a:gd name="T87" fmla="*/ 17 h 103"/>
                  <a:gd name="T88" fmla="*/ 46 w 169"/>
                  <a:gd name="T89" fmla="*/ 13 h 103"/>
                  <a:gd name="T90" fmla="*/ 39 w 169"/>
                  <a:gd name="T91" fmla="*/ 8 h 103"/>
                  <a:gd name="T92" fmla="*/ 34 w 169"/>
                  <a:gd name="T93" fmla="*/ 6 h 103"/>
                  <a:gd name="T94" fmla="*/ 29 w 169"/>
                  <a:gd name="T95" fmla="*/ 3 h 103"/>
                  <a:gd name="T96" fmla="*/ 27 w 169"/>
                  <a:gd name="T97" fmla="*/ 2 h 103"/>
                  <a:gd name="T98" fmla="*/ 23 w 169"/>
                  <a:gd name="T99" fmla="*/ 2 h 103"/>
                  <a:gd name="T100" fmla="*/ 19 w 169"/>
                  <a:gd name="T101" fmla="*/ 1 h 103"/>
                  <a:gd name="T102" fmla="*/ 15 w 169"/>
                  <a:gd name="T103" fmla="*/ 0 h 103"/>
                  <a:gd name="T104" fmla="*/ 12 w 169"/>
                  <a:gd name="T105" fmla="*/ 0 h 103"/>
                  <a:gd name="T106" fmla="*/ 8 w 169"/>
                  <a:gd name="T107" fmla="*/ 0 h 103"/>
                  <a:gd name="T108" fmla="*/ 4 w 169"/>
                  <a:gd name="T109" fmla="*/ 2 h 103"/>
                  <a:gd name="T110" fmla="*/ 2 w 169"/>
                  <a:gd name="T111" fmla="*/ 4 h 103"/>
                  <a:gd name="T112" fmla="*/ 1 w 169"/>
                  <a:gd name="T113" fmla="*/ 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103">
                    <a:moveTo>
                      <a:pt x="1" y="7"/>
                    </a:moveTo>
                    <a:lnTo>
                      <a:pt x="0" y="17"/>
                    </a:lnTo>
                    <a:lnTo>
                      <a:pt x="1" y="30"/>
                    </a:lnTo>
                    <a:lnTo>
                      <a:pt x="2" y="43"/>
                    </a:lnTo>
                    <a:lnTo>
                      <a:pt x="4" y="56"/>
                    </a:lnTo>
                    <a:lnTo>
                      <a:pt x="6" y="68"/>
                    </a:lnTo>
                    <a:lnTo>
                      <a:pt x="9" y="78"/>
                    </a:lnTo>
                    <a:lnTo>
                      <a:pt x="12" y="84"/>
                    </a:lnTo>
                    <a:lnTo>
                      <a:pt x="16" y="86"/>
                    </a:lnTo>
                    <a:lnTo>
                      <a:pt x="26" y="85"/>
                    </a:lnTo>
                    <a:lnTo>
                      <a:pt x="35" y="84"/>
                    </a:lnTo>
                    <a:lnTo>
                      <a:pt x="44" y="85"/>
                    </a:lnTo>
                    <a:lnTo>
                      <a:pt x="53" y="86"/>
                    </a:lnTo>
                    <a:lnTo>
                      <a:pt x="62" y="87"/>
                    </a:lnTo>
                    <a:lnTo>
                      <a:pt x="71" y="89"/>
                    </a:lnTo>
                    <a:lnTo>
                      <a:pt x="81" y="91"/>
                    </a:lnTo>
                    <a:lnTo>
                      <a:pt x="90" y="93"/>
                    </a:lnTo>
                    <a:lnTo>
                      <a:pt x="99" y="95"/>
                    </a:lnTo>
                    <a:lnTo>
                      <a:pt x="108" y="97"/>
                    </a:lnTo>
                    <a:lnTo>
                      <a:pt x="116" y="99"/>
                    </a:lnTo>
                    <a:lnTo>
                      <a:pt x="125" y="101"/>
                    </a:lnTo>
                    <a:lnTo>
                      <a:pt x="133" y="102"/>
                    </a:lnTo>
                    <a:lnTo>
                      <a:pt x="142" y="103"/>
                    </a:lnTo>
                    <a:lnTo>
                      <a:pt x="150" y="102"/>
                    </a:lnTo>
                    <a:lnTo>
                      <a:pt x="158" y="101"/>
                    </a:lnTo>
                    <a:lnTo>
                      <a:pt x="164" y="99"/>
                    </a:lnTo>
                    <a:lnTo>
                      <a:pt x="168" y="95"/>
                    </a:lnTo>
                    <a:lnTo>
                      <a:pt x="169" y="90"/>
                    </a:lnTo>
                    <a:lnTo>
                      <a:pt x="169" y="83"/>
                    </a:lnTo>
                    <a:lnTo>
                      <a:pt x="166" y="78"/>
                    </a:lnTo>
                    <a:lnTo>
                      <a:pt x="163" y="72"/>
                    </a:lnTo>
                    <a:lnTo>
                      <a:pt x="157" y="68"/>
                    </a:lnTo>
                    <a:lnTo>
                      <a:pt x="151" y="67"/>
                    </a:lnTo>
                    <a:lnTo>
                      <a:pt x="145" y="66"/>
                    </a:lnTo>
                    <a:lnTo>
                      <a:pt x="137" y="63"/>
                    </a:lnTo>
                    <a:lnTo>
                      <a:pt x="129" y="60"/>
                    </a:lnTo>
                    <a:lnTo>
                      <a:pt x="120" y="56"/>
                    </a:lnTo>
                    <a:lnTo>
                      <a:pt x="110" y="52"/>
                    </a:lnTo>
                    <a:lnTo>
                      <a:pt x="101" y="45"/>
                    </a:lnTo>
                    <a:lnTo>
                      <a:pt x="91" y="40"/>
                    </a:lnTo>
                    <a:lnTo>
                      <a:pt x="81" y="34"/>
                    </a:lnTo>
                    <a:lnTo>
                      <a:pt x="71" y="28"/>
                    </a:lnTo>
                    <a:lnTo>
                      <a:pt x="61" y="23"/>
                    </a:lnTo>
                    <a:lnTo>
                      <a:pt x="53" y="17"/>
                    </a:lnTo>
                    <a:lnTo>
                      <a:pt x="46" y="13"/>
                    </a:lnTo>
                    <a:lnTo>
                      <a:pt x="39" y="8"/>
                    </a:lnTo>
                    <a:lnTo>
                      <a:pt x="34" y="6"/>
                    </a:lnTo>
                    <a:lnTo>
                      <a:pt x="29" y="3"/>
                    </a:lnTo>
                    <a:lnTo>
                      <a:pt x="27" y="2"/>
                    </a:lnTo>
                    <a:lnTo>
                      <a:pt x="23" y="2"/>
                    </a:lnTo>
                    <a:lnTo>
                      <a:pt x="19" y="1"/>
                    </a:lnTo>
                    <a:lnTo>
                      <a:pt x="15" y="0"/>
                    </a:lnTo>
                    <a:lnTo>
                      <a:pt x="12" y="0"/>
                    </a:lnTo>
                    <a:lnTo>
                      <a:pt x="8" y="0"/>
                    </a:lnTo>
                    <a:lnTo>
                      <a:pt x="4" y="2"/>
                    </a:lnTo>
                    <a:lnTo>
                      <a:pt x="2" y="4"/>
                    </a:lnTo>
                    <a:lnTo>
                      <a:pt x="1" y="7"/>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87" name="Freeform 195">
                <a:extLst>
                  <a:ext uri="{FF2B5EF4-FFF2-40B4-BE49-F238E27FC236}">
                    <a16:creationId xmlns:a16="http://schemas.microsoft.com/office/drawing/2014/main" id="{9C895ED8-BA40-1060-5D91-39A8D71BEA17}"/>
                  </a:ext>
                </a:extLst>
              </p:cNvPr>
              <p:cNvSpPr>
                <a:spLocks/>
              </p:cNvSpPr>
              <p:nvPr/>
            </p:nvSpPr>
            <p:spPr bwMode="auto">
              <a:xfrm>
                <a:off x="2064" y="2594"/>
                <a:ext cx="68" cy="34"/>
              </a:xfrm>
              <a:custGeom>
                <a:avLst/>
                <a:gdLst>
                  <a:gd name="T0" fmla="*/ 1 w 204"/>
                  <a:gd name="T1" fmla="*/ 7 h 103"/>
                  <a:gd name="T2" fmla="*/ 0 w 204"/>
                  <a:gd name="T3" fmla="*/ 17 h 103"/>
                  <a:gd name="T4" fmla="*/ 1 w 204"/>
                  <a:gd name="T5" fmla="*/ 31 h 103"/>
                  <a:gd name="T6" fmla="*/ 2 w 204"/>
                  <a:gd name="T7" fmla="*/ 44 h 103"/>
                  <a:gd name="T8" fmla="*/ 4 w 204"/>
                  <a:gd name="T9" fmla="*/ 56 h 103"/>
                  <a:gd name="T10" fmla="*/ 7 w 204"/>
                  <a:gd name="T11" fmla="*/ 68 h 103"/>
                  <a:gd name="T12" fmla="*/ 10 w 204"/>
                  <a:gd name="T13" fmla="*/ 78 h 103"/>
                  <a:gd name="T14" fmla="*/ 15 w 204"/>
                  <a:gd name="T15" fmla="*/ 84 h 103"/>
                  <a:gd name="T16" fmla="*/ 19 w 204"/>
                  <a:gd name="T17" fmla="*/ 86 h 103"/>
                  <a:gd name="T18" fmla="*/ 32 w 204"/>
                  <a:gd name="T19" fmla="*/ 85 h 103"/>
                  <a:gd name="T20" fmla="*/ 43 w 204"/>
                  <a:gd name="T21" fmla="*/ 84 h 103"/>
                  <a:gd name="T22" fmla="*/ 53 w 204"/>
                  <a:gd name="T23" fmla="*/ 85 h 103"/>
                  <a:gd name="T24" fmla="*/ 64 w 204"/>
                  <a:gd name="T25" fmla="*/ 86 h 103"/>
                  <a:gd name="T26" fmla="*/ 75 w 204"/>
                  <a:gd name="T27" fmla="*/ 87 h 103"/>
                  <a:gd name="T28" fmla="*/ 86 w 204"/>
                  <a:gd name="T29" fmla="*/ 89 h 103"/>
                  <a:gd name="T30" fmla="*/ 97 w 204"/>
                  <a:gd name="T31" fmla="*/ 91 h 103"/>
                  <a:gd name="T32" fmla="*/ 107 w 204"/>
                  <a:gd name="T33" fmla="*/ 93 h 103"/>
                  <a:gd name="T34" fmla="*/ 118 w 204"/>
                  <a:gd name="T35" fmla="*/ 95 h 103"/>
                  <a:gd name="T36" fmla="*/ 128 w 204"/>
                  <a:gd name="T37" fmla="*/ 97 h 103"/>
                  <a:gd name="T38" fmla="*/ 139 w 204"/>
                  <a:gd name="T39" fmla="*/ 99 h 103"/>
                  <a:gd name="T40" fmla="*/ 149 w 204"/>
                  <a:gd name="T41" fmla="*/ 101 h 103"/>
                  <a:gd name="T42" fmla="*/ 160 w 204"/>
                  <a:gd name="T43" fmla="*/ 102 h 103"/>
                  <a:gd name="T44" fmla="*/ 171 w 204"/>
                  <a:gd name="T45" fmla="*/ 103 h 103"/>
                  <a:gd name="T46" fmla="*/ 181 w 204"/>
                  <a:gd name="T47" fmla="*/ 102 h 103"/>
                  <a:gd name="T48" fmla="*/ 190 w 204"/>
                  <a:gd name="T49" fmla="*/ 101 h 103"/>
                  <a:gd name="T50" fmla="*/ 198 w 204"/>
                  <a:gd name="T51" fmla="*/ 99 h 103"/>
                  <a:gd name="T52" fmla="*/ 202 w 204"/>
                  <a:gd name="T53" fmla="*/ 95 h 103"/>
                  <a:gd name="T54" fmla="*/ 204 w 204"/>
                  <a:gd name="T55" fmla="*/ 90 h 103"/>
                  <a:gd name="T56" fmla="*/ 203 w 204"/>
                  <a:gd name="T57" fmla="*/ 83 h 103"/>
                  <a:gd name="T58" fmla="*/ 200 w 204"/>
                  <a:gd name="T59" fmla="*/ 78 h 103"/>
                  <a:gd name="T60" fmla="*/ 195 w 204"/>
                  <a:gd name="T61" fmla="*/ 72 h 103"/>
                  <a:gd name="T62" fmla="*/ 189 w 204"/>
                  <a:gd name="T63" fmla="*/ 68 h 103"/>
                  <a:gd name="T64" fmla="*/ 182 w 204"/>
                  <a:gd name="T65" fmla="*/ 67 h 103"/>
                  <a:gd name="T66" fmla="*/ 174 w 204"/>
                  <a:gd name="T67" fmla="*/ 66 h 103"/>
                  <a:gd name="T68" fmla="*/ 164 w 204"/>
                  <a:gd name="T69" fmla="*/ 63 h 103"/>
                  <a:gd name="T70" fmla="*/ 155 w 204"/>
                  <a:gd name="T71" fmla="*/ 60 h 103"/>
                  <a:gd name="T72" fmla="*/ 143 w 204"/>
                  <a:gd name="T73" fmla="*/ 56 h 103"/>
                  <a:gd name="T74" fmla="*/ 131 w 204"/>
                  <a:gd name="T75" fmla="*/ 52 h 103"/>
                  <a:gd name="T76" fmla="*/ 120 w 204"/>
                  <a:gd name="T77" fmla="*/ 46 h 103"/>
                  <a:gd name="T78" fmla="*/ 108 w 204"/>
                  <a:gd name="T79" fmla="*/ 41 h 103"/>
                  <a:gd name="T80" fmla="*/ 97 w 204"/>
                  <a:gd name="T81" fmla="*/ 35 h 103"/>
                  <a:gd name="T82" fmla="*/ 85 w 204"/>
                  <a:gd name="T83" fmla="*/ 29 h 103"/>
                  <a:gd name="T84" fmla="*/ 75 w 204"/>
                  <a:gd name="T85" fmla="*/ 23 h 103"/>
                  <a:gd name="T86" fmla="*/ 64 w 204"/>
                  <a:gd name="T87" fmla="*/ 17 h 103"/>
                  <a:gd name="T88" fmla="*/ 56 w 204"/>
                  <a:gd name="T89" fmla="*/ 13 h 103"/>
                  <a:gd name="T90" fmla="*/ 48 w 204"/>
                  <a:gd name="T91" fmla="*/ 8 h 103"/>
                  <a:gd name="T92" fmla="*/ 41 w 204"/>
                  <a:gd name="T93" fmla="*/ 6 h 103"/>
                  <a:gd name="T94" fmla="*/ 36 w 204"/>
                  <a:gd name="T95" fmla="*/ 3 h 103"/>
                  <a:gd name="T96" fmla="*/ 33 w 204"/>
                  <a:gd name="T97" fmla="*/ 2 h 103"/>
                  <a:gd name="T98" fmla="*/ 27 w 204"/>
                  <a:gd name="T99" fmla="*/ 2 h 103"/>
                  <a:gd name="T100" fmla="*/ 23 w 204"/>
                  <a:gd name="T101" fmla="*/ 1 h 103"/>
                  <a:gd name="T102" fmla="*/ 18 w 204"/>
                  <a:gd name="T103" fmla="*/ 0 h 103"/>
                  <a:gd name="T104" fmla="*/ 13 w 204"/>
                  <a:gd name="T105" fmla="*/ 0 h 103"/>
                  <a:gd name="T106" fmla="*/ 8 w 204"/>
                  <a:gd name="T107" fmla="*/ 0 h 103"/>
                  <a:gd name="T108" fmla="*/ 5 w 204"/>
                  <a:gd name="T109" fmla="*/ 2 h 103"/>
                  <a:gd name="T110" fmla="*/ 2 w 204"/>
                  <a:gd name="T111" fmla="*/ 4 h 103"/>
                  <a:gd name="T112" fmla="*/ 1 w 204"/>
                  <a:gd name="T113" fmla="*/ 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103">
                    <a:moveTo>
                      <a:pt x="1" y="7"/>
                    </a:moveTo>
                    <a:lnTo>
                      <a:pt x="0" y="17"/>
                    </a:lnTo>
                    <a:lnTo>
                      <a:pt x="1" y="31"/>
                    </a:lnTo>
                    <a:lnTo>
                      <a:pt x="2" y="44"/>
                    </a:lnTo>
                    <a:lnTo>
                      <a:pt x="4" y="56"/>
                    </a:lnTo>
                    <a:lnTo>
                      <a:pt x="7" y="68"/>
                    </a:lnTo>
                    <a:lnTo>
                      <a:pt x="10" y="78"/>
                    </a:lnTo>
                    <a:lnTo>
                      <a:pt x="15" y="84"/>
                    </a:lnTo>
                    <a:lnTo>
                      <a:pt x="19" y="86"/>
                    </a:lnTo>
                    <a:lnTo>
                      <a:pt x="32" y="85"/>
                    </a:lnTo>
                    <a:lnTo>
                      <a:pt x="43" y="84"/>
                    </a:lnTo>
                    <a:lnTo>
                      <a:pt x="53" y="85"/>
                    </a:lnTo>
                    <a:lnTo>
                      <a:pt x="64" y="86"/>
                    </a:lnTo>
                    <a:lnTo>
                      <a:pt x="75" y="87"/>
                    </a:lnTo>
                    <a:lnTo>
                      <a:pt x="86" y="89"/>
                    </a:lnTo>
                    <a:lnTo>
                      <a:pt x="97" y="91"/>
                    </a:lnTo>
                    <a:lnTo>
                      <a:pt x="107" y="93"/>
                    </a:lnTo>
                    <a:lnTo>
                      <a:pt x="118" y="95"/>
                    </a:lnTo>
                    <a:lnTo>
                      <a:pt x="128" y="97"/>
                    </a:lnTo>
                    <a:lnTo>
                      <a:pt x="139" y="99"/>
                    </a:lnTo>
                    <a:lnTo>
                      <a:pt x="149" y="101"/>
                    </a:lnTo>
                    <a:lnTo>
                      <a:pt x="160" y="102"/>
                    </a:lnTo>
                    <a:lnTo>
                      <a:pt x="171" y="103"/>
                    </a:lnTo>
                    <a:lnTo>
                      <a:pt x="181" y="102"/>
                    </a:lnTo>
                    <a:lnTo>
                      <a:pt x="190" y="101"/>
                    </a:lnTo>
                    <a:lnTo>
                      <a:pt x="198" y="99"/>
                    </a:lnTo>
                    <a:lnTo>
                      <a:pt x="202" y="95"/>
                    </a:lnTo>
                    <a:lnTo>
                      <a:pt x="204" y="90"/>
                    </a:lnTo>
                    <a:lnTo>
                      <a:pt x="203" y="83"/>
                    </a:lnTo>
                    <a:lnTo>
                      <a:pt x="200" y="78"/>
                    </a:lnTo>
                    <a:lnTo>
                      <a:pt x="195" y="72"/>
                    </a:lnTo>
                    <a:lnTo>
                      <a:pt x="189" y="68"/>
                    </a:lnTo>
                    <a:lnTo>
                      <a:pt x="182" y="67"/>
                    </a:lnTo>
                    <a:lnTo>
                      <a:pt x="174" y="66"/>
                    </a:lnTo>
                    <a:lnTo>
                      <a:pt x="164" y="63"/>
                    </a:lnTo>
                    <a:lnTo>
                      <a:pt x="155" y="60"/>
                    </a:lnTo>
                    <a:lnTo>
                      <a:pt x="143" y="56"/>
                    </a:lnTo>
                    <a:lnTo>
                      <a:pt x="131" y="52"/>
                    </a:lnTo>
                    <a:lnTo>
                      <a:pt x="120" y="46"/>
                    </a:lnTo>
                    <a:lnTo>
                      <a:pt x="108" y="41"/>
                    </a:lnTo>
                    <a:lnTo>
                      <a:pt x="97" y="35"/>
                    </a:lnTo>
                    <a:lnTo>
                      <a:pt x="85" y="29"/>
                    </a:lnTo>
                    <a:lnTo>
                      <a:pt x="75" y="23"/>
                    </a:lnTo>
                    <a:lnTo>
                      <a:pt x="64" y="17"/>
                    </a:lnTo>
                    <a:lnTo>
                      <a:pt x="56" y="13"/>
                    </a:lnTo>
                    <a:lnTo>
                      <a:pt x="48" y="8"/>
                    </a:lnTo>
                    <a:lnTo>
                      <a:pt x="41" y="6"/>
                    </a:lnTo>
                    <a:lnTo>
                      <a:pt x="36" y="3"/>
                    </a:lnTo>
                    <a:lnTo>
                      <a:pt x="33" y="2"/>
                    </a:lnTo>
                    <a:lnTo>
                      <a:pt x="27" y="2"/>
                    </a:lnTo>
                    <a:lnTo>
                      <a:pt x="23" y="1"/>
                    </a:lnTo>
                    <a:lnTo>
                      <a:pt x="18" y="0"/>
                    </a:lnTo>
                    <a:lnTo>
                      <a:pt x="13" y="0"/>
                    </a:lnTo>
                    <a:lnTo>
                      <a:pt x="8" y="0"/>
                    </a:lnTo>
                    <a:lnTo>
                      <a:pt x="5" y="2"/>
                    </a:lnTo>
                    <a:lnTo>
                      <a:pt x="2" y="4"/>
                    </a:lnTo>
                    <a:lnTo>
                      <a:pt x="1" y="7"/>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88" name="Freeform 196">
                <a:extLst>
                  <a:ext uri="{FF2B5EF4-FFF2-40B4-BE49-F238E27FC236}">
                    <a16:creationId xmlns:a16="http://schemas.microsoft.com/office/drawing/2014/main" id="{D9C55012-E1D8-7885-5B4D-BEE1B931ABE4}"/>
                  </a:ext>
                </a:extLst>
              </p:cNvPr>
              <p:cNvSpPr>
                <a:spLocks/>
              </p:cNvSpPr>
              <p:nvPr/>
            </p:nvSpPr>
            <p:spPr bwMode="auto">
              <a:xfrm>
                <a:off x="2078" y="2646"/>
                <a:ext cx="72" cy="28"/>
              </a:xfrm>
              <a:custGeom>
                <a:avLst/>
                <a:gdLst>
                  <a:gd name="T0" fmla="*/ 0 w 215"/>
                  <a:gd name="T1" fmla="*/ 11 h 83"/>
                  <a:gd name="T2" fmla="*/ 1 w 215"/>
                  <a:gd name="T3" fmla="*/ 22 h 83"/>
                  <a:gd name="T4" fmla="*/ 5 w 215"/>
                  <a:gd name="T5" fmla="*/ 33 h 83"/>
                  <a:gd name="T6" fmla="*/ 9 w 215"/>
                  <a:gd name="T7" fmla="*/ 46 h 83"/>
                  <a:gd name="T8" fmla="*/ 15 w 215"/>
                  <a:gd name="T9" fmla="*/ 57 h 83"/>
                  <a:gd name="T10" fmla="*/ 20 w 215"/>
                  <a:gd name="T11" fmla="*/ 68 h 83"/>
                  <a:gd name="T12" fmla="*/ 26 w 215"/>
                  <a:gd name="T13" fmla="*/ 77 h 83"/>
                  <a:gd name="T14" fmla="*/ 31 w 215"/>
                  <a:gd name="T15" fmla="*/ 82 h 83"/>
                  <a:gd name="T16" fmla="*/ 36 w 215"/>
                  <a:gd name="T17" fmla="*/ 83 h 83"/>
                  <a:gd name="T18" fmla="*/ 47 w 215"/>
                  <a:gd name="T19" fmla="*/ 79 h 83"/>
                  <a:gd name="T20" fmla="*/ 57 w 215"/>
                  <a:gd name="T21" fmla="*/ 76 h 83"/>
                  <a:gd name="T22" fmla="*/ 68 w 215"/>
                  <a:gd name="T23" fmla="*/ 74 h 83"/>
                  <a:gd name="T24" fmla="*/ 79 w 215"/>
                  <a:gd name="T25" fmla="*/ 73 h 83"/>
                  <a:gd name="T26" fmla="*/ 89 w 215"/>
                  <a:gd name="T27" fmla="*/ 72 h 83"/>
                  <a:gd name="T28" fmla="*/ 100 w 215"/>
                  <a:gd name="T29" fmla="*/ 71 h 83"/>
                  <a:gd name="T30" fmla="*/ 112 w 215"/>
                  <a:gd name="T31" fmla="*/ 70 h 83"/>
                  <a:gd name="T32" fmla="*/ 123 w 215"/>
                  <a:gd name="T33" fmla="*/ 70 h 83"/>
                  <a:gd name="T34" fmla="*/ 134 w 215"/>
                  <a:gd name="T35" fmla="*/ 70 h 83"/>
                  <a:gd name="T36" fmla="*/ 145 w 215"/>
                  <a:gd name="T37" fmla="*/ 70 h 83"/>
                  <a:gd name="T38" fmla="*/ 155 w 215"/>
                  <a:gd name="T39" fmla="*/ 69 h 83"/>
                  <a:gd name="T40" fmla="*/ 166 w 215"/>
                  <a:gd name="T41" fmla="*/ 68 h 83"/>
                  <a:gd name="T42" fmla="*/ 176 w 215"/>
                  <a:gd name="T43" fmla="*/ 67 h 83"/>
                  <a:gd name="T44" fmla="*/ 186 w 215"/>
                  <a:gd name="T45" fmla="*/ 65 h 83"/>
                  <a:gd name="T46" fmla="*/ 196 w 215"/>
                  <a:gd name="T47" fmla="*/ 63 h 83"/>
                  <a:gd name="T48" fmla="*/ 206 w 215"/>
                  <a:gd name="T49" fmla="*/ 59 h 83"/>
                  <a:gd name="T50" fmla="*/ 212 w 215"/>
                  <a:gd name="T51" fmla="*/ 56 h 83"/>
                  <a:gd name="T52" fmla="*/ 215 w 215"/>
                  <a:gd name="T53" fmla="*/ 51 h 83"/>
                  <a:gd name="T54" fmla="*/ 215 w 215"/>
                  <a:gd name="T55" fmla="*/ 46 h 83"/>
                  <a:gd name="T56" fmla="*/ 213 w 215"/>
                  <a:gd name="T57" fmla="*/ 40 h 83"/>
                  <a:gd name="T58" fmla="*/ 209 w 215"/>
                  <a:gd name="T59" fmla="*/ 34 h 83"/>
                  <a:gd name="T60" fmla="*/ 203 w 215"/>
                  <a:gd name="T61" fmla="*/ 31 h 83"/>
                  <a:gd name="T62" fmla="*/ 196 w 215"/>
                  <a:gd name="T63" fmla="*/ 28 h 83"/>
                  <a:gd name="T64" fmla="*/ 189 w 215"/>
                  <a:gd name="T65" fmla="*/ 29 h 83"/>
                  <a:gd name="T66" fmla="*/ 181 w 215"/>
                  <a:gd name="T67" fmla="*/ 30 h 83"/>
                  <a:gd name="T68" fmla="*/ 172 w 215"/>
                  <a:gd name="T69" fmla="*/ 30 h 83"/>
                  <a:gd name="T70" fmla="*/ 161 w 215"/>
                  <a:gd name="T71" fmla="*/ 28 h 83"/>
                  <a:gd name="T72" fmla="*/ 150 w 215"/>
                  <a:gd name="T73" fmla="*/ 27 h 83"/>
                  <a:gd name="T74" fmla="*/ 138 w 215"/>
                  <a:gd name="T75" fmla="*/ 25 h 83"/>
                  <a:gd name="T76" fmla="*/ 125 w 215"/>
                  <a:gd name="T77" fmla="*/ 23 h 83"/>
                  <a:gd name="T78" fmla="*/ 112 w 215"/>
                  <a:gd name="T79" fmla="*/ 19 h 83"/>
                  <a:gd name="T80" fmla="*/ 99 w 215"/>
                  <a:gd name="T81" fmla="*/ 16 h 83"/>
                  <a:gd name="T82" fmla="*/ 86 w 215"/>
                  <a:gd name="T83" fmla="*/ 13 h 83"/>
                  <a:gd name="T84" fmla="*/ 75 w 215"/>
                  <a:gd name="T85" fmla="*/ 10 h 83"/>
                  <a:gd name="T86" fmla="*/ 64 w 215"/>
                  <a:gd name="T87" fmla="*/ 7 h 83"/>
                  <a:gd name="T88" fmla="*/ 54 w 215"/>
                  <a:gd name="T89" fmla="*/ 5 h 83"/>
                  <a:gd name="T90" fmla="*/ 45 w 215"/>
                  <a:gd name="T91" fmla="*/ 3 h 83"/>
                  <a:gd name="T92" fmla="*/ 38 w 215"/>
                  <a:gd name="T93" fmla="*/ 1 h 83"/>
                  <a:gd name="T94" fmla="*/ 32 w 215"/>
                  <a:gd name="T95" fmla="*/ 0 h 83"/>
                  <a:gd name="T96" fmla="*/ 29 w 215"/>
                  <a:gd name="T97" fmla="*/ 0 h 83"/>
                  <a:gd name="T98" fmla="*/ 25 w 215"/>
                  <a:gd name="T99" fmla="*/ 1 h 83"/>
                  <a:gd name="T100" fmla="*/ 20 w 215"/>
                  <a:gd name="T101" fmla="*/ 1 h 83"/>
                  <a:gd name="T102" fmla="*/ 15 w 215"/>
                  <a:gd name="T103" fmla="*/ 1 h 83"/>
                  <a:gd name="T104" fmla="*/ 10 w 215"/>
                  <a:gd name="T105" fmla="*/ 2 h 83"/>
                  <a:gd name="T106" fmla="*/ 6 w 215"/>
                  <a:gd name="T107" fmla="*/ 3 h 83"/>
                  <a:gd name="T108" fmla="*/ 2 w 215"/>
                  <a:gd name="T109" fmla="*/ 5 h 83"/>
                  <a:gd name="T110" fmla="*/ 0 w 215"/>
                  <a:gd name="T111" fmla="*/ 7 h 83"/>
                  <a:gd name="T112" fmla="*/ 0 w 215"/>
                  <a:gd name="T113" fmla="*/ 1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5" h="83">
                    <a:moveTo>
                      <a:pt x="0" y="11"/>
                    </a:moveTo>
                    <a:lnTo>
                      <a:pt x="1" y="22"/>
                    </a:lnTo>
                    <a:lnTo>
                      <a:pt x="5" y="33"/>
                    </a:lnTo>
                    <a:lnTo>
                      <a:pt x="9" y="46"/>
                    </a:lnTo>
                    <a:lnTo>
                      <a:pt x="15" y="57"/>
                    </a:lnTo>
                    <a:lnTo>
                      <a:pt x="20" y="68"/>
                    </a:lnTo>
                    <a:lnTo>
                      <a:pt x="26" y="77"/>
                    </a:lnTo>
                    <a:lnTo>
                      <a:pt x="31" y="82"/>
                    </a:lnTo>
                    <a:lnTo>
                      <a:pt x="36" y="83"/>
                    </a:lnTo>
                    <a:lnTo>
                      <a:pt x="47" y="79"/>
                    </a:lnTo>
                    <a:lnTo>
                      <a:pt x="57" y="76"/>
                    </a:lnTo>
                    <a:lnTo>
                      <a:pt x="68" y="74"/>
                    </a:lnTo>
                    <a:lnTo>
                      <a:pt x="79" y="73"/>
                    </a:lnTo>
                    <a:lnTo>
                      <a:pt x="89" y="72"/>
                    </a:lnTo>
                    <a:lnTo>
                      <a:pt x="100" y="71"/>
                    </a:lnTo>
                    <a:lnTo>
                      <a:pt x="112" y="70"/>
                    </a:lnTo>
                    <a:lnTo>
                      <a:pt x="123" y="70"/>
                    </a:lnTo>
                    <a:lnTo>
                      <a:pt x="134" y="70"/>
                    </a:lnTo>
                    <a:lnTo>
                      <a:pt x="145" y="70"/>
                    </a:lnTo>
                    <a:lnTo>
                      <a:pt x="155" y="69"/>
                    </a:lnTo>
                    <a:lnTo>
                      <a:pt x="166" y="68"/>
                    </a:lnTo>
                    <a:lnTo>
                      <a:pt x="176" y="67"/>
                    </a:lnTo>
                    <a:lnTo>
                      <a:pt x="186" y="65"/>
                    </a:lnTo>
                    <a:lnTo>
                      <a:pt x="196" y="63"/>
                    </a:lnTo>
                    <a:lnTo>
                      <a:pt x="206" y="59"/>
                    </a:lnTo>
                    <a:lnTo>
                      <a:pt x="212" y="56"/>
                    </a:lnTo>
                    <a:lnTo>
                      <a:pt x="215" y="51"/>
                    </a:lnTo>
                    <a:lnTo>
                      <a:pt x="215" y="46"/>
                    </a:lnTo>
                    <a:lnTo>
                      <a:pt x="213" y="40"/>
                    </a:lnTo>
                    <a:lnTo>
                      <a:pt x="209" y="34"/>
                    </a:lnTo>
                    <a:lnTo>
                      <a:pt x="203" y="31"/>
                    </a:lnTo>
                    <a:lnTo>
                      <a:pt x="196" y="28"/>
                    </a:lnTo>
                    <a:lnTo>
                      <a:pt x="189" y="29"/>
                    </a:lnTo>
                    <a:lnTo>
                      <a:pt x="181" y="30"/>
                    </a:lnTo>
                    <a:lnTo>
                      <a:pt x="172" y="30"/>
                    </a:lnTo>
                    <a:lnTo>
                      <a:pt x="161" y="28"/>
                    </a:lnTo>
                    <a:lnTo>
                      <a:pt x="150" y="27"/>
                    </a:lnTo>
                    <a:lnTo>
                      <a:pt x="138" y="25"/>
                    </a:lnTo>
                    <a:lnTo>
                      <a:pt x="125" y="23"/>
                    </a:lnTo>
                    <a:lnTo>
                      <a:pt x="112" y="19"/>
                    </a:lnTo>
                    <a:lnTo>
                      <a:pt x="99" y="16"/>
                    </a:lnTo>
                    <a:lnTo>
                      <a:pt x="86" y="13"/>
                    </a:lnTo>
                    <a:lnTo>
                      <a:pt x="75" y="10"/>
                    </a:lnTo>
                    <a:lnTo>
                      <a:pt x="64" y="7"/>
                    </a:lnTo>
                    <a:lnTo>
                      <a:pt x="54" y="5"/>
                    </a:lnTo>
                    <a:lnTo>
                      <a:pt x="45" y="3"/>
                    </a:lnTo>
                    <a:lnTo>
                      <a:pt x="38" y="1"/>
                    </a:lnTo>
                    <a:lnTo>
                      <a:pt x="32" y="0"/>
                    </a:lnTo>
                    <a:lnTo>
                      <a:pt x="29" y="0"/>
                    </a:lnTo>
                    <a:lnTo>
                      <a:pt x="25" y="1"/>
                    </a:lnTo>
                    <a:lnTo>
                      <a:pt x="20" y="1"/>
                    </a:lnTo>
                    <a:lnTo>
                      <a:pt x="15" y="1"/>
                    </a:lnTo>
                    <a:lnTo>
                      <a:pt x="10" y="2"/>
                    </a:lnTo>
                    <a:lnTo>
                      <a:pt x="6" y="3"/>
                    </a:lnTo>
                    <a:lnTo>
                      <a:pt x="2" y="5"/>
                    </a:lnTo>
                    <a:lnTo>
                      <a:pt x="0" y="7"/>
                    </a:lnTo>
                    <a:lnTo>
                      <a:pt x="0" y="11"/>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89" name="Freeform 197">
                <a:extLst>
                  <a:ext uri="{FF2B5EF4-FFF2-40B4-BE49-F238E27FC236}">
                    <a16:creationId xmlns:a16="http://schemas.microsoft.com/office/drawing/2014/main" id="{5CF69036-032A-203F-E4DC-34C5724FC2C2}"/>
                  </a:ext>
                </a:extLst>
              </p:cNvPr>
              <p:cNvSpPr>
                <a:spLocks/>
              </p:cNvSpPr>
              <p:nvPr/>
            </p:nvSpPr>
            <p:spPr bwMode="auto">
              <a:xfrm>
                <a:off x="2127" y="2700"/>
                <a:ext cx="109" cy="88"/>
              </a:xfrm>
              <a:custGeom>
                <a:avLst/>
                <a:gdLst>
                  <a:gd name="T0" fmla="*/ 1 w 326"/>
                  <a:gd name="T1" fmla="*/ 15 h 262"/>
                  <a:gd name="T2" fmla="*/ 9 w 326"/>
                  <a:gd name="T3" fmla="*/ 10 h 262"/>
                  <a:gd name="T4" fmla="*/ 19 w 326"/>
                  <a:gd name="T5" fmla="*/ 5 h 262"/>
                  <a:gd name="T6" fmla="*/ 32 w 326"/>
                  <a:gd name="T7" fmla="*/ 2 h 262"/>
                  <a:gd name="T8" fmla="*/ 44 w 326"/>
                  <a:gd name="T9" fmla="*/ 1 h 262"/>
                  <a:gd name="T10" fmla="*/ 57 w 326"/>
                  <a:gd name="T11" fmla="*/ 0 h 262"/>
                  <a:gd name="T12" fmla="*/ 69 w 326"/>
                  <a:gd name="T13" fmla="*/ 2 h 262"/>
                  <a:gd name="T14" fmla="*/ 79 w 326"/>
                  <a:gd name="T15" fmla="*/ 5 h 262"/>
                  <a:gd name="T16" fmla="*/ 86 w 326"/>
                  <a:gd name="T17" fmla="*/ 10 h 262"/>
                  <a:gd name="T18" fmla="*/ 105 w 326"/>
                  <a:gd name="T19" fmla="*/ 22 h 262"/>
                  <a:gd name="T20" fmla="*/ 123 w 326"/>
                  <a:gd name="T21" fmla="*/ 33 h 262"/>
                  <a:gd name="T22" fmla="*/ 140 w 326"/>
                  <a:gd name="T23" fmla="*/ 46 h 262"/>
                  <a:gd name="T24" fmla="*/ 158 w 326"/>
                  <a:gd name="T25" fmla="*/ 59 h 262"/>
                  <a:gd name="T26" fmla="*/ 174 w 326"/>
                  <a:gd name="T27" fmla="*/ 73 h 262"/>
                  <a:gd name="T28" fmla="*/ 191 w 326"/>
                  <a:gd name="T29" fmla="*/ 86 h 262"/>
                  <a:gd name="T30" fmla="*/ 207 w 326"/>
                  <a:gd name="T31" fmla="*/ 102 h 262"/>
                  <a:gd name="T32" fmla="*/ 223 w 326"/>
                  <a:gd name="T33" fmla="*/ 116 h 262"/>
                  <a:gd name="T34" fmla="*/ 238 w 326"/>
                  <a:gd name="T35" fmla="*/ 131 h 262"/>
                  <a:gd name="T36" fmla="*/ 253 w 326"/>
                  <a:gd name="T37" fmla="*/ 146 h 262"/>
                  <a:gd name="T38" fmla="*/ 266 w 326"/>
                  <a:gd name="T39" fmla="*/ 161 h 262"/>
                  <a:gd name="T40" fmla="*/ 279 w 326"/>
                  <a:gd name="T41" fmla="*/ 177 h 262"/>
                  <a:gd name="T42" fmla="*/ 291 w 326"/>
                  <a:gd name="T43" fmla="*/ 192 h 262"/>
                  <a:gd name="T44" fmla="*/ 302 w 326"/>
                  <a:gd name="T45" fmla="*/ 208 h 262"/>
                  <a:gd name="T46" fmla="*/ 312 w 326"/>
                  <a:gd name="T47" fmla="*/ 225 h 262"/>
                  <a:gd name="T48" fmla="*/ 321 w 326"/>
                  <a:gd name="T49" fmla="*/ 241 h 262"/>
                  <a:gd name="T50" fmla="*/ 325 w 326"/>
                  <a:gd name="T51" fmla="*/ 251 h 262"/>
                  <a:gd name="T52" fmla="*/ 326 w 326"/>
                  <a:gd name="T53" fmla="*/ 258 h 262"/>
                  <a:gd name="T54" fmla="*/ 323 w 326"/>
                  <a:gd name="T55" fmla="*/ 262 h 262"/>
                  <a:gd name="T56" fmla="*/ 318 w 326"/>
                  <a:gd name="T57" fmla="*/ 262 h 262"/>
                  <a:gd name="T58" fmla="*/ 310 w 326"/>
                  <a:gd name="T59" fmla="*/ 261 h 262"/>
                  <a:gd name="T60" fmla="*/ 302 w 326"/>
                  <a:gd name="T61" fmla="*/ 257 h 262"/>
                  <a:gd name="T62" fmla="*/ 292 w 326"/>
                  <a:gd name="T63" fmla="*/ 249 h 262"/>
                  <a:gd name="T64" fmla="*/ 282 w 326"/>
                  <a:gd name="T65" fmla="*/ 241 h 262"/>
                  <a:gd name="T66" fmla="*/ 271 w 326"/>
                  <a:gd name="T67" fmla="*/ 230 h 262"/>
                  <a:gd name="T68" fmla="*/ 257 w 326"/>
                  <a:gd name="T69" fmla="*/ 218 h 262"/>
                  <a:gd name="T70" fmla="*/ 242 w 326"/>
                  <a:gd name="T71" fmla="*/ 205 h 262"/>
                  <a:gd name="T72" fmla="*/ 224 w 326"/>
                  <a:gd name="T73" fmla="*/ 192 h 262"/>
                  <a:gd name="T74" fmla="*/ 205 w 326"/>
                  <a:gd name="T75" fmla="*/ 179 h 262"/>
                  <a:gd name="T76" fmla="*/ 185 w 326"/>
                  <a:gd name="T77" fmla="*/ 164 h 262"/>
                  <a:gd name="T78" fmla="*/ 165 w 326"/>
                  <a:gd name="T79" fmla="*/ 150 h 262"/>
                  <a:gd name="T80" fmla="*/ 145 w 326"/>
                  <a:gd name="T81" fmla="*/ 137 h 262"/>
                  <a:gd name="T82" fmla="*/ 126 w 326"/>
                  <a:gd name="T83" fmla="*/ 123 h 262"/>
                  <a:gd name="T84" fmla="*/ 107 w 326"/>
                  <a:gd name="T85" fmla="*/ 111 h 262"/>
                  <a:gd name="T86" fmla="*/ 90 w 326"/>
                  <a:gd name="T87" fmla="*/ 99 h 262"/>
                  <a:gd name="T88" fmla="*/ 73 w 326"/>
                  <a:gd name="T89" fmla="*/ 87 h 262"/>
                  <a:gd name="T90" fmla="*/ 60 w 326"/>
                  <a:gd name="T91" fmla="*/ 77 h 262"/>
                  <a:gd name="T92" fmla="*/ 49 w 326"/>
                  <a:gd name="T93" fmla="*/ 70 h 262"/>
                  <a:gd name="T94" fmla="*/ 41 w 326"/>
                  <a:gd name="T95" fmla="*/ 63 h 262"/>
                  <a:gd name="T96" fmla="*/ 35 w 326"/>
                  <a:gd name="T97" fmla="*/ 60 h 262"/>
                  <a:gd name="T98" fmla="*/ 30 w 326"/>
                  <a:gd name="T99" fmla="*/ 54 h 262"/>
                  <a:gd name="T100" fmla="*/ 23 w 326"/>
                  <a:gd name="T101" fmla="*/ 48 h 262"/>
                  <a:gd name="T102" fmla="*/ 16 w 326"/>
                  <a:gd name="T103" fmla="*/ 42 h 262"/>
                  <a:gd name="T104" fmla="*/ 11 w 326"/>
                  <a:gd name="T105" fmla="*/ 35 h 262"/>
                  <a:gd name="T106" fmla="*/ 5 w 326"/>
                  <a:gd name="T107" fmla="*/ 29 h 262"/>
                  <a:gd name="T108" fmla="*/ 1 w 326"/>
                  <a:gd name="T109" fmla="*/ 23 h 262"/>
                  <a:gd name="T110" fmla="*/ 0 w 326"/>
                  <a:gd name="T111" fmla="*/ 18 h 262"/>
                  <a:gd name="T112" fmla="*/ 1 w 326"/>
                  <a:gd name="T113" fmla="*/ 15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6" h="262">
                    <a:moveTo>
                      <a:pt x="1" y="15"/>
                    </a:moveTo>
                    <a:lnTo>
                      <a:pt x="9" y="10"/>
                    </a:lnTo>
                    <a:lnTo>
                      <a:pt x="19" y="5"/>
                    </a:lnTo>
                    <a:lnTo>
                      <a:pt x="32" y="2"/>
                    </a:lnTo>
                    <a:lnTo>
                      <a:pt x="44" y="1"/>
                    </a:lnTo>
                    <a:lnTo>
                      <a:pt x="57" y="0"/>
                    </a:lnTo>
                    <a:lnTo>
                      <a:pt x="69" y="2"/>
                    </a:lnTo>
                    <a:lnTo>
                      <a:pt x="79" y="5"/>
                    </a:lnTo>
                    <a:lnTo>
                      <a:pt x="86" y="10"/>
                    </a:lnTo>
                    <a:lnTo>
                      <a:pt x="105" y="22"/>
                    </a:lnTo>
                    <a:lnTo>
                      <a:pt x="123" y="33"/>
                    </a:lnTo>
                    <a:lnTo>
                      <a:pt x="140" y="46"/>
                    </a:lnTo>
                    <a:lnTo>
                      <a:pt x="158" y="59"/>
                    </a:lnTo>
                    <a:lnTo>
                      <a:pt x="174" y="73"/>
                    </a:lnTo>
                    <a:lnTo>
                      <a:pt x="191" y="86"/>
                    </a:lnTo>
                    <a:lnTo>
                      <a:pt x="207" y="102"/>
                    </a:lnTo>
                    <a:lnTo>
                      <a:pt x="223" y="116"/>
                    </a:lnTo>
                    <a:lnTo>
                      <a:pt x="238" y="131"/>
                    </a:lnTo>
                    <a:lnTo>
                      <a:pt x="253" y="146"/>
                    </a:lnTo>
                    <a:lnTo>
                      <a:pt x="266" y="161"/>
                    </a:lnTo>
                    <a:lnTo>
                      <a:pt x="279" y="177"/>
                    </a:lnTo>
                    <a:lnTo>
                      <a:pt x="291" y="192"/>
                    </a:lnTo>
                    <a:lnTo>
                      <a:pt x="302" y="208"/>
                    </a:lnTo>
                    <a:lnTo>
                      <a:pt x="312" y="225"/>
                    </a:lnTo>
                    <a:lnTo>
                      <a:pt x="321" y="241"/>
                    </a:lnTo>
                    <a:lnTo>
                      <a:pt x="325" y="251"/>
                    </a:lnTo>
                    <a:lnTo>
                      <a:pt x="326" y="258"/>
                    </a:lnTo>
                    <a:lnTo>
                      <a:pt x="323" y="262"/>
                    </a:lnTo>
                    <a:lnTo>
                      <a:pt x="318" y="262"/>
                    </a:lnTo>
                    <a:lnTo>
                      <a:pt x="310" y="261"/>
                    </a:lnTo>
                    <a:lnTo>
                      <a:pt x="302" y="257"/>
                    </a:lnTo>
                    <a:lnTo>
                      <a:pt x="292" y="249"/>
                    </a:lnTo>
                    <a:lnTo>
                      <a:pt x="282" y="241"/>
                    </a:lnTo>
                    <a:lnTo>
                      <a:pt x="271" y="230"/>
                    </a:lnTo>
                    <a:lnTo>
                      <a:pt x="257" y="218"/>
                    </a:lnTo>
                    <a:lnTo>
                      <a:pt x="242" y="205"/>
                    </a:lnTo>
                    <a:lnTo>
                      <a:pt x="224" y="192"/>
                    </a:lnTo>
                    <a:lnTo>
                      <a:pt x="205" y="179"/>
                    </a:lnTo>
                    <a:lnTo>
                      <a:pt x="185" y="164"/>
                    </a:lnTo>
                    <a:lnTo>
                      <a:pt x="165" y="150"/>
                    </a:lnTo>
                    <a:lnTo>
                      <a:pt x="145" y="137"/>
                    </a:lnTo>
                    <a:lnTo>
                      <a:pt x="126" y="123"/>
                    </a:lnTo>
                    <a:lnTo>
                      <a:pt x="107" y="111"/>
                    </a:lnTo>
                    <a:lnTo>
                      <a:pt x="90" y="99"/>
                    </a:lnTo>
                    <a:lnTo>
                      <a:pt x="73" y="87"/>
                    </a:lnTo>
                    <a:lnTo>
                      <a:pt x="60" y="77"/>
                    </a:lnTo>
                    <a:lnTo>
                      <a:pt x="49" y="70"/>
                    </a:lnTo>
                    <a:lnTo>
                      <a:pt x="41" y="63"/>
                    </a:lnTo>
                    <a:lnTo>
                      <a:pt x="35" y="60"/>
                    </a:lnTo>
                    <a:lnTo>
                      <a:pt x="30" y="54"/>
                    </a:lnTo>
                    <a:lnTo>
                      <a:pt x="23" y="48"/>
                    </a:lnTo>
                    <a:lnTo>
                      <a:pt x="16" y="42"/>
                    </a:lnTo>
                    <a:lnTo>
                      <a:pt x="11" y="35"/>
                    </a:lnTo>
                    <a:lnTo>
                      <a:pt x="5" y="29"/>
                    </a:lnTo>
                    <a:lnTo>
                      <a:pt x="1" y="23"/>
                    </a:lnTo>
                    <a:lnTo>
                      <a:pt x="0" y="18"/>
                    </a:lnTo>
                    <a:lnTo>
                      <a:pt x="1" y="15"/>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0" name="Freeform 198">
                <a:extLst>
                  <a:ext uri="{FF2B5EF4-FFF2-40B4-BE49-F238E27FC236}">
                    <a16:creationId xmlns:a16="http://schemas.microsoft.com/office/drawing/2014/main" id="{CB4BAADD-C894-5E56-9C43-6D4AF65F7BD2}"/>
                  </a:ext>
                </a:extLst>
              </p:cNvPr>
              <p:cNvSpPr>
                <a:spLocks/>
              </p:cNvSpPr>
              <p:nvPr/>
            </p:nvSpPr>
            <p:spPr bwMode="auto">
              <a:xfrm>
                <a:off x="2166" y="2794"/>
                <a:ext cx="54" cy="51"/>
              </a:xfrm>
              <a:custGeom>
                <a:avLst/>
                <a:gdLst>
                  <a:gd name="T0" fmla="*/ 0 w 163"/>
                  <a:gd name="T1" fmla="*/ 85 h 153"/>
                  <a:gd name="T2" fmla="*/ 4 w 163"/>
                  <a:gd name="T3" fmla="*/ 93 h 153"/>
                  <a:gd name="T4" fmla="*/ 15 w 163"/>
                  <a:gd name="T5" fmla="*/ 98 h 153"/>
                  <a:gd name="T6" fmla="*/ 26 w 163"/>
                  <a:gd name="T7" fmla="*/ 104 h 153"/>
                  <a:gd name="T8" fmla="*/ 39 w 163"/>
                  <a:gd name="T9" fmla="*/ 110 h 153"/>
                  <a:gd name="T10" fmla="*/ 51 w 163"/>
                  <a:gd name="T11" fmla="*/ 117 h 153"/>
                  <a:gd name="T12" fmla="*/ 62 w 163"/>
                  <a:gd name="T13" fmla="*/ 123 h 153"/>
                  <a:gd name="T14" fmla="*/ 73 w 163"/>
                  <a:gd name="T15" fmla="*/ 130 h 153"/>
                  <a:gd name="T16" fmla="*/ 84 w 163"/>
                  <a:gd name="T17" fmla="*/ 138 h 153"/>
                  <a:gd name="T18" fmla="*/ 95 w 163"/>
                  <a:gd name="T19" fmla="*/ 145 h 153"/>
                  <a:gd name="T20" fmla="*/ 104 w 163"/>
                  <a:gd name="T21" fmla="*/ 151 h 153"/>
                  <a:gd name="T22" fmla="*/ 109 w 163"/>
                  <a:gd name="T23" fmla="*/ 153 h 153"/>
                  <a:gd name="T24" fmla="*/ 114 w 163"/>
                  <a:gd name="T25" fmla="*/ 153 h 153"/>
                  <a:gd name="T26" fmla="*/ 118 w 163"/>
                  <a:gd name="T27" fmla="*/ 151 h 153"/>
                  <a:gd name="T28" fmla="*/ 122 w 163"/>
                  <a:gd name="T29" fmla="*/ 140 h 153"/>
                  <a:gd name="T30" fmla="*/ 131 w 163"/>
                  <a:gd name="T31" fmla="*/ 123 h 153"/>
                  <a:gd name="T32" fmla="*/ 140 w 163"/>
                  <a:gd name="T33" fmla="*/ 108 h 153"/>
                  <a:gd name="T34" fmla="*/ 153 w 163"/>
                  <a:gd name="T35" fmla="*/ 93 h 153"/>
                  <a:gd name="T36" fmla="*/ 161 w 163"/>
                  <a:gd name="T37" fmla="*/ 85 h 153"/>
                  <a:gd name="T38" fmla="*/ 163 w 163"/>
                  <a:gd name="T39" fmla="*/ 81 h 153"/>
                  <a:gd name="T40" fmla="*/ 162 w 163"/>
                  <a:gd name="T41" fmla="*/ 75 h 153"/>
                  <a:gd name="T42" fmla="*/ 159 w 163"/>
                  <a:gd name="T43" fmla="*/ 70 h 153"/>
                  <a:gd name="T44" fmla="*/ 145 w 163"/>
                  <a:gd name="T45" fmla="*/ 61 h 153"/>
                  <a:gd name="T46" fmla="*/ 121 w 163"/>
                  <a:gd name="T47" fmla="*/ 45 h 153"/>
                  <a:gd name="T48" fmla="*/ 99 w 163"/>
                  <a:gd name="T49" fmla="*/ 26 h 153"/>
                  <a:gd name="T50" fmla="*/ 77 w 163"/>
                  <a:gd name="T51" fmla="*/ 8 h 153"/>
                  <a:gd name="T52" fmla="*/ 64 w 163"/>
                  <a:gd name="T53" fmla="*/ 0 h 153"/>
                  <a:gd name="T54" fmla="*/ 56 w 163"/>
                  <a:gd name="T55" fmla="*/ 4 h 153"/>
                  <a:gd name="T56" fmla="*/ 49 w 163"/>
                  <a:gd name="T57" fmla="*/ 19 h 153"/>
                  <a:gd name="T58" fmla="*/ 38 w 163"/>
                  <a:gd name="T59" fmla="*/ 39 h 153"/>
                  <a:gd name="T60" fmla="*/ 24 w 163"/>
                  <a:gd name="T61" fmla="*/ 57 h 153"/>
                  <a:gd name="T62" fmla="*/ 10 w 163"/>
                  <a:gd name="T63" fmla="*/ 7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3" h="153">
                    <a:moveTo>
                      <a:pt x="2" y="81"/>
                    </a:moveTo>
                    <a:lnTo>
                      <a:pt x="0" y="85"/>
                    </a:lnTo>
                    <a:lnTo>
                      <a:pt x="1" y="89"/>
                    </a:lnTo>
                    <a:lnTo>
                      <a:pt x="4" y="93"/>
                    </a:lnTo>
                    <a:lnTo>
                      <a:pt x="9" y="96"/>
                    </a:lnTo>
                    <a:lnTo>
                      <a:pt x="15" y="98"/>
                    </a:lnTo>
                    <a:lnTo>
                      <a:pt x="21" y="101"/>
                    </a:lnTo>
                    <a:lnTo>
                      <a:pt x="26" y="104"/>
                    </a:lnTo>
                    <a:lnTo>
                      <a:pt x="32" y="107"/>
                    </a:lnTo>
                    <a:lnTo>
                      <a:pt x="39" y="110"/>
                    </a:lnTo>
                    <a:lnTo>
                      <a:pt x="44" y="113"/>
                    </a:lnTo>
                    <a:lnTo>
                      <a:pt x="51" y="117"/>
                    </a:lnTo>
                    <a:lnTo>
                      <a:pt x="56" y="120"/>
                    </a:lnTo>
                    <a:lnTo>
                      <a:pt x="62" y="123"/>
                    </a:lnTo>
                    <a:lnTo>
                      <a:pt x="68" y="127"/>
                    </a:lnTo>
                    <a:lnTo>
                      <a:pt x="73" y="130"/>
                    </a:lnTo>
                    <a:lnTo>
                      <a:pt x="79" y="134"/>
                    </a:lnTo>
                    <a:lnTo>
                      <a:pt x="84" y="138"/>
                    </a:lnTo>
                    <a:lnTo>
                      <a:pt x="89" y="142"/>
                    </a:lnTo>
                    <a:lnTo>
                      <a:pt x="95" y="145"/>
                    </a:lnTo>
                    <a:lnTo>
                      <a:pt x="101" y="149"/>
                    </a:lnTo>
                    <a:lnTo>
                      <a:pt x="104" y="151"/>
                    </a:lnTo>
                    <a:lnTo>
                      <a:pt x="106" y="152"/>
                    </a:lnTo>
                    <a:lnTo>
                      <a:pt x="109" y="153"/>
                    </a:lnTo>
                    <a:lnTo>
                      <a:pt x="112" y="153"/>
                    </a:lnTo>
                    <a:lnTo>
                      <a:pt x="114" y="153"/>
                    </a:lnTo>
                    <a:lnTo>
                      <a:pt x="116" y="152"/>
                    </a:lnTo>
                    <a:lnTo>
                      <a:pt x="118" y="151"/>
                    </a:lnTo>
                    <a:lnTo>
                      <a:pt x="119" y="149"/>
                    </a:lnTo>
                    <a:lnTo>
                      <a:pt x="122" y="140"/>
                    </a:lnTo>
                    <a:lnTo>
                      <a:pt x="126" y="131"/>
                    </a:lnTo>
                    <a:lnTo>
                      <a:pt x="131" y="123"/>
                    </a:lnTo>
                    <a:lnTo>
                      <a:pt x="135" y="115"/>
                    </a:lnTo>
                    <a:lnTo>
                      <a:pt x="140" y="108"/>
                    </a:lnTo>
                    <a:lnTo>
                      <a:pt x="146" y="100"/>
                    </a:lnTo>
                    <a:lnTo>
                      <a:pt x="153" y="93"/>
                    </a:lnTo>
                    <a:lnTo>
                      <a:pt x="161" y="87"/>
                    </a:lnTo>
                    <a:lnTo>
                      <a:pt x="161" y="85"/>
                    </a:lnTo>
                    <a:lnTo>
                      <a:pt x="162" y="83"/>
                    </a:lnTo>
                    <a:lnTo>
                      <a:pt x="163" y="81"/>
                    </a:lnTo>
                    <a:lnTo>
                      <a:pt x="163" y="78"/>
                    </a:lnTo>
                    <a:lnTo>
                      <a:pt x="162" y="75"/>
                    </a:lnTo>
                    <a:lnTo>
                      <a:pt x="161" y="73"/>
                    </a:lnTo>
                    <a:lnTo>
                      <a:pt x="159" y="70"/>
                    </a:lnTo>
                    <a:lnTo>
                      <a:pt x="157" y="68"/>
                    </a:lnTo>
                    <a:lnTo>
                      <a:pt x="145" y="61"/>
                    </a:lnTo>
                    <a:lnTo>
                      <a:pt x="133" y="53"/>
                    </a:lnTo>
                    <a:lnTo>
                      <a:pt x="121" y="45"/>
                    </a:lnTo>
                    <a:lnTo>
                      <a:pt x="110" y="35"/>
                    </a:lnTo>
                    <a:lnTo>
                      <a:pt x="99" y="26"/>
                    </a:lnTo>
                    <a:lnTo>
                      <a:pt x="87" y="17"/>
                    </a:lnTo>
                    <a:lnTo>
                      <a:pt x="77" y="8"/>
                    </a:lnTo>
                    <a:lnTo>
                      <a:pt x="69" y="1"/>
                    </a:lnTo>
                    <a:lnTo>
                      <a:pt x="64" y="0"/>
                    </a:lnTo>
                    <a:lnTo>
                      <a:pt x="60" y="1"/>
                    </a:lnTo>
                    <a:lnTo>
                      <a:pt x="56" y="4"/>
                    </a:lnTo>
                    <a:lnTo>
                      <a:pt x="54" y="8"/>
                    </a:lnTo>
                    <a:lnTo>
                      <a:pt x="49" y="19"/>
                    </a:lnTo>
                    <a:lnTo>
                      <a:pt x="44" y="29"/>
                    </a:lnTo>
                    <a:lnTo>
                      <a:pt x="38" y="39"/>
                    </a:lnTo>
                    <a:lnTo>
                      <a:pt x="31" y="48"/>
                    </a:lnTo>
                    <a:lnTo>
                      <a:pt x="24" y="57"/>
                    </a:lnTo>
                    <a:lnTo>
                      <a:pt x="17" y="65"/>
                    </a:lnTo>
                    <a:lnTo>
                      <a:pt x="10" y="74"/>
                    </a:lnTo>
                    <a:lnTo>
                      <a:pt x="2" y="81"/>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1" name="Freeform 199">
                <a:extLst>
                  <a:ext uri="{FF2B5EF4-FFF2-40B4-BE49-F238E27FC236}">
                    <a16:creationId xmlns:a16="http://schemas.microsoft.com/office/drawing/2014/main" id="{0E8C7132-A958-F8C2-7F55-160C4F01F495}"/>
                  </a:ext>
                </a:extLst>
              </p:cNvPr>
              <p:cNvSpPr>
                <a:spLocks/>
              </p:cNvSpPr>
              <p:nvPr/>
            </p:nvSpPr>
            <p:spPr bwMode="auto">
              <a:xfrm>
                <a:off x="2087" y="2759"/>
                <a:ext cx="72" cy="58"/>
              </a:xfrm>
              <a:custGeom>
                <a:avLst/>
                <a:gdLst>
                  <a:gd name="T0" fmla="*/ 0 w 214"/>
                  <a:gd name="T1" fmla="*/ 122 h 174"/>
                  <a:gd name="T2" fmla="*/ 0 w 214"/>
                  <a:gd name="T3" fmla="*/ 128 h 174"/>
                  <a:gd name="T4" fmla="*/ 2 w 214"/>
                  <a:gd name="T5" fmla="*/ 134 h 174"/>
                  <a:gd name="T6" fmla="*/ 8 w 214"/>
                  <a:gd name="T7" fmla="*/ 137 h 174"/>
                  <a:gd name="T8" fmla="*/ 19 w 214"/>
                  <a:gd name="T9" fmla="*/ 139 h 174"/>
                  <a:gd name="T10" fmla="*/ 34 w 214"/>
                  <a:gd name="T11" fmla="*/ 141 h 174"/>
                  <a:gd name="T12" fmla="*/ 49 w 214"/>
                  <a:gd name="T13" fmla="*/ 144 h 174"/>
                  <a:gd name="T14" fmla="*/ 64 w 214"/>
                  <a:gd name="T15" fmla="*/ 148 h 174"/>
                  <a:gd name="T16" fmla="*/ 79 w 214"/>
                  <a:gd name="T17" fmla="*/ 153 h 174"/>
                  <a:gd name="T18" fmla="*/ 95 w 214"/>
                  <a:gd name="T19" fmla="*/ 158 h 174"/>
                  <a:gd name="T20" fmla="*/ 108 w 214"/>
                  <a:gd name="T21" fmla="*/ 163 h 174"/>
                  <a:gd name="T22" fmla="*/ 122 w 214"/>
                  <a:gd name="T23" fmla="*/ 168 h 174"/>
                  <a:gd name="T24" fmla="*/ 132 w 214"/>
                  <a:gd name="T25" fmla="*/ 173 h 174"/>
                  <a:gd name="T26" fmla="*/ 140 w 214"/>
                  <a:gd name="T27" fmla="*/ 173 h 174"/>
                  <a:gd name="T28" fmla="*/ 146 w 214"/>
                  <a:gd name="T29" fmla="*/ 170 h 174"/>
                  <a:gd name="T30" fmla="*/ 151 w 214"/>
                  <a:gd name="T31" fmla="*/ 166 h 174"/>
                  <a:gd name="T32" fmla="*/ 154 w 214"/>
                  <a:gd name="T33" fmla="*/ 157 h 174"/>
                  <a:gd name="T34" fmla="*/ 159 w 214"/>
                  <a:gd name="T35" fmla="*/ 144 h 174"/>
                  <a:gd name="T36" fmla="*/ 165 w 214"/>
                  <a:gd name="T37" fmla="*/ 131 h 174"/>
                  <a:gd name="T38" fmla="*/ 172 w 214"/>
                  <a:gd name="T39" fmla="*/ 118 h 174"/>
                  <a:gd name="T40" fmla="*/ 179 w 214"/>
                  <a:gd name="T41" fmla="*/ 105 h 174"/>
                  <a:gd name="T42" fmla="*/ 187 w 214"/>
                  <a:gd name="T43" fmla="*/ 92 h 174"/>
                  <a:gd name="T44" fmla="*/ 196 w 214"/>
                  <a:gd name="T45" fmla="*/ 79 h 174"/>
                  <a:gd name="T46" fmla="*/ 206 w 214"/>
                  <a:gd name="T47" fmla="*/ 67 h 174"/>
                  <a:gd name="T48" fmla="*/ 214 w 214"/>
                  <a:gd name="T49" fmla="*/ 59 h 174"/>
                  <a:gd name="T50" fmla="*/ 214 w 214"/>
                  <a:gd name="T51" fmla="*/ 54 h 174"/>
                  <a:gd name="T52" fmla="*/ 214 w 214"/>
                  <a:gd name="T53" fmla="*/ 49 h 174"/>
                  <a:gd name="T54" fmla="*/ 210 w 214"/>
                  <a:gd name="T55" fmla="*/ 45 h 174"/>
                  <a:gd name="T56" fmla="*/ 198 w 214"/>
                  <a:gd name="T57" fmla="*/ 42 h 174"/>
                  <a:gd name="T58" fmla="*/ 182 w 214"/>
                  <a:gd name="T59" fmla="*/ 38 h 174"/>
                  <a:gd name="T60" fmla="*/ 167 w 214"/>
                  <a:gd name="T61" fmla="*/ 34 h 174"/>
                  <a:gd name="T62" fmla="*/ 152 w 214"/>
                  <a:gd name="T63" fmla="*/ 29 h 174"/>
                  <a:gd name="T64" fmla="*/ 138 w 214"/>
                  <a:gd name="T65" fmla="*/ 23 h 174"/>
                  <a:gd name="T66" fmla="*/ 124 w 214"/>
                  <a:gd name="T67" fmla="*/ 17 h 174"/>
                  <a:gd name="T68" fmla="*/ 111 w 214"/>
                  <a:gd name="T69" fmla="*/ 11 h 174"/>
                  <a:gd name="T70" fmla="*/ 100 w 214"/>
                  <a:gd name="T71" fmla="*/ 6 h 174"/>
                  <a:gd name="T72" fmla="*/ 91 w 214"/>
                  <a:gd name="T73" fmla="*/ 1 h 174"/>
                  <a:gd name="T74" fmla="*/ 83 w 214"/>
                  <a:gd name="T75" fmla="*/ 0 h 174"/>
                  <a:gd name="T76" fmla="*/ 76 w 214"/>
                  <a:gd name="T77" fmla="*/ 1 h 174"/>
                  <a:gd name="T78" fmla="*/ 70 w 214"/>
                  <a:gd name="T79" fmla="*/ 5 h 174"/>
                  <a:gd name="T80" fmla="*/ 66 w 214"/>
                  <a:gd name="T81" fmla="*/ 15 h 174"/>
                  <a:gd name="T82" fmla="*/ 59 w 214"/>
                  <a:gd name="T83" fmla="*/ 30 h 174"/>
                  <a:gd name="T84" fmla="*/ 52 w 214"/>
                  <a:gd name="T85" fmla="*/ 45 h 174"/>
                  <a:gd name="T86" fmla="*/ 43 w 214"/>
                  <a:gd name="T87" fmla="*/ 61 h 174"/>
                  <a:gd name="T88" fmla="*/ 34 w 214"/>
                  <a:gd name="T89" fmla="*/ 76 h 174"/>
                  <a:gd name="T90" fmla="*/ 25 w 214"/>
                  <a:gd name="T91" fmla="*/ 89 h 174"/>
                  <a:gd name="T92" fmla="*/ 15 w 214"/>
                  <a:gd name="T93" fmla="*/ 102 h 174"/>
                  <a:gd name="T94" fmla="*/ 7 w 214"/>
                  <a:gd name="T95" fmla="*/ 1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4" h="174">
                    <a:moveTo>
                      <a:pt x="2" y="119"/>
                    </a:moveTo>
                    <a:lnTo>
                      <a:pt x="0" y="122"/>
                    </a:lnTo>
                    <a:lnTo>
                      <a:pt x="0" y="125"/>
                    </a:lnTo>
                    <a:lnTo>
                      <a:pt x="0" y="128"/>
                    </a:lnTo>
                    <a:lnTo>
                      <a:pt x="0" y="131"/>
                    </a:lnTo>
                    <a:lnTo>
                      <a:pt x="2" y="134"/>
                    </a:lnTo>
                    <a:lnTo>
                      <a:pt x="4" y="136"/>
                    </a:lnTo>
                    <a:lnTo>
                      <a:pt x="8" y="137"/>
                    </a:lnTo>
                    <a:lnTo>
                      <a:pt x="12" y="138"/>
                    </a:lnTo>
                    <a:lnTo>
                      <a:pt x="19" y="139"/>
                    </a:lnTo>
                    <a:lnTo>
                      <a:pt x="26" y="140"/>
                    </a:lnTo>
                    <a:lnTo>
                      <a:pt x="34" y="141"/>
                    </a:lnTo>
                    <a:lnTo>
                      <a:pt x="41" y="143"/>
                    </a:lnTo>
                    <a:lnTo>
                      <a:pt x="49" y="144"/>
                    </a:lnTo>
                    <a:lnTo>
                      <a:pt x="56" y="146"/>
                    </a:lnTo>
                    <a:lnTo>
                      <a:pt x="64" y="148"/>
                    </a:lnTo>
                    <a:lnTo>
                      <a:pt x="71" y="151"/>
                    </a:lnTo>
                    <a:lnTo>
                      <a:pt x="79" y="153"/>
                    </a:lnTo>
                    <a:lnTo>
                      <a:pt x="87" y="155"/>
                    </a:lnTo>
                    <a:lnTo>
                      <a:pt x="95" y="158"/>
                    </a:lnTo>
                    <a:lnTo>
                      <a:pt x="101" y="160"/>
                    </a:lnTo>
                    <a:lnTo>
                      <a:pt x="108" y="163"/>
                    </a:lnTo>
                    <a:lnTo>
                      <a:pt x="115" y="166"/>
                    </a:lnTo>
                    <a:lnTo>
                      <a:pt x="122" y="168"/>
                    </a:lnTo>
                    <a:lnTo>
                      <a:pt x="128" y="171"/>
                    </a:lnTo>
                    <a:lnTo>
                      <a:pt x="132" y="173"/>
                    </a:lnTo>
                    <a:lnTo>
                      <a:pt x="136" y="174"/>
                    </a:lnTo>
                    <a:lnTo>
                      <a:pt x="140" y="173"/>
                    </a:lnTo>
                    <a:lnTo>
                      <a:pt x="143" y="172"/>
                    </a:lnTo>
                    <a:lnTo>
                      <a:pt x="146" y="170"/>
                    </a:lnTo>
                    <a:lnTo>
                      <a:pt x="149" y="169"/>
                    </a:lnTo>
                    <a:lnTo>
                      <a:pt x="151" y="166"/>
                    </a:lnTo>
                    <a:lnTo>
                      <a:pt x="152" y="163"/>
                    </a:lnTo>
                    <a:lnTo>
                      <a:pt x="154" y="157"/>
                    </a:lnTo>
                    <a:lnTo>
                      <a:pt x="156" y="151"/>
                    </a:lnTo>
                    <a:lnTo>
                      <a:pt x="159" y="144"/>
                    </a:lnTo>
                    <a:lnTo>
                      <a:pt x="162" y="138"/>
                    </a:lnTo>
                    <a:lnTo>
                      <a:pt x="165" y="131"/>
                    </a:lnTo>
                    <a:lnTo>
                      <a:pt x="168" y="125"/>
                    </a:lnTo>
                    <a:lnTo>
                      <a:pt x="172" y="118"/>
                    </a:lnTo>
                    <a:lnTo>
                      <a:pt x="175" y="112"/>
                    </a:lnTo>
                    <a:lnTo>
                      <a:pt x="179" y="105"/>
                    </a:lnTo>
                    <a:lnTo>
                      <a:pt x="183" y="98"/>
                    </a:lnTo>
                    <a:lnTo>
                      <a:pt x="187" y="92"/>
                    </a:lnTo>
                    <a:lnTo>
                      <a:pt x="192" y="85"/>
                    </a:lnTo>
                    <a:lnTo>
                      <a:pt x="196" y="79"/>
                    </a:lnTo>
                    <a:lnTo>
                      <a:pt x="201" y="73"/>
                    </a:lnTo>
                    <a:lnTo>
                      <a:pt x="206" y="67"/>
                    </a:lnTo>
                    <a:lnTo>
                      <a:pt x="212" y="61"/>
                    </a:lnTo>
                    <a:lnTo>
                      <a:pt x="214" y="59"/>
                    </a:lnTo>
                    <a:lnTo>
                      <a:pt x="214" y="57"/>
                    </a:lnTo>
                    <a:lnTo>
                      <a:pt x="214" y="54"/>
                    </a:lnTo>
                    <a:lnTo>
                      <a:pt x="214" y="52"/>
                    </a:lnTo>
                    <a:lnTo>
                      <a:pt x="214" y="49"/>
                    </a:lnTo>
                    <a:lnTo>
                      <a:pt x="212" y="48"/>
                    </a:lnTo>
                    <a:lnTo>
                      <a:pt x="210" y="45"/>
                    </a:lnTo>
                    <a:lnTo>
                      <a:pt x="205" y="44"/>
                    </a:lnTo>
                    <a:lnTo>
                      <a:pt x="198" y="42"/>
                    </a:lnTo>
                    <a:lnTo>
                      <a:pt x="190" y="41"/>
                    </a:lnTo>
                    <a:lnTo>
                      <a:pt x="182" y="38"/>
                    </a:lnTo>
                    <a:lnTo>
                      <a:pt x="175" y="36"/>
                    </a:lnTo>
                    <a:lnTo>
                      <a:pt x="167" y="34"/>
                    </a:lnTo>
                    <a:lnTo>
                      <a:pt x="160" y="31"/>
                    </a:lnTo>
                    <a:lnTo>
                      <a:pt x="152" y="29"/>
                    </a:lnTo>
                    <a:lnTo>
                      <a:pt x="145" y="26"/>
                    </a:lnTo>
                    <a:lnTo>
                      <a:pt x="138" y="23"/>
                    </a:lnTo>
                    <a:lnTo>
                      <a:pt x="131" y="20"/>
                    </a:lnTo>
                    <a:lnTo>
                      <a:pt x="124" y="17"/>
                    </a:lnTo>
                    <a:lnTo>
                      <a:pt x="118" y="14"/>
                    </a:lnTo>
                    <a:lnTo>
                      <a:pt x="111" y="11"/>
                    </a:lnTo>
                    <a:lnTo>
                      <a:pt x="106" y="8"/>
                    </a:lnTo>
                    <a:lnTo>
                      <a:pt x="100" y="6"/>
                    </a:lnTo>
                    <a:lnTo>
                      <a:pt x="95" y="3"/>
                    </a:lnTo>
                    <a:lnTo>
                      <a:pt x="91" y="1"/>
                    </a:lnTo>
                    <a:lnTo>
                      <a:pt x="87" y="0"/>
                    </a:lnTo>
                    <a:lnTo>
                      <a:pt x="83" y="0"/>
                    </a:lnTo>
                    <a:lnTo>
                      <a:pt x="79" y="0"/>
                    </a:lnTo>
                    <a:lnTo>
                      <a:pt x="76" y="1"/>
                    </a:lnTo>
                    <a:lnTo>
                      <a:pt x="72" y="3"/>
                    </a:lnTo>
                    <a:lnTo>
                      <a:pt x="70" y="5"/>
                    </a:lnTo>
                    <a:lnTo>
                      <a:pt x="68" y="8"/>
                    </a:lnTo>
                    <a:lnTo>
                      <a:pt x="66" y="15"/>
                    </a:lnTo>
                    <a:lnTo>
                      <a:pt x="62" y="23"/>
                    </a:lnTo>
                    <a:lnTo>
                      <a:pt x="59" y="30"/>
                    </a:lnTo>
                    <a:lnTo>
                      <a:pt x="56" y="38"/>
                    </a:lnTo>
                    <a:lnTo>
                      <a:pt x="52" y="45"/>
                    </a:lnTo>
                    <a:lnTo>
                      <a:pt x="47" y="54"/>
                    </a:lnTo>
                    <a:lnTo>
                      <a:pt x="43" y="61"/>
                    </a:lnTo>
                    <a:lnTo>
                      <a:pt x="39" y="68"/>
                    </a:lnTo>
                    <a:lnTo>
                      <a:pt x="34" y="76"/>
                    </a:lnTo>
                    <a:lnTo>
                      <a:pt x="30" y="83"/>
                    </a:lnTo>
                    <a:lnTo>
                      <a:pt x="25" y="89"/>
                    </a:lnTo>
                    <a:lnTo>
                      <a:pt x="21" y="96"/>
                    </a:lnTo>
                    <a:lnTo>
                      <a:pt x="15" y="102"/>
                    </a:lnTo>
                    <a:lnTo>
                      <a:pt x="11" y="108"/>
                    </a:lnTo>
                    <a:lnTo>
                      <a:pt x="7" y="114"/>
                    </a:lnTo>
                    <a:lnTo>
                      <a:pt x="2" y="119"/>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2" name="Freeform 200">
                <a:extLst>
                  <a:ext uri="{FF2B5EF4-FFF2-40B4-BE49-F238E27FC236}">
                    <a16:creationId xmlns:a16="http://schemas.microsoft.com/office/drawing/2014/main" id="{4B6CB39D-5460-C927-AF93-44B6D612829E}"/>
                  </a:ext>
                </a:extLst>
              </p:cNvPr>
              <p:cNvSpPr>
                <a:spLocks/>
              </p:cNvSpPr>
              <p:nvPr/>
            </p:nvSpPr>
            <p:spPr bwMode="auto">
              <a:xfrm>
                <a:off x="2002" y="2721"/>
                <a:ext cx="82" cy="73"/>
              </a:xfrm>
              <a:custGeom>
                <a:avLst/>
                <a:gdLst>
                  <a:gd name="T0" fmla="*/ 3 w 246"/>
                  <a:gd name="T1" fmla="*/ 101 h 218"/>
                  <a:gd name="T2" fmla="*/ 0 w 246"/>
                  <a:gd name="T3" fmla="*/ 107 h 218"/>
                  <a:gd name="T4" fmla="*/ 1 w 246"/>
                  <a:gd name="T5" fmla="*/ 114 h 218"/>
                  <a:gd name="T6" fmla="*/ 5 w 246"/>
                  <a:gd name="T7" fmla="*/ 120 h 218"/>
                  <a:gd name="T8" fmla="*/ 16 w 246"/>
                  <a:gd name="T9" fmla="*/ 127 h 218"/>
                  <a:gd name="T10" fmla="*/ 31 w 246"/>
                  <a:gd name="T11" fmla="*/ 136 h 218"/>
                  <a:gd name="T12" fmla="*/ 44 w 246"/>
                  <a:gd name="T13" fmla="*/ 146 h 218"/>
                  <a:gd name="T14" fmla="*/ 59 w 246"/>
                  <a:gd name="T15" fmla="*/ 157 h 218"/>
                  <a:gd name="T16" fmla="*/ 73 w 246"/>
                  <a:gd name="T17" fmla="*/ 169 h 218"/>
                  <a:gd name="T18" fmla="*/ 86 w 246"/>
                  <a:gd name="T19" fmla="*/ 181 h 218"/>
                  <a:gd name="T20" fmla="*/ 100 w 246"/>
                  <a:gd name="T21" fmla="*/ 193 h 218"/>
                  <a:gd name="T22" fmla="*/ 111 w 246"/>
                  <a:gd name="T23" fmla="*/ 205 h 218"/>
                  <a:gd name="T24" fmla="*/ 120 w 246"/>
                  <a:gd name="T25" fmla="*/ 214 h 218"/>
                  <a:gd name="T26" fmla="*/ 128 w 246"/>
                  <a:gd name="T27" fmla="*/ 218 h 218"/>
                  <a:gd name="T28" fmla="*/ 135 w 246"/>
                  <a:gd name="T29" fmla="*/ 218 h 218"/>
                  <a:gd name="T30" fmla="*/ 141 w 246"/>
                  <a:gd name="T31" fmla="*/ 216 h 218"/>
                  <a:gd name="T32" fmla="*/ 148 w 246"/>
                  <a:gd name="T33" fmla="*/ 207 h 218"/>
                  <a:gd name="T34" fmla="*/ 157 w 246"/>
                  <a:gd name="T35" fmla="*/ 195 h 218"/>
                  <a:gd name="T36" fmla="*/ 168 w 246"/>
                  <a:gd name="T37" fmla="*/ 183 h 218"/>
                  <a:gd name="T38" fmla="*/ 180 w 246"/>
                  <a:gd name="T39" fmla="*/ 171 h 218"/>
                  <a:gd name="T40" fmla="*/ 192 w 246"/>
                  <a:gd name="T41" fmla="*/ 160 h 218"/>
                  <a:gd name="T42" fmla="*/ 205 w 246"/>
                  <a:gd name="T43" fmla="*/ 149 h 218"/>
                  <a:gd name="T44" fmla="*/ 219 w 246"/>
                  <a:gd name="T45" fmla="*/ 139 h 218"/>
                  <a:gd name="T46" fmla="*/ 233 w 246"/>
                  <a:gd name="T47" fmla="*/ 131 h 218"/>
                  <a:gd name="T48" fmla="*/ 243 w 246"/>
                  <a:gd name="T49" fmla="*/ 124 h 218"/>
                  <a:gd name="T50" fmla="*/ 245 w 246"/>
                  <a:gd name="T51" fmla="*/ 119 h 218"/>
                  <a:gd name="T52" fmla="*/ 246 w 246"/>
                  <a:gd name="T53" fmla="*/ 113 h 218"/>
                  <a:gd name="T54" fmla="*/ 243 w 246"/>
                  <a:gd name="T55" fmla="*/ 107 h 218"/>
                  <a:gd name="T56" fmla="*/ 233 w 246"/>
                  <a:gd name="T57" fmla="*/ 99 h 218"/>
                  <a:gd name="T58" fmla="*/ 219 w 246"/>
                  <a:gd name="T59" fmla="*/ 89 h 218"/>
                  <a:gd name="T60" fmla="*/ 204 w 246"/>
                  <a:gd name="T61" fmla="*/ 77 h 218"/>
                  <a:gd name="T62" fmla="*/ 190 w 246"/>
                  <a:gd name="T63" fmla="*/ 65 h 218"/>
                  <a:gd name="T64" fmla="*/ 177 w 246"/>
                  <a:gd name="T65" fmla="*/ 52 h 218"/>
                  <a:gd name="T66" fmla="*/ 166 w 246"/>
                  <a:gd name="T67" fmla="*/ 40 h 218"/>
                  <a:gd name="T68" fmla="*/ 154 w 246"/>
                  <a:gd name="T69" fmla="*/ 27 h 218"/>
                  <a:gd name="T70" fmla="*/ 145 w 246"/>
                  <a:gd name="T71" fmla="*/ 15 h 218"/>
                  <a:gd name="T72" fmla="*/ 137 w 246"/>
                  <a:gd name="T73" fmla="*/ 6 h 218"/>
                  <a:gd name="T74" fmla="*/ 130 w 246"/>
                  <a:gd name="T75" fmla="*/ 2 h 218"/>
                  <a:gd name="T76" fmla="*/ 122 w 246"/>
                  <a:gd name="T77" fmla="*/ 0 h 218"/>
                  <a:gd name="T78" fmla="*/ 115 w 246"/>
                  <a:gd name="T79" fmla="*/ 2 h 218"/>
                  <a:gd name="T80" fmla="*/ 107 w 246"/>
                  <a:gd name="T81" fmla="*/ 11 h 218"/>
                  <a:gd name="T82" fmla="*/ 96 w 246"/>
                  <a:gd name="T83" fmla="*/ 25 h 218"/>
                  <a:gd name="T84" fmla="*/ 82 w 246"/>
                  <a:gd name="T85" fmla="*/ 39 h 218"/>
                  <a:gd name="T86" fmla="*/ 68 w 246"/>
                  <a:gd name="T87" fmla="*/ 52 h 218"/>
                  <a:gd name="T88" fmla="*/ 54 w 246"/>
                  <a:gd name="T89" fmla="*/ 64 h 218"/>
                  <a:gd name="T90" fmla="*/ 40 w 246"/>
                  <a:gd name="T91" fmla="*/ 75 h 218"/>
                  <a:gd name="T92" fmla="*/ 26 w 246"/>
                  <a:gd name="T93" fmla="*/ 86 h 218"/>
                  <a:gd name="T94" fmla="*/ 12 w 246"/>
                  <a:gd name="T95" fmla="*/ 9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6" h="218">
                    <a:moveTo>
                      <a:pt x="6" y="98"/>
                    </a:moveTo>
                    <a:lnTo>
                      <a:pt x="3" y="101"/>
                    </a:lnTo>
                    <a:lnTo>
                      <a:pt x="1" y="104"/>
                    </a:lnTo>
                    <a:lnTo>
                      <a:pt x="0" y="107"/>
                    </a:lnTo>
                    <a:lnTo>
                      <a:pt x="0" y="110"/>
                    </a:lnTo>
                    <a:lnTo>
                      <a:pt x="1" y="114"/>
                    </a:lnTo>
                    <a:lnTo>
                      <a:pt x="2" y="117"/>
                    </a:lnTo>
                    <a:lnTo>
                      <a:pt x="5" y="120"/>
                    </a:lnTo>
                    <a:lnTo>
                      <a:pt x="9" y="123"/>
                    </a:lnTo>
                    <a:lnTo>
                      <a:pt x="16" y="127"/>
                    </a:lnTo>
                    <a:lnTo>
                      <a:pt x="24" y="131"/>
                    </a:lnTo>
                    <a:lnTo>
                      <a:pt x="31" y="136"/>
                    </a:lnTo>
                    <a:lnTo>
                      <a:pt x="38" y="141"/>
                    </a:lnTo>
                    <a:lnTo>
                      <a:pt x="44" y="146"/>
                    </a:lnTo>
                    <a:lnTo>
                      <a:pt x="52" y="152"/>
                    </a:lnTo>
                    <a:lnTo>
                      <a:pt x="59" y="157"/>
                    </a:lnTo>
                    <a:lnTo>
                      <a:pt x="65" y="164"/>
                    </a:lnTo>
                    <a:lnTo>
                      <a:pt x="73" y="169"/>
                    </a:lnTo>
                    <a:lnTo>
                      <a:pt x="80" y="175"/>
                    </a:lnTo>
                    <a:lnTo>
                      <a:pt x="86" y="181"/>
                    </a:lnTo>
                    <a:lnTo>
                      <a:pt x="92" y="187"/>
                    </a:lnTo>
                    <a:lnTo>
                      <a:pt x="100" y="193"/>
                    </a:lnTo>
                    <a:lnTo>
                      <a:pt x="105" y="199"/>
                    </a:lnTo>
                    <a:lnTo>
                      <a:pt x="111" y="205"/>
                    </a:lnTo>
                    <a:lnTo>
                      <a:pt x="117" y="211"/>
                    </a:lnTo>
                    <a:lnTo>
                      <a:pt x="120" y="214"/>
                    </a:lnTo>
                    <a:lnTo>
                      <a:pt x="124" y="217"/>
                    </a:lnTo>
                    <a:lnTo>
                      <a:pt x="128" y="218"/>
                    </a:lnTo>
                    <a:lnTo>
                      <a:pt x="131" y="218"/>
                    </a:lnTo>
                    <a:lnTo>
                      <a:pt x="135" y="218"/>
                    </a:lnTo>
                    <a:lnTo>
                      <a:pt x="138" y="217"/>
                    </a:lnTo>
                    <a:lnTo>
                      <a:pt x="141" y="216"/>
                    </a:lnTo>
                    <a:lnTo>
                      <a:pt x="143" y="213"/>
                    </a:lnTo>
                    <a:lnTo>
                      <a:pt x="148" y="207"/>
                    </a:lnTo>
                    <a:lnTo>
                      <a:pt x="152" y="201"/>
                    </a:lnTo>
                    <a:lnTo>
                      <a:pt x="157" y="195"/>
                    </a:lnTo>
                    <a:lnTo>
                      <a:pt x="163" y="189"/>
                    </a:lnTo>
                    <a:lnTo>
                      <a:pt x="168" y="183"/>
                    </a:lnTo>
                    <a:lnTo>
                      <a:pt x="174" y="177"/>
                    </a:lnTo>
                    <a:lnTo>
                      <a:pt x="180" y="171"/>
                    </a:lnTo>
                    <a:lnTo>
                      <a:pt x="186" y="166"/>
                    </a:lnTo>
                    <a:lnTo>
                      <a:pt x="192" y="160"/>
                    </a:lnTo>
                    <a:lnTo>
                      <a:pt x="198" y="154"/>
                    </a:lnTo>
                    <a:lnTo>
                      <a:pt x="205" y="149"/>
                    </a:lnTo>
                    <a:lnTo>
                      <a:pt x="212" y="144"/>
                    </a:lnTo>
                    <a:lnTo>
                      <a:pt x="219" y="139"/>
                    </a:lnTo>
                    <a:lnTo>
                      <a:pt x="227" y="135"/>
                    </a:lnTo>
                    <a:lnTo>
                      <a:pt x="233" y="131"/>
                    </a:lnTo>
                    <a:lnTo>
                      <a:pt x="241" y="126"/>
                    </a:lnTo>
                    <a:lnTo>
                      <a:pt x="243" y="124"/>
                    </a:lnTo>
                    <a:lnTo>
                      <a:pt x="245" y="122"/>
                    </a:lnTo>
                    <a:lnTo>
                      <a:pt x="245" y="119"/>
                    </a:lnTo>
                    <a:lnTo>
                      <a:pt x="246" y="116"/>
                    </a:lnTo>
                    <a:lnTo>
                      <a:pt x="246" y="113"/>
                    </a:lnTo>
                    <a:lnTo>
                      <a:pt x="245" y="110"/>
                    </a:lnTo>
                    <a:lnTo>
                      <a:pt x="243" y="107"/>
                    </a:lnTo>
                    <a:lnTo>
                      <a:pt x="241" y="105"/>
                    </a:lnTo>
                    <a:lnTo>
                      <a:pt x="233" y="99"/>
                    </a:lnTo>
                    <a:lnTo>
                      <a:pt x="226" y="94"/>
                    </a:lnTo>
                    <a:lnTo>
                      <a:pt x="219" y="89"/>
                    </a:lnTo>
                    <a:lnTo>
                      <a:pt x="211" y="83"/>
                    </a:lnTo>
                    <a:lnTo>
                      <a:pt x="204" y="77"/>
                    </a:lnTo>
                    <a:lnTo>
                      <a:pt x="197" y="71"/>
                    </a:lnTo>
                    <a:lnTo>
                      <a:pt x="190" y="65"/>
                    </a:lnTo>
                    <a:lnTo>
                      <a:pt x="184" y="58"/>
                    </a:lnTo>
                    <a:lnTo>
                      <a:pt x="177" y="52"/>
                    </a:lnTo>
                    <a:lnTo>
                      <a:pt x="171" y="46"/>
                    </a:lnTo>
                    <a:lnTo>
                      <a:pt x="166" y="40"/>
                    </a:lnTo>
                    <a:lnTo>
                      <a:pt x="160" y="34"/>
                    </a:lnTo>
                    <a:lnTo>
                      <a:pt x="154" y="27"/>
                    </a:lnTo>
                    <a:lnTo>
                      <a:pt x="149" y="21"/>
                    </a:lnTo>
                    <a:lnTo>
                      <a:pt x="145" y="15"/>
                    </a:lnTo>
                    <a:lnTo>
                      <a:pt x="140" y="10"/>
                    </a:lnTo>
                    <a:lnTo>
                      <a:pt x="137" y="6"/>
                    </a:lnTo>
                    <a:lnTo>
                      <a:pt x="134" y="4"/>
                    </a:lnTo>
                    <a:lnTo>
                      <a:pt x="130" y="2"/>
                    </a:lnTo>
                    <a:lnTo>
                      <a:pt x="126" y="1"/>
                    </a:lnTo>
                    <a:lnTo>
                      <a:pt x="122" y="0"/>
                    </a:lnTo>
                    <a:lnTo>
                      <a:pt x="119" y="0"/>
                    </a:lnTo>
                    <a:lnTo>
                      <a:pt x="115" y="2"/>
                    </a:lnTo>
                    <a:lnTo>
                      <a:pt x="113" y="4"/>
                    </a:lnTo>
                    <a:lnTo>
                      <a:pt x="107" y="11"/>
                    </a:lnTo>
                    <a:lnTo>
                      <a:pt x="102" y="18"/>
                    </a:lnTo>
                    <a:lnTo>
                      <a:pt x="96" y="25"/>
                    </a:lnTo>
                    <a:lnTo>
                      <a:pt x="88" y="33"/>
                    </a:lnTo>
                    <a:lnTo>
                      <a:pt x="82" y="39"/>
                    </a:lnTo>
                    <a:lnTo>
                      <a:pt x="75" y="45"/>
                    </a:lnTo>
                    <a:lnTo>
                      <a:pt x="68" y="52"/>
                    </a:lnTo>
                    <a:lnTo>
                      <a:pt x="61" y="58"/>
                    </a:lnTo>
                    <a:lnTo>
                      <a:pt x="54" y="64"/>
                    </a:lnTo>
                    <a:lnTo>
                      <a:pt x="47" y="70"/>
                    </a:lnTo>
                    <a:lnTo>
                      <a:pt x="40" y="75"/>
                    </a:lnTo>
                    <a:lnTo>
                      <a:pt x="33" y="80"/>
                    </a:lnTo>
                    <a:lnTo>
                      <a:pt x="26" y="86"/>
                    </a:lnTo>
                    <a:lnTo>
                      <a:pt x="19" y="90"/>
                    </a:lnTo>
                    <a:lnTo>
                      <a:pt x="12" y="94"/>
                    </a:lnTo>
                    <a:lnTo>
                      <a:pt x="6" y="98"/>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3" name="Freeform 201">
                <a:extLst>
                  <a:ext uri="{FF2B5EF4-FFF2-40B4-BE49-F238E27FC236}">
                    <a16:creationId xmlns:a16="http://schemas.microsoft.com/office/drawing/2014/main" id="{BB6F8EC8-238C-94E0-132B-6E2F642E8A46}"/>
                  </a:ext>
                </a:extLst>
              </p:cNvPr>
              <p:cNvSpPr>
                <a:spLocks/>
              </p:cNvSpPr>
              <p:nvPr/>
            </p:nvSpPr>
            <p:spPr bwMode="auto">
              <a:xfrm>
                <a:off x="1957" y="2657"/>
                <a:ext cx="73" cy="67"/>
              </a:xfrm>
              <a:custGeom>
                <a:avLst/>
                <a:gdLst>
                  <a:gd name="T0" fmla="*/ 8 w 219"/>
                  <a:gd name="T1" fmla="*/ 70 h 200"/>
                  <a:gd name="T2" fmla="*/ 3 w 219"/>
                  <a:gd name="T3" fmla="*/ 74 h 200"/>
                  <a:gd name="T4" fmla="*/ 0 w 219"/>
                  <a:gd name="T5" fmla="*/ 81 h 200"/>
                  <a:gd name="T6" fmla="*/ 1 w 219"/>
                  <a:gd name="T7" fmla="*/ 88 h 200"/>
                  <a:gd name="T8" fmla="*/ 7 w 219"/>
                  <a:gd name="T9" fmla="*/ 96 h 200"/>
                  <a:gd name="T10" fmla="*/ 17 w 219"/>
                  <a:gd name="T11" fmla="*/ 108 h 200"/>
                  <a:gd name="T12" fmla="*/ 26 w 219"/>
                  <a:gd name="T13" fmla="*/ 119 h 200"/>
                  <a:gd name="T14" fmla="*/ 33 w 219"/>
                  <a:gd name="T15" fmla="*/ 131 h 200"/>
                  <a:gd name="T16" fmla="*/ 41 w 219"/>
                  <a:gd name="T17" fmla="*/ 145 h 200"/>
                  <a:gd name="T18" fmla="*/ 48 w 219"/>
                  <a:gd name="T19" fmla="*/ 158 h 200"/>
                  <a:gd name="T20" fmla="*/ 54 w 219"/>
                  <a:gd name="T21" fmla="*/ 171 h 200"/>
                  <a:gd name="T22" fmla="*/ 60 w 219"/>
                  <a:gd name="T23" fmla="*/ 184 h 200"/>
                  <a:gd name="T24" fmla="*/ 63 w 219"/>
                  <a:gd name="T25" fmla="*/ 193 h 200"/>
                  <a:gd name="T26" fmla="*/ 68 w 219"/>
                  <a:gd name="T27" fmla="*/ 198 h 200"/>
                  <a:gd name="T28" fmla="*/ 75 w 219"/>
                  <a:gd name="T29" fmla="*/ 200 h 200"/>
                  <a:gd name="T30" fmla="*/ 82 w 219"/>
                  <a:gd name="T31" fmla="*/ 198 h 200"/>
                  <a:gd name="T32" fmla="*/ 92 w 219"/>
                  <a:gd name="T33" fmla="*/ 192 h 200"/>
                  <a:gd name="T34" fmla="*/ 105 w 219"/>
                  <a:gd name="T35" fmla="*/ 183 h 200"/>
                  <a:gd name="T36" fmla="*/ 121 w 219"/>
                  <a:gd name="T37" fmla="*/ 174 h 200"/>
                  <a:gd name="T38" fmla="*/ 136 w 219"/>
                  <a:gd name="T39" fmla="*/ 166 h 200"/>
                  <a:gd name="T40" fmla="*/ 151 w 219"/>
                  <a:gd name="T41" fmla="*/ 158 h 200"/>
                  <a:gd name="T42" fmla="*/ 167 w 219"/>
                  <a:gd name="T43" fmla="*/ 151 h 200"/>
                  <a:gd name="T44" fmla="*/ 183 w 219"/>
                  <a:gd name="T45" fmla="*/ 144 h 200"/>
                  <a:gd name="T46" fmla="*/ 200 w 219"/>
                  <a:gd name="T47" fmla="*/ 139 h 200"/>
                  <a:gd name="T48" fmla="*/ 211 w 219"/>
                  <a:gd name="T49" fmla="*/ 135 h 200"/>
                  <a:gd name="T50" fmla="*/ 215 w 219"/>
                  <a:gd name="T51" fmla="*/ 131 h 200"/>
                  <a:gd name="T52" fmla="*/ 218 w 219"/>
                  <a:gd name="T53" fmla="*/ 126 h 200"/>
                  <a:gd name="T54" fmla="*/ 218 w 219"/>
                  <a:gd name="T55" fmla="*/ 120 h 200"/>
                  <a:gd name="T56" fmla="*/ 213 w 219"/>
                  <a:gd name="T57" fmla="*/ 111 h 200"/>
                  <a:gd name="T58" fmla="*/ 204 w 219"/>
                  <a:gd name="T59" fmla="*/ 99 h 200"/>
                  <a:gd name="T60" fmla="*/ 197 w 219"/>
                  <a:gd name="T61" fmla="*/ 84 h 200"/>
                  <a:gd name="T62" fmla="*/ 190 w 219"/>
                  <a:gd name="T63" fmla="*/ 71 h 200"/>
                  <a:gd name="T64" fmla="*/ 184 w 219"/>
                  <a:gd name="T65" fmla="*/ 57 h 200"/>
                  <a:gd name="T66" fmla="*/ 178 w 219"/>
                  <a:gd name="T67" fmla="*/ 44 h 200"/>
                  <a:gd name="T68" fmla="*/ 173 w 219"/>
                  <a:gd name="T69" fmla="*/ 31 h 200"/>
                  <a:gd name="T70" fmla="*/ 170 w 219"/>
                  <a:gd name="T71" fmla="*/ 18 h 200"/>
                  <a:gd name="T72" fmla="*/ 167 w 219"/>
                  <a:gd name="T73" fmla="*/ 9 h 200"/>
                  <a:gd name="T74" fmla="*/ 162 w 219"/>
                  <a:gd name="T75" fmla="*/ 4 h 200"/>
                  <a:gd name="T76" fmla="*/ 156 w 219"/>
                  <a:gd name="T77" fmla="*/ 1 h 200"/>
                  <a:gd name="T78" fmla="*/ 149 w 219"/>
                  <a:gd name="T79" fmla="*/ 1 h 200"/>
                  <a:gd name="T80" fmla="*/ 138 w 219"/>
                  <a:gd name="T81" fmla="*/ 8 h 200"/>
                  <a:gd name="T82" fmla="*/ 121 w 219"/>
                  <a:gd name="T83" fmla="*/ 18 h 200"/>
                  <a:gd name="T84" fmla="*/ 103 w 219"/>
                  <a:gd name="T85" fmla="*/ 27 h 200"/>
                  <a:gd name="T86" fmla="*/ 86 w 219"/>
                  <a:gd name="T87" fmla="*/ 37 h 200"/>
                  <a:gd name="T88" fmla="*/ 68 w 219"/>
                  <a:gd name="T89" fmla="*/ 46 h 200"/>
                  <a:gd name="T90" fmla="*/ 51 w 219"/>
                  <a:gd name="T91" fmla="*/ 53 h 200"/>
                  <a:gd name="T92" fmla="*/ 34 w 219"/>
                  <a:gd name="T93" fmla="*/ 60 h 200"/>
                  <a:gd name="T94" fmla="*/ 19 w 219"/>
                  <a:gd name="T95" fmla="*/ 6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 h="200">
                    <a:moveTo>
                      <a:pt x="11" y="68"/>
                    </a:moveTo>
                    <a:lnTo>
                      <a:pt x="8" y="70"/>
                    </a:lnTo>
                    <a:lnTo>
                      <a:pt x="5" y="72"/>
                    </a:lnTo>
                    <a:lnTo>
                      <a:pt x="3" y="74"/>
                    </a:lnTo>
                    <a:lnTo>
                      <a:pt x="1" y="78"/>
                    </a:lnTo>
                    <a:lnTo>
                      <a:pt x="0" y="81"/>
                    </a:lnTo>
                    <a:lnTo>
                      <a:pt x="0" y="84"/>
                    </a:lnTo>
                    <a:lnTo>
                      <a:pt x="1" y="88"/>
                    </a:lnTo>
                    <a:lnTo>
                      <a:pt x="3" y="91"/>
                    </a:lnTo>
                    <a:lnTo>
                      <a:pt x="7" y="96"/>
                    </a:lnTo>
                    <a:lnTo>
                      <a:pt x="13" y="102"/>
                    </a:lnTo>
                    <a:lnTo>
                      <a:pt x="17" y="108"/>
                    </a:lnTo>
                    <a:lnTo>
                      <a:pt x="21" y="113"/>
                    </a:lnTo>
                    <a:lnTo>
                      <a:pt x="26" y="119"/>
                    </a:lnTo>
                    <a:lnTo>
                      <a:pt x="30" y="126"/>
                    </a:lnTo>
                    <a:lnTo>
                      <a:pt x="33" y="131"/>
                    </a:lnTo>
                    <a:lnTo>
                      <a:pt x="37" y="138"/>
                    </a:lnTo>
                    <a:lnTo>
                      <a:pt x="41" y="145"/>
                    </a:lnTo>
                    <a:lnTo>
                      <a:pt x="45" y="151"/>
                    </a:lnTo>
                    <a:lnTo>
                      <a:pt x="48" y="158"/>
                    </a:lnTo>
                    <a:lnTo>
                      <a:pt x="51" y="164"/>
                    </a:lnTo>
                    <a:lnTo>
                      <a:pt x="54" y="171"/>
                    </a:lnTo>
                    <a:lnTo>
                      <a:pt x="56" y="177"/>
                    </a:lnTo>
                    <a:lnTo>
                      <a:pt x="60" y="184"/>
                    </a:lnTo>
                    <a:lnTo>
                      <a:pt x="62" y="190"/>
                    </a:lnTo>
                    <a:lnTo>
                      <a:pt x="63" y="193"/>
                    </a:lnTo>
                    <a:lnTo>
                      <a:pt x="65" y="196"/>
                    </a:lnTo>
                    <a:lnTo>
                      <a:pt x="68" y="198"/>
                    </a:lnTo>
                    <a:lnTo>
                      <a:pt x="71" y="199"/>
                    </a:lnTo>
                    <a:lnTo>
                      <a:pt x="75" y="200"/>
                    </a:lnTo>
                    <a:lnTo>
                      <a:pt x="78" y="199"/>
                    </a:lnTo>
                    <a:lnTo>
                      <a:pt x="82" y="198"/>
                    </a:lnTo>
                    <a:lnTo>
                      <a:pt x="85" y="197"/>
                    </a:lnTo>
                    <a:lnTo>
                      <a:pt x="92" y="192"/>
                    </a:lnTo>
                    <a:lnTo>
                      <a:pt x="98" y="188"/>
                    </a:lnTo>
                    <a:lnTo>
                      <a:pt x="105" y="183"/>
                    </a:lnTo>
                    <a:lnTo>
                      <a:pt x="113" y="179"/>
                    </a:lnTo>
                    <a:lnTo>
                      <a:pt x="121" y="174"/>
                    </a:lnTo>
                    <a:lnTo>
                      <a:pt x="128" y="170"/>
                    </a:lnTo>
                    <a:lnTo>
                      <a:pt x="136" y="166"/>
                    </a:lnTo>
                    <a:lnTo>
                      <a:pt x="143" y="162"/>
                    </a:lnTo>
                    <a:lnTo>
                      <a:pt x="151" y="158"/>
                    </a:lnTo>
                    <a:lnTo>
                      <a:pt x="159" y="154"/>
                    </a:lnTo>
                    <a:lnTo>
                      <a:pt x="167" y="151"/>
                    </a:lnTo>
                    <a:lnTo>
                      <a:pt x="175" y="148"/>
                    </a:lnTo>
                    <a:lnTo>
                      <a:pt x="183" y="144"/>
                    </a:lnTo>
                    <a:lnTo>
                      <a:pt x="192" y="141"/>
                    </a:lnTo>
                    <a:lnTo>
                      <a:pt x="200" y="139"/>
                    </a:lnTo>
                    <a:lnTo>
                      <a:pt x="208" y="136"/>
                    </a:lnTo>
                    <a:lnTo>
                      <a:pt x="211" y="135"/>
                    </a:lnTo>
                    <a:lnTo>
                      <a:pt x="213" y="133"/>
                    </a:lnTo>
                    <a:lnTo>
                      <a:pt x="215" y="131"/>
                    </a:lnTo>
                    <a:lnTo>
                      <a:pt x="217" y="128"/>
                    </a:lnTo>
                    <a:lnTo>
                      <a:pt x="218" y="126"/>
                    </a:lnTo>
                    <a:lnTo>
                      <a:pt x="219" y="123"/>
                    </a:lnTo>
                    <a:lnTo>
                      <a:pt x="218" y="120"/>
                    </a:lnTo>
                    <a:lnTo>
                      <a:pt x="217" y="117"/>
                    </a:lnTo>
                    <a:lnTo>
                      <a:pt x="213" y="111"/>
                    </a:lnTo>
                    <a:lnTo>
                      <a:pt x="208" y="105"/>
                    </a:lnTo>
                    <a:lnTo>
                      <a:pt x="204" y="99"/>
                    </a:lnTo>
                    <a:lnTo>
                      <a:pt x="201" y="91"/>
                    </a:lnTo>
                    <a:lnTo>
                      <a:pt x="197" y="84"/>
                    </a:lnTo>
                    <a:lnTo>
                      <a:pt x="193" y="78"/>
                    </a:lnTo>
                    <a:lnTo>
                      <a:pt x="190" y="71"/>
                    </a:lnTo>
                    <a:lnTo>
                      <a:pt x="187" y="64"/>
                    </a:lnTo>
                    <a:lnTo>
                      <a:pt x="184" y="57"/>
                    </a:lnTo>
                    <a:lnTo>
                      <a:pt x="181" y="50"/>
                    </a:lnTo>
                    <a:lnTo>
                      <a:pt x="178" y="44"/>
                    </a:lnTo>
                    <a:lnTo>
                      <a:pt x="175" y="37"/>
                    </a:lnTo>
                    <a:lnTo>
                      <a:pt x="173" y="31"/>
                    </a:lnTo>
                    <a:lnTo>
                      <a:pt x="172" y="24"/>
                    </a:lnTo>
                    <a:lnTo>
                      <a:pt x="170" y="18"/>
                    </a:lnTo>
                    <a:lnTo>
                      <a:pt x="168" y="12"/>
                    </a:lnTo>
                    <a:lnTo>
                      <a:pt x="167" y="9"/>
                    </a:lnTo>
                    <a:lnTo>
                      <a:pt x="164" y="6"/>
                    </a:lnTo>
                    <a:lnTo>
                      <a:pt x="162" y="4"/>
                    </a:lnTo>
                    <a:lnTo>
                      <a:pt x="159" y="1"/>
                    </a:lnTo>
                    <a:lnTo>
                      <a:pt x="156" y="1"/>
                    </a:lnTo>
                    <a:lnTo>
                      <a:pt x="152" y="0"/>
                    </a:lnTo>
                    <a:lnTo>
                      <a:pt x="149" y="1"/>
                    </a:lnTo>
                    <a:lnTo>
                      <a:pt x="145" y="2"/>
                    </a:lnTo>
                    <a:lnTo>
                      <a:pt x="138" y="8"/>
                    </a:lnTo>
                    <a:lnTo>
                      <a:pt x="130" y="12"/>
                    </a:lnTo>
                    <a:lnTo>
                      <a:pt x="121" y="18"/>
                    </a:lnTo>
                    <a:lnTo>
                      <a:pt x="113" y="23"/>
                    </a:lnTo>
                    <a:lnTo>
                      <a:pt x="103" y="27"/>
                    </a:lnTo>
                    <a:lnTo>
                      <a:pt x="94" y="33"/>
                    </a:lnTo>
                    <a:lnTo>
                      <a:pt x="86" y="37"/>
                    </a:lnTo>
                    <a:lnTo>
                      <a:pt x="77" y="42"/>
                    </a:lnTo>
                    <a:lnTo>
                      <a:pt x="68" y="46"/>
                    </a:lnTo>
                    <a:lnTo>
                      <a:pt x="60" y="49"/>
                    </a:lnTo>
                    <a:lnTo>
                      <a:pt x="51" y="53"/>
                    </a:lnTo>
                    <a:lnTo>
                      <a:pt x="43" y="57"/>
                    </a:lnTo>
                    <a:lnTo>
                      <a:pt x="34" y="60"/>
                    </a:lnTo>
                    <a:lnTo>
                      <a:pt x="26" y="63"/>
                    </a:lnTo>
                    <a:lnTo>
                      <a:pt x="19" y="65"/>
                    </a:lnTo>
                    <a:lnTo>
                      <a:pt x="11" y="68"/>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4" name="Freeform 202">
                <a:extLst>
                  <a:ext uri="{FF2B5EF4-FFF2-40B4-BE49-F238E27FC236}">
                    <a16:creationId xmlns:a16="http://schemas.microsoft.com/office/drawing/2014/main" id="{76240B0D-4BF0-49E3-8C64-269BA92D6F28}"/>
                  </a:ext>
                </a:extLst>
              </p:cNvPr>
              <p:cNvSpPr>
                <a:spLocks/>
              </p:cNvSpPr>
              <p:nvPr/>
            </p:nvSpPr>
            <p:spPr bwMode="auto">
              <a:xfrm>
                <a:off x="1929" y="2597"/>
                <a:ext cx="66" cy="59"/>
              </a:xfrm>
              <a:custGeom>
                <a:avLst/>
                <a:gdLst>
                  <a:gd name="T0" fmla="*/ 10 w 198"/>
                  <a:gd name="T1" fmla="*/ 49 h 176"/>
                  <a:gd name="T2" fmla="*/ 5 w 198"/>
                  <a:gd name="T3" fmla="*/ 52 h 176"/>
                  <a:gd name="T4" fmla="*/ 1 w 198"/>
                  <a:gd name="T5" fmla="*/ 58 h 176"/>
                  <a:gd name="T6" fmla="*/ 1 w 198"/>
                  <a:gd name="T7" fmla="*/ 64 h 176"/>
                  <a:gd name="T8" fmla="*/ 6 w 198"/>
                  <a:gd name="T9" fmla="*/ 72 h 176"/>
                  <a:gd name="T10" fmla="*/ 12 w 198"/>
                  <a:gd name="T11" fmla="*/ 84 h 176"/>
                  <a:gd name="T12" fmla="*/ 18 w 198"/>
                  <a:gd name="T13" fmla="*/ 95 h 176"/>
                  <a:gd name="T14" fmla="*/ 23 w 198"/>
                  <a:gd name="T15" fmla="*/ 108 h 176"/>
                  <a:gd name="T16" fmla="*/ 27 w 198"/>
                  <a:gd name="T17" fmla="*/ 121 h 176"/>
                  <a:gd name="T18" fmla="*/ 32 w 198"/>
                  <a:gd name="T19" fmla="*/ 133 h 176"/>
                  <a:gd name="T20" fmla="*/ 35 w 198"/>
                  <a:gd name="T21" fmla="*/ 147 h 176"/>
                  <a:gd name="T22" fmla="*/ 38 w 198"/>
                  <a:gd name="T23" fmla="*/ 160 h 176"/>
                  <a:gd name="T24" fmla="*/ 40 w 198"/>
                  <a:gd name="T25" fmla="*/ 169 h 176"/>
                  <a:gd name="T26" fmla="*/ 44 w 198"/>
                  <a:gd name="T27" fmla="*/ 174 h 176"/>
                  <a:gd name="T28" fmla="*/ 49 w 198"/>
                  <a:gd name="T29" fmla="*/ 176 h 176"/>
                  <a:gd name="T30" fmla="*/ 56 w 198"/>
                  <a:gd name="T31" fmla="*/ 176 h 176"/>
                  <a:gd name="T32" fmla="*/ 67 w 198"/>
                  <a:gd name="T33" fmla="*/ 171 h 176"/>
                  <a:gd name="T34" fmla="*/ 81 w 198"/>
                  <a:gd name="T35" fmla="*/ 164 h 176"/>
                  <a:gd name="T36" fmla="*/ 96 w 198"/>
                  <a:gd name="T37" fmla="*/ 157 h 176"/>
                  <a:gd name="T38" fmla="*/ 112 w 198"/>
                  <a:gd name="T39" fmla="*/ 152 h 176"/>
                  <a:gd name="T40" fmla="*/ 128 w 198"/>
                  <a:gd name="T41" fmla="*/ 146 h 176"/>
                  <a:gd name="T42" fmla="*/ 144 w 198"/>
                  <a:gd name="T43" fmla="*/ 141 h 176"/>
                  <a:gd name="T44" fmla="*/ 160 w 198"/>
                  <a:gd name="T45" fmla="*/ 137 h 176"/>
                  <a:gd name="T46" fmla="*/ 176 w 198"/>
                  <a:gd name="T47" fmla="*/ 133 h 176"/>
                  <a:gd name="T48" fmla="*/ 187 w 198"/>
                  <a:gd name="T49" fmla="*/ 131 h 176"/>
                  <a:gd name="T50" fmla="*/ 193 w 198"/>
                  <a:gd name="T51" fmla="*/ 127 h 176"/>
                  <a:gd name="T52" fmla="*/ 197 w 198"/>
                  <a:gd name="T53" fmla="*/ 123 h 176"/>
                  <a:gd name="T54" fmla="*/ 198 w 198"/>
                  <a:gd name="T55" fmla="*/ 118 h 176"/>
                  <a:gd name="T56" fmla="*/ 194 w 198"/>
                  <a:gd name="T57" fmla="*/ 109 h 176"/>
                  <a:gd name="T58" fmla="*/ 188 w 198"/>
                  <a:gd name="T59" fmla="*/ 96 h 176"/>
                  <a:gd name="T60" fmla="*/ 183 w 198"/>
                  <a:gd name="T61" fmla="*/ 84 h 176"/>
                  <a:gd name="T62" fmla="*/ 179 w 198"/>
                  <a:gd name="T63" fmla="*/ 70 h 176"/>
                  <a:gd name="T64" fmla="*/ 176 w 198"/>
                  <a:gd name="T65" fmla="*/ 57 h 176"/>
                  <a:gd name="T66" fmla="*/ 173 w 198"/>
                  <a:gd name="T67" fmla="*/ 43 h 176"/>
                  <a:gd name="T68" fmla="*/ 171 w 198"/>
                  <a:gd name="T69" fmla="*/ 31 h 176"/>
                  <a:gd name="T70" fmla="*/ 170 w 198"/>
                  <a:gd name="T71" fmla="*/ 20 h 176"/>
                  <a:gd name="T72" fmla="*/ 169 w 198"/>
                  <a:gd name="T73" fmla="*/ 10 h 176"/>
                  <a:gd name="T74" fmla="*/ 165 w 198"/>
                  <a:gd name="T75" fmla="*/ 5 h 176"/>
                  <a:gd name="T76" fmla="*/ 160 w 198"/>
                  <a:gd name="T77" fmla="*/ 1 h 176"/>
                  <a:gd name="T78" fmla="*/ 154 w 198"/>
                  <a:gd name="T79" fmla="*/ 0 h 176"/>
                  <a:gd name="T80" fmla="*/ 142 w 198"/>
                  <a:gd name="T81" fmla="*/ 5 h 176"/>
                  <a:gd name="T82" fmla="*/ 125 w 198"/>
                  <a:gd name="T83" fmla="*/ 13 h 176"/>
                  <a:gd name="T84" fmla="*/ 107 w 198"/>
                  <a:gd name="T85" fmla="*/ 21 h 176"/>
                  <a:gd name="T86" fmla="*/ 90 w 198"/>
                  <a:gd name="T87" fmla="*/ 28 h 176"/>
                  <a:gd name="T88" fmla="*/ 72 w 198"/>
                  <a:gd name="T89" fmla="*/ 34 h 176"/>
                  <a:gd name="T90" fmla="*/ 54 w 198"/>
                  <a:gd name="T91" fmla="*/ 39 h 176"/>
                  <a:gd name="T92" fmla="*/ 37 w 198"/>
                  <a:gd name="T93" fmla="*/ 43 h 176"/>
                  <a:gd name="T94" fmla="*/ 21 w 198"/>
                  <a:gd name="T95" fmla="*/ 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 h="176">
                    <a:moveTo>
                      <a:pt x="14" y="47"/>
                    </a:moveTo>
                    <a:lnTo>
                      <a:pt x="10" y="49"/>
                    </a:lnTo>
                    <a:lnTo>
                      <a:pt x="7" y="50"/>
                    </a:lnTo>
                    <a:lnTo>
                      <a:pt x="5" y="52"/>
                    </a:lnTo>
                    <a:lnTo>
                      <a:pt x="3" y="55"/>
                    </a:lnTo>
                    <a:lnTo>
                      <a:pt x="1" y="58"/>
                    </a:lnTo>
                    <a:lnTo>
                      <a:pt x="0" y="62"/>
                    </a:lnTo>
                    <a:lnTo>
                      <a:pt x="1" y="64"/>
                    </a:lnTo>
                    <a:lnTo>
                      <a:pt x="3" y="67"/>
                    </a:lnTo>
                    <a:lnTo>
                      <a:pt x="6" y="72"/>
                    </a:lnTo>
                    <a:lnTo>
                      <a:pt x="9" y="77"/>
                    </a:lnTo>
                    <a:lnTo>
                      <a:pt x="12" y="84"/>
                    </a:lnTo>
                    <a:lnTo>
                      <a:pt x="15" y="89"/>
                    </a:lnTo>
                    <a:lnTo>
                      <a:pt x="18" y="95"/>
                    </a:lnTo>
                    <a:lnTo>
                      <a:pt x="21" y="101"/>
                    </a:lnTo>
                    <a:lnTo>
                      <a:pt x="23" y="108"/>
                    </a:lnTo>
                    <a:lnTo>
                      <a:pt x="26" y="114"/>
                    </a:lnTo>
                    <a:lnTo>
                      <a:pt x="27" y="121"/>
                    </a:lnTo>
                    <a:lnTo>
                      <a:pt x="30" y="127"/>
                    </a:lnTo>
                    <a:lnTo>
                      <a:pt x="32" y="133"/>
                    </a:lnTo>
                    <a:lnTo>
                      <a:pt x="34" y="140"/>
                    </a:lnTo>
                    <a:lnTo>
                      <a:pt x="35" y="147"/>
                    </a:lnTo>
                    <a:lnTo>
                      <a:pt x="36" y="153"/>
                    </a:lnTo>
                    <a:lnTo>
                      <a:pt x="38" y="160"/>
                    </a:lnTo>
                    <a:lnTo>
                      <a:pt x="39" y="166"/>
                    </a:lnTo>
                    <a:lnTo>
                      <a:pt x="40" y="169"/>
                    </a:lnTo>
                    <a:lnTo>
                      <a:pt x="41" y="172"/>
                    </a:lnTo>
                    <a:lnTo>
                      <a:pt x="44" y="174"/>
                    </a:lnTo>
                    <a:lnTo>
                      <a:pt x="46" y="176"/>
                    </a:lnTo>
                    <a:lnTo>
                      <a:pt x="49" y="176"/>
                    </a:lnTo>
                    <a:lnTo>
                      <a:pt x="53" y="176"/>
                    </a:lnTo>
                    <a:lnTo>
                      <a:pt x="56" y="176"/>
                    </a:lnTo>
                    <a:lnTo>
                      <a:pt x="59" y="174"/>
                    </a:lnTo>
                    <a:lnTo>
                      <a:pt x="67" y="171"/>
                    </a:lnTo>
                    <a:lnTo>
                      <a:pt x="74" y="168"/>
                    </a:lnTo>
                    <a:lnTo>
                      <a:pt x="81" y="164"/>
                    </a:lnTo>
                    <a:lnTo>
                      <a:pt x="88" y="161"/>
                    </a:lnTo>
                    <a:lnTo>
                      <a:pt x="96" y="157"/>
                    </a:lnTo>
                    <a:lnTo>
                      <a:pt x="104" y="155"/>
                    </a:lnTo>
                    <a:lnTo>
                      <a:pt x="112" y="152"/>
                    </a:lnTo>
                    <a:lnTo>
                      <a:pt x="120" y="149"/>
                    </a:lnTo>
                    <a:lnTo>
                      <a:pt x="128" y="146"/>
                    </a:lnTo>
                    <a:lnTo>
                      <a:pt x="136" y="143"/>
                    </a:lnTo>
                    <a:lnTo>
                      <a:pt x="144" y="141"/>
                    </a:lnTo>
                    <a:lnTo>
                      <a:pt x="152" y="139"/>
                    </a:lnTo>
                    <a:lnTo>
                      <a:pt x="160" y="137"/>
                    </a:lnTo>
                    <a:lnTo>
                      <a:pt x="168" y="135"/>
                    </a:lnTo>
                    <a:lnTo>
                      <a:pt x="176" y="133"/>
                    </a:lnTo>
                    <a:lnTo>
                      <a:pt x="184" y="132"/>
                    </a:lnTo>
                    <a:lnTo>
                      <a:pt x="187" y="131"/>
                    </a:lnTo>
                    <a:lnTo>
                      <a:pt x="190" y="130"/>
                    </a:lnTo>
                    <a:lnTo>
                      <a:pt x="193" y="127"/>
                    </a:lnTo>
                    <a:lnTo>
                      <a:pt x="195" y="125"/>
                    </a:lnTo>
                    <a:lnTo>
                      <a:pt x="197" y="123"/>
                    </a:lnTo>
                    <a:lnTo>
                      <a:pt x="198" y="120"/>
                    </a:lnTo>
                    <a:lnTo>
                      <a:pt x="198" y="118"/>
                    </a:lnTo>
                    <a:lnTo>
                      <a:pt x="198" y="114"/>
                    </a:lnTo>
                    <a:lnTo>
                      <a:pt x="194" y="109"/>
                    </a:lnTo>
                    <a:lnTo>
                      <a:pt x="191" y="103"/>
                    </a:lnTo>
                    <a:lnTo>
                      <a:pt x="188" y="96"/>
                    </a:lnTo>
                    <a:lnTo>
                      <a:pt x="186" y="90"/>
                    </a:lnTo>
                    <a:lnTo>
                      <a:pt x="183" y="84"/>
                    </a:lnTo>
                    <a:lnTo>
                      <a:pt x="181" y="77"/>
                    </a:lnTo>
                    <a:lnTo>
                      <a:pt x="179" y="70"/>
                    </a:lnTo>
                    <a:lnTo>
                      <a:pt x="178" y="64"/>
                    </a:lnTo>
                    <a:lnTo>
                      <a:pt x="176" y="57"/>
                    </a:lnTo>
                    <a:lnTo>
                      <a:pt x="175" y="50"/>
                    </a:lnTo>
                    <a:lnTo>
                      <a:pt x="173" y="43"/>
                    </a:lnTo>
                    <a:lnTo>
                      <a:pt x="172" y="37"/>
                    </a:lnTo>
                    <a:lnTo>
                      <a:pt x="171" y="31"/>
                    </a:lnTo>
                    <a:lnTo>
                      <a:pt x="171" y="26"/>
                    </a:lnTo>
                    <a:lnTo>
                      <a:pt x="170" y="20"/>
                    </a:lnTo>
                    <a:lnTo>
                      <a:pt x="169" y="14"/>
                    </a:lnTo>
                    <a:lnTo>
                      <a:pt x="169" y="10"/>
                    </a:lnTo>
                    <a:lnTo>
                      <a:pt x="167" y="7"/>
                    </a:lnTo>
                    <a:lnTo>
                      <a:pt x="165" y="5"/>
                    </a:lnTo>
                    <a:lnTo>
                      <a:pt x="163" y="2"/>
                    </a:lnTo>
                    <a:lnTo>
                      <a:pt x="160" y="1"/>
                    </a:lnTo>
                    <a:lnTo>
                      <a:pt x="157" y="0"/>
                    </a:lnTo>
                    <a:lnTo>
                      <a:pt x="154" y="0"/>
                    </a:lnTo>
                    <a:lnTo>
                      <a:pt x="150" y="1"/>
                    </a:lnTo>
                    <a:lnTo>
                      <a:pt x="142" y="5"/>
                    </a:lnTo>
                    <a:lnTo>
                      <a:pt x="133" y="9"/>
                    </a:lnTo>
                    <a:lnTo>
                      <a:pt x="125" y="13"/>
                    </a:lnTo>
                    <a:lnTo>
                      <a:pt x="116" y="17"/>
                    </a:lnTo>
                    <a:lnTo>
                      <a:pt x="107" y="21"/>
                    </a:lnTo>
                    <a:lnTo>
                      <a:pt x="99" y="24"/>
                    </a:lnTo>
                    <a:lnTo>
                      <a:pt x="90" y="28"/>
                    </a:lnTo>
                    <a:lnTo>
                      <a:pt x="81" y="31"/>
                    </a:lnTo>
                    <a:lnTo>
                      <a:pt x="72" y="34"/>
                    </a:lnTo>
                    <a:lnTo>
                      <a:pt x="62" y="36"/>
                    </a:lnTo>
                    <a:lnTo>
                      <a:pt x="54" y="39"/>
                    </a:lnTo>
                    <a:lnTo>
                      <a:pt x="45" y="41"/>
                    </a:lnTo>
                    <a:lnTo>
                      <a:pt x="37" y="43"/>
                    </a:lnTo>
                    <a:lnTo>
                      <a:pt x="29" y="45"/>
                    </a:lnTo>
                    <a:lnTo>
                      <a:pt x="21" y="46"/>
                    </a:lnTo>
                    <a:lnTo>
                      <a:pt x="14" y="47"/>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5" name="Freeform 203">
                <a:extLst>
                  <a:ext uri="{FF2B5EF4-FFF2-40B4-BE49-F238E27FC236}">
                    <a16:creationId xmlns:a16="http://schemas.microsoft.com/office/drawing/2014/main" id="{701DE96C-F362-74A4-9001-072C18B7CA26}"/>
                  </a:ext>
                </a:extLst>
              </p:cNvPr>
              <p:cNvSpPr>
                <a:spLocks/>
              </p:cNvSpPr>
              <p:nvPr/>
            </p:nvSpPr>
            <p:spPr bwMode="auto">
              <a:xfrm>
                <a:off x="1917" y="2536"/>
                <a:ext cx="62" cy="50"/>
              </a:xfrm>
              <a:custGeom>
                <a:avLst/>
                <a:gdLst>
                  <a:gd name="T0" fmla="*/ 14 w 185"/>
                  <a:gd name="T1" fmla="*/ 19 h 151"/>
                  <a:gd name="T2" fmla="*/ 7 w 185"/>
                  <a:gd name="T3" fmla="*/ 22 h 151"/>
                  <a:gd name="T4" fmla="*/ 2 w 185"/>
                  <a:gd name="T5" fmla="*/ 26 h 151"/>
                  <a:gd name="T6" fmla="*/ 0 w 185"/>
                  <a:gd name="T7" fmla="*/ 32 h 151"/>
                  <a:gd name="T8" fmla="*/ 4 w 185"/>
                  <a:gd name="T9" fmla="*/ 41 h 151"/>
                  <a:gd name="T10" fmla="*/ 8 w 185"/>
                  <a:gd name="T11" fmla="*/ 52 h 151"/>
                  <a:gd name="T12" fmla="*/ 11 w 185"/>
                  <a:gd name="T13" fmla="*/ 65 h 151"/>
                  <a:gd name="T14" fmla="*/ 13 w 185"/>
                  <a:gd name="T15" fmla="*/ 80 h 151"/>
                  <a:gd name="T16" fmla="*/ 15 w 185"/>
                  <a:gd name="T17" fmla="*/ 93 h 151"/>
                  <a:gd name="T18" fmla="*/ 16 w 185"/>
                  <a:gd name="T19" fmla="*/ 106 h 151"/>
                  <a:gd name="T20" fmla="*/ 17 w 185"/>
                  <a:gd name="T21" fmla="*/ 119 h 151"/>
                  <a:gd name="T22" fmla="*/ 17 w 185"/>
                  <a:gd name="T23" fmla="*/ 132 h 151"/>
                  <a:gd name="T24" fmla="*/ 17 w 185"/>
                  <a:gd name="T25" fmla="*/ 141 h 151"/>
                  <a:gd name="T26" fmla="*/ 19 w 185"/>
                  <a:gd name="T27" fmla="*/ 147 h 151"/>
                  <a:gd name="T28" fmla="*/ 24 w 185"/>
                  <a:gd name="T29" fmla="*/ 151 h 151"/>
                  <a:gd name="T30" fmla="*/ 31 w 185"/>
                  <a:gd name="T31" fmla="*/ 151 h 151"/>
                  <a:gd name="T32" fmla="*/ 43 w 185"/>
                  <a:gd name="T33" fmla="*/ 148 h 151"/>
                  <a:gd name="T34" fmla="*/ 58 w 185"/>
                  <a:gd name="T35" fmla="*/ 144 h 151"/>
                  <a:gd name="T36" fmla="*/ 75 w 185"/>
                  <a:gd name="T37" fmla="*/ 141 h 151"/>
                  <a:gd name="T38" fmla="*/ 92 w 185"/>
                  <a:gd name="T39" fmla="*/ 139 h 151"/>
                  <a:gd name="T40" fmla="*/ 110 w 185"/>
                  <a:gd name="T41" fmla="*/ 136 h 151"/>
                  <a:gd name="T42" fmla="*/ 127 w 185"/>
                  <a:gd name="T43" fmla="*/ 136 h 151"/>
                  <a:gd name="T44" fmla="*/ 144 w 185"/>
                  <a:gd name="T45" fmla="*/ 134 h 151"/>
                  <a:gd name="T46" fmla="*/ 161 w 185"/>
                  <a:gd name="T47" fmla="*/ 134 h 151"/>
                  <a:gd name="T48" fmla="*/ 172 w 185"/>
                  <a:gd name="T49" fmla="*/ 134 h 151"/>
                  <a:gd name="T50" fmla="*/ 178 w 185"/>
                  <a:gd name="T51" fmla="*/ 132 h 151"/>
                  <a:gd name="T52" fmla="*/ 183 w 185"/>
                  <a:gd name="T53" fmla="*/ 128 h 151"/>
                  <a:gd name="T54" fmla="*/ 185 w 185"/>
                  <a:gd name="T55" fmla="*/ 123 h 151"/>
                  <a:gd name="T56" fmla="*/ 183 w 185"/>
                  <a:gd name="T57" fmla="*/ 114 h 151"/>
                  <a:gd name="T58" fmla="*/ 180 w 185"/>
                  <a:gd name="T59" fmla="*/ 100 h 151"/>
                  <a:gd name="T60" fmla="*/ 179 w 185"/>
                  <a:gd name="T61" fmla="*/ 87 h 151"/>
                  <a:gd name="T62" fmla="*/ 178 w 185"/>
                  <a:gd name="T63" fmla="*/ 73 h 151"/>
                  <a:gd name="T64" fmla="*/ 178 w 185"/>
                  <a:gd name="T65" fmla="*/ 59 h 151"/>
                  <a:gd name="T66" fmla="*/ 178 w 185"/>
                  <a:gd name="T67" fmla="*/ 45 h 151"/>
                  <a:gd name="T68" fmla="*/ 179 w 185"/>
                  <a:gd name="T69" fmla="*/ 33 h 151"/>
                  <a:gd name="T70" fmla="*/ 180 w 185"/>
                  <a:gd name="T71" fmla="*/ 21 h 151"/>
                  <a:gd name="T72" fmla="*/ 180 w 185"/>
                  <a:gd name="T73" fmla="*/ 12 h 151"/>
                  <a:gd name="T74" fmla="*/ 178 w 185"/>
                  <a:gd name="T75" fmla="*/ 7 h 151"/>
                  <a:gd name="T76" fmla="*/ 174 w 185"/>
                  <a:gd name="T77" fmla="*/ 2 h 151"/>
                  <a:gd name="T78" fmla="*/ 168 w 185"/>
                  <a:gd name="T79" fmla="*/ 0 h 151"/>
                  <a:gd name="T80" fmla="*/ 155 w 185"/>
                  <a:gd name="T81" fmla="*/ 3 h 151"/>
                  <a:gd name="T82" fmla="*/ 137 w 185"/>
                  <a:gd name="T83" fmla="*/ 7 h 151"/>
                  <a:gd name="T84" fmla="*/ 117 w 185"/>
                  <a:gd name="T85" fmla="*/ 11 h 151"/>
                  <a:gd name="T86" fmla="*/ 97 w 185"/>
                  <a:gd name="T87" fmla="*/ 13 h 151"/>
                  <a:gd name="T88" fmla="*/ 78 w 185"/>
                  <a:gd name="T89" fmla="*/ 15 h 151"/>
                  <a:gd name="T90" fmla="*/ 59 w 185"/>
                  <a:gd name="T91" fmla="*/ 17 h 151"/>
                  <a:gd name="T92" fmla="*/ 42 w 185"/>
                  <a:gd name="T93" fmla="*/ 18 h 151"/>
                  <a:gd name="T94" fmla="*/ 25 w 185"/>
                  <a:gd name="T95" fmla="*/ 1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5" h="151">
                    <a:moveTo>
                      <a:pt x="17" y="18"/>
                    </a:moveTo>
                    <a:lnTo>
                      <a:pt x="14" y="19"/>
                    </a:lnTo>
                    <a:lnTo>
                      <a:pt x="10" y="20"/>
                    </a:lnTo>
                    <a:lnTo>
                      <a:pt x="7" y="22"/>
                    </a:lnTo>
                    <a:lnTo>
                      <a:pt x="4" y="23"/>
                    </a:lnTo>
                    <a:lnTo>
                      <a:pt x="2" y="26"/>
                    </a:lnTo>
                    <a:lnTo>
                      <a:pt x="1" y="29"/>
                    </a:lnTo>
                    <a:lnTo>
                      <a:pt x="0" y="32"/>
                    </a:lnTo>
                    <a:lnTo>
                      <a:pt x="1" y="35"/>
                    </a:lnTo>
                    <a:lnTo>
                      <a:pt x="4" y="41"/>
                    </a:lnTo>
                    <a:lnTo>
                      <a:pt x="6" y="47"/>
                    </a:lnTo>
                    <a:lnTo>
                      <a:pt x="8" y="52"/>
                    </a:lnTo>
                    <a:lnTo>
                      <a:pt x="9" y="59"/>
                    </a:lnTo>
                    <a:lnTo>
                      <a:pt x="11" y="65"/>
                    </a:lnTo>
                    <a:lnTo>
                      <a:pt x="12" y="73"/>
                    </a:lnTo>
                    <a:lnTo>
                      <a:pt x="13" y="80"/>
                    </a:lnTo>
                    <a:lnTo>
                      <a:pt x="14" y="86"/>
                    </a:lnTo>
                    <a:lnTo>
                      <a:pt x="15" y="93"/>
                    </a:lnTo>
                    <a:lnTo>
                      <a:pt x="16" y="100"/>
                    </a:lnTo>
                    <a:lnTo>
                      <a:pt x="16" y="106"/>
                    </a:lnTo>
                    <a:lnTo>
                      <a:pt x="17" y="113"/>
                    </a:lnTo>
                    <a:lnTo>
                      <a:pt x="17" y="119"/>
                    </a:lnTo>
                    <a:lnTo>
                      <a:pt x="17" y="126"/>
                    </a:lnTo>
                    <a:lnTo>
                      <a:pt x="17" y="132"/>
                    </a:lnTo>
                    <a:lnTo>
                      <a:pt x="17" y="138"/>
                    </a:lnTo>
                    <a:lnTo>
                      <a:pt x="17" y="141"/>
                    </a:lnTo>
                    <a:lnTo>
                      <a:pt x="17" y="145"/>
                    </a:lnTo>
                    <a:lnTo>
                      <a:pt x="19" y="147"/>
                    </a:lnTo>
                    <a:lnTo>
                      <a:pt x="21" y="149"/>
                    </a:lnTo>
                    <a:lnTo>
                      <a:pt x="24" y="151"/>
                    </a:lnTo>
                    <a:lnTo>
                      <a:pt x="28" y="151"/>
                    </a:lnTo>
                    <a:lnTo>
                      <a:pt x="31" y="151"/>
                    </a:lnTo>
                    <a:lnTo>
                      <a:pt x="35" y="151"/>
                    </a:lnTo>
                    <a:lnTo>
                      <a:pt x="43" y="148"/>
                    </a:lnTo>
                    <a:lnTo>
                      <a:pt x="50" y="147"/>
                    </a:lnTo>
                    <a:lnTo>
                      <a:pt x="58" y="144"/>
                    </a:lnTo>
                    <a:lnTo>
                      <a:pt x="66" y="143"/>
                    </a:lnTo>
                    <a:lnTo>
                      <a:pt x="75" y="141"/>
                    </a:lnTo>
                    <a:lnTo>
                      <a:pt x="83" y="140"/>
                    </a:lnTo>
                    <a:lnTo>
                      <a:pt x="92" y="139"/>
                    </a:lnTo>
                    <a:lnTo>
                      <a:pt x="100" y="138"/>
                    </a:lnTo>
                    <a:lnTo>
                      <a:pt x="110" y="136"/>
                    </a:lnTo>
                    <a:lnTo>
                      <a:pt x="118" y="136"/>
                    </a:lnTo>
                    <a:lnTo>
                      <a:pt x="127" y="136"/>
                    </a:lnTo>
                    <a:lnTo>
                      <a:pt x="135" y="135"/>
                    </a:lnTo>
                    <a:lnTo>
                      <a:pt x="144" y="134"/>
                    </a:lnTo>
                    <a:lnTo>
                      <a:pt x="153" y="134"/>
                    </a:lnTo>
                    <a:lnTo>
                      <a:pt x="161" y="134"/>
                    </a:lnTo>
                    <a:lnTo>
                      <a:pt x="169" y="134"/>
                    </a:lnTo>
                    <a:lnTo>
                      <a:pt x="172" y="134"/>
                    </a:lnTo>
                    <a:lnTo>
                      <a:pt x="175" y="133"/>
                    </a:lnTo>
                    <a:lnTo>
                      <a:pt x="178" y="132"/>
                    </a:lnTo>
                    <a:lnTo>
                      <a:pt x="180" y="130"/>
                    </a:lnTo>
                    <a:lnTo>
                      <a:pt x="183" y="128"/>
                    </a:lnTo>
                    <a:lnTo>
                      <a:pt x="184" y="125"/>
                    </a:lnTo>
                    <a:lnTo>
                      <a:pt x="185" y="123"/>
                    </a:lnTo>
                    <a:lnTo>
                      <a:pt x="185" y="120"/>
                    </a:lnTo>
                    <a:lnTo>
                      <a:pt x="183" y="114"/>
                    </a:lnTo>
                    <a:lnTo>
                      <a:pt x="182" y="107"/>
                    </a:lnTo>
                    <a:lnTo>
                      <a:pt x="180" y="100"/>
                    </a:lnTo>
                    <a:lnTo>
                      <a:pt x="180" y="94"/>
                    </a:lnTo>
                    <a:lnTo>
                      <a:pt x="179" y="87"/>
                    </a:lnTo>
                    <a:lnTo>
                      <a:pt x="178" y="80"/>
                    </a:lnTo>
                    <a:lnTo>
                      <a:pt x="178" y="73"/>
                    </a:lnTo>
                    <a:lnTo>
                      <a:pt x="178" y="65"/>
                    </a:lnTo>
                    <a:lnTo>
                      <a:pt x="178" y="59"/>
                    </a:lnTo>
                    <a:lnTo>
                      <a:pt x="178" y="52"/>
                    </a:lnTo>
                    <a:lnTo>
                      <a:pt x="178" y="45"/>
                    </a:lnTo>
                    <a:lnTo>
                      <a:pt x="178" y="39"/>
                    </a:lnTo>
                    <a:lnTo>
                      <a:pt x="179" y="33"/>
                    </a:lnTo>
                    <a:lnTo>
                      <a:pt x="180" y="26"/>
                    </a:lnTo>
                    <a:lnTo>
                      <a:pt x="180" y="21"/>
                    </a:lnTo>
                    <a:lnTo>
                      <a:pt x="180" y="15"/>
                    </a:lnTo>
                    <a:lnTo>
                      <a:pt x="180" y="12"/>
                    </a:lnTo>
                    <a:lnTo>
                      <a:pt x="180" y="9"/>
                    </a:lnTo>
                    <a:lnTo>
                      <a:pt x="178" y="7"/>
                    </a:lnTo>
                    <a:lnTo>
                      <a:pt x="176" y="4"/>
                    </a:lnTo>
                    <a:lnTo>
                      <a:pt x="174" y="2"/>
                    </a:lnTo>
                    <a:lnTo>
                      <a:pt x="171" y="0"/>
                    </a:lnTo>
                    <a:lnTo>
                      <a:pt x="168" y="0"/>
                    </a:lnTo>
                    <a:lnTo>
                      <a:pt x="165" y="0"/>
                    </a:lnTo>
                    <a:lnTo>
                      <a:pt x="155" y="3"/>
                    </a:lnTo>
                    <a:lnTo>
                      <a:pt x="146" y="5"/>
                    </a:lnTo>
                    <a:lnTo>
                      <a:pt x="137" y="7"/>
                    </a:lnTo>
                    <a:lnTo>
                      <a:pt x="127" y="9"/>
                    </a:lnTo>
                    <a:lnTo>
                      <a:pt x="117" y="11"/>
                    </a:lnTo>
                    <a:lnTo>
                      <a:pt x="108" y="11"/>
                    </a:lnTo>
                    <a:lnTo>
                      <a:pt x="97" y="13"/>
                    </a:lnTo>
                    <a:lnTo>
                      <a:pt x="87" y="14"/>
                    </a:lnTo>
                    <a:lnTo>
                      <a:pt x="78" y="15"/>
                    </a:lnTo>
                    <a:lnTo>
                      <a:pt x="68" y="16"/>
                    </a:lnTo>
                    <a:lnTo>
                      <a:pt x="59" y="17"/>
                    </a:lnTo>
                    <a:lnTo>
                      <a:pt x="50" y="17"/>
                    </a:lnTo>
                    <a:lnTo>
                      <a:pt x="42" y="18"/>
                    </a:lnTo>
                    <a:lnTo>
                      <a:pt x="33" y="18"/>
                    </a:lnTo>
                    <a:lnTo>
                      <a:pt x="25" y="18"/>
                    </a:lnTo>
                    <a:lnTo>
                      <a:pt x="17" y="18"/>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6" name="Freeform 204">
                <a:extLst>
                  <a:ext uri="{FF2B5EF4-FFF2-40B4-BE49-F238E27FC236}">
                    <a16:creationId xmlns:a16="http://schemas.microsoft.com/office/drawing/2014/main" id="{C657DA54-6269-7190-6326-3651F1174170}"/>
                  </a:ext>
                </a:extLst>
              </p:cNvPr>
              <p:cNvSpPr>
                <a:spLocks/>
              </p:cNvSpPr>
              <p:nvPr/>
            </p:nvSpPr>
            <p:spPr bwMode="auto">
              <a:xfrm>
                <a:off x="1918" y="2469"/>
                <a:ext cx="63" cy="52"/>
              </a:xfrm>
              <a:custGeom>
                <a:avLst/>
                <a:gdLst>
                  <a:gd name="T0" fmla="*/ 22 w 189"/>
                  <a:gd name="T1" fmla="*/ 9 h 155"/>
                  <a:gd name="T2" fmla="*/ 14 w 189"/>
                  <a:gd name="T3" fmla="*/ 12 h 155"/>
                  <a:gd name="T4" fmla="*/ 8 w 189"/>
                  <a:gd name="T5" fmla="*/ 17 h 155"/>
                  <a:gd name="T6" fmla="*/ 5 w 189"/>
                  <a:gd name="T7" fmla="*/ 23 h 155"/>
                  <a:gd name="T8" fmla="*/ 7 w 189"/>
                  <a:gd name="T9" fmla="*/ 32 h 155"/>
                  <a:gd name="T10" fmla="*/ 8 w 189"/>
                  <a:gd name="T11" fmla="*/ 47 h 155"/>
                  <a:gd name="T12" fmla="*/ 9 w 189"/>
                  <a:gd name="T13" fmla="*/ 60 h 155"/>
                  <a:gd name="T14" fmla="*/ 9 w 189"/>
                  <a:gd name="T15" fmla="*/ 75 h 155"/>
                  <a:gd name="T16" fmla="*/ 7 w 189"/>
                  <a:gd name="T17" fmla="*/ 89 h 155"/>
                  <a:gd name="T18" fmla="*/ 7 w 189"/>
                  <a:gd name="T19" fmla="*/ 103 h 155"/>
                  <a:gd name="T20" fmla="*/ 4 w 189"/>
                  <a:gd name="T21" fmla="*/ 118 h 155"/>
                  <a:gd name="T22" fmla="*/ 2 w 189"/>
                  <a:gd name="T23" fmla="*/ 131 h 155"/>
                  <a:gd name="T24" fmla="*/ 0 w 189"/>
                  <a:gd name="T25" fmla="*/ 142 h 155"/>
                  <a:gd name="T26" fmla="*/ 2 w 189"/>
                  <a:gd name="T27" fmla="*/ 150 h 155"/>
                  <a:gd name="T28" fmla="*/ 6 w 189"/>
                  <a:gd name="T29" fmla="*/ 153 h 155"/>
                  <a:gd name="T30" fmla="*/ 13 w 189"/>
                  <a:gd name="T31" fmla="*/ 155 h 155"/>
                  <a:gd name="T32" fmla="*/ 24 w 189"/>
                  <a:gd name="T33" fmla="*/ 153 h 155"/>
                  <a:gd name="T34" fmla="*/ 41 w 189"/>
                  <a:gd name="T35" fmla="*/ 149 h 155"/>
                  <a:gd name="T36" fmla="*/ 58 w 189"/>
                  <a:gd name="T37" fmla="*/ 147 h 155"/>
                  <a:gd name="T38" fmla="*/ 75 w 189"/>
                  <a:gd name="T39" fmla="*/ 145 h 155"/>
                  <a:gd name="T40" fmla="*/ 93 w 189"/>
                  <a:gd name="T41" fmla="*/ 143 h 155"/>
                  <a:gd name="T42" fmla="*/ 111 w 189"/>
                  <a:gd name="T43" fmla="*/ 142 h 155"/>
                  <a:gd name="T44" fmla="*/ 129 w 189"/>
                  <a:gd name="T45" fmla="*/ 143 h 155"/>
                  <a:gd name="T46" fmla="*/ 145 w 189"/>
                  <a:gd name="T47" fmla="*/ 145 h 155"/>
                  <a:gd name="T48" fmla="*/ 156 w 189"/>
                  <a:gd name="T49" fmla="*/ 146 h 155"/>
                  <a:gd name="T50" fmla="*/ 163 w 189"/>
                  <a:gd name="T51" fmla="*/ 142 h 155"/>
                  <a:gd name="T52" fmla="*/ 169 w 189"/>
                  <a:gd name="T53" fmla="*/ 139 h 155"/>
                  <a:gd name="T54" fmla="*/ 172 w 189"/>
                  <a:gd name="T55" fmla="*/ 134 h 155"/>
                  <a:gd name="T56" fmla="*/ 172 w 189"/>
                  <a:gd name="T57" fmla="*/ 124 h 155"/>
                  <a:gd name="T58" fmla="*/ 172 w 189"/>
                  <a:gd name="T59" fmla="*/ 109 h 155"/>
                  <a:gd name="T60" fmla="*/ 173 w 189"/>
                  <a:gd name="T61" fmla="*/ 95 h 155"/>
                  <a:gd name="T62" fmla="*/ 175 w 189"/>
                  <a:gd name="T63" fmla="*/ 80 h 155"/>
                  <a:gd name="T64" fmla="*/ 177 w 189"/>
                  <a:gd name="T65" fmla="*/ 65 h 155"/>
                  <a:gd name="T66" fmla="*/ 180 w 189"/>
                  <a:gd name="T67" fmla="*/ 50 h 155"/>
                  <a:gd name="T68" fmla="*/ 183 w 189"/>
                  <a:gd name="T69" fmla="*/ 37 h 155"/>
                  <a:gd name="T70" fmla="*/ 187 w 189"/>
                  <a:gd name="T71" fmla="*/ 24 h 155"/>
                  <a:gd name="T72" fmla="*/ 189 w 189"/>
                  <a:gd name="T73" fmla="*/ 14 h 155"/>
                  <a:gd name="T74" fmla="*/ 188 w 189"/>
                  <a:gd name="T75" fmla="*/ 8 h 155"/>
                  <a:gd name="T76" fmla="*/ 185 w 189"/>
                  <a:gd name="T77" fmla="*/ 3 h 155"/>
                  <a:gd name="T78" fmla="*/ 179 w 189"/>
                  <a:gd name="T79" fmla="*/ 0 h 155"/>
                  <a:gd name="T80" fmla="*/ 166 w 189"/>
                  <a:gd name="T81" fmla="*/ 2 h 155"/>
                  <a:gd name="T82" fmla="*/ 146 w 189"/>
                  <a:gd name="T83" fmla="*/ 5 h 155"/>
                  <a:gd name="T84" fmla="*/ 126 w 189"/>
                  <a:gd name="T85" fmla="*/ 8 h 155"/>
                  <a:gd name="T86" fmla="*/ 106 w 189"/>
                  <a:gd name="T87" fmla="*/ 9 h 155"/>
                  <a:gd name="T88" fmla="*/ 86 w 189"/>
                  <a:gd name="T89" fmla="*/ 10 h 155"/>
                  <a:gd name="T90" fmla="*/ 67 w 189"/>
                  <a:gd name="T91" fmla="*/ 11 h 155"/>
                  <a:gd name="T92" fmla="*/ 49 w 189"/>
                  <a:gd name="T93" fmla="*/ 10 h 155"/>
                  <a:gd name="T94" fmla="*/ 33 w 189"/>
                  <a:gd name="T95" fmla="*/ 1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9" h="155">
                    <a:moveTo>
                      <a:pt x="26" y="9"/>
                    </a:moveTo>
                    <a:lnTo>
                      <a:pt x="22" y="9"/>
                    </a:lnTo>
                    <a:lnTo>
                      <a:pt x="18" y="10"/>
                    </a:lnTo>
                    <a:lnTo>
                      <a:pt x="14" y="12"/>
                    </a:lnTo>
                    <a:lnTo>
                      <a:pt x="11" y="14"/>
                    </a:lnTo>
                    <a:lnTo>
                      <a:pt x="8" y="17"/>
                    </a:lnTo>
                    <a:lnTo>
                      <a:pt x="7" y="20"/>
                    </a:lnTo>
                    <a:lnTo>
                      <a:pt x="5" y="23"/>
                    </a:lnTo>
                    <a:lnTo>
                      <a:pt x="6" y="26"/>
                    </a:lnTo>
                    <a:lnTo>
                      <a:pt x="7" y="32"/>
                    </a:lnTo>
                    <a:lnTo>
                      <a:pt x="7" y="39"/>
                    </a:lnTo>
                    <a:lnTo>
                      <a:pt x="8" y="47"/>
                    </a:lnTo>
                    <a:lnTo>
                      <a:pt x="9" y="53"/>
                    </a:lnTo>
                    <a:lnTo>
                      <a:pt x="9" y="60"/>
                    </a:lnTo>
                    <a:lnTo>
                      <a:pt x="9" y="67"/>
                    </a:lnTo>
                    <a:lnTo>
                      <a:pt x="9" y="75"/>
                    </a:lnTo>
                    <a:lnTo>
                      <a:pt x="8" y="82"/>
                    </a:lnTo>
                    <a:lnTo>
                      <a:pt x="7" y="89"/>
                    </a:lnTo>
                    <a:lnTo>
                      <a:pt x="7" y="96"/>
                    </a:lnTo>
                    <a:lnTo>
                      <a:pt x="7" y="103"/>
                    </a:lnTo>
                    <a:lnTo>
                      <a:pt x="5" y="111"/>
                    </a:lnTo>
                    <a:lnTo>
                      <a:pt x="4" y="118"/>
                    </a:lnTo>
                    <a:lnTo>
                      <a:pt x="3" y="125"/>
                    </a:lnTo>
                    <a:lnTo>
                      <a:pt x="2" y="131"/>
                    </a:lnTo>
                    <a:lnTo>
                      <a:pt x="0" y="138"/>
                    </a:lnTo>
                    <a:lnTo>
                      <a:pt x="0" y="142"/>
                    </a:lnTo>
                    <a:lnTo>
                      <a:pt x="0" y="147"/>
                    </a:lnTo>
                    <a:lnTo>
                      <a:pt x="2" y="150"/>
                    </a:lnTo>
                    <a:lnTo>
                      <a:pt x="3" y="152"/>
                    </a:lnTo>
                    <a:lnTo>
                      <a:pt x="6" y="153"/>
                    </a:lnTo>
                    <a:lnTo>
                      <a:pt x="9" y="155"/>
                    </a:lnTo>
                    <a:lnTo>
                      <a:pt x="13" y="155"/>
                    </a:lnTo>
                    <a:lnTo>
                      <a:pt x="17" y="154"/>
                    </a:lnTo>
                    <a:lnTo>
                      <a:pt x="24" y="153"/>
                    </a:lnTo>
                    <a:lnTo>
                      <a:pt x="33" y="151"/>
                    </a:lnTo>
                    <a:lnTo>
                      <a:pt x="41" y="149"/>
                    </a:lnTo>
                    <a:lnTo>
                      <a:pt x="49" y="148"/>
                    </a:lnTo>
                    <a:lnTo>
                      <a:pt x="58" y="147"/>
                    </a:lnTo>
                    <a:lnTo>
                      <a:pt x="67" y="146"/>
                    </a:lnTo>
                    <a:lnTo>
                      <a:pt x="75" y="145"/>
                    </a:lnTo>
                    <a:lnTo>
                      <a:pt x="84" y="145"/>
                    </a:lnTo>
                    <a:lnTo>
                      <a:pt x="93" y="143"/>
                    </a:lnTo>
                    <a:lnTo>
                      <a:pt x="103" y="142"/>
                    </a:lnTo>
                    <a:lnTo>
                      <a:pt x="111" y="142"/>
                    </a:lnTo>
                    <a:lnTo>
                      <a:pt x="121" y="142"/>
                    </a:lnTo>
                    <a:lnTo>
                      <a:pt x="129" y="143"/>
                    </a:lnTo>
                    <a:lnTo>
                      <a:pt x="137" y="145"/>
                    </a:lnTo>
                    <a:lnTo>
                      <a:pt x="145" y="145"/>
                    </a:lnTo>
                    <a:lnTo>
                      <a:pt x="154" y="146"/>
                    </a:lnTo>
                    <a:lnTo>
                      <a:pt x="156" y="146"/>
                    </a:lnTo>
                    <a:lnTo>
                      <a:pt x="160" y="145"/>
                    </a:lnTo>
                    <a:lnTo>
                      <a:pt x="163" y="142"/>
                    </a:lnTo>
                    <a:lnTo>
                      <a:pt x="166" y="141"/>
                    </a:lnTo>
                    <a:lnTo>
                      <a:pt x="169" y="139"/>
                    </a:lnTo>
                    <a:lnTo>
                      <a:pt x="171" y="137"/>
                    </a:lnTo>
                    <a:lnTo>
                      <a:pt x="172" y="134"/>
                    </a:lnTo>
                    <a:lnTo>
                      <a:pt x="173" y="131"/>
                    </a:lnTo>
                    <a:lnTo>
                      <a:pt x="172" y="124"/>
                    </a:lnTo>
                    <a:lnTo>
                      <a:pt x="172" y="117"/>
                    </a:lnTo>
                    <a:lnTo>
                      <a:pt x="172" y="109"/>
                    </a:lnTo>
                    <a:lnTo>
                      <a:pt x="173" y="102"/>
                    </a:lnTo>
                    <a:lnTo>
                      <a:pt x="173" y="95"/>
                    </a:lnTo>
                    <a:lnTo>
                      <a:pt x="174" y="87"/>
                    </a:lnTo>
                    <a:lnTo>
                      <a:pt x="175" y="80"/>
                    </a:lnTo>
                    <a:lnTo>
                      <a:pt x="176" y="72"/>
                    </a:lnTo>
                    <a:lnTo>
                      <a:pt x="177" y="65"/>
                    </a:lnTo>
                    <a:lnTo>
                      <a:pt x="179" y="58"/>
                    </a:lnTo>
                    <a:lnTo>
                      <a:pt x="180" y="50"/>
                    </a:lnTo>
                    <a:lnTo>
                      <a:pt x="182" y="43"/>
                    </a:lnTo>
                    <a:lnTo>
                      <a:pt x="183" y="37"/>
                    </a:lnTo>
                    <a:lnTo>
                      <a:pt x="185" y="30"/>
                    </a:lnTo>
                    <a:lnTo>
                      <a:pt x="187" y="24"/>
                    </a:lnTo>
                    <a:lnTo>
                      <a:pt x="188" y="19"/>
                    </a:lnTo>
                    <a:lnTo>
                      <a:pt x="189" y="14"/>
                    </a:lnTo>
                    <a:lnTo>
                      <a:pt x="189" y="10"/>
                    </a:lnTo>
                    <a:lnTo>
                      <a:pt x="188" y="8"/>
                    </a:lnTo>
                    <a:lnTo>
                      <a:pt x="187" y="5"/>
                    </a:lnTo>
                    <a:lnTo>
                      <a:pt x="185" y="3"/>
                    </a:lnTo>
                    <a:lnTo>
                      <a:pt x="182" y="1"/>
                    </a:lnTo>
                    <a:lnTo>
                      <a:pt x="179" y="0"/>
                    </a:lnTo>
                    <a:lnTo>
                      <a:pt x="175" y="0"/>
                    </a:lnTo>
                    <a:lnTo>
                      <a:pt x="166" y="2"/>
                    </a:lnTo>
                    <a:lnTo>
                      <a:pt x="156" y="4"/>
                    </a:lnTo>
                    <a:lnTo>
                      <a:pt x="146" y="5"/>
                    </a:lnTo>
                    <a:lnTo>
                      <a:pt x="137" y="6"/>
                    </a:lnTo>
                    <a:lnTo>
                      <a:pt x="126" y="8"/>
                    </a:lnTo>
                    <a:lnTo>
                      <a:pt x="117" y="8"/>
                    </a:lnTo>
                    <a:lnTo>
                      <a:pt x="106" y="9"/>
                    </a:lnTo>
                    <a:lnTo>
                      <a:pt x="95" y="10"/>
                    </a:lnTo>
                    <a:lnTo>
                      <a:pt x="86" y="10"/>
                    </a:lnTo>
                    <a:lnTo>
                      <a:pt x="77" y="11"/>
                    </a:lnTo>
                    <a:lnTo>
                      <a:pt x="67" y="11"/>
                    </a:lnTo>
                    <a:lnTo>
                      <a:pt x="58" y="11"/>
                    </a:lnTo>
                    <a:lnTo>
                      <a:pt x="49" y="10"/>
                    </a:lnTo>
                    <a:lnTo>
                      <a:pt x="41" y="10"/>
                    </a:lnTo>
                    <a:lnTo>
                      <a:pt x="33" y="10"/>
                    </a:lnTo>
                    <a:lnTo>
                      <a:pt x="26" y="9"/>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7" name="Freeform 205">
                <a:extLst>
                  <a:ext uri="{FF2B5EF4-FFF2-40B4-BE49-F238E27FC236}">
                    <a16:creationId xmlns:a16="http://schemas.microsoft.com/office/drawing/2014/main" id="{CCAC9992-F2E4-A98A-277F-40A38B77329E}"/>
                  </a:ext>
                </a:extLst>
              </p:cNvPr>
              <p:cNvSpPr>
                <a:spLocks/>
              </p:cNvSpPr>
              <p:nvPr/>
            </p:nvSpPr>
            <p:spPr bwMode="auto">
              <a:xfrm>
                <a:off x="1929" y="2390"/>
                <a:ext cx="72" cy="55"/>
              </a:xfrm>
              <a:custGeom>
                <a:avLst/>
                <a:gdLst>
                  <a:gd name="T0" fmla="*/ 54 w 217"/>
                  <a:gd name="T1" fmla="*/ 0 h 164"/>
                  <a:gd name="T2" fmla="*/ 46 w 217"/>
                  <a:gd name="T3" fmla="*/ 1 h 164"/>
                  <a:gd name="T4" fmla="*/ 39 w 217"/>
                  <a:gd name="T5" fmla="*/ 3 h 164"/>
                  <a:gd name="T6" fmla="*/ 35 w 217"/>
                  <a:gd name="T7" fmla="*/ 9 h 164"/>
                  <a:gd name="T8" fmla="*/ 33 w 217"/>
                  <a:gd name="T9" fmla="*/ 19 h 164"/>
                  <a:gd name="T10" fmla="*/ 32 w 217"/>
                  <a:gd name="T11" fmla="*/ 32 h 164"/>
                  <a:gd name="T12" fmla="*/ 29 w 217"/>
                  <a:gd name="T13" fmla="*/ 46 h 164"/>
                  <a:gd name="T14" fmla="*/ 26 w 217"/>
                  <a:gd name="T15" fmla="*/ 59 h 164"/>
                  <a:gd name="T16" fmla="*/ 21 w 217"/>
                  <a:gd name="T17" fmla="*/ 73 h 164"/>
                  <a:gd name="T18" fmla="*/ 16 w 217"/>
                  <a:gd name="T19" fmla="*/ 87 h 164"/>
                  <a:gd name="T20" fmla="*/ 11 w 217"/>
                  <a:gd name="T21" fmla="*/ 100 h 164"/>
                  <a:gd name="T22" fmla="*/ 5 w 217"/>
                  <a:gd name="T23" fmla="*/ 113 h 164"/>
                  <a:gd name="T24" fmla="*/ 0 w 217"/>
                  <a:gd name="T25" fmla="*/ 124 h 164"/>
                  <a:gd name="T26" fmla="*/ 0 w 217"/>
                  <a:gd name="T27" fmla="*/ 130 h 164"/>
                  <a:gd name="T28" fmla="*/ 4 w 217"/>
                  <a:gd name="T29" fmla="*/ 135 h 164"/>
                  <a:gd name="T30" fmla="*/ 10 w 217"/>
                  <a:gd name="T31" fmla="*/ 137 h 164"/>
                  <a:gd name="T32" fmla="*/ 22 w 217"/>
                  <a:gd name="T33" fmla="*/ 138 h 164"/>
                  <a:gd name="T34" fmla="*/ 39 w 217"/>
                  <a:gd name="T35" fmla="*/ 139 h 164"/>
                  <a:gd name="T36" fmla="*/ 56 w 217"/>
                  <a:gd name="T37" fmla="*/ 141 h 164"/>
                  <a:gd name="T38" fmla="*/ 74 w 217"/>
                  <a:gd name="T39" fmla="*/ 144 h 164"/>
                  <a:gd name="T40" fmla="*/ 92 w 217"/>
                  <a:gd name="T41" fmla="*/ 147 h 164"/>
                  <a:gd name="T42" fmla="*/ 109 w 217"/>
                  <a:gd name="T43" fmla="*/ 151 h 164"/>
                  <a:gd name="T44" fmla="*/ 126 w 217"/>
                  <a:gd name="T45" fmla="*/ 156 h 164"/>
                  <a:gd name="T46" fmla="*/ 142 w 217"/>
                  <a:gd name="T47" fmla="*/ 161 h 164"/>
                  <a:gd name="T48" fmla="*/ 152 w 217"/>
                  <a:gd name="T49" fmla="*/ 164 h 164"/>
                  <a:gd name="T50" fmla="*/ 159 w 217"/>
                  <a:gd name="T51" fmla="*/ 163 h 164"/>
                  <a:gd name="T52" fmla="*/ 165 w 217"/>
                  <a:gd name="T53" fmla="*/ 161 h 164"/>
                  <a:gd name="T54" fmla="*/ 170 w 217"/>
                  <a:gd name="T55" fmla="*/ 157 h 164"/>
                  <a:gd name="T56" fmla="*/ 172 w 217"/>
                  <a:gd name="T57" fmla="*/ 148 h 164"/>
                  <a:gd name="T58" fmla="*/ 175 w 217"/>
                  <a:gd name="T59" fmla="*/ 133 h 164"/>
                  <a:gd name="T60" fmla="*/ 180 w 217"/>
                  <a:gd name="T61" fmla="*/ 119 h 164"/>
                  <a:gd name="T62" fmla="*/ 185 w 217"/>
                  <a:gd name="T63" fmla="*/ 104 h 164"/>
                  <a:gd name="T64" fmla="*/ 192 w 217"/>
                  <a:gd name="T65" fmla="*/ 90 h 164"/>
                  <a:gd name="T66" fmla="*/ 199 w 217"/>
                  <a:gd name="T67" fmla="*/ 77 h 164"/>
                  <a:gd name="T68" fmla="*/ 205 w 217"/>
                  <a:gd name="T69" fmla="*/ 64 h 164"/>
                  <a:gd name="T70" fmla="*/ 211 w 217"/>
                  <a:gd name="T71" fmla="*/ 53 h 164"/>
                  <a:gd name="T72" fmla="*/ 216 w 217"/>
                  <a:gd name="T73" fmla="*/ 44 h 164"/>
                  <a:gd name="T74" fmla="*/ 217 w 217"/>
                  <a:gd name="T75" fmla="*/ 38 h 164"/>
                  <a:gd name="T76" fmla="*/ 215 w 217"/>
                  <a:gd name="T77" fmla="*/ 32 h 164"/>
                  <a:gd name="T78" fmla="*/ 210 w 217"/>
                  <a:gd name="T79" fmla="*/ 29 h 164"/>
                  <a:gd name="T80" fmla="*/ 196 w 217"/>
                  <a:gd name="T81" fmla="*/ 28 h 164"/>
                  <a:gd name="T82" fmla="*/ 175 w 217"/>
                  <a:gd name="T83" fmla="*/ 26 h 164"/>
                  <a:gd name="T84" fmla="*/ 156 w 217"/>
                  <a:gd name="T85" fmla="*/ 23 h 164"/>
                  <a:gd name="T86" fmla="*/ 136 w 217"/>
                  <a:gd name="T87" fmla="*/ 21 h 164"/>
                  <a:gd name="T88" fmla="*/ 117 w 217"/>
                  <a:gd name="T89" fmla="*/ 17 h 164"/>
                  <a:gd name="T90" fmla="*/ 98 w 217"/>
                  <a:gd name="T91" fmla="*/ 12 h 164"/>
                  <a:gd name="T92" fmla="*/ 82 w 217"/>
                  <a:gd name="T93" fmla="*/ 8 h 164"/>
                  <a:gd name="T94" fmla="*/ 65 w 217"/>
                  <a:gd name="T95" fmla="*/ 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7" h="164">
                    <a:moveTo>
                      <a:pt x="58" y="1"/>
                    </a:moveTo>
                    <a:lnTo>
                      <a:pt x="54" y="0"/>
                    </a:lnTo>
                    <a:lnTo>
                      <a:pt x="50" y="0"/>
                    </a:lnTo>
                    <a:lnTo>
                      <a:pt x="46" y="1"/>
                    </a:lnTo>
                    <a:lnTo>
                      <a:pt x="43" y="2"/>
                    </a:lnTo>
                    <a:lnTo>
                      <a:pt x="39" y="3"/>
                    </a:lnTo>
                    <a:lnTo>
                      <a:pt x="37" y="6"/>
                    </a:lnTo>
                    <a:lnTo>
                      <a:pt x="35" y="9"/>
                    </a:lnTo>
                    <a:lnTo>
                      <a:pt x="34" y="12"/>
                    </a:lnTo>
                    <a:lnTo>
                      <a:pt x="33" y="19"/>
                    </a:lnTo>
                    <a:lnTo>
                      <a:pt x="33" y="25"/>
                    </a:lnTo>
                    <a:lnTo>
                      <a:pt x="32" y="32"/>
                    </a:lnTo>
                    <a:lnTo>
                      <a:pt x="31" y="39"/>
                    </a:lnTo>
                    <a:lnTo>
                      <a:pt x="29" y="46"/>
                    </a:lnTo>
                    <a:lnTo>
                      <a:pt x="28" y="53"/>
                    </a:lnTo>
                    <a:lnTo>
                      <a:pt x="26" y="59"/>
                    </a:lnTo>
                    <a:lnTo>
                      <a:pt x="24" y="66"/>
                    </a:lnTo>
                    <a:lnTo>
                      <a:pt x="21" y="73"/>
                    </a:lnTo>
                    <a:lnTo>
                      <a:pt x="18" y="80"/>
                    </a:lnTo>
                    <a:lnTo>
                      <a:pt x="16" y="87"/>
                    </a:lnTo>
                    <a:lnTo>
                      <a:pt x="13" y="94"/>
                    </a:lnTo>
                    <a:lnTo>
                      <a:pt x="11" y="100"/>
                    </a:lnTo>
                    <a:lnTo>
                      <a:pt x="8" y="107"/>
                    </a:lnTo>
                    <a:lnTo>
                      <a:pt x="5" y="113"/>
                    </a:lnTo>
                    <a:lnTo>
                      <a:pt x="2" y="119"/>
                    </a:lnTo>
                    <a:lnTo>
                      <a:pt x="0" y="124"/>
                    </a:lnTo>
                    <a:lnTo>
                      <a:pt x="0" y="127"/>
                    </a:lnTo>
                    <a:lnTo>
                      <a:pt x="0" y="130"/>
                    </a:lnTo>
                    <a:lnTo>
                      <a:pt x="2" y="133"/>
                    </a:lnTo>
                    <a:lnTo>
                      <a:pt x="4" y="135"/>
                    </a:lnTo>
                    <a:lnTo>
                      <a:pt x="7" y="137"/>
                    </a:lnTo>
                    <a:lnTo>
                      <a:pt x="10" y="137"/>
                    </a:lnTo>
                    <a:lnTo>
                      <a:pt x="14" y="138"/>
                    </a:lnTo>
                    <a:lnTo>
                      <a:pt x="22" y="138"/>
                    </a:lnTo>
                    <a:lnTo>
                      <a:pt x="30" y="138"/>
                    </a:lnTo>
                    <a:lnTo>
                      <a:pt x="39" y="139"/>
                    </a:lnTo>
                    <a:lnTo>
                      <a:pt x="47" y="140"/>
                    </a:lnTo>
                    <a:lnTo>
                      <a:pt x="56" y="141"/>
                    </a:lnTo>
                    <a:lnTo>
                      <a:pt x="65" y="142"/>
                    </a:lnTo>
                    <a:lnTo>
                      <a:pt x="74" y="144"/>
                    </a:lnTo>
                    <a:lnTo>
                      <a:pt x="83" y="146"/>
                    </a:lnTo>
                    <a:lnTo>
                      <a:pt x="92" y="147"/>
                    </a:lnTo>
                    <a:lnTo>
                      <a:pt x="100" y="149"/>
                    </a:lnTo>
                    <a:lnTo>
                      <a:pt x="109" y="151"/>
                    </a:lnTo>
                    <a:lnTo>
                      <a:pt x="117" y="153"/>
                    </a:lnTo>
                    <a:lnTo>
                      <a:pt x="126" y="156"/>
                    </a:lnTo>
                    <a:lnTo>
                      <a:pt x="134" y="158"/>
                    </a:lnTo>
                    <a:lnTo>
                      <a:pt x="142" y="161"/>
                    </a:lnTo>
                    <a:lnTo>
                      <a:pt x="150" y="163"/>
                    </a:lnTo>
                    <a:lnTo>
                      <a:pt x="152" y="164"/>
                    </a:lnTo>
                    <a:lnTo>
                      <a:pt x="156" y="164"/>
                    </a:lnTo>
                    <a:lnTo>
                      <a:pt x="159" y="163"/>
                    </a:lnTo>
                    <a:lnTo>
                      <a:pt x="162" y="163"/>
                    </a:lnTo>
                    <a:lnTo>
                      <a:pt x="165" y="161"/>
                    </a:lnTo>
                    <a:lnTo>
                      <a:pt x="167" y="159"/>
                    </a:lnTo>
                    <a:lnTo>
                      <a:pt x="170" y="157"/>
                    </a:lnTo>
                    <a:lnTo>
                      <a:pt x="171" y="154"/>
                    </a:lnTo>
                    <a:lnTo>
                      <a:pt x="172" y="148"/>
                    </a:lnTo>
                    <a:lnTo>
                      <a:pt x="173" y="141"/>
                    </a:lnTo>
                    <a:lnTo>
                      <a:pt x="175" y="133"/>
                    </a:lnTo>
                    <a:lnTo>
                      <a:pt x="177" y="126"/>
                    </a:lnTo>
                    <a:lnTo>
                      <a:pt x="180" y="119"/>
                    </a:lnTo>
                    <a:lnTo>
                      <a:pt x="183" y="111"/>
                    </a:lnTo>
                    <a:lnTo>
                      <a:pt x="185" y="104"/>
                    </a:lnTo>
                    <a:lnTo>
                      <a:pt x="188" y="97"/>
                    </a:lnTo>
                    <a:lnTo>
                      <a:pt x="192" y="90"/>
                    </a:lnTo>
                    <a:lnTo>
                      <a:pt x="196" y="83"/>
                    </a:lnTo>
                    <a:lnTo>
                      <a:pt x="199" y="77"/>
                    </a:lnTo>
                    <a:lnTo>
                      <a:pt x="202" y="70"/>
                    </a:lnTo>
                    <a:lnTo>
                      <a:pt x="205" y="64"/>
                    </a:lnTo>
                    <a:lnTo>
                      <a:pt x="208" y="59"/>
                    </a:lnTo>
                    <a:lnTo>
                      <a:pt x="211" y="53"/>
                    </a:lnTo>
                    <a:lnTo>
                      <a:pt x="215" y="48"/>
                    </a:lnTo>
                    <a:lnTo>
                      <a:pt x="216" y="44"/>
                    </a:lnTo>
                    <a:lnTo>
                      <a:pt x="217" y="42"/>
                    </a:lnTo>
                    <a:lnTo>
                      <a:pt x="217" y="38"/>
                    </a:lnTo>
                    <a:lnTo>
                      <a:pt x="216" y="35"/>
                    </a:lnTo>
                    <a:lnTo>
                      <a:pt x="215" y="32"/>
                    </a:lnTo>
                    <a:lnTo>
                      <a:pt x="212" y="30"/>
                    </a:lnTo>
                    <a:lnTo>
                      <a:pt x="210" y="29"/>
                    </a:lnTo>
                    <a:lnTo>
                      <a:pt x="206" y="28"/>
                    </a:lnTo>
                    <a:lnTo>
                      <a:pt x="196" y="28"/>
                    </a:lnTo>
                    <a:lnTo>
                      <a:pt x="185" y="27"/>
                    </a:lnTo>
                    <a:lnTo>
                      <a:pt x="175" y="26"/>
                    </a:lnTo>
                    <a:lnTo>
                      <a:pt x="166" y="25"/>
                    </a:lnTo>
                    <a:lnTo>
                      <a:pt x="156" y="23"/>
                    </a:lnTo>
                    <a:lnTo>
                      <a:pt x="146" y="22"/>
                    </a:lnTo>
                    <a:lnTo>
                      <a:pt x="136" y="21"/>
                    </a:lnTo>
                    <a:lnTo>
                      <a:pt x="126" y="18"/>
                    </a:lnTo>
                    <a:lnTo>
                      <a:pt x="117" y="17"/>
                    </a:lnTo>
                    <a:lnTo>
                      <a:pt x="108" y="14"/>
                    </a:lnTo>
                    <a:lnTo>
                      <a:pt x="98" y="12"/>
                    </a:lnTo>
                    <a:lnTo>
                      <a:pt x="90" y="10"/>
                    </a:lnTo>
                    <a:lnTo>
                      <a:pt x="82" y="8"/>
                    </a:lnTo>
                    <a:lnTo>
                      <a:pt x="74" y="6"/>
                    </a:lnTo>
                    <a:lnTo>
                      <a:pt x="65" y="3"/>
                    </a:lnTo>
                    <a:lnTo>
                      <a:pt x="58" y="1"/>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8" name="Freeform 206">
                <a:extLst>
                  <a:ext uri="{FF2B5EF4-FFF2-40B4-BE49-F238E27FC236}">
                    <a16:creationId xmlns:a16="http://schemas.microsoft.com/office/drawing/2014/main" id="{CFEF65BB-DB1A-EC7C-F1D9-B246FD38742B}"/>
                  </a:ext>
                </a:extLst>
              </p:cNvPr>
              <p:cNvSpPr>
                <a:spLocks/>
              </p:cNvSpPr>
              <p:nvPr/>
            </p:nvSpPr>
            <p:spPr bwMode="auto">
              <a:xfrm>
                <a:off x="1956" y="2327"/>
                <a:ext cx="65" cy="54"/>
              </a:xfrm>
              <a:custGeom>
                <a:avLst/>
                <a:gdLst>
                  <a:gd name="T0" fmla="*/ 49 w 193"/>
                  <a:gd name="T1" fmla="*/ 0 h 163"/>
                  <a:gd name="T2" fmla="*/ 41 w 193"/>
                  <a:gd name="T3" fmla="*/ 0 h 163"/>
                  <a:gd name="T4" fmla="*/ 35 w 193"/>
                  <a:gd name="T5" fmla="*/ 3 h 163"/>
                  <a:gd name="T6" fmla="*/ 32 w 193"/>
                  <a:gd name="T7" fmla="*/ 8 h 163"/>
                  <a:gd name="T8" fmla="*/ 30 w 193"/>
                  <a:gd name="T9" fmla="*/ 17 h 163"/>
                  <a:gd name="T10" fmla="*/ 28 w 193"/>
                  <a:gd name="T11" fmla="*/ 30 h 163"/>
                  <a:gd name="T12" fmla="*/ 26 w 193"/>
                  <a:gd name="T13" fmla="*/ 43 h 163"/>
                  <a:gd name="T14" fmla="*/ 23 w 193"/>
                  <a:gd name="T15" fmla="*/ 57 h 163"/>
                  <a:gd name="T16" fmla="*/ 19 w 193"/>
                  <a:gd name="T17" fmla="*/ 71 h 163"/>
                  <a:gd name="T18" fmla="*/ 15 w 193"/>
                  <a:gd name="T19" fmla="*/ 84 h 163"/>
                  <a:gd name="T20" fmla="*/ 9 w 193"/>
                  <a:gd name="T21" fmla="*/ 97 h 163"/>
                  <a:gd name="T22" fmla="*/ 5 w 193"/>
                  <a:gd name="T23" fmla="*/ 108 h 163"/>
                  <a:gd name="T24" fmla="*/ 1 w 193"/>
                  <a:gd name="T25" fmla="*/ 118 h 163"/>
                  <a:gd name="T26" fmla="*/ 1 w 193"/>
                  <a:gd name="T27" fmla="*/ 124 h 163"/>
                  <a:gd name="T28" fmla="*/ 4 w 193"/>
                  <a:gd name="T29" fmla="*/ 129 h 163"/>
                  <a:gd name="T30" fmla="*/ 9 w 193"/>
                  <a:gd name="T31" fmla="*/ 132 h 163"/>
                  <a:gd name="T32" fmla="*/ 20 w 193"/>
                  <a:gd name="T33" fmla="*/ 133 h 163"/>
                  <a:gd name="T34" fmla="*/ 35 w 193"/>
                  <a:gd name="T35" fmla="*/ 135 h 163"/>
                  <a:gd name="T36" fmla="*/ 50 w 193"/>
                  <a:gd name="T37" fmla="*/ 137 h 163"/>
                  <a:gd name="T38" fmla="*/ 66 w 193"/>
                  <a:gd name="T39" fmla="*/ 140 h 163"/>
                  <a:gd name="T40" fmla="*/ 81 w 193"/>
                  <a:gd name="T41" fmla="*/ 144 h 163"/>
                  <a:gd name="T42" fmla="*/ 96 w 193"/>
                  <a:gd name="T43" fmla="*/ 149 h 163"/>
                  <a:gd name="T44" fmla="*/ 112 w 193"/>
                  <a:gd name="T45" fmla="*/ 154 h 163"/>
                  <a:gd name="T46" fmla="*/ 127 w 193"/>
                  <a:gd name="T47" fmla="*/ 160 h 163"/>
                  <a:gd name="T48" fmla="*/ 136 w 193"/>
                  <a:gd name="T49" fmla="*/ 163 h 163"/>
                  <a:gd name="T50" fmla="*/ 142 w 193"/>
                  <a:gd name="T51" fmla="*/ 163 h 163"/>
                  <a:gd name="T52" fmla="*/ 147 w 193"/>
                  <a:gd name="T53" fmla="*/ 161 h 163"/>
                  <a:gd name="T54" fmla="*/ 151 w 193"/>
                  <a:gd name="T55" fmla="*/ 157 h 163"/>
                  <a:gd name="T56" fmla="*/ 154 w 193"/>
                  <a:gd name="T57" fmla="*/ 148 h 163"/>
                  <a:gd name="T58" fmla="*/ 156 w 193"/>
                  <a:gd name="T59" fmla="*/ 135 h 163"/>
                  <a:gd name="T60" fmla="*/ 161 w 193"/>
                  <a:gd name="T61" fmla="*/ 121 h 163"/>
                  <a:gd name="T62" fmla="*/ 165 w 193"/>
                  <a:gd name="T63" fmla="*/ 108 h 163"/>
                  <a:gd name="T64" fmla="*/ 171 w 193"/>
                  <a:gd name="T65" fmla="*/ 95 h 163"/>
                  <a:gd name="T66" fmla="*/ 176 w 193"/>
                  <a:gd name="T67" fmla="*/ 82 h 163"/>
                  <a:gd name="T68" fmla="*/ 183 w 193"/>
                  <a:gd name="T69" fmla="*/ 70 h 163"/>
                  <a:gd name="T70" fmla="*/ 188 w 193"/>
                  <a:gd name="T71" fmla="*/ 59 h 163"/>
                  <a:gd name="T72" fmla="*/ 192 w 193"/>
                  <a:gd name="T73" fmla="*/ 51 h 163"/>
                  <a:gd name="T74" fmla="*/ 193 w 193"/>
                  <a:gd name="T75" fmla="*/ 44 h 163"/>
                  <a:gd name="T76" fmla="*/ 191 w 193"/>
                  <a:gd name="T77" fmla="*/ 39 h 163"/>
                  <a:gd name="T78" fmla="*/ 187 w 193"/>
                  <a:gd name="T79" fmla="*/ 36 h 163"/>
                  <a:gd name="T80" fmla="*/ 175 w 193"/>
                  <a:gd name="T81" fmla="*/ 33 h 163"/>
                  <a:gd name="T82" fmla="*/ 157 w 193"/>
                  <a:gd name="T83" fmla="*/ 31 h 163"/>
                  <a:gd name="T84" fmla="*/ 139 w 193"/>
                  <a:gd name="T85" fmla="*/ 28 h 163"/>
                  <a:gd name="T86" fmla="*/ 122 w 193"/>
                  <a:gd name="T87" fmla="*/ 23 h 163"/>
                  <a:gd name="T88" fmla="*/ 104 w 193"/>
                  <a:gd name="T89" fmla="*/ 19 h 163"/>
                  <a:gd name="T90" fmla="*/ 88 w 193"/>
                  <a:gd name="T91" fmla="*/ 14 h 163"/>
                  <a:gd name="T92" fmla="*/ 72 w 193"/>
                  <a:gd name="T93" fmla="*/ 9 h 163"/>
                  <a:gd name="T94" fmla="*/ 58 w 193"/>
                  <a:gd name="T95" fmla="*/ 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 h="163">
                    <a:moveTo>
                      <a:pt x="52" y="2"/>
                    </a:moveTo>
                    <a:lnTo>
                      <a:pt x="49" y="0"/>
                    </a:lnTo>
                    <a:lnTo>
                      <a:pt x="45" y="0"/>
                    </a:lnTo>
                    <a:lnTo>
                      <a:pt x="41" y="0"/>
                    </a:lnTo>
                    <a:lnTo>
                      <a:pt x="38" y="2"/>
                    </a:lnTo>
                    <a:lnTo>
                      <a:pt x="35" y="3"/>
                    </a:lnTo>
                    <a:lnTo>
                      <a:pt x="33" y="6"/>
                    </a:lnTo>
                    <a:lnTo>
                      <a:pt x="32" y="8"/>
                    </a:lnTo>
                    <a:lnTo>
                      <a:pt x="31" y="11"/>
                    </a:lnTo>
                    <a:lnTo>
                      <a:pt x="30" y="17"/>
                    </a:lnTo>
                    <a:lnTo>
                      <a:pt x="30" y="24"/>
                    </a:lnTo>
                    <a:lnTo>
                      <a:pt x="28" y="30"/>
                    </a:lnTo>
                    <a:lnTo>
                      <a:pt x="28" y="36"/>
                    </a:lnTo>
                    <a:lnTo>
                      <a:pt x="26" y="43"/>
                    </a:lnTo>
                    <a:lnTo>
                      <a:pt x="24" y="50"/>
                    </a:lnTo>
                    <a:lnTo>
                      <a:pt x="23" y="57"/>
                    </a:lnTo>
                    <a:lnTo>
                      <a:pt x="21" y="64"/>
                    </a:lnTo>
                    <a:lnTo>
                      <a:pt x="19" y="71"/>
                    </a:lnTo>
                    <a:lnTo>
                      <a:pt x="17" y="78"/>
                    </a:lnTo>
                    <a:lnTo>
                      <a:pt x="15" y="84"/>
                    </a:lnTo>
                    <a:lnTo>
                      <a:pt x="13" y="90"/>
                    </a:lnTo>
                    <a:lnTo>
                      <a:pt x="9" y="97"/>
                    </a:lnTo>
                    <a:lnTo>
                      <a:pt x="7" y="103"/>
                    </a:lnTo>
                    <a:lnTo>
                      <a:pt x="5" y="108"/>
                    </a:lnTo>
                    <a:lnTo>
                      <a:pt x="2" y="114"/>
                    </a:lnTo>
                    <a:lnTo>
                      <a:pt x="1" y="118"/>
                    </a:lnTo>
                    <a:lnTo>
                      <a:pt x="0" y="121"/>
                    </a:lnTo>
                    <a:lnTo>
                      <a:pt x="1" y="124"/>
                    </a:lnTo>
                    <a:lnTo>
                      <a:pt x="2" y="127"/>
                    </a:lnTo>
                    <a:lnTo>
                      <a:pt x="4" y="129"/>
                    </a:lnTo>
                    <a:lnTo>
                      <a:pt x="6" y="130"/>
                    </a:lnTo>
                    <a:lnTo>
                      <a:pt x="9" y="132"/>
                    </a:lnTo>
                    <a:lnTo>
                      <a:pt x="13" y="133"/>
                    </a:lnTo>
                    <a:lnTo>
                      <a:pt x="20" y="133"/>
                    </a:lnTo>
                    <a:lnTo>
                      <a:pt x="28" y="134"/>
                    </a:lnTo>
                    <a:lnTo>
                      <a:pt x="35" y="135"/>
                    </a:lnTo>
                    <a:lnTo>
                      <a:pt x="43" y="136"/>
                    </a:lnTo>
                    <a:lnTo>
                      <a:pt x="50" y="137"/>
                    </a:lnTo>
                    <a:lnTo>
                      <a:pt x="58" y="139"/>
                    </a:lnTo>
                    <a:lnTo>
                      <a:pt x="66" y="140"/>
                    </a:lnTo>
                    <a:lnTo>
                      <a:pt x="73" y="142"/>
                    </a:lnTo>
                    <a:lnTo>
                      <a:pt x="81" y="144"/>
                    </a:lnTo>
                    <a:lnTo>
                      <a:pt x="89" y="146"/>
                    </a:lnTo>
                    <a:lnTo>
                      <a:pt x="96" y="149"/>
                    </a:lnTo>
                    <a:lnTo>
                      <a:pt x="104" y="151"/>
                    </a:lnTo>
                    <a:lnTo>
                      <a:pt x="112" y="154"/>
                    </a:lnTo>
                    <a:lnTo>
                      <a:pt x="120" y="157"/>
                    </a:lnTo>
                    <a:lnTo>
                      <a:pt x="127" y="160"/>
                    </a:lnTo>
                    <a:lnTo>
                      <a:pt x="134" y="163"/>
                    </a:lnTo>
                    <a:lnTo>
                      <a:pt x="136" y="163"/>
                    </a:lnTo>
                    <a:lnTo>
                      <a:pt x="139" y="163"/>
                    </a:lnTo>
                    <a:lnTo>
                      <a:pt x="142" y="163"/>
                    </a:lnTo>
                    <a:lnTo>
                      <a:pt x="145" y="163"/>
                    </a:lnTo>
                    <a:lnTo>
                      <a:pt x="147" y="161"/>
                    </a:lnTo>
                    <a:lnTo>
                      <a:pt x="150" y="160"/>
                    </a:lnTo>
                    <a:lnTo>
                      <a:pt x="151" y="157"/>
                    </a:lnTo>
                    <a:lnTo>
                      <a:pt x="153" y="155"/>
                    </a:lnTo>
                    <a:lnTo>
                      <a:pt x="154" y="148"/>
                    </a:lnTo>
                    <a:lnTo>
                      <a:pt x="155" y="142"/>
                    </a:lnTo>
                    <a:lnTo>
                      <a:pt x="156" y="135"/>
                    </a:lnTo>
                    <a:lnTo>
                      <a:pt x="159" y="128"/>
                    </a:lnTo>
                    <a:lnTo>
                      <a:pt x="161" y="121"/>
                    </a:lnTo>
                    <a:lnTo>
                      <a:pt x="163" y="114"/>
                    </a:lnTo>
                    <a:lnTo>
                      <a:pt x="165" y="108"/>
                    </a:lnTo>
                    <a:lnTo>
                      <a:pt x="168" y="101"/>
                    </a:lnTo>
                    <a:lnTo>
                      <a:pt x="171" y="95"/>
                    </a:lnTo>
                    <a:lnTo>
                      <a:pt x="174" y="89"/>
                    </a:lnTo>
                    <a:lnTo>
                      <a:pt x="176" y="82"/>
                    </a:lnTo>
                    <a:lnTo>
                      <a:pt x="180" y="76"/>
                    </a:lnTo>
                    <a:lnTo>
                      <a:pt x="183" y="70"/>
                    </a:lnTo>
                    <a:lnTo>
                      <a:pt x="185" y="65"/>
                    </a:lnTo>
                    <a:lnTo>
                      <a:pt x="188" y="59"/>
                    </a:lnTo>
                    <a:lnTo>
                      <a:pt x="191" y="54"/>
                    </a:lnTo>
                    <a:lnTo>
                      <a:pt x="192" y="51"/>
                    </a:lnTo>
                    <a:lnTo>
                      <a:pt x="193" y="47"/>
                    </a:lnTo>
                    <a:lnTo>
                      <a:pt x="193" y="44"/>
                    </a:lnTo>
                    <a:lnTo>
                      <a:pt x="192" y="41"/>
                    </a:lnTo>
                    <a:lnTo>
                      <a:pt x="191" y="39"/>
                    </a:lnTo>
                    <a:lnTo>
                      <a:pt x="189" y="36"/>
                    </a:lnTo>
                    <a:lnTo>
                      <a:pt x="187" y="36"/>
                    </a:lnTo>
                    <a:lnTo>
                      <a:pt x="183" y="34"/>
                    </a:lnTo>
                    <a:lnTo>
                      <a:pt x="175" y="33"/>
                    </a:lnTo>
                    <a:lnTo>
                      <a:pt x="166" y="32"/>
                    </a:lnTo>
                    <a:lnTo>
                      <a:pt x="157" y="31"/>
                    </a:lnTo>
                    <a:lnTo>
                      <a:pt x="148" y="29"/>
                    </a:lnTo>
                    <a:lnTo>
                      <a:pt x="139" y="28"/>
                    </a:lnTo>
                    <a:lnTo>
                      <a:pt x="130" y="25"/>
                    </a:lnTo>
                    <a:lnTo>
                      <a:pt x="122" y="23"/>
                    </a:lnTo>
                    <a:lnTo>
                      <a:pt x="113" y="21"/>
                    </a:lnTo>
                    <a:lnTo>
                      <a:pt x="104" y="19"/>
                    </a:lnTo>
                    <a:lnTo>
                      <a:pt x="95" y="17"/>
                    </a:lnTo>
                    <a:lnTo>
                      <a:pt x="88" y="14"/>
                    </a:lnTo>
                    <a:lnTo>
                      <a:pt x="80" y="11"/>
                    </a:lnTo>
                    <a:lnTo>
                      <a:pt x="72" y="9"/>
                    </a:lnTo>
                    <a:lnTo>
                      <a:pt x="65" y="6"/>
                    </a:lnTo>
                    <a:lnTo>
                      <a:pt x="58" y="4"/>
                    </a:lnTo>
                    <a:lnTo>
                      <a:pt x="52" y="2"/>
                    </a:lnTo>
                    <a:close/>
                  </a:path>
                </a:pathLst>
              </a:custGeom>
              <a:solidFill>
                <a:srgbClr val="33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199" name="Freeform 207">
                <a:extLst>
                  <a:ext uri="{FF2B5EF4-FFF2-40B4-BE49-F238E27FC236}">
                    <a16:creationId xmlns:a16="http://schemas.microsoft.com/office/drawing/2014/main" id="{6B6D5017-B392-8657-FF08-31A576CCA163}"/>
                  </a:ext>
                </a:extLst>
              </p:cNvPr>
              <p:cNvSpPr>
                <a:spLocks/>
              </p:cNvSpPr>
              <p:nvPr/>
            </p:nvSpPr>
            <p:spPr bwMode="auto">
              <a:xfrm>
                <a:off x="1452" y="2188"/>
                <a:ext cx="292" cy="117"/>
              </a:xfrm>
              <a:custGeom>
                <a:avLst/>
                <a:gdLst>
                  <a:gd name="T0" fmla="*/ 107 w 875"/>
                  <a:gd name="T1" fmla="*/ 186 h 351"/>
                  <a:gd name="T2" fmla="*/ 72 w 875"/>
                  <a:gd name="T3" fmla="*/ 221 h 351"/>
                  <a:gd name="T4" fmla="*/ 42 w 875"/>
                  <a:gd name="T5" fmla="*/ 257 h 351"/>
                  <a:gd name="T6" fmla="*/ 19 w 875"/>
                  <a:gd name="T7" fmla="*/ 291 h 351"/>
                  <a:gd name="T8" fmla="*/ 5 w 875"/>
                  <a:gd name="T9" fmla="*/ 320 h 351"/>
                  <a:gd name="T10" fmla="*/ 0 w 875"/>
                  <a:gd name="T11" fmla="*/ 341 h 351"/>
                  <a:gd name="T12" fmla="*/ 8 w 875"/>
                  <a:gd name="T13" fmla="*/ 351 h 351"/>
                  <a:gd name="T14" fmla="*/ 30 w 875"/>
                  <a:gd name="T15" fmla="*/ 346 h 351"/>
                  <a:gd name="T16" fmla="*/ 65 w 875"/>
                  <a:gd name="T17" fmla="*/ 317 h 351"/>
                  <a:gd name="T18" fmla="*/ 101 w 875"/>
                  <a:gd name="T19" fmla="*/ 282 h 351"/>
                  <a:gd name="T20" fmla="*/ 138 w 875"/>
                  <a:gd name="T21" fmla="*/ 248 h 351"/>
                  <a:gd name="T22" fmla="*/ 177 w 875"/>
                  <a:gd name="T23" fmla="*/ 218 h 351"/>
                  <a:gd name="T24" fmla="*/ 215 w 875"/>
                  <a:gd name="T25" fmla="*/ 190 h 351"/>
                  <a:gd name="T26" fmla="*/ 254 w 875"/>
                  <a:gd name="T27" fmla="*/ 166 h 351"/>
                  <a:gd name="T28" fmla="*/ 294 w 875"/>
                  <a:gd name="T29" fmla="*/ 145 h 351"/>
                  <a:gd name="T30" fmla="*/ 334 w 875"/>
                  <a:gd name="T31" fmla="*/ 127 h 351"/>
                  <a:gd name="T32" fmla="*/ 375 w 875"/>
                  <a:gd name="T33" fmla="*/ 111 h 351"/>
                  <a:gd name="T34" fmla="*/ 418 w 875"/>
                  <a:gd name="T35" fmla="*/ 99 h 351"/>
                  <a:gd name="T36" fmla="*/ 461 w 875"/>
                  <a:gd name="T37" fmla="*/ 88 h 351"/>
                  <a:gd name="T38" fmla="*/ 504 w 875"/>
                  <a:gd name="T39" fmla="*/ 79 h 351"/>
                  <a:gd name="T40" fmla="*/ 549 w 875"/>
                  <a:gd name="T41" fmla="*/ 73 h 351"/>
                  <a:gd name="T42" fmla="*/ 595 w 875"/>
                  <a:gd name="T43" fmla="*/ 70 h 351"/>
                  <a:gd name="T44" fmla="*/ 642 w 875"/>
                  <a:gd name="T45" fmla="*/ 70 h 351"/>
                  <a:gd name="T46" fmla="*/ 689 w 875"/>
                  <a:gd name="T47" fmla="*/ 71 h 351"/>
                  <a:gd name="T48" fmla="*/ 762 w 875"/>
                  <a:gd name="T49" fmla="*/ 72 h 351"/>
                  <a:gd name="T50" fmla="*/ 829 w 875"/>
                  <a:gd name="T51" fmla="*/ 67 h 351"/>
                  <a:gd name="T52" fmla="*/ 865 w 875"/>
                  <a:gd name="T53" fmla="*/ 58 h 351"/>
                  <a:gd name="T54" fmla="*/ 875 w 875"/>
                  <a:gd name="T55" fmla="*/ 47 h 351"/>
                  <a:gd name="T56" fmla="*/ 863 w 875"/>
                  <a:gd name="T57" fmla="*/ 36 h 351"/>
                  <a:gd name="T58" fmla="*/ 834 w 875"/>
                  <a:gd name="T59" fmla="*/ 24 h 351"/>
                  <a:gd name="T60" fmla="*/ 794 w 875"/>
                  <a:gd name="T61" fmla="*/ 14 h 351"/>
                  <a:gd name="T62" fmla="*/ 745 w 875"/>
                  <a:gd name="T63" fmla="*/ 6 h 351"/>
                  <a:gd name="T64" fmla="*/ 701 w 875"/>
                  <a:gd name="T65" fmla="*/ 2 h 351"/>
                  <a:gd name="T66" fmla="*/ 664 w 875"/>
                  <a:gd name="T67" fmla="*/ 0 h 351"/>
                  <a:gd name="T68" fmla="*/ 624 w 875"/>
                  <a:gd name="T69" fmla="*/ 0 h 351"/>
                  <a:gd name="T70" fmla="*/ 586 w 875"/>
                  <a:gd name="T71" fmla="*/ 2 h 351"/>
                  <a:gd name="T72" fmla="*/ 546 w 875"/>
                  <a:gd name="T73" fmla="*/ 6 h 351"/>
                  <a:gd name="T74" fmla="*/ 506 w 875"/>
                  <a:gd name="T75" fmla="*/ 12 h 351"/>
                  <a:gd name="T76" fmla="*/ 466 w 875"/>
                  <a:gd name="T77" fmla="*/ 19 h 351"/>
                  <a:gd name="T78" fmla="*/ 427 w 875"/>
                  <a:gd name="T79" fmla="*/ 28 h 351"/>
                  <a:gd name="T80" fmla="*/ 387 w 875"/>
                  <a:gd name="T81" fmla="*/ 39 h 351"/>
                  <a:gd name="T82" fmla="*/ 349 w 875"/>
                  <a:gd name="T83" fmla="*/ 52 h 351"/>
                  <a:gd name="T84" fmla="*/ 311 w 875"/>
                  <a:gd name="T85" fmla="*/ 66 h 351"/>
                  <a:gd name="T86" fmla="*/ 275 w 875"/>
                  <a:gd name="T87" fmla="*/ 82 h 351"/>
                  <a:gd name="T88" fmla="*/ 239 w 875"/>
                  <a:gd name="T89" fmla="*/ 100 h 351"/>
                  <a:gd name="T90" fmla="*/ 204 w 875"/>
                  <a:gd name="T91" fmla="*/ 118 h 351"/>
                  <a:gd name="T92" fmla="*/ 172 w 875"/>
                  <a:gd name="T93" fmla="*/ 138 h 351"/>
                  <a:gd name="T94" fmla="*/ 140 w 875"/>
                  <a:gd name="T95" fmla="*/ 159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75" h="351">
                    <a:moveTo>
                      <a:pt x="125" y="170"/>
                    </a:moveTo>
                    <a:lnTo>
                      <a:pt x="107" y="186"/>
                    </a:lnTo>
                    <a:lnTo>
                      <a:pt x="88" y="203"/>
                    </a:lnTo>
                    <a:lnTo>
                      <a:pt x="72" y="221"/>
                    </a:lnTo>
                    <a:lnTo>
                      <a:pt x="57" y="240"/>
                    </a:lnTo>
                    <a:lnTo>
                      <a:pt x="42" y="257"/>
                    </a:lnTo>
                    <a:lnTo>
                      <a:pt x="30" y="274"/>
                    </a:lnTo>
                    <a:lnTo>
                      <a:pt x="19" y="291"/>
                    </a:lnTo>
                    <a:lnTo>
                      <a:pt x="11" y="306"/>
                    </a:lnTo>
                    <a:lnTo>
                      <a:pt x="5" y="320"/>
                    </a:lnTo>
                    <a:lnTo>
                      <a:pt x="1" y="331"/>
                    </a:lnTo>
                    <a:lnTo>
                      <a:pt x="0" y="341"/>
                    </a:lnTo>
                    <a:lnTo>
                      <a:pt x="3" y="348"/>
                    </a:lnTo>
                    <a:lnTo>
                      <a:pt x="8" y="351"/>
                    </a:lnTo>
                    <a:lnTo>
                      <a:pt x="17" y="351"/>
                    </a:lnTo>
                    <a:lnTo>
                      <a:pt x="30" y="346"/>
                    </a:lnTo>
                    <a:lnTo>
                      <a:pt x="46" y="336"/>
                    </a:lnTo>
                    <a:lnTo>
                      <a:pt x="65" y="317"/>
                    </a:lnTo>
                    <a:lnTo>
                      <a:pt x="83" y="299"/>
                    </a:lnTo>
                    <a:lnTo>
                      <a:pt x="101" y="282"/>
                    </a:lnTo>
                    <a:lnTo>
                      <a:pt x="120" y="264"/>
                    </a:lnTo>
                    <a:lnTo>
                      <a:pt x="138" y="248"/>
                    </a:lnTo>
                    <a:lnTo>
                      <a:pt x="158" y="233"/>
                    </a:lnTo>
                    <a:lnTo>
                      <a:pt x="177" y="218"/>
                    </a:lnTo>
                    <a:lnTo>
                      <a:pt x="196" y="204"/>
                    </a:lnTo>
                    <a:lnTo>
                      <a:pt x="215" y="190"/>
                    </a:lnTo>
                    <a:lnTo>
                      <a:pt x="234" y="178"/>
                    </a:lnTo>
                    <a:lnTo>
                      <a:pt x="254" y="166"/>
                    </a:lnTo>
                    <a:lnTo>
                      <a:pt x="275" y="156"/>
                    </a:lnTo>
                    <a:lnTo>
                      <a:pt x="294" y="145"/>
                    </a:lnTo>
                    <a:lnTo>
                      <a:pt x="314" y="136"/>
                    </a:lnTo>
                    <a:lnTo>
                      <a:pt x="334" y="127"/>
                    </a:lnTo>
                    <a:lnTo>
                      <a:pt x="355" y="119"/>
                    </a:lnTo>
                    <a:lnTo>
                      <a:pt x="375" y="111"/>
                    </a:lnTo>
                    <a:lnTo>
                      <a:pt x="397" y="104"/>
                    </a:lnTo>
                    <a:lnTo>
                      <a:pt x="418" y="99"/>
                    </a:lnTo>
                    <a:lnTo>
                      <a:pt x="439" y="93"/>
                    </a:lnTo>
                    <a:lnTo>
                      <a:pt x="461" y="88"/>
                    </a:lnTo>
                    <a:lnTo>
                      <a:pt x="482" y="83"/>
                    </a:lnTo>
                    <a:lnTo>
                      <a:pt x="504" y="79"/>
                    </a:lnTo>
                    <a:lnTo>
                      <a:pt x="527" y="76"/>
                    </a:lnTo>
                    <a:lnTo>
                      <a:pt x="549" y="73"/>
                    </a:lnTo>
                    <a:lnTo>
                      <a:pt x="571" y="72"/>
                    </a:lnTo>
                    <a:lnTo>
                      <a:pt x="595" y="70"/>
                    </a:lnTo>
                    <a:lnTo>
                      <a:pt x="618" y="70"/>
                    </a:lnTo>
                    <a:lnTo>
                      <a:pt x="642" y="70"/>
                    </a:lnTo>
                    <a:lnTo>
                      <a:pt x="665" y="70"/>
                    </a:lnTo>
                    <a:lnTo>
                      <a:pt x="689" y="71"/>
                    </a:lnTo>
                    <a:lnTo>
                      <a:pt x="714" y="72"/>
                    </a:lnTo>
                    <a:lnTo>
                      <a:pt x="762" y="72"/>
                    </a:lnTo>
                    <a:lnTo>
                      <a:pt x="800" y="70"/>
                    </a:lnTo>
                    <a:lnTo>
                      <a:pt x="829" y="67"/>
                    </a:lnTo>
                    <a:lnTo>
                      <a:pt x="850" y="63"/>
                    </a:lnTo>
                    <a:lnTo>
                      <a:pt x="865" y="58"/>
                    </a:lnTo>
                    <a:lnTo>
                      <a:pt x="873" y="53"/>
                    </a:lnTo>
                    <a:lnTo>
                      <a:pt x="875" y="47"/>
                    </a:lnTo>
                    <a:lnTo>
                      <a:pt x="871" y="42"/>
                    </a:lnTo>
                    <a:lnTo>
                      <a:pt x="863" y="36"/>
                    </a:lnTo>
                    <a:lnTo>
                      <a:pt x="850" y="30"/>
                    </a:lnTo>
                    <a:lnTo>
                      <a:pt x="834" y="24"/>
                    </a:lnTo>
                    <a:lnTo>
                      <a:pt x="815" y="19"/>
                    </a:lnTo>
                    <a:lnTo>
                      <a:pt x="794" y="14"/>
                    </a:lnTo>
                    <a:lnTo>
                      <a:pt x="770" y="10"/>
                    </a:lnTo>
                    <a:lnTo>
                      <a:pt x="745" y="6"/>
                    </a:lnTo>
                    <a:lnTo>
                      <a:pt x="720" y="4"/>
                    </a:lnTo>
                    <a:lnTo>
                      <a:pt x="701" y="2"/>
                    </a:lnTo>
                    <a:lnTo>
                      <a:pt x="682" y="0"/>
                    </a:lnTo>
                    <a:lnTo>
                      <a:pt x="664" y="0"/>
                    </a:lnTo>
                    <a:lnTo>
                      <a:pt x="644" y="0"/>
                    </a:lnTo>
                    <a:lnTo>
                      <a:pt x="624" y="0"/>
                    </a:lnTo>
                    <a:lnTo>
                      <a:pt x="605" y="0"/>
                    </a:lnTo>
                    <a:lnTo>
                      <a:pt x="586" y="2"/>
                    </a:lnTo>
                    <a:lnTo>
                      <a:pt x="565" y="4"/>
                    </a:lnTo>
                    <a:lnTo>
                      <a:pt x="546" y="6"/>
                    </a:lnTo>
                    <a:lnTo>
                      <a:pt x="526" y="8"/>
                    </a:lnTo>
                    <a:lnTo>
                      <a:pt x="506" y="12"/>
                    </a:lnTo>
                    <a:lnTo>
                      <a:pt x="486" y="15"/>
                    </a:lnTo>
                    <a:lnTo>
                      <a:pt x="466" y="19"/>
                    </a:lnTo>
                    <a:lnTo>
                      <a:pt x="446" y="23"/>
                    </a:lnTo>
                    <a:lnTo>
                      <a:pt x="427" y="28"/>
                    </a:lnTo>
                    <a:lnTo>
                      <a:pt x="408" y="34"/>
                    </a:lnTo>
                    <a:lnTo>
                      <a:pt x="387" y="39"/>
                    </a:lnTo>
                    <a:lnTo>
                      <a:pt x="368" y="45"/>
                    </a:lnTo>
                    <a:lnTo>
                      <a:pt x="349" y="52"/>
                    </a:lnTo>
                    <a:lnTo>
                      <a:pt x="330" y="58"/>
                    </a:lnTo>
                    <a:lnTo>
                      <a:pt x="311" y="66"/>
                    </a:lnTo>
                    <a:lnTo>
                      <a:pt x="293" y="73"/>
                    </a:lnTo>
                    <a:lnTo>
                      <a:pt x="275" y="82"/>
                    </a:lnTo>
                    <a:lnTo>
                      <a:pt x="256" y="91"/>
                    </a:lnTo>
                    <a:lnTo>
                      <a:pt x="239" y="100"/>
                    </a:lnTo>
                    <a:lnTo>
                      <a:pt x="221" y="109"/>
                    </a:lnTo>
                    <a:lnTo>
                      <a:pt x="204" y="118"/>
                    </a:lnTo>
                    <a:lnTo>
                      <a:pt x="187" y="128"/>
                    </a:lnTo>
                    <a:lnTo>
                      <a:pt x="172" y="138"/>
                    </a:lnTo>
                    <a:lnTo>
                      <a:pt x="156" y="149"/>
                    </a:lnTo>
                    <a:lnTo>
                      <a:pt x="140" y="159"/>
                    </a:lnTo>
                    <a:lnTo>
                      <a:pt x="125" y="170"/>
                    </a:lnTo>
                    <a:close/>
                  </a:path>
                </a:pathLst>
              </a:custGeom>
              <a:solidFill>
                <a:srgbClr val="FFD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00" name="Freeform 208">
                <a:extLst>
                  <a:ext uri="{FF2B5EF4-FFF2-40B4-BE49-F238E27FC236}">
                    <a16:creationId xmlns:a16="http://schemas.microsoft.com/office/drawing/2014/main" id="{CB107C06-07BB-364A-0D2B-F109E3B6B958}"/>
                  </a:ext>
                </a:extLst>
              </p:cNvPr>
              <p:cNvSpPr>
                <a:spLocks/>
              </p:cNvSpPr>
              <p:nvPr/>
            </p:nvSpPr>
            <p:spPr bwMode="auto">
              <a:xfrm>
                <a:off x="1515" y="2274"/>
                <a:ext cx="293" cy="124"/>
              </a:xfrm>
              <a:custGeom>
                <a:avLst/>
                <a:gdLst>
                  <a:gd name="T0" fmla="*/ 720 w 879"/>
                  <a:gd name="T1" fmla="*/ 3 h 371"/>
                  <a:gd name="T2" fmla="*/ 764 w 879"/>
                  <a:gd name="T3" fmla="*/ 19 h 371"/>
                  <a:gd name="T4" fmla="*/ 802 w 879"/>
                  <a:gd name="T5" fmla="*/ 44 h 371"/>
                  <a:gd name="T6" fmla="*/ 836 w 879"/>
                  <a:gd name="T7" fmla="*/ 78 h 371"/>
                  <a:gd name="T8" fmla="*/ 860 w 879"/>
                  <a:gd name="T9" fmla="*/ 118 h 371"/>
                  <a:gd name="T10" fmla="*/ 875 w 879"/>
                  <a:gd name="T11" fmla="*/ 160 h 371"/>
                  <a:gd name="T12" fmla="*/ 879 w 879"/>
                  <a:gd name="T13" fmla="*/ 202 h 371"/>
                  <a:gd name="T14" fmla="*/ 871 w 879"/>
                  <a:gd name="T15" fmla="*/ 243 h 371"/>
                  <a:gd name="T16" fmla="*/ 847 w 879"/>
                  <a:gd name="T17" fmla="*/ 277 h 371"/>
                  <a:gd name="T18" fmla="*/ 805 w 879"/>
                  <a:gd name="T19" fmla="*/ 306 h 371"/>
                  <a:gd name="T20" fmla="*/ 752 w 879"/>
                  <a:gd name="T21" fmla="*/ 329 h 371"/>
                  <a:gd name="T22" fmla="*/ 688 w 879"/>
                  <a:gd name="T23" fmla="*/ 347 h 371"/>
                  <a:gd name="T24" fmla="*/ 618 w 879"/>
                  <a:gd name="T25" fmla="*/ 359 h 371"/>
                  <a:gd name="T26" fmla="*/ 541 w 879"/>
                  <a:gd name="T27" fmla="*/ 368 h 371"/>
                  <a:gd name="T28" fmla="*/ 463 w 879"/>
                  <a:gd name="T29" fmla="*/ 371 h 371"/>
                  <a:gd name="T30" fmla="*/ 383 w 879"/>
                  <a:gd name="T31" fmla="*/ 371 h 371"/>
                  <a:gd name="T32" fmla="*/ 305 w 879"/>
                  <a:gd name="T33" fmla="*/ 368 h 371"/>
                  <a:gd name="T34" fmla="*/ 232 w 879"/>
                  <a:gd name="T35" fmla="*/ 361 h 371"/>
                  <a:gd name="T36" fmla="*/ 164 w 879"/>
                  <a:gd name="T37" fmla="*/ 352 h 371"/>
                  <a:gd name="T38" fmla="*/ 105 w 879"/>
                  <a:gd name="T39" fmla="*/ 340 h 371"/>
                  <a:gd name="T40" fmla="*/ 57 w 879"/>
                  <a:gd name="T41" fmla="*/ 327 h 371"/>
                  <a:gd name="T42" fmla="*/ 22 w 879"/>
                  <a:gd name="T43" fmla="*/ 312 h 371"/>
                  <a:gd name="T44" fmla="*/ 3 w 879"/>
                  <a:gd name="T45" fmla="*/ 297 h 371"/>
                  <a:gd name="T46" fmla="*/ 2 w 879"/>
                  <a:gd name="T47" fmla="*/ 281 h 371"/>
                  <a:gd name="T48" fmla="*/ 25 w 879"/>
                  <a:gd name="T49" fmla="*/ 262 h 371"/>
                  <a:gd name="T50" fmla="*/ 61 w 879"/>
                  <a:gd name="T51" fmla="*/ 241 h 371"/>
                  <a:gd name="T52" fmla="*/ 101 w 879"/>
                  <a:gd name="T53" fmla="*/ 218 h 371"/>
                  <a:gd name="T54" fmla="*/ 143 w 879"/>
                  <a:gd name="T55" fmla="*/ 194 h 371"/>
                  <a:gd name="T56" fmla="*/ 188 w 879"/>
                  <a:gd name="T57" fmla="*/ 171 h 371"/>
                  <a:gd name="T58" fmla="*/ 234 w 879"/>
                  <a:gd name="T59" fmla="*/ 148 h 371"/>
                  <a:gd name="T60" fmla="*/ 281 w 879"/>
                  <a:gd name="T61" fmla="*/ 126 h 371"/>
                  <a:gd name="T62" fmla="*/ 330 w 879"/>
                  <a:gd name="T63" fmla="*/ 104 h 371"/>
                  <a:gd name="T64" fmla="*/ 378 w 879"/>
                  <a:gd name="T65" fmla="*/ 82 h 371"/>
                  <a:gd name="T66" fmla="*/ 425 w 879"/>
                  <a:gd name="T67" fmla="*/ 63 h 371"/>
                  <a:gd name="T68" fmla="*/ 474 w 879"/>
                  <a:gd name="T69" fmla="*/ 47 h 371"/>
                  <a:gd name="T70" fmla="*/ 519 w 879"/>
                  <a:gd name="T71" fmla="*/ 32 h 371"/>
                  <a:gd name="T72" fmla="*/ 563 w 879"/>
                  <a:gd name="T73" fmla="*/ 20 h 371"/>
                  <a:gd name="T74" fmla="*/ 605 w 879"/>
                  <a:gd name="T75" fmla="*/ 10 h 371"/>
                  <a:gd name="T76" fmla="*/ 644 w 879"/>
                  <a:gd name="T77" fmla="*/ 3 h 371"/>
                  <a:gd name="T78" fmla="*/ 679 w 879"/>
                  <a:gd name="T7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9" h="371">
                    <a:moveTo>
                      <a:pt x="696" y="0"/>
                    </a:moveTo>
                    <a:lnTo>
                      <a:pt x="720" y="3"/>
                    </a:lnTo>
                    <a:lnTo>
                      <a:pt x="742" y="10"/>
                    </a:lnTo>
                    <a:lnTo>
                      <a:pt x="764" y="19"/>
                    </a:lnTo>
                    <a:lnTo>
                      <a:pt x="784" y="31"/>
                    </a:lnTo>
                    <a:lnTo>
                      <a:pt x="802" y="44"/>
                    </a:lnTo>
                    <a:lnTo>
                      <a:pt x="820" y="61"/>
                    </a:lnTo>
                    <a:lnTo>
                      <a:pt x="836" y="78"/>
                    </a:lnTo>
                    <a:lnTo>
                      <a:pt x="849" y="98"/>
                    </a:lnTo>
                    <a:lnTo>
                      <a:pt x="860" y="118"/>
                    </a:lnTo>
                    <a:lnTo>
                      <a:pt x="869" y="139"/>
                    </a:lnTo>
                    <a:lnTo>
                      <a:pt x="875" y="160"/>
                    </a:lnTo>
                    <a:lnTo>
                      <a:pt x="878" y="181"/>
                    </a:lnTo>
                    <a:lnTo>
                      <a:pt x="879" y="202"/>
                    </a:lnTo>
                    <a:lnTo>
                      <a:pt x="877" y="223"/>
                    </a:lnTo>
                    <a:lnTo>
                      <a:pt x="871" y="243"/>
                    </a:lnTo>
                    <a:lnTo>
                      <a:pt x="862" y="261"/>
                    </a:lnTo>
                    <a:lnTo>
                      <a:pt x="847" y="277"/>
                    </a:lnTo>
                    <a:lnTo>
                      <a:pt x="828" y="292"/>
                    </a:lnTo>
                    <a:lnTo>
                      <a:pt x="805" y="306"/>
                    </a:lnTo>
                    <a:lnTo>
                      <a:pt x="779" y="318"/>
                    </a:lnTo>
                    <a:lnTo>
                      <a:pt x="752" y="329"/>
                    </a:lnTo>
                    <a:lnTo>
                      <a:pt x="721" y="338"/>
                    </a:lnTo>
                    <a:lnTo>
                      <a:pt x="688" y="347"/>
                    </a:lnTo>
                    <a:lnTo>
                      <a:pt x="653" y="353"/>
                    </a:lnTo>
                    <a:lnTo>
                      <a:pt x="618" y="359"/>
                    </a:lnTo>
                    <a:lnTo>
                      <a:pt x="580" y="364"/>
                    </a:lnTo>
                    <a:lnTo>
                      <a:pt x="541" y="368"/>
                    </a:lnTo>
                    <a:lnTo>
                      <a:pt x="502" y="370"/>
                    </a:lnTo>
                    <a:lnTo>
                      <a:pt x="463" y="371"/>
                    </a:lnTo>
                    <a:lnTo>
                      <a:pt x="423" y="371"/>
                    </a:lnTo>
                    <a:lnTo>
                      <a:pt x="383" y="371"/>
                    </a:lnTo>
                    <a:lnTo>
                      <a:pt x="344" y="370"/>
                    </a:lnTo>
                    <a:lnTo>
                      <a:pt x="305" y="368"/>
                    </a:lnTo>
                    <a:lnTo>
                      <a:pt x="268" y="364"/>
                    </a:lnTo>
                    <a:lnTo>
                      <a:pt x="232" y="361"/>
                    </a:lnTo>
                    <a:lnTo>
                      <a:pt x="196" y="357"/>
                    </a:lnTo>
                    <a:lnTo>
                      <a:pt x="164" y="352"/>
                    </a:lnTo>
                    <a:lnTo>
                      <a:pt x="134" y="346"/>
                    </a:lnTo>
                    <a:lnTo>
                      <a:pt x="105" y="340"/>
                    </a:lnTo>
                    <a:lnTo>
                      <a:pt x="79" y="333"/>
                    </a:lnTo>
                    <a:lnTo>
                      <a:pt x="57" y="327"/>
                    </a:lnTo>
                    <a:lnTo>
                      <a:pt x="38" y="320"/>
                    </a:lnTo>
                    <a:lnTo>
                      <a:pt x="22" y="312"/>
                    </a:lnTo>
                    <a:lnTo>
                      <a:pt x="11" y="305"/>
                    </a:lnTo>
                    <a:lnTo>
                      <a:pt x="3" y="297"/>
                    </a:lnTo>
                    <a:lnTo>
                      <a:pt x="0" y="289"/>
                    </a:lnTo>
                    <a:lnTo>
                      <a:pt x="2" y="281"/>
                    </a:lnTo>
                    <a:lnTo>
                      <a:pt x="9" y="273"/>
                    </a:lnTo>
                    <a:lnTo>
                      <a:pt x="25" y="262"/>
                    </a:lnTo>
                    <a:lnTo>
                      <a:pt x="43" y="252"/>
                    </a:lnTo>
                    <a:lnTo>
                      <a:pt x="61" y="241"/>
                    </a:lnTo>
                    <a:lnTo>
                      <a:pt x="81" y="230"/>
                    </a:lnTo>
                    <a:lnTo>
                      <a:pt x="101" y="218"/>
                    </a:lnTo>
                    <a:lnTo>
                      <a:pt x="122" y="206"/>
                    </a:lnTo>
                    <a:lnTo>
                      <a:pt x="143" y="194"/>
                    </a:lnTo>
                    <a:lnTo>
                      <a:pt x="165" y="182"/>
                    </a:lnTo>
                    <a:lnTo>
                      <a:pt x="188" y="171"/>
                    </a:lnTo>
                    <a:lnTo>
                      <a:pt x="211" y="159"/>
                    </a:lnTo>
                    <a:lnTo>
                      <a:pt x="234" y="148"/>
                    </a:lnTo>
                    <a:lnTo>
                      <a:pt x="257" y="137"/>
                    </a:lnTo>
                    <a:lnTo>
                      <a:pt x="281" y="126"/>
                    </a:lnTo>
                    <a:lnTo>
                      <a:pt x="305" y="114"/>
                    </a:lnTo>
                    <a:lnTo>
                      <a:pt x="330" y="104"/>
                    </a:lnTo>
                    <a:lnTo>
                      <a:pt x="354" y="94"/>
                    </a:lnTo>
                    <a:lnTo>
                      <a:pt x="378" y="82"/>
                    </a:lnTo>
                    <a:lnTo>
                      <a:pt x="402" y="73"/>
                    </a:lnTo>
                    <a:lnTo>
                      <a:pt x="425" y="63"/>
                    </a:lnTo>
                    <a:lnTo>
                      <a:pt x="450" y="55"/>
                    </a:lnTo>
                    <a:lnTo>
                      <a:pt x="474" y="47"/>
                    </a:lnTo>
                    <a:lnTo>
                      <a:pt x="497" y="39"/>
                    </a:lnTo>
                    <a:lnTo>
                      <a:pt x="519" y="32"/>
                    </a:lnTo>
                    <a:lnTo>
                      <a:pt x="541" y="25"/>
                    </a:lnTo>
                    <a:lnTo>
                      <a:pt x="563" y="20"/>
                    </a:lnTo>
                    <a:lnTo>
                      <a:pt x="585" y="14"/>
                    </a:lnTo>
                    <a:lnTo>
                      <a:pt x="605" y="10"/>
                    </a:lnTo>
                    <a:lnTo>
                      <a:pt x="625" y="6"/>
                    </a:lnTo>
                    <a:lnTo>
                      <a:pt x="644" y="3"/>
                    </a:lnTo>
                    <a:lnTo>
                      <a:pt x="662" y="1"/>
                    </a:lnTo>
                    <a:lnTo>
                      <a:pt x="679" y="0"/>
                    </a:lnTo>
                    <a:lnTo>
                      <a:pt x="696" y="0"/>
                    </a:lnTo>
                    <a:close/>
                  </a:path>
                </a:pathLst>
              </a:custGeom>
              <a:solidFill>
                <a:srgbClr val="FFD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01" name="Freeform 209">
                <a:extLst>
                  <a:ext uri="{FF2B5EF4-FFF2-40B4-BE49-F238E27FC236}">
                    <a16:creationId xmlns:a16="http://schemas.microsoft.com/office/drawing/2014/main" id="{D395576A-5F83-04DB-323E-5D6A06472248}"/>
                  </a:ext>
                </a:extLst>
              </p:cNvPr>
              <p:cNvSpPr>
                <a:spLocks/>
              </p:cNvSpPr>
              <p:nvPr/>
            </p:nvSpPr>
            <p:spPr bwMode="auto">
              <a:xfrm>
                <a:off x="1335" y="2540"/>
                <a:ext cx="347" cy="402"/>
              </a:xfrm>
              <a:custGeom>
                <a:avLst/>
                <a:gdLst>
                  <a:gd name="T0" fmla="*/ 10 w 1043"/>
                  <a:gd name="T1" fmla="*/ 786 h 1207"/>
                  <a:gd name="T2" fmla="*/ 30 w 1043"/>
                  <a:gd name="T3" fmla="*/ 817 h 1207"/>
                  <a:gd name="T4" fmla="*/ 50 w 1043"/>
                  <a:gd name="T5" fmla="*/ 848 h 1207"/>
                  <a:gd name="T6" fmla="*/ 69 w 1043"/>
                  <a:gd name="T7" fmla="*/ 878 h 1207"/>
                  <a:gd name="T8" fmla="*/ 89 w 1043"/>
                  <a:gd name="T9" fmla="*/ 908 h 1207"/>
                  <a:gd name="T10" fmla="*/ 109 w 1043"/>
                  <a:gd name="T11" fmla="*/ 936 h 1207"/>
                  <a:gd name="T12" fmla="*/ 129 w 1043"/>
                  <a:gd name="T13" fmla="*/ 965 h 1207"/>
                  <a:gd name="T14" fmla="*/ 149 w 1043"/>
                  <a:gd name="T15" fmla="*/ 992 h 1207"/>
                  <a:gd name="T16" fmla="*/ 169 w 1043"/>
                  <a:gd name="T17" fmla="*/ 1018 h 1207"/>
                  <a:gd name="T18" fmla="*/ 190 w 1043"/>
                  <a:gd name="T19" fmla="*/ 1045 h 1207"/>
                  <a:gd name="T20" fmla="*/ 210 w 1043"/>
                  <a:gd name="T21" fmla="*/ 1070 h 1207"/>
                  <a:gd name="T22" fmla="*/ 231 w 1043"/>
                  <a:gd name="T23" fmla="*/ 1097 h 1207"/>
                  <a:gd name="T24" fmla="*/ 254 w 1043"/>
                  <a:gd name="T25" fmla="*/ 1122 h 1207"/>
                  <a:gd name="T26" fmla="*/ 275 w 1043"/>
                  <a:gd name="T27" fmla="*/ 1147 h 1207"/>
                  <a:gd name="T28" fmla="*/ 298 w 1043"/>
                  <a:gd name="T29" fmla="*/ 1170 h 1207"/>
                  <a:gd name="T30" fmla="*/ 320 w 1043"/>
                  <a:gd name="T31" fmla="*/ 1195 h 1207"/>
                  <a:gd name="T32" fmla="*/ 1043 w 1043"/>
                  <a:gd name="T33" fmla="*/ 557 h 1207"/>
                  <a:gd name="T34" fmla="*/ 1040 w 1043"/>
                  <a:gd name="T35" fmla="*/ 521 h 1207"/>
                  <a:gd name="T36" fmla="*/ 1034 w 1043"/>
                  <a:gd name="T37" fmla="*/ 486 h 1207"/>
                  <a:gd name="T38" fmla="*/ 1025 w 1043"/>
                  <a:gd name="T39" fmla="*/ 450 h 1207"/>
                  <a:gd name="T40" fmla="*/ 1013 w 1043"/>
                  <a:gd name="T41" fmla="*/ 413 h 1207"/>
                  <a:gd name="T42" fmla="*/ 998 w 1043"/>
                  <a:gd name="T43" fmla="*/ 379 h 1207"/>
                  <a:gd name="T44" fmla="*/ 980 w 1043"/>
                  <a:gd name="T45" fmla="*/ 344 h 1207"/>
                  <a:gd name="T46" fmla="*/ 961 w 1043"/>
                  <a:gd name="T47" fmla="*/ 310 h 1207"/>
                  <a:gd name="T48" fmla="*/ 940 w 1043"/>
                  <a:gd name="T49" fmla="*/ 278 h 1207"/>
                  <a:gd name="T50" fmla="*/ 904 w 1043"/>
                  <a:gd name="T51" fmla="*/ 254 h 1207"/>
                  <a:gd name="T52" fmla="*/ 867 w 1043"/>
                  <a:gd name="T53" fmla="*/ 231 h 1207"/>
                  <a:gd name="T54" fmla="*/ 829 w 1043"/>
                  <a:gd name="T55" fmla="*/ 208 h 1207"/>
                  <a:gd name="T56" fmla="*/ 790 w 1043"/>
                  <a:gd name="T57" fmla="*/ 184 h 1207"/>
                  <a:gd name="T58" fmla="*/ 750 w 1043"/>
                  <a:gd name="T59" fmla="*/ 161 h 1207"/>
                  <a:gd name="T60" fmla="*/ 710 w 1043"/>
                  <a:gd name="T61" fmla="*/ 140 h 1207"/>
                  <a:gd name="T62" fmla="*/ 670 w 1043"/>
                  <a:gd name="T63" fmla="*/ 118 h 1207"/>
                  <a:gd name="T64" fmla="*/ 630 w 1043"/>
                  <a:gd name="T65" fmla="*/ 98 h 1207"/>
                  <a:gd name="T66" fmla="*/ 589 w 1043"/>
                  <a:gd name="T67" fmla="*/ 79 h 1207"/>
                  <a:gd name="T68" fmla="*/ 549 w 1043"/>
                  <a:gd name="T69" fmla="*/ 62 h 1207"/>
                  <a:gd name="T70" fmla="*/ 511 w 1043"/>
                  <a:gd name="T71" fmla="*/ 46 h 1207"/>
                  <a:gd name="T72" fmla="*/ 472 w 1043"/>
                  <a:gd name="T73" fmla="*/ 32 h 1207"/>
                  <a:gd name="T74" fmla="*/ 434 w 1043"/>
                  <a:gd name="T75" fmla="*/ 21 h 1207"/>
                  <a:gd name="T76" fmla="*/ 399 w 1043"/>
                  <a:gd name="T77" fmla="*/ 11 h 1207"/>
                  <a:gd name="T78" fmla="*/ 363 w 1043"/>
                  <a:gd name="T79" fmla="*/ 4 h 1207"/>
                  <a:gd name="T80" fmla="*/ 331 w 1043"/>
                  <a:gd name="T81" fmla="*/ 0 h 1207"/>
                  <a:gd name="T82" fmla="*/ 312 w 1043"/>
                  <a:gd name="T83" fmla="*/ 34 h 1207"/>
                  <a:gd name="T84" fmla="*/ 301 w 1043"/>
                  <a:gd name="T85" fmla="*/ 83 h 1207"/>
                  <a:gd name="T86" fmla="*/ 298 w 1043"/>
                  <a:gd name="T87" fmla="*/ 143 h 1207"/>
                  <a:gd name="T88" fmla="*/ 299 w 1043"/>
                  <a:gd name="T89" fmla="*/ 214 h 1207"/>
                  <a:gd name="T90" fmla="*/ 305 w 1043"/>
                  <a:gd name="T91" fmla="*/ 290 h 1207"/>
                  <a:gd name="T92" fmla="*/ 310 w 1043"/>
                  <a:gd name="T93" fmla="*/ 371 h 1207"/>
                  <a:gd name="T94" fmla="*/ 314 w 1043"/>
                  <a:gd name="T95" fmla="*/ 452 h 1207"/>
                  <a:gd name="T96" fmla="*/ 316 w 1043"/>
                  <a:gd name="T97" fmla="*/ 531 h 1207"/>
                  <a:gd name="T98" fmla="*/ 314 w 1043"/>
                  <a:gd name="T99" fmla="*/ 606 h 1207"/>
                  <a:gd name="T100" fmla="*/ 305 w 1043"/>
                  <a:gd name="T101" fmla="*/ 673 h 1207"/>
                  <a:gd name="T102" fmla="*/ 286 w 1043"/>
                  <a:gd name="T103" fmla="*/ 731 h 1207"/>
                  <a:gd name="T104" fmla="*/ 259 w 1043"/>
                  <a:gd name="T105" fmla="*/ 775 h 1207"/>
                  <a:gd name="T106" fmla="*/ 217 w 1043"/>
                  <a:gd name="T107" fmla="*/ 804 h 1207"/>
                  <a:gd name="T108" fmla="*/ 162 w 1043"/>
                  <a:gd name="T109" fmla="*/ 814 h 1207"/>
                  <a:gd name="T110" fmla="*/ 90 w 1043"/>
                  <a:gd name="T111" fmla="*/ 804 h 1207"/>
                  <a:gd name="T112" fmla="*/ 0 w 1043"/>
                  <a:gd name="T113" fmla="*/ 77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3" h="1207">
                    <a:moveTo>
                      <a:pt x="0" y="770"/>
                    </a:moveTo>
                    <a:lnTo>
                      <a:pt x="10" y="786"/>
                    </a:lnTo>
                    <a:lnTo>
                      <a:pt x="20" y="801"/>
                    </a:lnTo>
                    <a:lnTo>
                      <a:pt x="30" y="817"/>
                    </a:lnTo>
                    <a:lnTo>
                      <a:pt x="40" y="833"/>
                    </a:lnTo>
                    <a:lnTo>
                      <a:pt x="50" y="848"/>
                    </a:lnTo>
                    <a:lnTo>
                      <a:pt x="59" y="863"/>
                    </a:lnTo>
                    <a:lnTo>
                      <a:pt x="69" y="878"/>
                    </a:lnTo>
                    <a:lnTo>
                      <a:pt x="79" y="893"/>
                    </a:lnTo>
                    <a:lnTo>
                      <a:pt x="89" y="908"/>
                    </a:lnTo>
                    <a:lnTo>
                      <a:pt x="99" y="922"/>
                    </a:lnTo>
                    <a:lnTo>
                      <a:pt x="109" y="936"/>
                    </a:lnTo>
                    <a:lnTo>
                      <a:pt x="118" y="950"/>
                    </a:lnTo>
                    <a:lnTo>
                      <a:pt x="129" y="965"/>
                    </a:lnTo>
                    <a:lnTo>
                      <a:pt x="139" y="979"/>
                    </a:lnTo>
                    <a:lnTo>
                      <a:pt x="149" y="992"/>
                    </a:lnTo>
                    <a:lnTo>
                      <a:pt x="159" y="1005"/>
                    </a:lnTo>
                    <a:lnTo>
                      <a:pt x="169" y="1018"/>
                    </a:lnTo>
                    <a:lnTo>
                      <a:pt x="179" y="1032"/>
                    </a:lnTo>
                    <a:lnTo>
                      <a:pt x="190" y="1045"/>
                    </a:lnTo>
                    <a:lnTo>
                      <a:pt x="200" y="1057"/>
                    </a:lnTo>
                    <a:lnTo>
                      <a:pt x="210" y="1070"/>
                    </a:lnTo>
                    <a:lnTo>
                      <a:pt x="221" y="1083"/>
                    </a:lnTo>
                    <a:lnTo>
                      <a:pt x="231" y="1097"/>
                    </a:lnTo>
                    <a:lnTo>
                      <a:pt x="242" y="1109"/>
                    </a:lnTo>
                    <a:lnTo>
                      <a:pt x="254" y="1122"/>
                    </a:lnTo>
                    <a:lnTo>
                      <a:pt x="264" y="1134"/>
                    </a:lnTo>
                    <a:lnTo>
                      <a:pt x="275" y="1147"/>
                    </a:lnTo>
                    <a:lnTo>
                      <a:pt x="286" y="1159"/>
                    </a:lnTo>
                    <a:lnTo>
                      <a:pt x="298" y="1170"/>
                    </a:lnTo>
                    <a:lnTo>
                      <a:pt x="309" y="1182"/>
                    </a:lnTo>
                    <a:lnTo>
                      <a:pt x="320" y="1195"/>
                    </a:lnTo>
                    <a:lnTo>
                      <a:pt x="331" y="1207"/>
                    </a:lnTo>
                    <a:lnTo>
                      <a:pt x="1043" y="557"/>
                    </a:lnTo>
                    <a:lnTo>
                      <a:pt x="1043" y="539"/>
                    </a:lnTo>
                    <a:lnTo>
                      <a:pt x="1040" y="521"/>
                    </a:lnTo>
                    <a:lnTo>
                      <a:pt x="1038" y="504"/>
                    </a:lnTo>
                    <a:lnTo>
                      <a:pt x="1034" y="486"/>
                    </a:lnTo>
                    <a:lnTo>
                      <a:pt x="1030" y="468"/>
                    </a:lnTo>
                    <a:lnTo>
                      <a:pt x="1025" y="450"/>
                    </a:lnTo>
                    <a:lnTo>
                      <a:pt x="1020" y="431"/>
                    </a:lnTo>
                    <a:lnTo>
                      <a:pt x="1013" y="413"/>
                    </a:lnTo>
                    <a:lnTo>
                      <a:pt x="1006" y="396"/>
                    </a:lnTo>
                    <a:lnTo>
                      <a:pt x="998" y="379"/>
                    </a:lnTo>
                    <a:lnTo>
                      <a:pt x="990" y="361"/>
                    </a:lnTo>
                    <a:lnTo>
                      <a:pt x="980" y="344"/>
                    </a:lnTo>
                    <a:lnTo>
                      <a:pt x="971" y="327"/>
                    </a:lnTo>
                    <a:lnTo>
                      <a:pt x="961" y="310"/>
                    </a:lnTo>
                    <a:lnTo>
                      <a:pt x="951" y="293"/>
                    </a:lnTo>
                    <a:lnTo>
                      <a:pt x="940" y="278"/>
                    </a:lnTo>
                    <a:lnTo>
                      <a:pt x="922" y="266"/>
                    </a:lnTo>
                    <a:lnTo>
                      <a:pt x="904" y="254"/>
                    </a:lnTo>
                    <a:lnTo>
                      <a:pt x="886" y="243"/>
                    </a:lnTo>
                    <a:lnTo>
                      <a:pt x="867" y="231"/>
                    </a:lnTo>
                    <a:lnTo>
                      <a:pt x="847" y="220"/>
                    </a:lnTo>
                    <a:lnTo>
                      <a:pt x="829" y="208"/>
                    </a:lnTo>
                    <a:lnTo>
                      <a:pt x="810" y="196"/>
                    </a:lnTo>
                    <a:lnTo>
                      <a:pt x="790" y="184"/>
                    </a:lnTo>
                    <a:lnTo>
                      <a:pt x="770" y="172"/>
                    </a:lnTo>
                    <a:lnTo>
                      <a:pt x="750" y="161"/>
                    </a:lnTo>
                    <a:lnTo>
                      <a:pt x="730" y="150"/>
                    </a:lnTo>
                    <a:lnTo>
                      <a:pt x="710" y="140"/>
                    </a:lnTo>
                    <a:lnTo>
                      <a:pt x="690" y="128"/>
                    </a:lnTo>
                    <a:lnTo>
                      <a:pt x="670" y="118"/>
                    </a:lnTo>
                    <a:lnTo>
                      <a:pt x="649" y="108"/>
                    </a:lnTo>
                    <a:lnTo>
                      <a:pt x="630" y="98"/>
                    </a:lnTo>
                    <a:lnTo>
                      <a:pt x="609" y="88"/>
                    </a:lnTo>
                    <a:lnTo>
                      <a:pt x="589" y="79"/>
                    </a:lnTo>
                    <a:lnTo>
                      <a:pt x="569" y="71"/>
                    </a:lnTo>
                    <a:lnTo>
                      <a:pt x="549" y="62"/>
                    </a:lnTo>
                    <a:lnTo>
                      <a:pt x="530" y="53"/>
                    </a:lnTo>
                    <a:lnTo>
                      <a:pt x="511" y="46"/>
                    </a:lnTo>
                    <a:lnTo>
                      <a:pt x="491" y="38"/>
                    </a:lnTo>
                    <a:lnTo>
                      <a:pt x="472" y="32"/>
                    </a:lnTo>
                    <a:lnTo>
                      <a:pt x="453" y="26"/>
                    </a:lnTo>
                    <a:lnTo>
                      <a:pt x="434" y="21"/>
                    </a:lnTo>
                    <a:lnTo>
                      <a:pt x="416" y="15"/>
                    </a:lnTo>
                    <a:lnTo>
                      <a:pt x="399" y="11"/>
                    </a:lnTo>
                    <a:lnTo>
                      <a:pt x="381" y="7"/>
                    </a:lnTo>
                    <a:lnTo>
                      <a:pt x="363" y="4"/>
                    </a:lnTo>
                    <a:lnTo>
                      <a:pt x="346" y="2"/>
                    </a:lnTo>
                    <a:lnTo>
                      <a:pt x="331" y="0"/>
                    </a:lnTo>
                    <a:lnTo>
                      <a:pt x="320" y="15"/>
                    </a:lnTo>
                    <a:lnTo>
                      <a:pt x="312" y="34"/>
                    </a:lnTo>
                    <a:lnTo>
                      <a:pt x="305" y="57"/>
                    </a:lnTo>
                    <a:lnTo>
                      <a:pt x="301" y="83"/>
                    </a:lnTo>
                    <a:lnTo>
                      <a:pt x="299" y="112"/>
                    </a:lnTo>
                    <a:lnTo>
                      <a:pt x="298" y="143"/>
                    </a:lnTo>
                    <a:lnTo>
                      <a:pt x="298" y="177"/>
                    </a:lnTo>
                    <a:lnTo>
                      <a:pt x="299" y="214"/>
                    </a:lnTo>
                    <a:lnTo>
                      <a:pt x="301" y="251"/>
                    </a:lnTo>
                    <a:lnTo>
                      <a:pt x="305" y="290"/>
                    </a:lnTo>
                    <a:lnTo>
                      <a:pt x="307" y="330"/>
                    </a:lnTo>
                    <a:lnTo>
                      <a:pt x="310" y="371"/>
                    </a:lnTo>
                    <a:lnTo>
                      <a:pt x="312" y="411"/>
                    </a:lnTo>
                    <a:lnTo>
                      <a:pt x="314" y="452"/>
                    </a:lnTo>
                    <a:lnTo>
                      <a:pt x="316" y="492"/>
                    </a:lnTo>
                    <a:lnTo>
                      <a:pt x="316" y="531"/>
                    </a:lnTo>
                    <a:lnTo>
                      <a:pt x="316" y="569"/>
                    </a:lnTo>
                    <a:lnTo>
                      <a:pt x="314" y="606"/>
                    </a:lnTo>
                    <a:lnTo>
                      <a:pt x="311" y="640"/>
                    </a:lnTo>
                    <a:lnTo>
                      <a:pt x="305" y="673"/>
                    </a:lnTo>
                    <a:lnTo>
                      <a:pt x="297" y="702"/>
                    </a:lnTo>
                    <a:lnTo>
                      <a:pt x="286" y="731"/>
                    </a:lnTo>
                    <a:lnTo>
                      <a:pt x="275" y="755"/>
                    </a:lnTo>
                    <a:lnTo>
                      <a:pt x="259" y="775"/>
                    </a:lnTo>
                    <a:lnTo>
                      <a:pt x="239" y="791"/>
                    </a:lnTo>
                    <a:lnTo>
                      <a:pt x="217" y="804"/>
                    </a:lnTo>
                    <a:lnTo>
                      <a:pt x="191" y="811"/>
                    </a:lnTo>
                    <a:lnTo>
                      <a:pt x="162" y="814"/>
                    </a:lnTo>
                    <a:lnTo>
                      <a:pt x="129" y="812"/>
                    </a:lnTo>
                    <a:lnTo>
                      <a:pt x="90" y="804"/>
                    </a:lnTo>
                    <a:lnTo>
                      <a:pt x="48" y="790"/>
                    </a:lnTo>
                    <a:lnTo>
                      <a:pt x="0" y="770"/>
                    </a:lnTo>
                    <a:close/>
                  </a:path>
                </a:pathLst>
              </a:custGeom>
              <a:solidFill>
                <a:srgbClr val="F2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02" name="Freeform 210">
                <a:extLst>
                  <a:ext uri="{FF2B5EF4-FFF2-40B4-BE49-F238E27FC236}">
                    <a16:creationId xmlns:a16="http://schemas.microsoft.com/office/drawing/2014/main" id="{153BE2C4-D8B1-F7DD-0D0A-490B1C06B48C}"/>
                  </a:ext>
                </a:extLst>
              </p:cNvPr>
              <p:cNvSpPr>
                <a:spLocks/>
              </p:cNvSpPr>
              <p:nvPr/>
            </p:nvSpPr>
            <p:spPr bwMode="auto">
              <a:xfrm>
                <a:off x="1335" y="2540"/>
                <a:ext cx="347" cy="402"/>
              </a:xfrm>
              <a:custGeom>
                <a:avLst/>
                <a:gdLst>
                  <a:gd name="T0" fmla="*/ 10 w 1043"/>
                  <a:gd name="T1" fmla="*/ 786 h 1207"/>
                  <a:gd name="T2" fmla="*/ 30 w 1043"/>
                  <a:gd name="T3" fmla="*/ 817 h 1207"/>
                  <a:gd name="T4" fmla="*/ 50 w 1043"/>
                  <a:gd name="T5" fmla="*/ 848 h 1207"/>
                  <a:gd name="T6" fmla="*/ 69 w 1043"/>
                  <a:gd name="T7" fmla="*/ 878 h 1207"/>
                  <a:gd name="T8" fmla="*/ 89 w 1043"/>
                  <a:gd name="T9" fmla="*/ 908 h 1207"/>
                  <a:gd name="T10" fmla="*/ 109 w 1043"/>
                  <a:gd name="T11" fmla="*/ 936 h 1207"/>
                  <a:gd name="T12" fmla="*/ 129 w 1043"/>
                  <a:gd name="T13" fmla="*/ 965 h 1207"/>
                  <a:gd name="T14" fmla="*/ 149 w 1043"/>
                  <a:gd name="T15" fmla="*/ 992 h 1207"/>
                  <a:gd name="T16" fmla="*/ 169 w 1043"/>
                  <a:gd name="T17" fmla="*/ 1018 h 1207"/>
                  <a:gd name="T18" fmla="*/ 190 w 1043"/>
                  <a:gd name="T19" fmla="*/ 1045 h 1207"/>
                  <a:gd name="T20" fmla="*/ 210 w 1043"/>
                  <a:gd name="T21" fmla="*/ 1070 h 1207"/>
                  <a:gd name="T22" fmla="*/ 231 w 1043"/>
                  <a:gd name="T23" fmla="*/ 1097 h 1207"/>
                  <a:gd name="T24" fmla="*/ 254 w 1043"/>
                  <a:gd name="T25" fmla="*/ 1122 h 1207"/>
                  <a:gd name="T26" fmla="*/ 275 w 1043"/>
                  <a:gd name="T27" fmla="*/ 1147 h 1207"/>
                  <a:gd name="T28" fmla="*/ 298 w 1043"/>
                  <a:gd name="T29" fmla="*/ 1170 h 1207"/>
                  <a:gd name="T30" fmla="*/ 320 w 1043"/>
                  <a:gd name="T31" fmla="*/ 1195 h 1207"/>
                  <a:gd name="T32" fmla="*/ 1043 w 1043"/>
                  <a:gd name="T33" fmla="*/ 557 h 1207"/>
                  <a:gd name="T34" fmla="*/ 1040 w 1043"/>
                  <a:gd name="T35" fmla="*/ 521 h 1207"/>
                  <a:gd name="T36" fmla="*/ 1034 w 1043"/>
                  <a:gd name="T37" fmla="*/ 486 h 1207"/>
                  <a:gd name="T38" fmla="*/ 1025 w 1043"/>
                  <a:gd name="T39" fmla="*/ 450 h 1207"/>
                  <a:gd name="T40" fmla="*/ 1013 w 1043"/>
                  <a:gd name="T41" fmla="*/ 413 h 1207"/>
                  <a:gd name="T42" fmla="*/ 998 w 1043"/>
                  <a:gd name="T43" fmla="*/ 379 h 1207"/>
                  <a:gd name="T44" fmla="*/ 980 w 1043"/>
                  <a:gd name="T45" fmla="*/ 344 h 1207"/>
                  <a:gd name="T46" fmla="*/ 961 w 1043"/>
                  <a:gd name="T47" fmla="*/ 310 h 1207"/>
                  <a:gd name="T48" fmla="*/ 940 w 1043"/>
                  <a:gd name="T49" fmla="*/ 278 h 1207"/>
                  <a:gd name="T50" fmla="*/ 904 w 1043"/>
                  <a:gd name="T51" fmla="*/ 254 h 1207"/>
                  <a:gd name="T52" fmla="*/ 867 w 1043"/>
                  <a:gd name="T53" fmla="*/ 231 h 1207"/>
                  <a:gd name="T54" fmla="*/ 829 w 1043"/>
                  <a:gd name="T55" fmla="*/ 208 h 1207"/>
                  <a:gd name="T56" fmla="*/ 790 w 1043"/>
                  <a:gd name="T57" fmla="*/ 184 h 1207"/>
                  <a:gd name="T58" fmla="*/ 750 w 1043"/>
                  <a:gd name="T59" fmla="*/ 161 h 1207"/>
                  <a:gd name="T60" fmla="*/ 710 w 1043"/>
                  <a:gd name="T61" fmla="*/ 140 h 1207"/>
                  <a:gd name="T62" fmla="*/ 670 w 1043"/>
                  <a:gd name="T63" fmla="*/ 118 h 1207"/>
                  <a:gd name="T64" fmla="*/ 630 w 1043"/>
                  <a:gd name="T65" fmla="*/ 98 h 1207"/>
                  <a:gd name="T66" fmla="*/ 589 w 1043"/>
                  <a:gd name="T67" fmla="*/ 79 h 1207"/>
                  <a:gd name="T68" fmla="*/ 549 w 1043"/>
                  <a:gd name="T69" fmla="*/ 62 h 1207"/>
                  <a:gd name="T70" fmla="*/ 511 w 1043"/>
                  <a:gd name="T71" fmla="*/ 46 h 1207"/>
                  <a:gd name="T72" fmla="*/ 472 w 1043"/>
                  <a:gd name="T73" fmla="*/ 32 h 1207"/>
                  <a:gd name="T74" fmla="*/ 434 w 1043"/>
                  <a:gd name="T75" fmla="*/ 21 h 1207"/>
                  <a:gd name="T76" fmla="*/ 399 w 1043"/>
                  <a:gd name="T77" fmla="*/ 11 h 1207"/>
                  <a:gd name="T78" fmla="*/ 363 w 1043"/>
                  <a:gd name="T79" fmla="*/ 4 h 1207"/>
                  <a:gd name="T80" fmla="*/ 331 w 1043"/>
                  <a:gd name="T81" fmla="*/ 0 h 1207"/>
                  <a:gd name="T82" fmla="*/ 312 w 1043"/>
                  <a:gd name="T83" fmla="*/ 34 h 1207"/>
                  <a:gd name="T84" fmla="*/ 301 w 1043"/>
                  <a:gd name="T85" fmla="*/ 83 h 1207"/>
                  <a:gd name="T86" fmla="*/ 298 w 1043"/>
                  <a:gd name="T87" fmla="*/ 143 h 1207"/>
                  <a:gd name="T88" fmla="*/ 299 w 1043"/>
                  <a:gd name="T89" fmla="*/ 214 h 1207"/>
                  <a:gd name="T90" fmla="*/ 305 w 1043"/>
                  <a:gd name="T91" fmla="*/ 290 h 1207"/>
                  <a:gd name="T92" fmla="*/ 310 w 1043"/>
                  <a:gd name="T93" fmla="*/ 371 h 1207"/>
                  <a:gd name="T94" fmla="*/ 314 w 1043"/>
                  <a:gd name="T95" fmla="*/ 452 h 1207"/>
                  <a:gd name="T96" fmla="*/ 316 w 1043"/>
                  <a:gd name="T97" fmla="*/ 531 h 1207"/>
                  <a:gd name="T98" fmla="*/ 314 w 1043"/>
                  <a:gd name="T99" fmla="*/ 606 h 1207"/>
                  <a:gd name="T100" fmla="*/ 305 w 1043"/>
                  <a:gd name="T101" fmla="*/ 673 h 1207"/>
                  <a:gd name="T102" fmla="*/ 286 w 1043"/>
                  <a:gd name="T103" fmla="*/ 731 h 1207"/>
                  <a:gd name="T104" fmla="*/ 259 w 1043"/>
                  <a:gd name="T105" fmla="*/ 775 h 1207"/>
                  <a:gd name="T106" fmla="*/ 217 w 1043"/>
                  <a:gd name="T107" fmla="*/ 804 h 1207"/>
                  <a:gd name="T108" fmla="*/ 162 w 1043"/>
                  <a:gd name="T109" fmla="*/ 814 h 1207"/>
                  <a:gd name="T110" fmla="*/ 90 w 1043"/>
                  <a:gd name="T111" fmla="*/ 804 h 1207"/>
                  <a:gd name="T112" fmla="*/ 0 w 1043"/>
                  <a:gd name="T113" fmla="*/ 770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3" h="1207">
                    <a:moveTo>
                      <a:pt x="0" y="770"/>
                    </a:moveTo>
                    <a:lnTo>
                      <a:pt x="10" y="786"/>
                    </a:lnTo>
                    <a:lnTo>
                      <a:pt x="20" y="801"/>
                    </a:lnTo>
                    <a:lnTo>
                      <a:pt x="30" y="817"/>
                    </a:lnTo>
                    <a:lnTo>
                      <a:pt x="40" y="833"/>
                    </a:lnTo>
                    <a:lnTo>
                      <a:pt x="50" y="848"/>
                    </a:lnTo>
                    <a:lnTo>
                      <a:pt x="59" y="863"/>
                    </a:lnTo>
                    <a:lnTo>
                      <a:pt x="69" y="878"/>
                    </a:lnTo>
                    <a:lnTo>
                      <a:pt x="79" y="893"/>
                    </a:lnTo>
                    <a:lnTo>
                      <a:pt x="89" y="908"/>
                    </a:lnTo>
                    <a:lnTo>
                      <a:pt x="99" y="922"/>
                    </a:lnTo>
                    <a:lnTo>
                      <a:pt x="109" y="936"/>
                    </a:lnTo>
                    <a:lnTo>
                      <a:pt x="118" y="950"/>
                    </a:lnTo>
                    <a:lnTo>
                      <a:pt x="129" y="965"/>
                    </a:lnTo>
                    <a:lnTo>
                      <a:pt x="139" y="979"/>
                    </a:lnTo>
                    <a:lnTo>
                      <a:pt x="149" y="992"/>
                    </a:lnTo>
                    <a:lnTo>
                      <a:pt x="159" y="1005"/>
                    </a:lnTo>
                    <a:lnTo>
                      <a:pt x="169" y="1018"/>
                    </a:lnTo>
                    <a:lnTo>
                      <a:pt x="179" y="1032"/>
                    </a:lnTo>
                    <a:lnTo>
                      <a:pt x="190" y="1045"/>
                    </a:lnTo>
                    <a:lnTo>
                      <a:pt x="200" y="1057"/>
                    </a:lnTo>
                    <a:lnTo>
                      <a:pt x="210" y="1070"/>
                    </a:lnTo>
                    <a:lnTo>
                      <a:pt x="221" y="1083"/>
                    </a:lnTo>
                    <a:lnTo>
                      <a:pt x="231" y="1097"/>
                    </a:lnTo>
                    <a:lnTo>
                      <a:pt x="242" y="1109"/>
                    </a:lnTo>
                    <a:lnTo>
                      <a:pt x="254" y="1122"/>
                    </a:lnTo>
                    <a:lnTo>
                      <a:pt x="264" y="1134"/>
                    </a:lnTo>
                    <a:lnTo>
                      <a:pt x="275" y="1147"/>
                    </a:lnTo>
                    <a:lnTo>
                      <a:pt x="286" y="1159"/>
                    </a:lnTo>
                    <a:lnTo>
                      <a:pt x="298" y="1170"/>
                    </a:lnTo>
                    <a:lnTo>
                      <a:pt x="309" y="1182"/>
                    </a:lnTo>
                    <a:lnTo>
                      <a:pt x="320" y="1195"/>
                    </a:lnTo>
                    <a:lnTo>
                      <a:pt x="331" y="1207"/>
                    </a:lnTo>
                    <a:lnTo>
                      <a:pt x="1043" y="557"/>
                    </a:lnTo>
                    <a:lnTo>
                      <a:pt x="1043" y="539"/>
                    </a:lnTo>
                    <a:lnTo>
                      <a:pt x="1040" y="521"/>
                    </a:lnTo>
                    <a:lnTo>
                      <a:pt x="1038" y="504"/>
                    </a:lnTo>
                    <a:lnTo>
                      <a:pt x="1034" y="486"/>
                    </a:lnTo>
                    <a:lnTo>
                      <a:pt x="1030" y="468"/>
                    </a:lnTo>
                    <a:lnTo>
                      <a:pt x="1025" y="450"/>
                    </a:lnTo>
                    <a:lnTo>
                      <a:pt x="1020" y="431"/>
                    </a:lnTo>
                    <a:lnTo>
                      <a:pt x="1013" y="413"/>
                    </a:lnTo>
                    <a:lnTo>
                      <a:pt x="1006" y="396"/>
                    </a:lnTo>
                    <a:lnTo>
                      <a:pt x="998" y="379"/>
                    </a:lnTo>
                    <a:lnTo>
                      <a:pt x="990" y="361"/>
                    </a:lnTo>
                    <a:lnTo>
                      <a:pt x="980" y="344"/>
                    </a:lnTo>
                    <a:lnTo>
                      <a:pt x="971" y="327"/>
                    </a:lnTo>
                    <a:lnTo>
                      <a:pt x="961" y="310"/>
                    </a:lnTo>
                    <a:lnTo>
                      <a:pt x="951" y="293"/>
                    </a:lnTo>
                    <a:lnTo>
                      <a:pt x="940" y="278"/>
                    </a:lnTo>
                    <a:lnTo>
                      <a:pt x="922" y="266"/>
                    </a:lnTo>
                    <a:lnTo>
                      <a:pt x="904" y="254"/>
                    </a:lnTo>
                    <a:lnTo>
                      <a:pt x="886" y="243"/>
                    </a:lnTo>
                    <a:lnTo>
                      <a:pt x="867" y="231"/>
                    </a:lnTo>
                    <a:lnTo>
                      <a:pt x="847" y="220"/>
                    </a:lnTo>
                    <a:lnTo>
                      <a:pt x="829" y="208"/>
                    </a:lnTo>
                    <a:lnTo>
                      <a:pt x="810" y="196"/>
                    </a:lnTo>
                    <a:lnTo>
                      <a:pt x="790" y="184"/>
                    </a:lnTo>
                    <a:lnTo>
                      <a:pt x="770" y="172"/>
                    </a:lnTo>
                    <a:lnTo>
                      <a:pt x="750" y="161"/>
                    </a:lnTo>
                    <a:lnTo>
                      <a:pt x="730" y="150"/>
                    </a:lnTo>
                    <a:lnTo>
                      <a:pt x="710" y="140"/>
                    </a:lnTo>
                    <a:lnTo>
                      <a:pt x="690" y="128"/>
                    </a:lnTo>
                    <a:lnTo>
                      <a:pt x="670" y="118"/>
                    </a:lnTo>
                    <a:lnTo>
                      <a:pt x="649" y="108"/>
                    </a:lnTo>
                    <a:lnTo>
                      <a:pt x="630" y="98"/>
                    </a:lnTo>
                    <a:lnTo>
                      <a:pt x="609" y="88"/>
                    </a:lnTo>
                    <a:lnTo>
                      <a:pt x="589" y="79"/>
                    </a:lnTo>
                    <a:lnTo>
                      <a:pt x="569" y="71"/>
                    </a:lnTo>
                    <a:lnTo>
                      <a:pt x="549" y="62"/>
                    </a:lnTo>
                    <a:lnTo>
                      <a:pt x="530" y="53"/>
                    </a:lnTo>
                    <a:lnTo>
                      <a:pt x="511" y="46"/>
                    </a:lnTo>
                    <a:lnTo>
                      <a:pt x="491" y="38"/>
                    </a:lnTo>
                    <a:lnTo>
                      <a:pt x="472" y="32"/>
                    </a:lnTo>
                    <a:lnTo>
                      <a:pt x="453" y="26"/>
                    </a:lnTo>
                    <a:lnTo>
                      <a:pt x="434" y="21"/>
                    </a:lnTo>
                    <a:lnTo>
                      <a:pt x="416" y="15"/>
                    </a:lnTo>
                    <a:lnTo>
                      <a:pt x="399" y="11"/>
                    </a:lnTo>
                    <a:lnTo>
                      <a:pt x="381" y="7"/>
                    </a:lnTo>
                    <a:lnTo>
                      <a:pt x="363" y="4"/>
                    </a:lnTo>
                    <a:lnTo>
                      <a:pt x="346" y="2"/>
                    </a:lnTo>
                    <a:lnTo>
                      <a:pt x="331" y="0"/>
                    </a:lnTo>
                    <a:lnTo>
                      <a:pt x="320" y="15"/>
                    </a:lnTo>
                    <a:lnTo>
                      <a:pt x="312" y="34"/>
                    </a:lnTo>
                    <a:lnTo>
                      <a:pt x="305" y="57"/>
                    </a:lnTo>
                    <a:lnTo>
                      <a:pt x="301" y="83"/>
                    </a:lnTo>
                    <a:lnTo>
                      <a:pt x="299" y="112"/>
                    </a:lnTo>
                    <a:lnTo>
                      <a:pt x="298" y="143"/>
                    </a:lnTo>
                    <a:lnTo>
                      <a:pt x="298" y="177"/>
                    </a:lnTo>
                    <a:lnTo>
                      <a:pt x="299" y="214"/>
                    </a:lnTo>
                    <a:lnTo>
                      <a:pt x="301" y="251"/>
                    </a:lnTo>
                    <a:lnTo>
                      <a:pt x="305" y="290"/>
                    </a:lnTo>
                    <a:lnTo>
                      <a:pt x="307" y="330"/>
                    </a:lnTo>
                    <a:lnTo>
                      <a:pt x="310" y="371"/>
                    </a:lnTo>
                    <a:lnTo>
                      <a:pt x="312" y="411"/>
                    </a:lnTo>
                    <a:lnTo>
                      <a:pt x="314" y="452"/>
                    </a:lnTo>
                    <a:lnTo>
                      <a:pt x="316" y="492"/>
                    </a:lnTo>
                    <a:lnTo>
                      <a:pt x="316" y="531"/>
                    </a:lnTo>
                    <a:lnTo>
                      <a:pt x="316" y="569"/>
                    </a:lnTo>
                    <a:lnTo>
                      <a:pt x="314" y="606"/>
                    </a:lnTo>
                    <a:lnTo>
                      <a:pt x="311" y="640"/>
                    </a:lnTo>
                    <a:lnTo>
                      <a:pt x="305" y="673"/>
                    </a:lnTo>
                    <a:lnTo>
                      <a:pt x="297" y="702"/>
                    </a:lnTo>
                    <a:lnTo>
                      <a:pt x="286" y="731"/>
                    </a:lnTo>
                    <a:lnTo>
                      <a:pt x="275" y="755"/>
                    </a:lnTo>
                    <a:lnTo>
                      <a:pt x="259" y="775"/>
                    </a:lnTo>
                    <a:lnTo>
                      <a:pt x="239" y="791"/>
                    </a:lnTo>
                    <a:lnTo>
                      <a:pt x="217" y="804"/>
                    </a:lnTo>
                    <a:lnTo>
                      <a:pt x="191" y="811"/>
                    </a:lnTo>
                    <a:lnTo>
                      <a:pt x="162" y="814"/>
                    </a:lnTo>
                    <a:lnTo>
                      <a:pt x="129" y="812"/>
                    </a:lnTo>
                    <a:lnTo>
                      <a:pt x="90" y="804"/>
                    </a:lnTo>
                    <a:lnTo>
                      <a:pt x="48" y="790"/>
                    </a:lnTo>
                    <a:lnTo>
                      <a:pt x="0" y="77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203" name="Freeform 211">
                <a:extLst>
                  <a:ext uri="{FF2B5EF4-FFF2-40B4-BE49-F238E27FC236}">
                    <a16:creationId xmlns:a16="http://schemas.microsoft.com/office/drawing/2014/main" id="{59DDA965-B12A-7FA9-7EC4-9515F330C5B2}"/>
                  </a:ext>
                </a:extLst>
              </p:cNvPr>
              <p:cNvSpPr>
                <a:spLocks/>
              </p:cNvSpPr>
              <p:nvPr/>
            </p:nvSpPr>
            <p:spPr bwMode="auto">
              <a:xfrm>
                <a:off x="1480" y="2721"/>
                <a:ext cx="447" cy="312"/>
              </a:xfrm>
              <a:custGeom>
                <a:avLst/>
                <a:gdLst>
                  <a:gd name="T0" fmla="*/ 224 w 1340"/>
                  <a:gd name="T1" fmla="*/ 52 h 936"/>
                  <a:gd name="T2" fmla="*/ 290 w 1340"/>
                  <a:gd name="T3" fmla="*/ 26 h 936"/>
                  <a:gd name="T4" fmla="*/ 364 w 1340"/>
                  <a:gd name="T5" fmla="*/ 9 h 936"/>
                  <a:gd name="T6" fmla="*/ 434 w 1340"/>
                  <a:gd name="T7" fmla="*/ 1 h 936"/>
                  <a:gd name="T8" fmla="*/ 511 w 1340"/>
                  <a:gd name="T9" fmla="*/ 9 h 936"/>
                  <a:gd name="T10" fmla="*/ 596 w 1340"/>
                  <a:gd name="T11" fmla="*/ 15 h 936"/>
                  <a:gd name="T12" fmla="*/ 683 w 1340"/>
                  <a:gd name="T13" fmla="*/ 15 h 936"/>
                  <a:gd name="T14" fmla="*/ 775 w 1340"/>
                  <a:gd name="T15" fmla="*/ 4 h 936"/>
                  <a:gd name="T16" fmla="*/ 855 w 1340"/>
                  <a:gd name="T17" fmla="*/ 3 h 936"/>
                  <a:gd name="T18" fmla="*/ 930 w 1340"/>
                  <a:gd name="T19" fmla="*/ 18 h 936"/>
                  <a:gd name="T20" fmla="*/ 1002 w 1340"/>
                  <a:gd name="T21" fmla="*/ 42 h 936"/>
                  <a:gd name="T22" fmla="*/ 1072 w 1340"/>
                  <a:gd name="T23" fmla="*/ 75 h 936"/>
                  <a:gd name="T24" fmla="*/ 1136 w 1340"/>
                  <a:gd name="T25" fmla="*/ 115 h 936"/>
                  <a:gd name="T26" fmla="*/ 1193 w 1340"/>
                  <a:gd name="T27" fmla="*/ 163 h 936"/>
                  <a:gd name="T28" fmla="*/ 1239 w 1340"/>
                  <a:gd name="T29" fmla="*/ 214 h 936"/>
                  <a:gd name="T30" fmla="*/ 1274 w 1340"/>
                  <a:gd name="T31" fmla="*/ 269 h 936"/>
                  <a:gd name="T32" fmla="*/ 1312 w 1340"/>
                  <a:gd name="T33" fmla="*/ 339 h 936"/>
                  <a:gd name="T34" fmla="*/ 1334 w 1340"/>
                  <a:gd name="T35" fmla="*/ 416 h 936"/>
                  <a:gd name="T36" fmla="*/ 1339 w 1340"/>
                  <a:gd name="T37" fmla="*/ 497 h 936"/>
                  <a:gd name="T38" fmla="*/ 1328 w 1340"/>
                  <a:gd name="T39" fmla="*/ 579 h 936"/>
                  <a:gd name="T40" fmla="*/ 1303 w 1340"/>
                  <a:gd name="T41" fmla="*/ 658 h 936"/>
                  <a:gd name="T42" fmla="*/ 1263 w 1340"/>
                  <a:gd name="T43" fmla="*/ 734 h 936"/>
                  <a:gd name="T44" fmla="*/ 1214 w 1340"/>
                  <a:gd name="T45" fmla="*/ 804 h 936"/>
                  <a:gd name="T46" fmla="*/ 1153 w 1340"/>
                  <a:gd name="T47" fmla="*/ 864 h 936"/>
                  <a:gd name="T48" fmla="*/ 1092 w 1340"/>
                  <a:gd name="T49" fmla="*/ 904 h 936"/>
                  <a:gd name="T50" fmla="*/ 1031 w 1340"/>
                  <a:gd name="T51" fmla="*/ 926 h 936"/>
                  <a:gd name="T52" fmla="*/ 969 w 1340"/>
                  <a:gd name="T53" fmla="*/ 936 h 936"/>
                  <a:gd name="T54" fmla="*/ 907 w 1340"/>
                  <a:gd name="T55" fmla="*/ 934 h 936"/>
                  <a:gd name="T56" fmla="*/ 845 w 1340"/>
                  <a:gd name="T57" fmla="*/ 924 h 936"/>
                  <a:gd name="T58" fmla="*/ 781 w 1340"/>
                  <a:gd name="T59" fmla="*/ 911 h 936"/>
                  <a:gd name="T60" fmla="*/ 717 w 1340"/>
                  <a:gd name="T61" fmla="*/ 895 h 936"/>
                  <a:gd name="T62" fmla="*/ 651 w 1340"/>
                  <a:gd name="T63" fmla="*/ 881 h 936"/>
                  <a:gd name="T64" fmla="*/ 589 w 1340"/>
                  <a:gd name="T65" fmla="*/ 863 h 936"/>
                  <a:gd name="T66" fmla="*/ 524 w 1340"/>
                  <a:gd name="T67" fmla="*/ 838 h 936"/>
                  <a:gd name="T68" fmla="*/ 458 w 1340"/>
                  <a:gd name="T69" fmla="*/ 811 h 936"/>
                  <a:gd name="T70" fmla="*/ 394 w 1340"/>
                  <a:gd name="T71" fmla="*/ 786 h 936"/>
                  <a:gd name="T72" fmla="*/ 366 w 1340"/>
                  <a:gd name="T73" fmla="*/ 767 h 936"/>
                  <a:gd name="T74" fmla="*/ 353 w 1340"/>
                  <a:gd name="T75" fmla="*/ 744 h 936"/>
                  <a:gd name="T76" fmla="*/ 329 w 1340"/>
                  <a:gd name="T77" fmla="*/ 734 h 936"/>
                  <a:gd name="T78" fmla="*/ 292 w 1340"/>
                  <a:gd name="T79" fmla="*/ 716 h 936"/>
                  <a:gd name="T80" fmla="*/ 252 w 1340"/>
                  <a:gd name="T81" fmla="*/ 688 h 936"/>
                  <a:gd name="T82" fmla="*/ 213 w 1340"/>
                  <a:gd name="T83" fmla="*/ 658 h 936"/>
                  <a:gd name="T84" fmla="*/ 155 w 1340"/>
                  <a:gd name="T85" fmla="*/ 607 h 936"/>
                  <a:gd name="T86" fmla="*/ 90 w 1340"/>
                  <a:gd name="T87" fmla="*/ 528 h 936"/>
                  <a:gd name="T88" fmla="*/ 35 w 1340"/>
                  <a:gd name="T89" fmla="*/ 437 h 936"/>
                  <a:gd name="T90" fmla="*/ 3 w 1340"/>
                  <a:gd name="T91" fmla="*/ 340 h 936"/>
                  <a:gd name="T92" fmla="*/ 13 w 1340"/>
                  <a:gd name="T93" fmla="*/ 269 h 936"/>
                  <a:gd name="T94" fmla="*/ 53 w 1340"/>
                  <a:gd name="T95" fmla="*/ 204 h 936"/>
                  <a:gd name="T96" fmla="*/ 108 w 1340"/>
                  <a:gd name="T97" fmla="*/ 139 h 936"/>
                  <a:gd name="T98" fmla="*/ 170 w 1340"/>
                  <a:gd name="T99" fmla="*/ 8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0" h="936">
                    <a:moveTo>
                      <a:pt x="187" y="73"/>
                    </a:moveTo>
                    <a:lnTo>
                      <a:pt x="198" y="66"/>
                    </a:lnTo>
                    <a:lnTo>
                      <a:pt x="211" y="58"/>
                    </a:lnTo>
                    <a:lnTo>
                      <a:pt x="224" y="52"/>
                    </a:lnTo>
                    <a:lnTo>
                      <a:pt x="239" y="45"/>
                    </a:lnTo>
                    <a:lnTo>
                      <a:pt x="255" y="39"/>
                    </a:lnTo>
                    <a:lnTo>
                      <a:pt x="273" y="33"/>
                    </a:lnTo>
                    <a:lnTo>
                      <a:pt x="290" y="26"/>
                    </a:lnTo>
                    <a:lnTo>
                      <a:pt x="309" y="22"/>
                    </a:lnTo>
                    <a:lnTo>
                      <a:pt x="327" y="17"/>
                    </a:lnTo>
                    <a:lnTo>
                      <a:pt x="345" y="13"/>
                    </a:lnTo>
                    <a:lnTo>
                      <a:pt x="364" y="9"/>
                    </a:lnTo>
                    <a:lnTo>
                      <a:pt x="382" y="7"/>
                    </a:lnTo>
                    <a:lnTo>
                      <a:pt x="399" y="4"/>
                    </a:lnTo>
                    <a:lnTo>
                      <a:pt x="416" y="2"/>
                    </a:lnTo>
                    <a:lnTo>
                      <a:pt x="434" y="1"/>
                    </a:lnTo>
                    <a:lnTo>
                      <a:pt x="449" y="0"/>
                    </a:lnTo>
                    <a:lnTo>
                      <a:pt x="470" y="3"/>
                    </a:lnTo>
                    <a:lnTo>
                      <a:pt x="490" y="6"/>
                    </a:lnTo>
                    <a:lnTo>
                      <a:pt x="511" y="9"/>
                    </a:lnTo>
                    <a:lnTo>
                      <a:pt x="532" y="11"/>
                    </a:lnTo>
                    <a:lnTo>
                      <a:pt x="554" y="12"/>
                    </a:lnTo>
                    <a:lnTo>
                      <a:pt x="575" y="14"/>
                    </a:lnTo>
                    <a:lnTo>
                      <a:pt x="596" y="15"/>
                    </a:lnTo>
                    <a:lnTo>
                      <a:pt x="617" y="16"/>
                    </a:lnTo>
                    <a:lnTo>
                      <a:pt x="639" y="16"/>
                    </a:lnTo>
                    <a:lnTo>
                      <a:pt x="660" y="16"/>
                    </a:lnTo>
                    <a:lnTo>
                      <a:pt x="683" y="15"/>
                    </a:lnTo>
                    <a:lnTo>
                      <a:pt x="706" y="13"/>
                    </a:lnTo>
                    <a:lnTo>
                      <a:pt x="728" y="11"/>
                    </a:lnTo>
                    <a:lnTo>
                      <a:pt x="751" y="8"/>
                    </a:lnTo>
                    <a:lnTo>
                      <a:pt x="775" y="4"/>
                    </a:lnTo>
                    <a:lnTo>
                      <a:pt x="798" y="0"/>
                    </a:lnTo>
                    <a:lnTo>
                      <a:pt x="818" y="0"/>
                    </a:lnTo>
                    <a:lnTo>
                      <a:pt x="837" y="1"/>
                    </a:lnTo>
                    <a:lnTo>
                      <a:pt x="855" y="3"/>
                    </a:lnTo>
                    <a:lnTo>
                      <a:pt x="873" y="6"/>
                    </a:lnTo>
                    <a:lnTo>
                      <a:pt x="891" y="9"/>
                    </a:lnTo>
                    <a:lnTo>
                      <a:pt x="910" y="13"/>
                    </a:lnTo>
                    <a:lnTo>
                      <a:pt x="930" y="18"/>
                    </a:lnTo>
                    <a:lnTo>
                      <a:pt x="948" y="22"/>
                    </a:lnTo>
                    <a:lnTo>
                      <a:pt x="966" y="29"/>
                    </a:lnTo>
                    <a:lnTo>
                      <a:pt x="984" y="36"/>
                    </a:lnTo>
                    <a:lnTo>
                      <a:pt x="1002" y="42"/>
                    </a:lnTo>
                    <a:lnTo>
                      <a:pt x="1020" y="50"/>
                    </a:lnTo>
                    <a:lnTo>
                      <a:pt x="1037" y="58"/>
                    </a:lnTo>
                    <a:lnTo>
                      <a:pt x="1055" y="66"/>
                    </a:lnTo>
                    <a:lnTo>
                      <a:pt x="1072" y="75"/>
                    </a:lnTo>
                    <a:lnTo>
                      <a:pt x="1089" y="85"/>
                    </a:lnTo>
                    <a:lnTo>
                      <a:pt x="1105" y="94"/>
                    </a:lnTo>
                    <a:lnTo>
                      <a:pt x="1120" y="105"/>
                    </a:lnTo>
                    <a:lnTo>
                      <a:pt x="1136" y="115"/>
                    </a:lnTo>
                    <a:lnTo>
                      <a:pt x="1151" y="126"/>
                    </a:lnTo>
                    <a:lnTo>
                      <a:pt x="1165" y="137"/>
                    </a:lnTo>
                    <a:lnTo>
                      <a:pt x="1180" y="150"/>
                    </a:lnTo>
                    <a:lnTo>
                      <a:pt x="1193" y="163"/>
                    </a:lnTo>
                    <a:lnTo>
                      <a:pt x="1206" y="175"/>
                    </a:lnTo>
                    <a:lnTo>
                      <a:pt x="1218" y="188"/>
                    </a:lnTo>
                    <a:lnTo>
                      <a:pt x="1229" y="201"/>
                    </a:lnTo>
                    <a:lnTo>
                      <a:pt x="1239" y="214"/>
                    </a:lnTo>
                    <a:lnTo>
                      <a:pt x="1249" y="228"/>
                    </a:lnTo>
                    <a:lnTo>
                      <a:pt x="1258" y="241"/>
                    </a:lnTo>
                    <a:lnTo>
                      <a:pt x="1267" y="255"/>
                    </a:lnTo>
                    <a:lnTo>
                      <a:pt x="1274" y="269"/>
                    </a:lnTo>
                    <a:lnTo>
                      <a:pt x="1281" y="284"/>
                    </a:lnTo>
                    <a:lnTo>
                      <a:pt x="1293" y="302"/>
                    </a:lnTo>
                    <a:lnTo>
                      <a:pt x="1303" y="320"/>
                    </a:lnTo>
                    <a:lnTo>
                      <a:pt x="1312" y="339"/>
                    </a:lnTo>
                    <a:lnTo>
                      <a:pt x="1319" y="358"/>
                    </a:lnTo>
                    <a:lnTo>
                      <a:pt x="1325" y="377"/>
                    </a:lnTo>
                    <a:lnTo>
                      <a:pt x="1331" y="396"/>
                    </a:lnTo>
                    <a:lnTo>
                      <a:pt x="1334" y="416"/>
                    </a:lnTo>
                    <a:lnTo>
                      <a:pt x="1337" y="437"/>
                    </a:lnTo>
                    <a:lnTo>
                      <a:pt x="1339" y="457"/>
                    </a:lnTo>
                    <a:lnTo>
                      <a:pt x="1340" y="476"/>
                    </a:lnTo>
                    <a:lnTo>
                      <a:pt x="1339" y="497"/>
                    </a:lnTo>
                    <a:lnTo>
                      <a:pt x="1338" y="517"/>
                    </a:lnTo>
                    <a:lnTo>
                      <a:pt x="1336" y="537"/>
                    </a:lnTo>
                    <a:lnTo>
                      <a:pt x="1333" y="559"/>
                    </a:lnTo>
                    <a:lnTo>
                      <a:pt x="1328" y="579"/>
                    </a:lnTo>
                    <a:lnTo>
                      <a:pt x="1323" y="599"/>
                    </a:lnTo>
                    <a:lnTo>
                      <a:pt x="1318" y="619"/>
                    </a:lnTo>
                    <a:lnTo>
                      <a:pt x="1310" y="638"/>
                    </a:lnTo>
                    <a:lnTo>
                      <a:pt x="1303" y="658"/>
                    </a:lnTo>
                    <a:lnTo>
                      <a:pt x="1294" y="678"/>
                    </a:lnTo>
                    <a:lnTo>
                      <a:pt x="1284" y="697"/>
                    </a:lnTo>
                    <a:lnTo>
                      <a:pt x="1274" y="715"/>
                    </a:lnTo>
                    <a:lnTo>
                      <a:pt x="1263" y="734"/>
                    </a:lnTo>
                    <a:lnTo>
                      <a:pt x="1252" y="752"/>
                    </a:lnTo>
                    <a:lnTo>
                      <a:pt x="1240" y="769"/>
                    </a:lnTo>
                    <a:lnTo>
                      <a:pt x="1227" y="786"/>
                    </a:lnTo>
                    <a:lnTo>
                      <a:pt x="1214" y="804"/>
                    </a:lnTo>
                    <a:lnTo>
                      <a:pt x="1200" y="820"/>
                    </a:lnTo>
                    <a:lnTo>
                      <a:pt x="1185" y="835"/>
                    </a:lnTo>
                    <a:lnTo>
                      <a:pt x="1170" y="850"/>
                    </a:lnTo>
                    <a:lnTo>
                      <a:pt x="1153" y="864"/>
                    </a:lnTo>
                    <a:lnTo>
                      <a:pt x="1137" y="877"/>
                    </a:lnTo>
                    <a:lnTo>
                      <a:pt x="1122" y="887"/>
                    </a:lnTo>
                    <a:lnTo>
                      <a:pt x="1107" y="896"/>
                    </a:lnTo>
                    <a:lnTo>
                      <a:pt x="1092" y="904"/>
                    </a:lnTo>
                    <a:lnTo>
                      <a:pt x="1077" y="911"/>
                    </a:lnTo>
                    <a:lnTo>
                      <a:pt x="1062" y="917"/>
                    </a:lnTo>
                    <a:lnTo>
                      <a:pt x="1047" y="922"/>
                    </a:lnTo>
                    <a:lnTo>
                      <a:pt x="1031" y="926"/>
                    </a:lnTo>
                    <a:lnTo>
                      <a:pt x="1015" y="929"/>
                    </a:lnTo>
                    <a:lnTo>
                      <a:pt x="1000" y="933"/>
                    </a:lnTo>
                    <a:lnTo>
                      <a:pt x="985" y="935"/>
                    </a:lnTo>
                    <a:lnTo>
                      <a:pt x="969" y="936"/>
                    </a:lnTo>
                    <a:lnTo>
                      <a:pt x="954" y="936"/>
                    </a:lnTo>
                    <a:lnTo>
                      <a:pt x="939" y="936"/>
                    </a:lnTo>
                    <a:lnTo>
                      <a:pt x="924" y="936"/>
                    </a:lnTo>
                    <a:lnTo>
                      <a:pt x="907" y="934"/>
                    </a:lnTo>
                    <a:lnTo>
                      <a:pt x="891" y="933"/>
                    </a:lnTo>
                    <a:lnTo>
                      <a:pt x="876" y="930"/>
                    </a:lnTo>
                    <a:lnTo>
                      <a:pt x="860" y="927"/>
                    </a:lnTo>
                    <a:lnTo>
                      <a:pt x="845" y="924"/>
                    </a:lnTo>
                    <a:lnTo>
                      <a:pt x="829" y="921"/>
                    </a:lnTo>
                    <a:lnTo>
                      <a:pt x="814" y="918"/>
                    </a:lnTo>
                    <a:lnTo>
                      <a:pt x="796" y="914"/>
                    </a:lnTo>
                    <a:lnTo>
                      <a:pt x="781" y="911"/>
                    </a:lnTo>
                    <a:lnTo>
                      <a:pt x="765" y="907"/>
                    </a:lnTo>
                    <a:lnTo>
                      <a:pt x="749" y="903"/>
                    </a:lnTo>
                    <a:lnTo>
                      <a:pt x="733" y="899"/>
                    </a:lnTo>
                    <a:lnTo>
                      <a:pt x="717" y="895"/>
                    </a:lnTo>
                    <a:lnTo>
                      <a:pt x="701" y="891"/>
                    </a:lnTo>
                    <a:lnTo>
                      <a:pt x="684" y="887"/>
                    </a:lnTo>
                    <a:lnTo>
                      <a:pt x="667" y="884"/>
                    </a:lnTo>
                    <a:lnTo>
                      <a:pt x="651" y="881"/>
                    </a:lnTo>
                    <a:lnTo>
                      <a:pt x="634" y="877"/>
                    </a:lnTo>
                    <a:lnTo>
                      <a:pt x="620" y="873"/>
                    </a:lnTo>
                    <a:lnTo>
                      <a:pt x="605" y="868"/>
                    </a:lnTo>
                    <a:lnTo>
                      <a:pt x="589" y="863"/>
                    </a:lnTo>
                    <a:lnTo>
                      <a:pt x="574" y="857"/>
                    </a:lnTo>
                    <a:lnTo>
                      <a:pt x="557" y="851"/>
                    </a:lnTo>
                    <a:lnTo>
                      <a:pt x="540" y="845"/>
                    </a:lnTo>
                    <a:lnTo>
                      <a:pt x="524" y="838"/>
                    </a:lnTo>
                    <a:lnTo>
                      <a:pt x="507" y="832"/>
                    </a:lnTo>
                    <a:lnTo>
                      <a:pt x="491" y="825"/>
                    </a:lnTo>
                    <a:lnTo>
                      <a:pt x="474" y="818"/>
                    </a:lnTo>
                    <a:lnTo>
                      <a:pt x="458" y="811"/>
                    </a:lnTo>
                    <a:lnTo>
                      <a:pt x="442" y="805"/>
                    </a:lnTo>
                    <a:lnTo>
                      <a:pt x="425" y="798"/>
                    </a:lnTo>
                    <a:lnTo>
                      <a:pt x="409" y="792"/>
                    </a:lnTo>
                    <a:lnTo>
                      <a:pt x="394" y="786"/>
                    </a:lnTo>
                    <a:lnTo>
                      <a:pt x="379" y="780"/>
                    </a:lnTo>
                    <a:lnTo>
                      <a:pt x="374" y="777"/>
                    </a:lnTo>
                    <a:lnTo>
                      <a:pt x="369" y="772"/>
                    </a:lnTo>
                    <a:lnTo>
                      <a:pt x="366" y="767"/>
                    </a:lnTo>
                    <a:lnTo>
                      <a:pt x="362" y="762"/>
                    </a:lnTo>
                    <a:lnTo>
                      <a:pt x="358" y="756"/>
                    </a:lnTo>
                    <a:lnTo>
                      <a:pt x="355" y="750"/>
                    </a:lnTo>
                    <a:lnTo>
                      <a:pt x="353" y="744"/>
                    </a:lnTo>
                    <a:lnTo>
                      <a:pt x="351" y="737"/>
                    </a:lnTo>
                    <a:lnTo>
                      <a:pt x="344" y="738"/>
                    </a:lnTo>
                    <a:lnTo>
                      <a:pt x="337" y="737"/>
                    </a:lnTo>
                    <a:lnTo>
                      <a:pt x="329" y="734"/>
                    </a:lnTo>
                    <a:lnTo>
                      <a:pt x="321" y="731"/>
                    </a:lnTo>
                    <a:lnTo>
                      <a:pt x="312" y="727"/>
                    </a:lnTo>
                    <a:lnTo>
                      <a:pt x="302" y="722"/>
                    </a:lnTo>
                    <a:lnTo>
                      <a:pt x="292" y="716"/>
                    </a:lnTo>
                    <a:lnTo>
                      <a:pt x="282" y="709"/>
                    </a:lnTo>
                    <a:lnTo>
                      <a:pt x="273" y="703"/>
                    </a:lnTo>
                    <a:lnTo>
                      <a:pt x="262" y="696"/>
                    </a:lnTo>
                    <a:lnTo>
                      <a:pt x="252" y="688"/>
                    </a:lnTo>
                    <a:lnTo>
                      <a:pt x="242" y="681"/>
                    </a:lnTo>
                    <a:lnTo>
                      <a:pt x="233" y="672"/>
                    </a:lnTo>
                    <a:lnTo>
                      <a:pt x="223" y="665"/>
                    </a:lnTo>
                    <a:lnTo>
                      <a:pt x="213" y="658"/>
                    </a:lnTo>
                    <a:lnTo>
                      <a:pt x="205" y="652"/>
                    </a:lnTo>
                    <a:lnTo>
                      <a:pt x="188" y="638"/>
                    </a:lnTo>
                    <a:lnTo>
                      <a:pt x="171" y="623"/>
                    </a:lnTo>
                    <a:lnTo>
                      <a:pt x="155" y="607"/>
                    </a:lnTo>
                    <a:lnTo>
                      <a:pt x="138" y="589"/>
                    </a:lnTo>
                    <a:lnTo>
                      <a:pt x="122" y="570"/>
                    </a:lnTo>
                    <a:lnTo>
                      <a:pt x="106" y="550"/>
                    </a:lnTo>
                    <a:lnTo>
                      <a:pt x="90" y="528"/>
                    </a:lnTo>
                    <a:lnTo>
                      <a:pt x="76" y="506"/>
                    </a:lnTo>
                    <a:lnTo>
                      <a:pt x="60" y="483"/>
                    </a:lnTo>
                    <a:lnTo>
                      <a:pt x="47" y="460"/>
                    </a:lnTo>
                    <a:lnTo>
                      <a:pt x="35" y="437"/>
                    </a:lnTo>
                    <a:lnTo>
                      <a:pt x="25" y="411"/>
                    </a:lnTo>
                    <a:lnTo>
                      <a:pt x="16" y="388"/>
                    </a:lnTo>
                    <a:lnTo>
                      <a:pt x="8" y="364"/>
                    </a:lnTo>
                    <a:lnTo>
                      <a:pt x="3" y="340"/>
                    </a:lnTo>
                    <a:lnTo>
                      <a:pt x="0" y="316"/>
                    </a:lnTo>
                    <a:lnTo>
                      <a:pt x="2" y="301"/>
                    </a:lnTo>
                    <a:lnTo>
                      <a:pt x="7" y="285"/>
                    </a:lnTo>
                    <a:lnTo>
                      <a:pt x="13" y="269"/>
                    </a:lnTo>
                    <a:lnTo>
                      <a:pt x="21" y="253"/>
                    </a:lnTo>
                    <a:lnTo>
                      <a:pt x="30" y="236"/>
                    </a:lnTo>
                    <a:lnTo>
                      <a:pt x="41" y="221"/>
                    </a:lnTo>
                    <a:lnTo>
                      <a:pt x="53" y="204"/>
                    </a:lnTo>
                    <a:lnTo>
                      <a:pt x="65" y="187"/>
                    </a:lnTo>
                    <a:lnTo>
                      <a:pt x="79" y="172"/>
                    </a:lnTo>
                    <a:lnTo>
                      <a:pt x="93" y="155"/>
                    </a:lnTo>
                    <a:lnTo>
                      <a:pt x="108" y="139"/>
                    </a:lnTo>
                    <a:lnTo>
                      <a:pt x="123" y="125"/>
                    </a:lnTo>
                    <a:lnTo>
                      <a:pt x="138" y="110"/>
                    </a:lnTo>
                    <a:lnTo>
                      <a:pt x="155" y="97"/>
                    </a:lnTo>
                    <a:lnTo>
                      <a:pt x="170" y="85"/>
                    </a:lnTo>
                    <a:lnTo>
                      <a:pt x="187" y="73"/>
                    </a:lnTo>
                    <a:close/>
                  </a:path>
                </a:pathLst>
              </a:custGeom>
              <a:solidFill>
                <a:srgbClr val="F2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04" name="Freeform 212">
                <a:extLst>
                  <a:ext uri="{FF2B5EF4-FFF2-40B4-BE49-F238E27FC236}">
                    <a16:creationId xmlns:a16="http://schemas.microsoft.com/office/drawing/2014/main" id="{F5B8204E-F721-2990-1827-40351F50EE23}"/>
                  </a:ext>
                </a:extLst>
              </p:cNvPr>
              <p:cNvSpPr>
                <a:spLocks/>
              </p:cNvSpPr>
              <p:nvPr/>
            </p:nvSpPr>
            <p:spPr bwMode="auto">
              <a:xfrm>
                <a:off x="1480" y="2721"/>
                <a:ext cx="447" cy="312"/>
              </a:xfrm>
              <a:custGeom>
                <a:avLst/>
                <a:gdLst>
                  <a:gd name="T0" fmla="*/ 224 w 1340"/>
                  <a:gd name="T1" fmla="*/ 52 h 936"/>
                  <a:gd name="T2" fmla="*/ 290 w 1340"/>
                  <a:gd name="T3" fmla="*/ 26 h 936"/>
                  <a:gd name="T4" fmla="*/ 364 w 1340"/>
                  <a:gd name="T5" fmla="*/ 9 h 936"/>
                  <a:gd name="T6" fmla="*/ 434 w 1340"/>
                  <a:gd name="T7" fmla="*/ 1 h 936"/>
                  <a:gd name="T8" fmla="*/ 511 w 1340"/>
                  <a:gd name="T9" fmla="*/ 9 h 936"/>
                  <a:gd name="T10" fmla="*/ 596 w 1340"/>
                  <a:gd name="T11" fmla="*/ 15 h 936"/>
                  <a:gd name="T12" fmla="*/ 683 w 1340"/>
                  <a:gd name="T13" fmla="*/ 15 h 936"/>
                  <a:gd name="T14" fmla="*/ 775 w 1340"/>
                  <a:gd name="T15" fmla="*/ 4 h 936"/>
                  <a:gd name="T16" fmla="*/ 855 w 1340"/>
                  <a:gd name="T17" fmla="*/ 3 h 936"/>
                  <a:gd name="T18" fmla="*/ 930 w 1340"/>
                  <a:gd name="T19" fmla="*/ 18 h 936"/>
                  <a:gd name="T20" fmla="*/ 1002 w 1340"/>
                  <a:gd name="T21" fmla="*/ 42 h 936"/>
                  <a:gd name="T22" fmla="*/ 1072 w 1340"/>
                  <a:gd name="T23" fmla="*/ 75 h 936"/>
                  <a:gd name="T24" fmla="*/ 1136 w 1340"/>
                  <a:gd name="T25" fmla="*/ 115 h 936"/>
                  <a:gd name="T26" fmla="*/ 1193 w 1340"/>
                  <a:gd name="T27" fmla="*/ 163 h 936"/>
                  <a:gd name="T28" fmla="*/ 1239 w 1340"/>
                  <a:gd name="T29" fmla="*/ 214 h 936"/>
                  <a:gd name="T30" fmla="*/ 1274 w 1340"/>
                  <a:gd name="T31" fmla="*/ 269 h 936"/>
                  <a:gd name="T32" fmla="*/ 1312 w 1340"/>
                  <a:gd name="T33" fmla="*/ 339 h 936"/>
                  <a:gd name="T34" fmla="*/ 1334 w 1340"/>
                  <a:gd name="T35" fmla="*/ 416 h 936"/>
                  <a:gd name="T36" fmla="*/ 1339 w 1340"/>
                  <a:gd name="T37" fmla="*/ 497 h 936"/>
                  <a:gd name="T38" fmla="*/ 1328 w 1340"/>
                  <a:gd name="T39" fmla="*/ 579 h 936"/>
                  <a:gd name="T40" fmla="*/ 1303 w 1340"/>
                  <a:gd name="T41" fmla="*/ 658 h 936"/>
                  <a:gd name="T42" fmla="*/ 1263 w 1340"/>
                  <a:gd name="T43" fmla="*/ 734 h 936"/>
                  <a:gd name="T44" fmla="*/ 1214 w 1340"/>
                  <a:gd name="T45" fmla="*/ 804 h 936"/>
                  <a:gd name="T46" fmla="*/ 1153 w 1340"/>
                  <a:gd name="T47" fmla="*/ 864 h 936"/>
                  <a:gd name="T48" fmla="*/ 1092 w 1340"/>
                  <a:gd name="T49" fmla="*/ 904 h 936"/>
                  <a:gd name="T50" fmla="*/ 1031 w 1340"/>
                  <a:gd name="T51" fmla="*/ 926 h 936"/>
                  <a:gd name="T52" fmla="*/ 969 w 1340"/>
                  <a:gd name="T53" fmla="*/ 936 h 936"/>
                  <a:gd name="T54" fmla="*/ 907 w 1340"/>
                  <a:gd name="T55" fmla="*/ 934 h 936"/>
                  <a:gd name="T56" fmla="*/ 845 w 1340"/>
                  <a:gd name="T57" fmla="*/ 924 h 936"/>
                  <a:gd name="T58" fmla="*/ 781 w 1340"/>
                  <a:gd name="T59" fmla="*/ 911 h 936"/>
                  <a:gd name="T60" fmla="*/ 717 w 1340"/>
                  <a:gd name="T61" fmla="*/ 895 h 936"/>
                  <a:gd name="T62" fmla="*/ 651 w 1340"/>
                  <a:gd name="T63" fmla="*/ 881 h 936"/>
                  <a:gd name="T64" fmla="*/ 589 w 1340"/>
                  <a:gd name="T65" fmla="*/ 863 h 936"/>
                  <a:gd name="T66" fmla="*/ 524 w 1340"/>
                  <a:gd name="T67" fmla="*/ 838 h 936"/>
                  <a:gd name="T68" fmla="*/ 458 w 1340"/>
                  <a:gd name="T69" fmla="*/ 811 h 936"/>
                  <a:gd name="T70" fmla="*/ 394 w 1340"/>
                  <a:gd name="T71" fmla="*/ 786 h 936"/>
                  <a:gd name="T72" fmla="*/ 366 w 1340"/>
                  <a:gd name="T73" fmla="*/ 767 h 936"/>
                  <a:gd name="T74" fmla="*/ 353 w 1340"/>
                  <a:gd name="T75" fmla="*/ 744 h 936"/>
                  <a:gd name="T76" fmla="*/ 329 w 1340"/>
                  <a:gd name="T77" fmla="*/ 734 h 936"/>
                  <a:gd name="T78" fmla="*/ 292 w 1340"/>
                  <a:gd name="T79" fmla="*/ 716 h 936"/>
                  <a:gd name="T80" fmla="*/ 252 w 1340"/>
                  <a:gd name="T81" fmla="*/ 688 h 936"/>
                  <a:gd name="T82" fmla="*/ 213 w 1340"/>
                  <a:gd name="T83" fmla="*/ 658 h 936"/>
                  <a:gd name="T84" fmla="*/ 155 w 1340"/>
                  <a:gd name="T85" fmla="*/ 607 h 936"/>
                  <a:gd name="T86" fmla="*/ 90 w 1340"/>
                  <a:gd name="T87" fmla="*/ 528 h 936"/>
                  <a:gd name="T88" fmla="*/ 35 w 1340"/>
                  <a:gd name="T89" fmla="*/ 437 h 936"/>
                  <a:gd name="T90" fmla="*/ 3 w 1340"/>
                  <a:gd name="T91" fmla="*/ 340 h 936"/>
                  <a:gd name="T92" fmla="*/ 13 w 1340"/>
                  <a:gd name="T93" fmla="*/ 269 h 936"/>
                  <a:gd name="T94" fmla="*/ 53 w 1340"/>
                  <a:gd name="T95" fmla="*/ 204 h 936"/>
                  <a:gd name="T96" fmla="*/ 108 w 1340"/>
                  <a:gd name="T97" fmla="*/ 139 h 936"/>
                  <a:gd name="T98" fmla="*/ 170 w 1340"/>
                  <a:gd name="T99" fmla="*/ 8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0" h="936">
                    <a:moveTo>
                      <a:pt x="187" y="73"/>
                    </a:moveTo>
                    <a:lnTo>
                      <a:pt x="198" y="66"/>
                    </a:lnTo>
                    <a:lnTo>
                      <a:pt x="211" y="58"/>
                    </a:lnTo>
                    <a:lnTo>
                      <a:pt x="224" y="52"/>
                    </a:lnTo>
                    <a:lnTo>
                      <a:pt x="239" y="45"/>
                    </a:lnTo>
                    <a:lnTo>
                      <a:pt x="255" y="39"/>
                    </a:lnTo>
                    <a:lnTo>
                      <a:pt x="273" y="33"/>
                    </a:lnTo>
                    <a:lnTo>
                      <a:pt x="290" y="26"/>
                    </a:lnTo>
                    <a:lnTo>
                      <a:pt x="309" y="22"/>
                    </a:lnTo>
                    <a:lnTo>
                      <a:pt x="327" y="17"/>
                    </a:lnTo>
                    <a:lnTo>
                      <a:pt x="345" y="13"/>
                    </a:lnTo>
                    <a:lnTo>
                      <a:pt x="364" y="9"/>
                    </a:lnTo>
                    <a:lnTo>
                      <a:pt x="382" y="7"/>
                    </a:lnTo>
                    <a:lnTo>
                      <a:pt x="399" y="4"/>
                    </a:lnTo>
                    <a:lnTo>
                      <a:pt x="416" y="2"/>
                    </a:lnTo>
                    <a:lnTo>
                      <a:pt x="434" y="1"/>
                    </a:lnTo>
                    <a:lnTo>
                      <a:pt x="449" y="0"/>
                    </a:lnTo>
                    <a:lnTo>
                      <a:pt x="470" y="3"/>
                    </a:lnTo>
                    <a:lnTo>
                      <a:pt x="490" y="6"/>
                    </a:lnTo>
                    <a:lnTo>
                      <a:pt x="511" y="9"/>
                    </a:lnTo>
                    <a:lnTo>
                      <a:pt x="532" y="11"/>
                    </a:lnTo>
                    <a:lnTo>
                      <a:pt x="554" y="12"/>
                    </a:lnTo>
                    <a:lnTo>
                      <a:pt x="575" y="14"/>
                    </a:lnTo>
                    <a:lnTo>
                      <a:pt x="596" y="15"/>
                    </a:lnTo>
                    <a:lnTo>
                      <a:pt x="617" y="16"/>
                    </a:lnTo>
                    <a:lnTo>
                      <a:pt x="639" y="16"/>
                    </a:lnTo>
                    <a:lnTo>
                      <a:pt x="660" y="16"/>
                    </a:lnTo>
                    <a:lnTo>
                      <a:pt x="683" y="15"/>
                    </a:lnTo>
                    <a:lnTo>
                      <a:pt x="706" y="13"/>
                    </a:lnTo>
                    <a:lnTo>
                      <a:pt x="728" y="11"/>
                    </a:lnTo>
                    <a:lnTo>
                      <a:pt x="751" y="8"/>
                    </a:lnTo>
                    <a:lnTo>
                      <a:pt x="775" y="4"/>
                    </a:lnTo>
                    <a:lnTo>
                      <a:pt x="798" y="0"/>
                    </a:lnTo>
                    <a:lnTo>
                      <a:pt x="818" y="0"/>
                    </a:lnTo>
                    <a:lnTo>
                      <a:pt x="837" y="1"/>
                    </a:lnTo>
                    <a:lnTo>
                      <a:pt x="855" y="3"/>
                    </a:lnTo>
                    <a:lnTo>
                      <a:pt x="873" y="6"/>
                    </a:lnTo>
                    <a:lnTo>
                      <a:pt x="891" y="9"/>
                    </a:lnTo>
                    <a:lnTo>
                      <a:pt x="910" y="13"/>
                    </a:lnTo>
                    <a:lnTo>
                      <a:pt x="930" y="18"/>
                    </a:lnTo>
                    <a:lnTo>
                      <a:pt x="948" y="22"/>
                    </a:lnTo>
                    <a:lnTo>
                      <a:pt x="966" y="29"/>
                    </a:lnTo>
                    <a:lnTo>
                      <a:pt x="984" y="36"/>
                    </a:lnTo>
                    <a:lnTo>
                      <a:pt x="1002" y="42"/>
                    </a:lnTo>
                    <a:lnTo>
                      <a:pt x="1020" y="50"/>
                    </a:lnTo>
                    <a:lnTo>
                      <a:pt x="1037" y="58"/>
                    </a:lnTo>
                    <a:lnTo>
                      <a:pt x="1055" y="66"/>
                    </a:lnTo>
                    <a:lnTo>
                      <a:pt x="1072" y="75"/>
                    </a:lnTo>
                    <a:lnTo>
                      <a:pt x="1089" y="85"/>
                    </a:lnTo>
                    <a:lnTo>
                      <a:pt x="1105" y="94"/>
                    </a:lnTo>
                    <a:lnTo>
                      <a:pt x="1120" y="105"/>
                    </a:lnTo>
                    <a:lnTo>
                      <a:pt x="1136" y="115"/>
                    </a:lnTo>
                    <a:lnTo>
                      <a:pt x="1151" y="126"/>
                    </a:lnTo>
                    <a:lnTo>
                      <a:pt x="1165" y="137"/>
                    </a:lnTo>
                    <a:lnTo>
                      <a:pt x="1180" y="150"/>
                    </a:lnTo>
                    <a:lnTo>
                      <a:pt x="1193" y="163"/>
                    </a:lnTo>
                    <a:lnTo>
                      <a:pt x="1206" y="175"/>
                    </a:lnTo>
                    <a:lnTo>
                      <a:pt x="1218" y="188"/>
                    </a:lnTo>
                    <a:lnTo>
                      <a:pt x="1229" y="201"/>
                    </a:lnTo>
                    <a:lnTo>
                      <a:pt x="1239" y="214"/>
                    </a:lnTo>
                    <a:lnTo>
                      <a:pt x="1249" y="228"/>
                    </a:lnTo>
                    <a:lnTo>
                      <a:pt x="1258" y="241"/>
                    </a:lnTo>
                    <a:lnTo>
                      <a:pt x="1267" y="255"/>
                    </a:lnTo>
                    <a:lnTo>
                      <a:pt x="1274" y="269"/>
                    </a:lnTo>
                    <a:lnTo>
                      <a:pt x="1281" y="284"/>
                    </a:lnTo>
                    <a:lnTo>
                      <a:pt x="1293" y="302"/>
                    </a:lnTo>
                    <a:lnTo>
                      <a:pt x="1303" y="320"/>
                    </a:lnTo>
                    <a:lnTo>
                      <a:pt x="1312" y="339"/>
                    </a:lnTo>
                    <a:lnTo>
                      <a:pt x="1319" y="358"/>
                    </a:lnTo>
                    <a:lnTo>
                      <a:pt x="1325" y="377"/>
                    </a:lnTo>
                    <a:lnTo>
                      <a:pt x="1331" y="396"/>
                    </a:lnTo>
                    <a:lnTo>
                      <a:pt x="1334" y="416"/>
                    </a:lnTo>
                    <a:lnTo>
                      <a:pt x="1337" y="437"/>
                    </a:lnTo>
                    <a:lnTo>
                      <a:pt x="1339" y="457"/>
                    </a:lnTo>
                    <a:lnTo>
                      <a:pt x="1340" y="476"/>
                    </a:lnTo>
                    <a:lnTo>
                      <a:pt x="1339" y="497"/>
                    </a:lnTo>
                    <a:lnTo>
                      <a:pt x="1338" y="517"/>
                    </a:lnTo>
                    <a:lnTo>
                      <a:pt x="1336" y="537"/>
                    </a:lnTo>
                    <a:lnTo>
                      <a:pt x="1333" y="559"/>
                    </a:lnTo>
                    <a:lnTo>
                      <a:pt x="1328" y="579"/>
                    </a:lnTo>
                    <a:lnTo>
                      <a:pt x="1323" y="599"/>
                    </a:lnTo>
                    <a:lnTo>
                      <a:pt x="1318" y="619"/>
                    </a:lnTo>
                    <a:lnTo>
                      <a:pt x="1310" y="638"/>
                    </a:lnTo>
                    <a:lnTo>
                      <a:pt x="1303" y="658"/>
                    </a:lnTo>
                    <a:lnTo>
                      <a:pt x="1294" y="678"/>
                    </a:lnTo>
                    <a:lnTo>
                      <a:pt x="1284" y="697"/>
                    </a:lnTo>
                    <a:lnTo>
                      <a:pt x="1274" y="715"/>
                    </a:lnTo>
                    <a:lnTo>
                      <a:pt x="1263" y="734"/>
                    </a:lnTo>
                    <a:lnTo>
                      <a:pt x="1252" y="752"/>
                    </a:lnTo>
                    <a:lnTo>
                      <a:pt x="1240" y="769"/>
                    </a:lnTo>
                    <a:lnTo>
                      <a:pt x="1227" y="786"/>
                    </a:lnTo>
                    <a:lnTo>
                      <a:pt x="1214" y="804"/>
                    </a:lnTo>
                    <a:lnTo>
                      <a:pt x="1200" y="820"/>
                    </a:lnTo>
                    <a:lnTo>
                      <a:pt x="1185" y="835"/>
                    </a:lnTo>
                    <a:lnTo>
                      <a:pt x="1170" y="850"/>
                    </a:lnTo>
                    <a:lnTo>
                      <a:pt x="1153" y="864"/>
                    </a:lnTo>
                    <a:lnTo>
                      <a:pt x="1137" y="877"/>
                    </a:lnTo>
                    <a:lnTo>
                      <a:pt x="1122" y="887"/>
                    </a:lnTo>
                    <a:lnTo>
                      <a:pt x="1107" y="896"/>
                    </a:lnTo>
                    <a:lnTo>
                      <a:pt x="1092" y="904"/>
                    </a:lnTo>
                    <a:lnTo>
                      <a:pt x="1077" y="911"/>
                    </a:lnTo>
                    <a:lnTo>
                      <a:pt x="1062" y="917"/>
                    </a:lnTo>
                    <a:lnTo>
                      <a:pt x="1047" y="922"/>
                    </a:lnTo>
                    <a:lnTo>
                      <a:pt x="1031" y="926"/>
                    </a:lnTo>
                    <a:lnTo>
                      <a:pt x="1015" y="929"/>
                    </a:lnTo>
                    <a:lnTo>
                      <a:pt x="1000" y="933"/>
                    </a:lnTo>
                    <a:lnTo>
                      <a:pt x="985" y="935"/>
                    </a:lnTo>
                    <a:lnTo>
                      <a:pt x="969" y="936"/>
                    </a:lnTo>
                    <a:lnTo>
                      <a:pt x="954" y="936"/>
                    </a:lnTo>
                    <a:lnTo>
                      <a:pt x="939" y="936"/>
                    </a:lnTo>
                    <a:lnTo>
                      <a:pt x="924" y="936"/>
                    </a:lnTo>
                    <a:lnTo>
                      <a:pt x="907" y="934"/>
                    </a:lnTo>
                    <a:lnTo>
                      <a:pt x="891" y="933"/>
                    </a:lnTo>
                    <a:lnTo>
                      <a:pt x="876" y="930"/>
                    </a:lnTo>
                    <a:lnTo>
                      <a:pt x="860" y="927"/>
                    </a:lnTo>
                    <a:lnTo>
                      <a:pt x="845" y="924"/>
                    </a:lnTo>
                    <a:lnTo>
                      <a:pt x="829" y="921"/>
                    </a:lnTo>
                    <a:lnTo>
                      <a:pt x="814" y="918"/>
                    </a:lnTo>
                    <a:lnTo>
                      <a:pt x="796" y="914"/>
                    </a:lnTo>
                    <a:lnTo>
                      <a:pt x="781" y="911"/>
                    </a:lnTo>
                    <a:lnTo>
                      <a:pt x="765" y="907"/>
                    </a:lnTo>
                    <a:lnTo>
                      <a:pt x="749" y="903"/>
                    </a:lnTo>
                    <a:lnTo>
                      <a:pt x="733" y="899"/>
                    </a:lnTo>
                    <a:lnTo>
                      <a:pt x="717" y="895"/>
                    </a:lnTo>
                    <a:lnTo>
                      <a:pt x="701" y="891"/>
                    </a:lnTo>
                    <a:lnTo>
                      <a:pt x="684" y="887"/>
                    </a:lnTo>
                    <a:lnTo>
                      <a:pt x="667" y="884"/>
                    </a:lnTo>
                    <a:lnTo>
                      <a:pt x="651" y="881"/>
                    </a:lnTo>
                    <a:lnTo>
                      <a:pt x="634" y="877"/>
                    </a:lnTo>
                    <a:lnTo>
                      <a:pt x="620" y="873"/>
                    </a:lnTo>
                    <a:lnTo>
                      <a:pt x="605" y="868"/>
                    </a:lnTo>
                    <a:lnTo>
                      <a:pt x="589" y="863"/>
                    </a:lnTo>
                    <a:lnTo>
                      <a:pt x="574" y="857"/>
                    </a:lnTo>
                    <a:lnTo>
                      <a:pt x="557" y="851"/>
                    </a:lnTo>
                    <a:lnTo>
                      <a:pt x="540" y="845"/>
                    </a:lnTo>
                    <a:lnTo>
                      <a:pt x="524" y="838"/>
                    </a:lnTo>
                    <a:lnTo>
                      <a:pt x="507" y="832"/>
                    </a:lnTo>
                    <a:lnTo>
                      <a:pt x="491" y="825"/>
                    </a:lnTo>
                    <a:lnTo>
                      <a:pt x="474" y="818"/>
                    </a:lnTo>
                    <a:lnTo>
                      <a:pt x="458" y="811"/>
                    </a:lnTo>
                    <a:lnTo>
                      <a:pt x="442" y="805"/>
                    </a:lnTo>
                    <a:lnTo>
                      <a:pt x="425" y="798"/>
                    </a:lnTo>
                    <a:lnTo>
                      <a:pt x="409" y="792"/>
                    </a:lnTo>
                    <a:lnTo>
                      <a:pt x="394" y="786"/>
                    </a:lnTo>
                    <a:lnTo>
                      <a:pt x="379" y="780"/>
                    </a:lnTo>
                    <a:lnTo>
                      <a:pt x="374" y="777"/>
                    </a:lnTo>
                    <a:lnTo>
                      <a:pt x="369" y="772"/>
                    </a:lnTo>
                    <a:lnTo>
                      <a:pt x="366" y="767"/>
                    </a:lnTo>
                    <a:lnTo>
                      <a:pt x="362" y="762"/>
                    </a:lnTo>
                    <a:lnTo>
                      <a:pt x="358" y="756"/>
                    </a:lnTo>
                    <a:lnTo>
                      <a:pt x="355" y="750"/>
                    </a:lnTo>
                    <a:lnTo>
                      <a:pt x="353" y="744"/>
                    </a:lnTo>
                    <a:lnTo>
                      <a:pt x="351" y="737"/>
                    </a:lnTo>
                    <a:lnTo>
                      <a:pt x="344" y="738"/>
                    </a:lnTo>
                    <a:lnTo>
                      <a:pt x="337" y="737"/>
                    </a:lnTo>
                    <a:lnTo>
                      <a:pt x="329" y="734"/>
                    </a:lnTo>
                    <a:lnTo>
                      <a:pt x="321" y="731"/>
                    </a:lnTo>
                    <a:lnTo>
                      <a:pt x="312" y="727"/>
                    </a:lnTo>
                    <a:lnTo>
                      <a:pt x="302" y="722"/>
                    </a:lnTo>
                    <a:lnTo>
                      <a:pt x="292" y="716"/>
                    </a:lnTo>
                    <a:lnTo>
                      <a:pt x="282" y="709"/>
                    </a:lnTo>
                    <a:lnTo>
                      <a:pt x="273" y="703"/>
                    </a:lnTo>
                    <a:lnTo>
                      <a:pt x="262" y="696"/>
                    </a:lnTo>
                    <a:lnTo>
                      <a:pt x="252" y="688"/>
                    </a:lnTo>
                    <a:lnTo>
                      <a:pt x="242" y="681"/>
                    </a:lnTo>
                    <a:lnTo>
                      <a:pt x="233" y="672"/>
                    </a:lnTo>
                    <a:lnTo>
                      <a:pt x="223" y="665"/>
                    </a:lnTo>
                    <a:lnTo>
                      <a:pt x="213" y="658"/>
                    </a:lnTo>
                    <a:lnTo>
                      <a:pt x="205" y="652"/>
                    </a:lnTo>
                    <a:lnTo>
                      <a:pt x="188" y="638"/>
                    </a:lnTo>
                    <a:lnTo>
                      <a:pt x="171" y="623"/>
                    </a:lnTo>
                    <a:lnTo>
                      <a:pt x="155" y="607"/>
                    </a:lnTo>
                    <a:lnTo>
                      <a:pt x="138" y="589"/>
                    </a:lnTo>
                    <a:lnTo>
                      <a:pt x="122" y="570"/>
                    </a:lnTo>
                    <a:lnTo>
                      <a:pt x="106" y="550"/>
                    </a:lnTo>
                    <a:lnTo>
                      <a:pt x="90" y="528"/>
                    </a:lnTo>
                    <a:lnTo>
                      <a:pt x="76" y="506"/>
                    </a:lnTo>
                    <a:lnTo>
                      <a:pt x="60" y="483"/>
                    </a:lnTo>
                    <a:lnTo>
                      <a:pt x="47" y="460"/>
                    </a:lnTo>
                    <a:lnTo>
                      <a:pt x="35" y="437"/>
                    </a:lnTo>
                    <a:lnTo>
                      <a:pt x="25" y="411"/>
                    </a:lnTo>
                    <a:lnTo>
                      <a:pt x="16" y="388"/>
                    </a:lnTo>
                    <a:lnTo>
                      <a:pt x="8" y="364"/>
                    </a:lnTo>
                    <a:lnTo>
                      <a:pt x="3" y="340"/>
                    </a:lnTo>
                    <a:lnTo>
                      <a:pt x="0" y="316"/>
                    </a:lnTo>
                    <a:lnTo>
                      <a:pt x="2" y="301"/>
                    </a:lnTo>
                    <a:lnTo>
                      <a:pt x="7" y="285"/>
                    </a:lnTo>
                    <a:lnTo>
                      <a:pt x="13" y="269"/>
                    </a:lnTo>
                    <a:lnTo>
                      <a:pt x="21" y="253"/>
                    </a:lnTo>
                    <a:lnTo>
                      <a:pt x="30" y="236"/>
                    </a:lnTo>
                    <a:lnTo>
                      <a:pt x="41" y="221"/>
                    </a:lnTo>
                    <a:lnTo>
                      <a:pt x="53" y="204"/>
                    </a:lnTo>
                    <a:lnTo>
                      <a:pt x="65" y="187"/>
                    </a:lnTo>
                    <a:lnTo>
                      <a:pt x="79" y="172"/>
                    </a:lnTo>
                    <a:lnTo>
                      <a:pt x="93" y="155"/>
                    </a:lnTo>
                    <a:lnTo>
                      <a:pt x="108" y="139"/>
                    </a:lnTo>
                    <a:lnTo>
                      <a:pt x="123" y="125"/>
                    </a:lnTo>
                    <a:lnTo>
                      <a:pt x="138" y="110"/>
                    </a:lnTo>
                    <a:lnTo>
                      <a:pt x="155" y="97"/>
                    </a:lnTo>
                    <a:lnTo>
                      <a:pt x="170" y="85"/>
                    </a:lnTo>
                    <a:lnTo>
                      <a:pt x="187" y="7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205" name="Freeform 213">
                <a:extLst>
                  <a:ext uri="{FF2B5EF4-FFF2-40B4-BE49-F238E27FC236}">
                    <a16:creationId xmlns:a16="http://schemas.microsoft.com/office/drawing/2014/main" id="{35168821-0F22-16FA-5422-B1FB10E4CB03}"/>
                  </a:ext>
                </a:extLst>
              </p:cNvPr>
              <p:cNvSpPr>
                <a:spLocks/>
              </p:cNvSpPr>
              <p:nvPr/>
            </p:nvSpPr>
            <p:spPr bwMode="auto">
              <a:xfrm>
                <a:off x="1601" y="2867"/>
                <a:ext cx="1" cy="2"/>
              </a:xfrm>
              <a:custGeom>
                <a:avLst/>
                <a:gdLst>
                  <a:gd name="T0" fmla="*/ 4 w 5"/>
                  <a:gd name="T1" fmla="*/ 4 h 4"/>
                  <a:gd name="T2" fmla="*/ 5 w 5"/>
                  <a:gd name="T3" fmla="*/ 2 h 4"/>
                  <a:gd name="T4" fmla="*/ 3 w 5"/>
                  <a:gd name="T5" fmla="*/ 0 h 4"/>
                  <a:gd name="T6" fmla="*/ 2 w 5"/>
                  <a:gd name="T7" fmla="*/ 0 h 4"/>
                  <a:gd name="T8" fmla="*/ 0 w 5"/>
                  <a:gd name="T9" fmla="*/ 1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lnTo>
                      <a:pt x="5" y="2"/>
                    </a:lnTo>
                    <a:lnTo>
                      <a:pt x="3" y="0"/>
                    </a:lnTo>
                    <a:lnTo>
                      <a:pt x="2" y="0"/>
                    </a:lnTo>
                    <a:lnTo>
                      <a:pt x="0" y="1"/>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06" name="Freeform 214">
                <a:extLst>
                  <a:ext uri="{FF2B5EF4-FFF2-40B4-BE49-F238E27FC236}">
                    <a16:creationId xmlns:a16="http://schemas.microsoft.com/office/drawing/2014/main" id="{17747ECE-B4B2-BA0E-7AFB-C3E94C1F5026}"/>
                  </a:ext>
                </a:extLst>
              </p:cNvPr>
              <p:cNvSpPr>
                <a:spLocks/>
              </p:cNvSpPr>
              <p:nvPr/>
            </p:nvSpPr>
            <p:spPr bwMode="auto">
              <a:xfrm>
                <a:off x="1589" y="2868"/>
                <a:ext cx="13" cy="63"/>
              </a:xfrm>
              <a:custGeom>
                <a:avLst/>
                <a:gdLst>
                  <a:gd name="T0" fmla="*/ 26 w 40"/>
                  <a:gd name="T1" fmla="*/ 189 h 191"/>
                  <a:gd name="T2" fmla="*/ 21 w 40"/>
                  <a:gd name="T3" fmla="*/ 177 h 191"/>
                  <a:gd name="T4" fmla="*/ 16 w 40"/>
                  <a:gd name="T5" fmla="*/ 165 h 191"/>
                  <a:gd name="T6" fmla="*/ 12 w 40"/>
                  <a:gd name="T7" fmla="*/ 154 h 191"/>
                  <a:gd name="T8" fmla="*/ 9 w 40"/>
                  <a:gd name="T9" fmla="*/ 142 h 191"/>
                  <a:gd name="T10" fmla="*/ 7 w 40"/>
                  <a:gd name="T11" fmla="*/ 131 h 191"/>
                  <a:gd name="T12" fmla="*/ 6 w 40"/>
                  <a:gd name="T13" fmla="*/ 120 h 191"/>
                  <a:gd name="T14" fmla="*/ 6 w 40"/>
                  <a:gd name="T15" fmla="*/ 108 h 191"/>
                  <a:gd name="T16" fmla="*/ 6 w 40"/>
                  <a:gd name="T17" fmla="*/ 96 h 191"/>
                  <a:gd name="T18" fmla="*/ 8 w 40"/>
                  <a:gd name="T19" fmla="*/ 85 h 191"/>
                  <a:gd name="T20" fmla="*/ 10 w 40"/>
                  <a:gd name="T21" fmla="*/ 73 h 191"/>
                  <a:gd name="T22" fmla="*/ 14 w 40"/>
                  <a:gd name="T23" fmla="*/ 62 h 191"/>
                  <a:gd name="T24" fmla="*/ 18 w 40"/>
                  <a:gd name="T25" fmla="*/ 51 h 191"/>
                  <a:gd name="T26" fmla="*/ 22 w 40"/>
                  <a:gd name="T27" fmla="*/ 38 h 191"/>
                  <a:gd name="T28" fmla="*/ 27 w 40"/>
                  <a:gd name="T29" fmla="*/ 27 h 191"/>
                  <a:gd name="T30" fmla="*/ 33 w 40"/>
                  <a:gd name="T31" fmla="*/ 15 h 191"/>
                  <a:gd name="T32" fmla="*/ 40 w 40"/>
                  <a:gd name="T33" fmla="*/ 4 h 191"/>
                  <a:gd name="T34" fmla="*/ 35 w 40"/>
                  <a:gd name="T35" fmla="*/ 0 h 191"/>
                  <a:gd name="T36" fmla="*/ 28 w 40"/>
                  <a:gd name="T37" fmla="*/ 13 h 191"/>
                  <a:gd name="T38" fmla="*/ 23 w 40"/>
                  <a:gd name="T39" fmla="*/ 25 h 191"/>
                  <a:gd name="T40" fmla="*/ 17 w 40"/>
                  <a:gd name="T41" fmla="*/ 36 h 191"/>
                  <a:gd name="T42" fmla="*/ 12 w 40"/>
                  <a:gd name="T43" fmla="*/ 49 h 191"/>
                  <a:gd name="T44" fmla="*/ 8 w 40"/>
                  <a:gd name="T45" fmla="*/ 60 h 191"/>
                  <a:gd name="T46" fmla="*/ 5 w 40"/>
                  <a:gd name="T47" fmla="*/ 72 h 191"/>
                  <a:gd name="T48" fmla="*/ 3 w 40"/>
                  <a:gd name="T49" fmla="*/ 84 h 191"/>
                  <a:gd name="T50" fmla="*/ 1 w 40"/>
                  <a:gd name="T51" fmla="*/ 96 h 191"/>
                  <a:gd name="T52" fmla="*/ 0 w 40"/>
                  <a:gd name="T53" fmla="*/ 108 h 191"/>
                  <a:gd name="T54" fmla="*/ 0 w 40"/>
                  <a:gd name="T55" fmla="*/ 120 h 191"/>
                  <a:gd name="T56" fmla="*/ 2 w 40"/>
                  <a:gd name="T57" fmla="*/ 132 h 191"/>
                  <a:gd name="T58" fmla="*/ 4 w 40"/>
                  <a:gd name="T59" fmla="*/ 144 h 191"/>
                  <a:gd name="T60" fmla="*/ 6 w 40"/>
                  <a:gd name="T61" fmla="*/ 155 h 191"/>
                  <a:gd name="T62" fmla="*/ 10 w 40"/>
                  <a:gd name="T63" fmla="*/ 168 h 191"/>
                  <a:gd name="T64" fmla="*/ 15 w 40"/>
                  <a:gd name="T65" fmla="*/ 179 h 191"/>
                  <a:gd name="T66" fmla="*/ 22 w 40"/>
                  <a:gd name="T67" fmla="*/ 191 h 191"/>
                  <a:gd name="T68" fmla="*/ 26 w 40"/>
                  <a:gd name="T69" fmla="*/ 18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91">
                    <a:moveTo>
                      <a:pt x="26" y="189"/>
                    </a:moveTo>
                    <a:lnTo>
                      <a:pt x="21" y="177"/>
                    </a:lnTo>
                    <a:lnTo>
                      <a:pt x="16" y="165"/>
                    </a:lnTo>
                    <a:lnTo>
                      <a:pt x="12" y="154"/>
                    </a:lnTo>
                    <a:lnTo>
                      <a:pt x="9" y="142"/>
                    </a:lnTo>
                    <a:lnTo>
                      <a:pt x="7" y="131"/>
                    </a:lnTo>
                    <a:lnTo>
                      <a:pt x="6" y="120"/>
                    </a:lnTo>
                    <a:lnTo>
                      <a:pt x="6" y="108"/>
                    </a:lnTo>
                    <a:lnTo>
                      <a:pt x="6" y="96"/>
                    </a:lnTo>
                    <a:lnTo>
                      <a:pt x="8" y="85"/>
                    </a:lnTo>
                    <a:lnTo>
                      <a:pt x="10" y="73"/>
                    </a:lnTo>
                    <a:lnTo>
                      <a:pt x="14" y="62"/>
                    </a:lnTo>
                    <a:lnTo>
                      <a:pt x="18" y="51"/>
                    </a:lnTo>
                    <a:lnTo>
                      <a:pt x="22" y="38"/>
                    </a:lnTo>
                    <a:lnTo>
                      <a:pt x="27" y="27"/>
                    </a:lnTo>
                    <a:lnTo>
                      <a:pt x="33" y="15"/>
                    </a:lnTo>
                    <a:lnTo>
                      <a:pt x="40" y="4"/>
                    </a:lnTo>
                    <a:lnTo>
                      <a:pt x="35" y="0"/>
                    </a:lnTo>
                    <a:lnTo>
                      <a:pt x="28" y="13"/>
                    </a:lnTo>
                    <a:lnTo>
                      <a:pt x="23" y="25"/>
                    </a:lnTo>
                    <a:lnTo>
                      <a:pt x="17" y="36"/>
                    </a:lnTo>
                    <a:lnTo>
                      <a:pt x="12" y="49"/>
                    </a:lnTo>
                    <a:lnTo>
                      <a:pt x="8" y="60"/>
                    </a:lnTo>
                    <a:lnTo>
                      <a:pt x="5" y="72"/>
                    </a:lnTo>
                    <a:lnTo>
                      <a:pt x="3" y="84"/>
                    </a:lnTo>
                    <a:lnTo>
                      <a:pt x="1" y="96"/>
                    </a:lnTo>
                    <a:lnTo>
                      <a:pt x="0" y="108"/>
                    </a:lnTo>
                    <a:lnTo>
                      <a:pt x="0" y="120"/>
                    </a:lnTo>
                    <a:lnTo>
                      <a:pt x="2" y="132"/>
                    </a:lnTo>
                    <a:lnTo>
                      <a:pt x="4" y="144"/>
                    </a:lnTo>
                    <a:lnTo>
                      <a:pt x="6" y="155"/>
                    </a:lnTo>
                    <a:lnTo>
                      <a:pt x="10" y="168"/>
                    </a:lnTo>
                    <a:lnTo>
                      <a:pt x="15" y="179"/>
                    </a:lnTo>
                    <a:lnTo>
                      <a:pt x="22" y="191"/>
                    </a:lnTo>
                    <a:lnTo>
                      <a:pt x="26"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07" name="Freeform 215">
                <a:extLst>
                  <a:ext uri="{FF2B5EF4-FFF2-40B4-BE49-F238E27FC236}">
                    <a16:creationId xmlns:a16="http://schemas.microsoft.com/office/drawing/2014/main" id="{811F258B-0DEE-E035-1C32-186EA4F8E326}"/>
                  </a:ext>
                </a:extLst>
              </p:cNvPr>
              <p:cNvSpPr>
                <a:spLocks/>
              </p:cNvSpPr>
              <p:nvPr/>
            </p:nvSpPr>
            <p:spPr bwMode="auto">
              <a:xfrm>
                <a:off x="1596" y="2930"/>
                <a:ext cx="1" cy="1"/>
              </a:xfrm>
              <a:custGeom>
                <a:avLst/>
                <a:gdLst>
                  <a:gd name="T0" fmla="*/ 0 w 4"/>
                  <a:gd name="T1" fmla="*/ 2 h 3"/>
                  <a:gd name="T2" fmla="*/ 1 w 4"/>
                  <a:gd name="T3" fmla="*/ 3 h 3"/>
                  <a:gd name="T4" fmla="*/ 3 w 4"/>
                  <a:gd name="T5" fmla="*/ 3 h 3"/>
                  <a:gd name="T6" fmla="*/ 4 w 4"/>
                  <a:gd name="T7" fmla="*/ 1 h 3"/>
                  <a:gd name="T8" fmla="*/ 4 w 4"/>
                  <a:gd name="T9" fmla="*/ 0 h 3"/>
                  <a:gd name="T10" fmla="*/ 0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0" y="2"/>
                    </a:moveTo>
                    <a:lnTo>
                      <a:pt x="1" y="3"/>
                    </a:lnTo>
                    <a:lnTo>
                      <a:pt x="3" y="3"/>
                    </a:lnTo>
                    <a:lnTo>
                      <a:pt x="4" y="1"/>
                    </a:lnTo>
                    <a:lnTo>
                      <a:pt x="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08" name="Freeform 216">
                <a:extLst>
                  <a:ext uri="{FF2B5EF4-FFF2-40B4-BE49-F238E27FC236}">
                    <a16:creationId xmlns:a16="http://schemas.microsoft.com/office/drawing/2014/main" id="{573DB82D-FA61-C9C6-B040-0E9DAB9C7768}"/>
                  </a:ext>
                </a:extLst>
              </p:cNvPr>
              <p:cNvSpPr>
                <a:spLocks/>
              </p:cNvSpPr>
              <p:nvPr/>
            </p:nvSpPr>
            <p:spPr bwMode="auto">
              <a:xfrm>
                <a:off x="1573" y="2856"/>
                <a:ext cx="2" cy="1"/>
              </a:xfrm>
              <a:custGeom>
                <a:avLst/>
                <a:gdLst>
                  <a:gd name="T0" fmla="*/ 6 w 6"/>
                  <a:gd name="T1" fmla="*/ 2 h 4"/>
                  <a:gd name="T2" fmla="*/ 5 w 6"/>
                  <a:gd name="T3" fmla="*/ 1 h 4"/>
                  <a:gd name="T4" fmla="*/ 3 w 6"/>
                  <a:gd name="T5" fmla="*/ 0 h 4"/>
                  <a:gd name="T6" fmla="*/ 1 w 6"/>
                  <a:gd name="T7" fmla="*/ 2 h 4"/>
                  <a:gd name="T8" fmla="*/ 0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5" y="1"/>
                    </a:lnTo>
                    <a:lnTo>
                      <a:pt x="3" y="0"/>
                    </a:lnTo>
                    <a:lnTo>
                      <a:pt x="1" y="2"/>
                    </a:lnTo>
                    <a:lnTo>
                      <a:pt x="0"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09" name="Freeform 217">
                <a:extLst>
                  <a:ext uri="{FF2B5EF4-FFF2-40B4-BE49-F238E27FC236}">
                    <a16:creationId xmlns:a16="http://schemas.microsoft.com/office/drawing/2014/main" id="{8D10C8F9-9EF5-50FF-C4B4-CB9D0D346C11}"/>
                  </a:ext>
                </a:extLst>
              </p:cNvPr>
              <p:cNvSpPr>
                <a:spLocks/>
              </p:cNvSpPr>
              <p:nvPr/>
            </p:nvSpPr>
            <p:spPr bwMode="auto">
              <a:xfrm>
                <a:off x="1561" y="2857"/>
                <a:ext cx="14" cy="13"/>
              </a:xfrm>
              <a:custGeom>
                <a:avLst/>
                <a:gdLst>
                  <a:gd name="T0" fmla="*/ 0 w 43"/>
                  <a:gd name="T1" fmla="*/ 38 h 39"/>
                  <a:gd name="T2" fmla="*/ 1 w 43"/>
                  <a:gd name="T3" fmla="*/ 39 h 39"/>
                  <a:gd name="T4" fmla="*/ 10 w 43"/>
                  <a:gd name="T5" fmla="*/ 39 h 39"/>
                  <a:gd name="T6" fmla="*/ 19 w 43"/>
                  <a:gd name="T7" fmla="*/ 38 h 39"/>
                  <a:gd name="T8" fmla="*/ 26 w 43"/>
                  <a:gd name="T9" fmla="*/ 34 h 39"/>
                  <a:gd name="T10" fmla="*/ 32 w 43"/>
                  <a:gd name="T11" fmla="*/ 30 h 39"/>
                  <a:gd name="T12" fmla="*/ 37 w 43"/>
                  <a:gd name="T13" fmla="*/ 23 h 39"/>
                  <a:gd name="T14" fmla="*/ 41 w 43"/>
                  <a:gd name="T15" fmla="*/ 16 h 39"/>
                  <a:gd name="T16" fmla="*/ 43 w 43"/>
                  <a:gd name="T17" fmla="*/ 8 h 39"/>
                  <a:gd name="T18" fmla="*/ 43 w 43"/>
                  <a:gd name="T19" fmla="*/ 0 h 39"/>
                  <a:gd name="T20" fmla="*/ 37 w 43"/>
                  <a:gd name="T21" fmla="*/ 1 h 39"/>
                  <a:gd name="T22" fmla="*/ 37 w 43"/>
                  <a:gd name="T23" fmla="*/ 7 h 39"/>
                  <a:gd name="T24" fmla="*/ 36 w 43"/>
                  <a:gd name="T25" fmla="*/ 14 h 39"/>
                  <a:gd name="T26" fmla="*/ 33 w 43"/>
                  <a:gd name="T27" fmla="*/ 20 h 39"/>
                  <a:gd name="T28" fmla="*/ 29 w 43"/>
                  <a:gd name="T29" fmla="*/ 25 h 39"/>
                  <a:gd name="T30" fmla="*/ 23 w 43"/>
                  <a:gd name="T31" fmla="*/ 30 h 39"/>
                  <a:gd name="T32" fmla="*/ 17 w 43"/>
                  <a:gd name="T33" fmla="*/ 32 h 39"/>
                  <a:gd name="T34" fmla="*/ 10 w 43"/>
                  <a:gd name="T35" fmla="*/ 34 h 39"/>
                  <a:gd name="T36" fmla="*/ 3 w 43"/>
                  <a:gd name="T37" fmla="*/ 33 h 39"/>
                  <a:gd name="T38" fmla="*/ 4 w 43"/>
                  <a:gd name="T39" fmla="*/ 34 h 39"/>
                  <a:gd name="T40" fmla="*/ 3 w 43"/>
                  <a:gd name="T41" fmla="*/ 33 h 39"/>
                  <a:gd name="T42" fmla="*/ 0 w 43"/>
                  <a:gd name="T43" fmla="*/ 34 h 39"/>
                  <a:gd name="T44" fmla="*/ 0 w 43"/>
                  <a:gd name="T45" fmla="*/ 36 h 39"/>
                  <a:gd name="T46" fmla="*/ 0 w 43"/>
                  <a:gd name="T47" fmla="*/ 38 h 39"/>
                  <a:gd name="T48" fmla="*/ 1 w 43"/>
                  <a:gd name="T49" fmla="*/ 39 h 39"/>
                  <a:gd name="T50" fmla="*/ 0 w 43"/>
                  <a:gd name="T51"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39">
                    <a:moveTo>
                      <a:pt x="0" y="38"/>
                    </a:moveTo>
                    <a:lnTo>
                      <a:pt x="1" y="39"/>
                    </a:lnTo>
                    <a:lnTo>
                      <a:pt x="10" y="39"/>
                    </a:lnTo>
                    <a:lnTo>
                      <a:pt x="19" y="38"/>
                    </a:lnTo>
                    <a:lnTo>
                      <a:pt x="26" y="34"/>
                    </a:lnTo>
                    <a:lnTo>
                      <a:pt x="32" y="30"/>
                    </a:lnTo>
                    <a:lnTo>
                      <a:pt x="37" y="23"/>
                    </a:lnTo>
                    <a:lnTo>
                      <a:pt x="41" y="16"/>
                    </a:lnTo>
                    <a:lnTo>
                      <a:pt x="43" y="8"/>
                    </a:lnTo>
                    <a:lnTo>
                      <a:pt x="43" y="0"/>
                    </a:lnTo>
                    <a:lnTo>
                      <a:pt x="37" y="1"/>
                    </a:lnTo>
                    <a:lnTo>
                      <a:pt x="37" y="7"/>
                    </a:lnTo>
                    <a:lnTo>
                      <a:pt x="36" y="14"/>
                    </a:lnTo>
                    <a:lnTo>
                      <a:pt x="33" y="20"/>
                    </a:lnTo>
                    <a:lnTo>
                      <a:pt x="29" y="25"/>
                    </a:lnTo>
                    <a:lnTo>
                      <a:pt x="23" y="30"/>
                    </a:lnTo>
                    <a:lnTo>
                      <a:pt x="17" y="32"/>
                    </a:lnTo>
                    <a:lnTo>
                      <a:pt x="10" y="34"/>
                    </a:lnTo>
                    <a:lnTo>
                      <a:pt x="3" y="33"/>
                    </a:lnTo>
                    <a:lnTo>
                      <a:pt x="4" y="34"/>
                    </a:lnTo>
                    <a:lnTo>
                      <a:pt x="3" y="33"/>
                    </a:lnTo>
                    <a:lnTo>
                      <a:pt x="0" y="34"/>
                    </a:lnTo>
                    <a:lnTo>
                      <a:pt x="0" y="36"/>
                    </a:lnTo>
                    <a:lnTo>
                      <a:pt x="0" y="38"/>
                    </a:lnTo>
                    <a:lnTo>
                      <a:pt x="1" y="39"/>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0" name="Freeform 218">
                <a:extLst>
                  <a:ext uri="{FF2B5EF4-FFF2-40B4-BE49-F238E27FC236}">
                    <a16:creationId xmlns:a16="http://schemas.microsoft.com/office/drawing/2014/main" id="{B2CBC3F4-09C2-6794-149C-7BF692B85FB6}"/>
                  </a:ext>
                </a:extLst>
              </p:cNvPr>
              <p:cNvSpPr>
                <a:spLocks/>
              </p:cNvSpPr>
              <p:nvPr/>
            </p:nvSpPr>
            <p:spPr bwMode="auto">
              <a:xfrm>
                <a:off x="1545" y="2833"/>
                <a:ext cx="17" cy="36"/>
              </a:xfrm>
              <a:custGeom>
                <a:avLst/>
                <a:gdLst>
                  <a:gd name="T0" fmla="*/ 0 w 52"/>
                  <a:gd name="T1" fmla="*/ 0 h 107"/>
                  <a:gd name="T2" fmla="*/ 1 w 52"/>
                  <a:gd name="T3" fmla="*/ 10 h 107"/>
                  <a:gd name="T4" fmla="*/ 3 w 52"/>
                  <a:gd name="T5" fmla="*/ 18 h 107"/>
                  <a:gd name="T6" fmla="*/ 5 w 52"/>
                  <a:gd name="T7" fmla="*/ 26 h 107"/>
                  <a:gd name="T8" fmla="*/ 7 w 52"/>
                  <a:gd name="T9" fmla="*/ 34 h 107"/>
                  <a:gd name="T10" fmla="*/ 9 w 52"/>
                  <a:gd name="T11" fmla="*/ 42 h 107"/>
                  <a:gd name="T12" fmla="*/ 12 w 52"/>
                  <a:gd name="T13" fmla="*/ 49 h 107"/>
                  <a:gd name="T14" fmla="*/ 15 w 52"/>
                  <a:gd name="T15" fmla="*/ 57 h 107"/>
                  <a:gd name="T16" fmla="*/ 18 w 52"/>
                  <a:gd name="T17" fmla="*/ 64 h 107"/>
                  <a:gd name="T18" fmla="*/ 22 w 52"/>
                  <a:gd name="T19" fmla="*/ 70 h 107"/>
                  <a:gd name="T20" fmla="*/ 26 w 52"/>
                  <a:gd name="T21" fmla="*/ 76 h 107"/>
                  <a:gd name="T22" fmla="*/ 29 w 52"/>
                  <a:gd name="T23" fmla="*/ 84 h 107"/>
                  <a:gd name="T24" fmla="*/ 33 w 52"/>
                  <a:gd name="T25" fmla="*/ 89 h 107"/>
                  <a:gd name="T26" fmla="*/ 37 w 52"/>
                  <a:gd name="T27" fmla="*/ 94 h 107"/>
                  <a:gd name="T28" fmla="*/ 41 w 52"/>
                  <a:gd name="T29" fmla="*/ 99 h 107"/>
                  <a:gd name="T30" fmla="*/ 45 w 52"/>
                  <a:gd name="T31" fmla="*/ 103 h 107"/>
                  <a:gd name="T32" fmla="*/ 49 w 52"/>
                  <a:gd name="T33" fmla="*/ 107 h 107"/>
                  <a:gd name="T34" fmla="*/ 52 w 52"/>
                  <a:gd name="T35" fmla="*/ 103 h 107"/>
                  <a:gd name="T36" fmla="*/ 49 w 52"/>
                  <a:gd name="T37" fmla="*/ 99 h 107"/>
                  <a:gd name="T38" fmla="*/ 45 w 52"/>
                  <a:gd name="T39" fmla="*/ 95 h 107"/>
                  <a:gd name="T40" fmla="*/ 41 w 52"/>
                  <a:gd name="T41" fmla="*/ 91 h 107"/>
                  <a:gd name="T42" fmla="*/ 37 w 52"/>
                  <a:gd name="T43" fmla="*/ 86 h 107"/>
                  <a:gd name="T44" fmla="*/ 33 w 52"/>
                  <a:gd name="T45" fmla="*/ 79 h 107"/>
                  <a:gd name="T46" fmla="*/ 30 w 52"/>
                  <a:gd name="T47" fmla="*/ 73 h 107"/>
                  <a:gd name="T48" fmla="*/ 26 w 52"/>
                  <a:gd name="T49" fmla="*/ 67 h 107"/>
                  <a:gd name="T50" fmla="*/ 23 w 52"/>
                  <a:gd name="T51" fmla="*/ 61 h 107"/>
                  <a:gd name="T52" fmla="*/ 20 w 52"/>
                  <a:gd name="T53" fmla="*/ 55 h 107"/>
                  <a:gd name="T54" fmla="*/ 18 w 52"/>
                  <a:gd name="T55" fmla="*/ 47 h 107"/>
                  <a:gd name="T56" fmla="*/ 14 w 52"/>
                  <a:gd name="T57" fmla="*/ 40 h 107"/>
                  <a:gd name="T58" fmla="*/ 12 w 52"/>
                  <a:gd name="T59" fmla="*/ 33 h 107"/>
                  <a:gd name="T60" fmla="*/ 10 w 52"/>
                  <a:gd name="T61" fmla="*/ 25 h 107"/>
                  <a:gd name="T62" fmla="*/ 9 w 52"/>
                  <a:gd name="T63" fmla="*/ 17 h 107"/>
                  <a:gd name="T64" fmla="*/ 7 w 52"/>
                  <a:gd name="T65" fmla="*/ 8 h 107"/>
                  <a:gd name="T66" fmla="*/ 6 w 52"/>
                  <a:gd name="T67" fmla="*/ 0 h 107"/>
                  <a:gd name="T68" fmla="*/ 0 w 52"/>
                  <a:gd name="T6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107">
                    <a:moveTo>
                      <a:pt x="0" y="0"/>
                    </a:moveTo>
                    <a:lnTo>
                      <a:pt x="1" y="10"/>
                    </a:lnTo>
                    <a:lnTo>
                      <a:pt x="3" y="18"/>
                    </a:lnTo>
                    <a:lnTo>
                      <a:pt x="5" y="26"/>
                    </a:lnTo>
                    <a:lnTo>
                      <a:pt x="7" y="34"/>
                    </a:lnTo>
                    <a:lnTo>
                      <a:pt x="9" y="42"/>
                    </a:lnTo>
                    <a:lnTo>
                      <a:pt x="12" y="49"/>
                    </a:lnTo>
                    <a:lnTo>
                      <a:pt x="15" y="57"/>
                    </a:lnTo>
                    <a:lnTo>
                      <a:pt x="18" y="64"/>
                    </a:lnTo>
                    <a:lnTo>
                      <a:pt x="22" y="70"/>
                    </a:lnTo>
                    <a:lnTo>
                      <a:pt x="26" y="76"/>
                    </a:lnTo>
                    <a:lnTo>
                      <a:pt x="29" y="84"/>
                    </a:lnTo>
                    <a:lnTo>
                      <a:pt x="33" y="89"/>
                    </a:lnTo>
                    <a:lnTo>
                      <a:pt x="37" y="94"/>
                    </a:lnTo>
                    <a:lnTo>
                      <a:pt x="41" y="99"/>
                    </a:lnTo>
                    <a:lnTo>
                      <a:pt x="45" y="103"/>
                    </a:lnTo>
                    <a:lnTo>
                      <a:pt x="49" y="107"/>
                    </a:lnTo>
                    <a:lnTo>
                      <a:pt x="52" y="103"/>
                    </a:lnTo>
                    <a:lnTo>
                      <a:pt x="49" y="99"/>
                    </a:lnTo>
                    <a:lnTo>
                      <a:pt x="45" y="95"/>
                    </a:lnTo>
                    <a:lnTo>
                      <a:pt x="41" y="91"/>
                    </a:lnTo>
                    <a:lnTo>
                      <a:pt x="37" y="86"/>
                    </a:lnTo>
                    <a:lnTo>
                      <a:pt x="33" y="79"/>
                    </a:lnTo>
                    <a:lnTo>
                      <a:pt x="30" y="73"/>
                    </a:lnTo>
                    <a:lnTo>
                      <a:pt x="26" y="67"/>
                    </a:lnTo>
                    <a:lnTo>
                      <a:pt x="23" y="61"/>
                    </a:lnTo>
                    <a:lnTo>
                      <a:pt x="20" y="55"/>
                    </a:lnTo>
                    <a:lnTo>
                      <a:pt x="18" y="47"/>
                    </a:lnTo>
                    <a:lnTo>
                      <a:pt x="14" y="40"/>
                    </a:lnTo>
                    <a:lnTo>
                      <a:pt x="12" y="33"/>
                    </a:lnTo>
                    <a:lnTo>
                      <a:pt x="10" y="25"/>
                    </a:lnTo>
                    <a:lnTo>
                      <a:pt x="9" y="17"/>
                    </a:lnTo>
                    <a:lnTo>
                      <a:pt x="7" y="8"/>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1" name="Freeform 219">
                <a:extLst>
                  <a:ext uri="{FF2B5EF4-FFF2-40B4-BE49-F238E27FC236}">
                    <a16:creationId xmlns:a16="http://schemas.microsoft.com/office/drawing/2014/main" id="{040D3A0F-EB3D-1A4D-C533-C4D3413BEA7C}"/>
                  </a:ext>
                </a:extLst>
              </p:cNvPr>
              <p:cNvSpPr>
                <a:spLocks/>
              </p:cNvSpPr>
              <p:nvPr/>
            </p:nvSpPr>
            <p:spPr bwMode="auto">
              <a:xfrm>
                <a:off x="1545" y="2833"/>
                <a:ext cx="2" cy="1"/>
              </a:xfrm>
              <a:custGeom>
                <a:avLst/>
                <a:gdLst>
                  <a:gd name="T0" fmla="*/ 6 w 6"/>
                  <a:gd name="T1" fmla="*/ 2 h 3"/>
                  <a:gd name="T2" fmla="*/ 5 w 6"/>
                  <a:gd name="T3" fmla="*/ 0 h 3"/>
                  <a:gd name="T4" fmla="*/ 3 w 6"/>
                  <a:gd name="T5" fmla="*/ 0 h 3"/>
                  <a:gd name="T6" fmla="*/ 1 w 6"/>
                  <a:gd name="T7" fmla="*/ 1 h 3"/>
                  <a:gd name="T8" fmla="*/ 0 w 6"/>
                  <a:gd name="T9" fmla="*/ 3 h 3"/>
                  <a:gd name="T10" fmla="*/ 6 w 6"/>
                  <a:gd name="T11" fmla="*/ 2 h 3"/>
                </a:gdLst>
                <a:ahLst/>
                <a:cxnLst>
                  <a:cxn ang="0">
                    <a:pos x="T0" y="T1"/>
                  </a:cxn>
                  <a:cxn ang="0">
                    <a:pos x="T2" y="T3"/>
                  </a:cxn>
                  <a:cxn ang="0">
                    <a:pos x="T4" y="T5"/>
                  </a:cxn>
                  <a:cxn ang="0">
                    <a:pos x="T6" y="T7"/>
                  </a:cxn>
                  <a:cxn ang="0">
                    <a:pos x="T8" y="T9"/>
                  </a:cxn>
                  <a:cxn ang="0">
                    <a:pos x="T10" y="T11"/>
                  </a:cxn>
                </a:cxnLst>
                <a:rect l="0" t="0" r="r" b="b"/>
                <a:pathLst>
                  <a:path w="6" h="3">
                    <a:moveTo>
                      <a:pt x="6" y="2"/>
                    </a:moveTo>
                    <a:lnTo>
                      <a:pt x="5" y="0"/>
                    </a:lnTo>
                    <a:lnTo>
                      <a:pt x="3" y="0"/>
                    </a:lnTo>
                    <a:lnTo>
                      <a:pt x="1" y="1"/>
                    </a:lnTo>
                    <a:lnTo>
                      <a:pt x="0" y="3"/>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2" name="Freeform 220">
                <a:extLst>
                  <a:ext uri="{FF2B5EF4-FFF2-40B4-BE49-F238E27FC236}">
                    <a16:creationId xmlns:a16="http://schemas.microsoft.com/office/drawing/2014/main" id="{C4E2390D-3B53-FF83-05CA-AD1E6962668A}"/>
                  </a:ext>
                </a:extLst>
              </p:cNvPr>
              <p:cNvSpPr>
                <a:spLocks/>
              </p:cNvSpPr>
              <p:nvPr/>
            </p:nvSpPr>
            <p:spPr bwMode="auto">
              <a:xfrm>
                <a:off x="1524" y="2862"/>
                <a:ext cx="1" cy="1"/>
              </a:xfrm>
              <a:custGeom>
                <a:avLst/>
                <a:gdLst>
                  <a:gd name="T0" fmla="*/ 0 w 4"/>
                  <a:gd name="T1" fmla="*/ 0 h 4"/>
                  <a:gd name="T2" fmla="*/ 0 w 4"/>
                  <a:gd name="T3" fmla="*/ 2 h 4"/>
                  <a:gd name="T4" fmla="*/ 2 w 4"/>
                  <a:gd name="T5" fmla="*/ 4 h 4"/>
                  <a:gd name="T6" fmla="*/ 3 w 4"/>
                  <a:gd name="T7" fmla="*/ 4 h 4"/>
                  <a:gd name="T8" fmla="*/ 4 w 4"/>
                  <a:gd name="T9" fmla="*/ 2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2"/>
                    </a:lnTo>
                    <a:lnTo>
                      <a:pt x="2" y="4"/>
                    </a:lnTo>
                    <a:lnTo>
                      <a:pt x="3" y="4"/>
                    </a:lnTo>
                    <a:lnTo>
                      <a:pt x="4"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3" name="Freeform 221">
                <a:extLst>
                  <a:ext uri="{FF2B5EF4-FFF2-40B4-BE49-F238E27FC236}">
                    <a16:creationId xmlns:a16="http://schemas.microsoft.com/office/drawing/2014/main" id="{B5A968BF-53B3-D92A-403F-04B417A49D34}"/>
                  </a:ext>
                </a:extLst>
              </p:cNvPr>
              <p:cNvSpPr>
                <a:spLocks/>
              </p:cNvSpPr>
              <p:nvPr/>
            </p:nvSpPr>
            <p:spPr bwMode="auto">
              <a:xfrm>
                <a:off x="1523" y="2826"/>
                <a:ext cx="7" cy="37"/>
              </a:xfrm>
              <a:custGeom>
                <a:avLst/>
                <a:gdLst>
                  <a:gd name="T0" fmla="*/ 4 w 20"/>
                  <a:gd name="T1" fmla="*/ 2 h 111"/>
                  <a:gd name="T2" fmla="*/ 7 w 20"/>
                  <a:gd name="T3" fmla="*/ 7 h 111"/>
                  <a:gd name="T4" fmla="*/ 9 w 20"/>
                  <a:gd name="T5" fmla="*/ 13 h 111"/>
                  <a:gd name="T6" fmla="*/ 11 w 20"/>
                  <a:gd name="T7" fmla="*/ 20 h 111"/>
                  <a:gd name="T8" fmla="*/ 13 w 20"/>
                  <a:gd name="T9" fmla="*/ 26 h 111"/>
                  <a:gd name="T10" fmla="*/ 14 w 20"/>
                  <a:gd name="T11" fmla="*/ 33 h 111"/>
                  <a:gd name="T12" fmla="*/ 14 w 20"/>
                  <a:gd name="T13" fmla="*/ 39 h 111"/>
                  <a:gd name="T14" fmla="*/ 15 w 20"/>
                  <a:gd name="T15" fmla="*/ 47 h 111"/>
                  <a:gd name="T16" fmla="*/ 14 w 20"/>
                  <a:gd name="T17" fmla="*/ 53 h 111"/>
                  <a:gd name="T18" fmla="*/ 14 w 20"/>
                  <a:gd name="T19" fmla="*/ 60 h 111"/>
                  <a:gd name="T20" fmla="*/ 13 w 20"/>
                  <a:gd name="T21" fmla="*/ 67 h 111"/>
                  <a:gd name="T22" fmla="*/ 11 w 20"/>
                  <a:gd name="T23" fmla="*/ 74 h 111"/>
                  <a:gd name="T24" fmla="*/ 10 w 20"/>
                  <a:gd name="T25" fmla="*/ 81 h 111"/>
                  <a:gd name="T26" fmla="*/ 8 w 20"/>
                  <a:gd name="T27" fmla="*/ 88 h 111"/>
                  <a:gd name="T28" fmla="*/ 5 w 20"/>
                  <a:gd name="T29" fmla="*/ 95 h 111"/>
                  <a:gd name="T30" fmla="*/ 3 w 20"/>
                  <a:gd name="T31" fmla="*/ 101 h 111"/>
                  <a:gd name="T32" fmla="*/ 0 w 20"/>
                  <a:gd name="T33" fmla="*/ 109 h 111"/>
                  <a:gd name="T34" fmla="*/ 5 w 20"/>
                  <a:gd name="T35" fmla="*/ 111 h 111"/>
                  <a:gd name="T36" fmla="*/ 9 w 20"/>
                  <a:gd name="T37" fmla="*/ 105 h 111"/>
                  <a:gd name="T38" fmla="*/ 11 w 20"/>
                  <a:gd name="T39" fmla="*/ 97 h 111"/>
                  <a:gd name="T40" fmla="*/ 14 w 20"/>
                  <a:gd name="T41" fmla="*/ 90 h 111"/>
                  <a:gd name="T42" fmla="*/ 15 w 20"/>
                  <a:gd name="T43" fmla="*/ 82 h 111"/>
                  <a:gd name="T44" fmla="*/ 17 w 20"/>
                  <a:gd name="T45" fmla="*/ 75 h 111"/>
                  <a:gd name="T46" fmla="*/ 19 w 20"/>
                  <a:gd name="T47" fmla="*/ 68 h 111"/>
                  <a:gd name="T48" fmla="*/ 19 w 20"/>
                  <a:gd name="T49" fmla="*/ 60 h 111"/>
                  <a:gd name="T50" fmla="*/ 20 w 20"/>
                  <a:gd name="T51" fmla="*/ 53 h 111"/>
                  <a:gd name="T52" fmla="*/ 20 w 20"/>
                  <a:gd name="T53" fmla="*/ 47 h 111"/>
                  <a:gd name="T54" fmla="*/ 20 w 20"/>
                  <a:gd name="T55" fmla="*/ 39 h 111"/>
                  <a:gd name="T56" fmla="*/ 19 w 20"/>
                  <a:gd name="T57" fmla="*/ 32 h 111"/>
                  <a:gd name="T58" fmla="*/ 18 w 20"/>
                  <a:gd name="T59" fmla="*/ 25 h 111"/>
                  <a:gd name="T60" fmla="*/ 17 w 20"/>
                  <a:gd name="T61" fmla="*/ 19 h 111"/>
                  <a:gd name="T62" fmla="*/ 15 w 20"/>
                  <a:gd name="T63" fmla="*/ 11 h 111"/>
                  <a:gd name="T64" fmla="*/ 12 w 20"/>
                  <a:gd name="T65" fmla="*/ 5 h 111"/>
                  <a:gd name="T66" fmla="*/ 9 w 20"/>
                  <a:gd name="T67" fmla="*/ 0 h 111"/>
                  <a:gd name="T68" fmla="*/ 4 w 20"/>
                  <a:gd name="T69"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 h="111">
                    <a:moveTo>
                      <a:pt x="4" y="2"/>
                    </a:moveTo>
                    <a:lnTo>
                      <a:pt x="7" y="7"/>
                    </a:lnTo>
                    <a:lnTo>
                      <a:pt x="9" y="13"/>
                    </a:lnTo>
                    <a:lnTo>
                      <a:pt x="11" y="20"/>
                    </a:lnTo>
                    <a:lnTo>
                      <a:pt x="13" y="26"/>
                    </a:lnTo>
                    <a:lnTo>
                      <a:pt x="14" y="33"/>
                    </a:lnTo>
                    <a:lnTo>
                      <a:pt x="14" y="39"/>
                    </a:lnTo>
                    <a:lnTo>
                      <a:pt x="15" y="47"/>
                    </a:lnTo>
                    <a:lnTo>
                      <a:pt x="14" y="53"/>
                    </a:lnTo>
                    <a:lnTo>
                      <a:pt x="14" y="60"/>
                    </a:lnTo>
                    <a:lnTo>
                      <a:pt x="13" y="67"/>
                    </a:lnTo>
                    <a:lnTo>
                      <a:pt x="11" y="74"/>
                    </a:lnTo>
                    <a:lnTo>
                      <a:pt x="10" y="81"/>
                    </a:lnTo>
                    <a:lnTo>
                      <a:pt x="8" y="88"/>
                    </a:lnTo>
                    <a:lnTo>
                      <a:pt x="5" y="95"/>
                    </a:lnTo>
                    <a:lnTo>
                      <a:pt x="3" y="101"/>
                    </a:lnTo>
                    <a:lnTo>
                      <a:pt x="0" y="109"/>
                    </a:lnTo>
                    <a:lnTo>
                      <a:pt x="5" y="111"/>
                    </a:lnTo>
                    <a:lnTo>
                      <a:pt x="9" y="105"/>
                    </a:lnTo>
                    <a:lnTo>
                      <a:pt x="11" y="97"/>
                    </a:lnTo>
                    <a:lnTo>
                      <a:pt x="14" y="90"/>
                    </a:lnTo>
                    <a:lnTo>
                      <a:pt x="15" y="82"/>
                    </a:lnTo>
                    <a:lnTo>
                      <a:pt x="17" y="75"/>
                    </a:lnTo>
                    <a:lnTo>
                      <a:pt x="19" y="68"/>
                    </a:lnTo>
                    <a:lnTo>
                      <a:pt x="19" y="60"/>
                    </a:lnTo>
                    <a:lnTo>
                      <a:pt x="20" y="53"/>
                    </a:lnTo>
                    <a:lnTo>
                      <a:pt x="20" y="47"/>
                    </a:lnTo>
                    <a:lnTo>
                      <a:pt x="20" y="39"/>
                    </a:lnTo>
                    <a:lnTo>
                      <a:pt x="19" y="32"/>
                    </a:lnTo>
                    <a:lnTo>
                      <a:pt x="18" y="25"/>
                    </a:lnTo>
                    <a:lnTo>
                      <a:pt x="17" y="19"/>
                    </a:lnTo>
                    <a:lnTo>
                      <a:pt x="15" y="11"/>
                    </a:lnTo>
                    <a:lnTo>
                      <a:pt x="12" y="5"/>
                    </a:lnTo>
                    <a:lnTo>
                      <a:pt x="9" y="0"/>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4" name="Freeform 222">
                <a:extLst>
                  <a:ext uri="{FF2B5EF4-FFF2-40B4-BE49-F238E27FC236}">
                    <a16:creationId xmlns:a16="http://schemas.microsoft.com/office/drawing/2014/main" id="{AEB2BC7F-E32D-4978-D1DA-23747D48A1D6}"/>
                  </a:ext>
                </a:extLst>
              </p:cNvPr>
              <p:cNvSpPr>
                <a:spLocks/>
              </p:cNvSpPr>
              <p:nvPr/>
            </p:nvSpPr>
            <p:spPr bwMode="auto">
              <a:xfrm>
                <a:off x="1525" y="2825"/>
                <a:ext cx="1" cy="1"/>
              </a:xfrm>
              <a:custGeom>
                <a:avLst/>
                <a:gdLst>
                  <a:gd name="T0" fmla="*/ 4 w 4"/>
                  <a:gd name="T1" fmla="*/ 2 h 4"/>
                  <a:gd name="T2" fmla="*/ 3 w 4"/>
                  <a:gd name="T3" fmla="*/ 0 h 4"/>
                  <a:gd name="T4" fmla="*/ 2 w 4"/>
                  <a:gd name="T5" fmla="*/ 0 h 4"/>
                  <a:gd name="T6" fmla="*/ 0 w 4"/>
                  <a:gd name="T7" fmla="*/ 2 h 4"/>
                  <a:gd name="T8" fmla="*/ 0 w 4"/>
                  <a:gd name="T9" fmla="*/ 4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3" y="0"/>
                    </a:lnTo>
                    <a:lnTo>
                      <a:pt x="2" y="0"/>
                    </a:lnTo>
                    <a:lnTo>
                      <a:pt x="0" y="2"/>
                    </a:lnTo>
                    <a:lnTo>
                      <a:pt x="0"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5" name="Freeform 223">
                <a:extLst>
                  <a:ext uri="{FF2B5EF4-FFF2-40B4-BE49-F238E27FC236}">
                    <a16:creationId xmlns:a16="http://schemas.microsoft.com/office/drawing/2014/main" id="{90D60AF4-14F6-786D-3CAB-2C4F98A3158D}"/>
                  </a:ext>
                </a:extLst>
              </p:cNvPr>
              <p:cNvSpPr>
                <a:spLocks/>
              </p:cNvSpPr>
              <p:nvPr/>
            </p:nvSpPr>
            <p:spPr bwMode="auto">
              <a:xfrm>
                <a:off x="1426" y="2698"/>
                <a:ext cx="323" cy="268"/>
              </a:xfrm>
              <a:custGeom>
                <a:avLst/>
                <a:gdLst>
                  <a:gd name="T0" fmla="*/ 34 w 967"/>
                  <a:gd name="T1" fmla="*/ 662 h 806"/>
                  <a:gd name="T2" fmla="*/ 21 w 967"/>
                  <a:gd name="T3" fmla="*/ 605 h 806"/>
                  <a:gd name="T4" fmla="*/ 11 w 967"/>
                  <a:gd name="T5" fmla="*/ 548 h 806"/>
                  <a:gd name="T6" fmla="*/ 4 w 967"/>
                  <a:gd name="T7" fmla="*/ 490 h 806"/>
                  <a:gd name="T8" fmla="*/ 0 w 967"/>
                  <a:gd name="T9" fmla="*/ 430 h 806"/>
                  <a:gd name="T10" fmla="*/ 0 w 967"/>
                  <a:gd name="T11" fmla="*/ 371 h 806"/>
                  <a:gd name="T12" fmla="*/ 2 w 967"/>
                  <a:gd name="T13" fmla="*/ 311 h 806"/>
                  <a:gd name="T14" fmla="*/ 15 w 967"/>
                  <a:gd name="T15" fmla="*/ 247 h 806"/>
                  <a:gd name="T16" fmla="*/ 43 w 967"/>
                  <a:gd name="T17" fmla="*/ 191 h 806"/>
                  <a:gd name="T18" fmla="*/ 96 w 967"/>
                  <a:gd name="T19" fmla="*/ 163 h 806"/>
                  <a:gd name="T20" fmla="*/ 172 w 967"/>
                  <a:gd name="T21" fmla="*/ 151 h 806"/>
                  <a:gd name="T22" fmla="*/ 250 w 967"/>
                  <a:gd name="T23" fmla="*/ 144 h 806"/>
                  <a:gd name="T24" fmla="*/ 327 w 967"/>
                  <a:gd name="T25" fmla="*/ 143 h 806"/>
                  <a:gd name="T26" fmla="*/ 405 w 967"/>
                  <a:gd name="T27" fmla="*/ 148 h 806"/>
                  <a:gd name="T28" fmla="*/ 481 w 967"/>
                  <a:gd name="T29" fmla="*/ 156 h 806"/>
                  <a:gd name="T30" fmla="*/ 552 w 967"/>
                  <a:gd name="T31" fmla="*/ 169 h 806"/>
                  <a:gd name="T32" fmla="*/ 616 w 967"/>
                  <a:gd name="T33" fmla="*/ 164 h 806"/>
                  <a:gd name="T34" fmla="*/ 674 w 967"/>
                  <a:gd name="T35" fmla="*/ 147 h 806"/>
                  <a:gd name="T36" fmla="*/ 731 w 967"/>
                  <a:gd name="T37" fmla="*/ 123 h 806"/>
                  <a:gd name="T38" fmla="*/ 766 w 967"/>
                  <a:gd name="T39" fmla="*/ 102 h 806"/>
                  <a:gd name="T40" fmla="*/ 778 w 967"/>
                  <a:gd name="T41" fmla="*/ 77 h 806"/>
                  <a:gd name="T42" fmla="*/ 774 w 967"/>
                  <a:gd name="T43" fmla="*/ 43 h 806"/>
                  <a:gd name="T44" fmla="*/ 767 w 967"/>
                  <a:gd name="T45" fmla="*/ 6 h 806"/>
                  <a:gd name="T46" fmla="*/ 795 w 967"/>
                  <a:gd name="T47" fmla="*/ 6 h 806"/>
                  <a:gd name="T48" fmla="*/ 821 w 967"/>
                  <a:gd name="T49" fmla="*/ 7 h 806"/>
                  <a:gd name="T50" fmla="*/ 852 w 967"/>
                  <a:gd name="T51" fmla="*/ 13 h 806"/>
                  <a:gd name="T52" fmla="*/ 885 w 967"/>
                  <a:gd name="T53" fmla="*/ 22 h 806"/>
                  <a:gd name="T54" fmla="*/ 904 w 967"/>
                  <a:gd name="T55" fmla="*/ 20 h 806"/>
                  <a:gd name="T56" fmla="*/ 927 w 967"/>
                  <a:gd name="T57" fmla="*/ 30 h 806"/>
                  <a:gd name="T58" fmla="*/ 942 w 967"/>
                  <a:gd name="T59" fmla="*/ 63 h 806"/>
                  <a:gd name="T60" fmla="*/ 953 w 967"/>
                  <a:gd name="T61" fmla="*/ 97 h 806"/>
                  <a:gd name="T62" fmla="*/ 965 w 967"/>
                  <a:gd name="T63" fmla="*/ 135 h 806"/>
                  <a:gd name="T64" fmla="*/ 954 w 967"/>
                  <a:gd name="T65" fmla="*/ 185 h 806"/>
                  <a:gd name="T66" fmla="*/ 931 w 967"/>
                  <a:gd name="T67" fmla="*/ 237 h 806"/>
                  <a:gd name="T68" fmla="*/ 903 w 967"/>
                  <a:gd name="T69" fmla="*/ 270 h 806"/>
                  <a:gd name="T70" fmla="*/ 851 w 967"/>
                  <a:gd name="T71" fmla="*/ 285 h 806"/>
                  <a:gd name="T72" fmla="*/ 783 w 967"/>
                  <a:gd name="T73" fmla="*/ 303 h 806"/>
                  <a:gd name="T74" fmla="*/ 715 w 967"/>
                  <a:gd name="T75" fmla="*/ 321 h 806"/>
                  <a:gd name="T76" fmla="*/ 647 w 967"/>
                  <a:gd name="T77" fmla="*/ 340 h 806"/>
                  <a:gd name="T78" fmla="*/ 579 w 967"/>
                  <a:gd name="T79" fmla="*/ 357 h 806"/>
                  <a:gd name="T80" fmla="*/ 511 w 967"/>
                  <a:gd name="T81" fmla="*/ 373 h 806"/>
                  <a:gd name="T82" fmla="*/ 441 w 967"/>
                  <a:gd name="T83" fmla="*/ 385 h 806"/>
                  <a:gd name="T84" fmla="*/ 369 w 967"/>
                  <a:gd name="T85" fmla="*/ 392 h 806"/>
                  <a:gd name="T86" fmla="*/ 295 w 967"/>
                  <a:gd name="T87" fmla="*/ 389 h 806"/>
                  <a:gd name="T88" fmla="*/ 223 w 967"/>
                  <a:gd name="T89" fmla="*/ 379 h 806"/>
                  <a:gd name="T90" fmla="*/ 252 w 967"/>
                  <a:gd name="T91" fmla="*/ 431 h 806"/>
                  <a:gd name="T92" fmla="*/ 282 w 967"/>
                  <a:gd name="T93" fmla="*/ 488 h 806"/>
                  <a:gd name="T94" fmla="*/ 310 w 967"/>
                  <a:gd name="T95" fmla="*/ 546 h 806"/>
                  <a:gd name="T96" fmla="*/ 336 w 967"/>
                  <a:gd name="T97" fmla="*/ 606 h 806"/>
                  <a:gd name="T98" fmla="*/ 360 w 967"/>
                  <a:gd name="T99" fmla="*/ 667 h 806"/>
                  <a:gd name="T100" fmla="*/ 379 w 967"/>
                  <a:gd name="T101" fmla="*/ 727 h 806"/>
                  <a:gd name="T102" fmla="*/ 384 w 967"/>
                  <a:gd name="T103" fmla="*/ 774 h 806"/>
                  <a:gd name="T104" fmla="*/ 351 w 967"/>
                  <a:gd name="T105" fmla="*/ 798 h 806"/>
                  <a:gd name="T106" fmla="*/ 288 w 967"/>
                  <a:gd name="T107" fmla="*/ 806 h 806"/>
                  <a:gd name="T108" fmla="*/ 211 w 967"/>
                  <a:gd name="T109" fmla="*/ 800 h 806"/>
                  <a:gd name="T110" fmla="*/ 135 w 967"/>
                  <a:gd name="T111" fmla="*/ 779 h 806"/>
                  <a:gd name="T112" fmla="*/ 75 w 967"/>
                  <a:gd name="T113" fmla="*/ 742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7" h="806">
                    <a:moveTo>
                      <a:pt x="48" y="705"/>
                    </a:moveTo>
                    <a:lnTo>
                      <a:pt x="44" y="694"/>
                    </a:lnTo>
                    <a:lnTo>
                      <a:pt x="41" y="684"/>
                    </a:lnTo>
                    <a:lnTo>
                      <a:pt x="37" y="673"/>
                    </a:lnTo>
                    <a:lnTo>
                      <a:pt x="34" y="662"/>
                    </a:lnTo>
                    <a:lnTo>
                      <a:pt x="31" y="650"/>
                    </a:lnTo>
                    <a:lnTo>
                      <a:pt x="28" y="639"/>
                    </a:lnTo>
                    <a:lnTo>
                      <a:pt x="26" y="628"/>
                    </a:lnTo>
                    <a:lnTo>
                      <a:pt x="23" y="617"/>
                    </a:lnTo>
                    <a:lnTo>
                      <a:pt x="21" y="605"/>
                    </a:lnTo>
                    <a:lnTo>
                      <a:pt x="19" y="593"/>
                    </a:lnTo>
                    <a:lnTo>
                      <a:pt x="17" y="582"/>
                    </a:lnTo>
                    <a:lnTo>
                      <a:pt x="15" y="571"/>
                    </a:lnTo>
                    <a:lnTo>
                      <a:pt x="13" y="559"/>
                    </a:lnTo>
                    <a:lnTo>
                      <a:pt x="11" y="548"/>
                    </a:lnTo>
                    <a:lnTo>
                      <a:pt x="10" y="536"/>
                    </a:lnTo>
                    <a:lnTo>
                      <a:pt x="8" y="525"/>
                    </a:lnTo>
                    <a:lnTo>
                      <a:pt x="7" y="513"/>
                    </a:lnTo>
                    <a:lnTo>
                      <a:pt x="6" y="502"/>
                    </a:lnTo>
                    <a:lnTo>
                      <a:pt x="4" y="490"/>
                    </a:lnTo>
                    <a:lnTo>
                      <a:pt x="3" y="478"/>
                    </a:lnTo>
                    <a:lnTo>
                      <a:pt x="3" y="466"/>
                    </a:lnTo>
                    <a:lnTo>
                      <a:pt x="2" y="454"/>
                    </a:lnTo>
                    <a:lnTo>
                      <a:pt x="1" y="442"/>
                    </a:lnTo>
                    <a:lnTo>
                      <a:pt x="0" y="430"/>
                    </a:lnTo>
                    <a:lnTo>
                      <a:pt x="0" y="418"/>
                    </a:lnTo>
                    <a:lnTo>
                      <a:pt x="0" y="407"/>
                    </a:lnTo>
                    <a:lnTo>
                      <a:pt x="0" y="395"/>
                    </a:lnTo>
                    <a:lnTo>
                      <a:pt x="0" y="383"/>
                    </a:lnTo>
                    <a:lnTo>
                      <a:pt x="0" y="371"/>
                    </a:lnTo>
                    <a:lnTo>
                      <a:pt x="0" y="358"/>
                    </a:lnTo>
                    <a:lnTo>
                      <a:pt x="0" y="346"/>
                    </a:lnTo>
                    <a:lnTo>
                      <a:pt x="0" y="334"/>
                    </a:lnTo>
                    <a:lnTo>
                      <a:pt x="0" y="323"/>
                    </a:lnTo>
                    <a:lnTo>
                      <a:pt x="2" y="311"/>
                    </a:lnTo>
                    <a:lnTo>
                      <a:pt x="3" y="298"/>
                    </a:lnTo>
                    <a:lnTo>
                      <a:pt x="6" y="285"/>
                    </a:lnTo>
                    <a:lnTo>
                      <a:pt x="8" y="273"/>
                    </a:lnTo>
                    <a:lnTo>
                      <a:pt x="11" y="260"/>
                    </a:lnTo>
                    <a:lnTo>
                      <a:pt x="15" y="247"/>
                    </a:lnTo>
                    <a:lnTo>
                      <a:pt x="19" y="235"/>
                    </a:lnTo>
                    <a:lnTo>
                      <a:pt x="24" y="222"/>
                    </a:lnTo>
                    <a:lnTo>
                      <a:pt x="30" y="211"/>
                    </a:lnTo>
                    <a:lnTo>
                      <a:pt x="36" y="201"/>
                    </a:lnTo>
                    <a:lnTo>
                      <a:pt x="43" y="191"/>
                    </a:lnTo>
                    <a:lnTo>
                      <a:pt x="51" y="183"/>
                    </a:lnTo>
                    <a:lnTo>
                      <a:pt x="60" y="176"/>
                    </a:lnTo>
                    <a:lnTo>
                      <a:pt x="70" y="171"/>
                    </a:lnTo>
                    <a:lnTo>
                      <a:pt x="81" y="167"/>
                    </a:lnTo>
                    <a:lnTo>
                      <a:pt x="96" y="163"/>
                    </a:lnTo>
                    <a:lnTo>
                      <a:pt x="112" y="161"/>
                    </a:lnTo>
                    <a:lnTo>
                      <a:pt x="126" y="158"/>
                    </a:lnTo>
                    <a:lnTo>
                      <a:pt x="141" y="155"/>
                    </a:lnTo>
                    <a:lnTo>
                      <a:pt x="156" y="153"/>
                    </a:lnTo>
                    <a:lnTo>
                      <a:pt x="172" y="151"/>
                    </a:lnTo>
                    <a:lnTo>
                      <a:pt x="187" y="149"/>
                    </a:lnTo>
                    <a:lnTo>
                      <a:pt x="202" y="148"/>
                    </a:lnTo>
                    <a:lnTo>
                      <a:pt x="217" y="147"/>
                    </a:lnTo>
                    <a:lnTo>
                      <a:pt x="234" y="146"/>
                    </a:lnTo>
                    <a:lnTo>
                      <a:pt x="250" y="144"/>
                    </a:lnTo>
                    <a:lnTo>
                      <a:pt x="265" y="144"/>
                    </a:lnTo>
                    <a:lnTo>
                      <a:pt x="281" y="143"/>
                    </a:lnTo>
                    <a:lnTo>
                      <a:pt x="296" y="143"/>
                    </a:lnTo>
                    <a:lnTo>
                      <a:pt x="312" y="143"/>
                    </a:lnTo>
                    <a:lnTo>
                      <a:pt x="327" y="143"/>
                    </a:lnTo>
                    <a:lnTo>
                      <a:pt x="342" y="144"/>
                    </a:lnTo>
                    <a:lnTo>
                      <a:pt x="359" y="144"/>
                    </a:lnTo>
                    <a:lnTo>
                      <a:pt x="375" y="146"/>
                    </a:lnTo>
                    <a:lnTo>
                      <a:pt x="390" y="147"/>
                    </a:lnTo>
                    <a:lnTo>
                      <a:pt x="405" y="148"/>
                    </a:lnTo>
                    <a:lnTo>
                      <a:pt x="420" y="149"/>
                    </a:lnTo>
                    <a:lnTo>
                      <a:pt x="435" y="151"/>
                    </a:lnTo>
                    <a:lnTo>
                      <a:pt x="450" y="152"/>
                    </a:lnTo>
                    <a:lnTo>
                      <a:pt x="465" y="154"/>
                    </a:lnTo>
                    <a:lnTo>
                      <a:pt x="481" y="156"/>
                    </a:lnTo>
                    <a:lnTo>
                      <a:pt x="496" y="158"/>
                    </a:lnTo>
                    <a:lnTo>
                      <a:pt x="510" y="161"/>
                    </a:lnTo>
                    <a:lnTo>
                      <a:pt x="525" y="163"/>
                    </a:lnTo>
                    <a:lnTo>
                      <a:pt x="539" y="166"/>
                    </a:lnTo>
                    <a:lnTo>
                      <a:pt x="552" y="169"/>
                    </a:lnTo>
                    <a:lnTo>
                      <a:pt x="566" y="172"/>
                    </a:lnTo>
                    <a:lnTo>
                      <a:pt x="579" y="171"/>
                    </a:lnTo>
                    <a:lnTo>
                      <a:pt x="592" y="169"/>
                    </a:lnTo>
                    <a:lnTo>
                      <a:pt x="604" y="167"/>
                    </a:lnTo>
                    <a:lnTo>
                      <a:pt x="616" y="164"/>
                    </a:lnTo>
                    <a:lnTo>
                      <a:pt x="627" y="162"/>
                    </a:lnTo>
                    <a:lnTo>
                      <a:pt x="639" y="158"/>
                    </a:lnTo>
                    <a:lnTo>
                      <a:pt x="651" y="155"/>
                    </a:lnTo>
                    <a:lnTo>
                      <a:pt x="662" y="151"/>
                    </a:lnTo>
                    <a:lnTo>
                      <a:pt x="674" y="147"/>
                    </a:lnTo>
                    <a:lnTo>
                      <a:pt x="686" y="143"/>
                    </a:lnTo>
                    <a:lnTo>
                      <a:pt x="697" y="138"/>
                    </a:lnTo>
                    <a:lnTo>
                      <a:pt x="708" y="133"/>
                    </a:lnTo>
                    <a:lnTo>
                      <a:pt x="720" y="128"/>
                    </a:lnTo>
                    <a:lnTo>
                      <a:pt x="731" y="123"/>
                    </a:lnTo>
                    <a:lnTo>
                      <a:pt x="742" y="118"/>
                    </a:lnTo>
                    <a:lnTo>
                      <a:pt x="753" y="112"/>
                    </a:lnTo>
                    <a:lnTo>
                      <a:pt x="758" y="110"/>
                    </a:lnTo>
                    <a:lnTo>
                      <a:pt x="763" y="106"/>
                    </a:lnTo>
                    <a:lnTo>
                      <a:pt x="766" y="102"/>
                    </a:lnTo>
                    <a:lnTo>
                      <a:pt x="770" y="97"/>
                    </a:lnTo>
                    <a:lnTo>
                      <a:pt x="772" y="92"/>
                    </a:lnTo>
                    <a:lnTo>
                      <a:pt x="775" y="87"/>
                    </a:lnTo>
                    <a:lnTo>
                      <a:pt x="776" y="82"/>
                    </a:lnTo>
                    <a:lnTo>
                      <a:pt x="778" y="77"/>
                    </a:lnTo>
                    <a:lnTo>
                      <a:pt x="778" y="71"/>
                    </a:lnTo>
                    <a:lnTo>
                      <a:pt x="778" y="64"/>
                    </a:lnTo>
                    <a:lnTo>
                      <a:pt x="778" y="57"/>
                    </a:lnTo>
                    <a:lnTo>
                      <a:pt x="776" y="50"/>
                    </a:lnTo>
                    <a:lnTo>
                      <a:pt x="774" y="43"/>
                    </a:lnTo>
                    <a:lnTo>
                      <a:pt x="772" y="35"/>
                    </a:lnTo>
                    <a:lnTo>
                      <a:pt x="768" y="27"/>
                    </a:lnTo>
                    <a:lnTo>
                      <a:pt x="764" y="19"/>
                    </a:lnTo>
                    <a:lnTo>
                      <a:pt x="764" y="11"/>
                    </a:lnTo>
                    <a:lnTo>
                      <a:pt x="767" y="6"/>
                    </a:lnTo>
                    <a:lnTo>
                      <a:pt x="772" y="2"/>
                    </a:lnTo>
                    <a:lnTo>
                      <a:pt x="777" y="0"/>
                    </a:lnTo>
                    <a:lnTo>
                      <a:pt x="783" y="0"/>
                    </a:lnTo>
                    <a:lnTo>
                      <a:pt x="789" y="2"/>
                    </a:lnTo>
                    <a:lnTo>
                      <a:pt x="795" y="6"/>
                    </a:lnTo>
                    <a:lnTo>
                      <a:pt x="800" y="11"/>
                    </a:lnTo>
                    <a:lnTo>
                      <a:pt x="802" y="9"/>
                    </a:lnTo>
                    <a:lnTo>
                      <a:pt x="807" y="8"/>
                    </a:lnTo>
                    <a:lnTo>
                      <a:pt x="813" y="7"/>
                    </a:lnTo>
                    <a:lnTo>
                      <a:pt x="821" y="7"/>
                    </a:lnTo>
                    <a:lnTo>
                      <a:pt x="828" y="7"/>
                    </a:lnTo>
                    <a:lnTo>
                      <a:pt x="836" y="9"/>
                    </a:lnTo>
                    <a:lnTo>
                      <a:pt x="844" y="12"/>
                    </a:lnTo>
                    <a:lnTo>
                      <a:pt x="850" y="17"/>
                    </a:lnTo>
                    <a:lnTo>
                      <a:pt x="852" y="13"/>
                    </a:lnTo>
                    <a:lnTo>
                      <a:pt x="856" y="11"/>
                    </a:lnTo>
                    <a:lnTo>
                      <a:pt x="863" y="12"/>
                    </a:lnTo>
                    <a:lnTo>
                      <a:pt x="870" y="15"/>
                    </a:lnTo>
                    <a:lnTo>
                      <a:pt x="878" y="18"/>
                    </a:lnTo>
                    <a:lnTo>
                      <a:pt x="885" y="22"/>
                    </a:lnTo>
                    <a:lnTo>
                      <a:pt x="891" y="26"/>
                    </a:lnTo>
                    <a:lnTo>
                      <a:pt x="896" y="32"/>
                    </a:lnTo>
                    <a:lnTo>
                      <a:pt x="897" y="26"/>
                    </a:lnTo>
                    <a:lnTo>
                      <a:pt x="900" y="23"/>
                    </a:lnTo>
                    <a:lnTo>
                      <a:pt x="904" y="20"/>
                    </a:lnTo>
                    <a:lnTo>
                      <a:pt x="909" y="19"/>
                    </a:lnTo>
                    <a:lnTo>
                      <a:pt x="914" y="19"/>
                    </a:lnTo>
                    <a:lnTo>
                      <a:pt x="919" y="21"/>
                    </a:lnTo>
                    <a:lnTo>
                      <a:pt x="924" y="24"/>
                    </a:lnTo>
                    <a:lnTo>
                      <a:pt x="927" y="30"/>
                    </a:lnTo>
                    <a:lnTo>
                      <a:pt x="930" y="36"/>
                    </a:lnTo>
                    <a:lnTo>
                      <a:pt x="934" y="43"/>
                    </a:lnTo>
                    <a:lnTo>
                      <a:pt x="936" y="49"/>
                    </a:lnTo>
                    <a:lnTo>
                      <a:pt x="939" y="56"/>
                    </a:lnTo>
                    <a:lnTo>
                      <a:pt x="942" y="63"/>
                    </a:lnTo>
                    <a:lnTo>
                      <a:pt x="944" y="69"/>
                    </a:lnTo>
                    <a:lnTo>
                      <a:pt x="946" y="77"/>
                    </a:lnTo>
                    <a:lnTo>
                      <a:pt x="949" y="83"/>
                    </a:lnTo>
                    <a:lnTo>
                      <a:pt x="951" y="90"/>
                    </a:lnTo>
                    <a:lnTo>
                      <a:pt x="953" y="97"/>
                    </a:lnTo>
                    <a:lnTo>
                      <a:pt x="955" y="106"/>
                    </a:lnTo>
                    <a:lnTo>
                      <a:pt x="957" y="113"/>
                    </a:lnTo>
                    <a:lnTo>
                      <a:pt x="959" y="120"/>
                    </a:lnTo>
                    <a:lnTo>
                      <a:pt x="962" y="127"/>
                    </a:lnTo>
                    <a:lnTo>
                      <a:pt x="965" y="135"/>
                    </a:lnTo>
                    <a:lnTo>
                      <a:pt x="967" y="142"/>
                    </a:lnTo>
                    <a:lnTo>
                      <a:pt x="965" y="153"/>
                    </a:lnTo>
                    <a:lnTo>
                      <a:pt x="961" y="163"/>
                    </a:lnTo>
                    <a:lnTo>
                      <a:pt x="958" y="174"/>
                    </a:lnTo>
                    <a:lnTo>
                      <a:pt x="954" y="185"/>
                    </a:lnTo>
                    <a:lnTo>
                      <a:pt x="950" y="196"/>
                    </a:lnTo>
                    <a:lnTo>
                      <a:pt x="945" y="207"/>
                    </a:lnTo>
                    <a:lnTo>
                      <a:pt x="941" y="217"/>
                    </a:lnTo>
                    <a:lnTo>
                      <a:pt x="936" y="227"/>
                    </a:lnTo>
                    <a:lnTo>
                      <a:pt x="931" y="237"/>
                    </a:lnTo>
                    <a:lnTo>
                      <a:pt x="925" y="246"/>
                    </a:lnTo>
                    <a:lnTo>
                      <a:pt x="920" y="253"/>
                    </a:lnTo>
                    <a:lnTo>
                      <a:pt x="914" y="260"/>
                    </a:lnTo>
                    <a:lnTo>
                      <a:pt x="909" y="266"/>
                    </a:lnTo>
                    <a:lnTo>
                      <a:pt x="903" y="270"/>
                    </a:lnTo>
                    <a:lnTo>
                      <a:pt x="897" y="274"/>
                    </a:lnTo>
                    <a:lnTo>
                      <a:pt x="891" y="275"/>
                    </a:lnTo>
                    <a:lnTo>
                      <a:pt x="878" y="278"/>
                    </a:lnTo>
                    <a:lnTo>
                      <a:pt x="864" y="282"/>
                    </a:lnTo>
                    <a:lnTo>
                      <a:pt x="851" y="285"/>
                    </a:lnTo>
                    <a:lnTo>
                      <a:pt x="836" y="289"/>
                    </a:lnTo>
                    <a:lnTo>
                      <a:pt x="823" y="292"/>
                    </a:lnTo>
                    <a:lnTo>
                      <a:pt x="809" y="295"/>
                    </a:lnTo>
                    <a:lnTo>
                      <a:pt x="796" y="299"/>
                    </a:lnTo>
                    <a:lnTo>
                      <a:pt x="783" y="303"/>
                    </a:lnTo>
                    <a:lnTo>
                      <a:pt x="769" y="306"/>
                    </a:lnTo>
                    <a:lnTo>
                      <a:pt x="756" y="310"/>
                    </a:lnTo>
                    <a:lnTo>
                      <a:pt x="742" y="314"/>
                    </a:lnTo>
                    <a:lnTo>
                      <a:pt x="729" y="317"/>
                    </a:lnTo>
                    <a:lnTo>
                      <a:pt x="715" y="321"/>
                    </a:lnTo>
                    <a:lnTo>
                      <a:pt x="701" y="325"/>
                    </a:lnTo>
                    <a:lnTo>
                      <a:pt x="688" y="328"/>
                    </a:lnTo>
                    <a:lnTo>
                      <a:pt x="674" y="332"/>
                    </a:lnTo>
                    <a:lnTo>
                      <a:pt x="661" y="336"/>
                    </a:lnTo>
                    <a:lnTo>
                      <a:pt x="647" y="340"/>
                    </a:lnTo>
                    <a:lnTo>
                      <a:pt x="634" y="343"/>
                    </a:lnTo>
                    <a:lnTo>
                      <a:pt x="620" y="347"/>
                    </a:lnTo>
                    <a:lnTo>
                      <a:pt x="607" y="350"/>
                    </a:lnTo>
                    <a:lnTo>
                      <a:pt x="593" y="353"/>
                    </a:lnTo>
                    <a:lnTo>
                      <a:pt x="579" y="357"/>
                    </a:lnTo>
                    <a:lnTo>
                      <a:pt x="565" y="361"/>
                    </a:lnTo>
                    <a:lnTo>
                      <a:pt x="552" y="364"/>
                    </a:lnTo>
                    <a:lnTo>
                      <a:pt x="538" y="367"/>
                    </a:lnTo>
                    <a:lnTo>
                      <a:pt x="525" y="370"/>
                    </a:lnTo>
                    <a:lnTo>
                      <a:pt x="511" y="373"/>
                    </a:lnTo>
                    <a:lnTo>
                      <a:pt x="498" y="375"/>
                    </a:lnTo>
                    <a:lnTo>
                      <a:pt x="483" y="378"/>
                    </a:lnTo>
                    <a:lnTo>
                      <a:pt x="470" y="380"/>
                    </a:lnTo>
                    <a:lnTo>
                      <a:pt x="455" y="382"/>
                    </a:lnTo>
                    <a:lnTo>
                      <a:pt x="441" y="385"/>
                    </a:lnTo>
                    <a:lnTo>
                      <a:pt x="426" y="388"/>
                    </a:lnTo>
                    <a:lnTo>
                      <a:pt x="412" y="389"/>
                    </a:lnTo>
                    <a:lnTo>
                      <a:pt x="397" y="390"/>
                    </a:lnTo>
                    <a:lnTo>
                      <a:pt x="383" y="391"/>
                    </a:lnTo>
                    <a:lnTo>
                      <a:pt x="369" y="392"/>
                    </a:lnTo>
                    <a:lnTo>
                      <a:pt x="354" y="392"/>
                    </a:lnTo>
                    <a:lnTo>
                      <a:pt x="338" y="391"/>
                    </a:lnTo>
                    <a:lnTo>
                      <a:pt x="324" y="391"/>
                    </a:lnTo>
                    <a:lnTo>
                      <a:pt x="310" y="390"/>
                    </a:lnTo>
                    <a:lnTo>
                      <a:pt x="295" y="389"/>
                    </a:lnTo>
                    <a:lnTo>
                      <a:pt x="281" y="388"/>
                    </a:lnTo>
                    <a:lnTo>
                      <a:pt x="266" y="386"/>
                    </a:lnTo>
                    <a:lnTo>
                      <a:pt x="252" y="384"/>
                    </a:lnTo>
                    <a:lnTo>
                      <a:pt x="237" y="381"/>
                    </a:lnTo>
                    <a:lnTo>
                      <a:pt x="223" y="379"/>
                    </a:lnTo>
                    <a:lnTo>
                      <a:pt x="229" y="389"/>
                    </a:lnTo>
                    <a:lnTo>
                      <a:pt x="235" y="399"/>
                    </a:lnTo>
                    <a:lnTo>
                      <a:pt x="241" y="410"/>
                    </a:lnTo>
                    <a:lnTo>
                      <a:pt x="247" y="421"/>
                    </a:lnTo>
                    <a:lnTo>
                      <a:pt x="252" y="431"/>
                    </a:lnTo>
                    <a:lnTo>
                      <a:pt x="258" y="442"/>
                    </a:lnTo>
                    <a:lnTo>
                      <a:pt x="265" y="453"/>
                    </a:lnTo>
                    <a:lnTo>
                      <a:pt x="270" y="465"/>
                    </a:lnTo>
                    <a:lnTo>
                      <a:pt x="276" y="476"/>
                    </a:lnTo>
                    <a:lnTo>
                      <a:pt x="282" y="488"/>
                    </a:lnTo>
                    <a:lnTo>
                      <a:pt x="288" y="499"/>
                    </a:lnTo>
                    <a:lnTo>
                      <a:pt x="293" y="511"/>
                    </a:lnTo>
                    <a:lnTo>
                      <a:pt x="299" y="523"/>
                    </a:lnTo>
                    <a:lnTo>
                      <a:pt x="304" y="535"/>
                    </a:lnTo>
                    <a:lnTo>
                      <a:pt x="310" y="546"/>
                    </a:lnTo>
                    <a:lnTo>
                      <a:pt x="316" y="558"/>
                    </a:lnTo>
                    <a:lnTo>
                      <a:pt x="321" y="570"/>
                    </a:lnTo>
                    <a:lnTo>
                      <a:pt x="326" y="582"/>
                    </a:lnTo>
                    <a:lnTo>
                      <a:pt x="331" y="593"/>
                    </a:lnTo>
                    <a:lnTo>
                      <a:pt x="336" y="606"/>
                    </a:lnTo>
                    <a:lnTo>
                      <a:pt x="341" y="619"/>
                    </a:lnTo>
                    <a:lnTo>
                      <a:pt x="347" y="631"/>
                    </a:lnTo>
                    <a:lnTo>
                      <a:pt x="352" y="643"/>
                    </a:lnTo>
                    <a:lnTo>
                      <a:pt x="356" y="655"/>
                    </a:lnTo>
                    <a:lnTo>
                      <a:pt x="360" y="667"/>
                    </a:lnTo>
                    <a:lnTo>
                      <a:pt x="365" y="679"/>
                    </a:lnTo>
                    <a:lnTo>
                      <a:pt x="369" y="692"/>
                    </a:lnTo>
                    <a:lnTo>
                      <a:pt x="373" y="703"/>
                    </a:lnTo>
                    <a:lnTo>
                      <a:pt x="376" y="715"/>
                    </a:lnTo>
                    <a:lnTo>
                      <a:pt x="379" y="727"/>
                    </a:lnTo>
                    <a:lnTo>
                      <a:pt x="382" y="739"/>
                    </a:lnTo>
                    <a:lnTo>
                      <a:pt x="385" y="752"/>
                    </a:lnTo>
                    <a:lnTo>
                      <a:pt x="387" y="760"/>
                    </a:lnTo>
                    <a:lnTo>
                      <a:pt x="387" y="768"/>
                    </a:lnTo>
                    <a:lnTo>
                      <a:pt x="384" y="774"/>
                    </a:lnTo>
                    <a:lnTo>
                      <a:pt x="381" y="780"/>
                    </a:lnTo>
                    <a:lnTo>
                      <a:pt x="376" y="785"/>
                    </a:lnTo>
                    <a:lnTo>
                      <a:pt x="369" y="790"/>
                    </a:lnTo>
                    <a:lnTo>
                      <a:pt x="361" y="794"/>
                    </a:lnTo>
                    <a:lnTo>
                      <a:pt x="351" y="798"/>
                    </a:lnTo>
                    <a:lnTo>
                      <a:pt x="340" y="801"/>
                    </a:lnTo>
                    <a:lnTo>
                      <a:pt x="328" y="803"/>
                    </a:lnTo>
                    <a:lnTo>
                      <a:pt x="315" y="805"/>
                    </a:lnTo>
                    <a:lnTo>
                      <a:pt x="302" y="806"/>
                    </a:lnTo>
                    <a:lnTo>
                      <a:pt x="288" y="806"/>
                    </a:lnTo>
                    <a:lnTo>
                      <a:pt x="273" y="806"/>
                    </a:lnTo>
                    <a:lnTo>
                      <a:pt x="258" y="805"/>
                    </a:lnTo>
                    <a:lnTo>
                      <a:pt x="243" y="804"/>
                    </a:lnTo>
                    <a:lnTo>
                      <a:pt x="227" y="802"/>
                    </a:lnTo>
                    <a:lnTo>
                      <a:pt x="211" y="800"/>
                    </a:lnTo>
                    <a:lnTo>
                      <a:pt x="195" y="796"/>
                    </a:lnTo>
                    <a:lnTo>
                      <a:pt x="180" y="793"/>
                    </a:lnTo>
                    <a:lnTo>
                      <a:pt x="165" y="789"/>
                    </a:lnTo>
                    <a:lnTo>
                      <a:pt x="150" y="783"/>
                    </a:lnTo>
                    <a:lnTo>
                      <a:pt x="135" y="779"/>
                    </a:lnTo>
                    <a:lnTo>
                      <a:pt x="122" y="772"/>
                    </a:lnTo>
                    <a:lnTo>
                      <a:pt x="109" y="766"/>
                    </a:lnTo>
                    <a:lnTo>
                      <a:pt x="96" y="759"/>
                    </a:lnTo>
                    <a:lnTo>
                      <a:pt x="85" y="752"/>
                    </a:lnTo>
                    <a:lnTo>
                      <a:pt x="75" y="742"/>
                    </a:lnTo>
                    <a:lnTo>
                      <a:pt x="66" y="734"/>
                    </a:lnTo>
                    <a:lnTo>
                      <a:pt x="58" y="725"/>
                    </a:lnTo>
                    <a:lnTo>
                      <a:pt x="52" y="715"/>
                    </a:lnTo>
                    <a:lnTo>
                      <a:pt x="48" y="705"/>
                    </a:lnTo>
                    <a:close/>
                  </a:path>
                </a:pathLst>
              </a:custGeom>
              <a:solidFill>
                <a:srgbClr val="F2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6" name="Freeform 224">
                <a:extLst>
                  <a:ext uri="{FF2B5EF4-FFF2-40B4-BE49-F238E27FC236}">
                    <a16:creationId xmlns:a16="http://schemas.microsoft.com/office/drawing/2014/main" id="{FFE73C0A-8B0C-F862-608E-C7E394793F28}"/>
                  </a:ext>
                </a:extLst>
              </p:cNvPr>
              <p:cNvSpPr>
                <a:spLocks/>
              </p:cNvSpPr>
              <p:nvPr/>
            </p:nvSpPr>
            <p:spPr bwMode="auto">
              <a:xfrm>
                <a:off x="1426" y="2698"/>
                <a:ext cx="323" cy="268"/>
              </a:xfrm>
              <a:custGeom>
                <a:avLst/>
                <a:gdLst>
                  <a:gd name="T0" fmla="*/ 34 w 967"/>
                  <a:gd name="T1" fmla="*/ 662 h 806"/>
                  <a:gd name="T2" fmla="*/ 21 w 967"/>
                  <a:gd name="T3" fmla="*/ 605 h 806"/>
                  <a:gd name="T4" fmla="*/ 11 w 967"/>
                  <a:gd name="T5" fmla="*/ 548 h 806"/>
                  <a:gd name="T6" fmla="*/ 4 w 967"/>
                  <a:gd name="T7" fmla="*/ 490 h 806"/>
                  <a:gd name="T8" fmla="*/ 0 w 967"/>
                  <a:gd name="T9" fmla="*/ 430 h 806"/>
                  <a:gd name="T10" fmla="*/ 0 w 967"/>
                  <a:gd name="T11" fmla="*/ 371 h 806"/>
                  <a:gd name="T12" fmla="*/ 2 w 967"/>
                  <a:gd name="T13" fmla="*/ 311 h 806"/>
                  <a:gd name="T14" fmla="*/ 15 w 967"/>
                  <a:gd name="T15" fmla="*/ 247 h 806"/>
                  <a:gd name="T16" fmla="*/ 43 w 967"/>
                  <a:gd name="T17" fmla="*/ 191 h 806"/>
                  <a:gd name="T18" fmla="*/ 96 w 967"/>
                  <a:gd name="T19" fmla="*/ 163 h 806"/>
                  <a:gd name="T20" fmla="*/ 172 w 967"/>
                  <a:gd name="T21" fmla="*/ 151 h 806"/>
                  <a:gd name="T22" fmla="*/ 250 w 967"/>
                  <a:gd name="T23" fmla="*/ 144 h 806"/>
                  <a:gd name="T24" fmla="*/ 327 w 967"/>
                  <a:gd name="T25" fmla="*/ 143 h 806"/>
                  <a:gd name="T26" fmla="*/ 405 w 967"/>
                  <a:gd name="T27" fmla="*/ 148 h 806"/>
                  <a:gd name="T28" fmla="*/ 481 w 967"/>
                  <a:gd name="T29" fmla="*/ 156 h 806"/>
                  <a:gd name="T30" fmla="*/ 552 w 967"/>
                  <a:gd name="T31" fmla="*/ 169 h 806"/>
                  <a:gd name="T32" fmla="*/ 616 w 967"/>
                  <a:gd name="T33" fmla="*/ 164 h 806"/>
                  <a:gd name="T34" fmla="*/ 674 w 967"/>
                  <a:gd name="T35" fmla="*/ 147 h 806"/>
                  <a:gd name="T36" fmla="*/ 731 w 967"/>
                  <a:gd name="T37" fmla="*/ 123 h 806"/>
                  <a:gd name="T38" fmla="*/ 766 w 967"/>
                  <a:gd name="T39" fmla="*/ 102 h 806"/>
                  <a:gd name="T40" fmla="*/ 778 w 967"/>
                  <a:gd name="T41" fmla="*/ 77 h 806"/>
                  <a:gd name="T42" fmla="*/ 774 w 967"/>
                  <a:gd name="T43" fmla="*/ 43 h 806"/>
                  <a:gd name="T44" fmla="*/ 767 w 967"/>
                  <a:gd name="T45" fmla="*/ 6 h 806"/>
                  <a:gd name="T46" fmla="*/ 795 w 967"/>
                  <a:gd name="T47" fmla="*/ 6 h 806"/>
                  <a:gd name="T48" fmla="*/ 821 w 967"/>
                  <a:gd name="T49" fmla="*/ 7 h 806"/>
                  <a:gd name="T50" fmla="*/ 852 w 967"/>
                  <a:gd name="T51" fmla="*/ 13 h 806"/>
                  <a:gd name="T52" fmla="*/ 885 w 967"/>
                  <a:gd name="T53" fmla="*/ 22 h 806"/>
                  <a:gd name="T54" fmla="*/ 904 w 967"/>
                  <a:gd name="T55" fmla="*/ 20 h 806"/>
                  <a:gd name="T56" fmla="*/ 927 w 967"/>
                  <a:gd name="T57" fmla="*/ 30 h 806"/>
                  <a:gd name="T58" fmla="*/ 942 w 967"/>
                  <a:gd name="T59" fmla="*/ 63 h 806"/>
                  <a:gd name="T60" fmla="*/ 953 w 967"/>
                  <a:gd name="T61" fmla="*/ 97 h 806"/>
                  <a:gd name="T62" fmla="*/ 965 w 967"/>
                  <a:gd name="T63" fmla="*/ 135 h 806"/>
                  <a:gd name="T64" fmla="*/ 954 w 967"/>
                  <a:gd name="T65" fmla="*/ 185 h 806"/>
                  <a:gd name="T66" fmla="*/ 931 w 967"/>
                  <a:gd name="T67" fmla="*/ 237 h 806"/>
                  <a:gd name="T68" fmla="*/ 903 w 967"/>
                  <a:gd name="T69" fmla="*/ 270 h 806"/>
                  <a:gd name="T70" fmla="*/ 851 w 967"/>
                  <a:gd name="T71" fmla="*/ 285 h 806"/>
                  <a:gd name="T72" fmla="*/ 783 w 967"/>
                  <a:gd name="T73" fmla="*/ 303 h 806"/>
                  <a:gd name="T74" fmla="*/ 715 w 967"/>
                  <a:gd name="T75" fmla="*/ 321 h 806"/>
                  <a:gd name="T76" fmla="*/ 647 w 967"/>
                  <a:gd name="T77" fmla="*/ 340 h 806"/>
                  <a:gd name="T78" fmla="*/ 579 w 967"/>
                  <a:gd name="T79" fmla="*/ 357 h 806"/>
                  <a:gd name="T80" fmla="*/ 511 w 967"/>
                  <a:gd name="T81" fmla="*/ 373 h 806"/>
                  <a:gd name="T82" fmla="*/ 441 w 967"/>
                  <a:gd name="T83" fmla="*/ 385 h 806"/>
                  <a:gd name="T84" fmla="*/ 369 w 967"/>
                  <a:gd name="T85" fmla="*/ 392 h 806"/>
                  <a:gd name="T86" fmla="*/ 295 w 967"/>
                  <a:gd name="T87" fmla="*/ 389 h 806"/>
                  <a:gd name="T88" fmla="*/ 223 w 967"/>
                  <a:gd name="T89" fmla="*/ 379 h 806"/>
                  <a:gd name="T90" fmla="*/ 252 w 967"/>
                  <a:gd name="T91" fmla="*/ 431 h 806"/>
                  <a:gd name="T92" fmla="*/ 282 w 967"/>
                  <a:gd name="T93" fmla="*/ 488 h 806"/>
                  <a:gd name="T94" fmla="*/ 310 w 967"/>
                  <a:gd name="T95" fmla="*/ 546 h 806"/>
                  <a:gd name="T96" fmla="*/ 336 w 967"/>
                  <a:gd name="T97" fmla="*/ 606 h 806"/>
                  <a:gd name="T98" fmla="*/ 360 w 967"/>
                  <a:gd name="T99" fmla="*/ 667 h 806"/>
                  <a:gd name="T100" fmla="*/ 379 w 967"/>
                  <a:gd name="T101" fmla="*/ 727 h 806"/>
                  <a:gd name="T102" fmla="*/ 384 w 967"/>
                  <a:gd name="T103" fmla="*/ 774 h 806"/>
                  <a:gd name="T104" fmla="*/ 351 w 967"/>
                  <a:gd name="T105" fmla="*/ 798 h 806"/>
                  <a:gd name="T106" fmla="*/ 288 w 967"/>
                  <a:gd name="T107" fmla="*/ 806 h 806"/>
                  <a:gd name="T108" fmla="*/ 211 w 967"/>
                  <a:gd name="T109" fmla="*/ 800 h 806"/>
                  <a:gd name="T110" fmla="*/ 135 w 967"/>
                  <a:gd name="T111" fmla="*/ 779 h 806"/>
                  <a:gd name="T112" fmla="*/ 75 w 967"/>
                  <a:gd name="T113" fmla="*/ 742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7" h="806">
                    <a:moveTo>
                      <a:pt x="48" y="705"/>
                    </a:moveTo>
                    <a:lnTo>
                      <a:pt x="44" y="694"/>
                    </a:lnTo>
                    <a:lnTo>
                      <a:pt x="41" y="684"/>
                    </a:lnTo>
                    <a:lnTo>
                      <a:pt x="37" y="673"/>
                    </a:lnTo>
                    <a:lnTo>
                      <a:pt x="34" y="662"/>
                    </a:lnTo>
                    <a:lnTo>
                      <a:pt x="31" y="650"/>
                    </a:lnTo>
                    <a:lnTo>
                      <a:pt x="28" y="639"/>
                    </a:lnTo>
                    <a:lnTo>
                      <a:pt x="26" y="628"/>
                    </a:lnTo>
                    <a:lnTo>
                      <a:pt x="23" y="617"/>
                    </a:lnTo>
                    <a:lnTo>
                      <a:pt x="21" y="605"/>
                    </a:lnTo>
                    <a:lnTo>
                      <a:pt x="19" y="593"/>
                    </a:lnTo>
                    <a:lnTo>
                      <a:pt x="17" y="582"/>
                    </a:lnTo>
                    <a:lnTo>
                      <a:pt x="15" y="571"/>
                    </a:lnTo>
                    <a:lnTo>
                      <a:pt x="13" y="559"/>
                    </a:lnTo>
                    <a:lnTo>
                      <a:pt x="11" y="548"/>
                    </a:lnTo>
                    <a:lnTo>
                      <a:pt x="10" y="536"/>
                    </a:lnTo>
                    <a:lnTo>
                      <a:pt x="8" y="525"/>
                    </a:lnTo>
                    <a:lnTo>
                      <a:pt x="7" y="513"/>
                    </a:lnTo>
                    <a:lnTo>
                      <a:pt x="6" y="502"/>
                    </a:lnTo>
                    <a:lnTo>
                      <a:pt x="4" y="490"/>
                    </a:lnTo>
                    <a:lnTo>
                      <a:pt x="3" y="478"/>
                    </a:lnTo>
                    <a:lnTo>
                      <a:pt x="3" y="466"/>
                    </a:lnTo>
                    <a:lnTo>
                      <a:pt x="2" y="454"/>
                    </a:lnTo>
                    <a:lnTo>
                      <a:pt x="1" y="442"/>
                    </a:lnTo>
                    <a:lnTo>
                      <a:pt x="0" y="430"/>
                    </a:lnTo>
                    <a:lnTo>
                      <a:pt x="0" y="418"/>
                    </a:lnTo>
                    <a:lnTo>
                      <a:pt x="0" y="407"/>
                    </a:lnTo>
                    <a:lnTo>
                      <a:pt x="0" y="395"/>
                    </a:lnTo>
                    <a:lnTo>
                      <a:pt x="0" y="383"/>
                    </a:lnTo>
                    <a:lnTo>
                      <a:pt x="0" y="371"/>
                    </a:lnTo>
                    <a:lnTo>
                      <a:pt x="0" y="358"/>
                    </a:lnTo>
                    <a:lnTo>
                      <a:pt x="0" y="346"/>
                    </a:lnTo>
                    <a:lnTo>
                      <a:pt x="0" y="334"/>
                    </a:lnTo>
                    <a:lnTo>
                      <a:pt x="0" y="323"/>
                    </a:lnTo>
                    <a:lnTo>
                      <a:pt x="2" y="311"/>
                    </a:lnTo>
                    <a:lnTo>
                      <a:pt x="3" y="298"/>
                    </a:lnTo>
                    <a:lnTo>
                      <a:pt x="6" y="285"/>
                    </a:lnTo>
                    <a:lnTo>
                      <a:pt x="8" y="273"/>
                    </a:lnTo>
                    <a:lnTo>
                      <a:pt x="11" y="260"/>
                    </a:lnTo>
                    <a:lnTo>
                      <a:pt x="15" y="247"/>
                    </a:lnTo>
                    <a:lnTo>
                      <a:pt x="19" y="235"/>
                    </a:lnTo>
                    <a:lnTo>
                      <a:pt x="24" y="222"/>
                    </a:lnTo>
                    <a:lnTo>
                      <a:pt x="30" y="211"/>
                    </a:lnTo>
                    <a:lnTo>
                      <a:pt x="36" y="201"/>
                    </a:lnTo>
                    <a:lnTo>
                      <a:pt x="43" y="191"/>
                    </a:lnTo>
                    <a:lnTo>
                      <a:pt x="51" y="183"/>
                    </a:lnTo>
                    <a:lnTo>
                      <a:pt x="60" y="176"/>
                    </a:lnTo>
                    <a:lnTo>
                      <a:pt x="70" y="171"/>
                    </a:lnTo>
                    <a:lnTo>
                      <a:pt x="81" y="167"/>
                    </a:lnTo>
                    <a:lnTo>
                      <a:pt x="96" y="163"/>
                    </a:lnTo>
                    <a:lnTo>
                      <a:pt x="112" y="161"/>
                    </a:lnTo>
                    <a:lnTo>
                      <a:pt x="126" y="158"/>
                    </a:lnTo>
                    <a:lnTo>
                      <a:pt x="141" y="155"/>
                    </a:lnTo>
                    <a:lnTo>
                      <a:pt x="156" y="153"/>
                    </a:lnTo>
                    <a:lnTo>
                      <a:pt x="172" y="151"/>
                    </a:lnTo>
                    <a:lnTo>
                      <a:pt x="187" y="149"/>
                    </a:lnTo>
                    <a:lnTo>
                      <a:pt x="202" y="148"/>
                    </a:lnTo>
                    <a:lnTo>
                      <a:pt x="217" y="147"/>
                    </a:lnTo>
                    <a:lnTo>
                      <a:pt x="234" y="146"/>
                    </a:lnTo>
                    <a:lnTo>
                      <a:pt x="250" y="144"/>
                    </a:lnTo>
                    <a:lnTo>
                      <a:pt x="265" y="144"/>
                    </a:lnTo>
                    <a:lnTo>
                      <a:pt x="281" y="143"/>
                    </a:lnTo>
                    <a:lnTo>
                      <a:pt x="296" y="143"/>
                    </a:lnTo>
                    <a:lnTo>
                      <a:pt x="312" y="143"/>
                    </a:lnTo>
                    <a:lnTo>
                      <a:pt x="327" y="143"/>
                    </a:lnTo>
                    <a:lnTo>
                      <a:pt x="342" y="144"/>
                    </a:lnTo>
                    <a:lnTo>
                      <a:pt x="359" y="144"/>
                    </a:lnTo>
                    <a:lnTo>
                      <a:pt x="375" y="146"/>
                    </a:lnTo>
                    <a:lnTo>
                      <a:pt x="390" y="147"/>
                    </a:lnTo>
                    <a:lnTo>
                      <a:pt x="405" y="148"/>
                    </a:lnTo>
                    <a:lnTo>
                      <a:pt x="420" y="149"/>
                    </a:lnTo>
                    <a:lnTo>
                      <a:pt x="435" y="151"/>
                    </a:lnTo>
                    <a:lnTo>
                      <a:pt x="450" y="152"/>
                    </a:lnTo>
                    <a:lnTo>
                      <a:pt x="465" y="154"/>
                    </a:lnTo>
                    <a:lnTo>
                      <a:pt x="481" y="156"/>
                    </a:lnTo>
                    <a:lnTo>
                      <a:pt x="496" y="158"/>
                    </a:lnTo>
                    <a:lnTo>
                      <a:pt x="510" y="161"/>
                    </a:lnTo>
                    <a:lnTo>
                      <a:pt x="525" y="163"/>
                    </a:lnTo>
                    <a:lnTo>
                      <a:pt x="539" y="166"/>
                    </a:lnTo>
                    <a:lnTo>
                      <a:pt x="552" y="169"/>
                    </a:lnTo>
                    <a:lnTo>
                      <a:pt x="566" y="172"/>
                    </a:lnTo>
                    <a:lnTo>
                      <a:pt x="579" y="171"/>
                    </a:lnTo>
                    <a:lnTo>
                      <a:pt x="592" y="169"/>
                    </a:lnTo>
                    <a:lnTo>
                      <a:pt x="604" y="167"/>
                    </a:lnTo>
                    <a:lnTo>
                      <a:pt x="616" y="164"/>
                    </a:lnTo>
                    <a:lnTo>
                      <a:pt x="627" y="162"/>
                    </a:lnTo>
                    <a:lnTo>
                      <a:pt x="639" y="158"/>
                    </a:lnTo>
                    <a:lnTo>
                      <a:pt x="651" y="155"/>
                    </a:lnTo>
                    <a:lnTo>
                      <a:pt x="662" y="151"/>
                    </a:lnTo>
                    <a:lnTo>
                      <a:pt x="674" y="147"/>
                    </a:lnTo>
                    <a:lnTo>
                      <a:pt x="686" y="143"/>
                    </a:lnTo>
                    <a:lnTo>
                      <a:pt x="697" y="138"/>
                    </a:lnTo>
                    <a:lnTo>
                      <a:pt x="708" y="133"/>
                    </a:lnTo>
                    <a:lnTo>
                      <a:pt x="720" y="128"/>
                    </a:lnTo>
                    <a:lnTo>
                      <a:pt x="731" y="123"/>
                    </a:lnTo>
                    <a:lnTo>
                      <a:pt x="742" y="118"/>
                    </a:lnTo>
                    <a:lnTo>
                      <a:pt x="753" y="112"/>
                    </a:lnTo>
                    <a:lnTo>
                      <a:pt x="758" y="110"/>
                    </a:lnTo>
                    <a:lnTo>
                      <a:pt x="763" y="106"/>
                    </a:lnTo>
                    <a:lnTo>
                      <a:pt x="766" y="102"/>
                    </a:lnTo>
                    <a:lnTo>
                      <a:pt x="770" y="97"/>
                    </a:lnTo>
                    <a:lnTo>
                      <a:pt x="772" y="92"/>
                    </a:lnTo>
                    <a:lnTo>
                      <a:pt x="775" y="87"/>
                    </a:lnTo>
                    <a:lnTo>
                      <a:pt x="776" y="82"/>
                    </a:lnTo>
                    <a:lnTo>
                      <a:pt x="778" y="77"/>
                    </a:lnTo>
                    <a:lnTo>
                      <a:pt x="778" y="71"/>
                    </a:lnTo>
                    <a:lnTo>
                      <a:pt x="778" y="64"/>
                    </a:lnTo>
                    <a:lnTo>
                      <a:pt x="778" y="57"/>
                    </a:lnTo>
                    <a:lnTo>
                      <a:pt x="776" y="50"/>
                    </a:lnTo>
                    <a:lnTo>
                      <a:pt x="774" y="43"/>
                    </a:lnTo>
                    <a:lnTo>
                      <a:pt x="772" y="35"/>
                    </a:lnTo>
                    <a:lnTo>
                      <a:pt x="768" y="27"/>
                    </a:lnTo>
                    <a:lnTo>
                      <a:pt x="764" y="19"/>
                    </a:lnTo>
                    <a:lnTo>
                      <a:pt x="764" y="11"/>
                    </a:lnTo>
                    <a:lnTo>
                      <a:pt x="767" y="6"/>
                    </a:lnTo>
                    <a:lnTo>
                      <a:pt x="772" y="2"/>
                    </a:lnTo>
                    <a:lnTo>
                      <a:pt x="777" y="0"/>
                    </a:lnTo>
                    <a:lnTo>
                      <a:pt x="783" y="0"/>
                    </a:lnTo>
                    <a:lnTo>
                      <a:pt x="789" y="2"/>
                    </a:lnTo>
                    <a:lnTo>
                      <a:pt x="795" y="6"/>
                    </a:lnTo>
                    <a:lnTo>
                      <a:pt x="800" y="11"/>
                    </a:lnTo>
                    <a:lnTo>
                      <a:pt x="802" y="9"/>
                    </a:lnTo>
                    <a:lnTo>
                      <a:pt x="807" y="8"/>
                    </a:lnTo>
                    <a:lnTo>
                      <a:pt x="813" y="7"/>
                    </a:lnTo>
                    <a:lnTo>
                      <a:pt x="821" y="7"/>
                    </a:lnTo>
                    <a:lnTo>
                      <a:pt x="828" y="7"/>
                    </a:lnTo>
                    <a:lnTo>
                      <a:pt x="836" y="9"/>
                    </a:lnTo>
                    <a:lnTo>
                      <a:pt x="844" y="12"/>
                    </a:lnTo>
                    <a:lnTo>
                      <a:pt x="850" y="17"/>
                    </a:lnTo>
                    <a:lnTo>
                      <a:pt x="852" y="13"/>
                    </a:lnTo>
                    <a:lnTo>
                      <a:pt x="856" y="11"/>
                    </a:lnTo>
                    <a:lnTo>
                      <a:pt x="863" y="12"/>
                    </a:lnTo>
                    <a:lnTo>
                      <a:pt x="870" y="15"/>
                    </a:lnTo>
                    <a:lnTo>
                      <a:pt x="878" y="18"/>
                    </a:lnTo>
                    <a:lnTo>
                      <a:pt x="885" y="22"/>
                    </a:lnTo>
                    <a:lnTo>
                      <a:pt x="891" y="26"/>
                    </a:lnTo>
                    <a:lnTo>
                      <a:pt x="896" y="32"/>
                    </a:lnTo>
                    <a:lnTo>
                      <a:pt x="897" y="26"/>
                    </a:lnTo>
                    <a:lnTo>
                      <a:pt x="900" y="23"/>
                    </a:lnTo>
                    <a:lnTo>
                      <a:pt x="904" y="20"/>
                    </a:lnTo>
                    <a:lnTo>
                      <a:pt x="909" y="19"/>
                    </a:lnTo>
                    <a:lnTo>
                      <a:pt x="914" y="19"/>
                    </a:lnTo>
                    <a:lnTo>
                      <a:pt x="919" y="21"/>
                    </a:lnTo>
                    <a:lnTo>
                      <a:pt x="924" y="24"/>
                    </a:lnTo>
                    <a:lnTo>
                      <a:pt x="927" y="30"/>
                    </a:lnTo>
                    <a:lnTo>
                      <a:pt x="930" y="36"/>
                    </a:lnTo>
                    <a:lnTo>
                      <a:pt x="934" y="43"/>
                    </a:lnTo>
                    <a:lnTo>
                      <a:pt x="936" y="49"/>
                    </a:lnTo>
                    <a:lnTo>
                      <a:pt x="939" y="56"/>
                    </a:lnTo>
                    <a:lnTo>
                      <a:pt x="942" y="63"/>
                    </a:lnTo>
                    <a:lnTo>
                      <a:pt x="944" y="69"/>
                    </a:lnTo>
                    <a:lnTo>
                      <a:pt x="946" y="77"/>
                    </a:lnTo>
                    <a:lnTo>
                      <a:pt x="949" y="83"/>
                    </a:lnTo>
                    <a:lnTo>
                      <a:pt x="951" y="90"/>
                    </a:lnTo>
                    <a:lnTo>
                      <a:pt x="953" y="97"/>
                    </a:lnTo>
                    <a:lnTo>
                      <a:pt x="955" y="106"/>
                    </a:lnTo>
                    <a:lnTo>
                      <a:pt x="957" y="113"/>
                    </a:lnTo>
                    <a:lnTo>
                      <a:pt x="959" y="120"/>
                    </a:lnTo>
                    <a:lnTo>
                      <a:pt x="962" y="127"/>
                    </a:lnTo>
                    <a:lnTo>
                      <a:pt x="965" y="135"/>
                    </a:lnTo>
                    <a:lnTo>
                      <a:pt x="967" y="142"/>
                    </a:lnTo>
                    <a:lnTo>
                      <a:pt x="965" y="153"/>
                    </a:lnTo>
                    <a:lnTo>
                      <a:pt x="961" y="163"/>
                    </a:lnTo>
                    <a:lnTo>
                      <a:pt x="958" y="174"/>
                    </a:lnTo>
                    <a:lnTo>
                      <a:pt x="954" y="185"/>
                    </a:lnTo>
                    <a:lnTo>
                      <a:pt x="950" y="196"/>
                    </a:lnTo>
                    <a:lnTo>
                      <a:pt x="945" y="207"/>
                    </a:lnTo>
                    <a:lnTo>
                      <a:pt x="941" y="217"/>
                    </a:lnTo>
                    <a:lnTo>
                      <a:pt x="936" y="227"/>
                    </a:lnTo>
                    <a:lnTo>
                      <a:pt x="931" y="237"/>
                    </a:lnTo>
                    <a:lnTo>
                      <a:pt x="925" y="246"/>
                    </a:lnTo>
                    <a:lnTo>
                      <a:pt x="920" y="253"/>
                    </a:lnTo>
                    <a:lnTo>
                      <a:pt x="914" y="260"/>
                    </a:lnTo>
                    <a:lnTo>
                      <a:pt x="909" y="266"/>
                    </a:lnTo>
                    <a:lnTo>
                      <a:pt x="903" y="270"/>
                    </a:lnTo>
                    <a:lnTo>
                      <a:pt x="897" y="274"/>
                    </a:lnTo>
                    <a:lnTo>
                      <a:pt x="891" y="275"/>
                    </a:lnTo>
                    <a:lnTo>
                      <a:pt x="878" y="278"/>
                    </a:lnTo>
                    <a:lnTo>
                      <a:pt x="864" y="282"/>
                    </a:lnTo>
                    <a:lnTo>
                      <a:pt x="851" y="285"/>
                    </a:lnTo>
                    <a:lnTo>
                      <a:pt x="836" y="289"/>
                    </a:lnTo>
                    <a:lnTo>
                      <a:pt x="823" y="292"/>
                    </a:lnTo>
                    <a:lnTo>
                      <a:pt x="809" y="295"/>
                    </a:lnTo>
                    <a:lnTo>
                      <a:pt x="796" y="299"/>
                    </a:lnTo>
                    <a:lnTo>
                      <a:pt x="783" y="303"/>
                    </a:lnTo>
                    <a:lnTo>
                      <a:pt x="769" y="306"/>
                    </a:lnTo>
                    <a:lnTo>
                      <a:pt x="756" y="310"/>
                    </a:lnTo>
                    <a:lnTo>
                      <a:pt x="742" y="314"/>
                    </a:lnTo>
                    <a:lnTo>
                      <a:pt x="729" y="317"/>
                    </a:lnTo>
                    <a:lnTo>
                      <a:pt x="715" y="321"/>
                    </a:lnTo>
                    <a:lnTo>
                      <a:pt x="701" y="325"/>
                    </a:lnTo>
                    <a:lnTo>
                      <a:pt x="688" y="328"/>
                    </a:lnTo>
                    <a:lnTo>
                      <a:pt x="674" y="332"/>
                    </a:lnTo>
                    <a:lnTo>
                      <a:pt x="661" y="336"/>
                    </a:lnTo>
                    <a:lnTo>
                      <a:pt x="647" y="340"/>
                    </a:lnTo>
                    <a:lnTo>
                      <a:pt x="634" y="343"/>
                    </a:lnTo>
                    <a:lnTo>
                      <a:pt x="620" y="347"/>
                    </a:lnTo>
                    <a:lnTo>
                      <a:pt x="607" y="350"/>
                    </a:lnTo>
                    <a:lnTo>
                      <a:pt x="593" y="353"/>
                    </a:lnTo>
                    <a:lnTo>
                      <a:pt x="579" y="357"/>
                    </a:lnTo>
                    <a:lnTo>
                      <a:pt x="565" y="361"/>
                    </a:lnTo>
                    <a:lnTo>
                      <a:pt x="552" y="364"/>
                    </a:lnTo>
                    <a:lnTo>
                      <a:pt x="538" y="367"/>
                    </a:lnTo>
                    <a:lnTo>
                      <a:pt x="525" y="370"/>
                    </a:lnTo>
                    <a:lnTo>
                      <a:pt x="511" y="373"/>
                    </a:lnTo>
                    <a:lnTo>
                      <a:pt x="498" y="375"/>
                    </a:lnTo>
                    <a:lnTo>
                      <a:pt x="483" y="378"/>
                    </a:lnTo>
                    <a:lnTo>
                      <a:pt x="470" y="380"/>
                    </a:lnTo>
                    <a:lnTo>
                      <a:pt x="455" y="382"/>
                    </a:lnTo>
                    <a:lnTo>
                      <a:pt x="441" y="385"/>
                    </a:lnTo>
                    <a:lnTo>
                      <a:pt x="426" y="388"/>
                    </a:lnTo>
                    <a:lnTo>
                      <a:pt x="412" y="389"/>
                    </a:lnTo>
                    <a:lnTo>
                      <a:pt x="397" y="390"/>
                    </a:lnTo>
                    <a:lnTo>
                      <a:pt x="383" y="391"/>
                    </a:lnTo>
                    <a:lnTo>
                      <a:pt x="369" y="392"/>
                    </a:lnTo>
                    <a:lnTo>
                      <a:pt x="354" y="392"/>
                    </a:lnTo>
                    <a:lnTo>
                      <a:pt x="338" y="391"/>
                    </a:lnTo>
                    <a:lnTo>
                      <a:pt x="324" y="391"/>
                    </a:lnTo>
                    <a:lnTo>
                      <a:pt x="310" y="390"/>
                    </a:lnTo>
                    <a:lnTo>
                      <a:pt x="295" y="389"/>
                    </a:lnTo>
                    <a:lnTo>
                      <a:pt x="281" y="388"/>
                    </a:lnTo>
                    <a:lnTo>
                      <a:pt x="266" y="386"/>
                    </a:lnTo>
                    <a:lnTo>
                      <a:pt x="252" y="384"/>
                    </a:lnTo>
                    <a:lnTo>
                      <a:pt x="237" y="381"/>
                    </a:lnTo>
                    <a:lnTo>
                      <a:pt x="223" y="379"/>
                    </a:lnTo>
                    <a:lnTo>
                      <a:pt x="229" y="389"/>
                    </a:lnTo>
                    <a:lnTo>
                      <a:pt x="235" y="399"/>
                    </a:lnTo>
                    <a:lnTo>
                      <a:pt x="241" y="410"/>
                    </a:lnTo>
                    <a:lnTo>
                      <a:pt x="247" y="421"/>
                    </a:lnTo>
                    <a:lnTo>
                      <a:pt x="252" y="431"/>
                    </a:lnTo>
                    <a:lnTo>
                      <a:pt x="258" y="442"/>
                    </a:lnTo>
                    <a:lnTo>
                      <a:pt x="265" y="453"/>
                    </a:lnTo>
                    <a:lnTo>
                      <a:pt x="270" y="465"/>
                    </a:lnTo>
                    <a:lnTo>
                      <a:pt x="276" y="476"/>
                    </a:lnTo>
                    <a:lnTo>
                      <a:pt x="282" y="488"/>
                    </a:lnTo>
                    <a:lnTo>
                      <a:pt x="288" y="499"/>
                    </a:lnTo>
                    <a:lnTo>
                      <a:pt x="293" y="511"/>
                    </a:lnTo>
                    <a:lnTo>
                      <a:pt x="299" y="523"/>
                    </a:lnTo>
                    <a:lnTo>
                      <a:pt x="304" y="535"/>
                    </a:lnTo>
                    <a:lnTo>
                      <a:pt x="310" y="546"/>
                    </a:lnTo>
                    <a:lnTo>
                      <a:pt x="316" y="558"/>
                    </a:lnTo>
                    <a:lnTo>
                      <a:pt x="321" y="570"/>
                    </a:lnTo>
                    <a:lnTo>
                      <a:pt x="326" y="582"/>
                    </a:lnTo>
                    <a:lnTo>
                      <a:pt x="331" y="593"/>
                    </a:lnTo>
                    <a:lnTo>
                      <a:pt x="336" y="606"/>
                    </a:lnTo>
                    <a:lnTo>
                      <a:pt x="341" y="619"/>
                    </a:lnTo>
                    <a:lnTo>
                      <a:pt x="347" y="631"/>
                    </a:lnTo>
                    <a:lnTo>
                      <a:pt x="352" y="643"/>
                    </a:lnTo>
                    <a:lnTo>
                      <a:pt x="356" y="655"/>
                    </a:lnTo>
                    <a:lnTo>
                      <a:pt x="360" y="667"/>
                    </a:lnTo>
                    <a:lnTo>
                      <a:pt x="365" y="679"/>
                    </a:lnTo>
                    <a:lnTo>
                      <a:pt x="369" y="692"/>
                    </a:lnTo>
                    <a:lnTo>
                      <a:pt x="373" y="703"/>
                    </a:lnTo>
                    <a:lnTo>
                      <a:pt x="376" y="715"/>
                    </a:lnTo>
                    <a:lnTo>
                      <a:pt x="379" y="727"/>
                    </a:lnTo>
                    <a:lnTo>
                      <a:pt x="382" y="739"/>
                    </a:lnTo>
                    <a:lnTo>
                      <a:pt x="385" y="752"/>
                    </a:lnTo>
                    <a:lnTo>
                      <a:pt x="387" y="760"/>
                    </a:lnTo>
                    <a:lnTo>
                      <a:pt x="387" y="768"/>
                    </a:lnTo>
                    <a:lnTo>
                      <a:pt x="384" y="774"/>
                    </a:lnTo>
                    <a:lnTo>
                      <a:pt x="381" y="780"/>
                    </a:lnTo>
                    <a:lnTo>
                      <a:pt x="376" y="785"/>
                    </a:lnTo>
                    <a:lnTo>
                      <a:pt x="369" y="790"/>
                    </a:lnTo>
                    <a:lnTo>
                      <a:pt x="361" y="794"/>
                    </a:lnTo>
                    <a:lnTo>
                      <a:pt x="351" y="798"/>
                    </a:lnTo>
                    <a:lnTo>
                      <a:pt x="340" y="801"/>
                    </a:lnTo>
                    <a:lnTo>
                      <a:pt x="328" y="803"/>
                    </a:lnTo>
                    <a:lnTo>
                      <a:pt x="315" y="805"/>
                    </a:lnTo>
                    <a:lnTo>
                      <a:pt x="302" y="806"/>
                    </a:lnTo>
                    <a:lnTo>
                      <a:pt x="288" y="806"/>
                    </a:lnTo>
                    <a:lnTo>
                      <a:pt x="273" y="806"/>
                    </a:lnTo>
                    <a:lnTo>
                      <a:pt x="258" y="805"/>
                    </a:lnTo>
                    <a:lnTo>
                      <a:pt x="243" y="804"/>
                    </a:lnTo>
                    <a:lnTo>
                      <a:pt x="227" y="802"/>
                    </a:lnTo>
                    <a:lnTo>
                      <a:pt x="211" y="800"/>
                    </a:lnTo>
                    <a:lnTo>
                      <a:pt x="195" y="796"/>
                    </a:lnTo>
                    <a:lnTo>
                      <a:pt x="180" y="793"/>
                    </a:lnTo>
                    <a:lnTo>
                      <a:pt x="165" y="789"/>
                    </a:lnTo>
                    <a:lnTo>
                      <a:pt x="150" y="783"/>
                    </a:lnTo>
                    <a:lnTo>
                      <a:pt x="135" y="779"/>
                    </a:lnTo>
                    <a:lnTo>
                      <a:pt x="122" y="772"/>
                    </a:lnTo>
                    <a:lnTo>
                      <a:pt x="109" y="766"/>
                    </a:lnTo>
                    <a:lnTo>
                      <a:pt x="96" y="759"/>
                    </a:lnTo>
                    <a:lnTo>
                      <a:pt x="85" y="752"/>
                    </a:lnTo>
                    <a:lnTo>
                      <a:pt x="75" y="742"/>
                    </a:lnTo>
                    <a:lnTo>
                      <a:pt x="66" y="734"/>
                    </a:lnTo>
                    <a:lnTo>
                      <a:pt x="58" y="725"/>
                    </a:lnTo>
                    <a:lnTo>
                      <a:pt x="52" y="715"/>
                    </a:lnTo>
                    <a:lnTo>
                      <a:pt x="48" y="70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217" name="Freeform 225">
                <a:extLst>
                  <a:ext uri="{FF2B5EF4-FFF2-40B4-BE49-F238E27FC236}">
                    <a16:creationId xmlns:a16="http://schemas.microsoft.com/office/drawing/2014/main" id="{6C199815-69D4-F4E8-ABDA-CE1867B1DB89}"/>
                  </a:ext>
                </a:extLst>
              </p:cNvPr>
              <p:cNvSpPr>
                <a:spLocks/>
              </p:cNvSpPr>
              <p:nvPr/>
            </p:nvSpPr>
            <p:spPr bwMode="auto">
              <a:xfrm>
                <a:off x="1528" y="2562"/>
                <a:ext cx="2" cy="1"/>
              </a:xfrm>
              <a:custGeom>
                <a:avLst/>
                <a:gdLst>
                  <a:gd name="T0" fmla="*/ 0 w 6"/>
                  <a:gd name="T1" fmla="*/ 3 h 4"/>
                  <a:gd name="T2" fmla="*/ 3 w 6"/>
                  <a:gd name="T3" fmla="*/ 4 h 4"/>
                  <a:gd name="T4" fmla="*/ 4 w 6"/>
                  <a:gd name="T5" fmla="*/ 4 h 4"/>
                  <a:gd name="T6" fmla="*/ 6 w 6"/>
                  <a:gd name="T7" fmla="*/ 2 h 4"/>
                  <a:gd name="T8" fmla="*/ 5 w 6"/>
                  <a:gd name="T9" fmla="*/ 0 h 4"/>
                  <a:gd name="T10" fmla="*/ 0 w 6"/>
                  <a:gd name="T11" fmla="*/ 3 h 4"/>
                </a:gdLst>
                <a:ahLst/>
                <a:cxnLst>
                  <a:cxn ang="0">
                    <a:pos x="T0" y="T1"/>
                  </a:cxn>
                  <a:cxn ang="0">
                    <a:pos x="T2" y="T3"/>
                  </a:cxn>
                  <a:cxn ang="0">
                    <a:pos x="T4" y="T5"/>
                  </a:cxn>
                  <a:cxn ang="0">
                    <a:pos x="T6" y="T7"/>
                  </a:cxn>
                  <a:cxn ang="0">
                    <a:pos x="T8" y="T9"/>
                  </a:cxn>
                  <a:cxn ang="0">
                    <a:pos x="T10" y="T11"/>
                  </a:cxn>
                </a:cxnLst>
                <a:rect l="0" t="0" r="r" b="b"/>
                <a:pathLst>
                  <a:path w="6" h="4">
                    <a:moveTo>
                      <a:pt x="0" y="3"/>
                    </a:moveTo>
                    <a:lnTo>
                      <a:pt x="3" y="4"/>
                    </a:lnTo>
                    <a:lnTo>
                      <a:pt x="4" y="4"/>
                    </a:lnTo>
                    <a:lnTo>
                      <a:pt x="6" y="2"/>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8" name="Freeform 226">
                <a:extLst>
                  <a:ext uri="{FF2B5EF4-FFF2-40B4-BE49-F238E27FC236}">
                    <a16:creationId xmlns:a16="http://schemas.microsoft.com/office/drawing/2014/main" id="{6A54AB5C-CA3D-BEB0-C3BE-F760202639C4}"/>
                  </a:ext>
                </a:extLst>
              </p:cNvPr>
              <p:cNvSpPr>
                <a:spLocks/>
              </p:cNvSpPr>
              <p:nvPr/>
            </p:nvSpPr>
            <p:spPr bwMode="auto">
              <a:xfrm>
                <a:off x="1509" y="2536"/>
                <a:ext cx="21" cy="27"/>
              </a:xfrm>
              <a:custGeom>
                <a:avLst/>
                <a:gdLst>
                  <a:gd name="T0" fmla="*/ 3 w 62"/>
                  <a:gd name="T1" fmla="*/ 1 h 82"/>
                  <a:gd name="T2" fmla="*/ 0 w 62"/>
                  <a:gd name="T3" fmla="*/ 3 h 82"/>
                  <a:gd name="T4" fmla="*/ 57 w 62"/>
                  <a:gd name="T5" fmla="*/ 82 h 82"/>
                  <a:gd name="T6" fmla="*/ 62 w 62"/>
                  <a:gd name="T7" fmla="*/ 78 h 82"/>
                  <a:gd name="T8" fmla="*/ 5 w 62"/>
                  <a:gd name="T9" fmla="*/ 0 h 82"/>
                  <a:gd name="T10" fmla="*/ 3 w 62"/>
                  <a:gd name="T11" fmla="*/ 1 h 82"/>
                </a:gdLst>
                <a:ahLst/>
                <a:cxnLst>
                  <a:cxn ang="0">
                    <a:pos x="T0" y="T1"/>
                  </a:cxn>
                  <a:cxn ang="0">
                    <a:pos x="T2" y="T3"/>
                  </a:cxn>
                  <a:cxn ang="0">
                    <a:pos x="T4" y="T5"/>
                  </a:cxn>
                  <a:cxn ang="0">
                    <a:pos x="T6" y="T7"/>
                  </a:cxn>
                  <a:cxn ang="0">
                    <a:pos x="T8" y="T9"/>
                  </a:cxn>
                  <a:cxn ang="0">
                    <a:pos x="T10" y="T11"/>
                  </a:cxn>
                </a:cxnLst>
                <a:rect l="0" t="0" r="r" b="b"/>
                <a:pathLst>
                  <a:path w="62" h="82">
                    <a:moveTo>
                      <a:pt x="3" y="1"/>
                    </a:moveTo>
                    <a:lnTo>
                      <a:pt x="0" y="3"/>
                    </a:lnTo>
                    <a:lnTo>
                      <a:pt x="57" y="82"/>
                    </a:lnTo>
                    <a:lnTo>
                      <a:pt x="62" y="78"/>
                    </a:lnTo>
                    <a:lnTo>
                      <a:pt x="5" y="0"/>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19" name="Freeform 227">
                <a:extLst>
                  <a:ext uri="{FF2B5EF4-FFF2-40B4-BE49-F238E27FC236}">
                    <a16:creationId xmlns:a16="http://schemas.microsoft.com/office/drawing/2014/main" id="{0779F63F-B5F7-318C-5273-CDBBE3FD6A07}"/>
                  </a:ext>
                </a:extLst>
              </p:cNvPr>
              <p:cNvSpPr>
                <a:spLocks/>
              </p:cNvSpPr>
              <p:nvPr/>
            </p:nvSpPr>
            <p:spPr bwMode="auto">
              <a:xfrm>
                <a:off x="1508" y="2535"/>
                <a:ext cx="2" cy="1"/>
              </a:xfrm>
              <a:custGeom>
                <a:avLst/>
                <a:gdLst>
                  <a:gd name="T0" fmla="*/ 6 w 6"/>
                  <a:gd name="T1" fmla="*/ 1 h 4"/>
                  <a:gd name="T2" fmla="*/ 4 w 6"/>
                  <a:gd name="T3" fmla="*/ 0 h 4"/>
                  <a:gd name="T4" fmla="*/ 2 w 6"/>
                  <a:gd name="T5" fmla="*/ 0 h 4"/>
                  <a:gd name="T6" fmla="*/ 0 w 6"/>
                  <a:gd name="T7" fmla="*/ 2 h 4"/>
                  <a:gd name="T8" fmla="*/ 1 w 6"/>
                  <a:gd name="T9" fmla="*/ 4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lnTo>
                      <a:pt x="4" y="0"/>
                    </a:lnTo>
                    <a:lnTo>
                      <a:pt x="2" y="0"/>
                    </a:lnTo>
                    <a:lnTo>
                      <a:pt x="0" y="2"/>
                    </a:lnTo>
                    <a:lnTo>
                      <a:pt x="1" y="4"/>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0" name="Freeform 228">
                <a:extLst>
                  <a:ext uri="{FF2B5EF4-FFF2-40B4-BE49-F238E27FC236}">
                    <a16:creationId xmlns:a16="http://schemas.microsoft.com/office/drawing/2014/main" id="{1C4810AB-E4E2-72F3-72F6-F5681A11EDEA}"/>
                  </a:ext>
                </a:extLst>
              </p:cNvPr>
              <p:cNvSpPr>
                <a:spLocks/>
              </p:cNvSpPr>
              <p:nvPr/>
            </p:nvSpPr>
            <p:spPr bwMode="auto">
              <a:xfrm>
                <a:off x="1499" y="2580"/>
                <a:ext cx="2" cy="1"/>
              </a:xfrm>
              <a:custGeom>
                <a:avLst/>
                <a:gdLst>
                  <a:gd name="T0" fmla="*/ 0 w 6"/>
                  <a:gd name="T1" fmla="*/ 3 h 4"/>
                  <a:gd name="T2" fmla="*/ 2 w 6"/>
                  <a:gd name="T3" fmla="*/ 4 h 4"/>
                  <a:gd name="T4" fmla="*/ 5 w 6"/>
                  <a:gd name="T5" fmla="*/ 4 h 4"/>
                  <a:gd name="T6" fmla="*/ 6 w 6"/>
                  <a:gd name="T7" fmla="*/ 2 h 4"/>
                  <a:gd name="T8" fmla="*/ 5 w 6"/>
                  <a:gd name="T9" fmla="*/ 0 h 4"/>
                  <a:gd name="T10" fmla="*/ 0 w 6"/>
                  <a:gd name="T11" fmla="*/ 3 h 4"/>
                </a:gdLst>
                <a:ahLst/>
                <a:cxnLst>
                  <a:cxn ang="0">
                    <a:pos x="T0" y="T1"/>
                  </a:cxn>
                  <a:cxn ang="0">
                    <a:pos x="T2" y="T3"/>
                  </a:cxn>
                  <a:cxn ang="0">
                    <a:pos x="T4" y="T5"/>
                  </a:cxn>
                  <a:cxn ang="0">
                    <a:pos x="T6" y="T7"/>
                  </a:cxn>
                  <a:cxn ang="0">
                    <a:pos x="T8" y="T9"/>
                  </a:cxn>
                  <a:cxn ang="0">
                    <a:pos x="T10" y="T11"/>
                  </a:cxn>
                </a:cxnLst>
                <a:rect l="0" t="0" r="r" b="b"/>
                <a:pathLst>
                  <a:path w="6" h="4">
                    <a:moveTo>
                      <a:pt x="0" y="3"/>
                    </a:moveTo>
                    <a:lnTo>
                      <a:pt x="2" y="4"/>
                    </a:lnTo>
                    <a:lnTo>
                      <a:pt x="5" y="4"/>
                    </a:lnTo>
                    <a:lnTo>
                      <a:pt x="6" y="2"/>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1" name="Freeform 229">
                <a:extLst>
                  <a:ext uri="{FF2B5EF4-FFF2-40B4-BE49-F238E27FC236}">
                    <a16:creationId xmlns:a16="http://schemas.microsoft.com/office/drawing/2014/main" id="{6E4B186B-F6A2-3A34-204D-594F83F7F610}"/>
                  </a:ext>
                </a:extLst>
              </p:cNvPr>
              <p:cNvSpPr>
                <a:spLocks/>
              </p:cNvSpPr>
              <p:nvPr/>
            </p:nvSpPr>
            <p:spPr bwMode="auto">
              <a:xfrm>
                <a:off x="1474" y="2537"/>
                <a:ext cx="27" cy="43"/>
              </a:xfrm>
              <a:custGeom>
                <a:avLst/>
                <a:gdLst>
                  <a:gd name="T0" fmla="*/ 2 w 82"/>
                  <a:gd name="T1" fmla="*/ 2 h 129"/>
                  <a:gd name="T2" fmla="*/ 0 w 82"/>
                  <a:gd name="T3" fmla="*/ 4 h 129"/>
                  <a:gd name="T4" fmla="*/ 77 w 82"/>
                  <a:gd name="T5" fmla="*/ 129 h 129"/>
                  <a:gd name="T6" fmla="*/ 82 w 82"/>
                  <a:gd name="T7" fmla="*/ 126 h 129"/>
                  <a:gd name="T8" fmla="*/ 4 w 82"/>
                  <a:gd name="T9" fmla="*/ 0 h 129"/>
                  <a:gd name="T10" fmla="*/ 2 w 82"/>
                  <a:gd name="T11" fmla="*/ 2 h 129"/>
                </a:gdLst>
                <a:ahLst/>
                <a:cxnLst>
                  <a:cxn ang="0">
                    <a:pos x="T0" y="T1"/>
                  </a:cxn>
                  <a:cxn ang="0">
                    <a:pos x="T2" y="T3"/>
                  </a:cxn>
                  <a:cxn ang="0">
                    <a:pos x="T4" y="T5"/>
                  </a:cxn>
                  <a:cxn ang="0">
                    <a:pos x="T6" y="T7"/>
                  </a:cxn>
                  <a:cxn ang="0">
                    <a:pos x="T8" y="T9"/>
                  </a:cxn>
                  <a:cxn ang="0">
                    <a:pos x="T10" y="T11"/>
                  </a:cxn>
                </a:cxnLst>
                <a:rect l="0" t="0" r="r" b="b"/>
                <a:pathLst>
                  <a:path w="82" h="129">
                    <a:moveTo>
                      <a:pt x="2" y="2"/>
                    </a:moveTo>
                    <a:lnTo>
                      <a:pt x="0" y="4"/>
                    </a:lnTo>
                    <a:lnTo>
                      <a:pt x="77" y="129"/>
                    </a:lnTo>
                    <a:lnTo>
                      <a:pt x="82" y="126"/>
                    </a:lnTo>
                    <a:lnTo>
                      <a:pt x="4"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2" name="Freeform 230">
                <a:extLst>
                  <a:ext uri="{FF2B5EF4-FFF2-40B4-BE49-F238E27FC236}">
                    <a16:creationId xmlns:a16="http://schemas.microsoft.com/office/drawing/2014/main" id="{A0DBCEAD-7ADE-CFED-8050-B749724185B5}"/>
                  </a:ext>
                </a:extLst>
              </p:cNvPr>
              <p:cNvSpPr>
                <a:spLocks/>
              </p:cNvSpPr>
              <p:nvPr/>
            </p:nvSpPr>
            <p:spPr bwMode="auto">
              <a:xfrm>
                <a:off x="1473" y="2537"/>
                <a:ext cx="2" cy="1"/>
              </a:xfrm>
              <a:custGeom>
                <a:avLst/>
                <a:gdLst>
                  <a:gd name="T0" fmla="*/ 6 w 6"/>
                  <a:gd name="T1" fmla="*/ 1 h 4"/>
                  <a:gd name="T2" fmla="*/ 4 w 6"/>
                  <a:gd name="T3" fmla="*/ 0 h 4"/>
                  <a:gd name="T4" fmla="*/ 2 w 6"/>
                  <a:gd name="T5" fmla="*/ 0 h 4"/>
                  <a:gd name="T6" fmla="*/ 0 w 6"/>
                  <a:gd name="T7" fmla="*/ 2 h 4"/>
                  <a:gd name="T8" fmla="*/ 1 w 6"/>
                  <a:gd name="T9" fmla="*/ 4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lnTo>
                      <a:pt x="4" y="0"/>
                    </a:lnTo>
                    <a:lnTo>
                      <a:pt x="2" y="0"/>
                    </a:lnTo>
                    <a:lnTo>
                      <a:pt x="0" y="2"/>
                    </a:lnTo>
                    <a:lnTo>
                      <a:pt x="1" y="4"/>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3" name="Freeform 231">
                <a:extLst>
                  <a:ext uri="{FF2B5EF4-FFF2-40B4-BE49-F238E27FC236}">
                    <a16:creationId xmlns:a16="http://schemas.microsoft.com/office/drawing/2014/main" id="{A1B07E63-868F-A946-B0CE-9F7B98042B2B}"/>
                  </a:ext>
                </a:extLst>
              </p:cNvPr>
              <p:cNvSpPr>
                <a:spLocks/>
              </p:cNvSpPr>
              <p:nvPr/>
            </p:nvSpPr>
            <p:spPr bwMode="auto">
              <a:xfrm>
                <a:off x="1491" y="2518"/>
                <a:ext cx="243" cy="158"/>
              </a:xfrm>
              <a:custGeom>
                <a:avLst/>
                <a:gdLst>
                  <a:gd name="T0" fmla="*/ 432 w 729"/>
                  <a:gd name="T1" fmla="*/ 0 h 475"/>
                  <a:gd name="T2" fmla="*/ 565 w 729"/>
                  <a:gd name="T3" fmla="*/ 92 h 475"/>
                  <a:gd name="T4" fmla="*/ 577 w 729"/>
                  <a:gd name="T5" fmla="*/ 100 h 475"/>
                  <a:gd name="T6" fmla="*/ 589 w 729"/>
                  <a:gd name="T7" fmla="*/ 108 h 475"/>
                  <a:gd name="T8" fmla="*/ 601 w 729"/>
                  <a:gd name="T9" fmla="*/ 116 h 475"/>
                  <a:gd name="T10" fmla="*/ 614 w 729"/>
                  <a:gd name="T11" fmla="*/ 124 h 475"/>
                  <a:gd name="T12" fmla="*/ 626 w 729"/>
                  <a:gd name="T13" fmla="*/ 134 h 475"/>
                  <a:gd name="T14" fmla="*/ 638 w 729"/>
                  <a:gd name="T15" fmla="*/ 142 h 475"/>
                  <a:gd name="T16" fmla="*/ 652 w 729"/>
                  <a:gd name="T17" fmla="*/ 151 h 475"/>
                  <a:gd name="T18" fmla="*/ 663 w 729"/>
                  <a:gd name="T19" fmla="*/ 161 h 475"/>
                  <a:gd name="T20" fmla="*/ 675 w 729"/>
                  <a:gd name="T21" fmla="*/ 170 h 475"/>
                  <a:gd name="T22" fmla="*/ 685 w 729"/>
                  <a:gd name="T23" fmla="*/ 181 h 475"/>
                  <a:gd name="T24" fmla="*/ 695 w 729"/>
                  <a:gd name="T25" fmla="*/ 192 h 475"/>
                  <a:gd name="T26" fmla="*/ 703 w 729"/>
                  <a:gd name="T27" fmla="*/ 204 h 475"/>
                  <a:gd name="T28" fmla="*/ 710 w 729"/>
                  <a:gd name="T29" fmla="*/ 217 h 475"/>
                  <a:gd name="T30" fmla="*/ 718 w 729"/>
                  <a:gd name="T31" fmla="*/ 230 h 475"/>
                  <a:gd name="T32" fmla="*/ 722 w 729"/>
                  <a:gd name="T33" fmla="*/ 245 h 475"/>
                  <a:gd name="T34" fmla="*/ 725 w 729"/>
                  <a:gd name="T35" fmla="*/ 261 h 475"/>
                  <a:gd name="T36" fmla="*/ 727 w 729"/>
                  <a:gd name="T37" fmla="*/ 272 h 475"/>
                  <a:gd name="T38" fmla="*/ 728 w 729"/>
                  <a:gd name="T39" fmla="*/ 282 h 475"/>
                  <a:gd name="T40" fmla="*/ 729 w 729"/>
                  <a:gd name="T41" fmla="*/ 293 h 475"/>
                  <a:gd name="T42" fmla="*/ 728 w 729"/>
                  <a:gd name="T43" fmla="*/ 303 h 475"/>
                  <a:gd name="T44" fmla="*/ 727 w 729"/>
                  <a:gd name="T45" fmla="*/ 312 h 475"/>
                  <a:gd name="T46" fmla="*/ 725 w 729"/>
                  <a:gd name="T47" fmla="*/ 321 h 475"/>
                  <a:gd name="T48" fmla="*/ 722 w 729"/>
                  <a:gd name="T49" fmla="*/ 331 h 475"/>
                  <a:gd name="T50" fmla="*/ 719 w 729"/>
                  <a:gd name="T51" fmla="*/ 340 h 475"/>
                  <a:gd name="T52" fmla="*/ 715 w 729"/>
                  <a:gd name="T53" fmla="*/ 349 h 475"/>
                  <a:gd name="T54" fmla="*/ 710 w 729"/>
                  <a:gd name="T55" fmla="*/ 358 h 475"/>
                  <a:gd name="T56" fmla="*/ 705 w 729"/>
                  <a:gd name="T57" fmla="*/ 366 h 475"/>
                  <a:gd name="T58" fmla="*/ 699 w 729"/>
                  <a:gd name="T59" fmla="*/ 375 h 475"/>
                  <a:gd name="T60" fmla="*/ 692 w 729"/>
                  <a:gd name="T61" fmla="*/ 385 h 475"/>
                  <a:gd name="T62" fmla="*/ 686 w 729"/>
                  <a:gd name="T63" fmla="*/ 394 h 475"/>
                  <a:gd name="T64" fmla="*/ 678 w 729"/>
                  <a:gd name="T65" fmla="*/ 403 h 475"/>
                  <a:gd name="T66" fmla="*/ 669 w 729"/>
                  <a:gd name="T67" fmla="*/ 413 h 475"/>
                  <a:gd name="T68" fmla="*/ 660 w 729"/>
                  <a:gd name="T69" fmla="*/ 424 h 475"/>
                  <a:gd name="T70" fmla="*/ 650 w 729"/>
                  <a:gd name="T71" fmla="*/ 433 h 475"/>
                  <a:gd name="T72" fmla="*/ 640 w 729"/>
                  <a:gd name="T73" fmla="*/ 442 h 475"/>
                  <a:gd name="T74" fmla="*/ 630 w 729"/>
                  <a:gd name="T75" fmla="*/ 450 h 475"/>
                  <a:gd name="T76" fmla="*/ 621 w 729"/>
                  <a:gd name="T77" fmla="*/ 457 h 475"/>
                  <a:gd name="T78" fmla="*/ 612 w 729"/>
                  <a:gd name="T79" fmla="*/ 462 h 475"/>
                  <a:gd name="T80" fmla="*/ 602 w 729"/>
                  <a:gd name="T81" fmla="*/ 467 h 475"/>
                  <a:gd name="T82" fmla="*/ 592 w 729"/>
                  <a:gd name="T83" fmla="*/ 470 h 475"/>
                  <a:gd name="T84" fmla="*/ 582 w 729"/>
                  <a:gd name="T85" fmla="*/ 473 h 475"/>
                  <a:gd name="T86" fmla="*/ 572 w 729"/>
                  <a:gd name="T87" fmla="*/ 474 h 475"/>
                  <a:gd name="T88" fmla="*/ 562 w 729"/>
                  <a:gd name="T89" fmla="*/ 475 h 475"/>
                  <a:gd name="T90" fmla="*/ 551 w 729"/>
                  <a:gd name="T91" fmla="*/ 475 h 475"/>
                  <a:gd name="T92" fmla="*/ 539 w 729"/>
                  <a:gd name="T93" fmla="*/ 474 h 475"/>
                  <a:gd name="T94" fmla="*/ 527 w 729"/>
                  <a:gd name="T95" fmla="*/ 472 h 475"/>
                  <a:gd name="T96" fmla="*/ 513 w 729"/>
                  <a:gd name="T97" fmla="*/ 470 h 475"/>
                  <a:gd name="T98" fmla="*/ 500 w 729"/>
                  <a:gd name="T99" fmla="*/ 467 h 475"/>
                  <a:gd name="T100" fmla="*/ 0 w 729"/>
                  <a:gd name="T101" fmla="*/ 93 h 475"/>
                  <a:gd name="T102" fmla="*/ 432 w 729"/>
                  <a:gd name="T103"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9" h="475">
                    <a:moveTo>
                      <a:pt x="432" y="0"/>
                    </a:moveTo>
                    <a:lnTo>
                      <a:pt x="565" y="92"/>
                    </a:lnTo>
                    <a:lnTo>
                      <a:pt x="577" y="100"/>
                    </a:lnTo>
                    <a:lnTo>
                      <a:pt x="589" y="108"/>
                    </a:lnTo>
                    <a:lnTo>
                      <a:pt x="601" y="116"/>
                    </a:lnTo>
                    <a:lnTo>
                      <a:pt x="614" y="124"/>
                    </a:lnTo>
                    <a:lnTo>
                      <a:pt x="626" y="134"/>
                    </a:lnTo>
                    <a:lnTo>
                      <a:pt x="638" y="142"/>
                    </a:lnTo>
                    <a:lnTo>
                      <a:pt x="652" y="151"/>
                    </a:lnTo>
                    <a:lnTo>
                      <a:pt x="663" y="161"/>
                    </a:lnTo>
                    <a:lnTo>
                      <a:pt x="675" y="170"/>
                    </a:lnTo>
                    <a:lnTo>
                      <a:pt x="685" y="181"/>
                    </a:lnTo>
                    <a:lnTo>
                      <a:pt x="695" y="192"/>
                    </a:lnTo>
                    <a:lnTo>
                      <a:pt x="703" y="204"/>
                    </a:lnTo>
                    <a:lnTo>
                      <a:pt x="710" y="217"/>
                    </a:lnTo>
                    <a:lnTo>
                      <a:pt x="718" y="230"/>
                    </a:lnTo>
                    <a:lnTo>
                      <a:pt x="722" y="245"/>
                    </a:lnTo>
                    <a:lnTo>
                      <a:pt x="725" y="261"/>
                    </a:lnTo>
                    <a:lnTo>
                      <a:pt x="727" y="272"/>
                    </a:lnTo>
                    <a:lnTo>
                      <a:pt x="728" y="282"/>
                    </a:lnTo>
                    <a:lnTo>
                      <a:pt x="729" y="293"/>
                    </a:lnTo>
                    <a:lnTo>
                      <a:pt x="728" y="303"/>
                    </a:lnTo>
                    <a:lnTo>
                      <a:pt x="727" y="312"/>
                    </a:lnTo>
                    <a:lnTo>
                      <a:pt x="725" y="321"/>
                    </a:lnTo>
                    <a:lnTo>
                      <a:pt x="722" y="331"/>
                    </a:lnTo>
                    <a:lnTo>
                      <a:pt x="719" y="340"/>
                    </a:lnTo>
                    <a:lnTo>
                      <a:pt x="715" y="349"/>
                    </a:lnTo>
                    <a:lnTo>
                      <a:pt x="710" y="358"/>
                    </a:lnTo>
                    <a:lnTo>
                      <a:pt x="705" y="366"/>
                    </a:lnTo>
                    <a:lnTo>
                      <a:pt x="699" y="375"/>
                    </a:lnTo>
                    <a:lnTo>
                      <a:pt x="692" y="385"/>
                    </a:lnTo>
                    <a:lnTo>
                      <a:pt x="686" y="394"/>
                    </a:lnTo>
                    <a:lnTo>
                      <a:pt x="678" y="403"/>
                    </a:lnTo>
                    <a:lnTo>
                      <a:pt x="669" y="413"/>
                    </a:lnTo>
                    <a:lnTo>
                      <a:pt x="660" y="424"/>
                    </a:lnTo>
                    <a:lnTo>
                      <a:pt x="650" y="433"/>
                    </a:lnTo>
                    <a:lnTo>
                      <a:pt x="640" y="442"/>
                    </a:lnTo>
                    <a:lnTo>
                      <a:pt x="630" y="450"/>
                    </a:lnTo>
                    <a:lnTo>
                      <a:pt x="621" y="457"/>
                    </a:lnTo>
                    <a:lnTo>
                      <a:pt x="612" y="462"/>
                    </a:lnTo>
                    <a:lnTo>
                      <a:pt x="602" y="467"/>
                    </a:lnTo>
                    <a:lnTo>
                      <a:pt x="592" y="470"/>
                    </a:lnTo>
                    <a:lnTo>
                      <a:pt x="582" y="473"/>
                    </a:lnTo>
                    <a:lnTo>
                      <a:pt x="572" y="474"/>
                    </a:lnTo>
                    <a:lnTo>
                      <a:pt x="562" y="475"/>
                    </a:lnTo>
                    <a:lnTo>
                      <a:pt x="551" y="475"/>
                    </a:lnTo>
                    <a:lnTo>
                      <a:pt x="539" y="474"/>
                    </a:lnTo>
                    <a:lnTo>
                      <a:pt x="527" y="472"/>
                    </a:lnTo>
                    <a:lnTo>
                      <a:pt x="513" y="470"/>
                    </a:lnTo>
                    <a:lnTo>
                      <a:pt x="500" y="467"/>
                    </a:lnTo>
                    <a:lnTo>
                      <a:pt x="0" y="93"/>
                    </a:lnTo>
                    <a:lnTo>
                      <a:pt x="432" y="0"/>
                    </a:lnTo>
                    <a:close/>
                  </a:path>
                </a:pathLst>
              </a:custGeom>
              <a:solidFill>
                <a:srgbClr val="F2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4" name="Freeform 232">
                <a:extLst>
                  <a:ext uri="{FF2B5EF4-FFF2-40B4-BE49-F238E27FC236}">
                    <a16:creationId xmlns:a16="http://schemas.microsoft.com/office/drawing/2014/main" id="{92326F44-A514-EFE9-4458-82E26B8CC10C}"/>
                  </a:ext>
                </a:extLst>
              </p:cNvPr>
              <p:cNvSpPr>
                <a:spLocks/>
              </p:cNvSpPr>
              <p:nvPr/>
            </p:nvSpPr>
            <p:spPr bwMode="auto">
              <a:xfrm>
                <a:off x="1491" y="2518"/>
                <a:ext cx="243" cy="158"/>
              </a:xfrm>
              <a:custGeom>
                <a:avLst/>
                <a:gdLst>
                  <a:gd name="T0" fmla="*/ 432 w 729"/>
                  <a:gd name="T1" fmla="*/ 0 h 475"/>
                  <a:gd name="T2" fmla="*/ 565 w 729"/>
                  <a:gd name="T3" fmla="*/ 92 h 475"/>
                  <a:gd name="T4" fmla="*/ 577 w 729"/>
                  <a:gd name="T5" fmla="*/ 100 h 475"/>
                  <a:gd name="T6" fmla="*/ 589 w 729"/>
                  <a:gd name="T7" fmla="*/ 108 h 475"/>
                  <a:gd name="T8" fmla="*/ 601 w 729"/>
                  <a:gd name="T9" fmla="*/ 116 h 475"/>
                  <a:gd name="T10" fmla="*/ 614 w 729"/>
                  <a:gd name="T11" fmla="*/ 124 h 475"/>
                  <a:gd name="T12" fmla="*/ 626 w 729"/>
                  <a:gd name="T13" fmla="*/ 134 h 475"/>
                  <a:gd name="T14" fmla="*/ 638 w 729"/>
                  <a:gd name="T15" fmla="*/ 142 h 475"/>
                  <a:gd name="T16" fmla="*/ 652 w 729"/>
                  <a:gd name="T17" fmla="*/ 151 h 475"/>
                  <a:gd name="T18" fmla="*/ 663 w 729"/>
                  <a:gd name="T19" fmla="*/ 161 h 475"/>
                  <a:gd name="T20" fmla="*/ 675 w 729"/>
                  <a:gd name="T21" fmla="*/ 170 h 475"/>
                  <a:gd name="T22" fmla="*/ 685 w 729"/>
                  <a:gd name="T23" fmla="*/ 181 h 475"/>
                  <a:gd name="T24" fmla="*/ 695 w 729"/>
                  <a:gd name="T25" fmla="*/ 192 h 475"/>
                  <a:gd name="T26" fmla="*/ 703 w 729"/>
                  <a:gd name="T27" fmla="*/ 204 h 475"/>
                  <a:gd name="T28" fmla="*/ 710 w 729"/>
                  <a:gd name="T29" fmla="*/ 217 h 475"/>
                  <a:gd name="T30" fmla="*/ 718 w 729"/>
                  <a:gd name="T31" fmla="*/ 230 h 475"/>
                  <a:gd name="T32" fmla="*/ 722 w 729"/>
                  <a:gd name="T33" fmla="*/ 245 h 475"/>
                  <a:gd name="T34" fmla="*/ 725 w 729"/>
                  <a:gd name="T35" fmla="*/ 261 h 475"/>
                  <a:gd name="T36" fmla="*/ 727 w 729"/>
                  <a:gd name="T37" fmla="*/ 272 h 475"/>
                  <a:gd name="T38" fmla="*/ 728 w 729"/>
                  <a:gd name="T39" fmla="*/ 282 h 475"/>
                  <a:gd name="T40" fmla="*/ 729 w 729"/>
                  <a:gd name="T41" fmla="*/ 293 h 475"/>
                  <a:gd name="T42" fmla="*/ 728 w 729"/>
                  <a:gd name="T43" fmla="*/ 303 h 475"/>
                  <a:gd name="T44" fmla="*/ 727 w 729"/>
                  <a:gd name="T45" fmla="*/ 312 h 475"/>
                  <a:gd name="T46" fmla="*/ 725 w 729"/>
                  <a:gd name="T47" fmla="*/ 321 h 475"/>
                  <a:gd name="T48" fmla="*/ 722 w 729"/>
                  <a:gd name="T49" fmla="*/ 331 h 475"/>
                  <a:gd name="T50" fmla="*/ 719 w 729"/>
                  <a:gd name="T51" fmla="*/ 340 h 475"/>
                  <a:gd name="T52" fmla="*/ 715 w 729"/>
                  <a:gd name="T53" fmla="*/ 349 h 475"/>
                  <a:gd name="T54" fmla="*/ 710 w 729"/>
                  <a:gd name="T55" fmla="*/ 358 h 475"/>
                  <a:gd name="T56" fmla="*/ 705 w 729"/>
                  <a:gd name="T57" fmla="*/ 366 h 475"/>
                  <a:gd name="T58" fmla="*/ 699 w 729"/>
                  <a:gd name="T59" fmla="*/ 375 h 475"/>
                  <a:gd name="T60" fmla="*/ 692 w 729"/>
                  <a:gd name="T61" fmla="*/ 385 h 475"/>
                  <a:gd name="T62" fmla="*/ 686 w 729"/>
                  <a:gd name="T63" fmla="*/ 394 h 475"/>
                  <a:gd name="T64" fmla="*/ 678 w 729"/>
                  <a:gd name="T65" fmla="*/ 403 h 475"/>
                  <a:gd name="T66" fmla="*/ 669 w 729"/>
                  <a:gd name="T67" fmla="*/ 413 h 475"/>
                  <a:gd name="T68" fmla="*/ 660 w 729"/>
                  <a:gd name="T69" fmla="*/ 424 h 475"/>
                  <a:gd name="T70" fmla="*/ 650 w 729"/>
                  <a:gd name="T71" fmla="*/ 433 h 475"/>
                  <a:gd name="T72" fmla="*/ 640 w 729"/>
                  <a:gd name="T73" fmla="*/ 442 h 475"/>
                  <a:gd name="T74" fmla="*/ 630 w 729"/>
                  <a:gd name="T75" fmla="*/ 450 h 475"/>
                  <a:gd name="T76" fmla="*/ 621 w 729"/>
                  <a:gd name="T77" fmla="*/ 457 h 475"/>
                  <a:gd name="T78" fmla="*/ 612 w 729"/>
                  <a:gd name="T79" fmla="*/ 462 h 475"/>
                  <a:gd name="T80" fmla="*/ 602 w 729"/>
                  <a:gd name="T81" fmla="*/ 467 h 475"/>
                  <a:gd name="T82" fmla="*/ 592 w 729"/>
                  <a:gd name="T83" fmla="*/ 470 h 475"/>
                  <a:gd name="T84" fmla="*/ 582 w 729"/>
                  <a:gd name="T85" fmla="*/ 473 h 475"/>
                  <a:gd name="T86" fmla="*/ 572 w 729"/>
                  <a:gd name="T87" fmla="*/ 474 h 475"/>
                  <a:gd name="T88" fmla="*/ 562 w 729"/>
                  <a:gd name="T89" fmla="*/ 475 h 475"/>
                  <a:gd name="T90" fmla="*/ 551 w 729"/>
                  <a:gd name="T91" fmla="*/ 475 h 475"/>
                  <a:gd name="T92" fmla="*/ 539 w 729"/>
                  <a:gd name="T93" fmla="*/ 474 h 475"/>
                  <a:gd name="T94" fmla="*/ 527 w 729"/>
                  <a:gd name="T95" fmla="*/ 472 h 475"/>
                  <a:gd name="T96" fmla="*/ 513 w 729"/>
                  <a:gd name="T97" fmla="*/ 470 h 475"/>
                  <a:gd name="T98" fmla="*/ 500 w 729"/>
                  <a:gd name="T99" fmla="*/ 467 h 475"/>
                  <a:gd name="T100" fmla="*/ 0 w 729"/>
                  <a:gd name="T101" fmla="*/ 93 h 475"/>
                  <a:gd name="T102" fmla="*/ 432 w 729"/>
                  <a:gd name="T103"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9" h="475">
                    <a:moveTo>
                      <a:pt x="432" y="0"/>
                    </a:moveTo>
                    <a:lnTo>
                      <a:pt x="565" y="92"/>
                    </a:lnTo>
                    <a:lnTo>
                      <a:pt x="577" y="100"/>
                    </a:lnTo>
                    <a:lnTo>
                      <a:pt x="589" y="108"/>
                    </a:lnTo>
                    <a:lnTo>
                      <a:pt x="601" y="116"/>
                    </a:lnTo>
                    <a:lnTo>
                      <a:pt x="614" y="124"/>
                    </a:lnTo>
                    <a:lnTo>
                      <a:pt x="626" y="134"/>
                    </a:lnTo>
                    <a:lnTo>
                      <a:pt x="638" y="142"/>
                    </a:lnTo>
                    <a:lnTo>
                      <a:pt x="652" y="151"/>
                    </a:lnTo>
                    <a:lnTo>
                      <a:pt x="663" y="161"/>
                    </a:lnTo>
                    <a:lnTo>
                      <a:pt x="675" y="170"/>
                    </a:lnTo>
                    <a:lnTo>
                      <a:pt x="685" y="181"/>
                    </a:lnTo>
                    <a:lnTo>
                      <a:pt x="695" y="192"/>
                    </a:lnTo>
                    <a:lnTo>
                      <a:pt x="703" y="204"/>
                    </a:lnTo>
                    <a:lnTo>
                      <a:pt x="710" y="217"/>
                    </a:lnTo>
                    <a:lnTo>
                      <a:pt x="718" y="230"/>
                    </a:lnTo>
                    <a:lnTo>
                      <a:pt x="722" y="245"/>
                    </a:lnTo>
                    <a:lnTo>
                      <a:pt x="725" y="261"/>
                    </a:lnTo>
                    <a:lnTo>
                      <a:pt x="727" y="272"/>
                    </a:lnTo>
                    <a:lnTo>
                      <a:pt x="728" y="282"/>
                    </a:lnTo>
                    <a:lnTo>
                      <a:pt x="729" y="293"/>
                    </a:lnTo>
                    <a:lnTo>
                      <a:pt x="728" y="303"/>
                    </a:lnTo>
                    <a:lnTo>
                      <a:pt x="727" y="312"/>
                    </a:lnTo>
                    <a:lnTo>
                      <a:pt x="725" y="321"/>
                    </a:lnTo>
                    <a:lnTo>
                      <a:pt x="722" y="331"/>
                    </a:lnTo>
                    <a:lnTo>
                      <a:pt x="719" y="340"/>
                    </a:lnTo>
                    <a:lnTo>
                      <a:pt x="715" y="349"/>
                    </a:lnTo>
                    <a:lnTo>
                      <a:pt x="710" y="358"/>
                    </a:lnTo>
                    <a:lnTo>
                      <a:pt x="705" y="366"/>
                    </a:lnTo>
                    <a:lnTo>
                      <a:pt x="699" y="375"/>
                    </a:lnTo>
                    <a:lnTo>
                      <a:pt x="692" y="385"/>
                    </a:lnTo>
                    <a:lnTo>
                      <a:pt x="686" y="394"/>
                    </a:lnTo>
                    <a:lnTo>
                      <a:pt x="678" y="403"/>
                    </a:lnTo>
                    <a:lnTo>
                      <a:pt x="669" y="413"/>
                    </a:lnTo>
                    <a:lnTo>
                      <a:pt x="660" y="424"/>
                    </a:lnTo>
                    <a:lnTo>
                      <a:pt x="650" y="433"/>
                    </a:lnTo>
                    <a:lnTo>
                      <a:pt x="640" y="442"/>
                    </a:lnTo>
                    <a:lnTo>
                      <a:pt x="630" y="450"/>
                    </a:lnTo>
                    <a:lnTo>
                      <a:pt x="621" y="457"/>
                    </a:lnTo>
                    <a:lnTo>
                      <a:pt x="612" y="462"/>
                    </a:lnTo>
                    <a:lnTo>
                      <a:pt x="602" y="467"/>
                    </a:lnTo>
                    <a:lnTo>
                      <a:pt x="592" y="470"/>
                    </a:lnTo>
                    <a:lnTo>
                      <a:pt x="582" y="473"/>
                    </a:lnTo>
                    <a:lnTo>
                      <a:pt x="572" y="474"/>
                    </a:lnTo>
                    <a:lnTo>
                      <a:pt x="562" y="475"/>
                    </a:lnTo>
                    <a:lnTo>
                      <a:pt x="551" y="475"/>
                    </a:lnTo>
                    <a:lnTo>
                      <a:pt x="539" y="474"/>
                    </a:lnTo>
                    <a:lnTo>
                      <a:pt x="527" y="472"/>
                    </a:lnTo>
                    <a:lnTo>
                      <a:pt x="513" y="470"/>
                    </a:lnTo>
                    <a:lnTo>
                      <a:pt x="500" y="467"/>
                    </a:lnTo>
                    <a:lnTo>
                      <a:pt x="0" y="93"/>
                    </a:lnTo>
                    <a:lnTo>
                      <a:pt x="43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225" name="Freeform 233">
                <a:extLst>
                  <a:ext uri="{FF2B5EF4-FFF2-40B4-BE49-F238E27FC236}">
                    <a16:creationId xmlns:a16="http://schemas.microsoft.com/office/drawing/2014/main" id="{206164D9-3A74-17BD-A5C8-4F929659571A}"/>
                  </a:ext>
                </a:extLst>
              </p:cNvPr>
              <p:cNvSpPr>
                <a:spLocks/>
              </p:cNvSpPr>
              <p:nvPr/>
            </p:nvSpPr>
            <p:spPr bwMode="auto">
              <a:xfrm>
                <a:off x="1665" y="2723"/>
                <a:ext cx="2" cy="2"/>
              </a:xfrm>
              <a:custGeom>
                <a:avLst/>
                <a:gdLst>
                  <a:gd name="T0" fmla="*/ 0 w 6"/>
                  <a:gd name="T1" fmla="*/ 3 h 4"/>
                  <a:gd name="T2" fmla="*/ 3 w 6"/>
                  <a:gd name="T3" fmla="*/ 4 h 4"/>
                  <a:gd name="T4" fmla="*/ 4 w 6"/>
                  <a:gd name="T5" fmla="*/ 4 h 4"/>
                  <a:gd name="T6" fmla="*/ 6 w 6"/>
                  <a:gd name="T7" fmla="*/ 2 h 4"/>
                  <a:gd name="T8" fmla="*/ 5 w 6"/>
                  <a:gd name="T9" fmla="*/ 0 h 4"/>
                  <a:gd name="T10" fmla="*/ 0 w 6"/>
                  <a:gd name="T11" fmla="*/ 3 h 4"/>
                </a:gdLst>
                <a:ahLst/>
                <a:cxnLst>
                  <a:cxn ang="0">
                    <a:pos x="T0" y="T1"/>
                  </a:cxn>
                  <a:cxn ang="0">
                    <a:pos x="T2" y="T3"/>
                  </a:cxn>
                  <a:cxn ang="0">
                    <a:pos x="T4" y="T5"/>
                  </a:cxn>
                  <a:cxn ang="0">
                    <a:pos x="T6" y="T7"/>
                  </a:cxn>
                  <a:cxn ang="0">
                    <a:pos x="T8" y="T9"/>
                  </a:cxn>
                  <a:cxn ang="0">
                    <a:pos x="T10" y="T11"/>
                  </a:cxn>
                </a:cxnLst>
                <a:rect l="0" t="0" r="r" b="b"/>
                <a:pathLst>
                  <a:path w="6" h="4">
                    <a:moveTo>
                      <a:pt x="0" y="3"/>
                    </a:moveTo>
                    <a:lnTo>
                      <a:pt x="3" y="4"/>
                    </a:lnTo>
                    <a:lnTo>
                      <a:pt x="4" y="4"/>
                    </a:lnTo>
                    <a:lnTo>
                      <a:pt x="6" y="2"/>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6" name="Freeform 234">
                <a:extLst>
                  <a:ext uri="{FF2B5EF4-FFF2-40B4-BE49-F238E27FC236}">
                    <a16:creationId xmlns:a16="http://schemas.microsoft.com/office/drawing/2014/main" id="{3AFA3760-20BB-B1C2-4661-06911F64536E}"/>
                  </a:ext>
                </a:extLst>
              </p:cNvPr>
              <p:cNvSpPr>
                <a:spLocks/>
              </p:cNvSpPr>
              <p:nvPr/>
            </p:nvSpPr>
            <p:spPr bwMode="auto">
              <a:xfrm>
                <a:off x="1561" y="2674"/>
                <a:ext cx="106" cy="50"/>
              </a:xfrm>
              <a:custGeom>
                <a:avLst/>
                <a:gdLst>
                  <a:gd name="T0" fmla="*/ 0 w 318"/>
                  <a:gd name="T1" fmla="*/ 6 h 151"/>
                  <a:gd name="T2" fmla="*/ 20 w 318"/>
                  <a:gd name="T3" fmla="*/ 6 h 151"/>
                  <a:gd name="T4" fmla="*/ 40 w 318"/>
                  <a:gd name="T5" fmla="*/ 8 h 151"/>
                  <a:gd name="T6" fmla="*/ 61 w 318"/>
                  <a:gd name="T7" fmla="*/ 11 h 151"/>
                  <a:gd name="T8" fmla="*/ 83 w 318"/>
                  <a:gd name="T9" fmla="*/ 16 h 151"/>
                  <a:gd name="T10" fmla="*/ 105 w 318"/>
                  <a:gd name="T11" fmla="*/ 21 h 151"/>
                  <a:gd name="T12" fmla="*/ 125 w 318"/>
                  <a:gd name="T13" fmla="*/ 27 h 151"/>
                  <a:gd name="T14" fmla="*/ 147 w 318"/>
                  <a:gd name="T15" fmla="*/ 35 h 151"/>
                  <a:gd name="T16" fmla="*/ 168 w 318"/>
                  <a:gd name="T17" fmla="*/ 45 h 151"/>
                  <a:gd name="T18" fmla="*/ 190 w 318"/>
                  <a:gd name="T19" fmla="*/ 53 h 151"/>
                  <a:gd name="T20" fmla="*/ 211 w 318"/>
                  <a:gd name="T21" fmla="*/ 64 h 151"/>
                  <a:gd name="T22" fmla="*/ 230 w 318"/>
                  <a:gd name="T23" fmla="*/ 76 h 151"/>
                  <a:gd name="T24" fmla="*/ 249 w 318"/>
                  <a:gd name="T25" fmla="*/ 89 h 151"/>
                  <a:gd name="T26" fmla="*/ 267 w 318"/>
                  <a:gd name="T27" fmla="*/ 103 h 151"/>
                  <a:gd name="T28" fmla="*/ 284 w 318"/>
                  <a:gd name="T29" fmla="*/ 118 h 151"/>
                  <a:gd name="T30" fmla="*/ 299 w 318"/>
                  <a:gd name="T31" fmla="*/ 134 h 151"/>
                  <a:gd name="T32" fmla="*/ 313 w 318"/>
                  <a:gd name="T33" fmla="*/ 151 h 151"/>
                  <a:gd name="T34" fmla="*/ 318 w 318"/>
                  <a:gd name="T35" fmla="*/ 148 h 151"/>
                  <a:gd name="T36" fmla="*/ 303 w 318"/>
                  <a:gd name="T37" fmla="*/ 131 h 151"/>
                  <a:gd name="T38" fmla="*/ 287 w 318"/>
                  <a:gd name="T39" fmla="*/ 114 h 151"/>
                  <a:gd name="T40" fmla="*/ 270 w 318"/>
                  <a:gd name="T41" fmla="*/ 99 h 151"/>
                  <a:gd name="T42" fmla="*/ 252 w 318"/>
                  <a:gd name="T43" fmla="*/ 84 h 151"/>
                  <a:gd name="T44" fmla="*/ 233 w 318"/>
                  <a:gd name="T45" fmla="*/ 72 h 151"/>
                  <a:gd name="T46" fmla="*/ 213 w 318"/>
                  <a:gd name="T47" fmla="*/ 60 h 151"/>
                  <a:gd name="T48" fmla="*/ 193 w 318"/>
                  <a:gd name="T49" fmla="*/ 49 h 151"/>
                  <a:gd name="T50" fmla="*/ 170 w 318"/>
                  <a:gd name="T51" fmla="*/ 38 h 151"/>
                  <a:gd name="T52" fmla="*/ 150 w 318"/>
                  <a:gd name="T53" fmla="*/ 29 h 151"/>
                  <a:gd name="T54" fmla="*/ 128 w 318"/>
                  <a:gd name="T55" fmla="*/ 22 h 151"/>
                  <a:gd name="T56" fmla="*/ 105 w 318"/>
                  <a:gd name="T57" fmla="*/ 15 h 151"/>
                  <a:gd name="T58" fmla="*/ 84 w 318"/>
                  <a:gd name="T59" fmla="*/ 10 h 151"/>
                  <a:gd name="T60" fmla="*/ 62 w 318"/>
                  <a:gd name="T61" fmla="*/ 6 h 151"/>
                  <a:gd name="T62" fmla="*/ 40 w 318"/>
                  <a:gd name="T63" fmla="*/ 3 h 151"/>
                  <a:gd name="T64" fmla="*/ 20 w 318"/>
                  <a:gd name="T65" fmla="*/ 1 h 151"/>
                  <a:gd name="T66" fmla="*/ 0 w 318"/>
                  <a:gd name="T67" fmla="*/ 0 h 151"/>
                  <a:gd name="T68" fmla="*/ 0 w 318"/>
                  <a:gd name="T69"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8" h="151">
                    <a:moveTo>
                      <a:pt x="0" y="6"/>
                    </a:moveTo>
                    <a:lnTo>
                      <a:pt x="20" y="6"/>
                    </a:lnTo>
                    <a:lnTo>
                      <a:pt x="40" y="8"/>
                    </a:lnTo>
                    <a:lnTo>
                      <a:pt x="61" y="11"/>
                    </a:lnTo>
                    <a:lnTo>
                      <a:pt x="83" y="16"/>
                    </a:lnTo>
                    <a:lnTo>
                      <a:pt x="105" y="21"/>
                    </a:lnTo>
                    <a:lnTo>
                      <a:pt x="125" y="27"/>
                    </a:lnTo>
                    <a:lnTo>
                      <a:pt x="147" y="35"/>
                    </a:lnTo>
                    <a:lnTo>
                      <a:pt x="168" y="45"/>
                    </a:lnTo>
                    <a:lnTo>
                      <a:pt x="190" y="53"/>
                    </a:lnTo>
                    <a:lnTo>
                      <a:pt x="211" y="64"/>
                    </a:lnTo>
                    <a:lnTo>
                      <a:pt x="230" y="76"/>
                    </a:lnTo>
                    <a:lnTo>
                      <a:pt x="249" y="89"/>
                    </a:lnTo>
                    <a:lnTo>
                      <a:pt x="267" y="103"/>
                    </a:lnTo>
                    <a:lnTo>
                      <a:pt x="284" y="118"/>
                    </a:lnTo>
                    <a:lnTo>
                      <a:pt x="299" y="134"/>
                    </a:lnTo>
                    <a:lnTo>
                      <a:pt x="313" y="151"/>
                    </a:lnTo>
                    <a:lnTo>
                      <a:pt x="318" y="148"/>
                    </a:lnTo>
                    <a:lnTo>
                      <a:pt x="303" y="131"/>
                    </a:lnTo>
                    <a:lnTo>
                      <a:pt x="287" y="114"/>
                    </a:lnTo>
                    <a:lnTo>
                      <a:pt x="270" y="99"/>
                    </a:lnTo>
                    <a:lnTo>
                      <a:pt x="252" y="84"/>
                    </a:lnTo>
                    <a:lnTo>
                      <a:pt x="233" y="72"/>
                    </a:lnTo>
                    <a:lnTo>
                      <a:pt x="213" y="60"/>
                    </a:lnTo>
                    <a:lnTo>
                      <a:pt x="193" y="49"/>
                    </a:lnTo>
                    <a:lnTo>
                      <a:pt x="170" y="38"/>
                    </a:lnTo>
                    <a:lnTo>
                      <a:pt x="150" y="29"/>
                    </a:lnTo>
                    <a:lnTo>
                      <a:pt x="128" y="22"/>
                    </a:lnTo>
                    <a:lnTo>
                      <a:pt x="105" y="15"/>
                    </a:lnTo>
                    <a:lnTo>
                      <a:pt x="84" y="10"/>
                    </a:lnTo>
                    <a:lnTo>
                      <a:pt x="62" y="6"/>
                    </a:lnTo>
                    <a:lnTo>
                      <a:pt x="40" y="3"/>
                    </a:lnTo>
                    <a:lnTo>
                      <a:pt x="20" y="1"/>
                    </a:lnTo>
                    <a:lnTo>
                      <a:pt x="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7" name="Freeform 235">
                <a:extLst>
                  <a:ext uri="{FF2B5EF4-FFF2-40B4-BE49-F238E27FC236}">
                    <a16:creationId xmlns:a16="http://schemas.microsoft.com/office/drawing/2014/main" id="{CC31E63A-B92A-6FD0-E951-BE7A276E3C6B}"/>
                  </a:ext>
                </a:extLst>
              </p:cNvPr>
              <p:cNvSpPr>
                <a:spLocks/>
              </p:cNvSpPr>
              <p:nvPr/>
            </p:nvSpPr>
            <p:spPr bwMode="auto">
              <a:xfrm>
                <a:off x="1560" y="2674"/>
                <a:ext cx="1" cy="2"/>
              </a:xfrm>
              <a:custGeom>
                <a:avLst/>
                <a:gdLst>
                  <a:gd name="T0" fmla="*/ 2 w 2"/>
                  <a:gd name="T1" fmla="*/ 0 h 6"/>
                  <a:gd name="T2" fmla="*/ 1 w 2"/>
                  <a:gd name="T3" fmla="*/ 2 h 6"/>
                  <a:gd name="T4" fmla="*/ 0 w 2"/>
                  <a:gd name="T5" fmla="*/ 3 h 6"/>
                  <a:gd name="T6" fmla="*/ 1 w 2"/>
                  <a:gd name="T7" fmla="*/ 5 h 6"/>
                  <a:gd name="T8" fmla="*/ 2 w 2"/>
                  <a:gd name="T9" fmla="*/ 6 h 6"/>
                  <a:gd name="T10" fmla="*/ 2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2" y="0"/>
                    </a:moveTo>
                    <a:lnTo>
                      <a:pt x="1" y="2"/>
                    </a:lnTo>
                    <a:lnTo>
                      <a:pt x="0" y="3"/>
                    </a:lnTo>
                    <a:lnTo>
                      <a:pt x="1" y="5"/>
                    </a:lnTo>
                    <a:lnTo>
                      <a:pt x="2"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8" name="Freeform 236">
                <a:extLst>
                  <a:ext uri="{FF2B5EF4-FFF2-40B4-BE49-F238E27FC236}">
                    <a16:creationId xmlns:a16="http://schemas.microsoft.com/office/drawing/2014/main" id="{A4862F81-9B64-735A-0E0B-DCBA2E81005D}"/>
                  </a:ext>
                </a:extLst>
              </p:cNvPr>
              <p:cNvSpPr>
                <a:spLocks/>
              </p:cNvSpPr>
              <p:nvPr/>
            </p:nvSpPr>
            <p:spPr bwMode="auto">
              <a:xfrm>
                <a:off x="1474" y="2567"/>
                <a:ext cx="166" cy="140"/>
              </a:xfrm>
              <a:custGeom>
                <a:avLst/>
                <a:gdLst>
                  <a:gd name="T0" fmla="*/ 221 w 499"/>
                  <a:gd name="T1" fmla="*/ 271 h 421"/>
                  <a:gd name="T2" fmla="*/ 201 w 499"/>
                  <a:gd name="T3" fmla="*/ 236 h 421"/>
                  <a:gd name="T4" fmla="*/ 180 w 499"/>
                  <a:gd name="T5" fmla="*/ 204 h 421"/>
                  <a:gd name="T6" fmla="*/ 151 w 499"/>
                  <a:gd name="T7" fmla="*/ 165 h 421"/>
                  <a:gd name="T8" fmla="*/ 138 w 499"/>
                  <a:gd name="T9" fmla="*/ 110 h 421"/>
                  <a:gd name="T10" fmla="*/ 174 w 499"/>
                  <a:gd name="T11" fmla="*/ 54 h 421"/>
                  <a:gd name="T12" fmla="*/ 224 w 499"/>
                  <a:gd name="T13" fmla="*/ 50 h 421"/>
                  <a:gd name="T14" fmla="*/ 251 w 499"/>
                  <a:gd name="T15" fmla="*/ 71 h 421"/>
                  <a:gd name="T16" fmla="*/ 272 w 499"/>
                  <a:gd name="T17" fmla="*/ 103 h 421"/>
                  <a:gd name="T18" fmla="*/ 287 w 499"/>
                  <a:gd name="T19" fmla="*/ 149 h 421"/>
                  <a:gd name="T20" fmla="*/ 302 w 499"/>
                  <a:gd name="T21" fmla="*/ 195 h 421"/>
                  <a:gd name="T22" fmla="*/ 329 w 499"/>
                  <a:gd name="T23" fmla="*/ 244 h 421"/>
                  <a:gd name="T24" fmla="*/ 363 w 499"/>
                  <a:gd name="T25" fmla="*/ 280 h 421"/>
                  <a:gd name="T26" fmla="*/ 399 w 499"/>
                  <a:gd name="T27" fmla="*/ 300 h 421"/>
                  <a:gd name="T28" fmla="*/ 443 w 499"/>
                  <a:gd name="T29" fmla="*/ 305 h 421"/>
                  <a:gd name="T30" fmla="*/ 491 w 499"/>
                  <a:gd name="T31" fmla="*/ 287 h 421"/>
                  <a:gd name="T32" fmla="*/ 458 w 499"/>
                  <a:gd name="T33" fmla="*/ 267 h 421"/>
                  <a:gd name="T34" fmla="*/ 424 w 499"/>
                  <a:gd name="T35" fmla="*/ 267 h 421"/>
                  <a:gd name="T36" fmla="*/ 393 w 499"/>
                  <a:gd name="T37" fmla="*/ 254 h 421"/>
                  <a:gd name="T38" fmla="*/ 364 w 499"/>
                  <a:gd name="T39" fmla="*/ 214 h 421"/>
                  <a:gd name="T40" fmla="*/ 339 w 499"/>
                  <a:gd name="T41" fmla="*/ 150 h 421"/>
                  <a:gd name="T42" fmla="*/ 315 w 499"/>
                  <a:gd name="T43" fmla="*/ 84 h 421"/>
                  <a:gd name="T44" fmla="*/ 279 w 499"/>
                  <a:gd name="T45" fmla="*/ 28 h 421"/>
                  <a:gd name="T46" fmla="*/ 226 w 499"/>
                  <a:gd name="T47" fmla="*/ 0 h 421"/>
                  <a:gd name="T48" fmla="*/ 171 w 499"/>
                  <a:gd name="T49" fmla="*/ 6 h 421"/>
                  <a:gd name="T50" fmla="*/ 123 w 499"/>
                  <a:gd name="T51" fmla="*/ 34 h 421"/>
                  <a:gd name="T52" fmla="*/ 91 w 499"/>
                  <a:gd name="T53" fmla="*/ 80 h 421"/>
                  <a:gd name="T54" fmla="*/ 83 w 499"/>
                  <a:gd name="T55" fmla="*/ 122 h 421"/>
                  <a:gd name="T56" fmla="*/ 93 w 499"/>
                  <a:gd name="T57" fmla="*/ 155 h 421"/>
                  <a:gd name="T58" fmla="*/ 110 w 499"/>
                  <a:gd name="T59" fmla="*/ 188 h 421"/>
                  <a:gd name="T60" fmla="*/ 130 w 499"/>
                  <a:gd name="T61" fmla="*/ 218 h 421"/>
                  <a:gd name="T62" fmla="*/ 162 w 499"/>
                  <a:gd name="T63" fmla="*/ 268 h 421"/>
                  <a:gd name="T64" fmla="*/ 191 w 499"/>
                  <a:gd name="T65" fmla="*/ 325 h 421"/>
                  <a:gd name="T66" fmla="*/ 191 w 499"/>
                  <a:gd name="T67" fmla="*/ 358 h 421"/>
                  <a:gd name="T68" fmla="*/ 150 w 499"/>
                  <a:gd name="T69" fmla="*/ 340 h 421"/>
                  <a:gd name="T70" fmla="*/ 108 w 499"/>
                  <a:gd name="T71" fmla="*/ 283 h 421"/>
                  <a:gd name="T72" fmla="*/ 73 w 499"/>
                  <a:gd name="T73" fmla="*/ 228 h 421"/>
                  <a:gd name="T74" fmla="*/ 50 w 499"/>
                  <a:gd name="T75" fmla="*/ 207 h 421"/>
                  <a:gd name="T76" fmla="*/ 22 w 499"/>
                  <a:gd name="T77" fmla="*/ 213 h 421"/>
                  <a:gd name="T78" fmla="*/ 7 w 499"/>
                  <a:gd name="T79" fmla="*/ 245 h 421"/>
                  <a:gd name="T80" fmla="*/ 0 w 499"/>
                  <a:gd name="T81" fmla="*/ 289 h 421"/>
                  <a:gd name="T82" fmla="*/ 6 w 499"/>
                  <a:gd name="T83" fmla="*/ 331 h 421"/>
                  <a:gd name="T84" fmla="*/ 50 w 499"/>
                  <a:gd name="T85" fmla="*/ 372 h 421"/>
                  <a:gd name="T86" fmla="*/ 77 w 499"/>
                  <a:gd name="T87" fmla="*/ 341 h 421"/>
                  <a:gd name="T88" fmla="*/ 126 w 499"/>
                  <a:gd name="T89" fmla="*/ 397 h 421"/>
                  <a:gd name="T90" fmla="*/ 149 w 499"/>
                  <a:gd name="T91" fmla="*/ 415 h 421"/>
                  <a:gd name="T92" fmla="*/ 177 w 499"/>
                  <a:gd name="T93" fmla="*/ 421 h 421"/>
                  <a:gd name="T94" fmla="*/ 209 w 499"/>
                  <a:gd name="T95" fmla="*/ 412 h 421"/>
                  <a:gd name="T96" fmla="*/ 237 w 499"/>
                  <a:gd name="T97" fmla="*/ 389 h 421"/>
                  <a:gd name="T98" fmla="*/ 251 w 499"/>
                  <a:gd name="T99" fmla="*/ 358 h 421"/>
                  <a:gd name="T100" fmla="*/ 249 w 499"/>
                  <a:gd name="T101" fmla="*/ 32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9" h="421">
                    <a:moveTo>
                      <a:pt x="238" y="300"/>
                    </a:moveTo>
                    <a:lnTo>
                      <a:pt x="234" y="292"/>
                    </a:lnTo>
                    <a:lnTo>
                      <a:pt x="230" y="285"/>
                    </a:lnTo>
                    <a:lnTo>
                      <a:pt x="226" y="278"/>
                    </a:lnTo>
                    <a:lnTo>
                      <a:pt x="221" y="271"/>
                    </a:lnTo>
                    <a:lnTo>
                      <a:pt x="217" y="264"/>
                    </a:lnTo>
                    <a:lnTo>
                      <a:pt x="214" y="257"/>
                    </a:lnTo>
                    <a:lnTo>
                      <a:pt x="210" y="250"/>
                    </a:lnTo>
                    <a:lnTo>
                      <a:pt x="206" y="244"/>
                    </a:lnTo>
                    <a:lnTo>
                      <a:pt x="201" y="236"/>
                    </a:lnTo>
                    <a:lnTo>
                      <a:pt x="196" y="229"/>
                    </a:lnTo>
                    <a:lnTo>
                      <a:pt x="192" y="223"/>
                    </a:lnTo>
                    <a:lnTo>
                      <a:pt x="188" y="217"/>
                    </a:lnTo>
                    <a:lnTo>
                      <a:pt x="184" y="210"/>
                    </a:lnTo>
                    <a:lnTo>
                      <a:pt x="180" y="204"/>
                    </a:lnTo>
                    <a:lnTo>
                      <a:pt x="176" y="198"/>
                    </a:lnTo>
                    <a:lnTo>
                      <a:pt x="171" y="192"/>
                    </a:lnTo>
                    <a:lnTo>
                      <a:pt x="164" y="183"/>
                    </a:lnTo>
                    <a:lnTo>
                      <a:pt x="157" y="173"/>
                    </a:lnTo>
                    <a:lnTo>
                      <a:pt x="151" y="165"/>
                    </a:lnTo>
                    <a:lnTo>
                      <a:pt x="145" y="156"/>
                    </a:lnTo>
                    <a:lnTo>
                      <a:pt x="141" y="147"/>
                    </a:lnTo>
                    <a:lnTo>
                      <a:pt x="139" y="136"/>
                    </a:lnTo>
                    <a:lnTo>
                      <a:pt x="137" y="124"/>
                    </a:lnTo>
                    <a:lnTo>
                      <a:pt x="138" y="110"/>
                    </a:lnTo>
                    <a:lnTo>
                      <a:pt x="141" y="94"/>
                    </a:lnTo>
                    <a:lnTo>
                      <a:pt x="146" y="81"/>
                    </a:lnTo>
                    <a:lnTo>
                      <a:pt x="154" y="70"/>
                    </a:lnTo>
                    <a:lnTo>
                      <a:pt x="164" y="61"/>
                    </a:lnTo>
                    <a:lnTo>
                      <a:pt x="174" y="54"/>
                    </a:lnTo>
                    <a:lnTo>
                      <a:pt x="186" y="50"/>
                    </a:lnTo>
                    <a:lnTo>
                      <a:pt x="198" y="47"/>
                    </a:lnTo>
                    <a:lnTo>
                      <a:pt x="211" y="47"/>
                    </a:lnTo>
                    <a:lnTo>
                      <a:pt x="218" y="49"/>
                    </a:lnTo>
                    <a:lnTo>
                      <a:pt x="224" y="50"/>
                    </a:lnTo>
                    <a:lnTo>
                      <a:pt x="230" y="54"/>
                    </a:lnTo>
                    <a:lnTo>
                      <a:pt x="236" y="57"/>
                    </a:lnTo>
                    <a:lnTo>
                      <a:pt x="241" y="61"/>
                    </a:lnTo>
                    <a:lnTo>
                      <a:pt x="246" y="66"/>
                    </a:lnTo>
                    <a:lnTo>
                      <a:pt x="251" y="71"/>
                    </a:lnTo>
                    <a:lnTo>
                      <a:pt x="257" y="76"/>
                    </a:lnTo>
                    <a:lnTo>
                      <a:pt x="260" y="82"/>
                    </a:lnTo>
                    <a:lnTo>
                      <a:pt x="265" y="88"/>
                    </a:lnTo>
                    <a:lnTo>
                      <a:pt x="268" y="96"/>
                    </a:lnTo>
                    <a:lnTo>
                      <a:pt x="272" y="103"/>
                    </a:lnTo>
                    <a:lnTo>
                      <a:pt x="275" y="112"/>
                    </a:lnTo>
                    <a:lnTo>
                      <a:pt x="277" y="120"/>
                    </a:lnTo>
                    <a:lnTo>
                      <a:pt x="280" y="129"/>
                    </a:lnTo>
                    <a:lnTo>
                      <a:pt x="283" y="138"/>
                    </a:lnTo>
                    <a:lnTo>
                      <a:pt x="287" y="149"/>
                    </a:lnTo>
                    <a:lnTo>
                      <a:pt x="290" y="158"/>
                    </a:lnTo>
                    <a:lnTo>
                      <a:pt x="294" y="168"/>
                    </a:lnTo>
                    <a:lnTo>
                      <a:pt x="296" y="177"/>
                    </a:lnTo>
                    <a:lnTo>
                      <a:pt x="300" y="186"/>
                    </a:lnTo>
                    <a:lnTo>
                      <a:pt x="302" y="195"/>
                    </a:lnTo>
                    <a:lnTo>
                      <a:pt x="306" y="203"/>
                    </a:lnTo>
                    <a:lnTo>
                      <a:pt x="310" y="213"/>
                    </a:lnTo>
                    <a:lnTo>
                      <a:pt x="316" y="224"/>
                    </a:lnTo>
                    <a:lnTo>
                      <a:pt x="322" y="233"/>
                    </a:lnTo>
                    <a:lnTo>
                      <a:pt x="329" y="244"/>
                    </a:lnTo>
                    <a:lnTo>
                      <a:pt x="336" y="253"/>
                    </a:lnTo>
                    <a:lnTo>
                      <a:pt x="342" y="261"/>
                    </a:lnTo>
                    <a:lnTo>
                      <a:pt x="349" y="268"/>
                    </a:lnTo>
                    <a:lnTo>
                      <a:pt x="356" y="275"/>
                    </a:lnTo>
                    <a:lnTo>
                      <a:pt x="363" y="280"/>
                    </a:lnTo>
                    <a:lnTo>
                      <a:pt x="370" y="286"/>
                    </a:lnTo>
                    <a:lnTo>
                      <a:pt x="377" y="290"/>
                    </a:lnTo>
                    <a:lnTo>
                      <a:pt x="384" y="294"/>
                    </a:lnTo>
                    <a:lnTo>
                      <a:pt x="392" y="298"/>
                    </a:lnTo>
                    <a:lnTo>
                      <a:pt x="399" y="300"/>
                    </a:lnTo>
                    <a:lnTo>
                      <a:pt x="407" y="302"/>
                    </a:lnTo>
                    <a:lnTo>
                      <a:pt x="415" y="304"/>
                    </a:lnTo>
                    <a:lnTo>
                      <a:pt x="423" y="305"/>
                    </a:lnTo>
                    <a:lnTo>
                      <a:pt x="432" y="306"/>
                    </a:lnTo>
                    <a:lnTo>
                      <a:pt x="443" y="305"/>
                    </a:lnTo>
                    <a:lnTo>
                      <a:pt x="454" y="304"/>
                    </a:lnTo>
                    <a:lnTo>
                      <a:pt x="464" y="301"/>
                    </a:lnTo>
                    <a:lnTo>
                      <a:pt x="474" y="298"/>
                    </a:lnTo>
                    <a:lnTo>
                      <a:pt x="482" y="293"/>
                    </a:lnTo>
                    <a:lnTo>
                      <a:pt x="491" y="287"/>
                    </a:lnTo>
                    <a:lnTo>
                      <a:pt x="499" y="282"/>
                    </a:lnTo>
                    <a:lnTo>
                      <a:pt x="475" y="263"/>
                    </a:lnTo>
                    <a:lnTo>
                      <a:pt x="469" y="264"/>
                    </a:lnTo>
                    <a:lnTo>
                      <a:pt x="463" y="266"/>
                    </a:lnTo>
                    <a:lnTo>
                      <a:pt x="458" y="267"/>
                    </a:lnTo>
                    <a:lnTo>
                      <a:pt x="451" y="268"/>
                    </a:lnTo>
                    <a:lnTo>
                      <a:pt x="444" y="268"/>
                    </a:lnTo>
                    <a:lnTo>
                      <a:pt x="437" y="268"/>
                    </a:lnTo>
                    <a:lnTo>
                      <a:pt x="431" y="268"/>
                    </a:lnTo>
                    <a:lnTo>
                      <a:pt x="424" y="267"/>
                    </a:lnTo>
                    <a:lnTo>
                      <a:pt x="417" y="266"/>
                    </a:lnTo>
                    <a:lnTo>
                      <a:pt x="412" y="264"/>
                    </a:lnTo>
                    <a:lnTo>
                      <a:pt x="405" y="261"/>
                    </a:lnTo>
                    <a:lnTo>
                      <a:pt x="399" y="258"/>
                    </a:lnTo>
                    <a:lnTo>
                      <a:pt x="393" y="254"/>
                    </a:lnTo>
                    <a:lnTo>
                      <a:pt x="388" y="249"/>
                    </a:lnTo>
                    <a:lnTo>
                      <a:pt x="383" y="245"/>
                    </a:lnTo>
                    <a:lnTo>
                      <a:pt x="378" y="238"/>
                    </a:lnTo>
                    <a:lnTo>
                      <a:pt x="371" y="226"/>
                    </a:lnTo>
                    <a:lnTo>
                      <a:pt x="364" y="214"/>
                    </a:lnTo>
                    <a:lnTo>
                      <a:pt x="358" y="202"/>
                    </a:lnTo>
                    <a:lnTo>
                      <a:pt x="352" y="190"/>
                    </a:lnTo>
                    <a:lnTo>
                      <a:pt x="348" y="176"/>
                    </a:lnTo>
                    <a:lnTo>
                      <a:pt x="343" y="163"/>
                    </a:lnTo>
                    <a:lnTo>
                      <a:pt x="339" y="150"/>
                    </a:lnTo>
                    <a:lnTo>
                      <a:pt x="335" y="136"/>
                    </a:lnTo>
                    <a:lnTo>
                      <a:pt x="330" y="123"/>
                    </a:lnTo>
                    <a:lnTo>
                      <a:pt x="325" y="110"/>
                    </a:lnTo>
                    <a:lnTo>
                      <a:pt x="320" y="96"/>
                    </a:lnTo>
                    <a:lnTo>
                      <a:pt x="315" y="84"/>
                    </a:lnTo>
                    <a:lnTo>
                      <a:pt x="310" y="71"/>
                    </a:lnTo>
                    <a:lnTo>
                      <a:pt x="303" y="60"/>
                    </a:lnTo>
                    <a:lnTo>
                      <a:pt x="296" y="48"/>
                    </a:lnTo>
                    <a:lnTo>
                      <a:pt x="288" y="38"/>
                    </a:lnTo>
                    <a:lnTo>
                      <a:pt x="279" y="28"/>
                    </a:lnTo>
                    <a:lnTo>
                      <a:pt x="268" y="19"/>
                    </a:lnTo>
                    <a:lnTo>
                      <a:pt x="259" y="12"/>
                    </a:lnTo>
                    <a:lnTo>
                      <a:pt x="248" y="7"/>
                    </a:lnTo>
                    <a:lnTo>
                      <a:pt x="237" y="3"/>
                    </a:lnTo>
                    <a:lnTo>
                      <a:pt x="226" y="0"/>
                    </a:lnTo>
                    <a:lnTo>
                      <a:pt x="215" y="0"/>
                    </a:lnTo>
                    <a:lnTo>
                      <a:pt x="204" y="0"/>
                    </a:lnTo>
                    <a:lnTo>
                      <a:pt x="192" y="1"/>
                    </a:lnTo>
                    <a:lnTo>
                      <a:pt x="181" y="3"/>
                    </a:lnTo>
                    <a:lnTo>
                      <a:pt x="171" y="6"/>
                    </a:lnTo>
                    <a:lnTo>
                      <a:pt x="161" y="11"/>
                    </a:lnTo>
                    <a:lnTo>
                      <a:pt x="151" y="16"/>
                    </a:lnTo>
                    <a:lnTo>
                      <a:pt x="141" y="21"/>
                    </a:lnTo>
                    <a:lnTo>
                      <a:pt x="132" y="28"/>
                    </a:lnTo>
                    <a:lnTo>
                      <a:pt x="123" y="34"/>
                    </a:lnTo>
                    <a:lnTo>
                      <a:pt x="116" y="41"/>
                    </a:lnTo>
                    <a:lnTo>
                      <a:pt x="108" y="50"/>
                    </a:lnTo>
                    <a:lnTo>
                      <a:pt x="102" y="59"/>
                    </a:lnTo>
                    <a:lnTo>
                      <a:pt x="96" y="69"/>
                    </a:lnTo>
                    <a:lnTo>
                      <a:pt x="91" y="80"/>
                    </a:lnTo>
                    <a:lnTo>
                      <a:pt x="87" y="91"/>
                    </a:lnTo>
                    <a:lnTo>
                      <a:pt x="84" y="101"/>
                    </a:lnTo>
                    <a:lnTo>
                      <a:pt x="82" y="111"/>
                    </a:lnTo>
                    <a:lnTo>
                      <a:pt x="82" y="116"/>
                    </a:lnTo>
                    <a:lnTo>
                      <a:pt x="83" y="122"/>
                    </a:lnTo>
                    <a:lnTo>
                      <a:pt x="84" y="128"/>
                    </a:lnTo>
                    <a:lnTo>
                      <a:pt x="86" y="135"/>
                    </a:lnTo>
                    <a:lnTo>
                      <a:pt x="88" y="141"/>
                    </a:lnTo>
                    <a:lnTo>
                      <a:pt x="90" y="147"/>
                    </a:lnTo>
                    <a:lnTo>
                      <a:pt x="93" y="155"/>
                    </a:lnTo>
                    <a:lnTo>
                      <a:pt x="96" y="161"/>
                    </a:lnTo>
                    <a:lnTo>
                      <a:pt x="99" y="168"/>
                    </a:lnTo>
                    <a:lnTo>
                      <a:pt x="102" y="175"/>
                    </a:lnTo>
                    <a:lnTo>
                      <a:pt x="106" y="182"/>
                    </a:lnTo>
                    <a:lnTo>
                      <a:pt x="110" y="188"/>
                    </a:lnTo>
                    <a:lnTo>
                      <a:pt x="114" y="195"/>
                    </a:lnTo>
                    <a:lnTo>
                      <a:pt x="118" y="200"/>
                    </a:lnTo>
                    <a:lnTo>
                      <a:pt x="122" y="206"/>
                    </a:lnTo>
                    <a:lnTo>
                      <a:pt x="126" y="211"/>
                    </a:lnTo>
                    <a:lnTo>
                      <a:pt x="130" y="218"/>
                    </a:lnTo>
                    <a:lnTo>
                      <a:pt x="136" y="226"/>
                    </a:lnTo>
                    <a:lnTo>
                      <a:pt x="142" y="235"/>
                    </a:lnTo>
                    <a:lnTo>
                      <a:pt x="149" y="246"/>
                    </a:lnTo>
                    <a:lnTo>
                      <a:pt x="156" y="257"/>
                    </a:lnTo>
                    <a:lnTo>
                      <a:pt x="162" y="268"/>
                    </a:lnTo>
                    <a:lnTo>
                      <a:pt x="169" y="280"/>
                    </a:lnTo>
                    <a:lnTo>
                      <a:pt x="176" y="292"/>
                    </a:lnTo>
                    <a:lnTo>
                      <a:pt x="182" y="304"/>
                    </a:lnTo>
                    <a:lnTo>
                      <a:pt x="187" y="315"/>
                    </a:lnTo>
                    <a:lnTo>
                      <a:pt x="191" y="325"/>
                    </a:lnTo>
                    <a:lnTo>
                      <a:pt x="194" y="334"/>
                    </a:lnTo>
                    <a:lnTo>
                      <a:pt x="196" y="343"/>
                    </a:lnTo>
                    <a:lnTo>
                      <a:pt x="196" y="349"/>
                    </a:lnTo>
                    <a:lnTo>
                      <a:pt x="194" y="354"/>
                    </a:lnTo>
                    <a:lnTo>
                      <a:pt x="191" y="358"/>
                    </a:lnTo>
                    <a:lnTo>
                      <a:pt x="184" y="359"/>
                    </a:lnTo>
                    <a:lnTo>
                      <a:pt x="176" y="358"/>
                    </a:lnTo>
                    <a:lnTo>
                      <a:pt x="168" y="354"/>
                    </a:lnTo>
                    <a:lnTo>
                      <a:pt x="159" y="348"/>
                    </a:lnTo>
                    <a:lnTo>
                      <a:pt x="150" y="340"/>
                    </a:lnTo>
                    <a:lnTo>
                      <a:pt x="141" y="331"/>
                    </a:lnTo>
                    <a:lnTo>
                      <a:pt x="132" y="320"/>
                    </a:lnTo>
                    <a:lnTo>
                      <a:pt x="124" y="308"/>
                    </a:lnTo>
                    <a:lnTo>
                      <a:pt x="116" y="296"/>
                    </a:lnTo>
                    <a:lnTo>
                      <a:pt x="108" y="283"/>
                    </a:lnTo>
                    <a:lnTo>
                      <a:pt x="100" y="271"/>
                    </a:lnTo>
                    <a:lnTo>
                      <a:pt x="92" y="259"/>
                    </a:lnTo>
                    <a:lnTo>
                      <a:pt x="86" y="248"/>
                    </a:lnTo>
                    <a:lnTo>
                      <a:pt x="79" y="238"/>
                    </a:lnTo>
                    <a:lnTo>
                      <a:pt x="73" y="228"/>
                    </a:lnTo>
                    <a:lnTo>
                      <a:pt x="69" y="221"/>
                    </a:lnTo>
                    <a:lnTo>
                      <a:pt x="65" y="216"/>
                    </a:lnTo>
                    <a:lnTo>
                      <a:pt x="61" y="213"/>
                    </a:lnTo>
                    <a:lnTo>
                      <a:pt x="56" y="209"/>
                    </a:lnTo>
                    <a:lnTo>
                      <a:pt x="50" y="207"/>
                    </a:lnTo>
                    <a:lnTo>
                      <a:pt x="44" y="206"/>
                    </a:lnTo>
                    <a:lnTo>
                      <a:pt x="38" y="206"/>
                    </a:lnTo>
                    <a:lnTo>
                      <a:pt x="31" y="207"/>
                    </a:lnTo>
                    <a:lnTo>
                      <a:pt x="25" y="210"/>
                    </a:lnTo>
                    <a:lnTo>
                      <a:pt x="22" y="213"/>
                    </a:lnTo>
                    <a:lnTo>
                      <a:pt x="18" y="217"/>
                    </a:lnTo>
                    <a:lnTo>
                      <a:pt x="15" y="222"/>
                    </a:lnTo>
                    <a:lnTo>
                      <a:pt x="13" y="229"/>
                    </a:lnTo>
                    <a:lnTo>
                      <a:pt x="9" y="236"/>
                    </a:lnTo>
                    <a:lnTo>
                      <a:pt x="7" y="245"/>
                    </a:lnTo>
                    <a:lnTo>
                      <a:pt x="5" y="253"/>
                    </a:lnTo>
                    <a:lnTo>
                      <a:pt x="3" y="262"/>
                    </a:lnTo>
                    <a:lnTo>
                      <a:pt x="1" y="271"/>
                    </a:lnTo>
                    <a:lnTo>
                      <a:pt x="0" y="280"/>
                    </a:lnTo>
                    <a:lnTo>
                      <a:pt x="0" y="289"/>
                    </a:lnTo>
                    <a:lnTo>
                      <a:pt x="0" y="298"/>
                    </a:lnTo>
                    <a:lnTo>
                      <a:pt x="1" y="307"/>
                    </a:lnTo>
                    <a:lnTo>
                      <a:pt x="2" y="316"/>
                    </a:lnTo>
                    <a:lnTo>
                      <a:pt x="3" y="324"/>
                    </a:lnTo>
                    <a:lnTo>
                      <a:pt x="6" y="331"/>
                    </a:lnTo>
                    <a:lnTo>
                      <a:pt x="13" y="345"/>
                    </a:lnTo>
                    <a:lnTo>
                      <a:pt x="22" y="356"/>
                    </a:lnTo>
                    <a:lnTo>
                      <a:pt x="31" y="367"/>
                    </a:lnTo>
                    <a:lnTo>
                      <a:pt x="41" y="372"/>
                    </a:lnTo>
                    <a:lnTo>
                      <a:pt x="50" y="372"/>
                    </a:lnTo>
                    <a:lnTo>
                      <a:pt x="58" y="368"/>
                    </a:lnTo>
                    <a:lnTo>
                      <a:pt x="64" y="356"/>
                    </a:lnTo>
                    <a:lnTo>
                      <a:pt x="68" y="338"/>
                    </a:lnTo>
                    <a:lnTo>
                      <a:pt x="71" y="337"/>
                    </a:lnTo>
                    <a:lnTo>
                      <a:pt x="77" y="341"/>
                    </a:lnTo>
                    <a:lnTo>
                      <a:pt x="88" y="351"/>
                    </a:lnTo>
                    <a:lnTo>
                      <a:pt x="98" y="362"/>
                    </a:lnTo>
                    <a:lnTo>
                      <a:pt x="109" y="376"/>
                    </a:lnTo>
                    <a:lnTo>
                      <a:pt x="119" y="387"/>
                    </a:lnTo>
                    <a:lnTo>
                      <a:pt x="126" y="397"/>
                    </a:lnTo>
                    <a:lnTo>
                      <a:pt x="130" y="401"/>
                    </a:lnTo>
                    <a:lnTo>
                      <a:pt x="134" y="404"/>
                    </a:lnTo>
                    <a:lnTo>
                      <a:pt x="139" y="408"/>
                    </a:lnTo>
                    <a:lnTo>
                      <a:pt x="143" y="412"/>
                    </a:lnTo>
                    <a:lnTo>
                      <a:pt x="149" y="415"/>
                    </a:lnTo>
                    <a:lnTo>
                      <a:pt x="154" y="417"/>
                    </a:lnTo>
                    <a:lnTo>
                      <a:pt x="160" y="419"/>
                    </a:lnTo>
                    <a:lnTo>
                      <a:pt x="165" y="420"/>
                    </a:lnTo>
                    <a:lnTo>
                      <a:pt x="171" y="421"/>
                    </a:lnTo>
                    <a:lnTo>
                      <a:pt x="177" y="421"/>
                    </a:lnTo>
                    <a:lnTo>
                      <a:pt x="184" y="421"/>
                    </a:lnTo>
                    <a:lnTo>
                      <a:pt x="190" y="420"/>
                    </a:lnTo>
                    <a:lnTo>
                      <a:pt x="196" y="418"/>
                    </a:lnTo>
                    <a:lnTo>
                      <a:pt x="202" y="416"/>
                    </a:lnTo>
                    <a:lnTo>
                      <a:pt x="209" y="412"/>
                    </a:lnTo>
                    <a:lnTo>
                      <a:pt x="215" y="408"/>
                    </a:lnTo>
                    <a:lnTo>
                      <a:pt x="220" y="404"/>
                    </a:lnTo>
                    <a:lnTo>
                      <a:pt x="226" y="399"/>
                    </a:lnTo>
                    <a:lnTo>
                      <a:pt x="232" y="394"/>
                    </a:lnTo>
                    <a:lnTo>
                      <a:pt x="237" y="389"/>
                    </a:lnTo>
                    <a:lnTo>
                      <a:pt x="241" y="384"/>
                    </a:lnTo>
                    <a:lnTo>
                      <a:pt x="245" y="378"/>
                    </a:lnTo>
                    <a:lnTo>
                      <a:pt x="247" y="372"/>
                    </a:lnTo>
                    <a:lnTo>
                      <a:pt x="250" y="366"/>
                    </a:lnTo>
                    <a:lnTo>
                      <a:pt x="251" y="358"/>
                    </a:lnTo>
                    <a:lnTo>
                      <a:pt x="253" y="352"/>
                    </a:lnTo>
                    <a:lnTo>
                      <a:pt x="253" y="345"/>
                    </a:lnTo>
                    <a:lnTo>
                      <a:pt x="252" y="338"/>
                    </a:lnTo>
                    <a:lnTo>
                      <a:pt x="251" y="331"/>
                    </a:lnTo>
                    <a:lnTo>
                      <a:pt x="249" y="324"/>
                    </a:lnTo>
                    <a:lnTo>
                      <a:pt x="246" y="316"/>
                    </a:lnTo>
                    <a:lnTo>
                      <a:pt x="242" y="308"/>
                    </a:lnTo>
                    <a:lnTo>
                      <a:pt x="238" y="300"/>
                    </a:lnTo>
                    <a:close/>
                  </a:path>
                </a:pathLst>
              </a:custGeom>
              <a:solidFill>
                <a:srgbClr val="FFBA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29" name="Freeform 237">
                <a:extLst>
                  <a:ext uri="{FF2B5EF4-FFF2-40B4-BE49-F238E27FC236}">
                    <a16:creationId xmlns:a16="http://schemas.microsoft.com/office/drawing/2014/main" id="{D00AB4DD-5781-0018-F1AD-F554E50F7931}"/>
                  </a:ext>
                </a:extLst>
              </p:cNvPr>
              <p:cNvSpPr>
                <a:spLocks/>
              </p:cNvSpPr>
              <p:nvPr/>
            </p:nvSpPr>
            <p:spPr bwMode="auto">
              <a:xfrm>
                <a:off x="1530" y="2629"/>
                <a:ext cx="23" cy="38"/>
              </a:xfrm>
              <a:custGeom>
                <a:avLst/>
                <a:gdLst>
                  <a:gd name="T0" fmla="*/ 0 w 71"/>
                  <a:gd name="T1" fmla="*/ 5 h 113"/>
                  <a:gd name="T2" fmla="*/ 5 w 71"/>
                  <a:gd name="T3" fmla="*/ 11 h 113"/>
                  <a:gd name="T4" fmla="*/ 10 w 71"/>
                  <a:gd name="T5" fmla="*/ 17 h 113"/>
                  <a:gd name="T6" fmla="*/ 13 w 71"/>
                  <a:gd name="T7" fmla="*/ 23 h 113"/>
                  <a:gd name="T8" fmla="*/ 18 w 71"/>
                  <a:gd name="T9" fmla="*/ 30 h 113"/>
                  <a:gd name="T10" fmla="*/ 22 w 71"/>
                  <a:gd name="T11" fmla="*/ 36 h 113"/>
                  <a:gd name="T12" fmla="*/ 25 w 71"/>
                  <a:gd name="T13" fmla="*/ 42 h 113"/>
                  <a:gd name="T14" fmla="*/ 30 w 71"/>
                  <a:gd name="T15" fmla="*/ 48 h 113"/>
                  <a:gd name="T16" fmla="*/ 34 w 71"/>
                  <a:gd name="T17" fmla="*/ 56 h 113"/>
                  <a:gd name="T18" fmla="*/ 39 w 71"/>
                  <a:gd name="T19" fmla="*/ 63 h 113"/>
                  <a:gd name="T20" fmla="*/ 43 w 71"/>
                  <a:gd name="T21" fmla="*/ 70 h 113"/>
                  <a:gd name="T22" fmla="*/ 46 w 71"/>
                  <a:gd name="T23" fmla="*/ 76 h 113"/>
                  <a:gd name="T24" fmla="*/ 50 w 71"/>
                  <a:gd name="T25" fmla="*/ 83 h 113"/>
                  <a:gd name="T26" fmla="*/ 55 w 71"/>
                  <a:gd name="T27" fmla="*/ 91 h 113"/>
                  <a:gd name="T28" fmla="*/ 59 w 71"/>
                  <a:gd name="T29" fmla="*/ 98 h 113"/>
                  <a:gd name="T30" fmla="*/ 62 w 71"/>
                  <a:gd name="T31" fmla="*/ 105 h 113"/>
                  <a:gd name="T32" fmla="*/ 67 w 71"/>
                  <a:gd name="T33" fmla="*/ 113 h 113"/>
                  <a:gd name="T34" fmla="*/ 71 w 71"/>
                  <a:gd name="T35" fmla="*/ 110 h 113"/>
                  <a:gd name="T36" fmla="*/ 67 w 71"/>
                  <a:gd name="T37" fmla="*/ 102 h 113"/>
                  <a:gd name="T38" fmla="*/ 63 w 71"/>
                  <a:gd name="T39" fmla="*/ 95 h 113"/>
                  <a:gd name="T40" fmla="*/ 59 w 71"/>
                  <a:gd name="T41" fmla="*/ 87 h 113"/>
                  <a:gd name="T42" fmla="*/ 55 w 71"/>
                  <a:gd name="T43" fmla="*/ 80 h 113"/>
                  <a:gd name="T44" fmla="*/ 50 w 71"/>
                  <a:gd name="T45" fmla="*/ 73 h 113"/>
                  <a:gd name="T46" fmla="*/ 47 w 71"/>
                  <a:gd name="T47" fmla="*/ 66 h 113"/>
                  <a:gd name="T48" fmla="*/ 43 w 71"/>
                  <a:gd name="T49" fmla="*/ 60 h 113"/>
                  <a:gd name="T50" fmla="*/ 39 w 71"/>
                  <a:gd name="T51" fmla="*/ 53 h 113"/>
                  <a:gd name="T52" fmla="*/ 34 w 71"/>
                  <a:gd name="T53" fmla="*/ 45 h 113"/>
                  <a:gd name="T54" fmla="*/ 30 w 71"/>
                  <a:gd name="T55" fmla="*/ 39 h 113"/>
                  <a:gd name="T56" fmla="*/ 26 w 71"/>
                  <a:gd name="T57" fmla="*/ 33 h 113"/>
                  <a:gd name="T58" fmla="*/ 22 w 71"/>
                  <a:gd name="T59" fmla="*/ 26 h 113"/>
                  <a:gd name="T60" fmla="*/ 18 w 71"/>
                  <a:gd name="T61" fmla="*/ 20 h 113"/>
                  <a:gd name="T62" fmla="*/ 14 w 71"/>
                  <a:gd name="T63" fmla="*/ 14 h 113"/>
                  <a:gd name="T64" fmla="*/ 10 w 71"/>
                  <a:gd name="T65" fmla="*/ 7 h 113"/>
                  <a:gd name="T66" fmla="*/ 5 w 71"/>
                  <a:gd name="T67" fmla="*/ 1 h 113"/>
                  <a:gd name="T68" fmla="*/ 4 w 71"/>
                  <a:gd name="T69" fmla="*/ 0 h 113"/>
                  <a:gd name="T70" fmla="*/ 1 w 71"/>
                  <a:gd name="T71" fmla="*/ 1 h 113"/>
                  <a:gd name="T72" fmla="*/ 0 w 71"/>
                  <a:gd name="T73" fmla="*/ 3 h 113"/>
                  <a:gd name="T74" fmla="*/ 0 w 71"/>
                  <a:gd name="T75"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113">
                    <a:moveTo>
                      <a:pt x="0" y="5"/>
                    </a:moveTo>
                    <a:lnTo>
                      <a:pt x="5" y="11"/>
                    </a:lnTo>
                    <a:lnTo>
                      <a:pt x="10" y="17"/>
                    </a:lnTo>
                    <a:lnTo>
                      <a:pt x="13" y="23"/>
                    </a:lnTo>
                    <a:lnTo>
                      <a:pt x="18" y="30"/>
                    </a:lnTo>
                    <a:lnTo>
                      <a:pt x="22" y="36"/>
                    </a:lnTo>
                    <a:lnTo>
                      <a:pt x="25" y="42"/>
                    </a:lnTo>
                    <a:lnTo>
                      <a:pt x="30" y="48"/>
                    </a:lnTo>
                    <a:lnTo>
                      <a:pt x="34" y="56"/>
                    </a:lnTo>
                    <a:lnTo>
                      <a:pt x="39" y="63"/>
                    </a:lnTo>
                    <a:lnTo>
                      <a:pt x="43" y="70"/>
                    </a:lnTo>
                    <a:lnTo>
                      <a:pt x="46" y="76"/>
                    </a:lnTo>
                    <a:lnTo>
                      <a:pt x="50" y="83"/>
                    </a:lnTo>
                    <a:lnTo>
                      <a:pt x="55" y="91"/>
                    </a:lnTo>
                    <a:lnTo>
                      <a:pt x="59" y="98"/>
                    </a:lnTo>
                    <a:lnTo>
                      <a:pt x="62" y="105"/>
                    </a:lnTo>
                    <a:lnTo>
                      <a:pt x="67" y="113"/>
                    </a:lnTo>
                    <a:lnTo>
                      <a:pt x="71" y="110"/>
                    </a:lnTo>
                    <a:lnTo>
                      <a:pt x="67" y="102"/>
                    </a:lnTo>
                    <a:lnTo>
                      <a:pt x="63" y="95"/>
                    </a:lnTo>
                    <a:lnTo>
                      <a:pt x="59" y="87"/>
                    </a:lnTo>
                    <a:lnTo>
                      <a:pt x="55" y="80"/>
                    </a:lnTo>
                    <a:lnTo>
                      <a:pt x="50" y="73"/>
                    </a:lnTo>
                    <a:lnTo>
                      <a:pt x="47" y="66"/>
                    </a:lnTo>
                    <a:lnTo>
                      <a:pt x="43" y="60"/>
                    </a:lnTo>
                    <a:lnTo>
                      <a:pt x="39" y="53"/>
                    </a:lnTo>
                    <a:lnTo>
                      <a:pt x="34" y="45"/>
                    </a:lnTo>
                    <a:lnTo>
                      <a:pt x="30" y="39"/>
                    </a:lnTo>
                    <a:lnTo>
                      <a:pt x="26" y="33"/>
                    </a:lnTo>
                    <a:lnTo>
                      <a:pt x="22" y="26"/>
                    </a:lnTo>
                    <a:lnTo>
                      <a:pt x="18" y="20"/>
                    </a:lnTo>
                    <a:lnTo>
                      <a:pt x="14" y="14"/>
                    </a:lnTo>
                    <a:lnTo>
                      <a:pt x="10" y="7"/>
                    </a:lnTo>
                    <a:lnTo>
                      <a:pt x="5" y="1"/>
                    </a:lnTo>
                    <a:lnTo>
                      <a:pt x="4" y="0"/>
                    </a:lnTo>
                    <a:lnTo>
                      <a:pt x="1" y="1"/>
                    </a:lnTo>
                    <a:lnTo>
                      <a:pt x="0"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0" name="Freeform 238">
                <a:extLst>
                  <a:ext uri="{FF2B5EF4-FFF2-40B4-BE49-F238E27FC236}">
                    <a16:creationId xmlns:a16="http://schemas.microsoft.com/office/drawing/2014/main" id="{F9B6DE17-D138-C725-340B-4B0D7F7BC71B}"/>
                  </a:ext>
                </a:extLst>
              </p:cNvPr>
              <p:cNvSpPr>
                <a:spLocks/>
              </p:cNvSpPr>
              <p:nvPr/>
            </p:nvSpPr>
            <p:spPr bwMode="auto">
              <a:xfrm>
                <a:off x="1518" y="2602"/>
                <a:ext cx="13" cy="29"/>
              </a:xfrm>
              <a:custGeom>
                <a:avLst/>
                <a:gdLst>
                  <a:gd name="T0" fmla="*/ 0 w 39"/>
                  <a:gd name="T1" fmla="*/ 3 h 87"/>
                  <a:gd name="T2" fmla="*/ 0 w 39"/>
                  <a:gd name="T3" fmla="*/ 4 h 87"/>
                  <a:gd name="T4" fmla="*/ 0 w 39"/>
                  <a:gd name="T5" fmla="*/ 18 h 87"/>
                  <a:gd name="T6" fmla="*/ 2 w 39"/>
                  <a:gd name="T7" fmla="*/ 31 h 87"/>
                  <a:gd name="T8" fmla="*/ 4 w 39"/>
                  <a:gd name="T9" fmla="*/ 42 h 87"/>
                  <a:gd name="T10" fmla="*/ 9 w 39"/>
                  <a:gd name="T11" fmla="*/ 51 h 87"/>
                  <a:gd name="T12" fmla="*/ 14 w 39"/>
                  <a:gd name="T13" fmla="*/ 60 h 87"/>
                  <a:gd name="T14" fmla="*/ 20 w 39"/>
                  <a:gd name="T15" fmla="*/ 69 h 87"/>
                  <a:gd name="T16" fmla="*/ 27 w 39"/>
                  <a:gd name="T17" fmla="*/ 78 h 87"/>
                  <a:gd name="T18" fmla="*/ 34 w 39"/>
                  <a:gd name="T19" fmla="*/ 87 h 87"/>
                  <a:gd name="T20" fmla="*/ 39 w 39"/>
                  <a:gd name="T21" fmla="*/ 84 h 87"/>
                  <a:gd name="T22" fmla="*/ 32 w 39"/>
                  <a:gd name="T23" fmla="*/ 74 h 87"/>
                  <a:gd name="T24" fmla="*/ 25 w 39"/>
                  <a:gd name="T25" fmla="*/ 66 h 87"/>
                  <a:gd name="T26" fmla="*/ 19 w 39"/>
                  <a:gd name="T27" fmla="*/ 57 h 87"/>
                  <a:gd name="T28" fmla="*/ 13 w 39"/>
                  <a:gd name="T29" fmla="*/ 49 h 87"/>
                  <a:gd name="T30" fmla="*/ 10 w 39"/>
                  <a:gd name="T31" fmla="*/ 40 h 87"/>
                  <a:gd name="T32" fmla="*/ 7 w 39"/>
                  <a:gd name="T33" fmla="*/ 30 h 87"/>
                  <a:gd name="T34" fmla="*/ 5 w 39"/>
                  <a:gd name="T35" fmla="*/ 18 h 87"/>
                  <a:gd name="T36" fmla="*/ 6 w 39"/>
                  <a:gd name="T37" fmla="*/ 4 h 87"/>
                  <a:gd name="T38" fmla="*/ 6 w 39"/>
                  <a:gd name="T39" fmla="*/ 5 h 87"/>
                  <a:gd name="T40" fmla="*/ 6 w 39"/>
                  <a:gd name="T41" fmla="*/ 4 h 87"/>
                  <a:gd name="T42" fmla="*/ 5 w 39"/>
                  <a:gd name="T43" fmla="*/ 1 h 87"/>
                  <a:gd name="T44" fmla="*/ 3 w 39"/>
                  <a:gd name="T45" fmla="*/ 0 h 87"/>
                  <a:gd name="T46" fmla="*/ 2 w 39"/>
                  <a:gd name="T47" fmla="*/ 1 h 87"/>
                  <a:gd name="T48" fmla="*/ 0 w 39"/>
                  <a:gd name="T49" fmla="*/ 4 h 87"/>
                  <a:gd name="T50" fmla="*/ 0 w 39"/>
                  <a:gd name="T5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7">
                    <a:moveTo>
                      <a:pt x="0" y="3"/>
                    </a:moveTo>
                    <a:lnTo>
                      <a:pt x="0" y="4"/>
                    </a:lnTo>
                    <a:lnTo>
                      <a:pt x="0" y="18"/>
                    </a:lnTo>
                    <a:lnTo>
                      <a:pt x="2" y="31"/>
                    </a:lnTo>
                    <a:lnTo>
                      <a:pt x="4" y="42"/>
                    </a:lnTo>
                    <a:lnTo>
                      <a:pt x="9" y="51"/>
                    </a:lnTo>
                    <a:lnTo>
                      <a:pt x="14" y="60"/>
                    </a:lnTo>
                    <a:lnTo>
                      <a:pt x="20" y="69"/>
                    </a:lnTo>
                    <a:lnTo>
                      <a:pt x="27" y="78"/>
                    </a:lnTo>
                    <a:lnTo>
                      <a:pt x="34" y="87"/>
                    </a:lnTo>
                    <a:lnTo>
                      <a:pt x="39" y="84"/>
                    </a:lnTo>
                    <a:lnTo>
                      <a:pt x="32" y="74"/>
                    </a:lnTo>
                    <a:lnTo>
                      <a:pt x="25" y="66"/>
                    </a:lnTo>
                    <a:lnTo>
                      <a:pt x="19" y="57"/>
                    </a:lnTo>
                    <a:lnTo>
                      <a:pt x="13" y="49"/>
                    </a:lnTo>
                    <a:lnTo>
                      <a:pt x="10" y="40"/>
                    </a:lnTo>
                    <a:lnTo>
                      <a:pt x="7" y="30"/>
                    </a:lnTo>
                    <a:lnTo>
                      <a:pt x="5" y="18"/>
                    </a:lnTo>
                    <a:lnTo>
                      <a:pt x="6" y="4"/>
                    </a:lnTo>
                    <a:lnTo>
                      <a:pt x="6" y="5"/>
                    </a:lnTo>
                    <a:lnTo>
                      <a:pt x="6" y="4"/>
                    </a:lnTo>
                    <a:lnTo>
                      <a:pt x="5" y="1"/>
                    </a:lnTo>
                    <a:lnTo>
                      <a:pt x="3" y="0"/>
                    </a:lnTo>
                    <a:lnTo>
                      <a:pt x="2" y="1"/>
                    </a:lnTo>
                    <a:lnTo>
                      <a:pt x="0" y="4"/>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1" name="Freeform 239">
                <a:extLst>
                  <a:ext uri="{FF2B5EF4-FFF2-40B4-BE49-F238E27FC236}">
                    <a16:creationId xmlns:a16="http://schemas.microsoft.com/office/drawing/2014/main" id="{07A716BB-A5AD-07E9-8D6B-B8419369CA92}"/>
                  </a:ext>
                </a:extLst>
              </p:cNvPr>
              <p:cNvSpPr>
                <a:spLocks/>
              </p:cNvSpPr>
              <p:nvPr/>
            </p:nvSpPr>
            <p:spPr bwMode="auto">
              <a:xfrm>
                <a:off x="1518" y="2582"/>
                <a:ext cx="27" cy="22"/>
              </a:xfrm>
              <a:custGeom>
                <a:avLst/>
                <a:gdLst>
                  <a:gd name="T0" fmla="*/ 77 w 79"/>
                  <a:gd name="T1" fmla="*/ 0 h 66"/>
                  <a:gd name="T2" fmla="*/ 77 w 79"/>
                  <a:gd name="T3" fmla="*/ 0 h 66"/>
                  <a:gd name="T4" fmla="*/ 63 w 79"/>
                  <a:gd name="T5" fmla="*/ 0 h 66"/>
                  <a:gd name="T6" fmla="*/ 50 w 79"/>
                  <a:gd name="T7" fmla="*/ 2 h 66"/>
                  <a:gd name="T8" fmla="*/ 39 w 79"/>
                  <a:gd name="T9" fmla="*/ 7 h 66"/>
                  <a:gd name="T10" fmla="*/ 28 w 79"/>
                  <a:gd name="T11" fmla="*/ 14 h 66"/>
                  <a:gd name="T12" fmla="*/ 17 w 79"/>
                  <a:gd name="T13" fmla="*/ 24 h 66"/>
                  <a:gd name="T14" fmla="*/ 10 w 79"/>
                  <a:gd name="T15" fmla="*/ 35 h 66"/>
                  <a:gd name="T16" fmla="*/ 4 w 79"/>
                  <a:gd name="T17" fmla="*/ 48 h 66"/>
                  <a:gd name="T18" fmla="*/ 0 w 79"/>
                  <a:gd name="T19" fmla="*/ 64 h 66"/>
                  <a:gd name="T20" fmla="*/ 6 w 79"/>
                  <a:gd name="T21" fmla="*/ 66 h 66"/>
                  <a:gd name="T22" fmla="*/ 9 w 79"/>
                  <a:gd name="T23" fmla="*/ 50 h 66"/>
                  <a:gd name="T24" fmla="*/ 14 w 79"/>
                  <a:gd name="T25" fmla="*/ 37 h 66"/>
                  <a:gd name="T26" fmla="*/ 22 w 79"/>
                  <a:gd name="T27" fmla="*/ 27 h 66"/>
                  <a:gd name="T28" fmla="*/ 31 w 79"/>
                  <a:gd name="T29" fmla="*/ 19 h 66"/>
                  <a:gd name="T30" fmla="*/ 40 w 79"/>
                  <a:gd name="T31" fmla="*/ 11 h 66"/>
                  <a:gd name="T32" fmla="*/ 51 w 79"/>
                  <a:gd name="T33" fmla="*/ 7 h 66"/>
                  <a:gd name="T34" fmla="*/ 63 w 79"/>
                  <a:gd name="T35" fmla="*/ 6 h 66"/>
                  <a:gd name="T36" fmla="*/ 77 w 79"/>
                  <a:gd name="T37" fmla="*/ 6 h 66"/>
                  <a:gd name="T38" fmla="*/ 76 w 79"/>
                  <a:gd name="T39" fmla="*/ 6 h 66"/>
                  <a:gd name="T40" fmla="*/ 77 w 79"/>
                  <a:gd name="T41" fmla="*/ 6 h 66"/>
                  <a:gd name="T42" fmla="*/ 78 w 79"/>
                  <a:gd name="T43" fmla="*/ 5 h 66"/>
                  <a:gd name="T44" fmla="*/ 79 w 79"/>
                  <a:gd name="T45" fmla="*/ 3 h 66"/>
                  <a:gd name="T46" fmla="*/ 78 w 79"/>
                  <a:gd name="T47" fmla="*/ 1 h 66"/>
                  <a:gd name="T48" fmla="*/ 77 w 79"/>
                  <a:gd name="T4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66">
                    <a:moveTo>
                      <a:pt x="77" y="0"/>
                    </a:moveTo>
                    <a:lnTo>
                      <a:pt x="77" y="0"/>
                    </a:lnTo>
                    <a:lnTo>
                      <a:pt x="63" y="0"/>
                    </a:lnTo>
                    <a:lnTo>
                      <a:pt x="50" y="2"/>
                    </a:lnTo>
                    <a:lnTo>
                      <a:pt x="39" y="7"/>
                    </a:lnTo>
                    <a:lnTo>
                      <a:pt x="28" y="14"/>
                    </a:lnTo>
                    <a:lnTo>
                      <a:pt x="17" y="24"/>
                    </a:lnTo>
                    <a:lnTo>
                      <a:pt x="10" y="35"/>
                    </a:lnTo>
                    <a:lnTo>
                      <a:pt x="4" y="48"/>
                    </a:lnTo>
                    <a:lnTo>
                      <a:pt x="0" y="64"/>
                    </a:lnTo>
                    <a:lnTo>
                      <a:pt x="6" y="66"/>
                    </a:lnTo>
                    <a:lnTo>
                      <a:pt x="9" y="50"/>
                    </a:lnTo>
                    <a:lnTo>
                      <a:pt x="14" y="37"/>
                    </a:lnTo>
                    <a:lnTo>
                      <a:pt x="22" y="27"/>
                    </a:lnTo>
                    <a:lnTo>
                      <a:pt x="31" y="19"/>
                    </a:lnTo>
                    <a:lnTo>
                      <a:pt x="40" y="11"/>
                    </a:lnTo>
                    <a:lnTo>
                      <a:pt x="51" y="7"/>
                    </a:lnTo>
                    <a:lnTo>
                      <a:pt x="63" y="6"/>
                    </a:lnTo>
                    <a:lnTo>
                      <a:pt x="77" y="6"/>
                    </a:lnTo>
                    <a:lnTo>
                      <a:pt x="76" y="6"/>
                    </a:lnTo>
                    <a:lnTo>
                      <a:pt x="77" y="6"/>
                    </a:lnTo>
                    <a:lnTo>
                      <a:pt x="78" y="5"/>
                    </a:lnTo>
                    <a:lnTo>
                      <a:pt x="79" y="3"/>
                    </a:lnTo>
                    <a:lnTo>
                      <a:pt x="78" y="1"/>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2" name="Freeform 240">
                <a:extLst>
                  <a:ext uri="{FF2B5EF4-FFF2-40B4-BE49-F238E27FC236}">
                    <a16:creationId xmlns:a16="http://schemas.microsoft.com/office/drawing/2014/main" id="{63CD0E52-1331-5407-C47F-05B155A0ECA7}"/>
                  </a:ext>
                </a:extLst>
              </p:cNvPr>
              <p:cNvSpPr>
                <a:spLocks/>
              </p:cNvSpPr>
              <p:nvPr/>
            </p:nvSpPr>
            <p:spPr bwMode="auto">
              <a:xfrm>
                <a:off x="1544" y="2581"/>
                <a:ext cx="25" cy="32"/>
              </a:xfrm>
              <a:custGeom>
                <a:avLst/>
                <a:gdLst>
                  <a:gd name="T0" fmla="*/ 75 w 75"/>
                  <a:gd name="T1" fmla="*/ 92 h 95"/>
                  <a:gd name="T2" fmla="*/ 75 w 75"/>
                  <a:gd name="T3" fmla="*/ 92 h 95"/>
                  <a:gd name="T4" fmla="*/ 72 w 75"/>
                  <a:gd name="T5" fmla="*/ 83 h 95"/>
                  <a:gd name="T6" fmla="*/ 70 w 75"/>
                  <a:gd name="T7" fmla="*/ 74 h 95"/>
                  <a:gd name="T8" fmla="*/ 67 w 75"/>
                  <a:gd name="T9" fmla="*/ 66 h 95"/>
                  <a:gd name="T10" fmla="*/ 64 w 75"/>
                  <a:gd name="T11" fmla="*/ 57 h 95"/>
                  <a:gd name="T12" fmla="*/ 60 w 75"/>
                  <a:gd name="T13" fmla="*/ 50 h 95"/>
                  <a:gd name="T14" fmla="*/ 57 w 75"/>
                  <a:gd name="T15" fmla="*/ 42 h 95"/>
                  <a:gd name="T16" fmla="*/ 52 w 75"/>
                  <a:gd name="T17" fmla="*/ 36 h 95"/>
                  <a:gd name="T18" fmla="*/ 48 w 75"/>
                  <a:gd name="T19" fmla="*/ 30 h 95"/>
                  <a:gd name="T20" fmla="*/ 43 w 75"/>
                  <a:gd name="T21" fmla="*/ 24 h 95"/>
                  <a:gd name="T22" fmla="*/ 38 w 75"/>
                  <a:gd name="T23" fmla="*/ 18 h 95"/>
                  <a:gd name="T24" fmla="*/ 32 w 75"/>
                  <a:gd name="T25" fmla="*/ 13 h 95"/>
                  <a:gd name="T26" fmla="*/ 27 w 75"/>
                  <a:gd name="T27" fmla="*/ 9 h 95"/>
                  <a:gd name="T28" fmla="*/ 21 w 75"/>
                  <a:gd name="T29" fmla="*/ 6 h 95"/>
                  <a:gd name="T30" fmla="*/ 15 w 75"/>
                  <a:gd name="T31" fmla="*/ 3 h 95"/>
                  <a:gd name="T32" fmla="*/ 8 w 75"/>
                  <a:gd name="T33" fmla="*/ 1 h 95"/>
                  <a:gd name="T34" fmla="*/ 2 w 75"/>
                  <a:gd name="T35" fmla="*/ 0 h 95"/>
                  <a:gd name="T36" fmla="*/ 0 w 75"/>
                  <a:gd name="T37" fmla="*/ 5 h 95"/>
                  <a:gd name="T38" fmla="*/ 7 w 75"/>
                  <a:gd name="T39" fmla="*/ 7 h 95"/>
                  <a:gd name="T40" fmla="*/ 13 w 75"/>
                  <a:gd name="T41" fmla="*/ 9 h 95"/>
                  <a:gd name="T42" fmla="*/ 19 w 75"/>
                  <a:gd name="T43" fmla="*/ 11 h 95"/>
                  <a:gd name="T44" fmla="*/ 24 w 75"/>
                  <a:gd name="T45" fmla="*/ 14 h 95"/>
                  <a:gd name="T46" fmla="*/ 29 w 75"/>
                  <a:gd name="T47" fmla="*/ 18 h 95"/>
                  <a:gd name="T48" fmla="*/ 34 w 75"/>
                  <a:gd name="T49" fmla="*/ 23 h 95"/>
                  <a:gd name="T50" fmla="*/ 39 w 75"/>
                  <a:gd name="T51" fmla="*/ 28 h 95"/>
                  <a:gd name="T52" fmla="*/ 44 w 75"/>
                  <a:gd name="T53" fmla="*/ 33 h 95"/>
                  <a:gd name="T54" fmla="*/ 47 w 75"/>
                  <a:gd name="T55" fmla="*/ 39 h 95"/>
                  <a:gd name="T56" fmla="*/ 52 w 75"/>
                  <a:gd name="T57" fmla="*/ 45 h 95"/>
                  <a:gd name="T58" fmla="*/ 55 w 75"/>
                  <a:gd name="T59" fmla="*/ 52 h 95"/>
                  <a:gd name="T60" fmla="*/ 59 w 75"/>
                  <a:gd name="T61" fmla="*/ 59 h 95"/>
                  <a:gd name="T62" fmla="*/ 61 w 75"/>
                  <a:gd name="T63" fmla="*/ 68 h 95"/>
                  <a:gd name="T64" fmla="*/ 64 w 75"/>
                  <a:gd name="T65" fmla="*/ 76 h 95"/>
                  <a:gd name="T66" fmla="*/ 67 w 75"/>
                  <a:gd name="T67" fmla="*/ 85 h 95"/>
                  <a:gd name="T68" fmla="*/ 69 w 75"/>
                  <a:gd name="T69" fmla="*/ 93 h 95"/>
                  <a:gd name="T70" fmla="*/ 69 w 75"/>
                  <a:gd name="T71" fmla="*/ 94 h 95"/>
                  <a:gd name="T72" fmla="*/ 69 w 75"/>
                  <a:gd name="T73" fmla="*/ 93 h 95"/>
                  <a:gd name="T74" fmla="*/ 70 w 75"/>
                  <a:gd name="T75" fmla="*/ 95 h 95"/>
                  <a:gd name="T76" fmla="*/ 72 w 75"/>
                  <a:gd name="T77" fmla="*/ 95 h 95"/>
                  <a:gd name="T78" fmla="*/ 74 w 75"/>
                  <a:gd name="T79" fmla="*/ 95 h 95"/>
                  <a:gd name="T80" fmla="*/ 75 w 75"/>
                  <a:gd name="T8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95">
                    <a:moveTo>
                      <a:pt x="75" y="92"/>
                    </a:moveTo>
                    <a:lnTo>
                      <a:pt x="75" y="92"/>
                    </a:lnTo>
                    <a:lnTo>
                      <a:pt x="72" y="83"/>
                    </a:lnTo>
                    <a:lnTo>
                      <a:pt x="70" y="74"/>
                    </a:lnTo>
                    <a:lnTo>
                      <a:pt x="67" y="66"/>
                    </a:lnTo>
                    <a:lnTo>
                      <a:pt x="64" y="57"/>
                    </a:lnTo>
                    <a:lnTo>
                      <a:pt x="60" y="50"/>
                    </a:lnTo>
                    <a:lnTo>
                      <a:pt x="57" y="42"/>
                    </a:lnTo>
                    <a:lnTo>
                      <a:pt x="52" y="36"/>
                    </a:lnTo>
                    <a:lnTo>
                      <a:pt x="48" y="30"/>
                    </a:lnTo>
                    <a:lnTo>
                      <a:pt x="43" y="24"/>
                    </a:lnTo>
                    <a:lnTo>
                      <a:pt x="38" y="18"/>
                    </a:lnTo>
                    <a:lnTo>
                      <a:pt x="32" y="13"/>
                    </a:lnTo>
                    <a:lnTo>
                      <a:pt x="27" y="9"/>
                    </a:lnTo>
                    <a:lnTo>
                      <a:pt x="21" y="6"/>
                    </a:lnTo>
                    <a:lnTo>
                      <a:pt x="15" y="3"/>
                    </a:lnTo>
                    <a:lnTo>
                      <a:pt x="8" y="1"/>
                    </a:lnTo>
                    <a:lnTo>
                      <a:pt x="2" y="0"/>
                    </a:lnTo>
                    <a:lnTo>
                      <a:pt x="0" y="5"/>
                    </a:lnTo>
                    <a:lnTo>
                      <a:pt x="7" y="7"/>
                    </a:lnTo>
                    <a:lnTo>
                      <a:pt x="13" y="9"/>
                    </a:lnTo>
                    <a:lnTo>
                      <a:pt x="19" y="11"/>
                    </a:lnTo>
                    <a:lnTo>
                      <a:pt x="24" y="14"/>
                    </a:lnTo>
                    <a:lnTo>
                      <a:pt x="29" y="18"/>
                    </a:lnTo>
                    <a:lnTo>
                      <a:pt x="34" y="23"/>
                    </a:lnTo>
                    <a:lnTo>
                      <a:pt x="39" y="28"/>
                    </a:lnTo>
                    <a:lnTo>
                      <a:pt x="44" y="33"/>
                    </a:lnTo>
                    <a:lnTo>
                      <a:pt x="47" y="39"/>
                    </a:lnTo>
                    <a:lnTo>
                      <a:pt x="52" y="45"/>
                    </a:lnTo>
                    <a:lnTo>
                      <a:pt x="55" y="52"/>
                    </a:lnTo>
                    <a:lnTo>
                      <a:pt x="59" y="59"/>
                    </a:lnTo>
                    <a:lnTo>
                      <a:pt x="61" y="68"/>
                    </a:lnTo>
                    <a:lnTo>
                      <a:pt x="64" y="76"/>
                    </a:lnTo>
                    <a:lnTo>
                      <a:pt x="67" y="85"/>
                    </a:lnTo>
                    <a:lnTo>
                      <a:pt x="69" y="93"/>
                    </a:lnTo>
                    <a:lnTo>
                      <a:pt x="69" y="94"/>
                    </a:lnTo>
                    <a:lnTo>
                      <a:pt x="69" y="93"/>
                    </a:lnTo>
                    <a:lnTo>
                      <a:pt x="70" y="95"/>
                    </a:lnTo>
                    <a:lnTo>
                      <a:pt x="72" y="95"/>
                    </a:lnTo>
                    <a:lnTo>
                      <a:pt x="74" y="95"/>
                    </a:lnTo>
                    <a:lnTo>
                      <a:pt x="75"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3" name="Freeform 241">
                <a:extLst>
                  <a:ext uri="{FF2B5EF4-FFF2-40B4-BE49-F238E27FC236}">
                    <a16:creationId xmlns:a16="http://schemas.microsoft.com/office/drawing/2014/main" id="{88DE6F52-B369-B3BE-1F7F-BE8EA75AFD67}"/>
                  </a:ext>
                </a:extLst>
              </p:cNvPr>
              <p:cNvSpPr>
                <a:spLocks/>
              </p:cNvSpPr>
              <p:nvPr/>
            </p:nvSpPr>
            <p:spPr bwMode="auto">
              <a:xfrm>
                <a:off x="1567" y="2612"/>
                <a:ext cx="10" cy="26"/>
              </a:xfrm>
              <a:custGeom>
                <a:avLst/>
                <a:gdLst>
                  <a:gd name="T0" fmla="*/ 32 w 32"/>
                  <a:gd name="T1" fmla="*/ 75 h 79"/>
                  <a:gd name="T2" fmla="*/ 32 w 32"/>
                  <a:gd name="T3" fmla="*/ 75 h 79"/>
                  <a:gd name="T4" fmla="*/ 28 w 32"/>
                  <a:gd name="T5" fmla="*/ 66 h 79"/>
                  <a:gd name="T6" fmla="*/ 25 w 32"/>
                  <a:gd name="T7" fmla="*/ 56 h 79"/>
                  <a:gd name="T8" fmla="*/ 22 w 32"/>
                  <a:gd name="T9" fmla="*/ 48 h 79"/>
                  <a:gd name="T10" fmla="*/ 19 w 32"/>
                  <a:gd name="T11" fmla="*/ 39 h 79"/>
                  <a:gd name="T12" fmla="*/ 16 w 32"/>
                  <a:gd name="T13" fmla="*/ 30 h 79"/>
                  <a:gd name="T14" fmla="*/ 13 w 32"/>
                  <a:gd name="T15" fmla="*/ 21 h 79"/>
                  <a:gd name="T16" fmla="*/ 9 w 32"/>
                  <a:gd name="T17" fmla="*/ 11 h 79"/>
                  <a:gd name="T18" fmla="*/ 5 w 32"/>
                  <a:gd name="T19" fmla="*/ 0 h 79"/>
                  <a:gd name="T20" fmla="*/ 0 w 32"/>
                  <a:gd name="T21" fmla="*/ 2 h 79"/>
                  <a:gd name="T22" fmla="*/ 3 w 32"/>
                  <a:gd name="T23" fmla="*/ 13 h 79"/>
                  <a:gd name="T24" fmla="*/ 7 w 32"/>
                  <a:gd name="T25" fmla="*/ 23 h 79"/>
                  <a:gd name="T26" fmla="*/ 11 w 32"/>
                  <a:gd name="T27" fmla="*/ 32 h 79"/>
                  <a:gd name="T28" fmla="*/ 14 w 32"/>
                  <a:gd name="T29" fmla="*/ 41 h 79"/>
                  <a:gd name="T30" fmla="*/ 17 w 32"/>
                  <a:gd name="T31" fmla="*/ 50 h 79"/>
                  <a:gd name="T32" fmla="*/ 20 w 32"/>
                  <a:gd name="T33" fmla="*/ 59 h 79"/>
                  <a:gd name="T34" fmla="*/ 23 w 32"/>
                  <a:gd name="T35" fmla="*/ 68 h 79"/>
                  <a:gd name="T36" fmla="*/ 27 w 32"/>
                  <a:gd name="T37" fmla="*/ 77 h 79"/>
                  <a:gd name="T38" fmla="*/ 27 w 32"/>
                  <a:gd name="T39" fmla="*/ 77 h 79"/>
                  <a:gd name="T40" fmla="*/ 27 w 32"/>
                  <a:gd name="T41" fmla="*/ 77 h 79"/>
                  <a:gd name="T42" fmla="*/ 28 w 32"/>
                  <a:gd name="T43" fmla="*/ 79 h 79"/>
                  <a:gd name="T44" fmla="*/ 31 w 32"/>
                  <a:gd name="T45" fmla="*/ 78 h 79"/>
                  <a:gd name="T46" fmla="*/ 32 w 32"/>
                  <a:gd name="T47" fmla="*/ 77 h 79"/>
                  <a:gd name="T48" fmla="*/ 32 w 32"/>
                  <a:gd name="T49"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79">
                    <a:moveTo>
                      <a:pt x="32" y="75"/>
                    </a:moveTo>
                    <a:lnTo>
                      <a:pt x="32" y="75"/>
                    </a:lnTo>
                    <a:lnTo>
                      <a:pt x="28" y="66"/>
                    </a:lnTo>
                    <a:lnTo>
                      <a:pt x="25" y="56"/>
                    </a:lnTo>
                    <a:lnTo>
                      <a:pt x="22" y="48"/>
                    </a:lnTo>
                    <a:lnTo>
                      <a:pt x="19" y="39"/>
                    </a:lnTo>
                    <a:lnTo>
                      <a:pt x="16" y="30"/>
                    </a:lnTo>
                    <a:lnTo>
                      <a:pt x="13" y="21"/>
                    </a:lnTo>
                    <a:lnTo>
                      <a:pt x="9" y="11"/>
                    </a:lnTo>
                    <a:lnTo>
                      <a:pt x="5" y="0"/>
                    </a:lnTo>
                    <a:lnTo>
                      <a:pt x="0" y="2"/>
                    </a:lnTo>
                    <a:lnTo>
                      <a:pt x="3" y="13"/>
                    </a:lnTo>
                    <a:lnTo>
                      <a:pt x="7" y="23"/>
                    </a:lnTo>
                    <a:lnTo>
                      <a:pt x="11" y="32"/>
                    </a:lnTo>
                    <a:lnTo>
                      <a:pt x="14" y="41"/>
                    </a:lnTo>
                    <a:lnTo>
                      <a:pt x="17" y="50"/>
                    </a:lnTo>
                    <a:lnTo>
                      <a:pt x="20" y="59"/>
                    </a:lnTo>
                    <a:lnTo>
                      <a:pt x="23" y="68"/>
                    </a:lnTo>
                    <a:lnTo>
                      <a:pt x="27" y="77"/>
                    </a:lnTo>
                    <a:lnTo>
                      <a:pt x="27" y="77"/>
                    </a:lnTo>
                    <a:lnTo>
                      <a:pt x="27" y="77"/>
                    </a:lnTo>
                    <a:lnTo>
                      <a:pt x="28" y="79"/>
                    </a:lnTo>
                    <a:lnTo>
                      <a:pt x="31" y="78"/>
                    </a:lnTo>
                    <a:lnTo>
                      <a:pt x="32" y="77"/>
                    </a:lnTo>
                    <a:lnTo>
                      <a:pt x="32"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4" name="Freeform 242">
                <a:extLst>
                  <a:ext uri="{FF2B5EF4-FFF2-40B4-BE49-F238E27FC236}">
                    <a16:creationId xmlns:a16="http://schemas.microsoft.com/office/drawing/2014/main" id="{B14C946D-3ED9-031C-D5DE-5DBCCAD2D690}"/>
                  </a:ext>
                </a:extLst>
              </p:cNvPr>
              <p:cNvSpPr>
                <a:spLocks/>
              </p:cNvSpPr>
              <p:nvPr/>
            </p:nvSpPr>
            <p:spPr bwMode="auto">
              <a:xfrm>
                <a:off x="1576" y="2637"/>
                <a:ext cx="39" cy="32"/>
              </a:xfrm>
              <a:custGeom>
                <a:avLst/>
                <a:gdLst>
                  <a:gd name="T0" fmla="*/ 115 w 117"/>
                  <a:gd name="T1" fmla="*/ 91 h 97"/>
                  <a:gd name="T2" fmla="*/ 115 w 117"/>
                  <a:gd name="T3" fmla="*/ 91 h 97"/>
                  <a:gd name="T4" fmla="*/ 107 w 117"/>
                  <a:gd name="T5" fmla="*/ 90 h 97"/>
                  <a:gd name="T6" fmla="*/ 100 w 117"/>
                  <a:gd name="T7" fmla="*/ 88 h 97"/>
                  <a:gd name="T8" fmla="*/ 92 w 117"/>
                  <a:gd name="T9" fmla="*/ 86 h 97"/>
                  <a:gd name="T10" fmla="*/ 85 w 117"/>
                  <a:gd name="T11" fmla="*/ 83 h 97"/>
                  <a:gd name="T12" fmla="*/ 77 w 117"/>
                  <a:gd name="T13" fmla="*/ 80 h 97"/>
                  <a:gd name="T14" fmla="*/ 70 w 117"/>
                  <a:gd name="T15" fmla="*/ 76 h 97"/>
                  <a:gd name="T16" fmla="*/ 63 w 117"/>
                  <a:gd name="T17" fmla="*/ 72 h 97"/>
                  <a:gd name="T18" fmla="*/ 56 w 117"/>
                  <a:gd name="T19" fmla="*/ 67 h 97"/>
                  <a:gd name="T20" fmla="*/ 49 w 117"/>
                  <a:gd name="T21" fmla="*/ 61 h 97"/>
                  <a:gd name="T22" fmla="*/ 44 w 117"/>
                  <a:gd name="T23" fmla="*/ 55 h 97"/>
                  <a:gd name="T24" fmla="*/ 36 w 117"/>
                  <a:gd name="T25" fmla="*/ 48 h 97"/>
                  <a:gd name="T26" fmla="*/ 30 w 117"/>
                  <a:gd name="T27" fmla="*/ 40 h 97"/>
                  <a:gd name="T28" fmla="*/ 23 w 117"/>
                  <a:gd name="T29" fmla="*/ 31 h 97"/>
                  <a:gd name="T30" fmla="*/ 16 w 117"/>
                  <a:gd name="T31" fmla="*/ 21 h 97"/>
                  <a:gd name="T32" fmla="*/ 10 w 117"/>
                  <a:gd name="T33" fmla="*/ 10 h 97"/>
                  <a:gd name="T34" fmla="*/ 4 w 117"/>
                  <a:gd name="T35" fmla="*/ 0 h 97"/>
                  <a:gd name="T36" fmla="*/ 0 w 117"/>
                  <a:gd name="T37" fmla="*/ 3 h 97"/>
                  <a:gd name="T38" fmla="*/ 5 w 117"/>
                  <a:gd name="T39" fmla="*/ 14 h 97"/>
                  <a:gd name="T40" fmla="*/ 12 w 117"/>
                  <a:gd name="T41" fmla="*/ 24 h 97"/>
                  <a:gd name="T42" fmla="*/ 19 w 117"/>
                  <a:gd name="T43" fmla="*/ 34 h 97"/>
                  <a:gd name="T44" fmla="*/ 25 w 117"/>
                  <a:gd name="T45" fmla="*/ 43 h 97"/>
                  <a:gd name="T46" fmla="*/ 32 w 117"/>
                  <a:gd name="T47" fmla="*/ 51 h 97"/>
                  <a:gd name="T48" fmla="*/ 39 w 117"/>
                  <a:gd name="T49" fmla="*/ 58 h 97"/>
                  <a:gd name="T50" fmla="*/ 46 w 117"/>
                  <a:gd name="T51" fmla="*/ 65 h 97"/>
                  <a:gd name="T52" fmla="*/ 53 w 117"/>
                  <a:gd name="T53" fmla="*/ 71 h 97"/>
                  <a:gd name="T54" fmla="*/ 60 w 117"/>
                  <a:gd name="T55" fmla="*/ 76 h 97"/>
                  <a:gd name="T56" fmla="*/ 67 w 117"/>
                  <a:gd name="T57" fmla="*/ 81 h 97"/>
                  <a:gd name="T58" fmla="*/ 75 w 117"/>
                  <a:gd name="T59" fmla="*/ 85 h 97"/>
                  <a:gd name="T60" fmla="*/ 83 w 117"/>
                  <a:gd name="T61" fmla="*/ 89 h 97"/>
                  <a:gd name="T62" fmla="*/ 90 w 117"/>
                  <a:gd name="T63" fmla="*/ 91 h 97"/>
                  <a:gd name="T64" fmla="*/ 98 w 117"/>
                  <a:gd name="T65" fmla="*/ 94 h 97"/>
                  <a:gd name="T66" fmla="*/ 106 w 117"/>
                  <a:gd name="T67" fmla="*/ 95 h 97"/>
                  <a:gd name="T68" fmla="*/ 115 w 117"/>
                  <a:gd name="T69" fmla="*/ 97 h 97"/>
                  <a:gd name="T70" fmla="*/ 114 w 117"/>
                  <a:gd name="T71" fmla="*/ 97 h 97"/>
                  <a:gd name="T72" fmla="*/ 115 w 117"/>
                  <a:gd name="T73" fmla="*/ 97 h 97"/>
                  <a:gd name="T74" fmla="*/ 116 w 117"/>
                  <a:gd name="T75" fmla="*/ 95 h 97"/>
                  <a:gd name="T76" fmla="*/ 117 w 117"/>
                  <a:gd name="T77" fmla="*/ 94 h 97"/>
                  <a:gd name="T78" fmla="*/ 116 w 117"/>
                  <a:gd name="T79" fmla="*/ 92 h 97"/>
                  <a:gd name="T80" fmla="*/ 115 w 117"/>
                  <a:gd name="T81" fmla="*/ 9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97">
                    <a:moveTo>
                      <a:pt x="115" y="91"/>
                    </a:moveTo>
                    <a:lnTo>
                      <a:pt x="115" y="91"/>
                    </a:lnTo>
                    <a:lnTo>
                      <a:pt x="107" y="90"/>
                    </a:lnTo>
                    <a:lnTo>
                      <a:pt x="100" y="88"/>
                    </a:lnTo>
                    <a:lnTo>
                      <a:pt x="92" y="86"/>
                    </a:lnTo>
                    <a:lnTo>
                      <a:pt x="85" y="83"/>
                    </a:lnTo>
                    <a:lnTo>
                      <a:pt x="77" y="80"/>
                    </a:lnTo>
                    <a:lnTo>
                      <a:pt x="70" y="76"/>
                    </a:lnTo>
                    <a:lnTo>
                      <a:pt x="63" y="72"/>
                    </a:lnTo>
                    <a:lnTo>
                      <a:pt x="56" y="67"/>
                    </a:lnTo>
                    <a:lnTo>
                      <a:pt x="49" y="61"/>
                    </a:lnTo>
                    <a:lnTo>
                      <a:pt x="44" y="55"/>
                    </a:lnTo>
                    <a:lnTo>
                      <a:pt x="36" y="48"/>
                    </a:lnTo>
                    <a:lnTo>
                      <a:pt x="30" y="40"/>
                    </a:lnTo>
                    <a:lnTo>
                      <a:pt x="23" y="31"/>
                    </a:lnTo>
                    <a:lnTo>
                      <a:pt x="16" y="21"/>
                    </a:lnTo>
                    <a:lnTo>
                      <a:pt x="10" y="10"/>
                    </a:lnTo>
                    <a:lnTo>
                      <a:pt x="4" y="0"/>
                    </a:lnTo>
                    <a:lnTo>
                      <a:pt x="0" y="3"/>
                    </a:lnTo>
                    <a:lnTo>
                      <a:pt x="5" y="14"/>
                    </a:lnTo>
                    <a:lnTo>
                      <a:pt x="12" y="24"/>
                    </a:lnTo>
                    <a:lnTo>
                      <a:pt x="19" y="34"/>
                    </a:lnTo>
                    <a:lnTo>
                      <a:pt x="25" y="43"/>
                    </a:lnTo>
                    <a:lnTo>
                      <a:pt x="32" y="51"/>
                    </a:lnTo>
                    <a:lnTo>
                      <a:pt x="39" y="58"/>
                    </a:lnTo>
                    <a:lnTo>
                      <a:pt x="46" y="65"/>
                    </a:lnTo>
                    <a:lnTo>
                      <a:pt x="53" y="71"/>
                    </a:lnTo>
                    <a:lnTo>
                      <a:pt x="60" y="76"/>
                    </a:lnTo>
                    <a:lnTo>
                      <a:pt x="67" y="81"/>
                    </a:lnTo>
                    <a:lnTo>
                      <a:pt x="75" y="85"/>
                    </a:lnTo>
                    <a:lnTo>
                      <a:pt x="83" y="89"/>
                    </a:lnTo>
                    <a:lnTo>
                      <a:pt x="90" y="91"/>
                    </a:lnTo>
                    <a:lnTo>
                      <a:pt x="98" y="94"/>
                    </a:lnTo>
                    <a:lnTo>
                      <a:pt x="106" y="95"/>
                    </a:lnTo>
                    <a:lnTo>
                      <a:pt x="115" y="97"/>
                    </a:lnTo>
                    <a:lnTo>
                      <a:pt x="114" y="97"/>
                    </a:lnTo>
                    <a:lnTo>
                      <a:pt x="115" y="97"/>
                    </a:lnTo>
                    <a:lnTo>
                      <a:pt x="116" y="95"/>
                    </a:lnTo>
                    <a:lnTo>
                      <a:pt x="117" y="94"/>
                    </a:lnTo>
                    <a:lnTo>
                      <a:pt x="116" y="92"/>
                    </a:lnTo>
                    <a:lnTo>
                      <a:pt x="115"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5" name="Freeform 243">
                <a:extLst>
                  <a:ext uri="{FF2B5EF4-FFF2-40B4-BE49-F238E27FC236}">
                    <a16:creationId xmlns:a16="http://schemas.microsoft.com/office/drawing/2014/main" id="{28C8FF6B-3614-0F66-AAA2-40BAD4E24F72}"/>
                  </a:ext>
                </a:extLst>
              </p:cNvPr>
              <p:cNvSpPr>
                <a:spLocks/>
              </p:cNvSpPr>
              <p:nvPr/>
            </p:nvSpPr>
            <p:spPr bwMode="auto">
              <a:xfrm>
                <a:off x="1614" y="2660"/>
                <a:ext cx="27" cy="9"/>
              </a:xfrm>
              <a:custGeom>
                <a:avLst/>
                <a:gdLst>
                  <a:gd name="T0" fmla="*/ 75 w 79"/>
                  <a:gd name="T1" fmla="*/ 5 h 29"/>
                  <a:gd name="T2" fmla="*/ 75 w 79"/>
                  <a:gd name="T3" fmla="*/ 0 h 29"/>
                  <a:gd name="T4" fmla="*/ 67 w 79"/>
                  <a:gd name="T5" fmla="*/ 6 h 29"/>
                  <a:gd name="T6" fmla="*/ 59 w 79"/>
                  <a:gd name="T7" fmla="*/ 11 h 29"/>
                  <a:gd name="T8" fmla="*/ 51 w 79"/>
                  <a:gd name="T9" fmla="*/ 15 h 29"/>
                  <a:gd name="T10" fmla="*/ 41 w 79"/>
                  <a:gd name="T11" fmla="*/ 18 h 29"/>
                  <a:gd name="T12" fmla="*/ 32 w 79"/>
                  <a:gd name="T13" fmla="*/ 21 h 29"/>
                  <a:gd name="T14" fmla="*/ 21 w 79"/>
                  <a:gd name="T15" fmla="*/ 23 h 29"/>
                  <a:gd name="T16" fmla="*/ 11 w 79"/>
                  <a:gd name="T17" fmla="*/ 23 h 29"/>
                  <a:gd name="T18" fmla="*/ 1 w 79"/>
                  <a:gd name="T19" fmla="*/ 23 h 29"/>
                  <a:gd name="T20" fmla="*/ 0 w 79"/>
                  <a:gd name="T21" fmla="*/ 29 h 29"/>
                  <a:gd name="T22" fmla="*/ 11 w 79"/>
                  <a:gd name="T23" fmla="*/ 29 h 29"/>
                  <a:gd name="T24" fmla="*/ 22 w 79"/>
                  <a:gd name="T25" fmla="*/ 29 h 29"/>
                  <a:gd name="T26" fmla="*/ 33 w 79"/>
                  <a:gd name="T27" fmla="*/ 27 h 29"/>
                  <a:gd name="T28" fmla="*/ 43 w 79"/>
                  <a:gd name="T29" fmla="*/ 24 h 29"/>
                  <a:gd name="T30" fmla="*/ 53 w 79"/>
                  <a:gd name="T31" fmla="*/ 21 h 29"/>
                  <a:gd name="T32" fmla="*/ 62 w 79"/>
                  <a:gd name="T33" fmla="*/ 16 h 29"/>
                  <a:gd name="T34" fmla="*/ 71 w 79"/>
                  <a:gd name="T35" fmla="*/ 10 h 29"/>
                  <a:gd name="T36" fmla="*/ 79 w 79"/>
                  <a:gd name="T37" fmla="*/ 5 h 29"/>
                  <a:gd name="T38" fmla="*/ 79 w 79"/>
                  <a:gd name="T39" fmla="*/ 0 h 29"/>
                  <a:gd name="T40" fmla="*/ 79 w 79"/>
                  <a:gd name="T41" fmla="*/ 5 h 29"/>
                  <a:gd name="T42" fmla="*/ 79 w 79"/>
                  <a:gd name="T43" fmla="*/ 3 h 29"/>
                  <a:gd name="T44" fmla="*/ 79 w 79"/>
                  <a:gd name="T45" fmla="*/ 1 h 29"/>
                  <a:gd name="T46" fmla="*/ 77 w 79"/>
                  <a:gd name="T47" fmla="*/ 0 h 29"/>
                  <a:gd name="T48" fmla="*/ 75 w 79"/>
                  <a:gd name="T49" fmla="*/ 0 h 29"/>
                  <a:gd name="T50" fmla="*/ 75 w 79"/>
                  <a:gd name="T5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29">
                    <a:moveTo>
                      <a:pt x="75" y="5"/>
                    </a:moveTo>
                    <a:lnTo>
                      <a:pt x="75" y="0"/>
                    </a:lnTo>
                    <a:lnTo>
                      <a:pt x="67" y="6"/>
                    </a:lnTo>
                    <a:lnTo>
                      <a:pt x="59" y="11"/>
                    </a:lnTo>
                    <a:lnTo>
                      <a:pt x="51" y="15"/>
                    </a:lnTo>
                    <a:lnTo>
                      <a:pt x="41" y="18"/>
                    </a:lnTo>
                    <a:lnTo>
                      <a:pt x="32" y="21"/>
                    </a:lnTo>
                    <a:lnTo>
                      <a:pt x="21" y="23"/>
                    </a:lnTo>
                    <a:lnTo>
                      <a:pt x="11" y="23"/>
                    </a:lnTo>
                    <a:lnTo>
                      <a:pt x="1" y="23"/>
                    </a:lnTo>
                    <a:lnTo>
                      <a:pt x="0" y="29"/>
                    </a:lnTo>
                    <a:lnTo>
                      <a:pt x="11" y="29"/>
                    </a:lnTo>
                    <a:lnTo>
                      <a:pt x="22" y="29"/>
                    </a:lnTo>
                    <a:lnTo>
                      <a:pt x="33" y="27"/>
                    </a:lnTo>
                    <a:lnTo>
                      <a:pt x="43" y="24"/>
                    </a:lnTo>
                    <a:lnTo>
                      <a:pt x="53" y="21"/>
                    </a:lnTo>
                    <a:lnTo>
                      <a:pt x="62" y="16"/>
                    </a:lnTo>
                    <a:lnTo>
                      <a:pt x="71" y="10"/>
                    </a:lnTo>
                    <a:lnTo>
                      <a:pt x="79" y="5"/>
                    </a:lnTo>
                    <a:lnTo>
                      <a:pt x="79" y="0"/>
                    </a:lnTo>
                    <a:lnTo>
                      <a:pt x="79" y="5"/>
                    </a:lnTo>
                    <a:lnTo>
                      <a:pt x="79" y="3"/>
                    </a:lnTo>
                    <a:lnTo>
                      <a:pt x="79" y="1"/>
                    </a:lnTo>
                    <a:lnTo>
                      <a:pt x="77" y="0"/>
                    </a:lnTo>
                    <a:lnTo>
                      <a:pt x="75" y="0"/>
                    </a:lnTo>
                    <a:lnTo>
                      <a:pt x="7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6" name="Freeform 244">
                <a:extLst>
                  <a:ext uri="{FF2B5EF4-FFF2-40B4-BE49-F238E27FC236}">
                    <a16:creationId xmlns:a16="http://schemas.microsoft.com/office/drawing/2014/main" id="{09633B3A-0A8D-3613-E772-A859D16B764A}"/>
                  </a:ext>
                </a:extLst>
              </p:cNvPr>
              <p:cNvSpPr>
                <a:spLocks/>
              </p:cNvSpPr>
              <p:nvPr/>
            </p:nvSpPr>
            <p:spPr bwMode="auto">
              <a:xfrm>
                <a:off x="1631" y="2653"/>
                <a:ext cx="10" cy="8"/>
              </a:xfrm>
              <a:custGeom>
                <a:avLst/>
                <a:gdLst>
                  <a:gd name="T0" fmla="*/ 4 w 29"/>
                  <a:gd name="T1" fmla="*/ 6 h 24"/>
                  <a:gd name="T2" fmla="*/ 1 w 29"/>
                  <a:gd name="T3" fmla="*/ 5 h 24"/>
                  <a:gd name="T4" fmla="*/ 25 w 29"/>
                  <a:gd name="T5" fmla="*/ 24 h 24"/>
                  <a:gd name="T6" fmla="*/ 29 w 29"/>
                  <a:gd name="T7" fmla="*/ 20 h 24"/>
                  <a:gd name="T8" fmla="*/ 4 w 29"/>
                  <a:gd name="T9" fmla="*/ 1 h 24"/>
                  <a:gd name="T10" fmla="*/ 2 w 29"/>
                  <a:gd name="T11" fmla="*/ 0 h 24"/>
                  <a:gd name="T12" fmla="*/ 4 w 29"/>
                  <a:gd name="T13" fmla="*/ 1 h 24"/>
                  <a:gd name="T14" fmla="*/ 2 w 29"/>
                  <a:gd name="T15" fmla="*/ 0 h 24"/>
                  <a:gd name="T16" fmla="*/ 1 w 29"/>
                  <a:gd name="T17" fmla="*/ 1 h 24"/>
                  <a:gd name="T18" fmla="*/ 0 w 29"/>
                  <a:gd name="T19" fmla="*/ 3 h 24"/>
                  <a:gd name="T20" fmla="*/ 1 w 29"/>
                  <a:gd name="T21" fmla="*/ 5 h 24"/>
                  <a:gd name="T22" fmla="*/ 4 w 29"/>
                  <a:gd name="T2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4">
                    <a:moveTo>
                      <a:pt x="4" y="6"/>
                    </a:moveTo>
                    <a:lnTo>
                      <a:pt x="1" y="5"/>
                    </a:lnTo>
                    <a:lnTo>
                      <a:pt x="25" y="24"/>
                    </a:lnTo>
                    <a:lnTo>
                      <a:pt x="29" y="20"/>
                    </a:lnTo>
                    <a:lnTo>
                      <a:pt x="4" y="1"/>
                    </a:lnTo>
                    <a:lnTo>
                      <a:pt x="2" y="0"/>
                    </a:lnTo>
                    <a:lnTo>
                      <a:pt x="4" y="1"/>
                    </a:lnTo>
                    <a:lnTo>
                      <a:pt x="2" y="0"/>
                    </a:lnTo>
                    <a:lnTo>
                      <a:pt x="1" y="1"/>
                    </a:lnTo>
                    <a:lnTo>
                      <a:pt x="0" y="3"/>
                    </a:lnTo>
                    <a:lnTo>
                      <a:pt x="1" y="5"/>
                    </a:lnTo>
                    <a:lnTo>
                      <a:pt x="4"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7" name="Freeform 245">
                <a:extLst>
                  <a:ext uri="{FF2B5EF4-FFF2-40B4-BE49-F238E27FC236}">
                    <a16:creationId xmlns:a16="http://schemas.microsoft.com/office/drawing/2014/main" id="{AABC28B9-FF68-D853-4D97-18AF419D41B5}"/>
                  </a:ext>
                </a:extLst>
              </p:cNvPr>
              <p:cNvSpPr>
                <a:spLocks/>
              </p:cNvSpPr>
              <p:nvPr/>
            </p:nvSpPr>
            <p:spPr bwMode="auto">
              <a:xfrm>
                <a:off x="1599" y="2645"/>
                <a:ext cx="33" cy="12"/>
              </a:xfrm>
              <a:custGeom>
                <a:avLst/>
                <a:gdLst>
                  <a:gd name="T0" fmla="*/ 0 w 99"/>
                  <a:gd name="T1" fmla="*/ 5 h 36"/>
                  <a:gd name="T2" fmla="*/ 5 w 99"/>
                  <a:gd name="T3" fmla="*/ 11 h 36"/>
                  <a:gd name="T4" fmla="*/ 11 w 99"/>
                  <a:gd name="T5" fmla="*/ 17 h 36"/>
                  <a:gd name="T6" fmla="*/ 16 w 99"/>
                  <a:gd name="T7" fmla="*/ 22 h 36"/>
                  <a:gd name="T8" fmla="*/ 22 w 99"/>
                  <a:gd name="T9" fmla="*/ 25 h 36"/>
                  <a:gd name="T10" fmla="*/ 28 w 99"/>
                  <a:gd name="T11" fmla="*/ 29 h 36"/>
                  <a:gd name="T12" fmla="*/ 34 w 99"/>
                  <a:gd name="T13" fmla="*/ 31 h 36"/>
                  <a:gd name="T14" fmla="*/ 41 w 99"/>
                  <a:gd name="T15" fmla="*/ 34 h 36"/>
                  <a:gd name="T16" fmla="*/ 48 w 99"/>
                  <a:gd name="T17" fmla="*/ 35 h 36"/>
                  <a:gd name="T18" fmla="*/ 55 w 99"/>
                  <a:gd name="T19" fmla="*/ 36 h 36"/>
                  <a:gd name="T20" fmla="*/ 61 w 99"/>
                  <a:gd name="T21" fmla="*/ 36 h 36"/>
                  <a:gd name="T22" fmla="*/ 68 w 99"/>
                  <a:gd name="T23" fmla="*/ 36 h 36"/>
                  <a:gd name="T24" fmla="*/ 76 w 99"/>
                  <a:gd name="T25" fmla="*/ 36 h 36"/>
                  <a:gd name="T26" fmla="*/ 82 w 99"/>
                  <a:gd name="T27" fmla="*/ 35 h 36"/>
                  <a:gd name="T28" fmla="*/ 88 w 99"/>
                  <a:gd name="T29" fmla="*/ 34 h 36"/>
                  <a:gd name="T30" fmla="*/ 94 w 99"/>
                  <a:gd name="T31" fmla="*/ 33 h 36"/>
                  <a:gd name="T32" fmla="*/ 99 w 99"/>
                  <a:gd name="T33" fmla="*/ 31 h 36"/>
                  <a:gd name="T34" fmla="*/ 98 w 99"/>
                  <a:gd name="T35" fmla="*/ 25 h 36"/>
                  <a:gd name="T36" fmla="*/ 93 w 99"/>
                  <a:gd name="T37" fmla="*/ 27 h 36"/>
                  <a:gd name="T38" fmla="*/ 87 w 99"/>
                  <a:gd name="T39" fmla="*/ 28 h 36"/>
                  <a:gd name="T40" fmla="*/ 81 w 99"/>
                  <a:gd name="T41" fmla="*/ 29 h 36"/>
                  <a:gd name="T42" fmla="*/ 76 w 99"/>
                  <a:gd name="T43" fmla="*/ 30 h 36"/>
                  <a:gd name="T44" fmla="*/ 68 w 99"/>
                  <a:gd name="T45" fmla="*/ 30 h 36"/>
                  <a:gd name="T46" fmla="*/ 61 w 99"/>
                  <a:gd name="T47" fmla="*/ 30 h 36"/>
                  <a:gd name="T48" fmla="*/ 55 w 99"/>
                  <a:gd name="T49" fmla="*/ 30 h 36"/>
                  <a:gd name="T50" fmla="*/ 49 w 99"/>
                  <a:gd name="T51" fmla="*/ 29 h 36"/>
                  <a:gd name="T52" fmla="*/ 42 w 99"/>
                  <a:gd name="T53" fmla="*/ 28 h 36"/>
                  <a:gd name="T54" fmla="*/ 37 w 99"/>
                  <a:gd name="T55" fmla="*/ 26 h 36"/>
                  <a:gd name="T56" fmla="*/ 30 w 99"/>
                  <a:gd name="T57" fmla="*/ 24 h 36"/>
                  <a:gd name="T58" fmla="*/ 25 w 99"/>
                  <a:gd name="T59" fmla="*/ 21 h 36"/>
                  <a:gd name="T60" fmla="*/ 19 w 99"/>
                  <a:gd name="T61" fmla="*/ 17 h 36"/>
                  <a:gd name="T62" fmla="*/ 14 w 99"/>
                  <a:gd name="T63" fmla="*/ 12 h 36"/>
                  <a:gd name="T64" fmla="*/ 9 w 99"/>
                  <a:gd name="T65" fmla="*/ 8 h 36"/>
                  <a:gd name="T66" fmla="*/ 5 w 99"/>
                  <a:gd name="T67" fmla="*/ 1 h 36"/>
                  <a:gd name="T68" fmla="*/ 4 w 99"/>
                  <a:gd name="T69" fmla="*/ 0 h 36"/>
                  <a:gd name="T70" fmla="*/ 1 w 99"/>
                  <a:gd name="T71" fmla="*/ 0 h 36"/>
                  <a:gd name="T72" fmla="*/ 0 w 99"/>
                  <a:gd name="T73" fmla="*/ 3 h 36"/>
                  <a:gd name="T74" fmla="*/ 0 w 99"/>
                  <a:gd name="T7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36">
                    <a:moveTo>
                      <a:pt x="0" y="5"/>
                    </a:moveTo>
                    <a:lnTo>
                      <a:pt x="5" y="11"/>
                    </a:lnTo>
                    <a:lnTo>
                      <a:pt x="11" y="17"/>
                    </a:lnTo>
                    <a:lnTo>
                      <a:pt x="16" y="22"/>
                    </a:lnTo>
                    <a:lnTo>
                      <a:pt x="22" y="25"/>
                    </a:lnTo>
                    <a:lnTo>
                      <a:pt x="28" y="29"/>
                    </a:lnTo>
                    <a:lnTo>
                      <a:pt x="34" y="31"/>
                    </a:lnTo>
                    <a:lnTo>
                      <a:pt x="41" y="34"/>
                    </a:lnTo>
                    <a:lnTo>
                      <a:pt x="48" y="35"/>
                    </a:lnTo>
                    <a:lnTo>
                      <a:pt x="55" y="36"/>
                    </a:lnTo>
                    <a:lnTo>
                      <a:pt x="61" y="36"/>
                    </a:lnTo>
                    <a:lnTo>
                      <a:pt x="68" y="36"/>
                    </a:lnTo>
                    <a:lnTo>
                      <a:pt x="76" y="36"/>
                    </a:lnTo>
                    <a:lnTo>
                      <a:pt x="82" y="35"/>
                    </a:lnTo>
                    <a:lnTo>
                      <a:pt x="88" y="34"/>
                    </a:lnTo>
                    <a:lnTo>
                      <a:pt x="94" y="33"/>
                    </a:lnTo>
                    <a:lnTo>
                      <a:pt x="99" y="31"/>
                    </a:lnTo>
                    <a:lnTo>
                      <a:pt x="98" y="25"/>
                    </a:lnTo>
                    <a:lnTo>
                      <a:pt x="93" y="27"/>
                    </a:lnTo>
                    <a:lnTo>
                      <a:pt x="87" y="28"/>
                    </a:lnTo>
                    <a:lnTo>
                      <a:pt x="81" y="29"/>
                    </a:lnTo>
                    <a:lnTo>
                      <a:pt x="76" y="30"/>
                    </a:lnTo>
                    <a:lnTo>
                      <a:pt x="68" y="30"/>
                    </a:lnTo>
                    <a:lnTo>
                      <a:pt x="61" y="30"/>
                    </a:lnTo>
                    <a:lnTo>
                      <a:pt x="55" y="30"/>
                    </a:lnTo>
                    <a:lnTo>
                      <a:pt x="49" y="29"/>
                    </a:lnTo>
                    <a:lnTo>
                      <a:pt x="42" y="28"/>
                    </a:lnTo>
                    <a:lnTo>
                      <a:pt x="37" y="26"/>
                    </a:lnTo>
                    <a:lnTo>
                      <a:pt x="30" y="24"/>
                    </a:lnTo>
                    <a:lnTo>
                      <a:pt x="25" y="21"/>
                    </a:lnTo>
                    <a:lnTo>
                      <a:pt x="19" y="17"/>
                    </a:lnTo>
                    <a:lnTo>
                      <a:pt x="14" y="12"/>
                    </a:lnTo>
                    <a:lnTo>
                      <a:pt x="9" y="8"/>
                    </a:lnTo>
                    <a:lnTo>
                      <a:pt x="5" y="1"/>
                    </a:lnTo>
                    <a:lnTo>
                      <a:pt x="4" y="0"/>
                    </a:lnTo>
                    <a:lnTo>
                      <a:pt x="1" y="0"/>
                    </a:lnTo>
                    <a:lnTo>
                      <a:pt x="0"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8" name="Freeform 246">
                <a:extLst>
                  <a:ext uri="{FF2B5EF4-FFF2-40B4-BE49-F238E27FC236}">
                    <a16:creationId xmlns:a16="http://schemas.microsoft.com/office/drawing/2014/main" id="{4696610B-006E-C507-C629-24D71155A1A0}"/>
                  </a:ext>
                </a:extLst>
              </p:cNvPr>
              <p:cNvSpPr>
                <a:spLocks/>
              </p:cNvSpPr>
              <p:nvPr/>
            </p:nvSpPr>
            <p:spPr bwMode="auto">
              <a:xfrm>
                <a:off x="1569" y="2578"/>
                <a:ext cx="31" cy="69"/>
              </a:xfrm>
              <a:custGeom>
                <a:avLst/>
                <a:gdLst>
                  <a:gd name="T0" fmla="*/ 0 w 95"/>
                  <a:gd name="T1" fmla="*/ 5 h 206"/>
                  <a:gd name="T2" fmla="*/ 9 w 95"/>
                  <a:gd name="T3" fmla="*/ 15 h 206"/>
                  <a:gd name="T4" fmla="*/ 15 w 95"/>
                  <a:gd name="T5" fmla="*/ 27 h 206"/>
                  <a:gd name="T6" fmla="*/ 22 w 95"/>
                  <a:gd name="T7" fmla="*/ 38 h 206"/>
                  <a:gd name="T8" fmla="*/ 27 w 95"/>
                  <a:gd name="T9" fmla="*/ 50 h 206"/>
                  <a:gd name="T10" fmla="*/ 32 w 95"/>
                  <a:gd name="T11" fmla="*/ 63 h 206"/>
                  <a:gd name="T12" fmla="*/ 36 w 95"/>
                  <a:gd name="T13" fmla="*/ 77 h 206"/>
                  <a:gd name="T14" fmla="*/ 42 w 95"/>
                  <a:gd name="T15" fmla="*/ 90 h 206"/>
                  <a:gd name="T16" fmla="*/ 46 w 95"/>
                  <a:gd name="T17" fmla="*/ 102 h 206"/>
                  <a:gd name="T18" fmla="*/ 50 w 95"/>
                  <a:gd name="T19" fmla="*/ 116 h 206"/>
                  <a:gd name="T20" fmla="*/ 55 w 95"/>
                  <a:gd name="T21" fmla="*/ 129 h 206"/>
                  <a:gd name="T22" fmla="*/ 59 w 95"/>
                  <a:gd name="T23" fmla="*/ 143 h 206"/>
                  <a:gd name="T24" fmla="*/ 64 w 95"/>
                  <a:gd name="T25" fmla="*/ 156 h 206"/>
                  <a:gd name="T26" fmla="*/ 70 w 95"/>
                  <a:gd name="T27" fmla="*/ 168 h 206"/>
                  <a:gd name="T28" fmla="*/ 76 w 95"/>
                  <a:gd name="T29" fmla="*/ 181 h 206"/>
                  <a:gd name="T30" fmla="*/ 83 w 95"/>
                  <a:gd name="T31" fmla="*/ 194 h 206"/>
                  <a:gd name="T32" fmla="*/ 91 w 95"/>
                  <a:gd name="T33" fmla="*/ 206 h 206"/>
                  <a:gd name="T34" fmla="*/ 95 w 95"/>
                  <a:gd name="T35" fmla="*/ 201 h 206"/>
                  <a:gd name="T36" fmla="*/ 88 w 95"/>
                  <a:gd name="T37" fmla="*/ 190 h 206"/>
                  <a:gd name="T38" fmla="*/ 81 w 95"/>
                  <a:gd name="T39" fmla="*/ 178 h 206"/>
                  <a:gd name="T40" fmla="*/ 75 w 95"/>
                  <a:gd name="T41" fmla="*/ 166 h 206"/>
                  <a:gd name="T42" fmla="*/ 70 w 95"/>
                  <a:gd name="T43" fmla="*/ 154 h 206"/>
                  <a:gd name="T44" fmla="*/ 65 w 95"/>
                  <a:gd name="T45" fmla="*/ 141 h 206"/>
                  <a:gd name="T46" fmla="*/ 60 w 95"/>
                  <a:gd name="T47" fmla="*/ 127 h 206"/>
                  <a:gd name="T48" fmla="*/ 56 w 95"/>
                  <a:gd name="T49" fmla="*/ 115 h 206"/>
                  <a:gd name="T50" fmla="*/ 52 w 95"/>
                  <a:gd name="T51" fmla="*/ 101 h 206"/>
                  <a:gd name="T52" fmla="*/ 48 w 95"/>
                  <a:gd name="T53" fmla="*/ 88 h 206"/>
                  <a:gd name="T54" fmla="*/ 43 w 95"/>
                  <a:gd name="T55" fmla="*/ 74 h 206"/>
                  <a:gd name="T56" fmla="*/ 38 w 95"/>
                  <a:gd name="T57" fmla="*/ 60 h 206"/>
                  <a:gd name="T58" fmla="*/ 32 w 95"/>
                  <a:gd name="T59" fmla="*/ 48 h 206"/>
                  <a:gd name="T60" fmla="*/ 27 w 95"/>
                  <a:gd name="T61" fmla="*/ 36 h 206"/>
                  <a:gd name="T62" fmla="*/ 20 w 95"/>
                  <a:gd name="T63" fmla="*/ 23 h 206"/>
                  <a:gd name="T64" fmla="*/ 13 w 95"/>
                  <a:gd name="T65" fmla="*/ 12 h 206"/>
                  <a:gd name="T66" fmla="*/ 5 w 95"/>
                  <a:gd name="T67" fmla="*/ 2 h 206"/>
                  <a:gd name="T68" fmla="*/ 3 w 95"/>
                  <a:gd name="T69" fmla="*/ 0 h 206"/>
                  <a:gd name="T70" fmla="*/ 1 w 95"/>
                  <a:gd name="T71" fmla="*/ 1 h 206"/>
                  <a:gd name="T72" fmla="*/ 0 w 95"/>
                  <a:gd name="T73" fmla="*/ 3 h 206"/>
                  <a:gd name="T74" fmla="*/ 0 w 95"/>
                  <a:gd name="T75" fmla="*/ 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206">
                    <a:moveTo>
                      <a:pt x="0" y="5"/>
                    </a:moveTo>
                    <a:lnTo>
                      <a:pt x="9" y="15"/>
                    </a:lnTo>
                    <a:lnTo>
                      <a:pt x="15" y="27"/>
                    </a:lnTo>
                    <a:lnTo>
                      <a:pt x="22" y="38"/>
                    </a:lnTo>
                    <a:lnTo>
                      <a:pt x="27" y="50"/>
                    </a:lnTo>
                    <a:lnTo>
                      <a:pt x="32" y="63"/>
                    </a:lnTo>
                    <a:lnTo>
                      <a:pt x="36" y="77"/>
                    </a:lnTo>
                    <a:lnTo>
                      <a:pt x="42" y="90"/>
                    </a:lnTo>
                    <a:lnTo>
                      <a:pt x="46" y="102"/>
                    </a:lnTo>
                    <a:lnTo>
                      <a:pt x="50" y="116"/>
                    </a:lnTo>
                    <a:lnTo>
                      <a:pt x="55" y="129"/>
                    </a:lnTo>
                    <a:lnTo>
                      <a:pt x="59" y="143"/>
                    </a:lnTo>
                    <a:lnTo>
                      <a:pt x="64" y="156"/>
                    </a:lnTo>
                    <a:lnTo>
                      <a:pt x="70" y="168"/>
                    </a:lnTo>
                    <a:lnTo>
                      <a:pt x="76" y="181"/>
                    </a:lnTo>
                    <a:lnTo>
                      <a:pt x="83" y="194"/>
                    </a:lnTo>
                    <a:lnTo>
                      <a:pt x="91" y="206"/>
                    </a:lnTo>
                    <a:lnTo>
                      <a:pt x="95" y="201"/>
                    </a:lnTo>
                    <a:lnTo>
                      <a:pt x="88" y="190"/>
                    </a:lnTo>
                    <a:lnTo>
                      <a:pt x="81" y="178"/>
                    </a:lnTo>
                    <a:lnTo>
                      <a:pt x="75" y="166"/>
                    </a:lnTo>
                    <a:lnTo>
                      <a:pt x="70" y="154"/>
                    </a:lnTo>
                    <a:lnTo>
                      <a:pt x="65" y="141"/>
                    </a:lnTo>
                    <a:lnTo>
                      <a:pt x="60" y="127"/>
                    </a:lnTo>
                    <a:lnTo>
                      <a:pt x="56" y="115"/>
                    </a:lnTo>
                    <a:lnTo>
                      <a:pt x="52" y="101"/>
                    </a:lnTo>
                    <a:lnTo>
                      <a:pt x="48" y="88"/>
                    </a:lnTo>
                    <a:lnTo>
                      <a:pt x="43" y="74"/>
                    </a:lnTo>
                    <a:lnTo>
                      <a:pt x="38" y="60"/>
                    </a:lnTo>
                    <a:lnTo>
                      <a:pt x="32" y="48"/>
                    </a:lnTo>
                    <a:lnTo>
                      <a:pt x="27" y="36"/>
                    </a:lnTo>
                    <a:lnTo>
                      <a:pt x="20" y="23"/>
                    </a:lnTo>
                    <a:lnTo>
                      <a:pt x="13" y="12"/>
                    </a:lnTo>
                    <a:lnTo>
                      <a:pt x="5" y="2"/>
                    </a:lnTo>
                    <a:lnTo>
                      <a:pt x="3" y="0"/>
                    </a:lnTo>
                    <a:lnTo>
                      <a:pt x="1" y="1"/>
                    </a:lnTo>
                    <a:lnTo>
                      <a:pt x="0"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39" name="Freeform 247">
                <a:extLst>
                  <a:ext uri="{FF2B5EF4-FFF2-40B4-BE49-F238E27FC236}">
                    <a16:creationId xmlns:a16="http://schemas.microsoft.com/office/drawing/2014/main" id="{46A4F007-517F-A7BB-13BB-16F2B0D11AA1}"/>
                  </a:ext>
                </a:extLst>
              </p:cNvPr>
              <p:cNvSpPr>
                <a:spLocks/>
              </p:cNvSpPr>
              <p:nvPr/>
            </p:nvSpPr>
            <p:spPr bwMode="auto">
              <a:xfrm>
                <a:off x="1514" y="2566"/>
                <a:ext cx="56" cy="14"/>
              </a:xfrm>
              <a:custGeom>
                <a:avLst/>
                <a:gdLst>
                  <a:gd name="T0" fmla="*/ 5 w 170"/>
                  <a:gd name="T1" fmla="*/ 40 h 43"/>
                  <a:gd name="T2" fmla="*/ 13 w 170"/>
                  <a:gd name="T3" fmla="*/ 33 h 43"/>
                  <a:gd name="T4" fmla="*/ 22 w 170"/>
                  <a:gd name="T5" fmla="*/ 27 h 43"/>
                  <a:gd name="T6" fmla="*/ 31 w 170"/>
                  <a:gd name="T7" fmla="*/ 21 h 43"/>
                  <a:gd name="T8" fmla="*/ 42 w 170"/>
                  <a:gd name="T9" fmla="*/ 17 h 43"/>
                  <a:gd name="T10" fmla="*/ 52 w 170"/>
                  <a:gd name="T11" fmla="*/ 12 h 43"/>
                  <a:gd name="T12" fmla="*/ 61 w 170"/>
                  <a:gd name="T13" fmla="*/ 9 h 43"/>
                  <a:gd name="T14" fmla="*/ 73 w 170"/>
                  <a:gd name="T15" fmla="*/ 7 h 43"/>
                  <a:gd name="T16" fmla="*/ 84 w 170"/>
                  <a:gd name="T17" fmla="*/ 6 h 43"/>
                  <a:gd name="T18" fmla="*/ 95 w 170"/>
                  <a:gd name="T19" fmla="*/ 6 h 43"/>
                  <a:gd name="T20" fmla="*/ 105 w 170"/>
                  <a:gd name="T21" fmla="*/ 6 h 43"/>
                  <a:gd name="T22" fmla="*/ 116 w 170"/>
                  <a:gd name="T23" fmla="*/ 9 h 43"/>
                  <a:gd name="T24" fmla="*/ 127 w 170"/>
                  <a:gd name="T25" fmla="*/ 13 h 43"/>
                  <a:gd name="T26" fmla="*/ 137 w 170"/>
                  <a:gd name="T27" fmla="*/ 17 h 43"/>
                  <a:gd name="T28" fmla="*/ 147 w 170"/>
                  <a:gd name="T29" fmla="*/ 24 h 43"/>
                  <a:gd name="T30" fmla="*/ 157 w 170"/>
                  <a:gd name="T31" fmla="*/ 33 h 43"/>
                  <a:gd name="T32" fmla="*/ 165 w 170"/>
                  <a:gd name="T33" fmla="*/ 43 h 43"/>
                  <a:gd name="T34" fmla="*/ 170 w 170"/>
                  <a:gd name="T35" fmla="*/ 40 h 43"/>
                  <a:gd name="T36" fmla="*/ 160 w 170"/>
                  <a:gd name="T37" fmla="*/ 29 h 43"/>
                  <a:gd name="T38" fmla="*/ 150 w 170"/>
                  <a:gd name="T39" fmla="*/ 20 h 43"/>
                  <a:gd name="T40" fmla="*/ 140 w 170"/>
                  <a:gd name="T41" fmla="*/ 13 h 43"/>
                  <a:gd name="T42" fmla="*/ 129 w 170"/>
                  <a:gd name="T43" fmla="*/ 8 h 43"/>
                  <a:gd name="T44" fmla="*/ 117 w 170"/>
                  <a:gd name="T45" fmla="*/ 3 h 43"/>
                  <a:gd name="T46" fmla="*/ 107 w 170"/>
                  <a:gd name="T47" fmla="*/ 1 h 43"/>
                  <a:gd name="T48" fmla="*/ 95 w 170"/>
                  <a:gd name="T49" fmla="*/ 0 h 43"/>
                  <a:gd name="T50" fmla="*/ 84 w 170"/>
                  <a:gd name="T51" fmla="*/ 0 h 43"/>
                  <a:gd name="T52" fmla="*/ 72 w 170"/>
                  <a:gd name="T53" fmla="*/ 1 h 43"/>
                  <a:gd name="T54" fmla="*/ 61 w 170"/>
                  <a:gd name="T55" fmla="*/ 3 h 43"/>
                  <a:gd name="T56" fmla="*/ 50 w 170"/>
                  <a:gd name="T57" fmla="*/ 7 h 43"/>
                  <a:gd name="T58" fmla="*/ 39 w 170"/>
                  <a:gd name="T59" fmla="*/ 11 h 43"/>
                  <a:gd name="T60" fmla="*/ 29 w 170"/>
                  <a:gd name="T61" fmla="*/ 17 h 43"/>
                  <a:gd name="T62" fmla="*/ 19 w 170"/>
                  <a:gd name="T63" fmla="*/ 22 h 43"/>
                  <a:gd name="T64" fmla="*/ 10 w 170"/>
                  <a:gd name="T65" fmla="*/ 29 h 43"/>
                  <a:gd name="T66" fmla="*/ 1 w 170"/>
                  <a:gd name="T67" fmla="*/ 35 h 43"/>
                  <a:gd name="T68" fmla="*/ 0 w 170"/>
                  <a:gd name="T69" fmla="*/ 36 h 43"/>
                  <a:gd name="T70" fmla="*/ 1 w 170"/>
                  <a:gd name="T71" fmla="*/ 39 h 43"/>
                  <a:gd name="T72" fmla="*/ 2 w 170"/>
                  <a:gd name="T73" fmla="*/ 40 h 43"/>
                  <a:gd name="T74" fmla="*/ 5 w 170"/>
                  <a:gd name="T7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43">
                    <a:moveTo>
                      <a:pt x="5" y="40"/>
                    </a:moveTo>
                    <a:lnTo>
                      <a:pt x="13" y="33"/>
                    </a:lnTo>
                    <a:lnTo>
                      <a:pt x="22" y="27"/>
                    </a:lnTo>
                    <a:lnTo>
                      <a:pt x="31" y="21"/>
                    </a:lnTo>
                    <a:lnTo>
                      <a:pt x="42" y="17"/>
                    </a:lnTo>
                    <a:lnTo>
                      <a:pt x="52" y="12"/>
                    </a:lnTo>
                    <a:lnTo>
                      <a:pt x="61" y="9"/>
                    </a:lnTo>
                    <a:lnTo>
                      <a:pt x="73" y="7"/>
                    </a:lnTo>
                    <a:lnTo>
                      <a:pt x="84" y="6"/>
                    </a:lnTo>
                    <a:lnTo>
                      <a:pt x="95" y="6"/>
                    </a:lnTo>
                    <a:lnTo>
                      <a:pt x="105" y="6"/>
                    </a:lnTo>
                    <a:lnTo>
                      <a:pt x="116" y="9"/>
                    </a:lnTo>
                    <a:lnTo>
                      <a:pt x="127" y="13"/>
                    </a:lnTo>
                    <a:lnTo>
                      <a:pt x="137" y="17"/>
                    </a:lnTo>
                    <a:lnTo>
                      <a:pt x="147" y="24"/>
                    </a:lnTo>
                    <a:lnTo>
                      <a:pt x="157" y="33"/>
                    </a:lnTo>
                    <a:lnTo>
                      <a:pt x="165" y="43"/>
                    </a:lnTo>
                    <a:lnTo>
                      <a:pt x="170" y="40"/>
                    </a:lnTo>
                    <a:lnTo>
                      <a:pt x="160" y="29"/>
                    </a:lnTo>
                    <a:lnTo>
                      <a:pt x="150" y="20"/>
                    </a:lnTo>
                    <a:lnTo>
                      <a:pt x="140" y="13"/>
                    </a:lnTo>
                    <a:lnTo>
                      <a:pt x="129" y="8"/>
                    </a:lnTo>
                    <a:lnTo>
                      <a:pt x="117" y="3"/>
                    </a:lnTo>
                    <a:lnTo>
                      <a:pt x="107" y="1"/>
                    </a:lnTo>
                    <a:lnTo>
                      <a:pt x="95" y="0"/>
                    </a:lnTo>
                    <a:lnTo>
                      <a:pt x="84" y="0"/>
                    </a:lnTo>
                    <a:lnTo>
                      <a:pt x="72" y="1"/>
                    </a:lnTo>
                    <a:lnTo>
                      <a:pt x="61" y="3"/>
                    </a:lnTo>
                    <a:lnTo>
                      <a:pt x="50" y="7"/>
                    </a:lnTo>
                    <a:lnTo>
                      <a:pt x="39" y="11"/>
                    </a:lnTo>
                    <a:lnTo>
                      <a:pt x="29" y="17"/>
                    </a:lnTo>
                    <a:lnTo>
                      <a:pt x="19" y="22"/>
                    </a:lnTo>
                    <a:lnTo>
                      <a:pt x="10" y="29"/>
                    </a:lnTo>
                    <a:lnTo>
                      <a:pt x="1" y="35"/>
                    </a:lnTo>
                    <a:lnTo>
                      <a:pt x="0" y="36"/>
                    </a:lnTo>
                    <a:lnTo>
                      <a:pt x="1" y="39"/>
                    </a:lnTo>
                    <a:lnTo>
                      <a:pt x="2" y="40"/>
                    </a:lnTo>
                    <a:lnTo>
                      <a:pt x="5"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40" name="Freeform 248">
                <a:extLst>
                  <a:ext uri="{FF2B5EF4-FFF2-40B4-BE49-F238E27FC236}">
                    <a16:creationId xmlns:a16="http://schemas.microsoft.com/office/drawing/2014/main" id="{9337E4CD-5215-EA79-1F6A-C47789DE7397}"/>
                  </a:ext>
                </a:extLst>
              </p:cNvPr>
              <p:cNvSpPr>
                <a:spLocks/>
              </p:cNvSpPr>
              <p:nvPr/>
            </p:nvSpPr>
            <p:spPr bwMode="auto">
              <a:xfrm>
                <a:off x="1500" y="2577"/>
                <a:ext cx="15" cy="27"/>
              </a:xfrm>
              <a:custGeom>
                <a:avLst/>
                <a:gdLst>
                  <a:gd name="T0" fmla="*/ 6 w 46"/>
                  <a:gd name="T1" fmla="*/ 79 h 81"/>
                  <a:gd name="T2" fmla="*/ 8 w 46"/>
                  <a:gd name="T3" fmla="*/ 69 h 81"/>
                  <a:gd name="T4" fmla="*/ 10 w 46"/>
                  <a:gd name="T5" fmla="*/ 60 h 81"/>
                  <a:gd name="T6" fmla="*/ 15 w 46"/>
                  <a:gd name="T7" fmla="*/ 49 h 81"/>
                  <a:gd name="T8" fmla="*/ 19 w 46"/>
                  <a:gd name="T9" fmla="*/ 39 h 81"/>
                  <a:gd name="T10" fmla="*/ 25 w 46"/>
                  <a:gd name="T11" fmla="*/ 29 h 81"/>
                  <a:gd name="T12" fmla="*/ 31 w 46"/>
                  <a:gd name="T13" fmla="*/ 20 h 81"/>
                  <a:gd name="T14" fmla="*/ 39 w 46"/>
                  <a:gd name="T15" fmla="*/ 11 h 81"/>
                  <a:gd name="T16" fmla="*/ 46 w 46"/>
                  <a:gd name="T17" fmla="*/ 5 h 81"/>
                  <a:gd name="T18" fmla="*/ 42 w 46"/>
                  <a:gd name="T19" fmla="*/ 0 h 81"/>
                  <a:gd name="T20" fmla="*/ 34 w 46"/>
                  <a:gd name="T21" fmla="*/ 8 h 81"/>
                  <a:gd name="T22" fmla="*/ 27 w 46"/>
                  <a:gd name="T23" fmla="*/ 16 h 81"/>
                  <a:gd name="T24" fmla="*/ 21 w 46"/>
                  <a:gd name="T25" fmla="*/ 26 h 81"/>
                  <a:gd name="T26" fmla="*/ 15 w 46"/>
                  <a:gd name="T27" fmla="*/ 37 h 81"/>
                  <a:gd name="T28" fmla="*/ 9 w 46"/>
                  <a:gd name="T29" fmla="*/ 47 h 81"/>
                  <a:gd name="T30" fmla="*/ 5 w 46"/>
                  <a:gd name="T31" fmla="*/ 58 h 81"/>
                  <a:gd name="T32" fmla="*/ 2 w 46"/>
                  <a:gd name="T33" fmla="*/ 68 h 81"/>
                  <a:gd name="T34" fmla="*/ 0 w 46"/>
                  <a:gd name="T35" fmla="*/ 79 h 81"/>
                  <a:gd name="T36" fmla="*/ 2 w 46"/>
                  <a:gd name="T37" fmla="*/ 81 h 81"/>
                  <a:gd name="T38" fmla="*/ 3 w 46"/>
                  <a:gd name="T39" fmla="*/ 81 h 81"/>
                  <a:gd name="T40" fmla="*/ 5 w 46"/>
                  <a:gd name="T41" fmla="*/ 81 h 81"/>
                  <a:gd name="T42" fmla="*/ 6 w 46"/>
                  <a:gd name="T43"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81">
                    <a:moveTo>
                      <a:pt x="6" y="79"/>
                    </a:moveTo>
                    <a:lnTo>
                      <a:pt x="8" y="69"/>
                    </a:lnTo>
                    <a:lnTo>
                      <a:pt x="10" y="60"/>
                    </a:lnTo>
                    <a:lnTo>
                      <a:pt x="15" y="49"/>
                    </a:lnTo>
                    <a:lnTo>
                      <a:pt x="19" y="39"/>
                    </a:lnTo>
                    <a:lnTo>
                      <a:pt x="25" y="29"/>
                    </a:lnTo>
                    <a:lnTo>
                      <a:pt x="31" y="20"/>
                    </a:lnTo>
                    <a:lnTo>
                      <a:pt x="39" y="11"/>
                    </a:lnTo>
                    <a:lnTo>
                      <a:pt x="46" y="5"/>
                    </a:lnTo>
                    <a:lnTo>
                      <a:pt x="42" y="0"/>
                    </a:lnTo>
                    <a:lnTo>
                      <a:pt x="34" y="8"/>
                    </a:lnTo>
                    <a:lnTo>
                      <a:pt x="27" y="16"/>
                    </a:lnTo>
                    <a:lnTo>
                      <a:pt x="21" y="26"/>
                    </a:lnTo>
                    <a:lnTo>
                      <a:pt x="15" y="37"/>
                    </a:lnTo>
                    <a:lnTo>
                      <a:pt x="9" y="47"/>
                    </a:lnTo>
                    <a:lnTo>
                      <a:pt x="5" y="58"/>
                    </a:lnTo>
                    <a:lnTo>
                      <a:pt x="2" y="68"/>
                    </a:lnTo>
                    <a:lnTo>
                      <a:pt x="0" y="79"/>
                    </a:lnTo>
                    <a:lnTo>
                      <a:pt x="2" y="81"/>
                    </a:lnTo>
                    <a:lnTo>
                      <a:pt x="3" y="81"/>
                    </a:lnTo>
                    <a:lnTo>
                      <a:pt x="5" y="81"/>
                    </a:lnTo>
                    <a:lnTo>
                      <a:pt x="6"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41" name="Freeform 249">
                <a:extLst>
                  <a:ext uri="{FF2B5EF4-FFF2-40B4-BE49-F238E27FC236}">
                    <a16:creationId xmlns:a16="http://schemas.microsoft.com/office/drawing/2014/main" id="{51B04973-99DB-7BC5-F627-655A6283BC47}"/>
                  </a:ext>
                </a:extLst>
              </p:cNvPr>
              <p:cNvSpPr>
                <a:spLocks/>
              </p:cNvSpPr>
              <p:nvPr/>
            </p:nvSpPr>
            <p:spPr bwMode="auto">
              <a:xfrm>
                <a:off x="1500" y="2604"/>
                <a:ext cx="16" cy="34"/>
              </a:xfrm>
              <a:custGeom>
                <a:avLst/>
                <a:gdLst>
                  <a:gd name="T0" fmla="*/ 49 w 49"/>
                  <a:gd name="T1" fmla="*/ 98 h 103"/>
                  <a:gd name="T2" fmla="*/ 45 w 49"/>
                  <a:gd name="T3" fmla="*/ 93 h 103"/>
                  <a:gd name="T4" fmla="*/ 41 w 49"/>
                  <a:gd name="T5" fmla="*/ 87 h 103"/>
                  <a:gd name="T6" fmla="*/ 37 w 49"/>
                  <a:gd name="T7" fmla="*/ 81 h 103"/>
                  <a:gd name="T8" fmla="*/ 33 w 49"/>
                  <a:gd name="T9" fmla="*/ 75 h 103"/>
                  <a:gd name="T10" fmla="*/ 29 w 49"/>
                  <a:gd name="T11" fmla="*/ 69 h 103"/>
                  <a:gd name="T12" fmla="*/ 25 w 49"/>
                  <a:gd name="T13" fmla="*/ 63 h 103"/>
                  <a:gd name="T14" fmla="*/ 23 w 49"/>
                  <a:gd name="T15" fmla="*/ 55 h 103"/>
                  <a:gd name="T16" fmla="*/ 19 w 49"/>
                  <a:gd name="T17" fmla="*/ 49 h 103"/>
                  <a:gd name="T18" fmla="*/ 17 w 49"/>
                  <a:gd name="T19" fmla="*/ 42 h 103"/>
                  <a:gd name="T20" fmla="*/ 14 w 49"/>
                  <a:gd name="T21" fmla="*/ 35 h 103"/>
                  <a:gd name="T22" fmla="*/ 12 w 49"/>
                  <a:gd name="T23" fmla="*/ 28 h 103"/>
                  <a:gd name="T24" fmla="*/ 10 w 49"/>
                  <a:gd name="T25" fmla="*/ 23 h 103"/>
                  <a:gd name="T26" fmla="*/ 8 w 49"/>
                  <a:gd name="T27" fmla="*/ 16 h 103"/>
                  <a:gd name="T28" fmla="*/ 7 w 49"/>
                  <a:gd name="T29" fmla="*/ 10 h 103"/>
                  <a:gd name="T30" fmla="*/ 6 w 49"/>
                  <a:gd name="T31" fmla="*/ 5 h 103"/>
                  <a:gd name="T32" fmla="*/ 6 w 49"/>
                  <a:gd name="T33" fmla="*/ 0 h 103"/>
                  <a:gd name="T34" fmla="*/ 0 w 49"/>
                  <a:gd name="T35" fmla="*/ 0 h 103"/>
                  <a:gd name="T36" fmla="*/ 0 w 49"/>
                  <a:gd name="T37" fmla="*/ 5 h 103"/>
                  <a:gd name="T38" fmla="*/ 0 w 49"/>
                  <a:gd name="T39" fmla="*/ 12 h 103"/>
                  <a:gd name="T40" fmla="*/ 2 w 49"/>
                  <a:gd name="T41" fmla="*/ 17 h 103"/>
                  <a:gd name="T42" fmla="*/ 4 w 49"/>
                  <a:gd name="T43" fmla="*/ 24 h 103"/>
                  <a:gd name="T44" fmla="*/ 6 w 49"/>
                  <a:gd name="T45" fmla="*/ 31 h 103"/>
                  <a:gd name="T46" fmla="*/ 8 w 49"/>
                  <a:gd name="T47" fmla="*/ 37 h 103"/>
                  <a:gd name="T48" fmla="*/ 11 w 49"/>
                  <a:gd name="T49" fmla="*/ 44 h 103"/>
                  <a:gd name="T50" fmla="*/ 14 w 49"/>
                  <a:gd name="T51" fmla="*/ 51 h 103"/>
                  <a:gd name="T52" fmla="*/ 18 w 49"/>
                  <a:gd name="T53" fmla="*/ 58 h 103"/>
                  <a:gd name="T54" fmla="*/ 21 w 49"/>
                  <a:gd name="T55" fmla="*/ 65 h 103"/>
                  <a:gd name="T56" fmla="*/ 25 w 49"/>
                  <a:gd name="T57" fmla="*/ 72 h 103"/>
                  <a:gd name="T58" fmla="*/ 29 w 49"/>
                  <a:gd name="T59" fmla="*/ 78 h 103"/>
                  <a:gd name="T60" fmla="*/ 33 w 49"/>
                  <a:gd name="T61" fmla="*/ 85 h 103"/>
                  <a:gd name="T62" fmla="*/ 36 w 49"/>
                  <a:gd name="T63" fmla="*/ 91 h 103"/>
                  <a:gd name="T64" fmla="*/ 41 w 49"/>
                  <a:gd name="T65" fmla="*/ 96 h 103"/>
                  <a:gd name="T66" fmla="*/ 44 w 49"/>
                  <a:gd name="T67" fmla="*/ 102 h 103"/>
                  <a:gd name="T68" fmla="*/ 47 w 49"/>
                  <a:gd name="T69" fmla="*/ 103 h 103"/>
                  <a:gd name="T70" fmla="*/ 48 w 49"/>
                  <a:gd name="T71" fmla="*/ 102 h 103"/>
                  <a:gd name="T72" fmla="*/ 49 w 49"/>
                  <a:gd name="T73" fmla="*/ 100 h 103"/>
                  <a:gd name="T74" fmla="*/ 49 w 49"/>
                  <a:gd name="T75" fmla="*/ 9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103">
                    <a:moveTo>
                      <a:pt x="49" y="98"/>
                    </a:moveTo>
                    <a:lnTo>
                      <a:pt x="45" y="93"/>
                    </a:lnTo>
                    <a:lnTo>
                      <a:pt x="41" y="87"/>
                    </a:lnTo>
                    <a:lnTo>
                      <a:pt x="37" y="81"/>
                    </a:lnTo>
                    <a:lnTo>
                      <a:pt x="33" y="75"/>
                    </a:lnTo>
                    <a:lnTo>
                      <a:pt x="29" y="69"/>
                    </a:lnTo>
                    <a:lnTo>
                      <a:pt x="25" y="63"/>
                    </a:lnTo>
                    <a:lnTo>
                      <a:pt x="23" y="55"/>
                    </a:lnTo>
                    <a:lnTo>
                      <a:pt x="19" y="49"/>
                    </a:lnTo>
                    <a:lnTo>
                      <a:pt x="17" y="42"/>
                    </a:lnTo>
                    <a:lnTo>
                      <a:pt x="14" y="35"/>
                    </a:lnTo>
                    <a:lnTo>
                      <a:pt x="12" y="28"/>
                    </a:lnTo>
                    <a:lnTo>
                      <a:pt x="10" y="23"/>
                    </a:lnTo>
                    <a:lnTo>
                      <a:pt x="8" y="16"/>
                    </a:lnTo>
                    <a:lnTo>
                      <a:pt x="7" y="10"/>
                    </a:lnTo>
                    <a:lnTo>
                      <a:pt x="6" y="5"/>
                    </a:lnTo>
                    <a:lnTo>
                      <a:pt x="6" y="0"/>
                    </a:lnTo>
                    <a:lnTo>
                      <a:pt x="0" y="0"/>
                    </a:lnTo>
                    <a:lnTo>
                      <a:pt x="0" y="5"/>
                    </a:lnTo>
                    <a:lnTo>
                      <a:pt x="0" y="12"/>
                    </a:lnTo>
                    <a:lnTo>
                      <a:pt x="2" y="17"/>
                    </a:lnTo>
                    <a:lnTo>
                      <a:pt x="4" y="24"/>
                    </a:lnTo>
                    <a:lnTo>
                      <a:pt x="6" y="31"/>
                    </a:lnTo>
                    <a:lnTo>
                      <a:pt x="8" y="37"/>
                    </a:lnTo>
                    <a:lnTo>
                      <a:pt x="11" y="44"/>
                    </a:lnTo>
                    <a:lnTo>
                      <a:pt x="14" y="51"/>
                    </a:lnTo>
                    <a:lnTo>
                      <a:pt x="18" y="58"/>
                    </a:lnTo>
                    <a:lnTo>
                      <a:pt x="21" y="65"/>
                    </a:lnTo>
                    <a:lnTo>
                      <a:pt x="25" y="72"/>
                    </a:lnTo>
                    <a:lnTo>
                      <a:pt x="29" y="78"/>
                    </a:lnTo>
                    <a:lnTo>
                      <a:pt x="33" y="85"/>
                    </a:lnTo>
                    <a:lnTo>
                      <a:pt x="36" y="91"/>
                    </a:lnTo>
                    <a:lnTo>
                      <a:pt x="41" y="96"/>
                    </a:lnTo>
                    <a:lnTo>
                      <a:pt x="44" y="102"/>
                    </a:lnTo>
                    <a:lnTo>
                      <a:pt x="47" y="103"/>
                    </a:lnTo>
                    <a:lnTo>
                      <a:pt x="48" y="102"/>
                    </a:lnTo>
                    <a:lnTo>
                      <a:pt x="49" y="100"/>
                    </a:lnTo>
                    <a:lnTo>
                      <a:pt x="49"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42" name="Freeform 250">
                <a:extLst>
                  <a:ext uri="{FF2B5EF4-FFF2-40B4-BE49-F238E27FC236}">
                    <a16:creationId xmlns:a16="http://schemas.microsoft.com/office/drawing/2014/main" id="{454EEF62-8645-5F36-9BF0-79E55562F8F7}"/>
                  </a:ext>
                </a:extLst>
              </p:cNvPr>
              <p:cNvSpPr>
                <a:spLocks/>
              </p:cNvSpPr>
              <p:nvPr/>
            </p:nvSpPr>
            <p:spPr bwMode="auto">
              <a:xfrm>
                <a:off x="1515" y="2636"/>
                <a:ext cx="25" cy="51"/>
              </a:xfrm>
              <a:custGeom>
                <a:avLst/>
                <a:gdLst>
                  <a:gd name="T0" fmla="*/ 68 w 75"/>
                  <a:gd name="T1" fmla="*/ 151 h 151"/>
                  <a:gd name="T2" fmla="*/ 72 w 75"/>
                  <a:gd name="T3" fmla="*/ 147 h 151"/>
                  <a:gd name="T4" fmla="*/ 75 w 75"/>
                  <a:gd name="T5" fmla="*/ 140 h 151"/>
                  <a:gd name="T6" fmla="*/ 75 w 75"/>
                  <a:gd name="T7" fmla="*/ 133 h 151"/>
                  <a:gd name="T8" fmla="*/ 73 w 75"/>
                  <a:gd name="T9" fmla="*/ 125 h 151"/>
                  <a:gd name="T10" fmla="*/ 70 w 75"/>
                  <a:gd name="T11" fmla="*/ 114 h 151"/>
                  <a:gd name="T12" fmla="*/ 66 w 75"/>
                  <a:gd name="T13" fmla="*/ 104 h 151"/>
                  <a:gd name="T14" fmla="*/ 60 w 75"/>
                  <a:gd name="T15" fmla="*/ 93 h 151"/>
                  <a:gd name="T16" fmla="*/ 54 w 75"/>
                  <a:gd name="T17" fmla="*/ 82 h 151"/>
                  <a:gd name="T18" fmla="*/ 47 w 75"/>
                  <a:gd name="T19" fmla="*/ 70 h 151"/>
                  <a:gd name="T20" fmla="*/ 40 w 75"/>
                  <a:gd name="T21" fmla="*/ 58 h 151"/>
                  <a:gd name="T22" fmla="*/ 34 w 75"/>
                  <a:gd name="T23" fmla="*/ 46 h 151"/>
                  <a:gd name="T24" fmla="*/ 27 w 75"/>
                  <a:gd name="T25" fmla="*/ 35 h 151"/>
                  <a:gd name="T26" fmla="*/ 20 w 75"/>
                  <a:gd name="T27" fmla="*/ 24 h 151"/>
                  <a:gd name="T28" fmla="*/ 14 w 75"/>
                  <a:gd name="T29" fmla="*/ 15 h 151"/>
                  <a:gd name="T30" fmla="*/ 9 w 75"/>
                  <a:gd name="T31" fmla="*/ 7 h 151"/>
                  <a:gd name="T32" fmla="*/ 4 w 75"/>
                  <a:gd name="T33" fmla="*/ 0 h 151"/>
                  <a:gd name="T34" fmla="*/ 0 w 75"/>
                  <a:gd name="T35" fmla="*/ 4 h 151"/>
                  <a:gd name="T36" fmla="*/ 4 w 75"/>
                  <a:gd name="T37" fmla="*/ 11 h 151"/>
                  <a:gd name="T38" fmla="*/ 10 w 75"/>
                  <a:gd name="T39" fmla="*/ 18 h 151"/>
                  <a:gd name="T40" fmla="*/ 16 w 75"/>
                  <a:gd name="T41" fmla="*/ 29 h 151"/>
                  <a:gd name="T42" fmla="*/ 23 w 75"/>
                  <a:gd name="T43" fmla="*/ 39 h 151"/>
                  <a:gd name="T44" fmla="*/ 30 w 75"/>
                  <a:gd name="T45" fmla="*/ 50 h 151"/>
                  <a:gd name="T46" fmla="*/ 37 w 75"/>
                  <a:gd name="T47" fmla="*/ 61 h 151"/>
                  <a:gd name="T48" fmla="*/ 43 w 75"/>
                  <a:gd name="T49" fmla="*/ 72 h 151"/>
                  <a:gd name="T50" fmla="*/ 49 w 75"/>
                  <a:gd name="T51" fmla="*/ 84 h 151"/>
                  <a:gd name="T52" fmla="*/ 55 w 75"/>
                  <a:gd name="T53" fmla="*/ 95 h 151"/>
                  <a:gd name="T54" fmla="*/ 60 w 75"/>
                  <a:gd name="T55" fmla="*/ 106 h 151"/>
                  <a:gd name="T56" fmla="*/ 64 w 75"/>
                  <a:gd name="T57" fmla="*/ 117 h 151"/>
                  <a:gd name="T58" fmla="*/ 67 w 75"/>
                  <a:gd name="T59" fmla="*/ 125 h 151"/>
                  <a:gd name="T60" fmla="*/ 69 w 75"/>
                  <a:gd name="T61" fmla="*/ 134 h 151"/>
                  <a:gd name="T62" fmla="*/ 69 w 75"/>
                  <a:gd name="T63" fmla="*/ 140 h 151"/>
                  <a:gd name="T64" fmla="*/ 68 w 75"/>
                  <a:gd name="T65" fmla="*/ 144 h 151"/>
                  <a:gd name="T66" fmla="*/ 66 w 75"/>
                  <a:gd name="T67" fmla="*/ 146 h 151"/>
                  <a:gd name="T68" fmla="*/ 64 w 75"/>
                  <a:gd name="T69" fmla="*/ 147 h 151"/>
                  <a:gd name="T70" fmla="*/ 64 w 75"/>
                  <a:gd name="T71" fmla="*/ 149 h 151"/>
                  <a:gd name="T72" fmla="*/ 66 w 75"/>
                  <a:gd name="T73" fmla="*/ 151 h 151"/>
                  <a:gd name="T74" fmla="*/ 68 w 75"/>
                  <a:gd name="T7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151">
                    <a:moveTo>
                      <a:pt x="68" y="151"/>
                    </a:moveTo>
                    <a:lnTo>
                      <a:pt x="72" y="147"/>
                    </a:lnTo>
                    <a:lnTo>
                      <a:pt x="75" y="140"/>
                    </a:lnTo>
                    <a:lnTo>
                      <a:pt x="75" y="133"/>
                    </a:lnTo>
                    <a:lnTo>
                      <a:pt x="73" y="125"/>
                    </a:lnTo>
                    <a:lnTo>
                      <a:pt x="70" y="114"/>
                    </a:lnTo>
                    <a:lnTo>
                      <a:pt x="66" y="104"/>
                    </a:lnTo>
                    <a:lnTo>
                      <a:pt x="60" y="93"/>
                    </a:lnTo>
                    <a:lnTo>
                      <a:pt x="54" y="82"/>
                    </a:lnTo>
                    <a:lnTo>
                      <a:pt x="47" y="70"/>
                    </a:lnTo>
                    <a:lnTo>
                      <a:pt x="40" y="58"/>
                    </a:lnTo>
                    <a:lnTo>
                      <a:pt x="34" y="46"/>
                    </a:lnTo>
                    <a:lnTo>
                      <a:pt x="27" y="35"/>
                    </a:lnTo>
                    <a:lnTo>
                      <a:pt x="20" y="24"/>
                    </a:lnTo>
                    <a:lnTo>
                      <a:pt x="14" y="15"/>
                    </a:lnTo>
                    <a:lnTo>
                      <a:pt x="9" y="7"/>
                    </a:lnTo>
                    <a:lnTo>
                      <a:pt x="4" y="0"/>
                    </a:lnTo>
                    <a:lnTo>
                      <a:pt x="0" y="4"/>
                    </a:lnTo>
                    <a:lnTo>
                      <a:pt x="4" y="11"/>
                    </a:lnTo>
                    <a:lnTo>
                      <a:pt x="10" y="18"/>
                    </a:lnTo>
                    <a:lnTo>
                      <a:pt x="16" y="29"/>
                    </a:lnTo>
                    <a:lnTo>
                      <a:pt x="23" y="39"/>
                    </a:lnTo>
                    <a:lnTo>
                      <a:pt x="30" y="50"/>
                    </a:lnTo>
                    <a:lnTo>
                      <a:pt x="37" y="61"/>
                    </a:lnTo>
                    <a:lnTo>
                      <a:pt x="43" y="72"/>
                    </a:lnTo>
                    <a:lnTo>
                      <a:pt x="49" y="84"/>
                    </a:lnTo>
                    <a:lnTo>
                      <a:pt x="55" y="95"/>
                    </a:lnTo>
                    <a:lnTo>
                      <a:pt x="60" y="106"/>
                    </a:lnTo>
                    <a:lnTo>
                      <a:pt x="64" y="117"/>
                    </a:lnTo>
                    <a:lnTo>
                      <a:pt x="67" y="125"/>
                    </a:lnTo>
                    <a:lnTo>
                      <a:pt x="69" y="134"/>
                    </a:lnTo>
                    <a:lnTo>
                      <a:pt x="69" y="140"/>
                    </a:lnTo>
                    <a:lnTo>
                      <a:pt x="68" y="144"/>
                    </a:lnTo>
                    <a:lnTo>
                      <a:pt x="66" y="146"/>
                    </a:lnTo>
                    <a:lnTo>
                      <a:pt x="64" y="147"/>
                    </a:lnTo>
                    <a:lnTo>
                      <a:pt x="64" y="149"/>
                    </a:lnTo>
                    <a:lnTo>
                      <a:pt x="66" y="151"/>
                    </a:lnTo>
                    <a:lnTo>
                      <a:pt x="68"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43" name="Freeform 251">
                <a:extLst>
                  <a:ext uri="{FF2B5EF4-FFF2-40B4-BE49-F238E27FC236}">
                    <a16:creationId xmlns:a16="http://schemas.microsoft.com/office/drawing/2014/main" id="{FE582342-7234-9A13-39FC-F4975470B5E0}"/>
                  </a:ext>
                </a:extLst>
              </p:cNvPr>
              <p:cNvSpPr>
                <a:spLocks/>
              </p:cNvSpPr>
              <p:nvPr/>
            </p:nvSpPr>
            <p:spPr bwMode="auto">
              <a:xfrm>
                <a:off x="1496" y="2640"/>
                <a:ext cx="41" cy="48"/>
              </a:xfrm>
              <a:custGeom>
                <a:avLst/>
                <a:gdLst>
                  <a:gd name="T0" fmla="*/ 0 w 125"/>
                  <a:gd name="T1" fmla="*/ 4 h 144"/>
                  <a:gd name="T2" fmla="*/ 5 w 125"/>
                  <a:gd name="T3" fmla="*/ 11 h 144"/>
                  <a:gd name="T4" fmla="*/ 9 w 125"/>
                  <a:gd name="T5" fmla="*/ 21 h 144"/>
                  <a:gd name="T6" fmla="*/ 17 w 125"/>
                  <a:gd name="T7" fmla="*/ 31 h 144"/>
                  <a:gd name="T8" fmla="*/ 23 w 125"/>
                  <a:gd name="T9" fmla="*/ 42 h 144"/>
                  <a:gd name="T10" fmla="*/ 31 w 125"/>
                  <a:gd name="T11" fmla="*/ 54 h 144"/>
                  <a:gd name="T12" fmla="*/ 38 w 125"/>
                  <a:gd name="T13" fmla="*/ 67 h 144"/>
                  <a:gd name="T14" fmla="*/ 47 w 125"/>
                  <a:gd name="T15" fmla="*/ 79 h 144"/>
                  <a:gd name="T16" fmla="*/ 55 w 125"/>
                  <a:gd name="T17" fmla="*/ 91 h 144"/>
                  <a:gd name="T18" fmla="*/ 63 w 125"/>
                  <a:gd name="T19" fmla="*/ 103 h 144"/>
                  <a:gd name="T20" fmla="*/ 72 w 125"/>
                  <a:gd name="T21" fmla="*/ 114 h 144"/>
                  <a:gd name="T22" fmla="*/ 82 w 125"/>
                  <a:gd name="T23" fmla="*/ 124 h 144"/>
                  <a:gd name="T24" fmla="*/ 91 w 125"/>
                  <a:gd name="T25" fmla="*/ 132 h 144"/>
                  <a:gd name="T26" fmla="*/ 99 w 125"/>
                  <a:gd name="T27" fmla="*/ 138 h 144"/>
                  <a:gd name="T28" fmla="*/ 108 w 125"/>
                  <a:gd name="T29" fmla="*/ 142 h 144"/>
                  <a:gd name="T30" fmla="*/ 117 w 125"/>
                  <a:gd name="T31" fmla="*/ 144 h 144"/>
                  <a:gd name="T32" fmla="*/ 125 w 125"/>
                  <a:gd name="T33" fmla="*/ 142 h 144"/>
                  <a:gd name="T34" fmla="*/ 123 w 125"/>
                  <a:gd name="T35" fmla="*/ 136 h 144"/>
                  <a:gd name="T36" fmla="*/ 117 w 125"/>
                  <a:gd name="T37" fmla="*/ 138 h 144"/>
                  <a:gd name="T38" fmla="*/ 110 w 125"/>
                  <a:gd name="T39" fmla="*/ 137 h 144"/>
                  <a:gd name="T40" fmla="*/ 102 w 125"/>
                  <a:gd name="T41" fmla="*/ 133 h 144"/>
                  <a:gd name="T42" fmla="*/ 94 w 125"/>
                  <a:gd name="T43" fmla="*/ 127 h 144"/>
                  <a:gd name="T44" fmla="*/ 85 w 125"/>
                  <a:gd name="T45" fmla="*/ 120 h 144"/>
                  <a:gd name="T46" fmla="*/ 77 w 125"/>
                  <a:gd name="T47" fmla="*/ 111 h 144"/>
                  <a:gd name="T48" fmla="*/ 68 w 125"/>
                  <a:gd name="T49" fmla="*/ 99 h 144"/>
                  <a:gd name="T50" fmla="*/ 59 w 125"/>
                  <a:gd name="T51" fmla="*/ 88 h 144"/>
                  <a:gd name="T52" fmla="*/ 51 w 125"/>
                  <a:gd name="T53" fmla="*/ 76 h 144"/>
                  <a:gd name="T54" fmla="*/ 43 w 125"/>
                  <a:gd name="T55" fmla="*/ 64 h 144"/>
                  <a:gd name="T56" fmla="*/ 35 w 125"/>
                  <a:gd name="T57" fmla="*/ 51 h 144"/>
                  <a:gd name="T58" fmla="*/ 28 w 125"/>
                  <a:gd name="T59" fmla="*/ 39 h 144"/>
                  <a:gd name="T60" fmla="*/ 21 w 125"/>
                  <a:gd name="T61" fmla="*/ 28 h 144"/>
                  <a:gd name="T62" fmla="*/ 15 w 125"/>
                  <a:gd name="T63" fmla="*/ 17 h 144"/>
                  <a:gd name="T64" fmla="*/ 9 w 125"/>
                  <a:gd name="T65" fmla="*/ 8 h 144"/>
                  <a:gd name="T66" fmla="*/ 5 w 125"/>
                  <a:gd name="T67" fmla="*/ 1 h 144"/>
                  <a:gd name="T68" fmla="*/ 3 w 125"/>
                  <a:gd name="T69" fmla="*/ 0 h 144"/>
                  <a:gd name="T70" fmla="*/ 1 w 125"/>
                  <a:gd name="T71" fmla="*/ 1 h 144"/>
                  <a:gd name="T72" fmla="*/ 0 w 125"/>
                  <a:gd name="T73" fmla="*/ 2 h 144"/>
                  <a:gd name="T74" fmla="*/ 0 w 125"/>
                  <a:gd name="T75" fmla="*/ 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44">
                    <a:moveTo>
                      <a:pt x="0" y="4"/>
                    </a:moveTo>
                    <a:lnTo>
                      <a:pt x="5" y="11"/>
                    </a:lnTo>
                    <a:lnTo>
                      <a:pt x="9" y="21"/>
                    </a:lnTo>
                    <a:lnTo>
                      <a:pt x="17" y="31"/>
                    </a:lnTo>
                    <a:lnTo>
                      <a:pt x="23" y="42"/>
                    </a:lnTo>
                    <a:lnTo>
                      <a:pt x="31" y="54"/>
                    </a:lnTo>
                    <a:lnTo>
                      <a:pt x="38" y="67"/>
                    </a:lnTo>
                    <a:lnTo>
                      <a:pt x="47" y="79"/>
                    </a:lnTo>
                    <a:lnTo>
                      <a:pt x="55" y="91"/>
                    </a:lnTo>
                    <a:lnTo>
                      <a:pt x="63" y="103"/>
                    </a:lnTo>
                    <a:lnTo>
                      <a:pt x="72" y="114"/>
                    </a:lnTo>
                    <a:lnTo>
                      <a:pt x="82" y="124"/>
                    </a:lnTo>
                    <a:lnTo>
                      <a:pt x="91" y="132"/>
                    </a:lnTo>
                    <a:lnTo>
                      <a:pt x="99" y="138"/>
                    </a:lnTo>
                    <a:lnTo>
                      <a:pt x="108" y="142"/>
                    </a:lnTo>
                    <a:lnTo>
                      <a:pt x="117" y="144"/>
                    </a:lnTo>
                    <a:lnTo>
                      <a:pt x="125" y="142"/>
                    </a:lnTo>
                    <a:lnTo>
                      <a:pt x="123" y="136"/>
                    </a:lnTo>
                    <a:lnTo>
                      <a:pt x="117" y="138"/>
                    </a:lnTo>
                    <a:lnTo>
                      <a:pt x="110" y="137"/>
                    </a:lnTo>
                    <a:lnTo>
                      <a:pt x="102" y="133"/>
                    </a:lnTo>
                    <a:lnTo>
                      <a:pt x="94" y="127"/>
                    </a:lnTo>
                    <a:lnTo>
                      <a:pt x="85" y="120"/>
                    </a:lnTo>
                    <a:lnTo>
                      <a:pt x="77" y="111"/>
                    </a:lnTo>
                    <a:lnTo>
                      <a:pt x="68" y="99"/>
                    </a:lnTo>
                    <a:lnTo>
                      <a:pt x="59" y="88"/>
                    </a:lnTo>
                    <a:lnTo>
                      <a:pt x="51" y="76"/>
                    </a:lnTo>
                    <a:lnTo>
                      <a:pt x="43" y="64"/>
                    </a:lnTo>
                    <a:lnTo>
                      <a:pt x="35" y="51"/>
                    </a:lnTo>
                    <a:lnTo>
                      <a:pt x="28" y="39"/>
                    </a:lnTo>
                    <a:lnTo>
                      <a:pt x="21" y="28"/>
                    </a:lnTo>
                    <a:lnTo>
                      <a:pt x="15" y="17"/>
                    </a:lnTo>
                    <a:lnTo>
                      <a:pt x="9" y="8"/>
                    </a:lnTo>
                    <a:lnTo>
                      <a:pt x="5" y="1"/>
                    </a:lnTo>
                    <a:lnTo>
                      <a:pt x="3" y="0"/>
                    </a:lnTo>
                    <a:lnTo>
                      <a:pt x="1" y="1"/>
                    </a:lnTo>
                    <a:lnTo>
                      <a:pt x="0"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44" name="Freeform 252">
                <a:extLst>
                  <a:ext uri="{FF2B5EF4-FFF2-40B4-BE49-F238E27FC236}">
                    <a16:creationId xmlns:a16="http://schemas.microsoft.com/office/drawing/2014/main" id="{6A6CB26A-3D17-D247-A35B-4B1FD9D23188}"/>
                  </a:ext>
                </a:extLst>
              </p:cNvPr>
              <p:cNvSpPr>
                <a:spLocks/>
              </p:cNvSpPr>
              <p:nvPr/>
            </p:nvSpPr>
            <p:spPr bwMode="auto">
              <a:xfrm>
                <a:off x="1481" y="2634"/>
                <a:ext cx="16" cy="7"/>
              </a:xfrm>
              <a:custGeom>
                <a:avLst/>
                <a:gdLst>
                  <a:gd name="T0" fmla="*/ 4 w 48"/>
                  <a:gd name="T1" fmla="*/ 10 h 20"/>
                  <a:gd name="T2" fmla="*/ 4 w 48"/>
                  <a:gd name="T3" fmla="*/ 10 h 20"/>
                  <a:gd name="T4" fmla="*/ 10 w 48"/>
                  <a:gd name="T5" fmla="*/ 8 h 20"/>
                  <a:gd name="T6" fmla="*/ 16 w 48"/>
                  <a:gd name="T7" fmla="*/ 6 h 20"/>
                  <a:gd name="T8" fmla="*/ 21 w 48"/>
                  <a:gd name="T9" fmla="*/ 6 h 20"/>
                  <a:gd name="T10" fmla="*/ 27 w 48"/>
                  <a:gd name="T11" fmla="*/ 7 h 20"/>
                  <a:gd name="T12" fmla="*/ 32 w 48"/>
                  <a:gd name="T13" fmla="*/ 9 h 20"/>
                  <a:gd name="T14" fmla="*/ 36 w 48"/>
                  <a:gd name="T15" fmla="*/ 12 h 20"/>
                  <a:gd name="T16" fmla="*/ 40 w 48"/>
                  <a:gd name="T17" fmla="*/ 15 h 20"/>
                  <a:gd name="T18" fmla="*/ 44 w 48"/>
                  <a:gd name="T19" fmla="*/ 20 h 20"/>
                  <a:gd name="T20" fmla="*/ 48 w 48"/>
                  <a:gd name="T21" fmla="*/ 17 h 20"/>
                  <a:gd name="T22" fmla="*/ 44 w 48"/>
                  <a:gd name="T23" fmla="*/ 12 h 20"/>
                  <a:gd name="T24" fmla="*/ 40 w 48"/>
                  <a:gd name="T25" fmla="*/ 8 h 20"/>
                  <a:gd name="T26" fmla="*/ 34 w 48"/>
                  <a:gd name="T27" fmla="*/ 4 h 20"/>
                  <a:gd name="T28" fmla="*/ 28 w 48"/>
                  <a:gd name="T29" fmla="*/ 2 h 20"/>
                  <a:gd name="T30" fmla="*/ 21 w 48"/>
                  <a:gd name="T31" fmla="*/ 0 h 20"/>
                  <a:gd name="T32" fmla="*/ 15 w 48"/>
                  <a:gd name="T33" fmla="*/ 0 h 20"/>
                  <a:gd name="T34" fmla="*/ 7 w 48"/>
                  <a:gd name="T35" fmla="*/ 2 h 20"/>
                  <a:gd name="T36" fmla="*/ 1 w 48"/>
                  <a:gd name="T37" fmla="*/ 5 h 20"/>
                  <a:gd name="T38" fmla="*/ 1 w 48"/>
                  <a:gd name="T39" fmla="*/ 5 h 20"/>
                  <a:gd name="T40" fmla="*/ 1 w 48"/>
                  <a:gd name="T41" fmla="*/ 5 h 20"/>
                  <a:gd name="T42" fmla="*/ 0 w 48"/>
                  <a:gd name="T43" fmla="*/ 7 h 20"/>
                  <a:gd name="T44" fmla="*/ 0 w 48"/>
                  <a:gd name="T45" fmla="*/ 8 h 20"/>
                  <a:gd name="T46" fmla="*/ 2 w 48"/>
                  <a:gd name="T47" fmla="*/ 10 h 20"/>
                  <a:gd name="T48" fmla="*/ 4 w 48"/>
                  <a:gd name="T4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20">
                    <a:moveTo>
                      <a:pt x="4" y="10"/>
                    </a:moveTo>
                    <a:lnTo>
                      <a:pt x="4" y="10"/>
                    </a:lnTo>
                    <a:lnTo>
                      <a:pt x="10" y="8"/>
                    </a:lnTo>
                    <a:lnTo>
                      <a:pt x="16" y="6"/>
                    </a:lnTo>
                    <a:lnTo>
                      <a:pt x="21" y="6"/>
                    </a:lnTo>
                    <a:lnTo>
                      <a:pt x="27" y="7"/>
                    </a:lnTo>
                    <a:lnTo>
                      <a:pt x="32" y="9"/>
                    </a:lnTo>
                    <a:lnTo>
                      <a:pt x="36" y="12"/>
                    </a:lnTo>
                    <a:lnTo>
                      <a:pt x="40" y="15"/>
                    </a:lnTo>
                    <a:lnTo>
                      <a:pt x="44" y="20"/>
                    </a:lnTo>
                    <a:lnTo>
                      <a:pt x="48" y="17"/>
                    </a:lnTo>
                    <a:lnTo>
                      <a:pt x="44" y="12"/>
                    </a:lnTo>
                    <a:lnTo>
                      <a:pt x="40" y="8"/>
                    </a:lnTo>
                    <a:lnTo>
                      <a:pt x="34" y="4"/>
                    </a:lnTo>
                    <a:lnTo>
                      <a:pt x="28" y="2"/>
                    </a:lnTo>
                    <a:lnTo>
                      <a:pt x="21" y="0"/>
                    </a:lnTo>
                    <a:lnTo>
                      <a:pt x="15" y="0"/>
                    </a:lnTo>
                    <a:lnTo>
                      <a:pt x="7" y="2"/>
                    </a:lnTo>
                    <a:lnTo>
                      <a:pt x="1" y="5"/>
                    </a:lnTo>
                    <a:lnTo>
                      <a:pt x="1" y="5"/>
                    </a:lnTo>
                    <a:lnTo>
                      <a:pt x="1" y="5"/>
                    </a:lnTo>
                    <a:lnTo>
                      <a:pt x="0" y="7"/>
                    </a:lnTo>
                    <a:lnTo>
                      <a:pt x="0" y="8"/>
                    </a:lnTo>
                    <a:lnTo>
                      <a:pt x="2" y="10"/>
                    </a:lnTo>
                    <a:lnTo>
                      <a:pt x="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45" name="Freeform 253">
                <a:extLst>
                  <a:ext uri="{FF2B5EF4-FFF2-40B4-BE49-F238E27FC236}">
                    <a16:creationId xmlns:a16="http://schemas.microsoft.com/office/drawing/2014/main" id="{054323A3-D162-724E-DE72-02631E483344}"/>
                  </a:ext>
                </a:extLst>
              </p:cNvPr>
              <p:cNvSpPr>
                <a:spLocks/>
              </p:cNvSpPr>
              <p:nvPr/>
            </p:nvSpPr>
            <p:spPr bwMode="auto">
              <a:xfrm>
                <a:off x="1473" y="2636"/>
                <a:ext cx="10" cy="42"/>
              </a:xfrm>
              <a:custGeom>
                <a:avLst/>
                <a:gdLst>
                  <a:gd name="T0" fmla="*/ 12 w 30"/>
                  <a:gd name="T1" fmla="*/ 122 h 126"/>
                  <a:gd name="T2" fmla="*/ 10 w 30"/>
                  <a:gd name="T3" fmla="*/ 115 h 126"/>
                  <a:gd name="T4" fmla="*/ 8 w 30"/>
                  <a:gd name="T5" fmla="*/ 107 h 126"/>
                  <a:gd name="T6" fmla="*/ 7 w 30"/>
                  <a:gd name="T7" fmla="*/ 99 h 126"/>
                  <a:gd name="T8" fmla="*/ 6 w 30"/>
                  <a:gd name="T9" fmla="*/ 90 h 126"/>
                  <a:gd name="T10" fmla="*/ 6 w 30"/>
                  <a:gd name="T11" fmla="*/ 81 h 126"/>
                  <a:gd name="T12" fmla="*/ 6 w 30"/>
                  <a:gd name="T13" fmla="*/ 72 h 126"/>
                  <a:gd name="T14" fmla="*/ 8 w 30"/>
                  <a:gd name="T15" fmla="*/ 63 h 126"/>
                  <a:gd name="T16" fmla="*/ 9 w 30"/>
                  <a:gd name="T17" fmla="*/ 54 h 126"/>
                  <a:gd name="T18" fmla="*/ 11 w 30"/>
                  <a:gd name="T19" fmla="*/ 45 h 126"/>
                  <a:gd name="T20" fmla="*/ 13 w 30"/>
                  <a:gd name="T21" fmla="*/ 37 h 126"/>
                  <a:gd name="T22" fmla="*/ 16 w 30"/>
                  <a:gd name="T23" fmla="*/ 29 h 126"/>
                  <a:gd name="T24" fmla="*/ 19 w 30"/>
                  <a:gd name="T25" fmla="*/ 22 h 126"/>
                  <a:gd name="T26" fmla="*/ 21 w 30"/>
                  <a:gd name="T27" fmla="*/ 16 h 126"/>
                  <a:gd name="T28" fmla="*/ 24 w 30"/>
                  <a:gd name="T29" fmla="*/ 10 h 126"/>
                  <a:gd name="T30" fmla="*/ 27 w 30"/>
                  <a:gd name="T31" fmla="*/ 7 h 126"/>
                  <a:gd name="T32" fmla="*/ 30 w 30"/>
                  <a:gd name="T33" fmla="*/ 5 h 126"/>
                  <a:gd name="T34" fmla="*/ 27 w 30"/>
                  <a:gd name="T35" fmla="*/ 0 h 126"/>
                  <a:gd name="T36" fmla="*/ 23 w 30"/>
                  <a:gd name="T37" fmla="*/ 3 h 126"/>
                  <a:gd name="T38" fmla="*/ 19 w 30"/>
                  <a:gd name="T39" fmla="*/ 7 h 126"/>
                  <a:gd name="T40" fmla="*/ 16 w 30"/>
                  <a:gd name="T41" fmla="*/ 13 h 126"/>
                  <a:gd name="T42" fmla="*/ 13 w 30"/>
                  <a:gd name="T43" fmla="*/ 20 h 126"/>
                  <a:gd name="T44" fmla="*/ 10 w 30"/>
                  <a:gd name="T45" fmla="*/ 27 h 126"/>
                  <a:gd name="T46" fmla="*/ 8 w 30"/>
                  <a:gd name="T47" fmla="*/ 36 h 126"/>
                  <a:gd name="T48" fmla="*/ 5 w 30"/>
                  <a:gd name="T49" fmla="*/ 44 h 126"/>
                  <a:gd name="T50" fmla="*/ 4 w 30"/>
                  <a:gd name="T51" fmla="*/ 53 h 126"/>
                  <a:gd name="T52" fmla="*/ 2 w 30"/>
                  <a:gd name="T53" fmla="*/ 62 h 126"/>
                  <a:gd name="T54" fmla="*/ 1 w 30"/>
                  <a:gd name="T55" fmla="*/ 72 h 126"/>
                  <a:gd name="T56" fmla="*/ 0 w 30"/>
                  <a:gd name="T57" fmla="*/ 81 h 126"/>
                  <a:gd name="T58" fmla="*/ 0 w 30"/>
                  <a:gd name="T59" fmla="*/ 90 h 126"/>
                  <a:gd name="T60" fmla="*/ 1 w 30"/>
                  <a:gd name="T61" fmla="*/ 100 h 126"/>
                  <a:gd name="T62" fmla="*/ 2 w 30"/>
                  <a:gd name="T63" fmla="*/ 108 h 126"/>
                  <a:gd name="T64" fmla="*/ 4 w 30"/>
                  <a:gd name="T65" fmla="*/ 116 h 126"/>
                  <a:gd name="T66" fmla="*/ 7 w 30"/>
                  <a:gd name="T67" fmla="*/ 124 h 126"/>
                  <a:gd name="T68" fmla="*/ 9 w 30"/>
                  <a:gd name="T69" fmla="*/ 126 h 126"/>
                  <a:gd name="T70" fmla="*/ 11 w 30"/>
                  <a:gd name="T71" fmla="*/ 125 h 126"/>
                  <a:gd name="T72" fmla="*/ 12 w 30"/>
                  <a:gd name="T73" fmla="*/ 124 h 126"/>
                  <a:gd name="T74" fmla="*/ 12 w 30"/>
                  <a:gd name="T75"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126">
                    <a:moveTo>
                      <a:pt x="12" y="122"/>
                    </a:moveTo>
                    <a:lnTo>
                      <a:pt x="10" y="115"/>
                    </a:lnTo>
                    <a:lnTo>
                      <a:pt x="8" y="107"/>
                    </a:lnTo>
                    <a:lnTo>
                      <a:pt x="7" y="99"/>
                    </a:lnTo>
                    <a:lnTo>
                      <a:pt x="6" y="90"/>
                    </a:lnTo>
                    <a:lnTo>
                      <a:pt x="6" y="81"/>
                    </a:lnTo>
                    <a:lnTo>
                      <a:pt x="6" y="72"/>
                    </a:lnTo>
                    <a:lnTo>
                      <a:pt x="8" y="63"/>
                    </a:lnTo>
                    <a:lnTo>
                      <a:pt x="9" y="54"/>
                    </a:lnTo>
                    <a:lnTo>
                      <a:pt x="11" y="45"/>
                    </a:lnTo>
                    <a:lnTo>
                      <a:pt x="13" y="37"/>
                    </a:lnTo>
                    <a:lnTo>
                      <a:pt x="16" y="29"/>
                    </a:lnTo>
                    <a:lnTo>
                      <a:pt x="19" y="22"/>
                    </a:lnTo>
                    <a:lnTo>
                      <a:pt x="21" y="16"/>
                    </a:lnTo>
                    <a:lnTo>
                      <a:pt x="24" y="10"/>
                    </a:lnTo>
                    <a:lnTo>
                      <a:pt x="27" y="7"/>
                    </a:lnTo>
                    <a:lnTo>
                      <a:pt x="30" y="5"/>
                    </a:lnTo>
                    <a:lnTo>
                      <a:pt x="27" y="0"/>
                    </a:lnTo>
                    <a:lnTo>
                      <a:pt x="23" y="3"/>
                    </a:lnTo>
                    <a:lnTo>
                      <a:pt x="19" y="7"/>
                    </a:lnTo>
                    <a:lnTo>
                      <a:pt x="16" y="13"/>
                    </a:lnTo>
                    <a:lnTo>
                      <a:pt x="13" y="20"/>
                    </a:lnTo>
                    <a:lnTo>
                      <a:pt x="10" y="27"/>
                    </a:lnTo>
                    <a:lnTo>
                      <a:pt x="8" y="36"/>
                    </a:lnTo>
                    <a:lnTo>
                      <a:pt x="5" y="44"/>
                    </a:lnTo>
                    <a:lnTo>
                      <a:pt x="4" y="53"/>
                    </a:lnTo>
                    <a:lnTo>
                      <a:pt x="2" y="62"/>
                    </a:lnTo>
                    <a:lnTo>
                      <a:pt x="1" y="72"/>
                    </a:lnTo>
                    <a:lnTo>
                      <a:pt x="0" y="81"/>
                    </a:lnTo>
                    <a:lnTo>
                      <a:pt x="0" y="90"/>
                    </a:lnTo>
                    <a:lnTo>
                      <a:pt x="1" y="100"/>
                    </a:lnTo>
                    <a:lnTo>
                      <a:pt x="2" y="108"/>
                    </a:lnTo>
                    <a:lnTo>
                      <a:pt x="4" y="116"/>
                    </a:lnTo>
                    <a:lnTo>
                      <a:pt x="7" y="124"/>
                    </a:lnTo>
                    <a:lnTo>
                      <a:pt x="9" y="126"/>
                    </a:lnTo>
                    <a:lnTo>
                      <a:pt x="11" y="125"/>
                    </a:lnTo>
                    <a:lnTo>
                      <a:pt x="12" y="124"/>
                    </a:lnTo>
                    <a:lnTo>
                      <a:pt x="12"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46" name="Freeform 254">
                <a:extLst>
                  <a:ext uri="{FF2B5EF4-FFF2-40B4-BE49-F238E27FC236}">
                    <a16:creationId xmlns:a16="http://schemas.microsoft.com/office/drawing/2014/main" id="{C2299C6F-775F-1691-B608-91BB9E306A6F}"/>
                  </a:ext>
                </a:extLst>
              </p:cNvPr>
              <p:cNvSpPr>
                <a:spLocks/>
              </p:cNvSpPr>
              <p:nvPr/>
            </p:nvSpPr>
            <p:spPr bwMode="auto">
              <a:xfrm>
                <a:off x="1475" y="2677"/>
                <a:ext cx="22" cy="15"/>
              </a:xfrm>
              <a:custGeom>
                <a:avLst/>
                <a:gdLst>
                  <a:gd name="T0" fmla="*/ 61 w 67"/>
                  <a:gd name="T1" fmla="*/ 8 h 46"/>
                  <a:gd name="T2" fmla="*/ 57 w 67"/>
                  <a:gd name="T3" fmla="*/ 25 h 46"/>
                  <a:gd name="T4" fmla="*/ 52 w 67"/>
                  <a:gd name="T5" fmla="*/ 36 h 46"/>
                  <a:gd name="T6" fmla="*/ 45 w 67"/>
                  <a:gd name="T7" fmla="*/ 40 h 46"/>
                  <a:gd name="T8" fmla="*/ 37 w 67"/>
                  <a:gd name="T9" fmla="*/ 39 h 46"/>
                  <a:gd name="T10" fmla="*/ 29 w 67"/>
                  <a:gd name="T11" fmla="*/ 34 h 46"/>
                  <a:gd name="T12" fmla="*/ 21 w 67"/>
                  <a:gd name="T13" fmla="*/ 25 h 46"/>
                  <a:gd name="T14" fmla="*/ 12 w 67"/>
                  <a:gd name="T15" fmla="*/ 13 h 46"/>
                  <a:gd name="T16" fmla="*/ 5 w 67"/>
                  <a:gd name="T17" fmla="*/ 0 h 46"/>
                  <a:gd name="T18" fmla="*/ 0 w 67"/>
                  <a:gd name="T19" fmla="*/ 2 h 46"/>
                  <a:gd name="T20" fmla="*/ 8 w 67"/>
                  <a:gd name="T21" fmla="*/ 17 h 46"/>
                  <a:gd name="T22" fmla="*/ 17 w 67"/>
                  <a:gd name="T23" fmla="*/ 28 h 46"/>
                  <a:gd name="T24" fmla="*/ 26 w 67"/>
                  <a:gd name="T25" fmla="*/ 39 h 46"/>
                  <a:gd name="T26" fmla="*/ 36 w 67"/>
                  <a:gd name="T27" fmla="*/ 45 h 46"/>
                  <a:gd name="T28" fmla="*/ 46 w 67"/>
                  <a:gd name="T29" fmla="*/ 46 h 46"/>
                  <a:gd name="T30" fmla="*/ 56 w 67"/>
                  <a:gd name="T31" fmla="*/ 40 h 46"/>
                  <a:gd name="T32" fmla="*/ 63 w 67"/>
                  <a:gd name="T33" fmla="*/ 27 h 46"/>
                  <a:gd name="T34" fmla="*/ 67 w 67"/>
                  <a:gd name="T35" fmla="*/ 9 h 46"/>
                  <a:gd name="T36" fmla="*/ 67 w 67"/>
                  <a:gd name="T37" fmla="*/ 7 h 46"/>
                  <a:gd name="T38" fmla="*/ 65 w 67"/>
                  <a:gd name="T39" fmla="*/ 5 h 46"/>
                  <a:gd name="T40" fmla="*/ 63 w 67"/>
                  <a:gd name="T41" fmla="*/ 6 h 46"/>
                  <a:gd name="T42" fmla="*/ 61 w 67"/>
                  <a:gd name="T43"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46">
                    <a:moveTo>
                      <a:pt x="61" y="8"/>
                    </a:moveTo>
                    <a:lnTo>
                      <a:pt x="57" y="25"/>
                    </a:lnTo>
                    <a:lnTo>
                      <a:pt x="52" y="36"/>
                    </a:lnTo>
                    <a:lnTo>
                      <a:pt x="45" y="40"/>
                    </a:lnTo>
                    <a:lnTo>
                      <a:pt x="37" y="39"/>
                    </a:lnTo>
                    <a:lnTo>
                      <a:pt x="29" y="34"/>
                    </a:lnTo>
                    <a:lnTo>
                      <a:pt x="21" y="25"/>
                    </a:lnTo>
                    <a:lnTo>
                      <a:pt x="12" y="13"/>
                    </a:lnTo>
                    <a:lnTo>
                      <a:pt x="5" y="0"/>
                    </a:lnTo>
                    <a:lnTo>
                      <a:pt x="0" y="2"/>
                    </a:lnTo>
                    <a:lnTo>
                      <a:pt x="8" y="17"/>
                    </a:lnTo>
                    <a:lnTo>
                      <a:pt x="17" y="28"/>
                    </a:lnTo>
                    <a:lnTo>
                      <a:pt x="26" y="39"/>
                    </a:lnTo>
                    <a:lnTo>
                      <a:pt x="36" y="45"/>
                    </a:lnTo>
                    <a:lnTo>
                      <a:pt x="46" y="46"/>
                    </a:lnTo>
                    <a:lnTo>
                      <a:pt x="56" y="40"/>
                    </a:lnTo>
                    <a:lnTo>
                      <a:pt x="63" y="27"/>
                    </a:lnTo>
                    <a:lnTo>
                      <a:pt x="67" y="9"/>
                    </a:lnTo>
                    <a:lnTo>
                      <a:pt x="67" y="7"/>
                    </a:lnTo>
                    <a:lnTo>
                      <a:pt x="65" y="5"/>
                    </a:lnTo>
                    <a:lnTo>
                      <a:pt x="63" y="6"/>
                    </a:lnTo>
                    <a:lnTo>
                      <a:pt x="6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47" name="Freeform 255">
                <a:extLst>
                  <a:ext uri="{FF2B5EF4-FFF2-40B4-BE49-F238E27FC236}">
                    <a16:creationId xmlns:a16="http://schemas.microsoft.com/office/drawing/2014/main" id="{7EAF4ED3-8FA1-BB8A-413C-DDFA86A3E229}"/>
                  </a:ext>
                </a:extLst>
              </p:cNvPr>
              <p:cNvSpPr>
                <a:spLocks/>
              </p:cNvSpPr>
              <p:nvPr/>
            </p:nvSpPr>
            <p:spPr bwMode="auto">
              <a:xfrm>
                <a:off x="1495" y="2678"/>
                <a:ext cx="23" cy="23"/>
              </a:xfrm>
              <a:custGeom>
                <a:avLst/>
                <a:gdLst>
                  <a:gd name="T0" fmla="*/ 67 w 67"/>
                  <a:gd name="T1" fmla="*/ 65 h 69"/>
                  <a:gd name="T2" fmla="*/ 66 w 67"/>
                  <a:gd name="T3" fmla="*/ 65 h 69"/>
                  <a:gd name="T4" fmla="*/ 63 w 67"/>
                  <a:gd name="T5" fmla="*/ 60 h 69"/>
                  <a:gd name="T6" fmla="*/ 56 w 67"/>
                  <a:gd name="T7" fmla="*/ 52 h 69"/>
                  <a:gd name="T8" fmla="*/ 46 w 67"/>
                  <a:gd name="T9" fmla="*/ 40 h 69"/>
                  <a:gd name="T10" fmla="*/ 35 w 67"/>
                  <a:gd name="T11" fmla="*/ 27 h 69"/>
                  <a:gd name="T12" fmla="*/ 25 w 67"/>
                  <a:gd name="T13" fmla="*/ 15 h 69"/>
                  <a:gd name="T14" fmla="*/ 14 w 67"/>
                  <a:gd name="T15" fmla="*/ 5 h 69"/>
                  <a:gd name="T16" fmla="*/ 7 w 67"/>
                  <a:gd name="T17" fmla="*/ 0 h 69"/>
                  <a:gd name="T18" fmla="*/ 0 w 67"/>
                  <a:gd name="T19" fmla="*/ 4 h 69"/>
                  <a:gd name="T20" fmla="*/ 6 w 67"/>
                  <a:gd name="T21" fmla="*/ 5 h 69"/>
                  <a:gd name="T22" fmla="*/ 5 w 67"/>
                  <a:gd name="T23" fmla="*/ 6 h 69"/>
                  <a:gd name="T24" fmla="*/ 11 w 67"/>
                  <a:gd name="T25" fmla="*/ 10 h 69"/>
                  <a:gd name="T26" fmla="*/ 21 w 67"/>
                  <a:gd name="T27" fmla="*/ 19 h 69"/>
                  <a:gd name="T28" fmla="*/ 31 w 67"/>
                  <a:gd name="T29" fmla="*/ 30 h 69"/>
                  <a:gd name="T30" fmla="*/ 42 w 67"/>
                  <a:gd name="T31" fmla="*/ 43 h 69"/>
                  <a:gd name="T32" fmla="*/ 51 w 67"/>
                  <a:gd name="T33" fmla="*/ 55 h 69"/>
                  <a:gd name="T34" fmla="*/ 58 w 67"/>
                  <a:gd name="T35" fmla="*/ 64 h 69"/>
                  <a:gd name="T36" fmla="*/ 63 w 67"/>
                  <a:gd name="T37" fmla="*/ 69 h 69"/>
                  <a:gd name="T38" fmla="*/ 62 w 67"/>
                  <a:gd name="T39" fmla="*/ 68 h 69"/>
                  <a:gd name="T40" fmla="*/ 63 w 67"/>
                  <a:gd name="T41" fmla="*/ 69 h 69"/>
                  <a:gd name="T42" fmla="*/ 65 w 67"/>
                  <a:gd name="T43" fmla="*/ 69 h 69"/>
                  <a:gd name="T44" fmla="*/ 67 w 67"/>
                  <a:gd name="T45" fmla="*/ 68 h 69"/>
                  <a:gd name="T46" fmla="*/ 67 w 67"/>
                  <a:gd name="T47" fmla="*/ 66 h 69"/>
                  <a:gd name="T48" fmla="*/ 66 w 67"/>
                  <a:gd name="T49" fmla="*/ 65 h 69"/>
                  <a:gd name="T50" fmla="*/ 67 w 67"/>
                  <a:gd name="T51" fmla="*/ 6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 h="69">
                    <a:moveTo>
                      <a:pt x="67" y="65"/>
                    </a:moveTo>
                    <a:lnTo>
                      <a:pt x="66" y="65"/>
                    </a:lnTo>
                    <a:lnTo>
                      <a:pt x="63" y="60"/>
                    </a:lnTo>
                    <a:lnTo>
                      <a:pt x="56" y="52"/>
                    </a:lnTo>
                    <a:lnTo>
                      <a:pt x="46" y="40"/>
                    </a:lnTo>
                    <a:lnTo>
                      <a:pt x="35" y="27"/>
                    </a:lnTo>
                    <a:lnTo>
                      <a:pt x="25" y="15"/>
                    </a:lnTo>
                    <a:lnTo>
                      <a:pt x="14" y="5"/>
                    </a:lnTo>
                    <a:lnTo>
                      <a:pt x="7" y="0"/>
                    </a:lnTo>
                    <a:lnTo>
                      <a:pt x="0" y="4"/>
                    </a:lnTo>
                    <a:lnTo>
                      <a:pt x="6" y="5"/>
                    </a:lnTo>
                    <a:lnTo>
                      <a:pt x="5" y="6"/>
                    </a:lnTo>
                    <a:lnTo>
                      <a:pt x="11" y="10"/>
                    </a:lnTo>
                    <a:lnTo>
                      <a:pt x="21" y="19"/>
                    </a:lnTo>
                    <a:lnTo>
                      <a:pt x="31" y="30"/>
                    </a:lnTo>
                    <a:lnTo>
                      <a:pt x="42" y="43"/>
                    </a:lnTo>
                    <a:lnTo>
                      <a:pt x="51" y="55"/>
                    </a:lnTo>
                    <a:lnTo>
                      <a:pt x="58" y="64"/>
                    </a:lnTo>
                    <a:lnTo>
                      <a:pt x="63" y="69"/>
                    </a:lnTo>
                    <a:lnTo>
                      <a:pt x="62" y="68"/>
                    </a:lnTo>
                    <a:lnTo>
                      <a:pt x="63" y="69"/>
                    </a:lnTo>
                    <a:lnTo>
                      <a:pt x="65" y="69"/>
                    </a:lnTo>
                    <a:lnTo>
                      <a:pt x="67" y="68"/>
                    </a:lnTo>
                    <a:lnTo>
                      <a:pt x="67" y="66"/>
                    </a:lnTo>
                    <a:lnTo>
                      <a:pt x="66" y="65"/>
                    </a:lnTo>
                    <a:lnTo>
                      <a:pt x="67"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48" name="Freeform 256">
                <a:extLst>
                  <a:ext uri="{FF2B5EF4-FFF2-40B4-BE49-F238E27FC236}">
                    <a16:creationId xmlns:a16="http://schemas.microsoft.com/office/drawing/2014/main" id="{2499BE54-5D0D-79E6-1D68-F91EE053F688}"/>
                  </a:ext>
                </a:extLst>
              </p:cNvPr>
              <p:cNvSpPr>
                <a:spLocks/>
              </p:cNvSpPr>
              <p:nvPr/>
            </p:nvSpPr>
            <p:spPr bwMode="auto">
              <a:xfrm>
                <a:off x="1516" y="2700"/>
                <a:ext cx="32" cy="8"/>
              </a:xfrm>
              <a:custGeom>
                <a:avLst/>
                <a:gdLst>
                  <a:gd name="T0" fmla="*/ 91 w 95"/>
                  <a:gd name="T1" fmla="*/ 2 h 25"/>
                  <a:gd name="T2" fmla="*/ 85 w 95"/>
                  <a:gd name="T3" fmla="*/ 7 h 25"/>
                  <a:gd name="T4" fmla="*/ 80 w 95"/>
                  <a:gd name="T5" fmla="*/ 11 h 25"/>
                  <a:gd name="T6" fmla="*/ 73 w 95"/>
                  <a:gd name="T7" fmla="*/ 13 h 25"/>
                  <a:gd name="T8" fmla="*/ 67 w 95"/>
                  <a:gd name="T9" fmla="*/ 16 h 25"/>
                  <a:gd name="T10" fmla="*/ 62 w 95"/>
                  <a:gd name="T11" fmla="*/ 17 h 25"/>
                  <a:gd name="T12" fmla="*/ 55 w 95"/>
                  <a:gd name="T13" fmla="*/ 19 h 25"/>
                  <a:gd name="T14" fmla="*/ 50 w 95"/>
                  <a:gd name="T15" fmla="*/ 19 h 25"/>
                  <a:gd name="T16" fmla="*/ 43 w 95"/>
                  <a:gd name="T17" fmla="*/ 19 h 25"/>
                  <a:gd name="T18" fmla="*/ 38 w 95"/>
                  <a:gd name="T19" fmla="*/ 18 h 25"/>
                  <a:gd name="T20" fmla="*/ 32 w 95"/>
                  <a:gd name="T21" fmla="*/ 16 h 25"/>
                  <a:gd name="T22" fmla="*/ 28 w 95"/>
                  <a:gd name="T23" fmla="*/ 15 h 25"/>
                  <a:gd name="T24" fmla="*/ 22 w 95"/>
                  <a:gd name="T25" fmla="*/ 12 h 25"/>
                  <a:gd name="T26" fmla="*/ 17 w 95"/>
                  <a:gd name="T27" fmla="*/ 10 h 25"/>
                  <a:gd name="T28" fmla="*/ 13 w 95"/>
                  <a:gd name="T29" fmla="*/ 7 h 25"/>
                  <a:gd name="T30" fmla="*/ 7 w 95"/>
                  <a:gd name="T31" fmla="*/ 3 h 25"/>
                  <a:gd name="T32" fmla="*/ 4 w 95"/>
                  <a:gd name="T33" fmla="*/ 0 h 25"/>
                  <a:gd name="T34" fmla="*/ 0 w 95"/>
                  <a:gd name="T35" fmla="*/ 3 h 25"/>
                  <a:gd name="T36" fmla="*/ 4 w 95"/>
                  <a:gd name="T37" fmla="*/ 7 h 25"/>
                  <a:gd name="T38" fmla="*/ 9 w 95"/>
                  <a:gd name="T39" fmla="*/ 11 h 25"/>
                  <a:gd name="T40" fmla="*/ 14 w 95"/>
                  <a:gd name="T41" fmla="*/ 15 h 25"/>
                  <a:gd name="T42" fmla="*/ 20 w 95"/>
                  <a:gd name="T43" fmla="*/ 18 h 25"/>
                  <a:gd name="T44" fmla="*/ 25 w 95"/>
                  <a:gd name="T45" fmla="*/ 20 h 25"/>
                  <a:gd name="T46" fmla="*/ 32 w 95"/>
                  <a:gd name="T47" fmla="*/ 22 h 25"/>
                  <a:gd name="T48" fmla="*/ 37 w 95"/>
                  <a:gd name="T49" fmla="*/ 24 h 25"/>
                  <a:gd name="T50" fmla="*/ 43 w 95"/>
                  <a:gd name="T51" fmla="*/ 24 h 25"/>
                  <a:gd name="T52" fmla="*/ 50 w 95"/>
                  <a:gd name="T53" fmla="*/ 25 h 25"/>
                  <a:gd name="T54" fmla="*/ 56 w 95"/>
                  <a:gd name="T55" fmla="*/ 24 h 25"/>
                  <a:gd name="T56" fmla="*/ 62 w 95"/>
                  <a:gd name="T57" fmla="*/ 23 h 25"/>
                  <a:gd name="T58" fmla="*/ 69 w 95"/>
                  <a:gd name="T59" fmla="*/ 21 h 25"/>
                  <a:gd name="T60" fmla="*/ 75 w 95"/>
                  <a:gd name="T61" fmla="*/ 19 h 25"/>
                  <a:gd name="T62" fmla="*/ 83 w 95"/>
                  <a:gd name="T63" fmla="*/ 15 h 25"/>
                  <a:gd name="T64" fmla="*/ 89 w 95"/>
                  <a:gd name="T65" fmla="*/ 11 h 25"/>
                  <a:gd name="T66" fmla="*/ 94 w 95"/>
                  <a:gd name="T67" fmla="*/ 6 h 25"/>
                  <a:gd name="T68" fmla="*/ 95 w 95"/>
                  <a:gd name="T69" fmla="*/ 4 h 25"/>
                  <a:gd name="T70" fmla="*/ 95 w 95"/>
                  <a:gd name="T71" fmla="*/ 2 h 25"/>
                  <a:gd name="T72" fmla="*/ 93 w 95"/>
                  <a:gd name="T73" fmla="*/ 2 h 25"/>
                  <a:gd name="T74" fmla="*/ 91 w 95"/>
                  <a:gd name="T75"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25">
                    <a:moveTo>
                      <a:pt x="91" y="2"/>
                    </a:moveTo>
                    <a:lnTo>
                      <a:pt x="85" y="7"/>
                    </a:lnTo>
                    <a:lnTo>
                      <a:pt x="80" y="11"/>
                    </a:lnTo>
                    <a:lnTo>
                      <a:pt x="73" y="13"/>
                    </a:lnTo>
                    <a:lnTo>
                      <a:pt x="67" y="16"/>
                    </a:lnTo>
                    <a:lnTo>
                      <a:pt x="62" y="17"/>
                    </a:lnTo>
                    <a:lnTo>
                      <a:pt x="55" y="19"/>
                    </a:lnTo>
                    <a:lnTo>
                      <a:pt x="50" y="19"/>
                    </a:lnTo>
                    <a:lnTo>
                      <a:pt x="43" y="19"/>
                    </a:lnTo>
                    <a:lnTo>
                      <a:pt x="38" y="18"/>
                    </a:lnTo>
                    <a:lnTo>
                      <a:pt x="32" y="16"/>
                    </a:lnTo>
                    <a:lnTo>
                      <a:pt x="28" y="15"/>
                    </a:lnTo>
                    <a:lnTo>
                      <a:pt x="22" y="12"/>
                    </a:lnTo>
                    <a:lnTo>
                      <a:pt x="17" y="10"/>
                    </a:lnTo>
                    <a:lnTo>
                      <a:pt x="13" y="7"/>
                    </a:lnTo>
                    <a:lnTo>
                      <a:pt x="7" y="3"/>
                    </a:lnTo>
                    <a:lnTo>
                      <a:pt x="4" y="0"/>
                    </a:lnTo>
                    <a:lnTo>
                      <a:pt x="0" y="3"/>
                    </a:lnTo>
                    <a:lnTo>
                      <a:pt x="4" y="7"/>
                    </a:lnTo>
                    <a:lnTo>
                      <a:pt x="9" y="11"/>
                    </a:lnTo>
                    <a:lnTo>
                      <a:pt x="14" y="15"/>
                    </a:lnTo>
                    <a:lnTo>
                      <a:pt x="20" y="18"/>
                    </a:lnTo>
                    <a:lnTo>
                      <a:pt x="25" y="20"/>
                    </a:lnTo>
                    <a:lnTo>
                      <a:pt x="32" y="22"/>
                    </a:lnTo>
                    <a:lnTo>
                      <a:pt x="37" y="24"/>
                    </a:lnTo>
                    <a:lnTo>
                      <a:pt x="43" y="24"/>
                    </a:lnTo>
                    <a:lnTo>
                      <a:pt x="50" y="25"/>
                    </a:lnTo>
                    <a:lnTo>
                      <a:pt x="56" y="24"/>
                    </a:lnTo>
                    <a:lnTo>
                      <a:pt x="62" y="23"/>
                    </a:lnTo>
                    <a:lnTo>
                      <a:pt x="69" y="21"/>
                    </a:lnTo>
                    <a:lnTo>
                      <a:pt x="75" y="19"/>
                    </a:lnTo>
                    <a:lnTo>
                      <a:pt x="83" y="15"/>
                    </a:lnTo>
                    <a:lnTo>
                      <a:pt x="89" y="11"/>
                    </a:lnTo>
                    <a:lnTo>
                      <a:pt x="94" y="6"/>
                    </a:lnTo>
                    <a:lnTo>
                      <a:pt x="95" y="4"/>
                    </a:lnTo>
                    <a:lnTo>
                      <a:pt x="95" y="2"/>
                    </a:lnTo>
                    <a:lnTo>
                      <a:pt x="93" y="2"/>
                    </a:lnTo>
                    <a:lnTo>
                      <a:pt x="9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5450" name="Group 458">
              <a:extLst>
                <a:ext uri="{FF2B5EF4-FFF2-40B4-BE49-F238E27FC236}">
                  <a16:creationId xmlns:a16="http://schemas.microsoft.com/office/drawing/2014/main" id="{B7770320-BAF2-E87B-BDDC-7D20343D07B0}"/>
                </a:ext>
              </a:extLst>
            </p:cNvPr>
            <p:cNvGrpSpPr>
              <a:grpSpLocks/>
            </p:cNvGrpSpPr>
            <p:nvPr/>
          </p:nvGrpSpPr>
          <p:grpSpPr bwMode="auto">
            <a:xfrm>
              <a:off x="1284" y="2214"/>
              <a:ext cx="980" cy="981"/>
              <a:chOff x="1284" y="2214"/>
              <a:chExt cx="980" cy="981"/>
            </a:xfrm>
          </p:grpSpPr>
          <p:sp>
            <p:nvSpPr>
              <p:cNvPr id="85250" name="Freeform 258">
                <a:extLst>
                  <a:ext uri="{FF2B5EF4-FFF2-40B4-BE49-F238E27FC236}">
                    <a16:creationId xmlns:a16="http://schemas.microsoft.com/office/drawing/2014/main" id="{F059B0DA-4CCD-8B42-9A0C-E212370B4250}"/>
                  </a:ext>
                </a:extLst>
              </p:cNvPr>
              <p:cNvSpPr>
                <a:spLocks/>
              </p:cNvSpPr>
              <p:nvPr/>
            </p:nvSpPr>
            <p:spPr bwMode="auto">
              <a:xfrm>
                <a:off x="1546" y="2666"/>
                <a:ext cx="13" cy="36"/>
              </a:xfrm>
              <a:custGeom>
                <a:avLst/>
                <a:gdLst>
                  <a:gd name="T0" fmla="*/ 17 w 37"/>
                  <a:gd name="T1" fmla="*/ 4 h 108"/>
                  <a:gd name="T2" fmla="*/ 17 w 37"/>
                  <a:gd name="T3" fmla="*/ 4 h 108"/>
                  <a:gd name="T4" fmla="*/ 22 w 37"/>
                  <a:gd name="T5" fmla="*/ 11 h 108"/>
                  <a:gd name="T6" fmla="*/ 24 w 37"/>
                  <a:gd name="T7" fmla="*/ 19 h 108"/>
                  <a:gd name="T8" fmla="*/ 27 w 37"/>
                  <a:gd name="T9" fmla="*/ 27 h 108"/>
                  <a:gd name="T10" fmla="*/ 29 w 37"/>
                  <a:gd name="T11" fmla="*/ 34 h 108"/>
                  <a:gd name="T12" fmla="*/ 30 w 37"/>
                  <a:gd name="T13" fmla="*/ 41 h 108"/>
                  <a:gd name="T14" fmla="*/ 31 w 37"/>
                  <a:gd name="T15" fmla="*/ 47 h 108"/>
                  <a:gd name="T16" fmla="*/ 31 w 37"/>
                  <a:gd name="T17" fmla="*/ 54 h 108"/>
                  <a:gd name="T18" fmla="*/ 30 w 37"/>
                  <a:gd name="T19" fmla="*/ 60 h 108"/>
                  <a:gd name="T20" fmla="*/ 28 w 37"/>
                  <a:gd name="T21" fmla="*/ 68 h 108"/>
                  <a:gd name="T22" fmla="*/ 26 w 37"/>
                  <a:gd name="T23" fmla="*/ 73 h 108"/>
                  <a:gd name="T24" fmla="*/ 24 w 37"/>
                  <a:gd name="T25" fmla="*/ 78 h 108"/>
                  <a:gd name="T26" fmla="*/ 20 w 37"/>
                  <a:gd name="T27" fmla="*/ 84 h 108"/>
                  <a:gd name="T28" fmla="*/ 16 w 37"/>
                  <a:gd name="T29" fmla="*/ 89 h 108"/>
                  <a:gd name="T30" fmla="*/ 12 w 37"/>
                  <a:gd name="T31" fmla="*/ 94 h 108"/>
                  <a:gd name="T32" fmla="*/ 6 w 37"/>
                  <a:gd name="T33" fmla="*/ 99 h 108"/>
                  <a:gd name="T34" fmla="*/ 0 w 37"/>
                  <a:gd name="T35" fmla="*/ 103 h 108"/>
                  <a:gd name="T36" fmla="*/ 4 w 37"/>
                  <a:gd name="T37" fmla="*/ 108 h 108"/>
                  <a:gd name="T38" fmla="*/ 9 w 37"/>
                  <a:gd name="T39" fmla="*/ 103 h 108"/>
                  <a:gd name="T40" fmla="*/ 15 w 37"/>
                  <a:gd name="T41" fmla="*/ 99 h 108"/>
                  <a:gd name="T42" fmla="*/ 21 w 37"/>
                  <a:gd name="T43" fmla="*/ 93 h 108"/>
                  <a:gd name="T44" fmla="*/ 24 w 37"/>
                  <a:gd name="T45" fmla="*/ 87 h 108"/>
                  <a:gd name="T46" fmla="*/ 28 w 37"/>
                  <a:gd name="T47" fmla="*/ 82 h 108"/>
                  <a:gd name="T48" fmla="*/ 32 w 37"/>
                  <a:gd name="T49" fmla="*/ 76 h 108"/>
                  <a:gd name="T50" fmla="*/ 34 w 37"/>
                  <a:gd name="T51" fmla="*/ 69 h 108"/>
                  <a:gd name="T52" fmla="*/ 36 w 37"/>
                  <a:gd name="T53" fmla="*/ 61 h 108"/>
                  <a:gd name="T54" fmla="*/ 37 w 37"/>
                  <a:gd name="T55" fmla="*/ 54 h 108"/>
                  <a:gd name="T56" fmla="*/ 37 w 37"/>
                  <a:gd name="T57" fmla="*/ 47 h 108"/>
                  <a:gd name="T58" fmla="*/ 36 w 37"/>
                  <a:gd name="T59" fmla="*/ 40 h 108"/>
                  <a:gd name="T60" fmla="*/ 35 w 37"/>
                  <a:gd name="T61" fmla="*/ 32 h 108"/>
                  <a:gd name="T62" fmla="*/ 33 w 37"/>
                  <a:gd name="T63" fmla="*/ 24 h 108"/>
                  <a:gd name="T64" fmla="*/ 30 w 37"/>
                  <a:gd name="T65" fmla="*/ 17 h 108"/>
                  <a:gd name="T66" fmla="*/ 26 w 37"/>
                  <a:gd name="T67" fmla="*/ 9 h 108"/>
                  <a:gd name="T68" fmla="*/ 22 w 37"/>
                  <a:gd name="T69" fmla="*/ 0 h 108"/>
                  <a:gd name="T70" fmla="*/ 22 w 37"/>
                  <a:gd name="T71" fmla="*/ 1 h 108"/>
                  <a:gd name="T72" fmla="*/ 22 w 37"/>
                  <a:gd name="T73" fmla="*/ 0 h 108"/>
                  <a:gd name="T74" fmla="*/ 20 w 37"/>
                  <a:gd name="T75" fmla="*/ 0 h 108"/>
                  <a:gd name="T76" fmla="*/ 18 w 37"/>
                  <a:gd name="T77" fmla="*/ 0 h 108"/>
                  <a:gd name="T78" fmla="*/ 17 w 37"/>
                  <a:gd name="T79" fmla="*/ 2 h 108"/>
                  <a:gd name="T80" fmla="*/ 17 w 37"/>
                  <a:gd name="T81" fmla="*/ 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08">
                    <a:moveTo>
                      <a:pt x="17" y="4"/>
                    </a:moveTo>
                    <a:lnTo>
                      <a:pt x="17" y="4"/>
                    </a:lnTo>
                    <a:lnTo>
                      <a:pt x="22" y="11"/>
                    </a:lnTo>
                    <a:lnTo>
                      <a:pt x="24" y="19"/>
                    </a:lnTo>
                    <a:lnTo>
                      <a:pt x="27" y="27"/>
                    </a:lnTo>
                    <a:lnTo>
                      <a:pt x="29" y="34"/>
                    </a:lnTo>
                    <a:lnTo>
                      <a:pt x="30" y="41"/>
                    </a:lnTo>
                    <a:lnTo>
                      <a:pt x="31" y="47"/>
                    </a:lnTo>
                    <a:lnTo>
                      <a:pt x="31" y="54"/>
                    </a:lnTo>
                    <a:lnTo>
                      <a:pt x="30" y="60"/>
                    </a:lnTo>
                    <a:lnTo>
                      <a:pt x="28" y="68"/>
                    </a:lnTo>
                    <a:lnTo>
                      <a:pt x="26" y="73"/>
                    </a:lnTo>
                    <a:lnTo>
                      <a:pt x="24" y="78"/>
                    </a:lnTo>
                    <a:lnTo>
                      <a:pt x="20" y="84"/>
                    </a:lnTo>
                    <a:lnTo>
                      <a:pt x="16" y="89"/>
                    </a:lnTo>
                    <a:lnTo>
                      <a:pt x="12" y="94"/>
                    </a:lnTo>
                    <a:lnTo>
                      <a:pt x="6" y="99"/>
                    </a:lnTo>
                    <a:lnTo>
                      <a:pt x="0" y="103"/>
                    </a:lnTo>
                    <a:lnTo>
                      <a:pt x="4" y="108"/>
                    </a:lnTo>
                    <a:lnTo>
                      <a:pt x="9" y="103"/>
                    </a:lnTo>
                    <a:lnTo>
                      <a:pt x="15" y="99"/>
                    </a:lnTo>
                    <a:lnTo>
                      <a:pt x="21" y="93"/>
                    </a:lnTo>
                    <a:lnTo>
                      <a:pt x="24" y="87"/>
                    </a:lnTo>
                    <a:lnTo>
                      <a:pt x="28" y="82"/>
                    </a:lnTo>
                    <a:lnTo>
                      <a:pt x="32" y="76"/>
                    </a:lnTo>
                    <a:lnTo>
                      <a:pt x="34" y="69"/>
                    </a:lnTo>
                    <a:lnTo>
                      <a:pt x="36" y="61"/>
                    </a:lnTo>
                    <a:lnTo>
                      <a:pt x="37" y="54"/>
                    </a:lnTo>
                    <a:lnTo>
                      <a:pt x="37" y="47"/>
                    </a:lnTo>
                    <a:lnTo>
                      <a:pt x="36" y="40"/>
                    </a:lnTo>
                    <a:lnTo>
                      <a:pt x="35" y="32"/>
                    </a:lnTo>
                    <a:lnTo>
                      <a:pt x="33" y="24"/>
                    </a:lnTo>
                    <a:lnTo>
                      <a:pt x="30" y="17"/>
                    </a:lnTo>
                    <a:lnTo>
                      <a:pt x="26" y="9"/>
                    </a:lnTo>
                    <a:lnTo>
                      <a:pt x="22" y="0"/>
                    </a:lnTo>
                    <a:lnTo>
                      <a:pt x="22" y="1"/>
                    </a:lnTo>
                    <a:lnTo>
                      <a:pt x="22" y="0"/>
                    </a:lnTo>
                    <a:lnTo>
                      <a:pt x="20" y="0"/>
                    </a:lnTo>
                    <a:lnTo>
                      <a:pt x="18" y="0"/>
                    </a:lnTo>
                    <a:lnTo>
                      <a:pt x="17" y="2"/>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51" name="Freeform 259">
                <a:extLst>
                  <a:ext uri="{FF2B5EF4-FFF2-40B4-BE49-F238E27FC236}">
                    <a16:creationId xmlns:a16="http://schemas.microsoft.com/office/drawing/2014/main" id="{3B5EF6BF-85CF-05C9-2910-B3743A3314BD}"/>
                  </a:ext>
                </a:extLst>
              </p:cNvPr>
              <p:cNvSpPr>
                <a:spLocks/>
              </p:cNvSpPr>
              <p:nvPr/>
            </p:nvSpPr>
            <p:spPr bwMode="auto">
              <a:xfrm>
                <a:off x="1475" y="2570"/>
                <a:ext cx="161" cy="132"/>
              </a:xfrm>
              <a:custGeom>
                <a:avLst/>
                <a:gdLst>
                  <a:gd name="T0" fmla="*/ 190 w 483"/>
                  <a:gd name="T1" fmla="*/ 249 h 397"/>
                  <a:gd name="T2" fmla="*/ 170 w 483"/>
                  <a:gd name="T3" fmla="*/ 217 h 397"/>
                  <a:gd name="T4" fmla="*/ 150 w 483"/>
                  <a:gd name="T5" fmla="*/ 189 h 397"/>
                  <a:gd name="T6" fmla="*/ 132 w 483"/>
                  <a:gd name="T7" fmla="*/ 163 h 397"/>
                  <a:gd name="T8" fmla="*/ 120 w 483"/>
                  <a:gd name="T9" fmla="*/ 130 h 397"/>
                  <a:gd name="T10" fmla="*/ 118 w 483"/>
                  <a:gd name="T11" fmla="*/ 92 h 397"/>
                  <a:gd name="T12" fmla="*/ 127 w 483"/>
                  <a:gd name="T13" fmla="*/ 60 h 397"/>
                  <a:gd name="T14" fmla="*/ 154 w 483"/>
                  <a:gd name="T15" fmla="*/ 36 h 397"/>
                  <a:gd name="T16" fmla="*/ 193 w 483"/>
                  <a:gd name="T17" fmla="*/ 23 h 397"/>
                  <a:gd name="T18" fmla="*/ 233 w 483"/>
                  <a:gd name="T19" fmla="*/ 26 h 397"/>
                  <a:gd name="T20" fmla="*/ 280 w 483"/>
                  <a:gd name="T21" fmla="*/ 76 h 397"/>
                  <a:gd name="T22" fmla="*/ 300 w 483"/>
                  <a:gd name="T23" fmla="*/ 135 h 397"/>
                  <a:gd name="T24" fmla="*/ 312 w 483"/>
                  <a:gd name="T25" fmla="*/ 176 h 397"/>
                  <a:gd name="T26" fmla="*/ 336 w 483"/>
                  <a:gd name="T27" fmla="*/ 226 h 397"/>
                  <a:gd name="T28" fmla="*/ 367 w 483"/>
                  <a:gd name="T29" fmla="*/ 263 h 397"/>
                  <a:gd name="T30" fmla="*/ 402 w 483"/>
                  <a:gd name="T31" fmla="*/ 282 h 397"/>
                  <a:gd name="T32" fmla="*/ 449 w 483"/>
                  <a:gd name="T33" fmla="*/ 282 h 397"/>
                  <a:gd name="T34" fmla="*/ 469 w 483"/>
                  <a:gd name="T35" fmla="*/ 261 h 397"/>
                  <a:gd name="T36" fmla="*/ 438 w 483"/>
                  <a:gd name="T37" fmla="*/ 267 h 397"/>
                  <a:gd name="T38" fmla="*/ 399 w 483"/>
                  <a:gd name="T39" fmla="*/ 261 h 397"/>
                  <a:gd name="T40" fmla="*/ 365 w 483"/>
                  <a:gd name="T41" fmla="*/ 240 h 397"/>
                  <a:gd name="T42" fmla="*/ 336 w 483"/>
                  <a:gd name="T43" fmla="*/ 187 h 397"/>
                  <a:gd name="T44" fmla="*/ 314 w 483"/>
                  <a:gd name="T45" fmla="*/ 121 h 397"/>
                  <a:gd name="T46" fmla="*/ 290 w 483"/>
                  <a:gd name="T47" fmla="*/ 58 h 397"/>
                  <a:gd name="T48" fmla="*/ 252 w 483"/>
                  <a:gd name="T49" fmla="*/ 14 h 397"/>
                  <a:gd name="T50" fmla="*/ 211 w 483"/>
                  <a:gd name="T51" fmla="*/ 0 h 397"/>
                  <a:gd name="T52" fmla="*/ 169 w 483"/>
                  <a:gd name="T53" fmla="*/ 11 h 397"/>
                  <a:gd name="T54" fmla="*/ 129 w 483"/>
                  <a:gd name="T55" fmla="*/ 34 h 397"/>
                  <a:gd name="T56" fmla="*/ 99 w 483"/>
                  <a:gd name="T57" fmla="*/ 72 h 397"/>
                  <a:gd name="T58" fmla="*/ 98 w 483"/>
                  <a:gd name="T59" fmla="*/ 106 h 397"/>
                  <a:gd name="T60" fmla="*/ 105 w 483"/>
                  <a:gd name="T61" fmla="*/ 138 h 397"/>
                  <a:gd name="T62" fmla="*/ 118 w 483"/>
                  <a:gd name="T63" fmla="*/ 168 h 397"/>
                  <a:gd name="T64" fmla="*/ 142 w 483"/>
                  <a:gd name="T65" fmla="*/ 203 h 397"/>
                  <a:gd name="T66" fmla="*/ 180 w 483"/>
                  <a:gd name="T67" fmla="*/ 274 h 397"/>
                  <a:gd name="T68" fmla="*/ 205 w 483"/>
                  <a:gd name="T69" fmla="*/ 342 h 397"/>
                  <a:gd name="T70" fmla="*/ 178 w 483"/>
                  <a:gd name="T71" fmla="*/ 369 h 397"/>
                  <a:gd name="T72" fmla="*/ 127 w 483"/>
                  <a:gd name="T73" fmla="*/ 329 h 397"/>
                  <a:gd name="T74" fmla="*/ 84 w 483"/>
                  <a:gd name="T75" fmla="*/ 265 h 397"/>
                  <a:gd name="T76" fmla="*/ 58 w 483"/>
                  <a:gd name="T77" fmla="*/ 223 h 397"/>
                  <a:gd name="T78" fmla="*/ 33 w 483"/>
                  <a:gd name="T79" fmla="*/ 213 h 397"/>
                  <a:gd name="T80" fmla="*/ 13 w 483"/>
                  <a:gd name="T81" fmla="*/ 226 h 397"/>
                  <a:gd name="T82" fmla="*/ 3 w 483"/>
                  <a:gd name="T83" fmla="*/ 254 h 397"/>
                  <a:gd name="T84" fmla="*/ 0 w 483"/>
                  <a:gd name="T85" fmla="*/ 288 h 397"/>
                  <a:gd name="T86" fmla="*/ 20 w 483"/>
                  <a:gd name="T87" fmla="*/ 331 h 397"/>
                  <a:gd name="T88" fmla="*/ 58 w 483"/>
                  <a:gd name="T89" fmla="*/ 330 h 397"/>
                  <a:gd name="T90" fmla="*/ 98 w 483"/>
                  <a:gd name="T91" fmla="*/ 340 h 397"/>
                  <a:gd name="T92" fmla="*/ 142 w 483"/>
                  <a:gd name="T93" fmla="*/ 385 h 397"/>
                  <a:gd name="T94" fmla="*/ 187 w 483"/>
                  <a:gd name="T95" fmla="*/ 394 h 397"/>
                  <a:gd name="T96" fmla="*/ 221 w 483"/>
                  <a:gd name="T97" fmla="*/ 367 h 397"/>
                  <a:gd name="T98" fmla="*/ 228 w 483"/>
                  <a:gd name="T99" fmla="*/ 335 h 397"/>
                  <a:gd name="T100" fmla="*/ 218 w 483"/>
                  <a:gd name="T101" fmla="*/ 298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3" h="397">
                    <a:moveTo>
                      <a:pt x="207" y="276"/>
                    </a:moveTo>
                    <a:lnTo>
                      <a:pt x="203" y="269"/>
                    </a:lnTo>
                    <a:lnTo>
                      <a:pt x="199" y="263"/>
                    </a:lnTo>
                    <a:lnTo>
                      <a:pt x="195" y="256"/>
                    </a:lnTo>
                    <a:lnTo>
                      <a:pt x="190" y="249"/>
                    </a:lnTo>
                    <a:lnTo>
                      <a:pt x="186" y="243"/>
                    </a:lnTo>
                    <a:lnTo>
                      <a:pt x="182" y="237"/>
                    </a:lnTo>
                    <a:lnTo>
                      <a:pt x="178" y="231"/>
                    </a:lnTo>
                    <a:lnTo>
                      <a:pt x="174" y="224"/>
                    </a:lnTo>
                    <a:lnTo>
                      <a:pt x="170" y="217"/>
                    </a:lnTo>
                    <a:lnTo>
                      <a:pt x="167" y="211"/>
                    </a:lnTo>
                    <a:lnTo>
                      <a:pt x="162" y="206"/>
                    </a:lnTo>
                    <a:lnTo>
                      <a:pt x="158" y="200"/>
                    </a:lnTo>
                    <a:lnTo>
                      <a:pt x="154" y="194"/>
                    </a:lnTo>
                    <a:lnTo>
                      <a:pt x="150" y="189"/>
                    </a:lnTo>
                    <a:lnTo>
                      <a:pt x="146" y="183"/>
                    </a:lnTo>
                    <a:lnTo>
                      <a:pt x="142" y="178"/>
                    </a:lnTo>
                    <a:lnTo>
                      <a:pt x="139" y="173"/>
                    </a:lnTo>
                    <a:lnTo>
                      <a:pt x="135" y="168"/>
                    </a:lnTo>
                    <a:lnTo>
                      <a:pt x="132" y="163"/>
                    </a:lnTo>
                    <a:lnTo>
                      <a:pt x="129" y="157"/>
                    </a:lnTo>
                    <a:lnTo>
                      <a:pt x="127" y="151"/>
                    </a:lnTo>
                    <a:lnTo>
                      <a:pt x="124" y="144"/>
                    </a:lnTo>
                    <a:lnTo>
                      <a:pt x="122" y="137"/>
                    </a:lnTo>
                    <a:lnTo>
                      <a:pt x="120" y="130"/>
                    </a:lnTo>
                    <a:lnTo>
                      <a:pt x="119" y="123"/>
                    </a:lnTo>
                    <a:lnTo>
                      <a:pt x="118" y="115"/>
                    </a:lnTo>
                    <a:lnTo>
                      <a:pt x="118" y="108"/>
                    </a:lnTo>
                    <a:lnTo>
                      <a:pt x="118" y="101"/>
                    </a:lnTo>
                    <a:lnTo>
                      <a:pt x="118" y="92"/>
                    </a:lnTo>
                    <a:lnTo>
                      <a:pt x="119" y="86"/>
                    </a:lnTo>
                    <a:lnTo>
                      <a:pt x="120" y="79"/>
                    </a:lnTo>
                    <a:lnTo>
                      <a:pt x="123" y="73"/>
                    </a:lnTo>
                    <a:lnTo>
                      <a:pt x="124" y="66"/>
                    </a:lnTo>
                    <a:lnTo>
                      <a:pt x="127" y="60"/>
                    </a:lnTo>
                    <a:lnTo>
                      <a:pt x="131" y="54"/>
                    </a:lnTo>
                    <a:lnTo>
                      <a:pt x="135" y="49"/>
                    </a:lnTo>
                    <a:lnTo>
                      <a:pt x="141" y="44"/>
                    </a:lnTo>
                    <a:lnTo>
                      <a:pt x="148" y="40"/>
                    </a:lnTo>
                    <a:lnTo>
                      <a:pt x="154" y="36"/>
                    </a:lnTo>
                    <a:lnTo>
                      <a:pt x="161" y="32"/>
                    </a:lnTo>
                    <a:lnTo>
                      <a:pt x="169" y="30"/>
                    </a:lnTo>
                    <a:lnTo>
                      <a:pt x="177" y="27"/>
                    </a:lnTo>
                    <a:lnTo>
                      <a:pt x="185" y="25"/>
                    </a:lnTo>
                    <a:lnTo>
                      <a:pt x="193" y="23"/>
                    </a:lnTo>
                    <a:lnTo>
                      <a:pt x="201" y="23"/>
                    </a:lnTo>
                    <a:lnTo>
                      <a:pt x="208" y="23"/>
                    </a:lnTo>
                    <a:lnTo>
                      <a:pt x="215" y="22"/>
                    </a:lnTo>
                    <a:lnTo>
                      <a:pt x="221" y="23"/>
                    </a:lnTo>
                    <a:lnTo>
                      <a:pt x="233" y="26"/>
                    </a:lnTo>
                    <a:lnTo>
                      <a:pt x="244" y="32"/>
                    </a:lnTo>
                    <a:lnTo>
                      <a:pt x="254" y="40"/>
                    </a:lnTo>
                    <a:lnTo>
                      <a:pt x="264" y="50"/>
                    </a:lnTo>
                    <a:lnTo>
                      <a:pt x="273" y="62"/>
                    </a:lnTo>
                    <a:lnTo>
                      <a:pt x="280" y="76"/>
                    </a:lnTo>
                    <a:lnTo>
                      <a:pt x="286" y="91"/>
                    </a:lnTo>
                    <a:lnTo>
                      <a:pt x="291" y="108"/>
                    </a:lnTo>
                    <a:lnTo>
                      <a:pt x="294" y="118"/>
                    </a:lnTo>
                    <a:lnTo>
                      <a:pt x="297" y="127"/>
                    </a:lnTo>
                    <a:lnTo>
                      <a:pt x="300" y="135"/>
                    </a:lnTo>
                    <a:lnTo>
                      <a:pt x="301" y="144"/>
                    </a:lnTo>
                    <a:lnTo>
                      <a:pt x="304" y="151"/>
                    </a:lnTo>
                    <a:lnTo>
                      <a:pt x="306" y="159"/>
                    </a:lnTo>
                    <a:lnTo>
                      <a:pt x="309" y="168"/>
                    </a:lnTo>
                    <a:lnTo>
                      <a:pt x="312" y="176"/>
                    </a:lnTo>
                    <a:lnTo>
                      <a:pt x="316" y="187"/>
                    </a:lnTo>
                    <a:lnTo>
                      <a:pt x="320" y="197"/>
                    </a:lnTo>
                    <a:lnTo>
                      <a:pt x="325" y="207"/>
                    </a:lnTo>
                    <a:lnTo>
                      <a:pt x="330" y="217"/>
                    </a:lnTo>
                    <a:lnTo>
                      <a:pt x="336" y="226"/>
                    </a:lnTo>
                    <a:lnTo>
                      <a:pt x="341" y="235"/>
                    </a:lnTo>
                    <a:lnTo>
                      <a:pt x="347" y="243"/>
                    </a:lnTo>
                    <a:lnTo>
                      <a:pt x="354" y="250"/>
                    </a:lnTo>
                    <a:lnTo>
                      <a:pt x="360" y="257"/>
                    </a:lnTo>
                    <a:lnTo>
                      <a:pt x="367" y="263"/>
                    </a:lnTo>
                    <a:lnTo>
                      <a:pt x="373" y="268"/>
                    </a:lnTo>
                    <a:lnTo>
                      <a:pt x="381" y="273"/>
                    </a:lnTo>
                    <a:lnTo>
                      <a:pt x="387" y="276"/>
                    </a:lnTo>
                    <a:lnTo>
                      <a:pt x="394" y="279"/>
                    </a:lnTo>
                    <a:lnTo>
                      <a:pt x="402" y="282"/>
                    </a:lnTo>
                    <a:lnTo>
                      <a:pt x="409" y="282"/>
                    </a:lnTo>
                    <a:lnTo>
                      <a:pt x="418" y="283"/>
                    </a:lnTo>
                    <a:lnTo>
                      <a:pt x="428" y="284"/>
                    </a:lnTo>
                    <a:lnTo>
                      <a:pt x="438" y="283"/>
                    </a:lnTo>
                    <a:lnTo>
                      <a:pt x="449" y="282"/>
                    </a:lnTo>
                    <a:lnTo>
                      <a:pt x="458" y="280"/>
                    </a:lnTo>
                    <a:lnTo>
                      <a:pt x="468" y="278"/>
                    </a:lnTo>
                    <a:lnTo>
                      <a:pt x="476" y="274"/>
                    </a:lnTo>
                    <a:lnTo>
                      <a:pt x="483" y="269"/>
                    </a:lnTo>
                    <a:lnTo>
                      <a:pt x="469" y="261"/>
                    </a:lnTo>
                    <a:lnTo>
                      <a:pt x="464" y="263"/>
                    </a:lnTo>
                    <a:lnTo>
                      <a:pt x="459" y="265"/>
                    </a:lnTo>
                    <a:lnTo>
                      <a:pt x="453" y="266"/>
                    </a:lnTo>
                    <a:lnTo>
                      <a:pt x="446" y="267"/>
                    </a:lnTo>
                    <a:lnTo>
                      <a:pt x="438" y="267"/>
                    </a:lnTo>
                    <a:lnTo>
                      <a:pt x="431" y="267"/>
                    </a:lnTo>
                    <a:lnTo>
                      <a:pt x="423" y="267"/>
                    </a:lnTo>
                    <a:lnTo>
                      <a:pt x="415" y="265"/>
                    </a:lnTo>
                    <a:lnTo>
                      <a:pt x="407" y="263"/>
                    </a:lnTo>
                    <a:lnTo>
                      <a:pt x="399" y="261"/>
                    </a:lnTo>
                    <a:lnTo>
                      <a:pt x="392" y="259"/>
                    </a:lnTo>
                    <a:lnTo>
                      <a:pt x="384" y="255"/>
                    </a:lnTo>
                    <a:lnTo>
                      <a:pt x="378" y="251"/>
                    </a:lnTo>
                    <a:lnTo>
                      <a:pt x="371" y="246"/>
                    </a:lnTo>
                    <a:lnTo>
                      <a:pt x="365" y="240"/>
                    </a:lnTo>
                    <a:lnTo>
                      <a:pt x="360" y="234"/>
                    </a:lnTo>
                    <a:lnTo>
                      <a:pt x="353" y="223"/>
                    </a:lnTo>
                    <a:lnTo>
                      <a:pt x="347" y="212"/>
                    </a:lnTo>
                    <a:lnTo>
                      <a:pt x="341" y="200"/>
                    </a:lnTo>
                    <a:lnTo>
                      <a:pt x="336" y="187"/>
                    </a:lnTo>
                    <a:lnTo>
                      <a:pt x="331" y="175"/>
                    </a:lnTo>
                    <a:lnTo>
                      <a:pt x="327" y="161"/>
                    </a:lnTo>
                    <a:lnTo>
                      <a:pt x="323" y="148"/>
                    </a:lnTo>
                    <a:lnTo>
                      <a:pt x="318" y="135"/>
                    </a:lnTo>
                    <a:lnTo>
                      <a:pt x="314" y="121"/>
                    </a:lnTo>
                    <a:lnTo>
                      <a:pt x="310" y="108"/>
                    </a:lnTo>
                    <a:lnTo>
                      <a:pt x="305" y="94"/>
                    </a:lnTo>
                    <a:lnTo>
                      <a:pt x="301" y="81"/>
                    </a:lnTo>
                    <a:lnTo>
                      <a:pt x="295" y="69"/>
                    </a:lnTo>
                    <a:lnTo>
                      <a:pt x="290" y="58"/>
                    </a:lnTo>
                    <a:lnTo>
                      <a:pt x="283" y="47"/>
                    </a:lnTo>
                    <a:lnTo>
                      <a:pt x="276" y="38"/>
                    </a:lnTo>
                    <a:lnTo>
                      <a:pt x="268" y="28"/>
                    </a:lnTo>
                    <a:lnTo>
                      <a:pt x="260" y="21"/>
                    </a:lnTo>
                    <a:lnTo>
                      <a:pt x="252" y="14"/>
                    </a:lnTo>
                    <a:lnTo>
                      <a:pt x="245" y="9"/>
                    </a:lnTo>
                    <a:lnTo>
                      <a:pt x="236" y="5"/>
                    </a:lnTo>
                    <a:lnTo>
                      <a:pt x="228" y="2"/>
                    </a:lnTo>
                    <a:lnTo>
                      <a:pt x="219" y="1"/>
                    </a:lnTo>
                    <a:lnTo>
                      <a:pt x="211" y="0"/>
                    </a:lnTo>
                    <a:lnTo>
                      <a:pt x="203" y="1"/>
                    </a:lnTo>
                    <a:lnTo>
                      <a:pt x="193" y="2"/>
                    </a:lnTo>
                    <a:lnTo>
                      <a:pt x="185" y="4"/>
                    </a:lnTo>
                    <a:lnTo>
                      <a:pt x="176" y="7"/>
                    </a:lnTo>
                    <a:lnTo>
                      <a:pt x="169" y="11"/>
                    </a:lnTo>
                    <a:lnTo>
                      <a:pt x="161" y="15"/>
                    </a:lnTo>
                    <a:lnTo>
                      <a:pt x="152" y="19"/>
                    </a:lnTo>
                    <a:lnTo>
                      <a:pt x="144" y="24"/>
                    </a:lnTo>
                    <a:lnTo>
                      <a:pt x="137" y="29"/>
                    </a:lnTo>
                    <a:lnTo>
                      <a:pt x="129" y="34"/>
                    </a:lnTo>
                    <a:lnTo>
                      <a:pt x="122" y="40"/>
                    </a:lnTo>
                    <a:lnTo>
                      <a:pt x="114" y="46"/>
                    </a:lnTo>
                    <a:lnTo>
                      <a:pt x="108" y="54"/>
                    </a:lnTo>
                    <a:lnTo>
                      <a:pt x="103" y="62"/>
                    </a:lnTo>
                    <a:lnTo>
                      <a:pt x="99" y="72"/>
                    </a:lnTo>
                    <a:lnTo>
                      <a:pt x="97" y="84"/>
                    </a:lnTo>
                    <a:lnTo>
                      <a:pt x="97" y="88"/>
                    </a:lnTo>
                    <a:lnTo>
                      <a:pt x="97" y="94"/>
                    </a:lnTo>
                    <a:lnTo>
                      <a:pt x="97" y="100"/>
                    </a:lnTo>
                    <a:lnTo>
                      <a:pt x="98" y="106"/>
                    </a:lnTo>
                    <a:lnTo>
                      <a:pt x="99" y="112"/>
                    </a:lnTo>
                    <a:lnTo>
                      <a:pt x="100" y="118"/>
                    </a:lnTo>
                    <a:lnTo>
                      <a:pt x="101" y="125"/>
                    </a:lnTo>
                    <a:lnTo>
                      <a:pt x="103" y="131"/>
                    </a:lnTo>
                    <a:lnTo>
                      <a:pt x="105" y="138"/>
                    </a:lnTo>
                    <a:lnTo>
                      <a:pt x="107" y="144"/>
                    </a:lnTo>
                    <a:lnTo>
                      <a:pt x="110" y="150"/>
                    </a:lnTo>
                    <a:lnTo>
                      <a:pt x="112" y="156"/>
                    </a:lnTo>
                    <a:lnTo>
                      <a:pt x="115" y="162"/>
                    </a:lnTo>
                    <a:lnTo>
                      <a:pt x="118" y="168"/>
                    </a:lnTo>
                    <a:lnTo>
                      <a:pt x="122" y="173"/>
                    </a:lnTo>
                    <a:lnTo>
                      <a:pt x="125" y="178"/>
                    </a:lnTo>
                    <a:lnTo>
                      <a:pt x="129" y="184"/>
                    </a:lnTo>
                    <a:lnTo>
                      <a:pt x="135" y="193"/>
                    </a:lnTo>
                    <a:lnTo>
                      <a:pt x="142" y="203"/>
                    </a:lnTo>
                    <a:lnTo>
                      <a:pt x="149" y="215"/>
                    </a:lnTo>
                    <a:lnTo>
                      <a:pt x="157" y="230"/>
                    </a:lnTo>
                    <a:lnTo>
                      <a:pt x="165" y="244"/>
                    </a:lnTo>
                    <a:lnTo>
                      <a:pt x="173" y="259"/>
                    </a:lnTo>
                    <a:lnTo>
                      <a:pt x="180" y="274"/>
                    </a:lnTo>
                    <a:lnTo>
                      <a:pt x="187" y="289"/>
                    </a:lnTo>
                    <a:lnTo>
                      <a:pt x="193" y="304"/>
                    </a:lnTo>
                    <a:lnTo>
                      <a:pt x="199" y="318"/>
                    </a:lnTo>
                    <a:lnTo>
                      <a:pt x="203" y="331"/>
                    </a:lnTo>
                    <a:lnTo>
                      <a:pt x="205" y="342"/>
                    </a:lnTo>
                    <a:lnTo>
                      <a:pt x="205" y="351"/>
                    </a:lnTo>
                    <a:lnTo>
                      <a:pt x="204" y="360"/>
                    </a:lnTo>
                    <a:lnTo>
                      <a:pt x="200" y="365"/>
                    </a:lnTo>
                    <a:lnTo>
                      <a:pt x="188" y="369"/>
                    </a:lnTo>
                    <a:lnTo>
                      <a:pt x="178" y="369"/>
                    </a:lnTo>
                    <a:lnTo>
                      <a:pt x="167" y="365"/>
                    </a:lnTo>
                    <a:lnTo>
                      <a:pt x="157" y="360"/>
                    </a:lnTo>
                    <a:lnTo>
                      <a:pt x="146" y="350"/>
                    </a:lnTo>
                    <a:lnTo>
                      <a:pt x="137" y="340"/>
                    </a:lnTo>
                    <a:lnTo>
                      <a:pt x="127" y="329"/>
                    </a:lnTo>
                    <a:lnTo>
                      <a:pt x="117" y="317"/>
                    </a:lnTo>
                    <a:lnTo>
                      <a:pt x="108" y="304"/>
                    </a:lnTo>
                    <a:lnTo>
                      <a:pt x="99" y="291"/>
                    </a:lnTo>
                    <a:lnTo>
                      <a:pt x="92" y="278"/>
                    </a:lnTo>
                    <a:lnTo>
                      <a:pt x="84" y="265"/>
                    </a:lnTo>
                    <a:lnTo>
                      <a:pt x="77" y="254"/>
                    </a:lnTo>
                    <a:lnTo>
                      <a:pt x="70" y="243"/>
                    </a:lnTo>
                    <a:lnTo>
                      <a:pt x="65" y="235"/>
                    </a:lnTo>
                    <a:lnTo>
                      <a:pt x="62" y="228"/>
                    </a:lnTo>
                    <a:lnTo>
                      <a:pt x="58" y="223"/>
                    </a:lnTo>
                    <a:lnTo>
                      <a:pt x="54" y="219"/>
                    </a:lnTo>
                    <a:lnTo>
                      <a:pt x="49" y="216"/>
                    </a:lnTo>
                    <a:lnTo>
                      <a:pt x="44" y="214"/>
                    </a:lnTo>
                    <a:lnTo>
                      <a:pt x="39" y="213"/>
                    </a:lnTo>
                    <a:lnTo>
                      <a:pt x="33" y="213"/>
                    </a:lnTo>
                    <a:lnTo>
                      <a:pt x="28" y="215"/>
                    </a:lnTo>
                    <a:lnTo>
                      <a:pt x="22" y="217"/>
                    </a:lnTo>
                    <a:lnTo>
                      <a:pt x="19" y="219"/>
                    </a:lnTo>
                    <a:lnTo>
                      <a:pt x="16" y="223"/>
                    </a:lnTo>
                    <a:lnTo>
                      <a:pt x="13" y="226"/>
                    </a:lnTo>
                    <a:lnTo>
                      <a:pt x="10" y="231"/>
                    </a:lnTo>
                    <a:lnTo>
                      <a:pt x="8" y="237"/>
                    </a:lnTo>
                    <a:lnTo>
                      <a:pt x="6" y="242"/>
                    </a:lnTo>
                    <a:lnTo>
                      <a:pt x="4" y="248"/>
                    </a:lnTo>
                    <a:lnTo>
                      <a:pt x="3" y="254"/>
                    </a:lnTo>
                    <a:lnTo>
                      <a:pt x="1" y="261"/>
                    </a:lnTo>
                    <a:lnTo>
                      <a:pt x="0" y="267"/>
                    </a:lnTo>
                    <a:lnTo>
                      <a:pt x="0" y="274"/>
                    </a:lnTo>
                    <a:lnTo>
                      <a:pt x="0" y="281"/>
                    </a:lnTo>
                    <a:lnTo>
                      <a:pt x="0" y="288"/>
                    </a:lnTo>
                    <a:lnTo>
                      <a:pt x="2" y="294"/>
                    </a:lnTo>
                    <a:lnTo>
                      <a:pt x="4" y="301"/>
                    </a:lnTo>
                    <a:lnTo>
                      <a:pt x="6" y="307"/>
                    </a:lnTo>
                    <a:lnTo>
                      <a:pt x="13" y="319"/>
                    </a:lnTo>
                    <a:lnTo>
                      <a:pt x="20" y="331"/>
                    </a:lnTo>
                    <a:lnTo>
                      <a:pt x="29" y="339"/>
                    </a:lnTo>
                    <a:lnTo>
                      <a:pt x="37" y="343"/>
                    </a:lnTo>
                    <a:lnTo>
                      <a:pt x="45" y="344"/>
                    </a:lnTo>
                    <a:lnTo>
                      <a:pt x="52" y="340"/>
                    </a:lnTo>
                    <a:lnTo>
                      <a:pt x="58" y="330"/>
                    </a:lnTo>
                    <a:lnTo>
                      <a:pt x="62" y="314"/>
                    </a:lnTo>
                    <a:lnTo>
                      <a:pt x="65" y="313"/>
                    </a:lnTo>
                    <a:lnTo>
                      <a:pt x="73" y="318"/>
                    </a:lnTo>
                    <a:lnTo>
                      <a:pt x="85" y="327"/>
                    </a:lnTo>
                    <a:lnTo>
                      <a:pt x="98" y="340"/>
                    </a:lnTo>
                    <a:lnTo>
                      <a:pt x="110" y="353"/>
                    </a:lnTo>
                    <a:lnTo>
                      <a:pt x="122" y="365"/>
                    </a:lnTo>
                    <a:lnTo>
                      <a:pt x="131" y="374"/>
                    </a:lnTo>
                    <a:lnTo>
                      <a:pt x="135" y="379"/>
                    </a:lnTo>
                    <a:lnTo>
                      <a:pt x="142" y="385"/>
                    </a:lnTo>
                    <a:lnTo>
                      <a:pt x="150" y="391"/>
                    </a:lnTo>
                    <a:lnTo>
                      <a:pt x="159" y="395"/>
                    </a:lnTo>
                    <a:lnTo>
                      <a:pt x="168" y="397"/>
                    </a:lnTo>
                    <a:lnTo>
                      <a:pt x="177" y="397"/>
                    </a:lnTo>
                    <a:lnTo>
                      <a:pt x="187" y="394"/>
                    </a:lnTo>
                    <a:lnTo>
                      <a:pt x="197" y="389"/>
                    </a:lnTo>
                    <a:lnTo>
                      <a:pt x="207" y="381"/>
                    </a:lnTo>
                    <a:lnTo>
                      <a:pt x="213" y="377"/>
                    </a:lnTo>
                    <a:lnTo>
                      <a:pt x="218" y="373"/>
                    </a:lnTo>
                    <a:lnTo>
                      <a:pt x="221" y="367"/>
                    </a:lnTo>
                    <a:lnTo>
                      <a:pt x="224" y="362"/>
                    </a:lnTo>
                    <a:lnTo>
                      <a:pt x="226" y="356"/>
                    </a:lnTo>
                    <a:lnTo>
                      <a:pt x="227" y="348"/>
                    </a:lnTo>
                    <a:lnTo>
                      <a:pt x="228" y="342"/>
                    </a:lnTo>
                    <a:lnTo>
                      <a:pt x="228" y="335"/>
                    </a:lnTo>
                    <a:lnTo>
                      <a:pt x="226" y="327"/>
                    </a:lnTo>
                    <a:lnTo>
                      <a:pt x="226" y="320"/>
                    </a:lnTo>
                    <a:lnTo>
                      <a:pt x="223" y="313"/>
                    </a:lnTo>
                    <a:lnTo>
                      <a:pt x="221" y="306"/>
                    </a:lnTo>
                    <a:lnTo>
                      <a:pt x="218" y="298"/>
                    </a:lnTo>
                    <a:lnTo>
                      <a:pt x="215" y="291"/>
                    </a:lnTo>
                    <a:lnTo>
                      <a:pt x="211" y="283"/>
                    </a:lnTo>
                    <a:lnTo>
                      <a:pt x="207" y="276"/>
                    </a:lnTo>
                    <a:close/>
                  </a:path>
                </a:pathLst>
              </a:custGeom>
              <a:solidFill>
                <a:srgbClr val="E075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52" name="Freeform 260">
                <a:extLst>
                  <a:ext uri="{FF2B5EF4-FFF2-40B4-BE49-F238E27FC236}">
                    <a16:creationId xmlns:a16="http://schemas.microsoft.com/office/drawing/2014/main" id="{8A75ED6C-F0C1-33D3-2319-BE8B4390625E}"/>
                  </a:ext>
                </a:extLst>
              </p:cNvPr>
              <p:cNvSpPr>
                <a:spLocks/>
              </p:cNvSpPr>
              <p:nvPr/>
            </p:nvSpPr>
            <p:spPr bwMode="auto">
              <a:xfrm>
                <a:off x="1457" y="2737"/>
                <a:ext cx="228" cy="70"/>
              </a:xfrm>
              <a:custGeom>
                <a:avLst/>
                <a:gdLst>
                  <a:gd name="T0" fmla="*/ 645 w 682"/>
                  <a:gd name="T1" fmla="*/ 96 h 208"/>
                  <a:gd name="T2" fmla="*/ 619 w 682"/>
                  <a:gd name="T3" fmla="*/ 98 h 208"/>
                  <a:gd name="T4" fmla="*/ 596 w 682"/>
                  <a:gd name="T5" fmla="*/ 100 h 208"/>
                  <a:gd name="T6" fmla="*/ 573 w 682"/>
                  <a:gd name="T7" fmla="*/ 105 h 208"/>
                  <a:gd name="T8" fmla="*/ 551 w 682"/>
                  <a:gd name="T9" fmla="*/ 113 h 208"/>
                  <a:gd name="T10" fmla="*/ 529 w 682"/>
                  <a:gd name="T11" fmla="*/ 123 h 208"/>
                  <a:gd name="T12" fmla="*/ 507 w 682"/>
                  <a:gd name="T13" fmla="*/ 134 h 208"/>
                  <a:gd name="T14" fmla="*/ 484 w 682"/>
                  <a:gd name="T15" fmla="*/ 149 h 208"/>
                  <a:gd name="T16" fmla="*/ 459 w 682"/>
                  <a:gd name="T17" fmla="*/ 168 h 208"/>
                  <a:gd name="T18" fmla="*/ 431 w 682"/>
                  <a:gd name="T19" fmla="*/ 184 h 208"/>
                  <a:gd name="T20" fmla="*/ 403 w 682"/>
                  <a:gd name="T21" fmla="*/ 195 h 208"/>
                  <a:gd name="T22" fmla="*/ 374 w 682"/>
                  <a:gd name="T23" fmla="*/ 202 h 208"/>
                  <a:gd name="T24" fmla="*/ 345 w 682"/>
                  <a:gd name="T25" fmla="*/ 206 h 208"/>
                  <a:gd name="T26" fmla="*/ 315 w 682"/>
                  <a:gd name="T27" fmla="*/ 208 h 208"/>
                  <a:gd name="T28" fmla="*/ 284 w 682"/>
                  <a:gd name="T29" fmla="*/ 207 h 208"/>
                  <a:gd name="T30" fmla="*/ 253 w 682"/>
                  <a:gd name="T31" fmla="*/ 205 h 208"/>
                  <a:gd name="T32" fmla="*/ 223 w 682"/>
                  <a:gd name="T33" fmla="*/ 202 h 208"/>
                  <a:gd name="T34" fmla="*/ 193 w 682"/>
                  <a:gd name="T35" fmla="*/ 199 h 208"/>
                  <a:gd name="T36" fmla="*/ 161 w 682"/>
                  <a:gd name="T37" fmla="*/ 194 h 208"/>
                  <a:gd name="T38" fmla="*/ 127 w 682"/>
                  <a:gd name="T39" fmla="*/ 188 h 208"/>
                  <a:gd name="T40" fmla="*/ 94 w 682"/>
                  <a:gd name="T41" fmla="*/ 181 h 208"/>
                  <a:gd name="T42" fmla="*/ 62 w 682"/>
                  <a:gd name="T43" fmla="*/ 172 h 208"/>
                  <a:gd name="T44" fmla="*/ 34 w 682"/>
                  <a:gd name="T45" fmla="*/ 161 h 208"/>
                  <a:gd name="T46" fmla="*/ 12 w 682"/>
                  <a:gd name="T47" fmla="*/ 148 h 208"/>
                  <a:gd name="T48" fmla="*/ 0 w 682"/>
                  <a:gd name="T49" fmla="*/ 123 h 208"/>
                  <a:gd name="T50" fmla="*/ 9 w 682"/>
                  <a:gd name="T51" fmla="*/ 95 h 208"/>
                  <a:gd name="T52" fmla="*/ 30 w 682"/>
                  <a:gd name="T53" fmla="*/ 77 h 208"/>
                  <a:gd name="T54" fmla="*/ 62 w 682"/>
                  <a:gd name="T55" fmla="*/ 65 h 208"/>
                  <a:gd name="T56" fmla="*/ 100 w 682"/>
                  <a:gd name="T57" fmla="*/ 58 h 208"/>
                  <a:gd name="T58" fmla="*/ 140 w 682"/>
                  <a:gd name="T59" fmla="*/ 54 h 208"/>
                  <a:gd name="T60" fmla="*/ 176 w 682"/>
                  <a:gd name="T61" fmla="*/ 50 h 208"/>
                  <a:gd name="T62" fmla="*/ 204 w 682"/>
                  <a:gd name="T63" fmla="*/ 45 h 208"/>
                  <a:gd name="T64" fmla="*/ 228 w 682"/>
                  <a:gd name="T65" fmla="*/ 42 h 208"/>
                  <a:gd name="T66" fmla="*/ 259 w 682"/>
                  <a:gd name="T67" fmla="*/ 42 h 208"/>
                  <a:gd name="T68" fmla="*/ 291 w 682"/>
                  <a:gd name="T69" fmla="*/ 43 h 208"/>
                  <a:gd name="T70" fmla="*/ 323 w 682"/>
                  <a:gd name="T71" fmla="*/ 46 h 208"/>
                  <a:gd name="T72" fmla="*/ 355 w 682"/>
                  <a:gd name="T73" fmla="*/ 50 h 208"/>
                  <a:gd name="T74" fmla="*/ 388 w 682"/>
                  <a:gd name="T75" fmla="*/ 55 h 208"/>
                  <a:gd name="T76" fmla="*/ 420 w 682"/>
                  <a:gd name="T77" fmla="*/ 61 h 208"/>
                  <a:gd name="T78" fmla="*/ 450 w 682"/>
                  <a:gd name="T79" fmla="*/ 68 h 208"/>
                  <a:gd name="T80" fmla="*/ 474 w 682"/>
                  <a:gd name="T81" fmla="*/ 72 h 208"/>
                  <a:gd name="T82" fmla="*/ 496 w 682"/>
                  <a:gd name="T83" fmla="*/ 67 h 208"/>
                  <a:gd name="T84" fmla="*/ 523 w 682"/>
                  <a:gd name="T85" fmla="*/ 59 h 208"/>
                  <a:gd name="T86" fmla="*/ 550 w 682"/>
                  <a:gd name="T87" fmla="*/ 48 h 208"/>
                  <a:gd name="T88" fmla="*/ 578 w 682"/>
                  <a:gd name="T89" fmla="*/ 36 h 208"/>
                  <a:gd name="T90" fmla="*/ 603 w 682"/>
                  <a:gd name="T91" fmla="*/ 24 h 208"/>
                  <a:gd name="T92" fmla="*/ 626 w 682"/>
                  <a:gd name="T93" fmla="*/ 12 h 208"/>
                  <a:gd name="T94" fmla="*/ 642 w 682"/>
                  <a:gd name="T95" fmla="*/ 3 h 208"/>
                  <a:gd name="T96" fmla="*/ 654 w 682"/>
                  <a:gd name="T97" fmla="*/ 0 h 208"/>
                  <a:gd name="T98" fmla="*/ 665 w 682"/>
                  <a:gd name="T99" fmla="*/ 9 h 208"/>
                  <a:gd name="T100" fmla="*/ 674 w 682"/>
                  <a:gd name="T101" fmla="*/ 23 h 208"/>
                  <a:gd name="T102" fmla="*/ 680 w 682"/>
                  <a:gd name="T103" fmla="*/ 41 h 208"/>
                  <a:gd name="T104" fmla="*/ 682 w 682"/>
                  <a:gd name="T105" fmla="*/ 60 h 208"/>
                  <a:gd name="T106" fmla="*/ 680 w 682"/>
                  <a:gd name="T107" fmla="*/ 77 h 208"/>
                  <a:gd name="T108" fmla="*/ 675 w 682"/>
                  <a:gd name="T109" fmla="*/ 90 h 208"/>
                  <a:gd name="T110" fmla="*/ 665 w 682"/>
                  <a:gd name="T111" fmla="*/ 9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2" h="208">
                    <a:moveTo>
                      <a:pt x="658" y="96"/>
                    </a:moveTo>
                    <a:lnTo>
                      <a:pt x="645" y="96"/>
                    </a:lnTo>
                    <a:lnTo>
                      <a:pt x="632" y="97"/>
                    </a:lnTo>
                    <a:lnTo>
                      <a:pt x="619" y="98"/>
                    </a:lnTo>
                    <a:lnTo>
                      <a:pt x="607" y="99"/>
                    </a:lnTo>
                    <a:lnTo>
                      <a:pt x="596" y="100"/>
                    </a:lnTo>
                    <a:lnTo>
                      <a:pt x="584" y="103"/>
                    </a:lnTo>
                    <a:lnTo>
                      <a:pt x="573" y="105"/>
                    </a:lnTo>
                    <a:lnTo>
                      <a:pt x="562" y="108"/>
                    </a:lnTo>
                    <a:lnTo>
                      <a:pt x="551" y="113"/>
                    </a:lnTo>
                    <a:lnTo>
                      <a:pt x="539" y="118"/>
                    </a:lnTo>
                    <a:lnTo>
                      <a:pt x="529" y="123"/>
                    </a:lnTo>
                    <a:lnTo>
                      <a:pt x="518" y="128"/>
                    </a:lnTo>
                    <a:lnTo>
                      <a:pt x="507" y="134"/>
                    </a:lnTo>
                    <a:lnTo>
                      <a:pt x="495" y="142"/>
                    </a:lnTo>
                    <a:lnTo>
                      <a:pt x="484" y="149"/>
                    </a:lnTo>
                    <a:lnTo>
                      <a:pt x="472" y="158"/>
                    </a:lnTo>
                    <a:lnTo>
                      <a:pt x="459" y="168"/>
                    </a:lnTo>
                    <a:lnTo>
                      <a:pt x="445" y="177"/>
                    </a:lnTo>
                    <a:lnTo>
                      <a:pt x="431" y="184"/>
                    </a:lnTo>
                    <a:lnTo>
                      <a:pt x="417" y="191"/>
                    </a:lnTo>
                    <a:lnTo>
                      <a:pt x="403" y="195"/>
                    </a:lnTo>
                    <a:lnTo>
                      <a:pt x="389" y="199"/>
                    </a:lnTo>
                    <a:lnTo>
                      <a:pt x="374" y="202"/>
                    </a:lnTo>
                    <a:lnTo>
                      <a:pt x="359" y="205"/>
                    </a:lnTo>
                    <a:lnTo>
                      <a:pt x="345" y="206"/>
                    </a:lnTo>
                    <a:lnTo>
                      <a:pt x="330" y="207"/>
                    </a:lnTo>
                    <a:lnTo>
                      <a:pt x="315" y="208"/>
                    </a:lnTo>
                    <a:lnTo>
                      <a:pt x="299" y="208"/>
                    </a:lnTo>
                    <a:lnTo>
                      <a:pt x="284" y="207"/>
                    </a:lnTo>
                    <a:lnTo>
                      <a:pt x="268" y="206"/>
                    </a:lnTo>
                    <a:lnTo>
                      <a:pt x="253" y="205"/>
                    </a:lnTo>
                    <a:lnTo>
                      <a:pt x="236" y="204"/>
                    </a:lnTo>
                    <a:lnTo>
                      <a:pt x="223" y="202"/>
                    </a:lnTo>
                    <a:lnTo>
                      <a:pt x="208" y="200"/>
                    </a:lnTo>
                    <a:lnTo>
                      <a:pt x="193" y="199"/>
                    </a:lnTo>
                    <a:lnTo>
                      <a:pt x="178" y="197"/>
                    </a:lnTo>
                    <a:lnTo>
                      <a:pt x="161" y="194"/>
                    </a:lnTo>
                    <a:lnTo>
                      <a:pt x="144" y="191"/>
                    </a:lnTo>
                    <a:lnTo>
                      <a:pt x="127" y="188"/>
                    </a:lnTo>
                    <a:lnTo>
                      <a:pt x="110" y="185"/>
                    </a:lnTo>
                    <a:lnTo>
                      <a:pt x="94" y="181"/>
                    </a:lnTo>
                    <a:lnTo>
                      <a:pt x="77" y="177"/>
                    </a:lnTo>
                    <a:lnTo>
                      <a:pt x="62" y="172"/>
                    </a:lnTo>
                    <a:lnTo>
                      <a:pt x="48" y="167"/>
                    </a:lnTo>
                    <a:lnTo>
                      <a:pt x="34" y="161"/>
                    </a:lnTo>
                    <a:lnTo>
                      <a:pt x="23" y="155"/>
                    </a:lnTo>
                    <a:lnTo>
                      <a:pt x="12" y="148"/>
                    </a:lnTo>
                    <a:lnTo>
                      <a:pt x="3" y="141"/>
                    </a:lnTo>
                    <a:lnTo>
                      <a:pt x="0" y="123"/>
                    </a:lnTo>
                    <a:lnTo>
                      <a:pt x="2" y="107"/>
                    </a:lnTo>
                    <a:lnTo>
                      <a:pt x="9" y="95"/>
                    </a:lnTo>
                    <a:lnTo>
                      <a:pt x="18" y="84"/>
                    </a:lnTo>
                    <a:lnTo>
                      <a:pt x="30" y="77"/>
                    </a:lnTo>
                    <a:lnTo>
                      <a:pt x="45" y="70"/>
                    </a:lnTo>
                    <a:lnTo>
                      <a:pt x="62" y="65"/>
                    </a:lnTo>
                    <a:lnTo>
                      <a:pt x="81" y="61"/>
                    </a:lnTo>
                    <a:lnTo>
                      <a:pt x="100" y="58"/>
                    </a:lnTo>
                    <a:lnTo>
                      <a:pt x="120" y="55"/>
                    </a:lnTo>
                    <a:lnTo>
                      <a:pt x="140" y="54"/>
                    </a:lnTo>
                    <a:lnTo>
                      <a:pt x="159" y="52"/>
                    </a:lnTo>
                    <a:lnTo>
                      <a:pt x="176" y="50"/>
                    </a:lnTo>
                    <a:lnTo>
                      <a:pt x="191" y="48"/>
                    </a:lnTo>
                    <a:lnTo>
                      <a:pt x="204" y="45"/>
                    </a:lnTo>
                    <a:lnTo>
                      <a:pt x="214" y="42"/>
                    </a:lnTo>
                    <a:lnTo>
                      <a:pt x="228" y="42"/>
                    </a:lnTo>
                    <a:lnTo>
                      <a:pt x="243" y="42"/>
                    </a:lnTo>
                    <a:lnTo>
                      <a:pt x="259" y="42"/>
                    </a:lnTo>
                    <a:lnTo>
                      <a:pt x="275" y="42"/>
                    </a:lnTo>
                    <a:lnTo>
                      <a:pt x="291" y="43"/>
                    </a:lnTo>
                    <a:lnTo>
                      <a:pt x="307" y="45"/>
                    </a:lnTo>
                    <a:lnTo>
                      <a:pt x="323" y="46"/>
                    </a:lnTo>
                    <a:lnTo>
                      <a:pt x="339" y="48"/>
                    </a:lnTo>
                    <a:lnTo>
                      <a:pt x="355" y="50"/>
                    </a:lnTo>
                    <a:lnTo>
                      <a:pt x="371" y="53"/>
                    </a:lnTo>
                    <a:lnTo>
                      <a:pt x="388" y="55"/>
                    </a:lnTo>
                    <a:lnTo>
                      <a:pt x="404" y="59"/>
                    </a:lnTo>
                    <a:lnTo>
                      <a:pt x="420" y="61"/>
                    </a:lnTo>
                    <a:lnTo>
                      <a:pt x="435" y="65"/>
                    </a:lnTo>
                    <a:lnTo>
                      <a:pt x="450" y="68"/>
                    </a:lnTo>
                    <a:lnTo>
                      <a:pt x="465" y="72"/>
                    </a:lnTo>
                    <a:lnTo>
                      <a:pt x="474" y="72"/>
                    </a:lnTo>
                    <a:lnTo>
                      <a:pt x="485" y="70"/>
                    </a:lnTo>
                    <a:lnTo>
                      <a:pt x="496" y="67"/>
                    </a:lnTo>
                    <a:lnTo>
                      <a:pt x="509" y="63"/>
                    </a:lnTo>
                    <a:lnTo>
                      <a:pt x="523" y="59"/>
                    </a:lnTo>
                    <a:lnTo>
                      <a:pt x="536" y="54"/>
                    </a:lnTo>
                    <a:lnTo>
                      <a:pt x="550" y="48"/>
                    </a:lnTo>
                    <a:lnTo>
                      <a:pt x="564" y="42"/>
                    </a:lnTo>
                    <a:lnTo>
                      <a:pt x="578" y="36"/>
                    </a:lnTo>
                    <a:lnTo>
                      <a:pt x="591" y="30"/>
                    </a:lnTo>
                    <a:lnTo>
                      <a:pt x="603" y="24"/>
                    </a:lnTo>
                    <a:lnTo>
                      <a:pt x="615" y="18"/>
                    </a:lnTo>
                    <a:lnTo>
                      <a:pt x="626" y="12"/>
                    </a:lnTo>
                    <a:lnTo>
                      <a:pt x="635" y="8"/>
                    </a:lnTo>
                    <a:lnTo>
                      <a:pt x="642" y="3"/>
                    </a:lnTo>
                    <a:lnTo>
                      <a:pt x="647" y="0"/>
                    </a:lnTo>
                    <a:lnTo>
                      <a:pt x="654" y="0"/>
                    </a:lnTo>
                    <a:lnTo>
                      <a:pt x="660" y="4"/>
                    </a:lnTo>
                    <a:lnTo>
                      <a:pt x="665" y="9"/>
                    </a:lnTo>
                    <a:lnTo>
                      <a:pt x="670" y="15"/>
                    </a:lnTo>
                    <a:lnTo>
                      <a:pt x="674" y="23"/>
                    </a:lnTo>
                    <a:lnTo>
                      <a:pt x="677" y="31"/>
                    </a:lnTo>
                    <a:lnTo>
                      <a:pt x="680" y="41"/>
                    </a:lnTo>
                    <a:lnTo>
                      <a:pt x="681" y="50"/>
                    </a:lnTo>
                    <a:lnTo>
                      <a:pt x="682" y="60"/>
                    </a:lnTo>
                    <a:lnTo>
                      <a:pt x="682" y="69"/>
                    </a:lnTo>
                    <a:lnTo>
                      <a:pt x="680" y="77"/>
                    </a:lnTo>
                    <a:lnTo>
                      <a:pt x="678" y="85"/>
                    </a:lnTo>
                    <a:lnTo>
                      <a:pt x="675" y="90"/>
                    </a:lnTo>
                    <a:lnTo>
                      <a:pt x="670" y="95"/>
                    </a:lnTo>
                    <a:lnTo>
                      <a:pt x="665" y="97"/>
                    </a:lnTo>
                    <a:lnTo>
                      <a:pt x="658" y="96"/>
                    </a:lnTo>
                    <a:close/>
                  </a:path>
                </a:pathLst>
              </a:custGeom>
              <a:solidFill>
                <a:srgbClr val="FFE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53" name="Freeform 261">
                <a:extLst>
                  <a:ext uri="{FF2B5EF4-FFF2-40B4-BE49-F238E27FC236}">
                    <a16:creationId xmlns:a16="http://schemas.microsoft.com/office/drawing/2014/main" id="{B7B7CB74-26AF-E0B7-4784-909BD383EB23}"/>
                  </a:ext>
                </a:extLst>
              </p:cNvPr>
              <p:cNvSpPr>
                <a:spLocks/>
              </p:cNvSpPr>
              <p:nvPr/>
            </p:nvSpPr>
            <p:spPr bwMode="auto">
              <a:xfrm>
                <a:off x="1445" y="2830"/>
                <a:ext cx="43" cy="79"/>
              </a:xfrm>
              <a:custGeom>
                <a:avLst/>
                <a:gdLst>
                  <a:gd name="T0" fmla="*/ 19 w 131"/>
                  <a:gd name="T1" fmla="*/ 13 h 237"/>
                  <a:gd name="T2" fmla="*/ 9 w 131"/>
                  <a:gd name="T3" fmla="*/ 42 h 237"/>
                  <a:gd name="T4" fmla="*/ 3 w 131"/>
                  <a:gd name="T5" fmla="*/ 70 h 237"/>
                  <a:gd name="T6" fmla="*/ 0 w 131"/>
                  <a:gd name="T7" fmla="*/ 99 h 237"/>
                  <a:gd name="T8" fmla="*/ 0 w 131"/>
                  <a:gd name="T9" fmla="*/ 129 h 237"/>
                  <a:gd name="T10" fmla="*/ 5 w 131"/>
                  <a:gd name="T11" fmla="*/ 157 h 237"/>
                  <a:gd name="T12" fmla="*/ 13 w 131"/>
                  <a:gd name="T13" fmla="*/ 184 h 237"/>
                  <a:gd name="T14" fmla="*/ 27 w 131"/>
                  <a:gd name="T15" fmla="*/ 209 h 237"/>
                  <a:gd name="T16" fmla="*/ 37 w 131"/>
                  <a:gd name="T17" fmla="*/ 224 h 237"/>
                  <a:gd name="T18" fmla="*/ 43 w 131"/>
                  <a:gd name="T19" fmla="*/ 228 h 237"/>
                  <a:gd name="T20" fmla="*/ 53 w 131"/>
                  <a:gd name="T21" fmla="*/ 233 h 237"/>
                  <a:gd name="T22" fmla="*/ 61 w 131"/>
                  <a:gd name="T23" fmla="*/ 236 h 237"/>
                  <a:gd name="T24" fmla="*/ 70 w 131"/>
                  <a:gd name="T25" fmla="*/ 237 h 237"/>
                  <a:gd name="T26" fmla="*/ 91 w 131"/>
                  <a:gd name="T27" fmla="*/ 233 h 237"/>
                  <a:gd name="T28" fmla="*/ 112 w 131"/>
                  <a:gd name="T29" fmla="*/ 225 h 237"/>
                  <a:gd name="T30" fmla="*/ 128 w 131"/>
                  <a:gd name="T31" fmla="*/ 210 h 237"/>
                  <a:gd name="T32" fmla="*/ 131 w 131"/>
                  <a:gd name="T33" fmla="*/ 193 h 237"/>
                  <a:gd name="T34" fmla="*/ 129 w 131"/>
                  <a:gd name="T35" fmla="*/ 173 h 237"/>
                  <a:gd name="T36" fmla="*/ 124 w 131"/>
                  <a:gd name="T37" fmla="*/ 154 h 237"/>
                  <a:gd name="T38" fmla="*/ 117 w 131"/>
                  <a:gd name="T39" fmla="*/ 135 h 237"/>
                  <a:gd name="T40" fmla="*/ 108 w 131"/>
                  <a:gd name="T41" fmla="*/ 116 h 237"/>
                  <a:gd name="T42" fmla="*/ 98 w 131"/>
                  <a:gd name="T43" fmla="*/ 98 h 237"/>
                  <a:gd name="T44" fmla="*/ 89 w 131"/>
                  <a:gd name="T45" fmla="*/ 80 h 237"/>
                  <a:gd name="T46" fmla="*/ 80 w 131"/>
                  <a:gd name="T47" fmla="*/ 64 h 237"/>
                  <a:gd name="T48" fmla="*/ 72 w 131"/>
                  <a:gd name="T49" fmla="*/ 50 h 237"/>
                  <a:gd name="T50" fmla="*/ 64 w 131"/>
                  <a:gd name="T51" fmla="*/ 34 h 237"/>
                  <a:gd name="T52" fmla="*/ 56 w 131"/>
                  <a:gd name="T53" fmla="*/ 18 h 237"/>
                  <a:gd name="T54" fmla="*/ 46 w 131"/>
                  <a:gd name="T55" fmla="*/ 4 h 237"/>
                  <a:gd name="T56" fmla="*/ 35 w 131"/>
                  <a:gd name="T57" fmla="*/ 1 h 237"/>
                  <a:gd name="T58" fmla="*/ 30 w 131"/>
                  <a:gd name="T59" fmla="*/ 3 h 237"/>
                  <a:gd name="T60" fmla="*/ 25 w 131"/>
                  <a:gd name="T61" fmla="*/ 3 h 237"/>
                  <a:gd name="T62" fmla="*/ 24 w 131"/>
                  <a:gd name="T63" fmla="*/ 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237">
                    <a:moveTo>
                      <a:pt x="24" y="0"/>
                    </a:moveTo>
                    <a:lnTo>
                      <a:pt x="19" y="13"/>
                    </a:lnTo>
                    <a:lnTo>
                      <a:pt x="14" y="27"/>
                    </a:lnTo>
                    <a:lnTo>
                      <a:pt x="9" y="42"/>
                    </a:lnTo>
                    <a:lnTo>
                      <a:pt x="5" y="55"/>
                    </a:lnTo>
                    <a:lnTo>
                      <a:pt x="3" y="70"/>
                    </a:lnTo>
                    <a:lnTo>
                      <a:pt x="1" y="84"/>
                    </a:lnTo>
                    <a:lnTo>
                      <a:pt x="0" y="99"/>
                    </a:lnTo>
                    <a:lnTo>
                      <a:pt x="0" y="114"/>
                    </a:lnTo>
                    <a:lnTo>
                      <a:pt x="0" y="129"/>
                    </a:lnTo>
                    <a:lnTo>
                      <a:pt x="2" y="143"/>
                    </a:lnTo>
                    <a:lnTo>
                      <a:pt x="5" y="157"/>
                    </a:lnTo>
                    <a:lnTo>
                      <a:pt x="8" y="171"/>
                    </a:lnTo>
                    <a:lnTo>
                      <a:pt x="13" y="184"/>
                    </a:lnTo>
                    <a:lnTo>
                      <a:pt x="20" y="197"/>
                    </a:lnTo>
                    <a:lnTo>
                      <a:pt x="27" y="209"/>
                    </a:lnTo>
                    <a:lnTo>
                      <a:pt x="35" y="222"/>
                    </a:lnTo>
                    <a:lnTo>
                      <a:pt x="37" y="224"/>
                    </a:lnTo>
                    <a:lnTo>
                      <a:pt x="39" y="226"/>
                    </a:lnTo>
                    <a:lnTo>
                      <a:pt x="43" y="228"/>
                    </a:lnTo>
                    <a:lnTo>
                      <a:pt x="49" y="231"/>
                    </a:lnTo>
                    <a:lnTo>
                      <a:pt x="53" y="233"/>
                    </a:lnTo>
                    <a:lnTo>
                      <a:pt x="57" y="235"/>
                    </a:lnTo>
                    <a:lnTo>
                      <a:pt x="61" y="236"/>
                    </a:lnTo>
                    <a:lnTo>
                      <a:pt x="62" y="237"/>
                    </a:lnTo>
                    <a:lnTo>
                      <a:pt x="70" y="237"/>
                    </a:lnTo>
                    <a:lnTo>
                      <a:pt x="80" y="236"/>
                    </a:lnTo>
                    <a:lnTo>
                      <a:pt x="91" y="233"/>
                    </a:lnTo>
                    <a:lnTo>
                      <a:pt x="102" y="230"/>
                    </a:lnTo>
                    <a:lnTo>
                      <a:pt x="112" y="225"/>
                    </a:lnTo>
                    <a:lnTo>
                      <a:pt x="121" y="218"/>
                    </a:lnTo>
                    <a:lnTo>
                      <a:pt x="128" y="210"/>
                    </a:lnTo>
                    <a:lnTo>
                      <a:pt x="130" y="202"/>
                    </a:lnTo>
                    <a:lnTo>
                      <a:pt x="131" y="193"/>
                    </a:lnTo>
                    <a:lnTo>
                      <a:pt x="130" y="182"/>
                    </a:lnTo>
                    <a:lnTo>
                      <a:pt x="129" y="173"/>
                    </a:lnTo>
                    <a:lnTo>
                      <a:pt x="127" y="163"/>
                    </a:lnTo>
                    <a:lnTo>
                      <a:pt x="124" y="154"/>
                    </a:lnTo>
                    <a:lnTo>
                      <a:pt x="121" y="144"/>
                    </a:lnTo>
                    <a:lnTo>
                      <a:pt x="117" y="135"/>
                    </a:lnTo>
                    <a:lnTo>
                      <a:pt x="113" y="125"/>
                    </a:lnTo>
                    <a:lnTo>
                      <a:pt x="108" y="116"/>
                    </a:lnTo>
                    <a:lnTo>
                      <a:pt x="104" y="107"/>
                    </a:lnTo>
                    <a:lnTo>
                      <a:pt x="98" y="98"/>
                    </a:lnTo>
                    <a:lnTo>
                      <a:pt x="93" y="89"/>
                    </a:lnTo>
                    <a:lnTo>
                      <a:pt x="89" y="80"/>
                    </a:lnTo>
                    <a:lnTo>
                      <a:pt x="84" y="72"/>
                    </a:lnTo>
                    <a:lnTo>
                      <a:pt x="80" y="64"/>
                    </a:lnTo>
                    <a:lnTo>
                      <a:pt x="76" y="57"/>
                    </a:lnTo>
                    <a:lnTo>
                      <a:pt x="72" y="50"/>
                    </a:lnTo>
                    <a:lnTo>
                      <a:pt x="68" y="42"/>
                    </a:lnTo>
                    <a:lnTo>
                      <a:pt x="64" y="34"/>
                    </a:lnTo>
                    <a:lnTo>
                      <a:pt x="61" y="26"/>
                    </a:lnTo>
                    <a:lnTo>
                      <a:pt x="56" y="18"/>
                    </a:lnTo>
                    <a:lnTo>
                      <a:pt x="52" y="11"/>
                    </a:lnTo>
                    <a:lnTo>
                      <a:pt x="46" y="4"/>
                    </a:lnTo>
                    <a:lnTo>
                      <a:pt x="39" y="0"/>
                    </a:lnTo>
                    <a:lnTo>
                      <a:pt x="35" y="1"/>
                    </a:lnTo>
                    <a:lnTo>
                      <a:pt x="32" y="2"/>
                    </a:lnTo>
                    <a:lnTo>
                      <a:pt x="30" y="3"/>
                    </a:lnTo>
                    <a:lnTo>
                      <a:pt x="27" y="3"/>
                    </a:lnTo>
                    <a:lnTo>
                      <a:pt x="25" y="3"/>
                    </a:lnTo>
                    <a:lnTo>
                      <a:pt x="24" y="2"/>
                    </a:lnTo>
                    <a:lnTo>
                      <a:pt x="24" y="1"/>
                    </a:lnTo>
                    <a:lnTo>
                      <a:pt x="24" y="0"/>
                    </a:lnTo>
                    <a:close/>
                  </a:path>
                </a:pathLst>
              </a:custGeom>
              <a:solidFill>
                <a:srgbClr val="FFE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54" name="Freeform 262">
                <a:extLst>
                  <a:ext uri="{FF2B5EF4-FFF2-40B4-BE49-F238E27FC236}">
                    <a16:creationId xmlns:a16="http://schemas.microsoft.com/office/drawing/2014/main" id="{5F0A0D61-B571-CFB7-F95C-AE5F71B3D24D}"/>
                  </a:ext>
                </a:extLst>
              </p:cNvPr>
              <p:cNvSpPr>
                <a:spLocks/>
              </p:cNvSpPr>
              <p:nvPr/>
            </p:nvSpPr>
            <p:spPr bwMode="auto">
              <a:xfrm>
                <a:off x="1602" y="2820"/>
                <a:ext cx="90" cy="107"/>
              </a:xfrm>
              <a:custGeom>
                <a:avLst/>
                <a:gdLst>
                  <a:gd name="T0" fmla="*/ 45 w 270"/>
                  <a:gd name="T1" fmla="*/ 37 h 321"/>
                  <a:gd name="T2" fmla="*/ 62 w 270"/>
                  <a:gd name="T3" fmla="*/ 26 h 321"/>
                  <a:gd name="T4" fmla="*/ 84 w 270"/>
                  <a:gd name="T5" fmla="*/ 17 h 321"/>
                  <a:gd name="T6" fmla="*/ 105 w 270"/>
                  <a:gd name="T7" fmla="*/ 11 h 321"/>
                  <a:gd name="T8" fmla="*/ 127 w 270"/>
                  <a:gd name="T9" fmla="*/ 8 h 321"/>
                  <a:gd name="T10" fmla="*/ 145 w 270"/>
                  <a:gd name="T11" fmla="*/ 6 h 321"/>
                  <a:gd name="T12" fmla="*/ 164 w 270"/>
                  <a:gd name="T13" fmla="*/ 4 h 321"/>
                  <a:gd name="T14" fmla="*/ 182 w 270"/>
                  <a:gd name="T15" fmla="*/ 0 h 321"/>
                  <a:gd name="T16" fmla="*/ 199 w 270"/>
                  <a:gd name="T17" fmla="*/ 4 h 321"/>
                  <a:gd name="T18" fmla="*/ 215 w 270"/>
                  <a:gd name="T19" fmla="*/ 13 h 321"/>
                  <a:gd name="T20" fmla="*/ 227 w 270"/>
                  <a:gd name="T21" fmla="*/ 24 h 321"/>
                  <a:gd name="T22" fmla="*/ 240 w 270"/>
                  <a:gd name="T23" fmla="*/ 42 h 321"/>
                  <a:gd name="T24" fmla="*/ 251 w 270"/>
                  <a:gd name="T25" fmla="*/ 61 h 321"/>
                  <a:gd name="T26" fmla="*/ 259 w 270"/>
                  <a:gd name="T27" fmla="*/ 81 h 321"/>
                  <a:gd name="T28" fmla="*/ 265 w 270"/>
                  <a:gd name="T29" fmla="*/ 102 h 321"/>
                  <a:gd name="T30" fmla="*/ 269 w 270"/>
                  <a:gd name="T31" fmla="*/ 126 h 321"/>
                  <a:gd name="T32" fmla="*/ 270 w 270"/>
                  <a:gd name="T33" fmla="*/ 146 h 321"/>
                  <a:gd name="T34" fmla="*/ 267 w 270"/>
                  <a:gd name="T35" fmla="*/ 168 h 321"/>
                  <a:gd name="T36" fmla="*/ 259 w 270"/>
                  <a:gd name="T37" fmla="*/ 191 h 321"/>
                  <a:gd name="T38" fmla="*/ 249 w 270"/>
                  <a:gd name="T39" fmla="*/ 214 h 321"/>
                  <a:gd name="T40" fmla="*/ 237 w 270"/>
                  <a:gd name="T41" fmla="*/ 233 h 321"/>
                  <a:gd name="T42" fmla="*/ 220 w 270"/>
                  <a:gd name="T43" fmla="*/ 250 h 321"/>
                  <a:gd name="T44" fmla="*/ 194 w 270"/>
                  <a:gd name="T45" fmla="*/ 272 h 321"/>
                  <a:gd name="T46" fmla="*/ 165 w 270"/>
                  <a:gd name="T47" fmla="*/ 293 h 321"/>
                  <a:gd name="T48" fmla="*/ 136 w 270"/>
                  <a:gd name="T49" fmla="*/ 309 h 321"/>
                  <a:gd name="T50" fmla="*/ 103 w 270"/>
                  <a:gd name="T51" fmla="*/ 319 h 321"/>
                  <a:gd name="T52" fmla="*/ 67 w 270"/>
                  <a:gd name="T53" fmla="*/ 320 h 321"/>
                  <a:gd name="T54" fmla="*/ 49 w 270"/>
                  <a:gd name="T55" fmla="*/ 312 h 321"/>
                  <a:gd name="T56" fmla="*/ 30 w 270"/>
                  <a:gd name="T57" fmla="*/ 297 h 321"/>
                  <a:gd name="T58" fmla="*/ 19 w 270"/>
                  <a:gd name="T59" fmla="*/ 284 h 321"/>
                  <a:gd name="T60" fmla="*/ 9 w 270"/>
                  <a:gd name="T61" fmla="*/ 265 h 321"/>
                  <a:gd name="T62" fmla="*/ 3 w 270"/>
                  <a:gd name="T63" fmla="*/ 245 h 321"/>
                  <a:gd name="T64" fmla="*/ 1 w 270"/>
                  <a:gd name="T65" fmla="*/ 225 h 321"/>
                  <a:gd name="T66" fmla="*/ 1 w 270"/>
                  <a:gd name="T67" fmla="*/ 205 h 321"/>
                  <a:gd name="T68" fmla="*/ 2 w 270"/>
                  <a:gd name="T69" fmla="*/ 184 h 321"/>
                  <a:gd name="T70" fmla="*/ 6 w 270"/>
                  <a:gd name="T71" fmla="*/ 168 h 321"/>
                  <a:gd name="T72" fmla="*/ 11 w 270"/>
                  <a:gd name="T73" fmla="*/ 150 h 321"/>
                  <a:gd name="T74" fmla="*/ 10 w 270"/>
                  <a:gd name="T75" fmla="*/ 134 h 321"/>
                  <a:gd name="T76" fmla="*/ 5 w 270"/>
                  <a:gd name="T77" fmla="*/ 118 h 321"/>
                  <a:gd name="T78" fmla="*/ 0 w 270"/>
                  <a:gd name="T79" fmla="*/ 102 h 321"/>
                  <a:gd name="T80" fmla="*/ 1 w 270"/>
                  <a:gd name="T81" fmla="*/ 93 h 321"/>
                  <a:gd name="T82" fmla="*/ 4 w 270"/>
                  <a:gd name="T83" fmla="*/ 83 h 321"/>
                  <a:gd name="T84" fmla="*/ 16 w 270"/>
                  <a:gd name="T85" fmla="*/ 68 h 321"/>
                  <a:gd name="T86" fmla="*/ 24 w 270"/>
                  <a:gd name="T87" fmla="*/ 5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0" h="321">
                    <a:moveTo>
                      <a:pt x="35" y="45"/>
                    </a:moveTo>
                    <a:lnTo>
                      <a:pt x="40" y="41"/>
                    </a:lnTo>
                    <a:lnTo>
                      <a:pt x="45" y="37"/>
                    </a:lnTo>
                    <a:lnTo>
                      <a:pt x="51" y="33"/>
                    </a:lnTo>
                    <a:lnTo>
                      <a:pt x="56" y="29"/>
                    </a:lnTo>
                    <a:lnTo>
                      <a:pt x="62" y="26"/>
                    </a:lnTo>
                    <a:lnTo>
                      <a:pt x="70" y="23"/>
                    </a:lnTo>
                    <a:lnTo>
                      <a:pt x="77" y="20"/>
                    </a:lnTo>
                    <a:lnTo>
                      <a:pt x="84" y="17"/>
                    </a:lnTo>
                    <a:lnTo>
                      <a:pt x="91" y="15"/>
                    </a:lnTo>
                    <a:lnTo>
                      <a:pt x="99" y="13"/>
                    </a:lnTo>
                    <a:lnTo>
                      <a:pt x="105" y="11"/>
                    </a:lnTo>
                    <a:lnTo>
                      <a:pt x="112" y="10"/>
                    </a:lnTo>
                    <a:lnTo>
                      <a:pt x="120" y="8"/>
                    </a:lnTo>
                    <a:lnTo>
                      <a:pt x="127" y="8"/>
                    </a:lnTo>
                    <a:lnTo>
                      <a:pt x="133" y="7"/>
                    </a:lnTo>
                    <a:lnTo>
                      <a:pt x="139" y="6"/>
                    </a:lnTo>
                    <a:lnTo>
                      <a:pt x="145" y="6"/>
                    </a:lnTo>
                    <a:lnTo>
                      <a:pt x="150" y="5"/>
                    </a:lnTo>
                    <a:lnTo>
                      <a:pt x="157" y="4"/>
                    </a:lnTo>
                    <a:lnTo>
                      <a:pt x="164" y="4"/>
                    </a:lnTo>
                    <a:lnTo>
                      <a:pt x="170" y="3"/>
                    </a:lnTo>
                    <a:lnTo>
                      <a:pt x="177" y="2"/>
                    </a:lnTo>
                    <a:lnTo>
                      <a:pt x="182" y="0"/>
                    </a:lnTo>
                    <a:lnTo>
                      <a:pt x="189" y="0"/>
                    </a:lnTo>
                    <a:lnTo>
                      <a:pt x="194" y="2"/>
                    </a:lnTo>
                    <a:lnTo>
                      <a:pt x="199" y="4"/>
                    </a:lnTo>
                    <a:lnTo>
                      <a:pt x="205" y="8"/>
                    </a:lnTo>
                    <a:lnTo>
                      <a:pt x="210" y="10"/>
                    </a:lnTo>
                    <a:lnTo>
                      <a:pt x="215" y="13"/>
                    </a:lnTo>
                    <a:lnTo>
                      <a:pt x="219" y="16"/>
                    </a:lnTo>
                    <a:lnTo>
                      <a:pt x="223" y="20"/>
                    </a:lnTo>
                    <a:lnTo>
                      <a:pt x="227" y="24"/>
                    </a:lnTo>
                    <a:lnTo>
                      <a:pt x="231" y="30"/>
                    </a:lnTo>
                    <a:lnTo>
                      <a:pt x="236" y="36"/>
                    </a:lnTo>
                    <a:lnTo>
                      <a:pt x="240" y="42"/>
                    </a:lnTo>
                    <a:lnTo>
                      <a:pt x="244" y="49"/>
                    </a:lnTo>
                    <a:lnTo>
                      <a:pt x="248" y="55"/>
                    </a:lnTo>
                    <a:lnTo>
                      <a:pt x="251" y="61"/>
                    </a:lnTo>
                    <a:lnTo>
                      <a:pt x="254" y="68"/>
                    </a:lnTo>
                    <a:lnTo>
                      <a:pt x="257" y="74"/>
                    </a:lnTo>
                    <a:lnTo>
                      <a:pt x="259" y="81"/>
                    </a:lnTo>
                    <a:lnTo>
                      <a:pt x="261" y="88"/>
                    </a:lnTo>
                    <a:lnTo>
                      <a:pt x="264" y="95"/>
                    </a:lnTo>
                    <a:lnTo>
                      <a:pt x="265" y="102"/>
                    </a:lnTo>
                    <a:lnTo>
                      <a:pt x="267" y="110"/>
                    </a:lnTo>
                    <a:lnTo>
                      <a:pt x="268" y="117"/>
                    </a:lnTo>
                    <a:lnTo>
                      <a:pt x="269" y="126"/>
                    </a:lnTo>
                    <a:lnTo>
                      <a:pt x="270" y="134"/>
                    </a:lnTo>
                    <a:lnTo>
                      <a:pt x="270" y="140"/>
                    </a:lnTo>
                    <a:lnTo>
                      <a:pt x="270" y="146"/>
                    </a:lnTo>
                    <a:lnTo>
                      <a:pt x="269" y="153"/>
                    </a:lnTo>
                    <a:lnTo>
                      <a:pt x="268" y="160"/>
                    </a:lnTo>
                    <a:lnTo>
                      <a:pt x="267" y="168"/>
                    </a:lnTo>
                    <a:lnTo>
                      <a:pt x="264" y="175"/>
                    </a:lnTo>
                    <a:lnTo>
                      <a:pt x="262" y="183"/>
                    </a:lnTo>
                    <a:lnTo>
                      <a:pt x="259" y="191"/>
                    </a:lnTo>
                    <a:lnTo>
                      <a:pt x="256" y="199"/>
                    </a:lnTo>
                    <a:lnTo>
                      <a:pt x="253" y="207"/>
                    </a:lnTo>
                    <a:lnTo>
                      <a:pt x="249" y="214"/>
                    </a:lnTo>
                    <a:lnTo>
                      <a:pt x="245" y="221"/>
                    </a:lnTo>
                    <a:lnTo>
                      <a:pt x="242" y="228"/>
                    </a:lnTo>
                    <a:lnTo>
                      <a:pt x="237" y="233"/>
                    </a:lnTo>
                    <a:lnTo>
                      <a:pt x="233" y="238"/>
                    </a:lnTo>
                    <a:lnTo>
                      <a:pt x="229" y="242"/>
                    </a:lnTo>
                    <a:lnTo>
                      <a:pt x="220" y="250"/>
                    </a:lnTo>
                    <a:lnTo>
                      <a:pt x="211" y="257"/>
                    </a:lnTo>
                    <a:lnTo>
                      <a:pt x="203" y="265"/>
                    </a:lnTo>
                    <a:lnTo>
                      <a:pt x="194" y="272"/>
                    </a:lnTo>
                    <a:lnTo>
                      <a:pt x="184" y="278"/>
                    </a:lnTo>
                    <a:lnTo>
                      <a:pt x="175" y="286"/>
                    </a:lnTo>
                    <a:lnTo>
                      <a:pt x="165" y="293"/>
                    </a:lnTo>
                    <a:lnTo>
                      <a:pt x="156" y="299"/>
                    </a:lnTo>
                    <a:lnTo>
                      <a:pt x="146" y="304"/>
                    </a:lnTo>
                    <a:lnTo>
                      <a:pt x="136" y="309"/>
                    </a:lnTo>
                    <a:lnTo>
                      <a:pt x="125" y="313"/>
                    </a:lnTo>
                    <a:lnTo>
                      <a:pt x="114" y="316"/>
                    </a:lnTo>
                    <a:lnTo>
                      <a:pt x="103" y="319"/>
                    </a:lnTo>
                    <a:lnTo>
                      <a:pt x="91" y="320"/>
                    </a:lnTo>
                    <a:lnTo>
                      <a:pt x="79" y="321"/>
                    </a:lnTo>
                    <a:lnTo>
                      <a:pt x="67" y="320"/>
                    </a:lnTo>
                    <a:lnTo>
                      <a:pt x="61" y="319"/>
                    </a:lnTo>
                    <a:lnTo>
                      <a:pt x="55" y="316"/>
                    </a:lnTo>
                    <a:lnTo>
                      <a:pt x="49" y="312"/>
                    </a:lnTo>
                    <a:lnTo>
                      <a:pt x="43" y="307"/>
                    </a:lnTo>
                    <a:lnTo>
                      <a:pt x="36" y="301"/>
                    </a:lnTo>
                    <a:lnTo>
                      <a:pt x="30" y="297"/>
                    </a:lnTo>
                    <a:lnTo>
                      <a:pt x="26" y="293"/>
                    </a:lnTo>
                    <a:lnTo>
                      <a:pt x="23" y="289"/>
                    </a:lnTo>
                    <a:lnTo>
                      <a:pt x="19" y="284"/>
                    </a:lnTo>
                    <a:lnTo>
                      <a:pt x="15" y="278"/>
                    </a:lnTo>
                    <a:lnTo>
                      <a:pt x="11" y="271"/>
                    </a:lnTo>
                    <a:lnTo>
                      <a:pt x="9" y="265"/>
                    </a:lnTo>
                    <a:lnTo>
                      <a:pt x="6" y="259"/>
                    </a:lnTo>
                    <a:lnTo>
                      <a:pt x="4" y="252"/>
                    </a:lnTo>
                    <a:lnTo>
                      <a:pt x="3" y="245"/>
                    </a:lnTo>
                    <a:lnTo>
                      <a:pt x="2" y="239"/>
                    </a:lnTo>
                    <a:lnTo>
                      <a:pt x="2" y="232"/>
                    </a:lnTo>
                    <a:lnTo>
                      <a:pt x="1" y="225"/>
                    </a:lnTo>
                    <a:lnTo>
                      <a:pt x="1" y="219"/>
                    </a:lnTo>
                    <a:lnTo>
                      <a:pt x="1" y="212"/>
                    </a:lnTo>
                    <a:lnTo>
                      <a:pt x="1" y="205"/>
                    </a:lnTo>
                    <a:lnTo>
                      <a:pt x="2" y="198"/>
                    </a:lnTo>
                    <a:lnTo>
                      <a:pt x="2" y="191"/>
                    </a:lnTo>
                    <a:lnTo>
                      <a:pt x="2" y="184"/>
                    </a:lnTo>
                    <a:lnTo>
                      <a:pt x="3" y="179"/>
                    </a:lnTo>
                    <a:lnTo>
                      <a:pt x="5" y="173"/>
                    </a:lnTo>
                    <a:lnTo>
                      <a:pt x="6" y="168"/>
                    </a:lnTo>
                    <a:lnTo>
                      <a:pt x="8" y="161"/>
                    </a:lnTo>
                    <a:lnTo>
                      <a:pt x="10" y="156"/>
                    </a:lnTo>
                    <a:lnTo>
                      <a:pt x="11" y="150"/>
                    </a:lnTo>
                    <a:lnTo>
                      <a:pt x="11" y="145"/>
                    </a:lnTo>
                    <a:lnTo>
                      <a:pt x="11" y="139"/>
                    </a:lnTo>
                    <a:lnTo>
                      <a:pt x="10" y="134"/>
                    </a:lnTo>
                    <a:lnTo>
                      <a:pt x="9" y="129"/>
                    </a:lnTo>
                    <a:lnTo>
                      <a:pt x="8" y="124"/>
                    </a:lnTo>
                    <a:lnTo>
                      <a:pt x="5" y="118"/>
                    </a:lnTo>
                    <a:lnTo>
                      <a:pt x="4" y="113"/>
                    </a:lnTo>
                    <a:lnTo>
                      <a:pt x="2" y="107"/>
                    </a:lnTo>
                    <a:lnTo>
                      <a:pt x="0" y="102"/>
                    </a:lnTo>
                    <a:lnTo>
                      <a:pt x="0" y="98"/>
                    </a:lnTo>
                    <a:lnTo>
                      <a:pt x="0" y="96"/>
                    </a:lnTo>
                    <a:lnTo>
                      <a:pt x="1" y="93"/>
                    </a:lnTo>
                    <a:lnTo>
                      <a:pt x="2" y="89"/>
                    </a:lnTo>
                    <a:lnTo>
                      <a:pt x="2" y="86"/>
                    </a:lnTo>
                    <a:lnTo>
                      <a:pt x="4" y="83"/>
                    </a:lnTo>
                    <a:lnTo>
                      <a:pt x="8" y="78"/>
                    </a:lnTo>
                    <a:lnTo>
                      <a:pt x="11" y="73"/>
                    </a:lnTo>
                    <a:lnTo>
                      <a:pt x="16" y="68"/>
                    </a:lnTo>
                    <a:lnTo>
                      <a:pt x="20" y="64"/>
                    </a:lnTo>
                    <a:lnTo>
                      <a:pt x="23" y="58"/>
                    </a:lnTo>
                    <a:lnTo>
                      <a:pt x="24" y="53"/>
                    </a:lnTo>
                    <a:lnTo>
                      <a:pt x="24" y="49"/>
                    </a:lnTo>
                    <a:lnTo>
                      <a:pt x="35" y="45"/>
                    </a:lnTo>
                    <a:close/>
                  </a:path>
                </a:pathLst>
              </a:custGeom>
              <a:solidFill>
                <a:srgbClr val="FFE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55" name="Freeform 263">
                <a:extLst>
                  <a:ext uri="{FF2B5EF4-FFF2-40B4-BE49-F238E27FC236}">
                    <a16:creationId xmlns:a16="http://schemas.microsoft.com/office/drawing/2014/main" id="{74265BD6-27D1-4E37-2AFD-372FE31119BB}"/>
                  </a:ext>
                </a:extLst>
              </p:cNvPr>
              <p:cNvSpPr>
                <a:spLocks/>
              </p:cNvSpPr>
              <p:nvPr/>
            </p:nvSpPr>
            <p:spPr bwMode="auto">
              <a:xfrm>
                <a:off x="1595" y="2867"/>
                <a:ext cx="10" cy="66"/>
              </a:xfrm>
              <a:custGeom>
                <a:avLst/>
                <a:gdLst>
                  <a:gd name="T0" fmla="*/ 24 w 30"/>
                  <a:gd name="T1" fmla="*/ 51 h 197"/>
                  <a:gd name="T2" fmla="*/ 26 w 30"/>
                  <a:gd name="T3" fmla="*/ 60 h 197"/>
                  <a:gd name="T4" fmla="*/ 28 w 30"/>
                  <a:gd name="T5" fmla="*/ 68 h 197"/>
                  <a:gd name="T6" fmla="*/ 29 w 30"/>
                  <a:gd name="T7" fmla="*/ 76 h 197"/>
                  <a:gd name="T8" fmla="*/ 30 w 30"/>
                  <a:gd name="T9" fmla="*/ 85 h 197"/>
                  <a:gd name="T10" fmla="*/ 30 w 30"/>
                  <a:gd name="T11" fmla="*/ 94 h 197"/>
                  <a:gd name="T12" fmla="*/ 30 w 30"/>
                  <a:gd name="T13" fmla="*/ 102 h 197"/>
                  <a:gd name="T14" fmla="*/ 30 w 30"/>
                  <a:gd name="T15" fmla="*/ 111 h 197"/>
                  <a:gd name="T16" fmla="*/ 30 w 30"/>
                  <a:gd name="T17" fmla="*/ 120 h 197"/>
                  <a:gd name="T18" fmla="*/ 30 w 30"/>
                  <a:gd name="T19" fmla="*/ 129 h 197"/>
                  <a:gd name="T20" fmla="*/ 30 w 30"/>
                  <a:gd name="T21" fmla="*/ 137 h 197"/>
                  <a:gd name="T22" fmla="*/ 29 w 30"/>
                  <a:gd name="T23" fmla="*/ 145 h 197"/>
                  <a:gd name="T24" fmla="*/ 28 w 30"/>
                  <a:gd name="T25" fmla="*/ 154 h 197"/>
                  <a:gd name="T26" fmla="*/ 26 w 30"/>
                  <a:gd name="T27" fmla="*/ 162 h 197"/>
                  <a:gd name="T28" fmla="*/ 26 w 30"/>
                  <a:gd name="T29" fmla="*/ 170 h 197"/>
                  <a:gd name="T30" fmla="*/ 25 w 30"/>
                  <a:gd name="T31" fmla="*/ 178 h 197"/>
                  <a:gd name="T32" fmla="*/ 24 w 30"/>
                  <a:gd name="T33" fmla="*/ 186 h 197"/>
                  <a:gd name="T34" fmla="*/ 23 w 30"/>
                  <a:gd name="T35" fmla="*/ 188 h 197"/>
                  <a:gd name="T36" fmla="*/ 22 w 30"/>
                  <a:gd name="T37" fmla="*/ 191 h 197"/>
                  <a:gd name="T38" fmla="*/ 19 w 30"/>
                  <a:gd name="T39" fmla="*/ 195 h 197"/>
                  <a:gd name="T40" fmla="*/ 18 w 30"/>
                  <a:gd name="T41" fmla="*/ 197 h 197"/>
                  <a:gd name="T42" fmla="*/ 16 w 30"/>
                  <a:gd name="T43" fmla="*/ 191 h 197"/>
                  <a:gd name="T44" fmla="*/ 14 w 30"/>
                  <a:gd name="T45" fmla="*/ 184 h 197"/>
                  <a:gd name="T46" fmla="*/ 13 w 30"/>
                  <a:gd name="T47" fmla="*/ 178 h 197"/>
                  <a:gd name="T48" fmla="*/ 11 w 30"/>
                  <a:gd name="T49" fmla="*/ 172 h 197"/>
                  <a:gd name="T50" fmla="*/ 9 w 30"/>
                  <a:gd name="T51" fmla="*/ 165 h 197"/>
                  <a:gd name="T52" fmla="*/ 7 w 30"/>
                  <a:gd name="T53" fmla="*/ 159 h 197"/>
                  <a:gd name="T54" fmla="*/ 6 w 30"/>
                  <a:gd name="T55" fmla="*/ 153 h 197"/>
                  <a:gd name="T56" fmla="*/ 4 w 30"/>
                  <a:gd name="T57" fmla="*/ 147 h 197"/>
                  <a:gd name="T58" fmla="*/ 3 w 30"/>
                  <a:gd name="T59" fmla="*/ 140 h 197"/>
                  <a:gd name="T60" fmla="*/ 2 w 30"/>
                  <a:gd name="T61" fmla="*/ 134 h 197"/>
                  <a:gd name="T62" fmla="*/ 1 w 30"/>
                  <a:gd name="T63" fmla="*/ 128 h 197"/>
                  <a:gd name="T64" fmla="*/ 0 w 30"/>
                  <a:gd name="T65" fmla="*/ 121 h 197"/>
                  <a:gd name="T66" fmla="*/ 0 w 30"/>
                  <a:gd name="T67" fmla="*/ 114 h 197"/>
                  <a:gd name="T68" fmla="*/ 0 w 30"/>
                  <a:gd name="T69" fmla="*/ 109 h 197"/>
                  <a:gd name="T70" fmla="*/ 0 w 30"/>
                  <a:gd name="T71" fmla="*/ 100 h 197"/>
                  <a:gd name="T72" fmla="*/ 1 w 30"/>
                  <a:gd name="T73" fmla="*/ 94 h 197"/>
                  <a:gd name="T74" fmla="*/ 6 w 30"/>
                  <a:gd name="T75" fmla="*/ 38 h 197"/>
                  <a:gd name="T76" fmla="*/ 7 w 30"/>
                  <a:gd name="T77" fmla="*/ 34 h 197"/>
                  <a:gd name="T78" fmla="*/ 9 w 30"/>
                  <a:gd name="T79" fmla="*/ 29 h 197"/>
                  <a:gd name="T80" fmla="*/ 10 w 30"/>
                  <a:gd name="T81" fmla="*/ 23 h 197"/>
                  <a:gd name="T82" fmla="*/ 13 w 30"/>
                  <a:gd name="T83" fmla="*/ 18 h 197"/>
                  <a:gd name="T84" fmla="*/ 15 w 30"/>
                  <a:gd name="T85" fmla="*/ 12 h 197"/>
                  <a:gd name="T86" fmla="*/ 17 w 30"/>
                  <a:gd name="T87" fmla="*/ 7 h 197"/>
                  <a:gd name="T88" fmla="*/ 19 w 30"/>
                  <a:gd name="T89" fmla="*/ 3 h 197"/>
                  <a:gd name="T90" fmla="*/ 21 w 30"/>
                  <a:gd name="T91" fmla="*/ 0 h 197"/>
                  <a:gd name="T92" fmla="*/ 22 w 30"/>
                  <a:gd name="T93" fmla="*/ 7 h 197"/>
                  <a:gd name="T94" fmla="*/ 23 w 30"/>
                  <a:gd name="T95" fmla="*/ 15 h 197"/>
                  <a:gd name="T96" fmla="*/ 22 w 30"/>
                  <a:gd name="T97" fmla="*/ 23 h 197"/>
                  <a:gd name="T98" fmla="*/ 22 w 30"/>
                  <a:gd name="T99" fmla="*/ 31 h 197"/>
                  <a:gd name="T100" fmla="*/ 21 w 30"/>
                  <a:gd name="T101" fmla="*/ 38 h 197"/>
                  <a:gd name="T102" fmla="*/ 21 w 30"/>
                  <a:gd name="T103" fmla="*/ 44 h 197"/>
                  <a:gd name="T104" fmla="*/ 22 w 30"/>
                  <a:gd name="T105" fmla="*/ 49 h 197"/>
                  <a:gd name="T106" fmla="*/ 24 w 30"/>
                  <a:gd name="T107" fmla="*/ 5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 h="197">
                    <a:moveTo>
                      <a:pt x="24" y="51"/>
                    </a:moveTo>
                    <a:lnTo>
                      <a:pt x="26" y="60"/>
                    </a:lnTo>
                    <a:lnTo>
                      <a:pt x="28" y="68"/>
                    </a:lnTo>
                    <a:lnTo>
                      <a:pt x="29" y="76"/>
                    </a:lnTo>
                    <a:lnTo>
                      <a:pt x="30" y="85"/>
                    </a:lnTo>
                    <a:lnTo>
                      <a:pt x="30" y="94"/>
                    </a:lnTo>
                    <a:lnTo>
                      <a:pt x="30" y="102"/>
                    </a:lnTo>
                    <a:lnTo>
                      <a:pt x="30" y="111"/>
                    </a:lnTo>
                    <a:lnTo>
                      <a:pt x="30" y="120"/>
                    </a:lnTo>
                    <a:lnTo>
                      <a:pt x="30" y="129"/>
                    </a:lnTo>
                    <a:lnTo>
                      <a:pt x="30" y="137"/>
                    </a:lnTo>
                    <a:lnTo>
                      <a:pt x="29" y="145"/>
                    </a:lnTo>
                    <a:lnTo>
                      <a:pt x="28" y="154"/>
                    </a:lnTo>
                    <a:lnTo>
                      <a:pt x="26" y="162"/>
                    </a:lnTo>
                    <a:lnTo>
                      <a:pt x="26" y="170"/>
                    </a:lnTo>
                    <a:lnTo>
                      <a:pt x="25" y="178"/>
                    </a:lnTo>
                    <a:lnTo>
                      <a:pt x="24" y="186"/>
                    </a:lnTo>
                    <a:lnTo>
                      <a:pt x="23" y="188"/>
                    </a:lnTo>
                    <a:lnTo>
                      <a:pt x="22" y="191"/>
                    </a:lnTo>
                    <a:lnTo>
                      <a:pt x="19" y="195"/>
                    </a:lnTo>
                    <a:lnTo>
                      <a:pt x="18" y="197"/>
                    </a:lnTo>
                    <a:lnTo>
                      <a:pt x="16" y="191"/>
                    </a:lnTo>
                    <a:lnTo>
                      <a:pt x="14" y="184"/>
                    </a:lnTo>
                    <a:lnTo>
                      <a:pt x="13" y="178"/>
                    </a:lnTo>
                    <a:lnTo>
                      <a:pt x="11" y="172"/>
                    </a:lnTo>
                    <a:lnTo>
                      <a:pt x="9" y="165"/>
                    </a:lnTo>
                    <a:lnTo>
                      <a:pt x="7" y="159"/>
                    </a:lnTo>
                    <a:lnTo>
                      <a:pt x="6" y="153"/>
                    </a:lnTo>
                    <a:lnTo>
                      <a:pt x="4" y="147"/>
                    </a:lnTo>
                    <a:lnTo>
                      <a:pt x="3" y="140"/>
                    </a:lnTo>
                    <a:lnTo>
                      <a:pt x="2" y="134"/>
                    </a:lnTo>
                    <a:lnTo>
                      <a:pt x="1" y="128"/>
                    </a:lnTo>
                    <a:lnTo>
                      <a:pt x="0" y="121"/>
                    </a:lnTo>
                    <a:lnTo>
                      <a:pt x="0" y="114"/>
                    </a:lnTo>
                    <a:lnTo>
                      <a:pt x="0" y="109"/>
                    </a:lnTo>
                    <a:lnTo>
                      <a:pt x="0" y="100"/>
                    </a:lnTo>
                    <a:lnTo>
                      <a:pt x="1" y="94"/>
                    </a:lnTo>
                    <a:lnTo>
                      <a:pt x="6" y="38"/>
                    </a:lnTo>
                    <a:lnTo>
                      <a:pt x="7" y="34"/>
                    </a:lnTo>
                    <a:lnTo>
                      <a:pt x="9" y="29"/>
                    </a:lnTo>
                    <a:lnTo>
                      <a:pt x="10" y="23"/>
                    </a:lnTo>
                    <a:lnTo>
                      <a:pt x="13" y="18"/>
                    </a:lnTo>
                    <a:lnTo>
                      <a:pt x="15" y="12"/>
                    </a:lnTo>
                    <a:lnTo>
                      <a:pt x="17" y="7"/>
                    </a:lnTo>
                    <a:lnTo>
                      <a:pt x="19" y="3"/>
                    </a:lnTo>
                    <a:lnTo>
                      <a:pt x="21" y="0"/>
                    </a:lnTo>
                    <a:lnTo>
                      <a:pt x="22" y="7"/>
                    </a:lnTo>
                    <a:lnTo>
                      <a:pt x="23" y="15"/>
                    </a:lnTo>
                    <a:lnTo>
                      <a:pt x="22" y="23"/>
                    </a:lnTo>
                    <a:lnTo>
                      <a:pt x="22" y="31"/>
                    </a:lnTo>
                    <a:lnTo>
                      <a:pt x="21" y="38"/>
                    </a:lnTo>
                    <a:lnTo>
                      <a:pt x="21" y="44"/>
                    </a:lnTo>
                    <a:lnTo>
                      <a:pt x="22" y="49"/>
                    </a:lnTo>
                    <a:lnTo>
                      <a:pt x="24" y="51"/>
                    </a:lnTo>
                    <a:close/>
                  </a:path>
                </a:pathLst>
              </a:custGeom>
              <a:solidFill>
                <a:srgbClr val="FFE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56" name="Freeform 264">
                <a:extLst>
                  <a:ext uri="{FF2B5EF4-FFF2-40B4-BE49-F238E27FC236}">
                    <a16:creationId xmlns:a16="http://schemas.microsoft.com/office/drawing/2014/main" id="{B13E83F5-7FE0-F28D-5C03-E619AFE67494}"/>
                  </a:ext>
                </a:extLst>
              </p:cNvPr>
              <p:cNvSpPr>
                <a:spLocks/>
              </p:cNvSpPr>
              <p:nvPr/>
            </p:nvSpPr>
            <p:spPr bwMode="auto">
              <a:xfrm>
                <a:off x="1569" y="2865"/>
                <a:ext cx="27" cy="72"/>
              </a:xfrm>
              <a:custGeom>
                <a:avLst/>
                <a:gdLst>
                  <a:gd name="T0" fmla="*/ 82 w 82"/>
                  <a:gd name="T1" fmla="*/ 0 h 215"/>
                  <a:gd name="T2" fmla="*/ 60 w 82"/>
                  <a:gd name="T3" fmla="*/ 16 h 215"/>
                  <a:gd name="T4" fmla="*/ 53 w 82"/>
                  <a:gd name="T5" fmla="*/ 20 h 215"/>
                  <a:gd name="T6" fmla="*/ 46 w 82"/>
                  <a:gd name="T7" fmla="*/ 27 h 215"/>
                  <a:gd name="T8" fmla="*/ 41 w 82"/>
                  <a:gd name="T9" fmla="*/ 33 h 215"/>
                  <a:gd name="T10" fmla="*/ 33 w 82"/>
                  <a:gd name="T11" fmla="*/ 41 h 215"/>
                  <a:gd name="T12" fmla="*/ 27 w 82"/>
                  <a:gd name="T13" fmla="*/ 49 h 215"/>
                  <a:gd name="T14" fmla="*/ 21 w 82"/>
                  <a:gd name="T15" fmla="*/ 58 h 215"/>
                  <a:gd name="T16" fmla="*/ 16 w 82"/>
                  <a:gd name="T17" fmla="*/ 67 h 215"/>
                  <a:gd name="T18" fmla="*/ 11 w 82"/>
                  <a:gd name="T19" fmla="*/ 77 h 215"/>
                  <a:gd name="T20" fmla="*/ 7 w 82"/>
                  <a:gd name="T21" fmla="*/ 87 h 215"/>
                  <a:gd name="T22" fmla="*/ 4 w 82"/>
                  <a:gd name="T23" fmla="*/ 97 h 215"/>
                  <a:gd name="T24" fmla="*/ 1 w 82"/>
                  <a:gd name="T25" fmla="*/ 107 h 215"/>
                  <a:gd name="T26" fmla="*/ 0 w 82"/>
                  <a:gd name="T27" fmla="*/ 118 h 215"/>
                  <a:gd name="T28" fmla="*/ 0 w 82"/>
                  <a:gd name="T29" fmla="*/ 128 h 215"/>
                  <a:gd name="T30" fmla="*/ 0 w 82"/>
                  <a:gd name="T31" fmla="*/ 137 h 215"/>
                  <a:gd name="T32" fmla="*/ 2 w 82"/>
                  <a:gd name="T33" fmla="*/ 146 h 215"/>
                  <a:gd name="T34" fmla="*/ 5 w 82"/>
                  <a:gd name="T35" fmla="*/ 154 h 215"/>
                  <a:gd name="T36" fmla="*/ 10 w 82"/>
                  <a:gd name="T37" fmla="*/ 162 h 215"/>
                  <a:gd name="T38" fmla="*/ 15 w 82"/>
                  <a:gd name="T39" fmla="*/ 169 h 215"/>
                  <a:gd name="T40" fmla="*/ 21 w 82"/>
                  <a:gd name="T41" fmla="*/ 177 h 215"/>
                  <a:gd name="T42" fmla="*/ 27 w 82"/>
                  <a:gd name="T43" fmla="*/ 185 h 215"/>
                  <a:gd name="T44" fmla="*/ 34 w 82"/>
                  <a:gd name="T45" fmla="*/ 192 h 215"/>
                  <a:gd name="T46" fmla="*/ 41 w 82"/>
                  <a:gd name="T47" fmla="*/ 200 h 215"/>
                  <a:gd name="T48" fmla="*/ 47 w 82"/>
                  <a:gd name="T49" fmla="*/ 207 h 215"/>
                  <a:gd name="T50" fmla="*/ 54 w 82"/>
                  <a:gd name="T51" fmla="*/ 215 h 215"/>
                  <a:gd name="T52" fmla="*/ 55 w 82"/>
                  <a:gd name="T53" fmla="*/ 212 h 215"/>
                  <a:gd name="T54" fmla="*/ 55 w 82"/>
                  <a:gd name="T55" fmla="*/ 209 h 215"/>
                  <a:gd name="T56" fmla="*/ 56 w 82"/>
                  <a:gd name="T57" fmla="*/ 205 h 215"/>
                  <a:gd name="T58" fmla="*/ 55 w 82"/>
                  <a:gd name="T59" fmla="*/ 201 h 215"/>
                  <a:gd name="T60" fmla="*/ 55 w 82"/>
                  <a:gd name="T61" fmla="*/ 196 h 215"/>
                  <a:gd name="T62" fmla="*/ 55 w 82"/>
                  <a:gd name="T63" fmla="*/ 192 h 215"/>
                  <a:gd name="T64" fmla="*/ 54 w 82"/>
                  <a:gd name="T65" fmla="*/ 189 h 215"/>
                  <a:gd name="T66" fmla="*/ 53 w 82"/>
                  <a:gd name="T67" fmla="*/ 186 h 215"/>
                  <a:gd name="T68" fmla="*/ 52 w 82"/>
                  <a:gd name="T69" fmla="*/ 178 h 215"/>
                  <a:gd name="T70" fmla="*/ 50 w 82"/>
                  <a:gd name="T71" fmla="*/ 169 h 215"/>
                  <a:gd name="T72" fmla="*/ 46 w 82"/>
                  <a:gd name="T73" fmla="*/ 160 h 215"/>
                  <a:gd name="T74" fmla="*/ 42 w 82"/>
                  <a:gd name="T75" fmla="*/ 151 h 215"/>
                  <a:gd name="T76" fmla="*/ 38 w 82"/>
                  <a:gd name="T77" fmla="*/ 142 h 215"/>
                  <a:gd name="T78" fmla="*/ 35 w 82"/>
                  <a:gd name="T79" fmla="*/ 133 h 215"/>
                  <a:gd name="T80" fmla="*/ 33 w 82"/>
                  <a:gd name="T81" fmla="*/ 123 h 215"/>
                  <a:gd name="T82" fmla="*/ 32 w 82"/>
                  <a:gd name="T83" fmla="*/ 115 h 215"/>
                  <a:gd name="T84" fmla="*/ 33 w 82"/>
                  <a:gd name="T85" fmla="*/ 106 h 215"/>
                  <a:gd name="T86" fmla="*/ 35 w 82"/>
                  <a:gd name="T87" fmla="*/ 96 h 215"/>
                  <a:gd name="T88" fmla="*/ 38 w 82"/>
                  <a:gd name="T89" fmla="*/ 86 h 215"/>
                  <a:gd name="T90" fmla="*/ 42 w 82"/>
                  <a:gd name="T91" fmla="*/ 76 h 215"/>
                  <a:gd name="T92" fmla="*/ 46 w 82"/>
                  <a:gd name="T93" fmla="*/ 66 h 215"/>
                  <a:gd name="T94" fmla="*/ 50 w 82"/>
                  <a:gd name="T95" fmla="*/ 57 h 215"/>
                  <a:gd name="T96" fmla="*/ 55 w 82"/>
                  <a:gd name="T97" fmla="*/ 48 h 215"/>
                  <a:gd name="T98" fmla="*/ 59 w 82"/>
                  <a:gd name="T99" fmla="*/ 40 h 215"/>
                  <a:gd name="T100" fmla="*/ 62 w 82"/>
                  <a:gd name="T101" fmla="*/ 35 h 215"/>
                  <a:gd name="T102" fmla="*/ 65 w 82"/>
                  <a:gd name="T103" fmla="*/ 31 h 215"/>
                  <a:gd name="T104" fmla="*/ 68 w 82"/>
                  <a:gd name="T105" fmla="*/ 26 h 215"/>
                  <a:gd name="T106" fmla="*/ 71 w 82"/>
                  <a:gd name="T107" fmla="*/ 20 h 215"/>
                  <a:gd name="T108" fmla="*/ 75 w 82"/>
                  <a:gd name="T109" fmla="*/ 15 h 215"/>
                  <a:gd name="T110" fmla="*/ 78 w 82"/>
                  <a:gd name="T111" fmla="*/ 10 h 215"/>
                  <a:gd name="T112" fmla="*/ 80 w 82"/>
                  <a:gd name="T113" fmla="*/ 5 h 215"/>
                  <a:gd name="T114" fmla="*/ 82 w 82"/>
                  <a:gd name="T115"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215">
                    <a:moveTo>
                      <a:pt x="82" y="0"/>
                    </a:moveTo>
                    <a:lnTo>
                      <a:pt x="60" y="16"/>
                    </a:lnTo>
                    <a:lnTo>
                      <a:pt x="53" y="20"/>
                    </a:lnTo>
                    <a:lnTo>
                      <a:pt x="46" y="27"/>
                    </a:lnTo>
                    <a:lnTo>
                      <a:pt x="41" y="33"/>
                    </a:lnTo>
                    <a:lnTo>
                      <a:pt x="33" y="41"/>
                    </a:lnTo>
                    <a:lnTo>
                      <a:pt x="27" y="49"/>
                    </a:lnTo>
                    <a:lnTo>
                      <a:pt x="21" y="58"/>
                    </a:lnTo>
                    <a:lnTo>
                      <a:pt x="16" y="67"/>
                    </a:lnTo>
                    <a:lnTo>
                      <a:pt x="11" y="77"/>
                    </a:lnTo>
                    <a:lnTo>
                      <a:pt x="7" y="87"/>
                    </a:lnTo>
                    <a:lnTo>
                      <a:pt x="4" y="97"/>
                    </a:lnTo>
                    <a:lnTo>
                      <a:pt x="1" y="107"/>
                    </a:lnTo>
                    <a:lnTo>
                      <a:pt x="0" y="118"/>
                    </a:lnTo>
                    <a:lnTo>
                      <a:pt x="0" y="128"/>
                    </a:lnTo>
                    <a:lnTo>
                      <a:pt x="0" y="137"/>
                    </a:lnTo>
                    <a:lnTo>
                      <a:pt x="2" y="146"/>
                    </a:lnTo>
                    <a:lnTo>
                      <a:pt x="5" y="154"/>
                    </a:lnTo>
                    <a:lnTo>
                      <a:pt x="10" y="162"/>
                    </a:lnTo>
                    <a:lnTo>
                      <a:pt x="15" y="169"/>
                    </a:lnTo>
                    <a:lnTo>
                      <a:pt x="21" y="177"/>
                    </a:lnTo>
                    <a:lnTo>
                      <a:pt x="27" y="185"/>
                    </a:lnTo>
                    <a:lnTo>
                      <a:pt x="34" y="192"/>
                    </a:lnTo>
                    <a:lnTo>
                      <a:pt x="41" y="200"/>
                    </a:lnTo>
                    <a:lnTo>
                      <a:pt x="47" y="207"/>
                    </a:lnTo>
                    <a:lnTo>
                      <a:pt x="54" y="215"/>
                    </a:lnTo>
                    <a:lnTo>
                      <a:pt x="55" y="212"/>
                    </a:lnTo>
                    <a:lnTo>
                      <a:pt x="55" y="209"/>
                    </a:lnTo>
                    <a:lnTo>
                      <a:pt x="56" y="205"/>
                    </a:lnTo>
                    <a:lnTo>
                      <a:pt x="55" y="201"/>
                    </a:lnTo>
                    <a:lnTo>
                      <a:pt x="55" y="196"/>
                    </a:lnTo>
                    <a:lnTo>
                      <a:pt x="55" y="192"/>
                    </a:lnTo>
                    <a:lnTo>
                      <a:pt x="54" y="189"/>
                    </a:lnTo>
                    <a:lnTo>
                      <a:pt x="53" y="186"/>
                    </a:lnTo>
                    <a:lnTo>
                      <a:pt x="52" y="178"/>
                    </a:lnTo>
                    <a:lnTo>
                      <a:pt x="50" y="169"/>
                    </a:lnTo>
                    <a:lnTo>
                      <a:pt x="46" y="160"/>
                    </a:lnTo>
                    <a:lnTo>
                      <a:pt x="42" y="151"/>
                    </a:lnTo>
                    <a:lnTo>
                      <a:pt x="38" y="142"/>
                    </a:lnTo>
                    <a:lnTo>
                      <a:pt x="35" y="133"/>
                    </a:lnTo>
                    <a:lnTo>
                      <a:pt x="33" y="123"/>
                    </a:lnTo>
                    <a:lnTo>
                      <a:pt x="32" y="115"/>
                    </a:lnTo>
                    <a:lnTo>
                      <a:pt x="33" y="106"/>
                    </a:lnTo>
                    <a:lnTo>
                      <a:pt x="35" y="96"/>
                    </a:lnTo>
                    <a:lnTo>
                      <a:pt x="38" y="86"/>
                    </a:lnTo>
                    <a:lnTo>
                      <a:pt x="42" y="76"/>
                    </a:lnTo>
                    <a:lnTo>
                      <a:pt x="46" y="66"/>
                    </a:lnTo>
                    <a:lnTo>
                      <a:pt x="50" y="57"/>
                    </a:lnTo>
                    <a:lnTo>
                      <a:pt x="55" y="48"/>
                    </a:lnTo>
                    <a:lnTo>
                      <a:pt x="59" y="40"/>
                    </a:lnTo>
                    <a:lnTo>
                      <a:pt x="62" y="35"/>
                    </a:lnTo>
                    <a:lnTo>
                      <a:pt x="65" y="31"/>
                    </a:lnTo>
                    <a:lnTo>
                      <a:pt x="68" y="26"/>
                    </a:lnTo>
                    <a:lnTo>
                      <a:pt x="71" y="20"/>
                    </a:lnTo>
                    <a:lnTo>
                      <a:pt x="75" y="15"/>
                    </a:lnTo>
                    <a:lnTo>
                      <a:pt x="78" y="10"/>
                    </a:lnTo>
                    <a:lnTo>
                      <a:pt x="80" y="5"/>
                    </a:lnTo>
                    <a:lnTo>
                      <a:pt x="82" y="0"/>
                    </a:lnTo>
                    <a:close/>
                  </a:path>
                </a:pathLst>
              </a:custGeom>
              <a:solidFill>
                <a:srgbClr val="FFE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57" name="Freeform 265">
                <a:extLst>
                  <a:ext uri="{FF2B5EF4-FFF2-40B4-BE49-F238E27FC236}">
                    <a16:creationId xmlns:a16="http://schemas.microsoft.com/office/drawing/2014/main" id="{2AF631C8-3104-0FFE-2E08-08642460E7F8}"/>
                  </a:ext>
                </a:extLst>
              </p:cNvPr>
              <p:cNvSpPr>
                <a:spLocks/>
              </p:cNvSpPr>
              <p:nvPr/>
            </p:nvSpPr>
            <p:spPr bwMode="auto">
              <a:xfrm>
                <a:off x="1554" y="2869"/>
                <a:ext cx="23" cy="28"/>
              </a:xfrm>
              <a:custGeom>
                <a:avLst/>
                <a:gdLst>
                  <a:gd name="T0" fmla="*/ 31 w 68"/>
                  <a:gd name="T1" fmla="*/ 9 h 83"/>
                  <a:gd name="T2" fmla="*/ 22 w 68"/>
                  <a:gd name="T3" fmla="*/ 13 h 83"/>
                  <a:gd name="T4" fmla="*/ 13 w 68"/>
                  <a:gd name="T5" fmla="*/ 20 h 83"/>
                  <a:gd name="T6" fmla="*/ 7 w 68"/>
                  <a:gd name="T7" fmla="*/ 28 h 83"/>
                  <a:gd name="T8" fmla="*/ 3 w 68"/>
                  <a:gd name="T9" fmla="*/ 38 h 83"/>
                  <a:gd name="T10" fmla="*/ 0 w 68"/>
                  <a:gd name="T11" fmla="*/ 47 h 83"/>
                  <a:gd name="T12" fmla="*/ 0 w 68"/>
                  <a:gd name="T13" fmla="*/ 58 h 83"/>
                  <a:gd name="T14" fmla="*/ 3 w 68"/>
                  <a:gd name="T15" fmla="*/ 68 h 83"/>
                  <a:gd name="T16" fmla="*/ 8 w 68"/>
                  <a:gd name="T17" fmla="*/ 77 h 83"/>
                  <a:gd name="T18" fmla="*/ 13 w 68"/>
                  <a:gd name="T19" fmla="*/ 81 h 83"/>
                  <a:gd name="T20" fmla="*/ 20 w 68"/>
                  <a:gd name="T21" fmla="*/ 83 h 83"/>
                  <a:gd name="T22" fmla="*/ 28 w 68"/>
                  <a:gd name="T23" fmla="*/ 81 h 83"/>
                  <a:gd name="T24" fmla="*/ 35 w 68"/>
                  <a:gd name="T25" fmla="*/ 78 h 83"/>
                  <a:gd name="T26" fmla="*/ 43 w 68"/>
                  <a:gd name="T27" fmla="*/ 74 h 83"/>
                  <a:gd name="T28" fmla="*/ 50 w 68"/>
                  <a:gd name="T29" fmla="*/ 68 h 83"/>
                  <a:gd name="T30" fmla="*/ 56 w 68"/>
                  <a:gd name="T31" fmla="*/ 63 h 83"/>
                  <a:gd name="T32" fmla="*/ 61 w 68"/>
                  <a:gd name="T33" fmla="*/ 60 h 83"/>
                  <a:gd name="T34" fmla="*/ 63 w 68"/>
                  <a:gd name="T35" fmla="*/ 55 h 83"/>
                  <a:gd name="T36" fmla="*/ 66 w 68"/>
                  <a:gd name="T37" fmla="*/ 49 h 83"/>
                  <a:gd name="T38" fmla="*/ 67 w 68"/>
                  <a:gd name="T39" fmla="*/ 43 h 83"/>
                  <a:gd name="T40" fmla="*/ 68 w 68"/>
                  <a:gd name="T41" fmla="*/ 36 h 83"/>
                  <a:gd name="T42" fmla="*/ 68 w 68"/>
                  <a:gd name="T43" fmla="*/ 29 h 83"/>
                  <a:gd name="T44" fmla="*/ 68 w 68"/>
                  <a:gd name="T45" fmla="*/ 23 h 83"/>
                  <a:gd name="T46" fmla="*/ 67 w 68"/>
                  <a:gd name="T47" fmla="*/ 16 h 83"/>
                  <a:gd name="T48" fmla="*/ 65 w 68"/>
                  <a:gd name="T49" fmla="*/ 11 h 83"/>
                  <a:gd name="T50" fmla="*/ 60 w 68"/>
                  <a:gd name="T51" fmla="*/ 5 h 83"/>
                  <a:gd name="T52" fmla="*/ 54 w 68"/>
                  <a:gd name="T53" fmla="*/ 2 h 83"/>
                  <a:gd name="T54" fmla="*/ 48 w 68"/>
                  <a:gd name="T55" fmla="*/ 0 h 83"/>
                  <a:gd name="T56" fmla="*/ 43 w 68"/>
                  <a:gd name="T57" fmla="*/ 0 h 83"/>
                  <a:gd name="T58" fmla="*/ 38 w 68"/>
                  <a:gd name="T59" fmla="*/ 2 h 83"/>
                  <a:gd name="T60" fmla="*/ 34 w 68"/>
                  <a:gd name="T61" fmla="*/ 4 h 83"/>
                  <a:gd name="T62" fmla="*/ 32 w 68"/>
                  <a:gd name="T63" fmla="*/ 7 h 83"/>
                  <a:gd name="T64" fmla="*/ 31 w 68"/>
                  <a:gd name="T65" fmla="*/ 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83">
                    <a:moveTo>
                      <a:pt x="31" y="9"/>
                    </a:moveTo>
                    <a:lnTo>
                      <a:pt x="22" y="13"/>
                    </a:lnTo>
                    <a:lnTo>
                      <a:pt x="13" y="20"/>
                    </a:lnTo>
                    <a:lnTo>
                      <a:pt x="7" y="28"/>
                    </a:lnTo>
                    <a:lnTo>
                      <a:pt x="3" y="38"/>
                    </a:lnTo>
                    <a:lnTo>
                      <a:pt x="0" y="47"/>
                    </a:lnTo>
                    <a:lnTo>
                      <a:pt x="0" y="58"/>
                    </a:lnTo>
                    <a:lnTo>
                      <a:pt x="3" y="68"/>
                    </a:lnTo>
                    <a:lnTo>
                      <a:pt x="8" y="77"/>
                    </a:lnTo>
                    <a:lnTo>
                      <a:pt x="13" y="81"/>
                    </a:lnTo>
                    <a:lnTo>
                      <a:pt x="20" y="83"/>
                    </a:lnTo>
                    <a:lnTo>
                      <a:pt x="28" y="81"/>
                    </a:lnTo>
                    <a:lnTo>
                      <a:pt x="35" y="78"/>
                    </a:lnTo>
                    <a:lnTo>
                      <a:pt x="43" y="74"/>
                    </a:lnTo>
                    <a:lnTo>
                      <a:pt x="50" y="68"/>
                    </a:lnTo>
                    <a:lnTo>
                      <a:pt x="56" y="63"/>
                    </a:lnTo>
                    <a:lnTo>
                      <a:pt x="61" y="60"/>
                    </a:lnTo>
                    <a:lnTo>
                      <a:pt x="63" y="55"/>
                    </a:lnTo>
                    <a:lnTo>
                      <a:pt x="66" y="49"/>
                    </a:lnTo>
                    <a:lnTo>
                      <a:pt x="67" y="43"/>
                    </a:lnTo>
                    <a:lnTo>
                      <a:pt x="68" y="36"/>
                    </a:lnTo>
                    <a:lnTo>
                      <a:pt x="68" y="29"/>
                    </a:lnTo>
                    <a:lnTo>
                      <a:pt x="68" y="23"/>
                    </a:lnTo>
                    <a:lnTo>
                      <a:pt x="67" y="16"/>
                    </a:lnTo>
                    <a:lnTo>
                      <a:pt x="65" y="11"/>
                    </a:lnTo>
                    <a:lnTo>
                      <a:pt x="60" y="5"/>
                    </a:lnTo>
                    <a:lnTo>
                      <a:pt x="54" y="2"/>
                    </a:lnTo>
                    <a:lnTo>
                      <a:pt x="48" y="0"/>
                    </a:lnTo>
                    <a:lnTo>
                      <a:pt x="43" y="0"/>
                    </a:lnTo>
                    <a:lnTo>
                      <a:pt x="38" y="2"/>
                    </a:lnTo>
                    <a:lnTo>
                      <a:pt x="34" y="4"/>
                    </a:lnTo>
                    <a:lnTo>
                      <a:pt x="32" y="7"/>
                    </a:lnTo>
                    <a:lnTo>
                      <a:pt x="31" y="9"/>
                    </a:lnTo>
                    <a:close/>
                  </a:path>
                </a:pathLst>
              </a:custGeom>
              <a:solidFill>
                <a:srgbClr val="FFE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58" name="Freeform 266">
                <a:extLst>
                  <a:ext uri="{FF2B5EF4-FFF2-40B4-BE49-F238E27FC236}">
                    <a16:creationId xmlns:a16="http://schemas.microsoft.com/office/drawing/2014/main" id="{2502AED2-4AF8-881F-A499-91A010A235B2}"/>
                  </a:ext>
                </a:extLst>
              </p:cNvPr>
              <p:cNvSpPr>
                <a:spLocks/>
              </p:cNvSpPr>
              <p:nvPr/>
            </p:nvSpPr>
            <p:spPr bwMode="auto">
              <a:xfrm>
                <a:off x="1668" y="2570"/>
                <a:ext cx="51" cy="62"/>
              </a:xfrm>
              <a:custGeom>
                <a:avLst/>
                <a:gdLst>
                  <a:gd name="T0" fmla="*/ 60 w 151"/>
                  <a:gd name="T1" fmla="*/ 0 h 185"/>
                  <a:gd name="T2" fmla="*/ 52 w 151"/>
                  <a:gd name="T3" fmla="*/ 3 h 185"/>
                  <a:gd name="T4" fmla="*/ 43 w 151"/>
                  <a:gd name="T5" fmla="*/ 8 h 185"/>
                  <a:gd name="T6" fmla="*/ 33 w 151"/>
                  <a:gd name="T7" fmla="*/ 15 h 185"/>
                  <a:gd name="T8" fmla="*/ 24 w 151"/>
                  <a:gd name="T9" fmla="*/ 22 h 185"/>
                  <a:gd name="T10" fmla="*/ 15 w 151"/>
                  <a:gd name="T11" fmla="*/ 30 h 185"/>
                  <a:gd name="T12" fmla="*/ 8 w 151"/>
                  <a:gd name="T13" fmla="*/ 39 h 185"/>
                  <a:gd name="T14" fmla="*/ 3 w 151"/>
                  <a:gd name="T15" fmla="*/ 47 h 185"/>
                  <a:gd name="T16" fmla="*/ 0 w 151"/>
                  <a:gd name="T17" fmla="*/ 54 h 185"/>
                  <a:gd name="T18" fmla="*/ 0 w 151"/>
                  <a:gd name="T19" fmla="*/ 62 h 185"/>
                  <a:gd name="T20" fmla="*/ 1 w 151"/>
                  <a:gd name="T21" fmla="*/ 69 h 185"/>
                  <a:gd name="T22" fmla="*/ 2 w 151"/>
                  <a:gd name="T23" fmla="*/ 77 h 185"/>
                  <a:gd name="T24" fmla="*/ 3 w 151"/>
                  <a:gd name="T25" fmla="*/ 85 h 185"/>
                  <a:gd name="T26" fmla="*/ 4 w 151"/>
                  <a:gd name="T27" fmla="*/ 92 h 185"/>
                  <a:gd name="T28" fmla="*/ 5 w 151"/>
                  <a:gd name="T29" fmla="*/ 101 h 185"/>
                  <a:gd name="T30" fmla="*/ 6 w 151"/>
                  <a:gd name="T31" fmla="*/ 109 h 185"/>
                  <a:gd name="T32" fmla="*/ 6 w 151"/>
                  <a:gd name="T33" fmla="*/ 116 h 185"/>
                  <a:gd name="T34" fmla="*/ 11 w 151"/>
                  <a:gd name="T35" fmla="*/ 127 h 185"/>
                  <a:gd name="T36" fmla="*/ 18 w 151"/>
                  <a:gd name="T37" fmla="*/ 136 h 185"/>
                  <a:gd name="T38" fmla="*/ 26 w 151"/>
                  <a:gd name="T39" fmla="*/ 146 h 185"/>
                  <a:gd name="T40" fmla="*/ 34 w 151"/>
                  <a:gd name="T41" fmla="*/ 155 h 185"/>
                  <a:gd name="T42" fmla="*/ 43 w 151"/>
                  <a:gd name="T43" fmla="*/ 163 h 185"/>
                  <a:gd name="T44" fmla="*/ 52 w 151"/>
                  <a:gd name="T45" fmla="*/ 170 h 185"/>
                  <a:gd name="T46" fmla="*/ 62 w 151"/>
                  <a:gd name="T47" fmla="*/ 176 h 185"/>
                  <a:gd name="T48" fmla="*/ 72 w 151"/>
                  <a:gd name="T49" fmla="*/ 180 h 185"/>
                  <a:gd name="T50" fmla="*/ 82 w 151"/>
                  <a:gd name="T51" fmla="*/ 183 h 185"/>
                  <a:gd name="T52" fmla="*/ 92 w 151"/>
                  <a:gd name="T53" fmla="*/ 185 h 185"/>
                  <a:gd name="T54" fmla="*/ 102 w 151"/>
                  <a:gd name="T55" fmla="*/ 184 h 185"/>
                  <a:gd name="T56" fmla="*/ 114 w 151"/>
                  <a:gd name="T57" fmla="*/ 181 h 185"/>
                  <a:gd name="T58" fmla="*/ 123 w 151"/>
                  <a:gd name="T59" fmla="*/ 176 h 185"/>
                  <a:gd name="T60" fmla="*/ 133 w 151"/>
                  <a:gd name="T61" fmla="*/ 168 h 185"/>
                  <a:gd name="T62" fmla="*/ 142 w 151"/>
                  <a:gd name="T63" fmla="*/ 157 h 185"/>
                  <a:gd name="T64" fmla="*/ 151 w 151"/>
                  <a:gd name="T65" fmla="*/ 143 h 185"/>
                  <a:gd name="T66" fmla="*/ 150 w 151"/>
                  <a:gd name="T67" fmla="*/ 138 h 185"/>
                  <a:gd name="T68" fmla="*/ 149 w 151"/>
                  <a:gd name="T69" fmla="*/ 133 h 185"/>
                  <a:gd name="T70" fmla="*/ 149 w 151"/>
                  <a:gd name="T71" fmla="*/ 128 h 185"/>
                  <a:gd name="T72" fmla="*/ 148 w 151"/>
                  <a:gd name="T73" fmla="*/ 122 h 185"/>
                  <a:gd name="T74" fmla="*/ 148 w 151"/>
                  <a:gd name="T75" fmla="*/ 116 h 185"/>
                  <a:gd name="T76" fmla="*/ 147 w 151"/>
                  <a:gd name="T77" fmla="*/ 112 h 185"/>
                  <a:gd name="T78" fmla="*/ 147 w 151"/>
                  <a:gd name="T79" fmla="*/ 106 h 185"/>
                  <a:gd name="T80" fmla="*/ 146 w 151"/>
                  <a:gd name="T81" fmla="*/ 101 h 185"/>
                  <a:gd name="T82" fmla="*/ 136 w 151"/>
                  <a:gd name="T83" fmla="*/ 95 h 185"/>
                  <a:gd name="T84" fmla="*/ 128 w 151"/>
                  <a:gd name="T85" fmla="*/ 89 h 185"/>
                  <a:gd name="T86" fmla="*/ 121 w 151"/>
                  <a:gd name="T87" fmla="*/ 84 h 185"/>
                  <a:gd name="T88" fmla="*/ 114 w 151"/>
                  <a:gd name="T89" fmla="*/ 79 h 185"/>
                  <a:gd name="T90" fmla="*/ 107 w 151"/>
                  <a:gd name="T91" fmla="*/ 73 h 185"/>
                  <a:gd name="T92" fmla="*/ 101 w 151"/>
                  <a:gd name="T93" fmla="*/ 67 h 185"/>
                  <a:gd name="T94" fmla="*/ 96 w 151"/>
                  <a:gd name="T95" fmla="*/ 62 h 185"/>
                  <a:gd name="T96" fmla="*/ 92 w 151"/>
                  <a:gd name="T97" fmla="*/ 55 h 185"/>
                  <a:gd name="T98" fmla="*/ 87 w 151"/>
                  <a:gd name="T99" fmla="*/ 49 h 185"/>
                  <a:gd name="T100" fmla="*/ 83 w 151"/>
                  <a:gd name="T101" fmla="*/ 43 h 185"/>
                  <a:gd name="T102" fmla="*/ 79 w 151"/>
                  <a:gd name="T103" fmla="*/ 36 h 185"/>
                  <a:gd name="T104" fmla="*/ 75 w 151"/>
                  <a:gd name="T105" fmla="*/ 30 h 185"/>
                  <a:gd name="T106" fmla="*/ 72 w 151"/>
                  <a:gd name="T107" fmla="*/ 23 h 185"/>
                  <a:gd name="T108" fmla="*/ 68 w 151"/>
                  <a:gd name="T109" fmla="*/ 16 h 185"/>
                  <a:gd name="T110" fmla="*/ 64 w 151"/>
                  <a:gd name="T111" fmla="*/ 8 h 185"/>
                  <a:gd name="T112" fmla="*/ 60 w 151"/>
                  <a:gd name="T11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185">
                    <a:moveTo>
                      <a:pt x="60" y="0"/>
                    </a:moveTo>
                    <a:lnTo>
                      <a:pt x="52" y="3"/>
                    </a:lnTo>
                    <a:lnTo>
                      <a:pt x="43" y="8"/>
                    </a:lnTo>
                    <a:lnTo>
                      <a:pt x="33" y="15"/>
                    </a:lnTo>
                    <a:lnTo>
                      <a:pt x="24" y="22"/>
                    </a:lnTo>
                    <a:lnTo>
                      <a:pt x="15" y="30"/>
                    </a:lnTo>
                    <a:lnTo>
                      <a:pt x="8" y="39"/>
                    </a:lnTo>
                    <a:lnTo>
                      <a:pt x="3" y="47"/>
                    </a:lnTo>
                    <a:lnTo>
                      <a:pt x="0" y="54"/>
                    </a:lnTo>
                    <a:lnTo>
                      <a:pt x="0" y="62"/>
                    </a:lnTo>
                    <a:lnTo>
                      <a:pt x="1" y="69"/>
                    </a:lnTo>
                    <a:lnTo>
                      <a:pt x="2" y="77"/>
                    </a:lnTo>
                    <a:lnTo>
                      <a:pt x="3" y="85"/>
                    </a:lnTo>
                    <a:lnTo>
                      <a:pt x="4" y="92"/>
                    </a:lnTo>
                    <a:lnTo>
                      <a:pt x="5" y="101"/>
                    </a:lnTo>
                    <a:lnTo>
                      <a:pt x="6" y="109"/>
                    </a:lnTo>
                    <a:lnTo>
                      <a:pt x="6" y="116"/>
                    </a:lnTo>
                    <a:lnTo>
                      <a:pt x="11" y="127"/>
                    </a:lnTo>
                    <a:lnTo>
                      <a:pt x="18" y="136"/>
                    </a:lnTo>
                    <a:lnTo>
                      <a:pt x="26" y="146"/>
                    </a:lnTo>
                    <a:lnTo>
                      <a:pt x="34" y="155"/>
                    </a:lnTo>
                    <a:lnTo>
                      <a:pt x="43" y="163"/>
                    </a:lnTo>
                    <a:lnTo>
                      <a:pt x="52" y="170"/>
                    </a:lnTo>
                    <a:lnTo>
                      <a:pt x="62" y="176"/>
                    </a:lnTo>
                    <a:lnTo>
                      <a:pt x="72" y="180"/>
                    </a:lnTo>
                    <a:lnTo>
                      <a:pt x="82" y="183"/>
                    </a:lnTo>
                    <a:lnTo>
                      <a:pt x="92" y="185"/>
                    </a:lnTo>
                    <a:lnTo>
                      <a:pt x="102" y="184"/>
                    </a:lnTo>
                    <a:lnTo>
                      <a:pt x="114" y="181"/>
                    </a:lnTo>
                    <a:lnTo>
                      <a:pt x="123" y="176"/>
                    </a:lnTo>
                    <a:lnTo>
                      <a:pt x="133" y="168"/>
                    </a:lnTo>
                    <a:lnTo>
                      <a:pt x="142" y="157"/>
                    </a:lnTo>
                    <a:lnTo>
                      <a:pt x="151" y="143"/>
                    </a:lnTo>
                    <a:lnTo>
                      <a:pt x="150" y="138"/>
                    </a:lnTo>
                    <a:lnTo>
                      <a:pt x="149" y="133"/>
                    </a:lnTo>
                    <a:lnTo>
                      <a:pt x="149" y="128"/>
                    </a:lnTo>
                    <a:lnTo>
                      <a:pt x="148" y="122"/>
                    </a:lnTo>
                    <a:lnTo>
                      <a:pt x="148" y="116"/>
                    </a:lnTo>
                    <a:lnTo>
                      <a:pt x="147" y="112"/>
                    </a:lnTo>
                    <a:lnTo>
                      <a:pt x="147" y="106"/>
                    </a:lnTo>
                    <a:lnTo>
                      <a:pt x="146" y="101"/>
                    </a:lnTo>
                    <a:lnTo>
                      <a:pt x="136" y="95"/>
                    </a:lnTo>
                    <a:lnTo>
                      <a:pt x="128" y="89"/>
                    </a:lnTo>
                    <a:lnTo>
                      <a:pt x="121" y="84"/>
                    </a:lnTo>
                    <a:lnTo>
                      <a:pt x="114" y="79"/>
                    </a:lnTo>
                    <a:lnTo>
                      <a:pt x="107" y="73"/>
                    </a:lnTo>
                    <a:lnTo>
                      <a:pt x="101" y="67"/>
                    </a:lnTo>
                    <a:lnTo>
                      <a:pt x="96" y="62"/>
                    </a:lnTo>
                    <a:lnTo>
                      <a:pt x="92" y="55"/>
                    </a:lnTo>
                    <a:lnTo>
                      <a:pt x="87" y="49"/>
                    </a:lnTo>
                    <a:lnTo>
                      <a:pt x="83" y="43"/>
                    </a:lnTo>
                    <a:lnTo>
                      <a:pt x="79" y="36"/>
                    </a:lnTo>
                    <a:lnTo>
                      <a:pt x="75" y="30"/>
                    </a:lnTo>
                    <a:lnTo>
                      <a:pt x="72" y="23"/>
                    </a:lnTo>
                    <a:lnTo>
                      <a:pt x="68" y="16"/>
                    </a:lnTo>
                    <a:lnTo>
                      <a:pt x="64" y="8"/>
                    </a:lnTo>
                    <a:lnTo>
                      <a:pt x="60" y="0"/>
                    </a:lnTo>
                    <a:close/>
                  </a:path>
                </a:pathLst>
              </a:custGeom>
              <a:solidFill>
                <a:srgbClr val="FFE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59" name="Freeform 267">
                <a:extLst>
                  <a:ext uri="{FF2B5EF4-FFF2-40B4-BE49-F238E27FC236}">
                    <a16:creationId xmlns:a16="http://schemas.microsoft.com/office/drawing/2014/main" id="{0D8BFDD0-1DBC-0509-2060-ABE0BDD0BD20}"/>
                  </a:ext>
                </a:extLst>
              </p:cNvPr>
              <p:cNvSpPr>
                <a:spLocks/>
              </p:cNvSpPr>
              <p:nvPr/>
            </p:nvSpPr>
            <p:spPr bwMode="auto">
              <a:xfrm>
                <a:off x="1670" y="2727"/>
                <a:ext cx="251" cy="301"/>
              </a:xfrm>
              <a:custGeom>
                <a:avLst/>
                <a:gdLst>
                  <a:gd name="T0" fmla="*/ 20 w 754"/>
                  <a:gd name="T1" fmla="*/ 813 h 901"/>
                  <a:gd name="T2" fmla="*/ 52 w 754"/>
                  <a:gd name="T3" fmla="*/ 795 h 901"/>
                  <a:gd name="T4" fmla="*/ 83 w 754"/>
                  <a:gd name="T5" fmla="*/ 770 h 901"/>
                  <a:gd name="T6" fmla="*/ 111 w 754"/>
                  <a:gd name="T7" fmla="*/ 741 h 901"/>
                  <a:gd name="T8" fmla="*/ 133 w 754"/>
                  <a:gd name="T9" fmla="*/ 709 h 901"/>
                  <a:gd name="T10" fmla="*/ 146 w 754"/>
                  <a:gd name="T11" fmla="*/ 670 h 901"/>
                  <a:gd name="T12" fmla="*/ 150 w 754"/>
                  <a:gd name="T13" fmla="*/ 618 h 901"/>
                  <a:gd name="T14" fmla="*/ 145 w 754"/>
                  <a:gd name="T15" fmla="*/ 567 h 901"/>
                  <a:gd name="T16" fmla="*/ 136 w 754"/>
                  <a:gd name="T17" fmla="*/ 515 h 901"/>
                  <a:gd name="T18" fmla="*/ 130 w 754"/>
                  <a:gd name="T19" fmla="*/ 462 h 901"/>
                  <a:gd name="T20" fmla="*/ 133 w 754"/>
                  <a:gd name="T21" fmla="*/ 409 h 901"/>
                  <a:gd name="T22" fmla="*/ 147 w 754"/>
                  <a:gd name="T23" fmla="*/ 355 h 901"/>
                  <a:gd name="T24" fmla="*/ 167 w 754"/>
                  <a:gd name="T25" fmla="*/ 308 h 901"/>
                  <a:gd name="T26" fmla="*/ 194 w 754"/>
                  <a:gd name="T27" fmla="*/ 266 h 901"/>
                  <a:gd name="T28" fmla="*/ 220 w 754"/>
                  <a:gd name="T29" fmla="*/ 231 h 901"/>
                  <a:gd name="T30" fmla="*/ 249 w 754"/>
                  <a:gd name="T31" fmla="*/ 201 h 901"/>
                  <a:gd name="T32" fmla="*/ 278 w 754"/>
                  <a:gd name="T33" fmla="*/ 166 h 901"/>
                  <a:gd name="T34" fmla="*/ 292 w 754"/>
                  <a:gd name="T35" fmla="*/ 128 h 901"/>
                  <a:gd name="T36" fmla="*/ 292 w 754"/>
                  <a:gd name="T37" fmla="*/ 93 h 901"/>
                  <a:gd name="T38" fmla="*/ 281 w 754"/>
                  <a:gd name="T39" fmla="*/ 58 h 901"/>
                  <a:gd name="T40" fmla="*/ 263 w 754"/>
                  <a:gd name="T41" fmla="*/ 24 h 901"/>
                  <a:gd name="T42" fmla="*/ 272 w 754"/>
                  <a:gd name="T43" fmla="*/ 1 h 901"/>
                  <a:gd name="T44" fmla="*/ 341 w 754"/>
                  <a:gd name="T45" fmla="*/ 13 h 901"/>
                  <a:gd name="T46" fmla="*/ 411 w 754"/>
                  <a:gd name="T47" fmla="*/ 33 h 901"/>
                  <a:gd name="T48" fmla="*/ 480 w 754"/>
                  <a:gd name="T49" fmla="*/ 63 h 901"/>
                  <a:gd name="T50" fmla="*/ 545 w 754"/>
                  <a:gd name="T51" fmla="*/ 103 h 901"/>
                  <a:gd name="T52" fmla="*/ 605 w 754"/>
                  <a:gd name="T53" fmla="*/ 151 h 901"/>
                  <a:gd name="T54" fmla="*/ 657 w 754"/>
                  <a:gd name="T55" fmla="*/ 207 h 901"/>
                  <a:gd name="T56" fmla="*/ 700 w 754"/>
                  <a:gd name="T57" fmla="*/ 271 h 901"/>
                  <a:gd name="T58" fmla="*/ 732 w 754"/>
                  <a:gd name="T59" fmla="*/ 340 h 901"/>
                  <a:gd name="T60" fmla="*/ 750 w 754"/>
                  <a:gd name="T61" fmla="*/ 416 h 901"/>
                  <a:gd name="T62" fmla="*/ 753 w 754"/>
                  <a:gd name="T63" fmla="*/ 496 h 901"/>
                  <a:gd name="T64" fmla="*/ 735 w 754"/>
                  <a:gd name="T65" fmla="*/ 576 h 901"/>
                  <a:gd name="T66" fmla="*/ 708 w 754"/>
                  <a:gd name="T67" fmla="*/ 648 h 901"/>
                  <a:gd name="T68" fmla="*/ 677 w 754"/>
                  <a:gd name="T69" fmla="*/ 717 h 901"/>
                  <a:gd name="T70" fmla="*/ 637 w 754"/>
                  <a:gd name="T71" fmla="*/ 776 h 901"/>
                  <a:gd name="T72" fmla="*/ 587 w 754"/>
                  <a:gd name="T73" fmla="*/ 828 h 901"/>
                  <a:gd name="T74" fmla="*/ 527 w 754"/>
                  <a:gd name="T75" fmla="*/ 866 h 901"/>
                  <a:gd name="T76" fmla="*/ 453 w 754"/>
                  <a:gd name="T77" fmla="*/ 892 h 901"/>
                  <a:gd name="T78" fmla="*/ 367 w 754"/>
                  <a:gd name="T79" fmla="*/ 901 h 901"/>
                  <a:gd name="T80" fmla="*/ 263 w 754"/>
                  <a:gd name="T81" fmla="*/ 894 h 901"/>
                  <a:gd name="T82" fmla="*/ 141 w 754"/>
                  <a:gd name="T83" fmla="*/ 867 h 901"/>
                  <a:gd name="T84" fmla="*/ 0 w 754"/>
                  <a:gd name="T85" fmla="*/ 820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4" h="901">
                    <a:moveTo>
                      <a:pt x="0" y="820"/>
                    </a:moveTo>
                    <a:lnTo>
                      <a:pt x="10" y="817"/>
                    </a:lnTo>
                    <a:lnTo>
                      <a:pt x="20" y="813"/>
                    </a:lnTo>
                    <a:lnTo>
                      <a:pt x="31" y="807"/>
                    </a:lnTo>
                    <a:lnTo>
                      <a:pt x="42" y="802"/>
                    </a:lnTo>
                    <a:lnTo>
                      <a:pt x="52" y="795"/>
                    </a:lnTo>
                    <a:lnTo>
                      <a:pt x="63" y="788"/>
                    </a:lnTo>
                    <a:lnTo>
                      <a:pt x="73" y="778"/>
                    </a:lnTo>
                    <a:lnTo>
                      <a:pt x="83" y="770"/>
                    </a:lnTo>
                    <a:lnTo>
                      <a:pt x="93" y="761"/>
                    </a:lnTo>
                    <a:lnTo>
                      <a:pt x="102" y="751"/>
                    </a:lnTo>
                    <a:lnTo>
                      <a:pt x="111" y="741"/>
                    </a:lnTo>
                    <a:lnTo>
                      <a:pt x="120" y="731"/>
                    </a:lnTo>
                    <a:lnTo>
                      <a:pt x="126" y="720"/>
                    </a:lnTo>
                    <a:lnTo>
                      <a:pt x="133" y="709"/>
                    </a:lnTo>
                    <a:lnTo>
                      <a:pt x="138" y="698"/>
                    </a:lnTo>
                    <a:lnTo>
                      <a:pt x="142" y="686"/>
                    </a:lnTo>
                    <a:lnTo>
                      <a:pt x="146" y="670"/>
                    </a:lnTo>
                    <a:lnTo>
                      <a:pt x="149" y="652"/>
                    </a:lnTo>
                    <a:lnTo>
                      <a:pt x="150" y="635"/>
                    </a:lnTo>
                    <a:lnTo>
                      <a:pt x="150" y="618"/>
                    </a:lnTo>
                    <a:lnTo>
                      <a:pt x="149" y="601"/>
                    </a:lnTo>
                    <a:lnTo>
                      <a:pt x="147" y="584"/>
                    </a:lnTo>
                    <a:lnTo>
                      <a:pt x="145" y="567"/>
                    </a:lnTo>
                    <a:lnTo>
                      <a:pt x="141" y="550"/>
                    </a:lnTo>
                    <a:lnTo>
                      <a:pt x="139" y="533"/>
                    </a:lnTo>
                    <a:lnTo>
                      <a:pt x="136" y="515"/>
                    </a:lnTo>
                    <a:lnTo>
                      <a:pt x="133" y="497"/>
                    </a:lnTo>
                    <a:lnTo>
                      <a:pt x="132" y="480"/>
                    </a:lnTo>
                    <a:lnTo>
                      <a:pt x="130" y="462"/>
                    </a:lnTo>
                    <a:lnTo>
                      <a:pt x="130" y="444"/>
                    </a:lnTo>
                    <a:lnTo>
                      <a:pt x="130" y="427"/>
                    </a:lnTo>
                    <a:lnTo>
                      <a:pt x="133" y="409"/>
                    </a:lnTo>
                    <a:lnTo>
                      <a:pt x="136" y="390"/>
                    </a:lnTo>
                    <a:lnTo>
                      <a:pt x="141" y="372"/>
                    </a:lnTo>
                    <a:lnTo>
                      <a:pt x="147" y="355"/>
                    </a:lnTo>
                    <a:lnTo>
                      <a:pt x="153" y="338"/>
                    </a:lnTo>
                    <a:lnTo>
                      <a:pt x="160" y="323"/>
                    </a:lnTo>
                    <a:lnTo>
                      <a:pt x="167" y="308"/>
                    </a:lnTo>
                    <a:lnTo>
                      <a:pt x="175" y="294"/>
                    </a:lnTo>
                    <a:lnTo>
                      <a:pt x="184" y="280"/>
                    </a:lnTo>
                    <a:lnTo>
                      <a:pt x="194" y="266"/>
                    </a:lnTo>
                    <a:lnTo>
                      <a:pt x="202" y="254"/>
                    </a:lnTo>
                    <a:lnTo>
                      <a:pt x="212" y="242"/>
                    </a:lnTo>
                    <a:lnTo>
                      <a:pt x="220" y="231"/>
                    </a:lnTo>
                    <a:lnTo>
                      <a:pt x="231" y="221"/>
                    </a:lnTo>
                    <a:lnTo>
                      <a:pt x="240" y="211"/>
                    </a:lnTo>
                    <a:lnTo>
                      <a:pt x="249" y="201"/>
                    </a:lnTo>
                    <a:lnTo>
                      <a:pt x="257" y="192"/>
                    </a:lnTo>
                    <a:lnTo>
                      <a:pt x="268" y="179"/>
                    </a:lnTo>
                    <a:lnTo>
                      <a:pt x="278" y="166"/>
                    </a:lnTo>
                    <a:lnTo>
                      <a:pt x="285" y="153"/>
                    </a:lnTo>
                    <a:lnTo>
                      <a:pt x="289" y="140"/>
                    </a:lnTo>
                    <a:lnTo>
                      <a:pt x="292" y="128"/>
                    </a:lnTo>
                    <a:lnTo>
                      <a:pt x="293" y="116"/>
                    </a:lnTo>
                    <a:lnTo>
                      <a:pt x="293" y="105"/>
                    </a:lnTo>
                    <a:lnTo>
                      <a:pt x="292" y="93"/>
                    </a:lnTo>
                    <a:lnTo>
                      <a:pt x="289" y="81"/>
                    </a:lnTo>
                    <a:lnTo>
                      <a:pt x="285" y="70"/>
                    </a:lnTo>
                    <a:lnTo>
                      <a:pt x="281" y="58"/>
                    </a:lnTo>
                    <a:lnTo>
                      <a:pt x="275" y="47"/>
                    </a:lnTo>
                    <a:lnTo>
                      <a:pt x="270" y="36"/>
                    </a:lnTo>
                    <a:lnTo>
                      <a:pt x="263" y="24"/>
                    </a:lnTo>
                    <a:lnTo>
                      <a:pt x="257" y="13"/>
                    </a:lnTo>
                    <a:lnTo>
                      <a:pt x="250" y="0"/>
                    </a:lnTo>
                    <a:lnTo>
                      <a:pt x="272" y="1"/>
                    </a:lnTo>
                    <a:lnTo>
                      <a:pt x="295" y="3"/>
                    </a:lnTo>
                    <a:lnTo>
                      <a:pt x="318" y="7"/>
                    </a:lnTo>
                    <a:lnTo>
                      <a:pt x="341" y="13"/>
                    </a:lnTo>
                    <a:lnTo>
                      <a:pt x="365" y="18"/>
                    </a:lnTo>
                    <a:lnTo>
                      <a:pt x="388" y="25"/>
                    </a:lnTo>
                    <a:lnTo>
                      <a:pt x="411" y="33"/>
                    </a:lnTo>
                    <a:lnTo>
                      <a:pt x="434" y="42"/>
                    </a:lnTo>
                    <a:lnTo>
                      <a:pt x="457" y="52"/>
                    </a:lnTo>
                    <a:lnTo>
                      <a:pt x="480" y="63"/>
                    </a:lnTo>
                    <a:lnTo>
                      <a:pt x="502" y="75"/>
                    </a:lnTo>
                    <a:lnTo>
                      <a:pt x="524" y="89"/>
                    </a:lnTo>
                    <a:lnTo>
                      <a:pt x="545" y="103"/>
                    </a:lnTo>
                    <a:lnTo>
                      <a:pt x="566" y="118"/>
                    </a:lnTo>
                    <a:lnTo>
                      <a:pt x="585" y="133"/>
                    </a:lnTo>
                    <a:lnTo>
                      <a:pt x="605" y="151"/>
                    </a:lnTo>
                    <a:lnTo>
                      <a:pt x="624" y="169"/>
                    </a:lnTo>
                    <a:lnTo>
                      <a:pt x="641" y="188"/>
                    </a:lnTo>
                    <a:lnTo>
                      <a:pt x="657" y="207"/>
                    </a:lnTo>
                    <a:lnTo>
                      <a:pt x="673" y="227"/>
                    </a:lnTo>
                    <a:lnTo>
                      <a:pt x="687" y="248"/>
                    </a:lnTo>
                    <a:lnTo>
                      <a:pt x="700" y="271"/>
                    </a:lnTo>
                    <a:lnTo>
                      <a:pt x="712" y="293"/>
                    </a:lnTo>
                    <a:lnTo>
                      <a:pt x="723" y="316"/>
                    </a:lnTo>
                    <a:lnTo>
                      <a:pt x="732" y="340"/>
                    </a:lnTo>
                    <a:lnTo>
                      <a:pt x="740" y="364"/>
                    </a:lnTo>
                    <a:lnTo>
                      <a:pt x="746" y="389"/>
                    </a:lnTo>
                    <a:lnTo>
                      <a:pt x="750" y="416"/>
                    </a:lnTo>
                    <a:lnTo>
                      <a:pt x="753" y="442"/>
                    </a:lnTo>
                    <a:lnTo>
                      <a:pt x="754" y="468"/>
                    </a:lnTo>
                    <a:lnTo>
                      <a:pt x="753" y="496"/>
                    </a:lnTo>
                    <a:lnTo>
                      <a:pt x="750" y="523"/>
                    </a:lnTo>
                    <a:lnTo>
                      <a:pt x="743" y="550"/>
                    </a:lnTo>
                    <a:lnTo>
                      <a:pt x="735" y="576"/>
                    </a:lnTo>
                    <a:lnTo>
                      <a:pt x="727" y="600"/>
                    </a:lnTo>
                    <a:lnTo>
                      <a:pt x="718" y="625"/>
                    </a:lnTo>
                    <a:lnTo>
                      <a:pt x="708" y="648"/>
                    </a:lnTo>
                    <a:lnTo>
                      <a:pt x="699" y="673"/>
                    </a:lnTo>
                    <a:lnTo>
                      <a:pt x="688" y="695"/>
                    </a:lnTo>
                    <a:lnTo>
                      <a:pt x="677" y="717"/>
                    </a:lnTo>
                    <a:lnTo>
                      <a:pt x="665" y="737"/>
                    </a:lnTo>
                    <a:lnTo>
                      <a:pt x="651" y="758"/>
                    </a:lnTo>
                    <a:lnTo>
                      <a:pt x="637" y="776"/>
                    </a:lnTo>
                    <a:lnTo>
                      <a:pt x="622" y="795"/>
                    </a:lnTo>
                    <a:lnTo>
                      <a:pt x="605" y="812"/>
                    </a:lnTo>
                    <a:lnTo>
                      <a:pt x="587" y="828"/>
                    </a:lnTo>
                    <a:lnTo>
                      <a:pt x="568" y="842"/>
                    </a:lnTo>
                    <a:lnTo>
                      <a:pt x="548" y="855"/>
                    </a:lnTo>
                    <a:lnTo>
                      <a:pt x="527" y="866"/>
                    </a:lnTo>
                    <a:lnTo>
                      <a:pt x="505" y="876"/>
                    </a:lnTo>
                    <a:lnTo>
                      <a:pt x="480" y="885"/>
                    </a:lnTo>
                    <a:lnTo>
                      <a:pt x="453" y="892"/>
                    </a:lnTo>
                    <a:lnTo>
                      <a:pt x="426" y="896"/>
                    </a:lnTo>
                    <a:lnTo>
                      <a:pt x="397" y="900"/>
                    </a:lnTo>
                    <a:lnTo>
                      <a:pt x="367" y="901"/>
                    </a:lnTo>
                    <a:lnTo>
                      <a:pt x="334" y="901"/>
                    </a:lnTo>
                    <a:lnTo>
                      <a:pt x="299" y="899"/>
                    </a:lnTo>
                    <a:lnTo>
                      <a:pt x="263" y="894"/>
                    </a:lnTo>
                    <a:lnTo>
                      <a:pt x="224" y="888"/>
                    </a:lnTo>
                    <a:lnTo>
                      <a:pt x="183" y="879"/>
                    </a:lnTo>
                    <a:lnTo>
                      <a:pt x="141" y="867"/>
                    </a:lnTo>
                    <a:lnTo>
                      <a:pt x="95" y="854"/>
                    </a:lnTo>
                    <a:lnTo>
                      <a:pt x="49" y="839"/>
                    </a:lnTo>
                    <a:lnTo>
                      <a:pt x="0" y="820"/>
                    </a:lnTo>
                    <a:close/>
                  </a:path>
                </a:pathLst>
              </a:custGeom>
              <a:solidFill>
                <a:srgbClr val="F2D1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60" name="Freeform 268">
                <a:extLst>
                  <a:ext uri="{FF2B5EF4-FFF2-40B4-BE49-F238E27FC236}">
                    <a16:creationId xmlns:a16="http://schemas.microsoft.com/office/drawing/2014/main" id="{C99BD3FC-032A-2302-FE36-27B1B64E5292}"/>
                  </a:ext>
                </a:extLst>
              </p:cNvPr>
              <p:cNvSpPr>
                <a:spLocks/>
              </p:cNvSpPr>
              <p:nvPr/>
            </p:nvSpPr>
            <p:spPr bwMode="auto">
              <a:xfrm>
                <a:off x="1724" y="2706"/>
                <a:ext cx="2" cy="2"/>
              </a:xfrm>
              <a:custGeom>
                <a:avLst/>
                <a:gdLst>
                  <a:gd name="T0" fmla="*/ 6 w 6"/>
                  <a:gd name="T1" fmla="*/ 2 h 4"/>
                  <a:gd name="T2" fmla="*/ 4 w 6"/>
                  <a:gd name="T3" fmla="*/ 0 h 4"/>
                  <a:gd name="T4" fmla="*/ 3 w 6"/>
                  <a:gd name="T5" fmla="*/ 0 h 4"/>
                  <a:gd name="T6" fmla="*/ 0 w 6"/>
                  <a:gd name="T7" fmla="*/ 2 h 4"/>
                  <a:gd name="T8" fmla="*/ 0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4" y="0"/>
                    </a:lnTo>
                    <a:lnTo>
                      <a:pt x="3" y="0"/>
                    </a:lnTo>
                    <a:lnTo>
                      <a:pt x="0" y="2"/>
                    </a:lnTo>
                    <a:lnTo>
                      <a:pt x="0"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61" name="Freeform 269">
                <a:extLst>
                  <a:ext uri="{FF2B5EF4-FFF2-40B4-BE49-F238E27FC236}">
                    <a16:creationId xmlns:a16="http://schemas.microsoft.com/office/drawing/2014/main" id="{A33E566B-B0EF-6023-14A6-A8443B936D55}"/>
                  </a:ext>
                </a:extLst>
              </p:cNvPr>
              <p:cNvSpPr>
                <a:spLocks/>
              </p:cNvSpPr>
              <p:nvPr/>
            </p:nvSpPr>
            <p:spPr bwMode="auto">
              <a:xfrm>
                <a:off x="1723" y="2707"/>
                <a:ext cx="7" cy="63"/>
              </a:xfrm>
              <a:custGeom>
                <a:avLst/>
                <a:gdLst>
                  <a:gd name="T0" fmla="*/ 5 w 22"/>
                  <a:gd name="T1" fmla="*/ 189 h 189"/>
                  <a:gd name="T2" fmla="*/ 8 w 22"/>
                  <a:gd name="T3" fmla="*/ 178 h 189"/>
                  <a:gd name="T4" fmla="*/ 11 w 22"/>
                  <a:gd name="T5" fmla="*/ 167 h 189"/>
                  <a:gd name="T6" fmla="*/ 13 w 22"/>
                  <a:gd name="T7" fmla="*/ 156 h 189"/>
                  <a:gd name="T8" fmla="*/ 15 w 22"/>
                  <a:gd name="T9" fmla="*/ 145 h 189"/>
                  <a:gd name="T10" fmla="*/ 17 w 22"/>
                  <a:gd name="T11" fmla="*/ 134 h 189"/>
                  <a:gd name="T12" fmla="*/ 19 w 22"/>
                  <a:gd name="T13" fmla="*/ 123 h 189"/>
                  <a:gd name="T14" fmla="*/ 20 w 22"/>
                  <a:gd name="T15" fmla="*/ 111 h 189"/>
                  <a:gd name="T16" fmla="*/ 22 w 22"/>
                  <a:gd name="T17" fmla="*/ 99 h 189"/>
                  <a:gd name="T18" fmla="*/ 22 w 22"/>
                  <a:gd name="T19" fmla="*/ 87 h 189"/>
                  <a:gd name="T20" fmla="*/ 22 w 22"/>
                  <a:gd name="T21" fmla="*/ 76 h 189"/>
                  <a:gd name="T22" fmla="*/ 21 w 22"/>
                  <a:gd name="T23" fmla="*/ 62 h 189"/>
                  <a:gd name="T24" fmla="*/ 20 w 22"/>
                  <a:gd name="T25" fmla="*/ 50 h 189"/>
                  <a:gd name="T26" fmla="*/ 18 w 22"/>
                  <a:gd name="T27" fmla="*/ 38 h 189"/>
                  <a:gd name="T28" fmla="*/ 15 w 22"/>
                  <a:gd name="T29" fmla="*/ 26 h 189"/>
                  <a:gd name="T30" fmla="*/ 12 w 22"/>
                  <a:gd name="T31" fmla="*/ 13 h 189"/>
                  <a:gd name="T32" fmla="*/ 8 w 22"/>
                  <a:gd name="T33" fmla="*/ 0 h 189"/>
                  <a:gd name="T34" fmla="*/ 2 w 22"/>
                  <a:gd name="T35" fmla="*/ 2 h 189"/>
                  <a:gd name="T36" fmla="*/ 7 w 22"/>
                  <a:gd name="T37" fmla="*/ 14 h 189"/>
                  <a:gd name="T38" fmla="*/ 10 w 22"/>
                  <a:gd name="T39" fmla="*/ 26 h 189"/>
                  <a:gd name="T40" fmla="*/ 13 w 22"/>
                  <a:gd name="T41" fmla="*/ 39 h 189"/>
                  <a:gd name="T42" fmla="*/ 14 w 22"/>
                  <a:gd name="T43" fmla="*/ 51 h 189"/>
                  <a:gd name="T44" fmla="*/ 15 w 22"/>
                  <a:gd name="T45" fmla="*/ 62 h 189"/>
                  <a:gd name="T46" fmla="*/ 17 w 22"/>
                  <a:gd name="T47" fmla="*/ 76 h 189"/>
                  <a:gd name="T48" fmla="*/ 17 w 22"/>
                  <a:gd name="T49" fmla="*/ 87 h 189"/>
                  <a:gd name="T50" fmla="*/ 16 w 22"/>
                  <a:gd name="T51" fmla="*/ 99 h 189"/>
                  <a:gd name="T52" fmla="*/ 15 w 22"/>
                  <a:gd name="T53" fmla="*/ 110 h 189"/>
                  <a:gd name="T54" fmla="*/ 13 w 22"/>
                  <a:gd name="T55" fmla="*/ 121 h 189"/>
                  <a:gd name="T56" fmla="*/ 11 w 22"/>
                  <a:gd name="T57" fmla="*/ 133 h 189"/>
                  <a:gd name="T58" fmla="*/ 10 w 22"/>
                  <a:gd name="T59" fmla="*/ 144 h 189"/>
                  <a:gd name="T60" fmla="*/ 8 w 22"/>
                  <a:gd name="T61" fmla="*/ 155 h 189"/>
                  <a:gd name="T62" fmla="*/ 5 w 22"/>
                  <a:gd name="T63" fmla="*/ 166 h 189"/>
                  <a:gd name="T64" fmla="*/ 3 w 22"/>
                  <a:gd name="T65" fmla="*/ 177 h 189"/>
                  <a:gd name="T66" fmla="*/ 0 w 22"/>
                  <a:gd name="T67" fmla="*/ 188 h 189"/>
                  <a:gd name="T68" fmla="*/ 5 w 22"/>
                  <a:gd name="T69"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189">
                    <a:moveTo>
                      <a:pt x="5" y="189"/>
                    </a:moveTo>
                    <a:lnTo>
                      <a:pt x="8" y="178"/>
                    </a:lnTo>
                    <a:lnTo>
                      <a:pt x="11" y="167"/>
                    </a:lnTo>
                    <a:lnTo>
                      <a:pt x="13" y="156"/>
                    </a:lnTo>
                    <a:lnTo>
                      <a:pt x="15" y="145"/>
                    </a:lnTo>
                    <a:lnTo>
                      <a:pt x="17" y="134"/>
                    </a:lnTo>
                    <a:lnTo>
                      <a:pt x="19" y="123"/>
                    </a:lnTo>
                    <a:lnTo>
                      <a:pt x="20" y="111"/>
                    </a:lnTo>
                    <a:lnTo>
                      <a:pt x="22" y="99"/>
                    </a:lnTo>
                    <a:lnTo>
                      <a:pt x="22" y="87"/>
                    </a:lnTo>
                    <a:lnTo>
                      <a:pt x="22" y="76"/>
                    </a:lnTo>
                    <a:lnTo>
                      <a:pt x="21" y="62"/>
                    </a:lnTo>
                    <a:lnTo>
                      <a:pt x="20" y="50"/>
                    </a:lnTo>
                    <a:lnTo>
                      <a:pt x="18" y="38"/>
                    </a:lnTo>
                    <a:lnTo>
                      <a:pt x="15" y="26"/>
                    </a:lnTo>
                    <a:lnTo>
                      <a:pt x="12" y="13"/>
                    </a:lnTo>
                    <a:lnTo>
                      <a:pt x="8" y="0"/>
                    </a:lnTo>
                    <a:lnTo>
                      <a:pt x="2" y="2"/>
                    </a:lnTo>
                    <a:lnTo>
                      <a:pt x="7" y="14"/>
                    </a:lnTo>
                    <a:lnTo>
                      <a:pt x="10" y="26"/>
                    </a:lnTo>
                    <a:lnTo>
                      <a:pt x="13" y="39"/>
                    </a:lnTo>
                    <a:lnTo>
                      <a:pt x="14" y="51"/>
                    </a:lnTo>
                    <a:lnTo>
                      <a:pt x="15" y="62"/>
                    </a:lnTo>
                    <a:lnTo>
                      <a:pt x="17" y="76"/>
                    </a:lnTo>
                    <a:lnTo>
                      <a:pt x="17" y="87"/>
                    </a:lnTo>
                    <a:lnTo>
                      <a:pt x="16" y="99"/>
                    </a:lnTo>
                    <a:lnTo>
                      <a:pt x="15" y="110"/>
                    </a:lnTo>
                    <a:lnTo>
                      <a:pt x="13" y="121"/>
                    </a:lnTo>
                    <a:lnTo>
                      <a:pt x="11" y="133"/>
                    </a:lnTo>
                    <a:lnTo>
                      <a:pt x="10" y="144"/>
                    </a:lnTo>
                    <a:lnTo>
                      <a:pt x="8" y="155"/>
                    </a:lnTo>
                    <a:lnTo>
                      <a:pt x="5" y="166"/>
                    </a:lnTo>
                    <a:lnTo>
                      <a:pt x="3" y="177"/>
                    </a:lnTo>
                    <a:lnTo>
                      <a:pt x="0" y="188"/>
                    </a:lnTo>
                    <a:lnTo>
                      <a:pt x="5"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62" name="Freeform 270">
                <a:extLst>
                  <a:ext uri="{FF2B5EF4-FFF2-40B4-BE49-F238E27FC236}">
                    <a16:creationId xmlns:a16="http://schemas.microsoft.com/office/drawing/2014/main" id="{2AE1CD69-EBF5-A866-F47F-91CE1C4C6F0B}"/>
                  </a:ext>
                </a:extLst>
              </p:cNvPr>
              <p:cNvSpPr>
                <a:spLocks/>
              </p:cNvSpPr>
              <p:nvPr/>
            </p:nvSpPr>
            <p:spPr bwMode="auto">
              <a:xfrm>
                <a:off x="1723" y="2770"/>
                <a:ext cx="2" cy="1"/>
              </a:xfrm>
              <a:custGeom>
                <a:avLst/>
                <a:gdLst>
                  <a:gd name="T0" fmla="*/ 0 w 6"/>
                  <a:gd name="T1" fmla="*/ 0 h 3"/>
                  <a:gd name="T2" fmla="*/ 1 w 6"/>
                  <a:gd name="T3" fmla="*/ 2 h 3"/>
                  <a:gd name="T4" fmla="*/ 3 w 6"/>
                  <a:gd name="T5" fmla="*/ 3 h 3"/>
                  <a:gd name="T6" fmla="*/ 5 w 6"/>
                  <a:gd name="T7" fmla="*/ 3 h 3"/>
                  <a:gd name="T8" fmla="*/ 6 w 6"/>
                  <a:gd name="T9" fmla="*/ 1 h 3"/>
                  <a:gd name="T10" fmla="*/ 0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0" y="0"/>
                    </a:moveTo>
                    <a:lnTo>
                      <a:pt x="1" y="2"/>
                    </a:lnTo>
                    <a:lnTo>
                      <a:pt x="3" y="3"/>
                    </a:lnTo>
                    <a:lnTo>
                      <a:pt x="5" y="3"/>
                    </a:lnTo>
                    <a:lnTo>
                      <a:pt x="6"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63" name="Freeform 271">
                <a:extLst>
                  <a:ext uri="{FF2B5EF4-FFF2-40B4-BE49-F238E27FC236}">
                    <a16:creationId xmlns:a16="http://schemas.microsoft.com/office/drawing/2014/main" id="{3B6ABEC7-DABD-9A16-00BF-D7F61C32DCC2}"/>
                  </a:ext>
                </a:extLst>
              </p:cNvPr>
              <p:cNvSpPr>
                <a:spLocks/>
              </p:cNvSpPr>
              <p:nvPr/>
            </p:nvSpPr>
            <p:spPr bwMode="auto">
              <a:xfrm>
                <a:off x="1552" y="2724"/>
                <a:ext cx="104" cy="23"/>
              </a:xfrm>
              <a:custGeom>
                <a:avLst/>
                <a:gdLst>
                  <a:gd name="T0" fmla="*/ 263 w 310"/>
                  <a:gd name="T1" fmla="*/ 62 h 71"/>
                  <a:gd name="T2" fmla="*/ 247 w 310"/>
                  <a:gd name="T3" fmla="*/ 66 h 71"/>
                  <a:gd name="T4" fmla="*/ 231 w 310"/>
                  <a:gd name="T5" fmla="*/ 68 h 71"/>
                  <a:gd name="T6" fmla="*/ 215 w 310"/>
                  <a:gd name="T7" fmla="*/ 70 h 71"/>
                  <a:gd name="T8" fmla="*/ 198 w 310"/>
                  <a:gd name="T9" fmla="*/ 71 h 71"/>
                  <a:gd name="T10" fmla="*/ 182 w 310"/>
                  <a:gd name="T11" fmla="*/ 71 h 71"/>
                  <a:gd name="T12" fmla="*/ 166 w 310"/>
                  <a:gd name="T13" fmla="*/ 71 h 71"/>
                  <a:gd name="T14" fmla="*/ 149 w 310"/>
                  <a:gd name="T15" fmla="*/ 71 h 71"/>
                  <a:gd name="T16" fmla="*/ 133 w 310"/>
                  <a:gd name="T17" fmla="*/ 70 h 71"/>
                  <a:gd name="T18" fmla="*/ 117 w 310"/>
                  <a:gd name="T19" fmla="*/ 69 h 71"/>
                  <a:gd name="T20" fmla="*/ 100 w 310"/>
                  <a:gd name="T21" fmla="*/ 68 h 71"/>
                  <a:gd name="T22" fmla="*/ 83 w 310"/>
                  <a:gd name="T23" fmla="*/ 67 h 71"/>
                  <a:gd name="T24" fmla="*/ 66 w 310"/>
                  <a:gd name="T25" fmla="*/ 66 h 71"/>
                  <a:gd name="T26" fmla="*/ 50 w 310"/>
                  <a:gd name="T27" fmla="*/ 66 h 71"/>
                  <a:gd name="T28" fmla="*/ 33 w 310"/>
                  <a:gd name="T29" fmla="*/ 66 h 71"/>
                  <a:gd name="T30" fmla="*/ 17 w 310"/>
                  <a:gd name="T31" fmla="*/ 67 h 71"/>
                  <a:gd name="T32" fmla="*/ 0 w 310"/>
                  <a:gd name="T33" fmla="*/ 68 h 71"/>
                  <a:gd name="T34" fmla="*/ 14 w 310"/>
                  <a:gd name="T35" fmla="*/ 61 h 71"/>
                  <a:gd name="T36" fmla="*/ 29 w 310"/>
                  <a:gd name="T37" fmla="*/ 55 h 71"/>
                  <a:gd name="T38" fmla="*/ 44 w 310"/>
                  <a:gd name="T39" fmla="*/ 48 h 71"/>
                  <a:gd name="T40" fmla="*/ 57 w 310"/>
                  <a:gd name="T41" fmla="*/ 43 h 71"/>
                  <a:gd name="T42" fmla="*/ 71 w 310"/>
                  <a:gd name="T43" fmla="*/ 37 h 71"/>
                  <a:gd name="T44" fmla="*/ 86 w 310"/>
                  <a:gd name="T45" fmla="*/ 33 h 71"/>
                  <a:gd name="T46" fmla="*/ 101 w 310"/>
                  <a:gd name="T47" fmla="*/ 28 h 71"/>
                  <a:gd name="T48" fmla="*/ 115 w 310"/>
                  <a:gd name="T49" fmla="*/ 24 h 71"/>
                  <a:gd name="T50" fmla="*/ 129 w 310"/>
                  <a:gd name="T51" fmla="*/ 19 h 71"/>
                  <a:gd name="T52" fmla="*/ 144 w 310"/>
                  <a:gd name="T53" fmla="*/ 16 h 71"/>
                  <a:gd name="T54" fmla="*/ 160 w 310"/>
                  <a:gd name="T55" fmla="*/ 12 h 71"/>
                  <a:gd name="T56" fmla="*/ 176 w 310"/>
                  <a:gd name="T57" fmla="*/ 9 h 71"/>
                  <a:gd name="T58" fmla="*/ 193 w 310"/>
                  <a:gd name="T59" fmla="*/ 7 h 71"/>
                  <a:gd name="T60" fmla="*/ 210 w 310"/>
                  <a:gd name="T61" fmla="*/ 4 h 71"/>
                  <a:gd name="T62" fmla="*/ 228 w 310"/>
                  <a:gd name="T63" fmla="*/ 2 h 71"/>
                  <a:gd name="T64" fmla="*/ 247 w 310"/>
                  <a:gd name="T65" fmla="*/ 0 h 71"/>
                  <a:gd name="T66" fmla="*/ 265 w 310"/>
                  <a:gd name="T67" fmla="*/ 1 h 71"/>
                  <a:gd name="T68" fmla="*/ 281 w 310"/>
                  <a:gd name="T69" fmla="*/ 3 h 71"/>
                  <a:gd name="T70" fmla="*/ 292 w 310"/>
                  <a:gd name="T71" fmla="*/ 6 h 71"/>
                  <a:gd name="T72" fmla="*/ 301 w 310"/>
                  <a:gd name="T73" fmla="*/ 9 h 71"/>
                  <a:gd name="T74" fmla="*/ 306 w 310"/>
                  <a:gd name="T75" fmla="*/ 13 h 71"/>
                  <a:gd name="T76" fmla="*/ 310 w 310"/>
                  <a:gd name="T77" fmla="*/ 17 h 71"/>
                  <a:gd name="T78" fmla="*/ 310 w 310"/>
                  <a:gd name="T79" fmla="*/ 22 h 71"/>
                  <a:gd name="T80" fmla="*/ 309 w 310"/>
                  <a:gd name="T81" fmla="*/ 28 h 71"/>
                  <a:gd name="T82" fmla="*/ 306 w 310"/>
                  <a:gd name="T83" fmla="*/ 34 h 71"/>
                  <a:gd name="T84" fmla="*/ 303 w 310"/>
                  <a:gd name="T85" fmla="*/ 39 h 71"/>
                  <a:gd name="T86" fmla="*/ 297 w 310"/>
                  <a:gd name="T87" fmla="*/ 43 h 71"/>
                  <a:gd name="T88" fmla="*/ 291 w 310"/>
                  <a:gd name="T89" fmla="*/ 48 h 71"/>
                  <a:gd name="T90" fmla="*/ 284 w 310"/>
                  <a:gd name="T91" fmla="*/ 52 h 71"/>
                  <a:gd name="T92" fmla="*/ 277 w 310"/>
                  <a:gd name="T93" fmla="*/ 56 h 71"/>
                  <a:gd name="T94" fmla="*/ 269 w 310"/>
                  <a:gd name="T95" fmla="*/ 60 h 71"/>
                  <a:gd name="T96" fmla="*/ 263 w 310"/>
                  <a:gd name="T97"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0" h="71">
                    <a:moveTo>
                      <a:pt x="263" y="62"/>
                    </a:moveTo>
                    <a:lnTo>
                      <a:pt x="247" y="66"/>
                    </a:lnTo>
                    <a:lnTo>
                      <a:pt x="231" y="68"/>
                    </a:lnTo>
                    <a:lnTo>
                      <a:pt x="215" y="70"/>
                    </a:lnTo>
                    <a:lnTo>
                      <a:pt x="198" y="71"/>
                    </a:lnTo>
                    <a:lnTo>
                      <a:pt x="182" y="71"/>
                    </a:lnTo>
                    <a:lnTo>
                      <a:pt x="166" y="71"/>
                    </a:lnTo>
                    <a:lnTo>
                      <a:pt x="149" y="71"/>
                    </a:lnTo>
                    <a:lnTo>
                      <a:pt x="133" y="70"/>
                    </a:lnTo>
                    <a:lnTo>
                      <a:pt x="117" y="69"/>
                    </a:lnTo>
                    <a:lnTo>
                      <a:pt x="100" y="68"/>
                    </a:lnTo>
                    <a:lnTo>
                      <a:pt x="83" y="67"/>
                    </a:lnTo>
                    <a:lnTo>
                      <a:pt x="66" y="66"/>
                    </a:lnTo>
                    <a:lnTo>
                      <a:pt x="50" y="66"/>
                    </a:lnTo>
                    <a:lnTo>
                      <a:pt x="33" y="66"/>
                    </a:lnTo>
                    <a:lnTo>
                      <a:pt x="17" y="67"/>
                    </a:lnTo>
                    <a:lnTo>
                      <a:pt x="0" y="68"/>
                    </a:lnTo>
                    <a:lnTo>
                      <a:pt x="14" y="61"/>
                    </a:lnTo>
                    <a:lnTo>
                      <a:pt x="29" y="55"/>
                    </a:lnTo>
                    <a:lnTo>
                      <a:pt x="44" y="48"/>
                    </a:lnTo>
                    <a:lnTo>
                      <a:pt x="57" y="43"/>
                    </a:lnTo>
                    <a:lnTo>
                      <a:pt x="71" y="37"/>
                    </a:lnTo>
                    <a:lnTo>
                      <a:pt x="86" y="33"/>
                    </a:lnTo>
                    <a:lnTo>
                      <a:pt x="101" y="28"/>
                    </a:lnTo>
                    <a:lnTo>
                      <a:pt x="115" y="24"/>
                    </a:lnTo>
                    <a:lnTo>
                      <a:pt x="129" y="19"/>
                    </a:lnTo>
                    <a:lnTo>
                      <a:pt x="144" y="16"/>
                    </a:lnTo>
                    <a:lnTo>
                      <a:pt x="160" y="12"/>
                    </a:lnTo>
                    <a:lnTo>
                      <a:pt x="176" y="9"/>
                    </a:lnTo>
                    <a:lnTo>
                      <a:pt x="193" y="7"/>
                    </a:lnTo>
                    <a:lnTo>
                      <a:pt x="210" y="4"/>
                    </a:lnTo>
                    <a:lnTo>
                      <a:pt x="228" y="2"/>
                    </a:lnTo>
                    <a:lnTo>
                      <a:pt x="247" y="0"/>
                    </a:lnTo>
                    <a:lnTo>
                      <a:pt x="265" y="1"/>
                    </a:lnTo>
                    <a:lnTo>
                      <a:pt x="281" y="3"/>
                    </a:lnTo>
                    <a:lnTo>
                      <a:pt x="292" y="6"/>
                    </a:lnTo>
                    <a:lnTo>
                      <a:pt x="301" y="9"/>
                    </a:lnTo>
                    <a:lnTo>
                      <a:pt x="306" y="13"/>
                    </a:lnTo>
                    <a:lnTo>
                      <a:pt x="310" y="17"/>
                    </a:lnTo>
                    <a:lnTo>
                      <a:pt x="310" y="22"/>
                    </a:lnTo>
                    <a:lnTo>
                      <a:pt x="309" y="28"/>
                    </a:lnTo>
                    <a:lnTo>
                      <a:pt x="306" y="34"/>
                    </a:lnTo>
                    <a:lnTo>
                      <a:pt x="303" y="39"/>
                    </a:lnTo>
                    <a:lnTo>
                      <a:pt x="297" y="43"/>
                    </a:lnTo>
                    <a:lnTo>
                      <a:pt x="291" y="48"/>
                    </a:lnTo>
                    <a:lnTo>
                      <a:pt x="284" y="52"/>
                    </a:lnTo>
                    <a:lnTo>
                      <a:pt x="277" y="56"/>
                    </a:lnTo>
                    <a:lnTo>
                      <a:pt x="269" y="60"/>
                    </a:lnTo>
                    <a:lnTo>
                      <a:pt x="263" y="62"/>
                    </a:lnTo>
                    <a:close/>
                  </a:path>
                </a:pathLst>
              </a:custGeom>
              <a:solidFill>
                <a:srgbClr val="FFE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64" name="Freeform 272">
                <a:extLst>
                  <a:ext uri="{FF2B5EF4-FFF2-40B4-BE49-F238E27FC236}">
                    <a16:creationId xmlns:a16="http://schemas.microsoft.com/office/drawing/2014/main" id="{B1974C4D-2044-08F3-4653-879B4CE8616D}"/>
                  </a:ext>
                </a:extLst>
              </p:cNvPr>
              <p:cNvSpPr>
                <a:spLocks/>
              </p:cNvSpPr>
              <p:nvPr/>
            </p:nvSpPr>
            <p:spPr bwMode="auto">
              <a:xfrm>
                <a:off x="1709" y="2703"/>
                <a:ext cx="2" cy="1"/>
              </a:xfrm>
              <a:custGeom>
                <a:avLst/>
                <a:gdLst>
                  <a:gd name="T0" fmla="*/ 6 w 6"/>
                  <a:gd name="T1" fmla="*/ 2 h 4"/>
                  <a:gd name="T2" fmla="*/ 4 w 6"/>
                  <a:gd name="T3" fmla="*/ 0 h 4"/>
                  <a:gd name="T4" fmla="*/ 3 w 6"/>
                  <a:gd name="T5" fmla="*/ 0 h 4"/>
                  <a:gd name="T6" fmla="*/ 0 w 6"/>
                  <a:gd name="T7" fmla="*/ 2 h 4"/>
                  <a:gd name="T8" fmla="*/ 0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4" y="0"/>
                    </a:lnTo>
                    <a:lnTo>
                      <a:pt x="3" y="0"/>
                    </a:lnTo>
                    <a:lnTo>
                      <a:pt x="0" y="2"/>
                    </a:lnTo>
                    <a:lnTo>
                      <a:pt x="0"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65" name="Freeform 273">
                <a:extLst>
                  <a:ext uri="{FF2B5EF4-FFF2-40B4-BE49-F238E27FC236}">
                    <a16:creationId xmlns:a16="http://schemas.microsoft.com/office/drawing/2014/main" id="{26A0E802-5750-6CB9-5C64-0FCC9E254198}"/>
                  </a:ext>
                </a:extLst>
              </p:cNvPr>
              <p:cNvSpPr>
                <a:spLocks/>
              </p:cNvSpPr>
              <p:nvPr/>
            </p:nvSpPr>
            <p:spPr bwMode="auto">
              <a:xfrm>
                <a:off x="1706" y="2703"/>
                <a:ext cx="10" cy="58"/>
              </a:xfrm>
              <a:custGeom>
                <a:avLst/>
                <a:gdLst>
                  <a:gd name="T0" fmla="*/ 4 w 28"/>
                  <a:gd name="T1" fmla="*/ 175 h 175"/>
                  <a:gd name="T2" fmla="*/ 10 w 28"/>
                  <a:gd name="T3" fmla="*/ 164 h 175"/>
                  <a:gd name="T4" fmla="*/ 14 w 28"/>
                  <a:gd name="T5" fmla="*/ 154 h 175"/>
                  <a:gd name="T6" fmla="*/ 17 w 28"/>
                  <a:gd name="T7" fmla="*/ 143 h 175"/>
                  <a:gd name="T8" fmla="*/ 21 w 28"/>
                  <a:gd name="T9" fmla="*/ 132 h 175"/>
                  <a:gd name="T10" fmla="*/ 23 w 28"/>
                  <a:gd name="T11" fmla="*/ 121 h 175"/>
                  <a:gd name="T12" fmla="*/ 25 w 28"/>
                  <a:gd name="T13" fmla="*/ 111 h 175"/>
                  <a:gd name="T14" fmla="*/ 27 w 28"/>
                  <a:gd name="T15" fmla="*/ 99 h 175"/>
                  <a:gd name="T16" fmla="*/ 28 w 28"/>
                  <a:gd name="T17" fmla="*/ 88 h 175"/>
                  <a:gd name="T18" fmla="*/ 28 w 28"/>
                  <a:gd name="T19" fmla="*/ 76 h 175"/>
                  <a:gd name="T20" fmla="*/ 28 w 28"/>
                  <a:gd name="T21" fmla="*/ 64 h 175"/>
                  <a:gd name="T22" fmla="*/ 27 w 28"/>
                  <a:gd name="T23" fmla="*/ 53 h 175"/>
                  <a:gd name="T24" fmla="*/ 26 w 28"/>
                  <a:gd name="T25" fmla="*/ 42 h 175"/>
                  <a:gd name="T26" fmla="*/ 24 w 28"/>
                  <a:gd name="T27" fmla="*/ 32 h 175"/>
                  <a:gd name="T28" fmla="*/ 21 w 28"/>
                  <a:gd name="T29" fmla="*/ 21 h 175"/>
                  <a:gd name="T30" fmla="*/ 18 w 28"/>
                  <a:gd name="T31" fmla="*/ 11 h 175"/>
                  <a:gd name="T32" fmla="*/ 13 w 28"/>
                  <a:gd name="T33" fmla="*/ 0 h 175"/>
                  <a:gd name="T34" fmla="*/ 8 w 28"/>
                  <a:gd name="T35" fmla="*/ 3 h 175"/>
                  <a:gd name="T36" fmla="*/ 12 w 28"/>
                  <a:gd name="T37" fmla="*/ 13 h 175"/>
                  <a:gd name="T38" fmla="*/ 15 w 28"/>
                  <a:gd name="T39" fmla="*/ 22 h 175"/>
                  <a:gd name="T40" fmla="*/ 18 w 28"/>
                  <a:gd name="T41" fmla="*/ 33 h 175"/>
                  <a:gd name="T42" fmla="*/ 21 w 28"/>
                  <a:gd name="T43" fmla="*/ 43 h 175"/>
                  <a:gd name="T44" fmla="*/ 21 w 28"/>
                  <a:gd name="T45" fmla="*/ 54 h 175"/>
                  <a:gd name="T46" fmla="*/ 23 w 28"/>
                  <a:gd name="T47" fmla="*/ 64 h 175"/>
                  <a:gd name="T48" fmla="*/ 23 w 28"/>
                  <a:gd name="T49" fmla="*/ 76 h 175"/>
                  <a:gd name="T50" fmla="*/ 22 w 28"/>
                  <a:gd name="T51" fmla="*/ 88 h 175"/>
                  <a:gd name="T52" fmla="*/ 21 w 28"/>
                  <a:gd name="T53" fmla="*/ 99 h 175"/>
                  <a:gd name="T54" fmla="*/ 20 w 28"/>
                  <a:gd name="T55" fmla="*/ 109 h 175"/>
                  <a:gd name="T56" fmla="*/ 18 w 28"/>
                  <a:gd name="T57" fmla="*/ 120 h 175"/>
                  <a:gd name="T58" fmla="*/ 15 w 28"/>
                  <a:gd name="T59" fmla="*/ 131 h 175"/>
                  <a:gd name="T60" fmla="*/ 12 w 28"/>
                  <a:gd name="T61" fmla="*/ 141 h 175"/>
                  <a:gd name="T62" fmla="*/ 8 w 28"/>
                  <a:gd name="T63" fmla="*/ 152 h 175"/>
                  <a:gd name="T64" fmla="*/ 4 w 28"/>
                  <a:gd name="T65" fmla="*/ 162 h 175"/>
                  <a:gd name="T66" fmla="*/ 0 w 28"/>
                  <a:gd name="T67" fmla="*/ 172 h 175"/>
                  <a:gd name="T68" fmla="*/ 4 w 28"/>
                  <a:gd name="T69"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175">
                    <a:moveTo>
                      <a:pt x="4" y="175"/>
                    </a:moveTo>
                    <a:lnTo>
                      <a:pt x="10" y="164"/>
                    </a:lnTo>
                    <a:lnTo>
                      <a:pt x="14" y="154"/>
                    </a:lnTo>
                    <a:lnTo>
                      <a:pt x="17" y="143"/>
                    </a:lnTo>
                    <a:lnTo>
                      <a:pt x="21" y="132"/>
                    </a:lnTo>
                    <a:lnTo>
                      <a:pt x="23" y="121"/>
                    </a:lnTo>
                    <a:lnTo>
                      <a:pt x="25" y="111"/>
                    </a:lnTo>
                    <a:lnTo>
                      <a:pt x="27" y="99"/>
                    </a:lnTo>
                    <a:lnTo>
                      <a:pt x="28" y="88"/>
                    </a:lnTo>
                    <a:lnTo>
                      <a:pt x="28" y="76"/>
                    </a:lnTo>
                    <a:lnTo>
                      <a:pt x="28" y="64"/>
                    </a:lnTo>
                    <a:lnTo>
                      <a:pt x="27" y="53"/>
                    </a:lnTo>
                    <a:lnTo>
                      <a:pt x="26" y="42"/>
                    </a:lnTo>
                    <a:lnTo>
                      <a:pt x="24" y="32"/>
                    </a:lnTo>
                    <a:lnTo>
                      <a:pt x="21" y="21"/>
                    </a:lnTo>
                    <a:lnTo>
                      <a:pt x="18" y="11"/>
                    </a:lnTo>
                    <a:lnTo>
                      <a:pt x="13" y="0"/>
                    </a:lnTo>
                    <a:lnTo>
                      <a:pt x="8" y="3"/>
                    </a:lnTo>
                    <a:lnTo>
                      <a:pt x="12" y="13"/>
                    </a:lnTo>
                    <a:lnTo>
                      <a:pt x="15" y="22"/>
                    </a:lnTo>
                    <a:lnTo>
                      <a:pt x="18" y="33"/>
                    </a:lnTo>
                    <a:lnTo>
                      <a:pt x="21" y="43"/>
                    </a:lnTo>
                    <a:lnTo>
                      <a:pt x="21" y="54"/>
                    </a:lnTo>
                    <a:lnTo>
                      <a:pt x="23" y="64"/>
                    </a:lnTo>
                    <a:lnTo>
                      <a:pt x="23" y="76"/>
                    </a:lnTo>
                    <a:lnTo>
                      <a:pt x="22" y="88"/>
                    </a:lnTo>
                    <a:lnTo>
                      <a:pt x="21" y="99"/>
                    </a:lnTo>
                    <a:lnTo>
                      <a:pt x="20" y="109"/>
                    </a:lnTo>
                    <a:lnTo>
                      <a:pt x="18" y="120"/>
                    </a:lnTo>
                    <a:lnTo>
                      <a:pt x="15" y="131"/>
                    </a:lnTo>
                    <a:lnTo>
                      <a:pt x="12" y="141"/>
                    </a:lnTo>
                    <a:lnTo>
                      <a:pt x="8" y="152"/>
                    </a:lnTo>
                    <a:lnTo>
                      <a:pt x="4" y="162"/>
                    </a:lnTo>
                    <a:lnTo>
                      <a:pt x="0" y="172"/>
                    </a:lnTo>
                    <a:lnTo>
                      <a:pt x="4"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66" name="Freeform 274">
                <a:extLst>
                  <a:ext uri="{FF2B5EF4-FFF2-40B4-BE49-F238E27FC236}">
                    <a16:creationId xmlns:a16="http://schemas.microsoft.com/office/drawing/2014/main" id="{CAF8978D-9EBC-CBA5-72E9-B6BCF4522691}"/>
                  </a:ext>
                </a:extLst>
              </p:cNvPr>
              <p:cNvSpPr>
                <a:spLocks/>
              </p:cNvSpPr>
              <p:nvPr/>
            </p:nvSpPr>
            <p:spPr bwMode="auto">
              <a:xfrm>
                <a:off x="1706" y="2761"/>
                <a:ext cx="2" cy="1"/>
              </a:xfrm>
              <a:custGeom>
                <a:avLst/>
                <a:gdLst>
                  <a:gd name="T0" fmla="*/ 0 w 4"/>
                  <a:gd name="T1" fmla="*/ 0 h 3"/>
                  <a:gd name="T2" fmla="*/ 0 w 4"/>
                  <a:gd name="T3" fmla="*/ 1 h 3"/>
                  <a:gd name="T4" fmla="*/ 2 w 4"/>
                  <a:gd name="T5" fmla="*/ 3 h 3"/>
                  <a:gd name="T6" fmla="*/ 3 w 4"/>
                  <a:gd name="T7" fmla="*/ 3 h 3"/>
                  <a:gd name="T8" fmla="*/ 4 w 4"/>
                  <a:gd name="T9" fmla="*/ 2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0" y="1"/>
                    </a:lnTo>
                    <a:lnTo>
                      <a:pt x="2" y="3"/>
                    </a:lnTo>
                    <a:lnTo>
                      <a:pt x="3" y="3"/>
                    </a:lnTo>
                    <a:lnTo>
                      <a:pt x="4"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67" name="Freeform 275">
                <a:extLst>
                  <a:ext uri="{FF2B5EF4-FFF2-40B4-BE49-F238E27FC236}">
                    <a16:creationId xmlns:a16="http://schemas.microsoft.com/office/drawing/2014/main" id="{AA281E6F-D298-F0EE-18B3-35E2AA9EB94B}"/>
                  </a:ext>
                </a:extLst>
              </p:cNvPr>
              <p:cNvSpPr>
                <a:spLocks/>
              </p:cNvSpPr>
              <p:nvPr/>
            </p:nvSpPr>
            <p:spPr bwMode="auto">
              <a:xfrm>
                <a:off x="1692" y="2702"/>
                <a:ext cx="1" cy="1"/>
              </a:xfrm>
              <a:custGeom>
                <a:avLst/>
                <a:gdLst>
                  <a:gd name="T0" fmla="*/ 5 w 5"/>
                  <a:gd name="T1" fmla="*/ 1 h 4"/>
                  <a:gd name="T2" fmla="*/ 3 w 5"/>
                  <a:gd name="T3" fmla="*/ 0 h 4"/>
                  <a:gd name="T4" fmla="*/ 1 w 5"/>
                  <a:gd name="T5" fmla="*/ 0 h 4"/>
                  <a:gd name="T6" fmla="*/ 0 w 5"/>
                  <a:gd name="T7" fmla="*/ 2 h 4"/>
                  <a:gd name="T8" fmla="*/ 0 w 5"/>
                  <a:gd name="T9" fmla="*/ 4 h 4"/>
                  <a:gd name="T10" fmla="*/ 5 w 5"/>
                  <a:gd name="T11" fmla="*/ 1 h 4"/>
                </a:gdLst>
                <a:ahLst/>
                <a:cxnLst>
                  <a:cxn ang="0">
                    <a:pos x="T0" y="T1"/>
                  </a:cxn>
                  <a:cxn ang="0">
                    <a:pos x="T2" y="T3"/>
                  </a:cxn>
                  <a:cxn ang="0">
                    <a:pos x="T4" y="T5"/>
                  </a:cxn>
                  <a:cxn ang="0">
                    <a:pos x="T6" y="T7"/>
                  </a:cxn>
                  <a:cxn ang="0">
                    <a:pos x="T8" y="T9"/>
                  </a:cxn>
                  <a:cxn ang="0">
                    <a:pos x="T10" y="T11"/>
                  </a:cxn>
                </a:cxnLst>
                <a:rect l="0" t="0" r="r" b="b"/>
                <a:pathLst>
                  <a:path w="5" h="4">
                    <a:moveTo>
                      <a:pt x="5" y="1"/>
                    </a:moveTo>
                    <a:lnTo>
                      <a:pt x="3" y="0"/>
                    </a:lnTo>
                    <a:lnTo>
                      <a:pt x="1" y="0"/>
                    </a:lnTo>
                    <a:lnTo>
                      <a:pt x="0" y="2"/>
                    </a:lnTo>
                    <a:lnTo>
                      <a:pt x="0" y="4"/>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68" name="Freeform 276">
                <a:extLst>
                  <a:ext uri="{FF2B5EF4-FFF2-40B4-BE49-F238E27FC236}">
                    <a16:creationId xmlns:a16="http://schemas.microsoft.com/office/drawing/2014/main" id="{B6DBCDDE-74D9-0F0B-56CF-AEDBC40E0EA2}"/>
                  </a:ext>
                </a:extLst>
              </p:cNvPr>
              <p:cNvSpPr>
                <a:spLocks/>
              </p:cNvSpPr>
              <p:nvPr/>
            </p:nvSpPr>
            <p:spPr bwMode="auto">
              <a:xfrm>
                <a:off x="1692" y="2702"/>
                <a:ext cx="8" cy="47"/>
              </a:xfrm>
              <a:custGeom>
                <a:avLst/>
                <a:gdLst>
                  <a:gd name="T0" fmla="*/ 11 w 26"/>
                  <a:gd name="T1" fmla="*/ 141 h 141"/>
                  <a:gd name="T2" fmla="*/ 15 w 26"/>
                  <a:gd name="T3" fmla="*/ 132 h 141"/>
                  <a:gd name="T4" fmla="*/ 18 w 26"/>
                  <a:gd name="T5" fmla="*/ 123 h 141"/>
                  <a:gd name="T6" fmla="*/ 21 w 26"/>
                  <a:gd name="T7" fmla="*/ 113 h 141"/>
                  <a:gd name="T8" fmla="*/ 23 w 26"/>
                  <a:gd name="T9" fmla="*/ 105 h 141"/>
                  <a:gd name="T10" fmla="*/ 25 w 26"/>
                  <a:gd name="T11" fmla="*/ 95 h 141"/>
                  <a:gd name="T12" fmla="*/ 26 w 26"/>
                  <a:gd name="T13" fmla="*/ 85 h 141"/>
                  <a:gd name="T14" fmla="*/ 26 w 26"/>
                  <a:gd name="T15" fmla="*/ 76 h 141"/>
                  <a:gd name="T16" fmla="*/ 26 w 26"/>
                  <a:gd name="T17" fmla="*/ 67 h 141"/>
                  <a:gd name="T18" fmla="*/ 26 w 26"/>
                  <a:gd name="T19" fmla="*/ 58 h 141"/>
                  <a:gd name="T20" fmla="*/ 25 w 26"/>
                  <a:gd name="T21" fmla="*/ 49 h 141"/>
                  <a:gd name="T22" fmla="*/ 23 w 26"/>
                  <a:gd name="T23" fmla="*/ 40 h 141"/>
                  <a:gd name="T24" fmla="*/ 21 w 26"/>
                  <a:gd name="T25" fmla="*/ 31 h 141"/>
                  <a:gd name="T26" fmla="*/ 17 w 26"/>
                  <a:gd name="T27" fmla="*/ 24 h 141"/>
                  <a:gd name="T28" fmla="*/ 14 w 26"/>
                  <a:gd name="T29" fmla="*/ 16 h 141"/>
                  <a:gd name="T30" fmla="*/ 10 w 26"/>
                  <a:gd name="T31" fmla="*/ 7 h 141"/>
                  <a:gd name="T32" fmla="*/ 5 w 26"/>
                  <a:gd name="T33" fmla="*/ 0 h 141"/>
                  <a:gd name="T34" fmla="*/ 0 w 26"/>
                  <a:gd name="T35" fmla="*/ 3 h 141"/>
                  <a:gd name="T36" fmla="*/ 5 w 26"/>
                  <a:gd name="T37" fmla="*/ 11 h 141"/>
                  <a:gd name="T38" fmla="*/ 9 w 26"/>
                  <a:gd name="T39" fmla="*/ 18 h 141"/>
                  <a:gd name="T40" fmla="*/ 12 w 26"/>
                  <a:gd name="T41" fmla="*/ 26 h 141"/>
                  <a:gd name="T42" fmla="*/ 15 w 26"/>
                  <a:gd name="T43" fmla="*/ 33 h 141"/>
                  <a:gd name="T44" fmla="*/ 17 w 26"/>
                  <a:gd name="T45" fmla="*/ 41 h 141"/>
                  <a:gd name="T46" fmla="*/ 19 w 26"/>
                  <a:gd name="T47" fmla="*/ 50 h 141"/>
                  <a:gd name="T48" fmla="*/ 20 w 26"/>
                  <a:gd name="T49" fmla="*/ 58 h 141"/>
                  <a:gd name="T50" fmla="*/ 21 w 26"/>
                  <a:gd name="T51" fmla="*/ 67 h 141"/>
                  <a:gd name="T52" fmla="*/ 21 w 26"/>
                  <a:gd name="T53" fmla="*/ 76 h 141"/>
                  <a:gd name="T54" fmla="*/ 20 w 26"/>
                  <a:gd name="T55" fmla="*/ 85 h 141"/>
                  <a:gd name="T56" fmla="*/ 19 w 26"/>
                  <a:gd name="T57" fmla="*/ 94 h 141"/>
                  <a:gd name="T58" fmla="*/ 17 w 26"/>
                  <a:gd name="T59" fmla="*/ 104 h 141"/>
                  <a:gd name="T60" fmla="*/ 15 w 26"/>
                  <a:gd name="T61" fmla="*/ 113 h 141"/>
                  <a:gd name="T62" fmla="*/ 13 w 26"/>
                  <a:gd name="T63" fmla="*/ 121 h 141"/>
                  <a:gd name="T64" fmla="*/ 9 w 26"/>
                  <a:gd name="T65" fmla="*/ 130 h 141"/>
                  <a:gd name="T66" fmla="*/ 5 w 26"/>
                  <a:gd name="T67" fmla="*/ 139 h 141"/>
                  <a:gd name="T68" fmla="*/ 11 w 26"/>
                  <a:gd name="T69"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141">
                    <a:moveTo>
                      <a:pt x="11" y="141"/>
                    </a:moveTo>
                    <a:lnTo>
                      <a:pt x="15" y="132"/>
                    </a:lnTo>
                    <a:lnTo>
                      <a:pt x="18" y="123"/>
                    </a:lnTo>
                    <a:lnTo>
                      <a:pt x="21" y="113"/>
                    </a:lnTo>
                    <a:lnTo>
                      <a:pt x="23" y="105"/>
                    </a:lnTo>
                    <a:lnTo>
                      <a:pt x="25" y="95"/>
                    </a:lnTo>
                    <a:lnTo>
                      <a:pt x="26" y="85"/>
                    </a:lnTo>
                    <a:lnTo>
                      <a:pt x="26" y="76"/>
                    </a:lnTo>
                    <a:lnTo>
                      <a:pt x="26" y="67"/>
                    </a:lnTo>
                    <a:lnTo>
                      <a:pt x="26" y="58"/>
                    </a:lnTo>
                    <a:lnTo>
                      <a:pt x="25" y="49"/>
                    </a:lnTo>
                    <a:lnTo>
                      <a:pt x="23" y="40"/>
                    </a:lnTo>
                    <a:lnTo>
                      <a:pt x="21" y="31"/>
                    </a:lnTo>
                    <a:lnTo>
                      <a:pt x="17" y="24"/>
                    </a:lnTo>
                    <a:lnTo>
                      <a:pt x="14" y="16"/>
                    </a:lnTo>
                    <a:lnTo>
                      <a:pt x="10" y="7"/>
                    </a:lnTo>
                    <a:lnTo>
                      <a:pt x="5" y="0"/>
                    </a:lnTo>
                    <a:lnTo>
                      <a:pt x="0" y="3"/>
                    </a:lnTo>
                    <a:lnTo>
                      <a:pt x="5" y="11"/>
                    </a:lnTo>
                    <a:lnTo>
                      <a:pt x="9" y="18"/>
                    </a:lnTo>
                    <a:lnTo>
                      <a:pt x="12" y="26"/>
                    </a:lnTo>
                    <a:lnTo>
                      <a:pt x="15" y="33"/>
                    </a:lnTo>
                    <a:lnTo>
                      <a:pt x="17" y="41"/>
                    </a:lnTo>
                    <a:lnTo>
                      <a:pt x="19" y="50"/>
                    </a:lnTo>
                    <a:lnTo>
                      <a:pt x="20" y="58"/>
                    </a:lnTo>
                    <a:lnTo>
                      <a:pt x="21" y="67"/>
                    </a:lnTo>
                    <a:lnTo>
                      <a:pt x="21" y="76"/>
                    </a:lnTo>
                    <a:lnTo>
                      <a:pt x="20" y="85"/>
                    </a:lnTo>
                    <a:lnTo>
                      <a:pt x="19" y="94"/>
                    </a:lnTo>
                    <a:lnTo>
                      <a:pt x="17" y="104"/>
                    </a:lnTo>
                    <a:lnTo>
                      <a:pt x="15" y="113"/>
                    </a:lnTo>
                    <a:lnTo>
                      <a:pt x="13" y="121"/>
                    </a:lnTo>
                    <a:lnTo>
                      <a:pt x="9" y="130"/>
                    </a:lnTo>
                    <a:lnTo>
                      <a:pt x="5" y="139"/>
                    </a:lnTo>
                    <a:lnTo>
                      <a:pt x="11"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69" name="Freeform 277">
                <a:extLst>
                  <a:ext uri="{FF2B5EF4-FFF2-40B4-BE49-F238E27FC236}">
                    <a16:creationId xmlns:a16="http://schemas.microsoft.com/office/drawing/2014/main" id="{A146D14B-6EF5-F28C-1798-62BCF855301A}"/>
                  </a:ext>
                </a:extLst>
              </p:cNvPr>
              <p:cNvSpPr>
                <a:spLocks/>
              </p:cNvSpPr>
              <p:nvPr/>
            </p:nvSpPr>
            <p:spPr bwMode="auto">
              <a:xfrm>
                <a:off x="1693" y="2749"/>
                <a:ext cx="2" cy="1"/>
              </a:xfrm>
              <a:custGeom>
                <a:avLst/>
                <a:gdLst>
                  <a:gd name="T0" fmla="*/ 0 w 6"/>
                  <a:gd name="T1" fmla="*/ 0 h 4"/>
                  <a:gd name="T2" fmla="*/ 0 w 6"/>
                  <a:gd name="T3" fmla="*/ 2 h 4"/>
                  <a:gd name="T4" fmla="*/ 3 w 6"/>
                  <a:gd name="T5" fmla="*/ 3 h 4"/>
                  <a:gd name="T6" fmla="*/ 4 w 6"/>
                  <a:gd name="T7" fmla="*/ 4 h 4"/>
                  <a:gd name="T8" fmla="*/ 6 w 6"/>
                  <a:gd name="T9" fmla="*/ 2 h 4"/>
                  <a:gd name="T10" fmla="*/ 0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0" y="0"/>
                    </a:moveTo>
                    <a:lnTo>
                      <a:pt x="0" y="2"/>
                    </a:lnTo>
                    <a:lnTo>
                      <a:pt x="3" y="3"/>
                    </a:lnTo>
                    <a:lnTo>
                      <a:pt x="4" y="4"/>
                    </a:ln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70" name="Freeform 278">
                <a:extLst>
                  <a:ext uri="{FF2B5EF4-FFF2-40B4-BE49-F238E27FC236}">
                    <a16:creationId xmlns:a16="http://schemas.microsoft.com/office/drawing/2014/main" id="{C1BFE61F-0368-5CAE-8BD7-23556F04F74A}"/>
                  </a:ext>
                </a:extLst>
              </p:cNvPr>
              <p:cNvSpPr>
                <a:spLocks/>
              </p:cNvSpPr>
              <p:nvPr/>
            </p:nvSpPr>
            <p:spPr bwMode="auto">
              <a:xfrm>
                <a:off x="1290" y="2215"/>
                <a:ext cx="511" cy="236"/>
              </a:xfrm>
              <a:custGeom>
                <a:avLst/>
                <a:gdLst>
                  <a:gd name="T0" fmla="*/ 46 w 1533"/>
                  <a:gd name="T1" fmla="*/ 671 h 708"/>
                  <a:gd name="T2" fmla="*/ 113 w 1533"/>
                  <a:gd name="T3" fmla="*/ 613 h 708"/>
                  <a:gd name="T4" fmla="*/ 180 w 1533"/>
                  <a:gd name="T5" fmla="*/ 556 h 708"/>
                  <a:gd name="T6" fmla="*/ 245 w 1533"/>
                  <a:gd name="T7" fmla="*/ 498 h 708"/>
                  <a:gd name="T8" fmla="*/ 312 w 1533"/>
                  <a:gd name="T9" fmla="*/ 441 h 708"/>
                  <a:gd name="T10" fmla="*/ 377 w 1533"/>
                  <a:gd name="T11" fmla="*/ 382 h 708"/>
                  <a:gd name="T12" fmla="*/ 444 w 1533"/>
                  <a:gd name="T13" fmla="*/ 326 h 708"/>
                  <a:gd name="T14" fmla="*/ 512 w 1533"/>
                  <a:gd name="T15" fmla="*/ 271 h 708"/>
                  <a:gd name="T16" fmla="*/ 580 w 1533"/>
                  <a:gd name="T17" fmla="*/ 215 h 708"/>
                  <a:gd name="T18" fmla="*/ 650 w 1533"/>
                  <a:gd name="T19" fmla="*/ 162 h 708"/>
                  <a:gd name="T20" fmla="*/ 721 w 1533"/>
                  <a:gd name="T21" fmla="*/ 110 h 708"/>
                  <a:gd name="T22" fmla="*/ 766 w 1533"/>
                  <a:gd name="T23" fmla="*/ 82 h 708"/>
                  <a:gd name="T24" fmla="*/ 814 w 1533"/>
                  <a:gd name="T25" fmla="*/ 57 h 708"/>
                  <a:gd name="T26" fmla="*/ 865 w 1533"/>
                  <a:gd name="T27" fmla="*/ 37 h 708"/>
                  <a:gd name="T28" fmla="*/ 920 w 1533"/>
                  <a:gd name="T29" fmla="*/ 22 h 708"/>
                  <a:gd name="T30" fmla="*/ 976 w 1533"/>
                  <a:gd name="T31" fmla="*/ 11 h 708"/>
                  <a:gd name="T32" fmla="*/ 1033 w 1533"/>
                  <a:gd name="T33" fmla="*/ 3 h 708"/>
                  <a:gd name="T34" fmla="*/ 1089 w 1533"/>
                  <a:gd name="T35" fmla="*/ 0 h 708"/>
                  <a:gd name="T36" fmla="*/ 1145 w 1533"/>
                  <a:gd name="T37" fmla="*/ 1 h 708"/>
                  <a:gd name="T38" fmla="*/ 1199 w 1533"/>
                  <a:gd name="T39" fmla="*/ 8 h 708"/>
                  <a:gd name="T40" fmla="*/ 1250 w 1533"/>
                  <a:gd name="T41" fmla="*/ 18 h 708"/>
                  <a:gd name="T42" fmla="*/ 1300 w 1533"/>
                  <a:gd name="T43" fmla="*/ 31 h 708"/>
                  <a:gd name="T44" fmla="*/ 1352 w 1533"/>
                  <a:gd name="T45" fmla="*/ 48 h 708"/>
                  <a:gd name="T46" fmla="*/ 1401 w 1533"/>
                  <a:gd name="T47" fmla="*/ 68 h 708"/>
                  <a:gd name="T48" fmla="*/ 1447 w 1533"/>
                  <a:gd name="T49" fmla="*/ 91 h 708"/>
                  <a:gd name="T50" fmla="*/ 1490 w 1533"/>
                  <a:gd name="T51" fmla="*/ 117 h 708"/>
                  <a:gd name="T52" fmla="*/ 1533 w 1533"/>
                  <a:gd name="T53" fmla="*/ 145 h 708"/>
                  <a:gd name="T54" fmla="*/ 1488 w 1533"/>
                  <a:gd name="T55" fmla="*/ 145 h 708"/>
                  <a:gd name="T56" fmla="*/ 1444 w 1533"/>
                  <a:gd name="T57" fmla="*/ 147 h 708"/>
                  <a:gd name="T58" fmla="*/ 1398 w 1533"/>
                  <a:gd name="T59" fmla="*/ 150 h 708"/>
                  <a:gd name="T60" fmla="*/ 1352 w 1533"/>
                  <a:gd name="T61" fmla="*/ 156 h 708"/>
                  <a:gd name="T62" fmla="*/ 1308 w 1533"/>
                  <a:gd name="T63" fmla="*/ 163 h 708"/>
                  <a:gd name="T64" fmla="*/ 1234 w 1533"/>
                  <a:gd name="T65" fmla="*/ 182 h 708"/>
                  <a:gd name="T66" fmla="*/ 1147 w 1533"/>
                  <a:gd name="T67" fmla="*/ 210 h 708"/>
                  <a:gd name="T68" fmla="*/ 1060 w 1533"/>
                  <a:gd name="T69" fmla="*/ 241 h 708"/>
                  <a:gd name="T70" fmla="*/ 972 w 1533"/>
                  <a:gd name="T71" fmla="*/ 275 h 708"/>
                  <a:gd name="T72" fmla="*/ 887 w 1533"/>
                  <a:gd name="T73" fmla="*/ 312 h 708"/>
                  <a:gd name="T74" fmla="*/ 802 w 1533"/>
                  <a:gd name="T75" fmla="*/ 350 h 708"/>
                  <a:gd name="T76" fmla="*/ 718 w 1533"/>
                  <a:gd name="T77" fmla="*/ 389 h 708"/>
                  <a:gd name="T78" fmla="*/ 635 w 1533"/>
                  <a:gd name="T79" fmla="*/ 430 h 708"/>
                  <a:gd name="T80" fmla="*/ 553 w 1533"/>
                  <a:gd name="T81" fmla="*/ 469 h 708"/>
                  <a:gd name="T82" fmla="*/ 472 w 1533"/>
                  <a:gd name="T83" fmla="*/ 508 h 708"/>
                  <a:gd name="T84" fmla="*/ 393 w 1533"/>
                  <a:gd name="T85" fmla="*/ 547 h 708"/>
                  <a:gd name="T86" fmla="*/ 353 w 1533"/>
                  <a:gd name="T87" fmla="*/ 556 h 708"/>
                  <a:gd name="T88" fmla="*/ 316 w 1533"/>
                  <a:gd name="T89" fmla="*/ 566 h 708"/>
                  <a:gd name="T90" fmla="*/ 279 w 1533"/>
                  <a:gd name="T91" fmla="*/ 578 h 708"/>
                  <a:gd name="T92" fmla="*/ 242 w 1533"/>
                  <a:gd name="T93" fmla="*/ 591 h 708"/>
                  <a:gd name="T94" fmla="*/ 207 w 1533"/>
                  <a:gd name="T95" fmla="*/ 605 h 708"/>
                  <a:gd name="T96" fmla="*/ 171 w 1533"/>
                  <a:gd name="T97" fmla="*/ 621 h 708"/>
                  <a:gd name="T98" fmla="*/ 135 w 1533"/>
                  <a:gd name="T99" fmla="*/ 638 h 708"/>
                  <a:gd name="T100" fmla="*/ 100 w 1533"/>
                  <a:gd name="T101" fmla="*/ 656 h 708"/>
                  <a:gd name="T102" fmla="*/ 63 w 1533"/>
                  <a:gd name="T103" fmla="*/ 675 h 708"/>
                  <a:gd name="T104" fmla="*/ 26 w 1533"/>
                  <a:gd name="T105" fmla="*/ 69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33" h="708">
                    <a:moveTo>
                      <a:pt x="0" y="708"/>
                    </a:moveTo>
                    <a:lnTo>
                      <a:pt x="24" y="690"/>
                    </a:lnTo>
                    <a:lnTo>
                      <a:pt x="46" y="671"/>
                    </a:lnTo>
                    <a:lnTo>
                      <a:pt x="68" y="652"/>
                    </a:lnTo>
                    <a:lnTo>
                      <a:pt x="90" y="632"/>
                    </a:lnTo>
                    <a:lnTo>
                      <a:pt x="113" y="613"/>
                    </a:lnTo>
                    <a:lnTo>
                      <a:pt x="135" y="595"/>
                    </a:lnTo>
                    <a:lnTo>
                      <a:pt x="158" y="576"/>
                    </a:lnTo>
                    <a:lnTo>
                      <a:pt x="180" y="556"/>
                    </a:lnTo>
                    <a:lnTo>
                      <a:pt x="202" y="537"/>
                    </a:lnTo>
                    <a:lnTo>
                      <a:pt x="223" y="517"/>
                    </a:lnTo>
                    <a:lnTo>
                      <a:pt x="245" y="498"/>
                    </a:lnTo>
                    <a:lnTo>
                      <a:pt x="268" y="479"/>
                    </a:lnTo>
                    <a:lnTo>
                      <a:pt x="290" y="460"/>
                    </a:lnTo>
                    <a:lnTo>
                      <a:pt x="312" y="441"/>
                    </a:lnTo>
                    <a:lnTo>
                      <a:pt x="333" y="421"/>
                    </a:lnTo>
                    <a:lnTo>
                      <a:pt x="355" y="402"/>
                    </a:lnTo>
                    <a:lnTo>
                      <a:pt x="377" y="382"/>
                    </a:lnTo>
                    <a:lnTo>
                      <a:pt x="400" y="363"/>
                    </a:lnTo>
                    <a:lnTo>
                      <a:pt x="422" y="345"/>
                    </a:lnTo>
                    <a:lnTo>
                      <a:pt x="444" y="326"/>
                    </a:lnTo>
                    <a:lnTo>
                      <a:pt x="466" y="307"/>
                    </a:lnTo>
                    <a:lnTo>
                      <a:pt x="489" y="289"/>
                    </a:lnTo>
                    <a:lnTo>
                      <a:pt x="512" y="271"/>
                    </a:lnTo>
                    <a:lnTo>
                      <a:pt x="535" y="251"/>
                    </a:lnTo>
                    <a:lnTo>
                      <a:pt x="557" y="233"/>
                    </a:lnTo>
                    <a:lnTo>
                      <a:pt x="580" y="215"/>
                    </a:lnTo>
                    <a:lnTo>
                      <a:pt x="603" y="197"/>
                    </a:lnTo>
                    <a:lnTo>
                      <a:pt x="626" y="180"/>
                    </a:lnTo>
                    <a:lnTo>
                      <a:pt x="650" y="162"/>
                    </a:lnTo>
                    <a:lnTo>
                      <a:pt x="674" y="145"/>
                    </a:lnTo>
                    <a:lnTo>
                      <a:pt x="697" y="127"/>
                    </a:lnTo>
                    <a:lnTo>
                      <a:pt x="721" y="110"/>
                    </a:lnTo>
                    <a:lnTo>
                      <a:pt x="735" y="101"/>
                    </a:lnTo>
                    <a:lnTo>
                      <a:pt x="750" y="91"/>
                    </a:lnTo>
                    <a:lnTo>
                      <a:pt x="766" y="82"/>
                    </a:lnTo>
                    <a:lnTo>
                      <a:pt x="782" y="73"/>
                    </a:lnTo>
                    <a:lnTo>
                      <a:pt x="797" y="65"/>
                    </a:lnTo>
                    <a:lnTo>
                      <a:pt x="814" y="57"/>
                    </a:lnTo>
                    <a:lnTo>
                      <a:pt x="831" y="50"/>
                    </a:lnTo>
                    <a:lnTo>
                      <a:pt x="848" y="43"/>
                    </a:lnTo>
                    <a:lnTo>
                      <a:pt x="865" y="37"/>
                    </a:lnTo>
                    <a:lnTo>
                      <a:pt x="884" y="31"/>
                    </a:lnTo>
                    <a:lnTo>
                      <a:pt x="902" y="27"/>
                    </a:lnTo>
                    <a:lnTo>
                      <a:pt x="920" y="22"/>
                    </a:lnTo>
                    <a:lnTo>
                      <a:pt x="938" y="18"/>
                    </a:lnTo>
                    <a:lnTo>
                      <a:pt x="957" y="14"/>
                    </a:lnTo>
                    <a:lnTo>
                      <a:pt x="976" y="11"/>
                    </a:lnTo>
                    <a:lnTo>
                      <a:pt x="994" y="8"/>
                    </a:lnTo>
                    <a:lnTo>
                      <a:pt x="1014" y="4"/>
                    </a:lnTo>
                    <a:lnTo>
                      <a:pt x="1033" y="3"/>
                    </a:lnTo>
                    <a:lnTo>
                      <a:pt x="1052" y="1"/>
                    </a:lnTo>
                    <a:lnTo>
                      <a:pt x="1070" y="0"/>
                    </a:lnTo>
                    <a:lnTo>
                      <a:pt x="1089" y="0"/>
                    </a:lnTo>
                    <a:lnTo>
                      <a:pt x="1108" y="0"/>
                    </a:lnTo>
                    <a:lnTo>
                      <a:pt x="1127" y="0"/>
                    </a:lnTo>
                    <a:lnTo>
                      <a:pt x="1145" y="1"/>
                    </a:lnTo>
                    <a:lnTo>
                      <a:pt x="1163" y="3"/>
                    </a:lnTo>
                    <a:lnTo>
                      <a:pt x="1181" y="4"/>
                    </a:lnTo>
                    <a:lnTo>
                      <a:pt x="1199" y="8"/>
                    </a:lnTo>
                    <a:lnTo>
                      <a:pt x="1216" y="11"/>
                    </a:lnTo>
                    <a:lnTo>
                      <a:pt x="1233" y="14"/>
                    </a:lnTo>
                    <a:lnTo>
                      <a:pt x="1250" y="18"/>
                    </a:lnTo>
                    <a:lnTo>
                      <a:pt x="1266" y="22"/>
                    </a:lnTo>
                    <a:lnTo>
                      <a:pt x="1282" y="27"/>
                    </a:lnTo>
                    <a:lnTo>
                      <a:pt x="1300" y="31"/>
                    </a:lnTo>
                    <a:lnTo>
                      <a:pt x="1318" y="36"/>
                    </a:lnTo>
                    <a:lnTo>
                      <a:pt x="1335" y="42"/>
                    </a:lnTo>
                    <a:lnTo>
                      <a:pt x="1352" y="48"/>
                    </a:lnTo>
                    <a:lnTo>
                      <a:pt x="1369" y="54"/>
                    </a:lnTo>
                    <a:lnTo>
                      <a:pt x="1385" y="61"/>
                    </a:lnTo>
                    <a:lnTo>
                      <a:pt x="1401" y="68"/>
                    </a:lnTo>
                    <a:lnTo>
                      <a:pt x="1417" y="76"/>
                    </a:lnTo>
                    <a:lnTo>
                      <a:pt x="1432" y="84"/>
                    </a:lnTo>
                    <a:lnTo>
                      <a:pt x="1447" y="91"/>
                    </a:lnTo>
                    <a:lnTo>
                      <a:pt x="1461" y="99"/>
                    </a:lnTo>
                    <a:lnTo>
                      <a:pt x="1475" y="108"/>
                    </a:lnTo>
                    <a:lnTo>
                      <a:pt x="1490" y="117"/>
                    </a:lnTo>
                    <a:lnTo>
                      <a:pt x="1505" y="126"/>
                    </a:lnTo>
                    <a:lnTo>
                      <a:pt x="1519" y="136"/>
                    </a:lnTo>
                    <a:lnTo>
                      <a:pt x="1533" y="145"/>
                    </a:lnTo>
                    <a:lnTo>
                      <a:pt x="1519" y="145"/>
                    </a:lnTo>
                    <a:lnTo>
                      <a:pt x="1504" y="145"/>
                    </a:lnTo>
                    <a:lnTo>
                      <a:pt x="1488" y="145"/>
                    </a:lnTo>
                    <a:lnTo>
                      <a:pt x="1473" y="145"/>
                    </a:lnTo>
                    <a:lnTo>
                      <a:pt x="1459" y="145"/>
                    </a:lnTo>
                    <a:lnTo>
                      <a:pt x="1444" y="147"/>
                    </a:lnTo>
                    <a:lnTo>
                      <a:pt x="1429" y="148"/>
                    </a:lnTo>
                    <a:lnTo>
                      <a:pt x="1414" y="149"/>
                    </a:lnTo>
                    <a:lnTo>
                      <a:pt x="1398" y="150"/>
                    </a:lnTo>
                    <a:lnTo>
                      <a:pt x="1383" y="152"/>
                    </a:lnTo>
                    <a:lnTo>
                      <a:pt x="1367" y="154"/>
                    </a:lnTo>
                    <a:lnTo>
                      <a:pt x="1352" y="156"/>
                    </a:lnTo>
                    <a:lnTo>
                      <a:pt x="1337" y="158"/>
                    </a:lnTo>
                    <a:lnTo>
                      <a:pt x="1322" y="161"/>
                    </a:lnTo>
                    <a:lnTo>
                      <a:pt x="1308" y="163"/>
                    </a:lnTo>
                    <a:lnTo>
                      <a:pt x="1294" y="165"/>
                    </a:lnTo>
                    <a:lnTo>
                      <a:pt x="1264" y="173"/>
                    </a:lnTo>
                    <a:lnTo>
                      <a:pt x="1234" y="182"/>
                    </a:lnTo>
                    <a:lnTo>
                      <a:pt x="1205" y="191"/>
                    </a:lnTo>
                    <a:lnTo>
                      <a:pt x="1176" y="200"/>
                    </a:lnTo>
                    <a:lnTo>
                      <a:pt x="1147" y="210"/>
                    </a:lnTo>
                    <a:lnTo>
                      <a:pt x="1117" y="220"/>
                    </a:lnTo>
                    <a:lnTo>
                      <a:pt x="1088" y="230"/>
                    </a:lnTo>
                    <a:lnTo>
                      <a:pt x="1060" y="241"/>
                    </a:lnTo>
                    <a:lnTo>
                      <a:pt x="1031" y="252"/>
                    </a:lnTo>
                    <a:lnTo>
                      <a:pt x="1002" y="264"/>
                    </a:lnTo>
                    <a:lnTo>
                      <a:pt x="972" y="275"/>
                    </a:lnTo>
                    <a:lnTo>
                      <a:pt x="944" y="288"/>
                    </a:lnTo>
                    <a:lnTo>
                      <a:pt x="916" y="300"/>
                    </a:lnTo>
                    <a:lnTo>
                      <a:pt x="887" y="312"/>
                    </a:lnTo>
                    <a:lnTo>
                      <a:pt x="858" y="324"/>
                    </a:lnTo>
                    <a:lnTo>
                      <a:pt x="830" y="337"/>
                    </a:lnTo>
                    <a:lnTo>
                      <a:pt x="802" y="350"/>
                    </a:lnTo>
                    <a:lnTo>
                      <a:pt x="774" y="363"/>
                    </a:lnTo>
                    <a:lnTo>
                      <a:pt x="745" y="376"/>
                    </a:lnTo>
                    <a:lnTo>
                      <a:pt x="718" y="389"/>
                    </a:lnTo>
                    <a:lnTo>
                      <a:pt x="690" y="404"/>
                    </a:lnTo>
                    <a:lnTo>
                      <a:pt x="663" y="416"/>
                    </a:lnTo>
                    <a:lnTo>
                      <a:pt x="635" y="430"/>
                    </a:lnTo>
                    <a:lnTo>
                      <a:pt x="607" y="443"/>
                    </a:lnTo>
                    <a:lnTo>
                      <a:pt x="580" y="456"/>
                    </a:lnTo>
                    <a:lnTo>
                      <a:pt x="553" y="469"/>
                    </a:lnTo>
                    <a:lnTo>
                      <a:pt x="526" y="483"/>
                    </a:lnTo>
                    <a:lnTo>
                      <a:pt x="498" y="495"/>
                    </a:lnTo>
                    <a:lnTo>
                      <a:pt x="472" y="508"/>
                    </a:lnTo>
                    <a:lnTo>
                      <a:pt x="446" y="522"/>
                    </a:lnTo>
                    <a:lnTo>
                      <a:pt x="420" y="534"/>
                    </a:lnTo>
                    <a:lnTo>
                      <a:pt x="393" y="547"/>
                    </a:lnTo>
                    <a:lnTo>
                      <a:pt x="379" y="549"/>
                    </a:lnTo>
                    <a:lnTo>
                      <a:pt x="366" y="553"/>
                    </a:lnTo>
                    <a:lnTo>
                      <a:pt x="353" y="556"/>
                    </a:lnTo>
                    <a:lnTo>
                      <a:pt x="340" y="559"/>
                    </a:lnTo>
                    <a:lnTo>
                      <a:pt x="329" y="562"/>
                    </a:lnTo>
                    <a:lnTo>
                      <a:pt x="316" y="566"/>
                    </a:lnTo>
                    <a:lnTo>
                      <a:pt x="303" y="570"/>
                    </a:lnTo>
                    <a:lnTo>
                      <a:pt x="291" y="574"/>
                    </a:lnTo>
                    <a:lnTo>
                      <a:pt x="279" y="578"/>
                    </a:lnTo>
                    <a:lnTo>
                      <a:pt x="267" y="582"/>
                    </a:lnTo>
                    <a:lnTo>
                      <a:pt x="254" y="586"/>
                    </a:lnTo>
                    <a:lnTo>
                      <a:pt x="242" y="591"/>
                    </a:lnTo>
                    <a:lnTo>
                      <a:pt x="230" y="596"/>
                    </a:lnTo>
                    <a:lnTo>
                      <a:pt x="218" y="600"/>
                    </a:lnTo>
                    <a:lnTo>
                      <a:pt x="207" y="605"/>
                    </a:lnTo>
                    <a:lnTo>
                      <a:pt x="195" y="610"/>
                    </a:lnTo>
                    <a:lnTo>
                      <a:pt x="183" y="615"/>
                    </a:lnTo>
                    <a:lnTo>
                      <a:pt x="171" y="621"/>
                    </a:lnTo>
                    <a:lnTo>
                      <a:pt x="159" y="626"/>
                    </a:lnTo>
                    <a:lnTo>
                      <a:pt x="148" y="632"/>
                    </a:lnTo>
                    <a:lnTo>
                      <a:pt x="135" y="638"/>
                    </a:lnTo>
                    <a:lnTo>
                      <a:pt x="123" y="643"/>
                    </a:lnTo>
                    <a:lnTo>
                      <a:pt x="111" y="650"/>
                    </a:lnTo>
                    <a:lnTo>
                      <a:pt x="100" y="656"/>
                    </a:lnTo>
                    <a:lnTo>
                      <a:pt x="87" y="663"/>
                    </a:lnTo>
                    <a:lnTo>
                      <a:pt x="75" y="669"/>
                    </a:lnTo>
                    <a:lnTo>
                      <a:pt x="63" y="675"/>
                    </a:lnTo>
                    <a:lnTo>
                      <a:pt x="51" y="682"/>
                    </a:lnTo>
                    <a:lnTo>
                      <a:pt x="39" y="688"/>
                    </a:lnTo>
                    <a:lnTo>
                      <a:pt x="26" y="695"/>
                    </a:lnTo>
                    <a:lnTo>
                      <a:pt x="13" y="702"/>
                    </a:lnTo>
                    <a:lnTo>
                      <a:pt x="0" y="7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71" name="Freeform 279">
                <a:extLst>
                  <a:ext uri="{FF2B5EF4-FFF2-40B4-BE49-F238E27FC236}">
                    <a16:creationId xmlns:a16="http://schemas.microsoft.com/office/drawing/2014/main" id="{6A009502-0A7A-0152-57F4-F3B4CC37AEE9}"/>
                  </a:ext>
                </a:extLst>
              </p:cNvPr>
              <p:cNvSpPr>
                <a:spLocks/>
              </p:cNvSpPr>
              <p:nvPr/>
            </p:nvSpPr>
            <p:spPr bwMode="auto">
              <a:xfrm>
                <a:off x="1290" y="2251"/>
                <a:ext cx="242" cy="201"/>
              </a:xfrm>
              <a:custGeom>
                <a:avLst/>
                <a:gdLst>
                  <a:gd name="T0" fmla="*/ 698 w 726"/>
                  <a:gd name="T1" fmla="*/ 17 h 603"/>
                  <a:gd name="T2" fmla="*/ 650 w 726"/>
                  <a:gd name="T3" fmla="*/ 52 h 603"/>
                  <a:gd name="T4" fmla="*/ 603 w 726"/>
                  <a:gd name="T5" fmla="*/ 87 h 603"/>
                  <a:gd name="T6" fmla="*/ 557 w 726"/>
                  <a:gd name="T7" fmla="*/ 123 h 603"/>
                  <a:gd name="T8" fmla="*/ 512 w 726"/>
                  <a:gd name="T9" fmla="*/ 161 h 603"/>
                  <a:gd name="T10" fmla="*/ 466 w 726"/>
                  <a:gd name="T11" fmla="*/ 197 h 603"/>
                  <a:gd name="T12" fmla="*/ 422 w 726"/>
                  <a:gd name="T13" fmla="*/ 235 h 603"/>
                  <a:gd name="T14" fmla="*/ 378 w 726"/>
                  <a:gd name="T15" fmla="*/ 272 h 603"/>
                  <a:gd name="T16" fmla="*/ 333 w 726"/>
                  <a:gd name="T17" fmla="*/ 311 h 603"/>
                  <a:gd name="T18" fmla="*/ 290 w 726"/>
                  <a:gd name="T19" fmla="*/ 350 h 603"/>
                  <a:gd name="T20" fmla="*/ 246 w 726"/>
                  <a:gd name="T21" fmla="*/ 388 h 603"/>
                  <a:gd name="T22" fmla="*/ 202 w 726"/>
                  <a:gd name="T23" fmla="*/ 428 h 603"/>
                  <a:gd name="T24" fmla="*/ 158 w 726"/>
                  <a:gd name="T25" fmla="*/ 466 h 603"/>
                  <a:gd name="T26" fmla="*/ 113 w 726"/>
                  <a:gd name="T27" fmla="*/ 503 h 603"/>
                  <a:gd name="T28" fmla="*/ 68 w 726"/>
                  <a:gd name="T29" fmla="*/ 542 h 603"/>
                  <a:gd name="T30" fmla="*/ 24 w 726"/>
                  <a:gd name="T31" fmla="*/ 580 h 603"/>
                  <a:gd name="T32" fmla="*/ 3 w 726"/>
                  <a:gd name="T33" fmla="*/ 603 h 603"/>
                  <a:gd name="T34" fmla="*/ 49 w 726"/>
                  <a:gd name="T35" fmla="*/ 566 h 603"/>
                  <a:gd name="T36" fmla="*/ 94 w 726"/>
                  <a:gd name="T37" fmla="*/ 527 h 603"/>
                  <a:gd name="T38" fmla="*/ 138 w 726"/>
                  <a:gd name="T39" fmla="*/ 489 h 603"/>
                  <a:gd name="T40" fmla="*/ 183 w 726"/>
                  <a:gd name="T41" fmla="*/ 451 h 603"/>
                  <a:gd name="T42" fmla="*/ 227 w 726"/>
                  <a:gd name="T43" fmla="*/ 412 h 603"/>
                  <a:gd name="T44" fmla="*/ 272 w 726"/>
                  <a:gd name="T45" fmla="*/ 374 h 603"/>
                  <a:gd name="T46" fmla="*/ 315 w 726"/>
                  <a:gd name="T47" fmla="*/ 335 h 603"/>
                  <a:gd name="T48" fmla="*/ 359 w 726"/>
                  <a:gd name="T49" fmla="*/ 297 h 603"/>
                  <a:gd name="T50" fmla="*/ 403 w 726"/>
                  <a:gd name="T51" fmla="*/ 258 h 603"/>
                  <a:gd name="T52" fmla="*/ 448 w 726"/>
                  <a:gd name="T53" fmla="*/ 220 h 603"/>
                  <a:gd name="T54" fmla="*/ 492 w 726"/>
                  <a:gd name="T55" fmla="*/ 184 h 603"/>
                  <a:gd name="T56" fmla="*/ 538 w 726"/>
                  <a:gd name="T57" fmla="*/ 146 h 603"/>
                  <a:gd name="T58" fmla="*/ 584 w 726"/>
                  <a:gd name="T59" fmla="*/ 110 h 603"/>
                  <a:gd name="T60" fmla="*/ 630 w 726"/>
                  <a:gd name="T61" fmla="*/ 74 h 603"/>
                  <a:gd name="T62" fmla="*/ 677 w 726"/>
                  <a:gd name="T63" fmla="*/ 40 h 603"/>
                  <a:gd name="T64" fmla="*/ 725 w 726"/>
                  <a:gd name="T65" fmla="*/ 5 h 603"/>
                  <a:gd name="T66" fmla="*/ 725 w 726"/>
                  <a:gd name="T67" fmla="*/ 1 h 603"/>
                  <a:gd name="T68" fmla="*/ 721 w 726"/>
                  <a:gd name="T69" fmla="*/ 1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6" h="603">
                    <a:moveTo>
                      <a:pt x="721" y="1"/>
                    </a:moveTo>
                    <a:lnTo>
                      <a:pt x="698" y="17"/>
                    </a:lnTo>
                    <a:lnTo>
                      <a:pt x="674" y="35"/>
                    </a:lnTo>
                    <a:lnTo>
                      <a:pt x="650" y="52"/>
                    </a:lnTo>
                    <a:lnTo>
                      <a:pt x="626" y="70"/>
                    </a:lnTo>
                    <a:lnTo>
                      <a:pt x="603" y="87"/>
                    </a:lnTo>
                    <a:lnTo>
                      <a:pt x="580" y="105"/>
                    </a:lnTo>
                    <a:lnTo>
                      <a:pt x="557" y="123"/>
                    </a:lnTo>
                    <a:lnTo>
                      <a:pt x="535" y="141"/>
                    </a:lnTo>
                    <a:lnTo>
                      <a:pt x="512" y="161"/>
                    </a:lnTo>
                    <a:lnTo>
                      <a:pt x="489" y="179"/>
                    </a:lnTo>
                    <a:lnTo>
                      <a:pt x="466" y="197"/>
                    </a:lnTo>
                    <a:lnTo>
                      <a:pt x="445" y="216"/>
                    </a:lnTo>
                    <a:lnTo>
                      <a:pt x="422" y="235"/>
                    </a:lnTo>
                    <a:lnTo>
                      <a:pt x="400" y="253"/>
                    </a:lnTo>
                    <a:lnTo>
                      <a:pt x="378" y="272"/>
                    </a:lnTo>
                    <a:lnTo>
                      <a:pt x="355" y="292"/>
                    </a:lnTo>
                    <a:lnTo>
                      <a:pt x="333" y="311"/>
                    </a:lnTo>
                    <a:lnTo>
                      <a:pt x="312" y="331"/>
                    </a:lnTo>
                    <a:lnTo>
                      <a:pt x="290" y="350"/>
                    </a:lnTo>
                    <a:lnTo>
                      <a:pt x="269" y="369"/>
                    </a:lnTo>
                    <a:lnTo>
                      <a:pt x="246" y="388"/>
                    </a:lnTo>
                    <a:lnTo>
                      <a:pt x="223" y="408"/>
                    </a:lnTo>
                    <a:lnTo>
                      <a:pt x="202" y="428"/>
                    </a:lnTo>
                    <a:lnTo>
                      <a:pt x="180" y="446"/>
                    </a:lnTo>
                    <a:lnTo>
                      <a:pt x="158" y="466"/>
                    </a:lnTo>
                    <a:lnTo>
                      <a:pt x="135" y="484"/>
                    </a:lnTo>
                    <a:lnTo>
                      <a:pt x="113" y="503"/>
                    </a:lnTo>
                    <a:lnTo>
                      <a:pt x="91" y="522"/>
                    </a:lnTo>
                    <a:lnTo>
                      <a:pt x="68" y="542"/>
                    </a:lnTo>
                    <a:lnTo>
                      <a:pt x="46" y="561"/>
                    </a:lnTo>
                    <a:lnTo>
                      <a:pt x="24" y="580"/>
                    </a:lnTo>
                    <a:lnTo>
                      <a:pt x="0" y="598"/>
                    </a:lnTo>
                    <a:lnTo>
                      <a:pt x="3" y="603"/>
                    </a:lnTo>
                    <a:lnTo>
                      <a:pt x="27" y="585"/>
                    </a:lnTo>
                    <a:lnTo>
                      <a:pt x="49" y="566"/>
                    </a:lnTo>
                    <a:lnTo>
                      <a:pt x="72" y="547"/>
                    </a:lnTo>
                    <a:lnTo>
                      <a:pt x="94" y="527"/>
                    </a:lnTo>
                    <a:lnTo>
                      <a:pt x="116" y="508"/>
                    </a:lnTo>
                    <a:lnTo>
                      <a:pt x="138" y="489"/>
                    </a:lnTo>
                    <a:lnTo>
                      <a:pt x="161" y="470"/>
                    </a:lnTo>
                    <a:lnTo>
                      <a:pt x="183" y="451"/>
                    </a:lnTo>
                    <a:lnTo>
                      <a:pt x="205" y="432"/>
                    </a:lnTo>
                    <a:lnTo>
                      <a:pt x="227" y="412"/>
                    </a:lnTo>
                    <a:lnTo>
                      <a:pt x="249" y="393"/>
                    </a:lnTo>
                    <a:lnTo>
                      <a:pt x="272" y="374"/>
                    </a:lnTo>
                    <a:lnTo>
                      <a:pt x="293" y="354"/>
                    </a:lnTo>
                    <a:lnTo>
                      <a:pt x="315" y="335"/>
                    </a:lnTo>
                    <a:lnTo>
                      <a:pt x="337" y="316"/>
                    </a:lnTo>
                    <a:lnTo>
                      <a:pt x="359" y="297"/>
                    </a:lnTo>
                    <a:lnTo>
                      <a:pt x="381" y="277"/>
                    </a:lnTo>
                    <a:lnTo>
                      <a:pt x="403" y="258"/>
                    </a:lnTo>
                    <a:lnTo>
                      <a:pt x="426" y="239"/>
                    </a:lnTo>
                    <a:lnTo>
                      <a:pt x="448" y="220"/>
                    </a:lnTo>
                    <a:lnTo>
                      <a:pt x="470" y="202"/>
                    </a:lnTo>
                    <a:lnTo>
                      <a:pt x="492" y="184"/>
                    </a:lnTo>
                    <a:lnTo>
                      <a:pt x="516" y="165"/>
                    </a:lnTo>
                    <a:lnTo>
                      <a:pt x="538" y="146"/>
                    </a:lnTo>
                    <a:lnTo>
                      <a:pt x="561" y="127"/>
                    </a:lnTo>
                    <a:lnTo>
                      <a:pt x="584" y="110"/>
                    </a:lnTo>
                    <a:lnTo>
                      <a:pt x="607" y="92"/>
                    </a:lnTo>
                    <a:lnTo>
                      <a:pt x="630" y="74"/>
                    </a:lnTo>
                    <a:lnTo>
                      <a:pt x="653" y="57"/>
                    </a:lnTo>
                    <a:lnTo>
                      <a:pt x="677" y="40"/>
                    </a:lnTo>
                    <a:lnTo>
                      <a:pt x="701" y="22"/>
                    </a:lnTo>
                    <a:lnTo>
                      <a:pt x="725" y="5"/>
                    </a:lnTo>
                    <a:lnTo>
                      <a:pt x="726" y="3"/>
                    </a:lnTo>
                    <a:lnTo>
                      <a:pt x="725" y="1"/>
                    </a:lnTo>
                    <a:lnTo>
                      <a:pt x="724" y="0"/>
                    </a:lnTo>
                    <a:lnTo>
                      <a:pt x="72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72" name="Freeform 280">
                <a:extLst>
                  <a:ext uri="{FF2B5EF4-FFF2-40B4-BE49-F238E27FC236}">
                    <a16:creationId xmlns:a16="http://schemas.microsoft.com/office/drawing/2014/main" id="{E2CF2DA4-2E37-E2FE-430E-777CDF98D9C8}"/>
                  </a:ext>
                </a:extLst>
              </p:cNvPr>
              <p:cNvSpPr>
                <a:spLocks/>
              </p:cNvSpPr>
              <p:nvPr/>
            </p:nvSpPr>
            <p:spPr bwMode="auto">
              <a:xfrm>
                <a:off x="1530" y="2214"/>
                <a:ext cx="188" cy="38"/>
              </a:xfrm>
              <a:custGeom>
                <a:avLst/>
                <a:gdLst>
                  <a:gd name="T0" fmla="*/ 547 w 565"/>
                  <a:gd name="T1" fmla="*/ 22 h 115"/>
                  <a:gd name="T2" fmla="*/ 514 w 565"/>
                  <a:gd name="T3" fmla="*/ 14 h 115"/>
                  <a:gd name="T4" fmla="*/ 480 w 565"/>
                  <a:gd name="T5" fmla="*/ 7 h 115"/>
                  <a:gd name="T6" fmla="*/ 444 w 565"/>
                  <a:gd name="T7" fmla="*/ 3 h 115"/>
                  <a:gd name="T8" fmla="*/ 407 w 565"/>
                  <a:gd name="T9" fmla="*/ 0 h 115"/>
                  <a:gd name="T10" fmla="*/ 370 w 565"/>
                  <a:gd name="T11" fmla="*/ 0 h 115"/>
                  <a:gd name="T12" fmla="*/ 332 w 565"/>
                  <a:gd name="T13" fmla="*/ 1 h 115"/>
                  <a:gd name="T14" fmla="*/ 294 w 565"/>
                  <a:gd name="T15" fmla="*/ 4 h 115"/>
                  <a:gd name="T16" fmla="*/ 256 w 565"/>
                  <a:gd name="T17" fmla="*/ 10 h 115"/>
                  <a:gd name="T18" fmla="*/ 218 w 565"/>
                  <a:gd name="T19" fmla="*/ 18 h 115"/>
                  <a:gd name="T20" fmla="*/ 182 w 565"/>
                  <a:gd name="T21" fmla="*/ 27 h 115"/>
                  <a:gd name="T22" fmla="*/ 145 w 565"/>
                  <a:gd name="T23" fmla="*/ 37 h 115"/>
                  <a:gd name="T24" fmla="*/ 110 w 565"/>
                  <a:gd name="T25" fmla="*/ 50 h 115"/>
                  <a:gd name="T26" fmla="*/ 77 w 565"/>
                  <a:gd name="T27" fmla="*/ 66 h 115"/>
                  <a:gd name="T28" fmla="*/ 46 w 565"/>
                  <a:gd name="T29" fmla="*/ 82 h 115"/>
                  <a:gd name="T30" fmla="*/ 14 w 565"/>
                  <a:gd name="T31" fmla="*/ 101 h 115"/>
                  <a:gd name="T32" fmla="*/ 3 w 565"/>
                  <a:gd name="T33" fmla="*/ 115 h 115"/>
                  <a:gd name="T34" fmla="*/ 32 w 565"/>
                  <a:gd name="T35" fmla="*/ 96 h 115"/>
                  <a:gd name="T36" fmla="*/ 63 w 565"/>
                  <a:gd name="T37" fmla="*/ 78 h 115"/>
                  <a:gd name="T38" fmla="*/ 96 w 565"/>
                  <a:gd name="T39" fmla="*/ 63 h 115"/>
                  <a:gd name="T40" fmla="*/ 130 w 565"/>
                  <a:gd name="T41" fmla="*/ 49 h 115"/>
                  <a:gd name="T42" fmla="*/ 165 w 565"/>
                  <a:gd name="T43" fmla="*/ 37 h 115"/>
                  <a:gd name="T44" fmla="*/ 201 w 565"/>
                  <a:gd name="T45" fmla="*/ 27 h 115"/>
                  <a:gd name="T46" fmla="*/ 238 w 565"/>
                  <a:gd name="T47" fmla="*/ 19 h 115"/>
                  <a:gd name="T48" fmla="*/ 276 w 565"/>
                  <a:gd name="T49" fmla="*/ 13 h 115"/>
                  <a:gd name="T50" fmla="*/ 313 w 565"/>
                  <a:gd name="T51" fmla="*/ 9 h 115"/>
                  <a:gd name="T52" fmla="*/ 351 w 565"/>
                  <a:gd name="T53" fmla="*/ 5 h 115"/>
                  <a:gd name="T54" fmla="*/ 388 w 565"/>
                  <a:gd name="T55" fmla="*/ 5 h 115"/>
                  <a:gd name="T56" fmla="*/ 426 w 565"/>
                  <a:gd name="T57" fmla="*/ 7 h 115"/>
                  <a:gd name="T58" fmla="*/ 461 w 565"/>
                  <a:gd name="T59" fmla="*/ 11 h 115"/>
                  <a:gd name="T60" fmla="*/ 496 w 565"/>
                  <a:gd name="T61" fmla="*/ 16 h 115"/>
                  <a:gd name="T62" fmla="*/ 530 w 565"/>
                  <a:gd name="T63" fmla="*/ 23 h 115"/>
                  <a:gd name="T64" fmla="*/ 562 w 565"/>
                  <a:gd name="T65" fmla="*/ 32 h 115"/>
                  <a:gd name="T66" fmla="*/ 565 w 565"/>
                  <a:gd name="T67" fmla="*/ 30 h 115"/>
                  <a:gd name="T68" fmla="*/ 563 w 565"/>
                  <a:gd name="T69"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5" h="115">
                    <a:moveTo>
                      <a:pt x="563" y="27"/>
                    </a:moveTo>
                    <a:lnTo>
                      <a:pt x="547" y="22"/>
                    </a:lnTo>
                    <a:lnTo>
                      <a:pt x="531" y="18"/>
                    </a:lnTo>
                    <a:lnTo>
                      <a:pt x="514" y="14"/>
                    </a:lnTo>
                    <a:lnTo>
                      <a:pt x="497" y="11"/>
                    </a:lnTo>
                    <a:lnTo>
                      <a:pt x="480" y="7"/>
                    </a:lnTo>
                    <a:lnTo>
                      <a:pt x="462" y="4"/>
                    </a:lnTo>
                    <a:lnTo>
                      <a:pt x="444" y="3"/>
                    </a:lnTo>
                    <a:lnTo>
                      <a:pt x="426" y="1"/>
                    </a:lnTo>
                    <a:lnTo>
                      <a:pt x="407" y="0"/>
                    </a:lnTo>
                    <a:lnTo>
                      <a:pt x="388" y="0"/>
                    </a:lnTo>
                    <a:lnTo>
                      <a:pt x="370" y="0"/>
                    </a:lnTo>
                    <a:lnTo>
                      <a:pt x="351" y="0"/>
                    </a:lnTo>
                    <a:lnTo>
                      <a:pt x="332" y="1"/>
                    </a:lnTo>
                    <a:lnTo>
                      <a:pt x="313" y="3"/>
                    </a:lnTo>
                    <a:lnTo>
                      <a:pt x="294" y="4"/>
                    </a:lnTo>
                    <a:lnTo>
                      <a:pt x="274" y="7"/>
                    </a:lnTo>
                    <a:lnTo>
                      <a:pt x="256" y="10"/>
                    </a:lnTo>
                    <a:lnTo>
                      <a:pt x="237" y="14"/>
                    </a:lnTo>
                    <a:lnTo>
                      <a:pt x="218" y="18"/>
                    </a:lnTo>
                    <a:lnTo>
                      <a:pt x="200" y="21"/>
                    </a:lnTo>
                    <a:lnTo>
                      <a:pt x="182" y="27"/>
                    </a:lnTo>
                    <a:lnTo>
                      <a:pt x="164" y="32"/>
                    </a:lnTo>
                    <a:lnTo>
                      <a:pt x="145" y="37"/>
                    </a:lnTo>
                    <a:lnTo>
                      <a:pt x="127" y="43"/>
                    </a:lnTo>
                    <a:lnTo>
                      <a:pt x="110" y="50"/>
                    </a:lnTo>
                    <a:lnTo>
                      <a:pt x="93" y="57"/>
                    </a:lnTo>
                    <a:lnTo>
                      <a:pt x="77" y="66"/>
                    </a:lnTo>
                    <a:lnTo>
                      <a:pt x="61" y="74"/>
                    </a:lnTo>
                    <a:lnTo>
                      <a:pt x="46" y="82"/>
                    </a:lnTo>
                    <a:lnTo>
                      <a:pt x="28" y="91"/>
                    </a:lnTo>
                    <a:lnTo>
                      <a:pt x="14" y="101"/>
                    </a:lnTo>
                    <a:lnTo>
                      <a:pt x="0" y="111"/>
                    </a:lnTo>
                    <a:lnTo>
                      <a:pt x="3" y="115"/>
                    </a:lnTo>
                    <a:lnTo>
                      <a:pt x="17" y="106"/>
                    </a:lnTo>
                    <a:lnTo>
                      <a:pt x="32" y="96"/>
                    </a:lnTo>
                    <a:lnTo>
                      <a:pt x="48" y="87"/>
                    </a:lnTo>
                    <a:lnTo>
                      <a:pt x="63" y="78"/>
                    </a:lnTo>
                    <a:lnTo>
                      <a:pt x="79" y="70"/>
                    </a:lnTo>
                    <a:lnTo>
                      <a:pt x="96" y="63"/>
                    </a:lnTo>
                    <a:lnTo>
                      <a:pt x="112" y="55"/>
                    </a:lnTo>
                    <a:lnTo>
                      <a:pt x="130" y="49"/>
                    </a:lnTo>
                    <a:lnTo>
                      <a:pt x="147" y="43"/>
                    </a:lnTo>
                    <a:lnTo>
                      <a:pt x="165" y="37"/>
                    </a:lnTo>
                    <a:lnTo>
                      <a:pt x="183" y="32"/>
                    </a:lnTo>
                    <a:lnTo>
                      <a:pt x="201" y="27"/>
                    </a:lnTo>
                    <a:lnTo>
                      <a:pt x="219" y="23"/>
                    </a:lnTo>
                    <a:lnTo>
                      <a:pt x="238" y="19"/>
                    </a:lnTo>
                    <a:lnTo>
                      <a:pt x="257" y="16"/>
                    </a:lnTo>
                    <a:lnTo>
                      <a:pt x="276" y="13"/>
                    </a:lnTo>
                    <a:lnTo>
                      <a:pt x="295" y="11"/>
                    </a:lnTo>
                    <a:lnTo>
                      <a:pt x="313" y="9"/>
                    </a:lnTo>
                    <a:lnTo>
                      <a:pt x="332" y="7"/>
                    </a:lnTo>
                    <a:lnTo>
                      <a:pt x="351" y="5"/>
                    </a:lnTo>
                    <a:lnTo>
                      <a:pt x="370" y="5"/>
                    </a:lnTo>
                    <a:lnTo>
                      <a:pt x="388" y="5"/>
                    </a:lnTo>
                    <a:lnTo>
                      <a:pt x="407" y="6"/>
                    </a:lnTo>
                    <a:lnTo>
                      <a:pt x="426" y="7"/>
                    </a:lnTo>
                    <a:lnTo>
                      <a:pt x="444" y="9"/>
                    </a:lnTo>
                    <a:lnTo>
                      <a:pt x="461" y="11"/>
                    </a:lnTo>
                    <a:lnTo>
                      <a:pt x="478" y="14"/>
                    </a:lnTo>
                    <a:lnTo>
                      <a:pt x="496" y="16"/>
                    </a:lnTo>
                    <a:lnTo>
                      <a:pt x="512" y="19"/>
                    </a:lnTo>
                    <a:lnTo>
                      <a:pt x="530" y="23"/>
                    </a:lnTo>
                    <a:lnTo>
                      <a:pt x="546" y="28"/>
                    </a:lnTo>
                    <a:lnTo>
                      <a:pt x="562" y="32"/>
                    </a:lnTo>
                    <a:lnTo>
                      <a:pt x="564" y="32"/>
                    </a:lnTo>
                    <a:lnTo>
                      <a:pt x="565" y="30"/>
                    </a:lnTo>
                    <a:lnTo>
                      <a:pt x="564" y="28"/>
                    </a:lnTo>
                    <a:lnTo>
                      <a:pt x="5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73" name="Freeform 281">
                <a:extLst>
                  <a:ext uri="{FF2B5EF4-FFF2-40B4-BE49-F238E27FC236}">
                    <a16:creationId xmlns:a16="http://schemas.microsoft.com/office/drawing/2014/main" id="{6A8EFC37-FB26-ADCE-4B85-31D0CD0C94AC}"/>
                  </a:ext>
                </a:extLst>
              </p:cNvPr>
              <p:cNvSpPr>
                <a:spLocks/>
              </p:cNvSpPr>
              <p:nvPr/>
            </p:nvSpPr>
            <p:spPr bwMode="auto">
              <a:xfrm>
                <a:off x="1717" y="2223"/>
                <a:ext cx="85" cy="41"/>
              </a:xfrm>
              <a:custGeom>
                <a:avLst/>
                <a:gdLst>
                  <a:gd name="T0" fmla="*/ 252 w 254"/>
                  <a:gd name="T1" fmla="*/ 124 h 124"/>
                  <a:gd name="T2" fmla="*/ 253 w 254"/>
                  <a:gd name="T3" fmla="*/ 119 h 124"/>
                  <a:gd name="T4" fmla="*/ 239 w 254"/>
                  <a:gd name="T5" fmla="*/ 109 h 124"/>
                  <a:gd name="T6" fmla="*/ 225 w 254"/>
                  <a:gd name="T7" fmla="*/ 100 h 124"/>
                  <a:gd name="T8" fmla="*/ 211 w 254"/>
                  <a:gd name="T9" fmla="*/ 91 h 124"/>
                  <a:gd name="T10" fmla="*/ 195 w 254"/>
                  <a:gd name="T11" fmla="*/ 82 h 124"/>
                  <a:gd name="T12" fmla="*/ 181 w 254"/>
                  <a:gd name="T13" fmla="*/ 73 h 124"/>
                  <a:gd name="T14" fmla="*/ 166 w 254"/>
                  <a:gd name="T15" fmla="*/ 65 h 124"/>
                  <a:gd name="T16" fmla="*/ 151 w 254"/>
                  <a:gd name="T17" fmla="*/ 57 h 124"/>
                  <a:gd name="T18" fmla="*/ 136 w 254"/>
                  <a:gd name="T19" fmla="*/ 49 h 124"/>
                  <a:gd name="T20" fmla="*/ 120 w 254"/>
                  <a:gd name="T21" fmla="*/ 41 h 124"/>
                  <a:gd name="T22" fmla="*/ 105 w 254"/>
                  <a:gd name="T23" fmla="*/ 34 h 124"/>
                  <a:gd name="T24" fmla="*/ 89 w 254"/>
                  <a:gd name="T25" fmla="*/ 27 h 124"/>
                  <a:gd name="T26" fmla="*/ 71 w 254"/>
                  <a:gd name="T27" fmla="*/ 21 h 124"/>
                  <a:gd name="T28" fmla="*/ 54 w 254"/>
                  <a:gd name="T29" fmla="*/ 15 h 124"/>
                  <a:gd name="T30" fmla="*/ 36 w 254"/>
                  <a:gd name="T31" fmla="*/ 9 h 124"/>
                  <a:gd name="T32" fmla="*/ 19 w 254"/>
                  <a:gd name="T33" fmla="*/ 4 h 124"/>
                  <a:gd name="T34" fmla="*/ 1 w 254"/>
                  <a:gd name="T35" fmla="*/ 0 h 124"/>
                  <a:gd name="T36" fmla="*/ 0 w 254"/>
                  <a:gd name="T37" fmla="*/ 5 h 124"/>
                  <a:gd name="T38" fmla="*/ 18 w 254"/>
                  <a:gd name="T39" fmla="*/ 9 h 124"/>
                  <a:gd name="T40" fmla="*/ 35 w 254"/>
                  <a:gd name="T41" fmla="*/ 15 h 124"/>
                  <a:gd name="T42" fmla="*/ 52 w 254"/>
                  <a:gd name="T43" fmla="*/ 20 h 124"/>
                  <a:gd name="T44" fmla="*/ 69 w 254"/>
                  <a:gd name="T45" fmla="*/ 26 h 124"/>
                  <a:gd name="T46" fmla="*/ 85 w 254"/>
                  <a:gd name="T47" fmla="*/ 32 h 124"/>
                  <a:gd name="T48" fmla="*/ 102 w 254"/>
                  <a:gd name="T49" fmla="*/ 39 h 124"/>
                  <a:gd name="T50" fmla="*/ 118 w 254"/>
                  <a:gd name="T51" fmla="*/ 46 h 124"/>
                  <a:gd name="T52" fmla="*/ 134 w 254"/>
                  <a:gd name="T53" fmla="*/ 53 h 124"/>
                  <a:gd name="T54" fmla="*/ 149 w 254"/>
                  <a:gd name="T55" fmla="*/ 61 h 124"/>
                  <a:gd name="T56" fmla="*/ 164 w 254"/>
                  <a:gd name="T57" fmla="*/ 69 h 124"/>
                  <a:gd name="T58" fmla="*/ 178 w 254"/>
                  <a:gd name="T59" fmla="*/ 77 h 124"/>
                  <a:gd name="T60" fmla="*/ 192 w 254"/>
                  <a:gd name="T61" fmla="*/ 86 h 124"/>
                  <a:gd name="T62" fmla="*/ 206 w 254"/>
                  <a:gd name="T63" fmla="*/ 95 h 124"/>
                  <a:gd name="T64" fmla="*/ 222 w 254"/>
                  <a:gd name="T65" fmla="*/ 104 h 124"/>
                  <a:gd name="T66" fmla="*/ 236 w 254"/>
                  <a:gd name="T67" fmla="*/ 114 h 124"/>
                  <a:gd name="T68" fmla="*/ 250 w 254"/>
                  <a:gd name="T69" fmla="*/ 123 h 124"/>
                  <a:gd name="T70" fmla="*/ 252 w 254"/>
                  <a:gd name="T71" fmla="*/ 119 h 124"/>
                  <a:gd name="T72" fmla="*/ 250 w 254"/>
                  <a:gd name="T73" fmla="*/ 123 h 124"/>
                  <a:gd name="T74" fmla="*/ 252 w 254"/>
                  <a:gd name="T75" fmla="*/ 124 h 124"/>
                  <a:gd name="T76" fmla="*/ 254 w 254"/>
                  <a:gd name="T77" fmla="*/ 123 h 124"/>
                  <a:gd name="T78" fmla="*/ 254 w 254"/>
                  <a:gd name="T79" fmla="*/ 121 h 124"/>
                  <a:gd name="T80" fmla="*/ 253 w 254"/>
                  <a:gd name="T81" fmla="*/ 119 h 124"/>
                  <a:gd name="T82" fmla="*/ 252 w 254"/>
                  <a:gd name="T8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4" h="124">
                    <a:moveTo>
                      <a:pt x="252" y="124"/>
                    </a:moveTo>
                    <a:lnTo>
                      <a:pt x="253" y="119"/>
                    </a:lnTo>
                    <a:lnTo>
                      <a:pt x="239" y="109"/>
                    </a:lnTo>
                    <a:lnTo>
                      <a:pt x="225" y="100"/>
                    </a:lnTo>
                    <a:lnTo>
                      <a:pt x="211" y="91"/>
                    </a:lnTo>
                    <a:lnTo>
                      <a:pt x="195" y="82"/>
                    </a:lnTo>
                    <a:lnTo>
                      <a:pt x="181" y="73"/>
                    </a:lnTo>
                    <a:lnTo>
                      <a:pt x="166" y="65"/>
                    </a:lnTo>
                    <a:lnTo>
                      <a:pt x="151" y="57"/>
                    </a:lnTo>
                    <a:lnTo>
                      <a:pt x="136" y="49"/>
                    </a:lnTo>
                    <a:lnTo>
                      <a:pt x="120" y="41"/>
                    </a:lnTo>
                    <a:lnTo>
                      <a:pt x="105" y="34"/>
                    </a:lnTo>
                    <a:lnTo>
                      <a:pt x="89" y="27"/>
                    </a:lnTo>
                    <a:lnTo>
                      <a:pt x="71" y="21"/>
                    </a:lnTo>
                    <a:lnTo>
                      <a:pt x="54" y="15"/>
                    </a:lnTo>
                    <a:lnTo>
                      <a:pt x="36" y="9"/>
                    </a:lnTo>
                    <a:lnTo>
                      <a:pt x="19" y="4"/>
                    </a:lnTo>
                    <a:lnTo>
                      <a:pt x="1" y="0"/>
                    </a:lnTo>
                    <a:lnTo>
                      <a:pt x="0" y="5"/>
                    </a:lnTo>
                    <a:lnTo>
                      <a:pt x="18" y="9"/>
                    </a:lnTo>
                    <a:lnTo>
                      <a:pt x="35" y="15"/>
                    </a:lnTo>
                    <a:lnTo>
                      <a:pt x="52" y="20"/>
                    </a:lnTo>
                    <a:lnTo>
                      <a:pt x="69" y="26"/>
                    </a:lnTo>
                    <a:lnTo>
                      <a:pt x="85" y="32"/>
                    </a:lnTo>
                    <a:lnTo>
                      <a:pt x="102" y="39"/>
                    </a:lnTo>
                    <a:lnTo>
                      <a:pt x="118" y="46"/>
                    </a:lnTo>
                    <a:lnTo>
                      <a:pt x="134" y="53"/>
                    </a:lnTo>
                    <a:lnTo>
                      <a:pt x="149" y="61"/>
                    </a:lnTo>
                    <a:lnTo>
                      <a:pt x="164" y="69"/>
                    </a:lnTo>
                    <a:lnTo>
                      <a:pt x="178" y="77"/>
                    </a:lnTo>
                    <a:lnTo>
                      <a:pt x="192" y="86"/>
                    </a:lnTo>
                    <a:lnTo>
                      <a:pt x="206" y="95"/>
                    </a:lnTo>
                    <a:lnTo>
                      <a:pt x="222" y="104"/>
                    </a:lnTo>
                    <a:lnTo>
                      <a:pt x="236" y="114"/>
                    </a:lnTo>
                    <a:lnTo>
                      <a:pt x="250" y="123"/>
                    </a:lnTo>
                    <a:lnTo>
                      <a:pt x="252" y="119"/>
                    </a:lnTo>
                    <a:lnTo>
                      <a:pt x="250" y="123"/>
                    </a:lnTo>
                    <a:lnTo>
                      <a:pt x="252" y="124"/>
                    </a:lnTo>
                    <a:lnTo>
                      <a:pt x="254" y="123"/>
                    </a:lnTo>
                    <a:lnTo>
                      <a:pt x="254" y="121"/>
                    </a:lnTo>
                    <a:lnTo>
                      <a:pt x="253" y="119"/>
                    </a:lnTo>
                    <a:lnTo>
                      <a:pt x="252"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74" name="Freeform 282">
                <a:extLst>
                  <a:ext uri="{FF2B5EF4-FFF2-40B4-BE49-F238E27FC236}">
                    <a16:creationId xmlns:a16="http://schemas.microsoft.com/office/drawing/2014/main" id="{5C76105C-DF2E-A064-349E-4BFD50C08BBC}"/>
                  </a:ext>
                </a:extLst>
              </p:cNvPr>
              <p:cNvSpPr>
                <a:spLocks/>
              </p:cNvSpPr>
              <p:nvPr/>
            </p:nvSpPr>
            <p:spPr bwMode="auto">
              <a:xfrm>
                <a:off x="1721" y="2262"/>
                <a:ext cx="80" cy="9"/>
              </a:xfrm>
              <a:custGeom>
                <a:avLst/>
                <a:gdLst>
                  <a:gd name="T0" fmla="*/ 3 w 242"/>
                  <a:gd name="T1" fmla="*/ 27 h 27"/>
                  <a:gd name="T2" fmla="*/ 18 w 242"/>
                  <a:gd name="T3" fmla="*/ 24 h 27"/>
                  <a:gd name="T4" fmla="*/ 32 w 242"/>
                  <a:gd name="T5" fmla="*/ 21 h 27"/>
                  <a:gd name="T6" fmla="*/ 47 w 242"/>
                  <a:gd name="T7" fmla="*/ 19 h 27"/>
                  <a:gd name="T8" fmla="*/ 62 w 242"/>
                  <a:gd name="T9" fmla="*/ 17 h 27"/>
                  <a:gd name="T10" fmla="*/ 76 w 242"/>
                  <a:gd name="T11" fmla="*/ 15 h 27"/>
                  <a:gd name="T12" fmla="*/ 92 w 242"/>
                  <a:gd name="T13" fmla="*/ 13 h 27"/>
                  <a:gd name="T14" fmla="*/ 107 w 242"/>
                  <a:gd name="T15" fmla="*/ 12 h 27"/>
                  <a:gd name="T16" fmla="*/ 122 w 242"/>
                  <a:gd name="T17" fmla="*/ 10 h 27"/>
                  <a:gd name="T18" fmla="*/ 137 w 242"/>
                  <a:gd name="T19" fmla="*/ 9 h 27"/>
                  <a:gd name="T20" fmla="*/ 152 w 242"/>
                  <a:gd name="T21" fmla="*/ 8 h 27"/>
                  <a:gd name="T22" fmla="*/ 167 w 242"/>
                  <a:gd name="T23" fmla="*/ 7 h 27"/>
                  <a:gd name="T24" fmla="*/ 182 w 242"/>
                  <a:gd name="T25" fmla="*/ 6 h 27"/>
                  <a:gd name="T26" fmla="*/ 197 w 242"/>
                  <a:gd name="T27" fmla="*/ 6 h 27"/>
                  <a:gd name="T28" fmla="*/ 213 w 242"/>
                  <a:gd name="T29" fmla="*/ 6 h 27"/>
                  <a:gd name="T30" fmla="*/ 228 w 242"/>
                  <a:gd name="T31" fmla="*/ 6 h 27"/>
                  <a:gd name="T32" fmla="*/ 242 w 242"/>
                  <a:gd name="T33" fmla="*/ 7 h 27"/>
                  <a:gd name="T34" fmla="*/ 242 w 242"/>
                  <a:gd name="T35" fmla="*/ 1 h 27"/>
                  <a:gd name="T36" fmla="*/ 228 w 242"/>
                  <a:gd name="T37" fmla="*/ 1 h 27"/>
                  <a:gd name="T38" fmla="*/ 213 w 242"/>
                  <a:gd name="T39" fmla="*/ 0 h 27"/>
                  <a:gd name="T40" fmla="*/ 197 w 242"/>
                  <a:gd name="T41" fmla="*/ 0 h 27"/>
                  <a:gd name="T42" fmla="*/ 182 w 242"/>
                  <a:gd name="T43" fmla="*/ 1 h 27"/>
                  <a:gd name="T44" fmla="*/ 167 w 242"/>
                  <a:gd name="T45" fmla="*/ 1 h 27"/>
                  <a:gd name="T46" fmla="*/ 152 w 242"/>
                  <a:gd name="T47" fmla="*/ 2 h 27"/>
                  <a:gd name="T48" fmla="*/ 137 w 242"/>
                  <a:gd name="T49" fmla="*/ 3 h 27"/>
                  <a:gd name="T50" fmla="*/ 122 w 242"/>
                  <a:gd name="T51" fmla="*/ 4 h 27"/>
                  <a:gd name="T52" fmla="*/ 106 w 242"/>
                  <a:gd name="T53" fmla="*/ 6 h 27"/>
                  <a:gd name="T54" fmla="*/ 91 w 242"/>
                  <a:gd name="T55" fmla="*/ 8 h 27"/>
                  <a:gd name="T56" fmla="*/ 75 w 242"/>
                  <a:gd name="T57" fmla="*/ 10 h 27"/>
                  <a:gd name="T58" fmla="*/ 61 w 242"/>
                  <a:gd name="T59" fmla="*/ 12 h 27"/>
                  <a:gd name="T60" fmla="*/ 46 w 242"/>
                  <a:gd name="T61" fmla="*/ 14 h 27"/>
                  <a:gd name="T62" fmla="*/ 31 w 242"/>
                  <a:gd name="T63" fmla="*/ 16 h 27"/>
                  <a:gd name="T64" fmla="*/ 16 w 242"/>
                  <a:gd name="T65" fmla="*/ 19 h 27"/>
                  <a:gd name="T66" fmla="*/ 2 w 242"/>
                  <a:gd name="T67" fmla="*/ 21 h 27"/>
                  <a:gd name="T68" fmla="*/ 0 w 242"/>
                  <a:gd name="T69" fmla="*/ 22 h 27"/>
                  <a:gd name="T70" fmla="*/ 0 w 242"/>
                  <a:gd name="T71" fmla="*/ 24 h 27"/>
                  <a:gd name="T72" fmla="*/ 1 w 242"/>
                  <a:gd name="T73" fmla="*/ 26 h 27"/>
                  <a:gd name="T74" fmla="*/ 3 w 242"/>
                  <a:gd name="T7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2" h="27">
                    <a:moveTo>
                      <a:pt x="3" y="27"/>
                    </a:moveTo>
                    <a:lnTo>
                      <a:pt x="18" y="24"/>
                    </a:lnTo>
                    <a:lnTo>
                      <a:pt x="32" y="21"/>
                    </a:lnTo>
                    <a:lnTo>
                      <a:pt x="47" y="19"/>
                    </a:lnTo>
                    <a:lnTo>
                      <a:pt x="62" y="17"/>
                    </a:lnTo>
                    <a:lnTo>
                      <a:pt x="76" y="15"/>
                    </a:lnTo>
                    <a:lnTo>
                      <a:pt x="92" y="13"/>
                    </a:lnTo>
                    <a:lnTo>
                      <a:pt x="107" y="12"/>
                    </a:lnTo>
                    <a:lnTo>
                      <a:pt x="122" y="10"/>
                    </a:lnTo>
                    <a:lnTo>
                      <a:pt x="137" y="9"/>
                    </a:lnTo>
                    <a:lnTo>
                      <a:pt x="152" y="8"/>
                    </a:lnTo>
                    <a:lnTo>
                      <a:pt x="167" y="7"/>
                    </a:lnTo>
                    <a:lnTo>
                      <a:pt x="182" y="6"/>
                    </a:lnTo>
                    <a:lnTo>
                      <a:pt x="197" y="6"/>
                    </a:lnTo>
                    <a:lnTo>
                      <a:pt x="213" y="6"/>
                    </a:lnTo>
                    <a:lnTo>
                      <a:pt x="228" y="6"/>
                    </a:lnTo>
                    <a:lnTo>
                      <a:pt x="242" y="7"/>
                    </a:lnTo>
                    <a:lnTo>
                      <a:pt x="242" y="1"/>
                    </a:lnTo>
                    <a:lnTo>
                      <a:pt x="228" y="1"/>
                    </a:lnTo>
                    <a:lnTo>
                      <a:pt x="213" y="0"/>
                    </a:lnTo>
                    <a:lnTo>
                      <a:pt x="197" y="0"/>
                    </a:lnTo>
                    <a:lnTo>
                      <a:pt x="182" y="1"/>
                    </a:lnTo>
                    <a:lnTo>
                      <a:pt x="167" y="1"/>
                    </a:lnTo>
                    <a:lnTo>
                      <a:pt x="152" y="2"/>
                    </a:lnTo>
                    <a:lnTo>
                      <a:pt x="137" y="3"/>
                    </a:lnTo>
                    <a:lnTo>
                      <a:pt x="122" y="4"/>
                    </a:lnTo>
                    <a:lnTo>
                      <a:pt x="106" y="6"/>
                    </a:lnTo>
                    <a:lnTo>
                      <a:pt x="91" y="8"/>
                    </a:lnTo>
                    <a:lnTo>
                      <a:pt x="75" y="10"/>
                    </a:lnTo>
                    <a:lnTo>
                      <a:pt x="61" y="12"/>
                    </a:lnTo>
                    <a:lnTo>
                      <a:pt x="46" y="14"/>
                    </a:lnTo>
                    <a:lnTo>
                      <a:pt x="31" y="16"/>
                    </a:lnTo>
                    <a:lnTo>
                      <a:pt x="16" y="19"/>
                    </a:lnTo>
                    <a:lnTo>
                      <a:pt x="2" y="21"/>
                    </a:lnTo>
                    <a:lnTo>
                      <a:pt x="0" y="22"/>
                    </a:lnTo>
                    <a:lnTo>
                      <a:pt x="0" y="24"/>
                    </a:lnTo>
                    <a:lnTo>
                      <a:pt x="1" y="26"/>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75" name="Freeform 283">
                <a:extLst>
                  <a:ext uri="{FF2B5EF4-FFF2-40B4-BE49-F238E27FC236}">
                    <a16:creationId xmlns:a16="http://schemas.microsoft.com/office/drawing/2014/main" id="{F398E544-F70D-4E9A-CE8D-A83553B3C80E}"/>
                  </a:ext>
                </a:extLst>
              </p:cNvPr>
              <p:cNvSpPr>
                <a:spLocks/>
              </p:cNvSpPr>
              <p:nvPr/>
            </p:nvSpPr>
            <p:spPr bwMode="auto">
              <a:xfrm>
                <a:off x="1421" y="2269"/>
                <a:ext cx="301" cy="129"/>
              </a:xfrm>
              <a:custGeom>
                <a:avLst/>
                <a:gdLst>
                  <a:gd name="T0" fmla="*/ 4 w 904"/>
                  <a:gd name="T1" fmla="*/ 387 h 387"/>
                  <a:gd name="T2" fmla="*/ 56 w 904"/>
                  <a:gd name="T3" fmla="*/ 362 h 387"/>
                  <a:gd name="T4" fmla="*/ 109 w 904"/>
                  <a:gd name="T5" fmla="*/ 335 h 387"/>
                  <a:gd name="T6" fmla="*/ 163 w 904"/>
                  <a:gd name="T7" fmla="*/ 309 h 387"/>
                  <a:gd name="T8" fmla="*/ 218 w 904"/>
                  <a:gd name="T9" fmla="*/ 283 h 387"/>
                  <a:gd name="T10" fmla="*/ 273 w 904"/>
                  <a:gd name="T11" fmla="*/ 257 h 387"/>
                  <a:gd name="T12" fmla="*/ 329 w 904"/>
                  <a:gd name="T13" fmla="*/ 230 h 387"/>
                  <a:gd name="T14" fmla="*/ 384 w 904"/>
                  <a:gd name="T15" fmla="*/ 204 h 387"/>
                  <a:gd name="T16" fmla="*/ 441 w 904"/>
                  <a:gd name="T17" fmla="*/ 178 h 387"/>
                  <a:gd name="T18" fmla="*/ 498 w 904"/>
                  <a:gd name="T19" fmla="*/ 152 h 387"/>
                  <a:gd name="T20" fmla="*/ 554 w 904"/>
                  <a:gd name="T21" fmla="*/ 128 h 387"/>
                  <a:gd name="T22" fmla="*/ 612 w 904"/>
                  <a:gd name="T23" fmla="*/ 104 h 387"/>
                  <a:gd name="T24" fmla="*/ 670 w 904"/>
                  <a:gd name="T25" fmla="*/ 81 h 387"/>
                  <a:gd name="T26" fmla="*/ 728 w 904"/>
                  <a:gd name="T27" fmla="*/ 60 h 387"/>
                  <a:gd name="T28" fmla="*/ 786 w 904"/>
                  <a:gd name="T29" fmla="*/ 41 h 387"/>
                  <a:gd name="T30" fmla="*/ 844 w 904"/>
                  <a:gd name="T31" fmla="*/ 22 h 387"/>
                  <a:gd name="T32" fmla="*/ 904 w 904"/>
                  <a:gd name="T33" fmla="*/ 6 h 387"/>
                  <a:gd name="T34" fmla="*/ 873 w 904"/>
                  <a:gd name="T35" fmla="*/ 8 h 387"/>
                  <a:gd name="T36" fmla="*/ 814 w 904"/>
                  <a:gd name="T37" fmla="*/ 26 h 387"/>
                  <a:gd name="T38" fmla="*/ 755 w 904"/>
                  <a:gd name="T39" fmla="*/ 45 h 387"/>
                  <a:gd name="T40" fmla="*/ 696 w 904"/>
                  <a:gd name="T41" fmla="*/ 65 h 387"/>
                  <a:gd name="T42" fmla="*/ 639 w 904"/>
                  <a:gd name="T43" fmla="*/ 86 h 387"/>
                  <a:gd name="T44" fmla="*/ 581 w 904"/>
                  <a:gd name="T45" fmla="*/ 110 h 387"/>
                  <a:gd name="T46" fmla="*/ 524 w 904"/>
                  <a:gd name="T47" fmla="*/ 134 h 387"/>
                  <a:gd name="T48" fmla="*/ 466 w 904"/>
                  <a:gd name="T49" fmla="*/ 159 h 387"/>
                  <a:gd name="T50" fmla="*/ 410 w 904"/>
                  <a:gd name="T51" fmla="*/ 185 h 387"/>
                  <a:gd name="T52" fmla="*/ 353 w 904"/>
                  <a:gd name="T53" fmla="*/ 211 h 387"/>
                  <a:gd name="T54" fmla="*/ 299 w 904"/>
                  <a:gd name="T55" fmla="*/ 238 h 387"/>
                  <a:gd name="T56" fmla="*/ 243 w 904"/>
                  <a:gd name="T57" fmla="*/ 265 h 387"/>
                  <a:gd name="T58" fmla="*/ 189 w 904"/>
                  <a:gd name="T59" fmla="*/ 292 h 387"/>
                  <a:gd name="T60" fmla="*/ 134 w 904"/>
                  <a:gd name="T61" fmla="*/ 318 h 387"/>
                  <a:gd name="T62" fmla="*/ 81 w 904"/>
                  <a:gd name="T63" fmla="*/ 343 h 387"/>
                  <a:gd name="T64" fmla="*/ 28 w 904"/>
                  <a:gd name="T65" fmla="*/ 370 h 387"/>
                  <a:gd name="T66" fmla="*/ 2 w 904"/>
                  <a:gd name="T67" fmla="*/ 382 h 387"/>
                  <a:gd name="T68" fmla="*/ 0 w 904"/>
                  <a:gd name="T69" fmla="*/ 384 h 387"/>
                  <a:gd name="T70" fmla="*/ 2 w 904"/>
                  <a:gd name="T71" fmla="*/ 387 h 387"/>
                  <a:gd name="T72" fmla="*/ 3 w 904"/>
                  <a:gd name="T73"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4" h="387">
                    <a:moveTo>
                      <a:pt x="3" y="387"/>
                    </a:moveTo>
                    <a:lnTo>
                      <a:pt x="4" y="387"/>
                    </a:lnTo>
                    <a:lnTo>
                      <a:pt x="30" y="374"/>
                    </a:lnTo>
                    <a:lnTo>
                      <a:pt x="56" y="362"/>
                    </a:lnTo>
                    <a:lnTo>
                      <a:pt x="83" y="348"/>
                    </a:lnTo>
                    <a:lnTo>
                      <a:pt x="109" y="335"/>
                    </a:lnTo>
                    <a:lnTo>
                      <a:pt x="136" y="322"/>
                    </a:lnTo>
                    <a:lnTo>
                      <a:pt x="163" y="309"/>
                    </a:lnTo>
                    <a:lnTo>
                      <a:pt x="191" y="296"/>
                    </a:lnTo>
                    <a:lnTo>
                      <a:pt x="218" y="283"/>
                    </a:lnTo>
                    <a:lnTo>
                      <a:pt x="246" y="269"/>
                    </a:lnTo>
                    <a:lnTo>
                      <a:pt x="273" y="257"/>
                    </a:lnTo>
                    <a:lnTo>
                      <a:pt x="301" y="244"/>
                    </a:lnTo>
                    <a:lnTo>
                      <a:pt x="329" y="230"/>
                    </a:lnTo>
                    <a:lnTo>
                      <a:pt x="356" y="216"/>
                    </a:lnTo>
                    <a:lnTo>
                      <a:pt x="384" y="204"/>
                    </a:lnTo>
                    <a:lnTo>
                      <a:pt x="412" y="191"/>
                    </a:lnTo>
                    <a:lnTo>
                      <a:pt x="441" y="178"/>
                    </a:lnTo>
                    <a:lnTo>
                      <a:pt x="469" y="165"/>
                    </a:lnTo>
                    <a:lnTo>
                      <a:pt x="498" y="152"/>
                    </a:lnTo>
                    <a:lnTo>
                      <a:pt x="526" y="140"/>
                    </a:lnTo>
                    <a:lnTo>
                      <a:pt x="554" y="128"/>
                    </a:lnTo>
                    <a:lnTo>
                      <a:pt x="583" y="116"/>
                    </a:lnTo>
                    <a:lnTo>
                      <a:pt x="612" y="104"/>
                    </a:lnTo>
                    <a:lnTo>
                      <a:pt x="641" y="92"/>
                    </a:lnTo>
                    <a:lnTo>
                      <a:pt x="670" y="81"/>
                    </a:lnTo>
                    <a:lnTo>
                      <a:pt x="698" y="71"/>
                    </a:lnTo>
                    <a:lnTo>
                      <a:pt x="728" y="60"/>
                    </a:lnTo>
                    <a:lnTo>
                      <a:pt x="757" y="50"/>
                    </a:lnTo>
                    <a:lnTo>
                      <a:pt x="786" y="41"/>
                    </a:lnTo>
                    <a:lnTo>
                      <a:pt x="815" y="31"/>
                    </a:lnTo>
                    <a:lnTo>
                      <a:pt x="844" y="22"/>
                    </a:lnTo>
                    <a:lnTo>
                      <a:pt x="874" y="14"/>
                    </a:lnTo>
                    <a:lnTo>
                      <a:pt x="904" y="6"/>
                    </a:lnTo>
                    <a:lnTo>
                      <a:pt x="902" y="0"/>
                    </a:lnTo>
                    <a:lnTo>
                      <a:pt x="873" y="8"/>
                    </a:lnTo>
                    <a:lnTo>
                      <a:pt x="843" y="17"/>
                    </a:lnTo>
                    <a:lnTo>
                      <a:pt x="814" y="26"/>
                    </a:lnTo>
                    <a:lnTo>
                      <a:pt x="784" y="35"/>
                    </a:lnTo>
                    <a:lnTo>
                      <a:pt x="755" y="45"/>
                    </a:lnTo>
                    <a:lnTo>
                      <a:pt x="725" y="54"/>
                    </a:lnTo>
                    <a:lnTo>
                      <a:pt x="696" y="65"/>
                    </a:lnTo>
                    <a:lnTo>
                      <a:pt x="668" y="75"/>
                    </a:lnTo>
                    <a:lnTo>
                      <a:pt x="639" y="86"/>
                    </a:lnTo>
                    <a:lnTo>
                      <a:pt x="610" y="98"/>
                    </a:lnTo>
                    <a:lnTo>
                      <a:pt x="581" y="110"/>
                    </a:lnTo>
                    <a:lnTo>
                      <a:pt x="552" y="123"/>
                    </a:lnTo>
                    <a:lnTo>
                      <a:pt x="524" y="134"/>
                    </a:lnTo>
                    <a:lnTo>
                      <a:pt x="496" y="147"/>
                    </a:lnTo>
                    <a:lnTo>
                      <a:pt x="466" y="159"/>
                    </a:lnTo>
                    <a:lnTo>
                      <a:pt x="439" y="172"/>
                    </a:lnTo>
                    <a:lnTo>
                      <a:pt x="410" y="185"/>
                    </a:lnTo>
                    <a:lnTo>
                      <a:pt x="382" y="198"/>
                    </a:lnTo>
                    <a:lnTo>
                      <a:pt x="353" y="211"/>
                    </a:lnTo>
                    <a:lnTo>
                      <a:pt x="326" y="224"/>
                    </a:lnTo>
                    <a:lnTo>
                      <a:pt x="299" y="238"/>
                    </a:lnTo>
                    <a:lnTo>
                      <a:pt x="271" y="251"/>
                    </a:lnTo>
                    <a:lnTo>
                      <a:pt x="243" y="265"/>
                    </a:lnTo>
                    <a:lnTo>
                      <a:pt x="215" y="278"/>
                    </a:lnTo>
                    <a:lnTo>
                      <a:pt x="189" y="292"/>
                    </a:lnTo>
                    <a:lnTo>
                      <a:pt x="161" y="304"/>
                    </a:lnTo>
                    <a:lnTo>
                      <a:pt x="134" y="318"/>
                    </a:lnTo>
                    <a:lnTo>
                      <a:pt x="107" y="330"/>
                    </a:lnTo>
                    <a:lnTo>
                      <a:pt x="81" y="343"/>
                    </a:lnTo>
                    <a:lnTo>
                      <a:pt x="54" y="356"/>
                    </a:lnTo>
                    <a:lnTo>
                      <a:pt x="28" y="370"/>
                    </a:lnTo>
                    <a:lnTo>
                      <a:pt x="2" y="382"/>
                    </a:lnTo>
                    <a:lnTo>
                      <a:pt x="2" y="382"/>
                    </a:lnTo>
                    <a:lnTo>
                      <a:pt x="2" y="382"/>
                    </a:lnTo>
                    <a:lnTo>
                      <a:pt x="0" y="384"/>
                    </a:lnTo>
                    <a:lnTo>
                      <a:pt x="0" y="385"/>
                    </a:lnTo>
                    <a:lnTo>
                      <a:pt x="2" y="387"/>
                    </a:lnTo>
                    <a:lnTo>
                      <a:pt x="4" y="387"/>
                    </a:lnTo>
                    <a:lnTo>
                      <a:pt x="3" y="3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76" name="Freeform 284">
                <a:extLst>
                  <a:ext uri="{FF2B5EF4-FFF2-40B4-BE49-F238E27FC236}">
                    <a16:creationId xmlns:a16="http://schemas.microsoft.com/office/drawing/2014/main" id="{6771D6C8-04D5-8351-6B5E-4A800BE7E2FF}"/>
                  </a:ext>
                </a:extLst>
              </p:cNvPr>
              <p:cNvSpPr>
                <a:spLocks/>
              </p:cNvSpPr>
              <p:nvPr/>
            </p:nvSpPr>
            <p:spPr bwMode="auto">
              <a:xfrm>
                <a:off x="1289" y="2396"/>
                <a:ext cx="132" cy="56"/>
              </a:xfrm>
              <a:custGeom>
                <a:avLst/>
                <a:gdLst>
                  <a:gd name="T0" fmla="*/ 4 w 396"/>
                  <a:gd name="T1" fmla="*/ 167 h 167"/>
                  <a:gd name="T2" fmla="*/ 30 w 396"/>
                  <a:gd name="T3" fmla="*/ 153 h 167"/>
                  <a:gd name="T4" fmla="*/ 54 w 396"/>
                  <a:gd name="T5" fmla="*/ 140 h 167"/>
                  <a:gd name="T6" fmla="*/ 79 w 396"/>
                  <a:gd name="T7" fmla="*/ 127 h 167"/>
                  <a:gd name="T8" fmla="*/ 103 w 396"/>
                  <a:gd name="T9" fmla="*/ 115 h 167"/>
                  <a:gd name="T10" fmla="*/ 127 w 396"/>
                  <a:gd name="T11" fmla="*/ 102 h 167"/>
                  <a:gd name="T12" fmla="*/ 151 w 396"/>
                  <a:gd name="T13" fmla="*/ 91 h 167"/>
                  <a:gd name="T14" fmla="*/ 175 w 396"/>
                  <a:gd name="T15" fmla="*/ 80 h 167"/>
                  <a:gd name="T16" fmla="*/ 198 w 396"/>
                  <a:gd name="T17" fmla="*/ 69 h 167"/>
                  <a:gd name="T18" fmla="*/ 222 w 396"/>
                  <a:gd name="T19" fmla="*/ 59 h 167"/>
                  <a:gd name="T20" fmla="*/ 246 w 396"/>
                  <a:gd name="T21" fmla="*/ 50 h 167"/>
                  <a:gd name="T22" fmla="*/ 271 w 396"/>
                  <a:gd name="T23" fmla="*/ 41 h 167"/>
                  <a:gd name="T24" fmla="*/ 295 w 396"/>
                  <a:gd name="T25" fmla="*/ 33 h 167"/>
                  <a:gd name="T26" fmla="*/ 319 w 396"/>
                  <a:gd name="T27" fmla="*/ 26 h 167"/>
                  <a:gd name="T28" fmla="*/ 343 w 396"/>
                  <a:gd name="T29" fmla="*/ 18 h 167"/>
                  <a:gd name="T30" fmla="*/ 369 w 396"/>
                  <a:gd name="T31" fmla="*/ 12 h 167"/>
                  <a:gd name="T32" fmla="*/ 396 w 396"/>
                  <a:gd name="T33" fmla="*/ 6 h 167"/>
                  <a:gd name="T34" fmla="*/ 381 w 396"/>
                  <a:gd name="T35" fmla="*/ 3 h 167"/>
                  <a:gd name="T36" fmla="*/ 355 w 396"/>
                  <a:gd name="T37" fmla="*/ 9 h 167"/>
                  <a:gd name="T38" fmla="*/ 330 w 396"/>
                  <a:gd name="T39" fmla="*/ 16 h 167"/>
                  <a:gd name="T40" fmla="*/ 305 w 396"/>
                  <a:gd name="T41" fmla="*/ 24 h 167"/>
                  <a:gd name="T42" fmla="*/ 280 w 396"/>
                  <a:gd name="T43" fmla="*/ 31 h 167"/>
                  <a:gd name="T44" fmla="*/ 255 w 396"/>
                  <a:gd name="T45" fmla="*/ 40 h 167"/>
                  <a:gd name="T46" fmla="*/ 232 w 396"/>
                  <a:gd name="T47" fmla="*/ 49 h 167"/>
                  <a:gd name="T48" fmla="*/ 208 w 396"/>
                  <a:gd name="T49" fmla="*/ 59 h 167"/>
                  <a:gd name="T50" fmla="*/ 184 w 396"/>
                  <a:gd name="T51" fmla="*/ 69 h 167"/>
                  <a:gd name="T52" fmla="*/ 161 w 396"/>
                  <a:gd name="T53" fmla="*/ 80 h 167"/>
                  <a:gd name="T54" fmla="*/ 137 w 396"/>
                  <a:gd name="T55" fmla="*/ 91 h 167"/>
                  <a:gd name="T56" fmla="*/ 112 w 396"/>
                  <a:gd name="T57" fmla="*/ 103 h 167"/>
                  <a:gd name="T58" fmla="*/ 88 w 396"/>
                  <a:gd name="T59" fmla="*/ 117 h 167"/>
                  <a:gd name="T60" fmla="*/ 65 w 396"/>
                  <a:gd name="T61" fmla="*/ 129 h 167"/>
                  <a:gd name="T62" fmla="*/ 40 w 396"/>
                  <a:gd name="T63" fmla="*/ 142 h 167"/>
                  <a:gd name="T64" fmla="*/ 14 w 396"/>
                  <a:gd name="T65" fmla="*/ 156 h 167"/>
                  <a:gd name="T66" fmla="*/ 4 w 396"/>
                  <a:gd name="T67" fmla="*/ 167 h 167"/>
                  <a:gd name="T68" fmla="*/ 0 w 396"/>
                  <a:gd name="T69" fmla="*/ 164 h 167"/>
                  <a:gd name="T70" fmla="*/ 2 w 396"/>
                  <a:gd name="T71" fmla="*/ 167 h 167"/>
                  <a:gd name="T72" fmla="*/ 1 w 396"/>
                  <a:gd name="T73" fmla="*/ 16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167">
                    <a:moveTo>
                      <a:pt x="1" y="163"/>
                    </a:moveTo>
                    <a:lnTo>
                      <a:pt x="4" y="167"/>
                    </a:lnTo>
                    <a:lnTo>
                      <a:pt x="16" y="160"/>
                    </a:lnTo>
                    <a:lnTo>
                      <a:pt x="30" y="153"/>
                    </a:lnTo>
                    <a:lnTo>
                      <a:pt x="42" y="147"/>
                    </a:lnTo>
                    <a:lnTo>
                      <a:pt x="54" y="140"/>
                    </a:lnTo>
                    <a:lnTo>
                      <a:pt x="67" y="134"/>
                    </a:lnTo>
                    <a:lnTo>
                      <a:pt x="79" y="127"/>
                    </a:lnTo>
                    <a:lnTo>
                      <a:pt x="91" y="121"/>
                    </a:lnTo>
                    <a:lnTo>
                      <a:pt x="103" y="115"/>
                    </a:lnTo>
                    <a:lnTo>
                      <a:pt x="114" y="109"/>
                    </a:lnTo>
                    <a:lnTo>
                      <a:pt x="127" y="102"/>
                    </a:lnTo>
                    <a:lnTo>
                      <a:pt x="139" y="97"/>
                    </a:lnTo>
                    <a:lnTo>
                      <a:pt x="151" y="91"/>
                    </a:lnTo>
                    <a:lnTo>
                      <a:pt x="163" y="86"/>
                    </a:lnTo>
                    <a:lnTo>
                      <a:pt x="175" y="80"/>
                    </a:lnTo>
                    <a:lnTo>
                      <a:pt x="186" y="74"/>
                    </a:lnTo>
                    <a:lnTo>
                      <a:pt x="198" y="69"/>
                    </a:lnTo>
                    <a:lnTo>
                      <a:pt x="210" y="64"/>
                    </a:lnTo>
                    <a:lnTo>
                      <a:pt x="222" y="59"/>
                    </a:lnTo>
                    <a:lnTo>
                      <a:pt x="234" y="55"/>
                    </a:lnTo>
                    <a:lnTo>
                      <a:pt x="246" y="50"/>
                    </a:lnTo>
                    <a:lnTo>
                      <a:pt x="258" y="45"/>
                    </a:lnTo>
                    <a:lnTo>
                      <a:pt x="271" y="41"/>
                    </a:lnTo>
                    <a:lnTo>
                      <a:pt x="282" y="37"/>
                    </a:lnTo>
                    <a:lnTo>
                      <a:pt x="295" y="33"/>
                    </a:lnTo>
                    <a:lnTo>
                      <a:pt x="307" y="29"/>
                    </a:lnTo>
                    <a:lnTo>
                      <a:pt x="319" y="26"/>
                    </a:lnTo>
                    <a:lnTo>
                      <a:pt x="331" y="22"/>
                    </a:lnTo>
                    <a:lnTo>
                      <a:pt x="343" y="18"/>
                    </a:lnTo>
                    <a:lnTo>
                      <a:pt x="356" y="15"/>
                    </a:lnTo>
                    <a:lnTo>
                      <a:pt x="369" y="12"/>
                    </a:lnTo>
                    <a:lnTo>
                      <a:pt x="382" y="9"/>
                    </a:lnTo>
                    <a:lnTo>
                      <a:pt x="396" y="6"/>
                    </a:lnTo>
                    <a:lnTo>
                      <a:pt x="395" y="0"/>
                    </a:lnTo>
                    <a:lnTo>
                      <a:pt x="381" y="3"/>
                    </a:lnTo>
                    <a:lnTo>
                      <a:pt x="368" y="7"/>
                    </a:lnTo>
                    <a:lnTo>
                      <a:pt x="355" y="9"/>
                    </a:lnTo>
                    <a:lnTo>
                      <a:pt x="342" y="13"/>
                    </a:lnTo>
                    <a:lnTo>
                      <a:pt x="330" y="16"/>
                    </a:lnTo>
                    <a:lnTo>
                      <a:pt x="317" y="20"/>
                    </a:lnTo>
                    <a:lnTo>
                      <a:pt x="305" y="24"/>
                    </a:lnTo>
                    <a:lnTo>
                      <a:pt x="293" y="28"/>
                    </a:lnTo>
                    <a:lnTo>
                      <a:pt x="280" y="31"/>
                    </a:lnTo>
                    <a:lnTo>
                      <a:pt x="268" y="36"/>
                    </a:lnTo>
                    <a:lnTo>
                      <a:pt x="255" y="40"/>
                    </a:lnTo>
                    <a:lnTo>
                      <a:pt x="243" y="44"/>
                    </a:lnTo>
                    <a:lnTo>
                      <a:pt x="232" y="49"/>
                    </a:lnTo>
                    <a:lnTo>
                      <a:pt x="220" y="54"/>
                    </a:lnTo>
                    <a:lnTo>
                      <a:pt x="208" y="59"/>
                    </a:lnTo>
                    <a:lnTo>
                      <a:pt x="196" y="64"/>
                    </a:lnTo>
                    <a:lnTo>
                      <a:pt x="184" y="69"/>
                    </a:lnTo>
                    <a:lnTo>
                      <a:pt x="172" y="74"/>
                    </a:lnTo>
                    <a:lnTo>
                      <a:pt x="161" y="80"/>
                    </a:lnTo>
                    <a:lnTo>
                      <a:pt x="149" y="86"/>
                    </a:lnTo>
                    <a:lnTo>
                      <a:pt x="137" y="91"/>
                    </a:lnTo>
                    <a:lnTo>
                      <a:pt x="125" y="97"/>
                    </a:lnTo>
                    <a:lnTo>
                      <a:pt x="112" y="103"/>
                    </a:lnTo>
                    <a:lnTo>
                      <a:pt x="101" y="110"/>
                    </a:lnTo>
                    <a:lnTo>
                      <a:pt x="88" y="117"/>
                    </a:lnTo>
                    <a:lnTo>
                      <a:pt x="77" y="123"/>
                    </a:lnTo>
                    <a:lnTo>
                      <a:pt x="65" y="129"/>
                    </a:lnTo>
                    <a:lnTo>
                      <a:pt x="52" y="135"/>
                    </a:lnTo>
                    <a:lnTo>
                      <a:pt x="40" y="142"/>
                    </a:lnTo>
                    <a:lnTo>
                      <a:pt x="27" y="149"/>
                    </a:lnTo>
                    <a:lnTo>
                      <a:pt x="14" y="156"/>
                    </a:lnTo>
                    <a:lnTo>
                      <a:pt x="1" y="163"/>
                    </a:lnTo>
                    <a:lnTo>
                      <a:pt x="4" y="167"/>
                    </a:lnTo>
                    <a:lnTo>
                      <a:pt x="1" y="163"/>
                    </a:lnTo>
                    <a:lnTo>
                      <a:pt x="0" y="164"/>
                    </a:lnTo>
                    <a:lnTo>
                      <a:pt x="0" y="166"/>
                    </a:lnTo>
                    <a:lnTo>
                      <a:pt x="2" y="167"/>
                    </a:lnTo>
                    <a:lnTo>
                      <a:pt x="4" y="167"/>
                    </a:lnTo>
                    <a:lnTo>
                      <a:pt x="1" y="1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77" name="Freeform 285">
                <a:extLst>
                  <a:ext uri="{FF2B5EF4-FFF2-40B4-BE49-F238E27FC236}">
                    <a16:creationId xmlns:a16="http://schemas.microsoft.com/office/drawing/2014/main" id="{0ECCA6A3-1077-5A87-B0D6-1E0BDA664035}"/>
                  </a:ext>
                </a:extLst>
              </p:cNvPr>
              <p:cNvSpPr>
                <a:spLocks/>
              </p:cNvSpPr>
              <p:nvPr/>
            </p:nvSpPr>
            <p:spPr bwMode="auto">
              <a:xfrm>
                <a:off x="1419" y="2225"/>
                <a:ext cx="305" cy="149"/>
              </a:xfrm>
              <a:custGeom>
                <a:avLst/>
                <a:gdLst>
                  <a:gd name="T0" fmla="*/ 903 w 915"/>
                  <a:gd name="T1" fmla="*/ 22 h 447"/>
                  <a:gd name="T2" fmla="*/ 911 w 915"/>
                  <a:gd name="T3" fmla="*/ 32 h 447"/>
                  <a:gd name="T4" fmla="*/ 915 w 915"/>
                  <a:gd name="T5" fmla="*/ 45 h 447"/>
                  <a:gd name="T6" fmla="*/ 914 w 915"/>
                  <a:gd name="T7" fmla="*/ 60 h 447"/>
                  <a:gd name="T8" fmla="*/ 911 w 915"/>
                  <a:gd name="T9" fmla="*/ 75 h 447"/>
                  <a:gd name="T10" fmla="*/ 905 w 915"/>
                  <a:gd name="T11" fmla="*/ 90 h 447"/>
                  <a:gd name="T12" fmla="*/ 895 w 915"/>
                  <a:gd name="T13" fmla="*/ 105 h 447"/>
                  <a:gd name="T14" fmla="*/ 886 w 915"/>
                  <a:gd name="T15" fmla="*/ 114 h 447"/>
                  <a:gd name="T16" fmla="*/ 851 w 915"/>
                  <a:gd name="T17" fmla="*/ 125 h 447"/>
                  <a:gd name="T18" fmla="*/ 791 w 915"/>
                  <a:gd name="T19" fmla="*/ 144 h 447"/>
                  <a:gd name="T20" fmla="*/ 726 w 915"/>
                  <a:gd name="T21" fmla="*/ 167 h 447"/>
                  <a:gd name="T22" fmla="*/ 657 w 915"/>
                  <a:gd name="T23" fmla="*/ 193 h 447"/>
                  <a:gd name="T24" fmla="*/ 585 w 915"/>
                  <a:gd name="T25" fmla="*/ 222 h 447"/>
                  <a:gd name="T26" fmla="*/ 513 w 915"/>
                  <a:gd name="T27" fmla="*/ 253 h 447"/>
                  <a:gd name="T28" fmla="*/ 441 w 915"/>
                  <a:gd name="T29" fmla="*/ 283 h 447"/>
                  <a:gd name="T30" fmla="*/ 370 w 915"/>
                  <a:gd name="T31" fmla="*/ 313 h 447"/>
                  <a:gd name="T32" fmla="*/ 301 w 915"/>
                  <a:gd name="T33" fmla="*/ 343 h 447"/>
                  <a:gd name="T34" fmla="*/ 236 w 915"/>
                  <a:gd name="T35" fmla="*/ 371 h 447"/>
                  <a:gd name="T36" fmla="*/ 178 w 915"/>
                  <a:gd name="T37" fmla="*/ 395 h 447"/>
                  <a:gd name="T38" fmla="*/ 125 w 915"/>
                  <a:gd name="T39" fmla="*/ 416 h 447"/>
                  <a:gd name="T40" fmla="*/ 79 w 915"/>
                  <a:gd name="T41" fmla="*/ 432 h 447"/>
                  <a:gd name="T42" fmla="*/ 43 w 915"/>
                  <a:gd name="T43" fmla="*/ 443 h 447"/>
                  <a:gd name="T44" fmla="*/ 17 w 915"/>
                  <a:gd name="T45" fmla="*/ 447 h 447"/>
                  <a:gd name="T46" fmla="*/ 3 w 915"/>
                  <a:gd name="T47" fmla="*/ 445 h 447"/>
                  <a:gd name="T48" fmla="*/ 30 w 915"/>
                  <a:gd name="T49" fmla="*/ 407 h 447"/>
                  <a:gd name="T50" fmla="*/ 89 w 915"/>
                  <a:gd name="T51" fmla="*/ 342 h 447"/>
                  <a:gd name="T52" fmla="*/ 147 w 915"/>
                  <a:gd name="T53" fmla="*/ 284 h 447"/>
                  <a:gd name="T54" fmla="*/ 203 w 915"/>
                  <a:gd name="T55" fmla="*/ 233 h 447"/>
                  <a:gd name="T56" fmla="*/ 258 w 915"/>
                  <a:gd name="T57" fmla="*/ 185 h 447"/>
                  <a:gd name="T58" fmla="*/ 312 w 915"/>
                  <a:gd name="T59" fmla="*/ 144 h 447"/>
                  <a:gd name="T60" fmla="*/ 365 w 915"/>
                  <a:gd name="T61" fmla="*/ 108 h 447"/>
                  <a:gd name="T62" fmla="*/ 420 w 915"/>
                  <a:gd name="T63" fmla="*/ 77 h 447"/>
                  <a:gd name="T64" fmla="*/ 473 w 915"/>
                  <a:gd name="T65" fmla="*/ 52 h 447"/>
                  <a:gd name="T66" fmla="*/ 526 w 915"/>
                  <a:gd name="T67" fmla="*/ 32 h 447"/>
                  <a:gd name="T68" fmla="*/ 580 w 915"/>
                  <a:gd name="T69" fmla="*/ 16 h 447"/>
                  <a:gd name="T70" fmla="*/ 636 w 915"/>
                  <a:gd name="T71" fmla="*/ 6 h 447"/>
                  <a:gd name="T72" fmla="*/ 690 w 915"/>
                  <a:gd name="T73" fmla="*/ 0 h 447"/>
                  <a:gd name="T74" fmla="*/ 748 w 915"/>
                  <a:gd name="T75" fmla="*/ 0 h 447"/>
                  <a:gd name="T76" fmla="*/ 805 w 915"/>
                  <a:gd name="T77" fmla="*/ 4 h 447"/>
                  <a:gd name="T78" fmla="*/ 865 w 915"/>
                  <a:gd name="T79" fmla="*/ 1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15" h="447">
                    <a:moveTo>
                      <a:pt x="895" y="19"/>
                    </a:moveTo>
                    <a:lnTo>
                      <a:pt x="903" y="22"/>
                    </a:lnTo>
                    <a:lnTo>
                      <a:pt x="907" y="26"/>
                    </a:lnTo>
                    <a:lnTo>
                      <a:pt x="911" y="32"/>
                    </a:lnTo>
                    <a:lnTo>
                      <a:pt x="914" y="38"/>
                    </a:lnTo>
                    <a:lnTo>
                      <a:pt x="915" y="45"/>
                    </a:lnTo>
                    <a:lnTo>
                      <a:pt x="915" y="52"/>
                    </a:lnTo>
                    <a:lnTo>
                      <a:pt x="914" y="60"/>
                    </a:lnTo>
                    <a:lnTo>
                      <a:pt x="914" y="68"/>
                    </a:lnTo>
                    <a:lnTo>
                      <a:pt x="911" y="75"/>
                    </a:lnTo>
                    <a:lnTo>
                      <a:pt x="908" y="83"/>
                    </a:lnTo>
                    <a:lnTo>
                      <a:pt x="905" y="90"/>
                    </a:lnTo>
                    <a:lnTo>
                      <a:pt x="900" y="97"/>
                    </a:lnTo>
                    <a:lnTo>
                      <a:pt x="895" y="105"/>
                    </a:lnTo>
                    <a:lnTo>
                      <a:pt x="891" y="110"/>
                    </a:lnTo>
                    <a:lnTo>
                      <a:pt x="886" y="114"/>
                    </a:lnTo>
                    <a:lnTo>
                      <a:pt x="880" y="117"/>
                    </a:lnTo>
                    <a:lnTo>
                      <a:pt x="851" y="125"/>
                    </a:lnTo>
                    <a:lnTo>
                      <a:pt x="822" y="134"/>
                    </a:lnTo>
                    <a:lnTo>
                      <a:pt x="791" y="144"/>
                    </a:lnTo>
                    <a:lnTo>
                      <a:pt x="759" y="155"/>
                    </a:lnTo>
                    <a:lnTo>
                      <a:pt x="726" y="167"/>
                    </a:lnTo>
                    <a:lnTo>
                      <a:pt x="692" y="180"/>
                    </a:lnTo>
                    <a:lnTo>
                      <a:pt x="657" y="193"/>
                    </a:lnTo>
                    <a:lnTo>
                      <a:pt x="621" y="207"/>
                    </a:lnTo>
                    <a:lnTo>
                      <a:pt x="585" y="222"/>
                    </a:lnTo>
                    <a:lnTo>
                      <a:pt x="549" y="238"/>
                    </a:lnTo>
                    <a:lnTo>
                      <a:pt x="513" y="253"/>
                    </a:lnTo>
                    <a:lnTo>
                      <a:pt x="476" y="268"/>
                    </a:lnTo>
                    <a:lnTo>
                      <a:pt x="441" y="283"/>
                    </a:lnTo>
                    <a:lnTo>
                      <a:pt x="405" y="298"/>
                    </a:lnTo>
                    <a:lnTo>
                      <a:pt x="370" y="313"/>
                    </a:lnTo>
                    <a:lnTo>
                      <a:pt x="335" y="328"/>
                    </a:lnTo>
                    <a:lnTo>
                      <a:pt x="301" y="343"/>
                    </a:lnTo>
                    <a:lnTo>
                      <a:pt x="269" y="357"/>
                    </a:lnTo>
                    <a:lnTo>
                      <a:pt x="236" y="371"/>
                    </a:lnTo>
                    <a:lnTo>
                      <a:pt x="206" y="384"/>
                    </a:lnTo>
                    <a:lnTo>
                      <a:pt x="178" y="395"/>
                    </a:lnTo>
                    <a:lnTo>
                      <a:pt x="150" y="406"/>
                    </a:lnTo>
                    <a:lnTo>
                      <a:pt x="125" y="416"/>
                    </a:lnTo>
                    <a:lnTo>
                      <a:pt x="100" y="425"/>
                    </a:lnTo>
                    <a:lnTo>
                      <a:pt x="79" y="432"/>
                    </a:lnTo>
                    <a:lnTo>
                      <a:pt x="60" y="438"/>
                    </a:lnTo>
                    <a:lnTo>
                      <a:pt x="43" y="443"/>
                    </a:lnTo>
                    <a:lnTo>
                      <a:pt x="29" y="446"/>
                    </a:lnTo>
                    <a:lnTo>
                      <a:pt x="17" y="447"/>
                    </a:lnTo>
                    <a:lnTo>
                      <a:pt x="8" y="447"/>
                    </a:lnTo>
                    <a:lnTo>
                      <a:pt x="3" y="445"/>
                    </a:lnTo>
                    <a:lnTo>
                      <a:pt x="0" y="440"/>
                    </a:lnTo>
                    <a:lnTo>
                      <a:pt x="30" y="407"/>
                    </a:lnTo>
                    <a:lnTo>
                      <a:pt x="59" y="374"/>
                    </a:lnTo>
                    <a:lnTo>
                      <a:pt x="89" y="342"/>
                    </a:lnTo>
                    <a:lnTo>
                      <a:pt x="117" y="313"/>
                    </a:lnTo>
                    <a:lnTo>
                      <a:pt x="147" y="284"/>
                    </a:lnTo>
                    <a:lnTo>
                      <a:pt x="175" y="258"/>
                    </a:lnTo>
                    <a:lnTo>
                      <a:pt x="203" y="233"/>
                    </a:lnTo>
                    <a:lnTo>
                      <a:pt x="230" y="207"/>
                    </a:lnTo>
                    <a:lnTo>
                      <a:pt x="258" y="185"/>
                    </a:lnTo>
                    <a:lnTo>
                      <a:pt x="286" y="164"/>
                    </a:lnTo>
                    <a:lnTo>
                      <a:pt x="312" y="144"/>
                    </a:lnTo>
                    <a:lnTo>
                      <a:pt x="339" y="125"/>
                    </a:lnTo>
                    <a:lnTo>
                      <a:pt x="365" y="108"/>
                    </a:lnTo>
                    <a:lnTo>
                      <a:pt x="393" y="91"/>
                    </a:lnTo>
                    <a:lnTo>
                      <a:pt x="420" y="77"/>
                    </a:lnTo>
                    <a:lnTo>
                      <a:pt x="446" y="63"/>
                    </a:lnTo>
                    <a:lnTo>
                      <a:pt x="473" y="52"/>
                    </a:lnTo>
                    <a:lnTo>
                      <a:pt x="500" y="41"/>
                    </a:lnTo>
                    <a:lnTo>
                      <a:pt x="526" y="32"/>
                    </a:lnTo>
                    <a:lnTo>
                      <a:pt x="553" y="23"/>
                    </a:lnTo>
                    <a:lnTo>
                      <a:pt x="580" y="16"/>
                    </a:lnTo>
                    <a:lnTo>
                      <a:pt x="607" y="11"/>
                    </a:lnTo>
                    <a:lnTo>
                      <a:pt x="636" y="6"/>
                    </a:lnTo>
                    <a:lnTo>
                      <a:pt x="663" y="3"/>
                    </a:lnTo>
                    <a:lnTo>
                      <a:pt x="690" y="0"/>
                    </a:lnTo>
                    <a:lnTo>
                      <a:pt x="719" y="0"/>
                    </a:lnTo>
                    <a:lnTo>
                      <a:pt x="748" y="0"/>
                    </a:lnTo>
                    <a:lnTo>
                      <a:pt x="776" y="2"/>
                    </a:lnTo>
                    <a:lnTo>
                      <a:pt x="805" y="4"/>
                    </a:lnTo>
                    <a:lnTo>
                      <a:pt x="834" y="8"/>
                    </a:lnTo>
                    <a:lnTo>
                      <a:pt x="865" y="13"/>
                    </a:lnTo>
                    <a:lnTo>
                      <a:pt x="895" y="19"/>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78" name="Freeform 286">
                <a:extLst>
                  <a:ext uri="{FF2B5EF4-FFF2-40B4-BE49-F238E27FC236}">
                    <a16:creationId xmlns:a16="http://schemas.microsoft.com/office/drawing/2014/main" id="{6501BF58-7121-5283-90C7-098B3503D440}"/>
                  </a:ext>
                </a:extLst>
              </p:cNvPr>
              <p:cNvSpPr>
                <a:spLocks/>
              </p:cNvSpPr>
              <p:nvPr/>
            </p:nvSpPr>
            <p:spPr bwMode="auto">
              <a:xfrm>
                <a:off x="1688" y="2406"/>
                <a:ext cx="386" cy="543"/>
              </a:xfrm>
              <a:custGeom>
                <a:avLst/>
                <a:gdLst>
                  <a:gd name="T0" fmla="*/ 25 w 1157"/>
                  <a:gd name="T1" fmla="*/ 58 h 1631"/>
                  <a:gd name="T2" fmla="*/ 82 w 1157"/>
                  <a:gd name="T3" fmla="*/ 79 h 1631"/>
                  <a:gd name="T4" fmla="*/ 135 w 1157"/>
                  <a:gd name="T5" fmla="*/ 106 h 1631"/>
                  <a:gd name="T6" fmla="*/ 213 w 1157"/>
                  <a:gd name="T7" fmla="*/ 146 h 1631"/>
                  <a:gd name="T8" fmla="*/ 272 w 1157"/>
                  <a:gd name="T9" fmla="*/ 166 h 1631"/>
                  <a:gd name="T10" fmla="*/ 279 w 1157"/>
                  <a:gd name="T11" fmla="*/ 192 h 1631"/>
                  <a:gd name="T12" fmla="*/ 269 w 1157"/>
                  <a:gd name="T13" fmla="*/ 124 h 1631"/>
                  <a:gd name="T14" fmla="*/ 382 w 1157"/>
                  <a:gd name="T15" fmla="*/ 11 h 1631"/>
                  <a:gd name="T16" fmla="*/ 555 w 1157"/>
                  <a:gd name="T17" fmla="*/ 23 h 1631"/>
                  <a:gd name="T18" fmla="*/ 615 w 1157"/>
                  <a:gd name="T19" fmla="*/ 90 h 1631"/>
                  <a:gd name="T20" fmla="*/ 618 w 1157"/>
                  <a:gd name="T21" fmla="*/ 145 h 1631"/>
                  <a:gd name="T22" fmla="*/ 612 w 1157"/>
                  <a:gd name="T23" fmla="*/ 206 h 1631"/>
                  <a:gd name="T24" fmla="*/ 611 w 1157"/>
                  <a:gd name="T25" fmla="*/ 280 h 1631"/>
                  <a:gd name="T26" fmla="*/ 549 w 1157"/>
                  <a:gd name="T27" fmla="*/ 350 h 1631"/>
                  <a:gd name="T28" fmla="*/ 604 w 1157"/>
                  <a:gd name="T29" fmla="*/ 438 h 1631"/>
                  <a:gd name="T30" fmla="*/ 622 w 1157"/>
                  <a:gd name="T31" fmla="*/ 545 h 1631"/>
                  <a:gd name="T32" fmla="*/ 582 w 1157"/>
                  <a:gd name="T33" fmla="*/ 607 h 1631"/>
                  <a:gd name="T34" fmla="*/ 489 w 1157"/>
                  <a:gd name="T35" fmla="*/ 624 h 1631"/>
                  <a:gd name="T36" fmla="*/ 479 w 1157"/>
                  <a:gd name="T37" fmla="*/ 628 h 1631"/>
                  <a:gd name="T38" fmla="*/ 525 w 1157"/>
                  <a:gd name="T39" fmla="*/ 644 h 1631"/>
                  <a:gd name="T40" fmla="*/ 574 w 1157"/>
                  <a:gd name="T41" fmla="*/ 671 h 1631"/>
                  <a:gd name="T42" fmla="*/ 640 w 1157"/>
                  <a:gd name="T43" fmla="*/ 697 h 1631"/>
                  <a:gd name="T44" fmla="*/ 687 w 1157"/>
                  <a:gd name="T45" fmla="*/ 745 h 1631"/>
                  <a:gd name="T46" fmla="*/ 723 w 1157"/>
                  <a:gd name="T47" fmla="*/ 834 h 1631"/>
                  <a:gd name="T48" fmla="*/ 742 w 1157"/>
                  <a:gd name="T49" fmla="*/ 925 h 1631"/>
                  <a:gd name="T50" fmla="*/ 766 w 1157"/>
                  <a:gd name="T51" fmla="*/ 1013 h 1631"/>
                  <a:gd name="T52" fmla="*/ 881 w 1157"/>
                  <a:gd name="T53" fmla="*/ 1070 h 1631"/>
                  <a:gd name="T54" fmla="*/ 953 w 1157"/>
                  <a:gd name="T55" fmla="*/ 1191 h 1631"/>
                  <a:gd name="T56" fmla="*/ 1048 w 1157"/>
                  <a:gd name="T57" fmla="*/ 1309 h 1631"/>
                  <a:gd name="T58" fmla="*/ 1088 w 1157"/>
                  <a:gd name="T59" fmla="*/ 1319 h 1631"/>
                  <a:gd name="T60" fmla="*/ 1126 w 1157"/>
                  <a:gd name="T61" fmla="*/ 1387 h 1631"/>
                  <a:gd name="T62" fmla="*/ 1147 w 1157"/>
                  <a:gd name="T63" fmla="*/ 1472 h 1631"/>
                  <a:gd name="T64" fmla="*/ 1157 w 1157"/>
                  <a:gd name="T65" fmla="*/ 1561 h 1631"/>
                  <a:gd name="T66" fmla="*/ 1130 w 1157"/>
                  <a:gd name="T67" fmla="*/ 1623 h 1631"/>
                  <a:gd name="T68" fmla="*/ 1055 w 1157"/>
                  <a:gd name="T69" fmla="*/ 1626 h 1631"/>
                  <a:gd name="T70" fmla="*/ 1011 w 1157"/>
                  <a:gd name="T71" fmla="*/ 1587 h 1631"/>
                  <a:gd name="T72" fmla="*/ 997 w 1157"/>
                  <a:gd name="T73" fmla="*/ 1528 h 1631"/>
                  <a:gd name="T74" fmla="*/ 986 w 1157"/>
                  <a:gd name="T75" fmla="*/ 1473 h 1631"/>
                  <a:gd name="T76" fmla="*/ 925 w 1157"/>
                  <a:gd name="T77" fmla="*/ 1424 h 1631"/>
                  <a:gd name="T78" fmla="*/ 851 w 1157"/>
                  <a:gd name="T79" fmla="*/ 1390 h 1631"/>
                  <a:gd name="T80" fmla="*/ 823 w 1157"/>
                  <a:gd name="T81" fmla="*/ 1335 h 1631"/>
                  <a:gd name="T82" fmla="*/ 787 w 1157"/>
                  <a:gd name="T83" fmla="*/ 1252 h 1631"/>
                  <a:gd name="T84" fmla="*/ 718 w 1157"/>
                  <a:gd name="T85" fmla="*/ 1142 h 1631"/>
                  <a:gd name="T86" fmla="*/ 605 w 1157"/>
                  <a:gd name="T87" fmla="*/ 991 h 1631"/>
                  <a:gd name="T88" fmla="*/ 487 w 1157"/>
                  <a:gd name="T89" fmla="*/ 854 h 1631"/>
                  <a:gd name="T90" fmla="*/ 548 w 1157"/>
                  <a:gd name="T91" fmla="*/ 809 h 1631"/>
                  <a:gd name="T92" fmla="*/ 411 w 1157"/>
                  <a:gd name="T93" fmla="*/ 756 h 1631"/>
                  <a:gd name="T94" fmla="*/ 306 w 1157"/>
                  <a:gd name="T95" fmla="*/ 620 h 1631"/>
                  <a:gd name="T96" fmla="*/ 300 w 1157"/>
                  <a:gd name="T97" fmla="*/ 532 h 1631"/>
                  <a:gd name="T98" fmla="*/ 340 w 1157"/>
                  <a:gd name="T99" fmla="*/ 487 h 1631"/>
                  <a:gd name="T100" fmla="*/ 347 w 1157"/>
                  <a:gd name="T101" fmla="*/ 447 h 1631"/>
                  <a:gd name="T102" fmla="*/ 304 w 1157"/>
                  <a:gd name="T103" fmla="*/ 397 h 1631"/>
                  <a:gd name="T104" fmla="*/ 274 w 1157"/>
                  <a:gd name="T105" fmla="*/ 335 h 1631"/>
                  <a:gd name="T106" fmla="*/ 184 w 1157"/>
                  <a:gd name="T107" fmla="*/ 232 h 1631"/>
                  <a:gd name="T108" fmla="*/ 78 w 1157"/>
                  <a:gd name="T109" fmla="*/ 154 h 1631"/>
                  <a:gd name="T110" fmla="*/ 2 w 1157"/>
                  <a:gd name="T111" fmla="*/ 89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7" h="1631">
                    <a:moveTo>
                      <a:pt x="1" y="69"/>
                    </a:moveTo>
                    <a:lnTo>
                      <a:pt x="5" y="65"/>
                    </a:lnTo>
                    <a:lnTo>
                      <a:pt x="9" y="62"/>
                    </a:lnTo>
                    <a:lnTo>
                      <a:pt x="13" y="60"/>
                    </a:lnTo>
                    <a:lnTo>
                      <a:pt x="17" y="59"/>
                    </a:lnTo>
                    <a:lnTo>
                      <a:pt x="21" y="58"/>
                    </a:lnTo>
                    <a:lnTo>
                      <a:pt x="25" y="58"/>
                    </a:lnTo>
                    <a:lnTo>
                      <a:pt x="29" y="59"/>
                    </a:lnTo>
                    <a:lnTo>
                      <a:pt x="33" y="59"/>
                    </a:lnTo>
                    <a:lnTo>
                      <a:pt x="42" y="61"/>
                    </a:lnTo>
                    <a:lnTo>
                      <a:pt x="50" y="63"/>
                    </a:lnTo>
                    <a:lnTo>
                      <a:pt x="62" y="68"/>
                    </a:lnTo>
                    <a:lnTo>
                      <a:pt x="72" y="73"/>
                    </a:lnTo>
                    <a:lnTo>
                      <a:pt x="82" y="79"/>
                    </a:lnTo>
                    <a:lnTo>
                      <a:pt x="92" y="85"/>
                    </a:lnTo>
                    <a:lnTo>
                      <a:pt x="101" y="89"/>
                    </a:lnTo>
                    <a:lnTo>
                      <a:pt x="108" y="92"/>
                    </a:lnTo>
                    <a:lnTo>
                      <a:pt x="113" y="95"/>
                    </a:lnTo>
                    <a:lnTo>
                      <a:pt x="119" y="97"/>
                    </a:lnTo>
                    <a:lnTo>
                      <a:pt x="127" y="102"/>
                    </a:lnTo>
                    <a:lnTo>
                      <a:pt x="135" y="106"/>
                    </a:lnTo>
                    <a:lnTo>
                      <a:pt x="145" y="111"/>
                    </a:lnTo>
                    <a:lnTo>
                      <a:pt x="155" y="117"/>
                    </a:lnTo>
                    <a:lnTo>
                      <a:pt x="165" y="123"/>
                    </a:lnTo>
                    <a:lnTo>
                      <a:pt x="177" y="129"/>
                    </a:lnTo>
                    <a:lnTo>
                      <a:pt x="188" y="135"/>
                    </a:lnTo>
                    <a:lnTo>
                      <a:pt x="200" y="141"/>
                    </a:lnTo>
                    <a:lnTo>
                      <a:pt x="213" y="146"/>
                    </a:lnTo>
                    <a:lnTo>
                      <a:pt x="224" y="151"/>
                    </a:lnTo>
                    <a:lnTo>
                      <a:pt x="236" y="155"/>
                    </a:lnTo>
                    <a:lnTo>
                      <a:pt x="247" y="158"/>
                    </a:lnTo>
                    <a:lnTo>
                      <a:pt x="258" y="161"/>
                    </a:lnTo>
                    <a:lnTo>
                      <a:pt x="268" y="162"/>
                    </a:lnTo>
                    <a:lnTo>
                      <a:pt x="270" y="163"/>
                    </a:lnTo>
                    <a:lnTo>
                      <a:pt x="272" y="166"/>
                    </a:lnTo>
                    <a:lnTo>
                      <a:pt x="274" y="171"/>
                    </a:lnTo>
                    <a:lnTo>
                      <a:pt x="275" y="177"/>
                    </a:lnTo>
                    <a:lnTo>
                      <a:pt x="277" y="183"/>
                    </a:lnTo>
                    <a:lnTo>
                      <a:pt x="278" y="190"/>
                    </a:lnTo>
                    <a:lnTo>
                      <a:pt x="279" y="196"/>
                    </a:lnTo>
                    <a:lnTo>
                      <a:pt x="280" y="201"/>
                    </a:lnTo>
                    <a:lnTo>
                      <a:pt x="279" y="192"/>
                    </a:lnTo>
                    <a:lnTo>
                      <a:pt x="278" y="183"/>
                    </a:lnTo>
                    <a:lnTo>
                      <a:pt x="277" y="173"/>
                    </a:lnTo>
                    <a:lnTo>
                      <a:pt x="274" y="162"/>
                    </a:lnTo>
                    <a:lnTo>
                      <a:pt x="272" y="152"/>
                    </a:lnTo>
                    <a:lnTo>
                      <a:pt x="270" y="142"/>
                    </a:lnTo>
                    <a:lnTo>
                      <a:pt x="269" y="132"/>
                    </a:lnTo>
                    <a:lnTo>
                      <a:pt x="269" y="124"/>
                    </a:lnTo>
                    <a:lnTo>
                      <a:pt x="275" y="101"/>
                    </a:lnTo>
                    <a:lnTo>
                      <a:pt x="285" y="81"/>
                    </a:lnTo>
                    <a:lnTo>
                      <a:pt x="300" y="61"/>
                    </a:lnTo>
                    <a:lnTo>
                      <a:pt x="317" y="45"/>
                    </a:lnTo>
                    <a:lnTo>
                      <a:pt x="336" y="31"/>
                    </a:lnTo>
                    <a:lnTo>
                      <a:pt x="358" y="20"/>
                    </a:lnTo>
                    <a:lnTo>
                      <a:pt x="382" y="11"/>
                    </a:lnTo>
                    <a:lnTo>
                      <a:pt x="407" y="5"/>
                    </a:lnTo>
                    <a:lnTo>
                      <a:pt x="433" y="1"/>
                    </a:lnTo>
                    <a:lnTo>
                      <a:pt x="459" y="0"/>
                    </a:lnTo>
                    <a:lnTo>
                      <a:pt x="484" y="1"/>
                    </a:lnTo>
                    <a:lnTo>
                      <a:pt x="509" y="5"/>
                    </a:lnTo>
                    <a:lnTo>
                      <a:pt x="532" y="13"/>
                    </a:lnTo>
                    <a:lnTo>
                      <a:pt x="555" y="23"/>
                    </a:lnTo>
                    <a:lnTo>
                      <a:pt x="574" y="36"/>
                    </a:lnTo>
                    <a:lnTo>
                      <a:pt x="591" y="52"/>
                    </a:lnTo>
                    <a:lnTo>
                      <a:pt x="597" y="60"/>
                    </a:lnTo>
                    <a:lnTo>
                      <a:pt x="602" y="67"/>
                    </a:lnTo>
                    <a:lnTo>
                      <a:pt x="607" y="75"/>
                    </a:lnTo>
                    <a:lnTo>
                      <a:pt x="612" y="83"/>
                    </a:lnTo>
                    <a:lnTo>
                      <a:pt x="615" y="90"/>
                    </a:lnTo>
                    <a:lnTo>
                      <a:pt x="617" y="98"/>
                    </a:lnTo>
                    <a:lnTo>
                      <a:pt x="620" y="106"/>
                    </a:lnTo>
                    <a:lnTo>
                      <a:pt x="621" y="113"/>
                    </a:lnTo>
                    <a:lnTo>
                      <a:pt x="621" y="121"/>
                    </a:lnTo>
                    <a:lnTo>
                      <a:pt x="621" y="128"/>
                    </a:lnTo>
                    <a:lnTo>
                      <a:pt x="621" y="136"/>
                    </a:lnTo>
                    <a:lnTo>
                      <a:pt x="618" y="145"/>
                    </a:lnTo>
                    <a:lnTo>
                      <a:pt x="615" y="153"/>
                    </a:lnTo>
                    <a:lnTo>
                      <a:pt x="612" y="161"/>
                    </a:lnTo>
                    <a:lnTo>
                      <a:pt x="607" y="169"/>
                    </a:lnTo>
                    <a:lnTo>
                      <a:pt x="601" y="177"/>
                    </a:lnTo>
                    <a:lnTo>
                      <a:pt x="605" y="186"/>
                    </a:lnTo>
                    <a:lnTo>
                      <a:pt x="609" y="195"/>
                    </a:lnTo>
                    <a:lnTo>
                      <a:pt x="612" y="206"/>
                    </a:lnTo>
                    <a:lnTo>
                      <a:pt x="615" y="215"/>
                    </a:lnTo>
                    <a:lnTo>
                      <a:pt x="617" y="225"/>
                    </a:lnTo>
                    <a:lnTo>
                      <a:pt x="617" y="235"/>
                    </a:lnTo>
                    <a:lnTo>
                      <a:pt x="619" y="244"/>
                    </a:lnTo>
                    <a:lnTo>
                      <a:pt x="619" y="252"/>
                    </a:lnTo>
                    <a:lnTo>
                      <a:pt x="617" y="265"/>
                    </a:lnTo>
                    <a:lnTo>
                      <a:pt x="611" y="280"/>
                    </a:lnTo>
                    <a:lnTo>
                      <a:pt x="602" y="294"/>
                    </a:lnTo>
                    <a:lnTo>
                      <a:pt x="591" y="307"/>
                    </a:lnTo>
                    <a:lnTo>
                      <a:pt x="579" y="319"/>
                    </a:lnTo>
                    <a:lnTo>
                      <a:pt x="565" y="328"/>
                    </a:lnTo>
                    <a:lnTo>
                      <a:pt x="551" y="336"/>
                    </a:lnTo>
                    <a:lnTo>
                      <a:pt x="536" y="339"/>
                    </a:lnTo>
                    <a:lnTo>
                      <a:pt x="549" y="350"/>
                    </a:lnTo>
                    <a:lnTo>
                      <a:pt x="559" y="363"/>
                    </a:lnTo>
                    <a:lnTo>
                      <a:pt x="569" y="374"/>
                    </a:lnTo>
                    <a:lnTo>
                      <a:pt x="577" y="387"/>
                    </a:lnTo>
                    <a:lnTo>
                      <a:pt x="585" y="399"/>
                    </a:lnTo>
                    <a:lnTo>
                      <a:pt x="592" y="412"/>
                    </a:lnTo>
                    <a:lnTo>
                      <a:pt x="598" y="425"/>
                    </a:lnTo>
                    <a:lnTo>
                      <a:pt x="604" y="438"/>
                    </a:lnTo>
                    <a:lnTo>
                      <a:pt x="608" y="451"/>
                    </a:lnTo>
                    <a:lnTo>
                      <a:pt x="612" y="467"/>
                    </a:lnTo>
                    <a:lnTo>
                      <a:pt x="615" y="481"/>
                    </a:lnTo>
                    <a:lnTo>
                      <a:pt x="617" y="496"/>
                    </a:lnTo>
                    <a:lnTo>
                      <a:pt x="620" y="512"/>
                    </a:lnTo>
                    <a:lnTo>
                      <a:pt x="621" y="528"/>
                    </a:lnTo>
                    <a:lnTo>
                      <a:pt x="622" y="545"/>
                    </a:lnTo>
                    <a:lnTo>
                      <a:pt x="622" y="563"/>
                    </a:lnTo>
                    <a:lnTo>
                      <a:pt x="620" y="572"/>
                    </a:lnTo>
                    <a:lnTo>
                      <a:pt x="616" y="582"/>
                    </a:lnTo>
                    <a:lnTo>
                      <a:pt x="610" y="589"/>
                    </a:lnTo>
                    <a:lnTo>
                      <a:pt x="602" y="597"/>
                    </a:lnTo>
                    <a:lnTo>
                      <a:pt x="593" y="603"/>
                    </a:lnTo>
                    <a:lnTo>
                      <a:pt x="582" y="607"/>
                    </a:lnTo>
                    <a:lnTo>
                      <a:pt x="571" y="611"/>
                    </a:lnTo>
                    <a:lnTo>
                      <a:pt x="558" y="615"/>
                    </a:lnTo>
                    <a:lnTo>
                      <a:pt x="545" y="618"/>
                    </a:lnTo>
                    <a:lnTo>
                      <a:pt x="530" y="619"/>
                    </a:lnTo>
                    <a:lnTo>
                      <a:pt x="517" y="622"/>
                    </a:lnTo>
                    <a:lnTo>
                      <a:pt x="503" y="622"/>
                    </a:lnTo>
                    <a:lnTo>
                      <a:pt x="489" y="624"/>
                    </a:lnTo>
                    <a:lnTo>
                      <a:pt x="476" y="625"/>
                    </a:lnTo>
                    <a:lnTo>
                      <a:pt x="463" y="626"/>
                    </a:lnTo>
                    <a:lnTo>
                      <a:pt x="451" y="628"/>
                    </a:lnTo>
                    <a:lnTo>
                      <a:pt x="458" y="627"/>
                    </a:lnTo>
                    <a:lnTo>
                      <a:pt x="465" y="627"/>
                    </a:lnTo>
                    <a:lnTo>
                      <a:pt x="472" y="627"/>
                    </a:lnTo>
                    <a:lnTo>
                      <a:pt x="479" y="628"/>
                    </a:lnTo>
                    <a:lnTo>
                      <a:pt x="486" y="629"/>
                    </a:lnTo>
                    <a:lnTo>
                      <a:pt x="493" y="631"/>
                    </a:lnTo>
                    <a:lnTo>
                      <a:pt x="499" y="633"/>
                    </a:lnTo>
                    <a:lnTo>
                      <a:pt x="506" y="635"/>
                    </a:lnTo>
                    <a:lnTo>
                      <a:pt x="513" y="638"/>
                    </a:lnTo>
                    <a:lnTo>
                      <a:pt x="519" y="641"/>
                    </a:lnTo>
                    <a:lnTo>
                      <a:pt x="525" y="644"/>
                    </a:lnTo>
                    <a:lnTo>
                      <a:pt x="532" y="648"/>
                    </a:lnTo>
                    <a:lnTo>
                      <a:pt x="538" y="651"/>
                    </a:lnTo>
                    <a:lnTo>
                      <a:pt x="545" y="655"/>
                    </a:lnTo>
                    <a:lnTo>
                      <a:pt x="552" y="658"/>
                    </a:lnTo>
                    <a:lnTo>
                      <a:pt x="557" y="662"/>
                    </a:lnTo>
                    <a:lnTo>
                      <a:pt x="566" y="667"/>
                    </a:lnTo>
                    <a:lnTo>
                      <a:pt x="574" y="671"/>
                    </a:lnTo>
                    <a:lnTo>
                      <a:pt x="584" y="674"/>
                    </a:lnTo>
                    <a:lnTo>
                      <a:pt x="593" y="678"/>
                    </a:lnTo>
                    <a:lnTo>
                      <a:pt x="602" y="682"/>
                    </a:lnTo>
                    <a:lnTo>
                      <a:pt x="612" y="686"/>
                    </a:lnTo>
                    <a:lnTo>
                      <a:pt x="621" y="689"/>
                    </a:lnTo>
                    <a:lnTo>
                      <a:pt x="631" y="693"/>
                    </a:lnTo>
                    <a:lnTo>
                      <a:pt x="640" y="697"/>
                    </a:lnTo>
                    <a:lnTo>
                      <a:pt x="649" y="702"/>
                    </a:lnTo>
                    <a:lnTo>
                      <a:pt x="657" y="708"/>
                    </a:lnTo>
                    <a:lnTo>
                      <a:pt x="664" y="713"/>
                    </a:lnTo>
                    <a:lnTo>
                      <a:pt x="673" y="721"/>
                    </a:lnTo>
                    <a:lnTo>
                      <a:pt x="678" y="728"/>
                    </a:lnTo>
                    <a:lnTo>
                      <a:pt x="683" y="736"/>
                    </a:lnTo>
                    <a:lnTo>
                      <a:pt x="687" y="745"/>
                    </a:lnTo>
                    <a:lnTo>
                      <a:pt x="693" y="758"/>
                    </a:lnTo>
                    <a:lnTo>
                      <a:pt x="699" y="771"/>
                    </a:lnTo>
                    <a:lnTo>
                      <a:pt x="704" y="783"/>
                    </a:lnTo>
                    <a:lnTo>
                      <a:pt x="709" y="796"/>
                    </a:lnTo>
                    <a:lnTo>
                      <a:pt x="714" y="809"/>
                    </a:lnTo>
                    <a:lnTo>
                      <a:pt x="719" y="821"/>
                    </a:lnTo>
                    <a:lnTo>
                      <a:pt x="723" y="834"/>
                    </a:lnTo>
                    <a:lnTo>
                      <a:pt x="727" y="846"/>
                    </a:lnTo>
                    <a:lnTo>
                      <a:pt x="731" y="860"/>
                    </a:lnTo>
                    <a:lnTo>
                      <a:pt x="735" y="873"/>
                    </a:lnTo>
                    <a:lnTo>
                      <a:pt x="737" y="885"/>
                    </a:lnTo>
                    <a:lnTo>
                      <a:pt x="739" y="899"/>
                    </a:lnTo>
                    <a:lnTo>
                      <a:pt x="741" y="912"/>
                    </a:lnTo>
                    <a:lnTo>
                      <a:pt x="742" y="925"/>
                    </a:lnTo>
                    <a:lnTo>
                      <a:pt x="743" y="939"/>
                    </a:lnTo>
                    <a:lnTo>
                      <a:pt x="743" y="953"/>
                    </a:lnTo>
                    <a:lnTo>
                      <a:pt x="746" y="966"/>
                    </a:lnTo>
                    <a:lnTo>
                      <a:pt x="750" y="980"/>
                    </a:lnTo>
                    <a:lnTo>
                      <a:pt x="754" y="992"/>
                    </a:lnTo>
                    <a:lnTo>
                      <a:pt x="759" y="1003"/>
                    </a:lnTo>
                    <a:lnTo>
                      <a:pt x="766" y="1013"/>
                    </a:lnTo>
                    <a:lnTo>
                      <a:pt x="774" y="1022"/>
                    </a:lnTo>
                    <a:lnTo>
                      <a:pt x="784" y="1030"/>
                    </a:lnTo>
                    <a:lnTo>
                      <a:pt x="798" y="1036"/>
                    </a:lnTo>
                    <a:lnTo>
                      <a:pt x="823" y="1040"/>
                    </a:lnTo>
                    <a:lnTo>
                      <a:pt x="845" y="1047"/>
                    </a:lnTo>
                    <a:lnTo>
                      <a:pt x="865" y="1058"/>
                    </a:lnTo>
                    <a:lnTo>
                      <a:pt x="881" y="1070"/>
                    </a:lnTo>
                    <a:lnTo>
                      <a:pt x="895" y="1083"/>
                    </a:lnTo>
                    <a:lnTo>
                      <a:pt x="907" y="1098"/>
                    </a:lnTo>
                    <a:lnTo>
                      <a:pt x="919" y="1116"/>
                    </a:lnTo>
                    <a:lnTo>
                      <a:pt x="928" y="1134"/>
                    </a:lnTo>
                    <a:lnTo>
                      <a:pt x="937" y="1153"/>
                    </a:lnTo>
                    <a:lnTo>
                      <a:pt x="945" y="1172"/>
                    </a:lnTo>
                    <a:lnTo>
                      <a:pt x="953" y="1191"/>
                    </a:lnTo>
                    <a:lnTo>
                      <a:pt x="962" y="1210"/>
                    </a:lnTo>
                    <a:lnTo>
                      <a:pt x="971" y="1228"/>
                    </a:lnTo>
                    <a:lnTo>
                      <a:pt x="982" y="1248"/>
                    </a:lnTo>
                    <a:lnTo>
                      <a:pt x="994" y="1265"/>
                    </a:lnTo>
                    <a:lnTo>
                      <a:pt x="1008" y="1280"/>
                    </a:lnTo>
                    <a:lnTo>
                      <a:pt x="1040" y="1312"/>
                    </a:lnTo>
                    <a:lnTo>
                      <a:pt x="1048" y="1309"/>
                    </a:lnTo>
                    <a:lnTo>
                      <a:pt x="1054" y="1307"/>
                    </a:lnTo>
                    <a:lnTo>
                      <a:pt x="1059" y="1307"/>
                    </a:lnTo>
                    <a:lnTo>
                      <a:pt x="1064" y="1308"/>
                    </a:lnTo>
                    <a:lnTo>
                      <a:pt x="1070" y="1310"/>
                    </a:lnTo>
                    <a:lnTo>
                      <a:pt x="1074" y="1313"/>
                    </a:lnTo>
                    <a:lnTo>
                      <a:pt x="1081" y="1316"/>
                    </a:lnTo>
                    <a:lnTo>
                      <a:pt x="1088" y="1319"/>
                    </a:lnTo>
                    <a:lnTo>
                      <a:pt x="1097" y="1326"/>
                    </a:lnTo>
                    <a:lnTo>
                      <a:pt x="1105" y="1334"/>
                    </a:lnTo>
                    <a:lnTo>
                      <a:pt x="1111" y="1343"/>
                    </a:lnTo>
                    <a:lnTo>
                      <a:pt x="1115" y="1353"/>
                    </a:lnTo>
                    <a:lnTo>
                      <a:pt x="1119" y="1364"/>
                    </a:lnTo>
                    <a:lnTo>
                      <a:pt x="1123" y="1375"/>
                    </a:lnTo>
                    <a:lnTo>
                      <a:pt x="1126" y="1387"/>
                    </a:lnTo>
                    <a:lnTo>
                      <a:pt x="1129" y="1399"/>
                    </a:lnTo>
                    <a:lnTo>
                      <a:pt x="1132" y="1410"/>
                    </a:lnTo>
                    <a:lnTo>
                      <a:pt x="1135" y="1422"/>
                    </a:lnTo>
                    <a:lnTo>
                      <a:pt x="1138" y="1433"/>
                    </a:lnTo>
                    <a:lnTo>
                      <a:pt x="1141" y="1446"/>
                    </a:lnTo>
                    <a:lnTo>
                      <a:pt x="1144" y="1459"/>
                    </a:lnTo>
                    <a:lnTo>
                      <a:pt x="1147" y="1472"/>
                    </a:lnTo>
                    <a:lnTo>
                      <a:pt x="1149" y="1484"/>
                    </a:lnTo>
                    <a:lnTo>
                      <a:pt x="1152" y="1499"/>
                    </a:lnTo>
                    <a:lnTo>
                      <a:pt x="1154" y="1512"/>
                    </a:lnTo>
                    <a:lnTo>
                      <a:pt x="1155" y="1524"/>
                    </a:lnTo>
                    <a:lnTo>
                      <a:pt x="1156" y="1537"/>
                    </a:lnTo>
                    <a:lnTo>
                      <a:pt x="1157" y="1549"/>
                    </a:lnTo>
                    <a:lnTo>
                      <a:pt x="1157" y="1561"/>
                    </a:lnTo>
                    <a:lnTo>
                      <a:pt x="1157" y="1572"/>
                    </a:lnTo>
                    <a:lnTo>
                      <a:pt x="1155" y="1582"/>
                    </a:lnTo>
                    <a:lnTo>
                      <a:pt x="1153" y="1592"/>
                    </a:lnTo>
                    <a:lnTo>
                      <a:pt x="1150" y="1602"/>
                    </a:lnTo>
                    <a:lnTo>
                      <a:pt x="1145" y="1610"/>
                    </a:lnTo>
                    <a:lnTo>
                      <a:pt x="1138" y="1617"/>
                    </a:lnTo>
                    <a:lnTo>
                      <a:pt x="1130" y="1623"/>
                    </a:lnTo>
                    <a:lnTo>
                      <a:pt x="1120" y="1627"/>
                    </a:lnTo>
                    <a:lnTo>
                      <a:pt x="1110" y="1630"/>
                    </a:lnTo>
                    <a:lnTo>
                      <a:pt x="1100" y="1630"/>
                    </a:lnTo>
                    <a:lnTo>
                      <a:pt x="1088" y="1631"/>
                    </a:lnTo>
                    <a:lnTo>
                      <a:pt x="1077" y="1630"/>
                    </a:lnTo>
                    <a:lnTo>
                      <a:pt x="1066" y="1628"/>
                    </a:lnTo>
                    <a:lnTo>
                      <a:pt x="1055" y="1626"/>
                    </a:lnTo>
                    <a:lnTo>
                      <a:pt x="1046" y="1622"/>
                    </a:lnTo>
                    <a:lnTo>
                      <a:pt x="1037" y="1617"/>
                    </a:lnTo>
                    <a:lnTo>
                      <a:pt x="1028" y="1612"/>
                    </a:lnTo>
                    <a:lnTo>
                      <a:pt x="1022" y="1607"/>
                    </a:lnTo>
                    <a:lnTo>
                      <a:pt x="1017" y="1601"/>
                    </a:lnTo>
                    <a:lnTo>
                      <a:pt x="1013" y="1595"/>
                    </a:lnTo>
                    <a:lnTo>
                      <a:pt x="1011" y="1587"/>
                    </a:lnTo>
                    <a:lnTo>
                      <a:pt x="1007" y="1580"/>
                    </a:lnTo>
                    <a:lnTo>
                      <a:pt x="1005" y="1572"/>
                    </a:lnTo>
                    <a:lnTo>
                      <a:pt x="1003" y="1564"/>
                    </a:lnTo>
                    <a:lnTo>
                      <a:pt x="1001" y="1555"/>
                    </a:lnTo>
                    <a:lnTo>
                      <a:pt x="999" y="1546"/>
                    </a:lnTo>
                    <a:lnTo>
                      <a:pt x="998" y="1537"/>
                    </a:lnTo>
                    <a:lnTo>
                      <a:pt x="997" y="1528"/>
                    </a:lnTo>
                    <a:lnTo>
                      <a:pt x="995" y="1519"/>
                    </a:lnTo>
                    <a:lnTo>
                      <a:pt x="994" y="1511"/>
                    </a:lnTo>
                    <a:lnTo>
                      <a:pt x="993" y="1503"/>
                    </a:lnTo>
                    <a:lnTo>
                      <a:pt x="991" y="1494"/>
                    </a:lnTo>
                    <a:lnTo>
                      <a:pt x="990" y="1486"/>
                    </a:lnTo>
                    <a:lnTo>
                      <a:pt x="988" y="1479"/>
                    </a:lnTo>
                    <a:lnTo>
                      <a:pt x="986" y="1473"/>
                    </a:lnTo>
                    <a:lnTo>
                      <a:pt x="981" y="1462"/>
                    </a:lnTo>
                    <a:lnTo>
                      <a:pt x="975" y="1452"/>
                    </a:lnTo>
                    <a:lnTo>
                      <a:pt x="967" y="1444"/>
                    </a:lnTo>
                    <a:lnTo>
                      <a:pt x="957" y="1438"/>
                    </a:lnTo>
                    <a:lnTo>
                      <a:pt x="947" y="1432"/>
                    </a:lnTo>
                    <a:lnTo>
                      <a:pt x="936" y="1427"/>
                    </a:lnTo>
                    <a:lnTo>
                      <a:pt x="925" y="1424"/>
                    </a:lnTo>
                    <a:lnTo>
                      <a:pt x="913" y="1420"/>
                    </a:lnTo>
                    <a:lnTo>
                      <a:pt x="901" y="1416"/>
                    </a:lnTo>
                    <a:lnTo>
                      <a:pt x="889" y="1412"/>
                    </a:lnTo>
                    <a:lnTo>
                      <a:pt x="878" y="1408"/>
                    </a:lnTo>
                    <a:lnTo>
                      <a:pt x="868" y="1403"/>
                    </a:lnTo>
                    <a:lnTo>
                      <a:pt x="859" y="1397"/>
                    </a:lnTo>
                    <a:lnTo>
                      <a:pt x="851" y="1390"/>
                    </a:lnTo>
                    <a:lnTo>
                      <a:pt x="844" y="1383"/>
                    </a:lnTo>
                    <a:lnTo>
                      <a:pt x="839" y="1374"/>
                    </a:lnTo>
                    <a:lnTo>
                      <a:pt x="837" y="1369"/>
                    </a:lnTo>
                    <a:lnTo>
                      <a:pt x="834" y="1362"/>
                    </a:lnTo>
                    <a:lnTo>
                      <a:pt x="831" y="1354"/>
                    </a:lnTo>
                    <a:lnTo>
                      <a:pt x="828" y="1345"/>
                    </a:lnTo>
                    <a:lnTo>
                      <a:pt x="823" y="1335"/>
                    </a:lnTo>
                    <a:lnTo>
                      <a:pt x="819" y="1325"/>
                    </a:lnTo>
                    <a:lnTo>
                      <a:pt x="814" y="1313"/>
                    </a:lnTo>
                    <a:lnTo>
                      <a:pt x="809" y="1301"/>
                    </a:lnTo>
                    <a:lnTo>
                      <a:pt x="804" y="1289"/>
                    </a:lnTo>
                    <a:lnTo>
                      <a:pt x="799" y="1276"/>
                    </a:lnTo>
                    <a:lnTo>
                      <a:pt x="793" y="1264"/>
                    </a:lnTo>
                    <a:lnTo>
                      <a:pt x="787" y="1252"/>
                    </a:lnTo>
                    <a:lnTo>
                      <a:pt x="781" y="1241"/>
                    </a:lnTo>
                    <a:lnTo>
                      <a:pt x="776" y="1228"/>
                    </a:lnTo>
                    <a:lnTo>
                      <a:pt x="770" y="1217"/>
                    </a:lnTo>
                    <a:lnTo>
                      <a:pt x="765" y="1208"/>
                    </a:lnTo>
                    <a:lnTo>
                      <a:pt x="749" y="1185"/>
                    </a:lnTo>
                    <a:lnTo>
                      <a:pt x="734" y="1163"/>
                    </a:lnTo>
                    <a:lnTo>
                      <a:pt x="718" y="1142"/>
                    </a:lnTo>
                    <a:lnTo>
                      <a:pt x="703" y="1119"/>
                    </a:lnTo>
                    <a:lnTo>
                      <a:pt x="688" y="1097"/>
                    </a:lnTo>
                    <a:lnTo>
                      <a:pt x="672" y="1075"/>
                    </a:lnTo>
                    <a:lnTo>
                      <a:pt x="655" y="1055"/>
                    </a:lnTo>
                    <a:lnTo>
                      <a:pt x="639" y="1032"/>
                    </a:lnTo>
                    <a:lnTo>
                      <a:pt x="623" y="1012"/>
                    </a:lnTo>
                    <a:lnTo>
                      <a:pt x="605" y="991"/>
                    </a:lnTo>
                    <a:lnTo>
                      <a:pt x="587" y="969"/>
                    </a:lnTo>
                    <a:lnTo>
                      <a:pt x="569" y="948"/>
                    </a:lnTo>
                    <a:lnTo>
                      <a:pt x="549" y="927"/>
                    </a:lnTo>
                    <a:lnTo>
                      <a:pt x="527" y="907"/>
                    </a:lnTo>
                    <a:lnTo>
                      <a:pt x="506" y="885"/>
                    </a:lnTo>
                    <a:lnTo>
                      <a:pt x="483" y="865"/>
                    </a:lnTo>
                    <a:lnTo>
                      <a:pt x="487" y="854"/>
                    </a:lnTo>
                    <a:lnTo>
                      <a:pt x="494" y="844"/>
                    </a:lnTo>
                    <a:lnTo>
                      <a:pt x="503" y="835"/>
                    </a:lnTo>
                    <a:lnTo>
                      <a:pt x="511" y="827"/>
                    </a:lnTo>
                    <a:lnTo>
                      <a:pt x="521" y="821"/>
                    </a:lnTo>
                    <a:lnTo>
                      <a:pt x="531" y="815"/>
                    </a:lnTo>
                    <a:lnTo>
                      <a:pt x="539" y="811"/>
                    </a:lnTo>
                    <a:lnTo>
                      <a:pt x="548" y="809"/>
                    </a:lnTo>
                    <a:lnTo>
                      <a:pt x="529" y="807"/>
                    </a:lnTo>
                    <a:lnTo>
                      <a:pt x="510" y="804"/>
                    </a:lnTo>
                    <a:lnTo>
                      <a:pt x="491" y="799"/>
                    </a:lnTo>
                    <a:lnTo>
                      <a:pt x="471" y="791"/>
                    </a:lnTo>
                    <a:lnTo>
                      <a:pt x="451" y="781"/>
                    </a:lnTo>
                    <a:lnTo>
                      <a:pt x="431" y="770"/>
                    </a:lnTo>
                    <a:lnTo>
                      <a:pt x="411" y="756"/>
                    </a:lnTo>
                    <a:lnTo>
                      <a:pt x="392" y="741"/>
                    </a:lnTo>
                    <a:lnTo>
                      <a:pt x="375" y="725"/>
                    </a:lnTo>
                    <a:lnTo>
                      <a:pt x="358" y="706"/>
                    </a:lnTo>
                    <a:lnTo>
                      <a:pt x="343" y="686"/>
                    </a:lnTo>
                    <a:lnTo>
                      <a:pt x="329" y="665"/>
                    </a:lnTo>
                    <a:lnTo>
                      <a:pt x="317" y="644"/>
                    </a:lnTo>
                    <a:lnTo>
                      <a:pt x="306" y="620"/>
                    </a:lnTo>
                    <a:lnTo>
                      <a:pt x="298" y="596"/>
                    </a:lnTo>
                    <a:lnTo>
                      <a:pt x="292" y="570"/>
                    </a:lnTo>
                    <a:lnTo>
                      <a:pt x="291" y="563"/>
                    </a:lnTo>
                    <a:lnTo>
                      <a:pt x="291" y="554"/>
                    </a:lnTo>
                    <a:lnTo>
                      <a:pt x="293" y="547"/>
                    </a:lnTo>
                    <a:lnTo>
                      <a:pt x="295" y="539"/>
                    </a:lnTo>
                    <a:lnTo>
                      <a:pt x="300" y="532"/>
                    </a:lnTo>
                    <a:lnTo>
                      <a:pt x="304" y="525"/>
                    </a:lnTo>
                    <a:lnTo>
                      <a:pt x="309" y="518"/>
                    </a:lnTo>
                    <a:lnTo>
                      <a:pt x="315" y="511"/>
                    </a:lnTo>
                    <a:lnTo>
                      <a:pt x="321" y="505"/>
                    </a:lnTo>
                    <a:lnTo>
                      <a:pt x="327" y="499"/>
                    </a:lnTo>
                    <a:lnTo>
                      <a:pt x="334" y="492"/>
                    </a:lnTo>
                    <a:lnTo>
                      <a:pt x="340" y="487"/>
                    </a:lnTo>
                    <a:lnTo>
                      <a:pt x="347" y="481"/>
                    </a:lnTo>
                    <a:lnTo>
                      <a:pt x="353" y="476"/>
                    </a:lnTo>
                    <a:lnTo>
                      <a:pt x="359" y="471"/>
                    </a:lnTo>
                    <a:lnTo>
                      <a:pt x="366" y="467"/>
                    </a:lnTo>
                    <a:lnTo>
                      <a:pt x="359" y="460"/>
                    </a:lnTo>
                    <a:lnTo>
                      <a:pt x="353" y="453"/>
                    </a:lnTo>
                    <a:lnTo>
                      <a:pt x="347" y="447"/>
                    </a:lnTo>
                    <a:lnTo>
                      <a:pt x="340" y="440"/>
                    </a:lnTo>
                    <a:lnTo>
                      <a:pt x="334" y="434"/>
                    </a:lnTo>
                    <a:lnTo>
                      <a:pt x="328" y="427"/>
                    </a:lnTo>
                    <a:lnTo>
                      <a:pt x="321" y="419"/>
                    </a:lnTo>
                    <a:lnTo>
                      <a:pt x="315" y="412"/>
                    </a:lnTo>
                    <a:lnTo>
                      <a:pt x="309" y="404"/>
                    </a:lnTo>
                    <a:lnTo>
                      <a:pt x="304" y="397"/>
                    </a:lnTo>
                    <a:lnTo>
                      <a:pt x="298" y="389"/>
                    </a:lnTo>
                    <a:lnTo>
                      <a:pt x="293" y="381"/>
                    </a:lnTo>
                    <a:lnTo>
                      <a:pt x="288" y="373"/>
                    </a:lnTo>
                    <a:lnTo>
                      <a:pt x="285" y="365"/>
                    </a:lnTo>
                    <a:lnTo>
                      <a:pt x="282" y="357"/>
                    </a:lnTo>
                    <a:lnTo>
                      <a:pt x="279" y="349"/>
                    </a:lnTo>
                    <a:lnTo>
                      <a:pt x="274" y="335"/>
                    </a:lnTo>
                    <a:lnTo>
                      <a:pt x="266" y="319"/>
                    </a:lnTo>
                    <a:lnTo>
                      <a:pt x="256" y="305"/>
                    </a:lnTo>
                    <a:lnTo>
                      <a:pt x="244" y="290"/>
                    </a:lnTo>
                    <a:lnTo>
                      <a:pt x="231" y="275"/>
                    </a:lnTo>
                    <a:lnTo>
                      <a:pt x="216" y="261"/>
                    </a:lnTo>
                    <a:lnTo>
                      <a:pt x="200" y="246"/>
                    </a:lnTo>
                    <a:lnTo>
                      <a:pt x="184" y="232"/>
                    </a:lnTo>
                    <a:lnTo>
                      <a:pt x="167" y="218"/>
                    </a:lnTo>
                    <a:lnTo>
                      <a:pt x="150" y="206"/>
                    </a:lnTo>
                    <a:lnTo>
                      <a:pt x="133" y="193"/>
                    </a:lnTo>
                    <a:lnTo>
                      <a:pt x="118" y="181"/>
                    </a:lnTo>
                    <a:lnTo>
                      <a:pt x="103" y="171"/>
                    </a:lnTo>
                    <a:lnTo>
                      <a:pt x="90" y="162"/>
                    </a:lnTo>
                    <a:lnTo>
                      <a:pt x="78" y="154"/>
                    </a:lnTo>
                    <a:lnTo>
                      <a:pt x="68" y="147"/>
                    </a:lnTo>
                    <a:lnTo>
                      <a:pt x="54" y="138"/>
                    </a:lnTo>
                    <a:lnTo>
                      <a:pt x="39" y="128"/>
                    </a:lnTo>
                    <a:lnTo>
                      <a:pt x="27" y="117"/>
                    </a:lnTo>
                    <a:lnTo>
                      <a:pt x="16" y="107"/>
                    </a:lnTo>
                    <a:lnTo>
                      <a:pt x="8" y="98"/>
                    </a:lnTo>
                    <a:lnTo>
                      <a:pt x="2" y="89"/>
                    </a:lnTo>
                    <a:lnTo>
                      <a:pt x="0" y="79"/>
                    </a:lnTo>
                    <a:lnTo>
                      <a:pt x="1" y="69"/>
                    </a:lnTo>
                    <a:close/>
                  </a:path>
                </a:pathLst>
              </a:custGeom>
              <a:solidFill>
                <a:srgbClr val="F5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79" name="Freeform 287">
                <a:extLst>
                  <a:ext uri="{FF2B5EF4-FFF2-40B4-BE49-F238E27FC236}">
                    <a16:creationId xmlns:a16="http://schemas.microsoft.com/office/drawing/2014/main" id="{895CA99A-9FDC-6EBF-1A06-CE3D56AE4C17}"/>
                  </a:ext>
                </a:extLst>
              </p:cNvPr>
              <p:cNvSpPr>
                <a:spLocks/>
              </p:cNvSpPr>
              <p:nvPr/>
            </p:nvSpPr>
            <p:spPr bwMode="auto">
              <a:xfrm>
                <a:off x="1688" y="2424"/>
                <a:ext cx="12" cy="5"/>
              </a:xfrm>
              <a:custGeom>
                <a:avLst/>
                <a:gdLst>
                  <a:gd name="T0" fmla="*/ 34 w 37"/>
                  <a:gd name="T1" fmla="*/ 0 h 15"/>
                  <a:gd name="T2" fmla="*/ 29 w 37"/>
                  <a:gd name="T3" fmla="*/ 0 h 15"/>
                  <a:gd name="T4" fmla="*/ 25 w 37"/>
                  <a:gd name="T5" fmla="*/ 0 h 15"/>
                  <a:gd name="T6" fmla="*/ 22 w 37"/>
                  <a:gd name="T7" fmla="*/ 0 h 15"/>
                  <a:gd name="T8" fmla="*/ 17 w 37"/>
                  <a:gd name="T9" fmla="*/ 0 h 15"/>
                  <a:gd name="T10" fmla="*/ 13 w 37"/>
                  <a:gd name="T11" fmla="*/ 1 h 15"/>
                  <a:gd name="T12" fmla="*/ 9 w 37"/>
                  <a:gd name="T13" fmla="*/ 4 h 15"/>
                  <a:gd name="T14" fmla="*/ 4 w 37"/>
                  <a:gd name="T15" fmla="*/ 7 h 15"/>
                  <a:gd name="T16" fmla="*/ 0 w 37"/>
                  <a:gd name="T17" fmla="*/ 12 h 15"/>
                  <a:gd name="T18" fmla="*/ 4 w 37"/>
                  <a:gd name="T19" fmla="*/ 15 h 15"/>
                  <a:gd name="T20" fmla="*/ 9 w 37"/>
                  <a:gd name="T21" fmla="*/ 11 h 15"/>
                  <a:gd name="T22" fmla="*/ 12 w 37"/>
                  <a:gd name="T23" fmla="*/ 8 h 15"/>
                  <a:gd name="T24" fmla="*/ 15 w 37"/>
                  <a:gd name="T25" fmla="*/ 7 h 15"/>
                  <a:gd name="T26" fmla="*/ 18 w 37"/>
                  <a:gd name="T27" fmla="*/ 6 h 15"/>
                  <a:gd name="T28" fmla="*/ 22 w 37"/>
                  <a:gd name="T29" fmla="*/ 5 h 15"/>
                  <a:gd name="T30" fmla="*/ 25 w 37"/>
                  <a:gd name="T31" fmla="*/ 5 h 15"/>
                  <a:gd name="T32" fmla="*/ 29 w 37"/>
                  <a:gd name="T33" fmla="*/ 6 h 15"/>
                  <a:gd name="T34" fmla="*/ 34 w 37"/>
                  <a:gd name="T35" fmla="*/ 6 h 15"/>
                  <a:gd name="T36" fmla="*/ 36 w 37"/>
                  <a:gd name="T37" fmla="*/ 4 h 15"/>
                  <a:gd name="T38" fmla="*/ 37 w 37"/>
                  <a:gd name="T39" fmla="*/ 3 h 15"/>
                  <a:gd name="T40" fmla="*/ 36 w 37"/>
                  <a:gd name="T41" fmla="*/ 1 h 15"/>
                  <a:gd name="T42" fmla="*/ 34 w 37"/>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5">
                    <a:moveTo>
                      <a:pt x="34" y="0"/>
                    </a:moveTo>
                    <a:lnTo>
                      <a:pt x="29" y="0"/>
                    </a:lnTo>
                    <a:lnTo>
                      <a:pt x="25" y="0"/>
                    </a:lnTo>
                    <a:lnTo>
                      <a:pt x="22" y="0"/>
                    </a:lnTo>
                    <a:lnTo>
                      <a:pt x="17" y="0"/>
                    </a:lnTo>
                    <a:lnTo>
                      <a:pt x="13" y="1"/>
                    </a:lnTo>
                    <a:lnTo>
                      <a:pt x="9" y="4"/>
                    </a:lnTo>
                    <a:lnTo>
                      <a:pt x="4" y="7"/>
                    </a:lnTo>
                    <a:lnTo>
                      <a:pt x="0" y="12"/>
                    </a:lnTo>
                    <a:lnTo>
                      <a:pt x="4" y="15"/>
                    </a:lnTo>
                    <a:lnTo>
                      <a:pt x="9" y="11"/>
                    </a:lnTo>
                    <a:lnTo>
                      <a:pt x="12" y="8"/>
                    </a:lnTo>
                    <a:lnTo>
                      <a:pt x="15" y="7"/>
                    </a:lnTo>
                    <a:lnTo>
                      <a:pt x="18" y="6"/>
                    </a:lnTo>
                    <a:lnTo>
                      <a:pt x="22" y="5"/>
                    </a:lnTo>
                    <a:lnTo>
                      <a:pt x="25" y="5"/>
                    </a:lnTo>
                    <a:lnTo>
                      <a:pt x="29" y="6"/>
                    </a:lnTo>
                    <a:lnTo>
                      <a:pt x="34" y="6"/>
                    </a:lnTo>
                    <a:lnTo>
                      <a:pt x="36" y="4"/>
                    </a:lnTo>
                    <a:lnTo>
                      <a:pt x="37" y="3"/>
                    </a:lnTo>
                    <a:lnTo>
                      <a:pt x="36" y="1"/>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80" name="Freeform 288">
                <a:extLst>
                  <a:ext uri="{FF2B5EF4-FFF2-40B4-BE49-F238E27FC236}">
                    <a16:creationId xmlns:a16="http://schemas.microsoft.com/office/drawing/2014/main" id="{BB23888B-0DDA-D1C8-37BC-E39CC19E8BCC}"/>
                  </a:ext>
                </a:extLst>
              </p:cNvPr>
              <p:cNvSpPr>
                <a:spLocks/>
              </p:cNvSpPr>
              <p:nvPr/>
            </p:nvSpPr>
            <p:spPr bwMode="auto">
              <a:xfrm>
                <a:off x="1699" y="2424"/>
                <a:ext cx="26" cy="13"/>
              </a:xfrm>
              <a:custGeom>
                <a:avLst/>
                <a:gdLst>
                  <a:gd name="T0" fmla="*/ 75 w 77"/>
                  <a:gd name="T1" fmla="*/ 33 h 39"/>
                  <a:gd name="T2" fmla="*/ 68 w 77"/>
                  <a:gd name="T3" fmla="*/ 30 h 39"/>
                  <a:gd name="T4" fmla="*/ 59 w 77"/>
                  <a:gd name="T5" fmla="*/ 27 h 39"/>
                  <a:gd name="T6" fmla="*/ 50 w 77"/>
                  <a:gd name="T7" fmla="*/ 20 h 39"/>
                  <a:gd name="T8" fmla="*/ 39 w 77"/>
                  <a:gd name="T9" fmla="*/ 15 h 39"/>
                  <a:gd name="T10" fmla="*/ 30 w 77"/>
                  <a:gd name="T11" fmla="*/ 10 h 39"/>
                  <a:gd name="T12" fmla="*/ 19 w 77"/>
                  <a:gd name="T13" fmla="*/ 5 h 39"/>
                  <a:gd name="T14" fmla="*/ 9 w 77"/>
                  <a:gd name="T15" fmla="*/ 2 h 39"/>
                  <a:gd name="T16" fmla="*/ 0 w 77"/>
                  <a:gd name="T17" fmla="*/ 0 h 39"/>
                  <a:gd name="T18" fmla="*/ 0 w 77"/>
                  <a:gd name="T19" fmla="*/ 6 h 39"/>
                  <a:gd name="T20" fmla="*/ 8 w 77"/>
                  <a:gd name="T21" fmla="*/ 7 h 39"/>
                  <a:gd name="T22" fmla="*/ 16 w 77"/>
                  <a:gd name="T23" fmla="*/ 10 h 39"/>
                  <a:gd name="T24" fmla="*/ 27 w 77"/>
                  <a:gd name="T25" fmla="*/ 14 h 39"/>
                  <a:gd name="T26" fmla="*/ 37 w 77"/>
                  <a:gd name="T27" fmla="*/ 19 h 39"/>
                  <a:gd name="T28" fmla="*/ 48 w 77"/>
                  <a:gd name="T29" fmla="*/ 26 h 39"/>
                  <a:gd name="T30" fmla="*/ 57 w 77"/>
                  <a:gd name="T31" fmla="*/ 31 h 39"/>
                  <a:gd name="T32" fmla="*/ 66 w 77"/>
                  <a:gd name="T33" fmla="*/ 35 h 39"/>
                  <a:gd name="T34" fmla="*/ 74 w 77"/>
                  <a:gd name="T35" fmla="*/ 39 h 39"/>
                  <a:gd name="T36" fmla="*/ 75 w 77"/>
                  <a:gd name="T37" fmla="*/ 39 h 39"/>
                  <a:gd name="T38" fmla="*/ 77 w 77"/>
                  <a:gd name="T39" fmla="*/ 37 h 39"/>
                  <a:gd name="T40" fmla="*/ 77 w 77"/>
                  <a:gd name="T41" fmla="*/ 35 h 39"/>
                  <a:gd name="T42" fmla="*/ 75 w 77"/>
                  <a:gd name="T43" fmla="*/ 3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39">
                    <a:moveTo>
                      <a:pt x="75" y="33"/>
                    </a:moveTo>
                    <a:lnTo>
                      <a:pt x="68" y="30"/>
                    </a:lnTo>
                    <a:lnTo>
                      <a:pt x="59" y="27"/>
                    </a:lnTo>
                    <a:lnTo>
                      <a:pt x="50" y="20"/>
                    </a:lnTo>
                    <a:lnTo>
                      <a:pt x="39" y="15"/>
                    </a:lnTo>
                    <a:lnTo>
                      <a:pt x="30" y="10"/>
                    </a:lnTo>
                    <a:lnTo>
                      <a:pt x="19" y="5"/>
                    </a:lnTo>
                    <a:lnTo>
                      <a:pt x="9" y="2"/>
                    </a:lnTo>
                    <a:lnTo>
                      <a:pt x="0" y="0"/>
                    </a:lnTo>
                    <a:lnTo>
                      <a:pt x="0" y="6"/>
                    </a:lnTo>
                    <a:lnTo>
                      <a:pt x="8" y="7"/>
                    </a:lnTo>
                    <a:lnTo>
                      <a:pt x="16" y="10"/>
                    </a:lnTo>
                    <a:lnTo>
                      <a:pt x="27" y="14"/>
                    </a:lnTo>
                    <a:lnTo>
                      <a:pt x="37" y="19"/>
                    </a:lnTo>
                    <a:lnTo>
                      <a:pt x="48" y="26"/>
                    </a:lnTo>
                    <a:lnTo>
                      <a:pt x="57" y="31"/>
                    </a:lnTo>
                    <a:lnTo>
                      <a:pt x="66" y="35"/>
                    </a:lnTo>
                    <a:lnTo>
                      <a:pt x="74" y="39"/>
                    </a:lnTo>
                    <a:lnTo>
                      <a:pt x="75" y="39"/>
                    </a:lnTo>
                    <a:lnTo>
                      <a:pt x="77" y="37"/>
                    </a:lnTo>
                    <a:lnTo>
                      <a:pt x="77" y="35"/>
                    </a:lnTo>
                    <a:lnTo>
                      <a:pt x="75"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81" name="Freeform 289">
                <a:extLst>
                  <a:ext uri="{FF2B5EF4-FFF2-40B4-BE49-F238E27FC236}">
                    <a16:creationId xmlns:a16="http://schemas.microsoft.com/office/drawing/2014/main" id="{EDBDB69E-C980-BC21-77C4-DB85FA786EC6}"/>
                  </a:ext>
                </a:extLst>
              </p:cNvPr>
              <p:cNvSpPr>
                <a:spLocks/>
              </p:cNvSpPr>
              <p:nvPr/>
            </p:nvSpPr>
            <p:spPr bwMode="auto">
              <a:xfrm>
                <a:off x="1724" y="2435"/>
                <a:ext cx="55" cy="25"/>
              </a:xfrm>
              <a:custGeom>
                <a:avLst/>
                <a:gdLst>
                  <a:gd name="T0" fmla="*/ 161 w 164"/>
                  <a:gd name="T1" fmla="*/ 69 h 75"/>
                  <a:gd name="T2" fmla="*/ 151 w 164"/>
                  <a:gd name="T3" fmla="*/ 68 h 75"/>
                  <a:gd name="T4" fmla="*/ 140 w 164"/>
                  <a:gd name="T5" fmla="*/ 66 h 75"/>
                  <a:gd name="T6" fmla="*/ 130 w 164"/>
                  <a:gd name="T7" fmla="*/ 63 h 75"/>
                  <a:gd name="T8" fmla="*/ 118 w 164"/>
                  <a:gd name="T9" fmla="*/ 58 h 75"/>
                  <a:gd name="T10" fmla="*/ 106 w 164"/>
                  <a:gd name="T11" fmla="*/ 53 h 75"/>
                  <a:gd name="T12" fmla="*/ 94 w 164"/>
                  <a:gd name="T13" fmla="*/ 48 h 75"/>
                  <a:gd name="T14" fmla="*/ 82 w 164"/>
                  <a:gd name="T15" fmla="*/ 43 h 75"/>
                  <a:gd name="T16" fmla="*/ 71 w 164"/>
                  <a:gd name="T17" fmla="*/ 37 h 75"/>
                  <a:gd name="T18" fmla="*/ 59 w 164"/>
                  <a:gd name="T19" fmla="*/ 31 h 75"/>
                  <a:gd name="T20" fmla="*/ 49 w 164"/>
                  <a:gd name="T21" fmla="*/ 25 h 75"/>
                  <a:gd name="T22" fmla="*/ 39 w 164"/>
                  <a:gd name="T23" fmla="*/ 19 h 75"/>
                  <a:gd name="T24" fmla="*/ 29 w 164"/>
                  <a:gd name="T25" fmla="*/ 14 h 75"/>
                  <a:gd name="T26" fmla="*/ 21 w 164"/>
                  <a:gd name="T27" fmla="*/ 10 h 75"/>
                  <a:gd name="T28" fmla="*/ 13 w 164"/>
                  <a:gd name="T29" fmla="*/ 5 h 75"/>
                  <a:gd name="T30" fmla="*/ 7 w 164"/>
                  <a:gd name="T31" fmla="*/ 2 h 75"/>
                  <a:gd name="T32" fmla="*/ 2 w 164"/>
                  <a:gd name="T33" fmla="*/ 0 h 75"/>
                  <a:gd name="T34" fmla="*/ 0 w 164"/>
                  <a:gd name="T35" fmla="*/ 5 h 75"/>
                  <a:gd name="T36" fmla="*/ 5 w 164"/>
                  <a:gd name="T37" fmla="*/ 8 h 75"/>
                  <a:gd name="T38" fmla="*/ 11 w 164"/>
                  <a:gd name="T39" fmla="*/ 10 h 75"/>
                  <a:gd name="T40" fmla="*/ 19 w 164"/>
                  <a:gd name="T41" fmla="*/ 14 h 75"/>
                  <a:gd name="T42" fmla="*/ 27 w 164"/>
                  <a:gd name="T43" fmla="*/ 19 h 75"/>
                  <a:gd name="T44" fmla="*/ 36 w 164"/>
                  <a:gd name="T45" fmla="*/ 24 h 75"/>
                  <a:gd name="T46" fmla="*/ 47 w 164"/>
                  <a:gd name="T47" fmla="*/ 30 h 75"/>
                  <a:gd name="T48" fmla="*/ 57 w 164"/>
                  <a:gd name="T49" fmla="*/ 35 h 75"/>
                  <a:gd name="T50" fmla="*/ 69 w 164"/>
                  <a:gd name="T51" fmla="*/ 42 h 75"/>
                  <a:gd name="T52" fmla="*/ 80 w 164"/>
                  <a:gd name="T53" fmla="*/ 48 h 75"/>
                  <a:gd name="T54" fmla="*/ 92 w 164"/>
                  <a:gd name="T55" fmla="*/ 54 h 75"/>
                  <a:gd name="T56" fmla="*/ 104 w 164"/>
                  <a:gd name="T57" fmla="*/ 59 h 75"/>
                  <a:gd name="T58" fmla="*/ 116 w 164"/>
                  <a:gd name="T59" fmla="*/ 64 h 75"/>
                  <a:gd name="T60" fmla="*/ 127 w 164"/>
                  <a:gd name="T61" fmla="*/ 68 h 75"/>
                  <a:gd name="T62" fmla="*/ 139 w 164"/>
                  <a:gd name="T63" fmla="*/ 72 h 75"/>
                  <a:gd name="T64" fmla="*/ 150 w 164"/>
                  <a:gd name="T65" fmla="*/ 74 h 75"/>
                  <a:gd name="T66" fmla="*/ 161 w 164"/>
                  <a:gd name="T67" fmla="*/ 75 h 75"/>
                  <a:gd name="T68" fmla="*/ 162 w 164"/>
                  <a:gd name="T69" fmla="*/ 74 h 75"/>
                  <a:gd name="T70" fmla="*/ 164 w 164"/>
                  <a:gd name="T71" fmla="*/ 72 h 75"/>
                  <a:gd name="T72" fmla="*/ 162 w 164"/>
                  <a:gd name="T73" fmla="*/ 70 h 75"/>
                  <a:gd name="T74" fmla="*/ 161 w 164"/>
                  <a:gd name="T75" fmla="*/ 6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4" h="75">
                    <a:moveTo>
                      <a:pt x="161" y="69"/>
                    </a:moveTo>
                    <a:lnTo>
                      <a:pt x="151" y="68"/>
                    </a:lnTo>
                    <a:lnTo>
                      <a:pt x="140" y="66"/>
                    </a:lnTo>
                    <a:lnTo>
                      <a:pt x="130" y="63"/>
                    </a:lnTo>
                    <a:lnTo>
                      <a:pt x="118" y="58"/>
                    </a:lnTo>
                    <a:lnTo>
                      <a:pt x="106" y="53"/>
                    </a:lnTo>
                    <a:lnTo>
                      <a:pt x="94" y="48"/>
                    </a:lnTo>
                    <a:lnTo>
                      <a:pt x="82" y="43"/>
                    </a:lnTo>
                    <a:lnTo>
                      <a:pt x="71" y="37"/>
                    </a:lnTo>
                    <a:lnTo>
                      <a:pt x="59" y="31"/>
                    </a:lnTo>
                    <a:lnTo>
                      <a:pt x="49" y="25"/>
                    </a:lnTo>
                    <a:lnTo>
                      <a:pt x="39" y="19"/>
                    </a:lnTo>
                    <a:lnTo>
                      <a:pt x="29" y="14"/>
                    </a:lnTo>
                    <a:lnTo>
                      <a:pt x="21" y="10"/>
                    </a:lnTo>
                    <a:lnTo>
                      <a:pt x="13" y="5"/>
                    </a:lnTo>
                    <a:lnTo>
                      <a:pt x="7" y="2"/>
                    </a:lnTo>
                    <a:lnTo>
                      <a:pt x="2" y="0"/>
                    </a:lnTo>
                    <a:lnTo>
                      <a:pt x="0" y="5"/>
                    </a:lnTo>
                    <a:lnTo>
                      <a:pt x="5" y="8"/>
                    </a:lnTo>
                    <a:lnTo>
                      <a:pt x="11" y="10"/>
                    </a:lnTo>
                    <a:lnTo>
                      <a:pt x="19" y="14"/>
                    </a:lnTo>
                    <a:lnTo>
                      <a:pt x="27" y="19"/>
                    </a:lnTo>
                    <a:lnTo>
                      <a:pt x="36" y="24"/>
                    </a:lnTo>
                    <a:lnTo>
                      <a:pt x="47" y="30"/>
                    </a:lnTo>
                    <a:lnTo>
                      <a:pt x="57" y="35"/>
                    </a:lnTo>
                    <a:lnTo>
                      <a:pt x="69" y="42"/>
                    </a:lnTo>
                    <a:lnTo>
                      <a:pt x="80" y="48"/>
                    </a:lnTo>
                    <a:lnTo>
                      <a:pt x="92" y="54"/>
                    </a:lnTo>
                    <a:lnTo>
                      <a:pt x="104" y="59"/>
                    </a:lnTo>
                    <a:lnTo>
                      <a:pt x="116" y="64"/>
                    </a:lnTo>
                    <a:lnTo>
                      <a:pt x="127" y="68"/>
                    </a:lnTo>
                    <a:lnTo>
                      <a:pt x="139" y="72"/>
                    </a:lnTo>
                    <a:lnTo>
                      <a:pt x="150" y="74"/>
                    </a:lnTo>
                    <a:lnTo>
                      <a:pt x="161" y="75"/>
                    </a:lnTo>
                    <a:lnTo>
                      <a:pt x="162" y="74"/>
                    </a:lnTo>
                    <a:lnTo>
                      <a:pt x="164" y="72"/>
                    </a:lnTo>
                    <a:lnTo>
                      <a:pt x="162" y="70"/>
                    </a:lnTo>
                    <a:lnTo>
                      <a:pt x="16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82" name="Freeform 290">
                <a:extLst>
                  <a:ext uri="{FF2B5EF4-FFF2-40B4-BE49-F238E27FC236}">
                    <a16:creationId xmlns:a16="http://schemas.microsoft.com/office/drawing/2014/main" id="{8616ED75-E560-338B-6AF9-3D310B505840}"/>
                  </a:ext>
                </a:extLst>
              </p:cNvPr>
              <p:cNvSpPr>
                <a:spLocks/>
              </p:cNvSpPr>
              <p:nvPr/>
            </p:nvSpPr>
            <p:spPr bwMode="auto">
              <a:xfrm>
                <a:off x="1778" y="2459"/>
                <a:ext cx="4" cy="14"/>
              </a:xfrm>
              <a:custGeom>
                <a:avLst/>
                <a:gdLst>
                  <a:gd name="T0" fmla="*/ 9 w 14"/>
                  <a:gd name="T1" fmla="*/ 41 h 43"/>
                  <a:gd name="T2" fmla="*/ 14 w 14"/>
                  <a:gd name="T3" fmla="*/ 40 h 43"/>
                  <a:gd name="T4" fmla="*/ 13 w 14"/>
                  <a:gd name="T5" fmla="*/ 36 h 43"/>
                  <a:gd name="T6" fmla="*/ 12 w 14"/>
                  <a:gd name="T7" fmla="*/ 29 h 43"/>
                  <a:gd name="T8" fmla="*/ 11 w 14"/>
                  <a:gd name="T9" fmla="*/ 23 h 43"/>
                  <a:gd name="T10" fmla="*/ 9 w 14"/>
                  <a:gd name="T11" fmla="*/ 17 h 43"/>
                  <a:gd name="T12" fmla="*/ 8 w 14"/>
                  <a:gd name="T13" fmla="*/ 11 h 43"/>
                  <a:gd name="T14" fmla="*/ 7 w 14"/>
                  <a:gd name="T15" fmla="*/ 6 h 43"/>
                  <a:gd name="T16" fmla="*/ 4 w 14"/>
                  <a:gd name="T17" fmla="*/ 2 h 43"/>
                  <a:gd name="T18" fmla="*/ 0 w 14"/>
                  <a:gd name="T19" fmla="*/ 0 h 43"/>
                  <a:gd name="T20" fmla="*/ 0 w 14"/>
                  <a:gd name="T21" fmla="*/ 5 h 43"/>
                  <a:gd name="T22" fmla="*/ 1 w 14"/>
                  <a:gd name="T23" fmla="*/ 8 h 43"/>
                  <a:gd name="T24" fmla="*/ 3 w 14"/>
                  <a:gd name="T25" fmla="*/ 12 h 43"/>
                  <a:gd name="T26" fmla="*/ 4 w 14"/>
                  <a:gd name="T27" fmla="*/ 18 h 43"/>
                  <a:gd name="T28" fmla="*/ 5 w 14"/>
                  <a:gd name="T29" fmla="*/ 24 h 43"/>
                  <a:gd name="T30" fmla="*/ 7 w 14"/>
                  <a:gd name="T31" fmla="*/ 30 h 43"/>
                  <a:gd name="T32" fmla="*/ 7 w 14"/>
                  <a:gd name="T33" fmla="*/ 36 h 43"/>
                  <a:gd name="T34" fmla="*/ 9 w 14"/>
                  <a:gd name="T35" fmla="*/ 41 h 43"/>
                  <a:gd name="T36" fmla="*/ 14 w 14"/>
                  <a:gd name="T37" fmla="*/ 41 h 43"/>
                  <a:gd name="T38" fmla="*/ 9 w 14"/>
                  <a:gd name="T39" fmla="*/ 41 h 43"/>
                  <a:gd name="T40" fmla="*/ 10 w 14"/>
                  <a:gd name="T41" fmla="*/ 43 h 43"/>
                  <a:gd name="T42" fmla="*/ 12 w 14"/>
                  <a:gd name="T43" fmla="*/ 43 h 43"/>
                  <a:gd name="T44" fmla="*/ 14 w 14"/>
                  <a:gd name="T45" fmla="*/ 43 h 43"/>
                  <a:gd name="T46" fmla="*/ 14 w 14"/>
                  <a:gd name="T47" fmla="*/ 40 h 43"/>
                  <a:gd name="T48" fmla="*/ 9 w 14"/>
                  <a:gd name="T49"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3">
                    <a:moveTo>
                      <a:pt x="9" y="41"/>
                    </a:moveTo>
                    <a:lnTo>
                      <a:pt x="14" y="40"/>
                    </a:lnTo>
                    <a:lnTo>
                      <a:pt x="13" y="36"/>
                    </a:lnTo>
                    <a:lnTo>
                      <a:pt x="12" y="29"/>
                    </a:lnTo>
                    <a:lnTo>
                      <a:pt x="11" y="23"/>
                    </a:lnTo>
                    <a:lnTo>
                      <a:pt x="9" y="17"/>
                    </a:lnTo>
                    <a:lnTo>
                      <a:pt x="8" y="11"/>
                    </a:lnTo>
                    <a:lnTo>
                      <a:pt x="7" y="6"/>
                    </a:lnTo>
                    <a:lnTo>
                      <a:pt x="4" y="2"/>
                    </a:lnTo>
                    <a:lnTo>
                      <a:pt x="0" y="0"/>
                    </a:lnTo>
                    <a:lnTo>
                      <a:pt x="0" y="5"/>
                    </a:lnTo>
                    <a:lnTo>
                      <a:pt x="1" y="8"/>
                    </a:lnTo>
                    <a:lnTo>
                      <a:pt x="3" y="12"/>
                    </a:lnTo>
                    <a:lnTo>
                      <a:pt x="4" y="18"/>
                    </a:lnTo>
                    <a:lnTo>
                      <a:pt x="5" y="24"/>
                    </a:lnTo>
                    <a:lnTo>
                      <a:pt x="7" y="30"/>
                    </a:lnTo>
                    <a:lnTo>
                      <a:pt x="7" y="36"/>
                    </a:lnTo>
                    <a:lnTo>
                      <a:pt x="9" y="41"/>
                    </a:lnTo>
                    <a:lnTo>
                      <a:pt x="14" y="41"/>
                    </a:lnTo>
                    <a:lnTo>
                      <a:pt x="9" y="41"/>
                    </a:lnTo>
                    <a:lnTo>
                      <a:pt x="10" y="43"/>
                    </a:lnTo>
                    <a:lnTo>
                      <a:pt x="12" y="43"/>
                    </a:lnTo>
                    <a:lnTo>
                      <a:pt x="14" y="43"/>
                    </a:lnTo>
                    <a:lnTo>
                      <a:pt x="14" y="40"/>
                    </a:lnTo>
                    <a:lnTo>
                      <a:pt x="9"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83" name="Freeform 291">
                <a:extLst>
                  <a:ext uri="{FF2B5EF4-FFF2-40B4-BE49-F238E27FC236}">
                    <a16:creationId xmlns:a16="http://schemas.microsoft.com/office/drawing/2014/main" id="{97C9ADE2-6F26-1F50-38D3-4F40BFE1D775}"/>
                  </a:ext>
                </a:extLst>
              </p:cNvPr>
              <p:cNvSpPr>
                <a:spLocks/>
              </p:cNvSpPr>
              <p:nvPr/>
            </p:nvSpPr>
            <p:spPr bwMode="auto">
              <a:xfrm>
                <a:off x="1777" y="2446"/>
                <a:ext cx="5" cy="26"/>
              </a:xfrm>
              <a:custGeom>
                <a:avLst/>
                <a:gdLst>
                  <a:gd name="T0" fmla="*/ 0 w 16"/>
                  <a:gd name="T1" fmla="*/ 2 h 79"/>
                  <a:gd name="T2" fmla="*/ 0 w 16"/>
                  <a:gd name="T3" fmla="*/ 2 h 79"/>
                  <a:gd name="T4" fmla="*/ 1 w 16"/>
                  <a:gd name="T5" fmla="*/ 11 h 79"/>
                  <a:gd name="T6" fmla="*/ 1 w 16"/>
                  <a:gd name="T7" fmla="*/ 21 h 79"/>
                  <a:gd name="T8" fmla="*/ 3 w 16"/>
                  <a:gd name="T9" fmla="*/ 31 h 79"/>
                  <a:gd name="T10" fmla="*/ 5 w 16"/>
                  <a:gd name="T11" fmla="*/ 41 h 79"/>
                  <a:gd name="T12" fmla="*/ 8 w 16"/>
                  <a:gd name="T13" fmla="*/ 51 h 79"/>
                  <a:gd name="T14" fmla="*/ 9 w 16"/>
                  <a:gd name="T15" fmla="*/ 62 h 79"/>
                  <a:gd name="T16" fmla="*/ 11 w 16"/>
                  <a:gd name="T17" fmla="*/ 70 h 79"/>
                  <a:gd name="T18" fmla="*/ 11 w 16"/>
                  <a:gd name="T19" fmla="*/ 79 h 79"/>
                  <a:gd name="T20" fmla="*/ 16 w 16"/>
                  <a:gd name="T21" fmla="*/ 79 h 79"/>
                  <a:gd name="T22" fmla="*/ 16 w 16"/>
                  <a:gd name="T23" fmla="*/ 70 h 79"/>
                  <a:gd name="T24" fmla="*/ 15 w 16"/>
                  <a:gd name="T25" fmla="*/ 60 h 79"/>
                  <a:gd name="T26" fmla="*/ 13 w 16"/>
                  <a:gd name="T27" fmla="*/ 51 h 79"/>
                  <a:gd name="T28" fmla="*/ 11 w 16"/>
                  <a:gd name="T29" fmla="*/ 40 h 79"/>
                  <a:gd name="T30" fmla="*/ 9 w 16"/>
                  <a:gd name="T31" fmla="*/ 30 h 79"/>
                  <a:gd name="T32" fmla="*/ 7 w 16"/>
                  <a:gd name="T33" fmla="*/ 20 h 79"/>
                  <a:gd name="T34" fmla="*/ 6 w 16"/>
                  <a:gd name="T35" fmla="*/ 11 h 79"/>
                  <a:gd name="T36" fmla="*/ 5 w 16"/>
                  <a:gd name="T37" fmla="*/ 2 h 79"/>
                  <a:gd name="T38" fmla="*/ 5 w 16"/>
                  <a:gd name="T39" fmla="*/ 3 h 79"/>
                  <a:gd name="T40" fmla="*/ 5 w 16"/>
                  <a:gd name="T41" fmla="*/ 2 h 79"/>
                  <a:gd name="T42" fmla="*/ 5 w 16"/>
                  <a:gd name="T43" fmla="*/ 1 h 79"/>
                  <a:gd name="T44" fmla="*/ 3 w 16"/>
                  <a:gd name="T45" fmla="*/ 0 h 79"/>
                  <a:gd name="T46" fmla="*/ 1 w 16"/>
                  <a:gd name="T47" fmla="*/ 1 h 79"/>
                  <a:gd name="T48" fmla="*/ 0 w 16"/>
                  <a:gd name="T49"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79">
                    <a:moveTo>
                      <a:pt x="0" y="2"/>
                    </a:moveTo>
                    <a:lnTo>
                      <a:pt x="0" y="2"/>
                    </a:lnTo>
                    <a:lnTo>
                      <a:pt x="1" y="11"/>
                    </a:lnTo>
                    <a:lnTo>
                      <a:pt x="1" y="21"/>
                    </a:lnTo>
                    <a:lnTo>
                      <a:pt x="3" y="31"/>
                    </a:lnTo>
                    <a:lnTo>
                      <a:pt x="5" y="41"/>
                    </a:lnTo>
                    <a:lnTo>
                      <a:pt x="8" y="51"/>
                    </a:lnTo>
                    <a:lnTo>
                      <a:pt x="9" y="62"/>
                    </a:lnTo>
                    <a:lnTo>
                      <a:pt x="11" y="70"/>
                    </a:lnTo>
                    <a:lnTo>
                      <a:pt x="11" y="79"/>
                    </a:lnTo>
                    <a:lnTo>
                      <a:pt x="16" y="79"/>
                    </a:lnTo>
                    <a:lnTo>
                      <a:pt x="16" y="70"/>
                    </a:lnTo>
                    <a:lnTo>
                      <a:pt x="15" y="60"/>
                    </a:lnTo>
                    <a:lnTo>
                      <a:pt x="13" y="51"/>
                    </a:lnTo>
                    <a:lnTo>
                      <a:pt x="11" y="40"/>
                    </a:lnTo>
                    <a:lnTo>
                      <a:pt x="9" y="30"/>
                    </a:lnTo>
                    <a:lnTo>
                      <a:pt x="7" y="20"/>
                    </a:lnTo>
                    <a:lnTo>
                      <a:pt x="6" y="11"/>
                    </a:lnTo>
                    <a:lnTo>
                      <a:pt x="5" y="2"/>
                    </a:lnTo>
                    <a:lnTo>
                      <a:pt x="5" y="3"/>
                    </a:lnTo>
                    <a:lnTo>
                      <a:pt x="5" y="2"/>
                    </a:lnTo>
                    <a:lnTo>
                      <a:pt x="5" y="1"/>
                    </a:lnTo>
                    <a:lnTo>
                      <a:pt x="3" y="0"/>
                    </a:lnTo>
                    <a:lnTo>
                      <a:pt x="1" y="1"/>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84" name="Freeform 292">
                <a:extLst>
                  <a:ext uri="{FF2B5EF4-FFF2-40B4-BE49-F238E27FC236}">
                    <a16:creationId xmlns:a16="http://schemas.microsoft.com/office/drawing/2014/main" id="{F2224154-4CB0-5F0A-529F-705A01F54F7B}"/>
                  </a:ext>
                </a:extLst>
              </p:cNvPr>
              <p:cNvSpPr>
                <a:spLocks/>
              </p:cNvSpPr>
              <p:nvPr/>
            </p:nvSpPr>
            <p:spPr bwMode="auto">
              <a:xfrm>
                <a:off x="1777" y="2404"/>
                <a:ext cx="109" cy="43"/>
              </a:xfrm>
              <a:custGeom>
                <a:avLst/>
                <a:gdLst>
                  <a:gd name="T0" fmla="*/ 327 w 327"/>
                  <a:gd name="T1" fmla="*/ 55 h 129"/>
                  <a:gd name="T2" fmla="*/ 310 w 327"/>
                  <a:gd name="T3" fmla="*/ 38 h 129"/>
                  <a:gd name="T4" fmla="*/ 290 w 327"/>
                  <a:gd name="T5" fmla="*/ 24 h 129"/>
                  <a:gd name="T6" fmla="*/ 267 w 327"/>
                  <a:gd name="T7" fmla="*/ 14 h 129"/>
                  <a:gd name="T8" fmla="*/ 243 w 327"/>
                  <a:gd name="T9" fmla="*/ 7 h 129"/>
                  <a:gd name="T10" fmla="*/ 218 w 327"/>
                  <a:gd name="T11" fmla="*/ 2 h 129"/>
                  <a:gd name="T12" fmla="*/ 193 w 327"/>
                  <a:gd name="T13" fmla="*/ 0 h 129"/>
                  <a:gd name="T14" fmla="*/ 167 w 327"/>
                  <a:gd name="T15" fmla="*/ 2 h 129"/>
                  <a:gd name="T16" fmla="*/ 140 w 327"/>
                  <a:gd name="T17" fmla="*/ 6 h 129"/>
                  <a:gd name="T18" fmla="*/ 115 w 327"/>
                  <a:gd name="T19" fmla="*/ 12 h 129"/>
                  <a:gd name="T20" fmla="*/ 91 w 327"/>
                  <a:gd name="T21" fmla="*/ 21 h 129"/>
                  <a:gd name="T22" fmla="*/ 69 w 327"/>
                  <a:gd name="T23" fmla="*/ 33 h 129"/>
                  <a:gd name="T24" fmla="*/ 49 w 327"/>
                  <a:gd name="T25" fmla="*/ 47 h 129"/>
                  <a:gd name="T26" fmla="*/ 30 w 327"/>
                  <a:gd name="T27" fmla="*/ 64 h 129"/>
                  <a:gd name="T28" fmla="*/ 17 w 327"/>
                  <a:gd name="T29" fmla="*/ 83 h 129"/>
                  <a:gd name="T30" fmla="*/ 6 w 327"/>
                  <a:gd name="T31" fmla="*/ 104 h 129"/>
                  <a:gd name="T32" fmla="*/ 0 w 327"/>
                  <a:gd name="T33" fmla="*/ 127 h 129"/>
                  <a:gd name="T34" fmla="*/ 5 w 327"/>
                  <a:gd name="T35" fmla="*/ 129 h 129"/>
                  <a:gd name="T36" fmla="*/ 11 w 327"/>
                  <a:gd name="T37" fmla="*/ 106 h 129"/>
                  <a:gd name="T38" fmla="*/ 22 w 327"/>
                  <a:gd name="T39" fmla="*/ 86 h 129"/>
                  <a:gd name="T40" fmla="*/ 36 w 327"/>
                  <a:gd name="T41" fmla="*/ 67 h 129"/>
                  <a:gd name="T42" fmla="*/ 53 w 327"/>
                  <a:gd name="T43" fmla="*/ 51 h 129"/>
                  <a:gd name="T44" fmla="*/ 72 w 327"/>
                  <a:gd name="T45" fmla="*/ 37 h 129"/>
                  <a:gd name="T46" fmla="*/ 94 w 327"/>
                  <a:gd name="T47" fmla="*/ 26 h 129"/>
                  <a:gd name="T48" fmla="*/ 117 w 327"/>
                  <a:gd name="T49" fmla="*/ 17 h 129"/>
                  <a:gd name="T50" fmla="*/ 141 w 327"/>
                  <a:gd name="T51" fmla="*/ 11 h 129"/>
                  <a:gd name="T52" fmla="*/ 167 w 327"/>
                  <a:gd name="T53" fmla="*/ 7 h 129"/>
                  <a:gd name="T54" fmla="*/ 193 w 327"/>
                  <a:gd name="T55" fmla="*/ 6 h 129"/>
                  <a:gd name="T56" fmla="*/ 217 w 327"/>
                  <a:gd name="T57" fmla="*/ 8 h 129"/>
                  <a:gd name="T58" fmla="*/ 242 w 327"/>
                  <a:gd name="T59" fmla="*/ 12 h 129"/>
                  <a:gd name="T60" fmla="*/ 265 w 327"/>
                  <a:gd name="T61" fmla="*/ 19 h 129"/>
                  <a:gd name="T62" fmla="*/ 288 w 327"/>
                  <a:gd name="T63" fmla="*/ 29 h 129"/>
                  <a:gd name="T64" fmla="*/ 306 w 327"/>
                  <a:gd name="T65" fmla="*/ 42 h 129"/>
                  <a:gd name="T66" fmla="*/ 323 w 327"/>
                  <a:gd name="T67" fmla="*/ 58 h 129"/>
                  <a:gd name="T68" fmla="*/ 327 w 327"/>
                  <a:gd name="T69" fmla="*/ 5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7" h="129">
                    <a:moveTo>
                      <a:pt x="327" y="55"/>
                    </a:moveTo>
                    <a:lnTo>
                      <a:pt x="310" y="38"/>
                    </a:lnTo>
                    <a:lnTo>
                      <a:pt x="290" y="24"/>
                    </a:lnTo>
                    <a:lnTo>
                      <a:pt x="267" y="14"/>
                    </a:lnTo>
                    <a:lnTo>
                      <a:pt x="243" y="7"/>
                    </a:lnTo>
                    <a:lnTo>
                      <a:pt x="218" y="2"/>
                    </a:lnTo>
                    <a:lnTo>
                      <a:pt x="193" y="0"/>
                    </a:lnTo>
                    <a:lnTo>
                      <a:pt x="167" y="2"/>
                    </a:lnTo>
                    <a:lnTo>
                      <a:pt x="140" y="6"/>
                    </a:lnTo>
                    <a:lnTo>
                      <a:pt x="115" y="12"/>
                    </a:lnTo>
                    <a:lnTo>
                      <a:pt x="91" y="21"/>
                    </a:lnTo>
                    <a:lnTo>
                      <a:pt x="69" y="33"/>
                    </a:lnTo>
                    <a:lnTo>
                      <a:pt x="49" y="47"/>
                    </a:lnTo>
                    <a:lnTo>
                      <a:pt x="30" y="64"/>
                    </a:lnTo>
                    <a:lnTo>
                      <a:pt x="17" y="83"/>
                    </a:lnTo>
                    <a:lnTo>
                      <a:pt x="6" y="104"/>
                    </a:lnTo>
                    <a:lnTo>
                      <a:pt x="0" y="127"/>
                    </a:lnTo>
                    <a:lnTo>
                      <a:pt x="5" y="129"/>
                    </a:lnTo>
                    <a:lnTo>
                      <a:pt x="11" y="106"/>
                    </a:lnTo>
                    <a:lnTo>
                      <a:pt x="22" y="86"/>
                    </a:lnTo>
                    <a:lnTo>
                      <a:pt x="36" y="67"/>
                    </a:lnTo>
                    <a:lnTo>
                      <a:pt x="53" y="51"/>
                    </a:lnTo>
                    <a:lnTo>
                      <a:pt x="72" y="37"/>
                    </a:lnTo>
                    <a:lnTo>
                      <a:pt x="94" y="26"/>
                    </a:lnTo>
                    <a:lnTo>
                      <a:pt x="117" y="17"/>
                    </a:lnTo>
                    <a:lnTo>
                      <a:pt x="141" y="11"/>
                    </a:lnTo>
                    <a:lnTo>
                      <a:pt x="167" y="7"/>
                    </a:lnTo>
                    <a:lnTo>
                      <a:pt x="193" y="6"/>
                    </a:lnTo>
                    <a:lnTo>
                      <a:pt x="217" y="8"/>
                    </a:lnTo>
                    <a:lnTo>
                      <a:pt x="242" y="12"/>
                    </a:lnTo>
                    <a:lnTo>
                      <a:pt x="265" y="19"/>
                    </a:lnTo>
                    <a:lnTo>
                      <a:pt x="288" y="29"/>
                    </a:lnTo>
                    <a:lnTo>
                      <a:pt x="306" y="42"/>
                    </a:lnTo>
                    <a:lnTo>
                      <a:pt x="323" y="58"/>
                    </a:lnTo>
                    <a:lnTo>
                      <a:pt x="32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85" name="Freeform 293">
                <a:extLst>
                  <a:ext uri="{FF2B5EF4-FFF2-40B4-BE49-F238E27FC236}">
                    <a16:creationId xmlns:a16="http://schemas.microsoft.com/office/drawing/2014/main" id="{86EC78A9-ADBE-36E2-CB4D-DD21562905EF}"/>
                  </a:ext>
                </a:extLst>
              </p:cNvPr>
              <p:cNvSpPr>
                <a:spLocks/>
              </p:cNvSpPr>
              <p:nvPr/>
            </p:nvSpPr>
            <p:spPr bwMode="auto">
              <a:xfrm>
                <a:off x="1884" y="2422"/>
                <a:ext cx="12" cy="43"/>
              </a:xfrm>
              <a:custGeom>
                <a:avLst/>
                <a:gdLst>
                  <a:gd name="T0" fmla="*/ 15 w 36"/>
                  <a:gd name="T1" fmla="*/ 125 h 129"/>
                  <a:gd name="T2" fmla="*/ 15 w 36"/>
                  <a:gd name="T3" fmla="*/ 128 h 129"/>
                  <a:gd name="T4" fmla="*/ 21 w 36"/>
                  <a:gd name="T5" fmla="*/ 120 h 129"/>
                  <a:gd name="T6" fmla="*/ 25 w 36"/>
                  <a:gd name="T7" fmla="*/ 111 h 129"/>
                  <a:gd name="T8" fmla="*/ 30 w 36"/>
                  <a:gd name="T9" fmla="*/ 103 h 129"/>
                  <a:gd name="T10" fmla="*/ 32 w 36"/>
                  <a:gd name="T11" fmla="*/ 94 h 129"/>
                  <a:gd name="T12" fmla="*/ 35 w 36"/>
                  <a:gd name="T13" fmla="*/ 86 h 129"/>
                  <a:gd name="T14" fmla="*/ 36 w 36"/>
                  <a:gd name="T15" fmla="*/ 77 h 129"/>
                  <a:gd name="T16" fmla="*/ 36 w 36"/>
                  <a:gd name="T17" fmla="*/ 70 h 129"/>
                  <a:gd name="T18" fmla="*/ 35 w 36"/>
                  <a:gd name="T19" fmla="*/ 61 h 129"/>
                  <a:gd name="T20" fmla="*/ 34 w 36"/>
                  <a:gd name="T21" fmla="*/ 54 h 129"/>
                  <a:gd name="T22" fmla="*/ 32 w 36"/>
                  <a:gd name="T23" fmla="*/ 46 h 129"/>
                  <a:gd name="T24" fmla="*/ 29 w 36"/>
                  <a:gd name="T25" fmla="*/ 38 h 129"/>
                  <a:gd name="T26" fmla="*/ 25 w 36"/>
                  <a:gd name="T27" fmla="*/ 31 h 129"/>
                  <a:gd name="T28" fmla="*/ 21 w 36"/>
                  <a:gd name="T29" fmla="*/ 22 h 129"/>
                  <a:gd name="T30" fmla="*/ 17 w 36"/>
                  <a:gd name="T31" fmla="*/ 14 h 129"/>
                  <a:gd name="T32" fmla="*/ 11 w 36"/>
                  <a:gd name="T33" fmla="*/ 7 h 129"/>
                  <a:gd name="T34" fmla="*/ 5 w 36"/>
                  <a:gd name="T35" fmla="*/ 0 h 129"/>
                  <a:gd name="T36" fmla="*/ 0 w 36"/>
                  <a:gd name="T37" fmla="*/ 3 h 129"/>
                  <a:gd name="T38" fmla="*/ 7 w 36"/>
                  <a:gd name="T39" fmla="*/ 10 h 129"/>
                  <a:gd name="T40" fmla="*/ 12 w 36"/>
                  <a:gd name="T41" fmla="*/ 18 h 129"/>
                  <a:gd name="T42" fmla="*/ 17 w 36"/>
                  <a:gd name="T43" fmla="*/ 25 h 129"/>
                  <a:gd name="T44" fmla="*/ 21 w 36"/>
                  <a:gd name="T45" fmla="*/ 33 h 129"/>
                  <a:gd name="T46" fmla="*/ 24 w 36"/>
                  <a:gd name="T47" fmla="*/ 40 h 129"/>
                  <a:gd name="T48" fmla="*/ 26 w 36"/>
                  <a:gd name="T49" fmla="*/ 48 h 129"/>
                  <a:gd name="T50" fmla="*/ 29 w 36"/>
                  <a:gd name="T51" fmla="*/ 55 h 129"/>
                  <a:gd name="T52" fmla="*/ 30 w 36"/>
                  <a:gd name="T53" fmla="*/ 62 h 129"/>
                  <a:gd name="T54" fmla="*/ 30 w 36"/>
                  <a:gd name="T55" fmla="*/ 70 h 129"/>
                  <a:gd name="T56" fmla="*/ 30 w 36"/>
                  <a:gd name="T57" fmla="*/ 77 h 129"/>
                  <a:gd name="T58" fmla="*/ 29 w 36"/>
                  <a:gd name="T59" fmla="*/ 85 h 129"/>
                  <a:gd name="T60" fmla="*/ 27 w 36"/>
                  <a:gd name="T61" fmla="*/ 93 h 129"/>
                  <a:gd name="T62" fmla="*/ 24 w 36"/>
                  <a:gd name="T63" fmla="*/ 100 h 129"/>
                  <a:gd name="T64" fmla="*/ 21 w 36"/>
                  <a:gd name="T65" fmla="*/ 109 h 129"/>
                  <a:gd name="T66" fmla="*/ 17 w 36"/>
                  <a:gd name="T67" fmla="*/ 117 h 129"/>
                  <a:gd name="T68" fmla="*/ 11 w 36"/>
                  <a:gd name="T69" fmla="*/ 125 h 129"/>
                  <a:gd name="T70" fmla="*/ 11 w 36"/>
                  <a:gd name="T71" fmla="*/ 128 h 129"/>
                  <a:gd name="T72" fmla="*/ 11 w 36"/>
                  <a:gd name="T73" fmla="*/ 125 h 129"/>
                  <a:gd name="T74" fmla="*/ 10 w 36"/>
                  <a:gd name="T75" fmla="*/ 127 h 129"/>
                  <a:gd name="T76" fmla="*/ 11 w 36"/>
                  <a:gd name="T77" fmla="*/ 129 h 129"/>
                  <a:gd name="T78" fmla="*/ 13 w 36"/>
                  <a:gd name="T79" fmla="*/ 129 h 129"/>
                  <a:gd name="T80" fmla="*/ 15 w 36"/>
                  <a:gd name="T81" fmla="*/ 128 h 129"/>
                  <a:gd name="T82" fmla="*/ 15 w 36"/>
                  <a:gd name="T83"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129">
                    <a:moveTo>
                      <a:pt x="15" y="125"/>
                    </a:moveTo>
                    <a:lnTo>
                      <a:pt x="15" y="128"/>
                    </a:lnTo>
                    <a:lnTo>
                      <a:pt x="21" y="120"/>
                    </a:lnTo>
                    <a:lnTo>
                      <a:pt x="25" y="111"/>
                    </a:lnTo>
                    <a:lnTo>
                      <a:pt x="30" y="103"/>
                    </a:lnTo>
                    <a:lnTo>
                      <a:pt x="32" y="94"/>
                    </a:lnTo>
                    <a:lnTo>
                      <a:pt x="35" y="86"/>
                    </a:lnTo>
                    <a:lnTo>
                      <a:pt x="36" y="77"/>
                    </a:lnTo>
                    <a:lnTo>
                      <a:pt x="36" y="70"/>
                    </a:lnTo>
                    <a:lnTo>
                      <a:pt x="35" y="61"/>
                    </a:lnTo>
                    <a:lnTo>
                      <a:pt x="34" y="54"/>
                    </a:lnTo>
                    <a:lnTo>
                      <a:pt x="32" y="46"/>
                    </a:lnTo>
                    <a:lnTo>
                      <a:pt x="29" y="38"/>
                    </a:lnTo>
                    <a:lnTo>
                      <a:pt x="25" y="31"/>
                    </a:lnTo>
                    <a:lnTo>
                      <a:pt x="21" y="22"/>
                    </a:lnTo>
                    <a:lnTo>
                      <a:pt x="17" y="14"/>
                    </a:lnTo>
                    <a:lnTo>
                      <a:pt x="11" y="7"/>
                    </a:lnTo>
                    <a:lnTo>
                      <a:pt x="5" y="0"/>
                    </a:lnTo>
                    <a:lnTo>
                      <a:pt x="0" y="3"/>
                    </a:lnTo>
                    <a:lnTo>
                      <a:pt x="7" y="10"/>
                    </a:lnTo>
                    <a:lnTo>
                      <a:pt x="12" y="18"/>
                    </a:lnTo>
                    <a:lnTo>
                      <a:pt x="17" y="25"/>
                    </a:lnTo>
                    <a:lnTo>
                      <a:pt x="21" y="33"/>
                    </a:lnTo>
                    <a:lnTo>
                      <a:pt x="24" y="40"/>
                    </a:lnTo>
                    <a:lnTo>
                      <a:pt x="26" y="48"/>
                    </a:lnTo>
                    <a:lnTo>
                      <a:pt x="29" y="55"/>
                    </a:lnTo>
                    <a:lnTo>
                      <a:pt x="30" y="62"/>
                    </a:lnTo>
                    <a:lnTo>
                      <a:pt x="30" y="70"/>
                    </a:lnTo>
                    <a:lnTo>
                      <a:pt x="30" y="77"/>
                    </a:lnTo>
                    <a:lnTo>
                      <a:pt x="29" y="85"/>
                    </a:lnTo>
                    <a:lnTo>
                      <a:pt x="27" y="93"/>
                    </a:lnTo>
                    <a:lnTo>
                      <a:pt x="24" y="100"/>
                    </a:lnTo>
                    <a:lnTo>
                      <a:pt x="21" y="109"/>
                    </a:lnTo>
                    <a:lnTo>
                      <a:pt x="17" y="117"/>
                    </a:lnTo>
                    <a:lnTo>
                      <a:pt x="11" y="125"/>
                    </a:lnTo>
                    <a:lnTo>
                      <a:pt x="11" y="128"/>
                    </a:lnTo>
                    <a:lnTo>
                      <a:pt x="11" y="125"/>
                    </a:lnTo>
                    <a:lnTo>
                      <a:pt x="10" y="127"/>
                    </a:lnTo>
                    <a:lnTo>
                      <a:pt x="11" y="129"/>
                    </a:lnTo>
                    <a:lnTo>
                      <a:pt x="13" y="129"/>
                    </a:lnTo>
                    <a:lnTo>
                      <a:pt x="15" y="128"/>
                    </a:lnTo>
                    <a:lnTo>
                      <a:pt x="15"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86" name="Freeform 294">
                <a:extLst>
                  <a:ext uri="{FF2B5EF4-FFF2-40B4-BE49-F238E27FC236}">
                    <a16:creationId xmlns:a16="http://schemas.microsoft.com/office/drawing/2014/main" id="{64B9BD03-89A7-D52F-44F9-D7F6B0271FE9}"/>
                  </a:ext>
                </a:extLst>
              </p:cNvPr>
              <p:cNvSpPr>
                <a:spLocks/>
              </p:cNvSpPr>
              <p:nvPr/>
            </p:nvSpPr>
            <p:spPr bwMode="auto">
              <a:xfrm>
                <a:off x="1888" y="2464"/>
                <a:ext cx="7" cy="26"/>
              </a:xfrm>
              <a:custGeom>
                <a:avLst/>
                <a:gdLst>
                  <a:gd name="T0" fmla="*/ 22 w 22"/>
                  <a:gd name="T1" fmla="*/ 77 h 79"/>
                  <a:gd name="T2" fmla="*/ 22 w 22"/>
                  <a:gd name="T3" fmla="*/ 69 h 79"/>
                  <a:gd name="T4" fmla="*/ 22 w 22"/>
                  <a:gd name="T5" fmla="*/ 59 h 79"/>
                  <a:gd name="T6" fmla="*/ 20 w 22"/>
                  <a:gd name="T7" fmla="*/ 49 h 79"/>
                  <a:gd name="T8" fmla="*/ 18 w 22"/>
                  <a:gd name="T9" fmla="*/ 40 h 79"/>
                  <a:gd name="T10" fmla="*/ 16 w 22"/>
                  <a:gd name="T11" fmla="*/ 29 h 79"/>
                  <a:gd name="T12" fmla="*/ 13 w 22"/>
                  <a:gd name="T13" fmla="*/ 19 h 79"/>
                  <a:gd name="T14" fmla="*/ 9 w 22"/>
                  <a:gd name="T15" fmla="*/ 10 h 79"/>
                  <a:gd name="T16" fmla="*/ 4 w 22"/>
                  <a:gd name="T17" fmla="*/ 0 h 79"/>
                  <a:gd name="T18" fmla="*/ 0 w 22"/>
                  <a:gd name="T19" fmla="*/ 4 h 79"/>
                  <a:gd name="T20" fmla="*/ 4 w 22"/>
                  <a:gd name="T21" fmla="*/ 12 h 79"/>
                  <a:gd name="T22" fmla="*/ 8 w 22"/>
                  <a:gd name="T23" fmla="*/ 21 h 79"/>
                  <a:gd name="T24" fmla="*/ 11 w 22"/>
                  <a:gd name="T25" fmla="*/ 31 h 79"/>
                  <a:gd name="T26" fmla="*/ 13 w 22"/>
                  <a:gd name="T27" fmla="*/ 40 h 79"/>
                  <a:gd name="T28" fmla="*/ 15 w 22"/>
                  <a:gd name="T29" fmla="*/ 50 h 79"/>
                  <a:gd name="T30" fmla="*/ 16 w 22"/>
                  <a:gd name="T31" fmla="*/ 60 h 79"/>
                  <a:gd name="T32" fmla="*/ 17 w 22"/>
                  <a:gd name="T33" fmla="*/ 69 h 79"/>
                  <a:gd name="T34" fmla="*/ 17 w 22"/>
                  <a:gd name="T35" fmla="*/ 77 h 79"/>
                  <a:gd name="T36" fmla="*/ 18 w 22"/>
                  <a:gd name="T37" fmla="*/ 79 h 79"/>
                  <a:gd name="T38" fmla="*/ 20 w 22"/>
                  <a:gd name="T39" fmla="*/ 79 h 79"/>
                  <a:gd name="T40" fmla="*/ 22 w 22"/>
                  <a:gd name="T41" fmla="*/ 79 h 79"/>
                  <a:gd name="T42" fmla="*/ 22 w 22"/>
                  <a:gd name="T43"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79">
                    <a:moveTo>
                      <a:pt x="22" y="77"/>
                    </a:moveTo>
                    <a:lnTo>
                      <a:pt x="22" y="69"/>
                    </a:lnTo>
                    <a:lnTo>
                      <a:pt x="22" y="59"/>
                    </a:lnTo>
                    <a:lnTo>
                      <a:pt x="20" y="49"/>
                    </a:lnTo>
                    <a:lnTo>
                      <a:pt x="18" y="40"/>
                    </a:lnTo>
                    <a:lnTo>
                      <a:pt x="16" y="29"/>
                    </a:lnTo>
                    <a:lnTo>
                      <a:pt x="13" y="19"/>
                    </a:lnTo>
                    <a:lnTo>
                      <a:pt x="9" y="10"/>
                    </a:lnTo>
                    <a:lnTo>
                      <a:pt x="4" y="0"/>
                    </a:lnTo>
                    <a:lnTo>
                      <a:pt x="0" y="4"/>
                    </a:lnTo>
                    <a:lnTo>
                      <a:pt x="4" y="12"/>
                    </a:lnTo>
                    <a:lnTo>
                      <a:pt x="8" y="21"/>
                    </a:lnTo>
                    <a:lnTo>
                      <a:pt x="11" y="31"/>
                    </a:lnTo>
                    <a:lnTo>
                      <a:pt x="13" y="40"/>
                    </a:lnTo>
                    <a:lnTo>
                      <a:pt x="15" y="50"/>
                    </a:lnTo>
                    <a:lnTo>
                      <a:pt x="16" y="60"/>
                    </a:lnTo>
                    <a:lnTo>
                      <a:pt x="17" y="69"/>
                    </a:lnTo>
                    <a:lnTo>
                      <a:pt x="17" y="77"/>
                    </a:lnTo>
                    <a:lnTo>
                      <a:pt x="18" y="79"/>
                    </a:lnTo>
                    <a:lnTo>
                      <a:pt x="20" y="79"/>
                    </a:lnTo>
                    <a:lnTo>
                      <a:pt x="22" y="79"/>
                    </a:lnTo>
                    <a:lnTo>
                      <a:pt x="22"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87" name="Freeform 295">
                <a:extLst>
                  <a:ext uri="{FF2B5EF4-FFF2-40B4-BE49-F238E27FC236}">
                    <a16:creationId xmlns:a16="http://schemas.microsoft.com/office/drawing/2014/main" id="{4B16F2BD-81D7-5D6D-EA5D-25D0991A5D55}"/>
                  </a:ext>
                </a:extLst>
              </p:cNvPr>
              <p:cNvSpPr>
                <a:spLocks/>
              </p:cNvSpPr>
              <p:nvPr/>
            </p:nvSpPr>
            <p:spPr bwMode="auto">
              <a:xfrm>
                <a:off x="1866" y="2489"/>
                <a:ext cx="29" cy="30"/>
              </a:xfrm>
              <a:custGeom>
                <a:avLst/>
                <a:gdLst>
                  <a:gd name="T0" fmla="*/ 4 w 87"/>
                  <a:gd name="T1" fmla="*/ 84 h 89"/>
                  <a:gd name="T2" fmla="*/ 2 w 87"/>
                  <a:gd name="T3" fmla="*/ 89 h 89"/>
                  <a:gd name="T4" fmla="*/ 18 w 87"/>
                  <a:gd name="T5" fmla="*/ 87 h 89"/>
                  <a:gd name="T6" fmla="*/ 33 w 87"/>
                  <a:gd name="T7" fmla="*/ 78 h 89"/>
                  <a:gd name="T8" fmla="*/ 47 w 87"/>
                  <a:gd name="T9" fmla="*/ 69 h 89"/>
                  <a:gd name="T10" fmla="*/ 60 w 87"/>
                  <a:gd name="T11" fmla="*/ 56 h 89"/>
                  <a:gd name="T12" fmla="*/ 71 w 87"/>
                  <a:gd name="T13" fmla="*/ 43 h 89"/>
                  <a:gd name="T14" fmla="*/ 79 w 87"/>
                  <a:gd name="T15" fmla="*/ 29 h 89"/>
                  <a:gd name="T16" fmla="*/ 85 w 87"/>
                  <a:gd name="T17" fmla="*/ 14 h 89"/>
                  <a:gd name="T18" fmla="*/ 87 w 87"/>
                  <a:gd name="T19" fmla="*/ 0 h 89"/>
                  <a:gd name="T20" fmla="*/ 82 w 87"/>
                  <a:gd name="T21" fmla="*/ 0 h 89"/>
                  <a:gd name="T22" fmla="*/ 80 w 87"/>
                  <a:gd name="T23" fmla="*/ 12 h 89"/>
                  <a:gd name="T24" fmla="*/ 74 w 87"/>
                  <a:gd name="T25" fmla="*/ 26 h 89"/>
                  <a:gd name="T26" fmla="*/ 66 w 87"/>
                  <a:gd name="T27" fmla="*/ 40 h 89"/>
                  <a:gd name="T28" fmla="*/ 55 w 87"/>
                  <a:gd name="T29" fmla="*/ 53 h 89"/>
                  <a:gd name="T30" fmla="*/ 44 w 87"/>
                  <a:gd name="T31" fmla="*/ 64 h 89"/>
                  <a:gd name="T32" fmla="*/ 31 w 87"/>
                  <a:gd name="T33" fmla="*/ 74 h 89"/>
                  <a:gd name="T34" fmla="*/ 17 w 87"/>
                  <a:gd name="T35" fmla="*/ 80 h 89"/>
                  <a:gd name="T36" fmla="*/ 2 w 87"/>
                  <a:gd name="T37" fmla="*/ 82 h 89"/>
                  <a:gd name="T38" fmla="*/ 0 w 87"/>
                  <a:gd name="T39" fmla="*/ 89 h 89"/>
                  <a:gd name="T40" fmla="*/ 2 w 87"/>
                  <a:gd name="T41" fmla="*/ 82 h 89"/>
                  <a:gd name="T42" fmla="*/ 1 w 87"/>
                  <a:gd name="T43" fmla="*/ 85 h 89"/>
                  <a:gd name="T44" fmla="*/ 0 w 87"/>
                  <a:gd name="T45" fmla="*/ 87 h 89"/>
                  <a:gd name="T46" fmla="*/ 1 w 87"/>
                  <a:gd name="T47" fmla="*/ 88 h 89"/>
                  <a:gd name="T48" fmla="*/ 2 w 87"/>
                  <a:gd name="T49" fmla="*/ 89 h 89"/>
                  <a:gd name="T50" fmla="*/ 4 w 87"/>
                  <a:gd name="T51"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89">
                    <a:moveTo>
                      <a:pt x="4" y="84"/>
                    </a:moveTo>
                    <a:lnTo>
                      <a:pt x="2" y="89"/>
                    </a:lnTo>
                    <a:lnTo>
                      <a:pt x="18" y="87"/>
                    </a:lnTo>
                    <a:lnTo>
                      <a:pt x="33" y="78"/>
                    </a:lnTo>
                    <a:lnTo>
                      <a:pt x="47" y="69"/>
                    </a:lnTo>
                    <a:lnTo>
                      <a:pt x="60" y="56"/>
                    </a:lnTo>
                    <a:lnTo>
                      <a:pt x="71" y="43"/>
                    </a:lnTo>
                    <a:lnTo>
                      <a:pt x="79" y="29"/>
                    </a:lnTo>
                    <a:lnTo>
                      <a:pt x="85" y="14"/>
                    </a:lnTo>
                    <a:lnTo>
                      <a:pt x="87" y="0"/>
                    </a:lnTo>
                    <a:lnTo>
                      <a:pt x="82" y="0"/>
                    </a:lnTo>
                    <a:lnTo>
                      <a:pt x="80" y="12"/>
                    </a:lnTo>
                    <a:lnTo>
                      <a:pt x="74" y="26"/>
                    </a:lnTo>
                    <a:lnTo>
                      <a:pt x="66" y="40"/>
                    </a:lnTo>
                    <a:lnTo>
                      <a:pt x="55" y="53"/>
                    </a:lnTo>
                    <a:lnTo>
                      <a:pt x="44" y="64"/>
                    </a:lnTo>
                    <a:lnTo>
                      <a:pt x="31" y="74"/>
                    </a:lnTo>
                    <a:lnTo>
                      <a:pt x="17" y="80"/>
                    </a:lnTo>
                    <a:lnTo>
                      <a:pt x="2" y="82"/>
                    </a:lnTo>
                    <a:lnTo>
                      <a:pt x="0" y="89"/>
                    </a:lnTo>
                    <a:lnTo>
                      <a:pt x="2" y="82"/>
                    </a:lnTo>
                    <a:lnTo>
                      <a:pt x="1" y="85"/>
                    </a:lnTo>
                    <a:lnTo>
                      <a:pt x="0" y="87"/>
                    </a:lnTo>
                    <a:lnTo>
                      <a:pt x="1" y="88"/>
                    </a:lnTo>
                    <a:lnTo>
                      <a:pt x="2" y="89"/>
                    </a:lnTo>
                    <a:lnTo>
                      <a:pt x="4"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88" name="Freeform 296">
                <a:extLst>
                  <a:ext uri="{FF2B5EF4-FFF2-40B4-BE49-F238E27FC236}">
                    <a16:creationId xmlns:a16="http://schemas.microsoft.com/office/drawing/2014/main" id="{5D1A568D-EBCD-2F90-BF83-96E75E8875F2}"/>
                  </a:ext>
                </a:extLst>
              </p:cNvPr>
              <p:cNvSpPr>
                <a:spLocks/>
              </p:cNvSpPr>
              <p:nvPr/>
            </p:nvSpPr>
            <p:spPr bwMode="auto">
              <a:xfrm>
                <a:off x="1866" y="2517"/>
                <a:ext cx="31" cy="77"/>
              </a:xfrm>
              <a:custGeom>
                <a:avLst/>
                <a:gdLst>
                  <a:gd name="T0" fmla="*/ 91 w 91"/>
                  <a:gd name="T1" fmla="*/ 227 h 229"/>
                  <a:gd name="T2" fmla="*/ 91 w 91"/>
                  <a:gd name="T3" fmla="*/ 209 h 229"/>
                  <a:gd name="T4" fmla="*/ 90 w 91"/>
                  <a:gd name="T5" fmla="*/ 192 h 229"/>
                  <a:gd name="T6" fmla="*/ 89 w 91"/>
                  <a:gd name="T7" fmla="*/ 175 h 229"/>
                  <a:gd name="T8" fmla="*/ 87 w 91"/>
                  <a:gd name="T9" fmla="*/ 160 h 229"/>
                  <a:gd name="T10" fmla="*/ 84 w 91"/>
                  <a:gd name="T11" fmla="*/ 145 h 229"/>
                  <a:gd name="T12" fmla="*/ 81 w 91"/>
                  <a:gd name="T13" fmla="*/ 130 h 229"/>
                  <a:gd name="T14" fmla="*/ 77 w 91"/>
                  <a:gd name="T15" fmla="*/ 115 h 229"/>
                  <a:gd name="T16" fmla="*/ 72 w 91"/>
                  <a:gd name="T17" fmla="*/ 101 h 229"/>
                  <a:gd name="T18" fmla="*/ 67 w 91"/>
                  <a:gd name="T19" fmla="*/ 88 h 229"/>
                  <a:gd name="T20" fmla="*/ 61 w 91"/>
                  <a:gd name="T21" fmla="*/ 75 h 229"/>
                  <a:gd name="T22" fmla="*/ 53 w 91"/>
                  <a:gd name="T23" fmla="*/ 61 h 229"/>
                  <a:gd name="T24" fmla="*/ 46 w 91"/>
                  <a:gd name="T25" fmla="*/ 49 h 229"/>
                  <a:gd name="T26" fmla="*/ 37 w 91"/>
                  <a:gd name="T27" fmla="*/ 37 h 229"/>
                  <a:gd name="T28" fmla="*/ 27 w 91"/>
                  <a:gd name="T29" fmla="*/ 25 h 229"/>
                  <a:gd name="T30" fmla="*/ 17 w 91"/>
                  <a:gd name="T31" fmla="*/ 12 h 229"/>
                  <a:gd name="T32" fmla="*/ 4 w 91"/>
                  <a:gd name="T33" fmla="*/ 0 h 229"/>
                  <a:gd name="T34" fmla="*/ 0 w 91"/>
                  <a:gd name="T35" fmla="*/ 5 h 229"/>
                  <a:gd name="T36" fmla="*/ 12 w 91"/>
                  <a:gd name="T37" fmla="*/ 16 h 229"/>
                  <a:gd name="T38" fmla="*/ 23 w 91"/>
                  <a:gd name="T39" fmla="*/ 28 h 229"/>
                  <a:gd name="T40" fmla="*/ 33 w 91"/>
                  <a:gd name="T41" fmla="*/ 40 h 229"/>
                  <a:gd name="T42" fmla="*/ 41 w 91"/>
                  <a:gd name="T43" fmla="*/ 53 h 229"/>
                  <a:gd name="T44" fmla="*/ 49 w 91"/>
                  <a:gd name="T45" fmla="*/ 65 h 229"/>
                  <a:gd name="T46" fmla="*/ 56 w 91"/>
                  <a:gd name="T47" fmla="*/ 77 h 229"/>
                  <a:gd name="T48" fmla="*/ 61 w 91"/>
                  <a:gd name="T49" fmla="*/ 90 h 229"/>
                  <a:gd name="T50" fmla="*/ 67 w 91"/>
                  <a:gd name="T51" fmla="*/ 103 h 229"/>
                  <a:gd name="T52" fmla="*/ 72 w 91"/>
                  <a:gd name="T53" fmla="*/ 116 h 229"/>
                  <a:gd name="T54" fmla="*/ 76 w 91"/>
                  <a:gd name="T55" fmla="*/ 131 h 229"/>
                  <a:gd name="T56" fmla="*/ 79 w 91"/>
                  <a:gd name="T57" fmla="*/ 146 h 229"/>
                  <a:gd name="T58" fmla="*/ 81 w 91"/>
                  <a:gd name="T59" fmla="*/ 161 h 229"/>
                  <a:gd name="T60" fmla="*/ 83 w 91"/>
                  <a:gd name="T61" fmla="*/ 176 h 229"/>
                  <a:gd name="T62" fmla="*/ 84 w 91"/>
                  <a:gd name="T63" fmla="*/ 192 h 229"/>
                  <a:gd name="T64" fmla="*/ 85 w 91"/>
                  <a:gd name="T65" fmla="*/ 209 h 229"/>
                  <a:gd name="T66" fmla="*/ 85 w 91"/>
                  <a:gd name="T67" fmla="*/ 227 h 229"/>
                  <a:gd name="T68" fmla="*/ 87 w 91"/>
                  <a:gd name="T69" fmla="*/ 228 h 229"/>
                  <a:gd name="T70" fmla="*/ 88 w 91"/>
                  <a:gd name="T71" fmla="*/ 229 h 229"/>
                  <a:gd name="T72" fmla="*/ 90 w 91"/>
                  <a:gd name="T73" fmla="*/ 228 h 229"/>
                  <a:gd name="T74" fmla="*/ 91 w 91"/>
                  <a:gd name="T75"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1" h="229">
                    <a:moveTo>
                      <a:pt x="91" y="227"/>
                    </a:moveTo>
                    <a:lnTo>
                      <a:pt x="91" y="209"/>
                    </a:lnTo>
                    <a:lnTo>
                      <a:pt x="90" y="192"/>
                    </a:lnTo>
                    <a:lnTo>
                      <a:pt x="89" y="175"/>
                    </a:lnTo>
                    <a:lnTo>
                      <a:pt x="87" y="160"/>
                    </a:lnTo>
                    <a:lnTo>
                      <a:pt x="84" y="145"/>
                    </a:lnTo>
                    <a:lnTo>
                      <a:pt x="81" y="130"/>
                    </a:lnTo>
                    <a:lnTo>
                      <a:pt x="77" y="115"/>
                    </a:lnTo>
                    <a:lnTo>
                      <a:pt x="72" y="101"/>
                    </a:lnTo>
                    <a:lnTo>
                      <a:pt x="67" y="88"/>
                    </a:lnTo>
                    <a:lnTo>
                      <a:pt x="61" y="75"/>
                    </a:lnTo>
                    <a:lnTo>
                      <a:pt x="53" y="61"/>
                    </a:lnTo>
                    <a:lnTo>
                      <a:pt x="46" y="49"/>
                    </a:lnTo>
                    <a:lnTo>
                      <a:pt x="37" y="37"/>
                    </a:lnTo>
                    <a:lnTo>
                      <a:pt x="27" y="25"/>
                    </a:lnTo>
                    <a:lnTo>
                      <a:pt x="17" y="12"/>
                    </a:lnTo>
                    <a:lnTo>
                      <a:pt x="4" y="0"/>
                    </a:lnTo>
                    <a:lnTo>
                      <a:pt x="0" y="5"/>
                    </a:lnTo>
                    <a:lnTo>
                      <a:pt x="12" y="16"/>
                    </a:lnTo>
                    <a:lnTo>
                      <a:pt x="23" y="28"/>
                    </a:lnTo>
                    <a:lnTo>
                      <a:pt x="33" y="40"/>
                    </a:lnTo>
                    <a:lnTo>
                      <a:pt x="41" y="53"/>
                    </a:lnTo>
                    <a:lnTo>
                      <a:pt x="49" y="65"/>
                    </a:lnTo>
                    <a:lnTo>
                      <a:pt x="56" y="77"/>
                    </a:lnTo>
                    <a:lnTo>
                      <a:pt x="61" y="90"/>
                    </a:lnTo>
                    <a:lnTo>
                      <a:pt x="67" y="103"/>
                    </a:lnTo>
                    <a:lnTo>
                      <a:pt x="72" y="116"/>
                    </a:lnTo>
                    <a:lnTo>
                      <a:pt x="76" y="131"/>
                    </a:lnTo>
                    <a:lnTo>
                      <a:pt x="79" y="146"/>
                    </a:lnTo>
                    <a:lnTo>
                      <a:pt x="81" y="161"/>
                    </a:lnTo>
                    <a:lnTo>
                      <a:pt x="83" y="176"/>
                    </a:lnTo>
                    <a:lnTo>
                      <a:pt x="84" y="192"/>
                    </a:lnTo>
                    <a:lnTo>
                      <a:pt x="85" y="209"/>
                    </a:lnTo>
                    <a:lnTo>
                      <a:pt x="85" y="227"/>
                    </a:lnTo>
                    <a:lnTo>
                      <a:pt x="87" y="228"/>
                    </a:lnTo>
                    <a:lnTo>
                      <a:pt x="88" y="229"/>
                    </a:lnTo>
                    <a:lnTo>
                      <a:pt x="90" y="228"/>
                    </a:lnTo>
                    <a:lnTo>
                      <a:pt x="91"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89" name="Freeform 297">
                <a:extLst>
                  <a:ext uri="{FF2B5EF4-FFF2-40B4-BE49-F238E27FC236}">
                    <a16:creationId xmlns:a16="http://schemas.microsoft.com/office/drawing/2014/main" id="{3B49A3E7-DED0-C7FA-CA60-A8E2296482C4}"/>
                  </a:ext>
                </a:extLst>
              </p:cNvPr>
              <p:cNvSpPr>
                <a:spLocks/>
              </p:cNvSpPr>
              <p:nvPr/>
            </p:nvSpPr>
            <p:spPr bwMode="auto">
              <a:xfrm>
                <a:off x="1838" y="2593"/>
                <a:ext cx="58" cy="23"/>
              </a:xfrm>
              <a:custGeom>
                <a:avLst/>
                <a:gdLst>
                  <a:gd name="T0" fmla="*/ 1 w 175"/>
                  <a:gd name="T1" fmla="*/ 62 h 68"/>
                  <a:gd name="T2" fmla="*/ 3 w 175"/>
                  <a:gd name="T3" fmla="*/ 68 h 68"/>
                  <a:gd name="T4" fmla="*/ 14 w 175"/>
                  <a:gd name="T5" fmla="*/ 66 h 68"/>
                  <a:gd name="T6" fmla="*/ 27 w 175"/>
                  <a:gd name="T7" fmla="*/ 65 h 68"/>
                  <a:gd name="T8" fmla="*/ 40 w 175"/>
                  <a:gd name="T9" fmla="*/ 64 h 68"/>
                  <a:gd name="T10" fmla="*/ 53 w 175"/>
                  <a:gd name="T11" fmla="*/ 63 h 68"/>
                  <a:gd name="T12" fmla="*/ 68 w 175"/>
                  <a:gd name="T13" fmla="*/ 62 h 68"/>
                  <a:gd name="T14" fmla="*/ 81 w 175"/>
                  <a:gd name="T15" fmla="*/ 59 h 68"/>
                  <a:gd name="T16" fmla="*/ 96 w 175"/>
                  <a:gd name="T17" fmla="*/ 57 h 68"/>
                  <a:gd name="T18" fmla="*/ 109 w 175"/>
                  <a:gd name="T19" fmla="*/ 55 h 68"/>
                  <a:gd name="T20" fmla="*/ 122 w 175"/>
                  <a:gd name="T21" fmla="*/ 51 h 68"/>
                  <a:gd name="T22" fmla="*/ 133 w 175"/>
                  <a:gd name="T23" fmla="*/ 47 h 68"/>
                  <a:gd name="T24" fmla="*/ 144 w 175"/>
                  <a:gd name="T25" fmla="*/ 42 h 68"/>
                  <a:gd name="T26" fmla="*/ 154 w 175"/>
                  <a:gd name="T27" fmla="*/ 36 h 68"/>
                  <a:gd name="T28" fmla="*/ 163 w 175"/>
                  <a:gd name="T29" fmla="*/ 30 h 68"/>
                  <a:gd name="T30" fmla="*/ 169 w 175"/>
                  <a:gd name="T31" fmla="*/ 21 h 68"/>
                  <a:gd name="T32" fmla="*/ 173 w 175"/>
                  <a:gd name="T33" fmla="*/ 11 h 68"/>
                  <a:gd name="T34" fmla="*/ 175 w 175"/>
                  <a:gd name="T35" fmla="*/ 0 h 68"/>
                  <a:gd name="T36" fmla="*/ 170 w 175"/>
                  <a:gd name="T37" fmla="*/ 0 h 68"/>
                  <a:gd name="T38" fmla="*/ 167 w 175"/>
                  <a:gd name="T39" fmla="*/ 9 h 68"/>
                  <a:gd name="T40" fmla="*/ 164 w 175"/>
                  <a:gd name="T41" fmla="*/ 18 h 68"/>
                  <a:gd name="T42" fmla="*/ 158 w 175"/>
                  <a:gd name="T43" fmla="*/ 25 h 68"/>
                  <a:gd name="T44" fmla="*/ 151 w 175"/>
                  <a:gd name="T45" fmla="*/ 32 h 68"/>
                  <a:gd name="T46" fmla="*/ 142 w 175"/>
                  <a:gd name="T47" fmla="*/ 38 h 68"/>
                  <a:gd name="T48" fmla="*/ 131 w 175"/>
                  <a:gd name="T49" fmla="*/ 41 h 68"/>
                  <a:gd name="T50" fmla="*/ 120 w 175"/>
                  <a:gd name="T51" fmla="*/ 46 h 68"/>
                  <a:gd name="T52" fmla="*/ 108 w 175"/>
                  <a:gd name="T53" fmla="*/ 49 h 68"/>
                  <a:gd name="T54" fmla="*/ 95 w 175"/>
                  <a:gd name="T55" fmla="*/ 52 h 68"/>
                  <a:gd name="T56" fmla="*/ 80 w 175"/>
                  <a:gd name="T57" fmla="*/ 53 h 68"/>
                  <a:gd name="T58" fmla="*/ 66 w 175"/>
                  <a:gd name="T59" fmla="*/ 55 h 68"/>
                  <a:gd name="T60" fmla="*/ 53 w 175"/>
                  <a:gd name="T61" fmla="*/ 57 h 68"/>
                  <a:gd name="T62" fmla="*/ 39 w 175"/>
                  <a:gd name="T63" fmla="*/ 59 h 68"/>
                  <a:gd name="T64" fmla="*/ 27 w 175"/>
                  <a:gd name="T65" fmla="*/ 60 h 68"/>
                  <a:gd name="T66" fmla="*/ 14 w 175"/>
                  <a:gd name="T67" fmla="*/ 61 h 68"/>
                  <a:gd name="T68" fmla="*/ 1 w 175"/>
                  <a:gd name="T69" fmla="*/ 62 h 68"/>
                  <a:gd name="T70" fmla="*/ 3 w 175"/>
                  <a:gd name="T71" fmla="*/ 68 h 68"/>
                  <a:gd name="T72" fmla="*/ 1 w 175"/>
                  <a:gd name="T73" fmla="*/ 62 h 68"/>
                  <a:gd name="T74" fmla="*/ 0 w 175"/>
                  <a:gd name="T75" fmla="*/ 63 h 68"/>
                  <a:gd name="T76" fmla="*/ 0 w 175"/>
                  <a:gd name="T77" fmla="*/ 65 h 68"/>
                  <a:gd name="T78" fmla="*/ 0 w 175"/>
                  <a:gd name="T79" fmla="*/ 67 h 68"/>
                  <a:gd name="T80" fmla="*/ 3 w 175"/>
                  <a:gd name="T81" fmla="*/ 68 h 68"/>
                  <a:gd name="T82" fmla="*/ 1 w 175"/>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5" h="68">
                    <a:moveTo>
                      <a:pt x="1" y="62"/>
                    </a:moveTo>
                    <a:lnTo>
                      <a:pt x="3" y="68"/>
                    </a:lnTo>
                    <a:lnTo>
                      <a:pt x="14" y="66"/>
                    </a:lnTo>
                    <a:lnTo>
                      <a:pt x="27" y="65"/>
                    </a:lnTo>
                    <a:lnTo>
                      <a:pt x="40" y="64"/>
                    </a:lnTo>
                    <a:lnTo>
                      <a:pt x="53" y="63"/>
                    </a:lnTo>
                    <a:lnTo>
                      <a:pt x="68" y="62"/>
                    </a:lnTo>
                    <a:lnTo>
                      <a:pt x="81" y="59"/>
                    </a:lnTo>
                    <a:lnTo>
                      <a:pt x="96" y="57"/>
                    </a:lnTo>
                    <a:lnTo>
                      <a:pt x="109" y="55"/>
                    </a:lnTo>
                    <a:lnTo>
                      <a:pt x="122" y="51"/>
                    </a:lnTo>
                    <a:lnTo>
                      <a:pt x="133" y="47"/>
                    </a:lnTo>
                    <a:lnTo>
                      <a:pt x="144" y="42"/>
                    </a:lnTo>
                    <a:lnTo>
                      <a:pt x="154" y="36"/>
                    </a:lnTo>
                    <a:lnTo>
                      <a:pt x="163" y="30"/>
                    </a:lnTo>
                    <a:lnTo>
                      <a:pt x="169" y="21"/>
                    </a:lnTo>
                    <a:lnTo>
                      <a:pt x="173" y="11"/>
                    </a:lnTo>
                    <a:lnTo>
                      <a:pt x="175" y="0"/>
                    </a:lnTo>
                    <a:lnTo>
                      <a:pt x="170" y="0"/>
                    </a:lnTo>
                    <a:lnTo>
                      <a:pt x="167" y="9"/>
                    </a:lnTo>
                    <a:lnTo>
                      <a:pt x="164" y="18"/>
                    </a:lnTo>
                    <a:lnTo>
                      <a:pt x="158" y="25"/>
                    </a:lnTo>
                    <a:lnTo>
                      <a:pt x="151" y="32"/>
                    </a:lnTo>
                    <a:lnTo>
                      <a:pt x="142" y="38"/>
                    </a:lnTo>
                    <a:lnTo>
                      <a:pt x="131" y="41"/>
                    </a:lnTo>
                    <a:lnTo>
                      <a:pt x="120" y="46"/>
                    </a:lnTo>
                    <a:lnTo>
                      <a:pt x="108" y="49"/>
                    </a:lnTo>
                    <a:lnTo>
                      <a:pt x="95" y="52"/>
                    </a:lnTo>
                    <a:lnTo>
                      <a:pt x="80" y="53"/>
                    </a:lnTo>
                    <a:lnTo>
                      <a:pt x="66" y="55"/>
                    </a:lnTo>
                    <a:lnTo>
                      <a:pt x="53" y="57"/>
                    </a:lnTo>
                    <a:lnTo>
                      <a:pt x="39" y="59"/>
                    </a:lnTo>
                    <a:lnTo>
                      <a:pt x="27" y="60"/>
                    </a:lnTo>
                    <a:lnTo>
                      <a:pt x="14" y="61"/>
                    </a:lnTo>
                    <a:lnTo>
                      <a:pt x="1" y="62"/>
                    </a:lnTo>
                    <a:lnTo>
                      <a:pt x="3" y="68"/>
                    </a:lnTo>
                    <a:lnTo>
                      <a:pt x="1" y="62"/>
                    </a:lnTo>
                    <a:lnTo>
                      <a:pt x="0" y="63"/>
                    </a:lnTo>
                    <a:lnTo>
                      <a:pt x="0" y="65"/>
                    </a:lnTo>
                    <a:lnTo>
                      <a:pt x="0" y="67"/>
                    </a:lnTo>
                    <a:lnTo>
                      <a:pt x="3" y="68"/>
                    </a:lnTo>
                    <a:lnTo>
                      <a:pt x="1"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90" name="Freeform 298">
                <a:extLst>
                  <a:ext uri="{FF2B5EF4-FFF2-40B4-BE49-F238E27FC236}">
                    <a16:creationId xmlns:a16="http://schemas.microsoft.com/office/drawing/2014/main" id="{1BD25467-85E0-3BA3-EA16-BAB0CA6A98B6}"/>
                  </a:ext>
                </a:extLst>
              </p:cNvPr>
              <p:cNvSpPr>
                <a:spLocks/>
              </p:cNvSpPr>
              <p:nvPr/>
            </p:nvSpPr>
            <p:spPr bwMode="auto">
              <a:xfrm>
                <a:off x="1838" y="2614"/>
                <a:ext cx="37" cy="13"/>
              </a:xfrm>
              <a:custGeom>
                <a:avLst/>
                <a:gdLst>
                  <a:gd name="T0" fmla="*/ 108 w 109"/>
                  <a:gd name="T1" fmla="*/ 35 h 40"/>
                  <a:gd name="T2" fmla="*/ 108 w 109"/>
                  <a:gd name="T3" fmla="*/ 35 h 40"/>
                  <a:gd name="T4" fmla="*/ 102 w 109"/>
                  <a:gd name="T5" fmla="*/ 32 h 40"/>
                  <a:gd name="T6" fmla="*/ 96 w 109"/>
                  <a:gd name="T7" fmla="*/ 28 h 40"/>
                  <a:gd name="T8" fmla="*/ 89 w 109"/>
                  <a:gd name="T9" fmla="*/ 24 h 40"/>
                  <a:gd name="T10" fmla="*/ 82 w 109"/>
                  <a:gd name="T11" fmla="*/ 21 h 40"/>
                  <a:gd name="T12" fmla="*/ 75 w 109"/>
                  <a:gd name="T13" fmla="*/ 18 h 40"/>
                  <a:gd name="T14" fmla="*/ 69 w 109"/>
                  <a:gd name="T15" fmla="*/ 15 h 40"/>
                  <a:gd name="T16" fmla="*/ 62 w 109"/>
                  <a:gd name="T17" fmla="*/ 11 h 40"/>
                  <a:gd name="T18" fmla="*/ 56 w 109"/>
                  <a:gd name="T19" fmla="*/ 8 h 40"/>
                  <a:gd name="T20" fmla="*/ 49 w 109"/>
                  <a:gd name="T21" fmla="*/ 6 h 40"/>
                  <a:gd name="T22" fmla="*/ 42 w 109"/>
                  <a:gd name="T23" fmla="*/ 4 h 40"/>
                  <a:gd name="T24" fmla="*/ 35 w 109"/>
                  <a:gd name="T25" fmla="*/ 2 h 40"/>
                  <a:gd name="T26" fmla="*/ 28 w 109"/>
                  <a:gd name="T27" fmla="*/ 1 h 40"/>
                  <a:gd name="T28" fmla="*/ 21 w 109"/>
                  <a:gd name="T29" fmla="*/ 0 h 40"/>
                  <a:gd name="T30" fmla="*/ 14 w 109"/>
                  <a:gd name="T31" fmla="*/ 0 h 40"/>
                  <a:gd name="T32" fmla="*/ 7 w 109"/>
                  <a:gd name="T33" fmla="*/ 0 h 40"/>
                  <a:gd name="T34" fmla="*/ 0 w 109"/>
                  <a:gd name="T35" fmla="*/ 0 h 40"/>
                  <a:gd name="T36" fmla="*/ 1 w 109"/>
                  <a:gd name="T37" fmla="*/ 6 h 40"/>
                  <a:gd name="T38" fmla="*/ 7 w 109"/>
                  <a:gd name="T39" fmla="*/ 6 h 40"/>
                  <a:gd name="T40" fmla="*/ 14 w 109"/>
                  <a:gd name="T41" fmla="*/ 6 h 40"/>
                  <a:gd name="T42" fmla="*/ 21 w 109"/>
                  <a:gd name="T43" fmla="*/ 6 h 40"/>
                  <a:gd name="T44" fmla="*/ 27 w 109"/>
                  <a:gd name="T45" fmla="*/ 7 h 40"/>
                  <a:gd name="T46" fmla="*/ 34 w 109"/>
                  <a:gd name="T47" fmla="*/ 8 h 40"/>
                  <a:gd name="T48" fmla="*/ 41 w 109"/>
                  <a:gd name="T49" fmla="*/ 9 h 40"/>
                  <a:gd name="T50" fmla="*/ 47 w 109"/>
                  <a:gd name="T51" fmla="*/ 12 h 40"/>
                  <a:gd name="T52" fmla="*/ 54 w 109"/>
                  <a:gd name="T53" fmla="*/ 14 h 40"/>
                  <a:gd name="T54" fmla="*/ 60 w 109"/>
                  <a:gd name="T55" fmla="*/ 17 h 40"/>
                  <a:gd name="T56" fmla="*/ 67 w 109"/>
                  <a:gd name="T57" fmla="*/ 19 h 40"/>
                  <a:gd name="T58" fmla="*/ 73 w 109"/>
                  <a:gd name="T59" fmla="*/ 22 h 40"/>
                  <a:gd name="T60" fmla="*/ 80 w 109"/>
                  <a:gd name="T61" fmla="*/ 25 h 40"/>
                  <a:gd name="T62" fmla="*/ 85 w 109"/>
                  <a:gd name="T63" fmla="*/ 29 h 40"/>
                  <a:gd name="T64" fmla="*/ 92 w 109"/>
                  <a:gd name="T65" fmla="*/ 32 h 40"/>
                  <a:gd name="T66" fmla="*/ 99 w 109"/>
                  <a:gd name="T67" fmla="*/ 36 h 40"/>
                  <a:gd name="T68" fmla="*/ 105 w 109"/>
                  <a:gd name="T69" fmla="*/ 40 h 40"/>
                  <a:gd name="T70" fmla="*/ 105 w 109"/>
                  <a:gd name="T71" fmla="*/ 40 h 40"/>
                  <a:gd name="T72" fmla="*/ 105 w 109"/>
                  <a:gd name="T73" fmla="*/ 40 h 40"/>
                  <a:gd name="T74" fmla="*/ 107 w 109"/>
                  <a:gd name="T75" fmla="*/ 40 h 40"/>
                  <a:gd name="T76" fmla="*/ 108 w 109"/>
                  <a:gd name="T77" fmla="*/ 39 h 40"/>
                  <a:gd name="T78" fmla="*/ 109 w 109"/>
                  <a:gd name="T79" fmla="*/ 37 h 40"/>
                  <a:gd name="T80" fmla="*/ 108 w 109"/>
                  <a:gd name="T81"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9" h="40">
                    <a:moveTo>
                      <a:pt x="108" y="35"/>
                    </a:moveTo>
                    <a:lnTo>
                      <a:pt x="108" y="35"/>
                    </a:lnTo>
                    <a:lnTo>
                      <a:pt x="102" y="32"/>
                    </a:lnTo>
                    <a:lnTo>
                      <a:pt x="96" y="28"/>
                    </a:lnTo>
                    <a:lnTo>
                      <a:pt x="89" y="24"/>
                    </a:lnTo>
                    <a:lnTo>
                      <a:pt x="82" y="21"/>
                    </a:lnTo>
                    <a:lnTo>
                      <a:pt x="75" y="18"/>
                    </a:lnTo>
                    <a:lnTo>
                      <a:pt x="69" y="15"/>
                    </a:lnTo>
                    <a:lnTo>
                      <a:pt x="62" y="11"/>
                    </a:lnTo>
                    <a:lnTo>
                      <a:pt x="56" y="8"/>
                    </a:lnTo>
                    <a:lnTo>
                      <a:pt x="49" y="6"/>
                    </a:lnTo>
                    <a:lnTo>
                      <a:pt x="42" y="4"/>
                    </a:lnTo>
                    <a:lnTo>
                      <a:pt x="35" y="2"/>
                    </a:lnTo>
                    <a:lnTo>
                      <a:pt x="28" y="1"/>
                    </a:lnTo>
                    <a:lnTo>
                      <a:pt x="21" y="0"/>
                    </a:lnTo>
                    <a:lnTo>
                      <a:pt x="14" y="0"/>
                    </a:lnTo>
                    <a:lnTo>
                      <a:pt x="7" y="0"/>
                    </a:lnTo>
                    <a:lnTo>
                      <a:pt x="0" y="0"/>
                    </a:lnTo>
                    <a:lnTo>
                      <a:pt x="1" y="6"/>
                    </a:lnTo>
                    <a:lnTo>
                      <a:pt x="7" y="6"/>
                    </a:lnTo>
                    <a:lnTo>
                      <a:pt x="14" y="6"/>
                    </a:lnTo>
                    <a:lnTo>
                      <a:pt x="21" y="6"/>
                    </a:lnTo>
                    <a:lnTo>
                      <a:pt x="27" y="7"/>
                    </a:lnTo>
                    <a:lnTo>
                      <a:pt x="34" y="8"/>
                    </a:lnTo>
                    <a:lnTo>
                      <a:pt x="41" y="9"/>
                    </a:lnTo>
                    <a:lnTo>
                      <a:pt x="47" y="12"/>
                    </a:lnTo>
                    <a:lnTo>
                      <a:pt x="54" y="14"/>
                    </a:lnTo>
                    <a:lnTo>
                      <a:pt x="60" y="17"/>
                    </a:lnTo>
                    <a:lnTo>
                      <a:pt x="67" y="19"/>
                    </a:lnTo>
                    <a:lnTo>
                      <a:pt x="73" y="22"/>
                    </a:lnTo>
                    <a:lnTo>
                      <a:pt x="80" y="25"/>
                    </a:lnTo>
                    <a:lnTo>
                      <a:pt x="85" y="29"/>
                    </a:lnTo>
                    <a:lnTo>
                      <a:pt x="92" y="32"/>
                    </a:lnTo>
                    <a:lnTo>
                      <a:pt x="99" y="36"/>
                    </a:lnTo>
                    <a:lnTo>
                      <a:pt x="105" y="40"/>
                    </a:lnTo>
                    <a:lnTo>
                      <a:pt x="105" y="40"/>
                    </a:lnTo>
                    <a:lnTo>
                      <a:pt x="105" y="40"/>
                    </a:lnTo>
                    <a:lnTo>
                      <a:pt x="107" y="40"/>
                    </a:lnTo>
                    <a:lnTo>
                      <a:pt x="108" y="39"/>
                    </a:lnTo>
                    <a:lnTo>
                      <a:pt x="109" y="37"/>
                    </a:lnTo>
                    <a:lnTo>
                      <a:pt x="108"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91" name="Freeform 299">
                <a:extLst>
                  <a:ext uri="{FF2B5EF4-FFF2-40B4-BE49-F238E27FC236}">
                    <a16:creationId xmlns:a16="http://schemas.microsoft.com/office/drawing/2014/main" id="{E602113F-A34F-734D-F9AF-964C5B408A28}"/>
                  </a:ext>
                </a:extLst>
              </p:cNvPr>
              <p:cNvSpPr>
                <a:spLocks/>
              </p:cNvSpPr>
              <p:nvPr/>
            </p:nvSpPr>
            <p:spPr bwMode="auto">
              <a:xfrm>
                <a:off x="1874" y="2625"/>
                <a:ext cx="44" cy="29"/>
              </a:xfrm>
              <a:custGeom>
                <a:avLst/>
                <a:gdLst>
                  <a:gd name="T0" fmla="*/ 133 w 133"/>
                  <a:gd name="T1" fmla="*/ 83 h 87"/>
                  <a:gd name="T2" fmla="*/ 129 w 133"/>
                  <a:gd name="T3" fmla="*/ 74 h 87"/>
                  <a:gd name="T4" fmla="*/ 124 w 133"/>
                  <a:gd name="T5" fmla="*/ 66 h 87"/>
                  <a:gd name="T6" fmla="*/ 118 w 133"/>
                  <a:gd name="T7" fmla="*/ 58 h 87"/>
                  <a:gd name="T8" fmla="*/ 110 w 133"/>
                  <a:gd name="T9" fmla="*/ 51 h 87"/>
                  <a:gd name="T10" fmla="*/ 102 w 133"/>
                  <a:gd name="T11" fmla="*/ 45 h 87"/>
                  <a:gd name="T12" fmla="*/ 94 w 133"/>
                  <a:gd name="T13" fmla="*/ 40 h 87"/>
                  <a:gd name="T14" fmla="*/ 84 w 133"/>
                  <a:gd name="T15" fmla="*/ 36 h 87"/>
                  <a:gd name="T16" fmla="*/ 75 w 133"/>
                  <a:gd name="T17" fmla="*/ 31 h 87"/>
                  <a:gd name="T18" fmla="*/ 66 w 133"/>
                  <a:gd name="T19" fmla="*/ 26 h 87"/>
                  <a:gd name="T20" fmla="*/ 56 w 133"/>
                  <a:gd name="T21" fmla="*/ 23 h 87"/>
                  <a:gd name="T22" fmla="*/ 47 w 133"/>
                  <a:gd name="T23" fmla="*/ 19 h 87"/>
                  <a:gd name="T24" fmla="*/ 37 w 133"/>
                  <a:gd name="T25" fmla="*/ 15 h 87"/>
                  <a:gd name="T26" fmla="*/ 28 w 133"/>
                  <a:gd name="T27" fmla="*/ 12 h 87"/>
                  <a:gd name="T28" fmla="*/ 19 w 133"/>
                  <a:gd name="T29" fmla="*/ 8 h 87"/>
                  <a:gd name="T30" fmla="*/ 10 w 133"/>
                  <a:gd name="T31" fmla="*/ 4 h 87"/>
                  <a:gd name="T32" fmla="*/ 2 w 133"/>
                  <a:gd name="T33" fmla="*/ 0 h 87"/>
                  <a:gd name="T34" fmla="*/ 0 w 133"/>
                  <a:gd name="T35" fmla="*/ 4 h 87"/>
                  <a:gd name="T36" fmla="*/ 8 w 133"/>
                  <a:gd name="T37" fmla="*/ 9 h 87"/>
                  <a:gd name="T38" fmla="*/ 17 w 133"/>
                  <a:gd name="T39" fmla="*/ 14 h 87"/>
                  <a:gd name="T40" fmla="*/ 26 w 133"/>
                  <a:gd name="T41" fmla="*/ 17 h 87"/>
                  <a:gd name="T42" fmla="*/ 35 w 133"/>
                  <a:gd name="T43" fmla="*/ 21 h 87"/>
                  <a:gd name="T44" fmla="*/ 45 w 133"/>
                  <a:gd name="T45" fmla="*/ 24 h 87"/>
                  <a:gd name="T46" fmla="*/ 54 w 133"/>
                  <a:gd name="T47" fmla="*/ 28 h 87"/>
                  <a:gd name="T48" fmla="*/ 64 w 133"/>
                  <a:gd name="T49" fmla="*/ 31 h 87"/>
                  <a:gd name="T50" fmla="*/ 73 w 133"/>
                  <a:gd name="T51" fmla="*/ 36 h 87"/>
                  <a:gd name="T52" fmla="*/ 82 w 133"/>
                  <a:gd name="T53" fmla="*/ 40 h 87"/>
                  <a:gd name="T54" fmla="*/ 90 w 133"/>
                  <a:gd name="T55" fmla="*/ 44 h 87"/>
                  <a:gd name="T56" fmla="*/ 99 w 133"/>
                  <a:gd name="T57" fmla="*/ 49 h 87"/>
                  <a:gd name="T58" fmla="*/ 106 w 133"/>
                  <a:gd name="T59" fmla="*/ 56 h 87"/>
                  <a:gd name="T60" fmla="*/ 114 w 133"/>
                  <a:gd name="T61" fmla="*/ 63 h 87"/>
                  <a:gd name="T62" fmla="*/ 119 w 133"/>
                  <a:gd name="T63" fmla="*/ 70 h 87"/>
                  <a:gd name="T64" fmla="*/ 124 w 133"/>
                  <a:gd name="T65" fmla="*/ 77 h 87"/>
                  <a:gd name="T66" fmla="*/ 127 w 133"/>
                  <a:gd name="T67" fmla="*/ 86 h 87"/>
                  <a:gd name="T68" fmla="*/ 129 w 133"/>
                  <a:gd name="T69" fmla="*/ 87 h 87"/>
                  <a:gd name="T70" fmla="*/ 131 w 133"/>
                  <a:gd name="T71" fmla="*/ 87 h 87"/>
                  <a:gd name="T72" fmla="*/ 133 w 133"/>
                  <a:gd name="T73" fmla="*/ 86 h 87"/>
                  <a:gd name="T74" fmla="*/ 133 w 133"/>
                  <a:gd name="T75"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87">
                    <a:moveTo>
                      <a:pt x="133" y="83"/>
                    </a:moveTo>
                    <a:lnTo>
                      <a:pt x="129" y="74"/>
                    </a:lnTo>
                    <a:lnTo>
                      <a:pt x="124" y="66"/>
                    </a:lnTo>
                    <a:lnTo>
                      <a:pt x="118" y="58"/>
                    </a:lnTo>
                    <a:lnTo>
                      <a:pt x="110" y="51"/>
                    </a:lnTo>
                    <a:lnTo>
                      <a:pt x="102" y="45"/>
                    </a:lnTo>
                    <a:lnTo>
                      <a:pt x="94" y="40"/>
                    </a:lnTo>
                    <a:lnTo>
                      <a:pt x="84" y="36"/>
                    </a:lnTo>
                    <a:lnTo>
                      <a:pt x="75" y="31"/>
                    </a:lnTo>
                    <a:lnTo>
                      <a:pt x="66" y="26"/>
                    </a:lnTo>
                    <a:lnTo>
                      <a:pt x="56" y="23"/>
                    </a:lnTo>
                    <a:lnTo>
                      <a:pt x="47" y="19"/>
                    </a:lnTo>
                    <a:lnTo>
                      <a:pt x="37" y="15"/>
                    </a:lnTo>
                    <a:lnTo>
                      <a:pt x="28" y="12"/>
                    </a:lnTo>
                    <a:lnTo>
                      <a:pt x="19" y="8"/>
                    </a:lnTo>
                    <a:lnTo>
                      <a:pt x="10" y="4"/>
                    </a:lnTo>
                    <a:lnTo>
                      <a:pt x="2" y="0"/>
                    </a:lnTo>
                    <a:lnTo>
                      <a:pt x="0" y="4"/>
                    </a:lnTo>
                    <a:lnTo>
                      <a:pt x="8" y="9"/>
                    </a:lnTo>
                    <a:lnTo>
                      <a:pt x="17" y="14"/>
                    </a:lnTo>
                    <a:lnTo>
                      <a:pt x="26" y="17"/>
                    </a:lnTo>
                    <a:lnTo>
                      <a:pt x="35" y="21"/>
                    </a:lnTo>
                    <a:lnTo>
                      <a:pt x="45" y="24"/>
                    </a:lnTo>
                    <a:lnTo>
                      <a:pt x="54" y="28"/>
                    </a:lnTo>
                    <a:lnTo>
                      <a:pt x="64" y="31"/>
                    </a:lnTo>
                    <a:lnTo>
                      <a:pt x="73" y="36"/>
                    </a:lnTo>
                    <a:lnTo>
                      <a:pt x="82" y="40"/>
                    </a:lnTo>
                    <a:lnTo>
                      <a:pt x="90" y="44"/>
                    </a:lnTo>
                    <a:lnTo>
                      <a:pt x="99" y="49"/>
                    </a:lnTo>
                    <a:lnTo>
                      <a:pt x="106" y="56"/>
                    </a:lnTo>
                    <a:lnTo>
                      <a:pt x="114" y="63"/>
                    </a:lnTo>
                    <a:lnTo>
                      <a:pt x="119" y="70"/>
                    </a:lnTo>
                    <a:lnTo>
                      <a:pt x="124" y="77"/>
                    </a:lnTo>
                    <a:lnTo>
                      <a:pt x="127" y="86"/>
                    </a:lnTo>
                    <a:lnTo>
                      <a:pt x="129" y="87"/>
                    </a:lnTo>
                    <a:lnTo>
                      <a:pt x="131" y="87"/>
                    </a:lnTo>
                    <a:lnTo>
                      <a:pt x="133" y="86"/>
                    </a:lnTo>
                    <a:lnTo>
                      <a:pt x="13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92" name="Freeform 300">
                <a:extLst>
                  <a:ext uri="{FF2B5EF4-FFF2-40B4-BE49-F238E27FC236}">
                    <a16:creationId xmlns:a16="http://schemas.microsoft.com/office/drawing/2014/main" id="{DE1ABE47-476B-ACCF-80DC-76F81DA45F18}"/>
                  </a:ext>
                </a:extLst>
              </p:cNvPr>
              <p:cNvSpPr>
                <a:spLocks/>
              </p:cNvSpPr>
              <p:nvPr/>
            </p:nvSpPr>
            <p:spPr bwMode="auto">
              <a:xfrm>
                <a:off x="1916" y="2653"/>
                <a:ext cx="21" cy="71"/>
              </a:xfrm>
              <a:custGeom>
                <a:avLst/>
                <a:gdLst>
                  <a:gd name="T0" fmla="*/ 62 w 62"/>
                  <a:gd name="T1" fmla="*/ 210 h 213"/>
                  <a:gd name="T2" fmla="*/ 62 w 62"/>
                  <a:gd name="T3" fmla="*/ 210 h 213"/>
                  <a:gd name="T4" fmla="*/ 62 w 62"/>
                  <a:gd name="T5" fmla="*/ 196 h 213"/>
                  <a:gd name="T6" fmla="*/ 61 w 62"/>
                  <a:gd name="T7" fmla="*/ 182 h 213"/>
                  <a:gd name="T8" fmla="*/ 60 w 62"/>
                  <a:gd name="T9" fmla="*/ 168 h 213"/>
                  <a:gd name="T10" fmla="*/ 58 w 62"/>
                  <a:gd name="T11" fmla="*/ 155 h 213"/>
                  <a:gd name="T12" fmla="*/ 55 w 62"/>
                  <a:gd name="T13" fmla="*/ 142 h 213"/>
                  <a:gd name="T14" fmla="*/ 53 w 62"/>
                  <a:gd name="T15" fmla="*/ 129 h 213"/>
                  <a:gd name="T16" fmla="*/ 50 w 62"/>
                  <a:gd name="T17" fmla="*/ 116 h 213"/>
                  <a:gd name="T18" fmla="*/ 46 w 62"/>
                  <a:gd name="T19" fmla="*/ 102 h 213"/>
                  <a:gd name="T20" fmla="*/ 42 w 62"/>
                  <a:gd name="T21" fmla="*/ 90 h 213"/>
                  <a:gd name="T22" fmla="*/ 37 w 62"/>
                  <a:gd name="T23" fmla="*/ 77 h 213"/>
                  <a:gd name="T24" fmla="*/ 33 w 62"/>
                  <a:gd name="T25" fmla="*/ 64 h 213"/>
                  <a:gd name="T26" fmla="*/ 28 w 62"/>
                  <a:gd name="T27" fmla="*/ 52 h 213"/>
                  <a:gd name="T28" fmla="*/ 23 w 62"/>
                  <a:gd name="T29" fmla="*/ 39 h 213"/>
                  <a:gd name="T30" fmla="*/ 18 w 62"/>
                  <a:gd name="T31" fmla="*/ 27 h 213"/>
                  <a:gd name="T32" fmla="*/ 12 w 62"/>
                  <a:gd name="T33" fmla="*/ 13 h 213"/>
                  <a:gd name="T34" fmla="*/ 6 w 62"/>
                  <a:gd name="T35" fmla="*/ 0 h 213"/>
                  <a:gd name="T36" fmla="*/ 0 w 62"/>
                  <a:gd name="T37" fmla="*/ 3 h 213"/>
                  <a:gd name="T38" fmla="*/ 7 w 62"/>
                  <a:gd name="T39" fmla="*/ 15 h 213"/>
                  <a:gd name="T40" fmla="*/ 12 w 62"/>
                  <a:gd name="T41" fmla="*/ 29 h 213"/>
                  <a:gd name="T42" fmla="*/ 18 w 62"/>
                  <a:gd name="T43" fmla="*/ 41 h 213"/>
                  <a:gd name="T44" fmla="*/ 23 w 62"/>
                  <a:gd name="T45" fmla="*/ 54 h 213"/>
                  <a:gd name="T46" fmla="*/ 28 w 62"/>
                  <a:gd name="T47" fmla="*/ 67 h 213"/>
                  <a:gd name="T48" fmla="*/ 32 w 62"/>
                  <a:gd name="T49" fmla="*/ 79 h 213"/>
                  <a:gd name="T50" fmla="*/ 36 w 62"/>
                  <a:gd name="T51" fmla="*/ 92 h 213"/>
                  <a:gd name="T52" fmla="*/ 40 w 62"/>
                  <a:gd name="T53" fmla="*/ 103 h 213"/>
                  <a:gd name="T54" fmla="*/ 44 w 62"/>
                  <a:gd name="T55" fmla="*/ 117 h 213"/>
                  <a:gd name="T56" fmla="*/ 47 w 62"/>
                  <a:gd name="T57" fmla="*/ 130 h 213"/>
                  <a:gd name="T58" fmla="*/ 50 w 62"/>
                  <a:gd name="T59" fmla="*/ 143 h 213"/>
                  <a:gd name="T60" fmla="*/ 53 w 62"/>
                  <a:gd name="T61" fmla="*/ 156 h 213"/>
                  <a:gd name="T62" fmla="*/ 54 w 62"/>
                  <a:gd name="T63" fmla="*/ 170 h 213"/>
                  <a:gd name="T64" fmla="*/ 55 w 62"/>
                  <a:gd name="T65" fmla="*/ 182 h 213"/>
                  <a:gd name="T66" fmla="*/ 56 w 62"/>
                  <a:gd name="T67" fmla="*/ 196 h 213"/>
                  <a:gd name="T68" fmla="*/ 56 w 62"/>
                  <a:gd name="T69" fmla="*/ 210 h 213"/>
                  <a:gd name="T70" fmla="*/ 56 w 62"/>
                  <a:gd name="T71" fmla="*/ 211 h 213"/>
                  <a:gd name="T72" fmla="*/ 56 w 62"/>
                  <a:gd name="T73" fmla="*/ 210 h 213"/>
                  <a:gd name="T74" fmla="*/ 58 w 62"/>
                  <a:gd name="T75" fmla="*/ 212 h 213"/>
                  <a:gd name="T76" fmla="*/ 59 w 62"/>
                  <a:gd name="T77" fmla="*/ 213 h 213"/>
                  <a:gd name="T78" fmla="*/ 61 w 62"/>
                  <a:gd name="T79" fmla="*/ 212 h 213"/>
                  <a:gd name="T80" fmla="*/ 62 w 62"/>
                  <a:gd name="T81" fmla="*/ 2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2" h="213">
                    <a:moveTo>
                      <a:pt x="62" y="210"/>
                    </a:moveTo>
                    <a:lnTo>
                      <a:pt x="62" y="210"/>
                    </a:lnTo>
                    <a:lnTo>
                      <a:pt x="62" y="196"/>
                    </a:lnTo>
                    <a:lnTo>
                      <a:pt x="61" y="182"/>
                    </a:lnTo>
                    <a:lnTo>
                      <a:pt x="60" y="168"/>
                    </a:lnTo>
                    <a:lnTo>
                      <a:pt x="58" y="155"/>
                    </a:lnTo>
                    <a:lnTo>
                      <a:pt x="55" y="142"/>
                    </a:lnTo>
                    <a:lnTo>
                      <a:pt x="53" y="129"/>
                    </a:lnTo>
                    <a:lnTo>
                      <a:pt x="50" y="116"/>
                    </a:lnTo>
                    <a:lnTo>
                      <a:pt x="46" y="102"/>
                    </a:lnTo>
                    <a:lnTo>
                      <a:pt x="42" y="90"/>
                    </a:lnTo>
                    <a:lnTo>
                      <a:pt x="37" y="77"/>
                    </a:lnTo>
                    <a:lnTo>
                      <a:pt x="33" y="64"/>
                    </a:lnTo>
                    <a:lnTo>
                      <a:pt x="28" y="52"/>
                    </a:lnTo>
                    <a:lnTo>
                      <a:pt x="23" y="39"/>
                    </a:lnTo>
                    <a:lnTo>
                      <a:pt x="18" y="27"/>
                    </a:lnTo>
                    <a:lnTo>
                      <a:pt x="12" y="13"/>
                    </a:lnTo>
                    <a:lnTo>
                      <a:pt x="6" y="0"/>
                    </a:lnTo>
                    <a:lnTo>
                      <a:pt x="0" y="3"/>
                    </a:lnTo>
                    <a:lnTo>
                      <a:pt x="7" y="15"/>
                    </a:lnTo>
                    <a:lnTo>
                      <a:pt x="12" y="29"/>
                    </a:lnTo>
                    <a:lnTo>
                      <a:pt x="18" y="41"/>
                    </a:lnTo>
                    <a:lnTo>
                      <a:pt x="23" y="54"/>
                    </a:lnTo>
                    <a:lnTo>
                      <a:pt x="28" y="67"/>
                    </a:lnTo>
                    <a:lnTo>
                      <a:pt x="32" y="79"/>
                    </a:lnTo>
                    <a:lnTo>
                      <a:pt x="36" y="92"/>
                    </a:lnTo>
                    <a:lnTo>
                      <a:pt x="40" y="103"/>
                    </a:lnTo>
                    <a:lnTo>
                      <a:pt x="44" y="117"/>
                    </a:lnTo>
                    <a:lnTo>
                      <a:pt x="47" y="130"/>
                    </a:lnTo>
                    <a:lnTo>
                      <a:pt x="50" y="143"/>
                    </a:lnTo>
                    <a:lnTo>
                      <a:pt x="53" y="156"/>
                    </a:lnTo>
                    <a:lnTo>
                      <a:pt x="54" y="170"/>
                    </a:lnTo>
                    <a:lnTo>
                      <a:pt x="55" y="182"/>
                    </a:lnTo>
                    <a:lnTo>
                      <a:pt x="56" y="196"/>
                    </a:lnTo>
                    <a:lnTo>
                      <a:pt x="56" y="210"/>
                    </a:lnTo>
                    <a:lnTo>
                      <a:pt x="56" y="211"/>
                    </a:lnTo>
                    <a:lnTo>
                      <a:pt x="56" y="210"/>
                    </a:lnTo>
                    <a:lnTo>
                      <a:pt x="58" y="212"/>
                    </a:lnTo>
                    <a:lnTo>
                      <a:pt x="59" y="213"/>
                    </a:lnTo>
                    <a:lnTo>
                      <a:pt x="61" y="212"/>
                    </a:lnTo>
                    <a:lnTo>
                      <a:pt x="62" y="2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93" name="Freeform 301">
                <a:extLst>
                  <a:ext uri="{FF2B5EF4-FFF2-40B4-BE49-F238E27FC236}">
                    <a16:creationId xmlns:a16="http://schemas.microsoft.com/office/drawing/2014/main" id="{88B9E3A1-70A7-7CC0-34CC-B9F8B7253569}"/>
                  </a:ext>
                </a:extLst>
              </p:cNvPr>
              <p:cNvSpPr>
                <a:spLocks/>
              </p:cNvSpPr>
              <p:nvPr/>
            </p:nvSpPr>
            <p:spPr bwMode="auto">
              <a:xfrm>
                <a:off x="1935" y="2723"/>
                <a:ext cx="20" cy="29"/>
              </a:xfrm>
              <a:custGeom>
                <a:avLst/>
                <a:gdLst>
                  <a:gd name="T0" fmla="*/ 58 w 60"/>
                  <a:gd name="T1" fmla="*/ 80 h 85"/>
                  <a:gd name="T2" fmla="*/ 58 w 60"/>
                  <a:gd name="T3" fmla="*/ 80 h 85"/>
                  <a:gd name="T4" fmla="*/ 45 w 60"/>
                  <a:gd name="T5" fmla="*/ 74 h 85"/>
                  <a:gd name="T6" fmla="*/ 35 w 60"/>
                  <a:gd name="T7" fmla="*/ 66 h 85"/>
                  <a:gd name="T8" fmla="*/ 28 w 60"/>
                  <a:gd name="T9" fmla="*/ 58 h 85"/>
                  <a:gd name="T10" fmla="*/ 21 w 60"/>
                  <a:gd name="T11" fmla="*/ 49 h 85"/>
                  <a:gd name="T12" fmla="*/ 17 w 60"/>
                  <a:gd name="T13" fmla="*/ 38 h 85"/>
                  <a:gd name="T14" fmla="*/ 12 w 60"/>
                  <a:gd name="T15" fmla="*/ 26 h 85"/>
                  <a:gd name="T16" fmla="*/ 9 w 60"/>
                  <a:gd name="T17" fmla="*/ 13 h 85"/>
                  <a:gd name="T18" fmla="*/ 5 w 60"/>
                  <a:gd name="T19" fmla="*/ 0 h 85"/>
                  <a:gd name="T20" fmla="*/ 0 w 60"/>
                  <a:gd name="T21" fmla="*/ 1 h 85"/>
                  <a:gd name="T22" fmla="*/ 3 w 60"/>
                  <a:gd name="T23" fmla="*/ 14 h 85"/>
                  <a:gd name="T24" fmla="*/ 7 w 60"/>
                  <a:gd name="T25" fmla="*/ 27 h 85"/>
                  <a:gd name="T26" fmla="*/ 11 w 60"/>
                  <a:gd name="T27" fmla="*/ 40 h 85"/>
                  <a:gd name="T28" fmla="*/ 17 w 60"/>
                  <a:gd name="T29" fmla="*/ 51 h 85"/>
                  <a:gd name="T30" fmla="*/ 23 w 60"/>
                  <a:gd name="T31" fmla="*/ 62 h 85"/>
                  <a:gd name="T32" fmla="*/ 31 w 60"/>
                  <a:gd name="T33" fmla="*/ 71 h 85"/>
                  <a:gd name="T34" fmla="*/ 42 w 60"/>
                  <a:gd name="T35" fmla="*/ 79 h 85"/>
                  <a:gd name="T36" fmla="*/ 56 w 60"/>
                  <a:gd name="T37" fmla="*/ 85 h 85"/>
                  <a:gd name="T38" fmla="*/ 56 w 60"/>
                  <a:gd name="T39" fmla="*/ 85 h 85"/>
                  <a:gd name="T40" fmla="*/ 56 w 60"/>
                  <a:gd name="T41" fmla="*/ 85 h 85"/>
                  <a:gd name="T42" fmla="*/ 58 w 60"/>
                  <a:gd name="T43" fmla="*/ 85 h 85"/>
                  <a:gd name="T44" fmla="*/ 60 w 60"/>
                  <a:gd name="T45" fmla="*/ 83 h 85"/>
                  <a:gd name="T46" fmla="*/ 60 w 60"/>
                  <a:gd name="T47" fmla="*/ 82 h 85"/>
                  <a:gd name="T48" fmla="*/ 58 w 60"/>
                  <a:gd name="T49"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85">
                    <a:moveTo>
                      <a:pt x="58" y="80"/>
                    </a:moveTo>
                    <a:lnTo>
                      <a:pt x="58" y="80"/>
                    </a:lnTo>
                    <a:lnTo>
                      <a:pt x="45" y="74"/>
                    </a:lnTo>
                    <a:lnTo>
                      <a:pt x="35" y="66"/>
                    </a:lnTo>
                    <a:lnTo>
                      <a:pt x="28" y="58"/>
                    </a:lnTo>
                    <a:lnTo>
                      <a:pt x="21" y="49"/>
                    </a:lnTo>
                    <a:lnTo>
                      <a:pt x="17" y="38"/>
                    </a:lnTo>
                    <a:lnTo>
                      <a:pt x="12" y="26"/>
                    </a:lnTo>
                    <a:lnTo>
                      <a:pt x="9" y="13"/>
                    </a:lnTo>
                    <a:lnTo>
                      <a:pt x="5" y="0"/>
                    </a:lnTo>
                    <a:lnTo>
                      <a:pt x="0" y="1"/>
                    </a:lnTo>
                    <a:lnTo>
                      <a:pt x="3" y="14"/>
                    </a:lnTo>
                    <a:lnTo>
                      <a:pt x="7" y="27"/>
                    </a:lnTo>
                    <a:lnTo>
                      <a:pt x="11" y="40"/>
                    </a:lnTo>
                    <a:lnTo>
                      <a:pt x="17" y="51"/>
                    </a:lnTo>
                    <a:lnTo>
                      <a:pt x="23" y="62"/>
                    </a:lnTo>
                    <a:lnTo>
                      <a:pt x="31" y="71"/>
                    </a:lnTo>
                    <a:lnTo>
                      <a:pt x="42" y="79"/>
                    </a:lnTo>
                    <a:lnTo>
                      <a:pt x="56" y="85"/>
                    </a:lnTo>
                    <a:lnTo>
                      <a:pt x="56" y="85"/>
                    </a:lnTo>
                    <a:lnTo>
                      <a:pt x="56" y="85"/>
                    </a:lnTo>
                    <a:lnTo>
                      <a:pt x="58" y="85"/>
                    </a:lnTo>
                    <a:lnTo>
                      <a:pt x="60" y="83"/>
                    </a:lnTo>
                    <a:lnTo>
                      <a:pt x="60" y="82"/>
                    </a:lnTo>
                    <a:lnTo>
                      <a:pt x="58"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94" name="Freeform 302">
                <a:extLst>
                  <a:ext uri="{FF2B5EF4-FFF2-40B4-BE49-F238E27FC236}">
                    <a16:creationId xmlns:a16="http://schemas.microsoft.com/office/drawing/2014/main" id="{16734394-08BD-A4A0-EA4F-529C1D49B66D}"/>
                  </a:ext>
                </a:extLst>
              </p:cNvPr>
              <p:cNvSpPr>
                <a:spLocks/>
              </p:cNvSpPr>
              <p:nvPr/>
            </p:nvSpPr>
            <p:spPr bwMode="auto">
              <a:xfrm>
                <a:off x="1954" y="2750"/>
                <a:ext cx="71" cy="83"/>
              </a:xfrm>
              <a:custGeom>
                <a:avLst/>
                <a:gdLst>
                  <a:gd name="T0" fmla="*/ 213 w 213"/>
                  <a:gd name="T1" fmla="*/ 245 h 250"/>
                  <a:gd name="T2" fmla="*/ 199 w 213"/>
                  <a:gd name="T3" fmla="*/ 230 h 250"/>
                  <a:gd name="T4" fmla="*/ 187 w 213"/>
                  <a:gd name="T5" fmla="*/ 213 h 250"/>
                  <a:gd name="T6" fmla="*/ 176 w 213"/>
                  <a:gd name="T7" fmla="*/ 194 h 250"/>
                  <a:gd name="T8" fmla="*/ 167 w 213"/>
                  <a:gd name="T9" fmla="*/ 176 h 250"/>
                  <a:gd name="T10" fmla="*/ 159 w 213"/>
                  <a:gd name="T11" fmla="*/ 156 h 250"/>
                  <a:gd name="T12" fmla="*/ 151 w 213"/>
                  <a:gd name="T13" fmla="*/ 137 h 250"/>
                  <a:gd name="T14" fmla="*/ 142 w 213"/>
                  <a:gd name="T15" fmla="*/ 119 h 250"/>
                  <a:gd name="T16" fmla="*/ 133 w 213"/>
                  <a:gd name="T17" fmla="*/ 100 h 250"/>
                  <a:gd name="T18" fmla="*/ 124 w 213"/>
                  <a:gd name="T19" fmla="*/ 82 h 250"/>
                  <a:gd name="T20" fmla="*/ 113 w 213"/>
                  <a:gd name="T21" fmla="*/ 64 h 250"/>
                  <a:gd name="T22" fmla="*/ 100 w 213"/>
                  <a:gd name="T23" fmla="*/ 49 h 250"/>
                  <a:gd name="T24" fmla="*/ 86 w 213"/>
                  <a:gd name="T25" fmla="*/ 34 h 250"/>
                  <a:gd name="T26" fmla="*/ 70 w 213"/>
                  <a:gd name="T27" fmla="*/ 22 h 250"/>
                  <a:gd name="T28" fmla="*/ 49 w 213"/>
                  <a:gd name="T29" fmla="*/ 12 h 250"/>
                  <a:gd name="T30" fmla="*/ 27 w 213"/>
                  <a:gd name="T31" fmla="*/ 5 h 250"/>
                  <a:gd name="T32" fmla="*/ 1 w 213"/>
                  <a:gd name="T33" fmla="*/ 0 h 250"/>
                  <a:gd name="T34" fmla="*/ 0 w 213"/>
                  <a:gd name="T35" fmla="*/ 6 h 250"/>
                  <a:gd name="T36" fmla="*/ 26 w 213"/>
                  <a:gd name="T37" fmla="*/ 10 h 250"/>
                  <a:gd name="T38" fmla="*/ 47 w 213"/>
                  <a:gd name="T39" fmla="*/ 18 h 250"/>
                  <a:gd name="T40" fmla="*/ 66 w 213"/>
                  <a:gd name="T41" fmla="*/ 27 h 250"/>
                  <a:gd name="T42" fmla="*/ 83 w 213"/>
                  <a:gd name="T43" fmla="*/ 39 h 250"/>
                  <a:gd name="T44" fmla="*/ 96 w 213"/>
                  <a:gd name="T45" fmla="*/ 52 h 250"/>
                  <a:gd name="T46" fmla="*/ 108 w 213"/>
                  <a:gd name="T47" fmla="*/ 67 h 250"/>
                  <a:gd name="T48" fmla="*/ 120 w 213"/>
                  <a:gd name="T49" fmla="*/ 85 h 250"/>
                  <a:gd name="T50" fmla="*/ 129 w 213"/>
                  <a:gd name="T51" fmla="*/ 102 h 250"/>
                  <a:gd name="T52" fmla="*/ 137 w 213"/>
                  <a:gd name="T53" fmla="*/ 121 h 250"/>
                  <a:gd name="T54" fmla="*/ 145 w 213"/>
                  <a:gd name="T55" fmla="*/ 140 h 250"/>
                  <a:gd name="T56" fmla="*/ 153 w 213"/>
                  <a:gd name="T57" fmla="*/ 159 h 250"/>
                  <a:gd name="T58" fmla="*/ 163 w 213"/>
                  <a:gd name="T59" fmla="*/ 178 h 250"/>
                  <a:gd name="T60" fmla="*/ 172 w 213"/>
                  <a:gd name="T61" fmla="*/ 197 h 250"/>
                  <a:gd name="T62" fmla="*/ 182 w 213"/>
                  <a:gd name="T63" fmla="*/ 217 h 250"/>
                  <a:gd name="T64" fmla="*/ 195 w 213"/>
                  <a:gd name="T65" fmla="*/ 234 h 250"/>
                  <a:gd name="T66" fmla="*/ 209 w 213"/>
                  <a:gd name="T67" fmla="*/ 250 h 250"/>
                  <a:gd name="T68" fmla="*/ 213 w 213"/>
                  <a:gd name="T69" fmla="*/ 24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50">
                    <a:moveTo>
                      <a:pt x="213" y="245"/>
                    </a:moveTo>
                    <a:lnTo>
                      <a:pt x="199" y="230"/>
                    </a:lnTo>
                    <a:lnTo>
                      <a:pt x="187" y="213"/>
                    </a:lnTo>
                    <a:lnTo>
                      <a:pt x="176" y="194"/>
                    </a:lnTo>
                    <a:lnTo>
                      <a:pt x="167" y="176"/>
                    </a:lnTo>
                    <a:lnTo>
                      <a:pt x="159" y="156"/>
                    </a:lnTo>
                    <a:lnTo>
                      <a:pt x="151" y="137"/>
                    </a:lnTo>
                    <a:lnTo>
                      <a:pt x="142" y="119"/>
                    </a:lnTo>
                    <a:lnTo>
                      <a:pt x="133" y="100"/>
                    </a:lnTo>
                    <a:lnTo>
                      <a:pt x="124" y="82"/>
                    </a:lnTo>
                    <a:lnTo>
                      <a:pt x="113" y="64"/>
                    </a:lnTo>
                    <a:lnTo>
                      <a:pt x="100" y="49"/>
                    </a:lnTo>
                    <a:lnTo>
                      <a:pt x="86" y="34"/>
                    </a:lnTo>
                    <a:lnTo>
                      <a:pt x="70" y="22"/>
                    </a:lnTo>
                    <a:lnTo>
                      <a:pt x="49" y="12"/>
                    </a:lnTo>
                    <a:lnTo>
                      <a:pt x="27" y="5"/>
                    </a:lnTo>
                    <a:lnTo>
                      <a:pt x="1" y="0"/>
                    </a:lnTo>
                    <a:lnTo>
                      <a:pt x="0" y="6"/>
                    </a:lnTo>
                    <a:lnTo>
                      <a:pt x="26" y="10"/>
                    </a:lnTo>
                    <a:lnTo>
                      <a:pt x="47" y="18"/>
                    </a:lnTo>
                    <a:lnTo>
                      <a:pt x="66" y="27"/>
                    </a:lnTo>
                    <a:lnTo>
                      <a:pt x="83" y="39"/>
                    </a:lnTo>
                    <a:lnTo>
                      <a:pt x="96" y="52"/>
                    </a:lnTo>
                    <a:lnTo>
                      <a:pt x="108" y="67"/>
                    </a:lnTo>
                    <a:lnTo>
                      <a:pt x="120" y="85"/>
                    </a:lnTo>
                    <a:lnTo>
                      <a:pt x="129" y="102"/>
                    </a:lnTo>
                    <a:lnTo>
                      <a:pt x="137" y="121"/>
                    </a:lnTo>
                    <a:lnTo>
                      <a:pt x="145" y="140"/>
                    </a:lnTo>
                    <a:lnTo>
                      <a:pt x="153" y="159"/>
                    </a:lnTo>
                    <a:lnTo>
                      <a:pt x="163" y="178"/>
                    </a:lnTo>
                    <a:lnTo>
                      <a:pt x="172" y="197"/>
                    </a:lnTo>
                    <a:lnTo>
                      <a:pt x="182" y="217"/>
                    </a:lnTo>
                    <a:lnTo>
                      <a:pt x="195" y="234"/>
                    </a:lnTo>
                    <a:lnTo>
                      <a:pt x="209" y="250"/>
                    </a:lnTo>
                    <a:lnTo>
                      <a:pt x="213" y="2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95" name="Freeform 303">
                <a:extLst>
                  <a:ext uri="{FF2B5EF4-FFF2-40B4-BE49-F238E27FC236}">
                    <a16:creationId xmlns:a16="http://schemas.microsoft.com/office/drawing/2014/main" id="{890F2DDE-7F42-BBD1-CB5C-E2C8EC3EE38E}"/>
                  </a:ext>
                </a:extLst>
              </p:cNvPr>
              <p:cNvSpPr>
                <a:spLocks/>
              </p:cNvSpPr>
              <p:nvPr/>
            </p:nvSpPr>
            <p:spPr bwMode="auto">
              <a:xfrm>
                <a:off x="2024" y="2832"/>
                <a:ext cx="12" cy="12"/>
              </a:xfrm>
              <a:custGeom>
                <a:avLst/>
                <a:gdLst>
                  <a:gd name="T0" fmla="*/ 34 w 38"/>
                  <a:gd name="T1" fmla="*/ 31 h 37"/>
                  <a:gd name="T2" fmla="*/ 37 w 38"/>
                  <a:gd name="T3" fmla="*/ 31 h 37"/>
                  <a:gd name="T4" fmla="*/ 4 w 38"/>
                  <a:gd name="T5" fmla="*/ 0 h 37"/>
                  <a:gd name="T6" fmla="*/ 0 w 38"/>
                  <a:gd name="T7" fmla="*/ 4 h 37"/>
                  <a:gd name="T8" fmla="*/ 32 w 38"/>
                  <a:gd name="T9" fmla="*/ 36 h 37"/>
                  <a:gd name="T10" fmla="*/ 36 w 38"/>
                  <a:gd name="T11" fmla="*/ 36 h 37"/>
                  <a:gd name="T12" fmla="*/ 32 w 38"/>
                  <a:gd name="T13" fmla="*/ 36 h 37"/>
                  <a:gd name="T14" fmla="*/ 34 w 38"/>
                  <a:gd name="T15" fmla="*/ 37 h 37"/>
                  <a:gd name="T16" fmla="*/ 37 w 38"/>
                  <a:gd name="T17" fmla="*/ 36 h 37"/>
                  <a:gd name="T18" fmla="*/ 38 w 38"/>
                  <a:gd name="T19" fmla="*/ 33 h 37"/>
                  <a:gd name="T20" fmla="*/ 37 w 38"/>
                  <a:gd name="T21" fmla="*/ 31 h 37"/>
                  <a:gd name="T22" fmla="*/ 34 w 38"/>
                  <a:gd name="T23"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37">
                    <a:moveTo>
                      <a:pt x="34" y="31"/>
                    </a:moveTo>
                    <a:lnTo>
                      <a:pt x="37" y="31"/>
                    </a:lnTo>
                    <a:lnTo>
                      <a:pt x="4" y="0"/>
                    </a:lnTo>
                    <a:lnTo>
                      <a:pt x="0" y="4"/>
                    </a:lnTo>
                    <a:lnTo>
                      <a:pt x="32" y="36"/>
                    </a:lnTo>
                    <a:lnTo>
                      <a:pt x="36" y="36"/>
                    </a:lnTo>
                    <a:lnTo>
                      <a:pt x="32" y="36"/>
                    </a:lnTo>
                    <a:lnTo>
                      <a:pt x="34" y="37"/>
                    </a:lnTo>
                    <a:lnTo>
                      <a:pt x="37" y="36"/>
                    </a:lnTo>
                    <a:lnTo>
                      <a:pt x="38" y="33"/>
                    </a:lnTo>
                    <a:lnTo>
                      <a:pt x="37" y="31"/>
                    </a:lnTo>
                    <a:lnTo>
                      <a:pt x="34"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96" name="Freeform 304">
                <a:extLst>
                  <a:ext uri="{FF2B5EF4-FFF2-40B4-BE49-F238E27FC236}">
                    <a16:creationId xmlns:a16="http://schemas.microsoft.com/office/drawing/2014/main" id="{407B1C35-E2F7-9A79-8680-A39EAFF8595D}"/>
                  </a:ext>
                </a:extLst>
              </p:cNvPr>
              <p:cNvSpPr>
                <a:spLocks/>
              </p:cNvSpPr>
              <p:nvPr/>
            </p:nvSpPr>
            <p:spPr bwMode="auto">
              <a:xfrm>
                <a:off x="2035" y="2840"/>
                <a:ext cx="17" cy="6"/>
              </a:xfrm>
              <a:custGeom>
                <a:avLst/>
                <a:gdLst>
                  <a:gd name="T0" fmla="*/ 49 w 51"/>
                  <a:gd name="T1" fmla="*/ 13 h 18"/>
                  <a:gd name="T2" fmla="*/ 49 w 51"/>
                  <a:gd name="T3" fmla="*/ 13 h 18"/>
                  <a:gd name="T4" fmla="*/ 41 w 51"/>
                  <a:gd name="T5" fmla="*/ 9 h 18"/>
                  <a:gd name="T6" fmla="*/ 35 w 51"/>
                  <a:gd name="T7" fmla="*/ 6 h 18"/>
                  <a:gd name="T8" fmla="*/ 30 w 51"/>
                  <a:gd name="T9" fmla="*/ 3 h 18"/>
                  <a:gd name="T10" fmla="*/ 25 w 51"/>
                  <a:gd name="T11" fmla="*/ 2 h 18"/>
                  <a:gd name="T12" fmla="*/ 20 w 51"/>
                  <a:gd name="T13" fmla="*/ 0 h 18"/>
                  <a:gd name="T14" fmla="*/ 13 w 51"/>
                  <a:gd name="T15" fmla="*/ 0 h 18"/>
                  <a:gd name="T16" fmla="*/ 7 w 51"/>
                  <a:gd name="T17" fmla="*/ 2 h 18"/>
                  <a:gd name="T18" fmla="*/ 0 w 51"/>
                  <a:gd name="T19" fmla="*/ 6 h 18"/>
                  <a:gd name="T20" fmla="*/ 2 w 51"/>
                  <a:gd name="T21" fmla="*/ 10 h 18"/>
                  <a:gd name="T22" fmla="*/ 9 w 51"/>
                  <a:gd name="T23" fmla="*/ 8 h 18"/>
                  <a:gd name="T24" fmla="*/ 15 w 51"/>
                  <a:gd name="T25" fmla="*/ 6 h 18"/>
                  <a:gd name="T26" fmla="*/ 19 w 51"/>
                  <a:gd name="T27" fmla="*/ 6 h 18"/>
                  <a:gd name="T28" fmla="*/ 24 w 51"/>
                  <a:gd name="T29" fmla="*/ 7 h 18"/>
                  <a:gd name="T30" fmla="*/ 28 w 51"/>
                  <a:gd name="T31" fmla="*/ 9 h 18"/>
                  <a:gd name="T32" fmla="*/ 33 w 51"/>
                  <a:gd name="T33" fmla="*/ 11 h 18"/>
                  <a:gd name="T34" fmla="*/ 39 w 51"/>
                  <a:gd name="T35" fmla="*/ 14 h 18"/>
                  <a:gd name="T36" fmla="*/ 47 w 51"/>
                  <a:gd name="T37" fmla="*/ 18 h 18"/>
                  <a:gd name="T38" fmla="*/ 47 w 51"/>
                  <a:gd name="T39" fmla="*/ 18 h 18"/>
                  <a:gd name="T40" fmla="*/ 47 w 51"/>
                  <a:gd name="T41" fmla="*/ 18 h 18"/>
                  <a:gd name="T42" fmla="*/ 49 w 51"/>
                  <a:gd name="T43" fmla="*/ 18 h 18"/>
                  <a:gd name="T44" fmla="*/ 51 w 51"/>
                  <a:gd name="T45" fmla="*/ 16 h 18"/>
                  <a:gd name="T46" fmla="*/ 51 w 51"/>
                  <a:gd name="T47" fmla="*/ 14 h 18"/>
                  <a:gd name="T48" fmla="*/ 49 w 51"/>
                  <a:gd name="T4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18">
                    <a:moveTo>
                      <a:pt x="49" y="13"/>
                    </a:moveTo>
                    <a:lnTo>
                      <a:pt x="49" y="13"/>
                    </a:lnTo>
                    <a:lnTo>
                      <a:pt x="41" y="9"/>
                    </a:lnTo>
                    <a:lnTo>
                      <a:pt x="35" y="6"/>
                    </a:lnTo>
                    <a:lnTo>
                      <a:pt x="30" y="3"/>
                    </a:lnTo>
                    <a:lnTo>
                      <a:pt x="25" y="2"/>
                    </a:lnTo>
                    <a:lnTo>
                      <a:pt x="20" y="0"/>
                    </a:lnTo>
                    <a:lnTo>
                      <a:pt x="13" y="0"/>
                    </a:lnTo>
                    <a:lnTo>
                      <a:pt x="7" y="2"/>
                    </a:lnTo>
                    <a:lnTo>
                      <a:pt x="0" y="6"/>
                    </a:lnTo>
                    <a:lnTo>
                      <a:pt x="2" y="10"/>
                    </a:lnTo>
                    <a:lnTo>
                      <a:pt x="9" y="8"/>
                    </a:lnTo>
                    <a:lnTo>
                      <a:pt x="15" y="6"/>
                    </a:lnTo>
                    <a:lnTo>
                      <a:pt x="19" y="6"/>
                    </a:lnTo>
                    <a:lnTo>
                      <a:pt x="24" y="7"/>
                    </a:lnTo>
                    <a:lnTo>
                      <a:pt x="28" y="9"/>
                    </a:lnTo>
                    <a:lnTo>
                      <a:pt x="33" y="11"/>
                    </a:lnTo>
                    <a:lnTo>
                      <a:pt x="39" y="14"/>
                    </a:lnTo>
                    <a:lnTo>
                      <a:pt x="47" y="18"/>
                    </a:lnTo>
                    <a:lnTo>
                      <a:pt x="47" y="18"/>
                    </a:lnTo>
                    <a:lnTo>
                      <a:pt x="47" y="18"/>
                    </a:lnTo>
                    <a:lnTo>
                      <a:pt x="49" y="18"/>
                    </a:lnTo>
                    <a:lnTo>
                      <a:pt x="51" y="16"/>
                    </a:lnTo>
                    <a:lnTo>
                      <a:pt x="51" y="14"/>
                    </a:lnTo>
                    <a:lnTo>
                      <a:pt x="49"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97" name="Freeform 305">
                <a:extLst>
                  <a:ext uri="{FF2B5EF4-FFF2-40B4-BE49-F238E27FC236}">
                    <a16:creationId xmlns:a16="http://schemas.microsoft.com/office/drawing/2014/main" id="{E85C529B-4F51-3EE8-7B4E-2A7575E12197}"/>
                  </a:ext>
                </a:extLst>
              </p:cNvPr>
              <p:cNvSpPr>
                <a:spLocks/>
              </p:cNvSpPr>
              <p:nvPr/>
            </p:nvSpPr>
            <p:spPr bwMode="auto">
              <a:xfrm>
                <a:off x="2051" y="2845"/>
                <a:ext cx="15" cy="27"/>
              </a:xfrm>
              <a:custGeom>
                <a:avLst/>
                <a:gdLst>
                  <a:gd name="T0" fmla="*/ 45 w 45"/>
                  <a:gd name="T1" fmla="*/ 81 h 82"/>
                  <a:gd name="T2" fmla="*/ 41 w 45"/>
                  <a:gd name="T3" fmla="*/ 69 h 82"/>
                  <a:gd name="T4" fmla="*/ 38 w 45"/>
                  <a:gd name="T5" fmla="*/ 57 h 82"/>
                  <a:gd name="T6" fmla="*/ 35 w 45"/>
                  <a:gd name="T7" fmla="*/ 44 h 82"/>
                  <a:gd name="T8" fmla="*/ 31 w 45"/>
                  <a:gd name="T9" fmla="*/ 35 h 82"/>
                  <a:gd name="T10" fmla="*/ 26 w 45"/>
                  <a:gd name="T11" fmla="*/ 25 h 82"/>
                  <a:gd name="T12" fmla="*/ 20 w 45"/>
                  <a:gd name="T13" fmla="*/ 15 h 82"/>
                  <a:gd name="T14" fmla="*/ 12 w 45"/>
                  <a:gd name="T15" fmla="*/ 7 h 82"/>
                  <a:gd name="T16" fmla="*/ 2 w 45"/>
                  <a:gd name="T17" fmla="*/ 0 h 82"/>
                  <a:gd name="T18" fmla="*/ 0 w 45"/>
                  <a:gd name="T19" fmla="*/ 5 h 82"/>
                  <a:gd name="T20" fmla="*/ 8 w 45"/>
                  <a:gd name="T21" fmla="*/ 11 h 82"/>
                  <a:gd name="T22" fmla="*/ 16 w 45"/>
                  <a:gd name="T23" fmla="*/ 18 h 82"/>
                  <a:gd name="T24" fmla="*/ 22 w 45"/>
                  <a:gd name="T25" fmla="*/ 27 h 82"/>
                  <a:gd name="T26" fmla="*/ 26 w 45"/>
                  <a:gd name="T27" fmla="*/ 37 h 82"/>
                  <a:gd name="T28" fmla="*/ 29 w 45"/>
                  <a:gd name="T29" fmla="*/ 48 h 82"/>
                  <a:gd name="T30" fmla="*/ 33 w 45"/>
                  <a:gd name="T31" fmla="*/ 58 h 82"/>
                  <a:gd name="T32" fmla="*/ 36 w 45"/>
                  <a:gd name="T33" fmla="*/ 70 h 82"/>
                  <a:gd name="T34" fmla="*/ 39 w 45"/>
                  <a:gd name="T35" fmla="*/ 82 h 82"/>
                  <a:gd name="T36" fmla="*/ 45 w 45"/>
                  <a:gd name="T3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82">
                    <a:moveTo>
                      <a:pt x="45" y="81"/>
                    </a:moveTo>
                    <a:lnTo>
                      <a:pt x="41" y="69"/>
                    </a:lnTo>
                    <a:lnTo>
                      <a:pt x="38" y="57"/>
                    </a:lnTo>
                    <a:lnTo>
                      <a:pt x="35" y="44"/>
                    </a:lnTo>
                    <a:lnTo>
                      <a:pt x="31" y="35"/>
                    </a:lnTo>
                    <a:lnTo>
                      <a:pt x="26" y="25"/>
                    </a:lnTo>
                    <a:lnTo>
                      <a:pt x="20" y="15"/>
                    </a:lnTo>
                    <a:lnTo>
                      <a:pt x="12" y="7"/>
                    </a:lnTo>
                    <a:lnTo>
                      <a:pt x="2" y="0"/>
                    </a:lnTo>
                    <a:lnTo>
                      <a:pt x="0" y="5"/>
                    </a:lnTo>
                    <a:lnTo>
                      <a:pt x="8" y="11"/>
                    </a:lnTo>
                    <a:lnTo>
                      <a:pt x="16" y="18"/>
                    </a:lnTo>
                    <a:lnTo>
                      <a:pt x="22" y="27"/>
                    </a:lnTo>
                    <a:lnTo>
                      <a:pt x="26" y="37"/>
                    </a:lnTo>
                    <a:lnTo>
                      <a:pt x="29" y="48"/>
                    </a:lnTo>
                    <a:lnTo>
                      <a:pt x="33" y="58"/>
                    </a:lnTo>
                    <a:lnTo>
                      <a:pt x="36" y="70"/>
                    </a:lnTo>
                    <a:lnTo>
                      <a:pt x="39" y="82"/>
                    </a:lnTo>
                    <a:lnTo>
                      <a:pt x="45"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98" name="Freeform 306">
                <a:extLst>
                  <a:ext uri="{FF2B5EF4-FFF2-40B4-BE49-F238E27FC236}">
                    <a16:creationId xmlns:a16="http://schemas.microsoft.com/office/drawing/2014/main" id="{AD36D80C-E65D-51F3-F3D5-6999BF7AC0B2}"/>
                  </a:ext>
                </a:extLst>
              </p:cNvPr>
              <p:cNvSpPr>
                <a:spLocks/>
              </p:cNvSpPr>
              <p:nvPr/>
            </p:nvSpPr>
            <p:spPr bwMode="auto">
              <a:xfrm>
                <a:off x="2063" y="2872"/>
                <a:ext cx="12" cy="65"/>
              </a:xfrm>
              <a:custGeom>
                <a:avLst/>
                <a:gdLst>
                  <a:gd name="T0" fmla="*/ 30 w 35"/>
                  <a:gd name="T1" fmla="*/ 195 h 197"/>
                  <a:gd name="T2" fmla="*/ 32 w 35"/>
                  <a:gd name="T3" fmla="*/ 185 h 197"/>
                  <a:gd name="T4" fmla="*/ 35 w 35"/>
                  <a:gd name="T5" fmla="*/ 175 h 197"/>
                  <a:gd name="T6" fmla="*/ 35 w 35"/>
                  <a:gd name="T7" fmla="*/ 163 h 197"/>
                  <a:gd name="T8" fmla="*/ 35 w 35"/>
                  <a:gd name="T9" fmla="*/ 151 h 197"/>
                  <a:gd name="T10" fmla="*/ 34 w 35"/>
                  <a:gd name="T11" fmla="*/ 139 h 197"/>
                  <a:gd name="T12" fmla="*/ 32 w 35"/>
                  <a:gd name="T13" fmla="*/ 126 h 197"/>
                  <a:gd name="T14" fmla="*/ 31 w 35"/>
                  <a:gd name="T15" fmla="*/ 113 h 197"/>
                  <a:gd name="T16" fmla="*/ 29 w 35"/>
                  <a:gd name="T17" fmla="*/ 100 h 197"/>
                  <a:gd name="T18" fmla="*/ 26 w 35"/>
                  <a:gd name="T19" fmla="*/ 86 h 197"/>
                  <a:gd name="T20" fmla="*/ 24 w 35"/>
                  <a:gd name="T21" fmla="*/ 73 h 197"/>
                  <a:gd name="T22" fmla="*/ 21 w 35"/>
                  <a:gd name="T23" fmla="*/ 60 h 197"/>
                  <a:gd name="T24" fmla="*/ 18 w 35"/>
                  <a:gd name="T25" fmla="*/ 48 h 197"/>
                  <a:gd name="T26" fmla="*/ 15 w 35"/>
                  <a:gd name="T27" fmla="*/ 35 h 197"/>
                  <a:gd name="T28" fmla="*/ 12 w 35"/>
                  <a:gd name="T29" fmla="*/ 23 h 197"/>
                  <a:gd name="T30" fmla="*/ 9 w 35"/>
                  <a:gd name="T31" fmla="*/ 11 h 197"/>
                  <a:gd name="T32" fmla="*/ 6 w 35"/>
                  <a:gd name="T33" fmla="*/ 0 h 197"/>
                  <a:gd name="T34" fmla="*/ 0 w 35"/>
                  <a:gd name="T35" fmla="*/ 1 h 197"/>
                  <a:gd name="T36" fmla="*/ 4 w 35"/>
                  <a:gd name="T37" fmla="*/ 13 h 197"/>
                  <a:gd name="T38" fmla="*/ 6 w 35"/>
                  <a:gd name="T39" fmla="*/ 24 h 197"/>
                  <a:gd name="T40" fmla="*/ 10 w 35"/>
                  <a:gd name="T41" fmla="*/ 36 h 197"/>
                  <a:gd name="T42" fmla="*/ 13 w 35"/>
                  <a:gd name="T43" fmla="*/ 49 h 197"/>
                  <a:gd name="T44" fmla="*/ 15 w 35"/>
                  <a:gd name="T45" fmla="*/ 61 h 197"/>
                  <a:gd name="T46" fmla="*/ 18 w 35"/>
                  <a:gd name="T47" fmla="*/ 74 h 197"/>
                  <a:gd name="T48" fmla="*/ 21 w 35"/>
                  <a:gd name="T49" fmla="*/ 87 h 197"/>
                  <a:gd name="T50" fmla="*/ 23 w 35"/>
                  <a:gd name="T51" fmla="*/ 102 h 197"/>
                  <a:gd name="T52" fmla="*/ 25 w 35"/>
                  <a:gd name="T53" fmla="*/ 114 h 197"/>
                  <a:gd name="T54" fmla="*/ 26 w 35"/>
                  <a:gd name="T55" fmla="*/ 126 h 197"/>
                  <a:gd name="T56" fmla="*/ 28 w 35"/>
                  <a:gd name="T57" fmla="*/ 139 h 197"/>
                  <a:gd name="T58" fmla="*/ 28 w 35"/>
                  <a:gd name="T59" fmla="*/ 151 h 197"/>
                  <a:gd name="T60" fmla="*/ 29 w 35"/>
                  <a:gd name="T61" fmla="*/ 163 h 197"/>
                  <a:gd name="T62" fmla="*/ 28 w 35"/>
                  <a:gd name="T63" fmla="*/ 174 h 197"/>
                  <a:gd name="T64" fmla="*/ 26 w 35"/>
                  <a:gd name="T65" fmla="*/ 184 h 197"/>
                  <a:gd name="T66" fmla="*/ 25 w 35"/>
                  <a:gd name="T67" fmla="*/ 194 h 197"/>
                  <a:gd name="T68" fmla="*/ 25 w 35"/>
                  <a:gd name="T69" fmla="*/ 196 h 197"/>
                  <a:gd name="T70" fmla="*/ 27 w 35"/>
                  <a:gd name="T71" fmla="*/ 197 h 197"/>
                  <a:gd name="T72" fmla="*/ 29 w 35"/>
                  <a:gd name="T73" fmla="*/ 197 h 197"/>
                  <a:gd name="T74" fmla="*/ 30 w 35"/>
                  <a:gd name="T75" fmla="*/ 1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197">
                    <a:moveTo>
                      <a:pt x="30" y="195"/>
                    </a:moveTo>
                    <a:lnTo>
                      <a:pt x="32" y="185"/>
                    </a:lnTo>
                    <a:lnTo>
                      <a:pt x="35" y="175"/>
                    </a:lnTo>
                    <a:lnTo>
                      <a:pt x="35" y="163"/>
                    </a:lnTo>
                    <a:lnTo>
                      <a:pt x="35" y="151"/>
                    </a:lnTo>
                    <a:lnTo>
                      <a:pt x="34" y="139"/>
                    </a:lnTo>
                    <a:lnTo>
                      <a:pt x="32" y="126"/>
                    </a:lnTo>
                    <a:lnTo>
                      <a:pt x="31" y="113"/>
                    </a:lnTo>
                    <a:lnTo>
                      <a:pt x="29" y="100"/>
                    </a:lnTo>
                    <a:lnTo>
                      <a:pt x="26" y="86"/>
                    </a:lnTo>
                    <a:lnTo>
                      <a:pt x="24" y="73"/>
                    </a:lnTo>
                    <a:lnTo>
                      <a:pt x="21" y="60"/>
                    </a:lnTo>
                    <a:lnTo>
                      <a:pt x="18" y="48"/>
                    </a:lnTo>
                    <a:lnTo>
                      <a:pt x="15" y="35"/>
                    </a:lnTo>
                    <a:lnTo>
                      <a:pt x="12" y="23"/>
                    </a:lnTo>
                    <a:lnTo>
                      <a:pt x="9" y="11"/>
                    </a:lnTo>
                    <a:lnTo>
                      <a:pt x="6" y="0"/>
                    </a:lnTo>
                    <a:lnTo>
                      <a:pt x="0" y="1"/>
                    </a:lnTo>
                    <a:lnTo>
                      <a:pt x="4" y="13"/>
                    </a:lnTo>
                    <a:lnTo>
                      <a:pt x="6" y="24"/>
                    </a:lnTo>
                    <a:lnTo>
                      <a:pt x="10" y="36"/>
                    </a:lnTo>
                    <a:lnTo>
                      <a:pt x="13" y="49"/>
                    </a:lnTo>
                    <a:lnTo>
                      <a:pt x="15" y="61"/>
                    </a:lnTo>
                    <a:lnTo>
                      <a:pt x="18" y="74"/>
                    </a:lnTo>
                    <a:lnTo>
                      <a:pt x="21" y="87"/>
                    </a:lnTo>
                    <a:lnTo>
                      <a:pt x="23" y="102"/>
                    </a:lnTo>
                    <a:lnTo>
                      <a:pt x="25" y="114"/>
                    </a:lnTo>
                    <a:lnTo>
                      <a:pt x="26" y="126"/>
                    </a:lnTo>
                    <a:lnTo>
                      <a:pt x="28" y="139"/>
                    </a:lnTo>
                    <a:lnTo>
                      <a:pt x="28" y="151"/>
                    </a:lnTo>
                    <a:lnTo>
                      <a:pt x="29" y="163"/>
                    </a:lnTo>
                    <a:lnTo>
                      <a:pt x="28" y="174"/>
                    </a:lnTo>
                    <a:lnTo>
                      <a:pt x="26" y="184"/>
                    </a:lnTo>
                    <a:lnTo>
                      <a:pt x="25" y="194"/>
                    </a:lnTo>
                    <a:lnTo>
                      <a:pt x="25" y="196"/>
                    </a:lnTo>
                    <a:lnTo>
                      <a:pt x="27" y="197"/>
                    </a:lnTo>
                    <a:lnTo>
                      <a:pt x="29" y="197"/>
                    </a:lnTo>
                    <a:lnTo>
                      <a:pt x="30" y="1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299" name="Freeform 307">
                <a:extLst>
                  <a:ext uri="{FF2B5EF4-FFF2-40B4-BE49-F238E27FC236}">
                    <a16:creationId xmlns:a16="http://schemas.microsoft.com/office/drawing/2014/main" id="{CE7E2C6D-1F67-8E8B-0316-38DCACB70EBC}"/>
                  </a:ext>
                </a:extLst>
              </p:cNvPr>
              <p:cNvSpPr>
                <a:spLocks/>
              </p:cNvSpPr>
              <p:nvPr/>
            </p:nvSpPr>
            <p:spPr bwMode="auto">
              <a:xfrm>
                <a:off x="2026" y="2936"/>
                <a:ext cx="48" cy="14"/>
              </a:xfrm>
              <a:custGeom>
                <a:avLst/>
                <a:gdLst>
                  <a:gd name="T0" fmla="*/ 1 w 142"/>
                  <a:gd name="T1" fmla="*/ 10 h 42"/>
                  <a:gd name="T2" fmla="*/ 5 w 142"/>
                  <a:gd name="T3" fmla="*/ 17 h 42"/>
                  <a:gd name="T4" fmla="*/ 12 w 142"/>
                  <a:gd name="T5" fmla="*/ 22 h 42"/>
                  <a:gd name="T6" fmla="*/ 22 w 142"/>
                  <a:gd name="T7" fmla="*/ 27 h 42"/>
                  <a:gd name="T8" fmla="*/ 30 w 142"/>
                  <a:gd name="T9" fmla="*/ 33 h 42"/>
                  <a:gd name="T10" fmla="*/ 41 w 142"/>
                  <a:gd name="T11" fmla="*/ 37 h 42"/>
                  <a:gd name="T12" fmla="*/ 51 w 142"/>
                  <a:gd name="T13" fmla="*/ 39 h 42"/>
                  <a:gd name="T14" fmla="*/ 62 w 142"/>
                  <a:gd name="T15" fmla="*/ 41 h 42"/>
                  <a:gd name="T16" fmla="*/ 74 w 142"/>
                  <a:gd name="T17" fmla="*/ 42 h 42"/>
                  <a:gd name="T18" fmla="*/ 85 w 142"/>
                  <a:gd name="T19" fmla="*/ 41 h 42"/>
                  <a:gd name="T20" fmla="*/ 96 w 142"/>
                  <a:gd name="T21" fmla="*/ 40 h 42"/>
                  <a:gd name="T22" fmla="*/ 107 w 142"/>
                  <a:gd name="T23" fmla="*/ 37 h 42"/>
                  <a:gd name="T24" fmla="*/ 116 w 142"/>
                  <a:gd name="T25" fmla="*/ 33 h 42"/>
                  <a:gd name="T26" fmla="*/ 125 w 142"/>
                  <a:gd name="T27" fmla="*/ 27 h 42"/>
                  <a:gd name="T28" fmla="*/ 132 w 142"/>
                  <a:gd name="T29" fmla="*/ 20 h 42"/>
                  <a:gd name="T30" fmla="*/ 138 w 142"/>
                  <a:gd name="T31" fmla="*/ 11 h 42"/>
                  <a:gd name="T32" fmla="*/ 142 w 142"/>
                  <a:gd name="T33" fmla="*/ 1 h 42"/>
                  <a:gd name="T34" fmla="*/ 136 w 142"/>
                  <a:gd name="T35" fmla="*/ 0 h 42"/>
                  <a:gd name="T36" fmla="*/ 133 w 142"/>
                  <a:gd name="T37" fmla="*/ 9 h 42"/>
                  <a:gd name="T38" fmla="*/ 128 w 142"/>
                  <a:gd name="T39" fmla="*/ 17 h 42"/>
                  <a:gd name="T40" fmla="*/ 122 w 142"/>
                  <a:gd name="T41" fmla="*/ 22 h 42"/>
                  <a:gd name="T42" fmla="*/ 114 w 142"/>
                  <a:gd name="T43" fmla="*/ 27 h 42"/>
                  <a:gd name="T44" fmla="*/ 105 w 142"/>
                  <a:gd name="T45" fmla="*/ 32 h 42"/>
                  <a:gd name="T46" fmla="*/ 95 w 142"/>
                  <a:gd name="T47" fmla="*/ 35 h 42"/>
                  <a:gd name="T48" fmla="*/ 85 w 142"/>
                  <a:gd name="T49" fmla="*/ 36 h 42"/>
                  <a:gd name="T50" fmla="*/ 74 w 142"/>
                  <a:gd name="T51" fmla="*/ 36 h 42"/>
                  <a:gd name="T52" fmla="*/ 63 w 142"/>
                  <a:gd name="T53" fmla="*/ 36 h 42"/>
                  <a:gd name="T54" fmla="*/ 52 w 142"/>
                  <a:gd name="T55" fmla="*/ 33 h 42"/>
                  <a:gd name="T56" fmla="*/ 41 w 142"/>
                  <a:gd name="T57" fmla="*/ 31 h 42"/>
                  <a:gd name="T58" fmla="*/ 33 w 142"/>
                  <a:gd name="T59" fmla="*/ 26 h 42"/>
                  <a:gd name="T60" fmla="*/ 24 w 142"/>
                  <a:gd name="T61" fmla="*/ 23 h 42"/>
                  <a:gd name="T62" fmla="*/ 16 w 142"/>
                  <a:gd name="T63" fmla="*/ 18 h 42"/>
                  <a:gd name="T64" fmla="*/ 10 w 142"/>
                  <a:gd name="T65" fmla="*/ 13 h 42"/>
                  <a:gd name="T66" fmla="*/ 5 w 142"/>
                  <a:gd name="T67" fmla="*/ 7 h 42"/>
                  <a:gd name="T68" fmla="*/ 3 w 142"/>
                  <a:gd name="T69" fmla="*/ 6 h 42"/>
                  <a:gd name="T70" fmla="*/ 1 w 142"/>
                  <a:gd name="T71" fmla="*/ 7 h 42"/>
                  <a:gd name="T72" fmla="*/ 0 w 142"/>
                  <a:gd name="T73" fmla="*/ 8 h 42"/>
                  <a:gd name="T74" fmla="*/ 1 w 142"/>
                  <a:gd name="T75"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42">
                    <a:moveTo>
                      <a:pt x="1" y="10"/>
                    </a:moveTo>
                    <a:lnTo>
                      <a:pt x="5" y="17"/>
                    </a:lnTo>
                    <a:lnTo>
                      <a:pt x="12" y="22"/>
                    </a:lnTo>
                    <a:lnTo>
                      <a:pt x="22" y="27"/>
                    </a:lnTo>
                    <a:lnTo>
                      <a:pt x="30" y="33"/>
                    </a:lnTo>
                    <a:lnTo>
                      <a:pt x="41" y="37"/>
                    </a:lnTo>
                    <a:lnTo>
                      <a:pt x="51" y="39"/>
                    </a:lnTo>
                    <a:lnTo>
                      <a:pt x="62" y="41"/>
                    </a:lnTo>
                    <a:lnTo>
                      <a:pt x="74" y="42"/>
                    </a:lnTo>
                    <a:lnTo>
                      <a:pt x="85" y="41"/>
                    </a:lnTo>
                    <a:lnTo>
                      <a:pt x="96" y="40"/>
                    </a:lnTo>
                    <a:lnTo>
                      <a:pt x="107" y="37"/>
                    </a:lnTo>
                    <a:lnTo>
                      <a:pt x="116" y="33"/>
                    </a:lnTo>
                    <a:lnTo>
                      <a:pt x="125" y="27"/>
                    </a:lnTo>
                    <a:lnTo>
                      <a:pt x="132" y="20"/>
                    </a:lnTo>
                    <a:lnTo>
                      <a:pt x="138" y="11"/>
                    </a:lnTo>
                    <a:lnTo>
                      <a:pt x="142" y="1"/>
                    </a:lnTo>
                    <a:lnTo>
                      <a:pt x="136" y="0"/>
                    </a:lnTo>
                    <a:lnTo>
                      <a:pt x="133" y="9"/>
                    </a:lnTo>
                    <a:lnTo>
                      <a:pt x="128" y="17"/>
                    </a:lnTo>
                    <a:lnTo>
                      <a:pt x="122" y="22"/>
                    </a:lnTo>
                    <a:lnTo>
                      <a:pt x="114" y="27"/>
                    </a:lnTo>
                    <a:lnTo>
                      <a:pt x="105" y="32"/>
                    </a:lnTo>
                    <a:lnTo>
                      <a:pt x="95" y="35"/>
                    </a:lnTo>
                    <a:lnTo>
                      <a:pt x="85" y="36"/>
                    </a:lnTo>
                    <a:lnTo>
                      <a:pt x="74" y="36"/>
                    </a:lnTo>
                    <a:lnTo>
                      <a:pt x="63" y="36"/>
                    </a:lnTo>
                    <a:lnTo>
                      <a:pt x="52" y="33"/>
                    </a:lnTo>
                    <a:lnTo>
                      <a:pt x="41" y="31"/>
                    </a:lnTo>
                    <a:lnTo>
                      <a:pt x="33" y="26"/>
                    </a:lnTo>
                    <a:lnTo>
                      <a:pt x="24" y="23"/>
                    </a:lnTo>
                    <a:lnTo>
                      <a:pt x="16" y="18"/>
                    </a:lnTo>
                    <a:lnTo>
                      <a:pt x="10" y="13"/>
                    </a:lnTo>
                    <a:lnTo>
                      <a:pt x="5" y="7"/>
                    </a:lnTo>
                    <a:lnTo>
                      <a:pt x="3" y="6"/>
                    </a:lnTo>
                    <a:lnTo>
                      <a:pt x="1" y="7"/>
                    </a:lnTo>
                    <a:lnTo>
                      <a:pt x="0" y="8"/>
                    </a:lnTo>
                    <a:lnTo>
                      <a:pt x="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00" name="Freeform 308">
                <a:extLst>
                  <a:ext uri="{FF2B5EF4-FFF2-40B4-BE49-F238E27FC236}">
                    <a16:creationId xmlns:a16="http://schemas.microsoft.com/office/drawing/2014/main" id="{636F3427-1B8F-EF7B-28B3-88405FBF0751}"/>
                  </a:ext>
                </a:extLst>
              </p:cNvPr>
              <p:cNvSpPr>
                <a:spLocks/>
              </p:cNvSpPr>
              <p:nvPr/>
            </p:nvSpPr>
            <p:spPr bwMode="auto">
              <a:xfrm>
                <a:off x="2016" y="2896"/>
                <a:ext cx="12" cy="44"/>
              </a:xfrm>
              <a:custGeom>
                <a:avLst/>
                <a:gdLst>
                  <a:gd name="T0" fmla="*/ 0 w 36"/>
                  <a:gd name="T1" fmla="*/ 2 h 131"/>
                  <a:gd name="T2" fmla="*/ 2 w 36"/>
                  <a:gd name="T3" fmla="*/ 8 h 131"/>
                  <a:gd name="T4" fmla="*/ 4 w 36"/>
                  <a:gd name="T5" fmla="*/ 15 h 131"/>
                  <a:gd name="T6" fmla="*/ 5 w 36"/>
                  <a:gd name="T7" fmla="*/ 24 h 131"/>
                  <a:gd name="T8" fmla="*/ 7 w 36"/>
                  <a:gd name="T9" fmla="*/ 32 h 131"/>
                  <a:gd name="T10" fmla="*/ 8 w 36"/>
                  <a:gd name="T11" fmla="*/ 40 h 131"/>
                  <a:gd name="T12" fmla="*/ 9 w 36"/>
                  <a:gd name="T13" fmla="*/ 48 h 131"/>
                  <a:gd name="T14" fmla="*/ 11 w 36"/>
                  <a:gd name="T15" fmla="*/ 57 h 131"/>
                  <a:gd name="T16" fmla="*/ 11 w 36"/>
                  <a:gd name="T17" fmla="*/ 66 h 131"/>
                  <a:gd name="T18" fmla="*/ 13 w 36"/>
                  <a:gd name="T19" fmla="*/ 75 h 131"/>
                  <a:gd name="T20" fmla="*/ 15 w 36"/>
                  <a:gd name="T21" fmla="*/ 84 h 131"/>
                  <a:gd name="T22" fmla="*/ 17 w 36"/>
                  <a:gd name="T23" fmla="*/ 92 h 131"/>
                  <a:gd name="T24" fmla="*/ 19 w 36"/>
                  <a:gd name="T25" fmla="*/ 101 h 131"/>
                  <a:gd name="T26" fmla="*/ 21 w 36"/>
                  <a:gd name="T27" fmla="*/ 110 h 131"/>
                  <a:gd name="T28" fmla="*/ 24 w 36"/>
                  <a:gd name="T29" fmla="*/ 117 h 131"/>
                  <a:gd name="T30" fmla="*/ 28 w 36"/>
                  <a:gd name="T31" fmla="*/ 124 h 131"/>
                  <a:gd name="T32" fmla="*/ 32 w 36"/>
                  <a:gd name="T33" fmla="*/ 131 h 131"/>
                  <a:gd name="T34" fmla="*/ 36 w 36"/>
                  <a:gd name="T35" fmla="*/ 127 h 131"/>
                  <a:gd name="T36" fmla="*/ 32 w 36"/>
                  <a:gd name="T37" fmla="*/ 122 h 131"/>
                  <a:gd name="T38" fmla="*/ 30 w 36"/>
                  <a:gd name="T39" fmla="*/ 115 h 131"/>
                  <a:gd name="T40" fmla="*/ 26 w 36"/>
                  <a:gd name="T41" fmla="*/ 108 h 131"/>
                  <a:gd name="T42" fmla="*/ 24 w 36"/>
                  <a:gd name="T43" fmla="*/ 100 h 131"/>
                  <a:gd name="T44" fmla="*/ 22 w 36"/>
                  <a:gd name="T45" fmla="*/ 91 h 131"/>
                  <a:gd name="T46" fmla="*/ 21 w 36"/>
                  <a:gd name="T47" fmla="*/ 83 h 131"/>
                  <a:gd name="T48" fmla="*/ 19 w 36"/>
                  <a:gd name="T49" fmla="*/ 74 h 131"/>
                  <a:gd name="T50" fmla="*/ 17 w 36"/>
                  <a:gd name="T51" fmla="*/ 65 h 131"/>
                  <a:gd name="T52" fmla="*/ 16 w 36"/>
                  <a:gd name="T53" fmla="*/ 56 h 131"/>
                  <a:gd name="T54" fmla="*/ 15 w 36"/>
                  <a:gd name="T55" fmla="*/ 47 h 131"/>
                  <a:gd name="T56" fmla="*/ 13 w 36"/>
                  <a:gd name="T57" fmla="*/ 39 h 131"/>
                  <a:gd name="T58" fmla="*/ 12 w 36"/>
                  <a:gd name="T59" fmla="*/ 31 h 131"/>
                  <a:gd name="T60" fmla="*/ 11 w 36"/>
                  <a:gd name="T61" fmla="*/ 22 h 131"/>
                  <a:gd name="T62" fmla="*/ 9 w 36"/>
                  <a:gd name="T63" fmla="*/ 14 h 131"/>
                  <a:gd name="T64" fmla="*/ 8 w 36"/>
                  <a:gd name="T65" fmla="*/ 7 h 131"/>
                  <a:gd name="T66" fmla="*/ 5 w 36"/>
                  <a:gd name="T67" fmla="*/ 0 h 131"/>
                  <a:gd name="T68" fmla="*/ 0 w 36"/>
                  <a:gd name="T69"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131">
                    <a:moveTo>
                      <a:pt x="0" y="2"/>
                    </a:moveTo>
                    <a:lnTo>
                      <a:pt x="2" y="8"/>
                    </a:lnTo>
                    <a:lnTo>
                      <a:pt x="4" y="15"/>
                    </a:lnTo>
                    <a:lnTo>
                      <a:pt x="5" y="24"/>
                    </a:lnTo>
                    <a:lnTo>
                      <a:pt x="7" y="32"/>
                    </a:lnTo>
                    <a:lnTo>
                      <a:pt x="8" y="40"/>
                    </a:lnTo>
                    <a:lnTo>
                      <a:pt x="9" y="48"/>
                    </a:lnTo>
                    <a:lnTo>
                      <a:pt x="11" y="57"/>
                    </a:lnTo>
                    <a:lnTo>
                      <a:pt x="11" y="66"/>
                    </a:lnTo>
                    <a:lnTo>
                      <a:pt x="13" y="75"/>
                    </a:lnTo>
                    <a:lnTo>
                      <a:pt x="15" y="84"/>
                    </a:lnTo>
                    <a:lnTo>
                      <a:pt x="17" y="92"/>
                    </a:lnTo>
                    <a:lnTo>
                      <a:pt x="19" y="101"/>
                    </a:lnTo>
                    <a:lnTo>
                      <a:pt x="21" y="110"/>
                    </a:lnTo>
                    <a:lnTo>
                      <a:pt x="24" y="117"/>
                    </a:lnTo>
                    <a:lnTo>
                      <a:pt x="28" y="124"/>
                    </a:lnTo>
                    <a:lnTo>
                      <a:pt x="32" y="131"/>
                    </a:lnTo>
                    <a:lnTo>
                      <a:pt x="36" y="127"/>
                    </a:lnTo>
                    <a:lnTo>
                      <a:pt x="32" y="122"/>
                    </a:lnTo>
                    <a:lnTo>
                      <a:pt x="30" y="115"/>
                    </a:lnTo>
                    <a:lnTo>
                      <a:pt x="26" y="108"/>
                    </a:lnTo>
                    <a:lnTo>
                      <a:pt x="24" y="100"/>
                    </a:lnTo>
                    <a:lnTo>
                      <a:pt x="22" y="91"/>
                    </a:lnTo>
                    <a:lnTo>
                      <a:pt x="21" y="83"/>
                    </a:lnTo>
                    <a:lnTo>
                      <a:pt x="19" y="74"/>
                    </a:lnTo>
                    <a:lnTo>
                      <a:pt x="17" y="65"/>
                    </a:lnTo>
                    <a:lnTo>
                      <a:pt x="16" y="56"/>
                    </a:lnTo>
                    <a:lnTo>
                      <a:pt x="15" y="47"/>
                    </a:lnTo>
                    <a:lnTo>
                      <a:pt x="13" y="39"/>
                    </a:lnTo>
                    <a:lnTo>
                      <a:pt x="12" y="31"/>
                    </a:lnTo>
                    <a:lnTo>
                      <a:pt x="11" y="22"/>
                    </a:lnTo>
                    <a:lnTo>
                      <a:pt x="9" y="14"/>
                    </a:lnTo>
                    <a:lnTo>
                      <a:pt x="8" y="7"/>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01" name="Freeform 309">
                <a:extLst>
                  <a:ext uri="{FF2B5EF4-FFF2-40B4-BE49-F238E27FC236}">
                    <a16:creationId xmlns:a16="http://schemas.microsoft.com/office/drawing/2014/main" id="{1330677F-205D-B679-1612-DDBE7A753D50}"/>
                  </a:ext>
                </a:extLst>
              </p:cNvPr>
              <p:cNvSpPr>
                <a:spLocks/>
              </p:cNvSpPr>
              <p:nvPr/>
            </p:nvSpPr>
            <p:spPr bwMode="auto">
              <a:xfrm>
                <a:off x="1967" y="2863"/>
                <a:ext cx="51" cy="34"/>
              </a:xfrm>
              <a:custGeom>
                <a:avLst/>
                <a:gdLst>
                  <a:gd name="T0" fmla="*/ 0 w 151"/>
                  <a:gd name="T1" fmla="*/ 2 h 101"/>
                  <a:gd name="T2" fmla="*/ 0 w 151"/>
                  <a:gd name="T3" fmla="*/ 2 h 101"/>
                  <a:gd name="T4" fmla="*/ 5 w 151"/>
                  <a:gd name="T5" fmla="*/ 12 h 101"/>
                  <a:gd name="T6" fmla="*/ 12 w 151"/>
                  <a:gd name="T7" fmla="*/ 20 h 101"/>
                  <a:gd name="T8" fmla="*/ 20 w 151"/>
                  <a:gd name="T9" fmla="*/ 26 h 101"/>
                  <a:gd name="T10" fmla="*/ 30 w 151"/>
                  <a:gd name="T11" fmla="*/ 32 h 101"/>
                  <a:gd name="T12" fmla="*/ 40 w 151"/>
                  <a:gd name="T13" fmla="*/ 38 h 101"/>
                  <a:gd name="T14" fmla="*/ 51 w 151"/>
                  <a:gd name="T15" fmla="*/ 41 h 101"/>
                  <a:gd name="T16" fmla="*/ 62 w 151"/>
                  <a:gd name="T17" fmla="*/ 45 h 101"/>
                  <a:gd name="T18" fmla="*/ 74 w 151"/>
                  <a:gd name="T19" fmla="*/ 49 h 101"/>
                  <a:gd name="T20" fmla="*/ 87 w 151"/>
                  <a:gd name="T21" fmla="*/ 53 h 101"/>
                  <a:gd name="T22" fmla="*/ 98 w 151"/>
                  <a:gd name="T23" fmla="*/ 57 h 101"/>
                  <a:gd name="T24" fmla="*/ 109 w 151"/>
                  <a:gd name="T25" fmla="*/ 61 h 101"/>
                  <a:gd name="T26" fmla="*/ 118 w 151"/>
                  <a:gd name="T27" fmla="*/ 67 h 101"/>
                  <a:gd name="T28" fmla="*/ 128 w 151"/>
                  <a:gd name="T29" fmla="*/ 73 h 101"/>
                  <a:gd name="T30" fmla="*/ 135 w 151"/>
                  <a:gd name="T31" fmla="*/ 81 h 101"/>
                  <a:gd name="T32" fmla="*/ 142 w 151"/>
                  <a:gd name="T33" fmla="*/ 90 h 101"/>
                  <a:gd name="T34" fmla="*/ 146 w 151"/>
                  <a:gd name="T35" fmla="*/ 101 h 101"/>
                  <a:gd name="T36" fmla="*/ 151 w 151"/>
                  <a:gd name="T37" fmla="*/ 99 h 101"/>
                  <a:gd name="T38" fmla="*/ 146 w 151"/>
                  <a:gd name="T39" fmla="*/ 88 h 101"/>
                  <a:gd name="T40" fmla="*/ 140 w 151"/>
                  <a:gd name="T41" fmla="*/ 77 h 101"/>
                  <a:gd name="T42" fmla="*/ 131 w 151"/>
                  <a:gd name="T43" fmla="*/ 69 h 101"/>
                  <a:gd name="T44" fmla="*/ 121 w 151"/>
                  <a:gd name="T45" fmla="*/ 62 h 101"/>
                  <a:gd name="T46" fmla="*/ 111 w 151"/>
                  <a:gd name="T47" fmla="*/ 57 h 101"/>
                  <a:gd name="T48" fmla="*/ 100 w 151"/>
                  <a:gd name="T49" fmla="*/ 51 h 101"/>
                  <a:gd name="T50" fmla="*/ 89 w 151"/>
                  <a:gd name="T51" fmla="*/ 47 h 101"/>
                  <a:gd name="T52" fmla="*/ 77 w 151"/>
                  <a:gd name="T53" fmla="*/ 43 h 101"/>
                  <a:gd name="T54" fmla="*/ 64 w 151"/>
                  <a:gd name="T55" fmla="*/ 40 h 101"/>
                  <a:gd name="T56" fmla="*/ 53 w 151"/>
                  <a:gd name="T57" fmla="*/ 36 h 101"/>
                  <a:gd name="T58" fmla="*/ 42 w 151"/>
                  <a:gd name="T59" fmla="*/ 32 h 101"/>
                  <a:gd name="T60" fmla="*/ 32 w 151"/>
                  <a:gd name="T61" fmla="*/ 27 h 101"/>
                  <a:gd name="T62" fmla="*/ 23 w 151"/>
                  <a:gd name="T63" fmla="*/ 22 h 101"/>
                  <a:gd name="T64" fmla="*/ 15 w 151"/>
                  <a:gd name="T65" fmla="*/ 15 h 101"/>
                  <a:gd name="T66" fmla="*/ 9 w 151"/>
                  <a:gd name="T67" fmla="*/ 8 h 101"/>
                  <a:gd name="T68" fmla="*/ 5 w 151"/>
                  <a:gd name="T69" fmla="*/ 0 h 101"/>
                  <a:gd name="T70" fmla="*/ 4 w 151"/>
                  <a:gd name="T71" fmla="*/ 0 h 101"/>
                  <a:gd name="T72" fmla="*/ 0 w 151"/>
                  <a:gd name="T73"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101">
                    <a:moveTo>
                      <a:pt x="0" y="2"/>
                    </a:moveTo>
                    <a:lnTo>
                      <a:pt x="0" y="2"/>
                    </a:lnTo>
                    <a:lnTo>
                      <a:pt x="5" y="12"/>
                    </a:lnTo>
                    <a:lnTo>
                      <a:pt x="12" y="20"/>
                    </a:lnTo>
                    <a:lnTo>
                      <a:pt x="20" y="26"/>
                    </a:lnTo>
                    <a:lnTo>
                      <a:pt x="30" y="32"/>
                    </a:lnTo>
                    <a:lnTo>
                      <a:pt x="40" y="38"/>
                    </a:lnTo>
                    <a:lnTo>
                      <a:pt x="51" y="41"/>
                    </a:lnTo>
                    <a:lnTo>
                      <a:pt x="62" y="45"/>
                    </a:lnTo>
                    <a:lnTo>
                      <a:pt x="74" y="49"/>
                    </a:lnTo>
                    <a:lnTo>
                      <a:pt x="87" y="53"/>
                    </a:lnTo>
                    <a:lnTo>
                      <a:pt x="98" y="57"/>
                    </a:lnTo>
                    <a:lnTo>
                      <a:pt x="109" y="61"/>
                    </a:lnTo>
                    <a:lnTo>
                      <a:pt x="118" y="67"/>
                    </a:lnTo>
                    <a:lnTo>
                      <a:pt x="128" y="73"/>
                    </a:lnTo>
                    <a:lnTo>
                      <a:pt x="135" y="81"/>
                    </a:lnTo>
                    <a:lnTo>
                      <a:pt x="142" y="90"/>
                    </a:lnTo>
                    <a:lnTo>
                      <a:pt x="146" y="101"/>
                    </a:lnTo>
                    <a:lnTo>
                      <a:pt x="151" y="99"/>
                    </a:lnTo>
                    <a:lnTo>
                      <a:pt x="146" y="88"/>
                    </a:lnTo>
                    <a:lnTo>
                      <a:pt x="140" y="77"/>
                    </a:lnTo>
                    <a:lnTo>
                      <a:pt x="131" y="69"/>
                    </a:lnTo>
                    <a:lnTo>
                      <a:pt x="121" y="62"/>
                    </a:lnTo>
                    <a:lnTo>
                      <a:pt x="111" y="57"/>
                    </a:lnTo>
                    <a:lnTo>
                      <a:pt x="100" y="51"/>
                    </a:lnTo>
                    <a:lnTo>
                      <a:pt x="89" y="47"/>
                    </a:lnTo>
                    <a:lnTo>
                      <a:pt x="77" y="43"/>
                    </a:lnTo>
                    <a:lnTo>
                      <a:pt x="64" y="40"/>
                    </a:lnTo>
                    <a:lnTo>
                      <a:pt x="53" y="36"/>
                    </a:lnTo>
                    <a:lnTo>
                      <a:pt x="42" y="32"/>
                    </a:lnTo>
                    <a:lnTo>
                      <a:pt x="32" y="27"/>
                    </a:lnTo>
                    <a:lnTo>
                      <a:pt x="23" y="22"/>
                    </a:lnTo>
                    <a:lnTo>
                      <a:pt x="15" y="15"/>
                    </a:lnTo>
                    <a:lnTo>
                      <a:pt x="9" y="8"/>
                    </a:lnTo>
                    <a:lnTo>
                      <a:pt x="5" y="0"/>
                    </a:lnTo>
                    <a:lnTo>
                      <a:pt x="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02" name="Freeform 310">
                <a:extLst>
                  <a:ext uri="{FF2B5EF4-FFF2-40B4-BE49-F238E27FC236}">
                    <a16:creationId xmlns:a16="http://schemas.microsoft.com/office/drawing/2014/main" id="{48BFF693-6D7D-327D-00B1-6F05A3E7E887}"/>
                  </a:ext>
                </a:extLst>
              </p:cNvPr>
              <p:cNvSpPr>
                <a:spLocks/>
              </p:cNvSpPr>
              <p:nvPr/>
            </p:nvSpPr>
            <p:spPr bwMode="auto">
              <a:xfrm>
                <a:off x="1942" y="2807"/>
                <a:ext cx="27" cy="57"/>
              </a:xfrm>
              <a:custGeom>
                <a:avLst/>
                <a:gdLst>
                  <a:gd name="T0" fmla="*/ 1 w 80"/>
                  <a:gd name="T1" fmla="*/ 5 h 170"/>
                  <a:gd name="T2" fmla="*/ 6 w 80"/>
                  <a:gd name="T3" fmla="*/ 14 h 170"/>
                  <a:gd name="T4" fmla="*/ 12 w 80"/>
                  <a:gd name="T5" fmla="*/ 24 h 170"/>
                  <a:gd name="T6" fmla="*/ 17 w 80"/>
                  <a:gd name="T7" fmla="*/ 37 h 170"/>
                  <a:gd name="T8" fmla="*/ 23 w 80"/>
                  <a:gd name="T9" fmla="*/ 49 h 170"/>
                  <a:gd name="T10" fmla="*/ 29 w 80"/>
                  <a:gd name="T11" fmla="*/ 61 h 170"/>
                  <a:gd name="T12" fmla="*/ 35 w 80"/>
                  <a:gd name="T13" fmla="*/ 73 h 170"/>
                  <a:gd name="T14" fmla="*/ 40 w 80"/>
                  <a:gd name="T15" fmla="*/ 85 h 170"/>
                  <a:gd name="T16" fmla="*/ 45 w 80"/>
                  <a:gd name="T17" fmla="*/ 97 h 170"/>
                  <a:gd name="T18" fmla="*/ 50 w 80"/>
                  <a:gd name="T19" fmla="*/ 110 h 170"/>
                  <a:gd name="T20" fmla="*/ 54 w 80"/>
                  <a:gd name="T21" fmla="*/ 121 h 170"/>
                  <a:gd name="T22" fmla="*/ 59 w 80"/>
                  <a:gd name="T23" fmla="*/ 131 h 170"/>
                  <a:gd name="T24" fmla="*/ 63 w 80"/>
                  <a:gd name="T25" fmla="*/ 142 h 170"/>
                  <a:gd name="T26" fmla="*/ 67 w 80"/>
                  <a:gd name="T27" fmla="*/ 150 h 170"/>
                  <a:gd name="T28" fmla="*/ 69 w 80"/>
                  <a:gd name="T29" fmla="*/ 158 h 170"/>
                  <a:gd name="T30" fmla="*/ 73 w 80"/>
                  <a:gd name="T31" fmla="*/ 165 h 170"/>
                  <a:gd name="T32" fmla="*/ 75 w 80"/>
                  <a:gd name="T33" fmla="*/ 170 h 170"/>
                  <a:gd name="T34" fmla="*/ 80 w 80"/>
                  <a:gd name="T35" fmla="*/ 168 h 170"/>
                  <a:gd name="T36" fmla="*/ 78 w 80"/>
                  <a:gd name="T37" fmla="*/ 163 h 170"/>
                  <a:gd name="T38" fmla="*/ 75 w 80"/>
                  <a:gd name="T39" fmla="*/ 156 h 170"/>
                  <a:gd name="T40" fmla="*/ 72 w 80"/>
                  <a:gd name="T41" fmla="*/ 148 h 170"/>
                  <a:gd name="T42" fmla="*/ 69 w 80"/>
                  <a:gd name="T43" fmla="*/ 139 h 170"/>
                  <a:gd name="T44" fmla="*/ 64 w 80"/>
                  <a:gd name="T45" fmla="*/ 129 h 170"/>
                  <a:gd name="T46" fmla="*/ 60 w 80"/>
                  <a:gd name="T47" fmla="*/ 119 h 170"/>
                  <a:gd name="T48" fmla="*/ 55 w 80"/>
                  <a:gd name="T49" fmla="*/ 108 h 170"/>
                  <a:gd name="T50" fmla="*/ 50 w 80"/>
                  <a:gd name="T51" fmla="*/ 95 h 170"/>
                  <a:gd name="T52" fmla="*/ 45 w 80"/>
                  <a:gd name="T53" fmla="*/ 83 h 170"/>
                  <a:gd name="T54" fmla="*/ 40 w 80"/>
                  <a:gd name="T55" fmla="*/ 71 h 170"/>
                  <a:gd name="T56" fmla="*/ 35 w 80"/>
                  <a:gd name="T57" fmla="*/ 59 h 170"/>
                  <a:gd name="T58" fmla="*/ 29 w 80"/>
                  <a:gd name="T59" fmla="*/ 47 h 170"/>
                  <a:gd name="T60" fmla="*/ 23 w 80"/>
                  <a:gd name="T61" fmla="*/ 35 h 170"/>
                  <a:gd name="T62" fmla="*/ 16 w 80"/>
                  <a:gd name="T63" fmla="*/ 22 h 170"/>
                  <a:gd name="T64" fmla="*/ 11 w 80"/>
                  <a:gd name="T65" fmla="*/ 12 h 170"/>
                  <a:gd name="T66" fmla="*/ 5 w 80"/>
                  <a:gd name="T67" fmla="*/ 1 h 170"/>
                  <a:gd name="T68" fmla="*/ 4 w 80"/>
                  <a:gd name="T69" fmla="*/ 0 h 170"/>
                  <a:gd name="T70" fmla="*/ 1 w 80"/>
                  <a:gd name="T71" fmla="*/ 1 h 170"/>
                  <a:gd name="T72" fmla="*/ 0 w 80"/>
                  <a:gd name="T73" fmla="*/ 3 h 170"/>
                  <a:gd name="T74" fmla="*/ 1 w 80"/>
                  <a:gd name="T75" fmla="*/ 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0" h="170">
                    <a:moveTo>
                      <a:pt x="1" y="5"/>
                    </a:moveTo>
                    <a:lnTo>
                      <a:pt x="6" y="14"/>
                    </a:lnTo>
                    <a:lnTo>
                      <a:pt x="12" y="24"/>
                    </a:lnTo>
                    <a:lnTo>
                      <a:pt x="17" y="37"/>
                    </a:lnTo>
                    <a:lnTo>
                      <a:pt x="23" y="49"/>
                    </a:lnTo>
                    <a:lnTo>
                      <a:pt x="29" y="61"/>
                    </a:lnTo>
                    <a:lnTo>
                      <a:pt x="35" y="73"/>
                    </a:lnTo>
                    <a:lnTo>
                      <a:pt x="40" y="85"/>
                    </a:lnTo>
                    <a:lnTo>
                      <a:pt x="45" y="97"/>
                    </a:lnTo>
                    <a:lnTo>
                      <a:pt x="50" y="110"/>
                    </a:lnTo>
                    <a:lnTo>
                      <a:pt x="54" y="121"/>
                    </a:lnTo>
                    <a:lnTo>
                      <a:pt x="59" y="131"/>
                    </a:lnTo>
                    <a:lnTo>
                      <a:pt x="63" y="142"/>
                    </a:lnTo>
                    <a:lnTo>
                      <a:pt x="67" y="150"/>
                    </a:lnTo>
                    <a:lnTo>
                      <a:pt x="69" y="158"/>
                    </a:lnTo>
                    <a:lnTo>
                      <a:pt x="73" y="165"/>
                    </a:lnTo>
                    <a:lnTo>
                      <a:pt x="75" y="170"/>
                    </a:lnTo>
                    <a:lnTo>
                      <a:pt x="80" y="168"/>
                    </a:lnTo>
                    <a:lnTo>
                      <a:pt x="78" y="163"/>
                    </a:lnTo>
                    <a:lnTo>
                      <a:pt x="75" y="156"/>
                    </a:lnTo>
                    <a:lnTo>
                      <a:pt x="72" y="148"/>
                    </a:lnTo>
                    <a:lnTo>
                      <a:pt x="69" y="139"/>
                    </a:lnTo>
                    <a:lnTo>
                      <a:pt x="64" y="129"/>
                    </a:lnTo>
                    <a:lnTo>
                      <a:pt x="60" y="119"/>
                    </a:lnTo>
                    <a:lnTo>
                      <a:pt x="55" y="108"/>
                    </a:lnTo>
                    <a:lnTo>
                      <a:pt x="50" y="95"/>
                    </a:lnTo>
                    <a:lnTo>
                      <a:pt x="45" y="83"/>
                    </a:lnTo>
                    <a:lnTo>
                      <a:pt x="40" y="71"/>
                    </a:lnTo>
                    <a:lnTo>
                      <a:pt x="35" y="59"/>
                    </a:lnTo>
                    <a:lnTo>
                      <a:pt x="29" y="47"/>
                    </a:lnTo>
                    <a:lnTo>
                      <a:pt x="23" y="35"/>
                    </a:lnTo>
                    <a:lnTo>
                      <a:pt x="16" y="22"/>
                    </a:lnTo>
                    <a:lnTo>
                      <a:pt x="11" y="12"/>
                    </a:lnTo>
                    <a:lnTo>
                      <a:pt x="5" y="1"/>
                    </a:lnTo>
                    <a:lnTo>
                      <a:pt x="4" y="0"/>
                    </a:lnTo>
                    <a:lnTo>
                      <a:pt x="1" y="1"/>
                    </a:lnTo>
                    <a:lnTo>
                      <a:pt x="0" y="3"/>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03" name="Freeform 311">
                <a:extLst>
                  <a:ext uri="{FF2B5EF4-FFF2-40B4-BE49-F238E27FC236}">
                    <a16:creationId xmlns:a16="http://schemas.microsoft.com/office/drawing/2014/main" id="{1408BB73-55B0-14C2-F4DE-BC58F8D30FCA}"/>
                  </a:ext>
                </a:extLst>
              </p:cNvPr>
              <p:cNvSpPr>
                <a:spLocks/>
              </p:cNvSpPr>
              <p:nvPr/>
            </p:nvSpPr>
            <p:spPr bwMode="auto">
              <a:xfrm>
                <a:off x="1848" y="2692"/>
                <a:ext cx="96" cy="116"/>
              </a:xfrm>
              <a:custGeom>
                <a:avLst/>
                <a:gdLst>
                  <a:gd name="T0" fmla="*/ 0 w 286"/>
                  <a:gd name="T1" fmla="*/ 3 h 348"/>
                  <a:gd name="T2" fmla="*/ 1 w 286"/>
                  <a:gd name="T3" fmla="*/ 6 h 348"/>
                  <a:gd name="T4" fmla="*/ 24 w 286"/>
                  <a:gd name="T5" fmla="*/ 26 h 348"/>
                  <a:gd name="T6" fmla="*/ 44 w 286"/>
                  <a:gd name="T7" fmla="*/ 47 h 348"/>
                  <a:gd name="T8" fmla="*/ 66 w 286"/>
                  <a:gd name="T9" fmla="*/ 67 h 348"/>
                  <a:gd name="T10" fmla="*/ 86 w 286"/>
                  <a:gd name="T11" fmla="*/ 88 h 348"/>
                  <a:gd name="T12" fmla="*/ 104 w 286"/>
                  <a:gd name="T13" fmla="*/ 109 h 348"/>
                  <a:gd name="T14" fmla="*/ 123 w 286"/>
                  <a:gd name="T15" fmla="*/ 131 h 348"/>
                  <a:gd name="T16" fmla="*/ 140 w 286"/>
                  <a:gd name="T17" fmla="*/ 152 h 348"/>
                  <a:gd name="T18" fmla="*/ 157 w 286"/>
                  <a:gd name="T19" fmla="*/ 173 h 348"/>
                  <a:gd name="T20" fmla="*/ 173 w 286"/>
                  <a:gd name="T21" fmla="*/ 194 h 348"/>
                  <a:gd name="T22" fmla="*/ 189 w 286"/>
                  <a:gd name="T23" fmla="*/ 216 h 348"/>
                  <a:gd name="T24" fmla="*/ 205 w 286"/>
                  <a:gd name="T25" fmla="*/ 237 h 348"/>
                  <a:gd name="T26" fmla="*/ 220 w 286"/>
                  <a:gd name="T27" fmla="*/ 259 h 348"/>
                  <a:gd name="T28" fmla="*/ 235 w 286"/>
                  <a:gd name="T29" fmla="*/ 282 h 348"/>
                  <a:gd name="T30" fmla="*/ 251 w 286"/>
                  <a:gd name="T31" fmla="*/ 303 h 348"/>
                  <a:gd name="T32" fmla="*/ 266 w 286"/>
                  <a:gd name="T33" fmla="*/ 326 h 348"/>
                  <a:gd name="T34" fmla="*/ 282 w 286"/>
                  <a:gd name="T35" fmla="*/ 348 h 348"/>
                  <a:gd name="T36" fmla="*/ 286 w 286"/>
                  <a:gd name="T37" fmla="*/ 345 h 348"/>
                  <a:gd name="T38" fmla="*/ 270 w 286"/>
                  <a:gd name="T39" fmla="*/ 322 h 348"/>
                  <a:gd name="T40" fmla="*/ 255 w 286"/>
                  <a:gd name="T41" fmla="*/ 300 h 348"/>
                  <a:gd name="T42" fmla="*/ 240 w 286"/>
                  <a:gd name="T43" fmla="*/ 278 h 348"/>
                  <a:gd name="T44" fmla="*/ 225 w 286"/>
                  <a:gd name="T45" fmla="*/ 256 h 348"/>
                  <a:gd name="T46" fmla="*/ 209 w 286"/>
                  <a:gd name="T47" fmla="*/ 234 h 348"/>
                  <a:gd name="T48" fmla="*/ 193 w 286"/>
                  <a:gd name="T49" fmla="*/ 212 h 348"/>
                  <a:gd name="T50" fmla="*/ 177 w 286"/>
                  <a:gd name="T51" fmla="*/ 191 h 348"/>
                  <a:gd name="T52" fmla="*/ 161 w 286"/>
                  <a:gd name="T53" fmla="*/ 170 h 348"/>
                  <a:gd name="T54" fmla="*/ 144 w 286"/>
                  <a:gd name="T55" fmla="*/ 149 h 348"/>
                  <a:gd name="T56" fmla="*/ 127 w 286"/>
                  <a:gd name="T57" fmla="*/ 128 h 348"/>
                  <a:gd name="T58" fmla="*/ 109 w 286"/>
                  <a:gd name="T59" fmla="*/ 105 h 348"/>
                  <a:gd name="T60" fmla="*/ 90 w 286"/>
                  <a:gd name="T61" fmla="*/ 84 h 348"/>
                  <a:gd name="T62" fmla="*/ 70 w 286"/>
                  <a:gd name="T63" fmla="*/ 64 h 348"/>
                  <a:gd name="T64" fmla="*/ 49 w 286"/>
                  <a:gd name="T65" fmla="*/ 43 h 348"/>
                  <a:gd name="T66" fmla="*/ 27 w 286"/>
                  <a:gd name="T67" fmla="*/ 22 h 348"/>
                  <a:gd name="T68" fmla="*/ 4 w 286"/>
                  <a:gd name="T69" fmla="*/ 1 h 348"/>
                  <a:gd name="T70" fmla="*/ 5 w 286"/>
                  <a:gd name="T71" fmla="*/ 4 h 348"/>
                  <a:gd name="T72" fmla="*/ 4 w 286"/>
                  <a:gd name="T73" fmla="*/ 1 h 348"/>
                  <a:gd name="T74" fmla="*/ 2 w 286"/>
                  <a:gd name="T75" fmla="*/ 0 h 348"/>
                  <a:gd name="T76" fmla="*/ 0 w 286"/>
                  <a:gd name="T77" fmla="*/ 2 h 348"/>
                  <a:gd name="T78" fmla="*/ 0 w 286"/>
                  <a:gd name="T79" fmla="*/ 3 h 348"/>
                  <a:gd name="T80" fmla="*/ 1 w 286"/>
                  <a:gd name="T81" fmla="*/ 6 h 348"/>
                  <a:gd name="T82" fmla="*/ 0 w 286"/>
                  <a:gd name="T83" fmla="*/ 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348">
                    <a:moveTo>
                      <a:pt x="0" y="3"/>
                    </a:moveTo>
                    <a:lnTo>
                      <a:pt x="1" y="6"/>
                    </a:lnTo>
                    <a:lnTo>
                      <a:pt x="24" y="26"/>
                    </a:lnTo>
                    <a:lnTo>
                      <a:pt x="44" y="47"/>
                    </a:lnTo>
                    <a:lnTo>
                      <a:pt x="66" y="67"/>
                    </a:lnTo>
                    <a:lnTo>
                      <a:pt x="86" y="88"/>
                    </a:lnTo>
                    <a:lnTo>
                      <a:pt x="104" y="109"/>
                    </a:lnTo>
                    <a:lnTo>
                      <a:pt x="123" y="131"/>
                    </a:lnTo>
                    <a:lnTo>
                      <a:pt x="140" y="152"/>
                    </a:lnTo>
                    <a:lnTo>
                      <a:pt x="157" y="173"/>
                    </a:lnTo>
                    <a:lnTo>
                      <a:pt x="173" y="194"/>
                    </a:lnTo>
                    <a:lnTo>
                      <a:pt x="189" y="216"/>
                    </a:lnTo>
                    <a:lnTo>
                      <a:pt x="205" y="237"/>
                    </a:lnTo>
                    <a:lnTo>
                      <a:pt x="220" y="259"/>
                    </a:lnTo>
                    <a:lnTo>
                      <a:pt x="235" y="282"/>
                    </a:lnTo>
                    <a:lnTo>
                      <a:pt x="251" y="303"/>
                    </a:lnTo>
                    <a:lnTo>
                      <a:pt x="266" y="326"/>
                    </a:lnTo>
                    <a:lnTo>
                      <a:pt x="282" y="348"/>
                    </a:lnTo>
                    <a:lnTo>
                      <a:pt x="286" y="345"/>
                    </a:lnTo>
                    <a:lnTo>
                      <a:pt x="270" y="322"/>
                    </a:lnTo>
                    <a:lnTo>
                      <a:pt x="255" y="300"/>
                    </a:lnTo>
                    <a:lnTo>
                      <a:pt x="240" y="278"/>
                    </a:lnTo>
                    <a:lnTo>
                      <a:pt x="225" y="256"/>
                    </a:lnTo>
                    <a:lnTo>
                      <a:pt x="209" y="234"/>
                    </a:lnTo>
                    <a:lnTo>
                      <a:pt x="193" y="212"/>
                    </a:lnTo>
                    <a:lnTo>
                      <a:pt x="177" y="191"/>
                    </a:lnTo>
                    <a:lnTo>
                      <a:pt x="161" y="170"/>
                    </a:lnTo>
                    <a:lnTo>
                      <a:pt x="144" y="149"/>
                    </a:lnTo>
                    <a:lnTo>
                      <a:pt x="127" y="128"/>
                    </a:lnTo>
                    <a:lnTo>
                      <a:pt x="109" y="105"/>
                    </a:lnTo>
                    <a:lnTo>
                      <a:pt x="90" y="84"/>
                    </a:lnTo>
                    <a:lnTo>
                      <a:pt x="70" y="64"/>
                    </a:lnTo>
                    <a:lnTo>
                      <a:pt x="49" y="43"/>
                    </a:lnTo>
                    <a:lnTo>
                      <a:pt x="27" y="22"/>
                    </a:lnTo>
                    <a:lnTo>
                      <a:pt x="4" y="1"/>
                    </a:lnTo>
                    <a:lnTo>
                      <a:pt x="5" y="4"/>
                    </a:lnTo>
                    <a:lnTo>
                      <a:pt x="4" y="1"/>
                    </a:lnTo>
                    <a:lnTo>
                      <a:pt x="2" y="0"/>
                    </a:lnTo>
                    <a:lnTo>
                      <a:pt x="0" y="2"/>
                    </a:lnTo>
                    <a:lnTo>
                      <a:pt x="0" y="3"/>
                    </a:lnTo>
                    <a:lnTo>
                      <a:pt x="1" y="6"/>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04" name="Freeform 312">
                <a:extLst>
                  <a:ext uri="{FF2B5EF4-FFF2-40B4-BE49-F238E27FC236}">
                    <a16:creationId xmlns:a16="http://schemas.microsoft.com/office/drawing/2014/main" id="{3F2CA689-0AAF-C502-15DA-785C1D2EF884}"/>
                  </a:ext>
                </a:extLst>
              </p:cNvPr>
              <p:cNvSpPr>
                <a:spLocks/>
              </p:cNvSpPr>
              <p:nvPr/>
            </p:nvSpPr>
            <p:spPr bwMode="auto">
              <a:xfrm>
                <a:off x="1849" y="2674"/>
                <a:ext cx="23" cy="20"/>
              </a:xfrm>
              <a:custGeom>
                <a:avLst/>
                <a:gdLst>
                  <a:gd name="T0" fmla="*/ 67 w 70"/>
                  <a:gd name="T1" fmla="*/ 6 h 60"/>
                  <a:gd name="T2" fmla="*/ 67 w 70"/>
                  <a:gd name="T3" fmla="*/ 0 h 60"/>
                  <a:gd name="T4" fmla="*/ 57 w 70"/>
                  <a:gd name="T5" fmla="*/ 3 h 60"/>
                  <a:gd name="T6" fmla="*/ 49 w 70"/>
                  <a:gd name="T7" fmla="*/ 8 h 60"/>
                  <a:gd name="T8" fmla="*/ 39 w 70"/>
                  <a:gd name="T9" fmla="*/ 13 h 60"/>
                  <a:gd name="T10" fmla="*/ 29 w 70"/>
                  <a:gd name="T11" fmla="*/ 19 h 60"/>
                  <a:gd name="T12" fmla="*/ 20 w 70"/>
                  <a:gd name="T13" fmla="*/ 27 h 60"/>
                  <a:gd name="T14" fmla="*/ 11 w 70"/>
                  <a:gd name="T15" fmla="*/ 36 h 60"/>
                  <a:gd name="T16" fmla="*/ 5 w 70"/>
                  <a:gd name="T17" fmla="*/ 47 h 60"/>
                  <a:gd name="T18" fmla="*/ 0 w 70"/>
                  <a:gd name="T19" fmla="*/ 58 h 60"/>
                  <a:gd name="T20" fmla="*/ 5 w 70"/>
                  <a:gd name="T21" fmla="*/ 60 h 60"/>
                  <a:gd name="T22" fmla="*/ 9 w 70"/>
                  <a:gd name="T23" fmla="*/ 50 h 60"/>
                  <a:gd name="T24" fmla="*/ 16 w 70"/>
                  <a:gd name="T25" fmla="*/ 40 h 60"/>
                  <a:gd name="T26" fmla="*/ 24 w 70"/>
                  <a:gd name="T27" fmla="*/ 31 h 60"/>
                  <a:gd name="T28" fmla="*/ 33 w 70"/>
                  <a:gd name="T29" fmla="*/ 24 h 60"/>
                  <a:gd name="T30" fmla="*/ 42 w 70"/>
                  <a:gd name="T31" fmla="*/ 18 h 60"/>
                  <a:gd name="T32" fmla="*/ 51 w 70"/>
                  <a:gd name="T33" fmla="*/ 12 h 60"/>
                  <a:gd name="T34" fmla="*/ 59 w 70"/>
                  <a:gd name="T35" fmla="*/ 9 h 60"/>
                  <a:gd name="T36" fmla="*/ 68 w 70"/>
                  <a:gd name="T37" fmla="*/ 6 h 60"/>
                  <a:gd name="T38" fmla="*/ 67 w 70"/>
                  <a:gd name="T39" fmla="*/ 0 h 60"/>
                  <a:gd name="T40" fmla="*/ 68 w 70"/>
                  <a:gd name="T41" fmla="*/ 6 h 60"/>
                  <a:gd name="T42" fmla="*/ 70 w 70"/>
                  <a:gd name="T43" fmla="*/ 5 h 60"/>
                  <a:gd name="T44" fmla="*/ 70 w 70"/>
                  <a:gd name="T45" fmla="*/ 3 h 60"/>
                  <a:gd name="T46" fmla="*/ 69 w 70"/>
                  <a:gd name="T47" fmla="*/ 1 h 60"/>
                  <a:gd name="T48" fmla="*/ 67 w 70"/>
                  <a:gd name="T49" fmla="*/ 0 h 60"/>
                  <a:gd name="T50" fmla="*/ 67 w 70"/>
                  <a:gd name="T51"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60">
                    <a:moveTo>
                      <a:pt x="67" y="6"/>
                    </a:moveTo>
                    <a:lnTo>
                      <a:pt x="67" y="0"/>
                    </a:lnTo>
                    <a:lnTo>
                      <a:pt x="57" y="3"/>
                    </a:lnTo>
                    <a:lnTo>
                      <a:pt x="49" y="8"/>
                    </a:lnTo>
                    <a:lnTo>
                      <a:pt x="39" y="13"/>
                    </a:lnTo>
                    <a:lnTo>
                      <a:pt x="29" y="19"/>
                    </a:lnTo>
                    <a:lnTo>
                      <a:pt x="20" y="27"/>
                    </a:lnTo>
                    <a:lnTo>
                      <a:pt x="11" y="36"/>
                    </a:lnTo>
                    <a:lnTo>
                      <a:pt x="5" y="47"/>
                    </a:lnTo>
                    <a:lnTo>
                      <a:pt x="0" y="58"/>
                    </a:lnTo>
                    <a:lnTo>
                      <a:pt x="5" y="60"/>
                    </a:lnTo>
                    <a:lnTo>
                      <a:pt x="9" y="50"/>
                    </a:lnTo>
                    <a:lnTo>
                      <a:pt x="16" y="40"/>
                    </a:lnTo>
                    <a:lnTo>
                      <a:pt x="24" y="31"/>
                    </a:lnTo>
                    <a:lnTo>
                      <a:pt x="33" y="24"/>
                    </a:lnTo>
                    <a:lnTo>
                      <a:pt x="42" y="18"/>
                    </a:lnTo>
                    <a:lnTo>
                      <a:pt x="51" y="12"/>
                    </a:lnTo>
                    <a:lnTo>
                      <a:pt x="59" y="9"/>
                    </a:lnTo>
                    <a:lnTo>
                      <a:pt x="68" y="6"/>
                    </a:lnTo>
                    <a:lnTo>
                      <a:pt x="67" y="0"/>
                    </a:lnTo>
                    <a:lnTo>
                      <a:pt x="68" y="6"/>
                    </a:lnTo>
                    <a:lnTo>
                      <a:pt x="70" y="5"/>
                    </a:lnTo>
                    <a:lnTo>
                      <a:pt x="70" y="3"/>
                    </a:lnTo>
                    <a:lnTo>
                      <a:pt x="69" y="1"/>
                    </a:lnTo>
                    <a:lnTo>
                      <a:pt x="67" y="0"/>
                    </a:lnTo>
                    <a:lnTo>
                      <a:pt x="6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05" name="Freeform 313">
                <a:extLst>
                  <a:ext uri="{FF2B5EF4-FFF2-40B4-BE49-F238E27FC236}">
                    <a16:creationId xmlns:a16="http://schemas.microsoft.com/office/drawing/2014/main" id="{802DCE1F-C425-E639-9A97-F310A6470DAA}"/>
                  </a:ext>
                </a:extLst>
              </p:cNvPr>
              <p:cNvSpPr>
                <a:spLocks/>
              </p:cNvSpPr>
              <p:nvPr/>
            </p:nvSpPr>
            <p:spPr bwMode="auto">
              <a:xfrm>
                <a:off x="1784" y="2595"/>
                <a:ext cx="87" cy="81"/>
              </a:xfrm>
              <a:custGeom>
                <a:avLst/>
                <a:gdLst>
                  <a:gd name="T0" fmla="*/ 0 w 259"/>
                  <a:gd name="T1" fmla="*/ 2 h 242"/>
                  <a:gd name="T2" fmla="*/ 6 w 259"/>
                  <a:gd name="T3" fmla="*/ 27 h 242"/>
                  <a:gd name="T4" fmla="*/ 15 w 259"/>
                  <a:gd name="T5" fmla="*/ 52 h 242"/>
                  <a:gd name="T6" fmla="*/ 26 w 259"/>
                  <a:gd name="T7" fmla="*/ 76 h 242"/>
                  <a:gd name="T8" fmla="*/ 38 w 259"/>
                  <a:gd name="T9" fmla="*/ 98 h 242"/>
                  <a:gd name="T10" fmla="*/ 52 w 259"/>
                  <a:gd name="T11" fmla="*/ 119 h 242"/>
                  <a:gd name="T12" fmla="*/ 68 w 259"/>
                  <a:gd name="T13" fmla="*/ 138 h 242"/>
                  <a:gd name="T14" fmla="*/ 84 w 259"/>
                  <a:gd name="T15" fmla="*/ 157 h 242"/>
                  <a:gd name="T16" fmla="*/ 103 w 259"/>
                  <a:gd name="T17" fmla="*/ 174 h 242"/>
                  <a:gd name="T18" fmla="*/ 121 w 259"/>
                  <a:gd name="T19" fmla="*/ 189 h 242"/>
                  <a:gd name="T20" fmla="*/ 141 w 259"/>
                  <a:gd name="T21" fmla="*/ 203 h 242"/>
                  <a:gd name="T22" fmla="*/ 161 w 259"/>
                  <a:gd name="T23" fmla="*/ 214 h 242"/>
                  <a:gd name="T24" fmla="*/ 181 w 259"/>
                  <a:gd name="T25" fmla="*/ 224 h 242"/>
                  <a:gd name="T26" fmla="*/ 201 w 259"/>
                  <a:gd name="T27" fmla="*/ 232 h 242"/>
                  <a:gd name="T28" fmla="*/ 221 w 259"/>
                  <a:gd name="T29" fmla="*/ 238 h 242"/>
                  <a:gd name="T30" fmla="*/ 239 w 259"/>
                  <a:gd name="T31" fmla="*/ 241 h 242"/>
                  <a:gd name="T32" fmla="*/ 259 w 259"/>
                  <a:gd name="T33" fmla="*/ 242 h 242"/>
                  <a:gd name="T34" fmla="*/ 259 w 259"/>
                  <a:gd name="T35" fmla="*/ 236 h 242"/>
                  <a:gd name="T36" fmla="*/ 241 w 259"/>
                  <a:gd name="T37" fmla="*/ 235 h 242"/>
                  <a:gd name="T38" fmla="*/ 222 w 259"/>
                  <a:gd name="T39" fmla="*/ 232 h 242"/>
                  <a:gd name="T40" fmla="*/ 203 w 259"/>
                  <a:gd name="T41" fmla="*/ 227 h 242"/>
                  <a:gd name="T42" fmla="*/ 183 w 259"/>
                  <a:gd name="T43" fmla="*/ 219 h 242"/>
                  <a:gd name="T44" fmla="*/ 164 w 259"/>
                  <a:gd name="T45" fmla="*/ 210 h 242"/>
                  <a:gd name="T46" fmla="*/ 145 w 259"/>
                  <a:gd name="T47" fmla="*/ 198 h 242"/>
                  <a:gd name="T48" fmla="*/ 125 w 259"/>
                  <a:gd name="T49" fmla="*/ 185 h 242"/>
                  <a:gd name="T50" fmla="*/ 106 w 259"/>
                  <a:gd name="T51" fmla="*/ 170 h 242"/>
                  <a:gd name="T52" fmla="*/ 89 w 259"/>
                  <a:gd name="T53" fmla="*/ 154 h 242"/>
                  <a:gd name="T54" fmla="*/ 72 w 259"/>
                  <a:gd name="T55" fmla="*/ 135 h 242"/>
                  <a:gd name="T56" fmla="*/ 57 w 259"/>
                  <a:gd name="T57" fmla="*/ 115 h 242"/>
                  <a:gd name="T58" fmla="*/ 43 w 259"/>
                  <a:gd name="T59" fmla="*/ 94 h 242"/>
                  <a:gd name="T60" fmla="*/ 31 w 259"/>
                  <a:gd name="T61" fmla="*/ 73 h 242"/>
                  <a:gd name="T62" fmla="*/ 20 w 259"/>
                  <a:gd name="T63" fmla="*/ 50 h 242"/>
                  <a:gd name="T64" fmla="*/ 13 w 259"/>
                  <a:gd name="T65" fmla="*/ 27 h 242"/>
                  <a:gd name="T66" fmla="*/ 6 w 259"/>
                  <a:gd name="T67" fmla="*/ 0 h 242"/>
                  <a:gd name="T68" fmla="*/ 0 w 259"/>
                  <a:gd name="T69" fmla="*/ 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42">
                    <a:moveTo>
                      <a:pt x="0" y="2"/>
                    </a:moveTo>
                    <a:lnTo>
                      <a:pt x="6" y="27"/>
                    </a:lnTo>
                    <a:lnTo>
                      <a:pt x="15" y="52"/>
                    </a:lnTo>
                    <a:lnTo>
                      <a:pt x="26" y="76"/>
                    </a:lnTo>
                    <a:lnTo>
                      <a:pt x="38" y="98"/>
                    </a:lnTo>
                    <a:lnTo>
                      <a:pt x="52" y="119"/>
                    </a:lnTo>
                    <a:lnTo>
                      <a:pt x="68" y="138"/>
                    </a:lnTo>
                    <a:lnTo>
                      <a:pt x="84" y="157"/>
                    </a:lnTo>
                    <a:lnTo>
                      <a:pt x="103" y="174"/>
                    </a:lnTo>
                    <a:lnTo>
                      <a:pt x="121" y="189"/>
                    </a:lnTo>
                    <a:lnTo>
                      <a:pt x="141" y="203"/>
                    </a:lnTo>
                    <a:lnTo>
                      <a:pt x="161" y="214"/>
                    </a:lnTo>
                    <a:lnTo>
                      <a:pt x="181" y="224"/>
                    </a:lnTo>
                    <a:lnTo>
                      <a:pt x="201" y="232"/>
                    </a:lnTo>
                    <a:lnTo>
                      <a:pt x="221" y="238"/>
                    </a:lnTo>
                    <a:lnTo>
                      <a:pt x="239" y="241"/>
                    </a:lnTo>
                    <a:lnTo>
                      <a:pt x="259" y="242"/>
                    </a:lnTo>
                    <a:lnTo>
                      <a:pt x="259" y="236"/>
                    </a:lnTo>
                    <a:lnTo>
                      <a:pt x="241" y="235"/>
                    </a:lnTo>
                    <a:lnTo>
                      <a:pt x="222" y="232"/>
                    </a:lnTo>
                    <a:lnTo>
                      <a:pt x="203" y="227"/>
                    </a:lnTo>
                    <a:lnTo>
                      <a:pt x="183" y="219"/>
                    </a:lnTo>
                    <a:lnTo>
                      <a:pt x="164" y="210"/>
                    </a:lnTo>
                    <a:lnTo>
                      <a:pt x="145" y="198"/>
                    </a:lnTo>
                    <a:lnTo>
                      <a:pt x="125" y="185"/>
                    </a:lnTo>
                    <a:lnTo>
                      <a:pt x="106" y="170"/>
                    </a:lnTo>
                    <a:lnTo>
                      <a:pt x="89" y="154"/>
                    </a:lnTo>
                    <a:lnTo>
                      <a:pt x="72" y="135"/>
                    </a:lnTo>
                    <a:lnTo>
                      <a:pt x="57" y="115"/>
                    </a:lnTo>
                    <a:lnTo>
                      <a:pt x="43" y="94"/>
                    </a:lnTo>
                    <a:lnTo>
                      <a:pt x="31" y="73"/>
                    </a:lnTo>
                    <a:lnTo>
                      <a:pt x="20" y="50"/>
                    </a:lnTo>
                    <a:lnTo>
                      <a:pt x="13" y="27"/>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06" name="Freeform 314">
                <a:extLst>
                  <a:ext uri="{FF2B5EF4-FFF2-40B4-BE49-F238E27FC236}">
                    <a16:creationId xmlns:a16="http://schemas.microsoft.com/office/drawing/2014/main" id="{BF0C3003-E171-9D2B-0E85-7E569B0C2099}"/>
                  </a:ext>
                </a:extLst>
              </p:cNvPr>
              <p:cNvSpPr>
                <a:spLocks/>
              </p:cNvSpPr>
              <p:nvPr/>
            </p:nvSpPr>
            <p:spPr bwMode="auto">
              <a:xfrm>
                <a:off x="1784" y="2560"/>
                <a:ext cx="27" cy="36"/>
              </a:xfrm>
              <a:custGeom>
                <a:avLst/>
                <a:gdLst>
                  <a:gd name="T0" fmla="*/ 75 w 80"/>
                  <a:gd name="T1" fmla="*/ 4 h 106"/>
                  <a:gd name="T2" fmla="*/ 75 w 80"/>
                  <a:gd name="T3" fmla="*/ 0 h 106"/>
                  <a:gd name="T4" fmla="*/ 69 w 80"/>
                  <a:gd name="T5" fmla="*/ 4 h 106"/>
                  <a:gd name="T6" fmla="*/ 63 w 80"/>
                  <a:gd name="T7" fmla="*/ 9 h 106"/>
                  <a:gd name="T8" fmla="*/ 57 w 80"/>
                  <a:gd name="T9" fmla="*/ 15 h 106"/>
                  <a:gd name="T10" fmla="*/ 50 w 80"/>
                  <a:gd name="T11" fmla="*/ 20 h 106"/>
                  <a:gd name="T12" fmla="*/ 44 w 80"/>
                  <a:gd name="T13" fmla="*/ 26 h 106"/>
                  <a:gd name="T14" fmla="*/ 37 w 80"/>
                  <a:gd name="T15" fmla="*/ 32 h 106"/>
                  <a:gd name="T16" fmla="*/ 31 w 80"/>
                  <a:gd name="T17" fmla="*/ 38 h 106"/>
                  <a:gd name="T18" fmla="*/ 25 w 80"/>
                  <a:gd name="T19" fmla="*/ 45 h 106"/>
                  <a:gd name="T20" fmla="*/ 19 w 80"/>
                  <a:gd name="T21" fmla="*/ 52 h 106"/>
                  <a:gd name="T22" fmla="*/ 14 w 80"/>
                  <a:gd name="T23" fmla="*/ 58 h 106"/>
                  <a:gd name="T24" fmla="*/ 8 w 80"/>
                  <a:gd name="T25" fmla="*/ 66 h 106"/>
                  <a:gd name="T26" fmla="*/ 4 w 80"/>
                  <a:gd name="T27" fmla="*/ 73 h 106"/>
                  <a:gd name="T28" fmla="*/ 2 w 80"/>
                  <a:gd name="T29" fmla="*/ 82 h 106"/>
                  <a:gd name="T30" fmla="*/ 0 w 80"/>
                  <a:gd name="T31" fmla="*/ 89 h 106"/>
                  <a:gd name="T32" fmla="*/ 0 w 80"/>
                  <a:gd name="T33" fmla="*/ 98 h 106"/>
                  <a:gd name="T34" fmla="*/ 0 w 80"/>
                  <a:gd name="T35" fmla="*/ 106 h 106"/>
                  <a:gd name="T36" fmla="*/ 6 w 80"/>
                  <a:gd name="T37" fmla="*/ 105 h 106"/>
                  <a:gd name="T38" fmla="*/ 6 w 80"/>
                  <a:gd name="T39" fmla="*/ 98 h 106"/>
                  <a:gd name="T40" fmla="*/ 6 w 80"/>
                  <a:gd name="T41" fmla="*/ 90 h 106"/>
                  <a:gd name="T42" fmla="*/ 7 w 80"/>
                  <a:gd name="T43" fmla="*/ 83 h 106"/>
                  <a:gd name="T44" fmla="*/ 11 w 80"/>
                  <a:gd name="T45" fmla="*/ 76 h 106"/>
                  <a:gd name="T46" fmla="*/ 14 w 80"/>
                  <a:gd name="T47" fmla="*/ 68 h 106"/>
                  <a:gd name="T48" fmla="*/ 18 w 80"/>
                  <a:gd name="T49" fmla="*/ 62 h 106"/>
                  <a:gd name="T50" fmla="*/ 23 w 80"/>
                  <a:gd name="T51" fmla="*/ 55 h 106"/>
                  <a:gd name="T52" fmla="*/ 29 w 80"/>
                  <a:gd name="T53" fmla="*/ 49 h 106"/>
                  <a:gd name="T54" fmla="*/ 35 w 80"/>
                  <a:gd name="T55" fmla="*/ 42 h 106"/>
                  <a:gd name="T56" fmla="*/ 40 w 80"/>
                  <a:gd name="T57" fmla="*/ 36 h 106"/>
                  <a:gd name="T58" fmla="*/ 47 w 80"/>
                  <a:gd name="T59" fmla="*/ 30 h 106"/>
                  <a:gd name="T60" fmla="*/ 54 w 80"/>
                  <a:gd name="T61" fmla="*/ 24 h 106"/>
                  <a:gd name="T62" fmla="*/ 60 w 80"/>
                  <a:gd name="T63" fmla="*/ 19 h 106"/>
                  <a:gd name="T64" fmla="*/ 67 w 80"/>
                  <a:gd name="T65" fmla="*/ 14 h 106"/>
                  <a:gd name="T66" fmla="*/ 72 w 80"/>
                  <a:gd name="T67" fmla="*/ 9 h 106"/>
                  <a:gd name="T68" fmla="*/ 79 w 80"/>
                  <a:gd name="T69" fmla="*/ 4 h 106"/>
                  <a:gd name="T70" fmla="*/ 79 w 80"/>
                  <a:gd name="T71" fmla="*/ 0 h 106"/>
                  <a:gd name="T72" fmla="*/ 79 w 80"/>
                  <a:gd name="T73" fmla="*/ 4 h 106"/>
                  <a:gd name="T74" fmla="*/ 80 w 80"/>
                  <a:gd name="T75" fmla="*/ 2 h 106"/>
                  <a:gd name="T76" fmla="*/ 79 w 80"/>
                  <a:gd name="T77" fmla="*/ 0 h 106"/>
                  <a:gd name="T78" fmla="*/ 77 w 80"/>
                  <a:gd name="T79" fmla="*/ 0 h 106"/>
                  <a:gd name="T80" fmla="*/ 75 w 80"/>
                  <a:gd name="T81" fmla="*/ 0 h 106"/>
                  <a:gd name="T82" fmla="*/ 75 w 80"/>
                  <a:gd name="T83"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06">
                    <a:moveTo>
                      <a:pt x="75" y="4"/>
                    </a:moveTo>
                    <a:lnTo>
                      <a:pt x="75" y="0"/>
                    </a:lnTo>
                    <a:lnTo>
                      <a:pt x="69" y="4"/>
                    </a:lnTo>
                    <a:lnTo>
                      <a:pt x="63" y="9"/>
                    </a:lnTo>
                    <a:lnTo>
                      <a:pt x="57" y="15"/>
                    </a:lnTo>
                    <a:lnTo>
                      <a:pt x="50" y="20"/>
                    </a:lnTo>
                    <a:lnTo>
                      <a:pt x="44" y="26"/>
                    </a:lnTo>
                    <a:lnTo>
                      <a:pt x="37" y="32"/>
                    </a:lnTo>
                    <a:lnTo>
                      <a:pt x="31" y="38"/>
                    </a:lnTo>
                    <a:lnTo>
                      <a:pt x="25" y="45"/>
                    </a:lnTo>
                    <a:lnTo>
                      <a:pt x="19" y="52"/>
                    </a:lnTo>
                    <a:lnTo>
                      <a:pt x="14" y="58"/>
                    </a:lnTo>
                    <a:lnTo>
                      <a:pt x="8" y="66"/>
                    </a:lnTo>
                    <a:lnTo>
                      <a:pt x="4" y="73"/>
                    </a:lnTo>
                    <a:lnTo>
                      <a:pt x="2" y="82"/>
                    </a:lnTo>
                    <a:lnTo>
                      <a:pt x="0" y="89"/>
                    </a:lnTo>
                    <a:lnTo>
                      <a:pt x="0" y="98"/>
                    </a:lnTo>
                    <a:lnTo>
                      <a:pt x="0" y="106"/>
                    </a:lnTo>
                    <a:lnTo>
                      <a:pt x="6" y="105"/>
                    </a:lnTo>
                    <a:lnTo>
                      <a:pt x="6" y="98"/>
                    </a:lnTo>
                    <a:lnTo>
                      <a:pt x="6" y="90"/>
                    </a:lnTo>
                    <a:lnTo>
                      <a:pt x="7" y="83"/>
                    </a:lnTo>
                    <a:lnTo>
                      <a:pt x="11" y="76"/>
                    </a:lnTo>
                    <a:lnTo>
                      <a:pt x="14" y="68"/>
                    </a:lnTo>
                    <a:lnTo>
                      <a:pt x="18" y="62"/>
                    </a:lnTo>
                    <a:lnTo>
                      <a:pt x="23" y="55"/>
                    </a:lnTo>
                    <a:lnTo>
                      <a:pt x="29" y="49"/>
                    </a:lnTo>
                    <a:lnTo>
                      <a:pt x="35" y="42"/>
                    </a:lnTo>
                    <a:lnTo>
                      <a:pt x="40" y="36"/>
                    </a:lnTo>
                    <a:lnTo>
                      <a:pt x="47" y="30"/>
                    </a:lnTo>
                    <a:lnTo>
                      <a:pt x="54" y="24"/>
                    </a:lnTo>
                    <a:lnTo>
                      <a:pt x="60" y="19"/>
                    </a:lnTo>
                    <a:lnTo>
                      <a:pt x="67" y="14"/>
                    </a:lnTo>
                    <a:lnTo>
                      <a:pt x="72" y="9"/>
                    </a:lnTo>
                    <a:lnTo>
                      <a:pt x="79" y="4"/>
                    </a:lnTo>
                    <a:lnTo>
                      <a:pt x="79" y="0"/>
                    </a:lnTo>
                    <a:lnTo>
                      <a:pt x="79" y="4"/>
                    </a:lnTo>
                    <a:lnTo>
                      <a:pt x="80" y="2"/>
                    </a:lnTo>
                    <a:lnTo>
                      <a:pt x="79" y="0"/>
                    </a:lnTo>
                    <a:lnTo>
                      <a:pt x="77" y="0"/>
                    </a:lnTo>
                    <a:lnTo>
                      <a:pt x="75" y="0"/>
                    </a:lnTo>
                    <a:lnTo>
                      <a:pt x="7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07" name="Freeform 315">
                <a:extLst>
                  <a:ext uri="{FF2B5EF4-FFF2-40B4-BE49-F238E27FC236}">
                    <a16:creationId xmlns:a16="http://schemas.microsoft.com/office/drawing/2014/main" id="{64B46FD1-4FA8-9457-2877-2569FA4F9227}"/>
                  </a:ext>
                </a:extLst>
              </p:cNvPr>
              <p:cNvSpPr>
                <a:spLocks/>
              </p:cNvSpPr>
              <p:nvPr/>
            </p:nvSpPr>
            <p:spPr bwMode="auto">
              <a:xfrm>
                <a:off x="1780" y="2521"/>
                <a:ext cx="31" cy="41"/>
              </a:xfrm>
              <a:custGeom>
                <a:avLst/>
                <a:gdLst>
                  <a:gd name="T0" fmla="*/ 0 w 91"/>
                  <a:gd name="T1" fmla="*/ 2 h 121"/>
                  <a:gd name="T2" fmla="*/ 2 w 91"/>
                  <a:gd name="T3" fmla="*/ 10 h 121"/>
                  <a:gd name="T4" fmla="*/ 5 w 91"/>
                  <a:gd name="T5" fmla="*/ 18 h 121"/>
                  <a:gd name="T6" fmla="*/ 9 w 91"/>
                  <a:gd name="T7" fmla="*/ 26 h 121"/>
                  <a:gd name="T8" fmla="*/ 14 w 91"/>
                  <a:gd name="T9" fmla="*/ 34 h 121"/>
                  <a:gd name="T10" fmla="*/ 18 w 91"/>
                  <a:gd name="T11" fmla="*/ 42 h 121"/>
                  <a:gd name="T12" fmla="*/ 25 w 91"/>
                  <a:gd name="T13" fmla="*/ 50 h 121"/>
                  <a:gd name="T14" fmla="*/ 30 w 91"/>
                  <a:gd name="T15" fmla="*/ 58 h 121"/>
                  <a:gd name="T16" fmla="*/ 36 w 91"/>
                  <a:gd name="T17" fmla="*/ 65 h 121"/>
                  <a:gd name="T18" fmla="*/ 42 w 91"/>
                  <a:gd name="T19" fmla="*/ 73 h 121"/>
                  <a:gd name="T20" fmla="*/ 49 w 91"/>
                  <a:gd name="T21" fmla="*/ 80 h 121"/>
                  <a:gd name="T22" fmla="*/ 55 w 91"/>
                  <a:gd name="T23" fmla="*/ 87 h 121"/>
                  <a:gd name="T24" fmla="*/ 61 w 91"/>
                  <a:gd name="T25" fmla="*/ 94 h 121"/>
                  <a:gd name="T26" fmla="*/ 68 w 91"/>
                  <a:gd name="T27" fmla="*/ 101 h 121"/>
                  <a:gd name="T28" fmla="*/ 74 w 91"/>
                  <a:gd name="T29" fmla="*/ 108 h 121"/>
                  <a:gd name="T30" fmla="*/ 80 w 91"/>
                  <a:gd name="T31" fmla="*/ 114 h 121"/>
                  <a:gd name="T32" fmla="*/ 87 w 91"/>
                  <a:gd name="T33" fmla="*/ 121 h 121"/>
                  <a:gd name="T34" fmla="*/ 91 w 91"/>
                  <a:gd name="T35" fmla="*/ 117 h 121"/>
                  <a:gd name="T36" fmla="*/ 85 w 91"/>
                  <a:gd name="T37" fmla="*/ 109 h 121"/>
                  <a:gd name="T38" fmla="*/ 79 w 91"/>
                  <a:gd name="T39" fmla="*/ 103 h 121"/>
                  <a:gd name="T40" fmla="*/ 72 w 91"/>
                  <a:gd name="T41" fmla="*/ 97 h 121"/>
                  <a:gd name="T42" fmla="*/ 66 w 91"/>
                  <a:gd name="T43" fmla="*/ 90 h 121"/>
                  <a:gd name="T44" fmla="*/ 59 w 91"/>
                  <a:gd name="T45" fmla="*/ 84 h 121"/>
                  <a:gd name="T46" fmla="*/ 53 w 91"/>
                  <a:gd name="T47" fmla="*/ 77 h 121"/>
                  <a:gd name="T48" fmla="*/ 46 w 91"/>
                  <a:gd name="T49" fmla="*/ 69 h 121"/>
                  <a:gd name="T50" fmla="*/ 40 w 91"/>
                  <a:gd name="T51" fmla="*/ 62 h 121"/>
                  <a:gd name="T52" fmla="*/ 35 w 91"/>
                  <a:gd name="T53" fmla="*/ 54 h 121"/>
                  <a:gd name="T54" fmla="*/ 29 w 91"/>
                  <a:gd name="T55" fmla="*/ 47 h 121"/>
                  <a:gd name="T56" fmla="*/ 23 w 91"/>
                  <a:gd name="T57" fmla="*/ 39 h 121"/>
                  <a:gd name="T58" fmla="*/ 18 w 91"/>
                  <a:gd name="T59" fmla="*/ 32 h 121"/>
                  <a:gd name="T60" fmla="*/ 14 w 91"/>
                  <a:gd name="T61" fmla="*/ 24 h 121"/>
                  <a:gd name="T62" fmla="*/ 11 w 91"/>
                  <a:gd name="T63" fmla="*/ 16 h 121"/>
                  <a:gd name="T64" fmla="*/ 7 w 91"/>
                  <a:gd name="T65" fmla="*/ 8 h 121"/>
                  <a:gd name="T66" fmla="*/ 5 w 91"/>
                  <a:gd name="T67" fmla="*/ 0 h 121"/>
                  <a:gd name="T68" fmla="*/ 0 w 91"/>
                  <a:gd name="T69"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121">
                    <a:moveTo>
                      <a:pt x="0" y="2"/>
                    </a:moveTo>
                    <a:lnTo>
                      <a:pt x="2" y="10"/>
                    </a:lnTo>
                    <a:lnTo>
                      <a:pt x="5" y="18"/>
                    </a:lnTo>
                    <a:lnTo>
                      <a:pt x="9" y="26"/>
                    </a:lnTo>
                    <a:lnTo>
                      <a:pt x="14" y="34"/>
                    </a:lnTo>
                    <a:lnTo>
                      <a:pt x="18" y="42"/>
                    </a:lnTo>
                    <a:lnTo>
                      <a:pt x="25" y="50"/>
                    </a:lnTo>
                    <a:lnTo>
                      <a:pt x="30" y="58"/>
                    </a:lnTo>
                    <a:lnTo>
                      <a:pt x="36" y="65"/>
                    </a:lnTo>
                    <a:lnTo>
                      <a:pt x="42" y="73"/>
                    </a:lnTo>
                    <a:lnTo>
                      <a:pt x="49" y="80"/>
                    </a:lnTo>
                    <a:lnTo>
                      <a:pt x="55" y="87"/>
                    </a:lnTo>
                    <a:lnTo>
                      <a:pt x="61" y="94"/>
                    </a:lnTo>
                    <a:lnTo>
                      <a:pt x="68" y="101"/>
                    </a:lnTo>
                    <a:lnTo>
                      <a:pt x="74" y="108"/>
                    </a:lnTo>
                    <a:lnTo>
                      <a:pt x="80" y="114"/>
                    </a:lnTo>
                    <a:lnTo>
                      <a:pt x="87" y="121"/>
                    </a:lnTo>
                    <a:lnTo>
                      <a:pt x="91" y="117"/>
                    </a:lnTo>
                    <a:lnTo>
                      <a:pt x="85" y="109"/>
                    </a:lnTo>
                    <a:lnTo>
                      <a:pt x="79" y="103"/>
                    </a:lnTo>
                    <a:lnTo>
                      <a:pt x="72" y="97"/>
                    </a:lnTo>
                    <a:lnTo>
                      <a:pt x="66" y="90"/>
                    </a:lnTo>
                    <a:lnTo>
                      <a:pt x="59" y="84"/>
                    </a:lnTo>
                    <a:lnTo>
                      <a:pt x="53" y="77"/>
                    </a:lnTo>
                    <a:lnTo>
                      <a:pt x="46" y="69"/>
                    </a:lnTo>
                    <a:lnTo>
                      <a:pt x="40" y="62"/>
                    </a:lnTo>
                    <a:lnTo>
                      <a:pt x="35" y="54"/>
                    </a:lnTo>
                    <a:lnTo>
                      <a:pt x="29" y="47"/>
                    </a:lnTo>
                    <a:lnTo>
                      <a:pt x="23" y="39"/>
                    </a:lnTo>
                    <a:lnTo>
                      <a:pt x="18" y="32"/>
                    </a:lnTo>
                    <a:lnTo>
                      <a:pt x="14" y="24"/>
                    </a:lnTo>
                    <a:lnTo>
                      <a:pt x="11" y="16"/>
                    </a:lnTo>
                    <a:lnTo>
                      <a:pt x="7" y="8"/>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08" name="Freeform 316">
                <a:extLst>
                  <a:ext uri="{FF2B5EF4-FFF2-40B4-BE49-F238E27FC236}">
                    <a16:creationId xmlns:a16="http://schemas.microsoft.com/office/drawing/2014/main" id="{A8AC64FA-794C-D0E2-0852-0238A02F4CCC}"/>
                  </a:ext>
                </a:extLst>
              </p:cNvPr>
              <p:cNvSpPr>
                <a:spLocks/>
              </p:cNvSpPr>
              <p:nvPr/>
            </p:nvSpPr>
            <p:spPr bwMode="auto">
              <a:xfrm>
                <a:off x="1711" y="2454"/>
                <a:ext cx="71" cy="68"/>
              </a:xfrm>
              <a:custGeom>
                <a:avLst/>
                <a:gdLst>
                  <a:gd name="T0" fmla="*/ 0 w 215"/>
                  <a:gd name="T1" fmla="*/ 4 h 205"/>
                  <a:gd name="T2" fmla="*/ 9 w 215"/>
                  <a:gd name="T3" fmla="*/ 11 h 205"/>
                  <a:gd name="T4" fmla="*/ 21 w 215"/>
                  <a:gd name="T5" fmla="*/ 19 h 205"/>
                  <a:gd name="T6" fmla="*/ 35 w 215"/>
                  <a:gd name="T7" fmla="*/ 28 h 205"/>
                  <a:gd name="T8" fmla="*/ 50 w 215"/>
                  <a:gd name="T9" fmla="*/ 38 h 205"/>
                  <a:gd name="T10" fmla="*/ 65 w 215"/>
                  <a:gd name="T11" fmla="*/ 50 h 205"/>
                  <a:gd name="T12" fmla="*/ 81 w 215"/>
                  <a:gd name="T13" fmla="*/ 63 h 205"/>
                  <a:gd name="T14" fmla="*/ 98 w 215"/>
                  <a:gd name="T15" fmla="*/ 76 h 205"/>
                  <a:gd name="T16" fmla="*/ 116 w 215"/>
                  <a:gd name="T17" fmla="*/ 89 h 205"/>
                  <a:gd name="T18" fmla="*/ 132 w 215"/>
                  <a:gd name="T19" fmla="*/ 103 h 205"/>
                  <a:gd name="T20" fmla="*/ 147 w 215"/>
                  <a:gd name="T21" fmla="*/ 118 h 205"/>
                  <a:gd name="T22" fmla="*/ 162 w 215"/>
                  <a:gd name="T23" fmla="*/ 132 h 205"/>
                  <a:gd name="T24" fmla="*/ 175 w 215"/>
                  <a:gd name="T25" fmla="*/ 146 h 205"/>
                  <a:gd name="T26" fmla="*/ 187 w 215"/>
                  <a:gd name="T27" fmla="*/ 161 h 205"/>
                  <a:gd name="T28" fmla="*/ 197 w 215"/>
                  <a:gd name="T29" fmla="*/ 176 h 205"/>
                  <a:gd name="T30" fmla="*/ 204 w 215"/>
                  <a:gd name="T31" fmla="*/ 191 h 205"/>
                  <a:gd name="T32" fmla="*/ 210 w 215"/>
                  <a:gd name="T33" fmla="*/ 205 h 205"/>
                  <a:gd name="T34" fmla="*/ 215 w 215"/>
                  <a:gd name="T35" fmla="*/ 203 h 205"/>
                  <a:gd name="T36" fmla="*/ 210 w 215"/>
                  <a:gd name="T37" fmla="*/ 188 h 205"/>
                  <a:gd name="T38" fmla="*/ 202 w 215"/>
                  <a:gd name="T39" fmla="*/ 172 h 205"/>
                  <a:gd name="T40" fmla="*/ 191 w 215"/>
                  <a:gd name="T41" fmla="*/ 158 h 205"/>
                  <a:gd name="T42" fmla="*/ 180 w 215"/>
                  <a:gd name="T43" fmla="*/ 143 h 205"/>
                  <a:gd name="T44" fmla="*/ 166 w 215"/>
                  <a:gd name="T45" fmla="*/ 128 h 205"/>
                  <a:gd name="T46" fmla="*/ 151 w 215"/>
                  <a:gd name="T47" fmla="*/ 113 h 205"/>
                  <a:gd name="T48" fmla="*/ 135 w 215"/>
                  <a:gd name="T49" fmla="*/ 99 h 205"/>
                  <a:gd name="T50" fmla="*/ 119 w 215"/>
                  <a:gd name="T51" fmla="*/ 85 h 205"/>
                  <a:gd name="T52" fmla="*/ 101 w 215"/>
                  <a:gd name="T53" fmla="*/ 71 h 205"/>
                  <a:gd name="T54" fmla="*/ 85 w 215"/>
                  <a:gd name="T55" fmla="*/ 57 h 205"/>
                  <a:gd name="T56" fmla="*/ 69 w 215"/>
                  <a:gd name="T57" fmla="*/ 45 h 205"/>
                  <a:gd name="T58" fmla="*/ 53 w 215"/>
                  <a:gd name="T59" fmla="*/ 34 h 205"/>
                  <a:gd name="T60" fmla="*/ 38 w 215"/>
                  <a:gd name="T61" fmla="*/ 24 h 205"/>
                  <a:gd name="T62" fmla="*/ 25 w 215"/>
                  <a:gd name="T63" fmla="*/ 14 h 205"/>
                  <a:gd name="T64" fmla="*/ 13 w 215"/>
                  <a:gd name="T65" fmla="*/ 7 h 205"/>
                  <a:gd name="T66" fmla="*/ 3 w 215"/>
                  <a:gd name="T67" fmla="*/ 0 h 205"/>
                  <a:gd name="T68" fmla="*/ 0 w 215"/>
                  <a:gd name="T69" fmla="*/ 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5" h="205">
                    <a:moveTo>
                      <a:pt x="0" y="4"/>
                    </a:moveTo>
                    <a:lnTo>
                      <a:pt x="9" y="11"/>
                    </a:lnTo>
                    <a:lnTo>
                      <a:pt x="21" y="19"/>
                    </a:lnTo>
                    <a:lnTo>
                      <a:pt x="35" y="28"/>
                    </a:lnTo>
                    <a:lnTo>
                      <a:pt x="50" y="38"/>
                    </a:lnTo>
                    <a:lnTo>
                      <a:pt x="65" y="50"/>
                    </a:lnTo>
                    <a:lnTo>
                      <a:pt x="81" y="63"/>
                    </a:lnTo>
                    <a:lnTo>
                      <a:pt x="98" y="76"/>
                    </a:lnTo>
                    <a:lnTo>
                      <a:pt x="116" y="89"/>
                    </a:lnTo>
                    <a:lnTo>
                      <a:pt x="132" y="103"/>
                    </a:lnTo>
                    <a:lnTo>
                      <a:pt x="147" y="118"/>
                    </a:lnTo>
                    <a:lnTo>
                      <a:pt x="162" y="132"/>
                    </a:lnTo>
                    <a:lnTo>
                      <a:pt x="175" y="146"/>
                    </a:lnTo>
                    <a:lnTo>
                      <a:pt x="187" y="161"/>
                    </a:lnTo>
                    <a:lnTo>
                      <a:pt x="197" y="176"/>
                    </a:lnTo>
                    <a:lnTo>
                      <a:pt x="204" y="191"/>
                    </a:lnTo>
                    <a:lnTo>
                      <a:pt x="210" y="205"/>
                    </a:lnTo>
                    <a:lnTo>
                      <a:pt x="215" y="203"/>
                    </a:lnTo>
                    <a:lnTo>
                      <a:pt x="210" y="188"/>
                    </a:lnTo>
                    <a:lnTo>
                      <a:pt x="202" y="172"/>
                    </a:lnTo>
                    <a:lnTo>
                      <a:pt x="191" y="158"/>
                    </a:lnTo>
                    <a:lnTo>
                      <a:pt x="180" y="143"/>
                    </a:lnTo>
                    <a:lnTo>
                      <a:pt x="166" y="128"/>
                    </a:lnTo>
                    <a:lnTo>
                      <a:pt x="151" y="113"/>
                    </a:lnTo>
                    <a:lnTo>
                      <a:pt x="135" y="99"/>
                    </a:lnTo>
                    <a:lnTo>
                      <a:pt x="119" y="85"/>
                    </a:lnTo>
                    <a:lnTo>
                      <a:pt x="101" y="71"/>
                    </a:lnTo>
                    <a:lnTo>
                      <a:pt x="85" y="57"/>
                    </a:lnTo>
                    <a:lnTo>
                      <a:pt x="69" y="45"/>
                    </a:lnTo>
                    <a:lnTo>
                      <a:pt x="53" y="34"/>
                    </a:lnTo>
                    <a:lnTo>
                      <a:pt x="38" y="24"/>
                    </a:lnTo>
                    <a:lnTo>
                      <a:pt x="25" y="14"/>
                    </a:lnTo>
                    <a:lnTo>
                      <a:pt x="13" y="7"/>
                    </a:lnTo>
                    <a:lnTo>
                      <a:pt x="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09" name="Freeform 317">
                <a:extLst>
                  <a:ext uri="{FF2B5EF4-FFF2-40B4-BE49-F238E27FC236}">
                    <a16:creationId xmlns:a16="http://schemas.microsoft.com/office/drawing/2014/main" id="{63EA33B0-F8E3-BECA-1C9D-62A3A2F83855}"/>
                  </a:ext>
                </a:extLst>
              </p:cNvPr>
              <p:cNvSpPr>
                <a:spLocks/>
              </p:cNvSpPr>
              <p:nvPr/>
            </p:nvSpPr>
            <p:spPr bwMode="auto">
              <a:xfrm>
                <a:off x="1687" y="2428"/>
                <a:ext cx="24" cy="28"/>
              </a:xfrm>
              <a:custGeom>
                <a:avLst/>
                <a:gdLst>
                  <a:gd name="T0" fmla="*/ 2 w 72"/>
                  <a:gd name="T1" fmla="*/ 1 h 82"/>
                  <a:gd name="T2" fmla="*/ 1 w 72"/>
                  <a:gd name="T3" fmla="*/ 1 h 82"/>
                  <a:gd name="T4" fmla="*/ 0 w 72"/>
                  <a:gd name="T5" fmla="*/ 12 h 82"/>
                  <a:gd name="T6" fmla="*/ 2 w 72"/>
                  <a:gd name="T7" fmla="*/ 23 h 82"/>
                  <a:gd name="T8" fmla="*/ 9 w 72"/>
                  <a:gd name="T9" fmla="*/ 32 h 82"/>
                  <a:gd name="T10" fmla="*/ 17 w 72"/>
                  <a:gd name="T11" fmla="*/ 41 h 82"/>
                  <a:gd name="T12" fmla="*/ 28 w 72"/>
                  <a:gd name="T13" fmla="*/ 52 h 82"/>
                  <a:gd name="T14" fmla="*/ 40 w 72"/>
                  <a:gd name="T15" fmla="*/ 63 h 82"/>
                  <a:gd name="T16" fmla="*/ 53 w 72"/>
                  <a:gd name="T17" fmla="*/ 72 h 82"/>
                  <a:gd name="T18" fmla="*/ 69 w 72"/>
                  <a:gd name="T19" fmla="*/ 82 h 82"/>
                  <a:gd name="T20" fmla="*/ 72 w 72"/>
                  <a:gd name="T21" fmla="*/ 78 h 82"/>
                  <a:gd name="T22" fmla="*/ 57 w 72"/>
                  <a:gd name="T23" fmla="*/ 68 h 82"/>
                  <a:gd name="T24" fmla="*/ 43 w 72"/>
                  <a:gd name="T25" fmla="*/ 58 h 82"/>
                  <a:gd name="T26" fmla="*/ 31 w 72"/>
                  <a:gd name="T27" fmla="*/ 48 h 82"/>
                  <a:gd name="T28" fmla="*/ 21 w 72"/>
                  <a:gd name="T29" fmla="*/ 39 h 82"/>
                  <a:gd name="T30" fmla="*/ 13 w 72"/>
                  <a:gd name="T31" fmla="*/ 29 h 82"/>
                  <a:gd name="T32" fmla="*/ 8 w 72"/>
                  <a:gd name="T33" fmla="*/ 20 h 82"/>
                  <a:gd name="T34" fmla="*/ 6 w 72"/>
                  <a:gd name="T35" fmla="*/ 12 h 82"/>
                  <a:gd name="T36" fmla="*/ 7 w 72"/>
                  <a:gd name="T37" fmla="*/ 4 h 82"/>
                  <a:gd name="T38" fmla="*/ 6 w 72"/>
                  <a:gd name="T39" fmla="*/ 4 h 82"/>
                  <a:gd name="T40" fmla="*/ 7 w 72"/>
                  <a:gd name="T41" fmla="*/ 4 h 82"/>
                  <a:gd name="T42" fmla="*/ 7 w 72"/>
                  <a:gd name="T43" fmla="*/ 1 h 82"/>
                  <a:gd name="T44" fmla="*/ 5 w 72"/>
                  <a:gd name="T45" fmla="*/ 0 h 82"/>
                  <a:gd name="T46" fmla="*/ 3 w 72"/>
                  <a:gd name="T47" fmla="*/ 0 h 82"/>
                  <a:gd name="T48" fmla="*/ 1 w 72"/>
                  <a:gd name="T49" fmla="*/ 1 h 82"/>
                  <a:gd name="T50" fmla="*/ 2 w 72"/>
                  <a:gd name="T5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82">
                    <a:moveTo>
                      <a:pt x="2" y="1"/>
                    </a:moveTo>
                    <a:lnTo>
                      <a:pt x="1" y="1"/>
                    </a:lnTo>
                    <a:lnTo>
                      <a:pt x="0" y="12"/>
                    </a:lnTo>
                    <a:lnTo>
                      <a:pt x="2" y="23"/>
                    </a:lnTo>
                    <a:lnTo>
                      <a:pt x="9" y="32"/>
                    </a:lnTo>
                    <a:lnTo>
                      <a:pt x="17" y="41"/>
                    </a:lnTo>
                    <a:lnTo>
                      <a:pt x="28" y="52"/>
                    </a:lnTo>
                    <a:lnTo>
                      <a:pt x="40" y="63"/>
                    </a:lnTo>
                    <a:lnTo>
                      <a:pt x="53" y="72"/>
                    </a:lnTo>
                    <a:lnTo>
                      <a:pt x="69" y="82"/>
                    </a:lnTo>
                    <a:lnTo>
                      <a:pt x="72" y="78"/>
                    </a:lnTo>
                    <a:lnTo>
                      <a:pt x="57" y="68"/>
                    </a:lnTo>
                    <a:lnTo>
                      <a:pt x="43" y="58"/>
                    </a:lnTo>
                    <a:lnTo>
                      <a:pt x="31" y="48"/>
                    </a:lnTo>
                    <a:lnTo>
                      <a:pt x="21" y="39"/>
                    </a:lnTo>
                    <a:lnTo>
                      <a:pt x="13" y="29"/>
                    </a:lnTo>
                    <a:lnTo>
                      <a:pt x="8" y="20"/>
                    </a:lnTo>
                    <a:lnTo>
                      <a:pt x="6" y="12"/>
                    </a:lnTo>
                    <a:lnTo>
                      <a:pt x="7" y="4"/>
                    </a:lnTo>
                    <a:lnTo>
                      <a:pt x="6" y="4"/>
                    </a:lnTo>
                    <a:lnTo>
                      <a:pt x="7" y="4"/>
                    </a:lnTo>
                    <a:lnTo>
                      <a:pt x="7" y="1"/>
                    </a:lnTo>
                    <a:lnTo>
                      <a:pt x="5" y="0"/>
                    </a:lnTo>
                    <a:lnTo>
                      <a:pt x="3" y="0"/>
                    </a:lnTo>
                    <a:lnTo>
                      <a:pt x="1" y="1"/>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10" name="Freeform 318">
                <a:extLst>
                  <a:ext uri="{FF2B5EF4-FFF2-40B4-BE49-F238E27FC236}">
                    <a16:creationId xmlns:a16="http://schemas.microsoft.com/office/drawing/2014/main" id="{BD51FE14-BD85-DA23-CE3A-20CDB46C99AC}"/>
                  </a:ext>
                </a:extLst>
              </p:cNvPr>
              <p:cNvSpPr>
                <a:spLocks/>
              </p:cNvSpPr>
              <p:nvPr/>
            </p:nvSpPr>
            <p:spPr bwMode="auto">
              <a:xfrm>
                <a:off x="1866" y="2518"/>
                <a:ext cx="2" cy="1"/>
              </a:xfrm>
              <a:custGeom>
                <a:avLst/>
                <a:gdLst>
                  <a:gd name="T0" fmla="*/ 0 w 5"/>
                  <a:gd name="T1" fmla="*/ 3 h 4"/>
                  <a:gd name="T2" fmla="*/ 2 w 5"/>
                  <a:gd name="T3" fmla="*/ 4 h 4"/>
                  <a:gd name="T4" fmla="*/ 3 w 5"/>
                  <a:gd name="T5" fmla="*/ 4 h 4"/>
                  <a:gd name="T6" fmla="*/ 5 w 5"/>
                  <a:gd name="T7" fmla="*/ 2 h 4"/>
                  <a:gd name="T8" fmla="*/ 4 w 5"/>
                  <a:gd name="T9" fmla="*/ 0 h 4"/>
                  <a:gd name="T10" fmla="*/ 0 w 5"/>
                  <a:gd name="T11" fmla="*/ 3 h 4"/>
                </a:gdLst>
                <a:ahLst/>
                <a:cxnLst>
                  <a:cxn ang="0">
                    <a:pos x="T0" y="T1"/>
                  </a:cxn>
                  <a:cxn ang="0">
                    <a:pos x="T2" y="T3"/>
                  </a:cxn>
                  <a:cxn ang="0">
                    <a:pos x="T4" y="T5"/>
                  </a:cxn>
                  <a:cxn ang="0">
                    <a:pos x="T6" y="T7"/>
                  </a:cxn>
                  <a:cxn ang="0">
                    <a:pos x="T8" y="T9"/>
                  </a:cxn>
                  <a:cxn ang="0">
                    <a:pos x="T10" y="T11"/>
                  </a:cxn>
                </a:cxnLst>
                <a:rect l="0" t="0" r="r" b="b"/>
                <a:pathLst>
                  <a:path w="5" h="4">
                    <a:moveTo>
                      <a:pt x="0" y="3"/>
                    </a:moveTo>
                    <a:lnTo>
                      <a:pt x="2" y="4"/>
                    </a:lnTo>
                    <a:lnTo>
                      <a:pt x="3" y="4"/>
                    </a:lnTo>
                    <a:lnTo>
                      <a:pt x="5" y="2"/>
                    </a:lnTo>
                    <a:lnTo>
                      <a:pt x="4"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11" name="Freeform 319">
                <a:extLst>
                  <a:ext uri="{FF2B5EF4-FFF2-40B4-BE49-F238E27FC236}">
                    <a16:creationId xmlns:a16="http://schemas.microsoft.com/office/drawing/2014/main" id="{A4549C69-1723-529B-558A-9D461FACB9A3}"/>
                  </a:ext>
                </a:extLst>
              </p:cNvPr>
              <p:cNvSpPr>
                <a:spLocks/>
              </p:cNvSpPr>
              <p:nvPr/>
            </p:nvSpPr>
            <p:spPr bwMode="auto">
              <a:xfrm>
                <a:off x="1832" y="2495"/>
                <a:ext cx="36" cy="24"/>
              </a:xfrm>
              <a:custGeom>
                <a:avLst/>
                <a:gdLst>
                  <a:gd name="T0" fmla="*/ 0 w 108"/>
                  <a:gd name="T1" fmla="*/ 5 h 72"/>
                  <a:gd name="T2" fmla="*/ 6 w 108"/>
                  <a:gd name="T3" fmla="*/ 6 h 72"/>
                  <a:gd name="T4" fmla="*/ 12 w 108"/>
                  <a:gd name="T5" fmla="*/ 7 h 72"/>
                  <a:gd name="T6" fmla="*/ 19 w 108"/>
                  <a:gd name="T7" fmla="*/ 9 h 72"/>
                  <a:gd name="T8" fmla="*/ 25 w 108"/>
                  <a:gd name="T9" fmla="*/ 11 h 72"/>
                  <a:gd name="T10" fmla="*/ 32 w 108"/>
                  <a:gd name="T11" fmla="*/ 13 h 72"/>
                  <a:gd name="T12" fmla="*/ 39 w 108"/>
                  <a:gd name="T13" fmla="*/ 16 h 72"/>
                  <a:gd name="T14" fmla="*/ 45 w 108"/>
                  <a:gd name="T15" fmla="*/ 21 h 72"/>
                  <a:gd name="T16" fmla="*/ 53 w 108"/>
                  <a:gd name="T17" fmla="*/ 24 h 72"/>
                  <a:gd name="T18" fmla="*/ 59 w 108"/>
                  <a:gd name="T19" fmla="*/ 30 h 72"/>
                  <a:gd name="T20" fmla="*/ 66 w 108"/>
                  <a:gd name="T21" fmla="*/ 35 h 72"/>
                  <a:gd name="T22" fmla="*/ 73 w 108"/>
                  <a:gd name="T23" fmla="*/ 40 h 72"/>
                  <a:gd name="T24" fmla="*/ 80 w 108"/>
                  <a:gd name="T25" fmla="*/ 46 h 72"/>
                  <a:gd name="T26" fmla="*/ 87 w 108"/>
                  <a:gd name="T27" fmla="*/ 52 h 72"/>
                  <a:gd name="T28" fmla="*/ 92 w 108"/>
                  <a:gd name="T29" fmla="*/ 58 h 72"/>
                  <a:gd name="T30" fmla="*/ 98 w 108"/>
                  <a:gd name="T31" fmla="*/ 64 h 72"/>
                  <a:gd name="T32" fmla="*/ 103 w 108"/>
                  <a:gd name="T33" fmla="*/ 72 h 72"/>
                  <a:gd name="T34" fmla="*/ 108 w 108"/>
                  <a:gd name="T35" fmla="*/ 69 h 72"/>
                  <a:gd name="T36" fmla="*/ 102 w 108"/>
                  <a:gd name="T37" fmla="*/ 61 h 72"/>
                  <a:gd name="T38" fmla="*/ 96 w 108"/>
                  <a:gd name="T39" fmla="*/ 54 h 72"/>
                  <a:gd name="T40" fmla="*/ 90 w 108"/>
                  <a:gd name="T41" fmla="*/ 48 h 72"/>
                  <a:gd name="T42" fmla="*/ 83 w 108"/>
                  <a:gd name="T43" fmla="*/ 42 h 72"/>
                  <a:gd name="T44" fmla="*/ 77 w 108"/>
                  <a:gd name="T45" fmla="*/ 36 h 72"/>
                  <a:gd name="T46" fmla="*/ 70 w 108"/>
                  <a:gd name="T47" fmla="*/ 30 h 72"/>
                  <a:gd name="T48" fmla="*/ 63 w 108"/>
                  <a:gd name="T49" fmla="*/ 25 h 72"/>
                  <a:gd name="T50" fmla="*/ 56 w 108"/>
                  <a:gd name="T51" fmla="*/ 20 h 72"/>
                  <a:gd name="T52" fmla="*/ 49 w 108"/>
                  <a:gd name="T53" fmla="*/ 16 h 72"/>
                  <a:gd name="T54" fmla="*/ 41 w 108"/>
                  <a:gd name="T55" fmla="*/ 12 h 72"/>
                  <a:gd name="T56" fmla="*/ 34 w 108"/>
                  <a:gd name="T57" fmla="*/ 8 h 72"/>
                  <a:gd name="T58" fmla="*/ 27 w 108"/>
                  <a:gd name="T59" fmla="*/ 5 h 72"/>
                  <a:gd name="T60" fmla="*/ 20 w 108"/>
                  <a:gd name="T61" fmla="*/ 3 h 72"/>
                  <a:gd name="T62" fmla="*/ 13 w 108"/>
                  <a:gd name="T63" fmla="*/ 1 h 72"/>
                  <a:gd name="T64" fmla="*/ 7 w 108"/>
                  <a:gd name="T65" fmla="*/ 0 h 72"/>
                  <a:gd name="T66" fmla="*/ 0 w 108"/>
                  <a:gd name="T67" fmla="*/ 0 h 72"/>
                  <a:gd name="T68" fmla="*/ 0 w 108"/>
                  <a:gd name="T69" fmla="*/ 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 h="72">
                    <a:moveTo>
                      <a:pt x="0" y="5"/>
                    </a:moveTo>
                    <a:lnTo>
                      <a:pt x="6" y="6"/>
                    </a:lnTo>
                    <a:lnTo>
                      <a:pt x="12" y="7"/>
                    </a:lnTo>
                    <a:lnTo>
                      <a:pt x="19" y="9"/>
                    </a:lnTo>
                    <a:lnTo>
                      <a:pt x="25" y="11"/>
                    </a:lnTo>
                    <a:lnTo>
                      <a:pt x="32" y="13"/>
                    </a:lnTo>
                    <a:lnTo>
                      <a:pt x="39" y="16"/>
                    </a:lnTo>
                    <a:lnTo>
                      <a:pt x="45" y="21"/>
                    </a:lnTo>
                    <a:lnTo>
                      <a:pt x="53" y="24"/>
                    </a:lnTo>
                    <a:lnTo>
                      <a:pt x="59" y="30"/>
                    </a:lnTo>
                    <a:lnTo>
                      <a:pt x="66" y="35"/>
                    </a:lnTo>
                    <a:lnTo>
                      <a:pt x="73" y="40"/>
                    </a:lnTo>
                    <a:lnTo>
                      <a:pt x="80" y="46"/>
                    </a:lnTo>
                    <a:lnTo>
                      <a:pt x="87" y="52"/>
                    </a:lnTo>
                    <a:lnTo>
                      <a:pt x="92" y="58"/>
                    </a:lnTo>
                    <a:lnTo>
                      <a:pt x="98" y="64"/>
                    </a:lnTo>
                    <a:lnTo>
                      <a:pt x="103" y="72"/>
                    </a:lnTo>
                    <a:lnTo>
                      <a:pt x="108" y="69"/>
                    </a:lnTo>
                    <a:lnTo>
                      <a:pt x="102" y="61"/>
                    </a:lnTo>
                    <a:lnTo>
                      <a:pt x="96" y="54"/>
                    </a:lnTo>
                    <a:lnTo>
                      <a:pt x="90" y="48"/>
                    </a:lnTo>
                    <a:lnTo>
                      <a:pt x="83" y="42"/>
                    </a:lnTo>
                    <a:lnTo>
                      <a:pt x="77" y="36"/>
                    </a:lnTo>
                    <a:lnTo>
                      <a:pt x="70" y="30"/>
                    </a:lnTo>
                    <a:lnTo>
                      <a:pt x="63" y="25"/>
                    </a:lnTo>
                    <a:lnTo>
                      <a:pt x="56" y="20"/>
                    </a:lnTo>
                    <a:lnTo>
                      <a:pt x="49" y="16"/>
                    </a:lnTo>
                    <a:lnTo>
                      <a:pt x="41" y="12"/>
                    </a:lnTo>
                    <a:lnTo>
                      <a:pt x="34" y="8"/>
                    </a:lnTo>
                    <a:lnTo>
                      <a:pt x="27" y="5"/>
                    </a:lnTo>
                    <a:lnTo>
                      <a:pt x="20" y="3"/>
                    </a:lnTo>
                    <a:lnTo>
                      <a:pt x="13" y="1"/>
                    </a:lnTo>
                    <a:lnTo>
                      <a:pt x="7" y="0"/>
                    </a:lnTo>
                    <a:lnTo>
                      <a:pt x="0"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12" name="Freeform 320">
                <a:extLst>
                  <a:ext uri="{FF2B5EF4-FFF2-40B4-BE49-F238E27FC236}">
                    <a16:creationId xmlns:a16="http://schemas.microsoft.com/office/drawing/2014/main" id="{F30132F0-DF79-5538-B33B-76A20931F326}"/>
                  </a:ext>
                </a:extLst>
              </p:cNvPr>
              <p:cNvSpPr>
                <a:spLocks/>
              </p:cNvSpPr>
              <p:nvPr/>
            </p:nvSpPr>
            <p:spPr bwMode="auto">
              <a:xfrm>
                <a:off x="1831" y="2494"/>
                <a:ext cx="1" cy="2"/>
              </a:xfrm>
              <a:custGeom>
                <a:avLst/>
                <a:gdLst>
                  <a:gd name="T0" fmla="*/ 2 w 2"/>
                  <a:gd name="T1" fmla="*/ 0 h 6"/>
                  <a:gd name="T2" fmla="*/ 1 w 2"/>
                  <a:gd name="T3" fmla="*/ 1 h 6"/>
                  <a:gd name="T4" fmla="*/ 0 w 2"/>
                  <a:gd name="T5" fmla="*/ 3 h 6"/>
                  <a:gd name="T6" fmla="*/ 1 w 2"/>
                  <a:gd name="T7" fmla="*/ 5 h 6"/>
                  <a:gd name="T8" fmla="*/ 2 w 2"/>
                  <a:gd name="T9" fmla="*/ 6 h 6"/>
                  <a:gd name="T10" fmla="*/ 2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2" y="0"/>
                    </a:moveTo>
                    <a:lnTo>
                      <a:pt x="1" y="1"/>
                    </a:lnTo>
                    <a:lnTo>
                      <a:pt x="0" y="3"/>
                    </a:lnTo>
                    <a:lnTo>
                      <a:pt x="1" y="5"/>
                    </a:lnTo>
                    <a:lnTo>
                      <a:pt x="2"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13" name="Freeform 321">
                <a:extLst>
                  <a:ext uri="{FF2B5EF4-FFF2-40B4-BE49-F238E27FC236}">
                    <a16:creationId xmlns:a16="http://schemas.microsoft.com/office/drawing/2014/main" id="{3EAD02A2-24F5-EB68-08EE-AD7342795D39}"/>
                  </a:ext>
                </a:extLst>
              </p:cNvPr>
              <p:cNvSpPr>
                <a:spLocks/>
              </p:cNvSpPr>
              <p:nvPr/>
            </p:nvSpPr>
            <p:spPr bwMode="auto">
              <a:xfrm>
                <a:off x="2010" y="2884"/>
                <a:ext cx="2" cy="2"/>
              </a:xfrm>
              <a:custGeom>
                <a:avLst/>
                <a:gdLst>
                  <a:gd name="T0" fmla="*/ 2 w 6"/>
                  <a:gd name="T1" fmla="*/ 0 h 6"/>
                  <a:gd name="T2" fmla="*/ 0 w 6"/>
                  <a:gd name="T3" fmla="*/ 3 h 6"/>
                  <a:gd name="T4" fmla="*/ 2 w 6"/>
                  <a:gd name="T5" fmla="*/ 5 h 6"/>
                  <a:gd name="T6" fmla="*/ 4 w 6"/>
                  <a:gd name="T7" fmla="*/ 6 h 6"/>
                  <a:gd name="T8" fmla="*/ 6 w 6"/>
                  <a:gd name="T9" fmla="*/ 5 h 6"/>
                  <a:gd name="T10" fmla="*/ 2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2" y="0"/>
                    </a:moveTo>
                    <a:lnTo>
                      <a:pt x="0" y="3"/>
                    </a:lnTo>
                    <a:lnTo>
                      <a:pt x="2" y="5"/>
                    </a:lnTo>
                    <a:lnTo>
                      <a:pt x="4" y="6"/>
                    </a:lnTo>
                    <a:lnTo>
                      <a:pt x="6" y="5"/>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14" name="Freeform 322">
                <a:extLst>
                  <a:ext uri="{FF2B5EF4-FFF2-40B4-BE49-F238E27FC236}">
                    <a16:creationId xmlns:a16="http://schemas.microsoft.com/office/drawing/2014/main" id="{097527E5-72F2-B145-BE10-8E01B5953DBE}"/>
                  </a:ext>
                </a:extLst>
              </p:cNvPr>
              <p:cNvSpPr>
                <a:spLocks/>
              </p:cNvSpPr>
              <p:nvPr/>
            </p:nvSpPr>
            <p:spPr bwMode="auto">
              <a:xfrm>
                <a:off x="2010" y="2833"/>
                <a:ext cx="17" cy="53"/>
              </a:xfrm>
              <a:custGeom>
                <a:avLst/>
                <a:gdLst>
                  <a:gd name="T0" fmla="*/ 47 w 49"/>
                  <a:gd name="T1" fmla="*/ 1 h 157"/>
                  <a:gd name="T2" fmla="*/ 43 w 49"/>
                  <a:gd name="T3" fmla="*/ 3 h 157"/>
                  <a:gd name="T4" fmla="*/ 43 w 49"/>
                  <a:gd name="T5" fmla="*/ 13 h 157"/>
                  <a:gd name="T6" fmla="*/ 43 w 49"/>
                  <a:gd name="T7" fmla="*/ 24 h 157"/>
                  <a:gd name="T8" fmla="*/ 42 w 49"/>
                  <a:gd name="T9" fmla="*/ 34 h 157"/>
                  <a:gd name="T10" fmla="*/ 41 w 49"/>
                  <a:gd name="T11" fmla="*/ 44 h 157"/>
                  <a:gd name="T12" fmla="*/ 39 w 49"/>
                  <a:gd name="T13" fmla="*/ 54 h 157"/>
                  <a:gd name="T14" fmla="*/ 38 w 49"/>
                  <a:gd name="T15" fmla="*/ 65 h 157"/>
                  <a:gd name="T16" fmla="*/ 36 w 49"/>
                  <a:gd name="T17" fmla="*/ 75 h 157"/>
                  <a:gd name="T18" fmla="*/ 33 w 49"/>
                  <a:gd name="T19" fmla="*/ 87 h 157"/>
                  <a:gd name="T20" fmla="*/ 30 w 49"/>
                  <a:gd name="T21" fmla="*/ 97 h 157"/>
                  <a:gd name="T22" fmla="*/ 27 w 49"/>
                  <a:gd name="T23" fmla="*/ 105 h 157"/>
                  <a:gd name="T24" fmla="*/ 24 w 49"/>
                  <a:gd name="T25" fmla="*/ 115 h 157"/>
                  <a:gd name="T26" fmla="*/ 20 w 49"/>
                  <a:gd name="T27" fmla="*/ 124 h 157"/>
                  <a:gd name="T28" fmla="*/ 16 w 49"/>
                  <a:gd name="T29" fmla="*/ 132 h 157"/>
                  <a:gd name="T30" fmla="*/ 11 w 49"/>
                  <a:gd name="T31" fmla="*/ 139 h 157"/>
                  <a:gd name="T32" fmla="*/ 5 w 49"/>
                  <a:gd name="T33" fmla="*/ 146 h 157"/>
                  <a:gd name="T34" fmla="*/ 0 w 49"/>
                  <a:gd name="T35" fmla="*/ 152 h 157"/>
                  <a:gd name="T36" fmla="*/ 4 w 49"/>
                  <a:gd name="T37" fmla="*/ 157 h 157"/>
                  <a:gd name="T38" fmla="*/ 10 w 49"/>
                  <a:gd name="T39" fmla="*/ 149 h 157"/>
                  <a:gd name="T40" fmla="*/ 15 w 49"/>
                  <a:gd name="T41" fmla="*/ 143 h 157"/>
                  <a:gd name="T42" fmla="*/ 20 w 49"/>
                  <a:gd name="T43" fmla="*/ 135 h 157"/>
                  <a:gd name="T44" fmla="*/ 25 w 49"/>
                  <a:gd name="T45" fmla="*/ 126 h 157"/>
                  <a:gd name="T46" fmla="*/ 29 w 49"/>
                  <a:gd name="T47" fmla="*/ 117 h 157"/>
                  <a:gd name="T48" fmla="*/ 32 w 49"/>
                  <a:gd name="T49" fmla="*/ 108 h 157"/>
                  <a:gd name="T50" fmla="*/ 36 w 49"/>
                  <a:gd name="T51" fmla="*/ 98 h 157"/>
                  <a:gd name="T52" fmla="*/ 39 w 49"/>
                  <a:gd name="T53" fmla="*/ 87 h 157"/>
                  <a:gd name="T54" fmla="*/ 41 w 49"/>
                  <a:gd name="T55" fmla="*/ 77 h 157"/>
                  <a:gd name="T56" fmla="*/ 43 w 49"/>
                  <a:gd name="T57" fmla="*/ 66 h 157"/>
                  <a:gd name="T58" fmla="*/ 45 w 49"/>
                  <a:gd name="T59" fmla="*/ 55 h 157"/>
                  <a:gd name="T60" fmla="*/ 46 w 49"/>
                  <a:gd name="T61" fmla="*/ 45 h 157"/>
                  <a:gd name="T62" fmla="*/ 47 w 49"/>
                  <a:gd name="T63" fmla="*/ 34 h 157"/>
                  <a:gd name="T64" fmla="*/ 48 w 49"/>
                  <a:gd name="T65" fmla="*/ 24 h 157"/>
                  <a:gd name="T66" fmla="*/ 49 w 49"/>
                  <a:gd name="T67" fmla="*/ 13 h 157"/>
                  <a:gd name="T68" fmla="*/ 49 w 49"/>
                  <a:gd name="T69" fmla="*/ 3 h 157"/>
                  <a:gd name="T70" fmla="*/ 44 w 49"/>
                  <a:gd name="T71" fmla="*/ 5 h 157"/>
                  <a:gd name="T72" fmla="*/ 49 w 49"/>
                  <a:gd name="T73" fmla="*/ 3 h 157"/>
                  <a:gd name="T74" fmla="*/ 47 w 49"/>
                  <a:gd name="T75" fmla="*/ 2 h 157"/>
                  <a:gd name="T76" fmla="*/ 46 w 49"/>
                  <a:gd name="T77" fmla="*/ 0 h 157"/>
                  <a:gd name="T78" fmla="*/ 44 w 49"/>
                  <a:gd name="T79" fmla="*/ 2 h 157"/>
                  <a:gd name="T80" fmla="*/ 43 w 49"/>
                  <a:gd name="T81" fmla="*/ 3 h 157"/>
                  <a:gd name="T82" fmla="*/ 47 w 49"/>
                  <a:gd name="T83"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157">
                    <a:moveTo>
                      <a:pt x="47" y="1"/>
                    </a:moveTo>
                    <a:lnTo>
                      <a:pt x="43" y="3"/>
                    </a:lnTo>
                    <a:lnTo>
                      <a:pt x="43" y="13"/>
                    </a:lnTo>
                    <a:lnTo>
                      <a:pt x="43" y="24"/>
                    </a:lnTo>
                    <a:lnTo>
                      <a:pt x="42" y="34"/>
                    </a:lnTo>
                    <a:lnTo>
                      <a:pt x="41" y="44"/>
                    </a:lnTo>
                    <a:lnTo>
                      <a:pt x="39" y="54"/>
                    </a:lnTo>
                    <a:lnTo>
                      <a:pt x="38" y="65"/>
                    </a:lnTo>
                    <a:lnTo>
                      <a:pt x="36" y="75"/>
                    </a:lnTo>
                    <a:lnTo>
                      <a:pt x="33" y="87"/>
                    </a:lnTo>
                    <a:lnTo>
                      <a:pt x="30" y="97"/>
                    </a:lnTo>
                    <a:lnTo>
                      <a:pt x="27" y="105"/>
                    </a:lnTo>
                    <a:lnTo>
                      <a:pt x="24" y="115"/>
                    </a:lnTo>
                    <a:lnTo>
                      <a:pt x="20" y="124"/>
                    </a:lnTo>
                    <a:lnTo>
                      <a:pt x="16" y="132"/>
                    </a:lnTo>
                    <a:lnTo>
                      <a:pt x="11" y="139"/>
                    </a:lnTo>
                    <a:lnTo>
                      <a:pt x="5" y="146"/>
                    </a:lnTo>
                    <a:lnTo>
                      <a:pt x="0" y="152"/>
                    </a:lnTo>
                    <a:lnTo>
                      <a:pt x="4" y="157"/>
                    </a:lnTo>
                    <a:lnTo>
                      <a:pt x="10" y="149"/>
                    </a:lnTo>
                    <a:lnTo>
                      <a:pt x="15" y="143"/>
                    </a:lnTo>
                    <a:lnTo>
                      <a:pt x="20" y="135"/>
                    </a:lnTo>
                    <a:lnTo>
                      <a:pt x="25" y="126"/>
                    </a:lnTo>
                    <a:lnTo>
                      <a:pt x="29" y="117"/>
                    </a:lnTo>
                    <a:lnTo>
                      <a:pt x="32" y="108"/>
                    </a:lnTo>
                    <a:lnTo>
                      <a:pt x="36" y="98"/>
                    </a:lnTo>
                    <a:lnTo>
                      <a:pt x="39" y="87"/>
                    </a:lnTo>
                    <a:lnTo>
                      <a:pt x="41" y="77"/>
                    </a:lnTo>
                    <a:lnTo>
                      <a:pt x="43" y="66"/>
                    </a:lnTo>
                    <a:lnTo>
                      <a:pt x="45" y="55"/>
                    </a:lnTo>
                    <a:lnTo>
                      <a:pt x="46" y="45"/>
                    </a:lnTo>
                    <a:lnTo>
                      <a:pt x="47" y="34"/>
                    </a:lnTo>
                    <a:lnTo>
                      <a:pt x="48" y="24"/>
                    </a:lnTo>
                    <a:lnTo>
                      <a:pt x="49" y="13"/>
                    </a:lnTo>
                    <a:lnTo>
                      <a:pt x="49" y="3"/>
                    </a:lnTo>
                    <a:lnTo>
                      <a:pt x="44" y="5"/>
                    </a:lnTo>
                    <a:lnTo>
                      <a:pt x="49" y="3"/>
                    </a:lnTo>
                    <a:lnTo>
                      <a:pt x="47" y="2"/>
                    </a:lnTo>
                    <a:lnTo>
                      <a:pt x="46" y="0"/>
                    </a:lnTo>
                    <a:lnTo>
                      <a:pt x="44" y="2"/>
                    </a:lnTo>
                    <a:lnTo>
                      <a:pt x="43" y="3"/>
                    </a:lnTo>
                    <a:lnTo>
                      <a:pt x="4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15" name="Freeform 323">
                <a:extLst>
                  <a:ext uri="{FF2B5EF4-FFF2-40B4-BE49-F238E27FC236}">
                    <a16:creationId xmlns:a16="http://schemas.microsoft.com/office/drawing/2014/main" id="{D8C57828-4405-87B6-AFF4-5EC42504C550}"/>
                  </a:ext>
                </a:extLst>
              </p:cNvPr>
              <p:cNvSpPr>
                <a:spLocks/>
              </p:cNvSpPr>
              <p:nvPr/>
            </p:nvSpPr>
            <p:spPr bwMode="auto">
              <a:xfrm>
                <a:off x="2025" y="2834"/>
                <a:ext cx="21" cy="59"/>
              </a:xfrm>
              <a:custGeom>
                <a:avLst/>
                <a:gdLst>
                  <a:gd name="T0" fmla="*/ 63 w 63"/>
                  <a:gd name="T1" fmla="*/ 177 h 177"/>
                  <a:gd name="T2" fmla="*/ 63 w 63"/>
                  <a:gd name="T3" fmla="*/ 165 h 177"/>
                  <a:gd name="T4" fmla="*/ 62 w 63"/>
                  <a:gd name="T5" fmla="*/ 152 h 177"/>
                  <a:gd name="T6" fmla="*/ 62 w 63"/>
                  <a:gd name="T7" fmla="*/ 141 h 177"/>
                  <a:gd name="T8" fmla="*/ 62 w 63"/>
                  <a:gd name="T9" fmla="*/ 128 h 177"/>
                  <a:gd name="T10" fmla="*/ 61 w 63"/>
                  <a:gd name="T11" fmla="*/ 117 h 177"/>
                  <a:gd name="T12" fmla="*/ 60 w 63"/>
                  <a:gd name="T13" fmla="*/ 105 h 177"/>
                  <a:gd name="T14" fmla="*/ 58 w 63"/>
                  <a:gd name="T15" fmla="*/ 94 h 177"/>
                  <a:gd name="T16" fmla="*/ 56 w 63"/>
                  <a:gd name="T17" fmla="*/ 83 h 177"/>
                  <a:gd name="T18" fmla="*/ 53 w 63"/>
                  <a:gd name="T19" fmla="*/ 70 h 177"/>
                  <a:gd name="T20" fmla="*/ 49 w 63"/>
                  <a:gd name="T21" fmla="*/ 60 h 177"/>
                  <a:gd name="T22" fmla="*/ 44 w 63"/>
                  <a:gd name="T23" fmla="*/ 50 h 177"/>
                  <a:gd name="T24" fmla="*/ 38 w 63"/>
                  <a:gd name="T25" fmla="*/ 39 h 177"/>
                  <a:gd name="T26" fmla="*/ 32 w 63"/>
                  <a:gd name="T27" fmla="*/ 29 h 177"/>
                  <a:gd name="T28" fmla="*/ 23 w 63"/>
                  <a:gd name="T29" fmla="*/ 19 h 177"/>
                  <a:gd name="T30" fmla="*/ 14 w 63"/>
                  <a:gd name="T31" fmla="*/ 9 h 177"/>
                  <a:gd name="T32" fmla="*/ 3 w 63"/>
                  <a:gd name="T33" fmla="*/ 0 h 177"/>
                  <a:gd name="T34" fmla="*/ 0 w 63"/>
                  <a:gd name="T35" fmla="*/ 4 h 177"/>
                  <a:gd name="T36" fmla="*/ 10 w 63"/>
                  <a:gd name="T37" fmla="*/ 14 h 177"/>
                  <a:gd name="T38" fmla="*/ 18 w 63"/>
                  <a:gd name="T39" fmla="*/ 23 h 177"/>
                  <a:gd name="T40" fmla="*/ 28 w 63"/>
                  <a:gd name="T41" fmla="*/ 32 h 177"/>
                  <a:gd name="T42" fmla="*/ 34 w 63"/>
                  <a:gd name="T43" fmla="*/ 42 h 177"/>
                  <a:gd name="T44" fmla="*/ 40 w 63"/>
                  <a:gd name="T45" fmla="*/ 52 h 177"/>
                  <a:gd name="T46" fmla="*/ 43 w 63"/>
                  <a:gd name="T47" fmla="*/ 62 h 177"/>
                  <a:gd name="T48" fmla="*/ 47 w 63"/>
                  <a:gd name="T49" fmla="*/ 73 h 177"/>
                  <a:gd name="T50" fmla="*/ 50 w 63"/>
                  <a:gd name="T51" fmla="*/ 84 h 177"/>
                  <a:gd name="T52" fmla="*/ 53 w 63"/>
                  <a:gd name="T53" fmla="*/ 95 h 177"/>
                  <a:gd name="T54" fmla="*/ 55 w 63"/>
                  <a:gd name="T55" fmla="*/ 106 h 177"/>
                  <a:gd name="T56" fmla="*/ 56 w 63"/>
                  <a:gd name="T57" fmla="*/ 117 h 177"/>
                  <a:gd name="T58" fmla="*/ 57 w 63"/>
                  <a:gd name="T59" fmla="*/ 128 h 177"/>
                  <a:gd name="T60" fmla="*/ 57 w 63"/>
                  <a:gd name="T61" fmla="*/ 141 h 177"/>
                  <a:gd name="T62" fmla="*/ 57 w 63"/>
                  <a:gd name="T63" fmla="*/ 152 h 177"/>
                  <a:gd name="T64" fmla="*/ 58 w 63"/>
                  <a:gd name="T65" fmla="*/ 165 h 177"/>
                  <a:gd name="T66" fmla="*/ 58 w 63"/>
                  <a:gd name="T67" fmla="*/ 177 h 177"/>
                  <a:gd name="T68" fmla="*/ 63 w 63"/>
                  <a:gd name="T69"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177">
                    <a:moveTo>
                      <a:pt x="63" y="177"/>
                    </a:moveTo>
                    <a:lnTo>
                      <a:pt x="63" y="165"/>
                    </a:lnTo>
                    <a:lnTo>
                      <a:pt x="62" y="152"/>
                    </a:lnTo>
                    <a:lnTo>
                      <a:pt x="62" y="141"/>
                    </a:lnTo>
                    <a:lnTo>
                      <a:pt x="62" y="128"/>
                    </a:lnTo>
                    <a:lnTo>
                      <a:pt x="61" y="117"/>
                    </a:lnTo>
                    <a:lnTo>
                      <a:pt x="60" y="105"/>
                    </a:lnTo>
                    <a:lnTo>
                      <a:pt x="58" y="94"/>
                    </a:lnTo>
                    <a:lnTo>
                      <a:pt x="56" y="83"/>
                    </a:lnTo>
                    <a:lnTo>
                      <a:pt x="53" y="70"/>
                    </a:lnTo>
                    <a:lnTo>
                      <a:pt x="49" y="60"/>
                    </a:lnTo>
                    <a:lnTo>
                      <a:pt x="44" y="50"/>
                    </a:lnTo>
                    <a:lnTo>
                      <a:pt x="38" y="39"/>
                    </a:lnTo>
                    <a:lnTo>
                      <a:pt x="32" y="29"/>
                    </a:lnTo>
                    <a:lnTo>
                      <a:pt x="23" y="19"/>
                    </a:lnTo>
                    <a:lnTo>
                      <a:pt x="14" y="9"/>
                    </a:lnTo>
                    <a:lnTo>
                      <a:pt x="3" y="0"/>
                    </a:lnTo>
                    <a:lnTo>
                      <a:pt x="0" y="4"/>
                    </a:lnTo>
                    <a:lnTo>
                      <a:pt x="10" y="14"/>
                    </a:lnTo>
                    <a:lnTo>
                      <a:pt x="18" y="23"/>
                    </a:lnTo>
                    <a:lnTo>
                      <a:pt x="28" y="32"/>
                    </a:lnTo>
                    <a:lnTo>
                      <a:pt x="34" y="42"/>
                    </a:lnTo>
                    <a:lnTo>
                      <a:pt x="40" y="52"/>
                    </a:lnTo>
                    <a:lnTo>
                      <a:pt x="43" y="62"/>
                    </a:lnTo>
                    <a:lnTo>
                      <a:pt x="47" y="73"/>
                    </a:lnTo>
                    <a:lnTo>
                      <a:pt x="50" y="84"/>
                    </a:lnTo>
                    <a:lnTo>
                      <a:pt x="53" y="95"/>
                    </a:lnTo>
                    <a:lnTo>
                      <a:pt x="55" y="106"/>
                    </a:lnTo>
                    <a:lnTo>
                      <a:pt x="56" y="117"/>
                    </a:lnTo>
                    <a:lnTo>
                      <a:pt x="57" y="128"/>
                    </a:lnTo>
                    <a:lnTo>
                      <a:pt x="57" y="141"/>
                    </a:lnTo>
                    <a:lnTo>
                      <a:pt x="57" y="152"/>
                    </a:lnTo>
                    <a:lnTo>
                      <a:pt x="58" y="165"/>
                    </a:lnTo>
                    <a:lnTo>
                      <a:pt x="58" y="177"/>
                    </a:lnTo>
                    <a:lnTo>
                      <a:pt x="63"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16" name="Freeform 324">
                <a:extLst>
                  <a:ext uri="{FF2B5EF4-FFF2-40B4-BE49-F238E27FC236}">
                    <a16:creationId xmlns:a16="http://schemas.microsoft.com/office/drawing/2014/main" id="{A44BBDB7-02C4-C48A-515B-E6E7E77157D0}"/>
                  </a:ext>
                </a:extLst>
              </p:cNvPr>
              <p:cNvSpPr>
                <a:spLocks/>
              </p:cNvSpPr>
              <p:nvPr/>
            </p:nvSpPr>
            <p:spPr bwMode="auto">
              <a:xfrm>
                <a:off x="2044" y="2893"/>
                <a:ext cx="2" cy="1"/>
              </a:xfrm>
              <a:custGeom>
                <a:avLst/>
                <a:gdLst>
                  <a:gd name="T0" fmla="*/ 0 w 6"/>
                  <a:gd name="T1" fmla="*/ 0 h 2"/>
                  <a:gd name="T2" fmla="*/ 2 w 6"/>
                  <a:gd name="T3" fmla="*/ 2 h 2"/>
                  <a:gd name="T4" fmla="*/ 3 w 6"/>
                  <a:gd name="T5" fmla="*/ 2 h 2"/>
                  <a:gd name="T6" fmla="*/ 5 w 6"/>
                  <a:gd name="T7" fmla="*/ 2 h 2"/>
                  <a:gd name="T8" fmla="*/ 6 w 6"/>
                  <a:gd name="T9" fmla="*/ 0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lnTo>
                      <a:pt x="2" y="2"/>
                    </a:lnTo>
                    <a:lnTo>
                      <a:pt x="3" y="2"/>
                    </a:lnTo>
                    <a:lnTo>
                      <a:pt x="5" y="2"/>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17" name="Freeform 325">
                <a:extLst>
                  <a:ext uri="{FF2B5EF4-FFF2-40B4-BE49-F238E27FC236}">
                    <a16:creationId xmlns:a16="http://schemas.microsoft.com/office/drawing/2014/main" id="{0279C6F9-26F6-92D3-7C08-2B3D28230D87}"/>
                  </a:ext>
                </a:extLst>
              </p:cNvPr>
              <p:cNvSpPr>
                <a:spLocks/>
              </p:cNvSpPr>
              <p:nvPr/>
            </p:nvSpPr>
            <p:spPr bwMode="auto">
              <a:xfrm>
                <a:off x="1971" y="2809"/>
                <a:ext cx="1" cy="1"/>
              </a:xfrm>
              <a:custGeom>
                <a:avLst/>
                <a:gdLst>
                  <a:gd name="T0" fmla="*/ 4 w 4"/>
                  <a:gd name="T1" fmla="*/ 0 h 5"/>
                  <a:gd name="T2" fmla="*/ 2 w 4"/>
                  <a:gd name="T3" fmla="*/ 0 h 5"/>
                  <a:gd name="T4" fmla="*/ 0 w 4"/>
                  <a:gd name="T5" fmla="*/ 1 h 5"/>
                  <a:gd name="T6" fmla="*/ 0 w 4"/>
                  <a:gd name="T7" fmla="*/ 2 h 5"/>
                  <a:gd name="T8" fmla="*/ 1 w 4"/>
                  <a:gd name="T9" fmla="*/ 5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2" y="0"/>
                    </a:lnTo>
                    <a:lnTo>
                      <a:pt x="0" y="1"/>
                    </a:lnTo>
                    <a:lnTo>
                      <a:pt x="0" y="2"/>
                    </a:lnTo>
                    <a:lnTo>
                      <a:pt x="1"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18" name="Freeform 326">
                <a:extLst>
                  <a:ext uri="{FF2B5EF4-FFF2-40B4-BE49-F238E27FC236}">
                    <a16:creationId xmlns:a16="http://schemas.microsoft.com/office/drawing/2014/main" id="{83B19EF9-C80D-23A4-1900-D13718D33048}"/>
                  </a:ext>
                </a:extLst>
              </p:cNvPr>
              <p:cNvSpPr>
                <a:spLocks/>
              </p:cNvSpPr>
              <p:nvPr/>
            </p:nvSpPr>
            <p:spPr bwMode="auto">
              <a:xfrm>
                <a:off x="1971" y="2809"/>
                <a:ext cx="17" cy="63"/>
              </a:xfrm>
              <a:custGeom>
                <a:avLst/>
                <a:gdLst>
                  <a:gd name="T0" fmla="*/ 8 w 50"/>
                  <a:gd name="T1" fmla="*/ 188 h 188"/>
                  <a:gd name="T2" fmla="*/ 16 w 50"/>
                  <a:gd name="T3" fmla="*/ 178 h 188"/>
                  <a:gd name="T4" fmla="*/ 24 w 50"/>
                  <a:gd name="T5" fmla="*/ 167 h 188"/>
                  <a:gd name="T6" fmla="*/ 30 w 50"/>
                  <a:gd name="T7" fmla="*/ 156 h 188"/>
                  <a:gd name="T8" fmla="*/ 37 w 50"/>
                  <a:gd name="T9" fmla="*/ 144 h 188"/>
                  <a:gd name="T10" fmla="*/ 42 w 50"/>
                  <a:gd name="T11" fmla="*/ 132 h 188"/>
                  <a:gd name="T12" fmla="*/ 46 w 50"/>
                  <a:gd name="T13" fmla="*/ 121 h 188"/>
                  <a:gd name="T14" fmla="*/ 48 w 50"/>
                  <a:gd name="T15" fmla="*/ 109 h 188"/>
                  <a:gd name="T16" fmla="*/ 50 w 50"/>
                  <a:gd name="T17" fmla="*/ 97 h 188"/>
                  <a:gd name="T18" fmla="*/ 50 w 50"/>
                  <a:gd name="T19" fmla="*/ 85 h 188"/>
                  <a:gd name="T20" fmla="*/ 49 w 50"/>
                  <a:gd name="T21" fmla="*/ 72 h 188"/>
                  <a:gd name="T22" fmla="*/ 46 w 50"/>
                  <a:gd name="T23" fmla="*/ 61 h 188"/>
                  <a:gd name="T24" fmla="*/ 42 w 50"/>
                  <a:gd name="T25" fmla="*/ 48 h 188"/>
                  <a:gd name="T26" fmla="*/ 35 w 50"/>
                  <a:gd name="T27" fmla="*/ 36 h 188"/>
                  <a:gd name="T28" fmla="*/ 26 w 50"/>
                  <a:gd name="T29" fmla="*/ 23 h 188"/>
                  <a:gd name="T30" fmla="*/ 16 w 50"/>
                  <a:gd name="T31" fmla="*/ 11 h 188"/>
                  <a:gd name="T32" fmla="*/ 3 w 50"/>
                  <a:gd name="T33" fmla="*/ 0 h 188"/>
                  <a:gd name="T34" fmla="*/ 0 w 50"/>
                  <a:gd name="T35" fmla="*/ 4 h 188"/>
                  <a:gd name="T36" fmla="*/ 12 w 50"/>
                  <a:gd name="T37" fmla="*/ 15 h 188"/>
                  <a:gd name="T38" fmla="*/ 22 w 50"/>
                  <a:gd name="T39" fmla="*/ 27 h 188"/>
                  <a:gd name="T40" fmla="*/ 30 w 50"/>
                  <a:gd name="T41" fmla="*/ 39 h 188"/>
                  <a:gd name="T42" fmla="*/ 37 w 50"/>
                  <a:gd name="T43" fmla="*/ 50 h 188"/>
                  <a:gd name="T44" fmla="*/ 41 w 50"/>
                  <a:gd name="T45" fmla="*/ 62 h 188"/>
                  <a:gd name="T46" fmla="*/ 44 w 50"/>
                  <a:gd name="T47" fmla="*/ 74 h 188"/>
                  <a:gd name="T48" fmla="*/ 45 w 50"/>
                  <a:gd name="T49" fmla="*/ 85 h 188"/>
                  <a:gd name="T50" fmla="*/ 45 w 50"/>
                  <a:gd name="T51" fmla="*/ 97 h 188"/>
                  <a:gd name="T52" fmla="*/ 43 w 50"/>
                  <a:gd name="T53" fmla="*/ 108 h 188"/>
                  <a:gd name="T54" fmla="*/ 40 w 50"/>
                  <a:gd name="T55" fmla="*/ 120 h 188"/>
                  <a:gd name="T56" fmla="*/ 37 w 50"/>
                  <a:gd name="T57" fmla="*/ 130 h 188"/>
                  <a:gd name="T58" fmla="*/ 32 w 50"/>
                  <a:gd name="T59" fmla="*/ 142 h 188"/>
                  <a:gd name="T60" fmla="*/ 26 w 50"/>
                  <a:gd name="T61" fmla="*/ 154 h 188"/>
                  <a:gd name="T62" fmla="*/ 19 w 50"/>
                  <a:gd name="T63" fmla="*/ 164 h 188"/>
                  <a:gd name="T64" fmla="*/ 12 w 50"/>
                  <a:gd name="T65" fmla="*/ 175 h 188"/>
                  <a:gd name="T66" fmla="*/ 4 w 50"/>
                  <a:gd name="T67" fmla="*/ 185 h 188"/>
                  <a:gd name="T68" fmla="*/ 8 w 50"/>
                  <a:gd name="T6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188">
                    <a:moveTo>
                      <a:pt x="8" y="188"/>
                    </a:moveTo>
                    <a:lnTo>
                      <a:pt x="16" y="178"/>
                    </a:lnTo>
                    <a:lnTo>
                      <a:pt x="24" y="167"/>
                    </a:lnTo>
                    <a:lnTo>
                      <a:pt x="30" y="156"/>
                    </a:lnTo>
                    <a:lnTo>
                      <a:pt x="37" y="144"/>
                    </a:lnTo>
                    <a:lnTo>
                      <a:pt x="42" y="132"/>
                    </a:lnTo>
                    <a:lnTo>
                      <a:pt x="46" y="121"/>
                    </a:lnTo>
                    <a:lnTo>
                      <a:pt x="48" y="109"/>
                    </a:lnTo>
                    <a:lnTo>
                      <a:pt x="50" y="97"/>
                    </a:lnTo>
                    <a:lnTo>
                      <a:pt x="50" y="85"/>
                    </a:lnTo>
                    <a:lnTo>
                      <a:pt x="49" y="72"/>
                    </a:lnTo>
                    <a:lnTo>
                      <a:pt x="46" y="61"/>
                    </a:lnTo>
                    <a:lnTo>
                      <a:pt x="42" y="48"/>
                    </a:lnTo>
                    <a:lnTo>
                      <a:pt x="35" y="36"/>
                    </a:lnTo>
                    <a:lnTo>
                      <a:pt x="26" y="23"/>
                    </a:lnTo>
                    <a:lnTo>
                      <a:pt x="16" y="11"/>
                    </a:lnTo>
                    <a:lnTo>
                      <a:pt x="3" y="0"/>
                    </a:lnTo>
                    <a:lnTo>
                      <a:pt x="0" y="4"/>
                    </a:lnTo>
                    <a:lnTo>
                      <a:pt x="12" y="15"/>
                    </a:lnTo>
                    <a:lnTo>
                      <a:pt x="22" y="27"/>
                    </a:lnTo>
                    <a:lnTo>
                      <a:pt x="30" y="39"/>
                    </a:lnTo>
                    <a:lnTo>
                      <a:pt x="37" y="50"/>
                    </a:lnTo>
                    <a:lnTo>
                      <a:pt x="41" y="62"/>
                    </a:lnTo>
                    <a:lnTo>
                      <a:pt x="44" y="74"/>
                    </a:lnTo>
                    <a:lnTo>
                      <a:pt x="45" y="85"/>
                    </a:lnTo>
                    <a:lnTo>
                      <a:pt x="45" y="97"/>
                    </a:lnTo>
                    <a:lnTo>
                      <a:pt x="43" y="108"/>
                    </a:lnTo>
                    <a:lnTo>
                      <a:pt x="40" y="120"/>
                    </a:lnTo>
                    <a:lnTo>
                      <a:pt x="37" y="130"/>
                    </a:lnTo>
                    <a:lnTo>
                      <a:pt x="32" y="142"/>
                    </a:lnTo>
                    <a:lnTo>
                      <a:pt x="26" y="154"/>
                    </a:lnTo>
                    <a:lnTo>
                      <a:pt x="19" y="164"/>
                    </a:lnTo>
                    <a:lnTo>
                      <a:pt x="12" y="175"/>
                    </a:lnTo>
                    <a:lnTo>
                      <a:pt x="4" y="185"/>
                    </a:lnTo>
                    <a:lnTo>
                      <a:pt x="8" y="1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19" name="Freeform 327">
                <a:extLst>
                  <a:ext uri="{FF2B5EF4-FFF2-40B4-BE49-F238E27FC236}">
                    <a16:creationId xmlns:a16="http://schemas.microsoft.com/office/drawing/2014/main" id="{8F02BF72-08C2-98C1-C441-6F627ACEBCCF}"/>
                  </a:ext>
                </a:extLst>
              </p:cNvPr>
              <p:cNvSpPr>
                <a:spLocks/>
              </p:cNvSpPr>
              <p:nvPr/>
            </p:nvSpPr>
            <p:spPr bwMode="auto">
              <a:xfrm>
                <a:off x="1973" y="2870"/>
                <a:ext cx="1" cy="2"/>
              </a:xfrm>
              <a:custGeom>
                <a:avLst/>
                <a:gdLst>
                  <a:gd name="T0" fmla="*/ 0 w 5"/>
                  <a:gd name="T1" fmla="*/ 0 h 4"/>
                  <a:gd name="T2" fmla="*/ 0 w 5"/>
                  <a:gd name="T3" fmla="*/ 2 h 4"/>
                  <a:gd name="T4" fmla="*/ 1 w 5"/>
                  <a:gd name="T5" fmla="*/ 4 h 4"/>
                  <a:gd name="T6" fmla="*/ 3 w 5"/>
                  <a:gd name="T7" fmla="*/ 4 h 4"/>
                  <a:gd name="T8" fmla="*/ 5 w 5"/>
                  <a:gd name="T9" fmla="*/ 3 h 4"/>
                  <a:gd name="T10" fmla="*/ 0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0" y="0"/>
                    </a:moveTo>
                    <a:lnTo>
                      <a:pt x="0" y="2"/>
                    </a:lnTo>
                    <a:lnTo>
                      <a:pt x="1" y="4"/>
                    </a:lnTo>
                    <a:lnTo>
                      <a:pt x="3" y="4"/>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20" name="Freeform 328">
                <a:extLst>
                  <a:ext uri="{FF2B5EF4-FFF2-40B4-BE49-F238E27FC236}">
                    <a16:creationId xmlns:a16="http://schemas.microsoft.com/office/drawing/2014/main" id="{A1055B70-229E-3F4E-E801-B2B0EE3F0DB4}"/>
                  </a:ext>
                </a:extLst>
              </p:cNvPr>
              <p:cNvSpPr>
                <a:spLocks/>
              </p:cNvSpPr>
              <p:nvPr/>
            </p:nvSpPr>
            <p:spPr bwMode="auto">
              <a:xfrm>
                <a:off x="1937" y="2732"/>
                <a:ext cx="1" cy="2"/>
              </a:xfrm>
              <a:custGeom>
                <a:avLst/>
                <a:gdLst>
                  <a:gd name="T0" fmla="*/ 4 w 4"/>
                  <a:gd name="T1" fmla="*/ 2 h 4"/>
                  <a:gd name="T2" fmla="*/ 3 w 4"/>
                  <a:gd name="T3" fmla="*/ 0 h 4"/>
                  <a:gd name="T4" fmla="*/ 2 w 4"/>
                  <a:gd name="T5" fmla="*/ 0 h 4"/>
                  <a:gd name="T6" fmla="*/ 0 w 4"/>
                  <a:gd name="T7" fmla="*/ 2 h 4"/>
                  <a:gd name="T8" fmla="*/ 0 w 4"/>
                  <a:gd name="T9" fmla="*/ 4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lnTo>
                      <a:pt x="3" y="0"/>
                    </a:lnTo>
                    <a:lnTo>
                      <a:pt x="2" y="0"/>
                    </a:lnTo>
                    <a:lnTo>
                      <a:pt x="0" y="2"/>
                    </a:lnTo>
                    <a:lnTo>
                      <a:pt x="0" y="4"/>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21" name="Freeform 329">
                <a:extLst>
                  <a:ext uri="{FF2B5EF4-FFF2-40B4-BE49-F238E27FC236}">
                    <a16:creationId xmlns:a16="http://schemas.microsoft.com/office/drawing/2014/main" id="{14866482-5F1E-B3A2-9482-C388315C82F3}"/>
                  </a:ext>
                </a:extLst>
              </p:cNvPr>
              <p:cNvSpPr>
                <a:spLocks/>
              </p:cNvSpPr>
              <p:nvPr/>
            </p:nvSpPr>
            <p:spPr bwMode="auto">
              <a:xfrm>
                <a:off x="1930" y="2733"/>
                <a:ext cx="12" cy="38"/>
              </a:xfrm>
              <a:custGeom>
                <a:avLst/>
                <a:gdLst>
                  <a:gd name="T0" fmla="*/ 4 w 34"/>
                  <a:gd name="T1" fmla="*/ 113 h 113"/>
                  <a:gd name="T2" fmla="*/ 9 w 34"/>
                  <a:gd name="T3" fmla="*/ 106 h 113"/>
                  <a:gd name="T4" fmla="*/ 14 w 34"/>
                  <a:gd name="T5" fmla="*/ 101 h 113"/>
                  <a:gd name="T6" fmla="*/ 17 w 34"/>
                  <a:gd name="T7" fmla="*/ 93 h 113"/>
                  <a:gd name="T8" fmla="*/ 21 w 34"/>
                  <a:gd name="T9" fmla="*/ 86 h 113"/>
                  <a:gd name="T10" fmla="*/ 24 w 34"/>
                  <a:gd name="T11" fmla="*/ 80 h 113"/>
                  <a:gd name="T12" fmla="*/ 28 w 34"/>
                  <a:gd name="T13" fmla="*/ 74 h 113"/>
                  <a:gd name="T14" fmla="*/ 30 w 34"/>
                  <a:gd name="T15" fmla="*/ 67 h 113"/>
                  <a:gd name="T16" fmla="*/ 32 w 34"/>
                  <a:gd name="T17" fmla="*/ 59 h 113"/>
                  <a:gd name="T18" fmla="*/ 33 w 34"/>
                  <a:gd name="T19" fmla="*/ 52 h 113"/>
                  <a:gd name="T20" fmla="*/ 34 w 34"/>
                  <a:gd name="T21" fmla="*/ 45 h 113"/>
                  <a:gd name="T22" fmla="*/ 34 w 34"/>
                  <a:gd name="T23" fmla="*/ 37 h 113"/>
                  <a:gd name="T24" fmla="*/ 34 w 34"/>
                  <a:gd name="T25" fmla="*/ 30 h 113"/>
                  <a:gd name="T26" fmla="*/ 33 w 34"/>
                  <a:gd name="T27" fmla="*/ 22 h 113"/>
                  <a:gd name="T28" fmla="*/ 32 w 34"/>
                  <a:gd name="T29" fmla="*/ 15 h 113"/>
                  <a:gd name="T30" fmla="*/ 29 w 34"/>
                  <a:gd name="T31" fmla="*/ 7 h 113"/>
                  <a:gd name="T32" fmla="*/ 25 w 34"/>
                  <a:gd name="T33" fmla="*/ 0 h 113"/>
                  <a:gd name="T34" fmla="*/ 21 w 34"/>
                  <a:gd name="T35" fmla="*/ 2 h 113"/>
                  <a:gd name="T36" fmla="*/ 23 w 34"/>
                  <a:gd name="T37" fmla="*/ 10 h 113"/>
                  <a:gd name="T38" fmla="*/ 26 w 34"/>
                  <a:gd name="T39" fmla="*/ 16 h 113"/>
                  <a:gd name="T40" fmla="*/ 28 w 34"/>
                  <a:gd name="T41" fmla="*/ 24 h 113"/>
                  <a:gd name="T42" fmla="*/ 29 w 34"/>
                  <a:gd name="T43" fmla="*/ 30 h 113"/>
                  <a:gd name="T44" fmla="*/ 29 w 34"/>
                  <a:gd name="T45" fmla="*/ 37 h 113"/>
                  <a:gd name="T46" fmla="*/ 29 w 34"/>
                  <a:gd name="T47" fmla="*/ 45 h 113"/>
                  <a:gd name="T48" fmla="*/ 28 w 34"/>
                  <a:gd name="T49" fmla="*/ 52 h 113"/>
                  <a:gd name="T50" fmla="*/ 27 w 34"/>
                  <a:gd name="T51" fmla="*/ 58 h 113"/>
                  <a:gd name="T52" fmla="*/ 25 w 34"/>
                  <a:gd name="T53" fmla="*/ 65 h 113"/>
                  <a:gd name="T54" fmla="*/ 22 w 34"/>
                  <a:gd name="T55" fmla="*/ 71 h 113"/>
                  <a:gd name="T56" fmla="*/ 19 w 34"/>
                  <a:gd name="T57" fmla="*/ 78 h 113"/>
                  <a:gd name="T58" fmla="*/ 16 w 34"/>
                  <a:gd name="T59" fmla="*/ 84 h 113"/>
                  <a:gd name="T60" fmla="*/ 13 w 34"/>
                  <a:gd name="T61" fmla="*/ 91 h 113"/>
                  <a:gd name="T62" fmla="*/ 9 w 34"/>
                  <a:gd name="T63" fmla="*/ 97 h 113"/>
                  <a:gd name="T64" fmla="*/ 4 w 34"/>
                  <a:gd name="T65" fmla="*/ 103 h 113"/>
                  <a:gd name="T66" fmla="*/ 0 w 34"/>
                  <a:gd name="T67" fmla="*/ 109 h 113"/>
                  <a:gd name="T68" fmla="*/ 4 w 34"/>
                  <a:gd name="T69"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113">
                    <a:moveTo>
                      <a:pt x="4" y="113"/>
                    </a:moveTo>
                    <a:lnTo>
                      <a:pt x="9" y="106"/>
                    </a:lnTo>
                    <a:lnTo>
                      <a:pt x="14" y="101"/>
                    </a:lnTo>
                    <a:lnTo>
                      <a:pt x="17" y="93"/>
                    </a:lnTo>
                    <a:lnTo>
                      <a:pt x="21" y="86"/>
                    </a:lnTo>
                    <a:lnTo>
                      <a:pt x="24" y="80"/>
                    </a:lnTo>
                    <a:lnTo>
                      <a:pt x="28" y="74"/>
                    </a:lnTo>
                    <a:lnTo>
                      <a:pt x="30" y="67"/>
                    </a:lnTo>
                    <a:lnTo>
                      <a:pt x="32" y="59"/>
                    </a:lnTo>
                    <a:lnTo>
                      <a:pt x="33" y="52"/>
                    </a:lnTo>
                    <a:lnTo>
                      <a:pt x="34" y="45"/>
                    </a:lnTo>
                    <a:lnTo>
                      <a:pt x="34" y="37"/>
                    </a:lnTo>
                    <a:lnTo>
                      <a:pt x="34" y="30"/>
                    </a:lnTo>
                    <a:lnTo>
                      <a:pt x="33" y="22"/>
                    </a:lnTo>
                    <a:lnTo>
                      <a:pt x="32" y="15"/>
                    </a:lnTo>
                    <a:lnTo>
                      <a:pt x="29" y="7"/>
                    </a:lnTo>
                    <a:lnTo>
                      <a:pt x="25" y="0"/>
                    </a:lnTo>
                    <a:lnTo>
                      <a:pt x="21" y="2"/>
                    </a:lnTo>
                    <a:lnTo>
                      <a:pt x="23" y="10"/>
                    </a:lnTo>
                    <a:lnTo>
                      <a:pt x="26" y="16"/>
                    </a:lnTo>
                    <a:lnTo>
                      <a:pt x="28" y="24"/>
                    </a:lnTo>
                    <a:lnTo>
                      <a:pt x="29" y="30"/>
                    </a:lnTo>
                    <a:lnTo>
                      <a:pt x="29" y="37"/>
                    </a:lnTo>
                    <a:lnTo>
                      <a:pt x="29" y="45"/>
                    </a:lnTo>
                    <a:lnTo>
                      <a:pt x="28" y="52"/>
                    </a:lnTo>
                    <a:lnTo>
                      <a:pt x="27" y="58"/>
                    </a:lnTo>
                    <a:lnTo>
                      <a:pt x="25" y="65"/>
                    </a:lnTo>
                    <a:lnTo>
                      <a:pt x="22" y="71"/>
                    </a:lnTo>
                    <a:lnTo>
                      <a:pt x="19" y="78"/>
                    </a:lnTo>
                    <a:lnTo>
                      <a:pt x="16" y="84"/>
                    </a:lnTo>
                    <a:lnTo>
                      <a:pt x="13" y="91"/>
                    </a:lnTo>
                    <a:lnTo>
                      <a:pt x="9" y="97"/>
                    </a:lnTo>
                    <a:lnTo>
                      <a:pt x="4" y="103"/>
                    </a:lnTo>
                    <a:lnTo>
                      <a:pt x="0" y="109"/>
                    </a:lnTo>
                    <a:lnTo>
                      <a:pt x="4"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22" name="Freeform 330">
                <a:extLst>
                  <a:ext uri="{FF2B5EF4-FFF2-40B4-BE49-F238E27FC236}">
                    <a16:creationId xmlns:a16="http://schemas.microsoft.com/office/drawing/2014/main" id="{EC28F3BB-110D-B0C5-7D7E-8D8C4DEC72C7}"/>
                  </a:ext>
                </a:extLst>
              </p:cNvPr>
              <p:cNvSpPr>
                <a:spLocks/>
              </p:cNvSpPr>
              <p:nvPr/>
            </p:nvSpPr>
            <p:spPr bwMode="auto">
              <a:xfrm>
                <a:off x="1930" y="2769"/>
                <a:ext cx="1" cy="2"/>
              </a:xfrm>
              <a:custGeom>
                <a:avLst/>
                <a:gdLst>
                  <a:gd name="T0" fmla="*/ 0 w 5"/>
                  <a:gd name="T1" fmla="*/ 0 h 4"/>
                  <a:gd name="T2" fmla="*/ 0 w 5"/>
                  <a:gd name="T3" fmla="*/ 2 h 4"/>
                  <a:gd name="T4" fmla="*/ 1 w 5"/>
                  <a:gd name="T5" fmla="*/ 4 h 4"/>
                  <a:gd name="T6" fmla="*/ 3 w 5"/>
                  <a:gd name="T7" fmla="*/ 4 h 4"/>
                  <a:gd name="T8" fmla="*/ 5 w 5"/>
                  <a:gd name="T9" fmla="*/ 3 h 4"/>
                  <a:gd name="T10" fmla="*/ 0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0" y="0"/>
                    </a:moveTo>
                    <a:lnTo>
                      <a:pt x="0" y="2"/>
                    </a:lnTo>
                    <a:lnTo>
                      <a:pt x="1" y="4"/>
                    </a:lnTo>
                    <a:lnTo>
                      <a:pt x="3" y="4"/>
                    </a:lnTo>
                    <a:lnTo>
                      <a:pt x="5"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23" name="Freeform 331">
                <a:extLst>
                  <a:ext uri="{FF2B5EF4-FFF2-40B4-BE49-F238E27FC236}">
                    <a16:creationId xmlns:a16="http://schemas.microsoft.com/office/drawing/2014/main" id="{14B1EEDE-E446-8A88-8112-73CDB286BE35}"/>
                  </a:ext>
                </a:extLst>
              </p:cNvPr>
              <p:cNvSpPr>
                <a:spLocks/>
              </p:cNvSpPr>
              <p:nvPr/>
            </p:nvSpPr>
            <p:spPr bwMode="auto">
              <a:xfrm>
                <a:off x="1870" y="2674"/>
                <a:ext cx="1" cy="2"/>
              </a:xfrm>
              <a:custGeom>
                <a:avLst/>
                <a:gdLst>
                  <a:gd name="T0" fmla="*/ 1 w 4"/>
                  <a:gd name="T1" fmla="*/ 0 h 6"/>
                  <a:gd name="T2" fmla="*/ 0 w 4"/>
                  <a:gd name="T3" fmla="*/ 2 h 6"/>
                  <a:gd name="T4" fmla="*/ 0 w 4"/>
                  <a:gd name="T5" fmla="*/ 4 h 6"/>
                  <a:gd name="T6" fmla="*/ 2 w 4"/>
                  <a:gd name="T7" fmla="*/ 6 h 6"/>
                  <a:gd name="T8" fmla="*/ 4 w 4"/>
                  <a:gd name="T9" fmla="*/ 5 h 6"/>
                  <a:gd name="T10" fmla="*/ 1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1" y="0"/>
                    </a:moveTo>
                    <a:lnTo>
                      <a:pt x="0" y="2"/>
                    </a:lnTo>
                    <a:lnTo>
                      <a:pt x="0" y="4"/>
                    </a:lnTo>
                    <a:lnTo>
                      <a:pt x="2" y="6"/>
                    </a:lnTo>
                    <a:lnTo>
                      <a:pt x="4"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24" name="Freeform 332">
                <a:extLst>
                  <a:ext uri="{FF2B5EF4-FFF2-40B4-BE49-F238E27FC236}">
                    <a16:creationId xmlns:a16="http://schemas.microsoft.com/office/drawing/2014/main" id="{6F23E28F-5474-415C-1FDB-8DE2124C0066}"/>
                  </a:ext>
                </a:extLst>
              </p:cNvPr>
              <p:cNvSpPr>
                <a:spLocks/>
              </p:cNvSpPr>
              <p:nvPr/>
            </p:nvSpPr>
            <p:spPr bwMode="auto">
              <a:xfrm>
                <a:off x="1870" y="2672"/>
                <a:ext cx="42" cy="17"/>
              </a:xfrm>
              <a:custGeom>
                <a:avLst/>
                <a:gdLst>
                  <a:gd name="T0" fmla="*/ 126 w 126"/>
                  <a:gd name="T1" fmla="*/ 48 h 52"/>
                  <a:gd name="T2" fmla="*/ 118 w 126"/>
                  <a:gd name="T3" fmla="*/ 40 h 52"/>
                  <a:gd name="T4" fmla="*/ 111 w 126"/>
                  <a:gd name="T5" fmla="*/ 34 h 52"/>
                  <a:gd name="T6" fmla="*/ 103 w 126"/>
                  <a:gd name="T7" fmla="*/ 29 h 52"/>
                  <a:gd name="T8" fmla="*/ 96 w 126"/>
                  <a:gd name="T9" fmla="*/ 23 h 52"/>
                  <a:gd name="T10" fmla="*/ 88 w 126"/>
                  <a:gd name="T11" fmla="*/ 18 h 52"/>
                  <a:gd name="T12" fmla="*/ 79 w 126"/>
                  <a:gd name="T13" fmla="*/ 14 h 52"/>
                  <a:gd name="T14" fmla="*/ 71 w 126"/>
                  <a:gd name="T15" fmla="*/ 9 h 52"/>
                  <a:gd name="T16" fmla="*/ 62 w 126"/>
                  <a:gd name="T17" fmla="*/ 6 h 52"/>
                  <a:gd name="T18" fmla="*/ 54 w 126"/>
                  <a:gd name="T19" fmla="*/ 3 h 52"/>
                  <a:gd name="T20" fmla="*/ 45 w 126"/>
                  <a:gd name="T21" fmla="*/ 1 h 52"/>
                  <a:gd name="T22" fmla="*/ 37 w 126"/>
                  <a:gd name="T23" fmla="*/ 0 h 52"/>
                  <a:gd name="T24" fmla="*/ 29 w 126"/>
                  <a:gd name="T25" fmla="*/ 0 h 52"/>
                  <a:gd name="T26" fmla="*/ 21 w 126"/>
                  <a:gd name="T27" fmla="*/ 0 h 52"/>
                  <a:gd name="T28" fmla="*/ 13 w 126"/>
                  <a:gd name="T29" fmla="*/ 1 h 52"/>
                  <a:gd name="T30" fmla="*/ 6 w 126"/>
                  <a:gd name="T31" fmla="*/ 5 h 52"/>
                  <a:gd name="T32" fmla="*/ 0 w 126"/>
                  <a:gd name="T33" fmla="*/ 8 h 52"/>
                  <a:gd name="T34" fmla="*/ 3 w 126"/>
                  <a:gd name="T35" fmla="*/ 12 h 52"/>
                  <a:gd name="T36" fmla="*/ 9 w 126"/>
                  <a:gd name="T37" fmla="*/ 9 h 52"/>
                  <a:gd name="T38" fmla="*/ 15 w 126"/>
                  <a:gd name="T39" fmla="*/ 7 h 52"/>
                  <a:gd name="T40" fmla="*/ 22 w 126"/>
                  <a:gd name="T41" fmla="*/ 6 h 52"/>
                  <a:gd name="T42" fmla="*/ 29 w 126"/>
                  <a:gd name="T43" fmla="*/ 5 h 52"/>
                  <a:gd name="T44" fmla="*/ 36 w 126"/>
                  <a:gd name="T45" fmla="*/ 6 h 52"/>
                  <a:gd name="T46" fmla="*/ 44 w 126"/>
                  <a:gd name="T47" fmla="*/ 7 h 52"/>
                  <a:gd name="T48" fmla="*/ 52 w 126"/>
                  <a:gd name="T49" fmla="*/ 9 h 52"/>
                  <a:gd name="T50" fmla="*/ 60 w 126"/>
                  <a:gd name="T51" fmla="*/ 12 h 52"/>
                  <a:gd name="T52" fmla="*/ 69 w 126"/>
                  <a:gd name="T53" fmla="*/ 15 h 52"/>
                  <a:gd name="T54" fmla="*/ 77 w 126"/>
                  <a:gd name="T55" fmla="*/ 18 h 52"/>
                  <a:gd name="T56" fmla="*/ 84 w 126"/>
                  <a:gd name="T57" fmla="*/ 23 h 52"/>
                  <a:gd name="T58" fmla="*/ 92 w 126"/>
                  <a:gd name="T59" fmla="*/ 27 h 52"/>
                  <a:gd name="T60" fmla="*/ 100 w 126"/>
                  <a:gd name="T61" fmla="*/ 33 h 52"/>
                  <a:gd name="T62" fmla="*/ 107 w 126"/>
                  <a:gd name="T63" fmla="*/ 39 h 52"/>
                  <a:gd name="T64" fmla="*/ 114 w 126"/>
                  <a:gd name="T65" fmla="*/ 44 h 52"/>
                  <a:gd name="T66" fmla="*/ 120 w 126"/>
                  <a:gd name="T67" fmla="*/ 52 h 52"/>
                  <a:gd name="T68" fmla="*/ 126 w 126"/>
                  <a:gd name="T69"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52">
                    <a:moveTo>
                      <a:pt x="126" y="48"/>
                    </a:moveTo>
                    <a:lnTo>
                      <a:pt x="118" y="40"/>
                    </a:lnTo>
                    <a:lnTo>
                      <a:pt x="111" y="34"/>
                    </a:lnTo>
                    <a:lnTo>
                      <a:pt x="103" y="29"/>
                    </a:lnTo>
                    <a:lnTo>
                      <a:pt x="96" y="23"/>
                    </a:lnTo>
                    <a:lnTo>
                      <a:pt x="88" y="18"/>
                    </a:lnTo>
                    <a:lnTo>
                      <a:pt x="79" y="14"/>
                    </a:lnTo>
                    <a:lnTo>
                      <a:pt x="71" y="9"/>
                    </a:lnTo>
                    <a:lnTo>
                      <a:pt x="62" y="6"/>
                    </a:lnTo>
                    <a:lnTo>
                      <a:pt x="54" y="3"/>
                    </a:lnTo>
                    <a:lnTo>
                      <a:pt x="45" y="1"/>
                    </a:lnTo>
                    <a:lnTo>
                      <a:pt x="37" y="0"/>
                    </a:lnTo>
                    <a:lnTo>
                      <a:pt x="29" y="0"/>
                    </a:lnTo>
                    <a:lnTo>
                      <a:pt x="21" y="0"/>
                    </a:lnTo>
                    <a:lnTo>
                      <a:pt x="13" y="1"/>
                    </a:lnTo>
                    <a:lnTo>
                      <a:pt x="6" y="5"/>
                    </a:lnTo>
                    <a:lnTo>
                      <a:pt x="0" y="8"/>
                    </a:lnTo>
                    <a:lnTo>
                      <a:pt x="3" y="12"/>
                    </a:lnTo>
                    <a:lnTo>
                      <a:pt x="9" y="9"/>
                    </a:lnTo>
                    <a:lnTo>
                      <a:pt x="15" y="7"/>
                    </a:lnTo>
                    <a:lnTo>
                      <a:pt x="22" y="6"/>
                    </a:lnTo>
                    <a:lnTo>
                      <a:pt x="29" y="5"/>
                    </a:lnTo>
                    <a:lnTo>
                      <a:pt x="36" y="6"/>
                    </a:lnTo>
                    <a:lnTo>
                      <a:pt x="44" y="7"/>
                    </a:lnTo>
                    <a:lnTo>
                      <a:pt x="52" y="9"/>
                    </a:lnTo>
                    <a:lnTo>
                      <a:pt x="60" y="12"/>
                    </a:lnTo>
                    <a:lnTo>
                      <a:pt x="69" y="15"/>
                    </a:lnTo>
                    <a:lnTo>
                      <a:pt x="77" y="18"/>
                    </a:lnTo>
                    <a:lnTo>
                      <a:pt x="84" y="23"/>
                    </a:lnTo>
                    <a:lnTo>
                      <a:pt x="92" y="27"/>
                    </a:lnTo>
                    <a:lnTo>
                      <a:pt x="100" y="33"/>
                    </a:lnTo>
                    <a:lnTo>
                      <a:pt x="107" y="39"/>
                    </a:lnTo>
                    <a:lnTo>
                      <a:pt x="114" y="44"/>
                    </a:lnTo>
                    <a:lnTo>
                      <a:pt x="120" y="52"/>
                    </a:lnTo>
                    <a:lnTo>
                      <a:pt x="12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25" name="Freeform 333">
                <a:extLst>
                  <a:ext uri="{FF2B5EF4-FFF2-40B4-BE49-F238E27FC236}">
                    <a16:creationId xmlns:a16="http://schemas.microsoft.com/office/drawing/2014/main" id="{3FAA441A-50F9-02B6-5DCF-9B03662D915A}"/>
                  </a:ext>
                </a:extLst>
              </p:cNvPr>
              <p:cNvSpPr>
                <a:spLocks/>
              </p:cNvSpPr>
              <p:nvPr/>
            </p:nvSpPr>
            <p:spPr bwMode="auto">
              <a:xfrm>
                <a:off x="1911" y="2688"/>
                <a:ext cx="1" cy="2"/>
              </a:xfrm>
              <a:custGeom>
                <a:avLst/>
                <a:gdLst>
                  <a:gd name="T0" fmla="*/ 0 w 5"/>
                  <a:gd name="T1" fmla="*/ 4 h 5"/>
                  <a:gd name="T2" fmla="*/ 2 w 5"/>
                  <a:gd name="T3" fmla="*/ 5 h 5"/>
                  <a:gd name="T4" fmla="*/ 4 w 5"/>
                  <a:gd name="T5" fmla="*/ 5 h 5"/>
                  <a:gd name="T6" fmla="*/ 5 w 5"/>
                  <a:gd name="T7" fmla="*/ 3 h 5"/>
                  <a:gd name="T8" fmla="*/ 4 w 5"/>
                  <a:gd name="T9" fmla="*/ 0 h 5"/>
                  <a:gd name="T10" fmla="*/ 0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0" y="4"/>
                    </a:moveTo>
                    <a:lnTo>
                      <a:pt x="2" y="5"/>
                    </a:lnTo>
                    <a:lnTo>
                      <a:pt x="4" y="5"/>
                    </a:lnTo>
                    <a:lnTo>
                      <a:pt x="5" y="3"/>
                    </a:ln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26" name="Freeform 334">
                <a:extLst>
                  <a:ext uri="{FF2B5EF4-FFF2-40B4-BE49-F238E27FC236}">
                    <a16:creationId xmlns:a16="http://schemas.microsoft.com/office/drawing/2014/main" id="{9176B203-1995-3294-4F46-3FDA0B1F59FD}"/>
                  </a:ext>
                </a:extLst>
              </p:cNvPr>
              <p:cNvSpPr>
                <a:spLocks/>
              </p:cNvSpPr>
              <p:nvPr/>
            </p:nvSpPr>
            <p:spPr bwMode="auto">
              <a:xfrm>
                <a:off x="1780" y="2512"/>
                <a:ext cx="1" cy="2"/>
              </a:xfrm>
              <a:custGeom>
                <a:avLst/>
                <a:gdLst>
                  <a:gd name="T0" fmla="*/ 1 w 2"/>
                  <a:gd name="T1" fmla="*/ 0 h 6"/>
                  <a:gd name="T2" fmla="*/ 0 w 2"/>
                  <a:gd name="T3" fmla="*/ 2 h 6"/>
                  <a:gd name="T4" fmla="*/ 0 w 2"/>
                  <a:gd name="T5" fmla="*/ 4 h 6"/>
                  <a:gd name="T6" fmla="*/ 0 w 2"/>
                  <a:gd name="T7" fmla="*/ 6 h 6"/>
                  <a:gd name="T8" fmla="*/ 2 w 2"/>
                  <a:gd name="T9" fmla="*/ 6 h 6"/>
                  <a:gd name="T10" fmla="*/ 1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1" y="0"/>
                    </a:moveTo>
                    <a:lnTo>
                      <a:pt x="0" y="2"/>
                    </a:lnTo>
                    <a:lnTo>
                      <a:pt x="0" y="4"/>
                    </a:lnTo>
                    <a:lnTo>
                      <a:pt x="0" y="6"/>
                    </a:lnTo>
                    <a:lnTo>
                      <a:pt x="2"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27" name="Freeform 335">
                <a:extLst>
                  <a:ext uri="{FF2B5EF4-FFF2-40B4-BE49-F238E27FC236}">
                    <a16:creationId xmlns:a16="http://schemas.microsoft.com/office/drawing/2014/main" id="{432B7C59-D029-81E1-403D-B66501A008AD}"/>
                  </a:ext>
                </a:extLst>
              </p:cNvPr>
              <p:cNvSpPr>
                <a:spLocks/>
              </p:cNvSpPr>
              <p:nvPr/>
            </p:nvSpPr>
            <p:spPr bwMode="auto">
              <a:xfrm>
                <a:off x="1781" y="2441"/>
                <a:ext cx="64" cy="73"/>
              </a:xfrm>
              <a:custGeom>
                <a:avLst/>
                <a:gdLst>
                  <a:gd name="T0" fmla="*/ 166 w 192"/>
                  <a:gd name="T1" fmla="*/ 3 h 219"/>
                  <a:gd name="T2" fmla="*/ 172 w 192"/>
                  <a:gd name="T3" fmla="*/ 21 h 219"/>
                  <a:gd name="T4" fmla="*/ 177 w 192"/>
                  <a:gd name="T5" fmla="*/ 39 h 219"/>
                  <a:gd name="T6" fmla="*/ 181 w 192"/>
                  <a:gd name="T7" fmla="*/ 57 h 219"/>
                  <a:gd name="T8" fmla="*/ 185 w 192"/>
                  <a:gd name="T9" fmla="*/ 74 h 219"/>
                  <a:gd name="T10" fmla="*/ 187 w 192"/>
                  <a:gd name="T11" fmla="*/ 90 h 219"/>
                  <a:gd name="T12" fmla="*/ 186 w 192"/>
                  <a:gd name="T13" fmla="*/ 107 h 219"/>
                  <a:gd name="T14" fmla="*/ 184 w 192"/>
                  <a:gd name="T15" fmla="*/ 121 h 219"/>
                  <a:gd name="T16" fmla="*/ 180 w 192"/>
                  <a:gd name="T17" fmla="*/ 135 h 219"/>
                  <a:gd name="T18" fmla="*/ 171 w 192"/>
                  <a:gd name="T19" fmla="*/ 148 h 219"/>
                  <a:gd name="T20" fmla="*/ 160 w 192"/>
                  <a:gd name="T21" fmla="*/ 160 h 219"/>
                  <a:gd name="T22" fmla="*/ 145 w 192"/>
                  <a:gd name="T23" fmla="*/ 172 h 219"/>
                  <a:gd name="T24" fmla="*/ 125 w 192"/>
                  <a:gd name="T25" fmla="*/ 182 h 219"/>
                  <a:gd name="T26" fmla="*/ 102 w 192"/>
                  <a:gd name="T27" fmla="*/ 192 h 219"/>
                  <a:gd name="T28" fmla="*/ 74 w 192"/>
                  <a:gd name="T29" fmla="*/ 200 h 219"/>
                  <a:gd name="T30" fmla="*/ 40 w 192"/>
                  <a:gd name="T31" fmla="*/ 208 h 219"/>
                  <a:gd name="T32" fmla="*/ 0 w 192"/>
                  <a:gd name="T33" fmla="*/ 213 h 219"/>
                  <a:gd name="T34" fmla="*/ 1 w 192"/>
                  <a:gd name="T35" fmla="*/ 219 h 219"/>
                  <a:gd name="T36" fmla="*/ 41 w 192"/>
                  <a:gd name="T37" fmla="*/ 213 h 219"/>
                  <a:gd name="T38" fmla="*/ 75 w 192"/>
                  <a:gd name="T39" fmla="*/ 206 h 219"/>
                  <a:gd name="T40" fmla="*/ 104 w 192"/>
                  <a:gd name="T41" fmla="*/ 197 h 219"/>
                  <a:gd name="T42" fmla="*/ 127 w 192"/>
                  <a:gd name="T43" fmla="*/ 187 h 219"/>
                  <a:gd name="T44" fmla="*/ 149 w 192"/>
                  <a:gd name="T45" fmla="*/ 176 h 219"/>
                  <a:gd name="T46" fmla="*/ 164 w 192"/>
                  <a:gd name="T47" fmla="*/ 165 h 219"/>
                  <a:gd name="T48" fmla="*/ 176 w 192"/>
                  <a:gd name="T49" fmla="*/ 151 h 219"/>
                  <a:gd name="T50" fmla="*/ 184 w 192"/>
                  <a:gd name="T51" fmla="*/ 137 h 219"/>
                  <a:gd name="T52" fmla="*/ 190 w 192"/>
                  <a:gd name="T53" fmla="*/ 122 h 219"/>
                  <a:gd name="T54" fmla="*/ 192 w 192"/>
                  <a:gd name="T55" fmla="*/ 107 h 219"/>
                  <a:gd name="T56" fmla="*/ 192 w 192"/>
                  <a:gd name="T57" fmla="*/ 90 h 219"/>
                  <a:gd name="T58" fmla="*/ 190 w 192"/>
                  <a:gd name="T59" fmla="*/ 73 h 219"/>
                  <a:gd name="T60" fmla="*/ 187 w 192"/>
                  <a:gd name="T61" fmla="*/ 56 h 219"/>
                  <a:gd name="T62" fmla="*/ 182 w 192"/>
                  <a:gd name="T63" fmla="*/ 38 h 219"/>
                  <a:gd name="T64" fmla="*/ 177 w 192"/>
                  <a:gd name="T65" fmla="*/ 19 h 219"/>
                  <a:gd name="T66" fmla="*/ 171 w 192"/>
                  <a:gd name="T67" fmla="*/ 0 h 219"/>
                  <a:gd name="T68" fmla="*/ 166 w 192"/>
                  <a:gd name="T69" fmla="*/ 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219">
                    <a:moveTo>
                      <a:pt x="166" y="3"/>
                    </a:moveTo>
                    <a:lnTo>
                      <a:pt x="172" y="21"/>
                    </a:lnTo>
                    <a:lnTo>
                      <a:pt x="177" y="39"/>
                    </a:lnTo>
                    <a:lnTo>
                      <a:pt x="181" y="57"/>
                    </a:lnTo>
                    <a:lnTo>
                      <a:pt x="185" y="74"/>
                    </a:lnTo>
                    <a:lnTo>
                      <a:pt x="187" y="90"/>
                    </a:lnTo>
                    <a:lnTo>
                      <a:pt x="186" y="107"/>
                    </a:lnTo>
                    <a:lnTo>
                      <a:pt x="184" y="121"/>
                    </a:lnTo>
                    <a:lnTo>
                      <a:pt x="180" y="135"/>
                    </a:lnTo>
                    <a:lnTo>
                      <a:pt x="171" y="148"/>
                    </a:lnTo>
                    <a:lnTo>
                      <a:pt x="160" y="160"/>
                    </a:lnTo>
                    <a:lnTo>
                      <a:pt x="145" y="172"/>
                    </a:lnTo>
                    <a:lnTo>
                      <a:pt x="125" y="182"/>
                    </a:lnTo>
                    <a:lnTo>
                      <a:pt x="102" y="192"/>
                    </a:lnTo>
                    <a:lnTo>
                      <a:pt x="74" y="200"/>
                    </a:lnTo>
                    <a:lnTo>
                      <a:pt x="40" y="208"/>
                    </a:lnTo>
                    <a:lnTo>
                      <a:pt x="0" y="213"/>
                    </a:lnTo>
                    <a:lnTo>
                      <a:pt x="1" y="219"/>
                    </a:lnTo>
                    <a:lnTo>
                      <a:pt x="41" y="213"/>
                    </a:lnTo>
                    <a:lnTo>
                      <a:pt x="75" y="206"/>
                    </a:lnTo>
                    <a:lnTo>
                      <a:pt x="104" y="197"/>
                    </a:lnTo>
                    <a:lnTo>
                      <a:pt x="127" y="187"/>
                    </a:lnTo>
                    <a:lnTo>
                      <a:pt x="149" y="176"/>
                    </a:lnTo>
                    <a:lnTo>
                      <a:pt x="164" y="165"/>
                    </a:lnTo>
                    <a:lnTo>
                      <a:pt x="176" y="151"/>
                    </a:lnTo>
                    <a:lnTo>
                      <a:pt x="184" y="137"/>
                    </a:lnTo>
                    <a:lnTo>
                      <a:pt x="190" y="122"/>
                    </a:lnTo>
                    <a:lnTo>
                      <a:pt x="192" y="107"/>
                    </a:lnTo>
                    <a:lnTo>
                      <a:pt x="192" y="90"/>
                    </a:lnTo>
                    <a:lnTo>
                      <a:pt x="190" y="73"/>
                    </a:lnTo>
                    <a:lnTo>
                      <a:pt x="187" y="56"/>
                    </a:lnTo>
                    <a:lnTo>
                      <a:pt x="182" y="38"/>
                    </a:lnTo>
                    <a:lnTo>
                      <a:pt x="177" y="19"/>
                    </a:lnTo>
                    <a:lnTo>
                      <a:pt x="171" y="0"/>
                    </a:lnTo>
                    <a:lnTo>
                      <a:pt x="16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28" name="Freeform 336">
                <a:extLst>
                  <a:ext uri="{FF2B5EF4-FFF2-40B4-BE49-F238E27FC236}">
                    <a16:creationId xmlns:a16="http://schemas.microsoft.com/office/drawing/2014/main" id="{78664FA9-9C18-46A0-B344-66CC62C8A7A8}"/>
                  </a:ext>
                </a:extLst>
              </p:cNvPr>
              <p:cNvSpPr>
                <a:spLocks/>
              </p:cNvSpPr>
              <p:nvPr/>
            </p:nvSpPr>
            <p:spPr bwMode="auto">
              <a:xfrm>
                <a:off x="1836" y="2441"/>
                <a:ext cx="2" cy="1"/>
              </a:xfrm>
              <a:custGeom>
                <a:avLst/>
                <a:gdLst>
                  <a:gd name="T0" fmla="*/ 6 w 6"/>
                  <a:gd name="T1" fmla="*/ 2 h 4"/>
                  <a:gd name="T2" fmla="*/ 4 w 6"/>
                  <a:gd name="T3" fmla="*/ 0 h 4"/>
                  <a:gd name="T4" fmla="*/ 3 w 6"/>
                  <a:gd name="T5" fmla="*/ 0 h 4"/>
                  <a:gd name="T6" fmla="*/ 0 w 6"/>
                  <a:gd name="T7" fmla="*/ 2 h 4"/>
                  <a:gd name="T8" fmla="*/ 0 w 6"/>
                  <a:gd name="T9" fmla="*/ 4 h 4"/>
                  <a:gd name="T10" fmla="*/ 6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6" y="2"/>
                    </a:moveTo>
                    <a:lnTo>
                      <a:pt x="4" y="0"/>
                    </a:lnTo>
                    <a:lnTo>
                      <a:pt x="3" y="0"/>
                    </a:lnTo>
                    <a:lnTo>
                      <a:pt x="0" y="2"/>
                    </a:lnTo>
                    <a:lnTo>
                      <a:pt x="0"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29" name="Freeform 337">
                <a:extLst>
                  <a:ext uri="{FF2B5EF4-FFF2-40B4-BE49-F238E27FC236}">
                    <a16:creationId xmlns:a16="http://schemas.microsoft.com/office/drawing/2014/main" id="{78F8C4B2-1FFF-8E35-C40F-7FC3C7A7284E}"/>
                  </a:ext>
                </a:extLst>
              </p:cNvPr>
              <p:cNvSpPr>
                <a:spLocks/>
              </p:cNvSpPr>
              <p:nvPr/>
            </p:nvSpPr>
            <p:spPr bwMode="auto">
              <a:xfrm>
                <a:off x="1856" y="2441"/>
                <a:ext cx="2" cy="2"/>
              </a:xfrm>
              <a:custGeom>
                <a:avLst/>
                <a:gdLst>
                  <a:gd name="T0" fmla="*/ 6 w 6"/>
                  <a:gd name="T1" fmla="*/ 4 h 4"/>
                  <a:gd name="T2" fmla="*/ 6 w 6"/>
                  <a:gd name="T3" fmla="*/ 2 h 4"/>
                  <a:gd name="T4" fmla="*/ 4 w 6"/>
                  <a:gd name="T5" fmla="*/ 0 h 4"/>
                  <a:gd name="T6" fmla="*/ 2 w 6"/>
                  <a:gd name="T7" fmla="*/ 1 h 4"/>
                  <a:gd name="T8" fmla="*/ 0 w 6"/>
                  <a:gd name="T9" fmla="*/ 3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lnTo>
                      <a:pt x="6" y="2"/>
                    </a:lnTo>
                    <a:lnTo>
                      <a:pt x="4" y="0"/>
                    </a:lnTo>
                    <a:lnTo>
                      <a:pt x="2" y="1"/>
                    </a:lnTo>
                    <a:lnTo>
                      <a:pt x="0" y="3"/>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30" name="Freeform 338">
                <a:extLst>
                  <a:ext uri="{FF2B5EF4-FFF2-40B4-BE49-F238E27FC236}">
                    <a16:creationId xmlns:a16="http://schemas.microsoft.com/office/drawing/2014/main" id="{E7DE78A5-8A65-81B2-FDA7-E0B5FE0BD0DB}"/>
                  </a:ext>
                </a:extLst>
              </p:cNvPr>
              <p:cNvSpPr>
                <a:spLocks/>
              </p:cNvSpPr>
              <p:nvPr/>
            </p:nvSpPr>
            <p:spPr bwMode="auto">
              <a:xfrm>
                <a:off x="1842" y="2442"/>
                <a:ext cx="17" cy="15"/>
              </a:xfrm>
              <a:custGeom>
                <a:avLst/>
                <a:gdLst>
                  <a:gd name="T0" fmla="*/ 0 w 51"/>
                  <a:gd name="T1" fmla="*/ 46 h 46"/>
                  <a:gd name="T2" fmla="*/ 10 w 51"/>
                  <a:gd name="T3" fmla="*/ 44 h 46"/>
                  <a:gd name="T4" fmla="*/ 18 w 51"/>
                  <a:gd name="T5" fmla="*/ 42 h 46"/>
                  <a:gd name="T6" fmla="*/ 26 w 51"/>
                  <a:gd name="T7" fmla="*/ 37 h 46"/>
                  <a:gd name="T8" fmla="*/ 33 w 51"/>
                  <a:gd name="T9" fmla="*/ 34 h 46"/>
                  <a:gd name="T10" fmla="*/ 39 w 51"/>
                  <a:gd name="T11" fmla="*/ 28 h 46"/>
                  <a:gd name="T12" fmla="*/ 44 w 51"/>
                  <a:gd name="T13" fmla="*/ 20 h 46"/>
                  <a:gd name="T14" fmla="*/ 48 w 51"/>
                  <a:gd name="T15" fmla="*/ 12 h 46"/>
                  <a:gd name="T16" fmla="*/ 51 w 51"/>
                  <a:gd name="T17" fmla="*/ 1 h 46"/>
                  <a:gd name="T18" fmla="*/ 45 w 51"/>
                  <a:gd name="T19" fmla="*/ 0 h 46"/>
                  <a:gd name="T20" fmla="*/ 42 w 51"/>
                  <a:gd name="T21" fmla="*/ 10 h 46"/>
                  <a:gd name="T22" fmla="*/ 40 w 51"/>
                  <a:gd name="T23" fmla="*/ 18 h 46"/>
                  <a:gd name="T24" fmla="*/ 34 w 51"/>
                  <a:gd name="T25" fmla="*/ 25 h 46"/>
                  <a:gd name="T26" fmla="*/ 29 w 51"/>
                  <a:gd name="T27" fmla="*/ 29 h 46"/>
                  <a:gd name="T28" fmla="*/ 23 w 51"/>
                  <a:gd name="T29" fmla="*/ 33 h 46"/>
                  <a:gd name="T30" fmla="*/ 16 w 51"/>
                  <a:gd name="T31" fmla="*/ 36 h 46"/>
                  <a:gd name="T32" fmla="*/ 8 w 51"/>
                  <a:gd name="T33" fmla="*/ 38 h 46"/>
                  <a:gd name="T34" fmla="*/ 0 w 51"/>
                  <a:gd name="T35" fmla="*/ 40 h 46"/>
                  <a:gd name="T36" fmla="*/ 0 w 51"/>
                  <a:gd name="T3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46">
                    <a:moveTo>
                      <a:pt x="0" y="46"/>
                    </a:moveTo>
                    <a:lnTo>
                      <a:pt x="10" y="44"/>
                    </a:lnTo>
                    <a:lnTo>
                      <a:pt x="18" y="42"/>
                    </a:lnTo>
                    <a:lnTo>
                      <a:pt x="26" y="37"/>
                    </a:lnTo>
                    <a:lnTo>
                      <a:pt x="33" y="34"/>
                    </a:lnTo>
                    <a:lnTo>
                      <a:pt x="39" y="28"/>
                    </a:lnTo>
                    <a:lnTo>
                      <a:pt x="44" y="20"/>
                    </a:lnTo>
                    <a:lnTo>
                      <a:pt x="48" y="12"/>
                    </a:lnTo>
                    <a:lnTo>
                      <a:pt x="51" y="1"/>
                    </a:lnTo>
                    <a:lnTo>
                      <a:pt x="45" y="0"/>
                    </a:lnTo>
                    <a:lnTo>
                      <a:pt x="42" y="10"/>
                    </a:lnTo>
                    <a:lnTo>
                      <a:pt x="40" y="18"/>
                    </a:lnTo>
                    <a:lnTo>
                      <a:pt x="34" y="25"/>
                    </a:lnTo>
                    <a:lnTo>
                      <a:pt x="29" y="29"/>
                    </a:lnTo>
                    <a:lnTo>
                      <a:pt x="23" y="33"/>
                    </a:lnTo>
                    <a:lnTo>
                      <a:pt x="16" y="36"/>
                    </a:lnTo>
                    <a:lnTo>
                      <a:pt x="8" y="38"/>
                    </a:lnTo>
                    <a:lnTo>
                      <a:pt x="0" y="40"/>
                    </a:lnTo>
                    <a:lnTo>
                      <a:pt x="0"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31" name="Freeform 339">
                <a:extLst>
                  <a:ext uri="{FF2B5EF4-FFF2-40B4-BE49-F238E27FC236}">
                    <a16:creationId xmlns:a16="http://schemas.microsoft.com/office/drawing/2014/main" id="{72690BD7-3A06-4932-EE69-561D0FB79674}"/>
                  </a:ext>
                </a:extLst>
              </p:cNvPr>
              <p:cNvSpPr>
                <a:spLocks/>
              </p:cNvSpPr>
              <p:nvPr/>
            </p:nvSpPr>
            <p:spPr bwMode="auto">
              <a:xfrm>
                <a:off x="1841" y="2455"/>
                <a:ext cx="1" cy="2"/>
              </a:xfrm>
              <a:custGeom>
                <a:avLst/>
                <a:gdLst>
                  <a:gd name="T0" fmla="*/ 1 w 2"/>
                  <a:gd name="T1" fmla="*/ 0 h 6"/>
                  <a:gd name="T2" fmla="*/ 0 w 2"/>
                  <a:gd name="T3" fmla="*/ 2 h 6"/>
                  <a:gd name="T4" fmla="*/ 0 w 2"/>
                  <a:gd name="T5" fmla="*/ 4 h 6"/>
                  <a:gd name="T6" fmla="*/ 0 w 2"/>
                  <a:gd name="T7" fmla="*/ 6 h 6"/>
                  <a:gd name="T8" fmla="*/ 2 w 2"/>
                  <a:gd name="T9" fmla="*/ 6 h 6"/>
                  <a:gd name="T10" fmla="*/ 1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1" y="0"/>
                    </a:moveTo>
                    <a:lnTo>
                      <a:pt x="0" y="2"/>
                    </a:lnTo>
                    <a:lnTo>
                      <a:pt x="0" y="4"/>
                    </a:lnTo>
                    <a:lnTo>
                      <a:pt x="0" y="6"/>
                    </a:lnTo>
                    <a:lnTo>
                      <a:pt x="2"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32" name="Freeform 340">
                <a:extLst>
                  <a:ext uri="{FF2B5EF4-FFF2-40B4-BE49-F238E27FC236}">
                    <a16:creationId xmlns:a16="http://schemas.microsoft.com/office/drawing/2014/main" id="{BD2B22CB-CA4B-317A-1B69-B9EA42EBE275}"/>
                  </a:ext>
                </a:extLst>
              </p:cNvPr>
              <p:cNvSpPr>
                <a:spLocks/>
              </p:cNvSpPr>
              <p:nvPr/>
            </p:nvSpPr>
            <p:spPr bwMode="auto">
              <a:xfrm>
                <a:off x="1834" y="2569"/>
                <a:ext cx="1" cy="1"/>
              </a:xfrm>
              <a:custGeom>
                <a:avLst/>
                <a:gdLst>
                  <a:gd name="T0" fmla="*/ 4 w 4"/>
                  <a:gd name="T1" fmla="*/ 4 h 4"/>
                  <a:gd name="T2" fmla="*/ 4 w 4"/>
                  <a:gd name="T3" fmla="*/ 2 h 4"/>
                  <a:gd name="T4" fmla="*/ 3 w 4"/>
                  <a:gd name="T5" fmla="*/ 0 h 4"/>
                  <a:gd name="T6" fmla="*/ 1 w 4"/>
                  <a:gd name="T7" fmla="*/ 0 h 4"/>
                  <a:gd name="T8" fmla="*/ 0 w 4"/>
                  <a:gd name="T9" fmla="*/ 2 h 4"/>
                  <a:gd name="T10" fmla="*/ 4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4" y="4"/>
                    </a:moveTo>
                    <a:lnTo>
                      <a:pt x="4" y="2"/>
                    </a:lnTo>
                    <a:lnTo>
                      <a:pt x="3" y="0"/>
                    </a:lnTo>
                    <a:lnTo>
                      <a:pt x="1" y="0"/>
                    </a:lnTo>
                    <a:lnTo>
                      <a:pt x="0" y="2"/>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33" name="Freeform 341">
                <a:extLst>
                  <a:ext uri="{FF2B5EF4-FFF2-40B4-BE49-F238E27FC236}">
                    <a16:creationId xmlns:a16="http://schemas.microsoft.com/office/drawing/2014/main" id="{AAD4C39F-5167-7047-5B37-C0E6A731FA59}"/>
                  </a:ext>
                </a:extLst>
              </p:cNvPr>
              <p:cNvSpPr>
                <a:spLocks/>
              </p:cNvSpPr>
              <p:nvPr/>
            </p:nvSpPr>
            <p:spPr bwMode="auto">
              <a:xfrm>
                <a:off x="1830" y="2569"/>
                <a:ext cx="10" cy="33"/>
              </a:xfrm>
              <a:custGeom>
                <a:avLst/>
                <a:gdLst>
                  <a:gd name="T0" fmla="*/ 31 w 31"/>
                  <a:gd name="T1" fmla="*/ 94 h 98"/>
                  <a:gd name="T2" fmla="*/ 26 w 31"/>
                  <a:gd name="T3" fmla="*/ 91 h 98"/>
                  <a:gd name="T4" fmla="*/ 22 w 31"/>
                  <a:gd name="T5" fmla="*/ 87 h 98"/>
                  <a:gd name="T6" fmla="*/ 19 w 31"/>
                  <a:gd name="T7" fmla="*/ 83 h 98"/>
                  <a:gd name="T8" fmla="*/ 15 w 31"/>
                  <a:gd name="T9" fmla="*/ 78 h 98"/>
                  <a:gd name="T10" fmla="*/ 13 w 31"/>
                  <a:gd name="T11" fmla="*/ 73 h 98"/>
                  <a:gd name="T12" fmla="*/ 11 w 31"/>
                  <a:gd name="T13" fmla="*/ 67 h 98"/>
                  <a:gd name="T14" fmla="*/ 8 w 31"/>
                  <a:gd name="T15" fmla="*/ 61 h 98"/>
                  <a:gd name="T16" fmla="*/ 7 w 31"/>
                  <a:gd name="T17" fmla="*/ 55 h 98"/>
                  <a:gd name="T18" fmla="*/ 5 w 31"/>
                  <a:gd name="T19" fmla="*/ 49 h 98"/>
                  <a:gd name="T20" fmla="*/ 5 w 31"/>
                  <a:gd name="T21" fmla="*/ 43 h 98"/>
                  <a:gd name="T22" fmla="*/ 5 w 31"/>
                  <a:gd name="T23" fmla="*/ 37 h 98"/>
                  <a:gd name="T24" fmla="*/ 6 w 31"/>
                  <a:gd name="T25" fmla="*/ 30 h 98"/>
                  <a:gd name="T26" fmla="*/ 7 w 31"/>
                  <a:gd name="T27" fmla="*/ 23 h 98"/>
                  <a:gd name="T28" fmla="*/ 9 w 31"/>
                  <a:gd name="T29" fmla="*/ 16 h 98"/>
                  <a:gd name="T30" fmla="*/ 12 w 31"/>
                  <a:gd name="T31" fmla="*/ 9 h 98"/>
                  <a:gd name="T32" fmla="*/ 15 w 31"/>
                  <a:gd name="T33" fmla="*/ 3 h 98"/>
                  <a:gd name="T34" fmla="*/ 11 w 31"/>
                  <a:gd name="T35" fmla="*/ 0 h 98"/>
                  <a:gd name="T36" fmla="*/ 7 w 31"/>
                  <a:gd name="T37" fmla="*/ 7 h 98"/>
                  <a:gd name="T38" fmla="*/ 4 w 31"/>
                  <a:gd name="T39" fmla="*/ 14 h 98"/>
                  <a:gd name="T40" fmla="*/ 2 w 31"/>
                  <a:gd name="T41" fmla="*/ 22 h 98"/>
                  <a:gd name="T42" fmla="*/ 1 w 31"/>
                  <a:gd name="T43" fmla="*/ 29 h 98"/>
                  <a:gd name="T44" fmla="*/ 0 w 31"/>
                  <a:gd name="T45" fmla="*/ 37 h 98"/>
                  <a:gd name="T46" fmla="*/ 0 w 31"/>
                  <a:gd name="T47" fmla="*/ 43 h 98"/>
                  <a:gd name="T48" fmla="*/ 0 w 31"/>
                  <a:gd name="T49" fmla="*/ 50 h 98"/>
                  <a:gd name="T50" fmla="*/ 1 w 31"/>
                  <a:gd name="T51" fmla="*/ 57 h 98"/>
                  <a:gd name="T52" fmla="*/ 3 w 31"/>
                  <a:gd name="T53" fmla="*/ 64 h 98"/>
                  <a:gd name="T54" fmla="*/ 5 w 31"/>
                  <a:gd name="T55" fmla="*/ 69 h 98"/>
                  <a:gd name="T56" fmla="*/ 8 w 31"/>
                  <a:gd name="T57" fmla="*/ 75 h 98"/>
                  <a:gd name="T58" fmla="*/ 11 w 31"/>
                  <a:gd name="T59" fmla="*/ 81 h 98"/>
                  <a:gd name="T60" fmla="*/ 15 w 31"/>
                  <a:gd name="T61" fmla="*/ 86 h 98"/>
                  <a:gd name="T62" fmla="*/ 18 w 31"/>
                  <a:gd name="T63" fmla="*/ 91 h 98"/>
                  <a:gd name="T64" fmla="*/ 23 w 31"/>
                  <a:gd name="T65" fmla="*/ 95 h 98"/>
                  <a:gd name="T66" fmla="*/ 28 w 31"/>
                  <a:gd name="T67" fmla="*/ 98 h 98"/>
                  <a:gd name="T68" fmla="*/ 31 w 31"/>
                  <a:gd name="T69" fmla="*/ 9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98">
                    <a:moveTo>
                      <a:pt x="31" y="94"/>
                    </a:moveTo>
                    <a:lnTo>
                      <a:pt x="26" y="91"/>
                    </a:lnTo>
                    <a:lnTo>
                      <a:pt x="22" y="87"/>
                    </a:lnTo>
                    <a:lnTo>
                      <a:pt x="19" y="83"/>
                    </a:lnTo>
                    <a:lnTo>
                      <a:pt x="15" y="78"/>
                    </a:lnTo>
                    <a:lnTo>
                      <a:pt x="13" y="73"/>
                    </a:lnTo>
                    <a:lnTo>
                      <a:pt x="11" y="67"/>
                    </a:lnTo>
                    <a:lnTo>
                      <a:pt x="8" y="61"/>
                    </a:lnTo>
                    <a:lnTo>
                      <a:pt x="7" y="55"/>
                    </a:lnTo>
                    <a:lnTo>
                      <a:pt x="5" y="49"/>
                    </a:lnTo>
                    <a:lnTo>
                      <a:pt x="5" y="43"/>
                    </a:lnTo>
                    <a:lnTo>
                      <a:pt x="5" y="37"/>
                    </a:lnTo>
                    <a:lnTo>
                      <a:pt x="6" y="30"/>
                    </a:lnTo>
                    <a:lnTo>
                      <a:pt x="7" y="23"/>
                    </a:lnTo>
                    <a:lnTo>
                      <a:pt x="9" y="16"/>
                    </a:lnTo>
                    <a:lnTo>
                      <a:pt x="12" y="9"/>
                    </a:lnTo>
                    <a:lnTo>
                      <a:pt x="15" y="3"/>
                    </a:lnTo>
                    <a:lnTo>
                      <a:pt x="11" y="0"/>
                    </a:lnTo>
                    <a:lnTo>
                      <a:pt x="7" y="7"/>
                    </a:lnTo>
                    <a:lnTo>
                      <a:pt x="4" y="14"/>
                    </a:lnTo>
                    <a:lnTo>
                      <a:pt x="2" y="22"/>
                    </a:lnTo>
                    <a:lnTo>
                      <a:pt x="1" y="29"/>
                    </a:lnTo>
                    <a:lnTo>
                      <a:pt x="0" y="37"/>
                    </a:lnTo>
                    <a:lnTo>
                      <a:pt x="0" y="43"/>
                    </a:lnTo>
                    <a:lnTo>
                      <a:pt x="0" y="50"/>
                    </a:lnTo>
                    <a:lnTo>
                      <a:pt x="1" y="57"/>
                    </a:lnTo>
                    <a:lnTo>
                      <a:pt x="3" y="64"/>
                    </a:lnTo>
                    <a:lnTo>
                      <a:pt x="5" y="69"/>
                    </a:lnTo>
                    <a:lnTo>
                      <a:pt x="8" y="75"/>
                    </a:lnTo>
                    <a:lnTo>
                      <a:pt x="11" y="81"/>
                    </a:lnTo>
                    <a:lnTo>
                      <a:pt x="15" y="86"/>
                    </a:lnTo>
                    <a:lnTo>
                      <a:pt x="18" y="91"/>
                    </a:lnTo>
                    <a:lnTo>
                      <a:pt x="23" y="95"/>
                    </a:lnTo>
                    <a:lnTo>
                      <a:pt x="28" y="98"/>
                    </a:lnTo>
                    <a:lnTo>
                      <a:pt x="31"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34" name="Freeform 342">
                <a:extLst>
                  <a:ext uri="{FF2B5EF4-FFF2-40B4-BE49-F238E27FC236}">
                    <a16:creationId xmlns:a16="http://schemas.microsoft.com/office/drawing/2014/main" id="{90736343-D8AD-F840-94B4-0E5FA03E9DC8}"/>
                  </a:ext>
                </a:extLst>
              </p:cNvPr>
              <p:cNvSpPr>
                <a:spLocks/>
              </p:cNvSpPr>
              <p:nvPr/>
            </p:nvSpPr>
            <p:spPr bwMode="auto">
              <a:xfrm>
                <a:off x="1839" y="2600"/>
                <a:ext cx="2" cy="2"/>
              </a:xfrm>
              <a:custGeom>
                <a:avLst/>
                <a:gdLst>
                  <a:gd name="T0" fmla="*/ 0 w 4"/>
                  <a:gd name="T1" fmla="*/ 5 h 6"/>
                  <a:gd name="T2" fmla="*/ 2 w 4"/>
                  <a:gd name="T3" fmla="*/ 6 h 6"/>
                  <a:gd name="T4" fmla="*/ 4 w 4"/>
                  <a:gd name="T5" fmla="*/ 4 h 6"/>
                  <a:gd name="T6" fmla="*/ 4 w 4"/>
                  <a:gd name="T7" fmla="*/ 2 h 6"/>
                  <a:gd name="T8" fmla="*/ 3 w 4"/>
                  <a:gd name="T9" fmla="*/ 0 h 6"/>
                  <a:gd name="T10" fmla="*/ 0 w 4"/>
                  <a:gd name="T11" fmla="*/ 5 h 6"/>
                </a:gdLst>
                <a:ahLst/>
                <a:cxnLst>
                  <a:cxn ang="0">
                    <a:pos x="T0" y="T1"/>
                  </a:cxn>
                  <a:cxn ang="0">
                    <a:pos x="T2" y="T3"/>
                  </a:cxn>
                  <a:cxn ang="0">
                    <a:pos x="T4" y="T5"/>
                  </a:cxn>
                  <a:cxn ang="0">
                    <a:pos x="T6" y="T7"/>
                  </a:cxn>
                  <a:cxn ang="0">
                    <a:pos x="T8" y="T9"/>
                  </a:cxn>
                  <a:cxn ang="0">
                    <a:pos x="T10" y="T11"/>
                  </a:cxn>
                </a:cxnLst>
                <a:rect l="0" t="0" r="r" b="b"/>
                <a:pathLst>
                  <a:path w="4" h="6">
                    <a:moveTo>
                      <a:pt x="0" y="5"/>
                    </a:moveTo>
                    <a:lnTo>
                      <a:pt x="2" y="6"/>
                    </a:lnTo>
                    <a:lnTo>
                      <a:pt x="4" y="4"/>
                    </a:lnTo>
                    <a:lnTo>
                      <a:pt x="4" y="2"/>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35" name="Freeform 343">
                <a:extLst>
                  <a:ext uri="{FF2B5EF4-FFF2-40B4-BE49-F238E27FC236}">
                    <a16:creationId xmlns:a16="http://schemas.microsoft.com/office/drawing/2014/main" id="{9948A636-6706-3B46-A479-03CE259CC754}"/>
                  </a:ext>
                </a:extLst>
              </p:cNvPr>
              <p:cNvSpPr>
                <a:spLocks/>
              </p:cNvSpPr>
              <p:nvPr/>
            </p:nvSpPr>
            <p:spPr bwMode="auto">
              <a:xfrm>
                <a:off x="1856" y="2568"/>
                <a:ext cx="1" cy="2"/>
              </a:xfrm>
              <a:custGeom>
                <a:avLst/>
                <a:gdLst>
                  <a:gd name="T0" fmla="*/ 2 w 4"/>
                  <a:gd name="T1" fmla="*/ 6 h 6"/>
                  <a:gd name="T2" fmla="*/ 3 w 4"/>
                  <a:gd name="T3" fmla="*/ 5 h 6"/>
                  <a:gd name="T4" fmla="*/ 4 w 4"/>
                  <a:gd name="T5" fmla="*/ 3 h 6"/>
                  <a:gd name="T6" fmla="*/ 3 w 4"/>
                  <a:gd name="T7" fmla="*/ 1 h 6"/>
                  <a:gd name="T8" fmla="*/ 0 w 4"/>
                  <a:gd name="T9" fmla="*/ 0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3" y="5"/>
                    </a:lnTo>
                    <a:lnTo>
                      <a:pt x="4" y="3"/>
                    </a:lnTo>
                    <a:lnTo>
                      <a:pt x="3" y="1"/>
                    </a:ln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36" name="Freeform 344">
                <a:extLst>
                  <a:ext uri="{FF2B5EF4-FFF2-40B4-BE49-F238E27FC236}">
                    <a16:creationId xmlns:a16="http://schemas.microsoft.com/office/drawing/2014/main" id="{F1CDA1A7-78E8-33AF-192F-37147EACB854}"/>
                  </a:ext>
                </a:extLst>
              </p:cNvPr>
              <p:cNvSpPr>
                <a:spLocks/>
              </p:cNvSpPr>
              <p:nvPr/>
            </p:nvSpPr>
            <p:spPr bwMode="auto">
              <a:xfrm>
                <a:off x="1809" y="2560"/>
                <a:ext cx="48" cy="11"/>
              </a:xfrm>
              <a:custGeom>
                <a:avLst/>
                <a:gdLst>
                  <a:gd name="T0" fmla="*/ 0 w 144"/>
                  <a:gd name="T1" fmla="*/ 4 h 31"/>
                  <a:gd name="T2" fmla="*/ 6 w 144"/>
                  <a:gd name="T3" fmla="*/ 8 h 31"/>
                  <a:gd name="T4" fmla="*/ 13 w 144"/>
                  <a:gd name="T5" fmla="*/ 12 h 31"/>
                  <a:gd name="T6" fmla="*/ 20 w 144"/>
                  <a:gd name="T7" fmla="*/ 16 h 31"/>
                  <a:gd name="T8" fmla="*/ 28 w 144"/>
                  <a:gd name="T9" fmla="*/ 19 h 31"/>
                  <a:gd name="T10" fmla="*/ 37 w 144"/>
                  <a:gd name="T11" fmla="*/ 22 h 31"/>
                  <a:gd name="T12" fmla="*/ 45 w 144"/>
                  <a:gd name="T13" fmla="*/ 24 h 31"/>
                  <a:gd name="T14" fmla="*/ 55 w 144"/>
                  <a:gd name="T15" fmla="*/ 26 h 31"/>
                  <a:gd name="T16" fmla="*/ 65 w 144"/>
                  <a:gd name="T17" fmla="*/ 27 h 31"/>
                  <a:gd name="T18" fmla="*/ 75 w 144"/>
                  <a:gd name="T19" fmla="*/ 29 h 31"/>
                  <a:gd name="T20" fmla="*/ 84 w 144"/>
                  <a:gd name="T21" fmla="*/ 30 h 31"/>
                  <a:gd name="T22" fmla="*/ 95 w 144"/>
                  <a:gd name="T23" fmla="*/ 30 h 31"/>
                  <a:gd name="T24" fmla="*/ 105 w 144"/>
                  <a:gd name="T25" fmla="*/ 31 h 31"/>
                  <a:gd name="T26" fmla="*/ 114 w 144"/>
                  <a:gd name="T27" fmla="*/ 31 h 31"/>
                  <a:gd name="T28" fmla="*/ 124 w 144"/>
                  <a:gd name="T29" fmla="*/ 30 h 31"/>
                  <a:gd name="T30" fmla="*/ 133 w 144"/>
                  <a:gd name="T31" fmla="*/ 30 h 31"/>
                  <a:gd name="T32" fmla="*/ 144 w 144"/>
                  <a:gd name="T33" fmla="*/ 29 h 31"/>
                  <a:gd name="T34" fmla="*/ 142 w 144"/>
                  <a:gd name="T35" fmla="*/ 23 h 31"/>
                  <a:gd name="T36" fmla="*/ 133 w 144"/>
                  <a:gd name="T37" fmla="*/ 24 h 31"/>
                  <a:gd name="T38" fmla="*/ 124 w 144"/>
                  <a:gd name="T39" fmla="*/ 25 h 31"/>
                  <a:gd name="T40" fmla="*/ 114 w 144"/>
                  <a:gd name="T41" fmla="*/ 25 h 31"/>
                  <a:gd name="T42" fmla="*/ 105 w 144"/>
                  <a:gd name="T43" fmla="*/ 25 h 31"/>
                  <a:gd name="T44" fmla="*/ 95 w 144"/>
                  <a:gd name="T45" fmla="*/ 25 h 31"/>
                  <a:gd name="T46" fmla="*/ 84 w 144"/>
                  <a:gd name="T47" fmla="*/ 24 h 31"/>
                  <a:gd name="T48" fmla="*/ 76 w 144"/>
                  <a:gd name="T49" fmla="*/ 23 h 31"/>
                  <a:gd name="T50" fmla="*/ 66 w 144"/>
                  <a:gd name="T51" fmla="*/ 22 h 31"/>
                  <a:gd name="T52" fmla="*/ 56 w 144"/>
                  <a:gd name="T53" fmla="*/ 20 h 31"/>
                  <a:gd name="T54" fmla="*/ 46 w 144"/>
                  <a:gd name="T55" fmla="*/ 18 h 31"/>
                  <a:gd name="T56" fmla="*/ 38 w 144"/>
                  <a:gd name="T57" fmla="*/ 16 h 31"/>
                  <a:gd name="T58" fmla="*/ 30 w 144"/>
                  <a:gd name="T59" fmla="*/ 13 h 31"/>
                  <a:gd name="T60" fmla="*/ 22 w 144"/>
                  <a:gd name="T61" fmla="*/ 11 h 31"/>
                  <a:gd name="T62" fmla="*/ 15 w 144"/>
                  <a:gd name="T63" fmla="*/ 8 h 31"/>
                  <a:gd name="T64" fmla="*/ 9 w 144"/>
                  <a:gd name="T65" fmla="*/ 4 h 31"/>
                  <a:gd name="T66" fmla="*/ 3 w 144"/>
                  <a:gd name="T67" fmla="*/ 0 h 31"/>
                  <a:gd name="T68" fmla="*/ 0 w 144"/>
                  <a:gd name="T6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1">
                    <a:moveTo>
                      <a:pt x="0" y="4"/>
                    </a:moveTo>
                    <a:lnTo>
                      <a:pt x="6" y="8"/>
                    </a:lnTo>
                    <a:lnTo>
                      <a:pt x="13" y="12"/>
                    </a:lnTo>
                    <a:lnTo>
                      <a:pt x="20" y="16"/>
                    </a:lnTo>
                    <a:lnTo>
                      <a:pt x="28" y="19"/>
                    </a:lnTo>
                    <a:lnTo>
                      <a:pt x="37" y="22"/>
                    </a:lnTo>
                    <a:lnTo>
                      <a:pt x="45" y="24"/>
                    </a:lnTo>
                    <a:lnTo>
                      <a:pt x="55" y="26"/>
                    </a:lnTo>
                    <a:lnTo>
                      <a:pt x="65" y="27"/>
                    </a:lnTo>
                    <a:lnTo>
                      <a:pt x="75" y="29"/>
                    </a:lnTo>
                    <a:lnTo>
                      <a:pt x="84" y="30"/>
                    </a:lnTo>
                    <a:lnTo>
                      <a:pt x="95" y="30"/>
                    </a:lnTo>
                    <a:lnTo>
                      <a:pt x="105" y="31"/>
                    </a:lnTo>
                    <a:lnTo>
                      <a:pt x="114" y="31"/>
                    </a:lnTo>
                    <a:lnTo>
                      <a:pt x="124" y="30"/>
                    </a:lnTo>
                    <a:lnTo>
                      <a:pt x="133" y="30"/>
                    </a:lnTo>
                    <a:lnTo>
                      <a:pt x="144" y="29"/>
                    </a:lnTo>
                    <a:lnTo>
                      <a:pt x="142" y="23"/>
                    </a:lnTo>
                    <a:lnTo>
                      <a:pt x="133" y="24"/>
                    </a:lnTo>
                    <a:lnTo>
                      <a:pt x="124" y="25"/>
                    </a:lnTo>
                    <a:lnTo>
                      <a:pt x="114" y="25"/>
                    </a:lnTo>
                    <a:lnTo>
                      <a:pt x="105" y="25"/>
                    </a:lnTo>
                    <a:lnTo>
                      <a:pt x="95" y="25"/>
                    </a:lnTo>
                    <a:lnTo>
                      <a:pt x="84" y="24"/>
                    </a:lnTo>
                    <a:lnTo>
                      <a:pt x="76" y="23"/>
                    </a:lnTo>
                    <a:lnTo>
                      <a:pt x="66" y="22"/>
                    </a:lnTo>
                    <a:lnTo>
                      <a:pt x="56" y="20"/>
                    </a:lnTo>
                    <a:lnTo>
                      <a:pt x="46" y="18"/>
                    </a:lnTo>
                    <a:lnTo>
                      <a:pt x="38" y="16"/>
                    </a:lnTo>
                    <a:lnTo>
                      <a:pt x="30" y="13"/>
                    </a:lnTo>
                    <a:lnTo>
                      <a:pt x="22" y="11"/>
                    </a:lnTo>
                    <a:lnTo>
                      <a:pt x="15" y="8"/>
                    </a:lnTo>
                    <a:lnTo>
                      <a:pt x="9" y="4"/>
                    </a:lnTo>
                    <a:lnTo>
                      <a:pt x="3"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37" name="Freeform 345">
                <a:extLst>
                  <a:ext uri="{FF2B5EF4-FFF2-40B4-BE49-F238E27FC236}">
                    <a16:creationId xmlns:a16="http://schemas.microsoft.com/office/drawing/2014/main" id="{93F1BF0B-A78A-8D3E-4A22-256EB26738D6}"/>
                  </a:ext>
                </a:extLst>
              </p:cNvPr>
              <p:cNvSpPr>
                <a:spLocks/>
              </p:cNvSpPr>
              <p:nvPr/>
            </p:nvSpPr>
            <p:spPr bwMode="auto">
              <a:xfrm>
                <a:off x="1808" y="2560"/>
                <a:ext cx="1" cy="2"/>
              </a:xfrm>
              <a:custGeom>
                <a:avLst/>
                <a:gdLst>
                  <a:gd name="T0" fmla="*/ 4 w 4"/>
                  <a:gd name="T1" fmla="*/ 0 h 5"/>
                  <a:gd name="T2" fmla="*/ 2 w 4"/>
                  <a:gd name="T3" fmla="*/ 0 h 5"/>
                  <a:gd name="T4" fmla="*/ 0 w 4"/>
                  <a:gd name="T5" fmla="*/ 1 h 5"/>
                  <a:gd name="T6" fmla="*/ 0 w 4"/>
                  <a:gd name="T7" fmla="*/ 2 h 5"/>
                  <a:gd name="T8" fmla="*/ 1 w 4"/>
                  <a:gd name="T9" fmla="*/ 5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2" y="0"/>
                    </a:lnTo>
                    <a:lnTo>
                      <a:pt x="0" y="1"/>
                    </a:lnTo>
                    <a:lnTo>
                      <a:pt x="0" y="2"/>
                    </a:lnTo>
                    <a:lnTo>
                      <a:pt x="1"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38" name="Freeform 346">
                <a:extLst>
                  <a:ext uri="{FF2B5EF4-FFF2-40B4-BE49-F238E27FC236}">
                    <a16:creationId xmlns:a16="http://schemas.microsoft.com/office/drawing/2014/main" id="{D0D98BAD-29B5-FE44-0326-8E4A8CC44783}"/>
                  </a:ext>
                </a:extLst>
              </p:cNvPr>
              <p:cNvSpPr>
                <a:spLocks/>
              </p:cNvSpPr>
              <p:nvPr/>
            </p:nvSpPr>
            <p:spPr bwMode="auto">
              <a:xfrm>
                <a:off x="2067" y="2828"/>
                <a:ext cx="196" cy="366"/>
              </a:xfrm>
              <a:custGeom>
                <a:avLst/>
                <a:gdLst>
                  <a:gd name="T0" fmla="*/ 149 w 589"/>
                  <a:gd name="T1" fmla="*/ 1087 h 1100"/>
                  <a:gd name="T2" fmla="*/ 57 w 589"/>
                  <a:gd name="T3" fmla="*/ 1036 h 1100"/>
                  <a:gd name="T4" fmla="*/ 24 w 589"/>
                  <a:gd name="T5" fmla="*/ 973 h 1100"/>
                  <a:gd name="T6" fmla="*/ 18 w 589"/>
                  <a:gd name="T7" fmla="*/ 930 h 1100"/>
                  <a:gd name="T8" fmla="*/ 27 w 589"/>
                  <a:gd name="T9" fmla="*/ 874 h 1100"/>
                  <a:gd name="T10" fmla="*/ 51 w 589"/>
                  <a:gd name="T11" fmla="*/ 776 h 1100"/>
                  <a:gd name="T12" fmla="*/ 88 w 589"/>
                  <a:gd name="T13" fmla="*/ 678 h 1100"/>
                  <a:gd name="T14" fmla="*/ 124 w 589"/>
                  <a:gd name="T15" fmla="*/ 616 h 1100"/>
                  <a:gd name="T16" fmla="*/ 160 w 589"/>
                  <a:gd name="T17" fmla="*/ 538 h 1100"/>
                  <a:gd name="T18" fmla="*/ 132 w 589"/>
                  <a:gd name="T19" fmla="*/ 496 h 1100"/>
                  <a:gd name="T20" fmla="*/ 97 w 589"/>
                  <a:gd name="T21" fmla="*/ 425 h 1100"/>
                  <a:gd name="T22" fmla="*/ 74 w 589"/>
                  <a:gd name="T23" fmla="*/ 330 h 1100"/>
                  <a:gd name="T24" fmla="*/ 47 w 589"/>
                  <a:gd name="T25" fmla="*/ 246 h 1100"/>
                  <a:gd name="T26" fmla="*/ 0 w 589"/>
                  <a:gd name="T27" fmla="*/ 124 h 1100"/>
                  <a:gd name="T28" fmla="*/ 60 w 589"/>
                  <a:gd name="T29" fmla="*/ 15 h 1100"/>
                  <a:gd name="T30" fmla="*/ 172 w 589"/>
                  <a:gd name="T31" fmla="*/ 1 h 1100"/>
                  <a:gd name="T32" fmla="*/ 282 w 589"/>
                  <a:gd name="T33" fmla="*/ 24 h 1100"/>
                  <a:gd name="T34" fmla="*/ 377 w 589"/>
                  <a:gd name="T35" fmla="*/ 72 h 1100"/>
                  <a:gd name="T36" fmla="*/ 450 w 589"/>
                  <a:gd name="T37" fmla="*/ 132 h 1100"/>
                  <a:gd name="T38" fmla="*/ 493 w 589"/>
                  <a:gd name="T39" fmla="*/ 192 h 1100"/>
                  <a:gd name="T40" fmla="*/ 530 w 589"/>
                  <a:gd name="T41" fmla="*/ 253 h 1100"/>
                  <a:gd name="T42" fmla="*/ 567 w 589"/>
                  <a:gd name="T43" fmla="*/ 345 h 1100"/>
                  <a:gd name="T44" fmla="*/ 588 w 589"/>
                  <a:gd name="T45" fmla="*/ 428 h 1100"/>
                  <a:gd name="T46" fmla="*/ 582 w 589"/>
                  <a:gd name="T47" fmla="*/ 509 h 1100"/>
                  <a:gd name="T48" fmla="*/ 542 w 589"/>
                  <a:gd name="T49" fmla="*/ 593 h 1100"/>
                  <a:gd name="T50" fmla="*/ 487 w 589"/>
                  <a:gd name="T51" fmla="*/ 690 h 1100"/>
                  <a:gd name="T52" fmla="*/ 433 w 589"/>
                  <a:gd name="T53" fmla="*/ 792 h 1100"/>
                  <a:gd name="T54" fmla="*/ 395 w 589"/>
                  <a:gd name="T55" fmla="*/ 894 h 1100"/>
                  <a:gd name="T56" fmla="*/ 351 w 589"/>
                  <a:gd name="T57" fmla="*/ 953 h 1100"/>
                  <a:gd name="T58" fmla="*/ 377 w 589"/>
                  <a:gd name="T59" fmla="*/ 854 h 1100"/>
                  <a:gd name="T60" fmla="*/ 429 w 589"/>
                  <a:gd name="T61" fmla="*/ 752 h 1100"/>
                  <a:gd name="T62" fmla="*/ 490 w 589"/>
                  <a:gd name="T63" fmla="*/ 650 h 1100"/>
                  <a:gd name="T64" fmla="*/ 543 w 589"/>
                  <a:gd name="T65" fmla="*/ 558 h 1100"/>
                  <a:gd name="T66" fmla="*/ 569 w 589"/>
                  <a:gd name="T67" fmla="*/ 476 h 1100"/>
                  <a:gd name="T68" fmla="*/ 565 w 589"/>
                  <a:gd name="T69" fmla="*/ 397 h 1100"/>
                  <a:gd name="T70" fmla="*/ 530 w 589"/>
                  <a:gd name="T71" fmla="*/ 310 h 1100"/>
                  <a:gd name="T72" fmla="*/ 485 w 589"/>
                  <a:gd name="T73" fmla="*/ 255 h 1100"/>
                  <a:gd name="T74" fmla="*/ 445 w 589"/>
                  <a:gd name="T75" fmla="*/ 235 h 1100"/>
                  <a:gd name="T76" fmla="*/ 439 w 589"/>
                  <a:gd name="T77" fmla="*/ 210 h 1100"/>
                  <a:gd name="T78" fmla="*/ 455 w 589"/>
                  <a:gd name="T79" fmla="*/ 177 h 1100"/>
                  <a:gd name="T80" fmla="*/ 419 w 589"/>
                  <a:gd name="T81" fmla="*/ 130 h 1100"/>
                  <a:gd name="T82" fmla="*/ 342 w 589"/>
                  <a:gd name="T83" fmla="*/ 76 h 1100"/>
                  <a:gd name="T84" fmla="*/ 251 w 589"/>
                  <a:gd name="T85" fmla="*/ 36 h 1100"/>
                  <a:gd name="T86" fmla="*/ 160 w 589"/>
                  <a:gd name="T87" fmla="*/ 16 h 1100"/>
                  <a:gd name="T88" fmla="*/ 70 w 589"/>
                  <a:gd name="T89" fmla="*/ 33 h 1100"/>
                  <a:gd name="T90" fmla="*/ 19 w 589"/>
                  <a:gd name="T91" fmla="*/ 147 h 1100"/>
                  <a:gd name="T92" fmla="*/ 71 w 589"/>
                  <a:gd name="T93" fmla="*/ 246 h 1100"/>
                  <a:gd name="T94" fmla="*/ 91 w 589"/>
                  <a:gd name="T95" fmla="*/ 336 h 1100"/>
                  <a:gd name="T96" fmla="*/ 119 w 589"/>
                  <a:gd name="T97" fmla="*/ 429 h 1100"/>
                  <a:gd name="T98" fmla="*/ 157 w 589"/>
                  <a:gd name="T99" fmla="*/ 492 h 1100"/>
                  <a:gd name="T100" fmla="*/ 176 w 589"/>
                  <a:gd name="T101" fmla="*/ 539 h 1100"/>
                  <a:gd name="T102" fmla="*/ 135 w 589"/>
                  <a:gd name="T103" fmla="*/ 628 h 1100"/>
                  <a:gd name="T104" fmla="*/ 101 w 589"/>
                  <a:gd name="T105" fmla="*/ 700 h 1100"/>
                  <a:gd name="T106" fmla="*/ 67 w 589"/>
                  <a:gd name="T107" fmla="*/ 795 h 1100"/>
                  <a:gd name="T108" fmla="*/ 43 w 589"/>
                  <a:gd name="T109" fmla="*/ 887 h 1100"/>
                  <a:gd name="T110" fmla="*/ 43 w 589"/>
                  <a:gd name="T111" fmla="*/ 938 h 1100"/>
                  <a:gd name="T112" fmla="*/ 50 w 589"/>
                  <a:gd name="T113" fmla="*/ 985 h 1100"/>
                  <a:gd name="T114" fmla="*/ 87 w 589"/>
                  <a:gd name="T115" fmla="*/ 1042 h 1100"/>
                  <a:gd name="T116" fmla="*/ 176 w 589"/>
                  <a:gd name="T117" fmla="*/ 1067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9" h="1100">
                    <a:moveTo>
                      <a:pt x="241" y="1100"/>
                    </a:moveTo>
                    <a:lnTo>
                      <a:pt x="226" y="1099"/>
                    </a:lnTo>
                    <a:lnTo>
                      <a:pt x="211" y="1098"/>
                    </a:lnTo>
                    <a:lnTo>
                      <a:pt x="195" y="1097"/>
                    </a:lnTo>
                    <a:lnTo>
                      <a:pt x="180" y="1094"/>
                    </a:lnTo>
                    <a:lnTo>
                      <a:pt x="164" y="1091"/>
                    </a:lnTo>
                    <a:lnTo>
                      <a:pt x="149" y="1087"/>
                    </a:lnTo>
                    <a:lnTo>
                      <a:pt x="133" y="1082"/>
                    </a:lnTo>
                    <a:lnTo>
                      <a:pt x="119" y="1077"/>
                    </a:lnTo>
                    <a:lnTo>
                      <a:pt x="105" y="1071"/>
                    </a:lnTo>
                    <a:lnTo>
                      <a:pt x="92" y="1064"/>
                    </a:lnTo>
                    <a:lnTo>
                      <a:pt x="79" y="1055"/>
                    </a:lnTo>
                    <a:lnTo>
                      <a:pt x="68" y="1046"/>
                    </a:lnTo>
                    <a:lnTo>
                      <a:pt x="57" y="1036"/>
                    </a:lnTo>
                    <a:lnTo>
                      <a:pt x="48" y="1026"/>
                    </a:lnTo>
                    <a:lnTo>
                      <a:pt x="40" y="1013"/>
                    </a:lnTo>
                    <a:lnTo>
                      <a:pt x="33" y="1000"/>
                    </a:lnTo>
                    <a:lnTo>
                      <a:pt x="30" y="993"/>
                    </a:lnTo>
                    <a:lnTo>
                      <a:pt x="28" y="986"/>
                    </a:lnTo>
                    <a:lnTo>
                      <a:pt x="26" y="980"/>
                    </a:lnTo>
                    <a:lnTo>
                      <a:pt x="24" y="973"/>
                    </a:lnTo>
                    <a:lnTo>
                      <a:pt x="22" y="967"/>
                    </a:lnTo>
                    <a:lnTo>
                      <a:pt x="20" y="961"/>
                    </a:lnTo>
                    <a:lnTo>
                      <a:pt x="20" y="954"/>
                    </a:lnTo>
                    <a:lnTo>
                      <a:pt x="19" y="948"/>
                    </a:lnTo>
                    <a:lnTo>
                      <a:pt x="18" y="942"/>
                    </a:lnTo>
                    <a:lnTo>
                      <a:pt x="18" y="936"/>
                    </a:lnTo>
                    <a:lnTo>
                      <a:pt x="18" y="930"/>
                    </a:lnTo>
                    <a:lnTo>
                      <a:pt x="18" y="924"/>
                    </a:lnTo>
                    <a:lnTo>
                      <a:pt x="19" y="918"/>
                    </a:lnTo>
                    <a:lnTo>
                      <a:pt x="20" y="912"/>
                    </a:lnTo>
                    <a:lnTo>
                      <a:pt x="20" y="906"/>
                    </a:lnTo>
                    <a:lnTo>
                      <a:pt x="21" y="900"/>
                    </a:lnTo>
                    <a:lnTo>
                      <a:pt x="24" y="887"/>
                    </a:lnTo>
                    <a:lnTo>
                      <a:pt x="27" y="874"/>
                    </a:lnTo>
                    <a:lnTo>
                      <a:pt x="29" y="859"/>
                    </a:lnTo>
                    <a:lnTo>
                      <a:pt x="32" y="846"/>
                    </a:lnTo>
                    <a:lnTo>
                      <a:pt x="36" y="831"/>
                    </a:lnTo>
                    <a:lnTo>
                      <a:pt x="39" y="818"/>
                    </a:lnTo>
                    <a:lnTo>
                      <a:pt x="43" y="804"/>
                    </a:lnTo>
                    <a:lnTo>
                      <a:pt x="47" y="790"/>
                    </a:lnTo>
                    <a:lnTo>
                      <a:pt x="51" y="776"/>
                    </a:lnTo>
                    <a:lnTo>
                      <a:pt x="55" y="762"/>
                    </a:lnTo>
                    <a:lnTo>
                      <a:pt x="60" y="748"/>
                    </a:lnTo>
                    <a:lnTo>
                      <a:pt x="65" y="733"/>
                    </a:lnTo>
                    <a:lnTo>
                      <a:pt x="70" y="719"/>
                    </a:lnTo>
                    <a:lnTo>
                      <a:pt x="76" y="705"/>
                    </a:lnTo>
                    <a:lnTo>
                      <a:pt x="82" y="691"/>
                    </a:lnTo>
                    <a:lnTo>
                      <a:pt x="88" y="678"/>
                    </a:lnTo>
                    <a:lnTo>
                      <a:pt x="92" y="672"/>
                    </a:lnTo>
                    <a:lnTo>
                      <a:pt x="96" y="665"/>
                    </a:lnTo>
                    <a:lnTo>
                      <a:pt x="101" y="657"/>
                    </a:lnTo>
                    <a:lnTo>
                      <a:pt x="106" y="647"/>
                    </a:lnTo>
                    <a:lnTo>
                      <a:pt x="112" y="637"/>
                    </a:lnTo>
                    <a:lnTo>
                      <a:pt x="118" y="626"/>
                    </a:lnTo>
                    <a:lnTo>
                      <a:pt x="124" y="616"/>
                    </a:lnTo>
                    <a:lnTo>
                      <a:pt x="131" y="604"/>
                    </a:lnTo>
                    <a:lnTo>
                      <a:pt x="137" y="592"/>
                    </a:lnTo>
                    <a:lnTo>
                      <a:pt x="142" y="581"/>
                    </a:lnTo>
                    <a:lnTo>
                      <a:pt x="149" y="570"/>
                    </a:lnTo>
                    <a:lnTo>
                      <a:pt x="153" y="559"/>
                    </a:lnTo>
                    <a:lnTo>
                      <a:pt x="157" y="548"/>
                    </a:lnTo>
                    <a:lnTo>
                      <a:pt x="160" y="538"/>
                    </a:lnTo>
                    <a:lnTo>
                      <a:pt x="162" y="529"/>
                    </a:lnTo>
                    <a:lnTo>
                      <a:pt x="163" y="520"/>
                    </a:lnTo>
                    <a:lnTo>
                      <a:pt x="158" y="516"/>
                    </a:lnTo>
                    <a:lnTo>
                      <a:pt x="152" y="512"/>
                    </a:lnTo>
                    <a:lnTo>
                      <a:pt x="145" y="507"/>
                    </a:lnTo>
                    <a:lnTo>
                      <a:pt x="139" y="501"/>
                    </a:lnTo>
                    <a:lnTo>
                      <a:pt x="132" y="496"/>
                    </a:lnTo>
                    <a:lnTo>
                      <a:pt x="127" y="490"/>
                    </a:lnTo>
                    <a:lnTo>
                      <a:pt x="122" y="482"/>
                    </a:lnTo>
                    <a:lnTo>
                      <a:pt x="118" y="475"/>
                    </a:lnTo>
                    <a:lnTo>
                      <a:pt x="112" y="463"/>
                    </a:lnTo>
                    <a:lnTo>
                      <a:pt x="107" y="451"/>
                    </a:lnTo>
                    <a:lnTo>
                      <a:pt x="102" y="438"/>
                    </a:lnTo>
                    <a:lnTo>
                      <a:pt x="97" y="425"/>
                    </a:lnTo>
                    <a:lnTo>
                      <a:pt x="93" y="412"/>
                    </a:lnTo>
                    <a:lnTo>
                      <a:pt x="89" y="399"/>
                    </a:lnTo>
                    <a:lnTo>
                      <a:pt x="85" y="385"/>
                    </a:lnTo>
                    <a:lnTo>
                      <a:pt x="82" y="372"/>
                    </a:lnTo>
                    <a:lnTo>
                      <a:pt x="79" y="359"/>
                    </a:lnTo>
                    <a:lnTo>
                      <a:pt x="76" y="344"/>
                    </a:lnTo>
                    <a:lnTo>
                      <a:pt x="74" y="330"/>
                    </a:lnTo>
                    <a:lnTo>
                      <a:pt x="72" y="317"/>
                    </a:lnTo>
                    <a:lnTo>
                      <a:pt x="70" y="303"/>
                    </a:lnTo>
                    <a:lnTo>
                      <a:pt x="70" y="289"/>
                    </a:lnTo>
                    <a:lnTo>
                      <a:pt x="68" y="274"/>
                    </a:lnTo>
                    <a:lnTo>
                      <a:pt x="68" y="260"/>
                    </a:lnTo>
                    <a:lnTo>
                      <a:pt x="57" y="255"/>
                    </a:lnTo>
                    <a:lnTo>
                      <a:pt x="47" y="246"/>
                    </a:lnTo>
                    <a:lnTo>
                      <a:pt x="36" y="234"/>
                    </a:lnTo>
                    <a:lnTo>
                      <a:pt x="27" y="219"/>
                    </a:lnTo>
                    <a:lnTo>
                      <a:pt x="18" y="203"/>
                    </a:lnTo>
                    <a:lnTo>
                      <a:pt x="11" y="184"/>
                    </a:lnTo>
                    <a:lnTo>
                      <a:pt x="5" y="165"/>
                    </a:lnTo>
                    <a:lnTo>
                      <a:pt x="2" y="145"/>
                    </a:lnTo>
                    <a:lnTo>
                      <a:pt x="0" y="124"/>
                    </a:lnTo>
                    <a:lnTo>
                      <a:pt x="1" y="105"/>
                    </a:lnTo>
                    <a:lnTo>
                      <a:pt x="3" y="84"/>
                    </a:lnTo>
                    <a:lnTo>
                      <a:pt x="8" y="67"/>
                    </a:lnTo>
                    <a:lnTo>
                      <a:pt x="16" y="50"/>
                    </a:lnTo>
                    <a:lnTo>
                      <a:pt x="28" y="35"/>
                    </a:lnTo>
                    <a:lnTo>
                      <a:pt x="42" y="24"/>
                    </a:lnTo>
                    <a:lnTo>
                      <a:pt x="60" y="15"/>
                    </a:lnTo>
                    <a:lnTo>
                      <a:pt x="75" y="10"/>
                    </a:lnTo>
                    <a:lnTo>
                      <a:pt x="91" y="6"/>
                    </a:lnTo>
                    <a:lnTo>
                      <a:pt x="107" y="3"/>
                    </a:lnTo>
                    <a:lnTo>
                      <a:pt x="123" y="1"/>
                    </a:lnTo>
                    <a:lnTo>
                      <a:pt x="139" y="0"/>
                    </a:lnTo>
                    <a:lnTo>
                      <a:pt x="155" y="0"/>
                    </a:lnTo>
                    <a:lnTo>
                      <a:pt x="172" y="1"/>
                    </a:lnTo>
                    <a:lnTo>
                      <a:pt x="188" y="2"/>
                    </a:lnTo>
                    <a:lnTo>
                      <a:pt x="203" y="4"/>
                    </a:lnTo>
                    <a:lnTo>
                      <a:pt x="219" y="7"/>
                    </a:lnTo>
                    <a:lnTo>
                      <a:pt x="235" y="10"/>
                    </a:lnTo>
                    <a:lnTo>
                      <a:pt x="250" y="15"/>
                    </a:lnTo>
                    <a:lnTo>
                      <a:pt x="266" y="19"/>
                    </a:lnTo>
                    <a:lnTo>
                      <a:pt x="282" y="24"/>
                    </a:lnTo>
                    <a:lnTo>
                      <a:pt x="296" y="30"/>
                    </a:lnTo>
                    <a:lnTo>
                      <a:pt x="310" y="36"/>
                    </a:lnTo>
                    <a:lnTo>
                      <a:pt x="325" y="43"/>
                    </a:lnTo>
                    <a:lnTo>
                      <a:pt x="338" y="50"/>
                    </a:lnTo>
                    <a:lnTo>
                      <a:pt x="352" y="57"/>
                    </a:lnTo>
                    <a:lnTo>
                      <a:pt x="364" y="64"/>
                    </a:lnTo>
                    <a:lnTo>
                      <a:pt x="377" y="72"/>
                    </a:lnTo>
                    <a:lnTo>
                      <a:pt x="389" y="80"/>
                    </a:lnTo>
                    <a:lnTo>
                      <a:pt x="402" y="89"/>
                    </a:lnTo>
                    <a:lnTo>
                      <a:pt x="412" y="98"/>
                    </a:lnTo>
                    <a:lnTo>
                      <a:pt x="423" y="106"/>
                    </a:lnTo>
                    <a:lnTo>
                      <a:pt x="432" y="115"/>
                    </a:lnTo>
                    <a:lnTo>
                      <a:pt x="442" y="123"/>
                    </a:lnTo>
                    <a:lnTo>
                      <a:pt x="450" y="132"/>
                    </a:lnTo>
                    <a:lnTo>
                      <a:pt x="457" y="140"/>
                    </a:lnTo>
                    <a:lnTo>
                      <a:pt x="465" y="149"/>
                    </a:lnTo>
                    <a:lnTo>
                      <a:pt x="471" y="157"/>
                    </a:lnTo>
                    <a:lnTo>
                      <a:pt x="476" y="165"/>
                    </a:lnTo>
                    <a:lnTo>
                      <a:pt x="482" y="175"/>
                    </a:lnTo>
                    <a:lnTo>
                      <a:pt x="487" y="184"/>
                    </a:lnTo>
                    <a:lnTo>
                      <a:pt x="493" y="192"/>
                    </a:lnTo>
                    <a:lnTo>
                      <a:pt x="499" y="201"/>
                    </a:lnTo>
                    <a:lnTo>
                      <a:pt x="504" y="209"/>
                    </a:lnTo>
                    <a:lnTo>
                      <a:pt x="508" y="216"/>
                    </a:lnTo>
                    <a:lnTo>
                      <a:pt x="514" y="225"/>
                    </a:lnTo>
                    <a:lnTo>
                      <a:pt x="520" y="234"/>
                    </a:lnTo>
                    <a:lnTo>
                      <a:pt x="524" y="243"/>
                    </a:lnTo>
                    <a:lnTo>
                      <a:pt x="530" y="253"/>
                    </a:lnTo>
                    <a:lnTo>
                      <a:pt x="535" y="263"/>
                    </a:lnTo>
                    <a:lnTo>
                      <a:pt x="540" y="275"/>
                    </a:lnTo>
                    <a:lnTo>
                      <a:pt x="546" y="287"/>
                    </a:lnTo>
                    <a:lnTo>
                      <a:pt x="551" y="301"/>
                    </a:lnTo>
                    <a:lnTo>
                      <a:pt x="557" y="317"/>
                    </a:lnTo>
                    <a:lnTo>
                      <a:pt x="563" y="334"/>
                    </a:lnTo>
                    <a:lnTo>
                      <a:pt x="567" y="345"/>
                    </a:lnTo>
                    <a:lnTo>
                      <a:pt x="571" y="358"/>
                    </a:lnTo>
                    <a:lnTo>
                      <a:pt x="575" y="370"/>
                    </a:lnTo>
                    <a:lnTo>
                      <a:pt x="578" y="381"/>
                    </a:lnTo>
                    <a:lnTo>
                      <a:pt x="581" y="393"/>
                    </a:lnTo>
                    <a:lnTo>
                      <a:pt x="584" y="405"/>
                    </a:lnTo>
                    <a:lnTo>
                      <a:pt x="586" y="417"/>
                    </a:lnTo>
                    <a:lnTo>
                      <a:pt x="588" y="428"/>
                    </a:lnTo>
                    <a:lnTo>
                      <a:pt x="588" y="440"/>
                    </a:lnTo>
                    <a:lnTo>
                      <a:pt x="589" y="451"/>
                    </a:lnTo>
                    <a:lnTo>
                      <a:pt x="589" y="462"/>
                    </a:lnTo>
                    <a:lnTo>
                      <a:pt x="588" y="474"/>
                    </a:lnTo>
                    <a:lnTo>
                      <a:pt x="587" y="486"/>
                    </a:lnTo>
                    <a:lnTo>
                      <a:pt x="584" y="497"/>
                    </a:lnTo>
                    <a:lnTo>
                      <a:pt x="582" y="509"/>
                    </a:lnTo>
                    <a:lnTo>
                      <a:pt x="578" y="520"/>
                    </a:lnTo>
                    <a:lnTo>
                      <a:pt x="573" y="532"/>
                    </a:lnTo>
                    <a:lnTo>
                      <a:pt x="569" y="544"/>
                    </a:lnTo>
                    <a:lnTo>
                      <a:pt x="562" y="555"/>
                    </a:lnTo>
                    <a:lnTo>
                      <a:pt x="556" y="568"/>
                    </a:lnTo>
                    <a:lnTo>
                      <a:pt x="550" y="580"/>
                    </a:lnTo>
                    <a:lnTo>
                      <a:pt x="542" y="593"/>
                    </a:lnTo>
                    <a:lnTo>
                      <a:pt x="535" y="607"/>
                    </a:lnTo>
                    <a:lnTo>
                      <a:pt x="528" y="620"/>
                    </a:lnTo>
                    <a:lnTo>
                      <a:pt x="520" y="634"/>
                    </a:lnTo>
                    <a:lnTo>
                      <a:pt x="511" y="648"/>
                    </a:lnTo>
                    <a:lnTo>
                      <a:pt x="503" y="661"/>
                    </a:lnTo>
                    <a:lnTo>
                      <a:pt x="495" y="676"/>
                    </a:lnTo>
                    <a:lnTo>
                      <a:pt x="487" y="690"/>
                    </a:lnTo>
                    <a:lnTo>
                      <a:pt x="479" y="704"/>
                    </a:lnTo>
                    <a:lnTo>
                      <a:pt x="471" y="718"/>
                    </a:lnTo>
                    <a:lnTo>
                      <a:pt x="463" y="733"/>
                    </a:lnTo>
                    <a:lnTo>
                      <a:pt x="455" y="748"/>
                    </a:lnTo>
                    <a:lnTo>
                      <a:pt x="447" y="763"/>
                    </a:lnTo>
                    <a:lnTo>
                      <a:pt x="440" y="777"/>
                    </a:lnTo>
                    <a:lnTo>
                      <a:pt x="433" y="792"/>
                    </a:lnTo>
                    <a:lnTo>
                      <a:pt x="426" y="807"/>
                    </a:lnTo>
                    <a:lnTo>
                      <a:pt x="420" y="821"/>
                    </a:lnTo>
                    <a:lnTo>
                      <a:pt x="414" y="835"/>
                    </a:lnTo>
                    <a:lnTo>
                      <a:pt x="408" y="850"/>
                    </a:lnTo>
                    <a:lnTo>
                      <a:pt x="403" y="865"/>
                    </a:lnTo>
                    <a:lnTo>
                      <a:pt x="399" y="880"/>
                    </a:lnTo>
                    <a:lnTo>
                      <a:pt x="395" y="894"/>
                    </a:lnTo>
                    <a:lnTo>
                      <a:pt x="391" y="908"/>
                    </a:lnTo>
                    <a:lnTo>
                      <a:pt x="389" y="922"/>
                    </a:lnTo>
                    <a:lnTo>
                      <a:pt x="386" y="936"/>
                    </a:lnTo>
                    <a:lnTo>
                      <a:pt x="385" y="950"/>
                    </a:lnTo>
                    <a:lnTo>
                      <a:pt x="385" y="963"/>
                    </a:lnTo>
                    <a:lnTo>
                      <a:pt x="351" y="966"/>
                    </a:lnTo>
                    <a:lnTo>
                      <a:pt x="351" y="953"/>
                    </a:lnTo>
                    <a:lnTo>
                      <a:pt x="352" y="939"/>
                    </a:lnTo>
                    <a:lnTo>
                      <a:pt x="355" y="926"/>
                    </a:lnTo>
                    <a:lnTo>
                      <a:pt x="358" y="912"/>
                    </a:lnTo>
                    <a:lnTo>
                      <a:pt x="361" y="898"/>
                    </a:lnTo>
                    <a:lnTo>
                      <a:pt x="366" y="883"/>
                    </a:lnTo>
                    <a:lnTo>
                      <a:pt x="370" y="870"/>
                    </a:lnTo>
                    <a:lnTo>
                      <a:pt x="377" y="854"/>
                    </a:lnTo>
                    <a:lnTo>
                      <a:pt x="383" y="839"/>
                    </a:lnTo>
                    <a:lnTo>
                      <a:pt x="389" y="825"/>
                    </a:lnTo>
                    <a:lnTo>
                      <a:pt x="398" y="810"/>
                    </a:lnTo>
                    <a:lnTo>
                      <a:pt x="405" y="795"/>
                    </a:lnTo>
                    <a:lnTo>
                      <a:pt x="413" y="781"/>
                    </a:lnTo>
                    <a:lnTo>
                      <a:pt x="421" y="767"/>
                    </a:lnTo>
                    <a:lnTo>
                      <a:pt x="429" y="752"/>
                    </a:lnTo>
                    <a:lnTo>
                      <a:pt x="438" y="736"/>
                    </a:lnTo>
                    <a:lnTo>
                      <a:pt x="447" y="721"/>
                    </a:lnTo>
                    <a:lnTo>
                      <a:pt x="455" y="707"/>
                    </a:lnTo>
                    <a:lnTo>
                      <a:pt x="464" y="693"/>
                    </a:lnTo>
                    <a:lnTo>
                      <a:pt x="473" y="679"/>
                    </a:lnTo>
                    <a:lnTo>
                      <a:pt x="482" y="664"/>
                    </a:lnTo>
                    <a:lnTo>
                      <a:pt x="490" y="650"/>
                    </a:lnTo>
                    <a:lnTo>
                      <a:pt x="499" y="637"/>
                    </a:lnTo>
                    <a:lnTo>
                      <a:pt x="507" y="623"/>
                    </a:lnTo>
                    <a:lnTo>
                      <a:pt x="516" y="609"/>
                    </a:lnTo>
                    <a:lnTo>
                      <a:pt x="523" y="596"/>
                    </a:lnTo>
                    <a:lnTo>
                      <a:pt x="531" y="583"/>
                    </a:lnTo>
                    <a:lnTo>
                      <a:pt x="537" y="570"/>
                    </a:lnTo>
                    <a:lnTo>
                      <a:pt x="543" y="558"/>
                    </a:lnTo>
                    <a:lnTo>
                      <a:pt x="549" y="546"/>
                    </a:lnTo>
                    <a:lnTo>
                      <a:pt x="554" y="534"/>
                    </a:lnTo>
                    <a:lnTo>
                      <a:pt x="559" y="523"/>
                    </a:lnTo>
                    <a:lnTo>
                      <a:pt x="562" y="512"/>
                    </a:lnTo>
                    <a:lnTo>
                      <a:pt x="565" y="500"/>
                    </a:lnTo>
                    <a:lnTo>
                      <a:pt x="567" y="489"/>
                    </a:lnTo>
                    <a:lnTo>
                      <a:pt x="569" y="476"/>
                    </a:lnTo>
                    <a:lnTo>
                      <a:pt x="570" y="465"/>
                    </a:lnTo>
                    <a:lnTo>
                      <a:pt x="571" y="453"/>
                    </a:lnTo>
                    <a:lnTo>
                      <a:pt x="571" y="442"/>
                    </a:lnTo>
                    <a:lnTo>
                      <a:pt x="570" y="431"/>
                    </a:lnTo>
                    <a:lnTo>
                      <a:pt x="569" y="419"/>
                    </a:lnTo>
                    <a:lnTo>
                      <a:pt x="567" y="408"/>
                    </a:lnTo>
                    <a:lnTo>
                      <a:pt x="565" y="397"/>
                    </a:lnTo>
                    <a:lnTo>
                      <a:pt x="562" y="385"/>
                    </a:lnTo>
                    <a:lnTo>
                      <a:pt x="559" y="374"/>
                    </a:lnTo>
                    <a:lnTo>
                      <a:pt x="554" y="363"/>
                    </a:lnTo>
                    <a:lnTo>
                      <a:pt x="550" y="350"/>
                    </a:lnTo>
                    <a:lnTo>
                      <a:pt x="545" y="339"/>
                    </a:lnTo>
                    <a:lnTo>
                      <a:pt x="537" y="324"/>
                    </a:lnTo>
                    <a:lnTo>
                      <a:pt x="530" y="310"/>
                    </a:lnTo>
                    <a:lnTo>
                      <a:pt x="523" y="298"/>
                    </a:lnTo>
                    <a:lnTo>
                      <a:pt x="517" y="288"/>
                    </a:lnTo>
                    <a:lnTo>
                      <a:pt x="509" y="279"/>
                    </a:lnTo>
                    <a:lnTo>
                      <a:pt x="503" y="272"/>
                    </a:lnTo>
                    <a:lnTo>
                      <a:pt x="497" y="265"/>
                    </a:lnTo>
                    <a:lnTo>
                      <a:pt x="491" y="259"/>
                    </a:lnTo>
                    <a:lnTo>
                      <a:pt x="485" y="255"/>
                    </a:lnTo>
                    <a:lnTo>
                      <a:pt x="479" y="251"/>
                    </a:lnTo>
                    <a:lnTo>
                      <a:pt x="473" y="247"/>
                    </a:lnTo>
                    <a:lnTo>
                      <a:pt x="468" y="245"/>
                    </a:lnTo>
                    <a:lnTo>
                      <a:pt x="462" y="242"/>
                    </a:lnTo>
                    <a:lnTo>
                      <a:pt x="456" y="240"/>
                    </a:lnTo>
                    <a:lnTo>
                      <a:pt x="451" y="237"/>
                    </a:lnTo>
                    <a:lnTo>
                      <a:pt x="445" y="235"/>
                    </a:lnTo>
                    <a:lnTo>
                      <a:pt x="445" y="231"/>
                    </a:lnTo>
                    <a:lnTo>
                      <a:pt x="444" y="228"/>
                    </a:lnTo>
                    <a:lnTo>
                      <a:pt x="443" y="224"/>
                    </a:lnTo>
                    <a:lnTo>
                      <a:pt x="442" y="220"/>
                    </a:lnTo>
                    <a:lnTo>
                      <a:pt x="441" y="216"/>
                    </a:lnTo>
                    <a:lnTo>
                      <a:pt x="441" y="213"/>
                    </a:lnTo>
                    <a:lnTo>
                      <a:pt x="439" y="210"/>
                    </a:lnTo>
                    <a:lnTo>
                      <a:pt x="439" y="207"/>
                    </a:lnTo>
                    <a:lnTo>
                      <a:pt x="443" y="203"/>
                    </a:lnTo>
                    <a:lnTo>
                      <a:pt x="446" y="199"/>
                    </a:lnTo>
                    <a:lnTo>
                      <a:pt x="448" y="194"/>
                    </a:lnTo>
                    <a:lnTo>
                      <a:pt x="451" y="188"/>
                    </a:lnTo>
                    <a:lnTo>
                      <a:pt x="453" y="183"/>
                    </a:lnTo>
                    <a:lnTo>
                      <a:pt x="455" y="177"/>
                    </a:lnTo>
                    <a:lnTo>
                      <a:pt x="456" y="173"/>
                    </a:lnTo>
                    <a:lnTo>
                      <a:pt x="456" y="168"/>
                    </a:lnTo>
                    <a:lnTo>
                      <a:pt x="450" y="160"/>
                    </a:lnTo>
                    <a:lnTo>
                      <a:pt x="443" y="153"/>
                    </a:lnTo>
                    <a:lnTo>
                      <a:pt x="436" y="145"/>
                    </a:lnTo>
                    <a:lnTo>
                      <a:pt x="428" y="137"/>
                    </a:lnTo>
                    <a:lnTo>
                      <a:pt x="419" y="130"/>
                    </a:lnTo>
                    <a:lnTo>
                      <a:pt x="409" y="122"/>
                    </a:lnTo>
                    <a:lnTo>
                      <a:pt x="399" y="114"/>
                    </a:lnTo>
                    <a:lnTo>
                      <a:pt x="389" y="107"/>
                    </a:lnTo>
                    <a:lnTo>
                      <a:pt x="377" y="99"/>
                    </a:lnTo>
                    <a:lnTo>
                      <a:pt x="366" y="91"/>
                    </a:lnTo>
                    <a:lnTo>
                      <a:pt x="355" y="84"/>
                    </a:lnTo>
                    <a:lnTo>
                      <a:pt x="342" y="76"/>
                    </a:lnTo>
                    <a:lnTo>
                      <a:pt x="330" y="70"/>
                    </a:lnTo>
                    <a:lnTo>
                      <a:pt x="318" y="63"/>
                    </a:lnTo>
                    <a:lnTo>
                      <a:pt x="305" y="57"/>
                    </a:lnTo>
                    <a:lnTo>
                      <a:pt x="292" y="52"/>
                    </a:lnTo>
                    <a:lnTo>
                      <a:pt x="279" y="46"/>
                    </a:lnTo>
                    <a:lnTo>
                      <a:pt x="264" y="41"/>
                    </a:lnTo>
                    <a:lnTo>
                      <a:pt x="251" y="36"/>
                    </a:lnTo>
                    <a:lnTo>
                      <a:pt x="238" y="31"/>
                    </a:lnTo>
                    <a:lnTo>
                      <a:pt x="225" y="28"/>
                    </a:lnTo>
                    <a:lnTo>
                      <a:pt x="212" y="24"/>
                    </a:lnTo>
                    <a:lnTo>
                      <a:pt x="198" y="21"/>
                    </a:lnTo>
                    <a:lnTo>
                      <a:pt x="185" y="19"/>
                    </a:lnTo>
                    <a:lnTo>
                      <a:pt x="173" y="18"/>
                    </a:lnTo>
                    <a:lnTo>
                      <a:pt x="160" y="16"/>
                    </a:lnTo>
                    <a:lnTo>
                      <a:pt x="148" y="16"/>
                    </a:lnTo>
                    <a:lnTo>
                      <a:pt x="134" y="16"/>
                    </a:lnTo>
                    <a:lnTo>
                      <a:pt x="123" y="16"/>
                    </a:lnTo>
                    <a:lnTo>
                      <a:pt x="112" y="18"/>
                    </a:lnTo>
                    <a:lnTo>
                      <a:pt x="101" y="20"/>
                    </a:lnTo>
                    <a:lnTo>
                      <a:pt x="90" y="24"/>
                    </a:lnTo>
                    <a:lnTo>
                      <a:pt x="70" y="33"/>
                    </a:lnTo>
                    <a:lnTo>
                      <a:pt x="53" y="44"/>
                    </a:lnTo>
                    <a:lnTo>
                      <a:pt x="40" y="58"/>
                    </a:lnTo>
                    <a:lnTo>
                      <a:pt x="30" y="74"/>
                    </a:lnTo>
                    <a:lnTo>
                      <a:pt x="22" y="91"/>
                    </a:lnTo>
                    <a:lnTo>
                      <a:pt x="19" y="109"/>
                    </a:lnTo>
                    <a:lnTo>
                      <a:pt x="18" y="128"/>
                    </a:lnTo>
                    <a:lnTo>
                      <a:pt x="19" y="147"/>
                    </a:lnTo>
                    <a:lnTo>
                      <a:pt x="22" y="165"/>
                    </a:lnTo>
                    <a:lnTo>
                      <a:pt x="28" y="183"/>
                    </a:lnTo>
                    <a:lnTo>
                      <a:pt x="35" y="199"/>
                    </a:lnTo>
                    <a:lnTo>
                      <a:pt x="43" y="214"/>
                    </a:lnTo>
                    <a:lnTo>
                      <a:pt x="51" y="228"/>
                    </a:lnTo>
                    <a:lnTo>
                      <a:pt x="61" y="238"/>
                    </a:lnTo>
                    <a:lnTo>
                      <a:pt x="71" y="246"/>
                    </a:lnTo>
                    <a:lnTo>
                      <a:pt x="82" y="251"/>
                    </a:lnTo>
                    <a:lnTo>
                      <a:pt x="82" y="266"/>
                    </a:lnTo>
                    <a:lnTo>
                      <a:pt x="83" y="280"/>
                    </a:lnTo>
                    <a:lnTo>
                      <a:pt x="84" y="294"/>
                    </a:lnTo>
                    <a:lnTo>
                      <a:pt x="86" y="308"/>
                    </a:lnTo>
                    <a:lnTo>
                      <a:pt x="88" y="322"/>
                    </a:lnTo>
                    <a:lnTo>
                      <a:pt x="91" y="336"/>
                    </a:lnTo>
                    <a:lnTo>
                      <a:pt x="94" y="349"/>
                    </a:lnTo>
                    <a:lnTo>
                      <a:pt x="98" y="364"/>
                    </a:lnTo>
                    <a:lnTo>
                      <a:pt x="101" y="377"/>
                    </a:lnTo>
                    <a:lnTo>
                      <a:pt x="105" y="390"/>
                    </a:lnTo>
                    <a:lnTo>
                      <a:pt x="109" y="404"/>
                    </a:lnTo>
                    <a:lnTo>
                      <a:pt x="115" y="417"/>
                    </a:lnTo>
                    <a:lnTo>
                      <a:pt x="119" y="429"/>
                    </a:lnTo>
                    <a:lnTo>
                      <a:pt x="124" y="442"/>
                    </a:lnTo>
                    <a:lnTo>
                      <a:pt x="129" y="455"/>
                    </a:lnTo>
                    <a:lnTo>
                      <a:pt x="134" y="467"/>
                    </a:lnTo>
                    <a:lnTo>
                      <a:pt x="138" y="474"/>
                    </a:lnTo>
                    <a:lnTo>
                      <a:pt x="143" y="481"/>
                    </a:lnTo>
                    <a:lnTo>
                      <a:pt x="151" y="487"/>
                    </a:lnTo>
                    <a:lnTo>
                      <a:pt x="157" y="492"/>
                    </a:lnTo>
                    <a:lnTo>
                      <a:pt x="164" y="497"/>
                    </a:lnTo>
                    <a:lnTo>
                      <a:pt x="171" y="501"/>
                    </a:lnTo>
                    <a:lnTo>
                      <a:pt x="177" y="505"/>
                    </a:lnTo>
                    <a:lnTo>
                      <a:pt x="181" y="509"/>
                    </a:lnTo>
                    <a:lnTo>
                      <a:pt x="181" y="518"/>
                    </a:lnTo>
                    <a:lnTo>
                      <a:pt x="179" y="527"/>
                    </a:lnTo>
                    <a:lnTo>
                      <a:pt x="176" y="539"/>
                    </a:lnTo>
                    <a:lnTo>
                      <a:pt x="172" y="550"/>
                    </a:lnTo>
                    <a:lnTo>
                      <a:pt x="167" y="563"/>
                    </a:lnTo>
                    <a:lnTo>
                      <a:pt x="162" y="576"/>
                    </a:lnTo>
                    <a:lnTo>
                      <a:pt x="155" y="589"/>
                    </a:lnTo>
                    <a:lnTo>
                      <a:pt x="149" y="602"/>
                    </a:lnTo>
                    <a:lnTo>
                      <a:pt x="142" y="616"/>
                    </a:lnTo>
                    <a:lnTo>
                      <a:pt x="135" y="628"/>
                    </a:lnTo>
                    <a:lnTo>
                      <a:pt x="130" y="641"/>
                    </a:lnTo>
                    <a:lnTo>
                      <a:pt x="123" y="652"/>
                    </a:lnTo>
                    <a:lnTo>
                      <a:pt x="118" y="663"/>
                    </a:lnTo>
                    <a:lnTo>
                      <a:pt x="113" y="672"/>
                    </a:lnTo>
                    <a:lnTo>
                      <a:pt x="109" y="680"/>
                    </a:lnTo>
                    <a:lnTo>
                      <a:pt x="107" y="687"/>
                    </a:lnTo>
                    <a:lnTo>
                      <a:pt x="101" y="700"/>
                    </a:lnTo>
                    <a:lnTo>
                      <a:pt x="96" y="713"/>
                    </a:lnTo>
                    <a:lnTo>
                      <a:pt x="90" y="727"/>
                    </a:lnTo>
                    <a:lnTo>
                      <a:pt x="85" y="740"/>
                    </a:lnTo>
                    <a:lnTo>
                      <a:pt x="80" y="754"/>
                    </a:lnTo>
                    <a:lnTo>
                      <a:pt x="75" y="768"/>
                    </a:lnTo>
                    <a:lnTo>
                      <a:pt x="71" y="782"/>
                    </a:lnTo>
                    <a:lnTo>
                      <a:pt x="67" y="795"/>
                    </a:lnTo>
                    <a:lnTo>
                      <a:pt x="63" y="808"/>
                    </a:lnTo>
                    <a:lnTo>
                      <a:pt x="59" y="822"/>
                    </a:lnTo>
                    <a:lnTo>
                      <a:pt x="55" y="835"/>
                    </a:lnTo>
                    <a:lnTo>
                      <a:pt x="52" y="848"/>
                    </a:lnTo>
                    <a:lnTo>
                      <a:pt x="49" y="861"/>
                    </a:lnTo>
                    <a:lnTo>
                      <a:pt x="46" y="874"/>
                    </a:lnTo>
                    <a:lnTo>
                      <a:pt x="43" y="887"/>
                    </a:lnTo>
                    <a:lnTo>
                      <a:pt x="40" y="900"/>
                    </a:lnTo>
                    <a:lnTo>
                      <a:pt x="40" y="905"/>
                    </a:lnTo>
                    <a:lnTo>
                      <a:pt x="40" y="911"/>
                    </a:lnTo>
                    <a:lnTo>
                      <a:pt x="41" y="917"/>
                    </a:lnTo>
                    <a:lnTo>
                      <a:pt x="42" y="923"/>
                    </a:lnTo>
                    <a:lnTo>
                      <a:pt x="42" y="930"/>
                    </a:lnTo>
                    <a:lnTo>
                      <a:pt x="43" y="938"/>
                    </a:lnTo>
                    <a:lnTo>
                      <a:pt x="43" y="945"/>
                    </a:lnTo>
                    <a:lnTo>
                      <a:pt x="44" y="952"/>
                    </a:lnTo>
                    <a:lnTo>
                      <a:pt x="45" y="960"/>
                    </a:lnTo>
                    <a:lnTo>
                      <a:pt x="46" y="966"/>
                    </a:lnTo>
                    <a:lnTo>
                      <a:pt x="47" y="973"/>
                    </a:lnTo>
                    <a:lnTo>
                      <a:pt x="48" y="980"/>
                    </a:lnTo>
                    <a:lnTo>
                      <a:pt x="50" y="985"/>
                    </a:lnTo>
                    <a:lnTo>
                      <a:pt x="51" y="991"/>
                    </a:lnTo>
                    <a:lnTo>
                      <a:pt x="52" y="996"/>
                    </a:lnTo>
                    <a:lnTo>
                      <a:pt x="54" y="1000"/>
                    </a:lnTo>
                    <a:lnTo>
                      <a:pt x="60" y="1013"/>
                    </a:lnTo>
                    <a:lnTo>
                      <a:pt x="68" y="1024"/>
                    </a:lnTo>
                    <a:lnTo>
                      <a:pt x="77" y="1033"/>
                    </a:lnTo>
                    <a:lnTo>
                      <a:pt x="87" y="1042"/>
                    </a:lnTo>
                    <a:lnTo>
                      <a:pt x="98" y="1048"/>
                    </a:lnTo>
                    <a:lnTo>
                      <a:pt x="109" y="1054"/>
                    </a:lnTo>
                    <a:lnTo>
                      <a:pt x="122" y="1058"/>
                    </a:lnTo>
                    <a:lnTo>
                      <a:pt x="134" y="1062"/>
                    </a:lnTo>
                    <a:lnTo>
                      <a:pt x="148" y="1064"/>
                    </a:lnTo>
                    <a:lnTo>
                      <a:pt x="162" y="1066"/>
                    </a:lnTo>
                    <a:lnTo>
                      <a:pt x="176" y="1067"/>
                    </a:lnTo>
                    <a:lnTo>
                      <a:pt x="189" y="1067"/>
                    </a:lnTo>
                    <a:lnTo>
                      <a:pt x="202" y="1067"/>
                    </a:lnTo>
                    <a:lnTo>
                      <a:pt x="215" y="1066"/>
                    </a:lnTo>
                    <a:lnTo>
                      <a:pt x="228" y="1064"/>
                    </a:lnTo>
                    <a:lnTo>
                      <a:pt x="241" y="1064"/>
                    </a:lnTo>
                    <a:lnTo>
                      <a:pt x="241" y="1100"/>
                    </a:lnTo>
                    <a:close/>
                  </a:path>
                </a:pathLst>
              </a:custGeom>
              <a:solidFill>
                <a:srgbClr val="FF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39" name="Freeform 347">
                <a:extLst>
                  <a:ext uri="{FF2B5EF4-FFF2-40B4-BE49-F238E27FC236}">
                    <a16:creationId xmlns:a16="http://schemas.microsoft.com/office/drawing/2014/main" id="{23D0829A-7476-B587-BEB0-0C0CA77AE6A6}"/>
                  </a:ext>
                </a:extLst>
              </p:cNvPr>
              <p:cNvSpPr>
                <a:spLocks/>
              </p:cNvSpPr>
              <p:nvPr/>
            </p:nvSpPr>
            <p:spPr bwMode="auto">
              <a:xfrm>
                <a:off x="2077" y="3161"/>
                <a:ext cx="70" cy="34"/>
              </a:xfrm>
              <a:custGeom>
                <a:avLst/>
                <a:gdLst>
                  <a:gd name="T0" fmla="*/ 0 w 211"/>
                  <a:gd name="T1" fmla="*/ 2 h 103"/>
                  <a:gd name="T2" fmla="*/ 8 w 211"/>
                  <a:gd name="T3" fmla="*/ 15 h 103"/>
                  <a:gd name="T4" fmla="*/ 16 w 211"/>
                  <a:gd name="T5" fmla="*/ 28 h 103"/>
                  <a:gd name="T6" fmla="*/ 25 w 211"/>
                  <a:gd name="T7" fmla="*/ 38 h 103"/>
                  <a:gd name="T8" fmla="*/ 36 w 211"/>
                  <a:gd name="T9" fmla="*/ 49 h 103"/>
                  <a:gd name="T10" fmla="*/ 48 w 211"/>
                  <a:gd name="T11" fmla="*/ 58 h 103"/>
                  <a:gd name="T12" fmla="*/ 60 w 211"/>
                  <a:gd name="T13" fmla="*/ 66 h 103"/>
                  <a:gd name="T14" fmla="*/ 74 w 211"/>
                  <a:gd name="T15" fmla="*/ 73 h 103"/>
                  <a:gd name="T16" fmla="*/ 88 w 211"/>
                  <a:gd name="T17" fmla="*/ 80 h 103"/>
                  <a:gd name="T18" fmla="*/ 102 w 211"/>
                  <a:gd name="T19" fmla="*/ 85 h 103"/>
                  <a:gd name="T20" fmla="*/ 119 w 211"/>
                  <a:gd name="T21" fmla="*/ 90 h 103"/>
                  <a:gd name="T22" fmla="*/ 134 w 211"/>
                  <a:gd name="T23" fmla="*/ 94 h 103"/>
                  <a:gd name="T24" fmla="*/ 149 w 211"/>
                  <a:gd name="T25" fmla="*/ 97 h 103"/>
                  <a:gd name="T26" fmla="*/ 164 w 211"/>
                  <a:gd name="T27" fmla="*/ 100 h 103"/>
                  <a:gd name="T28" fmla="*/ 181 w 211"/>
                  <a:gd name="T29" fmla="*/ 101 h 103"/>
                  <a:gd name="T30" fmla="*/ 196 w 211"/>
                  <a:gd name="T31" fmla="*/ 102 h 103"/>
                  <a:gd name="T32" fmla="*/ 211 w 211"/>
                  <a:gd name="T33" fmla="*/ 103 h 103"/>
                  <a:gd name="T34" fmla="*/ 211 w 211"/>
                  <a:gd name="T35" fmla="*/ 97 h 103"/>
                  <a:gd name="T36" fmla="*/ 196 w 211"/>
                  <a:gd name="T37" fmla="*/ 96 h 103"/>
                  <a:gd name="T38" fmla="*/ 181 w 211"/>
                  <a:gd name="T39" fmla="*/ 96 h 103"/>
                  <a:gd name="T40" fmla="*/ 166 w 211"/>
                  <a:gd name="T41" fmla="*/ 94 h 103"/>
                  <a:gd name="T42" fmla="*/ 151 w 211"/>
                  <a:gd name="T43" fmla="*/ 92 h 103"/>
                  <a:gd name="T44" fmla="*/ 135 w 211"/>
                  <a:gd name="T45" fmla="*/ 89 h 103"/>
                  <a:gd name="T46" fmla="*/ 120 w 211"/>
                  <a:gd name="T47" fmla="*/ 85 h 103"/>
                  <a:gd name="T48" fmla="*/ 105 w 211"/>
                  <a:gd name="T49" fmla="*/ 80 h 103"/>
                  <a:gd name="T50" fmla="*/ 90 w 211"/>
                  <a:gd name="T51" fmla="*/ 74 h 103"/>
                  <a:gd name="T52" fmla="*/ 76 w 211"/>
                  <a:gd name="T53" fmla="*/ 69 h 103"/>
                  <a:gd name="T54" fmla="*/ 63 w 211"/>
                  <a:gd name="T55" fmla="*/ 62 h 103"/>
                  <a:gd name="T56" fmla="*/ 51 w 211"/>
                  <a:gd name="T57" fmla="*/ 53 h 103"/>
                  <a:gd name="T58" fmla="*/ 40 w 211"/>
                  <a:gd name="T59" fmla="*/ 44 h 103"/>
                  <a:gd name="T60" fmla="*/ 30 w 211"/>
                  <a:gd name="T61" fmla="*/ 35 h 103"/>
                  <a:gd name="T62" fmla="*/ 21 w 211"/>
                  <a:gd name="T63" fmla="*/ 24 h 103"/>
                  <a:gd name="T64" fmla="*/ 12 w 211"/>
                  <a:gd name="T65" fmla="*/ 12 h 103"/>
                  <a:gd name="T66" fmla="*/ 6 w 211"/>
                  <a:gd name="T67" fmla="*/ 0 h 103"/>
                  <a:gd name="T68" fmla="*/ 0 w 211"/>
                  <a:gd name="T6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 h="103">
                    <a:moveTo>
                      <a:pt x="0" y="2"/>
                    </a:moveTo>
                    <a:lnTo>
                      <a:pt x="8" y="15"/>
                    </a:lnTo>
                    <a:lnTo>
                      <a:pt x="16" y="28"/>
                    </a:lnTo>
                    <a:lnTo>
                      <a:pt x="25" y="38"/>
                    </a:lnTo>
                    <a:lnTo>
                      <a:pt x="36" y="49"/>
                    </a:lnTo>
                    <a:lnTo>
                      <a:pt x="48" y="58"/>
                    </a:lnTo>
                    <a:lnTo>
                      <a:pt x="60" y="66"/>
                    </a:lnTo>
                    <a:lnTo>
                      <a:pt x="74" y="73"/>
                    </a:lnTo>
                    <a:lnTo>
                      <a:pt x="88" y="80"/>
                    </a:lnTo>
                    <a:lnTo>
                      <a:pt x="102" y="85"/>
                    </a:lnTo>
                    <a:lnTo>
                      <a:pt x="119" y="90"/>
                    </a:lnTo>
                    <a:lnTo>
                      <a:pt x="134" y="94"/>
                    </a:lnTo>
                    <a:lnTo>
                      <a:pt x="149" y="97"/>
                    </a:lnTo>
                    <a:lnTo>
                      <a:pt x="164" y="100"/>
                    </a:lnTo>
                    <a:lnTo>
                      <a:pt x="181" y="101"/>
                    </a:lnTo>
                    <a:lnTo>
                      <a:pt x="196" y="102"/>
                    </a:lnTo>
                    <a:lnTo>
                      <a:pt x="211" y="103"/>
                    </a:lnTo>
                    <a:lnTo>
                      <a:pt x="211" y="97"/>
                    </a:lnTo>
                    <a:lnTo>
                      <a:pt x="196" y="96"/>
                    </a:lnTo>
                    <a:lnTo>
                      <a:pt x="181" y="96"/>
                    </a:lnTo>
                    <a:lnTo>
                      <a:pt x="166" y="94"/>
                    </a:lnTo>
                    <a:lnTo>
                      <a:pt x="151" y="92"/>
                    </a:lnTo>
                    <a:lnTo>
                      <a:pt x="135" y="89"/>
                    </a:lnTo>
                    <a:lnTo>
                      <a:pt x="120" y="85"/>
                    </a:lnTo>
                    <a:lnTo>
                      <a:pt x="105" y="80"/>
                    </a:lnTo>
                    <a:lnTo>
                      <a:pt x="90" y="74"/>
                    </a:lnTo>
                    <a:lnTo>
                      <a:pt x="76" y="69"/>
                    </a:lnTo>
                    <a:lnTo>
                      <a:pt x="63" y="62"/>
                    </a:lnTo>
                    <a:lnTo>
                      <a:pt x="51" y="53"/>
                    </a:lnTo>
                    <a:lnTo>
                      <a:pt x="40" y="44"/>
                    </a:lnTo>
                    <a:lnTo>
                      <a:pt x="30" y="35"/>
                    </a:lnTo>
                    <a:lnTo>
                      <a:pt x="21" y="24"/>
                    </a:lnTo>
                    <a:lnTo>
                      <a:pt x="12" y="12"/>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40" name="Freeform 348">
                <a:extLst>
                  <a:ext uri="{FF2B5EF4-FFF2-40B4-BE49-F238E27FC236}">
                    <a16:creationId xmlns:a16="http://schemas.microsoft.com/office/drawing/2014/main" id="{75CC837B-C036-430A-8F39-5B278C57EDEC}"/>
                  </a:ext>
                </a:extLst>
              </p:cNvPr>
              <p:cNvSpPr>
                <a:spLocks/>
              </p:cNvSpPr>
              <p:nvPr/>
            </p:nvSpPr>
            <p:spPr bwMode="auto">
              <a:xfrm>
                <a:off x="2072" y="3127"/>
                <a:ext cx="7" cy="34"/>
              </a:xfrm>
              <a:custGeom>
                <a:avLst/>
                <a:gdLst>
                  <a:gd name="T0" fmla="*/ 3 w 21"/>
                  <a:gd name="T1" fmla="*/ 0 h 102"/>
                  <a:gd name="T2" fmla="*/ 2 w 21"/>
                  <a:gd name="T3" fmla="*/ 5 h 102"/>
                  <a:gd name="T4" fmla="*/ 1 w 21"/>
                  <a:gd name="T5" fmla="*/ 12 h 102"/>
                  <a:gd name="T6" fmla="*/ 1 w 21"/>
                  <a:gd name="T7" fmla="*/ 18 h 102"/>
                  <a:gd name="T8" fmla="*/ 0 w 21"/>
                  <a:gd name="T9" fmla="*/ 24 h 102"/>
                  <a:gd name="T10" fmla="*/ 0 w 21"/>
                  <a:gd name="T11" fmla="*/ 31 h 102"/>
                  <a:gd name="T12" fmla="*/ 0 w 21"/>
                  <a:gd name="T13" fmla="*/ 36 h 102"/>
                  <a:gd name="T14" fmla="*/ 0 w 21"/>
                  <a:gd name="T15" fmla="*/ 42 h 102"/>
                  <a:gd name="T16" fmla="*/ 1 w 21"/>
                  <a:gd name="T17" fmla="*/ 48 h 102"/>
                  <a:gd name="T18" fmla="*/ 1 w 21"/>
                  <a:gd name="T19" fmla="*/ 55 h 102"/>
                  <a:gd name="T20" fmla="*/ 3 w 21"/>
                  <a:gd name="T21" fmla="*/ 61 h 102"/>
                  <a:gd name="T22" fmla="*/ 3 w 21"/>
                  <a:gd name="T23" fmla="*/ 68 h 102"/>
                  <a:gd name="T24" fmla="*/ 5 w 21"/>
                  <a:gd name="T25" fmla="*/ 74 h 102"/>
                  <a:gd name="T26" fmla="*/ 8 w 21"/>
                  <a:gd name="T27" fmla="*/ 80 h 102"/>
                  <a:gd name="T28" fmla="*/ 10 w 21"/>
                  <a:gd name="T29" fmla="*/ 88 h 102"/>
                  <a:gd name="T30" fmla="*/ 12 w 21"/>
                  <a:gd name="T31" fmla="*/ 94 h 102"/>
                  <a:gd name="T32" fmla="*/ 15 w 21"/>
                  <a:gd name="T33" fmla="*/ 102 h 102"/>
                  <a:gd name="T34" fmla="*/ 21 w 21"/>
                  <a:gd name="T35" fmla="*/ 100 h 102"/>
                  <a:gd name="T36" fmla="*/ 18 w 21"/>
                  <a:gd name="T37" fmla="*/ 92 h 102"/>
                  <a:gd name="T38" fmla="*/ 15 w 21"/>
                  <a:gd name="T39" fmla="*/ 85 h 102"/>
                  <a:gd name="T40" fmla="*/ 14 w 21"/>
                  <a:gd name="T41" fmla="*/ 79 h 102"/>
                  <a:gd name="T42" fmla="*/ 11 w 21"/>
                  <a:gd name="T43" fmla="*/ 73 h 102"/>
                  <a:gd name="T44" fmla="*/ 10 w 21"/>
                  <a:gd name="T45" fmla="*/ 67 h 102"/>
                  <a:gd name="T46" fmla="*/ 9 w 21"/>
                  <a:gd name="T47" fmla="*/ 60 h 102"/>
                  <a:gd name="T48" fmla="*/ 8 w 21"/>
                  <a:gd name="T49" fmla="*/ 54 h 102"/>
                  <a:gd name="T50" fmla="*/ 8 w 21"/>
                  <a:gd name="T51" fmla="*/ 48 h 102"/>
                  <a:gd name="T52" fmla="*/ 6 w 21"/>
                  <a:gd name="T53" fmla="*/ 42 h 102"/>
                  <a:gd name="T54" fmla="*/ 6 w 21"/>
                  <a:gd name="T55" fmla="*/ 36 h 102"/>
                  <a:gd name="T56" fmla="*/ 6 w 21"/>
                  <a:gd name="T57" fmla="*/ 31 h 102"/>
                  <a:gd name="T58" fmla="*/ 6 w 21"/>
                  <a:gd name="T59" fmla="*/ 24 h 102"/>
                  <a:gd name="T60" fmla="*/ 8 w 21"/>
                  <a:gd name="T61" fmla="*/ 18 h 102"/>
                  <a:gd name="T62" fmla="*/ 8 w 21"/>
                  <a:gd name="T63" fmla="*/ 12 h 102"/>
                  <a:gd name="T64" fmla="*/ 8 w 21"/>
                  <a:gd name="T65" fmla="*/ 7 h 102"/>
                  <a:gd name="T66" fmla="*/ 10 w 21"/>
                  <a:gd name="T67" fmla="*/ 1 h 102"/>
                  <a:gd name="T68" fmla="*/ 3 w 21"/>
                  <a:gd name="T6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102">
                    <a:moveTo>
                      <a:pt x="3" y="0"/>
                    </a:moveTo>
                    <a:lnTo>
                      <a:pt x="2" y="5"/>
                    </a:lnTo>
                    <a:lnTo>
                      <a:pt x="1" y="12"/>
                    </a:lnTo>
                    <a:lnTo>
                      <a:pt x="1" y="18"/>
                    </a:lnTo>
                    <a:lnTo>
                      <a:pt x="0" y="24"/>
                    </a:lnTo>
                    <a:lnTo>
                      <a:pt x="0" y="31"/>
                    </a:lnTo>
                    <a:lnTo>
                      <a:pt x="0" y="36"/>
                    </a:lnTo>
                    <a:lnTo>
                      <a:pt x="0" y="42"/>
                    </a:lnTo>
                    <a:lnTo>
                      <a:pt x="1" y="48"/>
                    </a:lnTo>
                    <a:lnTo>
                      <a:pt x="1" y="55"/>
                    </a:lnTo>
                    <a:lnTo>
                      <a:pt x="3" y="61"/>
                    </a:lnTo>
                    <a:lnTo>
                      <a:pt x="3" y="68"/>
                    </a:lnTo>
                    <a:lnTo>
                      <a:pt x="5" y="74"/>
                    </a:lnTo>
                    <a:lnTo>
                      <a:pt x="8" y="80"/>
                    </a:lnTo>
                    <a:lnTo>
                      <a:pt x="10" y="88"/>
                    </a:lnTo>
                    <a:lnTo>
                      <a:pt x="12" y="94"/>
                    </a:lnTo>
                    <a:lnTo>
                      <a:pt x="15" y="102"/>
                    </a:lnTo>
                    <a:lnTo>
                      <a:pt x="21" y="100"/>
                    </a:lnTo>
                    <a:lnTo>
                      <a:pt x="18" y="92"/>
                    </a:lnTo>
                    <a:lnTo>
                      <a:pt x="15" y="85"/>
                    </a:lnTo>
                    <a:lnTo>
                      <a:pt x="14" y="79"/>
                    </a:lnTo>
                    <a:lnTo>
                      <a:pt x="11" y="73"/>
                    </a:lnTo>
                    <a:lnTo>
                      <a:pt x="10" y="67"/>
                    </a:lnTo>
                    <a:lnTo>
                      <a:pt x="9" y="60"/>
                    </a:lnTo>
                    <a:lnTo>
                      <a:pt x="8" y="54"/>
                    </a:lnTo>
                    <a:lnTo>
                      <a:pt x="8" y="48"/>
                    </a:lnTo>
                    <a:lnTo>
                      <a:pt x="6" y="42"/>
                    </a:lnTo>
                    <a:lnTo>
                      <a:pt x="6" y="36"/>
                    </a:lnTo>
                    <a:lnTo>
                      <a:pt x="6" y="31"/>
                    </a:lnTo>
                    <a:lnTo>
                      <a:pt x="6" y="24"/>
                    </a:lnTo>
                    <a:lnTo>
                      <a:pt x="8" y="18"/>
                    </a:lnTo>
                    <a:lnTo>
                      <a:pt x="8" y="12"/>
                    </a:lnTo>
                    <a:lnTo>
                      <a:pt x="8" y="7"/>
                    </a:lnTo>
                    <a:lnTo>
                      <a:pt x="10"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41" name="Freeform 349">
                <a:extLst>
                  <a:ext uri="{FF2B5EF4-FFF2-40B4-BE49-F238E27FC236}">
                    <a16:creationId xmlns:a16="http://schemas.microsoft.com/office/drawing/2014/main" id="{82DDF426-708F-2E14-B2E4-1DA64ACB0661}"/>
                  </a:ext>
                </a:extLst>
              </p:cNvPr>
              <p:cNvSpPr>
                <a:spLocks/>
              </p:cNvSpPr>
              <p:nvPr/>
            </p:nvSpPr>
            <p:spPr bwMode="auto">
              <a:xfrm>
                <a:off x="2073" y="3054"/>
                <a:ext cx="24" cy="74"/>
              </a:xfrm>
              <a:custGeom>
                <a:avLst/>
                <a:gdLst>
                  <a:gd name="T0" fmla="*/ 67 w 72"/>
                  <a:gd name="T1" fmla="*/ 0 h 223"/>
                  <a:gd name="T2" fmla="*/ 61 w 72"/>
                  <a:gd name="T3" fmla="*/ 13 h 223"/>
                  <a:gd name="T4" fmla="*/ 55 w 72"/>
                  <a:gd name="T5" fmla="*/ 26 h 223"/>
                  <a:gd name="T6" fmla="*/ 49 w 72"/>
                  <a:gd name="T7" fmla="*/ 40 h 223"/>
                  <a:gd name="T8" fmla="*/ 44 w 72"/>
                  <a:gd name="T9" fmla="*/ 54 h 223"/>
                  <a:gd name="T10" fmla="*/ 39 w 72"/>
                  <a:gd name="T11" fmla="*/ 69 h 223"/>
                  <a:gd name="T12" fmla="*/ 35 w 72"/>
                  <a:gd name="T13" fmla="*/ 83 h 223"/>
                  <a:gd name="T14" fmla="*/ 29 w 72"/>
                  <a:gd name="T15" fmla="*/ 98 h 223"/>
                  <a:gd name="T16" fmla="*/ 26 w 72"/>
                  <a:gd name="T17" fmla="*/ 112 h 223"/>
                  <a:gd name="T18" fmla="*/ 22 w 72"/>
                  <a:gd name="T19" fmla="*/ 126 h 223"/>
                  <a:gd name="T20" fmla="*/ 18 w 72"/>
                  <a:gd name="T21" fmla="*/ 140 h 223"/>
                  <a:gd name="T22" fmla="*/ 14 w 72"/>
                  <a:gd name="T23" fmla="*/ 153 h 223"/>
                  <a:gd name="T24" fmla="*/ 11 w 72"/>
                  <a:gd name="T25" fmla="*/ 168 h 223"/>
                  <a:gd name="T26" fmla="*/ 8 w 72"/>
                  <a:gd name="T27" fmla="*/ 181 h 223"/>
                  <a:gd name="T28" fmla="*/ 6 w 72"/>
                  <a:gd name="T29" fmla="*/ 195 h 223"/>
                  <a:gd name="T30" fmla="*/ 2 w 72"/>
                  <a:gd name="T31" fmla="*/ 209 h 223"/>
                  <a:gd name="T32" fmla="*/ 0 w 72"/>
                  <a:gd name="T33" fmla="*/ 222 h 223"/>
                  <a:gd name="T34" fmla="*/ 7 w 72"/>
                  <a:gd name="T35" fmla="*/ 223 h 223"/>
                  <a:gd name="T36" fmla="*/ 9 w 72"/>
                  <a:gd name="T37" fmla="*/ 210 h 223"/>
                  <a:gd name="T38" fmla="*/ 11 w 72"/>
                  <a:gd name="T39" fmla="*/ 197 h 223"/>
                  <a:gd name="T40" fmla="*/ 14 w 72"/>
                  <a:gd name="T41" fmla="*/ 183 h 223"/>
                  <a:gd name="T42" fmla="*/ 16 w 72"/>
                  <a:gd name="T43" fmla="*/ 168 h 223"/>
                  <a:gd name="T44" fmla="*/ 20 w 72"/>
                  <a:gd name="T45" fmla="*/ 155 h 223"/>
                  <a:gd name="T46" fmla="*/ 23 w 72"/>
                  <a:gd name="T47" fmla="*/ 141 h 223"/>
                  <a:gd name="T48" fmla="*/ 27 w 72"/>
                  <a:gd name="T49" fmla="*/ 127 h 223"/>
                  <a:gd name="T50" fmla="*/ 31 w 72"/>
                  <a:gd name="T51" fmla="*/ 113 h 223"/>
                  <a:gd name="T52" fmla="*/ 35 w 72"/>
                  <a:gd name="T53" fmla="*/ 99 h 223"/>
                  <a:gd name="T54" fmla="*/ 40 w 72"/>
                  <a:gd name="T55" fmla="*/ 85 h 223"/>
                  <a:gd name="T56" fmla="*/ 44 w 72"/>
                  <a:gd name="T57" fmla="*/ 71 h 223"/>
                  <a:gd name="T58" fmla="*/ 49 w 72"/>
                  <a:gd name="T59" fmla="*/ 56 h 223"/>
                  <a:gd name="T60" fmla="*/ 55 w 72"/>
                  <a:gd name="T61" fmla="*/ 42 h 223"/>
                  <a:gd name="T62" fmla="*/ 60 w 72"/>
                  <a:gd name="T63" fmla="*/ 28 h 223"/>
                  <a:gd name="T64" fmla="*/ 66 w 72"/>
                  <a:gd name="T65" fmla="*/ 15 h 223"/>
                  <a:gd name="T66" fmla="*/ 72 w 72"/>
                  <a:gd name="T67" fmla="*/ 2 h 223"/>
                  <a:gd name="T68" fmla="*/ 67 w 72"/>
                  <a:gd name="T6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223">
                    <a:moveTo>
                      <a:pt x="67" y="0"/>
                    </a:moveTo>
                    <a:lnTo>
                      <a:pt x="61" y="13"/>
                    </a:lnTo>
                    <a:lnTo>
                      <a:pt x="55" y="26"/>
                    </a:lnTo>
                    <a:lnTo>
                      <a:pt x="49" y="40"/>
                    </a:lnTo>
                    <a:lnTo>
                      <a:pt x="44" y="54"/>
                    </a:lnTo>
                    <a:lnTo>
                      <a:pt x="39" y="69"/>
                    </a:lnTo>
                    <a:lnTo>
                      <a:pt x="35" y="83"/>
                    </a:lnTo>
                    <a:lnTo>
                      <a:pt x="29" y="98"/>
                    </a:lnTo>
                    <a:lnTo>
                      <a:pt x="26" y="112"/>
                    </a:lnTo>
                    <a:lnTo>
                      <a:pt x="22" y="126"/>
                    </a:lnTo>
                    <a:lnTo>
                      <a:pt x="18" y="140"/>
                    </a:lnTo>
                    <a:lnTo>
                      <a:pt x="14" y="153"/>
                    </a:lnTo>
                    <a:lnTo>
                      <a:pt x="11" y="168"/>
                    </a:lnTo>
                    <a:lnTo>
                      <a:pt x="8" y="181"/>
                    </a:lnTo>
                    <a:lnTo>
                      <a:pt x="6" y="195"/>
                    </a:lnTo>
                    <a:lnTo>
                      <a:pt x="2" y="209"/>
                    </a:lnTo>
                    <a:lnTo>
                      <a:pt x="0" y="222"/>
                    </a:lnTo>
                    <a:lnTo>
                      <a:pt x="7" y="223"/>
                    </a:lnTo>
                    <a:lnTo>
                      <a:pt x="9" y="210"/>
                    </a:lnTo>
                    <a:lnTo>
                      <a:pt x="11" y="197"/>
                    </a:lnTo>
                    <a:lnTo>
                      <a:pt x="14" y="183"/>
                    </a:lnTo>
                    <a:lnTo>
                      <a:pt x="16" y="168"/>
                    </a:lnTo>
                    <a:lnTo>
                      <a:pt x="20" y="155"/>
                    </a:lnTo>
                    <a:lnTo>
                      <a:pt x="23" y="141"/>
                    </a:lnTo>
                    <a:lnTo>
                      <a:pt x="27" y="127"/>
                    </a:lnTo>
                    <a:lnTo>
                      <a:pt x="31" y="113"/>
                    </a:lnTo>
                    <a:lnTo>
                      <a:pt x="35" y="99"/>
                    </a:lnTo>
                    <a:lnTo>
                      <a:pt x="40" y="85"/>
                    </a:lnTo>
                    <a:lnTo>
                      <a:pt x="44" y="71"/>
                    </a:lnTo>
                    <a:lnTo>
                      <a:pt x="49" y="56"/>
                    </a:lnTo>
                    <a:lnTo>
                      <a:pt x="55" y="42"/>
                    </a:lnTo>
                    <a:lnTo>
                      <a:pt x="60" y="28"/>
                    </a:lnTo>
                    <a:lnTo>
                      <a:pt x="66" y="15"/>
                    </a:lnTo>
                    <a:lnTo>
                      <a:pt x="72" y="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42" name="Freeform 350">
                <a:extLst>
                  <a:ext uri="{FF2B5EF4-FFF2-40B4-BE49-F238E27FC236}">
                    <a16:creationId xmlns:a16="http://schemas.microsoft.com/office/drawing/2014/main" id="{9F61EBA8-D1BF-8418-694D-655D73773546}"/>
                  </a:ext>
                </a:extLst>
              </p:cNvPr>
              <p:cNvSpPr>
                <a:spLocks/>
              </p:cNvSpPr>
              <p:nvPr/>
            </p:nvSpPr>
            <p:spPr bwMode="auto">
              <a:xfrm>
                <a:off x="2096" y="3000"/>
                <a:ext cx="26" cy="54"/>
              </a:xfrm>
              <a:custGeom>
                <a:avLst/>
                <a:gdLst>
                  <a:gd name="T0" fmla="*/ 75 w 79"/>
                  <a:gd name="T1" fmla="*/ 5 h 161"/>
                  <a:gd name="T2" fmla="*/ 73 w 79"/>
                  <a:gd name="T3" fmla="*/ 2 h 161"/>
                  <a:gd name="T4" fmla="*/ 73 w 79"/>
                  <a:gd name="T5" fmla="*/ 10 h 161"/>
                  <a:gd name="T6" fmla="*/ 71 w 79"/>
                  <a:gd name="T7" fmla="*/ 20 h 161"/>
                  <a:gd name="T8" fmla="*/ 68 w 79"/>
                  <a:gd name="T9" fmla="*/ 29 h 161"/>
                  <a:gd name="T10" fmla="*/ 64 w 79"/>
                  <a:gd name="T11" fmla="*/ 39 h 161"/>
                  <a:gd name="T12" fmla="*/ 60 w 79"/>
                  <a:gd name="T13" fmla="*/ 51 h 161"/>
                  <a:gd name="T14" fmla="*/ 54 w 79"/>
                  <a:gd name="T15" fmla="*/ 62 h 161"/>
                  <a:gd name="T16" fmla="*/ 48 w 79"/>
                  <a:gd name="T17" fmla="*/ 73 h 161"/>
                  <a:gd name="T18" fmla="*/ 42 w 79"/>
                  <a:gd name="T19" fmla="*/ 84 h 161"/>
                  <a:gd name="T20" fmla="*/ 36 w 79"/>
                  <a:gd name="T21" fmla="*/ 96 h 161"/>
                  <a:gd name="T22" fmla="*/ 30 w 79"/>
                  <a:gd name="T23" fmla="*/ 107 h 161"/>
                  <a:gd name="T24" fmla="*/ 24 w 79"/>
                  <a:gd name="T25" fmla="*/ 118 h 161"/>
                  <a:gd name="T26" fmla="*/ 18 w 79"/>
                  <a:gd name="T27" fmla="*/ 128 h 161"/>
                  <a:gd name="T28" fmla="*/ 12 w 79"/>
                  <a:gd name="T29" fmla="*/ 137 h 161"/>
                  <a:gd name="T30" fmla="*/ 8 w 79"/>
                  <a:gd name="T31" fmla="*/ 145 h 161"/>
                  <a:gd name="T32" fmla="*/ 4 w 79"/>
                  <a:gd name="T33" fmla="*/ 153 h 161"/>
                  <a:gd name="T34" fmla="*/ 0 w 79"/>
                  <a:gd name="T35" fmla="*/ 159 h 161"/>
                  <a:gd name="T36" fmla="*/ 4 w 79"/>
                  <a:gd name="T37" fmla="*/ 161 h 161"/>
                  <a:gd name="T38" fmla="*/ 8 w 79"/>
                  <a:gd name="T39" fmla="*/ 155 h 161"/>
                  <a:gd name="T40" fmla="*/ 12 w 79"/>
                  <a:gd name="T41" fmla="*/ 148 h 161"/>
                  <a:gd name="T42" fmla="*/ 17 w 79"/>
                  <a:gd name="T43" fmla="*/ 140 h 161"/>
                  <a:gd name="T44" fmla="*/ 22 w 79"/>
                  <a:gd name="T45" fmla="*/ 130 h 161"/>
                  <a:gd name="T46" fmla="*/ 28 w 79"/>
                  <a:gd name="T47" fmla="*/ 120 h 161"/>
                  <a:gd name="T48" fmla="*/ 34 w 79"/>
                  <a:gd name="T49" fmla="*/ 110 h 161"/>
                  <a:gd name="T50" fmla="*/ 40 w 79"/>
                  <a:gd name="T51" fmla="*/ 100 h 161"/>
                  <a:gd name="T52" fmla="*/ 46 w 79"/>
                  <a:gd name="T53" fmla="*/ 87 h 161"/>
                  <a:gd name="T54" fmla="*/ 53 w 79"/>
                  <a:gd name="T55" fmla="*/ 75 h 161"/>
                  <a:gd name="T56" fmla="*/ 58 w 79"/>
                  <a:gd name="T57" fmla="*/ 64 h 161"/>
                  <a:gd name="T58" fmla="*/ 65 w 79"/>
                  <a:gd name="T59" fmla="*/ 53 h 161"/>
                  <a:gd name="T60" fmla="*/ 70 w 79"/>
                  <a:gd name="T61" fmla="*/ 42 h 161"/>
                  <a:gd name="T62" fmla="*/ 73 w 79"/>
                  <a:gd name="T63" fmla="*/ 31 h 161"/>
                  <a:gd name="T64" fmla="*/ 77 w 79"/>
                  <a:gd name="T65" fmla="*/ 20 h 161"/>
                  <a:gd name="T66" fmla="*/ 79 w 79"/>
                  <a:gd name="T67" fmla="*/ 11 h 161"/>
                  <a:gd name="T68" fmla="*/ 79 w 79"/>
                  <a:gd name="T69" fmla="*/ 2 h 161"/>
                  <a:gd name="T70" fmla="*/ 78 w 79"/>
                  <a:gd name="T71" fmla="*/ 0 h 161"/>
                  <a:gd name="T72" fmla="*/ 79 w 79"/>
                  <a:gd name="T73" fmla="*/ 2 h 161"/>
                  <a:gd name="T74" fmla="*/ 78 w 79"/>
                  <a:gd name="T75" fmla="*/ 1 h 161"/>
                  <a:gd name="T76" fmla="*/ 77 w 79"/>
                  <a:gd name="T77" fmla="*/ 0 h 161"/>
                  <a:gd name="T78" fmla="*/ 75 w 79"/>
                  <a:gd name="T79" fmla="*/ 1 h 161"/>
                  <a:gd name="T80" fmla="*/ 73 w 79"/>
                  <a:gd name="T81" fmla="*/ 2 h 161"/>
                  <a:gd name="T82" fmla="*/ 75 w 79"/>
                  <a:gd name="T83" fmla="*/ 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9" h="161">
                    <a:moveTo>
                      <a:pt x="75" y="5"/>
                    </a:moveTo>
                    <a:lnTo>
                      <a:pt x="73" y="2"/>
                    </a:lnTo>
                    <a:lnTo>
                      <a:pt x="73" y="10"/>
                    </a:lnTo>
                    <a:lnTo>
                      <a:pt x="71" y="20"/>
                    </a:lnTo>
                    <a:lnTo>
                      <a:pt x="68" y="29"/>
                    </a:lnTo>
                    <a:lnTo>
                      <a:pt x="64" y="39"/>
                    </a:lnTo>
                    <a:lnTo>
                      <a:pt x="60" y="51"/>
                    </a:lnTo>
                    <a:lnTo>
                      <a:pt x="54" y="62"/>
                    </a:lnTo>
                    <a:lnTo>
                      <a:pt x="48" y="73"/>
                    </a:lnTo>
                    <a:lnTo>
                      <a:pt x="42" y="84"/>
                    </a:lnTo>
                    <a:lnTo>
                      <a:pt x="36" y="96"/>
                    </a:lnTo>
                    <a:lnTo>
                      <a:pt x="30" y="107"/>
                    </a:lnTo>
                    <a:lnTo>
                      <a:pt x="24" y="118"/>
                    </a:lnTo>
                    <a:lnTo>
                      <a:pt x="18" y="128"/>
                    </a:lnTo>
                    <a:lnTo>
                      <a:pt x="12" y="137"/>
                    </a:lnTo>
                    <a:lnTo>
                      <a:pt x="8" y="145"/>
                    </a:lnTo>
                    <a:lnTo>
                      <a:pt x="4" y="153"/>
                    </a:lnTo>
                    <a:lnTo>
                      <a:pt x="0" y="159"/>
                    </a:lnTo>
                    <a:lnTo>
                      <a:pt x="4" y="161"/>
                    </a:lnTo>
                    <a:lnTo>
                      <a:pt x="8" y="155"/>
                    </a:lnTo>
                    <a:lnTo>
                      <a:pt x="12" y="148"/>
                    </a:lnTo>
                    <a:lnTo>
                      <a:pt x="17" y="140"/>
                    </a:lnTo>
                    <a:lnTo>
                      <a:pt x="22" y="130"/>
                    </a:lnTo>
                    <a:lnTo>
                      <a:pt x="28" y="120"/>
                    </a:lnTo>
                    <a:lnTo>
                      <a:pt x="34" y="110"/>
                    </a:lnTo>
                    <a:lnTo>
                      <a:pt x="40" y="100"/>
                    </a:lnTo>
                    <a:lnTo>
                      <a:pt x="46" y="87"/>
                    </a:lnTo>
                    <a:lnTo>
                      <a:pt x="53" y="75"/>
                    </a:lnTo>
                    <a:lnTo>
                      <a:pt x="58" y="64"/>
                    </a:lnTo>
                    <a:lnTo>
                      <a:pt x="65" y="53"/>
                    </a:lnTo>
                    <a:lnTo>
                      <a:pt x="70" y="42"/>
                    </a:lnTo>
                    <a:lnTo>
                      <a:pt x="73" y="31"/>
                    </a:lnTo>
                    <a:lnTo>
                      <a:pt x="77" y="20"/>
                    </a:lnTo>
                    <a:lnTo>
                      <a:pt x="79" y="11"/>
                    </a:lnTo>
                    <a:lnTo>
                      <a:pt x="79" y="2"/>
                    </a:lnTo>
                    <a:lnTo>
                      <a:pt x="78" y="0"/>
                    </a:lnTo>
                    <a:lnTo>
                      <a:pt x="79" y="2"/>
                    </a:lnTo>
                    <a:lnTo>
                      <a:pt x="78" y="1"/>
                    </a:lnTo>
                    <a:lnTo>
                      <a:pt x="77" y="0"/>
                    </a:lnTo>
                    <a:lnTo>
                      <a:pt x="75" y="1"/>
                    </a:lnTo>
                    <a:lnTo>
                      <a:pt x="73" y="2"/>
                    </a:lnTo>
                    <a:lnTo>
                      <a:pt x="7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43" name="Freeform 351">
                <a:extLst>
                  <a:ext uri="{FF2B5EF4-FFF2-40B4-BE49-F238E27FC236}">
                    <a16:creationId xmlns:a16="http://schemas.microsoft.com/office/drawing/2014/main" id="{4BAE0395-DA39-8D3D-1045-48E392FEEA92}"/>
                  </a:ext>
                </a:extLst>
              </p:cNvPr>
              <p:cNvSpPr>
                <a:spLocks/>
              </p:cNvSpPr>
              <p:nvPr/>
            </p:nvSpPr>
            <p:spPr bwMode="auto">
              <a:xfrm>
                <a:off x="2105" y="2986"/>
                <a:ext cx="16" cy="16"/>
              </a:xfrm>
              <a:custGeom>
                <a:avLst/>
                <a:gdLst>
                  <a:gd name="T0" fmla="*/ 0 w 49"/>
                  <a:gd name="T1" fmla="*/ 2 h 48"/>
                  <a:gd name="T2" fmla="*/ 5 w 49"/>
                  <a:gd name="T3" fmla="*/ 10 h 48"/>
                  <a:gd name="T4" fmla="*/ 10 w 49"/>
                  <a:gd name="T5" fmla="*/ 17 h 48"/>
                  <a:gd name="T6" fmla="*/ 16 w 49"/>
                  <a:gd name="T7" fmla="*/ 24 h 48"/>
                  <a:gd name="T8" fmla="*/ 23 w 49"/>
                  <a:gd name="T9" fmla="*/ 29 h 48"/>
                  <a:gd name="T10" fmla="*/ 28 w 49"/>
                  <a:gd name="T11" fmla="*/ 34 h 48"/>
                  <a:gd name="T12" fmla="*/ 36 w 49"/>
                  <a:gd name="T13" fmla="*/ 39 h 48"/>
                  <a:gd name="T14" fmla="*/ 41 w 49"/>
                  <a:gd name="T15" fmla="*/ 44 h 48"/>
                  <a:gd name="T16" fmla="*/ 46 w 49"/>
                  <a:gd name="T17" fmla="*/ 48 h 48"/>
                  <a:gd name="T18" fmla="*/ 49 w 49"/>
                  <a:gd name="T19" fmla="*/ 43 h 48"/>
                  <a:gd name="T20" fmla="*/ 44 w 49"/>
                  <a:gd name="T21" fmla="*/ 39 h 48"/>
                  <a:gd name="T22" fmla="*/ 39 w 49"/>
                  <a:gd name="T23" fmla="*/ 34 h 48"/>
                  <a:gd name="T24" fmla="*/ 33 w 49"/>
                  <a:gd name="T25" fmla="*/ 30 h 48"/>
                  <a:gd name="T26" fmla="*/ 26 w 49"/>
                  <a:gd name="T27" fmla="*/ 24 h 48"/>
                  <a:gd name="T28" fmla="*/ 19 w 49"/>
                  <a:gd name="T29" fmla="*/ 19 h 48"/>
                  <a:gd name="T30" fmla="*/ 14 w 49"/>
                  <a:gd name="T31" fmla="*/ 14 h 48"/>
                  <a:gd name="T32" fmla="*/ 9 w 49"/>
                  <a:gd name="T33" fmla="*/ 6 h 48"/>
                  <a:gd name="T34" fmla="*/ 6 w 49"/>
                  <a:gd name="T35" fmla="*/ 0 h 48"/>
                  <a:gd name="T36" fmla="*/ 0 w 49"/>
                  <a:gd name="T3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48">
                    <a:moveTo>
                      <a:pt x="0" y="2"/>
                    </a:moveTo>
                    <a:lnTo>
                      <a:pt x="5" y="10"/>
                    </a:lnTo>
                    <a:lnTo>
                      <a:pt x="10" y="17"/>
                    </a:lnTo>
                    <a:lnTo>
                      <a:pt x="16" y="24"/>
                    </a:lnTo>
                    <a:lnTo>
                      <a:pt x="23" y="29"/>
                    </a:lnTo>
                    <a:lnTo>
                      <a:pt x="28" y="34"/>
                    </a:lnTo>
                    <a:lnTo>
                      <a:pt x="36" y="39"/>
                    </a:lnTo>
                    <a:lnTo>
                      <a:pt x="41" y="44"/>
                    </a:lnTo>
                    <a:lnTo>
                      <a:pt x="46" y="48"/>
                    </a:lnTo>
                    <a:lnTo>
                      <a:pt x="49" y="43"/>
                    </a:lnTo>
                    <a:lnTo>
                      <a:pt x="44" y="39"/>
                    </a:lnTo>
                    <a:lnTo>
                      <a:pt x="39" y="34"/>
                    </a:lnTo>
                    <a:lnTo>
                      <a:pt x="33" y="30"/>
                    </a:lnTo>
                    <a:lnTo>
                      <a:pt x="26" y="24"/>
                    </a:lnTo>
                    <a:lnTo>
                      <a:pt x="19" y="19"/>
                    </a:lnTo>
                    <a:lnTo>
                      <a:pt x="14" y="14"/>
                    </a:lnTo>
                    <a:lnTo>
                      <a:pt x="9" y="6"/>
                    </a:lnTo>
                    <a:lnTo>
                      <a:pt x="6"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44" name="Freeform 352">
                <a:extLst>
                  <a:ext uri="{FF2B5EF4-FFF2-40B4-BE49-F238E27FC236}">
                    <a16:creationId xmlns:a16="http://schemas.microsoft.com/office/drawing/2014/main" id="{F3DF0AAD-B230-C31A-5B53-9E643C08CB1D}"/>
                  </a:ext>
                </a:extLst>
              </p:cNvPr>
              <p:cNvSpPr>
                <a:spLocks/>
              </p:cNvSpPr>
              <p:nvPr/>
            </p:nvSpPr>
            <p:spPr bwMode="auto">
              <a:xfrm>
                <a:off x="2089" y="2913"/>
                <a:ext cx="18" cy="73"/>
              </a:xfrm>
              <a:custGeom>
                <a:avLst/>
                <a:gdLst>
                  <a:gd name="T0" fmla="*/ 2 w 54"/>
                  <a:gd name="T1" fmla="*/ 5 h 219"/>
                  <a:gd name="T2" fmla="*/ 0 w 54"/>
                  <a:gd name="T3" fmla="*/ 3 h 219"/>
                  <a:gd name="T4" fmla="*/ 0 w 54"/>
                  <a:gd name="T5" fmla="*/ 17 h 219"/>
                  <a:gd name="T6" fmla="*/ 1 w 54"/>
                  <a:gd name="T7" fmla="*/ 32 h 219"/>
                  <a:gd name="T8" fmla="*/ 2 w 54"/>
                  <a:gd name="T9" fmla="*/ 45 h 219"/>
                  <a:gd name="T10" fmla="*/ 3 w 54"/>
                  <a:gd name="T11" fmla="*/ 60 h 219"/>
                  <a:gd name="T12" fmla="*/ 5 w 54"/>
                  <a:gd name="T13" fmla="*/ 74 h 219"/>
                  <a:gd name="T14" fmla="*/ 7 w 54"/>
                  <a:gd name="T15" fmla="*/ 88 h 219"/>
                  <a:gd name="T16" fmla="*/ 11 w 54"/>
                  <a:gd name="T17" fmla="*/ 102 h 219"/>
                  <a:gd name="T18" fmla="*/ 13 w 54"/>
                  <a:gd name="T19" fmla="*/ 115 h 219"/>
                  <a:gd name="T20" fmla="*/ 16 w 54"/>
                  <a:gd name="T21" fmla="*/ 129 h 219"/>
                  <a:gd name="T22" fmla="*/ 20 w 54"/>
                  <a:gd name="T23" fmla="*/ 142 h 219"/>
                  <a:gd name="T24" fmla="*/ 24 w 54"/>
                  <a:gd name="T25" fmla="*/ 156 h 219"/>
                  <a:gd name="T26" fmla="*/ 28 w 54"/>
                  <a:gd name="T27" fmla="*/ 169 h 219"/>
                  <a:gd name="T28" fmla="*/ 34 w 54"/>
                  <a:gd name="T29" fmla="*/ 182 h 219"/>
                  <a:gd name="T30" fmla="*/ 38 w 54"/>
                  <a:gd name="T31" fmla="*/ 194 h 219"/>
                  <a:gd name="T32" fmla="*/ 43 w 54"/>
                  <a:gd name="T33" fmla="*/ 207 h 219"/>
                  <a:gd name="T34" fmla="*/ 49 w 54"/>
                  <a:gd name="T35" fmla="*/ 219 h 219"/>
                  <a:gd name="T36" fmla="*/ 54 w 54"/>
                  <a:gd name="T37" fmla="*/ 217 h 219"/>
                  <a:gd name="T38" fmla="*/ 49 w 54"/>
                  <a:gd name="T39" fmla="*/ 205 h 219"/>
                  <a:gd name="T40" fmla="*/ 44 w 54"/>
                  <a:gd name="T41" fmla="*/ 192 h 219"/>
                  <a:gd name="T42" fmla="*/ 39 w 54"/>
                  <a:gd name="T43" fmla="*/ 179 h 219"/>
                  <a:gd name="T44" fmla="*/ 34 w 54"/>
                  <a:gd name="T45" fmla="*/ 167 h 219"/>
                  <a:gd name="T46" fmla="*/ 30 w 54"/>
                  <a:gd name="T47" fmla="*/ 154 h 219"/>
                  <a:gd name="T48" fmla="*/ 26 w 54"/>
                  <a:gd name="T49" fmla="*/ 141 h 219"/>
                  <a:gd name="T50" fmla="*/ 22 w 54"/>
                  <a:gd name="T51" fmla="*/ 128 h 219"/>
                  <a:gd name="T52" fmla="*/ 19 w 54"/>
                  <a:gd name="T53" fmla="*/ 114 h 219"/>
                  <a:gd name="T54" fmla="*/ 16 w 54"/>
                  <a:gd name="T55" fmla="*/ 101 h 219"/>
                  <a:gd name="T56" fmla="*/ 13 w 54"/>
                  <a:gd name="T57" fmla="*/ 86 h 219"/>
                  <a:gd name="T58" fmla="*/ 11 w 54"/>
                  <a:gd name="T59" fmla="*/ 73 h 219"/>
                  <a:gd name="T60" fmla="*/ 9 w 54"/>
                  <a:gd name="T61" fmla="*/ 59 h 219"/>
                  <a:gd name="T62" fmla="*/ 7 w 54"/>
                  <a:gd name="T63" fmla="*/ 45 h 219"/>
                  <a:gd name="T64" fmla="*/ 6 w 54"/>
                  <a:gd name="T65" fmla="*/ 32 h 219"/>
                  <a:gd name="T66" fmla="*/ 5 w 54"/>
                  <a:gd name="T67" fmla="*/ 17 h 219"/>
                  <a:gd name="T68" fmla="*/ 5 w 54"/>
                  <a:gd name="T69" fmla="*/ 3 h 219"/>
                  <a:gd name="T70" fmla="*/ 3 w 54"/>
                  <a:gd name="T71" fmla="*/ 0 h 219"/>
                  <a:gd name="T72" fmla="*/ 5 w 54"/>
                  <a:gd name="T73" fmla="*/ 3 h 219"/>
                  <a:gd name="T74" fmla="*/ 4 w 54"/>
                  <a:gd name="T75" fmla="*/ 1 h 219"/>
                  <a:gd name="T76" fmla="*/ 3 w 54"/>
                  <a:gd name="T77" fmla="*/ 0 h 219"/>
                  <a:gd name="T78" fmla="*/ 1 w 54"/>
                  <a:gd name="T79" fmla="*/ 1 h 219"/>
                  <a:gd name="T80" fmla="*/ 0 w 54"/>
                  <a:gd name="T81" fmla="*/ 3 h 219"/>
                  <a:gd name="T82" fmla="*/ 2 w 54"/>
                  <a:gd name="T83" fmla="*/ 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 h="219">
                    <a:moveTo>
                      <a:pt x="2" y="5"/>
                    </a:moveTo>
                    <a:lnTo>
                      <a:pt x="0" y="3"/>
                    </a:lnTo>
                    <a:lnTo>
                      <a:pt x="0" y="17"/>
                    </a:lnTo>
                    <a:lnTo>
                      <a:pt x="1" y="32"/>
                    </a:lnTo>
                    <a:lnTo>
                      <a:pt x="2" y="45"/>
                    </a:lnTo>
                    <a:lnTo>
                      <a:pt x="3" y="60"/>
                    </a:lnTo>
                    <a:lnTo>
                      <a:pt x="5" y="74"/>
                    </a:lnTo>
                    <a:lnTo>
                      <a:pt x="7" y="88"/>
                    </a:lnTo>
                    <a:lnTo>
                      <a:pt x="11" y="102"/>
                    </a:lnTo>
                    <a:lnTo>
                      <a:pt x="13" y="115"/>
                    </a:lnTo>
                    <a:lnTo>
                      <a:pt x="16" y="129"/>
                    </a:lnTo>
                    <a:lnTo>
                      <a:pt x="20" y="142"/>
                    </a:lnTo>
                    <a:lnTo>
                      <a:pt x="24" y="156"/>
                    </a:lnTo>
                    <a:lnTo>
                      <a:pt x="28" y="169"/>
                    </a:lnTo>
                    <a:lnTo>
                      <a:pt x="34" y="182"/>
                    </a:lnTo>
                    <a:lnTo>
                      <a:pt x="38" y="194"/>
                    </a:lnTo>
                    <a:lnTo>
                      <a:pt x="43" y="207"/>
                    </a:lnTo>
                    <a:lnTo>
                      <a:pt x="49" y="219"/>
                    </a:lnTo>
                    <a:lnTo>
                      <a:pt x="54" y="217"/>
                    </a:lnTo>
                    <a:lnTo>
                      <a:pt x="49" y="205"/>
                    </a:lnTo>
                    <a:lnTo>
                      <a:pt x="44" y="192"/>
                    </a:lnTo>
                    <a:lnTo>
                      <a:pt x="39" y="179"/>
                    </a:lnTo>
                    <a:lnTo>
                      <a:pt x="34" y="167"/>
                    </a:lnTo>
                    <a:lnTo>
                      <a:pt x="30" y="154"/>
                    </a:lnTo>
                    <a:lnTo>
                      <a:pt x="26" y="141"/>
                    </a:lnTo>
                    <a:lnTo>
                      <a:pt x="22" y="128"/>
                    </a:lnTo>
                    <a:lnTo>
                      <a:pt x="19" y="114"/>
                    </a:lnTo>
                    <a:lnTo>
                      <a:pt x="16" y="101"/>
                    </a:lnTo>
                    <a:lnTo>
                      <a:pt x="13" y="86"/>
                    </a:lnTo>
                    <a:lnTo>
                      <a:pt x="11" y="73"/>
                    </a:lnTo>
                    <a:lnTo>
                      <a:pt x="9" y="59"/>
                    </a:lnTo>
                    <a:lnTo>
                      <a:pt x="7" y="45"/>
                    </a:lnTo>
                    <a:lnTo>
                      <a:pt x="6" y="32"/>
                    </a:lnTo>
                    <a:lnTo>
                      <a:pt x="5" y="17"/>
                    </a:lnTo>
                    <a:lnTo>
                      <a:pt x="5" y="3"/>
                    </a:lnTo>
                    <a:lnTo>
                      <a:pt x="3" y="0"/>
                    </a:lnTo>
                    <a:lnTo>
                      <a:pt x="5" y="3"/>
                    </a:lnTo>
                    <a:lnTo>
                      <a:pt x="4" y="1"/>
                    </a:lnTo>
                    <a:lnTo>
                      <a:pt x="3" y="0"/>
                    </a:lnTo>
                    <a:lnTo>
                      <a:pt x="1" y="1"/>
                    </a:lnTo>
                    <a:lnTo>
                      <a:pt x="0" y="3"/>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45" name="Freeform 353">
                <a:extLst>
                  <a:ext uri="{FF2B5EF4-FFF2-40B4-BE49-F238E27FC236}">
                    <a16:creationId xmlns:a16="http://schemas.microsoft.com/office/drawing/2014/main" id="{51D61C93-F7A7-AA36-1581-2D090046217B}"/>
                  </a:ext>
                </a:extLst>
              </p:cNvPr>
              <p:cNvSpPr>
                <a:spLocks/>
              </p:cNvSpPr>
              <p:nvPr/>
            </p:nvSpPr>
            <p:spPr bwMode="auto">
              <a:xfrm>
                <a:off x="2066" y="2832"/>
                <a:ext cx="23" cy="83"/>
              </a:xfrm>
              <a:custGeom>
                <a:avLst/>
                <a:gdLst>
                  <a:gd name="T0" fmla="*/ 62 w 71"/>
                  <a:gd name="T1" fmla="*/ 0 h 250"/>
                  <a:gd name="T2" fmla="*/ 43 w 71"/>
                  <a:gd name="T3" fmla="*/ 9 h 250"/>
                  <a:gd name="T4" fmla="*/ 29 w 71"/>
                  <a:gd name="T5" fmla="*/ 21 h 250"/>
                  <a:gd name="T6" fmla="*/ 17 w 71"/>
                  <a:gd name="T7" fmla="*/ 36 h 250"/>
                  <a:gd name="T8" fmla="*/ 9 w 71"/>
                  <a:gd name="T9" fmla="*/ 53 h 250"/>
                  <a:gd name="T10" fmla="*/ 4 w 71"/>
                  <a:gd name="T11" fmla="*/ 71 h 250"/>
                  <a:gd name="T12" fmla="*/ 1 w 71"/>
                  <a:gd name="T13" fmla="*/ 92 h 250"/>
                  <a:gd name="T14" fmla="*/ 0 w 71"/>
                  <a:gd name="T15" fmla="*/ 112 h 250"/>
                  <a:gd name="T16" fmla="*/ 2 w 71"/>
                  <a:gd name="T17" fmla="*/ 133 h 250"/>
                  <a:gd name="T18" fmla="*/ 6 w 71"/>
                  <a:gd name="T19" fmla="*/ 154 h 250"/>
                  <a:gd name="T20" fmla="*/ 11 w 71"/>
                  <a:gd name="T21" fmla="*/ 173 h 250"/>
                  <a:gd name="T22" fmla="*/ 18 w 71"/>
                  <a:gd name="T23" fmla="*/ 191 h 250"/>
                  <a:gd name="T24" fmla="*/ 28 w 71"/>
                  <a:gd name="T25" fmla="*/ 208 h 250"/>
                  <a:gd name="T26" fmla="*/ 37 w 71"/>
                  <a:gd name="T27" fmla="*/ 224 h 250"/>
                  <a:gd name="T28" fmla="*/ 47 w 71"/>
                  <a:gd name="T29" fmla="*/ 236 h 250"/>
                  <a:gd name="T30" fmla="*/ 58 w 71"/>
                  <a:gd name="T31" fmla="*/ 245 h 250"/>
                  <a:gd name="T32" fmla="*/ 71 w 71"/>
                  <a:gd name="T33" fmla="*/ 250 h 250"/>
                  <a:gd name="T34" fmla="*/ 71 w 71"/>
                  <a:gd name="T35" fmla="*/ 245 h 250"/>
                  <a:gd name="T36" fmla="*/ 62 w 71"/>
                  <a:gd name="T37" fmla="*/ 240 h 250"/>
                  <a:gd name="T38" fmla="*/ 52 w 71"/>
                  <a:gd name="T39" fmla="*/ 232 h 250"/>
                  <a:gd name="T40" fmla="*/ 41 w 71"/>
                  <a:gd name="T41" fmla="*/ 220 h 250"/>
                  <a:gd name="T42" fmla="*/ 32 w 71"/>
                  <a:gd name="T43" fmla="*/ 205 h 250"/>
                  <a:gd name="T44" fmla="*/ 23 w 71"/>
                  <a:gd name="T45" fmla="*/ 189 h 250"/>
                  <a:gd name="T46" fmla="*/ 17 w 71"/>
                  <a:gd name="T47" fmla="*/ 171 h 250"/>
                  <a:gd name="T48" fmla="*/ 11 w 71"/>
                  <a:gd name="T49" fmla="*/ 152 h 250"/>
                  <a:gd name="T50" fmla="*/ 8 w 71"/>
                  <a:gd name="T51" fmla="*/ 132 h 250"/>
                  <a:gd name="T52" fmla="*/ 6 w 71"/>
                  <a:gd name="T53" fmla="*/ 112 h 250"/>
                  <a:gd name="T54" fmla="*/ 6 w 71"/>
                  <a:gd name="T55" fmla="*/ 92 h 250"/>
                  <a:gd name="T56" fmla="*/ 9 w 71"/>
                  <a:gd name="T57" fmla="*/ 72 h 250"/>
                  <a:gd name="T58" fmla="*/ 14 w 71"/>
                  <a:gd name="T59" fmla="*/ 55 h 250"/>
                  <a:gd name="T60" fmla="*/ 21 w 71"/>
                  <a:gd name="T61" fmla="*/ 39 h 250"/>
                  <a:gd name="T62" fmla="*/ 33 w 71"/>
                  <a:gd name="T63" fmla="*/ 25 h 250"/>
                  <a:gd name="T64" fmla="*/ 47 w 71"/>
                  <a:gd name="T65" fmla="*/ 14 h 250"/>
                  <a:gd name="T66" fmla="*/ 64 w 71"/>
                  <a:gd name="T67" fmla="*/ 6 h 250"/>
                  <a:gd name="T68" fmla="*/ 62 w 71"/>
                  <a:gd name="T6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250">
                    <a:moveTo>
                      <a:pt x="62" y="0"/>
                    </a:moveTo>
                    <a:lnTo>
                      <a:pt x="43" y="9"/>
                    </a:lnTo>
                    <a:lnTo>
                      <a:pt x="29" y="21"/>
                    </a:lnTo>
                    <a:lnTo>
                      <a:pt x="17" y="36"/>
                    </a:lnTo>
                    <a:lnTo>
                      <a:pt x="9" y="53"/>
                    </a:lnTo>
                    <a:lnTo>
                      <a:pt x="4" y="71"/>
                    </a:lnTo>
                    <a:lnTo>
                      <a:pt x="1" y="92"/>
                    </a:lnTo>
                    <a:lnTo>
                      <a:pt x="0" y="112"/>
                    </a:lnTo>
                    <a:lnTo>
                      <a:pt x="2" y="133"/>
                    </a:lnTo>
                    <a:lnTo>
                      <a:pt x="6" y="154"/>
                    </a:lnTo>
                    <a:lnTo>
                      <a:pt x="11" y="173"/>
                    </a:lnTo>
                    <a:lnTo>
                      <a:pt x="18" y="191"/>
                    </a:lnTo>
                    <a:lnTo>
                      <a:pt x="28" y="208"/>
                    </a:lnTo>
                    <a:lnTo>
                      <a:pt x="37" y="224"/>
                    </a:lnTo>
                    <a:lnTo>
                      <a:pt x="47" y="236"/>
                    </a:lnTo>
                    <a:lnTo>
                      <a:pt x="58" y="245"/>
                    </a:lnTo>
                    <a:lnTo>
                      <a:pt x="71" y="250"/>
                    </a:lnTo>
                    <a:lnTo>
                      <a:pt x="71" y="245"/>
                    </a:lnTo>
                    <a:lnTo>
                      <a:pt x="62" y="240"/>
                    </a:lnTo>
                    <a:lnTo>
                      <a:pt x="52" y="232"/>
                    </a:lnTo>
                    <a:lnTo>
                      <a:pt x="41" y="220"/>
                    </a:lnTo>
                    <a:lnTo>
                      <a:pt x="32" y="205"/>
                    </a:lnTo>
                    <a:lnTo>
                      <a:pt x="23" y="189"/>
                    </a:lnTo>
                    <a:lnTo>
                      <a:pt x="17" y="171"/>
                    </a:lnTo>
                    <a:lnTo>
                      <a:pt x="11" y="152"/>
                    </a:lnTo>
                    <a:lnTo>
                      <a:pt x="8" y="132"/>
                    </a:lnTo>
                    <a:lnTo>
                      <a:pt x="6" y="112"/>
                    </a:lnTo>
                    <a:lnTo>
                      <a:pt x="6" y="92"/>
                    </a:lnTo>
                    <a:lnTo>
                      <a:pt x="9" y="72"/>
                    </a:lnTo>
                    <a:lnTo>
                      <a:pt x="14" y="55"/>
                    </a:lnTo>
                    <a:lnTo>
                      <a:pt x="21" y="39"/>
                    </a:lnTo>
                    <a:lnTo>
                      <a:pt x="33" y="25"/>
                    </a:lnTo>
                    <a:lnTo>
                      <a:pt x="47" y="14"/>
                    </a:lnTo>
                    <a:lnTo>
                      <a:pt x="64" y="6"/>
                    </a:lnTo>
                    <a:lnTo>
                      <a:pt x="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46" name="Freeform 354">
                <a:extLst>
                  <a:ext uri="{FF2B5EF4-FFF2-40B4-BE49-F238E27FC236}">
                    <a16:creationId xmlns:a16="http://schemas.microsoft.com/office/drawing/2014/main" id="{E28FAD4B-D6D7-490B-6C55-2B6AFBD8A0E1}"/>
                  </a:ext>
                </a:extLst>
              </p:cNvPr>
              <p:cNvSpPr>
                <a:spLocks/>
              </p:cNvSpPr>
              <p:nvPr/>
            </p:nvSpPr>
            <p:spPr bwMode="auto">
              <a:xfrm>
                <a:off x="2087" y="2827"/>
                <a:ext cx="139" cy="56"/>
              </a:xfrm>
              <a:custGeom>
                <a:avLst/>
                <a:gdLst>
                  <a:gd name="T0" fmla="*/ 414 w 419"/>
                  <a:gd name="T1" fmla="*/ 157 h 169"/>
                  <a:gd name="T2" fmla="*/ 400 w 419"/>
                  <a:gd name="T3" fmla="*/ 141 h 169"/>
                  <a:gd name="T4" fmla="*/ 385 w 419"/>
                  <a:gd name="T5" fmla="*/ 123 h 169"/>
                  <a:gd name="T6" fmla="*/ 366 w 419"/>
                  <a:gd name="T7" fmla="*/ 106 h 169"/>
                  <a:gd name="T8" fmla="*/ 344 w 419"/>
                  <a:gd name="T9" fmla="*/ 88 h 169"/>
                  <a:gd name="T10" fmla="*/ 320 w 419"/>
                  <a:gd name="T11" fmla="*/ 72 h 169"/>
                  <a:gd name="T12" fmla="*/ 294 w 419"/>
                  <a:gd name="T13" fmla="*/ 57 h 169"/>
                  <a:gd name="T14" fmla="*/ 267 w 419"/>
                  <a:gd name="T15" fmla="*/ 42 h 169"/>
                  <a:gd name="T16" fmla="*/ 238 w 419"/>
                  <a:gd name="T17" fmla="*/ 29 h 169"/>
                  <a:gd name="T18" fmla="*/ 207 w 419"/>
                  <a:gd name="T19" fmla="*/ 18 h 169"/>
                  <a:gd name="T20" fmla="*/ 177 w 419"/>
                  <a:gd name="T21" fmla="*/ 9 h 169"/>
                  <a:gd name="T22" fmla="*/ 145 w 419"/>
                  <a:gd name="T23" fmla="*/ 3 h 169"/>
                  <a:gd name="T24" fmla="*/ 113 w 419"/>
                  <a:gd name="T25" fmla="*/ 0 h 169"/>
                  <a:gd name="T26" fmla="*/ 80 w 419"/>
                  <a:gd name="T27" fmla="*/ 0 h 169"/>
                  <a:gd name="T28" fmla="*/ 47 w 419"/>
                  <a:gd name="T29" fmla="*/ 3 h 169"/>
                  <a:gd name="T30" fmla="*/ 16 w 419"/>
                  <a:gd name="T31" fmla="*/ 9 h 169"/>
                  <a:gd name="T32" fmla="*/ 2 w 419"/>
                  <a:gd name="T33" fmla="*/ 20 h 169"/>
                  <a:gd name="T34" fmla="*/ 33 w 419"/>
                  <a:gd name="T35" fmla="*/ 11 h 169"/>
                  <a:gd name="T36" fmla="*/ 65 w 419"/>
                  <a:gd name="T37" fmla="*/ 6 h 169"/>
                  <a:gd name="T38" fmla="*/ 96 w 419"/>
                  <a:gd name="T39" fmla="*/ 5 h 169"/>
                  <a:gd name="T40" fmla="*/ 128 w 419"/>
                  <a:gd name="T41" fmla="*/ 7 h 169"/>
                  <a:gd name="T42" fmla="*/ 160 w 419"/>
                  <a:gd name="T43" fmla="*/ 12 h 169"/>
                  <a:gd name="T44" fmla="*/ 190 w 419"/>
                  <a:gd name="T45" fmla="*/ 20 h 169"/>
                  <a:gd name="T46" fmla="*/ 221 w 419"/>
                  <a:gd name="T47" fmla="*/ 29 h 169"/>
                  <a:gd name="T48" fmla="*/ 251 w 419"/>
                  <a:gd name="T49" fmla="*/ 41 h 169"/>
                  <a:gd name="T50" fmla="*/ 278 w 419"/>
                  <a:gd name="T51" fmla="*/ 54 h 169"/>
                  <a:gd name="T52" fmla="*/ 304 w 419"/>
                  <a:gd name="T53" fmla="*/ 69 h 169"/>
                  <a:gd name="T54" fmla="*/ 328 w 419"/>
                  <a:gd name="T55" fmla="*/ 84 h 169"/>
                  <a:gd name="T56" fmla="*/ 351 w 419"/>
                  <a:gd name="T57" fmla="*/ 102 h 169"/>
                  <a:gd name="T58" fmla="*/ 372 w 419"/>
                  <a:gd name="T59" fmla="*/ 119 h 169"/>
                  <a:gd name="T60" fmla="*/ 389 w 419"/>
                  <a:gd name="T61" fmla="*/ 136 h 169"/>
                  <a:gd name="T62" fmla="*/ 403 w 419"/>
                  <a:gd name="T63" fmla="*/ 152 h 169"/>
                  <a:gd name="T64" fmla="*/ 415 w 419"/>
                  <a:gd name="T65" fmla="*/ 168 h 169"/>
                  <a:gd name="T66" fmla="*/ 419 w 419"/>
                  <a:gd name="T67" fmla="*/ 169 h 169"/>
                  <a:gd name="T68" fmla="*/ 419 w 419"/>
                  <a:gd name="T69" fmla="*/ 16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9" h="169">
                    <a:moveTo>
                      <a:pt x="419" y="165"/>
                    </a:moveTo>
                    <a:lnTo>
                      <a:pt x="414" y="157"/>
                    </a:lnTo>
                    <a:lnTo>
                      <a:pt x="408" y="149"/>
                    </a:lnTo>
                    <a:lnTo>
                      <a:pt x="400" y="141"/>
                    </a:lnTo>
                    <a:lnTo>
                      <a:pt x="393" y="132"/>
                    </a:lnTo>
                    <a:lnTo>
                      <a:pt x="385" y="123"/>
                    </a:lnTo>
                    <a:lnTo>
                      <a:pt x="375" y="115"/>
                    </a:lnTo>
                    <a:lnTo>
                      <a:pt x="366" y="106"/>
                    </a:lnTo>
                    <a:lnTo>
                      <a:pt x="355" y="97"/>
                    </a:lnTo>
                    <a:lnTo>
                      <a:pt x="344" y="88"/>
                    </a:lnTo>
                    <a:lnTo>
                      <a:pt x="333" y="80"/>
                    </a:lnTo>
                    <a:lnTo>
                      <a:pt x="320" y="72"/>
                    </a:lnTo>
                    <a:lnTo>
                      <a:pt x="307" y="64"/>
                    </a:lnTo>
                    <a:lnTo>
                      <a:pt x="294" y="57"/>
                    </a:lnTo>
                    <a:lnTo>
                      <a:pt x="281" y="50"/>
                    </a:lnTo>
                    <a:lnTo>
                      <a:pt x="267" y="42"/>
                    </a:lnTo>
                    <a:lnTo>
                      <a:pt x="253" y="35"/>
                    </a:lnTo>
                    <a:lnTo>
                      <a:pt x="238" y="29"/>
                    </a:lnTo>
                    <a:lnTo>
                      <a:pt x="224" y="24"/>
                    </a:lnTo>
                    <a:lnTo>
                      <a:pt x="207" y="18"/>
                    </a:lnTo>
                    <a:lnTo>
                      <a:pt x="192" y="14"/>
                    </a:lnTo>
                    <a:lnTo>
                      <a:pt x="177" y="9"/>
                    </a:lnTo>
                    <a:lnTo>
                      <a:pt x="161" y="6"/>
                    </a:lnTo>
                    <a:lnTo>
                      <a:pt x="145" y="3"/>
                    </a:lnTo>
                    <a:lnTo>
                      <a:pt x="130" y="1"/>
                    </a:lnTo>
                    <a:lnTo>
                      <a:pt x="113" y="0"/>
                    </a:lnTo>
                    <a:lnTo>
                      <a:pt x="96" y="0"/>
                    </a:lnTo>
                    <a:lnTo>
                      <a:pt x="80" y="0"/>
                    </a:lnTo>
                    <a:lnTo>
                      <a:pt x="63" y="1"/>
                    </a:lnTo>
                    <a:lnTo>
                      <a:pt x="47" y="3"/>
                    </a:lnTo>
                    <a:lnTo>
                      <a:pt x="31" y="5"/>
                    </a:lnTo>
                    <a:lnTo>
                      <a:pt x="16" y="9"/>
                    </a:lnTo>
                    <a:lnTo>
                      <a:pt x="0" y="15"/>
                    </a:lnTo>
                    <a:lnTo>
                      <a:pt x="2" y="20"/>
                    </a:lnTo>
                    <a:lnTo>
                      <a:pt x="17" y="15"/>
                    </a:lnTo>
                    <a:lnTo>
                      <a:pt x="33" y="11"/>
                    </a:lnTo>
                    <a:lnTo>
                      <a:pt x="48" y="9"/>
                    </a:lnTo>
                    <a:lnTo>
                      <a:pt x="65" y="6"/>
                    </a:lnTo>
                    <a:lnTo>
                      <a:pt x="80" y="5"/>
                    </a:lnTo>
                    <a:lnTo>
                      <a:pt x="96" y="5"/>
                    </a:lnTo>
                    <a:lnTo>
                      <a:pt x="113" y="5"/>
                    </a:lnTo>
                    <a:lnTo>
                      <a:pt x="128" y="7"/>
                    </a:lnTo>
                    <a:lnTo>
                      <a:pt x="144" y="9"/>
                    </a:lnTo>
                    <a:lnTo>
                      <a:pt x="160" y="12"/>
                    </a:lnTo>
                    <a:lnTo>
                      <a:pt x="175" y="15"/>
                    </a:lnTo>
                    <a:lnTo>
                      <a:pt x="190" y="20"/>
                    </a:lnTo>
                    <a:lnTo>
                      <a:pt x="206" y="24"/>
                    </a:lnTo>
                    <a:lnTo>
                      <a:pt x="221" y="29"/>
                    </a:lnTo>
                    <a:lnTo>
                      <a:pt x="236" y="35"/>
                    </a:lnTo>
                    <a:lnTo>
                      <a:pt x="251" y="41"/>
                    </a:lnTo>
                    <a:lnTo>
                      <a:pt x="264" y="47"/>
                    </a:lnTo>
                    <a:lnTo>
                      <a:pt x="278" y="54"/>
                    </a:lnTo>
                    <a:lnTo>
                      <a:pt x="292" y="61"/>
                    </a:lnTo>
                    <a:lnTo>
                      <a:pt x="304" y="69"/>
                    </a:lnTo>
                    <a:lnTo>
                      <a:pt x="317" y="76"/>
                    </a:lnTo>
                    <a:lnTo>
                      <a:pt x="328" y="84"/>
                    </a:lnTo>
                    <a:lnTo>
                      <a:pt x="341" y="93"/>
                    </a:lnTo>
                    <a:lnTo>
                      <a:pt x="351" y="102"/>
                    </a:lnTo>
                    <a:lnTo>
                      <a:pt x="362" y="111"/>
                    </a:lnTo>
                    <a:lnTo>
                      <a:pt x="372" y="119"/>
                    </a:lnTo>
                    <a:lnTo>
                      <a:pt x="381" y="127"/>
                    </a:lnTo>
                    <a:lnTo>
                      <a:pt x="389" y="136"/>
                    </a:lnTo>
                    <a:lnTo>
                      <a:pt x="396" y="144"/>
                    </a:lnTo>
                    <a:lnTo>
                      <a:pt x="403" y="152"/>
                    </a:lnTo>
                    <a:lnTo>
                      <a:pt x="410" y="160"/>
                    </a:lnTo>
                    <a:lnTo>
                      <a:pt x="415" y="168"/>
                    </a:lnTo>
                    <a:lnTo>
                      <a:pt x="417" y="169"/>
                    </a:lnTo>
                    <a:lnTo>
                      <a:pt x="419" y="169"/>
                    </a:lnTo>
                    <a:lnTo>
                      <a:pt x="419" y="167"/>
                    </a:lnTo>
                    <a:lnTo>
                      <a:pt x="419"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47" name="Freeform 355">
                <a:extLst>
                  <a:ext uri="{FF2B5EF4-FFF2-40B4-BE49-F238E27FC236}">
                    <a16:creationId xmlns:a16="http://schemas.microsoft.com/office/drawing/2014/main" id="{5F52E94B-AD7D-A9E9-695D-C4AD741AC653}"/>
                  </a:ext>
                </a:extLst>
              </p:cNvPr>
              <p:cNvSpPr>
                <a:spLocks/>
              </p:cNvSpPr>
              <p:nvPr/>
            </p:nvSpPr>
            <p:spPr bwMode="auto">
              <a:xfrm>
                <a:off x="2224" y="2882"/>
                <a:ext cx="31" cy="57"/>
              </a:xfrm>
              <a:custGeom>
                <a:avLst/>
                <a:gdLst>
                  <a:gd name="T0" fmla="*/ 93 w 93"/>
                  <a:gd name="T1" fmla="*/ 169 h 172"/>
                  <a:gd name="T2" fmla="*/ 87 w 93"/>
                  <a:gd name="T3" fmla="*/ 152 h 172"/>
                  <a:gd name="T4" fmla="*/ 81 w 93"/>
                  <a:gd name="T5" fmla="*/ 137 h 172"/>
                  <a:gd name="T6" fmla="*/ 75 w 93"/>
                  <a:gd name="T7" fmla="*/ 123 h 172"/>
                  <a:gd name="T8" fmla="*/ 70 w 93"/>
                  <a:gd name="T9" fmla="*/ 111 h 172"/>
                  <a:gd name="T10" fmla="*/ 63 w 93"/>
                  <a:gd name="T11" fmla="*/ 99 h 172"/>
                  <a:gd name="T12" fmla="*/ 58 w 93"/>
                  <a:gd name="T13" fmla="*/ 89 h 172"/>
                  <a:gd name="T14" fmla="*/ 53 w 93"/>
                  <a:gd name="T15" fmla="*/ 79 h 172"/>
                  <a:gd name="T16" fmla="*/ 48 w 93"/>
                  <a:gd name="T17" fmla="*/ 69 h 172"/>
                  <a:gd name="T18" fmla="*/ 43 w 93"/>
                  <a:gd name="T19" fmla="*/ 60 h 172"/>
                  <a:gd name="T20" fmla="*/ 37 w 93"/>
                  <a:gd name="T21" fmla="*/ 52 h 172"/>
                  <a:gd name="T22" fmla="*/ 32 w 93"/>
                  <a:gd name="T23" fmla="*/ 44 h 172"/>
                  <a:gd name="T24" fmla="*/ 27 w 93"/>
                  <a:gd name="T25" fmla="*/ 36 h 172"/>
                  <a:gd name="T26" fmla="*/ 22 w 93"/>
                  <a:gd name="T27" fmla="*/ 28 h 172"/>
                  <a:gd name="T28" fmla="*/ 16 w 93"/>
                  <a:gd name="T29" fmla="*/ 19 h 172"/>
                  <a:gd name="T30" fmla="*/ 11 w 93"/>
                  <a:gd name="T31" fmla="*/ 10 h 172"/>
                  <a:gd name="T32" fmla="*/ 4 w 93"/>
                  <a:gd name="T33" fmla="*/ 0 h 172"/>
                  <a:gd name="T34" fmla="*/ 0 w 93"/>
                  <a:gd name="T35" fmla="*/ 3 h 172"/>
                  <a:gd name="T36" fmla="*/ 6 w 93"/>
                  <a:gd name="T37" fmla="*/ 13 h 172"/>
                  <a:gd name="T38" fmla="*/ 12 w 93"/>
                  <a:gd name="T39" fmla="*/ 22 h 172"/>
                  <a:gd name="T40" fmla="*/ 17 w 93"/>
                  <a:gd name="T41" fmla="*/ 31 h 172"/>
                  <a:gd name="T42" fmla="*/ 23 w 93"/>
                  <a:gd name="T43" fmla="*/ 40 h 172"/>
                  <a:gd name="T44" fmla="*/ 28 w 93"/>
                  <a:gd name="T45" fmla="*/ 47 h 172"/>
                  <a:gd name="T46" fmla="*/ 33 w 93"/>
                  <a:gd name="T47" fmla="*/ 55 h 172"/>
                  <a:gd name="T48" fmla="*/ 38 w 93"/>
                  <a:gd name="T49" fmla="*/ 64 h 172"/>
                  <a:gd name="T50" fmla="*/ 44 w 93"/>
                  <a:gd name="T51" fmla="*/ 73 h 172"/>
                  <a:gd name="T52" fmla="*/ 49 w 93"/>
                  <a:gd name="T53" fmla="*/ 81 h 172"/>
                  <a:gd name="T54" fmla="*/ 54 w 93"/>
                  <a:gd name="T55" fmla="*/ 91 h 172"/>
                  <a:gd name="T56" fmla="*/ 59 w 93"/>
                  <a:gd name="T57" fmla="*/ 101 h 172"/>
                  <a:gd name="T58" fmla="*/ 64 w 93"/>
                  <a:gd name="T59" fmla="*/ 113 h 172"/>
                  <a:gd name="T60" fmla="*/ 70 w 93"/>
                  <a:gd name="T61" fmla="*/ 125 h 172"/>
                  <a:gd name="T62" fmla="*/ 75 w 93"/>
                  <a:gd name="T63" fmla="*/ 139 h 172"/>
                  <a:gd name="T64" fmla="*/ 81 w 93"/>
                  <a:gd name="T65" fmla="*/ 154 h 172"/>
                  <a:gd name="T66" fmla="*/ 87 w 93"/>
                  <a:gd name="T67" fmla="*/ 172 h 172"/>
                  <a:gd name="T68" fmla="*/ 93 w 93"/>
                  <a:gd name="T69"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 h="172">
                    <a:moveTo>
                      <a:pt x="93" y="169"/>
                    </a:moveTo>
                    <a:lnTo>
                      <a:pt x="87" y="152"/>
                    </a:lnTo>
                    <a:lnTo>
                      <a:pt x="81" y="137"/>
                    </a:lnTo>
                    <a:lnTo>
                      <a:pt x="75" y="123"/>
                    </a:lnTo>
                    <a:lnTo>
                      <a:pt x="70" y="111"/>
                    </a:lnTo>
                    <a:lnTo>
                      <a:pt x="63" y="99"/>
                    </a:lnTo>
                    <a:lnTo>
                      <a:pt x="58" y="89"/>
                    </a:lnTo>
                    <a:lnTo>
                      <a:pt x="53" y="79"/>
                    </a:lnTo>
                    <a:lnTo>
                      <a:pt x="48" y="69"/>
                    </a:lnTo>
                    <a:lnTo>
                      <a:pt x="43" y="60"/>
                    </a:lnTo>
                    <a:lnTo>
                      <a:pt x="37" y="52"/>
                    </a:lnTo>
                    <a:lnTo>
                      <a:pt x="32" y="44"/>
                    </a:lnTo>
                    <a:lnTo>
                      <a:pt x="27" y="36"/>
                    </a:lnTo>
                    <a:lnTo>
                      <a:pt x="22" y="28"/>
                    </a:lnTo>
                    <a:lnTo>
                      <a:pt x="16" y="19"/>
                    </a:lnTo>
                    <a:lnTo>
                      <a:pt x="11" y="10"/>
                    </a:lnTo>
                    <a:lnTo>
                      <a:pt x="4" y="0"/>
                    </a:lnTo>
                    <a:lnTo>
                      <a:pt x="0" y="3"/>
                    </a:lnTo>
                    <a:lnTo>
                      <a:pt x="6" y="13"/>
                    </a:lnTo>
                    <a:lnTo>
                      <a:pt x="12" y="22"/>
                    </a:lnTo>
                    <a:lnTo>
                      <a:pt x="17" y="31"/>
                    </a:lnTo>
                    <a:lnTo>
                      <a:pt x="23" y="40"/>
                    </a:lnTo>
                    <a:lnTo>
                      <a:pt x="28" y="47"/>
                    </a:lnTo>
                    <a:lnTo>
                      <a:pt x="33" y="55"/>
                    </a:lnTo>
                    <a:lnTo>
                      <a:pt x="38" y="64"/>
                    </a:lnTo>
                    <a:lnTo>
                      <a:pt x="44" y="73"/>
                    </a:lnTo>
                    <a:lnTo>
                      <a:pt x="49" y="81"/>
                    </a:lnTo>
                    <a:lnTo>
                      <a:pt x="54" y="91"/>
                    </a:lnTo>
                    <a:lnTo>
                      <a:pt x="59" y="101"/>
                    </a:lnTo>
                    <a:lnTo>
                      <a:pt x="64" y="113"/>
                    </a:lnTo>
                    <a:lnTo>
                      <a:pt x="70" y="125"/>
                    </a:lnTo>
                    <a:lnTo>
                      <a:pt x="75" y="139"/>
                    </a:lnTo>
                    <a:lnTo>
                      <a:pt x="81" y="154"/>
                    </a:lnTo>
                    <a:lnTo>
                      <a:pt x="87" y="172"/>
                    </a:lnTo>
                    <a:lnTo>
                      <a:pt x="93"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48" name="Freeform 356">
                <a:extLst>
                  <a:ext uri="{FF2B5EF4-FFF2-40B4-BE49-F238E27FC236}">
                    <a16:creationId xmlns:a16="http://schemas.microsoft.com/office/drawing/2014/main" id="{471ABEC4-1E82-89D9-4B5D-79D7F25C877F}"/>
                  </a:ext>
                </a:extLst>
              </p:cNvPr>
              <p:cNvSpPr>
                <a:spLocks/>
              </p:cNvSpPr>
              <p:nvPr/>
            </p:nvSpPr>
            <p:spPr bwMode="auto">
              <a:xfrm>
                <a:off x="2254" y="2939"/>
                <a:ext cx="10" cy="63"/>
              </a:xfrm>
              <a:custGeom>
                <a:avLst/>
                <a:gdLst>
                  <a:gd name="T0" fmla="*/ 20 w 31"/>
                  <a:gd name="T1" fmla="*/ 189 h 190"/>
                  <a:gd name="T2" fmla="*/ 23 w 31"/>
                  <a:gd name="T3" fmla="*/ 177 h 190"/>
                  <a:gd name="T4" fmla="*/ 26 w 31"/>
                  <a:gd name="T5" fmla="*/ 166 h 190"/>
                  <a:gd name="T6" fmla="*/ 29 w 31"/>
                  <a:gd name="T7" fmla="*/ 154 h 190"/>
                  <a:gd name="T8" fmla="*/ 30 w 31"/>
                  <a:gd name="T9" fmla="*/ 141 h 190"/>
                  <a:gd name="T10" fmla="*/ 31 w 31"/>
                  <a:gd name="T11" fmla="*/ 129 h 190"/>
                  <a:gd name="T12" fmla="*/ 31 w 31"/>
                  <a:gd name="T13" fmla="*/ 118 h 190"/>
                  <a:gd name="T14" fmla="*/ 30 w 31"/>
                  <a:gd name="T15" fmla="*/ 107 h 190"/>
                  <a:gd name="T16" fmla="*/ 29 w 31"/>
                  <a:gd name="T17" fmla="*/ 95 h 190"/>
                  <a:gd name="T18" fmla="*/ 27 w 31"/>
                  <a:gd name="T19" fmla="*/ 84 h 190"/>
                  <a:gd name="T20" fmla="*/ 26 w 31"/>
                  <a:gd name="T21" fmla="*/ 72 h 190"/>
                  <a:gd name="T22" fmla="*/ 23 w 31"/>
                  <a:gd name="T23" fmla="*/ 60 h 190"/>
                  <a:gd name="T24" fmla="*/ 20 w 31"/>
                  <a:gd name="T25" fmla="*/ 48 h 190"/>
                  <a:gd name="T26" fmla="*/ 17 w 31"/>
                  <a:gd name="T27" fmla="*/ 37 h 190"/>
                  <a:gd name="T28" fmla="*/ 13 w 31"/>
                  <a:gd name="T29" fmla="*/ 24 h 190"/>
                  <a:gd name="T30" fmla="*/ 9 w 31"/>
                  <a:gd name="T31" fmla="*/ 12 h 190"/>
                  <a:gd name="T32" fmla="*/ 5 w 31"/>
                  <a:gd name="T33" fmla="*/ 0 h 190"/>
                  <a:gd name="T34" fmla="*/ 0 w 31"/>
                  <a:gd name="T35" fmla="*/ 2 h 190"/>
                  <a:gd name="T36" fmla="*/ 4 w 31"/>
                  <a:gd name="T37" fmla="*/ 14 h 190"/>
                  <a:gd name="T38" fmla="*/ 8 w 31"/>
                  <a:gd name="T39" fmla="*/ 27 h 190"/>
                  <a:gd name="T40" fmla="*/ 12 w 31"/>
                  <a:gd name="T41" fmla="*/ 38 h 190"/>
                  <a:gd name="T42" fmla="*/ 15 w 31"/>
                  <a:gd name="T43" fmla="*/ 50 h 190"/>
                  <a:gd name="T44" fmla="*/ 17 w 31"/>
                  <a:gd name="T45" fmla="*/ 61 h 190"/>
                  <a:gd name="T46" fmla="*/ 20 w 31"/>
                  <a:gd name="T47" fmla="*/ 73 h 190"/>
                  <a:gd name="T48" fmla="*/ 22 w 31"/>
                  <a:gd name="T49" fmla="*/ 84 h 190"/>
                  <a:gd name="T50" fmla="*/ 23 w 31"/>
                  <a:gd name="T51" fmla="*/ 95 h 190"/>
                  <a:gd name="T52" fmla="*/ 25 w 31"/>
                  <a:gd name="T53" fmla="*/ 107 h 190"/>
                  <a:gd name="T54" fmla="*/ 25 w 31"/>
                  <a:gd name="T55" fmla="*/ 118 h 190"/>
                  <a:gd name="T56" fmla="*/ 25 w 31"/>
                  <a:gd name="T57" fmla="*/ 129 h 190"/>
                  <a:gd name="T58" fmla="*/ 25 w 31"/>
                  <a:gd name="T59" fmla="*/ 141 h 190"/>
                  <a:gd name="T60" fmla="*/ 23 w 31"/>
                  <a:gd name="T61" fmla="*/ 153 h 190"/>
                  <a:gd name="T62" fmla="*/ 21 w 31"/>
                  <a:gd name="T63" fmla="*/ 164 h 190"/>
                  <a:gd name="T64" fmla="*/ 18 w 31"/>
                  <a:gd name="T65" fmla="*/ 176 h 190"/>
                  <a:gd name="T66" fmla="*/ 15 w 31"/>
                  <a:gd name="T67" fmla="*/ 187 h 190"/>
                  <a:gd name="T68" fmla="*/ 15 w 31"/>
                  <a:gd name="T69" fmla="*/ 189 h 190"/>
                  <a:gd name="T70" fmla="*/ 17 w 31"/>
                  <a:gd name="T71" fmla="*/ 190 h 190"/>
                  <a:gd name="T72" fmla="*/ 18 w 31"/>
                  <a:gd name="T73" fmla="*/ 190 h 190"/>
                  <a:gd name="T74" fmla="*/ 20 w 31"/>
                  <a:gd name="T75" fmla="*/ 18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0">
                    <a:moveTo>
                      <a:pt x="20" y="189"/>
                    </a:moveTo>
                    <a:lnTo>
                      <a:pt x="23" y="177"/>
                    </a:lnTo>
                    <a:lnTo>
                      <a:pt x="26" y="166"/>
                    </a:lnTo>
                    <a:lnTo>
                      <a:pt x="29" y="154"/>
                    </a:lnTo>
                    <a:lnTo>
                      <a:pt x="30" y="141"/>
                    </a:lnTo>
                    <a:lnTo>
                      <a:pt x="31" y="129"/>
                    </a:lnTo>
                    <a:lnTo>
                      <a:pt x="31" y="118"/>
                    </a:lnTo>
                    <a:lnTo>
                      <a:pt x="30" y="107"/>
                    </a:lnTo>
                    <a:lnTo>
                      <a:pt x="29" y="95"/>
                    </a:lnTo>
                    <a:lnTo>
                      <a:pt x="27" y="84"/>
                    </a:lnTo>
                    <a:lnTo>
                      <a:pt x="26" y="72"/>
                    </a:lnTo>
                    <a:lnTo>
                      <a:pt x="23" y="60"/>
                    </a:lnTo>
                    <a:lnTo>
                      <a:pt x="20" y="48"/>
                    </a:lnTo>
                    <a:lnTo>
                      <a:pt x="17" y="37"/>
                    </a:lnTo>
                    <a:lnTo>
                      <a:pt x="13" y="24"/>
                    </a:lnTo>
                    <a:lnTo>
                      <a:pt x="9" y="12"/>
                    </a:lnTo>
                    <a:lnTo>
                      <a:pt x="5" y="0"/>
                    </a:lnTo>
                    <a:lnTo>
                      <a:pt x="0" y="2"/>
                    </a:lnTo>
                    <a:lnTo>
                      <a:pt x="4" y="14"/>
                    </a:lnTo>
                    <a:lnTo>
                      <a:pt x="8" y="27"/>
                    </a:lnTo>
                    <a:lnTo>
                      <a:pt x="12" y="38"/>
                    </a:lnTo>
                    <a:lnTo>
                      <a:pt x="15" y="50"/>
                    </a:lnTo>
                    <a:lnTo>
                      <a:pt x="17" y="61"/>
                    </a:lnTo>
                    <a:lnTo>
                      <a:pt x="20" y="73"/>
                    </a:lnTo>
                    <a:lnTo>
                      <a:pt x="22" y="84"/>
                    </a:lnTo>
                    <a:lnTo>
                      <a:pt x="23" y="95"/>
                    </a:lnTo>
                    <a:lnTo>
                      <a:pt x="25" y="107"/>
                    </a:lnTo>
                    <a:lnTo>
                      <a:pt x="25" y="118"/>
                    </a:lnTo>
                    <a:lnTo>
                      <a:pt x="25" y="129"/>
                    </a:lnTo>
                    <a:lnTo>
                      <a:pt x="25" y="141"/>
                    </a:lnTo>
                    <a:lnTo>
                      <a:pt x="23" y="153"/>
                    </a:lnTo>
                    <a:lnTo>
                      <a:pt x="21" y="164"/>
                    </a:lnTo>
                    <a:lnTo>
                      <a:pt x="18" y="176"/>
                    </a:lnTo>
                    <a:lnTo>
                      <a:pt x="15" y="187"/>
                    </a:lnTo>
                    <a:lnTo>
                      <a:pt x="15" y="189"/>
                    </a:lnTo>
                    <a:lnTo>
                      <a:pt x="17" y="190"/>
                    </a:lnTo>
                    <a:lnTo>
                      <a:pt x="18" y="190"/>
                    </a:lnTo>
                    <a:lnTo>
                      <a:pt x="20"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49" name="Freeform 357">
                <a:extLst>
                  <a:ext uri="{FF2B5EF4-FFF2-40B4-BE49-F238E27FC236}">
                    <a16:creationId xmlns:a16="http://schemas.microsoft.com/office/drawing/2014/main" id="{F1C67009-D67C-D00F-205C-507BBC82BC6B}"/>
                  </a:ext>
                </a:extLst>
              </p:cNvPr>
              <p:cNvSpPr>
                <a:spLocks/>
              </p:cNvSpPr>
              <p:nvPr/>
            </p:nvSpPr>
            <p:spPr bwMode="auto">
              <a:xfrm>
                <a:off x="2195" y="3001"/>
                <a:ext cx="66" cy="149"/>
              </a:xfrm>
              <a:custGeom>
                <a:avLst/>
                <a:gdLst>
                  <a:gd name="T0" fmla="*/ 5 w 198"/>
                  <a:gd name="T1" fmla="*/ 444 h 447"/>
                  <a:gd name="T2" fmla="*/ 6 w 198"/>
                  <a:gd name="T3" fmla="*/ 417 h 447"/>
                  <a:gd name="T4" fmla="*/ 12 w 198"/>
                  <a:gd name="T5" fmla="*/ 390 h 447"/>
                  <a:gd name="T6" fmla="*/ 19 w 198"/>
                  <a:gd name="T7" fmla="*/ 361 h 447"/>
                  <a:gd name="T8" fmla="*/ 28 w 198"/>
                  <a:gd name="T9" fmla="*/ 332 h 447"/>
                  <a:gd name="T10" fmla="*/ 40 w 198"/>
                  <a:gd name="T11" fmla="*/ 303 h 447"/>
                  <a:gd name="T12" fmla="*/ 53 w 198"/>
                  <a:gd name="T13" fmla="*/ 273 h 447"/>
                  <a:gd name="T14" fmla="*/ 67 w 198"/>
                  <a:gd name="T15" fmla="*/ 245 h 447"/>
                  <a:gd name="T16" fmla="*/ 82 w 198"/>
                  <a:gd name="T17" fmla="*/ 215 h 447"/>
                  <a:gd name="T18" fmla="*/ 98 w 198"/>
                  <a:gd name="T19" fmla="*/ 186 h 447"/>
                  <a:gd name="T20" fmla="*/ 114 w 198"/>
                  <a:gd name="T21" fmla="*/ 157 h 447"/>
                  <a:gd name="T22" fmla="*/ 132 w 198"/>
                  <a:gd name="T23" fmla="*/ 130 h 447"/>
                  <a:gd name="T24" fmla="*/ 147 w 198"/>
                  <a:gd name="T25" fmla="*/ 102 h 447"/>
                  <a:gd name="T26" fmla="*/ 162 w 198"/>
                  <a:gd name="T27" fmla="*/ 75 h 447"/>
                  <a:gd name="T28" fmla="*/ 175 w 198"/>
                  <a:gd name="T29" fmla="*/ 50 h 447"/>
                  <a:gd name="T30" fmla="*/ 188 w 198"/>
                  <a:gd name="T31" fmla="*/ 26 h 447"/>
                  <a:gd name="T32" fmla="*/ 198 w 198"/>
                  <a:gd name="T33" fmla="*/ 2 h 447"/>
                  <a:gd name="T34" fmla="*/ 188 w 198"/>
                  <a:gd name="T35" fmla="*/ 12 h 447"/>
                  <a:gd name="T36" fmla="*/ 177 w 198"/>
                  <a:gd name="T37" fmla="*/ 35 h 447"/>
                  <a:gd name="T38" fmla="*/ 164 w 198"/>
                  <a:gd name="T39" fmla="*/ 60 h 447"/>
                  <a:gd name="T40" fmla="*/ 150 w 198"/>
                  <a:gd name="T41" fmla="*/ 86 h 447"/>
                  <a:gd name="T42" fmla="*/ 135 w 198"/>
                  <a:gd name="T43" fmla="*/ 114 h 447"/>
                  <a:gd name="T44" fmla="*/ 118 w 198"/>
                  <a:gd name="T45" fmla="*/ 141 h 447"/>
                  <a:gd name="T46" fmla="*/ 102 w 198"/>
                  <a:gd name="T47" fmla="*/ 170 h 447"/>
                  <a:gd name="T48" fmla="*/ 86 w 198"/>
                  <a:gd name="T49" fmla="*/ 198 h 447"/>
                  <a:gd name="T50" fmla="*/ 70 w 198"/>
                  <a:gd name="T51" fmla="*/ 228 h 447"/>
                  <a:gd name="T52" fmla="*/ 55 w 198"/>
                  <a:gd name="T53" fmla="*/ 257 h 447"/>
                  <a:gd name="T54" fmla="*/ 40 w 198"/>
                  <a:gd name="T55" fmla="*/ 286 h 447"/>
                  <a:gd name="T56" fmla="*/ 28 w 198"/>
                  <a:gd name="T57" fmla="*/ 315 h 447"/>
                  <a:gd name="T58" fmla="*/ 18 w 198"/>
                  <a:gd name="T59" fmla="*/ 344 h 447"/>
                  <a:gd name="T60" fmla="*/ 9 w 198"/>
                  <a:gd name="T61" fmla="*/ 374 h 447"/>
                  <a:gd name="T62" fmla="*/ 3 w 198"/>
                  <a:gd name="T63" fmla="*/ 402 h 447"/>
                  <a:gd name="T64" fmla="*/ 0 w 198"/>
                  <a:gd name="T65" fmla="*/ 431 h 447"/>
                  <a:gd name="T66" fmla="*/ 2 w 198"/>
                  <a:gd name="T67" fmla="*/ 441 h 447"/>
                  <a:gd name="T68" fmla="*/ 0 w 198"/>
                  <a:gd name="T69" fmla="*/ 446 h 447"/>
                  <a:gd name="T70" fmla="*/ 4 w 198"/>
                  <a:gd name="T71" fmla="*/ 446 h 447"/>
                  <a:gd name="T72" fmla="*/ 2 w 198"/>
                  <a:gd name="T73"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8" h="447">
                    <a:moveTo>
                      <a:pt x="2" y="447"/>
                    </a:moveTo>
                    <a:lnTo>
                      <a:pt x="5" y="444"/>
                    </a:lnTo>
                    <a:lnTo>
                      <a:pt x="5" y="431"/>
                    </a:lnTo>
                    <a:lnTo>
                      <a:pt x="6" y="417"/>
                    </a:lnTo>
                    <a:lnTo>
                      <a:pt x="9" y="403"/>
                    </a:lnTo>
                    <a:lnTo>
                      <a:pt x="12" y="390"/>
                    </a:lnTo>
                    <a:lnTo>
                      <a:pt x="15" y="375"/>
                    </a:lnTo>
                    <a:lnTo>
                      <a:pt x="19" y="361"/>
                    </a:lnTo>
                    <a:lnTo>
                      <a:pt x="23" y="346"/>
                    </a:lnTo>
                    <a:lnTo>
                      <a:pt x="28" y="332"/>
                    </a:lnTo>
                    <a:lnTo>
                      <a:pt x="34" y="318"/>
                    </a:lnTo>
                    <a:lnTo>
                      <a:pt x="40" y="303"/>
                    </a:lnTo>
                    <a:lnTo>
                      <a:pt x="46" y="288"/>
                    </a:lnTo>
                    <a:lnTo>
                      <a:pt x="53" y="273"/>
                    </a:lnTo>
                    <a:lnTo>
                      <a:pt x="59" y="259"/>
                    </a:lnTo>
                    <a:lnTo>
                      <a:pt x="67" y="245"/>
                    </a:lnTo>
                    <a:lnTo>
                      <a:pt x="74" y="230"/>
                    </a:lnTo>
                    <a:lnTo>
                      <a:pt x="82" y="215"/>
                    </a:lnTo>
                    <a:lnTo>
                      <a:pt x="90" y="200"/>
                    </a:lnTo>
                    <a:lnTo>
                      <a:pt x="98" y="186"/>
                    </a:lnTo>
                    <a:lnTo>
                      <a:pt x="106" y="172"/>
                    </a:lnTo>
                    <a:lnTo>
                      <a:pt x="114" y="157"/>
                    </a:lnTo>
                    <a:lnTo>
                      <a:pt x="122" y="144"/>
                    </a:lnTo>
                    <a:lnTo>
                      <a:pt x="132" y="130"/>
                    </a:lnTo>
                    <a:lnTo>
                      <a:pt x="139" y="116"/>
                    </a:lnTo>
                    <a:lnTo>
                      <a:pt x="147" y="102"/>
                    </a:lnTo>
                    <a:lnTo>
                      <a:pt x="154" y="89"/>
                    </a:lnTo>
                    <a:lnTo>
                      <a:pt x="162" y="75"/>
                    </a:lnTo>
                    <a:lnTo>
                      <a:pt x="169" y="62"/>
                    </a:lnTo>
                    <a:lnTo>
                      <a:pt x="175" y="50"/>
                    </a:lnTo>
                    <a:lnTo>
                      <a:pt x="182" y="37"/>
                    </a:lnTo>
                    <a:lnTo>
                      <a:pt x="188" y="26"/>
                    </a:lnTo>
                    <a:lnTo>
                      <a:pt x="193" y="14"/>
                    </a:lnTo>
                    <a:lnTo>
                      <a:pt x="198" y="2"/>
                    </a:lnTo>
                    <a:lnTo>
                      <a:pt x="193" y="0"/>
                    </a:lnTo>
                    <a:lnTo>
                      <a:pt x="188" y="12"/>
                    </a:lnTo>
                    <a:lnTo>
                      <a:pt x="183" y="23"/>
                    </a:lnTo>
                    <a:lnTo>
                      <a:pt x="177" y="35"/>
                    </a:lnTo>
                    <a:lnTo>
                      <a:pt x="171" y="47"/>
                    </a:lnTo>
                    <a:lnTo>
                      <a:pt x="164" y="60"/>
                    </a:lnTo>
                    <a:lnTo>
                      <a:pt x="157" y="73"/>
                    </a:lnTo>
                    <a:lnTo>
                      <a:pt x="150" y="86"/>
                    </a:lnTo>
                    <a:lnTo>
                      <a:pt x="143" y="100"/>
                    </a:lnTo>
                    <a:lnTo>
                      <a:pt x="135" y="114"/>
                    </a:lnTo>
                    <a:lnTo>
                      <a:pt x="126" y="127"/>
                    </a:lnTo>
                    <a:lnTo>
                      <a:pt x="118" y="141"/>
                    </a:lnTo>
                    <a:lnTo>
                      <a:pt x="110" y="155"/>
                    </a:lnTo>
                    <a:lnTo>
                      <a:pt x="102" y="170"/>
                    </a:lnTo>
                    <a:lnTo>
                      <a:pt x="94" y="184"/>
                    </a:lnTo>
                    <a:lnTo>
                      <a:pt x="86" y="198"/>
                    </a:lnTo>
                    <a:lnTo>
                      <a:pt x="78" y="212"/>
                    </a:lnTo>
                    <a:lnTo>
                      <a:pt x="70" y="228"/>
                    </a:lnTo>
                    <a:lnTo>
                      <a:pt x="62" y="243"/>
                    </a:lnTo>
                    <a:lnTo>
                      <a:pt x="55" y="257"/>
                    </a:lnTo>
                    <a:lnTo>
                      <a:pt x="47" y="271"/>
                    </a:lnTo>
                    <a:lnTo>
                      <a:pt x="40" y="286"/>
                    </a:lnTo>
                    <a:lnTo>
                      <a:pt x="35" y="301"/>
                    </a:lnTo>
                    <a:lnTo>
                      <a:pt x="28" y="315"/>
                    </a:lnTo>
                    <a:lnTo>
                      <a:pt x="23" y="330"/>
                    </a:lnTo>
                    <a:lnTo>
                      <a:pt x="18" y="344"/>
                    </a:lnTo>
                    <a:lnTo>
                      <a:pt x="13" y="360"/>
                    </a:lnTo>
                    <a:lnTo>
                      <a:pt x="9" y="374"/>
                    </a:lnTo>
                    <a:lnTo>
                      <a:pt x="5" y="388"/>
                    </a:lnTo>
                    <a:lnTo>
                      <a:pt x="3" y="402"/>
                    </a:lnTo>
                    <a:lnTo>
                      <a:pt x="0" y="416"/>
                    </a:lnTo>
                    <a:lnTo>
                      <a:pt x="0" y="431"/>
                    </a:lnTo>
                    <a:lnTo>
                      <a:pt x="0" y="444"/>
                    </a:lnTo>
                    <a:lnTo>
                      <a:pt x="2" y="441"/>
                    </a:lnTo>
                    <a:lnTo>
                      <a:pt x="0" y="444"/>
                    </a:lnTo>
                    <a:lnTo>
                      <a:pt x="0" y="446"/>
                    </a:lnTo>
                    <a:lnTo>
                      <a:pt x="2" y="446"/>
                    </a:lnTo>
                    <a:lnTo>
                      <a:pt x="4" y="446"/>
                    </a:lnTo>
                    <a:lnTo>
                      <a:pt x="5" y="444"/>
                    </a:lnTo>
                    <a:lnTo>
                      <a:pt x="2" y="4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50" name="Freeform 358">
                <a:extLst>
                  <a:ext uri="{FF2B5EF4-FFF2-40B4-BE49-F238E27FC236}">
                    <a16:creationId xmlns:a16="http://schemas.microsoft.com/office/drawing/2014/main" id="{15C10856-FB86-0695-2C10-C39ACE051068}"/>
                  </a:ext>
                </a:extLst>
              </p:cNvPr>
              <p:cNvSpPr>
                <a:spLocks/>
              </p:cNvSpPr>
              <p:nvPr/>
            </p:nvSpPr>
            <p:spPr bwMode="auto">
              <a:xfrm>
                <a:off x="2183" y="3148"/>
                <a:ext cx="12" cy="3"/>
              </a:xfrm>
              <a:custGeom>
                <a:avLst/>
                <a:gdLst>
                  <a:gd name="T0" fmla="*/ 0 w 37"/>
                  <a:gd name="T1" fmla="*/ 6 h 8"/>
                  <a:gd name="T2" fmla="*/ 2 w 37"/>
                  <a:gd name="T3" fmla="*/ 8 h 8"/>
                  <a:gd name="T4" fmla="*/ 37 w 37"/>
                  <a:gd name="T5" fmla="*/ 6 h 8"/>
                  <a:gd name="T6" fmla="*/ 37 w 37"/>
                  <a:gd name="T7" fmla="*/ 0 h 8"/>
                  <a:gd name="T8" fmla="*/ 2 w 37"/>
                  <a:gd name="T9" fmla="*/ 3 h 8"/>
                  <a:gd name="T10" fmla="*/ 5 w 37"/>
                  <a:gd name="T11" fmla="*/ 6 h 8"/>
                  <a:gd name="T12" fmla="*/ 2 w 37"/>
                  <a:gd name="T13" fmla="*/ 3 h 8"/>
                  <a:gd name="T14" fmla="*/ 1 w 37"/>
                  <a:gd name="T15" fmla="*/ 4 h 8"/>
                  <a:gd name="T16" fmla="*/ 0 w 37"/>
                  <a:gd name="T17" fmla="*/ 6 h 8"/>
                  <a:gd name="T18" fmla="*/ 1 w 37"/>
                  <a:gd name="T19" fmla="*/ 8 h 8"/>
                  <a:gd name="T20" fmla="*/ 2 w 37"/>
                  <a:gd name="T21" fmla="*/ 8 h 8"/>
                  <a:gd name="T22" fmla="*/ 0 w 37"/>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8">
                    <a:moveTo>
                      <a:pt x="0" y="6"/>
                    </a:moveTo>
                    <a:lnTo>
                      <a:pt x="2" y="8"/>
                    </a:lnTo>
                    <a:lnTo>
                      <a:pt x="37" y="6"/>
                    </a:lnTo>
                    <a:lnTo>
                      <a:pt x="37" y="0"/>
                    </a:lnTo>
                    <a:lnTo>
                      <a:pt x="2" y="3"/>
                    </a:lnTo>
                    <a:lnTo>
                      <a:pt x="5" y="6"/>
                    </a:lnTo>
                    <a:lnTo>
                      <a:pt x="2" y="3"/>
                    </a:lnTo>
                    <a:lnTo>
                      <a:pt x="1" y="4"/>
                    </a:lnTo>
                    <a:lnTo>
                      <a:pt x="0" y="6"/>
                    </a:lnTo>
                    <a:lnTo>
                      <a:pt x="1" y="8"/>
                    </a:lnTo>
                    <a:lnTo>
                      <a:pt x="2" y="8"/>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51" name="Freeform 359">
                <a:extLst>
                  <a:ext uri="{FF2B5EF4-FFF2-40B4-BE49-F238E27FC236}">
                    <a16:creationId xmlns:a16="http://schemas.microsoft.com/office/drawing/2014/main" id="{ADC4C198-75B1-9821-1F67-BEC8898B19C4}"/>
                  </a:ext>
                </a:extLst>
              </p:cNvPr>
              <p:cNvSpPr>
                <a:spLocks/>
              </p:cNvSpPr>
              <p:nvPr/>
            </p:nvSpPr>
            <p:spPr bwMode="auto">
              <a:xfrm>
                <a:off x="2182" y="3001"/>
                <a:ext cx="72" cy="149"/>
              </a:xfrm>
              <a:custGeom>
                <a:avLst/>
                <a:gdLst>
                  <a:gd name="T0" fmla="*/ 204 w 214"/>
                  <a:gd name="T1" fmla="*/ 14 h 447"/>
                  <a:gd name="T2" fmla="*/ 193 w 214"/>
                  <a:gd name="T3" fmla="*/ 37 h 447"/>
                  <a:gd name="T4" fmla="*/ 180 w 214"/>
                  <a:gd name="T5" fmla="*/ 62 h 447"/>
                  <a:gd name="T6" fmla="*/ 164 w 214"/>
                  <a:gd name="T7" fmla="*/ 87 h 447"/>
                  <a:gd name="T8" fmla="*/ 149 w 214"/>
                  <a:gd name="T9" fmla="*/ 116 h 447"/>
                  <a:gd name="T10" fmla="*/ 132 w 214"/>
                  <a:gd name="T11" fmla="*/ 143 h 447"/>
                  <a:gd name="T12" fmla="*/ 114 w 214"/>
                  <a:gd name="T13" fmla="*/ 171 h 447"/>
                  <a:gd name="T14" fmla="*/ 96 w 214"/>
                  <a:gd name="T15" fmla="*/ 200 h 447"/>
                  <a:gd name="T16" fmla="*/ 79 w 214"/>
                  <a:gd name="T17" fmla="*/ 231 h 447"/>
                  <a:gd name="T18" fmla="*/ 62 w 214"/>
                  <a:gd name="T19" fmla="*/ 260 h 447"/>
                  <a:gd name="T20" fmla="*/ 47 w 214"/>
                  <a:gd name="T21" fmla="*/ 289 h 447"/>
                  <a:gd name="T22" fmla="*/ 32 w 214"/>
                  <a:gd name="T23" fmla="*/ 318 h 447"/>
                  <a:gd name="T24" fmla="*/ 20 w 214"/>
                  <a:gd name="T25" fmla="*/ 348 h 447"/>
                  <a:gd name="T26" fmla="*/ 11 w 214"/>
                  <a:gd name="T27" fmla="*/ 378 h 447"/>
                  <a:gd name="T28" fmla="*/ 4 w 214"/>
                  <a:gd name="T29" fmla="*/ 406 h 447"/>
                  <a:gd name="T30" fmla="*/ 0 w 214"/>
                  <a:gd name="T31" fmla="*/ 433 h 447"/>
                  <a:gd name="T32" fmla="*/ 5 w 214"/>
                  <a:gd name="T33" fmla="*/ 447 h 447"/>
                  <a:gd name="T34" fmla="*/ 7 w 214"/>
                  <a:gd name="T35" fmla="*/ 421 h 447"/>
                  <a:gd name="T36" fmla="*/ 13 w 214"/>
                  <a:gd name="T37" fmla="*/ 393 h 447"/>
                  <a:gd name="T38" fmla="*/ 20 w 214"/>
                  <a:gd name="T39" fmla="*/ 365 h 447"/>
                  <a:gd name="T40" fmla="*/ 31 w 214"/>
                  <a:gd name="T41" fmla="*/ 335 h 447"/>
                  <a:gd name="T42" fmla="*/ 44 w 214"/>
                  <a:gd name="T43" fmla="*/ 307 h 447"/>
                  <a:gd name="T44" fmla="*/ 59 w 214"/>
                  <a:gd name="T45" fmla="*/ 277 h 447"/>
                  <a:gd name="T46" fmla="*/ 75 w 214"/>
                  <a:gd name="T47" fmla="*/ 248 h 447"/>
                  <a:gd name="T48" fmla="*/ 92 w 214"/>
                  <a:gd name="T49" fmla="*/ 218 h 447"/>
                  <a:gd name="T50" fmla="*/ 109 w 214"/>
                  <a:gd name="T51" fmla="*/ 189 h 447"/>
                  <a:gd name="T52" fmla="*/ 127 w 214"/>
                  <a:gd name="T53" fmla="*/ 161 h 447"/>
                  <a:gd name="T54" fmla="*/ 145 w 214"/>
                  <a:gd name="T55" fmla="*/ 132 h 447"/>
                  <a:gd name="T56" fmla="*/ 161 w 214"/>
                  <a:gd name="T57" fmla="*/ 105 h 447"/>
                  <a:gd name="T58" fmla="*/ 178 w 214"/>
                  <a:gd name="T59" fmla="*/ 78 h 447"/>
                  <a:gd name="T60" fmla="*/ 191 w 214"/>
                  <a:gd name="T61" fmla="*/ 52 h 447"/>
                  <a:gd name="T62" fmla="*/ 204 w 214"/>
                  <a:gd name="T63" fmla="*/ 27 h 447"/>
                  <a:gd name="T64" fmla="*/ 214 w 214"/>
                  <a:gd name="T65" fmla="*/ 4 h 447"/>
                  <a:gd name="T66" fmla="*/ 212 w 214"/>
                  <a:gd name="T67" fmla="*/ 0 h 447"/>
                  <a:gd name="T68" fmla="*/ 208 w 214"/>
                  <a:gd name="T69" fmla="*/ 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447">
                    <a:moveTo>
                      <a:pt x="208" y="2"/>
                    </a:moveTo>
                    <a:lnTo>
                      <a:pt x="204" y="14"/>
                    </a:lnTo>
                    <a:lnTo>
                      <a:pt x="198" y="25"/>
                    </a:lnTo>
                    <a:lnTo>
                      <a:pt x="193" y="37"/>
                    </a:lnTo>
                    <a:lnTo>
                      <a:pt x="187" y="50"/>
                    </a:lnTo>
                    <a:lnTo>
                      <a:pt x="180" y="62"/>
                    </a:lnTo>
                    <a:lnTo>
                      <a:pt x="173" y="75"/>
                    </a:lnTo>
                    <a:lnTo>
                      <a:pt x="164" y="87"/>
                    </a:lnTo>
                    <a:lnTo>
                      <a:pt x="156" y="102"/>
                    </a:lnTo>
                    <a:lnTo>
                      <a:pt x="149" y="116"/>
                    </a:lnTo>
                    <a:lnTo>
                      <a:pt x="140" y="129"/>
                    </a:lnTo>
                    <a:lnTo>
                      <a:pt x="132" y="143"/>
                    </a:lnTo>
                    <a:lnTo>
                      <a:pt x="123" y="158"/>
                    </a:lnTo>
                    <a:lnTo>
                      <a:pt x="114" y="171"/>
                    </a:lnTo>
                    <a:lnTo>
                      <a:pt x="105" y="186"/>
                    </a:lnTo>
                    <a:lnTo>
                      <a:pt x="96" y="200"/>
                    </a:lnTo>
                    <a:lnTo>
                      <a:pt x="88" y="215"/>
                    </a:lnTo>
                    <a:lnTo>
                      <a:pt x="79" y="231"/>
                    </a:lnTo>
                    <a:lnTo>
                      <a:pt x="71" y="246"/>
                    </a:lnTo>
                    <a:lnTo>
                      <a:pt x="62" y="260"/>
                    </a:lnTo>
                    <a:lnTo>
                      <a:pt x="55" y="275"/>
                    </a:lnTo>
                    <a:lnTo>
                      <a:pt x="47" y="289"/>
                    </a:lnTo>
                    <a:lnTo>
                      <a:pt x="39" y="304"/>
                    </a:lnTo>
                    <a:lnTo>
                      <a:pt x="32" y="318"/>
                    </a:lnTo>
                    <a:lnTo>
                      <a:pt x="26" y="333"/>
                    </a:lnTo>
                    <a:lnTo>
                      <a:pt x="20" y="348"/>
                    </a:lnTo>
                    <a:lnTo>
                      <a:pt x="15" y="363"/>
                    </a:lnTo>
                    <a:lnTo>
                      <a:pt x="11" y="378"/>
                    </a:lnTo>
                    <a:lnTo>
                      <a:pt x="7" y="391"/>
                    </a:lnTo>
                    <a:lnTo>
                      <a:pt x="4" y="406"/>
                    </a:lnTo>
                    <a:lnTo>
                      <a:pt x="1" y="419"/>
                    </a:lnTo>
                    <a:lnTo>
                      <a:pt x="0" y="433"/>
                    </a:lnTo>
                    <a:lnTo>
                      <a:pt x="0" y="447"/>
                    </a:lnTo>
                    <a:lnTo>
                      <a:pt x="5" y="447"/>
                    </a:lnTo>
                    <a:lnTo>
                      <a:pt x="6" y="433"/>
                    </a:lnTo>
                    <a:lnTo>
                      <a:pt x="7" y="421"/>
                    </a:lnTo>
                    <a:lnTo>
                      <a:pt x="9" y="406"/>
                    </a:lnTo>
                    <a:lnTo>
                      <a:pt x="13" y="393"/>
                    </a:lnTo>
                    <a:lnTo>
                      <a:pt x="16" y="379"/>
                    </a:lnTo>
                    <a:lnTo>
                      <a:pt x="20" y="365"/>
                    </a:lnTo>
                    <a:lnTo>
                      <a:pt x="26" y="351"/>
                    </a:lnTo>
                    <a:lnTo>
                      <a:pt x="31" y="335"/>
                    </a:lnTo>
                    <a:lnTo>
                      <a:pt x="38" y="321"/>
                    </a:lnTo>
                    <a:lnTo>
                      <a:pt x="44" y="307"/>
                    </a:lnTo>
                    <a:lnTo>
                      <a:pt x="52" y="292"/>
                    </a:lnTo>
                    <a:lnTo>
                      <a:pt x="59" y="277"/>
                    </a:lnTo>
                    <a:lnTo>
                      <a:pt x="67" y="262"/>
                    </a:lnTo>
                    <a:lnTo>
                      <a:pt x="75" y="248"/>
                    </a:lnTo>
                    <a:lnTo>
                      <a:pt x="84" y="233"/>
                    </a:lnTo>
                    <a:lnTo>
                      <a:pt x="92" y="218"/>
                    </a:lnTo>
                    <a:lnTo>
                      <a:pt x="101" y="204"/>
                    </a:lnTo>
                    <a:lnTo>
                      <a:pt x="109" y="189"/>
                    </a:lnTo>
                    <a:lnTo>
                      <a:pt x="118" y="175"/>
                    </a:lnTo>
                    <a:lnTo>
                      <a:pt x="127" y="161"/>
                    </a:lnTo>
                    <a:lnTo>
                      <a:pt x="136" y="146"/>
                    </a:lnTo>
                    <a:lnTo>
                      <a:pt x="145" y="132"/>
                    </a:lnTo>
                    <a:lnTo>
                      <a:pt x="153" y="119"/>
                    </a:lnTo>
                    <a:lnTo>
                      <a:pt x="161" y="105"/>
                    </a:lnTo>
                    <a:lnTo>
                      <a:pt x="170" y="91"/>
                    </a:lnTo>
                    <a:lnTo>
                      <a:pt x="178" y="78"/>
                    </a:lnTo>
                    <a:lnTo>
                      <a:pt x="185" y="64"/>
                    </a:lnTo>
                    <a:lnTo>
                      <a:pt x="191" y="52"/>
                    </a:lnTo>
                    <a:lnTo>
                      <a:pt x="198" y="39"/>
                    </a:lnTo>
                    <a:lnTo>
                      <a:pt x="204" y="27"/>
                    </a:lnTo>
                    <a:lnTo>
                      <a:pt x="210" y="16"/>
                    </a:lnTo>
                    <a:lnTo>
                      <a:pt x="214" y="4"/>
                    </a:lnTo>
                    <a:lnTo>
                      <a:pt x="214" y="2"/>
                    </a:lnTo>
                    <a:lnTo>
                      <a:pt x="212" y="0"/>
                    </a:lnTo>
                    <a:lnTo>
                      <a:pt x="210" y="0"/>
                    </a:lnTo>
                    <a:lnTo>
                      <a:pt x="20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52" name="Freeform 360">
                <a:extLst>
                  <a:ext uri="{FF2B5EF4-FFF2-40B4-BE49-F238E27FC236}">
                    <a16:creationId xmlns:a16="http://schemas.microsoft.com/office/drawing/2014/main" id="{8F2C14CF-52B8-EEA7-3614-0A62433C470D}"/>
                  </a:ext>
                </a:extLst>
              </p:cNvPr>
              <p:cNvSpPr>
                <a:spLocks/>
              </p:cNvSpPr>
              <p:nvPr/>
            </p:nvSpPr>
            <p:spPr bwMode="auto">
              <a:xfrm>
                <a:off x="2248" y="2940"/>
                <a:ext cx="10" cy="62"/>
              </a:xfrm>
              <a:custGeom>
                <a:avLst/>
                <a:gdLst>
                  <a:gd name="T0" fmla="*/ 0 w 30"/>
                  <a:gd name="T1" fmla="*/ 2 h 185"/>
                  <a:gd name="T2" fmla="*/ 0 w 30"/>
                  <a:gd name="T3" fmla="*/ 2 h 185"/>
                  <a:gd name="T4" fmla="*/ 4 w 30"/>
                  <a:gd name="T5" fmla="*/ 13 h 185"/>
                  <a:gd name="T6" fmla="*/ 9 w 30"/>
                  <a:gd name="T7" fmla="*/ 25 h 185"/>
                  <a:gd name="T8" fmla="*/ 13 w 30"/>
                  <a:gd name="T9" fmla="*/ 37 h 185"/>
                  <a:gd name="T10" fmla="*/ 17 w 30"/>
                  <a:gd name="T11" fmla="*/ 47 h 185"/>
                  <a:gd name="T12" fmla="*/ 19 w 30"/>
                  <a:gd name="T13" fmla="*/ 59 h 185"/>
                  <a:gd name="T14" fmla="*/ 22 w 30"/>
                  <a:gd name="T15" fmla="*/ 70 h 185"/>
                  <a:gd name="T16" fmla="*/ 23 w 30"/>
                  <a:gd name="T17" fmla="*/ 81 h 185"/>
                  <a:gd name="T18" fmla="*/ 24 w 30"/>
                  <a:gd name="T19" fmla="*/ 92 h 185"/>
                  <a:gd name="T20" fmla="*/ 25 w 30"/>
                  <a:gd name="T21" fmla="*/ 103 h 185"/>
                  <a:gd name="T22" fmla="*/ 25 w 30"/>
                  <a:gd name="T23" fmla="*/ 115 h 185"/>
                  <a:gd name="T24" fmla="*/ 24 w 30"/>
                  <a:gd name="T25" fmla="*/ 126 h 185"/>
                  <a:gd name="T26" fmla="*/ 23 w 30"/>
                  <a:gd name="T27" fmla="*/ 137 h 185"/>
                  <a:gd name="T28" fmla="*/ 22 w 30"/>
                  <a:gd name="T29" fmla="*/ 150 h 185"/>
                  <a:gd name="T30" fmla="*/ 19 w 30"/>
                  <a:gd name="T31" fmla="*/ 161 h 185"/>
                  <a:gd name="T32" fmla="*/ 17 w 30"/>
                  <a:gd name="T33" fmla="*/ 172 h 185"/>
                  <a:gd name="T34" fmla="*/ 13 w 30"/>
                  <a:gd name="T35" fmla="*/ 183 h 185"/>
                  <a:gd name="T36" fmla="*/ 19 w 30"/>
                  <a:gd name="T37" fmla="*/ 185 h 185"/>
                  <a:gd name="T38" fmla="*/ 22 w 30"/>
                  <a:gd name="T39" fmla="*/ 173 h 185"/>
                  <a:gd name="T40" fmla="*/ 25 w 30"/>
                  <a:gd name="T41" fmla="*/ 162 h 185"/>
                  <a:gd name="T42" fmla="*/ 27 w 30"/>
                  <a:gd name="T43" fmla="*/ 150 h 185"/>
                  <a:gd name="T44" fmla="*/ 29 w 30"/>
                  <a:gd name="T45" fmla="*/ 138 h 185"/>
                  <a:gd name="T46" fmla="*/ 30 w 30"/>
                  <a:gd name="T47" fmla="*/ 126 h 185"/>
                  <a:gd name="T48" fmla="*/ 30 w 30"/>
                  <a:gd name="T49" fmla="*/ 115 h 185"/>
                  <a:gd name="T50" fmla="*/ 30 w 30"/>
                  <a:gd name="T51" fmla="*/ 103 h 185"/>
                  <a:gd name="T52" fmla="*/ 30 w 30"/>
                  <a:gd name="T53" fmla="*/ 92 h 185"/>
                  <a:gd name="T54" fmla="*/ 29 w 30"/>
                  <a:gd name="T55" fmla="*/ 80 h 185"/>
                  <a:gd name="T56" fmla="*/ 27 w 30"/>
                  <a:gd name="T57" fmla="*/ 69 h 185"/>
                  <a:gd name="T58" fmla="*/ 25 w 30"/>
                  <a:gd name="T59" fmla="*/ 58 h 185"/>
                  <a:gd name="T60" fmla="*/ 22 w 30"/>
                  <a:gd name="T61" fmla="*/ 46 h 185"/>
                  <a:gd name="T62" fmla="*/ 19 w 30"/>
                  <a:gd name="T63" fmla="*/ 35 h 185"/>
                  <a:gd name="T64" fmla="*/ 15 w 30"/>
                  <a:gd name="T65" fmla="*/ 23 h 185"/>
                  <a:gd name="T66" fmla="*/ 10 w 30"/>
                  <a:gd name="T67" fmla="*/ 11 h 185"/>
                  <a:gd name="T68" fmla="*/ 4 w 30"/>
                  <a:gd name="T69" fmla="*/ 0 h 185"/>
                  <a:gd name="T70" fmla="*/ 5 w 30"/>
                  <a:gd name="T71" fmla="*/ 0 h 185"/>
                  <a:gd name="T72" fmla="*/ 0 w 30"/>
                  <a:gd name="T73" fmla="*/ 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185">
                    <a:moveTo>
                      <a:pt x="0" y="2"/>
                    </a:moveTo>
                    <a:lnTo>
                      <a:pt x="0" y="2"/>
                    </a:lnTo>
                    <a:lnTo>
                      <a:pt x="4" y="13"/>
                    </a:lnTo>
                    <a:lnTo>
                      <a:pt x="9" y="25"/>
                    </a:lnTo>
                    <a:lnTo>
                      <a:pt x="13" y="37"/>
                    </a:lnTo>
                    <a:lnTo>
                      <a:pt x="17" y="47"/>
                    </a:lnTo>
                    <a:lnTo>
                      <a:pt x="19" y="59"/>
                    </a:lnTo>
                    <a:lnTo>
                      <a:pt x="22" y="70"/>
                    </a:lnTo>
                    <a:lnTo>
                      <a:pt x="23" y="81"/>
                    </a:lnTo>
                    <a:lnTo>
                      <a:pt x="24" y="92"/>
                    </a:lnTo>
                    <a:lnTo>
                      <a:pt x="25" y="103"/>
                    </a:lnTo>
                    <a:lnTo>
                      <a:pt x="25" y="115"/>
                    </a:lnTo>
                    <a:lnTo>
                      <a:pt x="24" y="126"/>
                    </a:lnTo>
                    <a:lnTo>
                      <a:pt x="23" y="137"/>
                    </a:lnTo>
                    <a:lnTo>
                      <a:pt x="22" y="150"/>
                    </a:lnTo>
                    <a:lnTo>
                      <a:pt x="19" y="161"/>
                    </a:lnTo>
                    <a:lnTo>
                      <a:pt x="17" y="172"/>
                    </a:lnTo>
                    <a:lnTo>
                      <a:pt x="13" y="183"/>
                    </a:lnTo>
                    <a:lnTo>
                      <a:pt x="19" y="185"/>
                    </a:lnTo>
                    <a:lnTo>
                      <a:pt x="22" y="173"/>
                    </a:lnTo>
                    <a:lnTo>
                      <a:pt x="25" y="162"/>
                    </a:lnTo>
                    <a:lnTo>
                      <a:pt x="27" y="150"/>
                    </a:lnTo>
                    <a:lnTo>
                      <a:pt x="29" y="138"/>
                    </a:lnTo>
                    <a:lnTo>
                      <a:pt x="30" y="126"/>
                    </a:lnTo>
                    <a:lnTo>
                      <a:pt x="30" y="115"/>
                    </a:lnTo>
                    <a:lnTo>
                      <a:pt x="30" y="103"/>
                    </a:lnTo>
                    <a:lnTo>
                      <a:pt x="30" y="92"/>
                    </a:lnTo>
                    <a:lnTo>
                      <a:pt x="29" y="80"/>
                    </a:lnTo>
                    <a:lnTo>
                      <a:pt x="27" y="69"/>
                    </a:lnTo>
                    <a:lnTo>
                      <a:pt x="25" y="58"/>
                    </a:lnTo>
                    <a:lnTo>
                      <a:pt x="22" y="46"/>
                    </a:lnTo>
                    <a:lnTo>
                      <a:pt x="19" y="35"/>
                    </a:lnTo>
                    <a:lnTo>
                      <a:pt x="15" y="23"/>
                    </a:lnTo>
                    <a:lnTo>
                      <a:pt x="10" y="11"/>
                    </a:lnTo>
                    <a:lnTo>
                      <a:pt x="4" y="0"/>
                    </a:lnTo>
                    <a:lnTo>
                      <a:pt x="5"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53" name="Freeform 361">
                <a:extLst>
                  <a:ext uri="{FF2B5EF4-FFF2-40B4-BE49-F238E27FC236}">
                    <a16:creationId xmlns:a16="http://schemas.microsoft.com/office/drawing/2014/main" id="{03693E4B-7C18-4AC1-CE21-9C015FD0941B}"/>
                  </a:ext>
                </a:extLst>
              </p:cNvPr>
              <p:cNvSpPr>
                <a:spLocks/>
              </p:cNvSpPr>
              <p:nvPr/>
            </p:nvSpPr>
            <p:spPr bwMode="auto">
              <a:xfrm>
                <a:off x="2214" y="2905"/>
                <a:ext cx="35" cy="36"/>
              </a:xfrm>
              <a:custGeom>
                <a:avLst/>
                <a:gdLst>
                  <a:gd name="T0" fmla="*/ 0 w 106"/>
                  <a:gd name="T1" fmla="*/ 2 h 108"/>
                  <a:gd name="T2" fmla="*/ 2 w 106"/>
                  <a:gd name="T3" fmla="*/ 5 h 108"/>
                  <a:gd name="T4" fmla="*/ 7 w 106"/>
                  <a:gd name="T5" fmla="*/ 8 h 108"/>
                  <a:gd name="T6" fmla="*/ 13 w 106"/>
                  <a:gd name="T7" fmla="*/ 10 h 108"/>
                  <a:gd name="T8" fmla="*/ 19 w 106"/>
                  <a:gd name="T9" fmla="*/ 12 h 108"/>
                  <a:gd name="T10" fmla="*/ 25 w 106"/>
                  <a:gd name="T11" fmla="*/ 15 h 108"/>
                  <a:gd name="T12" fmla="*/ 30 w 106"/>
                  <a:gd name="T13" fmla="*/ 17 h 108"/>
                  <a:gd name="T14" fmla="*/ 35 w 106"/>
                  <a:gd name="T15" fmla="*/ 21 h 108"/>
                  <a:gd name="T16" fmla="*/ 41 w 106"/>
                  <a:gd name="T17" fmla="*/ 25 h 108"/>
                  <a:gd name="T18" fmla="*/ 47 w 106"/>
                  <a:gd name="T19" fmla="*/ 29 h 108"/>
                  <a:gd name="T20" fmla="*/ 52 w 106"/>
                  <a:gd name="T21" fmla="*/ 35 h 108"/>
                  <a:gd name="T22" fmla="*/ 59 w 106"/>
                  <a:gd name="T23" fmla="*/ 41 h 108"/>
                  <a:gd name="T24" fmla="*/ 64 w 106"/>
                  <a:gd name="T25" fmla="*/ 48 h 108"/>
                  <a:gd name="T26" fmla="*/ 71 w 106"/>
                  <a:gd name="T27" fmla="*/ 57 h 108"/>
                  <a:gd name="T28" fmla="*/ 79 w 106"/>
                  <a:gd name="T29" fmla="*/ 68 h 108"/>
                  <a:gd name="T30" fmla="*/ 86 w 106"/>
                  <a:gd name="T31" fmla="*/ 79 h 108"/>
                  <a:gd name="T32" fmla="*/ 93 w 106"/>
                  <a:gd name="T33" fmla="*/ 93 h 108"/>
                  <a:gd name="T34" fmla="*/ 100 w 106"/>
                  <a:gd name="T35" fmla="*/ 108 h 108"/>
                  <a:gd name="T36" fmla="*/ 106 w 106"/>
                  <a:gd name="T37" fmla="*/ 106 h 108"/>
                  <a:gd name="T38" fmla="*/ 97 w 106"/>
                  <a:gd name="T39" fmla="*/ 90 h 108"/>
                  <a:gd name="T40" fmla="*/ 90 w 106"/>
                  <a:gd name="T41" fmla="*/ 77 h 108"/>
                  <a:gd name="T42" fmla="*/ 83 w 106"/>
                  <a:gd name="T43" fmla="*/ 64 h 108"/>
                  <a:gd name="T44" fmla="*/ 77 w 106"/>
                  <a:gd name="T45" fmla="*/ 54 h 108"/>
                  <a:gd name="T46" fmla="*/ 69 w 106"/>
                  <a:gd name="T47" fmla="*/ 45 h 108"/>
                  <a:gd name="T48" fmla="*/ 63 w 106"/>
                  <a:gd name="T49" fmla="*/ 38 h 108"/>
                  <a:gd name="T50" fmla="*/ 57 w 106"/>
                  <a:gd name="T51" fmla="*/ 30 h 108"/>
                  <a:gd name="T52" fmla="*/ 50 w 106"/>
                  <a:gd name="T53" fmla="*/ 25 h 108"/>
                  <a:gd name="T54" fmla="*/ 44 w 106"/>
                  <a:gd name="T55" fmla="*/ 20 h 108"/>
                  <a:gd name="T56" fmla="*/ 38 w 106"/>
                  <a:gd name="T57" fmla="*/ 16 h 108"/>
                  <a:gd name="T58" fmla="*/ 32 w 106"/>
                  <a:gd name="T59" fmla="*/ 13 h 108"/>
                  <a:gd name="T60" fmla="*/ 27 w 106"/>
                  <a:gd name="T61" fmla="*/ 10 h 108"/>
                  <a:gd name="T62" fmla="*/ 21 w 106"/>
                  <a:gd name="T63" fmla="*/ 7 h 108"/>
                  <a:gd name="T64" fmla="*/ 15 w 106"/>
                  <a:gd name="T65" fmla="*/ 5 h 108"/>
                  <a:gd name="T66" fmla="*/ 10 w 106"/>
                  <a:gd name="T67" fmla="*/ 2 h 108"/>
                  <a:gd name="T68" fmla="*/ 4 w 106"/>
                  <a:gd name="T69" fmla="*/ 0 h 108"/>
                  <a:gd name="T70" fmla="*/ 6 w 106"/>
                  <a:gd name="T71" fmla="*/ 2 h 108"/>
                  <a:gd name="T72" fmla="*/ 4 w 106"/>
                  <a:gd name="T73" fmla="*/ 0 h 108"/>
                  <a:gd name="T74" fmla="*/ 2 w 106"/>
                  <a:gd name="T75" fmla="*/ 0 h 108"/>
                  <a:gd name="T76" fmla="*/ 1 w 106"/>
                  <a:gd name="T77" fmla="*/ 1 h 108"/>
                  <a:gd name="T78" fmla="*/ 0 w 106"/>
                  <a:gd name="T79" fmla="*/ 4 h 108"/>
                  <a:gd name="T80" fmla="*/ 2 w 106"/>
                  <a:gd name="T81" fmla="*/ 5 h 108"/>
                  <a:gd name="T82" fmla="*/ 0 w 106"/>
                  <a:gd name="T83" fmla="*/ 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08">
                    <a:moveTo>
                      <a:pt x="0" y="2"/>
                    </a:moveTo>
                    <a:lnTo>
                      <a:pt x="2" y="5"/>
                    </a:lnTo>
                    <a:lnTo>
                      <a:pt x="7" y="8"/>
                    </a:lnTo>
                    <a:lnTo>
                      <a:pt x="13" y="10"/>
                    </a:lnTo>
                    <a:lnTo>
                      <a:pt x="19" y="12"/>
                    </a:lnTo>
                    <a:lnTo>
                      <a:pt x="25" y="15"/>
                    </a:lnTo>
                    <a:lnTo>
                      <a:pt x="30" y="17"/>
                    </a:lnTo>
                    <a:lnTo>
                      <a:pt x="35" y="21"/>
                    </a:lnTo>
                    <a:lnTo>
                      <a:pt x="41" y="25"/>
                    </a:lnTo>
                    <a:lnTo>
                      <a:pt x="47" y="29"/>
                    </a:lnTo>
                    <a:lnTo>
                      <a:pt x="52" y="35"/>
                    </a:lnTo>
                    <a:lnTo>
                      <a:pt x="59" y="41"/>
                    </a:lnTo>
                    <a:lnTo>
                      <a:pt x="64" y="48"/>
                    </a:lnTo>
                    <a:lnTo>
                      <a:pt x="71" y="57"/>
                    </a:lnTo>
                    <a:lnTo>
                      <a:pt x="79" y="68"/>
                    </a:lnTo>
                    <a:lnTo>
                      <a:pt x="86" y="79"/>
                    </a:lnTo>
                    <a:lnTo>
                      <a:pt x="93" y="93"/>
                    </a:lnTo>
                    <a:lnTo>
                      <a:pt x="100" y="108"/>
                    </a:lnTo>
                    <a:lnTo>
                      <a:pt x="106" y="106"/>
                    </a:lnTo>
                    <a:lnTo>
                      <a:pt x="97" y="90"/>
                    </a:lnTo>
                    <a:lnTo>
                      <a:pt x="90" y="77"/>
                    </a:lnTo>
                    <a:lnTo>
                      <a:pt x="83" y="64"/>
                    </a:lnTo>
                    <a:lnTo>
                      <a:pt x="77" y="54"/>
                    </a:lnTo>
                    <a:lnTo>
                      <a:pt x="69" y="45"/>
                    </a:lnTo>
                    <a:lnTo>
                      <a:pt x="63" y="38"/>
                    </a:lnTo>
                    <a:lnTo>
                      <a:pt x="57" y="30"/>
                    </a:lnTo>
                    <a:lnTo>
                      <a:pt x="50" y="25"/>
                    </a:lnTo>
                    <a:lnTo>
                      <a:pt x="44" y="20"/>
                    </a:lnTo>
                    <a:lnTo>
                      <a:pt x="38" y="16"/>
                    </a:lnTo>
                    <a:lnTo>
                      <a:pt x="32" y="13"/>
                    </a:lnTo>
                    <a:lnTo>
                      <a:pt x="27" y="10"/>
                    </a:lnTo>
                    <a:lnTo>
                      <a:pt x="21" y="7"/>
                    </a:lnTo>
                    <a:lnTo>
                      <a:pt x="15" y="5"/>
                    </a:lnTo>
                    <a:lnTo>
                      <a:pt x="10" y="2"/>
                    </a:lnTo>
                    <a:lnTo>
                      <a:pt x="4" y="0"/>
                    </a:lnTo>
                    <a:lnTo>
                      <a:pt x="6" y="2"/>
                    </a:lnTo>
                    <a:lnTo>
                      <a:pt x="4" y="0"/>
                    </a:lnTo>
                    <a:lnTo>
                      <a:pt x="2" y="0"/>
                    </a:lnTo>
                    <a:lnTo>
                      <a:pt x="1" y="1"/>
                    </a:lnTo>
                    <a:lnTo>
                      <a:pt x="0" y="4"/>
                    </a:lnTo>
                    <a:lnTo>
                      <a:pt x="2" y="5"/>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54" name="Freeform 362">
                <a:extLst>
                  <a:ext uri="{FF2B5EF4-FFF2-40B4-BE49-F238E27FC236}">
                    <a16:creationId xmlns:a16="http://schemas.microsoft.com/office/drawing/2014/main" id="{E6A97A07-E35B-8DEB-503D-318B071ADDE5}"/>
                  </a:ext>
                </a:extLst>
              </p:cNvPr>
              <p:cNvSpPr>
                <a:spLocks/>
              </p:cNvSpPr>
              <p:nvPr/>
            </p:nvSpPr>
            <p:spPr bwMode="auto">
              <a:xfrm>
                <a:off x="2213" y="2896"/>
                <a:ext cx="3" cy="10"/>
              </a:xfrm>
              <a:custGeom>
                <a:avLst/>
                <a:gdLst>
                  <a:gd name="T0" fmla="*/ 0 w 11"/>
                  <a:gd name="T1" fmla="*/ 1 h 31"/>
                  <a:gd name="T2" fmla="*/ 0 w 11"/>
                  <a:gd name="T3" fmla="*/ 3 h 31"/>
                  <a:gd name="T4" fmla="*/ 0 w 11"/>
                  <a:gd name="T5" fmla="*/ 7 h 31"/>
                  <a:gd name="T6" fmla="*/ 1 w 11"/>
                  <a:gd name="T7" fmla="*/ 10 h 31"/>
                  <a:gd name="T8" fmla="*/ 1 w 11"/>
                  <a:gd name="T9" fmla="*/ 14 h 31"/>
                  <a:gd name="T10" fmla="*/ 2 w 11"/>
                  <a:gd name="T11" fmla="*/ 17 h 31"/>
                  <a:gd name="T12" fmla="*/ 4 w 11"/>
                  <a:gd name="T13" fmla="*/ 21 h 31"/>
                  <a:gd name="T14" fmla="*/ 4 w 11"/>
                  <a:gd name="T15" fmla="*/ 25 h 31"/>
                  <a:gd name="T16" fmla="*/ 5 w 11"/>
                  <a:gd name="T17" fmla="*/ 28 h 31"/>
                  <a:gd name="T18" fmla="*/ 5 w 11"/>
                  <a:gd name="T19" fmla="*/ 31 h 31"/>
                  <a:gd name="T20" fmla="*/ 11 w 11"/>
                  <a:gd name="T21" fmla="*/ 31 h 31"/>
                  <a:gd name="T22" fmla="*/ 11 w 11"/>
                  <a:gd name="T23" fmla="*/ 27 h 31"/>
                  <a:gd name="T24" fmla="*/ 9 w 11"/>
                  <a:gd name="T25" fmla="*/ 24 h 31"/>
                  <a:gd name="T26" fmla="*/ 9 w 11"/>
                  <a:gd name="T27" fmla="*/ 19 h 31"/>
                  <a:gd name="T28" fmla="*/ 8 w 11"/>
                  <a:gd name="T29" fmla="*/ 16 h 31"/>
                  <a:gd name="T30" fmla="*/ 7 w 11"/>
                  <a:gd name="T31" fmla="*/ 12 h 31"/>
                  <a:gd name="T32" fmla="*/ 6 w 11"/>
                  <a:gd name="T33" fmla="*/ 9 h 31"/>
                  <a:gd name="T34" fmla="*/ 5 w 11"/>
                  <a:gd name="T35" fmla="*/ 6 h 31"/>
                  <a:gd name="T36" fmla="*/ 5 w 11"/>
                  <a:gd name="T37" fmla="*/ 3 h 31"/>
                  <a:gd name="T38" fmla="*/ 5 w 11"/>
                  <a:gd name="T39" fmla="*/ 5 h 31"/>
                  <a:gd name="T40" fmla="*/ 5 w 11"/>
                  <a:gd name="T41" fmla="*/ 3 h 31"/>
                  <a:gd name="T42" fmla="*/ 4 w 11"/>
                  <a:gd name="T43" fmla="*/ 1 h 31"/>
                  <a:gd name="T44" fmla="*/ 2 w 11"/>
                  <a:gd name="T45" fmla="*/ 0 h 31"/>
                  <a:gd name="T46" fmla="*/ 1 w 11"/>
                  <a:gd name="T47" fmla="*/ 1 h 31"/>
                  <a:gd name="T48" fmla="*/ 0 w 11"/>
                  <a:gd name="T49" fmla="*/ 3 h 31"/>
                  <a:gd name="T50" fmla="*/ 0 w 11"/>
                  <a:gd name="T51"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31">
                    <a:moveTo>
                      <a:pt x="0" y="1"/>
                    </a:moveTo>
                    <a:lnTo>
                      <a:pt x="0" y="3"/>
                    </a:lnTo>
                    <a:lnTo>
                      <a:pt x="0" y="7"/>
                    </a:lnTo>
                    <a:lnTo>
                      <a:pt x="1" y="10"/>
                    </a:lnTo>
                    <a:lnTo>
                      <a:pt x="1" y="14"/>
                    </a:lnTo>
                    <a:lnTo>
                      <a:pt x="2" y="17"/>
                    </a:lnTo>
                    <a:lnTo>
                      <a:pt x="4" y="21"/>
                    </a:lnTo>
                    <a:lnTo>
                      <a:pt x="4" y="25"/>
                    </a:lnTo>
                    <a:lnTo>
                      <a:pt x="5" y="28"/>
                    </a:lnTo>
                    <a:lnTo>
                      <a:pt x="5" y="31"/>
                    </a:lnTo>
                    <a:lnTo>
                      <a:pt x="11" y="31"/>
                    </a:lnTo>
                    <a:lnTo>
                      <a:pt x="11" y="27"/>
                    </a:lnTo>
                    <a:lnTo>
                      <a:pt x="9" y="24"/>
                    </a:lnTo>
                    <a:lnTo>
                      <a:pt x="9" y="19"/>
                    </a:lnTo>
                    <a:lnTo>
                      <a:pt x="8" y="16"/>
                    </a:lnTo>
                    <a:lnTo>
                      <a:pt x="7" y="12"/>
                    </a:lnTo>
                    <a:lnTo>
                      <a:pt x="6" y="9"/>
                    </a:lnTo>
                    <a:lnTo>
                      <a:pt x="5" y="6"/>
                    </a:lnTo>
                    <a:lnTo>
                      <a:pt x="5" y="3"/>
                    </a:lnTo>
                    <a:lnTo>
                      <a:pt x="5" y="5"/>
                    </a:lnTo>
                    <a:lnTo>
                      <a:pt x="5" y="3"/>
                    </a:lnTo>
                    <a:lnTo>
                      <a:pt x="4" y="1"/>
                    </a:lnTo>
                    <a:lnTo>
                      <a:pt x="2" y="0"/>
                    </a:lnTo>
                    <a:lnTo>
                      <a:pt x="1" y="1"/>
                    </a:lnTo>
                    <a:lnTo>
                      <a:pt x="0" y="3"/>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55" name="Freeform 363">
                <a:extLst>
                  <a:ext uri="{FF2B5EF4-FFF2-40B4-BE49-F238E27FC236}">
                    <a16:creationId xmlns:a16="http://schemas.microsoft.com/office/drawing/2014/main" id="{24C92635-94F5-53D9-7F6B-6837A7E357F7}"/>
                  </a:ext>
                </a:extLst>
              </p:cNvPr>
              <p:cNvSpPr>
                <a:spLocks/>
              </p:cNvSpPr>
              <p:nvPr/>
            </p:nvSpPr>
            <p:spPr bwMode="auto">
              <a:xfrm>
                <a:off x="2213" y="2883"/>
                <a:ext cx="7" cy="14"/>
              </a:xfrm>
              <a:custGeom>
                <a:avLst/>
                <a:gdLst>
                  <a:gd name="T0" fmla="*/ 16 w 21"/>
                  <a:gd name="T1" fmla="*/ 4 h 43"/>
                  <a:gd name="T2" fmla="*/ 15 w 21"/>
                  <a:gd name="T3" fmla="*/ 3 h 43"/>
                  <a:gd name="T4" fmla="*/ 15 w 21"/>
                  <a:gd name="T5" fmla="*/ 7 h 43"/>
                  <a:gd name="T6" fmla="*/ 14 w 21"/>
                  <a:gd name="T7" fmla="*/ 12 h 43"/>
                  <a:gd name="T8" fmla="*/ 12 w 21"/>
                  <a:gd name="T9" fmla="*/ 16 h 43"/>
                  <a:gd name="T10" fmla="*/ 10 w 21"/>
                  <a:gd name="T11" fmla="*/ 21 h 43"/>
                  <a:gd name="T12" fmla="*/ 8 w 21"/>
                  <a:gd name="T13" fmla="*/ 27 h 43"/>
                  <a:gd name="T14" fmla="*/ 6 w 21"/>
                  <a:gd name="T15" fmla="*/ 31 h 43"/>
                  <a:gd name="T16" fmla="*/ 3 w 21"/>
                  <a:gd name="T17" fmla="*/ 36 h 43"/>
                  <a:gd name="T18" fmla="*/ 0 w 21"/>
                  <a:gd name="T19" fmla="*/ 39 h 43"/>
                  <a:gd name="T20" fmla="*/ 4 w 21"/>
                  <a:gd name="T21" fmla="*/ 43 h 43"/>
                  <a:gd name="T22" fmla="*/ 7 w 21"/>
                  <a:gd name="T23" fmla="*/ 39 h 43"/>
                  <a:gd name="T24" fmla="*/ 10 w 21"/>
                  <a:gd name="T25" fmla="*/ 35 h 43"/>
                  <a:gd name="T26" fmla="*/ 13 w 21"/>
                  <a:gd name="T27" fmla="*/ 29 h 43"/>
                  <a:gd name="T28" fmla="*/ 16 w 21"/>
                  <a:gd name="T29" fmla="*/ 24 h 43"/>
                  <a:gd name="T30" fmla="*/ 18 w 21"/>
                  <a:gd name="T31" fmla="*/ 18 h 43"/>
                  <a:gd name="T32" fmla="*/ 19 w 21"/>
                  <a:gd name="T33" fmla="*/ 12 h 43"/>
                  <a:gd name="T34" fmla="*/ 21 w 21"/>
                  <a:gd name="T35" fmla="*/ 8 h 43"/>
                  <a:gd name="T36" fmla="*/ 21 w 21"/>
                  <a:gd name="T37" fmla="*/ 3 h 43"/>
                  <a:gd name="T38" fmla="*/ 21 w 21"/>
                  <a:gd name="T39" fmla="*/ 1 h 43"/>
                  <a:gd name="T40" fmla="*/ 21 w 21"/>
                  <a:gd name="T41" fmla="*/ 3 h 43"/>
                  <a:gd name="T42" fmla="*/ 20 w 21"/>
                  <a:gd name="T43" fmla="*/ 1 h 43"/>
                  <a:gd name="T44" fmla="*/ 18 w 21"/>
                  <a:gd name="T45" fmla="*/ 0 h 43"/>
                  <a:gd name="T46" fmla="*/ 17 w 21"/>
                  <a:gd name="T47" fmla="*/ 1 h 43"/>
                  <a:gd name="T48" fmla="*/ 15 w 21"/>
                  <a:gd name="T49" fmla="*/ 3 h 43"/>
                  <a:gd name="T50" fmla="*/ 16 w 21"/>
                  <a:gd name="T51"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43">
                    <a:moveTo>
                      <a:pt x="16" y="4"/>
                    </a:moveTo>
                    <a:lnTo>
                      <a:pt x="15" y="3"/>
                    </a:lnTo>
                    <a:lnTo>
                      <a:pt x="15" y="7"/>
                    </a:lnTo>
                    <a:lnTo>
                      <a:pt x="14" y="12"/>
                    </a:lnTo>
                    <a:lnTo>
                      <a:pt x="12" y="16"/>
                    </a:lnTo>
                    <a:lnTo>
                      <a:pt x="10" y="21"/>
                    </a:lnTo>
                    <a:lnTo>
                      <a:pt x="8" y="27"/>
                    </a:lnTo>
                    <a:lnTo>
                      <a:pt x="6" y="31"/>
                    </a:lnTo>
                    <a:lnTo>
                      <a:pt x="3" y="36"/>
                    </a:lnTo>
                    <a:lnTo>
                      <a:pt x="0" y="39"/>
                    </a:lnTo>
                    <a:lnTo>
                      <a:pt x="4" y="43"/>
                    </a:lnTo>
                    <a:lnTo>
                      <a:pt x="7" y="39"/>
                    </a:lnTo>
                    <a:lnTo>
                      <a:pt x="10" y="35"/>
                    </a:lnTo>
                    <a:lnTo>
                      <a:pt x="13" y="29"/>
                    </a:lnTo>
                    <a:lnTo>
                      <a:pt x="16" y="24"/>
                    </a:lnTo>
                    <a:lnTo>
                      <a:pt x="18" y="18"/>
                    </a:lnTo>
                    <a:lnTo>
                      <a:pt x="19" y="12"/>
                    </a:lnTo>
                    <a:lnTo>
                      <a:pt x="21" y="8"/>
                    </a:lnTo>
                    <a:lnTo>
                      <a:pt x="21" y="3"/>
                    </a:lnTo>
                    <a:lnTo>
                      <a:pt x="21" y="1"/>
                    </a:lnTo>
                    <a:lnTo>
                      <a:pt x="21" y="3"/>
                    </a:lnTo>
                    <a:lnTo>
                      <a:pt x="20" y="1"/>
                    </a:lnTo>
                    <a:lnTo>
                      <a:pt x="18" y="0"/>
                    </a:lnTo>
                    <a:lnTo>
                      <a:pt x="17" y="1"/>
                    </a:lnTo>
                    <a:lnTo>
                      <a:pt x="15" y="3"/>
                    </a:lnTo>
                    <a:lnTo>
                      <a:pt x="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56" name="Freeform 364">
                <a:extLst>
                  <a:ext uri="{FF2B5EF4-FFF2-40B4-BE49-F238E27FC236}">
                    <a16:creationId xmlns:a16="http://schemas.microsoft.com/office/drawing/2014/main" id="{9E28CDBB-B894-5296-6D2C-F22556029A87}"/>
                  </a:ext>
                </a:extLst>
              </p:cNvPr>
              <p:cNvSpPr>
                <a:spLocks/>
              </p:cNvSpPr>
              <p:nvPr/>
            </p:nvSpPr>
            <p:spPr bwMode="auto">
              <a:xfrm>
                <a:off x="2096" y="2832"/>
                <a:ext cx="123" cy="52"/>
              </a:xfrm>
              <a:custGeom>
                <a:avLst/>
                <a:gdLst>
                  <a:gd name="T0" fmla="*/ 12 w 369"/>
                  <a:gd name="T1" fmla="*/ 10 h 157"/>
                  <a:gd name="T2" fmla="*/ 33 w 369"/>
                  <a:gd name="T3" fmla="*/ 6 h 157"/>
                  <a:gd name="T4" fmla="*/ 59 w 369"/>
                  <a:gd name="T5" fmla="*/ 6 h 157"/>
                  <a:gd name="T6" fmla="*/ 83 w 369"/>
                  <a:gd name="T7" fmla="*/ 7 h 157"/>
                  <a:gd name="T8" fmla="*/ 109 w 369"/>
                  <a:gd name="T9" fmla="*/ 11 h 157"/>
                  <a:gd name="T10" fmla="*/ 135 w 369"/>
                  <a:gd name="T11" fmla="*/ 18 h 157"/>
                  <a:gd name="T12" fmla="*/ 161 w 369"/>
                  <a:gd name="T13" fmla="*/ 26 h 157"/>
                  <a:gd name="T14" fmla="*/ 189 w 369"/>
                  <a:gd name="T15" fmla="*/ 36 h 157"/>
                  <a:gd name="T16" fmla="*/ 215 w 369"/>
                  <a:gd name="T17" fmla="*/ 46 h 157"/>
                  <a:gd name="T18" fmla="*/ 240 w 369"/>
                  <a:gd name="T19" fmla="*/ 59 h 157"/>
                  <a:gd name="T20" fmla="*/ 264 w 369"/>
                  <a:gd name="T21" fmla="*/ 73 h 157"/>
                  <a:gd name="T22" fmla="*/ 287 w 369"/>
                  <a:gd name="T23" fmla="*/ 89 h 157"/>
                  <a:gd name="T24" fmla="*/ 309 w 369"/>
                  <a:gd name="T25" fmla="*/ 104 h 157"/>
                  <a:gd name="T26" fmla="*/ 328 w 369"/>
                  <a:gd name="T27" fmla="*/ 119 h 157"/>
                  <a:gd name="T28" fmla="*/ 344 w 369"/>
                  <a:gd name="T29" fmla="*/ 135 h 157"/>
                  <a:gd name="T30" fmla="*/ 359 w 369"/>
                  <a:gd name="T31" fmla="*/ 149 h 157"/>
                  <a:gd name="T32" fmla="*/ 369 w 369"/>
                  <a:gd name="T33" fmla="*/ 154 h 157"/>
                  <a:gd name="T34" fmla="*/ 356 w 369"/>
                  <a:gd name="T35" fmla="*/ 139 h 157"/>
                  <a:gd name="T36" fmla="*/ 340 w 369"/>
                  <a:gd name="T37" fmla="*/ 122 h 157"/>
                  <a:gd name="T38" fmla="*/ 322 w 369"/>
                  <a:gd name="T39" fmla="*/ 107 h 157"/>
                  <a:gd name="T40" fmla="*/ 301 w 369"/>
                  <a:gd name="T41" fmla="*/ 92 h 157"/>
                  <a:gd name="T42" fmla="*/ 279 w 369"/>
                  <a:gd name="T43" fmla="*/ 76 h 157"/>
                  <a:gd name="T44" fmla="*/ 254 w 369"/>
                  <a:gd name="T45" fmla="*/ 61 h 157"/>
                  <a:gd name="T46" fmla="*/ 230 w 369"/>
                  <a:gd name="T47" fmla="*/ 48 h 157"/>
                  <a:gd name="T48" fmla="*/ 204 w 369"/>
                  <a:gd name="T49" fmla="*/ 36 h 157"/>
                  <a:gd name="T50" fmla="*/ 176 w 369"/>
                  <a:gd name="T51" fmla="*/ 25 h 157"/>
                  <a:gd name="T52" fmla="*/ 150 w 369"/>
                  <a:gd name="T53" fmla="*/ 16 h 157"/>
                  <a:gd name="T54" fmla="*/ 123 w 369"/>
                  <a:gd name="T55" fmla="*/ 9 h 157"/>
                  <a:gd name="T56" fmla="*/ 97 w 369"/>
                  <a:gd name="T57" fmla="*/ 3 h 157"/>
                  <a:gd name="T58" fmla="*/ 71 w 369"/>
                  <a:gd name="T59" fmla="*/ 1 h 157"/>
                  <a:gd name="T60" fmla="*/ 45 w 369"/>
                  <a:gd name="T61" fmla="*/ 0 h 157"/>
                  <a:gd name="T62" fmla="*/ 22 w 369"/>
                  <a:gd name="T63" fmla="*/ 3 h 157"/>
                  <a:gd name="T64" fmla="*/ 0 w 369"/>
                  <a:gd name="T65" fmla="*/ 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 h="157">
                    <a:moveTo>
                      <a:pt x="2" y="14"/>
                    </a:moveTo>
                    <a:lnTo>
                      <a:pt x="12" y="10"/>
                    </a:lnTo>
                    <a:lnTo>
                      <a:pt x="23" y="8"/>
                    </a:lnTo>
                    <a:lnTo>
                      <a:pt x="33" y="6"/>
                    </a:lnTo>
                    <a:lnTo>
                      <a:pt x="45" y="6"/>
                    </a:lnTo>
                    <a:lnTo>
                      <a:pt x="59" y="6"/>
                    </a:lnTo>
                    <a:lnTo>
                      <a:pt x="71" y="6"/>
                    </a:lnTo>
                    <a:lnTo>
                      <a:pt x="83" y="7"/>
                    </a:lnTo>
                    <a:lnTo>
                      <a:pt x="96" y="9"/>
                    </a:lnTo>
                    <a:lnTo>
                      <a:pt x="109" y="11"/>
                    </a:lnTo>
                    <a:lnTo>
                      <a:pt x="122" y="14"/>
                    </a:lnTo>
                    <a:lnTo>
                      <a:pt x="135" y="18"/>
                    </a:lnTo>
                    <a:lnTo>
                      <a:pt x="147" y="21"/>
                    </a:lnTo>
                    <a:lnTo>
                      <a:pt x="161" y="26"/>
                    </a:lnTo>
                    <a:lnTo>
                      <a:pt x="174" y="31"/>
                    </a:lnTo>
                    <a:lnTo>
                      <a:pt x="189" y="36"/>
                    </a:lnTo>
                    <a:lnTo>
                      <a:pt x="202" y="41"/>
                    </a:lnTo>
                    <a:lnTo>
                      <a:pt x="215" y="46"/>
                    </a:lnTo>
                    <a:lnTo>
                      <a:pt x="227" y="53"/>
                    </a:lnTo>
                    <a:lnTo>
                      <a:pt x="240" y="59"/>
                    </a:lnTo>
                    <a:lnTo>
                      <a:pt x="252" y="66"/>
                    </a:lnTo>
                    <a:lnTo>
                      <a:pt x="264" y="73"/>
                    </a:lnTo>
                    <a:lnTo>
                      <a:pt x="275" y="80"/>
                    </a:lnTo>
                    <a:lnTo>
                      <a:pt x="287" y="89"/>
                    </a:lnTo>
                    <a:lnTo>
                      <a:pt x="298" y="96"/>
                    </a:lnTo>
                    <a:lnTo>
                      <a:pt x="309" y="104"/>
                    </a:lnTo>
                    <a:lnTo>
                      <a:pt x="318" y="111"/>
                    </a:lnTo>
                    <a:lnTo>
                      <a:pt x="328" y="119"/>
                    </a:lnTo>
                    <a:lnTo>
                      <a:pt x="337" y="127"/>
                    </a:lnTo>
                    <a:lnTo>
                      <a:pt x="344" y="135"/>
                    </a:lnTo>
                    <a:lnTo>
                      <a:pt x="352" y="142"/>
                    </a:lnTo>
                    <a:lnTo>
                      <a:pt x="359" y="149"/>
                    </a:lnTo>
                    <a:lnTo>
                      <a:pt x="365" y="157"/>
                    </a:lnTo>
                    <a:lnTo>
                      <a:pt x="369" y="154"/>
                    </a:lnTo>
                    <a:lnTo>
                      <a:pt x="363" y="146"/>
                    </a:lnTo>
                    <a:lnTo>
                      <a:pt x="356" y="139"/>
                    </a:lnTo>
                    <a:lnTo>
                      <a:pt x="348" y="130"/>
                    </a:lnTo>
                    <a:lnTo>
                      <a:pt x="340" y="122"/>
                    </a:lnTo>
                    <a:lnTo>
                      <a:pt x="331" y="115"/>
                    </a:lnTo>
                    <a:lnTo>
                      <a:pt x="322" y="107"/>
                    </a:lnTo>
                    <a:lnTo>
                      <a:pt x="312" y="99"/>
                    </a:lnTo>
                    <a:lnTo>
                      <a:pt x="301" y="92"/>
                    </a:lnTo>
                    <a:lnTo>
                      <a:pt x="290" y="83"/>
                    </a:lnTo>
                    <a:lnTo>
                      <a:pt x="279" y="76"/>
                    </a:lnTo>
                    <a:lnTo>
                      <a:pt x="267" y="69"/>
                    </a:lnTo>
                    <a:lnTo>
                      <a:pt x="254" y="61"/>
                    </a:lnTo>
                    <a:lnTo>
                      <a:pt x="242" y="55"/>
                    </a:lnTo>
                    <a:lnTo>
                      <a:pt x="230" y="48"/>
                    </a:lnTo>
                    <a:lnTo>
                      <a:pt x="217" y="42"/>
                    </a:lnTo>
                    <a:lnTo>
                      <a:pt x="204" y="36"/>
                    </a:lnTo>
                    <a:lnTo>
                      <a:pt x="191" y="30"/>
                    </a:lnTo>
                    <a:lnTo>
                      <a:pt x="176" y="25"/>
                    </a:lnTo>
                    <a:lnTo>
                      <a:pt x="163" y="20"/>
                    </a:lnTo>
                    <a:lnTo>
                      <a:pt x="150" y="16"/>
                    </a:lnTo>
                    <a:lnTo>
                      <a:pt x="136" y="12"/>
                    </a:lnTo>
                    <a:lnTo>
                      <a:pt x="123" y="9"/>
                    </a:lnTo>
                    <a:lnTo>
                      <a:pt x="110" y="6"/>
                    </a:lnTo>
                    <a:lnTo>
                      <a:pt x="97" y="3"/>
                    </a:lnTo>
                    <a:lnTo>
                      <a:pt x="84" y="2"/>
                    </a:lnTo>
                    <a:lnTo>
                      <a:pt x="71" y="1"/>
                    </a:lnTo>
                    <a:lnTo>
                      <a:pt x="59" y="0"/>
                    </a:lnTo>
                    <a:lnTo>
                      <a:pt x="45" y="0"/>
                    </a:lnTo>
                    <a:lnTo>
                      <a:pt x="33" y="1"/>
                    </a:lnTo>
                    <a:lnTo>
                      <a:pt x="22" y="3"/>
                    </a:lnTo>
                    <a:lnTo>
                      <a:pt x="11" y="5"/>
                    </a:lnTo>
                    <a:lnTo>
                      <a:pt x="0" y="8"/>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57" name="Freeform 365">
                <a:extLst>
                  <a:ext uri="{FF2B5EF4-FFF2-40B4-BE49-F238E27FC236}">
                    <a16:creationId xmlns:a16="http://schemas.microsoft.com/office/drawing/2014/main" id="{F11E8532-8ED1-CCDB-66C0-22DC2547A37A}"/>
                  </a:ext>
                </a:extLst>
              </p:cNvPr>
              <p:cNvSpPr>
                <a:spLocks/>
              </p:cNvSpPr>
              <p:nvPr/>
            </p:nvSpPr>
            <p:spPr bwMode="auto">
              <a:xfrm>
                <a:off x="2072" y="2834"/>
                <a:ext cx="26" cy="78"/>
              </a:xfrm>
              <a:custGeom>
                <a:avLst/>
                <a:gdLst>
                  <a:gd name="T0" fmla="*/ 69 w 76"/>
                  <a:gd name="T1" fmla="*/ 231 h 234"/>
                  <a:gd name="T2" fmla="*/ 66 w 76"/>
                  <a:gd name="T3" fmla="*/ 228 h 234"/>
                  <a:gd name="T4" fmla="*/ 57 w 76"/>
                  <a:gd name="T5" fmla="*/ 224 h 234"/>
                  <a:gd name="T6" fmla="*/ 47 w 76"/>
                  <a:gd name="T7" fmla="*/ 216 h 234"/>
                  <a:gd name="T8" fmla="*/ 38 w 76"/>
                  <a:gd name="T9" fmla="*/ 205 h 234"/>
                  <a:gd name="T10" fmla="*/ 29 w 76"/>
                  <a:gd name="T11" fmla="*/ 192 h 234"/>
                  <a:gd name="T12" fmla="*/ 23 w 76"/>
                  <a:gd name="T13" fmla="*/ 177 h 234"/>
                  <a:gd name="T14" fmla="*/ 16 w 76"/>
                  <a:gd name="T15" fmla="*/ 161 h 234"/>
                  <a:gd name="T16" fmla="*/ 11 w 76"/>
                  <a:gd name="T17" fmla="*/ 144 h 234"/>
                  <a:gd name="T18" fmla="*/ 8 w 76"/>
                  <a:gd name="T19" fmla="*/ 125 h 234"/>
                  <a:gd name="T20" fmla="*/ 5 w 76"/>
                  <a:gd name="T21" fmla="*/ 108 h 234"/>
                  <a:gd name="T22" fmla="*/ 8 w 76"/>
                  <a:gd name="T23" fmla="*/ 90 h 234"/>
                  <a:gd name="T24" fmla="*/ 11 w 76"/>
                  <a:gd name="T25" fmla="*/ 71 h 234"/>
                  <a:gd name="T26" fmla="*/ 17 w 76"/>
                  <a:gd name="T27" fmla="*/ 55 h 234"/>
                  <a:gd name="T28" fmla="*/ 27 w 76"/>
                  <a:gd name="T29" fmla="*/ 40 h 234"/>
                  <a:gd name="T30" fmla="*/ 39 w 76"/>
                  <a:gd name="T31" fmla="*/ 26 h 234"/>
                  <a:gd name="T32" fmla="*/ 55 w 76"/>
                  <a:gd name="T33" fmla="*/ 14 h 234"/>
                  <a:gd name="T34" fmla="*/ 76 w 76"/>
                  <a:gd name="T35" fmla="*/ 6 h 234"/>
                  <a:gd name="T36" fmla="*/ 73 w 76"/>
                  <a:gd name="T37" fmla="*/ 0 h 234"/>
                  <a:gd name="T38" fmla="*/ 53 w 76"/>
                  <a:gd name="T39" fmla="*/ 10 h 234"/>
                  <a:gd name="T40" fmla="*/ 36 w 76"/>
                  <a:gd name="T41" fmla="*/ 22 h 234"/>
                  <a:gd name="T42" fmla="*/ 23 w 76"/>
                  <a:gd name="T43" fmla="*/ 36 h 234"/>
                  <a:gd name="T44" fmla="*/ 12 w 76"/>
                  <a:gd name="T45" fmla="*/ 52 h 234"/>
                  <a:gd name="T46" fmla="*/ 4 w 76"/>
                  <a:gd name="T47" fmla="*/ 70 h 234"/>
                  <a:gd name="T48" fmla="*/ 1 w 76"/>
                  <a:gd name="T49" fmla="*/ 89 h 234"/>
                  <a:gd name="T50" fmla="*/ 0 w 76"/>
                  <a:gd name="T51" fmla="*/ 108 h 234"/>
                  <a:gd name="T52" fmla="*/ 1 w 76"/>
                  <a:gd name="T53" fmla="*/ 127 h 234"/>
                  <a:gd name="T54" fmla="*/ 4 w 76"/>
                  <a:gd name="T55" fmla="*/ 145 h 234"/>
                  <a:gd name="T56" fmla="*/ 10 w 76"/>
                  <a:gd name="T57" fmla="*/ 163 h 234"/>
                  <a:gd name="T58" fmla="*/ 17 w 76"/>
                  <a:gd name="T59" fmla="*/ 180 h 234"/>
                  <a:gd name="T60" fmla="*/ 25 w 76"/>
                  <a:gd name="T61" fmla="*/ 195 h 234"/>
                  <a:gd name="T62" fmla="*/ 34 w 76"/>
                  <a:gd name="T63" fmla="*/ 209 h 234"/>
                  <a:gd name="T64" fmla="*/ 44 w 76"/>
                  <a:gd name="T65" fmla="*/ 220 h 234"/>
                  <a:gd name="T66" fmla="*/ 54 w 76"/>
                  <a:gd name="T67" fmla="*/ 228 h 234"/>
                  <a:gd name="T68" fmla="*/ 65 w 76"/>
                  <a:gd name="T69" fmla="*/ 234 h 234"/>
                  <a:gd name="T70" fmla="*/ 63 w 76"/>
                  <a:gd name="T71" fmla="*/ 231 h 234"/>
                  <a:gd name="T72" fmla="*/ 65 w 76"/>
                  <a:gd name="T73" fmla="*/ 234 h 234"/>
                  <a:gd name="T74" fmla="*/ 68 w 76"/>
                  <a:gd name="T75" fmla="*/ 233 h 234"/>
                  <a:gd name="T76" fmla="*/ 69 w 76"/>
                  <a:gd name="T77" fmla="*/ 231 h 234"/>
                  <a:gd name="T78" fmla="*/ 68 w 76"/>
                  <a:gd name="T79" fmla="*/ 229 h 234"/>
                  <a:gd name="T80" fmla="*/ 66 w 76"/>
                  <a:gd name="T81" fmla="*/ 228 h 234"/>
                  <a:gd name="T82" fmla="*/ 69 w 76"/>
                  <a:gd name="T83" fmla="*/ 23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234">
                    <a:moveTo>
                      <a:pt x="69" y="231"/>
                    </a:moveTo>
                    <a:lnTo>
                      <a:pt x="66" y="228"/>
                    </a:lnTo>
                    <a:lnTo>
                      <a:pt x="57" y="224"/>
                    </a:lnTo>
                    <a:lnTo>
                      <a:pt x="47" y="216"/>
                    </a:lnTo>
                    <a:lnTo>
                      <a:pt x="38" y="205"/>
                    </a:lnTo>
                    <a:lnTo>
                      <a:pt x="29" y="192"/>
                    </a:lnTo>
                    <a:lnTo>
                      <a:pt x="23" y="177"/>
                    </a:lnTo>
                    <a:lnTo>
                      <a:pt x="16" y="161"/>
                    </a:lnTo>
                    <a:lnTo>
                      <a:pt x="11" y="144"/>
                    </a:lnTo>
                    <a:lnTo>
                      <a:pt x="8" y="125"/>
                    </a:lnTo>
                    <a:lnTo>
                      <a:pt x="5" y="108"/>
                    </a:lnTo>
                    <a:lnTo>
                      <a:pt x="8" y="90"/>
                    </a:lnTo>
                    <a:lnTo>
                      <a:pt x="11" y="71"/>
                    </a:lnTo>
                    <a:lnTo>
                      <a:pt x="17" y="55"/>
                    </a:lnTo>
                    <a:lnTo>
                      <a:pt x="27" y="40"/>
                    </a:lnTo>
                    <a:lnTo>
                      <a:pt x="39" y="26"/>
                    </a:lnTo>
                    <a:lnTo>
                      <a:pt x="55" y="14"/>
                    </a:lnTo>
                    <a:lnTo>
                      <a:pt x="76" y="6"/>
                    </a:lnTo>
                    <a:lnTo>
                      <a:pt x="73" y="0"/>
                    </a:lnTo>
                    <a:lnTo>
                      <a:pt x="53" y="10"/>
                    </a:lnTo>
                    <a:lnTo>
                      <a:pt x="36" y="22"/>
                    </a:lnTo>
                    <a:lnTo>
                      <a:pt x="23" y="36"/>
                    </a:lnTo>
                    <a:lnTo>
                      <a:pt x="12" y="52"/>
                    </a:lnTo>
                    <a:lnTo>
                      <a:pt x="4" y="70"/>
                    </a:lnTo>
                    <a:lnTo>
                      <a:pt x="1" y="89"/>
                    </a:lnTo>
                    <a:lnTo>
                      <a:pt x="0" y="108"/>
                    </a:lnTo>
                    <a:lnTo>
                      <a:pt x="1" y="127"/>
                    </a:lnTo>
                    <a:lnTo>
                      <a:pt x="4" y="145"/>
                    </a:lnTo>
                    <a:lnTo>
                      <a:pt x="10" y="163"/>
                    </a:lnTo>
                    <a:lnTo>
                      <a:pt x="17" y="180"/>
                    </a:lnTo>
                    <a:lnTo>
                      <a:pt x="25" y="195"/>
                    </a:lnTo>
                    <a:lnTo>
                      <a:pt x="34" y="209"/>
                    </a:lnTo>
                    <a:lnTo>
                      <a:pt x="44" y="220"/>
                    </a:lnTo>
                    <a:lnTo>
                      <a:pt x="54" y="228"/>
                    </a:lnTo>
                    <a:lnTo>
                      <a:pt x="65" y="234"/>
                    </a:lnTo>
                    <a:lnTo>
                      <a:pt x="63" y="231"/>
                    </a:lnTo>
                    <a:lnTo>
                      <a:pt x="65" y="234"/>
                    </a:lnTo>
                    <a:lnTo>
                      <a:pt x="68" y="233"/>
                    </a:lnTo>
                    <a:lnTo>
                      <a:pt x="69" y="231"/>
                    </a:lnTo>
                    <a:lnTo>
                      <a:pt x="68" y="229"/>
                    </a:lnTo>
                    <a:lnTo>
                      <a:pt x="66" y="228"/>
                    </a:lnTo>
                    <a:lnTo>
                      <a:pt x="69" y="2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58" name="Freeform 366">
                <a:extLst>
                  <a:ext uri="{FF2B5EF4-FFF2-40B4-BE49-F238E27FC236}">
                    <a16:creationId xmlns:a16="http://schemas.microsoft.com/office/drawing/2014/main" id="{8C124858-1926-3A79-7A8B-A936C10ADA13}"/>
                  </a:ext>
                </a:extLst>
              </p:cNvPr>
              <p:cNvSpPr>
                <a:spLocks/>
              </p:cNvSpPr>
              <p:nvPr/>
            </p:nvSpPr>
            <p:spPr bwMode="auto">
              <a:xfrm>
                <a:off x="2094" y="2911"/>
                <a:ext cx="19" cy="73"/>
              </a:xfrm>
              <a:custGeom>
                <a:avLst/>
                <a:gdLst>
                  <a:gd name="T0" fmla="*/ 57 w 57"/>
                  <a:gd name="T1" fmla="*/ 215 h 217"/>
                  <a:gd name="T2" fmla="*/ 52 w 57"/>
                  <a:gd name="T3" fmla="*/ 203 h 217"/>
                  <a:gd name="T4" fmla="*/ 47 w 57"/>
                  <a:gd name="T5" fmla="*/ 190 h 217"/>
                  <a:gd name="T6" fmla="*/ 42 w 57"/>
                  <a:gd name="T7" fmla="*/ 177 h 217"/>
                  <a:gd name="T8" fmla="*/ 38 w 57"/>
                  <a:gd name="T9" fmla="*/ 164 h 217"/>
                  <a:gd name="T10" fmla="*/ 33 w 57"/>
                  <a:gd name="T11" fmla="*/ 151 h 217"/>
                  <a:gd name="T12" fmla="*/ 29 w 57"/>
                  <a:gd name="T13" fmla="*/ 139 h 217"/>
                  <a:gd name="T14" fmla="*/ 25 w 57"/>
                  <a:gd name="T15" fmla="*/ 125 h 217"/>
                  <a:gd name="T16" fmla="*/ 21 w 57"/>
                  <a:gd name="T17" fmla="*/ 112 h 217"/>
                  <a:gd name="T18" fmla="*/ 17 w 57"/>
                  <a:gd name="T19" fmla="*/ 98 h 217"/>
                  <a:gd name="T20" fmla="*/ 15 w 57"/>
                  <a:gd name="T21" fmla="*/ 84 h 217"/>
                  <a:gd name="T22" fmla="*/ 12 w 57"/>
                  <a:gd name="T23" fmla="*/ 70 h 217"/>
                  <a:gd name="T24" fmla="*/ 10 w 57"/>
                  <a:gd name="T25" fmla="*/ 56 h 217"/>
                  <a:gd name="T26" fmla="*/ 8 w 57"/>
                  <a:gd name="T27" fmla="*/ 43 h 217"/>
                  <a:gd name="T28" fmla="*/ 6 w 57"/>
                  <a:gd name="T29" fmla="*/ 29 h 217"/>
                  <a:gd name="T30" fmla="*/ 6 w 57"/>
                  <a:gd name="T31" fmla="*/ 15 h 217"/>
                  <a:gd name="T32" fmla="*/ 5 w 57"/>
                  <a:gd name="T33" fmla="*/ 0 h 217"/>
                  <a:gd name="T34" fmla="*/ 0 w 57"/>
                  <a:gd name="T35" fmla="*/ 0 h 217"/>
                  <a:gd name="T36" fmla="*/ 0 w 57"/>
                  <a:gd name="T37" fmla="*/ 15 h 217"/>
                  <a:gd name="T38" fmla="*/ 1 w 57"/>
                  <a:gd name="T39" fmla="*/ 29 h 217"/>
                  <a:gd name="T40" fmla="*/ 2 w 57"/>
                  <a:gd name="T41" fmla="*/ 44 h 217"/>
                  <a:gd name="T42" fmla="*/ 4 w 57"/>
                  <a:gd name="T43" fmla="*/ 58 h 217"/>
                  <a:gd name="T44" fmla="*/ 6 w 57"/>
                  <a:gd name="T45" fmla="*/ 71 h 217"/>
                  <a:gd name="T46" fmla="*/ 9 w 57"/>
                  <a:gd name="T47" fmla="*/ 85 h 217"/>
                  <a:gd name="T48" fmla="*/ 12 w 57"/>
                  <a:gd name="T49" fmla="*/ 99 h 217"/>
                  <a:gd name="T50" fmla="*/ 15 w 57"/>
                  <a:gd name="T51" fmla="*/ 113 h 217"/>
                  <a:gd name="T52" fmla="*/ 19 w 57"/>
                  <a:gd name="T53" fmla="*/ 127 h 217"/>
                  <a:gd name="T54" fmla="*/ 23 w 57"/>
                  <a:gd name="T55" fmla="*/ 140 h 217"/>
                  <a:gd name="T56" fmla="*/ 27 w 57"/>
                  <a:gd name="T57" fmla="*/ 154 h 217"/>
                  <a:gd name="T58" fmla="*/ 32 w 57"/>
                  <a:gd name="T59" fmla="*/ 166 h 217"/>
                  <a:gd name="T60" fmla="*/ 36 w 57"/>
                  <a:gd name="T61" fmla="*/ 179 h 217"/>
                  <a:gd name="T62" fmla="*/ 42 w 57"/>
                  <a:gd name="T63" fmla="*/ 192 h 217"/>
                  <a:gd name="T64" fmla="*/ 47 w 57"/>
                  <a:gd name="T65" fmla="*/ 205 h 217"/>
                  <a:gd name="T66" fmla="*/ 51 w 57"/>
                  <a:gd name="T67" fmla="*/ 217 h 217"/>
                  <a:gd name="T68" fmla="*/ 57 w 57"/>
                  <a:gd name="T69" fmla="*/ 21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 h="217">
                    <a:moveTo>
                      <a:pt x="57" y="215"/>
                    </a:moveTo>
                    <a:lnTo>
                      <a:pt x="52" y="203"/>
                    </a:lnTo>
                    <a:lnTo>
                      <a:pt x="47" y="190"/>
                    </a:lnTo>
                    <a:lnTo>
                      <a:pt x="42" y="177"/>
                    </a:lnTo>
                    <a:lnTo>
                      <a:pt x="38" y="164"/>
                    </a:lnTo>
                    <a:lnTo>
                      <a:pt x="33" y="151"/>
                    </a:lnTo>
                    <a:lnTo>
                      <a:pt x="29" y="139"/>
                    </a:lnTo>
                    <a:lnTo>
                      <a:pt x="25" y="125"/>
                    </a:lnTo>
                    <a:lnTo>
                      <a:pt x="21" y="112"/>
                    </a:lnTo>
                    <a:lnTo>
                      <a:pt x="17" y="98"/>
                    </a:lnTo>
                    <a:lnTo>
                      <a:pt x="15" y="84"/>
                    </a:lnTo>
                    <a:lnTo>
                      <a:pt x="12" y="70"/>
                    </a:lnTo>
                    <a:lnTo>
                      <a:pt x="10" y="56"/>
                    </a:lnTo>
                    <a:lnTo>
                      <a:pt x="8" y="43"/>
                    </a:lnTo>
                    <a:lnTo>
                      <a:pt x="6" y="29"/>
                    </a:lnTo>
                    <a:lnTo>
                      <a:pt x="6" y="15"/>
                    </a:lnTo>
                    <a:lnTo>
                      <a:pt x="5" y="0"/>
                    </a:lnTo>
                    <a:lnTo>
                      <a:pt x="0" y="0"/>
                    </a:lnTo>
                    <a:lnTo>
                      <a:pt x="0" y="15"/>
                    </a:lnTo>
                    <a:lnTo>
                      <a:pt x="1" y="29"/>
                    </a:lnTo>
                    <a:lnTo>
                      <a:pt x="2" y="44"/>
                    </a:lnTo>
                    <a:lnTo>
                      <a:pt x="4" y="58"/>
                    </a:lnTo>
                    <a:lnTo>
                      <a:pt x="6" y="71"/>
                    </a:lnTo>
                    <a:lnTo>
                      <a:pt x="9" y="85"/>
                    </a:lnTo>
                    <a:lnTo>
                      <a:pt x="12" y="99"/>
                    </a:lnTo>
                    <a:lnTo>
                      <a:pt x="15" y="113"/>
                    </a:lnTo>
                    <a:lnTo>
                      <a:pt x="19" y="127"/>
                    </a:lnTo>
                    <a:lnTo>
                      <a:pt x="23" y="140"/>
                    </a:lnTo>
                    <a:lnTo>
                      <a:pt x="27" y="154"/>
                    </a:lnTo>
                    <a:lnTo>
                      <a:pt x="32" y="166"/>
                    </a:lnTo>
                    <a:lnTo>
                      <a:pt x="36" y="179"/>
                    </a:lnTo>
                    <a:lnTo>
                      <a:pt x="42" y="192"/>
                    </a:lnTo>
                    <a:lnTo>
                      <a:pt x="47" y="205"/>
                    </a:lnTo>
                    <a:lnTo>
                      <a:pt x="51" y="217"/>
                    </a:lnTo>
                    <a:lnTo>
                      <a:pt x="57"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59" name="Freeform 367">
                <a:extLst>
                  <a:ext uri="{FF2B5EF4-FFF2-40B4-BE49-F238E27FC236}">
                    <a16:creationId xmlns:a16="http://schemas.microsoft.com/office/drawing/2014/main" id="{3ACA3FAE-D360-16B2-F49F-A829B8E41505}"/>
                  </a:ext>
                </a:extLst>
              </p:cNvPr>
              <p:cNvSpPr>
                <a:spLocks/>
              </p:cNvSpPr>
              <p:nvPr/>
            </p:nvSpPr>
            <p:spPr bwMode="auto">
              <a:xfrm>
                <a:off x="2110" y="2983"/>
                <a:ext cx="18" cy="15"/>
              </a:xfrm>
              <a:custGeom>
                <a:avLst/>
                <a:gdLst>
                  <a:gd name="T0" fmla="*/ 53 w 53"/>
                  <a:gd name="T1" fmla="*/ 43 h 46"/>
                  <a:gd name="T2" fmla="*/ 52 w 53"/>
                  <a:gd name="T3" fmla="*/ 41 h 46"/>
                  <a:gd name="T4" fmla="*/ 47 w 53"/>
                  <a:gd name="T5" fmla="*/ 37 h 46"/>
                  <a:gd name="T6" fmla="*/ 42 w 53"/>
                  <a:gd name="T7" fmla="*/ 32 h 46"/>
                  <a:gd name="T8" fmla="*/ 35 w 53"/>
                  <a:gd name="T9" fmla="*/ 28 h 46"/>
                  <a:gd name="T10" fmla="*/ 28 w 53"/>
                  <a:gd name="T11" fmla="*/ 23 h 46"/>
                  <a:gd name="T12" fmla="*/ 21 w 53"/>
                  <a:gd name="T13" fmla="*/ 18 h 46"/>
                  <a:gd name="T14" fmla="*/ 16 w 53"/>
                  <a:gd name="T15" fmla="*/ 13 h 46"/>
                  <a:gd name="T16" fmla="*/ 10 w 53"/>
                  <a:gd name="T17" fmla="*/ 6 h 46"/>
                  <a:gd name="T18" fmla="*/ 6 w 53"/>
                  <a:gd name="T19" fmla="*/ 0 h 46"/>
                  <a:gd name="T20" fmla="*/ 0 w 53"/>
                  <a:gd name="T21" fmla="*/ 2 h 46"/>
                  <a:gd name="T22" fmla="*/ 5 w 53"/>
                  <a:gd name="T23" fmla="*/ 9 h 46"/>
                  <a:gd name="T24" fmla="*/ 10 w 53"/>
                  <a:gd name="T25" fmla="*/ 16 h 46"/>
                  <a:gd name="T26" fmla="*/ 18 w 53"/>
                  <a:gd name="T27" fmla="*/ 23 h 46"/>
                  <a:gd name="T28" fmla="*/ 25 w 53"/>
                  <a:gd name="T29" fmla="*/ 28 h 46"/>
                  <a:gd name="T30" fmla="*/ 32 w 53"/>
                  <a:gd name="T31" fmla="*/ 32 h 46"/>
                  <a:gd name="T32" fmla="*/ 38 w 53"/>
                  <a:gd name="T33" fmla="*/ 37 h 46"/>
                  <a:gd name="T34" fmla="*/ 44 w 53"/>
                  <a:gd name="T35" fmla="*/ 41 h 46"/>
                  <a:gd name="T36" fmla="*/ 49 w 53"/>
                  <a:gd name="T37" fmla="*/ 45 h 46"/>
                  <a:gd name="T38" fmla="*/ 48 w 53"/>
                  <a:gd name="T39" fmla="*/ 43 h 46"/>
                  <a:gd name="T40" fmla="*/ 49 w 53"/>
                  <a:gd name="T41" fmla="*/ 45 h 46"/>
                  <a:gd name="T42" fmla="*/ 51 w 53"/>
                  <a:gd name="T43" fmla="*/ 46 h 46"/>
                  <a:gd name="T44" fmla="*/ 53 w 53"/>
                  <a:gd name="T45" fmla="*/ 45 h 46"/>
                  <a:gd name="T46" fmla="*/ 53 w 53"/>
                  <a:gd name="T47" fmla="*/ 42 h 46"/>
                  <a:gd name="T48" fmla="*/ 52 w 53"/>
                  <a:gd name="T49" fmla="*/ 41 h 46"/>
                  <a:gd name="T50" fmla="*/ 53 w 53"/>
                  <a:gd name="T5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 h="46">
                    <a:moveTo>
                      <a:pt x="53" y="43"/>
                    </a:moveTo>
                    <a:lnTo>
                      <a:pt x="52" y="41"/>
                    </a:lnTo>
                    <a:lnTo>
                      <a:pt x="47" y="37"/>
                    </a:lnTo>
                    <a:lnTo>
                      <a:pt x="42" y="32"/>
                    </a:lnTo>
                    <a:lnTo>
                      <a:pt x="35" y="28"/>
                    </a:lnTo>
                    <a:lnTo>
                      <a:pt x="28" y="23"/>
                    </a:lnTo>
                    <a:lnTo>
                      <a:pt x="21" y="18"/>
                    </a:lnTo>
                    <a:lnTo>
                      <a:pt x="16" y="13"/>
                    </a:lnTo>
                    <a:lnTo>
                      <a:pt x="10" y="6"/>
                    </a:lnTo>
                    <a:lnTo>
                      <a:pt x="6" y="0"/>
                    </a:lnTo>
                    <a:lnTo>
                      <a:pt x="0" y="2"/>
                    </a:lnTo>
                    <a:lnTo>
                      <a:pt x="5" y="9"/>
                    </a:lnTo>
                    <a:lnTo>
                      <a:pt x="10" y="16"/>
                    </a:lnTo>
                    <a:lnTo>
                      <a:pt x="18" y="23"/>
                    </a:lnTo>
                    <a:lnTo>
                      <a:pt x="25" y="28"/>
                    </a:lnTo>
                    <a:lnTo>
                      <a:pt x="32" y="32"/>
                    </a:lnTo>
                    <a:lnTo>
                      <a:pt x="38" y="37"/>
                    </a:lnTo>
                    <a:lnTo>
                      <a:pt x="44" y="41"/>
                    </a:lnTo>
                    <a:lnTo>
                      <a:pt x="49" y="45"/>
                    </a:lnTo>
                    <a:lnTo>
                      <a:pt x="48" y="43"/>
                    </a:lnTo>
                    <a:lnTo>
                      <a:pt x="49" y="45"/>
                    </a:lnTo>
                    <a:lnTo>
                      <a:pt x="51" y="46"/>
                    </a:lnTo>
                    <a:lnTo>
                      <a:pt x="53" y="45"/>
                    </a:lnTo>
                    <a:lnTo>
                      <a:pt x="53" y="42"/>
                    </a:lnTo>
                    <a:lnTo>
                      <a:pt x="52" y="41"/>
                    </a:lnTo>
                    <a:lnTo>
                      <a:pt x="53"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60" name="Freeform 368">
                <a:extLst>
                  <a:ext uri="{FF2B5EF4-FFF2-40B4-BE49-F238E27FC236}">
                    <a16:creationId xmlns:a16="http://schemas.microsoft.com/office/drawing/2014/main" id="{F1EAA37B-8E3E-19A3-4D5C-4A3911EF1AF5}"/>
                  </a:ext>
                </a:extLst>
              </p:cNvPr>
              <p:cNvSpPr>
                <a:spLocks/>
              </p:cNvSpPr>
              <p:nvPr/>
            </p:nvSpPr>
            <p:spPr bwMode="auto">
              <a:xfrm>
                <a:off x="2102" y="2997"/>
                <a:ext cx="26" cy="60"/>
              </a:xfrm>
              <a:custGeom>
                <a:avLst/>
                <a:gdLst>
                  <a:gd name="T0" fmla="*/ 5 w 80"/>
                  <a:gd name="T1" fmla="*/ 179 h 179"/>
                  <a:gd name="T2" fmla="*/ 8 w 80"/>
                  <a:gd name="T3" fmla="*/ 172 h 179"/>
                  <a:gd name="T4" fmla="*/ 11 w 80"/>
                  <a:gd name="T5" fmla="*/ 164 h 179"/>
                  <a:gd name="T6" fmla="*/ 16 w 80"/>
                  <a:gd name="T7" fmla="*/ 154 h 179"/>
                  <a:gd name="T8" fmla="*/ 21 w 80"/>
                  <a:gd name="T9" fmla="*/ 144 h 179"/>
                  <a:gd name="T10" fmla="*/ 27 w 80"/>
                  <a:gd name="T11" fmla="*/ 132 h 179"/>
                  <a:gd name="T12" fmla="*/ 33 w 80"/>
                  <a:gd name="T13" fmla="*/ 120 h 179"/>
                  <a:gd name="T14" fmla="*/ 40 w 80"/>
                  <a:gd name="T15" fmla="*/ 108 h 179"/>
                  <a:gd name="T16" fmla="*/ 48 w 80"/>
                  <a:gd name="T17" fmla="*/ 93 h 179"/>
                  <a:gd name="T18" fmla="*/ 54 w 80"/>
                  <a:gd name="T19" fmla="*/ 81 h 179"/>
                  <a:gd name="T20" fmla="*/ 59 w 80"/>
                  <a:gd name="T21" fmla="*/ 67 h 179"/>
                  <a:gd name="T22" fmla="*/ 65 w 80"/>
                  <a:gd name="T23" fmla="*/ 55 h 179"/>
                  <a:gd name="T24" fmla="*/ 69 w 80"/>
                  <a:gd name="T25" fmla="*/ 42 h 179"/>
                  <a:gd name="T26" fmla="*/ 74 w 80"/>
                  <a:gd name="T27" fmla="*/ 31 h 179"/>
                  <a:gd name="T28" fmla="*/ 77 w 80"/>
                  <a:gd name="T29" fmla="*/ 19 h 179"/>
                  <a:gd name="T30" fmla="*/ 79 w 80"/>
                  <a:gd name="T31" fmla="*/ 10 h 179"/>
                  <a:gd name="T32" fmla="*/ 80 w 80"/>
                  <a:gd name="T33" fmla="*/ 0 h 179"/>
                  <a:gd name="T34" fmla="*/ 74 w 80"/>
                  <a:gd name="T35" fmla="*/ 0 h 179"/>
                  <a:gd name="T36" fmla="*/ 73 w 80"/>
                  <a:gd name="T37" fmla="*/ 9 h 179"/>
                  <a:gd name="T38" fmla="*/ 71 w 80"/>
                  <a:gd name="T39" fmla="*/ 18 h 179"/>
                  <a:gd name="T40" fmla="*/ 69 w 80"/>
                  <a:gd name="T41" fmla="*/ 29 h 179"/>
                  <a:gd name="T42" fmla="*/ 64 w 80"/>
                  <a:gd name="T43" fmla="*/ 40 h 179"/>
                  <a:gd name="T44" fmla="*/ 59 w 80"/>
                  <a:gd name="T45" fmla="*/ 52 h 179"/>
                  <a:gd name="T46" fmla="*/ 54 w 80"/>
                  <a:gd name="T47" fmla="*/ 65 h 179"/>
                  <a:gd name="T48" fmla="*/ 48 w 80"/>
                  <a:gd name="T49" fmla="*/ 78 h 179"/>
                  <a:gd name="T50" fmla="*/ 42 w 80"/>
                  <a:gd name="T51" fmla="*/ 91 h 179"/>
                  <a:gd name="T52" fmla="*/ 36 w 80"/>
                  <a:gd name="T53" fmla="*/ 106 h 179"/>
                  <a:gd name="T54" fmla="*/ 29 w 80"/>
                  <a:gd name="T55" fmla="*/ 118 h 179"/>
                  <a:gd name="T56" fmla="*/ 23 w 80"/>
                  <a:gd name="T57" fmla="*/ 130 h 179"/>
                  <a:gd name="T58" fmla="*/ 17 w 80"/>
                  <a:gd name="T59" fmla="*/ 142 h 179"/>
                  <a:gd name="T60" fmla="*/ 12 w 80"/>
                  <a:gd name="T61" fmla="*/ 152 h 179"/>
                  <a:gd name="T62" fmla="*/ 7 w 80"/>
                  <a:gd name="T63" fmla="*/ 162 h 179"/>
                  <a:gd name="T64" fmla="*/ 2 w 80"/>
                  <a:gd name="T65" fmla="*/ 169 h 179"/>
                  <a:gd name="T66" fmla="*/ 0 w 80"/>
                  <a:gd name="T67" fmla="*/ 177 h 179"/>
                  <a:gd name="T68" fmla="*/ 5 w 80"/>
                  <a:gd name="T6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 h="179">
                    <a:moveTo>
                      <a:pt x="5" y="179"/>
                    </a:moveTo>
                    <a:lnTo>
                      <a:pt x="8" y="172"/>
                    </a:lnTo>
                    <a:lnTo>
                      <a:pt x="11" y="164"/>
                    </a:lnTo>
                    <a:lnTo>
                      <a:pt x="16" y="154"/>
                    </a:lnTo>
                    <a:lnTo>
                      <a:pt x="21" y="144"/>
                    </a:lnTo>
                    <a:lnTo>
                      <a:pt x="27" y="132"/>
                    </a:lnTo>
                    <a:lnTo>
                      <a:pt x="33" y="120"/>
                    </a:lnTo>
                    <a:lnTo>
                      <a:pt x="40" y="108"/>
                    </a:lnTo>
                    <a:lnTo>
                      <a:pt x="48" y="93"/>
                    </a:lnTo>
                    <a:lnTo>
                      <a:pt x="54" y="81"/>
                    </a:lnTo>
                    <a:lnTo>
                      <a:pt x="59" y="67"/>
                    </a:lnTo>
                    <a:lnTo>
                      <a:pt x="65" y="55"/>
                    </a:lnTo>
                    <a:lnTo>
                      <a:pt x="69" y="42"/>
                    </a:lnTo>
                    <a:lnTo>
                      <a:pt x="74" y="31"/>
                    </a:lnTo>
                    <a:lnTo>
                      <a:pt x="77" y="19"/>
                    </a:lnTo>
                    <a:lnTo>
                      <a:pt x="79" y="10"/>
                    </a:lnTo>
                    <a:lnTo>
                      <a:pt x="80" y="0"/>
                    </a:lnTo>
                    <a:lnTo>
                      <a:pt x="74" y="0"/>
                    </a:lnTo>
                    <a:lnTo>
                      <a:pt x="73" y="9"/>
                    </a:lnTo>
                    <a:lnTo>
                      <a:pt x="71" y="18"/>
                    </a:lnTo>
                    <a:lnTo>
                      <a:pt x="69" y="29"/>
                    </a:lnTo>
                    <a:lnTo>
                      <a:pt x="64" y="40"/>
                    </a:lnTo>
                    <a:lnTo>
                      <a:pt x="59" y="52"/>
                    </a:lnTo>
                    <a:lnTo>
                      <a:pt x="54" y="65"/>
                    </a:lnTo>
                    <a:lnTo>
                      <a:pt x="48" y="78"/>
                    </a:lnTo>
                    <a:lnTo>
                      <a:pt x="42" y="91"/>
                    </a:lnTo>
                    <a:lnTo>
                      <a:pt x="36" y="106"/>
                    </a:lnTo>
                    <a:lnTo>
                      <a:pt x="29" y="118"/>
                    </a:lnTo>
                    <a:lnTo>
                      <a:pt x="23" y="130"/>
                    </a:lnTo>
                    <a:lnTo>
                      <a:pt x="17" y="142"/>
                    </a:lnTo>
                    <a:lnTo>
                      <a:pt x="12" y="152"/>
                    </a:lnTo>
                    <a:lnTo>
                      <a:pt x="7" y="162"/>
                    </a:lnTo>
                    <a:lnTo>
                      <a:pt x="2" y="169"/>
                    </a:lnTo>
                    <a:lnTo>
                      <a:pt x="0" y="177"/>
                    </a:lnTo>
                    <a:lnTo>
                      <a:pt x="5"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61" name="Freeform 369">
                <a:extLst>
                  <a:ext uri="{FF2B5EF4-FFF2-40B4-BE49-F238E27FC236}">
                    <a16:creationId xmlns:a16="http://schemas.microsoft.com/office/drawing/2014/main" id="{F077F772-4413-70DA-C5FA-45E9962C18ED}"/>
                  </a:ext>
                </a:extLst>
              </p:cNvPr>
              <p:cNvSpPr>
                <a:spLocks/>
              </p:cNvSpPr>
              <p:nvPr/>
            </p:nvSpPr>
            <p:spPr bwMode="auto">
              <a:xfrm>
                <a:off x="2079" y="3056"/>
                <a:ext cx="24" cy="71"/>
              </a:xfrm>
              <a:custGeom>
                <a:avLst/>
                <a:gdLst>
                  <a:gd name="T0" fmla="*/ 5 w 71"/>
                  <a:gd name="T1" fmla="*/ 214 h 214"/>
                  <a:gd name="T2" fmla="*/ 5 w 71"/>
                  <a:gd name="T3" fmla="*/ 214 h 214"/>
                  <a:gd name="T4" fmla="*/ 8 w 71"/>
                  <a:gd name="T5" fmla="*/ 202 h 214"/>
                  <a:gd name="T6" fmla="*/ 11 w 71"/>
                  <a:gd name="T7" fmla="*/ 189 h 214"/>
                  <a:gd name="T8" fmla="*/ 13 w 71"/>
                  <a:gd name="T9" fmla="*/ 175 h 214"/>
                  <a:gd name="T10" fmla="*/ 17 w 71"/>
                  <a:gd name="T11" fmla="*/ 162 h 214"/>
                  <a:gd name="T12" fmla="*/ 20 w 71"/>
                  <a:gd name="T13" fmla="*/ 149 h 214"/>
                  <a:gd name="T14" fmla="*/ 24 w 71"/>
                  <a:gd name="T15" fmla="*/ 136 h 214"/>
                  <a:gd name="T16" fmla="*/ 27 w 71"/>
                  <a:gd name="T17" fmla="*/ 123 h 214"/>
                  <a:gd name="T18" fmla="*/ 32 w 71"/>
                  <a:gd name="T19" fmla="*/ 109 h 214"/>
                  <a:gd name="T20" fmla="*/ 35 w 71"/>
                  <a:gd name="T21" fmla="*/ 96 h 214"/>
                  <a:gd name="T22" fmla="*/ 40 w 71"/>
                  <a:gd name="T23" fmla="*/ 83 h 214"/>
                  <a:gd name="T24" fmla="*/ 44 w 71"/>
                  <a:gd name="T25" fmla="*/ 69 h 214"/>
                  <a:gd name="T26" fmla="*/ 49 w 71"/>
                  <a:gd name="T27" fmla="*/ 55 h 214"/>
                  <a:gd name="T28" fmla="*/ 54 w 71"/>
                  <a:gd name="T29" fmla="*/ 42 h 214"/>
                  <a:gd name="T30" fmla="*/ 60 w 71"/>
                  <a:gd name="T31" fmla="*/ 28 h 214"/>
                  <a:gd name="T32" fmla="*/ 65 w 71"/>
                  <a:gd name="T33" fmla="*/ 15 h 214"/>
                  <a:gd name="T34" fmla="*/ 71 w 71"/>
                  <a:gd name="T35" fmla="*/ 2 h 214"/>
                  <a:gd name="T36" fmla="*/ 65 w 71"/>
                  <a:gd name="T37" fmla="*/ 0 h 214"/>
                  <a:gd name="T38" fmla="*/ 60 w 71"/>
                  <a:gd name="T39" fmla="*/ 13 h 214"/>
                  <a:gd name="T40" fmla="*/ 54 w 71"/>
                  <a:gd name="T41" fmla="*/ 26 h 214"/>
                  <a:gd name="T42" fmla="*/ 49 w 71"/>
                  <a:gd name="T43" fmla="*/ 39 h 214"/>
                  <a:gd name="T44" fmla="*/ 43 w 71"/>
                  <a:gd name="T45" fmla="*/ 53 h 214"/>
                  <a:gd name="T46" fmla="*/ 39 w 71"/>
                  <a:gd name="T47" fmla="*/ 67 h 214"/>
                  <a:gd name="T48" fmla="*/ 35 w 71"/>
                  <a:gd name="T49" fmla="*/ 81 h 214"/>
                  <a:gd name="T50" fmla="*/ 30 w 71"/>
                  <a:gd name="T51" fmla="*/ 95 h 214"/>
                  <a:gd name="T52" fmla="*/ 26 w 71"/>
                  <a:gd name="T53" fmla="*/ 108 h 214"/>
                  <a:gd name="T54" fmla="*/ 22 w 71"/>
                  <a:gd name="T55" fmla="*/ 122 h 214"/>
                  <a:gd name="T56" fmla="*/ 18 w 71"/>
                  <a:gd name="T57" fmla="*/ 135 h 214"/>
                  <a:gd name="T58" fmla="*/ 15 w 71"/>
                  <a:gd name="T59" fmla="*/ 148 h 214"/>
                  <a:gd name="T60" fmla="*/ 11 w 71"/>
                  <a:gd name="T61" fmla="*/ 161 h 214"/>
                  <a:gd name="T62" fmla="*/ 8 w 71"/>
                  <a:gd name="T63" fmla="*/ 174 h 214"/>
                  <a:gd name="T64" fmla="*/ 5 w 71"/>
                  <a:gd name="T65" fmla="*/ 188 h 214"/>
                  <a:gd name="T66" fmla="*/ 2 w 71"/>
                  <a:gd name="T67" fmla="*/ 201 h 214"/>
                  <a:gd name="T68" fmla="*/ 0 w 71"/>
                  <a:gd name="T69" fmla="*/ 214 h 214"/>
                  <a:gd name="T70" fmla="*/ 0 w 71"/>
                  <a:gd name="T71" fmla="*/ 214 h 214"/>
                  <a:gd name="T72" fmla="*/ 5 w 71"/>
                  <a:gd name="T73"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214">
                    <a:moveTo>
                      <a:pt x="5" y="214"/>
                    </a:moveTo>
                    <a:lnTo>
                      <a:pt x="5" y="214"/>
                    </a:lnTo>
                    <a:lnTo>
                      <a:pt x="8" y="202"/>
                    </a:lnTo>
                    <a:lnTo>
                      <a:pt x="11" y="189"/>
                    </a:lnTo>
                    <a:lnTo>
                      <a:pt x="13" y="175"/>
                    </a:lnTo>
                    <a:lnTo>
                      <a:pt x="17" y="162"/>
                    </a:lnTo>
                    <a:lnTo>
                      <a:pt x="20" y="149"/>
                    </a:lnTo>
                    <a:lnTo>
                      <a:pt x="24" y="136"/>
                    </a:lnTo>
                    <a:lnTo>
                      <a:pt x="27" y="123"/>
                    </a:lnTo>
                    <a:lnTo>
                      <a:pt x="32" y="109"/>
                    </a:lnTo>
                    <a:lnTo>
                      <a:pt x="35" y="96"/>
                    </a:lnTo>
                    <a:lnTo>
                      <a:pt x="40" y="83"/>
                    </a:lnTo>
                    <a:lnTo>
                      <a:pt x="44" y="69"/>
                    </a:lnTo>
                    <a:lnTo>
                      <a:pt x="49" y="55"/>
                    </a:lnTo>
                    <a:lnTo>
                      <a:pt x="54" y="42"/>
                    </a:lnTo>
                    <a:lnTo>
                      <a:pt x="60" y="28"/>
                    </a:lnTo>
                    <a:lnTo>
                      <a:pt x="65" y="15"/>
                    </a:lnTo>
                    <a:lnTo>
                      <a:pt x="71" y="2"/>
                    </a:lnTo>
                    <a:lnTo>
                      <a:pt x="65" y="0"/>
                    </a:lnTo>
                    <a:lnTo>
                      <a:pt x="60" y="13"/>
                    </a:lnTo>
                    <a:lnTo>
                      <a:pt x="54" y="26"/>
                    </a:lnTo>
                    <a:lnTo>
                      <a:pt x="49" y="39"/>
                    </a:lnTo>
                    <a:lnTo>
                      <a:pt x="43" y="53"/>
                    </a:lnTo>
                    <a:lnTo>
                      <a:pt x="39" y="67"/>
                    </a:lnTo>
                    <a:lnTo>
                      <a:pt x="35" y="81"/>
                    </a:lnTo>
                    <a:lnTo>
                      <a:pt x="30" y="95"/>
                    </a:lnTo>
                    <a:lnTo>
                      <a:pt x="26" y="108"/>
                    </a:lnTo>
                    <a:lnTo>
                      <a:pt x="22" y="122"/>
                    </a:lnTo>
                    <a:lnTo>
                      <a:pt x="18" y="135"/>
                    </a:lnTo>
                    <a:lnTo>
                      <a:pt x="15" y="148"/>
                    </a:lnTo>
                    <a:lnTo>
                      <a:pt x="11" y="161"/>
                    </a:lnTo>
                    <a:lnTo>
                      <a:pt x="8" y="174"/>
                    </a:lnTo>
                    <a:lnTo>
                      <a:pt x="5" y="188"/>
                    </a:lnTo>
                    <a:lnTo>
                      <a:pt x="2" y="201"/>
                    </a:lnTo>
                    <a:lnTo>
                      <a:pt x="0" y="214"/>
                    </a:lnTo>
                    <a:lnTo>
                      <a:pt x="0" y="214"/>
                    </a:lnTo>
                    <a:lnTo>
                      <a:pt x="5" y="2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62" name="Freeform 370">
                <a:extLst>
                  <a:ext uri="{FF2B5EF4-FFF2-40B4-BE49-F238E27FC236}">
                    <a16:creationId xmlns:a16="http://schemas.microsoft.com/office/drawing/2014/main" id="{EA60F495-57B3-AB37-93CF-056EAA5E145B}"/>
                  </a:ext>
                </a:extLst>
              </p:cNvPr>
              <p:cNvSpPr>
                <a:spLocks/>
              </p:cNvSpPr>
              <p:nvPr/>
            </p:nvSpPr>
            <p:spPr bwMode="auto">
              <a:xfrm>
                <a:off x="2079" y="3128"/>
                <a:ext cx="7" cy="33"/>
              </a:xfrm>
              <a:custGeom>
                <a:avLst/>
                <a:gdLst>
                  <a:gd name="T0" fmla="*/ 19 w 19"/>
                  <a:gd name="T1" fmla="*/ 99 h 101"/>
                  <a:gd name="T2" fmla="*/ 17 w 19"/>
                  <a:gd name="T3" fmla="*/ 95 h 101"/>
                  <a:gd name="T4" fmla="*/ 16 w 19"/>
                  <a:gd name="T5" fmla="*/ 90 h 101"/>
                  <a:gd name="T6" fmla="*/ 15 w 19"/>
                  <a:gd name="T7" fmla="*/ 84 h 101"/>
                  <a:gd name="T8" fmla="*/ 13 w 19"/>
                  <a:gd name="T9" fmla="*/ 79 h 101"/>
                  <a:gd name="T10" fmla="*/ 12 w 19"/>
                  <a:gd name="T11" fmla="*/ 72 h 101"/>
                  <a:gd name="T12" fmla="*/ 11 w 19"/>
                  <a:gd name="T13" fmla="*/ 65 h 101"/>
                  <a:gd name="T14" fmla="*/ 9 w 19"/>
                  <a:gd name="T15" fmla="*/ 58 h 101"/>
                  <a:gd name="T16" fmla="*/ 9 w 19"/>
                  <a:gd name="T17" fmla="*/ 51 h 101"/>
                  <a:gd name="T18" fmla="*/ 8 w 19"/>
                  <a:gd name="T19" fmla="*/ 44 h 101"/>
                  <a:gd name="T20" fmla="*/ 7 w 19"/>
                  <a:gd name="T21" fmla="*/ 37 h 101"/>
                  <a:gd name="T22" fmla="*/ 7 w 19"/>
                  <a:gd name="T23" fmla="*/ 30 h 101"/>
                  <a:gd name="T24" fmla="*/ 6 w 19"/>
                  <a:gd name="T25" fmla="*/ 23 h 101"/>
                  <a:gd name="T26" fmla="*/ 6 w 19"/>
                  <a:gd name="T27" fmla="*/ 17 h 101"/>
                  <a:gd name="T28" fmla="*/ 5 w 19"/>
                  <a:gd name="T29" fmla="*/ 10 h 101"/>
                  <a:gd name="T30" fmla="*/ 5 w 19"/>
                  <a:gd name="T31" fmla="*/ 5 h 101"/>
                  <a:gd name="T32" fmla="*/ 5 w 19"/>
                  <a:gd name="T33" fmla="*/ 0 h 101"/>
                  <a:gd name="T34" fmla="*/ 0 w 19"/>
                  <a:gd name="T35" fmla="*/ 0 h 101"/>
                  <a:gd name="T36" fmla="*/ 0 w 19"/>
                  <a:gd name="T37" fmla="*/ 5 h 101"/>
                  <a:gd name="T38" fmla="*/ 0 w 19"/>
                  <a:gd name="T39" fmla="*/ 10 h 101"/>
                  <a:gd name="T40" fmla="*/ 0 w 19"/>
                  <a:gd name="T41" fmla="*/ 17 h 101"/>
                  <a:gd name="T42" fmla="*/ 1 w 19"/>
                  <a:gd name="T43" fmla="*/ 23 h 101"/>
                  <a:gd name="T44" fmla="*/ 1 w 19"/>
                  <a:gd name="T45" fmla="*/ 30 h 101"/>
                  <a:gd name="T46" fmla="*/ 2 w 19"/>
                  <a:gd name="T47" fmla="*/ 37 h 101"/>
                  <a:gd name="T48" fmla="*/ 2 w 19"/>
                  <a:gd name="T49" fmla="*/ 45 h 101"/>
                  <a:gd name="T50" fmla="*/ 4 w 19"/>
                  <a:gd name="T51" fmla="*/ 53 h 101"/>
                  <a:gd name="T52" fmla="*/ 4 w 19"/>
                  <a:gd name="T53" fmla="*/ 60 h 101"/>
                  <a:gd name="T54" fmla="*/ 5 w 19"/>
                  <a:gd name="T55" fmla="*/ 66 h 101"/>
                  <a:gd name="T56" fmla="*/ 6 w 19"/>
                  <a:gd name="T57" fmla="*/ 73 h 101"/>
                  <a:gd name="T58" fmla="*/ 7 w 19"/>
                  <a:gd name="T59" fmla="*/ 80 h 101"/>
                  <a:gd name="T60" fmla="*/ 9 w 19"/>
                  <a:gd name="T61" fmla="*/ 85 h 101"/>
                  <a:gd name="T62" fmla="*/ 10 w 19"/>
                  <a:gd name="T63" fmla="*/ 91 h 101"/>
                  <a:gd name="T64" fmla="*/ 11 w 19"/>
                  <a:gd name="T65" fmla="*/ 96 h 101"/>
                  <a:gd name="T66" fmla="*/ 13 w 19"/>
                  <a:gd name="T67" fmla="*/ 101 h 101"/>
                  <a:gd name="T68" fmla="*/ 19 w 19"/>
                  <a:gd name="T69"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01">
                    <a:moveTo>
                      <a:pt x="19" y="99"/>
                    </a:moveTo>
                    <a:lnTo>
                      <a:pt x="17" y="95"/>
                    </a:lnTo>
                    <a:lnTo>
                      <a:pt x="16" y="90"/>
                    </a:lnTo>
                    <a:lnTo>
                      <a:pt x="15" y="84"/>
                    </a:lnTo>
                    <a:lnTo>
                      <a:pt x="13" y="79"/>
                    </a:lnTo>
                    <a:lnTo>
                      <a:pt x="12" y="72"/>
                    </a:lnTo>
                    <a:lnTo>
                      <a:pt x="11" y="65"/>
                    </a:lnTo>
                    <a:lnTo>
                      <a:pt x="9" y="58"/>
                    </a:lnTo>
                    <a:lnTo>
                      <a:pt x="9" y="51"/>
                    </a:lnTo>
                    <a:lnTo>
                      <a:pt x="8" y="44"/>
                    </a:lnTo>
                    <a:lnTo>
                      <a:pt x="7" y="37"/>
                    </a:lnTo>
                    <a:lnTo>
                      <a:pt x="7" y="30"/>
                    </a:lnTo>
                    <a:lnTo>
                      <a:pt x="6" y="23"/>
                    </a:lnTo>
                    <a:lnTo>
                      <a:pt x="6" y="17"/>
                    </a:lnTo>
                    <a:lnTo>
                      <a:pt x="5" y="10"/>
                    </a:lnTo>
                    <a:lnTo>
                      <a:pt x="5" y="5"/>
                    </a:lnTo>
                    <a:lnTo>
                      <a:pt x="5" y="0"/>
                    </a:lnTo>
                    <a:lnTo>
                      <a:pt x="0" y="0"/>
                    </a:lnTo>
                    <a:lnTo>
                      <a:pt x="0" y="5"/>
                    </a:lnTo>
                    <a:lnTo>
                      <a:pt x="0" y="10"/>
                    </a:lnTo>
                    <a:lnTo>
                      <a:pt x="0" y="17"/>
                    </a:lnTo>
                    <a:lnTo>
                      <a:pt x="1" y="23"/>
                    </a:lnTo>
                    <a:lnTo>
                      <a:pt x="1" y="30"/>
                    </a:lnTo>
                    <a:lnTo>
                      <a:pt x="2" y="37"/>
                    </a:lnTo>
                    <a:lnTo>
                      <a:pt x="2" y="45"/>
                    </a:lnTo>
                    <a:lnTo>
                      <a:pt x="4" y="53"/>
                    </a:lnTo>
                    <a:lnTo>
                      <a:pt x="4" y="60"/>
                    </a:lnTo>
                    <a:lnTo>
                      <a:pt x="5" y="66"/>
                    </a:lnTo>
                    <a:lnTo>
                      <a:pt x="6" y="73"/>
                    </a:lnTo>
                    <a:lnTo>
                      <a:pt x="7" y="80"/>
                    </a:lnTo>
                    <a:lnTo>
                      <a:pt x="9" y="85"/>
                    </a:lnTo>
                    <a:lnTo>
                      <a:pt x="10" y="91"/>
                    </a:lnTo>
                    <a:lnTo>
                      <a:pt x="11" y="96"/>
                    </a:lnTo>
                    <a:lnTo>
                      <a:pt x="13" y="101"/>
                    </a:lnTo>
                    <a:lnTo>
                      <a:pt x="1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63" name="Freeform 371">
                <a:extLst>
                  <a:ext uri="{FF2B5EF4-FFF2-40B4-BE49-F238E27FC236}">
                    <a16:creationId xmlns:a16="http://schemas.microsoft.com/office/drawing/2014/main" id="{00C070CA-967E-2985-E00E-2EE389A3F124}"/>
                  </a:ext>
                </a:extLst>
              </p:cNvPr>
              <p:cNvSpPr>
                <a:spLocks/>
              </p:cNvSpPr>
              <p:nvPr/>
            </p:nvSpPr>
            <p:spPr bwMode="auto">
              <a:xfrm>
                <a:off x="2084" y="3161"/>
                <a:ext cx="64" cy="23"/>
              </a:xfrm>
              <a:custGeom>
                <a:avLst/>
                <a:gdLst>
                  <a:gd name="T0" fmla="*/ 192 w 192"/>
                  <a:gd name="T1" fmla="*/ 64 h 70"/>
                  <a:gd name="T2" fmla="*/ 189 w 192"/>
                  <a:gd name="T3" fmla="*/ 61 h 70"/>
                  <a:gd name="T4" fmla="*/ 177 w 192"/>
                  <a:gd name="T5" fmla="*/ 63 h 70"/>
                  <a:gd name="T6" fmla="*/ 164 w 192"/>
                  <a:gd name="T7" fmla="*/ 63 h 70"/>
                  <a:gd name="T8" fmla="*/ 151 w 192"/>
                  <a:gd name="T9" fmla="*/ 65 h 70"/>
                  <a:gd name="T10" fmla="*/ 138 w 192"/>
                  <a:gd name="T11" fmla="*/ 65 h 70"/>
                  <a:gd name="T12" fmla="*/ 124 w 192"/>
                  <a:gd name="T13" fmla="*/ 65 h 70"/>
                  <a:gd name="T14" fmla="*/ 110 w 192"/>
                  <a:gd name="T15" fmla="*/ 63 h 70"/>
                  <a:gd name="T16" fmla="*/ 97 w 192"/>
                  <a:gd name="T17" fmla="*/ 62 h 70"/>
                  <a:gd name="T18" fmla="*/ 84 w 192"/>
                  <a:gd name="T19" fmla="*/ 60 h 70"/>
                  <a:gd name="T20" fmla="*/ 71 w 192"/>
                  <a:gd name="T21" fmla="*/ 56 h 70"/>
                  <a:gd name="T22" fmla="*/ 59 w 192"/>
                  <a:gd name="T23" fmla="*/ 52 h 70"/>
                  <a:gd name="T24" fmla="*/ 47 w 192"/>
                  <a:gd name="T25" fmla="*/ 47 h 70"/>
                  <a:gd name="T26" fmla="*/ 37 w 192"/>
                  <a:gd name="T27" fmla="*/ 40 h 70"/>
                  <a:gd name="T28" fmla="*/ 27 w 192"/>
                  <a:gd name="T29" fmla="*/ 32 h 70"/>
                  <a:gd name="T30" fmla="*/ 19 w 192"/>
                  <a:gd name="T31" fmla="*/ 23 h 70"/>
                  <a:gd name="T32" fmla="*/ 11 w 192"/>
                  <a:gd name="T33" fmla="*/ 13 h 70"/>
                  <a:gd name="T34" fmla="*/ 5 w 192"/>
                  <a:gd name="T35" fmla="*/ 0 h 70"/>
                  <a:gd name="T36" fmla="*/ 0 w 192"/>
                  <a:gd name="T37" fmla="*/ 3 h 70"/>
                  <a:gd name="T38" fmla="*/ 7 w 192"/>
                  <a:gd name="T39" fmla="*/ 16 h 70"/>
                  <a:gd name="T40" fmla="*/ 14 w 192"/>
                  <a:gd name="T41" fmla="*/ 27 h 70"/>
                  <a:gd name="T42" fmla="*/ 23 w 192"/>
                  <a:gd name="T43" fmla="*/ 36 h 70"/>
                  <a:gd name="T44" fmla="*/ 34 w 192"/>
                  <a:gd name="T45" fmla="*/ 45 h 70"/>
                  <a:gd name="T46" fmla="*/ 45 w 192"/>
                  <a:gd name="T47" fmla="*/ 51 h 70"/>
                  <a:gd name="T48" fmla="*/ 57 w 192"/>
                  <a:gd name="T49" fmla="*/ 58 h 70"/>
                  <a:gd name="T50" fmla="*/ 70 w 192"/>
                  <a:gd name="T51" fmla="*/ 62 h 70"/>
                  <a:gd name="T52" fmla="*/ 83 w 192"/>
                  <a:gd name="T53" fmla="*/ 65 h 70"/>
                  <a:gd name="T54" fmla="*/ 96 w 192"/>
                  <a:gd name="T55" fmla="*/ 67 h 70"/>
                  <a:gd name="T56" fmla="*/ 110 w 192"/>
                  <a:gd name="T57" fmla="*/ 69 h 70"/>
                  <a:gd name="T58" fmla="*/ 124 w 192"/>
                  <a:gd name="T59" fmla="*/ 70 h 70"/>
                  <a:gd name="T60" fmla="*/ 138 w 192"/>
                  <a:gd name="T61" fmla="*/ 70 h 70"/>
                  <a:gd name="T62" fmla="*/ 151 w 192"/>
                  <a:gd name="T63" fmla="*/ 70 h 70"/>
                  <a:gd name="T64" fmla="*/ 164 w 192"/>
                  <a:gd name="T65" fmla="*/ 69 h 70"/>
                  <a:gd name="T66" fmla="*/ 177 w 192"/>
                  <a:gd name="T67" fmla="*/ 68 h 70"/>
                  <a:gd name="T68" fmla="*/ 190 w 192"/>
                  <a:gd name="T69" fmla="*/ 67 h 70"/>
                  <a:gd name="T70" fmla="*/ 187 w 192"/>
                  <a:gd name="T71" fmla="*/ 64 h 70"/>
                  <a:gd name="T72" fmla="*/ 190 w 192"/>
                  <a:gd name="T73" fmla="*/ 67 h 70"/>
                  <a:gd name="T74" fmla="*/ 191 w 192"/>
                  <a:gd name="T75" fmla="*/ 65 h 70"/>
                  <a:gd name="T76" fmla="*/ 192 w 192"/>
                  <a:gd name="T77" fmla="*/ 63 h 70"/>
                  <a:gd name="T78" fmla="*/ 191 w 192"/>
                  <a:gd name="T79" fmla="*/ 62 h 70"/>
                  <a:gd name="T80" fmla="*/ 189 w 192"/>
                  <a:gd name="T81" fmla="*/ 61 h 70"/>
                  <a:gd name="T82" fmla="*/ 192 w 192"/>
                  <a:gd name="T83"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2" h="70">
                    <a:moveTo>
                      <a:pt x="192" y="64"/>
                    </a:moveTo>
                    <a:lnTo>
                      <a:pt x="189" y="61"/>
                    </a:lnTo>
                    <a:lnTo>
                      <a:pt x="177" y="63"/>
                    </a:lnTo>
                    <a:lnTo>
                      <a:pt x="164" y="63"/>
                    </a:lnTo>
                    <a:lnTo>
                      <a:pt x="151" y="65"/>
                    </a:lnTo>
                    <a:lnTo>
                      <a:pt x="138" y="65"/>
                    </a:lnTo>
                    <a:lnTo>
                      <a:pt x="124" y="65"/>
                    </a:lnTo>
                    <a:lnTo>
                      <a:pt x="110" y="63"/>
                    </a:lnTo>
                    <a:lnTo>
                      <a:pt x="97" y="62"/>
                    </a:lnTo>
                    <a:lnTo>
                      <a:pt x="84" y="60"/>
                    </a:lnTo>
                    <a:lnTo>
                      <a:pt x="71" y="56"/>
                    </a:lnTo>
                    <a:lnTo>
                      <a:pt x="59" y="52"/>
                    </a:lnTo>
                    <a:lnTo>
                      <a:pt x="47" y="47"/>
                    </a:lnTo>
                    <a:lnTo>
                      <a:pt x="37" y="40"/>
                    </a:lnTo>
                    <a:lnTo>
                      <a:pt x="27" y="32"/>
                    </a:lnTo>
                    <a:lnTo>
                      <a:pt x="19" y="23"/>
                    </a:lnTo>
                    <a:lnTo>
                      <a:pt x="11" y="13"/>
                    </a:lnTo>
                    <a:lnTo>
                      <a:pt x="5" y="0"/>
                    </a:lnTo>
                    <a:lnTo>
                      <a:pt x="0" y="3"/>
                    </a:lnTo>
                    <a:lnTo>
                      <a:pt x="7" y="16"/>
                    </a:lnTo>
                    <a:lnTo>
                      <a:pt x="14" y="27"/>
                    </a:lnTo>
                    <a:lnTo>
                      <a:pt x="23" y="36"/>
                    </a:lnTo>
                    <a:lnTo>
                      <a:pt x="34" y="45"/>
                    </a:lnTo>
                    <a:lnTo>
                      <a:pt x="45" y="51"/>
                    </a:lnTo>
                    <a:lnTo>
                      <a:pt x="57" y="58"/>
                    </a:lnTo>
                    <a:lnTo>
                      <a:pt x="70" y="62"/>
                    </a:lnTo>
                    <a:lnTo>
                      <a:pt x="83" y="65"/>
                    </a:lnTo>
                    <a:lnTo>
                      <a:pt x="96" y="67"/>
                    </a:lnTo>
                    <a:lnTo>
                      <a:pt x="110" y="69"/>
                    </a:lnTo>
                    <a:lnTo>
                      <a:pt x="124" y="70"/>
                    </a:lnTo>
                    <a:lnTo>
                      <a:pt x="138" y="70"/>
                    </a:lnTo>
                    <a:lnTo>
                      <a:pt x="151" y="70"/>
                    </a:lnTo>
                    <a:lnTo>
                      <a:pt x="164" y="69"/>
                    </a:lnTo>
                    <a:lnTo>
                      <a:pt x="177" y="68"/>
                    </a:lnTo>
                    <a:lnTo>
                      <a:pt x="190" y="67"/>
                    </a:lnTo>
                    <a:lnTo>
                      <a:pt x="187" y="64"/>
                    </a:lnTo>
                    <a:lnTo>
                      <a:pt x="190" y="67"/>
                    </a:lnTo>
                    <a:lnTo>
                      <a:pt x="191" y="65"/>
                    </a:lnTo>
                    <a:lnTo>
                      <a:pt x="192" y="63"/>
                    </a:lnTo>
                    <a:lnTo>
                      <a:pt x="191" y="62"/>
                    </a:lnTo>
                    <a:lnTo>
                      <a:pt x="189" y="61"/>
                    </a:lnTo>
                    <a:lnTo>
                      <a:pt x="192"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64" name="Freeform 372">
                <a:extLst>
                  <a:ext uri="{FF2B5EF4-FFF2-40B4-BE49-F238E27FC236}">
                    <a16:creationId xmlns:a16="http://schemas.microsoft.com/office/drawing/2014/main" id="{BE82BD96-DA46-C96D-7F46-2E7A5B127357}"/>
                  </a:ext>
                </a:extLst>
              </p:cNvPr>
              <p:cNvSpPr>
                <a:spLocks/>
              </p:cNvSpPr>
              <p:nvPr/>
            </p:nvSpPr>
            <p:spPr bwMode="auto">
              <a:xfrm>
                <a:off x="2146" y="3182"/>
                <a:ext cx="2" cy="13"/>
              </a:xfrm>
              <a:custGeom>
                <a:avLst/>
                <a:gdLst>
                  <a:gd name="T0" fmla="*/ 3 w 6"/>
                  <a:gd name="T1" fmla="*/ 38 h 38"/>
                  <a:gd name="T2" fmla="*/ 6 w 6"/>
                  <a:gd name="T3" fmla="*/ 36 h 38"/>
                  <a:gd name="T4" fmla="*/ 6 w 6"/>
                  <a:gd name="T5" fmla="*/ 0 h 38"/>
                  <a:gd name="T6" fmla="*/ 0 w 6"/>
                  <a:gd name="T7" fmla="*/ 0 h 38"/>
                  <a:gd name="T8" fmla="*/ 0 w 6"/>
                  <a:gd name="T9" fmla="*/ 36 h 38"/>
                  <a:gd name="T10" fmla="*/ 3 w 6"/>
                  <a:gd name="T11" fmla="*/ 33 h 38"/>
                  <a:gd name="T12" fmla="*/ 0 w 6"/>
                  <a:gd name="T13" fmla="*/ 36 h 38"/>
                  <a:gd name="T14" fmla="*/ 1 w 6"/>
                  <a:gd name="T15" fmla="*/ 37 h 38"/>
                  <a:gd name="T16" fmla="*/ 3 w 6"/>
                  <a:gd name="T17" fmla="*/ 38 h 38"/>
                  <a:gd name="T18" fmla="*/ 5 w 6"/>
                  <a:gd name="T19" fmla="*/ 37 h 38"/>
                  <a:gd name="T20" fmla="*/ 6 w 6"/>
                  <a:gd name="T21" fmla="*/ 36 h 38"/>
                  <a:gd name="T22" fmla="*/ 3 w 6"/>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8">
                    <a:moveTo>
                      <a:pt x="3" y="38"/>
                    </a:moveTo>
                    <a:lnTo>
                      <a:pt x="6" y="36"/>
                    </a:lnTo>
                    <a:lnTo>
                      <a:pt x="6" y="0"/>
                    </a:lnTo>
                    <a:lnTo>
                      <a:pt x="0" y="0"/>
                    </a:lnTo>
                    <a:lnTo>
                      <a:pt x="0" y="36"/>
                    </a:lnTo>
                    <a:lnTo>
                      <a:pt x="3" y="33"/>
                    </a:lnTo>
                    <a:lnTo>
                      <a:pt x="0" y="36"/>
                    </a:lnTo>
                    <a:lnTo>
                      <a:pt x="1" y="37"/>
                    </a:lnTo>
                    <a:lnTo>
                      <a:pt x="3" y="38"/>
                    </a:lnTo>
                    <a:lnTo>
                      <a:pt x="5" y="37"/>
                    </a:lnTo>
                    <a:lnTo>
                      <a:pt x="6" y="36"/>
                    </a:lnTo>
                    <a:lnTo>
                      <a:pt x="3"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65" name="Freeform 373">
                <a:extLst>
                  <a:ext uri="{FF2B5EF4-FFF2-40B4-BE49-F238E27FC236}">
                    <a16:creationId xmlns:a16="http://schemas.microsoft.com/office/drawing/2014/main" id="{BFBAF779-60DD-A97A-29D6-9226DAE10360}"/>
                  </a:ext>
                </a:extLst>
              </p:cNvPr>
              <p:cNvSpPr>
                <a:spLocks/>
              </p:cNvSpPr>
              <p:nvPr/>
            </p:nvSpPr>
            <p:spPr bwMode="auto">
              <a:xfrm>
                <a:off x="1284" y="2461"/>
                <a:ext cx="358" cy="365"/>
              </a:xfrm>
              <a:custGeom>
                <a:avLst/>
                <a:gdLst>
                  <a:gd name="T0" fmla="*/ 793 w 1073"/>
                  <a:gd name="T1" fmla="*/ 288 h 1095"/>
                  <a:gd name="T2" fmla="*/ 744 w 1073"/>
                  <a:gd name="T3" fmla="*/ 312 h 1095"/>
                  <a:gd name="T4" fmla="*/ 696 w 1073"/>
                  <a:gd name="T5" fmla="*/ 337 h 1095"/>
                  <a:gd name="T6" fmla="*/ 658 w 1073"/>
                  <a:gd name="T7" fmla="*/ 365 h 1095"/>
                  <a:gd name="T8" fmla="*/ 619 w 1073"/>
                  <a:gd name="T9" fmla="*/ 423 h 1095"/>
                  <a:gd name="T10" fmla="*/ 590 w 1073"/>
                  <a:gd name="T11" fmla="*/ 498 h 1095"/>
                  <a:gd name="T12" fmla="*/ 568 w 1073"/>
                  <a:gd name="T13" fmla="*/ 578 h 1095"/>
                  <a:gd name="T14" fmla="*/ 551 w 1073"/>
                  <a:gd name="T15" fmla="*/ 657 h 1095"/>
                  <a:gd name="T16" fmla="*/ 530 w 1073"/>
                  <a:gd name="T17" fmla="*/ 737 h 1095"/>
                  <a:gd name="T18" fmla="*/ 511 w 1073"/>
                  <a:gd name="T19" fmla="*/ 818 h 1095"/>
                  <a:gd name="T20" fmla="*/ 494 w 1073"/>
                  <a:gd name="T21" fmla="*/ 898 h 1095"/>
                  <a:gd name="T22" fmla="*/ 476 w 1073"/>
                  <a:gd name="T23" fmla="*/ 980 h 1095"/>
                  <a:gd name="T24" fmla="*/ 454 w 1073"/>
                  <a:gd name="T25" fmla="*/ 1027 h 1095"/>
                  <a:gd name="T26" fmla="*/ 418 w 1073"/>
                  <a:gd name="T27" fmla="*/ 1057 h 1095"/>
                  <a:gd name="T28" fmla="*/ 372 w 1073"/>
                  <a:gd name="T29" fmla="*/ 1080 h 1095"/>
                  <a:gd name="T30" fmla="*/ 324 w 1073"/>
                  <a:gd name="T31" fmla="*/ 1094 h 1095"/>
                  <a:gd name="T32" fmla="*/ 262 w 1073"/>
                  <a:gd name="T33" fmla="*/ 1088 h 1095"/>
                  <a:gd name="T34" fmla="*/ 201 w 1073"/>
                  <a:gd name="T35" fmla="*/ 1057 h 1095"/>
                  <a:gd name="T36" fmla="*/ 148 w 1073"/>
                  <a:gd name="T37" fmla="*/ 1008 h 1095"/>
                  <a:gd name="T38" fmla="*/ 107 w 1073"/>
                  <a:gd name="T39" fmla="*/ 946 h 1095"/>
                  <a:gd name="T40" fmla="*/ 73 w 1073"/>
                  <a:gd name="T41" fmla="*/ 861 h 1095"/>
                  <a:gd name="T42" fmla="*/ 42 w 1073"/>
                  <a:gd name="T43" fmla="*/ 760 h 1095"/>
                  <a:gd name="T44" fmla="*/ 16 w 1073"/>
                  <a:gd name="T45" fmla="*/ 651 h 1095"/>
                  <a:gd name="T46" fmla="*/ 2 w 1073"/>
                  <a:gd name="T47" fmla="*/ 540 h 1095"/>
                  <a:gd name="T48" fmla="*/ 2 w 1073"/>
                  <a:gd name="T49" fmla="*/ 430 h 1095"/>
                  <a:gd name="T50" fmla="*/ 19 w 1073"/>
                  <a:gd name="T51" fmla="*/ 325 h 1095"/>
                  <a:gd name="T52" fmla="*/ 58 w 1073"/>
                  <a:gd name="T53" fmla="*/ 228 h 1095"/>
                  <a:gd name="T54" fmla="*/ 121 w 1073"/>
                  <a:gd name="T55" fmla="*/ 146 h 1095"/>
                  <a:gd name="T56" fmla="*/ 188 w 1073"/>
                  <a:gd name="T57" fmla="*/ 118 h 1095"/>
                  <a:gd name="T58" fmla="*/ 250 w 1073"/>
                  <a:gd name="T59" fmla="*/ 105 h 1095"/>
                  <a:gd name="T60" fmla="*/ 313 w 1073"/>
                  <a:gd name="T61" fmla="*/ 92 h 1095"/>
                  <a:gd name="T62" fmla="*/ 375 w 1073"/>
                  <a:gd name="T63" fmla="*/ 80 h 1095"/>
                  <a:gd name="T64" fmla="*/ 414 w 1073"/>
                  <a:gd name="T65" fmla="*/ 73 h 1095"/>
                  <a:gd name="T66" fmla="*/ 443 w 1073"/>
                  <a:gd name="T67" fmla="*/ 70 h 1095"/>
                  <a:gd name="T68" fmla="*/ 473 w 1073"/>
                  <a:gd name="T69" fmla="*/ 67 h 1095"/>
                  <a:gd name="T70" fmla="*/ 503 w 1073"/>
                  <a:gd name="T71" fmla="*/ 63 h 1095"/>
                  <a:gd name="T72" fmla="*/ 563 w 1073"/>
                  <a:gd name="T73" fmla="*/ 51 h 1095"/>
                  <a:gd name="T74" fmla="*/ 632 w 1073"/>
                  <a:gd name="T75" fmla="*/ 34 h 1095"/>
                  <a:gd name="T76" fmla="*/ 702 w 1073"/>
                  <a:gd name="T77" fmla="*/ 19 h 1095"/>
                  <a:gd name="T78" fmla="*/ 771 w 1073"/>
                  <a:gd name="T79" fmla="*/ 4 h 1095"/>
                  <a:gd name="T80" fmla="*/ 820 w 1073"/>
                  <a:gd name="T81" fmla="*/ 10 h 1095"/>
                  <a:gd name="T82" fmla="*/ 861 w 1073"/>
                  <a:gd name="T83" fmla="*/ 22 h 1095"/>
                  <a:gd name="T84" fmla="*/ 883 w 1073"/>
                  <a:gd name="T85" fmla="*/ 24 h 1095"/>
                  <a:gd name="T86" fmla="*/ 901 w 1073"/>
                  <a:gd name="T87" fmla="*/ 22 h 1095"/>
                  <a:gd name="T88" fmla="*/ 925 w 1073"/>
                  <a:gd name="T89" fmla="*/ 28 h 1095"/>
                  <a:gd name="T90" fmla="*/ 929 w 1073"/>
                  <a:gd name="T91" fmla="*/ 51 h 1095"/>
                  <a:gd name="T92" fmla="*/ 951 w 1073"/>
                  <a:gd name="T93" fmla="*/ 66 h 1095"/>
                  <a:gd name="T94" fmla="*/ 959 w 1073"/>
                  <a:gd name="T95" fmla="*/ 99 h 1095"/>
                  <a:gd name="T96" fmla="*/ 984 w 1073"/>
                  <a:gd name="T97" fmla="*/ 118 h 1095"/>
                  <a:gd name="T98" fmla="*/ 1001 w 1073"/>
                  <a:gd name="T99" fmla="*/ 149 h 1095"/>
                  <a:gd name="T100" fmla="*/ 1024 w 1073"/>
                  <a:gd name="T101" fmla="*/ 165 h 1095"/>
                  <a:gd name="T102" fmla="*/ 1039 w 1073"/>
                  <a:gd name="T103" fmla="*/ 193 h 1095"/>
                  <a:gd name="T104" fmla="*/ 1053 w 1073"/>
                  <a:gd name="T105" fmla="*/ 213 h 1095"/>
                  <a:gd name="T106" fmla="*/ 1073 w 1073"/>
                  <a:gd name="T107" fmla="*/ 239 h 1095"/>
                  <a:gd name="T108" fmla="*/ 1050 w 1073"/>
                  <a:gd name="T109" fmla="*/ 262 h 1095"/>
                  <a:gd name="T110" fmla="*/ 1021 w 1073"/>
                  <a:gd name="T111" fmla="*/ 266 h 1095"/>
                  <a:gd name="T112" fmla="*/ 992 w 1073"/>
                  <a:gd name="T113" fmla="*/ 259 h 1095"/>
                  <a:gd name="T114" fmla="*/ 966 w 1073"/>
                  <a:gd name="T115" fmla="*/ 249 h 1095"/>
                  <a:gd name="T116" fmla="*/ 933 w 1073"/>
                  <a:gd name="T117" fmla="*/ 246 h 1095"/>
                  <a:gd name="T118" fmla="*/ 898 w 1073"/>
                  <a:gd name="T119" fmla="*/ 250 h 1095"/>
                  <a:gd name="T120" fmla="*/ 863 w 1073"/>
                  <a:gd name="T121" fmla="*/ 258 h 1095"/>
                  <a:gd name="T122" fmla="*/ 831 w 1073"/>
                  <a:gd name="T123" fmla="*/ 268 h 1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3" h="1095">
                    <a:moveTo>
                      <a:pt x="824" y="271"/>
                    </a:moveTo>
                    <a:lnTo>
                      <a:pt x="815" y="277"/>
                    </a:lnTo>
                    <a:lnTo>
                      <a:pt x="804" y="282"/>
                    </a:lnTo>
                    <a:lnTo>
                      <a:pt x="793" y="288"/>
                    </a:lnTo>
                    <a:lnTo>
                      <a:pt x="782" y="293"/>
                    </a:lnTo>
                    <a:lnTo>
                      <a:pt x="768" y="300"/>
                    </a:lnTo>
                    <a:lnTo>
                      <a:pt x="756" y="306"/>
                    </a:lnTo>
                    <a:lnTo>
                      <a:pt x="744" y="312"/>
                    </a:lnTo>
                    <a:lnTo>
                      <a:pt x="732" y="318"/>
                    </a:lnTo>
                    <a:lnTo>
                      <a:pt x="719" y="324"/>
                    </a:lnTo>
                    <a:lnTo>
                      <a:pt x="708" y="331"/>
                    </a:lnTo>
                    <a:lnTo>
                      <a:pt x="696" y="337"/>
                    </a:lnTo>
                    <a:lnTo>
                      <a:pt x="685" y="344"/>
                    </a:lnTo>
                    <a:lnTo>
                      <a:pt x="675" y="350"/>
                    </a:lnTo>
                    <a:lnTo>
                      <a:pt x="666" y="358"/>
                    </a:lnTo>
                    <a:lnTo>
                      <a:pt x="658" y="365"/>
                    </a:lnTo>
                    <a:lnTo>
                      <a:pt x="651" y="373"/>
                    </a:lnTo>
                    <a:lnTo>
                      <a:pt x="639" y="389"/>
                    </a:lnTo>
                    <a:lnTo>
                      <a:pt x="628" y="406"/>
                    </a:lnTo>
                    <a:lnTo>
                      <a:pt x="619" y="423"/>
                    </a:lnTo>
                    <a:lnTo>
                      <a:pt x="610" y="442"/>
                    </a:lnTo>
                    <a:lnTo>
                      <a:pt x="603" y="460"/>
                    </a:lnTo>
                    <a:lnTo>
                      <a:pt x="596" y="479"/>
                    </a:lnTo>
                    <a:lnTo>
                      <a:pt x="590" y="498"/>
                    </a:lnTo>
                    <a:lnTo>
                      <a:pt x="583" y="517"/>
                    </a:lnTo>
                    <a:lnTo>
                      <a:pt x="578" y="537"/>
                    </a:lnTo>
                    <a:lnTo>
                      <a:pt x="573" y="558"/>
                    </a:lnTo>
                    <a:lnTo>
                      <a:pt x="568" y="578"/>
                    </a:lnTo>
                    <a:lnTo>
                      <a:pt x="564" y="598"/>
                    </a:lnTo>
                    <a:lnTo>
                      <a:pt x="560" y="617"/>
                    </a:lnTo>
                    <a:lnTo>
                      <a:pt x="555" y="637"/>
                    </a:lnTo>
                    <a:lnTo>
                      <a:pt x="551" y="657"/>
                    </a:lnTo>
                    <a:lnTo>
                      <a:pt x="546" y="676"/>
                    </a:lnTo>
                    <a:lnTo>
                      <a:pt x="541" y="697"/>
                    </a:lnTo>
                    <a:lnTo>
                      <a:pt x="535" y="717"/>
                    </a:lnTo>
                    <a:lnTo>
                      <a:pt x="530" y="737"/>
                    </a:lnTo>
                    <a:lnTo>
                      <a:pt x="525" y="757"/>
                    </a:lnTo>
                    <a:lnTo>
                      <a:pt x="520" y="776"/>
                    </a:lnTo>
                    <a:lnTo>
                      <a:pt x="515" y="796"/>
                    </a:lnTo>
                    <a:lnTo>
                      <a:pt x="511" y="818"/>
                    </a:lnTo>
                    <a:lnTo>
                      <a:pt x="507" y="837"/>
                    </a:lnTo>
                    <a:lnTo>
                      <a:pt x="503" y="857"/>
                    </a:lnTo>
                    <a:lnTo>
                      <a:pt x="498" y="878"/>
                    </a:lnTo>
                    <a:lnTo>
                      <a:pt x="494" y="898"/>
                    </a:lnTo>
                    <a:lnTo>
                      <a:pt x="490" y="918"/>
                    </a:lnTo>
                    <a:lnTo>
                      <a:pt x="486" y="938"/>
                    </a:lnTo>
                    <a:lnTo>
                      <a:pt x="481" y="959"/>
                    </a:lnTo>
                    <a:lnTo>
                      <a:pt x="476" y="980"/>
                    </a:lnTo>
                    <a:lnTo>
                      <a:pt x="471" y="1000"/>
                    </a:lnTo>
                    <a:lnTo>
                      <a:pt x="467" y="1009"/>
                    </a:lnTo>
                    <a:lnTo>
                      <a:pt x="461" y="1018"/>
                    </a:lnTo>
                    <a:lnTo>
                      <a:pt x="454" y="1027"/>
                    </a:lnTo>
                    <a:lnTo>
                      <a:pt x="446" y="1035"/>
                    </a:lnTo>
                    <a:lnTo>
                      <a:pt x="437" y="1042"/>
                    </a:lnTo>
                    <a:lnTo>
                      <a:pt x="428" y="1050"/>
                    </a:lnTo>
                    <a:lnTo>
                      <a:pt x="418" y="1057"/>
                    </a:lnTo>
                    <a:lnTo>
                      <a:pt x="407" y="1063"/>
                    </a:lnTo>
                    <a:lnTo>
                      <a:pt x="395" y="1069"/>
                    </a:lnTo>
                    <a:lnTo>
                      <a:pt x="384" y="1075"/>
                    </a:lnTo>
                    <a:lnTo>
                      <a:pt x="372" y="1080"/>
                    </a:lnTo>
                    <a:lnTo>
                      <a:pt x="359" y="1084"/>
                    </a:lnTo>
                    <a:lnTo>
                      <a:pt x="348" y="1088"/>
                    </a:lnTo>
                    <a:lnTo>
                      <a:pt x="335" y="1091"/>
                    </a:lnTo>
                    <a:lnTo>
                      <a:pt x="324" y="1094"/>
                    </a:lnTo>
                    <a:lnTo>
                      <a:pt x="312" y="1095"/>
                    </a:lnTo>
                    <a:lnTo>
                      <a:pt x="296" y="1095"/>
                    </a:lnTo>
                    <a:lnTo>
                      <a:pt x="278" y="1092"/>
                    </a:lnTo>
                    <a:lnTo>
                      <a:pt x="262" y="1088"/>
                    </a:lnTo>
                    <a:lnTo>
                      <a:pt x="246" y="1083"/>
                    </a:lnTo>
                    <a:lnTo>
                      <a:pt x="231" y="1077"/>
                    </a:lnTo>
                    <a:lnTo>
                      <a:pt x="216" y="1066"/>
                    </a:lnTo>
                    <a:lnTo>
                      <a:pt x="201" y="1057"/>
                    </a:lnTo>
                    <a:lnTo>
                      <a:pt x="187" y="1046"/>
                    </a:lnTo>
                    <a:lnTo>
                      <a:pt x="174" y="1034"/>
                    </a:lnTo>
                    <a:lnTo>
                      <a:pt x="161" y="1021"/>
                    </a:lnTo>
                    <a:lnTo>
                      <a:pt x="148" y="1008"/>
                    </a:lnTo>
                    <a:lnTo>
                      <a:pt x="137" y="993"/>
                    </a:lnTo>
                    <a:lnTo>
                      <a:pt x="126" y="978"/>
                    </a:lnTo>
                    <a:lnTo>
                      <a:pt x="116" y="962"/>
                    </a:lnTo>
                    <a:lnTo>
                      <a:pt x="107" y="946"/>
                    </a:lnTo>
                    <a:lnTo>
                      <a:pt x="99" y="928"/>
                    </a:lnTo>
                    <a:lnTo>
                      <a:pt x="90" y="906"/>
                    </a:lnTo>
                    <a:lnTo>
                      <a:pt x="81" y="884"/>
                    </a:lnTo>
                    <a:lnTo>
                      <a:pt x="73" y="861"/>
                    </a:lnTo>
                    <a:lnTo>
                      <a:pt x="65" y="836"/>
                    </a:lnTo>
                    <a:lnTo>
                      <a:pt x="57" y="811"/>
                    </a:lnTo>
                    <a:lnTo>
                      <a:pt x="49" y="786"/>
                    </a:lnTo>
                    <a:lnTo>
                      <a:pt x="42" y="760"/>
                    </a:lnTo>
                    <a:lnTo>
                      <a:pt x="35" y="734"/>
                    </a:lnTo>
                    <a:lnTo>
                      <a:pt x="27" y="707"/>
                    </a:lnTo>
                    <a:lnTo>
                      <a:pt x="21" y="679"/>
                    </a:lnTo>
                    <a:lnTo>
                      <a:pt x="16" y="651"/>
                    </a:lnTo>
                    <a:lnTo>
                      <a:pt x="11" y="624"/>
                    </a:lnTo>
                    <a:lnTo>
                      <a:pt x="8" y="596"/>
                    </a:lnTo>
                    <a:lnTo>
                      <a:pt x="4" y="568"/>
                    </a:lnTo>
                    <a:lnTo>
                      <a:pt x="2" y="540"/>
                    </a:lnTo>
                    <a:lnTo>
                      <a:pt x="1" y="513"/>
                    </a:lnTo>
                    <a:lnTo>
                      <a:pt x="0" y="485"/>
                    </a:lnTo>
                    <a:lnTo>
                      <a:pt x="0" y="457"/>
                    </a:lnTo>
                    <a:lnTo>
                      <a:pt x="2" y="430"/>
                    </a:lnTo>
                    <a:lnTo>
                      <a:pt x="5" y="403"/>
                    </a:lnTo>
                    <a:lnTo>
                      <a:pt x="8" y="376"/>
                    </a:lnTo>
                    <a:lnTo>
                      <a:pt x="13" y="350"/>
                    </a:lnTo>
                    <a:lnTo>
                      <a:pt x="19" y="325"/>
                    </a:lnTo>
                    <a:lnTo>
                      <a:pt x="27" y="300"/>
                    </a:lnTo>
                    <a:lnTo>
                      <a:pt x="37" y="274"/>
                    </a:lnTo>
                    <a:lnTo>
                      <a:pt x="47" y="251"/>
                    </a:lnTo>
                    <a:lnTo>
                      <a:pt x="58" y="228"/>
                    </a:lnTo>
                    <a:lnTo>
                      <a:pt x="72" y="207"/>
                    </a:lnTo>
                    <a:lnTo>
                      <a:pt x="86" y="186"/>
                    </a:lnTo>
                    <a:lnTo>
                      <a:pt x="103" y="164"/>
                    </a:lnTo>
                    <a:lnTo>
                      <a:pt x="121" y="146"/>
                    </a:lnTo>
                    <a:lnTo>
                      <a:pt x="140" y="128"/>
                    </a:lnTo>
                    <a:lnTo>
                      <a:pt x="156" y="125"/>
                    </a:lnTo>
                    <a:lnTo>
                      <a:pt x="172" y="121"/>
                    </a:lnTo>
                    <a:lnTo>
                      <a:pt x="188" y="118"/>
                    </a:lnTo>
                    <a:lnTo>
                      <a:pt x="203" y="115"/>
                    </a:lnTo>
                    <a:lnTo>
                      <a:pt x="218" y="112"/>
                    </a:lnTo>
                    <a:lnTo>
                      <a:pt x="234" y="108"/>
                    </a:lnTo>
                    <a:lnTo>
                      <a:pt x="250" y="105"/>
                    </a:lnTo>
                    <a:lnTo>
                      <a:pt x="265" y="102"/>
                    </a:lnTo>
                    <a:lnTo>
                      <a:pt x="282" y="99"/>
                    </a:lnTo>
                    <a:lnTo>
                      <a:pt x="297" y="95"/>
                    </a:lnTo>
                    <a:lnTo>
                      <a:pt x="313" y="92"/>
                    </a:lnTo>
                    <a:lnTo>
                      <a:pt x="328" y="89"/>
                    </a:lnTo>
                    <a:lnTo>
                      <a:pt x="344" y="86"/>
                    </a:lnTo>
                    <a:lnTo>
                      <a:pt x="359" y="83"/>
                    </a:lnTo>
                    <a:lnTo>
                      <a:pt x="375" y="80"/>
                    </a:lnTo>
                    <a:lnTo>
                      <a:pt x="391" y="76"/>
                    </a:lnTo>
                    <a:lnTo>
                      <a:pt x="398" y="75"/>
                    </a:lnTo>
                    <a:lnTo>
                      <a:pt x="407" y="74"/>
                    </a:lnTo>
                    <a:lnTo>
                      <a:pt x="414" y="73"/>
                    </a:lnTo>
                    <a:lnTo>
                      <a:pt x="421" y="73"/>
                    </a:lnTo>
                    <a:lnTo>
                      <a:pt x="429" y="72"/>
                    </a:lnTo>
                    <a:lnTo>
                      <a:pt x="436" y="71"/>
                    </a:lnTo>
                    <a:lnTo>
                      <a:pt x="443" y="70"/>
                    </a:lnTo>
                    <a:lnTo>
                      <a:pt x="451" y="69"/>
                    </a:lnTo>
                    <a:lnTo>
                      <a:pt x="458" y="68"/>
                    </a:lnTo>
                    <a:lnTo>
                      <a:pt x="466" y="68"/>
                    </a:lnTo>
                    <a:lnTo>
                      <a:pt x="473" y="67"/>
                    </a:lnTo>
                    <a:lnTo>
                      <a:pt x="481" y="66"/>
                    </a:lnTo>
                    <a:lnTo>
                      <a:pt x="488" y="65"/>
                    </a:lnTo>
                    <a:lnTo>
                      <a:pt x="495" y="65"/>
                    </a:lnTo>
                    <a:lnTo>
                      <a:pt x="503" y="63"/>
                    </a:lnTo>
                    <a:lnTo>
                      <a:pt x="510" y="63"/>
                    </a:lnTo>
                    <a:lnTo>
                      <a:pt x="528" y="59"/>
                    </a:lnTo>
                    <a:lnTo>
                      <a:pt x="545" y="55"/>
                    </a:lnTo>
                    <a:lnTo>
                      <a:pt x="563" y="51"/>
                    </a:lnTo>
                    <a:lnTo>
                      <a:pt x="580" y="47"/>
                    </a:lnTo>
                    <a:lnTo>
                      <a:pt x="597" y="43"/>
                    </a:lnTo>
                    <a:lnTo>
                      <a:pt x="615" y="38"/>
                    </a:lnTo>
                    <a:lnTo>
                      <a:pt x="632" y="34"/>
                    </a:lnTo>
                    <a:lnTo>
                      <a:pt x="650" y="30"/>
                    </a:lnTo>
                    <a:lnTo>
                      <a:pt x="667" y="27"/>
                    </a:lnTo>
                    <a:lnTo>
                      <a:pt x="685" y="23"/>
                    </a:lnTo>
                    <a:lnTo>
                      <a:pt x="702" y="19"/>
                    </a:lnTo>
                    <a:lnTo>
                      <a:pt x="719" y="15"/>
                    </a:lnTo>
                    <a:lnTo>
                      <a:pt x="737" y="11"/>
                    </a:lnTo>
                    <a:lnTo>
                      <a:pt x="754" y="8"/>
                    </a:lnTo>
                    <a:lnTo>
                      <a:pt x="771" y="4"/>
                    </a:lnTo>
                    <a:lnTo>
                      <a:pt x="790" y="0"/>
                    </a:lnTo>
                    <a:lnTo>
                      <a:pt x="799" y="3"/>
                    </a:lnTo>
                    <a:lnTo>
                      <a:pt x="810" y="7"/>
                    </a:lnTo>
                    <a:lnTo>
                      <a:pt x="820" y="10"/>
                    </a:lnTo>
                    <a:lnTo>
                      <a:pt x="830" y="13"/>
                    </a:lnTo>
                    <a:lnTo>
                      <a:pt x="841" y="16"/>
                    </a:lnTo>
                    <a:lnTo>
                      <a:pt x="851" y="19"/>
                    </a:lnTo>
                    <a:lnTo>
                      <a:pt x="861" y="22"/>
                    </a:lnTo>
                    <a:lnTo>
                      <a:pt x="871" y="26"/>
                    </a:lnTo>
                    <a:lnTo>
                      <a:pt x="875" y="25"/>
                    </a:lnTo>
                    <a:lnTo>
                      <a:pt x="879" y="24"/>
                    </a:lnTo>
                    <a:lnTo>
                      <a:pt x="883" y="24"/>
                    </a:lnTo>
                    <a:lnTo>
                      <a:pt x="887" y="23"/>
                    </a:lnTo>
                    <a:lnTo>
                      <a:pt x="891" y="23"/>
                    </a:lnTo>
                    <a:lnTo>
                      <a:pt x="896" y="23"/>
                    </a:lnTo>
                    <a:lnTo>
                      <a:pt x="901" y="22"/>
                    </a:lnTo>
                    <a:lnTo>
                      <a:pt x="905" y="22"/>
                    </a:lnTo>
                    <a:lnTo>
                      <a:pt x="912" y="22"/>
                    </a:lnTo>
                    <a:lnTo>
                      <a:pt x="918" y="24"/>
                    </a:lnTo>
                    <a:lnTo>
                      <a:pt x="925" y="28"/>
                    </a:lnTo>
                    <a:lnTo>
                      <a:pt x="929" y="32"/>
                    </a:lnTo>
                    <a:lnTo>
                      <a:pt x="931" y="37"/>
                    </a:lnTo>
                    <a:lnTo>
                      <a:pt x="932" y="44"/>
                    </a:lnTo>
                    <a:lnTo>
                      <a:pt x="929" y="51"/>
                    </a:lnTo>
                    <a:lnTo>
                      <a:pt x="925" y="58"/>
                    </a:lnTo>
                    <a:lnTo>
                      <a:pt x="935" y="58"/>
                    </a:lnTo>
                    <a:lnTo>
                      <a:pt x="944" y="61"/>
                    </a:lnTo>
                    <a:lnTo>
                      <a:pt x="951" y="66"/>
                    </a:lnTo>
                    <a:lnTo>
                      <a:pt x="956" y="73"/>
                    </a:lnTo>
                    <a:lnTo>
                      <a:pt x="959" y="80"/>
                    </a:lnTo>
                    <a:lnTo>
                      <a:pt x="960" y="89"/>
                    </a:lnTo>
                    <a:lnTo>
                      <a:pt x="959" y="99"/>
                    </a:lnTo>
                    <a:lnTo>
                      <a:pt x="956" y="108"/>
                    </a:lnTo>
                    <a:lnTo>
                      <a:pt x="965" y="109"/>
                    </a:lnTo>
                    <a:lnTo>
                      <a:pt x="974" y="112"/>
                    </a:lnTo>
                    <a:lnTo>
                      <a:pt x="984" y="118"/>
                    </a:lnTo>
                    <a:lnTo>
                      <a:pt x="991" y="125"/>
                    </a:lnTo>
                    <a:lnTo>
                      <a:pt x="997" y="132"/>
                    </a:lnTo>
                    <a:lnTo>
                      <a:pt x="1001" y="140"/>
                    </a:lnTo>
                    <a:lnTo>
                      <a:pt x="1001" y="149"/>
                    </a:lnTo>
                    <a:lnTo>
                      <a:pt x="997" y="157"/>
                    </a:lnTo>
                    <a:lnTo>
                      <a:pt x="1005" y="159"/>
                    </a:lnTo>
                    <a:lnTo>
                      <a:pt x="1014" y="162"/>
                    </a:lnTo>
                    <a:lnTo>
                      <a:pt x="1024" y="165"/>
                    </a:lnTo>
                    <a:lnTo>
                      <a:pt x="1032" y="171"/>
                    </a:lnTo>
                    <a:lnTo>
                      <a:pt x="1039" y="176"/>
                    </a:lnTo>
                    <a:lnTo>
                      <a:pt x="1041" y="183"/>
                    </a:lnTo>
                    <a:lnTo>
                      <a:pt x="1039" y="193"/>
                    </a:lnTo>
                    <a:lnTo>
                      <a:pt x="1032" y="205"/>
                    </a:lnTo>
                    <a:lnTo>
                      <a:pt x="1038" y="206"/>
                    </a:lnTo>
                    <a:lnTo>
                      <a:pt x="1045" y="209"/>
                    </a:lnTo>
                    <a:lnTo>
                      <a:pt x="1053" y="213"/>
                    </a:lnTo>
                    <a:lnTo>
                      <a:pt x="1060" y="218"/>
                    </a:lnTo>
                    <a:lnTo>
                      <a:pt x="1066" y="224"/>
                    </a:lnTo>
                    <a:lnTo>
                      <a:pt x="1071" y="231"/>
                    </a:lnTo>
                    <a:lnTo>
                      <a:pt x="1073" y="239"/>
                    </a:lnTo>
                    <a:lnTo>
                      <a:pt x="1071" y="247"/>
                    </a:lnTo>
                    <a:lnTo>
                      <a:pt x="1064" y="253"/>
                    </a:lnTo>
                    <a:lnTo>
                      <a:pt x="1058" y="258"/>
                    </a:lnTo>
                    <a:lnTo>
                      <a:pt x="1050" y="262"/>
                    </a:lnTo>
                    <a:lnTo>
                      <a:pt x="1043" y="264"/>
                    </a:lnTo>
                    <a:lnTo>
                      <a:pt x="1036" y="266"/>
                    </a:lnTo>
                    <a:lnTo>
                      <a:pt x="1028" y="266"/>
                    </a:lnTo>
                    <a:lnTo>
                      <a:pt x="1021" y="266"/>
                    </a:lnTo>
                    <a:lnTo>
                      <a:pt x="1013" y="265"/>
                    </a:lnTo>
                    <a:lnTo>
                      <a:pt x="1006" y="263"/>
                    </a:lnTo>
                    <a:lnTo>
                      <a:pt x="999" y="261"/>
                    </a:lnTo>
                    <a:lnTo>
                      <a:pt x="992" y="259"/>
                    </a:lnTo>
                    <a:lnTo>
                      <a:pt x="985" y="256"/>
                    </a:lnTo>
                    <a:lnTo>
                      <a:pt x="978" y="254"/>
                    </a:lnTo>
                    <a:lnTo>
                      <a:pt x="972" y="251"/>
                    </a:lnTo>
                    <a:lnTo>
                      <a:pt x="966" y="249"/>
                    </a:lnTo>
                    <a:lnTo>
                      <a:pt x="959" y="247"/>
                    </a:lnTo>
                    <a:lnTo>
                      <a:pt x="951" y="246"/>
                    </a:lnTo>
                    <a:lnTo>
                      <a:pt x="942" y="246"/>
                    </a:lnTo>
                    <a:lnTo>
                      <a:pt x="933" y="246"/>
                    </a:lnTo>
                    <a:lnTo>
                      <a:pt x="925" y="247"/>
                    </a:lnTo>
                    <a:lnTo>
                      <a:pt x="916" y="247"/>
                    </a:lnTo>
                    <a:lnTo>
                      <a:pt x="907" y="248"/>
                    </a:lnTo>
                    <a:lnTo>
                      <a:pt x="898" y="250"/>
                    </a:lnTo>
                    <a:lnTo>
                      <a:pt x="888" y="251"/>
                    </a:lnTo>
                    <a:lnTo>
                      <a:pt x="880" y="253"/>
                    </a:lnTo>
                    <a:lnTo>
                      <a:pt x="871" y="256"/>
                    </a:lnTo>
                    <a:lnTo>
                      <a:pt x="863" y="258"/>
                    </a:lnTo>
                    <a:lnTo>
                      <a:pt x="854" y="260"/>
                    </a:lnTo>
                    <a:lnTo>
                      <a:pt x="846" y="263"/>
                    </a:lnTo>
                    <a:lnTo>
                      <a:pt x="838" y="266"/>
                    </a:lnTo>
                    <a:lnTo>
                      <a:pt x="831" y="268"/>
                    </a:lnTo>
                    <a:lnTo>
                      <a:pt x="824" y="271"/>
                    </a:lnTo>
                    <a:close/>
                  </a:path>
                </a:pathLst>
              </a:custGeom>
              <a:solidFill>
                <a:srgbClr val="FFE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66" name="Freeform 374">
                <a:extLst>
                  <a:ext uri="{FF2B5EF4-FFF2-40B4-BE49-F238E27FC236}">
                    <a16:creationId xmlns:a16="http://schemas.microsoft.com/office/drawing/2014/main" id="{A0E2FD08-4D43-2C52-D0B8-492A0F1105D7}"/>
                  </a:ext>
                </a:extLst>
              </p:cNvPr>
              <p:cNvSpPr>
                <a:spLocks/>
              </p:cNvSpPr>
              <p:nvPr/>
            </p:nvSpPr>
            <p:spPr bwMode="auto">
              <a:xfrm>
                <a:off x="1501" y="2551"/>
                <a:ext cx="59" cy="35"/>
              </a:xfrm>
              <a:custGeom>
                <a:avLst/>
                <a:gdLst>
                  <a:gd name="T0" fmla="*/ 5 w 177"/>
                  <a:gd name="T1" fmla="*/ 106 h 107"/>
                  <a:gd name="T2" fmla="*/ 12 w 177"/>
                  <a:gd name="T3" fmla="*/ 98 h 107"/>
                  <a:gd name="T4" fmla="*/ 19 w 177"/>
                  <a:gd name="T5" fmla="*/ 91 h 107"/>
                  <a:gd name="T6" fmla="*/ 28 w 177"/>
                  <a:gd name="T7" fmla="*/ 84 h 107"/>
                  <a:gd name="T8" fmla="*/ 39 w 177"/>
                  <a:gd name="T9" fmla="*/ 77 h 107"/>
                  <a:gd name="T10" fmla="*/ 50 w 177"/>
                  <a:gd name="T11" fmla="*/ 70 h 107"/>
                  <a:gd name="T12" fmla="*/ 60 w 177"/>
                  <a:gd name="T13" fmla="*/ 64 h 107"/>
                  <a:gd name="T14" fmla="*/ 73 w 177"/>
                  <a:gd name="T15" fmla="*/ 57 h 107"/>
                  <a:gd name="T16" fmla="*/ 85 w 177"/>
                  <a:gd name="T17" fmla="*/ 51 h 107"/>
                  <a:gd name="T18" fmla="*/ 97 w 177"/>
                  <a:gd name="T19" fmla="*/ 46 h 107"/>
                  <a:gd name="T20" fmla="*/ 109 w 177"/>
                  <a:gd name="T21" fmla="*/ 40 h 107"/>
                  <a:gd name="T22" fmla="*/ 123 w 177"/>
                  <a:gd name="T23" fmla="*/ 34 h 107"/>
                  <a:gd name="T24" fmla="*/ 134 w 177"/>
                  <a:gd name="T25" fmla="*/ 28 h 107"/>
                  <a:gd name="T26" fmla="*/ 146 w 177"/>
                  <a:gd name="T27" fmla="*/ 21 h 107"/>
                  <a:gd name="T28" fmla="*/ 157 w 177"/>
                  <a:gd name="T29" fmla="*/ 15 h 107"/>
                  <a:gd name="T30" fmla="*/ 168 w 177"/>
                  <a:gd name="T31" fmla="*/ 10 h 107"/>
                  <a:gd name="T32" fmla="*/ 177 w 177"/>
                  <a:gd name="T33" fmla="*/ 4 h 107"/>
                  <a:gd name="T34" fmla="*/ 174 w 177"/>
                  <a:gd name="T35" fmla="*/ 0 h 107"/>
                  <a:gd name="T36" fmla="*/ 165 w 177"/>
                  <a:gd name="T37" fmla="*/ 5 h 107"/>
                  <a:gd name="T38" fmla="*/ 155 w 177"/>
                  <a:gd name="T39" fmla="*/ 11 h 107"/>
                  <a:gd name="T40" fmla="*/ 144 w 177"/>
                  <a:gd name="T41" fmla="*/ 17 h 107"/>
                  <a:gd name="T42" fmla="*/ 132 w 177"/>
                  <a:gd name="T43" fmla="*/ 22 h 107"/>
                  <a:gd name="T44" fmla="*/ 119 w 177"/>
                  <a:gd name="T45" fmla="*/ 28 h 107"/>
                  <a:gd name="T46" fmla="*/ 107 w 177"/>
                  <a:gd name="T47" fmla="*/ 34 h 107"/>
                  <a:gd name="T48" fmla="*/ 95 w 177"/>
                  <a:gd name="T49" fmla="*/ 40 h 107"/>
                  <a:gd name="T50" fmla="*/ 82 w 177"/>
                  <a:gd name="T51" fmla="*/ 46 h 107"/>
                  <a:gd name="T52" fmla="*/ 70 w 177"/>
                  <a:gd name="T53" fmla="*/ 53 h 107"/>
                  <a:gd name="T54" fmla="*/ 58 w 177"/>
                  <a:gd name="T55" fmla="*/ 59 h 107"/>
                  <a:gd name="T56" fmla="*/ 46 w 177"/>
                  <a:gd name="T57" fmla="*/ 65 h 107"/>
                  <a:gd name="T58" fmla="*/ 35 w 177"/>
                  <a:gd name="T59" fmla="*/ 73 h 107"/>
                  <a:gd name="T60" fmla="*/ 25 w 177"/>
                  <a:gd name="T61" fmla="*/ 79 h 107"/>
                  <a:gd name="T62" fmla="*/ 16 w 177"/>
                  <a:gd name="T63" fmla="*/ 87 h 107"/>
                  <a:gd name="T64" fmla="*/ 7 w 177"/>
                  <a:gd name="T65" fmla="*/ 95 h 107"/>
                  <a:gd name="T66" fmla="*/ 0 w 177"/>
                  <a:gd name="T67" fmla="*/ 103 h 107"/>
                  <a:gd name="T68" fmla="*/ 0 w 177"/>
                  <a:gd name="T69" fmla="*/ 105 h 107"/>
                  <a:gd name="T70" fmla="*/ 1 w 177"/>
                  <a:gd name="T71" fmla="*/ 107 h 107"/>
                  <a:gd name="T72" fmla="*/ 3 w 177"/>
                  <a:gd name="T73" fmla="*/ 107 h 107"/>
                  <a:gd name="T74" fmla="*/ 5 w 177"/>
                  <a:gd name="T75"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7" h="107">
                    <a:moveTo>
                      <a:pt x="5" y="106"/>
                    </a:moveTo>
                    <a:lnTo>
                      <a:pt x="12" y="98"/>
                    </a:lnTo>
                    <a:lnTo>
                      <a:pt x="19" y="91"/>
                    </a:lnTo>
                    <a:lnTo>
                      <a:pt x="28" y="84"/>
                    </a:lnTo>
                    <a:lnTo>
                      <a:pt x="39" y="77"/>
                    </a:lnTo>
                    <a:lnTo>
                      <a:pt x="50" y="70"/>
                    </a:lnTo>
                    <a:lnTo>
                      <a:pt x="60" y="64"/>
                    </a:lnTo>
                    <a:lnTo>
                      <a:pt x="73" y="57"/>
                    </a:lnTo>
                    <a:lnTo>
                      <a:pt x="85" y="51"/>
                    </a:lnTo>
                    <a:lnTo>
                      <a:pt x="97" y="46"/>
                    </a:lnTo>
                    <a:lnTo>
                      <a:pt x="109" y="40"/>
                    </a:lnTo>
                    <a:lnTo>
                      <a:pt x="123" y="34"/>
                    </a:lnTo>
                    <a:lnTo>
                      <a:pt x="134" y="28"/>
                    </a:lnTo>
                    <a:lnTo>
                      <a:pt x="146" y="21"/>
                    </a:lnTo>
                    <a:lnTo>
                      <a:pt x="157" y="15"/>
                    </a:lnTo>
                    <a:lnTo>
                      <a:pt x="168" y="10"/>
                    </a:lnTo>
                    <a:lnTo>
                      <a:pt x="177" y="4"/>
                    </a:lnTo>
                    <a:lnTo>
                      <a:pt x="174" y="0"/>
                    </a:lnTo>
                    <a:lnTo>
                      <a:pt x="165" y="5"/>
                    </a:lnTo>
                    <a:lnTo>
                      <a:pt x="155" y="11"/>
                    </a:lnTo>
                    <a:lnTo>
                      <a:pt x="144" y="17"/>
                    </a:lnTo>
                    <a:lnTo>
                      <a:pt x="132" y="22"/>
                    </a:lnTo>
                    <a:lnTo>
                      <a:pt x="119" y="28"/>
                    </a:lnTo>
                    <a:lnTo>
                      <a:pt x="107" y="34"/>
                    </a:lnTo>
                    <a:lnTo>
                      <a:pt x="95" y="40"/>
                    </a:lnTo>
                    <a:lnTo>
                      <a:pt x="82" y="46"/>
                    </a:lnTo>
                    <a:lnTo>
                      <a:pt x="70" y="53"/>
                    </a:lnTo>
                    <a:lnTo>
                      <a:pt x="58" y="59"/>
                    </a:lnTo>
                    <a:lnTo>
                      <a:pt x="46" y="65"/>
                    </a:lnTo>
                    <a:lnTo>
                      <a:pt x="35" y="73"/>
                    </a:lnTo>
                    <a:lnTo>
                      <a:pt x="25" y="79"/>
                    </a:lnTo>
                    <a:lnTo>
                      <a:pt x="16" y="87"/>
                    </a:lnTo>
                    <a:lnTo>
                      <a:pt x="7" y="95"/>
                    </a:lnTo>
                    <a:lnTo>
                      <a:pt x="0" y="103"/>
                    </a:lnTo>
                    <a:lnTo>
                      <a:pt x="0" y="105"/>
                    </a:lnTo>
                    <a:lnTo>
                      <a:pt x="1" y="107"/>
                    </a:lnTo>
                    <a:lnTo>
                      <a:pt x="3" y="107"/>
                    </a:lnTo>
                    <a:lnTo>
                      <a:pt x="5"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67" name="Freeform 375">
                <a:extLst>
                  <a:ext uri="{FF2B5EF4-FFF2-40B4-BE49-F238E27FC236}">
                    <a16:creationId xmlns:a16="http://schemas.microsoft.com/office/drawing/2014/main" id="{583C397D-EDD7-D643-4DD3-BC3E4869F926}"/>
                  </a:ext>
                </a:extLst>
              </p:cNvPr>
              <p:cNvSpPr>
                <a:spLocks/>
              </p:cNvSpPr>
              <p:nvPr/>
            </p:nvSpPr>
            <p:spPr bwMode="auto">
              <a:xfrm>
                <a:off x="1465" y="2585"/>
                <a:ext cx="37" cy="102"/>
              </a:xfrm>
              <a:custGeom>
                <a:avLst/>
                <a:gdLst>
                  <a:gd name="T0" fmla="*/ 5 w 109"/>
                  <a:gd name="T1" fmla="*/ 305 h 306"/>
                  <a:gd name="T2" fmla="*/ 10 w 109"/>
                  <a:gd name="T3" fmla="*/ 286 h 306"/>
                  <a:gd name="T4" fmla="*/ 14 w 109"/>
                  <a:gd name="T5" fmla="*/ 267 h 306"/>
                  <a:gd name="T6" fmla="*/ 19 w 109"/>
                  <a:gd name="T7" fmla="*/ 246 h 306"/>
                  <a:gd name="T8" fmla="*/ 23 w 109"/>
                  <a:gd name="T9" fmla="*/ 227 h 306"/>
                  <a:gd name="T10" fmla="*/ 28 w 109"/>
                  <a:gd name="T11" fmla="*/ 207 h 306"/>
                  <a:gd name="T12" fmla="*/ 32 w 109"/>
                  <a:gd name="T13" fmla="*/ 187 h 306"/>
                  <a:gd name="T14" fmla="*/ 37 w 109"/>
                  <a:gd name="T15" fmla="*/ 166 h 306"/>
                  <a:gd name="T16" fmla="*/ 43 w 109"/>
                  <a:gd name="T17" fmla="*/ 146 h 306"/>
                  <a:gd name="T18" fmla="*/ 49 w 109"/>
                  <a:gd name="T19" fmla="*/ 127 h 306"/>
                  <a:gd name="T20" fmla="*/ 55 w 109"/>
                  <a:gd name="T21" fmla="*/ 108 h 306"/>
                  <a:gd name="T22" fmla="*/ 62 w 109"/>
                  <a:gd name="T23" fmla="*/ 90 h 306"/>
                  <a:gd name="T24" fmla="*/ 69 w 109"/>
                  <a:gd name="T25" fmla="*/ 71 h 306"/>
                  <a:gd name="T26" fmla="*/ 78 w 109"/>
                  <a:gd name="T27" fmla="*/ 54 h 306"/>
                  <a:gd name="T28" fmla="*/ 87 w 109"/>
                  <a:gd name="T29" fmla="*/ 35 h 306"/>
                  <a:gd name="T30" fmla="*/ 97 w 109"/>
                  <a:gd name="T31" fmla="*/ 19 h 306"/>
                  <a:gd name="T32" fmla="*/ 109 w 109"/>
                  <a:gd name="T33" fmla="*/ 4 h 306"/>
                  <a:gd name="T34" fmla="*/ 104 w 109"/>
                  <a:gd name="T35" fmla="*/ 0 h 306"/>
                  <a:gd name="T36" fmla="*/ 93 w 109"/>
                  <a:gd name="T37" fmla="*/ 16 h 306"/>
                  <a:gd name="T38" fmla="*/ 82 w 109"/>
                  <a:gd name="T39" fmla="*/ 33 h 306"/>
                  <a:gd name="T40" fmla="*/ 73 w 109"/>
                  <a:gd name="T41" fmla="*/ 50 h 306"/>
                  <a:gd name="T42" fmla="*/ 64 w 109"/>
                  <a:gd name="T43" fmla="*/ 69 h 306"/>
                  <a:gd name="T44" fmla="*/ 57 w 109"/>
                  <a:gd name="T45" fmla="*/ 88 h 306"/>
                  <a:gd name="T46" fmla="*/ 50 w 109"/>
                  <a:gd name="T47" fmla="*/ 106 h 306"/>
                  <a:gd name="T48" fmla="*/ 43 w 109"/>
                  <a:gd name="T49" fmla="*/ 126 h 306"/>
                  <a:gd name="T50" fmla="*/ 37 w 109"/>
                  <a:gd name="T51" fmla="*/ 145 h 306"/>
                  <a:gd name="T52" fmla="*/ 31 w 109"/>
                  <a:gd name="T53" fmla="*/ 165 h 306"/>
                  <a:gd name="T54" fmla="*/ 27 w 109"/>
                  <a:gd name="T55" fmla="*/ 186 h 306"/>
                  <a:gd name="T56" fmla="*/ 22 w 109"/>
                  <a:gd name="T57" fmla="*/ 206 h 306"/>
                  <a:gd name="T58" fmla="*/ 18 w 109"/>
                  <a:gd name="T59" fmla="*/ 226 h 306"/>
                  <a:gd name="T60" fmla="*/ 13 w 109"/>
                  <a:gd name="T61" fmla="*/ 245 h 306"/>
                  <a:gd name="T62" fmla="*/ 9 w 109"/>
                  <a:gd name="T63" fmla="*/ 265 h 306"/>
                  <a:gd name="T64" fmla="*/ 5 w 109"/>
                  <a:gd name="T65" fmla="*/ 285 h 306"/>
                  <a:gd name="T66" fmla="*/ 0 w 109"/>
                  <a:gd name="T67" fmla="*/ 304 h 306"/>
                  <a:gd name="T68" fmla="*/ 1 w 109"/>
                  <a:gd name="T69" fmla="*/ 306 h 306"/>
                  <a:gd name="T70" fmla="*/ 2 w 109"/>
                  <a:gd name="T71" fmla="*/ 306 h 306"/>
                  <a:gd name="T72" fmla="*/ 5 w 109"/>
                  <a:gd name="T73" fmla="*/ 306 h 306"/>
                  <a:gd name="T74" fmla="*/ 5 w 109"/>
                  <a:gd name="T75" fmla="*/ 30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 h="306">
                    <a:moveTo>
                      <a:pt x="5" y="305"/>
                    </a:moveTo>
                    <a:lnTo>
                      <a:pt x="10" y="286"/>
                    </a:lnTo>
                    <a:lnTo>
                      <a:pt x="14" y="267"/>
                    </a:lnTo>
                    <a:lnTo>
                      <a:pt x="19" y="246"/>
                    </a:lnTo>
                    <a:lnTo>
                      <a:pt x="23" y="227"/>
                    </a:lnTo>
                    <a:lnTo>
                      <a:pt x="28" y="207"/>
                    </a:lnTo>
                    <a:lnTo>
                      <a:pt x="32" y="187"/>
                    </a:lnTo>
                    <a:lnTo>
                      <a:pt x="37" y="166"/>
                    </a:lnTo>
                    <a:lnTo>
                      <a:pt x="43" y="146"/>
                    </a:lnTo>
                    <a:lnTo>
                      <a:pt x="49" y="127"/>
                    </a:lnTo>
                    <a:lnTo>
                      <a:pt x="55" y="108"/>
                    </a:lnTo>
                    <a:lnTo>
                      <a:pt x="62" y="90"/>
                    </a:lnTo>
                    <a:lnTo>
                      <a:pt x="69" y="71"/>
                    </a:lnTo>
                    <a:lnTo>
                      <a:pt x="78" y="54"/>
                    </a:lnTo>
                    <a:lnTo>
                      <a:pt x="87" y="35"/>
                    </a:lnTo>
                    <a:lnTo>
                      <a:pt x="97" y="19"/>
                    </a:lnTo>
                    <a:lnTo>
                      <a:pt x="109" y="4"/>
                    </a:lnTo>
                    <a:lnTo>
                      <a:pt x="104" y="0"/>
                    </a:lnTo>
                    <a:lnTo>
                      <a:pt x="93" y="16"/>
                    </a:lnTo>
                    <a:lnTo>
                      <a:pt x="82" y="33"/>
                    </a:lnTo>
                    <a:lnTo>
                      <a:pt x="73" y="50"/>
                    </a:lnTo>
                    <a:lnTo>
                      <a:pt x="64" y="69"/>
                    </a:lnTo>
                    <a:lnTo>
                      <a:pt x="57" y="88"/>
                    </a:lnTo>
                    <a:lnTo>
                      <a:pt x="50" y="106"/>
                    </a:lnTo>
                    <a:lnTo>
                      <a:pt x="43" y="126"/>
                    </a:lnTo>
                    <a:lnTo>
                      <a:pt x="37" y="145"/>
                    </a:lnTo>
                    <a:lnTo>
                      <a:pt x="31" y="165"/>
                    </a:lnTo>
                    <a:lnTo>
                      <a:pt x="27" y="186"/>
                    </a:lnTo>
                    <a:lnTo>
                      <a:pt x="22" y="206"/>
                    </a:lnTo>
                    <a:lnTo>
                      <a:pt x="18" y="226"/>
                    </a:lnTo>
                    <a:lnTo>
                      <a:pt x="13" y="245"/>
                    </a:lnTo>
                    <a:lnTo>
                      <a:pt x="9" y="265"/>
                    </a:lnTo>
                    <a:lnTo>
                      <a:pt x="5" y="285"/>
                    </a:lnTo>
                    <a:lnTo>
                      <a:pt x="0" y="304"/>
                    </a:lnTo>
                    <a:lnTo>
                      <a:pt x="1" y="306"/>
                    </a:lnTo>
                    <a:lnTo>
                      <a:pt x="2" y="306"/>
                    </a:lnTo>
                    <a:lnTo>
                      <a:pt x="5" y="306"/>
                    </a:lnTo>
                    <a:lnTo>
                      <a:pt x="5" y="3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68" name="Freeform 376">
                <a:extLst>
                  <a:ext uri="{FF2B5EF4-FFF2-40B4-BE49-F238E27FC236}">
                    <a16:creationId xmlns:a16="http://schemas.microsoft.com/office/drawing/2014/main" id="{CB9D36C3-6615-3D56-ACAC-4BE608FD7642}"/>
                  </a:ext>
                </a:extLst>
              </p:cNvPr>
              <p:cNvSpPr>
                <a:spLocks/>
              </p:cNvSpPr>
              <p:nvPr/>
            </p:nvSpPr>
            <p:spPr bwMode="auto">
              <a:xfrm>
                <a:off x="1441" y="2686"/>
                <a:ext cx="26" cy="109"/>
              </a:xfrm>
              <a:custGeom>
                <a:avLst/>
                <a:gdLst>
                  <a:gd name="T0" fmla="*/ 5 w 80"/>
                  <a:gd name="T1" fmla="*/ 326 h 327"/>
                  <a:gd name="T2" fmla="*/ 5 w 80"/>
                  <a:gd name="T3" fmla="*/ 326 h 327"/>
                  <a:gd name="T4" fmla="*/ 10 w 80"/>
                  <a:gd name="T5" fmla="*/ 305 h 327"/>
                  <a:gd name="T6" fmla="*/ 15 w 80"/>
                  <a:gd name="T7" fmla="*/ 285 h 327"/>
                  <a:gd name="T8" fmla="*/ 20 w 80"/>
                  <a:gd name="T9" fmla="*/ 264 h 327"/>
                  <a:gd name="T10" fmla="*/ 24 w 80"/>
                  <a:gd name="T11" fmla="*/ 244 h 327"/>
                  <a:gd name="T12" fmla="*/ 28 w 80"/>
                  <a:gd name="T13" fmla="*/ 224 h 327"/>
                  <a:gd name="T14" fmla="*/ 32 w 80"/>
                  <a:gd name="T15" fmla="*/ 204 h 327"/>
                  <a:gd name="T16" fmla="*/ 37 w 80"/>
                  <a:gd name="T17" fmla="*/ 183 h 327"/>
                  <a:gd name="T18" fmla="*/ 40 w 80"/>
                  <a:gd name="T19" fmla="*/ 163 h 327"/>
                  <a:gd name="T20" fmla="*/ 45 w 80"/>
                  <a:gd name="T21" fmla="*/ 143 h 327"/>
                  <a:gd name="T22" fmla="*/ 49 w 80"/>
                  <a:gd name="T23" fmla="*/ 122 h 327"/>
                  <a:gd name="T24" fmla="*/ 53 w 80"/>
                  <a:gd name="T25" fmla="*/ 102 h 327"/>
                  <a:gd name="T26" fmla="*/ 59 w 80"/>
                  <a:gd name="T27" fmla="*/ 82 h 327"/>
                  <a:gd name="T28" fmla="*/ 64 w 80"/>
                  <a:gd name="T29" fmla="*/ 63 h 327"/>
                  <a:gd name="T30" fmla="*/ 69 w 80"/>
                  <a:gd name="T31" fmla="*/ 42 h 327"/>
                  <a:gd name="T32" fmla="*/ 74 w 80"/>
                  <a:gd name="T33" fmla="*/ 23 h 327"/>
                  <a:gd name="T34" fmla="*/ 80 w 80"/>
                  <a:gd name="T35" fmla="*/ 2 h 327"/>
                  <a:gd name="T36" fmla="*/ 74 w 80"/>
                  <a:gd name="T37" fmla="*/ 0 h 327"/>
                  <a:gd name="T38" fmla="*/ 69 w 80"/>
                  <a:gd name="T39" fmla="*/ 21 h 327"/>
                  <a:gd name="T40" fmla="*/ 63 w 80"/>
                  <a:gd name="T41" fmla="*/ 42 h 327"/>
                  <a:gd name="T42" fmla="*/ 58 w 80"/>
                  <a:gd name="T43" fmla="*/ 61 h 327"/>
                  <a:gd name="T44" fmla="*/ 53 w 80"/>
                  <a:gd name="T45" fmla="*/ 81 h 327"/>
                  <a:gd name="T46" fmla="*/ 47 w 80"/>
                  <a:gd name="T47" fmla="*/ 101 h 327"/>
                  <a:gd name="T48" fmla="*/ 43 w 80"/>
                  <a:gd name="T49" fmla="*/ 121 h 327"/>
                  <a:gd name="T50" fmla="*/ 39 w 80"/>
                  <a:gd name="T51" fmla="*/ 142 h 327"/>
                  <a:gd name="T52" fmla="*/ 35 w 80"/>
                  <a:gd name="T53" fmla="*/ 162 h 327"/>
                  <a:gd name="T54" fmla="*/ 31 w 80"/>
                  <a:gd name="T55" fmla="*/ 182 h 327"/>
                  <a:gd name="T56" fmla="*/ 27 w 80"/>
                  <a:gd name="T57" fmla="*/ 203 h 327"/>
                  <a:gd name="T58" fmla="*/ 23 w 80"/>
                  <a:gd name="T59" fmla="*/ 223 h 327"/>
                  <a:gd name="T60" fmla="*/ 19 w 80"/>
                  <a:gd name="T61" fmla="*/ 243 h 327"/>
                  <a:gd name="T62" fmla="*/ 14 w 80"/>
                  <a:gd name="T63" fmla="*/ 263 h 327"/>
                  <a:gd name="T64" fmla="*/ 10 w 80"/>
                  <a:gd name="T65" fmla="*/ 284 h 327"/>
                  <a:gd name="T66" fmla="*/ 4 w 80"/>
                  <a:gd name="T67" fmla="*/ 305 h 327"/>
                  <a:gd name="T68" fmla="*/ 0 w 80"/>
                  <a:gd name="T69" fmla="*/ 324 h 327"/>
                  <a:gd name="T70" fmla="*/ 0 w 80"/>
                  <a:gd name="T71" fmla="*/ 324 h 327"/>
                  <a:gd name="T72" fmla="*/ 0 w 80"/>
                  <a:gd name="T73" fmla="*/ 324 h 327"/>
                  <a:gd name="T74" fmla="*/ 0 w 80"/>
                  <a:gd name="T75" fmla="*/ 327 h 327"/>
                  <a:gd name="T76" fmla="*/ 2 w 80"/>
                  <a:gd name="T77" fmla="*/ 327 h 327"/>
                  <a:gd name="T78" fmla="*/ 4 w 80"/>
                  <a:gd name="T79" fmla="*/ 327 h 327"/>
                  <a:gd name="T80" fmla="*/ 5 w 80"/>
                  <a:gd name="T81" fmla="*/ 32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327">
                    <a:moveTo>
                      <a:pt x="5" y="326"/>
                    </a:moveTo>
                    <a:lnTo>
                      <a:pt x="5" y="326"/>
                    </a:lnTo>
                    <a:lnTo>
                      <a:pt x="10" y="305"/>
                    </a:lnTo>
                    <a:lnTo>
                      <a:pt x="15" y="285"/>
                    </a:lnTo>
                    <a:lnTo>
                      <a:pt x="20" y="264"/>
                    </a:lnTo>
                    <a:lnTo>
                      <a:pt x="24" y="244"/>
                    </a:lnTo>
                    <a:lnTo>
                      <a:pt x="28" y="224"/>
                    </a:lnTo>
                    <a:lnTo>
                      <a:pt x="32" y="204"/>
                    </a:lnTo>
                    <a:lnTo>
                      <a:pt x="37" y="183"/>
                    </a:lnTo>
                    <a:lnTo>
                      <a:pt x="40" y="163"/>
                    </a:lnTo>
                    <a:lnTo>
                      <a:pt x="45" y="143"/>
                    </a:lnTo>
                    <a:lnTo>
                      <a:pt x="49" y="122"/>
                    </a:lnTo>
                    <a:lnTo>
                      <a:pt x="53" y="102"/>
                    </a:lnTo>
                    <a:lnTo>
                      <a:pt x="59" y="82"/>
                    </a:lnTo>
                    <a:lnTo>
                      <a:pt x="64" y="63"/>
                    </a:lnTo>
                    <a:lnTo>
                      <a:pt x="69" y="42"/>
                    </a:lnTo>
                    <a:lnTo>
                      <a:pt x="74" y="23"/>
                    </a:lnTo>
                    <a:lnTo>
                      <a:pt x="80" y="2"/>
                    </a:lnTo>
                    <a:lnTo>
                      <a:pt x="74" y="0"/>
                    </a:lnTo>
                    <a:lnTo>
                      <a:pt x="69" y="21"/>
                    </a:lnTo>
                    <a:lnTo>
                      <a:pt x="63" y="42"/>
                    </a:lnTo>
                    <a:lnTo>
                      <a:pt x="58" y="61"/>
                    </a:lnTo>
                    <a:lnTo>
                      <a:pt x="53" y="81"/>
                    </a:lnTo>
                    <a:lnTo>
                      <a:pt x="47" y="101"/>
                    </a:lnTo>
                    <a:lnTo>
                      <a:pt x="43" y="121"/>
                    </a:lnTo>
                    <a:lnTo>
                      <a:pt x="39" y="142"/>
                    </a:lnTo>
                    <a:lnTo>
                      <a:pt x="35" y="162"/>
                    </a:lnTo>
                    <a:lnTo>
                      <a:pt x="31" y="182"/>
                    </a:lnTo>
                    <a:lnTo>
                      <a:pt x="27" y="203"/>
                    </a:lnTo>
                    <a:lnTo>
                      <a:pt x="23" y="223"/>
                    </a:lnTo>
                    <a:lnTo>
                      <a:pt x="19" y="243"/>
                    </a:lnTo>
                    <a:lnTo>
                      <a:pt x="14" y="263"/>
                    </a:lnTo>
                    <a:lnTo>
                      <a:pt x="10" y="284"/>
                    </a:lnTo>
                    <a:lnTo>
                      <a:pt x="4" y="305"/>
                    </a:lnTo>
                    <a:lnTo>
                      <a:pt x="0" y="324"/>
                    </a:lnTo>
                    <a:lnTo>
                      <a:pt x="0" y="324"/>
                    </a:lnTo>
                    <a:lnTo>
                      <a:pt x="0" y="324"/>
                    </a:lnTo>
                    <a:lnTo>
                      <a:pt x="0" y="327"/>
                    </a:lnTo>
                    <a:lnTo>
                      <a:pt x="2" y="327"/>
                    </a:lnTo>
                    <a:lnTo>
                      <a:pt x="4" y="327"/>
                    </a:lnTo>
                    <a:lnTo>
                      <a:pt x="5"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69" name="Freeform 377">
                <a:extLst>
                  <a:ext uri="{FF2B5EF4-FFF2-40B4-BE49-F238E27FC236}">
                    <a16:creationId xmlns:a16="http://schemas.microsoft.com/office/drawing/2014/main" id="{13D69181-C993-8DB6-273A-14C202883AB4}"/>
                  </a:ext>
                </a:extLst>
              </p:cNvPr>
              <p:cNvSpPr>
                <a:spLocks/>
              </p:cNvSpPr>
              <p:nvPr/>
            </p:nvSpPr>
            <p:spPr bwMode="auto">
              <a:xfrm>
                <a:off x="1388" y="2794"/>
                <a:ext cx="54" cy="33"/>
              </a:xfrm>
              <a:custGeom>
                <a:avLst/>
                <a:gdLst>
                  <a:gd name="T0" fmla="*/ 2 w 164"/>
                  <a:gd name="T1" fmla="*/ 99 h 99"/>
                  <a:gd name="T2" fmla="*/ 3 w 164"/>
                  <a:gd name="T3" fmla="*/ 99 h 99"/>
                  <a:gd name="T4" fmla="*/ 14 w 164"/>
                  <a:gd name="T5" fmla="*/ 98 h 99"/>
                  <a:gd name="T6" fmla="*/ 26 w 164"/>
                  <a:gd name="T7" fmla="*/ 95 h 99"/>
                  <a:gd name="T8" fmla="*/ 38 w 164"/>
                  <a:gd name="T9" fmla="*/ 92 h 99"/>
                  <a:gd name="T10" fmla="*/ 51 w 164"/>
                  <a:gd name="T11" fmla="*/ 88 h 99"/>
                  <a:gd name="T12" fmla="*/ 63 w 164"/>
                  <a:gd name="T13" fmla="*/ 84 h 99"/>
                  <a:gd name="T14" fmla="*/ 74 w 164"/>
                  <a:gd name="T15" fmla="*/ 79 h 99"/>
                  <a:gd name="T16" fmla="*/ 86 w 164"/>
                  <a:gd name="T17" fmla="*/ 73 h 99"/>
                  <a:gd name="T18" fmla="*/ 98 w 164"/>
                  <a:gd name="T19" fmla="*/ 66 h 99"/>
                  <a:gd name="T20" fmla="*/ 109 w 164"/>
                  <a:gd name="T21" fmla="*/ 60 h 99"/>
                  <a:gd name="T22" fmla="*/ 120 w 164"/>
                  <a:gd name="T23" fmla="*/ 53 h 99"/>
                  <a:gd name="T24" fmla="*/ 129 w 164"/>
                  <a:gd name="T25" fmla="*/ 45 h 99"/>
                  <a:gd name="T26" fmla="*/ 138 w 164"/>
                  <a:gd name="T27" fmla="*/ 38 h 99"/>
                  <a:gd name="T28" fmla="*/ 146 w 164"/>
                  <a:gd name="T29" fmla="*/ 30 h 99"/>
                  <a:gd name="T30" fmla="*/ 153 w 164"/>
                  <a:gd name="T31" fmla="*/ 21 h 99"/>
                  <a:gd name="T32" fmla="*/ 159 w 164"/>
                  <a:gd name="T33" fmla="*/ 11 h 99"/>
                  <a:gd name="T34" fmla="*/ 164 w 164"/>
                  <a:gd name="T35" fmla="*/ 2 h 99"/>
                  <a:gd name="T36" fmla="*/ 158 w 164"/>
                  <a:gd name="T37" fmla="*/ 0 h 99"/>
                  <a:gd name="T38" fmla="*/ 154 w 164"/>
                  <a:gd name="T39" fmla="*/ 9 h 99"/>
                  <a:gd name="T40" fmla="*/ 148 w 164"/>
                  <a:gd name="T41" fmla="*/ 18 h 99"/>
                  <a:gd name="T42" fmla="*/ 142 w 164"/>
                  <a:gd name="T43" fmla="*/ 26 h 99"/>
                  <a:gd name="T44" fmla="*/ 135 w 164"/>
                  <a:gd name="T45" fmla="*/ 34 h 99"/>
                  <a:gd name="T46" fmla="*/ 126 w 164"/>
                  <a:gd name="T47" fmla="*/ 41 h 99"/>
                  <a:gd name="T48" fmla="*/ 116 w 164"/>
                  <a:gd name="T49" fmla="*/ 49 h 99"/>
                  <a:gd name="T50" fmla="*/ 106 w 164"/>
                  <a:gd name="T51" fmla="*/ 56 h 99"/>
                  <a:gd name="T52" fmla="*/ 96 w 164"/>
                  <a:gd name="T53" fmla="*/ 62 h 99"/>
                  <a:gd name="T54" fmla="*/ 84 w 164"/>
                  <a:gd name="T55" fmla="*/ 68 h 99"/>
                  <a:gd name="T56" fmla="*/ 72 w 164"/>
                  <a:gd name="T57" fmla="*/ 74 h 99"/>
                  <a:gd name="T58" fmla="*/ 61 w 164"/>
                  <a:gd name="T59" fmla="*/ 78 h 99"/>
                  <a:gd name="T60" fmla="*/ 48 w 164"/>
                  <a:gd name="T61" fmla="*/ 83 h 99"/>
                  <a:gd name="T62" fmla="*/ 37 w 164"/>
                  <a:gd name="T63" fmla="*/ 87 h 99"/>
                  <a:gd name="T64" fmla="*/ 25 w 164"/>
                  <a:gd name="T65" fmla="*/ 89 h 99"/>
                  <a:gd name="T66" fmla="*/ 13 w 164"/>
                  <a:gd name="T67" fmla="*/ 92 h 99"/>
                  <a:gd name="T68" fmla="*/ 2 w 164"/>
                  <a:gd name="T69" fmla="*/ 94 h 99"/>
                  <a:gd name="T70" fmla="*/ 2 w 164"/>
                  <a:gd name="T71" fmla="*/ 94 h 99"/>
                  <a:gd name="T72" fmla="*/ 2 w 164"/>
                  <a:gd name="T73" fmla="*/ 94 h 99"/>
                  <a:gd name="T74" fmla="*/ 0 w 164"/>
                  <a:gd name="T75" fmla="*/ 95 h 99"/>
                  <a:gd name="T76" fmla="*/ 0 w 164"/>
                  <a:gd name="T77" fmla="*/ 97 h 99"/>
                  <a:gd name="T78" fmla="*/ 1 w 164"/>
                  <a:gd name="T79" fmla="*/ 99 h 99"/>
                  <a:gd name="T80" fmla="*/ 3 w 164"/>
                  <a:gd name="T81" fmla="*/ 99 h 99"/>
                  <a:gd name="T82" fmla="*/ 2 w 164"/>
                  <a:gd name="T8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99">
                    <a:moveTo>
                      <a:pt x="2" y="99"/>
                    </a:moveTo>
                    <a:lnTo>
                      <a:pt x="3" y="99"/>
                    </a:lnTo>
                    <a:lnTo>
                      <a:pt x="14" y="98"/>
                    </a:lnTo>
                    <a:lnTo>
                      <a:pt x="26" y="95"/>
                    </a:lnTo>
                    <a:lnTo>
                      <a:pt x="38" y="92"/>
                    </a:lnTo>
                    <a:lnTo>
                      <a:pt x="51" y="88"/>
                    </a:lnTo>
                    <a:lnTo>
                      <a:pt x="63" y="84"/>
                    </a:lnTo>
                    <a:lnTo>
                      <a:pt x="74" y="79"/>
                    </a:lnTo>
                    <a:lnTo>
                      <a:pt x="86" y="73"/>
                    </a:lnTo>
                    <a:lnTo>
                      <a:pt x="98" y="66"/>
                    </a:lnTo>
                    <a:lnTo>
                      <a:pt x="109" y="60"/>
                    </a:lnTo>
                    <a:lnTo>
                      <a:pt x="120" y="53"/>
                    </a:lnTo>
                    <a:lnTo>
                      <a:pt x="129" y="45"/>
                    </a:lnTo>
                    <a:lnTo>
                      <a:pt x="138" y="38"/>
                    </a:lnTo>
                    <a:lnTo>
                      <a:pt x="146" y="30"/>
                    </a:lnTo>
                    <a:lnTo>
                      <a:pt x="153" y="21"/>
                    </a:lnTo>
                    <a:lnTo>
                      <a:pt x="159" y="11"/>
                    </a:lnTo>
                    <a:lnTo>
                      <a:pt x="164" y="2"/>
                    </a:lnTo>
                    <a:lnTo>
                      <a:pt x="158" y="0"/>
                    </a:lnTo>
                    <a:lnTo>
                      <a:pt x="154" y="9"/>
                    </a:lnTo>
                    <a:lnTo>
                      <a:pt x="148" y="18"/>
                    </a:lnTo>
                    <a:lnTo>
                      <a:pt x="142" y="26"/>
                    </a:lnTo>
                    <a:lnTo>
                      <a:pt x="135" y="34"/>
                    </a:lnTo>
                    <a:lnTo>
                      <a:pt x="126" y="41"/>
                    </a:lnTo>
                    <a:lnTo>
                      <a:pt x="116" y="49"/>
                    </a:lnTo>
                    <a:lnTo>
                      <a:pt x="106" y="56"/>
                    </a:lnTo>
                    <a:lnTo>
                      <a:pt x="96" y="62"/>
                    </a:lnTo>
                    <a:lnTo>
                      <a:pt x="84" y="68"/>
                    </a:lnTo>
                    <a:lnTo>
                      <a:pt x="72" y="74"/>
                    </a:lnTo>
                    <a:lnTo>
                      <a:pt x="61" y="78"/>
                    </a:lnTo>
                    <a:lnTo>
                      <a:pt x="48" y="83"/>
                    </a:lnTo>
                    <a:lnTo>
                      <a:pt x="37" y="87"/>
                    </a:lnTo>
                    <a:lnTo>
                      <a:pt x="25" y="89"/>
                    </a:lnTo>
                    <a:lnTo>
                      <a:pt x="13" y="92"/>
                    </a:lnTo>
                    <a:lnTo>
                      <a:pt x="2" y="94"/>
                    </a:lnTo>
                    <a:lnTo>
                      <a:pt x="2" y="94"/>
                    </a:lnTo>
                    <a:lnTo>
                      <a:pt x="2" y="94"/>
                    </a:lnTo>
                    <a:lnTo>
                      <a:pt x="0" y="95"/>
                    </a:lnTo>
                    <a:lnTo>
                      <a:pt x="0" y="97"/>
                    </a:lnTo>
                    <a:lnTo>
                      <a:pt x="1" y="99"/>
                    </a:lnTo>
                    <a:lnTo>
                      <a:pt x="3" y="99"/>
                    </a:lnTo>
                    <a:lnTo>
                      <a:pt x="2"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70" name="Freeform 378">
                <a:extLst>
                  <a:ext uri="{FF2B5EF4-FFF2-40B4-BE49-F238E27FC236}">
                    <a16:creationId xmlns:a16="http://schemas.microsoft.com/office/drawing/2014/main" id="{FD2CC495-7A8E-98D1-0E15-72463A79773F}"/>
                  </a:ext>
                </a:extLst>
              </p:cNvPr>
              <p:cNvSpPr>
                <a:spLocks/>
              </p:cNvSpPr>
              <p:nvPr/>
            </p:nvSpPr>
            <p:spPr bwMode="auto">
              <a:xfrm>
                <a:off x="1316" y="2769"/>
                <a:ext cx="72" cy="58"/>
              </a:xfrm>
              <a:custGeom>
                <a:avLst/>
                <a:gdLst>
                  <a:gd name="T0" fmla="*/ 0 w 216"/>
                  <a:gd name="T1" fmla="*/ 4 h 173"/>
                  <a:gd name="T2" fmla="*/ 9 w 216"/>
                  <a:gd name="T3" fmla="*/ 22 h 173"/>
                  <a:gd name="T4" fmla="*/ 18 w 216"/>
                  <a:gd name="T5" fmla="*/ 38 h 173"/>
                  <a:gd name="T6" fmla="*/ 28 w 216"/>
                  <a:gd name="T7" fmla="*/ 54 h 173"/>
                  <a:gd name="T8" fmla="*/ 39 w 216"/>
                  <a:gd name="T9" fmla="*/ 69 h 173"/>
                  <a:gd name="T10" fmla="*/ 50 w 216"/>
                  <a:gd name="T11" fmla="*/ 84 h 173"/>
                  <a:gd name="T12" fmla="*/ 63 w 216"/>
                  <a:gd name="T13" fmla="*/ 97 h 173"/>
                  <a:gd name="T14" fmla="*/ 76 w 216"/>
                  <a:gd name="T15" fmla="*/ 111 h 173"/>
                  <a:gd name="T16" fmla="*/ 90 w 216"/>
                  <a:gd name="T17" fmla="*/ 123 h 173"/>
                  <a:gd name="T18" fmla="*/ 104 w 216"/>
                  <a:gd name="T19" fmla="*/ 134 h 173"/>
                  <a:gd name="T20" fmla="*/ 119 w 216"/>
                  <a:gd name="T21" fmla="*/ 143 h 173"/>
                  <a:gd name="T22" fmla="*/ 134 w 216"/>
                  <a:gd name="T23" fmla="*/ 153 h 173"/>
                  <a:gd name="T24" fmla="*/ 149 w 216"/>
                  <a:gd name="T25" fmla="*/ 160 h 173"/>
                  <a:gd name="T26" fmla="*/ 165 w 216"/>
                  <a:gd name="T27" fmla="*/ 166 h 173"/>
                  <a:gd name="T28" fmla="*/ 182 w 216"/>
                  <a:gd name="T29" fmla="*/ 170 h 173"/>
                  <a:gd name="T30" fmla="*/ 200 w 216"/>
                  <a:gd name="T31" fmla="*/ 172 h 173"/>
                  <a:gd name="T32" fmla="*/ 216 w 216"/>
                  <a:gd name="T33" fmla="*/ 173 h 173"/>
                  <a:gd name="T34" fmla="*/ 216 w 216"/>
                  <a:gd name="T35" fmla="*/ 167 h 173"/>
                  <a:gd name="T36" fmla="*/ 200 w 216"/>
                  <a:gd name="T37" fmla="*/ 166 h 173"/>
                  <a:gd name="T38" fmla="*/ 183 w 216"/>
                  <a:gd name="T39" fmla="*/ 164 h 173"/>
                  <a:gd name="T40" fmla="*/ 167 w 216"/>
                  <a:gd name="T41" fmla="*/ 160 h 173"/>
                  <a:gd name="T42" fmla="*/ 152 w 216"/>
                  <a:gd name="T43" fmla="*/ 155 h 173"/>
                  <a:gd name="T44" fmla="*/ 136 w 216"/>
                  <a:gd name="T45" fmla="*/ 149 h 173"/>
                  <a:gd name="T46" fmla="*/ 122 w 216"/>
                  <a:gd name="T47" fmla="*/ 139 h 173"/>
                  <a:gd name="T48" fmla="*/ 107 w 216"/>
                  <a:gd name="T49" fmla="*/ 129 h 173"/>
                  <a:gd name="T50" fmla="*/ 93 w 216"/>
                  <a:gd name="T51" fmla="*/ 119 h 173"/>
                  <a:gd name="T52" fmla="*/ 80 w 216"/>
                  <a:gd name="T53" fmla="*/ 106 h 173"/>
                  <a:gd name="T54" fmla="*/ 67 w 216"/>
                  <a:gd name="T55" fmla="*/ 94 h 173"/>
                  <a:gd name="T56" fmla="*/ 54 w 216"/>
                  <a:gd name="T57" fmla="*/ 80 h 173"/>
                  <a:gd name="T58" fmla="*/ 43 w 216"/>
                  <a:gd name="T59" fmla="*/ 66 h 173"/>
                  <a:gd name="T60" fmla="*/ 32 w 216"/>
                  <a:gd name="T61" fmla="*/ 51 h 173"/>
                  <a:gd name="T62" fmla="*/ 23 w 216"/>
                  <a:gd name="T63" fmla="*/ 35 h 173"/>
                  <a:gd name="T64" fmla="*/ 14 w 216"/>
                  <a:gd name="T65" fmla="*/ 19 h 173"/>
                  <a:gd name="T66" fmla="*/ 6 w 216"/>
                  <a:gd name="T67" fmla="*/ 2 h 173"/>
                  <a:gd name="T68" fmla="*/ 4 w 216"/>
                  <a:gd name="T69" fmla="*/ 0 h 173"/>
                  <a:gd name="T70" fmla="*/ 2 w 216"/>
                  <a:gd name="T71" fmla="*/ 0 h 173"/>
                  <a:gd name="T72" fmla="*/ 0 w 216"/>
                  <a:gd name="T73" fmla="*/ 2 h 173"/>
                  <a:gd name="T74" fmla="*/ 0 w 216"/>
                  <a:gd name="T75" fmla="*/ 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173">
                    <a:moveTo>
                      <a:pt x="0" y="4"/>
                    </a:moveTo>
                    <a:lnTo>
                      <a:pt x="9" y="22"/>
                    </a:lnTo>
                    <a:lnTo>
                      <a:pt x="18" y="38"/>
                    </a:lnTo>
                    <a:lnTo>
                      <a:pt x="28" y="54"/>
                    </a:lnTo>
                    <a:lnTo>
                      <a:pt x="39" y="69"/>
                    </a:lnTo>
                    <a:lnTo>
                      <a:pt x="50" y="84"/>
                    </a:lnTo>
                    <a:lnTo>
                      <a:pt x="63" y="97"/>
                    </a:lnTo>
                    <a:lnTo>
                      <a:pt x="76" y="111"/>
                    </a:lnTo>
                    <a:lnTo>
                      <a:pt x="90" y="123"/>
                    </a:lnTo>
                    <a:lnTo>
                      <a:pt x="104" y="134"/>
                    </a:lnTo>
                    <a:lnTo>
                      <a:pt x="119" y="143"/>
                    </a:lnTo>
                    <a:lnTo>
                      <a:pt x="134" y="153"/>
                    </a:lnTo>
                    <a:lnTo>
                      <a:pt x="149" y="160"/>
                    </a:lnTo>
                    <a:lnTo>
                      <a:pt x="165" y="166"/>
                    </a:lnTo>
                    <a:lnTo>
                      <a:pt x="182" y="170"/>
                    </a:lnTo>
                    <a:lnTo>
                      <a:pt x="200" y="172"/>
                    </a:lnTo>
                    <a:lnTo>
                      <a:pt x="216" y="173"/>
                    </a:lnTo>
                    <a:lnTo>
                      <a:pt x="216" y="167"/>
                    </a:lnTo>
                    <a:lnTo>
                      <a:pt x="200" y="166"/>
                    </a:lnTo>
                    <a:lnTo>
                      <a:pt x="183" y="164"/>
                    </a:lnTo>
                    <a:lnTo>
                      <a:pt x="167" y="160"/>
                    </a:lnTo>
                    <a:lnTo>
                      <a:pt x="152" y="155"/>
                    </a:lnTo>
                    <a:lnTo>
                      <a:pt x="136" y="149"/>
                    </a:lnTo>
                    <a:lnTo>
                      <a:pt x="122" y="139"/>
                    </a:lnTo>
                    <a:lnTo>
                      <a:pt x="107" y="129"/>
                    </a:lnTo>
                    <a:lnTo>
                      <a:pt x="93" y="119"/>
                    </a:lnTo>
                    <a:lnTo>
                      <a:pt x="80" y="106"/>
                    </a:lnTo>
                    <a:lnTo>
                      <a:pt x="67" y="94"/>
                    </a:lnTo>
                    <a:lnTo>
                      <a:pt x="54" y="80"/>
                    </a:lnTo>
                    <a:lnTo>
                      <a:pt x="43" y="66"/>
                    </a:lnTo>
                    <a:lnTo>
                      <a:pt x="32" y="51"/>
                    </a:lnTo>
                    <a:lnTo>
                      <a:pt x="23" y="35"/>
                    </a:lnTo>
                    <a:lnTo>
                      <a:pt x="14" y="19"/>
                    </a:lnTo>
                    <a:lnTo>
                      <a:pt x="6" y="2"/>
                    </a:lnTo>
                    <a:lnTo>
                      <a:pt x="4" y="0"/>
                    </a:lnTo>
                    <a:lnTo>
                      <a:pt x="2" y="0"/>
                    </a:lnTo>
                    <a:lnTo>
                      <a:pt x="0"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71" name="Freeform 379">
                <a:extLst>
                  <a:ext uri="{FF2B5EF4-FFF2-40B4-BE49-F238E27FC236}">
                    <a16:creationId xmlns:a16="http://schemas.microsoft.com/office/drawing/2014/main" id="{8A18E416-7ABA-D97C-900B-A97E25C1D648}"/>
                  </a:ext>
                </a:extLst>
              </p:cNvPr>
              <p:cNvSpPr>
                <a:spLocks/>
              </p:cNvSpPr>
              <p:nvPr/>
            </p:nvSpPr>
            <p:spPr bwMode="auto">
              <a:xfrm>
                <a:off x="1284" y="2503"/>
                <a:ext cx="48" cy="268"/>
              </a:xfrm>
              <a:custGeom>
                <a:avLst/>
                <a:gdLst>
                  <a:gd name="T0" fmla="*/ 141 w 145"/>
                  <a:gd name="T1" fmla="*/ 0 h 804"/>
                  <a:gd name="T2" fmla="*/ 103 w 145"/>
                  <a:gd name="T3" fmla="*/ 38 h 804"/>
                  <a:gd name="T4" fmla="*/ 72 w 145"/>
                  <a:gd name="T5" fmla="*/ 80 h 804"/>
                  <a:gd name="T6" fmla="*/ 47 w 145"/>
                  <a:gd name="T7" fmla="*/ 125 h 804"/>
                  <a:gd name="T8" fmla="*/ 27 w 145"/>
                  <a:gd name="T9" fmla="*/ 174 h 804"/>
                  <a:gd name="T10" fmla="*/ 13 w 145"/>
                  <a:gd name="T11" fmla="*/ 224 h 804"/>
                  <a:gd name="T12" fmla="*/ 4 w 145"/>
                  <a:gd name="T13" fmla="*/ 276 h 804"/>
                  <a:gd name="T14" fmla="*/ 0 w 145"/>
                  <a:gd name="T15" fmla="*/ 332 h 804"/>
                  <a:gd name="T16" fmla="*/ 0 w 145"/>
                  <a:gd name="T17" fmla="*/ 387 h 804"/>
                  <a:gd name="T18" fmla="*/ 4 w 145"/>
                  <a:gd name="T19" fmla="*/ 443 h 804"/>
                  <a:gd name="T20" fmla="*/ 11 w 145"/>
                  <a:gd name="T21" fmla="*/ 499 h 804"/>
                  <a:gd name="T22" fmla="*/ 21 w 145"/>
                  <a:gd name="T23" fmla="*/ 554 h 804"/>
                  <a:gd name="T24" fmla="*/ 33 w 145"/>
                  <a:gd name="T25" fmla="*/ 609 h 804"/>
                  <a:gd name="T26" fmla="*/ 48 w 145"/>
                  <a:gd name="T27" fmla="*/ 661 h 804"/>
                  <a:gd name="T28" fmla="*/ 64 w 145"/>
                  <a:gd name="T29" fmla="*/ 712 h 804"/>
                  <a:gd name="T30" fmla="*/ 81 w 145"/>
                  <a:gd name="T31" fmla="*/ 760 h 804"/>
                  <a:gd name="T32" fmla="*/ 98 w 145"/>
                  <a:gd name="T33" fmla="*/ 804 h 804"/>
                  <a:gd name="T34" fmla="*/ 95 w 145"/>
                  <a:gd name="T35" fmla="*/ 780 h 804"/>
                  <a:gd name="T36" fmla="*/ 78 w 145"/>
                  <a:gd name="T37" fmla="*/ 734 h 804"/>
                  <a:gd name="T38" fmla="*/ 62 w 145"/>
                  <a:gd name="T39" fmla="*/ 685 h 804"/>
                  <a:gd name="T40" fmla="*/ 47 w 145"/>
                  <a:gd name="T41" fmla="*/ 634 h 804"/>
                  <a:gd name="T42" fmla="*/ 32 w 145"/>
                  <a:gd name="T43" fmla="*/ 581 h 804"/>
                  <a:gd name="T44" fmla="*/ 21 w 145"/>
                  <a:gd name="T45" fmla="*/ 526 h 804"/>
                  <a:gd name="T46" fmla="*/ 13 w 145"/>
                  <a:gd name="T47" fmla="*/ 471 h 804"/>
                  <a:gd name="T48" fmla="*/ 7 w 145"/>
                  <a:gd name="T49" fmla="*/ 415 h 804"/>
                  <a:gd name="T50" fmla="*/ 5 w 145"/>
                  <a:gd name="T51" fmla="*/ 360 h 804"/>
                  <a:gd name="T52" fmla="*/ 7 w 145"/>
                  <a:gd name="T53" fmla="*/ 305 h 804"/>
                  <a:gd name="T54" fmla="*/ 13 w 145"/>
                  <a:gd name="T55" fmla="*/ 252 h 804"/>
                  <a:gd name="T56" fmla="*/ 24 w 145"/>
                  <a:gd name="T57" fmla="*/ 201 h 804"/>
                  <a:gd name="T58" fmla="*/ 42 w 145"/>
                  <a:gd name="T59" fmla="*/ 151 h 804"/>
                  <a:gd name="T60" fmla="*/ 63 w 145"/>
                  <a:gd name="T61" fmla="*/ 104 h 804"/>
                  <a:gd name="T62" fmla="*/ 91 w 145"/>
                  <a:gd name="T63" fmla="*/ 62 h 804"/>
                  <a:gd name="T64" fmla="*/ 125 w 145"/>
                  <a:gd name="T65" fmla="*/ 23 h 804"/>
                  <a:gd name="T66" fmla="*/ 143 w 145"/>
                  <a:gd name="T67" fmla="*/ 6 h 804"/>
                  <a:gd name="T68" fmla="*/ 145 w 145"/>
                  <a:gd name="T69" fmla="*/ 3 h 804"/>
                  <a:gd name="T70" fmla="*/ 143 w 145"/>
                  <a:gd name="T71" fmla="*/ 0 h 804"/>
                  <a:gd name="T72" fmla="*/ 142 w 145"/>
                  <a:gd name="T7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804">
                    <a:moveTo>
                      <a:pt x="142" y="0"/>
                    </a:moveTo>
                    <a:lnTo>
                      <a:pt x="141" y="0"/>
                    </a:lnTo>
                    <a:lnTo>
                      <a:pt x="121" y="18"/>
                    </a:lnTo>
                    <a:lnTo>
                      <a:pt x="103" y="38"/>
                    </a:lnTo>
                    <a:lnTo>
                      <a:pt x="86" y="59"/>
                    </a:lnTo>
                    <a:lnTo>
                      <a:pt x="72" y="80"/>
                    </a:lnTo>
                    <a:lnTo>
                      <a:pt x="58" y="102"/>
                    </a:lnTo>
                    <a:lnTo>
                      <a:pt x="47" y="125"/>
                    </a:lnTo>
                    <a:lnTo>
                      <a:pt x="36" y="148"/>
                    </a:lnTo>
                    <a:lnTo>
                      <a:pt x="27" y="174"/>
                    </a:lnTo>
                    <a:lnTo>
                      <a:pt x="19" y="199"/>
                    </a:lnTo>
                    <a:lnTo>
                      <a:pt x="13" y="224"/>
                    </a:lnTo>
                    <a:lnTo>
                      <a:pt x="8" y="250"/>
                    </a:lnTo>
                    <a:lnTo>
                      <a:pt x="4" y="276"/>
                    </a:lnTo>
                    <a:lnTo>
                      <a:pt x="2" y="305"/>
                    </a:lnTo>
                    <a:lnTo>
                      <a:pt x="0" y="332"/>
                    </a:lnTo>
                    <a:lnTo>
                      <a:pt x="0" y="360"/>
                    </a:lnTo>
                    <a:lnTo>
                      <a:pt x="0" y="387"/>
                    </a:lnTo>
                    <a:lnTo>
                      <a:pt x="2" y="415"/>
                    </a:lnTo>
                    <a:lnTo>
                      <a:pt x="4" y="443"/>
                    </a:lnTo>
                    <a:lnTo>
                      <a:pt x="7" y="471"/>
                    </a:lnTo>
                    <a:lnTo>
                      <a:pt x="11" y="499"/>
                    </a:lnTo>
                    <a:lnTo>
                      <a:pt x="15" y="527"/>
                    </a:lnTo>
                    <a:lnTo>
                      <a:pt x="21" y="554"/>
                    </a:lnTo>
                    <a:lnTo>
                      <a:pt x="27" y="582"/>
                    </a:lnTo>
                    <a:lnTo>
                      <a:pt x="33" y="609"/>
                    </a:lnTo>
                    <a:lnTo>
                      <a:pt x="41" y="635"/>
                    </a:lnTo>
                    <a:lnTo>
                      <a:pt x="48" y="661"/>
                    </a:lnTo>
                    <a:lnTo>
                      <a:pt x="56" y="687"/>
                    </a:lnTo>
                    <a:lnTo>
                      <a:pt x="64" y="712"/>
                    </a:lnTo>
                    <a:lnTo>
                      <a:pt x="72" y="737"/>
                    </a:lnTo>
                    <a:lnTo>
                      <a:pt x="81" y="760"/>
                    </a:lnTo>
                    <a:lnTo>
                      <a:pt x="89" y="782"/>
                    </a:lnTo>
                    <a:lnTo>
                      <a:pt x="98" y="804"/>
                    </a:lnTo>
                    <a:lnTo>
                      <a:pt x="104" y="802"/>
                    </a:lnTo>
                    <a:lnTo>
                      <a:pt x="95" y="780"/>
                    </a:lnTo>
                    <a:lnTo>
                      <a:pt x="86" y="758"/>
                    </a:lnTo>
                    <a:lnTo>
                      <a:pt x="78" y="734"/>
                    </a:lnTo>
                    <a:lnTo>
                      <a:pt x="69" y="710"/>
                    </a:lnTo>
                    <a:lnTo>
                      <a:pt x="62" y="685"/>
                    </a:lnTo>
                    <a:lnTo>
                      <a:pt x="54" y="660"/>
                    </a:lnTo>
                    <a:lnTo>
                      <a:pt x="47" y="634"/>
                    </a:lnTo>
                    <a:lnTo>
                      <a:pt x="39" y="608"/>
                    </a:lnTo>
                    <a:lnTo>
                      <a:pt x="32" y="581"/>
                    </a:lnTo>
                    <a:lnTo>
                      <a:pt x="26" y="553"/>
                    </a:lnTo>
                    <a:lnTo>
                      <a:pt x="21" y="526"/>
                    </a:lnTo>
                    <a:lnTo>
                      <a:pt x="17" y="498"/>
                    </a:lnTo>
                    <a:lnTo>
                      <a:pt x="13" y="471"/>
                    </a:lnTo>
                    <a:lnTo>
                      <a:pt x="9" y="443"/>
                    </a:lnTo>
                    <a:lnTo>
                      <a:pt x="7" y="415"/>
                    </a:lnTo>
                    <a:lnTo>
                      <a:pt x="6" y="387"/>
                    </a:lnTo>
                    <a:lnTo>
                      <a:pt x="5" y="360"/>
                    </a:lnTo>
                    <a:lnTo>
                      <a:pt x="5" y="332"/>
                    </a:lnTo>
                    <a:lnTo>
                      <a:pt x="7" y="305"/>
                    </a:lnTo>
                    <a:lnTo>
                      <a:pt x="10" y="278"/>
                    </a:lnTo>
                    <a:lnTo>
                      <a:pt x="13" y="252"/>
                    </a:lnTo>
                    <a:lnTo>
                      <a:pt x="18" y="225"/>
                    </a:lnTo>
                    <a:lnTo>
                      <a:pt x="24" y="201"/>
                    </a:lnTo>
                    <a:lnTo>
                      <a:pt x="32" y="176"/>
                    </a:lnTo>
                    <a:lnTo>
                      <a:pt x="42" y="151"/>
                    </a:lnTo>
                    <a:lnTo>
                      <a:pt x="52" y="127"/>
                    </a:lnTo>
                    <a:lnTo>
                      <a:pt x="63" y="104"/>
                    </a:lnTo>
                    <a:lnTo>
                      <a:pt x="76" y="83"/>
                    </a:lnTo>
                    <a:lnTo>
                      <a:pt x="91" y="62"/>
                    </a:lnTo>
                    <a:lnTo>
                      <a:pt x="107" y="41"/>
                    </a:lnTo>
                    <a:lnTo>
                      <a:pt x="125" y="23"/>
                    </a:lnTo>
                    <a:lnTo>
                      <a:pt x="144" y="5"/>
                    </a:lnTo>
                    <a:lnTo>
                      <a:pt x="143" y="6"/>
                    </a:lnTo>
                    <a:lnTo>
                      <a:pt x="144" y="5"/>
                    </a:lnTo>
                    <a:lnTo>
                      <a:pt x="145" y="3"/>
                    </a:lnTo>
                    <a:lnTo>
                      <a:pt x="145" y="1"/>
                    </a:lnTo>
                    <a:lnTo>
                      <a:pt x="143" y="0"/>
                    </a:lnTo>
                    <a:lnTo>
                      <a:pt x="141" y="0"/>
                    </a:lnTo>
                    <a:lnTo>
                      <a:pt x="1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72" name="Freeform 380">
                <a:extLst>
                  <a:ext uri="{FF2B5EF4-FFF2-40B4-BE49-F238E27FC236}">
                    <a16:creationId xmlns:a16="http://schemas.microsoft.com/office/drawing/2014/main" id="{B4014316-0533-8937-721A-E66C9C5D3CAD}"/>
                  </a:ext>
                </a:extLst>
              </p:cNvPr>
              <p:cNvSpPr>
                <a:spLocks/>
              </p:cNvSpPr>
              <p:nvPr/>
            </p:nvSpPr>
            <p:spPr bwMode="auto">
              <a:xfrm>
                <a:off x="1331" y="2486"/>
                <a:ext cx="85" cy="19"/>
              </a:xfrm>
              <a:custGeom>
                <a:avLst/>
                <a:gdLst>
                  <a:gd name="T0" fmla="*/ 251 w 254"/>
                  <a:gd name="T1" fmla="*/ 0 h 57"/>
                  <a:gd name="T2" fmla="*/ 235 w 254"/>
                  <a:gd name="T3" fmla="*/ 3 h 57"/>
                  <a:gd name="T4" fmla="*/ 219 w 254"/>
                  <a:gd name="T5" fmla="*/ 6 h 57"/>
                  <a:gd name="T6" fmla="*/ 204 w 254"/>
                  <a:gd name="T7" fmla="*/ 9 h 57"/>
                  <a:gd name="T8" fmla="*/ 188 w 254"/>
                  <a:gd name="T9" fmla="*/ 13 h 57"/>
                  <a:gd name="T10" fmla="*/ 173 w 254"/>
                  <a:gd name="T11" fmla="*/ 15 h 57"/>
                  <a:gd name="T12" fmla="*/ 157 w 254"/>
                  <a:gd name="T13" fmla="*/ 19 h 57"/>
                  <a:gd name="T14" fmla="*/ 142 w 254"/>
                  <a:gd name="T15" fmla="*/ 22 h 57"/>
                  <a:gd name="T16" fmla="*/ 125 w 254"/>
                  <a:gd name="T17" fmla="*/ 25 h 57"/>
                  <a:gd name="T18" fmla="*/ 109 w 254"/>
                  <a:gd name="T19" fmla="*/ 28 h 57"/>
                  <a:gd name="T20" fmla="*/ 94 w 254"/>
                  <a:gd name="T21" fmla="*/ 31 h 57"/>
                  <a:gd name="T22" fmla="*/ 78 w 254"/>
                  <a:gd name="T23" fmla="*/ 35 h 57"/>
                  <a:gd name="T24" fmla="*/ 63 w 254"/>
                  <a:gd name="T25" fmla="*/ 38 h 57"/>
                  <a:gd name="T26" fmla="*/ 48 w 254"/>
                  <a:gd name="T27" fmla="*/ 42 h 57"/>
                  <a:gd name="T28" fmla="*/ 32 w 254"/>
                  <a:gd name="T29" fmla="*/ 44 h 57"/>
                  <a:gd name="T30" fmla="*/ 17 w 254"/>
                  <a:gd name="T31" fmla="*/ 48 h 57"/>
                  <a:gd name="T32" fmla="*/ 0 w 254"/>
                  <a:gd name="T33" fmla="*/ 51 h 57"/>
                  <a:gd name="T34" fmla="*/ 1 w 254"/>
                  <a:gd name="T35" fmla="*/ 57 h 57"/>
                  <a:gd name="T36" fmla="*/ 18 w 254"/>
                  <a:gd name="T37" fmla="*/ 53 h 57"/>
                  <a:gd name="T38" fmla="*/ 33 w 254"/>
                  <a:gd name="T39" fmla="*/ 50 h 57"/>
                  <a:gd name="T40" fmla="*/ 49 w 254"/>
                  <a:gd name="T41" fmla="*/ 47 h 57"/>
                  <a:gd name="T42" fmla="*/ 64 w 254"/>
                  <a:gd name="T43" fmla="*/ 44 h 57"/>
                  <a:gd name="T44" fmla="*/ 79 w 254"/>
                  <a:gd name="T45" fmla="*/ 40 h 57"/>
                  <a:gd name="T46" fmla="*/ 95 w 254"/>
                  <a:gd name="T47" fmla="*/ 37 h 57"/>
                  <a:gd name="T48" fmla="*/ 111 w 254"/>
                  <a:gd name="T49" fmla="*/ 34 h 57"/>
                  <a:gd name="T50" fmla="*/ 126 w 254"/>
                  <a:gd name="T51" fmla="*/ 30 h 57"/>
                  <a:gd name="T52" fmla="*/ 143 w 254"/>
                  <a:gd name="T53" fmla="*/ 28 h 57"/>
                  <a:gd name="T54" fmla="*/ 158 w 254"/>
                  <a:gd name="T55" fmla="*/ 24 h 57"/>
                  <a:gd name="T56" fmla="*/ 174 w 254"/>
                  <a:gd name="T57" fmla="*/ 21 h 57"/>
                  <a:gd name="T58" fmla="*/ 189 w 254"/>
                  <a:gd name="T59" fmla="*/ 18 h 57"/>
                  <a:gd name="T60" fmla="*/ 205 w 254"/>
                  <a:gd name="T61" fmla="*/ 15 h 57"/>
                  <a:gd name="T62" fmla="*/ 221 w 254"/>
                  <a:gd name="T63" fmla="*/ 12 h 57"/>
                  <a:gd name="T64" fmla="*/ 236 w 254"/>
                  <a:gd name="T65" fmla="*/ 8 h 57"/>
                  <a:gd name="T66" fmla="*/ 252 w 254"/>
                  <a:gd name="T67" fmla="*/ 5 h 57"/>
                  <a:gd name="T68" fmla="*/ 253 w 254"/>
                  <a:gd name="T69" fmla="*/ 4 h 57"/>
                  <a:gd name="T70" fmla="*/ 254 w 254"/>
                  <a:gd name="T71" fmla="*/ 2 h 57"/>
                  <a:gd name="T72" fmla="*/ 253 w 254"/>
                  <a:gd name="T73" fmla="*/ 0 h 57"/>
                  <a:gd name="T74" fmla="*/ 251 w 254"/>
                  <a:gd name="T7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57">
                    <a:moveTo>
                      <a:pt x="251" y="0"/>
                    </a:moveTo>
                    <a:lnTo>
                      <a:pt x="235" y="3"/>
                    </a:lnTo>
                    <a:lnTo>
                      <a:pt x="219" y="6"/>
                    </a:lnTo>
                    <a:lnTo>
                      <a:pt x="204" y="9"/>
                    </a:lnTo>
                    <a:lnTo>
                      <a:pt x="188" y="13"/>
                    </a:lnTo>
                    <a:lnTo>
                      <a:pt x="173" y="15"/>
                    </a:lnTo>
                    <a:lnTo>
                      <a:pt x="157" y="19"/>
                    </a:lnTo>
                    <a:lnTo>
                      <a:pt x="142" y="22"/>
                    </a:lnTo>
                    <a:lnTo>
                      <a:pt x="125" y="25"/>
                    </a:lnTo>
                    <a:lnTo>
                      <a:pt x="109" y="28"/>
                    </a:lnTo>
                    <a:lnTo>
                      <a:pt x="94" y="31"/>
                    </a:lnTo>
                    <a:lnTo>
                      <a:pt x="78" y="35"/>
                    </a:lnTo>
                    <a:lnTo>
                      <a:pt x="63" y="38"/>
                    </a:lnTo>
                    <a:lnTo>
                      <a:pt x="48" y="42"/>
                    </a:lnTo>
                    <a:lnTo>
                      <a:pt x="32" y="44"/>
                    </a:lnTo>
                    <a:lnTo>
                      <a:pt x="17" y="48"/>
                    </a:lnTo>
                    <a:lnTo>
                      <a:pt x="0" y="51"/>
                    </a:lnTo>
                    <a:lnTo>
                      <a:pt x="1" y="57"/>
                    </a:lnTo>
                    <a:lnTo>
                      <a:pt x="18" y="53"/>
                    </a:lnTo>
                    <a:lnTo>
                      <a:pt x="33" y="50"/>
                    </a:lnTo>
                    <a:lnTo>
                      <a:pt x="49" y="47"/>
                    </a:lnTo>
                    <a:lnTo>
                      <a:pt x="64" y="44"/>
                    </a:lnTo>
                    <a:lnTo>
                      <a:pt x="79" y="40"/>
                    </a:lnTo>
                    <a:lnTo>
                      <a:pt x="95" y="37"/>
                    </a:lnTo>
                    <a:lnTo>
                      <a:pt x="111" y="34"/>
                    </a:lnTo>
                    <a:lnTo>
                      <a:pt x="126" y="30"/>
                    </a:lnTo>
                    <a:lnTo>
                      <a:pt x="143" y="28"/>
                    </a:lnTo>
                    <a:lnTo>
                      <a:pt x="158" y="24"/>
                    </a:lnTo>
                    <a:lnTo>
                      <a:pt x="174" y="21"/>
                    </a:lnTo>
                    <a:lnTo>
                      <a:pt x="189" y="18"/>
                    </a:lnTo>
                    <a:lnTo>
                      <a:pt x="205" y="15"/>
                    </a:lnTo>
                    <a:lnTo>
                      <a:pt x="221" y="12"/>
                    </a:lnTo>
                    <a:lnTo>
                      <a:pt x="236" y="8"/>
                    </a:lnTo>
                    <a:lnTo>
                      <a:pt x="252" y="5"/>
                    </a:lnTo>
                    <a:lnTo>
                      <a:pt x="253" y="4"/>
                    </a:lnTo>
                    <a:lnTo>
                      <a:pt x="254" y="2"/>
                    </a:lnTo>
                    <a:lnTo>
                      <a:pt x="253" y="0"/>
                    </a:lnTo>
                    <a:lnTo>
                      <a:pt x="25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73" name="Freeform 381">
                <a:extLst>
                  <a:ext uri="{FF2B5EF4-FFF2-40B4-BE49-F238E27FC236}">
                    <a16:creationId xmlns:a16="http://schemas.microsoft.com/office/drawing/2014/main" id="{9A40EAF7-0A6E-275B-0859-9F083E89DE62}"/>
                  </a:ext>
                </a:extLst>
              </p:cNvPr>
              <p:cNvSpPr>
                <a:spLocks/>
              </p:cNvSpPr>
              <p:nvPr/>
            </p:nvSpPr>
            <p:spPr bwMode="auto">
              <a:xfrm>
                <a:off x="1414" y="2481"/>
                <a:ext cx="41" cy="6"/>
              </a:xfrm>
              <a:custGeom>
                <a:avLst/>
                <a:gdLst>
                  <a:gd name="T0" fmla="*/ 119 w 123"/>
                  <a:gd name="T1" fmla="*/ 0 h 18"/>
                  <a:gd name="T2" fmla="*/ 112 w 123"/>
                  <a:gd name="T3" fmla="*/ 0 h 18"/>
                  <a:gd name="T4" fmla="*/ 104 w 123"/>
                  <a:gd name="T5" fmla="*/ 1 h 18"/>
                  <a:gd name="T6" fmla="*/ 97 w 123"/>
                  <a:gd name="T7" fmla="*/ 2 h 18"/>
                  <a:gd name="T8" fmla="*/ 90 w 123"/>
                  <a:gd name="T9" fmla="*/ 3 h 18"/>
                  <a:gd name="T10" fmla="*/ 82 w 123"/>
                  <a:gd name="T11" fmla="*/ 3 h 18"/>
                  <a:gd name="T12" fmla="*/ 75 w 123"/>
                  <a:gd name="T13" fmla="*/ 5 h 18"/>
                  <a:gd name="T14" fmla="*/ 68 w 123"/>
                  <a:gd name="T15" fmla="*/ 5 h 18"/>
                  <a:gd name="T16" fmla="*/ 61 w 123"/>
                  <a:gd name="T17" fmla="*/ 6 h 18"/>
                  <a:gd name="T18" fmla="*/ 53 w 123"/>
                  <a:gd name="T19" fmla="*/ 7 h 18"/>
                  <a:gd name="T20" fmla="*/ 46 w 123"/>
                  <a:gd name="T21" fmla="*/ 8 h 18"/>
                  <a:gd name="T22" fmla="*/ 38 w 123"/>
                  <a:gd name="T23" fmla="*/ 9 h 18"/>
                  <a:gd name="T24" fmla="*/ 31 w 123"/>
                  <a:gd name="T25" fmla="*/ 9 h 18"/>
                  <a:gd name="T26" fmla="*/ 23 w 123"/>
                  <a:gd name="T27" fmla="*/ 10 h 18"/>
                  <a:gd name="T28" fmla="*/ 16 w 123"/>
                  <a:gd name="T29" fmla="*/ 11 h 18"/>
                  <a:gd name="T30" fmla="*/ 7 w 123"/>
                  <a:gd name="T31" fmla="*/ 12 h 18"/>
                  <a:gd name="T32" fmla="*/ 0 w 123"/>
                  <a:gd name="T33" fmla="*/ 13 h 18"/>
                  <a:gd name="T34" fmla="*/ 1 w 123"/>
                  <a:gd name="T35" fmla="*/ 18 h 18"/>
                  <a:gd name="T36" fmla="*/ 8 w 123"/>
                  <a:gd name="T37" fmla="*/ 17 h 18"/>
                  <a:gd name="T38" fmla="*/ 17 w 123"/>
                  <a:gd name="T39" fmla="*/ 17 h 18"/>
                  <a:gd name="T40" fmla="*/ 24 w 123"/>
                  <a:gd name="T41" fmla="*/ 16 h 18"/>
                  <a:gd name="T42" fmla="*/ 32 w 123"/>
                  <a:gd name="T43" fmla="*/ 15 h 18"/>
                  <a:gd name="T44" fmla="*/ 39 w 123"/>
                  <a:gd name="T45" fmla="*/ 14 h 18"/>
                  <a:gd name="T46" fmla="*/ 47 w 123"/>
                  <a:gd name="T47" fmla="*/ 13 h 18"/>
                  <a:gd name="T48" fmla="*/ 54 w 123"/>
                  <a:gd name="T49" fmla="*/ 13 h 18"/>
                  <a:gd name="T50" fmla="*/ 62 w 123"/>
                  <a:gd name="T51" fmla="*/ 12 h 18"/>
                  <a:gd name="T52" fmla="*/ 69 w 123"/>
                  <a:gd name="T53" fmla="*/ 11 h 18"/>
                  <a:gd name="T54" fmla="*/ 76 w 123"/>
                  <a:gd name="T55" fmla="*/ 10 h 18"/>
                  <a:gd name="T56" fmla="*/ 83 w 123"/>
                  <a:gd name="T57" fmla="*/ 9 h 18"/>
                  <a:gd name="T58" fmla="*/ 91 w 123"/>
                  <a:gd name="T59" fmla="*/ 9 h 18"/>
                  <a:gd name="T60" fmla="*/ 98 w 123"/>
                  <a:gd name="T61" fmla="*/ 7 h 18"/>
                  <a:gd name="T62" fmla="*/ 106 w 123"/>
                  <a:gd name="T63" fmla="*/ 7 h 18"/>
                  <a:gd name="T64" fmla="*/ 113 w 123"/>
                  <a:gd name="T65" fmla="*/ 6 h 18"/>
                  <a:gd name="T66" fmla="*/ 121 w 123"/>
                  <a:gd name="T67" fmla="*/ 5 h 18"/>
                  <a:gd name="T68" fmla="*/ 122 w 123"/>
                  <a:gd name="T69" fmla="*/ 4 h 18"/>
                  <a:gd name="T70" fmla="*/ 123 w 123"/>
                  <a:gd name="T71" fmla="*/ 2 h 18"/>
                  <a:gd name="T72" fmla="*/ 122 w 123"/>
                  <a:gd name="T73" fmla="*/ 0 h 18"/>
                  <a:gd name="T74" fmla="*/ 119 w 123"/>
                  <a:gd name="T7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8">
                    <a:moveTo>
                      <a:pt x="119" y="0"/>
                    </a:moveTo>
                    <a:lnTo>
                      <a:pt x="112" y="0"/>
                    </a:lnTo>
                    <a:lnTo>
                      <a:pt x="104" y="1"/>
                    </a:lnTo>
                    <a:lnTo>
                      <a:pt x="97" y="2"/>
                    </a:lnTo>
                    <a:lnTo>
                      <a:pt x="90" y="3"/>
                    </a:lnTo>
                    <a:lnTo>
                      <a:pt x="82" y="3"/>
                    </a:lnTo>
                    <a:lnTo>
                      <a:pt x="75" y="5"/>
                    </a:lnTo>
                    <a:lnTo>
                      <a:pt x="68" y="5"/>
                    </a:lnTo>
                    <a:lnTo>
                      <a:pt x="61" y="6"/>
                    </a:lnTo>
                    <a:lnTo>
                      <a:pt x="53" y="7"/>
                    </a:lnTo>
                    <a:lnTo>
                      <a:pt x="46" y="8"/>
                    </a:lnTo>
                    <a:lnTo>
                      <a:pt x="38" y="9"/>
                    </a:lnTo>
                    <a:lnTo>
                      <a:pt x="31" y="9"/>
                    </a:lnTo>
                    <a:lnTo>
                      <a:pt x="23" y="10"/>
                    </a:lnTo>
                    <a:lnTo>
                      <a:pt x="16" y="11"/>
                    </a:lnTo>
                    <a:lnTo>
                      <a:pt x="7" y="12"/>
                    </a:lnTo>
                    <a:lnTo>
                      <a:pt x="0" y="13"/>
                    </a:lnTo>
                    <a:lnTo>
                      <a:pt x="1" y="18"/>
                    </a:lnTo>
                    <a:lnTo>
                      <a:pt x="8" y="17"/>
                    </a:lnTo>
                    <a:lnTo>
                      <a:pt x="17" y="17"/>
                    </a:lnTo>
                    <a:lnTo>
                      <a:pt x="24" y="16"/>
                    </a:lnTo>
                    <a:lnTo>
                      <a:pt x="32" y="15"/>
                    </a:lnTo>
                    <a:lnTo>
                      <a:pt x="39" y="14"/>
                    </a:lnTo>
                    <a:lnTo>
                      <a:pt x="47" y="13"/>
                    </a:lnTo>
                    <a:lnTo>
                      <a:pt x="54" y="13"/>
                    </a:lnTo>
                    <a:lnTo>
                      <a:pt x="62" y="12"/>
                    </a:lnTo>
                    <a:lnTo>
                      <a:pt x="69" y="11"/>
                    </a:lnTo>
                    <a:lnTo>
                      <a:pt x="76" y="10"/>
                    </a:lnTo>
                    <a:lnTo>
                      <a:pt x="83" y="9"/>
                    </a:lnTo>
                    <a:lnTo>
                      <a:pt x="91" y="9"/>
                    </a:lnTo>
                    <a:lnTo>
                      <a:pt x="98" y="7"/>
                    </a:lnTo>
                    <a:lnTo>
                      <a:pt x="106" y="7"/>
                    </a:lnTo>
                    <a:lnTo>
                      <a:pt x="113" y="6"/>
                    </a:lnTo>
                    <a:lnTo>
                      <a:pt x="121" y="5"/>
                    </a:lnTo>
                    <a:lnTo>
                      <a:pt x="122" y="4"/>
                    </a:lnTo>
                    <a:lnTo>
                      <a:pt x="123" y="2"/>
                    </a:lnTo>
                    <a:lnTo>
                      <a:pt x="122" y="0"/>
                    </a:lnTo>
                    <a:lnTo>
                      <a:pt x="1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74" name="Freeform 382">
                <a:extLst>
                  <a:ext uri="{FF2B5EF4-FFF2-40B4-BE49-F238E27FC236}">
                    <a16:creationId xmlns:a16="http://schemas.microsoft.com/office/drawing/2014/main" id="{47B3C320-5BB1-9264-4470-4B63E8EA9B6D}"/>
                  </a:ext>
                </a:extLst>
              </p:cNvPr>
              <p:cNvSpPr>
                <a:spLocks/>
              </p:cNvSpPr>
              <p:nvPr/>
            </p:nvSpPr>
            <p:spPr bwMode="auto">
              <a:xfrm>
                <a:off x="1454" y="2460"/>
                <a:ext cx="95" cy="23"/>
              </a:xfrm>
              <a:custGeom>
                <a:avLst/>
                <a:gdLst>
                  <a:gd name="T0" fmla="*/ 281 w 283"/>
                  <a:gd name="T1" fmla="*/ 0 h 68"/>
                  <a:gd name="T2" fmla="*/ 279 w 283"/>
                  <a:gd name="T3" fmla="*/ 0 h 68"/>
                  <a:gd name="T4" fmla="*/ 262 w 283"/>
                  <a:gd name="T5" fmla="*/ 4 h 68"/>
                  <a:gd name="T6" fmla="*/ 244 w 283"/>
                  <a:gd name="T7" fmla="*/ 7 h 68"/>
                  <a:gd name="T8" fmla="*/ 227 w 283"/>
                  <a:gd name="T9" fmla="*/ 11 h 68"/>
                  <a:gd name="T10" fmla="*/ 210 w 283"/>
                  <a:gd name="T11" fmla="*/ 15 h 68"/>
                  <a:gd name="T12" fmla="*/ 192 w 283"/>
                  <a:gd name="T13" fmla="*/ 19 h 68"/>
                  <a:gd name="T14" fmla="*/ 175 w 283"/>
                  <a:gd name="T15" fmla="*/ 23 h 68"/>
                  <a:gd name="T16" fmla="*/ 157 w 283"/>
                  <a:gd name="T17" fmla="*/ 27 h 68"/>
                  <a:gd name="T18" fmla="*/ 140 w 283"/>
                  <a:gd name="T19" fmla="*/ 30 h 68"/>
                  <a:gd name="T20" fmla="*/ 122 w 283"/>
                  <a:gd name="T21" fmla="*/ 34 h 68"/>
                  <a:gd name="T22" fmla="*/ 104 w 283"/>
                  <a:gd name="T23" fmla="*/ 38 h 68"/>
                  <a:gd name="T24" fmla="*/ 87 w 283"/>
                  <a:gd name="T25" fmla="*/ 42 h 68"/>
                  <a:gd name="T26" fmla="*/ 70 w 283"/>
                  <a:gd name="T27" fmla="*/ 46 h 68"/>
                  <a:gd name="T28" fmla="*/ 53 w 283"/>
                  <a:gd name="T29" fmla="*/ 50 h 68"/>
                  <a:gd name="T30" fmla="*/ 35 w 283"/>
                  <a:gd name="T31" fmla="*/ 54 h 68"/>
                  <a:gd name="T32" fmla="*/ 18 w 283"/>
                  <a:gd name="T33" fmla="*/ 58 h 68"/>
                  <a:gd name="T34" fmla="*/ 0 w 283"/>
                  <a:gd name="T35" fmla="*/ 62 h 68"/>
                  <a:gd name="T36" fmla="*/ 1 w 283"/>
                  <a:gd name="T37" fmla="*/ 68 h 68"/>
                  <a:gd name="T38" fmla="*/ 20 w 283"/>
                  <a:gd name="T39" fmla="*/ 64 h 68"/>
                  <a:gd name="T40" fmla="*/ 37 w 283"/>
                  <a:gd name="T41" fmla="*/ 60 h 68"/>
                  <a:gd name="T42" fmla="*/ 54 w 283"/>
                  <a:gd name="T43" fmla="*/ 56 h 68"/>
                  <a:gd name="T44" fmla="*/ 71 w 283"/>
                  <a:gd name="T45" fmla="*/ 52 h 68"/>
                  <a:gd name="T46" fmla="*/ 88 w 283"/>
                  <a:gd name="T47" fmla="*/ 48 h 68"/>
                  <a:gd name="T48" fmla="*/ 106 w 283"/>
                  <a:gd name="T49" fmla="*/ 44 h 68"/>
                  <a:gd name="T50" fmla="*/ 123 w 283"/>
                  <a:gd name="T51" fmla="*/ 39 h 68"/>
                  <a:gd name="T52" fmla="*/ 141 w 283"/>
                  <a:gd name="T53" fmla="*/ 36 h 68"/>
                  <a:gd name="T54" fmla="*/ 158 w 283"/>
                  <a:gd name="T55" fmla="*/ 32 h 68"/>
                  <a:gd name="T56" fmla="*/ 176 w 283"/>
                  <a:gd name="T57" fmla="*/ 29 h 68"/>
                  <a:gd name="T58" fmla="*/ 193 w 283"/>
                  <a:gd name="T59" fmla="*/ 25 h 68"/>
                  <a:gd name="T60" fmla="*/ 211 w 283"/>
                  <a:gd name="T61" fmla="*/ 21 h 68"/>
                  <a:gd name="T62" fmla="*/ 228 w 283"/>
                  <a:gd name="T63" fmla="*/ 17 h 68"/>
                  <a:gd name="T64" fmla="*/ 245 w 283"/>
                  <a:gd name="T65" fmla="*/ 13 h 68"/>
                  <a:gd name="T66" fmla="*/ 264 w 283"/>
                  <a:gd name="T67" fmla="*/ 9 h 68"/>
                  <a:gd name="T68" fmla="*/ 281 w 283"/>
                  <a:gd name="T69" fmla="*/ 5 h 68"/>
                  <a:gd name="T70" fmla="*/ 279 w 283"/>
                  <a:gd name="T71" fmla="*/ 5 h 68"/>
                  <a:gd name="T72" fmla="*/ 281 w 283"/>
                  <a:gd name="T73" fmla="*/ 5 h 68"/>
                  <a:gd name="T74" fmla="*/ 283 w 283"/>
                  <a:gd name="T75" fmla="*/ 4 h 68"/>
                  <a:gd name="T76" fmla="*/ 283 w 283"/>
                  <a:gd name="T77" fmla="*/ 2 h 68"/>
                  <a:gd name="T78" fmla="*/ 282 w 283"/>
                  <a:gd name="T79" fmla="*/ 0 h 68"/>
                  <a:gd name="T80" fmla="*/ 279 w 283"/>
                  <a:gd name="T81" fmla="*/ 0 h 68"/>
                  <a:gd name="T82" fmla="*/ 281 w 283"/>
                  <a:gd name="T8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3" h="68">
                    <a:moveTo>
                      <a:pt x="281" y="0"/>
                    </a:moveTo>
                    <a:lnTo>
                      <a:pt x="279" y="0"/>
                    </a:lnTo>
                    <a:lnTo>
                      <a:pt x="262" y="4"/>
                    </a:lnTo>
                    <a:lnTo>
                      <a:pt x="244" y="7"/>
                    </a:lnTo>
                    <a:lnTo>
                      <a:pt x="227" y="11"/>
                    </a:lnTo>
                    <a:lnTo>
                      <a:pt x="210" y="15"/>
                    </a:lnTo>
                    <a:lnTo>
                      <a:pt x="192" y="19"/>
                    </a:lnTo>
                    <a:lnTo>
                      <a:pt x="175" y="23"/>
                    </a:lnTo>
                    <a:lnTo>
                      <a:pt x="157" y="27"/>
                    </a:lnTo>
                    <a:lnTo>
                      <a:pt x="140" y="30"/>
                    </a:lnTo>
                    <a:lnTo>
                      <a:pt x="122" y="34"/>
                    </a:lnTo>
                    <a:lnTo>
                      <a:pt x="104" y="38"/>
                    </a:lnTo>
                    <a:lnTo>
                      <a:pt x="87" y="42"/>
                    </a:lnTo>
                    <a:lnTo>
                      <a:pt x="70" y="46"/>
                    </a:lnTo>
                    <a:lnTo>
                      <a:pt x="53" y="50"/>
                    </a:lnTo>
                    <a:lnTo>
                      <a:pt x="35" y="54"/>
                    </a:lnTo>
                    <a:lnTo>
                      <a:pt x="18" y="58"/>
                    </a:lnTo>
                    <a:lnTo>
                      <a:pt x="0" y="62"/>
                    </a:lnTo>
                    <a:lnTo>
                      <a:pt x="1" y="68"/>
                    </a:lnTo>
                    <a:lnTo>
                      <a:pt x="20" y="64"/>
                    </a:lnTo>
                    <a:lnTo>
                      <a:pt x="37" y="60"/>
                    </a:lnTo>
                    <a:lnTo>
                      <a:pt x="54" y="56"/>
                    </a:lnTo>
                    <a:lnTo>
                      <a:pt x="71" y="52"/>
                    </a:lnTo>
                    <a:lnTo>
                      <a:pt x="88" y="48"/>
                    </a:lnTo>
                    <a:lnTo>
                      <a:pt x="106" y="44"/>
                    </a:lnTo>
                    <a:lnTo>
                      <a:pt x="123" y="39"/>
                    </a:lnTo>
                    <a:lnTo>
                      <a:pt x="141" y="36"/>
                    </a:lnTo>
                    <a:lnTo>
                      <a:pt x="158" y="32"/>
                    </a:lnTo>
                    <a:lnTo>
                      <a:pt x="176" y="29"/>
                    </a:lnTo>
                    <a:lnTo>
                      <a:pt x="193" y="25"/>
                    </a:lnTo>
                    <a:lnTo>
                      <a:pt x="211" y="21"/>
                    </a:lnTo>
                    <a:lnTo>
                      <a:pt x="228" y="17"/>
                    </a:lnTo>
                    <a:lnTo>
                      <a:pt x="245" y="13"/>
                    </a:lnTo>
                    <a:lnTo>
                      <a:pt x="264" y="9"/>
                    </a:lnTo>
                    <a:lnTo>
                      <a:pt x="281" y="5"/>
                    </a:lnTo>
                    <a:lnTo>
                      <a:pt x="279" y="5"/>
                    </a:lnTo>
                    <a:lnTo>
                      <a:pt x="281" y="5"/>
                    </a:lnTo>
                    <a:lnTo>
                      <a:pt x="283" y="4"/>
                    </a:lnTo>
                    <a:lnTo>
                      <a:pt x="283" y="2"/>
                    </a:lnTo>
                    <a:lnTo>
                      <a:pt x="282" y="0"/>
                    </a:lnTo>
                    <a:lnTo>
                      <a:pt x="279" y="0"/>
                    </a:lnTo>
                    <a:lnTo>
                      <a:pt x="2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75" name="Freeform 383">
                <a:extLst>
                  <a:ext uri="{FF2B5EF4-FFF2-40B4-BE49-F238E27FC236}">
                    <a16:creationId xmlns:a16="http://schemas.microsoft.com/office/drawing/2014/main" id="{FE99F592-BE14-2E64-3055-0342D96C4484}"/>
                  </a:ext>
                </a:extLst>
              </p:cNvPr>
              <p:cNvSpPr>
                <a:spLocks/>
              </p:cNvSpPr>
              <p:nvPr/>
            </p:nvSpPr>
            <p:spPr bwMode="auto">
              <a:xfrm>
                <a:off x="1548" y="2460"/>
                <a:ext cx="28" cy="10"/>
              </a:xfrm>
              <a:custGeom>
                <a:avLst/>
                <a:gdLst>
                  <a:gd name="T0" fmla="*/ 81 w 85"/>
                  <a:gd name="T1" fmla="*/ 25 h 30"/>
                  <a:gd name="T2" fmla="*/ 83 w 85"/>
                  <a:gd name="T3" fmla="*/ 25 h 30"/>
                  <a:gd name="T4" fmla="*/ 72 w 85"/>
                  <a:gd name="T5" fmla="*/ 22 h 30"/>
                  <a:gd name="T6" fmla="*/ 62 w 85"/>
                  <a:gd name="T7" fmla="*/ 19 h 30"/>
                  <a:gd name="T8" fmla="*/ 53 w 85"/>
                  <a:gd name="T9" fmla="*/ 15 h 30"/>
                  <a:gd name="T10" fmla="*/ 42 w 85"/>
                  <a:gd name="T11" fmla="*/ 13 h 30"/>
                  <a:gd name="T12" fmla="*/ 32 w 85"/>
                  <a:gd name="T13" fmla="*/ 9 h 30"/>
                  <a:gd name="T14" fmla="*/ 22 w 85"/>
                  <a:gd name="T15" fmla="*/ 6 h 30"/>
                  <a:gd name="T16" fmla="*/ 12 w 85"/>
                  <a:gd name="T17" fmla="*/ 3 h 30"/>
                  <a:gd name="T18" fmla="*/ 2 w 85"/>
                  <a:gd name="T19" fmla="*/ 0 h 30"/>
                  <a:gd name="T20" fmla="*/ 0 w 85"/>
                  <a:gd name="T21" fmla="*/ 5 h 30"/>
                  <a:gd name="T22" fmla="*/ 10 w 85"/>
                  <a:gd name="T23" fmla="*/ 9 h 30"/>
                  <a:gd name="T24" fmla="*/ 19 w 85"/>
                  <a:gd name="T25" fmla="*/ 12 h 30"/>
                  <a:gd name="T26" fmla="*/ 31 w 85"/>
                  <a:gd name="T27" fmla="*/ 15 h 30"/>
                  <a:gd name="T28" fmla="*/ 41 w 85"/>
                  <a:gd name="T29" fmla="*/ 18 h 30"/>
                  <a:gd name="T30" fmla="*/ 51 w 85"/>
                  <a:gd name="T31" fmla="*/ 21 h 30"/>
                  <a:gd name="T32" fmla="*/ 61 w 85"/>
                  <a:gd name="T33" fmla="*/ 24 h 30"/>
                  <a:gd name="T34" fmla="*/ 72 w 85"/>
                  <a:gd name="T35" fmla="*/ 27 h 30"/>
                  <a:gd name="T36" fmla="*/ 81 w 85"/>
                  <a:gd name="T37" fmla="*/ 30 h 30"/>
                  <a:gd name="T38" fmla="*/ 83 w 85"/>
                  <a:gd name="T39" fmla="*/ 30 h 30"/>
                  <a:gd name="T40" fmla="*/ 81 w 85"/>
                  <a:gd name="T41" fmla="*/ 30 h 30"/>
                  <a:gd name="T42" fmla="*/ 84 w 85"/>
                  <a:gd name="T43" fmla="*/ 30 h 30"/>
                  <a:gd name="T44" fmla="*/ 85 w 85"/>
                  <a:gd name="T45" fmla="*/ 28 h 30"/>
                  <a:gd name="T46" fmla="*/ 84 w 85"/>
                  <a:gd name="T47" fmla="*/ 26 h 30"/>
                  <a:gd name="T48" fmla="*/ 83 w 85"/>
                  <a:gd name="T49" fmla="*/ 25 h 30"/>
                  <a:gd name="T50" fmla="*/ 81 w 85"/>
                  <a:gd name="T51"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5" h="30">
                    <a:moveTo>
                      <a:pt x="81" y="25"/>
                    </a:moveTo>
                    <a:lnTo>
                      <a:pt x="83" y="25"/>
                    </a:lnTo>
                    <a:lnTo>
                      <a:pt x="72" y="22"/>
                    </a:lnTo>
                    <a:lnTo>
                      <a:pt x="62" y="19"/>
                    </a:lnTo>
                    <a:lnTo>
                      <a:pt x="53" y="15"/>
                    </a:lnTo>
                    <a:lnTo>
                      <a:pt x="42" y="13"/>
                    </a:lnTo>
                    <a:lnTo>
                      <a:pt x="32" y="9"/>
                    </a:lnTo>
                    <a:lnTo>
                      <a:pt x="22" y="6"/>
                    </a:lnTo>
                    <a:lnTo>
                      <a:pt x="12" y="3"/>
                    </a:lnTo>
                    <a:lnTo>
                      <a:pt x="2" y="0"/>
                    </a:lnTo>
                    <a:lnTo>
                      <a:pt x="0" y="5"/>
                    </a:lnTo>
                    <a:lnTo>
                      <a:pt x="10" y="9"/>
                    </a:lnTo>
                    <a:lnTo>
                      <a:pt x="19" y="12"/>
                    </a:lnTo>
                    <a:lnTo>
                      <a:pt x="31" y="15"/>
                    </a:lnTo>
                    <a:lnTo>
                      <a:pt x="41" y="18"/>
                    </a:lnTo>
                    <a:lnTo>
                      <a:pt x="51" y="21"/>
                    </a:lnTo>
                    <a:lnTo>
                      <a:pt x="61" y="24"/>
                    </a:lnTo>
                    <a:lnTo>
                      <a:pt x="72" y="27"/>
                    </a:lnTo>
                    <a:lnTo>
                      <a:pt x="81" y="30"/>
                    </a:lnTo>
                    <a:lnTo>
                      <a:pt x="83" y="30"/>
                    </a:lnTo>
                    <a:lnTo>
                      <a:pt x="81" y="30"/>
                    </a:lnTo>
                    <a:lnTo>
                      <a:pt x="84" y="30"/>
                    </a:lnTo>
                    <a:lnTo>
                      <a:pt x="85" y="28"/>
                    </a:lnTo>
                    <a:lnTo>
                      <a:pt x="84" y="26"/>
                    </a:lnTo>
                    <a:lnTo>
                      <a:pt x="83" y="25"/>
                    </a:lnTo>
                    <a:lnTo>
                      <a:pt x="8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76" name="Freeform 384">
                <a:extLst>
                  <a:ext uri="{FF2B5EF4-FFF2-40B4-BE49-F238E27FC236}">
                    <a16:creationId xmlns:a16="http://schemas.microsoft.com/office/drawing/2014/main" id="{53551ED9-C6C3-99DD-6B9E-931AAC33E36B}"/>
                  </a:ext>
                </a:extLst>
              </p:cNvPr>
              <p:cNvSpPr>
                <a:spLocks/>
              </p:cNvSpPr>
              <p:nvPr/>
            </p:nvSpPr>
            <p:spPr bwMode="auto">
              <a:xfrm>
                <a:off x="1574" y="2468"/>
                <a:ext cx="13" cy="3"/>
              </a:xfrm>
              <a:custGeom>
                <a:avLst/>
                <a:gdLst>
                  <a:gd name="T0" fmla="*/ 34 w 37"/>
                  <a:gd name="T1" fmla="*/ 0 h 9"/>
                  <a:gd name="T2" fmla="*/ 30 w 37"/>
                  <a:gd name="T3" fmla="*/ 0 h 9"/>
                  <a:gd name="T4" fmla="*/ 26 w 37"/>
                  <a:gd name="T5" fmla="*/ 1 h 9"/>
                  <a:gd name="T6" fmla="*/ 21 w 37"/>
                  <a:gd name="T7" fmla="*/ 1 h 9"/>
                  <a:gd name="T8" fmla="*/ 17 w 37"/>
                  <a:gd name="T9" fmla="*/ 1 h 9"/>
                  <a:gd name="T10" fmla="*/ 12 w 37"/>
                  <a:gd name="T11" fmla="*/ 2 h 9"/>
                  <a:gd name="T12" fmla="*/ 8 w 37"/>
                  <a:gd name="T13" fmla="*/ 2 h 9"/>
                  <a:gd name="T14" fmla="*/ 4 w 37"/>
                  <a:gd name="T15" fmla="*/ 3 h 9"/>
                  <a:gd name="T16" fmla="*/ 0 w 37"/>
                  <a:gd name="T17" fmla="*/ 4 h 9"/>
                  <a:gd name="T18" fmla="*/ 2 w 37"/>
                  <a:gd name="T19" fmla="*/ 9 h 9"/>
                  <a:gd name="T20" fmla="*/ 6 w 37"/>
                  <a:gd name="T21" fmla="*/ 8 h 9"/>
                  <a:gd name="T22" fmla="*/ 10 w 37"/>
                  <a:gd name="T23" fmla="*/ 8 h 9"/>
                  <a:gd name="T24" fmla="*/ 13 w 37"/>
                  <a:gd name="T25" fmla="*/ 8 h 9"/>
                  <a:gd name="T26" fmla="*/ 17 w 37"/>
                  <a:gd name="T27" fmla="*/ 7 h 9"/>
                  <a:gd name="T28" fmla="*/ 21 w 37"/>
                  <a:gd name="T29" fmla="*/ 7 h 9"/>
                  <a:gd name="T30" fmla="*/ 26 w 37"/>
                  <a:gd name="T31" fmla="*/ 6 h 9"/>
                  <a:gd name="T32" fmla="*/ 31 w 37"/>
                  <a:gd name="T33" fmla="*/ 6 h 9"/>
                  <a:gd name="T34" fmla="*/ 34 w 37"/>
                  <a:gd name="T35" fmla="*/ 5 h 9"/>
                  <a:gd name="T36" fmla="*/ 36 w 37"/>
                  <a:gd name="T37" fmla="*/ 4 h 9"/>
                  <a:gd name="T38" fmla="*/ 37 w 37"/>
                  <a:gd name="T39" fmla="*/ 2 h 9"/>
                  <a:gd name="T40" fmla="*/ 36 w 37"/>
                  <a:gd name="T41" fmla="*/ 1 h 9"/>
                  <a:gd name="T42" fmla="*/ 34 w 37"/>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9">
                    <a:moveTo>
                      <a:pt x="34" y="0"/>
                    </a:moveTo>
                    <a:lnTo>
                      <a:pt x="30" y="0"/>
                    </a:lnTo>
                    <a:lnTo>
                      <a:pt x="26" y="1"/>
                    </a:lnTo>
                    <a:lnTo>
                      <a:pt x="21" y="1"/>
                    </a:lnTo>
                    <a:lnTo>
                      <a:pt x="17" y="1"/>
                    </a:lnTo>
                    <a:lnTo>
                      <a:pt x="12" y="2"/>
                    </a:lnTo>
                    <a:lnTo>
                      <a:pt x="8" y="2"/>
                    </a:lnTo>
                    <a:lnTo>
                      <a:pt x="4" y="3"/>
                    </a:lnTo>
                    <a:lnTo>
                      <a:pt x="0" y="4"/>
                    </a:lnTo>
                    <a:lnTo>
                      <a:pt x="2" y="9"/>
                    </a:lnTo>
                    <a:lnTo>
                      <a:pt x="6" y="8"/>
                    </a:lnTo>
                    <a:lnTo>
                      <a:pt x="10" y="8"/>
                    </a:lnTo>
                    <a:lnTo>
                      <a:pt x="13" y="8"/>
                    </a:lnTo>
                    <a:lnTo>
                      <a:pt x="17" y="7"/>
                    </a:lnTo>
                    <a:lnTo>
                      <a:pt x="21" y="7"/>
                    </a:lnTo>
                    <a:lnTo>
                      <a:pt x="26" y="6"/>
                    </a:lnTo>
                    <a:lnTo>
                      <a:pt x="31" y="6"/>
                    </a:lnTo>
                    <a:lnTo>
                      <a:pt x="34" y="5"/>
                    </a:lnTo>
                    <a:lnTo>
                      <a:pt x="36" y="4"/>
                    </a:lnTo>
                    <a:lnTo>
                      <a:pt x="37" y="2"/>
                    </a:lnTo>
                    <a:lnTo>
                      <a:pt x="36" y="1"/>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77" name="Freeform 385">
                <a:extLst>
                  <a:ext uri="{FF2B5EF4-FFF2-40B4-BE49-F238E27FC236}">
                    <a16:creationId xmlns:a16="http://schemas.microsoft.com/office/drawing/2014/main" id="{FD70830C-CA21-CB64-0CBD-BEA83C4C556F}"/>
                  </a:ext>
                </a:extLst>
              </p:cNvPr>
              <p:cNvSpPr>
                <a:spLocks/>
              </p:cNvSpPr>
              <p:nvPr/>
            </p:nvSpPr>
            <p:spPr bwMode="auto">
              <a:xfrm>
                <a:off x="1586" y="2467"/>
                <a:ext cx="10" cy="14"/>
              </a:xfrm>
              <a:custGeom>
                <a:avLst/>
                <a:gdLst>
                  <a:gd name="T0" fmla="*/ 19 w 30"/>
                  <a:gd name="T1" fmla="*/ 36 h 42"/>
                  <a:gd name="T2" fmla="*/ 22 w 30"/>
                  <a:gd name="T3" fmla="*/ 41 h 42"/>
                  <a:gd name="T4" fmla="*/ 27 w 30"/>
                  <a:gd name="T5" fmla="*/ 33 h 42"/>
                  <a:gd name="T6" fmla="*/ 30 w 30"/>
                  <a:gd name="T7" fmla="*/ 26 h 42"/>
                  <a:gd name="T8" fmla="*/ 30 w 30"/>
                  <a:gd name="T9" fmla="*/ 18 h 42"/>
                  <a:gd name="T10" fmla="*/ 26 w 30"/>
                  <a:gd name="T11" fmla="*/ 11 h 42"/>
                  <a:gd name="T12" fmla="*/ 22 w 30"/>
                  <a:gd name="T13" fmla="*/ 7 h 42"/>
                  <a:gd name="T14" fmla="*/ 15 w 30"/>
                  <a:gd name="T15" fmla="*/ 2 h 42"/>
                  <a:gd name="T16" fmla="*/ 8 w 30"/>
                  <a:gd name="T17" fmla="*/ 0 h 42"/>
                  <a:gd name="T18" fmla="*/ 0 w 30"/>
                  <a:gd name="T19" fmla="*/ 0 h 42"/>
                  <a:gd name="T20" fmla="*/ 0 w 30"/>
                  <a:gd name="T21" fmla="*/ 5 h 42"/>
                  <a:gd name="T22" fmla="*/ 7 w 30"/>
                  <a:gd name="T23" fmla="*/ 6 h 42"/>
                  <a:gd name="T24" fmla="*/ 13 w 30"/>
                  <a:gd name="T25" fmla="*/ 8 h 42"/>
                  <a:gd name="T26" fmla="*/ 18 w 30"/>
                  <a:gd name="T27" fmla="*/ 11 h 42"/>
                  <a:gd name="T28" fmla="*/ 22 w 30"/>
                  <a:gd name="T29" fmla="*/ 15 h 42"/>
                  <a:gd name="T30" fmla="*/ 24 w 30"/>
                  <a:gd name="T31" fmla="*/ 19 h 42"/>
                  <a:gd name="T32" fmla="*/ 24 w 30"/>
                  <a:gd name="T33" fmla="*/ 25 h 42"/>
                  <a:gd name="T34" fmla="*/ 23 w 30"/>
                  <a:gd name="T35" fmla="*/ 31 h 42"/>
                  <a:gd name="T36" fmla="*/ 18 w 30"/>
                  <a:gd name="T37" fmla="*/ 36 h 42"/>
                  <a:gd name="T38" fmla="*/ 20 w 30"/>
                  <a:gd name="T39" fmla="*/ 41 h 42"/>
                  <a:gd name="T40" fmla="*/ 18 w 30"/>
                  <a:gd name="T41" fmla="*/ 36 h 42"/>
                  <a:gd name="T42" fmla="*/ 17 w 30"/>
                  <a:gd name="T43" fmla="*/ 39 h 42"/>
                  <a:gd name="T44" fmla="*/ 18 w 30"/>
                  <a:gd name="T45" fmla="*/ 41 h 42"/>
                  <a:gd name="T46" fmla="*/ 20 w 30"/>
                  <a:gd name="T47" fmla="*/ 42 h 42"/>
                  <a:gd name="T48" fmla="*/ 22 w 30"/>
                  <a:gd name="T49" fmla="*/ 41 h 42"/>
                  <a:gd name="T50" fmla="*/ 19 w 30"/>
                  <a:gd name="T5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2">
                    <a:moveTo>
                      <a:pt x="19" y="36"/>
                    </a:moveTo>
                    <a:lnTo>
                      <a:pt x="22" y="41"/>
                    </a:lnTo>
                    <a:lnTo>
                      <a:pt x="27" y="33"/>
                    </a:lnTo>
                    <a:lnTo>
                      <a:pt x="30" y="26"/>
                    </a:lnTo>
                    <a:lnTo>
                      <a:pt x="30" y="18"/>
                    </a:lnTo>
                    <a:lnTo>
                      <a:pt x="26" y="11"/>
                    </a:lnTo>
                    <a:lnTo>
                      <a:pt x="22" y="7"/>
                    </a:lnTo>
                    <a:lnTo>
                      <a:pt x="15" y="2"/>
                    </a:lnTo>
                    <a:lnTo>
                      <a:pt x="8" y="0"/>
                    </a:lnTo>
                    <a:lnTo>
                      <a:pt x="0" y="0"/>
                    </a:lnTo>
                    <a:lnTo>
                      <a:pt x="0" y="5"/>
                    </a:lnTo>
                    <a:lnTo>
                      <a:pt x="7" y="6"/>
                    </a:lnTo>
                    <a:lnTo>
                      <a:pt x="13" y="8"/>
                    </a:lnTo>
                    <a:lnTo>
                      <a:pt x="18" y="11"/>
                    </a:lnTo>
                    <a:lnTo>
                      <a:pt x="22" y="15"/>
                    </a:lnTo>
                    <a:lnTo>
                      <a:pt x="24" y="19"/>
                    </a:lnTo>
                    <a:lnTo>
                      <a:pt x="24" y="25"/>
                    </a:lnTo>
                    <a:lnTo>
                      <a:pt x="23" y="31"/>
                    </a:lnTo>
                    <a:lnTo>
                      <a:pt x="18" y="36"/>
                    </a:lnTo>
                    <a:lnTo>
                      <a:pt x="20" y="41"/>
                    </a:lnTo>
                    <a:lnTo>
                      <a:pt x="18" y="36"/>
                    </a:lnTo>
                    <a:lnTo>
                      <a:pt x="17" y="39"/>
                    </a:lnTo>
                    <a:lnTo>
                      <a:pt x="18" y="41"/>
                    </a:lnTo>
                    <a:lnTo>
                      <a:pt x="20" y="42"/>
                    </a:lnTo>
                    <a:lnTo>
                      <a:pt x="22" y="41"/>
                    </a:lnTo>
                    <a:lnTo>
                      <a:pt x="19"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78" name="Freeform 386">
                <a:extLst>
                  <a:ext uri="{FF2B5EF4-FFF2-40B4-BE49-F238E27FC236}">
                    <a16:creationId xmlns:a16="http://schemas.microsoft.com/office/drawing/2014/main" id="{6A830FE5-D8B1-067D-D353-3CEE82C65862}"/>
                  </a:ext>
                </a:extLst>
              </p:cNvPr>
              <p:cNvSpPr>
                <a:spLocks/>
              </p:cNvSpPr>
              <p:nvPr/>
            </p:nvSpPr>
            <p:spPr bwMode="auto">
              <a:xfrm>
                <a:off x="1593" y="2479"/>
                <a:ext cx="12" cy="19"/>
              </a:xfrm>
              <a:custGeom>
                <a:avLst/>
                <a:gdLst>
                  <a:gd name="T0" fmla="*/ 31 w 38"/>
                  <a:gd name="T1" fmla="*/ 51 h 56"/>
                  <a:gd name="T2" fmla="*/ 34 w 38"/>
                  <a:gd name="T3" fmla="*/ 54 h 56"/>
                  <a:gd name="T4" fmla="*/ 37 w 38"/>
                  <a:gd name="T5" fmla="*/ 45 h 56"/>
                  <a:gd name="T6" fmla="*/ 38 w 38"/>
                  <a:gd name="T7" fmla="*/ 35 h 56"/>
                  <a:gd name="T8" fmla="*/ 37 w 38"/>
                  <a:gd name="T9" fmla="*/ 25 h 56"/>
                  <a:gd name="T10" fmla="*/ 34 w 38"/>
                  <a:gd name="T11" fmla="*/ 17 h 56"/>
                  <a:gd name="T12" fmla="*/ 28 w 38"/>
                  <a:gd name="T13" fmla="*/ 9 h 56"/>
                  <a:gd name="T14" fmla="*/ 20 w 38"/>
                  <a:gd name="T15" fmla="*/ 4 h 56"/>
                  <a:gd name="T16" fmla="*/ 11 w 38"/>
                  <a:gd name="T17" fmla="*/ 0 h 56"/>
                  <a:gd name="T18" fmla="*/ 0 w 38"/>
                  <a:gd name="T19" fmla="*/ 0 h 56"/>
                  <a:gd name="T20" fmla="*/ 1 w 38"/>
                  <a:gd name="T21" fmla="*/ 6 h 56"/>
                  <a:gd name="T22" fmla="*/ 10 w 38"/>
                  <a:gd name="T23" fmla="*/ 6 h 56"/>
                  <a:gd name="T24" fmla="*/ 18 w 38"/>
                  <a:gd name="T25" fmla="*/ 9 h 56"/>
                  <a:gd name="T26" fmla="*/ 25 w 38"/>
                  <a:gd name="T27" fmla="*/ 14 h 56"/>
                  <a:gd name="T28" fmla="*/ 30 w 38"/>
                  <a:gd name="T29" fmla="*/ 20 h 56"/>
                  <a:gd name="T30" fmla="*/ 32 w 38"/>
                  <a:gd name="T31" fmla="*/ 27 h 56"/>
                  <a:gd name="T32" fmla="*/ 33 w 38"/>
                  <a:gd name="T33" fmla="*/ 35 h 56"/>
                  <a:gd name="T34" fmla="*/ 32 w 38"/>
                  <a:gd name="T35" fmla="*/ 44 h 56"/>
                  <a:gd name="T36" fmla="*/ 29 w 38"/>
                  <a:gd name="T37" fmla="*/ 52 h 56"/>
                  <a:gd name="T38" fmla="*/ 31 w 38"/>
                  <a:gd name="T39" fmla="*/ 56 h 56"/>
                  <a:gd name="T40" fmla="*/ 29 w 38"/>
                  <a:gd name="T41" fmla="*/ 52 h 56"/>
                  <a:gd name="T42" fmla="*/ 29 w 38"/>
                  <a:gd name="T43" fmla="*/ 54 h 56"/>
                  <a:gd name="T44" fmla="*/ 30 w 38"/>
                  <a:gd name="T45" fmla="*/ 55 h 56"/>
                  <a:gd name="T46" fmla="*/ 32 w 38"/>
                  <a:gd name="T47" fmla="*/ 55 h 56"/>
                  <a:gd name="T48" fmla="*/ 34 w 38"/>
                  <a:gd name="T49" fmla="*/ 54 h 56"/>
                  <a:gd name="T50" fmla="*/ 31 w 38"/>
                  <a:gd name="T51"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56">
                    <a:moveTo>
                      <a:pt x="31" y="51"/>
                    </a:moveTo>
                    <a:lnTo>
                      <a:pt x="34" y="54"/>
                    </a:lnTo>
                    <a:lnTo>
                      <a:pt x="37" y="45"/>
                    </a:lnTo>
                    <a:lnTo>
                      <a:pt x="38" y="35"/>
                    </a:lnTo>
                    <a:lnTo>
                      <a:pt x="37" y="25"/>
                    </a:lnTo>
                    <a:lnTo>
                      <a:pt x="34" y="17"/>
                    </a:lnTo>
                    <a:lnTo>
                      <a:pt x="28" y="9"/>
                    </a:lnTo>
                    <a:lnTo>
                      <a:pt x="20" y="4"/>
                    </a:lnTo>
                    <a:lnTo>
                      <a:pt x="11" y="0"/>
                    </a:lnTo>
                    <a:lnTo>
                      <a:pt x="0" y="0"/>
                    </a:lnTo>
                    <a:lnTo>
                      <a:pt x="1" y="6"/>
                    </a:lnTo>
                    <a:lnTo>
                      <a:pt x="10" y="6"/>
                    </a:lnTo>
                    <a:lnTo>
                      <a:pt x="18" y="9"/>
                    </a:lnTo>
                    <a:lnTo>
                      <a:pt x="25" y="14"/>
                    </a:lnTo>
                    <a:lnTo>
                      <a:pt x="30" y="20"/>
                    </a:lnTo>
                    <a:lnTo>
                      <a:pt x="32" y="27"/>
                    </a:lnTo>
                    <a:lnTo>
                      <a:pt x="33" y="35"/>
                    </a:lnTo>
                    <a:lnTo>
                      <a:pt x="32" y="44"/>
                    </a:lnTo>
                    <a:lnTo>
                      <a:pt x="29" y="52"/>
                    </a:lnTo>
                    <a:lnTo>
                      <a:pt x="31" y="56"/>
                    </a:lnTo>
                    <a:lnTo>
                      <a:pt x="29" y="52"/>
                    </a:lnTo>
                    <a:lnTo>
                      <a:pt x="29" y="54"/>
                    </a:lnTo>
                    <a:lnTo>
                      <a:pt x="30" y="55"/>
                    </a:lnTo>
                    <a:lnTo>
                      <a:pt x="32" y="55"/>
                    </a:lnTo>
                    <a:lnTo>
                      <a:pt x="34" y="54"/>
                    </a:lnTo>
                    <a:lnTo>
                      <a:pt x="3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79" name="Freeform 387">
                <a:extLst>
                  <a:ext uri="{FF2B5EF4-FFF2-40B4-BE49-F238E27FC236}">
                    <a16:creationId xmlns:a16="http://schemas.microsoft.com/office/drawing/2014/main" id="{6D46D6B2-6099-833A-167B-09E9E08A2CB9}"/>
                  </a:ext>
                </a:extLst>
              </p:cNvPr>
              <p:cNvSpPr>
                <a:spLocks/>
              </p:cNvSpPr>
              <p:nvPr/>
            </p:nvSpPr>
            <p:spPr bwMode="auto">
              <a:xfrm>
                <a:off x="1603" y="2496"/>
                <a:ext cx="16" cy="18"/>
              </a:xfrm>
              <a:custGeom>
                <a:avLst/>
                <a:gdLst>
                  <a:gd name="T0" fmla="*/ 42 w 48"/>
                  <a:gd name="T1" fmla="*/ 49 h 54"/>
                  <a:gd name="T2" fmla="*/ 43 w 48"/>
                  <a:gd name="T3" fmla="*/ 54 h 54"/>
                  <a:gd name="T4" fmla="*/ 48 w 48"/>
                  <a:gd name="T5" fmla="*/ 44 h 54"/>
                  <a:gd name="T6" fmla="*/ 48 w 48"/>
                  <a:gd name="T7" fmla="*/ 34 h 54"/>
                  <a:gd name="T8" fmla="*/ 44 w 48"/>
                  <a:gd name="T9" fmla="*/ 26 h 54"/>
                  <a:gd name="T10" fmla="*/ 38 w 48"/>
                  <a:gd name="T11" fmla="*/ 18 h 54"/>
                  <a:gd name="T12" fmla="*/ 29 w 48"/>
                  <a:gd name="T13" fmla="*/ 11 h 54"/>
                  <a:gd name="T14" fmla="*/ 20 w 48"/>
                  <a:gd name="T15" fmla="*/ 4 h 54"/>
                  <a:gd name="T16" fmla="*/ 10 w 48"/>
                  <a:gd name="T17" fmla="*/ 1 h 54"/>
                  <a:gd name="T18" fmla="*/ 0 w 48"/>
                  <a:gd name="T19" fmla="*/ 0 h 54"/>
                  <a:gd name="T20" fmla="*/ 0 w 48"/>
                  <a:gd name="T21" fmla="*/ 5 h 54"/>
                  <a:gd name="T22" fmla="*/ 9 w 48"/>
                  <a:gd name="T23" fmla="*/ 6 h 54"/>
                  <a:gd name="T24" fmla="*/ 18 w 48"/>
                  <a:gd name="T25" fmla="*/ 9 h 54"/>
                  <a:gd name="T26" fmla="*/ 26 w 48"/>
                  <a:gd name="T27" fmla="*/ 15 h 54"/>
                  <a:gd name="T28" fmla="*/ 33 w 48"/>
                  <a:gd name="T29" fmla="*/ 21 h 54"/>
                  <a:gd name="T30" fmla="*/ 39 w 48"/>
                  <a:gd name="T31" fmla="*/ 28 h 54"/>
                  <a:gd name="T32" fmla="*/ 42 w 48"/>
                  <a:gd name="T33" fmla="*/ 36 h 54"/>
                  <a:gd name="T34" fmla="*/ 42 w 48"/>
                  <a:gd name="T35" fmla="*/ 43 h 54"/>
                  <a:gd name="T36" fmla="*/ 39 w 48"/>
                  <a:gd name="T37" fmla="*/ 50 h 54"/>
                  <a:gd name="T38" fmla="*/ 41 w 48"/>
                  <a:gd name="T39" fmla="*/ 54 h 54"/>
                  <a:gd name="T40" fmla="*/ 39 w 48"/>
                  <a:gd name="T41" fmla="*/ 50 h 54"/>
                  <a:gd name="T42" fmla="*/ 39 w 48"/>
                  <a:gd name="T43" fmla="*/ 52 h 54"/>
                  <a:gd name="T44" fmla="*/ 39 w 48"/>
                  <a:gd name="T45" fmla="*/ 54 h 54"/>
                  <a:gd name="T46" fmla="*/ 42 w 48"/>
                  <a:gd name="T47" fmla="*/ 54 h 54"/>
                  <a:gd name="T48" fmla="*/ 43 w 48"/>
                  <a:gd name="T49" fmla="*/ 54 h 54"/>
                  <a:gd name="T50" fmla="*/ 42 w 48"/>
                  <a:gd name="T51" fmla="*/ 4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54">
                    <a:moveTo>
                      <a:pt x="42" y="49"/>
                    </a:moveTo>
                    <a:lnTo>
                      <a:pt x="43" y="54"/>
                    </a:lnTo>
                    <a:lnTo>
                      <a:pt x="48" y="44"/>
                    </a:lnTo>
                    <a:lnTo>
                      <a:pt x="48" y="34"/>
                    </a:lnTo>
                    <a:lnTo>
                      <a:pt x="44" y="26"/>
                    </a:lnTo>
                    <a:lnTo>
                      <a:pt x="38" y="18"/>
                    </a:lnTo>
                    <a:lnTo>
                      <a:pt x="29" y="11"/>
                    </a:lnTo>
                    <a:lnTo>
                      <a:pt x="20" y="4"/>
                    </a:lnTo>
                    <a:lnTo>
                      <a:pt x="10" y="1"/>
                    </a:lnTo>
                    <a:lnTo>
                      <a:pt x="0" y="0"/>
                    </a:lnTo>
                    <a:lnTo>
                      <a:pt x="0" y="5"/>
                    </a:lnTo>
                    <a:lnTo>
                      <a:pt x="9" y="6"/>
                    </a:lnTo>
                    <a:lnTo>
                      <a:pt x="18" y="9"/>
                    </a:lnTo>
                    <a:lnTo>
                      <a:pt x="26" y="15"/>
                    </a:lnTo>
                    <a:lnTo>
                      <a:pt x="33" y="21"/>
                    </a:lnTo>
                    <a:lnTo>
                      <a:pt x="39" y="28"/>
                    </a:lnTo>
                    <a:lnTo>
                      <a:pt x="42" y="36"/>
                    </a:lnTo>
                    <a:lnTo>
                      <a:pt x="42" y="43"/>
                    </a:lnTo>
                    <a:lnTo>
                      <a:pt x="39" y="50"/>
                    </a:lnTo>
                    <a:lnTo>
                      <a:pt x="41" y="54"/>
                    </a:lnTo>
                    <a:lnTo>
                      <a:pt x="39" y="50"/>
                    </a:lnTo>
                    <a:lnTo>
                      <a:pt x="39" y="52"/>
                    </a:lnTo>
                    <a:lnTo>
                      <a:pt x="39" y="54"/>
                    </a:lnTo>
                    <a:lnTo>
                      <a:pt x="42" y="54"/>
                    </a:lnTo>
                    <a:lnTo>
                      <a:pt x="43" y="54"/>
                    </a:lnTo>
                    <a:lnTo>
                      <a:pt x="4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80" name="Freeform 388">
                <a:extLst>
                  <a:ext uri="{FF2B5EF4-FFF2-40B4-BE49-F238E27FC236}">
                    <a16:creationId xmlns:a16="http://schemas.microsoft.com/office/drawing/2014/main" id="{5BB31F21-635E-9A5E-0229-3DF55BAC61CD}"/>
                  </a:ext>
                </a:extLst>
              </p:cNvPr>
              <p:cNvSpPr>
                <a:spLocks/>
              </p:cNvSpPr>
              <p:nvPr/>
            </p:nvSpPr>
            <p:spPr bwMode="auto">
              <a:xfrm>
                <a:off x="1616" y="2513"/>
                <a:ext cx="16" cy="17"/>
              </a:xfrm>
              <a:custGeom>
                <a:avLst/>
                <a:gdLst>
                  <a:gd name="T0" fmla="*/ 36 w 47"/>
                  <a:gd name="T1" fmla="*/ 46 h 52"/>
                  <a:gd name="T2" fmla="*/ 38 w 47"/>
                  <a:gd name="T3" fmla="*/ 51 h 52"/>
                  <a:gd name="T4" fmla="*/ 45 w 47"/>
                  <a:gd name="T5" fmla="*/ 39 h 52"/>
                  <a:gd name="T6" fmla="*/ 47 w 47"/>
                  <a:gd name="T7" fmla="*/ 28 h 52"/>
                  <a:gd name="T8" fmla="*/ 44 w 47"/>
                  <a:gd name="T9" fmla="*/ 20 h 52"/>
                  <a:gd name="T10" fmla="*/ 38 w 47"/>
                  <a:gd name="T11" fmla="*/ 12 h 52"/>
                  <a:gd name="T12" fmla="*/ 29 w 47"/>
                  <a:gd name="T13" fmla="*/ 7 h 52"/>
                  <a:gd name="T14" fmla="*/ 19 w 47"/>
                  <a:gd name="T15" fmla="*/ 4 h 52"/>
                  <a:gd name="T16" fmla="*/ 9 w 47"/>
                  <a:gd name="T17" fmla="*/ 1 h 52"/>
                  <a:gd name="T18" fmla="*/ 1 w 47"/>
                  <a:gd name="T19" fmla="*/ 0 h 52"/>
                  <a:gd name="T20" fmla="*/ 0 w 47"/>
                  <a:gd name="T21" fmla="*/ 5 h 52"/>
                  <a:gd name="T22" fmla="*/ 8 w 47"/>
                  <a:gd name="T23" fmla="*/ 7 h 52"/>
                  <a:gd name="T24" fmla="*/ 17 w 47"/>
                  <a:gd name="T25" fmla="*/ 9 h 52"/>
                  <a:gd name="T26" fmla="*/ 27 w 47"/>
                  <a:gd name="T27" fmla="*/ 14 h 52"/>
                  <a:gd name="T28" fmla="*/ 34 w 47"/>
                  <a:gd name="T29" fmla="*/ 18 h 52"/>
                  <a:gd name="T30" fmla="*/ 40 w 47"/>
                  <a:gd name="T31" fmla="*/ 23 h 52"/>
                  <a:gd name="T32" fmla="*/ 42 w 47"/>
                  <a:gd name="T33" fmla="*/ 28 h 52"/>
                  <a:gd name="T34" fmla="*/ 40 w 47"/>
                  <a:gd name="T35" fmla="*/ 37 h 52"/>
                  <a:gd name="T36" fmla="*/ 33 w 47"/>
                  <a:gd name="T37" fmla="*/ 48 h 52"/>
                  <a:gd name="T38" fmla="*/ 35 w 47"/>
                  <a:gd name="T39" fmla="*/ 52 h 52"/>
                  <a:gd name="T40" fmla="*/ 33 w 47"/>
                  <a:gd name="T41" fmla="*/ 48 h 52"/>
                  <a:gd name="T42" fmla="*/ 32 w 47"/>
                  <a:gd name="T43" fmla="*/ 50 h 52"/>
                  <a:gd name="T44" fmla="*/ 34 w 47"/>
                  <a:gd name="T45" fmla="*/ 52 h 52"/>
                  <a:gd name="T46" fmla="*/ 36 w 47"/>
                  <a:gd name="T47" fmla="*/ 52 h 52"/>
                  <a:gd name="T48" fmla="*/ 38 w 47"/>
                  <a:gd name="T49" fmla="*/ 51 h 52"/>
                  <a:gd name="T50" fmla="*/ 36 w 47"/>
                  <a:gd name="T51" fmla="*/ 4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52">
                    <a:moveTo>
                      <a:pt x="36" y="46"/>
                    </a:moveTo>
                    <a:lnTo>
                      <a:pt x="38" y="51"/>
                    </a:lnTo>
                    <a:lnTo>
                      <a:pt x="45" y="39"/>
                    </a:lnTo>
                    <a:lnTo>
                      <a:pt x="47" y="28"/>
                    </a:lnTo>
                    <a:lnTo>
                      <a:pt x="44" y="20"/>
                    </a:lnTo>
                    <a:lnTo>
                      <a:pt x="38" y="12"/>
                    </a:lnTo>
                    <a:lnTo>
                      <a:pt x="29" y="7"/>
                    </a:lnTo>
                    <a:lnTo>
                      <a:pt x="19" y="4"/>
                    </a:lnTo>
                    <a:lnTo>
                      <a:pt x="9" y="1"/>
                    </a:lnTo>
                    <a:lnTo>
                      <a:pt x="1" y="0"/>
                    </a:lnTo>
                    <a:lnTo>
                      <a:pt x="0" y="5"/>
                    </a:lnTo>
                    <a:lnTo>
                      <a:pt x="8" y="7"/>
                    </a:lnTo>
                    <a:lnTo>
                      <a:pt x="17" y="9"/>
                    </a:lnTo>
                    <a:lnTo>
                      <a:pt x="27" y="14"/>
                    </a:lnTo>
                    <a:lnTo>
                      <a:pt x="34" y="18"/>
                    </a:lnTo>
                    <a:lnTo>
                      <a:pt x="40" y="23"/>
                    </a:lnTo>
                    <a:lnTo>
                      <a:pt x="42" y="28"/>
                    </a:lnTo>
                    <a:lnTo>
                      <a:pt x="40" y="37"/>
                    </a:lnTo>
                    <a:lnTo>
                      <a:pt x="33" y="48"/>
                    </a:lnTo>
                    <a:lnTo>
                      <a:pt x="35" y="52"/>
                    </a:lnTo>
                    <a:lnTo>
                      <a:pt x="33" y="48"/>
                    </a:lnTo>
                    <a:lnTo>
                      <a:pt x="32" y="50"/>
                    </a:lnTo>
                    <a:lnTo>
                      <a:pt x="34" y="52"/>
                    </a:lnTo>
                    <a:lnTo>
                      <a:pt x="36" y="52"/>
                    </a:lnTo>
                    <a:lnTo>
                      <a:pt x="38" y="51"/>
                    </a:lnTo>
                    <a:lnTo>
                      <a:pt x="36"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81" name="Freeform 389">
                <a:extLst>
                  <a:ext uri="{FF2B5EF4-FFF2-40B4-BE49-F238E27FC236}">
                    <a16:creationId xmlns:a16="http://schemas.microsoft.com/office/drawing/2014/main" id="{481F7CAE-3A75-F96D-7214-B3F045B4B4BC}"/>
                  </a:ext>
                </a:extLst>
              </p:cNvPr>
              <p:cNvSpPr>
                <a:spLocks/>
              </p:cNvSpPr>
              <p:nvPr/>
            </p:nvSpPr>
            <p:spPr bwMode="auto">
              <a:xfrm>
                <a:off x="1628" y="2528"/>
                <a:ext cx="15" cy="16"/>
              </a:xfrm>
              <a:custGeom>
                <a:avLst/>
                <a:gdLst>
                  <a:gd name="T0" fmla="*/ 42 w 45"/>
                  <a:gd name="T1" fmla="*/ 48 h 48"/>
                  <a:gd name="T2" fmla="*/ 43 w 45"/>
                  <a:gd name="T3" fmla="*/ 47 h 48"/>
                  <a:gd name="T4" fmla="*/ 45 w 45"/>
                  <a:gd name="T5" fmla="*/ 37 h 48"/>
                  <a:gd name="T6" fmla="*/ 42 w 45"/>
                  <a:gd name="T7" fmla="*/ 28 h 48"/>
                  <a:gd name="T8" fmla="*/ 38 w 45"/>
                  <a:gd name="T9" fmla="*/ 21 h 48"/>
                  <a:gd name="T10" fmla="*/ 31 w 45"/>
                  <a:gd name="T11" fmla="*/ 15 h 48"/>
                  <a:gd name="T12" fmla="*/ 23 w 45"/>
                  <a:gd name="T13" fmla="*/ 9 h 48"/>
                  <a:gd name="T14" fmla="*/ 16 w 45"/>
                  <a:gd name="T15" fmla="*/ 4 h 48"/>
                  <a:gd name="T16" fmla="*/ 8 w 45"/>
                  <a:gd name="T17" fmla="*/ 2 h 48"/>
                  <a:gd name="T18" fmla="*/ 2 w 45"/>
                  <a:gd name="T19" fmla="*/ 0 h 48"/>
                  <a:gd name="T20" fmla="*/ 0 w 45"/>
                  <a:gd name="T21" fmla="*/ 6 h 48"/>
                  <a:gd name="T22" fmla="*/ 6 w 45"/>
                  <a:gd name="T23" fmla="*/ 7 h 48"/>
                  <a:gd name="T24" fmla="*/ 13 w 45"/>
                  <a:gd name="T25" fmla="*/ 10 h 48"/>
                  <a:gd name="T26" fmla="*/ 20 w 45"/>
                  <a:gd name="T27" fmla="*/ 14 h 48"/>
                  <a:gd name="T28" fmla="*/ 27 w 45"/>
                  <a:gd name="T29" fmla="*/ 19 h 48"/>
                  <a:gd name="T30" fmla="*/ 33 w 45"/>
                  <a:gd name="T31" fmla="*/ 24 h 48"/>
                  <a:gd name="T32" fmla="*/ 37 w 45"/>
                  <a:gd name="T33" fmla="*/ 31 h 48"/>
                  <a:gd name="T34" fmla="*/ 39 w 45"/>
                  <a:gd name="T35" fmla="*/ 37 h 48"/>
                  <a:gd name="T36" fmla="*/ 38 w 45"/>
                  <a:gd name="T37" fmla="*/ 44 h 48"/>
                  <a:gd name="T38" fmla="*/ 38 w 45"/>
                  <a:gd name="T39" fmla="*/ 43 h 48"/>
                  <a:gd name="T40" fmla="*/ 38 w 45"/>
                  <a:gd name="T41" fmla="*/ 44 h 48"/>
                  <a:gd name="T42" fmla="*/ 38 w 45"/>
                  <a:gd name="T43" fmla="*/ 47 h 48"/>
                  <a:gd name="T44" fmla="*/ 40 w 45"/>
                  <a:gd name="T45" fmla="*/ 48 h 48"/>
                  <a:gd name="T46" fmla="*/ 41 w 45"/>
                  <a:gd name="T47" fmla="*/ 48 h 48"/>
                  <a:gd name="T48" fmla="*/ 43 w 45"/>
                  <a:gd name="T49" fmla="*/ 47 h 48"/>
                  <a:gd name="T50" fmla="*/ 42 w 45"/>
                  <a:gd name="T5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48">
                    <a:moveTo>
                      <a:pt x="42" y="48"/>
                    </a:moveTo>
                    <a:lnTo>
                      <a:pt x="43" y="47"/>
                    </a:lnTo>
                    <a:lnTo>
                      <a:pt x="45" y="37"/>
                    </a:lnTo>
                    <a:lnTo>
                      <a:pt x="42" y="28"/>
                    </a:lnTo>
                    <a:lnTo>
                      <a:pt x="38" y="21"/>
                    </a:lnTo>
                    <a:lnTo>
                      <a:pt x="31" y="15"/>
                    </a:lnTo>
                    <a:lnTo>
                      <a:pt x="23" y="9"/>
                    </a:lnTo>
                    <a:lnTo>
                      <a:pt x="16" y="4"/>
                    </a:lnTo>
                    <a:lnTo>
                      <a:pt x="8" y="2"/>
                    </a:lnTo>
                    <a:lnTo>
                      <a:pt x="2" y="0"/>
                    </a:lnTo>
                    <a:lnTo>
                      <a:pt x="0" y="6"/>
                    </a:lnTo>
                    <a:lnTo>
                      <a:pt x="6" y="7"/>
                    </a:lnTo>
                    <a:lnTo>
                      <a:pt x="13" y="10"/>
                    </a:lnTo>
                    <a:lnTo>
                      <a:pt x="20" y="14"/>
                    </a:lnTo>
                    <a:lnTo>
                      <a:pt x="27" y="19"/>
                    </a:lnTo>
                    <a:lnTo>
                      <a:pt x="33" y="24"/>
                    </a:lnTo>
                    <a:lnTo>
                      <a:pt x="37" y="31"/>
                    </a:lnTo>
                    <a:lnTo>
                      <a:pt x="39" y="37"/>
                    </a:lnTo>
                    <a:lnTo>
                      <a:pt x="38" y="44"/>
                    </a:lnTo>
                    <a:lnTo>
                      <a:pt x="38" y="43"/>
                    </a:lnTo>
                    <a:lnTo>
                      <a:pt x="38" y="44"/>
                    </a:lnTo>
                    <a:lnTo>
                      <a:pt x="38" y="47"/>
                    </a:lnTo>
                    <a:lnTo>
                      <a:pt x="40" y="48"/>
                    </a:lnTo>
                    <a:lnTo>
                      <a:pt x="41" y="48"/>
                    </a:lnTo>
                    <a:lnTo>
                      <a:pt x="43" y="47"/>
                    </a:lnTo>
                    <a:lnTo>
                      <a:pt x="42"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82" name="Freeform 390">
                <a:extLst>
                  <a:ext uri="{FF2B5EF4-FFF2-40B4-BE49-F238E27FC236}">
                    <a16:creationId xmlns:a16="http://schemas.microsoft.com/office/drawing/2014/main" id="{00E7D882-214D-071B-AC42-05C82EE50C25}"/>
                  </a:ext>
                </a:extLst>
              </p:cNvPr>
              <p:cNvSpPr>
                <a:spLocks/>
              </p:cNvSpPr>
              <p:nvPr/>
            </p:nvSpPr>
            <p:spPr bwMode="auto">
              <a:xfrm>
                <a:off x="1603" y="2542"/>
                <a:ext cx="39" cy="9"/>
              </a:xfrm>
              <a:custGeom>
                <a:avLst/>
                <a:gdLst>
                  <a:gd name="T0" fmla="*/ 2 w 116"/>
                  <a:gd name="T1" fmla="*/ 5 h 25"/>
                  <a:gd name="T2" fmla="*/ 1 w 116"/>
                  <a:gd name="T3" fmla="*/ 5 h 25"/>
                  <a:gd name="T4" fmla="*/ 8 w 116"/>
                  <a:gd name="T5" fmla="*/ 8 h 25"/>
                  <a:gd name="T6" fmla="*/ 14 w 116"/>
                  <a:gd name="T7" fmla="*/ 10 h 25"/>
                  <a:gd name="T8" fmla="*/ 20 w 116"/>
                  <a:gd name="T9" fmla="*/ 12 h 25"/>
                  <a:gd name="T10" fmla="*/ 27 w 116"/>
                  <a:gd name="T11" fmla="*/ 15 h 25"/>
                  <a:gd name="T12" fmla="*/ 34 w 116"/>
                  <a:gd name="T13" fmla="*/ 17 h 25"/>
                  <a:gd name="T14" fmla="*/ 41 w 116"/>
                  <a:gd name="T15" fmla="*/ 20 h 25"/>
                  <a:gd name="T16" fmla="*/ 48 w 116"/>
                  <a:gd name="T17" fmla="*/ 22 h 25"/>
                  <a:gd name="T18" fmla="*/ 55 w 116"/>
                  <a:gd name="T19" fmla="*/ 23 h 25"/>
                  <a:gd name="T20" fmla="*/ 64 w 116"/>
                  <a:gd name="T21" fmla="*/ 24 h 25"/>
                  <a:gd name="T22" fmla="*/ 71 w 116"/>
                  <a:gd name="T23" fmla="*/ 25 h 25"/>
                  <a:gd name="T24" fmla="*/ 79 w 116"/>
                  <a:gd name="T25" fmla="*/ 24 h 25"/>
                  <a:gd name="T26" fmla="*/ 86 w 116"/>
                  <a:gd name="T27" fmla="*/ 23 h 25"/>
                  <a:gd name="T28" fmla="*/ 94 w 116"/>
                  <a:gd name="T29" fmla="*/ 20 h 25"/>
                  <a:gd name="T30" fmla="*/ 102 w 116"/>
                  <a:gd name="T31" fmla="*/ 16 h 25"/>
                  <a:gd name="T32" fmla="*/ 109 w 116"/>
                  <a:gd name="T33" fmla="*/ 12 h 25"/>
                  <a:gd name="T34" fmla="*/ 116 w 116"/>
                  <a:gd name="T35" fmla="*/ 5 h 25"/>
                  <a:gd name="T36" fmla="*/ 112 w 116"/>
                  <a:gd name="T37" fmla="*/ 1 h 25"/>
                  <a:gd name="T38" fmla="*/ 105 w 116"/>
                  <a:gd name="T39" fmla="*/ 7 h 25"/>
                  <a:gd name="T40" fmla="*/ 99 w 116"/>
                  <a:gd name="T41" fmla="*/ 12 h 25"/>
                  <a:gd name="T42" fmla="*/ 92 w 116"/>
                  <a:gd name="T43" fmla="*/ 15 h 25"/>
                  <a:gd name="T44" fmla="*/ 85 w 116"/>
                  <a:gd name="T45" fmla="*/ 17 h 25"/>
                  <a:gd name="T46" fmla="*/ 78 w 116"/>
                  <a:gd name="T47" fmla="*/ 19 h 25"/>
                  <a:gd name="T48" fmla="*/ 71 w 116"/>
                  <a:gd name="T49" fmla="*/ 19 h 25"/>
                  <a:gd name="T50" fmla="*/ 65 w 116"/>
                  <a:gd name="T51" fmla="*/ 19 h 25"/>
                  <a:gd name="T52" fmla="*/ 57 w 116"/>
                  <a:gd name="T53" fmla="*/ 17 h 25"/>
                  <a:gd name="T54" fmla="*/ 49 w 116"/>
                  <a:gd name="T55" fmla="*/ 16 h 25"/>
                  <a:gd name="T56" fmla="*/ 43 w 116"/>
                  <a:gd name="T57" fmla="*/ 14 h 25"/>
                  <a:gd name="T58" fmla="*/ 36 w 116"/>
                  <a:gd name="T59" fmla="*/ 12 h 25"/>
                  <a:gd name="T60" fmla="*/ 29 w 116"/>
                  <a:gd name="T61" fmla="*/ 9 h 25"/>
                  <a:gd name="T62" fmla="*/ 23 w 116"/>
                  <a:gd name="T63" fmla="*/ 7 h 25"/>
                  <a:gd name="T64" fmla="*/ 16 w 116"/>
                  <a:gd name="T65" fmla="*/ 4 h 25"/>
                  <a:gd name="T66" fmla="*/ 10 w 116"/>
                  <a:gd name="T67" fmla="*/ 2 h 25"/>
                  <a:gd name="T68" fmla="*/ 4 w 116"/>
                  <a:gd name="T69" fmla="*/ 0 h 25"/>
                  <a:gd name="T70" fmla="*/ 2 w 116"/>
                  <a:gd name="T71" fmla="*/ 0 h 25"/>
                  <a:gd name="T72" fmla="*/ 4 w 116"/>
                  <a:gd name="T73" fmla="*/ 0 h 25"/>
                  <a:gd name="T74" fmla="*/ 1 w 116"/>
                  <a:gd name="T75" fmla="*/ 0 h 25"/>
                  <a:gd name="T76" fmla="*/ 0 w 116"/>
                  <a:gd name="T77" fmla="*/ 2 h 25"/>
                  <a:gd name="T78" fmla="*/ 0 w 116"/>
                  <a:gd name="T79" fmla="*/ 4 h 25"/>
                  <a:gd name="T80" fmla="*/ 1 w 116"/>
                  <a:gd name="T81" fmla="*/ 5 h 25"/>
                  <a:gd name="T82" fmla="*/ 2 w 116"/>
                  <a:gd name="T8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6" h="25">
                    <a:moveTo>
                      <a:pt x="2" y="5"/>
                    </a:moveTo>
                    <a:lnTo>
                      <a:pt x="1" y="5"/>
                    </a:lnTo>
                    <a:lnTo>
                      <a:pt x="8" y="8"/>
                    </a:lnTo>
                    <a:lnTo>
                      <a:pt x="14" y="10"/>
                    </a:lnTo>
                    <a:lnTo>
                      <a:pt x="20" y="12"/>
                    </a:lnTo>
                    <a:lnTo>
                      <a:pt x="27" y="15"/>
                    </a:lnTo>
                    <a:lnTo>
                      <a:pt x="34" y="17"/>
                    </a:lnTo>
                    <a:lnTo>
                      <a:pt x="41" y="20"/>
                    </a:lnTo>
                    <a:lnTo>
                      <a:pt x="48" y="22"/>
                    </a:lnTo>
                    <a:lnTo>
                      <a:pt x="55" y="23"/>
                    </a:lnTo>
                    <a:lnTo>
                      <a:pt x="64" y="24"/>
                    </a:lnTo>
                    <a:lnTo>
                      <a:pt x="71" y="25"/>
                    </a:lnTo>
                    <a:lnTo>
                      <a:pt x="79" y="24"/>
                    </a:lnTo>
                    <a:lnTo>
                      <a:pt x="86" y="23"/>
                    </a:lnTo>
                    <a:lnTo>
                      <a:pt x="94" y="20"/>
                    </a:lnTo>
                    <a:lnTo>
                      <a:pt x="102" y="16"/>
                    </a:lnTo>
                    <a:lnTo>
                      <a:pt x="109" y="12"/>
                    </a:lnTo>
                    <a:lnTo>
                      <a:pt x="116" y="5"/>
                    </a:lnTo>
                    <a:lnTo>
                      <a:pt x="112" y="1"/>
                    </a:lnTo>
                    <a:lnTo>
                      <a:pt x="105" y="7"/>
                    </a:lnTo>
                    <a:lnTo>
                      <a:pt x="99" y="12"/>
                    </a:lnTo>
                    <a:lnTo>
                      <a:pt x="92" y="15"/>
                    </a:lnTo>
                    <a:lnTo>
                      <a:pt x="85" y="17"/>
                    </a:lnTo>
                    <a:lnTo>
                      <a:pt x="78" y="19"/>
                    </a:lnTo>
                    <a:lnTo>
                      <a:pt x="71" y="19"/>
                    </a:lnTo>
                    <a:lnTo>
                      <a:pt x="65" y="19"/>
                    </a:lnTo>
                    <a:lnTo>
                      <a:pt x="57" y="17"/>
                    </a:lnTo>
                    <a:lnTo>
                      <a:pt x="49" y="16"/>
                    </a:lnTo>
                    <a:lnTo>
                      <a:pt x="43" y="14"/>
                    </a:lnTo>
                    <a:lnTo>
                      <a:pt x="36" y="12"/>
                    </a:lnTo>
                    <a:lnTo>
                      <a:pt x="29" y="9"/>
                    </a:lnTo>
                    <a:lnTo>
                      <a:pt x="23" y="7"/>
                    </a:lnTo>
                    <a:lnTo>
                      <a:pt x="16" y="4"/>
                    </a:lnTo>
                    <a:lnTo>
                      <a:pt x="10" y="2"/>
                    </a:lnTo>
                    <a:lnTo>
                      <a:pt x="4" y="0"/>
                    </a:lnTo>
                    <a:lnTo>
                      <a:pt x="2" y="0"/>
                    </a:lnTo>
                    <a:lnTo>
                      <a:pt x="4" y="0"/>
                    </a:lnTo>
                    <a:lnTo>
                      <a:pt x="1" y="0"/>
                    </a:lnTo>
                    <a:lnTo>
                      <a:pt x="0" y="2"/>
                    </a:lnTo>
                    <a:lnTo>
                      <a:pt x="0" y="4"/>
                    </a:lnTo>
                    <a:lnTo>
                      <a:pt x="1" y="5"/>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83" name="Freeform 391">
                <a:extLst>
                  <a:ext uri="{FF2B5EF4-FFF2-40B4-BE49-F238E27FC236}">
                    <a16:creationId xmlns:a16="http://schemas.microsoft.com/office/drawing/2014/main" id="{5C49CA70-4693-DD3C-49C1-28D7D4A2C419}"/>
                  </a:ext>
                </a:extLst>
              </p:cNvPr>
              <p:cNvSpPr>
                <a:spLocks/>
              </p:cNvSpPr>
              <p:nvPr/>
            </p:nvSpPr>
            <p:spPr bwMode="auto">
              <a:xfrm>
                <a:off x="1558" y="2542"/>
                <a:ext cx="46" cy="10"/>
              </a:xfrm>
              <a:custGeom>
                <a:avLst/>
                <a:gdLst>
                  <a:gd name="T0" fmla="*/ 4 w 138"/>
                  <a:gd name="T1" fmla="*/ 30 h 30"/>
                  <a:gd name="T2" fmla="*/ 4 w 138"/>
                  <a:gd name="T3" fmla="*/ 30 h 30"/>
                  <a:gd name="T4" fmla="*/ 11 w 138"/>
                  <a:gd name="T5" fmla="*/ 28 h 30"/>
                  <a:gd name="T6" fmla="*/ 18 w 138"/>
                  <a:gd name="T7" fmla="*/ 25 h 30"/>
                  <a:gd name="T8" fmla="*/ 26 w 138"/>
                  <a:gd name="T9" fmla="*/ 22 h 30"/>
                  <a:gd name="T10" fmla="*/ 33 w 138"/>
                  <a:gd name="T11" fmla="*/ 19 h 30"/>
                  <a:gd name="T12" fmla="*/ 42 w 138"/>
                  <a:gd name="T13" fmla="*/ 17 h 30"/>
                  <a:gd name="T14" fmla="*/ 50 w 138"/>
                  <a:gd name="T15" fmla="*/ 15 h 30"/>
                  <a:gd name="T16" fmla="*/ 59 w 138"/>
                  <a:gd name="T17" fmla="*/ 13 h 30"/>
                  <a:gd name="T18" fmla="*/ 67 w 138"/>
                  <a:gd name="T19" fmla="*/ 11 h 30"/>
                  <a:gd name="T20" fmla="*/ 77 w 138"/>
                  <a:gd name="T21" fmla="*/ 9 h 30"/>
                  <a:gd name="T22" fmla="*/ 86 w 138"/>
                  <a:gd name="T23" fmla="*/ 8 h 30"/>
                  <a:gd name="T24" fmla="*/ 94 w 138"/>
                  <a:gd name="T25" fmla="*/ 7 h 30"/>
                  <a:gd name="T26" fmla="*/ 103 w 138"/>
                  <a:gd name="T27" fmla="*/ 6 h 30"/>
                  <a:gd name="T28" fmla="*/ 112 w 138"/>
                  <a:gd name="T29" fmla="*/ 5 h 30"/>
                  <a:gd name="T30" fmla="*/ 121 w 138"/>
                  <a:gd name="T31" fmla="*/ 5 h 30"/>
                  <a:gd name="T32" fmla="*/ 130 w 138"/>
                  <a:gd name="T33" fmla="*/ 5 h 30"/>
                  <a:gd name="T34" fmla="*/ 138 w 138"/>
                  <a:gd name="T35" fmla="*/ 6 h 30"/>
                  <a:gd name="T36" fmla="*/ 138 w 138"/>
                  <a:gd name="T37" fmla="*/ 1 h 30"/>
                  <a:gd name="T38" fmla="*/ 130 w 138"/>
                  <a:gd name="T39" fmla="*/ 0 h 30"/>
                  <a:gd name="T40" fmla="*/ 121 w 138"/>
                  <a:gd name="T41" fmla="*/ 0 h 30"/>
                  <a:gd name="T42" fmla="*/ 112 w 138"/>
                  <a:gd name="T43" fmla="*/ 0 h 30"/>
                  <a:gd name="T44" fmla="*/ 103 w 138"/>
                  <a:gd name="T45" fmla="*/ 1 h 30"/>
                  <a:gd name="T46" fmla="*/ 94 w 138"/>
                  <a:gd name="T47" fmla="*/ 1 h 30"/>
                  <a:gd name="T48" fmla="*/ 85 w 138"/>
                  <a:gd name="T49" fmla="*/ 2 h 30"/>
                  <a:gd name="T50" fmla="*/ 76 w 138"/>
                  <a:gd name="T51" fmla="*/ 4 h 30"/>
                  <a:gd name="T52" fmla="*/ 66 w 138"/>
                  <a:gd name="T53" fmla="*/ 5 h 30"/>
                  <a:gd name="T54" fmla="*/ 57 w 138"/>
                  <a:gd name="T55" fmla="*/ 7 h 30"/>
                  <a:gd name="T56" fmla="*/ 49 w 138"/>
                  <a:gd name="T57" fmla="*/ 9 h 30"/>
                  <a:gd name="T58" fmla="*/ 40 w 138"/>
                  <a:gd name="T59" fmla="*/ 12 h 30"/>
                  <a:gd name="T60" fmla="*/ 32 w 138"/>
                  <a:gd name="T61" fmla="*/ 14 h 30"/>
                  <a:gd name="T62" fmla="*/ 23 w 138"/>
                  <a:gd name="T63" fmla="*/ 17 h 30"/>
                  <a:gd name="T64" fmla="*/ 16 w 138"/>
                  <a:gd name="T65" fmla="*/ 19 h 30"/>
                  <a:gd name="T66" fmla="*/ 8 w 138"/>
                  <a:gd name="T67" fmla="*/ 22 h 30"/>
                  <a:gd name="T68" fmla="*/ 1 w 138"/>
                  <a:gd name="T69" fmla="*/ 25 h 30"/>
                  <a:gd name="T70" fmla="*/ 1 w 138"/>
                  <a:gd name="T71" fmla="*/ 26 h 30"/>
                  <a:gd name="T72" fmla="*/ 1 w 138"/>
                  <a:gd name="T73" fmla="*/ 25 h 30"/>
                  <a:gd name="T74" fmla="*/ 0 w 138"/>
                  <a:gd name="T75" fmla="*/ 26 h 30"/>
                  <a:gd name="T76" fmla="*/ 0 w 138"/>
                  <a:gd name="T77" fmla="*/ 28 h 30"/>
                  <a:gd name="T78" fmla="*/ 1 w 138"/>
                  <a:gd name="T79" fmla="*/ 30 h 30"/>
                  <a:gd name="T80" fmla="*/ 4 w 138"/>
                  <a:gd name="T8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30">
                    <a:moveTo>
                      <a:pt x="4" y="30"/>
                    </a:moveTo>
                    <a:lnTo>
                      <a:pt x="4" y="30"/>
                    </a:lnTo>
                    <a:lnTo>
                      <a:pt x="11" y="28"/>
                    </a:lnTo>
                    <a:lnTo>
                      <a:pt x="18" y="25"/>
                    </a:lnTo>
                    <a:lnTo>
                      <a:pt x="26" y="22"/>
                    </a:lnTo>
                    <a:lnTo>
                      <a:pt x="33" y="19"/>
                    </a:lnTo>
                    <a:lnTo>
                      <a:pt x="42" y="17"/>
                    </a:lnTo>
                    <a:lnTo>
                      <a:pt x="50" y="15"/>
                    </a:lnTo>
                    <a:lnTo>
                      <a:pt x="59" y="13"/>
                    </a:lnTo>
                    <a:lnTo>
                      <a:pt x="67" y="11"/>
                    </a:lnTo>
                    <a:lnTo>
                      <a:pt x="77" y="9"/>
                    </a:lnTo>
                    <a:lnTo>
                      <a:pt x="86" y="8"/>
                    </a:lnTo>
                    <a:lnTo>
                      <a:pt x="94" y="7"/>
                    </a:lnTo>
                    <a:lnTo>
                      <a:pt x="103" y="6"/>
                    </a:lnTo>
                    <a:lnTo>
                      <a:pt x="112" y="5"/>
                    </a:lnTo>
                    <a:lnTo>
                      <a:pt x="121" y="5"/>
                    </a:lnTo>
                    <a:lnTo>
                      <a:pt x="130" y="5"/>
                    </a:lnTo>
                    <a:lnTo>
                      <a:pt x="138" y="6"/>
                    </a:lnTo>
                    <a:lnTo>
                      <a:pt x="138" y="1"/>
                    </a:lnTo>
                    <a:lnTo>
                      <a:pt x="130" y="0"/>
                    </a:lnTo>
                    <a:lnTo>
                      <a:pt x="121" y="0"/>
                    </a:lnTo>
                    <a:lnTo>
                      <a:pt x="112" y="0"/>
                    </a:lnTo>
                    <a:lnTo>
                      <a:pt x="103" y="1"/>
                    </a:lnTo>
                    <a:lnTo>
                      <a:pt x="94" y="1"/>
                    </a:lnTo>
                    <a:lnTo>
                      <a:pt x="85" y="2"/>
                    </a:lnTo>
                    <a:lnTo>
                      <a:pt x="76" y="4"/>
                    </a:lnTo>
                    <a:lnTo>
                      <a:pt x="66" y="5"/>
                    </a:lnTo>
                    <a:lnTo>
                      <a:pt x="57" y="7"/>
                    </a:lnTo>
                    <a:lnTo>
                      <a:pt x="49" y="9"/>
                    </a:lnTo>
                    <a:lnTo>
                      <a:pt x="40" y="12"/>
                    </a:lnTo>
                    <a:lnTo>
                      <a:pt x="32" y="14"/>
                    </a:lnTo>
                    <a:lnTo>
                      <a:pt x="23" y="17"/>
                    </a:lnTo>
                    <a:lnTo>
                      <a:pt x="16" y="19"/>
                    </a:lnTo>
                    <a:lnTo>
                      <a:pt x="8" y="22"/>
                    </a:lnTo>
                    <a:lnTo>
                      <a:pt x="1" y="25"/>
                    </a:lnTo>
                    <a:lnTo>
                      <a:pt x="1" y="26"/>
                    </a:lnTo>
                    <a:lnTo>
                      <a:pt x="1" y="25"/>
                    </a:lnTo>
                    <a:lnTo>
                      <a:pt x="0" y="26"/>
                    </a:lnTo>
                    <a:lnTo>
                      <a:pt x="0" y="28"/>
                    </a:lnTo>
                    <a:lnTo>
                      <a:pt x="1" y="30"/>
                    </a:lnTo>
                    <a:lnTo>
                      <a:pt x="4"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84" name="Freeform 392">
                <a:extLst>
                  <a:ext uri="{FF2B5EF4-FFF2-40B4-BE49-F238E27FC236}">
                    <a16:creationId xmlns:a16="http://schemas.microsoft.com/office/drawing/2014/main" id="{8364DBE4-70A0-9F7F-CF2D-83C5A670867E}"/>
                  </a:ext>
                </a:extLst>
              </p:cNvPr>
              <p:cNvSpPr>
                <a:spLocks/>
              </p:cNvSpPr>
              <p:nvPr/>
            </p:nvSpPr>
            <p:spPr bwMode="auto">
              <a:xfrm>
                <a:off x="1464" y="2478"/>
                <a:ext cx="1" cy="2"/>
              </a:xfrm>
              <a:custGeom>
                <a:avLst/>
                <a:gdLst>
                  <a:gd name="T0" fmla="*/ 2 w 4"/>
                  <a:gd name="T1" fmla="*/ 6 h 6"/>
                  <a:gd name="T2" fmla="*/ 4 w 4"/>
                  <a:gd name="T3" fmla="*/ 4 h 6"/>
                  <a:gd name="T4" fmla="*/ 4 w 4"/>
                  <a:gd name="T5" fmla="*/ 2 h 6"/>
                  <a:gd name="T6" fmla="*/ 2 w 4"/>
                  <a:gd name="T7" fmla="*/ 0 h 6"/>
                  <a:gd name="T8" fmla="*/ 0 w 4"/>
                  <a:gd name="T9" fmla="*/ 0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4" y="4"/>
                    </a:lnTo>
                    <a:lnTo>
                      <a:pt x="4" y="2"/>
                    </a:lnTo>
                    <a:lnTo>
                      <a:pt x="2" y="0"/>
                    </a:ln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85" name="Freeform 393">
                <a:extLst>
                  <a:ext uri="{FF2B5EF4-FFF2-40B4-BE49-F238E27FC236}">
                    <a16:creationId xmlns:a16="http://schemas.microsoft.com/office/drawing/2014/main" id="{D47DD911-5F64-6908-D0F8-B8321C436F97}"/>
                  </a:ext>
                </a:extLst>
              </p:cNvPr>
              <p:cNvSpPr>
                <a:spLocks/>
              </p:cNvSpPr>
              <p:nvPr/>
            </p:nvSpPr>
            <p:spPr bwMode="auto">
              <a:xfrm>
                <a:off x="1430" y="2478"/>
                <a:ext cx="34" cy="54"/>
              </a:xfrm>
              <a:custGeom>
                <a:avLst/>
                <a:gdLst>
                  <a:gd name="T0" fmla="*/ 8 w 103"/>
                  <a:gd name="T1" fmla="*/ 161 h 162"/>
                  <a:gd name="T2" fmla="*/ 7 w 103"/>
                  <a:gd name="T3" fmla="*/ 151 h 162"/>
                  <a:gd name="T4" fmla="*/ 6 w 103"/>
                  <a:gd name="T5" fmla="*/ 141 h 162"/>
                  <a:gd name="T6" fmla="*/ 6 w 103"/>
                  <a:gd name="T7" fmla="*/ 131 h 162"/>
                  <a:gd name="T8" fmla="*/ 6 w 103"/>
                  <a:gd name="T9" fmla="*/ 121 h 162"/>
                  <a:gd name="T10" fmla="*/ 8 w 103"/>
                  <a:gd name="T11" fmla="*/ 109 h 162"/>
                  <a:gd name="T12" fmla="*/ 11 w 103"/>
                  <a:gd name="T13" fmla="*/ 98 h 162"/>
                  <a:gd name="T14" fmla="*/ 14 w 103"/>
                  <a:gd name="T15" fmla="*/ 87 h 162"/>
                  <a:gd name="T16" fmla="*/ 18 w 103"/>
                  <a:gd name="T17" fmla="*/ 76 h 162"/>
                  <a:gd name="T18" fmla="*/ 25 w 103"/>
                  <a:gd name="T19" fmla="*/ 66 h 162"/>
                  <a:gd name="T20" fmla="*/ 32 w 103"/>
                  <a:gd name="T21" fmla="*/ 55 h 162"/>
                  <a:gd name="T22" fmla="*/ 40 w 103"/>
                  <a:gd name="T23" fmla="*/ 45 h 162"/>
                  <a:gd name="T24" fmla="*/ 50 w 103"/>
                  <a:gd name="T25" fmla="*/ 36 h 162"/>
                  <a:gd name="T26" fmla="*/ 61 w 103"/>
                  <a:gd name="T27" fmla="*/ 27 h 162"/>
                  <a:gd name="T28" fmla="*/ 73 w 103"/>
                  <a:gd name="T29" fmla="*/ 19 h 162"/>
                  <a:gd name="T30" fmla="*/ 87 w 103"/>
                  <a:gd name="T31" fmla="*/ 12 h 162"/>
                  <a:gd name="T32" fmla="*/ 103 w 103"/>
                  <a:gd name="T33" fmla="*/ 5 h 162"/>
                  <a:gd name="T34" fmla="*/ 101 w 103"/>
                  <a:gd name="T35" fmla="*/ 0 h 162"/>
                  <a:gd name="T36" fmla="*/ 85 w 103"/>
                  <a:gd name="T37" fmla="*/ 6 h 162"/>
                  <a:gd name="T38" fmla="*/ 70 w 103"/>
                  <a:gd name="T39" fmla="*/ 14 h 162"/>
                  <a:gd name="T40" fmla="*/ 57 w 103"/>
                  <a:gd name="T41" fmla="*/ 23 h 162"/>
                  <a:gd name="T42" fmla="*/ 46 w 103"/>
                  <a:gd name="T43" fmla="*/ 31 h 162"/>
                  <a:gd name="T44" fmla="*/ 36 w 103"/>
                  <a:gd name="T45" fmla="*/ 42 h 162"/>
                  <a:gd name="T46" fmla="*/ 27 w 103"/>
                  <a:gd name="T47" fmla="*/ 52 h 162"/>
                  <a:gd name="T48" fmla="*/ 20 w 103"/>
                  <a:gd name="T49" fmla="*/ 62 h 162"/>
                  <a:gd name="T50" fmla="*/ 14 w 103"/>
                  <a:gd name="T51" fmla="*/ 73 h 162"/>
                  <a:gd name="T52" fmla="*/ 8 w 103"/>
                  <a:gd name="T53" fmla="*/ 85 h 162"/>
                  <a:gd name="T54" fmla="*/ 5 w 103"/>
                  <a:gd name="T55" fmla="*/ 96 h 162"/>
                  <a:gd name="T56" fmla="*/ 2 w 103"/>
                  <a:gd name="T57" fmla="*/ 107 h 162"/>
                  <a:gd name="T58" fmla="*/ 1 w 103"/>
                  <a:gd name="T59" fmla="*/ 120 h 162"/>
                  <a:gd name="T60" fmla="*/ 0 w 103"/>
                  <a:gd name="T61" fmla="*/ 131 h 162"/>
                  <a:gd name="T62" fmla="*/ 0 w 103"/>
                  <a:gd name="T63" fmla="*/ 141 h 162"/>
                  <a:gd name="T64" fmla="*/ 1 w 103"/>
                  <a:gd name="T65" fmla="*/ 152 h 162"/>
                  <a:gd name="T66" fmla="*/ 3 w 103"/>
                  <a:gd name="T67" fmla="*/ 162 h 162"/>
                  <a:gd name="T68" fmla="*/ 8 w 103"/>
                  <a:gd name="T69"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162">
                    <a:moveTo>
                      <a:pt x="8" y="161"/>
                    </a:moveTo>
                    <a:lnTo>
                      <a:pt x="7" y="151"/>
                    </a:lnTo>
                    <a:lnTo>
                      <a:pt x="6" y="141"/>
                    </a:lnTo>
                    <a:lnTo>
                      <a:pt x="6" y="131"/>
                    </a:lnTo>
                    <a:lnTo>
                      <a:pt x="6" y="121"/>
                    </a:lnTo>
                    <a:lnTo>
                      <a:pt x="8" y="109"/>
                    </a:lnTo>
                    <a:lnTo>
                      <a:pt x="11" y="98"/>
                    </a:lnTo>
                    <a:lnTo>
                      <a:pt x="14" y="87"/>
                    </a:lnTo>
                    <a:lnTo>
                      <a:pt x="18" y="76"/>
                    </a:lnTo>
                    <a:lnTo>
                      <a:pt x="25" y="66"/>
                    </a:lnTo>
                    <a:lnTo>
                      <a:pt x="32" y="55"/>
                    </a:lnTo>
                    <a:lnTo>
                      <a:pt x="40" y="45"/>
                    </a:lnTo>
                    <a:lnTo>
                      <a:pt x="50" y="36"/>
                    </a:lnTo>
                    <a:lnTo>
                      <a:pt x="61" y="27"/>
                    </a:lnTo>
                    <a:lnTo>
                      <a:pt x="73" y="19"/>
                    </a:lnTo>
                    <a:lnTo>
                      <a:pt x="87" y="12"/>
                    </a:lnTo>
                    <a:lnTo>
                      <a:pt x="103" y="5"/>
                    </a:lnTo>
                    <a:lnTo>
                      <a:pt x="101" y="0"/>
                    </a:lnTo>
                    <a:lnTo>
                      <a:pt x="85" y="6"/>
                    </a:lnTo>
                    <a:lnTo>
                      <a:pt x="70" y="14"/>
                    </a:lnTo>
                    <a:lnTo>
                      <a:pt x="57" y="23"/>
                    </a:lnTo>
                    <a:lnTo>
                      <a:pt x="46" y="31"/>
                    </a:lnTo>
                    <a:lnTo>
                      <a:pt x="36" y="42"/>
                    </a:lnTo>
                    <a:lnTo>
                      <a:pt x="27" y="52"/>
                    </a:lnTo>
                    <a:lnTo>
                      <a:pt x="20" y="62"/>
                    </a:lnTo>
                    <a:lnTo>
                      <a:pt x="14" y="73"/>
                    </a:lnTo>
                    <a:lnTo>
                      <a:pt x="8" y="85"/>
                    </a:lnTo>
                    <a:lnTo>
                      <a:pt x="5" y="96"/>
                    </a:lnTo>
                    <a:lnTo>
                      <a:pt x="2" y="107"/>
                    </a:lnTo>
                    <a:lnTo>
                      <a:pt x="1" y="120"/>
                    </a:lnTo>
                    <a:lnTo>
                      <a:pt x="0" y="131"/>
                    </a:lnTo>
                    <a:lnTo>
                      <a:pt x="0" y="141"/>
                    </a:lnTo>
                    <a:lnTo>
                      <a:pt x="1" y="152"/>
                    </a:lnTo>
                    <a:lnTo>
                      <a:pt x="3" y="162"/>
                    </a:lnTo>
                    <a:lnTo>
                      <a:pt x="8"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86" name="Freeform 394">
                <a:extLst>
                  <a:ext uri="{FF2B5EF4-FFF2-40B4-BE49-F238E27FC236}">
                    <a16:creationId xmlns:a16="http://schemas.microsoft.com/office/drawing/2014/main" id="{49CC8412-EE3E-C3CC-BA81-994A13F30F9A}"/>
                  </a:ext>
                </a:extLst>
              </p:cNvPr>
              <p:cNvSpPr>
                <a:spLocks/>
              </p:cNvSpPr>
              <p:nvPr/>
            </p:nvSpPr>
            <p:spPr bwMode="auto">
              <a:xfrm>
                <a:off x="1431" y="2532"/>
                <a:ext cx="2" cy="1"/>
              </a:xfrm>
              <a:custGeom>
                <a:avLst/>
                <a:gdLst>
                  <a:gd name="T0" fmla="*/ 0 w 6"/>
                  <a:gd name="T1" fmla="*/ 1 h 2"/>
                  <a:gd name="T2" fmla="*/ 1 w 6"/>
                  <a:gd name="T3" fmla="*/ 2 h 2"/>
                  <a:gd name="T4" fmla="*/ 3 w 6"/>
                  <a:gd name="T5" fmla="*/ 2 h 2"/>
                  <a:gd name="T6" fmla="*/ 5 w 6"/>
                  <a:gd name="T7" fmla="*/ 2 h 2"/>
                  <a:gd name="T8" fmla="*/ 6 w 6"/>
                  <a:gd name="T9" fmla="*/ 0 h 2"/>
                  <a:gd name="T10" fmla="*/ 0 w 6"/>
                  <a:gd name="T11" fmla="*/ 1 h 2"/>
                </a:gdLst>
                <a:ahLst/>
                <a:cxnLst>
                  <a:cxn ang="0">
                    <a:pos x="T0" y="T1"/>
                  </a:cxn>
                  <a:cxn ang="0">
                    <a:pos x="T2" y="T3"/>
                  </a:cxn>
                  <a:cxn ang="0">
                    <a:pos x="T4" y="T5"/>
                  </a:cxn>
                  <a:cxn ang="0">
                    <a:pos x="T6" y="T7"/>
                  </a:cxn>
                  <a:cxn ang="0">
                    <a:pos x="T8" y="T9"/>
                  </a:cxn>
                  <a:cxn ang="0">
                    <a:pos x="T10" y="T11"/>
                  </a:cxn>
                </a:cxnLst>
                <a:rect l="0" t="0" r="r" b="b"/>
                <a:pathLst>
                  <a:path w="6" h="2">
                    <a:moveTo>
                      <a:pt x="0" y="1"/>
                    </a:moveTo>
                    <a:lnTo>
                      <a:pt x="1" y="2"/>
                    </a:lnTo>
                    <a:lnTo>
                      <a:pt x="3" y="2"/>
                    </a:lnTo>
                    <a:lnTo>
                      <a:pt x="5" y="2"/>
                    </a:lnTo>
                    <a:lnTo>
                      <a:pt x="6"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87" name="Freeform 395">
                <a:extLst>
                  <a:ext uri="{FF2B5EF4-FFF2-40B4-BE49-F238E27FC236}">
                    <a16:creationId xmlns:a16="http://schemas.microsoft.com/office/drawing/2014/main" id="{72199B8B-206B-BD4A-7EF5-D86A7A2D0CE8}"/>
                  </a:ext>
                </a:extLst>
              </p:cNvPr>
              <p:cNvSpPr>
                <a:spLocks/>
              </p:cNvSpPr>
              <p:nvPr/>
            </p:nvSpPr>
            <p:spPr bwMode="auto">
              <a:xfrm>
                <a:off x="1355" y="2495"/>
                <a:ext cx="248" cy="327"/>
              </a:xfrm>
              <a:custGeom>
                <a:avLst/>
                <a:gdLst>
                  <a:gd name="T0" fmla="*/ 617 w 746"/>
                  <a:gd name="T1" fmla="*/ 6 h 980"/>
                  <a:gd name="T2" fmla="*/ 581 w 746"/>
                  <a:gd name="T3" fmla="*/ 16 h 980"/>
                  <a:gd name="T4" fmla="*/ 546 w 746"/>
                  <a:gd name="T5" fmla="*/ 22 h 980"/>
                  <a:gd name="T6" fmla="*/ 500 w 746"/>
                  <a:gd name="T7" fmla="*/ 24 h 980"/>
                  <a:gd name="T8" fmla="*/ 475 w 746"/>
                  <a:gd name="T9" fmla="*/ 41 h 980"/>
                  <a:gd name="T10" fmla="*/ 451 w 746"/>
                  <a:gd name="T11" fmla="*/ 64 h 980"/>
                  <a:gd name="T12" fmla="*/ 391 w 746"/>
                  <a:gd name="T13" fmla="*/ 76 h 980"/>
                  <a:gd name="T14" fmla="*/ 356 w 746"/>
                  <a:gd name="T15" fmla="*/ 98 h 980"/>
                  <a:gd name="T16" fmla="*/ 342 w 746"/>
                  <a:gd name="T17" fmla="*/ 132 h 980"/>
                  <a:gd name="T18" fmla="*/ 320 w 746"/>
                  <a:gd name="T19" fmla="*/ 158 h 980"/>
                  <a:gd name="T20" fmla="*/ 308 w 746"/>
                  <a:gd name="T21" fmla="*/ 168 h 980"/>
                  <a:gd name="T22" fmla="*/ 288 w 746"/>
                  <a:gd name="T23" fmla="*/ 197 h 980"/>
                  <a:gd name="T24" fmla="*/ 271 w 746"/>
                  <a:gd name="T25" fmla="*/ 246 h 980"/>
                  <a:gd name="T26" fmla="*/ 259 w 746"/>
                  <a:gd name="T27" fmla="*/ 274 h 980"/>
                  <a:gd name="T28" fmla="*/ 240 w 746"/>
                  <a:gd name="T29" fmla="*/ 310 h 980"/>
                  <a:gd name="T30" fmla="*/ 227 w 746"/>
                  <a:gd name="T31" fmla="*/ 357 h 980"/>
                  <a:gd name="T32" fmla="*/ 223 w 746"/>
                  <a:gd name="T33" fmla="*/ 404 h 980"/>
                  <a:gd name="T34" fmla="*/ 218 w 746"/>
                  <a:gd name="T35" fmla="*/ 447 h 980"/>
                  <a:gd name="T36" fmla="*/ 210 w 746"/>
                  <a:gd name="T37" fmla="*/ 486 h 980"/>
                  <a:gd name="T38" fmla="*/ 190 w 746"/>
                  <a:gd name="T39" fmla="*/ 523 h 980"/>
                  <a:gd name="T40" fmla="*/ 169 w 746"/>
                  <a:gd name="T41" fmla="*/ 557 h 980"/>
                  <a:gd name="T42" fmla="*/ 155 w 746"/>
                  <a:gd name="T43" fmla="*/ 594 h 980"/>
                  <a:gd name="T44" fmla="*/ 156 w 746"/>
                  <a:gd name="T45" fmla="*/ 642 h 980"/>
                  <a:gd name="T46" fmla="*/ 130 w 746"/>
                  <a:gd name="T47" fmla="*/ 694 h 980"/>
                  <a:gd name="T48" fmla="*/ 100 w 746"/>
                  <a:gd name="T49" fmla="*/ 740 h 980"/>
                  <a:gd name="T50" fmla="*/ 109 w 746"/>
                  <a:gd name="T51" fmla="*/ 793 h 980"/>
                  <a:gd name="T52" fmla="*/ 92 w 746"/>
                  <a:gd name="T53" fmla="*/ 844 h 980"/>
                  <a:gd name="T54" fmla="*/ 38 w 746"/>
                  <a:gd name="T55" fmla="*/ 889 h 980"/>
                  <a:gd name="T56" fmla="*/ 0 w 746"/>
                  <a:gd name="T57" fmla="*/ 943 h 980"/>
                  <a:gd name="T58" fmla="*/ 38 w 746"/>
                  <a:gd name="T59" fmla="*/ 965 h 980"/>
                  <a:gd name="T60" fmla="*/ 77 w 746"/>
                  <a:gd name="T61" fmla="*/ 977 h 980"/>
                  <a:gd name="T62" fmla="*/ 111 w 746"/>
                  <a:gd name="T63" fmla="*/ 979 h 980"/>
                  <a:gd name="T64" fmla="*/ 145 w 746"/>
                  <a:gd name="T65" fmla="*/ 970 h 980"/>
                  <a:gd name="T66" fmla="*/ 188 w 746"/>
                  <a:gd name="T67" fmla="*/ 946 h 980"/>
                  <a:gd name="T68" fmla="*/ 229 w 746"/>
                  <a:gd name="T69" fmla="*/ 908 h 980"/>
                  <a:gd name="T70" fmla="*/ 250 w 746"/>
                  <a:gd name="T71" fmla="*/ 839 h 980"/>
                  <a:gd name="T72" fmla="*/ 268 w 746"/>
                  <a:gd name="T73" fmla="*/ 757 h 980"/>
                  <a:gd name="T74" fmla="*/ 287 w 746"/>
                  <a:gd name="T75" fmla="*/ 675 h 980"/>
                  <a:gd name="T76" fmla="*/ 308 w 746"/>
                  <a:gd name="T77" fmla="*/ 595 h 980"/>
                  <a:gd name="T78" fmla="*/ 329 w 746"/>
                  <a:gd name="T79" fmla="*/ 514 h 980"/>
                  <a:gd name="T80" fmla="*/ 350 w 746"/>
                  <a:gd name="T81" fmla="*/ 433 h 980"/>
                  <a:gd name="T82" fmla="*/ 373 w 746"/>
                  <a:gd name="T83" fmla="*/ 353 h 980"/>
                  <a:gd name="T84" fmla="*/ 407 w 746"/>
                  <a:gd name="T85" fmla="*/ 289 h 980"/>
                  <a:gd name="T86" fmla="*/ 451 w 746"/>
                  <a:gd name="T87" fmla="*/ 240 h 980"/>
                  <a:gd name="T88" fmla="*/ 509 w 746"/>
                  <a:gd name="T89" fmla="*/ 205 h 980"/>
                  <a:gd name="T90" fmla="*/ 579 w 746"/>
                  <a:gd name="T91" fmla="*/ 170 h 980"/>
                  <a:gd name="T92" fmla="*/ 646 w 746"/>
                  <a:gd name="T93" fmla="*/ 145 h 980"/>
                  <a:gd name="T94" fmla="*/ 720 w 746"/>
                  <a:gd name="T95" fmla="*/ 129 h 980"/>
                  <a:gd name="T96" fmla="*/ 745 w 746"/>
                  <a:gd name="T97" fmla="*/ 105 h 980"/>
                  <a:gd name="T98" fmla="*/ 711 w 746"/>
                  <a:gd name="T99" fmla="*/ 54 h 980"/>
                  <a:gd name="T100" fmla="*/ 656 w 746"/>
                  <a:gd name="T101" fmla="*/ 9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6" h="980">
                    <a:moveTo>
                      <a:pt x="637" y="0"/>
                    </a:moveTo>
                    <a:lnTo>
                      <a:pt x="633" y="2"/>
                    </a:lnTo>
                    <a:lnTo>
                      <a:pt x="628" y="3"/>
                    </a:lnTo>
                    <a:lnTo>
                      <a:pt x="623" y="4"/>
                    </a:lnTo>
                    <a:lnTo>
                      <a:pt x="617" y="6"/>
                    </a:lnTo>
                    <a:lnTo>
                      <a:pt x="611" y="8"/>
                    </a:lnTo>
                    <a:lnTo>
                      <a:pt x="603" y="10"/>
                    </a:lnTo>
                    <a:lnTo>
                      <a:pt x="596" y="12"/>
                    </a:lnTo>
                    <a:lnTo>
                      <a:pt x="589" y="14"/>
                    </a:lnTo>
                    <a:lnTo>
                      <a:pt x="581" y="16"/>
                    </a:lnTo>
                    <a:lnTo>
                      <a:pt x="574" y="18"/>
                    </a:lnTo>
                    <a:lnTo>
                      <a:pt x="567" y="19"/>
                    </a:lnTo>
                    <a:lnTo>
                      <a:pt x="559" y="20"/>
                    </a:lnTo>
                    <a:lnTo>
                      <a:pt x="552" y="22"/>
                    </a:lnTo>
                    <a:lnTo>
                      <a:pt x="546" y="22"/>
                    </a:lnTo>
                    <a:lnTo>
                      <a:pt x="540" y="22"/>
                    </a:lnTo>
                    <a:lnTo>
                      <a:pt x="535" y="22"/>
                    </a:lnTo>
                    <a:lnTo>
                      <a:pt x="521" y="22"/>
                    </a:lnTo>
                    <a:lnTo>
                      <a:pt x="510" y="22"/>
                    </a:lnTo>
                    <a:lnTo>
                      <a:pt x="500" y="24"/>
                    </a:lnTo>
                    <a:lnTo>
                      <a:pt x="493" y="26"/>
                    </a:lnTo>
                    <a:lnTo>
                      <a:pt x="487" y="29"/>
                    </a:lnTo>
                    <a:lnTo>
                      <a:pt x="482" y="33"/>
                    </a:lnTo>
                    <a:lnTo>
                      <a:pt x="478" y="37"/>
                    </a:lnTo>
                    <a:lnTo>
                      <a:pt x="475" y="41"/>
                    </a:lnTo>
                    <a:lnTo>
                      <a:pt x="471" y="47"/>
                    </a:lnTo>
                    <a:lnTo>
                      <a:pt x="467" y="51"/>
                    </a:lnTo>
                    <a:lnTo>
                      <a:pt x="463" y="56"/>
                    </a:lnTo>
                    <a:lnTo>
                      <a:pt x="458" y="60"/>
                    </a:lnTo>
                    <a:lnTo>
                      <a:pt x="451" y="64"/>
                    </a:lnTo>
                    <a:lnTo>
                      <a:pt x="443" y="68"/>
                    </a:lnTo>
                    <a:lnTo>
                      <a:pt x="432" y="71"/>
                    </a:lnTo>
                    <a:lnTo>
                      <a:pt x="420" y="72"/>
                    </a:lnTo>
                    <a:lnTo>
                      <a:pt x="404" y="74"/>
                    </a:lnTo>
                    <a:lnTo>
                      <a:pt x="391" y="76"/>
                    </a:lnTo>
                    <a:lnTo>
                      <a:pt x="381" y="79"/>
                    </a:lnTo>
                    <a:lnTo>
                      <a:pt x="372" y="83"/>
                    </a:lnTo>
                    <a:lnTo>
                      <a:pt x="365" y="87"/>
                    </a:lnTo>
                    <a:lnTo>
                      <a:pt x="360" y="93"/>
                    </a:lnTo>
                    <a:lnTo>
                      <a:pt x="356" y="98"/>
                    </a:lnTo>
                    <a:lnTo>
                      <a:pt x="352" y="104"/>
                    </a:lnTo>
                    <a:lnTo>
                      <a:pt x="350" y="111"/>
                    </a:lnTo>
                    <a:lnTo>
                      <a:pt x="347" y="117"/>
                    </a:lnTo>
                    <a:lnTo>
                      <a:pt x="344" y="125"/>
                    </a:lnTo>
                    <a:lnTo>
                      <a:pt x="342" y="132"/>
                    </a:lnTo>
                    <a:lnTo>
                      <a:pt x="338" y="138"/>
                    </a:lnTo>
                    <a:lnTo>
                      <a:pt x="333" y="145"/>
                    </a:lnTo>
                    <a:lnTo>
                      <a:pt x="328" y="151"/>
                    </a:lnTo>
                    <a:lnTo>
                      <a:pt x="320" y="158"/>
                    </a:lnTo>
                    <a:lnTo>
                      <a:pt x="320" y="158"/>
                    </a:lnTo>
                    <a:lnTo>
                      <a:pt x="319" y="158"/>
                    </a:lnTo>
                    <a:lnTo>
                      <a:pt x="317" y="160"/>
                    </a:lnTo>
                    <a:lnTo>
                      <a:pt x="315" y="162"/>
                    </a:lnTo>
                    <a:lnTo>
                      <a:pt x="311" y="165"/>
                    </a:lnTo>
                    <a:lnTo>
                      <a:pt x="308" y="168"/>
                    </a:lnTo>
                    <a:lnTo>
                      <a:pt x="304" y="172"/>
                    </a:lnTo>
                    <a:lnTo>
                      <a:pt x="300" y="177"/>
                    </a:lnTo>
                    <a:lnTo>
                      <a:pt x="296" y="183"/>
                    </a:lnTo>
                    <a:lnTo>
                      <a:pt x="292" y="189"/>
                    </a:lnTo>
                    <a:lnTo>
                      <a:pt x="288" y="197"/>
                    </a:lnTo>
                    <a:lnTo>
                      <a:pt x="284" y="206"/>
                    </a:lnTo>
                    <a:lnTo>
                      <a:pt x="280" y="215"/>
                    </a:lnTo>
                    <a:lnTo>
                      <a:pt x="277" y="224"/>
                    </a:lnTo>
                    <a:lnTo>
                      <a:pt x="274" y="235"/>
                    </a:lnTo>
                    <a:lnTo>
                      <a:pt x="271" y="246"/>
                    </a:lnTo>
                    <a:lnTo>
                      <a:pt x="270" y="251"/>
                    </a:lnTo>
                    <a:lnTo>
                      <a:pt x="268" y="257"/>
                    </a:lnTo>
                    <a:lnTo>
                      <a:pt x="265" y="262"/>
                    </a:lnTo>
                    <a:lnTo>
                      <a:pt x="262" y="268"/>
                    </a:lnTo>
                    <a:lnTo>
                      <a:pt x="259" y="274"/>
                    </a:lnTo>
                    <a:lnTo>
                      <a:pt x="255" y="280"/>
                    </a:lnTo>
                    <a:lnTo>
                      <a:pt x="252" y="287"/>
                    </a:lnTo>
                    <a:lnTo>
                      <a:pt x="248" y="295"/>
                    </a:lnTo>
                    <a:lnTo>
                      <a:pt x="244" y="302"/>
                    </a:lnTo>
                    <a:lnTo>
                      <a:pt x="240" y="310"/>
                    </a:lnTo>
                    <a:lnTo>
                      <a:pt x="237" y="318"/>
                    </a:lnTo>
                    <a:lnTo>
                      <a:pt x="234" y="328"/>
                    </a:lnTo>
                    <a:lnTo>
                      <a:pt x="231" y="337"/>
                    </a:lnTo>
                    <a:lnTo>
                      <a:pt x="229" y="346"/>
                    </a:lnTo>
                    <a:lnTo>
                      <a:pt x="227" y="357"/>
                    </a:lnTo>
                    <a:lnTo>
                      <a:pt x="225" y="368"/>
                    </a:lnTo>
                    <a:lnTo>
                      <a:pt x="225" y="377"/>
                    </a:lnTo>
                    <a:lnTo>
                      <a:pt x="224" y="387"/>
                    </a:lnTo>
                    <a:lnTo>
                      <a:pt x="223" y="395"/>
                    </a:lnTo>
                    <a:lnTo>
                      <a:pt x="223" y="404"/>
                    </a:lnTo>
                    <a:lnTo>
                      <a:pt x="222" y="414"/>
                    </a:lnTo>
                    <a:lnTo>
                      <a:pt x="221" y="421"/>
                    </a:lnTo>
                    <a:lnTo>
                      <a:pt x="221" y="430"/>
                    </a:lnTo>
                    <a:lnTo>
                      <a:pt x="219" y="438"/>
                    </a:lnTo>
                    <a:lnTo>
                      <a:pt x="218" y="447"/>
                    </a:lnTo>
                    <a:lnTo>
                      <a:pt x="217" y="456"/>
                    </a:lnTo>
                    <a:lnTo>
                      <a:pt x="216" y="463"/>
                    </a:lnTo>
                    <a:lnTo>
                      <a:pt x="214" y="471"/>
                    </a:lnTo>
                    <a:lnTo>
                      <a:pt x="212" y="479"/>
                    </a:lnTo>
                    <a:lnTo>
                      <a:pt x="210" y="486"/>
                    </a:lnTo>
                    <a:lnTo>
                      <a:pt x="207" y="494"/>
                    </a:lnTo>
                    <a:lnTo>
                      <a:pt x="203" y="501"/>
                    </a:lnTo>
                    <a:lnTo>
                      <a:pt x="200" y="509"/>
                    </a:lnTo>
                    <a:lnTo>
                      <a:pt x="196" y="516"/>
                    </a:lnTo>
                    <a:lnTo>
                      <a:pt x="190" y="523"/>
                    </a:lnTo>
                    <a:lnTo>
                      <a:pt x="187" y="530"/>
                    </a:lnTo>
                    <a:lnTo>
                      <a:pt x="182" y="537"/>
                    </a:lnTo>
                    <a:lnTo>
                      <a:pt x="177" y="544"/>
                    </a:lnTo>
                    <a:lnTo>
                      <a:pt x="173" y="550"/>
                    </a:lnTo>
                    <a:lnTo>
                      <a:pt x="169" y="557"/>
                    </a:lnTo>
                    <a:lnTo>
                      <a:pt x="164" y="565"/>
                    </a:lnTo>
                    <a:lnTo>
                      <a:pt x="161" y="571"/>
                    </a:lnTo>
                    <a:lnTo>
                      <a:pt x="158" y="578"/>
                    </a:lnTo>
                    <a:lnTo>
                      <a:pt x="156" y="587"/>
                    </a:lnTo>
                    <a:lnTo>
                      <a:pt x="155" y="594"/>
                    </a:lnTo>
                    <a:lnTo>
                      <a:pt x="153" y="601"/>
                    </a:lnTo>
                    <a:lnTo>
                      <a:pt x="154" y="609"/>
                    </a:lnTo>
                    <a:lnTo>
                      <a:pt x="155" y="617"/>
                    </a:lnTo>
                    <a:lnTo>
                      <a:pt x="157" y="630"/>
                    </a:lnTo>
                    <a:lnTo>
                      <a:pt x="156" y="642"/>
                    </a:lnTo>
                    <a:lnTo>
                      <a:pt x="154" y="654"/>
                    </a:lnTo>
                    <a:lnTo>
                      <a:pt x="149" y="665"/>
                    </a:lnTo>
                    <a:lnTo>
                      <a:pt x="144" y="675"/>
                    </a:lnTo>
                    <a:lnTo>
                      <a:pt x="137" y="684"/>
                    </a:lnTo>
                    <a:lnTo>
                      <a:pt x="130" y="694"/>
                    </a:lnTo>
                    <a:lnTo>
                      <a:pt x="123" y="703"/>
                    </a:lnTo>
                    <a:lnTo>
                      <a:pt x="116" y="713"/>
                    </a:lnTo>
                    <a:lnTo>
                      <a:pt x="110" y="722"/>
                    </a:lnTo>
                    <a:lnTo>
                      <a:pt x="104" y="730"/>
                    </a:lnTo>
                    <a:lnTo>
                      <a:pt x="100" y="740"/>
                    </a:lnTo>
                    <a:lnTo>
                      <a:pt x="97" y="749"/>
                    </a:lnTo>
                    <a:lnTo>
                      <a:pt x="97" y="760"/>
                    </a:lnTo>
                    <a:lnTo>
                      <a:pt x="99" y="770"/>
                    </a:lnTo>
                    <a:lnTo>
                      <a:pt x="104" y="781"/>
                    </a:lnTo>
                    <a:lnTo>
                      <a:pt x="109" y="793"/>
                    </a:lnTo>
                    <a:lnTo>
                      <a:pt x="111" y="803"/>
                    </a:lnTo>
                    <a:lnTo>
                      <a:pt x="109" y="814"/>
                    </a:lnTo>
                    <a:lnTo>
                      <a:pt x="105" y="824"/>
                    </a:lnTo>
                    <a:lnTo>
                      <a:pt x="99" y="833"/>
                    </a:lnTo>
                    <a:lnTo>
                      <a:pt x="92" y="844"/>
                    </a:lnTo>
                    <a:lnTo>
                      <a:pt x="82" y="852"/>
                    </a:lnTo>
                    <a:lnTo>
                      <a:pt x="72" y="861"/>
                    </a:lnTo>
                    <a:lnTo>
                      <a:pt x="60" y="870"/>
                    </a:lnTo>
                    <a:lnTo>
                      <a:pt x="49" y="880"/>
                    </a:lnTo>
                    <a:lnTo>
                      <a:pt x="38" y="889"/>
                    </a:lnTo>
                    <a:lnTo>
                      <a:pt x="28" y="899"/>
                    </a:lnTo>
                    <a:lnTo>
                      <a:pt x="19" y="909"/>
                    </a:lnTo>
                    <a:lnTo>
                      <a:pt x="11" y="920"/>
                    </a:lnTo>
                    <a:lnTo>
                      <a:pt x="4" y="931"/>
                    </a:lnTo>
                    <a:lnTo>
                      <a:pt x="0" y="943"/>
                    </a:lnTo>
                    <a:lnTo>
                      <a:pt x="8" y="949"/>
                    </a:lnTo>
                    <a:lnTo>
                      <a:pt x="15" y="953"/>
                    </a:lnTo>
                    <a:lnTo>
                      <a:pt x="23" y="957"/>
                    </a:lnTo>
                    <a:lnTo>
                      <a:pt x="30" y="961"/>
                    </a:lnTo>
                    <a:lnTo>
                      <a:pt x="38" y="965"/>
                    </a:lnTo>
                    <a:lnTo>
                      <a:pt x="46" y="969"/>
                    </a:lnTo>
                    <a:lnTo>
                      <a:pt x="54" y="972"/>
                    </a:lnTo>
                    <a:lnTo>
                      <a:pt x="62" y="974"/>
                    </a:lnTo>
                    <a:lnTo>
                      <a:pt x="70" y="976"/>
                    </a:lnTo>
                    <a:lnTo>
                      <a:pt x="77" y="977"/>
                    </a:lnTo>
                    <a:lnTo>
                      <a:pt x="84" y="978"/>
                    </a:lnTo>
                    <a:lnTo>
                      <a:pt x="92" y="979"/>
                    </a:lnTo>
                    <a:lnTo>
                      <a:pt x="98" y="980"/>
                    </a:lnTo>
                    <a:lnTo>
                      <a:pt x="105" y="980"/>
                    </a:lnTo>
                    <a:lnTo>
                      <a:pt x="111" y="979"/>
                    </a:lnTo>
                    <a:lnTo>
                      <a:pt x="117" y="978"/>
                    </a:lnTo>
                    <a:lnTo>
                      <a:pt x="123" y="977"/>
                    </a:lnTo>
                    <a:lnTo>
                      <a:pt x="130" y="974"/>
                    </a:lnTo>
                    <a:lnTo>
                      <a:pt x="138" y="972"/>
                    </a:lnTo>
                    <a:lnTo>
                      <a:pt x="145" y="970"/>
                    </a:lnTo>
                    <a:lnTo>
                      <a:pt x="154" y="965"/>
                    </a:lnTo>
                    <a:lnTo>
                      <a:pt x="162" y="961"/>
                    </a:lnTo>
                    <a:lnTo>
                      <a:pt x="171" y="957"/>
                    </a:lnTo>
                    <a:lnTo>
                      <a:pt x="179" y="952"/>
                    </a:lnTo>
                    <a:lnTo>
                      <a:pt x="188" y="946"/>
                    </a:lnTo>
                    <a:lnTo>
                      <a:pt x="198" y="940"/>
                    </a:lnTo>
                    <a:lnTo>
                      <a:pt x="206" y="933"/>
                    </a:lnTo>
                    <a:lnTo>
                      <a:pt x="214" y="926"/>
                    </a:lnTo>
                    <a:lnTo>
                      <a:pt x="221" y="917"/>
                    </a:lnTo>
                    <a:lnTo>
                      <a:pt x="229" y="908"/>
                    </a:lnTo>
                    <a:lnTo>
                      <a:pt x="234" y="899"/>
                    </a:lnTo>
                    <a:lnTo>
                      <a:pt x="240" y="889"/>
                    </a:lnTo>
                    <a:lnTo>
                      <a:pt x="244" y="872"/>
                    </a:lnTo>
                    <a:lnTo>
                      <a:pt x="247" y="855"/>
                    </a:lnTo>
                    <a:lnTo>
                      <a:pt x="250" y="839"/>
                    </a:lnTo>
                    <a:lnTo>
                      <a:pt x="253" y="822"/>
                    </a:lnTo>
                    <a:lnTo>
                      <a:pt x="257" y="805"/>
                    </a:lnTo>
                    <a:lnTo>
                      <a:pt x="261" y="789"/>
                    </a:lnTo>
                    <a:lnTo>
                      <a:pt x="265" y="773"/>
                    </a:lnTo>
                    <a:lnTo>
                      <a:pt x="268" y="757"/>
                    </a:lnTo>
                    <a:lnTo>
                      <a:pt x="272" y="740"/>
                    </a:lnTo>
                    <a:lnTo>
                      <a:pt x="276" y="724"/>
                    </a:lnTo>
                    <a:lnTo>
                      <a:pt x="280" y="707"/>
                    </a:lnTo>
                    <a:lnTo>
                      <a:pt x="283" y="691"/>
                    </a:lnTo>
                    <a:lnTo>
                      <a:pt x="287" y="675"/>
                    </a:lnTo>
                    <a:lnTo>
                      <a:pt x="291" y="659"/>
                    </a:lnTo>
                    <a:lnTo>
                      <a:pt x="296" y="643"/>
                    </a:lnTo>
                    <a:lnTo>
                      <a:pt x="300" y="627"/>
                    </a:lnTo>
                    <a:lnTo>
                      <a:pt x="304" y="611"/>
                    </a:lnTo>
                    <a:lnTo>
                      <a:pt x="308" y="595"/>
                    </a:lnTo>
                    <a:lnTo>
                      <a:pt x="312" y="578"/>
                    </a:lnTo>
                    <a:lnTo>
                      <a:pt x="317" y="562"/>
                    </a:lnTo>
                    <a:lnTo>
                      <a:pt x="321" y="546"/>
                    </a:lnTo>
                    <a:lnTo>
                      <a:pt x="326" y="530"/>
                    </a:lnTo>
                    <a:lnTo>
                      <a:pt x="329" y="514"/>
                    </a:lnTo>
                    <a:lnTo>
                      <a:pt x="334" y="498"/>
                    </a:lnTo>
                    <a:lnTo>
                      <a:pt x="338" y="482"/>
                    </a:lnTo>
                    <a:lnTo>
                      <a:pt x="342" y="466"/>
                    </a:lnTo>
                    <a:lnTo>
                      <a:pt x="346" y="449"/>
                    </a:lnTo>
                    <a:lnTo>
                      <a:pt x="350" y="433"/>
                    </a:lnTo>
                    <a:lnTo>
                      <a:pt x="354" y="416"/>
                    </a:lnTo>
                    <a:lnTo>
                      <a:pt x="358" y="400"/>
                    </a:lnTo>
                    <a:lnTo>
                      <a:pt x="363" y="384"/>
                    </a:lnTo>
                    <a:lnTo>
                      <a:pt x="367" y="367"/>
                    </a:lnTo>
                    <a:lnTo>
                      <a:pt x="373" y="353"/>
                    </a:lnTo>
                    <a:lnTo>
                      <a:pt x="379" y="340"/>
                    </a:lnTo>
                    <a:lnTo>
                      <a:pt x="386" y="327"/>
                    </a:lnTo>
                    <a:lnTo>
                      <a:pt x="392" y="313"/>
                    </a:lnTo>
                    <a:lnTo>
                      <a:pt x="399" y="301"/>
                    </a:lnTo>
                    <a:lnTo>
                      <a:pt x="407" y="289"/>
                    </a:lnTo>
                    <a:lnTo>
                      <a:pt x="415" y="278"/>
                    </a:lnTo>
                    <a:lnTo>
                      <a:pt x="422" y="268"/>
                    </a:lnTo>
                    <a:lnTo>
                      <a:pt x="431" y="258"/>
                    </a:lnTo>
                    <a:lnTo>
                      <a:pt x="441" y="248"/>
                    </a:lnTo>
                    <a:lnTo>
                      <a:pt x="451" y="240"/>
                    </a:lnTo>
                    <a:lnTo>
                      <a:pt x="461" y="231"/>
                    </a:lnTo>
                    <a:lnTo>
                      <a:pt x="472" y="224"/>
                    </a:lnTo>
                    <a:lnTo>
                      <a:pt x="483" y="217"/>
                    </a:lnTo>
                    <a:lnTo>
                      <a:pt x="496" y="211"/>
                    </a:lnTo>
                    <a:lnTo>
                      <a:pt x="509" y="205"/>
                    </a:lnTo>
                    <a:lnTo>
                      <a:pt x="523" y="197"/>
                    </a:lnTo>
                    <a:lnTo>
                      <a:pt x="537" y="190"/>
                    </a:lnTo>
                    <a:lnTo>
                      <a:pt x="550" y="183"/>
                    </a:lnTo>
                    <a:lnTo>
                      <a:pt x="565" y="177"/>
                    </a:lnTo>
                    <a:lnTo>
                      <a:pt x="579" y="170"/>
                    </a:lnTo>
                    <a:lnTo>
                      <a:pt x="592" y="164"/>
                    </a:lnTo>
                    <a:lnTo>
                      <a:pt x="606" y="159"/>
                    </a:lnTo>
                    <a:lnTo>
                      <a:pt x="619" y="154"/>
                    </a:lnTo>
                    <a:lnTo>
                      <a:pt x="633" y="149"/>
                    </a:lnTo>
                    <a:lnTo>
                      <a:pt x="646" y="145"/>
                    </a:lnTo>
                    <a:lnTo>
                      <a:pt x="661" y="141"/>
                    </a:lnTo>
                    <a:lnTo>
                      <a:pt x="675" y="137"/>
                    </a:lnTo>
                    <a:lnTo>
                      <a:pt x="690" y="134"/>
                    </a:lnTo>
                    <a:lnTo>
                      <a:pt x="705" y="131"/>
                    </a:lnTo>
                    <a:lnTo>
                      <a:pt x="720" y="129"/>
                    </a:lnTo>
                    <a:lnTo>
                      <a:pt x="736" y="127"/>
                    </a:lnTo>
                    <a:lnTo>
                      <a:pt x="742" y="124"/>
                    </a:lnTo>
                    <a:lnTo>
                      <a:pt x="746" y="119"/>
                    </a:lnTo>
                    <a:lnTo>
                      <a:pt x="746" y="113"/>
                    </a:lnTo>
                    <a:lnTo>
                      <a:pt x="745" y="105"/>
                    </a:lnTo>
                    <a:lnTo>
                      <a:pt x="741" y="96"/>
                    </a:lnTo>
                    <a:lnTo>
                      <a:pt x="736" y="86"/>
                    </a:lnTo>
                    <a:lnTo>
                      <a:pt x="728" y="76"/>
                    </a:lnTo>
                    <a:lnTo>
                      <a:pt x="720" y="64"/>
                    </a:lnTo>
                    <a:lnTo>
                      <a:pt x="711" y="54"/>
                    </a:lnTo>
                    <a:lnTo>
                      <a:pt x="700" y="43"/>
                    </a:lnTo>
                    <a:lnTo>
                      <a:pt x="689" y="34"/>
                    </a:lnTo>
                    <a:lnTo>
                      <a:pt x="677" y="24"/>
                    </a:lnTo>
                    <a:lnTo>
                      <a:pt x="666" y="17"/>
                    </a:lnTo>
                    <a:lnTo>
                      <a:pt x="656" y="9"/>
                    </a:lnTo>
                    <a:lnTo>
                      <a:pt x="646" y="4"/>
                    </a:lnTo>
                    <a:lnTo>
                      <a:pt x="637" y="0"/>
                    </a:lnTo>
                    <a:close/>
                  </a:path>
                </a:pathLst>
              </a:custGeom>
              <a:solidFill>
                <a:srgbClr val="F2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88" name="Freeform 396">
                <a:extLst>
                  <a:ext uri="{FF2B5EF4-FFF2-40B4-BE49-F238E27FC236}">
                    <a16:creationId xmlns:a16="http://schemas.microsoft.com/office/drawing/2014/main" id="{5D0E6147-F3C7-68E3-25EC-70AA206D6473}"/>
                  </a:ext>
                </a:extLst>
              </p:cNvPr>
              <p:cNvSpPr>
                <a:spLocks/>
              </p:cNvSpPr>
              <p:nvPr/>
            </p:nvSpPr>
            <p:spPr bwMode="auto">
              <a:xfrm>
                <a:off x="1576" y="2482"/>
                <a:ext cx="1" cy="2"/>
              </a:xfrm>
              <a:custGeom>
                <a:avLst/>
                <a:gdLst>
                  <a:gd name="T0" fmla="*/ 2 w 2"/>
                  <a:gd name="T1" fmla="*/ 0 h 6"/>
                  <a:gd name="T2" fmla="*/ 0 w 2"/>
                  <a:gd name="T3" fmla="*/ 1 h 6"/>
                  <a:gd name="T4" fmla="*/ 0 w 2"/>
                  <a:gd name="T5" fmla="*/ 3 h 6"/>
                  <a:gd name="T6" fmla="*/ 0 w 2"/>
                  <a:gd name="T7" fmla="*/ 5 h 6"/>
                  <a:gd name="T8" fmla="*/ 1 w 2"/>
                  <a:gd name="T9" fmla="*/ 6 h 6"/>
                  <a:gd name="T10" fmla="*/ 2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2" y="0"/>
                    </a:moveTo>
                    <a:lnTo>
                      <a:pt x="0" y="1"/>
                    </a:lnTo>
                    <a:lnTo>
                      <a:pt x="0" y="3"/>
                    </a:lnTo>
                    <a:lnTo>
                      <a:pt x="0" y="5"/>
                    </a:lnTo>
                    <a:lnTo>
                      <a:pt x="1"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89" name="Freeform 397">
                <a:extLst>
                  <a:ext uri="{FF2B5EF4-FFF2-40B4-BE49-F238E27FC236}">
                    <a16:creationId xmlns:a16="http://schemas.microsoft.com/office/drawing/2014/main" id="{05E8E620-046C-38B1-ABE0-B31FD7F16E1C}"/>
                  </a:ext>
                </a:extLst>
              </p:cNvPr>
              <p:cNvSpPr>
                <a:spLocks/>
              </p:cNvSpPr>
              <p:nvPr/>
            </p:nvSpPr>
            <p:spPr bwMode="auto">
              <a:xfrm>
                <a:off x="1577" y="2479"/>
                <a:ext cx="16" cy="5"/>
              </a:xfrm>
              <a:custGeom>
                <a:avLst/>
                <a:gdLst>
                  <a:gd name="T0" fmla="*/ 47 w 50"/>
                  <a:gd name="T1" fmla="*/ 0 h 16"/>
                  <a:gd name="T2" fmla="*/ 39 w 50"/>
                  <a:gd name="T3" fmla="*/ 4 h 16"/>
                  <a:gd name="T4" fmla="*/ 32 w 50"/>
                  <a:gd name="T5" fmla="*/ 7 h 16"/>
                  <a:gd name="T6" fmla="*/ 28 w 50"/>
                  <a:gd name="T7" fmla="*/ 9 h 16"/>
                  <a:gd name="T8" fmla="*/ 24 w 50"/>
                  <a:gd name="T9" fmla="*/ 10 h 16"/>
                  <a:gd name="T10" fmla="*/ 20 w 50"/>
                  <a:gd name="T11" fmla="*/ 10 h 16"/>
                  <a:gd name="T12" fmla="*/ 15 w 50"/>
                  <a:gd name="T13" fmla="*/ 10 h 16"/>
                  <a:gd name="T14" fmla="*/ 9 w 50"/>
                  <a:gd name="T15" fmla="*/ 9 h 16"/>
                  <a:gd name="T16" fmla="*/ 1 w 50"/>
                  <a:gd name="T17" fmla="*/ 8 h 16"/>
                  <a:gd name="T18" fmla="*/ 0 w 50"/>
                  <a:gd name="T19" fmla="*/ 14 h 16"/>
                  <a:gd name="T20" fmla="*/ 8 w 50"/>
                  <a:gd name="T21" fmla="*/ 15 h 16"/>
                  <a:gd name="T22" fmla="*/ 15 w 50"/>
                  <a:gd name="T23" fmla="*/ 16 h 16"/>
                  <a:gd name="T24" fmla="*/ 20 w 50"/>
                  <a:gd name="T25" fmla="*/ 16 h 16"/>
                  <a:gd name="T26" fmla="*/ 25 w 50"/>
                  <a:gd name="T27" fmla="*/ 15 h 16"/>
                  <a:gd name="T28" fmla="*/ 29 w 50"/>
                  <a:gd name="T29" fmla="*/ 15 h 16"/>
                  <a:gd name="T30" fmla="*/ 35 w 50"/>
                  <a:gd name="T31" fmla="*/ 12 h 16"/>
                  <a:gd name="T32" fmla="*/ 41 w 50"/>
                  <a:gd name="T33" fmla="*/ 10 h 16"/>
                  <a:gd name="T34" fmla="*/ 50 w 50"/>
                  <a:gd name="T35" fmla="*/ 6 h 16"/>
                  <a:gd name="T36" fmla="*/ 47 w 50"/>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16">
                    <a:moveTo>
                      <a:pt x="47" y="0"/>
                    </a:moveTo>
                    <a:lnTo>
                      <a:pt x="39" y="4"/>
                    </a:lnTo>
                    <a:lnTo>
                      <a:pt x="32" y="7"/>
                    </a:lnTo>
                    <a:lnTo>
                      <a:pt x="28" y="9"/>
                    </a:lnTo>
                    <a:lnTo>
                      <a:pt x="24" y="10"/>
                    </a:lnTo>
                    <a:lnTo>
                      <a:pt x="20" y="10"/>
                    </a:lnTo>
                    <a:lnTo>
                      <a:pt x="15" y="10"/>
                    </a:lnTo>
                    <a:lnTo>
                      <a:pt x="9" y="9"/>
                    </a:lnTo>
                    <a:lnTo>
                      <a:pt x="1" y="8"/>
                    </a:lnTo>
                    <a:lnTo>
                      <a:pt x="0" y="14"/>
                    </a:lnTo>
                    <a:lnTo>
                      <a:pt x="8" y="15"/>
                    </a:lnTo>
                    <a:lnTo>
                      <a:pt x="15" y="16"/>
                    </a:lnTo>
                    <a:lnTo>
                      <a:pt x="20" y="16"/>
                    </a:lnTo>
                    <a:lnTo>
                      <a:pt x="25" y="15"/>
                    </a:lnTo>
                    <a:lnTo>
                      <a:pt x="29" y="15"/>
                    </a:lnTo>
                    <a:lnTo>
                      <a:pt x="35" y="12"/>
                    </a:lnTo>
                    <a:lnTo>
                      <a:pt x="41" y="10"/>
                    </a:lnTo>
                    <a:lnTo>
                      <a:pt x="50" y="6"/>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90" name="Freeform 398">
                <a:extLst>
                  <a:ext uri="{FF2B5EF4-FFF2-40B4-BE49-F238E27FC236}">
                    <a16:creationId xmlns:a16="http://schemas.microsoft.com/office/drawing/2014/main" id="{ACF9CF4E-FBF5-366A-3E26-C01A595055A6}"/>
                  </a:ext>
                </a:extLst>
              </p:cNvPr>
              <p:cNvSpPr>
                <a:spLocks/>
              </p:cNvSpPr>
              <p:nvPr/>
            </p:nvSpPr>
            <p:spPr bwMode="auto">
              <a:xfrm>
                <a:off x="1592" y="2479"/>
                <a:ext cx="1" cy="2"/>
              </a:xfrm>
              <a:custGeom>
                <a:avLst/>
                <a:gdLst>
                  <a:gd name="T0" fmla="*/ 2 w 4"/>
                  <a:gd name="T1" fmla="*/ 6 h 6"/>
                  <a:gd name="T2" fmla="*/ 4 w 4"/>
                  <a:gd name="T3" fmla="*/ 4 h 6"/>
                  <a:gd name="T4" fmla="*/ 4 w 4"/>
                  <a:gd name="T5" fmla="*/ 2 h 6"/>
                  <a:gd name="T6" fmla="*/ 2 w 4"/>
                  <a:gd name="T7" fmla="*/ 0 h 6"/>
                  <a:gd name="T8" fmla="*/ 0 w 4"/>
                  <a:gd name="T9" fmla="*/ 0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4" y="4"/>
                    </a:lnTo>
                    <a:lnTo>
                      <a:pt x="4" y="2"/>
                    </a:lnTo>
                    <a:lnTo>
                      <a:pt x="2" y="0"/>
                    </a:ln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91" name="Freeform 399">
                <a:extLst>
                  <a:ext uri="{FF2B5EF4-FFF2-40B4-BE49-F238E27FC236}">
                    <a16:creationId xmlns:a16="http://schemas.microsoft.com/office/drawing/2014/main" id="{75499BA5-3C43-EE19-F09A-949369EED465}"/>
                  </a:ext>
                </a:extLst>
              </p:cNvPr>
              <p:cNvSpPr>
                <a:spLocks/>
              </p:cNvSpPr>
              <p:nvPr/>
            </p:nvSpPr>
            <p:spPr bwMode="auto">
              <a:xfrm>
                <a:off x="1603" y="2497"/>
                <a:ext cx="1" cy="2"/>
              </a:xfrm>
              <a:custGeom>
                <a:avLst/>
                <a:gdLst>
                  <a:gd name="T0" fmla="*/ 2 w 4"/>
                  <a:gd name="T1" fmla="*/ 6 h 6"/>
                  <a:gd name="T2" fmla="*/ 3 w 4"/>
                  <a:gd name="T3" fmla="*/ 5 h 6"/>
                  <a:gd name="T4" fmla="*/ 4 w 4"/>
                  <a:gd name="T5" fmla="*/ 3 h 6"/>
                  <a:gd name="T6" fmla="*/ 2 w 4"/>
                  <a:gd name="T7" fmla="*/ 1 h 6"/>
                  <a:gd name="T8" fmla="*/ 0 w 4"/>
                  <a:gd name="T9" fmla="*/ 0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3" y="5"/>
                    </a:lnTo>
                    <a:lnTo>
                      <a:pt x="4" y="3"/>
                    </a:lnTo>
                    <a:lnTo>
                      <a:pt x="2" y="1"/>
                    </a:ln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92" name="Freeform 400">
                <a:extLst>
                  <a:ext uri="{FF2B5EF4-FFF2-40B4-BE49-F238E27FC236}">
                    <a16:creationId xmlns:a16="http://schemas.microsoft.com/office/drawing/2014/main" id="{4B5732D7-39C7-B7D6-4EBF-7F2ABC18B37A}"/>
                  </a:ext>
                </a:extLst>
              </p:cNvPr>
              <p:cNvSpPr>
                <a:spLocks/>
              </p:cNvSpPr>
              <p:nvPr/>
            </p:nvSpPr>
            <p:spPr bwMode="auto">
              <a:xfrm>
                <a:off x="1585" y="2496"/>
                <a:ext cx="18" cy="4"/>
              </a:xfrm>
              <a:custGeom>
                <a:avLst/>
                <a:gdLst>
                  <a:gd name="T0" fmla="*/ 0 w 55"/>
                  <a:gd name="T1" fmla="*/ 10 h 12"/>
                  <a:gd name="T2" fmla="*/ 8 w 55"/>
                  <a:gd name="T3" fmla="*/ 11 h 12"/>
                  <a:gd name="T4" fmla="*/ 14 w 55"/>
                  <a:gd name="T5" fmla="*/ 12 h 12"/>
                  <a:gd name="T6" fmla="*/ 21 w 55"/>
                  <a:gd name="T7" fmla="*/ 12 h 12"/>
                  <a:gd name="T8" fmla="*/ 27 w 55"/>
                  <a:gd name="T9" fmla="*/ 11 h 12"/>
                  <a:gd name="T10" fmla="*/ 33 w 55"/>
                  <a:gd name="T11" fmla="*/ 10 h 12"/>
                  <a:gd name="T12" fmla="*/ 39 w 55"/>
                  <a:gd name="T13" fmla="*/ 10 h 12"/>
                  <a:gd name="T14" fmla="*/ 46 w 55"/>
                  <a:gd name="T15" fmla="*/ 8 h 12"/>
                  <a:gd name="T16" fmla="*/ 55 w 55"/>
                  <a:gd name="T17" fmla="*/ 6 h 12"/>
                  <a:gd name="T18" fmla="*/ 53 w 55"/>
                  <a:gd name="T19" fmla="*/ 0 h 12"/>
                  <a:gd name="T20" fmla="*/ 46 w 55"/>
                  <a:gd name="T21" fmla="*/ 2 h 12"/>
                  <a:gd name="T22" fmla="*/ 38 w 55"/>
                  <a:gd name="T23" fmla="*/ 4 h 12"/>
                  <a:gd name="T24" fmla="*/ 31 w 55"/>
                  <a:gd name="T25" fmla="*/ 5 h 12"/>
                  <a:gd name="T26" fmla="*/ 27 w 55"/>
                  <a:gd name="T27" fmla="*/ 6 h 12"/>
                  <a:gd name="T28" fmla="*/ 21 w 55"/>
                  <a:gd name="T29" fmla="*/ 6 h 12"/>
                  <a:gd name="T30" fmla="*/ 14 w 55"/>
                  <a:gd name="T31" fmla="*/ 6 h 12"/>
                  <a:gd name="T32" fmla="*/ 8 w 55"/>
                  <a:gd name="T33" fmla="*/ 6 h 12"/>
                  <a:gd name="T34" fmla="*/ 1 w 55"/>
                  <a:gd name="T35" fmla="*/ 5 h 12"/>
                  <a:gd name="T36" fmla="*/ 0 w 55"/>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2">
                    <a:moveTo>
                      <a:pt x="0" y="10"/>
                    </a:moveTo>
                    <a:lnTo>
                      <a:pt x="8" y="11"/>
                    </a:lnTo>
                    <a:lnTo>
                      <a:pt x="14" y="12"/>
                    </a:lnTo>
                    <a:lnTo>
                      <a:pt x="21" y="12"/>
                    </a:lnTo>
                    <a:lnTo>
                      <a:pt x="27" y="11"/>
                    </a:lnTo>
                    <a:lnTo>
                      <a:pt x="33" y="10"/>
                    </a:lnTo>
                    <a:lnTo>
                      <a:pt x="39" y="10"/>
                    </a:lnTo>
                    <a:lnTo>
                      <a:pt x="46" y="8"/>
                    </a:lnTo>
                    <a:lnTo>
                      <a:pt x="55" y="6"/>
                    </a:lnTo>
                    <a:lnTo>
                      <a:pt x="53" y="0"/>
                    </a:lnTo>
                    <a:lnTo>
                      <a:pt x="46" y="2"/>
                    </a:lnTo>
                    <a:lnTo>
                      <a:pt x="38" y="4"/>
                    </a:lnTo>
                    <a:lnTo>
                      <a:pt x="31" y="5"/>
                    </a:lnTo>
                    <a:lnTo>
                      <a:pt x="27" y="6"/>
                    </a:lnTo>
                    <a:lnTo>
                      <a:pt x="21" y="6"/>
                    </a:lnTo>
                    <a:lnTo>
                      <a:pt x="14" y="6"/>
                    </a:lnTo>
                    <a:lnTo>
                      <a:pt x="8" y="6"/>
                    </a:lnTo>
                    <a:lnTo>
                      <a:pt x="1" y="5"/>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93" name="Freeform 401">
                <a:extLst>
                  <a:ext uri="{FF2B5EF4-FFF2-40B4-BE49-F238E27FC236}">
                    <a16:creationId xmlns:a16="http://schemas.microsoft.com/office/drawing/2014/main" id="{74B378AB-C1D4-A660-78C9-DC03DB898262}"/>
                  </a:ext>
                </a:extLst>
              </p:cNvPr>
              <p:cNvSpPr>
                <a:spLocks/>
              </p:cNvSpPr>
              <p:nvPr/>
            </p:nvSpPr>
            <p:spPr bwMode="auto">
              <a:xfrm>
                <a:off x="1584" y="2498"/>
                <a:ext cx="1" cy="2"/>
              </a:xfrm>
              <a:custGeom>
                <a:avLst/>
                <a:gdLst>
                  <a:gd name="T0" fmla="*/ 3 w 3"/>
                  <a:gd name="T1" fmla="*/ 0 h 6"/>
                  <a:gd name="T2" fmla="*/ 1 w 3"/>
                  <a:gd name="T3" fmla="*/ 1 h 6"/>
                  <a:gd name="T4" fmla="*/ 0 w 3"/>
                  <a:gd name="T5" fmla="*/ 3 h 6"/>
                  <a:gd name="T6" fmla="*/ 0 w 3"/>
                  <a:gd name="T7" fmla="*/ 5 h 6"/>
                  <a:gd name="T8" fmla="*/ 1 w 3"/>
                  <a:gd name="T9" fmla="*/ 6 h 6"/>
                  <a:gd name="T10" fmla="*/ 3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3" y="0"/>
                    </a:moveTo>
                    <a:lnTo>
                      <a:pt x="1" y="1"/>
                    </a:lnTo>
                    <a:lnTo>
                      <a:pt x="0" y="3"/>
                    </a:lnTo>
                    <a:lnTo>
                      <a:pt x="0" y="5"/>
                    </a:lnTo>
                    <a:lnTo>
                      <a:pt x="1" y="6"/>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94" name="Freeform 402">
                <a:extLst>
                  <a:ext uri="{FF2B5EF4-FFF2-40B4-BE49-F238E27FC236}">
                    <a16:creationId xmlns:a16="http://schemas.microsoft.com/office/drawing/2014/main" id="{F7DF10CF-DBF1-0733-E67E-057D4308B455}"/>
                  </a:ext>
                </a:extLst>
              </p:cNvPr>
              <p:cNvSpPr>
                <a:spLocks/>
              </p:cNvSpPr>
              <p:nvPr/>
            </p:nvSpPr>
            <p:spPr bwMode="auto">
              <a:xfrm>
                <a:off x="1617" y="2512"/>
                <a:ext cx="1" cy="2"/>
              </a:xfrm>
              <a:custGeom>
                <a:avLst/>
                <a:gdLst>
                  <a:gd name="T0" fmla="*/ 2 w 4"/>
                  <a:gd name="T1" fmla="*/ 6 h 6"/>
                  <a:gd name="T2" fmla="*/ 4 w 4"/>
                  <a:gd name="T3" fmla="*/ 4 h 6"/>
                  <a:gd name="T4" fmla="*/ 4 w 4"/>
                  <a:gd name="T5" fmla="*/ 2 h 6"/>
                  <a:gd name="T6" fmla="*/ 2 w 4"/>
                  <a:gd name="T7" fmla="*/ 0 h 6"/>
                  <a:gd name="T8" fmla="*/ 0 w 4"/>
                  <a:gd name="T9" fmla="*/ 0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4" y="4"/>
                    </a:lnTo>
                    <a:lnTo>
                      <a:pt x="4" y="2"/>
                    </a:lnTo>
                    <a:lnTo>
                      <a:pt x="2" y="0"/>
                    </a:ln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95" name="Freeform 403">
                <a:extLst>
                  <a:ext uri="{FF2B5EF4-FFF2-40B4-BE49-F238E27FC236}">
                    <a16:creationId xmlns:a16="http://schemas.microsoft.com/office/drawing/2014/main" id="{B415A5A8-C701-2838-14CE-749D549D96DC}"/>
                  </a:ext>
                </a:extLst>
              </p:cNvPr>
              <p:cNvSpPr>
                <a:spLocks/>
              </p:cNvSpPr>
              <p:nvPr/>
            </p:nvSpPr>
            <p:spPr bwMode="auto">
              <a:xfrm>
                <a:off x="1586" y="2512"/>
                <a:ext cx="31" cy="5"/>
              </a:xfrm>
              <a:custGeom>
                <a:avLst/>
                <a:gdLst>
                  <a:gd name="T0" fmla="*/ 0 w 94"/>
                  <a:gd name="T1" fmla="*/ 7 h 15"/>
                  <a:gd name="T2" fmla="*/ 7 w 94"/>
                  <a:gd name="T3" fmla="*/ 9 h 15"/>
                  <a:gd name="T4" fmla="*/ 13 w 94"/>
                  <a:gd name="T5" fmla="*/ 10 h 15"/>
                  <a:gd name="T6" fmla="*/ 20 w 94"/>
                  <a:gd name="T7" fmla="*/ 11 h 15"/>
                  <a:gd name="T8" fmla="*/ 26 w 94"/>
                  <a:gd name="T9" fmla="*/ 12 h 15"/>
                  <a:gd name="T10" fmla="*/ 32 w 94"/>
                  <a:gd name="T11" fmla="*/ 13 h 15"/>
                  <a:gd name="T12" fmla="*/ 38 w 94"/>
                  <a:gd name="T13" fmla="*/ 15 h 15"/>
                  <a:gd name="T14" fmla="*/ 43 w 94"/>
                  <a:gd name="T15" fmla="*/ 15 h 15"/>
                  <a:gd name="T16" fmla="*/ 49 w 94"/>
                  <a:gd name="T17" fmla="*/ 15 h 15"/>
                  <a:gd name="T18" fmla="*/ 55 w 94"/>
                  <a:gd name="T19" fmla="*/ 15 h 15"/>
                  <a:gd name="T20" fmla="*/ 61 w 94"/>
                  <a:gd name="T21" fmla="*/ 15 h 15"/>
                  <a:gd name="T22" fmla="*/ 66 w 94"/>
                  <a:gd name="T23" fmla="*/ 13 h 15"/>
                  <a:gd name="T24" fmla="*/ 71 w 94"/>
                  <a:gd name="T25" fmla="*/ 12 h 15"/>
                  <a:gd name="T26" fmla="*/ 77 w 94"/>
                  <a:gd name="T27" fmla="*/ 11 h 15"/>
                  <a:gd name="T28" fmla="*/ 82 w 94"/>
                  <a:gd name="T29" fmla="*/ 10 h 15"/>
                  <a:gd name="T30" fmla="*/ 89 w 94"/>
                  <a:gd name="T31" fmla="*/ 8 h 15"/>
                  <a:gd name="T32" fmla="*/ 94 w 94"/>
                  <a:gd name="T33" fmla="*/ 6 h 15"/>
                  <a:gd name="T34" fmla="*/ 92 w 94"/>
                  <a:gd name="T35" fmla="*/ 0 h 15"/>
                  <a:gd name="T36" fmla="*/ 86 w 94"/>
                  <a:gd name="T37" fmla="*/ 3 h 15"/>
                  <a:gd name="T38" fmla="*/ 81 w 94"/>
                  <a:gd name="T39" fmla="*/ 4 h 15"/>
                  <a:gd name="T40" fmla="*/ 76 w 94"/>
                  <a:gd name="T41" fmla="*/ 5 h 15"/>
                  <a:gd name="T42" fmla="*/ 70 w 94"/>
                  <a:gd name="T43" fmla="*/ 7 h 15"/>
                  <a:gd name="T44" fmla="*/ 65 w 94"/>
                  <a:gd name="T45" fmla="*/ 7 h 15"/>
                  <a:gd name="T46" fmla="*/ 60 w 94"/>
                  <a:gd name="T47" fmla="*/ 8 h 15"/>
                  <a:gd name="T48" fmla="*/ 55 w 94"/>
                  <a:gd name="T49" fmla="*/ 9 h 15"/>
                  <a:gd name="T50" fmla="*/ 49 w 94"/>
                  <a:gd name="T51" fmla="*/ 9 h 15"/>
                  <a:gd name="T52" fmla="*/ 43 w 94"/>
                  <a:gd name="T53" fmla="*/ 9 h 15"/>
                  <a:gd name="T54" fmla="*/ 38 w 94"/>
                  <a:gd name="T55" fmla="*/ 8 h 15"/>
                  <a:gd name="T56" fmla="*/ 32 w 94"/>
                  <a:gd name="T57" fmla="*/ 7 h 15"/>
                  <a:gd name="T58" fmla="*/ 27 w 94"/>
                  <a:gd name="T59" fmla="*/ 7 h 15"/>
                  <a:gd name="T60" fmla="*/ 21 w 94"/>
                  <a:gd name="T61" fmla="*/ 6 h 15"/>
                  <a:gd name="T62" fmla="*/ 15 w 94"/>
                  <a:gd name="T63" fmla="*/ 5 h 15"/>
                  <a:gd name="T64" fmla="*/ 8 w 94"/>
                  <a:gd name="T65" fmla="*/ 4 h 15"/>
                  <a:gd name="T66" fmla="*/ 1 w 94"/>
                  <a:gd name="T67" fmla="*/ 2 h 15"/>
                  <a:gd name="T68" fmla="*/ 0 w 94"/>
                  <a:gd name="T6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5">
                    <a:moveTo>
                      <a:pt x="0" y="7"/>
                    </a:moveTo>
                    <a:lnTo>
                      <a:pt x="7" y="9"/>
                    </a:lnTo>
                    <a:lnTo>
                      <a:pt x="13" y="10"/>
                    </a:lnTo>
                    <a:lnTo>
                      <a:pt x="20" y="11"/>
                    </a:lnTo>
                    <a:lnTo>
                      <a:pt x="26" y="12"/>
                    </a:lnTo>
                    <a:lnTo>
                      <a:pt x="32" y="13"/>
                    </a:lnTo>
                    <a:lnTo>
                      <a:pt x="38" y="15"/>
                    </a:lnTo>
                    <a:lnTo>
                      <a:pt x="43" y="15"/>
                    </a:lnTo>
                    <a:lnTo>
                      <a:pt x="49" y="15"/>
                    </a:lnTo>
                    <a:lnTo>
                      <a:pt x="55" y="15"/>
                    </a:lnTo>
                    <a:lnTo>
                      <a:pt x="61" y="15"/>
                    </a:lnTo>
                    <a:lnTo>
                      <a:pt x="66" y="13"/>
                    </a:lnTo>
                    <a:lnTo>
                      <a:pt x="71" y="12"/>
                    </a:lnTo>
                    <a:lnTo>
                      <a:pt x="77" y="11"/>
                    </a:lnTo>
                    <a:lnTo>
                      <a:pt x="82" y="10"/>
                    </a:lnTo>
                    <a:lnTo>
                      <a:pt x="89" y="8"/>
                    </a:lnTo>
                    <a:lnTo>
                      <a:pt x="94" y="6"/>
                    </a:lnTo>
                    <a:lnTo>
                      <a:pt x="92" y="0"/>
                    </a:lnTo>
                    <a:lnTo>
                      <a:pt x="86" y="3"/>
                    </a:lnTo>
                    <a:lnTo>
                      <a:pt x="81" y="4"/>
                    </a:lnTo>
                    <a:lnTo>
                      <a:pt x="76" y="5"/>
                    </a:lnTo>
                    <a:lnTo>
                      <a:pt x="70" y="7"/>
                    </a:lnTo>
                    <a:lnTo>
                      <a:pt x="65" y="7"/>
                    </a:lnTo>
                    <a:lnTo>
                      <a:pt x="60" y="8"/>
                    </a:lnTo>
                    <a:lnTo>
                      <a:pt x="55" y="9"/>
                    </a:lnTo>
                    <a:lnTo>
                      <a:pt x="49" y="9"/>
                    </a:lnTo>
                    <a:lnTo>
                      <a:pt x="43" y="9"/>
                    </a:lnTo>
                    <a:lnTo>
                      <a:pt x="38" y="8"/>
                    </a:lnTo>
                    <a:lnTo>
                      <a:pt x="32" y="7"/>
                    </a:lnTo>
                    <a:lnTo>
                      <a:pt x="27" y="7"/>
                    </a:lnTo>
                    <a:lnTo>
                      <a:pt x="21" y="6"/>
                    </a:lnTo>
                    <a:lnTo>
                      <a:pt x="15" y="5"/>
                    </a:lnTo>
                    <a:lnTo>
                      <a:pt x="8" y="4"/>
                    </a:lnTo>
                    <a:lnTo>
                      <a:pt x="1" y="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96" name="Freeform 404">
                <a:extLst>
                  <a:ext uri="{FF2B5EF4-FFF2-40B4-BE49-F238E27FC236}">
                    <a16:creationId xmlns:a16="http://schemas.microsoft.com/office/drawing/2014/main" id="{9F84DCE0-305E-2F4F-7ED0-45911B214D43}"/>
                  </a:ext>
                </a:extLst>
              </p:cNvPr>
              <p:cNvSpPr>
                <a:spLocks/>
              </p:cNvSpPr>
              <p:nvPr/>
            </p:nvSpPr>
            <p:spPr bwMode="auto">
              <a:xfrm>
                <a:off x="1586" y="2513"/>
                <a:ext cx="1" cy="2"/>
              </a:xfrm>
              <a:custGeom>
                <a:avLst/>
                <a:gdLst>
                  <a:gd name="T0" fmla="*/ 2 w 2"/>
                  <a:gd name="T1" fmla="*/ 0 h 6"/>
                  <a:gd name="T2" fmla="*/ 0 w 2"/>
                  <a:gd name="T3" fmla="*/ 1 h 6"/>
                  <a:gd name="T4" fmla="*/ 0 w 2"/>
                  <a:gd name="T5" fmla="*/ 3 h 6"/>
                  <a:gd name="T6" fmla="*/ 0 w 2"/>
                  <a:gd name="T7" fmla="*/ 5 h 6"/>
                  <a:gd name="T8" fmla="*/ 1 w 2"/>
                  <a:gd name="T9" fmla="*/ 6 h 6"/>
                  <a:gd name="T10" fmla="*/ 2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2" y="0"/>
                    </a:moveTo>
                    <a:lnTo>
                      <a:pt x="0" y="1"/>
                    </a:lnTo>
                    <a:lnTo>
                      <a:pt x="0" y="3"/>
                    </a:lnTo>
                    <a:lnTo>
                      <a:pt x="0" y="5"/>
                    </a:lnTo>
                    <a:lnTo>
                      <a:pt x="1"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97" name="Freeform 405">
                <a:extLst>
                  <a:ext uri="{FF2B5EF4-FFF2-40B4-BE49-F238E27FC236}">
                    <a16:creationId xmlns:a16="http://schemas.microsoft.com/office/drawing/2014/main" id="{FCA5140A-7CB0-391B-FECF-E42A08E1E90D}"/>
                  </a:ext>
                </a:extLst>
              </p:cNvPr>
              <p:cNvSpPr>
                <a:spLocks/>
              </p:cNvSpPr>
              <p:nvPr/>
            </p:nvSpPr>
            <p:spPr bwMode="auto">
              <a:xfrm>
                <a:off x="1628" y="2528"/>
                <a:ext cx="1" cy="2"/>
              </a:xfrm>
              <a:custGeom>
                <a:avLst/>
                <a:gdLst>
                  <a:gd name="T0" fmla="*/ 2 w 4"/>
                  <a:gd name="T1" fmla="*/ 6 h 6"/>
                  <a:gd name="T2" fmla="*/ 3 w 4"/>
                  <a:gd name="T3" fmla="*/ 5 h 6"/>
                  <a:gd name="T4" fmla="*/ 4 w 4"/>
                  <a:gd name="T5" fmla="*/ 3 h 6"/>
                  <a:gd name="T6" fmla="*/ 2 w 4"/>
                  <a:gd name="T7" fmla="*/ 1 h 6"/>
                  <a:gd name="T8" fmla="*/ 0 w 4"/>
                  <a:gd name="T9" fmla="*/ 0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lnTo>
                      <a:pt x="3" y="5"/>
                    </a:lnTo>
                    <a:lnTo>
                      <a:pt x="4" y="3"/>
                    </a:lnTo>
                    <a:lnTo>
                      <a:pt x="2" y="1"/>
                    </a:lnTo>
                    <a:lnTo>
                      <a:pt x="0" y="0"/>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98" name="Freeform 406">
                <a:extLst>
                  <a:ext uri="{FF2B5EF4-FFF2-40B4-BE49-F238E27FC236}">
                    <a16:creationId xmlns:a16="http://schemas.microsoft.com/office/drawing/2014/main" id="{7E6DC048-6F29-7E2F-03A9-BEB265AA73A4}"/>
                  </a:ext>
                </a:extLst>
              </p:cNvPr>
              <p:cNvSpPr>
                <a:spLocks/>
              </p:cNvSpPr>
              <p:nvPr/>
            </p:nvSpPr>
            <p:spPr bwMode="auto">
              <a:xfrm>
                <a:off x="1593" y="2528"/>
                <a:ext cx="35" cy="4"/>
              </a:xfrm>
              <a:custGeom>
                <a:avLst/>
                <a:gdLst>
                  <a:gd name="T0" fmla="*/ 0 w 107"/>
                  <a:gd name="T1" fmla="*/ 7 h 12"/>
                  <a:gd name="T2" fmla="*/ 7 w 107"/>
                  <a:gd name="T3" fmla="*/ 8 h 12"/>
                  <a:gd name="T4" fmla="*/ 14 w 107"/>
                  <a:gd name="T5" fmla="*/ 10 h 12"/>
                  <a:gd name="T6" fmla="*/ 20 w 107"/>
                  <a:gd name="T7" fmla="*/ 10 h 12"/>
                  <a:gd name="T8" fmla="*/ 27 w 107"/>
                  <a:gd name="T9" fmla="*/ 11 h 12"/>
                  <a:gd name="T10" fmla="*/ 34 w 107"/>
                  <a:gd name="T11" fmla="*/ 12 h 12"/>
                  <a:gd name="T12" fmla="*/ 41 w 107"/>
                  <a:gd name="T13" fmla="*/ 12 h 12"/>
                  <a:gd name="T14" fmla="*/ 48 w 107"/>
                  <a:gd name="T15" fmla="*/ 12 h 12"/>
                  <a:gd name="T16" fmla="*/ 54 w 107"/>
                  <a:gd name="T17" fmla="*/ 12 h 12"/>
                  <a:gd name="T18" fmla="*/ 61 w 107"/>
                  <a:gd name="T19" fmla="*/ 12 h 12"/>
                  <a:gd name="T20" fmla="*/ 67 w 107"/>
                  <a:gd name="T21" fmla="*/ 12 h 12"/>
                  <a:gd name="T22" fmla="*/ 74 w 107"/>
                  <a:gd name="T23" fmla="*/ 11 h 12"/>
                  <a:gd name="T24" fmla="*/ 80 w 107"/>
                  <a:gd name="T25" fmla="*/ 10 h 12"/>
                  <a:gd name="T26" fmla="*/ 87 w 107"/>
                  <a:gd name="T27" fmla="*/ 10 h 12"/>
                  <a:gd name="T28" fmla="*/ 94 w 107"/>
                  <a:gd name="T29" fmla="*/ 8 h 12"/>
                  <a:gd name="T30" fmla="*/ 100 w 107"/>
                  <a:gd name="T31" fmla="*/ 6 h 12"/>
                  <a:gd name="T32" fmla="*/ 107 w 107"/>
                  <a:gd name="T33" fmla="*/ 6 h 12"/>
                  <a:gd name="T34" fmla="*/ 105 w 107"/>
                  <a:gd name="T35" fmla="*/ 0 h 12"/>
                  <a:gd name="T36" fmla="*/ 99 w 107"/>
                  <a:gd name="T37" fmla="*/ 1 h 12"/>
                  <a:gd name="T38" fmla="*/ 93 w 107"/>
                  <a:gd name="T39" fmla="*/ 3 h 12"/>
                  <a:gd name="T40" fmla="*/ 86 w 107"/>
                  <a:gd name="T41" fmla="*/ 4 h 12"/>
                  <a:gd name="T42" fmla="*/ 79 w 107"/>
                  <a:gd name="T43" fmla="*/ 4 h 12"/>
                  <a:gd name="T44" fmla="*/ 73 w 107"/>
                  <a:gd name="T45" fmla="*/ 6 h 12"/>
                  <a:gd name="T46" fmla="*/ 67 w 107"/>
                  <a:gd name="T47" fmla="*/ 6 h 12"/>
                  <a:gd name="T48" fmla="*/ 61 w 107"/>
                  <a:gd name="T49" fmla="*/ 6 h 12"/>
                  <a:gd name="T50" fmla="*/ 54 w 107"/>
                  <a:gd name="T51" fmla="*/ 6 h 12"/>
                  <a:gd name="T52" fmla="*/ 48 w 107"/>
                  <a:gd name="T53" fmla="*/ 6 h 12"/>
                  <a:gd name="T54" fmla="*/ 41 w 107"/>
                  <a:gd name="T55" fmla="*/ 6 h 12"/>
                  <a:gd name="T56" fmla="*/ 34 w 107"/>
                  <a:gd name="T57" fmla="*/ 6 h 12"/>
                  <a:gd name="T58" fmla="*/ 27 w 107"/>
                  <a:gd name="T59" fmla="*/ 6 h 12"/>
                  <a:gd name="T60" fmla="*/ 22 w 107"/>
                  <a:gd name="T61" fmla="*/ 5 h 12"/>
                  <a:gd name="T62" fmla="*/ 15 w 107"/>
                  <a:gd name="T63" fmla="*/ 4 h 12"/>
                  <a:gd name="T64" fmla="*/ 8 w 107"/>
                  <a:gd name="T65" fmla="*/ 3 h 12"/>
                  <a:gd name="T66" fmla="*/ 1 w 107"/>
                  <a:gd name="T67" fmla="*/ 2 h 12"/>
                  <a:gd name="T68" fmla="*/ 0 w 107"/>
                  <a:gd name="T6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12">
                    <a:moveTo>
                      <a:pt x="0" y="7"/>
                    </a:moveTo>
                    <a:lnTo>
                      <a:pt x="7" y="8"/>
                    </a:lnTo>
                    <a:lnTo>
                      <a:pt x="14" y="10"/>
                    </a:lnTo>
                    <a:lnTo>
                      <a:pt x="20" y="10"/>
                    </a:lnTo>
                    <a:lnTo>
                      <a:pt x="27" y="11"/>
                    </a:lnTo>
                    <a:lnTo>
                      <a:pt x="34" y="12"/>
                    </a:lnTo>
                    <a:lnTo>
                      <a:pt x="41" y="12"/>
                    </a:lnTo>
                    <a:lnTo>
                      <a:pt x="48" y="12"/>
                    </a:lnTo>
                    <a:lnTo>
                      <a:pt x="54" y="12"/>
                    </a:lnTo>
                    <a:lnTo>
                      <a:pt x="61" y="12"/>
                    </a:lnTo>
                    <a:lnTo>
                      <a:pt x="67" y="12"/>
                    </a:lnTo>
                    <a:lnTo>
                      <a:pt x="74" y="11"/>
                    </a:lnTo>
                    <a:lnTo>
                      <a:pt x="80" y="10"/>
                    </a:lnTo>
                    <a:lnTo>
                      <a:pt x="87" y="10"/>
                    </a:lnTo>
                    <a:lnTo>
                      <a:pt x="94" y="8"/>
                    </a:lnTo>
                    <a:lnTo>
                      <a:pt x="100" y="6"/>
                    </a:lnTo>
                    <a:lnTo>
                      <a:pt x="107" y="6"/>
                    </a:lnTo>
                    <a:lnTo>
                      <a:pt x="105" y="0"/>
                    </a:lnTo>
                    <a:lnTo>
                      <a:pt x="99" y="1"/>
                    </a:lnTo>
                    <a:lnTo>
                      <a:pt x="93" y="3"/>
                    </a:lnTo>
                    <a:lnTo>
                      <a:pt x="86" y="4"/>
                    </a:lnTo>
                    <a:lnTo>
                      <a:pt x="79" y="4"/>
                    </a:lnTo>
                    <a:lnTo>
                      <a:pt x="73" y="6"/>
                    </a:lnTo>
                    <a:lnTo>
                      <a:pt x="67" y="6"/>
                    </a:lnTo>
                    <a:lnTo>
                      <a:pt x="61" y="6"/>
                    </a:lnTo>
                    <a:lnTo>
                      <a:pt x="54" y="6"/>
                    </a:lnTo>
                    <a:lnTo>
                      <a:pt x="48" y="6"/>
                    </a:lnTo>
                    <a:lnTo>
                      <a:pt x="41" y="6"/>
                    </a:lnTo>
                    <a:lnTo>
                      <a:pt x="34" y="6"/>
                    </a:lnTo>
                    <a:lnTo>
                      <a:pt x="27" y="6"/>
                    </a:lnTo>
                    <a:lnTo>
                      <a:pt x="22" y="5"/>
                    </a:lnTo>
                    <a:lnTo>
                      <a:pt x="15" y="4"/>
                    </a:lnTo>
                    <a:lnTo>
                      <a:pt x="8" y="3"/>
                    </a:lnTo>
                    <a:lnTo>
                      <a:pt x="1" y="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399" name="Freeform 407">
                <a:extLst>
                  <a:ext uri="{FF2B5EF4-FFF2-40B4-BE49-F238E27FC236}">
                    <a16:creationId xmlns:a16="http://schemas.microsoft.com/office/drawing/2014/main" id="{02A6B8B8-3A88-444A-B4EC-619285AD20CB}"/>
                  </a:ext>
                </a:extLst>
              </p:cNvPr>
              <p:cNvSpPr>
                <a:spLocks/>
              </p:cNvSpPr>
              <p:nvPr/>
            </p:nvSpPr>
            <p:spPr bwMode="auto">
              <a:xfrm>
                <a:off x="1592" y="2529"/>
                <a:ext cx="1" cy="2"/>
              </a:xfrm>
              <a:custGeom>
                <a:avLst/>
                <a:gdLst>
                  <a:gd name="T0" fmla="*/ 2 w 2"/>
                  <a:gd name="T1" fmla="*/ 0 h 6"/>
                  <a:gd name="T2" fmla="*/ 0 w 2"/>
                  <a:gd name="T3" fmla="*/ 1 h 6"/>
                  <a:gd name="T4" fmla="*/ 0 w 2"/>
                  <a:gd name="T5" fmla="*/ 3 h 6"/>
                  <a:gd name="T6" fmla="*/ 0 w 2"/>
                  <a:gd name="T7" fmla="*/ 5 h 6"/>
                  <a:gd name="T8" fmla="*/ 1 w 2"/>
                  <a:gd name="T9" fmla="*/ 6 h 6"/>
                  <a:gd name="T10" fmla="*/ 2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2" y="0"/>
                    </a:moveTo>
                    <a:lnTo>
                      <a:pt x="0" y="1"/>
                    </a:lnTo>
                    <a:lnTo>
                      <a:pt x="0" y="3"/>
                    </a:lnTo>
                    <a:lnTo>
                      <a:pt x="0" y="5"/>
                    </a:lnTo>
                    <a:lnTo>
                      <a:pt x="1"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00" name="Freeform 408">
                <a:extLst>
                  <a:ext uri="{FF2B5EF4-FFF2-40B4-BE49-F238E27FC236}">
                    <a16:creationId xmlns:a16="http://schemas.microsoft.com/office/drawing/2014/main" id="{CD611D0A-599A-371D-24FE-0EFE4044DEB3}"/>
                  </a:ext>
                </a:extLst>
              </p:cNvPr>
              <p:cNvSpPr>
                <a:spLocks/>
              </p:cNvSpPr>
              <p:nvPr/>
            </p:nvSpPr>
            <p:spPr bwMode="auto">
              <a:xfrm>
                <a:off x="1620" y="2534"/>
                <a:ext cx="8" cy="14"/>
              </a:xfrm>
              <a:custGeom>
                <a:avLst/>
                <a:gdLst>
                  <a:gd name="T0" fmla="*/ 17 w 23"/>
                  <a:gd name="T1" fmla="*/ 0 h 43"/>
                  <a:gd name="T2" fmla="*/ 10 w 23"/>
                  <a:gd name="T3" fmla="*/ 7 h 43"/>
                  <a:gd name="T4" fmla="*/ 4 w 23"/>
                  <a:gd name="T5" fmla="*/ 14 h 43"/>
                  <a:gd name="T6" fmla="*/ 0 w 23"/>
                  <a:gd name="T7" fmla="*/ 19 h 43"/>
                  <a:gd name="T8" fmla="*/ 0 w 23"/>
                  <a:gd name="T9" fmla="*/ 25 h 43"/>
                  <a:gd name="T10" fmla="*/ 1 w 23"/>
                  <a:gd name="T11" fmla="*/ 31 h 43"/>
                  <a:gd name="T12" fmla="*/ 5 w 23"/>
                  <a:gd name="T13" fmla="*/ 36 h 43"/>
                  <a:gd name="T14" fmla="*/ 13 w 23"/>
                  <a:gd name="T15" fmla="*/ 40 h 43"/>
                  <a:gd name="T16" fmla="*/ 23 w 23"/>
                  <a:gd name="T17" fmla="*/ 43 h 43"/>
                  <a:gd name="T18" fmla="*/ 19 w 23"/>
                  <a:gd name="T19" fmla="*/ 38 h 43"/>
                  <a:gd name="T20" fmla="*/ 16 w 23"/>
                  <a:gd name="T21" fmla="*/ 32 h 43"/>
                  <a:gd name="T22" fmla="*/ 14 w 23"/>
                  <a:gd name="T23" fmla="*/ 27 h 43"/>
                  <a:gd name="T24" fmla="*/ 13 w 23"/>
                  <a:gd name="T25" fmla="*/ 22 h 43"/>
                  <a:gd name="T26" fmla="*/ 12 w 23"/>
                  <a:gd name="T27" fmla="*/ 17 h 43"/>
                  <a:gd name="T28" fmla="*/ 13 w 23"/>
                  <a:gd name="T29" fmla="*/ 12 h 43"/>
                  <a:gd name="T30" fmla="*/ 15 w 23"/>
                  <a:gd name="T31" fmla="*/ 6 h 43"/>
                  <a:gd name="T32" fmla="*/ 17 w 23"/>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43">
                    <a:moveTo>
                      <a:pt x="17" y="0"/>
                    </a:moveTo>
                    <a:lnTo>
                      <a:pt x="10" y="7"/>
                    </a:lnTo>
                    <a:lnTo>
                      <a:pt x="4" y="14"/>
                    </a:lnTo>
                    <a:lnTo>
                      <a:pt x="0" y="19"/>
                    </a:lnTo>
                    <a:lnTo>
                      <a:pt x="0" y="25"/>
                    </a:lnTo>
                    <a:lnTo>
                      <a:pt x="1" y="31"/>
                    </a:lnTo>
                    <a:lnTo>
                      <a:pt x="5" y="36"/>
                    </a:lnTo>
                    <a:lnTo>
                      <a:pt x="13" y="40"/>
                    </a:lnTo>
                    <a:lnTo>
                      <a:pt x="23" y="43"/>
                    </a:lnTo>
                    <a:lnTo>
                      <a:pt x="19" y="38"/>
                    </a:lnTo>
                    <a:lnTo>
                      <a:pt x="16" y="32"/>
                    </a:lnTo>
                    <a:lnTo>
                      <a:pt x="14" y="27"/>
                    </a:lnTo>
                    <a:lnTo>
                      <a:pt x="13" y="22"/>
                    </a:lnTo>
                    <a:lnTo>
                      <a:pt x="12" y="17"/>
                    </a:lnTo>
                    <a:lnTo>
                      <a:pt x="13" y="12"/>
                    </a:lnTo>
                    <a:lnTo>
                      <a:pt x="15" y="6"/>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01" name="Freeform 409">
                <a:extLst>
                  <a:ext uri="{FF2B5EF4-FFF2-40B4-BE49-F238E27FC236}">
                    <a16:creationId xmlns:a16="http://schemas.microsoft.com/office/drawing/2014/main" id="{92184EE3-8796-F2B7-EEAB-99884B463ECF}"/>
                  </a:ext>
                </a:extLst>
              </p:cNvPr>
              <p:cNvSpPr>
                <a:spLocks/>
              </p:cNvSpPr>
              <p:nvPr/>
            </p:nvSpPr>
            <p:spPr bwMode="auto">
              <a:xfrm>
                <a:off x="1619" y="2533"/>
                <a:ext cx="10" cy="16"/>
              </a:xfrm>
              <a:custGeom>
                <a:avLst/>
                <a:gdLst>
                  <a:gd name="T0" fmla="*/ 24 w 29"/>
                  <a:gd name="T1" fmla="*/ 47 h 48"/>
                  <a:gd name="T2" fmla="*/ 27 w 29"/>
                  <a:gd name="T3" fmla="*/ 42 h 48"/>
                  <a:gd name="T4" fmla="*/ 18 w 29"/>
                  <a:gd name="T5" fmla="*/ 40 h 48"/>
                  <a:gd name="T6" fmla="*/ 10 w 29"/>
                  <a:gd name="T7" fmla="*/ 36 h 48"/>
                  <a:gd name="T8" fmla="*/ 6 w 29"/>
                  <a:gd name="T9" fmla="*/ 32 h 48"/>
                  <a:gd name="T10" fmla="*/ 5 w 29"/>
                  <a:gd name="T11" fmla="*/ 28 h 48"/>
                  <a:gd name="T12" fmla="*/ 6 w 29"/>
                  <a:gd name="T13" fmla="*/ 23 h 48"/>
                  <a:gd name="T14" fmla="*/ 9 w 29"/>
                  <a:gd name="T15" fmla="*/ 18 h 48"/>
                  <a:gd name="T16" fmla="*/ 15 w 29"/>
                  <a:gd name="T17" fmla="*/ 11 h 48"/>
                  <a:gd name="T18" fmla="*/ 22 w 29"/>
                  <a:gd name="T19" fmla="*/ 5 h 48"/>
                  <a:gd name="T20" fmla="*/ 19 w 29"/>
                  <a:gd name="T21" fmla="*/ 0 h 48"/>
                  <a:gd name="T22" fmla="*/ 10 w 29"/>
                  <a:gd name="T23" fmla="*/ 8 h 48"/>
                  <a:gd name="T24" fmla="*/ 4 w 29"/>
                  <a:gd name="T25" fmla="*/ 15 h 48"/>
                  <a:gd name="T26" fmla="*/ 0 w 29"/>
                  <a:gd name="T27" fmla="*/ 21 h 48"/>
                  <a:gd name="T28" fmla="*/ 0 w 29"/>
                  <a:gd name="T29" fmla="*/ 28 h 48"/>
                  <a:gd name="T30" fmla="*/ 2 w 29"/>
                  <a:gd name="T31" fmla="*/ 35 h 48"/>
                  <a:gd name="T32" fmla="*/ 7 w 29"/>
                  <a:gd name="T33" fmla="*/ 41 h 48"/>
                  <a:gd name="T34" fmla="*/ 15 w 29"/>
                  <a:gd name="T35" fmla="*/ 45 h 48"/>
                  <a:gd name="T36" fmla="*/ 26 w 29"/>
                  <a:gd name="T37" fmla="*/ 48 h 48"/>
                  <a:gd name="T38" fmla="*/ 29 w 29"/>
                  <a:gd name="T39" fmla="*/ 44 h 48"/>
                  <a:gd name="T40" fmla="*/ 26 w 29"/>
                  <a:gd name="T41" fmla="*/ 48 h 48"/>
                  <a:gd name="T42" fmla="*/ 28 w 29"/>
                  <a:gd name="T43" fmla="*/ 47 h 48"/>
                  <a:gd name="T44" fmla="*/ 29 w 29"/>
                  <a:gd name="T45" fmla="*/ 46 h 48"/>
                  <a:gd name="T46" fmla="*/ 29 w 29"/>
                  <a:gd name="T47" fmla="*/ 44 h 48"/>
                  <a:gd name="T48" fmla="*/ 27 w 29"/>
                  <a:gd name="T49" fmla="*/ 42 h 48"/>
                  <a:gd name="T50" fmla="*/ 24 w 29"/>
                  <a:gd name="T51"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48">
                    <a:moveTo>
                      <a:pt x="24" y="47"/>
                    </a:moveTo>
                    <a:lnTo>
                      <a:pt x="27" y="42"/>
                    </a:lnTo>
                    <a:lnTo>
                      <a:pt x="18" y="40"/>
                    </a:lnTo>
                    <a:lnTo>
                      <a:pt x="10" y="36"/>
                    </a:lnTo>
                    <a:lnTo>
                      <a:pt x="6" y="32"/>
                    </a:lnTo>
                    <a:lnTo>
                      <a:pt x="5" y="28"/>
                    </a:lnTo>
                    <a:lnTo>
                      <a:pt x="6" y="23"/>
                    </a:lnTo>
                    <a:lnTo>
                      <a:pt x="9" y="18"/>
                    </a:lnTo>
                    <a:lnTo>
                      <a:pt x="15" y="11"/>
                    </a:lnTo>
                    <a:lnTo>
                      <a:pt x="22" y="5"/>
                    </a:lnTo>
                    <a:lnTo>
                      <a:pt x="19" y="0"/>
                    </a:lnTo>
                    <a:lnTo>
                      <a:pt x="10" y="8"/>
                    </a:lnTo>
                    <a:lnTo>
                      <a:pt x="4" y="15"/>
                    </a:lnTo>
                    <a:lnTo>
                      <a:pt x="0" y="21"/>
                    </a:lnTo>
                    <a:lnTo>
                      <a:pt x="0" y="28"/>
                    </a:lnTo>
                    <a:lnTo>
                      <a:pt x="2" y="35"/>
                    </a:lnTo>
                    <a:lnTo>
                      <a:pt x="7" y="41"/>
                    </a:lnTo>
                    <a:lnTo>
                      <a:pt x="15" y="45"/>
                    </a:lnTo>
                    <a:lnTo>
                      <a:pt x="26" y="48"/>
                    </a:lnTo>
                    <a:lnTo>
                      <a:pt x="29" y="44"/>
                    </a:lnTo>
                    <a:lnTo>
                      <a:pt x="26" y="48"/>
                    </a:lnTo>
                    <a:lnTo>
                      <a:pt x="28" y="47"/>
                    </a:lnTo>
                    <a:lnTo>
                      <a:pt x="29" y="46"/>
                    </a:lnTo>
                    <a:lnTo>
                      <a:pt x="29" y="44"/>
                    </a:lnTo>
                    <a:lnTo>
                      <a:pt x="27" y="42"/>
                    </a:lnTo>
                    <a:lnTo>
                      <a:pt x="24"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02" name="Freeform 410">
                <a:extLst>
                  <a:ext uri="{FF2B5EF4-FFF2-40B4-BE49-F238E27FC236}">
                    <a16:creationId xmlns:a16="http://schemas.microsoft.com/office/drawing/2014/main" id="{DAC94FAB-426B-CEDA-5E4F-9B42941C2FDD}"/>
                  </a:ext>
                </a:extLst>
              </p:cNvPr>
              <p:cNvSpPr>
                <a:spLocks/>
              </p:cNvSpPr>
              <p:nvPr/>
            </p:nvSpPr>
            <p:spPr bwMode="auto">
              <a:xfrm>
                <a:off x="1624" y="2533"/>
                <a:ext cx="5" cy="16"/>
              </a:xfrm>
              <a:custGeom>
                <a:avLst/>
                <a:gdLst>
                  <a:gd name="T0" fmla="*/ 10 w 16"/>
                  <a:gd name="T1" fmla="*/ 5 h 47"/>
                  <a:gd name="T2" fmla="*/ 6 w 16"/>
                  <a:gd name="T3" fmla="*/ 1 h 47"/>
                  <a:gd name="T4" fmla="*/ 2 w 16"/>
                  <a:gd name="T5" fmla="*/ 8 h 47"/>
                  <a:gd name="T6" fmla="*/ 1 w 16"/>
                  <a:gd name="T7" fmla="*/ 14 h 47"/>
                  <a:gd name="T8" fmla="*/ 0 w 16"/>
                  <a:gd name="T9" fmla="*/ 20 h 47"/>
                  <a:gd name="T10" fmla="*/ 1 w 16"/>
                  <a:gd name="T11" fmla="*/ 25 h 47"/>
                  <a:gd name="T12" fmla="*/ 2 w 16"/>
                  <a:gd name="T13" fmla="*/ 31 h 47"/>
                  <a:gd name="T14" fmla="*/ 5 w 16"/>
                  <a:gd name="T15" fmla="*/ 36 h 47"/>
                  <a:gd name="T16" fmla="*/ 8 w 16"/>
                  <a:gd name="T17" fmla="*/ 42 h 47"/>
                  <a:gd name="T18" fmla="*/ 12 w 16"/>
                  <a:gd name="T19" fmla="*/ 47 h 47"/>
                  <a:gd name="T20" fmla="*/ 16 w 16"/>
                  <a:gd name="T21" fmla="*/ 44 h 47"/>
                  <a:gd name="T22" fmla="*/ 12 w 16"/>
                  <a:gd name="T23" fmla="*/ 38 h 47"/>
                  <a:gd name="T24" fmla="*/ 9 w 16"/>
                  <a:gd name="T25" fmla="*/ 33 h 47"/>
                  <a:gd name="T26" fmla="*/ 8 w 16"/>
                  <a:gd name="T27" fmla="*/ 29 h 47"/>
                  <a:gd name="T28" fmla="*/ 6 w 16"/>
                  <a:gd name="T29" fmla="*/ 24 h 47"/>
                  <a:gd name="T30" fmla="*/ 6 w 16"/>
                  <a:gd name="T31" fmla="*/ 20 h 47"/>
                  <a:gd name="T32" fmla="*/ 6 w 16"/>
                  <a:gd name="T33" fmla="*/ 15 h 47"/>
                  <a:gd name="T34" fmla="*/ 8 w 16"/>
                  <a:gd name="T35" fmla="*/ 10 h 47"/>
                  <a:gd name="T36" fmla="*/ 10 w 16"/>
                  <a:gd name="T37" fmla="*/ 4 h 47"/>
                  <a:gd name="T38" fmla="*/ 6 w 16"/>
                  <a:gd name="T39" fmla="*/ 0 h 47"/>
                  <a:gd name="T40" fmla="*/ 10 w 16"/>
                  <a:gd name="T41" fmla="*/ 4 h 47"/>
                  <a:gd name="T42" fmla="*/ 11 w 16"/>
                  <a:gd name="T43" fmla="*/ 2 h 47"/>
                  <a:gd name="T44" fmla="*/ 10 w 16"/>
                  <a:gd name="T45" fmla="*/ 0 h 47"/>
                  <a:gd name="T46" fmla="*/ 8 w 16"/>
                  <a:gd name="T47" fmla="*/ 0 h 47"/>
                  <a:gd name="T48" fmla="*/ 6 w 16"/>
                  <a:gd name="T49" fmla="*/ 1 h 47"/>
                  <a:gd name="T50" fmla="*/ 10 w 16"/>
                  <a:gd name="T51"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47">
                    <a:moveTo>
                      <a:pt x="10" y="5"/>
                    </a:moveTo>
                    <a:lnTo>
                      <a:pt x="6" y="1"/>
                    </a:lnTo>
                    <a:lnTo>
                      <a:pt x="2" y="8"/>
                    </a:lnTo>
                    <a:lnTo>
                      <a:pt x="1" y="14"/>
                    </a:lnTo>
                    <a:lnTo>
                      <a:pt x="0" y="20"/>
                    </a:lnTo>
                    <a:lnTo>
                      <a:pt x="1" y="25"/>
                    </a:lnTo>
                    <a:lnTo>
                      <a:pt x="2" y="31"/>
                    </a:lnTo>
                    <a:lnTo>
                      <a:pt x="5" y="36"/>
                    </a:lnTo>
                    <a:lnTo>
                      <a:pt x="8" y="42"/>
                    </a:lnTo>
                    <a:lnTo>
                      <a:pt x="12" y="47"/>
                    </a:lnTo>
                    <a:lnTo>
                      <a:pt x="16" y="44"/>
                    </a:lnTo>
                    <a:lnTo>
                      <a:pt x="12" y="38"/>
                    </a:lnTo>
                    <a:lnTo>
                      <a:pt x="9" y="33"/>
                    </a:lnTo>
                    <a:lnTo>
                      <a:pt x="8" y="29"/>
                    </a:lnTo>
                    <a:lnTo>
                      <a:pt x="6" y="24"/>
                    </a:lnTo>
                    <a:lnTo>
                      <a:pt x="6" y="20"/>
                    </a:lnTo>
                    <a:lnTo>
                      <a:pt x="6" y="15"/>
                    </a:lnTo>
                    <a:lnTo>
                      <a:pt x="8" y="10"/>
                    </a:lnTo>
                    <a:lnTo>
                      <a:pt x="10" y="4"/>
                    </a:lnTo>
                    <a:lnTo>
                      <a:pt x="6" y="0"/>
                    </a:lnTo>
                    <a:lnTo>
                      <a:pt x="10" y="4"/>
                    </a:lnTo>
                    <a:lnTo>
                      <a:pt x="11" y="2"/>
                    </a:lnTo>
                    <a:lnTo>
                      <a:pt x="10" y="0"/>
                    </a:lnTo>
                    <a:lnTo>
                      <a:pt x="8" y="0"/>
                    </a:lnTo>
                    <a:lnTo>
                      <a:pt x="6" y="1"/>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03" name="Freeform 411">
                <a:extLst>
                  <a:ext uri="{FF2B5EF4-FFF2-40B4-BE49-F238E27FC236}">
                    <a16:creationId xmlns:a16="http://schemas.microsoft.com/office/drawing/2014/main" id="{D3C4B8BF-6909-D83A-A5C6-BF40F80399CC}"/>
                  </a:ext>
                </a:extLst>
              </p:cNvPr>
              <p:cNvSpPr>
                <a:spLocks/>
              </p:cNvSpPr>
              <p:nvPr/>
            </p:nvSpPr>
            <p:spPr bwMode="auto">
              <a:xfrm>
                <a:off x="1618" y="2518"/>
                <a:ext cx="6" cy="10"/>
              </a:xfrm>
              <a:custGeom>
                <a:avLst/>
                <a:gdLst>
                  <a:gd name="T0" fmla="*/ 5 w 17"/>
                  <a:gd name="T1" fmla="*/ 0 h 29"/>
                  <a:gd name="T2" fmla="*/ 2 w 17"/>
                  <a:gd name="T3" fmla="*/ 5 h 29"/>
                  <a:gd name="T4" fmla="*/ 1 w 17"/>
                  <a:gd name="T5" fmla="*/ 11 h 29"/>
                  <a:gd name="T6" fmla="*/ 0 w 17"/>
                  <a:gd name="T7" fmla="*/ 15 h 29"/>
                  <a:gd name="T8" fmla="*/ 1 w 17"/>
                  <a:gd name="T9" fmla="*/ 21 h 29"/>
                  <a:gd name="T10" fmla="*/ 3 w 17"/>
                  <a:gd name="T11" fmla="*/ 24 h 29"/>
                  <a:gd name="T12" fmla="*/ 6 w 17"/>
                  <a:gd name="T13" fmla="*/ 27 h 29"/>
                  <a:gd name="T14" fmla="*/ 10 w 17"/>
                  <a:gd name="T15" fmla="*/ 29 h 29"/>
                  <a:gd name="T16" fmla="*/ 17 w 17"/>
                  <a:gd name="T17" fmla="*/ 28 h 29"/>
                  <a:gd name="T18" fmla="*/ 13 w 17"/>
                  <a:gd name="T19" fmla="*/ 25 h 29"/>
                  <a:gd name="T20" fmla="*/ 11 w 17"/>
                  <a:gd name="T21" fmla="*/ 22 h 29"/>
                  <a:gd name="T22" fmla="*/ 9 w 17"/>
                  <a:gd name="T23" fmla="*/ 19 h 29"/>
                  <a:gd name="T24" fmla="*/ 8 w 17"/>
                  <a:gd name="T25" fmla="*/ 15 h 29"/>
                  <a:gd name="T26" fmla="*/ 7 w 17"/>
                  <a:gd name="T27" fmla="*/ 11 h 29"/>
                  <a:gd name="T28" fmla="*/ 6 w 17"/>
                  <a:gd name="T29" fmla="*/ 8 h 29"/>
                  <a:gd name="T30" fmla="*/ 6 w 17"/>
                  <a:gd name="T31" fmla="*/ 4 h 29"/>
                  <a:gd name="T32" fmla="*/ 5 w 17"/>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9">
                    <a:moveTo>
                      <a:pt x="5" y="0"/>
                    </a:moveTo>
                    <a:lnTo>
                      <a:pt x="2" y="5"/>
                    </a:lnTo>
                    <a:lnTo>
                      <a:pt x="1" y="11"/>
                    </a:lnTo>
                    <a:lnTo>
                      <a:pt x="0" y="15"/>
                    </a:lnTo>
                    <a:lnTo>
                      <a:pt x="1" y="21"/>
                    </a:lnTo>
                    <a:lnTo>
                      <a:pt x="3" y="24"/>
                    </a:lnTo>
                    <a:lnTo>
                      <a:pt x="6" y="27"/>
                    </a:lnTo>
                    <a:lnTo>
                      <a:pt x="10" y="29"/>
                    </a:lnTo>
                    <a:lnTo>
                      <a:pt x="17" y="28"/>
                    </a:lnTo>
                    <a:lnTo>
                      <a:pt x="13" y="25"/>
                    </a:lnTo>
                    <a:lnTo>
                      <a:pt x="11" y="22"/>
                    </a:lnTo>
                    <a:lnTo>
                      <a:pt x="9" y="19"/>
                    </a:lnTo>
                    <a:lnTo>
                      <a:pt x="8" y="15"/>
                    </a:lnTo>
                    <a:lnTo>
                      <a:pt x="7" y="11"/>
                    </a:lnTo>
                    <a:lnTo>
                      <a:pt x="6" y="8"/>
                    </a:lnTo>
                    <a:lnTo>
                      <a:pt x="6" y="4"/>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04" name="Freeform 412">
                <a:extLst>
                  <a:ext uri="{FF2B5EF4-FFF2-40B4-BE49-F238E27FC236}">
                    <a16:creationId xmlns:a16="http://schemas.microsoft.com/office/drawing/2014/main" id="{AD6C1663-339C-42CB-EFAE-B7FFAE396AC7}"/>
                  </a:ext>
                </a:extLst>
              </p:cNvPr>
              <p:cNvSpPr>
                <a:spLocks/>
              </p:cNvSpPr>
              <p:nvPr/>
            </p:nvSpPr>
            <p:spPr bwMode="auto">
              <a:xfrm>
                <a:off x="1617" y="2517"/>
                <a:ext cx="8" cy="11"/>
              </a:xfrm>
              <a:custGeom>
                <a:avLst/>
                <a:gdLst>
                  <a:gd name="T0" fmla="*/ 16 w 22"/>
                  <a:gd name="T1" fmla="*/ 33 h 35"/>
                  <a:gd name="T2" fmla="*/ 19 w 22"/>
                  <a:gd name="T3" fmla="*/ 29 h 35"/>
                  <a:gd name="T4" fmla="*/ 13 w 22"/>
                  <a:gd name="T5" fmla="*/ 30 h 35"/>
                  <a:gd name="T6" fmla="*/ 9 w 22"/>
                  <a:gd name="T7" fmla="*/ 29 h 35"/>
                  <a:gd name="T8" fmla="*/ 7 w 22"/>
                  <a:gd name="T9" fmla="*/ 26 h 35"/>
                  <a:gd name="T10" fmla="*/ 6 w 22"/>
                  <a:gd name="T11" fmla="*/ 23 h 35"/>
                  <a:gd name="T12" fmla="*/ 5 w 22"/>
                  <a:gd name="T13" fmla="*/ 19 h 35"/>
                  <a:gd name="T14" fmla="*/ 6 w 22"/>
                  <a:gd name="T15" fmla="*/ 15 h 35"/>
                  <a:gd name="T16" fmla="*/ 7 w 22"/>
                  <a:gd name="T17" fmla="*/ 10 h 35"/>
                  <a:gd name="T18" fmla="*/ 9 w 22"/>
                  <a:gd name="T19" fmla="*/ 5 h 35"/>
                  <a:gd name="T20" fmla="*/ 5 w 22"/>
                  <a:gd name="T21" fmla="*/ 0 h 35"/>
                  <a:gd name="T22" fmla="*/ 2 w 22"/>
                  <a:gd name="T23" fmla="*/ 7 h 35"/>
                  <a:gd name="T24" fmla="*/ 0 w 22"/>
                  <a:gd name="T25" fmla="*/ 14 h 35"/>
                  <a:gd name="T26" fmla="*/ 0 w 22"/>
                  <a:gd name="T27" fmla="*/ 19 h 35"/>
                  <a:gd name="T28" fmla="*/ 0 w 22"/>
                  <a:gd name="T29" fmla="*/ 25 h 35"/>
                  <a:gd name="T30" fmla="*/ 3 w 22"/>
                  <a:gd name="T31" fmla="*/ 30 h 35"/>
                  <a:gd name="T32" fmla="*/ 6 w 22"/>
                  <a:gd name="T33" fmla="*/ 33 h 35"/>
                  <a:gd name="T34" fmla="*/ 11 w 22"/>
                  <a:gd name="T35" fmla="*/ 35 h 35"/>
                  <a:gd name="T36" fmla="*/ 20 w 22"/>
                  <a:gd name="T37" fmla="*/ 35 h 35"/>
                  <a:gd name="T38" fmla="*/ 22 w 22"/>
                  <a:gd name="T39" fmla="*/ 30 h 35"/>
                  <a:gd name="T40" fmla="*/ 20 w 22"/>
                  <a:gd name="T41" fmla="*/ 35 h 35"/>
                  <a:gd name="T42" fmla="*/ 22 w 22"/>
                  <a:gd name="T43" fmla="*/ 33 h 35"/>
                  <a:gd name="T44" fmla="*/ 22 w 22"/>
                  <a:gd name="T45" fmla="*/ 31 h 35"/>
                  <a:gd name="T46" fmla="*/ 21 w 22"/>
                  <a:gd name="T47" fmla="*/ 30 h 35"/>
                  <a:gd name="T48" fmla="*/ 19 w 22"/>
                  <a:gd name="T49" fmla="*/ 29 h 35"/>
                  <a:gd name="T50" fmla="*/ 16 w 22"/>
                  <a:gd name="T51"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35">
                    <a:moveTo>
                      <a:pt x="16" y="33"/>
                    </a:moveTo>
                    <a:lnTo>
                      <a:pt x="19" y="29"/>
                    </a:lnTo>
                    <a:lnTo>
                      <a:pt x="13" y="30"/>
                    </a:lnTo>
                    <a:lnTo>
                      <a:pt x="9" y="29"/>
                    </a:lnTo>
                    <a:lnTo>
                      <a:pt x="7" y="26"/>
                    </a:lnTo>
                    <a:lnTo>
                      <a:pt x="6" y="23"/>
                    </a:lnTo>
                    <a:lnTo>
                      <a:pt x="5" y="19"/>
                    </a:lnTo>
                    <a:lnTo>
                      <a:pt x="6" y="15"/>
                    </a:lnTo>
                    <a:lnTo>
                      <a:pt x="7" y="10"/>
                    </a:lnTo>
                    <a:lnTo>
                      <a:pt x="9" y="5"/>
                    </a:lnTo>
                    <a:lnTo>
                      <a:pt x="5" y="0"/>
                    </a:lnTo>
                    <a:lnTo>
                      <a:pt x="2" y="7"/>
                    </a:lnTo>
                    <a:lnTo>
                      <a:pt x="0" y="14"/>
                    </a:lnTo>
                    <a:lnTo>
                      <a:pt x="0" y="19"/>
                    </a:lnTo>
                    <a:lnTo>
                      <a:pt x="0" y="25"/>
                    </a:lnTo>
                    <a:lnTo>
                      <a:pt x="3" y="30"/>
                    </a:lnTo>
                    <a:lnTo>
                      <a:pt x="6" y="33"/>
                    </a:lnTo>
                    <a:lnTo>
                      <a:pt x="11" y="35"/>
                    </a:lnTo>
                    <a:lnTo>
                      <a:pt x="20" y="35"/>
                    </a:lnTo>
                    <a:lnTo>
                      <a:pt x="22" y="30"/>
                    </a:lnTo>
                    <a:lnTo>
                      <a:pt x="20" y="35"/>
                    </a:lnTo>
                    <a:lnTo>
                      <a:pt x="22" y="33"/>
                    </a:lnTo>
                    <a:lnTo>
                      <a:pt x="22" y="31"/>
                    </a:lnTo>
                    <a:lnTo>
                      <a:pt x="21" y="30"/>
                    </a:lnTo>
                    <a:lnTo>
                      <a:pt x="19" y="29"/>
                    </a:lnTo>
                    <a:lnTo>
                      <a:pt x="16"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05" name="Freeform 413">
                <a:extLst>
                  <a:ext uri="{FF2B5EF4-FFF2-40B4-BE49-F238E27FC236}">
                    <a16:creationId xmlns:a16="http://schemas.microsoft.com/office/drawing/2014/main" id="{CA4BB360-FCA6-2EE5-9099-9AE6999B8E2A}"/>
                  </a:ext>
                </a:extLst>
              </p:cNvPr>
              <p:cNvSpPr>
                <a:spLocks/>
              </p:cNvSpPr>
              <p:nvPr/>
            </p:nvSpPr>
            <p:spPr bwMode="auto">
              <a:xfrm>
                <a:off x="1619" y="2516"/>
                <a:ext cx="6" cy="12"/>
              </a:xfrm>
              <a:custGeom>
                <a:avLst/>
                <a:gdLst>
                  <a:gd name="T0" fmla="*/ 5 w 17"/>
                  <a:gd name="T1" fmla="*/ 6 h 35"/>
                  <a:gd name="T2" fmla="*/ 0 w 17"/>
                  <a:gd name="T3" fmla="*/ 4 h 35"/>
                  <a:gd name="T4" fmla="*/ 1 w 17"/>
                  <a:gd name="T5" fmla="*/ 9 h 35"/>
                  <a:gd name="T6" fmla="*/ 1 w 17"/>
                  <a:gd name="T7" fmla="*/ 13 h 35"/>
                  <a:gd name="T8" fmla="*/ 2 w 17"/>
                  <a:gd name="T9" fmla="*/ 17 h 35"/>
                  <a:gd name="T10" fmla="*/ 4 w 17"/>
                  <a:gd name="T11" fmla="*/ 21 h 35"/>
                  <a:gd name="T12" fmla="*/ 5 w 17"/>
                  <a:gd name="T13" fmla="*/ 25 h 35"/>
                  <a:gd name="T14" fmla="*/ 7 w 17"/>
                  <a:gd name="T15" fmla="*/ 29 h 35"/>
                  <a:gd name="T16" fmla="*/ 9 w 17"/>
                  <a:gd name="T17" fmla="*/ 31 h 35"/>
                  <a:gd name="T18" fmla="*/ 12 w 17"/>
                  <a:gd name="T19" fmla="*/ 35 h 35"/>
                  <a:gd name="T20" fmla="*/ 17 w 17"/>
                  <a:gd name="T21" fmla="*/ 31 h 35"/>
                  <a:gd name="T22" fmla="*/ 14 w 17"/>
                  <a:gd name="T23" fmla="*/ 28 h 35"/>
                  <a:gd name="T24" fmla="*/ 11 w 17"/>
                  <a:gd name="T25" fmla="*/ 26 h 35"/>
                  <a:gd name="T26" fmla="*/ 10 w 17"/>
                  <a:gd name="T27" fmla="*/ 22 h 35"/>
                  <a:gd name="T28" fmla="*/ 9 w 17"/>
                  <a:gd name="T29" fmla="*/ 20 h 35"/>
                  <a:gd name="T30" fmla="*/ 8 w 17"/>
                  <a:gd name="T31" fmla="*/ 16 h 35"/>
                  <a:gd name="T32" fmla="*/ 7 w 17"/>
                  <a:gd name="T33" fmla="*/ 12 h 35"/>
                  <a:gd name="T34" fmla="*/ 6 w 17"/>
                  <a:gd name="T35" fmla="*/ 8 h 35"/>
                  <a:gd name="T36" fmla="*/ 6 w 17"/>
                  <a:gd name="T37" fmla="*/ 4 h 35"/>
                  <a:gd name="T38" fmla="*/ 1 w 17"/>
                  <a:gd name="T39" fmla="*/ 3 h 35"/>
                  <a:gd name="T40" fmla="*/ 6 w 17"/>
                  <a:gd name="T41" fmla="*/ 4 h 35"/>
                  <a:gd name="T42" fmla="*/ 5 w 17"/>
                  <a:gd name="T43" fmla="*/ 3 h 35"/>
                  <a:gd name="T44" fmla="*/ 3 w 17"/>
                  <a:gd name="T45" fmla="*/ 0 h 35"/>
                  <a:gd name="T46" fmla="*/ 1 w 17"/>
                  <a:gd name="T47" fmla="*/ 3 h 35"/>
                  <a:gd name="T48" fmla="*/ 0 w 17"/>
                  <a:gd name="T49" fmla="*/ 4 h 35"/>
                  <a:gd name="T50" fmla="*/ 5 w 17"/>
                  <a:gd name="T51"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35">
                    <a:moveTo>
                      <a:pt x="5" y="6"/>
                    </a:moveTo>
                    <a:lnTo>
                      <a:pt x="0" y="4"/>
                    </a:lnTo>
                    <a:lnTo>
                      <a:pt x="1" y="9"/>
                    </a:lnTo>
                    <a:lnTo>
                      <a:pt x="1" y="13"/>
                    </a:lnTo>
                    <a:lnTo>
                      <a:pt x="2" y="17"/>
                    </a:lnTo>
                    <a:lnTo>
                      <a:pt x="4" y="21"/>
                    </a:lnTo>
                    <a:lnTo>
                      <a:pt x="5" y="25"/>
                    </a:lnTo>
                    <a:lnTo>
                      <a:pt x="7" y="29"/>
                    </a:lnTo>
                    <a:lnTo>
                      <a:pt x="9" y="31"/>
                    </a:lnTo>
                    <a:lnTo>
                      <a:pt x="12" y="35"/>
                    </a:lnTo>
                    <a:lnTo>
                      <a:pt x="17" y="31"/>
                    </a:lnTo>
                    <a:lnTo>
                      <a:pt x="14" y="28"/>
                    </a:lnTo>
                    <a:lnTo>
                      <a:pt x="11" y="26"/>
                    </a:lnTo>
                    <a:lnTo>
                      <a:pt x="10" y="22"/>
                    </a:lnTo>
                    <a:lnTo>
                      <a:pt x="9" y="20"/>
                    </a:lnTo>
                    <a:lnTo>
                      <a:pt x="8" y="16"/>
                    </a:lnTo>
                    <a:lnTo>
                      <a:pt x="7" y="12"/>
                    </a:lnTo>
                    <a:lnTo>
                      <a:pt x="6" y="8"/>
                    </a:lnTo>
                    <a:lnTo>
                      <a:pt x="6" y="4"/>
                    </a:lnTo>
                    <a:lnTo>
                      <a:pt x="1" y="3"/>
                    </a:lnTo>
                    <a:lnTo>
                      <a:pt x="6" y="4"/>
                    </a:lnTo>
                    <a:lnTo>
                      <a:pt x="5" y="3"/>
                    </a:lnTo>
                    <a:lnTo>
                      <a:pt x="3" y="0"/>
                    </a:lnTo>
                    <a:lnTo>
                      <a:pt x="1" y="3"/>
                    </a:lnTo>
                    <a:lnTo>
                      <a:pt x="0" y="4"/>
                    </a:lnTo>
                    <a:lnTo>
                      <a:pt x="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06" name="Freeform 414">
                <a:extLst>
                  <a:ext uri="{FF2B5EF4-FFF2-40B4-BE49-F238E27FC236}">
                    <a16:creationId xmlns:a16="http://schemas.microsoft.com/office/drawing/2014/main" id="{A3C5BCDD-878E-ACBF-1982-9F0B0C4BBCEA}"/>
                  </a:ext>
                </a:extLst>
              </p:cNvPr>
              <p:cNvSpPr>
                <a:spLocks/>
              </p:cNvSpPr>
              <p:nvPr/>
            </p:nvSpPr>
            <p:spPr bwMode="auto">
              <a:xfrm>
                <a:off x="1605" y="2503"/>
                <a:ext cx="7" cy="9"/>
              </a:xfrm>
              <a:custGeom>
                <a:avLst/>
                <a:gdLst>
                  <a:gd name="T0" fmla="*/ 3 w 20"/>
                  <a:gd name="T1" fmla="*/ 0 h 29"/>
                  <a:gd name="T2" fmla="*/ 0 w 20"/>
                  <a:gd name="T3" fmla="*/ 7 h 29"/>
                  <a:gd name="T4" fmla="*/ 0 w 20"/>
                  <a:gd name="T5" fmla="*/ 12 h 29"/>
                  <a:gd name="T6" fmla="*/ 0 w 20"/>
                  <a:gd name="T7" fmla="*/ 17 h 29"/>
                  <a:gd name="T8" fmla="*/ 2 w 20"/>
                  <a:gd name="T9" fmla="*/ 22 h 29"/>
                  <a:gd name="T10" fmla="*/ 5 w 20"/>
                  <a:gd name="T11" fmla="*/ 25 h 29"/>
                  <a:gd name="T12" fmla="*/ 9 w 20"/>
                  <a:gd name="T13" fmla="*/ 27 h 29"/>
                  <a:gd name="T14" fmla="*/ 14 w 20"/>
                  <a:gd name="T15" fmla="*/ 29 h 29"/>
                  <a:gd name="T16" fmla="*/ 20 w 20"/>
                  <a:gd name="T17" fmla="*/ 29 h 29"/>
                  <a:gd name="T18" fmla="*/ 16 w 20"/>
                  <a:gd name="T19" fmla="*/ 26 h 29"/>
                  <a:gd name="T20" fmla="*/ 13 w 20"/>
                  <a:gd name="T21" fmla="*/ 23 h 29"/>
                  <a:gd name="T22" fmla="*/ 10 w 20"/>
                  <a:gd name="T23" fmla="*/ 20 h 29"/>
                  <a:gd name="T24" fmla="*/ 7 w 20"/>
                  <a:gd name="T25" fmla="*/ 16 h 29"/>
                  <a:gd name="T26" fmla="*/ 6 w 20"/>
                  <a:gd name="T27" fmla="*/ 12 h 29"/>
                  <a:gd name="T28" fmla="*/ 4 w 20"/>
                  <a:gd name="T29" fmla="*/ 9 h 29"/>
                  <a:gd name="T30" fmla="*/ 4 w 20"/>
                  <a:gd name="T31" fmla="*/ 4 h 29"/>
                  <a:gd name="T32" fmla="*/ 3 w 20"/>
                  <a:gd name="T33"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9">
                    <a:moveTo>
                      <a:pt x="3" y="0"/>
                    </a:moveTo>
                    <a:lnTo>
                      <a:pt x="0" y="7"/>
                    </a:lnTo>
                    <a:lnTo>
                      <a:pt x="0" y="12"/>
                    </a:lnTo>
                    <a:lnTo>
                      <a:pt x="0" y="17"/>
                    </a:lnTo>
                    <a:lnTo>
                      <a:pt x="2" y="22"/>
                    </a:lnTo>
                    <a:lnTo>
                      <a:pt x="5" y="25"/>
                    </a:lnTo>
                    <a:lnTo>
                      <a:pt x="9" y="27"/>
                    </a:lnTo>
                    <a:lnTo>
                      <a:pt x="14" y="29"/>
                    </a:lnTo>
                    <a:lnTo>
                      <a:pt x="20" y="29"/>
                    </a:lnTo>
                    <a:lnTo>
                      <a:pt x="16" y="26"/>
                    </a:lnTo>
                    <a:lnTo>
                      <a:pt x="13" y="23"/>
                    </a:lnTo>
                    <a:lnTo>
                      <a:pt x="10" y="20"/>
                    </a:lnTo>
                    <a:lnTo>
                      <a:pt x="7" y="16"/>
                    </a:lnTo>
                    <a:lnTo>
                      <a:pt x="6" y="12"/>
                    </a:lnTo>
                    <a:lnTo>
                      <a:pt x="4" y="9"/>
                    </a:lnTo>
                    <a:lnTo>
                      <a:pt x="4" y="4"/>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07" name="Freeform 415">
                <a:extLst>
                  <a:ext uri="{FF2B5EF4-FFF2-40B4-BE49-F238E27FC236}">
                    <a16:creationId xmlns:a16="http://schemas.microsoft.com/office/drawing/2014/main" id="{4949D522-598F-5373-A280-42953AB8CED7}"/>
                  </a:ext>
                </a:extLst>
              </p:cNvPr>
              <p:cNvSpPr>
                <a:spLocks/>
              </p:cNvSpPr>
              <p:nvPr/>
            </p:nvSpPr>
            <p:spPr bwMode="auto">
              <a:xfrm>
                <a:off x="1604" y="2502"/>
                <a:ext cx="9" cy="11"/>
              </a:xfrm>
              <a:custGeom>
                <a:avLst/>
                <a:gdLst>
                  <a:gd name="T0" fmla="*/ 23 w 26"/>
                  <a:gd name="T1" fmla="*/ 32 h 32"/>
                  <a:gd name="T2" fmla="*/ 24 w 26"/>
                  <a:gd name="T3" fmla="*/ 27 h 32"/>
                  <a:gd name="T4" fmla="*/ 17 w 26"/>
                  <a:gd name="T5" fmla="*/ 27 h 32"/>
                  <a:gd name="T6" fmla="*/ 13 w 26"/>
                  <a:gd name="T7" fmla="*/ 26 h 32"/>
                  <a:gd name="T8" fmla="*/ 10 w 26"/>
                  <a:gd name="T9" fmla="*/ 24 h 32"/>
                  <a:gd name="T10" fmla="*/ 8 w 26"/>
                  <a:gd name="T11" fmla="*/ 21 h 32"/>
                  <a:gd name="T12" fmla="*/ 7 w 26"/>
                  <a:gd name="T13" fmla="*/ 17 h 32"/>
                  <a:gd name="T14" fmla="*/ 6 w 26"/>
                  <a:gd name="T15" fmla="*/ 13 h 32"/>
                  <a:gd name="T16" fmla="*/ 7 w 26"/>
                  <a:gd name="T17" fmla="*/ 8 h 32"/>
                  <a:gd name="T18" fmla="*/ 9 w 26"/>
                  <a:gd name="T19" fmla="*/ 2 h 32"/>
                  <a:gd name="T20" fmla="*/ 4 w 26"/>
                  <a:gd name="T21" fmla="*/ 0 h 32"/>
                  <a:gd name="T22" fmla="*/ 1 w 26"/>
                  <a:gd name="T23" fmla="*/ 7 h 32"/>
                  <a:gd name="T24" fmla="*/ 0 w 26"/>
                  <a:gd name="T25" fmla="*/ 13 h 32"/>
                  <a:gd name="T26" fmla="*/ 1 w 26"/>
                  <a:gd name="T27" fmla="*/ 19 h 32"/>
                  <a:gd name="T28" fmla="*/ 3 w 26"/>
                  <a:gd name="T29" fmla="*/ 24 h 32"/>
                  <a:gd name="T30" fmla="*/ 7 w 26"/>
                  <a:gd name="T31" fmla="*/ 28 h 32"/>
                  <a:gd name="T32" fmla="*/ 11 w 26"/>
                  <a:gd name="T33" fmla="*/ 32 h 32"/>
                  <a:gd name="T34" fmla="*/ 17 w 26"/>
                  <a:gd name="T35" fmla="*/ 32 h 32"/>
                  <a:gd name="T36" fmla="*/ 24 w 26"/>
                  <a:gd name="T37" fmla="*/ 32 h 32"/>
                  <a:gd name="T38" fmla="*/ 25 w 26"/>
                  <a:gd name="T39" fmla="*/ 27 h 32"/>
                  <a:gd name="T40" fmla="*/ 24 w 26"/>
                  <a:gd name="T41" fmla="*/ 32 h 32"/>
                  <a:gd name="T42" fmla="*/ 25 w 26"/>
                  <a:gd name="T43" fmla="*/ 32 h 32"/>
                  <a:gd name="T44" fmla="*/ 26 w 26"/>
                  <a:gd name="T45" fmla="*/ 30 h 32"/>
                  <a:gd name="T46" fmla="*/ 25 w 26"/>
                  <a:gd name="T47" fmla="*/ 28 h 32"/>
                  <a:gd name="T48" fmla="*/ 24 w 26"/>
                  <a:gd name="T49" fmla="*/ 27 h 32"/>
                  <a:gd name="T50" fmla="*/ 23 w 26"/>
                  <a:gd name="T5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32">
                    <a:moveTo>
                      <a:pt x="23" y="32"/>
                    </a:moveTo>
                    <a:lnTo>
                      <a:pt x="24" y="27"/>
                    </a:lnTo>
                    <a:lnTo>
                      <a:pt x="17" y="27"/>
                    </a:lnTo>
                    <a:lnTo>
                      <a:pt x="13" y="26"/>
                    </a:lnTo>
                    <a:lnTo>
                      <a:pt x="10" y="24"/>
                    </a:lnTo>
                    <a:lnTo>
                      <a:pt x="8" y="21"/>
                    </a:lnTo>
                    <a:lnTo>
                      <a:pt x="7" y="17"/>
                    </a:lnTo>
                    <a:lnTo>
                      <a:pt x="6" y="13"/>
                    </a:lnTo>
                    <a:lnTo>
                      <a:pt x="7" y="8"/>
                    </a:lnTo>
                    <a:lnTo>
                      <a:pt x="9" y="2"/>
                    </a:lnTo>
                    <a:lnTo>
                      <a:pt x="4" y="0"/>
                    </a:lnTo>
                    <a:lnTo>
                      <a:pt x="1" y="7"/>
                    </a:lnTo>
                    <a:lnTo>
                      <a:pt x="0" y="13"/>
                    </a:lnTo>
                    <a:lnTo>
                      <a:pt x="1" y="19"/>
                    </a:lnTo>
                    <a:lnTo>
                      <a:pt x="3" y="24"/>
                    </a:lnTo>
                    <a:lnTo>
                      <a:pt x="7" y="28"/>
                    </a:lnTo>
                    <a:lnTo>
                      <a:pt x="11" y="32"/>
                    </a:lnTo>
                    <a:lnTo>
                      <a:pt x="17" y="32"/>
                    </a:lnTo>
                    <a:lnTo>
                      <a:pt x="24" y="32"/>
                    </a:lnTo>
                    <a:lnTo>
                      <a:pt x="25" y="27"/>
                    </a:lnTo>
                    <a:lnTo>
                      <a:pt x="24" y="32"/>
                    </a:lnTo>
                    <a:lnTo>
                      <a:pt x="25" y="32"/>
                    </a:lnTo>
                    <a:lnTo>
                      <a:pt x="26" y="30"/>
                    </a:lnTo>
                    <a:lnTo>
                      <a:pt x="25" y="28"/>
                    </a:lnTo>
                    <a:lnTo>
                      <a:pt x="24" y="27"/>
                    </a:lnTo>
                    <a:lnTo>
                      <a:pt x="2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08" name="Freeform 416">
                <a:extLst>
                  <a:ext uri="{FF2B5EF4-FFF2-40B4-BE49-F238E27FC236}">
                    <a16:creationId xmlns:a16="http://schemas.microsoft.com/office/drawing/2014/main" id="{7EFC0EF8-93C0-E9A9-930B-7CA75DCCB240}"/>
                  </a:ext>
                </a:extLst>
              </p:cNvPr>
              <p:cNvSpPr>
                <a:spLocks/>
              </p:cNvSpPr>
              <p:nvPr/>
            </p:nvSpPr>
            <p:spPr bwMode="auto">
              <a:xfrm>
                <a:off x="1605" y="2501"/>
                <a:ext cx="7" cy="12"/>
              </a:xfrm>
              <a:custGeom>
                <a:avLst/>
                <a:gdLst>
                  <a:gd name="T0" fmla="*/ 4 w 21"/>
                  <a:gd name="T1" fmla="*/ 4 h 34"/>
                  <a:gd name="T2" fmla="*/ 0 w 21"/>
                  <a:gd name="T3" fmla="*/ 3 h 34"/>
                  <a:gd name="T4" fmla="*/ 0 w 21"/>
                  <a:gd name="T5" fmla="*/ 8 h 34"/>
                  <a:gd name="T6" fmla="*/ 0 w 21"/>
                  <a:gd name="T7" fmla="*/ 13 h 34"/>
                  <a:gd name="T8" fmla="*/ 2 w 21"/>
                  <a:gd name="T9" fmla="*/ 17 h 34"/>
                  <a:gd name="T10" fmla="*/ 4 w 21"/>
                  <a:gd name="T11" fmla="*/ 21 h 34"/>
                  <a:gd name="T12" fmla="*/ 7 w 21"/>
                  <a:gd name="T13" fmla="*/ 25 h 34"/>
                  <a:gd name="T14" fmla="*/ 9 w 21"/>
                  <a:gd name="T15" fmla="*/ 29 h 34"/>
                  <a:gd name="T16" fmla="*/ 13 w 21"/>
                  <a:gd name="T17" fmla="*/ 32 h 34"/>
                  <a:gd name="T18" fmla="*/ 18 w 21"/>
                  <a:gd name="T19" fmla="*/ 34 h 34"/>
                  <a:gd name="T20" fmla="*/ 21 w 21"/>
                  <a:gd name="T21" fmla="*/ 30 h 34"/>
                  <a:gd name="T22" fmla="*/ 17 w 21"/>
                  <a:gd name="T23" fmla="*/ 27 h 34"/>
                  <a:gd name="T24" fmla="*/ 14 w 21"/>
                  <a:gd name="T25" fmla="*/ 24 h 34"/>
                  <a:gd name="T26" fmla="*/ 11 w 21"/>
                  <a:gd name="T27" fmla="*/ 21 h 34"/>
                  <a:gd name="T28" fmla="*/ 9 w 21"/>
                  <a:gd name="T29" fmla="*/ 19 h 34"/>
                  <a:gd name="T30" fmla="*/ 8 w 21"/>
                  <a:gd name="T31" fmla="*/ 15 h 34"/>
                  <a:gd name="T32" fmla="*/ 6 w 21"/>
                  <a:gd name="T33" fmla="*/ 11 h 34"/>
                  <a:gd name="T34" fmla="*/ 6 w 21"/>
                  <a:gd name="T35" fmla="*/ 7 h 34"/>
                  <a:gd name="T36" fmla="*/ 5 w 21"/>
                  <a:gd name="T37" fmla="*/ 3 h 34"/>
                  <a:gd name="T38" fmla="*/ 0 w 21"/>
                  <a:gd name="T39" fmla="*/ 2 h 34"/>
                  <a:gd name="T40" fmla="*/ 5 w 21"/>
                  <a:gd name="T41" fmla="*/ 3 h 34"/>
                  <a:gd name="T42" fmla="*/ 4 w 21"/>
                  <a:gd name="T43" fmla="*/ 2 h 34"/>
                  <a:gd name="T44" fmla="*/ 2 w 21"/>
                  <a:gd name="T45" fmla="*/ 0 h 34"/>
                  <a:gd name="T46" fmla="*/ 0 w 21"/>
                  <a:gd name="T47" fmla="*/ 2 h 34"/>
                  <a:gd name="T48" fmla="*/ 0 w 21"/>
                  <a:gd name="T49" fmla="*/ 3 h 34"/>
                  <a:gd name="T50" fmla="*/ 4 w 21"/>
                  <a:gd name="T5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34">
                    <a:moveTo>
                      <a:pt x="4" y="4"/>
                    </a:moveTo>
                    <a:lnTo>
                      <a:pt x="0" y="3"/>
                    </a:lnTo>
                    <a:lnTo>
                      <a:pt x="0" y="8"/>
                    </a:lnTo>
                    <a:lnTo>
                      <a:pt x="0" y="13"/>
                    </a:lnTo>
                    <a:lnTo>
                      <a:pt x="2" y="17"/>
                    </a:lnTo>
                    <a:lnTo>
                      <a:pt x="4" y="21"/>
                    </a:lnTo>
                    <a:lnTo>
                      <a:pt x="7" y="25"/>
                    </a:lnTo>
                    <a:lnTo>
                      <a:pt x="9" y="29"/>
                    </a:lnTo>
                    <a:lnTo>
                      <a:pt x="13" y="32"/>
                    </a:lnTo>
                    <a:lnTo>
                      <a:pt x="18" y="34"/>
                    </a:lnTo>
                    <a:lnTo>
                      <a:pt x="21" y="30"/>
                    </a:lnTo>
                    <a:lnTo>
                      <a:pt x="17" y="27"/>
                    </a:lnTo>
                    <a:lnTo>
                      <a:pt x="14" y="24"/>
                    </a:lnTo>
                    <a:lnTo>
                      <a:pt x="11" y="21"/>
                    </a:lnTo>
                    <a:lnTo>
                      <a:pt x="9" y="19"/>
                    </a:lnTo>
                    <a:lnTo>
                      <a:pt x="8" y="15"/>
                    </a:lnTo>
                    <a:lnTo>
                      <a:pt x="6" y="11"/>
                    </a:lnTo>
                    <a:lnTo>
                      <a:pt x="6" y="7"/>
                    </a:lnTo>
                    <a:lnTo>
                      <a:pt x="5" y="3"/>
                    </a:lnTo>
                    <a:lnTo>
                      <a:pt x="0" y="2"/>
                    </a:lnTo>
                    <a:lnTo>
                      <a:pt x="5" y="3"/>
                    </a:lnTo>
                    <a:lnTo>
                      <a:pt x="4" y="2"/>
                    </a:lnTo>
                    <a:lnTo>
                      <a:pt x="2" y="0"/>
                    </a:lnTo>
                    <a:lnTo>
                      <a:pt x="0" y="2"/>
                    </a:lnTo>
                    <a:lnTo>
                      <a:pt x="0" y="3"/>
                    </a:ln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09" name="Freeform 417">
                <a:extLst>
                  <a:ext uri="{FF2B5EF4-FFF2-40B4-BE49-F238E27FC236}">
                    <a16:creationId xmlns:a16="http://schemas.microsoft.com/office/drawing/2014/main" id="{D14C377A-327B-3624-717B-72A0D1EF4D1C}"/>
                  </a:ext>
                </a:extLst>
              </p:cNvPr>
              <p:cNvSpPr>
                <a:spLocks/>
              </p:cNvSpPr>
              <p:nvPr/>
            </p:nvSpPr>
            <p:spPr bwMode="auto">
              <a:xfrm>
                <a:off x="1594" y="2484"/>
                <a:ext cx="6" cy="11"/>
              </a:xfrm>
              <a:custGeom>
                <a:avLst/>
                <a:gdLst>
                  <a:gd name="T0" fmla="*/ 4 w 18"/>
                  <a:gd name="T1" fmla="*/ 0 h 33"/>
                  <a:gd name="T2" fmla="*/ 1 w 18"/>
                  <a:gd name="T3" fmla="*/ 5 h 33"/>
                  <a:gd name="T4" fmla="*/ 0 w 18"/>
                  <a:gd name="T5" fmla="*/ 10 h 33"/>
                  <a:gd name="T6" fmla="*/ 0 w 18"/>
                  <a:gd name="T7" fmla="*/ 15 h 33"/>
                  <a:gd name="T8" fmla="*/ 1 w 18"/>
                  <a:gd name="T9" fmla="*/ 20 h 33"/>
                  <a:gd name="T10" fmla="*/ 4 w 18"/>
                  <a:gd name="T11" fmla="*/ 24 h 33"/>
                  <a:gd name="T12" fmla="*/ 7 w 18"/>
                  <a:gd name="T13" fmla="*/ 27 h 33"/>
                  <a:gd name="T14" fmla="*/ 12 w 18"/>
                  <a:gd name="T15" fmla="*/ 31 h 33"/>
                  <a:gd name="T16" fmla="*/ 18 w 18"/>
                  <a:gd name="T17" fmla="*/ 33 h 33"/>
                  <a:gd name="T18" fmla="*/ 14 w 18"/>
                  <a:gd name="T19" fmla="*/ 29 h 33"/>
                  <a:gd name="T20" fmla="*/ 12 w 18"/>
                  <a:gd name="T21" fmla="*/ 25 h 33"/>
                  <a:gd name="T22" fmla="*/ 10 w 18"/>
                  <a:gd name="T23" fmla="*/ 21 h 33"/>
                  <a:gd name="T24" fmla="*/ 8 w 18"/>
                  <a:gd name="T25" fmla="*/ 17 h 33"/>
                  <a:gd name="T26" fmla="*/ 7 w 18"/>
                  <a:gd name="T27" fmla="*/ 13 h 33"/>
                  <a:gd name="T28" fmla="*/ 6 w 18"/>
                  <a:gd name="T29" fmla="*/ 9 h 33"/>
                  <a:gd name="T30" fmla="*/ 5 w 18"/>
                  <a:gd name="T31" fmla="*/ 5 h 33"/>
                  <a:gd name="T32" fmla="*/ 4 w 18"/>
                  <a:gd name="T3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33">
                    <a:moveTo>
                      <a:pt x="4" y="0"/>
                    </a:moveTo>
                    <a:lnTo>
                      <a:pt x="1" y="5"/>
                    </a:lnTo>
                    <a:lnTo>
                      <a:pt x="0" y="10"/>
                    </a:lnTo>
                    <a:lnTo>
                      <a:pt x="0" y="15"/>
                    </a:lnTo>
                    <a:lnTo>
                      <a:pt x="1" y="20"/>
                    </a:lnTo>
                    <a:lnTo>
                      <a:pt x="4" y="24"/>
                    </a:lnTo>
                    <a:lnTo>
                      <a:pt x="7" y="27"/>
                    </a:lnTo>
                    <a:lnTo>
                      <a:pt x="12" y="31"/>
                    </a:lnTo>
                    <a:lnTo>
                      <a:pt x="18" y="33"/>
                    </a:lnTo>
                    <a:lnTo>
                      <a:pt x="14" y="29"/>
                    </a:lnTo>
                    <a:lnTo>
                      <a:pt x="12" y="25"/>
                    </a:lnTo>
                    <a:lnTo>
                      <a:pt x="10" y="21"/>
                    </a:lnTo>
                    <a:lnTo>
                      <a:pt x="8" y="17"/>
                    </a:lnTo>
                    <a:lnTo>
                      <a:pt x="7" y="13"/>
                    </a:lnTo>
                    <a:lnTo>
                      <a:pt x="6" y="9"/>
                    </a:lnTo>
                    <a:lnTo>
                      <a:pt x="5" y="5"/>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10" name="Freeform 418">
                <a:extLst>
                  <a:ext uri="{FF2B5EF4-FFF2-40B4-BE49-F238E27FC236}">
                    <a16:creationId xmlns:a16="http://schemas.microsoft.com/office/drawing/2014/main" id="{B4374751-CB2A-257E-B0DD-2D30BE105A30}"/>
                  </a:ext>
                </a:extLst>
              </p:cNvPr>
              <p:cNvSpPr>
                <a:spLocks/>
              </p:cNvSpPr>
              <p:nvPr/>
            </p:nvSpPr>
            <p:spPr bwMode="auto">
              <a:xfrm>
                <a:off x="1593" y="2484"/>
                <a:ext cx="8" cy="12"/>
              </a:xfrm>
              <a:custGeom>
                <a:avLst/>
                <a:gdLst>
                  <a:gd name="T0" fmla="*/ 18 w 23"/>
                  <a:gd name="T1" fmla="*/ 36 h 37"/>
                  <a:gd name="T2" fmla="*/ 21 w 23"/>
                  <a:gd name="T3" fmla="*/ 32 h 37"/>
                  <a:gd name="T4" fmla="*/ 16 w 23"/>
                  <a:gd name="T5" fmla="*/ 30 h 37"/>
                  <a:gd name="T6" fmla="*/ 11 w 23"/>
                  <a:gd name="T7" fmla="*/ 26 h 37"/>
                  <a:gd name="T8" fmla="*/ 9 w 23"/>
                  <a:gd name="T9" fmla="*/ 23 h 37"/>
                  <a:gd name="T10" fmla="*/ 7 w 23"/>
                  <a:gd name="T11" fmla="*/ 20 h 37"/>
                  <a:gd name="T12" fmla="*/ 5 w 23"/>
                  <a:gd name="T13" fmla="*/ 16 h 37"/>
                  <a:gd name="T14" fmla="*/ 5 w 23"/>
                  <a:gd name="T15" fmla="*/ 12 h 37"/>
                  <a:gd name="T16" fmla="*/ 7 w 23"/>
                  <a:gd name="T17" fmla="*/ 7 h 37"/>
                  <a:gd name="T18" fmla="*/ 9 w 23"/>
                  <a:gd name="T19" fmla="*/ 3 h 37"/>
                  <a:gd name="T20" fmla="*/ 4 w 23"/>
                  <a:gd name="T21" fmla="*/ 0 h 37"/>
                  <a:gd name="T22" fmla="*/ 1 w 23"/>
                  <a:gd name="T23" fmla="*/ 5 h 37"/>
                  <a:gd name="T24" fmla="*/ 0 w 23"/>
                  <a:gd name="T25" fmla="*/ 11 h 37"/>
                  <a:gd name="T26" fmla="*/ 0 w 23"/>
                  <a:gd name="T27" fmla="*/ 17 h 37"/>
                  <a:gd name="T28" fmla="*/ 1 w 23"/>
                  <a:gd name="T29" fmla="*/ 22 h 37"/>
                  <a:gd name="T30" fmla="*/ 4 w 23"/>
                  <a:gd name="T31" fmla="*/ 26 h 37"/>
                  <a:gd name="T32" fmla="*/ 8 w 23"/>
                  <a:gd name="T33" fmla="*/ 31 h 37"/>
                  <a:gd name="T34" fmla="*/ 14 w 23"/>
                  <a:gd name="T35" fmla="*/ 34 h 37"/>
                  <a:gd name="T36" fmla="*/ 20 w 23"/>
                  <a:gd name="T37" fmla="*/ 37 h 37"/>
                  <a:gd name="T38" fmla="*/ 22 w 23"/>
                  <a:gd name="T39" fmla="*/ 33 h 37"/>
                  <a:gd name="T40" fmla="*/ 20 w 23"/>
                  <a:gd name="T41" fmla="*/ 37 h 37"/>
                  <a:gd name="T42" fmla="*/ 22 w 23"/>
                  <a:gd name="T43" fmla="*/ 37 h 37"/>
                  <a:gd name="T44" fmla="*/ 23 w 23"/>
                  <a:gd name="T45" fmla="*/ 35 h 37"/>
                  <a:gd name="T46" fmla="*/ 22 w 23"/>
                  <a:gd name="T47" fmla="*/ 33 h 37"/>
                  <a:gd name="T48" fmla="*/ 21 w 23"/>
                  <a:gd name="T49" fmla="*/ 32 h 37"/>
                  <a:gd name="T50" fmla="*/ 18 w 23"/>
                  <a:gd name="T5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37">
                    <a:moveTo>
                      <a:pt x="18" y="36"/>
                    </a:moveTo>
                    <a:lnTo>
                      <a:pt x="21" y="32"/>
                    </a:lnTo>
                    <a:lnTo>
                      <a:pt x="16" y="30"/>
                    </a:lnTo>
                    <a:lnTo>
                      <a:pt x="11" y="26"/>
                    </a:lnTo>
                    <a:lnTo>
                      <a:pt x="9" y="23"/>
                    </a:lnTo>
                    <a:lnTo>
                      <a:pt x="7" y="20"/>
                    </a:lnTo>
                    <a:lnTo>
                      <a:pt x="5" y="16"/>
                    </a:lnTo>
                    <a:lnTo>
                      <a:pt x="5" y="12"/>
                    </a:lnTo>
                    <a:lnTo>
                      <a:pt x="7" y="7"/>
                    </a:lnTo>
                    <a:lnTo>
                      <a:pt x="9" y="3"/>
                    </a:lnTo>
                    <a:lnTo>
                      <a:pt x="4" y="0"/>
                    </a:lnTo>
                    <a:lnTo>
                      <a:pt x="1" y="5"/>
                    </a:lnTo>
                    <a:lnTo>
                      <a:pt x="0" y="11"/>
                    </a:lnTo>
                    <a:lnTo>
                      <a:pt x="0" y="17"/>
                    </a:lnTo>
                    <a:lnTo>
                      <a:pt x="1" y="22"/>
                    </a:lnTo>
                    <a:lnTo>
                      <a:pt x="4" y="26"/>
                    </a:lnTo>
                    <a:lnTo>
                      <a:pt x="8" y="31"/>
                    </a:lnTo>
                    <a:lnTo>
                      <a:pt x="14" y="34"/>
                    </a:lnTo>
                    <a:lnTo>
                      <a:pt x="20" y="37"/>
                    </a:lnTo>
                    <a:lnTo>
                      <a:pt x="22" y="33"/>
                    </a:lnTo>
                    <a:lnTo>
                      <a:pt x="20" y="37"/>
                    </a:lnTo>
                    <a:lnTo>
                      <a:pt x="22" y="37"/>
                    </a:lnTo>
                    <a:lnTo>
                      <a:pt x="23" y="35"/>
                    </a:lnTo>
                    <a:lnTo>
                      <a:pt x="22" y="33"/>
                    </a:lnTo>
                    <a:lnTo>
                      <a:pt x="21" y="32"/>
                    </a:lnTo>
                    <a:lnTo>
                      <a:pt x="18"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11" name="Freeform 419">
                <a:extLst>
                  <a:ext uri="{FF2B5EF4-FFF2-40B4-BE49-F238E27FC236}">
                    <a16:creationId xmlns:a16="http://schemas.microsoft.com/office/drawing/2014/main" id="{5C5A4532-C2B7-0BC7-7769-0C5B53B14371}"/>
                  </a:ext>
                </a:extLst>
              </p:cNvPr>
              <p:cNvSpPr>
                <a:spLocks/>
              </p:cNvSpPr>
              <p:nvPr/>
            </p:nvSpPr>
            <p:spPr bwMode="auto">
              <a:xfrm>
                <a:off x="1595" y="2483"/>
                <a:ext cx="6" cy="13"/>
              </a:xfrm>
              <a:custGeom>
                <a:avLst/>
                <a:gdLst>
                  <a:gd name="T0" fmla="*/ 5 w 19"/>
                  <a:gd name="T1" fmla="*/ 5 h 38"/>
                  <a:gd name="T2" fmla="*/ 0 w 19"/>
                  <a:gd name="T3" fmla="*/ 3 h 38"/>
                  <a:gd name="T4" fmla="*/ 1 w 19"/>
                  <a:gd name="T5" fmla="*/ 9 h 38"/>
                  <a:gd name="T6" fmla="*/ 2 w 19"/>
                  <a:gd name="T7" fmla="*/ 13 h 38"/>
                  <a:gd name="T8" fmla="*/ 3 w 19"/>
                  <a:gd name="T9" fmla="*/ 17 h 38"/>
                  <a:gd name="T10" fmla="*/ 4 w 19"/>
                  <a:gd name="T11" fmla="*/ 22 h 38"/>
                  <a:gd name="T12" fmla="*/ 6 w 19"/>
                  <a:gd name="T13" fmla="*/ 26 h 38"/>
                  <a:gd name="T14" fmla="*/ 9 w 19"/>
                  <a:gd name="T15" fmla="*/ 30 h 38"/>
                  <a:gd name="T16" fmla="*/ 11 w 19"/>
                  <a:gd name="T17" fmla="*/ 34 h 38"/>
                  <a:gd name="T18" fmla="*/ 14 w 19"/>
                  <a:gd name="T19" fmla="*/ 38 h 38"/>
                  <a:gd name="T20" fmla="*/ 19 w 19"/>
                  <a:gd name="T21" fmla="*/ 34 h 38"/>
                  <a:gd name="T22" fmla="*/ 16 w 19"/>
                  <a:gd name="T23" fmla="*/ 30 h 38"/>
                  <a:gd name="T24" fmla="*/ 13 w 19"/>
                  <a:gd name="T25" fmla="*/ 27 h 38"/>
                  <a:gd name="T26" fmla="*/ 11 w 19"/>
                  <a:gd name="T27" fmla="*/ 23 h 38"/>
                  <a:gd name="T28" fmla="*/ 9 w 19"/>
                  <a:gd name="T29" fmla="*/ 19 h 38"/>
                  <a:gd name="T30" fmla="*/ 8 w 19"/>
                  <a:gd name="T31" fmla="*/ 17 h 38"/>
                  <a:gd name="T32" fmla="*/ 7 w 19"/>
                  <a:gd name="T33" fmla="*/ 12 h 38"/>
                  <a:gd name="T34" fmla="*/ 6 w 19"/>
                  <a:gd name="T35" fmla="*/ 8 h 38"/>
                  <a:gd name="T36" fmla="*/ 6 w 19"/>
                  <a:gd name="T37" fmla="*/ 3 h 38"/>
                  <a:gd name="T38" fmla="*/ 1 w 19"/>
                  <a:gd name="T39" fmla="*/ 2 h 38"/>
                  <a:gd name="T40" fmla="*/ 6 w 19"/>
                  <a:gd name="T41" fmla="*/ 3 h 38"/>
                  <a:gd name="T42" fmla="*/ 4 w 19"/>
                  <a:gd name="T43" fmla="*/ 2 h 38"/>
                  <a:gd name="T44" fmla="*/ 3 w 19"/>
                  <a:gd name="T45" fmla="*/ 0 h 38"/>
                  <a:gd name="T46" fmla="*/ 1 w 19"/>
                  <a:gd name="T47" fmla="*/ 2 h 38"/>
                  <a:gd name="T48" fmla="*/ 0 w 19"/>
                  <a:gd name="T49" fmla="*/ 3 h 38"/>
                  <a:gd name="T50" fmla="*/ 5 w 1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38">
                    <a:moveTo>
                      <a:pt x="5" y="5"/>
                    </a:moveTo>
                    <a:lnTo>
                      <a:pt x="0" y="3"/>
                    </a:lnTo>
                    <a:lnTo>
                      <a:pt x="1" y="9"/>
                    </a:lnTo>
                    <a:lnTo>
                      <a:pt x="2" y="13"/>
                    </a:lnTo>
                    <a:lnTo>
                      <a:pt x="3" y="17"/>
                    </a:lnTo>
                    <a:lnTo>
                      <a:pt x="4" y="22"/>
                    </a:lnTo>
                    <a:lnTo>
                      <a:pt x="6" y="26"/>
                    </a:lnTo>
                    <a:lnTo>
                      <a:pt x="9" y="30"/>
                    </a:lnTo>
                    <a:lnTo>
                      <a:pt x="11" y="34"/>
                    </a:lnTo>
                    <a:lnTo>
                      <a:pt x="14" y="38"/>
                    </a:lnTo>
                    <a:lnTo>
                      <a:pt x="19" y="34"/>
                    </a:lnTo>
                    <a:lnTo>
                      <a:pt x="16" y="30"/>
                    </a:lnTo>
                    <a:lnTo>
                      <a:pt x="13" y="27"/>
                    </a:lnTo>
                    <a:lnTo>
                      <a:pt x="11" y="23"/>
                    </a:lnTo>
                    <a:lnTo>
                      <a:pt x="9" y="19"/>
                    </a:lnTo>
                    <a:lnTo>
                      <a:pt x="8" y="17"/>
                    </a:lnTo>
                    <a:lnTo>
                      <a:pt x="7" y="12"/>
                    </a:lnTo>
                    <a:lnTo>
                      <a:pt x="6" y="8"/>
                    </a:lnTo>
                    <a:lnTo>
                      <a:pt x="6" y="3"/>
                    </a:lnTo>
                    <a:lnTo>
                      <a:pt x="1" y="2"/>
                    </a:lnTo>
                    <a:lnTo>
                      <a:pt x="6" y="3"/>
                    </a:lnTo>
                    <a:lnTo>
                      <a:pt x="4" y="2"/>
                    </a:lnTo>
                    <a:lnTo>
                      <a:pt x="3" y="0"/>
                    </a:lnTo>
                    <a:lnTo>
                      <a:pt x="1" y="2"/>
                    </a:lnTo>
                    <a:lnTo>
                      <a:pt x="0" y="3"/>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12" name="Freeform 420">
                <a:extLst>
                  <a:ext uri="{FF2B5EF4-FFF2-40B4-BE49-F238E27FC236}">
                    <a16:creationId xmlns:a16="http://schemas.microsoft.com/office/drawing/2014/main" id="{2D281398-2FC0-74DE-3399-C11E40228071}"/>
                  </a:ext>
                </a:extLst>
              </p:cNvPr>
              <p:cNvSpPr>
                <a:spLocks/>
              </p:cNvSpPr>
              <p:nvPr/>
            </p:nvSpPr>
            <p:spPr bwMode="auto">
              <a:xfrm>
                <a:off x="1585" y="2470"/>
                <a:ext cx="5" cy="9"/>
              </a:xfrm>
              <a:custGeom>
                <a:avLst/>
                <a:gdLst>
                  <a:gd name="T0" fmla="*/ 4 w 15"/>
                  <a:gd name="T1" fmla="*/ 0 h 27"/>
                  <a:gd name="T2" fmla="*/ 1 w 15"/>
                  <a:gd name="T3" fmla="*/ 5 h 27"/>
                  <a:gd name="T4" fmla="*/ 0 w 15"/>
                  <a:gd name="T5" fmla="*/ 9 h 27"/>
                  <a:gd name="T6" fmla="*/ 0 w 15"/>
                  <a:gd name="T7" fmla="*/ 14 h 27"/>
                  <a:gd name="T8" fmla="*/ 0 w 15"/>
                  <a:gd name="T9" fmla="*/ 17 h 27"/>
                  <a:gd name="T10" fmla="*/ 2 w 15"/>
                  <a:gd name="T11" fmla="*/ 21 h 27"/>
                  <a:gd name="T12" fmla="*/ 6 w 15"/>
                  <a:gd name="T13" fmla="*/ 23 h 27"/>
                  <a:gd name="T14" fmla="*/ 9 w 15"/>
                  <a:gd name="T15" fmla="*/ 25 h 27"/>
                  <a:gd name="T16" fmla="*/ 15 w 15"/>
                  <a:gd name="T17" fmla="*/ 27 h 27"/>
                  <a:gd name="T18" fmla="*/ 12 w 15"/>
                  <a:gd name="T19" fmla="*/ 24 h 27"/>
                  <a:gd name="T20" fmla="*/ 10 w 15"/>
                  <a:gd name="T21" fmla="*/ 21 h 27"/>
                  <a:gd name="T22" fmla="*/ 8 w 15"/>
                  <a:gd name="T23" fmla="*/ 18 h 27"/>
                  <a:gd name="T24" fmla="*/ 6 w 15"/>
                  <a:gd name="T25" fmla="*/ 14 h 27"/>
                  <a:gd name="T26" fmla="*/ 5 w 15"/>
                  <a:gd name="T27" fmla="*/ 10 h 27"/>
                  <a:gd name="T28" fmla="*/ 4 w 15"/>
                  <a:gd name="T29" fmla="*/ 7 h 27"/>
                  <a:gd name="T30" fmla="*/ 4 w 15"/>
                  <a:gd name="T31" fmla="*/ 3 h 27"/>
                  <a:gd name="T32" fmla="*/ 4 w 15"/>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7">
                    <a:moveTo>
                      <a:pt x="4" y="0"/>
                    </a:moveTo>
                    <a:lnTo>
                      <a:pt x="1" y="5"/>
                    </a:lnTo>
                    <a:lnTo>
                      <a:pt x="0" y="9"/>
                    </a:lnTo>
                    <a:lnTo>
                      <a:pt x="0" y="14"/>
                    </a:lnTo>
                    <a:lnTo>
                      <a:pt x="0" y="17"/>
                    </a:lnTo>
                    <a:lnTo>
                      <a:pt x="2" y="21"/>
                    </a:lnTo>
                    <a:lnTo>
                      <a:pt x="6" y="23"/>
                    </a:lnTo>
                    <a:lnTo>
                      <a:pt x="9" y="25"/>
                    </a:lnTo>
                    <a:lnTo>
                      <a:pt x="15" y="27"/>
                    </a:lnTo>
                    <a:lnTo>
                      <a:pt x="12" y="24"/>
                    </a:lnTo>
                    <a:lnTo>
                      <a:pt x="10" y="21"/>
                    </a:lnTo>
                    <a:lnTo>
                      <a:pt x="8" y="18"/>
                    </a:lnTo>
                    <a:lnTo>
                      <a:pt x="6" y="14"/>
                    </a:lnTo>
                    <a:lnTo>
                      <a:pt x="5" y="10"/>
                    </a:lnTo>
                    <a:lnTo>
                      <a:pt x="4" y="7"/>
                    </a:lnTo>
                    <a:lnTo>
                      <a:pt x="4" y="3"/>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13" name="Freeform 421">
                <a:extLst>
                  <a:ext uri="{FF2B5EF4-FFF2-40B4-BE49-F238E27FC236}">
                    <a16:creationId xmlns:a16="http://schemas.microsoft.com/office/drawing/2014/main" id="{DE890CD5-0149-2B31-E57A-1D9E1050D818}"/>
                  </a:ext>
                </a:extLst>
              </p:cNvPr>
              <p:cNvSpPr>
                <a:spLocks/>
              </p:cNvSpPr>
              <p:nvPr/>
            </p:nvSpPr>
            <p:spPr bwMode="auto">
              <a:xfrm>
                <a:off x="1584" y="2469"/>
                <a:ext cx="7" cy="11"/>
              </a:xfrm>
              <a:custGeom>
                <a:avLst/>
                <a:gdLst>
                  <a:gd name="T0" fmla="*/ 16 w 21"/>
                  <a:gd name="T1" fmla="*/ 31 h 31"/>
                  <a:gd name="T2" fmla="*/ 18 w 21"/>
                  <a:gd name="T3" fmla="*/ 25 h 31"/>
                  <a:gd name="T4" fmla="*/ 13 w 21"/>
                  <a:gd name="T5" fmla="*/ 24 h 31"/>
                  <a:gd name="T6" fmla="*/ 10 w 21"/>
                  <a:gd name="T7" fmla="*/ 23 h 31"/>
                  <a:gd name="T8" fmla="*/ 7 w 21"/>
                  <a:gd name="T9" fmla="*/ 20 h 31"/>
                  <a:gd name="T10" fmla="*/ 7 w 21"/>
                  <a:gd name="T11" fmla="*/ 18 h 31"/>
                  <a:gd name="T12" fmla="*/ 5 w 21"/>
                  <a:gd name="T13" fmla="*/ 16 h 31"/>
                  <a:gd name="T14" fmla="*/ 6 w 21"/>
                  <a:gd name="T15" fmla="*/ 11 h 31"/>
                  <a:gd name="T16" fmla="*/ 7 w 21"/>
                  <a:gd name="T17" fmla="*/ 7 h 31"/>
                  <a:gd name="T18" fmla="*/ 9 w 21"/>
                  <a:gd name="T19" fmla="*/ 4 h 31"/>
                  <a:gd name="T20" fmla="*/ 4 w 21"/>
                  <a:gd name="T21" fmla="*/ 0 h 31"/>
                  <a:gd name="T22" fmla="*/ 1 w 21"/>
                  <a:gd name="T23" fmla="*/ 5 h 31"/>
                  <a:gd name="T24" fmla="*/ 0 w 21"/>
                  <a:gd name="T25" fmla="*/ 10 h 31"/>
                  <a:gd name="T26" fmla="*/ 0 w 21"/>
                  <a:gd name="T27" fmla="*/ 16 h 31"/>
                  <a:gd name="T28" fmla="*/ 1 w 21"/>
                  <a:gd name="T29" fmla="*/ 20 h 31"/>
                  <a:gd name="T30" fmla="*/ 3 w 21"/>
                  <a:gd name="T31" fmla="*/ 24 h 31"/>
                  <a:gd name="T32" fmla="*/ 7 w 21"/>
                  <a:gd name="T33" fmla="*/ 27 h 31"/>
                  <a:gd name="T34" fmla="*/ 11 w 21"/>
                  <a:gd name="T35" fmla="*/ 29 h 31"/>
                  <a:gd name="T36" fmla="*/ 18 w 21"/>
                  <a:gd name="T37" fmla="*/ 31 h 31"/>
                  <a:gd name="T38" fmla="*/ 20 w 21"/>
                  <a:gd name="T39" fmla="*/ 26 h 31"/>
                  <a:gd name="T40" fmla="*/ 18 w 21"/>
                  <a:gd name="T41" fmla="*/ 31 h 31"/>
                  <a:gd name="T42" fmla="*/ 20 w 21"/>
                  <a:gd name="T43" fmla="*/ 31 h 31"/>
                  <a:gd name="T44" fmla="*/ 21 w 21"/>
                  <a:gd name="T45" fmla="*/ 29 h 31"/>
                  <a:gd name="T46" fmla="*/ 20 w 21"/>
                  <a:gd name="T47" fmla="*/ 27 h 31"/>
                  <a:gd name="T48" fmla="*/ 18 w 21"/>
                  <a:gd name="T49" fmla="*/ 25 h 31"/>
                  <a:gd name="T50" fmla="*/ 16 w 21"/>
                  <a:gd name="T5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31">
                    <a:moveTo>
                      <a:pt x="16" y="31"/>
                    </a:moveTo>
                    <a:lnTo>
                      <a:pt x="18" y="25"/>
                    </a:lnTo>
                    <a:lnTo>
                      <a:pt x="13" y="24"/>
                    </a:lnTo>
                    <a:lnTo>
                      <a:pt x="10" y="23"/>
                    </a:lnTo>
                    <a:lnTo>
                      <a:pt x="7" y="20"/>
                    </a:lnTo>
                    <a:lnTo>
                      <a:pt x="7" y="18"/>
                    </a:lnTo>
                    <a:lnTo>
                      <a:pt x="5" y="16"/>
                    </a:lnTo>
                    <a:lnTo>
                      <a:pt x="6" y="11"/>
                    </a:lnTo>
                    <a:lnTo>
                      <a:pt x="7" y="7"/>
                    </a:lnTo>
                    <a:lnTo>
                      <a:pt x="9" y="4"/>
                    </a:lnTo>
                    <a:lnTo>
                      <a:pt x="4" y="0"/>
                    </a:lnTo>
                    <a:lnTo>
                      <a:pt x="1" y="5"/>
                    </a:lnTo>
                    <a:lnTo>
                      <a:pt x="0" y="10"/>
                    </a:lnTo>
                    <a:lnTo>
                      <a:pt x="0" y="16"/>
                    </a:lnTo>
                    <a:lnTo>
                      <a:pt x="1" y="20"/>
                    </a:lnTo>
                    <a:lnTo>
                      <a:pt x="3" y="24"/>
                    </a:lnTo>
                    <a:lnTo>
                      <a:pt x="7" y="27"/>
                    </a:lnTo>
                    <a:lnTo>
                      <a:pt x="11" y="29"/>
                    </a:lnTo>
                    <a:lnTo>
                      <a:pt x="18" y="31"/>
                    </a:lnTo>
                    <a:lnTo>
                      <a:pt x="20" y="26"/>
                    </a:lnTo>
                    <a:lnTo>
                      <a:pt x="18" y="31"/>
                    </a:lnTo>
                    <a:lnTo>
                      <a:pt x="20" y="31"/>
                    </a:lnTo>
                    <a:lnTo>
                      <a:pt x="21" y="29"/>
                    </a:lnTo>
                    <a:lnTo>
                      <a:pt x="20" y="27"/>
                    </a:lnTo>
                    <a:lnTo>
                      <a:pt x="18" y="25"/>
                    </a:lnTo>
                    <a:lnTo>
                      <a:pt x="16"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14" name="Freeform 422">
                <a:extLst>
                  <a:ext uri="{FF2B5EF4-FFF2-40B4-BE49-F238E27FC236}">
                    <a16:creationId xmlns:a16="http://schemas.microsoft.com/office/drawing/2014/main" id="{37DF6CE2-0CA0-393D-BB64-3F468AA7DE56}"/>
                  </a:ext>
                </a:extLst>
              </p:cNvPr>
              <p:cNvSpPr>
                <a:spLocks/>
              </p:cNvSpPr>
              <p:nvPr/>
            </p:nvSpPr>
            <p:spPr bwMode="auto">
              <a:xfrm>
                <a:off x="1585" y="2469"/>
                <a:ext cx="6" cy="11"/>
              </a:xfrm>
              <a:custGeom>
                <a:avLst/>
                <a:gdLst>
                  <a:gd name="T0" fmla="*/ 5 w 16"/>
                  <a:gd name="T1" fmla="*/ 4 h 31"/>
                  <a:gd name="T2" fmla="*/ 0 w 16"/>
                  <a:gd name="T3" fmla="*/ 3 h 31"/>
                  <a:gd name="T4" fmla="*/ 0 w 16"/>
                  <a:gd name="T5" fmla="*/ 6 h 31"/>
                  <a:gd name="T6" fmla="*/ 1 w 16"/>
                  <a:gd name="T7" fmla="*/ 10 h 31"/>
                  <a:gd name="T8" fmla="*/ 2 w 16"/>
                  <a:gd name="T9" fmla="*/ 15 h 31"/>
                  <a:gd name="T10" fmla="*/ 3 w 16"/>
                  <a:gd name="T11" fmla="*/ 18 h 31"/>
                  <a:gd name="T12" fmla="*/ 5 w 16"/>
                  <a:gd name="T13" fmla="*/ 22 h 31"/>
                  <a:gd name="T14" fmla="*/ 8 w 16"/>
                  <a:gd name="T15" fmla="*/ 25 h 31"/>
                  <a:gd name="T16" fmla="*/ 10 w 16"/>
                  <a:gd name="T17" fmla="*/ 28 h 31"/>
                  <a:gd name="T18" fmla="*/ 13 w 16"/>
                  <a:gd name="T19" fmla="*/ 31 h 31"/>
                  <a:gd name="T20" fmla="*/ 16 w 16"/>
                  <a:gd name="T21" fmla="*/ 27 h 31"/>
                  <a:gd name="T22" fmla="*/ 14 w 16"/>
                  <a:gd name="T23" fmla="*/ 25 h 31"/>
                  <a:gd name="T24" fmla="*/ 12 w 16"/>
                  <a:gd name="T25" fmla="*/ 22 h 31"/>
                  <a:gd name="T26" fmla="*/ 10 w 16"/>
                  <a:gd name="T27" fmla="*/ 19 h 31"/>
                  <a:gd name="T28" fmla="*/ 8 w 16"/>
                  <a:gd name="T29" fmla="*/ 16 h 31"/>
                  <a:gd name="T30" fmla="*/ 8 w 16"/>
                  <a:gd name="T31" fmla="*/ 12 h 31"/>
                  <a:gd name="T32" fmla="*/ 6 w 16"/>
                  <a:gd name="T33" fmla="*/ 9 h 31"/>
                  <a:gd name="T34" fmla="*/ 6 w 16"/>
                  <a:gd name="T35" fmla="*/ 6 h 31"/>
                  <a:gd name="T36" fmla="*/ 6 w 16"/>
                  <a:gd name="T37" fmla="*/ 3 h 31"/>
                  <a:gd name="T38" fmla="*/ 1 w 16"/>
                  <a:gd name="T39" fmla="*/ 1 h 31"/>
                  <a:gd name="T40" fmla="*/ 6 w 16"/>
                  <a:gd name="T41" fmla="*/ 3 h 31"/>
                  <a:gd name="T42" fmla="*/ 5 w 16"/>
                  <a:gd name="T43" fmla="*/ 1 h 31"/>
                  <a:gd name="T44" fmla="*/ 3 w 16"/>
                  <a:gd name="T45" fmla="*/ 0 h 31"/>
                  <a:gd name="T46" fmla="*/ 1 w 16"/>
                  <a:gd name="T47" fmla="*/ 1 h 31"/>
                  <a:gd name="T48" fmla="*/ 0 w 16"/>
                  <a:gd name="T49" fmla="*/ 3 h 31"/>
                  <a:gd name="T50" fmla="*/ 5 w 16"/>
                  <a:gd name="T51"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31">
                    <a:moveTo>
                      <a:pt x="5" y="4"/>
                    </a:moveTo>
                    <a:lnTo>
                      <a:pt x="0" y="3"/>
                    </a:lnTo>
                    <a:lnTo>
                      <a:pt x="0" y="6"/>
                    </a:lnTo>
                    <a:lnTo>
                      <a:pt x="1" y="10"/>
                    </a:lnTo>
                    <a:lnTo>
                      <a:pt x="2" y="15"/>
                    </a:lnTo>
                    <a:lnTo>
                      <a:pt x="3" y="18"/>
                    </a:lnTo>
                    <a:lnTo>
                      <a:pt x="5" y="22"/>
                    </a:lnTo>
                    <a:lnTo>
                      <a:pt x="8" y="25"/>
                    </a:lnTo>
                    <a:lnTo>
                      <a:pt x="10" y="28"/>
                    </a:lnTo>
                    <a:lnTo>
                      <a:pt x="13" y="31"/>
                    </a:lnTo>
                    <a:lnTo>
                      <a:pt x="16" y="27"/>
                    </a:lnTo>
                    <a:lnTo>
                      <a:pt x="14" y="25"/>
                    </a:lnTo>
                    <a:lnTo>
                      <a:pt x="12" y="22"/>
                    </a:lnTo>
                    <a:lnTo>
                      <a:pt x="10" y="19"/>
                    </a:lnTo>
                    <a:lnTo>
                      <a:pt x="8" y="16"/>
                    </a:lnTo>
                    <a:lnTo>
                      <a:pt x="8" y="12"/>
                    </a:lnTo>
                    <a:lnTo>
                      <a:pt x="6" y="9"/>
                    </a:lnTo>
                    <a:lnTo>
                      <a:pt x="6" y="6"/>
                    </a:lnTo>
                    <a:lnTo>
                      <a:pt x="6" y="3"/>
                    </a:lnTo>
                    <a:lnTo>
                      <a:pt x="1" y="1"/>
                    </a:lnTo>
                    <a:lnTo>
                      <a:pt x="6" y="3"/>
                    </a:lnTo>
                    <a:lnTo>
                      <a:pt x="5" y="1"/>
                    </a:lnTo>
                    <a:lnTo>
                      <a:pt x="3" y="0"/>
                    </a:lnTo>
                    <a:lnTo>
                      <a:pt x="1" y="1"/>
                    </a:lnTo>
                    <a:lnTo>
                      <a:pt x="0" y="3"/>
                    </a:lnTo>
                    <a:lnTo>
                      <a:pt x="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15" name="Freeform 423">
                <a:extLst>
                  <a:ext uri="{FF2B5EF4-FFF2-40B4-BE49-F238E27FC236}">
                    <a16:creationId xmlns:a16="http://schemas.microsoft.com/office/drawing/2014/main" id="{3C56BE80-6EEF-890A-7892-59E0AF96A1D6}"/>
                  </a:ext>
                </a:extLst>
              </p:cNvPr>
              <p:cNvSpPr>
                <a:spLocks/>
              </p:cNvSpPr>
              <p:nvPr/>
            </p:nvSpPr>
            <p:spPr bwMode="auto">
              <a:xfrm>
                <a:off x="1356" y="2521"/>
                <a:ext cx="72" cy="94"/>
              </a:xfrm>
              <a:custGeom>
                <a:avLst/>
                <a:gdLst>
                  <a:gd name="T0" fmla="*/ 39 w 217"/>
                  <a:gd name="T1" fmla="*/ 282 h 282"/>
                  <a:gd name="T2" fmla="*/ 31 w 217"/>
                  <a:gd name="T3" fmla="*/ 268 h 282"/>
                  <a:gd name="T4" fmla="*/ 24 w 217"/>
                  <a:gd name="T5" fmla="*/ 255 h 282"/>
                  <a:gd name="T6" fmla="*/ 18 w 217"/>
                  <a:gd name="T7" fmla="*/ 241 h 282"/>
                  <a:gd name="T8" fmla="*/ 13 w 217"/>
                  <a:gd name="T9" fmla="*/ 228 h 282"/>
                  <a:gd name="T10" fmla="*/ 9 w 217"/>
                  <a:gd name="T11" fmla="*/ 216 h 282"/>
                  <a:gd name="T12" fmla="*/ 6 w 217"/>
                  <a:gd name="T13" fmla="*/ 204 h 282"/>
                  <a:gd name="T14" fmla="*/ 3 w 217"/>
                  <a:gd name="T15" fmla="*/ 192 h 282"/>
                  <a:gd name="T16" fmla="*/ 1 w 217"/>
                  <a:gd name="T17" fmla="*/ 180 h 282"/>
                  <a:gd name="T18" fmla="*/ 0 w 217"/>
                  <a:gd name="T19" fmla="*/ 169 h 282"/>
                  <a:gd name="T20" fmla="*/ 0 w 217"/>
                  <a:gd name="T21" fmla="*/ 158 h 282"/>
                  <a:gd name="T22" fmla="*/ 0 w 217"/>
                  <a:gd name="T23" fmla="*/ 148 h 282"/>
                  <a:gd name="T24" fmla="*/ 1 w 217"/>
                  <a:gd name="T25" fmla="*/ 137 h 282"/>
                  <a:gd name="T26" fmla="*/ 3 w 217"/>
                  <a:gd name="T27" fmla="*/ 126 h 282"/>
                  <a:gd name="T28" fmla="*/ 5 w 217"/>
                  <a:gd name="T29" fmla="*/ 115 h 282"/>
                  <a:gd name="T30" fmla="*/ 8 w 217"/>
                  <a:gd name="T31" fmla="*/ 106 h 282"/>
                  <a:gd name="T32" fmla="*/ 12 w 217"/>
                  <a:gd name="T33" fmla="*/ 95 h 282"/>
                  <a:gd name="T34" fmla="*/ 16 w 217"/>
                  <a:gd name="T35" fmla="*/ 90 h 282"/>
                  <a:gd name="T36" fmla="*/ 23 w 217"/>
                  <a:gd name="T37" fmla="*/ 84 h 282"/>
                  <a:gd name="T38" fmla="*/ 32 w 217"/>
                  <a:gd name="T39" fmla="*/ 78 h 282"/>
                  <a:gd name="T40" fmla="*/ 43 w 217"/>
                  <a:gd name="T41" fmla="*/ 71 h 282"/>
                  <a:gd name="T42" fmla="*/ 54 w 217"/>
                  <a:gd name="T43" fmla="*/ 64 h 282"/>
                  <a:gd name="T44" fmla="*/ 69 w 217"/>
                  <a:gd name="T45" fmla="*/ 57 h 282"/>
                  <a:gd name="T46" fmla="*/ 83 w 217"/>
                  <a:gd name="T47" fmla="*/ 50 h 282"/>
                  <a:gd name="T48" fmla="*/ 98 w 217"/>
                  <a:gd name="T49" fmla="*/ 42 h 282"/>
                  <a:gd name="T50" fmla="*/ 114 w 217"/>
                  <a:gd name="T51" fmla="*/ 36 h 282"/>
                  <a:gd name="T52" fmla="*/ 129 w 217"/>
                  <a:gd name="T53" fmla="*/ 29 h 282"/>
                  <a:gd name="T54" fmla="*/ 145 w 217"/>
                  <a:gd name="T55" fmla="*/ 23 h 282"/>
                  <a:gd name="T56" fmla="*/ 161 w 217"/>
                  <a:gd name="T57" fmla="*/ 18 h 282"/>
                  <a:gd name="T58" fmla="*/ 176 w 217"/>
                  <a:gd name="T59" fmla="*/ 12 h 282"/>
                  <a:gd name="T60" fmla="*/ 192 w 217"/>
                  <a:gd name="T61" fmla="*/ 8 h 282"/>
                  <a:gd name="T62" fmla="*/ 205 w 217"/>
                  <a:gd name="T63" fmla="*/ 4 h 282"/>
                  <a:gd name="T64" fmla="*/ 217 w 217"/>
                  <a:gd name="T65" fmla="*/ 0 h 282"/>
                  <a:gd name="T66" fmla="*/ 214 w 217"/>
                  <a:gd name="T67" fmla="*/ 24 h 282"/>
                  <a:gd name="T68" fmla="*/ 210 w 217"/>
                  <a:gd name="T69" fmla="*/ 30 h 282"/>
                  <a:gd name="T70" fmla="*/ 203 w 217"/>
                  <a:gd name="T71" fmla="*/ 38 h 282"/>
                  <a:gd name="T72" fmla="*/ 196 w 217"/>
                  <a:gd name="T73" fmla="*/ 46 h 282"/>
                  <a:gd name="T74" fmla="*/ 189 w 217"/>
                  <a:gd name="T75" fmla="*/ 53 h 282"/>
                  <a:gd name="T76" fmla="*/ 181 w 217"/>
                  <a:gd name="T77" fmla="*/ 61 h 282"/>
                  <a:gd name="T78" fmla="*/ 176 w 217"/>
                  <a:gd name="T79" fmla="*/ 68 h 282"/>
                  <a:gd name="T80" fmla="*/ 171 w 217"/>
                  <a:gd name="T81" fmla="*/ 73 h 282"/>
                  <a:gd name="T82" fmla="*/ 168 w 217"/>
                  <a:gd name="T83" fmla="*/ 76 h 282"/>
                  <a:gd name="T84" fmla="*/ 161 w 217"/>
                  <a:gd name="T85" fmla="*/ 87 h 282"/>
                  <a:gd name="T86" fmla="*/ 153 w 217"/>
                  <a:gd name="T87" fmla="*/ 98 h 282"/>
                  <a:gd name="T88" fmla="*/ 145 w 217"/>
                  <a:gd name="T89" fmla="*/ 110 h 282"/>
                  <a:gd name="T90" fmla="*/ 138 w 217"/>
                  <a:gd name="T91" fmla="*/ 122 h 282"/>
                  <a:gd name="T92" fmla="*/ 129 w 217"/>
                  <a:gd name="T93" fmla="*/ 134 h 282"/>
                  <a:gd name="T94" fmla="*/ 121 w 217"/>
                  <a:gd name="T95" fmla="*/ 147 h 282"/>
                  <a:gd name="T96" fmla="*/ 113 w 217"/>
                  <a:gd name="T97" fmla="*/ 159 h 282"/>
                  <a:gd name="T98" fmla="*/ 105 w 217"/>
                  <a:gd name="T99" fmla="*/ 172 h 282"/>
                  <a:gd name="T100" fmla="*/ 97 w 217"/>
                  <a:gd name="T101" fmla="*/ 186 h 282"/>
                  <a:gd name="T102" fmla="*/ 89 w 217"/>
                  <a:gd name="T103" fmla="*/ 199 h 282"/>
                  <a:gd name="T104" fmla="*/ 80 w 217"/>
                  <a:gd name="T105" fmla="*/ 212 h 282"/>
                  <a:gd name="T106" fmla="*/ 72 w 217"/>
                  <a:gd name="T107" fmla="*/ 225 h 282"/>
                  <a:gd name="T108" fmla="*/ 62 w 217"/>
                  <a:gd name="T109" fmla="*/ 239 h 282"/>
                  <a:gd name="T110" fmla="*/ 55 w 217"/>
                  <a:gd name="T111" fmla="*/ 254 h 282"/>
                  <a:gd name="T112" fmla="*/ 47 w 217"/>
                  <a:gd name="T113" fmla="*/ 268 h 282"/>
                  <a:gd name="T114" fmla="*/ 39 w 217"/>
                  <a:gd name="T115"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282">
                    <a:moveTo>
                      <a:pt x="39" y="282"/>
                    </a:moveTo>
                    <a:lnTo>
                      <a:pt x="31" y="268"/>
                    </a:lnTo>
                    <a:lnTo>
                      <a:pt x="24" y="255"/>
                    </a:lnTo>
                    <a:lnTo>
                      <a:pt x="18" y="241"/>
                    </a:lnTo>
                    <a:lnTo>
                      <a:pt x="13" y="228"/>
                    </a:lnTo>
                    <a:lnTo>
                      <a:pt x="9" y="216"/>
                    </a:lnTo>
                    <a:lnTo>
                      <a:pt x="6" y="204"/>
                    </a:lnTo>
                    <a:lnTo>
                      <a:pt x="3" y="192"/>
                    </a:lnTo>
                    <a:lnTo>
                      <a:pt x="1" y="180"/>
                    </a:lnTo>
                    <a:lnTo>
                      <a:pt x="0" y="169"/>
                    </a:lnTo>
                    <a:lnTo>
                      <a:pt x="0" y="158"/>
                    </a:lnTo>
                    <a:lnTo>
                      <a:pt x="0" y="148"/>
                    </a:lnTo>
                    <a:lnTo>
                      <a:pt x="1" y="137"/>
                    </a:lnTo>
                    <a:lnTo>
                      <a:pt x="3" y="126"/>
                    </a:lnTo>
                    <a:lnTo>
                      <a:pt x="5" y="115"/>
                    </a:lnTo>
                    <a:lnTo>
                      <a:pt x="8" y="106"/>
                    </a:lnTo>
                    <a:lnTo>
                      <a:pt x="12" y="95"/>
                    </a:lnTo>
                    <a:lnTo>
                      <a:pt x="16" y="90"/>
                    </a:lnTo>
                    <a:lnTo>
                      <a:pt x="23" y="84"/>
                    </a:lnTo>
                    <a:lnTo>
                      <a:pt x="32" y="78"/>
                    </a:lnTo>
                    <a:lnTo>
                      <a:pt x="43" y="71"/>
                    </a:lnTo>
                    <a:lnTo>
                      <a:pt x="54" y="64"/>
                    </a:lnTo>
                    <a:lnTo>
                      <a:pt x="69" y="57"/>
                    </a:lnTo>
                    <a:lnTo>
                      <a:pt x="83" y="50"/>
                    </a:lnTo>
                    <a:lnTo>
                      <a:pt x="98" y="42"/>
                    </a:lnTo>
                    <a:lnTo>
                      <a:pt x="114" y="36"/>
                    </a:lnTo>
                    <a:lnTo>
                      <a:pt x="129" y="29"/>
                    </a:lnTo>
                    <a:lnTo>
                      <a:pt x="145" y="23"/>
                    </a:lnTo>
                    <a:lnTo>
                      <a:pt x="161" y="18"/>
                    </a:lnTo>
                    <a:lnTo>
                      <a:pt x="176" y="12"/>
                    </a:lnTo>
                    <a:lnTo>
                      <a:pt x="192" y="8"/>
                    </a:lnTo>
                    <a:lnTo>
                      <a:pt x="205" y="4"/>
                    </a:lnTo>
                    <a:lnTo>
                      <a:pt x="217" y="0"/>
                    </a:lnTo>
                    <a:lnTo>
                      <a:pt x="214" y="24"/>
                    </a:lnTo>
                    <a:lnTo>
                      <a:pt x="210" y="30"/>
                    </a:lnTo>
                    <a:lnTo>
                      <a:pt x="203" y="38"/>
                    </a:lnTo>
                    <a:lnTo>
                      <a:pt x="196" y="46"/>
                    </a:lnTo>
                    <a:lnTo>
                      <a:pt x="189" y="53"/>
                    </a:lnTo>
                    <a:lnTo>
                      <a:pt x="181" y="61"/>
                    </a:lnTo>
                    <a:lnTo>
                      <a:pt x="176" y="68"/>
                    </a:lnTo>
                    <a:lnTo>
                      <a:pt x="171" y="73"/>
                    </a:lnTo>
                    <a:lnTo>
                      <a:pt x="168" y="76"/>
                    </a:lnTo>
                    <a:lnTo>
                      <a:pt x="161" y="87"/>
                    </a:lnTo>
                    <a:lnTo>
                      <a:pt x="153" y="98"/>
                    </a:lnTo>
                    <a:lnTo>
                      <a:pt x="145" y="110"/>
                    </a:lnTo>
                    <a:lnTo>
                      <a:pt x="138" y="122"/>
                    </a:lnTo>
                    <a:lnTo>
                      <a:pt x="129" y="134"/>
                    </a:lnTo>
                    <a:lnTo>
                      <a:pt x="121" y="147"/>
                    </a:lnTo>
                    <a:lnTo>
                      <a:pt x="113" y="159"/>
                    </a:lnTo>
                    <a:lnTo>
                      <a:pt x="105" y="172"/>
                    </a:lnTo>
                    <a:lnTo>
                      <a:pt x="97" y="186"/>
                    </a:lnTo>
                    <a:lnTo>
                      <a:pt x="89" y="199"/>
                    </a:lnTo>
                    <a:lnTo>
                      <a:pt x="80" y="212"/>
                    </a:lnTo>
                    <a:lnTo>
                      <a:pt x="72" y="225"/>
                    </a:lnTo>
                    <a:lnTo>
                      <a:pt x="62" y="239"/>
                    </a:lnTo>
                    <a:lnTo>
                      <a:pt x="55" y="254"/>
                    </a:lnTo>
                    <a:lnTo>
                      <a:pt x="47" y="268"/>
                    </a:lnTo>
                    <a:lnTo>
                      <a:pt x="39" y="282"/>
                    </a:lnTo>
                    <a:close/>
                  </a:path>
                </a:pathLst>
              </a:custGeom>
              <a:solidFill>
                <a:srgbClr val="F2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16" name="Freeform 424">
                <a:extLst>
                  <a:ext uri="{FF2B5EF4-FFF2-40B4-BE49-F238E27FC236}">
                    <a16:creationId xmlns:a16="http://schemas.microsoft.com/office/drawing/2014/main" id="{63AF964A-0F13-B40F-D1EC-E47D18B57C54}"/>
                  </a:ext>
                </a:extLst>
              </p:cNvPr>
              <p:cNvSpPr>
                <a:spLocks/>
              </p:cNvSpPr>
              <p:nvPr/>
            </p:nvSpPr>
            <p:spPr bwMode="auto">
              <a:xfrm>
                <a:off x="1446" y="2512"/>
                <a:ext cx="1" cy="2"/>
              </a:xfrm>
              <a:custGeom>
                <a:avLst/>
                <a:gdLst>
                  <a:gd name="T0" fmla="*/ 1 w 3"/>
                  <a:gd name="T1" fmla="*/ 6 h 6"/>
                  <a:gd name="T2" fmla="*/ 2 w 3"/>
                  <a:gd name="T3" fmla="*/ 5 h 6"/>
                  <a:gd name="T4" fmla="*/ 3 w 3"/>
                  <a:gd name="T5" fmla="*/ 3 h 6"/>
                  <a:gd name="T6" fmla="*/ 2 w 3"/>
                  <a:gd name="T7" fmla="*/ 1 h 6"/>
                  <a:gd name="T8" fmla="*/ 0 w 3"/>
                  <a:gd name="T9" fmla="*/ 0 h 6"/>
                  <a:gd name="T10" fmla="*/ 1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1" y="6"/>
                    </a:moveTo>
                    <a:lnTo>
                      <a:pt x="2" y="5"/>
                    </a:lnTo>
                    <a:lnTo>
                      <a:pt x="3" y="3"/>
                    </a:lnTo>
                    <a:lnTo>
                      <a:pt x="2" y="1"/>
                    </a:lnTo>
                    <a:lnTo>
                      <a:pt x="0" y="0"/>
                    </a:lnTo>
                    <a:lnTo>
                      <a:pt x="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17" name="Freeform 425">
                <a:extLst>
                  <a:ext uri="{FF2B5EF4-FFF2-40B4-BE49-F238E27FC236}">
                    <a16:creationId xmlns:a16="http://schemas.microsoft.com/office/drawing/2014/main" id="{BF920F92-28D9-87F7-8F4F-27BC94DA37A2}"/>
                  </a:ext>
                </a:extLst>
              </p:cNvPr>
              <p:cNvSpPr>
                <a:spLocks/>
              </p:cNvSpPr>
              <p:nvPr/>
            </p:nvSpPr>
            <p:spPr bwMode="auto">
              <a:xfrm>
                <a:off x="1356" y="2512"/>
                <a:ext cx="90" cy="132"/>
              </a:xfrm>
              <a:custGeom>
                <a:avLst/>
                <a:gdLst>
                  <a:gd name="T0" fmla="*/ 5 w 270"/>
                  <a:gd name="T1" fmla="*/ 395 h 396"/>
                  <a:gd name="T2" fmla="*/ 21 w 270"/>
                  <a:gd name="T3" fmla="*/ 366 h 396"/>
                  <a:gd name="T4" fmla="*/ 38 w 270"/>
                  <a:gd name="T5" fmla="*/ 338 h 396"/>
                  <a:gd name="T6" fmla="*/ 56 w 270"/>
                  <a:gd name="T7" fmla="*/ 306 h 396"/>
                  <a:gd name="T8" fmla="*/ 76 w 270"/>
                  <a:gd name="T9" fmla="*/ 274 h 396"/>
                  <a:gd name="T10" fmla="*/ 96 w 270"/>
                  <a:gd name="T11" fmla="*/ 241 h 396"/>
                  <a:gd name="T12" fmla="*/ 116 w 270"/>
                  <a:gd name="T13" fmla="*/ 209 h 396"/>
                  <a:gd name="T14" fmla="*/ 136 w 270"/>
                  <a:gd name="T15" fmla="*/ 179 h 396"/>
                  <a:gd name="T16" fmla="*/ 156 w 270"/>
                  <a:gd name="T17" fmla="*/ 149 h 396"/>
                  <a:gd name="T18" fmla="*/ 176 w 270"/>
                  <a:gd name="T19" fmla="*/ 119 h 396"/>
                  <a:gd name="T20" fmla="*/ 195 w 270"/>
                  <a:gd name="T21" fmla="*/ 92 h 396"/>
                  <a:gd name="T22" fmla="*/ 212 w 270"/>
                  <a:gd name="T23" fmla="*/ 69 h 396"/>
                  <a:gd name="T24" fmla="*/ 229 w 270"/>
                  <a:gd name="T25" fmla="*/ 48 h 396"/>
                  <a:gd name="T26" fmla="*/ 242 w 270"/>
                  <a:gd name="T27" fmla="*/ 31 h 396"/>
                  <a:gd name="T28" fmla="*/ 255 w 270"/>
                  <a:gd name="T29" fmla="*/ 19 h 396"/>
                  <a:gd name="T30" fmla="*/ 264 w 270"/>
                  <a:gd name="T31" fmla="*/ 8 h 396"/>
                  <a:gd name="T32" fmla="*/ 270 w 270"/>
                  <a:gd name="T33" fmla="*/ 5 h 396"/>
                  <a:gd name="T34" fmla="*/ 265 w 270"/>
                  <a:gd name="T35" fmla="*/ 1 h 396"/>
                  <a:gd name="T36" fmla="*/ 257 w 270"/>
                  <a:gd name="T37" fmla="*/ 8 h 396"/>
                  <a:gd name="T38" fmla="*/ 245 w 270"/>
                  <a:gd name="T39" fmla="*/ 21 h 396"/>
                  <a:gd name="T40" fmla="*/ 231 w 270"/>
                  <a:gd name="T41" fmla="*/ 36 h 396"/>
                  <a:gd name="T42" fmla="*/ 216 w 270"/>
                  <a:gd name="T43" fmla="*/ 54 h 396"/>
                  <a:gd name="T44" fmla="*/ 200 w 270"/>
                  <a:gd name="T45" fmla="*/ 77 h 396"/>
                  <a:gd name="T46" fmla="*/ 181 w 270"/>
                  <a:gd name="T47" fmla="*/ 102 h 396"/>
                  <a:gd name="T48" fmla="*/ 162 w 270"/>
                  <a:gd name="T49" fmla="*/ 130 h 396"/>
                  <a:gd name="T50" fmla="*/ 142 w 270"/>
                  <a:gd name="T51" fmla="*/ 160 h 396"/>
                  <a:gd name="T52" fmla="*/ 122 w 270"/>
                  <a:gd name="T53" fmla="*/ 190 h 396"/>
                  <a:gd name="T54" fmla="*/ 102 w 270"/>
                  <a:gd name="T55" fmla="*/ 222 h 396"/>
                  <a:gd name="T56" fmla="*/ 82 w 270"/>
                  <a:gd name="T57" fmla="*/ 254 h 396"/>
                  <a:gd name="T58" fmla="*/ 62 w 270"/>
                  <a:gd name="T59" fmla="*/ 287 h 396"/>
                  <a:gd name="T60" fmla="*/ 43 w 270"/>
                  <a:gd name="T61" fmla="*/ 319 h 396"/>
                  <a:gd name="T62" fmla="*/ 25 w 270"/>
                  <a:gd name="T63" fmla="*/ 349 h 396"/>
                  <a:gd name="T64" fmla="*/ 9 w 270"/>
                  <a:gd name="T65" fmla="*/ 379 h 396"/>
                  <a:gd name="T66" fmla="*/ 0 w 270"/>
                  <a:gd name="T67" fmla="*/ 392 h 396"/>
                  <a:gd name="T68" fmla="*/ 1 w 270"/>
                  <a:gd name="T69" fmla="*/ 394 h 396"/>
                  <a:gd name="T70" fmla="*/ 4 w 270"/>
                  <a:gd name="T71" fmla="*/ 396 h 396"/>
                  <a:gd name="T72" fmla="*/ 6 w 270"/>
                  <a:gd name="T73" fmla="*/ 395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0" h="396">
                    <a:moveTo>
                      <a:pt x="6" y="395"/>
                    </a:moveTo>
                    <a:lnTo>
                      <a:pt x="5" y="395"/>
                    </a:lnTo>
                    <a:lnTo>
                      <a:pt x="13" y="381"/>
                    </a:lnTo>
                    <a:lnTo>
                      <a:pt x="21" y="366"/>
                    </a:lnTo>
                    <a:lnTo>
                      <a:pt x="29" y="353"/>
                    </a:lnTo>
                    <a:lnTo>
                      <a:pt x="38" y="338"/>
                    </a:lnTo>
                    <a:lnTo>
                      <a:pt x="47" y="322"/>
                    </a:lnTo>
                    <a:lnTo>
                      <a:pt x="56" y="306"/>
                    </a:lnTo>
                    <a:lnTo>
                      <a:pt x="67" y="290"/>
                    </a:lnTo>
                    <a:lnTo>
                      <a:pt x="76" y="274"/>
                    </a:lnTo>
                    <a:lnTo>
                      <a:pt x="86" y="258"/>
                    </a:lnTo>
                    <a:lnTo>
                      <a:pt x="96" y="241"/>
                    </a:lnTo>
                    <a:lnTo>
                      <a:pt x="106" y="225"/>
                    </a:lnTo>
                    <a:lnTo>
                      <a:pt x="116" y="209"/>
                    </a:lnTo>
                    <a:lnTo>
                      <a:pt x="126" y="194"/>
                    </a:lnTo>
                    <a:lnTo>
                      <a:pt x="136" y="179"/>
                    </a:lnTo>
                    <a:lnTo>
                      <a:pt x="146" y="163"/>
                    </a:lnTo>
                    <a:lnTo>
                      <a:pt x="156" y="149"/>
                    </a:lnTo>
                    <a:lnTo>
                      <a:pt x="166" y="133"/>
                    </a:lnTo>
                    <a:lnTo>
                      <a:pt x="176" y="119"/>
                    </a:lnTo>
                    <a:lnTo>
                      <a:pt x="185" y="105"/>
                    </a:lnTo>
                    <a:lnTo>
                      <a:pt x="195" y="92"/>
                    </a:lnTo>
                    <a:lnTo>
                      <a:pt x="204" y="80"/>
                    </a:lnTo>
                    <a:lnTo>
                      <a:pt x="212" y="69"/>
                    </a:lnTo>
                    <a:lnTo>
                      <a:pt x="221" y="58"/>
                    </a:lnTo>
                    <a:lnTo>
                      <a:pt x="229" y="48"/>
                    </a:lnTo>
                    <a:lnTo>
                      <a:pt x="236" y="39"/>
                    </a:lnTo>
                    <a:lnTo>
                      <a:pt x="242" y="31"/>
                    </a:lnTo>
                    <a:lnTo>
                      <a:pt x="249" y="24"/>
                    </a:lnTo>
                    <a:lnTo>
                      <a:pt x="255" y="19"/>
                    </a:lnTo>
                    <a:lnTo>
                      <a:pt x="260" y="12"/>
                    </a:lnTo>
                    <a:lnTo>
                      <a:pt x="264" y="8"/>
                    </a:lnTo>
                    <a:lnTo>
                      <a:pt x="268" y="6"/>
                    </a:lnTo>
                    <a:lnTo>
                      <a:pt x="270" y="5"/>
                    </a:lnTo>
                    <a:lnTo>
                      <a:pt x="269" y="0"/>
                    </a:lnTo>
                    <a:lnTo>
                      <a:pt x="265" y="1"/>
                    </a:lnTo>
                    <a:lnTo>
                      <a:pt x="261" y="4"/>
                    </a:lnTo>
                    <a:lnTo>
                      <a:pt x="257" y="8"/>
                    </a:lnTo>
                    <a:lnTo>
                      <a:pt x="250" y="13"/>
                    </a:lnTo>
                    <a:lnTo>
                      <a:pt x="245" y="21"/>
                    </a:lnTo>
                    <a:lnTo>
                      <a:pt x="238" y="28"/>
                    </a:lnTo>
                    <a:lnTo>
                      <a:pt x="231" y="36"/>
                    </a:lnTo>
                    <a:lnTo>
                      <a:pt x="224" y="45"/>
                    </a:lnTo>
                    <a:lnTo>
                      <a:pt x="216" y="54"/>
                    </a:lnTo>
                    <a:lnTo>
                      <a:pt x="208" y="66"/>
                    </a:lnTo>
                    <a:lnTo>
                      <a:pt x="200" y="77"/>
                    </a:lnTo>
                    <a:lnTo>
                      <a:pt x="191" y="89"/>
                    </a:lnTo>
                    <a:lnTo>
                      <a:pt x="181" y="102"/>
                    </a:lnTo>
                    <a:lnTo>
                      <a:pt x="171" y="116"/>
                    </a:lnTo>
                    <a:lnTo>
                      <a:pt x="162" y="130"/>
                    </a:lnTo>
                    <a:lnTo>
                      <a:pt x="152" y="145"/>
                    </a:lnTo>
                    <a:lnTo>
                      <a:pt x="142" y="160"/>
                    </a:lnTo>
                    <a:lnTo>
                      <a:pt x="132" y="175"/>
                    </a:lnTo>
                    <a:lnTo>
                      <a:pt x="122" y="190"/>
                    </a:lnTo>
                    <a:lnTo>
                      <a:pt x="112" y="206"/>
                    </a:lnTo>
                    <a:lnTo>
                      <a:pt x="102" y="222"/>
                    </a:lnTo>
                    <a:lnTo>
                      <a:pt x="92" y="238"/>
                    </a:lnTo>
                    <a:lnTo>
                      <a:pt x="82" y="254"/>
                    </a:lnTo>
                    <a:lnTo>
                      <a:pt x="72" y="270"/>
                    </a:lnTo>
                    <a:lnTo>
                      <a:pt x="62" y="287"/>
                    </a:lnTo>
                    <a:lnTo>
                      <a:pt x="52" y="303"/>
                    </a:lnTo>
                    <a:lnTo>
                      <a:pt x="43" y="319"/>
                    </a:lnTo>
                    <a:lnTo>
                      <a:pt x="34" y="334"/>
                    </a:lnTo>
                    <a:lnTo>
                      <a:pt x="25" y="349"/>
                    </a:lnTo>
                    <a:lnTo>
                      <a:pt x="17" y="364"/>
                    </a:lnTo>
                    <a:lnTo>
                      <a:pt x="9" y="379"/>
                    </a:lnTo>
                    <a:lnTo>
                      <a:pt x="1" y="392"/>
                    </a:lnTo>
                    <a:lnTo>
                      <a:pt x="0" y="392"/>
                    </a:lnTo>
                    <a:lnTo>
                      <a:pt x="1" y="392"/>
                    </a:lnTo>
                    <a:lnTo>
                      <a:pt x="1" y="394"/>
                    </a:lnTo>
                    <a:lnTo>
                      <a:pt x="2" y="396"/>
                    </a:lnTo>
                    <a:lnTo>
                      <a:pt x="4" y="396"/>
                    </a:lnTo>
                    <a:lnTo>
                      <a:pt x="5" y="395"/>
                    </a:lnTo>
                    <a:lnTo>
                      <a:pt x="6" y="3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18" name="Freeform 426">
                <a:extLst>
                  <a:ext uri="{FF2B5EF4-FFF2-40B4-BE49-F238E27FC236}">
                    <a16:creationId xmlns:a16="http://schemas.microsoft.com/office/drawing/2014/main" id="{01457CE7-6CCA-CF0B-CE25-222C99958651}"/>
                  </a:ext>
                </a:extLst>
              </p:cNvPr>
              <p:cNvSpPr>
                <a:spLocks/>
              </p:cNvSpPr>
              <p:nvPr/>
            </p:nvSpPr>
            <p:spPr bwMode="auto">
              <a:xfrm>
                <a:off x="1345" y="2643"/>
                <a:ext cx="13" cy="85"/>
              </a:xfrm>
              <a:custGeom>
                <a:avLst/>
                <a:gdLst>
                  <a:gd name="T0" fmla="*/ 16 w 40"/>
                  <a:gd name="T1" fmla="*/ 255 h 256"/>
                  <a:gd name="T2" fmla="*/ 13 w 40"/>
                  <a:gd name="T3" fmla="*/ 239 h 256"/>
                  <a:gd name="T4" fmla="*/ 10 w 40"/>
                  <a:gd name="T5" fmla="*/ 223 h 256"/>
                  <a:gd name="T6" fmla="*/ 7 w 40"/>
                  <a:gd name="T7" fmla="*/ 208 h 256"/>
                  <a:gd name="T8" fmla="*/ 7 w 40"/>
                  <a:gd name="T9" fmla="*/ 193 h 256"/>
                  <a:gd name="T10" fmla="*/ 5 w 40"/>
                  <a:gd name="T11" fmla="*/ 177 h 256"/>
                  <a:gd name="T12" fmla="*/ 5 w 40"/>
                  <a:gd name="T13" fmla="*/ 162 h 256"/>
                  <a:gd name="T14" fmla="*/ 5 w 40"/>
                  <a:gd name="T15" fmla="*/ 145 h 256"/>
                  <a:gd name="T16" fmla="*/ 7 w 40"/>
                  <a:gd name="T17" fmla="*/ 129 h 256"/>
                  <a:gd name="T18" fmla="*/ 8 w 40"/>
                  <a:gd name="T19" fmla="*/ 114 h 256"/>
                  <a:gd name="T20" fmla="*/ 10 w 40"/>
                  <a:gd name="T21" fmla="*/ 98 h 256"/>
                  <a:gd name="T22" fmla="*/ 14 w 40"/>
                  <a:gd name="T23" fmla="*/ 82 h 256"/>
                  <a:gd name="T24" fmla="*/ 18 w 40"/>
                  <a:gd name="T25" fmla="*/ 67 h 256"/>
                  <a:gd name="T26" fmla="*/ 22 w 40"/>
                  <a:gd name="T27" fmla="*/ 51 h 256"/>
                  <a:gd name="T28" fmla="*/ 28 w 40"/>
                  <a:gd name="T29" fmla="*/ 35 h 256"/>
                  <a:gd name="T30" fmla="*/ 33 w 40"/>
                  <a:gd name="T31" fmla="*/ 19 h 256"/>
                  <a:gd name="T32" fmla="*/ 40 w 40"/>
                  <a:gd name="T33" fmla="*/ 2 h 256"/>
                  <a:gd name="T34" fmla="*/ 35 w 40"/>
                  <a:gd name="T35" fmla="*/ 0 h 256"/>
                  <a:gd name="T36" fmla="*/ 28 w 40"/>
                  <a:gd name="T37" fmla="*/ 17 h 256"/>
                  <a:gd name="T38" fmla="*/ 22 w 40"/>
                  <a:gd name="T39" fmla="*/ 33 h 256"/>
                  <a:gd name="T40" fmla="*/ 16 w 40"/>
                  <a:gd name="T41" fmla="*/ 49 h 256"/>
                  <a:gd name="T42" fmla="*/ 12 w 40"/>
                  <a:gd name="T43" fmla="*/ 65 h 256"/>
                  <a:gd name="T44" fmla="*/ 8 w 40"/>
                  <a:gd name="T45" fmla="*/ 81 h 256"/>
                  <a:gd name="T46" fmla="*/ 5 w 40"/>
                  <a:gd name="T47" fmla="*/ 97 h 256"/>
                  <a:gd name="T48" fmla="*/ 3 w 40"/>
                  <a:gd name="T49" fmla="*/ 113 h 256"/>
                  <a:gd name="T50" fmla="*/ 1 w 40"/>
                  <a:gd name="T51" fmla="*/ 129 h 256"/>
                  <a:gd name="T52" fmla="*/ 0 w 40"/>
                  <a:gd name="T53" fmla="*/ 145 h 256"/>
                  <a:gd name="T54" fmla="*/ 0 w 40"/>
                  <a:gd name="T55" fmla="*/ 162 h 256"/>
                  <a:gd name="T56" fmla="*/ 0 w 40"/>
                  <a:gd name="T57" fmla="*/ 177 h 256"/>
                  <a:gd name="T58" fmla="*/ 1 w 40"/>
                  <a:gd name="T59" fmla="*/ 193 h 256"/>
                  <a:gd name="T60" fmla="*/ 2 w 40"/>
                  <a:gd name="T61" fmla="*/ 209 h 256"/>
                  <a:gd name="T62" fmla="*/ 4 w 40"/>
                  <a:gd name="T63" fmla="*/ 224 h 256"/>
                  <a:gd name="T64" fmla="*/ 7 w 40"/>
                  <a:gd name="T65" fmla="*/ 241 h 256"/>
                  <a:gd name="T66" fmla="*/ 10 w 40"/>
                  <a:gd name="T67" fmla="*/ 256 h 256"/>
                  <a:gd name="T68" fmla="*/ 16 w 40"/>
                  <a:gd name="T69" fmla="*/ 25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256">
                    <a:moveTo>
                      <a:pt x="16" y="255"/>
                    </a:moveTo>
                    <a:lnTo>
                      <a:pt x="13" y="239"/>
                    </a:lnTo>
                    <a:lnTo>
                      <a:pt x="10" y="223"/>
                    </a:lnTo>
                    <a:lnTo>
                      <a:pt x="7" y="208"/>
                    </a:lnTo>
                    <a:lnTo>
                      <a:pt x="7" y="193"/>
                    </a:lnTo>
                    <a:lnTo>
                      <a:pt x="5" y="177"/>
                    </a:lnTo>
                    <a:lnTo>
                      <a:pt x="5" y="162"/>
                    </a:lnTo>
                    <a:lnTo>
                      <a:pt x="5" y="145"/>
                    </a:lnTo>
                    <a:lnTo>
                      <a:pt x="7" y="129"/>
                    </a:lnTo>
                    <a:lnTo>
                      <a:pt x="8" y="114"/>
                    </a:lnTo>
                    <a:lnTo>
                      <a:pt x="10" y="98"/>
                    </a:lnTo>
                    <a:lnTo>
                      <a:pt x="14" y="82"/>
                    </a:lnTo>
                    <a:lnTo>
                      <a:pt x="18" y="67"/>
                    </a:lnTo>
                    <a:lnTo>
                      <a:pt x="22" y="51"/>
                    </a:lnTo>
                    <a:lnTo>
                      <a:pt x="28" y="35"/>
                    </a:lnTo>
                    <a:lnTo>
                      <a:pt x="33" y="19"/>
                    </a:lnTo>
                    <a:lnTo>
                      <a:pt x="40" y="2"/>
                    </a:lnTo>
                    <a:lnTo>
                      <a:pt x="35" y="0"/>
                    </a:lnTo>
                    <a:lnTo>
                      <a:pt x="28" y="17"/>
                    </a:lnTo>
                    <a:lnTo>
                      <a:pt x="22" y="33"/>
                    </a:lnTo>
                    <a:lnTo>
                      <a:pt x="16" y="49"/>
                    </a:lnTo>
                    <a:lnTo>
                      <a:pt x="12" y="65"/>
                    </a:lnTo>
                    <a:lnTo>
                      <a:pt x="8" y="81"/>
                    </a:lnTo>
                    <a:lnTo>
                      <a:pt x="5" y="97"/>
                    </a:lnTo>
                    <a:lnTo>
                      <a:pt x="3" y="113"/>
                    </a:lnTo>
                    <a:lnTo>
                      <a:pt x="1" y="129"/>
                    </a:lnTo>
                    <a:lnTo>
                      <a:pt x="0" y="145"/>
                    </a:lnTo>
                    <a:lnTo>
                      <a:pt x="0" y="162"/>
                    </a:lnTo>
                    <a:lnTo>
                      <a:pt x="0" y="177"/>
                    </a:lnTo>
                    <a:lnTo>
                      <a:pt x="1" y="193"/>
                    </a:lnTo>
                    <a:lnTo>
                      <a:pt x="2" y="209"/>
                    </a:lnTo>
                    <a:lnTo>
                      <a:pt x="4" y="224"/>
                    </a:lnTo>
                    <a:lnTo>
                      <a:pt x="7" y="241"/>
                    </a:lnTo>
                    <a:lnTo>
                      <a:pt x="10" y="256"/>
                    </a:lnTo>
                    <a:lnTo>
                      <a:pt x="16"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19" name="Freeform 427">
                <a:extLst>
                  <a:ext uri="{FF2B5EF4-FFF2-40B4-BE49-F238E27FC236}">
                    <a16:creationId xmlns:a16="http://schemas.microsoft.com/office/drawing/2014/main" id="{0DA6623C-793D-56BB-FCDD-7FF7E83FCFDE}"/>
                  </a:ext>
                </a:extLst>
              </p:cNvPr>
              <p:cNvSpPr>
                <a:spLocks/>
              </p:cNvSpPr>
              <p:nvPr/>
            </p:nvSpPr>
            <p:spPr bwMode="auto">
              <a:xfrm>
                <a:off x="1348" y="2728"/>
                <a:ext cx="2" cy="1"/>
              </a:xfrm>
              <a:custGeom>
                <a:avLst/>
                <a:gdLst>
                  <a:gd name="T0" fmla="*/ 0 w 6"/>
                  <a:gd name="T1" fmla="*/ 1 h 2"/>
                  <a:gd name="T2" fmla="*/ 1 w 6"/>
                  <a:gd name="T3" fmla="*/ 2 h 2"/>
                  <a:gd name="T4" fmla="*/ 3 w 6"/>
                  <a:gd name="T5" fmla="*/ 2 h 2"/>
                  <a:gd name="T6" fmla="*/ 5 w 6"/>
                  <a:gd name="T7" fmla="*/ 2 h 2"/>
                  <a:gd name="T8" fmla="*/ 6 w 6"/>
                  <a:gd name="T9" fmla="*/ 0 h 2"/>
                  <a:gd name="T10" fmla="*/ 0 w 6"/>
                  <a:gd name="T11" fmla="*/ 1 h 2"/>
                </a:gdLst>
                <a:ahLst/>
                <a:cxnLst>
                  <a:cxn ang="0">
                    <a:pos x="T0" y="T1"/>
                  </a:cxn>
                  <a:cxn ang="0">
                    <a:pos x="T2" y="T3"/>
                  </a:cxn>
                  <a:cxn ang="0">
                    <a:pos x="T4" y="T5"/>
                  </a:cxn>
                  <a:cxn ang="0">
                    <a:pos x="T6" y="T7"/>
                  </a:cxn>
                  <a:cxn ang="0">
                    <a:pos x="T8" y="T9"/>
                  </a:cxn>
                  <a:cxn ang="0">
                    <a:pos x="T10" y="T11"/>
                  </a:cxn>
                </a:cxnLst>
                <a:rect l="0" t="0" r="r" b="b"/>
                <a:pathLst>
                  <a:path w="6" h="2">
                    <a:moveTo>
                      <a:pt x="0" y="1"/>
                    </a:moveTo>
                    <a:lnTo>
                      <a:pt x="1" y="2"/>
                    </a:lnTo>
                    <a:lnTo>
                      <a:pt x="3" y="2"/>
                    </a:lnTo>
                    <a:lnTo>
                      <a:pt x="5" y="2"/>
                    </a:lnTo>
                    <a:lnTo>
                      <a:pt x="6"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20" name="Freeform 428">
                <a:extLst>
                  <a:ext uri="{FF2B5EF4-FFF2-40B4-BE49-F238E27FC236}">
                    <a16:creationId xmlns:a16="http://schemas.microsoft.com/office/drawing/2014/main" id="{47D78A7E-CE05-E1F6-7E6F-A1D529B3265D}"/>
                  </a:ext>
                </a:extLst>
              </p:cNvPr>
              <p:cNvSpPr>
                <a:spLocks/>
              </p:cNvSpPr>
              <p:nvPr/>
            </p:nvSpPr>
            <p:spPr bwMode="auto">
              <a:xfrm>
                <a:off x="1331" y="2429"/>
                <a:ext cx="217" cy="121"/>
              </a:xfrm>
              <a:custGeom>
                <a:avLst/>
                <a:gdLst>
                  <a:gd name="T0" fmla="*/ 617 w 650"/>
                  <a:gd name="T1" fmla="*/ 81 h 361"/>
                  <a:gd name="T2" fmla="*/ 565 w 650"/>
                  <a:gd name="T3" fmla="*/ 57 h 361"/>
                  <a:gd name="T4" fmla="*/ 511 w 650"/>
                  <a:gd name="T5" fmla="*/ 37 h 361"/>
                  <a:gd name="T6" fmla="*/ 454 w 650"/>
                  <a:gd name="T7" fmla="*/ 20 h 361"/>
                  <a:gd name="T8" fmla="*/ 400 w 650"/>
                  <a:gd name="T9" fmla="*/ 7 h 361"/>
                  <a:gd name="T10" fmla="*/ 350 w 650"/>
                  <a:gd name="T11" fmla="*/ 0 h 361"/>
                  <a:gd name="T12" fmla="*/ 306 w 650"/>
                  <a:gd name="T13" fmla="*/ 8 h 361"/>
                  <a:gd name="T14" fmla="*/ 258 w 650"/>
                  <a:gd name="T15" fmla="*/ 19 h 361"/>
                  <a:gd name="T16" fmla="*/ 209 w 650"/>
                  <a:gd name="T17" fmla="*/ 33 h 361"/>
                  <a:gd name="T18" fmla="*/ 158 w 650"/>
                  <a:gd name="T19" fmla="*/ 48 h 361"/>
                  <a:gd name="T20" fmla="*/ 109 w 650"/>
                  <a:gd name="T21" fmla="*/ 63 h 361"/>
                  <a:gd name="T22" fmla="*/ 74 w 650"/>
                  <a:gd name="T23" fmla="*/ 76 h 361"/>
                  <a:gd name="T24" fmla="*/ 61 w 650"/>
                  <a:gd name="T25" fmla="*/ 98 h 361"/>
                  <a:gd name="T26" fmla="*/ 52 w 650"/>
                  <a:gd name="T27" fmla="*/ 114 h 361"/>
                  <a:gd name="T28" fmla="*/ 21 w 650"/>
                  <a:gd name="T29" fmla="*/ 135 h 361"/>
                  <a:gd name="T30" fmla="*/ 24 w 650"/>
                  <a:gd name="T31" fmla="*/ 158 h 361"/>
                  <a:gd name="T32" fmla="*/ 12 w 650"/>
                  <a:gd name="T33" fmla="*/ 173 h 361"/>
                  <a:gd name="T34" fmla="*/ 2 w 650"/>
                  <a:gd name="T35" fmla="*/ 202 h 361"/>
                  <a:gd name="T36" fmla="*/ 26 w 650"/>
                  <a:gd name="T37" fmla="*/ 220 h 361"/>
                  <a:gd name="T38" fmla="*/ 1 w 650"/>
                  <a:gd name="T39" fmla="*/ 247 h 361"/>
                  <a:gd name="T40" fmla="*/ 9 w 650"/>
                  <a:gd name="T41" fmla="*/ 277 h 361"/>
                  <a:gd name="T42" fmla="*/ 27 w 650"/>
                  <a:gd name="T43" fmla="*/ 293 h 361"/>
                  <a:gd name="T44" fmla="*/ 20 w 650"/>
                  <a:gd name="T45" fmla="*/ 323 h 361"/>
                  <a:gd name="T46" fmla="*/ 31 w 650"/>
                  <a:gd name="T47" fmla="*/ 354 h 361"/>
                  <a:gd name="T48" fmla="*/ 45 w 650"/>
                  <a:gd name="T49" fmla="*/ 361 h 361"/>
                  <a:gd name="T50" fmla="*/ 62 w 650"/>
                  <a:gd name="T51" fmla="*/ 358 h 361"/>
                  <a:gd name="T52" fmla="*/ 84 w 650"/>
                  <a:gd name="T53" fmla="*/ 348 h 361"/>
                  <a:gd name="T54" fmla="*/ 107 w 650"/>
                  <a:gd name="T55" fmla="*/ 335 h 361"/>
                  <a:gd name="T56" fmla="*/ 127 w 650"/>
                  <a:gd name="T57" fmla="*/ 319 h 361"/>
                  <a:gd name="T58" fmla="*/ 150 w 650"/>
                  <a:gd name="T59" fmla="*/ 305 h 361"/>
                  <a:gd name="T60" fmla="*/ 181 w 650"/>
                  <a:gd name="T61" fmla="*/ 298 h 361"/>
                  <a:gd name="T62" fmla="*/ 212 w 650"/>
                  <a:gd name="T63" fmla="*/ 288 h 361"/>
                  <a:gd name="T64" fmla="*/ 242 w 650"/>
                  <a:gd name="T65" fmla="*/ 279 h 361"/>
                  <a:gd name="T66" fmla="*/ 272 w 650"/>
                  <a:gd name="T67" fmla="*/ 270 h 361"/>
                  <a:gd name="T68" fmla="*/ 302 w 650"/>
                  <a:gd name="T69" fmla="*/ 259 h 361"/>
                  <a:gd name="T70" fmla="*/ 319 w 650"/>
                  <a:gd name="T71" fmla="*/ 215 h 361"/>
                  <a:gd name="T72" fmla="*/ 341 w 650"/>
                  <a:gd name="T73" fmla="*/ 184 h 361"/>
                  <a:gd name="T74" fmla="*/ 370 w 650"/>
                  <a:gd name="T75" fmla="*/ 163 h 361"/>
                  <a:gd name="T76" fmla="*/ 405 w 650"/>
                  <a:gd name="T77" fmla="*/ 149 h 361"/>
                  <a:gd name="T78" fmla="*/ 447 w 650"/>
                  <a:gd name="T79" fmla="*/ 141 h 361"/>
                  <a:gd name="T80" fmla="*/ 486 w 650"/>
                  <a:gd name="T81" fmla="*/ 131 h 361"/>
                  <a:gd name="T82" fmla="*/ 527 w 650"/>
                  <a:gd name="T83" fmla="*/ 122 h 361"/>
                  <a:gd name="T84" fmla="*/ 567 w 650"/>
                  <a:gd name="T85" fmla="*/ 113 h 361"/>
                  <a:gd name="T86" fmla="*/ 604 w 650"/>
                  <a:gd name="T87" fmla="*/ 105 h 361"/>
                  <a:gd name="T88" fmla="*/ 635 w 650"/>
                  <a:gd name="T89" fmla="*/ 9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361">
                    <a:moveTo>
                      <a:pt x="650" y="97"/>
                    </a:moveTo>
                    <a:lnTo>
                      <a:pt x="634" y="89"/>
                    </a:lnTo>
                    <a:lnTo>
                      <a:pt x="617" y="81"/>
                    </a:lnTo>
                    <a:lnTo>
                      <a:pt x="600" y="73"/>
                    </a:lnTo>
                    <a:lnTo>
                      <a:pt x="583" y="65"/>
                    </a:lnTo>
                    <a:lnTo>
                      <a:pt x="565" y="57"/>
                    </a:lnTo>
                    <a:lnTo>
                      <a:pt x="548" y="50"/>
                    </a:lnTo>
                    <a:lnTo>
                      <a:pt x="529" y="44"/>
                    </a:lnTo>
                    <a:lnTo>
                      <a:pt x="511" y="37"/>
                    </a:lnTo>
                    <a:lnTo>
                      <a:pt x="492" y="31"/>
                    </a:lnTo>
                    <a:lnTo>
                      <a:pt x="473" y="25"/>
                    </a:lnTo>
                    <a:lnTo>
                      <a:pt x="454" y="20"/>
                    </a:lnTo>
                    <a:lnTo>
                      <a:pt x="436" y="14"/>
                    </a:lnTo>
                    <a:lnTo>
                      <a:pt x="417" y="10"/>
                    </a:lnTo>
                    <a:lnTo>
                      <a:pt x="400" y="7"/>
                    </a:lnTo>
                    <a:lnTo>
                      <a:pt x="381" y="2"/>
                    </a:lnTo>
                    <a:lnTo>
                      <a:pt x="364" y="0"/>
                    </a:lnTo>
                    <a:lnTo>
                      <a:pt x="350" y="0"/>
                    </a:lnTo>
                    <a:lnTo>
                      <a:pt x="336" y="2"/>
                    </a:lnTo>
                    <a:lnTo>
                      <a:pt x="321" y="4"/>
                    </a:lnTo>
                    <a:lnTo>
                      <a:pt x="306" y="8"/>
                    </a:lnTo>
                    <a:lnTo>
                      <a:pt x="290" y="11"/>
                    </a:lnTo>
                    <a:lnTo>
                      <a:pt x="275" y="15"/>
                    </a:lnTo>
                    <a:lnTo>
                      <a:pt x="258" y="19"/>
                    </a:lnTo>
                    <a:lnTo>
                      <a:pt x="241" y="24"/>
                    </a:lnTo>
                    <a:lnTo>
                      <a:pt x="225" y="29"/>
                    </a:lnTo>
                    <a:lnTo>
                      <a:pt x="209" y="33"/>
                    </a:lnTo>
                    <a:lnTo>
                      <a:pt x="192" y="39"/>
                    </a:lnTo>
                    <a:lnTo>
                      <a:pt x="175" y="44"/>
                    </a:lnTo>
                    <a:lnTo>
                      <a:pt x="158" y="48"/>
                    </a:lnTo>
                    <a:lnTo>
                      <a:pt x="142" y="54"/>
                    </a:lnTo>
                    <a:lnTo>
                      <a:pt x="125" y="59"/>
                    </a:lnTo>
                    <a:lnTo>
                      <a:pt x="109" y="63"/>
                    </a:lnTo>
                    <a:lnTo>
                      <a:pt x="95" y="65"/>
                    </a:lnTo>
                    <a:lnTo>
                      <a:pt x="84" y="70"/>
                    </a:lnTo>
                    <a:lnTo>
                      <a:pt x="74" y="76"/>
                    </a:lnTo>
                    <a:lnTo>
                      <a:pt x="67" y="83"/>
                    </a:lnTo>
                    <a:lnTo>
                      <a:pt x="63" y="91"/>
                    </a:lnTo>
                    <a:lnTo>
                      <a:pt x="61" y="98"/>
                    </a:lnTo>
                    <a:lnTo>
                      <a:pt x="64" y="105"/>
                    </a:lnTo>
                    <a:lnTo>
                      <a:pt x="70" y="110"/>
                    </a:lnTo>
                    <a:lnTo>
                      <a:pt x="52" y="114"/>
                    </a:lnTo>
                    <a:lnTo>
                      <a:pt x="39" y="119"/>
                    </a:lnTo>
                    <a:lnTo>
                      <a:pt x="28" y="126"/>
                    </a:lnTo>
                    <a:lnTo>
                      <a:pt x="21" y="135"/>
                    </a:lnTo>
                    <a:lnTo>
                      <a:pt x="18" y="143"/>
                    </a:lnTo>
                    <a:lnTo>
                      <a:pt x="19" y="151"/>
                    </a:lnTo>
                    <a:lnTo>
                      <a:pt x="24" y="158"/>
                    </a:lnTo>
                    <a:lnTo>
                      <a:pt x="33" y="165"/>
                    </a:lnTo>
                    <a:lnTo>
                      <a:pt x="22" y="166"/>
                    </a:lnTo>
                    <a:lnTo>
                      <a:pt x="12" y="173"/>
                    </a:lnTo>
                    <a:lnTo>
                      <a:pt x="6" y="181"/>
                    </a:lnTo>
                    <a:lnTo>
                      <a:pt x="2" y="191"/>
                    </a:lnTo>
                    <a:lnTo>
                      <a:pt x="2" y="202"/>
                    </a:lnTo>
                    <a:lnTo>
                      <a:pt x="5" y="211"/>
                    </a:lnTo>
                    <a:lnTo>
                      <a:pt x="13" y="218"/>
                    </a:lnTo>
                    <a:lnTo>
                      <a:pt x="26" y="220"/>
                    </a:lnTo>
                    <a:lnTo>
                      <a:pt x="14" y="227"/>
                    </a:lnTo>
                    <a:lnTo>
                      <a:pt x="6" y="237"/>
                    </a:lnTo>
                    <a:lnTo>
                      <a:pt x="1" y="247"/>
                    </a:lnTo>
                    <a:lnTo>
                      <a:pt x="0" y="257"/>
                    </a:lnTo>
                    <a:lnTo>
                      <a:pt x="3" y="269"/>
                    </a:lnTo>
                    <a:lnTo>
                      <a:pt x="9" y="277"/>
                    </a:lnTo>
                    <a:lnTo>
                      <a:pt x="21" y="284"/>
                    </a:lnTo>
                    <a:lnTo>
                      <a:pt x="35" y="288"/>
                    </a:lnTo>
                    <a:lnTo>
                      <a:pt x="27" y="293"/>
                    </a:lnTo>
                    <a:lnTo>
                      <a:pt x="22" y="301"/>
                    </a:lnTo>
                    <a:lnTo>
                      <a:pt x="20" y="311"/>
                    </a:lnTo>
                    <a:lnTo>
                      <a:pt x="20" y="323"/>
                    </a:lnTo>
                    <a:lnTo>
                      <a:pt x="22" y="335"/>
                    </a:lnTo>
                    <a:lnTo>
                      <a:pt x="26" y="345"/>
                    </a:lnTo>
                    <a:lnTo>
                      <a:pt x="31" y="354"/>
                    </a:lnTo>
                    <a:lnTo>
                      <a:pt x="37" y="360"/>
                    </a:lnTo>
                    <a:lnTo>
                      <a:pt x="40" y="361"/>
                    </a:lnTo>
                    <a:lnTo>
                      <a:pt x="45" y="361"/>
                    </a:lnTo>
                    <a:lnTo>
                      <a:pt x="50" y="361"/>
                    </a:lnTo>
                    <a:lnTo>
                      <a:pt x="56" y="359"/>
                    </a:lnTo>
                    <a:lnTo>
                      <a:pt x="62" y="358"/>
                    </a:lnTo>
                    <a:lnTo>
                      <a:pt x="69" y="356"/>
                    </a:lnTo>
                    <a:lnTo>
                      <a:pt x="76" y="352"/>
                    </a:lnTo>
                    <a:lnTo>
                      <a:pt x="84" y="348"/>
                    </a:lnTo>
                    <a:lnTo>
                      <a:pt x="92" y="345"/>
                    </a:lnTo>
                    <a:lnTo>
                      <a:pt x="99" y="341"/>
                    </a:lnTo>
                    <a:lnTo>
                      <a:pt x="107" y="335"/>
                    </a:lnTo>
                    <a:lnTo>
                      <a:pt x="114" y="330"/>
                    </a:lnTo>
                    <a:lnTo>
                      <a:pt x="121" y="325"/>
                    </a:lnTo>
                    <a:lnTo>
                      <a:pt x="127" y="319"/>
                    </a:lnTo>
                    <a:lnTo>
                      <a:pt x="134" y="314"/>
                    </a:lnTo>
                    <a:lnTo>
                      <a:pt x="140" y="307"/>
                    </a:lnTo>
                    <a:lnTo>
                      <a:pt x="150" y="305"/>
                    </a:lnTo>
                    <a:lnTo>
                      <a:pt x="160" y="303"/>
                    </a:lnTo>
                    <a:lnTo>
                      <a:pt x="171" y="300"/>
                    </a:lnTo>
                    <a:lnTo>
                      <a:pt x="181" y="298"/>
                    </a:lnTo>
                    <a:lnTo>
                      <a:pt x="192" y="295"/>
                    </a:lnTo>
                    <a:lnTo>
                      <a:pt x="201" y="292"/>
                    </a:lnTo>
                    <a:lnTo>
                      <a:pt x="212" y="288"/>
                    </a:lnTo>
                    <a:lnTo>
                      <a:pt x="222" y="285"/>
                    </a:lnTo>
                    <a:lnTo>
                      <a:pt x="232" y="283"/>
                    </a:lnTo>
                    <a:lnTo>
                      <a:pt x="242" y="279"/>
                    </a:lnTo>
                    <a:lnTo>
                      <a:pt x="252" y="276"/>
                    </a:lnTo>
                    <a:lnTo>
                      <a:pt x="263" y="273"/>
                    </a:lnTo>
                    <a:lnTo>
                      <a:pt x="272" y="270"/>
                    </a:lnTo>
                    <a:lnTo>
                      <a:pt x="283" y="266"/>
                    </a:lnTo>
                    <a:lnTo>
                      <a:pt x="292" y="264"/>
                    </a:lnTo>
                    <a:lnTo>
                      <a:pt x="302" y="259"/>
                    </a:lnTo>
                    <a:lnTo>
                      <a:pt x="306" y="243"/>
                    </a:lnTo>
                    <a:lnTo>
                      <a:pt x="312" y="229"/>
                    </a:lnTo>
                    <a:lnTo>
                      <a:pt x="319" y="215"/>
                    </a:lnTo>
                    <a:lnTo>
                      <a:pt x="325" y="204"/>
                    </a:lnTo>
                    <a:lnTo>
                      <a:pt x="333" y="193"/>
                    </a:lnTo>
                    <a:lnTo>
                      <a:pt x="341" y="184"/>
                    </a:lnTo>
                    <a:lnTo>
                      <a:pt x="351" y="176"/>
                    </a:lnTo>
                    <a:lnTo>
                      <a:pt x="360" y="169"/>
                    </a:lnTo>
                    <a:lnTo>
                      <a:pt x="370" y="163"/>
                    </a:lnTo>
                    <a:lnTo>
                      <a:pt x="381" y="158"/>
                    </a:lnTo>
                    <a:lnTo>
                      <a:pt x="393" y="153"/>
                    </a:lnTo>
                    <a:lnTo>
                      <a:pt x="405" y="149"/>
                    </a:lnTo>
                    <a:lnTo>
                      <a:pt x="419" y="146"/>
                    </a:lnTo>
                    <a:lnTo>
                      <a:pt x="432" y="143"/>
                    </a:lnTo>
                    <a:lnTo>
                      <a:pt x="447" y="141"/>
                    </a:lnTo>
                    <a:lnTo>
                      <a:pt x="462" y="139"/>
                    </a:lnTo>
                    <a:lnTo>
                      <a:pt x="474" y="135"/>
                    </a:lnTo>
                    <a:lnTo>
                      <a:pt x="486" y="131"/>
                    </a:lnTo>
                    <a:lnTo>
                      <a:pt x="500" y="128"/>
                    </a:lnTo>
                    <a:lnTo>
                      <a:pt x="514" y="125"/>
                    </a:lnTo>
                    <a:lnTo>
                      <a:pt x="527" y="122"/>
                    </a:lnTo>
                    <a:lnTo>
                      <a:pt x="540" y="119"/>
                    </a:lnTo>
                    <a:lnTo>
                      <a:pt x="554" y="116"/>
                    </a:lnTo>
                    <a:lnTo>
                      <a:pt x="567" y="113"/>
                    </a:lnTo>
                    <a:lnTo>
                      <a:pt x="580" y="110"/>
                    </a:lnTo>
                    <a:lnTo>
                      <a:pt x="592" y="108"/>
                    </a:lnTo>
                    <a:lnTo>
                      <a:pt x="604" y="105"/>
                    </a:lnTo>
                    <a:lnTo>
                      <a:pt x="615" y="103"/>
                    </a:lnTo>
                    <a:lnTo>
                      <a:pt x="625" y="101"/>
                    </a:lnTo>
                    <a:lnTo>
                      <a:pt x="635" y="99"/>
                    </a:lnTo>
                    <a:lnTo>
                      <a:pt x="643" y="98"/>
                    </a:lnTo>
                    <a:lnTo>
                      <a:pt x="650" y="97"/>
                    </a:lnTo>
                    <a:close/>
                  </a:path>
                </a:pathLst>
              </a:custGeom>
              <a:solidFill>
                <a:srgbClr val="FFE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21" name="Freeform 429">
                <a:extLst>
                  <a:ext uri="{FF2B5EF4-FFF2-40B4-BE49-F238E27FC236}">
                    <a16:creationId xmlns:a16="http://schemas.microsoft.com/office/drawing/2014/main" id="{BE62D5A3-D786-2574-ED85-8431DF21CE6E}"/>
                  </a:ext>
                </a:extLst>
              </p:cNvPr>
              <p:cNvSpPr>
                <a:spLocks/>
              </p:cNvSpPr>
              <p:nvPr/>
            </p:nvSpPr>
            <p:spPr bwMode="auto">
              <a:xfrm>
                <a:off x="1452" y="2428"/>
                <a:ext cx="96" cy="34"/>
              </a:xfrm>
              <a:custGeom>
                <a:avLst/>
                <a:gdLst>
                  <a:gd name="T0" fmla="*/ 2 w 289"/>
                  <a:gd name="T1" fmla="*/ 5 h 102"/>
                  <a:gd name="T2" fmla="*/ 2 w 289"/>
                  <a:gd name="T3" fmla="*/ 5 h 102"/>
                  <a:gd name="T4" fmla="*/ 19 w 289"/>
                  <a:gd name="T5" fmla="*/ 9 h 102"/>
                  <a:gd name="T6" fmla="*/ 38 w 289"/>
                  <a:gd name="T7" fmla="*/ 12 h 102"/>
                  <a:gd name="T8" fmla="*/ 55 w 289"/>
                  <a:gd name="T9" fmla="*/ 16 h 102"/>
                  <a:gd name="T10" fmla="*/ 74 w 289"/>
                  <a:gd name="T11" fmla="*/ 20 h 102"/>
                  <a:gd name="T12" fmla="*/ 92 w 289"/>
                  <a:gd name="T13" fmla="*/ 25 h 102"/>
                  <a:gd name="T14" fmla="*/ 111 w 289"/>
                  <a:gd name="T15" fmla="*/ 31 h 102"/>
                  <a:gd name="T16" fmla="*/ 129 w 289"/>
                  <a:gd name="T17" fmla="*/ 36 h 102"/>
                  <a:gd name="T18" fmla="*/ 148 w 289"/>
                  <a:gd name="T19" fmla="*/ 42 h 102"/>
                  <a:gd name="T20" fmla="*/ 167 w 289"/>
                  <a:gd name="T21" fmla="*/ 49 h 102"/>
                  <a:gd name="T22" fmla="*/ 185 w 289"/>
                  <a:gd name="T23" fmla="*/ 55 h 102"/>
                  <a:gd name="T24" fmla="*/ 203 w 289"/>
                  <a:gd name="T25" fmla="*/ 63 h 102"/>
                  <a:gd name="T26" fmla="*/ 220 w 289"/>
                  <a:gd name="T27" fmla="*/ 70 h 102"/>
                  <a:gd name="T28" fmla="*/ 238 w 289"/>
                  <a:gd name="T29" fmla="*/ 78 h 102"/>
                  <a:gd name="T30" fmla="*/ 254 w 289"/>
                  <a:gd name="T31" fmla="*/ 86 h 102"/>
                  <a:gd name="T32" fmla="*/ 271 w 289"/>
                  <a:gd name="T33" fmla="*/ 93 h 102"/>
                  <a:gd name="T34" fmla="*/ 287 w 289"/>
                  <a:gd name="T35" fmla="*/ 102 h 102"/>
                  <a:gd name="T36" fmla="*/ 289 w 289"/>
                  <a:gd name="T37" fmla="*/ 97 h 102"/>
                  <a:gd name="T38" fmla="*/ 274 w 289"/>
                  <a:gd name="T39" fmla="*/ 89 h 102"/>
                  <a:gd name="T40" fmla="*/ 257 w 289"/>
                  <a:gd name="T41" fmla="*/ 81 h 102"/>
                  <a:gd name="T42" fmla="*/ 240 w 289"/>
                  <a:gd name="T43" fmla="*/ 73 h 102"/>
                  <a:gd name="T44" fmla="*/ 223 w 289"/>
                  <a:gd name="T45" fmla="*/ 65 h 102"/>
                  <a:gd name="T46" fmla="*/ 205 w 289"/>
                  <a:gd name="T47" fmla="*/ 57 h 102"/>
                  <a:gd name="T48" fmla="*/ 187 w 289"/>
                  <a:gd name="T49" fmla="*/ 50 h 102"/>
                  <a:gd name="T50" fmla="*/ 169 w 289"/>
                  <a:gd name="T51" fmla="*/ 43 h 102"/>
                  <a:gd name="T52" fmla="*/ 150 w 289"/>
                  <a:gd name="T53" fmla="*/ 36 h 102"/>
                  <a:gd name="T54" fmla="*/ 131 w 289"/>
                  <a:gd name="T55" fmla="*/ 31 h 102"/>
                  <a:gd name="T56" fmla="*/ 112 w 289"/>
                  <a:gd name="T57" fmla="*/ 25 h 102"/>
                  <a:gd name="T58" fmla="*/ 93 w 289"/>
                  <a:gd name="T59" fmla="*/ 19 h 102"/>
                  <a:gd name="T60" fmla="*/ 75 w 289"/>
                  <a:gd name="T61" fmla="*/ 14 h 102"/>
                  <a:gd name="T62" fmla="*/ 57 w 289"/>
                  <a:gd name="T63" fmla="*/ 10 h 102"/>
                  <a:gd name="T64" fmla="*/ 38 w 289"/>
                  <a:gd name="T65" fmla="*/ 5 h 102"/>
                  <a:gd name="T66" fmla="*/ 20 w 289"/>
                  <a:gd name="T67" fmla="*/ 2 h 102"/>
                  <a:gd name="T68" fmla="*/ 3 w 289"/>
                  <a:gd name="T69" fmla="*/ 0 h 102"/>
                  <a:gd name="T70" fmla="*/ 2 w 289"/>
                  <a:gd name="T71" fmla="*/ 0 h 102"/>
                  <a:gd name="T72" fmla="*/ 3 w 289"/>
                  <a:gd name="T73" fmla="*/ 0 h 102"/>
                  <a:gd name="T74" fmla="*/ 0 w 289"/>
                  <a:gd name="T75" fmla="*/ 0 h 102"/>
                  <a:gd name="T76" fmla="*/ 0 w 289"/>
                  <a:gd name="T77" fmla="*/ 2 h 102"/>
                  <a:gd name="T78" fmla="*/ 0 w 289"/>
                  <a:gd name="T79" fmla="*/ 4 h 102"/>
                  <a:gd name="T80" fmla="*/ 2 w 289"/>
                  <a:gd name="T81" fmla="*/ 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9" h="102">
                    <a:moveTo>
                      <a:pt x="2" y="5"/>
                    </a:moveTo>
                    <a:lnTo>
                      <a:pt x="2" y="5"/>
                    </a:lnTo>
                    <a:lnTo>
                      <a:pt x="19" y="9"/>
                    </a:lnTo>
                    <a:lnTo>
                      <a:pt x="38" y="12"/>
                    </a:lnTo>
                    <a:lnTo>
                      <a:pt x="55" y="16"/>
                    </a:lnTo>
                    <a:lnTo>
                      <a:pt x="74" y="20"/>
                    </a:lnTo>
                    <a:lnTo>
                      <a:pt x="92" y="25"/>
                    </a:lnTo>
                    <a:lnTo>
                      <a:pt x="111" y="31"/>
                    </a:lnTo>
                    <a:lnTo>
                      <a:pt x="129" y="36"/>
                    </a:lnTo>
                    <a:lnTo>
                      <a:pt x="148" y="42"/>
                    </a:lnTo>
                    <a:lnTo>
                      <a:pt x="167" y="49"/>
                    </a:lnTo>
                    <a:lnTo>
                      <a:pt x="185" y="55"/>
                    </a:lnTo>
                    <a:lnTo>
                      <a:pt x="203" y="63"/>
                    </a:lnTo>
                    <a:lnTo>
                      <a:pt x="220" y="70"/>
                    </a:lnTo>
                    <a:lnTo>
                      <a:pt x="238" y="78"/>
                    </a:lnTo>
                    <a:lnTo>
                      <a:pt x="254" y="86"/>
                    </a:lnTo>
                    <a:lnTo>
                      <a:pt x="271" y="93"/>
                    </a:lnTo>
                    <a:lnTo>
                      <a:pt x="287" y="102"/>
                    </a:lnTo>
                    <a:lnTo>
                      <a:pt x="289" y="97"/>
                    </a:lnTo>
                    <a:lnTo>
                      <a:pt x="274" y="89"/>
                    </a:lnTo>
                    <a:lnTo>
                      <a:pt x="257" y="81"/>
                    </a:lnTo>
                    <a:lnTo>
                      <a:pt x="240" y="73"/>
                    </a:lnTo>
                    <a:lnTo>
                      <a:pt x="223" y="65"/>
                    </a:lnTo>
                    <a:lnTo>
                      <a:pt x="205" y="57"/>
                    </a:lnTo>
                    <a:lnTo>
                      <a:pt x="187" y="50"/>
                    </a:lnTo>
                    <a:lnTo>
                      <a:pt x="169" y="43"/>
                    </a:lnTo>
                    <a:lnTo>
                      <a:pt x="150" y="36"/>
                    </a:lnTo>
                    <a:lnTo>
                      <a:pt x="131" y="31"/>
                    </a:lnTo>
                    <a:lnTo>
                      <a:pt x="112" y="25"/>
                    </a:lnTo>
                    <a:lnTo>
                      <a:pt x="93" y="19"/>
                    </a:lnTo>
                    <a:lnTo>
                      <a:pt x="75" y="14"/>
                    </a:lnTo>
                    <a:lnTo>
                      <a:pt x="57" y="10"/>
                    </a:lnTo>
                    <a:lnTo>
                      <a:pt x="38" y="5"/>
                    </a:lnTo>
                    <a:lnTo>
                      <a:pt x="20" y="2"/>
                    </a:lnTo>
                    <a:lnTo>
                      <a:pt x="3" y="0"/>
                    </a:lnTo>
                    <a:lnTo>
                      <a:pt x="2" y="0"/>
                    </a:lnTo>
                    <a:lnTo>
                      <a:pt x="3" y="0"/>
                    </a:lnTo>
                    <a:lnTo>
                      <a:pt x="0" y="0"/>
                    </a:lnTo>
                    <a:lnTo>
                      <a:pt x="0" y="2"/>
                    </a:lnTo>
                    <a:lnTo>
                      <a:pt x="0" y="4"/>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22" name="Freeform 430">
                <a:extLst>
                  <a:ext uri="{FF2B5EF4-FFF2-40B4-BE49-F238E27FC236}">
                    <a16:creationId xmlns:a16="http://schemas.microsoft.com/office/drawing/2014/main" id="{5DAC8D76-83DE-B458-7F04-A7A79D28C1ED}"/>
                  </a:ext>
                </a:extLst>
              </p:cNvPr>
              <p:cNvSpPr>
                <a:spLocks/>
              </p:cNvSpPr>
              <p:nvPr/>
            </p:nvSpPr>
            <p:spPr bwMode="auto">
              <a:xfrm>
                <a:off x="1367" y="2428"/>
                <a:ext cx="86" cy="23"/>
              </a:xfrm>
              <a:custGeom>
                <a:avLst/>
                <a:gdLst>
                  <a:gd name="T0" fmla="*/ 3 w 258"/>
                  <a:gd name="T1" fmla="*/ 68 h 68"/>
                  <a:gd name="T2" fmla="*/ 3 w 258"/>
                  <a:gd name="T3" fmla="*/ 68 h 68"/>
                  <a:gd name="T4" fmla="*/ 19 w 258"/>
                  <a:gd name="T5" fmla="*/ 64 h 68"/>
                  <a:gd name="T6" fmla="*/ 36 w 258"/>
                  <a:gd name="T7" fmla="*/ 59 h 68"/>
                  <a:gd name="T8" fmla="*/ 53 w 258"/>
                  <a:gd name="T9" fmla="*/ 54 h 68"/>
                  <a:gd name="T10" fmla="*/ 69 w 258"/>
                  <a:gd name="T11" fmla="*/ 49 h 68"/>
                  <a:gd name="T12" fmla="*/ 86 w 258"/>
                  <a:gd name="T13" fmla="*/ 44 h 68"/>
                  <a:gd name="T14" fmla="*/ 103 w 258"/>
                  <a:gd name="T15" fmla="*/ 38 h 68"/>
                  <a:gd name="T16" fmla="*/ 119 w 258"/>
                  <a:gd name="T17" fmla="*/ 34 h 68"/>
                  <a:gd name="T18" fmla="*/ 136 w 258"/>
                  <a:gd name="T19" fmla="*/ 29 h 68"/>
                  <a:gd name="T20" fmla="*/ 152 w 258"/>
                  <a:gd name="T21" fmla="*/ 24 h 68"/>
                  <a:gd name="T22" fmla="*/ 169 w 258"/>
                  <a:gd name="T23" fmla="*/ 21 h 68"/>
                  <a:gd name="T24" fmla="*/ 185 w 258"/>
                  <a:gd name="T25" fmla="*/ 17 h 68"/>
                  <a:gd name="T26" fmla="*/ 200 w 258"/>
                  <a:gd name="T27" fmla="*/ 14 h 68"/>
                  <a:gd name="T28" fmla="*/ 215 w 258"/>
                  <a:gd name="T29" fmla="*/ 11 h 68"/>
                  <a:gd name="T30" fmla="*/ 230 w 258"/>
                  <a:gd name="T31" fmla="*/ 7 h 68"/>
                  <a:gd name="T32" fmla="*/ 243 w 258"/>
                  <a:gd name="T33" fmla="*/ 5 h 68"/>
                  <a:gd name="T34" fmla="*/ 258 w 258"/>
                  <a:gd name="T35" fmla="*/ 5 h 68"/>
                  <a:gd name="T36" fmla="*/ 258 w 258"/>
                  <a:gd name="T37" fmla="*/ 0 h 68"/>
                  <a:gd name="T38" fmla="*/ 243 w 258"/>
                  <a:gd name="T39" fmla="*/ 0 h 68"/>
                  <a:gd name="T40" fmla="*/ 229 w 258"/>
                  <a:gd name="T41" fmla="*/ 2 h 68"/>
                  <a:gd name="T42" fmla="*/ 214 w 258"/>
                  <a:gd name="T43" fmla="*/ 4 h 68"/>
                  <a:gd name="T44" fmla="*/ 199 w 258"/>
                  <a:gd name="T45" fmla="*/ 7 h 68"/>
                  <a:gd name="T46" fmla="*/ 183 w 258"/>
                  <a:gd name="T47" fmla="*/ 11 h 68"/>
                  <a:gd name="T48" fmla="*/ 168 w 258"/>
                  <a:gd name="T49" fmla="*/ 15 h 68"/>
                  <a:gd name="T50" fmla="*/ 151 w 258"/>
                  <a:gd name="T51" fmla="*/ 19 h 68"/>
                  <a:gd name="T52" fmla="*/ 135 w 258"/>
                  <a:gd name="T53" fmla="*/ 23 h 68"/>
                  <a:gd name="T54" fmla="*/ 118 w 258"/>
                  <a:gd name="T55" fmla="*/ 29 h 68"/>
                  <a:gd name="T56" fmla="*/ 102 w 258"/>
                  <a:gd name="T57" fmla="*/ 33 h 68"/>
                  <a:gd name="T58" fmla="*/ 85 w 258"/>
                  <a:gd name="T59" fmla="*/ 38 h 68"/>
                  <a:gd name="T60" fmla="*/ 69 w 258"/>
                  <a:gd name="T61" fmla="*/ 43 h 68"/>
                  <a:gd name="T62" fmla="*/ 52 w 258"/>
                  <a:gd name="T63" fmla="*/ 48 h 68"/>
                  <a:gd name="T64" fmla="*/ 35 w 258"/>
                  <a:gd name="T65" fmla="*/ 53 h 68"/>
                  <a:gd name="T66" fmla="*/ 18 w 258"/>
                  <a:gd name="T67" fmla="*/ 58 h 68"/>
                  <a:gd name="T68" fmla="*/ 2 w 258"/>
                  <a:gd name="T69" fmla="*/ 63 h 68"/>
                  <a:gd name="T70" fmla="*/ 3 w 258"/>
                  <a:gd name="T71" fmla="*/ 63 h 68"/>
                  <a:gd name="T72" fmla="*/ 2 w 258"/>
                  <a:gd name="T73" fmla="*/ 63 h 68"/>
                  <a:gd name="T74" fmla="*/ 0 w 258"/>
                  <a:gd name="T75" fmla="*/ 64 h 68"/>
                  <a:gd name="T76" fmla="*/ 0 w 258"/>
                  <a:gd name="T77" fmla="*/ 66 h 68"/>
                  <a:gd name="T78" fmla="*/ 1 w 258"/>
                  <a:gd name="T79" fmla="*/ 68 h 68"/>
                  <a:gd name="T80" fmla="*/ 3 w 258"/>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8" h="68">
                    <a:moveTo>
                      <a:pt x="3" y="68"/>
                    </a:moveTo>
                    <a:lnTo>
                      <a:pt x="3" y="68"/>
                    </a:lnTo>
                    <a:lnTo>
                      <a:pt x="19" y="64"/>
                    </a:lnTo>
                    <a:lnTo>
                      <a:pt x="36" y="59"/>
                    </a:lnTo>
                    <a:lnTo>
                      <a:pt x="53" y="54"/>
                    </a:lnTo>
                    <a:lnTo>
                      <a:pt x="69" y="49"/>
                    </a:lnTo>
                    <a:lnTo>
                      <a:pt x="86" y="44"/>
                    </a:lnTo>
                    <a:lnTo>
                      <a:pt x="103" y="38"/>
                    </a:lnTo>
                    <a:lnTo>
                      <a:pt x="119" y="34"/>
                    </a:lnTo>
                    <a:lnTo>
                      <a:pt x="136" y="29"/>
                    </a:lnTo>
                    <a:lnTo>
                      <a:pt x="152" y="24"/>
                    </a:lnTo>
                    <a:lnTo>
                      <a:pt x="169" y="21"/>
                    </a:lnTo>
                    <a:lnTo>
                      <a:pt x="185" y="17"/>
                    </a:lnTo>
                    <a:lnTo>
                      <a:pt x="200" y="14"/>
                    </a:lnTo>
                    <a:lnTo>
                      <a:pt x="215" y="11"/>
                    </a:lnTo>
                    <a:lnTo>
                      <a:pt x="230" y="7"/>
                    </a:lnTo>
                    <a:lnTo>
                      <a:pt x="243" y="5"/>
                    </a:lnTo>
                    <a:lnTo>
                      <a:pt x="258" y="5"/>
                    </a:lnTo>
                    <a:lnTo>
                      <a:pt x="258" y="0"/>
                    </a:lnTo>
                    <a:lnTo>
                      <a:pt x="243" y="0"/>
                    </a:lnTo>
                    <a:lnTo>
                      <a:pt x="229" y="2"/>
                    </a:lnTo>
                    <a:lnTo>
                      <a:pt x="214" y="4"/>
                    </a:lnTo>
                    <a:lnTo>
                      <a:pt x="199" y="7"/>
                    </a:lnTo>
                    <a:lnTo>
                      <a:pt x="183" y="11"/>
                    </a:lnTo>
                    <a:lnTo>
                      <a:pt x="168" y="15"/>
                    </a:lnTo>
                    <a:lnTo>
                      <a:pt x="151" y="19"/>
                    </a:lnTo>
                    <a:lnTo>
                      <a:pt x="135" y="23"/>
                    </a:lnTo>
                    <a:lnTo>
                      <a:pt x="118" y="29"/>
                    </a:lnTo>
                    <a:lnTo>
                      <a:pt x="102" y="33"/>
                    </a:lnTo>
                    <a:lnTo>
                      <a:pt x="85" y="38"/>
                    </a:lnTo>
                    <a:lnTo>
                      <a:pt x="69" y="43"/>
                    </a:lnTo>
                    <a:lnTo>
                      <a:pt x="52" y="48"/>
                    </a:lnTo>
                    <a:lnTo>
                      <a:pt x="35" y="53"/>
                    </a:lnTo>
                    <a:lnTo>
                      <a:pt x="18" y="58"/>
                    </a:lnTo>
                    <a:lnTo>
                      <a:pt x="2" y="63"/>
                    </a:lnTo>
                    <a:lnTo>
                      <a:pt x="3" y="63"/>
                    </a:lnTo>
                    <a:lnTo>
                      <a:pt x="2" y="63"/>
                    </a:lnTo>
                    <a:lnTo>
                      <a:pt x="0" y="64"/>
                    </a:lnTo>
                    <a:lnTo>
                      <a:pt x="0" y="66"/>
                    </a:lnTo>
                    <a:lnTo>
                      <a:pt x="1" y="68"/>
                    </a:lnTo>
                    <a:lnTo>
                      <a:pt x="3"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23" name="Freeform 431">
                <a:extLst>
                  <a:ext uri="{FF2B5EF4-FFF2-40B4-BE49-F238E27FC236}">
                    <a16:creationId xmlns:a16="http://schemas.microsoft.com/office/drawing/2014/main" id="{51EBD3B5-E593-7F98-35FB-7973EB1F303A}"/>
                  </a:ext>
                </a:extLst>
              </p:cNvPr>
              <p:cNvSpPr>
                <a:spLocks/>
              </p:cNvSpPr>
              <p:nvPr/>
            </p:nvSpPr>
            <p:spPr bwMode="auto">
              <a:xfrm>
                <a:off x="1351" y="2449"/>
                <a:ext cx="17" cy="17"/>
              </a:xfrm>
              <a:custGeom>
                <a:avLst/>
                <a:gdLst>
                  <a:gd name="T0" fmla="*/ 12 w 50"/>
                  <a:gd name="T1" fmla="*/ 52 h 52"/>
                  <a:gd name="T2" fmla="*/ 13 w 50"/>
                  <a:gd name="T3" fmla="*/ 48 h 52"/>
                  <a:gd name="T4" fmla="*/ 8 w 50"/>
                  <a:gd name="T5" fmla="*/ 43 h 52"/>
                  <a:gd name="T6" fmla="*/ 6 w 50"/>
                  <a:gd name="T7" fmla="*/ 37 h 52"/>
                  <a:gd name="T8" fmla="*/ 7 w 50"/>
                  <a:gd name="T9" fmla="*/ 31 h 52"/>
                  <a:gd name="T10" fmla="*/ 11 w 50"/>
                  <a:gd name="T11" fmla="*/ 24 h 52"/>
                  <a:gd name="T12" fmla="*/ 17 w 50"/>
                  <a:gd name="T13" fmla="*/ 18 h 52"/>
                  <a:gd name="T14" fmla="*/ 26 w 50"/>
                  <a:gd name="T15" fmla="*/ 12 h 52"/>
                  <a:gd name="T16" fmla="*/ 37 w 50"/>
                  <a:gd name="T17" fmla="*/ 8 h 52"/>
                  <a:gd name="T18" fmla="*/ 50 w 50"/>
                  <a:gd name="T19" fmla="*/ 6 h 52"/>
                  <a:gd name="T20" fmla="*/ 50 w 50"/>
                  <a:gd name="T21" fmla="*/ 0 h 52"/>
                  <a:gd name="T22" fmla="*/ 36 w 50"/>
                  <a:gd name="T23" fmla="*/ 2 h 52"/>
                  <a:gd name="T24" fmla="*/ 24 w 50"/>
                  <a:gd name="T25" fmla="*/ 8 h 52"/>
                  <a:gd name="T26" fmla="*/ 14 w 50"/>
                  <a:gd name="T27" fmla="*/ 14 h 52"/>
                  <a:gd name="T28" fmla="*/ 6 w 50"/>
                  <a:gd name="T29" fmla="*/ 21 h 52"/>
                  <a:gd name="T30" fmla="*/ 1 w 50"/>
                  <a:gd name="T31" fmla="*/ 29 h 52"/>
                  <a:gd name="T32" fmla="*/ 0 w 50"/>
                  <a:gd name="T33" fmla="*/ 37 h 52"/>
                  <a:gd name="T34" fmla="*/ 3 w 50"/>
                  <a:gd name="T35" fmla="*/ 46 h 52"/>
                  <a:gd name="T36" fmla="*/ 10 w 50"/>
                  <a:gd name="T37" fmla="*/ 52 h 52"/>
                  <a:gd name="T38" fmla="*/ 11 w 50"/>
                  <a:gd name="T39" fmla="*/ 47 h 52"/>
                  <a:gd name="T40" fmla="*/ 10 w 50"/>
                  <a:gd name="T41" fmla="*/ 52 h 52"/>
                  <a:gd name="T42" fmla="*/ 12 w 50"/>
                  <a:gd name="T43" fmla="*/ 52 h 52"/>
                  <a:gd name="T44" fmla="*/ 13 w 50"/>
                  <a:gd name="T45" fmla="*/ 52 h 52"/>
                  <a:gd name="T46" fmla="*/ 14 w 50"/>
                  <a:gd name="T47" fmla="*/ 49 h 52"/>
                  <a:gd name="T48" fmla="*/ 13 w 50"/>
                  <a:gd name="T49" fmla="*/ 48 h 52"/>
                  <a:gd name="T50" fmla="*/ 12 w 50"/>
                  <a:gd name="T5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52">
                    <a:moveTo>
                      <a:pt x="12" y="52"/>
                    </a:moveTo>
                    <a:lnTo>
                      <a:pt x="13" y="48"/>
                    </a:lnTo>
                    <a:lnTo>
                      <a:pt x="8" y="43"/>
                    </a:lnTo>
                    <a:lnTo>
                      <a:pt x="6" y="37"/>
                    </a:lnTo>
                    <a:lnTo>
                      <a:pt x="7" y="31"/>
                    </a:lnTo>
                    <a:lnTo>
                      <a:pt x="11" y="24"/>
                    </a:lnTo>
                    <a:lnTo>
                      <a:pt x="17" y="18"/>
                    </a:lnTo>
                    <a:lnTo>
                      <a:pt x="26" y="12"/>
                    </a:lnTo>
                    <a:lnTo>
                      <a:pt x="37" y="8"/>
                    </a:lnTo>
                    <a:lnTo>
                      <a:pt x="50" y="6"/>
                    </a:lnTo>
                    <a:lnTo>
                      <a:pt x="50" y="0"/>
                    </a:lnTo>
                    <a:lnTo>
                      <a:pt x="36" y="2"/>
                    </a:lnTo>
                    <a:lnTo>
                      <a:pt x="24" y="8"/>
                    </a:lnTo>
                    <a:lnTo>
                      <a:pt x="14" y="14"/>
                    </a:lnTo>
                    <a:lnTo>
                      <a:pt x="6" y="21"/>
                    </a:lnTo>
                    <a:lnTo>
                      <a:pt x="1" y="29"/>
                    </a:lnTo>
                    <a:lnTo>
                      <a:pt x="0" y="37"/>
                    </a:lnTo>
                    <a:lnTo>
                      <a:pt x="3" y="46"/>
                    </a:lnTo>
                    <a:lnTo>
                      <a:pt x="10" y="52"/>
                    </a:lnTo>
                    <a:lnTo>
                      <a:pt x="11" y="47"/>
                    </a:lnTo>
                    <a:lnTo>
                      <a:pt x="10" y="52"/>
                    </a:lnTo>
                    <a:lnTo>
                      <a:pt x="12" y="52"/>
                    </a:lnTo>
                    <a:lnTo>
                      <a:pt x="13" y="52"/>
                    </a:lnTo>
                    <a:lnTo>
                      <a:pt x="14" y="49"/>
                    </a:lnTo>
                    <a:lnTo>
                      <a:pt x="13" y="48"/>
                    </a:lnTo>
                    <a:lnTo>
                      <a:pt x="12"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24" name="Freeform 432">
                <a:extLst>
                  <a:ext uri="{FF2B5EF4-FFF2-40B4-BE49-F238E27FC236}">
                    <a16:creationId xmlns:a16="http://schemas.microsoft.com/office/drawing/2014/main" id="{93AB08C6-9A48-C87E-24E9-9E349B9E0A83}"/>
                  </a:ext>
                </a:extLst>
              </p:cNvPr>
              <p:cNvSpPr>
                <a:spLocks/>
              </p:cNvSpPr>
              <p:nvPr/>
            </p:nvSpPr>
            <p:spPr bwMode="auto">
              <a:xfrm>
                <a:off x="1337" y="2465"/>
                <a:ext cx="18" cy="20"/>
              </a:xfrm>
              <a:custGeom>
                <a:avLst/>
                <a:gdLst>
                  <a:gd name="T0" fmla="*/ 18 w 55"/>
                  <a:gd name="T1" fmla="*/ 60 h 60"/>
                  <a:gd name="T2" fmla="*/ 19 w 55"/>
                  <a:gd name="T3" fmla="*/ 55 h 60"/>
                  <a:gd name="T4" fmla="*/ 11 w 55"/>
                  <a:gd name="T5" fmla="*/ 49 h 60"/>
                  <a:gd name="T6" fmla="*/ 6 w 55"/>
                  <a:gd name="T7" fmla="*/ 42 h 60"/>
                  <a:gd name="T8" fmla="*/ 6 w 55"/>
                  <a:gd name="T9" fmla="*/ 35 h 60"/>
                  <a:gd name="T10" fmla="*/ 8 w 55"/>
                  <a:gd name="T11" fmla="*/ 29 h 60"/>
                  <a:gd name="T12" fmla="*/ 14 w 55"/>
                  <a:gd name="T13" fmla="*/ 20 h 60"/>
                  <a:gd name="T14" fmla="*/ 24 w 55"/>
                  <a:gd name="T15" fmla="*/ 13 h 60"/>
                  <a:gd name="T16" fmla="*/ 38 w 55"/>
                  <a:gd name="T17" fmla="*/ 9 h 60"/>
                  <a:gd name="T18" fmla="*/ 55 w 55"/>
                  <a:gd name="T19" fmla="*/ 5 h 60"/>
                  <a:gd name="T20" fmla="*/ 53 w 55"/>
                  <a:gd name="T21" fmla="*/ 0 h 60"/>
                  <a:gd name="T22" fmla="*/ 36 w 55"/>
                  <a:gd name="T23" fmla="*/ 3 h 60"/>
                  <a:gd name="T24" fmla="*/ 22 w 55"/>
                  <a:gd name="T25" fmla="*/ 9 h 60"/>
                  <a:gd name="T26" fmla="*/ 11 w 55"/>
                  <a:gd name="T27" fmla="*/ 16 h 60"/>
                  <a:gd name="T28" fmla="*/ 4 w 55"/>
                  <a:gd name="T29" fmla="*/ 25 h 60"/>
                  <a:gd name="T30" fmla="*/ 0 w 55"/>
                  <a:gd name="T31" fmla="*/ 34 h 60"/>
                  <a:gd name="T32" fmla="*/ 1 w 55"/>
                  <a:gd name="T33" fmla="*/ 44 h 60"/>
                  <a:gd name="T34" fmla="*/ 6 w 55"/>
                  <a:gd name="T35" fmla="*/ 53 h 60"/>
                  <a:gd name="T36" fmla="*/ 17 w 55"/>
                  <a:gd name="T37" fmla="*/ 59 h 60"/>
                  <a:gd name="T38" fmla="*/ 18 w 55"/>
                  <a:gd name="T39" fmla="*/ 54 h 60"/>
                  <a:gd name="T40" fmla="*/ 17 w 55"/>
                  <a:gd name="T41" fmla="*/ 59 h 60"/>
                  <a:gd name="T42" fmla="*/ 18 w 55"/>
                  <a:gd name="T43" fmla="*/ 59 h 60"/>
                  <a:gd name="T44" fmla="*/ 20 w 55"/>
                  <a:gd name="T45" fmla="*/ 58 h 60"/>
                  <a:gd name="T46" fmla="*/ 20 w 55"/>
                  <a:gd name="T47" fmla="*/ 56 h 60"/>
                  <a:gd name="T48" fmla="*/ 19 w 55"/>
                  <a:gd name="T49" fmla="*/ 55 h 60"/>
                  <a:gd name="T50" fmla="*/ 18 w 55"/>
                  <a:gd name="T5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60">
                    <a:moveTo>
                      <a:pt x="18" y="60"/>
                    </a:moveTo>
                    <a:lnTo>
                      <a:pt x="19" y="55"/>
                    </a:lnTo>
                    <a:lnTo>
                      <a:pt x="11" y="49"/>
                    </a:lnTo>
                    <a:lnTo>
                      <a:pt x="6" y="42"/>
                    </a:lnTo>
                    <a:lnTo>
                      <a:pt x="6" y="35"/>
                    </a:lnTo>
                    <a:lnTo>
                      <a:pt x="8" y="29"/>
                    </a:lnTo>
                    <a:lnTo>
                      <a:pt x="14" y="20"/>
                    </a:lnTo>
                    <a:lnTo>
                      <a:pt x="24" y="13"/>
                    </a:lnTo>
                    <a:lnTo>
                      <a:pt x="38" y="9"/>
                    </a:lnTo>
                    <a:lnTo>
                      <a:pt x="55" y="5"/>
                    </a:lnTo>
                    <a:lnTo>
                      <a:pt x="53" y="0"/>
                    </a:lnTo>
                    <a:lnTo>
                      <a:pt x="36" y="3"/>
                    </a:lnTo>
                    <a:lnTo>
                      <a:pt x="22" y="9"/>
                    </a:lnTo>
                    <a:lnTo>
                      <a:pt x="11" y="16"/>
                    </a:lnTo>
                    <a:lnTo>
                      <a:pt x="4" y="25"/>
                    </a:lnTo>
                    <a:lnTo>
                      <a:pt x="0" y="34"/>
                    </a:lnTo>
                    <a:lnTo>
                      <a:pt x="1" y="44"/>
                    </a:lnTo>
                    <a:lnTo>
                      <a:pt x="6" y="53"/>
                    </a:lnTo>
                    <a:lnTo>
                      <a:pt x="17" y="59"/>
                    </a:lnTo>
                    <a:lnTo>
                      <a:pt x="18" y="54"/>
                    </a:lnTo>
                    <a:lnTo>
                      <a:pt x="17" y="59"/>
                    </a:lnTo>
                    <a:lnTo>
                      <a:pt x="18" y="59"/>
                    </a:lnTo>
                    <a:lnTo>
                      <a:pt x="20" y="58"/>
                    </a:lnTo>
                    <a:lnTo>
                      <a:pt x="20" y="56"/>
                    </a:lnTo>
                    <a:lnTo>
                      <a:pt x="19" y="55"/>
                    </a:lnTo>
                    <a:lnTo>
                      <a:pt x="18"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25" name="Freeform 433">
                <a:extLst>
                  <a:ext uri="{FF2B5EF4-FFF2-40B4-BE49-F238E27FC236}">
                    <a16:creationId xmlns:a16="http://schemas.microsoft.com/office/drawing/2014/main" id="{A60C5AC3-A383-5DAE-8477-1EEBBE0623F8}"/>
                  </a:ext>
                </a:extLst>
              </p:cNvPr>
              <p:cNvSpPr>
                <a:spLocks/>
              </p:cNvSpPr>
              <p:nvPr/>
            </p:nvSpPr>
            <p:spPr bwMode="auto">
              <a:xfrm>
                <a:off x="1331" y="2483"/>
                <a:ext cx="11" cy="20"/>
              </a:xfrm>
              <a:custGeom>
                <a:avLst/>
                <a:gdLst>
                  <a:gd name="T0" fmla="*/ 28 w 33"/>
                  <a:gd name="T1" fmla="*/ 60 h 60"/>
                  <a:gd name="T2" fmla="*/ 27 w 33"/>
                  <a:gd name="T3" fmla="*/ 55 h 60"/>
                  <a:gd name="T4" fmla="*/ 15 w 33"/>
                  <a:gd name="T5" fmla="*/ 53 h 60"/>
                  <a:gd name="T6" fmla="*/ 8 w 33"/>
                  <a:gd name="T7" fmla="*/ 47 h 60"/>
                  <a:gd name="T8" fmla="*/ 5 w 33"/>
                  <a:gd name="T9" fmla="*/ 39 h 60"/>
                  <a:gd name="T10" fmla="*/ 6 w 33"/>
                  <a:gd name="T11" fmla="*/ 30 h 60"/>
                  <a:gd name="T12" fmla="*/ 9 w 33"/>
                  <a:gd name="T13" fmla="*/ 21 h 60"/>
                  <a:gd name="T14" fmla="*/ 15 w 33"/>
                  <a:gd name="T15" fmla="*/ 13 h 60"/>
                  <a:gd name="T16" fmla="*/ 24 w 33"/>
                  <a:gd name="T17" fmla="*/ 7 h 60"/>
                  <a:gd name="T18" fmla="*/ 33 w 33"/>
                  <a:gd name="T19" fmla="*/ 6 h 60"/>
                  <a:gd name="T20" fmla="*/ 33 w 33"/>
                  <a:gd name="T21" fmla="*/ 0 h 60"/>
                  <a:gd name="T22" fmla="*/ 22 w 33"/>
                  <a:gd name="T23" fmla="*/ 2 h 60"/>
                  <a:gd name="T24" fmla="*/ 11 w 33"/>
                  <a:gd name="T25" fmla="*/ 9 h 60"/>
                  <a:gd name="T26" fmla="*/ 5 w 33"/>
                  <a:gd name="T27" fmla="*/ 18 h 60"/>
                  <a:gd name="T28" fmla="*/ 0 w 33"/>
                  <a:gd name="T29" fmla="*/ 29 h 60"/>
                  <a:gd name="T30" fmla="*/ 0 w 33"/>
                  <a:gd name="T31" fmla="*/ 41 h 60"/>
                  <a:gd name="T32" fmla="*/ 4 w 33"/>
                  <a:gd name="T33" fmla="*/ 50 h 60"/>
                  <a:gd name="T34" fmla="*/ 13 w 33"/>
                  <a:gd name="T35" fmla="*/ 58 h 60"/>
                  <a:gd name="T36" fmla="*/ 27 w 33"/>
                  <a:gd name="T37" fmla="*/ 60 h 60"/>
                  <a:gd name="T38" fmla="*/ 26 w 33"/>
                  <a:gd name="T39" fmla="*/ 56 h 60"/>
                  <a:gd name="T40" fmla="*/ 27 w 33"/>
                  <a:gd name="T41" fmla="*/ 60 h 60"/>
                  <a:gd name="T42" fmla="*/ 28 w 33"/>
                  <a:gd name="T43" fmla="*/ 59 h 60"/>
                  <a:gd name="T44" fmla="*/ 29 w 33"/>
                  <a:gd name="T45" fmla="*/ 58 h 60"/>
                  <a:gd name="T46" fmla="*/ 28 w 33"/>
                  <a:gd name="T47" fmla="*/ 56 h 60"/>
                  <a:gd name="T48" fmla="*/ 27 w 33"/>
                  <a:gd name="T49" fmla="*/ 55 h 60"/>
                  <a:gd name="T50" fmla="*/ 28 w 33"/>
                  <a:gd name="T5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60">
                    <a:moveTo>
                      <a:pt x="28" y="60"/>
                    </a:moveTo>
                    <a:lnTo>
                      <a:pt x="27" y="55"/>
                    </a:lnTo>
                    <a:lnTo>
                      <a:pt x="15" y="53"/>
                    </a:lnTo>
                    <a:lnTo>
                      <a:pt x="8" y="47"/>
                    </a:lnTo>
                    <a:lnTo>
                      <a:pt x="5" y="39"/>
                    </a:lnTo>
                    <a:lnTo>
                      <a:pt x="6" y="30"/>
                    </a:lnTo>
                    <a:lnTo>
                      <a:pt x="9" y="21"/>
                    </a:lnTo>
                    <a:lnTo>
                      <a:pt x="15" y="13"/>
                    </a:lnTo>
                    <a:lnTo>
                      <a:pt x="24" y="7"/>
                    </a:lnTo>
                    <a:lnTo>
                      <a:pt x="33" y="6"/>
                    </a:lnTo>
                    <a:lnTo>
                      <a:pt x="33" y="0"/>
                    </a:lnTo>
                    <a:lnTo>
                      <a:pt x="22" y="2"/>
                    </a:lnTo>
                    <a:lnTo>
                      <a:pt x="11" y="9"/>
                    </a:lnTo>
                    <a:lnTo>
                      <a:pt x="5" y="18"/>
                    </a:lnTo>
                    <a:lnTo>
                      <a:pt x="0" y="29"/>
                    </a:lnTo>
                    <a:lnTo>
                      <a:pt x="0" y="41"/>
                    </a:lnTo>
                    <a:lnTo>
                      <a:pt x="4" y="50"/>
                    </a:lnTo>
                    <a:lnTo>
                      <a:pt x="13" y="58"/>
                    </a:lnTo>
                    <a:lnTo>
                      <a:pt x="27" y="60"/>
                    </a:lnTo>
                    <a:lnTo>
                      <a:pt x="26" y="56"/>
                    </a:lnTo>
                    <a:lnTo>
                      <a:pt x="27" y="60"/>
                    </a:lnTo>
                    <a:lnTo>
                      <a:pt x="28" y="59"/>
                    </a:lnTo>
                    <a:lnTo>
                      <a:pt x="29" y="58"/>
                    </a:lnTo>
                    <a:lnTo>
                      <a:pt x="28" y="56"/>
                    </a:lnTo>
                    <a:lnTo>
                      <a:pt x="27" y="55"/>
                    </a:lnTo>
                    <a:lnTo>
                      <a:pt x="28"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26" name="Freeform 434">
                <a:extLst>
                  <a:ext uri="{FF2B5EF4-FFF2-40B4-BE49-F238E27FC236}">
                    <a16:creationId xmlns:a16="http://schemas.microsoft.com/office/drawing/2014/main" id="{7ADB008D-D720-BC64-46A5-F61847A7A01F}"/>
                  </a:ext>
                </a:extLst>
              </p:cNvPr>
              <p:cNvSpPr>
                <a:spLocks/>
              </p:cNvSpPr>
              <p:nvPr/>
            </p:nvSpPr>
            <p:spPr bwMode="auto">
              <a:xfrm>
                <a:off x="1331" y="2502"/>
                <a:ext cx="13" cy="24"/>
              </a:xfrm>
              <a:custGeom>
                <a:avLst/>
                <a:gdLst>
                  <a:gd name="T0" fmla="*/ 38 w 39"/>
                  <a:gd name="T1" fmla="*/ 72 h 72"/>
                  <a:gd name="T2" fmla="*/ 37 w 39"/>
                  <a:gd name="T3" fmla="*/ 67 h 72"/>
                  <a:gd name="T4" fmla="*/ 24 w 39"/>
                  <a:gd name="T5" fmla="*/ 63 h 72"/>
                  <a:gd name="T6" fmla="*/ 13 w 39"/>
                  <a:gd name="T7" fmla="*/ 57 h 72"/>
                  <a:gd name="T8" fmla="*/ 8 w 39"/>
                  <a:gd name="T9" fmla="*/ 49 h 72"/>
                  <a:gd name="T10" fmla="*/ 6 w 39"/>
                  <a:gd name="T11" fmla="*/ 39 h 72"/>
                  <a:gd name="T12" fmla="*/ 6 w 39"/>
                  <a:gd name="T13" fmla="*/ 30 h 72"/>
                  <a:gd name="T14" fmla="*/ 10 w 39"/>
                  <a:gd name="T15" fmla="*/ 21 h 72"/>
                  <a:gd name="T16" fmla="*/ 19 w 39"/>
                  <a:gd name="T17" fmla="*/ 11 h 72"/>
                  <a:gd name="T18" fmla="*/ 30 w 39"/>
                  <a:gd name="T19" fmla="*/ 4 h 72"/>
                  <a:gd name="T20" fmla="*/ 28 w 39"/>
                  <a:gd name="T21" fmla="*/ 0 h 72"/>
                  <a:gd name="T22" fmla="*/ 15 w 39"/>
                  <a:gd name="T23" fmla="*/ 7 h 72"/>
                  <a:gd name="T24" fmla="*/ 6 w 39"/>
                  <a:gd name="T25" fmla="*/ 17 h 72"/>
                  <a:gd name="T26" fmla="*/ 1 w 39"/>
                  <a:gd name="T27" fmla="*/ 28 h 72"/>
                  <a:gd name="T28" fmla="*/ 0 w 39"/>
                  <a:gd name="T29" fmla="*/ 39 h 72"/>
                  <a:gd name="T30" fmla="*/ 2 w 39"/>
                  <a:gd name="T31" fmla="*/ 52 h 72"/>
                  <a:gd name="T32" fmla="*/ 10 w 39"/>
                  <a:gd name="T33" fmla="*/ 61 h 72"/>
                  <a:gd name="T34" fmla="*/ 22 w 39"/>
                  <a:gd name="T35" fmla="*/ 69 h 72"/>
                  <a:gd name="T36" fmla="*/ 36 w 39"/>
                  <a:gd name="T37" fmla="*/ 72 h 72"/>
                  <a:gd name="T38" fmla="*/ 36 w 39"/>
                  <a:gd name="T39" fmla="*/ 67 h 72"/>
                  <a:gd name="T40" fmla="*/ 36 w 39"/>
                  <a:gd name="T41" fmla="*/ 72 h 72"/>
                  <a:gd name="T42" fmla="*/ 38 w 39"/>
                  <a:gd name="T43" fmla="*/ 72 h 72"/>
                  <a:gd name="T44" fmla="*/ 39 w 39"/>
                  <a:gd name="T45" fmla="*/ 70 h 72"/>
                  <a:gd name="T46" fmla="*/ 39 w 39"/>
                  <a:gd name="T47" fmla="*/ 68 h 72"/>
                  <a:gd name="T48" fmla="*/ 37 w 39"/>
                  <a:gd name="T49" fmla="*/ 67 h 72"/>
                  <a:gd name="T50" fmla="*/ 38 w 39"/>
                  <a:gd name="T5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72">
                    <a:moveTo>
                      <a:pt x="38" y="72"/>
                    </a:moveTo>
                    <a:lnTo>
                      <a:pt x="37" y="67"/>
                    </a:lnTo>
                    <a:lnTo>
                      <a:pt x="24" y="63"/>
                    </a:lnTo>
                    <a:lnTo>
                      <a:pt x="13" y="57"/>
                    </a:lnTo>
                    <a:lnTo>
                      <a:pt x="8" y="49"/>
                    </a:lnTo>
                    <a:lnTo>
                      <a:pt x="6" y="39"/>
                    </a:lnTo>
                    <a:lnTo>
                      <a:pt x="6" y="30"/>
                    </a:lnTo>
                    <a:lnTo>
                      <a:pt x="10" y="21"/>
                    </a:lnTo>
                    <a:lnTo>
                      <a:pt x="19" y="11"/>
                    </a:lnTo>
                    <a:lnTo>
                      <a:pt x="30" y="4"/>
                    </a:lnTo>
                    <a:lnTo>
                      <a:pt x="28" y="0"/>
                    </a:lnTo>
                    <a:lnTo>
                      <a:pt x="15" y="7"/>
                    </a:lnTo>
                    <a:lnTo>
                      <a:pt x="6" y="17"/>
                    </a:lnTo>
                    <a:lnTo>
                      <a:pt x="1" y="28"/>
                    </a:lnTo>
                    <a:lnTo>
                      <a:pt x="0" y="39"/>
                    </a:lnTo>
                    <a:lnTo>
                      <a:pt x="2" y="52"/>
                    </a:lnTo>
                    <a:lnTo>
                      <a:pt x="10" y="61"/>
                    </a:lnTo>
                    <a:lnTo>
                      <a:pt x="22" y="69"/>
                    </a:lnTo>
                    <a:lnTo>
                      <a:pt x="36" y="72"/>
                    </a:lnTo>
                    <a:lnTo>
                      <a:pt x="36" y="67"/>
                    </a:lnTo>
                    <a:lnTo>
                      <a:pt x="36" y="72"/>
                    </a:lnTo>
                    <a:lnTo>
                      <a:pt x="38" y="72"/>
                    </a:lnTo>
                    <a:lnTo>
                      <a:pt x="39" y="70"/>
                    </a:lnTo>
                    <a:lnTo>
                      <a:pt x="39" y="68"/>
                    </a:lnTo>
                    <a:lnTo>
                      <a:pt x="37" y="67"/>
                    </a:lnTo>
                    <a:lnTo>
                      <a:pt x="38"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27" name="Freeform 435">
                <a:extLst>
                  <a:ext uri="{FF2B5EF4-FFF2-40B4-BE49-F238E27FC236}">
                    <a16:creationId xmlns:a16="http://schemas.microsoft.com/office/drawing/2014/main" id="{19088C33-0A12-3357-9639-33BC69213250}"/>
                  </a:ext>
                </a:extLst>
              </p:cNvPr>
              <p:cNvSpPr>
                <a:spLocks/>
              </p:cNvSpPr>
              <p:nvPr/>
            </p:nvSpPr>
            <p:spPr bwMode="auto">
              <a:xfrm>
                <a:off x="1337" y="2524"/>
                <a:ext cx="7" cy="26"/>
              </a:xfrm>
              <a:custGeom>
                <a:avLst/>
                <a:gdLst>
                  <a:gd name="T0" fmla="*/ 21 w 22"/>
                  <a:gd name="T1" fmla="*/ 71 h 77"/>
                  <a:gd name="T2" fmla="*/ 22 w 22"/>
                  <a:gd name="T3" fmla="*/ 72 h 77"/>
                  <a:gd name="T4" fmla="*/ 16 w 22"/>
                  <a:gd name="T5" fmla="*/ 66 h 77"/>
                  <a:gd name="T6" fmla="*/ 12 w 22"/>
                  <a:gd name="T7" fmla="*/ 58 h 77"/>
                  <a:gd name="T8" fmla="*/ 8 w 22"/>
                  <a:gd name="T9" fmla="*/ 48 h 77"/>
                  <a:gd name="T10" fmla="*/ 6 w 22"/>
                  <a:gd name="T11" fmla="*/ 36 h 77"/>
                  <a:gd name="T12" fmla="*/ 5 w 22"/>
                  <a:gd name="T13" fmla="*/ 26 h 77"/>
                  <a:gd name="T14" fmla="*/ 8 w 22"/>
                  <a:gd name="T15" fmla="*/ 17 h 77"/>
                  <a:gd name="T16" fmla="*/ 12 w 22"/>
                  <a:gd name="T17" fmla="*/ 9 h 77"/>
                  <a:gd name="T18" fmla="*/ 19 w 22"/>
                  <a:gd name="T19" fmla="*/ 5 h 77"/>
                  <a:gd name="T20" fmla="*/ 16 w 22"/>
                  <a:gd name="T21" fmla="*/ 0 h 77"/>
                  <a:gd name="T22" fmla="*/ 8 w 22"/>
                  <a:gd name="T23" fmla="*/ 6 h 77"/>
                  <a:gd name="T24" fmla="*/ 2 w 22"/>
                  <a:gd name="T25" fmla="*/ 15 h 77"/>
                  <a:gd name="T26" fmla="*/ 0 w 22"/>
                  <a:gd name="T27" fmla="*/ 26 h 77"/>
                  <a:gd name="T28" fmla="*/ 1 w 22"/>
                  <a:gd name="T29" fmla="*/ 38 h 77"/>
                  <a:gd name="T30" fmla="*/ 3 w 22"/>
                  <a:gd name="T31" fmla="*/ 49 h 77"/>
                  <a:gd name="T32" fmla="*/ 7 w 22"/>
                  <a:gd name="T33" fmla="*/ 60 h 77"/>
                  <a:gd name="T34" fmla="*/ 12 w 22"/>
                  <a:gd name="T35" fmla="*/ 70 h 77"/>
                  <a:gd name="T36" fmla="*/ 18 w 22"/>
                  <a:gd name="T37" fmla="*/ 76 h 77"/>
                  <a:gd name="T38" fmla="*/ 19 w 22"/>
                  <a:gd name="T39" fmla="*/ 77 h 77"/>
                  <a:gd name="T40" fmla="*/ 18 w 22"/>
                  <a:gd name="T41" fmla="*/ 76 h 77"/>
                  <a:gd name="T42" fmla="*/ 20 w 22"/>
                  <a:gd name="T43" fmla="*/ 77 h 77"/>
                  <a:gd name="T44" fmla="*/ 22 w 22"/>
                  <a:gd name="T45" fmla="*/ 76 h 77"/>
                  <a:gd name="T46" fmla="*/ 22 w 22"/>
                  <a:gd name="T47" fmla="*/ 74 h 77"/>
                  <a:gd name="T48" fmla="*/ 22 w 22"/>
                  <a:gd name="T49" fmla="*/ 72 h 77"/>
                  <a:gd name="T50" fmla="*/ 21 w 22"/>
                  <a:gd name="T51" fmla="*/ 7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77">
                    <a:moveTo>
                      <a:pt x="21" y="71"/>
                    </a:moveTo>
                    <a:lnTo>
                      <a:pt x="22" y="72"/>
                    </a:lnTo>
                    <a:lnTo>
                      <a:pt x="16" y="66"/>
                    </a:lnTo>
                    <a:lnTo>
                      <a:pt x="12" y="58"/>
                    </a:lnTo>
                    <a:lnTo>
                      <a:pt x="8" y="48"/>
                    </a:lnTo>
                    <a:lnTo>
                      <a:pt x="6" y="36"/>
                    </a:lnTo>
                    <a:lnTo>
                      <a:pt x="5" y="26"/>
                    </a:lnTo>
                    <a:lnTo>
                      <a:pt x="8" y="17"/>
                    </a:lnTo>
                    <a:lnTo>
                      <a:pt x="12" y="9"/>
                    </a:lnTo>
                    <a:lnTo>
                      <a:pt x="19" y="5"/>
                    </a:lnTo>
                    <a:lnTo>
                      <a:pt x="16" y="0"/>
                    </a:lnTo>
                    <a:lnTo>
                      <a:pt x="8" y="6"/>
                    </a:lnTo>
                    <a:lnTo>
                      <a:pt x="2" y="15"/>
                    </a:lnTo>
                    <a:lnTo>
                      <a:pt x="0" y="26"/>
                    </a:lnTo>
                    <a:lnTo>
                      <a:pt x="1" y="38"/>
                    </a:lnTo>
                    <a:lnTo>
                      <a:pt x="3" y="49"/>
                    </a:lnTo>
                    <a:lnTo>
                      <a:pt x="7" y="60"/>
                    </a:lnTo>
                    <a:lnTo>
                      <a:pt x="12" y="70"/>
                    </a:lnTo>
                    <a:lnTo>
                      <a:pt x="18" y="76"/>
                    </a:lnTo>
                    <a:lnTo>
                      <a:pt x="19" y="77"/>
                    </a:lnTo>
                    <a:lnTo>
                      <a:pt x="18" y="76"/>
                    </a:lnTo>
                    <a:lnTo>
                      <a:pt x="20" y="77"/>
                    </a:lnTo>
                    <a:lnTo>
                      <a:pt x="22" y="76"/>
                    </a:lnTo>
                    <a:lnTo>
                      <a:pt x="22" y="74"/>
                    </a:lnTo>
                    <a:lnTo>
                      <a:pt x="22" y="72"/>
                    </a:lnTo>
                    <a:lnTo>
                      <a:pt x="2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28" name="Freeform 436">
                <a:extLst>
                  <a:ext uri="{FF2B5EF4-FFF2-40B4-BE49-F238E27FC236}">
                    <a16:creationId xmlns:a16="http://schemas.microsoft.com/office/drawing/2014/main" id="{9F757D66-4806-2C50-892B-6D3A83D1ABEE}"/>
                  </a:ext>
                </a:extLst>
              </p:cNvPr>
              <p:cNvSpPr>
                <a:spLocks/>
              </p:cNvSpPr>
              <p:nvPr/>
            </p:nvSpPr>
            <p:spPr bwMode="auto">
              <a:xfrm>
                <a:off x="1343" y="2531"/>
                <a:ext cx="36" cy="20"/>
              </a:xfrm>
              <a:custGeom>
                <a:avLst/>
                <a:gdLst>
                  <a:gd name="T0" fmla="*/ 102 w 107"/>
                  <a:gd name="T1" fmla="*/ 0 h 59"/>
                  <a:gd name="T2" fmla="*/ 101 w 107"/>
                  <a:gd name="T3" fmla="*/ 0 h 59"/>
                  <a:gd name="T4" fmla="*/ 96 w 107"/>
                  <a:gd name="T5" fmla="*/ 7 h 59"/>
                  <a:gd name="T6" fmla="*/ 91 w 107"/>
                  <a:gd name="T7" fmla="*/ 12 h 59"/>
                  <a:gd name="T8" fmla="*/ 83 w 107"/>
                  <a:gd name="T9" fmla="*/ 17 h 59"/>
                  <a:gd name="T10" fmla="*/ 77 w 107"/>
                  <a:gd name="T11" fmla="*/ 23 h 59"/>
                  <a:gd name="T12" fmla="*/ 69 w 107"/>
                  <a:gd name="T13" fmla="*/ 28 h 59"/>
                  <a:gd name="T14" fmla="*/ 62 w 107"/>
                  <a:gd name="T15" fmla="*/ 33 h 59"/>
                  <a:gd name="T16" fmla="*/ 55 w 107"/>
                  <a:gd name="T17" fmla="*/ 37 h 59"/>
                  <a:gd name="T18" fmla="*/ 47 w 107"/>
                  <a:gd name="T19" fmla="*/ 41 h 59"/>
                  <a:gd name="T20" fmla="*/ 40 w 107"/>
                  <a:gd name="T21" fmla="*/ 44 h 59"/>
                  <a:gd name="T22" fmla="*/ 33 w 107"/>
                  <a:gd name="T23" fmla="*/ 47 h 59"/>
                  <a:gd name="T24" fmla="*/ 26 w 107"/>
                  <a:gd name="T25" fmla="*/ 49 h 59"/>
                  <a:gd name="T26" fmla="*/ 20 w 107"/>
                  <a:gd name="T27" fmla="*/ 51 h 59"/>
                  <a:gd name="T28" fmla="*/ 14 w 107"/>
                  <a:gd name="T29" fmla="*/ 53 h 59"/>
                  <a:gd name="T30" fmla="*/ 9 w 107"/>
                  <a:gd name="T31" fmla="*/ 53 h 59"/>
                  <a:gd name="T32" fmla="*/ 5 w 107"/>
                  <a:gd name="T33" fmla="*/ 53 h 59"/>
                  <a:gd name="T34" fmla="*/ 3 w 107"/>
                  <a:gd name="T35" fmla="*/ 52 h 59"/>
                  <a:gd name="T36" fmla="*/ 0 w 107"/>
                  <a:gd name="T37" fmla="*/ 58 h 59"/>
                  <a:gd name="T38" fmla="*/ 4 w 107"/>
                  <a:gd name="T39" fmla="*/ 59 h 59"/>
                  <a:gd name="T40" fmla="*/ 9 w 107"/>
                  <a:gd name="T41" fmla="*/ 59 h 59"/>
                  <a:gd name="T42" fmla="*/ 15 w 107"/>
                  <a:gd name="T43" fmla="*/ 58 h 59"/>
                  <a:gd name="T44" fmla="*/ 21 w 107"/>
                  <a:gd name="T45" fmla="*/ 57 h 59"/>
                  <a:gd name="T46" fmla="*/ 27 w 107"/>
                  <a:gd name="T47" fmla="*/ 55 h 59"/>
                  <a:gd name="T48" fmla="*/ 35 w 107"/>
                  <a:gd name="T49" fmla="*/ 53 h 59"/>
                  <a:gd name="T50" fmla="*/ 42 w 107"/>
                  <a:gd name="T51" fmla="*/ 49 h 59"/>
                  <a:gd name="T52" fmla="*/ 49 w 107"/>
                  <a:gd name="T53" fmla="*/ 46 h 59"/>
                  <a:gd name="T54" fmla="*/ 57 w 107"/>
                  <a:gd name="T55" fmla="*/ 42 h 59"/>
                  <a:gd name="T56" fmla="*/ 65 w 107"/>
                  <a:gd name="T57" fmla="*/ 37 h 59"/>
                  <a:gd name="T58" fmla="*/ 72 w 107"/>
                  <a:gd name="T59" fmla="*/ 32 h 59"/>
                  <a:gd name="T60" fmla="*/ 80 w 107"/>
                  <a:gd name="T61" fmla="*/ 27 h 59"/>
                  <a:gd name="T62" fmla="*/ 87 w 107"/>
                  <a:gd name="T63" fmla="*/ 22 h 59"/>
                  <a:gd name="T64" fmla="*/ 94 w 107"/>
                  <a:gd name="T65" fmla="*/ 16 h 59"/>
                  <a:gd name="T66" fmla="*/ 100 w 107"/>
                  <a:gd name="T67" fmla="*/ 10 h 59"/>
                  <a:gd name="T68" fmla="*/ 107 w 107"/>
                  <a:gd name="T69" fmla="*/ 4 h 59"/>
                  <a:gd name="T70" fmla="*/ 105 w 107"/>
                  <a:gd name="T71" fmla="*/ 6 h 59"/>
                  <a:gd name="T72" fmla="*/ 107 w 107"/>
                  <a:gd name="T73" fmla="*/ 4 h 59"/>
                  <a:gd name="T74" fmla="*/ 107 w 107"/>
                  <a:gd name="T75" fmla="*/ 2 h 59"/>
                  <a:gd name="T76" fmla="*/ 106 w 107"/>
                  <a:gd name="T77" fmla="*/ 0 h 59"/>
                  <a:gd name="T78" fmla="*/ 104 w 107"/>
                  <a:gd name="T79" fmla="*/ 0 h 59"/>
                  <a:gd name="T80" fmla="*/ 101 w 107"/>
                  <a:gd name="T81" fmla="*/ 0 h 59"/>
                  <a:gd name="T82" fmla="*/ 102 w 107"/>
                  <a:gd name="T8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59">
                    <a:moveTo>
                      <a:pt x="102" y="0"/>
                    </a:moveTo>
                    <a:lnTo>
                      <a:pt x="101" y="0"/>
                    </a:lnTo>
                    <a:lnTo>
                      <a:pt x="96" y="7"/>
                    </a:lnTo>
                    <a:lnTo>
                      <a:pt x="91" y="12"/>
                    </a:lnTo>
                    <a:lnTo>
                      <a:pt x="83" y="17"/>
                    </a:lnTo>
                    <a:lnTo>
                      <a:pt x="77" y="23"/>
                    </a:lnTo>
                    <a:lnTo>
                      <a:pt x="69" y="28"/>
                    </a:lnTo>
                    <a:lnTo>
                      <a:pt x="62" y="33"/>
                    </a:lnTo>
                    <a:lnTo>
                      <a:pt x="55" y="37"/>
                    </a:lnTo>
                    <a:lnTo>
                      <a:pt x="47" y="41"/>
                    </a:lnTo>
                    <a:lnTo>
                      <a:pt x="40" y="44"/>
                    </a:lnTo>
                    <a:lnTo>
                      <a:pt x="33" y="47"/>
                    </a:lnTo>
                    <a:lnTo>
                      <a:pt x="26" y="49"/>
                    </a:lnTo>
                    <a:lnTo>
                      <a:pt x="20" y="51"/>
                    </a:lnTo>
                    <a:lnTo>
                      <a:pt x="14" y="53"/>
                    </a:lnTo>
                    <a:lnTo>
                      <a:pt x="9" y="53"/>
                    </a:lnTo>
                    <a:lnTo>
                      <a:pt x="5" y="53"/>
                    </a:lnTo>
                    <a:lnTo>
                      <a:pt x="3" y="52"/>
                    </a:lnTo>
                    <a:lnTo>
                      <a:pt x="0" y="58"/>
                    </a:lnTo>
                    <a:lnTo>
                      <a:pt x="4" y="59"/>
                    </a:lnTo>
                    <a:lnTo>
                      <a:pt x="9" y="59"/>
                    </a:lnTo>
                    <a:lnTo>
                      <a:pt x="15" y="58"/>
                    </a:lnTo>
                    <a:lnTo>
                      <a:pt x="21" y="57"/>
                    </a:lnTo>
                    <a:lnTo>
                      <a:pt x="27" y="55"/>
                    </a:lnTo>
                    <a:lnTo>
                      <a:pt x="35" y="53"/>
                    </a:lnTo>
                    <a:lnTo>
                      <a:pt x="42" y="49"/>
                    </a:lnTo>
                    <a:lnTo>
                      <a:pt x="49" y="46"/>
                    </a:lnTo>
                    <a:lnTo>
                      <a:pt x="57" y="42"/>
                    </a:lnTo>
                    <a:lnTo>
                      <a:pt x="65" y="37"/>
                    </a:lnTo>
                    <a:lnTo>
                      <a:pt x="72" y="32"/>
                    </a:lnTo>
                    <a:lnTo>
                      <a:pt x="80" y="27"/>
                    </a:lnTo>
                    <a:lnTo>
                      <a:pt x="87" y="22"/>
                    </a:lnTo>
                    <a:lnTo>
                      <a:pt x="94" y="16"/>
                    </a:lnTo>
                    <a:lnTo>
                      <a:pt x="100" y="10"/>
                    </a:lnTo>
                    <a:lnTo>
                      <a:pt x="107" y="4"/>
                    </a:lnTo>
                    <a:lnTo>
                      <a:pt x="105" y="6"/>
                    </a:lnTo>
                    <a:lnTo>
                      <a:pt x="107" y="4"/>
                    </a:lnTo>
                    <a:lnTo>
                      <a:pt x="107" y="2"/>
                    </a:lnTo>
                    <a:lnTo>
                      <a:pt x="106" y="0"/>
                    </a:lnTo>
                    <a:lnTo>
                      <a:pt x="104" y="0"/>
                    </a:lnTo>
                    <a:lnTo>
                      <a:pt x="101" y="0"/>
                    </a:lnTo>
                    <a:lnTo>
                      <a:pt x="1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29" name="Freeform 437">
                <a:extLst>
                  <a:ext uri="{FF2B5EF4-FFF2-40B4-BE49-F238E27FC236}">
                    <a16:creationId xmlns:a16="http://schemas.microsoft.com/office/drawing/2014/main" id="{2AFEE6E7-CA23-AA24-AA7B-E61471D86D5F}"/>
                  </a:ext>
                </a:extLst>
              </p:cNvPr>
              <p:cNvSpPr>
                <a:spLocks/>
              </p:cNvSpPr>
              <p:nvPr/>
            </p:nvSpPr>
            <p:spPr bwMode="auto">
              <a:xfrm>
                <a:off x="1378" y="2515"/>
                <a:ext cx="55" cy="17"/>
              </a:xfrm>
              <a:custGeom>
                <a:avLst/>
                <a:gdLst>
                  <a:gd name="T0" fmla="*/ 159 w 165"/>
                  <a:gd name="T1" fmla="*/ 2 h 53"/>
                  <a:gd name="T2" fmla="*/ 161 w 165"/>
                  <a:gd name="T3" fmla="*/ 0 h 53"/>
                  <a:gd name="T4" fmla="*/ 152 w 165"/>
                  <a:gd name="T5" fmla="*/ 3 h 53"/>
                  <a:gd name="T6" fmla="*/ 143 w 165"/>
                  <a:gd name="T7" fmla="*/ 6 h 53"/>
                  <a:gd name="T8" fmla="*/ 132 w 165"/>
                  <a:gd name="T9" fmla="*/ 10 h 53"/>
                  <a:gd name="T10" fmla="*/ 123 w 165"/>
                  <a:gd name="T11" fmla="*/ 13 h 53"/>
                  <a:gd name="T12" fmla="*/ 112 w 165"/>
                  <a:gd name="T13" fmla="*/ 16 h 53"/>
                  <a:gd name="T14" fmla="*/ 102 w 165"/>
                  <a:gd name="T15" fmla="*/ 20 h 53"/>
                  <a:gd name="T16" fmla="*/ 92 w 165"/>
                  <a:gd name="T17" fmla="*/ 23 h 53"/>
                  <a:gd name="T18" fmla="*/ 82 w 165"/>
                  <a:gd name="T19" fmla="*/ 26 h 53"/>
                  <a:gd name="T20" fmla="*/ 72 w 165"/>
                  <a:gd name="T21" fmla="*/ 29 h 53"/>
                  <a:gd name="T22" fmla="*/ 62 w 165"/>
                  <a:gd name="T23" fmla="*/ 32 h 53"/>
                  <a:gd name="T24" fmla="*/ 52 w 165"/>
                  <a:gd name="T25" fmla="*/ 35 h 53"/>
                  <a:gd name="T26" fmla="*/ 42 w 165"/>
                  <a:gd name="T27" fmla="*/ 38 h 53"/>
                  <a:gd name="T28" fmla="*/ 31 w 165"/>
                  <a:gd name="T29" fmla="*/ 41 h 53"/>
                  <a:gd name="T30" fmla="*/ 21 w 165"/>
                  <a:gd name="T31" fmla="*/ 43 h 53"/>
                  <a:gd name="T32" fmla="*/ 10 w 165"/>
                  <a:gd name="T33" fmla="*/ 46 h 53"/>
                  <a:gd name="T34" fmla="*/ 0 w 165"/>
                  <a:gd name="T35" fmla="*/ 48 h 53"/>
                  <a:gd name="T36" fmla="*/ 1 w 165"/>
                  <a:gd name="T37" fmla="*/ 53 h 53"/>
                  <a:gd name="T38" fmla="*/ 12 w 165"/>
                  <a:gd name="T39" fmla="*/ 51 h 53"/>
                  <a:gd name="T40" fmla="*/ 22 w 165"/>
                  <a:gd name="T41" fmla="*/ 49 h 53"/>
                  <a:gd name="T42" fmla="*/ 32 w 165"/>
                  <a:gd name="T43" fmla="*/ 46 h 53"/>
                  <a:gd name="T44" fmla="*/ 43 w 165"/>
                  <a:gd name="T45" fmla="*/ 43 h 53"/>
                  <a:gd name="T46" fmla="*/ 53 w 165"/>
                  <a:gd name="T47" fmla="*/ 41 h 53"/>
                  <a:gd name="T48" fmla="*/ 63 w 165"/>
                  <a:gd name="T49" fmla="*/ 38 h 53"/>
                  <a:gd name="T50" fmla="*/ 74 w 165"/>
                  <a:gd name="T51" fmla="*/ 34 h 53"/>
                  <a:gd name="T52" fmla="*/ 83 w 165"/>
                  <a:gd name="T53" fmla="*/ 31 h 53"/>
                  <a:gd name="T54" fmla="*/ 93 w 165"/>
                  <a:gd name="T55" fmla="*/ 28 h 53"/>
                  <a:gd name="T56" fmla="*/ 104 w 165"/>
                  <a:gd name="T57" fmla="*/ 25 h 53"/>
                  <a:gd name="T58" fmla="*/ 113 w 165"/>
                  <a:gd name="T59" fmla="*/ 22 h 53"/>
                  <a:gd name="T60" fmla="*/ 125 w 165"/>
                  <a:gd name="T61" fmla="*/ 19 h 53"/>
                  <a:gd name="T62" fmla="*/ 135 w 165"/>
                  <a:gd name="T63" fmla="*/ 16 h 53"/>
                  <a:gd name="T64" fmla="*/ 144 w 165"/>
                  <a:gd name="T65" fmla="*/ 12 h 53"/>
                  <a:gd name="T66" fmla="*/ 154 w 165"/>
                  <a:gd name="T67" fmla="*/ 10 h 53"/>
                  <a:gd name="T68" fmla="*/ 163 w 165"/>
                  <a:gd name="T69" fmla="*/ 5 h 53"/>
                  <a:gd name="T70" fmla="*/ 165 w 165"/>
                  <a:gd name="T71" fmla="*/ 3 h 53"/>
                  <a:gd name="T72" fmla="*/ 163 w 165"/>
                  <a:gd name="T73" fmla="*/ 5 h 53"/>
                  <a:gd name="T74" fmla="*/ 165 w 165"/>
                  <a:gd name="T75" fmla="*/ 4 h 53"/>
                  <a:gd name="T76" fmla="*/ 165 w 165"/>
                  <a:gd name="T77" fmla="*/ 2 h 53"/>
                  <a:gd name="T78" fmla="*/ 163 w 165"/>
                  <a:gd name="T79" fmla="*/ 0 h 53"/>
                  <a:gd name="T80" fmla="*/ 161 w 165"/>
                  <a:gd name="T81" fmla="*/ 0 h 53"/>
                  <a:gd name="T82" fmla="*/ 159 w 165"/>
                  <a:gd name="T83"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5" h="53">
                    <a:moveTo>
                      <a:pt x="159" y="2"/>
                    </a:moveTo>
                    <a:lnTo>
                      <a:pt x="161" y="0"/>
                    </a:lnTo>
                    <a:lnTo>
                      <a:pt x="152" y="3"/>
                    </a:lnTo>
                    <a:lnTo>
                      <a:pt x="143" y="6"/>
                    </a:lnTo>
                    <a:lnTo>
                      <a:pt x="132" y="10"/>
                    </a:lnTo>
                    <a:lnTo>
                      <a:pt x="123" y="13"/>
                    </a:lnTo>
                    <a:lnTo>
                      <a:pt x="112" y="16"/>
                    </a:lnTo>
                    <a:lnTo>
                      <a:pt x="102" y="20"/>
                    </a:lnTo>
                    <a:lnTo>
                      <a:pt x="92" y="23"/>
                    </a:lnTo>
                    <a:lnTo>
                      <a:pt x="82" y="26"/>
                    </a:lnTo>
                    <a:lnTo>
                      <a:pt x="72" y="29"/>
                    </a:lnTo>
                    <a:lnTo>
                      <a:pt x="62" y="32"/>
                    </a:lnTo>
                    <a:lnTo>
                      <a:pt x="52" y="35"/>
                    </a:lnTo>
                    <a:lnTo>
                      <a:pt x="42" y="38"/>
                    </a:lnTo>
                    <a:lnTo>
                      <a:pt x="31" y="41"/>
                    </a:lnTo>
                    <a:lnTo>
                      <a:pt x="21" y="43"/>
                    </a:lnTo>
                    <a:lnTo>
                      <a:pt x="10" y="46"/>
                    </a:lnTo>
                    <a:lnTo>
                      <a:pt x="0" y="48"/>
                    </a:lnTo>
                    <a:lnTo>
                      <a:pt x="1" y="53"/>
                    </a:lnTo>
                    <a:lnTo>
                      <a:pt x="12" y="51"/>
                    </a:lnTo>
                    <a:lnTo>
                      <a:pt x="22" y="49"/>
                    </a:lnTo>
                    <a:lnTo>
                      <a:pt x="32" y="46"/>
                    </a:lnTo>
                    <a:lnTo>
                      <a:pt x="43" y="43"/>
                    </a:lnTo>
                    <a:lnTo>
                      <a:pt x="53" y="41"/>
                    </a:lnTo>
                    <a:lnTo>
                      <a:pt x="63" y="38"/>
                    </a:lnTo>
                    <a:lnTo>
                      <a:pt x="74" y="34"/>
                    </a:lnTo>
                    <a:lnTo>
                      <a:pt x="83" y="31"/>
                    </a:lnTo>
                    <a:lnTo>
                      <a:pt x="93" y="28"/>
                    </a:lnTo>
                    <a:lnTo>
                      <a:pt x="104" y="25"/>
                    </a:lnTo>
                    <a:lnTo>
                      <a:pt x="113" y="22"/>
                    </a:lnTo>
                    <a:lnTo>
                      <a:pt x="125" y="19"/>
                    </a:lnTo>
                    <a:lnTo>
                      <a:pt x="135" y="16"/>
                    </a:lnTo>
                    <a:lnTo>
                      <a:pt x="144" y="12"/>
                    </a:lnTo>
                    <a:lnTo>
                      <a:pt x="154" y="10"/>
                    </a:lnTo>
                    <a:lnTo>
                      <a:pt x="163" y="5"/>
                    </a:lnTo>
                    <a:lnTo>
                      <a:pt x="165" y="3"/>
                    </a:lnTo>
                    <a:lnTo>
                      <a:pt x="163" y="5"/>
                    </a:lnTo>
                    <a:lnTo>
                      <a:pt x="165" y="4"/>
                    </a:lnTo>
                    <a:lnTo>
                      <a:pt x="165" y="2"/>
                    </a:lnTo>
                    <a:lnTo>
                      <a:pt x="163" y="0"/>
                    </a:lnTo>
                    <a:lnTo>
                      <a:pt x="161" y="0"/>
                    </a:lnTo>
                    <a:lnTo>
                      <a:pt x="15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30" name="Freeform 438">
                <a:extLst>
                  <a:ext uri="{FF2B5EF4-FFF2-40B4-BE49-F238E27FC236}">
                    <a16:creationId xmlns:a16="http://schemas.microsoft.com/office/drawing/2014/main" id="{4CFE76FC-21BE-8943-51FD-43CF6D5E0EA6}"/>
                  </a:ext>
                </a:extLst>
              </p:cNvPr>
              <p:cNvSpPr>
                <a:spLocks/>
              </p:cNvSpPr>
              <p:nvPr/>
            </p:nvSpPr>
            <p:spPr bwMode="auto">
              <a:xfrm>
                <a:off x="1431" y="2474"/>
                <a:ext cx="55" cy="42"/>
              </a:xfrm>
              <a:custGeom>
                <a:avLst/>
                <a:gdLst>
                  <a:gd name="T0" fmla="*/ 162 w 166"/>
                  <a:gd name="T1" fmla="*/ 0 h 124"/>
                  <a:gd name="T2" fmla="*/ 147 w 166"/>
                  <a:gd name="T3" fmla="*/ 3 h 124"/>
                  <a:gd name="T4" fmla="*/ 133 w 166"/>
                  <a:gd name="T5" fmla="*/ 5 h 124"/>
                  <a:gd name="T6" fmla="*/ 120 w 166"/>
                  <a:gd name="T7" fmla="*/ 8 h 124"/>
                  <a:gd name="T8" fmla="*/ 106 w 166"/>
                  <a:gd name="T9" fmla="*/ 11 h 124"/>
                  <a:gd name="T10" fmla="*/ 94 w 166"/>
                  <a:gd name="T11" fmla="*/ 15 h 124"/>
                  <a:gd name="T12" fmla="*/ 81 w 166"/>
                  <a:gd name="T13" fmla="*/ 19 h 124"/>
                  <a:gd name="T14" fmla="*/ 70 w 166"/>
                  <a:gd name="T15" fmla="*/ 25 h 124"/>
                  <a:gd name="T16" fmla="*/ 59 w 166"/>
                  <a:gd name="T17" fmla="*/ 31 h 124"/>
                  <a:gd name="T18" fmla="*/ 50 w 166"/>
                  <a:gd name="T19" fmla="*/ 38 h 124"/>
                  <a:gd name="T20" fmla="*/ 40 w 166"/>
                  <a:gd name="T21" fmla="*/ 47 h 124"/>
                  <a:gd name="T22" fmla="*/ 32 w 166"/>
                  <a:gd name="T23" fmla="*/ 56 h 124"/>
                  <a:gd name="T24" fmla="*/ 25 w 166"/>
                  <a:gd name="T25" fmla="*/ 66 h 124"/>
                  <a:gd name="T26" fmla="*/ 18 w 166"/>
                  <a:gd name="T27" fmla="*/ 79 h 124"/>
                  <a:gd name="T28" fmla="*/ 10 w 166"/>
                  <a:gd name="T29" fmla="*/ 92 h 124"/>
                  <a:gd name="T30" fmla="*/ 5 w 166"/>
                  <a:gd name="T31" fmla="*/ 107 h 124"/>
                  <a:gd name="T32" fmla="*/ 0 w 166"/>
                  <a:gd name="T33" fmla="*/ 123 h 124"/>
                  <a:gd name="T34" fmla="*/ 6 w 166"/>
                  <a:gd name="T35" fmla="*/ 124 h 124"/>
                  <a:gd name="T36" fmla="*/ 10 w 166"/>
                  <a:gd name="T37" fmla="*/ 109 h 124"/>
                  <a:gd name="T38" fmla="*/ 16 w 166"/>
                  <a:gd name="T39" fmla="*/ 94 h 124"/>
                  <a:gd name="T40" fmla="*/ 22 w 166"/>
                  <a:gd name="T41" fmla="*/ 81 h 124"/>
                  <a:gd name="T42" fmla="*/ 29 w 166"/>
                  <a:gd name="T43" fmla="*/ 70 h 124"/>
                  <a:gd name="T44" fmla="*/ 37 w 166"/>
                  <a:gd name="T45" fmla="*/ 59 h 124"/>
                  <a:gd name="T46" fmla="*/ 45 w 166"/>
                  <a:gd name="T47" fmla="*/ 51 h 124"/>
                  <a:gd name="T48" fmla="*/ 53 w 166"/>
                  <a:gd name="T49" fmla="*/ 43 h 124"/>
                  <a:gd name="T50" fmla="*/ 63 w 166"/>
                  <a:gd name="T51" fmla="*/ 36 h 124"/>
                  <a:gd name="T52" fmla="*/ 72 w 166"/>
                  <a:gd name="T53" fmla="*/ 30 h 124"/>
                  <a:gd name="T54" fmla="*/ 83 w 166"/>
                  <a:gd name="T55" fmla="*/ 25 h 124"/>
                  <a:gd name="T56" fmla="*/ 96 w 166"/>
                  <a:gd name="T57" fmla="*/ 20 h 124"/>
                  <a:gd name="T58" fmla="*/ 107 w 166"/>
                  <a:gd name="T59" fmla="*/ 17 h 124"/>
                  <a:gd name="T60" fmla="*/ 121 w 166"/>
                  <a:gd name="T61" fmla="*/ 13 h 124"/>
                  <a:gd name="T62" fmla="*/ 134 w 166"/>
                  <a:gd name="T63" fmla="*/ 10 h 124"/>
                  <a:gd name="T64" fmla="*/ 148 w 166"/>
                  <a:gd name="T65" fmla="*/ 8 h 124"/>
                  <a:gd name="T66" fmla="*/ 163 w 166"/>
                  <a:gd name="T67" fmla="*/ 6 h 124"/>
                  <a:gd name="T68" fmla="*/ 165 w 166"/>
                  <a:gd name="T69" fmla="*/ 5 h 124"/>
                  <a:gd name="T70" fmla="*/ 166 w 166"/>
                  <a:gd name="T71" fmla="*/ 3 h 124"/>
                  <a:gd name="T72" fmla="*/ 165 w 166"/>
                  <a:gd name="T73" fmla="*/ 1 h 124"/>
                  <a:gd name="T74" fmla="*/ 162 w 166"/>
                  <a:gd name="T7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124">
                    <a:moveTo>
                      <a:pt x="162" y="0"/>
                    </a:moveTo>
                    <a:lnTo>
                      <a:pt x="147" y="3"/>
                    </a:lnTo>
                    <a:lnTo>
                      <a:pt x="133" y="5"/>
                    </a:lnTo>
                    <a:lnTo>
                      <a:pt x="120" y="8"/>
                    </a:lnTo>
                    <a:lnTo>
                      <a:pt x="106" y="11"/>
                    </a:lnTo>
                    <a:lnTo>
                      <a:pt x="94" y="15"/>
                    </a:lnTo>
                    <a:lnTo>
                      <a:pt x="81" y="19"/>
                    </a:lnTo>
                    <a:lnTo>
                      <a:pt x="70" y="25"/>
                    </a:lnTo>
                    <a:lnTo>
                      <a:pt x="59" y="31"/>
                    </a:lnTo>
                    <a:lnTo>
                      <a:pt x="50" y="38"/>
                    </a:lnTo>
                    <a:lnTo>
                      <a:pt x="40" y="47"/>
                    </a:lnTo>
                    <a:lnTo>
                      <a:pt x="32" y="56"/>
                    </a:lnTo>
                    <a:lnTo>
                      <a:pt x="25" y="66"/>
                    </a:lnTo>
                    <a:lnTo>
                      <a:pt x="18" y="79"/>
                    </a:lnTo>
                    <a:lnTo>
                      <a:pt x="10" y="92"/>
                    </a:lnTo>
                    <a:lnTo>
                      <a:pt x="5" y="107"/>
                    </a:lnTo>
                    <a:lnTo>
                      <a:pt x="0" y="123"/>
                    </a:lnTo>
                    <a:lnTo>
                      <a:pt x="6" y="124"/>
                    </a:lnTo>
                    <a:lnTo>
                      <a:pt x="10" y="109"/>
                    </a:lnTo>
                    <a:lnTo>
                      <a:pt x="16" y="94"/>
                    </a:lnTo>
                    <a:lnTo>
                      <a:pt x="22" y="81"/>
                    </a:lnTo>
                    <a:lnTo>
                      <a:pt x="29" y="70"/>
                    </a:lnTo>
                    <a:lnTo>
                      <a:pt x="37" y="59"/>
                    </a:lnTo>
                    <a:lnTo>
                      <a:pt x="45" y="51"/>
                    </a:lnTo>
                    <a:lnTo>
                      <a:pt x="53" y="43"/>
                    </a:lnTo>
                    <a:lnTo>
                      <a:pt x="63" y="36"/>
                    </a:lnTo>
                    <a:lnTo>
                      <a:pt x="72" y="30"/>
                    </a:lnTo>
                    <a:lnTo>
                      <a:pt x="83" y="25"/>
                    </a:lnTo>
                    <a:lnTo>
                      <a:pt x="96" y="20"/>
                    </a:lnTo>
                    <a:lnTo>
                      <a:pt x="107" y="17"/>
                    </a:lnTo>
                    <a:lnTo>
                      <a:pt x="121" y="13"/>
                    </a:lnTo>
                    <a:lnTo>
                      <a:pt x="134" y="10"/>
                    </a:lnTo>
                    <a:lnTo>
                      <a:pt x="148" y="8"/>
                    </a:lnTo>
                    <a:lnTo>
                      <a:pt x="163" y="6"/>
                    </a:lnTo>
                    <a:lnTo>
                      <a:pt x="165" y="5"/>
                    </a:lnTo>
                    <a:lnTo>
                      <a:pt x="166" y="3"/>
                    </a:lnTo>
                    <a:lnTo>
                      <a:pt x="165" y="1"/>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31" name="Freeform 439">
                <a:extLst>
                  <a:ext uri="{FF2B5EF4-FFF2-40B4-BE49-F238E27FC236}">
                    <a16:creationId xmlns:a16="http://schemas.microsoft.com/office/drawing/2014/main" id="{77FE4830-39FA-4509-F0DE-8A184C116C03}"/>
                  </a:ext>
                </a:extLst>
              </p:cNvPr>
              <p:cNvSpPr>
                <a:spLocks/>
              </p:cNvSpPr>
              <p:nvPr/>
            </p:nvSpPr>
            <p:spPr bwMode="auto">
              <a:xfrm>
                <a:off x="1485" y="2460"/>
                <a:ext cx="64" cy="16"/>
              </a:xfrm>
              <a:custGeom>
                <a:avLst/>
                <a:gdLst>
                  <a:gd name="T0" fmla="*/ 187 w 191"/>
                  <a:gd name="T1" fmla="*/ 5 h 47"/>
                  <a:gd name="T2" fmla="*/ 188 w 191"/>
                  <a:gd name="T3" fmla="*/ 0 h 47"/>
                  <a:gd name="T4" fmla="*/ 181 w 191"/>
                  <a:gd name="T5" fmla="*/ 1 h 47"/>
                  <a:gd name="T6" fmla="*/ 173 w 191"/>
                  <a:gd name="T7" fmla="*/ 3 h 47"/>
                  <a:gd name="T8" fmla="*/ 163 w 191"/>
                  <a:gd name="T9" fmla="*/ 4 h 47"/>
                  <a:gd name="T10" fmla="*/ 153 w 191"/>
                  <a:gd name="T11" fmla="*/ 6 h 47"/>
                  <a:gd name="T12" fmla="*/ 142 w 191"/>
                  <a:gd name="T13" fmla="*/ 8 h 47"/>
                  <a:gd name="T14" fmla="*/ 130 w 191"/>
                  <a:gd name="T15" fmla="*/ 10 h 47"/>
                  <a:gd name="T16" fmla="*/ 118 w 191"/>
                  <a:gd name="T17" fmla="*/ 14 h 47"/>
                  <a:gd name="T18" fmla="*/ 105 w 191"/>
                  <a:gd name="T19" fmla="*/ 16 h 47"/>
                  <a:gd name="T20" fmla="*/ 91 w 191"/>
                  <a:gd name="T21" fmla="*/ 19 h 47"/>
                  <a:gd name="T22" fmla="*/ 78 w 191"/>
                  <a:gd name="T23" fmla="*/ 22 h 47"/>
                  <a:gd name="T24" fmla="*/ 65 w 191"/>
                  <a:gd name="T25" fmla="*/ 25 h 47"/>
                  <a:gd name="T26" fmla="*/ 52 w 191"/>
                  <a:gd name="T27" fmla="*/ 28 h 47"/>
                  <a:gd name="T28" fmla="*/ 37 w 191"/>
                  <a:gd name="T29" fmla="*/ 31 h 47"/>
                  <a:gd name="T30" fmla="*/ 24 w 191"/>
                  <a:gd name="T31" fmla="*/ 34 h 47"/>
                  <a:gd name="T32" fmla="*/ 11 w 191"/>
                  <a:gd name="T33" fmla="*/ 37 h 47"/>
                  <a:gd name="T34" fmla="*/ 0 w 191"/>
                  <a:gd name="T35" fmla="*/ 40 h 47"/>
                  <a:gd name="T36" fmla="*/ 0 w 191"/>
                  <a:gd name="T37" fmla="*/ 47 h 47"/>
                  <a:gd name="T38" fmla="*/ 13 w 191"/>
                  <a:gd name="T39" fmla="*/ 44 h 47"/>
                  <a:gd name="T40" fmla="*/ 25 w 191"/>
                  <a:gd name="T41" fmla="*/ 40 h 47"/>
                  <a:gd name="T42" fmla="*/ 38 w 191"/>
                  <a:gd name="T43" fmla="*/ 37 h 47"/>
                  <a:gd name="T44" fmla="*/ 53 w 191"/>
                  <a:gd name="T45" fmla="*/ 33 h 47"/>
                  <a:gd name="T46" fmla="*/ 66 w 191"/>
                  <a:gd name="T47" fmla="*/ 31 h 47"/>
                  <a:gd name="T48" fmla="*/ 80 w 191"/>
                  <a:gd name="T49" fmla="*/ 27 h 47"/>
                  <a:gd name="T50" fmla="*/ 93 w 191"/>
                  <a:gd name="T51" fmla="*/ 24 h 47"/>
                  <a:gd name="T52" fmla="*/ 106 w 191"/>
                  <a:gd name="T53" fmla="*/ 22 h 47"/>
                  <a:gd name="T54" fmla="*/ 119 w 191"/>
                  <a:gd name="T55" fmla="*/ 19 h 47"/>
                  <a:gd name="T56" fmla="*/ 131 w 191"/>
                  <a:gd name="T57" fmla="*/ 16 h 47"/>
                  <a:gd name="T58" fmla="*/ 144 w 191"/>
                  <a:gd name="T59" fmla="*/ 14 h 47"/>
                  <a:gd name="T60" fmla="*/ 154 w 191"/>
                  <a:gd name="T61" fmla="*/ 12 h 47"/>
                  <a:gd name="T62" fmla="*/ 164 w 191"/>
                  <a:gd name="T63" fmla="*/ 9 h 47"/>
                  <a:gd name="T64" fmla="*/ 175 w 191"/>
                  <a:gd name="T65" fmla="*/ 8 h 47"/>
                  <a:gd name="T66" fmla="*/ 182 w 191"/>
                  <a:gd name="T67" fmla="*/ 7 h 47"/>
                  <a:gd name="T68" fmla="*/ 189 w 191"/>
                  <a:gd name="T69" fmla="*/ 6 h 47"/>
                  <a:gd name="T70" fmla="*/ 190 w 191"/>
                  <a:gd name="T71" fmla="*/ 1 h 47"/>
                  <a:gd name="T72" fmla="*/ 189 w 191"/>
                  <a:gd name="T73" fmla="*/ 6 h 47"/>
                  <a:gd name="T74" fmla="*/ 190 w 191"/>
                  <a:gd name="T75" fmla="*/ 5 h 47"/>
                  <a:gd name="T76" fmla="*/ 191 w 191"/>
                  <a:gd name="T77" fmla="*/ 3 h 47"/>
                  <a:gd name="T78" fmla="*/ 190 w 191"/>
                  <a:gd name="T79" fmla="*/ 1 h 47"/>
                  <a:gd name="T80" fmla="*/ 188 w 191"/>
                  <a:gd name="T81" fmla="*/ 0 h 47"/>
                  <a:gd name="T82" fmla="*/ 187 w 191"/>
                  <a:gd name="T83"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1" h="47">
                    <a:moveTo>
                      <a:pt x="187" y="5"/>
                    </a:moveTo>
                    <a:lnTo>
                      <a:pt x="188" y="0"/>
                    </a:lnTo>
                    <a:lnTo>
                      <a:pt x="181" y="1"/>
                    </a:lnTo>
                    <a:lnTo>
                      <a:pt x="173" y="3"/>
                    </a:lnTo>
                    <a:lnTo>
                      <a:pt x="163" y="4"/>
                    </a:lnTo>
                    <a:lnTo>
                      <a:pt x="153" y="6"/>
                    </a:lnTo>
                    <a:lnTo>
                      <a:pt x="142" y="8"/>
                    </a:lnTo>
                    <a:lnTo>
                      <a:pt x="130" y="10"/>
                    </a:lnTo>
                    <a:lnTo>
                      <a:pt x="118" y="14"/>
                    </a:lnTo>
                    <a:lnTo>
                      <a:pt x="105" y="16"/>
                    </a:lnTo>
                    <a:lnTo>
                      <a:pt x="91" y="19"/>
                    </a:lnTo>
                    <a:lnTo>
                      <a:pt x="78" y="22"/>
                    </a:lnTo>
                    <a:lnTo>
                      <a:pt x="65" y="25"/>
                    </a:lnTo>
                    <a:lnTo>
                      <a:pt x="52" y="28"/>
                    </a:lnTo>
                    <a:lnTo>
                      <a:pt x="37" y="31"/>
                    </a:lnTo>
                    <a:lnTo>
                      <a:pt x="24" y="34"/>
                    </a:lnTo>
                    <a:lnTo>
                      <a:pt x="11" y="37"/>
                    </a:lnTo>
                    <a:lnTo>
                      <a:pt x="0" y="40"/>
                    </a:lnTo>
                    <a:lnTo>
                      <a:pt x="0" y="47"/>
                    </a:lnTo>
                    <a:lnTo>
                      <a:pt x="13" y="44"/>
                    </a:lnTo>
                    <a:lnTo>
                      <a:pt x="25" y="40"/>
                    </a:lnTo>
                    <a:lnTo>
                      <a:pt x="38" y="37"/>
                    </a:lnTo>
                    <a:lnTo>
                      <a:pt x="53" y="33"/>
                    </a:lnTo>
                    <a:lnTo>
                      <a:pt x="66" y="31"/>
                    </a:lnTo>
                    <a:lnTo>
                      <a:pt x="80" y="27"/>
                    </a:lnTo>
                    <a:lnTo>
                      <a:pt x="93" y="24"/>
                    </a:lnTo>
                    <a:lnTo>
                      <a:pt x="106" y="22"/>
                    </a:lnTo>
                    <a:lnTo>
                      <a:pt x="119" y="19"/>
                    </a:lnTo>
                    <a:lnTo>
                      <a:pt x="131" y="16"/>
                    </a:lnTo>
                    <a:lnTo>
                      <a:pt x="144" y="14"/>
                    </a:lnTo>
                    <a:lnTo>
                      <a:pt x="154" y="12"/>
                    </a:lnTo>
                    <a:lnTo>
                      <a:pt x="164" y="9"/>
                    </a:lnTo>
                    <a:lnTo>
                      <a:pt x="175" y="8"/>
                    </a:lnTo>
                    <a:lnTo>
                      <a:pt x="182" y="7"/>
                    </a:lnTo>
                    <a:lnTo>
                      <a:pt x="189" y="6"/>
                    </a:lnTo>
                    <a:lnTo>
                      <a:pt x="190" y="1"/>
                    </a:lnTo>
                    <a:lnTo>
                      <a:pt x="189" y="6"/>
                    </a:lnTo>
                    <a:lnTo>
                      <a:pt x="190" y="5"/>
                    </a:lnTo>
                    <a:lnTo>
                      <a:pt x="191" y="3"/>
                    </a:lnTo>
                    <a:lnTo>
                      <a:pt x="190" y="1"/>
                    </a:lnTo>
                    <a:lnTo>
                      <a:pt x="188" y="0"/>
                    </a:lnTo>
                    <a:lnTo>
                      <a:pt x="18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32" name="Freeform 440">
                <a:extLst>
                  <a:ext uri="{FF2B5EF4-FFF2-40B4-BE49-F238E27FC236}">
                    <a16:creationId xmlns:a16="http://schemas.microsoft.com/office/drawing/2014/main" id="{464AD0F1-65D9-E8BE-9C49-E3AF8FBB9EE1}"/>
                  </a:ext>
                </a:extLst>
              </p:cNvPr>
              <p:cNvSpPr>
                <a:spLocks/>
              </p:cNvSpPr>
              <p:nvPr/>
            </p:nvSpPr>
            <p:spPr bwMode="auto">
              <a:xfrm>
                <a:off x="1354" y="2465"/>
                <a:ext cx="1" cy="2"/>
              </a:xfrm>
              <a:custGeom>
                <a:avLst/>
                <a:gdLst>
                  <a:gd name="T0" fmla="*/ 2 w 2"/>
                  <a:gd name="T1" fmla="*/ 0 h 6"/>
                  <a:gd name="T2" fmla="*/ 0 w 2"/>
                  <a:gd name="T3" fmla="*/ 1 h 6"/>
                  <a:gd name="T4" fmla="*/ 0 w 2"/>
                  <a:gd name="T5" fmla="*/ 3 h 6"/>
                  <a:gd name="T6" fmla="*/ 0 w 2"/>
                  <a:gd name="T7" fmla="*/ 5 h 6"/>
                  <a:gd name="T8" fmla="*/ 1 w 2"/>
                  <a:gd name="T9" fmla="*/ 6 h 6"/>
                  <a:gd name="T10" fmla="*/ 2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2" y="0"/>
                    </a:moveTo>
                    <a:lnTo>
                      <a:pt x="0" y="1"/>
                    </a:lnTo>
                    <a:lnTo>
                      <a:pt x="0" y="3"/>
                    </a:lnTo>
                    <a:lnTo>
                      <a:pt x="0" y="5"/>
                    </a:lnTo>
                    <a:lnTo>
                      <a:pt x="1"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33" name="Freeform 441">
                <a:extLst>
                  <a:ext uri="{FF2B5EF4-FFF2-40B4-BE49-F238E27FC236}">
                    <a16:creationId xmlns:a16="http://schemas.microsoft.com/office/drawing/2014/main" id="{5BB89E4F-61CF-8B17-55FB-0DF683F33374}"/>
                  </a:ext>
                </a:extLst>
              </p:cNvPr>
              <p:cNvSpPr>
                <a:spLocks/>
              </p:cNvSpPr>
              <p:nvPr/>
            </p:nvSpPr>
            <p:spPr bwMode="auto">
              <a:xfrm>
                <a:off x="1355" y="2464"/>
                <a:ext cx="13" cy="4"/>
              </a:xfrm>
              <a:custGeom>
                <a:avLst/>
                <a:gdLst>
                  <a:gd name="T0" fmla="*/ 37 w 39"/>
                  <a:gd name="T1" fmla="*/ 0 h 12"/>
                  <a:gd name="T2" fmla="*/ 32 w 39"/>
                  <a:gd name="T3" fmla="*/ 2 h 12"/>
                  <a:gd name="T4" fmla="*/ 28 w 39"/>
                  <a:gd name="T5" fmla="*/ 4 h 12"/>
                  <a:gd name="T6" fmla="*/ 23 w 39"/>
                  <a:gd name="T7" fmla="*/ 5 h 12"/>
                  <a:gd name="T8" fmla="*/ 18 w 39"/>
                  <a:gd name="T9" fmla="*/ 6 h 12"/>
                  <a:gd name="T10" fmla="*/ 15 w 39"/>
                  <a:gd name="T11" fmla="*/ 6 h 12"/>
                  <a:gd name="T12" fmla="*/ 9 w 39"/>
                  <a:gd name="T13" fmla="*/ 6 h 12"/>
                  <a:gd name="T14" fmla="*/ 5 w 39"/>
                  <a:gd name="T15" fmla="*/ 6 h 12"/>
                  <a:gd name="T16" fmla="*/ 1 w 39"/>
                  <a:gd name="T17" fmla="*/ 4 h 12"/>
                  <a:gd name="T18" fmla="*/ 0 w 39"/>
                  <a:gd name="T19" fmla="*/ 10 h 12"/>
                  <a:gd name="T20" fmla="*/ 5 w 39"/>
                  <a:gd name="T21" fmla="*/ 11 h 12"/>
                  <a:gd name="T22" fmla="*/ 9 w 39"/>
                  <a:gd name="T23" fmla="*/ 12 h 12"/>
                  <a:gd name="T24" fmla="*/ 15 w 39"/>
                  <a:gd name="T25" fmla="*/ 12 h 12"/>
                  <a:gd name="T26" fmla="*/ 19 w 39"/>
                  <a:gd name="T27" fmla="*/ 11 h 12"/>
                  <a:gd name="T28" fmla="*/ 24 w 39"/>
                  <a:gd name="T29" fmla="*/ 10 h 12"/>
                  <a:gd name="T30" fmla="*/ 29 w 39"/>
                  <a:gd name="T31" fmla="*/ 10 h 12"/>
                  <a:gd name="T32" fmla="*/ 34 w 39"/>
                  <a:gd name="T33" fmla="*/ 8 h 12"/>
                  <a:gd name="T34" fmla="*/ 39 w 39"/>
                  <a:gd name="T35" fmla="*/ 5 h 12"/>
                  <a:gd name="T36" fmla="*/ 37 w 39"/>
                  <a:gd name="T3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2">
                    <a:moveTo>
                      <a:pt x="37" y="0"/>
                    </a:moveTo>
                    <a:lnTo>
                      <a:pt x="32" y="2"/>
                    </a:lnTo>
                    <a:lnTo>
                      <a:pt x="28" y="4"/>
                    </a:lnTo>
                    <a:lnTo>
                      <a:pt x="23" y="5"/>
                    </a:lnTo>
                    <a:lnTo>
                      <a:pt x="18" y="6"/>
                    </a:lnTo>
                    <a:lnTo>
                      <a:pt x="15" y="6"/>
                    </a:lnTo>
                    <a:lnTo>
                      <a:pt x="9" y="6"/>
                    </a:lnTo>
                    <a:lnTo>
                      <a:pt x="5" y="6"/>
                    </a:lnTo>
                    <a:lnTo>
                      <a:pt x="1" y="4"/>
                    </a:lnTo>
                    <a:lnTo>
                      <a:pt x="0" y="10"/>
                    </a:lnTo>
                    <a:lnTo>
                      <a:pt x="5" y="11"/>
                    </a:lnTo>
                    <a:lnTo>
                      <a:pt x="9" y="12"/>
                    </a:lnTo>
                    <a:lnTo>
                      <a:pt x="15" y="12"/>
                    </a:lnTo>
                    <a:lnTo>
                      <a:pt x="19" y="11"/>
                    </a:lnTo>
                    <a:lnTo>
                      <a:pt x="24" y="10"/>
                    </a:lnTo>
                    <a:lnTo>
                      <a:pt x="29" y="10"/>
                    </a:lnTo>
                    <a:lnTo>
                      <a:pt x="34" y="8"/>
                    </a:lnTo>
                    <a:lnTo>
                      <a:pt x="39" y="5"/>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34" name="Freeform 442">
                <a:extLst>
                  <a:ext uri="{FF2B5EF4-FFF2-40B4-BE49-F238E27FC236}">
                    <a16:creationId xmlns:a16="http://schemas.microsoft.com/office/drawing/2014/main" id="{AF0128E7-E6B8-24E9-C819-E9115B787FC1}"/>
                  </a:ext>
                </a:extLst>
              </p:cNvPr>
              <p:cNvSpPr>
                <a:spLocks/>
              </p:cNvSpPr>
              <p:nvPr/>
            </p:nvSpPr>
            <p:spPr bwMode="auto">
              <a:xfrm>
                <a:off x="1367" y="2464"/>
                <a:ext cx="1" cy="2"/>
              </a:xfrm>
              <a:custGeom>
                <a:avLst/>
                <a:gdLst>
                  <a:gd name="T0" fmla="*/ 2 w 4"/>
                  <a:gd name="T1" fmla="*/ 5 h 5"/>
                  <a:gd name="T2" fmla="*/ 4 w 4"/>
                  <a:gd name="T3" fmla="*/ 3 h 5"/>
                  <a:gd name="T4" fmla="*/ 4 w 4"/>
                  <a:gd name="T5" fmla="*/ 1 h 5"/>
                  <a:gd name="T6" fmla="*/ 2 w 4"/>
                  <a:gd name="T7" fmla="*/ 0 h 5"/>
                  <a:gd name="T8" fmla="*/ 0 w 4"/>
                  <a:gd name="T9" fmla="*/ 0 h 5"/>
                  <a:gd name="T10" fmla="*/ 2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2" y="5"/>
                    </a:moveTo>
                    <a:lnTo>
                      <a:pt x="4" y="3"/>
                    </a:lnTo>
                    <a:lnTo>
                      <a:pt x="4" y="1"/>
                    </a:lnTo>
                    <a:lnTo>
                      <a:pt x="2" y="0"/>
                    </a:lnTo>
                    <a:lnTo>
                      <a:pt x="0" y="0"/>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35" name="Freeform 443">
                <a:extLst>
                  <a:ext uri="{FF2B5EF4-FFF2-40B4-BE49-F238E27FC236}">
                    <a16:creationId xmlns:a16="http://schemas.microsoft.com/office/drawing/2014/main" id="{A328D08B-9995-9239-8F54-BA8254156135}"/>
                  </a:ext>
                </a:extLst>
              </p:cNvPr>
              <p:cNvSpPr>
                <a:spLocks/>
              </p:cNvSpPr>
              <p:nvPr/>
            </p:nvSpPr>
            <p:spPr bwMode="auto">
              <a:xfrm>
                <a:off x="1341" y="2483"/>
                <a:ext cx="2" cy="2"/>
              </a:xfrm>
              <a:custGeom>
                <a:avLst/>
                <a:gdLst>
                  <a:gd name="T0" fmla="*/ 2 w 4"/>
                  <a:gd name="T1" fmla="*/ 0 h 6"/>
                  <a:gd name="T2" fmla="*/ 0 w 4"/>
                  <a:gd name="T3" fmla="*/ 2 h 6"/>
                  <a:gd name="T4" fmla="*/ 1 w 4"/>
                  <a:gd name="T5" fmla="*/ 4 h 6"/>
                  <a:gd name="T6" fmla="*/ 2 w 4"/>
                  <a:gd name="T7" fmla="*/ 6 h 6"/>
                  <a:gd name="T8" fmla="*/ 4 w 4"/>
                  <a:gd name="T9" fmla="*/ 6 h 6"/>
                  <a:gd name="T10" fmla="*/ 2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2" y="0"/>
                    </a:moveTo>
                    <a:lnTo>
                      <a:pt x="0" y="2"/>
                    </a:lnTo>
                    <a:lnTo>
                      <a:pt x="1" y="4"/>
                    </a:lnTo>
                    <a:lnTo>
                      <a:pt x="2" y="6"/>
                    </a:lnTo>
                    <a:lnTo>
                      <a:pt x="4"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36" name="Freeform 444">
                <a:extLst>
                  <a:ext uri="{FF2B5EF4-FFF2-40B4-BE49-F238E27FC236}">
                    <a16:creationId xmlns:a16="http://schemas.microsoft.com/office/drawing/2014/main" id="{6DBDACD0-3A86-6079-E73B-45DDD3741A91}"/>
                  </a:ext>
                </a:extLst>
              </p:cNvPr>
              <p:cNvSpPr>
                <a:spLocks/>
              </p:cNvSpPr>
              <p:nvPr/>
            </p:nvSpPr>
            <p:spPr bwMode="auto">
              <a:xfrm>
                <a:off x="1342" y="2480"/>
                <a:ext cx="23" cy="5"/>
              </a:xfrm>
              <a:custGeom>
                <a:avLst/>
                <a:gdLst>
                  <a:gd name="T0" fmla="*/ 70 w 70"/>
                  <a:gd name="T1" fmla="*/ 4 h 14"/>
                  <a:gd name="T2" fmla="*/ 62 w 70"/>
                  <a:gd name="T3" fmla="*/ 2 h 14"/>
                  <a:gd name="T4" fmla="*/ 53 w 70"/>
                  <a:gd name="T5" fmla="*/ 1 h 14"/>
                  <a:gd name="T6" fmla="*/ 45 w 70"/>
                  <a:gd name="T7" fmla="*/ 0 h 14"/>
                  <a:gd name="T8" fmla="*/ 36 w 70"/>
                  <a:gd name="T9" fmla="*/ 1 h 14"/>
                  <a:gd name="T10" fmla="*/ 28 w 70"/>
                  <a:gd name="T11" fmla="*/ 2 h 14"/>
                  <a:gd name="T12" fmla="*/ 19 w 70"/>
                  <a:gd name="T13" fmla="*/ 4 h 14"/>
                  <a:gd name="T14" fmla="*/ 10 w 70"/>
                  <a:gd name="T15" fmla="*/ 6 h 14"/>
                  <a:gd name="T16" fmla="*/ 0 w 70"/>
                  <a:gd name="T17" fmla="*/ 8 h 14"/>
                  <a:gd name="T18" fmla="*/ 3 w 70"/>
                  <a:gd name="T19" fmla="*/ 14 h 14"/>
                  <a:gd name="T20" fmla="*/ 11 w 70"/>
                  <a:gd name="T21" fmla="*/ 11 h 14"/>
                  <a:gd name="T22" fmla="*/ 20 w 70"/>
                  <a:gd name="T23" fmla="*/ 9 h 14"/>
                  <a:gd name="T24" fmla="*/ 29 w 70"/>
                  <a:gd name="T25" fmla="*/ 7 h 14"/>
                  <a:gd name="T26" fmla="*/ 36 w 70"/>
                  <a:gd name="T27" fmla="*/ 7 h 14"/>
                  <a:gd name="T28" fmla="*/ 45 w 70"/>
                  <a:gd name="T29" fmla="*/ 6 h 14"/>
                  <a:gd name="T30" fmla="*/ 53 w 70"/>
                  <a:gd name="T31" fmla="*/ 7 h 14"/>
                  <a:gd name="T32" fmla="*/ 61 w 70"/>
                  <a:gd name="T33" fmla="*/ 7 h 14"/>
                  <a:gd name="T34" fmla="*/ 69 w 70"/>
                  <a:gd name="T35" fmla="*/ 9 h 14"/>
                  <a:gd name="T36" fmla="*/ 70 w 70"/>
                  <a:gd name="T3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14">
                    <a:moveTo>
                      <a:pt x="70" y="4"/>
                    </a:moveTo>
                    <a:lnTo>
                      <a:pt x="62" y="2"/>
                    </a:lnTo>
                    <a:lnTo>
                      <a:pt x="53" y="1"/>
                    </a:lnTo>
                    <a:lnTo>
                      <a:pt x="45" y="0"/>
                    </a:lnTo>
                    <a:lnTo>
                      <a:pt x="36" y="1"/>
                    </a:lnTo>
                    <a:lnTo>
                      <a:pt x="28" y="2"/>
                    </a:lnTo>
                    <a:lnTo>
                      <a:pt x="19" y="4"/>
                    </a:lnTo>
                    <a:lnTo>
                      <a:pt x="10" y="6"/>
                    </a:lnTo>
                    <a:lnTo>
                      <a:pt x="0" y="8"/>
                    </a:lnTo>
                    <a:lnTo>
                      <a:pt x="3" y="14"/>
                    </a:lnTo>
                    <a:lnTo>
                      <a:pt x="11" y="11"/>
                    </a:lnTo>
                    <a:lnTo>
                      <a:pt x="20" y="9"/>
                    </a:lnTo>
                    <a:lnTo>
                      <a:pt x="29" y="7"/>
                    </a:lnTo>
                    <a:lnTo>
                      <a:pt x="36" y="7"/>
                    </a:lnTo>
                    <a:lnTo>
                      <a:pt x="45" y="6"/>
                    </a:lnTo>
                    <a:lnTo>
                      <a:pt x="53" y="7"/>
                    </a:lnTo>
                    <a:lnTo>
                      <a:pt x="61" y="7"/>
                    </a:lnTo>
                    <a:lnTo>
                      <a:pt x="69" y="9"/>
                    </a:lnTo>
                    <a:lnTo>
                      <a:pt x="7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37" name="Freeform 445">
                <a:extLst>
                  <a:ext uri="{FF2B5EF4-FFF2-40B4-BE49-F238E27FC236}">
                    <a16:creationId xmlns:a16="http://schemas.microsoft.com/office/drawing/2014/main" id="{23950562-34B2-36E5-EC3D-C1421B3A0384}"/>
                  </a:ext>
                </a:extLst>
              </p:cNvPr>
              <p:cNvSpPr>
                <a:spLocks/>
              </p:cNvSpPr>
              <p:nvPr/>
            </p:nvSpPr>
            <p:spPr bwMode="auto">
              <a:xfrm>
                <a:off x="1365" y="2481"/>
                <a:ext cx="1" cy="2"/>
              </a:xfrm>
              <a:custGeom>
                <a:avLst/>
                <a:gdLst>
                  <a:gd name="T0" fmla="*/ 0 w 4"/>
                  <a:gd name="T1" fmla="*/ 6 h 6"/>
                  <a:gd name="T2" fmla="*/ 2 w 4"/>
                  <a:gd name="T3" fmla="*/ 5 h 6"/>
                  <a:gd name="T4" fmla="*/ 4 w 4"/>
                  <a:gd name="T5" fmla="*/ 3 h 6"/>
                  <a:gd name="T6" fmla="*/ 3 w 4"/>
                  <a:gd name="T7" fmla="*/ 1 h 6"/>
                  <a:gd name="T8" fmla="*/ 2 w 4"/>
                  <a:gd name="T9" fmla="*/ 0 h 6"/>
                  <a:gd name="T10" fmla="*/ 0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0" y="6"/>
                    </a:moveTo>
                    <a:lnTo>
                      <a:pt x="2" y="5"/>
                    </a:lnTo>
                    <a:lnTo>
                      <a:pt x="4" y="3"/>
                    </a:lnTo>
                    <a:lnTo>
                      <a:pt x="3" y="1"/>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38" name="Freeform 446">
                <a:extLst>
                  <a:ext uri="{FF2B5EF4-FFF2-40B4-BE49-F238E27FC236}">
                    <a16:creationId xmlns:a16="http://schemas.microsoft.com/office/drawing/2014/main" id="{A51632E9-561C-A7A1-F7B9-2F3D7C4F3B84}"/>
                  </a:ext>
                </a:extLst>
              </p:cNvPr>
              <p:cNvSpPr>
                <a:spLocks/>
              </p:cNvSpPr>
              <p:nvPr/>
            </p:nvSpPr>
            <p:spPr bwMode="auto">
              <a:xfrm>
                <a:off x="1340" y="2501"/>
                <a:ext cx="1" cy="2"/>
              </a:xfrm>
              <a:custGeom>
                <a:avLst/>
                <a:gdLst>
                  <a:gd name="T0" fmla="*/ 1 w 2"/>
                  <a:gd name="T1" fmla="*/ 0 h 6"/>
                  <a:gd name="T2" fmla="*/ 0 w 2"/>
                  <a:gd name="T3" fmla="*/ 1 h 6"/>
                  <a:gd name="T4" fmla="*/ 0 w 2"/>
                  <a:gd name="T5" fmla="*/ 3 h 6"/>
                  <a:gd name="T6" fmla="*/ 0 w 2"/>
                  <a:gd name="T7" fmla="*/ 5 h 6"/>
                  <a:gd name="T8" fmla="*/ 2 w 2"/>
                  <a:gd name="T9" fmla="*/ 6 h 6"/>
                  <a:gd name="T10" fmla="*/ 1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1" y="0"/>
                    </a:moveTo>
                    <a:lnTo>
                      <a:pt x="0" y="1"/>
                    </a:lnTo>
                    <a:lnTo>
                      <a:pt x="0" y="3"/>
                    </a:lnTo>
                    <a:lnTo>
                      <a:pt x="0" y="5"/>
                    </a:lnTo>
                    <a:lnTo>
                      <a:pt x="2" y="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39" name="Freeform 447">
                <a:extLst>
                  <a:ext uri="{FF2B5EF4-FFF2-40B4-BE49-F238E27FC236}">
                    <a16:creationId xmlns:a16="http://schemas.microsoft.com/office/drawing/2014/main" id="{D6DDF333-9E29-1EFC-E242-9C491BA5F7BF}"/>
                  </a:ext>
                </a:extLst>
              </p:cNvPr>
              <p:cNvSpPr>
                <a:spLocks/>
              </p:cNvSpPr>
              <p:nvPr/>
            </p:nvSpPr>
            <p:spPr bwMode="auto">
              <a:xfrm>
                <a:off x="1341" y="2497"/>
                <a:ext cx="27" cy="6"/>
              </a:xfrm>
              <a:custGeom>
                <a:avLst/>
                <a:gdLst>
                  <a:gd name="T0" fmla="*/ 83 w 83"/>
                  <a:gd name="T1" fmla="*/ 0 h 17"/>
                  <a:gd name="T2" fmla="*/ 72 w 83"/>
                  <a:gd name="T3" fmla="*/ 0 h 17"/>
                  <a:gd name="T4" fmla="*/ 62 w 83"/>
                  <a:gd name="T5" fmla="*/ 0 h 17"/>
                  <a:gd name="T6" fmla="*/ 51 w 83"/>
                  <a:gd name="T7" fmla="*/ 1 h 17"/>
                  <a:gd name="T8" fmla="*/ 41 w 83"/>
                  <a:gd name="T9" fmla="*/ 2 h 17"/>
                  <a:gd name="T10" fmla="*/ 31 w 83"/>
                  <a:gd name="T11" fmla="*/ 5 h 17"/>
                  <a:gd name="T12" fmla="*/ 20 w 83"/>
                  <a:gd name="T13" fmla="*/ 7 h 17"/>
                  <a:gd name="T14" fmla="*/ 10 w 83"/>
                  <a:gd name="T15" fmla="*/ 9 h 17"/>
                  <a:gd name="T16" fmla="*/ 0 w 83"/>
                  <a:gd name="T17" fmla="*/ 12 h 17"/>
                  <a:gd name="T18" fmla="*/ 1 w 83"/>
                  <a:gd name="T19" fmla="*/ 17 h 17"/>
                  <a:gd name="T20" fmla="*/ 11 w 83"/>
                  <a:gd name="T21" fmla="*/ 15 h 17"/>
                  <a:gd name="T22" fmla="*/ 22 w 83"/>
                  <a:gd name="T23" fmla="*/ 12 h 17"/>
                  <a:gd name="T24" fmla="*/ 32 w 83"/>
                  <a:gd name="T25" fmla="*/ 10 h 17"/>
                  <a:gd name="T26" fmla="*/ 42 w 83"/>
                  <a:gd name="T27" fmla="*/ 8 h 17"/>
                  <a:gd name="T28" fmla="*/ 52 w 83"/>
                  <a:gd name="T29" fmla="*/ 6 h 17"/>
                  <a:gd name="T30" fmla="*/ 62 w 83"/>
                  <a:gd name="T31" fmla="*/ 6 h 17"/>
                  <a:gd name="T32" fmla="*/ 72 w 83"/>
                  <a:gd name="T33" fmla="*/ 5 h 17"/>
                  <a:gd name="T34" fmla="*/ 82 w 83"/>
                  <a:gd name="T35" fmla="*/ 6 h 17"/>
                  <a:gd name="T36" fmla="*/ 83 w 83"/>
                  <a:gd name="T3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7">
                    <a:moveTo>
                      <a:pt x="83" y="0"/>
                    </a:moveTo>
                    <a:lnTo>
                      <a:pt x="72" y="0"/>
                    </a:lnTo>
                    <a:lnTo>
                      <a:pt x="62" y="0"/>
                    </a:lnTo>
                    <a:lnTo>
                      <a:pt x="51" y="1"/>
                    </a:lnTo>
                    <a:lnTo>
                      <a:pt x="41" y="2"/>
                    </a:lnTo>
                    <a:lnTo>
                      <a:pt x="31" y="5"/>
                    </a:lnTo>
                    <a:lnTo>
                      <a:pt x="20" y="7"/>
                    </a:lnTo>
                    <a:lnTo>
                      <a:pt x="10" y="9"/>
                    </a:lnTo>
                    <a:lnTo>
                      <a:pt x="0" y="12"/>
                    </a:lnTo>
                    <a:lnTo>
                      <a:pt x="1" y="17"/>
                    </a:lnTo>
                    <a:lnTo>
                      <a:pt x="11" y="15"/>
                    </a:lnTo>
                    <a:lnTo>
                      <a:pt x="22" y="12"/>
                    </a:lnTo>
                    <a:lnTo>
                      <a:pt x="32" y="10"/>
                    </a:lnTo>
                    <a:lnTo>
                      <a:pt x="42" y="8"/>
                    </a:lnTo>
                    <a:lnTo>
                      <a:pt x="52" y="6"/>
                    </a:lnTo>
                    <a:lnTo>
                      <a:pt x="62" y="6"/>
                    </a:lnTo>
                    <a:lnTo>
                      <a:pt x="72" y="5"/>
                    </a:lnTo>
                    <a:lnTo>
                      <a:pt x="82" y="6"/>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40" name="Freeform 448">
                <a:extLst>
                  <a:ext uri="{FF2B5EF4-FFF2-40B4-BE49-F238E27FC236}">
                    <a16:creationId xmlns:a16="http://schemas.microsoft.com/office/drawing/2014/main" id="{4E049FC3-300D-70DD-B98D-60AD68AFBB60}"/>
                  </a:ext>
                </a:extLst>
              </p:cNvPr>
              <p:cNvSpPr>
                <a:spLocks/>
              </p:cNvSpPr>
              <p:nvPr/>
            </p:nvSpPr>
            <p:spPr bwMode="auto">
              <a:xfrm>
                <a:off x="1368" y="2497"/>
                <a:ext cx="1" cy="2"/>
              </a:xfrm>
              <a:custGeom>
                <a:avLst/>
                <a:gdLst>
                  <a:gd name="T0" fmla="*/ 0 w 4"/>
                  <a:gd name="T1" fmla="*/ 6 h 6"/>
                  <a:gd name="T2" fmla="*/ 2 w 4"/>
                  <a:gd name="T3" fmla="*/ 6 h 6"/>
                  <a:gd name="T4" fmla="*/ 4 w 4"/>
                  <a:gd name="T5" fmla="*/ 4 h 6"/>
                  <a:gd name="T6" fmla="*/ 3 w 4"/>
                  <a:gd name="T7" fmla="*/ 2 h 6"/>
                  <a:gd name="T8" fmla="*/ 2 w 4"/>
                  <a:gd name="T9" fmla="*/ 0 h 6"/>
                  <a:gd name="T10" fmla="*/ 0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0" y="6"/>
                    </a:moveTo>
                    <a:lnTo>
                      <a:pt x="2" y="6"/>
                    </a:lnTo>
                    <a:lnTo>
                      <a:pt x="4" y="4"/>
                    </a:lnTo>
                    <a:lnTo>
                      <a:pt x="3" y="2"/>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41" name="Freeform 449">
                <a:extLst>
                  <a:ext uri="{FF2B5EF4-FFF2-40B4-BE49-F238E27FC236}">
                    <a16:creationId xmlns:a16="http://schemas.microsoft.com/office/drawing/2014/main" id="{EFCF51E7-1826-2218-D37F-6C81ABA79722}"/>
                  </a:ext>
                </a:extLst>
              </p:cNvPr>
              <p:cNvSpPr>
                <a:spLocks/>
              </p:cNvSpPr>
              <p:nvPr/>
            </p:nvSpPr>
            <p:spPr bwMode="auto">
              <a:xfrm>
                <a:off x="1342" y="2524"/>
                <a:ext cx="1" cy="2"/>
              </a:xfrm>
              <a:custGeom>
                <a:avLst/>
                <a:gdLst>
                  <a:gd name="T0" fmla="*/ 2 w 4"/>
                  <a:gd name="T1" fmla="*/ 0 h 6"/>
                  <a:gd name="T2" fmla="*/ 0 w 4"/>
                  <a:gd name="T3" fmla="*/ 2 h 6"/>
                  <a:gd name="T4" fmla="*/ 1 w 4"/>
                  <a:gd name="T5" fmla="*/ 3 h 6"/>
                  <a:gd name="T6" fmla="*/ 2 w 4"/>
                  <a:gd name="T7" fmla="*/ 6 h 6"/>
                  <a:gd name="T8" fmla="*/ 4 w 4"/>
                  <a:gd name="T9" fmla="*/ 6 h 6"/>
                  <a:gd name="T10" fmla="*/ 2 w 4"/>
                  <a:gd name="T11" fmla="*/ 0 h 6"/>
                </a:gdLst>
                <a:ahLst/>
                <a:cxnLst>
                  <a:cxn ang="0">
                    <a:pos x="T0" y="T1"/>
                  </a:cxn>
                  <a:cxn ang="0">
                    <a:pos x="T2" y="T3"/>
                  </a:cxn>
                  <a:cxn ang="0">
                    <a:pos x="T4" y="T5"/>
                  </a:cxn>
                  <a:cxn ang="0">
                    <a:pos x="T6" y="T7"/>
                  </a:cxn>
                  <a:cxn ang="0">
                    <a:pos x="T8" y="T9"/>
                  </a:cxn>
                  <a:cxn ang="0">
                    <a:pos x="T10" y="T11"/>
                  </a:cxn>
                </a:cxnLst>
                <a:rect l="0" t="0" r="r" b="b"/>
                <a:pathLst>
                  <a:path w="4" h="6">
                    <a:moveTo>
                      <a:pt x="2" y="0"/>
                    </a:moveTo>
                    <a:lnTo>
                      <a:pt x="0" y="2"/>
                    </a:lnTo>
                    <a:lnTo>
                      <a:pt x="1" y="3"/>
                    </a:lnTo>
                    <a:lnTo>
                      <a:pt x="2" y="6"/>
                    </a:lnTo>
                    <a:lnTo>
                      <a:pt x="4"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42" name="Freeform 450">
                <a:extLst>
                  <a:ext uri="{FF2B5EF4-FFF2-40B4-BE49-F238E27FC236}">
                    <a16:creationId xmlns:a16="http://schemas.microsoft.com/office/drawing/2014/main" id="{393028C4-224B-CED3-1DD4-E48D0AE1E8E0}"/>
                  </a:ext>
                </a:extLst>
              </p:cNvPr>
              <p:cNvSpPr>
                <a:spLocks/>
              </p:cNvSpPr>
              <p:nvPr/>
            </p:nvSpPr>
            <p:spPr bwMode="auto">
              <a:xfrm>
                <a:off x="1342" y="2516"/>
                <a:ext cx="27" cy="10"/>
              </a:xfrm>
              <a:custGeom>
                <a:avLst/>
                <a:gdLst>
                  <a:gd name="T0" fmla="*/ 80 w 80"/>
                  <a:gd name="T1" fmla="*/ 0 h 29"/>
                  <a:gd name="T2" fmla="*/ 70 w 80"/>
                  <a:gd name="T3" fmla="*/ 0 h 29"/>
                  <a:gd name="T4" fmla="*/ 59 w 80"/>
                  <a:gd name="T5" fmla="*/ 3 h 29"/>
                  <a:gd name="T6" fmla="*/ 50 w 80"/>
                  <a:gd name="T7" fmla="*/ 4 h 29"/>
                  <a:gd name="T8" fmla="*/ 40 w 80"/>
                  <a:gd name="T9" fmla="*/ 7 h 29"/>
                  <a:gd name="T10" fmla="*/ 32 w 80"/>
                  <a:gd name="T11" fmla="*/ 10 h 29"/>
                  <a:gd name="T12" fmla="*/ 22 w 80"/>
                  <a:gd name="T13" fmla="*/ 14 h 29"/>
                  <a:gd name="T14" fmla="*/ 12 w 80"/>
                  <a:gd name="T15" fmla="*/ 19 h 29"/>
                  <a:gd name="T16" fmla="*/ 0 w 80"/>
                  <a:gd name="T17" fmla="*/ 24 h 29"/>
                  <a:gd name="T18" fmla="*/ 3 w 80"/>
                  <a:gd name="T19" fmla="*/ 29 h 29"/>
                  <a:gd name="T20" fmla="*/ 14 w 80"/>
                  <a:gd name="T21" fmla="*/ 24 h 29"/>
                  <a:gd name="T22" fmla="*/ 24 w 80"/>
                  <a:gd name="T23" fmla="*/ 20 h 29"/>
                  <a:gd name="T24" fmla="*/ 34 w 80"/>
                  <a:gd name="T25" fmla="*/ 16 h 29"/>
                  <a:gd name="T26" fmla="*/ 43 w 80"/>
                  <a:gd name="T27" fmla="*/ 12 h 29"/>
                  <a:gd name="T28" fmla="*/ 52 w 80"/>
                  <a:gd name="T29" fmla="*/ 10 h 29"/>
                  <a:gd name="T30" fmla="*/ 61 w 80"/>
                  <a:gd name="T31" fmla="*/ 8 h 29"/>
                  <a:gd name="T32" fmla="*/ 70 w 80"/>
                  <a:gd name="T33" fmla="*/ 7 h 29"/>
                  <a:gd name="T34" fmla="*/ 80 w 80"/>
                  <a:gd name="T35" fmla="*/ 7 h 29"/>
                  <a:gd name="T36" fmla="*/ 80 w 80"/>
                  <a:gd name="T3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29">
                    <a:moveTo>
                      <a:pt x="80" y="0"/>
                    </a:moveTo>
                    <a:lnTo>
                      <a:pt x="70" y="0"/>
                    </a:lnTo>
                    <a:lnTo>
                      <a:pt x="59" y="3"/>
                    </a:lnTo>
                    <a:lnTo>
                      <a:pt x="50" y="4"/>
                    </a:lnTo>
                    <a:lnTo>
                      <a:pt x="40" y="7"/>
                    </a:lnTo>
                    <a:lnTo>
                      <a:pt x="32" y="10"/>
                    </a:lnTo>
                    <a:lnTo>
                      <a:pt x="22" y="14"/>
                    </a:lnTo>
                    <a:lnTo>
                      <a:pt x="12" y="19"/>
                    </a:lnTo>
                    <a:lnTo>
                      <a:pt x="0" y="24"/>
                    </a:lnTo>
                    <a:lnTo>
                      <a:pt x="3" y="29"/>
                    </a:lnTo>
                    <a:lnTo>
                      <a:pt x="14" y="24"/>
                    </a:lnTo>
                    <a:lnTo>
                      <a:pt x="24" y="20"/>
                    </a:lnTo>
                    <a:lnTo>
                      <a:pt x="34" y="16"/>
                    </a:lnTo>
                    <a:lnTo>
                      <a:pt x="43" y="12"/>
                    </a:lnTo>
                    <a:lnTo>
                      <a:pt x="52" y="10"/>
                    </a:lnTo>
                    <a:lnTo>
                      <a:pt x="61" y="8"/>
                    </a:lnTo>
                    <a:lnTo>
                      <a:pt x="70" y="7"/>
                    </a:lnTo>
                    <a:lnTo>
                      <a:pt x="80" y="7"/>
                    </a:lnTo>
                    <a:lnTo>
                      <a:pt x="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43" name="Freeform 451">
                <a:extLst>
                  <a:ext uri="{FF2B5EF4-FFF2-40B4-BE49-F238E27FC236}">
                    <a16:creationId xmlns:a16="http://schemas.microsoft.com/office/drawing/2014/main" id="{F524D444-9710-165B-6CA8-FA72E58B7117}"/>
                  </a:ext>
                </a:extLst>
              </p:cNvPr>
              <p:cNvSpPr>
                <a:spLocks/>
              </p:cNvSpPr>
              <p:nvPr/>
            </p:nvSpPr>
            <p:spPr bwMode="auto">
              <a:xfrm>
                <a:off x="1369" y="2516"/>
                <a:ext cx="1" cy="2"/>
              </a:xfrm>
              <a:custGeom>
                <a:avLst/>
                <a:gdLst>
                  <a:gd name="T0" fmla="*/ 0 w 2"/>
                  <a:gd name="T1" fmla="*/ 7 h 7"/>
                  <a:gd name="T2" fmla="*/ 1 w 2"/>
                  <a:gd name="T3" fmla="*/ 6 h 7"/>
                  <a:gd name="T4" fmla="*/ 2 w 2"/>
                  <a:gd name="T5" fmla="*/ 4 h 7"/>
                  <a:gd name="T6" fmla="*/ 1 w 2"/>
                  <a:gd name="T7" fmla="*/ 1 h 7"/>
                  <a:gd name="T8" fmla="*/ 0 w 2"/>
                  <a:gd name="T9" fmla="*/ 0 h 7"/>
                  <a:gd name="T10" fmla="*/ 0 w 2"/>
                  <a:gd name="T11" fmla="*/ 7 h 7"/>
                </a:gdLst>
                <a:ahLst/>
                <a:cxnLst>
                  <a:cxn ang="0">
                    <a:pos x="T0" y="T1"/>
                  </a:cxn>
                  <a:cxn ang="0">
                    <a:pos x="T2" y="T3"/>
                  </a:cxn>
                  <a:cxn ang="0">
                    <a:pos x="T4" y="T5"/>
                  </a:cxn>
                  <a:cxn ang="0">
                    <a:pos x="T6" y="T7"/>
                  </a:cxn>
                  <a:cxn ang="0">
                    <a:pos x="T8" y="T9"/>
                  </a:cxn>
                  <a:cxn ang="0">
                    <a:pos x="T10" y="T11"/>
                  </a:cxn>
                </a:cxnLst>
                <a:rect l="0" t="0" r="r" b="b"/>
                <a:pathLst>
                  <a:path w="2" h="7">
                    <a:moveTo>
                      <a:pt x="0" y="7"/>
                    </a:moveTo>
                    <a:lnTo>
                      <a:pt x="1" y="6"/>
                    </a:lnTo>
                    <a:lnTo>
                      <a:pt x="2" y="4"/>
                    </a:lnTo>
                    <a:lnTo>
                      <a:pt x="1" y="1"/>
                    </a:lnTo>
                    <a:lnTo>
                      <a:pt x="0"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44" name="Freeform 452">
                <a:extLst>
                  <a:ext uri="{FF2B5EF4-FFF2-40B4-BE49-F238E27FC236}">
                    <a16:creationId xmlns:a16="http://schemas.microsoft.com/office/drawing/2014/main" id="{DC221F8A-A108-557B-E635-730C33D4B536}"/>
                  </a:ext>
                </a:extLst>
              </p:cNvPr>
              <p:cNvSpPr>
                <a:spLocks/>
              </p:cNvSpPr>
              <p:nvPr/>
            </p:nvSpPr>
            <p:spPr bwMode="auto">
              <a:xfrm>
                <a:off x="1346" y="2530"/>
                <a:ext cx="10" cy="15"/>
              </a:xfrm>
              <a:custGeom>
                <a:avLst/>
                <a:gdLst>
                  <a:gd name="T0" fmla="*/ 0 w 30"/>
                  <a:gd name="T1" fmla="*/ 6 h 45"/>
                  <a:gd name="T2" fmla="*/ 2 w 30"/>
                  <a:gd name="T3" fmla="*/ 11 h 45"/>
                  <a:gd name="T4" fmla="*/ 4 w 30"/>
                  <a:gd name="T5" fmla="*/ 15 h 45"/>
                  <a:gd name="T6" fmla="*/ 7 w 30"/>
                  <a:gd name="T7" fmla="*/ 20 h 45"/>
                  <a:gd name="T8" fmla="*/ 9 w 30"/>
                  <a:gd name="T9" fmla="*/ 25 h 45"/>
                  <a:gd name="T10" fmla="*/ 11 w 30"/>
                  <a:gd name="T11" fmla="*/ 30 h 45"/>
                  <a:gd name="T12" fmla="*/ 13 w 30"/>
                  <a:gd name="T13" fmla="*/ 35 h 45"/>
                  <a:gd name="T14" fmla="*/ 15 w 30"/>
                  <a:gd name="T15" fmla="*/ 40 h 45"/>
                  <a:gd name="T16" fmla="*/ 17 w 30"/>
                  <a:gd name="T17" fmla="*/ 45 h 45"/>
                  <a:gd name="T18" fmla="*/ 23 w 30"/>
                  <a:gd name="T19" fmla="*/ 44 h 45"/>
                  <a:gd name="T20" fmla="*/ 28 w 30"/>
                  <a:gd name="T21" fmla="*/ 41 h 45"/>
                  <a:gd name="T22" fmla="*/ 30 w 30"/>
                  <a:gd name="T23" fmla="*/ 37 h 45"/>
                  <a:gd name="T24" fmla="*/ 30 w 30"/>
                  <a:gd name="T25" fmla="*/ 31 h 45"/>
                  <a:gd name="T26" fmla="*/ 30 w 30"/>
                  <a:gd name="T27" fmla="*/ 27 h 45"/>
                  <a:gd name="T28" fmla="*/ 29 w 30"/>
                  <a:gd name="T29" fmla="*/ 23 h 45"/>
                  <a:gd name="T30" fmla="*/ 28 w 30"/>
                  <a:gd name="T31" fmla="*/ 19 h 45"/>
                  <a:gd name="T32" fmla="*/ 26 w 30"/>
                  <a:gd name="T33" fmla="*/ 15 h 45"/>
                  <a:gd name="T34" fmla="*/ 25 w 30"/>
                  <a:gd name="T35" fmla="*/ 12 h 45"/>
                  <a:gd name="T36" fmla="*/ 23 w 30"/>
                  <a:gd name="T37" fmla="*/ 8 h 45"/>
                  <a:gd name="T38" fmla="*/ 20 w 30"/>
                  <a:gd name="T39" fmla="*/ 6 h 45"/>
                  <a:gd name="T40" fmla="*/ 18 w 30"/>
                  <a:gd name="T41" fmla="*/ 3 h 45"/>
                  <a:gd name="T42" fmla="*/ 15 w 30"/>
                  <a:gd name="T43" fmla="*/ 1 h 45"/>
                  <a:gd name="T44" fmla="*/ 13 w 30"/>
                  <a:gd name="T45" fmla="*/ 0 h 45"/>
                  <a:gd name="T46" fmla="*/ 11 w 30"/>
                  <a:gd name="T47" fmla="*/ 0 h 45"/>
                  <a:gd name="T48" fmla="*/ 9 w 30"/>
                  <a:gd name="T49" fmla="*/ 0 h 45"/>
                  <a:gd name="T50" fmla="*/ 6 w 30"/>
                  <a:gd name="T51" fmla="*/ 2 h 45"/>
                  <a:gd name="T52" fmla="*/ 4 w 30"/>
                  <a:gd name="T53" fmla="*/ 3 h 45"/>
                  <a:gd name="T54" fmla="*/ 2 w 30"/>
                  <a:gd name="T55" fmla="*/ 5 h 45"/>
                  <a:gd name="T56" fmla="*/ 0 w 30"/>
                  <a:gd name="T5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45">
                    <a:moveTo>
                      <a:pt x="0" y="6"/>
                    </a:moveTo>
                    <a:lnTo>
                      <a:pt x="2" y="11"/>
                    </a:lnTo>
                    <a:lnTo>
                      <a:pt x="4" y="15"/>
                    </a:lnTo>
                    <a:lnTo>
                      <a:pt x="7" y="20"/>
                    </a:lnTo>
                    <a:lnTo>
                      <a:pt x="9" y="25"/>
                    </a:lnTo>
                    <a:lnTo>
                      <a:pt x="11" y="30"/>
                    </a:lnTo>
                    <a:lnTo>
                      <a:pt x="13" y="35"/>
                    </a:lnTo>
                    <a:lnTo>
                      <a:pt x="15" y="40"/>
                    </a:lnTo>
                    <a:lnTo>
                      <a:pt x="17" y="45"/>
                    </a:lnTo>
                    <a:lnTo>
                      <a:pt x="23" y="44"/>
                    </a:lnTo>
                    <a:lnTo>
                      <a:pt x="28" y="41"/>
                    </a:lnTo>
                    <a:lnTo>
                      <a:pt x="30" y="37"/>
                    </a:lnTo>
                    <a:lnTo>
                      <a:pt x="30" y="31"/>
                    </a:lnTo>
                    <a:lnTo>
                      <a:pt x="30" y="27"/>
                    </a:lnTo>
                    <a:lnTo>
                      <a:pt x="29" y="23"/>
                    </a:lnTo>
                    <a:lnTo>
                      <a:pt x="28" y="19"/>
                    </a:lnTo>
                    <a:lnTo>
                      <a:pt x="26" y="15"/>
                    </a:lnTo>
                    <a:lnTo>
                      <a:pt x="25" y="12"/>
                    </a:lnTo>
                    <a:lnTo>
                      <a:pt x="23" y="8"/>
                    </a:lnTo>
                    <a:lnTo>
                      <a:pt x="20" y="6"/>
                    </a:lnTo>
                    <a:lnTo>
                      <a:pt x="18" y="3"/>
                    </a:lnTo>
                    <a:lnTo>
                      <a:pt x="15" y="1"/>
                    </a:lnTo>
                    <a:lnTo>
                      <a:pt x="13" y="0"/>
                    </a:lnTo>
                    <a:lnTo>
                      <a:pt x="11" y="0"/>
                    </a:lnTo>
                    <a:lnTo>
                      <a:pt x="9" y="0"/>
                    </a:lnTo>
                    <a:lnTo>
                      <a:pt x="6" y="2"/>
                    </a:lnTo>
                    <a:lnTo>
                      <a:pt x="4" y="3"/>
                    </a:lnTo>
                    <a:lnTo>
                      <a:pt x="2" y="5"/>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45" name="Freeform 453">
                <a:extLst>
                  <a:ext uri="{FF2B5EF4-FFF2-40B4-BE49-F238E27FC236}">
                    <a16:creationId xmlns:a16="http://schemas.microsoft.com/office/drawing/2014/main" id="{8AF22A59-2191-AC73-4446-DA625F604763}"/>
                  </a:ext>
                </a:extLst>
              </p:cNvPr>
              <p:cNvSpPr>
                <a:spLocks/>
              </p:cNvSpPr>
              <p:nvPr/>
            </p:nvSpPr>
            <p:spPr bwMode="auto">
              <a:xfrm>
                <a:off x="1345" y="2532"/>
                <a:ext cx="8" cy="14"/>
              </a:xfrm>
              <a:custGeom>
                <a:avLst/>
                <a:gdLst>
                  <a:gd name="T0" fmla="*/ 19 w 22"/>
                  <a:gd name="T1" fmla="*/ 37 h 43"/>
                  <a:gd name="T2" fmla="*/ 22 w 22"/>
                  <a:gd name="T3" fmla="*/ 39 h 43"/>
                  <a:gd name="T4" fmla="*/ 20 w 22"/>
                  <a:gd name="T5" fmla="*/ 34 h 43"/>
                  <a:gd name="T6" fmla="*/ 18 w 22"/>
                  <a:gd name="T7" fmla="*/ 29 h 43"/>
                  <a:gd name="T8" fmla="*/ 16 w 22"/>
                  <a:gd name="T9" fmla="*/ 24 h 43"/>
                  <a:gd name="T10" fmla="*/ 14 w 22"/>
                  <a:gd name="T11" fmla="*/ 19 h 43"/>
                  <a:gd name="T12" fmla="*/ 12 w 22"/>
                  <a:gd name="T13" fmla="*/ 14 h 43"/>
                  <a:gd name="T14" fmla="*/ 10 w 22"/>
                  <a:gd name="T15" fmla="*/ 9 h 43"/>
                  <a:gd name="T16" fmla="*/ 8 w 22"/>
                  <a:gd name="T17" fmla="*/ 5 h 43"/>
                  <a:gd name="T18" fmla="*/ 5 w 22"/>
                  <a:gd name="T19" fmla="*/ 0 h 43"/>
                  <a:gd name="T20" fmla="*/ 0 w 22"/>
                  <a:gd name="T21" fmla="*/ 2 h 43"/>
                  <a:gd name="T22" fmla="*/ 2 w 22"/>
                  <a:gd name="T23" fmla="*/ 7 h 43"/>
                  <a:gd name="T24" fmla="*/ 4 w 22"/>
                  <a:gd name="T25" fmla="*/ 12 h 43"/>
                  <a:gd name="T26" fmla="*/ 6 w 22"/>
                  <a:gd name="T27" fmla="*/ 16 h 43"/>
                  <a:gd name="T28" fmla="*/ 9 w 22"/>
                  <a:gd name="T29" fmla="*/ 21 h 43"/>
                  <a:gd name="T30" fmla="*/ 10 w 22"/>
                  <a:gd name="T31" fmla="*/ 26 h 43"/>
                  <a:gd name="T32" fmla="*/ 12 w 22"/>
                  <a:gd name="T33" fmla="*/ 31 h 43"/>
                  <a:gd name="T34" fmla="*/ 15 w 22"/>
                  <a:gd name="T35" fmla="*/ 36 h 43"/>
                  <a:gd name="T36" fmla="*/ 17 w 22"/>
                  <a:gd name="T37" fmla="*/ 41 h 43"/>
                  <a:gd name="T38" fmla="*/ 20 w 22"/>
                  <a:gd name="T39" fmla="*/ 43 h 43"/>
                  <a:gd name="T40" fmla="*/ 17 w 22"/>
                  <a:gd name="T41" fmla="*/ 41 h 43"/>
                  <a:gd name="T42" fmla="*/ 18 w 22"/>
                  <a:gd name="T43" fmla="*/ 43 h 43"/>
                  <a:gd name="T44" fmla="*/ 21 w 22"/>
                  <a:gd name="T45" fmla="*/ 42 h 43"/>
                  <a:gd name="T46" fmla="*/ 22 w 22"/>
                  <a:gd name="T47" fmla="*/ 41 h 43"/>
                  <a:gd name="T48" fmla="*/ 22 w 22"/>
                  <a:gd name="T49" fmla="*/ 39 h 43"/>
                  <a:gd name="T50" fmla="*/ 19 w 22"/>
                  <a:gd name="T51"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43">
                    <a:moveTo>
                      <a:pt x="19" y="37"/>
                    </a:moveTo>
                    <a:lnTo>
                      <a:pt x="22" y="39"/>
                    </a:lnTo>
                    <a:lnTo>
                      <a:pt x="20" y="34"/>
                    </a:lnTo>
                    <a:lnTo>
                      <a:pt x="18" y="29"/>
                    </a:lnTo>
                    <a:lnTo>
                      <a:pt x="16" y="24"/>
                    </a:lnTo>
                    <a:lnTo>
                      <a:pt x="14" y="19"/>
                    </a:lnTo>
                    <a:lnTo>
                      <a:pt x="12" y="14"/>
                    </a:lnTo>
                    <a:lnTo>
                      <a:pt x="10" y="9"/>
                    </a:lnTo>
                    <a:lnTo>
                      <a:pt x="8" y="5"/>
                    </a:lnTo>
                    <a:lnTo>
                      <a:pt x="5" y="0"/>
                    </a:lnTo>
                    <a:lnTo>
                      <a:pt x="0" y="2"/>
                    </a:lnTo>
                    <a:lnTo>
                      <a:pt x="2" y="7"/>
                    </a:lnTo>
                    <a:lnTo>
                      <a:pt x="4" y="12"/>
                    </a:lnTo>
                    <a:lnTo>
                      <a:pt x="6" y="16"/>
                    </a:lnTo>
                    <a:lnTo>
                      <a:pt x="9" y="21"/>
                    </a:lnTo>
                    <a:lnTo>
                      <a:pt x="10" y="26"/>
                    </a:lnTo>
                    <a:lnTo>
                      <a:pt x="12" y="31"/>
                    </a:lnTo>
                    <a:lnTo>
                      <a:pt x="15" y="36"/>
                    </a:lnTo>
                    <a:lnTo>
                      <a:pt x="17" y="41"/>
                    </a:lnTo>
                    <a:lnTo>
                      <a:pt x="20" y="43"/>
                    </a:lnTo>
                    <a:lnTo>
                      <a:pt x="17" y="41"/>
                    </a:lnTo>
                    <a:lnTo>
                      <a:pt x="18" y="43"/>
                    </a:lnTo>
                    <a:lnTo>
                      <a:pt x="21" y="42"/>
                    </a:lnTo>
                    <a:lnTo>
                      <a:pt x="22" y="41"/>
                    </a:lnTo>
                    <a:lnTo>
                      <a:pt x="22" y="39"/>
                    </a:lnTo>
                    <a:lnTo>
                      <a:pt x="19"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46" name="Freeform 454">
                <a:extLst>
                  <a:ext uri="{FF2B5EF4-FFF2-40B4-BE49-F238E27FC236}">
                    <a16:creationId xmlns:a16="http://schemas.microsoft.com/office/drawing/2014/main" id="{30BDD2B2-E262-8A08-0A43-B34C3C970292}"/>
                  </a:ext>
                </a:extLst>
              </p:cNvPr>
              <p:cNvSpPr>
                <a:spLocks/>
              </p:cNvSpPr>
              <p:nvPr/>
            </p:nvSpPr>
            <p:spPr bwMode="auto">
              <a:xfrm>
                <a:off x="1352" y="2539"/>
                <a:ext cx="5" cy="7"/>
              </a:xfrm>
              <a:custGeom>
                <a:avLst/>
                <a:gdLst>
                  <a:gd name="T0" fmla="*/ 11 w 16"/>
                  <a:gd name="T1" fmla="*/ 4 h 20"/>
                  <a:gd name="T2" fmla="*/ 10 w 16"/>
                  <a:gd name="T3" fmla="*/ 9 h 20"/>
                  <a:gd name="T4" fmla="*/ 9 w 16"/>
                  <a:gd name="T5" fmla="*/ 11 h 20"/>
                  <a:gd name="T6" fmla="*/ 5 w 16"/>
                  <a:gd name="T7" fmla="*/ 13 h 20"/>
                  <a:gd name="T8" fmla="*/ 0 w 16"/>
                  <a:gd name="T9" fmla="*/ 14 h 20"/>
                  <a:gd name="T10" fmla="*/ 1 w 16"/>
                  <a:gd name="T11" fmla="*/ 20 h 20"/>
                  <a:gd name="T12" fmla="*/ 8 w 16"/>
                  <a:gd name="T13" fmla="*/ 19 h 20"/>
                  <a:gd name="T14" fmla="*/ 13 w 16"/>
                  <a:gd name="T15" fmla="*/ 15 h 20"/>
                  <a:gd name="T16" fmla="*/ 16 w 16"/>
                  <a:gd name="T17" fmla="*/ 10 h 20"/>
                  <a:gd name="T18" fmla="*/ 16 w 16"/>
                  <a:gd name="T19" fmla="*/ 4 h 20"/>
                  <a:gd name="T20" fmla="*/ 15 w 16"/>
                  <a:gd name="T21" fmla="*/ 2 h 20"/>
                  <a:gd name="T22" fmla="*/ 14 w 16"/>
                  <a:gd name="T23" fmla="*/ 0 h 20"/>
                  <a:gd name="T24" fmla="*/ 12 w 16"/>
                  <a:gd name="T25" fmla="*/ 2 h 20"/>
                  <a:gd name="T26" fmla="*/ 11 w 16"/>
                  <a:gd name="T27"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0">
                    <a:moveTo>
                      <a:pt x="11" y="4"/>
                    </a:moveTo>
                    <a:lnTo>
                      <a:pt x="10" y="9"/>
                    </a:lnTo>
                    <a:lnTo>
                      <a:pt x="9" y="11"/>
                    </a:lnTo>
                    <a:lnTo>
                      <a:pt x="5" y="13"/>
                    </a:lnTo>
                    <a:lnTo>
                      <a:pt x="0" y="14"/>
                    </a:lnTo>
                    <a:lnTo>
                      <a:pt x="1" y="20"/>
                    </a:lnTo>
                    <a:lnTo>
                      <a:pt x="8" y="19"/>
                    </a:lnTo>
                    <a:lnTo>
                      <a:pt x="13" y="15"/>
                    </a:lnTo>
                    <a:lnTo>
                      <a:pt x="16" y="10"/>
                    </a:lnTo>
                    <a:lnTo>
                      <a:pt x="16" y="4"/>
                    </a:lnTo>
                    <a:lnTo>
                      <a:pt x="15" y="2"/>
                    </a:lnTo>
                    <a:lnTo>
                      <a:pt x="14" y="0"/>
                    </a:lnTo>
                    <a:lnTo>
                      <a:pt x="12" y="2"/>
                    </a:lnTo>
                    <a:lnTo>
                      <a:pt x="1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47" name="Freeform 455">
                <a:extLst>
                  <a:ext uri="{FF2B5EF4-FFF2-40B4-BE49-F238E27FC236}">
                    <a16:creationId xmlns:a16="http://schemas.microsoft.com/office/drawing/2014/main" id="{3A7A0EEF-9CD8-9CE9-A039-BFB54867E10F}"/>
                  </a:ext>
                </a:extLst>
              </p:cNvPr>
              <p:cNvSpPr>
                <a:spLocks/>
              </p:cNvSpPr>
              <p:nvPr/>
            </p:nvSpPr>
            <p:spPr bwMode="auto">
              <a:xfrm>
                <a:off x="1351" y="2530"/>
                <a:ext cx="6" cy="11"/>
              </a:xfrm>
              <a:custGeom>
                <a:avLst/>
                <a:gdLst>
                  <a:gd name="T0" fmla="*/ 1 w 19"/>
                  <a:gd name="T1" fmla="*/ 5 h 32"/>
                  <a:gd name="T2" fmla="*/ 1 w 19"/>
                  <a:gd name="T3" fmla="*/ 6 h 32"/>
                  <a:gd name="T4" fmla="*/ 3 w 19"/>
                  <a:gd name="T5" fmla="*/ 8 h 32"/>
                  <a:gd name="T6" fmla="*/ 6 w 19"/>
                  <a:gd name="T7" fmla="*/ 11 h 32"/>
                  <a:gd name="T8" fmla="*/ 8 w 19"/>
                  <a:gd name="T9" fmla="*/ 14 h 32"/>
                  <a:gd name="T10" fmla="*/ 9 w 19"/>
                  <a:gd name="T11" fmla="*/ 17 h 32"/>
                  <a:gd name="T12" fmla="*/ 11 w 19"/>
                  <a:gd name="T13" fmla="*/ 21 h 32"/>
                  <a:gd name="T14" fmla="*/ 12 w 19"/>
                  <a:gd name="T15" fmla="*/ 24 h 32"/>
                  <a:gd name="T16" fmla="*/ 13 w 19"/>
                  <a:gd name="T17" fmla="*/ 28 h 32"/>
                  <a:gd name="T18" fmla="*/ 13 w 19"/>
                  <a:gd name="T19" fmla="*/ 32 h 32"/>
                  <a:gd name="T20" fmla="*/ 19 w 19"/>
                  <a:gd name="T21" fmla="*/ 32 h 32"/>
                  <a:gd name="T22" fmla="*/ 19 w 19"/>
                  <a:gd name="T23" fmla="*/ 27 h 32"/>
                  <a:gd name="T24" fmla="*/ 18 w 19"/>
                  <a:gd name="T25" fmla="*/ 23 h 32"/>
                  <a:gd name="T26" fmla="*/ 16 w 19"/>
                  <a:gd name="T27" fmla="*/ 18 h 32"/>
                  <a:gd name="T28" fmla="*/ 15 w 19"/>
                  <a:gd name="T29" fmla="*/ 15 h 32"/>
                  <a:gd name="T30" fmla="*/ 12 w 19"/>
                  <a:gd name="T31" fmla="*/ 11 h 32"/>
                  <a:gd name="T32" fmla="*/ 10 w 19"/>
                  <a:gd name="T33" fmla="*/ 7 h 32"/>
                  <a:gd name="T34" fmla="*/ 8 w 19"/>
                  <a:gd name="T35" fmla="*/ 5 h 32"/>
                  <a:gd name="T36" fmla="*/ 6 w 19"/>
                  <a:gd name="T37" fmla="*/ 1 h 32"/>
                  <a:gd name="T38" fmla="*/ 6 w 19"/>
                  <a:gd name="T39" fmla="*/ 2 h 32"/>
                  <a:gd name="T40" fmla="*/ 6 w 19"/>
                  <a:gd name="T41" fmla="*/ 1 h 32"/>
                  <a:gd name="T42" fmla="*/ 3 w 19"/>
                  <a:gd name="T43" fmla="*/ 0 h 32"/>
                  <a:gd name="T44" fmla="*/ 1 w 19"/>
                  <a:gd name="T45" fmla="*/ 1 h 32"/>
                  <a:gd name="T46" fmla="*/ 0 w 19"/>
                  <a:gd name="T47" fmla="*/ 3 h 32"/>
                  <a:gd name="T48" fmla="*/ 1 w 19"/>
                  <a:gd name="T49" fmla="*/ 6 h 32"/>
                  <a:gd name="T50" fmla="*/ 1 w 19"/>
                  <a:gd name="T51"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32">
                    <a:moveTo>
                      <a:pt x="1" y="5"/>
                    </a:moveTo>
                    <a:lnTo>
                      <a:pt x="1" y="6"/>
                    </a:lnTo>
                    <a:lnTo>
                      <a:pt x="3" y="8"/>
                    </a:lnTo>
                    <a:lnTo>
                      <a:pt x="6" y="11"/>
                    </a:lnTo>
                    <a:lnTo>
                      <a:pt x="8" y="14"/>
                    </a:lnTo>
                    <a:lnTo>
                      <a:pt x="9" y="17"/>
                    </a:lnTo>
                    <a:lnTo>
                      <a:pt x="11" y="21"/>
                    </a:lnTo>
                    <a:lnTo>
                      <a:pt x="12" y="24"/>
                    </a:lnTo>
                    <a:lnTo>
                      <a:pt x="13" y="28"/>
                    </a:lnTo>
                    <a:lnTo>
                      <a:pt x="13" y="32"/>
                    </a:lnTo>
                    <a:lnTo>
                      <a:pt x="19" y="32"/>
                    </a:lnTo>
                    <a:lnTo>
                      <a:pt x="19" y="27"/>
                    </a:lnTo>
                    <a:lnTo>
                      <a:pt x="18" y="23"/>
                    </a:lnTo>
                    <a:lnTo>
                      <a:pt x="16" y="18"/>
                    </a:lnTo>
                    <a:lnTo>
                      <a:pt x="15" y="15"/>
                    </a:lnTo>
                    <a:lnTo>
                      <a:pt x="12" y="11"/>
                    </a:lnTo>
                    <a:lnTo>
                      <a:pt x="10" y="7"/>
                    </a:lnTo>
                    <a:lnTo>
                      <a:pt x="8" y="5"/>
                    </a:lnTo>
                    <a:lnTo>
                      <a:pt x="6" y="1"/>
                    </a:lnTo>
                    <a:lnTo>
                      <a:pt x="6" y="2"/>
                    </a:lnTo>
                    <a:lnTo>
                      <a:pt x="6" y="1"/>
                    </a:lnTo>
                    <a:lnTo>
                      <a:pt x="3" y="0"/>
                    </a:lnTo>
                    <a:lnTo>
                      <a:pt x="1" y="1"/>
                    </a:lnTo>
                    <a:lnTo>
                      <a:pt x="0" y="3"/>
                    </a:lnTo>
                    <a:lnTo>
                      <a:pt x="1" y="6"/>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48" name="Freeform 456">
                <a:extLst>
                  <a:ext uri="{FF2B5EF4-FFF2-40B4-BE49-F238E27FC236}">
                    <a16:creationId xmlns:a16="http://schemas.microsoft.com/office/drawing/2014/main" id="{CDEBB2D0-8BB3-F8B7-DB34-491E051FB55F}"/>
                  </a:ext>
                </a:extLst>
              </p:cNvPr>
              <p:cNvSpPr>
                <a:spLocks/>
              </p:cNvSpPr>
              <p:nvPr/>
            </p:nvSpPr>
            <p:spPr bwMode="auto">
              <a:xfrm>
                <a:off x="1345" y="2529"/>
                <a:ext cx="8" cy="4"/>
              </a:xfrm>
              <a:custGeom>
                <a:avLst/>
                <a:gdLst>
                  <a:gd name="T0" fmla="*/ 5 w 22"/>
                  <a:gd name="T1" fmla="*/ 8 h 12"/>
                  <a:gd name="T2" fmla="*/ 4 w 22"/>
                  <a:gd name="T3" fmla="*/ 12 h 12"/>
                  <a:gd name="T4" fmla="*/ 6 w 22"/>
                  <a:gd name="T5" fmla="*/ 10 h 12"/>
                  <a:gd name="T6" fmla="*/ 9 w 22"/>
                  <a:gd name="T7" fmla="*/ 9 h 12"/>
                  <a:gd name="T8" fmla="*/ 10 w 22"/>
                  <a:gd name="T9" fmla="*/ 7 h 12"/>
                  <a:gd name="T10" fmla="*/ 12 w 22"/>
                  <a:gd name="T11" fmla="*/ 6 h 12"/>
                  <a:gd name="T12" fmla="*/ 14 w 22"/>
                  <a:gd name="T13" fmla="*/ 6 h 12"/>
                  <a:gd name="T14" fmla="*/ 15 w 22"/>
                  <a:gd name="T15" fmla="*/ 6 h 12"/>
                  <a:gd name="T16" fmla="*/ 16 w 22"/>
                  <a:gd name="T17" fmla="*/ 6 h 12"/>
                  <a:gd name="T18" fmla="*/ 18 w 22"/>
                  <a:gd name="T19" fmla="*/ 8 h 12"/>
                  <a:gd name="T20" fmla="*/ 22 w 22"/>
                  <a:gd name="T21" fmla="*/ 5 h 12"/>
                  <a:gd name="T22" fmla="*/ 19 w 22"/>
                  <a:gd name="T23" fmla="*/ 2 h 12"/>
                  <a:gd name="T24" fmla="*/ 16 w 22"/>
                  <a:gd name="T25" fmla="*/ 0 h 12"/>
                  <a:gd name="T26" fmla="*/ 12 w 22"/>
                  <a:gd name="T27" fmla="*/ 0 h 12"/>
                  <a:gd name="T28" fmla="*/ 10 w 22"/>
                  <a:gd name="T29" fmla="*/ 1 h 12"/>
                  <a:gd name="T30" fmla="*/ 7 w 22"/>
                  <a:gd name="T31" fmla="*/ 2 h 12"/>
                  <a:gd name="T32" fmla="*/ 5 w 22"/>
                  <a:gd name="T33" fmla="*/ 4 h 12"/>
                  <a:gd name="T34" fmla="*/ 3 w 22"/>
                  <a:gd name="T35" fmla="*/ 6 h 12"/>
                  <a:gd name="T36" fmla="*/ 1 w 22"/>
                  <a:gd name="T37" fmla="*/ 6 h 12"/>
                  <a:gd name="T38" fmla="*/ 0 w 22"/>
                  <a:gd name="T39" fmla="*/ 10 h 12"/>
                  <a:gd name="T40" fmla="*/ 1 w 22"/>
                  <a:gd name="T41" fmla="*/ 6 h 12"/>
                  <a:gd name="T42" fmla="*/ 0 w 22"/>
                  <a:gd name="T43" fmla="*/ 8 h 12"/>
                  <a:gd name="T44" fmla="*/ 1 w 22"/>
                  <a:gd name="T45" fmla="*/ 10 h 12"/>
                  <a:gd name="T46" fmla="*/ 1 w 22"/>
                  <a:gd name="T47" fmla="*/ 12 h 12"/>
                  <a:gd name="T48" fmla="*/ 4 w 22"/>
                  <a:gd name="T49" fmla="*/ 12 h 12"/>
                  <a:gd name="T50" fmla="*/ 5 w 22"/>
                  <a:gd name="T5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2">
                    <a:moveTo>
                      <a:pt x="5" y="8"/>
                    </a:moveTo>
                    <a:lnTo>
                      <a:pt x="4" y="12"/>
                    </a:lnTo>
                    <a:lnTo>
                      <a:pt x="6" y="10"/>
                    </a:lnTo>
                    <a:lnTo>
                      <a:pt x="9" y="9"/>
                    </a:lnTo>
                    <a:lnTo>
                      <a:pt x="10" y="7"/>
                    </a:lnTo>
                    <a:lnTo>
                      <a:pt x="12" y="6"/>
                    </a:lnTo>
                    <a:lnTo>
                      <a:pt x="14" y="6"/>
                    </a:lnTo>
                    <a:lnTo>
                      <a:pt x="15" y="6"/>
                    </a:lnTo>
                    <a:lnTo>
                      <a:pt x="16" y="6"/>
                    </a:lnTo>
                    <a:lnTo>
                      <a:pt x="18" y="8"/>
                    </a:lnTo>
                    <a:lnTo>
                      <a:pt x="22" y="5"/>
                    </a:lnTo>
                    <a:lnTo>
                      <a:pt x="19" y="2"/>
                    </a:lnTo>
                    <a:lnTo>
                      <a:pt x="16" y="0"/>
                    </a:lnTo>
                    <a:lnTo>
                      <a:pt x="12" y="0"/>
                    </a:lnTo>
                    <a:lnTo>
                      <a:pt x="10" y="1"/>
                    </a:lnTo>
                    <a:lnTo>
                      <a:pt x="7" y="2"/>
                    </a:lnTo>
                    <a:lnTo>
                      <a:pt x="5" y="4"/>
                    </a:lnTo>
                    <a:lnTo>
                      <a:pt x="3" y="6"/>
                    </a:lnTo>
                    <a:lnTo>
                      <a:pt x="1" y="6"/>
                    </a:lnTo>
                    <a:lnTo>
                      <a:pt x="0" y="10"/>
                    </a:lnTo>
                    <a:lnTo>
                      <a:pt x="1" y="6"/>
                    </a:lnTo>
                    <a:lnTo>
                      <a:pt x="0" y="8"/>
                    </a:lnTo>
                    <a:lnTo>
                      <a:pt x="1" y="10"/>
                    </a:lnTo>
                    <a:lnTo>
                      <a:pt x="1" y="12"/>
                    </a:lnTo>
                    <a:lnTo>
                      <a:pt x="4" y="12"/>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49" name="Freeform 457">
                <a:extLst>
                  <a:ext uri="{FF2B5EF4-FFF2-40B4-BE49-F238E27FC236}">
                    <a16:creationId xmlns:a16="http://schemas.microsoft.com/office/drawing/2014/main" id="{D3713DA9-AD11-B117-49F1-1A4844CE1754}"/>
                  </a:ext>
                </a:extLst>
              </p:cNvPr>
              <p:cNvSpPr>
                <a:spLocks/>
              </p:cNvSpPr>
              <p:nvPr/>
            </p:nvSpPr>
            <p:spPr bwMode="auto">
              <a:xfrm>
                <a:off x="1337" y="2508"/>
                <a:ext cx="5" cy="13"/>
              </a:xfrm>
              <a:custGeom>
                <a:avLst/>
                <a:gdLst>
                  <a:gd name="T0" fmla="*/ 9 w 16"/>
                  <a:gd name="T1" fmla="*/ 0 h 38"/>
                  <a:gd name="T2" fmla="*/ 9 w 16"/>
                  <a:gd name="T3" fmla="*/ 4 h 38"/>
                  <a:gd name="T4" fmla="*/ 9 w 16"/>
                  <a:gd name="T5" fmla="*/ 9 h 38"/>
                  <a:gd name="T6" fmla="*/ 10 w 16"/>
                  <a:gd name="T7" fmla="*/ 14 h 38"/>
                  <a:gd name="T8" fmla="*/ 10 w 16"/>
                  <a:gd name="T9" fmla="*/ 19 h 38"/>
                  <a:gd name="T10" fmla="*/ 11 w 16"/>
                  <a:gd name="T11" fmla="*/ 23 h 38"/>
                  <a:gd name="T12" fmla="*/ 12 w 16"/>
                  <a:gd name="T13" fmla="*/ 29 h 38"/>
                  <a:gd name="T14" fmla="*/ 14 w 16"/>
                  <a:gd name="T15" fmla="*/ 33 h 38"/>
                  <a:gd name="T16" fmla="*/ 16 w 16"/>
                  <a:gd name="T17" fmla="*/ 38 h 38"/>
                  <a:gd name="T18" fmla="*/ 10 w 16"/>
                  <a:gd name="T19" fmla="*/ 34 h 38"/>
                  <a:gd name="T20" fmla="*/ 5 w 16"/>
                  <a:gd name="T21" fmla="*/ 30 h 38"/>
                  <a:gd name="T22" fmla="*/ 1 w 16"/>
                  <a:gd name="T23" fmla="*/ 25 h 38"/>
                  <a:gd name="T24" fmla="*/ 0 w 16"/>
                  <a:gd name="T25" fmla="*/ 21 h 38"/>
                  <a:gd name="T26" fmla="*/ 0 w 16"/>
                  <a:gd name="T27" fmla="*/ 16 h 38"/>
                  <a:gd name="T28" fmla="*/ 1 w 16"/>
                  <a:gd name="T29" fmla="*/ 10 h 38"/>
                  <a:gd name="T30" fmla="*/ 5 w 16"/>
                  <a:gd name="T31" fmla="*/ 5 h 38"/>
                  <a:gd name="T32" fmla="*/ 9 w 1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8">
                    <a:moveTo>
                      <a:pt x="9" y="0"/>
                    </a:moveTo>
                    <a:lnTo>
                      <a:pt x="9" y="4"/>
                    </a:lnTo>
                    <a:lnTo>
                      <a:pt x="9" y="9"/>
                    </a:lnTo>
                    <a:lnTo>
                      <a:pt x="10" y="14"/>
                    </a:lnTo>
                    <a:lnTo>
                      <a:pt x="10" y="19"/>
                    </a:lnTo>
                    <a:lnTo>
                      <a:pt x="11" y="23"/>
                    </a:lnTo>
                    <a:lnTo>
                      <a:pt x="12" y="29"/>
                    </a:lnTo>
                    <a:lnTo>
                      <a:pt x="14" y="33"/>
                    </a:lnTo>
                    <a:lnTo>
                      <a:pt x="16" y="38"/>
                    </a:lnTo>
                    <a:lnTo>
                      <a:pt x="10" y="34"/>
                    </a:lnTo>
                    <a:lnTo>
                      <a:pt x="5" y="30"/>
                    </a:lnTo>
                    <a:lnTo>
                      <a:pt x="1" y="25"/>
                    </a:lnTo>
                    <a:lnTo>
                      <a:pt x="0" y="21"/>
                    </a:lnTo>
                    <a:lnTo>
                      <a:pt x="0" y="16"/>
                    </a:lnTo>
                    <a:lnTo>
                      <a:pt x="1" y="10"/>
                    </a:lnTo>
                    <a:lnTo>
                      <a:pt x="5" y="5"/>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5651" name="Group 659">
              <a:extLst>
                <a:ext uri="{FF2B5EF4-FFF2-40B4-BE49-F238E27FC236}">
                  <a16:creationId xmlns:a16="http://schemas.microsoft.com/office/drawing/2014/main" id="{7692AD32-0387-1009-1547-9276EEFC91D6}"/>
                </a:ext>
              </a:extLst>
            </p:cNvPr>
            <p:cNvGrpSpPr>
              <a:grpSpLocks/>
            </p:cNvGrpSpPr>
            <p:nvPr/>
          </p:nvGrpSpPr>
          <p:grpSpPr bwMode="auto">
            <a:xfrm>
              <a:off x="1157" y="1323"/>
              <a:ext cx="3625" cy="2676"/>
              <a:chOff x="1157" y="1323"/>
              <a:chExt cx="3625" cy="2676"/>
            </a:xfrm>
          </p:grpSpPr>
          <p:sp>
            <p:nvSpPr>
              <p:cNvPr id="85451" name="Freeform 459">
                <a:extLst>
                  <a:ext uri="{FF2B5EF4-FFF2-40B4-BE49-F238E27FC236}">
                    <a16:creationId xmlns:a16="http://schemas.microsoft.com/office/drawing/2014/main" id="{A2F47EAA-3296-1115-B4F4-1683ED60F46E}"/>
                  </a:ext>
                </a:extLst>
              </p:cNvPr>
              <p:cNvSpPr>
                <a:spLocks/>
              </p:cNvSpPr>
              <p:nvPr/>
            </p:nvSpPr>
            <p:spPr bwMode="auto">
              <a:xfrm>
                <a:off x="1339" y="2508"/>
                <a:ext cx="4" cy="14"/>
              </a:xfrm>
              <a:custGeom>
                <a:avLst/>
                <a:gdLst>
                  <a:gd name="T0" fmla="*/ 9 w 12"/>
                  <a:gd name="T1" fmla="*/ 41 h 41"/>
                  <a:gd name="T2" fmla="*/ 12 w 12"/>
                  <a:gd name="T3" fmla="*/ 37 h 41"/>
                  <a:gd name="T4" fmla="*/ 10 w 12"/>
                  <a:gd name="T5" fmla="*/ 33 h 41"/>
                  <a:gd name="T6" fmla="*/ 9 w 12"/>
                  <a:gd name="T7" fmla="*/ 28 h 41"/>
                  <a:gd name="T8" fmla="*/ 7 w 12"/>
                  <a:gd name="T9" fmla="*/ 24 h 41"/>
                  <a:gd name="T10" fmla="*/ 7 w 12"/>
                  <a:gd name="T11" fmla="*/ 19 h 41"/>
                  <a:gd name="T12" fmla="*/ 6 w 12"/>
                  <a:gd name="T13" fmla="*/ 14 h 41"/>
                  <a:gd name="T14" fmla="*/ 6 w 12"/>
                  <a:gd name="T15" fmla="*/ 10 h 41"/>
                  <a:gd name="T16" fmla="*/ 6 w 12"/>
                  <a:gd name="T17" fmla="*/ 5 h 41"/>
                  <a:gd name="T18" fmla="*/ 6 w 12"/>
                  <a:gd name="T19" fmla="*/ 0 h 41"/>
                  <a:gd name="T20" fmla="*/ 0 w 12"/>
                  <a:gd name="T21" fmla="*/ 0 h 41"/>
                  <a:gd name="T22" fmla="*/ 0 w 12"/>
                  <a:gd name="T23" fmla="*/ 5 h 41"/>
                  <a:gd name="T24" fmla="*/ 0 w 12"/>
                  <a:gd name="T25" fmla="*/ 10 h 41"/>
                  <a:gd name="T26" fmla="*/ 1 w 12"/>
                  <a:gd name="T27" fmla="*/ 15 h 41"/>
                  <a:gd name="T28" fmla="*/ 1 w 12"/>
                  <a:gd name="T29" fmla="*/ 20 h 41"/>
                  <a:gd name="T30" fmla="*/ 2 w 12"/>
                  <a:gd name="T31" fmla="*/ 24 h 41"/>
                  <a:gd name="T32" fmla="*/ 3 w 12"/>
                  <a:gd name="T33" fmla="*/ 31 h 41"/>
                  <a:gd name="T34" fmla="*/ 5 w 12"/>
                  <a:gd name="T35" fmla="*/ 35 h 41"/>
                  <a:gd name="T36" fmla="*/ 8 w 12"/>
                  <a:gd name="T37" fmla="*/ 39 h 41"/>
                  <a:gd name="T38" fmla="*/ 11 w 12"/>
                  <a:gd name="T39" fmla="*/ 36 h 41"/>
                  <a:gd name="T40" fmla="*/ 8 w 12"/>
                  <a:gd name="T41" fmla="*/ 39 h 41"/>
                  <a:gd name="T42" fmla="*/ 9 w 12"/>
                  <a:gd name="T43" fmla="*/ 40 h 41"/>
                  <a:gd name="T44" fmla="*/ 11 w 12"/>
                  <a:gd name="T45" fmla="*/ 40 h 41"/>
                  <a:gd name="T46" fmla="*/ 12 w 12"/>
                  <a:gd name="T47" fmla="*/ 39 h 41"/>
                  <a:gd name="T48" fmla="*/ 12 w 12"/>
                  <a:gd name="T49" fmla="*/ 37 h 41"/>
                  <a:gd name="T50" fmla="*/ 9 w 12"/>
                  <a:gd name="T51"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41">
                    <a:moveTo>
                      <a:pt x="9" y="41"/>
                    </a:moveTo>
                    <a:lnTo>
                      <a:pt x="12" y="37"/>
                    </a:lnTo>
                    <a:lnTo>
                      <a:pt x="10" y="33"/>
                    </a:lnTo>
                    <a:lnTo>
                      <a:pt x="9" y="28"/>
                    </a:lnTo>
                    <a:lnTo>
                      <a:pt x="7" y="24"/>
                    </a:lnTo>
                    <a:lnTo>
                      <a:pt x="7" y="19"/>
                    </a:lnTo>
                    <a:lnTo>
                      <a:pt x="6" y="14"/>
                    </a:lnTo>
                    <a:lnTo>
                      <a:pt x="6" y="10"/>
                    </a:lnTo>
                    <a:lnTo>
                      <a:pt x="6" y="5"/>
                    </a:lnTo>
                    <a:lnTo>
                      <a:pt x="6" y="0"/>
                    </a:lnTo>
                    <a:lnTo>
                      <a:pt x="0" y="0"/>
                    </a:lnTo>
                    <a:lnTo>
                      <a:pt x="0" y="5"/>
                    </a:lnTo>
                    <a:lnTo>
                      <a:pt x="0" y="10"/>
                    </a:lnTo>
                    <a:lnTo>
                      <a:pt x="1" y="15"/>
                    </a:lnTo>
                    <a:lnTo>
                      <a:pt x="1" y="20"/>
                    </a:lnTo>
                    <a:lnTo>
                      <a:pt x="2" y="24"/>
                    </a:lnTo>
                    <a:lnTo>
                      <a:pt x="3" y="31"/>
                    </a:lnTo>
                    <a:lnTo>
                      <a:pt x="5" y="35"/>
                    </a:lnTo>
                    <a:lnTo>
                      <a:pt x="8" y="39"/>
                    </a:lnTo>
                    <a:lnTo>
                      <a:pt x="11" y="36"/>
                    </a:lnTo>
                    <a:lnTo>
                      <a:pt x="8" y="39"/>
                    </a:lnTo>
                    <a:lnTo>
                      <a:pt x="9" y="40"/>
                    </a:lnTo>
                    <a:lnTo>
                      <a:pt x="11" y="40"/>
                    </a:lnTo>
                    <a:lnTo>
                      <a:pt x="12" y="39"/>
                    </a:lnTo>
                    <a:lnTo>
                      <a:pt x="12" y="37"/>
                    </a:lnTo>
                    <a:lnTo>
                      <a:pt x="9"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52" name="Freeform 460">
                <a:extLst>
                  <a:ext uri="{FF2B5EF4-FFF2-40B4-BE49-F238E27FC236}">
                    <a16:creationId xmlns:a16="http://schemas.microsoft.com/office/drawing/2014/main" id="{238AA5DD-DE89-0AF3-9561-9A1A48C15897}"/>
                  </a:ext>
                </a:extLst>
              </p:cNvPr>
              <p:cNvSpPr>
                <a:spLocks/>
              </p:cNvSpPr>
              <p:nvPr/>
            </p:nvSpPr>
            <p:spPr bwMode="auto">
              <a:xfrm>
                <a:off x="1336" y="2507"/>
                <a:ext cx="7" cy="15"/>
              </a:xfrm>
              <a:custGeom>
                <a:avLst/>
                <a:gdLst>
                  <a:gd name="T0" fmla="*/ 16 w 22"/>
                  <a:gd name="T1" fmla="*/ 3 h 44"/>
                  <a:gd name="T2" fmla="*/ 11 w 22"/>
                  <a:gd name="T3" fmla="*/ 1 h 44"/>
                  <a:gd name="T4" fmla="*/ 7 w 22"/>
                  <a:gd name="T5" fmla="*/ 7 h 44"/>
                  <a:gd name="T6" fmla="*/ 3 w 22"/>
                  <a:gd name="T7" fmla="*/ 12 h 44"/>
                  <a:gd name="T8" fmla="*/ 0 w 22"/>
                  <a:gd name="T9" fmla="*/ 19 h 44"/>
                  <a:gd name="T10" fmla="*/ 0 w 22"/>
                  <a:gd name="T11" fmla="*/ 24 h 44"/>
                  <a:gd name="T12" fmla="*/ 3 w 22"/>
                  <a:gd name="T13" fmla="*/ 29 h 44"/>
                  <a:gd name="T14" fmla="*/ 7 w 22"/>
                  <a:gd name="T15" fmla="*/ 36 h 44"/>
                  <a:gd name="T16" fmla="*/ 12 w 22"/>
                  <a:gd name="T17" fmla="*/ 40 h 44"/>
                  <a:gd name="T18" fmla="*/ 19 w 22"/>
                  <a:gd name="T19" fmla="*/ 44 h 44"/>
                  <a:gd name="T20" fmla="*/ 22 w 22"/>
                  <a:gd name="T21" fmla="*/ 38 h 44"/>
                  <a:gd name="T22" fmla="*/ 15 w 22"/>
                  <a:gd name="T23" fmla="*/ 36 h 44"/>
                  <a:gd name="T24" fmla="*/ 11 w 22"/>
                  <a:gd name="T25" fmla="*/ 32 h 44"/>
                  <a:gd name="T26" fmla="*/ 8 w 22"/>
                  <a:gd name="T27" fmla="*/ 27 h 44"/>
                  <a:gd name="T28" fmla="*/ 7 w 22"/>
                  <a:gd name="T29" fmla="*/ 23 h 44"/>
                  <a:gd name="T30" fmla="*/ 7 w 22"/>
                  <a:gd name="T31" fmla="*/ 20 h 44"/>
                  <a:gd name="T32" fmla="*/ 8 w 22"/>
                  <a:gd name="T33" fmla="*/ 15 h 44"/>
                  <a:gd name="T34" fmla="*/ 11 w 22"/>
                  <a:gd name="T35" fmla="*/ 10 h 44"/>
                  <a:gd name="T36" fmla="*/ 15 w 22"/>
                  <a:gd name="T37" fmla="*/ 5 h 44"/>
                  <a:gd name="T38" fmla="*/ 11 w 22"/>
                  <a:gd name="T39" fmla="*/ 3 h 44"/>
                  <a:gd name="T40" fmla="*/ 15 w 22"/>
                  <a:gd name="T41" fmla="*/ 5 h 44"/>
                  <a:gd name="T42" fmla="*/ 16 w 22"/>
                  <a:gd name="T43" fmla="*/ 3 h 44"/>
                  <a:gd name="T44" fmla="*/ 15 w 22"/>
                  <a:gd name="T45" fmla="*/ 1 h 44"/>
                  <a:gd name="T46" fmla="*/ 13 w 22"/>
                  <a:gd name="T47" fmla="*/ 0 h 44"/>
                  <a:gd name="T48" fmla="*/ 11 w 22"/>
                  <a:gd name="T49" fmla="*/ 1 h 44"/>
                  <a:gd name="T50" fmla="*/ 16 w 22"/>
                  <a:gd name="T51"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44">
                    <a:moveTo>
                      <a:pt x="16" y="3"/>
                    </a:moveTo>
                    <a:lnTo>
                      <a:pt x="11" y="1"/>
                    </a:lnTo>
                    <a:lnTo>
                      <a:pt x="7" y="7"/>
                    </a:lnTo>
                    <a:lnTo>
                      <a:pt x="3" y="12"/>
                    </a:lnTo>
                    <a:lnTo>
                      <a:pt x="0" y="19"/>
                    </a:lnTo>
                    <a:lnTo>
                      <a:pt x="0" y="24"/>
                    </a:lnTo>
                    <a:lnTo>
                      <a:pt x="3" y="29"/>
                    </a:lnTo>
                    <a:lnTo>
                      <a:pt x="7" y="36"/>
                    </a:lnTo>
                    <a:lnTo>
                      <a:pt x="12" y="40"/>
                    </a:lnTo>
                    <a:lnTo>
                      <a:pt x="19" y="44"/>
                    </a:lnTo>
                    <a:lnTo>
                      <a:pt x="22" y="38"/>
                    </a:lnTo>
                    <a:lnTo>
                      <a:pt x="15" y="36"/>
                    </a:lnTo>
                    <a:lnTo>
                      <a:pt x="11" y="32"/>
                    </a:lnTo>
                    <a:lnTo>
                      <a:pt x="8" y="27"/>
                    </a:lnTo>
                    <a:lnTo>
                      <a:pt x="7" y="23"/>
                    </a:lnTo>
                    <a:lnTo>
                      <a:pt x="7" y="20"/>
                    </a:lnTo>
                    <a:lnTo>
                      <a:pt x="8" y="15"/>
                    </a:lnTo>
                    <a:lnTo>
                      <a:pt x="11" y="10"/>
                    </a:lnTo>
                    <a:lnTo>
                      <a:pt x="15" y="5"/>
                    </a:lnTo>
                    <a:lnTo>
                      <a:pt x="11" y="3"/>
                    </a:lnTo>
                    <a:lnTo>
                      <a:pt x="15" y="5"/>
                    </a:lnTo>
                    <a:lnTo>
                      <a:pt x="16" y="3"/>
                    </a:lnTo>
                    <a:lnTo>
                      <a:pt x="15" y="1"/>
                    </a:lnTo>
                    <a:lnTo>
                      <a:pt x="13" y="0"/>
                    </a:lnTo>
                    <a:lnTo>
                      <a:pt x="11" y="1"/>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53" name="Freeform 461">
                <a:extLst>
                  <a:ext uri="{FF2B5EF4-FFF2-40B4-BE49-F238E27FC236}">
                    <a16:creationId xmlns:a16="http://schemas.microsoft.com/office/drawing/2014/main" id="{529CFAC5-6DE1-BD99-B224-892AAC562123}"/>
                  </a:ext>
                </a:extLst>
              </p:cNvPr>
              <p:cNvSpPr>
                <a:spLocks/>
              </p:cNvSpPr>
              <p:nvPr/>
            </p:nvSpPr>
            <p:spPr bwMode="auto">
              <a:xfrm>
                <a:off x="1333" y="2488"/>
                <a:ext cx="3" cy="11"/>
              </a:xfrm>
              <a:custGeom>
                <a:avLst/>
                <a:gdLst>
                  <a:gd name="T0" fmla="*/ 10 w 10"/>
                  <a:gd name="T1" fmla="*/ 0 h 34"/>
                  <a:gd name="T2" fmla="*/ 5 w 10"/>
                  <a:gd name="T3" fmla="*/ 4 h 34"/>
                  <a:gd name="T4" fmla="*/ 2 w 10"/>
                  <a:gd name="T5" fmla="*/ 8 h 34"/>
                  <a:gd name="T6" fmla="*/ 1 w 10"/>
                  <a:gd name="T7" fmla="*/ 11 h 34"/>
                  <a:gd name="T8" fmla="*/ 0 w 10"/>
                  <a:gd name="T9" fmla="*/ 16 h 34"/>
                  <a:gd name="T10" fmla="*/ 1 w 10"/>
                  <a:gd name="T11" fmla="*/ 21 h 34"/>
                  <a:gd name="T12" fmla="*/ 3 w 10"/>
                  <a:gd name="T13" fmla="*/ 25 h 34"/>
                  <a:gd name="T14" fmla="*/ 6 w 10"/>
                  <a:gd name="T15" fmla="*/ 30 h 34"/>
                  <a:gd name="T16" fmla="*/ 10 w 10"/>
                  <a:gd name="T17" fmla="*/ 34 h 34"/>
                  <a:gd name="T18" fmla="*/ 9 w 10"/>
                  <a:gd name="T19" fmla="*/ 30 h 34"/>
                  <a:gd name="T20" fmla="*/ 8 w 10"/>
                  <a:gd name="T21" fmla="*/ 25 h 34"/>
                  <a:gd name="T22" fmla="*/ 8 w 10"/>
                  <a:gd name="T23" fmla="*/ 21 h 34"/>
                  <a:gd name="T24" fmla="*/ 8 w 10"/>
                  <a:gd name="T25" fmla="*/ 17 h 34"/>
                  <a:gd name="T26" fmla="*/ 8 w 10"/>
                  <a:gd name="T27" fmla="*/ 13 h 34"/>
                  <a:gd name="T28" fmla="*/ 8 w 10"/>
                  <a:gd name="T29" fmla="*/ 9 h 34"/>
                  <a:gd name="T30" fmla="*/ 9 w 10"/>
                  <a:gd name="T31" fmla="*/ 5 h 34"/>
                  <a:gd name="T32" fmla="*/ 10 w 10"/>
                  <a:gd name="T3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34">
                    <a:moveTo>
                      <a:pt x="10" y="0"/>
                    </a:moveTo>
                    <a:lnTo>
                      <a:pt x="5" y="4"/>
                    </a:lnTo>
                    <a:lnTo>
                      <a:pt x="2" y="8"/>
                    </a:lnTo>
                    <a:lnTo>
                      <a:pt x="1" y="11"/>
                    </a:lnTo>
                    <a:lnTo>
                      <a:pt x="0" y="16"/>
                    </a:lnTo>
                    <a:lnTo>
                      <a:pt x="1" y="21"/>
                    </a:lnTo>
                    <a:lnTo>
                      <a:pt x="3" y="25"/>
                    </a:lnTo>
                    <a:lnTo>
                      <a:pt x="6" y="30"/>
                    </a:lnTo>
                    <a:lnTo>
                      <a:pt x="10" y="34"/>
                    </a:lnTo>
                    <a:lnTo>
                      <a:pt x="9" y="30"/>
                    </a:lnTo>
                    <a:lnTo>
                      <a:pt x="8" y="25"/>
                    </a:lnTo>
                    <a:lnTo>
                      <a:pt x="8" y="21"/>
                    </a:lnTo>
                    <a:lnTo>
                      <a:pt x="8" y="17"/>
                    </a:lnTo>
                    <a:lnTo>
                      <a:pt x="8" y="13"/>
                    </a:lnTo>
                    <a:lnTo>
                      <a:pt x="8" y="9"/>
                    </a:lnTo>
                    <a:lnTo>
                      <a:pt x="9" y="5"/>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54" name="Freeform 462">
                <a:extLst>
                  <a:ext uri="{FF2B5EF4-FFF2-40B4-BE49-F238E27FC236}">
                    <a16:creationId xmlns:a16="http://schemas.microsoft.com/office/drawing/2014/main" id="{EF075986-ACD2-72B8-4B21-FE303BC4F882}"/>
                  </a:ext>
                </a:extLst>
              </p:cNvPr>
              <p:cNvSpPr>
                <a:spLocks/>
              </p:cNvSpPr>
              <p:nvPr/>
            </p:nvSpPr>
            <p:spPr bwMode="auto">
              <a:xfrm>
                <a:off x="1332" y="2488"/>
                <a:ext cx="5" cy="12"/>
              </a:xfrm>
              <a:custGeom>
                <a:avLst/>
                <a:gdLst>
                  <a:gd name="T0" fmla="*/ 9 w 16"/>
                  <a:gd name="T1" fmla="*/ 36 h 38"/>
                  <a:gd name="T2" fmla="*/ 14 w 16"/>
                  <a:gd name="T3" fmla="*/ 34 h 38"/>
                  <a:gd name="T4" fmla="*/ 10 w 16"/>
                  <a:gd name="T5" fmla="*/ 30 h 38"/>
                  <a:gd name="T6" fmla="*/ 7 w 16"/>
                  <a:gd name="T7" fmla="*/ 26 h 38"/>
                  <a:gd name="T8" fmla="*/ 6 w 16"/>
                  <a:gd name="T9" fmla="*/ 22 h 38"/>
                  <a:gd name="T10" fmla="*/ 5 w 16"/>
                  <a:gd name="T11" fmla="*/ 18 h 38"/>
                  <a:gd name="T12" fmla="*/ 6 w 16"/>
                  <a:gd name="T13" fmla="*/ 13 h 38"/>
                  <a:gd name="T14" fmla="*/ 7 w 16"/>
                  <a:gd name="T15" fmla="*/ 10 h 38"/>
                  <a:gd name="T16" fmla="*/ 9 w 16"/>
                  <a:gd name="T17" fmla="*/ 8 h 38"/>
                  <a:gd name="T18" fmla="*/ 14 w 16"/>
                  <a:gd name="T19" fmla="*/ 4 h 38"/>
                  <a:gd name="T20" fmla="*/ 11 w 16"/>
                  <a:gd name="T21" fmla="*/ 0 h 38"/>
                  <a:gd name="T22" fmla="*/ 6 w 16"/>
                  <a:gd name="T23" fmla="*/ 3 h 38"/>
                  <a:gd name="T24" fmla="*/ 2 w 16"/>
                  <a:gd name="T25" fmla="*/ 8 h 38"/>
                  <a:gd name="T26" fmla="*/ 0 w 16"/>
                  <a:gd name="T27" fmla="*/ 13 h 38"/>
                  <a:gd name="T28" fmla="*/ 0 w 16"/>
                  <a:gd name="T29" fmla="*/ 18 h 38"/>
                  <a:gd name="T30" fmla="*/ 0 w 16"/>
                  <a:gd name="T31" fmla="*/ 23 h 38"/>
                  <a:gd name="T32" fmla="*/ 3 w 16"/>
                  <a:gd name="T33" fmla="*/ 28 h 38"/>
                  <a:gd name="T34" fmla="*/ 6 w 16"/>
                  <a:gd name="T35" fmla="*/ 33 h 38"/>
                  <a:gd name="T36" fmla="*/ 10 w 16"/>
                  <a:gd name="T37" fmla="*/ 38 h 38"/>
                  <a:gd name="T38" fmla="*/ 16 w 16"/>
                  <a:gd name="T39" fmla="*/ 35 h 38"/>
                  <a:gd name="T40" fmla="*/ 10 w 16"/>
                  <a:gd name="T41" fmla="*/ 38 h 38"/>
                  <a:gd name="T42" fmla="*/ 12 w 16"/>
                  <a:gd name="T43" fmla="*/ 38 h 38"/>
                  <a:gd name="T44" fmla="*/ 15 w 16"/>
                  <a:gd name="T45" fmla="*/ 37 h 38"/>
                  <a:gd name="T46" fmla="*/ 16 w 16"/>
                  <a:gd name="T47" fmla="*/ 35 h 38"/>
                  <a:gd name="T48" fmla="*/ 14 w 16"/>
                  <a:gd name="T49" fmla="*/ 34 h 38"/>
                  <a:gd name="T50" fmla="*/ 9 w 16"/>
                  <a:gd name="T5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38">
                    <a:moveTo>
                      <a:pt x="9" y="36"/>
                    </a:moveTo>
                    <a:lnTo>
                      <a:pt x="14" y="34"/>
                    </a:lnTo>
                    <a:lnTo>
                      <a:pt x="10" y="30"/>
                    </a:lnTo>
                    <a:lnTo>
                      <a:pt x="7" y="26"/>
                    </a:lnTo>
                    <a:lnTo>
                      <a:pt x="6" y="22"/>
                    </a:lnTo>
                    <a:lnTo>
                      <a:pt x="5" y="18"/>
                    </a:lnTo>
                    <a:lnTo>
                      <a:pt x="6" y="13"/>
                    </a:lnTo>
                    <a:lnTo>
                      <a:pt x="7" y="10"/>
                    </a:lnTo>
                    <a:lnTo>
                      <a:pt x="9" y="8"/>
                    </a:lnTo>
                    <a:lnTo>
                      <a:pt x="14" y="4"/>
                    </a:lnTo>
                    <a:lnTo>
                      <a:pt x="11" y="0"/>
                    </a:lnTo>
                    <a:lnTo>
                      <a:pt x="6" y="3"/>
                    </a:lnTo>
                    <a:lnTo>
                      <a:pt x="2" y="8"/>
                    </a:lnTo>
                    <a:lnTo>
                      <a:pt x="0" y="13"/>
                    </a:lnTo>
                    <a:lnTo>
                      <a:pt x="0" y="18"/>
                    </a:lnTo>
                    <a:lnTo>
                      <a:pt x="0" y="23"/>
                    </a:lnTo>
                    <a:lnTo>
                      <a:pt x="3" y="28"/>
                    </a:lnTo>
                    <a:lnTo>
                      <a:pt x="6" y="33"/>
                    </a:lnTo>
                    <a:lnTo>
                      <a:pt x="10" y="38"/>
                    </a:lnTo>
                    <a:lnTo>
                      <a:pt x="16" y="35"/>
                    </a:lnTo>
                    <a:lnTo>
                      <a:pt x="10" y="38"/>
                    </a:lnTo>
                    <a:lnTo>
                      <a:pt x="12" y="38"/>
                    </a:lnTo>
                    <a:lnTo>
                      <a:pt x="15" y="37"/>
                    </a:lnTo>
                    <a:lnTo>
                      <a:pt x="16" y="35"/>
                    </a:lnTo>
                    <a:lnTo>
                      <a:pt x="14" y="34"/>
                    </a:lnTo>
                    <a:lnTo>
                      <a:pt x="9"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55" name="Freeform 463">
                <a:extLst>
                  <a:ext uri="{FF2B5EF4-FFF2-40B4-BE49-F238E27FC236}">
                    <a16:creationId xmlns:a16="http://schemas.microsoft.com/office/drawing/2014/main" id="{A8673D93-DEC6-8BA6-8094-8BDCCB7A600C}"/>
                  </a:ext>
                </a:extLst>
              </p:cNvPr>
              <p:cNvSpPr>
                <a:spLocks/>
              </p:cNvSpPr>
              <p:nvPr/>
            </p:nvSpPr>
            <p:spPr bwMode="auto">
              <a:xfrm>
                <a:off x="1334" y="2488"/>
                <a:ext cx="3" cy="12"/>
              </a:xfrm>
              <a:custGeom>
                <a:avLst/>
                <a:gdLst>
                  <a:gd name="T0" fmla="*/ 8 w 9"/>
                  <a:gd name="T1" fmla="*/ 4 h 37"/>
                  <a:gd name="T2" fmla="*/ 3 w 9"/>
                  <a:gd name="T3" fmla="*/ 1 h 37"/>
                  <a:gd name="T4" fmla="*/ 1 w 9"/>
                  <a:gd name="T5" fmla="*/ 6 h 37"/>
                  <a:gd name="T6" fmla="*/ 1 w 9"/>
                  <a:gd name="T7" fmla="*/ 11 h 37"/>
                  <a:gd name="T8" fmla="*/ 0 w 9"/>
                  <a:gd name="T9" fmla="*/ 15 h 37"/>
                  <a:gd name="T10" fmla="*/ 0 w 9"/>
                  <a:gd name="T11" fmla="*/ 19 h 37"/>
                  <a:gd name="T12" fmla="*/ 0 w 9"/>
                  <a:gd name="T13" fmla="*/ 23 h 37"/>
                  <a:gd name="T14" fmla="*/ 1 w 9"/>
                  <a:gd name="T15" fmla="*/ 28 h 37"/>
                  <a:gd name="T16" fmla="*/ 2 w 9"/>
                  <a:gd name="T17" fmla="*/ 32 h 37"/>
                  <a:gd name="T18" fmla="*/ 2 w 9"/>
                  <a:gd name="T19" fmla="*/ 37 h 37"/>
                  <a:gd name="T20" fmla="*/ 9 w 9"/>
                  <a:gd name="T21" fmla="*/ 36 h 37"/>
                  <a:gd name="T22" fmla="*/ 9 w 9"/>
                  <a:gd name="T23" fmla="*/ 31 h 37"/>
                  <a:gd name="T24" fmla="*/ 6 w 9"/>
                  <a:gd name="T25" fmla="*/ 26 h 37"/>
                  <a:gd name="T26" fmla="*/ 6 w 9"/>
                  <a:gd name="T27" fmla="*/ 23 h 37"/>
                  <a:gd name="T28" fmla="*/ 6 w 9"/>
                  <a:gd name="T29" fmla="*/ 19 h 37"/>
                  <a:gd name="T30" fmla="*/ 6 w 9"/>
                  <a:gd name="T31" fmla="*/ 15 h 37"/>
                  <a:gd name="T32" fmla="*/ 6 w 9"/>
                  <a:gd name="T33" fmla="*/ 12 h 37"/>
                  <a:gd name="T34" fmla="*/ 8 w 9"/>
                  <a:gd name="T35" fmla="*/ 7 h 37"/>
                  <a:gd name="T36" fmla="*/ 9 w 9"/>
                  <a:gd name="T37" fmla="*/ 3 h 37"/>
                  <a:gd name="T38" fmla="*/ 4 w 9"/>
                  <a:gd name="T39" fmla="*/ 0 h 37"/>
                  <a:gd name="T40" fmla="*/ 9 w 9"/>
                  <a:gd name="T41" fmla="*/ 3 h 37"/>
                  <a:gd name="T42" fmla="*/ 9 w 9"/>
                  <a:gd name="T43" fmla="*/ 1 h 37"/>
                  <a:gd name="T44" fmla="*/ 8 w 9"/>
                  <a:gd name="T45" fmla="*/ 0 h 37"/>
                  <a:gd name="T46" fmla="*/ 4 w 9"/>
                  <a:gd name="T47" fmla="*/ 0 h 37"/>
                  <a:gd name="T48" fmla="*/ 3 w 9"/>
                  <a:gd name="T49" fmla="*/ 1 h 37"/>
                  <a:gd name="T50" fmla="*/ 8 w 9"/>
                  <a:gd name="T5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37">
                    <a:moveTo>
                      <a:pt x="8" y="4"/>
                    </a:moveTo>
                    <a:lnTo>
                      <a:pt x="3" y="1"/>
                    </a:lnTo>
                    <a:lnTo>
                      <a:pt x="1" y="6"/>
                    </a:lnTo>
                    <a:lnTo>
                      <a:pt x="1" y="11"/>
                    </a:lnTo>
                    <a:lnTo>
                      <a:pt x="0" y="15"/>
                    </a:lnTo>
                    <a:lnTo>
                      <a:pt x="0" y="19"/>
                    </a:lnTo>
                    <a:lnTo>
                      <a:pt x="0" y="23"/>
                    </a:lnTo>
                    <a:lnTo>
                      <a:pt x="1" y="28"/>
                    </a:lnTo>
                    <a:lnTo>
                      <a:pt x="2" y="32"/>
                    </a:lnTo>
                    <a:lnTo>
                      <a:pt x="2" y="37"/>
                    </a:lnTo>
                    <a:lnTo>
                      <a:pt x="9" y="36"/>
                    </a:lnTo>
                    <a:lnTo>
                      <a:pt x="9" y="31"/>
                    </a:lnTo>
                    <a:lnTo>
                      <a:pt x="6" y="26"/>
                    </a:lnTo>
                    <a:lnTo>
                      <a:pt x="6" y="23"/>
                    </a:lnTo>
                    <a:lnTo>
                      <a:pt x="6" y="19"/>
                    </a:lnTo>
                    <a:lnTo>
                      <a:pt x="6" y="15"/>
                    </a:lnTo>
                    <a:lnTo>
                      <a:pt x="6" y="12"/>
                    </a:lnTo>
                    <a:lnTo>
                      <a:pt x="8" y="7"/>
                    </a:lnTo>
                    <a:lnTo>
                      <a:pt x="9" y="3"/>
                    </a:lnTo>
                    <a:lnTo>
                      <a:pt x="4" y="0"/>
                    </a:lnTo>
                    <a:lnTo>
                      <a:pt x="9" y="3"/>
                    </a:lnTo>
                    <a:lnTo>
                      <a:pt x="9" y="1"/>
                    </a:lnTo>
                    <a:lnTo>
                      <a:pt x="8" y="0"/>
                    </a:lnTo>
                    <a:lnTo>
                      <a:pt x="4" y="0"/>
                    </a:lnTo>
                    <a:lnTo>
                      <a:pt x="3" y="1"/>
                    </a:lnTo>
                    <a:lnTo>
                      <a:pt x="8"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56" name="Freeform 464">
                <a:extLst>
                  <a:ext uri="{FF2B5EF4-FFF2-40B4-BE49-F238E27FC236}">
                    <a16:creationId xmlns:a16="http://schemas.microsoft.com/office/drawing/2014/main" id="{F9730842-DF7A-EF54-89AE-CE89F8584511}"/>
                  </a:ext>
                </a:extLst>
              </p:cNvPr>
              <p:cNvSpPr>
                <a:spLocks/>
              </p:cNvSpPr>
              <p:nvPr/>
            </p:nvSpPr>
            <p:spPr bwMode="auto">
              <a:xfrm>
                <a:off x="1338" y="2475"/>
                <a:ext cx="2" cy="6"/>
              </a:xfrm>
              <a:custGeom>
                <a:avLst/>
                <a:gdLst>
                  <a:gd name="T0" fmla="*/ 4 w 6"/>
                  <a:gd name="T1" fmla="*/ 0 h 19"/>
                  <a:gd name="T2" fmla="*/ 2 w 6"/>
                  <a:gd name="T3" fmla="*/ 2 h 19"/>
                  <a:gd name="T4" fmla="*/ 1 w 6"/>
                  <a:gd name="T5" fmla="*/ 5 h 19"/>
                  <a:gd name="T6" fmla="*/ 0 w 6"/>
                  <a:gd name="T7" fmla="*/ 8 h 19"/>
                  <a:gd name="T8" fmla="*/ 0 w 6"/>
                  <a:gd name="T9" fmla="*/ 10 h 19"/>
                  <a:gd name="T10" fmla="*/ 1 w 6"/>
                  <a:gd name="T11" fmla="*/ 12 h 19"/>
                  <a:gd name="T12" fmla="*/ 2 w 6"/>
                  <a:gd name="T13" fmla="*/ 15 h 19"/>
                  <a:gd name="T14" fmla="*/ 4 w 6"/>
                  <a:gd name="T15" fmla="*/ 17 h 19"/>
                  <a:gd name="T16" fmla="*/ 6 w 6"/>
                  <a:gd name="T17" fmla="*/ 19 h 19"/>
                  <a:gd name="T18" fmla="*/ 6 w 6"/>
                  <a:gd name="T19" fmla="*/ 16 h 19"/>
                  <a:gd name="T20" fmla="*/ 4 w 6"/>
                  <a:gd name="T21" fmla="*/ 14 h 19"/>
                  <a:gd name="T22" fmla="*/ 4 w 6"/>
                  <a:gd name="T23" fmla="*/ 12 h 19"/>
                  <a:gd name="T24" fmla="*/ 4 w 6"/>
                  <a:gd name="T25" fmla="*/ 9 h 19"/>
                  <a:gd name="T26" fmla="*/ 3 w 6"/>
                  <a:gd name="T27" fmla="*/ 7 h 19"/>
                  <a:gd name="T28" fmla="*/ 3 w 6"/>
                  <a:gd name="T29" fmla="*/ 5 h 19"/>
                  <a:gd name="T30" fmla="*/ 3 w 6"/>
                  <a:gd name="T31" fmla="*/ 2 h 19"/>
                  <a:gd name="T32" fmla="*/ 4 w 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9">
                    <a:moveTo>
                      <a:pt x="4" y="0"/>
                    </a:moveTo>
                    <a:lnTo>
                      <a:pt x="2" y="2"/>
                    </a:lnTo>
                    <a:lnTo>
                      <a:pt x="1" y="5"/>
                    </a:lnTo>
                    <a:lnTo>
                      <a:pt x="0" y="8"/>
                    </a:lnTo>
                    <a:lnTo>
                      <a:pt x="0" y="10"/>
                    </a:lnTo>
                    <a:lnTo>
                      <a:pt x="1" y="12"/>
                    </a:lnTo>
                    <a:lnTo>
                      <a:pt x="2" y="15"/>
                    </a:lnTo>
                    <a:lnTo>
                      <a:pt x="4" y="17"/>
                    </a:lnTo>
                    <a:lnTo>
                      <a:pt x="6" y="19"/>
                    </a:lnTo>
                    <a:lnTo>
                      <a:pt x="6" y="16"/>
                    </a:lnTo>
                    <a:lnTo>
                      <a:pt x="4" y="14"/>
                    </a:lnTo>
                    <a:lnTo>
                      <a:pt x="4" y="12"/>
                    </a:lnTo>
                    <a:lnTo>
                      <a:pt x="4" y="9"/>
                    </a:lnTo>
                    <a:lnTo>
                      <a:pt x="3" y="7"/>
                    </a:lnTo>
                    <a:lnTo>
                      <a:pt x="3" y="5"/>
                    </a:lnTo>
                    <a:lnTo>
                      <a:pt x="3" y="2"/>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57" name="Freeform 465">
                <a:extLst>
                  <a:ext uri="{FF2B5EF4-FFF2-40B4-BE49-F238E27FC236}">
                    <a16:creationId xmlns:a16="http://schemas.microsoft.com/office/drawing/2014/main" id="{52CE5449-162F-1F87-E86E-34C7E734D181}"/>
                  </a:ext>
                </a:extLst>
              </p:cNvPr>
              <p:cNvSpPr>
                <a:spLocks/>
              </p:cNvSpPr>
              <p:nvPr/>
            </p:nvSpPr>
            <p:spPr bwMode="auto">
              <a:xfrm>
                <a:off x="1337" y="2474"/>
                <a:ext cx="4" cy="8"/>
              </a:xfrm>
              <a:custGeom>
                <a:avLst/>
                <a:gdLst>
                  <a:gd name="T0" fmla="*/ 6 w 12"/>
                  <a:gd name="T1" fmla="*/ 22 h 24"/>
                  <a:gd name="T2" fmla="*/ 11 w 12"/>
                  <a:gd name="T3" fmla="*/ 19 h 24"/>
                  <a:gd name="T4" fmla="*/ 9 w 12"/>
                  <a:gd name="T5" fmla="*/ 17 h 24"/>
                  <a:gd name="T6" fmla="*/ 7 w 12"/>
                  <a:gd name="T7" fmla="*/ 16 h 24"/>
                  <a:gd name="T8" fmla="*/ 6 w 12"/>
                  <a:gd name="T9" fmla="*/ 14 h 24"/>
                  <a:gd name="T10" fmla="*/ 6 w 12"/>
                  <a:gd name="T11" fmla="*/ 12 h 24"/>
                  <a:gd name="T12" fmla="*/ 6 w 12"/>
                  <a:gd name="T13" fmla="*/ 11 h 24"/>
                  <a:gd name="T14" fmla="*/ 6 w 12"/>
                  <a:gd name="T15" fmla="*/ 9 h 24"/>
                  <a:gd name="T16" fmla="*/ 7 w 12"/>
                  <a:gd name="T17" fmla="*/ 7 h 24"/>
                  <a:gd name="T18" fmla="*/ 9 w 12"/>
                  <a:gd name="T19" fmla="*/ 4 h 24"/>
                  <a:gd name="T20" fmla="*/ 5 w 12"/>
                  <a:gd name="T21" fmla="*/ 0 h 24"/>
                  <a:gd name="T22" fmla="*/ 2 w 12"/>
                  <a:gd name="T23" fmla="*/ 3 h 24"/>
                  <a:gd name="T24" fmla="*/ 1 w 12"/>
                  <a:gd name="T25" fmla="*/ 7 h 24"/>
                  <a:gd name="T26" fmla="*/ 0 w 12"/>
                  <a:gd name="T27" fmla="*/ 10 h 24"/>
                  <a:gd name="T28" fmla="*/ 0 w 12"/>
                  <a:gd name="T29" fmla="*/ 13 h 24"/>
                  <a:gd name="T30" fmla="*/ 2 w 12"/>
                  <a:gd name="T31" fmla="*/ 16 h 24"/>
                  <a:gd name="T32" fmla="*/ 3 w 12"/>
                  <a:gd name="T33" fmla="*/ 19 h 24"/>
                  <a:gd name="T34" fmla="*/ 5 w 12"/>
                  <a:gd name="T35" fmla="*/ 22 h 24"/>
                  <a:gd name="T36" fmla="*/ 7 w 12"/>
                  <a:gd name="T37" fmla="*/ 23 h 24"/>
                  <a:gd name="T38" fmla="*/ 12 w 12"/>
                  <a:gd name="T39" fmla="*/ 20 h 24"/>
                  <a:gd name="T40" fmla="*/ 7 w 12"/>
                  <a:gd name="T41" fmla="*/ 23 h 24"/>
                  <a:gd name="T42" fmla="*/ 10 w 12"/>
                  <a:gd name="T43" fmla="*/ 24 h 24"/>
                  <a:gd name="T44" fmla="*/ 11 w 12"/>
                  <a:gd name="T45" fmla="*/ 23 h 24"/>
                  <a:gd name="T46" fmla="*/ 12 w 12"/>
                  <a:gd name="T47" fmla="*/ 20 h 24"/>
                  <a:gd name="T48" fmla="*/ 11 w 12"/>
                  <a:gd name="T49" fmla="*/ 19 h 24"/>
                  <a:gd name="T50" fmla="*/ 6 w 12"/>
                  <a:gd name="T51"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4">
                    <a:moveTo>
                      <a:pt x="6" y="22"/>
                    </a:moveTo>
                    <a:lnTo>
                      <a:pt x="11" y="19"/>
                    </a:lnTo>
                    <a:lnTo>
                      <a:pt x="9" y="17"/>
                    </a:lnTo>
                    <a:lnTo>
                      <a:pt x="7" y="16"/>
                    </a:lnTo>
                    <a:lnTo>
                      <a:pt x="6" y="14"/>
                    </a:lnTo>
                    <a:lnTo>
                      <a:pt x="6" y="12"/>
                    </a:lnTo>
                    <a:lnTo>
                      <a:pt x="6" y="11"/>
                    </a:lnTo>
                    <a:lnTo>
                      <a:pt x="6" y="9"/>
                    </a:lnTo>
                    <a:lnTo>
                      <a:pt x="7" y="7"/>
                    </a:lnTo>
                    <a:lnTo>
                      <a:pt x="9" y="4"/>
                    </a:lnTo>
                    <a:lnTo>
                      <a:pt x="5" y="0"/>
                    </a:lnTo>
                    <a:lnTo>
                      <a:pt x="2" y="3"/>
                    </a:lnTo>
                    <a:lnTo>
                      <a:pt x="1" y="7"/>
                    </a:lnTo>
                    <a:lnTo>
                      <a:pt x="0" y="10"/>
                    </a:lnTo>
                    <a:lnTo>
                      <a:pt x="0" y="13"/>
                    </a:lnTo>
                    <a:lnTo>
                      <a:pt x="2" y="16"/>
                    </a:lnTo>
                    <a:lnTo>
                      <a:pt x="3" y="19"/>
                    </a:lnTo>
                    <a:lnTo>
                      <a:pt x="5" y="22"/>
                    </a:lnTo>
                    <a:lnTo>
                      <a:pt x="7" y="23"/>
                    </a:lnTo>
                    <a:lnTo>
                      <a:pt x="12" y="20"/>
                    </a:lnTo>
                    <a:lnTo>
                      <a:pt x="7" y="23"/>
                    </a:lnTo>
                    <a:lnTo>
                      <a:pt x="10" y="24"/>
                    </a:lnTo>
                    <a:lnTo>
                      <a:pt x="11" y="23"/>
                    </a:lnTo>
                    <a:lnTo>
                      <a:pt x="12" y="20"/>
                    </a:lnTo>
                    <a:lnTo>
                      <a:pt x="11" y="19"/>
                    </a:lnTo>
                    <a:lnTo>
                      <a:pt x="6"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58" name="Freeform 466">
                <a:extLst>
                  <a:ext uri="{FF2B5EF4-FFF2-40B4-BE49-F238E27FC236}">
                    <a16:creationId xmlns:a16="http://schemas.microsoft.com/office/drawing/2014/main" id="{78232F28-D437-C9B6-0928-CEEFE5572FFF}"/>
                  </a:ext>
                </a:extLst>
              </p:cNvPr>
              <p:cNvSpPr>
                <a:spLocks/>
              </p:cNvSpPr>
              <p:nvPr/>
            </p:nvSpPr>
            <p:spPr bwMode="auto">
              <a:xfrm>
                <a:off x="1338" y="2473"/>
                <a:ext cx="3" cy="8"/>
              </a:xfrm>
              <a:custGeom>
                <a:avLst/>
                <a:gdLst>
                  <a:gd name="T0" fmla="*/ 5 w 8"/>
                  <a:gd name="T1" fmla="*/ 5 h 23"/>
                  <a:gd name="T2" fmla="*/ 1 w 8"/>
                  <a:gd name="T3" fmla="*/ 3 h 23"/>
                  <a:gd name="T4" fmla="*/ 0 w 8"/>
                  <a:gd name="T5" fmla="*/ 6 h 23"/>
                  <a:gd name="T6" fmla="*/ 0 w 8"/>
                  <a:gd name="T7" fmla="*/ 9 h 23"/>
                  <a:gd name="T8" fmla="*/ 0 w 8"/>
                  <a:gd name="T9" fmla="*/ 12 h 23"/>
                  <a:gd name="T10" fmla="*/ 1 w 8"/>
                  <a:gd name="T11" fmla="*/ 14 h 23"/>
                  <a:gd name="T12" fmla="*/ 1 w 8"/>
                  <a:gd name="T13" fmla="*/ 16 h 23"/>
                  <a:gd name="T14" fmla="*/ 1 w 8"/>
                  <a:gd name="T15" fmla="*/ 19 h 23"/>
                  <a:gd name="T16" fmla="*/ 2 w 8"/>
                  <a:gd name="T17" fmla="*/ 21 h 23"/>
                  <a:gd name="T18" fmla="*/ 3 w 8"/>
                  <a:gd name="T19" fmla="*/ 23 h 23"/>
                  <a:gd name="T20" fmla="*/ 8 w 8"/>
                  <a:gd name="T21" fmla="*/ 21 h 23"/>
                  <a:gd name="T22" fmla="*/ 8 w 8"/>
                  <a:gd name="T23" fmla="*/ 19 h 23"/>
                  <a:gd name="T24" fmla="*/ 7 w 8"/>
                  <a:gd name="T25" fmla="*/ 17 h 23"/>
                  <a:gd name="T26" fmla="*/ 6 w 8"/>
                  <a:gd name="T27" fmla="*/ 15 h 23"/>
                  <a:gd name="T28" fmla="*/ 6 w 8"/>
                  <a:gd name="T29" fmla="*/ 13 h 23"/>
                  <a:gd name="T30" fmla="*/ 5 w 8"/>
                  <a:gd name="T31" fmla="*/ 11 h 23"/>
                  <a:gd name="T32" fmla="*/ 5 w 8"/>
                  <a:gd name="T33" fmla="*/ 9 h 23"/>
                  <a:gd name="T34" fmla="*/ 5 w 8"/>
                  <a:gd name="T35" fmla="*/ 7 h 23"/>
                  <a:gd name="T36" fmla="*/ 6 w 8"/>
                  <a:gd name="T37" fmla="*/ 4 h 23"/>
                  <a:gd name="T38" fmla="*/ 1 w 8"/>
                  <a:gd name="T39" fmla="*/ 1 h 23"/>
                  <a:gd name="T40" fmla="*/ 6 w 8"/>
                  <a:gd name="T41" fmla="*/ 4 h 23"/>
                  <a:gd name="T42" fmla="*/ 5 w 8"/>
                  <a:gd name="T43" fmla="*/ 1 h 23"/>
                  <a:gd name="T44" fmla="*/ 4 w 8"/>
                  <a:gd name="T45" fmla="*/ 0 h 23"/>
                  <a:gd name="T46" fmla="*/ 1 w 8"/>
                  <a:gd name="T47" fmla="*/ 1 h 23"/>
                  <a:gd name="T48" fmla="*/ 1 w 8"/>
                  <a:gd name="T49" fmla="*/ 3 h 23"/>
                  <a:gd name="T50" fmla="*/ 5 w 8"/>
                  <a:gd name="T5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 h="23">
                    <a:moveTo>
                      <a:pt x="5" y="5"/>
                    </a:moveTo>
                    <a:lnTo>
                      <a:pt x="1" y="3"/>
                    </a:lnTo>
                    <a:lnTo>
                      <a:pt x="0" y="6"/>
                    </a:lnTo>
                    <a:lnTo>
                      <a:pt x="0" y="9"/>
                    </a:lnTo>
                    <a:lnTo>
                      <a:pt x="0" y="12"/>
                    </a:lnTo>
                    <a:lnTo>
                      <a:pt x="1" y="14"/>
                    </a:lnTo>
                    <a:lnTo>
                      <a:pt x="1" y="16"/>
                    </a:lnTo>
                    <a:lnTo>
                      <a:pt x="1" y="19"/>
                    </a:lnTo>
                    <a:lnTo>
                      <a:pt x="2" y="21"/>
                    </a:lnTo>
                    <a:lnTo>
                      <a:pt x="3" y="23"/>
                    </a:lnTo>
                    <a:lnTo>
                      <a:pt x="8" y="21"/>
                    </a:lnTo>
                    <a:lnTo>
                      <a:pt x="8" y="19"/>
                    </a:lnTo>
                    <a:lnTo>
                      <a:pt x="7" y="17"/>
                    </a:lnTo>
                    <a:lnTo>
                      <a:pt x="6" y="15"/>
                    </a:lnTo>
                    <a:lnTo>
                      <a:pt x="6" y="13"/>
                    </a:lnTo>
                    <a:lnTo>
                      <a:pt x="5" y="11"/>
                    </a:lnTo>
                    <a:lnTo>
                      <a:pt x="5" y="9"/>
                    </a:lnTo>
                    <a:lnTo>
                      <a:pt x="5" y="7"/>
                    </a:lnTo>
                    <a:lnTo>
                      <a:pt x="6" y="4"/>
                    </a:lnTo>
                    <a:lnTo>
                      <a:pt x="1" y="1"/>
                    </a:lnTo>
                    <a:lnTo>
                      <a:pt x="6" y="4"/>
                    </a:lnTo>
                    <a:lnTo>
                      <a:pt x="5" y="1"/>
                    </a:lnTo>
                    <a:lnTo>
                      <a:pt x="4" y="0"/>
                    </a:lnTo>
                    <a:lnTo>
                      <a:pt x="1" y="1"/>
                    </a:lnTo>
                    <a:lnTo>
                      <a:pt x="1" y="3"/>
                    </a:lnTo>
                    <a:lnTo>
                      <a:pt x="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59" name="Freeform 467">
                <a:extLst>
                  <a:ext uri="{FF2B5EF4-FFF2-40B4-BE49-F238E27FC236}">
                    <a16:creationId xmlns:a16="http://schemas.microsoft.com/office/drawing/2014/main" id="{3636E624-5EC7-5C1C-D368-91D4F6DB48E8}"/>
                  </a:ext>
                </a:extLst>
              </p:cNvPr>
              <p:cNvSpPr>
                <a:spLocks/>
              </p:cNvSpPr>
              <p:nvPr/>
            </p:nvSpPr>
            <p:spPr bwMode="auto">
              <a:xfrm>
                <a:off x="1354" y="2459"/>
                <a:ext cx="3" cy="6"/>
              </a:xfrm>
              <a:custGeom>
                <a:avLst/>
                <a:gdLst>
                  <a:gd name="T0" fmla="*/ 2 w 7"/>
                  <a:gd name="T1" fmla="*/ 0 h 18"/>
                  <a:gd name="T2" fmla="*/ 0 w 7"/>
                  <a:gd name="T3" fmla="*/ 3 h 18"/>
                  <a:gd name="T4" fmla="*/ 0 w 7"/>
                  <a:gd name="T5" fmla="*/ 6 h 18"/>
                  <a:gd name="T6" fmla="*/ 0 w 7"/>
                  <a:gd name="T7" fmla="*/ 8 h 18"/>
                  <a:gd name="T8" fmla="*/ 0 w 7"/>
                  <a:gd name="T9" fmla="*/ 11 h 18"/>
                  <a:gd name="T10" fmla="*/ 0 w 7"/>
                  <a:gd name="T11" fmla="*/ 13 h 18"/>
                  <a:gd name="T12" fmla="*/ 2 w 7"/>
                  <a:gd name="T13" fmla="*/ 15 h 18"/>
                  <a:gd name="T14" fmla="*/ 4 w 7"/>
                  <a:gd name="T15" fmla="*/ 17 h 18"/>
                  <a:gd name="T16" fmla="*/ 7 w 7"/>
                  <a:gd name="T17" fmla="*/ 18 h 18"/>
                  <a:gd name="T18" fmla="*/ 5 w 7"/>
                  <a:gd name="T19" fmla="*/ 16 h 18"/>
                  <a:gd name="T20" fmla="*/ 5 w 7"/>
                  <a:gd name="T21" fmla="*/ 14 h 18"/>
                  <a:gd name="T22" fmla="*/ 4 w 7"/>
                  <a:gd name="T23" fmla="*/ 12 h 18"/>
                  <a:gd name="T24" fmla="*/ 4 w 7"/>
                  <a:gd name="T25" fmla="*/ 9 h 18"/>
                  <a:gd name="T26" fmla="*/ 3 w 7"/>
                  <a:gd name="T27" fmla="*/ 7 h 18"/>
                  <a:gd name="T28" fmla="*/ 3 w 7"/>
                  <a:gd name="T29" fmla="*/ 5 h 18"/>
                  <a:gd name="T30" fmla="*/ 2 w 7"/>
                  <a:gd name="T31" fmla="*/ 2 h 18"/>
                  <a:gd name="T32" fmla="*/ 2 w 7"/>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8">
                    <a:moveTo>
                      <a:pt x="2" y="0"/>
                    </a:moveTo>
                    <a:lnTo>
                      <a:pt x="0" y="3"/>
                    </a:lnTo>
                    <a:lnTo>
                      <a:pt x="0" y="6"/>
                    </a:lnTo>
                    <a:lnTo>
                      <a:pt x="0" y="8"/>
                    </a:lnTo>
                    <a:lnTo>
                      <a:pt x="0" y="11"/>
                    </a:lnTo>
                    <a:lnTo>
                      <a:pt x="0" y="13"/>
                    </a:lnTo>
                    <a:lnTo>
                      <a:pt x="2" y="15"/>
                    </a:lnTo>
                    <a:lnTo>
                      <a:pt x="4" y="17"/>
                    </a:lnTo>
                    <a:lnTo>
                      <a:pt x="7" y="18"/>
                    </a:lnTo>
                    <a:lnTo>
                      <a:pt x="5" y="16"/>
                    </a:lnTo>
                    <a:lnTo>
                      <a:pt x="5" y="14"/>
                    </a:lnTo>
                    <a:lnTo>
                      <a:pt x="4" y="12"/>
                    </a:lnTo>
                    <a:lnTo>
                      <a:pt x="4" y="9"/>
                    </a:lnTo>
                    <a:lnTo>
                      <a:pt x="3" y="7"/>
                    </a:lnTo>
                    <a:lnTo>
                      <a:pt x="3" y="5"/>
                    </a:lnTo>
                    <a:lnTo>
                      <a:pt x="2" y="2"/>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60" name="Freeform 468">
                <a:extLst>
                  <a:ext uri="{FF2B5EF4-FFF2-40B4-BE49-F238E27FC236}">
                    <a16:creationId xmlns:a16="http://schemas.microsoft.com/office/drawing/2014/main" id="{03D786E7-55A9-CECB-D0A6-1F7650C61DFC}"/>
                  </a:ext>
                </a:extLst>
              </p:cNvPr>
              <p:cNvSpPr>
                <a:spLocks/>
              </p:cNvSpPr>
              <p:nvPr/>
            </p:nvSpPr>
            <p:spPr bwMode="auto">
              <a:xfrm>
                <a:off x="1353" y="2459"/>
                <a:ext cx="4" cy="7"/>
              </a:xfrm>
              <a:custGeom>
                <a:avLst/>
                <a:gdLst>
                  <a:gd name="T0" fmla="*/ 8 w 13"/>
                  <a:gd name="T1" fmla="*/ 21 h 22"/>
                  <a:gd name="T2" fmla="*/ 11 w 13"/>
                  <a:gd name="T3" fmla="*/ 17 h 22"/>
                  <a:gd name="T4" fmla="*/ 9 w 13"/>
                  <a:gd name="T5" fmla="*/ 15 h 22"/>
                  <a:gd name="T6" fmla="*/ 7 w 13"/>
                  <a:gd name="T7" fmla="*/ 14 h 22"/>
                  <a:gd name="T8" fmla="*/ 6 w 13"/>
                  <a:gd name="T9" fmla="*/ 13 h 22"/>
                  <a:gd name="T10" fmla="*/ 6 w 13"/>
                  <a:gd name="T11" fmla="*/ 11 h 22"/>
                  <a:gd name="T12" fmla="*/ 6 w 13"/>
                  <a:gd name="T13" fmla="*/ 9 h 22"/>
                  <a:gd name="T14" fmla="*/ 6 w 13"/>
                  <a:gd name="T15" fmla="*/ 8 h 22"/>
                  <a:gd name="T16" fmla="*/ 6 w 13"/>
                  <a:gd name="T17" fmla="*/ 4 h 22"/>
                  <a:gd name="T18" fmla="*/ 8 w 13"/>
                  <a:gd name="T19" fmla="*/ 2 h 22"/>
                  <a:gd name="T20" fmla="*/ 2 w 13"/>
                  <a:gd name="T21" fmla="*/ 0 h 22"/>
                  <a:gd name="T22" fmla="*/ 1 w 13"/>
                  <a:gd name="T23" fmla="*/ 3 h 22"/>
                  <a:gd name="T24" fmla="*/ 1 w 13"/>
                  <a:gd name="T25" fmla="*/ 7 h 22"/>
                  <a:gd name="T26" fmla="*/ 0 w 13"/>
                  <a:gd name="T27" fmla="*/ 9 h 22"/>
                  <a:gd name="T28" fmla="*/ 1 w 13"/>
                  <a:gd name="T29" fmla="*/ 13 h 22"/>
                  <a:gd name="T30" fmla="*/ 1 w 13"/>
                  <a:gd name="T31" fmla="*/ 15 h 22"/>
                  <a:gd name="T32" fmla="*/ 3 w 13"/>
                  <a:gd name="T33" fmla="*/ 18 h 22"/>
                  <a:gd name="T34" fmla="*/ 6 w 13"/>
                  <a:gd name="T35" fmla="*/ 20 h 22"/>
                  <a:gd name="T36" fmla="*/ 9 w 13"/>
                  <a:gd name="T37" fmla="*/ 22 h 22"/>
                  <a:gd name="T38" fmla="*/ 12 w 13"/>
                  <a:gd name="T39" fmla="*/ 18 h 22"/>
                  <a:gd name="T40" fmla="*/ 9 w 13"/>
                  <a:gd name="T41" fmla="*/ 22 h 22"/>
                  <a:gd name="T42" fmla="*/ 11 w 13"/>
                  <a:gd name="T43" fmla="*/ 22 h 22"/>
                  <a:gd name="T44" fmla="*/ 13 w 13"/>
                  <a:gd name="T45" fmla="*/ 20 h 22"/>
                  <a:gd name="T46" fmla="*/ 13 w 13"/>
                  <a:gd name="T47" fmla="*/ 18 h 22"/>
                  <a:gd name="T48" fmla="*/ 11 w 13"/>
                  <a:gd name="T49" fmla="*/ 17 h 22"/>
                  <a:gd name="T50" fmla="*/ 8 w 13"/>
                  <a:gd name="T5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22">
                    <a:moveTo>
                      <a:pt x="8" y="21"/>
                    </a:moveTo>
                    <a:lnTo>
                      <a:pt x="11" y="17"/>
                    </a:lnTo>
                    <a:lnTo>
                      <a:pt x="9" y="15"/>
                    </a:lnTo>
                    <a:lnTo>
                      <a:pt x="7" y="14"/>
                    </a:lnTo>
                    <a:lnTo>
                      <a:pt x="6" y="13"/>
                    </a:lnTo>
                    <a:lnTo>
                      <a:pt x="6" y="11"/>
                    </a:lnTo>
                    <a:lnTo>
                      <a:pt x="6" y="9"/>
                    </a:lnTo>
                    <a:lnTo>
                      <a:pt x="6" y="8"/>
                    </a:lnTo>
                    <a:lnTo>
                      <a:pt x="6" y="4"/>
                    </a:lnTo>
                    <a:lnTo>
                      <a:pt x="8" y="2"/>
                    </a:lnTo>
                    <a:lnTo>
                      <a:pt x="2" y="0"/>
                    </a:lnTo>
                    <a:lnTo>
                      <a:pt x="1" y="3"/>
                    </a:lnTo>
                    <a:lnTo>
                      <a:pt x="1" y="7"/>
                    </a:lnTo>
                    <a:lnTo>
                      <a:pt x="0" y="9"/>
                    </a:lnTo>
                    <a:lnTo>
                      <a:pt x="1" y="13"/>
                    </a:lnTo>
                    <a:lnTo>
                      <a:pt x="1" y="15"/>
                    </a:lnTo>
                    <a:lnTo>
                      <a:pt x="3" y="18"/>
                    </a:lnTo>
                    <a:lnTo>
                      <a:pt x="6" y="20"/>
                    </a:lnTo>
                    <a:lnTo>
                      <a:pt x="9" y="22"/>
                    </a:lnTo>
                    <a:lnTo>
                      <a:pt x="12" y="18"/>
                    </a:lnTo>
                    <a:lnTo>
                      <a:pt x="9" y="22"/>
                    </a:lnTo>
                    <a:lnTo>
                      <a:pt x="11" y="22"/>
                    </a:lnTo>
                    <a:lnTo>
                      <a:pt x="13" y="20"/>
                    </a:lnTo>
                    <a:lnTo>
                      <a:pt x="13" y="18"/>
                    </a:lnTo>
                    <a:lnTo>
                      <a:pt x="11" y="17"/>
                    </a:lnTo>
                    <a:lnTo>
                      <a:pt x="8"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61" name="Freeform 469">
                <a:extLst>
                  <a:ext uri="{FF2B5EF4-FFF2-40B4-BE49-F238E27FC236}">
                    <a16:creationId xmlns:a16="http://schemas.microsoft.com/office/drawing/2014/main" id="{B1380086-BF5E-776B-A190-B4B9AACB7D61}"/>
                  </a:ext>
                </a:extLst>
              </p:cNvPr>
              <p:cNvSpPr>
                <a:spLocks/>
              </p:cNvSpPr>
              <p:nvPr/>
            </p:nvSpPr>
            <p:spPr bwMode="auto">
              <a:xfrm>
                <a:off x="1354" y="2458"/>
                <a:ext cx="3" cy="7"/>
              </a:xfrm>
              <a:custGeom>
                <a:avLst/>
                <a:gdLst>
                  <a:gd name="T0" fmla="*/ 6 w 10"/>
                  <a:gd name="T1" fmla="*/ 4 h 22"/>
                  <a:gd name="T2" fmla="*/ 0 w 10"/>
                  <a:gd name="T3" fmla="*/ 4 h 22"/>
                  <a:gd name="T4" fmla="*/ 1 w 10"/>
                  <a:gd name="T5" fmla="*/ 6 h 22"/>
                  <a:gd name="T6" fmla="*/ 2 w 10"/>
                  <a:gd name="T7" fmla="*/ 8 h 22"/>
                  <a:gd name="T8" fmla="*/ 2 w 10"/>
                  <a:gd name="T9" fmla="*/ 11 h 22"/>
                  <a:gd name="T10" fmla="*/ 2 w 10"/>
                  <a:gd name="T11" fmla="*/ 13 h 22"/>
                  <a:gd name="T12" fmla="*/ 3 w 10"/>
                  <a:gd name="T13" fmla="*/ 15 h 22"/>
                  <a:gd name="T14" fmla="*/ 4 w 10"/>
                  <a:gd name="T15" fmla="*/ 18 h 22"/>
                  <a:gd name="T16" fmla="*/ 4 w 10"/>
                  <a:gd name="T17" fmla="*/ 20 h 22"/>
                  <a:gd name="T18" fmla="*/ 6 w 10"/>
                  <a:gd name="T19" fmla="*/ 22 h 22"/>
                  <a:gd name="T20" fmla="*/ 10 w 10"/>
                  <a:gd name="T21" fmla="*/ 20 h 22"/>
                  <a:gd name="T22" fmla="*/ 10 w 10"/>
                  <a:gd name="T23" fmla="*/ 18 h 22"/>
                  <a:gd name="T24" fmla="*/ 9 w 10"/>
                  <a:gd name="T25" fmla="*/ 17 h 22"/>
                  <a:gd name="T26" fmla="*/ 9 w 10"/>
                  <a:gd name="T27" fmla="*/ 15 h 22"/>
                  <a:gd name="T28" fmla="*/ 8 w 10"/>
                  <a:gd name="T29" fmla="*/ 12 h 22"/>
                  <a:gd name="T30" fmla="*/ 8 w 10"/>
                  <a:gd name="T31" fmla="*/ 10 h 22"/>
                  <a:gd name="T32" fmla="*/ 7 w 10"/>
                  <a:gd name="T33" fmla="*/ 8 h 22"/>
                  <a:gd name="T34" fmla="*/ 6 w 10"/>
                  <a:gd name="T35" fmla="*/ 4 h 22"/>
                  <a:gd name="T36" fmla="*/ 6 w 10"/>
                  <a:gd name="T37" fmla="*/ 2 h 22"/>
                  <a:gd name="T38" fmla="*/ 0 w 10"/>
                  <a:gd name="T39" fmla="*/ 2 h 22"/>
                  <a:gd name="T40" fmla="*/ 6 w 10"/>
                  <a:gd name="T41" fmla="*/ 2 h 22"/>
                  <a:gd name="T42" fmla="*/ 5 w 10"/>
                  <a:gd name="T43" fmla="*/ 1 h 22"/>
                  <a:gd name="T44" fmla="*/ 2 w 10"/>
                  <a:gd name="T45" fmla="*/ 0 h 22"/>
                  <a:gd name="T46" fmla="*/ 1 w 10"/>
                  <a:gd name="T47" fmla="*/ 1 h 22"/>
                  <a:gd name="T48" fmla="*/ 0 w 10"/>
                  <a:gd name="T49" fmla="*/ 4 h 22"/>
                  <a:gd name="T50" fmla="*/ 6 w 10"/>
                  <a:gd name="T5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22">
                    <a:moveTo>
                      <a:pt x="6" y="4"/>
                    </a:moveTo>
                    <a:lnTo>
                      <a:pt x="0" y="4"/>
                    </a:lnTo>
                    <a:lnTo>
                      <a:pt x="1" y="6"/>
                    </a:lnTo>
                    <a:lnTo>
                      <a:pt x="2" y="8"/>
                    </a:lnTo>
                    <a:lnTo>
                      <a:pt x="2" y="11"/>
                    </a:lnTo>
                    <a:lnTo>
                      <a:pt x="2" y="13"/>
                    </a:lnTo>
                    <a:lnTo>
                      <a:pt x="3" y="15"/>
                    </a:lnTo>
                    <a:lnTo>
                      <a:pt x="4" y="18"/>
                    </a:lnTo>
                    <a:lnTo>
                      <a:pt x="4" y="20"/>
                    </a:lnTo>
                    <a:lnTo>
                      <a:pt x="6" y="22"/>
                    </a:lnTo>
                    <a:lnTo>
                      <a:pt x="10" y="20"/>
                    </a:lnTo>
                    <a:lnTo>
                      <a:pt x="10" y="18"/>
                    </a:lnTo>
                    <a:lnTo>
                      <a:pt x="9" y="17"/>
                    </a:lnTo>
                    <a:lnTo>
                      <a:pt x="9" y="15"/>
                    </a:lnTo>
                    <a:lnTo>
                      <a:pt x="8" y="12"/>
                    </a:lnTo>
                    <a:lnTo>
                      <a:pt x="8" y="10"/>
                    </a:lnTo>
                    <a:lnTo>
                      <a:pt x="7" y="8"/>
                    </a:lnTo>
                    <a:lnTo>
                      <a:pt x="6" y="4"/>
                    </a:lnTo>
                    <a:lnTo>
                      <a:pt x="6" y="2"/>
                    </a:lnTo>
                    <a:lnTo>
                      <a:pt x="0" y="2"/>
                    </a:lnTo>
                    <a:lnTo>
                      <a:pt x="6" y="2"/>
                    </a:lnTo>
                    <a:lnTo>
                      <a:pt x="5" y="1"/>
                    </a:lnTo>
                    <a:lnTo>
                      <a:pt x="2" y="0"/>
                    </a:lnTo>
                    <a:lnTo>
                      <a:pt x="1" y="1"/>
                    </a:lnTo>
                    <a:lnTo>
                      <a:pt x="0" y="4"/>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62" name="Freeform 470">
                <a:extLst>
                  <a:ext uri="{FF2B5EF4-FFF2-40B4-BE49-F238E27FC236}">
                    <a16:creationId xmlns:a16="http://schemas.microsoft.com/office/drawing/2014/main" id="{FA6D54DE-6902-7560-98D4-036B174D17CA}"/>
                  </a:ext>
                </a:extLst>
              </p:cNvPr>
              <p:cNvSpPr>
                <a:spLocks/>
              </p:cNvSpPr>
              <p:nvPr/>
            </p:nvSpPr>
            <p:spPr bwMode="auto">
              <a:xfrm>
                <a:off x="1371" y="2451"/>
                <a:ext cx="145" cy="79"/>
              </a:xfrm>
              <a:custGeom>
                <a:avLst/>
                <a:gdLst>
                  <a:gd name="T0" fmla="*/ 432 w 434"/>
                  <a:gd name="T1" fmla="*/ 41 h 238"/>
                  <a:gd name="T2" fmla="*/ 423 w 434"/>
                  <a:gd name="T3" fmla="*/ 28 h 238"/>
                  <a:gd name="T4" fmla="*/ 411 w 434"/>
                  <a:gd name="T5" fmla="*/ 13 h 238"/>
                  <a:gd name="T6" fmla="*/ 400 w 434"/>
                  <a:gd name="T7" fmla="*/ 3 h 238"/>
                  <a:gd name="T8" fmla="*/ 378 w 434"/>
                  <a:gd name="T9" fmla="*/ 1 h 238"/>
                  <a:gd name="T10" fmla="*/ 342 w 434"/>
                  <a:gd name="T11" fmla="*/ 1 h 238"/>
                  <a:gd name="T12" fmla="*/ 304 w 434"/>
                  <a:gd name="T13" fmla="*/ 3 h 238"/>
                  <a:gd name="T14" fmla="*/ 266 w 434"/>
                  <a:gd name="T15" fmla="*/ 9 h 238"/>
                  <a:gd name="T16" fmla="*/ 226 w 434"/>
                  <a:gd name="T17" fmla="*/ 15 h 238"/>
                  <a:gd name="T18" fmla="*/ 188 w 434"/>
                  <a:gd name="T19" fmla="*/ 22 h 238"/>
                  <a:gd name="T20" fmla="*/ 150 w 434"/>
                  <a:gd name="T21" fmla="*/ 27 h 238"/>
                  <a:gd name="T22" fmla="*/ 111 w 434"/>
                  <a:gd name="T23" fmla="*/ 31 h 238"/>
                  <a:gd name="T24" fmla="*/ 0 w 434"/>
                  <a:gd name="T25" fmla="*/ 39 h 238"/>
                  <a:gd name="T26" fmla="*/ 20 w 434"/>
                  <a:gd name="T27" fmla="*/ 58 h 238"/>
                  <a:gd name="T28" fmla="*/ 37 w 434"/>
                  <a:gd name="T29" fmla="*/ 79 h 238"/>
                  <a:gd name="T30" fmla="*/ 50 w 434"/>
                  <a:gd name="T31" fmla="*/ 102 h 238"/>
                  <a:gd name="T32" fmla="*/ 57 w 434"/>
                  <a:gd name="T33" fmla="*/ 128 h 238"/>
                  <a:gd name="T34" fmla="*/ 57 w 434"/>
                  <a:gd name="T35" fmla="*/ 138 h 238"/>
                  <a:gd name="T36" fmla="*/ 55 w 434"/>
                  <a:gd name="T37" fmla="*/ 152 h 238"/>
                  <a:gd name="T38" fmla="*/ 52 w 434"/>
                  <a:gd name="T39" fmla="*/ 167 h 238"/>
                  <a:gd name="T40" fmla="*/ 50 w 434"/>
                  <a:gd name="T41" fmla="*/ 183 h 238"/>
                  <a:gd name="T42" fmla="*/ 45 w 434"/>
                  <a:gd name="T43" fmla="*/ 200 h 238"/>
                  <a:gd name="T44" fmla="*/ 41 w 434"/>
                  <a:gd name="T45" fmla="*/ 215 h 238"/>
                  <a:gd name="T46" fmla="*/ 36 w 434"/>
                  <a:gd name="T47" fmla="*/ 228 h 238"/>
                  <a:gd name="T48" fmla="*/ 31 w 434"/>
                  <a:gd name="T49" fmla="*/ 238 h 238"/>
                  <a:gd name="T50" fmla="*/ 40 w 434"/>
                  <a:gd name="T51" fmla="*/ 236 h 238"/>
                  <a:gd name="T52" fmla="*/ 55 w 434"/>
                  <a:gd name="T53" fmla="*/ 233 h 238"/>
                  <a:gd name="T54" fmla="*/ 76 w 434"/>
                  <a:gd name="T55" fmla="*/ 230 h 238"/>
                  <a:gd name="T56" fmla="*/ 98 w 434"/>
                  <a:gd name="T57" fmla="*/ 225 h 238"/>
                  <a:gd name="T58" fmla="*/ 120 w 434"/>
                  <a:gd name="T59" fmla="*/ 219 h 238"/>
                  <a:gd name="T60" fmla="*/ 142 w 434"/>
                  <a:gd name="T61" fmla="*/ 212 h 238"/>
                  <a:gd name="T62" fmla="*/ 158 w 434"/>
                  <a:gd name="T63" fmla="*/ 203 h 238"/>
                  <a:gd name="T64" fmla="*/ 168 w 434"/>
                  <a:gd name="T65" fmla="*/ 191 h 238"/>
                  <a:gd name="T66" fmla="*/ 196 w 434"/>
                  <a:gd name="T67" fmla="*/ 134 h 238"/>
                  <a:gd name="T68" fmla="*/ 217 w 434"/>
                  <a:gd name="T69" fmla="*/ 111 h 238"/>
                  <a:gd name="T70" fmla="*/ 246 w 434"/>
                  <a:gd name="T71" fmla="*/ 93 h 238"/>
                  <a:gd name="T72" fmla="*/ 282 w 434"/>
                  <a:gd name="T73" fmla="*/ 81 h 238"/>
                  <a:gd name="T74" fmla="*/ 318 w 434"/>
                  <a:gd name="T75" fmla="*/ 71 h 238"/>
                  <a:gd name="T76" fmla="*/ 355 w 434"/>
                  <a:gd name="T77" fmla="*/ 63 h 238"/>
                  <a:gd name="T78" fmla="*/ 391 w 434"/>
                  <a:gd name="T79" fmla="*/ 56 h 238"/>
                  <a:gd name="T80" fmla="*/ 421 w 434"/>
                  <a:gd name="T81" fmla="*/ 4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4" h="238">
                    <a:moveTo>
                      <a:pt x="434" y="44"/>
                    </a:moveTo>
                    <a:lnTo>
                      <a:pt x="432" y="41"/>
                    </a:lnTo>
                    <a:lnTo>
                      <a:pt x="428" y="35"/>
                    </a:lnTo>
                    <a:lnTo>
                      <a:pt x="423" y="28"/>
                    </a:lnTo>
                    <a:lnTo>
                      <a:pt x="417" y="20"/>
                    </a:lnTo>
                    <a:lnTo>
                      <a:pt x="411" y="13"/>
                    </a:lnTo>
                    <a:lnTo>
                      <a:pt x="406" y="7"/>
                    </a:lnTo>
                    <a:lnTo>
                      <a:pt x="400" y="3"/>
                    </a:lnTo>
                    <a:lnTo>
                      <a:pt x="398" y="2"/>
                    </a:lnTo>
                    <a:lnTo>
                      <a:pt x="378" y="1"/>
                    </a:lnTo>
                    <a:lnTo>
                      <a:pt x="360" y="0"/>
                    </a:lnTo>
                    <a:lnTo>
                      <a:pt x="342" y="1"/>
                    </a:lnTo>
                    <a:lnTo>
                      <a:pt x="323" y="2"/>
                    </a:lnTo>
                    <a:lnTo>
                      <a:pt x="304" y="3"/>
                    </a:lnTo>
                    <a:lnTo>
                      <a:pt x="285" y="6"/>
                    </a:lnTo>
                    <a:lnTo>
                      <a:pt x="266" y="9"/>
                    </a:lnTo>
                    <a:lnTo>
                      <a:pt x="246" y="12"/>
                    </a:lnTo>
                    <a:lnTo>
                      <a:pt x="226" y="15"/>
                    </a:lnTo>
                    <a:lnTo>
                      <a:pt x="207" y="18"/>
                    </a:lnTo>
                    <a:lnTo>
                      <a:pt x="188" y="22"/>
                    </a:lnTo>
                    <a:lnTo>
                      <a:pt x="169" y="24"/>
                    </a:lnTo>
                    <a:lnTo>
                      <a:pt x="150" y="27"/>
                    </a:lnTo>
                    <a:lnTo>
                      <a:pt x="130" y="30"/>
                    </a:lnTo>
                    <a:lnTo>
                      <a:pt x="111" y="31"/>
                    </a:lnTo>
                    <a:lnTo>
                      <a:pt x="93" y="32"/>
                    </a:lnTo>
                    <a:lnTo>
                      <a:pt x="0" y="39"/>
                    </a:lnTo>
                    <a:lnTo>
                      <a:pt x="10" y="48"/>
                    </a:lnTo>
                    <a:lnTo>
                      <a:pt x="20" y="58"/>
                    </a:lnTo>
                    <a:lnTo>
                      <a:pt x="29" y="68"/>
                    </a:lnTo>
                    <a:lnTo>
                      <a:pt x="37" y="79"/>
                    </a:lnTo>
                    <a:lnTo>
                      <a:pt x="44" y="91"/>
                    </a:lnTo>
                    <a:lnTo>
                      <a:pt x="50" y="102"/>
                    </a:lnTo>
                    <a:lnTo>
                      <a:pt x="54" y="115"/>
                    </a:lnTo>
                    <a:lnTo>
                      <a:pt x="57" y="128"/>
                    </a:lnTo>
                    <a:lnTo>
                      <a:pt x="57" y="133"/>
                    </a:lnTo>
                    <a:lnTo>
                      <a:pt x="57" y="138"/>
                    </a:lnTo>
                    <a:lnTo>
                      <a:pt x="55" y="145"/>
                    </a:lnTo>
                    <a:lnTo>
                      <a:pt x="55" y="152"/>
                    </a:lnTo>
                    <a:lnTo>
                      <a:pt x="54" y="160"/>
                    </a:lnTo>
                    <a:lnTo>
                      <a:pt x="52" y="167"/>
                    </a:lnTo>
                    <a:lnTo>
                      <a:pt x="51" y="175"/>
                    </a:lnTo>
                    <a:lnTo>
                      <a:pt x="50" y="183"/>
                    </a:lnTo>
                    <a:lnTo>
                      <a:pt x="47" y="191"/>
                    </a:lnTo>
                    <a:lnTo>
                      <a:pt x="45" y="200"/>
                    </a:lnTo>
                    <a:lnTo>
                      <a:pt x="43" y="208"/>
                    </a:lnTo>
                    <a:lnTo>
                      <a:pt x="41" y="215"/>
                    </a:lnTo>
                    <a:lnTo>
                      <a:pt x="38" y="222"/>
                    </a:lnTo>
                    <a:lnTo>
                      <a:pt x="36" y="228"/>
                    </a:lnTo>
                    <a:lnTo>
                      <a:pt x="34" y="233"/>
                    </a:lnTo>
                    <a:lnTo>
                      <a:pt x="31" y="238"/>
                    </a:lnTo>
                    <a:lnTo>
                      <a:pt x="35" y="237"/>
                    </a:lnTo>
                    <a:lnTo>
                      <a:pt x="40" y="236"/>
                    </a:lnTo>
                    <a:lnTo>
                      <a:pt x="47" y="235"/>
                    </a:lnTo>
                    <a:lnTo>
                      <a:pt x="55" y="233"/>
                    </a:lnTo>
                    <a:lnTo>
                      <a:pt x="65" y="232"/>
                    </a:lnTo>
                    <a:lnTo>
                      <a:pt x="76" y="230"/>
                    </a:lnTo>
                    <a:lnTo>
                      <a:pt x="87" y="228"/>
                    </a:lnTo>
                    <a:lnTo>
                      <a:pt x="98" y="225"/>
                    </a:lnTo>
                    <a:lnTo>
                      <a:pt x="109" y="222"/>
                    </a:lnTo>
                    <a:lnTo>
                      <a:pt x="120" y="219"/>
                    </a:lnTo>
                    <a:lnTo>
                      <a:pt x="131" y="216"/>
                    </a:lnTo>
                    <a:lnTo>
                      <a:pt x="142" y="212"/>
                    </a:lnTo>
                    <a:lnTo>
                      <a:pt x="150" y="207"/>
                    </a:lnTo>
                    <a:lnTo>
                      <a:pt x="158" y="203"/>
                    </a:lnTo>
                    <a:lnTo>
                      <a:pt x="164" y="197"/>
                    </a:lnTo>
                    <a:lnTo>
                      <a:pt x="168" y="191"/>
                    </a:lnTo>
                    <a:lnTo>
                      <a:pt x="189" y="149"/>
                    </a:lnTo>
                    <a:lnTo>
                      <a:pt x="196" y="134"/>
                    </a:lnTo>
                    <a:lnTo>
                      <a:pt x="206" y="122"/>
                    </a:lnTo>
                    <a:lnTo>
                      <a:pt x="217" y="111"/>
                    </a:lnTo>
                    <a:lnTo>
                      <a:pt x="231" y="101"/>
                    </a:lnTo>
                    <a:lnTo>
                      <a:pt x="246" y="93"/>
                    </a:lnTo>
                    <a:lnTo>
                      <a:pt x="263" y="86"/>
                    </a:lnTo>
                    <a:lnTo>
                      <a:pt x="282" y="81"/>
                    </a:lnTo>
                    <a:lnTo>
                      <a:pt x="300" y="76"/>
                    </a:lnTo>
                    <a:lnTo>
                      <a:pt x="318" y="71"/>
                    </a:lnTo>
                    <a:lnTo>
                      <a:pt x="337" y="66"/>
                    </a:lnTo>
                    <a:lnTo>
                      <a:pt x="355" y="63"/>
                    </a:lnTo>
                    <a:lnTo>
                      <a:pt x="373" y="60"/>
                    </a:lnTo>
                    <a:lnTo>
                      <a:pt x="391" y="56"/>
                    </a:lnTo>
                    <a:lnTo>
                      <a:pt x="407" y="53"/>
                    </a:lnTo>
                    <a:lnTo>
                      <a:pt x="421" y="48"/>
                    </a:lnTo>
                    <a:lnTo>
                      <a:pt x="434" y="44"/>
                    </a:lnTo>
                    <a:close/>
                  </a:path>
                </a:pathLst>
              </a:custGeom>
              <a:solidFill>
                <a:srgbClr val="F2DE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63" name="Freeform 471">
                <a:extLst>
                  <a:ext uri="{FF2B5EF4-FFF2-40B4-BE49-F238E27FC236}">
                    <a16:creationId xmlns:a16="http://schemas.microsoft.com/office/drawing/2014/main" id="{0ED7617B-55CF-A961-39AA-17B2D3AC644D}"/>
                  </a:ext>
                </a:extLst>
              </p:cNvPr>
              <p:cNvSpPr>
                <a:spLocks/>
              </p:cNvSpPr>
              <p:nvPr/>
            </p:nvSpPr>
            <p:spPr bwMode="auto">
              <a:xfrm>
                <a:off x="2287" y="2863"/>
                <a:ext cx="200" cy="357"/>
              </a:xfrm>
              <a:custGeom>
                <a:avLst/>
                <a:gdLst>
                  <a:gd name="T0" fmla="*/ 372 w 599"/>
                  <a:gd name="T1" fmla="*/ 44 h 1069"/>
                  <a:gd name="T2" fmla="*/ 428 w 599"/>
                  <a:gd name="T3" fmla="*/ 133 h 1069"/>
                  <a:gd name="T4" fmla="*/ 479 w 599"/>
                  <a:gd name="T5" fmla="*/ 221 h 1069"/>
                  <a:gd name="T6" fmla="*/ 522 w 599"/>
                  <a:gd name="T7" fmla="*/ 309 h 1069"/>
                  <a:gd name="T8" fmla="*/ 556 w 599"/>
                  <a:gd name="T9" fmla="*/ 397 h 1069"/>
                  <a:gd name="T10" fmla="*/ 581 w 599"/>
                  <a:gd name="T11" fmla="*/ 481 h 1069"/>
                  <a:gd name="T12" fmla="*/ 596 w 599"/>
                  <a:gd name="T13" fmla="*/ 564 h 1069"/>
                  <a:gd name="T14" fmla="*/ 599 w 599"/>
                  <a:gd name="T15" fmla="*/ 643 h 1069"/>
                  <a:gd name="T16" fmla="*/ 588 w 599"/>
                  <a:gd name="T17" fmla="*/ 717 h 1069"/>
                  <a:gd name="T18" fmla="*/ 565 w 599"/>
                  <a:gd name="T19" fmla="*/ 787 h 1069"/>
                  <a:gd name="T20" fmla="*/ 526 w 599"/>
                  <a:gd name="T21" fmla="*/ 850 h 1069"/>
                  <a:gd name="T22" fmla="*/ 472 w 599"/>
                  <a:gd name="T23" fmla="*/ 908 h 1069"/>
                  <a:gd name="T24" fmla="*/ 400 w 599"/>
                  <a:gd name="T25" fmla="*/ 959 h 1069"/>
                  <a:gd name="T26" fmla="*/ 310 w 599"/>
                  <a:gd name="T27" fmla="*/ 1001 h 1069"/>
                  <a:gd name="T28" fmla="*/ 201 w 599"/>
                  <a:gd name="T29" fmla="*/ 1036 h 1069"/>
                  <a:gd name="T30" fmla="*/ 72 w 599"/>
                  <a:gd name="T31" fmla="*/ 1060 h 1069"/>
                  <a:gd name="T32" fmla="*/ 39 w 599"/>
                  <a:gd name="T33" fmla="*/ 1048 h 1069"/>
                  <a:gd name="T34" fmla="*/ 110 w 599"/>
                  <a:gd name="T35" fmla="*/ 1003 h 1069"/>
                  <a:gd name="T36" fmla="*/ 171 w 599"/>
                  <a:gd name="T37" fmla="*/ 955 h 1069"/>
                  <a:gd name="T38" fmla="*/ 225 w 599"/>
                  <a:gd name="T39" fmla="*/ 902 h 1069"/>
                  <a:gd name="T40" fmla="*/ 270 w 599"/>
                  <a:gd name="T41" fmla="*/ 845 h 1069"/>
                  <a:gd name="T42" fmla="*/ 307 w 599"/>
                  <a:gd name="T43" fmla="*/ 785 h 1069"/>
                  <a:gd name="T44" fmla="*/ 336 w 599"/>
                  <a:gd name="T45" fmla="*/ 722 h 1069"/>
                  <a:gd name="T46" fmla="*/ 359 w 599"/>
                  <a:gd name="T47" fmla="*/ 656 h 1069"/>
                  <a:gd name="T48" fmla="*/ 376 w 599"/>
                  <a:gd name="T49" fmla="*/ 587 h 1069"/>
                  <a:gd name="T50" fmla="*/ 386 w 599"/>
                  <a:gd name="T51" fmla="*/ 515 h 1069"/>
                  <a:gd name="T52" fmla="*/ 391 w 599"/>
                  <a:gd name="T53" fmla="*/ 441 h 1069"/>
                  <a:gd name="T54" fmla="*/ 391 w 599"/>
                  <a:gd name="T55" fmla="*/ 364 h 1069"/>
                  <a:gd name="T56" fmla="*/ 387 w 599"/>
                  <a:gd name="T57" fmla="*/ 286 h 1069"/>
                  <a:gd name="T58" fmla="*/ 378 w 599"/>
                  <a:gd name="T59" fmla="*/ 206 h 1069"/>
                  <a:gd name="T60" fmla="*/ 365 w 599"/>
                  <a:gd name="T61" fmla="*/ 125 h 1069"/>
                  <a:gd name="T62" fmla="*/ 350 w 599"/>
                  <a:gd name="T63" fmla="*/ 42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1069">
                    <a:moveTo>
                      <a:pt x="341" y="0"/>
                    </a:moveTo>
                    <a:lnTo>
                      <a:pt x="372" y="44"/>
                    </a:lnTo>
                    <a:lnTo>
                      <a:pt x="400" y="87"/>
                    </a:lnTo>
                    <a:lnTo>
                      <a:pt x="428" y="133"/>
                    </a:lnTo>
                    <a:lnTo>
                      <a:pt x="454" y="176"/>
                    </a:lnTo>
                    <a:lnTo>
                      <a:pt x="479" y="221"/>
                    </a:lnTo>
                    <a:lnTo>
                      <a:pt x="501" y="265"/>
                    </a:lnTo>
                    <a:lnTo>
                      <a:pt x="522" y="309"/>
                    </a:lnTo>
                    <a:lnTo>
                      <a:pt x="540" y="353"/>
                    </a:lnTo>
                    <a:lnTo>
                      <a:pt x="556" y="397"/>
                    </a:lnTo>
                    <a:lnTo>
                      <a:pt x="570" y="439"/>
                    </a:lnTo>
                    <a:lnTo>
                      <a:pt x="581" y="481"/>
                    </a:lnTo>
                    <a:lnTo>
                      <a:pt x="589" y="523"/>
                    </a:lnTo>
                    <a:lnTo>
                      <a:pt x="596" y="564"/>
                    </a:lnTo>
                    <a:lnTo>
                      <a:pt x="599" y="603"/>
                    </a:lnTo>
                    <a:lnTo>
                      <a:pt x="599" y="643"/>
                    </a:lnTo>
                    <a:lnTo>
                      <a:pt x="596" y="680"/>
                    </a:lnTo>
                    <a:lnTo>
                      <a:pt x="588" y="717"/>
                    </a:lnTo>
                    <a:lnTo>
                      <a:pt x="578" y="752"/>
                    </a:lnTo>
                    <a:lnTo>
                      <a:pt x="565" y="787"/>
                    </a:lnTo>
                    <a:lnTo>
                      <a:pt x="547" y="819"/>
                    </a:lnTo>
                    <a:lnTo>
                      <a:pt x="526" y="850"/>
                    </a:lnTo>
                    <a:lnTo>
                      <a:pt x="501" y="879"/>
                    </a:lnTo>
                    <a:lnTo>
                      <a:pt x="472" y="908"/>
                    </a:lnTo>
                    <a:lnTo>
                      <a:pt x="438" y="935"/>
                    </a:lnTo>
                    <a:lnTo>
                      <a:pt x="400" y="959"/>
                    </a:lnTo>
                    <a:lnTo>
                      <a:pt x="357" y="981"/>
                    </a:lnTo>
                    <a:lnTo>
                      <a:pt x="310" y="1001"/>
                    </a:lnTo>
                    <a:lnTo>
                      <a:pt x="258" y="1019"/>
                    </a:lnTo>
                    <a:lnTo>
                      <a:pt x="201" y="1036"/>
                    </a:lnTo>
                    <a:lnTo>
                      <a:pt x="140" y="1049"/>
                    </a:lnTo>
                    <a:lnTo>
                      <a:pt x="72" y="1060"/>
                    </a:lnTo>
                    <a:lnTo>
                      <a:pt x="0" y="1069"/>
                    </a:lnTo>
                    <a:lnTo>
                      <a:pt x="39" y="1048"/>
                    </a:lnTo>
                    <a:lnTo>
                      <a:pt x="75" y="1026"/>
                    </a:lnTo>
                    <a:lnTo>
                      <a:pt x="110" y="1003"/>
                    </a:lnTo>
                    <a:lnTo>
                      <a:pt x="142" y="979"/>
                    </a:lnTo>
                    <a:lnTo>
                      <a:pt x="171" y="955"/>
                    </a:lnTo>
                    <a:lnTo>
                      <a:pt x="199" y="929"/>
                    </a:lnTo>
                    <a:lnTo>
                      <a:pt x="225" y="902"/>
                    </a:lnTo>
                    <a:lnTo>
                      <a:pt x="249" y="873"/>
                    </a:lnTo>
                    <a:lnTo>
                      <a:pt x="270" y="845"/>
                    </a:lnTo>
                    <a:lnTo>
                      <a:pt x="289" y="815"/>
                    </a:lnTo>
                    <a:lnTo>
                      <a:pt x="307" y="785"/>
                    </a:lnTo>
                    <a:lnTo>
                      <a:pt x="322" y="754"/>
                    </a:lnTo>
                    <a:lnTo>
                      <a:pt x="336" y="722"/>
                    </a:lnTo>
                    <a:lnTo>
                      <a:pt x="349" y="690"/>
                    </a:lnTo>
                    <a:lnTo>
                      <a:pt x="359" y="656"/>
                    </a:lnTo>
                    <a:lnTo>
                      <a:pt x="369" y="621"/>
                    </a:lnTo>
                    <a:lnTo>
                      <a:pt x="376" y="587"/>
                    </a:lnTo>
                    <a:lnTo>
                      <a:pt x="382" y="551"/>
                    </a:lnTo>
                    <a:lnTo>
                      <a:pt x="386" y="515"/>
                    </a:lnTo>
                    <a:lnTo>
                      <a:pt x="389" y="478"/>
                    </a:lnTo>
                    <a:lnTo>
                      <a:pt x="391" y="441"/>
                    </a:lnTo>
                    <a:lnTo>
                      <a:pt x="391" y="403"/>
                    </a:lnTo>
                    <a:lnTo>
                      <a:pt x="391" y="364"/>
                    </a:lnTo>
                    <a:lnTo>
                      <a:pt x="389" y="325"/>
                    </a:lnTo>
                    <a:lnTo>
                      <a:pt x="387" y="286"/>
                    </a:lnTo>
                    <a:lnTo>
                      <a:pt x="383" y="245"/>
                    </a:lnTo>
                    <a:lnTo>
                      <a:pt x="378" y="206"/>
                    </a:lnTo>
                    <a:lnTo>
                      <a:pt x="372" y="165"/>
                    </a:lnTo>
                    <a:lnTo>
                      <a:pt x="365" y="125"/>
                    </a:lnTo>
                    <a:lnTo>
                      <a:pt x="358" y="83"/>
                    </a:lnTo>
                    <a:lnTo>
                      <a:pt x="350" y="42"/>
                    </a:lnTo>
                    <a:lnTo>
                      <a:pt x="341" y="0"/>
                    </a:lnTo>
                    <a:close/>
                  </a:path>
                </a:pathLst>
              </a:custGeom>
              <a:solidFill>
                <a:srgbClr val="FFE5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64" name="Freeform 472">
                <a:extLst>
                  <a:ext uri="{FF2B5EF4-FFF2-40B4-BE49-F238E27FC236}">
                    <a16:creationId xmlns:a16="http://schemas.microsoft.com/office/drawing/2014/main" id="{8415E972-DAB4-EBBF-7443-0BAC1C63E839}"/>
                  </a:ext>
                </a:extLst>
              </p:cNvPr>
              <p:cNvSpPr>
                <a:spLocks/>
              </p:cNvSpPr>
              <p:nvPr/>
            </p:nvSpPr>
            <p:spPr bwMode="auto">
              <a:xfrm>
                <a:off x="1628" y="3253"/>
                <a:ext cx="749" cy="297"/>
              </a:xfrm>
              <a:custGeom>
                <a:avLst/>
                <a:gdLst>
                  <a:gd name="T0" fmla="*/ 36 w 2248"/>
                  <a:gd name="T1" fmla="*/ 862 h 890"/>
                  <a:gd name="T2" fmla="*/ 18 w 2248"/>
                  <a:gd name="T3" fmla="*/ 810 h 890"/>
                  <a:gd name="T4" fmla="*/ 7 w 2248"/>
                  <a:gd name="T5" fmla="*/ 747 h 890"/>
                  <a:gd name="T6" fmla="*/ 1 w 2248"/>
                  <a:gd name="T7" fmla="*/ 676 h 890"/>
                  <a:gd name="T8" fmla="*/ 0 w 2248"/>
                  <a:gd name="T9" fmla="*/ 601 h 890"/>
                  <a:gd name="T10" fmla="*/ 2 w 2248"/>
                  <a:gd name="T11" fmla="*/ 524 h 890"/>
                  <a:gd name="T12" fmla="*/ 7 w 2248"/>
                  <a:gd name="T13" fmla="*/ 448 h 890"/>
                  <a:gd name="T14" fmla="*/ 13 w 2248"/>
                  <a:gd name="T15" fmla="*/ 377 h 890"/>
                  <a:gd name="T16" fmla="*/ 21 w 2248"/>
                  <a:gd name="T17" fmla="*/ 312 h 890"/>
                  <a:gd name="T18" fmla="*/ 28 w 2248"/>
                  <a:gd name="T19" fmla="*/ 258 h 890"/>
                  <a:gd name="T20" fmla="*/ 35 w 2248"/>
                  <a:gd name="T21" fmla="*/ 217 h 890"/>
                  <a:gd name="T22" fmla="*/ 56 w 2248"/>
                  <a:gd name="T23" fmla="*/ 153 h 890"/>
                  <a:gd name="T24" fmla="*/ 97 w 2248"/>
                  <a:gd name="T25" fmla="*/ 90 h 890"/>
                  <a:gd name="T26" fmla="*/ 152 w 2248"/>
                  <a:gd name="T27" fmla="*/ 38 h 890"/>
                  <a:gd name="T28" fmla="*/ 211 w 2248"/>
                  <a:gd name="T29" fmla="*/ 6 h 890"/>
                  <a:gd name="T30" fmla="*/ 271 w 2248"/>
                  <a:gd name="T31" fmla="*/ 3 h 890"/>
                  <a:gd name="T32" fmla="*/ 386 w 2248"/>
                  <a:gd name="T33" fmla="*/ 60 h 890"/>
                  <a:gd name="T34" fmla="*/ 533 w 2248"/>
                  <a:gd name="T35" fmla="*/ 118 h 890"/>
                  <a:gd name="T36" fmla="*/ 679 w 2248"/>
                  <a:gd name="T37" fmla="*/ 159 h 890"/>
                  <a:gd name="T38" fmla="*/ 825 w 2248"/>
                  <a:gd name="T39" fmla="*/ 185 h 890"/>
                  <a:gd name="T40" fmla="*/ 969 w 2248"/>
                  <a:gd name="T41" fmla="*/ 196 h 890"/>
                  <a:gd name="T42" fmla="*/ 1113 w 2248"/>
                  <a:gd name="T43" fmla="*/ 194 h 890"/>
                  <a:gd name="T44" fmla="*/ 1252 w 2248"/>
                  <a:gd name="T45" fmla="*/ 181 h 890"/>
                  <a:gd name="T46" fmla="*/ 1387 w 2248"/>
                  <a:gd name="T47" fmla="*/ 159 h 890"/>
                  <a:gd name="T48" fmla="*/ 1517 w 2248"/>
                  <a:gd name="T49" fmla="*/ 129 h 890"/>
                  <a:gd name="T50" fmla="*/ 1642 w 2248"/>
                  <a:gd name="T51" fmla="*/ 91 h 890"/>
                  <a:gd name="T52" fmla="*/ 1761 w 2248"/>
                  <a:gd name="T53" fmla="*/ 49 h 890"/>
                  <a:gd name="T54" fmla="*/ 1822 w 2248"/>
                  <a:gd name="T55" fmla="*/ 37 h 890"/>
                  <a:gd name="T56" fmla="*/ 1884 w 2248"/>
                  <a:gd name="T57" fmla="*/ 47 h 890"/>
                  <a:gd name="T58" fmla="*/ 1944 w 2248"/>
                  <a:gd name="T59" fmla="*/ 75 h 890"/>
                  <a:gd name="T60" fmla="*/ 2002 w 2248"/>
                  <a:gd name="T61" fmla="*/ 119 h 890"/>
                  <a:gd name="T62" fmla="*/ 2054 w 2248"/>
                  <a:gd name="T63" fmla="*/ 174 h 890"/>
                  <a:gd name="T64" fmla="*/ 2102 w 2248"/>
                  <a:gd name="T65" fmla="*/ 240 h 890"/>
                  <a:gd name="T66" fmla="*/ 2141 w 2248"/>
                  <a:gd name="T67" fmla="*/ 312 h 890"/>
                  <a:gd name="T68" fmla="*/ 2173 w 2248"/>
                  <a:gd name="T69" fmla="*/ 387 h 890"/>
                  <a:gd name="T70" fmla="*/ 2194 w 2248"/>
                  <a:gd name="T71" fmla="*/ 463 h 890"/>
                  <a:gd name="T72" fmla="*/ 2204 w 2248"/>
                  <a:gd name="T73" fmla="*/ 536 h 890"/>
                  <a:gd name="T74" fmla="*/ 2203 w 2248"/>
                  <a:gd name="T75" fmla="*/ 597 h 890"/>
                  <a:gd name="T76" fmla="*/ 2211 w 2248"/>
                  <a:gd name="T77" fmla="*/ 647 h 890"/>
                  <a:gd name="T78" fmla="*/ 2226 w 2248"/>
                  <a:gd name="T79" fmla="*/ 701 h 890"/>
                  <a:gd name="T80" fmla="*/ 2240 w 2248"/>
                  <a:gd name="T81" fmla="*/ 761 h 890"/>
                  <a:gd name="T82" fmla="*/ 2248 w 2248"/>
                  <a:gd name="T83" fmla="*/ 823 h 890"/>
                  <a:gd name="T84" fmla="*/ 2241 w 2248"/>
                  <a:gd name="T85" fmla="*/ 889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48" h="890">
                    <a:moveTo>
                      <a:pt x="52" y="890"/>
                    </a:moveTo>
                    <a:lnTo>
                      <a:pt x="44" y="876"/>
                    </a:lnTo>
                    <a:lnTo>
                      <a:pt x="36" y="862"/>
                    </a:lnTo>
                    <a:lnTo>
                      <a:pt x="30" y="846"/>
                    </a:lnTo>
                    <a:lnTo>
                      <a:pt x="24" y="828"/>
                    </a:lnTo>
                    <a:lnTo>
                      <a:pt x="18" y="810"/>
                    </a:lnTo>
                    <a:lnTo>
                      <a:pt x="13" y="790"/>
                    </a:lnTo>
                    <a:lnTo>
                      <a:pt x="9" y="770"/>
                    </a:lnTo>
                    <a:lnTo>
                      <a:pt x="7" y="747"/>
                    </a:lnTo>
                    <a:lnTo>
                      <a:pt x="4" y="724"/>
                    </a:lnTo>
                    <a:lnTo>
                      <a:pt x="2" y="701"/>
                    </a:lnTo>
                    <a:lnTo>
                      <a:pt x="1" y="676"/>
                    </a:lnTo>
                    <a:lnTo>
                      <a:pt x="0" y="652"/>
                    </a:lnTo>
                    <a:lnTo>
                      <a:pt x="0" y="627"/>
                    </a:lnTo>
                    <a:lnTo>
                      <a:pt x="0" y="601"/>
                    </a:lnTo>
                    <a:lnTo>
                      <a:pt x="0" y="575"/>
                    </a:lnTo>
                    <a:lnTo>
                      <a:pt x="1" y="550"/>
                    </a:lnTo>
                    <a:lnTo>
                      <a:pt x="2" y="524"/>
                    </a:lnTo>
                    <a:lnTo>
                      <a:pt x="3" y="499"/>
                    </a:lnTo>
                    <a:lnTo>
                      <a:pt x="5" y="472"/>
                    </a:lnTo>
                    <a:lnTo>
                      <a:pt x="7" y="448"/>
                    </a:lnTo>
                    <a:lnTo>
                      <a:pt x="9" y="424"/>
                    </a:lnTo>
                    <a:lnTo>
                      <a:pt x="11" y="399"/>
                    </a:lnTo>
                    <a:lnTo>
                      <a:pt x="13" y="377"/>
                    </a:lnTo>
                    <a:lnTo>
                      <a:pt x="16" y="353"/>
                    </a:lnTo>
                    <a:lnTo>
                      <a:pt x="19" y="332"/>
                    </a:lnTo>
                    <a:lnTo>
                      <a:pt x="21" y="312"/>
                    </a:lnTo>
                    <a:lnTo>
                      <a:pt x="24" y="293"/>
                    </a:lnTo>
                    <a:lnTo>
                      <a:pt x="26" y="275"/>
                    </a:lnTo>
                    <a:lnTo>
                      <a:pt x="28" y="258"/>
                    </a:lnTo>
                    <a:lnTo>
                      <a:pt x="31" y="243"/>
                    </a:lnTo>
                    <a:lnTo>
                      <a:pt x="33" y="228"/>
                    </a:lnTo>
                    <a:lnTo>
                      <a:pt x="35" y="217"/>
                    </a:lnTo>
                    <a:lnTo>
                      <a:pt x="39" y="196"/>
                    </a:lnTo>
                    <a:lnTo>
                      <a:pt x="47" y="175"/>
                    </a:lnTo>
                    <a:lnTo>
                      <a:pt x="56" y="153"/>
                    </a:lnTo>
                    <a:lnTo>
                      <a:pt x="69" y="132"/>
                    </a:lnTo>
                    <a:lnTo>
                      <a:pt x="82" y="111"/>
                    </a:lnTo>
                    <a:lnTo>
                      <a:pt x="97" y="90"/>
                    </a:lnTo>
                    <a:lnTo>
                      <a:pt x="115" y="71"/>
                    </a:lnTo>
                    <a:lnTo>
                      <a:pt x="133" y="53"/>
                    </a:lnTo>
                    <a:lnTo>
                      <a:pt x="152" y="38"/>
                    </a:lnTo>
                    <a:lnTo>
                      <a:pt x="171" y="25"/>
                    </a:lnTo>
                    <a:lnTo>
                      <a:pt x="191" y="13"/>
                    </a:lnTo>
                    <a:lnTo>
                      <a:pt x="211" y="6"/>
                    </a:lnTo>
                    <a:lnTo>
                      <a:pt x="232" y="1"/>
                    </a:lnTo>
                    <a:lnTo>
                      <a:pt x="252" y="0"/>
                    </a:lnTo>
                    <a:lnTo>
                      <a:pt x="271" y="3"/>
                    </a:lnTo>
                    <a:lnTo>
                      <a:pt x="289" y="11"/>
                    </a:lnTo>
                    <a:lnTo>
                      <a:pt x="338" y="36"/>
                    </a:lnTo>
                    <a:lnTo>
                      <a:pt x="386" y="60"/>
                    </a:lnTo>
                    <a:lnTo>
                      <a:pt x="435" y="81"/>
                    </a:lnTo>
                    <a:lnTo>
                      <a:pt x="484" y="100"/>
                    </a:lnTo>
                    <a:lnTo>
                      <a:pt x="533" y="118"/>
                    </a:lnTo>
                    <a:lnTo>
                      <a:pt x="582" y="134"/>
                    </a:lnTo>
                    <a:lnTo>
                      <a:pt x="631" y="147"/>
                    </a:lnTo>
                    <a:lnTo>
                      <a:pt x="679" y="159"/>
                    </a:lnTo>
                    <a:lnTo>
                      <a:pt x="728" y="169"/>
                    </a:lnTo>
                    <a:lnTo>
                      <a:pt x="777" y="178"/>
                    </a:lnTo>
                    <a:lnTo>
                      <a:pt x="825" y="185"/>
                    </a:lnTo>
                    <a:lnTo>
                      <a:pt x="874" y="189"/>
                    </a:lnTo>
                    <a:lnTo>
                      <a:pt x="922" y="193"/>
                    </a:lnTo>
                    <a:lnTo>
                      <a:pt x="969" y="196"/>
                    </a:lnTo>
                    <a:lnTo>
                      <a:pt x="1018" y="196"/>
                    </a:lnTo>
                    <a:lnTo>
                      <a:pt x="1065" y="196"/>
                    </a:lnTo>
                    <a:lnTo>
                      <a:pt x="1113" y="194"/>
                    </a:lnTo>
                    <a:lnTo>
                      <a:pt x="1159" y="191"/>
                    </a:lnTo>
                    <a:lnTo>
                      <a:pt x="1205" y="187"/>
                    </a:lnTo>
                    <a:lnTo>
                      <a:pt x="1252" y="181"/>
                    </a:lnTo>
                    <a:lnTo>
                      <a:pt x="1297" y="175"/>
                    </a:lnTo>
                    <a:lnTo>
                      <a:pt x="1342" y="167"/>
                    </a:lnTo>
                    <a:lnTo>
                      <a:pt x="1387" y="159"/>
                    </a:lnTo>
                    <a:lnTo>
                      <a:pt x="1430" y="150"/>
                    </a:lnTo>
                    <a:lnTo>
                      <a:pt x="1474" y="140"/>
                    </a:lnTo>
                    <a:lnTo>
                      <a:pt x="1517" y="129"/>
                    </a:lnTo>
                    <a:lnTo>
                      <a:pt x="1559" y="117"/>
                    </a:lnTo>
                    <a:lnTo>
                      <a:pt x="1601" y="104"/>
                    </a:lnTo>
                    <a:lnTo>
                      <a:pt x="1642" y="91"/>
                    </a:lnTo>
                    <a:lnTo>
                      <a:pt x="1682" y="77"/>
                    </a:lnTo>
                    <a:lnTo>
                      <a:pt x="1722" y="64"/>
                    </a:lnTo>
                    <a:lnTo>
                      <a:pt x="1761" y="49"/>
                    </a:lnTo>
                    <a:lnTo>
                      <a:pt x="1781" y="42"/>
                    </a:lnTo>
                    <a:lnTo>
                      <a:pt x="1801" y="38"/>
                    </a:lnTo>
                    <a:lnTo>
                      <a:pt x="1822" y="37"/>
                    </a:lnTo>
                    <a:lnTo>
                      <a:pt x="1843" y="38"/>
                    </a:lnTo>
                    <a:lnTo>
                      <a:pt x="1864" y="41"/>
                    </a:lnTo>
                    <a:lnTo>
                      <a:pt x="1884" y="47"/>
                    </a:lnTo>
                    <a:lnTo>
                      <a:pt x="1904" y="54"/>
                    </a:lnTo>
                    <a:lnTo>
                      <a:pt x="1924" y="64"/>
                    </a:lnTo>
                    <a:lnTo>
                      <a:pt x="1944" y="75"/>
                    </a:lnTo>
                    <a:lnTo>
                      <a:pt x="1964" y="87"/>
                    </a:lnTo>
                    <a:lnTo>
                      <a:pt x="1983" y="102"/>
                    </a:lnTo>
                    <a:lnTo>
                      <a:pt x="2002" y="119"/>
                    </a:lnTo>
                    <a:lnTo>
                      <a:pt x="2020" y="136"/>
                    </a:lnTo>
                    <a:lnTo>
                      <a:pt x="2037" y="155"/>
                    </a:lnTo>
                    <a:lnTo>
                      <a:pt x="2054" y="174"/>
                    </a:lnTo>
                    <a:lnTo>
                      <a:pt x="2071" y="195"/>
                    </a:lnTo>
                    <a:lnTo>
                      <a:pt x="2087" y="217"/>
                    </a:lnTo>
                    <a:lnTo>
                      <a:pt x="2102" y="240"/>
                    </a:lnTo>
                    <a:lnTo>
                      <a:pt x="2116" y="263"/>
                    </a:lnTo>
                    <a:lnTo>
                      <a:pt x="2129" y="287"/>
                    </a:lnTo>
                    <a:lnTo>
                      <a:pt x="2141" y="312"/>
                    </a:lnTo>
                    <a:lnTo>
                      <a:pt x="2152" y="336"/>
                    </a:lnTo>
                    <a:lnTo>
                      <a:pt x="2163" y="361"/>
                    </a:lnTo>
                    <a:lnTo>
                      <a:pt x="2173" y="387"/>
                    </a:lnTo>
                    <a:lnTo>
                      <a:pt x="2180" y="412"/>
                    </a:lnTo>
                    <a:lnTo>
                      <a:pt x="2188" y="437"/>
                    </a:lnTo>
                    <a:lnTo>
                      <a:pt x="2194" y="463"/>
                    </a:lnTo>
                    <a:lnTo>
                      <a:pt x="2198" y="487"/>
                    </a:lnTo>
                    <a:lnTo>
                      <a:pt x="2202" y="513"/>
                    </a:lnTo>
                    <a:lnTo>
                      <a:pt x="2204" y="536"/>
                    </a:lnTo>
                    <a:lnTo>
                      <a:pt x="2205" y="559"/>
                    </a:lnTo>
                    <a:lnTo>
                      <a:pt x="2204" y="581"/>
                    </a:lnTo>
                    <a:lnTo>
                      <a:pt x="2203" y="597"/>
                    </a:lnTo>
                    <a:lnTo>
                      <a:pt x="2205" y="612"/>
                    </a:lnTo>
                    <a:lnTo>
                      <a:pt x="2207" y="630"/>
                    </a:lnTo>
                    <a:lnTo>
                      <a:pt x="2211" y="647"/>
                    </a:lnTo>
                    <a:lnTo>
                      <a:pt x="2215" y="665"/>
                    </a:lnTo>
                    <a:lnTo>
                      <a:pt x="2220" y="683"/>
                    </a:lnTo>
                    <a:lnTo>
                      <a:pt x="2226" y="701"/>
                    </a:lnTo>
                    <a:lnTo>
                      <a:pt x="2231" y="720"/>
                    </a:lnTo>
                    <a:lnTo>
                      <a:pt x="2236" y="740"/>
                    </a:lnTo>
                    <a:lnTo>
                      <a:pt x="2240" y="761"/>
                    </a:lnTo>
                    <a:lnTo>
                      <a:pt x="2244" y="781"/>
                    </a:lnTo>
                    <a:lnTo>
                      <a:pt x="2247" y="802"/>
                    </a:lnTo>
                    <a:lnTo>
                      <a:pt x="2248" y="823"/>
                    </a:lnTo>
                    <a:lnTo>
                      <a:pt x="2247" y="843"/>
                    </a:lnTo>
                    <a:lnTo>
                      <a:pt x="2245" y="866"/>
                    </a:lnTo>
                    <a:lnTo>
                      <a:pt x="2241" y="889"/>
                    </a:lnTo>
                    <a:lnTo>
                      <a:pt x="52" y="890"/>
                    </a:lnTo>
                    <a:close/>
                  </a:path>
                </a:pathLst>
              </a:custGeom>
              <a:solidFill>
                <a:srgbClr val="FFE5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65" name="Freeform 473">
                <a:extLst>
                  <a:ext uri="{FF2B5EF4-FFF2-40B4-BE49-F238E27FC236}">
                    <a16:creationId xmlns:a16="http://schemas.microsoft.com/office/drawing/2014/main" id="{14B4980A-7FFA-B763-A19D-255A5141D540}"/>
                  </a:ext>
                </a:extLst>
              </p:cNvPr>
              <p:cNvSpPr>
                <a:spLocks/>
              </p:cNvSpPr>
              <p:nvPr/>
            </p:nvSpPr>
            <p:spPr bwMode="auto">
              <a:xfrm>
                <a:off x="2152" y="3237"/>
                <a:ext cx="232" cy="40"/>
              </a:xfrm>
              <a:custGeom>
                <a:avLst/>
                <a:gdLst>
                  <a:gd name="T0" fmla="*/ 684 w 696"/>
                  <a:gd name="T1" fmla="*/ 55 h 119"/>
                  <a:gd name="T2" fmla="*/ 694 w 696"/>
                  <a:gd name="T3" fmla="*/ 64 h 119"/>
                  <a:gd name="T4" fmla="*/ 696 w 696"/>
                  <a:gd name="T5" fmla="*/ 77 h 119"/>
                  <a:gd name="T6" fmla="*/ 694 w 696"/>
                  <a:gd name="T7" fmla="*/ 90 h 119"/>
                  <a:gd name="T8" fmla="*/ 687 w 696"/>
                  <a:gd name="T9" fmla="*/ 103 h 119"/>
                  <a:gd name="T10" fmla="*/ 674 w 696"/>
                  <a:gd name="T11" fmla="*/ 113 h 119"/>
                  <a:gd name="T12" fmla="*/ 658 w 696"/>
                  <a:gd name="T13" fmla="*/ 118 h 119"/>
                  <a:gd name="T14" fmla="*/ 639 w 696"/>
                  <a:gd name="T15" fmla="*/ 117 h 119"/>
                  <a:gd name="T16" fmla="*/ 608 w 696"/>
                  <a:gd name="T17" fmla="*/ 107 h 119"/>
                  <a:gd name="T18" fmla="*/ 569 w 696"/>
                  <a:gd name="T19" fmla="*/ 94 h 119"/>
                  <a:gd name="T20" fmla="*/ 530 w 696"/>
                  <a:gd name="T21" fmla="*/ 84 h 119"/>
                  <a:gd name="T22" fmla="*/ 492 w 696"/>
                  <a:gd name="T23" fmla="*/ 75 h 119"/>
                  <a:gd name="T24" fmla="*/ 454 w 696"/>
                  <a:gd name="T25" fmla="*/ 67 h 119"/>
                  <a:gd name="T26" fmla="*/ 417 w 696"/>
                  <a:gd name="T27" fmla="*/ 60 h 119"/>
                  <a:gd name="T28" fmla="*/ 378 w 696"/>
                  <a:gd name="T29" fmla="*/ 56 h 119"/>
                  <a:gd name="T30" fmla="*/ 340 w 696"/>
                  <a:gd name="T31" fmla="*/ 52 h 119"/>
                  <a:gd name="T32" fmla="*/ 303 w 696"/>
                  <a:gd name="T33" fmla="*/ 51 h 119"/>
                  <a:gd name="T34" fmla="*/ 265 w 696"/>
                  <a:gd name="T35" fmla="*/ 51 h 119"/>
                  <a:gd name="T36" fmla="*/ 226 w 696"/>
                  <a:gd name="T37" fmla="*/ 52 h 119"/>
                  <a:gd name="T38" fmla="*/ 187 w 696"/>
                  <a:gd name="T39" fmla="*/ 55 h 119"/>
                  <a:gd name="T40" fmla="*/ 147 w 696"/>
                  <a:gd name="T41" fmla="*/ 59 h 119"/>
                  <a:gd name="T42" fmla="*/ 106 w 696"/>
                  <a:gd name="T43" fmla="*/ 64 h 119"/>
                  <a:gd name="T44" fmla="*/ 65 w 696"/>
                  <a:gd name="T45" fmla="*/ 72 h 119"/>
                  <a:gd name="T46" fmla="*/ 23 w 696"/>
                  <a:gd name="T47" fmla="*/ 80 h 119"/>
                  <a:gd name="T48" fmla="*/ 26 w 696"/>
                  <a:gd name="T49" fmla="*/ 75 h 119"/>
                  <a:gd name="T50" fmla="*/ 74 w 696"/>
                  <a:gd name="T51" fmla="*/ 57 h 119"/>
                  <a:gd name="T52" fmla="*/ 120 w 696"/>
                  <a:gd name="T53" fmla="*/ 41 h 119"/>
                  <a:gd name="T54" fmla="*/ 165 w 696"/>
                  <a:gd name="T55" fmla="*/ 28 h 119"/>
                  <a:gd name="T56" fmla="*/ 207 w 696"/>
                  <a:gd name="T57" fmla="*/ 17 h 119"/>
                  <a:gd name="T58" fmla="*/ 248 w 696"/>
                  <a:gd name="T59" fmla="*/ 10 h 119"/>
                  <a:gd name="T60" fmla="*/ 288 w 696"/>
                  <a:gd name="T61" fmla="*/ 4 h 119"/>
                  <a:gd name="T62" fmla="*/ 328 w 696"/>
                  <a:gd name="T63" fmla="*/ 1 h 119"/>
                  <a:gd name="T64" fmla="*/ 367 w 696"/>
                  <a:gd name="T65" fmla="*/ 0 h 119"/>
                  <a:gd name="T66" fmla="*/ 406 w 696"/>
                  <a:gd name="T67" fmla="*/ 1 h 119"/>
                  <a:gd name="T68" fmla="*/ 445 w 696"/>
                  <a:gd name="T69" fmla="*/ 5 h 119"/>
                  <a:gd name="T70" fmla="*/ 484 w 696"/>
                  <a:gd name="T71" fmla="*/ 10 h 119"/>
                  <a:gd name="T72" fmla="*/ 525 w 696"/>
                  <a:gd name="T73" fmla="*/ 16 h 119"/>
                  <a:gd name="T74" fmla="*/ 566 w 696"/>
                  <a:gd name="T75" fmla="*/ 24 h 119"/>
                  <a:gd name="T76" fmla="*/ 608 w 696"/>
                  <a:gd name="T77" fmla="*/ 34 h 119"/>
                  <a:gd name="T78" fmla="*/ 653 w 696"/>
                  <a:gd name="T79"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6" h="119">
                    <a:moveTo>
                      <a:pt x="676" y="52"/>
                    </a:moveTo>
                    <a:lnTo>
                      <a:pt x="684" y="55"/>
                    </a:lnTo>
                    <a:lnTo>
                      <a:pt x="689" y="60"/>
                    </a:lnTo>
                    <a:lnTo>
                      <a:pt x="694" y="64"/>
                    </a:lnTo>
                    <a:lnTo>
                      <a:pt x="696" y="71"/>
                    </a:lnTo>
                    <a:lnTo>
                      <a:pt x="696" y="77"/>
                    </a:lnTo>
                    <a:lnTo>
                      <a:pt x="696" y="84"/>
                    </a:lnTo>
                    <a:lnTo>
                      <a:pt x="694" y="90"/>
                    </a:lnTo>
                    <a:lnTo>
                      <a:pt x="691" y="98"/>
                    </a:lnTo>
                    <a:lnTo>
                      <a:pt x="687" y="103"/>
                    </a:lnTo>
                    <a:lnTo>
                      <a:pt x="680" y="109"/>
                    </a:lnTo>
                    <a:lnTo>
                      <a:pt x="674" y="113"/>
                    </a:lnTo>
                    <a:lnTo>
                      <a:pt x="666" y="117"/>
                    </a:lnTo>
                    <a:lnTo>
                      <a:pt x="658" y="118"/>
                    </a:lnTo>
                    <a:lnTo>
                      <a:pt x="649" y="119"/>
                    </a:lnTo>
                    <a:lnTo>
                      <a:pt x="639" y="117"/>
                    </a:lnTo>
                    <a:lnTo>
                      <a:pt x="628" y="114"/>
                    </a:lnTo>
                    <a:lnTo>
                      <a:pt x="608" y="107"/>
                    </a:lnTo>
                    <a:lnTo>
                      <a:pt x="589" y="101"/>
                    </a:lnTo>
                    <a:lnTo>
                      <a:pt x="569" y="94"/>
                    </a:lnTo>
                    <a:lnTo>
                      <a:pt x="550" y="89"/>
                    </a:lnTo>
                    <a:lnTo>
                      <a:pt x="530" y="84"/>
                    </a:lnTo>
                    <a:lnTo>
                      <a:pt x="511" y="79"/>
                    </a:lnTo>
                    <a:lnTo>
                      <a:pt x="492" y="75"/>
                    </a:lnTo>
                    <a:lnTo>
                      <a:pt x="473" y="70"/>
                    </a:lnTo>
                    <a:lnTo>
                      <a:pt x="454" y="67"/>
                    </a:lnTo>
                    <a:lnTo>
                      <a:pt x="435" y="64"/>
                    </a:lnTo>
                    <a:lnTo>
                      <a:pt x="417" y="60"/>
                    </a:lnTo>
                    <a:lnTo>
                      <a:pt x="398" y="58"/>
                    </a:lnTo>
                    <a:lnTo>
                      <a:pt x="378" y="56"/>
                    </a:lnTo>
                    <a:lnTo>
                      <a:pt x="359" y="54"/>
                    </a:lnTo>
                    <a:lnTo>
                      <a:pt x="340" y="52"/>
                    </a:lnTo>
                    <a:lnTo>
                      <a:pt x="322" y="51"/>
                    </a:lnTo>
                    <a:lnTo>
                      <a:pt x="303" y="51"/>
                    </a:lnTo>
                    <a:lnTo>
                      <a:pt x="284" y="51"/>
                    </a:lnTo>
                    <a:lnTo>
                      <a:pt x="265" y="51"/>
                    </a:lnTo>
                    <a:lnTo>
                      <a:pt x="245" y="51"/>
                    </a:lnTo>
                    <a:lnTo>
                      <a:pt x="226" y="52"/>
                    </a:lnTo>
                    <a:lnTo>
                      <a:pt x="206" y="53"/>
                    </a:lnTo>
                    <a:lnTo>
                      <a:pt x="187" y="55"/>
                    </a:lnTo>
                    <a:lnTo>
                      <a:pt x="167" y="57"/>
                    </a:lnTo>
                    <a:lnTo>
                      <a:pt x="147" y="59"/>
                    </a:lnTo>
                    <a:lnTo>
                      <a:pt x="126" y="62"/>
                    </a:lnTo>
                    <a:lnTo>
                      <a:pt x="106" y="64"/>
                    </a:lnTo>
                    <a:lnTo>
                      <a:pt x="86" y="68"/>
                    </a:lnTo>
                    <a:lnTo>
                      <a:pt x="65" y="72"/>
                    </a:lnTo>
                    <a:lnTo>
                      <a:pt x="44" y="75"/>
                    </a:lnTo>
                    <a:lnTo>
                      <a:pt x="23" y="80"/>
                    </a:lnTo>
                    <a:lnTo>
                      <a:pt x="0" y="85"/>
                    </a:lnTo>
                    <a:lnTo>
                      <a:pt x="26" y="75"/>
                    </a:lnTo>
                    <a:lnTo>
                      <a:pt x="51" y="66"/>
                    </a:lnTo>
                    <a:lnTo>
                      <a:pt x="74" y="57"/>
                    </a:lnTo>
                    <a:lnTo>
                      <a:pt x="97" y="49"/>
                    </a:lnTo>
                    <a:lnTo>
                      <a:pt x="120" y="41"/>
                    </a:lnTo>
                    <a:lnTo>
                      <a:pt x="143" y="34"/>
                    </a:lnTo>
                    <a:lnTo>
                      <a:pt x="165" y="28"/>
                    </a:lnTo>
                    <a:lnTo>
                      <a:pt x="186" y="22"/>
                    </a:lnTo>
                    <a:lnTo>
                      <a:pt x="207" y="17"/>
                    </a:lnTo>
                    <a:lnTo>
                      <a:pt x="227" y="13"/>
                    </a:lnTo>
                    <a:lnTo>
                      <a:pt x="248" y="10"/>
                    </a:lnTo>
                    <a:lnTo>
                      <a:pt x="269" y="7"/>
                    </a:lnTo>
                    <a:lnTo>
                      <a:pt x="288" y="4"/>
                    </a:lnTo>
                    <a:lnTo>
                      <a:pt x="309" y="2"/>
                    </a:lnTo>
                    <a:lnTo>
                      <a:pt x="328" y="1"/>
                    </a:lnTo>
                    <a:lnTo>
                      <a:pt x="348" y="1"/>
                    </a:lnTo>
                    <a:lnTo>
                      <a:pt x="367" y="0"/>
                    </a:lnTo>
                    <a:lnTo>
                      <a:pt x="387" y="1"/>
                    </a:lnTo>
                    <a:lnTo>
                      <a:pt x="406" y="1"/>
                    </a:lnTo>
                    <a:lnTo>
                      <a:pt x="425" y="3"/>
                    </a:lnTo>
                    <a:lnTo>
                      <a:pt x="445" y="5"/>
                    </a:lnTo>
                    <a:lnTo>
                      <a:pt x="464" y="7"/>
                    </a:lnTo>
                    <a:lnTo>
                      <a:pt x="484" y="10"/>
                    </a:lnTo>
                    <a:lnTo>
                      <a:pt x="504" y="12"/>
                    </a:lnTo>
                    <a:lnTo>
                      <a:pt x="525" y="16"/>
                    </a:lnTo>
                    <a:lnTo>
                      <a:pt x="545" y="20"/>
                    </a:lnTo>
                    <a:lnTo>
                      <a:pt x="566" y="24"/>
                    </a:lnTo>
                    <a:lnTo>
                      <a:pt x="587" y="30"/>
                    </a:lnTo>
                    <a:lnTo>
                      <a:pt x="608" y="34"/>
                    </a:lnTo>
                    <a:lnTo>
                      <a:pt x="631" y="40"/>
                    </a:lnTo>
                    <a:lnTo>
                      <a:pt x="653" y="45"/>
                    </a:lnTo>
                    <a:lnTo>
                      <a:pt x="676" y="52"/>
                    </a:lnTo>
                    <a:close/>
                  </a:path>
                </a:pathLst>
              </a:custGeom>
              <a:solidFill>
                <a:srgbClr val="F2F2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66" name="Freeform 474">
                <a:extLst>
                  <a:ext uri="{FF2B5EF4-FFF2-40B4-BE49-F238E27FC236}">
                    <a16:creationId xmlns:a16="http://schemas.microsoft.com/office/drawing/2014/main" id="{7385BA33-1DA1-2D91-C1BE-7CE39FED63A6}"/>
                  </a:ext>
                </a:extLst>
              </p:cNvPr>
              <p:cNvSpPr>
                <a:spLocks/>
              </p:cNvSpPr>
              <p:nvPr/>
            </p:nvSpPr>
            <p:spPr bwMode="auto">
              <a:xfrm>
                <a:off x="1754" y="2437"/>
                <a:ext cx="81" cy="68"/>
              </a:xfrm>
              <a:custGeom>
                <a:avLst/>
                <a:gdLst>
                  <a:gd name="T0" fmla="*/ 106 w 244"/>
                  <a:gd name="T1" fmla="*/ 23 h 203"/>
                  <a:gd name="T2" fmla="*/ 112 w 244"/>
                  <a:gd name="T3" fmla="*/ 18 h 203"/>
                  <a:gd name="T4" fmla="*/ 118 w 244"/>
                  <a:gd name="T5" fmla="*/ 14 h 203"/>
                  <a:gd name="T6" fmla="*/ 124 w 244"/>
                  <a:gd name="T7" fmla="*/ 10 h 203"/>
                  <a:gd name="T8" fmla="*/ 134 w 244"/>
                  <a:gd name="T9" fmla="*/ 6 h 203"/>
                  <a:gd name="T10" fmla="*/ 148 w 244"/>
                  <a:gd name="T11" fmla="*/ 2 h 203"/>
                  <a:gd name="T12" fmla="*/ 162 w 244"/>
                  <a:gd name="T13" fmla="*/ 0 h 203"/>
                  <a:gd name="T14" fmla="*/ 176 w 244"/>
                  <a:gd name="T15" fmla="*/ 1 h 203"/>
                  <a:gd name="T16" fmla="*/ 190 w 244"/>
                  <a:gd name="T17" fmla="*/ 3 h 203"/>
                  <a:gd name="T18" fmla="*/ 204 w 244"/>
                  <a:gd name="T19" fmla="*/ 8 h 203"/>
                  <a:gd name="T20" fmla="*/ 216 w 244"/>
                  <a:gd name="T21" fmla="*/ 17 h 203"/>
                  <a:gd name="T22" fmla="*/ 229 w 244"/>
                  <a:gd name="T23" fmla="*/ 28 h 203"/>
                  <a:gd name="T24" fmla="*/ 236 w 244"/>
                  <a:gd name="T25" fmla="*/ 38 h 203"/>
                  <a:gd name="T26" fmla="*/ 238 w 244"/>
                  <a:gd name="T27" fmla="*/ 48 h 203"/>
                  <a:gd name="T28" fmla="*/ 241 w 244"/>
                  <a:gd name="T29" fmla="*/ 59 h 203"/>
                  <a:gd name="T30" fmla="*/ 243 w 244"/>
                  <a:gd name="T31" fmla="*/ 74 h 203"/>
                  <a:gd name="T32" fmla="*/ 244 w 244"/>
                  <a:gd name="T33" fmla="*/ 89 h 203"/>
                  <a:gd name="T34" fmla="*/ 244 w 244"/>
                  <a:gd name="T35" fmla="*/ 102 h 203"/>
                  <a:gd name="T36" fmla="*/ 244 w 244"/>
                  <a:gd name="T37" fmla="*/ 116 h 203"/>
                  <a:gd name="T38" fmla="*/ 243 w 244"/>
                  <a:gd name="T39" fmla="*/ 126 h 203"/>
                  <a:gd name="T40" fmla="*/ 237 w 244"/>
                  <a:gd name="T41" fmla="*/ 140 h 203"/>
                  <a:gd name="T42" fmla="*/ 225 w 244"/>
                  <a:gd name="T43" fmla="*/ 158 h 203"/>
                  <a:gd name="T44" fmla="*/ 209 w 244"/>
                  <a:gd name="T45" fmla="*/ 174 h 203"/>
                  <a:gd name="T46" fmla="*/ 188 w 244"/>
                  <a:gd name="T47" fmla="*/ 187 h 203"/>
                  <a:gd name="T48" fmla="*/ 170 w 244"/>
                  <a:gd name="T49" fmla="*/ 195 h 203"/>
                  <a:gd name="T50" fmla="*/ 156 w 244"/>
                  <a:gd name="T51" fmla="*/ 199 h 203"/>
                  <a:gd name="T52" fmla="*/ 142 w 244"/>
                  <a:gd name="T53" fmla="*/ 201 h 203"/>
                  <a:gd name="T54" fmla="*/ 128 w 244"/>
                  <a:gd name="T55" fmla="*/ 202 h 203"/>
                  <a:gd name="T56" fmla="*/ 113 w 244"/>
                  <a:gd name="T57" fmla="*/ 202 h 203"/>
                  <a:gd name="T58" fmla="*/ 98 w 244"/>
                  <a:gd name="T59" fmla="*/ 200 h 203"/>
                  <a:gd name="T60" fmla="*/ 84 w 244"/>
                  <a:gd name="T61" fmla="*/ 197 h 203"/>
                  <a:gd name="T62" fmla="*/ 72 w 244"/>
                  <a:gd name="T63" fmla="*/ 193 h 203"/>
                  <a:gd name="T64" fmla="*/ 57 w 244"/>
                  <a:gd name="T65" fmla="*/ 186 h 203"/>
                  <a:gd name="T66" fmla="*/ 43 w 244"/>
                  <a:gd name="T67" fmla="*/ 174 h 203"/>
                  <a:gd name="T68" fmla="*/ 30 w 244"/>
                  <a:gd name="T69" fmla="*/ 159 h 203"/>
                  <a:gd name="T70" fmla="*/ 20 w 244"/>
                  <a:gd name="T71" fmla="*/ 143 h 203"/>
                  <a:gd name="T72" fmla="*/ 12 w 244"/>
                  <a:gd name="T73" fmla="*/ 127 h 203"/>
                  <a:gd name="T74" fmla="*/ 5 w 244"/>
                  <a:gd name="T75" fmla="*/ 112 h 203"/>
                  <a:gd name="T76" fmla="*/ 1 w 244"/>
                  <a:gd name="T77" fmla="*/ 99 h 203"/>
                  <a:gd name="T78" fmla="*/ 0 w 244"/>
                  <a:gd name="T79" fmla="*/ 92 h 203"/>
                  <a:gd name="T80" fmla="*/ 0 w 244"/>
                  <a:gd name="T81" fmla="*/ 82 h 203"/>
                  <a:gd name="T82" fmla="*/ 7 w 244"/>
                  <a:gd name="T83" fmla="*/ 71 h 203"/>
                  <a:gd name="T84" fmla="*/ 17 w 244"/>
                  <a:gd name="T85" fmla="*/ 66 h 203"/>
                  <a:gd name="T86" fmla="*/ 30 w 244"/>
                  <a:gd name="T87" fmla="*/ 67 h 203"/>
                  <a:gd name="T88" fmla="*/ 42 w 244"/>
                  <a:gd name="T89" fmla="*/ 78 h 203"/>
                  <a:gd name="T90" fmla="*/ 52 w 244"/>
                  <a:gd name="T91" fmla="*/ 101 h 203"/>
                  <a:gd name="T92" fmla="*/ 63 w 244"/>
                  <a:gd name="T93" fmla="*/ 124 h 203"/>
                  <a:gd name="T94" fmla="*/ 82 w 244"/>
                  <a:gd name="T95" fmla="*/ 135 h 203"/>
                  <a:gd name="T96" fmla="*/ 99 w 244"/>
                  <a:gd name="T97" fmla="*/ 130 h 203"/>
                  <a:gd name="T98" fmla="*/ 106 w 244"/>
                  <a:gd name="T99" fmla="*/ 121 h 203"/>
                  <a:gd name="T100" fmla="*/ 106 w 244"/>
                  <a:gd name="T101" fmla="*/ 106 h 203"/>
                  <a:gd name="T102" fmla="*/ 104 w 244"/>
                  <a:gd name="T103" fmla="*/ 91 h 203"/>
                  <a:gd name="T104" fmla="*/ 100 w 244"/>
                  <a:gd name="T105" fmla="*/ 74 h 203"/>
                  <a:gd name="T106" fmla="*/ 98 w 244"/>
                  <a:gd name="T107" fmla="*/ 57 h 203"/>
                  <a:gd name="T108" fmla="*/ 97 w 244"/>
                  <a:gd name="T109" fmla="*/ 42 h 203"/>
                  <a:gd name="T110" fmla="*/ 98 w 244"/>
                  <a:gd name="T111" fmla="*/ 3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4" h="203">
                    <a:moveTo>
                      <a:pt x="102" y="26"/>
                    </a:moveTo>
                    <a:lnTo>
                      <a:pt x="106" y="23"/>
                    </a:lnTo>
                    <a:lnTo>
                      <a:pt x="109" y="21"/>
                    </a:lnTo>
                    <a:lnTo>
                      <a:pt x="112" y="18"/>
                    </a:lnTo>
                    <a:lnTo>
                      <a:pt x="115" y="16"/>
                    </a:lnTo>
                    <a:lnTo>
                      <a:pt x="118" y="14"/>
                    </a:lnTo>
                    <a:lnTo>
                      <a:pt x="121" y="11"/>
                    </a:lnTo>
                    <a:lnTo>
                      <a:pt x="124" y="10"/>
                    </a:lnTo>
                    <a:lnTo>
                      <a:pt x="127" y="8"/>
                    </a:lnTo>
                    <a:lnTo>
                      <a:pt x="134" y="6"/>
                    </a:lnTo>
                    <a:lnTo>
                      <a:pt x="141" y="3"/>
                    </a:lnTo>
                    <a:lnTo>
                      <a:pt x="148" y="2"/>
                    </a:lnTo>
                    <a:lnTo>
                      <a:pt x="155" y="1"/>
                    </a:lnTo>
                    <a:lnTo>
                      <a:pt x="162" y="0"/>
                    </a:lnTo>
                    <a:lnTo>
                      <a:pt x="169" y="0"/>
                    </a:lnTo>
                    <a:lnTo>
                      <a:pt x="176" y="1"/>
                    </a:lnTo>
                    <a:lnTo>
                      <a:pt x="183" y="1"/>
                    </a:lnTo>
                    <a:lnTo>
                      <a:pt x="190" y="3"/>
                    </a:lnTo>
                    <a:lnTo>
                      <a:pt x="197" y="6"/>
                    </a:lnTo>
                    <a:lnTo>
                      <a:pt x="204" y="8"/>
                    </a:lnTo>
                    <a:lnTo>
                      <a:pt x="210" y="12"/>
                    </a:lnTo>
                    <a:lnTo>
                      <a:pt x="216" y="17"/>
                    </a:lnTo>
                    <a:lnTo>
                      <a:pt x="222" y="22"/>
                    </a:lnTo>
                    <a:lnTo>
                      <a:pt x="229" y="28"/>
                    </a:lnTo>
                    <a:lnTo>
                      <a:pt x="234" y="35"/>
                    </a:lnTo>
                    <a:lnTo>
                      <a:pt x="236" y="38"/>
                    </a:lnTo>
                    <a:lnTo>
                      <a:pt x="237" y="42"/>
                    </a:lnTo>
                    <a:lnTo>
                      <a:pt x="238" y="48"/>
                    </a:lnTo>
                    <a:lnTo>
                      <a:pt x="240" y="53"/>
                    </a:lnTo>
                    <a:lnTo>
                      <a:pt x="241" y="59"/>
                    </a:lnTo>
                    <a:lnTo>
                      <a:pt x="242" y="67"/>
                    </a:lnTo>
                    <a:lnTo>
                      <a:pt x="243" y="74"/>
                    </a:lnTo>
                    <a:lnTo>
                      <a:pt x="244" y="81"/>
                    </a:lnTo>
                    <a:lnTo>
                      <a:pt x="244" y="89"/>
                    </a:lnTo>
                    <a:lnTo>
                      <a:pt x="244" y="96"/>
                    </a:lnTo>
                    <a:lnTo>
                      <a:pt x="244" y="102"/>
                    </a:lnTo>
                    <a:lnTo>
                      <a:pt x="244" y="109"/>
                    </a:lnTo>
                    <a:lnTo>
                      <a:pt x="244" y="116"/>
                    </a:lnTo>
                    <a:lnTo>
                      <a:pt x="244" y="122"/>
                    </a:lnTo>
                    <a:lnTo>
                      <a:pt x="243" y="126"/>
                    </a:lnTo>
                    <a:lnTo>
                      <a:pt x="242" y="130"/>
                    </a:lnTo>
                    <a:lnTo>
                      <a:pt x="237" y="140"/>
                    </a:lnTo>
                    <a:lnTo>
                      <a:pt x="232" y="148"/>
                    </a:lnTo>
                    <a:lnTo>
                      <a:pt x="225" y="158"/>
                    </a:lnTo>
                    <a:lnTo>
                      <a:pt x="217" y="166"/>
                    </a:lnTo>
                    <a:lnTo>
                      <a:pt x="209" y="174"/>
                    </a:lnTo>
                    <a:lnTo>
                      <a:pt x="199" y="181"/>
                    </a:lnTo>
                    <a:lnTo>
                      <a:pt x="188" y="187"/>
                    </a:lnTo>
                    <a:lnTo>
                      <a:pt x="176" y="193"/>
                    </a:lnTo>
                    <a:lnTo>
                      <a:pt x="170" y="195"/>
                    </a:lnTo>
                    <a:lnTo>
                      <a:pt x="164" y="197"/>
                    </a:lnTo>
                    <a:lnTo>
                      <a:pt x="156" y="199"/>
                    </a:lnTo>
                    <a:lnTo>
                      <a:pt x="149" y="200"/>
                    </a:lnTo>
                    <a:lnTo>
                      <a:pt x="142" y="201"/>
                    </a:lnTo>
                    <a:lnTo>
                      <a:pt x="135" y="202"/>
                    </a:lnTo>
                    <a:lnTo>
                      <a:pt x="128" y="202"/>
                    </a:lnTo>
                    <a:lnTo>
                      <a:pt x="121" y="203"/>
                    </a:lnTo>
                    <a:lnTo>
                      <a:pt x="113" y="202"/>
                    </a:lnTo>
                    <a:lnTo>
                      <a:pt x="106" y="201"/>
                    </a:lnTo>
                    <a:lnTo>
                      <a:pt x="98" y="200"/>
                    </a:lnTo>
                    <a:lnTo>
                      <a:pt x="91" y="199"/>
                    </a:lnTo>
                    <a:lnTo>
                      <a:pt x="84" y="197"/>
                    </a:lnTo>
                    <a:lnTo>
                      <a:pt x="78" y="196"/>
                    </a:lnTo>
                    <a:lnTo>
                      <a:pt x="72" y="193"/>
                    </a:lnTo>
                    <a:lnTo>
                      <a:pt x="65" y="191"/>
                    </a:lnTo>
                    <a:lnTo>
                      <a:pt x="57" y="186"/>
                    </a:lnTo>
                    <a:lnTo>
                      <a:pt x="50" y="180"/>
                    </a:lnTo>
                    <a:lnTo>
                      <a:pt x="43" y="174"/>
                    </a:lnTo>
                    <a:lnTo>
                      <a:pt x="36" y="167"/>
                    </a:lnTo>
                    <a:lnTo>
                      <a:pt x="30" y="159"/>
                    </a:lnTo>
                    <a:lnTo>
                      <a:pt x="25" y="151"/>
                    </a:lnTo>
                    <a:lnTo>
                      <a:pt x="20" y="143"/>
                    </a:lnTo>
                    <a:lnTo>
                      <a:pt x="15" y="135"/>
                    </a:lnTo>
                    <a:lnTo>
                      <a:pt x="12" y="127"/>
                    </a:lnTo>
                    <a:lnTo>
                      <a:pt x="8" y="119"/>
                    </a:lnTo>
                    <a:lnTo>
                      <a:pt x="5" y="112"/>
                    </a:lnTo>
                    <a:lnTo>
                      <a:pt x="3" y="105"/>
                    </a:lnTo>
                    <a:lnTo>
                      <a:pt x="1" y="99"/>
                    </a:lnTo>
                    <a:lnTo>
                      <a:pt x="0" y="95"/>
                    </a:lnTo>
                    <a:lnTo>
                      <a:pt x="0" y="92"/>
                    </a:lnTo>
                    <a:lnTo>
                      <a:pt x="0" y="90"/>
                    </a:lnTo>
                    <a:lnTo>
                      <a:pt x="0" y="82"/>
                    </a:lnTo>
                    <a:lnTo>
                      <a:pt x="3" y="76"/>
                    </a:lnTo>
                    <a:lnTo>
                      <a:pt x="7" y="71"/>
                    </a:lnTo>
                    <a:lnTo>
                      <a:pt x="12" y="67"/>
                    </a:lnTo>
                    <a:lnTo>
                      <a:pt x="17" y="66"/>
                    </a:lnTo>
                    <a:lnTo>
                      <a:pt x="23" y="65"/>
                    </a:lnTo>
                    <a:lnTo>
                      <a:pt x="30" y="67"/>
                    </a:lnTo>
                    <a:lnTo>
                      <a:pt x="37" y="70"/>
                    </a:lnTo>
                    <a:lnTo>
                      <a:pt x="42" y="78"/>
                    </a:lnTo>
                    <a:lnTo>
                      <a:pt x="47" y="89"/>
                    </a:lnTo>
                    <a:lnTo>
                      <a:pt x="52" y="101"/>
                    </a:lnTo>
                    <a:lnTo>
                      <a:pt x="57" y="113"/>
                    </a:lnTo>
                    <a:lnTo>
                      <a:pt x="63" y="124"/>
                    </a:lnTo>
                    <a:lnTo>
                      <a:pt x="72" y="131"/>
                    </a:lnTo>
                    <a:lnTo>
                      <a:pt x="82" y="135"/>
                    </a:lnTo>
                    <a:lnTo>
                      <a:pt x="95" y="132"/>
                    </a:lnTo>
                    <a:lnTo>
                      <a:pt x="99" y="130"/>
                    </a:lnTo>
                    <a:lnTo>
                      <a:pt x="103" y="126"/>
                    </a:lnTo>
                    <a:lnTo>
                      <a:pt x="106" y="121"/>
                    </a:lnTo>
                    <a:lnTo>
                      <a:pt x="106" y="115"/>
                    </a:lnTo>
                    <a:lnTo>
                      <a:pt x="106" y="106"/>
                    </a:lnTo>
                    <a:lnTo>
                      <a:pt x="106" y="99"/>
                    </a:lnTo>
                    <a:lnTo>
                      <a:pt x="104" y="91"/>
                    </a:lnTo>
                    <a:lnTo>
                      <a:pt x="103" y="82"/>
                    </a:lnTo>
                    <a:lnTo>
                      <a:pt x="100" y="74"/>
                    </a:lnTo>
                    <a:lnTo>
                      <a:pt x="99" y="65"/>
                    </a:lnTo>
                    <a:lnTo>
                      <a:pt x="98" y="57"/>
                    </a:lnTo>
                    <a:lnTo>
                      <a:pt x="97" y="49"/>
                    </a:lnTo>
                    <a:lnTo>
                      <a:pt x="97" y="42"/>
                    </a:lnTo>
                    <a:lnTo>
                      <a:pt x="97" y="35"/>
                    </a:lnTo>
                    <a:lnTo>
                      <a:pt x="98" y="30"/>
                    </a:lnTo>
                    <a:lnTo>
                      <a:pt x="102" y="26"/>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67" name="Freeform 475">
                <a:extLst>
                  <a:ext uri="{FF2B5EF4-FFF2-40B4-BE49-F238E27FC236}">
                    <a16:creationId xmlns:a16="http://schemas.microsoft.com/office/drawing/2014/main" id="{A7E2A457-8751-4BBC-DFE4-1AE2C943E42F}"/>
                  </a:ext>
                </a:extLst>
              </p:cNvPr>
              <p:cNvSpPr>
                <a:spLocks/>
              </p:cNvSpPr>
              <p:nvPr/>
            </p:nvSpPr>
            <p:spPr bwMode="auto">
              <a:xfrm>
                <a:off x="2055" y="3139"/>
                <a:ext cx="92" cy="87"/>
              </a:xfrm>
              <a:custGeom>
                <a:avLst/>
                <a:gdLst>
                  <a:gd name="T0" fmla="*/ 21 w 278"/>
                  <a:gd name="T1" fmla="*/ 22 h 260"/>
                  <a:gd name="T2" fmla="*/ 40 w 278"/>
                  <a:gd name="T3" fmla="*/ 57 h 260"/>
                  <a:gd name="T4" fmla="*/ 60 w 278"/>
                  <a:gd name="T5" fmla="*/ 87 h 260"/>
                  <a:gd name="T6" fmla="*/ 80 w 278"/>
                  <a:gd name="T7" fmla="*/ 111 h 260"/>
                  <a:gd name="T8" fmla="*/ 104 w 278"/>
                  <a:gd name="T9" fmla="*/ 130 h 260"/>
                  <a:gd name="T10" fmla="*/ 134 w 278"/>
                  <a:gd name="T11" fmla="*/ 147 h 260"/>
                  <a:gd name="T12" fmla="*/ 172 w 278"/>
                  <a:gd name="T13" fmla="*/ 161 h 260"/>
                  <a:gd name="T14" fmla="*/ 220 w 278"/>
                  <a:gd name="T15" fmla="*/ 175 h 260"/>
                  <a:gd name="T16" fmla="*/ 261 w 278"/>
                  <a:gd name="T17" fmla="*/ 188 h 260"/>
                  <a:gd name="T18" fmla="*/ 276 w 278"/>
                  <a:gd name="T19" fmla="*/ 207 h 260"/>
                  <a:gd name="T20" fmla="*/ 276 w 278"/>
                  <a:gd name="T21" fmla="*/ 228 h 260"/>
                  <a:gd name="T22" fmla="*/ 263 w 278"/>
                  <a:gd name="T23" fmla="*/ 243 h 260"/>
                  <a:gd name="T24" fmla="*/ 237 w 278"/>
                  <a:gd name="T25" fmla="*/ 251 h 260"/>
                  <a:gd name="T26" fmla="*/ 208 w 278"/>
                  <a:gd name="T27" fmla="*/ 256 h 260"/>
                  <a:gd name="T28" fmla="*/ 177 w 278"/>
                  <a:gd name="T29" fmla="*/ 259 h 260"/>
                  <a:gd name="T30" fmla="*/ 145 w 278"/>
                  <a:gd name="T31" fmla="*/ 260 h 260"/>
                  <a:gd name="T32" fmla="*/ 114 w 278"/>
                  <a:gd name="T33" fmla="*/ 260 h 260"/>
                  <a:gd name="T34" fmla="*/ 84 w 278"/>
                  <a:gd name="T35" fmla="*/ 258 h 260"/>
                  <a:gd name="T36" fmla="*/ 53 w 278"/>
                  <a:gd name="T37" fmla="*/ 253 h 260"/>
                  <a:gd name="T38" fmla="*/ 25 w 278"/>
                  <a:gd name="T39" fmla="*/ 245 h 260"/>
                  <a:gd name="T40" fmla="*/ 22 w 278"/>
                  <a:gd name="T41" fmla="*/ 235 h 260"/>
                  <a:gd name="T42" fmla="*/ 40 w 278"/>
                  <a:gd name="T43" fmla="*/ 220 h 260"/>
                  <a:gd name="T44" fmla="*/ 51 w 278"/>
                  <a:gd name="T45" fmla="*/ 202 h 260"/>
                  <a:gd name="T46" fmla="*/ 58 w 278"/>
                  <a:gd name="T47" fmla="*/ 178 h 260"/>
                  <a:gd name="T48" fmla="*/ 61 w 278"/>
                  <a:gd name="T49" fmla="*/ 155 h 260"/>
                  <a:gd name="T50" fmla="*/ 55 w 278"/>
                  <a:gd name="T51" fmla="*/ 130 h 260"/>
                  <a:gd name="T52" fmla="*/ 44 w 278"/>
                  <a:gd name="T53" fmla="*/ 102 h 260"/>
                  <a:gd name="T54" fmla="*/ 30 w 278"/>
                  <a:gd name="T55" fmla="*/ 73 h 260"/>
                  <a:gd name="T56" fmla="*/ 17 w 278"/>
                  <a:gd name="T57" fmla="*/ 45 h 260"/>
                  <a:gd name="T58" fmla="*/ 6 w 278"/>
                  <a:gd name="T59" fmla="*/ 22 h 260"/>
                  <a:gd name="T60" fmla="*/ 0 w 278"/>
                  <a:gd name="T61" fmla="*/ 6 h 260"/>
                  <a:gd name="T62" fmla="*/ 5 w 278"/>
                  <a:gd name="T6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8" h="260">
                    <a:moveTo>
                      <a:pt x="11" y="1"/>
                    </a:moveTo>
                    <a:lnTo>
                      <a:pt x="21" y="22"/>
                    </a:lnTo>
                    <a:lnTo>
                      <a:pt x="30" y="40"/>
                    </a:lnTo>
                    <a:lnTo>
                      <a:pt x="40" y="57"/>
                    </a:lnTo>
                    <a:lnTo>
                      <a:pt x="49" y="73"/>
                    </a:lnTo>
                    <a:lnTo>
                      <a:pt x="60" y="87"/>
                    </a:lnTo>
                    <a:lnTo>
                      <a:pt x="69" y="99"/>
                    </a:lnTo>
                    <a:lnTo>
                      <a:pt x="80" y="111"/>
                    </a:lnTo>
                    <a:lnTo>
                      <a:pt x="91" y="121"/>
                    </a:lnTo>
                    <a:lnTo>
                      <a:pt x="104" y="130"/>
                    </a:lnTo>
                    <a:lnTo>
                      <a:pt x="119" y="139"/>
                    </a:lnTo>
                    <a:lnTo>
                      <a:pt x="134" y="147"/>
                    </a:lnTo>
                    <a:lnTo>
                      <a:pt x="152" y="154"/>
                    </a:lnTo>
                    <a:lnTo>
                      <a:pt x="172" y="161"/>
                    </a:lnTo>
                    <a:lnTo>
                      <a:pt x="195" y="168"/>
                    </a:lnTo>
                    <a:lnTo>
                      <a:pt x="220" y="175"/>
                    </a:lnTo>
                    <a:lnTo>
                      <a:pt x="248" y="182"/>
                    </a:lnTo>
                    <a:lnTo>
                      <a:pt x="261" y="188"/>
                    </a:lnTo>
                    <a:lnTo>
                      <a:pt x="271" y="197"/>
                    </a:lnTo>
                    <a:lnTo>
                      <a:pt x="276" y="207"/>
                    </a:lnTo>
                    <a:lnTo>
                      <a:pt x="278" y="218"/>
                    </a:lnTo>
                    <a:lnTo>
                      <a:pt x="276" y="228"/>
                    </a:lnTo>
                    <a:lnTo>
                      <a:pt x="270" y="237"/>
                    </a:lnTo>
                    <a:lnTo>
                      <a:pt x="263" y="243"/>
                    </a:lnTo>
                    <a:lnTo>
                      <a:pt x="252" y="248"/>
                    </a:lnTo>
                    <a:lnTo>
                      <a:pt x="237" y="251"/>
                    </a:lnTo>
                    <a:lnTo>
                      <a:pt x="223" y="253"/>
                    </a:lnTo>
                    <a:lnTo>
                      <a:pt x="208" y="256"/>
                    </a:lnTo>
                    <a:lnTo>
                      <a:pt x="193" y="257"/>
                    </a:lnTo>
                    <a:lnTo>
                      <a:pt x="177" y="259"/>
                    </a:lnTo>
                    <a:lnTo>
                      <a:pt x="161" y="260"/>
                    </a:lnTo>
                    <a:lnTo>
                      <a:pt x="145" y="260"/>
                    </a:lnTo>
                    <a:lnTo>
                      <a:pt x="130" y="260"/>
                    </a:lnTo>
                    <a:lnTo>
                      <a:pt x="114" y="260"/>
                    </a:lnTo>
                    <a:lnTo>
                      <a:pt x="99" y="259"/>
                    </a:lnTo>
                    <a:lnTo>
                      <a:pt x="84" y="258"/>
                    </a:lnTo>
                    <a:lnTo>
                      <a:pt x="69" y="256"/>
                    </a:lnTo>
                    <a:lnTo>
                      <a:pt x="53" y="253"/>
                    </a:lnTo>
                    <a:lnTo>
                      <a:pt x="39" y="249"/>
                    </a:lnTo>
                    <a:lnTo>
                      <a:pt x="25" y="245"/>
                    </a:lnTo>
                    <a:lnTo>
                      <a:pt x="11" y="241"/>
                    </a:lnTo>
                    <a:lnTo>
                      <a:pt x="22" y="235"/>
                    </a:lnTo>
                    <a:lnTo>
                      <a:pt x="32" y="228"/>
                    </a:lnTo>
                    <a:lnTo>
                      <a:pt x="40" y="220"/>
                    </a:lnTo>
                    <a:lnTo>
                      <a:pt x="47" y="211"/>
                    </a:lnTo>
                    <a:lnTo>
                      <a:pt x="51" y="202"/>
                    </a:lnTo>
                    <a:lnTo>
                      <a:pt x="55" y="189"/>
                    </a:lnTo>
                    <a:lnTo>
                      <a:pt x="58" y="178"/>
                    </a:lnTo>
                    <a:lnTo>
                      <a:pt x="61" y="165"/>
                    </a:lnTo>
                    <a:lnTo>
                      <a:pt x="61" y="155"/>
                    </a:lnTo>
                    <a:lnTo>
                      <a:pt x="60" y="143"/>
                    </a:lnTo>
                    <a:lnTo>
                      <a:pt x="55" y="130"/>
                    </a:lnTo>
                    <a:lnTo>
                      <a:pt x="51" y="116"/>
                    </a:lnTo>
                    <a:lnTo>
                      <a:pt x="44" y="102"/>
                    </a:lnTo>
                    <a:lnTo>
                      <a:pt x="38" y="88"/>
                    </a:lnTo>
                    <a:lnTo>
                      <a:pt x="30" y="73"/>
                    </a:lnTo>
                    <a:lnTo>
                      <a:pt x="23" y="58"/>
                    </a:lnTo>
                    <a:lnTo>
                      <a:pt x="17" y="45"/>
                    </a:lnTo>
                    <a:lnTo>
                      <a:pt x="10" y="33"/>
                    </a:lnTo>
                    <a:lnTo>
                      <a:pt x="6" y="22"/>
                    </a:lnTo>
                    <a:lnTo>
                      <a:pt x="2" y="12"/>
                    </a:lnTo>
                    <a:lnTo>
                      <a:pt x="0" y="6"/>
                    </a:lnTo>
                    <a:lnTo>
                      <a:pt x="2" y="1"/>
                    </a:lnTo>
                    <a:lnTo>
                      <a:pt x="5" y="0"/>
                    </a:lnTo>
                    <a:lnTo>
                      <a:pt x="11" y="1"/>
                    </a:lnTo>
                    <a:close/>
                  </a:path>
                </a:pathLst>
              </a:custGeom>
              <a:solidFill>
                <a:srgbClr val="C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68" name="Freeform 476">
                <a:extLst>
                  <a:ext uri="{FF2B5EF4-FFF2-40B4-BE49-F238E27FC236}">
                    <a16:creationId xmlns:a16="http://schemas.microsoft.com/office/drawing/2014/main" id="{24DFBD7C-0CD7-3FCA-8F15-B943601CDE75}"/>
                  </a:ext>
                </a:extLst>
              </p:cNvPr>
              <p:cNvSpPr>
                <a:spLocks/>
              </p:cNvSpPr>
              <p:nvPr/>
            </p:nvSpPr>
            <p:spPr bwMode="auto">
              <a:xfrm>
                <a:off x="2055" y="3139"/>
                <a:ext cx="92" cy="87"/>
              </a:xfrm>
              <a:custGeom>
                <a:avLst/>
                <a:gdLst>
                  <a:gd name="T0" fmla="*/ 21 w 278"/>
                  <a:gd name="T1" fmla="*/ 22 h 260"/>
                  <a:gd name="T2" fmla="*/ 40 w 278"/>
                  <a:gd name="T3" fmla="*/ 57 h 260"/>
                  <a:gd name="T4" fmla="*/ 60 w 278"/>
                  <a:gd name="T5" fmla="*/ 87 h 260"/>
                  <a:gd name="T6" fmla="*/ 80 w 278"/>
                  <a:gd name="T7" fmla="*/ 111 h 260"/>
                  <a:gd name="T8" fmla="*/ 104 w 278"/>
                  <a:gd name="T9" fmla="*/ 130 h 260"/>
                  <a:gd name="T10" fmla="*/ 134 w 278"/>
                  <a:gd name="T11" fmla="*/ 147 h 260"/>
                  <a:gd name="T12" fmla="*/ 172 w 278"/>
                  <a:gd name="T13" fmla="*/ 161 h 260"/>
                  <a:gd name="T14" fmla="*/ 220 w 278"/>
                  <a:gd name="T15" fmla="*/ 175 h 260"/>
                  <a:gd name="T16" fmla="*/ 261 w 278"/>
                  <a:gd name="T17" fmla="*/ 188 h 260"/>
                  <a:gd name="T18" fmla="*/ 276 w 278"/>
                  <a:gd name="T19" fmla="*/ 207 h 260"/>
                  <a:gd name="T20" fmla="*/ 276 w 278"/>
                  <a:gd name="T21" fmla="*/ 228 h 260"/>
                  <a:gd name="T22" fmla="*/ 263 w 278"/>
                  <a:gd name="T23" fmla="*/ 243 h 260"/>
                  <a:gd name="T24" fmla="*/ 237 w 278"/>
                  <a:gd name="T25" fmla="*/ 251 h 260"/>
                  <a:gd name="T26" fmla="*/ 208 w 278"/>
                  <a:gd name="T27" fmla="*/ 256 h 260"/>
                  <a:gd name="T28" fmla="*/ 177 w 278"/>
                  <a:gd name="T29" fmla="*/ 259 h 260"/>
                  <a:gd name="T30" fmla="*/ 145 w 278"/>
                  <a:gd name="T31" fmla="*/ 260 h 260"/>
                  <a:gd name="T32" fmla="*/ 114 w 278"/>
                  <a:gd name="T33" fmla="*/ 260 h 260"/>
                  <a:gd name="T34" fmla="*/ 84 w 278"/>
                  <a:gd name="T35" fmla="*/ 258 h 260"/>
                  <a:gd name="T36" fmla="*/ 53 w 278"/>
                  <a:gd name="T37" fmla="*/ 253 h 260"/>
                  <a:gd name="T38" fmla="*/ 25 w 278"/>
                  <a:gd name="T39" fmla="*/ 245 h 260"/>
                  <a:gd name="T40" fmla="*/ 22 w 278"/>
                  <a:gd name="T41" fmla="*/ 235 h 260"/>
                  <a:gd name="T42" fmla="*/ 40 w 278"/>
                  <a:gd name="T43" fmla="*/ 220 h 260"/>
                  <a:gd name="T44" fmla="*/ 51 w 278"/>
                  <a:gd name="T45" fmla="*/ 202 h 260"/>
                  <a:gd name="T46" fmla="*/ 58 w 278"/>
                  <a:gd name="T47" fmla="*/ 178 h 260"/>
                  <a:gd name="T48" fmla="*/ 61 w 278"/>
                  <a:gd name="T49" fmla="*/ 155 h 260"/>
                  <a:gd name="T50" fmla="*/ 55 w 278"/>
                  <a:gd name="T51" fmla="*/ 130 h 260"/>
                  <a:gd name="T52" fmla="*/ 44 w 278"/>
                  <a:gd name="T53" fmla="*/ 102 h 260"/>
                  <a:gd name="T54" fmla="*/ 30 w 278"/>
                  <a:gd name="T55" fmla="*/ 73 h 260"/>
                  <a:gd name="T56" fmla="*/ 17 w 278"/>
                  <a:gd name="T57" fmla="*/ 45 h 260"/>
                  <a:gd name="T58" fmla="*/ 6 w 278"/>
                  <a:gd name="T59" fmla="*/ 22 h 260"/>
                  <a:gd name="T60" fmla="*/ 0 w 278"/>
                  <a:gd name="T61" fmla="*/ 6 h 260"/>
                  <a:gd name="T62" fmla="*/ 5 w 278"/>
                  <a:gd name="T6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8" h="260">
                    <a:moveTo>
                      <a:pt x="11" y="1"/>
                    </a:moveTo>
                    <a:lnTo>
                      <a:pt x="21" y="22"/>
                    </a:lnTo>
                    <a:lnTo>
                      <a:pt x="30" y="40"/>
                    </a:lnTo>
                    <a:lnTo>
                      <a:pt x="40" y="57"/>
                    </a:lnTo>
                    <a:lnTo>
                      <a:pt x="49" y="73"/>
                    </a:lnTo>
                    <a:lnTo>
                      <a:pt x="60" y="87"/>
                    </a:lnTo>
                    <a:lnTo>
                      <a:pt x="69" y="99"/>
                    </a:lnTo>
                    <a:lnTo>
                      <a:pt x="80" y="111"/>
                    </a:lnTo>
                    <a:lnTo>
                      <a:pt x="91" y="121"/>
                    </a:lnTo>
                    <a:lnTo>
                      <a:pt x="104" y="130"/>
                    </a:lnTo>
                    <a:lnTo>
                      <a:pt x="119" y="139"/>
                    </a:lnTo>
                    <a:lnTo>
                      <a:pt x="134" y="147"/>
                    </a:lnTo>
                    <a:lnTo>
                      <a:pt x="152" y="154"/>
                    </a:lnTo>
                    <a:lnTo>
                      <a:pt x="172" y="161"/>
                    </a:lnTo>
                    <a:lnTo>
                      <a:pt x="195" y="168"/>
                    </a:lnTo>
                    <a:lnTo>
                      <a:pt x="220" y="175"/>
                    </a:lnTo>
                    <a:lnTo>
                      <a:pt x="248" y="182"/>
                    </a:lnTo>
                    <a:lnTo>
                      <a:pt x="261" y="188"/>
                    </a:lnTo>
                    <a:lnTo>
                      <a:pt x="271" y="197"/>
                    </a:lnTo>
                    <a:lnTo>
                      <a:pt x="276" y="207"/>
                    </a:lnTo>
                    <a:lnTo>
                      <a:pt x="278" y="218"/>
                    </a:lnTo>
                    <a:lnTo>
                      <a:pt x="276" y="228"/>
                    </a:lnTo>
                    <a:lnTo>
                      <a:pt x="270" y="237"/>
                    </a:lnTo>
                    <a:lnTo>
                      <a:pt x="263" y="243"/>
                    </a:lnTo>
                    <a:lnTo>
                      <a:pt x="252" y="248"/>
                    </a:lnTo>
                    <a:lnTo>
                      <a:pt x="237" y="251"/>
                    </a:lnTo>
                    <a:lnTo>
                      <a:pt x="223" y="253"/>
                    </a:lnTo>
                    <a:lnTo>
                      <a:pt x="208" y="256"/>
                    </a:lnTo>
                    <a:lnTo>
                      <a:pt x="193" y="257"/>
                    </a:lnTo>
                    <a:lnTo>
                      <a:pt x="177" y="259"/>
                    </a:lnTo>
                    <a:lnTo>
                      <a:pt x="161" y="260"/>
                    </a:lnTo>
                    <a:lnTo>
                      <a:pt x="145" y="260"/>
                    </a:lnTo>
                    <a:lnTo>
                      <a:pt x="130" y="260"/>
                    </a:lnTo>
                    <a:lnTo>
                      <a:pt x="114" y="260"/>
                    </a:lnTo>
                    <a:lnTo>
                      <a:pt x="99" y="259"/>
                    </a:lnTo>
                    <a:lnTo>
                      <a:pt x="84" y="258"/>
                    </a:lnTo>
                    <a:lnTo>
                      <a:pt x="69" y="256"/>
                    </a:lnTo>
                    <a:lnTo>
                      <a:pt x="53" y="253"/>
                    </a:lnTo>
                    <a:lnTo>
                      <a:pt x="39" y="249"/>
                    </a:lnTo>
                    <a:lnTo>
                      <a:pt x="25" y="245"/>
                    </a:lnTo>
                    <a:lnTo>
                      <a:pt x="11" y="241"/>
                    </a:lnTo>
                    <a:lnTo>
                      <a:pt x="22" y="235"/>
                    </a:lnTo>
                    <a:lnTo>
                      <a:pt x="32" y="228"/>
                    </a:lnTo>
                    <a:lnTo>
                      <a:pt x="40" y="220"/>
                    </a:lnTo>
                    <a:lnTo>
                      <a:pt x="47" y="211"/>
                    </a:lnTo>
                    <a:lnTo>
                      <a:pt x="51" y="202"/>
                    </a:lnTo>
                    <a:lnTo>
                      <a:pt x="55" y="189"/>
                    </a:lnTo>
                    <a:lnTo>
                      <a:pt x="58" y="178"/>
                    </a:lnTo>
                    <a:lnTo>
                      <a:pt x="61" y="165"/>
                    </a:lnTo>
                    <a:lnTo>
                      <a:pt x="61" y="155"/>
                    </a:lnTo>
                    <a:lnTo>
                      <a:pt x="60" y="143"/>
                    </a:lnTo>
                    <a:lnTo>
                      <a:pt x="55" y="130"/>
                    </a:lnTo>
                    <a:lnTo>
                      <a:pt x="51" y="116"/>
                    </a:lnTo>
                    <a:lnTo>
                      <a:pt x="44" y="102"/>
                    </a:lnTo>
                    <a:lnTo>
                      <a:pt x="38" y="88"/>
                    </a:lnTo>
                    <a:lnTo>
                      <a:pt x="30" y="73"/>
                    </a:lnTo>
                    <a:lnTo>
                      <a:pt x="23" y="58"/>
                    </a:lnTo>
                    <a:lnTo>
                      <a:pt x="17" y="45"/>
                    </a:lnTo>
                    <a:lnTo>
                      <a:pt x="10" y="33"/>
                    </a:lnTo>
                    <a:lnTo>
                      <a:pt x="6" y="22"/>
                    </a:lnTo>
                    <a:lnTo>
                      <a:pt x="2" y="12"/>
                    </a:lnTo>
                    <a:lnTo>
                      <a:pt x="0" y="6"/>
                    </a:lnTo>
                    <a:lnTo>
                      <a:pt x="2" y="1"/>
                    </a:lnTo>
                    <a:lnTo>
                      <a:pt x="5" y="0"/>
                    </a:lnTo>
                    <a:lnTo>
                      <a:pt x="11" y="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469" name="Freeform 477">
                <a:extLst>
                  <a:ext uri="{FF2B5EF4-FFF2-40B4-BE49-F238E27FC236}">
                    <a16:creationId xmlns:a16="http://schemas.microsoft.com/office/drawing/2014/main" id="{884D993D-CDB6-75FE-6454-967B0422A419}"/>
                  </a:ext>
                </a:extLst>
              </p:cNvPr>
              <p:cNvSpPr>
                <a:spLocks/>
              </p:cNvSpPr>
              <p:nvPr/>
            </p:nvSpPr>
            <p:spPr bwMode="auto">
              <a:xfrm>
                <a:off x="1157" y="2061"/>
                <a:ext cx="972" cy="1230"/>
              </a:xfrm>
              <a:custGeom>
                <a:avLst/>
                <a:gdLst>
                  <a:gd name="T0" fmla="*/ 970 w 2918"/>
                  <a:gd name="T1" fmla="*/ 113 h 3691"/>
                  <a:gd name="T2" fmla="*/ 921 w 2918"/>
                  <a:gd name="T3" fmla="*/ 268 h 3691"/>
                  <a:gd name="T4" fmla="*/ 842 w 2918"/>
                  <a:gd name="T5" fmla="*/ 426 h 3691"/>
                  <a:gd name="T6" fmla="*/ 742 w 2918"/>
                  <a:gd name="T7" fmla="*/ 583 h 3691"/>
                  <a:gd name="T8" fmla="*/ 627 w 2918"/>
                  <a:gd name="T9" fmla="*/ 736 h 3691"/>
                  <a:gd name="T10" fmla="*/ 506 w 2918"/>
                  <a:gd name="T11" fmla="*/ 879 h 3691"/>
                  <a:gd name="T12" fmla="*/ 386 w 2918"/>
                  <a:gd name="T13" fmla="*/ 1009 h 3691"/>
                  <a:gd name="T14" fmla="*/ 275 w 2918"/>
                  <a:gd name="T15" fmla="*/ 1123 h 3691"/>
                  <a:gd name="T16" fmla="*/ 172 w 2918"/>
                  <a:gd name="T17" fmla="*/ 1236 h 3691"/>
                  <a:gd name="T18" fmla="*/ 91 w 2918"/>
                  <a:gd name="T19" fmla="*/ 1365 h 3691"/>
                  <a:gd name="T20" fmla="*/ 35 w 2918"/>
                  <a:gd name="T21" fmla="*/ 1507 h 3691"/>
                  <a:gd name="T22" fmla="*/ 5 w 2918"/>
                  <a:gd name="T23" fmla="*/ 1653 h 3691"/>
                  <a:gd name="T24" fmla="*/ 1 w 2918"/>
                  <a:gd name="T25" fmla="*/ 1801 h 3691"/>
                  <a:gd name="T26" fmla="*/ 20 w 2918"/>
                  <a:gd name="T27" fmla="*/ 1947 h 3691"/>
                  <a:gd name="T28" fmla="*/ 66 w 2918"/>
                  <a:gd name="T29" fmla="*/ 2087 h 3691"/>
                  <a:gd name="T30" fmla="*/ 134 w 2918"/>
                  <a:gd name="T31" fmla="*/ 2218 h 3691"/>
                  <a:gd name="T32" fmla="*/ 259 w 2918"/>
                  <a:gd name="T33" fmla="*/ 2383 h 3691"/>
                  <a:gd name="T34" fmla="*/ 388 w 2918"/>
                  <a:gd name="T35" fmla="*/ 2538 h 3691"/>
                  <a:gd name="T36" fmla="*/ 514 w 2918"/>
                  <a:gd name="T37" fmla="*/ 2665 h 3691"/>
                  <a:gd name="T38" fmla="*/ 639 w 2918"/>
                  <a:gd name="T39" fmla="*/ 2770 h 3691"/>
                  <a:gd name="T40" fmla="*/ 767 w 2918"/>
                  <a:gd name="T41" fmla="*/ 2861 h 3691"/>
                  <a:gd name="T42" fmla="*/ 905 w 2918"/>
                  <a:gd name="T43" fmla="*/ 2941 h 3691"/>
                  <a:gd name="T44" fmla="*/ 1055 w 2918"/>
                  <a:gd name="T45" fmla="*/ 3017 h 3691"/>
                  <a:gd name="T46" fmla="*/ 1222 w 2918"/>
                  <a:gd name="T47" fmla="*/ 3093 h 3691"/>
                  <a:gd name="T48" fmla="*/ 1320 w 2918"/>
                  <a:gd name="T49" fmla="*/ 3148 h 3691"/>
                  <a:gd name="T50" fmla="*/ 1380 w 2918"/>
                  <a:gd name="T51" fmla="*/ 3211 h 3691"/>
                  <a:gd name="T52" fmla="*/ 1434 w 2918"/>
                  <a:gd name="T53" fmla="*/ 3277 h 3691"/>
                  <a:gd name="T54" fmla="*/ 1484 w 2918"/>
                  <a:gd name="T55" fmla="*/ 3335 h 3691"/>
                  <a:gd name="T56" fmla="*/ 1534 w 2918"/>
                  <a:gd name="T57" fmla="*/ 3381 h 3691"/>
                  <a:gd name="T58" fmla="*/ 1587 w 2918"/>
                  <a:gd name="T59" fmla="*/ 3426 h 3691"/>
                  <a:gd name="T60" fmla="*/ 1643 w 2918"/>
                  <a:gd name="T61" fmla="*/ 3468 h 3691"/>
                  <a:gd name="T62" fmla="*/ 1703 w 2918"/>
                  <a:gd name="T63" fmla="*/ 3507 h 3691"/>
                  <a:gd name="T64" fmla="*/ 1766 w 2918"/>
                  <a:gd name="T65" fmla="*/ 3543 h 3691"/>
                  <a:gd name="T66" fmla="*/ 1833 w 2918"/>
                  <a:gd name="T67" fmla="*/ 3575 h 3691"/>
                  <a:gd name="T68" fmla="*/ 1902 w 2918"/>
                  <a:gd name="T69" fmla="*/ 3602 h 3691"/>
                  <a:gd name="T70" fmla="*/ 1972 w 2918"/>
                  <a:gd name="T71" fmla="*/ 3625 h 3691"/>
                  <a:gd name="T72" fmla="*/ 2059 w 2918"/>
                  <a:gd name="T73" fmla="*/ 3646 h 3691"/>
                  <a:gd name="T74" fmla="*/ 2144 w 2918"/>
                  <a:gd name="T75" fmla="*/ 3666 h 3691"/>
                  <a:gd name="T76" fmla="*/ 2222 w 2918"/>
                  <a:gd name="T77" fmla="*/ 3680 h 3691"/>
                  <a:gd name="T78" fmla="*/ 2299 w 2918"/>
                  <a:gd name="T79" fmla="*/ 3689 h 3691"/>
                  <a:gd name="T80" fmla="*/ 2349 w 2918"/>
                  <a:gd name="T81" fmla="*/ 3691 h 3691"/>
                  <a:gd name="T82" fmla="*/ 2402 w 2918"/>
                  <a:gd name="T83" fmla="*/ 3691 h 3691"/>
                  <a:gd name="T84" fmla="*/ 2460 w 2918"/>
                  <a:gd name="T85" fmla="*/ 3690 h 3691"/>
                  <a:gd name="T86" fmla="*/ 2522 w 2918"/>
                  <a:gd name="T87" fmla="*/ 3687 h 3691"/>
                  <a:gd name="T88" fmla="*/ 2583 w 2918"/>
                  <a:gd name="T89" fmla="*/ 3683 h 3691"/>
                  <a:gd name="T90" fmla="*/ 2643 w 2918"/>
                  <a:gd name="T91" fmla="*/ 3678 h 3691"/>
                  <a:gd name="T92" fmla="*/ 2694 w 2918"/>
                  <a:gd name="T93" fmla="*/ 3672 h 3691"/>
                  <a:gd name="T94" fmla="*/ 2736 w 2918"/>
                  <a:gd name="T95" fmla="*/ 3665 h 3691"/>
                  <a:gd name="T96" fmla="*/ 2789 w 2918"/>
                  <a:gd name="T97" fmla="*/ 3655 h 3691"/>
                  <a:gd name="T98" fmla="*/ 2842 w 2918"/>
                  <a:gd name="T99" fmla="*/ 3644 h 3691"/>
                  <a:gd name="T100" fmla="*/ 2885 w 2918"/>
                  <a:gd name="T101" fmla="*/ 3632 h 3691"/>
                  <a:gd name="T102" fmla="*/ 2914 w 2918"/>
                  <a:gd name="T103" fmla="*/ 3618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18" h="3691">
                    <a:moveTo>
                      <a:pt x="983" y="0"/>
                    </a:moveTo>
                    <a:lnTo>
                      <a:pt x="981" y="37"/>
                    </a:lnTo>
                    <a:lnTo>
                      <a:pt x="976" y="75"/>
                    </a:lnTo>
                    <a:lnTo>
                      <a:pt x="970" y="113"/>
                    </a:lnTo>
                    <a:lnTo>
                      <a:pt x="961" y="152"/>
                    </a:lnTo>
                    <a:lnTo>
                      <a:pt x="949" y="190"/>
                    </a:lnTo>
                    <a:lnTo>
                      <a:pt x="936" y="229"/>
                    </a:lnTo>
                    <a:lnTo>
                      <a:pt x="921" y="268"/>
                    </a:lnTo>
                    <a:lnTo>
                      <a:pt x="903" y="308"/>
                    </a:lnTo>
                    <a:lnTo>
                      <a:pt x="884" y="348"/>
                    </a:lnTo>
                    <a:lnTo>
                      <a:pt x="864" y="387"/>
                    </a:lnTo>
                    <a:lnTo>
                      <a:pt x="842" y="426"/>
                    </a:lnTo>
                    <a:lnTo>
                      <a:pt x="819" y="466"/>
                    </a:lnTo>
                    <a:lnTo>
                      <a:pt x="795" y="506"/>
                    </a:lnTo>
                    <a:lnTo>
                      <a:pt x="768" y="544"/>
                    </a:lnTo>
                    <a:lnTo>
                      <a:pt x="742" y="583"/>
                    </a:lnTo>
                    <a:lnTo>
                      <a:pt x="715" y="622"/>
                    </a:lnTo>
                    <a:lnTo>
                      <a:pt x="687" y="660"/>
                    </a:lnTo>
                    <a:lnTo>
                      <a:pt x="656" y="698"/>
                    </a:lnTo>
                    <a:lnTo>
                      <a:pt x="627" y="736"/>
                    </a:lnTo>
                    <a:lnTo>
                      <a:pt x="597" y="773"/>
                    </a:lnTo>
                    <a:lnTo>
                      <a:pt x="568" y="808"/>
                    </a:lnTo>
                    <a:lnTo>
                      <a:pt x="536" y="843"/>
                    </a:lnTo>
                    <a:lnTo>
                      <a:pt x="506" y="879"/>
                    </a:lnTo>
                    <a:lnTo>
                      <a:pt x="476" y="913"/>
                    </a:lnTo>
                    <a:lnTo>
                      <a:pt x="446" y="945"/>
                    </a:lnTo>
                    <a:lnTo>
                      <a:pt x="417" y="977"/>
                    </a:lnTo>
                    <a:lnTo>
                      <a:pt x="386" y="1009"/>
                    </a:lnTo>
                    <a:lnTo>
                      <a:pt x="357" y="1039"/>
                    </a:lnTo>
                    <a:lnTo>
                      <a:pt x="329" y="1068"/>
                    </a:lnTo>
                    <a:lnTo>
                      <a:pt x="303" y="1096"/>
                    </a:lnTo>
                    <a:lnTo>
                      <a:pt x="275" y="1123"/>
                    </a:lnTo>
                    <a:lnTo>
                      <a:pt x="249" y="1149"/>
                    </a:lnTo>
                    <a:lnTo>
                      <a:pt x="222" y="1176"/>
                    </a:lnTo>
                    <a:lnTo>
                      <a:pt x="196" y="1206"/>
                    </a:lnTo>
                    <a:lnTo>
                      <a:pt x="172" y="1236"/>
                    </a:lnTo>
                    <a:lnTo>
                      <a:pt x="149" y="1268"/>
                    </a:lnTo>
                    <a:lnTo>
                      <a:pt x="128" y="1300"/>
                    </a:lnTo>
                    <a:lnTo>
                      <a:pt x="108" y="1332"/>
                    </a:lnTo>
                    <a:lnTo>
                      <a:pt x="91" y="1365"/>
                    </a:lnTo>
                    <a:lnTo>
                      <a:pt x="75" y="1400"/>
                    </a:lnTo>
                    <a:lnTo>
                      <a:pt x="61" y="1435"/>
                    </a:lnTo>
                    <a:lnTo>
                      <a:pt x="46" y="1470"/>
                    </a:lnTo>
                    <a:lnTo>
                      <a:pt x="35" y="1507"/>
                    </a:lnTo>
                    <a:lnTo>
                      <a:pt x="25" y="1543"/>
                    </a:lnTo>
                    <a:lnTo>
                      <a:pt x="17" y="1579"/>
                    </a:lnTo>
                    <a:lnTo>
                      <a:pt x="11" y="1615"/>
                    </a:lnTo>
                    <a:lnTo>
                      <a:pt x="5" y="1653"/>
                    </a:lnTo>
                    <a:lnTo>
                      <a:pt x="2" y="1689"/>
                    </a:lnTo>
                    <a:lnTo>
                      <a:pt x="0" y="1727"/>
                    </a:lnTo>
                    <a:lnTo>
                      <a:pt x="0" y="1764"/>
                    </a:lnTo>
                    <a:lnTo>
                      <a:pt x="1" y="1801"/>
                    </a:lnTo>
                    <a:lnTo>
                      <a:pt x="3" y="1838"/>
                    </a:lnTo>
                    <a:lnTo>
                      <a:pt x="7" y="1875"/>
                    </a:lnTo>
                    <a:lnTo>
                      <a:pt x="13" y="1912"/>
                    </a:lnTo>
                    <a:lnTo>
                      <a:pt x="20" y="1947"/>
                    </a:lnTo>
                    <a:lnTo>
                      <a:pt x="29" y="1983"/>
                    </a:lnTo>
                    <a:lnTo>
                      <a:pt x="39" y="2019"/>
                    </a:lnTo>
                    <a:lnTo>
                      <a:pt x="52" y="2053"/>
                    </a:lnTo>
                    <a:lnTo>
                      <a:pt x="66" y="2087"/>
                    </a:lnTo>
                    <a:lnTo>
                      <a:pt x="81" y="2121"/>
                    </a:lnTo>
                    <a:lnTo>
                      <a:pt x="97" y="2154"/>
                    </a:lnTo>
                    <a:lnTo>
                      <a:pt x="115" y="2186"/>
                    </a:lnTo>
                    <a:lnTo>
                      <a:pt x="134" y="2218"/>
                    </a:lnTo>
                    <a:lnTo>
                      <a:pt x="155" y="2248"/>
                    </a:lnTo>
                    <a:lnTo>
                      <a:pt x="191" y="2296"/>
                    </a:lnTo>
                    <a:lnTo>
                      <a:pt x="225" y="2340"/>
                    </a:lnTo>
                    <a:lnTo>
                      <a:pt x="259" y="2383"/>
                    </a:lnTo>
                    <a:lnTo>
                      <a:pt x="291" y="2425"/>
                    </a:lnTo>
                    <a:lnTo>
                      <a:pt x="325" y="2464"/>
                    </a:lnTo>
                    <a:lnTo>
                      <a:pt x="357" y="2501"/>
                    </a:lnTo>
                    <a:lnTo>
                      <a:pt x="388" y="2538"/>
                    </a:lnTo>
                    <a:lnTo>
                      <a:pt x="421" y="2572"/>
                    </a:lnTo>
                    <a:lnTo>
                      <a:pt x="452" y="2604"/>
                    </a:lnTo>
                    <a:lnTo>
                      <a:pt x="482" y="2634"/>
                    </a:lnTo>
                    <a:lnTo>
                      <a:pt x="514" y="2665"/>
                    </a:lnTo>
                    <a:lnTo>
                      <a:pt x="545" y="2693"/>
                    </a:lnTo>
                    <a:lnTo>
                      <a:pt x="576" y="2720"/>
                    </a:lnTo>
                    <a:lnTo>
                      <a:pt x="607" y="2745"/>
                    </a:lnTo>
                    <a:lnTo>
                      <a:pt x="639" y="2770"/>
                    </a:lnTo>
                    <a:lnTo>
                      <a:pt x="671" y="2795"/>
                    </a:lnTo>
                    <a:lnTo>
                      <a:pt x="702" y="2818"/>
                    </a:lnTo>
                    <a:lnTo>
                      <a:pt x="735" y="2840"/>
                    </a:lnTo>
                    <a:lnTo>
                      <a:pt x="767" y="2861"/>
                    </a:lnTo>
                    <a:lnTo>
                      <a:pt x="801" y="2881"/>
                    </a:lnTo>
                    <a:lnTo>
                      <a:pt x="835" y="2902"/>
                    </a:lnTo>
                    <a:lnTo>
                      <a:pt x="870" y="2922"/>
                    </a:lnTo>
                    <a:lnTo>
                      <a:pt x="905" y="2941"/>
                    </a:lnTo>
                    <a:lnTo>
                      <a:pt x="942" y="2960"/>
                    </a:lnTo>
                    <a:lnTo>
                      <a:pt x="978" y="2979"/>
                    </a:lnTo>
                    <a:lnTo>
                      <a:pt x="1016" y="2998"/>
                    </a:lnTo>
                    <a:lnTo>
                      <a:pt x="1055" y="3017"/>
                    </a:lnTo>
                    <a:lnTo>
                      <a:pt x="1095" y="3035"/>
                    </a:lnTo>
                    <a:lnTo>
                      <a:pt x="1136" y="3055"/>
                    </a:lnTo>
                    <a:lnTo>
                      <a:pt x="1179" y="3074"/>
                    </a:lnTo>
                    <a:lnTo>
                      <a:pt x="1222" y="3093"/>
                    </a:lnTo>
                    <a:lnTo>
                      <a:pt x="1267" y="3113"/>
                    </a:lnTo>
                    <a:lnTo>
                      <a:pt x="1286" y="3123"/>
                    </a:lnTo>
                    <a:lnTo>
                      <a:pt x="1303" y="3135"/>
                    </a:lnTo>
                    <a:lnTo>
                      <a:pt x="1320" y="3148"/>
                    </a:lnTo>
                    <a:lnTo>
                      <a:pt x="1336" y="3163"/>
                    </a:lnTo>
                    <a:lnTo>
                      <a:pt x="1351" y="3179"/>
                    </a:lnTo>
                    <a:lnTo>
                      <a:pt x="1366" y="3195"/>
                    </a:lnTo>
                    <a:lnTo>
                      <a:pt x="1380" y="3211"/>
                    </a:lnTo>
                    <a:lnTo>
                      <a:pt x="1394" y="3228"/>
                    </a:lnTo>
                    <a:lnTo>
                      <a:pt x="1409" y="3245"/>
                    </a:lnTo>
                    <a:lnTo>
                      <a:pt x="1421" y="3261"/>
                    </a:lnTo>
                    <a:lnTo>
                      <a:pt x="1434" y="3277"/>
                    </a:lnTo>
                    <a:lnTo>
                      <a:pt x="1447" y="3292"/>
                    </a:lnTo>
                    <a:lnTo>
                      <a:pt x="1459" y="3308"/>
                    </a:lnTo>
                    <a:lnTo>
                      <a:pt x="1472" y="3322"/>
                    </a:lnTo>
                    <a:lnTo>
                      <a:pt x="1484" y="3335"/>
                    </a:lnTo>
                    <a:lnTo>
                      <a:pt x="1497" y="3346"/>
                    </a:lnTo>
                    <a:lnTo>
                      <a:pt x="1508" y="3358"/>
                    </a:lnTo>
                    <a:lnTo>
                      <a:pt x="1520" y="3370"/>
                    </a:lnTo>
                    <a:lnTo>
                      <a:pt x="1534" y="3381"/>
                    </a:lnTo>
                    <a:lnTo>
                      <a:pt x="1547" y="3392"/>
                    </a:lnTo>
                    <a:lnTo>
                      <a:pt x="1560" y="3403"/>
                    </a:lnTo>
                    <a:lnTo>
                      <a:pt x="1573" y="3415"/>
                    </a:lnTo>
                    <a:lnTo>
                      <a:pt x="1587" y="3426"/>
                    </a:lnTo>
                    <a:lnTo>
                      <a:pt x="1600" y="3437"/>
                    </a:lnTo>
                    <a:lnTo>
                      <a:pt x="1614" y="3448"/>
                    </a:lnTo>
                    <a:lnTo>
                      <a:pt x="1628" y="3458"/>
                    </a:lnTo>
                    <a:lnTo>
                      <a:pt x="1643" y="3468"/>
                    </a:lnTo>
                    <a:lnTo>
                      <a:pt x="1658" y="3478"/>
                    </a:lnTo>
                    <a:lnTo>
                      <a:pt x="1673" y="3489"/>
                    </a:lnTo>
                    <a:lnTo>
                      <a:pt x="1688" y="3498"/>
                    </a:lnTo>
                    <a:lnTo>
                      <a:pt x="1703" y="3507"/>
                    </a:lnTo>
                    <a:lnTo>
                      <a:pt x="1719" y="3517"/>
                    </a:lnTo>
                    <a:lnTo>
                      <a:pt x="1734" y="3526"/>
                    </a:lnTo>
                    <a:lnTo>
                      <a:pt x="1750" y="3534"/>
                    </a:lnTo>
                    <a:lnTo>
                      <a:pt x="1766" y="3543"/>
                    </a:lnTo>
                    <a:lnTo>
                      <a:pt x="1783" y="3551"/>
                    </a:lnTo>
                    <a:lnTo>
                      <a:pt x="1799" y="3560"/>
                    </a:lnTo>
                    <a:lnTo>
                      <a:pt x="1816" y="3568"/>
                    </a:lnTo>
                    <a:lnTo>
                      <a:pt x="1833" y="3575"/>
                    </a:lnTo>
                    <a:lnTo>
                      <a:pt x="1850" y="3582"/>
                    </a:lnTo>
                    <a:lnTo>
                      <a:pt x="1866" y="3589"/>
                    </a:lnTo>
                    <a:lnTo>
                      <a:pt x="1883" y="3595"/>
                    </a:lnTo>
                    <a:lnTo>
                      <a:pt x="1902" y="3602"/>
                    </a:lnTo>
                    <a:lnTo>
                      <a:pt x="1919" y="3608"/>
                    </a:lnTo>
                    <a:lnTo>
                      <a:pt x="1936" y="3614"/>
                    </a:lnTo>
                    <a:lnTo>
                      <a:pt x="1954" y="3619"/>
                    </a:lnTo>
                    <a:lnTo>
                      <a:pt x="1972" y="3625"/>
                    </a:lnTo>
                    <a:lnTo>
                      <a:pt x="1990" y="3629"/>
                    </a:lnTo>
                    <a:lnTo>
                      <a:pt x="2013" y="3635"/>
                    </a:lnTo>
                    <a:lnTo>
                      <a:pt x="2037" y="3641"/>
                    </a:lnTo>
                    <a:lnTo>
                      <a:pt x="2059" y="3646"/>
                    </a:lnTo>
                    <a:lnTo>
                      <a:pt x="2081" y="3651"/>
                    </a:lnTo>
                    <a:lnTo>
                      <a:pt x="2102" y="3657"/>
                    </a:lnTo>
                    <a:lnTo>
                      <a:pt x="2123" y="3661"/>
                    </a:lnTo>
                    <a:lnTo>
                      <a:pt x="2144" y="3666"/>
                    </a:lnTo>
                    <a:lnTo>
                      <a:pt x="2164" y="3670"/>
                    </a:lnTo>
                    <a:lnTo>
                      <a:pt x="2184" y="3674"/>
                    </a:lnTo>
                    <a:lnTo>
                      <a:pt x="2203" y="3677"/>
                    </a:lnTo>
                    <a:lnTo>
                      <a:pt x="2222" y="3680"/>
                    </a:lnTo>
                    <a:lnTo>
                      <a:pt x="2241" y="3683"/>
                    </a:lnTo>
                    <a:lnTo>
                      <a:pt x="2260" y="3686"/>
                    </a:lnTo>
                    <a:lnTo>
                      <a:pt x="2280" y="3688"/>
                    </a:lnTo>
                    <a:lnTo>
                      <a:pt x="2299" y="3689"/>
                    </a:lnTo>
                    <a:lnTo>
                      <a:pt x="2318" y="3690"/>
                    </a:lnTo>
                    <a:lnTo>
                      <a:pt x="2328" y="3691"/>
                    </a:lnTo>
                    <a:lnTo>
                      <a:pt x="2338" y="3691"/>
                    </a:lnTo>
                    <a:lnTo>
                      <a:pt x="2349" y="3691"/>
                    </a:lnTo>
                    <a:lnTo>
                      <a:pt x="2361" y="3691"/>
                    </a:lnTo>
                    <a:lnTo>
                      <a:pt x="2374" y="3691"/>
                    </a:lnTo>
                    <a:lnTo>
                      <a:pt x="2388" y="3691"/>
                    </a:lnTo>
                    <a:lnTo>
                      <a:pt x="2402" y="3691"/>
                    </a:lnTo>
                    <a:lnTo>
                      <a:pt x="2416" y="3691"/>
                    </a:lnTo>
                    <a:lnTo>
                      <a:pt x="2429" y="3691"/>
                    </a:lnTo>
                    <a:lnTo>
                      <a:pt x="2445" y="3690"/>
                    </a:lnTo>
                    <a:lnTo>
                      <a:pt x="2460" y="3690"/>
                    </a:lnTo>
                    <a:lnTo>
                      <a:pt x="2475" y="3690"/>
                    </a:lnTo>
                    <a:lnTo>
                      <a:pt x="2490" y="3689"/>
                    </a:lnTo>
                    <a:lnTo>
                      <a:pt x="2505" y="3688"/>
                    </a:lnTo>
                    <a:lnTo>
                      <a:pt x="2522" y="3687"/>
                    </a:lnTo>
                    <a:lnTo>
                      <a:pt x="2537" y="3687"/>
                    </a:lnTo>
                    <a:lnTo>
                      <a:pt x="2552" y="3686"/>
                    </a:lnTo>
                    <a:lnTo>
                      <a:pt x="2568" y="3685"/>
                    </a:lnTo>
                    <a:lnTo>
                      <a:pt x="2583" y="3683"/>
                    </a:lnTo>
                    <a:lnTo>
                      <a:pt x="2598" y="3682"/>
                    </a:lnTo>
                    <a:lnTo>
                      <a:pt x="2613" y="3681"/>
                    </a:lnTo>
                    <a:lnTo>
                      <a:pt x="2627" y="3679"/>
                    </a:lnTo>
                    <a:lnTo>
                      <a:pt x="2643" y="3678"/>
                    </a:lnTo>
                    <a:lnTo>
                      <a:pt x="2656" y="3677"/>
                    </a:lnTo>
                    <a:lnTo>
                      <a:pt x="2669" y="3676"/>
                    </a:lnTo>
                    <a:lnTo>
                      <a:pt x="2682" y="3674"/>
                    </a:lnTo>
                    <a:lnTo>
                      <a:pt x="2694" y="3672"/>
                    </a:lnTo>
                    <a:lnTo>
                      <a:pt x="2706" y="3671"/>
                    </a:lnTo>
                    <a:lnTo>
                      <a:pt x="2716" y="3669"/>
                    </a:lnTo>
                    <a:lnTo>
                      <a:pt x="2726" y="3667"/>
                    </a:lnTo>
                    <a:lnTo>
                      <a:pt x="2736" y="3665"/>
                    </a:lnTo>
                    <a:lnTo>
                      <a:pt x="2744" y="3663"/>
                    </a:lnTo>
                    <a:lnTo>
                      <a:pt x="2760" y="3660"/>
                    </a:lnTo>
                    <a:lnTo>
                      <a:pt x="2775" y="3657"/>
                    </a:lnTo>
                    <a:lnTo>
                      <a:pt x="2789" y="3655"/>
                    </a:lnTo>
                    <a:lnTo>
                      <a:pt x="2803" y="3652"/>
                    </a:lnTo>
                    <a:lnTo>
                      <a:pt x="2817" y="3649"/>
                    </a:lnTo>
                    <a:lnTo>
                      <a:pt x="2829" y="3646"/>
                    </a:lnTo>
                    <a:lnTo>
                      <a:pt x="2842" y="3644"/>
                    </a:lnTo>
                    <a:lnTo>
                      <a:pt x="2854" y="3641"/>
                    </a:lnTo>
                    <a:lnTo>
                      <a:pt x="2864" y="3638"/>
                    </a:lnTo>
                    <a:lnTo>
                      <a:pt x="2875" y="3635"/>
                    </a:lnTo>
                    <a:lnTo>
                      <a:pt x="2885" y="3632"/>
                    </a:lnTo>
                    <a:lnTo>
                      <a:pt x="2894" y="3629"/>
                    </a:lnTo>
                    <a:lnTo>
                      <a:pt x="2902" y="3625"/>
                    </a:lnTo>
                    <a:lnTo>
                      <a:pt x="2908" y="3622"/>
                    </a:lnTo>
                    <a:lnTo>
                      <a:pt x="2914" y="3618"/>
                    </a:lnTo>
                    <a:lnTo>
                      <a:pt x="2918" y="36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470" name="Freeform 478">
                <a:extLst>
                  <a:ext uri="{FF2B5EF4-FFF2-40B4-BE49-F238E27FC236}">
                    <a16:creationId xmlns:a16="http://schemas.microsoft.com/office/drawing/2014/main" id="{4B517F83-FBB1-4C49-E3A0-1C724E0CAA71}"/>
                  </a:ext>
                </a:extLst>
              </p:cNvPr>
              <p:cNvSpPr>
                <a:spLocks/>
              </p:cNvSpPr>
              <p:nvPr/>
            </p:nvSpPr>
            <p:spPr bwMode="auto">
              <a:xfrm>
                <a:off x="1767" y="3204"/>
                <a:ext cx="318" cy="55"/>
              </a:xfrm>
              <a:custGeom>
                <a:avLst/>
                <a:gdLst>
                  <a:gd name="T0" fmla="*/ 933 w 952"/>
                  <a:gd name="T1" fmla="*/ 79 h 167"/>
                  <a:gd name="T2" fmla="*/ 893 w 952"/>
                  <a:gd name="T3" fmla="*/ 74 h 167"/>
                  <a:gd name="T4" fmla="*/ 853 w 952"/>
                  <a:gd name="T5" fmla="*/ 68 h 167"/>
                  <a:gd name="T6" fmla="*/ 813 w 952"/>
                  <a:gd name="T7" fmla="*/ 59 h 167"/>
                  <a:gd name="T8" fmla="*/ 772 w 952"/>
                  <a:gd name="T9" fmla="*/ 50 h 167"/>
                  <a:gd name="T10" fmla="*/ 734 w 952"/>
                  <a:gd name="T11" fmla="*/ 38 h 167"/>
                  <a:gd name="T12" fmla="*/ 697 w 952"/>
                  <a:gd name="T13" fmla="*/ 25 h 167"/>
                  <a:gd name="T14" fmla="*/ 662 w 952"/>
                  <a:gd name="T15" fmla="*/ 10 h 167"/>
                  <a:gd name="T16" fmla="*/ 639 w 952"/>
                  <a:gd name="T17" fmla="*/ 1 h 167"/>
                  <a:gd name="T18" fmla="*/ 618 w 952"/>
                  <a:gd name="T19" fmla="*/ 1 h 167"/>
                  <a:gd name="T20" fmla="*/ 592 w 952"/>
                  <a:gd name="T21" fmla="*/ 4 h 167"/>
                  <a:gd name="T22" fmla="*/ 562 w 952"/>
                  <a:gd name="T23" fmla="*/ 9 h 167"/>
                  <a:gd name="T24" fmla="*/ 527 w 952"/>
                  <a:gd name="T25" fmla="*/ 16 h 167"/>
                  <a:gd name="T26" fmla="*/ 489 w 952"/>
                  <a:gd name="T27" fmla="*/ 26 h 167"/>
                  <a:gd name="T28" fmla="*/ 449 w 952"/>
                  <a:gd name="T29" fmla="*/ 37 h 167"/>
                  <a:gd name="T30" fmla="*/ 404 w 952"/>
                  <a:gd name="T31" fmla="*/ 49 h 167"/>
                  <a:gd name="T32" fmla="*/ 359 w 952"/>
                  <a:gd name="T33" fmla="*/ 61 h 167"/>
                  <a:gd name="T34" fmla="*/ 313 w 952"/>
                  <a:gd name="T35" fmla="*/ 75 h 167"/>
                  <a:gd name="T36" fmla="*/ 263 w 952"/>
                  <a:gd name="T37" fmla="*/ 88 h 167"/>
                  <a:gd name="T38" fmla="*/ 215 w 952"/>
                  <a:gd name="T39" fmla="*/ 101 h 167"/>
                  <a:gd name="T40" fmla="*/ 165 w 952"/>
                  <a:gd name="T41" fmla="*/ 113 h 167"/>
                  <a:gd name="T42" fmla="*/ 117 w 952"/>
                  <a:gd name="T43" fmla="*/ 125 h 167"/>
                  <a:gd name="T44" fmla="*/ 70 w 952"/>
                  <a:gd name="T45" fmla="*/ 135 h 167"/>
                  <a:gd name="T46" fmla="*/ 23 w 952"/>
                  <a:gd name="T47" fmla="*/ 143 h 167"/>
                  <a:gd name="T48" fmla="*/ 11 w 952"/>
                  <a:gd name="T49" fmla="*/ 151 h 167"/>
                  <a:gd name="T50" fmla="*/ 36 w 952"/>
                  <a:gd name="T51" fmla="*/ 158 h 167"/>
                  <a:gd name="T52" fmla="*/ 65 w 952"/>
                  <a:gd name="T53" fmla="*/ 162 h 167"/>
                  <a:gd name="T54" fmla="*/ 99 w 952"/>
                  <a:gd name="T55" fmla="*/ 165 h 167"/>
                  <a:gd name="T56" fmla="*/ 133 w 952"/>
                  <a:gd name="T57" fmla="*/ 166 h 167"/>
                  <a:gd name="T58" fmla="*/ 168 w 952"/>
                  <a:gd name="T59" fmla="*/ 167 h 167"/>
                  <a:gd name="T60" fmla="*/ 203 w 952"/>
                  <a:gd name="T61" fmla="*/ 166 h 167"/>
                  <a:gd name="T62" fmla="*/ 235 w 952"/>
                  <a:gd name="T63" fmla="*/ 165 h 167"/>
                  <a:gd name="T64" fmla="*/ 263 w 952"/>
                  <a:gd name="T65" fmla="*/ 165 h 167"/>
                  <a:gd name="T66" fmla="*/ 293 w 952"/>
                  <a:gd name="T67" fmla="*/ 166 h 167"/>
                  <a:gd name="T68" fmla="*/ 322 w 952"/>
                  <a:gd name="T69" fmla="*/ 166 h 167"/>
                  <a:gd name="T70" fmla="*/ 350 w 952"/>
                  <a:gd name="T71" fmla="*/ 166 h 167"/>
                  <a:gd name="T72" fmla="*/ 377 w 952"/>
                  <a:gd name="T73" fmla="*/ 165 h 167"/>
                  <a:gd name="T74" fmla="*/ 405 w 952"/>
                  <a:gd name="T75" fmla="*/ 165 h 167"/>
                  <a:gd name="T76" fmla="*/ 434 w 952"/>
                  <a:gd name="T77" fmla="*/ 163 h 167"/>
                  <a:gd name="T78" fmla="*/ 463 w 952"/>
                  <a:gd name="T79" fmla="*/ 163 h 167"/>
                  <a:gd name="T80" fmla="*/ 492 w 952"/>
                  <a:gd name="T81" fmla="*/ 160 h 167"/>
                  <a:gd name="T82" fmla="*/ 524 w 952"/>
                  <a:gd name="T83" fmla="*/ 155 h 167"/>
                  <a:gd name="T84" fmla="*/ 557 w 952"/>
                  <a:gd name="T85" fmla="*/ 148 h 167"/>
                  <a:gd name="T86" fmla="*/ 590 w 952"/>
                  <a:gd name="T87" fmla="*/ 138 h 167"/>
                  <a:gd name="T88" fmla="*/ 621 w 952"/>
                  <a:gd name="T89" fmla="*/ 127 h 167"/>
                  <a:gd name="T90" fmla="*/ 650 w 952"/>
                  <a:gd name="T91" fmla="*/ 116 h 167"/>
                  <a:gd name="T92" fmla="*/ 678 w 952"/>
                  <a:gd name="T93" fmla="*/ 106 h 167"/>
                  <a:gd name="T94" fmla="*/ 700 w 952"/>
                  <a:gd name="T95" fmla="*/ 95 h 167"/>
                  <a:gd name="T96" fmla="*/ 727 w 952"/>
                  <a:gd name="T97" fmla="*/ 94 h 167"/>
                  <a:gd name="T98" fmla="*/ 762 w 952"/>
                  <a:gd name="T99" fmla="*/ 98 h 167"/>
                  <a:gd name="T100" fmla="*/ 796 w 952"/>
                  <a:gd name="T101" fmla="*/ 100 h 167"/>
                  <a:gd name="T102" fmla="*/ 829 w 952"/>
                  <a:gd name="T103" fmla="*/ 100 h 167"/>
                  <a:gd name="T104" fmla="*/ 859 w 952"/>
                  <a:gd name="T105" fmla="*/ 99 h 167"/>
                  <a:gd name="T106" fmla="*/ 887 w 952"/>
                  <a:gd name="T107" fmla="*/ 96 h 167"/>
                  <a:gd name="T108" fmla="*/ 914 w 952"/>
                  <a:gd name="T109" fmla="*/ 91 h 167"/>
                  <a:gd name="T110" fmla="*/ 940 w 952"/>
                  <a:gd name="T111" fmla="*/ 8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2" h="167">
                    <a:moveTo>
                      <a:pt x="952" y="82"/>
                    </a:moveTo>
                    <a:lnTo>
                      <a:pt x="933" y="79"/>
                    </a:lnTo>
                    <a:lnTo>
                      <a:pt x="913" y="77"/>
                    </a:lnTo>
                    <a:lnTo>
                      <a:pt x="893" y="74"/>
                    </a:lnTo>
                    <a:lnTo>
                      <a:pt x="873" y="71"/>
                    </a:lnTo>
                    <a:lnTo>
                      <a:pt x="853" y="68"/>
                    </a:lnTo>
                    <a:lnTo>
                      <a:pt x="833" y="64"/>
                    </a:lnTo>
                    <a:lnTo>
                      <a:pt x="813" y="59"/>
                    </a:lnTo>
                    <a:lnTo>
                      <a:pt x="792" y="55"/>
                    </a:lnTo>
                    <a:lnTo>
                      <a:pt x="772" y="50"/>
                    </a:lnTo>
                    <a:lnTo>
                      <a:pt x="753" y="44"/>
                    </a:lnTo>
                    <a:lnTo>
                      <a:pt x="734" y="38"/>
                    </a:lnTo>
                    <a:lnTo>
                      <a:pt x="715" y="32"/>
                    </a:lnTo>
                    <a:lnTo>
                      <a:pt x="697" y="25"/>
                    </a:lnTo>
                    <a:lnTo>
                      <a:pt x="680" y="18"/>
                    </a:lnTo>
                    <a:lnTo>
                      <a:pt x="662" y="10"/>
                    </a:lnTo>
                    <a:lnTo>
                      <a:pt x="647" y="2"/>
                    </a:lnTo>
                    <a:lnTo>
                      <a:pt x="639" y="1"/>
                    </a:lnTo>
                    <a:lnTo>
                      <a:pt x="628" y="0"/>
                    </a:lnTo>
                    <a:lnTo>
                      <a:pt x="618" y="1"/>
                    </a:lnTo>
                    <a:lnTo>
                      <a:pt x="606" y="2"/>
                    </a:lnTo>
                    <a:lnTo>
                      <a:pt x="592" y="4"/>
                    </a:lnTo>
                    <a:lnTo>
                      <a:pt x="577" y="6"/>
                    </a:lnTo>
                    <a:lnTo>
                      <a:pt x="562" y="9"/>
                    </a:lnTo>
                    <a:lnTo>
                      <a:pt x="544" y="12"/>
                    </a:lnTo>
                    <a:lnTo>
                      <a:pt x="527" y="16"/>
                    </a:lnTo>
                    <a:lnTo>
                      <a:pt x="509" y="21"/>
                    </a:lnTo>
                    <a:lnTo>
                      <a:pt x="489" y="26"/>
                    </a:lnTo>
                    <a:lnTo>
                      <a:pt x="469" y="31"/>
                    </a:lnTo>
                    <a:lnTo>
                      <a:pt x="449" y="37"/>
                    </a:lnTo>
                    <a:lnTo>
                      <a:pt x="426" y="42"/>
                    </a:lnTo>
                    <a:lnTo>
                      <a:pt x="404" y="49"/>
                    </a:lnTo>
                    <a:lnTo>
                      <a:pt x="382" y="55"/>
                    </a:lnTo>
                    <a:lnTo>
                      <a:pt x="359" y="61"/>
                    </a:lnTo>
                    <a:lnTo>
                      <a:pt x="335" y="68"/>
                    </a:lnTo>
                    <a:lnTo>
                      <a:pt x="313" y="75"/>
                    </a:lnTo>
                    <a:lnTo>
                      <a:pt x="287" y="82"/>
                    </a:lnTo>
                    <a:lnTo>
                      <a:pt x="263" y="88"/>
                    </a:lnTo>
                    <a:lnTo>
                      <a:pt x="239" y="94"/>
                    </a:lnTo>
                    <a:lnTo>
                      <a:pt x="215" y="101"/>
                    </a:lnTo>
                    <a:lnTo>
                      <a:pt x="191" y="107"/>
                    </a:lnTo>
                    <a:lnTo>
                      <a:pt x="165" y="113"/>
                    </a:lnTo>
                    <a:lnTo>
                      <a:pt x="141" y="119"/>
                    </a:lnTo>
                    <a:lnTo>
                      <a:pt x="117" y="125"/>
                    </a:lnTo>
                    <a:lnTo>
                      <a:pt x="93" y="130"/>
                    </a:lnTo>
                    <a:lnTo>
                      <a:pt x="70" y="135"/>
                    </a:lnTo>
                    <a:lnTo>
                      <a:pt x="45" y="139"/>
                    </a:lnTo>
                    <a:lnTo>
                      <a:pt x="23" y="143"/>
                    </a:lnTo>
                    <a:lnTo>
                      <a:pt x="0" y="146"/>
                    </a:lnTo>
                    <a:lnTo>
                      <a:pt x="11" y="151"/>
                    </a:lnTo>
                    <a:lnTo>
                      <a:pt x="22" y="154"/>
                    </a:lnTo>
                    <a:lnTo>
                      <a:pt x="36" y="158"/>
                    </a:lnTo>
                    <a:lnTo>
                      <a:pt x="49" y="160"/>
                    </a:lnTo>
                    <a:lnTo>
                      <a:pt x="65" y="162"/>
                    </a:lnTo>
                    <a:lnTo>
                      <a:pt x="82" y="163"/>
                    </a:lnTo>
                    <a:lnTo>
                      <a:pt x="99" y="165"/>
                    </a:lnTo>
                    <a:lnTo>
                      <a:pt x="116" y="165"/>
                    </a:lnTo>
                    <a:lnTo>
                      <a:pt x="133" y="166"/>
                    </a:lnTo>
                    <a:lnTo>
                      <a:pt x="151" y="167"/>
                    </a:lnTo>
                    <a:lnTo>
                      <a:pt x="168" y="167"/>
                    </a:lnTo>
                    <a:lnTo>
                      <a:pt x="186" y="167"/>
                    </a:lnTo>
                    <a:lnTo>
                      <a:pt x="203" y="166"/>
                    </a:lnTo>
                    <a:lnTo>
                      <a:pt x="219" y="166"/>
                    </a:lnTo>
                    <a:lnTo>
                      <a:pt x="235" y="165"/>
                    </a:lnTo>
                    <a:lnTo>
                      <a:pt x="249" y="165"/>
                    </a:lnTo>
                    <a:lnTo>
                      <a:pt x="263" y="165"/>
                    </a:lnTo>
                    <a:lnTo>
                      <a:pt x="278" y="165"/>
                    </a:lnTo>
                    <a:lnTo>
                      <a:pt x="293" y="166"/>
                    </a:lnTo>
                    <a:lnTo>
                      <a:pt x="308" y="166"/>
                    </a:lnTo>
                    <a:lnTo>
                      <a:pt x="322" y="166"/>
                    </a:lnTo>
                    <a:lnTo>
                      <a:pt x="335" y="166"/>
                    </a:lnTo>
                    <a:lnTo>
                      <a:pt x="350" y="166"/>
                    </a:lnTo>
                    <a:lnTo>
                      <a:pt x="363" y="166"/>
                    </a:lnTo>
                    <a:lnTo>
                      <a:pt x="377" y="165"/>
                    </a:lnTo>
                    <a:lnTo>
                      <a:pt x="391" y="165"/>
                    </a:lnTo>
                    <a:lnTo>
                      <a:pt x="405" y="165"/>
                    </a:lnTo>
                    <a:lnTo>
                      <a:pt x="419" y="164"/>
                    </a:lnTo>
                    <a:lnTo>
                      <a:pt x="434" y="163"/>
                    </a:lnTo>
                    <a:lnTo>
                      <a:pt x="449" y="163"/>
                    </a:lnTo>
                    <a:lnTo>
                      <a:pt x="463" y="163"/>
                    </a:lnTo>
                    <a:lnTo>
                      <a:pt x="477" y="161"/>
                    </a:lnTo>
                    <a:lnTo>
                      <a:pt x="492" y="160"/>
                    </a:lnTo>
                    <a:lnTo>
                      <a:pt x="508" y="158"/>
                    </a:lnTo>
                    <a:lnTo>
                      <a:pt x="524" y="155"/>
                    </a:lnTo>
                    <a:lnTo>
                      <a:pt x="540" y="152"/>
                    </a:lnTo>
                    <a:lnTo>
                      <a:pt x="557" y="148"/>
                    </a:lnTo>
                    <a:lnTo>
                      <a:pt x="574" y="143"/>
                    </a:lnTo>
                    <a:lnTo>
                      <a:pt x="590" y="138"/>
                    </a:lnTo>
                    <a:lnTo>
                      <a:pt x="606" y="133"/>
                    </a:lnTo>
                    <a:lnTo>
                      <a:pt x="621" y="127"/>
                    </a:lnTo>
                    <a:lnTo>
                      <a:pt x="636" y="121"/>
                    </a:lnTo>
                    <a:lnTo>
                      <a:pt x="650" y="116"/>
                    </a:lnTo>
                    <a:lnTo>
                      <a:pt x="664" y="110"/>
                    </a:lnTo>
                    <a:lnTo>
                      <a:pt x="678" y="106"/>
                    </a:lnTo>
                    <a:lnTo>
                      <a:pt x="689" y="100"/>
                    </a:lnTo>
                    <a:lnTo>
                      <a:pt x="700" y="95"/>
                    </a:lnTo>
                    <a:lnTo>
                      <a:pt x="710" y="91"/>
                    </a:lnTo>
                    <a:lnTo>
                      <a:pt x="727" y="94"/>
                    </a:lnTo>
                    <a:lnTo>
                      <a:pt x="745" y="97"/>
                    </a:lnTo>
                    <a:lnTo>
                      <a:pt x="762" y="98"/>
                    </a:lnTo>
                    <a:lnTo>
                      <a:pt x="779" y="99"/>
                    </a:lnTo>
                    <a:lnTo>
                      <a:pt x="796" y="100"/>
                    </a:lnTo>
                    <a:lnTo>
                      <a:pt x="813" y="100"/>
                    </a:lnTo>
                    <a:lnTo>
                      <a:pt x="829" y="100"/>
                    </a:lnTo>
                    <a:lnTo>
                      <a:pt x="844" y="100"/>
                    </a:lnTo>
                    <a:lnTo>
                      <a:pt x="859" y="99"/>
                    </a:lnTo>
                    <a:lnTo>
                      <a:pt x="873" y="98"/>
                    </a:lnTo>
                    <a:lnTo>
                      <a:pt x="887" y="96"/>
                    </a:lnTo>
                    <a:lnTo>
                      <a:pt x="900" y="94"/>
                    </a:lnTo>
                    <a:lnTo>
                      <a:pt x="914" y="91"/>
                    </a:lnTo>
                    <a:lnTo>
                      <a:pt x="928" y="88"/>
                    </a:lnTo>
                    <a:lnTo>
                      <a:pt x="940" y="85"/>
                    </a:lnTo>
                    <a:lnTo>
                      <a:pt x="952" y="82"/>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71" name="Freeform 479">
                <a:extLst>
                  <a:ext uri="{FF2B5EF4-FFF2-40B4-BE49-F238E27FC236}">
                    <a16:creationId xmlns:a16="http://schemas.microsoft.com/office/drawing/2014/main" id="{52F2C674-9936-494F-7D77-3C87DD058100}"/>
                  </a:ext>
                </a:extLst>
              </p:cNvPr>
              <p:cNvSpPr>
                <a:spLocks/>
              </p:cNvSpPr>
              <p:nvPr/>
            </p:nvSpPr>
            <p:spPr bwMode="auto">
              <a:xfrm>
                <a:off x="1767" y="3204"/>
                <a:ext cx="318" cy="55"/>
              </a:xfrm>
              <a:custGeom>
                <a:avLst/>
                <a:gdLst>
                  <a:gd name="T0" fmla="*/ 933 w 952"/>
                  <a:gd name="T1" fmla="*/ 79 h 167"/>
                  <a:gd name="T2" fmla="*/ 893 w 952"/>
                  <a:gd name="T3" fmla="*/ 74 h 167"/>
                  <a:gd name="T4" fmla="*/ 853 w 952"/>
                  <a:gd name="T5" fmla="*/ 68 h 167"/>
                  <a:gd name="T6" fmla="*/ 813 w 952"/>
                  <a:gd name="T7" fmla="*/ 59 h 167"/>
                  <a:gd name="T8" fmla="*/ 772 w 952"/>
                  <a:gd name="T9" fmla="*/ 50 h 167"/>
                  <a:gd name="T10" fmla="*/ 734 w 952"/>
                  <a:gd name="T11" fmla="*/ 38 h 167"/>
                  <a:gd name="T12" fmla="*/ 697 w 952"/>
                  <a:gd name="T13" fmla="*/ 25 h 167"/>
                  <a:gd name="T14" fmla="*/ 662 w 952"/>
                  <a:gd name="T15" fmla="*/ 10 h 167"/>
                  <a:gd name="T16" fmla="*/ 639 w 952"/>
                  <a:gd name="T17" fmla="*/ 1 h 167"/>
                  <a:gd name="T18" fmla="*/ 618 w 952"/>
                  <a:gd name="T19" fmla="*/ 1 h 167"/>
                  <a:gd name="T20" fmla="*/ 592 w 952"/>
                  <a:gd name="T21" fmla="*/ 4 h 167"/>
                  <a:gd name="T22" fmla="*/ 562 w 952"/>
                  <a:gd name="T23" fmla="*/ 9 h 167"/>
                  <a:gd name="T24" fmla="*/ 527 w 952"/>
                  <a:gd name="T25" fmla="*/ 16 h 167"/>
                  <a:gd name="T26" fmla="*/ 489 w 952"/>
                  <a:gd name="T27" fmla="*/ 26 h 167"/>
                  <a:gd name="T28" fmla="*/ 449 w 952"/>
                  <a:gd name="T29" fmla="*/ 37 h 167"/>
                  <a:gd name="T30" fmla="*/ 404 w 952"/>
                  <a:gd name="T31" fmla="*/ 49 h 167"/>
                  <a:gd name="T32" fmla="*/ 359 w 952"/>
                  <a:gd name="T33" fmla="*/ 61 h 167"/>
                  <a:gd name="T34" fmla="*/ 313 w 952"/>
                  <a:gd name="T35" fmla="*/ 75 h 167"/>
                  <a:gd name="T36" fmla="*/ 263 w 952"/>
                  <a:gd name="T37" fmla="*/ 88 h 167"/>
                  <a:gd name="T38" fmla="*/ 215 w 952"/>
                  <a:gd name="T39" fmla="*/ 101 h 167"/>
                  <a:gd name="T40" fmla="*/ 165 w 952"/>
                  <a:gd name="T41" fmla="*/ 113 h 167"/>
                  <a:gd name="T42" fmla="*/ 117 w 952"/>
                  <a:gd name="T43" fmla="*/ 125 h 167"/>
                  <a:gd name="T44" fmla="*/ 70 w 952"/>
                  <a:gd name="T45" fmla="*/ 135 h 167"/>
                  <a:gd name="T46" fmla="*/ 23 w 952"/>
                  <a:gd name="T47" fmla="*/ 143 h 167"/>
                  <a:gd name="T48" fmla="*/ 11 w 952"/>
                  <a:gd name="T49" fmla="*/ 151 h 167"/>
                  <a:gd name="T50" fmla="*/ 36 w 952"/>
                  <a:gd name="T51" fmla="*/ 158 h 167"/>
                  <a:gd name="T52" fmla="*/ 65 w 952"/>
                  <a:gd name="T53" fmla="*/ 162 h 167"/>
                  <a:gd name="T54" fmla="*/ 99 w 952"/>
                  <a:gd name="T55" fmla="*/ 165 h 167"/>
                  <a:gd name="T56" fmla="*/ 133 w 952"/>
                  <a:gd name="T57" fmla="*/ 166 h 167"/>
                  <a:gd name="T58" fmla="*/ 168 w 952"/>
                  <a:gd name="T59" fmla="*/ 167 h 167"/>
                  <a:gd name="T60" fmla="*/ 203 w 952"/>
                  <a:gd name="T61" fmla="*/ 166 h 167"/>
                  <a:gd name="T62" fmla="*/ 235 w 952"/>
                  <a:gd name="T63" fmla="*/ 165 h 167"/>
                  <a:gd name="T64" fmla="*/ 263 w 952"/>
                  <a:gd name="T65" fmla="*/ 165 h 167"/>
                  <a:gd name="T66" fmla="*/ 293 w 952"/>
                  <a:gd name="T67" fmla="*/ 166 h 167"/>
                  <a:gd name="T68" fmla="*/ 322 w 952"/>
                  <a:gd name="T69" fmla="*/ 166 h 167"/>
                  <a:gd name="T70" fmla="*/ 350 w 952"/>
                  <a:gd name="T71" fmla="*/ 166 h 167"/>
                  <a:gd name="T72" fmla="*/ 377 w 952"/>
                  <a:gd name="T73" fmla="*/ 165 h 167"/>
                  <a:gd name="T74" fmla="*/ 405 w 952"/>
                  <a:gd name="T75" fmla="*/ 165 h 167"/>
                  <a:gd name="T76" fmla="*/ 434 w 952"/>
                  <a:gd name="T77" fmla="*/ 163 h 167"/>
                  <a:gd name="T78" fmla="*/ 463 w 952"/>
                  <a:gd name="T79" fmla="*/ 163 h 167"/>
                  <a:gd name="T80" fmla="*/ 492 w 952"/>
                  <a:gd name="T81" fmla="*/ 160 h 167"/>
                  <a:gd name="T82" fmla="*/ 524 w 952"/>
                  <a:gd name="T83" fmla="*/ 155 h 167"/>
                  <a:gd name="T84" fmla="*/ 557 w 952"/>
                  <a:gd name="T85" fmla="*/ 148 h 167"/>
                  <a:gd name="T86" fmla="*/ 590 w 952"/>
                  <a:gd name="T87" fmla="*/ 138 h 167"/>
                  <a:gd name="T88" fmla="*/ 621 w 952"/>
                  <a:gd name="T89" fmla="*/ 127 h 167"/>
                  <a:gd name="T90" fmla="*/ 650 w 952"/>
                  <a:gd name="T91" fmla="*/ 116 h 167"/>
                  <a:gd name="T92" fmla="*/ 678 w 952"/>
                  <a:gd name="T93" fmla="*/ 106 h 167"/>
                  <a:gd name="T94" fmla="*/ 700 w 952"/>
                  <a:gd name="T95" fmla="*/ 95 h 167"/>
                  <a:gd name="T96" fmla="*/ 727 w 952"/>
                  <a:gd name="T97" fmla="*/ 94 h 167"/>
                  <a:gd name="T98" fmla="*/ 762 w 952"/>
                  <a:gd name="T99" fmla="*/ 98 h 167"/>
                  <a:gd name="T100" fmla="*/ 796 w 952"/>
                  <a:gd name="T101" fmla="*/ 100 h 167"/>
                  <a:gd name="T102" fmla="*/ 829 w 952"/>
                  <a:gd name="T103" fmla="*/ 100 h 167"/>
                  <a:gd name="T104" fmla="*/ 859 w 952"/>
                  <a:gd name="T105" fmla="*/ 99 h 167"/>
                  <a:gd name="T106" fmla="*/ 887 w 952"/>
                  <a:gd name="T107" fmla="*/ 96 h 167"/>
                  <a:gd name="T108" fmla="*/ 914 w 952"/>
                  <a:gd name="T109" fmla="*/ 91 h 167"/>
                  <a:gd name="T110" fmla="*/ 940 w 952"/>
                  <a:gd name="T111" fmla="*/ 8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2" h="167">
                    <a:moveTo>
                      <a:pt x="952" y="82"/>
                    </a:moveTo>
                    <a:lnTo>
                      <a:pt x="933" y="79"/>
                    </a:lnTo>
                    <a:lnTo>
                      <a:pt x="913" y="77"/>
                    </a:lnTo>
                    <a:lnTo>
                      <a:pt x="893" y="74"/>
                    </a:lnTo>
                    <a:lnTo>
                      <a:pt x="873" y="71"/>
                    </a:lnTo>
                    <a:lnTo>
                      <a:pt x="853" y="68"/>
                    </a:lnTo>
                    <a:lnTo>
                      <a:pt x="833" y="64"/>
                    </a:lnTo>
                    <a:lnTo>
                      <a:pt x="813" y="59"/>
                    </a:lnTo>
                    <a:lnTo>
                      <a:pt x="792" y="55"/>
                    </a:lnTo>
                    <a:lnTo>
                      <a:pt x="772" y="50"/>
                    </a:lnTo>
                    <a:lnTo>
                      <a:pt x="753" y="44"/>
                    </a:lnTo>
                    <a:lnTo>
                      <a:pt x="734" y="38"/>
                    </a:lnTo>
                    <a:lnTo>
                      <a:pt x="715" y="32"/>
                    </a:lnTo>
                    <a:lnTo>
                      <a:pt x="697" y="25"/>
                    </a:lnTo>
                    <a:lnTo>
                      <a:pt x="680" y="18"/>
                    </a:lnTo>
                    <a:lnTo>
                      <a:pt x="662" y="10"/>
                    </a:lnTo>
                    <a:lnTo>
                      <a:pt x="647" y="2"/>
                    </a:lnTo>
                    <a:lnTo>
                      <a:pt x="639" y="1"/>
                    </a:lnTo>
                    <a:lnTo>
                      <a:pt x="628" y="0"/>
                    </a:lnTo>
                    <a:lnTo>
                      <a:pt x="618" y="1"/>
                    </a:lnTo>
                    <a:lnTo>
                      <a:pt x="606" y="2"/>
                    </a:lnTo>
                    <a:lnTo>
                      <a:pt x="592" y="4"/>
                    </a:lnTo>
                    <a:lnTo>
                      <a:pt x="577" y="6"/>
                    </a:lnTo>
                    <a:lnTo>
                      <a:pt x="562" y="9"/>
                    </a:lnTo>
                    <a:lnTo>
                      <a:pt x="544" y="12"/>
                    </a:lnTo>
                    <a:lnTo>
                      <a:pt x="527" y="16"/>
                    </a:lnTo>
                    <a:lnTo>
                      <a:pt x="509" y="21"/>
                    </a:lnTo>
                    <a:lnTo>
                      <a:pt x="489" y="26"/>
                    </a:lnTo>
                    <a:lnTo>
                      <a:pt x="469" y="31"/>
                    </a:lnTo>
                    <a:lnTo>
                      <a:pt x="449" y="37"/>
                    </a:lnTo>
                    <a:lnTo>
                      <a:pt x="426" y="42"/>
                    </a:lnTo>
                    <a:lnTo>
                      <a:pt x="404" y="49"/>
                    </a:lnTo>
                    <a:lnTo>
                      <a:pt x="382" y="55"/>
                    </a:lnTo>
                    <a:lnTo>
                      <a:pt x="359" y="61"/>
                    </a:lnTo>
                    <a:lnTo>
                      <a:pt x="335" y="68"/>
                    </a:lnTo>
                    <a:lnTo>
                      <a:pt x="313" y="75"/>
                    </a:lnTo>
                    <a:lnTo>
                      <a:pt x="287" y="82"/>
                    </a:lnTo>
                    <a:lnTo>
                      <a:pt x="263" y="88"/>
                    </a:lnTo>
                    <a:lnTo>
                      <a:pt x="239" y="94"/>
                    </a:lnTo>
                    <a:lnTo>
                      <a:pt x="215" y="101"/>
                    </a:lnTo>
                    <a:lnTo>
                      <a:pt x="191" y="107"/>
                    </a:lnTo>
                    <a:lnTo>
                      <a:pt x="165" y="113"/>
                    </a:lnTo>
                    <a:lnTo>
                      <a:pt x="141" y="119"/>
                    </a:lnTo>
                    <a:lnTo>
                      <a:pt x="117" y="125"/>
                    </a:lnTo>
                    <a:lnTo>
                      <a:pt x="93" y="130"/>
                    </a:lnTo>
                    <a:lnTo>
                      <a:pt x="70" y="135"/>
                    </a:lnTo>
                    <a:lnTo>
                      <a:pt x="45" y="139"/>
                    </a:lnTo>
                    <a:lnTo>
                      <a:pt x="23" y="143"/>
                    </a:lnTo>
                    <a:lnTo>
                      <a:pt x="0" y="146"/>
                    </a:lnTo>
                    <a:lnTo>
                      <a:pt x="11" y="151"/>
                    </a:lnTo>
                    <a:lnTo>
                      <a:pt x="22" y="154"/>
                    </a:lnTo>
                    <a:lnTo>
                      <a:pt x="36" y="158"/>
                    </a:lnTo>
                    <a:lnTo>
                      <a:pt x="49" y="160"/>
                    </a:lnTo>
                    <a:lnTo>
                      <a:pt x="65" y="162"/>
                    </a:lnTo>
                    <a:lnTo>
                      <a:pt x="82" y="163"/>
                    </a:lnTo>
                    <a:lnTo>
                      <a:pt x="99" y="165"/>
                    </a:lnTo>
                    <a:lnTo>
                      <a:pt x="116" y="165"/>
                    </a:lnTo>
                    <a:lnTo>
                      <a:pt x="133" y="166"/>
                    </a:lnTo>
                    <a:lnTo>
                      <a:pt x="151" y="167"/>
                    </a:lnTo>
                    <a:lnTo>
                      <a:pt x="168" y="167"/>
                    </a:lnTo>
                    <a:lnTo>
                      <a:pt x="186" y="167"/>
                    </a:lnTo>
                    <a:lnTo>
                      <a:pt x="203" y="166"/>
                    </a:lnTo>
                    <a:lnTo>
                      <a:pt x="219" y="166"/>
                    </a:lnTo>
                    <a:lnTo>
                      <a:pt x="235" y="165"/>
                    </a:lnTo>
                    <a:lnTo>
                      <a:pt x="249" y="165"/>
                    </a:lnTo>
                    <a:lnTo>
                      <a:pt x="263" y="165"/>
                    </a:lnTo>
                    <a:lnTo>
                      <a:pt x="278" y="165"/>
                    </a:lnTo>
                    <a:lnTo>
                      <a:pt x="293" y="166"/>
                    </a:lnTo>
                    <a:lnTo>
                      <a:pt x="308" y="166"/>
                    </a:lnTo>
                    <a:lnTo>
                      <a:pt x="322" y="166"/>
                    </a:lnTo>
                    <a:lnTo>
                      <a:pt x="335" y="166"/>
                    </a:lnTo>
                    <a:lnTo>
                      <a:pt x="350" y="166"/>
                    </a:lnTo>
                    <a:lnTo>
                      <a:pt x="363" y="166"/>
                    </a:lnTo>
                    <a:lnTo>
                      <a:pt x="377" y="165"/>
                    </a:lnTo>
                    <a:lnTo>
                      <a:pt x="391" y="165"/>
                    </a:lnTo>
                    <a:lnTo>
                      <a:pt x="405" y="165"/>
                    </a:lnTo>
                    <a:lnTo>
                      <a:pt x="419" y="164"/>
                    </a:lnTo>
                    <a:lnTo>
                      <a:pt x="434" y="163"/>
                    </a:lnTo>
                    <a:lnTo>
                      <a:pt x="449" y="163"/>
                    </a:lnTo>
                    <a:lnTo>
                      <a:pt x="463" y="163"/>
                    </a:lnTo>
                    <a:lnTo>
                      <a:pt x="477" y="161"/>
                    </a:lnTo>
                    <a:lnTo>
                      <a:pt x="492" y="160"/>
                    </a:lnTo>
                    <a:lnTo>
                      <a:pt x="508" y="158"/>
                    </a:lnTo>
                    <a:lnTo>
                      <a:pt x="524" y="155"/>
                    </a:lnTo>
                    <a:lnTo>
                      <a:pt x="540" y="152"/>
                    </a:lnTo>
                    <a:lnTo>
                      <a:pt x="557" y="148"/>
                    </a:lnTo>
                    <a:lnTo>
                      <a:pt x="574" y="143"/>
                    </a:lnTo>
                    <a:lnTo>
                      <a:pt x="590" y="138"/>
                    </a:lnTo>
                    <a:lnTo>
                      <a:pt x="606" y="133"/>
                    </a:lnTo>
                    <a:lnTo>
                      <a:pt x="621" y="127"/>
                    </a:lnTo>
                    <a:lnTo>
                      <a:pt x="636" y="121"/>
                    </a:lnTo>
                    <a:lnTo>
                      <a:pt x="650" y="116"/>
                    </a:lnTo>
                    <a:lnTo>
                      <a:pt x="664" y="110"/>
                    </a:lnTo>
                    <a:lnTo>
                      <a:pt x="678" y="106"/>
                    </a:lnTo>
                    <a:lnTo>
                      <a:pt x="689" y="100"/>
                    </a:lnTo>
                    <a:lnTo>
                      <a:pt x="700" y="95"/>
                    </a:lnTo>
                    <a:lnTo>
                      <a:pt x="710" y="91"/>
                    </a:lnTo>
                    <a:lnTo>
                      <a:pt x="727" y="94"/>
                    </a:lnTo>
                    <a:lnTo>
                      <a:pt x="745" y="97"/>
                    </a:lnTo>
                    <a:lnTo>
                      <a:pt x="762" y="98"/>
                    </a:lnTo>
                    <a:lnTo>
                      <a:pt x="779" y="99"/>
                    </a:lnTo>
                    <a:lnTo>
                      <a:pt x="796" y="100"/>
                    </a:lnTo>
                    <a:lnTo>
                      <a:pt x="813" y="100"/>
                    </a:lnTo>
                    <a:lnTo>
                      <a:pt x="829" y="100"/>
                    </a:lnTo>
                    <a:lnTo>
                      <a:pt x="844" y="100"/>
                    </a:lnTo>
                    <a:lnTo>
                      <a:pt x="859" y="99"/>
                    </a:lnTo>
                    <a:lnTo>
                      <a:pt x="873" y="98"/>
                    </a:lnTo>
                    <a:lnTo>
                      <a:pt x="887" y="96"/>
                    </a:lnTo>
                    <a:lnTo>
                      <a:pt x="900" y="94"/>
                    </a:lnTo>
                    <a:lnTo>
                      <a:pt x="914" y="91"/>
                    </a:lnTo>
                    <a:lnTo>
                      <a:pt x="928" y="88"/>
                    </a:lnTo>
                    <a:lnTo>
                      <a:pt x="940" y="85"/>
                    </a:lnTo>
                    <a:lnTo>
                      <a:pt x="952" y="8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472" name="Freeform 480">
                <a:extLst>
                  <a:ext uri="{FF2B5EF4-FFF2-40B4-BE49-F238E27FC236}">
                    <a16:creationId xmlns:a16="http://schemas.microsoft.com/office/drawing/2014/main" id="{386D3502-6007-5F04-0E3F-2EC1BD34327D}"/>
                  </a:ext>
                </a:extLst>
              </p:cNvPr>
              <p:cNvSpPr>
                <a:spLocks/>
              </p:cNvSpPr>
              <p:nvPr/>
            </p:nvSpPr>
            <p:spPr bwMode="auto">
              <a:xfrm>
                <a:off x="1777" y="3024"/>
                <a:ext cx="188" cy="206"/>
              </a:xfrm>
              <a:custGeom>
                <a:avLst/>
                <a:gdLst>
                  <a:gd name="T0" fmla="*/ 13 w 564"/>
                  <a:gd name="T1" fmla="*/ 184 h 619"/>
                  <a:gd name="T2" fmla="*/ 0 w 564"/>
                  <a:gd name="T3" fmla="*/ 170 h 619"/>
                  <a:gd name="T4" fmla="*/ 31 w 564"/>
                  <a:gd name="T5" fmla="*/ 154 h 619"/>
                  <a:gd name="T6" fmla="*/ 77 w 564"/>
                  <a:gd name="T7" fmla="*/ 153 h 619"/>
                  <a:gd name="T8" fmla="*/ 122 w 564"/>
                  <a:gd name="T9" fmla="*/ 148 h 619"/>
                  <a:gd name="T10" fmla="*/ 168 w 564"/>
                  <a:gd name="T11" fmla="*/ 139 h 619"/>
                  <a:gd name="T12" fmla="*/ 213 w 564"/>
                  <a:gd name="T13" fmla="*/ 128 h 619"/>
                  <a:gd name="T14" fmla="*/ 257 w 564"/>
                  <a:gd name="T15" fmla="*/ 114 h 619"/>
                  <a:gd name="T16" fmla="*/ 302 w 564"/>
                  <a:gd name="T17" fmla="*/ 97 h 619"/>
                  <a:gd name="T18" fmla="*/ 346 w 564"/>
                  <a:gd name="T19" fmla="*/ 79 h 619"/>
                  <a:gd name="T20" fmla="*/ 388 w 564"/>
                  <a:gd name="T21" fmla="*/ 58 h 619"/>
                  <a:gd name="T22" fmla="*/ 432 w 564"/>
                  <a:gd name="T23" fmla="*/ 37 h 619"/>
                  <a:gd name="T24" fmla="*/ 473 w 564"/>
                  <a:gd name="T25" fmla="*/ 14 h 619"/>
                  <a:gd name="T26" fmla="*/ 508 w 564"/>
                  <a:gd name="T27" fmla="*/ 0 h 619"/>
                  <a:gd name="T28" fmla="*/ 529 w 564"/>
                  <a:gd name="T29" fmla="*/ 10 h 619"/>
                  <a:gd name="T30" fmla="*/ 546 w 564"/>
                  <a:gd name="T31" fmla="*/ 35 h 619"/>
                  <a:gd name="T32" fmla="*/ 558 w 564"/>
                  <a:gd name="T33" fmla="*/ 68 h 619"/>
                  <a:gd name="T34" fmla="*/ 564 w 564"/>
                  <a:gd name="T35" fmla="*/ 107 h 619"/>
                  <a:gd name="T36" fmla="*/ 561 w 564"/>
                  <a:gd name="T37" fmla="*/ 147 h 619"/>
                  <a:gd name="T38" fmla="*/ 552 w 564"/>
                  <a:gd name="T39" fmla="*/ 169 h 619"/>
                  <a:gd name="T40" fmla="*/ 536 w 564"/>
                  <a:gd name="T41" fmla="*/ 187 h 619"/>
                  <a:gd name="T42" fmla="*/ 516 w 564"/>
                  <a:gd name="T43" fmla="*/ 203 h 619"/>
                  <a:gd name="T44" fmla="*/ 501 w 564"/>
                  <a:gd name="T45" fmla="*/ 218 h 619"/>
                  <a:gd name="T46" fmla="*/ 495 w 564"/>
                  <a:gd name="T47" fmla="*/ 235 h 619"/>
                  <a:gd name="T48" fmla="*/ 497 w 564"/>
                  <a:gd name="T49" fmla="*/ 265 h 619"/>
                  <a:gd name="T50" fmla="*/ 486 w 564"/>
                  <a:gd name="T51" fmla="*/ 302 h 619"/>
                  <a:gd name="T52" fmla="*/ 464 w 564"/>
                  <a:gd name="T53" fmla="*/ 336 h 619"/>
                  <a:gd name="T54" fmla="*/ 434 w 564"/>
                  <a:gd name="T55" fmla="*/ 369 h 619"/>
                  <a:gd name="T56" fmla="*/ 398 w 564"/>
                  <a:gd name="T57" fmla="*/ 401 h 619"/>
                  <a:gd name="T58" fmla="*/ 362 w 564"/>
                  <a:gd name="T59" fmla="*/ 434 h 619"/>
                  <a:gd name="T60" fmla="*/ 329 w 564"/>
                  <a:gd name="T61" fmla="*/ 467 h 619"/>
                  <a:gd name="T62" fmla="*/ 301 w 564"/>
                  <a:gd name="T63" fmla="*/ 500 h 619"/>
                  <a:gd name="T64" fmla="*/ 281 w 564"/>
                  <a:gd name="T65" fmla="*/ 536 h 619"/>
                  <a:gd name="T66" fmla="*/ 272 w 564"/>
                  <a:gd name="T67" fmla="*/ 574 h 619"/>
                  <a:gd name="T68" fmla="*/ 281 w 564"/>
                  <a:gd name="T69" fmla="*/ 613 h 619"/>
                  <a:gd name="T70" fmla="*/ 237 w 564"/>
                  <a:gd name="T71" fmla="*/ 589 h 619"/>
                  <a:gd name="T72" fmla="*/ 232 w 564"/>
                  <a:gd name="T73" fmla="*/ 545 h 619"/>
                  <a:gd name="T74" fmla="*/ 242 w 564"/>
                  <a:gd name="T75" fmla="*/ 502 h 619"/>
                  <a:gd name="T76" fmla="*/ 252 w 564"/>
                  <a:gd name="T77" fmla="*/ 466 h 619"/>
                  <a:gd name="T78" fmla="*/ 246 w 564"/>
                  <a:gd name="T79" fmla="*/ 442 h 619"/>
                  <a:gd name="T80" fmla="*/ 233 w 564"/>
                  <a:gd name="T81" fmla="*/ 429 h 619"/>
                  <a:gd name="T82" fmla="*/ 250 w 564"/>
                  <a:gd name="T83" fmla="*/ 415 h 619"/>
                  <a:gd name="T84" fmla="*/ 252 w 564"/>
                  <a:gd name="T85" fmla="*/ 390 h 619"/>
                  <a:gd name="T86" fmla="*/ 277 w 564"/>
                  <a:gd name="T87" fmla="*/ 389 h 619"/>
                  <a:gd name="T88" fmla="*/ 309 w 564"/>
                  <a:gd name="T89" fmla="*/ 367 h 619"/>
                  <a:gd name="T90" fmla="*/ 326 w 564"/>
                  <a:gd name="T91" fmla="*/ 327 h 619"/>
                  <a:gd name="T92" fmla="*/ 327 w 564"/>
                  <a:gd name="T93" fmla="*/ 309 h 619"/>
                  <a:gd name="T94" fmla="*/ 322 w 564"/>
                  <a:gd name="T95" fmla="*/ 291 h 619"/>
                  <a:gd name="T96" fmla="*/ 312 w 564"/>
                  <a:gd name="T97" fmla="*/ 274 h 619"/>
                  <a:gd name="T98" fmla="*/ 296 w 564"/>
                  <a:gd name="T99" fmla="*/ 257 h 619"/>
                  <a:gd name="T100" fmla="*/ 272 w 564"/>
                  <a:gd name="T101" fmla="*/ 241 h 619"/>
                  <a:gd name="T102" fmla="*/ 244 w 564"/>
                  <a:gd name="T103" fmla="*/ 225 h 619"/>
                  <a:gd name="T104" fmla="*/ 211 w 564"/>
                  <a:gd name="T105" fmla="*/ 214 h 619"/>
                  <a:gd name="T106" fmla="*/ 175 w 564"/>
                  <a:gd name="T107" fmla="*/ 207 h 619"/>
                  <a:gd name="T108" fmla="*/ 131 w 564"/>
                  <a:gd name="T109" fmla="*/ 200 h 619"/>
                  <a:gd name="T110" fmla="*/ 82 w 564"/>
                  <a:gd name="T111" fmla="*/ 1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4" h="619">
                    <a:moveTo>
                      <a:pt x="45" y="188"/>
                    </a:moveTo>
                    <a:lnTo>
                      <a:pt x="27" y="186"/>
                    </a:lnTo>
                    <a:lnTo>
                      <a:pt x="13" y="184"/>
                    </a:lnTo>
                    <a:lnTo>
                      <a:pt x="4" y="181"/>
                    </a:lnTo>
                    <a:lnTo>
                      <a:pt x="0" y="175"/>
                    </a:lnTo>
                    <a:lnTo>
                      <a:pt x="0" y="170"/>
                    </a:lnTo>
                    <a:lnTo>
                      <a:pt x="4" y="165"/>
                    </a:lnTo>
                    <a:lnTo>
                      <a:pt x="15" y="159"/>
                    </a:lnTo>
                    <a:lnTo>
                      <a:pt x="31" y="154"/>
                    </a:lnTo>
                    <a:lnTo>
                      <a:pt x="46" y="154"/>
                    </a:lnTo>
                    <a:lnTo>
                      <a:pt x="62" y="154"/>
                    </a:lnTo>
                    <a:lnTo>
                      <a:pt x="77" y="153"/>
                    </a:lnTo>
                    <a:lnTo>
                      <a:pt x="92" y="151"/>
                    </a:lnTo>
                    <a:lnTo>
                      <a:pt x="107" y="150"/>
                    </a:lnTo>
                    <a:lnTo>
                      <a:pt x="122" y="148"/>
                    </a:lnTo>
                    <a:lnTo>
                      <a:pt x="137" y="146"/>
                    </a:lnTo>
                    <a:lnTo>
                      <a:pt x="152" y="142"/>
                    </a:lnTo>
                    <a:lnTo>
                      <a:pt x="168" y="139"/>
                    </a:lnTo>
                    <a:lnTo>
                      <a:pt x="183" y="136"/>
                    </a:lnTo>
                    <a:lnTo>
                      <a:pt x="198" y="132"/>
                    </a:lnTo>
                    <a:lnTo>
                      <a:pt x="213" y="128"/>
                    </a:lnTo>
                    <a:lnTo>
                      <a:pt x="228" y="124"/>
                    </a:lnTo>
                    <a:lnTo>
                      <a:pt x="243" y="119"/>
                    </a:lnTo>
                    <a:lnTo>
                      <a:pt x="257" y="114"/>
                    </a:lnTo>
                    <a:lnTo>
                      <a:pt x="272" y="108"/>
                    </a:lnTo>
                    <a:lnTo>
                      <a:pt x="288" y="103"/>
                    </a:lnTo>
                    <a:lnTo>
                      <a:pt x="302" y="97"/>
                    </a:lnTo>
                    <a:lnTo>
                      <a:pt x="317" y="91"/>
                    </a:lnTo>
                    <a:lnTo>
                      <a:pt x="331" y="85"/>
                    </a:lnTo>
                    <a:lnTo>
                      <a:pt x="346" y="79"/>
                    </a:lnTo>
                    <a:lnTo>
                      <a:pt x="360" y="72"/>
                    </a:lnTo>
                    <a:lnTo>
                      <a:pt x="374" y="65"/>
                    </a:lnTo>
                    <a:lnTo>
                      <a:pt x="388" y="58"/>
                    </a:lnTo>
                    <a:lnTo>
                      <a:pt x="404" y="51"/>
                    </a:lnTo>
                    <a:lnTo>
                      <a:pt x="418" y="44"/>
                    </a:lnTo>
                    <a:lnTo>
                      <a:pt x="432" y="37"/>
                    </a:lnTo>
                    <a:lnTo>
                      <a:pt x="445" y="30"/>
                    </a:lnTo>
                    <a:lnTo>
                      <a:pt x="460" y="21"/>
                    </a:lnTo>
                    <a:lnTo>
                      <a:pt x="473" y="14"/>
                    </a:lnTo>
                    <a:lnTo>
                      <a:pt x="487" y="7"/>
                    </a:lnTo>
                    <a:lnTo>
                      <a:pt x="501" y="0"/>
                    </a:lnTo>
                    <a:lnTo>
                      <a:pt x="508" y="0"/>
                    </a:lnTo>
                    <a:lnTo>
                      <a:pt x="515" y="1"/>
                    </a:lnTo>
                    <a:lnTo>
                      <a:pt x="521" y="5"/>
                    </a:lnTo>
                    <a:lnTo>
                      <a:pt x="529" y="10"/>
                    </a:lnTo>
                    <a:lnTo>
                      <a:pt x="534" y="16"/>
                    </a:lnTo>
                    <a:lnTo>
                      <a:pt x="541" y="25"/>
                    </a:lnTo>
                    <a:lnTo>
                      <a:pt x="546" y="35"/>
                    </a:lnTo>
                    <a:lnTo>
                      <a:pt x="551" y="45"/>
                    </a:lnTo>
                    <a:lnTo>
                      <a:pt x="555" y="56"/>
                    </a:lnTo>
                    <a:lnTo>
                      <a:pt x="558" y="68"/>
                    </a:lnTo>
                    <a:lnTo>
                      <a:pt x="561" y="80"/>
                    </a:lnTo>
                    <a:lnTo>
                      <a:pt x="563" y="94"/>
                    </a:lnTo>
                    <a:lnTo>
                      <a:pt x="564" y="107"/>
                    </a:lnTo>
                    <a:lnTo>
                      <a:pt x="564" y="120"/>
                    </a:lnTo>
                    <a:lnTo>
                      <a:pt x="563" y="134"/>
                    </a:lnTo>
                    <a:lnTo>
                      <a:pt x="561" y="147"/>
                    </a:lnTo>
                    <a:lnTo>
                      <a:pt x="560" y="155"/>
                    </a:lnTo>
                    <a:lnTo>
                      <a:pt x="556" y="162"/>
                    </a:lnTo>
                    <a:lnTo>
                      <a:pt x="552" y="169"/>
                    </a:lnTo>
                    <a:lnTo>
                      <a:pt x="547" y="175"/>
                    </a:lnTo>
                    <a:lnTo>
                      <a:pt x="541" y="181"/>
                    </a:lnTo>
                    <a:lnTo>
                      <a:pt x="536" y="187"/>
                    </a:lnTo>
                    <a:lnTo>
                      <a:pt x="529" y="192"/>
                    </a:lnTo>
                    <a:lnTo>
                      <a:pt x="523" y="198"/>
                    </a:lnTo>
                    <a:lnTo>
                      <a:pt x="516" y="203"/>
                    </a:lnTo>
                    <a:lnTo>
                      <a:pt x="510" y="208"/>
                    </a:lnTo>
                    <a:lnTo>
                      <a:pt x="505" y="214"/>
                    </a:lnTo>
                    <a:lnTo>
                      <a:pt x="501" y="218"/>
                    </a:lnTo>
                    <a:lnTo>
                      <a:pt x="498" y="224"/>
                    </a:lnTo>
                    <a:lnTo>
                      <a:pt x="496" y="229"/>
                    </a:lnTo>
                    <a:lnTo>
                      <a:pt x="495" y="235"/>
                    </a:lnTo>
                    <a:lnTo>
                      <a:pt x="496" y="241"/>
                    </a:lnTo>
                    <a:lnTo>
                      <a:pt x="498" y="253"/>
                    </a:lnTo>
                    <a:lnTo>
                      <a:pt x="497" y="265"/>
                    </a:lnTo>
                    <a:lnTo>
                      <a:pt x="494" y="277"/>
                    </a:lnTo>
                    <a:lnTo>
                      <a:pt x="491" y="290"/>
                    </a:lnTo>
                    <a:lnTo>
                      <a:pt x="486" y="302"/>
                    </a:lnTo>
                    <a:lnTo>
                      <a:pt x="479" y="313"/>
                    </a:lnTo>
                    <a:lnTo>
                      <a:pt x="472" y="325"/>
                    </a:lnTo>
                    <a:lnTo>
                      <a:pt x="464" y="336"/>
                    </a:lnTo>
                    <a:lnTo>
                      <a:pt x="454" y="347"/>
                    </a:lnTo>
                    <a:lnTo>
                      <a:pt x="444" y="358"/>
                    </a:lnTo>
                    <a:lnTo>
                      <a:pt x="434" y="369"/>
                    </a:lnTo>
                    <a:lnTo>
                      <a:pt x="422" y="379"/>
                    </a:lnTo>
                    <a:lnTo>
                      <a:pt x="411" y="390"/>
                    </a:lnTo>
                    <a:lnTo>
                      <a:pt x="398" y="401"/>
                    </a:lnTo>
                    <a:lnTo>
                      <a:pt x="386" y="413"/>
                    </a:lnTo>
                    <a:lnTo>
                      <a:pt x="374" y="424"/>
                    </a:lnTo>
                    <a:lnTo>
                      <a:pt x="362" y="434"/>
                    </a:lnTo>
                    <a:lnTo>
                      <a:pt x="350" y="445"/>
                    </a:lnTo>
                    <a:lnTo>
                      <a:pt x="339" y="456"/>
                    </a:lnTo>
                    <a:lnTo>
                      <a:pt x="329" y="467"/>
                    </a:lnTo>
                    <a:lnTo>
                      <a:pt x="319" y="478"/>
                    </a:lnTo>
                    <a:lnTo>
                      <a:pt x="309" y="489"/>
                    </a:lnTo>
                    <a:lnTo>
                      <a:pt x="301" y="500"/>
                    </a:lnTo>
                    <a:lnTo>
                      <a:pt x="293" y="512"/>
                    </a:lnTo>
                    <a:lnTo>
                      <a:pt x="287" y="524"/>
                    </a:lnTo>
                    <a:lnTo>
                      <a:pt x="281" y="536"/>
                    </a:lnTo>
                    <a:lnTo>
                      <a:pt x="277" y="549"/>
                    </a:lnTo>
                    <a:lnTo>
                      <a:pt x="273" y="561"/>
                    </a:lnTo>
                    <a:lnTo>
                      <a:pt x="272" y="574"/>
                    </a:lnTo>
                    <a:lnTo>
                      <a:pt x="273" y="587"/>
                    </a:lnTo>
                    <a:lnTo>
                      <a:pt x="277" y="600"/>
                    </a:lnTo>
                    <a:lnTo>
                      <a:pt x="281" y="613"/>
                    </a:lnTo>
                    <a:lnTo>
                      <a:pt x="256" y="619"/>
                    </a:lnTo>
                    <a:lnTo>
                      <a:pt x="244" y="604"/>
                    </a:lnTo>
                    <a:lnTo>
                      <a:pt x="237" y="589"/>
                    </a:lnTo>
                    <a:lnTo>
                      <a:pt x="233" y="574"/>
                    </a:lnTo>
                    <a:lnTo>
                      <a:pt x="231" y="559"/>
                    </a:lnTo>
                    <a:lnTo>
                      <a:pt x="232" y="545"/>
                    </a:lnTo>
                    <a:lnTo>
                      <a:pt x="235" y="530"/>
                    </a:lnTo>
                    <a:lnTo>
                      <a:pt x="239" y="515"/>
                    </a:lnTo>
                    <a:lnTo>
                      <a:pt x="242" y="502"/>
                    </a:lnTo>
                    <a:lnTo>
                      <a:pt x="246" y="489"/>
                    </a:lnTo>
                    <a:lnTo>
                      <a:pt x="250" y="478"/>
                    </a:lnTo>
                    <a:lnTo>
                      <a:pt x="252" y="466"/>
                    </a:lnTo>
                    <a:lnTo>
                      <a:pt x="253" y="457"/>
                    </a:lnTo>
                    <a:lnTo>
                      <a:pt x="251" y="449"/>
                    </a:lnTo>
                    <a:lnTo>
                      <a:pt x="246" y="442"/>
                    </a:lnTo>
                    <a:lnTo>
                      <a:pt x="239" y="436"/>
                    </a:lnTo>
                    <a:lnTo>
                      <a:pt x="226" y="432"/>
                    </a:lnTo>
                    <a:lnTo>
                      <a:pt x="233" y="429"/>
                    </a:lnTo>
                    <a:lnTo>
                      <a:pt x="240" y="425"/>
                    </a:lnTo>
                    <a:lnTo>
                      <a:pt x="246" y="421"/>
                    </a:lnTo>
                    <a:lnTo>
                      <a:pt x="250" y="415"/>
                    </a:lnTo>
                    <a:lnTo>
                      <a:pt x="253" y="408"/>
                    </a:lnTo>
                    <a:lnTo>
                      <a:pt x="254" y="399"/>
                    </a:lnTo>
                    <a:lnTo>
                      <a:pt x="252" y="390"/>
                    </a:lnTo>
                    <a:lnTo>
                      <a:pt x="247" y="378"/>
                    </a:lnTo>
                    <a:lnTo>
                      <a:pt x="262" y="386"/>
                    </a:lnTo>
                    <a:lnTo>
                      <a:pt x="277" y="389"/>
                    </a:lnTo>
                    <a:lnTo>
                      <a:pt x="289" y="385"/>
                    </a:lnTo>
                    <a:lnTo>
                      <a:pt x="300" y="378"/>
                    </a:lnTo>
                    <a:lnTo>
                      <a:pt x="309" y="367"/>
                    </a:lnTo>
                    <a:lnTo>
                      <a:pt x="316" y="354"/>
                    </a:lnTo>
                    <a:lnTo>
                      <a:pt x="322" y="340"/>
                    </a:lnTo>
                    <a:lnTo>
                      <a:pt x="326" y="327"/>
                    </a:lnTo>
                    <a:lnTo>
                      <a:pt x="327" y="321"/>
                    </a:lnTo>
                    <a:lnTo>
                      <a:pt x="327" y="315"/>
                    </a:lnTo>
                    <a:lnTo>
                      <a:pt x="327" y="309"/>
                    </a:lnTo>
                    <a:lnTo>
                      <a:pt x="326" y="302"/>
                    </a:lnTo>
                    <a:lnTo>
                      <a:pt x="324" y="297"/>
                    </a:lnTo>
                    <a:lnTo>
                      <a:pt x="322" y="291"/>
                    </a:lnTo>
                    <a:lnTo>
                      <a:pt x="320" y="286"/>
                    </a:lnTo>
                    <a:lnTo>
                      <a:pt x="317" y="279"/>
                    </a:lnTo>
                    <a:lnTo>
                      <a:pt x="312" y="274"/>
                    </a:lnTo>
                    <a:lnTo>
                      <a:pt x="308" y="268"/>
                    </a:lnTo>
                    <a:lnTo>
                      <a:pt x="302" y="263"/>
                    </a:lnTo>
                    <a:lnTo>
                      <a:pt x="296" y="257"/>
                    </a:lnTo>
                    <a:lnTo>
                      <a:pt x="290" y="252"/>
                    </a:lnTo>
                    <a:lnTo>
                      <a:pt x="282" y="246"/>
                    </a:lnTo>
                    <a:lnTo>
                      <a:pt x="272" y="241"/>
                    </a:lnTo>
                    <a:lnTo>
                      <a:pt x="263" y="235"/>
                    </a:lnTo>
                    <a:lnTo>
                      <a:pt x="254" y="229"/>
                    </a:lnTo>
                    <a:lnTo>
                      <a:pt x="244" y="225"/>
                    </a:lnTo>
                    <a:lnTo>
                      <a:pt x="233" y="220"/>
                    </a:lnTo>
                    <a:lnTo>
                      <a:pt x="223" y="217"/>
                    </a:lnTo>
                    <a:lnTo>
                      <a:pt x="211" y="214"/>
                    </a:lnTo>
                    <a:lnTo>
                      <a:pt x="199" y="211"/>
                    </a:lnTo>
                    <a:lnTo>
                      <a:pt x="187" y="209"/>
                    </a:lnTo>
                    <a:lnTo>
                      <a:pt x="175" y="207"/>
                    </a:lnTo>
                    <a:lnTo>
                      <a:pt x="161" y="204"/>
                    </a:lnTo>
                    <a:lnTo>
                      <a:pt x="146" y="202"/>
                    </a:lnTo>
                    <a:lnTo>
                      <a:pt x="131" y="200"/>
                    </a:lnTo>
                    <a:lnTo>
                      <a:pt x="116" y="198"/>
                    </a:lnTo>
                    <a:lnTo>
                      <a:pt x="99" y="196"/>
                    </a:lnTo>
                    <a:lnTo>
                      <a:pt x="82" y="194"/>
                    </a:lnTo>
                    <a:lnTo>
                      <a:pt x="64" y="191"/>
                    </a:lnTo>
                    <a:lnTo>
                      <a:pt x="45" y="188"/>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73" name="Freeform 481">
                <a:extLst>
                  <a:ext uri="{FF2B5EF4-FFF2-40B4-BE49-F238E27FC236}">
                    <a16:creationId xmlns:a16="http://schemas.microsoft.com/office/drawing/2014/main" id="{4730CAAC-0AA2-C8E0-A1E7-C8682C2285C2}"/>
                  </a:ext>
                </a:extLst>
              </p:cNvPr>
              <p:cNvSpPr>
                <a:spLocks/>
              </p:cNvSpPr>
              <p:nvPr/>
            </p:nvSpPr>
            <p:spPr bwMode="auto">
              <a:xfrm>
                <a:off x="1782" y="3029"/>
                <a:ext cx="179" cy="198"/>
              </a:xfrm>
              <a:custGeom>
                <a:avLst/>
                <a:gdLst>
                  <a:gd name="T0" fmla="*/ 11 w 539"/>
                  <a:gd name="T1" fmla="*/ 164 h 594"/>
                  <a:gd name="T2" fmla="*/ 1 w 539"/>
                  <a:gd name="T3" fmla="*/ 160 h 594"/>
                  <a:gd name="T4" fmla="*/ 31 w 539"/>
                  <a:gd name="T5" fmla="*/ 150 h 594"/>
                  <a:gd name="T6" fmla="*/ 72 w 539"/>
                  <a:gd name="T7" fmla="*/ 149 h 594"/>
                  <a:gd name="T8" fmla="*/ 115 w 539"/>
                  <a:gd name="T9" fmla="*/ 145 h 594"/>
                  <a:gd name="T10" fmla="*/ 161 w 539"/>
                  <a:gd name="T11" fmla="*/ 135 h 594"/>
                  <a:gd name="T12" fmla="*/ 206 w 539"/>
                  <a:gd name="T13" fmla="*/ 123 h 594"/>
                  <a:gd name="T14" fmla="*/ 251 w 539"/>
                  <a:gd name="T15" fmla="*/ 109 h 594"/>
                  <a:gd name="T16" fmla="*/ 298 w 539"/>
                  <a:gd name="T17" fmla="*/ 92 h 594"/>
                  <a:gd name="T18" fmla="*/ 342 w 539"/>
                  <a:gd name="T19" fmla="*/ 73 h 594"/>
                  <a:gd name="T20" fmla="*/ 387 w 539"/>
                  <a:gd name="T21" fmla="*/ 54 h 594"/>
                  <a:gd name="T22" fmla="*/ 428 w 539"/>
                  <a:gd name="T23" fmla="*/ 34 h 594"/>
                  <a:gd name="T24" fmla="*/ 467 w 539"/>
                  <a:gd name="T25" fmla="*/ 14 h 594"/>
                  <a:gd name="T26" fmla="*/ 498 w 539"/>
                  <a:gd name="T27" fmla="*/ 0 h 594"/>
                  <a:gd name="T28" fmla="*/ 515 w 539"/>
                  <a:gd name="T29" fmla="*/ 11 h 594"/>
                  <a:gd name="T30" fmla="*/ 528 w 539"/>
                  <a:gd name="T31" fmla="*/ 33 h 594"/>
                  <a:gd name="T32" fmla="*/ 536 w 539"/>
                  <a:gd name="T33" fmla="*/ 64 h 594"/>
                  <a:gd name="T34" fmla="*/ 539 w 539"/>
                  <a:gd name="T35" fmla="*/ 99 h 594"/>
                  <a:gd name="T36" fmla="*/ 536 w 539"/>
                  <a:gd name="T37" fmla="*/ 135 h 594"/>
                  <a:gd name="T38" fmla="*/ 510 w 539"/>
                  <a:gd name="T39" fmla="*/ 169 h 594"/>
                  <a:gd name="T40" fmla="*/ 475 w 539"/>
                  <a:gd name="T41" fmla="*/ 203 h 594"/>
                  <a:gd name="T42" fmla="*/ 470 w 539"/>
                  <a:gd name="T43" fmla="*/ 236 h 594"/>
                  <a:gd name="T44" fmla="*/ 463 w 539"/>
                  <a:gd name="T45" fmla="*/ 271 h 594"/>
                  <a:gd name="T46" fmla="*/ 445 w 539"/>
                  <a:gd name="T47" fmla="*/ 304 h 594"/>
                  <a:gd name="T48" fmla="*/ 418 w 539"/>
                  <a:gd name="T49" fmla="*/ 338 h 594"/>
                  <a:gd name="T50" fmla="*/ 384 w 539"/>
                  <a:gd name="T51" fmla="*/ 372 h 594"/>
                  <a:gd name="T52" fmla="*/ 349 w 539"/>
                  <a:gd name="T53" fmla="*/ 406 h 594"/>
                  <a:gd name="T54" fmla="*/ 315 w 539"/>
                  <a:gd name="T55" fmla="*/ 440 h 594"/>
                  <a:gd name="T56" fmla="*/ 286 w 539"/>
                  <a:gd name="T57" fmla="*/ 475 h 594"/>
                  <a:gd name="T58" fmla="*/ 262 w 539"/>
                  <a:gd name="T59" fmla="*/ 510 h 594"/>
                  <a:gd name="T60" fmla="*/ 250 w 539"/>
                  <a:gd name="T61" fmla="*/ 546 h 594"/>
                  <a:gd name="T62" fmla="*/ 251 w 539"/>
                  <a:gd name="T63" fmla="*/ 582 h 594"/>
                  <a:gd name="T64" fmla="*/ 234 w 539"/>
                  <a:gd name="T65" fmla="*/ 571 h 594"/>
                  <a:gd name="T66" fmla="*/ 238 w 539"/>
                  <a:gd name="T67" fmla="*/ 503 h 594"/>
                  <a:gd name="T68" fmla="*/ 273 w 539"/>
                  <a:gd name="T69" fmla="*/ 433 h 594"/>
                  <a:gd name="T70" fmla="*/ 318 w 539"/>
                  <a:gd name="T71" fmla="*/ 366 h 594"/>
                  <a:gd name="T72" fmla="*/ 359 w 539"/>
                  <a:gd name="T73" fmla="*/ 312 h 594"/>
                  <a:gd name="T74" fmla="*/ 376 w 539"/>
                  <a:gd name="T75" fmla="*/ 274 h 594"/>
                  <a:gd name="T76" fmla="*/ 365 w 539"/>
                  <a:gd name="T77" fmla="*/ 233 h 594"/>
                  <a:gd name="T78" fmla="*/ 338 w 539"/>
                  <a:gd name="T79" fmla="*/ 209 h 594"/>
                  <a:gd name="T80" fmla="*/ 309 w 539"/>
                  <a:gd name="T81" fmla="*/ 194 h 594"/>
                  <a:gd name="T82" fmla="*/ 273 w 539"/>
                  <a:gd name="T83" fmla="*/ 187 h 594"/>
                  <a:gd name="T84" fmla="*/ 220 w 539"/>
                  <a:gd name="T85" fmla="*/ 181 h 594"/>
                  <a:gd name="T86" fmla="*/ 159 w 539"/>
                  <a:gd name="T87" fmla="*/ 177 h 594"/>
                  <a:gd name="T88" fmla="*/ 96 w 539"/>
                  <a:gd name="T89" fmla="*/ 171 h 594"/>
                  <a:gd name="T90" fmla="*/ 39 w 539"/>
                  <a:gd name="T91" fmla="*/ 164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9" h="594">
                    <a:moveTo>
                      <a:pt x="39" y="164"/>
                    </a:moveTo>
                    <a:lnTo>
                      <a:pt x="24" y="164"/>
                    </a:lnTo>
                    <a:lnTo>
                      <a:pt x="11" y="164"/>
                    </a:lnTo>
                    <a:lnTo>
                      <a:pt x="4" y="163"/>
                    </a:lnTo>
                    <a:lnTo>
                      <a:pt x="0" y="161"/>
                    </a:lnTo>
                    <a:lnTo>
                      <a:pt x="1" y="160"/>
                    </a:lnTo>
                    <a:lnTo>
                      <a:pt x="6" y="157"/>
                    </a:lnTo>
                    <a:lnTo>
                      <a:pt x="15" y="154"/>
                    </a:lnTo>
                    <a:lnTo>
                      <a:pt x="31" y="150"/>
                    </a:lnTo>
                    <a:lnTo>
                      <a:pt x="44" y="150"/>
                    </a:lnTo>
                    <a:lnTo>
                      <a:pt x="58" y="150"/>
                    </a:lnTo>
                    <a:lnTo>
                      <a:pt x="72" y="149"/>
                    </a:lnTo>
                    <a:lnTo>
                      <a:pt x="87" y="149"/>
                    </a:lnTo>
                    <a:lnTo>
                      <a:pt x="101" y="147"/>
                    </a:lnTo>
                    <a:lnTo>
                      <a:pt x="115" y="145"/>
                    </a:lnTo>
                    <a:lnTo>
                      <a:pt x="130" y="142"/>
                    </a:lnTo>
                    <a:lnTo>
                      <a:pt x="146" y="139"/>
                    </a:lnTo>
                    <a:lnTo>
                      <a:pt x="161" y="135"/>
                    </a:lnTo>
                    <a:lnTo>
                      <a:pt x="176" y="131"/>
                    </a:lnTo>
                    <a:lnTo>
                      <a:pt x="191" y="128"/>
                    </a:lnTo>
                    <a:lnTo>
                      <a:pt x="206" y="123"/>
                    </a:lnTo>
                    <a:lnTo>
                      <a:pt x="221" y="118"/>
                    </a:lnTo>
                    <a:lnTo>
                      <a:pt x="236" y="114"/>
                    </a:lnTo>
                    <a:lnTo>
                      <a:pt x="251" y="109"/>
                    </a:lnTo>
                    <a:lnTo>
                      <a:pt x="267" y="103"/>
                    </a:lnTo>
                    <a:lnTo>
                      <a:pt x="283" y="98"/>
                    </a:lnTo>
                    <a:lnTo>
                      <a:pt x="298" y="92"/>
                    </a:lnTo>
                    <a:lnTo>
                      <a:pt x="313" y="86"/>
                    </a:lnTo>
                    <a:lnTo>
                      <a:pt x="328" y="80"/>
                    </a:lnTo>
                    <a:lnTo>
                      <a:pt x="342" y="73"/>
                    </a:lnTo>
                    <a:lnTo>
                      <a:pt x="357" y="67"/>
                    </a:lnTo>
                    <a:lnTo>
                      <a:pt x="371" y="61"/>
                    </a:lnTo>
                    <a:lnTo>
                      <a:pt x="387" y="54"/>
                    </a:lnTo>
                    <a:lnTo>
                      <a:pt x="400" y="47"/>
                    </a:lnTo>
                    <a:lnTo>
                      <a:pt x="414" y="41"/>
                    </a:lnTo>
                    <a:lnTo>
                      <a:pt x="428" y="34"/>
                    </a:lnTo>
                    <a:lnTo>
                      <a:pt x="441" y="27"/>
                    </a:lnTo>
                    <a:lnTo>
                      <a:pt x="454" y="21"/>
                    </a:lnTo>
                    <a:lnTo>
                      <a:pt x="467" y="14"/>
                    </a:lnTo>
                    <a:lnTo>
                      <a:pt x="480" y="6"/>
                    </a:lnTo>
                    <a:lnTo>
                      <a:pt x="492" y="0"/>
                    </a:lnTo>
                    <a:lnTo>
                      <a:pt x="498" y="0"/>
                    </a:lnTo>
                    <a:lnTo>
                      <a:pt x="504" y="1"/>
                    </a:lnTo>
                    <a:lnTo>
                      <a:pt x="510" y="5"/>
                    </a:lnTo>
                    <a:lnTo>
                      <a:pt x="515" y="11"/>
                    </a:lnTo>
                    <a:lnTo>
                      <a:pt x="521" y="17"/>
                    </a:lnTo>
                    <a:lnTo>
                      <a:pt x="524" y="24"/>
                    </a:lnTo>
                    <a:lnTo>
                      <a:pt x="528" y="33"/>
                    </a:lnTo>
                    <a:lnTo>
                      <a:pt x="532" y="42"/>
                    </a:lnTo>
                    <a:lnTo>
                      <a:pt x="534" y="53"/>
                    </a:lnTo>
                    <a:lnTo>
                      <a:pt x="536" y="64"/>
                    </a:lnTo>
                    <a:lnTo>
                      <a:pt x="538" y="75"/>
                    </a:lnTo>
                    <a:lnTo>
                      <a:pt x="539" y="87"/>
                    </a:lnTo>
                    <a:lnTo>
                      <a:pt x="539" y="99"/>
                    </a:lnTo>
                    <a:lnTo>
                      <a:pt x="539" y="111"/>
                    </a:lnTo>
                    <a:lnTo>
                      <a:pt x="538" y="124"/>
                    </a:lnTo>
                    <a:lnTo>
                      <a:pt x="536" y="135"/>
                    </a:lnTo>
                    <a:lnTo>
                      <a:pt x="531" y="147"/>
                    </a:lnTo>
                    <a:lnTo>
                      <a:pt x="521" y="158"/>
                    </a:lnTo>
                    <a:lnTo>
                      <a:pt x="510" y="169"/>
                    </a:lnTo>
                    <a:lnTo>
                      <a:pt x="496" y="180"/>
                    </a:lnTo>
                    <a:lnTo>
                      <a:pt x="484" y="192"/>
                    </a:lnTo>
                    <a:lnTo>
                      <a:pt x="475" y="203"/>
                    </a:lnTo>
                    <a:lnTo>
                      <a:pt x="469" y="214"/>
                    </a:lnTo>
                    <a:lnTo>
                      <a:pt x="469" y="225"/>
                    </a:lnTo>
                    <a:lnTo>
                      <a:pt x="470" y="236"/>
                    </a:lnTo>
                    <a:lnTo>
                      <a:pt x="469" y="247"/>
                    </a:lnTo>
                    <a:lnTo>
                      <a:pt x="467" y="258"/>
                    </a:lnTo>
                    <a:lnTo>
                      <a:pt x="463" y="271"/>
                    </a:lnTo>
                    <a:lnTo>
                      <a:pt x="458" y="282"/>
                    </a:lnTo>
                    <a:lnTo>
                      <a:pt x="452" y="293"/>
                    </a:lnTo>
                    <a:lnTo>
                      <a:pt x="445" y="304"/>
                    </a:lnTo>
                    <a:lnTo>
                      <a:pt x="436" y="315"/>
                    </a:lnTo>
                    <a:lnTo>
                      <a:pt x="427" y="327"/>
                    </a:lnTo>
                    <a:lnTo>
                      <a:pt x="418" y="338"/>
                    </a:lnTo>
                    <a:lnTo>
                      <a:pt x="407" y="349"/>
                    </a:lnTo>
                    <a:lnTo>
                      <a:pt x="396" y="360"/>
                    </a:lnTo>
                    <a:lnTo>
                      <a:pt x="384" y="372"/>
                    </a:lnTo>
                    <a:lnTo>
                      <a:pt x="373" y="383"/>
                    </a:lnTo>
                    <a:lnTo>
                      <a:pt x="361" y="394"/>
                    </a:lnTo>
                    <a:lnTo>
                      <a:pt x="349" y="406"/>
                    </a:lnTo>
                    <a:lnTo>
                      <a:pt x="338" y="418"/>
                    </a:lnTo>
                    <a:lnTo>
                      <a:pt x="327" y="429"/>
                    </a:lnTo>
                    <a:lnTo>
                      <a:pt x="315" y="440"/>
                    </a:lnTo>
                    <a:lnTo>
                      <a:pt x="305" y="452"/>
                    </a:lnTo>
                    <a:lnTo>
                      <a:pt x="295" y="463"/>
                    </a:lnTo>
                    <a:lnTo>
                      <a:pt x="286" y="475"/>
                    </a:lnTo>
                    <a:lnTo>
                      <a:pt x="278" y="487"/>
                    </a:lnTo>
                    <a:lnTo>
                      <a:pt x="270" y="498"/>
                    </a:lnTo>
                    <a:lnTo>
                      <a:pt x="262" y="510"/>
                    </a:lnTo>
                    <a:lnTo>
                      <a:pt x="257" y="521"/>
                    </a:lnTo>
                    <a:lnTo>
                      <a:pt x="253" y="534"/>
                    </a:lnTo>
                    <a:lnTo>
                      <a:pt x="250" y="546"/>
                    </a:lnTo>
                    <a:lnTo>
                      <a:pt x="249" y="558"/>
                    </a:lnTo>
                    <a:lnTo>
                      <a:pt x="249" y="570"/>
                    </a:lnTo>
                    <a:lnTo>
                      <a:pt x="251" y="582"/>
                    </a:lnTo>
                    <a:lnTo>
                      <a:pt x="255" y="594"/>
                    </a:lnTo>
                    <a:lnTo>
                      <a:pt x="243" y="591"/>
                    </a:lnTo>
                    <a:lnTo>
                      <a:pt x="234" y="571"/>
                    </a:lnTo>
                    <a:lnTo>
                      <a:pt x="231" y="550"/>
                    </a:lnTo>
                    <a:lnTo>
                      <a:pt x="233" y="528"/>
                    </a:lnTo>
                    <a:lnTo>
                      <a:pt x="238" y="503"/>
                    </a:lnTo>
                    <a:lnTo>
                      <a:pt x="246" y="480"/>
                    </a:lnTo>
                    <a:lnTo>
                      <a:pt x="258" y="457"/>
                    </a:lnTo>
                    <a:lnTo>
                      <a:pt x="273" y="433"/>
                    </a:lnTo>
                    <a:lnTo>
                      <a:pt x="288" y="410"/>
                    </a:lnTo>
                    <a:lnTo>
                      <a:pt x="303" y="388"/>
                    </a:lnTo>
                    <a:lnTo>
                      <a:pt x="318" y="366"/>
                    </a:lnTo>
                    <a:lnTo>
                      <a:pt x="333" y="346"/>
                    </a:lnTo>
                    <a:lnTo>
                      <a:pt x="347" y="328"/>
                    </a:lnTo>
                    <a:lnTo>
                      <a:pt x="359" y="312"/>
                    </a:lnTo>
                    <a:lnTo>
                      <a:pt x="368" y="297"/>
                    </a:lnTo>
                    <a:lnTo>
                      <a:pt x="374" y="284"/>
                    </a:lnTo>
                    <a:lnTo>
                      <a:pt x="376" y="274"/>
                    </a:lnTo>
                    <a:lnTo>
                      <a:pt x="375" y="257"/>
                    </a:lnTo>
                    <a:lnTo>
                      <a:pt x="371" y="244"/>
                    </a:lnTo>
                    <a:lnTo>
                      <a:pt x="365" y="233"/>
                    </a:lnTo>
                    <a:lnTo>
                      <a:pt x="358" y="224"/>
                    </a:lnTo>
                    <a:lnTo>
                      <a:pt x="348" y="216"/>
                    </a:lnTo>
                    <a:lnTo>
                      <a:pt x="338" y="209"/>
                    </a:lnTo>
                    <a:lnTo>
                      <a:pt x="327" y="202"/>
                    </a:lnTo>
                    <a:lnTo>
                      <a:pt x="316" y="196"/>
                    </a:lnTo>
                    <a:lnTo>
                      <a:pt x="309" y="194"/>
                    </a:lnTo>
                    <a:lnTo>
                      <a:pt x="299" y="191"/>
                    </a:lnTo>
                    <a:lnTo>
                      <a:pt x="287" y="189"/>
                    </a:lnTo>
                    <a:lnTo>
                      <a:pt x="273" y="187"/>
                    </a:lnTo>
                    <a:lnTo>
                      <a:pt x="256" y="185"/>
                    </a:lnTo>
                    <a:lnTo>
                      <a:pt x="239" y="183"/>
                    </a:lnTo>
                    <a:lnTo>
                      <a:pt x="220" y="181"/>
                    </a:lnTo>
                    <a:lnTo>
                      <a:pt x="201" y="180"/>
                    </a:lnTo>
                    <a:lnTo>
                      <a:pt x="180" y="179"/>
                    </a:lnTo>
                    <a:lnTo>
                      <a:pt x="159" y="177"/>
                    </a:lnTo>
                    <a:lnTo>
                      <a:pt x="138" y="175"/>
                    </a:lnTo>
                    <a:lnTo>
                      <a:pt x="117" y="174"/>
                    </a:lnTo>
                    <a:lnTo>
                      <a:pt x="96" y="171"/>
                    </a:lnTo>
                    <a:lnTo>
                      <a:pt x="76" y="169"/>
                    </a:lnTo>
                    <a:lnTo>
                      <a:pt x="57" y="167"/>
                    </a:lnTo>
                    <a:lnTo>
                      <a:pt x="39" y="164"/>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74" name="Freeform 482">
                <a:extLst>
                  <a:ext uri="{FF2B5EF4-FFF2-40B4-BE49-F238E27FC236}">
                    <a16:creationId xmlns:a16="http://schemas.microsoft.com/office/drawing/2014/main" id="{5323D024-84D9-02F6-694F-E3AC760064E4}"/>
                  </a:ext>
                </a:extLst>
              </p:cNvPr>
              <p:cNvSpPr>
                <a:spLocks/>
              </p:cNvSpPr>
              <p:nvPr/>
            </p:nvSpPr>
            <p:spPr bwMode="auto">
              <a:xfrm>
                <a:off x="1782" y="3029"/>
                <a:ext cx="179" cy="198"/>
              </a:xfrm>
              <a:custGeom>
                <a:avLst/>
                <a:gdLst>
                  <a:gd name="T0" fmla="*/ 11 w 539"/>
                  <a:gd name="T1" fmla="*/ 164 h 594"/>
                  <a:gd name="T2" fmla="*/ 1 w 539"/>
                  <a:gd name="T3" fmla="*/ 160 h 594"/>
                  <a:gd name="T4" fmla="*/ 31 w 539"/>
                  <a:gd name="T5" fmla="*/ 150 h 594"/>
                  <a:gd name="T6" fmla="*/ 72 w 539"/>
                  <a:gd name="T7" fmla="*/ 149 h 594"/>
                  <a:gd name="T8" fmla="*/ 115 w 539"/>
                  <a:gd name="T9" fmla="*/ 145 h 594"/>
                  <a:gd name="T10" fmla="*/ 161 w 539"/>
                  <a:gd name="T11" fmla="*/ 135 h 594"/>
                  <a:gd name="T12" fmla="*/ 206 w 539"/>
                  <a:gd name="T13" fmla="*/ 123 h 594"/>
                  <a:gd name="T14" fmla="*/ 251 w 539"/>
                  <a:gd name="T15" fmla="*/ 109 h 594"/>
                  <a:gd name="T16" fmla="*/ 298 w 539"/>
                  <a:gd name="T17" fmla="*/ 92 h 594"/>
                  <a:gd name="T18" fmla="*/ 342 w 539"/>
                  <a:gd name="T19" fmla="*/ 73 h 594"/>
                  <a:gd name="T20" fmla="*/ 387 w 539"/>
                  <a:gd name="T21" fmla="*/ 54 h 594"/>
                  <a:gd name="T22" fmla="*/ 428 w 539"/>
                  <a:gd name="T23" fmla="*/ 34 h 594"/>
                  <a:gd name="T24" fmla="*/ 467 w 539"/>
                  <a:gd name="T25" fmla="*/ 14 h 594"/>
                  <a:gd name="T26" fmla="*/ 498 w 539"/>
                  <a:gd name="T27" fmla="*/ 0 h 594"/>
                  <a:gd name="T28" fmla="*/ 515 w 539"/>
                  <a:gd name="T29" fmla="*/ 11 h 594"/>
                  <a:gd name="T30" fmla="*/ 528 w 539"/>
                  <a:gd name="T31" fmla="*/ 33 h 594"/>
                  <a:gd name="T32" fmla="*/ 536 w 539"/>
                  <a:gd name="T33" fmla="*/ 64 h 594"/>
                  <a:gd name="T34" fmla="*/ 539 w 539"/>
                  <a:gd name="T35" fmla="*/ 99 h 594"/>
                  <a:gd name="T36" fmla="*/ 536 w 539"/>
                  <a:gd name="T37" fmla="*/ 135 h 594"/>
                  <a:gd name="T38" fmla="*/ 510 w 539"/>
                  <a:gd name="T39" fmla="*/ 169 h 594"/>
                  <a:gd name="T40" fmla="*/ 475 w 539"/>
                  <a:gd name="T41" fmla="*/ 203 h 594"/>
                  <a:gd name="T42" fmla="*/ 470 w 539"/>
                  <a:gd name="T43" fmla="*/ 236 h 594"/>
                  <a:gd name="T44" fmla="*/ 463 w 539"/>
                  <a:gd name="T45" fmla="*/ 271 h 594"/>
                  <a:gd name="T46" fmla="*/ 445 w 539"/>
                  <a:gd name="T47" fmla="*/ 304 h 594"/>
                  <a:gd name="T48" fmla="*/ 418 w 539"/>
                  <a:gd name="T49" fmla="*/ 338 h 594"/>
                  <a:gd name="T50" fmla="*/ 384 w 539"/>
                  <a:gd name="T51" fmla="*/ 372 h 594"/>
                  <a:gd name="T52" fmla="*/ 349 w 539"/>
                  <a:gd name="T53" fmla="*/ 406 h 594"/>
                  <a:gd name="T54" fmla="*/ 315 w 539"/>
                  <a:gd name="T55" fmla="*/ 440 h 594"/>
                  <a:gd name="T56" fmla="*/ 286 w 539"/>
                  <a:gd name="T57" fmla="*/ 475 h 594"/>
                  <a:gd name="T58" fmla="*/ 262 w 539"/>
                  <a:gd name="T59" fmla="*/ 510 h 594"/>
                  <a:gd name="T60" fmla="*/ 250 w 539"/>
                  <a:gd name="T61" fmla="*/ 546 h 594"/>
                  <a:gd name="T62" fmla="*/ 251 w 539"/>
                  <a:gd name="T63" fmla="*/ 582 h 594"/>
                  <a:gd name="T64" fmla="*/ 234 w 539"/>
                  <a:gd name="T65" fmla="*/ 571 h 594"/>
                  <a:gd name="T66" fmla="*/ 238 w 539"/>
                  <a:gd name="T67" fmla="*/ 503 h 594"/>
                  <a:gd name="T68" fmla="*/ 273 w 539"/>
                  <a:gd name="T69" fmla="*/ 433 h 594"/>
                  <a:gd name="T70" fmla="*/ 318 w 539"/>
                  <a:gd name="T71" fmla="*/ 366 h 594"/>
                  <a:gd name="T72" fmla="*/ 359 w 539"/>
                  <a:gd name="T73" fmla="*/ 312 h 594"/>
                  <a:gd name="T74" fmla="*/ 376 w 539"/>
                  <a:gd name="T75" fmla="*/ 274 h 594"/>
                  <a:gd name="T76" fmla="*/ 365 w 539"/>
                  <a:gd name="T77" fmla="*/ 233 h 594"/>
                  <a:gd name="T78" fmla="*/ 338 w 539"/>
                  <a:gd name="T79" fmla="*/ 209 h 594"/>
                  <a:gd name="T80" fmla="*/ 309 w 539"/>
                  <a:gd name="T81" fmla="*/ 194 h 594"/>
                  <a:gd name="T82" fmla="*/ 273 w 539"/>
                  <a:gd name="T83" fmla="*/ 187 h 594"/>
                  <a:gd name="T84" fmla="*/ 220 w 539"/>
                  <a:gd name="T85" fmla="*/ 181 h 594"/>
                  <a:gd name="T86" fmla="*/ 159 w 539"/>
                  <a:gd name="T87" fmla="*/ 177 h 594"/>
                  <a:gd name="T88" fmla="*/ 96 w 539"/>
                  <a:gd name="T89" fmla="*/ 171 h 594"/>
                  <a:gd name="T90" fmla="*/ 39 w 539"/>
                  <a:gd name="T91" fmla="*/ 164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9" h="594">
                    <a:moveTo>
                      <a:pt x="39" y="164"/>
                    </a:moveTo>
                    <a:lnTo>
                      <a:pt x="24" y="164"/>
                    </a:lnTo>
                    <a:lnTo>
                      <a:pt x="11" y="164"/>
                    </a:lnTo>
                    <a:lnTo>
                      <a:pt x="4" y="163"/>
                    </a:lnTo>
                    <a:lnTo>
                      <a:pt x="0" y="161"/>
                    </a:lnTo>
                    <a:lnTo>
                      <a:pt x="1" y="160"/>
                    </a:lnTo>
                    <a:lnTo>
                      <a:pt x="6" y="157"/>
                    </a:lnTo>
                    <a:lnTo>
                      <a:pt x="15" y="154"/>
                    </a:lnTo>
                    <a:lnTo>
                      <a:pt x="31" y="150"/>
                    </a:lnTo>
                    <a:lnTo>
                      <a:pt x="44" y="150"/>
                    </a:lnTo>
                    <a:lnTo>
                      <a:pt x="58" y="150"/>
                    </a:lnTo>
                    <a:lnTo>
                      <a:pt x="72" y="149"/>
                    </a:lnTo>
                    <a:lnTo>
                      <a:pt x="87" y="149"/>
                    </a:lnTo>
                    <a:lnTo>
                      <a:pt x="101" y="147"/>
                    </a:lnTo>
                    <a:lnTo>
                      <a:pt x="115" y="145"/>
                    </a:lnTo>
                    <a:lnTo>
                      <a:pt x="130" y="142"/>
                    </a:lnTo>
                    <a:lnTo>
                      <a:pt x="146" y="139"/>
                    </a:lnTo>
                    <a:lnTo>
                      <a:pt x="161" y="135"/>
                    </a:lnTo>
                    <a:lnTo>
                      <a:pt x="176" y="131"/>
                    </a:lnTo>
                    <a:lnTo>
                      <a:pt x="191" y="128"/>
                    </a:lnTo>
                    <a:lnTo>
                      <a:pt x="206" y="123"/>
                    </a:lnTo>
                    <a:lnTo>
                      <a:pt x="221" y="118"/>
                    </a:lnTo>
                    <a:lnTo>
                      <a:pt x="236" y="114"/>
                    </a:lnTo>
                    <a:lnTo>
                      <a:pt x="251" y="109"/>
                    </a:lnTo>
                    <a:lnTo>
                      <a:pt x="267" y="103"/>
                    </a:lnTo>
                    <a:lnTo>
                      <a:pt x="283" y="98"/>
                    </a:lnTo>
                    <a:lnTo>
                      <a:pt x="298" y="92"/>
                    </a:lnTo>
                    <a:lnTo>
                      <a:pt x="313" y="86"/>
                    </a:lnTo>
                    <a:lnTo>
                      <a:pt x="328" y="80"/>
                    </a:lnTo>
                    <a:lnTo>
                      <a:pt x="342" y="73"/>
                    </a:lnTo>
                    <a:lnTo>
                      <a:pt x="357" y="67"/>
                    </a:lnTo>
                    <a:lnTo>
                      <a:pt x="371" y="61"/>
                    </a:lnTo>
                    <a:lnTo>
                      <a:pt x="387" y="54"/>
                    </a:lnTo>
                    <a:lnTo>
                      <a:pt x="400" y="47"/>
                    </a:lnTo>
                    <a:lnTo>
                      <a:pt x="414" y="41"/>
                    </a:lnTo>
                    <a:lnTo>
                      <a:pt x="428" y="34"/>
                    </a:lnTo>
                    <a:lnTo>
                      <a:pt x="441" y="27"/>
                    </a:lnTo>
                    <a:lnTo>
                      <a:pt x="454" y="21"/>
                    </a:lnTo>
                    <a:lnTo>
                      <a:pt x="467" y="14"/>
                    </a:lnTo>
                    <a:lnTo>
                      <a:pt x="480" y="6"/>
                    </a:lnTo>
                    <a:lnTo>
                      <a:pt x="492" y="0"/>
                    </a:lnTo>
                    <a:lnTo>
                      <a:pt x="498" y="0"/>
                    </a:lnTo>
                    <a:lnTo>
                      <a:pt x="504" y="1"/>
                    </a:lnTo>
                    <a:lnTo>
                      <a:pt x="510" y="5"/>
                    </a:lnTo>
                    <a:lnTo>
                      <a:pt x="515" y="11"/>
                    </a:lnTo>
                    <a:lnTo>
                      <a:pt x="521" y="17"/>
                    </a:lnTo>
                    <a:lnTo>
                      <a:pt x="524" y="24"/>
                    </a:lnTo>
                    <a:lnTo>
                      <a:pt x="528" y="33"/>
                    </a:lnTo>
                    <a:lnTo>
                      <a:pt x="532" y="42"/>
                    </a:lnTo>
                    <a:lnTo>
                      <a:pt x="534" y="53"/>
                    </a:lnTo>
                    <a:lnTo>
                      <a:pt x="536" y="64"/>
                    </a:lnTo>
                    <a:lnTo>
                      <a:pt x="538" y="75"/>
                    </a:lnTo>
                    <a:lnTo>
                      <a:pt x="539" y="87"/>
                    </a:lnTo>
                    <a:lnTo>
                      <a:pt x="539" y="99"/>
                    </a:lnTo>
                    <a:lnTo>
                      <a:pt x="539" y="111"/>
                    </a:lnTo>
                    <a:lnTo>
                      <a:pt x="538" y="124"/>
                    </a:lnTo>
                    <a:lnTo>
                      <a:pt x="536" y="135"/>
                    </a:lnTo>
                    <a:lnTo>
                      <a:pt x="531" y="147"/>
                    </a:lnTo>
                    <a:lnTo>
                      <a:pt x="521" y="158"/>
                    </a:lnTo>
                    <a:lnTo>
                      <a:pt x="510" y="169"/>
                    </a:lnTo>
                    <a:lnTo>
                      <a:pt x="496" y="180"/>
                    </a:lnTo>
                    <a:lnTo>
                      <a:pt x="484" y="192"/>
                    </a:lnTo>
                    <a:lnTo>
                      <a:pt x="475" y="203"/>
                    </a:lnTo>
                    <a:lnTo>
                      <a:pt x="469" y="214"/>
                    </a:lnTo>
                    <a:lnTo>
                      <a:pt x="469" y="225"/>
                    </a:lnTo>
                    <a:lnTo>
                      <a:pt x="470" y="236"/>
                    </a:lnTo>
                    <a:lnTo>
                      <a:pt x="469" y="247"/>
                    </a:lnTo>
                    <a:lnTo>
                      <a:pt x="467" y="258"/>
                    </a:lnTo>
                    <a:lnTo>
                      <a:pt x="463" y="271"/>
                    </a:lnTo>
                    <a:lnTo>
                      <a:pt x="458" y="282"/>
                    </a:lnTo>
                    <a:lnTo>
                      <a:pt x="452" y="293"/>
                    </a:lnTo>
                    <a:lnTo>
                      <a:pt x="445" y="304"/>
                    </a:lnTo>
                    <a:lnTo>
                      <a:pt x="436" y="315"/>
                    </a:lnTo>
                    <a:lnTo>
                      <a:pt x="427" y="327"/>
                    </a:lnTo>
                    <a:lnTo>
                      <a:pt x="418" y="338"/>
                    </a:lnTo>
                    <a:lnTo>
                      <a:pt x="407" y="349"/>
                    </a:lnTo>
                    <a:lnTo>
                      <a:pt x="396" y="360"/>
                    </a:lnTo>
                    <a:lnTo>
                      <a:pt x="384" y="372"/>
                    </a:lnTo>
                    <a:lnTo>
                      <a:pt x="373" y="383"/>
                    </a:lnTo>
                    <a:lnTo>
                      <a:pt x="361" y="394"/>
                    </a:lnTo>
                    <a:lnTo>
                      <a:pt x="349" y="406"/>
                    </a:lnTo>
                    <a:lnTo>
                      <a:pt x="338" y="418"/>
                    </a:lnTo>
                    <a:lnTo>
                      <a:pt x="327" y="429"/>
                    </a:lnTo>
                    <a:lnTo>
                      <a:pt x="315" y="440"/>
                    </a:lnTo>
                    <a:lnTo>
                      <a:pt x="305" y="452"/>
                    </a:lnTo>
                    <a:lnTo>
                      <a:pt x="295" y="463"/>
                    </a:lnTo>
                    <a:lnTo>
                      <a:pt x="286" y="475"/>
                    </a:lnTo>
                    <a:lnTo>
                      <a:pt x="278" y="487"/>
                    </a:lnTo>
                    <a:lnTo>
                      <a:pt x="270" y="498"/>
                    </a:lnTo>
                    <a:lnTo>
                      <a:pt x="262" y="510"/>
                    </a:lnTo>
                    <a:lnTo>
                      <a:pt x="257" y="521"/>
                    </a:lnTo>
                    <a:lnTo>
                      <a:pt x="253" y="534"/>
                    </a:lnTo>
                    <a:lnTo>
                      <a:pt x="250" y="546"/>
                    </a:lnTo>
                    <a:lnTo>
                      <a:pt x="249" y="558"/>
                    </a:lnTo>
                    <a:lnTo>
                      <a:pt x="249" y="570"/>
                    </a:lnTo>
                    <a:lnTo>
                      <a:pt x="251" y="582"/>
                    </a:lnTo>
                    <a:lnTo>
                      <a:pt x="255" y="594"/>
                    </a:lnTo>
                    <a:lnTo>
                      <a:pt x="243" y="591"/>
                    </a:lnTo>
                    <a:lnTo>
                      <a:pt x="234" y="571"/>
                    </a:lnTo>
                    <a:lnTo>
                      <a:pt x="231" y="550"/>
                    </a:lnTo>
                    <a:lnTo>
                      <a:pt x="233" y="528"/>
                    </a:lnTo>
                    <a:lnTo>
                      <a:pt x="238" y="503"/>
                    </a:lnTo>
                    <a:lnTo>
                      <a:pt x="246" y="480"/>
                    </a:lnTo>
                    <a:lnTo>
                      <a:pt x="258" y="457"/>
                    </a:lnTo>
                    <a:lnTo>
                      <a:pt x="273" y="433"/>
                    </a:lnTo>
                    <a:lnTo>
                      <a:pt x="288" y="410"/>
                    </a:lnTo>
                    <a:lnTo>
                      <a:pt x="303" y="388"/>
                    </a:lnTo>
                    <a:lnTo>
                      <a:pt x="318" y="366"/>
                    </a:lnTo>
                    <a:lnTo>
                      <a:pt x="333" y="346"/>
                    </a:lnTo>
                    <a:lnTo>
                      <a:pt x="347" y="328"/>
                    </a:lnTo>
                    <a:lnTo>
                      <a:pt x="359" y="312"/>
                    </a:lnTo>
                    <a:lnTo>
                      <a:pt x="368" y="297"/>
                    </a:lnTo>
                    <a:lnTo>
                      <a:pt x="374" y="284"/>
                    </a:lnTo>
                    <a:lnTo>
                      <a:pt x="376" y="274"/>
                    </a:lnTo>
                    <a:lnTo>
                      <a:pt x="375" y="257"/>
                    </a:lnTo>
                    <a:lnTo>
                      <a:pt x="371" y="244"/>
                    </a:lnTo>
                    <a:lnTo>
                      <a:pt x="365" y="233"/>
                    </a:lnTo>
                    <a:lnTo>
                      <a:pt x="358" y="224"/>
                    </a:lnTo>
                    <a:lnTo>
                      <a:pt x="348" y="216"/>
                    </a:lnTo>
                    <a:lnTo>
                      <a:pt x="338" y="209"/>
                    </a:lnTo>
                    <a:lnTo>
                      <a:pt x="327" y="202"/>
                    </a:lnTo>
                    <a:lnTo>
                      <a:pt x="316" y="196"/>
                    </a:lnTo>
                    <a:lnTo>
                      <a:pt x="309" y="194"/>
                    </a:lnTo>
                    <a:lnTo>
                      <a:pt x="299" y="191"/>
                    </a:lnTo>
                    <a:lnTo>
                      <a:pt x="287" y="189"/>
                    </a:lnTo>
                    <a:lnTo>
                      <a:pt x="273" y="187"/>
                    </a:lnTo>
                    <a:lnTo>
                      <a:pt x="256" y="185"/>
                    </a:lnTo>
                    <a:lnTo>
                      <a:pt x="239" y="183"/>
                    </a:lnTo>
                    <a:lnTo>
                      <a:pt x="220" y="181"/>
                    </a:lnTo>
                    <a:lnTo>
                      <a:pt x="201" y="180"/>
                    </a:lnTo>
                    <a:lnTo>
                      <a:pt x="180" y="179"/>
                    </a:lnTo>
                    <a:lnTo>
                      <a:pt x="159" y="177"/>
                    </a:lnTo>
                    <a:lnTo>
                      <a:pt x="138" y="175"/>
                    </a:lnTo>
                    <a:lnTo>
                      <a:pt x="117" y="174"/>
                    </a:lnTo>
                    <a:lnTo>
                      <a:pt x="96" y="171"/>
                    </a:lnTo>
                    <a:lnTo>
                      <a:pt x="76" y="169"/>
                    </a:lnTo>
                    <a:lnTo>
                      <a:pt x="57" y="167"/>
                    </a:lnTo>
                    <a:lnTo>
                      <a:pt x="39" y="16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475" name="Freeform 483">
                <a:extLst>
                  <a:ext uri="{FF2B5EF4-FFF2-40B4-BE49-F238E27FC236}">
                    <a16:creationId xmlns:a16="http://schemas.microsoft.com/office/drawing/2014/main" id="{F6668776-43A0-4394-0CD1-A1C143C83803}"/>
                  </a:ext>
                </a:extLst>
              </p:cNvPr>
              <p:cNvSpPr>
                <a:spLocks/>
              </p:cNvSpPr>
              <p:nvPr/>
            </p:nvSpPr>
            <p:spPr bwMode="auto">
              <a:xfrm>
                <a:off x="1798" y="3037"/>
                <a:ext cx="158" cy="182"/>
              </a:xfrm>
              <a:custGeom>
                <a:avLst/>
                <a:gdLst>
                  <a:gd name="T0" fmla="*/ 1 w 474"/>
                  <a:gd name="T1" fmla="*/ 138 h 546"/>
                  <a:gd name="T2" fmla="*/ 18 w 474"/>
                  <a:gd name="T3" fmla="*/ 131 h 546"/>
                  <a:gd name="T4" fmla="*/ 53 w 474"/>
                  <a:gd name="T5" fmla="*/ 129 h 546"/>
                  <a:gd name="T6" fmla="*/ 77 w 474"/>
                  <a:gd name="T7" fmla="*/ 126 h 546"/>
                  <a:gd name="T8" fmla="*/ 97 w 474"/>
                  <a:gd name="T9" fmla="*/ 125 h 546"/>
                  <a:gd name="T10" fmla="*/ 128 w 474"/>
                  <a:gd name="T11" fmla="*/ 119 h 546"/>
                  <a:gd name="T12" fmla="*/ 147 w 474"/>
                  <a:gd name="T13" fmla="*/ 118 h 546"/>
                  <a:gd name="T14" fmla="*/ 179 w 474"/>
                  <a:gd name="T15" fmla="*/ 106 h 546"/>
                  <a:gd name="T16" fmla="*/ 200 w 474"/>
                  <a:gd name="T17" fmla="*/ 103 h 546"/>
                  <a:gd name="T18" fmla="*/ 234 w 474"/>
                  <a:gd name="T19" fmla="*/ 91 h 546"/>
                  <a:gd name="T20" fmla="*/ 256 w 474"/>
                  <a:gd name="T21" fmla="*/ 88 h 546"/>
                  <a:gd name="T22" fmla="*/ 286 w 474"/>
                  <a:gd name="T23" fmla="*/ 73 h 546"/>
                  <a:gd name="T24" fmla="*/ 309 w 474"/>
                  <a:gd name="T25" fmla="*/ 67 h 546"/>
                  <a:gd name="T26" fmla="*/ 336 w 474"/>
                  <a:gd name="T27" fmla="*/ 50 h 546"/>
                  <a:gd name="T28" fmla="*/ 360 w 474"/>
                  <a:gd name="T29" fmla="*/ 44 h 546"/>
                  <a:gd name="T30" fmla="*/ 387 w 474"/>
                  <a:gd name="T31" fmla="*/ 29 h 546"/>
                  <a:gd name="T32" fmla="*/ 408 w 474"/>
                  <a:gd name="T33" fmla="*/ 22 h 546"/>
                  <a:gd name="T34" fmla="*/ 430 w 474"/>
                  <a:gd name="T35" fmla="*/ 5 h 546"/>
                  <a:gd name="T36" fmla="*/ 438 w 474"/>
                  <a:gd name="T37" fmla="*/ 6 h 546"/>
                  <a:gd name="T38" fmla="*/ 449 w 474"/>
                  <a:gd name="T39" fmla="*/ 7 h 546"/>
                  <a:gd name="T40" fmla="*/ 454 w 474"/>
                  <a:gd name="T41" fmla="*/ 15 h 546"/>
                  <a:gd name="T42" fmla="*/ 465 w 474"/>
                  <a:gd name="T43" fmla="*/ 25 h 546"/>
                  <a:gd name="T44" fmla="*/ 465 w 474"/>
                  <a:gd name="T45" fmla="*/ 37 h 546"/>
                  <a:gd name="T46" fmla="*/ 471 w 474"/>
                  <a:gd name="T47" fmla="*/ 55 h 546"/>
                  <a:gd name="T48" fmla="*/ 469 w 474"/>
                  <a:gd name="T49" fmla="*/ 71 h 546"/>
                  <a:gd name="T50" fmla="*/ 471 w 474"/>
                  <a:gd name="T51" fmla="*/ 93 h 546"/>
                  <a:gd name="T52" fmla="*/ 446 w 474"/>
                  <a:gd name="T53" fmla="*/ 131 h 546"/>
                  <a:gd name="T54" fmla="*/ 407 w 474"/>
                  <a:gd name="T55" fmla="*/ 177 h 546"/>
                  <a:gd name="T56" fmla="*/ 397 w 474"/>
                  <a:gd name="T57" fmla="*/ 254 h 546"/>
                  <a:gd name="T58" fmla="*/ 328 w 474"/>
                  <a:gd name="T59" fmla="*/ 333 h 546"/>
                  <a:gd name="T60" fmla="*/ 245 w 474"/>
                  <a:gd name="T61" fmla="*/ 415 h 546"/>
                  <a:gd name="T62" fmla="*/ 193 w 474"/>
                  <a:gd name="T63" fmla="*/ 517 h 546"/>
                  <a:gd name="T64" fmla="*/ 191 w 474"/>
                  <a:gd name="T65" fmla="*/ 480 h 546"/>
                  <a:gd name="T66" fmla="*/ 238 w 474"/>
                  <a:gd name="T67" fmla="*/ 393 h 546"/>
                  <a:gd name="T68" fmla="*/ 301 w 474"/>
                  <a:gd name="T69" fmla="*/ 315 h 546"/>
                  <a:gd name="T70" fmla="*/ 343 w 474"/>
                  <a:gd name="T71" fmla="*/ 261 h 546"/>
                  <a:gd name="T72" fmla="*/ 342 w 474"/>
                  <a:gd name="T73" fmla="*/ 229 h 546"/>
                  <a:gd name="T74" fmla="*/ 328 w 474"/>
                  <a:gd name="T75" fmla="*/ 202 h 546"/>
                  <a:gd name="T76" fmla="*/ 309 w 474"/>
                  <a:gd name="T77" fmla="*/ 180 h 546"/>
                  <a:gd name="T78" fmla="*/ 289 w 474"/>
                  <a:gd name="T79" fmla="*/ 163 h 546"/>
                  <a:gd name="T80" fmla="*/ 272 w 474"/>
                  <a:gd name="T81" fmla="*/ 155 h 546"/>
                  <a:gd name="T82" fmla="*/ 252 w 474"/>
                  <a:gd name="T83" fmla="*/ 152 h 546"/>
                  <a:gd name="T84" fmla="*/ 235 w 474"/>
                  <a:gd name="T85" fmla="*/ 147 h 546"/>
                  <a:gd name="T86" fmla="*/ 209 w 474"/>
                  <a:gd name="T87" fmla="*/ 148 h 546"/>
                  <a:gd name="T88" fmla="*/ 191 w 474"/>
                  <a:gd name="T89" fmla="*/ 146 h 546"/>
                  <a:gd name="T90" fmla="*/ 169 w 474"/>
                  <a:gd name="T91" fmla="*/ 148 h 546"/>
                  <a:gd name="T92" fmla="*/ 153 w 474"/>
                  <a:gd name="T93" fmla="*/ 144 h 546"/>
                  <a:gd name="T94" fmla="*/ 128 w 474"/>
                  <a:gd name="T95" fmla="*/ 144 h 546"/>
                  <a:gd name="T96" fmla="*/ 112 w 474"/>
                  <a:gd name="T97" fmla="*/ 139 h 546"/>
                  <a:gd name="T98" fmla="*/ 96 w 474"/>
                  <a:gd name="T99" fmla="*/ 141 h 546"/>
                  <a:gd name="T100" fmla="*/ 80 w 474"/>
                  <a:gd name="T101" fmla="*/ 138 h 546"/>
                  <a:gd name="T102" fmla="*/ 59 w 474"/>
                  <a:gd name="T103" fmla="*/ 138 h 546"/>
                  <a:gd name="T104" fmla="*/ 48 w 474"/>
                  <a:gd name="T105" fmla="*/ 136 h 546"/>
                  <a:gd name="T106" fmla="*/ 29 w 474"/>
                  <a:gd name="T107" fmla="*/ 13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4" h="546">
                    <a:moveTo>
                      <a:pt x="27" y="139"/>
                    </a:moveTo>
                    <a:lnTo>
                      <a:pt x="14" y="139"/>
                    </a:lnTo>
                    <a:lnTo>
                      <a:pt x="6" y="139"/>
                    </a:lnTo>
                    <a:lnTo>
                      <a:pt x="1" y="138"/>
                    </a:lnTo>
                    <a:lnTo>
                      <a:pt x="0" y="137"/>
                    </a:lnTo>
                    <a:lnTo>
                      <a:pt x="3" y="136"/>
                    </a:lnTo>
                    <a:lnTo>
                      <a:pt x="9" y="134"/>
                    </a:lnTo>
                    <a:lnTo>
                      <a:pt x="18" y="131"/>
                    </a:lnTo>
                    <a:lnTo>
                      <a:pt x="31" y="128"/>
                    </a:lnTo>
                    <a:lnTo>
                      <a:pt x="39" y="128"/>
                    </a:lnTo>
                    <a:lnTo>
                      <a:pt x="46" y="129"/>
                    </a:lnTo>
                    <a:lnTo>
                      <a:pt x="53" y="129"/>
                    </a:lnTo>
                    <a:lnTo>
                      <a:pt x="61" y="129"/>
                    </a:lnTo>
                    <a:lnTo>
                      <a:pt x="67" y="129"/>
                    </a:lnTo>
                    <a:lnTo>
                      <a:pt x="73" y="128"/>
                    </a:lnTo>
                    <a:lnTo>
                      <a:pt x="77" y="126"/>
                    </a:lnTo>
                    <a:lnTo>
                      <a:pt x="80" y="122"/>
                    </a:lnTo>
                    <a:lnTo>
                      <a:pt x="83" y="124"/>
                    </a:lnTo>
                    <a:lnTo>
                      <a:pt x="89" y="125"/>
                    </a:lnTo>
                    <a:lnTo>
                      <a:pt x="97" y="125"/>
                    </a:lnTo>
                    <a:lnTo>
                      <a:pt x="106" y="124"/>
                    </a:lnTo>
                    <a:lnTo>
                      <a:pt x="115" y="123"/>
                    </a:lnTo>
                    <a:lnTo>
                      <a:pt x="122" y="121"/>
                    </a:lnTo>
                    <a:lnTo>
                      <a:pt x="128" y="119"/>
                    </a:lnTo>
                    <a:lnTo>
                      <a:pt x="131" y="115"/>
                    </a:lnTo>
                    <a:lnTo>
                      <a:pt x="134" y="118"/>
                    </a:lnTo>
                    <a:lnTo>
                      <a:pt x="139" y="119"/>
                    </a:lnTo>
                    <a:lnTo>
                      <a:pt x="147" y="118"/>
                    </a:lnTo>
                    <a:lnTo>
                      <a:pt x="156" y="117"/>
                    </a:lnTo>
                    <a:lnTo>
                      <a:pt x="165" y="112"/>
                    </a:lnTo>
                    <a:lnTo>
                      <a:pt x="173" y="109"/>
                    </a:lnTo>
                    <a:lnTo>
                      <a:pt x="179" y="106"/>
                    </a:lnTo>
                    <a:lnTo>
                      <a:pt x="183" y="102"/>
                    </a:lnTo>
                    <a:lnTo>
                      <a:pt x="186" y="104"/>
                    </a:lnTo>
                    <a:lnTo>
                      <a:pt x="192" y="104"/>
                    </a:lnTo>
                    <a:lnTo>
                      <a:pt x="200" y="103"/>
                    </a:lnTo>
                    <a:lnTo>
                      <a:pt x="210" y="101"/>
                    </a:lnTo>
                    <a:lnTo>
                      <a:pt x="220" y="98"/>
                    </a:lnTo>
                    <a:lnTo>
                      <a:pt x="228" y="95"/>
                    </a:lnTo>
                    <a:lnTo>
                      <a:pt x="234" y="91"/>
                    </a:lnTo>
                    <a:lnTo>
                      <a:pt x="237" y="86"/>
                    </a:lnTo>
                    <a:lnTo>
                      <a:pt x="241" y="88"/>
                    </a:lnTo>
                    <a:lnTo>
                      <a:pt x="248" y="89"/>
                    </a:lnTo>
                    <a:lnTo>
                      <a:pt x="256" y="88"/>
                    </a:lnTo>
                    <a:lnTo>
                      <a:pt x="265" y="86"/>
                    </a:lnTo>
                    <a:lnTo>
                      <a:pt x="274" y="82"/>
                    </a:lnTo>
                    <a:lnTo>
                      <a:pt x="281" y="78"/>
                    </a:lnTo>
                    <a:lnTo>
                      <a:pt x="286" y="73"/>
                    </a:lnTo>
                    <a:lnTo>
                      <a:pt x="288" y="67"/>
                    </a:lnTo>
                    <a:lnTo>
                      <a:pt x="294" y="69"/>
                    </a:lnTo>
                    <a:lnTo>
                      <a:pt x="300" y="69"/>
                    </a:lnTo>
                    <a:lnTo>
                      <a:pt x="309" y="67"/>
                    </a:lnTo>
                    <a:lnTo>
                      <a:pt x="316" y="63"/>
                    </a:lnTo>
                    <a:lnTo>
                      <a:pt x="324" y="59"/>
                    </a:lnTo>
                    <a:lnTo>
                      <a:pt x="331" y="55"/>
                    </a:lnTo>
                    <a:lnTo>
                      <a:pt x="336" y="50"/>
                    </a:lnTo>
                    <a:lnTo>
                      <a:pt x="340" y="46"/>
                    </a:lnTo>
                    <a:lnTo>
                      <a:pt x="345" y="47"/>
                    </a:lnTo>
                    <a:lnTo>
                      <a:pt x="352" y="46"/>
                    </a:lnTo>
                    <a:lnTo>
                      <a:pt x="360" y="44"/>
                    </a:lnTo>
                    <a:lnTo>
                      <a:pt x="368" y="41"/>
                    </a:lnTo>
                    <a:lnTo>
                      <a:pt x="376" y="37"/>
                    </a:lnTo>
                    <a:lnTo>
                      <a:pt x="382" y="33"/>
                    </a:lnTo>
                    <a:lnTo>
                      <a:pt x="387" y="29"/>
                    </a:lnTo>
                    <a:lnTo>
                      <a:pt x="388" y="24"/>
                    </a:lnTo>
                    <a:lnTo>
                      <a:pt x="394" y="25"/>
                    </a:lnTo>
                    <a:lnTo>
                      <a:pt x="400" y="24"/>
                    </a:lnTo>
                    <a:lnTo>
                      <a:pt x="408" y="22"/>
                    </a:lnTo>
                    <a:lnTo>
                      <a:pt x="415" y="18"/>
                    </a:lnTo>
                    <a:lnTo>
                      <a:pt x="421" y="14"/>
                    </a:lnTo>
                    <a:lnTo>
                      <a:pt x="426" y="9"/>
                    </a:lnTo>
                    <a:lnTo>
                      <a:pt x="430" y="5"/>
                    </a:lnTo>
                    <a:lnTo>
                      <a:pt x="433" y="0"/>
                    </a:lnTo>
                    <a:lnTo>
                      <a:pt x="434" y="3"/>
                    </a:lnTo>
                    <a:lnTo>
                      <a:pt x="436" y="4"/>
                    </a:lnTo>
                    <a:lnTo>
                      <a:pt x="438" y="6"/>
                    </a:lnTo>
                    <a:lnTo>
                      <a:pt x="440" y="7"/>
                    </a:lnTo>
                    <a:lnTo>
                      <a:pt x="443" y="7"/>
                    </a:lnTo>
                    <a:lnTo>
                      <a:pt x="446" y="7"/>
                    </a:lnTo>
                    <a:lnTo>
                      <a:pt x="449" y="7"/>
                    </a:lnTo>
                    <a:lnTo>
                      <a:pt x="453" y="6"/>
                    </a:lnTo>
                    <a:lnTo>
                      <a:pt x="453" y="9"/>
                    </a:lnTo>
                    <a:lnTo>
                      <a:pt x="453" y="12"/>
                    </a:lnTo>
                    <a:lnTo>
                      <a:pt x="454" y="15"/>
                    </a:lnTo>
                    <a:lnTo>
                      <a:pt x="456" y="18"/>
                    </a:lnTo>
                    <a:lnTo>
                      <a:pt x="457" y="22"/>
                    </a:lnTo>
                    <a:lnTo>
                      <a:pt x="461" y="24"/>
                    </a:lnTo>
                    <a:lnTo>
                      <a:pt x="465" y="25"/>
                    </a:lnTo>
                    <a:lnTo>
                      <a:pt x="468" y="26"/>
                    </a:lnTo>
                    <a:lnTo>
                      <a:pt x="466" y="30"/>
                    </a:lnTo>
                    <a:lnTo>
                      <a:pt x="465" y="33"/>
                    </a:lnTo>
                    <a:lnTo>
                      <a:pt x="465" y="37"/>
                    </a:lnTo>
                    <a:lnTo>
                      <a:pt x="465" y="42"/>
                    </a:lnTo>
                    <a:lnTo>
                      <a:pt x="467" y="46"/>
                    </a:lnTo>
                    <a:lnTo>
                      <a:pt x="469" y="51"/>
                    </a:lnTo>
                    <a:lnTo>
                      <a:pt x="471" y="55"/>
                    </a:lnTo>
                    <a:lnTo>
                      <a:pt x="474" y="59"/>
                    </a:lnTo>
                    <a:lnTo>
                      <a:pt x="472" y="62"/>
                    </a:lnTo>
                    <a:lnTo>
                      <a:pt x="471" y="67"/>
                    </a:lnTo>
                    <a:lnTo>
                      <a:pt x="469" y="71"/>
                    </a:lnTo>
                    <a:lnTo>
                      <a:pt x="469" y="76"/>
                    </a:lnTo>
                    <a:lnTo>
                      <a:pt x="469" y="82"/>
                    </a:lnTo>
                    <a:lnTo>
                      <a:pt x="469" y="88"/>
                    </a:lnTo>
                    <a:lnTo>
                      <a:pt x="471" y="93"/>
                    </a:lnTo>
                    <a:lnTo>
                      <a:pt x="472" y="97"/>
                    </a:lnTo>
                    <a:lnTo>
                      <a:pt x="467" y="107"/>
                    </a:lnTo>
                    <a:lnTo>
                      <a:pt x="457" y="119"/>
                    </a:lnTo>
                    <a:lnTo>
                      <a:pt x="446" y="131"/>
                    </a:lnTo>
                    <a:lnTo>
                      <a:pt x="434" y="143"/>
                    </a:lnTo>
                    <a:lnTo>
                      <a:pt x="422" y="154"/>
                    </a:lnTo>
                    <a:lnTo>
                      <a:pt x="412" y="166"/>
                    </a:lnTo>
                    <a:lnTo>
                      <a:pt x="407" y="177"/>
                    </a:lnTo>
                    <a:lnTo>
                      <a:pt x="406" y="186"/>
                    </a:lnTo>
                    <a:lnTo>
                      <a:pt x="408" y="210"/>
                    </a:lnTo>
                    <a:lnTo>
                      <a:pt x="405" y="231"/>
                    </a:lnTo>
                    <a:lnTo>
                      <a:pt x="397" y="254"/>
                    </a:lnTo>
                    <a:lnTo>
                      <a:pt x="385" y="274"/>
                    </a:lnTo>
                    <a:lnTo>
                      <a:pt x="368" y="294"/>
                    </a:lnTo>
                    <a:lnTo>
                      <a:pt x="350" y="313"/>
                    </a:lnTo>
                    <a:lnTo>
                      <a:pt x="328" y="333"/>
                    </a:lnTo>
                    <a:lnTo>
                      <a:pt x="307" y="352"/>
                    </a:lnTo>
                    <a:lnTo>
                      <a:pt x="285" y="373"/>
                    </a:lnTo>
                    <a:lnTo>
                      <a:pt x="264" y="394"/>
                    </a:lnTo>
                    <a:lnTo>
                      <a:pt x="245" y="415"/>
                    </a:lnTo>
                    <a:lnTo>
                      <a:pt x="227" y="438"/>
                    </a:lnTo>
                    <a:lnTo>
                      <a:pt x="211" y="463"/>
                    </a:lnTo>
                    <a:lnTo>
                      <a:pt x="199" y="488"/>
                    </a:lnTo>
                    <a:lnTo>
                      <a:pt x="193" y="517"/>
                    </a:lnTo>
                    <a:lnTo>
                      <a:pt x="192" y="546"/>
                    </a:lnTo>
                    <a:lnTo>
                      <a:pt x="187" y="525"/>
                    </a:lnTo>
                    <a:lnTo>
                      <a:pt x="187" y="503"/>
                    </a:lnTo>
                    <a:lnTo>
                      <a:pt x="191" y="480"/>
                    </a:lnTo>
                    <a:lnTo>
                      <a:pt x="199" y="458"/>
                    </a:lnTo>
                    <a:lnTo>
                      <a:pt x="210" y="436"/>
                    </a:lnTo>
                    <a:lnTo>
                      <a:pt x="224" y="414"/>
                    </a:lnTo>
                    <a:lnTo>
                      <a:pt x="238" y="393"/>
                    </a:lnTo>
                    <a:lnTo>
                      <a:pt x="254" y="372"/>
                    </a:lnTo>
                    <a:lnTo>
                      <a:pt x="270" y="352"/>
                    </a:lnTo>
                    <a:lnTo>
                      <a:pt x="286" y="333"/>
                    </a:lnTo>
                    <a:lnTo>
                      <a:pt x="301" y="315"/>
                    </a:lnTo>
                    <a:lnTo>
                      <a:pt x="315" y="299"/>
                    </a:lnTo>
                    <a:lnTo>
                      <a:pt x="327" y="284"/>
                    </a:lnTo>
                    <a:lnTo>
                      <a:pt x="336" y="272"/>
                    </a:lnTo>
                    <a:lnTo>
                      <a:pt x="343" y="261"/>
                    </a:lnTo>
                    <a:lnTo>
                      <a:pt x="345" y="252"/>
                    </a:lnTo>
                    <a:lnTo>
                      <a:pt x="344" y="245"/>
                    </a:lnTo>
                    <a:lnTo>
                      <a:pt x="344" y="236"/>
                    </a:lnTo>
                    <a:lnTo>
                      <a:pt x="342" y="229"/>
                    </a:lnTo>
                    <a:lnTo>
                      <a:pt x="340" y="222"/>
                    </a:lnTo>
                    <a:lnTo>
                      <a:pt x="336" y="215"/>
                    </a:lnTo>
                    <a:lnTo>
                      <a:pt x="332" y="209"/>
                    </a:lnTo>
                    <a:lnTo>
                      <a:pt x="328" y="202"/>
                    </a:lnTo>
                    <a:lnTo>
                      <a:pt x="324" y="196"/>
                    </a:lnTo>
                    <a:lnTo>
                      <a:pt x="320" y="190"/>
                    </a:lnTo>
                    <a:lnTo>
                      <a:pt x="315" y="185"/>
                    </a:lnTo>
                    <a:lnTo>
                      <a:pt x="309" y="180"/>
                    </a:lnTo>
                    <a:lnTo>
                      <a:pt x="305" y="175"/>
                    </a:lnTo>
                    <a:lnTo>
                      <a:pt x="300" y="171"/>
                    </a:lnTo>
                    <a:lnTo>
                      <a:pt x="294" y="167"/>
                    </a:lnTo>
                    <a:lnTo>
                      <a:pt x="289" y="163"/>
                    </a:lnTo>
                    <a:lnTo>
                      <a:pt x="284" y="160"/>
                    </a:lnTo>
                    <a:lnTo>
                      <a:pt x="281" y="159"/>
                    </a:lnTo>
                    <a:lnTo>
                      <a:pt x="277" y="157"/>
                    </a:lnTo>
                    <a:lnTo>
                      <a:pt x="272" y="155"/>
                    </a:lnTo>
                    <a:lnTo>
                      <a:pt x="266" y="153"/>
                    </a:lnTo>
                    <a:lnTo>
                      <a:pt x="260" y="152"/>
                    </a:lnTo>
                    <a:lnTo>
                      <a:pt x="256" y="151"/>
                    </a:lnTo>
                    <a:lnTo>
                      <a:pt x="252" y="152"/>
                    </a:lnTo>
                    <a:lnTo>
                      <a:pt x="248" y="154"/>
                    </a:lnTo>
                    <a:lnTo>
                      <a:pt x="245" y="151"/>
                    </a:lnTo>
                    <a:lnTo>
                      <a:pt x="241" y="149"/>
                    </a:lnTo>
                    <a:lnTo>
                      <a:pt x="235" y="147"/>
                    </a:lnTo>
                    <a:lnTo>
                      <a:pt x="228" y="147"/>
                    </a:lnTo>
                    <a:lnTo>
                      <a:pt x="222" y="146"/>
                    </a:lnTo>
                    <a:lnTo>
                      <a:pt x="215" y="147"/>
                    </a:lnTo>
                    <a:lnTo>
                      <a:pt x="209" y="148"/>
                    </a:lnTo>
                    <a:lnTo>
                      <a:pt x="206" y="150"/>
                    </a:lnTo>
                    <a:lnTo>
                      <a:pt x="201" y="148"/>
                    </a:lnTo>
                    <a:lnTo>
                      <a:pt x="196" y="147"/>
                    </a:lnTo>
                    <a:lnTo>
                      <a:pt x="191" y="146"/>
                    </a:lnTo>
                    <a:lnTo>
                      <a:pt x="184" y="145"/>
                    </a:lnTo>
                    <a:lnTo>
                      <a:pt x="179" y="146"/>
                    </a:lnTo>
                    <a:lnTo>
                      <a:pt x="174" y="147"/>
                    </a:lnTo>
                    <a:lnTo>
                      <a:pt x="169" y="148"/>
                    </a:lnTo>
                    <a:lnTo>
                      <a:pt x="167" y="150"/>
                    </a:lnTo>
                    <a:lnTo>
                      <a:pt x="164" y="147"/>
                    </a:lnTo>
                    <a:lnTo>
                      <a:pt x="160" y="145"/>
                    </a:lnTo>
                    <a:lnTo>
                      <a:pt x="153" y="144"/>
                    </a:lnTo>
                    <a:lnTo>
                      <a:pt x="147" y="143"/>
                    </a:lnTo>
                    <a:lnTo>
                      <a:pt x="139" y="142"/>
                    </a:lnTo>
                    <a:lnTo>
                      <a:pt x="134" y="143"/>
                    </a:lnTo>
                    <a:lnTo>
                      <a:pt x="128" y="144"/>
                    </a:lnTo>
                    <a:lnTo>
                      <a:pt x="125" y="146"/>
                    </a:lnTo>
                    <a:lnTo>
                      <a:pt x="121" y="143"/>
                    </a:lnTo>
                    <a:lnTo>
                      <a:pt x="117" y="141"/>
                    </a:lnTo>
                    <a:lnTo>
                      <a:pt x="112" y="139"/>
                    </a:lnTo>
                    <a:lnTo>
                      <a:pt x="107" y="139"/>
                    </a:lnTo>
                    <a:lnTo>
                      <a:pt x="103" y="139"/>
                    </a:lnTo>
                    <a:lnTo>
                      <a:pt x="99" y="140"/>
                    </a:lnTo>
                    <a:lnTo>
                      <a:pt x="96" y="141"/>
                    </a:lnTo>
                    <a:lnTo>
                      <a:pt x="94" y="144"/>
                    </a:lnTo>
                    <a:lnTo>
                      <a:pt x="90" y="141"/>
                    </a:lnTo>
                    <a:lnTo>
                      <a:pt x="85" y="139"/>
                    </a:lnTo>
                    <a:lnTo>
                      <a:pt x="80" y="138"/>
                    </a:lnTo>
                    <a:lnTo>
                      <a:pt x="74" y="137"/>
                    </a:lnTo>
                    <a:lnTo>
                      <a:pt x="69" y="137"/>
                    </a:lnTo>
                    <a:lnTo>
                      <a:pt x="63" y="137"/>
                    </a:lnTo>
                    <a:lnTo>
                      <a:pt x="59" y="138"/>
                    </a:lnTo>
                    <a:lnTo>
                      <a:pt x="58" y="140"/>
                    </a:lnTo>
                    <a:lnTo>
                      <a:pt x="56" y="138"/>
                    </a:lnTo>
                    <a:lnTo>
                      <a:pt x="52" y="136"/>
                    </a:lnTo>
                    <a:lnTo>
                      <a:pt x="48" y="136"/>
                    </a:lnTo>
                    <a:lnTo>
                      <a:pt x="43" y="136"/>
                    </a:lnTo>
                    <a:lnTo>
                      <a:pt x="38" y="136"/>
                    </a:lnTo>
                    <a:lnTo>
                      <a:pt x="33" y="137"/>
                    </a:lnTo>
                    <a:lnTo>
                      <a:pt x="29" y="138"/>
                    </a:lnTo>
                    <a:lnTo>
                      <a:pt x="27" y="139"/>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76" name="Freeform 484">
                <a:extLst>
                  <a:ext uri="{FF2B5EF4-FFF2-40B4-BE49-F238E27FC236}">
                    <a16:creationId xmlns:a16="http://schemas.microsoft.com/office/drawing/2014/main" id="{A629D2CD-D59B-27EA-508C-D9D09A6D9F29}"/>
                  </a:ext>
                </a:extLst>
              </p:cNvPr>
              <p:cNvSpPr>
                <a:spLocks/>
              </p:cNvSpPr>
              <p:nvPr/>
            </p:nvSpPr>
            <p:spPr bwMode="auto">
              <a:xfrm>
                <a:off x="1917" y="3062"/>
                <a:ext cx="80" cy="153"/>
              </a:xfrm>
              <a:custGeom>
                <a:avLst/>
                <a:gdLst>
                  <a:gd name="T0" fmla="*/ 208 w 240"/>
                  <a:gd name="T1" fmla="*/ 4 h 460"/>
                  <a:gd name="T2" fmla="*/ 215 w 240"/>
                  <a:gd name="T3" fmla="*/ 15 h 460"/>
                  <a:gd name="T4" fmla="*/ 216 w 240"/>
                  <a:gd name="T5" fmla="*/ 31 h 460"/>
                  <a:gd name="T6" fmla="*/ 211 w 240"/>
                  <a:gd name="T7" fmla="*/ 51 h 460"/>
                  <a:gd name="T8" fmla="*/ 202 w 240"/>
                  <a:gd name="T9" fmla="*/ 74 h 460"/>
                  <a:gd name="T10" fmla="*/ 189 w 240"/>
                  <a:gd name="T11" fmla="*/ 101 h 460"/>
                  <a:gd name="T12" fmla="*/ 173 w 240"/>
                  <a:gd name="T13" fmla="*/ 130 h 460"/>
                  <a:gd name="T14" fmla="*/ 154 w 240"/>
                  <a:gd name="T15" fmla="*/ 161 h 460"/>
                  <a:gd name="T16" fmla="*/ 135 w 240"/>
                  <a:gd name="T17" fmla="*/ 195 h 460"/>
                  <a:gd name="T18" fmla="*/ 113 w 240"/>
                  <a:gd name="T19" fmla="*/ 229 h 460"/>
                  <a:gd name="T20" fmla="*/ 91 w 240"/>
                  <a:gd name="T21" fmla="*/ 265 h 460"/>
                  <a:gd name="T22" fmla="*/ 70 w 240"/>
                  <a:gd name="T23" fmla="*/ 302 h 460"/>
                  <a:gd name="T24" fmla="*/ 51 w 240"/>
                  <a:gd name="T25" fmla="*/ 338 h 460"/>
                  <a:gd name="T26" fmla="*/ 32 w 240"/>
                  <a:gd name="T27" fmla="*/ 374 h 460"/>
                  <a:gd name="T28" fmla="*/ 17 w 240"/>
                  <a:gd name="T29" fmla="*/ 408 h 460"/>
                  <a:gd name="T30" fmla="*/ 5 w 240"/>
                  <a:gd name="T31" fmla="*/ 443 h 460"/>
                  <a:gd name="T32" fmla="*/ 26 w 240"/>
                  <a:gd name="T33" fmla="*/ 454 h 460"/>
                  <a:gd name="T34" fmla="*/ 33 w 240"/>
                  <a:gd name="T35" fmla="*/ 421 h 460"/>
                  <a:gd name="T36" fmla="*/ 44 w 240"/>
                  <a:gd name="T37" fmla="*/ 389 h 460"/>
                  <a:gd name="T38" fmla="*/ 59 w 240"/>
                  <a:gd name="T39" fmla="*/ 356 h 460"/>
                  <a:gd name="T40" fmla="*/ 76 w 240"/>
                  <a:gd name="T41" fmla="*/ 322 h 460"/>
                  <a:gd name="T42" fmla="*/ 96 w 240"/>
                  <a:gd name="T43" fmla="*/ 287 h 460"/>
                  <a:gd name="T44" fmla="*/ 117 w 240"/>
                  <a:gd name="T45" fmla="*/ 253 h 460"/>
                  <a:gd name="T46" fmla="*/ 138 w 240"/>
                  <a:gd name="T47" fmla="*/ 220 h 460"/>
                  <a:gd name="T48" fmla="*/ 158 w 240"/>
                  <a:gd name="T49" fmla="*/ 188 h 460"/>
                  <a:gd name="T50" fmla="*/ 178 w 240"/>
                  <a:gd name="T51" fmla="*/ 156 h 460"/>
                  <a:gd name="T52" fmla="*/ 197 w 240"/>
                  <a:gd name="T53" fmla="*/ 127 h 460"/>
                  <a:gd name="T54" fmla="*/ 212 w 240"/>
                  <a:gd name="T55" fmla="*/ 100 h 460"/>
                  <a:gd name="T56" fmla="*/ 226 w 240"/>
                  <a:gd name="T57" fmla="*/ 75 h 460"/>
                  <a:gd name="T58" fmla="*/ 235 w 240"/>
                  <a:gd name="T59" fmla="*/ 53 h 460"/>
                  <a:gd name="T60" fmla="*/ 239 w 240"/>
                  <a:gd name="T61" fmla="*/ 33 h 460"/>
                  <a:gd name="T62" fmla="*/ 239 w 240"/>
                  <a:gd name="T63" fmla="*/ 18 h 460"/>
                  <a:gd name="T64" fmla="*/ 232 w 240"/>
                  <a:gd name="T65" fmla="*/ 7 h 460"/>
                  <a:gd name="T66" fmla="*/ 223 w 240"/>
                  <a:gd name="T67" fmla="*/ 5 h 460"/>
                  <a:gd name="T68" fmla="*/ 218 w 240"/>
                  <a:gd name="T69" fmla="*/ 4 h 460"/>
                  <a:gd name="T70" fmla="*/ 211 w 240"/>
                  <a:gd name="T71" fmla="*/ 2 h 460"/>
                  <a:gd name="T72" fmla="*/ 203 w 240"/>
                  <a:gd name="T73"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 h="460">
                    <a:moveTo>
                      <a:pt x="203" y="0"/>
                    </a:moveTo>
                    <a:lnTo>
                      <a:pt x="208" y="4"/>
                    </a:lnTo>
                    <a:lnTo>
                      <a:pt x="212" y="9"/>
                    </a:lnTo>
                    <a:lnTo>
                      <a:pt x="215" y="15"/>
                    </a:lnTo>
                    <a:lnTo>
                      <a:pt x="216" y="22"/>
                    </a:lnTo>
                    <a:lnTo>
                      <a:pt x="216" y="31"/>
                    </a:lnTo>
                    <a:lnTo>
                      <a:pt x="214" y="40"/>
                    </a:lnTo>
                    <a:lnTo>
                      <a:pt x="211" y="51"/>
                    </a:lnTo>
                    <a:lnTo>
                      <a:pt x="207" y="62"/>
                    </a:lnTo>
                    <a:lnTo>
                      <a:pt x="202" y="74"/>
                    </a:lnTo>
                    <a:lnTo>
                      <a:pt x="195" y="87"/>
                    </a:lnTo>
                    <a:lnTo>
                      <a:pt x="189" y="101"/>
                    </a:lnTo>
                    <a:lnTo>
                      <a:pt x="181" y="115"/>
                    </a:lnTo>
                    <a:lnTo>
                      <a:pt x="173" y="130"/>
                    </a:lnTo>
                    <a:lnTo>
                      <a:pt x="164" y="145"/>
                    </a:lnTo>
                    <a:lnTo>
                      <a:pt x="154" y="161"/>
                    </a:lnTo>
                    <a:lnTo>
                      <a:pt x="144" y="178"/>
                    </a:lnTo>
                    <a:lnTo>
                      <a:pt x="135" y="195"/>
                    </a:lnTo>
                    <a:lnTo>
                      <a:pt x="124" y="212"/>
                    </a:lnTo>
                    <a:lnTo>
                      <a:pt x="113" y="229"/>
                    </a:lnTo>
                    <a:lnTo>
                      <a:pt x="103" y="247"/>
                    </a:lnTo>
                    <a:lnTo>
                      <a:pt x="91" y="265"/>
                    </a:lnTo>
                    <a:lnTo>
                      <a:pt x="81" y="283"/>
                    </a:lnTo>
                    <a:lnTo>
                      <a:pt x="70" y="302"/>
                    </a:lnTo>
                    <a:lnTo>
                      <a:pt x="60" y="320"/>
                    </a:lnTo>
                    <a:lnTo>
                      <a:pt x="51" y="338"/>
                    </a:lnTo>
                    <a:lnTo>
                      <a:pt x="41" y="356"/>
                    </a:lnTo>
                    <a:lnTo>
                      <a:pt x="32" y="374"/>
                    </a:lnTo>
                    <a:lnTo>
                      <a:pt x="25" y="391"/>
                    </a:lnTo>
                    <a:lnTo>
                      <a:pt x="17" y="408"/>
                    </a:lnTo>
                    <a:lnTo>
                      <a:pt x="10" y="427"/>
                    </a:lnTo>
                    <a:lnTo>
                      <a:pt x="5" y="443"/>
                    </a:lnTo>
                    <a:lnTo>
                      <a:pt x="0" y="460"/>
                    </a:lnTo>
                    <a:lnTo>
                      <a:pt x="26" y="454"/>
                    </a:lnTo>
                    <a:lnTo>
                      <a:pt x="29" y="438"/>
                    </a:lnTo>
                    <a:lnTo>
                      <a:pt x="33" y="421"/>
                    </a:lnTo>
                    <a:lnTo>
                      <a:pt x="38" y="405"/>
                    </a:lnTo>
                    <a:lnTo>
                      <a:pt x="44" y="389"/>
                    </a:lnTo>
                    <a:lnTo>
                      <a:pt x="52" y="372"/>
                    </a:lnTo>
                    <a:lnTo>
                      <a:pt x="59" y="356"/>
                    </a:lnTo>
                    <a:lnTo>
                      <a:pt x="67" y="339"/>
                    </a:lnTo>
                    <a:lnTo>
                      <a:pt x="76" y="322"/>
                    </a:lnTo>
                    <a:lnTo>
                      <a:pt x="85" y="305"/>
                    </a:lnTo>
                    <a:lnTo>
                      <a:pt x="96" y="287"/>
                    </a:lnTo>
                    <a:lnTo>
                      <a:pt x="107" y="270"/>
                    </a:lnTo>
                    <a:lnTo>
                      <a:pt x="117" y="253"/>
                    </a:lnTo>
                    <a:lnTo>
                      <a:pt x="127" y="236"/>
                    </a:lnTo>
                    <a:lnTo>
                      <a:pt x="138" y="220"/>
                    </a:lnTo>
                    <a:lnTo>
                      <a:pt x="148" y="204"/>
                    </a:lnTo>
                    <a:lnTo>
                      <a:pt x="158" y="188"/>
                    </a:lnTo>
                    <a:lnTo>
                      <a:pt x="169" y="172"/>
                    </a:lnTo>
                    <a:lnTo>
                      <a:pt x="178" y="156"/>
                    </a:lnTo>
                    <a:lnTo>
                      <a:pt x="188" y="141"/>
                    </a:lnTo>
                    <a:lnTo>
                      <a:pt x="197" y="127"/>
                    </a:lnTo>
                    <a:lnTo>
                      <a:pt x="205" y="113"/>
                    </a:lnTo>
                    <a:lnTo>
                      <a:pt x="212" y="100"/>
                    </a:lnTo>
                    <a:lnTo>
                      <a:pt x="219" y="87"/>
                    </a:lnTo>
                    <a:lnTo>
                      <a:pt x="226" y="75"/>
                    </a:lnTo>
                    <a:lnTo>
                      <a:pt x="231" y="63"/>
                    </a:lnTo>
                    <a:lnTo>
                      <a:pt x="235" y="53"/>
                    </a:lnTo>
                    <a:lnTo>
                      <a:pt x="238" y="44"/>
                    </a:lnTo>
                    <a:lnTo>
                      <a:pt x="239" y="33"/>
                    </a:lnTo>
                    <a:lnTo>
                      <a:pt x="240" y="25"/>
                    </a:lnTo>
                    <a:lnTo>
                      <a:pt x="239" y="18"/>
                    </a:lnTo>
                    <a:lnTo>
                      <a:pt x="236" y="12"/>
                    </a:lnTo>
                    <a:lnTo>
                      <a:pt x="232" y="7"/>
                    </a:lnTo>
                    <a:lnTo>
                      <a:pt x="228" y="6"/>
                    </a:lnTo>
                    <a:lnTo>
                      <a:pt x="223" y="5"/>
                    </a:lnTo>
                    <a:lnTo>
                      <a:pt x="220" y="5"/>
                    </a:lnTo>
                    <a:lnTo>
                      <a:pt x="218" y="4"/>
                    </a:lnTo>
                    <a:lnTo>
                      <a:pt x="214" y="3"/>
                    </a:lnTo>
                    <a:lnTo>
                      <a:pt x="211" y="2"/>
                    </a:lnTo>
                    <a:lnTo>
                      <a:pt x="207" y="1"/>
                    </a:lnTo>
                    <a:lnTo>
                      <a:pt x="203" y="0"/>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77" name="Freeform 485">
                <a:extLst>
                  <a:ext uri="{FF2B5EF4-FFF2-40B4-BE49-F238E27FC236}">
                    <a16:creationId xmlns:a16="http://schemas.microsoft.com/office/drawing/2014/main" id="{E353DD39-079A-FF81-CE96-111840E94AD0}"/>
                  </a:ext>
                </a:extLst>
              </p:cNvPr>
              <p:cNvSpPr>
                <a:spLocks/>
              </p:cNvSpPr>
              <p:nvPr/>
            </p:nvSpPr>
            <p:spPr bwMode="auto">
              <a:xfrm>
                <a:off x="1896" y="3151"/>
                <a:ext cx="49" cy="27"/>
              </a:xfrm>
              <a:custGeom>
                <a:avLst/>
                <a:gdLst>
                  <a:gd name="T0" fmla="*/ 66 w 148"/>
                  <a:gd name="T1" fmla="*/ 0 h 79"/>
                  <a:gd name="T2" fmla="*/ 58 w 148"/>
                  <a:gd name="T3" fmla="*/ 8 h 79"/>
                  <a:gd name="T4" fmla="*/ 49 w 148"/>
                  <a:gd name="T5" fmla="*/ 15 h 79"/>
                  <a:gd name="T6" fmla="*/ 40 w 148"/>
                  <a:gd name="T7" fmla="*/ 22 h 79"/>
                  <a:gd name="T8" fmla="*/ 32 w 148"/>
                  <a:gd name="T9" fmla="*/ 31 h 79"/>
                  <a:gd name="T10" fmla="*/ 24 w 148"/>
                  <a:gd name="T11" fmla="*/ 39 h 79"/>
                  <a:gd name="T12" fmla="*/ 16 w 148"/>
                  <a:gd name="T13" fmla="*/ 46 h 79"/>
                  <a:gd name="T14" fmla="*/ 7 w 148"/>
                  <a:gd name="T15" fmla="*/ 53 h 79"/>
                  <a:gd name="T16" fmla="*/ 0 w 148"/>
                  <a:gd name="T17" fmla="*/ 61 h 79"/>
                  <a:gd name="T18" fmla="*/ 6 w 148"/>
                  <a:gd name="T19" fmla="*/ 64 h 79"/>
                  <a:gd name="T20" fmla="*/ 13 w 148"/>
                  <a:gd name="T21" fmla="*/ 66 h 79"/>
                  <a:gd name="T22" fmla="*/ 19 w 148"/>
                  <a:gd name="T23" fmla="*/ 68 h 79"/>
                  <a:gd name="T24" fmla="*/ 26 w 148"/>
                  <a:gd name="T25" fmla="*/ 69 h 79"/>
                  <a:gd name="T26" fmla="*/ 32 w 148"/>
                  <a:gd name="T27" fmla="*/ 71 h 79"/>
                  <a:gd name="T28" fmla="*/ 39 w 148"/>
                  <a:gd name="T29" fmla="*/ 73 h 79"/>
                  <a:gd name="T30" fmla="*/ 47 w 148"/>
                  <a:gd name="T31" fmla="*/ 74 h 79"/>
                  <a:gd name="T32" fmla="*/ 54 w 148"/>
                  <a:gd name="T33" fmla="*/ 75 h 79"/>
                  <a:gd name="T34" fmla="*/ 61 w 148"/>
                  <a:gd name="T35" fmla="*/ 76 h 79"/>
                  <a:gd name="T36" fmla="*/ 68 w 148"/>
                  <a:gd name="T37" fmla="*/ 77 h 79"/>
                  <a:gd name="T38" fmla="*/ 74 w 148"/>
                  <a:gd name="T39" fmla="*/ 77 h 79"/>
                  <a:gd name="T40" fmla="*/ 82 w 148"/>
                  <a:gd name="T41" fmla="*/ 78 h 79"/>
                  <a:gd name="T42" fmla="*/ 89 w 148"/>
                  <a:gd name="T43" fmla="*/ 79 h 79"/>
                  <a:gd name="T44" fmla="*/ 96 w 148"/>
                  <a:gd name="T45" fmla="*/ 79 h 79"/>
                  <a:gd name="T46" fmla="*/ 102 w 148"/>
                  <a:gd name="T47" fmla="*/ 79 h 79"/>
                  <a:gd name="T48" fmla="*/ 109 w 148"/>
                  <a:gd name="T49" fmla="*/ 79 h 79"/>
                  <a:gd name="T50" fmla="*/ 114 w 148"/>
                  <a:gd name="T51" fmla="*/ 71 h 79"/>
                  <a:gd name="T52" fmla="*/ 119 w 148"/>
                  <a:gd name="T53" fmla="*/ 63 h 79"/>
                  <a:gd name="T54" fmla="*/ 123 w 148"/>
                  <a:gd name="T55" fmla="*/ 54 h 79"/>
                  <a:gd name="T56" fmla="*/ 128 w 148"/>
                  <a:gd name="T57" fmla="*/ 46 h 79"/>
                  <a:gd name="T58" fmla="*/ 134 w 148"/>
                  <a:gd name="T59" fmla="*/ 37 h 79"/>
                  <a:gd name="T60" fmla="*/ 138 w 148"/>
                  <a:gd name="T61" fmla="*/ 29 h 79"/>
                  <a:gd name="T62" fmla="*/ 143 w 148"/>
                  <a:gd name="T63" fmla="*/ 19 h 79"/>
                  <a:gd name="T64" fmla="*/ 148 w 148"/>
                  <a:gd name="T65" fmla="*/ 10 h 79"/>
                  <a:gd name="T66" fmla="*/ 137 w 148"/>
                  <a:gd name="T67" fmla="*/ 11 h 79"/>
                  <a:gd name="T68" fmla="*/ 126 w 148"/>
                  <a:gd name="T69" fmla="*/ 11 h 79"/>
                  <a:gd name="T70" fmla="*/ 116 w 148"/>
                  <a:gd name="T71" fmla="*/ 10 h 79"/>
                  <a:gd name="T72" fmla="*/ 104 w 148"/>
                  <a:gd name="T73" fmla="*/ 10 h 79"/>
                  <a:gd name="T74" fmla="*/ 94 w 148"/>
                  <a:gd name="T75" fmla="*/ 8 h 79"/>
                  <a:gd name="T76" fmla="*/ 85 w 148"/>
                  <a:gd name="T77" fmla="*/ 5 h 79"/>
                  <a:gd name="T78" fmla="*/ 75 w 148"/>
                  <a:gd name="T79" fmla="*/ 3 h 79"/>
                  <a:gd name="T80" fmla="*/ 66 w 148"/>
                  <a:gd name="T8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8" h="79">
                    <a:moveTo>
                      <a:pt x="66" y="0"/>
                    </a:moveTo>
                    <a:lnTo>
                      <a:pt x="58" y="8"/>
                    </a:lnTo>
                    <a:lnTo>
                      <a:pt x="49" y="15"/>
                    </a:lnTo>
                    <a:lnTo>
                      <a:pt x="40" y="22"/>
                    </a:lnTo>
                    <a:lnTo>
                      <a:pt x="32" y="31"/>
                    </a:lnTo>
                    <a:lnTo>
                      <a:pt x="24" y="39"/>
                    </a:lnTo>
                    <a:lnTo>
                      <a:pt x="16" y="46"/>
                    </a:lnTo>
                    <a:lnTo>
                      <a:pt x="7" y="53"/>
                    </a:lnTo>
                    <a:lnTo>
                      <a:pt x="0" y="61"/>
                    </a:lnTo>
                    <a:lnTo>
                      <a:pt x="6" y="64"/>
                    </a:lnTo>
                    <a:lnTo>
                      <a:pt x="13" y="66"/>
                    </a:lnTo>
                    <a:lnTo>
                      <a:pt x="19" y="68"/>
                    </a:lnTo>
                    <a:lnTo>
                      <a:pt x="26" y="69"/>
                    </a:lnTo>
                    <a:lnTo>
                      <a:pt x="32" y="71"/>
                    </a:lnTo>
                    <a:lnTo>
                      <a:pt x="39" y="73"/>
                    </a:lnTo>
                    <a:lnTo>
                      <a:pt x="47" y="74"/>
                    </a:lnTo>
                    <a:lnTo>
                      <a:pt x="54" y="75"/>
                    </a:lnTo>
                    <a:lnTo>
                      <a:pt x="61" y="76"/>
                    </a:lnTo>
                    <a:lnTo>
                      <a:pt x="68" y="77"/>
                    </a:lnTo>
                    <a:lnTo>
                      <a:pt x="74" y="77"/>
                    </a:lnTo>
                    <a:lnTo>
                      <a:pt x="82" y="78"/>
                    </a:lnTo>
                    <a:lnTo>
                      <a:pt x="89" y="79"/>
                    </a:lnTo>
                    <a:lnTo>
                      <a:pt x="96" y="79"/>
                    </a:lnTo>
                    <a:lnTo>
                      <a:pt x="102" y="79"/>
                    </a:lnTo>
                    <a:lnTo>
                      <a:pt x="109" y="79"/>
                    </a:lnTo>
                    <a:lnTo>
                      <a:pt x="114" y="71"/>
                    </a:lnTo>
                    <a:lnTo>
                      <a:pt x="119" y="63"/>
                    </a:lnTo>
                    <a:lnTo>
                      <a:pt x="123" y="54"/>
                    </a:lnTo>
                    <a:lnTo>
                      <a:pt x="128" y="46"/>
                    </a:lnTo>
                    <a:lnTo>
                      <a:pt x="134" y="37"/>
                    </a:lnTo>
                    <a:lnTo>
                      <a:pt x="138" y="29"/>
                    </a:lnTo>
                    <a:lnTo>
                      <a:pt x="143" y="19"/>
                    </a:lnTo>
                    <a:lnTo>
                      <a:pt x="148" y="10"/>
                    </a:lnTo>
                    <a:lnTo>
                      <a:pt x="137" y="11"/>
                    </a:lnTo>
                    <a:lnTo>
                      <a:pt x="126" y="11"/>
                    </a:lnTo>
                    <a:lnTo>
                      <a:pt x="116" y="10"/>
                    </a:lnTo>
                    <a:lnTo>
                      <a:pt x="104" y="10"/>
                    </a:lnTo>
                    <a:lnTo>
                      <a:pt x="94" y="8"/>
                    </a:lnTo>
                    <a:lnTo>
                      <a:pt x="85" y="5"/>
                    </a:lnTo>
                    <a:lnTo>
                      <a:pt x="75" y="3"/>
                    </a:lnTo>
                    <a:lnTo>
                      <a:pt x="66" y="0"/>
                    </a:ln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78" name="Freeform 486">
                <a:extLst>
                  <a:ext uri="{FF2B5EF4-FFF2-40B4-BE49-F238E27FC236}">
                    <a16:creationId xmlns:a16="http://schemas.microsoft.com/office/drawing/2014/main" id="{9665B3C9-BE58-57F1-13BB-090A378FAB08}"/>
                  </a:ext>
                </a:extLst>
              </p:cNvPr>
              <p:cNvSpPr>
                <a:spLocks/>
              </p:cNvSpPr>
              <p:nvPr/>
            </p:nvSpPr>
            <p:spPr bwMode="auto">
              <a:xfrm>
                <a:off x="1936" y="2988"/>
                <a:ext cx="145" cy="223"/>
              </a:xfrm>
              <a:custGeom>
                <a:avLst/>
                <a:gdLst>
                  <a:gd name="T0" fmla="*/ 167 w 435"/>
                  <a:gd name="T1" fmla="*/ 5 h 669"/>
                  <a:gd name="T2" fmla="*/ 158 w 435"/>
                  <a:gd name="T3" fmla="*/ 11 h 669"/>
                  <a:gd name="T4" fmla="*/ 157 w 435"/>
                  <a:gd name="T5" fmla="*/ 28 h 669"/>
                  <a:gd name="T6" fmla="*/ 177 w 435"/>
                  <a:gd name="T7" fmla="*/ 66 h 669"/>
                  <a:gd name="T8" fmla="*/ 203 w 435"/>
                  <a:gd name="T9" fmla="*/ 109 h 669"/>
                  <a:gd name="T10" fmla="*/ 223 w 435"/>
                  <a:gd name="T11" fmla="*/ 153 h 669"/>
                  <a:gd name="T12" fmla="*/ 225 w 435"/>
                  <a:gd name="T13" fmla="*/ 192 h 669"/>
                  <a:gd name="T14" fmla="*/ 196 w 435"/>
                  <a:gd name="T15" fmla="*/ 220 h 669"/>
                  <a:gd name="T16" fmla="*/ 177 w 435"/>
                  <a:gd name="T17" fmla="*/ 239 h 669"/>
                  <a:gd name="T18" fmla="*/ 205 w 435"/>
                  <a:gd name="T19" fmla="*/ 244 h 669"/>
                  <a:gd name="T20" fmla="*/ 225 w 435"/>
                  <a:gd name="T21" fmla="*/ 254 h 669"/>
                  <a:gd name="T22" fmla="*/ 218 w 435"/>
                  <a:gd name="T23" fmla="*/ 274 h 669"/>
                  <a:gd name="T24" fmla="*/ 218 w 435"/>
                  <a:gd name="T25" fmla="*/ 292 h 669"/>
                  <a:gd name="T26" fmla="*/ 217 w 435"/>
                  <a:gd name="T27" fmla="*/ 306 h 669"/>
                  <a:gd name="T28" fmla="*/ 205 w 435"/>
                  <a:gd name="T29" fmla="*/ 324 h 669"/>
                  <a:gd name="T30" fmla="*/ 200 w 435"/>
                  <a:gd name="T31" fmla="*/ 344 h 669"/>
                  <a:gd name="T32" fmla="*/ 192 w 435"/>
                  <a:gd name="T33" fmla="*/ 357 h 669"/>
                  <a:gd name="T34" fmla="*/ 175 w 435"/>
                  <a:gd name="T35" fmla="*/ 377 h 669"/>
                  <a:gd name="T36" fmla="*/ 167 w 435"/>
                  <a:gd name="T37" fmla="*/ 399 h 669"/>
                  <a:gd name="T38" fmla="*/ 150 w 435"/>
                  <a:gd name="T39" fmla="*/ 413 h 669"/>
                  <a:gd name="T40" fmla="*/ 133 w 435"/>
                  <a:gd name="T41" fmla="*/ 436 h 669"/>
                  <a:gd name="T42" fmla="*/ 119 w 435"/>
                  <a:gd name="T43" fmla="*/ 455 h 669"/>
                  <a:gd name="T44" fmla="*/ 97 w 435"/>
                  <a:gd name="T45" fmla="*/ 473 h 669"/>
                  <a:gd name="T46" fmla="*/ 85 w 435"/>
                  <a:gd name="T47" fmla="*/ 496 h 669"/>
                  <a:gd name="T48" fmla="*/ 70 w 435"/>
                  <a:gd name="T49" fmla="*/ 511 h 669"/>
                  <a:gd name="T50" fmla="*/ 51 w 435"/>
                  <a:gd name="T51" fmla="*/ 534 h 669"/>
                  <a:gd name="T52" fmla="*/ 47 w 435"/>
                  <a:gd name="T53" fmla="*/ 558 h 669"/>
                  <a:gd name="T54" fmla="*/ 28 w 435"/>
                  <a:gd name="T55" fmla="*/ 572 h 669"/>
                  <a:gd name="T56" fmla="*/ 15 w 435"/>
                  <a:gd name="T57" fmla="*/ 596 h 669"/>
                  <a:gd name="T58" fmla="*/ 10 w 435"/>
                  <a:gd name="T59" fmla="*/ 616 h 669"/>
                  <a:gd name="T60" fmla="*/ 2 w 435"/>
                  <a:gd name="T61" fmla="*/ 636 h 669"/>
                  <a:gd name="T62" fmla="*/ 0 w 435"/>
                  <a:gd name="T63" fmla="*/ 661 h 669"/>
                  <a:gd name="T64" fmla="*/ 19 w 435"/>
                  <a:gd name="T65" fmla="*/ 664 h 669"/>
                  <a:gd name="T66" fmla="*/ 43 w 435"/>
                  <a:gd name="T67" fmla="*/ 658 h 669"/>
                  <a:gd name="T68" fmla="*/ 70 w 435"/>
                  <a:gd name="T69" fmla="*/ 652 h 669"/>
                  <a:gd name="T70" fmla="*/ 91 w 435"/>
                  <a:gd name="T71" fmla="*/ 604 h 669"/>
                  <a:gd name="T72" fmla="*/ 118 w 435"/>
                  <a:gd name="T73" fmla="*/ 557 h 669"/>
                  <a:gd name="T74" fmla="*/ 149 w 435"/>
                  <a:gd name="T75" fmla="*/ 507 h 669"/>
                  <a:gd name="T76" fmla="*/ 186 w 435"/>
                  <a:gd name="T77" fmla="*/ 459 h 669"/>
                  <a:gd name="T78" fmla="*/ 224 w 435"/>
                  <a:gd name="T79" fmla="*/ 408 h 669"/>
                  <a:gd name="T80" fmla="*/ 262 w 435"/>
                  <a:gd name="T81" fmla="*/ 356 h 669"/>
                  <a:gd name="T82" fmla="*/ 302 w 435"/>
                  <a:gd name="T83" fmla="*/ 303 h 669"/>
                  <a:gd name="T84" fmla="*/ 339 w 435"/>
                  <a:gd name="T85" fmla="*/ 248 h 669"/>
                  <a:gd name="T86" fmla="*/ 373 w 435"/>
                  <a:gd name="T87" fmla="*/ 192 h 669"/>
                  <a:gd name="T88" fmla="*/ 402 w 435"/>
                  <a:gd name="T89" fmla="*/ 136 h 669"/>
                  <a:gd name="T90" fmla="*/ 426 w 435"/>
                  <a:gd name="T91" fmla="*/ 82 h 669"/>
                  <a:gd name="T92" fmla="*/ 434 w 435"/>
                  <a:gd name="T93" fmla="*/ 47 h 669"/>
                  <a:gd name="T94" fmla="*/ 434 w 435"/>
                  <a:gd name="T95" fmla="*/ 20 h 669"/>
                  <a:gd name="T96" fmla="*/ 425 w 435"/>
                  <a:gd name="T97" fmla="*/ 4 h 669"/>
                  <a:gd name="T98" fmla="*/ 410 w 435"/>
                  <a:gd name="T99" fmla="*/ 2 h 669"/>
                  <a:gd name="T100" fmla="*/ 391 w 435"/>
                  <a:gd name="T101" fmla="*/ 13 h 669"/>
                  <a:gd name="T102" fmla="*/ 376 w 435"/>
                  <a:gd name="T103" fmla="*/ 43 h 669"/>
                  <a:gd name="T104" fmla="*/ 367 w 435"/>
                  <a:gd name="T105" fmla="*/ 80 h 669"/>
                  <a:gd name="T106" fmla="*/ 358 w 435"/>
                  <a:gd name="T107" fmla="*/ 120 h 669"/>
                  <a:gd name="T108" fmla="*/ 343 w 435"/>
                  <a:gd name="T109" fmla="*/ 153 h 669"/>
                  <a:gd name="T110" fmla="*/ 316 w 435"/>
                  <a:gd name="T111" fmla="*/ 171 h 669"/>
                  <a:gd name="T112" fmla="*/ 287 w 435"/>
                  <a:gd name="T113" fmla="*/ 150 h 669"/>
                  <a:gd name="T114" fmla="*/ 265 w 435"/>
                  <a:gd name="T115" fmla="*/ 119 h 669"/>
                  <a:gd name="T116" fmla="*/ 240 w 435"/>
                  <a:gd name="T117" fmla="*/ 91 h 669"/>
                  <a:gd name="T118" fmla="*/ 217 w 435"/>
                  <a:gd name="T119" fmla="*/ 63 h 669"/>
                  <a:gd name="T120" fmla="*/ 194 w 435"/>
                  <a:gd name="T121" fmla="*/ 3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5" h="669">
                    <a:moveTo>
                      <a:pt x="179" y="11"/>
                    </a:moveTo>
                    <a:lnTo>
                      <a:pt x="173" y="7"/>
                    </a:lnTo>
                    <a:lnTo>
                      <a:pt x="167" y="5"/>
                    </a:lnTo>
                    <a:lnTo>
                      <a:pt x="163" y="5"/>
                    </a:lnTo>
                    <a:lnTo>
                      <a:pt x="160" y="7"/>
                    </a:lnTo>
                    <a:lnTo>
                      <a:pt x="158" y="11"/>
                    </a:lnTo>
                    <a:lnTo>
                      <a:pt x="157" y="15"/>
                    </a:lnTo>
                    <a:lnTo>
                      <a:pt x="156" y="21"/>
                    </a:lnTo>
                    <a:lnTo>
                      <a:pt x="157" y="28"/>
                    </a:lnTo>
                    <a:lnTo>
                      <a:pt x="162" y="40"/>
                    </a:lnTo>
                    <a:lnTo>
                      <a:pt x="168" y="53"/>
                    </a:lnTo>
                    <a:lnTo>
                      <a:pt x="177" y="66"/>
                    </a:lnTo>
                    <a:lnTo>
                      <a:pt x="186" y="80"/>
                    </a:lnTo>
                    <a:lnTo>
                      <a:pt x="194" y="95"/>
                    </a:lnTo>
                    <a:lnTo>
                      <a:pt x="203" y="109"/>
                    </a:lnTo>
                    <a:lnTo>
                      <a:pt x="211" y="124"/>
                    </a:lnTo>
                    <a:lnTo>
                      <a:pt x="218" y="139"/>
                    </a:lnTo>
                    <a:lnTo>
                      <a:pt x="223" y="153"/>
                    </a:lnTo>
                    <a:lnTo>
                      <a:pt x="227" y="167"/>
                    </a:lnTo>
                    <a:lnTo>
                      <a:pt x="227" y="180"/>
                    </a:lnTo>
                    <a:lnTo>
                      <a:pt x="225" y="192"/>
                    </a:lnTo>
                    <a:lnTo>
                      <a:pt x="220" y="202"/>
                    </a:lnTo>
                    <a:lnTo>
                      <a:pt x="210" y="212"/>
                    </a:lnTo>
                    <a:lnTo>
                      <a:pt x="196" y="220"/>
                    </a:lnTo>
                    <a:lnTo>
                      <a:pt x="178" y="226"/>
                    </a:lnTo>
                    <a:lnTo>
                      <a:pt x="174" y="233"/>
                    </a:lnTo>
                    <a:lnTo>
                      <a:pt x="177" y="239"/>
                    </a:lnTo>
                    <a:lnTo>
                      <a:pt x="184" y="241"/>
                    </a:lnTo>
                    <a:lnTo>
                      <a:pt x="194" y="243"/>
                    </a:lnTo>
                    <a:lnTo>
                      <a:pt x="205" y="244"/>
                    </a:lnTo>
                    <a:lnTo>
                      <a:pt x="216" y="246"/>
                    </a:lnTo>
                    <a:lnTo>
                      <a:pt x="223" y="249"/>
                    </a:lnTo>
                    <a:lnTo>
                      <a:pt x="225" y="254"/>
                    </a:lnTo>
                    <a:lnTo>
                      <a:pt x="222" y="261"/>
                    </a:lnTo>
                    <a:lnTo>
                      <a:pt x="220" y="267"/>
                    </a:lnTo>
                    <a:lnTo>
                      <a:pt x="218" y="274"/>
                    </a:lnTo>
                    <a:lnTo>
                      <a:pt x="218" y="280"/>
                    </a:lnTo>
                    <a:lnTo>
                      <a:pt x="218" y="286"/>
                    </a:lnTo>
                    <a:lnTo>
                      <a:pt x="218" y="292"/>
                    </a:lnTo>
                    <a:lnTo>
                      <a:pt x="220" y="296"/>
                    </a:lnTo>
                    <a:lnTo>
                      <a:pt x="222" y="301"/>
                    </a:lnTo>
                    <a:lnTo>
                      <a:pt x="217" y="306"/>
                    </a:lnTo>
                    <a:lnTo>
                      <a:pt x="213" y="311"/>
                    </a:lnTo>
                    <a:lnTo>
                      <a:pt x="208" y="318"/>
                    </a:lnTo>
                    <a:lnTo>
                      <a:pt x="205" y="324"/>
                    </a:lnTo>
                    <a:lnTo>
                      <a:pt x="202" y="331"/>
                    </a:lnTo>
                    <a:lnTo>
                      <a:pt x="200" y="338"/>
                    </a:lnTo>
                    <a:lnTo>
                      <a:pt x="200" y="344"/>
                    </a:lnTo>
                    <a:lnTo>
                      <a:pt x="201" y="349"/>
                    </a:lnTo>
                    <a:lnTo>
                      <a:pt x="197" y="352"/>
                    </a:lnTo>
                    <a:lnTo>
                      <a:pt x="192" y="357"/>
                    </a:lnTo>
                    <a:lnTo>
                      <a:pt x="186" y="363"/>
                    </a:lnTo>
                    <a:lnTo>
                      <a:pt x="180" y="369"/>
                    </a:lnTo>
                    <a:lnTo>
                      <a:pt x="175" y="377"/>
                    </a:lnTo>
                    <a:lnTo>
                      <a:pt x="171" y="384"/>
                    </a:lnTo>
                    <a:lnTo>
                      <a:pt x="167" y="393"/>
                    </a:lnTo>
                    <a:lnTo>
                      <a:pt x="167" y="399"/>
                    </a:lnTo>
                    <a:lnTo>
                      <a:pt x="162" y="402"/>
                    </a:lnTo>
                    <a:lnTo>
                      <a:pt x="156" y="407"/>
                    </a:lnTo>
                    <a:lnTo>
                      <a:pt x="150" y="413"/>
                    </a:lnTo>
                    <a:lnTo>
                      <a:pt x="144" y="420"/>
                    </a:lnTo>
                    <a:lnTo>
                      <a:pt x="138" y="428"/>
                    </a:lnTo>
                    <a:lnTo>
                      <a:pt x="133" y="436"/>
                    </a:lnTo>
                    <a:lnTo>
                      <a:pt x="129" y="444"/>
                    </a:lnTo>
                    <a:lnTo>
                      <a:pt x="127" y="451"/>
                    </a:lnTo>
                    <a:lnTo>
                      <a:pt x="119" y="455"/>
                    </a:lnTo>
                    <a:lnTo>
                      <a:pt x="111" y="460"/>
                    </a:lnTo>
                    <a:lnTo>
                      <a:pt x="104" y="466"/>
                    </a:lnTo>
                    <a:lnTo>
                      <a:pt x="97" y="473"/>
                    </a:lnTo>
                    <a:lnTo>
                      <a:pt x="91" y="481"/>
                    </a:lnTo>
                    <a:lnTo>
                      <a:pt x="87" y="489"/>
                    </a:lnTo>
                    <a:lnTo>
                      <a:pt x="85" y="496"/>
                    </a:lnTo>
                    <a:lnTo>
                      <a:pt x="85" y="504"/>
                    </a:lnTo>
                    <a:lnTo>
                      <a:pt x="78" y="506"/>
                    </a:lnTo>
                    <a:lnTo>
                      <a:pt x="70" y="511"/>
                    </a:lnTo>
                    <a:lnTo>
                      <a:pt x="62" y="519"/>
                    </a:lnTo>
                    <a:lnTo>
                      <a:pt x="56" y="526"/>
                    </a:lnTo>
                    <a:lnTo>
                      <a:pt x="51" y="534"/>
                    </a:lnTo>
                    <a:lnTo>
                      <a:pt x="47" y="542"/>
                    </a:lnTo>
                    <a:lnTo>
                      <a:pt x="45" y="551"/>
                    </a:lnTo>
                    <a:lnTo>
                      <a:pt x="47" y="558"/>
                    </a:lnTo>
                    <a:lnTo>
                      <a:pt x="40" y="561"/>
                    </a:lnTo>
                    <a:lnTo>
                      <a:pt x="34" y="566"/>
                    </a:lnTo>
                    <a:lnTo>
                      <a:pt x="28" y="572"/>
                    </a:lnTo>
                    <a:lnTo>
                      <a:pt x="22" y="580"/>
                    </a:lnTo>
                    <a:lnTo>
                      <a:pt x="19" y="588"/>
                    </a:lnTo>
                    <a:lnTo>
                      <a:pt x="15" y="596"/>
                    </a:lnTo>
                    <a:lnTo>
                      <a:pt x="15" y="604"/>
                    </a:lnTo>
                    <a:lnTo>
                      <a:pt x="16" y="612"/>
                    </a:lnTo>
                    <a:lnTo>
                      <a:pt x="10" y="616"/>
                    </a:lnTo>
                    <a:lnTo>
                      <a:pt x="6" y="622"/>
                    </a:lnTo>
                    <a:lnTo>
                      <a:pt x="4" y="629"/>
                    </a:lnTo>
                    <a:lnTo>
                      <a:pt x="2" y="636"/>
                    </a:lnTo>
                    <a:lnTo>
                      <a:pt x="1" y="644"/>
                    </a:lnTo>
                    <a:lnTo>
                      <a:pt x="0" y="654"/>
                    </a:lnTo>
                    <a:lnTo>
                      <a:pt x="0" y="661"/>
                    </a:lnTo>
                    <a:lnTo>
                      <a:pt x="0" y="669"/>
                    </a:lnTo>
                    <a:lnTo>
                      <a:pt x="9" y="666"/>
                    </a:lnTo>
                    <a:lnTo>
                      <a:pt x="19" y="664"/>
                    </a:lnTo>
                    <a:lnTo>
                      <a:pt x="26" y="662"/>
                    </a:lnTo>
                    <a:lnTo>
                      <a:pt x="34" y="660"/>
                    </a:lnTo>
                    <a:lnTo>
                      <a:pt x="43" y="658"/>
                    </a:lnTo>
                    <a:lnTo>
                      <a:pt x="52" y="657"/>
                    </a:lnTo>
                    <a:lnTo>
                      <a:pt x="61" y="654"/>
                    </a:lnTo>
                    <a:lnTo>
                      <a:pt x="70" y="652"/>
                    </a:lnTo>
                    <a:lnTo>
                      <a:pt x="76" y="636"/>
                    </a:lnTo>
                    <a:lnTo>
                      <a:pt x="83" y="620"/>
                    </a:lnTo>
                    <a:lnTo>
                      <a:pt x="91" y="604"/>
                    </a:lnTo>
                    <a:lnTo>
                      <a:pt x="99" y="589"/>
                    </a:lnTo>
                    <a:lnTo>
                      <a:pt x="108" y="573"/>
                    </a:lnTo>
                    <a:lnTo>
                      <a:pt x="118" y="557"/>
                    </a:lnTo>
                    <a:lnTo>
                      <a:pt x="128" y="540"/>
                    </a:lnTo>
                    <a:lnTo>
                      <a:pt x="138" y="525"/>
                    </a:lnTo>
                    <a:lnTo>
                      <a:pt x="149" y="507"/>
                    </a:lnTo>
                    <a:lnTo>
                      <a:pt x="161" y="491"/>
                    </a:lnTo>
                    <a:lnTo>
                      <a:pt x="174" y="475"/>
                    </a:lnTo>
                    <a:lnTo>
                      <a:pt x="186" y="459"/>
                    </a:lnTo>
                    <a:lnTo>
                      <a:pt x="198" y="442"/>
                    </a:lnTo>
                    <a:lnTo>
                      <a:pt x="211" y="425"/>
                    </a:lnTo>
                    <a:lnTo>
                      <a:pt x="224" y="408"/>
                    </a:lnTo>
                    <a:lnTo>
                      <a:pt x="237" y="391"/>
                    </a:lnTo>
                    <a:lnTo>
                      <a:pt x="250" y="373"/>
                    </a:lnTo>
                    <a:lnTo>
                      <a:pt x="262" y="356"/>
                    </a:lnTo>
                    <a:lnTo>
                      <a:pt x="276" y="338"/>
                    </a:lnTo>
                    <a:lnTo>
                      <a:pt x="289" y="321"/>
                    </a:lnTo>
                    <a:lnTo>
                      <a:pt x="302" y="303"/>
                    </a:lnTo>
                    <a:lnTo>
                      <a:pt x="314" y="285"/>
                    </a:lnTo>
                    <a:lnTo>
                      <a:pt x="327" y="267"/>
                    </a:lnTo>
                    <a:lnTo>
                      <a:pt x="339" y="248"/>
                    </a:lnTo>
                    <a:lnTo>
                      <a:pt x="350" y="230"/>
                    </a:lnTo>
                    <a:lnTo>
                      <a:pt x="362" y="211"/>
                    </a:lnTo>
                    <a:lnTo>
                      <a:pt x="373" y="192"/>
                    </a:lnTo>
                    <a:lnTo>
                      <a:pt x="383" y="174"/>
                    </a:lnTo>
                    <a:lnTo>
                      <a:pt x="393" y="154"/>
                    </a:lnTo>
                    <a:lnTo>
                      <a:pt x="402" y="136"/>
                    </a:lnTo>
                    <a:lnTo>
                      <a:pt x="411" y="115"/>
                    </a:lnTo>
                    <a:lnTo>
                      <a:pt x="420" y="95"/>
                    </a:lnTo>
                    <a:lnTo>
                      <a:pt x="426" y="82"/>
                    </a:lnTo>
                    <a:lnTo>
                      <a:pt x="430" y="70"/>
                    </a:lnTo>
                    <a:lnTo>
                      <a:pt x="432" y="58"/>
                    </a:lnTo>
                    <a:lnTo>
                      <a:pt x="434" y="47"/>
                    </a:lnTo>
                    <a:lnTo>
                      <a:pt x="435" y="37"/>
                    </a:lnTo>
                    <a:lnTo>
                      <a:pt x="434" y="28"/>
                    </a:lnTo>
                    <a:lnTo>
                      <a:pt x="434" y="20"/>
                    </a:lnTo>
                    <a:lnTo>
                      <a:pt x="432" y="14"/>
                    </a:lnTo>
                    <a:lnTo>
                      <a:pt x="428" y="9"/>
                    </a:lnTo>
                    <a:lnTo>
                      <a:pt x="425" y="4"/>
                    </a:lnTo>
                    <a:lnTo>
                      <a:pt x="421" y="2"/>
                    </a:lnTo>
                    <a:lnTo>
                      <a:pt x="416" y="0"/>
                    </a:lnTo>
                    <a:lnTo>
                      <a:pt x="410" y="2"/>
                    </a:lnTo>
                    <a:lnTo>
                      <a:pt x="403" y="4"/>
                    </a:lnTo>
                    <a:lnTo>
                      <a:pt x="397" y="7"/>
                    </a:lnTo>
                    <a:lnTo>
                      <a:pt x="391" y="13"/>
                    </a:lnTo>
                    <a:lnTo>
                      <a:pt x="384" y="22"/>
                    </a:lnTo>
                    <a:lnTo>
                      <a:pt x="380" y="32"/>
                    </a:lnTo>
                    <a:lnTo>
                      <a:pt x="376" y="43"/>
                    </a:lnTo>
                    <a:lnTo>
                      <a:pt x="372" y="55"/>
                    </a:lnTo>
                    <a:lnTo>
                      <a:pt x="369" y="68"/>
                    </a:lnTo>
                    <a:lnTo>
                      <a:pt x="367" y="80"/>
                    </a:lnTo>
                    <a:lnTo>
                      <a:pt x="364" y="94"/>
                    </a:lnTo>
                    <a:lnTo>
                      <a:pt x="361" y="107"/>
                    </a:lnTo>
                    <a:lnTo>
                      <a:pt x="358" y="120"/>
                    </a:lnTo>
                    <a:lnTo>
                      <a:pt x="354" y="133"/>
                    </a:lnTo>
                    <a:lnTo>
                      <a:pt x="349" y="144"/>
                    </a:lnTo>
                    <a:lnTo>
                      <a:pt x="343" y="153"/>
                    </a:lnTo>
                    <a:lnTo>
                      <a:pt x="335" y="161"/>
                    </a:lnTo>
                    <a:lnTo>
                      <a:pt x="326" y="167"/>
                    </a:lnTo>
                    <a:lnTo>
                      <a:pt x="316" y="171"/>
                    </a:lnTo>
                    <a:lnTo>
                      <a:pt x="303" y="172"/>
                    </a:lnTo>
                    <a:lnTo>
                      <a:pt x="296" y="161"/>
                    </a:lnTo>
                    <a:lnTo>
                      <a:pt x="287" y="150"/>
                    </a:lnTo>
                    <a:lnTo>
                      <a:pt x="280" y="139"/>
                    </a:lnTo>
                    <a:lnTo>
                      <a:pt x="272" y="129"/>
                    </a:lnTo>
                    <a:lnTo>
                      <a:pt x="265" y="119"/>
                    </a:lnTo>
                    <a:lnTo>
                      <a:pt x="257" y="109"/>
                    </a:lnTo>
                    <a:lnTo>
                      <a:pt x="248" y="101"/>
                    </a:lnTo>
                    <a:lnTo>
                      <a:pt x="240" y="91"/>
                    </a:lnTo>
                    <a:lnTo>
                      <a:pt x="233" y="82"/>
                    </a:lnTo>
                    <a:lnTo>
                      <a:pt x="225" y="73"/>
                    </a:lnTo>
                    <a:lnTo>
                      <a:pt x="217" y="63"/>
                    </a:lnTo>
                    <a:lnTo>
                      <a:pt x="209" y="54"/>
                    </a:lnTo>
                    <a:lnTo>
                      <a:pt x="201" y="44"/>
                    </a:lnTo>
                    <a:lnTo>
                      <a:pt x="194" y="34"/>
                    </a:lnTo>
                    <a:lnTo>
                      <a:pt x="187" y="22"/>
                    </a:lnTo>
                    <a:lnTo>
                      <a:pt x="179" y="11"/>
                    </a:lnTo>
                    <a:close/>
                  </a:path>
                </a:pathLst>
              </a:custGeom>
              <a:solidFill>
                <a:srgbClr val="CC0D0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79" name="Freeform 487">
                <a:extLst>
                  <a:ext uri="{FF2B5EF4-FFF2-40B4-BE49-F238E27FC236}">
                    <a16:creationId xmlns:a16="http://schemas.microsoft.com/office/drawing/2014/main" id="{EBE93934-491C-C14A-2494-1C9131E4B364}"/>
                  </a:ext>
                </a:extLst>
              </p:cNvPr>
              <p:cNvSpPr>
                <a:spLocks/>
              </p:cNvSpPr>
              <p:nvPr/>
            </p:nvSpPr>
            <p:spPr bwMode="auto">
              <a:xfrm>
                <a:off x="1987" y="2989"/>
                <a:ext cx="10" cy="9"/>
              </a:xfrm>
              <a:custGeom>
                <a:avLst/>
                <a:gdLst>
                  <a:gd name="T0" fmla="*/ 6 w 28"/>
                  <a:gd name="T1" fmla="*/ 25 h 28"/>
                  <a:gd name="T2" fmla="*/ 6 w 28"/>
                  <a:gd name="T3" fmla="*/ 25 h 28"/>
                  <a:gd name="T4" fmla="*/ 6 w 28"/>
                  <a:gd name="T5" fmla="*/ 19 h 28"/>
                  <a:gd name="T6" fmla="*/ 6 w 28"/>
                  <a:gd name="T7" fmla="*/ 14 h 28"/>
                  <a:gd name="T8" fmla="*/ 7 w 28"/>
                  <a:gd name="T9" fmla="*/ 10 h 28"/>
                  <a:gd name="T10" fmla="*/ 9 w 28"/>
                  <a:gd name="T11" fmla="*/ 7 h 28"/>
                  <a:gd name="T12" fmla="*/ 11 w 28"/>
                  <a:gd name="T13" fmla="*/ 6 h 28"/>
                  <a:gd name="T14" fmla="*/ 13 w 28"/>
                  <a:gd name="T15" fmla="*/ 6 h 28"/>
                  <a:gd name="T16" fmla="*/ 18 w 28"/>
                  <a:gd name="T17" fmla="*/ 8 h 28"/>
                  <a:gd name="T18" fmla="*/ 24 w 28"/>
                  <a:gd name="T19" fmla="*/ 12 h 28"/>
                  <a:gd name="T20" fmla="*/ 28 w 28"/>
                  <a:gd name="T21" fmla="*/ 8 h 28"/>
                  <a:gd name="T22" fmla="*/ 22 w 28"/>
                  <a:gd name="T23" fmla="*/ 3 h 28"/>
                  <a:gd name="T24" fmla="*/ 14 w 28"/>
                  <a:gd name="T25" fmla="*/ 0 h 28"/>
                  <a:gd name="T26" fmla="*/ 10 w 28"/>
                  <a:gd name="T27" fmla="*/ 0 h 28"/>
                  <a:gd name="T28" fmla="*/ 4 w 28"/>
                  <a:gd name="T29" fmla="*/ 3 h 28"/>
                  <a:gd name="T30" fmla="*/ 2 w 28"/>
                  <a:gd name="T31" fmla="*/ 8 h 28"/>
                  <a:gd name="T32" fmla="*/ 0 w 28"/>
                  <a:gd name="T33" fmla="*/ 12 h 28"/>
                  <a:gd name="T34" fmla="*/ 0 w 28"/>
                  <a:gd name="T35" fmla="*/ 19 h 28"/>
                  <a:gd name="T36" fmla="*/ 0 w 28"/>
                  <a:gd name="T37" fmla="*/ 26 h 28"/>
                  <a:gd name="T38" fmla="*/ 0 w 28"/>
                  <a:gd name="T39" fmla="*/ 27 h 28"/>
                  <a:gd name="T40" fmla="*/ 0 w 28"/>
                  <a:gd name="T41" fmla="*/ 26 h 28"/>
                  <a:gd name="T42" fmla="*/ 2 w 28"/>
                  <a:gd name="T43" fmla="*/ 28 h 28"/>
                  <a:gd name="T44" fmla="*/ 4 w 28"/>
                  <a:gd name="T45" fmla="*/ 28 h 28"/>
                  <a:gd name="T46" fmla="*/ 6 w 28"/>
                  <a:gd name="T47" fmla="*/ 28 h 28"/>
                  <a:gd name="T48" fmla="*/ 6 w 28"/>
                  <a:gd name="T49"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28">
                    <a:moveTo>
                      <a:pt x="6" y="25"/>
                    </a:moveTo>
                    <a:lnTo>
                      <a:pt x="6" y="25"/>
                    </a:lnTo>
                    <a:lnTo>
                      <a:pt x="6" y="19"/>
                    </a:lnTo>
                    <a:lnTo>
                      <a:pt x="6" y="14"/>
                    </a:lnTo>
                    <a:lnTo>
                      <a:pt x="7" y="10"/>
                    </a:lnTo>
                    <a:lnTo>
                      <a:pt x="9" y="7"/>
                    </a:lnTo>
                    <a:lnTo>
                      <a:pt x="11" y="6"/>
                    </a:lnTo>
                    <a:lnTo>
                      <a:pt x="13" y="6"/>
                    </a:lnTo>
                    <a:lnTo>
                      <a:pt x="18" y="8"/>
                    </a:lnTo>
                    <a:lnTo>
                      <a:pt x="24" y="12"/>
                    </a:lnTo>
                    <a:lnTo>
                      <a:pt x="28" y="8"/>
                    </a:lnTo>
                    <a:lnTo>
                      <a:pt x="22" y="3"/>
                    </a:lnTo>
                    <a:lnTo>
                      <a:pt x="14" y="0"/>
                    </a:lnTo>
                    <a:lnTo>
                      <a:pt x="10" y="0"/>
                    </a:lnTo>
                    <a:lnTo>
                      <a:pt x="4" y="3"/>
                    </a:lnTo>
                    <a:lnTo>
                      <a:pt x="2" y="8"/>
                    </a:lnTo>
                    <a:lnTo>
                      <a:pt x="0" y="12"/>
                    </a:lnTo>
                    <a:lnTo>
                      <a:pt x="0" y="19"/>
                    </a:lnTo>
                    <a:lnTo>
                      <a:pt x="0" y="26"/>
                    </a:lnTo>
                    <a:lnTo>
                      <a:pt x="0" y="27"/>
                    </a:lnTo>
                    <a:lnTo>
                      <a:pt x="0" y="26"/>
                    </a:lnTo>
                    <a:lnTo>
                      <a:pt x="2" y="28"/>
                    </a:lnTo>
                    <a:lnTo>
                      <a:pt x="4" y="28"/>
                    </a:lnTo>
                    <a:lnTo>
                      <a:pt x="6" y="28"/>
                    </a:lnTo>
                    <a:lnTo>
                      <a:pt x="6"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80" name="Freeform 488">
                <a:extLst>
                  <a:ext uri="{FF2B5EF4-FFF2-40B4-BE49-F238E27FC236}">
                    <a16:creationId xmlns:a16="http://schemas.microsoft.com/office/drawing/2014/main" id="{27FE8CAF-000A-39A6-3B3D-048B10850C1A}"/>
                  </a:ext>
                </a:extLst>
              </p:cNvPr>
              <p:cNvSpPr>
                <a:spLocks/>
              </p:cNvSpPr>
              <p:nvPr/>
            </p:nvSpPr>
            <p:spPr bwMode="auto">
              <a:xfrm>
                <a:off x="1987" y="2997"/>
                <a:ext cx="26" cy="68"/>
              </a:xfrm>
              <a:custGeom>
                <a:avLst/>
                <a:gdLst>
                  <a:gd name="T0" fmla="*/ 26 w 76"/>
                  <a:gd name="T1" fmla="*/ 202 h 203"/>
                  <a:gd name="T2" fmla="*/ 24 w 76"/>
                  <a:gd name="T3" fmla="*/ 203 h 203"/>
                  <a:gd name="T4" fmla="*/ 43 w 76"/>
                  <a:gd name="T5" fmla="*/ 196 h 203"/>
                  <a:gd name="T6" fmla="*/ 58 w 76"/>
                  <a:gd name="T7" fmla="*/ 188 h 203"/>
                  <a:gd name="T8" fmla="*/ 68 w 76"/>
                  <a:gd name="T9" fmla="*/ 178 h 203"/>
                  <a:gd name="T10" fmla="*/ 73 w 76"/>
                  <a:gd name="T11" fmla="*/ 166 h 203"/>
                  <a:gd name="T12" fmla="*/ 76 w 76"/>
                  <a:gd name="T13" fmla="*/ 154 h 203"/>
                  <a:gd name="T14" fmla="*/ 75 w 76"/>
                  <a:gd name="T15" fmla="*/ 140 h 203"/>
                  <a:gd name="T16" fmla="*/ 72 w 76"/>
                  <a:gd name="T17" fmla="*/ 126 h 203"/>
                  <a:gd name="T18" fmla="*/ 66 w 76"/>
                  <a:gd name="T19" fmla="*/ 112 h 203"/>
                  <a:gd name="T20" fmla="*/ 59 w 76"/>
                  <a:gd name="T21" fmla="*/ 97 h 203"/>
                  <a:gd name="T22" fmla="*/ 51 w 76"/>
                  <a:gd name="T23" fmla="*/ 82 h 203"/>
                  <a:gd name="T24" fmla="*/ 43 w 76"/>
                  <a:gd name="T25" fmla="*/ 67 h 203"/>
                  <a:gd name="T26" fmla="*/ 34 w 76"/>
                  <a:gd name="T27" fmla="*/ 53 h 203"/>
                  <a:gd name="T28" fmla="*/ 26 w 76"/>
                  <a:gd name="T29" fmla="*/ 38 h 203"/>
                  <a:gd name="T30" fmla="*/ 18 w 76"/>
                  <a:gd name="T31" fmla="*/ 26 h 203"/>
                  <a:gd name="T32" fmla="*/ 10 w 76"/>
                  <a:gd name="T33" fmla="*/ 13 h 203"/>
                  <a:gd name="T34" fmla="*/ 5 w 76"/>
                  <a:gd name="T35" fmla="*/ 0 h 203"/>
                  <a:gd name="T36" fmla="*/ 0 w 76"/>
                  <a:gd name="T37" fmla="*/ 3 h 203"/>
                  <a:gd name="T38" fmla="*/ 5 w 76"/>
                  <a:gd name="T39" fmla="*/ 15 h 203"/>
                  <a:gd name="T40" fmla="*/ 12 w 76"/>
                  <a:gd name="T41" fmla="*/ 28 h 203"/>
                  <a:gd name="T42" fmla="*/ 21 w 76"/>
                  <a:gd name="T43" fmla="*/ 41 h 203"/>
                  <a:gd name="T44" fmla="*/ 29 w 76"/>
                  <a:gd name="T45" fmla="*/ 56 h 203"/>
                  <a:gd name="T46" fmla="*/ 38 w 76"/>
                  <a:gd name="T47" fmla="*/ 71 h 203"/>
                  <a:gd name="T48" fmla="*/ 47 w 76"/>
                  <a:gd name="T49" fmla="*/ 84 h 203"/>
                  <a:gd name="T50" fmla="*/ 55 w 76"/>
                  <a:gd name="T51" fmla="*/ 99 h 203"/>
                  <a:gd name="T52" fmla="*/ 61 w 76"/>
                  <a:gd name="T53" fmla="*/ 114 h 203"/>
                  <a:gd name="T54" fmla="*/ 66 w 76"/>
                  <a:gd name="T55" fmla="*/ 128 h 203"/>
                  <a:gd name="T56" fmla="*/ 70 w 76"/>
                  <a:gd name="T57" fmla="*/ 142 h 203"/>
                  <a:gd name="T58" fmla="*/ 70 w 76"/>
                  <a:gd name="T59" fmla="*/ 154 h 203"/>
                  <a:gd name="T60" fmla="*/ 68 w 76"/>
                  <a:gd name="T61" fmla="*/ 164 h 203"/>
                  <a:gd name="T62" fmla="*/ 63 w 76"/>
                  <a:gd name="T63" fmla="*/ 174 h 203"/>
                  <a:gd name="T64" fmla="*/ 54 w 76"/>
                  <a:gd name="T65" fmla="*/ 183 h 203"/>
                  <a:gd name="T66" fmla="*/ 41 w 76"/>
                  <a:gd name="T67" fmla="*/ 191 h 203"/>
                  <a:gd name="T68" fmla="*/ 23 w 76"/>
                  <a:gd name="T69" fmla="*/ 197 h 203"/>
                  <a:gd name="T70" fmla="*/ 21 w 76"/>
                  <a:gd name="T71" fmla="*/ 198 h 203"/>
                  <a:gd name="T72" fmla="*/ 23 w 76"/>
                  <a:gd name="T73" fmla="*/ 197 h 203"/>
                  <a:gd name="T74" fmla="*/ 21 w 76"/>
                  <a:gd name="T75" fmla="*/ 198 h 203"/>
                  <a:gd name="T76" fmla="*/ 21 w 76"/>
                  <a:gd name="T77" fmla="*/ 200 h 203"/>
                  <a:gd name="T78" fmla="*/ 22 w 76"/>
                  <a:gd name="T79" fmla="*/ 202 h 203"/>
                  <a:gd name="T80" fmla="*/ 24 w 76"/>
                  <a:gd name="T81" fmla="*/ 203 h 203"/>
                  <a:gd name="T82" fmla="*/ 26 w 76"/>
                  <a:gd name="T83"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203">
                    <a:moveTo>
                      <a:pt x="26" y="202"/>
                    </a:moveTo>
                    <a:lnTo>
                      <a:pt x="24" y="203"/>
                    </a:lnTo>
                    <a:lnTo>
                      <a:pt x="43" y="196"/>
                    </a:lnTo>
                    <a:lnTo>
                      <a:pt x="58" y="188"/>
                    </a:lnTo>
                    <a:lnTo>
                      <a:pt x="68" y="178"/>
                    </a:lnTo>
                    <a:lnTo>
                      <a:pt x="73" y="166"/>
                    </a:lnTo>
                    <a:lnTo>
                      <a:pt x="76" y="154"/>
                    </a:lnTo>
                    <a:lnTo>
                      <a:pt x="75" y="140"/>
                    </a:lnTo>
                    <a:lnTo>
                      <a:pt x="72" y="126"/>
                    </a:lnTo>
                    <a:lnTo>
                      <a:pt x="66" y="112"/>
                    </a:lnTo>
                    <a:lnTo>
                      <a:pt x="59" y="97"/>
                    </a:lnTo>
                    <a:lnTo>
                      <a:pt x="51" y="82"/>
                    </a:lnTo>
                    <a:lnTo>
                      <a:pt x="43" y="67"/>
                    </a:lnTo>
                    <a:lnTo>
                      <a:pt x="34" y="53"/>
                    </a:lnTo>
                    <a:lnTo>
                      <a:pt x="26" y="38"/>
                    </a:lnTo>
                    <a:lnTo>
                      <a:pt x="18" y="26"/>
                    </a:lnTo>
                    <a:lnTo>
                      <a:pt x="10" y="13"/>
                    </a:lnTo>
                    <a:lnTo>
                      <a:pt x="5" y="0"/>
                    </a:lnTo>
                    <a:lnTo>
                      <a:pt x="0" y="3"/>
                    </a:lnTo>
                    <a:lnTo>
                      <a:pt x="5" y="15"/>
                    </a:lnTo>
                    <a:lnTo>
                      <a:pt x="12" y="28"/>
                    </a:lnTo>
                    <a:lnTo>
                      <a:pt x="21" y="41"/>
                    </a:lnTo>
                    <a:lnTo>
                      <a:pt x="29" y="56"/>
                    </a:lnTo>
                    <a:lnTo>
                      <a:pt x="38" y="71"/>
                    </a:lnTo>
                    <a:lnTo>
                      <a:pt x="47" y="84"/>
                    </a:lnTo>
                    <a:lnTo>
                      <a:pt x="55" y="99"/>
                    </a:lnTo>
                    <a:lnTo>
                      <a:pt x="61" y="114"/>
                    </a:lnTo>
                    <a:lnTo>
                      <a:pt x="66" y="128"/>
                    </a:lnTo>
                    <a:lnTo>
                      <a:pt x="70" y="142"/>
                    </a:lnTo>
                    <a:lnTo>
                      <a:pt x="70" y="154"/>
                    </a:lnTo>
                    <a:lnTo>
                      <a:pt x="68" y="164"/>
                    </a:lnTo>
                    <a:lnTo>
                      <a:pt x="63" y="174"/>
                    </a:lnTo>
                    <a:lnTo>
                      <a:pt x="54" y="183"/>
                    </a:lnTo>
                    <a:lnTo>
                      <a:pt x="41" y="191"/>
                    </a:lnTo>
                    <a:lnTo>
                      <a:pt x="23" y="197"/>
                    </a:lnTo>
                    <a:lnTo>
                      <a:pt x="21" y="198"/>
                    </a:lnTo>
                    <a:lnTo>
                      <a:pt x="23" y="197"/>
                    </a:lnTo>
                    <a:lnTo>
                      <a:pt x="21" y="198"/>
                    </a:lnTo>
                    <a:lnTo>
                      <a:pt x="21" y="200"/>
                    </a:lnTo>
                    <a:lnTo>
                      <a:pt x="22" y="202"/>
                    </a:lnTo>
                    <a:lnTo>
                      <a:pt x="24" y="203"/>
                    </a:lnTo>
                    <a:lnTo>
                      <a:pt x="26"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81" name="Freeform 489">
                <a:extLst>
                  <a:ext uri="{FF2B5EF4-FFF2-40B4-BE49-F238E27FC236}">
                    <a16:creationId xmlns:a16="http://schemas.microsoft.com/office/drawing/2014/main" id="{D23EB77C-1079-AF89-D24B-7756AB367249}"/>
                  </a:ext>
                </a:extLst>
              </p:cNvPr>
              <p:cNvSpPr>
                <a:spLocks/>
              </p:cNvSpPr>
              <p:nvPr/>
            </p:nvSpPr>
            <p:spPr bwMode="auto">
              <a:xfrm>
                <a:off x="1993" y="3063"/>
                <a:ext cx="19" cy="10"/>
              </a:xfrm>
              <a:custGeom>
                <a:avLst/>
                <a:gdLst>
                  <a:gd name="T0" fmla="*/ 56 w 57"/>
                  <a:gd name="T1" fmla="*/ 32 h 32"/>
                  <a:gd name="T2" fmla="*/ 57 w 57"/>
                  <a:gd name="T3" fmla="*/ 30 h 32"/>
                  <a:gd name="T4" fmla="*/ 53 w 57"/>
                  <a:gd name="T5" fmla="*/ 23 h 32"/>
                  <a:gd name="T6" fmla="*/ 44 w 57"/>
                  <a:gd name="T7" fmla="*/ 19 h 32"/>
                  <a:gd name="T8" fmla="*/ 34 w 57"/>
                  <a:gd name="T9" fmla="*/ 17 h 32"/>
                  <a:gd name="T10" fmla="*/ 23 w 57"/>
                  <a:gd name="T11" fmla="*/ 16 h 32"/>
                  <a:gd name="T12" fmla="*/ 13 w 57"/>
                  <a:gd name="T13" fmla="*/ 14 h 32"/>
                  <a:gd name="T14" fmla="*/ 7 w 57"/>
                  <a:gd name="T15" fmla="*/ 12 h 32"/>
                  <a:gd name="T16" fmla="*/ 5 w 57"/>
                  <a:gd name="T17" fmla="*/ 9 h 32"/>
                  <a:gd name="T18" fmla="*/ 8 w 57"/>
                  <a:gd name="T19" fmla="*/ 4 h 32"/>
                  <a:gd name="T20" fmla="*/ 4 w 57"/>
                  <a:gd name="T21" fmla="*/ 0 h 32"/>
                  <a:gd name="T22" fmla="*/ 0 w 57"/>
                  <a:gd name="T23" fmla="*/ 9 h 32"/>
                  <a:gd name="T24" fmla="*/ 4 w 57"/>
                  <a:gd name="T25" fmla="*/ 16 h 32"/>
                  <a:gd name="T26" fmla="*/ 12 w 57"/>
                  <a:gd name="T27" fmla="*/ 20 h 32"/>
                  <a:gd name="T28" fmla="*/ 23 w 57"/>
                  <a:gd name="T29" fmla="*/ 21 h 32"/>
                  <a:gd name="T30" fmla="*/ 33 w 57"/>
                  <a:gd name="T31" fmla="*/ 23 h 32"/>
                  <a:gd name="T32" fmla="*/ 43 w 57"/>
                  <a:gd name="T33" fmla="*/ 24 h 32"/>
                  <a:gd name="T34" fmla="*/ 49 w 57"/>
                  <a:gd name="T35" fmla="*/ 27 h 32"/>
                  <a:gd name="T36" fmla="*/ 51 w 57"/>
                  <a:gd name="T37" fmla="*/ 30 h 32"/>
                  <a:gd name="T38" fmla="*/ 52 w 57"/>
                  <a:gd name="T39" fmla="*/ 28 h 32"/>
                  <a:gd name="T40" fmla="*/ 51 w 57"/>
                  <a:gd name="T41" fmla="*/ 30 h 32"/>
                  <a:gd name="T42" fmla="*/ 52 w 57"/>
                  <a:gd name="T43" fmla="*/ 32 h 32"/>
                  <a:gd name="T44" fmla="*/ 54 w 57"/>
                  <a:gd name="T45" fmla="*/ 32 h 32"/>
                  <a:gd name="T46" fmla="*/ 55 w 57"/>
                  <a:gd name="T47" fmla="*/ 32 h 32"/>
                  <a:gd name="T48" fmla="*/ 57 w 57"/>
                  <a:gd name="T49" fmla="*/ 30 h 32"/>
                  <a:gd name="T50" fmla="*/ 56 w 57"/>
                  <a:gd name="T5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32">
                    <a:moveTo>
                      <a:pt x="56" y="32"/>
                    </a:moveTo>
                    <a:lnTo>
                      <a:pt x="57" y="30"/>
                    </a:lnTo>
                    <a:lnTo>
                      <a:pt x="53" y="23"/>
                    </a:lnTo>
                    <a:lnTo>
                      <a:pt x="44" y="19"/>
                    </a:lnTo>
                    <a:lnTo>
                      <a:pt x="34" y="17"/>
                    </a:lnTo>
                    <a:lnTo>
                      <a:pt x="23" y="16"/>
                    </a:lnTo>
                    <a:lnTo>
                      <a:pt x="13" y="14"/>
                    </a:lnTo>
                    <a:lnTo>
                      <a:pt x="7" y="12"/>
                    </a:lnTo>
                    <a:lnTo>
                      <a:pt x="5" y="9"/>
                    </a:lnTo>
                    <a:lnTo>
                      <a:pt x="8" y="4"/>
                    </a:lnTo>
                    <a:lnTo>
                      <a:pt x="4" y="0"/>
                    </a:lnTo>
                    <a:lnTo>
                      <a:pt x="0" y="9"/>
                    </a:lnTo>
                    <a:lnTo>
                      <a:pt x="4" y="16"/>
                    </a:lnTo>
                    <a:lnTo>
                      <a:pt x="12" y="20"/>
                    </a:lnTo>
                    <a:lnTo>
                      <a:pt x="23" y="21"/>
                    </a:lnTo>
                    <a:lnTo>
                      <a:pt x="33" y="23"/>
                    </a:lnTo>
                    <a:lnTo>
                      <a:pt x="43" y="24"/>
                    </a:lnTo>
                    <a:lnTo>
                      <a:pt x="49" y="27"/>
                    </a:lnTo>
                    <a:lnTo>
                      <a:pt x="51" y="30"/>
                    </a:lnTo>
                    <a:lnTo>
                      <a:pt x="52" y="28"/>
                    </a:lnTo>
                    <a:lnTo>
                      <a:pt x="51" y="30"/>
                    </a:lnTo>
                    <a:lnTo>
                      <a:pt x="52" y="32"/>
                    </a:lnTo>
                    <a:lnTo>
                      <a:pt x="54" y="32"/>
                    </a:lnTo>
                    <a:lnTo>
                      <a:pt x="55" y="32"/>
                    </a:lnTo>
                    <a:lnTo>
                      <a:pt x="57" y="30"/>
                    </a:lnTo>
                    <a:lnTo>
                      <a:pt x="56"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82" name="Freeform 490">
                <a:extLst>
                  <a:ext uri="{FF2B5EF4-FFF2-40B4-BE49-F238E27FC236}">
                    <a16:creationId xmlns:a16="http://schemas.microsoft.com/office/drawing/2014/main" id="{56E0BD8B-5075-65A3-C1DE-E12ED0888536}"/>
                  </a:ext>
                </a:extLst>
              </p:cNvPr>
              <p:cNvSpPr>
                <a:spLocks/>
              </p:cNvSpPr>
              <p:nvPr/>
            </p:nvSpPr>
            <p:spPr bwMode="auto">
              <a:xfrm>
                <a:off x="2008" y="3073"/>
                <a:ext cx="4" cy="17"/>
              </a:xfrm>
              <a:custGeom>
                <a:avLst/>
                <a:gdLst>
                  <a:gd name="T0" fmla="*/ 8 w 13"/>
                  <a:gd name="T1" fmla="*/ 51 h 51"/>
                  <a:gd name="T2" fmla="*/ 9 w 13"/>
                  <a:gd name="T3" fmla="*/ 47 h 51"/>
                  <a:gd name="T4" fmla="*/ 7 w 13"/>
                  <a:gd name="T5" fmla="*/ 43 h 51"/>
                  <a:gd name="T6" fmla="*/ 6 w 13"/>
                  <a:gd name="T7" fmla="*/ 38 h 51"/>
                  <a:gd name="T8" fmla="*/ 6 w 13"/>
                  <a:gd name="T9" fmla="*/ 34 h 51"/>
                  <a:gd name="T10" fmla="*/ 6 w 13"/>
                  <a:gd name="T11" fmla="*/ 27 h 51"/>
                  <a:gd name="T12" fmla="*/ 6 w 13"/>
                  <a:gd name="T13" fmla="*/ 21 h 51"/>
                  <a:gd name="T14" fmla="*/ 8 w 13"/>
                  <a:gd name="T15" fmla="*/ 16 h 51"/>
                  <a:gd name="T16" fmla="*/ 10 w 13"/>
                  <a:gd name="T17" fmla="*/ 9 h 51"/>
                  <a:gd name="T18" fmla="*/ 13 w 13"/>
                  <a:gd name="T19" fmla="*/ 4 h 51"/>
                  <a:gd name="T20" fmla="*/ 8 w 13"/>
                  <a:gd name="T21" fmla="*/ 0 h 51"/>
                  <a:gd name="T22" fmla="*/ 5 w 13"/>
                  <a:gd name="T23" fmla="*/ 7 h 51"/>
                  <a:gd name="T24" fmla="*/ 2 w 13"/>
                  <a:gd name="T25" fmla="*/ 13 h 51"/>
                  <a:gd name="T26" fmla="*/ 1 w 13"/>
                  <a:gd name="T27" fmla="*/ 20 h 51"/>
                  <a:gd name="T28" fmla="*/ 0 w 13"/>
                  <a:gd name="T29" fmla="*/ 27 h 51"/>
                  <a:gd name="T30" fmla="*/ 0 w 13"/>
                  <a:gd name="T31" fmla="*/ 34 h 51"/>
                  <a:gd name="T32" fmla="*/ 1 w 13"/>
                  <a:gd name="T33" fmla="*/ 39 h 51"/>
                  <a:gd name="T34" fmla="*/ 2 w 13"/>
                  <a:gd name="T35" fmla="*/ 45 h 51"/>
                  <a:gd name="T36" fmla="*/ 5 w 13"/>
                  <a:gd name="T37" fmla="*/ 50 h 51"/>
                  <a:gd name="T38" fmla="*/ 5 w 13"/>
                  <a:gd name="T39" fmla="*/ 46 h 51"/>
                  <a:gd name="T40" fmla="*/ 5 w 13"/>
                  <a:gd name="T41" fmla="*/ 50 h 51"/>
                  <a:gd name="T42" fmla="*/ 7 w 13"/>
                  <a:gd name="T43" fmla="*/ 51 h 51"/>
                  <a:gd name="T44" fmla="*/ 8 w 13"/>
                  <a:gd name="T45" fmla="*/ 51 h 51"/>
                  <a:gd name="T46" fmla="*/ 10 w 13"/>
                  <a:gd name="T47" fmla="*/ 49 h 51"/>
                  <a:gd name="T48" fmla="*/ 9 w 13"/>
                  <a:gd name="T49" fmla="*/ 47 h 51"/>
                  <a:gd name="T50" fmla="*/ 8 w 13"/>
                  <a:gd name="T51"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51">
                    <a:moveTo>
                      <a:pt x="8" y="51"/>
                    </a:moveTo>
                    <a:lnTo>
                      <a:pt x="9" y="47"/>
                    </a:lnTo>
                    <a:lnTo>
                      <a:pt x="7" y="43"/>
                    </a:lnTo>
                    <a:lnTo>
                      <a:pt x="6" y="38"/>
                    </a:lnTo>
                    <a:lnTo>
                      <a:pt x="6" y="34"/>
                    </a:lnTo>
                    <a:lnTo>
                      <a:pt x="6" y="27"/>
                    </a:lnTo>
                    <a:lnTo>
                      <a:pt x="6" y="21"/>
                    </a:lnTo>
                    <a:lnTo>
                      <a:pt x="8" y="16"/>
                    </a:lnTo>
                    <a:lnTo>
                      <a:pt x="10" y="9"/>
                    </a:lnTo>
                    <a:lnTo>
                      <a:pt x="13" y="4"/>
                    </a:lnTo>
                    <a:lnTo>
                      <a:pt x="8" y="0"/>
                    </a:lnTo>
                    <a:lnTo>
                      <a:pt x="5" y="7"/>
                    </a:lnTo>
                    <a:lnTo>
                      <a:pt x="2" y="13"/>
                    </a:lnTo>
                    <a:lnTo>
                      <a:pt x="1" y="20"/>
                    </a:lnTo>
                    <a:lnTo>
                      <a:pt x="0" y="27"/>
                    </a:lnTo>
                    <a:lnTo>
                      <a:pt x="0" y="34"/>
                    </a:lnTo>
                    <a:lnTo>
                      <a:pt x="1" y="39"/>
                    </a:lnTo>
                    <a:lnTo>
                      <a:pt x="2" y="45"/>
                    </a:lnTo>
                    <a:lnTo>
                      <a:pt x="5" y="50"/>
                    </a:lnTo>
                    <a:lnTo>
                      <a:pt x="5" y="46"/>
                    </a:lnTo>
                    <a:lnTo>
                      <a:pt x="5" y="50"/>
                    </a:lnTo>
                    <a:lnTo>
                      <a:pt x="7" y="51"/>
                    </a:lnTo>
                    <a:lnTo>
                      <a:pt x="8" y="51"/>
                    </a:lnTo>
                    <a:lnTo>
                      <a:pt x="10" y="49"/>
                    </a:lnTo>
                    <a:lnTo>
                      <a:pt x="9" y="47"/>
                    </a:lnTo>
                    <a:lnTo>
                      <a:pt x="8"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83" name="Freeform 491">
                <a:extLst>
                  <a:ext uri="{FF2B5EF4-FFF2-40B4-BE49-F238E27FC236}">
                    <a16:creationId xmlns:a16="http://schemas.microsoft.com/office/drawing/2014/main" id="{858EEF75-777C-56A0-8E25-0E288A317171}"/>
                  </a:ext>
                </a:extLst>
              </p:cNvPr>
              <p:cNvSpPr>
                <a:spLocks/>
              </p:cNvSpPr>
              <p:nvPr/>
            </p:nvSpPr>
            <p:spPr bwMode="auto">
              <a:xfrm>
                <a:off x="2002" y="3088"/>
                <a:ext cx="9" cy="17"/>
              </a:xfrm>
              <a:custGeom>
                <a:avLst/>
                <a:gdLst>
                  <a:gd name="T0" fmla="*/ 6 w 26"/>
                  <a:gd name="T1" fmla="*/ 52 h 52"/>
                  <a:gd name="T2" fmla="*/ 7 w 26"/>
                  <a:gd name="T3" fmla="*/ 49 h 52"/>
                  <a:gd name="T4" fmla="*/ 6 w 26"/>
                  <a:gd name="T5" fmla="*/ 45 h 52"/>
                  <a:gd name="T6" fmla="*/ 6 w 26"/>
                  <a:gd name="T7" fmla="*/ 39 h 52"/>
                  <a:gd name="T8" fmla="*/ 8 w 26"/>
                  <a:gd name="T9" fmla="*/ 33 h 52"/>
                  <a:gd name="T10" fmla="*/ 11 w 26"/>
                  <a:gd name="T11" fmla="*/ 27 h 52"/>
                  <a:gd name="T12" fmla="*/ 13 w 26"/>
                  <a:gd name="T13" fmla="*/ 20 h 52"/>
                  <a:gd name="T14" fmla="*/ 18 w 26"/>
                  <a:gd name="T15" fmla="*/ 14 h 52"/>
                  <a:gd name="T16" fmla="*/ 23 w 26"/>
                  <a:gd name="T17" fmla="*/ 8 h 52"/>
                  <a:gd name="T18" fmla="*/ 26 w 26"/>
                  <a:gd name="T19" fmla="*/ 5 h 52"/>
                  <a:gd name="T20" fmla="*/ 23 w 26"/>
                  <a:gd name="T21" fmla="*/ 0 h 52"/>
                  <a:gd name="T22" fmla="*/ 18 w 26"/>
                  <a:gd name="T23" fmla="*/ 5 h 52"/>
                  <a:gd name="T24" fmla="*/ 13 w 26"/>
                  <a:gd name="T25" fmla="*/ 10 h 52"/>
                  <a:gd name="T26" fmla="*/ 9 w 26"/>
                  <a:gd name="T27" fmla="*/ 18 h 52"/>
                  <a:gd name="T28" fmla="*/ 5 w 26"/>
                  <a:gd name="T29" fmla="*/ 24 h 52"/>
                  <a:gd name="T30" fmla="*/ 3 w 26"/>
                  <a:gd name="T31" fmla="*/ 31 h 52"/>
                  <a:gd name="T32" fmla="*/ 0 w 26"/>
                  <a:gd name="T33" fmla="*/ 38 h 52"/>
                  <a:gd name="T34" fmla="*/ 0 w 26"/>
                  <a:gd name="T35" fmla="*/ 45 h 52"/>
                  <a:gd name="T36" fmla="*/ 2 w 26"/>
                  <a:gd name="T37" fmla="*/ 51 h 52"/>
                  <a:gd name="T38" fmla="*/ 3 w 26"/>
                  <a:gd name="T39" fmla="*/ 48 h 52"/>
                  <a:gd name="T40" fmla="*/ 2 w 26"/>
                  <a:gd name="T41" fmla="*/ 51 h 52"/>
                  <a:gd name="T42" fmla="*/ 3 w 26"/>
                  <a:gd name="T43" fmla="*/ 52 h 52"/>
                  <a:gd name="T44" fmla="*/ 5 w 26"/>
                  <a:gd name="T45" fmla="*/ 52 h 52"/>
                  <a:gd name="T46" fmla="*/ 7 w 26"/>
                  <a:gd name="T47" fmla="*/ 51 h 52"/>
                  <a:gd name="T48" fmla="*/ 7 w 26"/>
                  <a:gd name="T49" fmla="*/ 49 h 52"/>
                  <a:gd name="T50" fmla="*/ 6 w 26"/>
                  <a:gd name="T5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52">
                    <a:moveTo>
                      <a:pt x="6" y="52"/>
                    </a:moveTo>
                    <a:lnTo>
                      <a:pt x="7" y="49"/>
                    </a:lnTo>
                    <a:lnTo>
                      <a:pt x="6" y="45"/>
                    </a:lnTo>
                    <a:lnTo>
                      <a:pt x="6" y="39"/>
                    </a:lnTo>
                    <a:lnTo>
                      <a:pt x="8" y="33"/>
                    </a:lnTo>
                    <a:lnTo>
                      <a:pt x="11" y="27"/>
                    </a:lnTo>
                    <a:lnTo>
                      <a:pt x="13" y="20"/>
                    </a:lnTo>
                    <a:lnTo>
                      <a:pt x="18" y="14"/>
                    </a:lnTo>
                    <a:lnTo>
                      <a:pt x="23" y="8"/>
                    </a:lnTo>
                    <a:lnTo>
                      <a:pt x="26" y="5"/>
                    </a:lnTo>
                    <a:lnTo>
                      <a:pt x="23" y="0"/>
                    </a:lnTo>
                    <a:lnTo>
                      <a:pt x="18" y="5"/>
                    </a:lnTo>
                    <a:lnTo>
                      <a:pt x="13" y="10"/>
                    </a:lnTo>
                    <a:lnTo>
                      <a:pt x="9" y="18"/>
                    </a:lnTo>
                    <a:lnTo>
                      <a:pt x="5" y="24"/>
                    </a:lnTo>
                    <a:lnTo>
                      <a:pt x="3" y="31"/>
                    </a:lnTo>
                    <a:lnTo>
                      <a:pt x="0" y="38"/>
                    </a:lnTo>
                    <a:lnTo>
                      <a:pt x="0" y="45"/>
                    </a:lnTo>
                    <a:lnTo>
                      <a:pt x="2" y="51"/>
                    </a:lnTo>
                    <a:lnTo>
                      <a:pt x="3" y="48"/>
                    </a:lnTo>
                    <a:lnTo>
                      <a:pt x="2" y="51"/>
                    </a:lnTo>
                    <a:lnTo>
                      <a:pt x="3" y="52"/>
                    </a:lnTo>
                    <a:lnTo>
                      <a:pt x="5" y="52"/>
                    </a:lnTo>
                    <a:lnTo>
                      <a:pt x="7" y="51"/>
                    </a:lnTo>
                    <a:lnTo>
                      <a:pt x="7" y="49"/>
                    </a:lnTo>
                    <a:lnTo>
                      <a:pt x="6"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84" name="Freeform 492">
                <a:extLst>
                  <a:ext uri="{FF2B5EF4-FFF2-40B4-BE49-F238E27FC236}">
                    <a16:creationId xmlns:a16="http://schemas.microsoft.com/office/drawing/2014/main" id="{517811E6-9C48-12E7-0860-FAD2CEB80CA7}"/>
                  </a:ext>
                </a:extLst>
              </p:cNvPr>
              <p:cNvSpPr>
                <a:spLocks/>
              </p:cNvSpPr>
              <p:nvPr/>
            </p:nvSpPr>
            <p:spPr bwMode="auto">
              <a:xfrm>
                <a:off x="1991" y="3104"/>
                <a:ext cx="13" cy="18"/>
              </a:xfrm>
              <a:custGeom>
                <a:avLst/>
                <a:gdLst>
                  <a:gd name="T0" fmla="*/ 5 w 38"/>
                  <a:gd name="T1" fmla="*/ 55 h 55"/>
                  <a:gd name="T2" fmla="*/ 6 w 38"/>
                  <a:gd name="T3" fmla="*/ 52 h 55"/>
                  <a:gd name="T4" fmla="*/ 6 w 38"/>
                  <a:gd name="T5" fmla="*/ 47 h 55"/>
                  <a:gd name="T6" fmla="*/ 9 w 38"/>
                  <a:gd name="T7" fmla="*/ 39 h 55"/>
                  <a:gd name="T8" fmla="*/ 13 w 38"/>
                  <a:gd name="T9" fmla="*/ 32 h 55"/>
                  <a:gd name="T10" fmla="*/ 17 w 38"/>
                  <a:gd name="T11" fmla="*/ 25 h 55"/>
                  <a:gd name="T12" fmla="*/ 23 w 38"/>
                  <a:gd name="T13" fmla="*/ 18 h 55"/>
                  <a:gd name="T14" fmla="*/ 29 w 38"/>
                  <a:gd name="T15" fmla="*/ 13 h 55"/>
                  <a:gd name="T16" fmla="*/ 34 w 38"/>
                  <a:gd name="T17" fmla="*/ 8 h 55"/>
                  <a:gd name="T18" fmla="*/ 38 w 38"/>
                  <a:gd name="T19" fmla="*/ 5 h 55"/>
                  <a:gd name="T20" fmla="*/ 34 w 38"/>
                  <a:gd name="T21" fmla="*/ 0 h 55"/>
                  <a:gd name="T22" fmla="*/ 30 w 38"/>
                  <a:gd name="T23" fmla="*/ 3 h 55"/>
                  <a:gd name="T24" fmla="*/ 25 w 38"/>
                  <a:gd name="T25" fmla="*/ 8 h 55"/>
                  <a:gd name="T26" fmla="*/ 19 w 38"/>
                  <a:gd name="T27" fmla="*/ 15 h 55"/>
                  <a:gd name="T28" fmla="*/ 13 w 38"/>
                  <a:gd name="T29" fmla="*/ 22 h 55"/>
                  <a:gd name="T30" fmla="*/ 8 w 38"/>
                  <a:gd name="T31" fmla="*/ 28 h 55"/>
                  <a:gd name="T32" fmla="*/ 4 w 38"/>
                  <a:gd name="T33" fmla="*/ 37 h 55"/>
                  <a:gd name="T34" fmla="*/ 0 w 38"/>
                  <a:gd name="T35" fmla="*/ 46 h 55"/>
                  <a:gd name="T36" fmla="*/ 0 w 38"/>
                  <a:gd name="T37" fmla="*/ 53 h 55"/>
                  <a:gd name="T38" fmla="*/ 1 w 38"/>
                  <a:gd name="T39" fmla="*/ 50 h 55"/>
                  <a:gd name="T40" fmla="*/ 0 w 38"/>
                  <a:gd name="T41" fmla="*/ 53 h 55"/>
                  <a:gd name="T42" fmla="*/ 1 w 38"/>
                  <a:gd name="T43" fmla="*/ 55 h 55"/>
                  <a:gd name="T44" fmla="*/ 4 w 38"/>
                  <a:gd name="T45" fmla="*/ 55 h 55"/>
                  <a:gd name="T46" fmla="*/ 6 w 38"/>
                  <a:gd name="T47" fmla="*/ 55 h 55"/>
                  <a:gd name="T48" fmla="*/ 6 w 38"/>
                  <a:gd name="T49" fmla="*/ 52 h 55"/>
                  <a:gd name="T50" fmla="*/ 5 w 38"/>
                  <a:gd name="T5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55">
                    <a:moveTo>
                      <a:pt x="5" y="55"/>
                    </a:moveTo>
                    <a:lnTo>
                      <a:pt x="6" y="52"/>
                    </a:lnTo>
                    <a:lnTo>
                      <a:pt x="6" y="47"/>
                    </a:lnTo>
                    <a:lnTo>
                      <a:pt x="9" y="39"/>
                    </a:lnTo>
                    <a:lnTo>
                      <a:pt x="13" y="32"/>
                    </a:lnTo>
                    <a:lnTo>
                      <a:pt x="17" y="25"/>
                    </a:lnTo>
                    <a:lnTo>
                      <a:pt x="23" y="18"/>
                    </a:lnTo>
                    <a:lnTo>
                      <a:pt x="29" y="13"/>
                    </a:lnTo>
                    <a:lnTo>
                      <a:pt x="34" y="8"/>
                    </a:lnTo>
                    <a:lnTo>
                      <a:pt x="38" y="5"/>
                    </a:lnTo>
                    <a:lnTo>
                      <a:pt x="34" y="0"/>
                    </a:lnTo>
                    <a:lnTo>
                      <a:pt x="30" y="3"/>
                    </a:lnTo>
                    <a:lnTo>
                      <a:pt x="25" y="8"/>
                    </a:lnTo>
                    <a:lnTo>
                      <a:pt x="19" y="15"/>
                    </a:lnTo>
                    <a:lnTo>
                      <a:pt x="13" y="22"/>
                    </a:lnTo>
                    <a:lnTo>
                      <a:pt x="8" y="28"/>
                    </a:lnTo>
                    <a:lnTo>
                      <a:pt x="4" y="37"/>
                    </a:lnTo>
                    <a:lnTo>
                      <a:pt x="0" y="46"/>
                    </a:lnTo>
                    <a:lnTo>
                      <a:pt x="0" y="53"/>
                    </a:lnTo>
                    <a:lnTo>
                      <a:pt x="1" y="50"/>
                    </a:lnTo>
                    <a:lnTo>
                      <a:pt x="0" y="53"/>
                    </a:lnTo>
                    <a:lnTo>
                      <a:pt x="1" y="55"/>
                    </a:lnTo>
                    <a:lnTo>
                      <a:pt x="4" y="55"/>
                    </a:lnTo>
                    <a:lnTo>
                      <a:pt x="6" y="55"/>
                    </a:lnTo>
                    <a:lnTo>
                      <a:pt x="6" y="52"/>
                    </a:lnTo>
                    <a:lnTo>
                      <a:pt x="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85" name="Freeform 493">
                <a:extLst>
                  <a:ext uri="{FF2B5EF4-FFF2-40B4-BE49-F238E27FC236}">
                    <a16:creationId xmlns:a16="http://schemas.microsoft.com/office/drawing/2014/main" id="{A62D1E30-BA2C-651B-89F9-FB28CD0091CD}"/>
                  </a:ext>
                </a:extLst>
              </p:cNvPr>
              <p:cNvSpPr>
                <a:spLocks/>
              </p:cNvSpPr>
              <p:nvPr/>
            </p:nvSpPr>
            <p:spPr bwMode="auto">
              <a:xfrm>
                <a:off x="1978" y="3120"/>
                <a:ext cx="15" cy="19"/>
              </a:xfrm>
              <a:custGeom>
                <a:avLst/>
                <a:gdLst>
                  <a:gd name="T0" fmla="*/ 3 w 44"/>
                  <a:gd name="T1" fmla="*/ 57 h 57"/>
                  <a:gd name="T2" fmla="*/ 5 w 44"/>
                  <a:gd name="T3" fmla="*/ 54 h 57"/>
                  <a:gd name="T4" fmla="*/ 7 w 44"/>
                  <a:gd name="T5" fmla="*/ 48 h 57"/>
                  <a:gd name="T6" fmla="*/ 11 w 44"/>
                  <a:gd name="T7" fmla="*/ 39 h 57"/>
                  <a:gd name="T8" fmla="*/ 15 w 44"/>
                  <a:gd name="T9" fmla="*/ 32 h 57"/>
                  <a:gd name="T10" fmla="*/ 21 w 44"/>
                  <a:gd name="T11" fmla="*/ 25 h 57"/>
                  <a:gd name="T12" fmla="*/ 27 w 44"/>
                  <a:gd name="T13" fmla="*/ 18 h 57"/>
                  <a:gd name="T14" fmla="*/ 32 w 44"/>
                  <a:gd name="T15" fmla="*/ 13 h 57"/>
                  <a:gd name="T16" fmla="*/ 39 w 44"/>
                  <a:gd name="T17" fmla="*/ 8 h 57"/>
                  <a:gd name="T18" fmla="*/ 44 w 44"/>
                  <a:gd name="T19" fmla="*/ 5 h 57"/>
                  <a:gd name="T20" fmla="*/ 41 w 44"/>
                  <a:gd name="T21" fmla="*/ 0 h 57"/>
                  <a:gd name="T22" fmla="*/ 36 w 44"/>
                  <a:gd name="T23" fmla="*/ 3 h 57"/>
                  <a:gd name="T24" fmla="*/ 29 w 44"/>
                  <a:gd name="T25" fmla="*/ 8 h 57"/>
                  <a:gd name="T26" fmla="*/ 23 w 44"/>
                  <a:gd name="T27" fmla="*/ 14 h 57"/>
                  <a:gd name="T28" fmla="*/ 17 w 44"/>
                  <a:gd name="T29" fmla="*/ 22 h 57"/>
                  <a:gd name="T30" fmla="*/ 11 w 44"/>
                  <a:gd name="T31" fmla="*/ 29 h 57"/>
                  <a:gd name="T32" fmla="*/ 6 w 44"/>
                  <a:gd name="T33" fmla="*/ 37 h 57"/>
                  <a:gd name="T34" fmla="*/ 2 w 44"/>
                  <a:gd name="T35" fmla="*/ 46 h 57"/>
                  <a:gd name="T36" fmla="*/ 0 w 44"/>
                  <a:gd name="T37" fmla="*/ 54 h 57"/>
                  <a:gd name="T38" fmla="*/ 1 w 44"/>
                  <a:gd name="T39" fmla="*/ 52 h 57"/>
                  <a:gd name="T40" fmla="*/ 0 w 44"/>
                  <a:gd name="T41" fmla="*/ 54 h 57"/>
                  <a:gd name="T42" fmla="*/ 0 w 44"/>
                  <a:gd name="T43" fmla="*/ 56 h 57"/>
                  <a:gd name="T44" fmla="*/ 2 w 44"/>
                  <a:gd name="T45" fmla="*/ 56 h 57"/>
                  <a:gd name="T46" fmla="*/ 4 w 44"/>
                  <a:gd name="T47" fmla="*/ 56 h 57"/>
                  <a:gd name="T48" fmla="*/ 5 w 44"/>
                  <a:gd name="T49" fmla="*/ 54 h 57"/>
                  <a:gd name="T50" fmla="*/ 3 w 44"/>
                  <a:gd name="T5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57">
                    <a:moveTo>
                      <a:pt x="3" y="57"/>
                    </a:moveTo>
                    <a:lnTo>
                      <a:pt x="5" y="54"/>
                    </a:lnTo>
                    <a:lnTo>
                      <a:pt x="7" y="48"/>
                    </a:lnTo>
                    <a:lnTo>
                      <a:pt x="11" y="39"/>
                    </a:lnTo>
                    <a:lnTo>
                      <a:pt x="15" y="32"/>
                    </a:lnTo>
                    <a:lnTo>
                      <a:pt x="21" y="25"/>
                    </a:lnTo>
                    <a:lnTo>
                      <a:pt x="27" y="18"/>
                    </a:lnTo>
                    <a:lnTo>
                      <a:pt x="32" y="13"/>
                    </a:lnTo>
                    <a:lnTo>
                      <a:pt x="39" y="8"/>
                    </a:lnTo>
                    <a:lnTo>
                      <a:pt x="44" y="5"/>
                    </a:lnTo>
                    <a:lnTo>
                      <a:pt x="41" y="0"/>
                    </a:lnTo>
                    <a:lnTo>
                      <a:pt x="36" y="3"/>
                    </a:lnTo>
                    <a:lnTo>
                      <a:pt x="29" y="8"/>
                    </a:lnTo>
                    <a:lnTo>
                      <a:pt x="23" y="14"/>
                    </a:lnTo>
                    <a:lnTo>
                      <a:pt x="17" y="22"/>
                    </a:lnTo>
                    <a:lnTo>
                      <a:pt x="11" y="29"/>
                    </a:lnTo>
                    <a:lnTo>
                      <a:pt x="6" y="37"/>
                    </a:lnTo>
                    <a:lnTo>
                      <a:pt x="2" y="46"/>
                    </a:lnTo>
                    <a:lnTo>
                      <a:pt x="0" y="54"/>
                    </a:lnTo>
                    <a:lnTo>
                      <a:pt x="1" y="52"/>
                    </a:lnTo>
                    <a:lnTo>
                      <a:pt x="0" y="54"/>
                    </a:lnTo>
                    <a:lnTo>
                      <a:pt x="0" y="56"/>
                    </a:lnTo>
                    <a:lnTo>
                      <a:pt x="2" y="56"/>
                    </a:lnTo>
                    <a:lnTo>
                      <a:pt x="4" y="56"/>
                    </a:lnTo>
                    <a:lnTo>
                      <a:pt x="5" y="54"/>
                    </a:lnTo>
                    <a:lnTo>
                      <a:pt x="3"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86" name="Freeform 494">
                <a:extLst>
                  <a:ext uri="{FF2B5EF4-FFF2-40B4-BE49-F238E27FC236}">
                    <a16:creationId xmlns:a16="http://schemas.microsoft.com/office/drawing/2014/main" id="{59004178-D759-B34B-3C61-6111E6E121FF}"/>
                  </a:ext>
                </a:extLst>
              </p:cNvPr>
              <p:cNvSpPr>
                <a:spLocks/>
              </p:cNvSpPr>
              <p:nvPr/>
            </p:nvSpPr>
            <p:spPr bwMode="auto">
              <a:xfrm>
                <a:off x="1964" y="3138"/>
                <a:ext cx="15" cy="19"/>
              </a:xfrm>
              <a:custGeom>
                <a:avLst/>
                <a:gdLst>
                  <a:gd name="T0" fmla="*/ 4 w 46"/>
                  <a:gd name="T1" fmla="*/ 57 h 57"/>
                  <a:gd name="T2" fmla="*/ 6 w 46"/>
                  <a:gd name="T3" fmla="*/ 54 h 57"/>
                  <a:gd name="T4" fmla="*/ 6 w 46"/>
                  <a:gd name="T5" fmla="*/ 48 h 57"/>
                  <a:gd name="T6" fmla="*/ 8 w 46"/>
                  <a:gd name="T7" fmla="*/ 40 h 57"/>
                  <a:gd name="T8" fmla="*/ 11 w 46"/>
                  <a:gd name="T9" fmla="*/ 33 h 57"/>
                  <a:gd name="T10" fmla="*/ 17 w 46"/>
                  <a:gd name="T11" fmla="*/ 26 h 57"/>
                  <a:gd name="T12" fmla="*/ 23 w 46"/>
                  <a:gd name="T13" fmla="*/ 19 h 57"/>
                  <a:gd name="T14" fmla="*/ 31 w 46"/>
                  <a:gd name="T15" fmla="*/ 13 h 57"/>
                  <a:gd name="T16" fmla="*/ 38 w 46"/>
                  <a:gd name="T17" fmla="*/ 8 h 57"/>
                  <a:gd name="T18" fmla="*/ 46 w 46"/>
                  <a:gd name="T19" fmla="*/ 5 h 57"/>
                  <a:gd name="T20" fmla="*/ 44 w 46"/>
                  <a:gd name="T21" fmla="*/ 0 h 57"/>
                  <a:gd name="T22" fmla="*/ 36 w 46"/>
                  <a:gd name="T23" fmla="*/ 4 h 57"/>
                  <a:gd name="T24" fmla="*/ 27 w 46"/>
                  <a:gd name="T25" fmla="*/ 8 h 57"/>
                  <a:gd name="T26" fmla="*/ 20 w 46"/>
                  <a:gd name="T27" fmla="*/ 15 h 57"/>
                  <a:gd name="T28" fmla="*/ 13 w 46"/>
                  <a:gd name="T29" fmla="*/ 22 h 57"/>
                  <a:gd name="T30" fmla="*/ 7 w 46"/>
                  <a:gd name="T31" fmla="*/ 30 h 57"/>
                  <a:gd name="T32" fmla="*/ 3 w 46"/>
                  <a:gd name="T33" fmla="*/ 38 h 57"/>
                  <a:gd name="T34" fmla="*/ 0 w 46"/>
                  <a:gd name="T35" fmla="*/ 47 h 57"/>
                  <a:gd name="T36" fmla="*/ 1 w 46"/>
                  <a:gd name="T37" fmla="*/ 55 h 57"/>
                  <a:gd name="T38" fmla="*/ 3 w 46"/>
                  <a:gd name="T39" fmla="*/ 51 h 57"/>
                  <a:gd name="T40" fmla="*/ 1 w 46"/>
                  <a:gd name="T41" fmla="*/ 55 h 57"/>
                  <a:gd name="T42" fmla="*/ 2 w 46"/>
                  <a:gd name="T43" fmla="*/ 57 h 57"/>
                  <a:gd name="T44" fmla="*/ 4 w 46"/>
                  <a:gd name="T45" fmla="*/ 57 h 57"/>
                  <a:gd name="T46" fmla="*/ 6 w 46"/>
                  <a:gd name="T47" fmla="*/ 56 h 57"/>
                  <a:gd name="T48" fmla="*/ 6 w 46"/>
                  <a:gd name="T49" fmla="*/ 54 h 57"/>
                  <a:gd name="T50" fmla="*/ 4 w 46"/>
                  <a:gd name="T5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57">
                    <a:moveTo>
                      <a:pt x="4" y="57"/>
                    </a:moveTo>
                    <a:lnTo>
                      <a:pt x="6" y="54"/>
                    </a:lnTo>
                    <a:lnTo>
                      <a:pt x="6" y="48"/>
                    </a:lnTo>
                    <a:lnTo>
                      <a:pt x="8" y="40"/>
                    </a:lnTo>
                    <a:lnTo>
                      <a:pt x="11" y="33"/>
                    </a:lnTo>
                    <a:lnTo>
                      <a:pt x="17" y="26"/>
                    </a:lnTo>
                    <a:lnTo>
                      <a:pt x="23" y="19"/>
                    </a:lnTo>
                    <a:lnTo>
                      <a:pt x="31" y="13"/>
                    </a:lnTo>
                    <a:lnTo>
                      <a:pt x="38" y="8"/>
                    </a:lnTo>
                    <a:lnTo>
                      <a:pt x="46" y="5"/>
                    </a:lnTo>
                    <a:lnTo>
                      <a:pt x="44" y="0"/>
                    </a:lnTo>
                    <a:lnTo>
                      <a:pt x="36" y="4"/>
                    </a:lnTo>
                    <a:lnTo>
                      <a:pt x="27" y="8"/>
                    </a:lnTo>
                    <a:lnTo>
                      <a:pt x="20" y="15"/>
                    </a:lnTo>
                    <a:lnTo>
                      <a:pt x="13" y="22"/>
                    </a:lnTo>
                    <a:lnTo>
                      <a:pt x="7" y="30"/>
                    </a:lnTo>
                    <a:lnTo>
                      <a:pt x="3" y="38"/>
                    </a:lnTo>
                    <a:lnTo>
                      <a:pt x="0" y="47"/>
                    </a:lnTo>
                    <a:lnTo>
                      <a:pt x="1" y="55"/>
                    </a:lnTo>
                    <a:lnTo>
                      <a:pt x="3" y="51"/>
                    </a:lnTo>
                    <a:lnTo>
                      <a:pt x="1" y="55"/>
                    </a:lnTo>
                    <a:lnTo>
                      <a:pt x="2" y="57"/>
                    </a:lnTo>
                    <a:lnTo>
                      <a:pt x="4" y="57"/>
                    </a:lnTo>
                    <a:lnTo>
                      <a:pt x="6" y="56"/>
                    </a:lnTo>
                    <a:lnTo>
                      <a:pt x="6" y="54"/>
                    </a:lnTo>
                    <a:lnTo>
                      <a:pt x="4"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87" name="Freeform 495">
                <a:extLst>
                  <a:ext uri="{FF2B5EF4-FFF2-40B4-BE49-F238E27FC236}">
                    <a16:creationId xmlns:a16="http://schemas.microsoft.com/office/drawing/2014/main" id="{3B1A6425-4352-F640-8203-04DBDF8093D5}"/>
                  </a:ext>
                </a:extLst>
              </p:cNvPr>
              <p:cNvSpPr>
                <a:spLocks/>
              </p:cNvSpPr>
              <p:nvPr/>
            </p:nvSpPr>
            <p:spPr bwMode="auto">
              <a:xfrm>
                <a:off x="1950" y="3155"/>
                <a:ext cx="15" cy="20"/>
              </a:xfrm>
              <a:custGeom>
                <a:avLst/>
                <a:gdLst>
                  <a:gd name="T0" fmla="*/ 6 w 44"/>
                  <a:gd name="T1" fmla="*/ 60 h 60"/>
                  <a:gd name="T2" fmla="*/ 8 w 44"/>
                  <a:gd name="T3" fmla="*/ 56 h 60"/>
                  <a:gd name="T4" fmla="*/ 6 w 44"/>
                  <a:gd name="T5" fmla="*/ 50 h 60"/>
                  <a:gd name="T6" fmla="*/ 8 w 44"/>
                  <a:gd name="T7" fmla="*/ 42 h 60"/>
                  <a:gd name="T8" fmla="*/ 11 w 44"/>
                  <a:gd name="T9" fmla="*/ 34 h 60"/>
                  <a:gd name="T10" fmla="*/ 16 w 44"/>
                  <a:gd name="T11" fmla="*/ 27 h 60"/>
                  <a:gd name="T12" fmla="*/ 22 w 44"/>
                  <a:gd name="T13" fmla="*/ 20 h 60"/>
                  <a:gd name="T14" fmla="*/ 29 w 44"/>
                  <a:gd name="T15" fmla="*/ 12 h 60"/>
                  <a:gd name="T16" fmla="*/ 36 w 44"/>
                  <a:gd name="T17" fmla="*/ 8 h 60"/>
                  <a:gd name="T18" fmla="*/ 44 w 44"/>
                  <a:gd name="T19" fmla="*/ 5 h 60"/>
                  <a:gd name="T20" fmla="*/ 42 w 44"/>
                  <a:gd name="T21" fmla="*/ 0 h 60"/>
                  <a:gd name="T22" fmla="*/ 34 w 44"/>
                  <a:gd name="T23" fmla="*/ 3 h 60"/>
                  <a:gd name="T24" fmla="*/ 25 w 44"/>
                  <a:gd name="T25" fmla="*/ 8 h 60"/>
                  <a:gd name="T26" fmla="*/ 17 w 44"/>
                  <a:gd name="T27" fmla="*/ 16 h 60"/>
                  <a:gd name="T28" fmla="*/ 12 w 44"/>
                  <a:gd name="T29" fmla="*/ 24 h 60"/>
                  <a:gd name="T30" fmla="*/ 6 w 44"/>
                  <a:gd name="T31" fmla="*/ 32 h 60"/>
                  <a:gd name="T32" fmla="*/ 1 w 44"/>
                  <a:gd name="T33" fmla="*/ 41 h 60"/>
                  <a:gd name="T34" fmla="*/ 0 w 44"/>
                  <a:gd name="T35" fmla="*/ 50 h 60"/>
                  <a:gd name="T36" fmla="*/ 1 w 44"/>
                  <a:gd name="T37" fmla="*/ 58 h 60"/>
                  <a:gd name="T38" fmla="*/ 4 w 44"/>
                  <a:gd name="T39" fmla="*/ 54 h 60"/>
                  <a:gd name="T40" fmla="*/ 1 w 44"/>
                  <a:gd name="T41" fmla="*/ 58 h 60"/>
                  <a:gd name="T42" fmla="*/ 4 w 44"/>
                  <a:gd name="T43" fmla="*/ 60 h 60"/>
                  <a:gd name="T44" fmla="*/ 6 w 44"/>
                  <a:gd name="T45" fmla="*/ 59 h 60"/>
                  <a:gd name="T46" fmla="*/ 8 w 44"/>
                  <a:gd name="T47" fmla="*/ 58 h 60"/>
                  <a:gd name="T48" fmla="*/ 8 w 44"/>
                  <a:gd name="T49" fmla="*/ 56 h 60"/>
                  <a:gd name="T50" fmla="*/ 6 w 44"/>
                  <a:gd name="T5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60">
                    <a:moveTo>
                      <a:pt x="6" y="60"/>
                    </a:moveTo>
                    <a:lnTo>
                      <a:pt x="8" y="56"/>
                    </a:lnTo>
                    <a:lnTo>
                      <a:pt x="6" y="50"/>
                    </a:lnTo>
                    <a:lnTo>
                      <a:pt x="8" y="42"/>
                    </a:lnTo>
                    <a:lnTo>
                      <a:pt x="11" y="34"/>
                    </a:lnTo>
                    <a:lnTo>
                      <a:pt x="16" y="27"/>
                    </a:lnTo>
                    <a:lnTo>
                      <a:pt x="22" y="20"/>
                    </a:lnTo>
                    <a:lnTo>
                      <a:pt x="29" y="12"/>
                    </a:lnTo>
                    <a:lnTo>
                      <a:pt x="36" y="8"/>
                    </a:lnTo>
                    <a:lnTo>
                      <a:pt x="44" y="5"/>
                    </a:lnTo>
                    <a:lnTo>
                      <a:pt x="42" y="0"/>
                    </a:lnTo>
                    <a:lnTo>
                      <a:pt x="34" y="3"/>
                    </a:lnTo>
                    <a:lnTo>
                      <a:pt x="25" y="8"/>
                    </a:lnTo>
                    <a:lnTo>
                      <a:pt x="17" y="16"/>
                    </a:lnTo>
                    <a:lnTo>
                      <a:pt x="12" y="24"/>
                    </a:lnTo>
                    <a:lnTo>
                      <a:pt x="6" y="32"/>
                    </a:lnTo>
                    <a:lnTo>
                      <a:pt x="1" y="41"/>
                    </a:lnTo>
                    <a:lnTo>
                      <a:pt x="0" y="50"/>
                    </a:lnTo>
                    <a:lnTo>
                      <a:pt x="1" y="58"/>
                    </a:lnTo>
                    <a:lnTo>
                      <a:pt x="4" y="54"/>
                    </a:lnTo>
                    <a:lnTo>
                      <a:pt x="1" y="58"/>
                    </a:lnTo>
                    <a:lnTo>
                      <a:pt x="4" y="60"/>
                    </a:lnTo>
                    <a:lnTo>
                      <a:pt x="6" y="59"/>
                    </a:lnTo>
                    <a:lnTo>
                      <a:pt x="8" y="58"/>
                    </a:lnTo>
                    <a:lnTo>
                      <a:pt x="8" y="56"/>
                    </a:lnTo>
                    <a:lnTo>
                      <a:pt x="6"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88" name="Freeform 496">
                <a:extLst>
                  <a:ext uri="{FF2B5EF4-FFF2-40B4-BE49-F238E27FC236}">
                    <a16:creationId xmlns:a16="http://schemas.microsoft.com/office/drawing/2014/main" id="{39C19DB5-6637-10DD-20C6-D2EFDDDEC84A}"/>
                  </a:ext>
                </a:extLst>
              </p:cNvPr>
              <p:cNvSpPr>
                <a:spLocks/>
              </p:cNvSpPr>
              <p:nvPr/>
            </p:nvSpPr>
            <p:spPr bwMode="auto">
              <a:xfrm>
                <a:off x="1940" y="3173"/>
                <a:ext cx="12" cy="20"/>
              </a:xfrm>
              <a:custGeom>
                <a:avLst/>
                <a:gdLst>
                  <a:gd name="T0" fmla="*/ 5 w 36"/>
                  <a:gd name="T1" fmla="*/ 59 h 59"/>
                  <a:gd name="T2" fmla="*/ 7 w 36"/>
                  <a:gd name="T3" fmla="*/ 55 h 59"/>
                  <a:gd name="T4" fmla="*/ 5 w 36"/>
                  <a:gd name="T5" fmla="*/ 49 h 59"/>
                  <a:gd name="T6" fmla="*/ 6 w 36"/>
                  <a:gd name="T7" fmla="*/ 41 h 59"/>
                  <a:gd name="T8" fmla="*/ 9 w 36"/>
                  <a:gd name="T9" fmla="*/ 34 h 59"/>
                  <a:gd name="T10" fmla="*/ 12 w 36"/>
                  <a:gd name="T11" fmla="*/ 27 h 59"/>
                  <a:gd name="T12" fmla="*/ 18 w 36"/>
                  <a:gd name="T13" fmla="*/ 19 h 59"/>
                  <a:gd name="T14" fmla="*/ 22 w 36"/>
                  <a:gd name="T15" fmla="*/ 13 h 59"/>
                  <a:gd name="T16" fmla="*/ 29 w 36"/>
                  <a:gd name="T17" fmla="*/ 8 h 59"/>
                  <a:gd name="T18" fmla="*/ 36 w 36"/>
                  <a:gd name="T19" fmla="*/ 6 h 59"/>
                  <a:gd name="T20" fmla="*/ 34 w 36"/>
                  <a:gd name="T21" fmla="*/ 0 h 59"/>
                  <a:gd name="T22" fmla="*/ 26 w 36"/>
                  <a:gd name="T23" fmla="*/ 4 h 59"/>
                  <a:gd name="T24" fmla="*/ 19 w 36"/>
                  <a:gd name="T25" fmla="*/ 9 h 59"/>
                  <a:gd name="T26" fmla="*/ 13 w 36"/>
                  <a:gd name="T27" fmla="*/ 15 h 59"/>
                  <a:gd name="T28" fmla="*/ 7 w 36"/>
                  <a:gd name="T29" fmla="*/ 23 h 59"/>
                  <a:gd name="T30" fmla="*/ 3 w 36"/>
                  <a:gd name="T31" fmla="*/ 31 h 59"/>
                  <a:gd name="T32" fmla="*/ 0 w 36"/>
                  <a:gd name="T33" fmla="*/ 40 h 59"/>
                  <a:gd name="T34" fmla="*/ 0 w 36"/>
                  <a:gd name="T35" fmla="*/ 49 h 59"/>
                  <a:gd name="T36" fmla="*/ 1 w 36"/>
                  <a:gd name="T37" fmla="*/ 57 h 59"/>
                  <a:gd name="T38" fmla="*/ 3 w 36"/>
                  <a:gd name="T39" fmla="*/ 54 h 59"/>
                  <a:gd name="T40" fmla="*/ 1 w 36"/>
                  <a:gd name="T41" fmla="*/ 57 h 59"/>
                  <a:gd name="T42" fmla="*/ 3 w 36"/>
                  <a:gd name="T43" fmla="*/ 59 h 59"/>
                  <a:gd name="T44" fmla="*/ 5 w 36"/>
                  <a:gd name="T45" fmla="*/ 59 h 59"/>
                  <a:gd name="T46" fmla="*/ 7 w 36"/>
                  <a:gd name="T47" fmla="*/ 57 h 59"/>
                  <a:gd name="T48" fmla="*/ 7 w 36"/>
                  <a:gd name="T49" fmla="*/ 55 h 59"/>
                  <a:gd name="T50" fmla="*/ 5 w 36"/>
                  <a:gd name="T5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59">
                    <a:moveTo>
                      <a:pt x="5" y="59"/>
                    </a:moveTo>
                    <a:lnTo>
                      <a:pt x="7" y="55"/>
                    </a:lnTo>
                    <a:lnTo>
                      <a:pt x="5" y="49"/>
                    </a:lnTo>
                    <a:lnTo>
                      <a:pt x="6" y="41"/>
                    </a:lnTo>
                    <a:lnTo>
                      <a:pt x="9" y="34"/>
                    </a:lnTo>
                    <a:lnTo>
                      <a:pt x="12" y="27"/>
                    </a:lnTo>
                    <a:lnTo>
                      <a:pt x="18" y="19"/>
                    </a:lnTo>
                    <a:lnTo>
                      <a:pt x="22" y="13"/>
                    </a:lnTo>
                    <a:lnTo>
                      <a:pt x="29" y="8"/>
                    </a:lnTo>
                    <a:lnTo>
                      <a:pt x="36" y="6"/>
                    </a:lnTo>
                    <a:lnTo>
                      <a:pt x="34" y="0"/>
                    </a:lnTo>
                    <a:lnTo>
                      <a:pt x="26" y="4"/>
                    </a:lnTo>
                    <a:lnTo>
                      <a:pt x="19" y="9"/>
                    </a:lnTo>
                    <a:lnTo>
                      <a:pt x="13" y="15"/>
                    </a:lnTo>
                    <a:lnTo>
                      <a:pt x="7" y="23"/>
                    </a:lnTo>
                    <a:lnTo>
                      <a:pt x="3" y="31"/>
                    </a:lnTo>
                    <a:lnTo>
                      <a:pt x="0" y="40"/>
                    </a:lnTo>
                    <a:lnTo>
                      <a:pt x="0" y="49"/>
                    </a:lnTo>
                    <a:lnTo>
                      <a:pt x="1" y="57"/>
                    </a:lnTo>
                    <a:lnTo>
                      <a:pt x="3" y="54"/>
                    </a:lnTo>
                    <a:lnTo>
                      <a:pt x="1" y="57"/>
                    </a:lnTo>
                    <a:lnTo>
                      <a:pt x="3" y="59"/>
                    </a:lnTo>
                    <a:lnTo>
                      <a:pt x="5" y="59"/>
                    </a:lnTo>
                    <a:lnTo>
                      <a:pt x="7" y="57"/>
                    </a:lnTo>
                    <a:lnTo>
                      <a:pt x="7" y="55"/>
                    </a:lnTo>
                    <a:lnTo>
                      <a:pt x="5"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89" name="Freeform 497">
                <a:extLst>
                  <a:ext uri="{FF2B5EF4-FFF2-40B4-BE49-F238E27FC236}">
                    <a16:creationId xmlns:a16="http://schemas.microsoft.com/office/drawing/2014/main" id="{76EE55A8-2C81-597E-31CD-69E6C6CB6A28}"/>
                  </a:ext>
                </a:extLst>
              </p:cNvPr>
              <p:cNvSpPr>
                <a:spLocks/>
              </p:cNvSpPr>
              <p:nvPr/>
            </p:nvSpPr>
            <p:spPr bwMode="auto">
              <a:xfrm>
                <a:off x="1935" y="3191"/>
                <a:ext cx="7" cy="21"/>
              </a:xfrm>
              <a:custGeom>
                <a:avLst/>
                <a:gdLst>
                  <a:gd name="T0" fmla="*/ 2 w 21"/>
                  <a:gd name="T1" fmla="*/ 56 h 61"/>
                  <a:gd name="T2" fmla="*/ 6 w 21"/>
                  <a:gd name="T3" fmla="*/ 59 h 61"/>
                  <a:gd name="T4" fmla="*/ 6 w 21"/>
                  <a:gd name="T5" fmla="*/ 51 h 61"/>
                  <a:gd name="T6" fmla="*/ 7 w 21"/>
                  <a:gd name="T7" fmla="*/ 44 h 61"/>
                  <a:gd name="T8" fmla="*/ 7 w 21"/>
                  <a:gd name="T9" fmla="*/ 35 h 61"/>
                  <a:gd name="T10" fmla="*/ 8 w 21"/>
                  <a:gd name="T11" fmla="*/ 27 h 61"/>
                  <a:gd name="T12" fmla="*/ 10 w 21"/>
                  <a:gd name="T13" fmla="*/ 20 h 61"/>
                  <a:gd name="T14" fmla="*/ 12 w 21"/>
                  <a:gd name="T15" fmla="*/ 14 h 61"/>
                  <a:gd name="T16" fmla="*/ 16 w 21"/>
                  <a:gd name="T17" fmla="*/ 9 h 61"/>
                  <a:gd name="T18" fmla="*/ 21 w 21"/>
                  <a:gd name="T19" fmla="*/ 5 h 61"/>
                  <a:gd name="T20" fmla="*/ 18 w 21"/>
                  <a:gd name="T21" fmla="*/ 0 h 61"/>
                  <a:gd name="T22" fmla="*/ 11 w 21"/>
                  <a:gd name="T23" fmla="*/ 5 h 61"/>
                  <a:gd name="T24" fmla="*/ 7 w 21"/>
                  <a:gd name="T25" fmla="*/ 11 h 61"/>
                  <a:gd name="T26" fmla="*/ 4 w 21"/>
                  <a:gd name="T27" fmla="*/ 18 h 61"/>
                  <a:gd name="T28" fmla="*/ 3 w 21"/>
                  <a:gd name="T29" fmla="*/ 26 h 61"/>
                  <a:gd name="T30" fmla="*/ 2 w 21"/>
                  <a:gd name="T31" fmla="*/ 34 h 61"/>
                  <a:gd name="T32" fmla="*/ 1 w 21"/>
                  <a:gd name="T33" fmla="*/ 44 h 61"/>
                  <a:gd name="T34" fmla="*/ 1 w 21"/>
                  <a:gd name="T35" fmla="*/ 51 h 61"/>
                  <a:gd name="T36" fmla="*/ 0 w 21"/>
                  <a:gd name="T37" fmla="*/ 58 h 61"/>
                  <a:gd name="T38" fmla="*/ 3 w 21"/>
                  <a:gd name="T39" fmla="*/ 61 h 61"/>
                  <a:gd name="T40" fmla="*/ 0 w 21"/>
                  <a:gd name="T41" fmla="*/ 58 h 61"/>
                  <a:gd name="T42" fmla="*/ 1 w 21"/>
                  <a:gd name="T43" fmla="*/ 60 h 61"/>
                  <a:gd name="T44" fmla="*/ 2 w 21"/>
                  <a:gd name="T45" fmla="*/ 61 h 61"/>
                  <a:gd name="T46" fmla="*/ 4 w 21"/>
                  <a:gd name="T47" fmla="*/ 61 h 61"/>
                  <a:gd name="T48" fmla="*/ 6 w 21"/>
                  <a:gd name="T49" fmla="*/ 59 h 61"/>
                  <a:gd name="T50" fmla="*/ 2 w 21"/>
                  <a:gd name="T51" fmla="*/ 5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61">
                    <a:moveTo>
                      <a:pt x="2" y="56"/>
                    </a:moveTo>
                    <a:lnTo>
                      <a:pt x="6" y="59"/>
                    </a:lnTo>
                    <a:lnTo>
                      <a:pt x="6" y="51"/>
                    </a:lnTo>
                    <a:lnTo>
                      <a:pt x="7" y="44"/>
                    </a:lnTo>
                    <a:lnTo>
                      <a:pt x="7" y="35"/>
                    </a:lnTo>
                    <a:lnTo>
                      <a:pt x="8" y="27"/>
                    </a:lnTo>
                    <a:lnTo>
                      <a:pt x="10" y="20"/>
                    </a:lnTo>
                    <a:lnTo>
                      <a:pt x="12" y="14"/>
                    </a:lnTo>
                    <a:lnTo>
                      <a:pt x="16" y="9"/>
                    </a:lnTo>
                    <a:lnTo>
                      <a:pt x="21" y="5"/>
                    </a:lnTo>
                    <a:lnTo>
                      <a:pt x="18" y="0"/>
                    </a:lnTo>
                    <a:lnTo>
                      <a:pt x="11" y="5"/>
                    </a:lnTo>
                    <a:lnTo>
                      <a:pt x="7" y="11"/>
                    </a:lnTo>
                    <a:lnTo>
                      <a:pt x="4" y="18"/>
                    </a:lnTo>
                    <a:lnTo>
                      <a:pt x="3" y="26"/>
                    </a:lnTo>
                    <a:lnTo>
                      <a:pt x="2" y="34"/>
                    </a:lnTo>
                    <a:lnTo>
                      <a:pt x="1" y="44"/>
                    </a:lnTo>
                    <a:lnTo>
                      <a:pt x="1" y="51"/>
                    </a:lnTo>
                    <a:lnTo>
                      <a:pt x="0" y="58"/>
                    </a:lnTo>
                    <a:lnTo>
                      <a:pt x="3" y="61"/>
                    </a:lnTo>
                    <a:lnTo>
                      <a:pt x="0" y="58"/>
                    </a:lnTo>
                    <a:lnTo>
                      <a:pt x="1" y="60"/>
                    </a:lnTo>
                    <a:lnTo>
                      <a:pt x="2" y="61"/>
                    </a:lnTo>
                    <a:lnTo>
                      <a:pt x="4" y="61"/>
                    </a:lnTo>
                    <a:lnTo>
                      <a:pt x="6" y="59"/>
                    </a:lnTo>
                    <a:lnTo>
                      <a:pt x="2"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90" name="Freeform 498">
                <a:extLst>
                  <a:ext uri="{FF2B5EF4-FFF2-40B4-BE49-F238E27FC236}">
                    <a16:creationId xmlns:a16="http://schemas.microsoft.com/office/drawing/2014/main" id="{D9DF9B16-E42F-CB97-002E-906BA938A8AD}"/>
                  </a:ext>
                </a:extLst>
              </p:cNvPr>
              <p:cNvSpPr>
                <a:spLocks/>
              </p:cNvSpPr>
              <p:nvPr/>
            </p:nvSpPr>
            <p:spPr bwMode="auto">
              <a:xfrm>
                <a:off x="1936" y="3205"/>
                <a:ext cx="24" cy="7"/>
              </a:xfrm>
              <a:custGeom>
                <a:avLst/>
                <a:gdLst>
                  <a:gd name="T0" fmla="*/ 69 w 74"/>
                  <a:gd name="T1" fmla="*/ 1 h 21"/>
                  <a:gd name="T2" fmla="*/ 70 w 74"/>
                  <a:gd name="T3" fmla="*/ 0 h 21"/>
                  <a:gd name="T4" fmla="*/ 60 w 74"/>
                  <a:gd name="T5" fmla="*/ 2 h 21"/>
                  <a:gd name="T6" fmla="*/ 51 w 74"/>
                  <a:gd name="T7" fmla="*/ 4 h 21"/>
                  <a:gd name="T8" fmla="*/ 43 w 74"/>
                  <a:gd name="T9" fmla="*/ 6 h 21"/>
                  <a:gd name="T10" fmla="*/ 35 w 74"/>
                  <a:gd name="T11" fmla="*/ 7 h 21"/>
                  <a:gd name="T12" fmla="*/ 27 w 74"/>
                  <a:gd name="T13" fmla="*/ 10 h 21"/>
                  <a:gd name="T14" fmla="*/ 19 w 74"/>
                  <a:gd name="T15" fmla="*/ 11 h 21"/>
                  <a:gd name="T16" fmla="*/ 10 w 74"/>
                  <a:gd name="T17" fmla="*/ 13 h 21"/>
                  <a:gd name="T18" fmla="*/ 0 w 74"/>
                  <a:gd name="T19" fmla="*/ 15 h 21"/>
                  <a:gd name="T20" fmla="*/ 1 w 74"/>
                  <a:gd name="T21" fmla="*/ 21 h 21"/>
                  <a:gd name="T22" fmla="*/ 11 w 74"/>
                  <a:gd name="T23" fmla="*/ 19 h 21"/>
                  <a:gd name="T24" fmla="*/ 20 w 74"/>
                  <a:gd name="T25" fmla="*/ 17 h 21"/>
                  <a:gd name="T26" fmla="*/ 29 w 74"/>
                  <a:gd name="T27" fmla="*/ 15 h 21"/>
                  <a:gd name="T28" fmla="*/ 36 w 74"/>
                  <a:gd name="T29" fmla="*/ 13 h 21"/>
                  <a:gd name="T30" fmla="*/ 44 w 74"/>
                  <a:gd name="T31" fmla="*/ 11 h 21"/>
                  <a:gd name="T32" fmla="*/ 53 w 74"/>
                  <a:gd name="T33" fmla="*/ 10 h 21"/>
                  <a:gd name="T34" fmla="*/ 62 w 74"/>
                  <a:gd name="T35" fmla="*/ 7 h 21"/>
                  <a:gd name="T36" fmla="*/ 72 w 74"/>
                  <a:gd name="T37" fmla="*/ 5 h 21"/>
                  <a:gd name="T38" fmla="*/ 74 w 74"/>
                  <a:gd name="T39" fmla="*/ 3 h 21"/>
                  <a:gd name="T40" fmla="*/ 72 w 74"/>
                  <a:gd name="T41" fmla="*/ 5 h 21"/>
                  <a:gd name="T42" fmla="*/ 73 w 74"/>
                  <a:gd name="T43" fmla="*/ 4 h 21"/>
                  <a:gd name="T44" fmla="*/ 74 w 74"/>
                  <a:gd name="T45" fmla="*/ 2 h 21"/>
                  <a:gd name="T46" fmla="*/ 73 w 74"/>
                  <a:gd name="T47" fmla="*/ 0 h 21"/>
                  <a:gd name="T48" fmla="*/ 70 w 74"/>
                  <a:gd name="T49" fmla="*/ 0 h 21"/>
                  <a:gd name="T50" fmla="*/ 69 w 74"/>
                  <a:gd name="T5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21">
                    <a:moveTo>
                      <a:pt x="69" y="1"/>
                    </a:moveTo>
                    <a:lnTo>
                      <a:pt x="70" y="0"/>
                    </a:lnTo>
                    <a:lnTo>
                      <a:pt x="60" y="2"/>
                    </a:lnTo>
                    <a:lnTo>
                      <a:pt x="51" y="4"/>
                    </a:lnTo>
                    <a:lnTo>
                      <a:pt x="43" y="6"/>
                    </a:lnTo>
                    <a:lnTo>
                      <a:pt x="35" y="7"/>
                    </a:lnTo>
                    <a:lnTo>
                      <a:pt x="27" y="10"/>
                    </a:lnTo>
                    <a:lnTo>
                      <a:pt x="19" y="11"/>
                    </a:lnTo>
                    <a:lnTo>
                      <a:pt x="10" y="13"/>
                    </a:lnTo>
                    <a:lnTo>
                      <a:pt x="0" y="15"/>
                    </a:lnTo>
                    <a:lnTo>
                      <a:pt x="1" y="21"/>
                    </a:lnTo>
                    <a:lnTo>
                      <a:pt x="11" y="19"/>
                    </a:lnTo>
                    <a:lnTo>
                      <a:pt x="20" y="17"/>
                    </a:lnTo>
                    <a:lnTo>
                      <a:pt x="29" y="15"/>
                    </a:lnTo>
                    <a:lnTo>
                      <a:pt x="36" y="13"/>
                    </a:lnTo>
                    <a:lnTo>
                      <a:pt x="44" y="11"/>
                    </a:lnTo>
                    <a:lnTo>
                      <a:pt x="53" y="10"/>
                    </a:lnTo>
                    <a:lnTo>
                      <a:pt x="62" y="7"/>
                    </a:lnTo>
                    <a:lnTo>
                      <a:pt x="72" y="5"/>
                    </a:lnTo>
                    <a:lnTo>
                      <a:pt x="74" y="3"/>
                    </a:lnTo>
                    <a:lnTo>
                      <a:pt x="72" y="5"/>
                    </a:lnTo>
                    <a:lnTo>
                      <a:pt x="73" y="4"/>
                    </a:lnTo>
                    <a:lnTo>
                      <a:pt x="74" y="2"/>
                    </a:lnTo>
                    <a:lnTo>
                      <a:pt x="73" y="0"/>
                    </a:lnTo>
                    <a:lnTo>
                      <a:pt x="70" y="0"/>
                    </a:lnTo>
                    <a:lnTo>
                      <a:pt x="6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91" name="Freeform 499">
                <a:extLst>
                  <a:ext uri="{FF2B5EF4-FFF2-40B4-BE49-F238E27FC236}">
                    <a16:creationId xmlns:a16="http://schemas.microsoft.com/office/drawing/2014/main" id="{4B95B6CE-D7EF-D2D9-2693-537583414AFE}"/>
                  </a:ext>
                </a:extLst>
              </p:cNvPr>
              <p:cNvSpPr>
                <a:spLocks/>
              </p:cNvSpPr>
              <p:nvPr/>
            </p:nvSpPr>
            <p:spPr bwMode="auto">
              <a:xfrm>
                <a:off x="1959" y="3019"/>
                <a:ext cx="118" cy="187"/>
              </a:xfrm>
              <a:custGeom>
                <a:avLst/>
                <a:gdLst>
                  <a:gd name="T0" fmla="*/ 340 w 355"/>
                  <a:gd name="T1" fmla="*/ 21 h 561"/>
                  <a:gd name="T2" fmla="*/ 323 w 355"/>
                  <a:gd name="T3" fmla="*/ 61 h 561"/>
                  <a:gd name="T4" fmla="*/ 303 w 355"/>
                  <a:gd name="T5" fmla="*/ 99 h 561"/>
                  <a:gd name="T6" fmla="*/ 280 w 355"/>
                  <a:gd name="T7" fmla="*/ 136 h 561"/>
                  <a:gd name="T8" fmla="*/ 257 w 355"/>
                  <a:gd name="T9" fmla="*/ 173 h 561"/>
                  <a:gd name="T10" fmla="*/ 232 w 355"/>
                  <a:gd name="T11" fmla="*/ 209 h 561"/>
                  <a:gd name="T12" fmla="*/ 206 w 355"/>
                  <a:gd name="T13" fmla="*/ 244 h 561"/>
                  <a:gd name="T14" fmla="*/ 180 w 355"/>
                  <a:gd name="T15" fmla="*/ 279 h 561"/>
                  <a:gd name="T16" fmla="*/ 154 w 355"/>
                  <a:gd name="T17" fmla="*/ 314 h 561"/>
                  <a:gd name="T18" fmla="*/ 128 w 355"/>
                  <a:gd name="T19" fmla="*/ 348 h 561"/>
                  <a:gd name="T20" fmla="*/ 104 w 355"/>
                  <a:gd name="T21" fmla="*/ 380 h 561"/>
                  <a:gd name="T22" fmla="*/ 79 w 355"/>
                  <a:gd name="T23" fmla="*/ 413 h 561"/>
                  <a:gd name="T24" fmla="*/ 58 w 355"/>
                  <a:gd name="T25" fmla="*/ 447 h 561"/>
                  <a:gd name="T26" fmla="*/ 38 w 355"/>
                  <a:gd name="T27" fmla="*/ 479 h 561"/>
                  <a:gd name="T28" fmla="*/ 21 w 355"/>
                  <a:gd name="T29" fmla="*/ 511 h 561"/>
                  <a:gd name="T30" fmla="*/ 6 w 355"/>
                  <a:gd name="T31" fmla="*/ 542 h 561"/>
                  <a:gd name="T32" fmla="*/ 6 w 355"/>
                  <a:gd name="T33" fmla="*/ 561 h 561"/>
                  <a:gd name="T34" fmla="*/ 18 w 355"/>
                  <a:gd name="T35" fmla="*/ 529 h 561"/>
                  <a:gd name="T36" fmla="*/ 34 w 355"/>
                  <a:gd name="T37" fmla="*/ 497 h 561"/>
                  <a:gd name="T38" fmla="*/ 52 w 355"/>
                  <a:gd name="T39" fmla="*/ 466 h 561"/>
                  <a:gd name="T40" fmla="*/ 73 w 355"/>
                  <a:gd name="T41" fmla="*/ 434 h 561"/>
                  <a:gd name="T42" fmla="*/ 96 w 355"/>
                  <a:gd name="T43" fmla="*/ 401 h 561"/>
                  <a:gd name="T44" fmla="*/ 120 w 355"/>
                  <a:gd name="T45" fmla="*/ 368 h 561"/>
                  <a:gd name="T46" fmla="*/ 146 w 355"/>
                  <a:gd name="T47" fmla="*/ 334 h 561"/>
                  <a:gd name="T48" fmla="*/ 171 w 355"/>
                  <a:gd name="T49" fmla="*/ 300 h 561"/>
                  <a:gd name="T50" fmla="*/ 197 w 355"/>
                  <a:gd name="T51" fmla="*/ 265 h 561"/>
                  <a:gd name="T52" fmla="*/ 223 w 355"/>
                  <a:gd name="T53" fmla="*/ 230 h 561"/>
                  <a:gd name="T54" fmla="*/ 249 w 355"/>
                  <a:gd name="T55" fmla="*/ 194 h 561"/>
                  <a:gd name="T56" fmla="*/ 273 w 355"/>
                  <a:gd name="T57" fmla="*/ 157 h 561"/>
                  <a:gd name="T58" fmla="*/ 296 w 355"/>
                  <a:gd name="T59" fmla="*/ 120 h 561"/>
                  <a:gd name="T60" fmla="*/ 317 w 355"/>
                  <a:gd name="T61" fmla="*/ 83 h 561"/>
                  <a:gd name="T62" fmla="*/ 337 w 355"/>
                  <a:gd name="T63" fmla="*/ 44 h 561"/>
                  <a:gd name="T64" fmla="*/ 355 w 355"/>
                  <a:gd name="T65" fmla="*/ 4 h 561"/>
                  <a:gd name="T66" fmla="*/ 353 w 355"/>
                  <a:gd name="T67" fmla="*/ 0 h 561"/>
                  <a:gd name="T68" fmla="*/ 349 w 355"/>
                  <a:gd name="T69" fmla="*/ 2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5" h="561">
                    <a:moveTo>
                      <a:pt x="349" y="2"/>
                    </a:moveTo>
                    <a:lnTo>
                      <a:pt x="340" y="21"/>
                    </a:lnTo>
                    <a:lnTo>
                      <a:pt x="332" y="42"/>
                    </a:lnTo>
                    <a:lnTo>
                      <a:pt x="323" y="61"/>
                    </a:lnTo>
                    <a:lnTo>
                      <a:pt x="313" y="80"/>
                    </a:lnTo>
                    <a:lnTo>
                      <a:pt x="303" y="99"/>
                    </a:lnTo>
                    <a:lnTo>
                      <a:pt x="291" y="117"/>
                    </a:lnTo>
                    <a:lnTo>
                      <a:pt x="280" y="136"/>
                    </a:lnTo>
                    <a:lnTo>
                      <a:pt x="269" y="154"/>
                    </a:lnTo>
                    <a:lnTo>
                      <a:pt x="257" y="173"/>
                    </a:lnTo>
                    <a:lnTo>
                      <a:pt x="244" y="191"/>
                    </a:lnTo>
                    <a:lnTo>
                      <a:pt x="232" y="209"/>
                    </a:lnTo>
                    <a:lnTo>
                      <a:pt x="219" y="227"/>
                    </a:lnTo>
                    <a:lnTo>
                      <a:pt x="206" y="244"/>
                    </a:lnTo>
                    <a:lnTo>
                      <a:pt x="192" y="261"/>
                    </a:lnTo>
                    <a:lnTo>
                      <a:pt x="180" y="279"/>
                    </a:lnTo>
                    <a:lnTo>
                      <a:pt x="167" y="297"/>
                    </a:lnTo>
                    <a:lnTo>
                      <a:pt x="154" y="314"/>
                    </a:lnTo>
                    <a:lnTo>
                      <a:pt x="141" y="331"/>
                    </a:lnTo>
                    <a:lnTo>
                      <a:pt x="128" y="348"/>
                    </a:lnTo>
                    <a:lnTo>
                      <a:pt x="116" y="364"/>
                    </a:lnTo>
                    <a:lnTo>
                      <a:pt x="104" y="380"/>
                    </a:lnTo>
                    <a:lnTo>
                      <a:pt x="91" y="397"/>
                    </a:lnTo>
                    <a:lnTo>
                      <a:pt x="79" y="413"/>
                    </a:lnTo>
                    <a:lnTo>
                      <a:pt x="68" y="430"/>
                    </a:lnTo>
                    <a:lnTo>
                      <a:pt x="58" y="447"/>
                    </a:lnTo>
                    <a:lnTo>
                      <a:pt x="48" y="463"/>
                    </a:lnTo>
                    <a:lnTo>
                      <a:pt x="38" y="479"/>
                    </a:lnTo>
                    <a:lnTo>
                      <a:pt x="29" y="495"/>
                    </a:lnTo>
                    <a:lnTo>
                      <a:pt x="21" y="511"/>
                    </a:lnTo>
                    <a:lnTo>
                      <a:pt x="13" y="527"/>
                    </a:lnTo>
                    <a:lnTo>
                      <a:pt x="6" y="542"/>
                    </a:lnTo>
                    <a:lnTo>
                      <a:pt x="0" y="559"/>
                    </a:lnTo>
                    <a:lnTo>
                      <a:pt x="6" y="561"/>
                    </a:lnTo>
                    <a:lnTo>
                      <a:pt x="12" y="544"/>
                    </a:lnTo>
                    <a:lnTo>
                      <a:pt x="18" y="529"/>
                    </a:lnTo>
                    <a:lnTo>
                      <a:pt x="25" y="513"/>
                    </a:lnTo>
                    <a:lnTo>
                      <a:pt x="34" y="497"/>
                    </a:lnTo>
                    <a:lnTo>
                      <a:pt x="43" y="482"/>
                    </a:lnTo>
                    <a:lnTo>
                      <a:pt x="52" y="466"/>
                    </a:lnTo>
                    <a:lnTo>
                      <a:pt x="62" y="450"/>
                    </a:lnTo>
                    <a:lnTo>
                      <a:pt x="73" y="434"/>
                    </a:lnTo>
                    <a:lnTo>
                      <a:pt x="84" y="417"/>
                    </a:lnTo>
                    <a:lnTo>
                      <a:pt x="96" y="401"/>
                    </a:lnTo>
                    <a:lnTo>
                      <a:pt x="108" y="384"/>
                    </a:lnTo>
                    <a:lnTo>
                      <a:pt x="120" y="368"/>
                    </a:lnTo>
                    <a:lnTo>
                      <a:pt x="133" y="351"/>
                    </a:lnTo>
                    <a:lnTo>
                      <a:pt x="146" y="334"/>
                    </a:lnTo>
                    <a:lnTo>
                      <a:pt x="158" y="317"/>
                    </a:lnTo>
                    <a:lnTo>
                      <a:pt x="171" y="300"/>
                    </a:lnTo>
                    <a:lnTo>
                      <a:pt x="184" y="282"/>
                    </a:lnTo>
                    <a:lnTo>
                      <a:pt x="197" y="265"/>
                    </a:lnTo>
                    <a:lnTo>
                      <a:pt x="210" y="248"/>
                    </a:lnTo>
                    <a:lnTo>
                      <a:pt x="223" y="230"/>
                    </a:lnTo>
                    <a:lnTo>
                      <a:pt x="237" y="212"/>
                    </a:lnTo>
                    <a:lnTo>
                      <a:pt x="249" y="194"/>
                    </a:lnTo>
                    <a:lnTo>
                      <a:pt x="261" y="176"/>
                    </a:lnTo>
                    <a:lnTo>
                      <a:pt x="273" y="157"/>
                    </a:lnTo>
                    <a:lnTo>
                      <a:pt x="285" y="139"/>
                    </a:lnTo>
                    <a:lnTo>
                      <a:pt x="296" y="120"/>
                    </a:lnTo>
                    <a:lnTo>
                      <a:pt x="307" y="101"/>
                    </a:lnTo>
                    <a:lnTo>
                      <a:pt x="317" y="83"/>
                    </a:lnTo>
                    <a:lnTo>
                      <a:pt x="327" y="63"/>
                    </a:lnTo>
                    <a:lnTo>
                      <a:pt x="337" y="44"/>
                    </a:lnTo>
                    <a:lnTo>
                      <a:pt x="346" y="24"/>
                    </a:lnTo>
                    <a:lnTo>
                      <a:pt x="355" y="4"/>
                    </a:lnTo>
                    <a:lnTo>
                      <a:pt x="355" y="2"/>
                    </a:lnTo>
                    <a:lnTo>
                      <a:pt x="353" y="0"/>
                    </a:lnTo>
                    <a:lnTo>
                      <a:pt x="351" y="0"/>
                    </a:lnTo>
                    <a:lnTo>
                      <a:pt x="34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92" name="Freeform 500">
                <a:extLst>
                  <a:ext uri="{FF2B5EF4-FFF2-40B4-BE49-F238E27FC236}">
                    <a16:creationId xmlns:a16="http://schemas.microsoft.com/office/drawing/2014/main" id="{A17433A3-3EEA-29FA-5B6C-9B85D2318BFD}"/>
                  </a:ext>
                </a:extLst>
              </p:cNvPr>
              <p:cNvSpPr>
                <a:spLocks/>
              </p:cNvSpPr>
              <p:nvPr/>
            </p:nvSpPr>
            <p:spPr bwMode="auto">
              <a:xfrm>
                <a:off x="2065" y="2987"/>
                <a:ext cx="17" cy="33"/>
              </a:xfrm>
              <a:custGeom>
                <a:avLst/>
                <a:gdLst>
                  <a:gd name="T0" fmla="*/ 5 w 50"/>
                  <a:gd name="T1" fmla="*/ 18 h 99"/>
                  <a:gd name="T2" fmla="*/ 4 w 50"/>
                  <a:gd name="T3" fmla="*/ 18 h 99"/>
                  <a:gd name="T4" fmla="*/ 11 w 50"/>
                  <a:gd name="T5" fmla="*/ 12 h 99"/>
                  <a:gd name="T6" fmla="*/ 17 w 50"/>
                  <a:gd name="T7" fmla="*/ 9 h 99"/>
                  <a:gd name="T8" fmla="*/ 22 w 50"/>
                  <a:gd name="T9" fmla="*/ 7 h 99"/>
                  <a:gd name="T10" fmla="*/ 28 w 50"/>
                  <a:gd name="T11" fmla="*/ 7 h 99"/>
                  <a:gd name="T12" fmla="*/ 31 w 50"/>
                  <a:gd name="T13" fmla="*/ 8 h 99"/>
                  <a:gd name="T14" fmla="*/ 35 w 50"/>
                  <a:gd name="T15" fmla="*/ 9 h 99"/>
                  <a:gd name="T16" fmla="*/ 38 w 50"/>
                  <a:gd name="T17" fmla="*/ 13 h 99"/>
                  <a:gd name="T18" fmla="*/ 40 w 50"/>
                  <a:gd name="T19" fmla="*/ 18 h 99"/>
                  <a:gd name="T20" fmla="*/ 42 w 50"/>
                  <a:gd name="T21" fmla="*/ 24 h 99"/>
                  <a:gd name="T22" fmla="*/ 44 w 50"/>
                  <a:gd name="T23" fmla="*/ 31 h 99"/>
                  <a:gd name="T24" fmla="*/ 44 w 50"/>
                  <a:gd name="T25" fmla="*/ 40 h 99"/>
                  <a:gd name="T26" fmla="*/ 44 w 50"/>
                  <a:gd name="T27" fmla="*/ 50 h 99"/>
                  <a:gd name="T28" fmla="*/ 41 w 50"/>
                  <a:gd name="T29" fmla="*/ 61 h 99"/>
                  <a:gd name="T30" fmla="*/ 38 w 50"/>
                  <a:gd name="T31" fmla="*/ 72 h 99"/>
                  <a:gd name="T32" fmla="*/ 35 w 50"/>
                  <a:gd name="T33" fmla="*/ 84 h 99"/>
                  <a:gd name="T34" fmla="*/ 29 w 50"/>
                  <a:gd name="T35" fmla="*/ 97 h 99"/>
                  <a:gd name="T36" fmla="*/ 35 w 50"/>
                  <a:gd name="T37" fmla="*/ 99 h 99"/>
                  <a:gd name="T38" fmla="*/ 40 w 50"/>
                  <a:gd name="T39" fmla="*/ 86 h 99"/>
                  <a:gd name="T40" fmla="*/ 44 w 50"/>
                  <a:gd name="T41" fmla="*/ 73 h 99"/>
                  <a:gd name="T42" fmla="*/ 47 w 50"/>
                  <a:gd name="T43" fmla="*/ 61 h 99"/>
                  <a:gd name="T44" fmla="*/ 49 w 50"/>
                  <a:gd name="T45" fmla="*/ 50 h 99"/>
                  <a:gd name="T46" fmla="*/ 50 w 50"/>
                  <a:gd name="T47" fmla="*/ 40 h 99"/>
                  <a:gd name="T48" fmla="*/ 49 w 50"/>
                  <a:gd name="T49" fmla="*/ 31 h 99"/>
                  <a:gd name="T50" fmla="*/ 48 w 50"/>
                  <a:gd name="T51" fmla="*/ 23 h 99"/>
                  <a:gd name="T52" fmla="*/ 46 w 50"/>
                  <a:gd name="T53" fmla="*/ 16 h 99"/>
                  <a:gd name="T54" fmla="*/ 42 w 50"/>
                  <a:gd name="T55" fmla="*/ 10 h 99"/>
                  <a:gd name="T56" fmla="*/ 38 w 50"/>
                  <a:gd name="T57" fmla="*/ 5 h 99"/>
                  <a:gd name="T58" fmla="*/ 33 w 50"/>
                  <a:gd name="T59" fmla="*/ 1 h 99"/>
                  <a:gd name="T60" fmla="*/ 28 w 50"/>
                  <a:gd name="T61" fmla="*/ 0 h 99"/>
                  <a:gd name="T62" fmla="*/ 21 w 50"/>
                  <a:gd name="T63" fmla="*/ 0 h 99"/>
                  <a:gd name="T64" fmla="*/ 14 w 50"/>
                  <a:gd name="T65" fmla="*/ 5 h 99"/>
                  <a:gd name="T66" fmla="*/ 7 w 50"/>
                  <a:gd name="T67" fmla="*/ 8 h 99"/>
                  <a:gd name="T68" fmla="*/ 1 w 50"/>
                  <a:gd name="T69" fmla="*/ 14 h 99"/>
                  <a:gd name="T70" fmla="*/ 1 w 50"/>
                  <a:gd name="T71" fmla="*/ 14 h 99"/>
                  <a:gd name="T72" fmla="*/ 1 w 50"/>
                  <a:gd name="T73" fmla="*/ 14 h 99"/>
                  <a:gd name="T74" fmla="*/ 0 w 50"/>
                  <a:gd name="T75" fmla="*/ 16 h 99"/>
                  <a:gd name="T76" fmla="*/ 1 w 50"/>
                  <a:gd name="T77" fmla="*/ 18 h 99"/>
                  <a:gd name="T78" fmla="*/ 2 w 50"/>
                  <a:gd name="T79" fmla="*/ 19 h 99"/>
                  <a:gd name="T80" fmla="*/ 4 w 50"/>
                  <a:gd name="T81" fmla="*/ 18 h 99"/>
                  <a:gd name="T82" fmla="*/ 5 w 50"/>
                  <a:gd name="T83"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99">
                    <a:moveTo>
                      <a:pt x="5" y="18"/>
                    </a:moveTo>
                    <a:lnTo>
                      <a:pt x="4" y="18"/>
                    </a:lnTo>
                    <a:lnTo>
                      <a:pt x="11" y="12"/>
                    </a:lnTo>
                    <a:lnTo>
                      <a:pt x="17" y="9"/>
                    </a:lnTo>
                    <a:lnTo>
                      <a:pt x="22" y="7"/>
                    </a:lnTo>
                    <a:lnTo>
                      <a:pt x="28" y="7"/>
                    </a:lnTo>
                    <a:lnTo>
                      <a:pt x="31" y="8"/>
                    </a:lnTo>
                    <a:lnTo>
                      <a:pt x="35" y="9"/>
                    </a:lnTo>
                    <a:lnTo>
                      <a:pt x="38" y="13"/>
                    </a:lnTo>
                    <a:lnTo>
                      <a:pt x="40" y="18"/>
                    </a:lnTo>
                    <a:lnTo>
                      <a:pt x="42" y="24"/>
                    </a:lnTo>
                    <a:lnTo>
                      <a:pt x="44" y="31"/>
                    </a:lnTo>
                    <a:lnTo>
                      <a:pt x="44" y="40"/>
                    </a:lnTo>
                    <a:lnTo>
                      <a:pt x="44" y="50"/>
                    </a:lnTo>
                    <a:lnTo>
                      <a:pt x="41" y="61"/>
                    </a:lnTo>
                    <a:lnTo>
                      <a:pt x="38" y="72"/>
                    </a:lnTo>
                    <a:lnTo>
                      <a:pt x="35" y="84"/>
                    </a:lnTo>
                    <a:lnTo>
                      <a:pt x="29" y="97"/>
                    </a:lnTo>
                    <a:lnTo>
                      <a:pt x="35" y="99"/>
                    </a:lnTo>
                    <a:lnTo>
                      <a:pt x="40" y="86"/>
                    </a:lnTo>
                    <a:lnTo>
                      <a:pt x="44" y="73"/>
                    </a:lnTo>
                    <a:lnTo>
                      <a:pt x="47" y="61"/>
                    </a:lnTo>
                    <a:lnTo>
                      <a:pt x="49" y="50"/>
                    </a:lnTo>
                    <a:lnTo>
                      <a:pt x="50" y="40"/>
                    </a:lnTo>
                    <a:lnTo>
                      <a:pt x="49" y="31"/>
                    </a:lnTo>
                    <a:lnTo>
                      <a:pt x="48" y="23"/>
                    </a:lnTo>
                    <a:lnTo>
                      <a:pt x="46" y="16"/>
                    </a:lnTo>
                    <a:lnTo>
                      <a:pt x="42" y="10"/>
                    </a:lnTo>
                    <a:lnTo>
                      <a:pt x="38" y="5"/>
                    </a:lnTo>
                    <a:lnTo>
                      <a:pt x="33" y="1"/>
                    </a:lnTo>
                    <a:lnTo>
                      <a:pt x="28" y="0"/>
                    </a:lnTo>
                    <a:lnTo>
                      <a:pt x="21" y="0"/>
                    </a:lnTo>
                    <a:lnTo>
                      <a:pt x="14" y="5"/>
                    </a:lnTo>
                    <a:lnTo>
                      <a:pt x="7" y="8"/>
                    </a:lnTo>
                    <a:lnTo>
                      <a:pt x="1" y="14"/>
                    </a:lnTo>
                    <a:lnTo>
                      <a:pt x="1" y="14"/>
                    </a:lnTo>
                    <a:lnTo>
                      <a:pt x="1" y="14"/>
                    </a:lnTo>
                    <a:lnTo>
                      <a:pt x="0" y="16"/>
                    </a:lnTo>
                    <a:lnTo>
                      <a:pt x="1" y="18"/>
                    </a:lnTo>
                    <a:lnTo>
                      <a:pt x="2" y="19"/>
                    </a:lnTo>
                    <a:lnTo>
                      <a:pt x="4" y="18"/>
                    </a:lnTo>
                    <a:lnTo>
                      <a:pt x="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93" name="Freeform 501">
                <a:extLst>
                  <a:ext uri="{FF2B5EF4-FFF2-40B4-BE49-F238E27FC236}">
                    <a16:creationId xmlns:a16="http://schemas.microsoft.com/office/drawing/2014/main" id="{7A98DEFA-DBD9-7780-414D-824B6AABD2F7}"/>
                  </a:ext>
                </a:extLst>
              </p:cNvPr>
              <p:cNvSpPr>
                <a:spLocks/>
              </p:cNvSpPr>
              <p:nvPr/>
            </p:nvSpPr>
            <p:spPr bwMode="auto">
              <a:xfrm>
                <a:off x="2036" y="2992"/>
                <a:ext cx="31" cy="54"/>
              </a:xfrm>
              <a:custGeom>
                <a:avLst/>
                <a:gdLst>
                  <a:gd name="T0" fmla="*/ 0 w 92"/>
                  <a:gd name="T1" fmla="*/ 162 h 163"/>
                  <a:gd name="T2" fmla="*/ 2 w 92"/>
                  <a:gd name="T3" fmla="*/ 163 h 163"/>
                  <a:gd name="T4" fmla="*/ 16 w 92"/>
                  <a:gd name="T5" fmla="*/ 162 h 163"/>
                  <a:gd name="T6" fmla="*/ 27 w 92"/>
                  <a:gd name="T7" fmla="*/ 157 h 163"/>
                  <a:gd name="T8" fmla="*/ 36 w 92"/>
                  <a:gd name="T9" fmla="*/ 152 h 163"/>
                  <a:gd name="T10" fmla="*/ 45 w 92"/>
                  <a:gd name="T11" fmla="*/ 143 h 163"/>
                  <a:gd name="T12" fmla="*/ 51 w 92"/>
                  <a:gd name="T13" fmla="*/ 133 h 163"/>
                  <a:gd name="T14" fmla="*/ 56 w 92"/>
                  <a:gd name="T15" fmla="*/ 122 h 163"/>
                  <a:gd name="T16" fmla="*/ 60 w 92"/>
                  <a:gd name="T17" fmla="*/ 109 h 163"/>
                  <a:gd name="T18" fmla="*/ 64 w 92"/>
                  <a:gd name="T19" fmla="*/ 96 h 163"/>
                  <a:gd name="T20" fmla="*/ 66 w 92"/>
                  <a:gd name="T21" fmla="*/ 83 h 163"/>
                  <a:gd name="T22" fmla="*/ 69 w 92"/>
                  <a:gd name="T23" fmla="*/ 70 h 163"/>
                  <a:gd name="T24" fmla="*/ 72 w 92"/>
                  <a:gd name="T25" fmla="*/ 57 h 163"/>
                  <a:gd name="T26" fmla="*/ 75 w 92"/>
                  <a:gd name="T27" fmla="*/ 44 h 163"/>
                  <a:gd name="T28" fmla="*/ 78 w 92"/>
                  <a:gd name="T29" fmla="*/ 32 h 163"/>
                  <a:gd name="T30" fmla="*/ 82 w 92"/>
                  <a:gd name="T31" fmla="*/ 21 h 163"/>
                  <a:gd name="T32" fmla="*/ 86 w 92"/>
                  <a:gd name="T33" fmla="*/ 12 h 163"/>
                  <a:gd name="T34" fmla="*/ 92 w 92"/>
                  <a:gd name="T35" fmla="*/ 3 h 163"/>
                  <a:gd name="T36" fmla="*/ 88 w 92"/>
                  <a:gd name="T37" fmla="*/ 0 h 163"/>
                  <a:gd name="T38" fmla="*/ 82 w 92"/>
                  <a:gd name="T39" fmla="*/ 8 h 163"/>
                  <a:gd name="T40" fmla="*/ 76 w 92"/>
                  <a:gd name="T41" fmla="*/ 19 h 163"/>
                  <a:gd name="T42" fmla="*/ 72 w 92"/>
                  <a:gd name="T43" fmla="*/ 30 h 163"/>
                  <a:gd name="T44" fmla="*/ 69 w 92"/>
                  <a:gd name="T45" fmla="*/ 43 h 163"/>
                  <a:gd name="T46" fmla="*/ 66 w 92"/>
                  <a:gd name="T47" fmla="*/ 55 h 163"/>
                  <a:gd name="T48" fmla="*/ 64 w 92"/>
                  <a:gd name="T49" fmla="*/ 68 h 163"/>
                  <a:gd name="T50" fmla="*/ 61 w 92"/>
                  <a:gd name="T51" fmla="*/ 81 h 163"/>
                  <a:gd name="T52" fmla="*/ 58 w 92"/>
                  <a:gd name="T53" fmla="*/ 95 h 163"/>
                  <a:gd name="T54" fmla="*/ 54 w 92"/>
                  <a:gd name="T55" fmla="*/ 108 h 163"/>
                  <a:gd name="T56" fmla="*/ 51 w 92"/>
                  <a:gd name="T57" fmla="*/ 120 h 163"/>
                  <a:gd name="T58" fmla="*/ 46 w 92"/>
                  <a:gd name="T59" fmla="*/ 131 h 163"/>
                  <a:gd name="T60" fmla="*/ 40 w 92"/>
                  <a:gd name="T61" fmla="*/ 140 h 163"/>
                  <a:gd name="T62" fmla="*/ 33 w 92"/>
                  <a:gd name="T63" fmla="*/ 147 h 163"/>
                  <a:gd name="T64" fmla="*/ 24 w 92"/>
                  <a:gd name="T65" fmla="*/ 153 h 163"/>
                  <a:gd name="T66" fmla="*/ 15 w 92"/>
                  <a:gd name="T67" fmla="*/ 157 h 163"/>
                  <a:gd name="T68" fmla="*/ 2 w 92"/>
                  <a:gd name="T69" fmla="*/ 157 h 163"/>
                  <a:gd name="T70" fmla="*/ 4 w 92"/>
                  <a:gd name="T71" fmla="*/ 159 h 163"/>
                  <a:gd name="T72" fmla="*/ 2 w 92"/>
                  <a:gd name="T73" fmla="*/ 157 h 163"/>
                  <a:gd name="T74" fmla="*/ 1 w 92"/>
                  <a:gd name="T75" fmla="*/ 159 h 163"/>
                  <a:gd name="T76" fmla="*/ 0 w 92"/>
                  <a:gd name="T77" fmla="*/ 161 h 163"/>
                  <a:gd name="T78" fmla="*/ 1 w 92"/>
                  <a:gd name="T79" fmla="*/ 162 h 163"/>
                  <a:gd name="T80" fmla="*/ 2 w 92"/>
                  <a:gd name="T81" fmla="*/ 163 h 163"/>
                  <a:gd name="T82" fmla="*/ 0 w 92"/>
                  <a:gd name="T83" fmla="*/ 16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163">
                    <a:moveTo>
                      <a:pt x="0" y="162"/>
                    </a:moveTo>
                    <a:lnTo>
                      <a:pt x="2" y="163"/>
                    </a:lnTo>
                    <a:lnTo>
                      <a:pt x="16" y="162"/>
                    </a:lnTo>
                    <a:lnTo>
                      <a:pt x="27" y="157"/>
                    </a:lnTo>
                    <a:lnTo>
                      <a:pt x="36" y="152"/>
                    </a:lnTo>
                    <a:lnTo>
                      <a:pt x="45" y="143"/>
                    </a:lnTo>
                    <a:lnTo>
                      <a:pt x="51" y="133"/>
                    </a:lnTo>
                    <a:lnTo>
                      <a:pt x="56" y="122"/>
                    </a:lnTo>
                    <a:lnTo>
                      <a:pt x="60" y="109"/>
                    </a:lnTo>
                    <a:lnTo>
                      <a:pt x="64" y="96"/>
                    </a:lnTo>
                    <a:lnTo>
                      <a:pt x="66" y="83"/>
                    </a:lnTo>
                    <a:lnTo>
                      <a:pt x="69" y="70"/>
                    </a:lnTo>
                    <a:lnTo>
                      <a:pt x="72" y="57"/>
                    </a:lnTo>
                    <a:lnTo>
                      <a:pt x="75" y="44"/>
                    </a:lnTo>
                    <a:lnTo>
                      <a:pt x="78" y="32"/>
                    </a:lnTo>
                    <a:lnTo>
                      <a:pt x="82" y="21"/>
                    </a:lnTo>
                    <a:lnTo>
                      <a:pt x="86" y="12"/>
                    </a:lnTo>
                    <a:lnTo>
                      <a:pt x="92" y="3"/>
                    </a:lnTo>
                    <a:lnTo>
                      <a:pt x="88" y="0"/>
                    </a:lnTo>
                    <a:lnTo>
                      <a:pt x="82" y="8"/>
                    </a:lnTo>
                    <a:lnTo>
                      <a:pt x="76" y="19"/>
                    </a:lnTo>
                    <a:lnTo>
                      <a:pt x="72" y="30"/>
                    </a:lnTo>
                    <a:lnTo>
                      <a:pt x="69" y="43"/>
                    </a:lnTo>
                    <a:lnTo>
                      <a:pt x="66" y="55"/>
                    </a:lnTo>
                    <a:lnTo>
                      <a:pt x="64" y="68"/>
                    </a:lnTo>
                    <a:lnTo>
                      <a:pt x="61" y="81"/>
                    </a:lnTo>
                    <a:lnTo>
                      <a:pt x="58" y="95"/>
                    </a:lnTo>
                    <a:lnTo>
                      <a:pt x="54" y="108"/>
                    </a:lnTo>
                    <a:lnTo>
                      <a:pt x="51" y="120"/>
                    </a:lnTo>
                    <a:lnTo>
                      <a:pt x="46" y="131"/>
                    </a:lnTo>
                    <a:lnTo>
                      <a:pt x="40" y="140"/>
                    </a:lnTo>
                    <a:lnTo>
                      <a:pt x="33" y="147"/>
                    </a:lnTo>
                    <a:lnTo>
                      <a:pt x="24" y="153"/>
                    </a:lnTo>
                    <a:lnTo>
                      <a:pt x="15" y="157"/>
                    </a:lnTo>
                    <a:lnTo>
                      <a:pt x="2" y="157"/>
                    </a:lnTo>
                    <a:lnTo>
                      <a:pt x="4" y="159"/>
                    </a:lnTo>
                    <a:lnTo>
                      <a:pt x="2" y="157"/>
                    </a:lnTo>
                    <a:lnTo>
                      <a:pt x="1" y="159"/>
                    </a:lnTo>
                    <a:lnTo>
                      <a:pt x="0" y="161"/>
                    </a:lnTo>
                    <a:lnTo>
                      <a:pt x="1" y="162"/>
                    </a:lnTo>
                    <a:lnTo>
                      <a:pt x="2" y="163"/>
                    </a:lnTo>
                    <a:lnTo>
                      <a:pt x="0" y="1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94" name="Freeform 502">
                <a:extLst>
                  <a:ext uri="{FF2B5EF4-FFF2-40B4-BE49-F238E27FC236}">
                    <a16:creationId xmlns:a16="http://schemas.microsoft.com/office/drawing/2014/main" id="{96815E22-286C-1B38-8AD2-A20A04F3039E}"/>
                  </a:ext>
                </a:extLst>
              </p:cNvPr>
              <p:cNvSpPr>
                <a:spLocks/>
              </p:cNvSpPr>
              <p:nvPr/>
            </p:nvSpPr>
            <p:spPr bwMode="auto">
              <a:xfrm>
                <a:off x="1995" y="2991"/>
                <a:ext cx="43" cy="55"/>
              </a:xfrm>
              <a:custGeom>
                <a:avLst/>
                <a:gdLst>
                  <a:gd name="T0" fmla="*/ 1 w 129"/>
                  <a:gd name="T1" fmla="*/ 5 h 165"/>
                  <a:gd name="T2" fmla="*/ 1 w 129"/>
                  <a:gd name="T3" fmla="*/ 4 h 165"/>
                  <a:gd name="T4" fmla="*/ 8 w 129"/>
                  <a:gd name="T5" fmla="*/ 15 h 165"/>
                  <a:gd name="T6" fmla="*/ 15 w 129"/>
                  <a:gd name="T7" fmla="*/ 26 h 165"/>
                  <a:gd name="T8" fmla="*/ 22 w 129"/>
                  <a:gd name="T9" fmla="*/ 37 h 165"/>
                  <a:gd name="T10" fmla="*/ 30 w 129"/>
                  <a:gd name="T11" fmla="*/ 47 h 165"/>
                  <a:gd name="T12" fmla="*/ 38 w 129"/>
                  <a:gd name="T13" fmla="*/ 56 h 165"/>
                  <a:gd name="T14" fmla="*/ 46 w 129"/>
                  <a:gd name="T15" fmla="*/ 66 h 165"/>
                  <a:gd name="T16" fmla="*/ 54 w 129"/>
                  <a:gd name="T17" fmla="*/ 75 h 165"/>
                  <a:gd name="T18" fmla="*/ 62 w 129"/>
                  <a:gd name="T19" fmla="*/ 84 h 165"/>
                  <a:gd name="T20" fmla="*/ 70 w 129"/>
                  <a:gd name="T21" fmla="*/ 93 h 165"/>
                  <a:gd name="T22" fmla="*/ 78 w 129"/>
                  <a:gd name="T23" fmla="*/ 102 h 165"/>
                  <a:gd name="T24" fmla="*/ 86 w 129"/>
                  <a:gd name="T25" fmla="*/ 112 h 165"/>
                  <a:gd name="T26" fmla="*/ 94 w 129"/>
                  <a:gd name="T27" fmla="*/ 123 h 165"/>
                  <a:gd name="T28" fmla="*/ 102 w 129"/>
                  <a:gd name="T29" fmla="*/ 132 h 165"/>
                  <a:gd name="T30" fmla="*/ 109 w 129"/>
                  <a:gd name="T31" fmla="*/ 143 h 165"/>
                  <a:gd name="T32" fmla="*/ 117 w 129"/>
                  <a:gd name="T33" fmla="*/ 154 h 165"/>
                  <a:gd name="T34" fmla="*/ 124 w 129"/>
                  <a:gd name="T35" fmla="*/ 165 h 165"/>
                  <a:gd name="T36" fmla="*/ 129 w 129"/>
                  <a:gd name="T37" fmla="*/ 162 h 165"/>
                  <a:gd name="T38" fmla="*/ 122 w 129"/>
                  <a:gd name="T39" fmla="*/ 151 h 165"/>
                  <a:gd name="T40" fmla="*/ 113 w 129"/>
                  <a:gd name="T41" fmla="*/ 140 h 165"/>
                  <a:gd name="T42" fmla="*/ 106 w 129"/>
                  <a:gd name="T43" fmla="*/ 129 h 165"/>
                  <a:gd name="T44" fmla="*/ 98 w 129"/>
                  <a:gd name="T45" fmla="*/ 118 h 165"/>
                  <a:gd name="T46" fmla="*/ 90 w 129"/>
                  <a:gd name="T47" fmla="*/ 108 h 165"/>
                  <a:gd name="T48" fmla="*/ 83 w 129"/>
                  <a:gd name="T49" fmla="*/ 99 h 165"/>
                  <a:gd name="T50" fmla="*/ 74 w 129"/>
                  <a:gd name="T51" fmla="*/ 90 h 165"/>
                  <a:gd name="T52" fmla="*/ 66 w 129"/>
                  <a:gd name="T53" fmla="*/ 81 h 165"/>
                  <a:gd name="T54" fmla="*/ 59 w 129"/>
                  <a:gd name="T55" fmla="*/ 71 h 165"/>
                  <a:gd name="T56" fmla="*/ 50 w 129"/>
                  <a:gd name="T57" fmla="*/ 62 h 165"/>
                  <a:gd name="T58" fmla="*/ 42 w 129"/>
                  <a:gd name="T59" fmla="*/ 53 h 165"/>
                  <a:gd name="T60" fmla="*/ 35 w 129"/>
                  <a:gd name="T61" fmla="*/ 43 h 165"/>
                  <a:gd name="T62" fmla="*/ 27 w 129"/>
                  <a:gd name="T63" fmla="*/ 33 h 165"/>
                  <a:gd name="T64" fmla="*/ 20 w 129"/>
                  <a:gd name="T65" fmla="*/ 23 h 165"/>
                  <a:gd name="T66" fmla="*/ 12 w 129"/>
                  <a:gd name="T67" fmla="*/ 12 h 165"/>
                  <a:gd name="T68" fmla="*/ 5 w 129"/>
                  <a:gd name="T69" fmla="*/ 1 h 165"/>
                  <a:gd name="T70" fmla="*/ 5 w 129"/>
                  <a:gd name="T71" fmla="*/ 0 h 165"/>
                  <a:gd name="T72" fmla="*/ 5 w 129"/>
                  <a:gd name="T73" fmla="*/ 1 h 165"/>
                  <a:gd name="T74" fmla="*/ 4 w 129"/>
                  <a:gd name="T75" fmla="*/ 0 h 165"/>
                  <a:gd name="T76" fmla="*/ 1 w 129"/>
                  <a:gd name="T77" fmla="*/ 0 h 165"/>
                  <a:gd name="T78" fmla="*/ 0 w 129"/>
                  <a:gd name="T79" fmla="*/ 2 h 165"/>
                  <a:gd name="T80" fmla="*/ 1 w 129"/>
                  <a:gd name="T81" fmla="*/ 4 h 165"/>
                  <a:gd name="T82" fmla="*/ 1 w 129"/>
                  <a:gd name="T83" fmla="*/ 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65">
                    <a:moveTo>
                      <a:pt x="1" y="5"/>
                    </a:moveTo>
                    <a:lnTo>
                      <a:pt x="1" y="4"/>
                    </a:lnTo>
                    <a:lnTo>
                      <a:pt x="8" y="15"/>
                    </a:lnTo>
                    <a:lnTo>
                      <a:pt x="15" y="26"/>
                    </a:lnTo>
                    <a:lnTo>
                      <a:pt x="22" y="37"/>
                    </a:lnTo>
                    <a:lnTo>
                      <a:pt x="30" y="47"/>
                    </a:lnTo>
                    <a:lnTo>
                      <a:pt x="38" y="56"/>
                    </a:lnTo>
                    <a:lnTo>
                      <a:pt x="46" y="66"/>
                    </a:lnTo>
                    <a:lnTo>
                      <a:pt x="54" y="75"/>
                    </a:lnTo>
                    <a:lnTo>
                      <a:pt x="62" y="84"/>
                    </a:lnTo>
                    <a:lnTo>
                      <a:pt x="70" y="93"/>
                    </a:lnTo>
                    <a:lnTo>
                      <a:pt x="78" y="102"/>
                    </a:lnTo>
                    <a:lnTo>
                      <a:pt x="86" y="112"/>
                    </a:lnTo>
                    <a:lnTo>
                      <a:pt x="94" y="123"/>
                    </a:lnTo>
                    <a:lnTo>
                      <a:pt x="102" y="132"/>
                    </a:lnTo>
                    <a:lnTo>
                      <a:pt x="109" y="143"/>
                    </a:lnTo>
                    <a:lnTo>
                      <a:pt x="117" y="154"/>
                    </a:lnTo>
                    <a:lnTo>
                      <a:pt x="124" y="165"/>
                    </a:lnTo>
                    <a:lnTo>
                      <a:pt x="129" y="162"/>
                    </a:lnTo>
                    <a:lnTo>
                      <a:pt x="122" y="151"/>
                    </a:lnTo>
                    <a:lnTo>
                      <a:pt x="113" y="140"/>
                    </a:lnTo>
                    <a:lnTo>
                      <a:pt x="106" y="129"/>
                    </a:lnTo>
                    <a:lnTo>
                      <a:pt x="98" y="118"/>
                    </a:lnTo>
                    <a:lnTo>
                      <a:pt x="90" y="108"/>
                    </a:lnTo>
                    <a:lnTo>
                      <a:pt x="83" y="99"/>
                    </a:lnTo>
                    <a:lnTo>
                      <a:pt x="74" y="90"/>
                    </a:lnTo>
                    <a:lnTo>
                      <a:pt x="66" y="81"/>
                    </a:lnTo>
                    <a:lnTo>
                      <a:pt x="59" y="71"/>
                    </a:lnTo>
                    <a:lnTo>
                      <a:pt x="50" y="62"/>
                    </a:lnTo>
                    <a:lnTo>
                      <a:pt x="42" y="53"/>
                    </a:lnTo>
                    <a:lnTo>
                      <a:pt x="35" y="43"/>
                    </a:lnTo>
                    <a:lnTo>
                      <a:pt x="27" y="33"/>
                    </a:lnTo>
                    <a:lnTo>
                      <a:pt x="20" y="23"/>
                    </a:lnTo>
                    <a:lnTo>
                      <a:pt x="12" y="12"/>
                    </a:lnTo>
                    <a:lnTo>
                      <a:pt x="5" y="1"/>
                    </a:lnTo>
                    <a:lnTo>
                      <a:pt x="5" y="0"/>
                    </a:lnTo>
                    <a:lnTo>
                      <a:pt x="5" y="1"/>
                    </a:lnTo>
                    <a:lnTo>
                      <a:pt x="4" y="0"/>
                    </a:lnTo>
                    <a:lnTo>
                      <a:pt x="1" y="0"/>
                    </a:lnTo>
                    <a:lnTo>
                      <a:pt x="0" y="2"/>
                    </a:lnTo>
                    <a:lnTo>
                      <a:pt x="1" y="4"/>
                    </a:lnTo>
                    <a:lnTo>
                      <a:pt x="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95" name="Freeform 503">
                <a:extLst>
                  <a:ext uri="{FF2B5EF4-FFF2-40B4-BE49-F238E27FC236}">
                    <a16:creationId xmlns:a16="http://schemas.microsoft.com/office/drawing/2014/main" id="{A889D582-A923-1BB7-6642-3EA0016D6514}"/>
                  </a:ext>
                </a:extLst>
              </p:cNvPr>
              <p:cNvSpPr>
                <a:spLocks/>
              </p:cNvSpPr>
              <p:nvPr/>
            </p:nvSpPr>
            <p:spPr bwMode="auto">
              <a:xfrm>
                <a:off x="1213" y="2393"/>
                <a:ext cx="882" cy="804"/>
              </a:xfrm>
              <a:custGeom>
                <a:avLst/>
                <a:gdLst>
                  <a:gd name="T0" fmla="*/ 1955 w 2646"/>
                  <a:gd name="T1" fmla="*/ 1993 h 2411"/>
                  <a:gd name="T2" fmla="*/ 1315 w 2646"/>
                  <a:gd name="T3" fmla="*/ 1988 h 2411"/>
                  <a:gd name="T4" fmla="*/ 707 w 2646"/>
                  <a:gd name="T5" fmla="*/ 1772 h 2411"/>
                  <a:gd name="T6" fmla="*/ 405 w 2646"/>
                  <a:gd name="T7" fmla="*/ 1552 h 2411"/>
                  <a:gd name="T8" fmla="*/ 162 w 2646"/>
                  <a:gd name="T9" fmla="*/ 1245 h 2411"/>
                  <a:gd name="T10" fmla="*/ 20 w 2646"/>
                  <a:gd name="T11" fmla="*/ 939 h 2411"/>
                  <a:gd name="T12" fmla="*/ 6 w 2646"/>
                  <a:gd name="T13" fmla="*/ 677 h 2411"/>
                  <a:gd name="T14" fmla="*/ 77 w 2646"/>
                  <a:gd name="T15" fmla="*/ 411 h 2411"/>
                  <a:gd name="T16" fmla="*/ 257 w 2646"/>
                  <a:gd name="T17" fmla="*/ 165 h 2411"/>
                  <a:gd name="T18" fmla="*/ 528 w 2646"/>
                  <a:gd name="T19" fmla="*/ 40 h 2411"/>
                  <a:gd name="T20" fmla="*/ 825 w 2646"/>
                  <a:gd name="T21" fmla="*/ 4 h 2411"/>
                  <a:gd name="T22" fmla="*/ 1074 w 2646"/>
                  <a:gd name="T23" fmla="*/ 38 h 2411"/>
                  <a:gd name="T24" fmla="*/ 1313 w 2646"/>
                  <a:gd name="T25" fmla="*/ 102 h 2411"/>
                  <a:gd name="T26" fmla="*/ 1597 w 2646"/>
                  <a:gd name="T27" fmla="*/ 345 h 2411"/>
                  <a:gd name="T28" fmla="*/ 1692 w 2646"/>
                  <a:gd name="T29" fmla="*/ 601 h 2411"/>
                  <a:gd name="T30" fmla="*/ 1765 w 2646"/>
                  <a:gd name="T31" fmla="*/ 767 h 2411"/>
                  <a:gd name="T32" fmla="*/ 1913 w 2646"/>
                  <a:gd name="T33" fmla="*/ 907 h 2411"/>
                  <a:gd name="T34" fmla="*/ 2131 w 2646"/>
                  <a:gd name="T35" fmla="*/ 1163 h 2411"/>
                  <a:gd name="T36" fmla="*/ 2263 w 2646"/>
                  <a:gd name="T37" fmla="*/ 1422 h 2411"/>
                  <a:gd name="T38" fmla="*/ 2361 w 2646"/>
                  <a:gd name="T39" fmla="*/ 1578 h 2411"/>
                  <a:gd name="T40" fmla="*/ 2570 w 2646"/>
                  <a:gd name="T41" fmla="*/ 1745 h 2411"/>
                  <a:gd name="T42" fmla="*/ 2586 w 2646"/>
                  <a:gd name="T43" fmla="*/ 1994 h 2411"/>
                  <a:gd name="T44" fmla="*/ 2350 w 2646"/>
                  <a:gd name="T45" fmla="*/ 2351 h 2411"/>
                  <a:gd name="T46" fmla="*/ 2360 w 2646"/>
                  <a:gd name="T47" fmla="*/ 2311 h 2411"/>
                  <a:gd name="T48" fmla="*/ 2554 w 2646"/>
                  <a:gd name="T49" fmla="*/ 2009 h 2411"/>
                  <a:gd name="T50" fmla="*/ 2598 w 2646"/>
                  <a:gd name="T51" fmla="*/ 1792 h 2411"/>
                  <a:gd name="T52" fmla="*/ 2537 w 2646"/>
                  <a:gd name="T53" fmla="*/ 1856 h 2411"/>
                  <a:gd name="T54" fmla="*/ 2469 w 2646"/>
                  <a:gd name="T55" fmla="*/ 1962 h 2411"/>
                  <a:gd name="T56" fmla="*/ 2414 w 2646"/>
                  <a:gd name="T57" fmla="*/ 1887 h 2411"/>
                  <a:gd name="T58" fmla="*/ 2355 w 2646"/>
                  <a:gd name="T59" fmla="*/ 1821 h 2411"/>
                  <a:gd name="T60" fmla="*/ 2296 w 2646"/>
                  <a:gd name="T61" fmla="*/ 1746 h 2411"/>
                  <a:gd name="T62" fmla="*/ 2257 w 2646"/>
                  <a:gd name="T63" fmla="*/ 1696 h 2411"/>
                  <a:gd name="T64" fmla="*/ 2233 w 2646"/>
                  <a:gd name="T65" fmla="*/ 1607 h 2411"/>
                  <a:gd name="T66" fmla="*/ 2193 w 2646"/>
                  <a:gd name="T67" fmla="*/ 1395 h 2411"/>
                  <a:gd name="T68" fmla="*/ 2066 w 2646"/>
                  <a:gd name="T69" fmla="*/ 1169 h 2411"/>
                  <a:gd name="T70" fmla="*/ 1905 w 2646"/>
                  <a:gd name="T71" fmla="*/ 980 h 2411"/>
                  <a:gd name="T72" fmla="*/ 1690 w 2646"/>
                  <a:gd name="T73" fmla="*/ 877 h 2411"/>
                  <a:gd name="T74" fmla="*/ 1595 w 2646"/>
                  <a:gd name="T75" fmla="*/ 704 h 2411"/>
                  <a:gd name="T76" fmla="*/ 1513 w 2646"/>
                  <a:gd name="T77" fmla="*/ 511 h 2411"/>
                  <a:gd name="T78" fmla="*/ 1319 w 2646"/>
                  <a:gd name="T79" fmla="*/ 370 h 2411"/>
                  <a:gd name="T80" fmla="*/ 1113 w 2646"/>
                  <a:gd name="T81" fmla="*/ 210 h 2411"/>
                  <a:gd name="T82" fmla="*/ 887 w 2646"/>
                  <a:gd name="T83" fmla="*/ 106 h 2411"/>
                  <a:gd name="T84" fmla="*/ 682 w 2646"/>
                  <a:gd name="T85" fmla="*/ 83 h 2411"/>
                  <a:gd name="T86" fmla="*/ 470 w 2646"/>
                  <a:gd name="T87" fmla="*/ 146 h 2411"/>
                  <a:gd name="T88" fmla="*/ 280 w 2646"/>
                  <a:gd name="T89" fmla="*/ 335 h 2411"/>
                  <a:gd name="T90" fmla="*/ 191 w 2646"/>
                  <a:gd name="T91" fmla="*/ 586 h 2411"/>
                  <a:gd name="T92" fmla="*/ 178 w 2646"/>
                  <a:gd name="T93" fmla="*/ 843 h 2411"/>
                  <a:gd name="T94" fmla="*/ 221 w 2646"/>
                  <a:gd name="T95" fmla="*/ 1078 h 2411"/>
                  <a:gd name="T96" fmla="*/ 346 w 2646"/>
                  <a:gd name="T97" fmla="*/ 1296 h 2411"/>
                  <a:gd name="T98" fmla="*/ 545 w 2646"/>
                  <a:gd name="T99" fmla="*/ 1551 h 2411"/>
                  <a:gd name="T100" fmla="*/ 788 w 2646"/>
                  <a:gd name="T101" fmla="*/ 1712 h 2411"/>
                  <a:gd name="T102" fmla="*/ 1148 w 2646"/>
                  <a:gd name="T103" fmla="*/ 1812 h 2411"/>
                  <a:gd name="T104" fmla="*/ 1509 w 2646"/>
                  <a:gd name="T105" fmla="*/ 1913 h 2411"/>
                  <a:gd name="T106" fmla="*/ 1767 w 2646"/>
                  <a:gd name="T107" fmla="*/ 1957 h 2411"/>
                  <a:gd name="T108" fmla="*/ 1992 w 2646"/>
                  <a:gd name="T109" fmla="*/ 1889 h 2411"/>
                  <a:gd name="T110" fmla="*/ 2145 w 2646"/>
                  <a:gd name="T111" fmla="*/ 1764 h 2411"/>
                  <a:gd name="T112" fmla="*/ 2261 w 2646"/>
                  <a:gd name="T113" fmla="*/ 1715 h 2411"/>
                  <a:gd name="T114" fmla="*/ 2337 w 2646"/>
                  <a:gd name="T115" fmla="*/ 1829 h 2411"/>
                  <a:gd name="T116" fmla="*/ 2391 w 2646"/>
                  <a:gd name="T117" fmla="*/ 1931 h 2411"/>
                  <a:gd name="T118" fmla="*/ 2354 w 2646"/>
                  <a:gd name="T119" fmla="*/ 2006 h 2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46" h="2411">
                    <a:moveTo>
                      <a:pt x="2251" y="1940"/>
                    </a:moveTo>
                    <a:lnTo>
                      <a:pt x="2250" y="1921"/>
                    </a:lnTo>
                    <a:lnTo>
                      <a:pt x="2244" y="1903"/>
                    </a:lnTo>
                    <a:lnTo>
                      <a:pt x="2236" y="1889"/>
                    </a:lnTo>
                    <a:lnTo>
                      <a:pt x="2226" y="1880"/>
                    </a:lnTo>
                    <a:lnTo>
                      <a:pt x="2212" y="1874"/>
                    </a:lnTo>
                    <a:lnTo>
                      <a:pt x="2199" y="1872"/>
                    </a:lnTo>
                    <a:lnTo>
                      <a:pt x="2187" y="1874"/>
                    </a:lnTo>
                    <a:lnTo>
                      <a:pt x="2175" y="1881"/>
                    </a:lnTo>
                    <a:lnTo>
                      <a:pt x="2132" y="1910"/>
                    </a:lnTo>
                    <a:lnTo>
                      <a:pt x="2088" y="1936"/>
                    </a:lnTo>
                    <a:lnTo>
                      <a:pt x="2044" y="1957"/>
                    </a:lnTo>
                    <a:lnTo>
                      <a:pt x="2000" y="1977"/>
                    </a:lnTo>
                    <a:lnTo>
                      <a:pt x="1955" y="1993"/>
                    </a:lnTo>
                    <a:lnTo>
                      <a:pt x="1911" y="2006"/>
                    </a:lnTo>
                    <a:lnTo>
                      <a:pt x="1866" y="2018"/>
                    </a:lnTo>
                    <a:lnTo>
                      <a:pt x="1820" y="2026"/>
                    </a:lnTo>
                    <a:lnTo>
                      <a:pt x="1775" y="2032"/>
                    </a:lnTo>
                    <a:lnTo>
                      <a:pt x="1730" y="2035"/>
                    </a:lnTo>
                    <a:lnTo>
                      <a:pt x="1684" y="2037"/>
                    </a:lnTo>
                    <a:lnTo>
                      <a:pt x="1638" y="2037"/>
                    </a:lnTo>
                    <a:lnTo>
                      <a:pt x="1592" y="2035"/>
                    </a:lnTo>
                    <a:lnTo>
                      <a:pt x="1546" y="2030"/>
                    </a:lnTo>
                    <a:lnTo>
                      <a:pt x="1500" y="2025"/>
                    </a:lnTo>
                    <a:lnTo>
                      <a:pt x="1454" y="2018"/>
                    </a:lnTo>
                    <a:lnTo>
                      <a:pt x="1408" y="2008"/>
                    </a:lnTo>
                    <a:lnTo>
                      <a:pt x="1362" y="1999"/>
                    </a:lnTo>
                    <a:lnTo>
                      <a:pt x="1315" y="1988"/>
                    </a:lnTo>
                    <a:lnTo>
                      <a:pt x="1270" y="1975"/>
                    </a:lnTo>
                    <a:lnTo>
                      <a:pt x="1223" y="1962"/>
                    </a:lnTo>
                    <a:lnTo>
                      <a:pt x="1178" y="1947"/>
                    </a:lnTo>
                    <a:lnTo>
                      <a:pt x="1133" y="1932"/>
                    </a:lnTo>
                    <a:lnTo>
                      <a:pt x="1087" y="1917"/>
                    </a:lnTo>
                    <a:lnTo>
                      <a:pt x="1042" y="1900"/>
                    </a:lnTo>
                    <a:lnTo>
                      <a:pt x="997" y="1883"/>
                    </a:lnTo>
                    <a:lnTo>
                      <a:pt x="951" y="1867"/>
                    </a:lnTo>
                    <a:lnTo>
                      <a:pt x="906" y="1850"/>
                    </a:lnTo>
                    <a:lnTo>
                      <a:pt x="862" y="1833"/>
                    </a:lnTo>
                    <a:lnTo>
                      <a:pt x="817" y="1816"/>
                    </a:lnTo>
                    <a:lnTo>
                      <a:pt x="774" y="1799"/>
                    </a:lnTo>
                    <a:lnTo>
                      <a:pt x="730" y="1782"/>
                    </a:lnTo>
                    <a:lnTo>
                      <a:pt x="707" y="1772"/>
                    </a:lnTo>
                    <a:lnTo>
                      <a:pt x="684" y="1762"/>
                    </a:lnTo>
                    <a:lnTo>
                      <a:pt x="661" y="1751"/>
                    </a:lnTo>
                    <a:lnTo>
                      <a:pt x="639" y="1739"/>
                    </a:lnTo>
                    <a:lnTo>
                      <a:pt x="616" y="1726"/>
                    </a:lnTo>
                    <a:lnTo>
                      <a:pt x="594" y="1712"/>
                    </a:lnTo>
                    <a:lnTo>
                      <a:pt x="572" y="1697"/>
                    </a:lnTo>
                    <a:lnTo>
                      <a:pt x="550" y="1681"/>
                    </a:lnTo>
                    <a:lnTo>
                      <a:pt x="528" y="1665"/>
                    </a:lnTo>
                    <a:lnTo>
                      <a:pt x="507" y="1647"/>
                    </a:lnTo>
                    <a:lnTo>
                      <a:pt x="486" y="1629"/>
                    </a:lnTo>
                    <a:lnTo>
                      <a:pt x="465" y="1611"/>
                    </a:lnTo>
                    <a:lnTo>
                      <a:pt x="444" y="1592"/>
                    </a:lnTo>
                    <a:lnTo>
                      <a:pt x="425" y="1572"/>
                    </a:lnTo>
                    <a:lnTo>
                      <a:pt x="405" y="1552"/>
                    </a:lnTo>
                    <a:lnTo>
                      <a:pt x="385" y="1532"/>
                    </a:lnTo>
                    <a:lnTo>
                      <a:pt x="365" y="1511"/>
                    </a:lnTo>
                    <a:lnTo>
                      <a:pt x="346" y="1490"/>
                    </a:lnTo>
                    <a:lnTo>
                      <a:pt x="327" y="1468"/>
                    </a:lnTo>
                    <a:lnTo>
                      <a:pt x="309" y="1446"/>
                    </a:lnTo>
                    <a:lnTo>
                      <a:pt x="291" y="1424"/>
                    </a:lnTo>
                    <a:lnTo>
                      <a:pt x="274" y="1402"/>
                    </a:lnTo>
                    <a:lnTo>
                      <a:pt x="257" y="1379"/>
                    </a:lnTo>
                    <a:lnTo>
                      <a:pt x="239" y="1357"/>
                    </a:lnTo>
                    <a:lnTo>
                      <a:pt x="223" y="1334"/>
                    </a:lnTo>
                    <a:lnTo>
                      <a:pt x="207" y="1312"/>
                    </a:lnTo>
                    <a:lnTo>
                      <a:pt x="191" y="1290"/>
                    </a:lnTo>
                    <a:lnTo>
                      <a:pt x="176" y="1267"/>
                    </a:lnTo>
                    <a:lnTo>
                      <a:pt x="162" y="1245"/>
                    </a:lnTo>
                    <a:lnTo>
                      <a:pt x="148" y="1223"/>
                    </a:lnTo>
                    <a:lnTo>
                      <a:pt x="134" y="1201"/>
                    </a:lnTo>
                    <a:lnTo>
                      <a:pt x="120" y="1180"/>
                    </a:lnTo>
                    <a:lnTo>
                      <a:pt x="106" y="1157"/>
                    </a:lnTo>
                    <a:lnTo>
                      <a:pt x="94" y="1134"/>
                    </a:lnTo>
                    <a:lnTo>
                      <a:pt x="82" y="1111"/>
                    </a:lnTo>
                    <a:lnTo>
                      <a:pt x="71" y="1089"/>
                    </a:lnTo>
                    <a:lnTo>
                      <a:pt x="62" y="1067"/>
                    </a:lnTo>
                    <a:lnTo>
                      <a:pt x="53" y="1045"/>
                    </a:lnTo>
                    <a:lnTo>
                      <a:pt x="45" y="1024"/>
                    </a:lnTo>
                    <a:lnTo>
                      <a:pt x="37" y="1002"/>
                    </a:lnTo>
                    <a:lnTo>
                      <a:pt x="30" y="980"/>
                    </a:lnTo>
                    <a:lnTo>
                      <a:pt x="25" y="959"/>
                    </a:lnTo>
                    <a:lnTo>
                      <a:pt x="20" y="939"/>
                    </a:lnTo>
                    <a:lnTo>
                      <a:pt x="15" y="918"/>
                    </a:lnTo>
                    <a:lnTo>
                      <a:pt x="12" y="898"/>
                    </a:lnTo>
                    <a:lnTo>
                      <a:pt x="8" y="877"/>
                    </a:lnTo>
                    <a:lnTo>
                      <a:pt x="6" y="858"/>
                    </a:lnTo>
                    <a:lnTo>
                      <a:pt x="4" y="838"/>
                    </a:lnTo>
                    <a:lnTo>
                      <a:pt x="1" y="819"/>
                    </a:lnTo>
                    <a:lnTo>
                      <a:pt x="1" y="801"/>
                    </a:lnTo>
                    <a:lnTo>
                      <a:pt x="0" y="782"/>
                    </a:lnTo>
                    <a:lnTo>
                      <a:pt x="0" y="764"/>
                    </a:lnTo>
                    <a:lnTo>
                      <a:pt x="0" y="745"/>
                    </a:lnTo>
                    <a:lnTo>
                      <a:pt x="1" y="728"/>
                    </a:lnTo>
                    <a:lnTo>
                      <a:pt x="3" y="710"/>
                    </a:lnTo>
                    <a:lnTo>
                      <a:pt x="4" y="694"/>
                    </a:lnTo>
                    <a:lnTo>
                      <a:pt x="6" y="677"/>
                    </a:lnTo>
                    <a:lnTo>
                      <a:pt x="8" y="661"/>
                    </a:lnTo>
                    <a:lnTo>
                      <a:pt x="11" y="645"/>
                    </a:lnTo>
                    <a:lnTo>
                      <a:pt x="13" y="628"/>
                    </a:lnTo>
                    <a:lnTo>
                      <a:pt x="15" y="613"/>
                    </a:lnTo>
                    <a:lnTo>
                      <a:pt x="18" y="598"/>
                    </a:lnTo>
                    <a:lnTo>
                      <a:pt x="21" y="584"/>
                    </a:lnTo>
                    <a:lnTo>
                      <a:pt x="24" y="570"/>
                    </a:lnTo>
                    <a:lnTo>
                      <a:pt x="28" y="554"/>
                    </a:lnTo>
                    <a:lnTo>
                      <a:pt x="33" y="535"/>
                    </a:lnTo>
                    <a:lnTo>
                      <a:pt x="40" y="513"/>
                    </a:lnTo>
                    <a:lnTo>
                      <a:pt x="48" y="489"/>
                    </a:lnTo>
                    <a:lnTo>
                      <a:pt x="56" y="463"/>
                    </a:lnTo>
                    <a:lnTo>
                      <a:pt x="66" y="437"/>
                    </a:lnTo>
                    <a:lnTo>
                      <a:pt x="77" y="411"/>
                    </a:lnTo>
                    <a:lnTo>
                      <a:pt x="88" y="384"/>
                    </a:lnTo>
                    <a:lnTo>
                      <a:pt x="100" y="356"/>
                    </a:lnTo>
                    <a:lnTo>
                      <a:pt x="112" y="330"/>
                    </a:lnTo>
                    <a:lnTo>
                      <a:pt x="124" y="305"/>
                    </a:lnTo>
                    <a:lnTo>
                      <a:pt x="138" y="281"/>
                    </a:lnTo>
                    <a:lnTo>
                      <a:pt x="151" y="260"/>
                    </a:lnTo>
                    <a:lnTo>
                      <a:pt x="163" y="241"/>
                    </a:lnTo>
                    <a:lnTo>
                      <a:pt x="176" y="226"/>
                    </a:lnTo>
                    <a:lnTo>
                      <a:pt x="187" y="214"/>
                    </a:lnTo>
                    <a:lnTo>
                      <a:pt x="200" y="204"/>
                    </a:lnTo>
                    <a:lnTo>
                      <a:pt x="212" y="195"/>
                    </a:lnTo>
                    <a:lnTo>
                      <a:pt x="226" y="185"/>
                    </a:lnTo>
                    <a:lnTo>
                      <a:pt x="241" y="174"/>
                    </a:lnTo>
                    <a:lnTo>
                      <a:pt x="257" y="165"/>
                    </a:lnTo>
                    <a:lnTo>
                      <a:pt x="273" y="155"/>
                    </a:lnTo>
                    <a:lnTo>
                      <a:pt x="289" y="144"/>
                    </a:lnTo>
                    <a:lnTo>
                      <a:pt x="307" y="135"/>
                    </a:lnTo>
                    <a:lnTo>
                      <a:pt x="325" y="125"/>
                    </a:lnTo>
                    <a:lnTo>
                      <a:pt x="343" y="116"/>
                    </a:lnTo>
                    <a:lnTo>
                      <a:pt x="362" y="105"/>
                    </a:lnTo>
                    <a:lnTo>
                      <a:pt x="382" y="96"/>
                    </a:lnTo>
                    <a:lnTo>
                      <a:pt x="402" y="87"/>
                    </a:lnTo>
                    <a:lnTo>
                      <a:pt x="422" y="78"/>
                    </a:lnTo>
                    <a:lnTo>
                      <a:pt x="442" y="70"/>
                    </a:lnTo>
                    <a:lnTo>
                      <a:pt x="463" y="62"/>
                    </a:lnTo>
                    <a:lnTo>
                      <a:pt x="485" y="54"/>
                    </a:lnTo>
                    <a:lnTo>
                      <a:pt x="507" y="47"/>
                    </a:lnTo>
                    <a:lnTo>
                      <a:pt x="528" y="40"/>
                    </a:lnTo>
                    <a:lnTo>
                      <a:pt x="550" y="33"/>
                    </a:lnTo>
                    <a:lnTo>
                      <a:pt x="572" y="27"/>
                    </a:lnTo>
                    <a:lnTo>
                      <a:pt x="594" y="22"/>
                    </a:lnTo>
                    <a:lnTo>
                      <a:pt x="615" y="17"/>
                    </a:lnTo>
                    <a:lnTo>
                      <a:pt x="638" y="12"/>
                    </a:lnTo>
                    <a:lnTo>
                      <a:pt x="660" y="9"/>
                    </a:lnTo>
                    <a:lnTo>
                      <a:pt x="682" y="6"/>
                    </a:lnTo>
                    <a:lnTo>
                      <a:pt x="704" y="3"/>
                    </a:lnTo>
                    <a:lnTo>
                      <a:pt x="725" y="2"/>
                    </a:lnTo>
                    <a:lnTo>
                      <a:pt x="747" y="0"/>
                    </a:lnTo>
                    <a:lnTo>
                      <a:pt x="768" y="0"/>
                    </a:lnTo>
                    <a:lnTo>
                      <a:pt x="789" y="0"/>
                    </a:lnTo>
                    <a:lnTo>
                      <a:pt x="809" y="2"/>
                    </a:lnTo>
                    <a:lnTo>
                      <a:pt x="825" y="4"/>
                    </a:lnTo>
                    <a:lnTo>
                      <a:pt x="841" y="6"/>
                    </a:lnTo>
                    <a:lnTo>
                      <a:pt x="858" y="7"/>
                    </a:lnTo>
                    <a:lnTo>
                      <a:pt x="875" y="9"/>
                    </a:lnTo>
                    <a:lnTo>
                      <a:pt x="893" y="11"/>
                    </a:lnTo>
                    <a:lnTo>
                      <a:pt x="910" y="13"/>
                    </a:lnTo>
                    <a:lnTo>
                      <a:pt x="927" y="15"/>
                    </a:lnTo>
                    <a:lnTo>
                      <a:pt x="945" y="18"/>
                    </a:lnTo>
                    <a:lnTo>
                      <a:pt x="963" y="20"/>
                    </a:lnTo>
                    <a:lnTo>
                      <a:pt x="981" y="23"/>
                    </a:lnTo>
                    <a:lnTo>
                      <a:pt x="1000" y="26"/>
                    </a:lnTo>
                    <a:lnTo>
                      <a:pt x="1019" y="29"/>
                    </a:lnTo>
                    <a:lnTo>
                      <a:pt x="1037" y="32"/>
                    </a:lnTo>
                    <a:lnTo>
                      <a:pt x="1055" y="35"/>
                    </a:lnTo>
                    <a:lnTo>
                      <a:pt x="1074" y="38"/>
                    </a:lnTo>
                    <a:lnTo>
                      <a:pt x="1092" y="42"/>
                    </a:lnTo>
                    <a:lnTo>
                      <a:pt x="1111" y="46"/>
                    </a:lnTo>
                    <a:lnTo>
                      <a:pt x="1130" y="49"/>
                    </a:lnTo>
                    <a:lnTo>
                      <a:pt x="1148" y="53"/>
                    </a:lnTo>
                    <a:lnTo>
                      <a:pt x="1165" y="58"/>
                    </a:lnTo>
                    <a:lnTo>
                      <a:pt x="1183" y="62"/>
                    </a:lnTo>
                    <a:lnTo>
                      <a:pt x="1201" y="66"/>
                    </a:lnTo>
                    <a:lnTo>
                      <a:pt x="1217" y="71"/>
                    </a:lnTo>
                    <a:lnTo>
                      <a:pt x="1236" y="76"/>
                    </a:lnTo>
                    <a:lnTo>
                      <a:pt x="1251" y="81"/>
                    </a:lnTo>
                    <a:lnTo>
                      <a:pt x="1268" y="86"/>
                    </a:lnTo>
                    <a:lnTo>
                      <a:pt x="1283" y="91"/>
                    </a:lnTo>
                    <a:lnTo>
                      <a:pt x="1298" y="96"/>
                    </a:lnTo>
                    <a:lnTo>
                      <a:pt x="1313" y="102"/>
                    </a:lnTo>
                    <a:lnTo>
                      <a:pt x="1328" y="107"/>
                    </a:lnTo>
                    <a:lnTo>
                      <a:pt x="1341" y="113"/>
                    </a:lnTo>
                    <a:lnTo>
                      <a:pt x="1354" y="120"/>
                    </a:lnTo>
                    <a:lnTo>
                      <a:pt x="1393" y="136"/>
                    </a:lnTo>
                    <a:lnTo>
                      <a:pt x="1426" y="153"/>
                    </a:lnTo>
                    <a:lnTo>
                      <a:pt x="1456" y="171"/>
                    </a:lnTo>
                    <a:lnTo>
                      <a:pt x="1483" y="191"/>
                    </a:lnTo>
                    <a:lnTo>
                      <a:pt x="1506" y="210"/>
                    </a:lnTo>
                    <a:lnTo>
                      <a:pt x="1527" y="231"/>
                    </a:lnTo>
                    <a:lnTo>
                      <a:pt x="1544" y="254"/>
                    </a:lnTo>
                    <a:lnTo>
                      <a:pt x="1560" y="276"/>
                    </a:lnTo>
                    <a:lnTo>
                      <a:pt x="1574" y="298"/>
                    </a:lnTo>
                    <a:lnTo>
                      <a:pt x="1585" y="321"/>
                    </a:lnTo>
                    <a:lnTo>
                      <a:pt x="1597" y="345"/>
                    </a:lnTo>
                    <a:lnTo>
                      <a:pt x="1608" y="368"/>
                    </a:lnTo>
                    <a:lnTo>
                      <a:pt x="1617" y="394"/>
                    </a:lnTo>
                    <a:lnTo>
                      <a:pt x="1627" y="418"/>
                    </a:lnTo>
                    <a:lnTo>
                      <a:pt x="1636" y="443"/>
                    </a:lnTo>
                    <a:lnTo>
                      <a:pt x="1645" y="468"/>
                    </a:lnTo>
                    <a:lnTo>
                      <a:pt x="1651" y="484"/>
                    </a:lnTo>
                    <a:lnTo>
                      <a:pt x="1657" y="501"/>
                    </a:lnTo>
                    <a:lnTo>
                      <a:pt x="1663" y="516"/>
                    </a:lnTo>
                    <a:lnTo>
                      <a:pt x="1668" y="531"/>
                    </a:lnTo>
                    <a:lnTo>
                      <a:pt x="1673" y="546"/>
                    </a:lnTo>
                    <a:lnTo>
                      <a:pt x="1678" y="560"/>
                    </a:lnTo>
                    <a:lnTo>
                      <a:pt x="1683" y="574"/>
                    </a:lnTo>
                    <a:lnTo>
                      <a:pt x="1688" y="588"/>
                    </a:lnTo>
                    <a:lnTo>
                      <a:pt x="1692" y="601"/>
                    </a:lnTo>
                    <a:lnTo>
                      <a:pt x="1697" y="615"/>
                    </a:lnTo>
                    <a:lnTo>
                      <a:pt x="1701" y="627"/>
                    </a:lnTo>
                    <a:lnTo>
                      <a:pt x="1706" y="641"/>
                    </a:lnTo>
                    <a:lnTo>
                      <a:pt x="1710" y="654"/>
                    </a:lnTo>
                    <a:lnTo>
                      <a:pt x="1715" y="666"/>
                    </a:lnTo>
                    <a:lnTo>
                      <a:pt x="1719" y="678"/>
                    </a:lnTo>
                    <a:lnTo>
                      <a:pt x="1726" y="690"/>
                    </a:lnTo>
                    <a:lnTo>
                      <a:pt x="1730" y="701"/>
                    </a:lnTo>
                    <a:lnTo>
                      <a:pt x="1735" y="713"/>
                    </a:lnTo>
                    <a:lnTo>
                      <a:pt x="1741" y="724"/>
                    </a:lnTo>
                    <a:lnTo>
                      <a:pt x="1747" y="734"/>
                    </a:lnTo>
                    <a:lnTo>
                      <a:pt x="1753" y="745"/>
                    </a:lnTo>
                    <a:lnTo>
                      <a:pt x="1759" y="756"/>
                    </a:lnTo>
                    <a:lnTo>
                      <a:pt x="1765" y="767"/>
                    </a:lnTo>
                    <a:lnTo>
                      <a:pt x="1773" y="777"/>
                    </a:lnTo>
                    <a:lnTo>
                      <a:pt x="1780" y="787"/>
                    </a:lnTo>
                    <a:lnTo>
                      <a:pt x="1789" y="797"/>
                    </a:lnTo>
                    <a:lnTo>
                      <a:pt x="1797" y="806"/>
                    </a:lnTo>
                    <a:lnTo>
                      <a:pt x="1807" y="816"/>
                    </a:lnTo>
                    <a:lnTo>
                      <a:pt x="1816" y="825"/>
                    </a:lnTo>
                    <a:lnTo>
                      <a:pt x="1827" y="834"/>
                    </a:lnTo>
                    <a:lnTo>
                      <a:pt x="1838" y="843"/>
                    </a:lnTo>
                    <a:lnTo>
                      <a:pt x="1851" y="852"/>
                    </a:lnTo>
                    <a:lnTo>
                      <a:pt x="1862" y="860"/>
                    </a:lnTo>
                    <a:lnTo>
                      <a:pt x="1874" y="870"/>
                    </a:lnTo>
                    <a:lnTo>
                      <a:pt x="1886" y="881"/>
                    </a:lnTo>
                    <a:lnTo>
                      <a:pt x="1899" y="894"/>
                    </a:lnTo>
                    <a:lnTo>
                      <a:pt x="1913" y="907"/>
                    </a:lnTo>
                    <a:lnTo>
                      <a:pt x="1928" y="921"/>
                    </a:lnTo>
                    <a:lnTo>
                      <a:pt x="1942" y="936"/>
                    </a:lnTo>
                    <a:lnTo>
                      <a:pt x="1958" y="952"/>
                    </a:lnTo>
                    <a:lnTo>
                      <a:pt x="1974" y="968"/>
                    </a:lnTo>
                    <a:lnTo>
                      <a:pt x="1990" y="985"/>
                    </a:lnTo>
                    <a:lnTo>
                      <a:pt x="2006" y="1003"/>
                    </a:lnTo>
                    <a:lnTo>
                      <a:pt x="2021" y="1023"/>
                    </a:lnTo>
                    <a:lnTo>
                      <a:pt x="2037" y="1042"/>
                    </a:lnTo>
                    <a:lnTo>
                      <a:pt x="2054" y="1061"/>
                    </a:lnTo>
                    <a:lnTo>
                      <a:pt x="2069" y="1081"/>
                    </a:lnTo>
                    <a:lnTo>
                      <a:pt x="2084" y="1100"/>
                    </a:lnTo>
                    <a:lnTo>
                      <a:pt x="2101" y="1121"/>
                    </a:lnTo>
                    <a:lnTo>
                      <a:pt x="2116" y="1142"/>
                    </a:lnTo>
                    <a:lnTo>
                      <a:pt x="2131" y="1163"/>
                    </a:lnTo>
                    <a:lnTo>
                      <a:pt x="2145" y="1183"/>
                    </a:lnTo>
                    <a:lnTo>
                      <a:pt x="2159" y="1204"/>
                    </a:lnTo>
                    <a:lnTo>
                      <a:pt x="2172" y="1224"/>
                    </a:lnTo>
                    <a:lnTo>
                      <a:pt x="2185" y="1244"/>
                    </a:lnTo>
                    <a:lnTo>
                      <a:pt x="2197" y="1265"/>
                    </a:lnTo>
                    <a:lnTo>
                      <a:pt x="2208" y="1285"/>
                    </a:lnTo>
                    <a:lnTo>
                      <a:pt x="2220" y="1305"/>
                    </a:lnTo>
                    <a:lnTo>
                      <a:pt x="2229" y="1324"/>
                    </a:lnTo>
                    <a:lnTo>
                      <a:pt x="2237" y="1342"/>
                    </a:lnTo>
                    <a:lnTo>
                      <a:pt x="2245" y="1360"/>
                    </a:lnTo>
                    <a:lnTo>
                      <a:pt x="2251" y="1377"/>
                    </a:lnTo>
                    <a:lnTo>
                      <a:pt x="2257" y="1394"/>
                    </a:lnTo>
                    <a:lnTo>
                      <a:pt x="2261" y="1411"/>
                    </a:lnTo>
                    <a:lnTo>
                      <a:pt x="2263" y="1422"/>
                    </a:lnTo>
                    <a:lnTo>
                      <a:pt x="2267" y="1433"/>
                    </a:lnTo>
                    <a:lnTo>
                      <a:pt x="2271" y="1445"/>
                    </a:lnTo>
                    <a:lnTo>
                      <a:pt x="2275" y="1456"/>
                    </a:lnTo>
                    <a:lnTo>
                      <a:pt x="2280" y="1467"/>
                    </a:lnTo>
                    <a:lnTo>
                      <a:pt x="2285" y="1479"/>
                    </a:lnTo>
                    <a:lnTo>
                      <a:pt x="2291" y="1490"/>
                    </a:lnTo>
                    <a:lnTo>
                      <a:pt x="2298" y="1500"/>
                    </a:lnTo>
                    <a:lnTo>
                      <a:pt x="2305" y="1511"/>
                    </a:lnTo>
                    <a:lnTo>
                      <a:pt x="2312" y="1522"/>
                    </a:lnTo>
                    <a:lnTo>
                      <a:pt x="2321" y="1534"/>
                    </a:lnTo>
                    <a:lnTo>
                      <a:pt x="2330" y="1546"/>
                    </a:lnTo>
                    <a:lnTo>
                      <a:pt x="2340" y="1557"/>
                    </a:lnTo>
                    <a:lnTo>
                      <a:pt x="2350" y="1567"/>
                    </a:lnTo>
                    <a:lnTo>
                      <a:pt x="2361" y="1578"/>
                    </a:lnTo>
                    <a:lnTo>
                      <a:pt x="2372" y="1589"/>
                    </a:lnTo>
                    <a:lnTo>
                      <a:pt x="2384" y="1601"/>
                    </a:lnTo>
                    <a:lnTo>
                      <a:pt x="2396" y="1612"/>
                    </a:lnTo>
                    <a:lnTo>
                      <a:pt x="2408" y="1623"/>
                    </a:lnTo>
                    <a:lnTo>
                      <a:pt x="2422" y="1635"/>
                    </a:lnTo>
                    <a:lnTo>
                      <a:pt x="2436" y="1647"/>
                    </a:lnTo>
                    <a:lnTo>
                      <a:pt x="2450" y="1658"/>
                    </a:lnTo>
                    <a:lnTo>
                      <a:pt x="2466" y="1671"/>
                    </a:lnTo>
                    <a:lnTo>
                      <a:pt x="2482" y="1683"/>
                    </a:lnTo>
                    <a:lnTo>
                      <a:pt x="2499" y="1695"/>
                    </a:lnTo>
                    <a:lnTo>
                      <a:pt x="2516" y="1707"/>
                    </a:lnTo>
                    <a:lnTo>
                      <a:pt x="2533" y="1719"/>
                    </a:lnTo>
                    <a:lnTo>
                      <a:pt x="2552" y="1732"/>
                    </a:lnTo>
                    <a:lnTo>
                      <a:pt x="2570" y="1745"/>
                    </a:lnTo>
                    <a:lnTo>
                      <a:pt x="2590" y="1758"/>
                    </a:lnTo>
                    <a:lnTo>
                      <a:pt x="2610" y="1771"/>
                    </a:lnTo>
                    <a:lnTo>
                      <a:pt x="2631" y="1784"/>
                    </a:lnTo>
                    <a:lnTo>
                      <a:pt x="2639" y="1793"/>
                    </a:lnTo>
                    <a:lnTo>
                      <a:pt x="2644" y="1805"/>
                    </a:lnTo>
                    <a:lnTo>
                      <a:pt x="2646" y="1818"/>
                    </a:lnTo>
                    <a:lnTo>
                      <a:pt x="2645" y="1834"/>
                    </a:lnTo>
                    <a:lnTo>
                      <a:pt x="2643" y="1852"/>
                    </a:lnTo>
                    <a:lnTo>
                      <a:pt x="2637" y="1872"/>
                    </a:lnTo>
                    <a:lnTo>
                      <a:pt x="2631" y="1893"/>
                    </a:lnTo>
                    <a:lnTo>
                      <a:pt x="2622" y="1918"/>
                    </a:lnTo>
                    <a:lnTo>
                      <a:pt x="2611" y="1942"/>
                    </a:lnTo>
                    <a:lnTo>
                      <a:pt x="2600" y="1967"/>
                    </a:lnTo>
                    <a:lnTo>
                      <a:pt x="2586" y="1994"/>
                    </a:lnTo>
                    <a:lnTo>
                      <a:pt x="2571" y="2021"/>
                    </a:lnTo>
                    <a:lnTo>
                      <a:pt x="2555" y="2050"/>
                    </a:lnTo>
                    <a:lnTo>
                      <a:pt x="2539" y="2077"/>
                    </a:lnTo>
                    <a:lnTo>
                      <a:pt x="2522" y="2106"/>
                    </a:lnTo>
                    <a:lnTo>
                      <a:pt x="2504" y="2133"/>
                    </a:lnTo>
                    <a:lnTo>
                      <a:pt x="2486" y="2161"/>
                    </a:lnTo>
                    <a:lnTo>
                      <a:pt x="2468" y="2190"/>
                    </a:lnTo>
                    <a:lnTo>
                      <a:pt x="2449" y="2216"/>
                    </a:lnTo>
                    <a:lnTo>
                      <a:pt x="2431" y="2241"/>
                    </a:lnTo>
                    <a:lnTo>
                      <a:pt x="2414" y="2266"/>
                    </a:lnTo>
                    <a:lnTo>
                      <a:pt x="2396" y="2290"/>
                    </a:lnTo>
                    <a:lnTo>
                      <a:pt x="2380" y="2312"/>
                    </a:lnTo>
                    <a:lnTo>
                      <a:pt x="2364" y="2332"/>
                    </a:lnTo>
                    <a:lnTo>
                      <a:pt x="2350" y="2351"/>
                    </a:lnTo>
                    <a:lnTo>
                      <a:pt x="2335" y="2367"/>
                    </a:lnTo>
                    <a:lnTo>
                      <a:pt x="2323" y="2381"/>
                    </a:lnTo>
                    <a:lnTo>
                      <a:pt x="2312" y="2392"/>
                    </a:lnTo>
                    <a:lnTo>
                      <a:pt x="2303" y="2402"/>
                    </a:lnTo>
                    <a:lnTo>
                      <a:pt x="2296" y="2407"/>
                    </a:lnTo>
                    <a:lnTo>
                      <a:pt x="2291" y="2411"/>
                    </a:lnTo>
                    <a:lnTo>
                      <a:pt x="2288" y="2411"/>
                    </a:lnTo>
                    <a:lnTo>
                      <a:pt x="2289" y="2407"/>
                    </a:lnTo>
                    <a:lnTo>
                      <a:pt x="2293" y="2400"/>
                    </a:lnTo>
                    <a:lnTo>
                      <a:pt x="2301" y="2388"/>
                    </a:lnTo>
                    <a:lnTo>
                      <a:pt x="2312" y="2373"/>
                    </a:lnTo>
                    <a:lnTo>
                      <a:pt x="2326" y="2355"/>
                    </a:lnTo>
                    <a:lnTo>
                      <a:pt x="2343" y="2334"/>
                    </a:lnTo>
                    <a:lnTo>
                      <a:pt x="2360" y="2311"/>
                    </a:lnTo>
                    <a:lnTo>
                      <a:pt x="2379" y="2286"/>
                    </a:lnTo>
                    <a:lnTo>
                      <a:pt x="2398" y="2260"/>
                    </a:lnTo>
                    <a:lnTo>
                      <a:pt x="2418" y="2234"/>
                    </a:lnTo>
                    <a:lnTo>
                      <a:pt x="2437" y="2206"/>
                    </a:lnTo>
                    <a:lnTo>
                      <a:pt x="2456" y="2179"/>
                    </a:lnTo>
                    <a:lnTo>
                      <a:pt x="2474" y="2152"/>
                    </a:lnTo>
                    <a:lnTo>
                      <a:pt x="2490" y="2126"/>
                    </a:lnTo>
                    <a:lnTo>
                      <a:pt x="2504" y="2103"/>
                    </a:lnTo>
                    <a:lnTo>
                      <a:pt x="2515" y="2080"/>
                    </a:lnTo>
                    <a:lnTo>
                      <a:pt x="2520" y="2071"/>
                    </a:lnTo>
                    <a:lnTo>
                      <a:pt x="2527" y="2058"/>
                    </a:lnTo>
                    <a:lnTo>
                      <a:pt x="2535" y="2043"/>
                    </a:lnTo>
                    <a:lnTo>
                      <a:pt x="2545" y="2027"/>
                    </a:lnTo>
                    <a:lnTo>
                      <a:pt x="2554" y="2009"/>
                    </a:lnTo>
                    <a:lnTo>
                      <a:pt x="2565" y="1990"/>
                    </a:lnTo>
                    <a:lnTo>
                      <a:pt x="2575" y="1970"/>
                    </a:lnTo>
                    <a:lnTo>
                      <a:pt x="2586" y="1950"/>
                    </a:lnTo>
                    <a:lnTo>
                      <a:pt x="2595" y="1930"/>
                    </a:lnTo>
                    <a:lnTo>
                      <a:pt x="2604" y="1908"/>
                    </a:lnTo>
                    <a:lnTo>
                      <a:pt x="2611" y="1889"/>
                    </a:lnTo>
                    <a:lnTo>
                      <a:pt x="2617" y="1870"/>
                    </a:lnTo>
                    <a:lnTo>
                      <a:pt x="2620" y="1852"/>
                    </a:lnTo>
                    <a:lnTo>
                      <a:pt x="2621" y="1837"/>
                    </a:lnTo>
                    <a:lnTo>
                      <a:pt x="2620" y="1823"/>
                    </a:lnTo>
                    <a:lnTo>
                      <a:pt x="2615" y="1812"/>
                    </a:lnTo>
                    <a:lnTo>
                      <a:pt x="2611" y="1804"/>
                    </a:lnTo>
                    <a:lnTo>
                      <a:pt x="2605" y="1797"/>
                    </a:lnTo>
                    <a:lnTo>
                      <a:pt x="2598" y="1792"/>
                    </a:lnTo>
                    <a:lnTo>
                      <a:pt x="2590" y="1788"/>
                    </a:lnTo>
                    <a:lnTo>
                      <a:pt x="2580" y="1786"/>
                    </a:lnTo>
                    <a:lnTo>
                      <a:pt x="2573" y="1789"/>
                    </a:lnTo>
                    <a:lnTo>
                      <a:pt x="2567" y="1793"/>
                    </a:lnTo>
                    <a:lnTo>
                      <a:pt x="2561" y="1801"/>
                    </a:lnTo>
                    <a:lnTo>
                      <a:pt x="2557" y="1806"/>
                    </a:lnTo>
                    <a:lnTo>
                      <a:pt x="2555" y="1811"/>
                    </a:lnTo>
                    <a:lnTo>
                      <a:pt x="2552" y="1817"/>
                    </a:lnTo>
                    <a:lnTo>
                      <a:pt x="2548" y="1823"/>
                    </a:lnTo>
                    <a:lnTo>
                      <a:pt x="2546" y="1829"/>
                    </a:lnTo>
                    <a:lnTo>
                      <a:pt x="2544" y="1835"/>
                    </a:lnTo>
                    <a:lnTo>
                      <a:pt x="2541" y="1842"/>
                    </a:lnTo>
                    <a:lnTo>
                      <a:pt x="2539" y="1849"/>
                    </a:lnTo>
                    <a:lnTo>
                      <a:pt x="2537" y="1856"/>
                    </a:lnTo>
                    <a:lnTo>
                      <a:pt x="2537" y="1863"/>
                    </a:lnTo>
                    <a:lnTo>
                      <a:pt x="2535" y="1871"/>
                    </a:lnTo>
                    <a:lnTo>
                      <a:pt x="2534" y="1878"/>
                    </a:lnTo>
                    <a:lnTo>
                      <a:pt x="2534" y="1886"/>
                    </a:lnTo>
                    <a:lnTo>
                      <a:pt x="2534" y="1894"/>
                    </a:lnTo>
                    <a:lnTo>
                      <a:pt x="2534" y="1902"/>
                    </a:lnTo>
                    <a:lnTo>
                      <a:pt x="2535" y="1910"/>
                    </a:lnTo>
                    <a:lnTo>
                      <a:pt x="2531" y="1920"/>
                    </a:lnTo>
                    <a:lnTo>
                      <a:pt x="2525" y="1930"/>
                    </a:lnTo>
                    <a:lnTo>
                      <a:pt x="2515" y="1940"/>
                    </a:lnTo>
                    <a:lnTo>
                      <a:pt x="2504" y="1950"/>
                    </a:lnTo>
                    <a:lnTo>
                      <a:pt x="2492" y="1957"/>
                    </a:lnTo>
                    <a:lnTo>
                      <a:pt x="2480" y="1961"/>
                    </a:lnTo>
                    <a:lnTo>
                      <a:pt x="2469" y="1962"/>
                    </a:lnTo>
                    <a:lnTo>
                      <a:pt x="2460" y="1957"/>
                    </a:lnTo>
                    <a:lnTo>
                      <a:pt x="2459" y="1956"/>
                    </a:lnTo>
                    <a:lnTo>
                      <a:pt x="2457" y="1952"/>
                    </a:lnTo>
                    <a:lnTo>
                      <a:pt x="2453" y="1946"/>
                    </a:lnTo>
                    <a:lnTo>
                      <a:pt x="2450" y="1939"/>
                    </a:lnTo>
                    <a:lnTo>
                      <a:pt x="2445" y="1931"/>
                    </a:lnTo>
                    <a:lnTo>
                      <a:pt x="2439" y="1924"/>
                    </a:lnTo>
                    <a:lnTo>
                      <a:pt x="2434" y="1919"/>
                    </a:lnTo>
                    <a:lnTo>
                      <a:pt x="2428" y="1915"/>
                    </a:lnTo>
                    <a:lnTo>
                      <a:pt x="2423" y="1912"/>
                    </a:lnTo>
                    <a:lnTo>
                      <a:pt x="2420" y="1908"/>
                    </a:lnTo>
                    <a:lnTo>
                      <a:pt x="2418" y="1901"/>
                    </a:lnTo>
                    <a:lnTo>
                      <a:pt x="2416" y="1894"/>
                    </a:lnTo>
                    <a:lnTo>
                      <a:pt x="2414" y="1887"/>
                    </a:lnTo>
                    <a:lnTo>
                      <a:pt x="2411" y="1881"/>
                    </a:lnTo>
                    <a:lnTo>
                      <a:pt x="2408" y="1876"/>
                    </a:lnTo>
                    <a:lnTo>
                      <a:pt x="2403" y="1874"/>
                    </a:lnTo>
                    <a:lnTo>
                      <a:pt x="2397" y="1871"/>
                    </a:lnTo>
                    <a:lnTo>
                      <a:pt x="2393" y="1867"/>
                    </a:lnTo>
                    <a:lnTo>
                      <a:pt x="2390" y="1862"/>
                    </a:lnTo>
                    <a:lnTo>
                      <a:pt x="2387" y="1855"/>
                    </a:lnTo>
                    <a:lnTo>
                      <a:pt x="2385" y="1849"/>
                    </a:lnTo>
                    <a:lnTo>
                      <a:pt x="2381" y="1843"/>
                    </a:lnTo>
                    <a:lnTo>
                      <a:pt x="2376" y="1838"/>
                    </a:lnTo>
                    <a:lnTo>
                      <a:pt x="2369" y="1836"/>
                    </a:lnTo>
                    <a:lnTo>
                      <a:pt x="2362" y="1833"/>
                    </a:lnTo>
                    <a:lnTo>
                      <a:pt x="2358" y="1828"/>
                    </a:lnTo>
                    <a:lnTo>
                      <a:pt x="2355" y="1821"/>
                    </a:lnTo>
                    <a:lnTo>
                      <a:pt x="2352" y="1814"/>
                    </a:lnTo>
                    <a:lnTo>
                      <a:pt x="2350" y="1807"/>
                    </a:lnTo>
                    <a:lnTo>
                      <a:pt x="2347" y="1800"/>
                    </a:lnTo>
                    <a:lnTo>
                      <a:pt x="2343" y="1795"/>
                    </a:lnTo>
                    <a:lnTo>
                      <a:pt x="2335" y="1791"/>
                    </a:lnTo>
                    <a:lnTo>
                      <a:pt x="2328" y="1788"/>
                    </a:lnTo>
                    <a:lnTo>
                      <a:pt x="2324" y="1782"/>
                    </a:lnTo>
                    <a:lnTo>
                      <a:pt x="2321" y="1776"/>
                    </a:lnTo>
                    <a:lnTo>
                      <a:pt x="2320" y="1770"/>
                    </a:lnTo>
                    <a:lnTo>
                      <a:pt x="2318" y="1763"/>
                    </a:lnTo>
                    <a:lnTo>
                      <a:pt x="2315" y="1757"/>
                    </a:lnTo>
                    <a:lnTo>
                      <a:pt x="2310" y="1752"/>
                    </a:lnTo>
                    <a:lnTo>
                      <a:pt x="2303" y="1749"/>
                    </a:lnTo>
                    <a:lnTo>
                      <a:pt x="2296" y="1746"/>
                    </a:lnTo>
                    <a:lnTo>
                      <a:pt x="2292" y="1742"/>
                    </a:lnTo>
                    <a:lnTo>
                      <a:pt x="2290" y="1737"/>
                    </a:lnTo>
                    <a:lnTo>
                      <a:pt x="2290" y="1732"/>
                    </a:lnTo>
                    <a:lnTo>
                      <a:pt x="2289" y="1727"/>
                    </a:lnTo>
                    <a:lnTo>
                      <a:pt x="2287" y="1722"/>
                    </a:lnTo>
                    <a:lnTo>
                      <a:pt x="2283" y="1719"/>
                    </a:lnTo>
                    <a:lnTo>
                      <a:pt x="2275" y="1716"/>
                    </a:lnTo>
                    <a:lnTo>
                      <a:pt x="2267" y="1714"/>
                    </a:lnTo>
                    <a:lnTo>
                      <a:pt x="2263" y="1711"/>
                    </a:lnTo>
                    <a:lnTo>
                      <a:pt x="2261" y="1707"/>
                    </a:lnTo>
                    <a:lnTo>
                      <a:pt x="2260" y="1703"/>
                    </a:lnTo>
                    <a:lnTo>
                      <a:pt x="2260" y="1699"/>
                    </a:lnTo>
                    <a:lnTo>
                      <a:pt x="2259" y="1697"/>
                    </a:lnTo>
                    <a:lnTo>
                      <a:pt x="2257" y="1696"/>
                    </a:lnTo>
                    <a:lnTo>
                      <a:pt x="2252" y="1698"/>
                    </a:lnTo>
                    <a:lnTo>
                      <a:pt x="2246" y="1700"/>
                    </a:lnTo>
                    <a:lnTo>
                      <a:pt x="2242" y="1699"/>
                    </a:lnTo>
                    <a:lnTo>
                      <a:pt x="2238" y="1697"/>
                    </a:lnTo>
                    <a:lnTo>
                      <a:pt x="2237" y="1695"/>
                    </a:lnTo>
                    <a:lnTo>
                      <a:pt x="2235" y="1692"/>
                    </a:lnTo>
                    <a:lnTo>
                      <a:pt x="2235" y="1690"/>
                    </a:lnTo>
                    <a:lnTo>
                      <a:pt x="2234" y="1689"/>
                    </a:lnTo>
                    <a:lnTo>
                      <a:pt x="2233" y="1690"/>
                    </a:lnTo>
                    <a:lnTo>
                      <a:pt x="2235" y="1673"/>
                    </a:lnTo>
                    <a:lnTo>
                      <a:pt x="2236" y="1656"/>
                    </a:lnTo>
                    <a:lnTo>
                      <a:pt x="2235" y="1639"/>
                    </a:lnTo>
                    <a:lnTo>
                      <a:pt x="2235" y="1623"/>
                    </a:lnTo>
                    <a:lnTo>
                      <a:pt x="2233" y="1607"/>
                    </a:lnTo>
                    <a:lnTo>
                      <a:pt x="2231" y="1591"/>
                    </a:lnTo>
                    <a:lnTo>
                      <a:pt x="2229" y="1575"/>
                    </a:lnTo>
                    <a:lnTo>
                      <a:pt x="2226" y="1559"/>
                    </a:lnTo>
                    <a:lnTo>
                      <a:pt x="2223" y="1544"/>
                    </a:lnTo>
                    <a:lnTo>
                      <a:pt x="2220" y="1528"/>
                    </a:lnTo>
                    <a:lnTo>
                      <a:pt x="2215" y="1513"/>
                    </a:lnTo>
                    <a:lnTo>
                      <a:pt x="2213" y="1499"/>
                    </a:lnTo>
                    <a:lnTo>
                      <a:pt x="2209" y="1484"/>
                    </a:lnTo>
                    <a:lnTo>
                      <a:pt x="2207" y="1471"/>
                    </a:lnTo>
                    <a:lnTo>
                      <a:pt x="2205" y="1457"/>
                    </a:lnTo>
                    <a:lnTo>
                      <a:pt x="2203" y="1445"/>
                    </a:lnTo>
                    <a:lnTo>
                      <a:pt x="2201" y="1428"/>
                    </a:lnTo>
                    <a:lnTo>
                      <a:pt x="2198" y="1413"/>
                    </a:lnTo>
                    <a:lnTo>
                      <a:pt x="2193" y="1395"/>
                    </a:lnTo>
                    <a:lnTo>
                      <a:pt x="2188" y="1380"/>
                    </a:lnTo>
                    <a:lnTo>
                      <a:pt x="2182" y="1363"/>
                    </a:lnTo>
                    <a:lnTo>
                      <a:pt x="2175" y="1347"/>
                    </a:lnTo>
                    <a:lnTo>
                      <a:pt x="2168" y="1331"/>
                    </a:lnTo>
                    <a:lnTo>
                      <a:pt x="2160" y="1314"/>
                    </a:lnTo>
                    <a:lnTo>
                      <a:pt x="2152" y="1298"/>
                    </a:lnTo>
                    <a:lnTo>
                      <a:pt x="2142" y="1281"/>
                    </a:lnTo>
                    <a:lnTo>
                      <a:pt x="2133" y="1265"/>
                    </a:lnTo>
                    <a:lnTo>
                      <a:pt x="2123" y="1248"/>
                    </a:lnTo>
                    <a:lnTo>
                      <a:pt x="2112" y="1232"/>
                    </a:lnTo>
                    <a:lnTo>
                      <a:pt x="2101" y="1216"/>
                    </a:lnTo>
                    <a:lnTo>
                      <a:pt x="2089" y="1201"/>
                    </a:lnTo>
                    <a:lnTo>
                      <a:pt x="2077" y="1185"/>
                    </a:lnTo>
                    <a:lnTo>
                      <a:pt x="2066" y="1169"/>
                    </a:lnTo>
                    <a:lnTo>
                      <a:pt x="2054" y="1154"/>
                    </a:lnTo>
                    <a:lnTo>
                      <a:pt x="2042" y="1138"/>
                    </a:lnTo>
                    <a:lnTo>
                      <a:pt x="2030" y="1123"/>
                    </a:lnTo>
                    <a:lnTo>
                      <a:pt x="2018" y="1109"/>
                    </a:lnTo>
                    <a:lnTo>
                      <a:pt x="2006" y="1095"/>
                    </a:lnTo>
                    <a:lnTo>
                      <a:pt x="1994" y="1080"/>
                    </a:lnTo>
                    <a:lnTo>
                      <a:pt x="1982" y="1067"/>
                    </a:lnTo>
                    <a:lnTo>
                      <a:pt x="1969" y="1053"/>
                    </a:lnTo>
                    <a:lnTo>
                      <a:pt x="1957" y="1040"/>
                    </a:lnTo>
                    <a:lnTo>
                      <a:pt x="1946" y="1027"/>
                    </a:lnTo>
                    <a:lnTo>
                      <a:pt x="1935" y="1014"/>
                    </a:lnTo>
                    <a:lnTo>
                      <a:pt x="1924" y="1003"/>
                    </a:lnTo>
                    <a:lnTo>
                      <a:pt x="1914" y="991"/>
                    </a:lnTo>
                    <a:lnTo>
                      <a:pt x="1905" y="980"/>
                    </a:lnTo>
                    <a:lnTo>
                      <a:pt x="1895" y="970"/>
                    </a:lnTo>
                    <a:lnTo>
                      <a:pt x="1883" y="958"/>
                    </a:lnTo>
                    <a:lnTo>
                      <a:pt x="1869" y="948"/>
                    </a:lnTo>
                    <a:lnTo>
                      <a:pt x="1855" y="939"/>
                    </a:lnTo>
                    <a:lnTo>
                      <a:pt x="1839" y="932"/>
                    </a:lnTo>
                    <a:lnTo>
                      <a:pt x="1823" y="926"/>
                    </a:lnTo>
                    <a:lnTo>
                      <a:pt x="1806" y="920"/>
                    </a:lnTo>
                    <a:lnTo>
                      <a:pt x="1790" y="915"/>
                    </a:lnTo>
                    <a:lnTo>
                      <a:pt x="1773" y="910"/>
                    </a:lnTo>
                    <a:lnTo>
                      <a:pt x="1756" y="905"/>
                    </a:lnTo>
                    <a:lnTo>
                      <a:pt x="1739" y="900"/>
                    </a:lnTo>
                    <a:lnTo>
                      <a:pt x="1721" y="893"/>
                    </a:lnTo>
                    <a:lnTo>
                      <a:pt x="1705" y="885"/>
                    </a:lnTo>
                    <a:lnTo>
                      <a:pt x="1690" y="877"/>
                    </a:lnTo>
                    <a:lnTo>
                      <a:pt x="1676" y="866"/>
                    </a:lnTo>
                    <a:lnTo>
                      <a:pt x="1662" y="854"/>
                    </a:lnTo>
                    <a:lnTo>
                      <a:pt x="1650" y="840"/>
                    </a:lnTo>
                    <a:lnTo>
                      <a:pt x="1643" y="830"/>
                    </a:lnTo>
                    <a:lnTo>
                      <a:pt x="1637" y="819"/>
                    </a:lnTo>
                    <a:lnTo>
                      <a:pt x="1631" y="808"/>
                    </a:lnTo>
                    <a:lnTo>
                      <a:pt x="1625" y="796"/>
                    </a:lnTo>
                    <a:lnTo>
                      <a:pt x="1620" y="783"/>
                    </a:lnTo>
                    <a:lnTo>
                      <a:pt x="1616" y="772"/>
                    </a:lnTo>
                    <a:lnTo>
                      <a:pt x="1612" y="759"/>
                    </a:lnTo>
                    <a:lnTo>
                      <a:pt x="1608" y="745"/>
                    </a:lnTo>
                    <a:lnTo>
                      <a:pt x="1604" y="732"/>
                    </a:lnTo>
                    <a:lnTo>
                      <a:pt x="1599" y="718"/>
                    </a:lnTo>
                    <a:lnTo>
                      <a:pt x="1595" y="704"/>
                    </a:lnTo>
                    <a:lnTo>
                      <a:pt x="1591" y="690"/>
                    </a:lnTo>
                    <a:lnTo>
                      <a:pt x="1588" y="676"/>
                    </a:lnTo>
                    <a:lnTo>
                      <a:pt x="1583" y="662"/>
                    </a:lnTo>
                    <a:lnTo>
                      <a:pt x="1579" y="648"/>
                    </a:lnTo>
                    <a:lnTo>
                      <a:pt x="1575" y="634"/>
                    </a:lnTo>
                    <a:lnTo>
                      <a:pt x="1570" y="619"/>
                    </a:lnTo>
                    <a:lnTo>
                      <a:pt x="1565" y="605"/>
                    </a:lnTo>
                    <a:lnTo>
                      <a:pt x="1559" y="590"/>
                    </a:lnTo>
                    <a:lnTo>
                      <a:pt x="1553" y="577"/>
                    </a:lnTo>
                    <a:lnTo>
                      <a:pt x="1547" y="563"/>
                    </a:lnTo>
                    <a:lnTo>
                      <a:pt x="1540" y="550"/>
                    </a:lnTo>
                    <a:lnTo>
                      <a:pt x="1531" y="536"/>
                    </a:lnTo>
                    <a:lnTo>
                      <a:pt x="1522" y="523"/>
                    </a:lnTo>
                    <a:lnTo>
                      <a:pt x="1513" y="511"/>
                    </a:lnTo>
                    <a:lnTo>
                      <a:pt x="1502" y="497"/>
                    </a:lnTo>
                    <a:lnTo>
                      <a:pt x="1491" y="485"/>
                    </a:lnTo>
                    <a:lnTo>
                      <a:pt x="1477" y="474"/>
                    </a:lnTo>
                    <a:lnTo>
                      <a:pt x="1464" y="463"/>
                    </a:lnTo>
                    <a:lnTo>
                      <a:pt x="1449" y="452"/>
                    </a:lnTo>
                    <a:lnTo>
                      <a:pt x="1432" y="442"/>
                    </a:lnTo>
                    <a:lnTo>
                      <a:pt x="1415" y="433"/>
                    </a:lnTo>
                    <a:lnTo>
                      <a:pt x="1402" y="425"/>
                    </a:lnTo>
                    <a:lnTo>
                      <a:pt x="1388" y="418"/>
                    </a:lnTo>
                    <a:lnTo>
                      <a:pt x="1375" y="410"/>
                    </a:lnTo>
                    <a:lnTo>
                      <a:pt x="1362" y="401"/>
                    </a:lnTo>
                    <a:lnTo>
                      <a:pt x="1347" y="391"/>
                    </a:lnTo>
                    <a:lnTo>
                      <a:pt x="1333" y="382"/>
                    </a:lnTo>
                    <a:lnTo>
                      <a:pt x="1319" y="370"/>
                    </a:lnTo>
                    <a:lnTo>
                      <a:pt x="1305" y="360"/>
                    </a:lnTo>
                    <a:lnTo>
                      <a:pt x="1291" y="349"/>
                    </a:lnTo>
                    <a:lnTo>
                      <a:pt x="1277" y="338"/>
                    </a:lnTo>
                    <a:lnTo>
                      <a:pt x="1263" y="327"/>
                    </a:lnTo>
                    <a:lnTo>
                      <a:pt x="1248" y="315"/>
                    </a:lnTo>
                    <a:lnTo>
                      <a:pt x="1234" y="303"/>
                    </a:lnTo>
                    <a:lnTo>
                      <a:pt x="1218" y="292"/>
                    </a:lnTo>
                    <a:lnTo>
                      <a:pt x="1203" y="280"/>
                    </a:lnTo>
                    <a:lnTo>
                      <a:pt x="1188" y="268"/>
                    </a:lnTo>
                    <a:lnTo>
                      <a:pt x="1173" y="256"/>
                    </a:lnTo>
                    <a:lnTo>
                      <a:pt x="1158" y="244"/>
                    </a:lnTo>
                    <a:lnTo>
                      <a:pt x="1143" y="232"/>
                    </a:lnTo>
                    <a:lnTo>
                      <a:pt x="1128" y="221"/>
                    </a:lnTo>
                    <a:lnTo>
                      <a:pt x="1113" y="210"/>
                    </a:lnTo>
                    <a:lnTo>
                      <a:pt x="1096" y="199"/>
                    </a:lnTo>
                    <a:lnTo>
                      <a:pt x="1080" y="189"/>
                    </a:lnTo>
                    <a:lnTo>
                      <a:pt x="1065" y="178"/>
                    </a:lnTo>
                    <a:lnTo>
                      <a:pt x="1049" y="168"/>
                    </a:lnTo>
                    <a:lnTo>
                      <a:pt x="1033" y="159"/>
                    </a:lnTo>
                    <a:lnTo>
                      <a:pt x="1017" y="150"/>
                    </a:lnTo>
                    <a:lnTo>
                      <a:pt x="1001" y="142"/>
                    </a:lnTo>
                    <a:lnTo>
                      <a:pt x="984" y="134"/>
                    </a:lnTo>
                    <a:lnTo>
                      <a:pt x="968" y="127"/>
                    </a:lnTo>
                    <a:lnTo>
                      <a:pt x="951" y="121"/>
                    </a:lnTo>
                    <a:lnTo>
                      <a:pt x="935" y="115"/>
                    </a:lnTo>
                    <a:lnTo>
                      <a:pt x="919" y="111"/>
                    </a:lnTo>
                    <a:lnTo>
                      <a:pt x="903" y="109"/>
                    </a:lnTo>
                    <a:lnTo>
                      <a:pt x="887" y="106"/>
                    </a:lnTo>
                    <a:lnTo>
                      <a:pt x="872" y="104"/>
                    </a:lnTo>
                    <a:lnTo>
                      <a:pt x="856" y="101"/>
                    </a:lnTo>
                    <a:lnTo>
                      <a:pt x="841" y="98"/>
                    </a:lnTo>
                    <a:lnTo>
                      <a:pt x="826" y="96"/>
                    </a:lnTo>
                    <a:lnTo>
                      <a:pt x="812" y="94"/>
                    </a:lnTo>
                    <a:lnTo>
                      <a:pt x="797" y="91"/>
                    </a:lnTo>
                    <a:lnTo>
                      <a:pt x="783" y="89"/>
                    </a:lnTo>
                    <a:lnTo>
                      <a:pt x="768" y="87"/>
                    </a:lnTo>
                    <a:lnTo>
                      <a:pt x="754" y="86"/>
                    </a:lnTo>
                    <a:lnTo>
                      <a:pt x="739" y="84"/>
                    </a:lnTo>
                    <a:lnTo>
                      <a:pt x="725" y="83"/>
                    </a:lnTo>
                    <a:lnTo>
                      <a:pt x="710" y="83"/>
                    </a:lnTo>
                    <a:lnTo>
                      <a:pt x="696" y="82"/>
                    </a:lnTo>
                    <a:lnTo>
                      <a:pt x="682" y="83"/>
                    </a:lnTo>
                    <a:lnTo>
                      <a:pt x="668" y="83"/>
                    </a:lnTo>
                    <a:lnTo>
                      <a:pt x="654" y="83"/>
                    </a:lnTo>
                    <a:lnTo>
                      <a:pt x="639" y="85"/>
                    </a:lnTo>
                    <a:lnTo>
                      <a:pt x="625" y="87"/>
                    </a:lnTo>
                    <a:lnTo>
                      <a:pt x="609" y="90"/>
                    </a:lnTo>
                    <a:lnTo>
                      <a:pt x="594" y="93"/>
                    </a:lnTo>
                    <a:lnTo>
                      <a:pt x="580" y="97"/>
                    </a:lnTo>
                    <a:lnTo>
                      <a:pt x="565" y="102"/>
                    </a:lnTo>
                    <a:lnTo>
                      <a:pt x="550" y="107"/>
                    </a:lnTo>
                    <a:lnTo>
                      <a:pt x="535" y="113"/>
                    </a:lnTo>
                    <a:lnTo>
                      <a:pt x="519" y="121"/>
                    </a:lnTo>
                    <a:lnTo>
                      <a:pt x="503" y="129"/>
                    </a:lnTo>
                    <a:lnTo>
                      <a:pt x="486" y="137"/>
                    </a:lnTo>
                    <a:lnTo>
                      <a:pt x="470" y="146"/>
                    </a:lnTo>
                    <a:lnTo>
                      <a:pt x="454" y="156"/>
                    </a:lnTo>
                    <a:lnTo>
                      <a:pt x="437" y="168"/>
                    </a:lnTo>
                    <a:lnTo>
                      <a:pt x="421" y="180"/>
                    </a:lnTo>
                    <a:lnTo>
                      <a:pt x="405" y="192"/>
                    </a:lnTo>
                    <a:lnTo>
                      <a:pt x="390" y="204"/>
                    </a:lnTo>
                    <a:lnTo>
                      <a:pt x="375" y="217"/>
                    </a:lnTo>
                    <a:lnTo>
                      <a:pt x="360" y="231"/>
                    </a:lnTo>
                    <a:lnTo>
                      <a:pt x="348" y="246"/>
                    </a:lnTo>
                    <a:lnTo>
                      <a:pt x="335" y="259"/>
                    </a:lnTo>
                    <a:lnTo>
                      <a:pt x="322" y="274"/>
                    </a:lnTo>
                    <a:lnTo>
                      <a:pt x="311" y="288"/>
                    </a:lnTo>
                    <a:lnTo>
                      <a:pt x="300" y="303"/>
                    </a:lnTo>
                    <a:lnTo>
                      <a:pt x="289" y="319"/>
                    </a:lnTo>
                    <a:lnTo>
                      <a:pt x="280" y="335"/>
                    </a:lnTo>
                    <a:lnTo>
                      <a:pt x="271" y="350"/>
                    </a:lnTo>
                    <a:lnTo>
                      <a:pt x="262" y="367"/>
                    </a:lnTo>
                    <a:lnTo>
                      <a:pt x="254" y="384"/>
                    </a:lnTo>
                    <a:lnTo>
                      <a:pt x="245" y="401"/>
                    </a:lnTo>
                    <a:lnTo>
                      <a:pt x="238" y="418"/>
                    </a:lnTo>
                    <a:lnTo>
                      <a:pt x="231" y="436"/>
                    </a:lnTo>
                    <a:lnTo>
                      <a:pt x="225" y="454"/>
                    </a:lnTo>
                    <a:lnTo>
                      <a:pt x="219" y="471"/>
                    </a:lnTo>
                    <a:lnTo>
                      <a:pt x="213" y="490"/>
                    </a:lnTo>
                    <a:lnTo>
                      <a:pt x="208" y="509"/>
                    </a:lnTo>
                    <a:lnTo>
                      <a:pt x="203" y="528"/>
                    </a:lnTo>
                    <a:lnTo>
                      <a:pt x="198" y="547"/>
                    </a:lnTo>
                    <a:lnTo>
                      <a:pt x="195" y="566"/>
                    </a:lnTo>
                    <a:lnTo>
                      <a:pt x="191" y="586"/>
                    </a:lnTo>
                    <a:lnTo>
                      <a:pt x="187" y="606"/>
                    </a:lnTo>
                    <a:lnTo>
                      <a:pt x="185" y="626"/>
                    </a:lnTo>
                    <a:lnTo>
                      <a:pt x="182" y="647"/>
                    </a:lnTo>
                    <a:lnTo>
                      <a:pt x="180" y="668"/>
                    </a:lnTo>
                    <a:lnTo>
                      <a:pt x="178" y="689"/>
                    </a:lnTo>
                    <a:lnTo>
                      <a:pt x="176" y="706"/>
                    </a:lnTo>
                    <a:lnTo>
                      <a:pt x="176" y="722"/>
                    </a:lnTo>
                    <a:lnTo>
                      <a:pt x="176" y="740"/>
                    </a:lnTo>
                    <a:lnTo>
                      <a:pt x="175" y="757"/>
                    </a:lnTo>
                    <a:lnTo>
                      <a:pt x="175" y="775"/>
                    </a:lnTo>
                    <a:lnTo>
                      <a:pt x="175" y="793"/>
                    </a:lnTo>
                    <a:lnTo>
                      <a:pt x="176" y="810"/>
                    </a:lnTo>
                    <a:lnTo>
                      <a:pt x="177" y="827"/>
                    </a:lnTo>
                    <a:lnTo>
                      <a:pt x="178" y="843"/>
                    </a:lnTo>
                    <a:lnTo>
                      <a:pt x="178" y="861"/>
                    </a:lnTo>
                    <a:lnTo>
                      <a:pt x="180" y="878"/>
                    </a:lnTo>
                    <a:lnTo>
                      <a:pt x="182" y="897"/>
                    </a:lnTo>
                    <a:lnTo>
                      <a:pt x="184" y="913"/>
                    </a:lnTo>
                    <a:lnTo>
                      <a:pt x="186" y="931"/>
                    </a:lnTo>
                    <a:lnTo>
                      <a:pt x="189" y="947"/>
                    </a:lnTo>
                    <a:lnTo>
                      <a:pt x="192" y="964"/>
                    </a:lnTo>
                    <a:lnTo>
                      <a:pt x="195" y="980"/>
                    </a:lnTo>
                    <a:lnTo>
                      <a:pt x="198" y="997"/>
                    </a:lnTo>
                    <a:lnTo>
                      <a:pt x="202" y="1013"/>
                    </a:lnTo>
                    <a:lnTo>
                      <a:pt x="207" y="1030"/>
                    </a:lnTo>
                    <a:lnTo>
                      <a:pt x="211" y="1046"/>
                    </a:lnTo>
                    <a:lnTo>
                      <a:pt x="216" y="1062"/>
                    </a:lnTo>
                    <a:lnTo>
                      <a:pt x="221" y="1078"/>
                    </a:lnTo>
                    <a:lnTo>
                      <a:pt x="227" y="1093"/>
                    </a:lnTo>
                    <a:lnTo>
                      <a:pt x="233" y="1109"/>
                    </a:lnTo>
                    <a:lnTo>
                      <a:pt x="240" y="1124"/>
                    </a:lnTo>
                    <a:lnTo>
                      <a:pt x="246" y="1138"/>
                    </a:lnTo>
                    <a:lnTo>
                      <a:pt x="254" y="1154"/>
                    </a:lnTo>
                    <a:lnTo>
                      <a:pt x="262" y="1168"/>
                    </a:lnTo>
                    <a:lnTo>
                      <a:pt x="270" y="1182"/>
                    </a:lnTo>
                    <a:lnTo>
                      <a:pt x="278" y="1196"/>
                    </a:lnTo>
                    <a:lnTo>
                      <a:pt x="287" y="1209"/>
                    </a:lnTo>
                    <a:lnTo>
                      <a:pt x="299" y="1225"/>
                    </a:lnTo>
                    <a:lnTo>
                      <a:pt x="310" y="1242"/>
                    </a:lnTo>
                    <a:lnTo>
                      <a:pt x="321" y="1259"/>
                    </a:lnTo>
                    <a:lnTo>
                      <a:pt x="334" y="1278"/>
                    </a:lnTo>
                    <a:lnTo>
                      <a:pt x="346" y="1296"/>
                    </a:lnTo>
                    <a:lnTo>
                      <a:pt x="358" y="1314"/>
                    </a:lnTo>
                    <a:lnTo>
                      <a:pt x="372" y="1332"/>
                    </a:lnTo>
                    <a:lnTo>
                      <a:pt x="385" y="1351"/>
                    </a:lnTo>
                    <a:lnTo>
                      <a:pt x="399" y="1369"/>
                    </a:lnTo>
                    <a:lnTo>
                      <a:pt x="412" y="1388"/>
                    </a:lnTo>
                    <a:lnTo>
                      <a:pt x="426" y="1408"/>
                    </a:lnTo>
                    <a:lnTo>
                      <a:pt x="440" y="1426"/>
                    </a:lnTo>
                    <a:lnTo>
                      <a:pt x="454" y="1445"/>
                    </a:lnTo>
                    <a:lnTo>
                      <a:pt x="468" y="1464"/>
                    </a:lnTo>
                    <a:lnTo>
                      <a:pt x="483" y="1482"/>
                    </a:lnTo>
                    <a:lnTo>
                      <a:pt x="498" y="1499"/>
                    </a:lnTo>
                    <a:lnTo>
                      <a:pt x="513" y="1517"/>
                    </a:lnTo>
                    <a:lnTo>
                      <a:pt x="529" y="1535"/>
                    </a:lnTo>
                    <a:lnTo>
                      <a:pt x="545" y="1551"/>
                    </a:lnTo>
                    <a:lnTo>
                      <a:pt x="560" y="1568"/>
                    </a:lnTo>
                    <a:lnTo>
                      <a:pt x="576" y="1584"/>
                    </a:lnTo>
                    <a:lnTo>
                      <a:pt x="592" y="1599"/>
                    </a:lnTo>
                    <a:lnTo>
                      <a:pt x="608" y="1613"/>
                    </a:lnTo>
                    <a:lnTo>
                      <a:pt x="625" y="1627"/>
                    </a:lnTo>
                    <a:lnTo>
                      <a:pt x="642" y="1639"/>
                    </a:lnTo>
                    <a:lnTo>
                      <a:pt x="658" y="1652"/>
                    </a:lnTo>
                    <a:lnTo>
                      <a:pt x="675" y="1664"/>
                    </a:lnTo>
                    <a:lnTo>
                      <a:pt x="692" y="1674"/>
                    </a:lnTo>
                    <a:lnTo>
                      <a:pt x="709" y="1683"/>
                    </a:lnTo>
                    <a:lnTo>
                      <a:pt x="726" y="1692"/>
                    </a:lnTo>
                    <a:lnTo>
                      <a:pt x="745" y="1698"/>
                    </a:lnTo>
                    <a:lnTo>
                      <a:pt x="763" y="1704"/>
                    </a:lnTo>
                    <a:lnTo>
                      <a:pt x="788" y="1712"/>
                    </a:lnTo>
                    <a:lnTo>
                      <a:pt x="813" y="1719"/>
                    </a:lnTo>
                    <a:lnTo>
                      <a:pt x="839" y="1727"/>
                    </a:lnTo>
                    <a:lnTo>
                      <a:pt x="866" y="1734"/>
                    </a:lnTo>
                    <a:lnTo>
                      <a:pt x="891" y="1742"/>
                    </a:lnTo>
                    <a:lnTo>
                      <a:pt x="917" y="1749"/>
                    </a:lnTo>
                    <a:lnTo>
                      <a:pt x="943" y="1756"/>
                    </a:lnTo>
                    <a:lnTo>
                      <a:pt x="968" y="1763"/>
                    </a:lnTo>
                    <a:lnTo>
                      <a:pt x="994" y="1770"/>
                    </a:lnTo>
                    <a:lnTo>
                      <a:pt x="1020" y="1777"/>
                    </a:lnTo>
                    <a:lnTo>
                      <a:pt x="1045" y="1783"/>
                    </a:lnTo>
                    <a:lnTo>
                      <a:pt x="1070" y="1791"/>
                    </a:lnTo>
                    <a:lnTo>
                      <a:pt x="1096" y="1798"/>
                    </a:lnTo>
                    <a:lnTo>
                      <a:pt x="1122" y="1805"/>
                    </a:lnTo>
                    <a:lnTo>
                      <a:pt x="1148" y="1812"/>
                    </a:lnTo>
                    <a:lnTo>
                      <a:pt x="1173" y="1818"/>
                    </a:lnTo>
                    <a:lnTo>
                      <a:pt x="1198" y="1825"/>
                    </a:lnTo>
                    <a:lnTo>
                      <a:pt x="1224" y="1832"/>
                    </a:lnTo>
                    <a:lnTo>
                      <a:pt x="1251" y="1839"/>
                    </a:lnTo>
                    <a:lnTo>
                      <a:pt x="1275" y="1846"/>
                    </a:lnTo>
                    <a:lnTo>
                      <a:pt x="1301" y="1853"/>
                    </a:lnTo>
                    <a:lnTo>
                      <a:pt x="1327" y="1860"/>
                    </a:lnTo>
                    <a:lnTo>
                      <a:pt x="1352" y="1867"/>
                    </a:lnTo>
                    <a:lnTo>
                      <a:pt x="1379" y="1874"/>
                    </a:lnTo>
                    <a:lnTo>
                      <a:pt x="1404" y="1882"/>
                    </a:lnTo>
                    <a:lnTo>
                      <a:pt x="1430" y="1889"/>
                    </a:lnTo>
                    <a:lnTo>
                      <a:pt x="1456" y="1897"/>
                    </a:lnTo>
                    <a:lnTo>
                      <a:pt x="1483" y="1905"/>
                    </a:lnTo>
                    <a:lnTo>
                      <a:pt x="1509" y="1913"/>
                    </a:lnTo>
                    <a:lnTo>
                      <a:pt x="1535" y="1922"/>
                    </a:lnTo>
                    <a:lnTo>
                      <a:pt x="1561" y="1931"/>
                    </a:lnTo>
                    <a:lnTo>
                      <a:pt x="1587" y="1939"/>
                    </a:lnTo>
                    <a:lnTo>
                      <a:pt x="1604" y="1945"/>
                    </a:lnTo>
                    <a:lnTo>
                      <a:pt x="1620" y="1948"/>
                    </a:lnTo>
                    <a:lnTo>
                      <a:pt x="1635" y="1952"/>
                    </a:lnTo>
                    <a:lnTo>
                      <a:pt x="1651" y="1955"/>
                    </a:lnTo>
                    <a:lnTo>
                      <a:pt x="1667" y="1957"/>
                    </a:lnTo>
                    <a:lnTo>
                      <a:pt x="1683" y="1958"/>
                    </a:lnTo>
                    <a:lnTo>
                      <a:pt x="1700" y="1960"/>
                    </a:lnTo>
                    <a:lnTo>
                      <a:pt x="1716" y="1960"/>
                    </a:lnTo>
                    <a:lnTo>
                      <a:pt x="1733" y="1960"/>
                    </a:lnTo>
                    <a:lnTo>
                      <a:pt x="1750" y="1958"/>
                    </a:lnTo>
                    <a:lnTo>
                      <a:pt x="1767" y="1957"/>
                    </a:lnTo>
                    <a:lnTo>
                      <a:pt x="1783" y="1955"/>
                    </a:lnTo>
                    <a:lnTo>
                      <a:pt x="1799" y="1953"/>
                    </a:lnTo>
                    <a:lnTo>
                      <a:pt x="1816" y="1950"/>
                    </a:lnTo>
                    <a:lnTo>
                      <a:pt x="1833" y="1947"/>
                    </a:lnTo>
                    <a:lnTo>
                      <a:pt x="1850" y="1943"/>
                    </a:lnTo>
                    <a:lnTo>
                      <a:pt x="1866" y="1939"/>
                    </a:lnTo>
                    <a:lnTo>
                      <a:pt x="1882" y="1934"/>
                    </a:lnTo>
                    <a:lnTo>
                      <a:pt x="1898" y="1929"/>
                    </a:lnTo>
                    <a:lnTo>
                      <a:pt x="1914" y="1924"/>
                    </a:lnTo>
                    <a:lnTo>
                      <a:pt x="1930" y="1918"/>
                    </a:lnTo>
                    <a:lnTo>
                      <a:pt x="1946" y="1910"/>
                    </a:lnTo>
                    <a:lnTo>
                      <a:pt x="1961" y="1904"/>
                    </a:lnTo>
                    <a:lnTo>
                      <a:pt x="1977" y="1897"/>
                    </a:lnTo>
                    <a:lnTo>
                      <a:pt x="1992" y="1889"/>
                    </a:lnTo>
                    <a:lnTo>
                      <a:pt x="2007" y="1882"/>
                    </a:lnTo>
                    <a:lnTo>
                      <a:pt x="2022" y="1874"/>
                    </a:lnTo>
                    <a:lnTo>
                      <a:pt x="2036" y="1867"/>
                    </a:lnTo>
                    <a:lnTo>
                      <a:pt x="2050" y="1859"/>
                    </a:lnTo>
                    <a:lnTo>
                      <a:pt x="2064" y="1850"/>
                    </a:lnTo>
                    <a:lnTo>
                      <a:pt x="2077" y="1841"/>
                    </a:lnTo>
                    <a:lnTo>
                      <a:pt x="2090" y="1833"/>
                    </a:lnTo>
                    <a:lnTo>
                      <a:pt x="2101" y="1825"/>
                    </a:lnTo>
                    <a:lnTo>
                      <a:pt x="2110" y="1816"/>
                    </a:lnTo>
                    <a:lnTo>
                      <a:pt x="2118" y="1807"/>
                    </a:lnTo>
                    <a:lnTo>
                      <a:pt x="2125" y="1797"/>
                    </a:lnTo>
                    <a:lnTo>
                      <a:pt x="2132" y="1785"/>
                    </a:lnTo>
                    <a:lnTo>
                      <a:pt x="2138" y="1775"/>
                    </a:lnTo>
                    <a:lnTo>
                      <a:pt x="2145" y="1764"/>
                    </a:lnTo>
                    <a:lnTo>
                      <a:pt x="2151" y="1754"/>
                    </a:lnTo>
                    <a:lnTo>
                      <a:pt x="2158" y="1745"/>
                    </a:lnTo>
                    <a:lnTo>
                      <a:pt x="2165" y="1735"/>
                    </a:lnTo>
                    <a:lnTo>
                      <a:pt x="2173" y="1727"/>
                    </a:lnTo>
                    <a:lnTo>
                      <a:pt x="2181" y="1720"/>
                    </a:lnTo>
                    <a:lnTo>
                      <a:pt x="2191" y="1714"/>
                    </a:lnTo>
                    <a:lnTo>
                      <a:pt x="2201" y="1710"/>
                    </a:lnTo>
                    <a:lnTo>
                      <a:pt x="2213" y="1707"/>
                    </a:lnTo>
                    <a:lnTo>
                      <a:pt x="2227" y="1706"/>
                    </a:lnTo>
                    <a:lnTo>
                      <a:pt x="2235" y="1707"/>
                    </a:lnTo>
                    <a:lnTo>
                      <a:pt x="2243" y="1707"/>
                    </a:lnTo>
                    <a:lnTo>
                      <a:pt x="2250" y="1709"/>
                    </a:lnTo>
                    <a:lnTo>
                      <a:pt x="2256" y="1712"/>
                    </a:lnTo>
                    <a:lnTo>
                      <a:pt x="2261" y="1715"/>
                    </a:lnTo>
                    <a:lnTo>
                      <a:pt x="2266" y="1720"/>
                    </a:lnTo>
                    <a:lnTo>
                      <a:pt x="2269" y="1727"/>
                    </a:lnTo>
                    <a:lnTo>
                      <a:pt x="2272" y="1735"/>
                    </a:lnTo>
                    <a:lnTo>
                      <a:pt x="2276" y="1744"/>
                    </a:lnTo>
                    <a:lnTo>
                      <a:pt x="2282" y="1753"/>
                    </a:lnTo>
                    <a:lnTo>
                      <a:pt x="2290" y="1760"/>
                    </a:lnTo>
                    <a:lnTo>
                      <a:pt x="2298" y="1768"/>
                    </a:lnTo>
                    <a:lnTo>
                      <a:pt x="2307" y="1775"/>
                    </a:lnTo>
                    <a:lnTo>
                      <a:pt x="2315" y="1783"/>
                    </a:lnTo>
                    <a:lnTo>
                      <a:pt x="2320" y="1793"/>
                    </a:lnTo>
                    <a:lnTo>
                      <a:pt x="2323" y="1803"/>
                    </a:lnTo>
                    <a:lnTo>
                      <a:pt x="2325" y="1814"/>
                    </a:lnTo>
                    <a:lnTo>
                      <a:pt x="2330" y="1822"/>
                    </a:lnTo>
                    <a:lnTo>
                      <a:pt x="2337" y="1829"/>
                    </a:lnTo>
                    <a:lnTo>
                      <a:pt x="2346" y="1837"/>
                    </a:lnTo>
                    <a:lnTo>
                      <a:pt x="2354" y="1844"/>
                    </a:lnTo>
                    <a:lnTo>
                      <a:pt x="2360" y="1853"/>
                    </a:lnTo>
                    <a:lnTo>
                      <a:pt x="2365" y="1863"/>
                    </a:lnTo>
                    <a:lnTo>
                      <a:pt x="2367" y="1874"/>
                    </a:lnTo>
                    <a:lnTo>
                      <a:pt x="2368" y="1881"/>
                    </a:lnTo>
                    <a:lnTo>
                      <a:pt x="2369" y="1887"/>
                    </a:lnTo>
                    <a:lnTo>
                      <a:pt x="2371" y="1894"/>
                    </a:lnTo>
                    <a:lnTo>
                      <a:pt x="2374" y="1900"/>
                    </a:lnTo>
                    <a:lnTo>
                      <a:pt x="2377" y="1906"/>
                    </a:lnTo>
                    <a:lnTo>
                      <a:pt x="2380" y="1912"/>
                    </a:lnTo>
                    <a:lnTo>
                      <a:pt x="2384" y="1920"/>
                    </a:lnTo>
                    <a:lnTo>
                      <a:pt x="2387" y="1925"/>
                    </a:lnTo>
                    <a:lnTo>
                      <a:pt x="2391" y="1931"/>
                    </a:lnTo>
                    <a:lnTo>
                      <a:pt x="2395" y="1937"/>
                    </a:lnTo>
                    <a:lnTo>
                      <a:pt x="2399" y="1942"/>
                    </a:lnTo>
                    <a:lnTo>
                      <a:pt x="2403" y="1947"/>
                    </a:lnTo>
                    <a:lnTo>
                      <a:pt x="2407" y="1952"/>
                    </a:lnTo>
                    <a:lnTo>
                      <a:pt x="2410" y="1957"/>
                    </a:lnTo>
                    <a:lnTo>
                      <a:pt x="2413" y="1962"/>
                    </a:lnTo>
                    <a:lnTo>
                      <a:pt x="2416" y="1966"/>
                    </a:lnTo>
                    <a:lnTo>
                      <a:pt x="2415" y="1977"/>
                    </a:lnTo>
                    <a:lnTo>
                      <a:pt x="2411" y="1986"/>
                    </a:lnTo>
                    <a:lnTo>
                      <a:pt x="2404" y="1993"/>
                    </a:lnTo>
                    <a:lnTo>
                      <a:pt x="2394" y="1999"/>
                    </a:lnTo>
                    <a:lnTo>
                      <a:pt x="2382" y="2003"/>
                    </a:lnTo>
                    <a:lnTo>
                      <a:pt x="2369" y="2005"/>
                    </a:lnTo>
                    <a:lnTo>
                      <a:pt x="2354" y="2006"/>
                    </a:lnTo>
                    <a:lnTo>
                      <a:pt x="2337" y="2005"/>
                    </a:lnTo>
                    <a:lnTo>
                      <a:pt x="2321" y="2002"/>
                    </a:lnTo>
                    <a:lnTo>
                      <a:pt x="2306" y="1997"/>
                    </a:lnTo>
                    <a:lnTo>
                      <a:pt x="2291" y="1992"/>
                    </a:lnTo>
                    <a:lnTo>
                      <a:pt x="2278" y="1984"/>
                    </a:lnTo>
                    <a:lnTo>
                      <a:pt x="2267" y="1975"/>
                    </a:lnTo>
                    <a:lnTo>
                      <a:pt x="2259" y="1965"/>
                    </a:lnTo>
                    <a:lnTo>
                      <a:pt x="2253" y="1954"/>
                    </a:lnTo>
                    <a:lnTo>
                      <a:pt x="2251" y="1940"/>
                    </a:lnTo>
                    <a:close/>
                  </a:path>
                </a:pathLst>
              </a:custGeom>
              <a:solidFill>
                <a:srgbClr val="E532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96" name="Freeform 504">
                <a:extLst>
                  <a:ext uri="{FF2B5EF4-FFF2-40B4-BE49-F238E27FC236}">
                    <a16:creationId xmlns:a16="http://schemas.microsoft.com/office/drawing/2014/main" id="{FE33E1EF-A8F6-ABB9-619F-C4CED5B07FB8}"/>
                  </a:ext>
                </a:extLst>
              </p:cNvPr>
              <p:cNvSpPr>
                <a:spLocks/>
              </p:cNvSpPr>
              <p:nvPr/>
            </p:nvSpPr>
            <p:spPr bwMode="auto">
              <a:xfrm>
                <a:off x="1937" y="3016"/>
                <a:ext cx="28" cy="23"/>
              </a:xfrm>
              <a:custGeom>
                <a:avLst/>
                <a:gdLst>
                  <a:gd name="T0" fmla="*/ 6 w 84"/>
                  <a:gd name="T1" fmla="*/ 16 h 71"/>
                  <a:gd name="T2" fmla="*/ 7 w 84"/>
                  <a:gd name="T3" fmla="*/ 16 h 71"/>
                  <a:gd name="T4" fmla="*/ 17 w 84"/>
                  <a:gd name="T5" fmla="*/ 10 h 71"/>
                  <a:gd name="T6" fmla="*/ 28 w 84"/>
                  <a:gd name="T7" fmla="*/ 8 h 71"/>
                  <a:gd name="T8" fmla="*/ 40 w 84"/>
                  <a:gd name="T9" fmla="*/ 10 h 71"/>
                  <a:gd name="T10" fmla="*/ 52 w 84"/>
                  <a:gd name="T11" fmla="*/ 15 h 71"/>
                  <a:gd name="T12" fmla="*/ 62 w 84"/>
                  <a:gd name="T13" fmla="*/ 23 h 71"/>
                  <a:gd name="T14" fmla="*/ 70 w 84"/>
                  <a:gd name="T15" fmla="*/ 36 h 71"/>
                  <a:gd name="T16" fmla="*/ 75 w 84"/>
                  <a:gd name="T17" fmla="*/ 53 h 71"/>
                  <a:gd name="T18" fmla="*/ 76 w 84"/>
                  <a:gd name="T19" fmla="*/ 71 h 71"/>
                  <a:gd name="T20" fmla="*/ 84 w 84"/>
                  <a:gd name="T21" fmla="*/ 71 h 71"/>
                  <a:gd name="T22" fmla="*/ 83 w 84"/>
                  <a:gd name="T23" fmla="*/ 52 h 71"/>
                  <a:gd name="T24" fmla="*/ 76 w 84"/>
                  <a:gd name="T25" fmla="*/ 33 h 71"/>
                  <a:gd name="T26" fmla="*/ 68 w 84"/>
                  <a:gd name="T27" fmla="*/ 19 h 71"/>
                  <a:gd name="T28" fmla="*/ 56 w 84"/>
                  <a:gd name="T29" fmla="*/ 9 h 71"/>
                  <a:gd name="T30" fmla="*/ 41 w 84"/>
                  <a:gd name="T31" fmla="*/ 2 h 71"/>
                  <a:gd name="T32" fmla="*/ 28 w 84"/>
                  <a:gd name="T33" fmla="*/ 0 h 71"/>
                  <a:gd name="T34" fmla="*/ 14 w 84"/>
                  <a:gd name="T35" fmla="*/ 2 h 71"/>
                  <a:gd name="T36" fmla="*/ 1 w 84"/>
                  <a:gd name="T37" fmla="*/ 10 h 71"/>
                  <a:gd name="T38" fmla="*/ 2 w 84"/>
                  <a:gd name="T39" fmla="*/ 10 h 71"/>
                  <a:gd name="T40" fmla="*/ 1 w 84"/>
                  <a:gd name="T41" fmla="*/ 10 h 71"/>
                  <a:gd name="T42" fmla="*/ 0 w 84"/>
                  <a:gd name="T43" fmla="*/ 13 h 71"/>
                  <a:gd name="T44" fmla="*/ 2 w 84"/>
                  <a:gd name="T45" fmla="*/ 15 h 71"/>
                  <a:gd name="T46" fmla="*/ 4 w 84"/>
                  <a:gd name="T47" fmla="*/ 17 h 71"/>
                  <a:gd name="T48" fmla="*/ 7 w 84"/>
                  <a:gd name="T49" fmla="*/ 16 h 71"/>
                  <a:gd name="T50" fmla="*/ 6 w 84"/>
                  <a:gd name="T51"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71">
                    <a:moveTo>
                      <a:pt x="6" y="16"/>
                    </a:moveTo>
                    <a:lnTo>
                      <a:pt x="7" y="16"/>
                    </a:lnTo>
                    <a:lnTo>
                      <a:pt x="17" y="10"/>
                    </a:lnTo>
                    <a:lnTo>
                      <a:pt x="28" y="8"/>
                    </a:lnTo>
                    <a:lnTo>
                      <a:pt x="40" y="10"/>
                    </a:lnTo>
                    <a:lnTo>
                      <a:pt x="52" y="15"/>
                    </a:lnTo>
                    <a:lnTo>
                      <a:pt x="62" y="23"/>
                    </a:lnTo>
                    <a:lnTo>
                      <a:pt x="70" y="36"/>
                    </a:lnTo>
                    <a:lnTo>
                      <a:pt x="75" y="53"/>
                    </a:lnTo>
                    <a:lnTo>
                      <a:pt x="76" y="71"/>
                    </a:lnTo>
                    <a:lnTo>
                      <a:pt x="84" y="71"/>
                    </a:lnTo>
                    <a:lnTo>
                      <a:pt x="83" y="52"/>
                    </a:lnTo>
                    <a:lnTo>
                      <a:pt x="76" y="33"/>
                    </a:lnTo>
                    <a:lnTo>
                      <a:pt x="68" y="19"/>
                    </a:lnTo>
                    <a:lnTo>
                      <a:pt x="56" y="9"/>
                    </a:lnTo>
                    <a:lnTo>
                      <a:pt x="41" y="2"/>
                    </a:lnTo>
                    <a:lnTo>
                      <a:pt x="28" y="0"/>
                    </a:lnTo>
                    <a:lnTo>
                      <a:pt x="14" y="2"/>
                    </a:lnTo>
                    <a:lnTo>
                      <a:pt x="1" y="10"/>
                    </a:lnTo>
                    <a:lnTo>
                      <a:pt x="2" y="10"/>
                    </a:lnTo>
                    <a:lnTo>
                      <a:pt x="1" y="10"/>
                    </a:lnTo>
                    <a:lnTo>
                      <a:pt x="0" y="13"/>
                    </a:lnTo>
                    <a:lnTo>
                      <a:pt x="2" y="15"/>
                    </a:lnTo>
                    <a:lnTo>
                      <a:pt x="4" y="17"/>
                    </a:lnTo>
                    <a:lnTo>
                      <a:pt x="7" y="16"/>
                    </a:lnTo>
                    <a:lnTo>
                      <a:pt x="6" y="16"/>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97" name="Freeform 505">
                <a:extLst>
                  <a:ext uri="{FF2B5EF4-FFF2-40B4-BE49-F238E27FC236}">
                    <a16:creationId xmlns:a16="http://schemas.microsoft.com/office/drawing/2014/main" id="{0FB18189-61BB-CE40-3EC4-E2CC44B722D0}"/>
                  </a:ext>
                </a:extLst>
              </p:cNvPr>
              <p:cNvSpPr>
                <a:spLocks/>
              </p:cNvSpPr>
              <p:nvPr/>
            </p:nvSpPr>
            <p:spPr bwMode="auto">
              <a:xfrm>
                <a:off x="1456" y="2986"/>
                <a:ext cx="483" cy="87"/>
              </a:xfrm>
              <a:custGeom>
                <a:avLst/>
                <a:gdLst>
                  <a:gd name="T0" fmla="*/ 44 w 1448"/>
                  <a:gd name="T1" fmla="*/ 25 h 262"/>
                  <a:gd name="T2" fmla="*/ 131 w 1448"/>
                  <a:gd name="T3" fmla="*/ 59 h 262"/>
                  <a:gd name="T4" fmla="*/ 221 w 1448"/>
                  <a:gd name="T5" fmla="*/ 92 h 262"/>
                  <a:gd name="T6" fmla="*/ 311 w 1448"/>
                  <a:gd name="T7" fmla="*/ 126 h 262"/>
                  <a:gd name="T8" fmla="*/ 402 w 1448"/>
                  <a:gd name="T9" fmla="*/ 158 h 262"/>
                  <a:gd name="T10" fmla="*/ 493 w 1448"/>
                  <a:gd name="T11" fmla="*/ 187 h 262"/>
                  <a:gd name="T12" fmla="*/ 585 w 1448"/>
                  <a:gd name="T13" fmla="*/ 213 h 262"/>
                  <a:gd name="T14" fmla="*/ 679 w 1448"/>
                  <a:gd name="T15" fmla="*/ 234 h 262"/>
                  <a:gd name="T16" fmla="*/ 771 w 1448"/>
                  <a:gd name="T17" fmla="*/ 250 h 262"/>
                  <a:gd name="T18" fmla="*/ 863 w 1448"/>
                  <a:gd name="T19" fmla="*/ 260 h 262"/>
                  <a:gd name="T20" fmla="*/ 955 w 1448"/>
                  <a:gd name="T21" fmla="*/ 262 h 262"/>
                  <a:gd name="T22" fmla="*/ 1047 w 1448"/>
                  <a:gd name="T23" fmla="*/ 257 h 262"/>
                  <a:gd name="T24" fmla="*/ 1138 w 1448"/>
                  <a:gd name="T25" fmla="*/ 243 h 262"/>
                  <a:gd name="T26" fmla="*/ 1227 w 1448"/>
                  <a:gd name="T27" fmla="*/ 219 h 262"/>
                  <a:gd name="T28" fmla="*/ 1317 w 1448"/>
                  <a:gd name="T29" fmla="*/ 182 h 262"/>
                  <a:gd name="T30" fmla="*/ 1406 w 1448"/>
                  <a:gd name="T31" fmla="*/ 135 h 262"/>
                  <a:gd name="T32" fmla="*/ 1444 w 1448"/>
                  <a:gd name="T33" fmla="*/ 100 h 262"/>
                  <a:gd name="T34" fmla="*/ 1357 w 1448"/>
                  <a:gd name="T35" fmla="*/ 154 h 262"/>
                  <a:gd name="T36" fmla="*/ 1269 w 1448"/>
                  <a:gd name="T37" fmla="*/ 195 h 262"/>
                  <a:gd name="T38" fmla="*/ 1181 w 1448"/>
                  <a:gd name="T39" fmla="*/ 224 h 262"/>
                  <a:gd name="T40" fmla="*/ 1091 w 1448"/>
                  <a:gd name="T41" fmla="*/ 244 h 262"/>
                  <a:gd name="T42" fmla="*/ 1001 w 1448"/>
                  <a:gd name="T43" fmla="*/ 253 h 262"/>
                  <a:gd name="T44" fmla="*/ 909 w 1448"/>
                  <a:gd name="T45" fmla="*/ 255 h 262"/>
                  <a:gd name="T46" fmla="*/ 818 w 1448"/>
                  <a:gd name="T47" fmla="*/ 248 h 262"/>
                  <a:gd name="T48" fmla="*/ 725 w 1448"/>
                  <a:gd name="T49" fmla="*/ 235 h 262"/>
                  <a:gd name="T50" fmla="*/ 634 w 1448"/>
                  <a:gd name="T51" fmla="*/ 216 h 262"/>
                  <a:gd name="T52" fmla="*/ 542 w 1448"/>
                  <a:gd name="T53" fmla="*/ 193 h 262"/>
                  <a:gd name="T54" fmla="*/ 450 w 1448"/>
                  <a:gd name="T55" fmla="*/ 165 h 262"/>
                  <a:gd name="T56" fmla="*/ 359 w 1448"/>
                  <a:gd name="T57" fmla="*/ 134 h 262"/>
                  <a:gd name="T58" fmla="*/ 269 w 1448"/>
                  <a:gd name="T59" fmla="*/ 101 h 262"/>
                  <a:gd name="T60" fmla="*/ 179 w 1448"/>
                  <a:gd name="T61" fmla="*/ 67 h 262"/>
                  <a:gd name="T62" fmla="*/ 90 w 1448"/>
                  <a:gd name="T63" fmla="*/ 34 h 262"/>
                  <a:gd name="T64" fmla="*/ 2 w 1448"/>
                  <a:gd name="T65"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8" h="262">
                    <a:moveTo>
                      <a:pt x="0" y="7"/>
                    </a:moveTo>
                    <a:lnTo>
                      <a:pt x="44" y="25"/>
                    </a:lnTo>
                    <a:lnTo>
                      <a:pt x="87" y="42"/>
                    </a:lnTo>
                    <a:lnTo>
                      <a:pt x="131" y="59"/>
                    </a:lnTo>
                    <a:lnTo>
                      <a:pt x="176" y="75"/>
                    </a:lnTo>
                    <a:lnTo>
                      <a:pt x="221" y="92"/>
                    </a:lnTo>
                    <a:lnTo>
                      <a:pt x="267" y="109"/>
                    </a:lnTo>
                    <a:lnTo>
                      <a:pt x="311" y="126"/>
                    </a:lnTo>
                    <a:lnTo>
                      <a:pt x="356" y="142"/>
                    </a:lnTo>
                    <a:lnTo>
                      <a:pt x="402" y="158"/>
                    </a:lnTo>
                    <a:lnTo>
                      <a:pt x="448" y="173"/>
                    </a:lnTo>
                    <a:lnTo>
                      <a:pt x="493" y="187"/>
                    </a:lnTo>
                    <a:lnTo>
                      <a:pt x="540" y="201"/>
                    </a:lnTo>
                    <a:lnTo>
                      <a:pt x="585" y="213"/>
                    </a:lnTo>
                    <a:lnTo>
                      <a:pt x="632" y="224"/>
                    </a:lnTo>
                    <a:lnTo>
                      <a:pt x="679" y="234"/>
                    </a:lnTo>
                    <a:lnTo>
                      <a:pt x="724" y="243"/>
                    </a:lnTo>
                    <a:lnTo>
                      <a:pt x="771" y="250"/>
                    </a:lnTo>
                    <a:lnTo>
                      <a:pt x="816" y="256"/>
                    </a:lnTo>
                    <a:lnTo>
                      <a:pt x="863" y="260"/>
                    </a:lnTo>
                    <a:lnTo>
                      <a:pt x="909" y="262"/>
                    </a:lnTo>
                    <a:lnTo>
                      <a:pt x="955" y="262"/>
                    </a:lnTo>
                    <a:lnTo>
                      <a:pt x="1001" y="261"/>
                    </a:lnTo>
                    <a:lnTo>
                      <a:pt x="1047" y="257"/>
                    </a:lnTo>
                    <a:lnTo>
                      <a:pt x="1092" y="251"/>
                    </a:lnTo>
                    <a:lnTo>
                      <a:pt x="1138" y="243"/>
                    </a:lnTo>
                    <a:lnTo>
                      <a:pt x="1183" y="232"/>
                    </a:lnTo>
                    <a:lnTo>
                      <a:pt x="1227" y="219"/>
                    </a:lnTo>
                    <a:lnTo>
                      <a:pt x="1273" y="202"/>
                    </a:lnTo>
                    <a:lnTo>
                      <a:pt x="1317" y="182"/>
                    </a:lnTo>
                    <a:lnTo>
                      <a:pt x="1361" y="161"/>
                    </a:lnTo>
                    <a:lnTo>
                      <a:pt x="1406" y="135"/>
                    </a:lnTo>
                    <a:lnTo>
                      <a:pt x="1448" y="106"/>
                    </a:lnTo>
                    <a:lnTo>
                      <a:pt x="1444" y="100"/>
                    </a:lnTo>
                    <a:lnTo>
                      <a:pt x="1401" y="128"/>
                    </a:lnTo>
                    <a:lnTo>
                      <a:pt x="1357" y="154"/>
                    </a:lnTo>
                    <a:lnTo>
                      <a:pt x="1314" y="176"/>
                    </a:lnTo>
                    <a:lnTo>
                      <a:pt x="1269" y="195"/>
                    </a:lnTo>
                    <a:lnTo>
                      <a:pt x="1225" y="211"/>
                    </a:lnTo>
                    <a:lnTo>
                      <a:pt x="1181" y="224"/>
                    </a:lnTo>
                    <a:lnTo>
                      <a:pt x="1137" y="235"/>
                    </a:lnTo>
                    <a:lnTo>
                      <a:pt x="1091" y="244"/>
                    </a:lnTo>
                    <a:lnTo>
                      <a:pt x="1046" y="249"/>
                    </a:lnTo>
                    <a:lnTo>
                      <a:pt x="1001" y="253"/>
                    </a:lnTo>
                    <a:lnTo>
                      <a:pt x="955" y="255"/>
                    </a:lnTo>
                    <a:lnTo>
                      <a:pt x="909" y="255"/>
                    </a:lnTo>
                    <a:lnTo>
                      <a:pt x="863" y="253"/>
                    </a:lnTo>
                    <a:lnTo>
                      <a:pt x="818" y="248"/>
                    </a:lnTo>
                    <a:lnTo>
                      <a:pt x="772" y="242"/>
                    </a:lnTo>
                    <a:lnTo>
                      <a:pt x="725" y="235"/>
                    </a:lnTo>
                    <a:lnTo>
                      <a:pt x="680" y="226"/>
                    </a:lnTo>
                    <a:lnTo>
                      <a:pt x="634" y="216"/>
                    </a:lnTo>
                    <a:lnTo>
                      <a:pt x="587" y="205"/>
                    </a:lnTo>
                    <a:lnTo>
                      <a:pt x="542" y="193"/>
                    </a:lnTo>
                    <a:lnTo>
                      <a:pt x="496" y="180"/>
                    </a:lnTo>
                    <a:lnTo>
                      <a:pt x="450" y="165"/>
                    </a:lnTo>
                    <a:lnTo>
                      <a:pt x="405" y="150"/>
                    </a:lnTo>
                    <a:lnTo>
                      <a:pt x="359" y="134"/>
                    </a:lnTo>
                    <a:lnTo>
                      <a:pt x="313" y="118"/>
                    </a:lnTo>
                    <a:lnTo>
                      <a:pt x="269" y="101"/>
                    </a:lnTo>
                    <a:lnTo>
                      <a:pt x="223" y="85"/>
                    </a:lnTo>
                    <a:lnTo>
                      <a:pt x="179" y="67"/>
                    </a:lnTo>
                    <a:lnTo>
                      <a:pt x="135" y="51"/>
                    </a:lnTo>
                    <a:lnTo>
                      <a:pt x="90" y="34"/>
                    </a:lnTo>
                    <a:lnTo>
                      <a:pt x="47" y="17"/>
                    </a:lnTo>
                    <a:lnTo>
                      <a:pt x="2" y="0"/>
                    </a:lnTo>
                    <a:lnTo>
                      <a:pt x="0" y="7"/>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98" name="Freeform 506">
                <a:extLst>
                  <a:ext uri="{FF2B5EF4-FFF2-40B4-BE49-F238E27FC236}">
                    <a16:creationId xmlns:a16="http://schemas.microsoft.com/office/drawing/2014/main" id="{D6DAA791-A558-339C-B883-446D4ECCDFB0}"/>
                  </a:ext>
                </a:extLst>
              </p:cNvPr>
              <p:cNvSpPr>
                <a:spLocks/>
              </p:cNvSpPr>
              <p:nvPr/>
            </p:nvSpPr>
            <p:spPr bwMode="auto">
              <a:xfrm>
                <a:off x="1251" y="2786"/>
                <a:ext cx="205" cy="202"/>
              </a:xfrm>
              <a:custGeom>
                <a:avLst/>
                <a:gdLst>
                  <a:gd name="T0" fmla="*/ 15 w 615"/>
                  <a:gd name="T1" fmla="*/ 26 h 608"/>
                  <a:gd name="T2" fmla="*/ 43 w 615"/>
                  <a:gd name="T3" fmla="*/ 70 h 608"/>
                  <a:gd name="T4" fmla="*/ 72 w 615"/>
                  <a:gd name="T5" fmla="*/ 114 h 608"/>
                  <a:gd name="T6" fmla="*/ 104 w 615"/>
                  <a:gd name="T7" fmla="*/ 159 h 608"/>
                  <a:gd name="T8" fmla="*/ 138 w 615"/>
                  <a:gd name="T9" fmla="*/ 204 h 608"/>
                  <a:gd name="T10" fmla="*/ 173 w 615"/>
                  <a:gd name="T11" fmla="*/ 249 h 608"/>
                  <a:gd name="T12" fmla="*/ 209 w 615"/>
                  <a:gd name="T13" fmla="*/ 293 h 608"/>
                  <a:gd name="T14" fmla="*/ 246 w 615"/>
                  <a:gd name="T15" fmla="*/ 336 h 608"/>
                  <a:gd name="T16" fmla="*/ 286 w 615"/>
                  <a:gd name="T17" fmla="*/ 377 h 608"/>
                  <a:gd name="T18" fmla="*/ 326 w 615"/>
                  <a:gd name="T19" fmla="*/ 417 h 608"/>
                  <a:gd name="T20" fmla="*/ 367 w 615"/>
                  <a:gd name="T21" fmla="*/ 454 h 608"/>
                  <a:gd name="T22" fmla="*/ 411 w 615"/>
                  <a:gd name="T23" fmla="*/ 490 h 608"/>
                  <a:gd name="T24" fmla="*/ 454 w 615"/>
                  <a:gd name="T25" fmla="*/ 522 h 608"/>
                  <a:gd name="T26" fmla="*/ 498 w 615"/>
                  <a:gd name="T27" fmla="*/ 551 h 608"/>
                  <a:gd name="T28" fmla="*/ 544 w 615"/>
                  <a:gd name="T29" fmla="*/ 577 h 608"/>
                  <a:gd name="T30" fmla="*/ 589 w 615"/>
                  <a:gd name="T31" fmla="*/ 598 h 608"/>
                  <a:gd name="T32" fmla="*/ 615 w 615"/>
                  <a:gd name="T33" fmla="*/ 600 h 608"/>
                  <a:gd name="T34" fmla="*/ 570 w 615"/>
                  <a:gd name="T35" fmla="*/ 582 h 608"/>
                  <a:gd name="T36" fmla="*/ 525 w 615"/>
                  <a:gd name="T37" fmla="*/ 558 h 608"/>
                  <a:gd name="T38" fmla="*/ 480 w 615"/>
                  <a:gd name="T39" fmla="*/ 531 h 608"/>
                  <a:gd name="T40" fmla="*/ 437 w 615"/>
                  <a:gd name="T41" fmla="*/ 500 h 608"/>
                  <a:gd name="T42" fmla="*/ 394 w 615"/>
                  <a:gd name="T43" fmla="*/ 467 h 608"/>
                  <a:gd name="T44" fmla="*/ 352 w 615"/>
                  <a:gd name="T45" fmla="*/ 430 h 608"/>
                  <a:gd name="T46" fmla="*/ 312 w 615"/>
                  <a:gd name="T47" fmla="*/ 392 h 608"/>
                  <a:gd name="T48" fmla="*/ 272 w 615"/>
                  <a:gd name="T49" fmla="*/ 351 h 608"/>
                  <a:gd name="T50" fmla="*/ 233 w 615"/>
                  <a:gd name="T51" fmla="*/ 309 h 608"/>
                  <a:gd name="T52" fmla="*/ 196 w 615"/>
                  <a:gd name="T53" fmla="*/ 266 h 608"/>
                  <a:gd name="T54" fmla="*/ 162 w 615"/>
                  <a:gd name="T55" fmla="*/ 221 h 608"/>
                  <a:gd name="T56" fmla="*/ 127 w 615"/>
                  <a:gd name="T57" fmla="*/ 177 h 608"/>
                  <a:gd name="T58" fmla="*/ 95 w 615"/>
                  <a:gd name="T59" fmla="*/ 132 h 608"/>
                  <a:gd name="T60" fmla="*/ 64 w 615"/>
                  <a:gd name="T61" fmla="*/ 87 h 608"/>
                  <a:gd name="T62" fmla="*/ 35 w 615"/>
                  <a:gd name="T63" fmla="*/ 43 h 608"/>
                  <a:gd name="T64" fmla="*/ 7 w 615"/>
                  <a:gd name="T65" fmla="*/ 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5" h="608">
                    <a:moveTo>
                      <a:pt x="0" y="4"/>
                    </a:moveTo>
                    <a:lnTo>
                      <a:pt x="15" y="26"/>
                    </a:lnTo>
                    <a:lnTo>
                      <a:pt x="28" y="47"/>
                    </a:lnTo>
                    <a:lnTo>
                      <a:pt x="43" y="70"/>
                    </a:lnTo>
                    <a:lnTo>
                      <a:pt x="57" y="91"/>
                    </a:lnTo>
                    <a:lnTo>
                      <a:pt x="72" y="114"/>
                    </a:lnTo>
                    <a:lnTo>
                      <a:pt x="88" y="137"/>
                    </a:lnTo>
                    <a:lnTo>
                      <a:pt x="104" y="159"/>
                    </a:lnTo>
                    <a:lnTo>
                      <a:pt x="120" y="181"/>
                    </a:lnTo>
                    <a:lnTo>
                      <a:pt x="138" y="204"/>
                    </a:lnTo>
                    <a:lnTo>
                      <a:pt x="155" y="227"/>
                    </a:lnTo>
                    <a:lnTo>
                      <a:pt x="173" y="249"/>
                    </a:lnTo>
                    <a:lnTo>
                      <a:pt x="190" y="271"/>
                    </a:lnTo>
                    <a:lnTo>
                      <a:pt x="209" y="293"/>
                    </a:lnTo>
                    <a:lnTo>
                      <a:pt x="227" y="315"/>
                    </a:lnTo>
                    <a:lnTo>
                      <a:pt x="246" y="336"/>
                    </a:lnTo>
                    <a:lnTo>
                      <a:pt x="266" y="358"/>
                    </a:lnTo>
                    <a:lnTo>
                      <a:pt x="286" y="377"/>
                    </a:lnTo>
                    <a:lnTo>
                      <a:pt x="306" y="397"/>
                    </a:lnTo>
                    <a:lnTo>
                      <a:pt x="326" y="417"/>
                    </a:lnTo>
                    <a:lnTo>
                      <a:pt x="347" y="436"/>
                    </a:lnTo>
                    <a:lnTo>
                      <a:pt x="367" y="454"/>
                    </a:lnTo>
                    <a:lnTo>
                      <a:pt x="389" y="472"/>
                    </a:lnTo>
                    <a:lnTo>
                      <a:pt x="411" y="490"/>
                    </a:lnTo>
                    <a:lnTo>
                      <a:pt x="432" y="507"/>
                    </a:lnTo>
                    <a:lnTo>
                      <a:pt x="454" y="522"/>
                    </a:lnTo>
                    <a:lnTo>
                      <a:pt x="476" y="537"/>
                    </a:lnTo>
                    <a:lnTo>
                      <a:pt x="498" y="551"/>
                    </a:lnTo>
                    <a:lnTo>
                      <a:pt x="522" y="565"/>
                    </a:lnTo>
                    <a:lnTo>
                      <a:pt x="544" y="577"/>
                    </a:lnTo>
                    <a:lnTo>
                      <a:pt x="567" y="588"/>
                    </a:lnTo>
                    <a:lnTo>
                      <a:pt x="589" y="598"/>
                    </a:lnTo>
                    <a:lnTo>
                      <a:pt x="613" y="608"/>
                    </a:lnTo>
                    <a:lnTo>
                      <a:pt x="615" y="600"/>
                    </a:lnTo>
                    <a:lnTo>
                      <a:pt x="593" y="591"/>
                    </a:lnTo>
                    <a:lnTo>
                      <a:pt x="570" y="582"/>
                    </a:lnTo>
                    <a:lnTo>
                      <a:pt x="548" y="570"/>
                    </a:lnTo>
                    <a:lnTo>
                      <a:pt x="525" y="558"/>
                    </a:lnTo>
                    <a:lnTo>
                      <a:pt x="503" y="545"/>
                    </a:lnTo>
                    <a:lnTo>
                      <a:pt x="480" y="531"/>
                    </a:lnTo>
                    <a:lnTo>
                      <a:pt x="458" y="516"/>
                    </a:lnTo>
                    <a:lnTo>
                      <a:pt x="437" y="500"/>
                    </a:lnTo>
                    <a:lnTo>
                      <a:pt x="415" y="485"/>
                    </a:lnTo>
                    <a:lnTo>
                      <a:pt x="394" y="467"/>
                    </a:lnTo>
                    <a:lnTo>
                      <a:pt x="373" y="448"/>
                    </a:lnTo>
                    <a:lnTo>
                      <a:pt x="352" y="430"/>
                    </a:lnTo>
                    <a:lnTo>
                      <a:pt x="332" y="411"/>
                    </a:lnTo>
                    <a:lnTo>
                      <a:pt x="312" y="392"/>
                    </a:lnTo>
                    <a:lnTo>
                      <a:pt x="292" y="372"/>
                    </a:lnTo>
                    <a:lnTo>
                      <a:pt x="272" y="351"/>
                    </a:lnTo>
                    <a:lnTo>
                      <a:pt x="252" y="330"/>
                    </a:lnTo>
                    <a:lnTo>
                      <a:pt x="233" y="309"/>
                    </a:lnTo>
                    <a:lnTo>
                      <a:pt x="214" y="287"/>
                    </a:lnTo>
                    <a:lnTo>
                      <a:pt x="196" y="266"/>
                    </a:lnTo>
                    <a:lnTo>
                      <a:pt x="179" y="244"/>
                    </a:lnTo>
                    <a:lnTo>
                      <a:pt x="162" y="221"/>
                    </a:lnTo>
                    <a:lnTo>
                      <a:pt x="145" y="199"/>
                    </a:lnTo>
                    <a:lnTo>
                      <a:pt x="127" y="177"/>
                    </a:lnTo>
                    <a:lnTo>
                      <a:pt x="110" y="155"/>
                    </a:lnTo>
                    <a:lnTo>
                      <a:pt x="95" y="132"/>
                    </a:lnTo>
                    <a:lnTo>
                      <a:pt x="79" y="110"/>
                    </a:lnTo>
                    <a:lnTo>
                      <a:pt x="64" y="87"/>
                    </a:lnTo>
                    <a:lnTo>
                      <a:pt x="49" y="65"/>
                    </a:lnTo>
                    <a:lnTo>
                      <a:pt x="35" y="43"/>
                    </a:lnTo>
                    <a:lnTo>
                      <a:pt x="22" y="21"/>
                    </a:lnTo>
                    <a:lnTo>
                      <a:pt x="7" y="0"/>
                    </a:lnTo>
                    <a:lnTo>
                      <a:pt x="0" y="4"/>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499" name="Freeform 507">
                <a:extLst>
                  <a:ext uri="{FF2B5EF4-FFF2-40B4-BE49-F238E27FC236}">
                    <a16:creationId xmlns:a16="http://schemas.microsoft.com/office/drawing/2014/main" id="{638F02DB-9FFA-5BF1-9BBA-5C3FD121BE58}"/>
                  </a:ext>
                </a:extLst>
              </p:cNvPr>
              <p:cNvSpPr>
                <a:spLocks/>
              </p:cNvSpPr>
              <p:nvPr/>
            </p:nvSpPr>
            <p:spPr bwMode="auto">
              <a:xfrm>
                <a:off x="1211" y="2582"/>
                <a:ext cx="43" cy="205"/>
              </a:xfrm>
              <a:custGeom>
                <a:avLst/>
                <a:gdLst>
                  <a:gd name="T0" fmla="*/ 24 w 127"/>
                  <a:gd name="T1" fmla="*/ 0 h 613"/>
                  <a:gd name="T2" fmla="*/ 19 w 127"/>
                  <a:gd name="T3" fmla="*/ 28 h 613"/>
                  <a:gd name="T4" fmla="*/ 13 w 127"/>
                  <a:gd name="T5" fmla="*/ 59 h 613"/>
                  <a:gd name="T6" fmla="*/ 8 w 127"/>
                  <a:gd name="T7" fmla="*/ 91 h 613"/>
                  <a:gd name="T8" fmla="*/ 3 w 127"/>
                  <a:gd name="T9" fmla="*/ 124 h 613"/>
                  <a:gd name="T10" fmla="*/ 1 w 127"/>
                  <a:gd name="T11" fmla="*/ 159 h 613"/>
                  <a:gd name="T12" fmla="*/ 0 w 127"/>
                  <a:gd name="T13" fmla="*/ 195 h 613"/>
                  <a:gd name="T14" fmla="*/ 1 w 127"/>
                  <a:gd name="T15" fmla="*/ 232 h 613"/>
                  <a:gd name="T16" fmla="*/ 3 w 127"/>
                  <a:gd name="T17" fmla="*/ 270 h 613"/>
                  <a:gd name="T18" fmla="*/ 8 w 127"/>
                  <a:gd name="T19" fmla="*/ 309 h 613"/>
                  <a:gd name="T20" fmla="*/ 16 w 127"/>
                  <a:gd name="T21" fmla="*/ 350 h 613"/>
                  <a:gd name="T22" fmla="*/ 25 w 127"/>
                  <a:gd name="T23" fmla="*/ 392 h 613"/>
                  <a:gd name="T24" fmla="*/ 38 w 127"/>
                  <a:gd name="T25" fmla="*/ 434 h 613"/>
                  <a:gd name="T26" fmla="*/ 53 w 127"/>
                  <a:gd name="T27" fmla="*/ 478 h 613"/>
                  <a:gd name="T28" fmla="*/ 72 w 127"/>
                  <a:gd name="T29" fmla="*/ 522 h 613"/>
                  <a:gd name="T30" fmla="*/ 94 w 127"/>
                  <a:gd name="T31" fmla="*/ 567 h 613"/>
                  <a:gd name="T32" fmla="*/ 120 w 127"/>
                  <a:gd name="T33" fmla="*/ 613 h 613"/>
                  <a:gd name="T34" fmla="*/ 113 w 127"/>
                  <a:gd name="T35" fmla="*/ 586 h 613"/>
                  <a:gd name="T36" fmla="*/ 89 w 127"/>
                  <a:gd name="T37" fmla="*/ 541 h 613"/>
                  <a:gd name="T38" fmla="*/ 69 w 127"/>
                  <a:gd name="T39" fmla="*/ 497 h 613"/>
                  <a:gd name="T40" fmla="*/ 53 w 127"/>
                  <a:gd name="T41" fmla="*/ 454 h 613"/>
                  <a:gd name="T42" fmla="*/ 38 w 127"/>
                  <a:gd name="T43" fmla="*/ 410 h 613"/>
                  <a:gd name="T44" fmla="*/ 28 w 127"/>
                  <a:gd name="T45" fmla="*/ 369 h 613"/>
                  <a:gd name="T46" fmla="*/ 19 w 127"/>
                  <a:gd name="T47" fmla="*/ 329 h 613"/>
                  <a:gd name="T48" fmla="*/ 14 w 127"/>
                  <a:gd name="T49" fmla="*/ 288 h 613"/>
                  <a:gd name="T50" fmla="*/ 10 w 127"/>
                  <a:gd name="T51" fmla="*/ 250 h 613"/>
                  <a:gd name="T52" fmla="*/ 9 w 127"/>
                  <a:gd name="T53" fmla="*/ 213 h 613"/>
                  <a:gd name="T54" fmla="*/ 9 w 127"/>
                  <a:gd name="T55" fmla="*/ 177 h 613"/>
                  <a:gd name="T56" fmla="*/ 11 w 127"/>
                  <a:gd name="T57" fmla="*/ 142 h 613"/>
                  <a:gd name="T58" fmla="*/ 14 w 127"/>
                  <a:gd name="T59" fmla="*/ 109 h 613"/>
                  <a:gd name="T60" fmla="*/ 19 w 127"/>
                  <a:gd name="T61" fmla="*/ 76 h 613"/>
                  <a:gd name="T62" fmla="*/ 23 w 127"/>
                  <a:gd name="T63" fmla="*/ 45 h 613"/>
                  <a:gd name="T64" fmla="*/ 29 w 127"/>
                  <a:gd name="T65" fmla="*/ 15 h 613"/>
                  <a:gd name="T66" fmla="*/ 32 w 127"/>
                  <a:gd name="T67" fmla="*/ 2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613">
                    <a:moveTo>
                      <a:pt x="24" y="0"/>
                    </a:moveTo>
                    <a:lnTo>
                      <a:pt x="24" y="0"/>
                    </a:lnTo>
                    <a:lnTo>
                      <a:pt x="21" y="14"/>
                    </a:lnTo>
                    <a:lnTo>
                      <a:pt x="19" y="28"/>
                    </a:lnTo>
                    <a:lnTo>
                      <a:pt x="16" y="44"/>
                    </a:lnTo>
                    <a:lnTo>
                      <a:pt x="13" y="59"/>
                    </a:lnTo>
                    <a:lnTo>
                      <a:pt x="11" y="75"/>
                    </a:lnTo>
                    <a:lnTo>
                      <a:pt x="8" y="91"/>
                    </a:lnTo>
                    <a:lnTo>
                      <a:pt x="5" y="108"/>
                    </a:lnTo>
                    <a:lnTo>
                      <a:pt x="3" y="124"/>
                    </a:lnTo>
                    <a:lnTo>
                      <a:pt x="3" y="142"/>
                    </a:lnTo>
                    <a:lnTo>
                      <a:pt x="1" y="159"/>
                    </a:lnTo>
                    <a:lnTo>
                      <a:pt x="0" y="177"/>
                    </a:lnTo>
                    <a:lnTo>
                      <a:pt x="0" y="195"/>
                    </a:lnTo>
                    <a:lnTo>
                      <a:pt x="0" y="213"/>
                    </a:lnTo>
                    <a:lnTo>
                      <a:pt x="1" y="232"/>
                    </a:lnTo>
                    <a:lnTo>
                      <a:pt x="1" y="250"/>
                    </a:lnTo>
                    <a:lnTo>
                      <a:pt x="3" y="270"/>
                    </a:lnTo>
                    <a:lnTo>
                      <a:pt x="5" y="289"/>
                    </a:lnTo>
                    <a:lnTo>
                      <a:pt x="8" y="309"/>
                    </a:lnTo>
                    <a:lnTo>
                      <a:pt x="12" y="330"/>
                    </a:lnTo>
                    <a:lnTo>
                      <a:pt x="16" y="350"/>
                    </a:lnTo>
                    <a:lnTo>
                      <a:pt x="20" y="371"/>
                    </a:lnTo>
                    <a:lnTo>
                      <a:pt x="25" y="392"/>
                    </a:lnTo>
                    <a:lnTo>
                      <a:pt x="31" y="413"/>
                    </a:lnTo>
                    <a:lnTo>
                      <a:pt x="38" y="434"/>
                    </a:lnTo>
                    <a:lnTo>
                      <a:pt x="45" y="456"/>
                    </a:lnTo>
                    <a:lnTo>
                      <a:pt x="53" y="478"/>
                    </a:lnTo>
                    <a:lnTo>
                      <a:pt x="62" y="500"/>
                    </a:lnTo>
                    <a:lnTo>
                      <a:pt x="72" y="522"/>
                    </a:lnTo>
                    <a:lnTo>
                      <a:pt x="83" y="544"/>
                    </a:lnTo>
                    <a:lnTo>
                      <a:pt x="94" y="567"/>
                    </a:lnTo>
                    <a:lnTo>
                      <a:pt x="107" y="591"/>
                    </a:lnTo>
                    <a:lnTo>
                      <a:pt x="120" y="613"/>
                    </a:lnTo>
                    <a:lnTo>
                      <a:pt x="127" y="609"/>
                    </a:lnTo>
                    <a:lnTo>
                      <a:pt x="113" y="586"/>
                    </a:lnTo>
                    <a:lnTo>
                      <a:pt x="101" y="563"/>
                    </a:lnTo>
                    <a:lnTo>
                      <a:pt x="89" y="541"/>
                    </a:lnTo>
                    <a:lnTo>
                      <a:pt x="79" y="518"/>
                    </a:lnTo>
                    <a:lnTo>
                      <a:pt x="69" y="497"/>
                    </a:lnTo>
                    <a:lnTo>
                      <a:pt x="60" y="475"/>
                    </a:lnTo>
                    <a:lnTo>
                      <a:pt x="53" y="454"/>
                    </a:lnTo>
                    <a:lnTo>
                      <a:pt x="45" y="432"/>
                    </a:lnTo>
                    <a:lnTo>
                      <a:pt x="38" y="410"/>
                    </a:lnTo>
                    <a:lnTo>
                      <a:pt x="33" y="389"/>
                    </a:lnTo>
                    <a:lnTo>
                      <a:pt x="28" y="369"/>
                    </a:lnTo>
                    <a:lnTo>
                      <a:pt x="23" y="349"/>
                    </a:lnTo>
                    <a:lnTo>
                      <a:pt x="19" y="329"/>
                    </a:lnTo>
                    <a:lnTo>
                      <a:pt x="16" y="308"/>
                    </a:lnTo>
                    <a:lnTo>
                      <a:pt x="14" y="288"/>
                    </a:lnTo>
                    <a:lnTo>
                      <a:pt x="12" y="269"/>
                    </a:lnTo>
                    <a:lnTo>
                      <a:pt x="10" y="250"/>
                    </a:lnTo>
                    <a:lnTo>
                      <a:pt x="10" y="232"/>
                    </a:lnTo>
                    <a:lnTo>
                      <a:pt x="9" y="213"/>
                    </a:lnTo>
                    <a:lnTo>
                      <a:pt x="9" y="195"/>
                    </a:lnTo>
                    <a:lnTo>
                      <a:pt x="9" y="177"/>
                    </a:lnTo>
                    <a:lnTo>
                      <a:pt x="10" y="159"/>
                    </a:lnTo>
                    <a:lnTo>
                      <a:pt x="11" y="142"/>
                    </a:lnTo>
                    <a:lnTo>
                      <a:pt x="12" y="125"/>
                    </a:lnTo>
                    <a:lnTo>
                      <a:pt x="14" y="109"/>
                    </a:lnTo>
                    <a:lnTo>
                      <a:pt x="16" y="93"/>
                    </a:lnTo>
                    <a:lnTo>
                      <a:pt x="19" y="76"/>
                    </a:lnTo>
                    <a:lnTo>
                      <a:pt x="21" y="60"/>
                    </a:lnTo>
                    <a:lnTo>
                      <a:pt x="23" y="45"/>
                    </a:lnTo>
                    <a:lnTo>
                      <a:pt x="26" y="30"/>
                    </a:lnTo>
                    <a:lnTo>
                      <a:pt x="29" y="15"/>
                    </a:lnTo>
                    <a:lnTo>
                      <a:pt x="32" y="2"/>
                    </a:lnTo>
                    <a:lnTo>
                      <a:pt x="32" y="2"/>
                    </a:lnTo>
                    <a:lnTo>
                      <a:pt x="24" y="0"/>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00" name="Freeform 508">
                <a:extLst>
                  <a:ext uri="{FF2B5EF4-FFF2-40B4-BE49-F238E27FC236}">
                    <a16:creationId xmlns:a16="http://schemas.microsoft.com/office/drawing/2014/main" id="{1A99B746-17EE-F3AA-1CFD-9FC3ECD7FCAF}"/>
                  </a:ext>
                </a:extLst>
              </p:cNvPr>
              <p:cNvSpPr>
                <a:spLocks/>
              </p:cNvSpPr>
              <p:nvPr/>
            </p:nvSpPr>
            <p:spPr bwMode="auto">
              <a:xfrm>
                <a:off x="1220" y="2463"/>
                <a:ext cx="56" cy="120"/>
              </a:xfrm>
              <a:custGeom>
                <a:avLst/>
                <a:gdLst>
                  <a:gd name="T0" fmla="*/ 165 w 169"/>
                  <a:gd name="T1" fmla="*/ 0 h 359"/>
                  <a:gd name="T2" fmla="*/ 153 w 169"/>
                  <a:gd name="T3" fmla="*/ 12 h 359"/>
                  <a:gd name="T4" fmla="*/ 140 w 169"/>
                  <a:gd name="T5" fmla="*/ 27 h 359"/>
                  <a:gd name="T6" fmla="*/ 127 w 169"/>
                  <a:gd name="T7" fmla="*/ 47 h 359"/>
                  <a:gd name="T8" fmla="*/ 115 w 169"/>
                  <a:gd name="T9" fmla="*/ 68 h 359"/>
                  <a:gd name="T10" fmla="*/ 101 w 169"/>
                  <a:gd name="T11" fmla="*/ 92 h 359"/>
                  <a:gd name="T12" fmla="*/ 88 w 169"/>
                  <a:gd name="T13" fmla="*/ 116 h 359"/>
                  <a:gd name="T14" fmla="*/ 76 w 169"/>
                  <a:gd name="T15" fmla="*/ 143 h 359"/>
                  <a:gd name="T16" fmla="*/ 65 w 169"/>
                  <a:gd name="T17" fmla="*/ 170 h 359"/>
                  <a:gd name="T18" fmla="*/ 53 w 169"/>
                  <a:gd name="T19" fmla="*/ 198 h 359"/>
                  <a:gd name="T20" fmla="*/ 42 w 169"/>
                  <a:gd name="T21" fmla="*/ 224 h 359"/>
                  <a:gd name="T22" fmla="*/ 32 w 169"/>
                  <a:gd name="T23" fmla="*/ 251 h 359"/>
                  <a:gd name="T24" fmla="*/ 24 w 169"/>
                  <a:gd name="T25" fmla="*/ 277 h 359"/>
                  <a:gd name="T26" fmla="*/ 16 w 169"/>
                  <a:gd name="T27" fmla="*/ 301 h 359"/>
                  <a:gd name="T28" fmla="*/ 9 w 169"/>
                  <a:gd name="T29" fmla="*/ 323 h 359"/>
                  <a:gd name="T30" fmla="*/ 4 w 169"/>
                  <a:gd name="T31" fmla="*/ 341 h 359"/>
                  <a:gd name="T32" fmla="*/ 0 w 169"/>
                  <a:gd name="T33" fmla="*/ 357 h 359"/>
                  <a:gd name="T34" fmla="*/ 8 w 169"/>
                  <a:gd name="T35" fmla="*/ 359 h 359"/>
                  <a:gd name="T36" fmla="*/ 12 w 169"/>
                  <a:gd name="T37" fmla="*/ 343 h 359"/>
                  <a:gd name="T38" fmla="*/ 17 w 169"/>
                  <a:gd name="T39" fmla="*/ 325 h 359"/>
                  <a:gd name="T40" fmla="*/ 23 w 169"/>
                  <a:gd name="T41" fmla="*/ 303 h 359"/>
                  <a:gd name="T42" fmla="*/ 31 w 169"/>
                  <a:gd name="T43" fmla="*/ 279 h 359"/>
                  <a:gd name="T44" fmla="*/ 40 w 169"/>
                  <a:gd name="T45" fmla="*/ 253 h 359"/>
                  <a:gd name="T46" fmla="*/ 50 w 169"/>
                  <a:gd name="T47" fmla="*/ 228 h 359"/>
                  <a:gd name="T48" fmla="*/ 60 w 169"/>
                  <a:gd name="T49" fmla="*/ 201 h 359"/>
                  <a:gd name="T50" fmla="*/ 71 w 169"/>
                  <a:gd name="T51" fmla="*/ 174 h 359"/>
                  <a:gd name="T52" fmla="*/ 83 w 169"/>
                  <a:gd name="T53" fmla="*/ 146 h 359"/>
                  <a:gd name="T54" fmla="*/ 95 w 169"/>
                  <a:gd name="T55" fmla="*/ 120 h 359"/>
                  <a:gd name="T56" fmla="*/ 109 w 169"/>
                  <a:gd name="T57" fmla="*/ 95 h 359"/>
                  <a:gd name="T58" fmla="*/ 121 w 169"/>
                  <a:gd name="T59" fmla="*/ 71 h 359"/>
                  <a:gd name="T60" fmla="*/ 134 w 169"/>
                  <a:gd name="T61" fmla="*/ 51 h 359"/>
                  <a:gd name="T62" fmla="*/ 147 w 169"/>
                  <a:gd name="T63" fmla="*/ 31 h 359"/>
                  <a:gd name="T64" fmla="*/ 158 w 169"/>
                  <a:gd name="T65" fmla="*/ 17 h 359"/>
                  <a:gd name="T66" fmla="*/ 169 w 169"/>
                  <a:gd name="T67" fmla="*/ 5 h 359"/>
                  <a:gd name="T68" fmla="*/ 165 w 169"/>
                  <a:gd name="T69"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9" h="359">
                    <a:moveTo>
                      <a:pt x="165" y="0"/>
                    </a:moveTo>
                    <a:lnTo>
                      <a:pt x="153" y="12"/>
                    </a:lnTo>
                    <a:lnTo>
                      <a:pt x="140" y="27"/>
                    </a:lnTo>
                    <a:lnTo>
                      <a:pt x="127" y="47"/>
                    </a:lnTo>
                    <a:lnTo>
                      <a:pt x="115" y="68"/>
                    </a:lnTo>
                    <a:lnTo>
                      <a:pt x="101" y="92"/>
                    </a:lnTo>
                    <a:lnTo>
                      <a:pt x="88" y="116"/>
                    </a:lnTo>
                    <a:lnTo>
                      <a:pt x="76" y="143"/>
                    </a:lnTo>
                    <a:lnTo>
                      <a:pt x="65" y="170"/>
                    </a:lnTo>
                    <a:lnTo>
                      <a:pt x="53" y="198"/>
                    </a:lnTo>
                    <a:lnTo>
                      <a:pt x="42" y="224"/>
                    </a:lnTo>
                    <a:lnTo>
                      <a:pt x="32" y="251"/>
                    </a:lnTo>
                    <a:lnTo>
                      <a:pt x="24" y="277"/>
                    </a:lnTo>
                    <a:lnTo>
                      <a:pt x="16" y="301"/>
                    </a:lnTo>
                    <a:lnTo>
                      <a:pt x="9" y="323"/>
                    </a:lnTo>
                    <a:lnTo>
                      <a:pt x="4" y="341"/>
                    </a:lnTo>
                    <a:lnTo>
                      <a:pt x="0" y="357"/>
                    </a:lnTo>
                    <a:lnTo>
                      <a:pt x="8" y="359"/>
                    </a:lnTo>
                    <a:lnTo>
                      <a:pt x="12" y="343"/>
                    </a:lnTo>
                    <a:lnTo>
                      <a:pt x="17" y="325"/>
                    </a:lnTo>
                    <a:lnTo>
                      <a:pt x="23" y="303"/>
                    </a:lnTo>
                    <a:lnTo>
                      <a:pt x="31" y="279"/>
                    </a:lnTo>
                    <a:lnTo>
                      <a:pt x="40" y="253"/>
                    </a:lnTo>
                    <a:lnTo>
                      <a:pt x="50" y="228"/>
                    </a:lnTo>
                    <a:lnTo>
                      <a:pt x="60" y="201"/>
                    </a:lnTo>
                    <a:lnTo>
                      <a:pt x="71" y="174"/>
                    </a:lnTo>
                    <a:lnTo>
                      <a:pt x="83" y="146"/>
                    </a:lnTo>
                    <a:lnTo>
                      <a:pt x="95" y="120"/>
                    </a:lnTo>
                    <a:lnTo>
                      <a:pt x="109" y="95"/>
                    </a:lnTo>
                    <a:lnTo>
                      <a:pt x="121" y="71"/>
                    </a:lnTo>
                    <a:lnTo>
                      <a:pt x="134" y="51"/>
                    </a:lnTo>
                    <a:lnTo>
                      <a:pt x="147" y="31"/>
                    </a:lnTo>
                    <a:lnTo>
                      <a:pt x="158" y="17"/>
                    </a:lnTo>
                    <a:lnTo>
                      <a:pt x="169" y="5"/>
                    </a:lnTo>
                    <a:lnTo>
                      <a:pt x="165" y="0"/>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01" name="Freeform 509">
                <a:extLst>
                  <a:ext uri="{FF2B5EF4-FFF2-40B4-BE49-F238E27FC236}">
                    <a16:creationId xmlns:a16="http://schemas.microsoft.com/office/drawing/2014/main" id="{696A7E8C-E16A-D878-F8F8-83A8DF0CFB42}"/>
                  </a:ext>
                </a:extLst>
              </p:cNvPr>
              <p:cNvSpPr>
                <a:spLocks/>
              </p:cNvSpPr>
              <p:nvPr/>
            </p:nvSpPr>
            <p:spPr bwMode="auto">
              <a:xfrm>
                <a:off x="1274" y="2391"/>
                <a:ext cx="209" cy="74"/>
              </a:xfrm>
              <a:custGeom>
                <a:avLst/>
                <a:gdLst>
                  <a:gd name="T0" fmla="*/ 604 w 625"/>
                  <a:gd name="T1" fmla="*/ 1 h 221"/>
                  <a:gd name="T2" fmla="*/ 562 w 625"/>
                  <a:gd name="T3" fmla="*/ 1 h 221"/>
                  <a:gd name="T4" fmla="*/ 518 w 625"/>
                  <a:gd name="T5" fmla="*/ 4 h 221"/>
                  <a:gd name="T6" fmla="*/ 475 w 625"/>
                  <a:gd name="T7" fmla="*/ 9 h 221"/>
                  <a:gd name="T8" fmla="*/ 430 w 625"/>
                  <a:gd name="T9" fmla="*/ 17 h 221"/>
                  <a:gd name="T10" fmla="*/ 386 w 625"/>
                  <a:gd name="T11" fmla="*/ 27 h 221"/>
                  <a:gd name="T12" fmla="*/ 342 w 625"/>
                  <a:gd name="T13" fmla="*/ 40 h 221"/>
                  <a:gd name="T14" fmla="*/ 299 w 625"/>
                  <a:gd name="T15" fmla="*/ 54 h 221"/>
                  <a:gd name="T16" fmla="*/ 256 w 625"/>
                  <a:gd name="T17" fmla="*/ 70 h 221"/>
                  <a:gd name="T18" fmla="*/ 215 w 625"/>
                  <a:gd name="T19" fmla="*/ 87 h 221"/>
                  <a:gd name="T20" fmla="*/ 175 w 625"/>
                  <a:gd name="T21" fmla="*/ 106 h 221"/>
                  <a:gd name="T22" fmla="*/ 138 w 625"/>
                  <a:gd name="T23" fmla="*/ 126 h 221"/>
                  <a:gd name="T24" fmla="*/ 102 w 625"/>
                  <a:gd name="T25" fmla="*/ 145 h 221"/>
                  <a:gd name="T26" fmla="*/ 69 w 625"/>
                  <a:gd name="T27" fmla="*/ 165 h 221"/>
                  <a:gd name="T28" fmla="*/ 39 w 625"/>
                  <a:gd name="T29" fmla="*/ 185 h 221"/>
                  <a:gd name="T30" fmla="*/ 12 w 625"/>
                  <a:gd name="T31" fmla="*/ 205 h 221"/>
                  <a:gd name="T32" fmla="*/ 4 w 625"/>
                  <a:gd name="T33" fmla="*/ 221 h 221"/>
                  <a:gd name="T34" fmla="*/ 30 w 625"/>
                  <a:gd name="T35" fmla="*/ 202 h 221"/>
                  <a:gd name="T36" fmla="*/ 58 w 625"/>
                  <a:gd name="T37" fmla="*/ 182 h 221"/>
                  <a:gd name="T38" fmla="*/ 90 w 625"/>
                  <a:gd name="T39" fmla="*/ 162 h 221"/>
                  <a:gd name="T40" fmla="*/ 123 w 625"/>
                  <a:gd name="T41" fmla="*/ 142 h 221"/>
                  <a:gd name="T42" fmla="*/ 160 w 625"/>
                  <a:gd name="T43" fmla="*/ 123 h 221"/>
                  <a:gd name="T44" fmla="*/ 199 w 625"/>
                  <a:gd name="T45" fmla="*/ 103 h 221"/>
                  <a:gd name="T46" fmla="*/ 239 w 625"/>
                  <a:gd name="T47" fmla="*/ 85 h 221"/>
                  <a:gd name="T48" fmla="*/ 280 w 625"/>
                  <a:gd name="T49" fmla="*/ 70 h 221"/>
                  <a:gd name="T50" fmla="*/ 323 w 625"/>
                  <a:gd name="T51" fmla="*/ 55 h 221"/>
                  <a:gd name="T52" fmla="*/ 366 w 625"/>
                  <a:gd name="T53" fmla="*/ 41 h 221"/>
                  <a:gd name="T54" fmla="*/ 410 w 625"/>
                  <a:gd name="T55" fmla="*/ 30 h 221"/>
                  <a:gd name="T56" fmla="*/ 454 w 625"/>
                  <a:gd name="T57" fmla="*/ 20 h 221"/>
                  <a:gd name="T58" fmla="*/ 498 w 625"/>
                  <a:gd name="T59" fmla="*/ 14 h 221"/>
                  <a:gd name="T60" fmla="*/ 540 w 625"/>
                  <a:gd name="T61" fmla="*/ 10 h 221"/>
                  <a:gd name="T62" fmla="*/ 583 w 625"/>
                  <a:gd name="T63" fmla="*/ 8 h 221"/>
                  <a:gd name="T64" fmla="*/ 624 w 625"/>
                  <a:gd name="T65" fmla="*/ 1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5" h="221">
                    <a:moveTo>
                      <a:pt x="625" y="2"/>
                    </a:moveTo>
                    <a:lnTo>
                      <a:pt x="604" y="1"/>
                    </a:lnTo>
                    <a:lnTo>
                      <a:pt x="583" y="0"/>
                    </a:lnTo>
                    <a:lnTo>
                      <a:pt x="562" y="1"/>
                    </a:lnTo>
                    <a:lnTo>
                      <a:pt x="540" y="2"/>
                    </a:lnTo>
                    <a:lnTo>
                      <a:pt x="518" y="4"/>
                    </a:lnTo>
                    <a:lnTo>
                      <a:pt x="496" y="6"/>
                    </a:lnTo>
                    <a:lnTo>
                      <a:pt x="475" y="9"/>
                    </a:lnTo>
                    <a:lnTo>
                      <a:pt x="453" y="12"/>
                    </a:lnTo>
                    <a:lnTo>
                      <a:pt x="430" y="17"/>
                    </a:lnTo>
                    <a:lnTo>
                      <a:pt x="407" y="22"/>
                    </a:lnTo>
                    <a:lnTo>
                      <a:pt x="386" y="27"/>
                    </a:lnTo>
                    <a:lnTo>
                      <a:pt x="364" y="33"/>
                    </a:lnTo>
                    <a:lnTo>
                      <a:pt x="342" y="40"/>
                    </a:lnTo>
                    <a:lnTo>
                      <a:pt x="321" y="47"/>
                    </a:lnTo>
                    <a:lnTo>
                      <a:pt x="299" y="54"/>
                    </a:lnTo>
                    <a:lnTo>
                      <a:pt x="278" y="62"/>
                    </a:lnTo>
                    <a:lnTo>
                      <a:pt x="256" y="70"/>
                    </a:lnTo>
                    <a:lnTo>
                      <a:pt x="235" y="79"/>
                    </a:lnTo>
                    <a:lnTo>
                      <a:pt x="215" y="87"/>
                    </a:lnTo>
                    <a:lnTo>
                      <a:pt x="196" y="96"/>
                    </a:lnTo>
                    <a:lnTo>
                      <a:pt x="175" y="106"/>
                    </a:lnTo>
                    <a:lnTo>
                      <a:pt x="156" y="115"/>
                    </a:lnTo>
                    <a:lnTo>
                      <a:pt x="138" y="126"/>
                    </a:lnTo>
                    <a:lnTo>
                      <a:pt x="120" y="135"/>
                    </a:lnTo>
                    <a:lnTo>
                      <a:pt x="102" y="145"/>
                    </a:lnTo>
                    <a:lnTo>
                      <a:pt x="86" y="155"/>
                    </a:lnTo>
                    <a:lnTo>
                      <a:pt x="69" y="165"/>
                    </a:lnTo>
                    <a:lnTo>
                      <a:pt x="53" y="175"/>
                    </a:lnTo>
                    <a:lnTo>
                      <a:pt x="39" y="185"/>
                    </a:lnTo>
                    <a:lnTo>
                      <a:pt x="25" y="195"/>
                    </a:lnTo>
                    <a:lnTo>
                      <a:pt x="12" y="205"/>
                    </a:lnTo>
                    <a:lnTo>
                      <a:pt x="0" y="215"/>
                    </a:lnTo>
                    <a:lnTo>
                      <a:pt x="4" y="221"/>
                    </a:lnTo>
                    <a:lnTo>
                      <a:pt x="17" y="212"/>
                    </a:lnTo>
                    <a:lnTo>
                      <a:pt x="30" y="202"/>
                    </a:lnTo>
                    <a:lnTo>
                      <a:pt x="43" y="192"/>
                    </a:lnTo>
                    <a:lnTo>
                      <a:pt x="58" y="182"/>
                    </a:lnTo>
                    <a:lnTo>
                      <a:pt x="74" y="172"/>
                    </a:lnTo>
                    <a:lnTo>
                      <a:pt x="90" y="162"/>
                    </a:lnTo>
                    <a:lnTo>
                      <a:pt x="107" y="152"/>
                    </a:lnTo>
                    <a:lnTo>
                      <a:pt x="123" y="142"/>
                    </a:lnTo>
                    <a:lnTo>
                      <a:pt x="141" y="133"/>
                    </a:lnTo>
                    <a:lnTo>
                      <a:pt x="160" y="123"/>
                    </a:lnTo>
                    <a:lnTo>
                      <a:pt x="179" y="113"/>
                    </a:lnTo>
                    <a:lnTo>
                      <a:pt x="199" y="103"/>
                    </a:lnTo>
                    <a:lnTo>
                      <a:pt x="218" y="94"/>
                    </a:lnTo>
                    <a:lnTo>
                      <a:pt x="239" y="85"/>
                    </a:lnTo>
                    <a:lnTo>
                      <a:pt x="259" y="77"/>
                    </a:lnTo>
                    <a:lnTo>
                      <a:pt x="280" y="70"/>
                    </a:lnTo>
                    <a:lnTo>
                      <a:pt x="301" y="62"/>
                    </a:lnTo>
                    <a:lnTo>
                      <a:pt x="323" y="55"/>
                    </a:lnTo>
                    <a:lnTo>
                      <a:pt x="344" y="47"/>
                    </a:lnTo>
                    <a:lnTo>
                      <a:pt x="366" y="41"/>
                    </a:lnTo>
                    <a:lnTo>
                      <a:pt x="388" y="35"/>
                    </a:lnTo>
                    <a:lnTo>
                      <a:pt x="410" y="30"/>
                    </a:lnTo>
                    <a:lnTo>
                      <a:pt x="431" y="25"/>
                    </a:lnTo>
                    <a:lnTo>
                      <a:pt x="454" y="20"/>
                    </a:lnTo>
                    <a:lnTo>
                      <a:pt x="476" y="17"/>
                    </a:lnTo>
                    <a:lnTo>
                      <a:pt x="498" y="14"/>
                    </a:lnTo>
                    <a:lnTo>
                      <a:pt x="519" y="12"/>
                    </a:lnTo>
                    <a:lnTo>
                      <a:pt x="540" y="10"/>
                    </a:lnTo>
                    <a:lnTo>
                      <a:pt x="562" y="8"/>
                    </a:lnTo>
                    <a:lnTo>
                      <a:pt x="583" y="8"/>
                    </a:lnTo>
                    <a:lnTo>
                      <a:pt x="604" y="8"/>
                    </a:lnTo>
                    <a:lnTo>
                      <a:pt x="624" y="10"/>
                    </a:lnTo>
                    <a:lnTo>
                      <a:pt x="625" y="2"/>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02" name="Freeform 510">
                <a:extLst>
                  <a:ext uri="{FF2B5EF4-FFF2-40B4-BE49-F238E27FC236}">
                    <a16:creationId xmlns:a16="http://schemas.microsoft.com/office/drawing/2014/main" id="{7F5BACC7-1E64-5D31-FA3B-445263298673}"/>
                  </a:ext>
                </a:extLst>
              </p:cNvPr>
              <p:cNvSpPr>
                <a:spLocks/>
              </p:cNvSpPr>
              <p:nvPr/>
            </p:nvSpPr>
            <p:spPr bwMode="auto">
              <a:xfrm>
                <a:off x="1482" y="2392"/>
                <a:ext cx="183" cy="42"/>
              </a:xfrm>
              <a:custGeom>
                <a:avLst/>
                <a:gdLst>
                  <a:gd name="T0" fmla="*/ 549 w 549"/>
                  <a:gd name="T1" fmla="*/ 118 h 126"/>
                  <a:gd name="T2" fmla="*/ 521 w 549"/>
                  <a:gd name="T3" fmla="*/ 106 h 126"/>
                  <a:gd name="T4" fmla="*/ 491 w 549"/>
                  <a:gd name="T5" fmla="*/ 94 h 126"/>
                  <a:gd name="T6" fmla="*/ 461 w 549"/>
                  <a:gd name="T7" fmla="*/ 83 h 126"/>
                  <a:gd name="T8" fmla="*/ 428 w 549"/>
                  <a:gd name="T9" fmla="*/ 73 h 126"/>
                  <a:gd name="T10" fmla="*/ 393 w 549"/>
                  <a:gd name="T11" fmla="*/ 64 h 126"/>
                  <a:gd name="T12" fmla="*/ 358 w 549"/>
                  <a:gd name="T13" fmla="*/ 55 h 126"/>
                  <a:gd name="T14" fmla="*/ 322 w 549"/>
                  <a:gd name="T15" fmla="*/ 47 h 126"/>
                  <a:gd name="T16" fmla="*/ 285 w 549"/>
                  <a:gd name="T17" fmla="*/ 40 h 126"/>
                  <a:gd name="T18" fmla="*/ 248 w 549"/>
                  <a:gd name="T19" fmla="*/ 33 h 126"/>
                  <a:gd name="T20" fmla="*/ 211 w 549"/>
                  <a:gd name="T21" fmla="*/ 27 h 126"/>
                  <a:gd name="T22" fmla="*/ 174 w 549"/>
                  <a:gd name="T23" fmla="*/ 20 h 126"/>
                  <a:gd name="T24" fmla="*/ 138 w 549"/>
                  <a:gd name="T25" fmla="*/ 16 h 126"/>
                  <a:gd name="T26" fmla="*/ 102 w 549"/>
                  <a:gd name="T27" fmla="*/ 10 h 126"/>
                  <a:gd name="T28" fmla="*/ 68 w 549"/>
                  <a:gd name="T29" fmla="*/ 7 h 126"/>
                  <a:gd name="T30" fmla="*/ 33 w 549"/>
                  <a:gd name="T31" fmla="*/ 3 h 126"/>
                  <a:gd name="T32" fmla="*/ 2 w 549"/>
                  <a:gd name="T33" fmla="*/ 0 h 126"/>
                  <a:gd name="T34" fmla="*/ 16 w 549"/>
                  <a:gd name="T35" fmla="*/ 9 h 126"/>
                  <a:gd name="T36" fmla="*/ 49 w 549"/>
                  <a:gd name="T37" fmla="*/ 13 h 126"/>
                  <a:gd name="T38" fmla="*/ 84 w 549"/>
                  <a:gd name="T39" fmla="*/ 17 h 126"/>
                  <a:gd name="T40" fmla="*/ 119 w 549"/>
                  <a:gd name="T41" fmla="*/ 21 h 126"/>
                  <a:gd name="T42" fmla="*/ 155 w 549"/>
                  <a:gd name="T43" fmla="*/ 25 h 126"/>
                  <a:gd name="T44" fmla="*/ 191 w 549"/>
                  <a:gd name="T45" fmla="*/ 31 h 126"/>
                  <a:gd name="T46" fmla="*/ 229 w 549"/>
                  <a:gd name="T47" fmla="*/ 37 h 126"/>
                  <a:gd name="T48" fmla="*/ 265 w 549"/>
                  <a:gd name="T49" fmla="*/ 44 h 126"/>
                  <a:gd name="T50" fmla="*/ 303 w 549"/>
                  <a:gd name="T51" fmla="*/ 51 h 126"/>
                  <a:gd name="T52" fmla="*/ 339 w 549"/>
                  <a:gd name="T53" fmla="*/ 59 h 126"/>
                  <a:gd name="T54" fmla="*/ 374 w 549"/>
                  <a:gd name="T55" fmla="*/ 67 h 126"/>
                  <a:gd name="T56" fmla="*/ 408 w 549"/>
                  <a:gd name="T57" fmla="*/ 77 h 126"/>
                  <a:gd name="T58" fmla="*/ 442 w 549"/>
                  <a:gd name="T59" fmla="*/ 86 h 126"/>
                  <a:gd name="T60" fmla="*/ 474 w 549"/>
                  <a:gd name="T61" fmla="*/ 96 h 126"/>
                  <a:gd name="T62" fmla="*/ 504 w 549"/>
                  <a:gd name="T63" fmla="*/ 107 h 126"/>
                  <a:gd name="T64" fmla="*/ 531 w 549"/>
                  <a:gd name="T65" fmla="*/ 119 h 126"/>
                  <a:gd name="T66" fmla="*/ 544 w 549"/>
                  <a:gd name="T6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9" h="126">
                    <a:moveTo>
                      <a:pt x="549" y="118"/>
                    </a:moveTo>
                    <a:lnTo>
                      <a:pt x="549" y="118"/>
                    </a:lnTo>
                    <a:lnTo>
                      <a:pt x="535" y="111"/>
                    </a:lnTo>
                    <a:lnTo>
                      <a:pt x="521" y="106"/>
                    </a:lnTo>
                    <a:lnTo>
                      <a:pt x="506" y="100"/>
                    </a:lnTo>
                    <a:lnTo>
                      <a:pt x="491" y="94"/>
                    </a:lnTo>
                    <a:lnTo>
                      <a:pt x="476" y="88"/>
                    </a:lnTo>
                    <a:lnTo>
                      <a:pt x="461" y="83"/>
                    </a:lnTo>
                    <a:lnTo>
                      <a:pt x="445" y="78"/>
                    </a:lnTo>
                    <a:lnTo>
                      <a:pt x="428" y="73"/>
                    </a:lnTo>
                    <a:lnTo>
                      <a:pt x="410" y="69"/>
                    </a:lnTo>
                    <a:lnTo>
                      <a:pt x="393" y="64"/>
                    </a:lnTo>
                    <a:lnTo>
                      <a:pt x="376" y="59"/>
                    </a:lnTo>
                    <a:lnTo>
                      <a:pt x="358" y="55"/>
                    </a:lnTo>
                    <a:lnTo>
                      <a:pt x="341" y="51"/>
                    </a:lnTo>
                    <a:lnTo>
                      <a:pt x="322" y="47"/>
                    </a:lnTo>
                    <a:lnTo>
                      <a:pt x="304" y="43"/>
                    </a:lnTo>
                    <a:lnTo>
                      <a:pt x="285" y="40"/>
                    </a:lnTo>
                    <a:lnTo>
                      <a:pt x="266" y="36"/>
                    </a:lnTo>
                    <a:lnTo>
                      <a:pt x="248" y="33"/>
                    </a:lnTo>
                    <a:lnTo>
                      <a:pt x="229" y="29"/>
                    </a:lnTo>
                    <a:lnTo>
                      <a:pt x="211" y="27"/>
                    </a:lnTo>
                    <a:lnTo>
                      <a:pt x="193" y="23"/>
                    </a:lnTo>
                    <a:lnTo>
                      <a:pt x="174" y="20"/>
                    </a:lnTo>
                    <a:lnTo>
                      <a:pt x="156" y="18"/>
                    </a:lnTo>
                    <a:lnTo>
                      <a:pt x="138" y="16"/>
                    </a:lnTo>
                    <a:lnTo>
                      <a:pt x="120" y="13"/>
                    </a:lnTo>
                    <a:lnTo>
                      <a:pt x="102" y="10"/>
                    </a:lnTo>
                    <a:lnTo>
                      <a:pt x="85" y="9"/>
                    </a:lnTo>
                    <a:lnTo>
                      <a:pt x="68" y="7"/>
                    </a:lnTo>
                    <a:lnTo>
                      <a:pt x="50" y="5"/>
                    </a:lnTo>
                    <a:lnTo>
                      <a:pt x="33" y="3"/>
                    </a:lnTo>
                    <a:lnTo>
                      <a:pt x="17" y="2"/>
                    </a:lnTo>
                    <a:lnTo>
                      <a:pt x="2" y="0"/>
                    </a:lnTo>
                    <a:lnTo>
                      <a:pt x="0" y="8"/>
                    </a:lnTo>
                    <a:lnTo>
                      <a:pt x="16" y="9"/>
                    </a:lnTo>
                    <a:lnTo>
                      <a:pt x="32" y="11"/>
                    </a:lnTo>
                    <a:lnTo>
                      <a:pt x="49" y="13"/>
                    </a:lnTo>
                    <a:lnTo>
                      <a:pt x="66" y="14"/>
                    </a:lnTo>
                    <a:lnTo>
                      <a:pt x="84" y="17"/>
                    </a:lnTo>
                    <a:lnTo>
                      <a:pt x="101" y="18"/>
                    </a:lnTo>
                    <a:lnTo>
                      <a:pt x="119" y="21"/>
                    </a:lnTo>
                    <a:lnTo>
                      <a:pt x="137" y="23"/>
                    </a:lnTo>
                    <a:lnTo>
                      <a:pt x="155" y="25"/>
                    </a:lnTo>
                    <a:lnTo>
                      <a:pt x="173" y="28"/>
                    </a:lnTo>
                    <a:lnTo>
                      <a:pt x="191" y="31"/>
                    </a:lnTo>
                    <a:lnTo>
                      <a:pt x="210" y="35"/>
                    </a:lnTo>
                    <a:lnTo>
                      <a:pt x="229" y="37"/>
                    </a:lnTo>
                    <a:lnTo>
                      <a:pt x="247" y="40"/>
                    </a:lnTo>
                    <a:lnTo>
                      <a:pt x="265" y="44"/>
                    </a:lnTo>
                    <a:lnTo>
                      <a:pt x="283" y="48"/>
                    </a:lnTo>
                    <a:lnTo>
                      <a:pt x="303" y="51"/>
                    </a:lnTo>
                    <a:lnTo>
                      <a:pt x="321" y="55"/>
                    </a:lnTo>
                    <a:lnTo>
                      <a:pt x="339" y="59"/>
                    </a:lnTo>
                    <a:lnTo>
                      <a:pt x="356" y="63"/>
                    </a:lnTo>
                    <a:lnTo>
                      <a:pt x="374" y="67"/>
                    </a:lnTo>
                    <a:lnTo>
                      <a:pt x="391" y="72"/>
                    </a:lnTo>
                    <a:lnTo>
                      <a:pt x="408" y="77"/>
                    </a:lnTo>
                    <a:lnTo>
                      <a:pt x="426" y="81"/>
                    </a:lnTo>
                    <a:lnTo>
                      <a:pt x="442" y="86"/>
                    </a:lnTo>
                    <a:lnTo>
                      <a:pt x="458" y="91"/>
                    </a:lnTo>
                    <a:lnTo>
                      <a:pt x="474" y="96"/>
                    </a:lnTo>
                    <a:lnTo>
                      <a:pt x="489" y="102"/>
                    </a:lnTo>
                    <a:lnTo>
                      <a:pt x="504" y="107"/>
                    </a:lnTo>
                    <a:lnTo>
                      <a:pt x="518" y="112"/>
                    </a:lnTo>
                    <a:lnTo>
                      <a:pt x="531" y="119"/>
                    </a:lnTo>
                    <a:lnTo>
                      <a:pt x="544" y="125"/>
                    </a:lnTo>
                    <a:lnTo>
                      <a:pt x="544" y="126"/>
                    </a:lnTo>
                    <a:lnTo>
                      <a:pt x="549" y="118"/>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03" name="Freeform 511">
                <a:extLst>
                  <a:ext uri="{FF2B5EF4-FFF2-40B4-BE49-F238E27FC236}">
                    <a16:creationId xmlns:a16="http://schemas.microsoft.com/office/drawing/2014/main" id="{07D2A59A-A01E-1CD8-0509-A8B8DA4E82D3}"/>
                  </a:ext>
                </a:extLst>
              </p:cNvPr>
              <p:cNvSpPr>
                <a:spLocks/>
              </p:cNvSpPr>
              <p:nvPr/>
            </p:nvSpPr>
            <p:spPr bwMode="auto">
              <a:xfrm>
                <a:off x="1663" y="2431"/>
                <a:ext cx="99" cy="118"/>
              </a:xfrm>
              <a:custGeom>
                <a:avLst/>
                <a:gdLst>
                  <a:gd name="T0" fmla="*/ 296 w 297"/>
                  <a:gd name="T1" fmla="*/ 351 h 354"/>
                  <a:gd name="T2" fmla="*/ 297 w 297"/>
                  <a:gd name="T3" fmla="*/ 351 h 354"/>
                  <a:gd name="T4" fmla="*/ 287 w 297"/>
                  <a:gd name="T5" fmla="*/ 326 h 354"/>
                  <a:gd name="T6" fmla="*/ 278 w 297"/>
                  <a:gd name="T7" fmla="*/ 302 h 354"/>
                  <a:gd name="T8" fmla="*/ 269 w 297"/>
                  <a:gd name="T9" fmla="*/ 276 h 354"/>
                  <a:gd name="T10" fmla="*/ 259 w 297"/>
                  <a:gd name="T11" fmla="*/ 251 h 354"/>
                  <a:gd name="T12" fmla="*/ 248 w 297"/>
                  <a:gd name="T13" fmla="*/ 227 h 354"/>
                  <a:gd name="T14" fmla="*/ 237 w 297"/>
                  <a:gd name="T15" fmla="*/ 204 h 354"/>
                  <a:gd name="T16" fmla="*/ 225 w 297"/>
                  <a:gd name="T17" fmla="*/ 181 h 354"/>
                  <a:gd name="T18" fmla="*/ 211 w 297"/>
                  <a:gd name="T19" fmla="*/ 158 h 354"/>
                  <a:gd name="T20" fmla="*/ 196 w 297"/>
                  <a:gd name="T21" fmla="*/ 135 h 354"/>
                  <a:gd name="T22" fmla="*/ 177 w 297"/>
                  <a:gd name="T23" fmla="*/ 112 h 354"/>
                  <a:gd name="T24" fmla="*/ 157 w 297"/>
                  <a:gd name="T25" fmla="*/ 92 h 354"/>
                  <a:gd name="T26" fmla="*/ 133 w 297"/>
                  <a:gd name="T27" fmla="*/ 72 h 354"/>
                  <a:gd name="T28" fmla="*/ 106 w 297"/>
                  <a:gd name="T29" fmla="*/ 52 h 354"/>
                  <a:gd name="T30" fmla="*/ 76 w 297"/>
                  <a:gd name="T31" fmla="*/ 34 h 354"/>
                  <a:gd name="T32" fmla="*/ 42 w 297"/>
                  <a:gd name="T33" fmla="*/ 17 h 354"/>
                  <a:gd name="T34" fmla="*/ 5 w 297"/>
                  <a:gd name="T35" fmla="*/ 0 h 354"/>
                  <a:gd name="T36" fmla="*/ 0 w 297"/>
                  <a:gd name="T37" fmla="*/ 8 h 354"/>
                  <a:gd name="T38" fmla="*/ 39 w 297"/>
                  <a:gd name="T39" fmla="*/ 24 h 354"/>
                  <a:gd name="T40" fmla="*/ 72 w 297"/>
                  <a:gd name="T41" fmla="*/ 41 h 354"/>
                  <a:gd name="T42" fmla="*/ 101 w 297"/>
                  <a:gd name="T43" fmla="*/ 59 h 354"/>
                  <a:gd name="T44" fmla="*/ 129 w 297"/>
                  <a:gd name="T45" fmla="*/ 78 h 354"/>
                  <a:gd name="T46" fmla="*/ 151 w 297"/>
                  <a:gd name="T47" fmla="*/ 97 h 354"/>
                  <a:gd name="T48" fmla="*/ 172 w 297"/>
                  <a:gd name="T49" fmla="*/ 118 h 354"/>
                  <a:gd name="T50" fmla="*/ 189 w 297"/>
                  <a:gd name="T51" fmla="*/ 140 h 354"/>
                  <a:gd name="T52" fmla="*/ 205 w 297"/>
                  <a:gd name="T53" fmla="*/ 162 h 354"/>
                  <a:gd name="T54" fmla="*/ 218 w 297"/>
                  <a:gd name="T55" fmla="*/ 184 h 354"/>
                  <a:gd name="T56" fmla="*/ 230 w 297"/>
                  <a:gd name="T57" fmla="*/ 207 h 354"/>
                  <a:gd name="T58" fmla="*/ 241 w 297"/>
                  <a:gd name="T59" fmla="*/ 230 h 354"/>
                  <a:gd name="T60" fmla="*/ 252 w 297"/>
                  <a:gd name="T61" fmla="*/ 254 h 354"/>
                  <a:gd name="T62" fmla="*/ 261 w 297"/>
                  <a:gd name="T63" fmla="*/ 280 h 354"/>
                  <a:gd name="T64" fmla="*/ 271 w 297"/>
                  <a:gd name="T65" fmla="*/ 304 h 354"/>
                  <a:gd name="T66" fmla="*/ 279 w 297"/>
                  <a:gd name="T67" fmla="*/ 328 h 354"/>
                  <a:gd name="T68" fmla="*/ 289 w 297"/>
                  <a:gd name="T69" fmla="*/ 354 h 354"/>
                  <a:gd name="T70" fmla="*/ 290 w 297"/>
                  <a:gd name="T71" fmla="*/ 354 h 354"/>
                  <a:gd name="T72" fmla="*/ 296 w 297"/>
                  <a:gd name="T73" fmla="*/ 35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7" h="354">
                    <a:moveTo>
                      <a:pt x="296" y="351"/>
                    </a:moveTo>
                    <a:lnTo>
                      <a:pt x="297" y="351"/>
                    </a:lnTo>
                    <a:lnTo>
                      <a:pt x="287" y="326"/>
                    </a:lnTo>
                    <a:lnTo>
                      <a:pt x="278" y="302"/>
                    </a:lnTo>
                    <a:lnTo>
                      <a:pt x="269" y="276"/>
                    </a:lnTo>
                    <a:lnTo>
                      <a:pt x="259" y="251"/>
                    </a:lnTo>
                    <a:lnTo>
                      <a:pt x="248" y="227"/>
                    </a:lnTo>
                    <a:lnTo>
                      <a:pt x="237" y="204"/>
                    </a:lnTo>
                    <a:lnTo>
                      <a:pt x="225" y="181"/>
                    </a:lnTo>
                    <a:lnTo>
                      <a:pt x="211" y="158"/>
                    </a:lnTo>
                    <a:lnTo>
                      <a:pt x="196" y="135"/>
                    </a:lnTo>
                    <a:lnTo>
                      <a:pt x="177" y="112"/>
                    </a:lnTo>
                    <a:lnTo>
                      <a:pt x="157" y="92"/>
                    </a:lnTo>
                    <a:lnTo>
                      <a:pt x="133" y="72"/>
                    </a:lnTo>
                    <a:lnTo>
                      <a:pt x="106" y="52"/>
                    </a:lnTo>
                    <a:lnTo>
                      <a:pt x="76" y="34"/>
                    </a:lnTo>
                    <a:lnTo>
                      <a:pt x="42" y="17"/>
                    </a:lnTo>
                    <a:lnTo>
                      <a:pt x="5" y="0"/>
                    </a:lnTo>
                    <a:lnTo>
                      <a:pt x="0" y="8"/>
                    </a:lnTo>
                    <a:lnTo>
                      <a:pt x="39" y="24"/>
                    </a:lnTo>
                    <a:lnTo>
                      <a:pt x="72" y="41"/>
                    </a:lnTo>
                    <a:lnTo>
                      <a:pt x="101" y="59"/>
                    </a:lnTo>
                    <a:lnTo>
                      <a:pt x="129" y="78"/>
                    </a:lnTo>
                    <a:lnTo>
                      <a:pt x="151" y="97"/>
                    </a:lnTo>
                    <a:lnTo>
                      <a:pt x="172" y="118"/>
                    </a:lnTo>
                    <a:lnTo>
                      <a:pt x="189" y="140"/>
                    </a:lnTo>
                    <a:lnTo>
                      <a:pt x="205" y="162"/>
                    </a:lnTo>
                    <a:lnTo>
                      <a:pt x="218" y="184"/>
                    </a:lnTo>
                    <a:lnTo>
                      <a:pt x="230" y="207"/>
                    </a:lnTo>
                    <a:lnTo>
                      <a:pt x="241" y="230"/>
                    </a:lnTo>
                    <a:lnTo>
                      <a:pt x="252" y="254"/>
                    </a:lnTo>
                    <a:lnTo>
                      <a:pt x="261" y="280"/>
                    </a:lnTo>
                    <a:lnTo>
                      <a:pt x="271" y="304"/>
                    </a:lnTo>
                    <a:lnTo>
                      <a:pt x="279" y="328"/>
                    </a:lnTo>
                    <a:lnTo>
                      <a:pt x="289" y="354"/>
                    </a:lnTo>
                    <a:lnTo>
                      <a:pt x="290" y="354"/>
                    </a:lnTo>
                    <a:lnTo>
                      <a:pt x="296" y="351"/>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04" name="Freeform 512">
                <a:extLst>
                  <a:ext uri="{FF2B5EF4-FFF2-40B4-BE49-F238E27FC236}">
                    <a16:creationId xmlns:a16="http://schemas.microsoft.com/office/drawing/2014/main" id="{1445782B-D02E-1230-A9C4-23025BB5340E}"/>
                  </a:ext>
                </a:extLst>
              </p:cNvPr>
              <p:cNvSpPr>
                <a:spLocks/>
              </p:cNvSpPr>
              <p:nvPr/>
            </p:nvSpPr>
            <p:spPr bwMode="auto">
              <a:xfrm>
                <a:off x="1760" y="2548"/>
                <a:ext cx="70" cy="130"/>
              </a:xfrm>
              <a:custGeom>
                <a:avLst/>
                <a:gdLst>
                  <a:gd name="T0" fmla="*/ 199 w 212"/>
                  <a:gd name="T1" fmla="*/ 374 h 389"/>
                  <a:gd name="T2" fmla="*/ 178 w 212"/>
                  <a:gd name="T3" fmla="*/ 355 h 389"/>
                  <a:gd name="T4" fmla="*/ 159 w 212"/>
                  <a:gd name="T5" fmla="*/ 337 h 389"/>
                  <a:gd name="T6" fmla="*/ 142 w 212"/>
                  <a:gd name="T7" fmla="*/ 318 h 389"/>
                  <a:gd name="T8" fmla="*/ 128 w 212"/>
                  <a:gd name="T9" fmla="*/ 298 h 389"/>
                  <a:gd name="T10" fmla="*/ 115 w 212"/>
                  <a:gd name="T11" fmla="*/ 277 h 389"/>
                  <a:gd name="T12" fmla="*/ 103 w 212"/>
                  <a:gd name="T13" fmla="*/ 255 h 389"/>
                  <a:gd name="T14" fmla="*/ 92 w 212"/>
                  <a:gd name="T15" fmla="*/ 233 h 389"/>
                  <a:gd name="T16" fmla="*/ 82 w 212"/>
                  <a:gd name="T17" fmla="*/ 210 h 389"/>
                  <a:gd name="T18" fmla="*/ 73 w 212"/>
                  <a:gd name="T19" fmla="*/ 186 h 389"/>
                  <a:gd name="T20" fmla="*/ 64 w 212"/>
                  <a:gd name="T21" fmla="*/ 160 h 389"/>
                  <a:gd name="T22" fmla="*/ 55 w 212"/>
                  <a:gd name="T23" fmla="*/ 134 h 389"/>
                  <a:gd name="T24" fmla="*/ 46 w 212"/>
                  <a:gd name="T25" fmla="*/ 107 h 389"/>
                  <a:gd name="T26" fmla="*/ 36 w 212"/>
                  <a:gd name="T27" fmla="*/ 78 h 389"/>
                  <a:gd name="T28" fmla="*/ 26 w 212"/>
                  <a:gd name="T29" fmla="*/ 48 h 389"/>
                  <a:gd name="T30" fmla="*/ 14 w 212"/>
                  <a:gd name="T31" fmla="*/ 16 h 389"/>
                  <a:gd name="T32" fmla="*/ 0 w 212"/>
                  <a:gd name="T33" fmla="*/ 3 h 389"/>
                  <a:gd name="T34" fmla="*/ 12 w 212"/>
                  <a:gd name="T35" fmla="*/ 35 h 389"/>
                  <a:gd name="T36" fmla="*/ 23 w 212"/>
                  <a:gd name="T37" fmla="*/ 66 h 389"/>
                  <a:gd name="T38" fmla="*/ 33 w 212"/>
                  <a:gd name="T39" fmla="*/ 94 h 389"/>
                  <a:gd name="T40" fmla="*/ 43 w 212"/>
                  <a:gd name="T41" fmla="*/ 123 h 389"/>
                  <a:gd name="T42" fmla="*/ 52 w 212"/>
                  <a:gd name="T43" fmla="*/ 149 h 389"/>
                  <a:gd name="T44" fmla="*/ 60 w 212"/>
                  <a:gd name="T45" fmla="*/ 176 h 389"/>
                  <a:gd name="T46" fmla="*/ 69 w 212"/>
                  <a:gd name="T47" fmla="*/ 201 h 389"/>
                  <a:gd name="T48" fmla="*/ 80 w 212"/>
                  <a:gd name="T49" fmla="*/ 225 h 389"/>
                  <a:gd name="T50" fmla="*/ 91 w 212"/>
                  <a:gd name="T51" fmla="*/ 248 h 389"/>
                  <a:gd name="T52" fmla="*/ 102 w 212"/>
                  <a:gd name="T53" fmla="*/ 270 h 389"/>
                  <a:gd name="T54" fmla="*/ 114 w 212"/>
                  <a:gd name="T55" fmla="*/ 291 h 389"/>
                  <a:gd name="T56" fmla="*/ 128 w 212"/>
                  <a:gd name="T57" fmla="*/ 313 h 389"/>
                  <a:gd name="T58" fmla="*/ 145 w 212"/>
                  <a:gd name="T59" fmla="*/ 333 h 389"/>
                  <a:gd name="T60" fmla="*/ 163 w 212"/>
                  <a:gd name="T61" fmla="*/ 352 h 389"/>
                  <a:gd name="T62" fmla="*/ 183 w 212"/>
                  <a:gd name="T63" fmla="*/ 370 h 389"/>
                  <a:gd name="T64" fmla="*/ 207 w 212"/>
                  <a:gd name="T65" fmla="*/ 38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389">
                    <a:moveTo>
                      <a:pt x="212" y="382"/>
                    </a:moveTo>
                    <a:lnTo>
                      <a:pt x="199" y="374"/>
                    </a:lnTo>
                    <a:lnTo>
                      <a:pt x="188" y="365"/>
                    </a:lnTo>
                    <a:lnTo>
                      <a:pt x="178" y="355"/>
                    </a:lnTo>
                    <a:lnTo>
                      <a:pt x="168" y="347"/>
                    </a:lnTo>
                    <a:lnTo>
                      <a:pt x="159" y="337"/>
                    </a:lnTo>
                    <a:lnTo>
                      <a:pt x="151" y="328"/>
                    </a:lnTo>
                    <a:lnTo>
                      <a:pt x="142" y="318"/>
                    </a:lnTo>
                    <a:lnTo>
                      <a:pt x="135" y="308"/>
                    </a:lnTo>
                    <a:lnTo>
                      <a:pt x="128" y="298"/>
                    </a:lnTo>
                    <a:lnTo>
                      <a:pt x="121" y="287"/>
                    </a:lnTo>
                    <a:lnTo>
                      <a:pt x="115" y="277"/>
                    </a:lnTo>
                    <a:lnTo>
                      <a:pt x="109" y="266"/>
                    </a:lnTo>
                    <a:lnTo>
                      <a:pt x="103" y="255"/>
                    </a:lnTo>
                    <a:lnTo>
                      <a:pt x="98" y="244"/>
                    </a:lnTo>
                    <a:lnTo>
                      <a:pt x="92" y="233"/>
                    </a:lnTo>
                    <a:lnTo>
                      <a:pt x="87" y="221"/>
                    </a:lnTo>
                    <a:lnTo>
                      <a:pt x="82" y="210"/>
                    </a:lnTo>
                    <a:lnTo>
                      <a:pt x="77" y="198"/>
                    </a:lnTo>
                    <a:lnTo>
                      <a:pt x="73" y="186"/>
                    </a:lnTo>
                    <a:lnTo>
                      <a:pt x="68" y="174"/>
                    </a:lnTo>
                    <a:lnTo>
                      <a:pt x="64" y="160"/>
                    </a:lnTo>
                    <a:lnTo>
                      <a:pt x="59" y="147"/>
                    </a:lnTo>
                    <a:lnTo>
                      <a:pt x="55" y="134"/>
                    </a:lnTo>
                    <a:lnTo>
                      <a:pt x="50" y="120"/>
                    </a:lnTo>
                    <a:lnTo>
                      <a:pt x="46" y="107"/>
                    </a:lnTo>
                    <a:lnTo>
                      <a:pt x="41" y="92"/>
                    </a:lnTo>
                    <a:lnTo>
                      <a:pt x="36" y="78"/>
                    </a:lnTo>
                    <a:lnTo>
                      <a:pt x="31" y="63"/>
                    </a:lnTo>
                    <a:lnTo>
                      <a:pt x="26" y="48"/>
                    </a:lnTo>
                    <a:lnTo>
                      <a:pt x="20" y="32"/>
                    </a:lnTo>
                    <a:lnTo>
                      <a:pt x="14" y="16"/>
                    </a:lnTo>
                    <a:lnTo>
                      <a:pt x="7" y="0"/>
                    </a:lnTo>
                    <a:lnTo>
                      <a:pt x="0" y="3"/>
                    </a:lnTo>
                    <a:lnTo>
                      <a:pt x="6" y="19"/>
                    </a:lnTo>
                    <a:lnTo>
                      <a:pt x="12" y="35"/>
                    </a:lnTo>
                    <a:lnTo>
                      <a:pt x="18" y="51"/>
                    </a:lnTo>
                    <a:lnTo>
                      <a:pt x="23" y="66"/>
                    </a:lnTo>
                    <a:lnTo>
                      <a:pt x="28" y="81"/>
                    </a:lnTo>
                    <a:lnTo>
                      <a:pt x="33" y="94"/>
                    </a:lnTo>
                    <a:lnTo>
                      <a:pt x="38" y="109"/>
                    </a:lnTo>
                    <a:lnTo>
                      <a:pt x="43" y="123"/>
                    </a:lnTo>
                    <a:lnTo>
                      <a:pt x="47" y="136"/>
                    </a:lnTo>
                    <a:lnTo>
                      <a:pt x="52" y="149"/>
                    </a:lnTo>
                    <a:lnTo>
                      <a:pt x="56" y="162"/>
                    </a:lnTo>
                    <a:lnTo>
                      <a:pt x="60" y="176"/>
                    </a:lnTo>
                    <a:lnTo>
                      <a:pt x="65" y="188"/>
                    </a:lnTo>
                    <a:lnTo>
                      <a:pt x="69" y="201"/>
                    </a:lnTo>
                    <a:lnTo>
                      <a:pt x="75" y="213"/>
                    </a:lnTo>
                    <a:lnTo>
                      <a:pt x="80" y="225"/>
                    </a:lnTo>
                    <a:lnTo>
                      <a:pt x="85" y="237"/>
                    </a:lnTo>
                    <a:lnTo>
                      <a:pt x="91" y="248"/>
                    </a:lnTo>
                    <a:lnTo>
                      <a:pt x="96" y="259"/>
                    </a:lnTo>
                    <a:lnTo>
                      <a:pt x="102" y="270"/>
                    </a:lnTo>
                    <a:lnTo>
                      <a:pt x="108" y="281"/>
                    </a:lnTo>
                    <a:lnTo>
                      <a:pt x="114" y="291"/>
                    </a:lnTo>
                    <a:lnTo>
                      <a:pt x="121" y="303"/>
                    </a:lnTo>
                    <a:lnTo>
                      <a:pt x="128" y="313"/>
                    </a:lnTo>
                    <a:lnTo>
                      <a:pt x="136" y="323"/>
                    </a:lnTo>
                    <a:lnTo>
                      <a:pt x="145" y="333"/>
                    </a:lnTo>
                    <a:lnTo>
                      <a:pt x="153" y="343"/>
                    </a:lnTo>
                    <a:lnTo>
                      <a:pt x="163" y="352"/>
                    </a:lnTo>
                    <a:lnTo>
                      <a:pt x="172" y="361"/>
                    </a:lnTo>
                    <a:lnTo>
                      <a:pt x="183" y="370"/>
                    </a:lnTo>
                    <a:lnTo>
                      <a:pt x="194" y="380"/>
                    </a:lnTo>
                    <a:lnTo>
                      <a:pt x="207" y="389"/>
                    </a:lnTo>
                    <a:lnTo>
                      <a:pt x="212" y="382"/>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05" name="Freeform 513">
                <a:extLst>
                  <a:ext uri="{FF2B5EF4-FFF2-40B4-BE49-F238E27FC236}">
                    <a16:creationId xmlns:a16="http://schemas.microsoft.com/office/drawing/2014/main" id="{971FC83F-FB0F-37F7-A80B-DEB2C512E0F6}"/>
                  </a:ext>
                </a:extLst>
              </p:cNvPr>
              <p:cNvSpPr>
                <a:spLocks/>
              </p:cNvSpPr>
              <p:nvPr/>
            </p:nvSpPr>
            <p:spPr bwMode="auto">
              <a:xfrm>
                <a:off x="1829" y="2676"/>
                <a:ext cx="139" cy="187"/>
              </a:xfrm>
              <a:custGeom>
                <a:avLst/>
                <a:gdLst>
                  <a:gd name="T0" fmla="*/ 417 w 417"/>
                  <a:gd name="T1" fmla="*/ 561 h 563"/>
                  <a:gd name="T2" fmla="*/ 407 w 417"/>
                  <a:gd name="T3" fmla="*/ 528 h 563"/>
                  <a:gd name="T4" fmla="*/ 392 w 417"/>
                  <a:gd name="T5" fmla="*/ 492 h 563"/>
                  <a:gd name="T6" fmla="*/ 375 w 417"/>
                  <a:gd name="T7" fmla="*/ 455 h 563"/>
                  <a:gd name="T8" fmla="*/ 352 w 417"/>
                  <a:gd name="T9" fmla="*/ 414 h 563"/>
                  <a:gd name="T10" fmla="*/ 328 w 417"/>
                  <a:gd name="T11" fmla="*/ 374 h 563"/>
                  <a:gd name="T12" fmla="*/ 300 w 417"/>
                  <a:gd name="T13" fmla="*/ 333 h 563"/>
                  <a:gd name="T14" fmla="*/ 271 w 417"/>
                  <a:gd name="T15" fmla="*/ 291 h 563"/>
                  <a:gd name="T16" fmla="*/ 240 w 417"/>
                  <a:gd name="T17" fmla="*/ 250 h 563"/>
                  <a:gd name="T18" fmla="*/ 208 w 417"/>
                  <a:gd name="T19" fmla="*/ 210 h 563"/>
                  <a:gd name="T20" fmla="*/ 176 w 417"/>
                  <a:gd name="T21" fmla="*/ 172 h 563"/>
                  <a:gd name="T22" fmla="*/ 144 w 417"/>
                  <a:gd name="T23" fmla="*/ 134 h 563"/>
                  <a:gd name="T24" fmla="*/ 113 w 417"/>
                  <a:gd name="T25" fmla="*/ 101 h 563"/>
                  <a:gd name="T26" fmla="*/ 82 w 417"/>
                  <a:gd name="T27" fmla="*/ 70 h 563"/>
                  <a:gd name="T28" fmla="*/ 54 w 417"/>
                  <a:gd name="T29" fmla="*/ 43 h 563"/>
                  <a:gd name="T30" fmla="*/ 28 w 417"/>
                  <a:gd name="T31" fmla="*/ 19 h 563"/>
                  <a:gd name="T32" fmla="*/ 5 w 417"/>
                  <a:gd name="T33" fmla="*/ 0 h 563"/>
                  <a:gd name="T34" fmla="*/ 11 w 417"/>
                  <a:gd name="T35" fmla="*/ 15 h 563"/>
                  <a:gd name="T36" fmla="*/ 35 w 417"/>
                  <a:gd name="T37" fmla="*/ 35 h 563"/>
                  <a:gd name="T38" fmla="*/ 63 w 417"/>
                  <a:gd name="T39" fmla="*/ 61 h 563"/>
                  <a:gd name="T40" fmla="*/ 91 w 417"/>
                  <a:gd name="T41" fmla="*/ 90 h 563"/>
                  <a:gd name="T42" fmla="*/ 123 w 417"/>
                  <a:gd name="T43" fmla="*/ 122 h 563"/>
                  <a:gd name="T44" fmla="*/ 155 w 417"/>
                  <a:gd name="T45" fmla="*/ 158 h 563"/>
                  <a:gd name="T46" fmla="*/ 186 w 417"/>
                  <a:gd name="T47" fmla="*/ 195 h 563"/>
                  <a:gd name="T48" fmla="*/ 218 w 417"/>
                  <a:gd name="T49" fmla="*/ 235 h 563"/>
                  <a:gd name="T50" fmla="*/ 250 w 417"/>
                  <a:gd name="T51" fmla="*/ 275 h 563"/>
                  <a:gd name="T52" fmla="*/ 280 w 417"/>
                  <a:gd name="T53" fmla="*/ 316 h 563"/>
                  <a:gd name="T54" fmla="*/ 307 w 417"/>
                  <a:gd name="T55" fmla="*/ 357 h 563"/>
                  <a:gd name="T56" fmla="*/ 334 w 417"/>
                  <a:gd name="T57" fmla="*/ 398 h 563"/>
                  <a:gd name="T58" fmla="*/ 356 w 417"/>
                  <a:gd name="T59" fmla="*/ 439 h 563"/>
                  <a:gd name="T60" fmla="*/ 377 w 417"/>
                  <a:gd name="T61" fmla="*/ 477 h 563"/>
                  <a:gd name="T62" fmla="*/ 393 w 417"/>
                  <a:gd name="T63" fmla="*/ 513 h 563"/>
                  <a:gd name="T64" fmla="*/ 405 w 417"/>
                  <a:gd name="T65" fmla="*/ 547 h 563"/>
                  <a:gd name="T66" fmla="*/ 409 w 417"/>
                  <a:gd name="T67" fmla="*/ 56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7" h="563">
                    <a:moveTo>
                      <a:pt x="417" y="562"/>
                    </a:moveTo>
                    <a:lnTo>
                      <a:pt x="417" y="561"/>
                    </a:lnTo>
                    <a:lnTo>
                      <a:pt x="413" y="544"/>
                    </a:lnTo>
                    <a:lnTo>
                      <a:pt x="407" y="528"/>
                    </a:lnTo>
                    <a:lnTo>
                      <a:pt x="401" y="510"/>
                    </a:lnTo>
                    <a:lnTo>
                      <a:pt x="392" y="492"/>
                    </a:lnTo>
                    <a:lnTo>
                      <a:pt x="384" y="474"/>
                    </a:lnTo>
                    <a:lnTo>
                      <a:pt x="375" y="455"/>
                    </a:lnTo>
                    <a:lnTo>
                      <a:pt x="363" y="435"/>
                    </a:lnTo>
                    <a:lnTo>
                      <a:pt x="352" y="414"/>
                    </a:lnTo>
                    <a:lnTo>
                      <a:pt x="341" y="394"/>
                    </a:lnTo>
                    <a:lnTo>
                      <a:pt x="328" y="374"/>
                    </a:lnTo>
                    <a:lnTo>
                      <a:pt x="314" y="353"/>
                    </a:lnTo>
                    <a:lnTo>
                      <a:pt x="300" y="333"/>
                    </a:lnTo>
                    <a:lnTo>
                      <a:pt x="286" y="312"/>
                    </a:lnTo>
                    <a:lnTo>
                      <a:pt x="271" y="291"/>
                    </a:lnTo>
                    <a:lnTo>
                      <a:pt x="256" y="270"/>
                    </a:lnTo>
                    <a:lnTo>
                      <a:pt x="240" y="250"/>
                    </a:lnTo>
                    <a:lnTo>
                      <a:pt x="223" y="230"/>
                    </a:lnTo>
                    <a:lnTo>
                      <a:pt x="208" y="210"/>
                    </a:lnTo>
                    <a:lnTo>
                      <a:pt x="192" y="191"/>
                    </a:lnTo>
                    <a:lnTo>
                      <a:pt x="176" y="172"/>
                    </a:lnTo>
                    <a:lnTo>
                      <a:pt x="160" y="152"/>
                    </a:lnTo>
                    <a:lnTo>
                      <a:pt x="144" y="134"/>
                    </a:lnTo>
                    <a:lnTo>
                      <a:pt x="129" y="117"/>
                    </a:lnTo>
                    <a:lnTo>
                      <a:pt x="113" y="101"/>
                    </a:lnTo>
                    <a:lnTo>
                      <a:pt x="97" y="85"/>
                    </a:lnTo>
                    <a:lnTo>
                      <a:pt x="82" y="70"/>
                    </a:lnTo>
                    <a:lnTo>
                      <a:pt x="68" y="56"/>
                    </a:lnTo>
                    <a:lnTo>
                      <a:pt x="54" y="43"/>
                    </a:lnTo>
                    <a:lnTo>
                      <a:pt x="41" y="30"/>
                    </a:lnTo>
                    <a:lnTo>
                      <a:pt x="28" y="19"/>
                    </a:lnTo>
                    <a:lnTo>
                      <a:pt x="16" y="9"/>
                    </a:lnTo>
                    <a:lnTo>
                      <a:pt x="5" y="0"/>
                    </a:lnTo>
                    <a:lnTo>
                      <a:pt x="0" y="7"/>
                    </a:lnTo>
                    <a:lnTo>
                      <a:pt x="11" y="15"/>
                    </a:lnTo>
                    <a:lnTo>
                      <a:pt x="23" y="25"/>
                    </a:lnTo>
                    <a:lnTo>
                      <a:pt x="35" y="35"/>
                    </a:lnTo>
                    <a:lnTo>
                      <a:pt x="48" y="49"/>
                    </a:lnTo>
                    <a:lnTo>
                      <a:pt x="63" y="61"/>
                    </a:lnTo>
                    <a:lnTo>
                      <a:pt x="77" y="76"/>
                    </a:lnTo>
                    <a:lnTo>
                      <a:pt x="91" y="90"/>
                    </a:lnTo>
                    <a:lnTo>
                      <a:pt x="107" y="106"/>
                    </a:lnTo>
                    <a:lnTo>
                      <a:pt x="123" y="122"/>
                    </a:lnTo>
                    <a:lnTo>
                      <a:pt x="139" y="140"/>
                    </a:lnTo>
                    <a:lnTo>
                      <a:pt x="155" y="158"/>
                    </a:lnTo>
                    <a:lnTo>
                      <a:pt x="170" y="177"/>
                    </a:lnTo>
                    <a:lnTo>
                      <a:pt x="186" y="195"/>
                    </a:lnTo>
                    <a:lnTo>
                      <a:pt x="203" y="215"/>
                    </a:lnTo>
                    <a:lnTo>
                      <a:pt x="218" y="235"/>
                    </a:lnTo>
                    <a:lnTo>
                      <a:pt x="233" y="255"/>
                    </a:lnTo>
                    <a:lnTo>
                      <a:pt x="250" y="275"/>
                    </a:lnTo>
                    <a:lnTo>
                      <a:pt x="265" y="297"/>
                    </a:lnTo>
                    <a:lnTo>
                      <a:pt x="280" y="316"/>
                    </a:lnTo>
                    <a:lnTo>
                      <a:pt x="294" y="337"/>
                    </a:lnTo>
                    <a:lnTo>
                      <a:pt x="307" y="357"/>
                    </a:lnTo>
                    <a:lnTo>
                      <a:pt x="321" y="378"/>
                    </a:lnTo>
                    <a:lnTo>
                      <a:pt x="334" y="398"/>
                    </a:lnTo>
                    <a:lnTo>
                      <a:pt x="345" y="418"/>
                    </a:lnTo>
                    <a:lnTo>
                      <a:pt x="356" y="439"/>
                    </a:lnTo>
                    <a:lnTo>
                      <a:pt x="367" y="458"/>
                    </a:lnTo>
                    <a:lnTo>
                      <a:pt x="377" y="477"/>
                    </a:lnTo>
                    <a:lnTo>
                      <a:pt x="386" y="495"/>
                    </a:lnTo>
                    <a:lnTo>
                      <a:pt x="393" y="513"/>
                    </a:lnTo>
                    <a:lnTo>
                      <a:pt x="399" y="530"/>
                    </a:lnTo>
                    <a:lnTo>
                      <a:pt x="405" y="547"/>
                    </a:lnTo>
                    <a:lnTo>
                      <a:pt x="409" y="563"/>
                    </a:lnTo>
                    <a:lnTo>
                      <a:pt x="409" y="563"/>
                    </a:lnTo>
                    <a:lnTo>
                      <a:pt x="417" y="562"/>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06" name="Freeform 514">
                <a:extLst>
                  <a:ext uri="{FF2B5EF4-FFF2-40B4-BE49-F238E27FC236}">
                    <a16:creationId xmlns:a16="http://schemas.microsoft.com/office/drawing/2014/main" id="{634B4676-3B58-CA98-643D-F0A0890022DA}"/>
                  </a:ext>
                </a:extLst>
              </p:cNvPr>
              <p:cNvSpPr>
                <a:spLocks/>
              </p:cNvSpPr>
              <p:nvPr/>
            </p:nvSpPr>
            <p:spPr bwMode="auto">
              <a:xfrm>
                <a:off x="1965" y="2863"/>
                <a:ext cx="126" cy="126"/>
              </a:xfrm>
              <a:custGeom>
                <a:avLst/>
                <a:gdLst>
                  <a:gd name="T0" fmla="*/ 356 w 378"/>
                  <a:gd name="T1" fmla="*/ 358 h 379"/>
                  <a:gd name="T2" fmla="*/ 315 w 378"/>
                  <a:gd name="T3" fmla="*/ 331 h 379"/>
                  <a:gd name="T4" fmla="*/ 278 w 378"/>
                  <a:gd name="T5" fmla="*/ 307 h 379"/>
                  <a:gd name="T6" fmla="*/ 244 w 378"/>
                  <a:gd name="T7" fmla="*/ 282 h 379"/>
                  <a:gd name="T8" fmla="*/ 212 w 378"/>
                  <a:gd name="T9" fmla="*/ 258 h 379"/>
                  <a:gd name="T10" fmla="*/ 181 w 378"/>
                  <a:gd name="T11" fmla="*/ 234 h 379"/>
                  <a:gd name="T12" fmla="*/ 154 w 378"/>
                  <a:gd name="T13" fmla="*/ 211 h 379"/>
                  <a:gd name="T14" fmla="*/ 129 w 378"/>
                  <a:gd name="T15" fmla="*/ 189 h 379"/>
                  <a:gd name="T16" fmla="*/ 106 w 378"/>
                  <a:gd name="T17" fmla="*/ 166 h 379"/>
                  <a:gd name="T18" fmla="*/ 86 w 378"/>
                  <a:gd name="T19" fmla="*/ 144 h 379"/>
                  <a:gd name="T20" fmla="*/ 67 w 378"/>
                  <a:gd name="T21" fmla="*/ 122 h 379"/>
                  <a:gd name="T22" fmla="*/ 51 w 378"/>
                  <a:gd name="T23" fmla="*/ 99 h 379"/>
                  <a:gd name="T24" fmla="*/ 38 w 378"/>
                  <a:gd name="T25" fmla="*/ 78 h 379"/>
                  <a:gd name="T26" fmla="*/ 26 w 378"/>
                  <a:gd name="T27" fmla="*/ 56 h 379"/>
                  <a:gd name="T28" fmla="*/ 17 w 378"/>
                  <a:gd name="T29" fmla="*/ 33 h 379"/>
                  <a:gd name="T30" fmla="*/ 10 w 378"/>
                  <a:gd name="T31" fmla="*/ 11 h 379"/>
                  <a:gd name="T32" fmla="*/ 0 w 378"/>
                  <a:gd name="T33" fmla="*/ 1 h 379"/>
                  <a:gd name="T34" fmla="*/ 6 w 378"/>
                  <a:gd name="T35" fmla="*/ 25 h 379"/>
                  <a:gd name="T36" fmla="*/ 13 w 378"/>
                  <a:gd name="T37" fmla="*/ 48 h 379"/>
                  <a:gd name="T38" fmla="*/ 25 w 378"/>
                  <a:gd name="T39" fmla="*/ 70 h 379"/>
                  <a:gd name="T40" fmla="*/ 38 w 378"/>
                  <a:gd name="T41" fmla="*/ 93 h 379"/>
                  <a:gd name="T42" fmla="*/ 52 w 378"/>
                  <a:gd name="T43" fmla="*/ 115 h 379"/>
                  <a:gd name="T44" fmla="*/ 70 w 378"/>
                  <a:gd name="T45" fmla="*/ 138 h 379"/>
                  <a:gd name="T46" fmla="*/ 90 w 378"/>
                  <a:gd name="T47" fmla="*/ 160 h 379"/>
                  <a:gd name="T48" fmla="*/ 112 w 378"/>
                  <a:gd name="T49" fmla="*/ 182 h 379"/>
                  <a:gd name="T50" fmla="*/ 136 w 378"/>
                  <a:gd name="T51" fmla="*/ 205 h 379"/>
                  <a:gd name="T52" fmla="*/ 162 w 378"/>
                  <a:gd name="T53" fmla="*/ 228 h 379"/>
                  <a:gd name="T54" fmla="*/ 191 w 378"/>
                  <a:gd name="T55" fmla="*/ 253 h 379"/>
                  <a:gd name="T56" fmla="*/ 223 w 378"/>
                  <a:gd name="T57" fmla="*/ 277 h 379"/>
                  <a:gd name="T58" fmla="*/ 257 w 378"/>
                  <a:gd name="T59" fmla="*/ 301 h 379"/>
                  <a:gd name="T60" fmla="*/ 292 w 378"/>
                  <a:gd name="T61" fmla="*/ 326 h 379"/>
                  <a:gd name="T62" fmla="*/ 331 w 378"/>
                  <a:gd name="T63" fmla="*/ 352 h 379"/>
                  <a:gd name="T64" fmla="*/ 371 w 378"/>
                  <a:gd name="T65" fmla="*/ 379 h 379"/>
                  <a:gd name="T66" fmla="*/ 377 w 378"/>
                  <a:gd name="T67" fmla="*/ 377 h 379"/>
                  <a:gd name="T68" fmla="*/ 376 w 378"/>
                  <a:gd name="T69" fmla="*/ 371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8" h="379">
                    <a:moveTo>
                      <a:pt x="376" y="371"/>
                    </a:moveTo>
                    <a:lnTo>
                      <a:pt x="356" y="358"/>
                    </a:lnTo>
                    <a:lnTo>
                      <a:pt x="335" y="345"/>
                    </a:lnTo>
                    <a:lnTo>
                      <a:pt x="315" y="331"/>
                    </a:lnTo>
                    <a:lnTo>
                      <a:pt x="297" y="319"/>
                    </a:lnTo>
                    <a:lnTo>
                      <a:pt x="278" y="307"/>
                    </a:lnTo>
                    <a:lnTo>
                      <a:pt x="261" y="294"/>
                    </a:lnTo>
                    <a:lnTo>
                      <a:pt x="244" y="282"/>
                    </a:lnTo>
                    <a:lnTo>
                      <a:pt x="227" y="270"/>
                    </a:lnTo>
                    <a:lnTo>
                      <a:pt x="212" y="258"/>
                    </a:lnTo>
                    <a:lnTo>
                      <a:pt x="196" y="246"/>
                    </a:lnTo>
                    <a:lnTo>
                      <a:pt x="181" y="234"/>
                    </a:lnTo>
                    <a:lnTo>
                      <a:pt x="168" y="223"/>
                    </a:lnTo>
                    <a:lnTo>
                      <a:pt x="154" y="211"/>
                    </a:lnTo>
                    <a:lnTo>
                      <a:pt x="142" y="200"/>
                    </a:lnTo>
                    <a:lnTo>
                      <a:pt x="129" y="189"/>
                    </a:lnTo>
                    <a:lnTo>
                      <a:pt x="118" y="177"/>
                    </a:lnTo>
                    <a:lnTo>
                      <a:pt x="106" y="166"/>
                    </a:lnTo>
                    <a:lnTo>
                      <a:pt x="96" y="155"/>
                    </a:lnTo>
                    <a:lnTo>
                      <a:pt x="86" y="144"/>
                    </a:lnTo>
                    <a:lnTo>
                      <a:pt x="75" y="133"/>
                    </a:lnTo>
                    <a:lnTo>
                      <a:pt x="67" y="122"/>
                    </a:lnTo>
                    <a:lnTo>
                      <a:pt x="59" y="110"/>
                    </a:lnTo>
                    <a:lnTo>
                      <a:pt x="51" y="99"/>
                    </a:lnTo>
                    <a:lnTo>
                      <a:pt x="44" y="88"/>
                    </a:lnTo>
                    <a:lnTo>
                      <a:pt x="38" y="78"/>
                    </a:lnTo>
                    <a:lnTo>
                      <a:pt x="32" y="67"/>
                    </a:lnTo>
                    <a:lnTo>
                      <a:pt x="26" y="56"/>
                    </a:lnTo>
                    <a:lnTo>
                      <a:pt x="21" y="45"/>
                    </a:lnTo>
                    <a:lnTo>
                      <a:pt x="17" y="33"/>
                    </a:lnTo>
                    <a:lnTo>
                      <a:pt x="13" y="22"/>
                    </a:lnTo>
                    <a:lnTo>
                      <a:pt x="10" y="11"/>
                    </a:lnTo>
                    <a:lnTo>
                      <a:pt x="8" y="0"/>
                    </a:lnTo>
                    <a:lnTo>
                      <a:pt x="0" y="1"/>
                    </a:lnTo>
                    <a:lnTo>
                      <a:pt x="2" y="14"/>
                    </a:lnTo>
                    <a:lnTo>
                      <a:pt x="6" y="25"/>
                    </a:lnTo>
                    <a:lnTo>
                      <a:pt x="10" y="36"/>
                    </a:lnTo>
                    <a:lnTo>
                      <a:pt x="13" y="48"/>
                    </a:lnTo>
                    <a:lnTo>
                      <a:pt x="19" y="59"/>
                    </a:lnTo>
                    <a:lnTo>
                      <a:pt x="25" y="70"/>
                    </a:lnTo>
                    <a:lnTo>
                      <a:pt x="31" y="82"/>
                    </a:lnTo>
                    <a:lnTo>
                      <a:pt x="38" y="93"/>
                    </a:lnTo>
                    <a:lnTo>
                      <a:pt x="45" y="104"/>
                    </a:lnTo>
                    <a:lnTo>
                      <a:pt x="52" y="115"/>
                    </a:lnTo>
                    <a:lnTo>
                      <a:pt x="60" y="127"/>
                    </a:lnTo>
                    <a:lnTo>
                      <a:pt x="70" y="138"/>
                    </a:lnTo>
                    <a:lnTo>
                      <a:pt x="79" y="150"/>
                    </a:lnTo>
                    <a:lnTo>
                      <a:pt x="90" y="160"/>
                    </a:lnTo>
                    <a:lnTo>
                      <a:pt x="101" y="171"/>
                    </a:lnTo>
                    <a:lnTo>
                      <a:pt x="112" y="182"/>
                    </a:lnTo>
                    <a:lnTo>
                      <a:pt x="124" y="194"/>
                    </a:lnTo>
                    <a:lnTo>
                      <a:pt x="136" y="205"/>
                    </a:lnTo>
                    <a:lnTo>
                      <a:pt x="149" y="216"/>
                    </a:lnTo>
                    <a:lnTo>
                      <a:pt x="162" y="228"/>
                    </a:lnTo>
                    <a:lnTo>
                      <a:pt x="177" y="240"/>
                    </a:lnTo>
                    <a:lnTo>
                      <a:pt x="191" y="253"/>
                    </a:lnTo>
                    <a:lnTo>
                      <a:pt x="207" y="265"/>
                    </a:lnTo>
                    <a:lnTo>
                      <a:pt x="223" y="277"/>
                    </a:lnTo>
                    <a:lnTo>
                      <a:pt x="239" y="288"/>
                    </a:lnTo>
                    <a:lnTo>
                      <a:pt x="257" y="301"/>
                    </a:lnTo>
                    <a:lnTo>
                      <a:pt x="274" y="313"/>
                    </a:lnTo>
                    <a:lnTo>
                      <a:pt x="292" y="326"/>
                    </a:lnTo>
                    <a:lnTo>
                      <a:pt x="310" y="338"/>
                    </a:lnTo>
                    <a:lnTo>
                      <a:pt x="331" y="352"/>
                    </a:lnTo>
                    <a:lnTo>
                      <a:pt x="351" y="364"/>
                    </a:lnTo>
                    <a:lnTo>
                      <a:pt x="371" y="379"/>
                    </a:lnTo>
                    <a:lnTo>
                      <a:pt x="375" y="379"/>
                    </a:lnTo>
                    <a:lnTo>
                      <a:pt x="377" y="377"/>
                    </a:lnTo>
                    <a:lnTo>
                      <a:pt x="378" y="374"/>
                    </a:lnTo>
                    <a:lnTo>
                      <a:pt x="376" y="371"/>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07" name="Freeform 515">
                <a:extLst>
                  <a:ext uri="{FF2B5EF4-FFF2-40B4-BE49-F238E27FC236}">
                    <a16:creationId xmlns:a16="http://schemas.microsoft.com/office/drawing/2014/main" id="{FB5A28F7-1D4F-D256-12EB-E5C55DD1A8A6}"/>
                  </a:ext>
                </a:extLst>
              </p:cNvPr>
              <p:cNvSpPr>
                <a:spLocks/>
              </p:cNvSpPr>
              <p:nvPr/>
            </p:nvSpPr>
            <p:spPr bwMode="auto">
              <a:xfrm>
                <a:off x="1974" y="2986"/>
                <a:ext cx="122" cy="211"/>
              </a:xfrm>
              <a:custGeom>
                <a:avLst/>
                <a:gdLst>
                  <a:gd name="T0" fmla="*/ 1 w 365"/>
                  <a:gd name="T1" fmla="*/ 632 h 633"/>
                  <a:gd name="T2" fmla="*/ 14 w 365"/>
                  <a:gd name="T3" fmla="*/ 630 h 633"/>
                  <a:gd name="T4" fmla="*/ 31 w 365"/>
                  <a:gd name="T5" fmla="*/ 614 h 633"/>
                  <a:gd name="T6" fmla="*/ 55 w 365"/>
                  <a:gd name="T7" fmla="*/ 589 h 633"/>
                  <a:gd name="T8" fmla="*/ 83 w 365"/>
                  <a:gd name="T9" fmla="*/ 553 h 633"/>
                  <a:gd name="T10" fmla="*/ 115 w 365"/>
                  <a:gd name="T11" fmla="*/ 511 h 633"/>
                  <a:gd name="T12" fmla="*/ 150 w 365"/>
                  <a:gd name="T13" fmla="*/ 462 h 633"/>
                  <a:gd name="T14" fmla="*/ 187 w 365"/>
                  <a:gd name="T15" fmla="*/ 411 h 633"/>
                  <a:gd name="T16" fmla="*/ 223 w 365"/>
                  <a:gd name="T17" fmla="*/ 355 h 633"/>
                  <a:gd name="T18" fmla="*/ 258 w 365"/>
                  <a:gd name="T19" fmla="*/ 298 h 633"/>
                  <a:gd name="T20" fmla="*/ 290 w 365"/>
                  <a:gd name="T21" fmla="*/ 242 h 633"/>
                  <a:gd name="T22" fmla="*/ 319 w 365"/>
                  <a:gd name="T23" fmla="*/ 188 h 633"/>
                  <a:gd name="T24" fmla="*/ 341 w 365"/>
                  <a:gd name="T25" fmla="*/ 139 h 633"/>
                  <a:gd name="T26" fmla="*/ 357 w 365"/>
                  <a:gd name="T27" fmla="*/ 92 h 633"/>
                  <a:gd name="T28" fmla="*/ 365 w 365"/>
                  <a:gd name="T29" fmla="*/ 54 h 633"/>
                  <a:gd name="T30" fmla="*/ 363 w 365"/>
                  <a:gd name="T31" fmla="*/ 22 h 633"/>
                  <a:gd name="T32" fmla="*/ 349 w 365"/>
                  <a:gd name="T33" fmla="*/ 0 h 633"/>
                  <a:gd name="T34" fmla="*/ 351 w 365"/>
                  <a:gd name="T35" fmla="*/ 14 h 633"/>
                  <a:gd name="T36" fmla="*/ 358 w 365"/>
                  <a:gd name="T37" fmla="*/ 37 h 633"/>
                  <a:gd name="T38" fmla="*/ 354 w 365"/>
                  <a:gd name="T39" fmla="*/ 71 h 633"/>
                  <a:gd name="T40" fmla="*/ 343 w 365"/>
                  <a:gd name="T41" fmla="*/ 111 h 633"/>
                  <a:gd name="T42" fmla="*/ 324 w 365"/>
                  <a:gd name="T43" fmla="*/ 160 h 633"/>
                  <a:gd name="T44" fmla="*/ 298 w 365"/>
                  <a:gd name="T45" fmla="*/ 211 h 633"/>
                  <a:gd name="T46" fmla="*/ 268 w 365"/>
                  <a:gd name="T47" fmla="*/ 266 h 633"/>
                  <a:gd name="T48" fmla="*/ 234 w 365"/>
                  <a:gd name="T49" fmla="*/ 322 h 633"/>
                  <a:gd name="T50" fmla="*/ 199 w 365"/>
                  <a:gd name="T51" fmla="*/ 378 h 633"/>
                  <a:gd name="T52" fmla="*/ 162 w 365"/>
                  <a:gd name="T53" fmla="*/ 432 h 633"/>
                  <a:gd name="T54" fmla="*/ 126 w 365"/>
                  <a:gd name="T55" fmla="*/ 483 h 633"/>
                  <a:gd name="T56" fmla="*/ 92 w 365"/>
                  <a:gd name="T57" fmla="*/ 529 h 633"/>
                  <a:gd name="T58" fmla="*/ 63 w 365"/>
                  <a:gd name="T59" fmla="*/ 568 h 633"/>
                  <a:gd name="T60" fmla="*/ 36 w 365"/>
                  <a:gd name="T61" fmla="*/ 597 h 633"/>
                  <a:gd name="T62" fmla="*/ 16 w 365"/>
                  <a:gd name="T63" fmla="*/ 617 h 633"/>
                  <a:gd name="T64" fmla="*/ 5 w 365"/>
                  <a:gd name="T65" fmla="*/ 625 h 633"/>
                  <a:gd name="T66" fmla="*/ 5 w 365"/>
                  <a:gd name="T67" fmla="*/ 626 h 633"/>
                  <a:gd name="T68" fmla="*/ 4 w 365"/>
                  <a:gd name="T69" fmla="*/ 625 h 633"/>
                  <a:gd name="T70" fmla="*/ 0 w 365"/>
                  <a:gd name="T71" fmla="*/ 629 h 633"/>
                  <a:gd name="T72" fmla="*/ 2 w 365"/>
                  <a:gd name="T73" fmla="*/ 632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5" h="633">
                    <a:moveTo>
                      <a:pt x="2" y="632"/>
                    </a:moveTo>
                    <a:lnTo>
                      <a:pt x="1" y="632"/>
                    </a:lnTo>
                    <a:lnTo>
                      <a:pt x="7" y="633"/>
                    </a:lnTo>
                    <a:lnTo>
                      <a:pt x="14" y="630"/>
                    </a:lnTo>
                    <a:lnTo>
                      <a:pt x="22" y="623"/>
                    </a:lnTo>
                    <a:lnTo>
                      <a:pt x="31" y="614"/>
                    </a:lnTo>
                    <a:lnTo>
                      <a:pt x="41" y="602"/>
                    </a:lnTo>
                    <a:lnTo>
                      <a:pt x="55" y="589"/>
                    </a:lnTo>
                    <a:lnTo>
                      <a:pt x="68" y="572"/>
                    </a:lnTo>
                    <a:lnTo>
                      <a:pt x="83" y="553"/>
                    </a:lnTo>
                    <a:lnTo>
                      <a:pt x="99" y="534"/>
                    </a:lnTo>
                    <a:lnTo>
                      <a:pt x="115" y="511"/>
                    </a:lnTo>
                    <a:lnTo>
                      <a:pt x="133" y="488"/>
                    </a:lnTo>
                    <a:lnTo>
                      <a:pt x="150" y="462"/>
                    </a:lnTo>
                    <a:lnTo>
                      <a:pt x="168" y="437"/>
                    </a:lnTo>
                    <a:lnTo>
                      <a:pt x="187" y="411"/>
                    </a:lnTo>
                    <a:lnTo>
                      <a:pt x="206" y="382"/>
                    </a:lnTo>
                    <a:lnTo>
                      <a:pt x="223" y="355"/>
                    </a:lnTo>
                    <a:lnTo>
                      <a:pt x="241" y="327"/>
                    </a:lnTo>
                    <a:lnTo>
                      <a:pt x="258" y="298"/>
                    </a:lnTo>
                    <a:lnTo>
                      <a:pt x="274" y="271"/>
                    </a:lnTo>
                    <a:lnTo>
                      <a:pt x="290" y="242"/>
                    </a:lnTo>
                    <a:lnTo>
                      <a:pt x="305" y="214"/>
                    </a:lnTo>
                    <a:lnTo>
                      <a:pt x="319" y="188"/>
                    </a:lnTo>
                    <a:lnTo>
                      <a:pt x="331" y="163"/>
                    </a:lnTo>
                    <a:lnTo>
                      <a:pt x="341" y="139"/>
                    </a:lnTo>
                    <a:lnTo>
                      <a:pt x="350" y="114"/>
                    </a:lnTo>
                    <a:lnTo>
                      <a:pt x="357" y="92"/>
                    </a:lnTo>
                    <a:lnTo>
                      <a:pt x="362" y="72"/>
                    </a:lnTo>
                    <a:lnTo>
                      <a:pt x="365" y="54"/>
                    </a:lnTo>
                    <a:lnTo>
                      <a:pt x="365" y="37"/>
                    </a:lnTo>
                    <a:lnTo>
                      <a:pt x="363" y="22"/>
                    </a:lnTo>
                    <a:lnTo>
                      <a:pt x="358" y="10"/>
                    </a:lnTo>
                    <a:lnTo>
                      <a:pt x="349" y="0"/>
                    </a:lnTo>
                    <a:lnTo>
                      <a:pt x="344" y="6"/>
                    </a:lnTo>
                    <a:lnTo>
                      <a:pt x="351" y="14"/>
                    </a:lnTo>
                    <a:lnTo>
                      <a:pt x="355" y="24"/>
                    </a:lnTo>
                    <a:lnTo>
                      <a:pt x="358" y="37"/>
                    </a:lnTo>
                    <a:lnTo>
                      <a:pt x="357" y="52"/>
                    </a:lnTo>
                    <a:lnTo>
                      <a:pt x="354" y="71"/>
                    </a:lnTo>
                    <a:lnTo>
                      <a:pt x="350" y="89"/>
                    </a:lnTo>
                    <a:lnTo>
                      <a:pt x="343" y="111"/>
                    </a:lnTo>
                    <a:lnTo>
                      <a:pt x="335" y="134"/>
                    </a:lnTo>
                    <a:lnTo>
                      <a:pt x="324" y="160"/>
                    </a:lnTo>
                    <a:lnTo>
                      <a:pt x="312" y="184"/>
                    </a:lnTo>
                    <a:lnTo>
                      <a:pt x="298" y="211"/>
                    </a:lnTo>
                    <a:lnTo>
                      <a:pt x="283" y="239"/>
                    </a:lnTo>
                    <a:lnTo>
                      <a:pt x="268" y="266"/>
                    </a:lnTo>
                    <a:lnTo>
                      <a:pt x="251" y="294"/>
                    </a:lnTo>
                    <a:lnTo>
                      <a:pt x="234" y="322"/>
                    </a:lnTo>
                    <a:lnTo>
                      <a:pt x="217" y="350"/>
                    </a:lnTo>
                    <a:lnTo>
                      <a:pt x="199" y="378"/>
                    </a:lnTo>
                    <a:lnTo>
                      <a:pt x="180" y="406"/>
                    </a:lnTo>
                    <a:lnTo>
                      <a:pt x="162" y="432"/>
                    </a:lnTo>
                    <a:lnTo>
                      <a:pt x="143" y="458"/>
                    </a:lnTo>
                    <a:lnTo>
                      <a:pt x="126" y="483"/>
                    </a:lnTo>
                    <a:lnTo>
                      <a:pt x="109" y="507"/>
                    </a:lnTo>
                    <a:lnTo>
                      <a:pt x="92" y="529"/>
                    </a:lnTo>
                    <a:lnTo>
                      <a:pt x="77" y="549"/>
                    </a:lnTo>
                    <a:lnTo>
                      <a:pt x="63" y="568"/>
                    </a:lnTo>
                    <a:lnTo>
                      <a:pt x="48" y="583"/>
                    </a:lnTo>
                    <a:lnTo>
                      <a:pt x="36" y="597"/>
                    </a:lnTo>
                    <a:lnTo>
                      <a:pt x="26" y="609"/>
                    </a:lnTo>
                    <a:lnTo>
                      <a:pt x="16" y="617"/>
                    </a:lnTo>
                    <a:lnTo>
                      <a:pt x="10" y="623"/>
                    </a:lnTo>
                    <a:lnTo>
                      <a:pt x="5" y="625"/>
                    </a:lnTo>
                    <a:lnTo>
                      <a:pt x="7" y="626"/>
                    </a:lnTo>
                    <a:lnTo>
                      <a:pt x="5" y="626"/>
                    </a:lnTo>
                    <a:lnTo>
                      <a:pt x="7" y="626"/>
                    </a:lnTo>
                    <a:lnTo>
                      <a:pt x="4" y="625"/>
                    </a:lnTo>
                    <a:lnTo>
                      <a:pt x="1" y="626"/>
                    </a:lnTo>
                    <a:lnTo>
                      <a:pt x="0" y="629"/>
                    </a:lnTo>
                    <a:lnTo>
                      <a:pt x="1" y="632"/>
                    </a:lnTo>
                    <a:lnTo>
                      <a:pt x="2" y="632"/>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08" name="Freeform 516">
                <a:extLst>
                  <a:ext uri="{FF2B5EF4-FFF2-40B4-BE49-F238E27FC236}">
                    <a16:creationId xmlns:a16="http://schemas.microsoft.com/office/drawing/2014/main" id="{43247A01-FB2F-E95B-2738-1F9FCEB108FB}"/>
                  </a:ext>
                </a:extLst>
              </p:cNvPr>
              <p:cNvSpPr>
                <a:spLocks/>
              </p:cNvSpPr>
              <p:nvPr/>
            </p:nvSpPr>
            <p:spPr bwMode="auto">
              <a:xfrm>
                <a:off x="1974" y="3085"/>
                <a:ext cx="78" cy="113"/>
              </a:xfrm>
              <a:custGeom>
                <a:avLst/>
                <a:gdLst>
                  <a:gd name="T0" fmla="*/ 227 w 234"/>
                  <a:gd name="T1" fmla="*/ 2 h 337"/>
                  <a:gd name="T2" fmla="*/ 216 w 234"/>
                  <a:gd name="T3" fmla="*/ 24 h 337"/>
                  <a:gd name="T4" fmla="*/ 202 w 234"/>
                  <a:gd name="T5" fmla="*/ 47 h 337"/>
                  <a:gd name="T6" fmla="*/ 186 w 234"/>
                  <a:gd name="T7" fmla="*/ 73 h 337"/>
                  <a:gd name="T8" fmla="*/ 168 w 234"/>
                  <a:gd name="T9" fmla="*/ 100 h 337"/>
                  <a:gd name="T10" fmla="*/ 149 w 234"/>
                  <a:gd name="T11" fmla="*/ 127 h 337"/>
                  <a:gd name="T12" fmla="*/ 129 w 234"/>
                  <a:gd name="T13" fmla="*/ 155 h 337"/>
                  <a:gd name="T14" fmla="*/ 110 w 234"/>
                  <a:gd name="T15" fmla="*/ 181 h 337"/>
                  <a:gd name="T16" fmla="*/ 91 w 234"/>
                  <a:gd name="T17" fmla="*/ 207 h 337"/>
                  <a:gd name="T18" fmla="*/ 72 w 234"/>
                  <a:gd name="T19" fmla="*/ 232 h 337"/>
                  <a:gd name="T20" fmla="*/ 55 w 234"/>
                  <a:gd name="T21" fmla="*/ 255 h 337"/>
                  <a:gd name="T22" fmla="*/ 38 w 234"/>
                  <a:gd name="T23" fmla="*/ 276 h 337"/>
                  <a:gd name="T24" fmla="*/ 24 w 234"/>
                  <a:gd name="T25" fmla="*/ 294 h 337"/>
                  <a:gd name="T26" fmla="*/ 13 w 234"/>
                  <a:gd name="T27" fmla="*/ 309 h 337"/>
                  <a:gd name="T28" fmla="*/ 5 w 234"/>
                  <a:gd name="T29" fmla="*/ 321 h 337"/>
                  <a:gd name="T30" fmla="*/ 0 w 234"/>
                  <a:gd name="T31" fmla="*/ 328 h 337"/>
                  <a:gd name="T32" fmla="*/ 2 w 234"/>
                  <a:gd name="T33" fmla="*/ 337 h 337"/>
                  <a:gd name="T34" fmla="*/ 5 w 234"/>
                  <a:gd name="T35" fmla="*/ 330 h 337"/>
                  <a:gd name="T36" fmla="*/ 7 w 234"/>
                  <a:gd name="T37" fmla="*/ 332 h 337"/>
                  <a:gd name="T38" fmla="*/ 11 w 234"/>
                  <a:gd name="T39" fmla="*/ 325 h 337"/>
                  <a:gd name="T40" fmla="*/ 20 w 234"/>
                  <a:gd name="T41" fmla="*/ 313 h 337"/>
                  <a:gd name="T42" fmla="*/ 31 w 234"/>
                  <a:gd name="T43" fmla="*/ 298 h 337"/>
                  <a:gd name="T44" fmla="*/ 45 w 234"/>
                  <a:gd name="T45" fmla="*/ 281 h 337"/>
                  <a:gd name="T46" fmla="*/ 61 w 234"/>
                  <a:gd name="T47" fmla="*/ 260 h 337"/>
                  <a:gd name="T48" fmla="*/ 79 w 234"/>
                  <a:gd name="T49" fmla="*/ 237 h 337"/>
                  <a:gd name="T50" fmla="*/ 98 w 234"/>
                  <a:gd name="T51" fmla="*/ 211 h 337"/>
                  <a:gd name="T52" fmla="*/ 117 w 234"/>
                  <a:gd name="T53" fmla="*/ 186 h 337"/>
                  <a:gd name="T54" fmla="*/ 136 w 234"/>
                  <a:gd name="T55" fmla="*/ 159 h 337"/>
                  <a:gd name="T56" fmla="*/ 155 w 234"/>
                  <a:gd name="T57" fmla="*/ 132 h 337"/>
                  <a:gd name="T58" fmla="*/ 174 w 234"/>
                  <a:gd name="T59" fmla="*/ 105 h 337"/>
                  <a:gd name="T60" fmla="*/ 193 w 234"/>
                  <a:gd name="T61" fmla="*/ 77 h 337"/>
                  <a:gd name="T62" fmla="*/ 209 w 234"/>
                  <a:gd name="T63" fmla="*/ 52 h 337"/>
                  <a:gd name="T64" fmla="*/ 223 w 234"/>
                  <a:gd name="T65" fmla="*/ 27 h 337"/>
                  <a:gd name="T66" fmla="*/ 234 w 234"/>
                  <a:gd name="T67" fmla="*/ 5 h 337"/>
                  <a:gd name="T68" fmla="*/ 234 w 234"/>
                  <a:gd name="T69" fmla="*/ 2 h 337"/>
                  <a:gd name="T70" fmla="*/ 232 w 234"/>
                  <a:gd name="T71" fmla="*/ 0 h 337"/>
                  <a:gd name="T72" fmla="*/ 229 w 234"/>
                  <a:gd name="T73" fmla="*/ 0 h 337"/>
                  <a:gd name="T74" fmla="*/ 227 w 234"/>
                  <a:gd name="T75" fmla="*/ 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4" h="337">
                    <a:moveTo>
                      <a:pt x="227" y="2"/>
                    </a:moveTo>
                    <a:lnTo>
                      <a:pt x="216" y="24"/>
                    </a:lnTo>
                    <a:lnTo>
                      <a:pt x="202" y="47"/>
                    </a:lnTo>
                    <a:lnTo>
                      <a:pt x="186" y="73"/>
                    </a:lnTo>
                    <a:lnTo>
                      <a:pt x="168" y="100"/>
                    </a:lnTo>
                    <a:lnTo>
                      <a:pt x="149" y="127"/>
                    </a:lnTo>
                    <a:lnTo>
                      <a:pt x="129" y="155"/>
                    </a:lnTo>
                    <a:lnTo>
                      <a:pt x="110" y="181"/>
                    </a:lnTo>
                    <a:lnTo>
                      <a:pt x="91" y="207"/>
                    </a:lnTo>
                    <a:lnTo>
                      <a:pt x="72" y="232"/>
                    </a:lnTo>
                    <a:lnTo>
                      <a:pt x="55" y="255"/>
                    </a:lnTo>
                    <a:lnTo>
                      <a:pt x="38" y="276"/>
                    </a:lnTo>
                    <a:lnTo>
                      <a:pt x="24" y="294"/>
                    </a:lnTo>
                    <a:lnTo>
                      <a:pt x="13" y="309"/>
                    </a:lnTo>
                    <a:lnTo>
                      <a:pt x="5" y="321"/>
                    </a:lnTo>
                    <a:lnTo>
                      <a:pt x="0" y="328"/>
                    </a:lnTo>
                    <a:lnTo>
                      <a:pt x="2" y="337"/>
                    </a:lnTo>
                    <a:lnTo>
                      <a:pt x="5" y="330"/>
                    </a:lnTo>
                    <a:lnTo>
                      <a:pt x="7" y="332"/>
                    </a:lnTo>
                    <a:lnTo>
                      <a:pt x="11" y="325"/>
                    </a:lnTo>
                    <a:lnTo>
                      <a:pt x="20" y="313"/>
                    </a:lnTo>
                    <a:lnTo>
                      <a:pt x="31" y="298"/>
                    </a:lnTo>
                    <a:lnTo>
                      <a:pt x="45" y="281"/>
                    </a:lnTo>
                    <a:lnTo>
                      <a:pt x="61" y="260"/>
                    </a:lnTo>
                    <a:lnTo>
                      <a:pt x="79" y="237"/>
                    </a:lnTo>
                    <a:lnTo>
                      <a:pt x="98" y="211"/>
                    </a:lnTo>
                    <a:lnTo>
                      <a:pt x="117" y="186"/>
                    </a:lnTo>
                    <a:lnTo>
                      <a:pt x="136" y="159"/>
                    </a:lnTo>
                    <a:lnTo>
                      <a:pt x="155" y="132"/>
                    </a:lnTo>
                    <a:lnTo>
                      <a:pt x="174" y="105"/>
                    </a:lnTo>
                    <a:lnTo>
                      <a:pt x="193" y="77"/>
                    </a:lnTo>
                    <a:lnTo>
                      <a:pt x="209" y="52"/>
                    </a:lnTo>
                    <a:lnTo>
                      <a:pt x="223" y="27"/>
                    </a:lnTo>
                    <a:lnTo>
                      <a:pt x="234" y="5"/>
                    </a:lnTo>
                    <a:lnTo>
                      <a:pt x="234" y="2"/>
                    </a:lnTo>
                    <a:lnTo>
                      <a:pt x="232" y="0"/>
                    </a:lnTo>
                    <a:lnTo>
                      <a:pt x="229" y="0"/>
                    </a:lnTo>
                    <a:lnTo>
                      <a:pt x="227" y="2"/>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09" name="Freeform 517">
                <a:extLst>
                  <a:ext uri="{FF2B5EF4-FFF2-40B4-BE49-F238E27FC236}">
                    <a16:creationId xmlns:a16="http://schemas.microsoft.com/office/drawing/2014/main" id="{012B307A-1F94-BD78-243B-867A1ADFC74B}"/>
                  </a:ext>
                </a:extLst>
              </p:cNvPr>
              <p:cNvSpPr>
                <a:spLocks/>
              </p:cNvSpPr>
              <p:nvPr/>
            </p:nvSpPr>
            <p:spPr bwMode="auto">
              <a:xfrm>
                <a:off x="2050" y="2995"/>
                <a:ext cx="38" cy="92"/>
              </a:xfrm>
              <a:custGeom>
                <a:avLst/>
                <a:gdLst>
                  <a:gd name="T0" fmla="*/ 100 w 113"/>
                  <a:gd name="T1" fmla="*/ 6 h 274"/>
                  <a:gd name="T2" fmla="*/ 100 w 113"/>
                  <a:gd name="T3" fmla="*/ 6 h 274"/>
                  <a:gd name="T4" fmla="*/ 104 w 113"/>
                  <a:gd name="T5" fmla="*/ 16 h 274"/>
                  <a:gd name="T6" fmla="*/ 106 w 113"/>
                  <a:gd name="T7" fmla="*/ 29 h 274"/>
                  <a:gd name="T8" fmla="*/ 104 w 113"/>
                  <a:gd name="T9" fmla="*/ 44 h 274"/>
                  <a:gd name="T10" fmla="*/ 101 w 113"/>
                  <a:gd name="T11" fmla="*/ 61 h 274"/>
                  <a:gd name="T12" fmla="*/ 95 w 113"/>
                  <a:gd name="T13" fmla="*/ 79 h 274"/>
                  <a:gd name="T14" fmla="*/ 88 w 113"/>
                  <a:gd name="T15" fmla="*/ 98 h 274"/>
                  <a:gd name="T16" fmla="*/ 80 w 113"/>
                  <a:gd name="T17" fmla="*/ 120 h 274"/>
                  <a:gd name="T18" fmla="*/ 70 w 113"/>
                  <a:gd name="T19" fmla="*/ 141 h 274"/>
                  <a:gd name="T20" fmla="*/ 60 w 113"/>
                  <a:gd name="T21" fmla="*/ 161 h 274"/>
                  <a:gd name="T22" fmla="*/ 50 w 113"/>
                  <a:gd name="T23" fmla="*/ 181 h 274"/>
                  <a:gd name="T24" fmla="*/ 39 w 113"/>
                  <a:gd name="T25" fmla="*/ 200 h 274"/>
                  <a:gd name="T26" fmla="*/ 30 w 113"/>
                  <a:gd name="T27" fmla="*/ 217 h 274"/>
                  <a:gd name="T28" fmla="*/ 21 w 113"/>
                  <a:gd name="T29" fmla="*/ 233 h 274"/>
                  <a:gd name="T30" fmla="*/ 12 w 113"/>
                  <a:gd name="T31" fmla="*/ 249 h 274"/>
                  <a:gd name="T32" fmla="*/ 6 w 113"/>
                  <a:gd name="T33" fmla="*/ 261 h 274"/>
                  <a:gd name="T34" fmla="*/ 0 w 113"/>
                  <a:gd name="T35" fmla="*/ 271 h 274"/>
                  <a:gd name="T36" fmla="*/ 7 w 113"/>
                  <a:gd name="T37" fmla="*/ 274 h 274"/>
                  <a:gd name="T38" fmla="*/ 12 w 113"/>
                  <a:gd name="T39" fmla="*/ 265 h 274"/>
                  <a:gd name="T40" fmla="*/ 19 w 113"/>
                  <a:gd name="T41" fmla="*/ 252 h 274"/>
                  <a:gd name="T42" fmla="*/ 27 w 113"/>
                  <a:gd name="T43" fmla="*/ 239 h 274"/>
                  <a:gd name="T44" fmla="*/ 37 w 113"/>
                  <a:gd name="T45" fmla="*/ 221 h 274"/>
                  <a:gd name="T46" fmla="*/ 46 w 113"/>
                  <a:gd name="T47" fmla="*/ 203 h 274"/>
                  <a:gd name="T48" fmla="*/ 56 w 113"/>
                  <a:gd name="T49" fmla="*/ 184 h 274"/>
                  <a:gd name="T50" fmla="*/ 67 w 113"/>
                  <a:gd name="T51" fmla="*/ 164 h 274"/>
                  <a:gd name="T52" fmla="*/ 78 w 113"/>
                  <a:gd name="T53" fmla="*/ 144 h 274"/>
                  <a:gd name="T54" fmla="*/ 87 w 113"/>
                  <a:gd name="T55" fmla="*/ 123 h 274"/>
                  <a:gd name="T56" fmla="*/ 96 w 113"/>
                  <a:gd name="T57" fmla="*/ 102 h 274"/>
                  <a:gd name="T58" fmla="*/ 103 w 113"/>
                  <a:gd name="T59" fmla="*/ 82 h 274"/>
                  <a:gd name="T60" fmla="*/ 109 w 113"/>
                  <a:gd name="T61" fmla="*/ 64 h 274"/>
                  <a:gd name="T62" fmla="*/ 112 w 113"/>
                  <a:gd name="T63" fmla="*/ 45 h 274"/>
                  <a:gd name="T64" fmla="*/ 113 w 113"/>
                  <a:gd name="T65" fmla="*/ 29 h 274"/>
                  <a:gd name="T66" fmla="*/ 112 w 113"/>
                  <a:gd name="T67" fmla="*/ 14 h 274"/>
                  <a:gd name="T68" fmla="*/ 107 w 113"/>
                  <a:gd name="T69" fmla="*/ 2 h 274"/>
                  <a:gd name="T70" fmla="*/ 107 w 113"/>
                  <a:gd name="T71" fmla="*/ 2 h 274"/>
                  <a:gd name="T72" fmla="*/ 107 w 113"/>
                  <a:gd name="T73" fmla="*/ 2 h 274"/>
                  <a:gd name="T74" fmla="*/ 104 w 113"/>
                  <a:gd name="T75" fmla="*/ 0 h 274"/>
                  <a:gd name="T76" fmla="*/ 102 w 113"/>
                  <a:gd name="T77" fmla="*/ 0 h 274"/>
                  <a:gd name="T78" fmla="*/ 100 w 113"/>
                  <a:gd name="T79" fmla="*/ 3 h 274"/>
                  <a:gd name="T80" fmla="*/ 100 w 113"/>
                  <a:gd name="T81" fmla="*/ 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3" h="274">
                    <a:moveTo>
                      <a:pt x="100" y="6"/>
                    </a:moveTo>
                    <a:lnTo>
                      <a:pt x="100" y="6"/>
                    </a:lnTo>
                    <a:lnTo>
                      <a:pt x="104" y="16"/>
                    </a:lnTo>
                    <a:lnTo>
                      <a:pt x="106" y="29"/>
                    </a:lnTo>
                    <a:lnTo>
                      <a:pt x="104" y="44"/>
                    </a:lnTo>
                    <a:lnTo>
                      <a:pt x="101" y="61"/>
                    </a:lnTo>
                    <a:lnTo>
                      <a:pt x="95" y="79"/>
                    </a:lnTo>
                    <a:lnTo>
                      <a:pt x="88" y="98"/>
                    </a:lnTo>
                    <a:lnTo>
                      <a:pt x="80" y="120"/>
                    </a:lnTo>
                    <a:lnTo>
                      <a:pt x="70" y="141"/>
                    </a:lnTo>
                    <a:lnTo>
                      <a:pt x="60" y="161"/>
                    </a:lnTo>
                    <a:lnTo>
                      <a:pt x="50" y="181"/>
                    </a:lnTo>
                    <a:lnTo>
                      <a:pt x="39" y="200"/>
                    </a:lnTo>
                    <a:lnTo>
                      <a:pt x="30" y="217"/>
                    </a:lnTo>
                    <a:lnTo>
                      <a:pt x="21" y="233"/>
                    </a:lnTo>
                    <a:lnTo>
                      <a:pt x="12" y="249"/>
                    </a:lnTo>
                    <a:lnTo>
                      <a:pt x="6" y="261"/>
                    </a:lnTo>
                    <a:lnTo>
                      <a:pt x="0" y="271"/>
                    </a:lnTo>
                    <a:lnTo>
                      <a:pt x="7" y="274"/>
                    </a:lnTo>
                    <a:lnTo>
                      <a:pt x="12" y="265"/>
                    </a:lnTo>
                    <a:lnTo>
                      <a:pt x="19" y="252"/>
                    </a:lnTo>
                    <a:lnTo>
                      <a:pt x="27" y="239"/>
                    </a:lnTo>
                    <a:lnTo>
                      <a:pt x="37" y="221"/>
                    </a:lnTo>
                    <a:lnTo>
                      <a:pt x="46" y="203"/>
                    </a:lnTo>
                    <a:lnTo>
                      <a:pt x="56" y="184"/>
                    </a:lnTo>
                    <a:lnTo>
                      <a:pt x="67" y="164"/>
                    </a:lnTo>
                    <a:lnTo>
                      <a:pt x="78" y="144"/>
                    </a:lnTo>
                    <a:lnTo>
                      <a:pt x="87" y="123"/>
                    </a:lnTo>
                    <a:lnTo>
                      <a:pt x="96" y="102"/>
                    </a:lnTo>
                    <a:lnTo>
                      <a:pt x="103" y="82"/>
                    </a:lnTo>
                    <a:lnTo>
                      <a:pt x="109" y="64"/>
                    </a:lnTo>
                    <a:lnTo>
                      <a:pt x="112" y="45"/>
                    </a:lnTo>
                    <a:lnTo>
                      <a:pt x="113" y="29"/>
                    </a:lnTo>
                    <a:lnTo>
                      <a:pt x="112" y="14"/>
                    </a:lnTo>
                    <a:lnTo>
                      <a:pt x="107" y="2"/>
                    </a:lnTo>
                    <a:lnTo>
                      <a:pt x="107" y="2"/>
                    </a:lnTo>
                    <a:lnTo>
                      <a:pt x="107" y="2"/>
                    </a:lnTo>
                    <a:lnTo>
                      <a:pt x="104" y="0"/>
                    </a:lnTo>
                    <a:lnTo>
                      <a:pt x="102" y="0"/>
                    </a:lnTo>
                    <a:lnTo>
                      <a:pt x="100" y="3"/>
                    </a:lnTo>
                    <a:lnTo>
                      <a:pt x="100" y="6"/>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10" name="Freeform 518">
                <a:extLst>
                  <a:ext uri="{FF2B5EF4-FFF2-40B4-BE49-F238E27FC236}">
                    <a16:creationId xmlns:a16="http://schemas.microsoft.com/office/drawing/2014/main" id="{2428222D-2C2E-1DA5-1CE8-213E1105BAA5}"/>
                  </a:ext>
                </a:extLst>
              </p:cNvPr>
              <p:cNvSpPr>
                <a:spLocks/>
              </p:cNvSpPr>
              <p:nvPr/>
            </p:nvSpPr>
            <p:spPr bwMode="auto">
              <a:xfrm>
                <a:off x="2065" y="2987"/>
                <a:ext cx="21" cy="10"/>
              </a:xfrm>
              <a:custGeom>
                <a:avLst/>
                <a:gdLst>
                  <a:gd name="T0" fmla="*/ 7 w 61"/>
                  <a:gd name="T1" fmla="*/ 21 h 31"/>
                  <a:gd name="T2" fmla="*/ 7 w 61"/>
                  <a:gd name="T3" fmla="*/ 20 h 31"/>
                  <a:gd name="T4" fmla="*/ 12 w 61"/>
                  <a:gd name="T5" fmla="*/ 14 h 31"/>
                  <a:gd name="T6" fmla="*/ 18 w 61"/>
                  <a:gd name="T7" fmla="*/ 10 h 31"/>
                  <a:gd name="T8" fmla="*/ 23 w 61"/>
                  <a:gd name="T9" fmla="*/ 9 h 31"/>
                  <a:gd name="T10" fmla="*/ 31 w 61"/>
                  <a:gd name="T11" fmla="*/ 10 h 31"/>
                  <a:gd name="T12" fmla="*/ 39 w 61"/>
                  <a:gd name="T13" fmla="*/ 13 h 31"/>
                  <a:gd name="T14" fmla="*/ 45 w 61"/>
                  <a:gd name="T15" fmla="*/ 17 h 31"/>
                  <a:gd name="T16" fmla="*/ 50 w 61"/>
                  <a:gd name="T17" fmla="*/ 24 h 31"/>
                  <a:gd name="T18" fmla="*/ 54 w 61"/>
                  <a:gd name="T19" fmla="*/ 31 h 31"/>
                  <a:gd name="T20" fmla="*/ 61 w 61"/>
                  <a:gd name="T21" fmla="*/ 27 h 31"/>
                  <a:gd name="T22" fmla="*/ 57 w 61"/>
                  <a:gd name="T23" fmla="*/ 19 h 31"/>
                  <a:gd name="T24" fmla="*/ 50 w 61"/>
                  <a:gd name="T25" fmla="*/ 12 h 31"/>
                  <a:gd name="T26" fmla="*/ 42 w 61"/>
                  <a:gd name="T27" fmla="*/ 6 h 31"/>
                  <a:gd name="T28" fmla="*/ 34 w 61"/>
                  <a:gd name="T29" fmla="*/ 1 h 31"/>
                  <a:gd name="T30" fmla="*/ 23 w 61"/>
                  <a:gd name="T31" fmla="*/ 0 h 31"/>
                  <a:gd name="T32" fmla="*/ 14 w 61"/>
                  <a:gd name="T33" fmla="*/ 2 h 31"/>
                  <a:gd name="T34" fmla="*/ 7 w 61"/>
                  <a:gd name="T35" fmla="*/ 8 h 31"/>
                  <a:gd name="T36" fmla="*/ 0 w 61"/>
                  <a:gd name="T37" fmla="*/ 17 h 31"/>
                  <a:gd name="T38" fmla="*/ 0 w 61"/>
                  <a:gd name="T39" fmla="*/ 16 h 31"/>
                  <a:gd name="T40" fmla="*/ 0 w 61"/>
                  <a:gd name="T41" fmla="*/ 17 h 31"/>
                  <a:gd name="T42" fmla="*/ 0 w 61"/>
                  <a:gd name="T43" fmla="*/ 20 h 31"/>
                  <a:gd name="T44" fmla="*/ 2 w 61"/>
                  <a:gd name="T45" fmla="*/ 22 h 31"/>
                  <a:gd name="T46" fmla="*/ 5 w 61"/>
                  <a:gd name="T47" fmla="*/ 23 h 31"/>
                  <a:gd name="T48" fmla="*/ 7 w 61"/>
                  <a:gd name="T49" fmla="*/ 20 h 31"/>
                  <a:gd name="T50" fmla="*/ 7 w 61"/>
                  <a:gd name="T51" fmla="*/ 2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31">
                    <a:moveTo>
                      <a:pt x="7" y="21"/>
                    </a:moveTo>
                    <a:lnTo>
                      <a:pt x="7" y="20"/>
                    </a:lnTo>
                    <a:lnTo>
                      <a:pt x="12" y="14"/>
                    </a:lnTo>
                    <a:lnTo>
                      <a:pt x="18" y="10"/>
                    </a:lnTo>
                    <a:lnTo>
                      <a:pt x="23" y="9"/>
                    </a:lnTo>
                    <a:lnTo>
                      <a:pt x="31" y="10"/>
                    </a:lnTo>
                    <a:lnTo>
                      <a:pt x="39" y="13"/>
                    </a:lnTo>
                    <a:lnTo>
                      <a:pt x="45" y="17"/>
                    </a:lnTo>
                    <a:lnTo>
                      <a:pt x="50" y="24"/>
                    </a:lnTo>
                    <a:lnTo>
                      <a:pt x="54" y="31"/>
                    </a:lnTo>
                    <a:lnTo>
                      <a:pt x="61" y="27"/>
                    </a:lnTo>
                    <a:lnTo>
                      <a:pt x="57" y="19"/>
                    </a:lnTo>
                    <a:lnTo>
                      <a:pt x="50" y="12"/>
                    </a:lnTo>
                    <a:lnTo>
                      <a:pt x="42" y="6"/>
                    </a:lnTo>
                    <a:lnTo>
                      <a:pt x="34" y="1"/>
                    </a:lnTo>
                    <a:lnTo>
                      <a:pt x="23" y="0"/>
                    </a:lnTo>
                    <a:lnTo>
                      <a:pt x="14" y="2"/>
                    </a:lnTo>
                    <a:lnTo>
                      <a:pt x="7" y="8"/>
                    </a:lnTo>
                    <a:lnTo>
                      <a:pt x="0" y="17"/>
                    </a:lnTo>
                    <a:lnTo>
                      <a:pt x="0" y="16"/>
                    </a:lnTo>
                    <a:lnTo>
                      <a:pt x="0" y="17"/>
                    </a:lnTo>
                    <a:lnTo>
                      <a:pt x="0" y="20"/>
                    </a:lnTo>
                    <a:lnTo>
                      <a:pt x="2" y="22"/>
                    </a:lnTo>
                    <a:lnTo>
                      <a:pt x="5" y="23"/>
                    </a:lnTo>
                    <a:lnTo>
                      <a:pt x="7" y="20"/>
                    </a:lnTo>
                    <a:lnTo>
                      <a:pt x="7" y="21"/>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11" name="Freeform 519">
                <a:extLst>
                  <a:ext uri="{FF2B5EF4-FFF2-40B4-BE49-F238E27FC236}">
                    <a16:creationId xmlns:a16="http://schemas.microsoft.com/office/drawing/2014/main" id="{9B6E6DF6-CE34-152E-07CA-D3D746880266}"/>
                  </a:ext>
                </a:extLst>
              </p:cNvPr>
              <p:cNvSpPr>
                <a:spLocks/>
              </p:cNvSpPr>
              <p:nvPr/>
            </p:nvSpPr>
            <p:spPr bwMode="auto">
              <a:xfrm>
                <a:off x="2056" y="2993"/>
                <a:ext cx="12" cy="38"/>
              </a:xfrm>
              <a:custGeom>
                <a:avLst/>
                <a:gdLst>
                  <a:gd name="T0" fmla="*/ 9 w 34"/>
                  <a:gd name="T1" fmla="*/ 111 h 115"/>
                  <a:gd name="T2" fmla="*/ 9 w 34"/>
                  <a:gd name="T3" fmla="*/ 110 h 115"/>
                  <a:gd name="T4" fmla="*/ 8 w 34"/>
                  <a:gd name="T5" fmla="*/ 103 h 115"/>
                  <a:gd name="T6" fmla="*/ 8 w 34"/>
                  <a:gd name="T7" fmla="*/ 95 h 115"/>
                  <a:gd name="T8" fmla="*/ 8 w 34"/>
                  <a:gd name="T9" fmla="*/ 87 h 115"/>
                  <a:gd name="T10" fmla="*/ 8 w 34"/>
                  <a:gd name="T11" fmla="*/ 79 h 115"/>
                  <a:gd name="T12" fmla="*/ 9 w 34"/>
                  <a:gd name="T13" fmla="*/ 72 h 115"/>
                  <a:gd name="T14" fmla="*/ 10 w 34"/>
                  <a:gd name="T15" fmla="*/ 65 h 115"/>
                  <a:gd name="T16" fmla="*/ 11 w 34"/>
                  <a:gd name="T17" fmla="*/ 57 h 115"/>
                  <a:gd name="T18" fmla="*/ 13 w 34"/>
                  <a:gd name="T19" fmla="*/ 51 h 115"/>
                  <a:gd name="T20" fmla="*/ 15 w 34"/>
                  <a:gd name="T21" fmla="*/ 44 h 115"/>
                  <a:gd name="T22" fmla="*/ 18 w 34"/>
                  <a:gd name="T23" fmla="*/ 37 h 115"/>
                  <a:gd name="T24" fmla="*/ 19 w 34"/>
                  <a:gd name="T25" fmla="*/ 31 h 115"/>
                  <a:gd name="T26" fmla="*/ 22 w 34"/>
                  <a:gd name="T27" fmla="*/ 25 h 115"/>
                  <a:gd name="T28" fmla="*/ 25 w 34"/>
                  <a:gd name="T29" fmla="*/ 19 h 115"/>
                  <a:gd name="T30" fmla="*/ 28 w 34"/>
                  <a:gd name="T31" fmla="*/ 14 h 115"/>
                  <a:gd name="T32" fmla="*/ 31 w 34"/>
                  <a:gd name="T33" fmla="*/ 9 h 115"/>
                  <a:gd name="T34" fmla="*/ 34 w 34"/>
                  <a:gd name="T35" fmla="*/ 4 h 115"/>
                  <a:gd name="T36" fmla="*/ 27 w 34"/>
                  <a:gd name="T37" fmla="*/ 0 h 115"/>
                  <a:gd name="T38" fmla="*/ 24 w 34"/>
                  <a:gd name="T39" fmla="*/ 4 h 115"/>
                  <a:gd name="T40" fmla="*/ 21 w 34"/>
                  <a:gd name="T41" fmla="*/ 10 h 115"/>
                  <a:gd name="T42" fmla="*/ 18 w 34"/>
                  <a:gd name="T43" fmla="*/ 16 h 115"/>
                  <a:gd name="T44" fmla="*/ 15 w 34"/>
                  <a:gd name="T45" fmla="*/ 22 h 115"/>
                  <a:gd name="T46" fmla="*/ 12 w 34"/>
                  <a:gd name="T47" fmla="*/ 28 h 115"/>
                  <a:gd name="T48" fmla="*/ 10 w 34"/>
                  <a:gd name="T49" fmla="*/ 34 h 115"/>
                  <a:gd name="T50" fmla="*/ 8 w 34"/>
                  <a:gd name="T51" fmla="*/ 42 h 115"/>
                  <a:gd name="T52" fmla="*/ 5 w 34"/>
                  <a:gd name="T53" fmla="*/ 49 h 115"/>
                  <a:gd name="T54" fmla="*/ 4 w 34"/>
                  <a:gd name="T55" fmla="*/ 56 h 115"/>
                  <a:gd name="T56" fmla="*/ 3 w 34"/>
                  <a:gd name="T57" fmla="*/ 64 h 115"/>
                  <a:gd name="T58" fmla="*/ 1 w 34"/>
                  <a:gd name="T59" fmla="*/ 71 h 115"/>
                  <a:gd name="T60" fmla="*/ 0 w 34"/>
                  <a:gd name="T61" fmla="*/ 79 h 115"/>
                  <a:gd name="T62" fmla="*/ 0 w 34"/>
                  <a:gd name="T63" fmla="*/ 87 h 115"/>
                  <a:gd name="T64" fmla="*/ 0 w 34"/>
                  <a:gd name="T65" fmla="*/ 95 h 115"/>
                  <a:gd name="T66" fmla="*/ 0 w 34"/>
                  <a:gd name="T67" fmla="*/ 103 h 115"/>
                  <a:gd name="T68" fmla="*/ 1 w 34"/>
                  <a:gd name="T69" fmla="*/ 111 h 115"/>
                  <a:gd name="T70" fmla="*/ 1 w 34"/>
                  <a:gd name="T71" fmla="*/ 110 h 115"/>
                  <a:gd name="T72" fmla="*/ 1 w 34"/>
                  <a:gd name="T73" fmla="*/ 111 h 115"/>
                  <a:gd name="T74" fmla="*/ 3 w 34"/>
                  <a:gd name="T75" fmla="*/ 114 h 115"/>
                  <a:gd name="T76" fmla="*/ 6 w 34"/>
                  <a:gd name="T77" fmla="*/ 115 h 115"/>
                  <a:gd name="T78" fmla="*/ 8 w 34"/>
                  <a:gd name="T79" fmla="*/ 113 h 115"/>
                  <a:gd name="T80" fmla="*/ 9 w 34"/>
                  <a:gd name="T81" fmla="*/ 110 h 115"/>
                  <a:gd name="T82" fmla="*/ 9 w 34"/>
                  <a:gd name="T83" fmla="*/ 11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115">
                    <a:moveTo>
                      <a:pt x="9" y="111"/>
                    </a:moveTo>
                    <a:lnTo>
                      <a:pt x="9" y="110"/>
                    </a:lnTo>
                    <a:lnTo>
                      <a:pt x="8" y="103"/>
                    </a:lnTo>
                    <a:lnTo>
                      <a:pt x="8" y="95"/>
                    </a:lnTo>
                    <a:lnTo>
                      <a:pt x="8" y="87"/>
                    </a:lnTo>
                    <a:lnTo>
                      <a:pt x="8" y="79"/>
                    </a:lnTo>
                    <a:lnTo>
                      <a:pt x="9" y="72"/>
                    </a:lnTo>
                    <a:lnTo>
                      <a:pt x="10" y="65"/>
                    </a:lnTo>
                    <a:lnTo>
                      <a:pt x="11" y="57"/>
                    </a:lnTo>
                    <a:lnTo>
                      <a:pt x="13" y="51"/>
                    </a:lnTo>
                    <a:lnTo>
                      <a:pt x="15" y="44"/>
                    </a:lnTo>
                    <a:lnTo>
                      <a:pt x="18" y="37"/>
                    </a:lnTo>
                    <a:lnTo>
                      <a:pt x="19" y="31"/>
                    </a:lnTo>
                    <a:lnTo>
                      <a:pt x="22" y="25"/>
                    </a:lnTo>
                    <a:lnTo>
                      <a:pt x="25" y="19"/>
                    </a:lnTo>
                    <a:lnTo>
                      <a:pt x="28" y="14"/>
                    </a:lnTo>
                    <a:lnTo>
                      <a:pt x="31" y="9"/>
                    </a:lnTo>
                    <a:lnTo>
                      <a:pt x="34" y="4"/>
                    </a:lnTo>
                    <a:lnTo>
                      <a:pt x="27" y="0"/>
                    </a:lnTo>
                    <a:lnTo>
                      <a:pt x="24" y="4"/>
                    </a:lnTo>
                    <a:lnTo>
                      <a:pt x="21" y="10"/>
                    </a:lnTo>
                    <a:lnTo>
                      <a:pt x="18" y="16"/>
                    </a:lnTo>
                    <a:lnTo>
                      <a:pt x="15" y="22"/>
                    </a:lnTo>
                    <a:lnTo>
                      <a:pt x="12" y="28"/>
                    </a:lnTo>
                    <a:lnTo>
                      <a:pt x="10" y="34"/>
                    </a:lnTo>
                    <a:lnTo>
                      <a:pt x="8" y="42"/>
                    </a:lnTo>
                    <a:lnTo>
                      <a:pt x="5" y="49"/>
                    </a:lnTo>
                    <a:lnTo>
                      <a:pt x="4" y="56"/>
                    </a:lnTo>
                    <a:lnTo>
                      <a:pt x="3" y="64"/>
                    </a:lnTo>
                    <a:lnTo>
                      <a:pt x="1" y="71"/>
                    </a:lnTo>
                    <a:lnTo>
                      <a:pt x="0" y="79"/>
                    </a:lnTo>
                    <a:lnTo>
                      <a:pt x="0" y="87"/>
                    </a:lnTo>
                    <a:lnTo>
                      <a:pt x="0" y="95"/>
                    </a:lnTo>
                    <a:lnTo>
                      <a:pt x="0" y="103"/>
                    </a:lnTo>
                    <a:lnTo>
                      <a:pt x="1" y="111"/>
                    </a:lnTo>
                    <a:lnTo>
                      <a:pt x="1" y="110"/>
                    </a:lnTo>
                    <a:lnTo>
                      <a:pt x="1" y="111"/>
                    </a:lnTo>
                    <a:lnTo>
                      <a:pt x="3" y="114"/>
                    </a:lnTo>
                    <a:lnTo>
                      <a:pt x="6" y="115"/>
                    </a:lnTo>
                    <a:lnTo>
                      <a:pt x="8" y="113"/>
                    </a:lnTo>
                    <a:lnTo>
                      <a:pt x="9" y="110"/>
                    </a:lnTo>
                    <a:lnTo>
                      <a:pt x="9" y="111"/>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12" name="Freeform 520">
                <a:extLst>
                  <a:ext uri="{FF2B5EF4-FFF2-40B4-BE49-F238E27FC236}">
                    <a16:creationId xmlns:a16="http://schemas.microsoft.com/office/drawing/2014/main" id="{155252FF-1818-FD9B-F0C1-E427998DD169}"/>
                  </a:ext>
                </a:extLst>
              </p:cNvPr>
              <p:cNvSpPr>
                <a:spLocks/>
              </p:cNvSpPr>
              <p:nvPr/>
            </p:nvSpPr>
            <p:spPr bwMode="auto">
              <a:xfrm>
                <a:off x="2031" y="3030"/>
                <a:ext cx="28" cy="18"/>
              </a:xfrm>
              <a:custGeom>
                <a:avLst/>
                <a:gdLst>
                  <a:gd name="T0" fmla="*/ 9 w 84"/>
                  <a:gd name="T1" fmla="*/ 47 h 55"/>
                  <a:gd name="T2" fmla="*/ 2 w 84"/>
                  <a:gd name="T3" fmla="*/ 50 h 55"/>
                  <a:gd name="T4" fmla="*/ 14 w 84"/>
                  <a:gd name="T5" fmla="*/ 55 h 55"/>
                  <a:gd name="T6" fmla="*/ 26 w 84"/>
                  <a:gd name="T7" fmla="*/ 55 h 55"/>
                  <a:gd name="T8" fmla="*/ 39 w 84"/>
                  <a:gd name="T9" fmla="*/ 50 h 55"/>
                  <a:gd name="T10" fmla="*/ 51 w 84"/>
                  <a:gd name="T11" fmla="*/ 43 h 55"/>
                  <a:gd name="T12" fmla="*/ 62 w 84"/>
                  <a:gd name="T13" fmla="*/ 33 h 55"/>
                  <a:gd name="T14" fmla="*/ 71 w 84"/>
                  <a:gd name="T15" fmla="*/ 23 h 55"/>
                  <a:gd name="T16" fmla="*/ 79 w 84"/>
                  <a:gd name="T17" fmla="*/ 12 h 55"/>
                  <a:gd name="T18" fmla="*/ 84 w 84"/>
                  <a:gd name="T19" fmla="*/ 1 h 55"/>
                  <a:gd name="T20" fmla="*/ 76 w 84"/>
                  <a:gd name="T21" fmla="*/ 0 h 55"/>
                  <a:gd name="T22" fmla="*/ 72 w 84"/>
                  <a:gd name="T23" fmla="*/ 8 h 55"/>
                  <a:gd name="T24" fmla="*/ 66 w 84"/>
                  <a:gd name="T25" fmla="*/ 18 h 55"/>
                  <a:gd name="T26" fmla="*/ 57 w 84"/>
                  <a:gd name="T27" fmla="*/ 27 h 55"/>
                  <a:gd name="T28" fmla="*/ 46 w 84"/>
                  <a:gd name="T29" fmla="*/ 36 h 55"/>
                  <a:gd name="T30" fmla="*/ 35 w 84"/>
                  <a:gd name="T31" fmla="*/ 43 h 55"/>
                  <a:gd name="T32" fmla="*/ 24 w 84"/>
                  <a:gd name="T33" fmla="*/ 47 h 55"/>
                  <a:gd name="T34" fmla="*/ 15 w 84"/>
                  <a:gd name="T35" fmla="*/ 48 h 55"/>
                  <a:gd name="T36" fmla="*/ 8 w 84"/>
                  <a:gd name="T37" fmla="*/ 44 h 55"/>
                  <a:gd name="T38" fmla="*/ 0 w 84"/>
                  <a:gd name="T39" fmla="*/ 47 h 55"/>
                  <a:gd name="T40" fmla="*/ 8 w 84"/>
                  <a:gd name="T41" fmla="*/ 44 h 55"/>
                  <a:gd name="T42" fmla="*/ 4 w 84"/>
                  <a:gd name="T43" fmla="*/ 43 h 55"/>
                  <a:gd name="T44" fmla="*/ 2 w 84"/>
                  <a:gd name="T45" fmla="*/ 44 h 55"/>
                  <a:gd name="T46" fmla="*/ 0 w 84"/>
                  <a:gd name="T47" fmla="*/ 47 h 55"/>
                  <a:gd name="T48" fmla="*/ 2 w 84"/>
                  <a:gd name="T49" fmla="*/ 50 h 55"/>
                  <a:gd name="T50" fmla="*/ 9 w 84"/>
                  <a:gd name="T51"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55">
                    <a:moveTo>
                      <a:pt x="9" y="47"/>
                    </a:moveTo>
                    <a:lnTo>
                      <a:pt x="2" y="50"/>
                    </a:lnTo>
                    <a:lnTo>
                      <a:pt x="14" y="55"/>
                    </a:lnTo>
                    <a:lnTo>
                      <a:pt x="26" y="55"/>
                    </a:lnTo>
                    <a:lnTo>
                      <a:pt x="39" y="50"/>
                    </a:lnTo>
                    <a:lnTo>
                      <a:pt x="51" y="43"/>
                    </a:lnTo>
                    <a:lnTo>
                      <a:pt x="62" y="33"/>
                    </a:lnTo>
                    <a:lnTo>
                      <a:pt x="71" y="23"/>
                    </a:lnTo>
                    <a:lnTo>
                      <a:pt x="79" y="12"/>
                    </a:lnTo>
                    <a:lnTo>
                      <a:pt x="84" y="1"/>
                    </a:lnTo>
                    <a:lnTo>
                      <a:pt x="76" y="0"/>
                    </a:lnTo>
                    <a:lnTo>
                      <a:pt x="72" y="8"/>
                    </a:lnTo>
                    <a:lnTo>
                      <a:pt x="66" y="18"/>
                    </a:lnTo>
                    <a:lnTo>
                      <a:pt x="57" y="27"/>
                    </a:lnTo>
                    <a:lnTo>
                      <a:pt x="46" y="36"/>
                    </a:lnTo>
                    <a:lnTo>
                      <a:pt x="35" y="43"/>
                    </a:lnTo>
                    <a:lnTo>
                      <a:pt x="24" y="47"/>
                    </a:lnTo>
                    <a:lnTo>
                      <a:pt x="15" y="48"/>
                    </a:lnTo>
                    <a:lnTo>
                      <a:pt x="8" y="44"/>
                    </a:lnTo>
                    <a:lnTo>
                      <a:pt x="0" y="47"/>
                    </a:lnTo>
                    <a:lnTo>
                      <a:pt x="8" y="44"/>
                    </a:lnTo>
                    <a:lnTo>
                      <a:pt x="4" y="43"/>
                    </a:lnTo>
                    <a:lnTo>
                      <a:pt x="2" y="44"/>
                    </a:lnTo>
                    <a:lnTo>
                      <a:pt x="0" y="47"/>
                    </a:lnTo>
                    <a:lnTo>
                      <a:pt x="2" y="50"/>
                    </a:lnTo>
                    <a:lnTo>
                      <a:pt x="9" y="47"/>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13" name="Freeform 521">
                <a:extLst>
                  <a:ext uri="{FF2B5EF4-FFF2-40B4-BE49-F238E27FC236}">
                    <a16:creationId xmlns:a16="http://schemas.microsoft.com/office/drawing/2014/main" id="{EC6DC370-0D01-A274-F334-E36A96093EB1}"/>
                  </a:ext>
                </a:extLst>
              </p:cNvPr>
              <p:cNvSpPr>
                <a:spLocks/>
              </p:cNvSpPr>
              <p:nvPr/>
            </p:nvSpPr>
            <p:spPr bwMode="auto">
              <a:xfrm>
                <a:off x="2022" y="3030"/>
                <a:ext cx="12" cy="15"/>
              </a:xfrm>
              <a:custGeom>
                <a:avLst/>
                <a:gdLst>
                  <a:gd name="T0" fmla="*/ 0 w 38"/>
                  <a:gd name="T1" fmla="*/ 9 h 46"/>
                  <a:gd name="T2" fmla="*/ 4 w 38"/>
                  <a:gd name="T3" fmla="*/ 11 h 46"/>
                  <a:gd name="T4" fmla="*/ 9 w 38"/>
                  <a:gd name="T5" fmla="*/ 15 h 46"/>
                  <a:gd name="T6" fmla="*/ 15 w 38"/>
                  <a:gd name="T7" fmla="*/ 21 h 46"/>
                  <a:gd name="T8" fmla="*/ 19 w 38"/>
                  <a:gd name="T9" fmla="*/ 29 h 46"/>
                  <a:gd name="T10" fmla="*/ 23 w 38"/>
                  <a:gd name="T11" fmla="*/ 36 h 46"/>
                  <a:gd name="T12" fmla="*/ 26 w 38"/>
                  <a:gd name="T13" fmla="*/ 42 h 46"/>
                  <a:gd name="T14" fmla="*/ 29 w 38"/>
                  <a:gd name="T15" fmla="*/ 46 h 46"/>
                  <a:gd name="T16" fmla="*/ 38 w 38"/>
                  <a:gd name="T17" fmla="*/ 46 h 46"/>
                  <a:gd name="T18" fmla="*/ 29 w 38"/>
                  <a:gd name="T19" fmla="*/ 46 h 46"/>
                  <a:gd name="T20" fmla="*/ 37 w 38"/>
                  <a:gd name="T21" fmla="*/ 42 h 46"/>
                  <a:gd name="T22" fmla="*/ 33 w 38"/>
                  <a:gd name="T23" fmla="*/ 39 h 46"/>
                  <a:gd name="T24" fmla="*/ 30 w 38"/>
                  <a:gd name="T25" fmla="*/ 32 h 46"/>
                  <a:gd name="T26" fmla="*/ 26 w 38"/>
                  <a:gd name="T27" fmla="*/ 25 h 46"/>
                  <a:gd name="T28" fmla="*/ 21 w 38"/>
                  <a:gd name="T29" fmla="*/ 17 h 46"/>
                  <a:gd name="T30" fmla="*/ 15 w 38"/>
                  <a:gd name="T31" fmla="*/ 10 h 46"/>
                  <a:gd name="T32" fmla="*/ 9 w 38"/>
                  <a:gd name="T33" fmla="*/ 3 h 46"/>
                  <a:gd name="T34" fmla="*/ 2 w 38"/>
                  <a:gd name="T35" fmla="*/ 0 h 46"/>
                  <a:gd name="T36" fmla="*/ 0 w 38"/>
                  <a:gd name="T37"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6">
                    <a:moveTo>
                      <a:pt x="0" y="9"/>
                    </a:moveTo>
                    <a:lnTo>
                      <a:pt x="4" y="11"/>
                    </a:lnTo>
                    <a:lnTo>
                      <a:pt x="9" y="15"/>
                    </a:lnTo>
                    <a:lnTo>
                      <a:pt x="15" y="21"/>
                    </a:lnTo>
                    <a:lnTo>
                      <a:pt x="19" y="29"/>
                    </a:lnTo>
                    <a:lnTo>
                      <a:pt x="23" y="36"/>
                    </a:lnTo>
                    <a:lnTo>
                      <a:pt x="26" y="42"/>
                    </a:lnTo>
                    <a:lnTo>
                      <a:pt x="29" y="46"/>
                    </a:lnTo>
                    <a:lnTo>
                      <a:pt x="38" y="46"/>
                    </a:lnTo>
                    <a:lnTo>
                      <a:pt x="29" y="46"/>
                    </a:lnTo>
                    <a:lnTo>
                      <a:pt x="37" y="42"/>
                    </a:lnTo>
                    <a:lnTo>
                      <a:pt x="33" y="39"/>
                    </a:lnTo>
                    <a:lnTo>
                      <a:pt x="30" y="32"/>
                    </a:lnTo>
                    <a:lnTo>
                      <a:pt x="26" y="25"/>
                    </a:lnTo>
                    <a:lnTo>
                      <a:pt x="21" y="17"/>
                    </a:lnTo>
                    <a:lnTo>
                      <a:pt x="15" y="10"/>
                    </a:lnTo>
                    <a:lnTo>
                      <a:pt x="9" y="3"/>
                    </a:lnTo>
                    <a:lnTo>
                      <a:pt x="2" y="0"/>
                    </a:lnTo>
                    <a:lnTo>
                      <a:pt x="0" y="9"/>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14" name="Freeform 522">
                <a:extLst>
                  <a:ext uri="{FF2B5EF4-FFF2-40B4-BE49-F238E27FC236}">
                    <a16:creationId xmlns:a16="http://schemas.microsoft.com/office/drawing/2014/main" id="{621D273A-4785-F4C1-2DFE-D44D9ED93951}"/>
                  </a:ext>
                </a:extLst>
              </p:cNvPr>
              <p:cNvSpPr>
                <a:spLocks/>
              </p:cNvSpPr>
              <p:nvPr/>
            </p:nvSpPr>
            <p:spPr bwMode="auto">
              <a:xfrm>
                <a:off x="2013" y="3016"/>
                <a:ext cx="9" cy="17"/>
              </a:xfrm>
              <a:custGeom>
                <a:avLst/>
                <a:gdLst>
                  <a:gd name="T0" fmla="*/ 0 w 28"/>
                  <a:gd name="T1" fmla="*/ 7 h 50"/>
                  <a:gd name="T2" fmla="*/ 4 w 28"/>
                  <a:gd name="T3" fmla="*/ 8 h 50"/>
                  <a:gd name="T4" fmla="*/ 7 w 28"/>
                  <a:gd name="T5" fmla="*/ 12 h 50"/>
                  <a:gd name="T6" fmla="*/ 9 w 28"/>
                  <a:gd name="T7" fmla="*/ 18 h 50"/>
                  <a:gd name="T8" fmla="*/ 11 w 28"/>
                  <a:gd name="T9" fmla="*/ 25 h 50"/>
                  <a:gd name="T10" fmla="*/ 13 w 28"/>
                  <a:gd name="T11" fmla="*/ 32 h 50"/>
                  <a:gd name="T12" fmla="*/ 15 w 28"/>
                  <a:gd name="T13" fmla="*/ 39 h 50"/>
                  <a:gd name="T14" fmla="*/ 19 w 28"/>
                  <a:gd name="T15" fmla="*/ 45 h 50"/>
                  <a:gd name="T16" fmla="*/ 25 w 28"/>
                  <a:gd name="T17" fmla="*/ 50 h 50"/>
                  <a:gd name="T18" fmla="*/ 28 w 28"/>
                  <a:gd name="T19" fmla="*/ 41 h 50"/>
                  <a:gd name="T20" fmla="*/ 25 w 28"/>
                  <a:gd name="T21" fmla="*/ 39 h 50"/>
                  <a:gd name="T22" fmla="*/ 22 w 28"/>
                  <a:gd name="T23" fmla="*/ 35 h 50"/>
                  <a:gd name="T24" fmla="*/ 21 w 28"/>
                  <a:gd name="T25" fmla="*/ 30 h 50"/>
                  <a:gd name="T26" fmla="*/ 19 w 28"/>
                  <a:gd name="T27" fmla="*/ 23 h 50"/>
                  <a:gd name="T28" fmla="*/ 17 w 28"/>
                  <a:gd name="T29" fmla="*/ 15 h 50"/>
                  <a:gd name="T30" fmla="*/ 13 w 28"/>
                  <a:gd name="T31" fmla="*/ 9 h 50"/>
                  <a:gd name="T32" fmla="*/ 9 w 28"/>
                  <a:gd name="T33" fmla="*/ 3 h 50"/>
                  <a:gd name="T34" fmla="*/ 2 w 28"/>
                  <a:gd name="T35" fmla="*/ 0 h 50"/>
                  <a:gd name="T36" fmla="*/ 0 w 28"/>
                  <a:gd name="T3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50">
                    <a:moveTo>
                      <a:pt x="0" y="7"/>
                    </a:moveTo>
                    <a:lnTo>
                      <a:pt x="4" y="8"/>
                    </a:lnTo>
                    <a:lnTo>
                      <a:pt x="7" y="12"/>
                    </a:lnTo>
                    <a:lnTo>
                      <a:pt x="9" y="18"/>
                    </a:lnTo>
                    <a:lnTo>
                      <a:pt x="11" y="25"/>
                    </a:lnTo>
                    <a:lnTo>
                      <a:pt x="13" y="32"/>
                    </a:lnTo>
                    <a:lnTo>
                      <a:pt x="15" y="39"/>
                    </a:lnTo>
                    <a:lnTo>
                      <a:pt x="19" y="45"/>
                    </a:lnTo>
                    <a:lnTo>
                      <a:pt x="25" y="50"/>
                    </a:lnTo>
                    <a:lnTo>
                      <a:pt x="28" y="41"/>
                    </a:lnTo>
                    <a:lnTo>
                      <a:pt x="25" y="39"/>
                    </a:lnTo>
                    <a:lnTo>
                      <a:pt x="22" y="35"/>
                    </a:lnTo>
                    <a:lnTo>
                      <a:pt x="21" y="30"/>
                    </a:lnTo>
                    <a:lnTo>
                      <a:pt x="19" y="23"/>
                    </a:lnTo>
                    <a:lnTo>
                      <a:pt x="17" y="15"/>
                    </a:lnTo>
                    <a:lnTo>
                      <a:pt x="13" y="9"/>
                    </a:lnTo>
                    <a:lnTo>
                      <a:pt x="9" y="3"/>
                    </a:lnTo>
                    <a:lnTo>
                      <a:pt x="2" y="0"/>
                    </a:lnTo>
                    <a:lnTo>
                      <a:pt x="0" y="7"/>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15" name="Freeform 523">
                <a:extLst>
                  <a:ext uri="{FF2B5EF4-FFF2-40B4-BE49-F238E27FC236}">
                    <a16:creationId xmlns:a16="http://schemas.microsoft.com/office/drawing/2014/main" id="{3D583592-93D0-9593-AB35-806A91B78645}"/>
                  </a:ext>
                </a:extLst>
              </p:cNvPr>
              <p:cNvSpPr>
                <a:spLocks/>
              </p:cNvSpPr>
              <p:nvPr/>
            </p:nvSpPr>
            <p:spPr bwMode="auto">
              <a:xfrm>
                <a:off x="2002" y="3004"/>
                <a:ext cx="12" cy="15"/>
              </a:xfrm>
              <a:custGeom>
                <a:avLst/>
                <a:gdLst>
                  <a:gd name="T0" fmla="*/ 0 w 34"/>
                  <a:gd name="T1" fmla="*/ 8 h 46"/>
                  <a:gd name="T2" fmla="*/ 5 w 34"/>
                  <a:gd name="T3" fmla="*/ 10 h 46"/>
                  <a:gd name="T4" fmla="*/ 10 w 34"/>
                  <a:gd name="T5" fmla="*/ 14 h 46"/>
                  <a:gd name="T6" fmla="*/ 13 w 34"/>
                  <a:gd name="T7" fmla="*/ 19 h 46"/>
                  <a:gd name="T8" fmla="*/ 15 w 34"/>
                  <a:gd name="T9" fmla="*/ 25 h 46"/>
                  <a:gd name="T10" fmla="*/ 18 w 34"/>
                  <a:gd name="T11" fmla="*/ 32 h 46"/>
                  <a:gd name="T12" fmla="*/ 21 w 34"/>
                  <a:gd name="T13" fmla="*/ 38 h 46"/>
                  <a:gd name="T14" fmla="*/ 26 w 34"/>
                  <a:gd name="T15" fmla="*/ 43 h 46"/>
                  <a:gd name="T16" fmla="*/ 33 w 34"/>
                  <a:gd name="T17" fmla="*/ 46 h 46"/>
                  <a:gd name="T18" fmla="*/ 34 w 34"/>
                  <a:gd name="T19" fmla="*/ 38 h 46"/>
                  <a:gd name="T20" fmla="*/ 30 w 34"/>
                  <a:gd name="T21" fmla="*/ 36 h 46"/>
                  <a:gd name="T22" fmla="*/ 28 w 34"/>
                  <a:gd name="T23" fmla="*/ 34 h 46"/>
                  <a:gd name="T24" fmla="*/ 25 w 34"/>
                  <a:gd name="T25" fmla="*/ 29 h 46"/>
                  <a:gd name="T26" fmla="*/ 22 w 34"/>
                  <a:gd name="T27" fmla="*/ 22 h 46"/>
                  <a:gd name="T28" fmla="*/ 19 w 34"/>
                  <a:gd name="T29" fmla="*/ 16 h 46"/>
                  <a:gd name="T30" fmla="*/ 15 w 34"/>
                  <a:gd name="T31" fmla="*/ 9 h 46"/>
                  <a:gd name="T32" fmla="*/ 10 w 34"/>
                  <a:gd name="T33" fmla="*/ 4 h 46"/>
                  <a:gd name="T34" fmla="*/ 1 w 34"/>
                  <a:gd name="T35" fmla="*/ 0 h 46"/>
                  <a:gd name="T36" fmla="*/ 0 w 34"/>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46">
                    <a:moveTo>
                      <a:pt x="0" y="8"/>
                    </a:moveTo>
                    <a:lnTo>
                      <a:pt x="5" y="10"/>
                    </a:lnTo>
                    <a:lnTo>
                      <a:pt x="10" y="14"/>
                    </a:lnTo>
                    <a:lnTo>
                      <a:pt x="13" y="19"/>
                    </a:lnTo>
                    <a:lnTo>
                      <a:pt x="15" y="25"/>
                    </a:lnTo>
                    <a:lnTo>
                      <a:pt x="18" y="32"/>
                    </a:lnTo>
                    <a:lnTo>
                      <a:pt x="21" y="38"/>
                    </a:lnTo>
                    <a:lnTo>
                      <a:pt x="26" y="43"/>
                    </a:lnTo>
                    <a:lnTo>
                      <a:pt x="33" y="46"/>
                    </a:lnTo>
                    <a:lnTo>
                      <a:pt x="34" y="38"/>
                    </a:lnTo>
                    <a:lnTo>
                      <a:pt x="30" y="36"/>
                    </a:lnTo>
                    <a:lnTo>
                      <a:pt x="28" y="34"/>
                    </a:lnTo>
                    <a:lnTo>
                      <a:pt x="25" y="29"/>
                    </a:lnTo>
                    <a:lnTo>
                      <a:pt x="22" y="22"/>
                    </a:lnTo>
                    <a:lnTo>
                      <a:pt x="19" y="16"/>
                    </a:lnTo>
                    <a:lnTo>
                      <a:pt x="15" y="9"/>
                    </a:lnTo>
                    <a:lnTo>
                      <a:pt x="10" y="4"/>
                    </a:lnTo>
                    <a:lnTo>
                      <a:pt x="1" y="0"/>
                    </a:lnTo>
                    <a:lnTo>
                      <a:pt x="0" y="8"/>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16" name="Freeform 524">
                <a:extLst>
                  <a:ext uri="{FF2B5EF4-FFF2-40B4-BE49-F238E27FC236}">
                    <a16:creationId xmlns:a16="http://schemas.microsoft.com/office/drawing/2014/main" id="{F84CCAE1-79D6-BEB1-DFC6-22986B41A2EE}"/>
                  </a:ext>
                </a:extLst>
              </p:cNvPr>
              <p:cNvSpPr>
                <a:spLocks/>
              </p:cNvSpPr>
              <p:nvPr/>
            </p:nvSpPr>
            <p:spPr bwMode="auto">
              <a:xfrm>
                <a:off x="1991" y="2989"/>
                <a:ext cx="12" cy="17"/>
              </a:xfrm>
              <a:custGeom>
                <a:avLst/>
                <a:gdLst>
                  <a:gd name="T0" fmla="*/ 0 w 36"/>
                  <a:gd name="T1" fmla="*/ 8 h 52"/>
                  <a:gd name="T2" fmla="*/ 7 w 36"/>
                  <a:gd name="T3" fmla="*/ 10 h 52"/>
                  <a:gd name="T4" fmla="*/ 10 w 36"/>
                  <a:gd name="T5" fmla="*/ 15 h 52"/>
                  <a:gd name="T6" fmla="*/ 12 w 36"/>
                  <a:gd name="T7" fmla="*/ 21 h 52"/>
                  <a:gd name="T8" fmla="*/ 15 w 36"/>
                  <a:gd name="T9" fmla="*/ 28 h 52"/>
                  <a:gd name="T10" fmla="*/ 18 w 36"/>
                  <a:gd name="T11" fmla="*/ 35 h 52"/>
                  <a:gd name="T12" fmla="*/ 21 w 36"/>
                  <a:gd name="T13" fmla="*/ 43 h 52"/>
                  <a:gd name="T14" fmla="*/ 26 w 36"/>
                  <a:gd name="T15" fmla="*/ 48 h 52"/>
                  <a:gd name="T16" fmla="*/ 35 w 36"/>
                  <a:gd name="T17" fmla="*/ 52 h 52"/>
                  <a:gd name="T18" fmla="*/ 36 w 36"/>
                  <a:gd name="T19" fmla="*/ 44 h 52"/>
                  <a:gd name="T20" fmla="*/ 31 w 36"/>
                  <a:gd name="T21" fmla="*/ 42 h 52"/>
                  <a:gd name="T22" fmla="*/ 27 w 36"/>
                  <a:gd name="T23" fmla="*/ 38 h 52"/>
                  <a:gd name="T24" fmla="*/ 24 w 36"/>
                  <a:gd name="T25" fmla="*/ 32 h 52"/>
                  <a:gd name="T26" fmla="*/ 22 w 36"/>
                  <a:gd name="T27" fmla="*/ 25 h 52"/>
                  <a:gd name="T28" fmla="*/ 20 w 36"/>
                  <a:gd name="T29" fmla="*/ 18 h 52"/>
                  <a:gd name="T30" fmla="*/ 17 w 36"/>
                  <a:gd name="T31" fmla="*/ 10 h 52"/>
                  <a:gd name="T32" fmla="*/ 11 w 36"/>
                  <a:gd name="T33" fmla="*/ 4 h 52"/>
                  <a:gd name="T34" fmla="*/ 2 w 36"/>
                  <a:gd name="T35" fmla="*/ 0 h 52"/>
                  <a:gd name="T36" fmla="*/ 0 w 36"/>
                  <a:gd name="T37"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52">
                    <a:moveTo>
                      <a:pt x="0" y="8"/>
                    </a:moveTo>
                    <a:lnTo>
                      <a:pt x="7" y="10"/>
                    </a:lnTo>
                    <a:lnTo>
                      <a:pt x="10" y="15"/>
                    </a:lnTo>
                    <a:lnTo>
                      <a:pt x="12" y="21"/>
                    </a:lnTo>
                    <a:lnTo>
                      <a:pt x="15" y="28"/>
                    </a:lnTo>
                    <a:lnTo>
                      <a:pt x="18" y="35"/>
                    </a:lnTo>
                    <a:lnTo>
                      <a:pt x="21" y="43"/>
                    </a:lnTo>
                    <a:lnTo>
                      <a:pt x="26" y="48"/>
                    </a:lnTo>
                    <a:lnTo>
                      <a:pt x="35" y="52"/>
                    </a:lnTo>
                    <a:lnTo>
                      <a:pt x="36" y="44"/>
                    </a:lnTo>
                    <a:lnTo>
                      <a:pt x="31" y="42"/>
                    </a:lnTo>
                    <a:lnTo>
                      <a:pt x="27" y="38"/>
                    </a:lnTo>
                    <a:lnTo>
                      <a:pt x="24" y="32"/>
                    </a:lnTo>
                    <a:lnTo>
                      <a:pt x="22" y="25"/>
                    </a:lnTo>
                    <a:lnTo>
                      <a:pt x="20" y="18"/>
                    </a:lnTo>
                    <a:lnTo>
                      <a:pt x="17" y="10"/>
                    </a:lnTo>
                    <a:lnTo>
                      <a:pt x="11" y="4"/>
                    </a:lnTo>
                    <a:lnTo>
                      <a:pt x="2" y="0"/>
                    </a:lnTo>
                    <a:lnTo>
                      <a:pt x="0" y="8"/>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17" name="Freeform 525">
                <a:extLst>
                  <a:ext uri="{FF2B5EF4-FFF2-40B4-BE49-F238E27FC236}">
                    <a16:creationId xmlns:a16="http://schemas.microsoft.com/office/drawing/2014/main" id="{B9E86DC2-4FD6-C655-2525-ADA94E9464DF}"/>
                  </a:ext>
                </a:extLst>
              </p:cNvPr>
              <p:cNvSpPr>
                <a:spLocks/>
              </p:cNvSpPr>
              <p:nvPr/>
            </p:nvSpPr>
            <p:spPr bwMode="auto">
              <a:xfrm>
                <a:off x="1980" y="2975"/>
                <a:ext cx="11" cy="16"/>
              </a:xfrm>
              <a:custGeom>
                <a:avLst/>
                <a:gdLst>
                  <a:gd name="T0" fmla="*/ 0 w 34"/>
                  <a:gd name="T1" fmla="*/ 8 h 50"/>
                  <a:gd name="T2" fmla="*/ 6 w 34"/>
                  <a:gd name="T3" fmla="*/ 10 h 50"/>
                  <a:gd name="T4" fmla="*/ 10 w 34"/>
                  <a:gd name="T5" fmla="*/ 14 h 50"/>
                  <a:gd name="T6" fmla="*/ 12 w 34"/>
                  <a:gd name="T7" fmla="*/ 19 h 50"/>
                  <a:gd name="T8" fmla="*/ 14 w 34"/>
                  <a:gd name="T9" fmla="*/ 25 h 50"/>
                  <a:gd name="T10" fmla="*/ 15 w 34"/>
                  <a:gd name="T11" fmla="*/ 32 h 50"/>
                  <a:gd name="T12" fmla="*/ 18 w 34"/>
                  <a:gd name="T13" fmla="*/ 39 h 50"/>
                  <a:gd name="T14" fmla="*/ 24 w 34"/>
                  <a:gd name="T15" fmla="*/ 46 h 50"/>
                  <a:gd name="T16" fmla="*/ 32 w 34"/>
                  <a:gd name="T17" fmla="*/ 50 h 50"/>
                  <a:gd name="T18" fmla="*/ 34 w 34"/>
                  <a:gd name="T19" fmla="*/ 41 h 50"/>
                  <a:gd name="T20" fmla="*/ 28 w 34"/>
                  <a:gd name="T21" fmla="*/ 38 h 50"/>
                  <a:gd name="T22" fmla="*/ 25 w 34"/>
                  <a:gd name="T23" fmla="*/ 34 h 50"/>
                  <a:gd name="T24" fmla="*/ 23 w 34"/>
                  <a:gd name="T25" fmla="*/ 30 h 50"/>
                  <a:gd name="T26" fmla="*/ 21 w 34"/>
                  <a:gd name="T27" fmla="*/ 23 h 50"/>
                  <a:gd name="T28" fmla="*/ 20 w 34"/>
                  <a:gd name="T29" fmla="*/ 17 h 50"/>
                  <a:gd name="T30" fmla="*/ 17 w 34"/>
                  <a:gd name="T31" fmla="*/ 10 h 50"/>
                  <a:gd name="T32" fmla="*/ 11 w 34"/>
                  <a:gd name="T33" fmla="*/ 3 h 50"/>
                  <a:gd name="T34" fmla="*/ 2 w 34"/>
                  <a:gd name="T35" fmla="*/ 0 h 50"/>
                  <a:gd name="T36" fmla="*/ 0 w 34"/>
                  <a:gd name="T37"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50">
                    <a:moveTo>
                      <a:pt x="0" y="8"/>
                    </a:moveTo>
                    <a:lnTo>
                      <a:pt x="6" y="10"/>
                    </a:lnTo>
                    <a:lnTo>
                      <a:pt x="10" y="14"/>
                    </a:lnTo>
                    <a:lnTo>
                      <a:pt x="12" y="19"/>
                    </a:lnTo>
                    <a:lnTo>
                      <a:pt x="14" y="25"/>
                    </a:lnTo>
                    <a:lnTo>
                      <a:pt x="15" y="32"/>
                    </a:lnTo>
                    <a:lnTo>
                      <a:pt x="18" y="39"/>
                    </a:lnTo>
                    <a:lnTo>
                      <a:pt x="24" y="46"/>
                    </a:lnTo>
                    <a:lnTo>
                      <a:pt x="32" y="50"/>
                    </a:lnTo>
                    <a:lnTo>
                      <a:pt x="34" y="41"/>
                    </a:lnTo>
                    <a:lnTo>
                      <a:pt x="28" y="38"/>
                    </a:lnTo>
                    <a:lnTo>
                      <a:pt x="25" y="34"/>
                    </a:lnTo>
                    <a:lnTo>
                      <a:pt x="23" y="30"/>
                    </a:lnTo>
                    <a:lnTo>
                      <a:pt x="21" y="23"/>
                    </a:lnTo>
                    <a:lnTo>
                      <a:pt x="20" y="17"/>
                    </a:lnTo>
                    <a:lnTo>
                      <a:pt x="17" y="10"/>
                    </a:lnTo>
                    <a:lnTo>
                      <a:pt x="11" y="3"/>
                    </a:lnTo>
                    <a:lnTo>
                      <a:pt x="2" y="0"/>
                    </a:lnTo>
                    <a:lnTo>
                      <a:pt x="0" y="8"/>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18" name="Freeform 526">
                <a:extLst>
                  <a:ext uri="{FF2B5EF4-FFF2-40B4-BE49-F238E27FC236}">
                    <a16:creationId xmlns:a16="http://schemas.microsoft.com/office/drawing/2014/main" id="{C135D2F2-32F9-B412-C853-254C4B042DAC}"/>
                  </a:ext>
                </a:extLst>
              </p:cNvPr>
              <p:cNvSpPr>
                <a:spLocks/>
              </p:cNvSpPr>
              <p:nvPr/>
            </p:nvSpPr>
            <p:spPr bwMode="auto">
              <a:xfrm>
                <a:off x="1971" y="2964"/>
                <a:ext cx="10" cy="13"/>
              </a:xfrm>
              <a:custGeom>
                <a:avLst/>
                <a:gdLst>
                  <a:gd name="T0" fmla="*/ 0 w 29"/>
                  <a:gd name="T1" fmla="*/ 8 h 40"/>
                  <a:gd name="T2" fmla="*/ 6 w 29"/>
                  <a:gd name="T3" fmla="*/ 9 h 40"/>
                  <a:gd name="T4" fmla="*/ 8 w 29"/>
                  <a:gd name="T5" fmla="*/ 12 h 40"/>
                  <a:gd name="T6" fmla="*/ 10 w 29"/>
                  <a:gd name="T7" fmla="*/ 15 h 40"/>
                  <a:gd name="T8" fmla="*/ 11 w 29"/>
                  <a:gd name="T9" fmla="*/ 20 h 40"/>
                  <a:gd name="T10" fmla="*/ 12 w 29"/>
                  <a:gd name="T11" fmla="*/ 26 h 40"/>
                  <a:gd name="T12" fmla="*/ 14 w 29"/>
                  <a:gd name="T13" fmla="*/ 32 h 40"/>
                  <a:gd name="T14" fmla="*/ 18 w 29"/>
                  <a:gd name="T15" fmla="*/ 37 h 40"/>
                  <a:gd name="T16" fmla="*/ 27 w 29"/>
                  <a:gd name="T17" fmla="*/ 40 h 40"/>
                  <a:gd name="T18" fmla="*/ 29 w 29"/>
                  <a:gd name="T19" fmla="*/ 32 h 40"/>
                  <a:gd name="T20" fmla="*/ 23 w 29"/>
                  <a:gd name="T21" fmla="*/ 30 h 40"/>
                  <a:gd name="T22" fmla="*/ 20 w 29"/>
                  <a:gd name="T23" fmla="*/ 28 h 40"/>
                  <a:gd name="T24" fmla="*/ 19 w 29"/>
                  <a:gd name="T25" fmla="*/ 23 h 40"/>
                  <a:gd name="T26" fmla="*/ 18 w 29"/>
                  <a:gd name="T27" fmla="*/ 19 h 40"/>
                  <a:gd name="T28" fmla="*/ 18 w 29"/>
                  <a:gd name="T29" fmla="*/ 13 h 40"/>
                  <a:gd name="T30" fmla="*/ 15 w 29"/>
                  <a:gd name="T31" fmla="*/ 8 h 40"/>
                  <a:gd name="T32" fmla="*/ 10 w 29"/>
                  <a:gd name="T33" fmla="*/ 3 h 40"/>
                  <a:gd name="T34" fmla="*/ 1 w 29"/>
                  <a:gd name="T35" fmla="*/ 0 h 40"/>
                  <a:gd name="T36" fmla="*/ 0 w 29"/>
                  <a:gd name="T37"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40">
                    <a:moveTo>
                      <a:pt x="0" y="8"/>
                    </a:moveTo>
                    <a:lnTo>
                      <a:pt x="6" y="9"/>
                    </a:lnTo>
                    <a:lnTo>
                      <a:pt x="8" y="12"/>
                    </a:lnTo>
                    <a:lnTo>
                      <a:pt x="10" y="15"/>
                    </a:lnTo>
                    <a:lnTo>
                      <a:pt x="11" y="20"/>
                    </a:lnTo>
                    <a:lnTo>
                      <a:pt x="12" y="26"/>
                    </a:lnTo>
                    <a:lnTo>
                      <a:pt x="14" y="32"/>
                    </a:lnTo>
                    <a:lnTo>
                      <a:pt x="18" y="37"/>
                    </a:lnTo>
                    <a:lnTo>
                      <a:pt x="27" y="40"/>
                    </a:lnTo>
                    <a:lnTo>
                      <a:pt x="29" y="32"/>
                    </a:lnTo>
                    <a:lnTo>
                      <a:pt x="23" y="30"/>
                    </a:lnTo>
                    <a:lnTo>
                      <a:pt x="20" y="28"/>
                    </a:lnTo>
                    <a:lnTo>
                      <a:pt x="19" y="23"/>
                    </a:lnTo>
                    <a:lnTo>
                      <a:pt x="18" y="19"/>
                    </a:lnTo>
                    <a:lnTo>
                      <a:pt x="18" y="13"/>
                    </a:lnTo>
                    <a:lnTo>
                      <a:pt x="15" y="8"/>
                    </a:lnTo>
                    <a:lnTo>
                      <a:pt x="10" y="3"/>
                    </a:lnTo>
                    <a:lnTo>
                      <a:pt x="1" y="0"/>
                    </a:lnTo>
                    <a:lnTo>
                      <a:pt x="0" y="8"/>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19" name="Freeform 527">
                <a:extLst>
                  <a:ext uri="{FF2B5EF4-FFF2-40B4-BE49-F238E27FC236}">
                    <a16:creationId xmlns:a16="http://schemas.microsoft.com/office/drawing/2014/main" id="{4D3EE1DD-ECBC-5CBE-0EBD-EF58A639D065}"/>
                  </a:ext>
                </a:extLst>
              </p:cNvPr>
              <p:cNvSpPr>
                <a:spLocks/>
              </p:cNvSpPr>
              <p:nvPr/>
            </p:nvSpPr>
            <p:spPr bwMode="auto">
              <a:xfrm>
                <a:off x="1963" y="2957"/>
                <a:ext cx="8" cy="9"/>
              </a:xfrm>
              <a:custGeom>
                <a:avLst/>
                <a:gdLst>
                  <a:gd name="T0" fmla="*/ 3 w 26"/>
                  <a:gd name="T1" fmla="*/ 9 h 28"/>
                  <a:gd name="T2" fmla="*/ 7 w 26"/>
                  <a:gd name="T3" fmla="*/ 8 h 28"/>
                  <a:gd name="T4" fmla="*/ 7 w 26"/>
                  <a:gd name="T5" fmla="*/ 8 h 28"/>
                  <a:gd name="T6" fmla="*/ 6 w 26"/>
                  <a:gd name="T7" fmla="*/ 8 h 28"/>
                  <a:gd name="T8" fmla="*/ 6 w 26"/>
                  <a:gd name="T9" fmla="*/ 11 h 28"/>
                  <a:gd name="T10" fmla="*/ 7 w 26"/>
                  <a:gd name="T11" fmla="*/ 16 h 28"/>
                  <a:gd name="T12" fmla="*/ 10 w 26"/>
                  <a:gd name="T13" fmla="*/ 21 h 28"/>
                  <a:gd name="T14" fmla="*/ 16 w 26"/>
                  <a:gd name="T15" fmla="*/ 25 h 28"/>
                  <a:gd name="T16" fmla="*/ 25 w 26"/>
                  <a:gd name="T17" fmla="*/ 28 h 28"/>
                  <a:gd name="T18" fmla="*/ 26 w 26"/>
                  <a:gd name="T19" fmla="*/ 20 h 28"/>
                  <a:gd name="T20" fmla="*/ 19 w 26"/>
                  <a:gd name="T21" fmla="*/ 18 h 28"/>
                  <a:gd name="T22" fmla="*/ 16 w 26"/>
                  <a:gd name="T23" fmla="*/ 16 h 28"/>
                  <a:gd name="T24" fmla="*/ 15 w 26"/>
                  <a:gd name="T25" fmla="*/ 14 h 28"/>
                  <a:gd name="T26" fmla="*/ 14 w 26"/>
                  <a:gd name="T27" fmla="*/ 11 h 28"/>
                  <a:gd name="T28" fmla="*/ 14 w 26"/>
                  <a:gd name="T29" fmla="*/ 6 h 28"/>
                  <a:gd name="T30" fmla="*/ 11 w 26"/>
                  <a:gd name="T31" fmla="*/ 2 h 28"/>
                  <a:gd name="T32" fmla="*/ 6 w 26"/>
                  <a:gd name="T33" fmla="*/ 0 h 28"/>
                  <a:gd name="T34" fmla="*/ 0 w 26"/>
                  <a:gd name="T35" fmla="*/ 3 h 28"/>
                  <a:gd name="T36" fmla="*/ 3 w 26"/>
                  <a:gd name="T37"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3" y="9"/>
                    </a:moveTo>
                    <a:lnTo>
                      <a:pt x="7" y="8"/>
                    </a:lnTo>
                    <a:lnTo>
                      <a:pt x="7" y="8"/>
                    </a:lnTo>
                    <a:lnTo>
                      <a:pt x="6" y="8"/>
                    </a:lnTo>
                    <a:lnTo>
                      <a:pt x="6" y="11"/>
                    </a:lnTo>
                    <a:lnTo>
                      <a:pt x="7" y="16"/>
                    </a:lnTo>
                    <a:lnTo>
                      <a:pt x="10" y="21"/>
                    </a:lnTo>
                    <a:lnTo>
                      <a:pt x="16" y="25"/>
                    </a:lnTo>
                    <a:lnTo>
                      <a:pt x="25" y="28"/>
                    </a:lnTo>
                    <a:lnTo>
                      <a:pt x="26" y="20"/>
                    </a:lnTo>
                    <a:lnTo>
                      <a:pt x="19" y="18"/>
                    </a:lnTo>
                    <a:lnTo>
                      <a:pt x="16" y="16"/>
                    </a:lnTo>
                    <a:lnTo>
                      <a:pt x="15" y="14"/>
                    </a:lnTo>
                    <a:lnTo>
                      <a:pt x="14" y="11"/>
                    </a:lnTo>
                    <a:lnTo>
                      <a:pt x="14" y="6"/>
                    </a:lnTo>
                    <a:lnTo>
                      <a:pt x="11" y="2"/>
                    </a:lnTo>
                    <a:lnTo>
                      <a:pt x="6" y="0"/>
                    </a:lnTo>
                    <a:lnTo>
                      <a:pt x="0" y="3"/>
                    </a:lnTo>
                    <a:lnTo>
                      <a:pt x="3" y="9"/>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20" name="Freeform 528">
                <a:extLst>
                  <a:ext uri="{FF2B5EF4-FFF2-40B4-BE49-F238E27FC236}">
                    <a16:creationId xmlns:a16="http://schemas.microsoft.com/office/drawing/2014/main" id="{324E6DFD-6539-F300-0EDA-7541A9B292B1}"/>
                  </a:ext>
                </a:extLst>
              </p:cNvPr>
              <p:cNvSpPr>
                <a:spLocks/>
              </p:cNvSpPr>
              <p:nvPr/>
            </p:nvSpPr>
            <p:spPr bwMode="auto">
              <a:xfrm>
                <a:off x="1956" y="2955"/>
                <a:ext cx="8" cy="6"/>
              </a:xfrm>
              <a:custGeom>
                <a:avLst/>
                <a:gdLst>
                  <a:gd name="T0" fmla="*/ 0 w 24"/>
                  <a:gd name="T1" fmla="*/ 4 h 18"/>
                  <a:gd name="T2" fmla="*/ 8 w 24"/>
                  <a:gd name="T3" fmla="*/ 6 h 18"/>
                  <a:gd name="T4" fmla="*/ 5 w 24"/>
                  <a:gd name="T5" fmla="*/ 8 h 18"/>
                  <a:gd name="T6" fmla="*/ 2 w 24"/>
                  <a:gd name="T7" fmla="*/ 6 h 18"/>
                  <a:gd name="T8" fmla="*/ 2 w 24"/>
                  <a:gd name="T9" fmla="*/ 9 h 18"/>
                  <a:gd name="T10" fmla="*/ 4 w 24"/>
                  <a:gd name="T11" fmla="*/ 12 h 18"/>
                  <a:gd name="T12" fmla="*/ 7 w 24"/>
                  <a:gd name="T13" fmla="*/ 15 h 18"/>
                  <a:gd name="T14" fmla="*/ 11 w 24"/>
                  <a:gd name="T15" fmla="*/ 18 h 18"/>
                  <a:gd name="T16" fmla="*/ 17 w 24"/>
                  <a:gd name="T17" fmla="*/ 18 h 18"/>
                  <a:gd name="T18" fmla="*/ 24 w 24"/>
                  <a:gd name="T19" fmla="*/ 16 h 18"/>
                  <a:gd name="T20" fmla="*/ 21 w 24"/>
                  <a:gd name="T21" fmla="*/ 9 h 18"/>
                  <a:gd name="T22" fmla="*/ 16 w 24"/>
                  <a:gd name="T23" fmla="*/ 10 h 18"/>
                  <a:gd name="T24" fmla="*/ 13 w 24"/>
                  <a:gd name="T25" fmla="*/ 10 h 18"/>
                  <a:gd name="T26" fmla="*/ 11 w 24"/>
                  <a:gd name="T27" fmla="*/ 9 h 18"/>
                  <a:gd name="T28" fmla="*/ 11 w 24"/>
                  <a:gd name="T29" fmla="*/ 8 h 18"/>
                  <a:gd name="T30" fmla="*/ 9 w 24"/>
                  <a:gd name="T31" fmla="*/ 6 h 18"/>
                  <a:gd name="T32" fmla="*/ 9 w 24"/>
                  <a:gd name="T33" fmla="*/ 3 h 18"/>
                  <a:gd name="T34" fmla="*/ 5 w 24"/>
                  <a:gd name="T35" fmla="*/ 0 h 18"/>
                  <a:gd name="T36" fmla="*/ 0 w 24"/>
                  <a:gd name="T37" fmla="*/ 4 h 18"/>
                  <a:gd name="T38" fmla="*/ 8 w 24"/>
                  <a:gd name="T39" fmla="*/ 6 h 18"/>
                  <a:gd name="T40" fmla="*/ 0 w 24"/>
                  <a:gd name="T41" fmla="*/ 4 h 18"/>
                  <a:gd name="T42" fmla="*/ 1 w 24"/>
                  <a:gd name="T43" fmla="*/ 7 h 18"/>
                  <a:gd name="T44" fmla="*/ 4 w 24"/>
                  <a:gd name="T45" fmla="*/ 9 h 18"/>
                  <a:gd name="T46" fmla="*/ 6 w 24"/>
                  <a:gd name="T47" fmla="*/ 8 h 18"/>
                  <a:gd name="T48" fmla="*/ 8 w 24"/>
                  <a:gd name="T49" fmla="*/ 6 h 18"/>
                  <a:gd name="T50" fmla="*/ 0 w 24"/>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18">
                    <a:moveTo>
                      <a:pt x="0" y="4"/>
                    </a:moveTo>
                    <a:lnTo>
                      <a:pt x="8" y="6"/>
                    </a:lnTo>
                    <a:lnTo>
                      <a:pt x="5" y="8"/>
                    </a:lnTo>
                    <a:lnTo>
                      <a:pt x="2" y="6"/>
                    </a:lnTo>
                    <a:lnTo>
                      <a:pt x="2" y="9"/>
                    </a:lnTo>
                    <a:lnTo>
                      <a:pt x="4" y="12"/>
                    </a:lnTo>
                    <a:lnTo>
                      <a:pt x="7" y="15"/>
                    </a:lnTo>
                    <a:lnTo>
                      <a:pt x="11" y="18"/>
                    </a:lnTo>
                    <a:lnTo>
                      <a:pt x="17" y="18"/>
                    </a:lnTo>
                    <a:lnTo>
                      <a:pt x="24" y="16"/>
                    </a:lnTo>
                    <a:lnTo>
                      <a:pt x="21" y="9"/>
                    </a:lnTo>
                    <a:lnTo>
                      <a:pt x="16" y="10"/>
                    </a:lnTo>
                    <a:lnTo>
                      <a:pt x="13" y="10"/>
                    </a:lnTo>
                    <a:lnTo>
                      <a:pt x="11" y="9"/>
                    </a:lnTo>
                    <a:lnTo>
                      <a:pt x="11" y="8"/>
                    </a:lnTo>
                    <a:lnTo>
                      <a:pt x="9" y="6"/>
                    </a:lnTo>
                    <a:lnTo>
                      <a:pt x="9" y="3"/>
                    </a:lnTo>
                    <a:lnTo>
                      <a:pt x="5" y="0"/>
                    </a:lnTo>
                    <a:lnTo>
                      <a:pt x="0" y="4"/>
                    </a:lnTo>
                    <a:lnTo>
                      <a:pt x="8" y="6"/>
                    </a:lnTo>
                    <a:lnTo>
                      <a:pt x="0" y="4"/>
                    </a:lnTo>
                    <a:lnTo>
                      <a:pt x="1" y="7"/>
                    </a:lnTo>
                    <a:lnTo>
                      <a:pt x="4" y="9"/>
                    </a:lnTo>
                    <a:lnTo>
                      <a:pt x="6" y="8"/>
                    </a:lnTo>
                    <a:lnTo>
                      <a:pt x="8" y="6"/>
                    </a:lnTo>
                    <a:lnTo>
                      <a:pt x="0" y="4"/>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21" name="Freeform 529">
                <a:extLst>
                  <a:ext uri="{FF2B5EF4-FFF2-40B4-BE49-F238E27FC236}">
                    <a16:creationId xmlns:a16="http://schemas.microsoft.com/office/drawing/2014/main" id="{25044128-4150-354E-A1DD-39297697FB05}"/>
                  </a:ext>
                </a:extLst>
              </p:cNvPr>
              <p:cNvSpPr>
                <a:spLocks/>
              </p:cNvSpPr>
              <p:nvPr/>
            </p:nvSpPr>
            <p:spPr bwMode="auto">
              <a:xfrm>
                <a:off x="1946" y="2874"/>
                <a:ext cx="13" cy="82"/>
              </a:xfrm>
              <a:custGeom>
                <a:avLst/>
                <a:gdLst>
                  <a:gd name="T0" fmla="*/ 0 w 41"/>
                  <a:gd name="T1" fmla="*/ 1 h 247"/>
                  <a:gd name="T2" fmla="*/ 2 w 41"/>
                  <a:gd name="T3" fmla="*/ 14 h 247"/>
                  <a:gd name="T4" fmla="*/ 4 w 41"/>
                  <a:gd name="T5" fmla="*/ 28 h 247"/>
                  <a:gd name="T6" fmla="*/ 7 w 41"/>
                  <a:gd name="T7" fmla="*/ 41 h 247"/>
                  <a:gd name="T8" fmla="*/ 10 w 41"/>
                  <a:gd name="T9" fmla="*/ 55 h 247"/>
                  <a:gd name="T10" fmla="*/ 13 w 41"/>
                  <a:gd name="T11" fmla="*/ 70 h 247"/>
                  <a:gd name="T12" fmla="*/ 16 w 41"/>
                  <a:gd name="T13" fmla="*/ 85 h 247"/>
                  <a:gd name="T14" fmla="*/ 20 w 41"/>
                  <a:gd name="T15" fmla="*/ 101 h 247"/>
                  <a:gd name="T16" fmla="*/ 23 w 41"/>
                  <a:gd name="T17" fmla="*/ 116 h 247"/>
                  <a:gd name="T18" fmla="*/ 26 w 41"/>
                  <a:gd name="T19" fmla="*/ 132 h 247"/>
                  <a:gd name="T20" fmla="*/ 28 w 41"/>
                  <a:gd name="T21" fmla="*/ 148 h 247"/>
                  <a:gd name="T22" fmla="*/ 30 w 41"/>
                  <a:gd name="T23" fmla="*/ 163 h 247"/>
                  <a:gd name="T24" fmla="*/ 32 w 41"/>
                  <a:gd name="T25" fmla="*/ 179 h 247"/>
                  <a:gd name="T26" fmla="*/ 33 w 41"/>
                  <a:gd name="T27" fmla="*/ 195 h 247"/>
                  <a:gd name="T28" fmla="*/ 33 w 41"/>
                  <a:gd name="T29" fmla="*/ 212 h 247"/>
                  <a:gd name="T30" fmla="*/ 33 w 41"/>
                  <a:gd name="T31" fmla="*/ 230 h 247"/>
                  <a:gd name="T32" fmla="*/ 31 w 41"/>
                  <a:gd name="T33" fmla="*/ 245 h 247"/>
                  <a:gd name="T34" fmla="*/ 39 w 41"/>
                  <a:gd name="T35" fmla="*/ 247 h 247"/>
                  <a:gd name="T36" fmla="*/ 40 w 41"/>
                  <a:gd name="T37" fmla="*/ 230 h 247"/>
                  <a:gd name="T38" fmla="*/ 41 w 41"/>
                  <a:gd name="T39" fmla="*/ 212 h 247"/>
                  <a:gd name="T40" fmla="*/ 40 w 41"/>
                  <a:gd name="T41" fmla="*/ 195 h 247"/>
                  <a:gd name="T42" fmla="*/ 39 w 41"/>
                  <a:gd name="T43" fmla="*/ 179 h 247"/>
                  <a:gd name="T44" fmla="*/ 38 w 41"/>
                  <a:gd name="T45" fmla="*/ 162 h 247"/>
                  <a:gd name="T46" fmla="*/ 36 w 41"/>
                  <a:gd name="T47" fmla="*/ 147 h 247"/>
                  <a:gd name="T48" fmla="*/ 34 w 41"/>
                  <a:gd name="T49" fmla="*/ 131 h 247"/>
                  <a:gd name="T50" fmla="*/ 31 w 41"/>
                  <a:gd name="T51" fmla="*/ 115 h 247"/>
                  <a:gd name="T52" fmla="*/ 28 w 41"/>
                  <a:gd name="T53" fmla="*/ 100 h 247"/>
                  <a:gd name="T54" fmla="*/ 25 w 41"/>
                  <a:gd name="T55" fmla="*/ 83 h 247"/>
                  <a:gd name="T56" fmla="*/ 21 w 41"/>
                  <a:gd name="T57" fmla="*/ 69 h 247"/>
                  <a:gd name="T58" fmla="*/ 19 w 41"/>
                  <a:gd name="T59" fmla="*/ 54 h 247"/>
                  <a:gd name="T60" fmla="*/ 15 w 41"/>
                  <a:gd name="T61" fmla="*/ 40 h 247"/>
                  <a:gd name="T62" fmla="*/ 12 w 41"/>
                  <a:gd name="T63" fmla="*/ 27 h 247"/>
                  <a:gd name="T64" fmla="*/ 10 w 41"/>
                  <a:gd name="T65" fmla="*/ 13 h 247"/>
                  <a:gd name="T66" fmla="*/ 8 w 41"/>
                  <a:gd name="T67" fmla="*/ 0 h 247"/>
                  <a:gd name="T68" fmla="*/ 0 w 41"/>
                  <a:gd name="T69" fmla="*/ 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247">
                    <a:moveTo>
                      <a:pt x="0" y="1"/>
                    </a:moveTo>
                    <a:lnTo>
                      <a:pt x="2" y="14"/>
                    </a:lnTo>
                    <a:lnTo>
                      <a:pt x="4" y="28"/>
                    </a:lnTo>
                    <a:lnTo>
                      <a:pt x="7" y="41"/>
                    </a:lnTo>
                    <a:lnTo>
                      <a:pt x="10" y="55"/>
                    </a:lnTo>
                    <a:lnTo>
                      <a:pt x="13" y="70"/>
                    </a:lnTo>
                    <a:lnTo>
                      <a:pt x="16" y="85"/>
                    </a:lnTo>
                    <a:lnTo>
                      <a:pt x="20" y="101"/>
                    </a:lnTo>
                    <a:lnTo>
                      <a:pt x="23" y="116"/>
                    </a:lnTo>
                    <a:lnTo>
                      <a:pt x="26" y="132"/>
                    </a:lnTo>
                    <a:lnTo>
                      <a:pt x="28" y="148"/>
                    </a:lnTo>
                    <a:lnTo>
                      <a:pt x="30" y="163"/>
                    </a:lnTo>
                    <a:lnTo>
                      <a:pt x="32" y="179"/>
                    </a:lnTo>
                    <a:lnTo>
                      <a:pt x="33" y="195"/>
                    </a:lnTo>
                    <a:lnTo>
                      <a:pt x="33" y="212"/>
                    </a:lnTo>
                    <a:lnTo>
                      <a:pt x="33" y="230"/>
                    </a:lnTo>
                    <a:lnTo>
                      <a:pt x="31" y="245"/>
                    </a:lnTo>
                    <a:lnTo>
                      <a:pt x="39" y="247"/>
                    </a:lnTo>
                    <a:lnTo>
                      <a:pt x="40" y="230"/>
                    </a:lnTo>
                    <a:lnTo>
                      <a:pt x="41" y="212"/>
                    </a:lnTo>
                    <a:lnTo>
                      <a:pt x="40" y="195"/>
                    </a:lnTo>
                    <a:lnTo>
                      <a:pt x="39" y="179"/>
                    </a:lnTo>
                    <a:lnTo>
                      <a:pt x="38" y="162"/>
                    </a:lnTo>
                    <a:lnTo>
                      <a:pt x="36" y="147"/>
                    </a:lnTo>
                    <a:lnTo>
                      <a:pt x="34" y="131"/>
                    </a:lnTo>
                    <a:lnTo>
                      <a:pt x="31" y="115"/>
                    </a:lnTo>
                    <a:lnTo>
                      <a:pt x="28" y="100"/>
                    </a:lnTo>
                    <a:lnTo>
                      <a:pt x="25" y="83"/>
                    </a:lnTo>
                    <a:lnTo>
                      <a:pt x="21" y="69"/>
                    </a:lnTo>
                    <a:lnTo>
                      <a:pt x="19" y="54"/>
                    </a:lnTo>
                    <a:lnTo>
                      <a:pt x="15" y="40"/>
                    </a:lnTo>
                    <a:lnTo>
                      <a:pt x="12" y="27"/>
                    </a:lnTo>
                    <a:lnTo>
                      <a:pt x="10" y="13"/>
                    </a:lnTo>
                    <a:lnTo>
                      <a:pt x="8" y="0"/>
                    </a:lnTo>
                    <a:lnTo>
                      <a:pt x="0" y="1"/>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22" name="Freeform 530">
                <a:extLst>
                  <a:ext uri="{FF2B5EF4-FFF2-40B4-BE49-F238E27FC236}">
                    <a16:creationId xmlns:a16="http://schemas.microsoft.com/office/drawing/2014/main" id="{20C85E46-54C7-0D0A-2AD7-AD119F4DAE0B}"/>
                  </a:ext>
                </a:extLst>
              </p:cNvPr>
              <p:cNvSpPr>
                <a:spLocks/>
              </p:cNvSpPr>
              <p:nvPr/>
            </p:nvSpPr>
            <p:spPr bwMode="auto">
              <a:xfrm>
                <a:off x="1844" y="2715"/>
                <a:ext cx="104" cy="160"/>
              </a:xfrm>
              <a:custGeom>
                <a:avLst/>
                <a:gdLst>
                  <a:gd name="T0" fmla="*/ 9 w 314"/>
                  <a:gd name="T1" fmla="*/ 16 h 478"/>
                  <a:gd name="T2" fmla="*/ 29 w 314"/>
                  <a:gd name="T3" fmla="*/ 39 h 478"/>
                  <a:gd name="T4" fmla="*/ 51 w 314"/>
                  <a:gd name="T5" fmla="*/ 64 h 478"/>
                  <a:gd name="T6" fmla="*/ 74 w 314"/>
                  <a:gd name="T7" fmla="*/ 89 h 478"/>
                  <a:gd name="T8" fmla="*/ 99 w 314"/>
                  <a:gd name="T9" fmla="*/ 116 h 478"/>
                  <a:gd name="T10" fmla="*/ 123 w 314"/>
                  <a:gd name="T11" fmla="*/ 145 h 478"/>
                  <a:gd name="T12" fmla="*/ 146 w 314"/>
                  <a:gd name="T13" fmla="*/ 174 h 478"/>
                  <a:gd name="T14" fmla="*/ 170 w 314"/>
                  <a:gd name="T15" fmla="*/ 205 h 478"/>
                  <a:gd name="T16" fmla="*/ 193 w 314"/>
                  <a:gd name="T17" fmla="*/ 236 h 478"/>
                  <a:gd name="T18" fmla="*/ 216 w 314"/>
                  <a:gd name="T19" fmla="*/ 268 h 478"/>
                  <a:gd name="T20" fmla="*/ 237 w 314"/>
                  <a:gd name="T21" fmla="*/ 300 h 478"/>
                  <a:gd name="T22" fmla="*/ 256 w 314"/>
                  <a:gd name="T23" fmla="*/ 332 h 478"/>
                  <a:gd name="T24" fmla="*/ 272 w 314"/>
                  <a:gd name="T25" fmla="*/ 365 h 478"/>
                  <a:gd name="T26" fmla="*/ 286 w 314"/>
                  <a:gd name="T27" fmla="*/ 398 h 478"/>
                  <a:gd name="T28" fmla="*/ 297 w 314"/>
                  <a:gd name="T29" fmla="*/ 430 h 478"/>
                  <a:gd name="T30" fmla="*/ 304 w 314"/>
                  <a:gd name="T31" fmla="*/ 462 h 478"/>
                  <a:gd name="T32" fmla="*/ 314 w 314"/>
                  <a:gd name="T33" fmla="*/ 477 h 478"/>
                  <a:gd name="T34" fmla="*/ 309 w 314"/>
                  <a:gd name="T35" fmla="*/ 445 h 478"/>
                  <a:gd name="T36" fmla="*/ 299 w 314"/>
                  <a:gd name="T37" fmla="*/ 411 h 478"/>
                  <a:gd name="T38" fmla="*/ 286 w 314"/>
                  <a:gd name="T39" fmla="*/ 378 h 478"/>
                  <a:gd name="T40" fmla="*/ 271 w 314"/>
                  <a:gd name="T41" fmla="*/ 346 h 478"/>
                  <a:gd name="T42" fmla="*/ 253 w 314"/>
                  <a:gd name="T43" fmla="*/ 312 h 478"/>
                  <a:gd name="T44" fmla="*/ 233 w 314"/>
                  <a:gd name="T45" fmla="*/ 279 h 478"/>
                  <a:gd name="T46" fmla="*/ 212 w 314"/>
                  <a:gd name="T47" fmla="*/ 247 h 478"/>
                  <a:gd name="T48" fmla="*/ 188 w 314"/>
                  <a:gd name="T49" fmla="*/ 216 h 478"/>
                  <a:gd name="T50" fmla="*/ 164 w 314"/>
                  <a:gd name="T51" fmla="*/ 185 h 478"/>
                  <a:gd name="T52" fmla="*/ 140 w 314"/>
                  <a:gd name="T53" fmla="*/ 154 h 478"/>
                  <a:gd name="T54" fmla="*/ 116 w 314"/>
                  <a:gd name="T55" fmla="*/ 125 h 478"/>
                  <a:gd name="T56" fmla="*/ 92 w 314"/>
                  <a:gd name="T57" fmla="*/ 97 h 478"/>
                  <a:gd name="T58" fmla="*/ 68 w 314"/>
                  <a:gd name="T59" fmla="*/ 71 h 478"/>
                  <a:gd name="T60" fmla="*/ 45 w 314"/>
                  <a:gd name="T61" fmla="*/ 45 h 478"/>
                  <a:gd name="T62" fmla="*/ 24 w 314"/>
                  <a:gd name="T63" fmla="*/ 22 h 478"/>
                  <a:gd name="T64" fmla="*/ 5 w 314"/>
                  <a:gd name="T65"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4" h="478">
                    <a:moveTo>
                      <a:pt x="0" y="6"/>
                    </a:moveTo>
                    <a:lnTo>
                      <a:pt x="9" y="16"/>
                    </a:lnTo>
                    <a:lnTo>
                      <a:pt x="19" y="27"/>
                    </a:lnTo>
                    <a:lnTo>
                      <a:pt x="29" y="39"/>
                    </a:lnTo>
                    <a:lnTo>
                      <a:pt x="40" y="51"/>
                    </a:lnTo>
                    <a:lnTo>
                      <a:pt x="51" y="64"/>
                    </a:lnTo>
                    <a:lnTo>
                      <a:pt x="62" y="76"/>
                    </a:lnTo>
                    <a:lnTo>
                      <a:pt x="74" y="89"/>
                    </a:lnTo>
                    <a:lnTo>
                      <a:pt x="86" y="102"/>
                    </a:lnTo>
                    <a:lnTo>
                      <a:pt x="99" y="116"/>
                    </a:lnTo>
                    <a:lnTo>
                      <a:pt x="110" y="130"/>
                    </a:lnTo>
                    <a:lnTo>
                      <a:pt x="123" y="145"/>
                    </a:lnTo>
                    <a:lnTo>
                      <a:pt x="135" y="159"/>
                    </a:lnTo>
                    <a:lnTo>
                      <a:pt x="146" y="174"/>
                    </a:lnTo>
                    <a:lnTo>
                      <a:pt x="159" y="190"/>
                    </a:lnTo>
                    <a:lnTo>
                      <a:pt x="170" y="205"/>
                    </a:lnTo>
                    <a:lnTo>
                      <a:pt x="182" y="220"/>
                    </a:lnTo>
                    <a:lnTo>
                      <a:pt x="193" y="236"/>
                    </a:lnTo>
                    <a:lnTo>
                      <a:pt x="205" y="251"/>
                    </a:lnTo>
                    <a:lnTo>
                      <a:pt x="216" y="268"/>
                    </a:lnTo>
                    <a:lnTo>
                      <a:pt x="227" y="284"/>
                    </a:lnTo>
                    <a:lnTo>
                      <a:pt x="237" y="300"/>
                    </a:lnTo>
                    <a:lnTo>
                      <a:pt x="246" y="317"/>
                    </a:lnTo>
                    <a:lnTo>
                      <a:pt x="256" y="332"/>
                    </a:lnTo>
                    <a:lnTo>
                      <a:pt x="264" y="349"/>
                    </a:lnTo>
                    <a:lnTo>
                      <a:pt x="272" y="365"/>
                    </a:lnTo>
                    <a:lnTo>
                      <a:pt x="279" y="381"/>
                    </a:lnTo>
                    <a:lnTo>
                      <a:pt x="286" y="398"/>
                    </a:lnTo>
                    <a:lnTo>
                      <a:pt x="291" y="414"/>
                    </a:lnTo>
                    <a:lnTo>
                      <a:pt x="297" y="430"/>
                    </a:lnTo>
                    <a:lnTo>
                      <a:pt x="301" y="447"/>
                    </a:lnTo>
                    <a:lnTo>
                      <a:pt x="304" y="462"/>
                    </a:lnTo>
                    <a:lnTo>
                      <a:pt x="306" y="478"/>
                    </a:lnTo>
                    <a:lnTo>
                      <a:pt x="314" y="477"/>
                    </a:lnTo>
                    <a:lnTo>
                      <a:pt x="312" y="461"/>
                    </a:lnTo>
                    <a:lnTo>
                      <a:pt x="309" y="445"/>
                    </a:lnTo>
                    <a:lnTo>
                      <a:pt x="304" y="428"/>
                    </a:lnTo>
                    <a:lnTo>
                      <a:pt x="299" y="411"/>
                    </a:lnTo>
                    <a:lnTo>
                      <a:pt x="293" y="394"/>
                    </a:lnTo>
                    <a:lnTo>
                      <a:pt x="286" y="378"/>
                    </a:lnTo>
                    <a:lnTo>
                      <a:pt x="279" y="362"/>
                    </a:lnTo>
                    <a:lnTo>
                      <a:pt x="271" y="346"/>
                    </a:lnTo>
                    <a:lnTo>
                      <a:pt x="263" y="329"/>
                    </a:lnTo>
                    <a:lnTo>
                      <a:pt x="253" y="312"/>
                    </a:lnTo>
                    <a:lnTo>
                      <a:pt x="244" y="296"/>
                    </a:lnTo>
                    <a:lnTo>
                      <a:pt x="233" y="279"/>
                    </a:lnTo>
                    <a:lnTo>
                      <a:pt x="223" y="263"/>
                    </a:lnTo>
                    <a:lnTo>
                      <a:pt x="212" y="247"/>
                    </a:lnTo>
                    <a:lnTo>
                      <a:pt x="201" y="231"/>
                    </a:lnTo>
                    <a:lnTo>
                      <a:pt x="188" y="216"/>
                    </a:lnTo>
                    <a:lnTo>
                      <a:pt x="176" y="200"/>
                    </a:lnTo>
                    <a:lnTo>
                      <a:pt x="164" y="185"/>
                    </a:lnTo>
                    <a:lnTo>
                      <a:pt x="152" y="169"/>
                    </a:lnTo>
                    <a:lnTo>
                      <a:pt x="140" y="154"/>
                    </a:lnTo>
                    <a:lnTo>
                      <a:pt x="128" y="139"/>
                    </a:lnTo>
                    <a:lnTo>
                      <a:pt x="116" y="125"/>
                    </a:lnTo>
                    <a:lnTo>
                      <a:pt x="104" y="111"/>
                    </a:lnTo>
                    <a:lnTo>
                      <a:pt x="92" y="97"/>
                    </a:lnTo>
                    <a:lnTo>
                      <a:pt x="80" y="83"/>
                    </a:lnTo>
                    <a:lnTo>
                      <a:pt x="68" y="71"/>
                    </a:lnTo>
                    <a:lnTo>
                      <a:pt x="57" y="58"/>
                    </a:lnTo>
                    <a:lnTo>
                      <a:pt x="45" y="45"/>
                    </a:lnTo>
                    <a:lnTo>
                      <a:pt x="35" y="33"/>
                    </a:lnTo>
                    <a:lnTo>
                      <a:pt x="24" y="22"/>
                    </a:lnTo>
                    <a:lnTo>
                      <a:pt x="15" y="11"/>
                    </a:lnTo>
                    <a:lnTo>
                      <a:pt x="5" y="0"/>
                    </a:lnTo>
                    <a:lnTo>
                      <a:pt x="0" y="6"/>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23" name="Freeform 531">
                <a:extLst>
                  <a:ext uri="{FF2B5EF4-FFF2-40B4-BE49-F238E27FC236}">
                    <a16:creationId xmlns:a16="http://schemas.microsoft.com/office/drawing/2014/main" id="{B1F40EFE-9563-42BB-DE5D-7F223EF6F0D5}"/>
                  </a:ext>
                </a:extLst>
              </p:cNvPr>
              <p:cNvSpPr>
                <a:spLocks/>
              </p:cNvSpPr>
              <p:nvPr/>
            </p:nvSpPr>
            <p:spPr bwMode="auto">
              <a:xfrm>
                <a:off x="1761" y="2672"/>
                <a:ext cx="84" cy="45"/>
              </a:xfrm>
              <a:custGeom>
                <a:avLst/>
                <a:gdLst>
                  <a:gd name="T0" fmla="*/ 0 w 252"/>
                  <a:gd name="T1" fmla="*/ 5 h 135"/>
                  <a:gd name="T2" fmla="*/ 13 w 252"/>
                  <a:gd name="T3" fmla="*/ 20 h 135"/>
                  <a:gd name="T4" fmla="*/ 27 w 252"/>
                  <a:gd name="T5" fmla="*/ 32 h 135"/>
                  <a:gd name="T6" fmla="*/ 42 w 252"/>
                  <a:gd name="T7" fmla="*/ 42 h 135"/>
                  <a:gd name="T8" fmla="*/ 57 w 252"/>
                  <a:gd name="T9" fmla="*/ 53 h 135"/>
                  <a:gd name="T10" fmla="*/ 73 w 252"/>
                  <a:gd name="T11" fmla="*/ 60 h 135"/>
                  <a:gd name="T12" fmla="*/ 92 w 252"/>
                  <a:gd name="T13" fmla="*/ 66 h 135"/>
                  <a:gd name="T14" fmla="*/ 108 w 252"/>
                  <a:gd name="T15" fmla="*/ 72 h 135"/>
                  <a:gd name="T16" fmla="*/ 126 w 252"/>
                  <a:gd name="T17" fmla="*/ 77 h 135"/>
                  <a:gd name="T18" fmla="*/ 142 w 252"/>
                  <a:gd name="T19" fmla="*/ 82 h 135"/>
                  <a:gd name="T20" fmla="*/ 159 w 252"/>
                  <a:gd name="T21" fmla="*/ 87 h 135"/>
                  <a:gd name="T22" fmla="*/ 176 w 252"/>
                  <a:gd name="T23" fmla="*/ 92 h 135"/>
                  <a:gd name="T24" fmla="*/ 191 w 252"/>
                  <a:gd name="T25" fmla="*/ 98 h 135"/>
                  <a:gd name="T26" fmla="*/ 207 w 252"/>
                  <a:gd name="T27" fmla="*/ 105 h 135"/>
                  <a:gd name="T28" fmla="*/ 221 w 252"/>
                  <a:gd name="T29" fmla="*/ 113 h 135"/>
                  <a:gd name="T30" fmla="*/ 234 w 252"/>
                  <a:gd name="T31" fmla="*/ 123 h 135"/>
                  <a:gd name="T32" fmla="*/ 246 w 252"/>
                  <a:gd name="T33" fmla="*/ 135 h 135"/>
                  <a:gd name="T34" fmla="*/ 252 w 252"/>
                  <a:gd name="T35" fmla="*/ 130 h 135"/>
                  <a:gd name="T36" fmla="*/ 240 w 252"/>
                  <a:gd name="T37" fmla="*/ 117 h 135"/>
                  <a:gd name="T38" fmla="*/ 225 w 252"/>
                  <a:gd name="T39" fmla="*/ 107 h 135"/>
                  <a:gd name="T40" fmla="*/ 210 w 252"/>
                  <a:gd name="T41" fmla="*/ 98 h 135"/>
                  <a:gd name="T42" fmla="*/ 194 w 252"/>
                  <a:gd name="T43" fmla="*/ 91 h 135"/>
                  <a:gd name="T44" fmla="*/ 178 w 252"/>
                  <a:gd name="T45" fmla="*/ 85 h 135"/>
                  <a:gd name="T46" fmla="*/ 161 w 252"/>
                  <a:gd name="T47" fmla="*/ 79 h 135"/>
                  <a:gd name="T48" fmla="*/ 145 w 252"/>
                  <a:gd name="T49" fmla="*/ 74 h 135"/>
                  <a:gd name="T50" fmla="*/ 128 w 252"/>
                  <a:gd name="T51" fmla="*/ 69 h 135"/>
                  <a:gd name="T52" fmla="*/ 111 w 252"/>
                  <a:gd name="T53" fmla="*/ 64 h 135"/>
                  <a:gd name="T54" fmla="*/ 94 w 252"/>
                  <a:gd name="T55" fmla="*/ 58 h 135"/>
                  <a:gd name="T56" fmla="*/ 77 w 252"/>
                  <a:gd name="T57" fmla="*/ 53 h 135"/>
                  <a:gd name="T58" fmla="*/ 61 w 252"/>
                  <a:gd name="T59" fmla="*/ 44 h 135"/>
                  <a:gd name="T60" fmla="*/ 46 w 252"/>
                  <a:gd name="T61" fmla="*/ 36 h 135"/>
                  <a:gd name="T62" fmla="*/ 32 w 252"/>
                  <a:gd name="T63" fmla="*/ 26 h 135"/>
                  <a:gd name="T64" fmla="*/ 19 w 252"/>
                  <a:gd name="T65" fmla="*/ 14 h 135"/>
                  <a:gd name="T66" fmla="*/ 7 w 252"/>
                  <a:gd name="T67" fmla="*/ 0 h 135"/>
                  <a:gd name="T68" fmla="*/ 0 w 252"/>
                  <a:gd name="T69" fmla="*/ 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 h="135">
                    <a:moveTo>
                      <a:pt x="0" y="5"/>
                    </a:moveTo>
                    <a:lnTo>
                      <a:pt x="13" y="20"/>
                    </a:lnTo>
                    <a:lnTo>
                      <a:pt x="27" y="32"/>
                    </a:lnTo>
                    <a:lnTo>
                      <a:pt x="42" y="42"/>
                    </a:lnTo>
                    <a:lnTo>
                      <a:pt x="57" y="53"/>
                    </a:lnTo>
                    <a:lnTo>
                      <a:pt x="73" y="60"/>
                    </a:lnTo>
                    <a:lnTo>
                      <a:pt x="92" y="66"/>
                    </a:lnTo>
                    <a:lnTo>
                      <a:pt x="108" y="72"/>
                    </a:lnTo>
                    <a:lnTo>
                      <a:pt x="126" y="77"/>
                    </a:lnTo>
                    <a:lnTo>
                      <a:pt x="142" y="82"/>
                    </a:lnTo>
                    <a:lnTo>
                      <a:pt x="159" y="87"/>
                    </a:lnTo>
                    <a:lnTo>
                      <a:pt x="176" y="92"/>
                    </a:lnTo>
                    <a:lnTo>
                      <a:pt x="191" y="98"/>
                    </a:lnTo>
                    <a:lnTo>
                      <a:pt x="207" y="105"/>
                    </a:lnTo>
                    <a:lnTo>
                      <a:pt x="221" y="113"/>
                    </a:lnTo>
                    <a:lnTo>
                      <a:pt x="234" y="123"/>
                    </a:lnTo>
                    <a:lnTo>
                      <a:pt x="246" y="135"/>
                    </a:lnTo>
                    <a:lnTo>
                      <a:pt x="252" y="130"/>
                    </a:lnTo>
                    <a:lnTo>
                      <a:pt x="240" y="117"/>
                    </a:lnTo>
                    <a:lnTo>
                      <a:pt x="225" y="107"/>
                    </a:lnTo>
                    <a:lnTo>
                      <a:pt x="210" y="98"/>
                    </a:lnTo>
                    <a:lnTo>
                      <a:pt x="194" y="91"/>
                    </a:lnTo>
                    <a:lnTo>
                      <a:pt x="178" y="85"/>
                    </a:lnTo>
                    <a:lnTo>
                      <a:pt x="161" y="79"/>
                    </a:lnTo>
                    <a:lnTo>
                      <a:pt x="145" y="74"/>
                    </a:lnTo>
                    <a:lnTo>
                      <a:pt x="128" y="69"/>
                    </a:lnTo>
                    <a:lnTo>
                      <a:pt x="111" y="64"/>
                    </a:lnTo>
                    <a:lnTo>
                      <a:pt x="94" y="58"/>
                    </a:lnTo>
                    <a:lnTo>
                      <a:pt x="77" y="53"/>
                    </a:lnTo>
                    <a:lnTo>
                      <a:pt x="61" y="44"/>
                    </a:lnTo>
                    <a:lnTo>
                      <a:pt x="46" y="36"/>
                    </a:lnTo>
                    <a:lnTo>
                      <a:pt x="32" y="26"/>
                    </a:lnTo>
                    <a:lnTo>
                      <a:pt x="19" y="14"/>
                    </a:lnTo>
                    <a:lnTo>
                      <a:pt x="7" y="0"/>
                    </a:lnTo>
                    <a:lnTo>
                      <a:pt x="0" y="5"/>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24" name="Freeform 532">
                <a:extLst>
                  <a:ext uri="{FF2B5EF4-FFF2-40B4-BE49-F238E27FC236}">
                    <a16:creationId xmlns:a16="http://schemas.microsoft.com/office/drawing/2014/main" id="{57937700-0FDF-5ACE-0370-13B04EF1B148}"/>
                  </a:ext>
                </a:extLst>
              </p:cNvPr>
              <p:cNvSpPr>
                <a:spLocks/>
              </p:cNvSpPr>
              <p:nvPr/>
            </p:nvSpPr>
            <p:spPr bwMode="auto">
              <a:xfrm>
                <a:off x="1684" y="2536"/>
                <a:ext cx="80" cy="138"/>
              </a:xfrm>
              <a:custGeom>
                <a:avLst/>
                <a:gdLst>
                  <a:gd name="T0" fmla="*/ 17 w 240"/>
                  <a:gd name="T1" fmla="*/ 16 h 413"/>
                  <a:gd name="T2" fmla="*/ 48 w 240"/>
                  <a:gd name="T3" fmla="*/ 37 h 413"/>
                  <a:gd name="T4" fmla="*/ 75 w 240"/>
                  <a:gd name="T5" fmla="*/ 59 h 413"/>
                  <a:gd name="T6" fmla="*/ 97 w 240"/>
                  <a:gd name="T7" fmla="*/ 84 h 413"/>
                  <a:gd name="T8" fmla="*/ 115 w 240"/>
                  <a:gd name="T9" fmla="*/ 110 h 413"/>
                  <a:gd name="T10" fmla="*/ 130 w 240"/>
                  <a:gd name="T11" fmla="*/ 136 h 413"/>
                  <a:gd name="T12" fmla="*/ 143 w 240"/>
                  <a:gd name="T13" fmla="*/ 163 h 413"/>
                  <a:gd name="T14" fmla="*/ 153 w 240"/>
                  <a:gd name="T15" fmla="*/ 191 h 413"/>
                  <a:gd name="T16" fmla="*/ 163 w 240"/>
                  <a:gd name="T17" fmla="*/ 220 h 413"/>
                  <a:gd name="T18" fmla="*/ 171 w 240"/>
                  <a:gd name="T19" fmla="*/ 249 h 413"/>
                  <a:gd name="T20" fmla="*/ 178 w 240"/>
                  <a:gd name="T21" fmla="*/ 276 h 413"/>
                  <a:gd name="T22" fmla="*/ 186 w 240"/>
                  <a:gd name="T23" fmla="*/ 304 h 413"/>
                  <a:gd name="T24" fmla="*/ 195 w 240"/>
                  <a:gd name="T25" fmla="*/ 331 h 413"/>
                  <a:gd name="T26" fmla="*/ 204 w 240"/>
                  <a:gd name="T27" fmla="*/ 356 h 413"/>
                  <a:gd name="T28" fmla="*/ 214 w 240"/>
                  <a:gd name="T29" fmla="*/ 380 h 413"/>
                  <a:gd name="T30" fmla="*/ 227 w 240"/>
                  <a:gd name="T31" fmla="*/ 403 h 413"/>
                  <a:gd name="T32" fmla="*/ 240 w 240"/>
                  <a:gd name="T33" fmla="*/ 409 h 413"/>
                  <a:gd name="T34" fmla="*/ 227 w 240"/>
                  <a:gd name="T35" fmla="*/ 388 h 413"/>
                  <a:gd name="T36" fmla="*/ 216 w 240"/>
                  <a:gd name="T37" fmla="*/ 365 h 413"/>
                  <a:gd name="T38" fmla="*/ 207 w 240"/>
                  <a:gd name="T39" fmla="*/ 341 h 413"/>
                  <a:gd name="T40" fmla="*/ 199 w 240"/>
                  <a:gd name="T41" fmla="*/ 315 h 413"/>
                  <a:gd name="T42" fmla="*/ 191 w 240"/>
                  <a:gd name="T43" fmla="*/ 288 h 413"/>
                  <a:gd name="T44" fmla="*/ 182 w 240"/>
                  <a:gd name="T45" fmla="*/ 260 h 413"/>
                  <a:gd name="T46" fmla="*/ 174 w 240"/>
                  <a:gd name="T47" fmla="*/ 232 h 413"/>
                  <a:gd name="T48" fmla="*/ 166 w 240"/>
                  <a:gd name="T49" fmla="*/ 203 h 413"/>
                  <a:gd name="T50" fmla="*/ 156 w 240"/>
                  <a:gd name="T51" fmla="*/ 175 h 413"/>
                  <a:gd name="T52" fmla="*/ 144 w 240"/>
                  <a:gd name="T53" fmla="*/ 146 h 413"/>
                  <a:gd name="T54" fmla="*/ 130 w 240"/>
                  <a:gd name="T55" fmla="*/ 119 h 413"/>
                  <a:gd name="T56" fmla="*/ 112 w 240"/>
                  <a:gd name="T57" fmla="*/ 92 h 413"/>
                  <a:gd name="T58" fmla="*/ 92 w 240"/>
                  <a:gd name="T59" fmla="*/ 65 h 413"/>
                  <a:gd name="T60" fmla="*/ 67 w 240"/>
                  <a:gd name="T61" fmla="*/ 42 h 413"/>
                  <a:gd name="T62" fmla="*/ 38 w 240"/>
                  <a:gd name="T63" fmla="*/ 20 h 413"/>
                  <a:gd name="T64" fmla="*/ 4 w 240"/>
                  <a:gd name="T65"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0" h="413">
                    <a:moveTo>
                      <a:pt x="0" y="7"/>
                    </a:moveTo>
                    <a:lnTo>
                      <a:pt x="17" y="16"/>
                    </a:lnTo>
                    <a:lnTo>
                      <a:pt x="33" y="26"/>
                    </a:lnTo>
                    <a:lnTo>
                      <a:pt x="48" y="37"/>
                    </a:lnTo>
                    <a:lnTo>
                      <a:pt x="61" y="47"/>
                    </a:lnTo>
                    <a:lnTo>
                      <a:pt x="75" y="59"/>
                    </a:lnTo>
                    <a:lnTo>
                      <a:pt x="86" y="72"/>
                    </a:lnTo>
                    <a:lnTo>
                      <a:pt x="97" y="84"/>
                    </a:lnTo>
                    <a:lnTo>
                      <a:pt x="106" y="97"/>
                    </a:lnTo>
                    <a:lnTo>
                      <a:pt x="115" y="110"/>
                    </a:lnTo>
                    <a:lnTo>
                      <a:pt x="123" y="123"/>
                    </a:lnTo>
                    <a:lnTo>
                      <a:pt x="130" y="136"/>
                    </a:lnTo>
                    <a:lnTo>
                      <a:pt x="137" y="149"/>
                    </a:lnTo>
                    <a:lnTo>
                      <a:pt x="143" y="163"/>
                    </a:lnTo>
                    <a:lnTo>
                      <a:pt x="148" y="177"/>
                    </a:lnTo>
                    <a:lnTo>
                      <a:pt x="153" y="191"/>
                    </a:lnTo>
                    <a:lnTo>
                      <a:pt x="158" y="206"/>
                    </a:lnTo>
                    <a:lnTo>
                      <a:pt x="163" y="220"/>
                    </a:lnTo>
                    <a:lnTo>
                      <a:pt x="166" y="234"/>
                    </a:lnTo>
                    <a:lnTo>
                      <a:pt x="171" y="249"/>
                    </a:lnTo>
                    <a:lnTo>
                      <a:pt x="174" y="263"/>
                    </a:lnTo>
                    <a:lnTo>
                      <a:pt x="178" y="276"/>
                    </a:lnTo>
                    <a:lnTo>
                      <a:pt x="182" y="290"/>
                    </a:lnTo>
                    <a:lnTo>
                      <a:pt x="186" y="304"/>
                    </a:lnTo>
                    <a:lnTo>
                      <a:pt x="191" y="317"/>
                    </a:lnTo>
                    <a:lnTo>
                      <a:pt x="195" y="331"/>
                    </a:lnTo>
                    <a:lnTo>
                      <a:pt x="199" y="344"/>
                    </a:lnTo>
                    <a:lnTo>
                      <a:pt x="204" y="356"/>
                    </a:lnTo>
                    <a:lnTo>
                      <a:pt x="209" y="369"/>
                    </a:lnTo>
                    <a:lnTo>
                      <a:pt x="214" y="380"/>
                    </a:lnTo>
                    <a:lnTo>
                      <a:pt x="220" y="392"/>
                    </a:lnTo>
                    <a:lnTo>
                      <a:pt x="227" y="403"/>
                    </a:lnTo>
                    <a:lnTo>
                      <a:pt x="234" y="413"/>
                    </a:lnTo>
                    <a:lnTo>
                      <a:pt x="240" y="409"/>
                    </a:lnTo>
                    <a:lnTo>
                      <a:pt x="233" y="399"/>
                    </a:lnTo>
                    <a:lnTo>
                      <a:pt x="227" y="388"/>
                    </a:lnTo>
                    <a:lnTo>
                      <a:pt x="221" y="377"/>
                    </a:lnTo>
                    <a:lnTo>
                      <a:pt x="216" y="365"/>
                    </a:lnTo>
                    <a:lnTo>
                      <a:pt x="212" y="353"/>
                    </a:lnTo>
                    <a:lnTo>
                      <a:pt x="207" y="341"/>
                    </a:lnTo>
                    <a:lnTo>
                      <a:pt x="203" y="328"/>
                    </a:lnTo>
                    <a:lnTo>
                      <a:pt x="199" y="315"/>
                    </a:lnTo>
                    <a:lnTo>
                      <a:pt x="195" y="301"/>
                    </a:lnTo>
                    <a:lnTo>
                      <a:pt x="191" y="288"/>
                    </a:lnTo>
                    <a:lnTo>
                      <a:pt x="186" y="274"/>
                    </a:lnTo>
                    <a:lnTo>
                      <a:pt x="182" y="260"/>
                    </a:lnTo>
                    <a:lnTo>
                      <a:pt x="179" y="246"/>
                    </a:lnTo>
                    <a:lnTo>
                      <a:pt x="174" y="232"/>
                    </a:lnTo>
                    <a:lnTo>
                      <a:pt x="170" y="218"/>
                    </a:lnTo>
                    <a:lnTo>
                      <a:pt x="166" y="203"/>
                    </a:lnTo>
                    <a:lnTo>
                      <a:pt x="161" y="189"/>
                    </a:lnTo>
                    <a:lnTo>
                      <a:pt x="156" y="175"/>
                    </a:lnTo>
                    <a:lnTo>
                      <a:pt x="150" y="160"/>
                    </a:lnTo>
                    <a:lnTo>
                      <a:pt x="144" y="146"/>
                    </a:lnTo>
                    <a:lnTo>
                      <a:pt x="137" y="133"/>
                    </a:lnTo>
                    <a:lnTo>
                      <a:pt x="130" y="119"/>
                    </a:lnTo>
                    <a:lnTo>
                      <a:pt x="121" y="105"/>
                    </a:lnTo>
                    <a:lnTo>
                      <a:pt x="112" y="92"/>
                    </a:lnTo>
                    <a:lnTo>
                      <a:pt x="102" y="80"/>
                    </a:lnTo>
                    <a:lnTo>
                      <a:pt x="92" y="65"/>
                    </a:lnTo>
                    <a:lnTo>
                      <a:pt x="80" y="54"/>
                    </a:lnTo>
                    <a:lnTo>
                      <a:pt x="67" y="42"/>
                    </a:lnTo>
                    <a:lnTo>
                      <a:pt x="53" y="30"/>
                    </a:lnTo>
                    <a:lnTo>
                      <a:pt x="38" y="20"/>
                    </a:lnTo>
                    <a:lnTo>
                      <a:pt x="21" y="10"/>
                    </a:lnTo>
                    <a:lnTo>
                      <a:pt x="4" y="0"/>
                    </a:lnTo>
                    <a:lnTo>
                      <a:pt x="0" y="7"/>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25" name="Freeform 533">
                <a:extLst>
                  <a:ext uri="{FF2B5EF4-FFF2-40B4-BE49-F238E27FC236}">
                    <a16:creationId xmlns:a16="http://schemas.microsoft.com/office/drawing/2014/main" id="{C9BBF8C2-9B8B-03F8-886F-E44278169E3F}"/>
                  </a:ext>
                </a:extLst>
              </p:cNvPr>
              <p:cNvSpPr>
                <a:spLocks/>
              </p:cNvSpPr>
              <p:nvPr/>
            </p:nvSpPr>
            <p:spPr bwMode="auto">
              <a:xfrm>
                <a:off x="1523" y="2430"/>
                <a:ext cx="162" cy="108"/>
              </a:xfrm>
              <a:custGeom>
                <a:avLst/>
                <a:gdLst>
                  <a:gd name="T0" fmla="*/ 3 w 486"/>
                  <a:gd name="T1" fmla="*/ 8 h 325"/>
                  <a:gd name="T2" fmla="*/ 35 w 486"/>
                  <a:gd name="T3" fmla="*/ 20 h 325"/>
                  <a:gd name="T4" fmla="*/ 68 w 486"/>
                  <a:gd name="T5" fmla="*/ 34 h 325"/>
                  <a:gd name="T6" fmla="*/ 100 w 486"/>
                  <a:gd name="T7" fmla="*/ 52 h 325"/>
                  <a:gd name="T8" fmla="*/ 132 w 486"/>
                  <a:gd name="T9" fmla="*/ 71 h 325"/>
                  <a:gd name="T10" fmla="*/ 163 w 486"/>
                  <a:gd name="T11" fmla="*/ 92 h 325"/>
                  <a:gd name="T12" fmla="*/ 195 w 486"/>
                  <a:gd name="T13" fmla="*/ 113 h 325"/>
                  <a:gd name="T14" fmla="*/ 225 w 486"/>
                  <a:gd name="T15" fmla="*/ 137 h 325"/>
                  <a:gd name="T16" fmla="*/ 255 w 486"/>
                  <a:gd name="T17" fmla="*/ 160 h 325"/>
                  <a:gd name="T18" fmla="*/ 285 w 486"/>
                  <a:gd name="T19" fmla="*/ 184 h 325"/>
                  <a:gd name="T20" fmla="*/ 315 w 486"/>
                  <a:gd name="T21" fmla="*/ 208 h 325"/>
                  <a:gd name="T22" fmla="*/ 344 w 486"/>
                  <a:gd name="T23" fmla="*/ 230 h 325"/>
                  <a:gd name="T24" fmla="*/ 372 w 486"/>
                  <a:gd name="T25" fmla="*/ 253 h 325"/>
                  <a:gd name="T26" fmla="*/ 400 w 486"/>
                  <a:gd name="T27" fmla="*/ 275 h 325"/>
                  <a:gd name="T28" fmla="*/ 429 w 486"/>
                  <a:gd name="T29" fmla="*/ 294 h 325"/>
                  <a:gd name="T30" fmla="*/ 455 w 486"/>
                  <a:gd name="T31" fmla="*/ 310 h 325"/>
                  <a:gd name="T32" fmla="*/ 483 w 486"/>
                  <a:gd name="T33" fmla="*/ 325 h 325"/>
                  <a:gd name="T34" fmla="*/ 473 w 486"/>
                  <a:gd name="T35" fmla="*/ 311 h 325"/>
                  <a:gd name="T36" fmla="*/ 446 w 486"/>
                  <a:gd name="T37" fmla="*/ 296 h 325"/>
                  <a:gd name="T38" fmla="*/ 418 w 486"/>
                  <a:gd name="T39" fmla="*/ 277 h 325"/>
                  <a:gd name="T40" fmla="*/ 391 w 486"/>
                  <a:gd name="T41" fmla="*/ 257 h 325"/>
                  <a:gd name="T42" fmla="*/ 363 w 486"/>
                  <a:gd name="T43" fmla="*/ 235 h 325"/>
                  <a:gd name="T44" fmla="*/ 334 w 486"/>
                  <a:gd name="T45" fmla="*/ 214 h 325"/>
                  <a:gd name="T46" fmla="*/ 305 w 486"/>
                  <a:gd name="T47" fmla="*/ 190 h 325"/>
                  <a:gd name="T48" fmla="*/ 275 w 486"/>
                  <a:gd name="T49" fmla="*/ 167 h 325"/>
                  <a:gd name="T50" fmla="*/ 245 w 486"/>
                  <a:gd name="T51" fmla="*/ 143 h 325"/>
                  <a:gd name="T52" fmla="*/ 215 w 486"/>
                  <a:gd name="T53" fmla="*/ 119 h 325"/>
                  <a:gd name="T54" fmla="*/ 184 w 486"/>
                  <a:gd name="T55" fmla="*/ 96 h 325"/>
                  <a:gd name="T56" fmla="*/ 152 w 486"/>
                  <a:gd name="T57" fmla="*/ 75 h 325"/>
                  <a:gd name="T58" fmla="*/ 120 w 486"/>
                  <a:gd name="T59" fmla="*/ 55 h 325"/>
                  <a:gd name="T60" fmla="*/ 88 w 486"/>
                  <a:gd name="T61" fmla="*/ 36 h 325"/>
                  <a:gd name="T62" fmla="*/ 56 w 486"/>
                  <a:gd name="T63" fmla="*/ 20 h 325"/>
                  <a:gd name="T64" fmla="*/ 22 w 486"/>
                  <a:gd name="T65" fmla="*/ 6 h 325"/>
                  <a:gd name="T66" fmla="*/ 5 w 486"/>
                  <a:gd name="T67" fmla="*/ 0 h 325"/>
                  <a:gd name="T68" fmla="*/ 2 w 486"/>
                  <a:gd name="T69" fmla="*/ 0 h 325"/>
                  <a:gd name="T70" fmla="*/ 1 w 486"/>
                  <a:gd name="T71" fmla="*/ 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6" h="325">
                    <a:moveTo>
                      <a:pt x="3" y="8"/>
                    </a:moveTo>
                    <a:lnTo>
                      <a:pt x="3" y="8"/>
                    </a:lnTo>
                    <a:lnTo>
                      <a:pt x="20" y="14"/>
                    </a:lnTo>
                    <a:lnTo>
                      <a:pt x="35" y="20"/>
                    </a:lnTo>
                    <a:lnTo>
                      <a:pt x="52" y="27"/>
                    </a:lnTo>
                    <a:lnTo>
                      <a:pt x="68" y="34"/>
                    </a:lnTo>
                    <a:lnTo>
                      <a:pt x="85" y="43"/>
                    </a:lnTo>
                    <a:lnTo>
                      <a:pt x="100" y="52"/>
                    </a:lnTo>
                    <a:lnTo>
                      <a:pt x="116" y="61"/>
                    </a:lnTo>
                    <a:lnTo>
                      <a:pt x="132" y="71"/>
                    </a:lnTo>
                    <a:lnTo>
                      <a:pt x="148" y="81"/>
                    </a:lnTo>
                    <a:lnTo>
                      <a:pt x="163" y="92"/>
                    </a:lnTo>
                    <a:lnTo>
                      <a:pt x="180" y="102"/>
                    </a:lnTo>
                    <a:lnTo>
                      <a:pt x="195" y="113"/>
                    </a:lnTo>
                    <a:lnTo>
                      <a:pt x="210" y="125"/>
                    </a:lnTo>
                    <a:lnTo>
                      <a:pt x="225" y="137"/>
                    </a:lnTo>
                    <a:lnTo>
                      <a:pt x="240" y="148"/>
                    </a:lnTo>
                    <a:lnTo>
                      <a:pt x="255" y="160"/>
                    </a:lnTo>
                    <a:lnTo>
                      <a:pt x="270" y="172"/>
                    </a:lnTo>
                    <a:lnTo>
                      <a:pt x="285" y="184"/>
                    </a:lnTo>
                    <a:lnTo>
                      <a:pt x="300" y="196"/>
                    </a:lnTo>
                    <a:lnTo>
                      <a:pt x="315" y="208"/>
                    </a:lnTo>
                    <a:lnTo>
                      <a:pt x="330" y="219"/>
                    </a:lnTo>
                    <a:lnTo>
                      <a:pt x="344" y="230"/>
                    </a:lnTo>
                    <a:lnTo>
                      <a:pt x="358" y="242"/>
                    </a:lnTo>
                    <a:lnTo>
                      <a:pt x="372" y="253"/>
                    </a:lnTo>
                    <a:lnTo>
                      <a:pt x="387" y="264"/>
                    </a:lnTo>
                    <a:lnTo>
                      <a:pt x="400" y="275"/>
                    </a:lnTo>
                    <a:lnTo>
                      <a:pt x="414" y="284"/>
                    </a:lnTo>
                    <a:lnTo>
                      <a:pt x="429" y="294"/>
                    </a:lnTo>
                    <a:lnTo>
                      <a:pt x="442" y="303"/>
                    </a:lnTo>
                    <a:lnTo>
                      <a:pt x="455" y="310"/>
                    </a:lnTo>
                    <a:lnTo>
                      <a:pt x="469" y="318"/>
                    </a:lnTo>
                    <a:lnTo>
                      <a:pt x="483" y="325"/>
                    </a:lnTo>
                    <a:lnTo>
                      <a:pt x="486" y="319"/>
                    </a:lnTo>
                    <a:lnTo>
                      <a:pt x="473" y="311"/>
                    </a:lnTo>
                    <a:lnTo>
                      <a:pt x="460" y="304"/>
                    </a:lnTo>
                    <a:lnTo>
                      <a:pt x="446" y="296"/>
                    </a:lnTo>
                    <a:lnTo>
                      <a:pt x="433" y="287"/>
                    </a:lnTo>
                    <a:lnTo>
                      <a:pt x="418" y="277"/>
                    </a:lnTo>
                    <a:lnTo>
                      <a:pt x="405" y="268"/>
                    </a:lnTo>
                    <a:lnTo>
                      <a:pt x="391" y="257"/>
                    </a:lnTo>
                    <a:lnTo>
                      <a:pt x="376" y="246"/>
                    </a:lnTo>
                    <a:lnTo>
                      <a:pt x="363" y="235"/>
                    </a:lnTo>
                    <a:lnTo>
                      <a:pt x="348" y="225"/>
                    </a:lnTo>
                    <a:lnTo>
                      <a:pt x="334" y="214"/>
                    </a:lnTo>
                    <a:lnTo>
                      <a:pt x="320" y="202"/>
                    </a:lnTo>
                    <a:lnTo>
                      <a:pt x="305" y="190"/>
                    </a:lnTo>
                    <a:lnTo>
                      <a:pt x="289" y="178"/>
                    </a:lnTo>
                    <a:lnTo>
                      <a:pt x="275" y="167"/>
                    </a:lnTo>
                    <a:lnTo>
                      <a:pt x="260" y="155"/>
                    </a:lnTo>
                    <a:lnTo>
                      <a:pt x="245" y="143"/>
                    </a:lnTo>
                    <a:lnTo>
                      <a:pt x="230" y="130"/>
                    </a:lnTo>
                    <a:lnTo>
                      <a:pt x="215" y="119"/>
                    </a:lnTo>
                    <a:lnTo>
                      <a:pt x="199" y="107"/>
                    </a:lnTo>
                    <a:lnTo>
                      <a:pt x="184" y="96"/>
                    </a:lnTo>
                    <a:lnTo>
                      <a:pt x="167" y="85"/>
                    </a:lnTo>
                    <a:lnTo>
                      <a:pt x="152" y="75"/>
                    </a:lnTo>
                    <a:lnTo>
                      <a:pt x="136" y="64"/>
                    </a:lnTo>
                    <a:lnTo>
                      <a:pt x="120" y="55"/>
                    </a:lnTo>
                    <a:lnTo>
                      <a:pt x="105" y="45"/>
                    </a:lnTo>
                    <a:lnTo>
                      <a:pt x="88" y="36"/>
                    </a:lnTo>
                    <a:lnTo>
                      <a:pt x="72" y="28"/>
                    </a:lnTo>
                    <a:lnTo>
                      <a:pt x="56" y="20"/>
                    </a:lnTo>
                    <a:lnTo>
                      <a:pt x="39" y="14"/>
                    </a:lnTo>
                    <a:lnTo>
                      <a:pt x="22" y="6"/>
                    </a:lnTo>
                    <a:lnTo>
                      <a:pt x="5" y="0"/>
                    </a:lnTo>
                    <a:lnTo>
                      <a:pt x="5" y="0"/>
                    </a:lnTo>
                    <a:lnTo>
                      <a:pt x="5" y="0"/>
                    </a:lnTo>
                    <a:lnTo>
                      <a:pt x="2" y="0"/>
                    </a:lnTo>
                    <a:lnTo>
                      <a:pt x="0" y="2"/>
                    </a:lnTo>
                    <a:lnTo>
                      <a:pt x="1" y="7"/>
                    </a:lnTo>
                    <a:lnTo>
                      <a:pt x="3" y="8"/>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26" name="Freeform 534">
                <a:extLst>
                  <a:ext uri="{FF2B5EF4-FFF2-40B4-BE49-F238E27FC236}">
                    <a16:creationId xmlns:a16="http://schemas.microsoft.com/office/drawing/2014/main" id="{D35986C6-3A52-84F3-11D3-C7649474B657}"/>
                  </a:ext>
                </a:extLst>
              </p:cNvPr>
              <p:cNvSpPr>
                <a:spLocks/>
              </p:cNvSpPr>
              <p:nvPr/>
            </p:nvSpPr>
            <p:spPr bwMode="auto">
              <a:xfrm>
                <a:off x="1363" y="2419"/>
                <a:ext cx="162" cy="27"/>
              </a:xfrm>
              <a:custGeom>
                <a:avLst/>
                <a:gdLst>
                  <a:gd name="T0" fmla="*/ 21 w 484"/>
                  <a:gd name="T1" fmla="*/ 72 h 81"/>
                  <a:gd name="T2" fmla="*/ 53 w 484"/>
                  <a:gd name="T3" fmla="*/ 53 h 81"/>
                  <a:gd name="T4" fmla="*/ 85 w 484"/>
                  <a:gd name="T5" fmla="*/ 39 h 81"/>
                  <a:gd name="T6" fmla="*/ 114 w 484"/>
                  <a:gd name="T7" fmla="*/ 28 h 81"/>
                  <a:gd name="T8" fmla="*/ 143 w 484"/>
                  <a:gd name="T9" fmla="*/ 19 h 81"/>
                  <a:gd name="T10" fmla="*/ 174 w 484"/>
                  <a:gd name="T11" fmla="*/ 13 h 81"/>
                  <a:gd name="T12" fmla="*/ 202 w 484"/>
                  <a:gd name="T13" fmla="*/ 9 h 81"/>
                  <a:gd name="T14" fmla="*/ 230 w 484"/>
                  <a:gd name="T15" fmla="*/ 8 h 81"/>
                  <a:gd name="T16" fmla="*/ 259 w 484"/>
                  <a:gd name="T17" fmla="*/ 8 h 81"/>
                  <a:gd name="T18" fmla="*/ 287 w 484"/>
                  <a:gd name="T19" fmla="*/ 10 h 81"/>
                  <a:gd name="T20" fmla="*/ 316 w 484"/>
                  <a:gd name="T21" fmla="*/ 13 h 81"/>
                  <a:gd name="T22" fmla="*/ 345 w 484"/>
                  <a:gd name="T23" fmla="*/ 18 h 81"/>
                  <a:gd name="T24" fmla="*/ 374 w 484"/>
                  <a:gd name="T25" fmla="*/ 22 h 81"/>
                  <a:gd name="T26" fmla="*/ 404 w 484"/>
                  <a:gd name="T27" fmla="*/ 27 h 81"/>
                  <a:gd name="T28" fmla="*/ 435 w 484"/>
                  <a:gd name="T29" fmla="*/ 32 h 81"/>
                  <a:gd name="T30" fmla="*/ 467 w 484"/>
                  <a:gd name="T31" fmla="*/ 38 h 81"/>
                  <a:gd name="T32" fmla="*/ 484 w 484"/>
                  <a:gd name="T33" fmla="*/ 32 h 81"/>
                  <a:gd name="T34" fmla="*/ 452 w 484"/>
                  <a:gd name="T35" fmla="*/ 27 h 81"/>
                  <a:gd name="T36" fmla="*/ 421 w 484"/>
                  <a:gd name="T37" fmla="*/ 22 h 81"/>
                  <a:gd name="T38" fmla="*/ 390 w 484"/>
                  <a:gd name="T39" fmla="*/ 17 h 81"/>
                  <a:gd name="T40" fmla="*/ 361 w 484"/>
                  <a:gd name="T41" fmla="*/ 12 h 81"/>
                  <a:gd name="T42" fmla="*/ 331 w 484"/>
                  <a:gd name="T43" fmla="*/ 7 h 81"/>
                  <a:gd name="T44" fmla="*/ 303 w 484"/>
                  <a:gd name="T45" fmla="*/ 4 h 81"/>
                  <a:gd name="T46" fmla="*/ 273 w 484"/>
                  <a:gd name="T47" fmla="*/ 1 h 81"/>
                  <a:gd name="T48" fmla="*/ 245 w 484"/>
                  <a:gd name="T49" fmla="*/ 0 h 81"/>
                  <a:gd name="T50" fmla="*/ 216 w 484"/>
                  <a:gd name="T51" fmla="*/ 1 h 81"/>
                  <a:gd name="T52" fmla="*/ 187 w 484"/>
                  <a:gd name="T53" fmla="*/ 3 h 81"/>
                  <a:gd name="T54" fmla="*/ 157 w 484"/>
                  <a:gd name="T55" fmla="*/ 8 h 81"/>
                  <a:gd name="T56" fmla="*/ 127 w 484"/>
                  <a:gd name="T57" fmla="*/ 15 h 81"/>
                  <a:gd name="T58" fmla="*/ 97 w 484"/>
                  <a:gd name="T59" fmla="*/ 25 h 81"/>
                  <a:gd name="T60" fmla="*/ 66 w 484"/>
                  <a:gd name="T61" fmla="*/ 39 h 81"/>
                  <a:gd name="T62" fmla="*/ 33 w 484"/>
                  <a:gd name="T63" fmla="*/ 55 h 81"/>
                  <a:gd name="T64" fmla="*/ 0 w 484"/>
                  <a:gd name="T65" fmla="*/ 7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4" h="81">
                    <a:moveTo>
                      <a:pt x="5" y="81"/>
                    </a:moveTo>
                    <a:lnTo>
                      <a:pt x="21" y="72"/>
                    </a:lnTo>
                    <a:lnTo>
                      <a:pt x="36" y="62"/>
                    </a:lnTo>
                    <a:lnTo>
                      <a:pt x="53" y="53"/>
                    </a:lnTo>
                    <a:lnTo>
                      <a:pt x="69" y="46"/>
                    </a:lnTo>
                    <a:lnTo>
                      <a:pt x="85" y="39"/>
                    </a:lnTo>
                    <a:lnTo>
                      <a:pt x="99" y="33"/>
                    </a:lnTo>
                    <a:lnTo>
                      <a:pt x="114" y="28"/>
                    </a:lnTo>
                    <a:lnTo>
                      <a:pt x="129" y="23"/>
                    </a:lnTo>
                    <a:lnTo>
                      <a:pt x="143" y="19"/>
                    </a:lnTo>
                    <a:lnTo>
                      <a:pt x="158" y="16"/>
                    </a:lnTo>
                    <a:lnTo>
                      <a:pt x="174" y="13"/>
                    </a:lnTo>
                    <a:lnTo>
                      <a:pt x="188" y="11"/>
                    </a:lnTo>
                    <a:lnTo>
                      <a:pt x="202" y="9"/>
                    </a:lnTo>
                    <a:lnTo>
                      <a:pt x="216" y="9"/>
                    </a:lnTo>
                    <a:lnTo>
                      <a:pt x="230" y="8"/>
                    </a:lnTo>
                    <a:lnTo>
                      <a:pt x="245" y="8"/>
                    </a:lnTo>
                    <a:lnTo>
                      <a:pt x="259" y="8"/>
                    </a:lnTo>
                    <a:lnTo>
                      <a:pt x="273" y="9"/>
                    </a:lnTo>
                    <a:lnTo>
                      <a:pt x="287" y="10"/>
                    </a:lnTo>
                    <a:lnTo>
                      <a:pt x="302" y="12"/>
                    </a:lnTo>
                    <a:lnTo>
                      <a:pt x="316" y="13"/>
                    </a:lnTo>
                    <a:lnTo>
                      <a:pt x="330" y="15"/>
                    </a:lnTo>
                    <a:lnTo>
                      <a:pt x="345" y="18"/>
                    </a:lnTo>
                    <a:lnTo>
                      <a:pt x="360" y="20"/>
                    </a:lnTo>
                    <a:lnTo>
                      <a:pt x="374" y="22"/>
                    </a:lnTo>
                    <a:lnTo>
                      <a:pt x="389" y="24"/>
                    </a:lnTo>
                    <a:lnTo>
                      <a:pt x="404" y="27"/>
                    </a:lnTo>
                    <a:lnTo>
                      <a:pt x="420" y="30"/>
                    </a:lnTo>
                    <a:lnTo>
                      <a:pt x="435" y="32"/>
                    </a:lnTo>
                    <a:lnTo>
                      <a:pt x="451" y="35"/>
                    </a:lnTo>
                    <a:lnTo>
                      <a:pt x="467" y="38"/>
                    </a:lnTo>
                    <a:lnTo>
                      <a:pt x="482" y="41"/>
                    </a:lnTo>
                    <a:lnTo>
                      <a:pt x="484" y="32"/>
                    </a:lnTo>
                    <a:lnTo>
                      <a:pt x="467" y="30"/>
                    </a:lnTo>
                    <a:lnTo>
                      <a:pt x="452" y="27"/>
                    </a:lnTo>
                    <a:lnTo>
                      <a:pt x="436" y="24"/>
                    </a:lnTo>
                    <a:lnTo>
                      <a:pt x="421" y="22"/>
                    </a:lnTo>
                    <a:lnTo>
                      <a:pt x="405" y="20"/>
                    </a:lnTo>
                    <a:lnTo>
                      <a:pt x="390" y="17"/>
                    </a:lnTo>
                    <a:lnTo>
                      <a:pt x="375" y="14"/>
                    </a:lnTo>
                    <a:lnTo>
                      <a:pt x="361" y="12"/>
                    </a:lnTo>
                    <a:lnTo>
                      <a:pt x="346" y="9"/>
                    </a:lnTo>
                    <a:lnTo>
                      <a:pt x="331" y="7"/>
                    </a:lnTo>
                    <a:lnTo>
                      <a:pt x="318" y="5"/>
                    </a:lnTo>
                    <a:lnTo>
                      <a:pt x="303" y="4"/>
                    </a:lnTo>
                    <a:lnTo>
                      <a:pt x="287" y="2"/>
                    </a:lnTo>
                    <a:lnTo>
                      <a:pt x="273" y="1"/>
                    </a:lnTo>
                    <a:lnTo>
                      <a:pt x="259" y="1"/>
                    </a:lnTo>
                    <a:lnTo>
                      <a:pt x="245" y="0"/>
                    </a:lnTo>
                    <a:lnTo>
                      <a:pt x="230" y="1"/>
                    </a:lnTo>
                    <a:lnTo>
                      <a:pt x="216" y="1"/>
                    </a:lnTo>
                    <a:lnTo>
                      <a:pt x="201" y="1"/>
                    </a:lnTo>
                    <a:lnTo>
                      <a:pt x="187" y="3"/>
                    </a:lnTo>
                    <a:lnTo>
                      <a:pt x="172" y="5"/>
                    </a:lnTo>
                    <a:lnTo>
                      <a:pt x="157" y="8"/>
                    </a:lnTo>
                    <a:lnTo>
                      <a:pt x="141" y="11"/>
                    </a:lnTo>
                    <a:lnTo>
                      <a:pt x="127" y="15"/>
                    </a:lnTo>
                    <a:lnTo>
                      <a:pt x="112" y="20"/>
                    </a:lnTo>
                    <a:lnTo>
                      <a:pt x="97" y="25"/>
                    </a:lnTo>
                    <a:lnTo>
                      <a:pt x="81" y="32"/>
                    </a:lnTo>
                    <a:lnTo>
                      <a:pt x="66" y="39"/>
                    </a:lnTo>
                    <a:lnTo>
                      <a:pt x="50" y="47"/>
                    </a:lnTo>
                    <a:lnTo>
                      <a:pt x="33" y="55"/>
                    </a:lnTo>
                    <a:lnTo>
                      <a:pt x="16" y="64"/>
                    </a:lnTo>
                    <a:lnTo>
                      <a:pt x="0" y="75"/>
                    </a:lnTo>
                    <a:lnTo>
                      <a:pt x="5" y="81"/>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27" name="Freeform 535">
                <a:extLst>
                  <a:ext uri="{FF2B5EF4-FFF2-40B4-BE49-F238E27FC236}">
                    <a16:creationId xmlns:a16="http://schemas.microsoft.com/office/drawing/2014/main" id="{0CEEF6AC-7580-E25B-6D51-E0D0CC69DF42}"/>
                  </a:ext>
                </a:extLst>
              </p:cNvPr>
              <p:cNvSpPr>
                <a:spLocks/>
              </p:cNvSpPr>
              <p:nvPr/>
            </p:nvSpPr>
            <p:spPr bwMode="auto">
              <a:xfrm>
                <a:off x="1271" y="2443"/>
                <a:ext cx="94" cy="180"/>
              </a:xfrm>
              <a:custGeom>
                <a:avLst/>
                <a:gdLst>
                  <a:gd name="T0" fmla="*/ 7 w 282"/>
                  <a:gd name="T1" fmla="*/ 537 h 540"/>
                  <a:gd name="T2" fmla="*/ 12 w 282"/>
                  <a:gd name="T3" fmla="*/ 496 h 540"/>
                  <a:gd name="T4" fmla="*/ 17 w 282"/>
                  <a:gd name="T5" fmla="*/ 454 h 540"/>
                  <a:gd name="T6" fmla="*/ 24 w 282"/>
                  <a:gd name="T7" fmla="*/ 414 h 540"/>
                  <a:gd name="T8" fmla="*/ 33 w 282"/>
                  <a:gd name="T9" fmla="*/ 377 h 540"/>
                  <a:gd name="T10" fmla="*/ 43 w 282"/>
                  <a:gd name="T11" fmla="*/ 338 h 540"/>
                  <a:gd name="T12" fmla="*/ 54 w 282"/>
                  <a:gd name="T13" fmla="*/ 302 h 540"/>
                  <a:gd name="T14" fmla="*/ 67 w 282"/>
                  <a:gd name="T15" fmla="*/ 267 h 540"/>
                  <a:gd name="T16" fmla="*/ 83 w 282"/>
                  <a:gd name="T17" fmla="*/ 233 h 540"/>
                  <a:gd name="T18" fmla="*/ 100 w 282"/>
                  <a:gd name="T19" fmla="*/ 200 h 540"/>
                  <a:gd name="T20" fmla="*/ 119 w 282"/>
                  <a:gd name="T21" fmla="*/ 169 h 540"/>
                  <a:gd name="T22" fmla="*/ 141 w 282"/>
                  <a:gd name="T23" fmla="*/ 138 h 540"/>
                  <a:gd name="T24" fmla="*/ 164 w 282"/>
                  <a:gd name="T25" fmla="*/ 110 h 540"/>
                  <a:gd name="T26" fmla="*/ 189 w 282"/>
                  <a:gd name="T27" fmla="*/ 81 h 540"/>
                  <a:gd name="T28" fmla="*/ 218 w 282"/>
                  <a:gd name="T29" fmla="*/ 55 h 540"/>
                  <a:gd name="T30" fmla="*/ 249 w 282"/>
                  <a:gd name="T31" fmla="*/ 30 h 540"/>
                  <a:gd name="T32" fmla="*/ 282 w 282"/>
                  <a:gd name="T33" fmla="*/ 7 h 540"/>
                  <a:gd name="T34" fmla="*/ 261 w 282"/>
                  <a:gd name="T35" fmla="*/ 12 h 540"/>
                  <a:gd name="T36" fmla="*/ 229 w 282"/>
                  <a:gd name="T37" fmla="*/ 37 h 540"/>
                  <a:gd name="T38" fmla="*/ 199 w 282"/>
                  <a:gd name="T39" fmla="*/ 62 h 540"/>
                  <a:gd name="T40" fmla="*/ 171 w 282"/>
                  <a:gd name="T41" fmla="*/ 90 h 540"/>
                  <a:gd name="T42" fmla="*/ 146 w 282"/>
                  <a:gd name="T43" fmla="*/ 119 h 540"/>
                  <a:gd name="T44" fmla="*/ 123 w 282"/>
                  <a:gd name="T45" fmla="*/ 149 h 540"/>
                  <a:gd name="T46" fmla="*/ 103 w 282"/>
                  <a:gd name="T47" fmla="*/ 180 h 540"/>
                  <a:gd name="T48" fmla="*/ 84 w 282"/>
                  <a:gd name="T49" fmla="*/ 213 h 540"/>
                  <a:gd name="T50" fmla="*/ 68 w 282"/>
                  <a:gd name="T51" fmla="*/ 247 h 540"/>
                  <a:gd name="T52" fmla="*/ 53 w 282"/>
                  <a:gd name="T53" fmla="*/ 282 h 540"/>
                  <a:gd name="T54" fmla="*/ 41 w 282"/>
                  <a:gd name="T55" fmla="*/ 318 h 540"/>
                  <a:gd name="T56" fmla="*/ 30 w 282"/>
                  <a:gd name="T57" fmla="*/ 356 h 540"/>
                  <a:gd name="T58" fmla="*/ 21 w 282"/>
                  <a:gd name="T59" fmla="*/ 394 h 540"/>
                  <a:gd name="T60" fmla="*/ 13 w 282"/>
                  <a:gd name="T61" fmla="*/ 433 h 540"/>
                  <a:gd name="T62" fmla="*/ 7 w 282"/>
                  <a:gd name="T63" fmla="*/ 473 h 540"/>
                  <a:gd name="T64" fmla="*/ 2 w 282"/>
                  <a:gd name="T65" fmla="*/ 515 h 540"/>
                  <a:gd name="T66" fmla="*/ 0 w 282"/>
                  <a:gd name="T67" fmla="*/ 536 h 540"/>
                  <a:gd name="T68" fmla="*/ 0 w 282"/>
                  <a:gd name="T69" fmla="*/ 539 h 540"/>
                  <a:gd name="T70" fmla="*/ 6 w 282"/>
                  <a:gd name="T71" fmla="*/ 540 h 540"/>
                  <a:gd name="T72" fmla="*/ 7 w 282"/>
                  <a:gd name="T73" fmla="*/ 5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2" h="540">
                    <a:moveTo>
                      <a:pt x="7" y="536"/>
                    </a:moveTo>
                    <a:lnTo>
                      <a:pt x="7" y="537"/>
                    </a:lnTo>
                    <a:lnTo>
                      <a:pt x="9" y="516"/>
                    </a:lnTo>
                    <a:lnTo>
                      <a:pt x="12" y="496"/>
                    </a:lnTo>
                    <a:lnTo>
                      <a:pt x="15" y="474"/>
                    </a:lnTo>
                    <a:lnTo>
                      <a:pt x="17" y="454"/>
                    </a:lnTo>
                    <a:lnTo>
                      <a:pt x="21" y="434"/>
                    </a:lnTo>
                    <a:lnTo>
                      <a:pt x="24" y="414"/>
                    </a:lnTo>
                    <a:lnTo>
                      <a:pt x="28" y="395"/>
                    </a:lnTo>
                    <a:lnTo>
                      <a:pt x="33" y="377"/>
                    </a:lnTo>
                    <a:lnTo>
                      <a:pt x="38" y="358"/>
                    </a:lnTo>
                    <a:lnTo>
                      <a:pt x="43" y="338"/>
                    </a:lnTo>
                    <a:lnTo>
                      <a:pt x="49" y="320"/>
                    </a:lnTo>
                    <a:lnTo>
                      <a:pt x="54" y="302"/>
                    </a:lnTo>
                    <a:lnTo>
                      <a:pt x="61" y="285"/>
                    </a:lnTo>
                    <a:lnTo>
                      <a:pt x="67" y="267"/>
                    </a:lnTo>
                    <a:lnTo>
                      <a:pt x="76" y="251"/>
                    </a:lnTo>
                    <a:lnTo>
                      <a:pt x="83" y="233"/>
                    </a:lnTo>
                    <a:lnTo>
                      <a:pt x="91" y="216"/>
                    </a:lnTo>
                    <a:lnTo>
                      <a:pt x="100" y="200"/>
                    </a:lnTo>
                    <a:lnTo>
                      <a:pt x="110" y="185"/>
                    </a:lnTo>
                    <a:lnTo>
                      <a:pt x="119" y="169"/>
                    </a:lnTo>
                    <a:lnTo>
                      <a:pt x="130" y="153"/>
                    </a:lnTo>
                    <a:lnTo>
                      <a:pt x="141" y="138"/>
                    </a:lnTo>
                    <a:lnTo>
                      <a:pt x="151" y="124"/>
                    </a:lnTo>
                    <a:lnTo>
                      <a:pt x="164" y="110"/>
                    </a:lnTo>
                    <a:lnTo>
                      <a:pt x="176" y="96"/>
                    </a:lnTo>
                    <a:lnTo>
                      <a:pt x="189" y="81"/>
                    </a:lnTo>
                    <a:lnTo>
                      <a:pt x="204" y="68"/>
                    </a:lnTo>
                    <a:lnTo>
                      <a:pt x="218" y="55"/>
                    </a:lnTo>
                    <a:lnTo>
                      <a:pt x="233" y="42"/>
                    </a:lnTo>
                    <a:lnTo>
                      <a:pt x="249" y="30"/>
                    </a:lnTo>
                    <a:lnTo>
                      <a:pt x="265" y="19"/>
                    </a:lnTo>
                    <a:lnTo>
                      <a:pt x="282" y="7"/>
                    </a:lnTo>
                    <a:lnTo>
                      <a:pt x="278" y="0"/>
                    </a:lnTo>
                    <a:lnTo>
                      <a:pt x="261" y="12"/>
                    </a:lnTo>
                    <a:lnTo>
                      <a:pt x="244" y="24"/>
                    </a:lnTo>
                    <a:lnTo>
                      <a:pt x="229" y="37"/>
                    </a:lnTo>
                    <a:lnTo>
                      <a:pt x="213" y="49"/>
                    </a:lnTo>
                    <a:lnTo>
                      <a:pt x="199" y="62"/>
                    </a:lnTo>
                    <a:lnTo>
                      <a:pt x="183" y="76"/>
                    </a:lnTo>
                    <a:lnTo>
                      <a:pt x="171" y="90"/>
                    </a:lnTo>
                    <a:lnTo>
                      <a:pt x="158" y="104"/>
                    </a:lnTo>
                    <a:lnTo>
                      <a:pt x="146" y="119"/>
                    </a:lnTo>
                    <a:lnTo>
                      <a:pt x="134" y="134"/>
                    </a:lnTo>
                    <a:lnTo>
                      <a:pt x="123" y="149"/>
                    </a:lnTo>
                    <a:lnTo>
                      <a:pt x="112" y="164"/>
                    </a:lnTo>
                    <a:lnTo>
                      <a:pt x="103" y="180"/>
                    </a:lnTo>
                    <a:lnTo>
                      <a:pt x="93" y="196"/>
                    </a:lnTo>
                    <a:lnTo>
                      <a:pt x="84" y="213"/>
                    </a:lnTo>
                    <a:lnTo>
                      <a:pt x="77" y="230"/>
                    </a:lnTo>
                    <a:lnTo>
                      <a:pt x="68" y="247"/>
                    </a:lnTo>
                    <a:lnTo>
                      <a:pt x="61" y="264"/>
                    </a:lnTo>
                    <a:lnTo>
                      <a:pt x="53" y="282"/>
                    </a:lnTo>
                    <a:lnTo>
                      <a:pt x="47" y="300"/>
                    </a:lnTo>
                    <a:lnTo>
                      <a:pt x="41" y="318"/>
                    </a:lnTo>
                    <a:lnTo>
                      <a:pt x="35" y="336"/>
                    </a:lnTo>
                    <a:lnTo>
                      <a:pt x="30" y="356"/>
                    </a:lnTo>
                    <a:lnTo>
                      <a:pt x="25" y="374"/>
                    </a:lnTo>
                    <a:lnTo>
                      <a:pt x="21" y="394"/>
                    </a:lnTo>
                    <a:lnTo>
                      <a:pt x="17" y="414"/>
                    </a:lnTo>
                    <a:lnTo>
                      <a:pt x="13" y="433"/>
                    </a:lnTo>
                    <a:lnTo>
                      <a:pt x="9" y="453"/>
                    </a:lnTo>
                    <a:lnTo>
                      <a:pt x="7" y="473"/>
                    </a:lnTo>
                    <a:lnTo>
                      <a:pt x="4" y="495"/>
                    </a:lnTo>
                    <a:lnTo>
                      <a:pt x="2" y="515"/>
                    </a:lnTo>
                    <a:lnTo>
                      <a:pt x="0" y="536"/>
                    </a:lnTo>
                    <a:lnTo>
                      <a:pt x="0" y="536"/>
                    </a:lnTo>
                    <a:lnTo>
                      <a:pt x="0" y="536"/>
                    </a:lnTo>
                    <a:lnTo>
                      <a:pt x="0" y="539"/>
                    </a:lnTo>
                    <a:lnTo>
                      <a:pt x="3" y="540"/>
                    </a:lnTo>
                    <a:lnTo>
                      <a:pt x="6" y="540"/>
                    </a:lnTo>
                    <a:lnTo>
                      <a:pt x="7" y="537"/>
                    </a:lnTo>
                    <a:lnTo>
                      <a:pt x="7" y="536"/>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28" name="Freeform 536">
                <a:extLst>
                  <a:ext uri="{FF2B5EF4-FFF2-40B4-BE49-F238E27FC236}">
                    <a16:creationId xmlns:a16="http://schemas.microsoft.com/office/drawing/2014/main" id="{B15406C3-DF3A-93B9-E9C1-F8C1091156CE}"/>
                  </a:ext>
                </a:extLst>
              </p:cNvPr>
              <p:cNvSpPr>
                <a:spLocks/>
              </p:cNvSpPr>
              <p:nvPr/>
            </p:nvSpPr>
            <p:spPr bwMode="auto">
              <a:xfrm>
                <a:off x="1270" y="2622"/>
                <a:ext cx="40" cy="175"/>
              </a:xfrm>
              <a:custGeom>
                <a:avLst/>
                <a:gdLst>
                  <a:gd name="T0" fmla="*/ 110 w 119"/>
                  <a:gd name="T1" fmla="*/ 505 h 523"/>
                  <a:gd name="T2" fmla="*/ 94 w 119"/>
                  <a:gd name="T3" fmla="*/ 478 h 523"/>
                  <a:gd name="T4" fmla="*/ 79 w 119"/>
                  <a:gd name="T5" fmla="*/ 447 h 523"/>
                  <a:gd name="T6" fmla="*/ 65 w 119"/>
                  <a:gd name="T7" fmla="*/ 418 h 523"/>
                  <a:gd name="T8" fmla="*/ 54 w 119"/>
                  <a:gd name="T9" fmla="*/ 388 h 523"/>
                  <a:gd name="T10" fmla="*/ 44 w 119"/>
                  <a:gd name="T11" fmla="*/ 356 h 523"/>
                  <a:gd name="T12" fmla="*/ 35 w 119"/>
                  <a:gd name="T13" fmla="*/ 323 h 523"/>
                  <a:gd name="T14" fmla="*/ 28 w 119"/>
                  <a:gd name="T15" fmla="*/ 291 h 523"/>
                  <a:gd name="T16" fmla="*/ 21 w 119"/>
                  <a:gd name="T17" fmla="*/ 257 h 523"/>
                  <a:gd name="T18" fmla="*/ 16 w 119"/>
                  <a:gd name="T19" fmla="*/ 223 h 523"/>
                  <a:gd name="T20" fmla="*/ 13 w 119"/>
                  <a:gd name="T21" fmla="*/ 188 h 523"/>
                  <a:gd name="T22" fmla="*/ 10 w 119"/>
                  <a:gd name="T23" fmla="*/ 154 h 523"/>
                  <a:gd name="T24" fmla="*/ 8 w 119"/>
                  <a:gd name="T25" fmla="*/ 121 h 523"/>
                  <a:gd name="T26" fmla="*/ 7 w 119"/>
                  <a:gd name="T27" fmla="*/ 86 h 523"/>
                  <a:gd name="T28" fmla="*/ 8 w 119"/>
                  <a:gd name="T29" fmla="*/ 51 h 523"/>
                  <a:gd name="T30" fmla="*/ 9 w 119"/>
                  <a:gd name="T31" fmla="*/ 17 h 523"/>
                  <a:gd name="T32" fmla="*/ 2 w 119"/>
                  <a:gd name="T33" fmla="*/ 0 h 523"/>
                  <a:gd name="T34" fmla="*/ 0 w 119"/>
                  <a:gd name="T35" fmla="*/ 33 h 523"/>
                  <a:gd name="T36" fmla="*/ 0 w 119"/>
                  <a:gd name="T37" fmla="*/ 68 h 523"/>
                  <a:gd name="T38" fmla="*/ 0 w 119"/>
                  <a:gd name="T39" fmla="*/ 104 h 523"/>
                  <a:gd name="T40" fmla="*/ 1 w 119"/>
                  <a:gd name="T41" fmla="*/ 138 h 523"/>
                  <a:gd name="T42" fmla="*/ 3 w 119"/>
                  <a:gd name="T43" fmla="*/ 173 h 523"/>
                  <a:gd name="T44" fmla="*/ 6 w 119"/>
                  <a:gd name="T45" fmla="*/ 208 h 523"/>
                  <a:gd name="T46" fmla="*/ 11 w 119"/>
                  <a:gd name="T47" fmla="*/ 242 h 523"/>
                  <a:gd name="T48" fmla="*/ 16 w 119"/>
                  <a:gd name="T49" fmla="*/ 275 h 523"/>
                  <a:gd name="T50" fmla="*/ 23 w 119"/>
                  <a:gd name="T51" fmla="*/ 309 h 523"/>
                  <a:gd name="T52" fmla="*/ 31 w 119"/>
                  <a:gd name="T53" fmla="*/ 342 h 523"/>
                  <a:gd name="T54" fmla="*/ 41 w 119"/>
                  <a:gd name="T55" fmla="*/ 374 h 523"/>
                  <a:gd name="T56" fmla="*/ 51 w 119"/>
                  <a:gd name="T57" fmla="*/ 405 h 523"/>
                  <a:gd name="T58" fmla="*/ 65 w 119"/>
                  <a:gd name="T59" fmla="*/ 436 h 523"/>
                  <a:gd name="T60" fmla="*/ 80 w 119"/>
                  <a:gd name="T61" fmla="*/ 467 h 523"/>
                  <a:gd name="T62" fmla="*/ 95 w 119"/>
                  <a:gd name="T63" fmla="*/ 495 h 523"/>
                  <a:gd name="T64" fmla="*/ 113 w 119"/>
                  <a:gd name="T65" fmla="*/ 52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523">
                    <a:moveTo>
                      <a:pt x="119" y="518"/>
                    </a:moveTo>
                    <a:lnTo>
                      <a:pt x="110" y="505"/>
                    </a:lnTo>
                    <a:lnTo>
                      <a:pt x="102" y="491"/>
                    </a:lnTo>
                    <a:lnTo>
                      <a:pt x="94" y="478"/>
                    </a:lnTo>
                    <a:lnTo>
                      <a:pt x="86" y="463"/>
                    </a:lnTo>
                    <a:lnTo>
                      <a:pt x="79" y="447"/>
                    </a:lnTo>
                    <a:lnTo>
                      <a:pt x="71" y="433"/>
                    </a:lnTo>
                    <a:lnTo>
                      <a:pt x="65" y="418"/>
                    </a:lnTo>
                    <a:lnTo>
                      <a:pt x="59" y="403"/>
                    </a:lnTo>
                    <a:lnTo>
                      <a:pt x="54" y="388"/>
                    </a:lnTo>
                    <a:lnTo>
                      <a:pt x="49" y="372"/>
                    </a:lnTo>
                    <a:lnTo>
                      <a:pt x="44" y="356"/>
                    </a:lnTo>
                    <a:lnTo>
                      <a:pt x="39" y="340"/>
                    </a:lnTo>
                    <a:lnTo>
                      <a:pt x="35" y="323"/>
                    </a:lnTo>
                    <a:lnTo>
                      <a:pt x="31" y="307"/>
                    </a:lnTo>
                    <a:lnTo>
                      <a:pt x="28" y="291"/>
                    </a:lnTo>
                    <a:lnTo>
                      <a:pt x="24" y="274"/>
                    </a:lnTo>
                    <a:lnTo>
                      <a:pt x="21" y="257"/>
                    </a:lnTo>
                    <a:lnTo>
                      <a:pt x="19" y="241"/>
                    </a:lnTo>
                    <a:lnTo>
                      <a:pt x="16" y="223"/>
                    </a:lnTo>
                    <a:lnTo>
                      <a:pt x="14" y="207"/>
                    </a:lnTo>
                    <a:lnTo>
                      <a:pt x="13" y="188"/>
                    </a:lnTo>
                    <a:lnTo>
                      <a:pt x="11" y="171"/>
                    </a:lnTo>
                    <a:lnTo>
                      <a:pt x="10" y="154"/>
                    </a:lnTo>
                    <a:lnTo>
                      <a:pt x="9" y="138"/>
                    </a:lnTo>
                    <a:lnTo>
                      <a:pt x="8" y="121"/>
                    </a:lnTo>
                    <a:lnTo>
                      <a:pt x="7" y="104"/>
                    </a:lnTo>
                    <a:lnTo>
                      <a:pt x="7" y="86"/>
                    </a:lnTo>
                    <a:lnTo>
                      <a:pt x="7" y="68"/>
                    </a:lnTo>
                    <a:lnTo>
                      <a:pt x="8" y="51"/>
                    </a:lnTo>
                    <a:lnTo>
                      <a:pt x="8" y="33"/>
                    </a:lnTo>
                    <a:lnTo>
                      <a:pt x="9" y="17"/>
                    </a:lnTo>
                    <a:lnTo>
                      <a:pt x="10" y="0"/>
                    </a:lnTo>
                    <a:lnTo>
                      <a:pt x="2" y="0"/>
                    </a:lnTo>
                    <a:lnTo>
                      <a:pt x="1" y="17"/>
                    </a:lnTo>
                    <a:lnTo>
                      <a:pt x="0" y="33"/>
                    </a:lnTo>
                    <a:lnTo>
                      <a:pt x="0" y="51"/>
                    </a:lnTo>
                    <a:lnTo>
                      <a:pt x="0" y="68"/>
                    </a:lnTo>
                    <a:lnTo>
                      <a:pt x="0" y="86"/>
                    </a:lnTo>
                    <a:lnTo>
                      <a:pt x="0" y="104"/>
                    </a:lnTo>
                    <a:lnTo>
                      <a:pt x="0" y="121"/>
                    </a:lnTo>
                    <a:lnTo>
                      <a:pt x="1" y="138"/>
                    </a:lnTo>
                    <a:lnTo>
                      <a:pt x="2" y="154"/>
                    </a:lnTo>
                    <a:lnTo>
                      <a:pt x="3" y="173"/>
                    </a:lnTo>
                    <a:lnTo>
                      <a:pt x="5" y="190"/>
                    </a:lnTo>
                    <a:lnTo>
                      <a:pt x="6" y="208"/>
                    </a:lnTo>
                    <a:lnTo>
                      <a:pt x="9" y="225"/>
                    </a:lnTo>
                    <a:lnTo>
                      <a:pt x="11" y="242"/>
                    </a:lnTo>
                    <a:lnTo>
                      <a:pt x="14" y="259"/>
                    </a:lnTo>
                    <a:lnTo>
                      <a:pt x="16" y="275"/>
                    </a:lnTo>
                    <a:lnTo>
                      <a:pt x="20" y="292"/>
                    </a:lnTo>
                    <a:lnTo>
                      <a:pt x="23" y="309"/>
                    </a:lnTo>
                    <a:lnTo>
                      <a:pt x="27" y="325"/>
                    </a:lnTo>
                    <a:lnTo>
                      <a:pt x="31" y="342"/>
                    </a:lnTo>
                    <a:lnTo>
                      <a:pt x="36" y="359"/>
                    </a:lnTo>
                    <a:lnTo>
                      <a:pt x="41" y="374"/>
                    </a:lnTo>
                    <a:lnTo>
                      <a:pt x="46" y="390"/>
                    </a:lnTo>
                    <a:lnTo>
                      <a:pt x="51" y="405"/>
                    </a:lnTo>
                    <a:lnTo>
                      <a:pt x="58" y="421"/>
                    </a:lnTo>
                    <a:lnTo>
                      <a:pt x="65" y="436"/>
                    </a:lnTo>
                    <a:lnTo>
                      <a:pt x="71" y="451"/>
                    </a:lnTo>
                    <a:lnTo>
                      <a:pt x="80" y="467"/>
                    </a:lnTo>
                    <a:lnTo>
                      <a:pt x="87" y="481"/>
                    </a:lnTo>
                    <a:lnTo>
                      <a:pt x="95" y="495"/>
                    </a:lnTo>
                    <a:lnTo>
                      <a:pt x="104" y="509"/>
                    </a:lnTo>
                    <a:lnTo>
                      <a:pt x="113" y="523"/>
                    </a:lnTo>
                    <a:lnTo>
                      <a:pt x="119" y="518"/>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29" name="Freeform 537">
                <a:extLst>
                  <a:ext uri="{FF2B5EF4-FFF2-40B4-BE49-F238E27FC236}">
                    <a16:creationId xmlns:a16="http://schemas.microsoft.com/office/drawing/2014/main" id="{E1234A94-A83A-05DD-6478-D7A494836C24}"/>
                  </a:ext>
                </a:extLst>
              </p:cNvPr>
              <p:cNvSpPr>
                <a:spLocks/>
              </p:cNvSpPr>
              <p:nvPr/>
            </p:nvSpPr>
            <p:spPr bwMode="auto">
              <a:xfrm>
                <a:off x="1307" y="2795"/>
                <a:ext cx="160" cy="168"/>
              </a:xfrm>
              <a:custGeom>
                <a:avLst/>
                <a:gdLst>
                  <a:gd name="T0" fmla="*/ 463 w 480"/>
                  <a:gd name="T1" fmla="*/ 488 h 502"/>
                  <a:gd name="T2" fmla="*/ 427 w 480"/>
                  <a:gd name="T3" fmla="*/ 473 h 502"/>
                  <a:gd name="T4" fmla="*/ 394 w 480"/>
                  <a:gd name="T5" fmla="*/ 454 h 502"/>
                  <a:gd name="T6" fmla="*/ 361 w 480"/>
                  <a:gd name="T7" fmla="*/ 429 h 502"/>
                  <a:gd name="T8" fmla="*/ 327 w 480"/>
                  <a:gd name="T9" fmla="*/ 403 h 502"/>
                  <a:gd name="T10" fmla="*/ 295 w 480"/>
                  <a:gd name="T11" fmla="*/ 374 h 502"/>
                  <a:gd name="T12" fmla="*/ 264 w 480"/>
                  <a:gd name="T13" fmla="*/ 342 h 502"/>
                  <a:gd name="T14" fmla="*/ 232 w 480"/>
                  <a:gd name="T15" fmla="*/ 308 h 502"/>
                  <a:gd name="T16" fmla="*/ 202 w 480"/>
                  <a:gd name="T17" fmla="*/ 273 h 502"/>
                  <a:gd name="T18" fmla="*/ 173 w 480"/>
                  <a:gd name="T19" fmla="*/ 236 h 502"/>
                  <a:gd name="T20" fmla="*/ 145 w 480"/>
                  <a:gd name="T21" fmla="*/ 199 h 502"/>
                  <a:gd name="T22" fmla="*/ 118 w 480"/>
                  <a:gd name="T23" fmla="*/ 160 h 502"/>
                  <a:gd name="T24" fmla="*/ 92 w 480"/>
                  <a:gd name="T25" fmla="*/ 123 h 502"/>
                  <a:gd name="T26" fmla="*/ 65 w 480"/>
                  <a:gd name="T27" fmla="*/ 87 h 502"/>
                  <a:gd name="T28" fmla="*/ 41 w 480"/>
                  <a:gd name="T29" fmla="*/ 50 h 502"/>
                  <a:gd name="T30" fmla="*/ 18 w 480"/>
                  <a:gd name="T31" fmla="*/ 16 h 502"/>
                  <a:gd name="T32" fmla="*/ 0 w 480"/>
                  <a:gd name="T33" fmla="*/ 5 h 502"/>
                  <a:gd name="T34" fmla="*/ 23 w 480"/>
                  <a:gd name="T35" fmla="*/ 38 h 502"/>
                  <a:gd name="T36" fmla="*/ 46 w 480"/>
                  <a:gd name="T37" fmla="*/ 74 h 502"/>
                  <a:gd name="T38" fmla="*/ 71 w 480"/>
                  <a:gd name="T39" fmla="*/ 109 h 502"/>
                  <a:gd name="T40" fmla="*/ 98 w 480"/>
                  <a:gd name="T41" fmla="*/ 147 h 502"/>
                  <a:gd name="T42" fmla="*/ 125 w 480"/>
                  <a:gd name="T43" fmla="*/ 184 h 502"/>
                  <a:gd name="T44" fmla="*/ 153 w 480"/>
                  <a:gd name="T45" fmla="*/ 222 h 502"/>
                  <a:gd name="T46" fmla="*/ 182 w 480"/>
                  <a:gd name="T47" fmla="*/ 259 h 502"/>
                  <a:gd name="T48" fmla="*/ 212 w 480"/>
                  <a:gd name="T49" fmla="*/ 295 h 502"/>
                  <a:gd name="T50" fmla="*/ 243 w 480"/>
                  <a:gd name="T51" fmla="*/ 331 h 502"/>
                  <a:gd name="T52" fmla="*/ 274 w 480"/>
                  <a:gd name="T53" fmla="*/ 364 h 502"/>
                  <a:gd name="T54" fmla="*/ 306 w 480"/>
                  <a:gd name="T55" fmla="*/ 395 h 502"/>
                  <a:gd name="T56" fmla="*/ 339 w 480"/>
                  <a:gd name="T57" fmla="*/ 423 h 502"/>
                  <a:gd name="T58" fmla="*/ 373 w 480"/>
                  <a:gd name="T59" fmla="*/ 448 h 502"/>
                  <a:gd name="T60" fmla="*/ 407 w 480"/>
                  <a:gd name="T61" fmla="*/ 471 h 502"/>
                  <a:gd name="T62" fmla="*/ 441 w 480"/>
                  <a:gd name="T63" fmla="*/ 488 h 502"/>
                  <a:gd name="T64" fmla="*/ 478 w 480"/>
                  <a:gd name="T65"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02">
                    <a:moveTo>
                      <a:pt x="480" y="494"/>
                    </a:moveTo>
                    <a:lnTo>
                      <a:pt x="463" y="488"/>
                    </a:lnTo>
                    <a:lnTo>
                      <a:pt x="445" y="482"/>
                    </a:lnTo>
                    <a:lnTo>
                      <a:pt x="427" y="473"/>
                    </a:lnTo>
                    <a:lnTo>
                      <a:pt x="411" y="464"/>
                    </a:lnTo>
                    <a:lnTo>
                      <a:pt x="394" y="454"/>
                    </a:lnTo>
                    <a:lnTo>
                      <a:pt x="377" y="442"/>
                    </a:lnTo>
                    <a:lnTo>
                      <a:pt x="361" y="429"/>
                    </a:lnTo>
                    <a:lnTo>
                      <a:pt x="344" y="417"/>
                    </a:lnTo>
                    <a:lnTo>
                      <a:pt x="327" y="403"/>
                    </a:lnTo>
                    <a:lnTo>
                      <a:pt x="311" y="389"/>
                    </a:lnTo>
                    <a:lnTo>
                      <a:pt x="295" y="374"/>
                    </a:lnTo>
                    <a:lnTo>
                      <a:pt x="279" y="358"/>
                    </a:lnTo>
                    <a:lnTo>
                      <a:pt x="264" y="342"/>
                    </a:lnTo>
                    <a:lnTo>
                      <a:pt x="248" y="325"/>
                    </a:lnTo>
                    <a:lnTo>
                      <a:pt x="232" y="308"/>
                    </a:lnTo>
                    <a:lnTo>
                      <a:pt x="217" y="290"/>
                    </a:lnTo>
                    <a:lnTo>
                      <a:pt x="202" y="273"/>
                    </a:lnTo>
                    <a:lnTo>
                      <a:pt x="187" y="255"/>
                    </a:lnTo>
                    <a:lnTo>
                      <a:pt x="173" y="236"/>
                    </a:lnTo>
                    <a:lnTo>
                      <a:pt x="160" y="217"/>
                    </a:lnTo>
                    <a:lnTo>
                      <a:pt x="145" y="199"/>
                    </a:lnTo>
                    <a:lnTo>
                      <a:pt x="132" y="179"/>
                    </a:lnTo>
                    <a:lnTo>
                      <a:pt x="118" y="160"/>
                    </a:lnTo>
                    <a:lnTo>
                      <a:pt x="105" y="142"/>
                    </a:lnTo>
                    <a:lnTo>
                      <a:pt x="92" y="123"/>
                    </a:lnTo>
                    <a:lnTo>
                      <a:pt x="78" y="105"/>
                    </a:lnTo>
                    <a:lnTo>
                      <a:pt x="65" y="87"/>
                    </a:lnTo>
                    <a:lnTo>
                      <a:pt x="53" y="69"/>
                    </a:lnTo>
                    <a:lnTo>
                      <a:pt x="41" y="50"/>
                    </a:lnTo>
                    <a:lnTo>
                      <a:pt x="29" y="33"/>
                    </a:lnTo>
                    <a:lnTo>
                      <a:pt x="18" y="16"/>
                    </a:lnTo>
                    <a:lnTo>
                      <a:pt x="7" y="0"/>
                    </a:lnTo>
                    <a:lnTo>
                      <a:pt x="0" y="5"/>
                    </a:lnTo>
                    <a:lnTo>
                      <a:pt x="12" y="21"/>
                    </a:lnTo>
                    <a:lnTo>
                      <a:pt x="23" y="38"/>
                    </a:lnTo>
                    <a:lnTo>
                      <a:pt x="34" y="55"/>
                    </a:lnTo>
                    <a:lnTo>
                      <a:pt x="46" y="74"/>
                    </a:lnTo>
                    <a:lnTo>
                      <a:pt x="59" y="91"/>
                    </a:lnTo>
                    <a:lnTo>
                      <a:pt x="71" y="109"/>
                    </a:lnTo>
                    <a:lnTo>
                      <a:pt x="84" y="128"/>
                    </a:lnTo>
                    <a:lnTo>
                      <a:pt x="98" y="147"/>
                    </a:lnTo>
                    <a:lnTo>
                      <a:pt x="111" y="165"/>
                    </a:lnTo>
                    <a:lnTo>
                      <a:pt x="125" y="184"/>
                    </a:lnTo>
                    <a:lnTo>
                      <a:pt x="139" y="203"/>
                    </a:lnTo>
                    <a:lnTo>
                      <a:pt x="153" y="222"/>
                    </a:lnTo>
                    <a:lnTo>
                      <a:pt x="167" y="240"/>
                    </a:lnTo>
                    <a:lnTo>
                      <a:pt x="182" y="259"/>
                    </a:lnTo>
                    <a:lnTo>
                      <a:pt x="197" y="277"/>
                    </a:lnTo>
                    <a:lnTo>
                      <a:pt x="212" y="295"/>
                    </a:lnTo>
                    <a:lnTo>
                      <a:pt x="227" y="313"/>
                    </a:lnTo>
                    <a:lnTo>
                      <a:pt x="243" y="331"/>
                    </a:lnTo>
                    <a:lnTo>
                      <a:pt x="258" y="348"/>
                    </a:lnTo>
                    <a:lnTo>
                      <a:pt x="274" y="364"/>
                    </a:lnTo>
                    <a:lnTo>
                      <a:pt x="289" y="380"/>
                    </a:lnTo>
                    <a:lnTo>
                      <a:pt x="306" y="395"/>
                    </a:lnTo>
                    <a:lnTo>
                      <a:pt x="322" y="409"/>
                    </a:lnTo>
                    <a:lnTo>
                      <a:pt x="339" y="423"/>
                    </a:lnTo>
                    <a:lnTo>
                      <a:pt x="356" y="436"/>
                    </a:lnTo>
                    <a:lnTo>
                      <a:pt x="373" y="448"/>
                    </a:lnTo>
                    <a:lnTo>
                      <a:pt x="389" y="461"/>
                    </a:lnTo>
                    <a:lnTo>
                      <a:pt x="407" y="471"/>
                    </a:lnTo>
                    <a:lnTo>
                      <a:pt x="424" y="480"/>
                    </a:lnTo>
                    <a:lnTo>
                      <a:pt x="441" y="488"/>
                    </a:lnTo>
                    <a:lnTo>
                      <a:pt x="461" y="495"/>
                    </a:lnTo>
                    <a:lnTo>
                      <a:pt x="478" y="502"/>
                    </a:lnTo>
                    <a:lnTo>
                      <a:pt x="480" y="494"/>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30" name="Freeform 538">
                <a:extLst>
                  <a:ext uri="{FF2B5EF4-FFF2-40B4-BE49-F238E27FC236}">
                    <a16:creationId xmlns:a16="http://schemas.microsoft.com/office/drawing/2014/main" id="{3900ED32-CE7C-2509-BBA9-0D0D534E3551}"/>
                  </a:ext>
                </a:extLst>
              </p:cNvPr>
              <p:cNvSpPr>
                <a:spLocks/>
              </p:cNvSpPr>
              <p:nvPr/>
            </p:nvSpPr>
            <p:spPr bwMode="auto">
              <a:xfrm>
                <a:off x="1466" y="2959"/>
                <a:ext cx="276" cy="82"/>
              </a:xfrm>
              <a:custGeom>
                <a:avLst/>
                <a:gdLst>
                  <a:gd name="T0" fmla="*/ 801 w 828"/>
                  <a:gd name="T1" fmla="*/ 227 h 244"/>
                  <a:gd name="T2" fmla="*/ 749 w 828"/>
                  <a:gd name="T3" fmla="*/ 210 h 244"/>
                  <a:gd name="T4" fmla="*/ 696 w 828"/>
                  <a:gd name="T5" fmla="*/ 194 h 244"/>
                  <a:gd name="T6" fmla="*/ 645 w 828"/>
                  <a:gd name="T7" fmla="*/ 178 h 244"/>
                  <a:gd name="T8" fmla="*/ 592 w 828"/>
                  <a:gd name="T9" fmla="*/ 164 h 244"/>
                  <a:gd name="T10" fmla="*/ 541 w 828"/>
                  <a:gd name="T11" fmla="*/ 149 h 244"/>
                  <a:gd name="T12" fmla="*/ 490 w 828"/>
                  <a:gd name="T13" fmla="*/ 135 h 244"/>
                  <a:gd name="T14" fmla="*/ 438 w 828"/>
                  <a:gd name="T15" fmla="*/ 121 h 244"/>
                  <a:gd name="T16" fmla="*/ 388 w 828"/>
                  <a:gd name="T17" fmla="*/ 108 h 244"/>
                  <a:gd name="T18" fmla="*/ 336 w 828"/>
                  <a:gd name="T19" fmla="*/ 94 h 244"/>
                  <a:gd name="T20" fmla="*/ 285 w 828"/>
                  <a:gd name="T21" fmla="*/ 79 h 244"/>
                  <a:gd name="T22" fmla="*/ 234 w 828"/>
                  <a:gd name="T23" fmla="*/ 66 h 244"/>
                  <a:gd name="T24" fmla="*/ 183 w 828"/>
                  <a:gd name="T25" fmla="*/ 52 h 244"/>
                  <a:gd name="T26" fmla="*/ 132 w 828"/>
                  <a:gd name="T27" fmla="*/ 38 h 244"/>
                  <a:gd name="T28" fmla="*/ 79 w 828"/>
                  <a:gd name="T29" fmla="*/ 23 h 244"/>
                  <a:gd name="T30" fmla="*/ 28 w 828"/>
                  <a:gd name="T31" fmla="*/ 8 h 244"/>
                  <a:gd name="T32" fmla="*/ 0 w 828"/>
                  <a:gd name="T33" fmla="*/ 8 h 244"/>
                  <a:gd name="T34" fmla="*/ 52 w 828"/>
                  <a:gd name="T35" fmla="*/ 23 h 244"/>
                  <a:gd name="T36" fmla="*/ 104 w 828"/>
                  <a:gd name="T37" fmla="*/ 38 h 244"/>
                  <a:gd name="T38" fmla="*/ 155 w 828"/>
                  <a:gd name="T39" fmla="*/ 53 h 244"/>
                  <a:gd name="T40" fmla="*/ 206 w 828"/>
                  <a:gd name="T41" fmla="*/ 67 h 244"/>
                  <a:gd name="T42" fmla="*/ 258 w 828"/>
                  <a:gd name="T43" fmla="*/ 81 h 244"/>
                  <a:gd name="T44" fmla="*/ 308 w 828"/>
                  <a:gd name="T45" fmla="*/ 95 h 244"/>
                  <a:gd name="T46" fmla="*/ 360 w 828"/>
                  <a:gd name="T47" fmla="*/ 108 h 244"/>
                  <a:gd name="T48" fmla="*/ 411 w 828"/>
                  <a:gd name="T49" fmla="*/ 122 h 244"/>
                  <a:gd name="T50" fmla="*/ 462 w 828"/>
                  <a:gd name="T51" fmla="*/ 136 h 244"/>
                  <a:gd name="T52" fmla="*/ 513 w 828"/>
                  <a:gd name="T53" fmla="*/ 150 h 244"/>
                  <a:gd name="T54" fmla="*/ 565 w 828"/>
                  <a:gd name="T55" fmla="*/ 164 h 244"/>
                  <a:gd name="T56" fmla="*/ 617 w 828"/>
                  <a:gd name="T57" fmla="*/ 179 h 244"/>
                  <a:gd name="T58" fmla="*/ 669 w 828"/>
                  <a:gd name="T59" fmla="*/ 194 h 244"/>
                  <a:gd name="T60" fmla="*/ 721 w 828"/>
                  <a:gd name="T61" fmla="*/ 209 h 244"/>
                  <a:gd name="T62" fmla="*/ 773 w 828"/>
                  <a:gd name="T63" fmla="*/ 226 h 244"/>
                  <a:gd name="T64" fmla="*/ 825 w 828"/>
                  <a:gd name="T65"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8" h="244">
                    <a:moveTo>
                      <a:pt x="828" y="236"/>
                    </a:moveTo>
                    <a:lnTo>
                      <a:pt x="801" y="227"/>
                    </a:lnTo>
                    <a:lnTo>
                      <a:pt x="775" y="218"/>
                    </a:lnTo>
                    <a:lnTo>
                      <a:pt x="749" y="210"/>
                    </a:lnTo>
                    <a:lnTo>
                      <a:pt x="723" y="201"/>
                    </a:lnTo>
                    <a:lnTo>
                      <a:pt x="696" y="194"/>
                    </a:lnTo>
                    <a:lnTo>
                      <a:pt x="671" y="186"/>
                    </a:lnTo>
                    <a:lnTo>
                      <a:pt x="645" y="178"/>
                    </a:lnTo>
                    <a:lnTo>
                      <a:pt x="619" y="171"/>
                    </a:lnTo>
                    <a:lnTo>
                      <a:pt x="592" y="164"/>
                    </a:lnTo>
                    <a:lnTo>
                      <a:pt x="567" y="156"/>
                    </a:lnTo>
                    <a:lnTo>
                      <a:pt x="541" y="149"/>
                    </a:lnTo>
                    <a:lnTo>
                      <a:pt x="516" y="142"/>
                    </a:lnTo>
                    <a:lnTo>
                      <a:pt x="490" y="135"/>
                    </a:lnTo>
                    <a:lnTo>
                      <a:pt x="464" y="128"/>
                    </a:lnTo>
                    <a:lnTo>
                      <a:pt x="438" y="121"/>
                    </a:lnTo>
                    <a:lnTo>
                      <a:pt x="413" y="114"/>
                    </a:lnTo>
                    <a:lnTo>
                      <a:pt x="388" y="108"/>
                    </a:lnTo>
                    <a:lnTo>
                      <a:pt x="362" y="101"/>
                    </a:lnTo>
                    <a:lnTo>
                      <a:pt x="336" y="94"/>
                    </a:lnTo>
                    <a:lnTo>
                      <a:pt x="311" y="87"/>
                    </a:lnTo>
                    <a:lnTo>
                      <a:pt x="285" y="79"/>
                    </a:lnTo>
                    <a:lnTo>
                      <a:pt x="260" y="73"/>
                    </a:lnTo>
                    <a:lnTo>
                      <a:pt x="234" y="66"/>
                    </a:lnTo>
                    <a:lnTo>
                      <a:pt x="208" y="59"/>
                    </a:lnTo>
                    <a:lnTo>
                      <a:pt x="183" y="52"/>
                    </a:lnTo>
                    <a:lnTo>
                      <a:pt x="157" y="45"/>
                    </a:lnTo>
                    <a:lnTo>
                      <a:pt x="132" y="38"/>
                    </a:lnTo>
                    <a:lnTo>
                      <a:pt x="106" y="31"/>
                    </a:lnTo>
                    <a:lnTo>
                      <a:pt x="79" y="23"/>
                    </a:lnTo>
                    <a:lnTo>
                      <a:pt x="54" y="16"/>
                    </a:lnTo>
                    <a:lnTo>
                      <a:pt x="28" y="8"/>
                    </a:lnTo>
                    <a:lnTo>
                      <a:pt x="3" y="0"/>
                    </a:lnTo>
                    <a:lnTo>
                      <a:pt x="0" y="8"/>
                    </a:lnTo>
                    <a:lnTo>
                      <a:pt x="26" y="16"/>
                    </a:lnTo>
                    <a:lnTo>
                      <a:pt x="52" y="23"/>
                    </a:lnTo>
                    <a:lnTo>
                      <a:pt x="77" y="31"/>
                    </a:lnTo>
                    <a:lnTo>
                      <a:pt x="104" y="38"/>
                    </a:lnTo>
                    <a:lnTo>
                      <a:pt x="129" y="46"/>
                    </a:lnTo>
                    <a:lnTo>
                      <a:pt x="155" y="53"/>
                    </a:lnTo>
                    <a:lnTo>
                      <a:pt x="181" y="60"/>
                    </a:lnTo>
                    <a:lnTo>
                      <a:pt x="206" y="67"/>
                    </a:lnTo>
                    <a:lnTo>
                      <a:pt x="232" y="74"/>
                    </a:lnTo>
                    <a:lnTo>
                      <a:pt x="258" y="81"/>
                    </a:lnTo>
                    <a:lnTo>
                      <a:pt x="283" y="87"/>
                    </a:lnTo>
                    <a:lnTo>
                      <a:pt x="308" y="95"/>
                    </a:lnTo>
                    <a:lnTo>
                      <a:pt x="334" y="102"/>
                    </a:lnTo>
                    <a:lnTo>
                      <a:pt x="360" y="108"/>
                    </a:lnTo>
                    <a:lnTo>
                      <a:pt x="386" y="116"/>
                    </a:lnTo>
                    <a:lnTo>
                      <a:pt x="411" y="122"/>
                    </a:lnTo>
                    <a:lnTo>
                      <a:pt x="436" y="129"/>
                    </a:lnTo>
                    <a:lnTo>
                      <a:pt x="462" y="136"/>
                    </a:lnTo>
                    <a:lnTo>
                      <a:pt x="488" y="143"/>
                    </a:lnTo>
                    <a:lnTo>
                      <a:pt x="513" y="150"/>
                    </a:lnTo>
                    <a:lnTo>
                      <a:pt x="539" y="157"/>
                    </a:lnTo>
                    <a:lnTo>
                      <a:pt x="565" y="164"/>
                    </a:lnTo>
                    <a:lnTo>
                      <a:pt x="590" y="171"/>
                    </a:lnTo>
                    <a:lnTo>
                      <a:pt x="617" y="179"/>
                    </a:lnTo>
                    <a:lnTo>
                      <a:pt x="642" y="186"/>
                    </a:lnTo>
                    <a:lnTo>
                      <a:pt x="669" y="194"/>
                    </a:lnTo>
                    <a:lnTo>
                      <a:pt x="694" y="201"/>
                    </a:lnTo>
                    <a:lnTo>
                      <a:pt x="721" y="209"/>
                    </a:lnTo>
                    <a:lnTo>
                      <a:pt x="747" y="218"/>
                    </a:lnTo>
                    <a:lnTo>
                      <a:pt x="773" y="226"/>
                    </a:lnTo>
                    <a:lnTo>
                      <a:pt x="799" y="235"/>
                    </a:lnTo>
                    <a:lnTo>
                      <a:pt x="825" y="244"/>
                    </a:lnTo>
                    <a:lnTo>
                      <a:pt x="828" y="236"/>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31" name="Freeform 539">
                <a:extLst>
                  <a:ext uri="{FF2B5EF4-FFF2-40B4-BE49-F238E27FC236}">
                    <a16:creationId xmlns:a16="http://schemas.microsoft.com/office/drawing/2014/main" id="{D8B00C0A-DD00-2F45-7553-2FDFCE1767FB}"/>
                  </a:ext>
                </a:extLst>
              </p:cNvPr>
              <p:cNvSpPr>
                <a:spLocks/>
              </p:cNvSpPr>
              <p:nvPr/>
            </p:nvSpPr>
            <p:spPr bwMode="auto">
              <a:xfrm>
                <a:off x="1742" y="3003"/>
                <a:ext cx="169" cy="45"/>
              </a:xfrm>
              <a:custGeom>
                <a:avLst/>
                <a:gdLst>
                  <a:gd name="T0" fmla="*/ 489 w 507"/>
                  <a:gd name="T1" fmla="*/ 9 h 135"/>
                  <a:gd name="T2" fmla="*/ 462 w 507"/>
                  <a:gd name="T3" fmla="*/ 26 h 135"/>
                  <a:gd name="T4" fmla="*/ 434 w 507"/>
                  <a:gd name="T5" fmla="*/ 43 h 135"/>
                  <a:gd name="T6" fmla="*/ 405 w 507"/>
                  <a:gd name="T7" fmla="*/ 58 h 135"/>
                  <a:gd name="T8" fmla="*/ 374 w 507"/>
                  <a:gd name="T9" fmla="*/ 72 h 135"/>
                  <a:gd name="T10" fmla="*/ 342 w 507"/>
                  <a:gd name="T11" fmla="*/ 84 h 135"/>
                  <a:gd name="T12" fmla="*/ 311 w 507"/>
                  <a:gd name="T13" fmla="*/ 96 h 135"/>
                  <a:gd name="T14" fmla="*/ 279 w 507"/>
                  <a:gd name="T15" fmla="*/ 106 h 135"/>
                  <a:gd name="T16" fmla="*/ 245 w 507"/>
                  <a:gd name="T17" fmla="*/ 114 h 135"/>
                  <a:gd name="T18" fmla="*/ 213 w 507"/>
                  <a:gd name="T19" fmla="*/ 121 h 135"/>
                  <a:gd name="T20" fmla="*/ 180 w 507"/>
                  <a:gd name="T21" fmla="*/ 125 h 135"/>
                  <a:gd name="T22" fmla="*/ 147 w 507"/>
                  <a:gd name="T23" fmla="*/ 127 h 135"/>
                  <a:gd name="T24" fmla="*/ 113 w 507"/>
                  <a:gd name="T25" fmla="*/ 127 h 135"/>
                  <a:gd name="T26" fmla="*/ 82 w 507"/>
                  <a:gd name="T27" fmla="*/ 124 h 135"/>
                  <a:gd name="T28" fmla="*/ 49 w 507"/>
                  <a:gd name="T29" fmla="*/ 119 h 135"/>
                  <a:gd name="T30" fmla="*/ 19 w 507"/>
                  <a:gd name="T31" fmla="*/ 112 h 135"/>
                  <a:gd name="T32" fmla="*/ 0 w 507"/>
                  <a:gd name="T33" fmla="*/ 115 h 135"/>
                  <a:gd name="T34" fmla="*/ 32 w 507"/>
                  <a:gd name="T35" fmla="*/ 124 h 135"/>
                  <a:gd name="T36" fmla="*/ 64 w 507"/>
                  <a:gd name="T37" fmla="*/ 130 h 135"/>
                  <a:gd name="T38" fmla="*/ 97 w 507"/>
                  <a:gd name="T39" fmla="*/ 134 h 135"/>
                  <a:gd name="T40" fmla="*/ 130 w 507"/>
                  <a:gd name="T41" fmla="*/ 135 h 135"/>
                  <a:gd name="T42" fmla="*/ 164 w 507"/>
                  <a:gd name="T43" fmla="*/ 134 h 135"/>
                  <a:gd name="T44" fmla="*/ 197 w 507"/>
                  <a:gd name="T45" fmla="*/ 130 h 135"/>
                  <a:gd name="T46" fmla="*/ 230 w 507"/>
                  <a:gd name="T47" fmla="*/ 125 h 135"/>
                  <a:gd name="T48" fmla="*/ 265 w 507"/>
                  <a:gd name="T49" fmla="*/ 118 h 135"/>
                  <a:gd name="T50" fmla="*/ 297 w 507"/>
                  <a:gd name="T51" fmla="*/ 109 h 135"/>
                  <a:gd name="T52" fmla="*/ 329 w 507"/>
                  <a:gd name="T53" fmla="*/ 98 h 135"/>
                  <a:gd name="T54" fmla="*/ 361 w 507"/>
                  <a:gd name="T55" fmla="*/ 85 h 135"/>
                  <a:gd name="T56" fmla="*/ 393 w 507"/>
                  <a:gd name="T57" fmla="*/ 71 h 135"/>
                  <a:gd name="T58" fmla="*/ 423 w 507"/>
                  <a:gd name="T59" fmla="*/ 57 h 135"/>
                  <a:gd name="T60" fmla="*/ 452 w 507"/>
                  <a:gd name="T61" fmla="*/ 41 h 135"/>
                  <a:gd name="T62" fmla="*/ 480 w 507"/>
                  <a:gd name="T63" fmla="*/ 25 h 135"/>
                  <a:gd name="T64" fmla="*/ 507 w 507"/>
                  <a:gd name="T65"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7" h="135">
                    <a:moveTo>
                      <a:pt x="502" y="0"/>
                    </a:moveTo>
                    <a:lnTo>
                      <a:pt x="489" y="9"/>
                    </a:lnTo>
                    <a:lnTo>
                      <a:pt x="475" y="18"/>
                    </a:lnTo>
                    <a:lnTo>
                      <a:pt x="462" y="26"/>
                    </a:lnTo>
                    <a:lnTo>
                      <a:pt x="448" y="35"/>
                    </a:lnTo>
                    <a:lnTo>
                      <a:pt x="434" y="43"/>
                    </a:lnTo>
                    <a:lnTo>
                      <a:pt x="420" y="50"/>
                    </a:lnTo>
                    <a:lnTo>
                      <a:pt x="405" y="58"/>
                    </a:lnTo>
                    <a:lnTo>
                      <a:pt x="390" y="65"/>
                    </a:lnTo>
                    <a:lnTo>
                      <a:pt x="374" y="72"/>
                    </a:lnTo>
                    <a:lnTo>
                      <a:pt x="358" y="78"/>
                    </a:lnTo>
                    <a:lnTo>
                      <a:pt x="342" y="84"/>
                    </a:lnTo>
                    <a:lnTo>
                      <a:pt x="327" y="91"/>
                    </a:lnTo>
                    <a:lnTo>
                      <a:pt x="311" y="96"/>
                    </a:lnTo>
                    <a:lnTo>
                      <a:pt x="295" y="102"/>
                    </a:lnTo>
                    <a:lnTo>
                      <a:pt x="279" y="106"/>
                    </a:lnTo>
                    <a:lnTo>
                      <a:pt x="263" y="110"/>
                    </a:lnTo>
                    <a:lnTo>
                      <a:pt x="245" y="114"/>
                    </a:lnTo>
                    <a:lnTo>
                      <a:pt x="230" y="117"/>
                    </a:lnTo>
                    <a:lnTo>
                      <a:pt x="213" y="121"/>
                    </a:lnTo>
                    <a:lnTo>
                      <a:pt x="196" y="123"/>
                    </a:lnTo>
                    <a:lnTo>
                      <a:pt x="180" y="125"/>
                    </a:lnTo>
                    <a:lnTo>
                      <a:pt x="164" y="126"/>
                    </a:lnTo>
                    <a:lnTo>
                      <a:pt x="147" y="127"/>
                    </a:lnTo>
                    <a:lnTo>
                      <a:pt x="130" y="127"/>
                    </a:lnTo>
                    <a:lnTo>
                      <a:pt x="113" y="127"/>
                    </a:lnTo>
                    <a:lnTo>
                      <a:pt x="98" y="126"/>
                    </a:lnTo>
                    <a:lnTo>
                      <a:pt x="82" y="124"/>
                    </a:lnTo>
                    <a:lnTo>
                      <a:pt x="66" y="122"/>
                    </a:lnTo>
                    <a:lnTo>
                      <a:pt x="49" y="119"/>
                    </a:lnTo>
                    <a:lnTo>
                      <a:pt x="34" y="116"/>
                    </a:lnTo>
                    <a:lnTo>
                      <a:pt x="19" y="112"/>
                    </a:lnTo>
                    <a:lnTo>
                      <a:pt x="2" y="107"/>
                    </a:lnTo>
                    <a:lnTo>
                      <a:pt x="0" y="115"/>
                    </a:lnTo>
                    <a:lnTo>
                      <a:pt x="17" y="120"/>
                    </a:lnTo>
                    <a:lnTo>
                      <a:pt x="32" y="124"/>
                    </a:lnTo>
                    <a:lnTo>
                      <a:pt x="48" y="127"/>
                    </a:lnTo>
                    <a:lnTo>
                      <a:pt x="64" y="130"/>
                    </a:lnTo>
                    <a:lnTo>
                      <a:pt x="81" y="132"/>
                    </a:lnTo>
                    <a:lnTo>
                      <a:pt x="97" y="134"/>
                    </a:lnTo>
                    <a:lnTo>
                      <a:pt x="113" y="135"/>
                    </a:lnTo>
                    <a:lnTo>
                      <a:pt x="130" y="135"/>
                    </a:lnTo>
                    <a:lnTo>
                      <a:pt x="147" y="135"/>
                    </a:lnTo>
                    <a:lnTo>
                      <a:pt x="164" y="134"/>
                    </a:lnTo>
                    <a:lnTo>
                      <a:pt x="181" y="132"/>
                    </a:lnTo>
                    <a:lnTo>
                      <a:pt x="197" y="130"/>
                    </a:lnTo>
                    <a:lnTo>
                      <a:pt x="214" y="128"/>
                    </a:lnTo>
                    <a:lnTo>
                      <a:pt x="230" y="125"/>
                    </a:lnTo>
                    <a:lnTo>
                      <a:pt x="247" y="122"/>
                    </a:lnTo>
                    <a:lnTo>
                      <a:pt x="265" y="118"/>
                    </a:lnTo>
                    <a:lnTo>
                      <a:pt x="281" y="113"/>
                    </a:lnTo>
                    <a:lnTo>
                      <a:pt x="297" y="109"/>
                    </a:lnTo>
                    <a:lnTo>
                      <a:pt x="313" y="104"/>
                    </a:lnTo>
                    <a:lnTo>
                      <a:pt x="329" y="98"/>
                    </a:lnTo>
                    <a:lnTo>
                      <a:pt x="346" y="93"/>
                    </a:lnTo>
                    <a:lnTo>
                      <a:pt x="361" y="85"/>
                    </a:lnTo>
                    <a:lnTo>
                      <a:pt x="377" y="79"/>
                    </a:lnTo>
                    <a:lnTo>
                      <a:pt x="393" y="71"/>
                    </a:lnTo>
                    <a:lnTo>
                      <a:pt x="408" y="64"/>
                    </a:lnTo>
                    <a:lnTo>
                      <a:pt x="423" y="57"/>
                    </a:lnTo>
                    <a:lnTo>
                      <a:pt x="437" y="49"/>
                    </a:lnTo>
                    <a:lnTo>
                      <a:pt x="452" y="41"/>
                    </a:lnTo>
                    <a:lnTo>
                      <a:pt x="466" y="33"/>
                    </a:lnTo>
                    <a:lnTo>
                      <a:pt x="480" y="25"/>
                    </a:lnTo>
                    <a:lnTo>
                      <a:pt x="493" y="16"/>
                    </a:lnTo>
                    <a:lnTo>
                      <a:pt x="507" y="7"/>
                    </a:lnTo>
                    <a:lnTo>
                      <a:pt x="502" y="0"/>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32" name="Freeform 540">
                <a:extLst>
                  <a:ext uri="{FF2B5EF4-FFF2-40B4-BE49-F238E27FC236}">
                    <a16:creationId xmlns:a16="http://schemas.microsoft.com/office/drawing/2014/main" id="{4F53A368-A23E-D689-615B-4B8CCAB442C7}"/>
                  </a:ext>
                </a:extLst>
              </p:cNvPr>
              <p:cNvSpPr>
                <a:spLocks/>
              </p:cNvSpPr>
              <p:nvPr/>
            </p:nvSpPr>
            <p:spPr bwMode="auto">
              <a:xfrm>
                <a:off x="1909" y="2960"/>
                <a:ext cx="48" cy="45"/>
              </a:xfrm>
              <a:custGeom>
                <a:avLst/>
                <a:gdLst>
                  <a:gd name="T0" fmla="*/ 140 w 144"/>
                  <a:gd name="T1" fmla="*/ 0 h 134"/>
                  <a:gd name="T2" fmla="*/ 140 w 144"/>
                  <a:gd name="T3" fmla="*/ 0 h 134"/>
                  <a:gd name="T4" fmla="*/ 125 w 144"/>
                  <a:gd name="T5" fmla="*/ 1 h 134"/>
                  <a:gd name="T6" fmla="*/ 113 w 144"/>
                  <a:gd name="T7" fmla="*/ 4 h 134"/>
                  <a:gd name="T8" fmla="*/ 102 w 144"/>
                  <a:gd name="T9" fmla="*/ 9 h 134"/>
                  <a:gd name="T10" fmla="*/ 91 w 144"/>
                  <a:gd name="T11" fmla="*/ 15 h 134"/>
                  <a:gd name="T12" fmla="*/ 83 w 144"/>
                  <a:gd name="T13" fmla="*/ 23 h 134"/>
                  <a:gd name="T14" fmla="*/ 75 w 144"/>
                  <a:gd name="T15" fmla="*/ 30 h 134"/>
                  <a:gd name="T16" fmla="*/ 67 w 144"/>
                  <a:gd name="T17" fmla="*/ 40 h 134"/>
                  <a:gd name="T18" fmla="*/ 61 w 144"/>
                  <a:gd name="T19" fmla="*/ 50 h 134"/>
                  <a:gd name="T20" fmla="*/ 54 w 144"/>
                  <a:gd name="T21" fmla="*/ 60 h 134"/>
                  <a:gd name="T22" fmla="*/ 48 w 144"/>
                  <a:gd name="T23" fmla="*/ 70 h 134"/>
                  <a:gd name="T24" fmla="*/ 41 w 144"/>
                  <a:gd name="T25" fmla="*/ 81 h 134"/>
                  <a:gd name="T26" fmla="*/ 34 w 144"/>
                  <a:gd name="T27" fmla="*/ 93 h 134"/>
                  <a:gd name="T28" fmla="*/ 27 w 144"/>
                  <a:gd name="T29" fmla="*/ 103 h 134"/>
                  <a:gd name="T30" fmla="*/ 19 w 144"/>
                  <a:gd name="T31" fmla="*/ 111 h 134"/>
                  <a:gd name="T32" fmla="*/ 11 w 144"/>
                  <a:gd name="T33" fmla="*/ 120 h 134"/>
                  <a:gd name="T34" fmla="*/ 0 w 144"/>
                  <a:gd name="T35" fmla="*/ 127 h 134"/>
                  <a:gd name="T36" fmla="*/ 6 w 144"/>
                  <a:gd name="T37" fmla="*/ 134 h 134"/>
                  <a:gd name="T38" fmla="*/ 16 w 144"/>
                  <a:gd name="T39" fmla="*/ 125 h 134"/>
                  <a:gd name="T40" fmla="*/ 25 w 144"/>
                  <a:gd name="T41" fmla="*/ 116 h 134"/>
                  <a:gd name="T42" fmla="*/ 33 w 144"/>
                  <a:gd name="T43" fmla="*/ 107 h 134"/>
                  <a:gd name="T44" fmla="*/ 41 w 144"/>
                  <a:gd name="T45" fmla="*/ 97 h 134"/>
                  <a:gd name="T46" fmla="*/ 48 w 144"/>
                  <a:gd name="T47" fmla="*/ 85 h 134"/>
                  <a:gd name="T48" fmla="*/ 54 w 144"/>
                  <a:gd name="T49" fmla="*/ 75 h 134"/>
                  <a:gd name="T50" fmla="*/ 61 w 144"/>
                  <a:gd name="T51" fmla="*/ 64 h 134"/>
                  <a:gd name="T52" fmla="*/ 67 w 144"/>
                  <a:gd name="T53" fmla="*/ 54 h 134"/>
                  <a:gd name="T54" fmla="*/ 74 w 144"/>
                  <a:gd name="T55" fmla="*/ 45 h 134"/>
                  <a:gd name="T56" fmla="*/ 80 w 144"/>
                  <a:gd name="T57" fmla="*/ 36 h 134"/>
                  <a:gd name="T58" fmla="*/ 88 w 144"/>
                  <a:gd name="T59" fmla="*/ 28 h 134"/>
                  <a:gd name="T60" fmla="*/ 96 w 144"/>
                  <a:gd name="T61" fmla="*/ 21 h 134"/>
                  <a:gd name="T62" fmla="*/ 105 w 144"/>
                  <a:gd name="T63" fmla="*/ 15 h 134"/>
                  <a:gd name="T64" fmla="*/ 115 w 144"/>
                  <a:gd name="T65" fmla="*/ 11 h 134"/>
                  <a:gd name="T66" fmla="*/ 126 w 144"/>
                  <a:gd name="T67" fmla="*/ 9 h 134"/>
                  <a:gd name="T68" fmla="*/ 140 w 144"/>
                  <a:gd name="T69" fmla="*/ 8 h 134"/>
                  <a:gd name="T70" fmla="*/ 139 w 144"/>
                  <a:gd name="T71" fmla="*/ 8 h 134"/>
                  <a:gd name="T72" fmla="*/ 140 w 144"/>
                  <a:gd name="T73" fmla="*/ 8 h 134"/>
                  <a:gd name="T74" fmla="*/ 142 w 144"/>
                  <a:gd name="T75" fmla="*/ 6 h 134"/>
                  <a:gd name="T76" fmla="*/ 144 w 144"/>
                  <a:gd name="T77" fmla="*/ 4 h 134"/>
                  <a:gd name="T78" fmla="*/ 142 w 144"/>
                  <a:gd name="T79" fmla="*/ 1 h 134"/>
                  <a:gd name="T80" fmla="*/ 140 w 144"/>
                  <a:gd name="T8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34">
                    <a:moveTo>
                      <a:pt x="140" y="0"/>
                    </a:moveTo>
                    <a:lnTo>
                      <a:pt x="140" y="0"/>
                    </a:lnTo>
                    <a:lnTo>
                      <a:pt x="125" y="1"/>
                    </a:lnTo>
                    <a:lnTo>
                      <a:pt x="113" y="4"/>
                    </a:lnTo>
                    <a:lnTo>
                      <a:pt x="102" y="9"/>
                    </a:lnTo>
                    <a:lnTo>
                      <a:pt x="91" y="15"/>
                    </a:lnTo>
                    <a:lnTo>
                      <a:pt x="83" y="23"/>
                    </a:lnTo>
                    <a:lnTo>
                      <a:pt x="75" y="30"/>
                    </a:lnTo>
                    <a:lnTo>
                      <a:pt x="67" y="40"/>
                    </a:lnTo>
                    <a:lnTo>
                      <a:pt x="61" y="50"/>
                    </a:lnTo>
                    <a:lnTo>
                      <a:pt x="54" y="60"/>
                    </a:lnTo>
                    <a:lnTo>
                      <a:pt x="48" y="70"/>
                    </a:lnTo>
                    <a:lnTo>
                      <a:pt x="41" y="81"/>
                    </a:lnTo>
                    <a:lnTo>
                      <a:pt x="34" y="93"/>
                    </a:lnTo>
                    <a:lnTo>
                      <a:pt x="27" y="103"/>
                    </a:lnTo>
                    <a:lnTo>
                      <a:pt x="19" y="111"/>
                    </a:lnTo>
                    <a:lnTo>
                      <a:pt x="11" y="120"/>
                    </a:lnTo>
                    <a:lnTo>
                      <a:pt x="0" y="127"/>
                    </a:lnTo>
                    <a:lnTo>
                      <a:pt x="6" y="134"/>
                    </a:lnTo>
                    <a:lnTo>
                      <a:pt x="16" y="125"/>
                    </a:lnTo>
                    <a:lnTo>
                      <a:pt x="25" y="116"/>
                    </a:lnTo>
                    <a:lnTo>
                      <a:pt x="33" y="107"/>
                    </a:lnTo>
                    <a:lnTo>
                      <a:pt x="41" y="97"/>
                    </a:lnTo>
                    <a:lnTo>
                      <a:pt x="48" y="85"/>
                    </a:lnTo>
                    <a:lnTo>
                      <a:pt x="54" y="75"/>
                    </a:lnTo>
                    <a:lnTo>
                      <a:pt x="61" y="64"/>
                    </a:lnTo>
                    <a:lnTo>
                      <a:pt x="67" y="54"/>
                    </a:lnTo>
                    <a:lnTo>
                      <a:pt x="74" y="45"/>
                    </a:lnTo>
                    <a:lnTo>
                      <a:pt x="80" y="36"/>
                    </a:lnTo>
                    <a:lnTo>
                      <a:pt x="88" y="28"/>
                    </a:lnTo>
                    <a:lnTo>
                      <a:pt x="96" y="21"/>
                    </a:lnTo>
                    <a:lnTo>
                      <a:pt x="105" y="15"/>
                    </a:lnTo>
                    <a:lnTo>
                      <a:pt x="115" y="11"/>
                    </a:lnTo>
                    <a:lnTo>
                      <a:pt x="126" y="9"/>
                    </a:lnTo>
                    <a:lnTo>
                      <a:pt x="140" y="8"/>
                    </a:lnTo>
                    <a:lnTo>
                      <a:pt x="139" y="8"/>
                    </a:lnTo>
                    <a:lnTo>
                      <a:pt x="140" y="8"/>
                    </a:lnTo>
                    <a:lnTo>
                      <a:pt x="142" y="6"/>
                    </a:lnTo>
                    <a:lnTo>
                      <a:pt x="144" y="4"/>
                    </a:lnTo>
                    <a:lnTo>
                      <a:pt x="142" y="1"/>
                    </a:lnTo>
                    <a:lnTo>
                      <a:pt x="140" y="0"/>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33" name="Freeform 541">
                <a:extLst>
                  <a:ext uri="{FF2B5EF4-FFF2-40B4-BE49-F238E27FC236}">
                    <a16:creationId xmlns:a16="http://schemas.microsoft.com/office/drawing/2014/main" id="{C68997BC-249D-CCE2-A141-FF5637AABBEB}"/>
                  </a:ext>
                </a:extLst>
              </p:cNvPr>
              <p:cNvSpPr>
                <a:spLocks/>
              </p:cNvSpPr>
              <p:nvPr/>
            </p:nvSpPr>
            <p:spPr bwMode="auto">
              <a:xfrm>
                <a:off x="1955" y="2960"/>
                <a:ext cx="16" cy="11"/>
              </a:xfrm>
              <a:custGeom>
                <a:avLst/>
                <a:gdLst>
                  <a:gd name="T0" fmla="*/ 49 w 49"/>
                  <a:gd name="T1" fmla="*/ 33 h 34"/>
                  <a:gd name="T2" fmla="*/ 45 w 49"/>
                  <a:gd name="T3" fmla="*/ 24 h 34"/>
                  <a:gd name="T4" fmla="*/ 42 w 49"/>
                  <a:gd name="T5" fmla="*/ 17 h 34"/>
                  <a:gd name="T6" fmla="*/ 36 w 49"/>
                  <a:gd name="T7" fmla="*/ 11 h 34"/>
                  <a:gd name="T8" fmla="*/ 30 w 49"/>
                  <a:gd name="T9" fmla="*/ 7 h 34"/>
                  <a:gd name="T10" fmla="*/ 24 w 49"/>
                  <a:gd name="T11" fmla="*/ 4 h 34"/>
                  <a:gd name="T12" fmla="*/ 17 w 49"/>
                  <a:gd name="T13" fmla="*/ 2 h 34"/>
                  <a:gd name="T14" fmla="*/ 9 w 49"/>
                  <a:gd name="T15" fmla="*/ 2 h 34"/>
                  <a:gd name="T16" fmla="*/ 1 w 49"/>
                  <a:gd name="T17" fmla="*/ 0 h 34"/>
                  <a:gd name="T18" fmla="*/ 0 w 49"/>
                  <a:gd name="T19" fmla="*/ 8 h 34"/>
                  <a:gd name="T20" fmla="*/ 8 w 49"/>
                  <a:gd name="T21" fmla="*/ 9 h 34"/>
                  <a:gd name="T22" fmla="*/ 15 w 49"/>
                  <a:gd name="T23" fmla="*/ 10 h 34"/>
                  <a:gd name="T24" fmla="*/ 22 w 49"/>
                  <a:gd name="T25" fmla="*/ 11 h 34"/>
                  <a:gd name="T26" fmla="*/ 27 w 49"/>
                  <a:gd name="T27" fmla="*/ 14 h 34"/>
                  <a:gd name="T28" fmla="*/ 32 w 49"/>
                  <a:gd name="T29" fmla="*/ 17 h 34"/>
                  <a:gd name="T30" fmla="*/ 35 w 49"/>
                  <a:gd name="T31" fmla="*/ 21 h 34"/>
                  <a:gd name="T32" fmla="*/ 39 w 49"/>
                  <a:gd name="T33" fmla="*/ 27 h 34"/>
                  <a:gd name="T34" fmla="*/ 41 w 49"/>
                  <a:gd name="T35" fmla="*/ 34 h 34"/>
                  <a:gd name="T36" fmla="*/ 49 w 49"/>
                  <a:gd name="T3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34">
                    <a:moveTo>
                      <a:pt x="49" y="33"/>
                    </a:moveTo>
                    <a:lnTo>
                      <a:pt x="45" y="24"/>
                    </a:lnTo>
                    <a:lnTo>
                      <a:pt x="42" y="17"/>
                    </a:lnTo>
                    <a:lnTo>
                      <a:pt x="36" y="11"/>
                    </a:lnTo>
                    <a:lnTo>
                      <a:pt x="30" y="7"/>
                    </a:lnTo>
                    <a:lnTo>
                      <a:pt x="24" y="4"/>
                    </a:lnTo>
                    <a:lnTo>
                      <a:pt x="17" y="2"/>
                    </a:lnTo>
                    <a:lnTo>
                      <a:pt x="9" y="2"/>
                    </a:lnTo>
                    <a:lnTo>
                      <a:pt x="1" y="0"/>
                    </a:lnTo>
                    <a:lnTo>
                      <a:pt x="0" y="8"/>
                    </a:lnTo>
                    <a:lnTo>
                      <a:pt x="8" y="9"/>
                    </a:lnTo>
                    <a:lnTo>
                      <a:pt x="15" y="10"/>
                    </a:lnTo>
                    <a:lnTo>
                      <a:pt x="22" y="11"/>
                    </a:lnTo>
                    <a:lnTo>
                      <a:pt x="27" y="14"/>
                    </a:lnTo>
                    <a:lnTo>
                      <a:pt x="32" y="17"/>
                    </a:lnTo>
                    <a:lnTo>
                      <a:pt x="35" y="21"/>
                    </a:lnTo>
                    <a:lnTo>
                      <a:pt x="39" y="27"/>
                    </a:lnTo>
                    <a:lnTo>
                      <a:pt x="41" y="34"/>
                    </a:lnTo>
                    <a:lnTo>
                      <a:pt x="49" y="33"/>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34" name="Freeform 542">
                <a:extLst>
                  <a:ext uri="{FF2B5EF4-FFF2-40B4-BE49-F238E27FC236}">
                    <a16:creationId xmlns:a16="http://schemas.microsoft.com/office/drawing/2014/main" id="{2D51A25A-B84C-EF0A-C50A-E9EA05CC19BE}"/>
                  </a:ext>
                </a:extLst>
              </p:cNvPr>
              <p:cNvSpPr>
                <a:spLocks/>
              </p:cNvSpPr>
              <p:nvPr/>
            </p:nvSpPr>
            <p:spPr bwMode="auto">
              <a:xfrm>
                <a:off x="1969" y="2971"/>
                <a:ext cx="19" cy="23"/>
              </a:xfrm>
              <a:custGeom>
                <a:avLst/>
                <a:gdLst>
                  <a:gd name="T0" fmla="*/ 58 w 58"/>
                  <a:gd name="T1" fmla="*/ 68 h 69"/>
                  <a:gd name="T2" fmla="*/ 55 w 58"/>
                  <a:gd name="T3" fmla="*/ 57 h 69"/>
                  <a:gd name="T4" fmla="*/ 50 w 58"/>
                  <a:gd name="T5" fmla="*/ 47 h 69"/>
                  <a:gd name="T6" fmla="*/ 42 w 58"/>
                  <a:gd name="T7" fmla="*/ 38 h 69"/>
                  <a:gd name="T8" fmla="*/ 33 w 58"/>
                  <a:gd name="T9" fmla="*/ 30 h 69"/>
                  <a:gd name="T10" fmla="*/ 25 w 58"/>
                  <a:gd name="T11" fmla="*/ 23 h 69"/>
                  <a:gd name="T12" fmla="*/ 17 w 58"/>
                  <a:gd name="T13" fmla="*/ 15 h 69"/>
                  <a:gd name="T14" fmla="*/ 11 w 58"/>
                  <a:gd name="T15" fmla="*/ 8 h 69"/>
                  <a:gd name="T16" fmla="*/ 8 w 58"/>
                  <a:gd name="T17" fmla="*/ 0 h 69"/>
                  <a:gd name="T18" fmla="*/ 0 w 58"/>
                  <a:gd name="T19" fmla="*/ 2 h 69"/>
                  <a:gd name="T20" fmla="*/ 5 w 58"/>
                  <a:gd name="T21" fmla="*/ 12 h 69"/>
                  <a:gd name="T22" fmla="*/ 11 w 58"/>
                  <a:gd name="T23" fmla="*/ 21 h 69"/>
                  <a:gd name="T24" fmla="*/ 19 w 58"/>
                  <a:gd name="T25" fmla="*/ 29 h 69"/>
                  <a:gd name="T26" fmla="*/ 28 w 58"/>
                  <a:gd name="T27" fmla="*/ 36 h 69"/>
                  <a:gd name="T28" fmla="*/ 36 w 58"/>
                  <a:gd name="T29" fmla="*/ 44 h 69"/>
                  <a:gd name="T30" fmla="*/ 43 w 58"/>
                  <a:gd name="T31" fmla="*/ 51 h 69"/>
                  <a:gd name="T32" fmla="*/ 49 w 58"/>
                  <a:gd name="T33" fmla="*/ 60 h 69"/>
                  <a:gd name="T34" fmla="*/ 51 w 58"/>
                  <a:gd name="T35" fmla="*/ 69 h 69"/>
                  <a:gd name="T36" fmla="*/ 58 w 58"/>
                  <a:gd name="T3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69">
                    <a:moveTo>
                      <a:pt x="58" y="68"/>
                    </a:moveTo>
                    <a:lnTo>
                      <a:pt x="55" y="57"/>
                    </a:lnTo>
                    <a:lnTo>
                      <a:pt x="50" y="47"/>
                    </a:lnTo>
                    <a:lnTo>
                      <a:pt x="42" y="38"/>
                    </a:lnTo>
                    <a:lnTo>
                      <a:pt x="33" y="30"/>
                    </a:lnTo>
                    <a:lnTo>
                      <a:pt x="25" y="23"/>
                    </a:lnTo>
                    <a:lnTo>
                      <a:pt x="17" y="15"/>
                    </a:lnTo>
                    <a:lnTo>
                      <a:pt x="11" y="8"/>
                    </a:lnTo>
                    <a:lnTo>
                      <a:pt x="8" y="0"/>
                    </a:lnTo>
                    <a:lnTo>
                      <a:pt x="0" y="2"/>
                    </a:lnTo>
                    <a:lnTo>
                      <a:pt x="5" y="12"/>
                    </a:lnTo>
                    <a:lnTo>
                      <a:pt x="11" y="21"/>
                    </a:lnTo>
                    <a:lnTo>
                      <a:pt x="19" y="29"/>
                    </a:lnTo>
                    <a:lnTo>
                      <a:pt x="28" y="36"/>
                    </a:lnTo>
                    <a:lnTo>
                      <a:pt x="36" y="44"/>
                    </a:lnTo>
                    <a:lnTo>
                      <a:pt x="43" y="51"/>
                    </a:lnTo>
                    <a:lnTo>
                      <a:pt x="49" y="60"/>
                    </a:lnTo>
                    <a:lnTo>
                      <a:pt x="51" y="69"/>
                    </a:lnTo>
                    <a:lnTo>
                      <a:pt x="58" y="68"/>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35" name="Freeform 543">
                <a:extLst>
                  <a:ext uri="{FF2B5EF4-FFF2-40B4-BE49-F238E27FC236}">
                    <a16:creationId xmlns:a16="http://schemas.microsoft.com/office/drawing/2014/main" id="{AF706E4B-2BAC-C031-D1EF-B3F0E518D9A1}"/>
                  </a:ext>
                </a:extLst>
              </p:cNvPr>
              <p:cNvSpPr>
                <a:spLocks/>
              </p:cNvSpPr>
              <p:nvPr/>
            </p:nvSpPr>
            <p:spPr bwMode="auto">
              <a:xfrm>
                <a:off x="1986" y="2994"/>
                <a:ext cx="17" cy="24"/>
              </a:xfrm>
              <a:custGeom>
                <a:avLst/>
                <a:gdLst>
                  <a:gd name="T0" fmla="*/ 52 w 52"/>
                  <a:gd name="T1" fmla="*/ 71 h 71"/>
                  <a:gd name="T2" fmla="*/ 50 w 52"/>
                  <a:gd name="T3" fmla="*/ 58 h 71"/>
                  <a:gd name="T4" fmla="*/ 44 w 52"/>
                  <a:gd name="T5" fmla="*/ 47 h 71"/>
                  <a:gd name="T6" fmla="*/ 37 w 52"/>
                  <a:gd name="T7" fmla="*/ 38 h 71"/>
                  <a:gd name="T8" fmla="*/ 29 w 52"/>
                  <a:gd name="T9" fmla="*/ 30 h 71"/>
                  <a:gd name="T10" fmla="*/ 22 w 52"/>
                  <a:gd name="T11" fmla="*/ 24 h 71"/>
                  <a:gd name="T12" fmla="*/ 15 w 52"/>
                  <a:gd name="T13" fmla="*/ 16 h 71"/>
                  <a:gd name="T14" fmla="*/ 9 w 52"/>
                  <a:gd name="T15" fmla="*/ 9 h 71"/>
                  <a:gd name="T16" fmla="*/ 7 w 52"/>
                  <a:gd name="T17" fmla="*/ 0 h 71"/>
                  <a:gd name="T18" fmla="*/ 0 w 52"/>
                  <a:gd name="T19" fmla="*/ 0 h 71"/>
                  <a:gd name="T20" fmla="*/ 2 w 52"/>
                  <a:gd name="T21" fmla="*/ 12 h 71"/>
                  <a:gd name="T22" fmla="*/ 8 w 52"/>
                  <a:gd name="T23" fmla="*/ 21 h 71"/>
                  <a:gd name="T24" fmla="*/ 15 w 52"/>
                  <a:gd name="T25" fmla="*/ 29 h 71"/>
                  <a:gd name="T26" fmla="*/ 24 w 52"/>
                  <a:gd name="T27" fmla="*/ 36 h 71"/>
                  <a:gd name="T28" fmla="*/ 31 w 52"/>
                  <a:gd name="T29" fmla="*/ 44 h 71"/>
                  <a:gd name="T30" fmla="*/ 37 w 52"/>
                  <a:gd name="T31" fmla="*/ 51 h 71"/>
                  <a:gd name="T32" fmla="*/ 42 w 52"/>
                  <a:gd name="T33" fmla="*/ 60 h 71"/>
                  <a:gd name="T34" fmla="*/ 44 w 52"/>
                  <a:gd name="T35" fmla="*/ 71 h 71"/>
                  <a:gd name="T36" fmla="*/ 52 w 52"/>
                  <a:gd name="T3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71">
                    <a:moveTo>
                      <a:pt x="52" y="71"/>
                    </a:moveTo>
                    <a:lnTo>
                      <a:pt x="50" y="58"/>
                    </a:lnTo>
                    <a:lnTo>
                      <a:pt x="44" y="47"/>
                    </a:lnTo>
                    <a:lnTo>
                      <a:pt x="37" y="38"/>
                    </a:lnTo>
                    <a:lnTo>
                      <a:pt x="29" y="30"/>
                    </a:lnTo>
                    <a:lnTo>
                      <a:pt x="22" y="24"/>
                    </a:lnTo>
                    <a:lnTo>
                      <a:pt x="15" y="16"/>
                    </a:lnTo>
                    <a:lnTo>
                      <a:pt x="9" y="9"/>
                    </a:lnTo>
                    <a:lnTo>
                      <a:pt x="7" y="0"/>
                    </a:lnTo>
                    <a:lnTo>
                      <a:pt x="0" y="0"/>
                    </a:lnTo>
                    <a:lnTo>
                      <a:pt x="2" y="12"/>
                    </a:lnTo>
                    <a:lnTo>
                      <a:pt x="8" y="21"/>
                    </a:lnTo>
                    <a:lnTo>
                      <a:pt x="15" y="29"/>
                    </a:lnTo>
                    <a:lnTo>
                      <a:pt x="24" y="36"/>
                    </a:lnTo>
                    <a:lnTo>
                      <a:pt x="31" y="44"/>
                    </a:lnTo>
                    <a:lnTo>
                      <a:pt x="37" y="51"/>
                    </a:lnTo>
                    <a:lnTo>
                      <a:pt x="42" y="60"/>
                    </a:lnTo>
                    <a:lnTo>
                      <a:pt x="44" y="71"/>
                    </a:lnTo>
                    <a:lnTo>
                      <a:pt x="52" y="71"/>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36" name="Freeform 544">
                <a:extLst>
                  <a:ext uri="{FF2B5EF4-FFF2-40B4-BE49-F238E27FC236}">
                    <a16:creationId xmlns:a16="http://schemas.microsoft.com/office/drawing/2014/main" id="{C1AB369C-7FEE-F437-2CEE-5F529F71BB69}"/>
                  </a:ext>
                </a:extLst>
              </p:cNvPr>
              <p:cNvSpPr>
                <a:spLocks/>
              </p:cNvSpPr>
              <p:nvPr/>
            </p:nvSpPr>
            <p:spPr bwMode="auto">
              <a:xfrm>
                <a:off x="2000" y="3018"/>
                <a:ext cx="19" cy="32"/>
              </a:xfrm>
              <a:custGeom>
                <a:avLst/>
                <a:gdLst>
                  <a:gd name="T0" fmla="*/ 56 w 56"/>
                  <a:gd name="T1" fmla="*/ 91 h 95"/>
                  <a:gd name="T2" fmla="*/ 55 w 56"/>
                  <a:gd name="T3" fmla="*/ 90 h 95"/>
                  <a:gd name="T4" fmla="*/ 53 w 56"/>
                  <a:gd name="T5" fmla="*/ 85 h 95"/>
                  <a:gd name="T6" fmla="*/ 50 w 56"/>
                  <a:gd name="T7" fmla="*/ 80 h 95"/>
                  <a:gd name="T8" fmla="*/ 47 w 56"/>
                  <a:gd name="T9" fmla="*/ 75 h 95"/>
                  <a:gd name="T10" fmla="*/ 42 w 56"/>
                  <a:gd name="T11" fmla="*/ 71 h 95"/>
                  <a:gd name="T12" fmla="*/ 39 w 56"/>
                  <a:gd name="T13" fmla="*/ 65 h 95"/>
                  <a:gd name="T14" fmla="*/ 35 w 56"/>
                  <a:gd name="T15" fmla="*/ 60 h 95"/>
                  <a:gd name="T16" fmla="*/ 31 w 56"/>
                  <a:gd name="T17" fmla="*/ 54 h 95"/>
                  <a:gd name="T18" fmla="*/ 27 w 56"/>
                  <a:gd name="T19" fmla="*/ 48 h 95"/>
                  <a:gd name="T20" fmla="*/ 23 w 56"/>
                  <a:gd name="T21" fmla="*/ 43 h 95"/>
                  <a:gd name="T22" fmla="*/ 20 w 56"/>
                  <a:gd name="T23" fmla="*/ 36 h 95"/>
                  <a:gd name="T24" fmla="*/ 17 w 56"/>
                  <a:gd name="T25" fmla="*/ 30 h 95"/>
                  <a:gd name="T26" fmla="*/ 14 w 56"/>
                  <a:gd name="T27" fmla="*/ 24 h 95"/>
                  <a:gd name="T28" fmla="*/ 12 w 56"/>
                  <a:gd name="T29" fmla="*/ 18 h 95"/>
                  <a:gd name="T30" fmla="*/ 10 w 56"/>
                  <a:gd name="T31" fmla="*/ 12 h 95"/>
                  <a:gd name="T32" fmla="*/ 9 w 56"/>
                  <a:gd name="T33" fmla="*/ 6 h 95"/>
                  <a:gd name="T34" fmla="*/ 8 w 56"/>
                  <a:gd name="T35" fmla="*/ 0 h 95"/>
                  <a:gd name="T36" fmla="*/ 0 w 56"/>
                  <a:gd name="T37" fmla="*/ 0 h 95"/>
                  <a:gd name="T38" fmla="*/ 1 w 56"/>
                  <a:gd name="T39" fmla="*/ 7 h 95"/>
                  <a:gd name="T40" fmla="*/ 2 w 56"/>
                  <a:gd name="T41" fmla="*/ 14 h 95"/>
                  <a:gd name="T42" fmla="*/ 4 w 56"/>
                  <a:gd name="T43" fmla="*/ 21 h 95"/>
                  <a:gd name="T44" fmla="*/ 7 w 56"/>
                  <a:gd name="T45" fmla="*/ 27 h 95"/>
                  <a:gd name="T46" fmla="*/ 10 w 56"/>
                  <a:gd name="T47" fmla="*/ 33 h 95"/>
                  <a:gd name="T48" fmla="*/ 14 w 56"/>
                  <a:gd name="T49" fmla="*/ 39 h 95"/>
                  <a:gd name="T50" fmla="*/ 17 w 56"/>
                  <a:gd name="T51" fmla="*/ 47 h 95"/>
                  <a:gd name="T52" fmla="*/ 21 w 56"/>
                  <a:gd name="T53" fmla="*/ 52 h 95"/>
                  <a:gd name="T54" fmla="*/ 25 w 56"/>
                  <a:gd name="T55" fmla="*/ 59 h 95"/>
                  <a:gd name="T56" fmla="*/ 29 w 56"/>
                  <a:gd name="T57" fmla="*/ 64 h 95"/>
                  <a:gd name="T58" fmla="*/ 32 w 56"/>
                  <a:gd name="T59" fmla="*/ 70 h 95"/>
                  <a:gd name="T60" fmla="*/ 36 w 56"/>
                  <a:gd name="T61" fmla="*/ 75 h 95"/>
                  <a:gd name="T62" fmla="*/ 40 w 56"/>
                  <a:gd name="T63" fmla="*/ 80 h 95"/>
                  <a:gd name="T64" fmla="*/ 44 w 56"/>
                  <a:gd name="T65" fmla="*/ 85 h 95"/>
                  <a:gd name="T66" fmla="*/ 46 w 56"/>
                  <a:gd name="T67" fmla="*/ 90 h 95"/>
                  <a:gd name="T68" fmla="*/ 49 w 56"/>
                  <a:gd name="T69" fmla="*/ 93 h 95"/>
                  <a:gd name="T70" fmla="*/ 48 w 56"/>
                  <a:gd name="T71" fmla="*/ 92 h 95"/>
                  <a:gd name="T72" fmla="*/ 49 w 56"/>
                  <a:gd name="T73" fmla="*/ 93 h 95"/>
                  <a:gd name="T74" fmla="*/ 51 w 56"/>
                  <a:gd name="T75" fmla="*/ 95 h 95"/>
                  <a:gd name="T76" fmla="*/ 54 w 56"/>
                  <a:gd name="T77" fmla="*/ 95 h 95"/>
                  <a:gd name="T78" fmla="*/ 55 w 56"/>
                  <a:gd name="T79" fmla="*/ 93 h 95"/>
                  <a:gd name="T80" fmla="*/ 55 w 56"/>
                  <a:gd name="T81" fmla="*/ 90 h 95"/>
                  <a:gd name="T82" fmla="*/ 56 w 56"/>
                  <a:gd name="T83" fmla="*/ 9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95">
                    <a:moveTo>
                      <a:pt x="56" y="91"/>
                    </a:moveTo>
                    <a:lnTo>
                      <a:pt x="55" y="90"/>
                    </a:lnTo>
                    <a:lnTo>
                      <a:pt x="53" y="85"/>
                    </a:lnTo>
                    <a:lnTo>
                      <a:pt x="50" y="80"/>
                    </a:lnTo>
                    <a:lnTo>
                      <a:pt x="47" y="75"/>
                    </a:lnTo>
                    <a:lnTo>
                      <a:pt x="42" y="71"/>
                    </a:lnTo>
                    <a:lnTo>
                      <a:pt x="39" y="65"/>
                    </a:lnTo>
                    <a:lnTo>
                      <a:pt x="35" y="60"/>
                    </a:lnTo>
                    <a:lnTo>
                      <a:pt x="31" y="54"/>
                    </a:lnTo>
                    <a:lnTo>
                      <a:pt x="27" y="48"/>
                    </a:lnTo>
                    <a:lnTo>
                      <a:pt x="23" y="43"/>
                    </a:lnTo>
                    <a:lnTo>
                      <a:pt x="20" y="36"/>
                    </a:lnTo>
                    <a:lnTo>
                      <a:pt x="17" y="30"/>
                    </a:lnTo>
                    <a:lnTo>
                      <a:pt x="14" y="24"/>
                    </a:lnTo>
                    <a:lnTo>
                      <a:pt x="12" y="18"/>
                    </a:lnTo>
                    <a:lnTo>
                      <a:pt x="10" y="12"/>
                    </a:lnTo>
                    <a:lnTo>
                      <a:pt x="9" y="6"/>
                    </a:lnTo>
                    <a:lnTo>
                      <a:pt x="8" y="0"/>
                    </a:lnTo>
                    <a:lnTo>
                      <a:pt x="0" y="0"/>
                    </a:lnTo>
                    <a:lnTo>
                      <a:pt x="1" y="7"/>
                    </a:lnTo>
                    <a:lnTo>
                      <a:pt x="2" y="14"/>
                    </a:lnTo>
                    <a:lnTo>
                      <a:pt x="4" y="21"/>
                    </a:lnTo>
                    <a:lnTo>
                      <a:pt x="7" y="27"/>
                    </a:lnTo>
                    <a:lnTo>
                      <a:pt x="10" y="33"/>
                    </a:lnTo>
                    <a:lnTo>
                      <a:pt x="14" y="39"/>
                    </a:lnTo>
                    <a:lnTo>
                      <a:pt x="17" y="47"/>
                    </a:lnTo>
                    <a:lnTo>
                      <a:pt x="21" y="52"/>
                    </a:lnTo>
                    <a:lnTo>
                      <a:pt x="25" y="59"/>
                    </a:lnTo>
                    <a:lnTo>
                      <a:pt x="29" y="64"/>
                    </a:lnTo>
                    <a:lnTo>
                      <a:pt x="32" y="70"/>
                    </a:lnTo>
                    <a:lnTo>
                      <a:pt x="36" y="75"/>
                    </a:lnTo>
                    <a:lnTo>
                      <a:pt x="40" y="80"/>
                    </a:lnTo>
                    <a:lnTo>
                      <a:pt x="44" y="85"/>
                    </a:lnTo>
                    <a:lnTo>
                      <a:pt x="46" y="90"/>
                    </a:lnTo>
                    <a:lnTo>
                      <a:pt x="49" y="93"/>
                    </a:lnTo>
                    <a:lnTo>
                      <a:pt x="48" y="92"/>
                    </a:lnTo>
                    <a:lnTo>
                      <a:pt x="49" y="93"/>
                    </a:lnTo>
                    <a:lnTo>
                      <a:pt x="51" y="95"/>
                    </a:lnTo>
                    <a:lnTo>
                      <a:pt x="54" y="95"/>
                    </a:lnTo>
                    <a:lnTo>
                      <a:pt x="55" y="93"/>
                    </a:lnTo>
                    <a:lnTo>
                      <a:pt x="55" y="90"/>
                    </a:lnTo>
                    <a:lnTo>
                      <a:pt x="56" y="91"/>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37" name="Freeform 545">
                <a:extLst>
                  <a:ext uri="{FF2B5EF4-FFF2-40B4-BE49-F238E27FC236}">
                    <a16:creationId xmlns:a16="http://schemas.microsoft.com/office/drawing/2014/main" id="{628C8402-2E4A-43F0-46AA-F9B6EDEC82B0}"/>
                  </a:ext>
                </a:extLst>
              </p:cNvPr>
              <p:cNvSpPr>
                <a:spLocks/>
              </p:cNvSpPr>
              <p:nvPr/>
            </p:nvSpPr>
            <p:spPr bwMode="auto">
              <a:xfrm>
                <a:off x="1962" y="3038"/>
                <a:ext cx="57" cy="25"/>
              </a:xfrm>
              <a:custGeom>
                <a:avLst/>
                <a:gdLst>
                  <a:gd name="T0" fmla="*/ 0 w 173"/>
                  <a:gd name="T1" fmla="*/ 3 h 73"/>
                  <a:gd name="T2" fmla="*/ 3 w 173"/>
                  <a:gd name="T3" fmla="*/ 18 h 73"/>
                  <a:gd name="T4" fmla="*/ 8 w 173"/>
                  <a:gd name="T5" fmla="*/ 31 h 73"/>
                  <a:gd name="T6" fmla="*/ 18 w 173"/>
                  <a:gd name="T7" fmla="*/ 41 h 73"/>
                  <a:gd name="T8" fmla="*/ 29 w 173"/>
                  <a:gd name="T9" fmla="*/ 51 h 73"/>
                  <a:gd name="T10" fmla="*/ 42 w 173"/>
                  <a:gd name="T11" fmla="*/ 58 h 73"/>
                  <a:gd name="T12" fmla="*/ 57 w 173"/>
                  <a:gd name="T13" fmla="*/ 64 h 73"/>
                  <a:gd name="T14" fmla="*/ 73 w 173"/>
                  <a:gd name="T15" fmla="*/ 69 h 73"/>
                  <a:gd name="T16" fmla="*/ 89 w 173"/>
                  <a:gd name="T17" fmla="*/ 71 h 73"/>
                  <a:gd name="T18" fmla="*/ 106 w 173"/>
                  <a:gd name="T19" fmla="*/ 73 h 73"/>
                  <a:gd name="T20" fmla="*/ 122 w 173"/>
                  <a:gd name="T21" fmla="*/ 72 h 73"/>
                  <a:gd name="T22" fmla="*/ 136 w 173"/>
                  <a:gd name="T23" fmla="*/ 70 h 73"/>
                  <a:gd name="T24" fmla="*/ 148 w 173"/>
                  <a:gd name="T25" fmla="*/ 66 h 73"/>
                  <a:gd name="T26" fmla="*/ 159 w 173"/>
                  <a:gd name="T27" fmla="*/ 60 h 73"/>
                  <a:gd name="T28" fmla="*/ 167 w 173"/>
                  <a:gd name="T29" fmla="*/ 51 h 73"/>
                  <a:gd name="T30" fmla="*/ 172 w 173"/>
                  <a:gd name="T31" fmla="*/ 41 h 73"/>
                  <a:gd name="T32" fmla="*/ 173 w 173"/>
                  <a:gd name="T33" fmla="*/ 29 h 73"/>
                  <a:gd name="T34" fmla="*/ 165 w 173"/>
                  <a:gd name="T35" fmla="*/ 30 h 73"/>
                  <a:gd name="T36" fmla="*/ 164 w 173"/>
                  <a:gd name="T37" fmla="*/ 39 h 73"/>
                  <a:gd name="T38" fmla="*/ 161 w 173"/>
                  <a:gd name="T39" fmla="*/ 47 h 73"/>
                  <a:gd name="T40" fmla="*/ 155 w 173"/>
                  <a:gd name="T41" fmla="*/ 53 h 73"/>
                  <a:gd name="T42" fmla="*/ 145 w 173"/>
                  <a:gd name="T43" fmla="*/ 58 h 73"/>
                  <a:gd name="T44" fmla="*/ 133 w 173"/>
                  <a:gd name="T45" fmla="*/ 62 h 73"/>
                  <a:gd name="T46" fmla="*/ 121 w 173"/>
                  <a:gd name="T47" fmla="*/ 64 h 73"/>
                  <a:gd name="T48" fmla="*/ 106 w 173"/>
                  <a:gd name="T49" fmla="*/ 65 h 73"/>
                  <a:gd name="T50" fmla="*/ 90 w 173"/>
                  <a:gd name="T51" fmla="*/ 64 h 73"/>
                  <a:gd name="T52" fmla="*/ 75 w 173"/>
                  <a:gd name="T53" fmla="*/ 61 h 73"/>
                  <a:gd name="T54" fmla="*/ 60 w 173"/>
                  <a:gd name="T55" fmla="*/ 56 h 73"/>
                  <a:gd name="T56" fmla="*/ 46 w 173"/>
                  <a:gd name="T57" fmla="*/ 51 h 73"/>
                  <a:gd name="T58" fmla="*/ 33 w 173"/>
                  <a:gd name="T59" fmla="*/ 43 h 73"/>
                  <a:gd name="T60" fmla="*/ 23 w 173"/>
                  <a:gd name="T61" fmla="*/ 36 h 73"/>
                  <a:gd name="T62" fmla="*/ 15 w 173"/>
                  <a:gd name="T63" fmla="*/ 26 h 73"/>
                  <a:gd name="T64" fmla="*/ 10 w 173"/>
                  <a:gd name="T65" fmla="*/ 15 h 73"/>
                  <a:gd name="T66" fmla="*/ 8 w 173"/>
                  <a:gd name="T67" fmla="*/ 3 h 73"/>
                  <a:gd name="T68" fmla="*/ 7 w 173"/>
                  <a:gd name="T69" fmla="*/ 0 h 73"/>
                  <a:gd name="T70" fmla="*/ 4 w 173"/>
                  <a:gd name="T71" fmla="*/ 0 h 73"/>
                  <a:gd name="T72" fmla="*/ 1 w 173"/>
                  <a:gd name="T73" fmla="*/ 0 h 73"/>
                  <a:gd name="T74" fmla="*/ 0 w 173"/>
                  <a:gd name="T75"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73">
                    <a:moveTo>
                      <a:pt x="0" y="3"/>
                    </a:moveTo>
                    <a:lnTo>
                      <a:pt x="3" y="18"/>
                    </a:lnTo>
                    <a:lnTo>
                      <a:pt x="8" y="31"/>
                    </a:lnTo>
                    <a:lnTo>
                      <a:pt x="18" y="41"/>
                    </a:lnTo>
                    <a:lnTo>
                      <a:pt x="29" y="51"/>
                    </a:lnTo>
                    <a:lnTo>
                      <a:pt x="42" y="58"/>
                    </a:lnTo>
                    <a:lnTo>
                      <a:pt x="57" y="64"/>
                    </a:lnTo>
                    <a:lnTo>
                      <a:pt x="73" y="69"/>
                    </a:lnTo>
                    <a:lnTo>
                      <a:pt x="89" y="71"/>
                    </a:lnTo>
                    <a:lnTo>
                      <a:pt x="106" y="73"/>
                    </a:lnTo>
                    <a:lnTo>
                      <a:pt x="122" y="72"/>
                    </a:lnTo>
                    <a:lnTo>
                      <a:pt x="136" y="70"/>
                    </a:lnTo>
                    <a:lnTo>
                      <a:pt x="148" y="66"/>
                    </a:lnTo>
                    <a:lnTo>
                      <a:pt x="159" y="60"/>
                    </a:lnTo>
                    <a:lnTo>
                      <a:pt x="167" y="51"/>
                    </a:lnTo>
                    <a:lnTo>
                      <a:pt x="172" y="41"/>
                    </a:lnTo>
                    <a:lnTo>
                      <a:pt x="173" y="29"/>
                    </a:lnTo>
                    <a:lnTo>
                      <a:pt x="165" y="30"/>
                    </a:lnTo>
                    <a:lnTo>
                      <a:pt x="164" y="39"/>
                    </a:lnTo>
                    <a:lnTo>
                      <a:pt x="161" y="47"/>
                    </a:lnTo>
                    <a:lnTo>
                      <a:pt x="155" y="53"/>
                    </a:lnTo>
                    <a:lnTo>
                      <a:pt x="145" y="58"/>
                    </a:lnTo>
                    <a:lnTo>
                      <a:pt x="133" y="62"/>
                    </a:lnTo>
                    <a:lnTo>
                      <a:pt x="121" y="64"/>
                    </a:lnTo>
                    <a:lnTo>
                      <a:pt x="106" y="65"/>
                    </a:lnTo>
                    <a:lnTo>
                      <a:pt x="90" y="64"/>
                    </a:lnTo>
                    <a:lnTo>
                      <a:pt x="75" y="61"/>
                    </a:lnTo>
                    <a:lnTo>
                      <a:pt x="60" y="56"/>
                    </a:lnTo>
                    <a:lnTo>
                      <a:pt x="46" y="51"/>
                    </a:lnTo>
                    <a:lnTo>
                      <a:pt x="33" y="43"/>
                    </a:lnTo>
                    <a:lnTo>
                      <a:pt x="23" y="36"/>
                    </a:lnTo>
                    <a:lnTo>
                      <a:pt x="15" y="26"/>
                    </a:lnTo>
                    <a:lnTo>
                      <a:pt x="10" y="15"/>
                    </a:lnTo>
                    <a:lnTo>
                      <a:pt x="8" y="3"/>
                    </a:lnTo>
                    <a:lnTo>
                      <a:pt x="7" y="0"/>
                    </a:lnTo>
                    <a:lnTo>
                      <a:pt x="4" y="0"/>
                    </a:lnTo>
                    <a:lnTo>
                      <a:pt x="1" y="0"/>
                    </a:lnTo>
                    <a:lnTo>
                      <a:pt x="0" y="3"/>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38" name="Freeform 546">
                <a:extLst>
                  <a:ext uri="{FF2B5EF4-FFF2-40B4-BE49-F238E27FC236}">
                    <a16:creationId xmlns:a16="http://schemas.microsoft.com/office/drawing/2014/main" id="{72251E6C-019D-7E28-28FA-95BD8843FCBC}"/>
                  </a:ext>
                </a:extLst>
              </p:cNvPr>
              <p:cNvSpPr>
                <a:spLocks/>
              </p:cNvSpPr>
              <p:nvPr/>
            </p:nvSpPr>
            <p:spPr bwMode="auto">
              <a:xfrm>
                <a:off x="1942" y="3044"/>
                <a:ext cx="111" cy="163"/>
              </a:xfrm>
              <a:custGeom>
                <a:avLst/>
                <a:gdLst>
                  <a:gd name="T0" fmla="*/ 226 w 333"/>
                  <a:gd name="T1" fmla="*/ 44 h 489"/>
                  <a:gd name="T2" fmla="*/ 249 w 333"/>
                  <a:gd name="T3" fmla="*/ 38 h 489"/>
                  <a:gd name="T4" fmla="*/ 271 w 333"/>
                  <a:gd name="T5" fmla="*/ 29 h 489"/>
                  <a:gd name="T6" fmla="*/ 295 w 333"/>
                  <a:gd name="T7" fmla="*/ 20 h 489"/>
                  <a:gd name="T8" fmla="*/ 318 w 333"/>
                  <a:gd name="T9" fmla="*/ 8 h 489"/>
                  <a:gd name="T10" fmla="*/ 322 w 333"/>
                  <a:gd name="T11" fmla="*/ 8 h 489"/>
                  <a:gd name="T12" fmla="*/ 294 w 333"/>
                  <a:gd name="T13" fmla="*/ 31 h 489"/>
                  <a:gd name="T14" fmla="*/ 271 w 333"/>
                  <a:gd name="T15" fmla="*/ 60 h 489"/>
                  <a:gd name="T16" fmla="*/ 258 w 333"/>
                  <a:gd name="T17" fmla="*/ 59 h 489"/>
                  <a:gd name="T18" fmla="*/ 239 w 333"/>
                  <a:gd name="T19" fmla="*/ 49 h 489"/>
                  <a:gd name="T20" fmla="*/ 211 w 333"/>
                  <a:gd name="T21" fmla="*/ 48 h 489"/>
                  <a:gd name="T22" fmla="*/ 265 w 333"/>
                  <a:gd name="T23" fmla="*/ 72 h 489"/>
                  <a:gd name="T24" fmla="*/ 254 w 333"/>
                  <a:gd name="T25" fmla="*/ 112 h 489"/>
                  <a:gd name="T26" fmla="*/ 235 w 333"/>
                  <a:gd name="T27" fmla="*/ 153 h 489"/>
                  <a:gd name="T28" fmla="*/ 210 w 333"/>
                  <a:gd name="T29" fmla="*/ 194 h 489"/>
                  <a:gd name="T30" fmla="*/ 180 w 333"/>
                  <a:gd name="T31" fmla="*/ 236 h 489"/>
                  <a:gd name="T32" fmla="*/ 147 w 333"/>
                  <a:gd name="T33" fmla="*/ 279 h 489"/>
                  <a:gd name="T34" fmla="*/ 115 w 333"/>
                  <a:gd name="T35" fmla="*/ 320 h 489"/>
                  <a:gd name="T36" fmla="*/ 83 w 333"/>
                  <a:gd name="T37" fmla="*/ 364 h 489"/>
                  <a:gd name="T38" fmla="*/ 55 w 333"/>
                  <a:gd name="T39" fmla="*/ 405 h 489"/>
                  <a:gd name="T40" fmla="*/ 32 w 333"/>
                  <a:gd name="T41" fmla="*/ 447 h 489"/>
                  <a:gd name="T42" fmla="*/ 14 w 333"/>
                  <a:gd name="T43" fmla="*/ 489 h 489"/>
                  <a:gd name="T44" fmla="*/ 185 w 333"/>
                  <a:gd name="T45" fmla="*/ 181 h 489"/>
                  <a:gd name="T46" fmla="*/ 195 w 333"/>
                  <a:gd name="T47" fmla="*/ 192 h 489"/>
                  <a:gd name="T48" fmla="*/ 210 w 333"/>
                  <a:gd name="T49" fmla="*/ 199 h 489"/>
                  <a:gd name="T50" fmla="*/ 185 w 333"/>
                  <a:gd name="T51" fmla="*/ 181 h 489"/>
                  <a:gd name="T52" fmla="*/ 212 w 333"/>
                  <a:gd name="T53" fmla="*/ 137 h 489"/>
                  <a:gd name="T54" fmla="*/ 231 w 333"/>
                  <a:gd name="T55" fmla="*/ 142 h 489"/>
                  <a:gd name="T56" fmla="*/ 254 w 333"/>
                  <a:gd name="T57" fmla="*/ 142 h 489"/>
                  <a:gd name="T58" fmla="*/ 211 w 333"/>
                  <a:gd name="T59" fmla="*/ 48 h 489"/>
                  <a:gd name="T60" fmla="*/ 117 w 333"/>
                  <a:gd name="T61" fmla="*/ 293 h 489"/>
                  <a:gd name="T62" fmla="*/ 128 w 333"/>
                  <a:gd name="T63" fmla="*/ 304 h 489"/>
                  <a:gd name="T64" fmla="*/ 143 w 333"/>
                  <a:gd name="T65" fmla="*/ 308 h 489"/>
                  <a:gd name="T66" fmla="*/ 152 w 333"/>
                  <a:gd name="T67" fmla="*/ 232 h 489"/>
                  <a:gd name="T68" fmla="*/ 160 w 333"/>
                  <a:gd name="T69" fmla="*/ 243 h 489"/>
                  <a:gd name="T70" fmla="*/ 173 w 333"/>
                  <a:gd name="T71" fmla="*/ 252 h 489"/>
                  <a:gd name="T72" fmla="*/ 152 w 333"/>
                  <a:gd name="T73" fmla="*/ 232 h 489"/>
                  <a:gd name="T74" fmla="*/ 36 w 333"/>
                  <a:gd name="T75" fmla="*/ 392 h 489"/>
                  <a:gd name="T76" fmla="*/ 51 w 333"/>
                  <a:gd name="T77" fmla="*/ 399 h 489"/>
                  <a:gd name="T78" fmla="*/ 68 w 333"/>
                  <a:gd name="T79" fmla="*/ 400 h 489"/>
                  <a:gd name="T80" fmla="*/ 211 w 333"/>
                  <a:gd name="T81" fmla="*/ 48 h 489"/>
                  <a:gd name="T82" fmla="*/ 75 w 333"/>
                  <a:gd name="T83" fmla="*/ 342 h 489"/>
                  <a:gd name="T84" fmla="*/ 88 w 333"/>
                  <a:gd name="T85" fmla="*/ 352 h 489"/>
                  <a:gd name="T86" fmla="*/ 105 w 333"/>
                  <a:gd name="T87" fmla="*/ 354 h 489"/>
                  <a:gd name="T88" fmla="*/ 0 w 333"/>
                  <a:gd name="T89" fmla="*/ 443 h 489"/>
                  <a:gd name="T90" fmla="*/ 18 w 333"/>
                  <a:gd name="T91" fmla="*/ 450 h 489"/>
                  <a:gd name="T92" fmla="*/ 35 w 333"/>
                  <a:gd name="T93" fmla="*/ 447 h 489"/>
                  <a:gd name="T94" fmla="*/ 0 w 333"/>
                  <a:gd name="T95" fmla="*/ 443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489">
                    <a:moveTo>
                      <a:pt x="211" y="48"/>
                    </a:moveTo>
                    <a:lnTo>
                      <a:pt x="219" y="46"/>
                    </a:lnTo>
                    <a:lnTo>
                      <a:pt x="226" y="44"/>
                    </a:lnTo>
                    <a:lnTo>
                      <a:pt x="234" y="42"/>
                    </a:lnTo>
                    <a:lnTo>
                      <a:pt x="241" y="40"/>
                    </a:lnTo>
                    <a:lnTo>
                      <a:pt x="249" y="38"/>
                    </a:lnTo>
                    <a:lnTo>
                      <a:pt x="256" y="35"/>
                    </a:lnTo>
                    <a:lnTo>
                      <a:pt x="264" y="33"/>
                    </a:lnTo>
                    <a:lnTo>
                      <a:pt x="271" y="29"/>
                    </a:lnTo>
                    <a:lnTo>
                      <a:pt x="280" y="27"/>
                    </a:lnTo>
                    <a:lnTo>
                      <a:pt x="288" y="23"/>
                    </a:lnTo>
                    <a:lnTo>
                      <a:pt x="295" y="20"/>
                    </a:lnTo>
                    <a:lnTo>
                      <a:pt x="302" y="16"/>
                    </a:lnTo>
                    <a:lnTo>
                      <a:pt x="310" y="12"/>
                    </a:lnTo>
                    <a:lnTo>
                      <a:pt x="318" y="8"/>
                    </a:lnTo>
                    <a:lnTo>
                      <a:pt x="325" y="4"/>
                    </a:lnTo>
                    <a:lnTo>
                      <a:pt x="333" y="0"/>
                    </a:lnTo>
                    <a:lnTo>
                      <a:pt x="322" y="8"/>
                    </a:lnTo>
                    <a:lnTo>
                      <a:pt x="312" y="15"/>
                    </a:lnTo>
                    <a:lnTo>
                      <a:pt x="303" y="23"/>
                    </a:lnTo>
                    <a:lnTo>
                      <a:pt x="294" y="31"/>
                    </a:lnTo>
                    <a:lnTo>
                      <a:pt x="286" y="40"/>
                    </a:lnTo>
                    <a:lnTo>
                      <a:pt x="278" y="50"/>
                    </a:lnTo>
                    <a:lnTo>
                      <a:pt x="271" y="60"/>
                    </a:lnTo>
                    <a:lnTo>
                      <a:pt x="265" y="72"/>
                    </a:lnTo>
                    <a:lnTo>
                      <a:pt x="262" y="65"/>
                    </a:lnTo>
                    <a:lnTo>
                      <a:pt x="258" y="59"/>
                    </a:lnTo>
                    <a:lnTo>
                      <a:pt x="253" y="55"/>
                    </a:lnTo>
                    <a:lnTo>
                      <a:pt x="246" y="52"/>
                    </a:lnTo>
                    <a:lnTo>
                      <a:pt x="239" y="49"/>
                    </a:lnTo>
                    <a:lnTo>
                      <a:pt x="230" y="48"/>
                    </a:lnTo>
                    <a:lnTo>
                      <a:pt x="221" y="48"/>
                    </a:lnTo>
                    <a:lnTo>
                      <a:pt x="211" y="48"/>
                    </a:lnTo>
                    <a:lnTo>
                      <a:pt x="266" y="46"/>
                    </a:lnTo>
                    <a:lnTo>
                      <a:pt x="266" y="59"/>
                    </a:lnTo>
                    <a:lnTo>
                      <a:pt x="265" y="72"/>
                    </a:lnTo>
                    <a:lnTo>
                      <a:pt x="262" y="85"/>
                    </a:lnTo>
                    <a:lnTo>
                      <a:pt x="259" y="99"/>
                    </a:lnTo>
                    <a:lnTo>
                      <a:pt x="254" y="112"/>
                    </a:lnTo>
                    <a:lnTo>
                      <a:pt x="249" y="126"/>
                    </a:lnTo>
                    <a:lnTo>
                      <a:pt x="242" y="139"/>
                    </a:lnTo>
                    <a:lnTo>
                      <a:pt x="235" y="153"/>
                    </a:lnTo>
                    <a:lnTo>
                      <a:pt x="227" y="167"/>
                    </a:lnTo>
                    <a:lnTo>
                      <a:pt x="219" y="180"/>
                    </a:lnTo>
                    <a:lnTo>
                      <a:pt x="210" y="194"/>
                    </a:lnTo>
                    <a:lnTo>
                      <a:pt x="200" y="208"/>
                    </a:lnTo>
                    <a:lnTo>
                      <a:pt x="191" y="222"/>
                    </a:lnTo>
                    <a:lnTo>
                      <a:pt x="180" y="236"/>
                    </a:lnTo>
                    <a:lnTo>
                      <a:pt x="170" y="250"/>
                    </a:lnTo>
                    <a:lnTo>
                      <a:pt x="159" y="265"/>
                    </a:lnTo>
                    <a:lnTo>
                      <a:pt x="147" y="279"/>
                    </a:lnTo>
                    <a:lnTo>
                      <a:pt x="136" y="293"/>
                    </a:lnTo>
                    <a:lnTo>
                      <a:pt x="126" y="307"/>
                    </a:lnTo>
                    <a:lnTo>
                      <a:pt x="115" y="320"/>
                    </a:lnTo>
                    <a:lnTo>
                      <a:pt x="104" y="335"/>
                    </a:lnTo>
                    <a:lnTo>
                      <a:pt x="94" y="350"/>
                    </a:lnTo>
                    <a:lnTo>
                      <a:pt x="83" y="364"/>
                    </a:lnTo>
                    <a:lnTo>
                      <a:pt x="74" y="377"/>
                    </a:lnTo>
                    <a:lnTo>
                      <a:pt x="64" y="392"/>
                    </a:lnTo>
                    <a:lnTo>
                      <a:pt x="55" y="405"/>
                    </a:lnTo>
                    <a:lnTo>
                      <a:pt x="47" y="419"/>
                    </a:lnTo>
                    <a:lnTo>
                      <a:pt x="39" y="433"/>
                    </a:lnTo>
                    <a:lnTo>
                      <a:pt x="32" y="447"/>
                    </a:lnTo>
                    <a:lnTo>
                      <a:pt x="24" y="460"/>
                    </a:lnTo>
                    <a:lnTo>
                      <a:pt x="18" y="475"/>
                    </a:lnTo>
                    <a:lnTo>
                      <a:pt x="14" y="489"/>
                    </a:lnTo>
                    <a:lnTo>
                      <a:pt x="266" y="46"/>
                    </a:lnTo>
                    <a:lnTo>
                      <a:pt x="211" y="48"/>
                    </a:lnTo>
                    <a:lnTo>
                      <a:pt x="185" y="181"/>
                    </a:lnTo>
                    <a:lnTo>
                      <a:pt x="187" y="185"/>
                    </a:lnTo>
                    <a:lnTo>
                      <a:pt x="191" y="189"/>
                    </a:lnTo>
                    <a:lnTo>
                      <a:pt x="195" y="192"/>
                    </a:lnTo>
                    <a:lnTo>
                      <a:pt x="199" y="195"/>
                    </a:lnTo>
                    <a:lnTo>
                      <a:pt x="204" y="197"/>
                    </a:lnTo>
                    <a:lnTo>
                      <a:pt x="210" y="199"/>
                    </a:lnTo>
                    <a:lnTo>
                      <a:pt x="216" y="200"/>
                    </a:lnTo>
                    <a:lnTo>
                      <a:pt x="224" y="200"/>
                    </a:lnTo>
                    <a:lnTo>
                      <a:pt x="185" y="181"/>
                    </a:lnTo>
                    <a:lnTo>
                      <a:pt x="211" y="48"/>
                    </a:lnTo>
                    <a:lnTo>
                      <a:pt x="207" y="133"/>
                    </a:lnTo>
                    <a:lnTo>
                      <a:pt x="212" y="137"/>
                    </a:lnTo>
                    <a:lnTo>
                      <a:pt x="219" y="139"/>
                    </a:lnTo>
                    <a:lnTo>
                      <a:pt x="225" y="141"/>
                    </a:lnTo>
                    <a:lnTo>
                      <a:pt x="231" y="142"/>
                    </a:lnTo>
                    <a:lnTo>
                      <a:pt x="239" y="142"/>
                    </a:lnTo>
                    <a:lnTo>
                      <a:pt x="246" y="143"/>
                    </a:lnTo>
                    <a:lnTo>
                      <a:pt x="254" y="142"/>
                    </a:lnTo>
                    <a:lnTo>
                      <a:pt x="262" y="141"/>
                    </a:lnTo>
                    <a:lnTo>
                      <a:pt x="207" y="133"/>
                    </a:lnTo>
                    <a:lnTo>
                      <a:pt x="211" y="48"/>
                    </a:lnTo>
                    <a:lnTo>
                      <a:pt x="113" y="284"/>
                    </a:lnTo>
                    <a:lnTo>
                      <a:pt x="114" y="289"/>
                    </a:lnTo>
                    <a:lnTo>
                      <a:pt x="117" y="293"/>
                    </a:lnTo>
                    <a:lnTo>
                      <a:pt x="120" y="297"/>
                    </a:lnTo>
                    <a:lnTo>
                      <a:pt x="124" y="301"/>
                    </a:lnTo>
                    <a:lnTo>
                      <a:pt x="128" y="304"/>
                    </a:lnTo>
                    <a:lnTo>
                      <a:pt x="133" y="306"/>
                    </a:lnTo>
                    <a:lnTo>
                      <a:pt x="138" y="307"/>
                    </a:lnTo>
                    <a:lnTo>
                      <a:pt x="143" y="308"/>
                    </a:lnTo>
                    <a:lnTo>
                      <a:pt x="113" y="284"/>
                    </a:lnTo>
                    <a:lnTo>
                      <a:pt x="211" y="48"/>
                    </a:lnTo>
                    <a:lnTo>
                      <a:pt x="152" y="232"/>
                    </a:lnTo>
                    <a:lnTo>
                      <a:pt x="154" y="235"/>
                    </a:lnTo>
                    <a:lnTo>
                      <a:pt x="157" y="239"/>
                    </a:lnTo>
                    <a:lnTo>
                      <a:pt x="160" y="243"/>
                    </a:lnTo>
                    <a:lnTo>
                      <a:pt x="164" y="247"/>
                    </a:lnTo>
                    <a:lnTo>
                      <a:pt x="168" y="250"/>
                    </a:lnTo>
                    <a:lnTo>
                      <a:pt x="173" y="252"/>
                    </a:lnTo>
                    <a:lnTo>
                      <a:pt x="178" y="254"/>
                    </a:lnTo>
                    <a:lnTo>
                      <a:pt x="185" y="254"/>
                    </a:lnTo>
                    <a:lnTo>
                      <a:pt x="152" y="232"/>
                    </a:lnTo>
                    <a:lnTo>
                      <a:pt x="211" y="48"/>
                    </a:lnTo>
                    <a:lnTo>
                      <a:pt x="31" y="389"/>
                    </a:lnTo>
                    <a:lnTo>
                      <a:pt x="36" y="392"/>
                    </a:lnTo>
                    <a:lnTo>
                      <a:pt x="41" y="396"/>
                    </a:lnTo>
                    <a:lnTo>
                      <a:pt x="46" y="398"/>
                    </a:lnTo>
                    <a:lnTo>
                      <a:pt x="51" y="399"/>
                    </a:lnTo>
                    <a:lnTo>
                      <a:pt x="56" y="400"/>
                    </a:lnTo>
                    <a:lnTo>
                      <a:pt x="62" y="401"/>
                    </a:lnTo>
                    <a:lnTo>
                      <a:pt x="68" y="400"/>
                    </a:lnTo>
                    <a:lnTo>
                      <a:pt x="75" y="399"/>
                    </a:lnTo>
                    <a:lnTo>
                      <a:pt x="31" y="389"/>
                    </a:lnTo>
                    <a:lnTo>
                      <a:pt x="211" y="48"/>
                    </a:lnTo>
                    <a:lnTo>
                      <a:pt x="70" y="335"/>
                    </a:lnTo>
                    <a:lnTo>
                      <a:pt x="72" y="339"/>
                    </a:lnTo>
                    <a:lnTo>
                      <a:pt x="75" y="342"/>
                    </a:lnTo>
                    <a:lnTo>
                      <a:pt x="79" y="346"/>
                    </a:lnTo>
                    <a:lnTo>
                      <a:pt x="83" y="350"/>
                    </a:lnTo>
                    <a:lnTo>
                      <a:pt x="88" y="352"/>
                    </a:lnTo>
                    <a:lnTo>
                      <a:pt x="94" y="353"/>
                    </a:lnTo>
                    <a:lnTo>
                      <a:pt x="99" y="354"/>
                    </a:lnTo>
                    <a:lnTo>
                      <a:pt x="105" y="354"/>
                    </a:lnTo>
                    <a:lnTo>
                      <a:pt x="70" y="335"/>
                    </a:lnTo>
                    <a:lnTo>
                      <a:pt x="211" y="48"/>
                    </a:lnTo>
                    <a:lnTo>
                      <a:pt x="0" y="443"/>
                    </a:lnTo>
                    <a:lnTo>
                      <a:pt x="6" y="447"/>
                    </a:lnTo>
                    <a:lnTo>
                      <a:pt x="12" y="449"/>
                    </a:lnTo>
                    <a:lnTo>
                      <a:pt x="18" y="450"/>
                    </a:lnTo>
                    <a:lnTo>
                      <a:pt x="23" y="450"/>
                    </a:lnTo>
                    <a:lnTo>
                      <a:pt x="30" y="449"/>
                    </a:lnTo>
                    <a:lnTo>
                      <a:pt x="35" y="447"/>
                    </a:lnTo>
                    <a:lnTo>
                      <a:pt x="41" y="445"/>
                    </a:lnTo>
                    <a:lnTo>
                      <a:pt x="47" y="442"/>
                    </a:lnTo>
                    <a:lnTo>
                      <a:pt x="0" y="443"/>
                    </a:lnTo>
                    <a:lnTo>
                      <a:pt x="21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39" name="Freeform 547">
                <a:extLst>
                  <a:ext uri="{FF2B5EF4-FFF2-40B4-BE49-F238E27FC236}">
                    <a16:creationId xmlns:a16="http://schemas.microsoft.com/office/drawing/2014/main" id="{8F28FEBB-F21D-0054-2DFA-1B5FFBC36016}"/>
                  </a:ext>
                </a:extLst>
              </p:cNvPr>
              <p:cNvSpPr>
                <a:spLocks/>
              </p:cNvSpPr>
              <p:nvPr/>
            </p:nvSpPr>
            <p:spPr bwMode="auto">
              <a:xfrm>
                <a:off x="2012" y="3044"/>
                <a:ext cx="40" cy="24"/>
              </a:xfrm>
              <a:custGeom>
                <a:avLst/>
                <a:gdLst>
                  <a:gd name="T0" fmla="*/ 0 w 121"/>
                  <a:gd name="T1" fmla="*/ 47 h 71"/>
                  <a:gd name="T2" fmla="*/ 7 w 121"/>
                  <a:gd name="T3" fmla="*/ 45 h 71"/>
                  <a:gd name="T4" fmla="*/ 15 w 121"/>
                  <a:gd name="T5" fmla="*/ 44 h 71"/>
                  <a:gd name="T6" fmla="*/ 23 w 121"/>
                  <a:gd name="T7" fmla="*/ 42 h 71"/>
                  <a:gd name="T8" fmla="*/ 30 w 121"/>
                  <a:gd name="T9" fmla="*/ 39 h 71"/>
                  <a:gd name="T10" fmla="*/ 38 w 121"/>
                  <a:gd name="T11" fmla="*/ 37 h 71"/>
                  <a:gd name="T12" fmla="*/ 45 w 121"/>
                  <a:gd name="T13" fmla="*/ 35 h 71"/>
                  <a:gd name="T14" fmla="*/ 53 w 121"/>
                  <a:gd name="T15" fmla="*/ 33 h 71"/>
                  <a:gd name="T16" fmla="*/ 60 w 121"/>
                  <a:gd name="T17" fmla="*/ 29 h 71"/>
                  <a:gd name="T18" fmla="*/ 69 w 121"/>
                  <a:gd name="T19" fmla="*/ 27 h 71"/>
                  <a:gd name="T20" fmla="*/ 76 w 121"/>
                  <a:gd name="T21" fmla="*/ 23 h 71"/>
                  <a:gd name="T22" fmla="*/ 84 w 121"/>
                  <a:gd name="T23" fmla="*/ 20 h 71"/>
                  <a:gd name="T24" fmla="*/ 91 w 121"/>
                  <a:gd name="T25" fmla="*/ 16 h 71"/>
                  <a:gd name="T26" fmla="*/ 99 w 121"/>
                  <a:gd name="T27" fmla="*/ 13 h 71"/>
                  <a:gd name="T28" fmla="*/ 106 w 121"/>
                  <a:gd name="T29" fmla="*/ 8 h 71"/>
                  <a:gd name="T30" fmla="*/ 114 w 121"/>
                  <a:gd name="T31" fmla="*/ 4 h 71"/>
                  <a:gd name="T32" fmla="*/ 121 w 121"/>
                  <a:gd name="T33" fmla="*/ 0 h 71"/>
                  <a:gd name="T34" fmla="*/ 111 w 121"/>
                  <a:gd name="T35" fmla="*/ 7 h 71"/>
                  <a:gd name="T36" fmla="*/ 101 w 121"/>
                  <a:gd name="T37" fmla="*/ 15 h 71"/>
                  <a:gd name="T38" fmla="*/ 92 w 121"/>
                  <a:gd name="T39" fmla="*/ 23 h 71"/>
                  <a:gd name="T40" fmla="*/ 83 w 121"/>
                  <a:gd name="T41" fmla="*/ 31 h 71"/>
                  <a:gd name="T42" fmla="*/ 75 w 121"/>
                  <a:gd name="T43" fmla="*/ 40 h 71"/>
                  <a:gd name="T44" fmla="*/ 67 w 121"/>
                  <a:gd name="T45" fmla="*/ 49 h 71"/>
                  <a:gd name="T46" fmla="*/ 60 w 121"/>
                  <a:gd name="T47" fmla="*/ 59 h 71"/>
                  <a:gd name="T48" fmla="*/ 53 w 121"/>
                  <a:gd name="T49" fmla="*/ 71 h 71"/>
                  <a:gd name="T50" fmla="*/ 51 w 121"/>
                  <a:gd name="T51" fmla="*/ 65 h 71"/>
                  <a:gd name="T52" fmla="*/ 46 w 121"/>
                  <a:gd name="T53" fmla="*/ 59 h 71"/>
                  <a:gd name="T54" fmla="*/ 41 w 121"/>
                  <a:gd name="T55" fmla="*/ 55 h 71"/>
                  <a:gd name="T56" fmla="*/ 35 w 121"/>
                  <a:gd name="T57" fmla="*/ 52 h 71"/>
                  <a:gd name="T58" fmla="*/ 27 w 121"/>
                  <a:gd name="T59" fmla="*/ 49 h 71"/>
                  <a:gd name="T60" fmla="*/ 19 w 121"/>
                  <a:gd name="T61" fmla="*/ 48 h 71"/>
                  <a:gd name="T62" fmla="*/ 10 w 121"/>
                  <a:gd name="T63" fmla="*/ 47 h 71"/>
                  <a:gd name="T64" fmla="*/ 0 w 121"/>
                  <a:gd name="T65" fmla="*/ 4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71">
                    <a:moveTo>
                      <a:pt x="0" y="47"/>
                    </a:moveTo>
                    <a:lnTo>
                      <a:pt x="7" y="45"/>
                    </a:lnTo>
                    <a:lnTo>
                      <a:pt x="15" y="44"/>
                    </a:lnTo>
                    <a:lnTo>
                      <a:pt x="23" y="42"/>
                    </a:lnTo>
                    <a:lnTo>
                      <a:pt x="30" y="39"/>
                    </a:lnTo>
                    <a:lnTo>
                      <a:pt x="38" y="37"/>
                    </a:lnTo>
                    <a:lnTo>
                      <a:pt x="45" y="35"/>
                    </a:lnTo>
                    <a:lnTo>
                      <a:pt x="53" y="33"/>
                    </a:lnTo>
                    <a:lnTo>
                      <a:pt x="60" y="29"/>
                    </a:lnTo>
                    <a:lnTo>
                      <a:pt x="69" y="27"/>
                    </a:lnTo>
                    <a:lnTo>
                      <a:pt x="76" y="23"/>
                    </a:lnTo>
                    <a:lnTo>
                      <a:pt x="84" y="20"/>
                    </a:lnTo>
                    <a:lnTo>
                      <a:pt x="91" y="16"/>
                    </a:lnTo>
                    <a:lnTo>
                      <a:pt x="99" y="13"/>
                    </a:lnTo>
                    <a:lnTo>
                      <a:pt x="106" y="8"/>
                    </a:lnTo>
                    <a:lnTo>
                      <a:pt x="114" y="4"/>
                    </a:lnTo>
                    <a:lnTo>
                      <a:pt x="121" y="0"/>
                    </a:lnTo>
                    <a:lnTo>
                      <a:pt x="111" y="7"/>
                    </a:lnTo>
                    <a:lnTo>
                      <a:pt x="101" y="15"/>
                    </a:lnTo>
                    <a:lnTo>
                      <a:pt x="92" y="23"/>
                    </a:lnTo>
                    <a:lnTo>
                      <a:pt x="83" y="31"/>
                    </a:lnTo>
                    <a:lnTo>
                      <a:pt x="75" y="40"/>
                    </a:lnTo>
                    <a:lnTo>
                      <a:pt x="67" y="49"/>
                    </a:lnTo>
                    <a:lnTo>
                      <a:pt x="60" y="59"/>
                    </a:lnTo>
                    <a:lnTo>
                      <a:pt x="53" y="71"/>
                    </a:lnTo>
                    <a:lnTo>
                      <a:pt x="51" y="65"/>
                    </a:lnTo>
                    <a:lnTo>
                      <a:pt x="46" y="59"/>
                    </a:lnTo>
                    <a:lnTo>
                      <a:pt x="41" y="55"/>
                    </a:lnTo>
                    <a:lnTo>
                      <a:pt x="35" y="52"/>
                    </a:lnTo>
                    <a:lnTo>
                      <a:pt x="27" y="49"/>
                    </a:lnTo>
                    <a:lnTo>
                      <a:pt x="19" y="48"/>
                    </a:lnTo>
                    <a:lnTo>
                      <a:pt x="10" y="47"/>
                    </a:lnTo>
                    <a:lnTo>
                      <a:pt x="0" y="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540" name="Freeform 548">
                <a:extLst>
                  <a:ext uri="{FF2B5EF4-FFF2-40B4-BE49-F238E27FC236}">
                    <a16:creationId xmlns:a16="http://schemas.microsoft.com/office/drawing/2014/main" id="{E4560D17-EB42-CCDC-0D8C-10FDA5D86F67}"/>
                  </a:ext>
                </a:extLst>
              </p:cNvPr>
              <p:cNvSpPr>
                <a:spLocks/>
              </p:cNvSpPr>
              <p:nvPr/>
            </p:nvSpPr>
            <p:spPr bwMode="auto">
              <a:xfrm>
                <a:off x="1946" y="3060"/>
                <a:ext cx="84" cy="147"/>
              </a:xfrm>
              <a:custGeom>
                <a:avLst/>
                <a:gdLst>
                  <a:gd name="T0" fmla="*/ 252 w 252"/>
                  <a:gd name="T1" fmla="*/ 0 h 442"/>
                  <a:gd name="T2" fmla="*/ 252 w 252"/>
                  <a:gd name="T3" fmla="*/ 12 h 442"/>
                  <a:gd name="T4" fmla="*/ 251 w 252"/>
                  <a:gd name="T5" fmla="*/ 26 h 442"/>
                  <a:gd name="T6" fmla="*/ 248 w 252"/>
                  <a:gd name="T7" fmla="*/ 38 h 442"/>
                  <a:gd name="T8" fmla="*/ 245 w 252"/>
                  <a:gd name="T9" fmla="*/ 53 h 442"/>
                  <a:gd name="T10" fmla="*/ 240 w 252"/>
                  <a:gd name="T11" fmla="*/ 66 h 442"/>
                  <a:gd name="T12" fmla="*/ 235 w 252"/>
                  <a:gd name="T13" fmla="*/ 80 h 442"/>
                  <a:gd name="T14" fmla="*/ 228 w 252"/>
                  <a:gd name="T15" fmla="*/ 93 h 442"/>
                  <a:gd name="T16" fmla="*/ 221 w 252"/>
                  <a:gd name="T17" fmla="*/ 107 h 442"/>
                  <a:gd name="T18" fmla="*/ 213 w 252"/>
                  <a:gd name="T19" fmla="*/ 120 h 442"/>
                  <a:gd name="T20" fmla="*/ 205 w 252"/>
                  <a:gd name="T21" fmla="*/ 134 h 442"/>
                  <a:gd name="T22" fmla="*/ 196 w 252"/>
                  <a:gd name="T23" fmla="*/ 148 h 442"/>
                  <a:gd name="T24" fmla="*/ 186 w 252"/>
                  <a:gd name="T25" fmla="*/ 161 h 442"/>
                  <a:gd name="T26" fmla="*/ 177 w 252"/>
                  <a:gd name="T27" fmla="*/ 176 h 442"/>
                  <a:gd name="T28" fmla="*/ 166 w 252"/>
                  <a:gd name="T29" fmla="*/ 190 h 442"/>
                  <a:gd name="T30" fmla="*/ 156 w 252"/>
                  <a:gd name="T31" fmla="*/ 204 h 442"/>
                  <a:gd name="T32" fmla="*/ 145 w 252"/>
                  <a:gd name="T33" fmla="*/ 218 h 442"/>
                  <a:gd name="T34" fmla="*/ 134 w 252"/>
                  <a:gd name="T35" fmla="*/ 232 h 442"/>
                  <a:gd name="T36" fmla="*/ 122 w 252"/>
                  <a:gd name="T37" fmla="*/ 246 h 442"/>
                  <a:gd name="T38" fmla="*/ 112 w 252"/>
                  <a:gd name="T39" fmla="*/ 260 h 442"/>
                  <a:gd name="T40" fmla="*/ 101 w 252"/>
                  <a:gd name="T41" fmla="*/ 274 h 442"/>
                  <a:gd name="T42" fmla="*/ 90 w 252"/>
                  <a:gd name="T43" fmla="*/ 289 h 442"/>
                  <a:gd name="T44" fmla="*/ 80 w 252"/>
                  <a:gd name="T45" fmla="*/ 303 h 442"/>
                  <a:gd name="T46" fmla="*/ 69 w 252"/>
                  <a:gd name="T47" fmla="*/ 317 h 442"/>
                  <a:gd name="T48" fmla="*/ 60 w 252"/>
                  <a:gd name="T49" fmla="*/ 331 h 442"/>
                  <a:gd name="T50" fmla="*/ 50 w 252"/>
                  <a:gd name="T51" fmla="*/ 345 h 442"/>
                  <a:gd name="T52" fmla="*/ 41 w 252"/>
                  <a:gd name="T53" fmla="*/ 359 h 442"/>
                  <a:gd name="T54" fmla="*/ 33 w 252"/>
                  <a:gd name="T55" fmla="*/ 373 h 442"/>
                  <a:gd name="T56" fmla="*/ 25 w 252"/>
                  <a:gd name="T57" fmla="*/ 387 h 442"/>
                  <a:gd name="T58" fmla="*/ 18 w 252"/>
                  <a:gd name="T59" fmla="*/ 401 h 442"/>
                  <a:gd name="T60" fmla="*/ 10 w 252"/>
                  <a:gd name="T61" fmla="*/ 414 h 442"/>
                  <a:gd name="T62" fmla="*/ 4 w 252"/>
                  <a:gd name="T63" fmla="*/ 428 h 442"/>
                  <a:gd name="T64" fmla="*/ 0 w 252"/>
                  <a:gd name="T65"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2" h="442">
                    <a:moveTo>
                      <a:pt x="252" y="0"/>
                    </a:moveTo>
                    <a:lnTo>
                      <a:pt x="252" y="12"/>
                    </a:lnTo>
                    <a:lnTo>
                      <a:pt x="251" y="26"/>
                    </a:lnTo>
                    <a:lnTo>
                      <a:pt x="248" y="38"/>
                    </a:lnTo>
                    <a:lnTo>
                      <a:pt x="245" y="53"/>
                    </a:lnTo>
                    <a:lnTo>
                      <a:pt x="240" y="66"/>
                    </a:lnTo>
                    <a:lnTo>
                      <a:pt x="235" y="80"/>
                    </a:lnTo>
                    <a:lnTo>
                      <a:pt x="228" y="93"/>
                    </a:lnTo>
                    <a:lnTo>
                      <a:pt x="221" y="107"/>
                    </a:lnTo>
                    <a:lnTo>
                      <a:pt x="213" y="120"/>
                    </a:lnTo>
                    <a:lnTo>
                      <a:pt x="205" y="134"/>
                    </a:lnTo>
                    <a:lnTo>
                      <a:pt x="196" y="148"/>
                    </a:lnTo>
                    <a:lnTo>
                      <a:pt x="186" y="161"/>
                    </a:lnTo>
                    <a:lnTo>
                      <a:pt x="177" y="176"/>
                    </a:lnTo>
                    <a:lnTo>
                      <a:pt x="166" y="190"/>
                    </a:lnTo>
                    <a:lnTo>
                      <a:pt x="156" y="204"/>
                    </a:lnTo>
                    <a:lnTo>
                      <a:pt x="145" y="218"/>
                    </a:lnTo>
                    <a:lnTo>
                      <a:pt x="134" y="232"/>
                    </a:lnTo>
                    <a:lnTo>
                      <a:pt x="122" y="246"/>
                    </a:lnTo>
                    <a:lnTo>
                      <a:pt x="112" y="260"/>
                    </a:lnTo>
                    <a:lnTo>
                      <a:pt x="101" y="274"/>
                    </a:lnTo>
                    <a:lnTo>
                      <a:pt x="90" y="289"/>
                    </a:lnTo>
                    <a:lnTo>
                      <a:pt x="80" y="303"/>
                    </a:lnTo>
                    <a:lnTo>
                      <a:pt x="69" y="317"/>
                    </a:lnTo>
                    <a:lnTo>
                      <a:pt x="60" y="331"/>
                    </a:lnTo>
                    <a:lnTo>
                      <a:pt x="50" y="345"/>
                    </a:lnTo>
                    <a:lnTo>
                      <a:pt x="41" y="359"/>
                    </a:lnTo>
                    <a:lnTo>
                      <a:pt x="33" y="373"/>
                    </a:lnTo>
                    <a:lnTo>
                      <a:pt x="25" y="387"/>
                    </a:lnTo>
                    <a:lnTo>
                      <a:pt x="18" y="401"/>
                    </a:lnTo>
                    <a:lnTo>
                      <a:pt x="10" y="414"/>
                    </a:lnTo>
                    <a:lnTo>
                      <a:pt x="4" y="428"/>
                    </a:lnTo>
                    <a:lnTo>
                      <a:pt x="0" y="4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541" name="Freeform 549">
                <a:extLst>
                  <a:ext uri="{FF2B5EF4-FFF2-40B4-BE49-F238E27FC236}">
                    <a16:creationId xmlns:a16="http://schemas.microsoft.com/office/drawing/2014/main" id="{DB1686FD-7317-9DFC-8891-6D79AE18788D}"/>
                  </a:ext>
                </a:extLst>
              </p:cNvPr>
              <p:cNvSpPr>
                <a:spLocks/>
              </p:cNvSpPr>
              <p:nvPr/>
            </p:nvSpPr>
            <p:spPr bwMode="auto">
              <a:xfrm>
                <a:off x="2003" y="3105"/>
                <a:ext cx="13" cy="6"/>
              </a:xfrm>
              <a:custGeom>
                <a:avLst/>
                <a:gdLst>
                  <a:gd name="T0" fmla="*/ 0 w 38"/>
                  <a:gd name="T1" fmla="*/ 0 h 20"/>
                  <a:gd name="T2" fmla="*/ 2 w 38"/>
                  <a:gd name="T3" fmla="*/ 4 h 20"/>
                  <a:gd name="T4" fmla="*/ 6 w 38"/>
                  <a:gd name="T5" fmla="*/ 8 h 20"/>
                  <a:gd name="T6" fmla="*/ 10 w 38"/>
                  <a:gd name="T7" fmla="*/ 12 h 20"/>
                  <a:gd name="T8" fmla="*/ 14 w 38"/>
                  <a:gd name="T9" fmla="*/ 14 h 20"/>
                  <a:gd name="T10" fmla="*/ 19 w 38"/>
                  <a:gd name="T11" fmla="*/ 17 h 20"/>
                  <a:gd name="T12" fmla="*/ 25 w 38"/>
                  <a:gd name="T13" fmla="*/ 18 h 20"/>
                  <a:gd name="T14" fmla="*/ 31 w 38"/>
                  <a:gd name="T15" fmla="*/ 19 h 20"/>
                  <a:gd name="T16" fmla="*/ 38 w 38"/>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0">
                    <a:moveTo>
                      <a:pt x="0" y="0"/>
                    </a:moveTo>
                    <a:lnTo>
                      <a:pt x="2" y="4"/>
                    </a:lnTo>
                    <a:lnTo>
                      <a:pt x="6" y="8"/>
                    </a:lnTo>
                    <a:lnTo>
                      <a:pt x="10" y="12"/>
                    </a:lnTo>
                    <a:lnTo>
                      <a:pt x="14" y="14"/>
                    </a:lnTo>
                    <a:lnTo>
                      <a:pt x="19" y="17"/>
                    </a:lnTo>
                    <a:lnTo>
                      <a:pt x="25" y="18"/>
                    </a:lnTo>
                    <a:lnTo>
                      <a:pt x="31" y="19"/>
                    </a:lnTo>
                    <a:lnTo>
                      <a:pt x="38"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542" name="Freeform 550">
                <a:extLst>
                  <a:ext uri="{FF2B5EF4-FFF2-40B4-BE49-F238E27FC236}">
                    <a16:creationId xmlns:a16="http://schemas.microsoft.com/office/drawing/2014/main" id="{5FD54D5C-993B-9F8E-C73A-49AE6F2F23F4}"/>
                  </a:ext>
                </a:extLst>
              </p:cNvPr>
              <p:cNvSpPr>
                <a:spLocks/>
              </p:cNvSpPr>
              <p:nvPr/>
            </p:nvSpPr>
            <p:spPr bwMode="auto">
              <a:xfrm>
                <a:off x="2011" y="3089"/>
                <a:ext cx="18" cy="3"/>
              </a:xfrm>
              <a:custGeom>
                <a:avLst/>
                <a:gdLst>
                  <a:gd name="T0" fmla="*/ 0 w 55"/>
                  <a:gd name="T1" fmla="*/ 0 h 10"/>
                  <a:gd name="T2" fmla="*/ 6 w 55"/>
                  <a:gd name="T3" fmla="*/ 4 h 10"/>
                  <a:gd name="T4" fmla="*/ 12 w 55"/>
                  <a:gd name="T5" fmla="*/ 6 h 10"/>
                  <a:gd name="T6" fmla="*/ 18 w 55"/>
                  <a:gd name="T7" fmla="*/ 8 h 10"/>
                  <a:gd name="T8" fmla="*/ 24 w 55"/>
                  <a:gd name="T9" fmla="*/ 9 h 10"/>
                  <a:gd name="T10" fmla="*/ 31 w 55"/>
                  <a:gd name="T11" fmla="*/ 9 h 10"/>
                  <a:gd name="T12" fmla="*/ 39 w 55"/>
                  <a:gd name="T13" fmla="*/ 10 h 10"/>
                  <a:gd name="T14" fmla="*/ 46 w 55"/>
                  <a:gd name="T15" fmla="*/ 9 h 10"/>
                  <a:gd name="T16" fmla="*/ 55 w 55"/>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0">
                    <a:moveTo>
                      <a:pt x="0" y="0"/>
                    </a:moveTo>
                    <a:lnTo>
                      <a:pt x="6" y="4"/>
                    </a:lnTo>
                    <a:lnTo>
                      <a:pt x="12" y="6"/>
                    </a:lnTo>
                    <a:lnTo>
                      <a:pt x="18" y="8"/>
                    </a:lnTo>
                    <a:lnTo>
                      <a:pt x="24" y="9"/>
                    </a:lnTo>
                    <a:lnTo>
                      <a:pt x="31" y="9"/>
                    </a:lnTo>
                    <a:lnTo>
                      <a:pt x="39" y="10"/>
                    </a:lnTo>
                    <a:lnTo>
                      <a:pt x="46" y="9"/>
                    </a:lnTo>
                    <a:lnTo>
                      <a:pt x="55"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543" name="Freeform 551">
                <a:extLst>
                  <a:ext uri="{FF2B5EF4-FFF2-40B4-BE49-F238E27FC236}">
                    <a16:creationId xmlns:a16="http://schemas.microsoft.com/office/drawing/2014/main" id="{AA880FFF-3DB4-FB3D-9D2C-6EB000E02F42}"/>
                  </a:ext>
                </a:extLst>
              </p:cNvPr>
              <p:cNvSpPr>
                <a:spLocks/>
              </p:cNvSpPr>
              <p:nvPr/>
            </p:nvSpPr>
            <p:spPr bwMode="auto">
              <a:xfrm>
                <a:off x="1979" y="3139"/>
                <a:ext cx="10" cy="8"/>
              </a:xfrm>
              <a:custGeom>
                <a:avLst/>
                <a:gdLst>
                  <a:gd name="T0" fmla="*/ 0 w 30"/>
                  <a:gd name="T1" fmla="*/ 0 h 24"/>
                  <a:gd name="T2" fmla="*/ 1 w 30"/>
                  <a:gd name="T3" fmla="*/ 5 h 24"/>
                  <a:gd name="T4" fmla="*/ 4 w 30"/>
                  <a:gd name="T5" fmla="*/ 9 h 24"/>
                  <a:gd name="T6" fmla="*/ 7 w 30"/>
                  <a:gd name="T7" fmla="*/ 13 h 24"/>
                  <a:gd name="T8" fmla="*/ 11 w 30"/>
                  <a:gd name="T9" fmla="*/ 17 h 24"/>
                  <a:gd name="T10" fmla="*/ 15 w 30"/>
                  <a:gd name="T11" fmla="*/ 20 h 24"/>
                  <a:gd name="T12" fmla="*/ 20 w 30"/>
                  <a:gd name="T13" fmla="*/ 22 h 24"/>
                  <a:gd name="T14" fmla="*/ 25 w 30"/>
                  <a:gd name="T15" fmla="*/ 23 h 24"/>
                  <a:gd name="T16" fmla="*/ 30 w 30"/>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4">
                    <a:moveTo>
                      <a:pt x="0" y="0"/>
                    </a:moveTo>
                    <a:lnTo>
                      <a:pt x="1" y="5"/>
                    </a:lnTo>
                    <a:lnTo>
                      <a:pt x="4" y="9"/>
                    </a:lnTo>
                    <a:lnTo>
                      <a:pt x="7" y="13"/>
                    </a:lnTo>
                    <a:lnTo>
                      <a:pt x="11" y="17"/>
                    </a:lnTo>
                    <a:lnTo>
                      <a:pt x="15" y="20"/>
                    </a:lnTo>
                    <a:lnTo>
                      <a:pt x="20" y="22"/>
                    </a:lnTo>
                    <a:lnTo>
                      <a:pt x="25" y="23"/>
                    </a:lnTo>
                    <a:lnTo>
                      <a:pt x="30" y="2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544" name="Freeform 552">
                <a:extLst>
                  <a:ext uri="{FF2B5EF4-FFF2-40B4-BE49-F238E27FC236}">
                    <a16:creationId xmlns:a16="http://schemas.microsoft.com/office/drawing/2014/main" id="{A2C6EE0B-4C2D-4CF5-AA2C-0140E6E942DC}"/>
                  </a:ext>
                </a:extLst>
              </p:cNvPr>
              <p:cNvSpPr>
                <a:spLocks/>
              </p:cNvSpPr>
              <p:nvPr/>
            </p:nvSpPr>
            <p:spPr bwMode="auto">
              <a:xfrm>
                <a:off x="1992" y="3122"/>
                <a:ext cx="11" cy="7"/>
              </a:xfrm>
              <a:custGeom>
                <a:avLst/>
                <a:gdLst>
                  <a:gd name="T0" fmla="*/ 0 w 33"/>
                  <a:gd name="T1" fmla="*/ 0 h 22"/>
                  <a:gd name="T2" fmla="*/ 3 w 33"/>
                  <a:gd name="T3" fmla="*/ 4 h 22"/>
                  <a:gd name="T4" fmla="*/ 6 w 33"/>
                  <a:gd name="T5" fmla="*/ 8 h 22"/>
                  <a:gd name="T6" fmla="*/ 9 w 33"/>
                  <a:gd name="T7" fmla="*/ 11 h 22"/>
                  <a:gd name="T8" fmla="*/ 13 w 33"/>
                  <a:gd name="T9" fmla="*/ 15 h 22"/>
                  <a:gd name="T10" fmla="*/ 17 w 33"/>
                  <a:gd name="T11" fmla="*/ 18 h 22"/>
                  <a:gd name="T12" fmla="*/ 22 w 33"/>
                  <a:gd name="T13" fmla="*/ 20 h 22"/>
                  <a:gd name="T14" fmla="*/ 27 w 33"/>
                  <a:gd name="T15" fmla="*/ 22 h 22"/>
                  <a:gd name="T16" fmla="*/ 33 w 33"/>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2">
                    <a:moveTo>
                      <a:pt x="0" y="0"/>
                    </a:moveTo>
                    <a:lnTo>
                      <a:pt x="3" y="4"/>
                    </a:lnTo>
                    <a:lnTo>
                      <a:pt x="6" y="8"/>
                    </a:lnTo>
                    <a:lnTo>
                      <a:pt x="9" y="11"/>
                    </a:lnTo>
                    <a:lnTo>
                      <a:pt x="13" y="15"/>
                    </a:lnTo>
                    <a:lnTo>
                      <a:pt x="17" y="18"/>
                    </a:lnTo>
                    <a:lnTo>
                      <a:pt x="22" y="20"/>
                    </a:lnTo>
                    <a:lnTo>
                      <a:pt x="27" y="22"/>
                    </a:lnTo>
                    <a:lnTo>
                      <a:pt x="33"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545" name="Freeform 553">
                <a:extLst>
                  <a:ext uri="{FF2B5EF4-FFF2-40B4-BE49-F238E27FC236}">
                    <a16:creationId xmlns:a16="http://schemas.microsoft.com/office/drawing/2014/main" id="{3873C8E1-2A74-FFD6-881B-6FDEBC768A77}"/>
                  </a:ext>
                </a:extLst>
              </p:cNvPr>
              <p:cNvSpPr>
                <a:spLocks/>
              </p:cNvSpPr>
              <p:nvPr/>
            </p:nvSpPr>
            <p:spPr bwMode="auto">
              <a:xfrm>
                <a:off x="1953" y="3174"/>
                <a:ext cx="14" cy="4"/>
              </a:xfrm>
              <a:custGeom>
                <a:avLst/>
                <a:gdLst>
                  <a:gd name="T0" fmla="*/ 0 w 43"/>
                  <a:gd name="T1" fmla="*/ 0 h 12"/>
                  <a:gd name="T2" fmla="*/ 4 w 43"/>
                  <a:gd name="T3" fmla="*/ 3 h 12"/>
                  <a:gd name="T4" fmla="*/ 9 w 43"/>
                  <a:gd name="T5" fmla="*/ 6 h 12"/>
                  <a:gd name="T6" fmla="*/ 14 w 43"/>
                  <a:gd name="T7" fmla="*/ 9 h 12"/>
                  <a:gd name="T8" fmla="*/ 19 w 43"/>
                  <a:gd name="T9" fmla="*/ 10 h 12"/>
                  <a:gd name="T10" fmla="*/ 24 w 43"/>
                  <a:gd name="T11" fmla="*/ 11 h 12"/>
                  <a:gd name="T12" fmla="*/ 30 w 43"/>
                  <a:gd name="T13" fmla="*/ 12 h 12"/>
                  <a:gd name="T14" fmla="*/ 36 w 43"/>
                  <a:gd name="T15" fmla="*/ 11 h 12"/>
                  <a:gd name="T16" fmla="*/ 43 w 43"/>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2">
                    <a:moveTo>
                      <a:pt x="0" y="0"/>
                    </a:moveTo>
                    <a:lnTo>
                      <a:pt x="4" y="3"/>
                    </a:lnTo>
                    <a:lnTo>
                      <a:pt x="9" y="6"/>
                    </a:lnTo>
                    <a:lnTo>
                      <a:pt x="14" y="9"/>
                    </a:lnTo>
                    <a:lnTo>
                      <a:pt x="19" y="10"/>
                    </a:lnTo>
                    <a:lnTo>
                      <a:pt x="24" y="11"/>
                    </a:lnTo>
                    <a:lnTo>
                      <a:pt x="30" y="12"/>
                    </a:lnTo>
                    <a:lnTo>
                      <a:pt x="36" y="11"/>
                    </a:lnTo>
                    <a:lnTo>
                      <a:pt x="43"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546" name="Freeform 554">
                <a:extLst>
                  <a:ext uri="{FF2B5EF4-FFF2-40B4-BE49-F238E27FC236}">
                    <a16:creationId xmlns:a16="http://schemas.microsoft.com/office/drawing/2014/main" id="{2E173416-18EB-AD9B-CB4F-63931642672E}"/>
                  </a:ext>
                </a:extLst>
              </p:cNvPr>
              <p:cNvSpPr>
                <a:spLocks/>
              </p:cNvSpPr>
              <p:nvPr/>
            </p:nvSpPr>
            <p:spPr bwMode="auto">
              <a:xfrm>
                <a:off x="1965" y="3156"/>
                <a:ext cx="12" cy="6"/>
              </a:xfrm>
              <a:custGeom>
                <a:avLst/>
                <a:gdLst>
                  <a:gd name="T0" fmla="*/ 0 w 35"/>
                  <a:gd name="T1" fmla="*/ 0 h 19"/>
                  <a:gd name="T2" fmla="*/ 2 w 35"/>
                  <a:gd name="T3" fmla="*/ 4 h 19"/>
                  <a:gd name="T4" fmla="*/ 5 w 35"/>
                  <a:gd name="T5" fmla="*/ 8 h 19"/>
                  <a:gd name="T6" fmla="*/ 9 w 35"/>
                  <a:gd name="T7" fmla="*/ 11 h 19"/>
                  <a:gd name="T8" fmla="*/ 13 w 35"/>
                  <a:gd name="T9" fmla="*/ 15 h 19"/>
                  <a:gd name="T10" fmla="*/ 18 w 35"/>
                  <a:gd name="T11" fmla="*/ 17 h 19"/>
                  <a:gd name="T12" fmla="*/ 23 w 35"/>
                  <a:gd name="T13" fmla="*/ 18 h 19"/>
                  <a:gd name="T14" fmla="*/ 28 w 35"/>
                  <a:gd name="T15" fmla="*/ 19 h 19"/>
                  <a:gd name="T16" fmla="*/ 35 w 35"/>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9">
                    <a:moveTo>
                      <a:pt x="0" y="0"/>
                    </a:moveTo>
                    <a:lnTo>
                      <a:pt x="2" y="4"/>
                    </a:lnTo>
                    <a:lnTo>
                      <a:pt x="5" y="8"/>
                    </a:lnTo>
                    <a:lnTo>
                      <a:pt x="9" y="11"/>
                    </a:lnTo>
                    <a:lnTo>
                      <a:pt x="13" y="15"/>
                    </a:lnTo>
                    <a:lnTo>
                      <a:pt x="18" y="17"/>
                    </a:lnTo>
                    <a:lnTo>
                      <a:pt x="23" y="18"/>
                    </a:lnTo>
                    <a:lnTo>
                      <a:pt x="28" y="19"/>
                    </a:lnTo>
                    <a:lnTo>
                      <a:pt x="35" y="1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547" name="Freeform 555">
                <a:extLst>
                  <a:ext uri="{FF2B5EF4-FFF2-40B4-BE49-F238E27FC236}">
                    <a16:creationId xmlns:a16="http://schemas.microsoft.com/office/drawing/2014/main" id="{D7BE21ED-D8BA-B6B6-CCF7-57067E992C58}"/>
                  </a:ext>
                </a:extLst>
              </p:cNvPr>
              <p:cNvSpPr>
                <a:spLocks/>
              </p:cNvSpPr>
              <p:nvPr/>
            </p:nvSpPr>
            <p:spPr bwMode="auto">
              <a:xfrm>
                <a:off x="1942" y="3192"/>
                <a:ext cx="15" cy="2"/>
              </a:xfrm>
              <a:custGeom>
                <a:avLst/>
                <a:gdLst>
                  <a:gd name="T0" fmla="*/ 0 w 46"/>
                  <a:gd name="T1" fmla="*/ 1 h 8"/>
                  <a:gd name="T2" fmla="*/ 6 w 46"/>
                  <a:gd name="T3" fmla="*/ 5 h 8"/>
                  <a:gd name="T4" fmla="*/ 11 w 46"/>
                  <a:gd name="T5" fmla="*/ 7 h 8"/>
                  <a:gd name="T6" fmla="*/ 17 w 46"/>
                  <a:gd name="T7" fmla="*/ 8 h 8"/>
                  <a:gd name="T8" fmla="*/ 22 w 46"/>
                  <a:gd name="T9" fmla="*/ 8 h 8"/>
                  <a:gd name="T10" fmla="*/ 29 w 46"/>
                  <a:gd name="T11" fmla="*/ 7 h 8"/>
                  <a:gd name="T12" fmla="*/ 34 w 46"/>
                  <a:gd name="T13" fmla="*/ 5 h 8"/>
                  <a:gd name="T14" fmla="*/ 40 w 46"/>
                  <a:gd name="T15" fmla="*/ 3 h 8"/>
                  <a:gd name="T16" fmla="*/ 46 w 4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
                    <a:moveTo>
                      <a:pt x="0" y="1"/>
                    </a:moveTo>
                    <a:lnTo>
                      <a:pt x="6" y="5"/>
                    </a:lnTo>
                    <a:lnTo>
                      <a:pt x="11" y="7"/>
                    </a:lnTo>
                    <a:lnTo>
                      <a:pt x="17" y="8"/>
                    </a:lnTo>
                    <a:lnTo>
                      <a:pt x="22" y="8"/>
                    </a:lnTo>
                    <a:lnTo>
                      <a:pt x="29" y="7"/>
                    </a:lnTo>
                    <a:lnTo>
                      <a:pt x="34" y="5"/>
                    </a:lnTo>
                    <a:lnTo>
                      <a:pt x="40" y="3"/>
                    </a:lnTo>
                    <a:lnTo>
                      <a:pt x="4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548" name="Freeform 556">
                <a:extLst>
                  <a:ext uri="{FF2B5EF4-FFF2-40B4-BE49-F238E27FC236}">
                    <a16:creationId xmlns:a16="http://schemas.microsoft.com/office/drawing/2014/main" id="{E29A1490-4B0C-F572-4FE5-BC8C0DBE479C}"/>
                  </a:ext>
                </a:extLst>
              </p:cNvPr>
              <p:cNvSpPr>
                <a:spLocks/>
              </p:cNvSpPr>
              <p:nvPr/>
            </p:nvSpPr>
            <p:spPr bwMode="auto">
              <a:xfrm>
                <a:off x="2196" y="3027"/>
                <a:ext cx="153" cy="157"/>
              </a:xfrm>
              <a:custGeom>
                <a:avLst/>
                <a:gdLst>
                  <a:gd name="T0" fmla="*/ 265 w 460"/>
                  <a:gd name="T1" fmla="*/ 21 h 472"/>
                  <a:gd name="T2" fmla="*/ 275 w 460"/>
                  <a:gd name="T3" fmla="*/ 58 h 472"/>
                  <a:gd name="T4" fmla="*/ 291 w 460"/>
                  <a:gd name="T5" fmla="*/ 91 h 472"/>
                  <a:gd name="T6" fmla="*/ 312 w 460"/>
                  <a:gd name="T7" fmla="*/ 119 h 472"/>
                  <a:gd name="T8" fmla="*/ 337 w 460"/>
                  <a:gd name="T9" fmla="*/ 145 h 472"/>
                  <a:gd name="T10" fmla="*/ 367 w 460"/>
                  <a:gd name="T11" fmla="*/ 165 h 472"/>
                  <a:gd name="T12" fmla="*/ 402 w 460"/>
                  <a:gd name="T13" fmla="*/ 180 h 472"/>
                  <a:gd name="T14" fmla="*/ 440 w 460"/>
                  <a:gd name="T15" fmla="*/ 191 h 472"/>
                  <a:gd name="T16" fmla="*/ 453 w 460"/>
                  <a:gd name="T17" fmla="*/ 212 h 472"/>
                  <a:gd name="T18" fmla="*/ 436 w 460"/>
                  <a:gd name="T19" fmla="*/ 246 h 472"/>
                  <a:gd name="T20" fmla="*/ 417 w 460"/>
                  <a:gd name="T21" fmla="*/ 279 h 472"/>
                  <a:gd name="T22" fmla="*/ 393 w 460"/>
                  <a:gd name="T23" fmla="*/ 311 h 472"/>
                  <a:gd name="T24" fmla="*/ 366 w 460"/>
                  <a:gd name="T25" fmla="*/ 340 h 472"/>
                  <a:gd name="T26" fmla="*/ 337 w 460"/>
                  <a:gd name="T27" fmla="*/ 367 h 472"/>
                  <a:gd name="T28" fmla="*/ 307 w 460"/>
                  <a:gd name="T29" fmla="*/ 392 h 472"/>
                  <a:gd name="T30" fmla="*/ 276 w 460"/>
                  <a:gd name="T31" fmla="*/ 415 h 472"/>
                  <a:gd name="T32" fmla="*/ 243 w 460"/>
                  <a:gd name="T33" fmla="*/ 434 h 472"/>
                  <a:gd name="T34" fmla="*/ 210 w 460"/>
                  <a:gd name="T35" fmla="*/ 449 h 472"/>
                  <a:gd name="T36" fmla="*/ 176 w 460"/>
                  <a:gd name="T37" fmla="*/ 461 h 472"/>
                  <a:gd name="T38" fmla="*/ 143 w 460"/>
                  <a:gd name="T39" fmla="*/ 469 h 472"/>
                  <a:gd name="T40" fmla="*/ 110 w 460"/>
                  <a:gd name="T41" fmla="*/ 472 h 472"/>
                  <a:gd name="T42" fmla="*/ 78 w 460"/>
                  <a:gd name="T43" fmla="*/ 471 h 472"/>
                  <a:gd name="T44" fmla="*/ 48 w 460"/>
                  <a:gd name="T45" fmla="*/ 464 h 472"/>
                  <a:gd name="T46" fmla="*/ 20 w 460"/>
                  <a:gd name="T47" fmla="*/ 453 h 472"/>
                  <a:gd name="T48" fmla="*/ 2 w 460"/>
                  <a:gd name="T49" fmla="*/ 441 h 472"/>
                  <a:gd name="T50" fmla="*/ 0 w 460"/>
                  <a:gd name="T51" fmla="*/ 429 h 472"/>
                  <a:gd name="T52" fmla="*/ 2 w 460"/>
                  <a:gd name="T53" fmla="*/ 411 h 472"/>
                  <a:gd name="T54" fmla="*/ 10 w 460"/>
                  <a:gd name="T55" fmla="*/ 386 h 472"/>
                  <a:gd name="T56" fmla="*/ 21 w 460"/>
                  <a:gd name="T57" fmla="*/ 358 h 472"/>
                  <a:gd name="T58" fmla="*/ 35 w 460"/>
                  <a:gd name="T59" fmla="*/ 326 h 472"/>
                  <a:gd name="T60" fmla="*/ 52 w 460"/>
                  <a:gd name="T61" fmla="*/ 292 h 472"/>
                  <a:gd name="T62" fmla="*/ 72 w 460"/>
                  <a:gd name="T63" fmla="*/ 255 h 472"/>
                  <a:gd name="T64" fmla="*/ 94 w 460"/>
                  <a:gd name="T65" fmla="*/ 217 h 472"/>
                  <a:gd name="T66" fmla="*/ 117 w 460"/>
                  <a:gd name="T67" fmla="*/ 180 h 472"/>
                  <a:gd name="T68" fmla="*/ 141 w 460"/>
                  <a:gd name="T69" fmla="*/ 145 h 472"/>
                  <a:gd name="T70" fmla="*/ 165 w 460"/>
                  <a:gd name="T71" fmla="*/ 109 h 472"/>
                  <a:gd name="T72" fmla="*/ 188 w 460"/>
                  <a:gd name="T73" fmla="*/ 77 h 472"/>
                  <a:gd name="T74" fmla="*/ 211 w 460"/>
                  <a:gd name="T75" fmla="*/ 50 h 472"/>
                  <a:gd name="T76" fmla="*/ 232 w 460"/>
                  <a:gd name="T77" fmla="*/ 26 h 472"/>
                  <a:gd name="T78" fmla="*/ 252 w 460"/>
                  <a:gd name="T79" fmla="*/ 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0" h="472">
                    <a:moveTo>
                      <a:pt x="261" y="0"/>
                    </a:moveTo>
                    <a:lnTo>
                      <a:pt x="265" y="21"/>
                    </a:lnTo>
                    <a:lnTo>
                      <a:pt x="269" y="40"/>
                    </a:lnTo>
                    <a:lnTo>
                      <a:pt x="275" y="58"/>
                    </a:lnTo>
                    <a:lnTo>
                      <a:pt x="283" y="75"/>
                    </a:lnTo>
                    <a:lnTo>
                      <a:pt x="291" y="91"/>
                    </a:lnTo>
                    <a:lnTo>
                      <a:pt x="301" y="106"/>
                    </a:lnTo>
                    <a:lnTo>
                      <a:pt x="312" y="119"/>
                    </a:lnTo>
                    <a:lnTo>
                      <a:pt x="324" y="132"/>
                    </a:lnTo>
                    <a:lnTo>
                      <a:pt x="337" y="145"/>
                    </a:lnTo>
                    <a:lnTo>
                      <a:pt x="352" y="156"/>
                    </a:lnTo>
                    <a:lnTo>
                      <a:pt x="367" y="165"/>
                    </a:lnTo>
                    <a:lnTo>
                      <a:pt x="384" y="173"/>
                    </a:lnTo>
                    <a:lnTo>
                      <a:pt x="402" y="180"/>
                    </a:lnTo>
                    <a:lnTo>
                      <a:pt x="420" y="187"/>
                    </a:lnTo>
                    <a:lnTo>
                      <a:pt x="440" y="191"/>
                    </a:lnTo>
                    <a:lnTo>
                      <a:pt x="460" y="194"/>
                    </a:lnTo>
                    <a:lnTo>
                      <a:pt x="453" y="212"/>
                    </a:lnTo>
                    <a:lnTo>
                      <a:pt x="445" y="229"/>
                    </a:lnTo>
                    <a:lnTo>
                      <a:pt x="436" y="246"/>
                    </a:lnTo>
                    <a:lnTo>
                      <a:pt x="427" y="262"/>
                    </a:lnTo>
                    <a:lnTo>
                      <a:pt x="417" y="279"/>
                    </a:lnTo>
                    <a:lnTo>
                      <a:pt x="405" y="295"/>
                    </a:lnTo>
                    <a:lnTo>
                      <a:pt x="393" y="311"/>
                    </a:lnTo>
                    <a:lnTo>
                      <a:pt x="380" y="326"/>
                    </a:lnTo>
                    <a:lnTo>
                      <a:pt x="366" y="340"/>
                    </a:lnTo>
                    <a:lnTo>
                      <a:pt x="352" y="354"/>
                    </a:lnTo>
                    <a:lnTo>
                      <a:pt x="337" y="367"/>
                    </a:lnTo>
                    <a:lnTo>
                      <a:pt x="323" y="380"/>
                    </a:lnTo>
                    <a:lnTo>
                      <a:pt x="307" y="392"/>
                    </a:lnTo>
                    <a:lnTo>
                      <a:pt x="292" y="404"/>
                    </a:lnTo>
                    <a:lnTo>
                      <a:pt x="276" y="415"/>
                    </a:lnTo>
                    <a:lnTo>
                      <a:pt x="260" y="425"/>
                    </a:lnTo>
                    <a:lnTo>
                      <a:pt x="243" y="434"/>
                    </a:lnTo>
                    <a:lnTo>
                      <a:pt x="226" y="442"/>
                    </a:lnTo>
                    <a:lnTo>
                      <a:pt x="210" y="449"/>
                    </a:lnTo>
                    <a:lnTo>
                      <a:pt x="193" y="456"/>
                    </a:lnTo>
                    <a:lnTo>
                      <a:pt x="176" y="461"/>
                    </a:lnTo>
                    <a:lnTo>
                      <a:pt x="160" y="466"/>
                    </a:lnTo>
                    <a:lnTo>
                      <a:pt x="143" y="469"/>
                    </a:lnTo>
                    <a:lnTo>
                      <a:pt x="126" y="471"/>
                    </a:lnTo>
                    <a:lnTo>
                      <a:pt x="110" y="472"/>
                    </a:lnTo>
                    <a:lnTo>
                      <a:pt x="94" y="472"/>
                    </a:lnTo>
                    <a:lnTo>
                      <a:pt x="78" y="471"/>
                    </a:lnTo>
                    <a:lnTo>
                      <a:pt x="63" y="468"/>
                    </a:lnTo>
                    <a:lnTo>
                      <a:pt x="48" y="464"/>
                    </a:lnTo>
                    <a:lnTo>
                      <a:pt x="34" y="459"/>
                    </a:lnTo>
                    <a:lnTo>
                      <a:pt x="20" y="453"/>
                    </a:lnTo>
                    <a:lnTo>
                      <a:pt x="7" y="445"/>
                    </a:lnTo>
                    <a:lnTo>
                      <a:pt x="2" y="441"/>
                    </a:lnTo>
                    <a:lnTo>
                      <a:pt x="0" y="436"/>
                    </a:lnTo>
                    <a:lnTo>
                      <a:pt x="0" y="429"/>
                    </a:lnTo>
                    <a:lnTo>
                      <a:pt x="0" y="421"/>
                    </a:lnTo>
                    <a:lnTo>
                      <a:pt x="2" y="411"/>
                    </a:lnTo>
                    <a:lnTo>
                      <a:pt x="6" y="399"/>
                    </a:lnTo>
                    <a:lnTo>
                      <a:pt x="10" y="386"/>
                    </a:lnTo>
                    <a:lnTo>
                      <a:pt x="14" y="373"/>
                    </a:lnTo>
                    <a:lnTo>
                      <a:pt x="21" y="358"/>
                    </a:lnTo>
                    <a:lnTo>
                      <a:pt x="27" y="343"/>
                    </a:lnTo>
                    <a:lnTo>
                      <a:pt x="35" y="326"/>
                    </a:lnTo>
                    <a:lnTo>
                      <a:pt x="44" y="309"/>
                    </a:lnTo>
                    <a:lnTo>
                      <a:pt x="52" y="292"/>
                    </a:lnTo>
                    <a:lnTo>
                      <a:pt x="63" y="274"/>
                    </a:lnTo>
                    <a:lnTo>
                      <a:pt x="72" y="255"/>
                    </a:lnTo>
                    <a:lnTo>
                      <a:pt x="83" y="236"/>
                    </a:lnTo>
                    <a:lnTo>
                      <a:pt x="94" y="217"/>
                    </a:lnTo>
                    <a:lnTo>
                      <a:pt x="105" y="199"/>
                    </a:lnTo>
                    <a:lnTo>
                      <a:pt x="117" y="180"/>
                    </a:lnTo>
                    <a:lnTo>
                      <a:pt x="130" y="162"/>
                    </a:lnTo>
                    <a:lnTo>
                      <a:pt x="141" y="145"/>
                    </a:lnTo>
                    <a:lnTo>
                      <a:pt x="154" y="126"/>
                    </a:lnTo>
                    <a:lnTo>
                      <a:pt x="165" y="109"/>
                    </a:lnTo>
                    <a:lnTo>
                      <a:pt x="177" y="93"/>
                    </a:lnTo>
                    <a:lnTo>
                      <a:pt x="188" y="77"/>
                    </a:lnTo>
                    <a:lnTo>
                      <a:pt x="200" y="63"/>
                    </a:lnTo>
                    <a:lnTo>
                      <a:pt x="211" y="50"/>
                    </a:lnTo>
                    <a:lnTo>
                      <a:pt x="222" y="37"/>
                    </a:lnTo>
                    <a:lnTo>
                      <a:pt x="232" y="26"/>
                    </a:lnTo>
                    <a:lnTo>
                      <a:pt x="242" y="16"/>
                    </a:lnTo>
                    <a:lnTo>
                      <a:pt x="252" y="7"/>
                    </a:lnTo>
                    <a:lnTo>
                      <a:pt x="261" y="0"/>
                    </a:lnTo>
                    <a:close/>
                  </a:path>
                </a:pathLst>
              </a:custGeom>
              <a:solidFill>
                <a:srgbClr val="F2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49" name="Freeform 557">
                <a:extLst>
                  <a:ext uri="{FF2B5EF4-FFF2-40B4-BE49-F238E27FC236}">
                    <a16:creationId xmlns:a16="http://schemas.microsoft.com/office/drawing/2014/main" id="{BB1640EF-A00A-0405-DFFA-4B9EB7F4E88B}"/>
                  </a:ext>
                </a:extLst>
              </p:cNvPr>
              <p:cNvSpPr>
                <a:spLocks/>
              </p:cNvSpPr>
              <p:nvPr/>
            </p:nvSpPr>
            <p:spPr bwMode="auto">
              <a:xfrm>
                <a:off x="2206" y="3023"/>
                <a:ext cx="72" cy="147"/>
              </a:xfrm>
              <a:custGeom>
                <a:avLst/>
                <a:gdLst>
                  <a:gd name="T0" fmla="*/ 166 w 215"/>
                  <a:gd name="T1" fmla="*/ 13 h 440"/>
                  <a:gd name="T2" fmla="*/ 131 w 215"/>
                  <a:gd name="T3" fmla="*/ 46 h 440"/>
                  <a:gd name="T4" fmla="*/ 101 w 215"/>
                  <a:gd name="T5" fmla="*/ 83 h 440"/>
                  <a:gd name="T6" fmla="*/ 76 w 215"/>
                  <a:gd name="T7" fmla="*/ 125 h 440"/>
                  <a:gd name="T8" fmla="*/ 54 w 215"/>
                  <a:gd name="T9" fmla="*/ 171 h 440"/>
                  <a:gd name="T10" fmla="*/ 37 w 215"/>
                  <a:gd name="T11" fmla="*/ 218 h 440"/>
                  <a:gd name="T12" fmla="*/ 23 w 215"/>
                  <a:gd name="T13" fmla="*/ 265 h 440"/>
                  <a:gd name="T14" fmla="*/ 10 w 215"/>
                  <a:gd name="T15" fmla="*/ 313 h 440"/>
                  <a:gd name="T16" fmla="*/ 2 w 215"/>
                  <a:gd name="T17" fmla="*/ 344 h 440"/>
                  <a:gd name="T18" fmla="*/ 0 w 215"/>
                  <a:gd name="T19" fmla="*/ 361 h 440"/>
                  <a:gd name="T20" fmla="*/ 1 w 215"/>
                  <a:gd name="T21" fmla="*/ 378 h 440"/>
                  <a:gd name="T22" fmla="*/ 3 w 215"/>
                  <a:gd name="T23" fmla="*/ 393 h 440"/>
                  <a:gd name="T24" fmla="*/ 9 w 215"/>
                  <a:gd name="T25" fmla="*/ 406 h 440"/>
                  <a:gd name="T26" fmla="*/ 17 w 215"/>
                  <a:gd name="T27" fmla="*/ 419 h 440"/>
                  <a:gd name="T28" fmla="*/ 28 w 215"/>
                  <a:gd name="T29" fmla="*/ 429 h 440"/>
                  <a:gd name="T30" fmla="*/ 40 w 215"/>
                  <a:gd name="T31" fmla="*/ 435 h 440"/>
                  <a:gd name="T32" fmla="*/ 60 w 215"/>
                  <a:gd name="T33" fmla="*/ 439 h 440"/>
                  <a:gd name="T34" fmla="*/ 86 w 215"/>
                  <a:gd name="T35" fmla="*/ 440 h 440"/>
                  <a:gd name="T36" fmla="*/ 112 w 215"/>
                  <a:gd name="T37" fmla="*/ 439 h 440"/>
                  <a:gd name="T38" fmla="*/ 135 w 215"/>
                  <a:gd name="T39" fmla="*/ 435 h 440"/>
                  <a:gd name="T40" fmla="*/ 157 w 215"/>
                  <a:gd name="T41" fmla="*/ 429 h 440"/>
                  <a:gd name="T42" fmla="*/ 176 w 215"/>
                  <a:gd name="T43" fmla="*/ 419 h 440"/>
                  <a:gd name="T44" fmla="*/ 192 w 215"/>
                  <a:gd name="T45" fmla="*/ 406 h 440"/>
                  <a:gd name="T46" fmla="*/ 205 w 215"/>
                  <a:gd name="T47" fmla="*/ 393 h 440"/>
                  <a:gd name="T48" fmla="*/ 213 w 215"/>
                  <a:gd name="T49" fmla="*/ 376 h 440"/>
                  <a:gd name="T50" fmla="*/ 215 w 215"/>
                  <a:gd name="T51" fmla="*/ 361 h 440"/>
                  <a:gd name="T52" fmla="*/ 211 w 215"/>
                  <a:gd name="T53" fmla="*/ 346 h 440"/>
                  <a:gd name="T54" fmla="*/ 203 w 215"/>
                  <a:gd name="T55" fmla="*/ 333 h 440"/>
                  <a:gd name="T56" fmla="*/ 199 w 215"/>
                  <a:gd name="T57" fmla="*/ 333 h 440"/>
                  <a:gd name="T58" fmla="*/ 198 w 215"/>
                  <a:gd name="T59" fmla="*/ 339 h 440"/>
                  <a:gd name="T60" fmla="*/ 194 w 215"/>
                  <a:gd name="T61" fmla="*/ 344 h 440"/>
                  <a:gd name="T62" fmla="*/ 186 w 215"/>
                  <a:gd name="T63" fmla="*/ 347 h 440"/>
                  <a:gd name="T64" fmla="*/ 176 w 215"/>
                  <a:gd name="T65" fmla="*/ 342 h 440"/>
                  <a:gd name="T66" fmla="*/ 169 w 215"/>
                  <a:gd name="T67" fmla="*/ 330 h 440"/>
                  <a:gd name="T68" fmla="*/ 165 w 215"/>
                  <a:gd name="T69" fmla="*/ 317 h 440"/>
                  <a:gd name="T70" fmla="*/ 165 w 215"/>
                  <a:gd name="T71" fmla="*/ 303 h 440"/>
                  <a:gd name="T72" fmla="*/ 168 w 215"/>
                  <a:gd name="T73" fmla="*/ 289 h 440"/>
                  <a:gd name="T74" fmla="*/ 171 w 215"/>
                  <a:gd name="T75" fmla="*/ 279 h 440"/>
                  <a:gd name="T76" fmla="*/ 178 w 215"/>
                  <a:gd name="T77" fmla="*/ 271 h 440"/>
                  <a:gd name="T78" fmla="*/ 188 w 215"/>
                  <a:gd name="T79" fmla="*/ 263 h 440"/>
                  <a:gd name="T80" fmla="*/ 197 w 215"/>
                  <a:gd name="T81" fmla="*/ 254 h 440"/>
                  <a:gd name="T82" fmla="*/ 199 w 215"/>
                  <a:gd name="T83" fmla="*/ 242 h 440"/>
                  <a:gd name="T84" fmla="*/ 198 w 215"/>
                  <a:gd name="T85" fmla="*/ 230 h 440"/>
                  <a:gd name="T86" fmla="*/ 193 w 215"/>
                  <a:gd name="T87" fmla="*/ 219 h 440"/>
                  <a:gd name="T88" fmla="*/ 186 w 215"/>
                  <a:gd name="T89" fmla="*/ 212 h 440"/>
                  <a:gd name="T90" fmla="*/ 176 w 215"/>
                  <a:gd name="T91" fmla="*/ 209 h 440"/>
                  <a:gd name="T92" fmla="*/ 166 w 215"/>
                  <a:gd name="T93" fmla="*/ 209 h 440"/>
                  <a:gd name="T94" fmla="*/ 156 w 215"/>
                  <a:gd name="T95" fmla="*/ 212 h 440"/>
                  <a:gd name="T96" fmla="*/ 150 w 215"/>
                  <a:gd name="T97" fmla="*/ 200 h 440"/>
                  <a:gd name="T98" fmla="*/ 147 w 215"/>
                  <a:gd name="T99" fmla="*/ 172 h 440"/>
                  <a:gd name="T100" fmla="*/ 147 w 215"/>
                  <a:gd name="T101" fmla="*/ 143 h 440"/>
                  <a:gd name="T102" fmla="*/ 150 w 215"/>
                  <a:gd name="T103" fmla="*/ 115 h 440"/>
                  <a:gd name="T104" fmla="*/ 153 w 215"/>
                  <a:gd name="T105" fmla="*/ 88 h 440"/>
                  <a:gd name="T106" fmla="*/ 160 w 215"/>
                  <a:gd name="T107" fmla="*/ 62 h 440"/>
                  <a:gd name="T108" fmla="*/ 168 w 215"/>
                  <a:gd name="T109" fmla="*/ 37 h 440"/>
                  <a:gd name="T110" fmla="*/ 179 w 215"/>
                  <a:gd name="T111" fmla="*/ 12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5" h="440">
                    <a:moveTo>
                      <a:pt x="185" y="0"/>
                    </a:moveTo>
                    <a:lnTo>
                      <a:pt x="166" y="13"/>
                    </a:lnTo>
                    <a:lnTo>
                      <a:pt x="147" y="29"/>
                    </a:lnTo>
                    <a:lnTo>
                      <a:pt x="131" y="46"/>
                    </a:lnTo>
                    <a:lnTo>
                      <a:pt x="115" y="64"/>
                    </a:lnTo>
                    <a:lnTo>
                      <a:pt x="101" y="83"/>
                    </a:lnTo>
                    <a:lnTo>
                      <a:pt x="88" y="104"/>
                    </a:lnTo>
                    <a:lnTo>
                      <a:pt x="76" y="125"/>
                    </a:lnTo>
                    <a:lnTo>
                      <a:pt x="65" y="147"/>
                    </a:lnTo>
                    <a:lnTo>
                      <a:pt x="54" y="171"/>
                    </a:lnTo>
                    <a:lnTo>
                      <a:pt x="46" y="194"/>
                    </a:lnTo>
                    <a:lnTo>
                      <a:pt x="37" y="218"/>
                    </a:lnTo>
                    <a:lnTo>
                      <a:pt x="30" y="242"/>
                    </a:lnTo>
                    <a:lnTo>
                      <a:pt x="23" y="265"/>
                    </a:lnTo>
                    <a:lnTo>
                      <a:pt x="16" y="290"/>
                    </a:lnTo>
                    <a:lnTo>
                      <a:pt x="10" y="313"/>
                    </a:lnTo>
                    <a:lnTo>
                      <a:pt x="5" y="335"/>
                    </a:lnTo>
                    <a:lnTo>
                      <a:pt x="2" y="344"/>
                    </a:lnTo>
                    <a:lnTo>
                      <a:pt x="1" y="353"/>
                    </a:lnTo>
                    <a:lnTo>
                      <a:pt x="0" y="361"/>
                    </a:lnTo>
                    <a:lnTo>
                      <a:pt x="0" y="369"/>
                    </a:lnTo>
                    <a:lnTo>
                      <a:pt x="1" y="378"/>
                    </a:lnTo>
                    <a:lnTo>
                      <a:pt x="2" y="385"/>
                    </a:lnTo>
                    <a:lnTo>
                      <a:pt x="3" y="393"/>
                    </a:lnTo>
                    <a:lnTo>
                      <a:pt x="6" y="400"/>
                    </a:lnTo>
                    <a:lnTo>
                      <a:pt x="9" y="406"/>
                    </a:lnTo>
                    <a:lnTo>
                      <a:pt x="13" y="414"/>
                    </a:lnTo>
                    <a:lnTo>
                      <a:pt x="17" y="419"/>
                    </a:lnTo>
                    <a:lnTo>
                      <a:pt x="22" y="424"/>
                    </a:lnTo>
                    <a:lnTo>
                      <a:pt x="28" y="429"/>
                    </a:lnTo>
                    <a:lnTo>
                      <a:pt x="33" y="432"/>
                    </a:lnTo>
                    <a:lnTo>
                      <a:pt x="40" y="435"/>
                    </a:lnTo>
                    <a:lnTo>
                      <a:pt x="47" y="437"/>
                    </a:lnTo>
                    <a:lnTo>
                      <a:pt x="60" y="439"/>
                    </a:lnTo>
                    <a:lnTo>
                      <a:pt x="73" y="440"/>
                    </a:lnTo>
                    <a:lnTo>
                      <a:pt x="86" y="440"/>
                    </a:lnTo>
                    <a:lnTo>
                      <a:pt x="100" y="440"/>
                    </a:lnTo>
                    <a:lnTo>
                      <a:pt x="112" y="439"/>
                    </a:lnTo>
                    <a:lnTo>
                      <a:pt x="123" y="437"/>
                    </a:lnTo>
                    <a:lnTo>
                      <a:pt x="135" y="435"/>
                    </a:lnTo>
                    <a:lnTo>
                      <a:pt x="146" y="432"/>
                    </a:lnTo>
                    <a:lnTo>
                      <a:pt x="157" y="429"/>
                    </a:lnTo>
                    <a:lnTo>
                      <a:pt x="167" y="424"/>
                    </a:lnTo>
                    <a:lnTo>
                      <a:pt x="176" y="419"/>
                    </a:lnTo>
                    <a:lnTo>
                      <a:pt x="185" y="414"/>
                    </a:lnTo>
                    <a:lnTo>
                      <a:pt x="192" y="406"/>
                    </a:lnTo>
                    <a:lnTo>
                      <a:pt x="199" y="400"/>
                    </a:lnTo>
                    <a:lnTo>
                      <a:pt x="205" y="393"/>
                    </a:lnTo>
                    <a:lnTo>
                      <a:pt x="209" y="384"/>
                    </a:lnTo>
                    <a:lnTo>
                      <a:pt x="213" y="376"/>
                    </a:lnTo>
                    <a:lnTo>
                      <a:pt x="215" y="368"/>
                    </a:lnTo>
                    <a:lnTo>
                      <a:pt x="215" y="361"/>
                    </a:lnTo>
                    <a:lnTo>
                      <a:pt x="214" y="353"/>
                    </a:lnTo>
                    <a:lnTo>
                      <a:pt x="211" y="346"/>
                    </a:lnTo>
                    <a:lnTo>
                      <a:pt x="208" y="339"/>
                    </a:lnTo>
                    <a:lnTo>
                      <a:pt x="203" y="333"/>
                    </a:lnTo>
                    <a:lnTo>
                      <a:pt x="198" y="329"/>
                    </a:lnTo>
                    <a:lnTo>
                      <a:pt x="199" y="333"/>
                    </a:lnTo>
                    <a:lnTo>
                      <a:pt x="199" y="336"/>
                    </a:lnTo>
                    <a:lnTo>
                      <a:pt x="198" y="339"/>
                    </a:lnTo>
                    <a:lnTo>
                      <a:pt x="196" y="342"/>
                    </a:lnTo>
                    <a:lnTo>
                      <a:pt x="194" y="344"/>
                    </a:lnTo>
                    <a:lnTo>
                      <a:pt x="190" y="346"/>
                    </a:lnTo>
                    <a:lnTo>
                      <a:pt x="186" y="347"/>
                    </a:lnTo>
                    <a:lnTo>
                      <a:pt x="181" y="348"/>
                    </a:lnTo>
                    <a:lnTo>
                      <a:pt x="176" y="342"/>
                    </a:lnTo>
                    <a:lnTo>
                      <a:pt x="172" y="336"/>
                    </a:lnTo>
                    <a:lnTo>
                      <a:pt x="169" y="330"/>
                    </a:lnTo>
                    <a:lnTo>
                      <a:pt x="166" y="323"/>
                    </a:lnTo>
                    <a:lnTo>
                      <a:pt x="165" y="317"/>
                    </a:lnTo>
                    <a:lnTo>
                      <a:pt x="164" y="310"/>
                    </a:lnTo>
                    <a:lnTo>
                      <a:pt x="165" y="303"/>
                    </a:lnTo>
                    <a:lnTo>
                      <a:pt x="166" y="295"/>
                    </a:lnTo>
                    <a:lnTo>
                      <a:pt x="168" y="289"/>
                    </a:lnTo>
                    <a:lnTo>
                      <a:pt x="169" y="285"/>
                    </a:lnTo>
                    <a:lnTo>
                      <a:pt x="171" y="279"/>
                    </a:lnTo>
                    <a:lnTo>
                      <a:pt x="175" y="275"/>
                    </a:lnTo>
                    <a:lnTo>
                      <a:pt x="178" y="271"/>
                    </a:lnTo>
                    <a:lnTo>
                      <a:pt x="183" y="267"/>
                    </a:lnTo>
                    <a:lnTo>
                      <a:pt x="188" y="263"/>
                    </a:lnTo>
                    <a:lnTo>
                      <a:pt x="194" y="259"/>
                    </a:lnTo>
                    <a:lnTo>
                      <a:pt x="197" y="254"/>
                    </a:lnTo>
                    <a:lnTo>
                      <a:pt x="199" y="247"/>
                    </a:lnTo>
                    <a:lnTo>
                      <a:pt x="199" y="242"/>
                    </a:lnTo>
                    <a:lnTo>
                      <a:pt x="199" y="236"/>
                    </a:lnTo>
                    <a:lnTo>
                      <a:pt x="198" y="230"/>
                    </a:lnTo>
                    <a:lnTo>
                      <a:pt x="196" y="225"/>
                    </a:lnTo>
                    <a:lnTo>
                      <a:pt x="193" y="219"/>
                    </a:lnTo>
                    <a:lnTo>
                      <a:pt x="190" y="214"/>
                    </a:lnTo>
                    <a:lnTo>
                      <a:pt x="186" y="212"/>
                    </a:lnTo>
                    <a:lnTo>
                      <a:pt x="181" y="210"/>
                    </a:lnTo>
                    <a:lnTo>
                      <a:pt x="176" y="209"/>
                    </a:lnTo>
                    <a:lnTo>
                      <a:pt x="171" y="209"/>
                    </a:lnTo>
                    <a:lnTo>
                      <a:pt x="166" y="209"/>
                    </a:lnTo>
                    <a:lnTo>
                      <a:pt x="161" y="210"/>
                    </a:lnTo>
                    <a:lnTo>
                      <a:pt x="156" y="212"/>
                    </a:lnTo>
                    <a:lnTo>
                      <a:pt x="151" y="214"/>
                    </a:lnTo>
                    <a:lnTo>
                      <a:pt x="150" y="200"/>
                    </a:lnTo>
                    <a:lnTo>
                      <a:pt x="148" y="186"/>
                    </a:lnTo>
                    <a:lnTo>
                      <a:pt x="147" y="172"/>
                    </a:lnTo>
                    <a:lnTo>
                      <a:pt x="147" y="158"/>
                    </a:lnTo>
                    <a:lnTo>
                      <a:pt x="147" y="143"/>
                    </a:lnTo>
                    <a:lnTo>
                      <a:pt x="148" y="129"/>
                    </a:lnTo>
                    <a:lnTo>
                      <a:pt x="150" y="115"/>
                    </a:lnTo>
                    <a:lnTo>
                      <a:pt x="151" y="102"/>
                    </a:lnTo>
                    <a:lnTo>
                      <a:pt x="153" y="88"/>
                    </a:lnTo>
                    <a:lnTo>
                      <a:pt x="157" y="75"/>
                    </a:lnTo>
                    <a:lnTo>
                      <a:pt x="160" y="62"/>
                    </a:lnTo>
                    <a:lnTo>
                      <a:pt x="164" y="49"/>
                    </a:lnTo>
                    <a:lnTo>
                      <a:pt x="168" y="37"/>
                    </a:lnTo>
                    <a:lnTo>
                      <a:pt x="173" y="24"/>
                    </a:lnTo>
                    <a:lnTo>
                      <a:pt x="179" y="12"/>
                    </a:lnTo>
                    <a:lnTo>
                      <a:pt x="185"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50" name="Freeform 558">
                <a:extLst>
                  <a:ext uri="{FF2B5EF4-FFF2-40B4-BE49-F238E27FC236}">
                    <a16:creationId xmlns:a16="http://schemas.microsoft.com/office/drawing/2014/main" id="{E10F561F-ABD0-0D9C-5279-A6484773C315}"/>
                  </a:ext>
                </a:extLst>
              </p:cNvPr>
              <p:cNvSpPr>
                <a:spLocks/>
              </p:cNvSpPr>
              <p:nvPr/>
            </p:nvSpPr>
            <p:spPr bwMode="auto">
              <a:xfrm>
                <a:off x="1502" y="2420"/>
                <a:ext cx="230" cy="162"/>
              </a:xfrm>
              <a:custGeom>
                <a:avLst/>
                <a:gdLst>
                  <a:gd name="T0" fmla="*/ 26 w 691"/>
                  <a:gd name="T1" fmla="*/ 30 h 486"/>
                  <a:gd name="T2" fmla="*/ 67 w 691"/>
                  <a:gd name="T3" fmla="*/ 45 h 486"/>
                  <a:gd name="T4" fmla="*/ 110 w 691"/>
                  <a:gd name="T5" fmla="*/ 62 h 486"/>
                  <a:gd name="T6" fmla="*/ 155 w 691"/>
                  <a:gd name="T7" fmla="*/ 81 h 486"/>
                  <a:gd name="T8" fmla="*/ 199 w 691"/>
                  <a:gd name="T9" fmla="*/ 102 h 486"/>
                  <a:gd name="T10" fmla="*/ 244 w 691"/>
                  <a:gd name="T11" fmla="*/ 126 h 486"/>
                  <a:gd name="T12" fmla="*/ 288 w 691"/>
                  <a:gd name="T13" fmla="*/ 151 h 486"/>
                  <a:gd name="T14" fmla="*/ 333 w 691"/>
                  <a:gd name="T15" fmla="*/ 180 h 486"/>
                  <a:gd name="T16" fmla="*/ 378 w 691"/>
                  <a:gd name="T17" fmla="*/ 209 h 486"/>
                  <a:gd name="T18" fmla="*/ 422 w 691"/>
                  <a:gd name="T19" fmla="*/ 239 h 486"/>
                  <a:gd name="T20" fmla="*/ 465 w 691"/>
                  <a:gd name="T21" fmla="*/ 272 h 486"/>
                  <a:gd name="T22" fmla="*/ 508 w 691"/>
                  <a:gd name="T23" fmla="*/ 306 h 486"/>
                  <a:gd name="T24" fmla="*/ 548 w 691"/>
                  <a:gd name="T25" fmla="*/ 341 h 486"/>
                  <a:gd name="T26" fmla="*/ 587 w 691"/>
                  <a:gd name="T27" fmla="*/ 377 h 486"/>
                  <a:gd name="T28" fmla="*/ 625 w 691"/>
                  <a:gd name="T29" fmla="*/ 415 h 486"/>
                  <a:gd name="T30" fmla="*/ 661 w 691"/>
                  <a:gd name="T31" fmla="*/ 455 h 486"/>
                  <a:gd name="T32" fmla="*/ 683 w 691"/>
                  <a:gd name="T33" fmla="*/ 480 h 486"/>
                  <a:gd name="T34" fmla="*/ 689 w 691"/>
                  <a:gd name="T35" fmla="*/ 486 h 486"/>
                  <a:gd name="T36" fmla="*/ 691 w 691"/>
                  <a:gd name="T37" fmla="*/ 483 h 486"/>
                  <a:gd name="T38" fmla="*/ 688 w 691"/>
                  <a:gd name="T39" fmla="*/ 473 h 486"/>
                  <a:gd name="T40" fmla="*/ 682 w 691"/>
                  <a:gd name="T41" fmla="*/ 456 h 486"/>
                  <a:gd name="T42" fmla="*/ 672 w 691"/>
                  <a:gd name="T43" fmla="*/ 433 h 486"/>
                  <a:gd name="T44" fmla="*/ 659 w 691"/>
                  <a:gd name="T45" fmla="*/ 405 h 486"/>
                  <a:gd name="T46" fmla="*/ 643 w 691"/>
                  <a:gd name="T47" fmla="*/ 375 h 486"/>
                  <a:gd name="T48" fmla="*/ 625 w 691"/>
                  <a:gd name="T49" fmla="*/ 342 h 486"/>
                  <a:gd name="T50" fmla="*/ 604 w 691"/>
                  <a:gd name="T51" fmla="*/ 309 h 486"/>
                  <a:gd name="T52" fmla="*/ 583 w 691"/>
                  <a:gd name="T53" fmla="*/ 274 h 486"/>
                  <a:gd name="T54" fmla="*/ 561 w 691"/>
                  <a:gd name="T55" fmla="*/ 241 h 486"/>
                  <a:gd name="T56" fmla="*/ 539 w 691"/>
                  <a:gd name="T57" fmla="*/ 210 h 486"/>
                  <a:gd name="T58" fmla="*/ 515 w 691"/>
                  <a:gd name="T59" fmla="*/ 182 h 486"/>
                  <a:gd name="T60" fmla="*/ 493 w 691"/>
                  <a:gd name="T61" fmla="*/ 158 h 486"/>
                  <a:gd name="T62" fmla="*/ 470 w 691"/>
                  <a:gd name="T63" fmla="*/ 139 h 486"/>
                  <a:gd name="T64" fmla="*/ 447 w 691"/>
                  <a:gd name="T65" fmla="*/ 125 h 486"/>
                  <a:gd name="T66" fmla="*/ 417 w 691"/>
                  <a:gd name="T67" fmla="*/ 111 h 486"/>
                  <a:gd name="T68" fmla="*/ 383 w 691"/>
                  <a:gd name="T69" fmla="*/ 96 h 486"/>
                  <a:gd name="T70" fmla="*/ 344 w 691"/>
                  <a:gd name="T71" fmla="*/ 81 h 486"/>
                  <a:gd name="T72" fmla="*/ 305 w 691"/>
                  <a:gd name="T73" fmla="*/ 68 h 486"/>
                  <a:gd name="T74" fmla="*/ 264 w 691"/>
                  <a:gd name="T75" fmla="*/ 53 h 486"/>
                  <a:gd name="T76" fmla="*/ 222 w 691"/>
                  <a:gd name="T77" fmla="*/ 41 h 486"/>
                  <a:gd name="T78" fmla="*/ 182 w 691"/>
                  <a:gd name="T79" fmla="*/ 29 h 486"/>
                  <a:gd name="T80" fmla="*/ 143 w 691"/>
                  <a:gd name="T81" fmla="*/ 18 h 486"/>
                  <a:gd name="T82" fmla="*/ 106 w 691"/>
                  <a:gd name="T83" fmla="*/ 11 h 486"/>
                  <a:gd name="T84" fmla="*/ 74 w 691"/>
                  <a:gd name="T85" fmla="*/ 5 h 486"/>
                  <a:gd name="T86" fmla="*/ 46 w 691"/>
                  <a:gd name="T87" fmla="*/ 1 h 486"/>
                  <a:gd name="T88" fmla="*/ 24 w 691"/>
                  <a:gd name="T89" fmla="*/ 0 h 486"/>
                  <a:gd name="T90" fmla="*/ 8 w 691"/>
                  <a:gd name="T91" fmla="*/ 3 h 486"/>
                  <a:gd name="T92" fmla="*/ 1 w 691"/>
                  <a:gd name="T93" fmla="*/ 8 h 486"/>
                  <a:gd name="T94" fmla="*/ 1 w 691"/>
                  <a:gd name="T95" fmla="*/ 17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91" h="486">
                    <a:moveTo>
                      <a:pt x="5" y="23"/>
                    </a:moveTo>
                    <a:lnTo>
                      <a:pt x="26" y="30"/>
                    </a:lnTo>
                    <a:lnTo>
                      <a:pt x="46" y="38"/>
                    </a:lnTo>
                    <a:lnTo>
                      <a:pt x="67" y="45"/>
                    </a:lnTo>
                    <a:lnTo>
                      <a:pt x="89" y="53"/>
                    </a:lnTo>
                    <a:lnTo>
                      <a:pt x="110" y="62"/>
                    </a:lnTo>
                    <a:lnTo>
                      <a:pt x="133" y="72"/>
                    </a:lnTo>
                    <a:lnTo>
                      <a:pt x="155" y="81"/>
                    </a:lnTo>
                    <a:lnTo>
                      <a:pt x="176" y="92"/>
                    </a:lnTo>
                    <a:lnTo>
                      <a:pt x="199" y="102"/>
                    </a:lnTo>
                    <a:lnTo>
                      <a:pt x="221" y="114"/>
                    </a:lnTo>
                    <a:lnTo>
                      <a:pt x="244" y="126"/>
                    </a:lnTo>
                    <a:lnTo>
                      <a:pt x="266" y="139"/>
                    </a:lnTo>
                    <a:lnTo>
                      <a:pt x="288" y="151"/>
                    </a:lnTo>
                    <a:lnTo>
                      <a:pt x="311" y="166"/>
                    </a:lnTo>
                    <a:lnTo>
                      <a:pt x="333" y="180"/>
                    </a:lnTo>
                    <a:lnTo>
                      <a:pt x="356" y="194"/>
                    </a:lnTo>
                    <a:lnTo>
                      <a:pt x="378" y="209"/>
                    </a:lnTo>
                    <a:lnTo>
                      <a:pt x="400" y="224"/>
                    </a:lnTo>
                    <a:lnTo>
                      <a:pt x="422" y="239"/>
                    </a:lnTo>
                    <a:lnTo>
                      <a:pt x="443" y="255"/>
                    </a:lnTo>
                    <a:lnTo>
                      <a:pt x="465" y="272"/>
                    </a:lnTo>
                    <a:lnTo>
                      <a:pt x="486" y="288"/>
                    </a:lnTo>
                    <a:lnTo>
                      <a:pt x="508" y="306"/>
                    </a:lnTo>
                    <a:lnTo>
                      <a:pt x="528" y="323"/>
                    </a:lnTo>
                    <a:lnTo>
                      <a:pt x="548" y="341"/>
                    </a:lnTo>
                    <a:lnTo>
                      <a:pt x="568" y="359"/>
                    </a:lnTo>
                    <a:lnTo>
                      <a:pt x="587" y="377"/>
                    </a:lnTo>
                    <a:lnTo>
                      <a:pt x="606" y="396"/>
                    </a:lnTo>
                    <a:lnTo>
                      <a:pt x="625" y="415"/>
                    </a:lnTo>
                    <a:lnTo>
                      <a:pt x="643" y="435"/>
                    </a:lnTo>
                    <a:lnTo>
                      <a:pt x="661" y="455"/>
                    </a:lnTo>
                    <a:lnTo>
                      <a:pt x="678" y="474"/>
                    </a:lnTo>
                    <a:lnTo>
                      <a:pt x="683" y="480"/>
                    </a:lnTo>
                    <a:lnTo>
                      <a:pt x="687" y="485"/>
                    </a:lnTo>
                    <a:lnTo>
                      <a:pt x="689" y="486"/>
                    </a:lnTo>
                    <a:lnTo>
                      <a:pt x="691" y="486"/>
                    </a:lnTo>
                    <a:lnTo>
                      <a:pt x="691" y="483"/>
                    </a:lnTo>
                    <a:lnTo>
                      <a:pt x="690" y="479"/>
                    </a:lnTo>
                    <a:lnTo>
                      <a:pt x="688" y="473"/>
                    </a:lnTo>
                    <a:lnTo>
                      <a:pt x="685" y="465"/>
                    </a:lnTo>
                    <a:lnTo>
                      <a:pt x="682" y="456"/>
                    </a:lnTo>
                    <a:lnTo>
                      <a:pt x="677" y="445"/>
                    </a:lnTo>
                    <a:lnTo>
                      <a:pt x="672" y="433"/>
                    </a:lnTo>
                    <a:lnTo>
                      <a:pt x="665" y="419"/>
                    </a:lnTo>
                    <a:lnTo>
                      <a:pt x="659" y="405"/>
                    </a:lnTo>
                    <a:lnTo>
                      <a:pt x="651" y="391"/>
                    </a:lnTo>
                    <a:lnTo>
                      <a:pt x="643" y="375"/>
                    </a:lnTo>
                    <a:lnTo>
                      <a:pt x="634" y="359"/>
                    </a:lnTo>
                    <a:lnTo>
                      <a:pt x="625" y="342"/>
                    </a:lnTo>
                    <a:lnTo>
                      <a:pt x="616" y="325"/>
                    </a:lnTo>
                    <a:lnTo>
                      <a:pt x="604" y="309"/>
                    </a:lnTo>
                    <a:lnTo>
                      <a:pt x="594" y="290"/>
                    </a:lnTo>
                    <a:lnTo>
                      <a:pt x="583" y="274"/>
                    </a:lnTo>
                    <a:lnTo>
                      <a:pt x="572" y="257"/>
                    </a:lnTo>
                    <a:lnTo>
                      <a:pt x="561" y="241"/>
                    </a:lnTo>
                    <a:lnTo>
                      <a:pt x="550" y="225"/>
                    </a:lnTo>
                    <a:lnTo>
                      <a:pt x="539" y="210"/>
                    </a:lnTo>
                    <a:lnTo>
                      <a:pt x="527" y="196"/>
                    </a:lnTo>
                    <a:lnTo>
                      <a:pt x="515" y="182"/>
                    </a:lnTo>
                    <a:lnTo>
                      <a:pt x="504" y="170"/>
                    </a:lnTo>
                    <a:lnTo>
                      <a:pt x="493" y="158"/>
                    </a:lnTo>
                    <a:lnTo>
                      <a:pt x="481" y="148"/>
                    </a:lnTo>
                    <a:lnTo>
                      <a:pt x="470" y="139"/>
                    </a:lnTo>
                    <a:lnTo>
                      <a:pt x="459" y="132"/>
                    </a:lnTo>
                    <a:lnTo>
                      <a:pt x="447" y="125"/>
                    </a:lnTo>
                    <a:lnTo>
                      <a:pt x="432" y="118"/>
                    </a:lnTo>
                    <a:lnTo>
                      <a:pt x="417" y="111"/>
                    </a:lnTo>
                    <a:lnTo>
                      <a:pt x="400" y="104"/>
                    </a:lnTo>
                    <a:lnTo>
                      <a:pt x="383" y="96"/>
                    </a:lnTo>
                    <a:lnTo>
                      <a:pt x="363" y="89"/>
                    </a:lnTo>
                    <a:lnTo>
                      <a:pt x="344" y="81"/>
                    </a:lnTo>
                    <a:lnTo>
                      <a:pt x="325" y="74"/>
                    </a:lnTo>
                    <a:lnTo>
                      <a:pt x="305" y="68"/>
                    </a:lnTo>
                    <a:lnTo>
                      <a:pt x="285" y="60"/>
                    </a:lnTo>
                    <a:lnTo>
                      <a:pt x="264" y="53"/>
                    </a:lnTo>
                    <a:lnTo>
                      <a:pt x="243" y="47"/>
                    </a:lnTo>
                    <a:lnTo>
                      <a:pt x="222" y="41"/>
                    </a:lnTo>
                    <a:lnTo>
                      <a:pt x="202" y="35"/>
                    </a:lnTo>
                    <a:lnTo>
                      <a:pt x="182" y="29"/>
                    </a:lnTo>
                    <a:lnTo>
                      <a:pt x="163" y="24"/>
                    </a:lnTo>
                    <a:lnTo>
                      <a:pt x="143" y="18"/>
                    </a:lnTo>
                    <a:lnTo>
                      <a:pt x="125" y="14"/>
                    </a:lnTo>
                    <a:lnTo>
                      <a:pt x="106" y="11"/>
                    </a:lnTo>
                    <a:lnTo>
                      <a:pt x="90" y="7"/>
                    </a:lnTo>
                    <a:lnTo>
                      <a:pt x="74" y="5"/>
                    </a:lnTo>
                    <a:lnTo>
                      <a:pt x="60" y="3"/>
                    </a:lnTo>
                    <a:lnTo>
                      <a:pt x="46" y="1"/>
                    </a:lnTo>
                    <a:lnTo>
                      <a:pt x="35" y="0"/>
                    </a:lnTo>
                    <a:lnTo>
                      <a:pt x="24" y="0"/>
                    </a:lnTo>
                    <a:lnTo>
                      <a:pt x="16" y="1"/>
                    </a:lnTo>
                    <a:lnTo>
                      <a:pt x="8" y="3"/>
                    </a:lnTo>
                    <a:lnTo>
                      <a:pt x="3" y="5"/>
                    </a:lnTo>
                    <a:lnTo>
                      <a:pt x="1" y="8"/>
                    </a:lnTo>
                    <a:lnTo>
                      <a:pt x="0" y="12"/>
                    </a:lnTo>
                    <a:lnTo>
                      <a:pt x="1" y="17"/>
                    </a:lnTo>
                    <a:lnTo>
                      <a:pt x="5" y="23"/>
                    </a:lnTo>
                    <a:close/>
                  </a:path>
                </a:pathLst>
              </a:custGeom>
              <a:solidFill>
                <a:srgbClr val="E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51" name="Freeform 559">
                <a:extLst>
                  <a:ext uri="{FF2B5EF4-FFF2-40B4-BE49-F238E27FC236}">
                    <a16:creationId xmlns:a16="http://schemas.microsoft.com/office/drawing/2014/main" id="{328EC6B5-A526-4801-9AAA-99A64547502F}"/>
                  </a:ext>
                </a:extLst>
              </p:cNvPr>
              <p:cNvSpPr>
                <a:spLocks/>
              </p:cNvSpPr>
              <p:nvPr/>
            </p:nvSpPr>
            <p:spPr bwMode="auto">
              <a:xfrm>
                <a:off x="2159" y="3175"/>
                <a:ext cx="84" cy="50"/>
              </a:xfrm>
              <a:custGeom>
                <a:avLst/>
                <a:gdLst>
                  <a:gd name="T0" fmla="*/ 32 w 254"/>
                  <a:gd name="T1" fmla="*/ 0 h 149"/>
                  <a:gd name="T2" fmla="*/ 43 w 254"/>
                  <a:gd name="T3" fmla="*/ 0 h 149"/>
                  <a:gd name="T4" fmla="*/ 53 w 254"/>
                  <a:gd name="T5" fmla="*/ 2 h 149"/>
                  <a:gd name="T6" fmla="*/ 64 w 254"/>
                  <a:gd name="T7" fmla="*/ 5 h 149"/>
                  <a:gd name="T8" fmla="*/ 74 w 254"/>
                  <a:gd name="T9" fmla="*/ 9 h 149"/>
                  <a:gd name="T10" fmla="*/ 85 w 254"/>
                  <a:gd name="T11" fmla="*/ 14 h 149"/>
                  <a:gd name="T12" fmla="*/ 96 w 254"/>
                  <a:gd name="T13" fmla="*/ 19 h 149"/>
                  <a:gd name="T14" fmla="*/ 109 w 254"/>
                  <a:gd name="T15" fmla="*/ 25 h 149"/>
                  <a:gd name="T16" fmla="*/ 122 w 254"/>
                  <a:gd name="T17" fmla="*/ 31 h 149"/>
                  <a:gd name="T18" fmla="*/ 135 w 254"/>
                  <a:gd name="T19" fmla="*/ 36 h 149"/>
                  <a:gd name="T20" fmla="*/ 149 w 254"/>
                  <a:gd name="T21" fmla="*/ 42 h 149"/>
                  <a:gd name="T22" fmla="*/ 163 w 254"/>
                  <a:gd name="T23" fmla="*/ 47 h 149"/>
                  <a:gd name="T24" fmla="*/ 179 w 254"/>
                  <a:gd name="T25" fmla="*/ 51 h 149"/>
                  <a:gd name="T26" fmla="*/ 195 w 254"/>
                  <a:gd name="T27" fmla="*/ 54 h 149"/>
                  <a:gd name="T28" fmla="*/ 213 w 254"/>
                  <a:gd name="T29" fmla="*/ 55 h 149"/>
                  <a:gd name="T30" fmla="*/ 232 w 254"/>
                  <a:gd name="T31" fmla="*/ 55 h 149"/>
                  <a:gd name="T32" fmla="*/ 254 w 254"/>
                  <a:gd name="T33" fmla="*/ 54 h 149"/>
                  <a:gd name="T34" fmla="*/ 234 w 254"/>
                  <a:gd name="T35" fmla="*/ 55 h 149"/>
                  <a:gd name="T36" fmla="*/ 216 w 254"/>
                  <a:gd name="T37" fmla="*/ 56 h 149"/>
                  <a:gd name="T38" fmla="*/ 199 w 254"/>
                  <a:gd name="T39" fmla="*/ 58 h 149"/>
                  <a:gd name="T40" fmla="*/ 182 w 254"/>
                  <a:gd name="T41" fmla="*/ 60 h 149"/>
                  <a:gd name="T42" fmla="*/ 166 w 254"/>
                  <a:gd name="T43" fmla="*/ 63 h 149"/>
                  <a:gd name="T44" fmla="*/ 150 w 254"/>
                  <a:gd name="T45" fmla="*/ 67 h 149"/>
                  <a:gd name="T46" fmla="*/ 135 w 254"/>
                  <a:gd name="T47" fmla="*/ 71 h 149"/>
                  <a:gd name="T48" fmla="*/ 119 w 254"/>
                  <a:gd name="T49" fmla="*/ 76 h 149"/>
                  <a:gd name="T50" fmla="*/ 104 w 254"/>
                  <a:gd name="T51" fmla="*/ 82 h 149"/>
                  <a:gd name="T52" fmla="*/ 89 w 254"/>
                  <a:gd name="T53" fmla="*/ 89 h 149"/>
                  <a:gd name="T54" fmla="*/ 75 w 254"/>
                  <a:gd name="T55" fmla="*/ 97 h 149"/>
                  <a:gd name="T56" fmla="*/ 60 w 254"/>
                  <a:gd name="T57" fmla="*/ 105 h 149"/>
                  <a:gd name="T58" fmla="*/ 46 w 254"/>
                  <a:gd name="T59" fmla="*/ 115 h 149"/>
                  <a:gd name="T60" fmla="*/ 31 w 254"/>
                  <a:gd name="T61" fmla="*/ 125 h 149"/>
                  <a:gd name="T62" fmla="*/ 16 w 254"/>
                  <a:gd name="T63" fmla="*/ 136 h 149"/>
                  <a:gd name="T64" fmla="*/ 0 w 254"/>
                  <a:gd name="T65" fmla="*/ 149 h 149"/>
                  <a:gd name="T66" fmla="*/ 11 w 254"/>
                  <a:gd name="T67" fmla="*/ 139 h 149"/>
                  <a:gd name="T68" fmla="*/ 21 w 254"/>
                  <a:gd name="T69" fmla="*/ 130 h 149"/>
                  <a:gd name="T70" fmla="*/ 32 w 254"/>
                  <a:gd name="T71" fmla="*/ 120 h 149"/>
                  <a:gd name="T72" fmla="*/ 40 w 254"/>
                  <a:gd name="T73" fmla="*/ 111 h 149"/>
                  <a:gd name="T74" fmla="*/ 49 w 254"/>
                  <a:gd name="T75" fmla="*/ 101 h 149"/>
                  <a:gd name="T76" fmla="*/ 56 w 254"/>
                  <a:gd name="T77" fmla="*/ 92 h 149"/>
                  <a:gd name="T78" fmla="*/ 62 w 254"/>
                  <a:gd name="T79" fmla="*/ 82 h 149"/>
                  <a:gd name="T80" fmla="*/ 66 w 254"/>
                  <a:gd name="T81" fmla="*/ 73 h 149"/>
                  <a:gd name="T82" fmla="*/ 69 w 254"/>
                  <a:gd name="T83" fmla="*/ 63 h 149"/>
                  <a:gd name="T84" fmla="*/ 70 w 254"/>
                  <a:gd name="T85" fmla="*/ 55 h 149"/>
                  <a:gd name="T86" fmla="*/ 70 w 254"/>
                  <a:gd name="T87" fmla="*/ 45 h 149"/>
                  <a:gd name="T88" fmla="*/ 67 w 254"/>
                  <a:gd name="T89" fmla="*/ 36 h 149"/>
                  <a:gd name="T90" fmla="*/ 62 w 254"/>
                  <a:gd name="T91" fmla="*/ 27 h 149"/>
                  <a:gd name="T92" fmla="*/ 55 w 254"/>
                  <a:gd name="T93" fmla="*/ 18 h 149"/>
                  <a:gd name="T94" fmla="*/ 45 w 254"/>
                  <a:gd name="T95" fmla="*/ 9 h 149"/>
                  <a:gd name="T96" fmla="*/ 32 w 254"/>
                  <a:gd name="T9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4" h="149">
                    <a:moveTo>
                      <a:pt x="32" y="0"/>
                    </a:moveTo>
                    <a:lnTo>
                      <a:pt x="43" y="0"/>
                    </a:lnTo>
                    <a:lnTo>
                      <a:pt x="53" y="2"/>
                    </a:lnTo>
                    <a:lnTo>
                      <a:pt x="64" y="5"/>
                    </a:lnTo>
                    <a:lnTo>
                      <a:pt x="74" y="9"/>
                    </a:lnTo>
                    <a:lnTo>
                      <a:pt x="85" y="14"/>
                    </a:lnTo>
                    <a:lnTo>
                      <a:pt x="96" y="19"/>
                    </a:lnTo>
                    <a:lnTo>
                      <a:pt x="109" y="25"/>
                    </a:lnTo>
                    <a:lnTo>
                      <a:pt x="122" y="31"/>
                    </a:lnTo>
                    <a:lnTo>
                      <a:pt x="135" y="36"/>
                    </a:lnTo>
                    <a:lnTo>
                      <a:pt x="149" y="42"/>
                    </a:lnTo>
                    <a:lnTo>
                      <a:pt x="163" y="47"/>
                    </a:lnTo>
                    <a:lnTo>
                      <a:pt x="179" y="51"/>
                    </a:lnTo>
                    <a:lnTo>
                      <a:pt x="195" y="54"/>
                    </a:lnTo>
                    <a:lnTo>
                      <a:pt x="213" y="55"/>
                    </a:lnTo>
                    <a:lnTo>
                      <a:pt x="232" y="55"/>
                    </a:lnTo>
                    <a:lnTo>
                      <a:pt x="254" y="54"/>
                    </a:lnTo>
                    <a:lnTo>
                      <a:pt x="234" y="55"/>
                    </a:lnTo>
                    <a:lnTo>
                      <a:pt x="216" y="56"/>
                    </a:lnTo>
                    <a:lnTo>
                      <a:pt x="199" y="58"/>
                    </a:lnTo>
                    <a:lnTo>
                      <a:pt x="182" y="60"/>
                    </a:lnTo>
                    <a:lnTo>
                      <a:pt x="166" y="63"/>
                    </a:lnTo>
                    <a:lnTo>
                      <a:pt x="150" y="67"/>
                    </a:lnTo>
                    <a:lnTo>
                      <a:pt x="135" y="71"/>
                    </a:lnTo>
                    <a:lnTo>
                      <a:pt x="119" y="76"/>
                    </a:lnTo>
                    <a:lnTo>
                      <a:pt x="104" y="82"/>
                    </a:lnTo>
                    <a:lnTo>
                      <a:pt x="89" y="89"/>
                    </a:lnTo>
                    <a:lnTo>
                      <a:pt x="75" y="97"/>
                    </a:lnTo>
                    <a:lnTo>
                      <a:pt x="60" y="105"/>
                    </a:lnTo>
                    <a:lnTo>
                      <a:pt x="46" y="115"/>
                    </a:lnTo>
                    <a:lnTo>
                      <a:pt x="31" y="125"/>
                    </a:lnTo>
                    <a:lnTo>
                      <a:pt x="16" y="136"/>
                    </a:lnTo>
                    <a:lnTo>
                      <a:pt x="0" y="149"/>
                    </a:lnTo>
                    <a:lnTo>
                      <a:pt x="11" y="139"/>
                    </a:lnTo>
                    <a:lnTo>
                      <a:pt x="21" y="130"/>
                    </a:lnTo>
                    <a:lnTo>
                      <a:pt x="32" y="120"/>
                    </a:lnTo>
                    <a:lnTo>
                      <a:pt x="40" y="111"/>
                    </a:lnTo>
                    <a:lnTo>
                      <a:pt x="49" y="101"/>
                    </a:lnTo>
                    <a:lnTo>
                      <a:pt x="56" y="92"/>
                    </a:lnTo>
                    <a:lnTo>
                      <a:pt x="62" y="82"/>
                    </a:lnTo>
                    <a:lnTo>
                      <a:pt x="66" y="73"/>
                    </a:lnTo>
                    <a:lnTo>
                      <a:pt x="69" y="63"/>
                    </a:lnTo>
                    <a:lnTo>
                      <a:pt x="70" y="55"/>
                    </a:lnTo>
                    <a:lnTo>
                      <a:pt x="70" y="45"/>
                    </a:lnTo>
                    <a:lnTo>
                      <a:pt x="67" y="36"/>
                    </a:lnTo>
                    <a:lnTo>
                      <a:pt x="62" y="27"/>
                    </a:lnTo>
                    <a:lnTo>
                      <a:pt x="55" y="18"/>
                    </a:lnTo>
                    <a:lnTo>
                      <a:pt x="45" y="9"/>
                    </a:lnTo>
                    <a:lnTo>
                      <a:pt x="3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52" name="Freeform 560">
                <a:extLst>
                  <a:ext uri="{FF2B5EF4-FFF2-40B4-BE49-F238E27FC236}">
                    <a16:creationId xmlns:a16="http://schemas.microsoft.com/office/drawing/2014/main" id="{CB92609D-647D-A704-2123-4647C0F74F6A}"/>
                  </a:ext>
                </a:extLst>
              </p:cNvPr>
              <p:cNvSpPr>
                <a:spLocks/>
              </p:cNvSpPr>
              <p:nvPr/>
            </p:nvSpPr>
            <p:spPr bwMode="auto">
              <a:xfrm>
                <a:off x="1183" y="2303"/>
                <a:ext cx="556" cy="852"/>
              </a:xfrm>
              <a:custGeom>
                <a:avLst/>
                <a:gdLst>
                  <a:gd name="T0" fmla="*/ 720 w 1669"/>
                  <a:gd name="T1" fmla="*/ 1 h 2556"/>
                  <a:gd name="T2" fmla="*/ 701 w 1669"/>
                  <a:gd name="T3" fmla="*/ 4 h 2556"/>
                  <a:gd name="T4" fmla="*/ 682 w 1669"/>
                  <a:gd name="T5" fmla="*/ 7 h 2556"/>
                  <a:gd name="T6" fmla="*/ 663 w 1669"/>
                  <a:gd name="T7" fmla="*/ 9 h 2556"/>
                  <a:gd name="T8" fmla="*/ 644 w 1669"/>
                  <a:gd name="T9" fmla="*/ 12 h 2556"/>
                  <a:gd name="T10" fmla="*/ 609 w 1669"/>
                  <a:gd name="T11" fmla="*/ 41 h 2556"/>
                  <a:gd name="T12" fmla="*/ 535 w 1669"/>
                  <a:gd name="T13" fmla="*/ 121 h 2556"/>
                  <a:gd name="T14" fmla="*/ 458 w 1669"/>
                  <a:gd name="T15" fmla="*/ 201 h 2556"/>
                  <a:gd name="T16" fmla="*/ 383 w 1669"/>
                  <a:gd name="T17" fmla="*/ 281 h 2556"/>
                  <a:gd name="T18" fmla="*/ 307 w 1669"/>
                  <a:gd name="T19" fmla="*/ 362 h 2556"/>
                  <a:gd name="T20" fmla="*/ 237 w 1669"/>
                  <a:gd name="T21" fmla="*/ 448 h 2556"/>
                  <a:gd name="T22" fmla="*/ 170 w 1669"/>
                  <a:gd name="T23" fmla="*/ 536 h 2556"/>
                  <a:gd name="T24" fmla="*/ 112 w 1669"/>
                  <a:gd name="T25" fmla="*/ 629 h 2556"/>
                  <a:gd name="T26" fmla="*/ 64 w 1669"/>
                  <a:gd name="T27" fmla="*/ 729 h 2556"/>
                  <a:gd name="T28" fmla="*/ 27 w 1669"/>
                  <a:gd name="T29" fmla="*/ 837 h 2556"/>
                  <a:gd name="T30" fmla="*/ 5 w 1669"/>
                  <a:gd name="T31" fmla="*/ 953 h 2556"/>
                  <a:gd name="T32" fmla="*/ 10 w 1669"/>
                  <a:gd name="T33" fmla="*/ 1114 h 2556"/>
                  <a:gd name="T34" fmla="*/ 55 w 1669"/>
                  <a:gd name="T35" fmla="*/ 1292 h 2556"/>
                  <a:gd name="T36" fmla="*/ 134 w 1669"/>
                  <a:gd name="T37" fmla="*/ 1463 h 2556"/>
                  <a:gd name="T38" fmla="*/ 245 w 1669"/>
                  <a:gd name="T39" fmla="*/ 1626 h 2556"/>
                  <a:gd name="T40" fmla="*/ 384 w 1669"/>
                  <a:gd name="T41" fmla="*/ 1783 h 2556"/>
                  <a:gd name="T42" fmla="*/ 548 w 1669"/>
                  <a:gd name="T43" fmla="*/ 1933 h 2556"/>
                  <a:gd name="T44" fmla="*/ 737 w 1669"/>
                  <a:gd name="T45" fmla="*/ 2075 h 2556"/>
                  <a:gd name="T46" fmla="*/ 946 w 1669"/>
                  <a:gd name="T47" fmla="*/ 2209 h 2556"/>
                  <a:gd name="T48" fmla="*/ 1173 w 1669"/>
                  <a:gd name="T49" fmla="*/ 2334 h 2556"/>
                  <a:gd name="T50" fmla="*/ 1415 w 1669"/>
                  <a:gd name="T51" fmla="*/ 2450 h 2556"/>
                  <a:gd name="T52" fmla="*/ 1669 w 1669"/>
                  <a:gd name="T53" fmla="*/ 2556 h 2556"/>
                  <a:gd name="T54" fmla="*/ 1618 w 1669"/>
                  <a:gd name="T55" fmla="*/ 2504 h 2556"/>
                  <a:gd name="T56" fmla="*/ 1575 w 1669"/>
                  <a:gd name="T57" fmla="*/ 2453 h 2556"/>
                  <a:gd name="T58" fmla="*/ 1540 w 1669"/>
                  <a:gd name="T59" fmla="*/ 2403 h 2556"/>
                  <a:gd name="T60" fmla="*/ 1518 w 1669"/>
                  <a:gd name="T61" fmla="*/ 2354 h 2556"/>
                  <a:gd name="T62" fmla="*/ 1507 w 1669"/>
                  <a:gd name="T63" fmla="*/ 2308 h 2556"/>
                  <a:gd name="T64" fmla="*/ 1385 w 1669"/>
                  <a:gd name="T65" fmla="*/ 2274 h 2556"/>
                  <a:gd name="T66" fmla="*/ 1198 w 1669"/>
                  <a:gd name="T67" fmla="*/ 2227 h 2556"/>
                  <a:gd name="T68" fmla="*/ 1012 w 1669"/>
                  <a:gd name="T69" fmla="*/ 2160 h 2556"/>
                  <a:gd name="T70" fmla="*/ 831 w 1669"/>
                  <a:gd name="T71" fmla="*/ 2073 h 2556"/>
                  <a:gd name="T72" fmla="*/ 658 w 1669"/>
                  <a:gd name="T73" fmla="*/ 1968 h 2556"/>
                  <a:gd name="T74" fmla="*/ 500 w 1669"/>
                  <a:gd name="T75" fmla="*/ 1844 h 2556"/>
                  <a:gd name="T76" fmla="*/ 362 w 1669"/>
                  <a:gd name="T77" fmla="*/ 1704 h 2556"/>
                  <a:gd name="T78" fmla="*/ 246 w 1669"/>
                  <a:gd name="T79" fmla="*/ 1547 h 2556"/>
                  <a:gd name="T80" fmla="*/ 160 w 1669"/>
                  <a:gd name="T81" fmla="*/ 1374 h 2556"/>
                  <a:gd name="T82" fmla="*/ 107 w 1669"/>
                  <a:gd name="T83" fmla="*/ 1188 h 2556"/>
                  <a:gd name="T84" fmla="*/ 93 w 1669"/>
                  <a:gd name="T85" fmla="*/ 986 h 2556"/>
                  <a:gd name="T86" fmla="*/ 99 w 1669"/>
                  <a:gd name="T87" fmla="*/ 875 h 2556"/>
                  <a:gd name="T88" fmla="*/ 122 w 1669"/>
                  <a:gd name="T89" fmla="*/ 771 h 2556"/>
                  <a:gd name="T90" fmla="*/ 159 w 1669"/>
                  <a:gd name="T91" fmla="*/ 670 h 2556"/>
                  <a:gd name="T92" fmla="*/ 209 w 1669"/>
                  <a:gd name="T93" fmla="*/ 575 h 2556"/>
                  <a:gd name="T94" fmla="*/ 270 w 1669"/>
                  <a:gd name="T95" fmla="*/ 482 h 2556"/>
                  <a:gd name="T96" fmla="*/ 340 w 1669"/>
                  <a:gd name="T97" fmla="*/ 394 h 2556"/>
                  <a:gd name="T98" fmla="*/ 416 w 1669"/>
                  <a:gd name="T99" fmla="*/ 308 h 2556"/>
                  <a:gd name="T100" fmla="*/ 500 w 1669"/>
                  <a:gd name="T101" fmla="*/ 222 h 2556"/>
                  <a:gd name="T102" fmla="*/ 585 w 1669"/>
                  <a:gd name="T103" fmla="*/ 138 h 2556"/>
                  <a:gd name="T104" fmla="*/ 673 w 1669"/>
                  <a:gd name="T105" fmla="*/ 55 h 2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9" h="2556">
                    <a:moveTo>
                      <a:pt x="732" y="0"/>
                    </a:moveTo>
                    <a:lnTo>
                      <a:pt x="726" y="0"/>
                    </a:lnTo>
                    <a:lnTo>
                      <a:pt x="720" y="1"/>
                    </a:lnTo>
                    <a:lnTo>
                      <a:pt x="714" y="2"/>
                    </a:lnTo>
                    <a:lnTo>
                      <a:pt x="708" y="3"/>
                    </a:lnTo>
                    <a:lnTo>
                      <a:pt x="701" y="4"/>
                    </a:lnTo>
                    <a:lnTo>
                      <a:pt x="694" y="4"/>
                    </a:lnTo>
                    <a:lnTo>
                      <a:pt x="688" y="6"/>
                    </a:lnTo>
                    <a:lnTo>
                      <a:pt x="682" y="7"/>
                    </a:lnTo>
                    <a:lnTo>
                      <a:pt x="675" y="7"/>
                    </a:lnTo>
                    <a:lnTo>
                      <a:pt x="670" y="8"/>
                    </a:lnTo>
                    <a:lnTo>
                      <a:pt x="663" y="9"/>
                    </a:lnTo>
                    <a:lnTo>
                      <a:pt x="657" y="10"/>
                    </a:lnTo>
                    <a:lnTo>
                      <a:pt x="651" y="11"/>
                    </a:lnTo>
                    <a:lnTo>
                      <a:pt x="644" y="12"/>
                    </a:lnTo>
                    <a:lnTo>
                      <a:pt x="638" y="13"/>
                    </a:lnTo>
                    <a:lnTo>
                      <a:pt x="632" y="14"/>
                    </a:lnTo>
                    <a:lnTo>
                      <a:pt x="609" y="41"/>
                    </a:lnTo>
                    <a:lnTo>
                      <a:pt x="585" y="68"/>
                    </a:lnTo>
                    <a:lnTo>
                      <a:pt x="560" y="94"/>
                    </a:lnTo>
                    <a:lnTo>
                      <a:pt x="535" y="121"/>
                    </a:lnTo>
                    <a:lnTo>
                      <a:pt x="510" y="148"/>
                    </a:lnTo>
                    <a:lnTo>
                      <a:pt x="485" y="174"/>
                    </a:lnTo>
                    <a:lnTo>
                      <a:pt x="458" y="201"/>
                    </a:lnTo>
                    <a:lnTo>
                      <a:pt x="433" y="227"/>
                    </a:lnTo>
                    <a:lnTo>
                      <a:pt x="408" y="254"/>
                    </a:lnTo>
                    <a:lnTo>
                      <a:pt x="383" y="281"/>
                    </a:lnTo>
                    <a:lnTo>
                      <a:pt x="358" y="308"/>
                    </a:lnTo>
                    <a:lnTo>
                      <a:pt x="332" y="335"/>
                    </a:lnTo>
                    <a:lnTo>
                      <a:pt x="307" y="362"/>
                    </a:lnTo>
                    <a:lnTo>
                      <a:pt x="283" y="391"/>
                    </a:lnTo>
                    <a:lnTo>
                      <a:pt x="260" y="419"/>
                    </a:lnTo>
                    <a:lnTo>
                      <a:pt x="237" y="448"/>
                    </a:lnTo>
                    <a:lnTo>
                      <a:pt x="213" y="476"/>
                    </a:lnTo>
                    <a:lnTo>
                      <a:pt x="191" y="506"/>
                    </a:lnTo>
                    <a:lnTo>
                      <a:pt x="170" y="536"/>
                    </a:lnTo>
                    <a:lnTo>
                      <a:pt x="150" y="567"/>
                    </a:lnTo>
                    <a:lnTo>
                      <a:pt x="131" y="597"/>
                    </a:lnTo>
                    <a:lnTo>
                      <a:pt x="112" y="629"/>
                    </a:lnTo>
                    <a:lnTo>
                      <a:pt x="95" y="662"/>
                    </a:lnTo>
                    <a:lnTo>
                      <a:pt x="78" y="696"/>
                    </a:lnTo>
                    <a:lnTo>
                      <a:pt x="64" y="729"/>
                    </a:lnTo>
                    <a:lnTo>
                      <a:pt x="50" y="764"/>
                    </a:lnTo>
                    <a:lnTo>
                      <a:pt x="38" y="800"/>
                    </a:lnTo>
                    <a:lnTo>
                      <a:pt x="27" y="837"/>
                    </a:lnTo>
                    <a:lnTo>
                      <a:pt x="18" y="874"/>
                    </a:lnTo>
                    <a:lnTo>
                      <a:pt x="10" y="913"/>
                    </a:lnTo>
                    <a:lnTo>
                      <a:pt x="5" y="953"/>
                    </a:lnTo>
                    <a:lnTo>
                      <a:pt x="0" y="993"/>
                    </a:lnTo>
                    <a:lnTo>
                      <a:pt x="3" y="1055"/>
                    </a:lnTo>
                    <a:lnTo>
                      <a:pt x="10" y="1114"/>
                    </a:lnTo>
                    <a:lnTo>
                      <a:pt x="21" y="1175"/>
                    </a:lnTo>
                    <a:lnTo>
                      <a:pt x="36" y="1233"/>
                    </a:lnTo>
                    <a:lnTo>
                      <a:pt x="55" y="1292"/>
                    </a:lnTo>
                    <a:lnTo>
                      <a:pt x="77" y="1350"/>
                    </a:lnTo>
                    <a:lnTo>
                      <a:pt x="104" y="1406"/>
                    </a:lnTo>
                    <a:lnTo>
                      <a:pt x="134" y="1463"/>
                    </a:lnTo>
                    <a:lnTo>
                      <a:pt x="167" y="1517"/>
                    </a:lnTo>
                    <a:lnTo>
                      <a:pt x="204" y="1573"/>
                    </a:lnTo>
                    <a:lnTo>
                      <a:pt x="245" y="1626"/>
                    </a:lnTo>
                    <a:lnTo>
                      <a:pt x="288" y="1680"/>
                    </a:lnTo>
                    <a:lnTo>
                      <a:pt x="334" y="1732"/>
                    </a:lnTo>
                    <a:lnTo>
                      <a:pt x="384" y="1783"/>
                    </a:lnTo>
                    <a:lnTo>
                      <a:pt x="435" y="1834"/>
                    </a:lnTo>
                    <a:lnTo>
                      <a:pt x="491" y="1884"/>
                    </a:lnTo>
                    <a:lnTo>
                      <a:pt x="548" y="1933"/>
                    </a:lnTo>
                    <a:lnTo>
                      <a:pt x="610" y="1981"/>
                    </a:lnTo>
                    <a:lnTo>
                      <a:pt x="672" y="2028"/>
                    </a:lnTo>
                    <a:lnTo>
                      <a:pt x="737" y="2075"/>
                    </a:lnTo>
                    <a:lnTo>
                      <a:pt x="804" y="2120"/>
                    </a:lnTo>
                    <a:lnTo>
                      <a:pt x="874" y="2165"/>
                    </a:lnTo>
                    <a:lnTo>
                      <a:pt x="946" y="2209"/>
                    </a:lnTo>
                    <a:lnTo>
                      <a:pt x="1020" y="2251"/>
                    </a:lnTo>
                    <a:lnTo>
                      <a:pt x="1096" y="2293"/>
                    </a:lnTo>
                    <a:lnTo>
                      <a:pt x="1173" y="2334"/>
                    </a:lnTo>
                    <a:lnTo>
                      <a:pt x="1253" y="2373"/>
                    </a:lnTo>
                    <a:lnTo>
                      <a:pt x="1333" y="2411"/>
                    </a:lnTo>
                    <a:lnTo>
                      <a:pt x="1415" y="2450"/>
                    </a:lnTo>
                    <a:lnTo>
                      <a:pt x="1499" y="2487"/>
                    </a:lnTo>
                    <a:lnTo>
                      <a:pt x="1584" y="2521"/>
                    </a:lnTo>
                    <a:lnTo>
                      <a:pt x="1669" y="2556"/>
                    </a:lnTo>
                    <a:lnTo>
                      <a:pt x="1652" y="2539"/>
                    </a:lnTo>
                    <a:lnTo>
                      <a:pt x="1634" y="2521"/>
                    </a:lnTo>
                    <a:lnTo>
                      <a:pt x="1618" y="2504"/>
                    </a:lnTo>
                    <a:lnTo>
                      <a:pt x="1603" y="2487"/>
                    </a:lnTo>
                    <a:lnTo>
                      <a:pt x="1588" y="2470"/>
                    </a:lnTo>
                    <a:lnTo>
                      <a:pt x="1575" y="2453"/>
                    </a:lnTo>
                    <a:lnTo>
                      <a:pt x="1561" y="2436"/>
                    </a:lnTo>
                    <a:lnTo>
                      <a:pt x="1550" y="2419"/>
                    </a:lnTo>
                    <a:lnTo>
                      <a:pt x="1540" y="2403"/>
                    </a:lnTo>
                    <a:lnTo>
                      <a:pt x="1531" y="2386"/>
                    </a:lnTo>
                    <a:lnTo>
                      <a:pt x="1524" y="2370"/>
                    </a:lnTo>
                    <a:lnTo>
                      <a:pt x="1518" y="2354"/>
                    </a:lnTo>
                    <a:lnTo>
                      <a:pt x="1513" y="2339"/>
                    </a:lnTo>
                    <a:lnTo>
                      <a:pt x="1509" y="2324"/>
                    </a:lnTo>
                    <a:lnTo>
                      <a:pt x="1507" y="2308"/>
                    </a:lnTo>
                    <a:lnTo>
                      <a:pt x="1506" y="2293"/>
                    </a:lnTo>
                    <a:lnTo>
                      <a:pt x="1446" y="2285"/>
                    </a:lnTo>
                    <a:lnTo>
                      <a:pt x="1385" y="2274"/>
                    </a:lnTo>
                    <a:lnTo>
                      <a:pt x="1323" y="2261"/>
                    </a:lnTo>
                    <a:lnTo>
                      <a:pt x="1261" y="2245"/>
                    </a:lnTo>
                    <a:lnTo>
                      <a:pt x="1198" y="2227"/>
                    </a:lnTo>
                    <a:lnTo>
                      <a:pt x="1136" y="2207"/>
                    </a:lnTo>
                    <a:lnTo>
                      <a:pt x="1074" y="2184"/>
                    </a:lnTo>
                    <a:lnTo>
                      <a:pt x="1012" y="2160"/>
                    </a:lnTo>
                    <a:lnTo>
                      <a:pt x="951" y="2133"/>
                    </a:lnTo>
                    <a:lnTo>
                      <a:pt x="891" y="2105"/>
                    </a:lnTo>
                    <a:lnTo>
                      <a:pt x="831" y="2073"/>
                    </a:lnTo>
                    <a:lnTo>
                      <a:pt x="772" y="2040"/>
                    </a:lnTo>
                    <a:lnTo>
                      <a:pt x="715" y="2004"/>
                    </a:lnTo>
                    <a:lnTo>
                      <a:pt x="658" y="1968"/>
                    </a:lnTo>
                    <a:lnTo>
                      <a:pt x="604" y="1928"/>
                    </a:lnTo>
                    <a:lnTo>
                      <a:pt x="551" y="1887"/>
                    </a:lnTo>
                    <a:lnTo>
                      <a:pt x="500" y="1844"/>
                    </a:lnTo>
                    <a:lnTo>
                      <a:pt x="451" y="1799"/>
                    </a:lnTo>
                    <a:lnTo>
                      <a:pt x="405" y="1752"/>
                    </a:lnTo>
                    <a:lnTo>
                      <a:pt x="362" y="1704"/>
                    </a:lnTo>
                    <a:lnTo>
                      <a:pt x="320" y="1653"/>
                    </a:lnTo>
                    <a:lnTo>
                      <a:pt x="282" y="1601"/>
                    </a:lnTo>
                    <a:lnTo>
                      <a:pt x="246" y="1547"/>
                    </a:lnTo>
                    <a:lnTo>
                      <a:pt x="214" y="1491"/>
                    </a:lnTo>
                    <a:lnTo>
                      <a:pt x="185" y="1434"/>
                    </a:lnTo>
                    <a:lnTo>
                      <a:pt x="160" y="1374"/>
                    </a:lnTo>
                    <a:lnTo>
                      <a:pt x="138" y="1314"/>
                    </a:lnTo>
                    <a:lnTo>
                      <a:pt x="121" y="1251"/>
                    </a:lnTo>
                    <a:lnTo>
                      <a:pt x="107" y="1188"/>
                    </a:lnTo>
                    <a:lnTo>
                      <a:pt x="98" y="1121"/>
                    </a:lnTo>
                    <a:lnTo>
                      <a:pt x="93" y="1055"/>
                    </a:lnTo>
                    <a:lnTo>
                      <a:pt x="93" y="986"/>
                    </a:lnTo>
                    <a:lnTo>
                      <a:pt x="93" y="949"/>
                    </a:lnTo>
                    <a:lnTo>
                      <a:pt x="95" y="912"/>
                    </a:lnTo>
                    <a:lnTo>
                      <a:pt x="99" y="875"/>
                    </a:lnTo>
                    <a:lnTo>
                      <a:pt x="105" y="840"/>
                    </a:lnTo>
                    <a:lnTo>
                      <a:pt x="112" y="805"/>
                    </a:lnTo>
                    <a:lnTo>
                      <a:pt x="122" y="771"/>
                    </a:lnTo>
                    <a:lnTo>
                      <a:pt x="133" y="737"/>
                    </a:lnTo>
                    <a:lnTo>
                      <a:pt x="146" y="703"/>
                    </a:lnTo>
                    <a:lnTo>
                      <a:pt x="159" y="670"/>
                    </a:lnTo>
                    <a:lnTo>
                      <a:pt x="174" y="638"/>
                    </a:lnTo>
                    <a:lnTo>
                      <a:pt x="191" y="606"/>
                    </a:lnTo>
                    <a:lnTo>
                      <a:pt x="209" y="575"/>
                    </a:lnTo>
                    <a:lnTo>
                      <a:pt x="229" y="544"/>
                    </a:lnTo>
                    <a:lnTo>
                      <a:pt x="249" y="512"/>
                    </a:lnTo>
                    <a:lnTo>
                      <a:pt x="270" y="482"/>
                    </a:lnTo>
                    <a:lnTo>
                      <a:pt x="292" y="452"/>
                    </a:lnTo>
                    <a:lnTo>
                      <a:pt x="315" y="423"/>
                    </a:lnTo>
                    <a:lnTo>
                      <a:pt x="340" y="394"/>
                    </a:lnTo>
                    <a:lnTo>
                      <a:pt x="365" y="364"/>
                    </a:lnTo>
                    <a:lnTo>
                      <a:pt x="390" y="336"/>
                    </a:lnTo>
                    <a:lnTo>
                      <a:pt x="416" y="308"/>
                    </a:lnTo>
                    <a:lnTo>
                      <a:pt x="443" y="279"/>
                    </a:lnTo>
                    <a:lnTo>
                      <a:pt x="472" y="250"/>
                    </a:lnTo>
                    <a:lnTo>
                      <a:pt x="500" y="222"/>
                    </a:lnTo>
                    <a:lnTo>
                      <a:pt x="527" y="194"/>
                    </a:lnTo>
                    <a:lnTo>
                      <a:pt x="556" y="166"/>
                    </a:lnTo>
                    <a:lnTo>
                      <a:pt x="585" y="138"/>
                    </a:lnTo>
                    <a:lnTo>
                      <a:pt x="614" y="110"/>
                    </a:lnTo>
                    <a:lnTo>
                      <a:pt x="644" y="82"/>
                    </a:lnTo>
                    <a:lnTo>
                      <a:pt x="673" y="55"/>
                    </a:lnTo>
                    <a:lnTo>
                      <a:pt x="702" y="27"/>
                    </a:lnTo>
                    <a:lnTo>
                      <a:pt x="732" y="0"/>
                    </a:lnTo>
                    <a:close/>
                  </a:path>
                </a:pathLst>
              </a:custGeom>
              <a:solidFill>
                <a:srgbClr val="E5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53" name="Freeform 561">
                <a:extLst>
                  <a:ext uri="{FF2B5EF4-FFF2-40B4-BE49-F238E27FC236}">
                    <a16:creationId xmlns:a16="http://schemas.microsoft.com/office/drawing/2014/main" id="{DA58556B-6500-1D88-5FB6-BF38B7554662}"/>
                  </a:ext>
                </a:extLst>
              </p:cNvPr>
              <p:cNvSpPr>
                <a:spLocks/>
              </p:cNvSpPr>
              <p:nvPr/>
            </p:nvSpPr>
            <p:spPr bwMode="auto">
              <a:xfrm>
                <a:off x="1470" y="2182"/>
                <a:ext cx="2" cy="1"/>
              </a:xfrm>
              <a:custGeom>
                <a:avLst/>
                <a:gdLst>
                  <a:gd name="T0" fmla="*/ 6 w 6"/>
                  <a:gd name="T1" fmla="*/ 4 h 4"/>
                  <a:gd name="T2" fmla="*/ 6 w 6"/>
                  <a:gd name="T3" fmla="*/ 2 h 4"/>
                  <a:gd name="T4" fmla="*/ 4 w 6"/>
                  <a:gd name="T5" fmla="*/ 0 h 4"/>
                  <a:gd name="T6" fmla="*/ 2 w 6"/>
                  <a:gd name="T7" fmla="*/ 0 h 4"/>
                  <a:gd name="T8" fmla="*/ 0 w 6"/>
                  <a:gd name="T9" fmla="*/ 2 h 4"/>
                  <a:gd name="T10" fmla="*/ 6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6" y="4"/>
                    </a:moveTo>
                    <a:lnTo>
                      <a:pt x="6" y="2"/>
                    </a:lnTo>
                    <a:lnTo>
                      <a:pt x="4" y="0"/>
                    </a:lnTo>
                    <a:lnTo>
                      <a:pt x="2" y="0"/>
                    </a:lnTo>
                    <a:lnTo>
                      <a:pt x="0" y="2"/>
                    </a:lnTo>
                    <a:lnTo>
                      <a:pt x="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54" name="Freeform 562">
                <a:extLst>
                  <a:ext uri="{FF2B5EF4-FFF2-40B4-BE49-F238E27FC236}">
                    <a16:creationId xmlns:a16="http://schemas.microsoft.com/office/drawing/2014/main" id="{4FD9DCE9-D83A-7CB2-D4C6-CBA1DA685120}"/>
                  </a:ext>
                </a:extLst>
              </p:cNvPr>
              <p:cNvSpPr>
                <a:spLocks/>
              </p:cNvSpPr>
              <p:nvPr/>
            </p:nvSpPr>
            <p:spPr bwMode="auto">
              <a:xfrm>
                <a:off x="1183" y="2182"/>
                <a:ext cx="289" cy="489"/>
              </a:xfrm>
              <a:custGeom>
                <a:avLst/>
                <a:gdLst>
                  <a:gd name="T0" fmla="*/ 5 w 866"/>
                  <a:gd name="T1" fmla="*/ 1407 h 1467"/>
                  <a:gd name="T2" fmla="*/ 10 w 866"/>
                  <a:gd name="T3" fmla="*/ 1290 h 1467"/>
                  <a:gd name="T4" fmla="*/ 30 w 866"/>
                  <a:gd name="T5" fmla="*/ 1182 h 1467"/>
                  <a:gd name="T6" fmla="*/ 64 w 866"/>
                  <a:gd name="T7" fmla="*/ 1083 h 1467"/>
                  <a:gd name="T8" fmla="*/ 109 w 866"/>
                  <a:gd name="T9" fmla="*/ 988 h 1467"/>
                  <a:gd name="T10" fmla="*/ 164 w 866"/>
                  <a:gd name="T11" fmla="*/ 901 h 1467"/>
                  <a:gd name="T12" fmla="*/ 227 w 866"/>
                  <a:gd name="T13" fmla="*/ 817 h 1467"/>
                  <a:gd name="T14" fmla="*/ 296 w 866"/>
                  <a:gd name="T15" fmla="*/ 735 h 1467"/>
                  <a:gd name="T16" fmla="*/ 369 w 866"/>
                  <a:gd name="T17" fmla="*/ 656 h 1467"/>
                  <a:gd name="T18" fmla="*/ 444 w 866"/>
                  <a:gd name="T19" fmla="*/ 577 h 1467"/>
                  <a:gd name="T20" fmla="*/ 520 w 866"/>
                  <a:gd name="T21" fmla="*/ 499 h 1467"/>
                  <a:gd name="T22" fmla="*/ 596 w 866"/>
                  <a:gd name="T23" fmla="*/ 418 h 1467"/>
                  <a:gd name="T24" fmla="*/ 667 w 866"/>
                  <a:gd name="T25" fmla="*/ 333 h 1467"/>
                  <a:gd name="T26" fmla="*/ 733 w 866"/>
                  <a:gd name="T27" fmla="*/ 247 h 1467"/>
                  <a:gd name="T28" fmla="*/ 792 w 866"/>
                  <a:gd name="T29" fmla="*/ 154 h 1467"/>
                  <a:gd name="T30" fmla="*/ 844 w 866"/>
                  <a:gd name="T31" fmla="*/ 54 h 1467"/>
                  <a:gd name="T32" fmla="*/ 860 w 866"/>
                  <a:gd name="T33" fmla="*/ 0 h 1467"/>
                  <a:gd name="T34" fmla="*/ 815 w 866"/>
                  <a:gd name="T35" fmla="*/ 101 h 1467"/>
                  <a:gd name="T36" fmla="*/ 760 w 866"/>
                  <a:gd name="T37" fmla="*/ 197 h 1467"/>
                  <a:gd name="T38" fmla="*/ 696 w 866"/>
                  <a:gd name="T39" fmla="*/ 287 h 1467"/>
                  <a:gd name="T40" fmla="*/ 627 w 866"/>
                  <a:gd name="T41" fmla="*/ 373 h 1467"/>
                  <a:gd name="T42" fmla="*/ 554 w 866"/>
                  <a:gd name="T43" fmla="*/ 455 h 1467"/>
                  <a:gd name="T44" fmla="*/ 479 w 866"/>
                  <a:gd name="T45" fmla="*/ 535 h 1467"/>
                  <a:gd name="T46" fmla="*/ 402 w 866"/>
                  <a:gd name="T47" fmla="*/ 613 h 1467"/>
                  <a:gd name="T48" fmla="*/ 327 w 866"/>
                  <a:gd name="T49" fmla="*/ 692 h 1467"/>
                  <a:gd name="T50" fmla="*/ 257 w 866"/>
                  <a:gd name="T51" fmla="*/ 773 h 1467"/>
                  <a:gd name="T52" fmla="*/ 190 w 866"/>
                  <a:gd name="T53" fmla="*/ 855 h 1467"/>
                  <a:gd name="T54" fmla="*/ 131 w 866"/>
                  <a:gd name="T55" fmla="*/ 941 h 1467"/>
                  <a:gd name="T56" fmla="*/ 80 w 866"/>
                  <a:gd name="T57" fmla="*/ 1033 h 1467"/>
                  <a:gd name="T58" fmla="*/ 40 w 866"/>
                  <a:gd name="T59" fmla="*/ 1129 h 1467"/>
                  <a:gd name="T60" fmla="*/ 13 w 866"/>
                  <a:gd name="T61" fmla="*/ 1234 h 1467"/>
                  <a:gd name="T62" fmla="*/ 0 w 866"/>
                  <a:gd name="T63" fmla="*/ 1346 h 1467"/>
                  <a:gd name="T64" fmla="*/ 4 w 866"/>
                  <a:gd name="T65" fmla="*/ 1467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6" h="1467">
                    <a:moveTo>
                      <a:pt x="9" y="1467"/>
                    </a:moveTo>
                    <a:lnTo>
                      <a:pt x="5" y="1407"/>
                    </a:lnTo>
                    <a:lnTo>
                      <a:pt x="6" y="1346"/>
                    </a:lnTo>
                    <a:lnTo>
                      <a:pt x="10" y="1290"/>
                    </a:lnTo>
                    <a:lnTo>
                      <a:pt x="19" y="1235"/>
                    </a:lnTo>
                    <a:lnTo>
                      <a:pt x="30" y="1182"/>
                    </a:lnTo>
                    <a:lnTo>
                      <a:pt x="45" y="1131"/>
                    </a:lnTo>
                    <a:lnTo>
                      <a:pt x="64" y="1083"/>
                    </a:lnTo>
                    <a:lnTo>
                      <a:pt x="84" y="1035"/>
                    </a:lnTo>
                    <a:lnTo>
                      <a:pt x="109" y="988"/>
                    </a:lnTo>
                    <a:lnTo>
                      <a:pt x="136" y="945"/>
                    </a:lnTo>
                    <a:lnTo>
                      <a:pt x="164" y="901"/>
                    </a:lnTo>
                    <a:lnTo>
                      <a:pt x="194" y="858"/>
                    </a:lnTo>
                    <a:lnTo>
                      <a:pt x="227" y="817"/>
                    </a:lnTo>
                    <a:lnTo>
                      <a:pt x="261" y="776"/>
                    </a:lnTo>
                    <a:lnTo>
                      <a:pt x="296" y="735"/>
                    </a:lnTo>
                    <a:lnTo>
                      <a:pt x="332" y="695"/>
                    </a:lnTo>
                    <a:lnTo>
                      <a:pt x="369" y="656"/>
                    </a:lnTo>
                    <a:lnTo>
                      <a:pt x="406" y="616"/>
                    </a:lnTo>
                    <a:lnTo>
                      <a:pt x="444" y="577"/>
                    </a:lnTo>
                    <a:lnTo>
                      <a:pt x="483" y="538"/>
                    </a:lnTo>
                    <a:lnTo>
                      <a:pt x="520" y="499"/>
                    </a:lnTo>
                    <a:lnTo>
                      <a:pt x="558" y="458"/>
                    </a:lnTo>
                    <a:lnTo>
                      <a:pt x="596" y="418"/>
                    </a:lnTo>
                    <a:lnTo>
                      <a:pt x="632" y="376"/>
                    </a:lnTo>
                    <a:lnTo>
                      <a:pt x="667" y="333"/>
                    </a:lnTo>
                    <a:lnTo>
                      <a:pt x="700" y="290"/>
                    </a:lnTo>
                    <a:lnTo>
                      <a:pt x="733" y="247"/>
                    </a:lnTo>
                    <a:lnTo>
                      <a:pt x="764" y="201"/>
                    </a:lnTo>
                    <a:lnTo>
                      <a:pt x="792" y="154"/>
                    </a:lnTo>
                    <a:lnTo>
                      <a:pt x="819" y="105"/>
                    </a:lnTo>
                    <a:lnTo>
                      <a:pt x="844" y="54"/>
                    </a:lnTo>
                    <a:lnTo>
                      <a:pt x="866" y="2"/>
                    </a:lnTo>
                    <a:lnTo>
                      <a:pt x="860" y="0"/>
                    </a:lnTo>
                    <a:lnTo>
                      <a:pt x="839" y="52"/>
                    </a:lnTo>
                    <a:lnTo>
                      <a:pt x="815" y="101"/>
                    </a:lnTo>
                    <a:lnTo>
                      <a:pt x="788" y="151"/>
                    </a:lnTo>
                    <a:lnTo>
                      <a:pt x="760" y="197"/>
                    </a:lnTo>
                    <a:lnTo>
                      <a:pt x="729" y="243"/>
                    </a:lnTo>
                    <a:lnTo>
                      <a:pt x="696" y="287"/>
                    </a:lnTo>
                    <a:lnTo>
                      <a:pt x="662" y="330"/>
                    </a:lnTo>
                    <a:lnTo>
                      <a:pt x="627" y="373"/>
                    </a:lnTo>
                    <a:lnTo>
                      <a:pt x="591" y="414"/>
                    </a:lnTo>
                    <a:lnTo>
                      <a:pt x="554" y="455"/>
                    </a:lnTo>
                    <a:lnTo>
                      <a:pt x="516" y="495"/>
                    </a:lnTo>
                    <a:lnTo>
                      <a:pt x="479" y="535"/>
                    </a:lnTo>
                    <a:lnTo>
                      <a:pt x="440" y="574"/>
                    </a:lnTo>
                    <a:lnTo>
                      <a:pt x="402" y="613"/>
                    </a:lnTo>
                    <a:lnTo>
                      <a:pt x="365" y="653"/>
                    </a:lnTo>
                    <a:lnTo>
                      <a:pt x="327" y="692"/>
                    </a:lnTo>
                    <a:lnTo>
                      <a:pt x="291" y="732"/>
                    </a:lnTo>
                    <a:lnTo>
                      <a:pt x="257" y="773"/>
                    </a:lnTo>
                    <a:lnTo>
                      <a:pt x="223" y="813"/>
                    </a:lnTo>
                    <a:lnTo>
                      <a:pt x="190" y="855"/>
                    </a:lnTo>
                    <a:lnTo>
                      <a:pt x="159" y="898"/>
                    </a:lnTo>
                    <a:lnTo>
                      <a:pt x="131" y="941"/>
                    </a:lnTo>
                    <a:lnTo>
                      <a:pt x="105" y="986"/>
                    </a:lnTo>
                    <a:lnTo>
                      <a:pt x="80" y="1033"/>
                    </a:lnTo>
                    <a:lnTo>
                      <a:pt x="58" y="1080"/>
                    </a:lnTo>
                    <a:lnTo>
                      <a:pt x="40" y="1129"/>
                    </a:lnTo>
                    <a:lnTo>
                      <a:pt x="25" y="1181"/>
                    </a:lnTo>
                    <a:lnTo>
                      <a:pt x="13" y="1234"/>
                    </a:lnTo>
                    <a:lnTo>
                      <a:pt x="5" y="1289"/>
                    </a:lnTo>
                    <a:lnTo>
                      <a:pt x="0" y="1346"/>
                    </a:lnTo>
                    <a:lnTo>
                      <a:pt x="0" y="1407"/>
                    </a:lnTo>
                    <a:lnTo>
                      <a:pt x="4" y="1467"/>
                    </a:lnTo>
                    <a:lnTo>
                      <a:pt x="9" y="14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55" name="Freeform 563">
                <a:extLst>
                  <a:ext uri="{FF2B5EF4-FFF2-40B4-BE49-F238E27FC236}">
                    <a16:creationId xmlns:a16="http://schemas.microsoft.com/office/drawing/2014/main" id="{F2A1A463-E11E-295E-F974-47E5F7EEDB7D}"/>
                  </a:ext>
                </a:extLst>
              </p:cNvPr>
              <p:cNvSpPr>
                <a:spLocks/>
              </p:cNvSpPr>
              <p:nvPr/>
            </p:nvSpPr>
            <p:spPr bwMode="auto">
              <a:xfrm>
                <a:off x="1184" y="2672"/>
                <a:ext cx="412" cy="411"/>
              </a:xfrm>
              <a:custGeom>
                <a:avLst/>
                <a:gdLst>
                  <a:gd name="T0" fmla="*/ 1187 w 1234"/>
                  <a:gd name="T1" fmla="*/ 1213 h 1234"/>
                  <a:gd name="T2" fmla="*/ 1089 w 1234"/>
                  <a:gd name="T3" fmla="*/ 1173 h 1234"/>
                  <a:gd name="T4" fmla="*/ 989 w 1234"/>
                  <a:gd name="T5" fmla="*/ 1127 h 1234"/>
                  <a:gd name="T6" fmla="*/ 887 w 1234"/>
                  <a:gd name="T7" fmla="*/ 1072 h 1234"/>
                  <a:gd name="T8" fmla="*/ 786 w 1234"/>
                  <a:gd name="T9" fmla="*/ 1011 h 1234"/>
                  <a:gd name="T10" fmla="*/ 686 w 1234"/>
                  <a:gd name="T11" fmla="*/ 942 h 1234"/>
                  <a:gd name="T12" fmla="*/ 589 w 1234"/>
                  <a:gd name="T13" fmla="*/ 868 h 1234"/>
                  <a:gd name="T14" fmla="*/ 495 w 1234"/>
                  <a:gd name="T15" fmla="*/ 788 h 1234"/>
                  <a:gd name="T16" fmla="*/ 405 w 1234"/>
                  <a:gd name="T17" fmla="*/ 705 h 1234"/>
                  <a:gd name="T18" fmla="*/ 321 w 1234"/>
                  <a:gd name="T19" fmla="*/ 617 h 1234"/>
                  <a:gd name="T20" fmla="*/ 246 w 1234"/>
                  <a:gd name="T21" fmla="*/ 526 h 1234"/>
                  <a:gd name="T22" fmla="*/ 177 w 1234"/>
                  <a:gd name="T23" fmla="*/ 433 h 1234"/>
                  <a:gd name="T24" fmla="*/ 119 w 1234"/>
                  <a:gd name="T25" fmla="*/ 339 h 1234"/>
                  <a:gd name="T26" fmla="*/ 71 w 1234"/>
                  <a:gd name="T27" fmla="*/ 241 h 1234"/>
                  <a:gd name="T28" fmla="*/ 35 w 1234"/>
                  <a:gd name="T29" fmla="*/ 145 h 1234"/>
                  <a:gd name="T30" fmla="*/ 11 w 1234"/>
                  <a:gd name="T31" fmla="*/ 47 h 1234"/>
                  <a:gd name="T32" fmla="*/ 0 w 1234"/>
                  <a:gd name="T33" fmla="*/ 0 h 1234"/>
                  <a:gd name="T34" fmla="*/ 16 w 1234"/>
                  <a:gd name="T35" fmla="*/ 97 h 1234"/>
                  <a:gd name="T36" fmla="*/ 46 w 1234"/>
                  <a:gd name="T37" fmla="*/ 196 h 1234"/>
                  <a:gd name="T38" fmla="*/ 89 w 1234"/>
                  <a:gd name="T39" fmla="*/ 292 h 1234"/>
                  <a:gd name="T40" fmla="*/ 142 w 1234"/>
                  <a:gd name="T41" fmla="*/ 389 h 1234"/>
                  <a:gd name="T42" fmla="*/ 205 w 1234"/>
                  <a:gd name="T43" fmla="*/ 484 h 1234"/>
                  <a:gd name="T44" fmla="*/ 278 w 1234"/>
                  <a:gd name="T45" fmla="*/ 576 h 1234"/>
                  <a:gd name="T46" fmla="*/ 358 w 1234"/>
                  <a:gd name="T47" fmla="*/ 665 h 1234"/>
                  <a:gd name="T48" fmla="*/ 445 w 1234"/>
                  <a:gd name="T49" fmla="*/ 752 h 1234"/>
                  <a:gd name="T50" fmla="*/ 537 w 1234"/>
                  <a:gd name="T51" fmla="*/ 834 h 1234"/>
                  <a:gd name="T52" fmla="*/ 634 w 1234"/>
                  <a:gd name="T53" fmla="*/ 910 h 1234"/>
                  <a:gd name="T54" fmla="*/ 733 w 1234"/>
                  <a:gd name="T55" fmla="*/ 982 h 1234"/>
                  <a:gd name="T56" fmla="*/ 834 w 1234"/>
                  <a:gd name="T57" fmla="*/ 1047 h 1234"/>
                  <a:gd name="T58" fmla="*/ 936 w 1234"/>
                  <a:gd name="T59" fmla="*/ 1105 h 1234"/>
                  <a:gd name="T60" fmla="*/ 1036 w 1234"/>
                  <a:gd name="T61" fmla="*/ 1157 h 1234"/>
                  <a:gd name="T62" fmla="*/ 1136 w 1234"/>
                  <a:gd name="T63" fmla="*/ 1199 h 1234"/>
                  <a:gd name="T64" fmla="*/ 1233 w 1234"/>
                  <a:gd name="T65" fmla="*/ 1234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4" h="1234">
                    <a:moveTo>
                      <a:pt x="1234" y="1229"/>
                    </a:moveTo>
                    <a:lnTo>
                      <a:pt x="1187" y="1213"/>
                    </a:lnTo>
                    <a:lnTo>
                      <a:pt x="1138" y="1194"/>
                    </a:lnTo>
                    <a:lnTo>
                      <a:pt x="1089" y="1173"/>
                    </a:lnTo>
                    <a:lnTo>
                      <a:pt x="1039" y="1151"/>
                    </a:lnTo>
                    <a:lnTo>
                      <a:pt x="989" y="1127"/>
                    </a:lnTo>
                    <a:lnTo>
                      <a:pt x="938" y="1101"/>
                    </a:lnTo>
                    <a:lnTo>
                      <a:pt x="887" y="1072"/>
                    </a:lnTo>
                    <a:lnTo>
                      <a:pt x="838" y="1042"/>
                    </a:lnTo>
                    <a:lnTo>
                      <a:pt x="786" y="1011"/>
                    </a:lnTo>
                    <a:lnTo>
                      <a:pt x="736" y="977"/>
                    </a:lnTo>
                    <a:lnTo>
                      <a:pt x="686" y="942"/>
                    </a:lnTo>
                    <a:lnTo>
                      <a:pt x="637" y="906"/>
                    </a:lnTo>
                    <a:lnTo>
                      <a:pt x="589" y="868"/>
                    </a:lnTo>
                    <a:lnTo>
                      <a:pt x="541" y="829"/>
                    </a:lnTo>
                    <a:lnTo>
                      <a:pt x="495" y="788"/>
                    </a:lnTo>
                    <a:lnTo>
                      <a:pt x="449" y="747"/>
                    </a:lnTo>
                    <a:lnTo>
                      <a:pt x="405" y="705"/>
                    </a:lnTo>
                    <a:lnTo>
                      <a:pt x="363" y="662"/>
                    </a:lnTo>
                    <a:lnTo>
                      <a:pt x="321" y="617"/>
                    </a:lnTo>
                    <a:lnTo>
                      <a:pt x="282" y="572"/>
                    </a:lnTo>
                    <a:lnTo>
                      <a:pt x="246" y="526"/>
                    </a:lnTo>
                    <a:lnTo>
                      <a:pt x="209" y="480"/>
                    </a:lnTo>
                    <a:lnTo>
                      <a:pt x="177" y="433"/>
                    </a:lnTo>
                    <a:lnTo>
                      <a:pt x="147" y="385"/>
                    </a:lnTo>
                    <a:lnTo>
                      <a:pt x="119" y="339"/>
                    </a:lnTo>
                    <a:lnTo>
                      <a:pt x="93" y="290"/>
                    </a:lnTo>
                    <a:lnTo>
                      <a:pt x="71" y="241"/>
                    </a:lnTo>
                    <a:lnTo>
                      <a:pt x="51" y="194"/>
                    </a:lnTo>
                    <a:lnTo>
                      <a:pt x="35" y="145"/>
                    </a:lnTo>
                    <a:lnTo>
                      <a:pt x="21" y="96"/>
                    </a:lnTo>
                    <a:lnTo>
                      <a:pt x="11" y="47"/>
                    </a:lnTo>
                    <a:lnTo>
                      <a:pt x="5" y="0"/>
                    </a:lnTo>
                    <a:lnTo>
                      <a:pt x="0" y="0"/>
                    </a:lnTo>
                    <a:lnTo>
                      <a:pt x="6" y="48"/>
                    </a:lnTo>
                    <a:lnTo>
                      <a:pt x="16" y="97"/>
                    </a:lnTo>
                    <a:lnTo>
                      <a:pt x="29" y="146"/>
                    </a:lnTo>
                    <a:lnTo>
                      <a:pt x="46" y="196"/>
                    </a:lnTo>
                    <a:lnTo>
                      <a:pt x="65" y="244"/>
                    </a:lnTo>
                    <a:lnTo>
                      <a:pt x="89" y="292"/>
                    </a:lnTo>
                    <a:lnTo>
                      <a:pt x="115" y="341"/>
                    </a:lnTo>
                    <a:lnTo>
                      <a:pt x="142" y="389"/>
                    </a:lnTo>
                    <a:lnTo>
                      <a:pt x="172" y="436"/>
                    </a:lnTo>
                    <a:lnTo>
                      <a:pt x="205" y="484"/>
                    </a:lnTo>
                    <a:lnTo>
                      <a:pt x="241" y="530"/>
                    </a:lnTo>
                    <a:lnTo>
                      <a:pt x="278" y="576"/>
                    </a:lnTo>
                    <a:lnTo>
                      <a:pt x="317" y="621"/>
                    </a:lnTo>
                    <a:lnTo>
                      <a:pt x="358" y="665"/>
                    </a:lnTo>
                    <a:lnTo>
                      <a:pt x="401" y="709"/>
                    </a:lnTo>
                    <a:lnTo>
                      <a:pt x="445" y="752"/>
                    </a:lnTo>
                    <a:lnTo>
                      <a:pt x="491" y="793"/>
                    </a:lnTo>
                    <a:lnTo>
                      <a:pt x="537" y="834"/>
                    </a:lnTo>
                    <a:lnTo>
                      <a:pt x="586" y="872"/>
                    </a:lnTo>
                    <a:lnTo>
                      <a:pt x="634" y="910"/>
                    </a:lnTo>
                    <a:lnTo>
                      <a:pt x="682" y="946"/>
                    </a:lnTo>
                    <a:lnTo>
                      <a:pt x="733" y="982"/>
                    </a:lnTo>
                    <a:lnTo>
                      <a:pt x="783" y="1015"/>
                    </a:lnTo>
                    <a:lnTo>
                      <a:pt x="834" y="1047"/>
                    </a:lnTo>
                    <a:lnTo>
                      <a:pt x="885" y="1076"/>
                    </a:lnTo>
                    <a:lnTo>
                      <a:pt x="936" y="1105"/>
                    </a:lnTo>
                    <a:lnTo>
                      <a:pt x="986" y="1132"/>
                    </a:lnTo>
                    <a:lnTo>
                      <a:pt x="1036" y="1157"/>
                    </a:lnTo>
                    <a:lnTo>
                      <a:pt x="1087" y="1179"/>
                    </a:lnTo>
                    <a:lnTo>
                      <a:pt x="1136" y="1199"/>
                    </a:lnTo>
                    <a:lnTo>
                      <a:pt x="1184" y="1218"/>
                    </a:lnTo>
                    <a:lnTo>
                      <a:pt x="1233" y="1234"/>
                    </a:lnTo>
                    <a:lnTo>
                      <a:pt x="1234" y="12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56" name="Freeform 564">
                <a:extLst>
                  <a:ext uri="{FF2B5EF4-FFF2-40B4-BE49-F238E27FC236}">
                    <a16:creationId xmlns:a16="http://schemas.microsoft.com/office/drawing/2014/main" id="{E2185C5A-5FD2-1759-22DB-94F30773C942}"/>
                  </a:ext>
                </a:extLst>
              </p:cNvPr>
              <p:cNvSpPr>
                <a:spLocks/>
              </p:cNvSpPr>
              <p:nvPr/>
            </p:nvSpPr>
            <p:spPr bwMode="auto">
              <a:xfrm>
                <a:off x="1596" y="3082"/>
                <a:ext cx="211" cy="101"/>
              </a:xfrm>
              <a:custGeom>
                <a:avLst/>
                <a:gdLst>
                  <a:gd name="T0" fmla="*/ 633 w 635"/>
                  <a:gd name="T1" fmla="*/ 299 h 304"/>
                  <a:gd name="T2" fmla="*/ 597 w 635"/>
                  <a:gd name="T3" fmla="*/ 285 h 304"/>
                  <a:gd name="T4" fmla="*/ 559 w 635"/>
                  <a:gd name="T5" fmla="*/ 270 h 304"/>
                  <a:gd name="T6" fmla="*/ 521 w 635"/>
                  <a:gd name="T7" fmla="*/ 254 h 304"/>
                  <a:gd name="T8" fmla="*/ 482 w 635"/>
                  <a:gd name="T9" fmla="*/ 234 h 304"/>
                  <a:gd name="T10" fmla="*/ 442 w 635"/>
                  <a:gd name="T11" fmla="*/ 214 h 304"/>
                  <a:gd name="T12" fmla="*/ 402 w 635"/>
                  <a:gd name="T13" fmla="*/ 193 h 304"/>
                  <a:gd name="T14" fmla="*/ 362 w 635"/>
                  <a:gd name="T15" fmla="*/ 171 h 304"/>
                  <a:gd name="T16" fmla="*/ 321 w 635"/>
                  <a:gd name="T17" fmla="*/ 149 h 304"/>
                  <a:gd name="T18" fmla="*/ 280 w 635"/>
                  <a:gd name="T19" fmla="*/ 128 h 304"/>
                  <a:gd name="T20" fmla="*/ 240 w 635"/>
                  <a:gd name="T21" fmla="*/ 105 h 304"/>
                  <a:gd name="T22" fmla="*/ 199 w 635"/>
                  <a:gd name="T23" fmla="*/ 84 h 304"/>
                  <a:gd name="T24" fmla="*/ 159 w 635"/>
                  <a:gd name="T25" fmla="*/ 64 h 304"/>
                  <a:gd name="T26" fmla="*/ 119 w 635"/>
                  <a:gd name="T27" fmla="*/ 45 h 304"/>
                  <a:gd name="T28" fmla="*/ 79 w 635"/>
                  <a:gd name="T29" fmla="*/ 28 h 304"/>
                  <a:gd name="T30" fmla="*/ 40 w 635"/>
                  <a:gd name="T31" fmla="*/ 13 h 304"/>
                  <a:gd name="T32" fmla="*/ 1 w 635"/>
                  <a:gd name="T33" fmla="*/ 0 h 304"/>
                  <a:gd name="T34" fmla="*/ 18 w 635"/>
                  <a:gd name="T35" fmla="*/ 11 h 304"/>
                  <a:gd name="T36" fmla="*/ 57 w 635"/>
                  <a:gd name="T37" fmla="*/ 26 h 304"/>
                  <a:gd name="T38" fmla="*/ 97 w 635"/>
                  <a:gd name="T39" fmla="*/ 42 h 304"/>
                  <a:gd name="T40" fmla="*/ 137 w 635"/>
                  <a:gd name="T41" fmla="*/ 60 h 304"/>
                  <a:gd name="T42" fmla="*/ 176 w 635"/>
                  <a:gd name="T43" fmla="*/ 79 h 304"/>
                  <a:gd name="T44" fmla="*/ 218 w 635"/>
                  <a:gd name="T45" fmla="*/ 99 h 304"/>
                  <a:gd name="T46" fmla="*/ 258 w 635"/>
                  <a:gd name="T47" fmla="*/ 121 h 304"/>
                  <a:gd name="T48" fmla="*/ 298 w 635"/>
                  <a:gd name="T49" fmla="*/ 143 h 304"/>
                  <a:gd name="T50" fmla="*/ 340 w 635"/>
                  <a:gd name="T51" fmla="*/ 165 h 304"/>
                  <a:gd name="T52" fmla="*/ 380 w 635"/>
                  <a:gd name="T53" fmla="*/ 187 h 304"/>
                  <a:gd name="T54" fmla="*/ 420 w 635"/>
                  <a:gd name="T55" fmla="*/ 208 h 304"/>
                  <a:gd name="T56" fmla="*/ 461 w 635"/>
                  <a:gd name="T57" fmla="*/ 228 h 304"/>
                  <a:gd name="T58" fmla="*/ 500 w 635"/>
                  <a:gd name="T59" fmla="*/ 249 h 304"/>
                  <a:gd name="T60" fmla="*/ 538 w 635"/>
                  <a:gd name="T61" fmla="*/ 268 h 304"/>
                  <a:gd name="T62" fmla="*/ 576 w 635"/>
                  <a:gd name="T63" fmla="*/ 284 h 304"/>
                  <a:gd name="T64" fmla="*/ 614 w 635"/>
                  <a:gd name="T65" fmla="*/ 298 h 304"/>
                  <a:gd name="T66" fmla="*/ 631 w 635"/>
                  <a:gd name="T67" fmla="*/ 304 h 304"/>
                  <a:gd name="T68" fmla="*/ 633 w 635"/>
                  <a:gd name="T69" fmla="*/ 304 h 304"/>
                  <a:gd name="T70" fmla="*/ 635 w 635"/>
                  <a:gd name="T71" fmla="*/ 300 h 304"/>
                  <a:gd name="T72" fmla="*/ 633 w 635"/>
                  <a:gd name="T73" fmla="*/ 30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5" h="304">
                    <a:moveTo>
                      <a:pt x="633" y="300"/>
                    </a:moveTo>
                    <a:lnTo>
                      <a:pt x="633" y="299"/>
                    </a:lnTo>
                    <a:lnTo>
                      <a:pt x="616" y="293"/>
                    </a:lnTo>
                    <a:lnTo>
                      <a:pt x="597" y="285"/>
                    </a:lnTo>
                    <a:lnTo>
                      <a:pt x="578" y="278"/>
                    </a:lnTo>
                    <a:lnTo>
                      <a:pt x="559" y="270"/>
                    </a:lnTo>
                    <a:lnTo>
                      <a:pt x="540" y="262"/>
                    </a:lnTo>
                    <a:lnTo>
                      <a:pt x="521" y="254"/>
                    </a:lnTo>
                    <a:lnTo>
                      <a:pt x="502" y="244"/>
                    </a:lnTo>
                    <a:lnTo>
                      <a:pt x="482" y="234"/>
                    </a:lnTo>
                    <a:lnTo>
                      <a:pt x="463" y="224"/>
                    </a:lnTo>
                    <a:lnTo>
                      <a:pt x="442" y="214"/>
                    </a:lnTo>
                    <a:lnTo>
                      <a:pt x="422" y="203"/>
                    </a:lnTo>
                    <a:lnTo>
                      <a:pt x="402" y="193"/>
                    </a:lnTo>
                    <a:lnTo>
                      <a:pt x="382" y="182"/>
                    </a:lnTo>
                    <a:lnTo>
                      <a:pt x="362" y="171"/>
                    </a:lnTo>
                    <a:lnTo>
                      <a:pt x="342" y="160"/>
                    </a:lnTo>
                    <a:lnTo>
                      <a:pt x="321" y="149"/>
                    </a:lnTo>
                    <a:lnTo>
                      <a:pt x="301" y="138"/>
                    </a:lnTo>
                    <a:lnTo>
                      <a:pt x="280" y="128"/>
                    </a:lnTo>
                    <a:lnTo>
                      <a:pt x="260" y="117"/>
                    </a:lnTo>
                    <a:lnTo>
                      <a:pt x="240" y="105"/>
                    </a:lnTo>
                    <a:lnTo>
                      <a:pt x="220" y="94"/>
                    </a:lnTo>
                    <a:lnTo>
                      <a:pt x="199" y="84"/>
                    </a:lnTo>
                    <a:lnTo>
                      <a:pt x="179" y="74"/>
                    </a:lnTo>
                    <a:lnTo>
                      <a:pt x="159" y="64"/>
                    </a:lnTo>
                    <a:lnTo>
                      <a:pt x="139" y="54"/>
                    </a:lnTo>
                    <a:lnTo>
                      <a:pt x="119" y="45"/>
                    </a:lnTo>
                    <a:lnTo>
                      <a:pt x="99" y="36"/>
                    </a:lnTo>
                    <a:lnTo>
                      <a:pt x="79" y="28"/>
                    </a:lnTo>
                    <a:lnTo>
                      <a:pt x="59" y="20"/>
                    </a:lnTo>
                    <a:lnTo>
                      <a:pt x="40" y="13"/>
                    </a:lnTo>
                    <a:lnTo>
                      <a:pt x="21" y="6"/>
                    </a:lnTo>
                    <a:lnTo>
                      <a:pt x="1" y="0"/>
                    </a:lnTo>
                    <a:lnTo>
                      <a:pt x="0" y="5"/>
                    </a:lnTo>
                    <a:lnTo>
                      <a:pt x="18" y="11"/>
                    </a:lnTo>
                    <a:lnTo>
                      <a:pt x="38" y="18"/>
                    </a:lnTo>
                    <a:lnTo>
                      <a:pt x="57" y="26"/>
                    </a:lnTo>
                    <a:lnTo>
                      <a:pt x="77" y="33"/>
                    </a:lnTo>
                    <a:lnTo>
                      <a:pt x="97" y="42"/>
                    </a:lnTo>
                    <a:lnTo>
                      <a:pt x="116" y="51"/>
                    </a:lnTo>
                    <a:lnTo>
                      <a:pt x="137" y="60"/>
                    </a:lnTo>
                    <a:lnTo>
                      <a:pt x="157" y="69"/>
                    </a:lnTo>
                    <a:lnTo>
                      <a:pt x="176" y="79"/>
                    </a:lnTo>
                    <a:lnTo>
                      <a:pt x="197" y="88"/>
                    </a:lnTo>
                    <a:lnTo>
                      <a:pt x="218" y="99"/>
                    </a:lnTo>
                    <a:lnTo>
                      <a:pt x="238" y="110"/>
                    </a:lnTo>
                    <a:lnTo>
                      <a:pt x="258" y="121"/>
                    </a:lnTo>
                    <a:lnTo>
                      <a:pt x="278" y="132"/>
                    </a:lnTo>
                    <a:lnTo>
                      <a:pt x="298" y="143"/>
                    </a:lnTo>
                    <a:lnTo>
                      <a:pt x="319" y="154"/>
                    </a:lnTo>
                    <a:lnTo>
                      <a:pt x="340" y="165"/>
                    </a:lnTo>
                    <a:lnTo>
                      <a:pt x="360" y="175"/>
                    </a:lnTo>
                    <a:lnTo>
                      <a:pt x="380" y="187"/>
                    </a:lnTo>
                    <a:lnTo>
                      <a:pt x="400" y="197"/>
                    </a:lnTo>
                    <a:lnTo>
                      <a:pt x="420" y="208"/>
                    </a:lnTo>
                    <a:lnTo>
                      <a:pt x="439" y="218"/>
                    </a:lnTo>
                    <a:lnTo>
                      <a:pt x="461" y="228"/>
                    </a:lnTo>
                    <a:lnTo>
                      <a:pt x="480" y="240"/>
                    </a:lnTo>
                    <a:lnTo>
                      <a:pt x="500" y="249"/>
                    </a:lnTo>
                    <a:lnTo>
                      <a:pt x="519" y="259"/>
                    </a:lnTo>
                    <a:lnTo>
                      <a:pt x="538" y="268"/>
                    </a:lnTo>
                    <a:lnTo>
                      <a:pt x="557" y="276"/>
                    </a:lnTo>
                    <a:lnTo>
                      <a:pt x="576" y="284"/>
                    </a:lnTo>
                    <a:lnTo>
                      <a:pt x="595" y="291"/>
                    </a:lnTo>
                    <a:lnTo>
                      <a:pt x="614" y="298"/>
                    </a:lnTo>
                    <a:lnTo>
                      <a:pt x="631" y="304"/>
                    </a:lnTo>
                    <a:lnTo>
                      <a:pt x="631" y="304"/>
                    </a:lnTo>
                    <a:lnTo>
                      <a:pt x="631" y="304"/>
                    </a:lnTo>
                    <a:lnTo>
                      <a:pt x="633" y="304"/>
                    </a:lnTo>
                    <a:lnTo>
                      <a:pt x="635" y="302"/>
                    </a:lnTo>
                    <a:lnTo>
                      <a:pt x="635" y="300"/>
                    </a:lnTo>
                    <a:lnTo>
                      <a:pt x="633" y="299"/>
                    </a:lnTo>
                    <a:lnTo>
                      <a:pt x="633"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57" name="Freeform 565">
                <a:extLst>
                  <a:ext uri="{FF2B5EF4-FFF2-40B4-BE49-F238E27FC236}">
                    <a16:creationId xmlns:a16="http://schemas.microsoft.com/office/drawing/2014/main" id="{4489598F-FB26-26B5-8045-62DA7DC0DF2F}"/>
                  </a:ext>
                </a:extLst>
              </p:cNvPr>
              <p:cNvSpPr>
                <a:spLocks/>
              </p:cNvSpPr>
              <p:nvPr/>
            </p:nvSpPr>
            <p:spPr bwMode="auto">
              <a:xfrm>
                <a:off x="1768" y="3181"/>
                <a:ext cx="52" cy="72"/>
              </a:xfrm>
              <a:custGeom>
                <a:avLst/>
                <a:gdLst>
                  <a:gd name="T0" fmla="*/ 0 w 157"/>
                  <a:gd name="T1" fmla="*/ 214 h 214"/>
                  <a:gd name="T2" fmla="*/ 26 w 157"/>
                  <a:gd name="T3" fmla="*/ 212 h 214"/>
                  <a:gd name="T4" fmla="*/ 49 w 157"/>
                  <a:gd name="T5" fmla="*/ 207 h 214"/>
                  <a:gd name="T6" fmla="*/ 71 w 157"/>
                  <a:gd name="T7" fmla="*/ 199 h 214"/>
                  <a:gd name="T8" fmla="*/ 91 w 157"/>
                  <a:gd name="T9" fmla="*/ 186 h 214"/>
                  <a:gd name="T10" fmla="*/ 108 w 157"/>
                  <a:gd name="T11" fmla="*/ 173 h 214"/>
                  <a:gd name="T12" fmla="*/ 123 w 157"/>
                  <a:gd name="T13" fmla="*/ 157 h 214"/>
                  <a:gd name="T14" fmla="*/ 134 w 157"/>
                  <a:gd name="T15" fmla="*/ 141 h 214"/>
                  <a:gd name="T16" fmla="*/ 144 w 157"/>
                  <a:gd name="T17" fmla="*/ 123 h 214"/>
                  <a:gd name="T18" fmla="*/ 152 w 157"/>
                  <a:gd name="T19" fmla="*/ 106 h 214"/>
                  <a:gd name="T20" fmla="*/ 155 w 157"/>
                  <a:gd name="T21" fmla="*/ 88 h 214"/>
                  <a:gd name="T22" fmla="*/ 157 w 157"/>
                  <a:gd name="T23" fmla="*/ 70 h 214"/>
                  <a:gd name="T24" fmla="*/ 155 w 157"/>
                  <a:gd name="T25" fmla="*/ 52 h 214"/>
                  <a:gd name="T26" fmla="*/ 151 w 157"/>
                  <a:gd name="T27" fmla="*/ 36 h 214"/>
                  <a:gd name="T28" fmla="*/ 142 w 157"/>
                  <a:gd name="T29" fmla="*/ 22 h 214"/>
                  <a:gd name="T30" fmla="*/ 131 w 157"/>
                  <a:gd name="T31" fmla="*/ 9 h 214"/>
                  <a:gd name="T32" fmla="*/ 116 w 157"/>
                  <a:gd name="T33" fmla="*/ 0 h 214"/>
                  <a:gd name="T34" fmla="*/ 114 w 157"/>
                  <a:gd name="T35" fmla="*/ 4 h 214"/>
                  <a:gd name="T36" fmla="*/ 127 w 157"/>
                  <a:gd name="T37" fmla="*/ 14 h 214"/>
                  <a:gd name="T38" fmla="*/ 138 w 157"/>
                  <a:gd name="T39" fmla="*/ 25 h 214"/>
                  <a:gd name="T40" fmla="*/ 145 w 157"/>
                  <a:gd name="T41" fmla="*/ 38 h 214"/>
                  <a:gd name="T42" fmla="*/ 149 w 157"/>
                  <a:gd name="T43" fmla="*/ 53 h 214"/>
                  <a:gd name="T44" fmla="*/ 151 w 157"/>
                  <a:gd name="T45" fmla="*/ 70 h 214"/>
                  <a:gd name="T46" fmla="*/ 150 w 157"/>
                  <a:gd name="T47" fmla="*/ 87 h 214"/>
                  <a:gd name="T48" fmla="*/ 146 w 157"/>
                  <a:gd name="T49" fmla="*/ 104 h 214"/>
                  <a:gd name="T50" fmla="*/ 139 w 157"/>
                  <a:gd name="T51" fmla="*/ 121 h 214"/>
                  <a:gd name="T52" fmla="*/ 130 w 157"/>
                  <a:gd name="T53" fmla="*/ 138 h 214"/>
                  <a:gd name="T54" fmla="*/ 118 w 157"/>
                  <a:gd name="T55" fmla="*/ 154 h 214"/>
                  <a:gd name="T56" fmla="*/ 104 w 157"/>
                  <a:gd name="T57" fmla="*/ 168 h 214"/>
                  <a:gd name="T58" fmla="*/ 88 w 157"/>
                  <a:gd name="T59" fmla="*/ 182 h 214"/>
                  <a:gd name="T60" fmla="*/ 69 w 157"/>
                  <a:gd name="T61" fmla="*/ 192 h 214"/>
                  <a:gd name="T62" fmla="*/ 47 w 157"/>
                  <a:gd name="T63" fmla="*/ 201 h 214"/>
                  <a:gd name="T64" fmla="*/ 25 w 157"/>
                  <a:gd name="T65" fmla="*/ 207 h 214"/>
                  <a:gd name="T66" fmla="*/ 0 w 157"/>
                  <a:gd name="T67" fmla="*/ 208 h 214"/>
                  <a:gd name="T68" fmla="*/ 0 w 157"/>
                  <a:gd name="T69"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214">
                    <a:moveTo>
                      <a:pt x="0" y="214"/>
                    </a:moveTo>
                    <a:lnTo>
                      <a:pt x="26" y="212"/>
                    </a:lnTo>
                    <a:lnTo>
                      <a:pt x="49" y="207"/>
                    </a:lnTo>
                    <a:lnTo>
                      <a:pt x="71" y="199"/>
                    </a:lnTo>
                    <a:lnTo>
                      <a:pt x="91" y="186"/>
                    </a:lnTo>
                    <a:lnTo>
                      <a:pt x="108" y="173"/>
                    </a:lnTo>
                    <a:lnTo>
                      <a:pt x="123" y="157"/>
                    </a:lnTo>
                    <a:lnTo>
                      <a:pt x="134" y="141"/>
                    </a:lnTo>
                    <a:lnTo>
                      <a:pt x="144" y="123"/>
                    </a:lnTo>
                    <a:lnTo>
                      <a:pt x="152" y="106"/>
                    </a:lnTo>
                    <a:lnTo>
                      <a:pt x="155" y="88"/>
                    </a:lnTo>
                    <a:lnTo>
                      <a:pt x="157" y="70"/>
                    </a:lnTo>
                    <a:lnTo>
                      <a:pt x="155" y="52"/>
                    </a:lnTo>
                    <a:lnTo>
                      <a:pt x="151" y="36"/>
                    </a:lnTo>
                    <a:lnTo>
                      <a:pt x="142" y="22"/>
                    </a:lnTo>
                    <a:lnTo>
                      <a:pt x="131" y="9"/>
                    </a:lnTo>
                    <a:lnTo>
                      <a:pt x="116" y="0"/>
                    </a:lnTo>
                    <a:lnTo>
                      <a:pt x="114" y="4"/>
                    </a:lnTo>
                    <a:lnTo>
                      <a:pt x="127" y="14"/>
                    </a:lnTo>
                    <a:lnTo>
                      <a:pt x="138" y="25"/>
                    </a:lnTo>
                    <a:lnTo>
                      <a:pt x="145" y="38"/>
                    </a:lnTo>
                    <a:lnTo>
                      <a:pt x="149" y="53"/>
                    </a:lnTo>
                    <a:lnTo>
                      <a:pt x="151" y="70"/>
                    </a:lnTo>
                    <a:lnTo>
                      <a:pt x="150" y="87"/>
                    </a:lnTo>
                    <a:lnTo>
                      <a:pt x="146" y="104"/>
                    </a:lnTo>
                    <a:lnTo>
                      <a:pt x="139" y="121"/>
                    </a:lnTo>
                    <a:lnTo>
                      <a:pt x="130" y="138"/>
                    </a:lnTo>
                    <a:lnTo>
                      <a:pt x="118" y="154"/>
                    </a:lnTo>
                    <a:lnTo>
                      <a:pt x="104" y="168"/>
                    </a:lnTo>
                    <a:lnTo>
                      <a:pt x="88" y="182"/>
                    </a:lnTo>
                    <a:lnTo>
                      <a:pt x="69" y="192"/>
                    </a:lnTo>
                    <a:lnTo>
                      <a:pt x="47" y="201"/>
                    </a:lnTo>
                    <a:lnTo>
                      <a:pt x="25" y="207"/>
                    </a:lnTo>
                    <a:lnTo>
                      <a:pt x="0" y="208"/>
                    </a:lnTo>
                    <a:lnTo>
                      <a:pt x="0" y="2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58" name="Freeform 566">
                <a:extLst>
                  <a:ext uri="{FF2B5EF4-FFF2-40B4-BE49-F238E27FC236}">
                    <a16:creationId xmlns:a16="http://schemas.microsoft.com/office/drawing/2014/main" id="{C1DA9CA1-584F-8569-387E-A1C3458EDEE6}"/>
                  </a:ext>
                </a:extLst>
              </p:cNvPr>
              <p:cNvSpPr>
                <a:spLocks/>
              </p:cNvSpPr>
              <p:nvPr/>
            </p:nvSpPr>
            <p:spPr bwMode="auto">
              <a:xfrm>
                <a:off x="1767" y="3251"/>
                <a:ext cx="1" cy="2"/>
              </a:xfrm>
              <a:custGeom>
                <a:avLst/>
                <a:gdLst>
                  <a:gd name="T0" fmla="*/ 2 w 2"/>
                  <a:gd name="T1" fmla="*/ 0 h 6"/>
                  <a:gd name="T2" fmla="*/ 1 w 2"/>
                  <a:gd name="T3" fmla="*/ 2 h 6"/>
                  <a:gd name="T4" fmla="*/ 0 w 2"/>
                  <a:gd name="T5" fmla="*/ 3 h 6"/>
                  <a:gd name="T6" fmla="*/ 1 w 2"/>
                  <a:gd name="T7" fmla="*/ 5 h 6"/>
                  <a:gd name="T8" fmla="*/ 2 w 2"/>
                  <a:gd name="T9" fmla="*/ 6 h 6"/>
                  <a:gd name="T10" fmla="*/ 2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2" y="0"/>
                    </a:moveTo>
                    <a:lnTo>
                      <a:pt x="1" y="2"/>
                    </a:lnTo>
                    <a:lnTo>
                      <a:pt x="0" y="3"/>
                    </a:lnTo>
                    <a:lnTo>
                      <a:pt x="1" y="5"/>
                    </a:lnTo>
                    <a:lnTo>
                      <a:pt x="2" y="6"/>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59" name="Rectangle 567">
                <a:extLst>
                  <a:ext uri="{FF2B5EF4-FFF2-40B4-BE49-F238E27FC236}">
                    <a16:creationId xmlns:a16="http://schemas.microsoft.com/office/drawing/2014/main" id="{9EF557D9-3B9F-9515-E016-57A4EB9DD818}"/>
                  </a:ext>
                </a:extLst>
              </p:cNvPr>
              <p:cNvSpPr>
                <a:spLocks noChangeArrowheads="1"/>
              </p:cNvSpPr>
              <p:nvPr/>
            </p:nvSpPr>
            <p:spPr bwMode="auto">
              <a:xfrm>
                <a:off x="2662" y="1323"/>
                <a:ext cx="65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Times New Roman" panose="02020603050405020304" pitchFamily="18" charset="0"/>
                  </a:rPr>
                  <a:t>Tipos</a:t>
                </a:r>
                <a:endParaRPr lang="es-PR" altLang="en-US"/>
              </a:p>
            </p:txBody>
          </p:sp>
          <p:sp>
            <p:nvSpPr>
              <p:cNvPr id="85560" name="Rectangle 568">
                <a:extLst>
                  <a:ext uri="{FF2B5EF4-FFF2-40B4-BE49-F238E27FC236}">
                    <a16:creationId xmlns:a16="http://schemas.microsoft.com/office/drawing/2014/main" id="{86797E42-B14C-5DAD-FC02-3C738991D0AC}"/>
                  </a:ext>
                </a:extLst>
              </p:cNvPr>
              <p:cNvSpPr>
                <a:spLocks noChangeArrowheads="1"/>
              </p:cNvSpPr>
              <p:nvPr/>
            </p:nvSpPr>
            <p:spPr bwMode="auto">
              <a:xfrm>
                <a:off x="1428" y="1676"/>
                <a:ext cx="3233" cy="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Diabetes Sacarina Gestional</a:t>
                </a:r>
                <a:endParaRPr lang="es-PR" altLang="en-US"/>
              </a:p>
            </p:txBody>
          </p:sp>
          <p:sp>
            <p:nvSpPr>
              <p:cNvPr id="85561" name="Rectangle 569">
                <a:extLst>
                  <a:ext uri="{FF2B5EF4-FFF2-40B4-BE49-F238E27FC236}">
                    <a16:creationId xmlns:a16="http://schemas.microsoft.com/office/drawing/2014/main" id="{9537DE18-F99F-7331-11B4-933179B2B18F}"/>
                  </a:ext>
                </a:extLst>
              </p:cNvPr>
              <p:cNvSpPr>
                <a:spLocks noChangeArrowheads="1"/>
              </p:cNvSpPr>
              <p:nvPr/>
            </p:nvSpPr>
            <p:spPr bwMode="auto">
              <a:xfrm>
                <a:off x="1381" y="3691"/>
                <a:ext cx="3401" cy="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i="1">
                    <a:solidFill>
                      <a:srgbClr val="000000"/>
                    </a:solidFill>
                    <a:latin typeface="Arial" panose="020B0604020202020204" pitchFamily="34" charset="0"/>
                  </a:rPr>
                  <a:t>Aparece Durante el Embarazo</a:t>
                </a:r>
                <a:endParaRPr lang="es-PR" altLang="en-US"/>
              </a:p>
            </p:txBody>
          </p:sp>
          <p:sp>
            <p:nvSpPr>
              <p:cNvPr id="85562" name="Freeform 570">
                <a:extLst>
                  <a:ext uri="{FF2B5EF4-FFF2-40B4-BE49-F238E27FC236}">
                    <a16:creationId xmlns:a16="http://schemas.microsoft.com/office/drawing/2014/main" id="{699CAD06-C0F2-60B8-A738-B8B891815F92}"/>
                  </a:ext>
                </a:extLst>
              </p:cNvPr>
              <p:cNvSpPr>
                <a:spLocks/>
              </p:cNvSpPr>
              <p:nvPr/>
            </p:nvSpPr>
            <p:spPr bwMode="auto">
              <a:xfrm>
                <a:off x="3148" y="2195"/>
                <a:ext cx="1563" cy="1248"/>
              </a:xfrm>
              <a:custGeom>
                <a:avLst/>
                <a:gdLst>
                  <a:gd name="T0" fmla="*/ 3130 w 4687"/>
                  <a:gd name="T1" fmla="*/ 689 h 3743"/>
                  <a:gd name="T2" fmla="*/ 2959 w 4687"/>
                  <a:gd name="T3" fmla="*/ 824 h 3743"/>
                  <a:gd name="T4" fmla="*/ 2741 w 4687"/>
                  <a:gd name="T5" fmla="*/ 876 h 3743"/>
                  <a:gd name="T6" fmla="*/ 2442 w 4687"/>
                  <a:gd name="T7" fmla="*/ 992 h 3743"/>
                  <a:gd name="T8" fmla="*/ 2176 w 4687"/>
                  <a:gd name="T9" fmla="*/ 1071 h 3743"/>
                  <a:gd name="T10" fmla="*/ 1808 w 4687"/>
                  <a:gd name="T11" fmla="*/ 1180 h 3743"/>
                  <a:gd name="T12" fmla="*/ 1667 w 4687"/>
                  <a:gd name="T13" fmla="*/ 1281 h 3743"/>
                  <a:gd name="T14" fmla="*/ 1480 w 4687"/>
                  <a:gd name="T15" fmla="*/ 1284 h 3743"/>
                  <a:gd name="T16" fmla="*/ 1324 w 4687"/>
                  <a:gd name="T17" fmla="*/ 1376 h 3743"/>
                  <a:gd name="T18" fmla="*/ 1187 w 4687"/>
                  <a:gd name="T19" fmla="*/ 1475 h 3743"/>
                  <a:gd name="T20" fmla="*/ 785 w 4687"/>
                  <a:gd name="T21" fmla="*/ 1543 h 3743"/>
                  <a:gd name="T22" fmla="*/ 517 w 4687"/>
                  <a:gd name="T23" fmla="*/ 1751 h 3743"/>
                  <a:gd name="T24" fmla="*/ 363 w 4687"/>
                  <a:gd name="T25" fmla="*/ 1910 h 3743"/>
                  <a:gd name="T26" fmla="*/ 213 w 4687"/>
                  <a:gd name="T27" fmla="*/ 2036 h 3743"/>
                  <a:gd name="T28" fmla="*/ 43 w 4687"/>
                  <a:gd name="T29" fmla="*/ 2323 h 3743"/>
                  <a:gd name="T30" fmla="*/ 3 w 4687"/>
                  <a:gd name="T31" fmla="*/ 2680 h 3743"/>
                  <a:gd name="T32" fmla="*/ 65 w 4687"/>
                  <a:gd name="T33" fmla="*/ 2814 h 3743"/>
                  <a:gd name="T34" fmla="*/ 67 w 4687"/>
                  <a:gd name="T35" fmla="*/ 3002 h 3743"/>
                  <a:gd name="T36" fmla="*/ 159 w 4687"/>
                  <a:gd name="T37" fmla="*/ 3172 h 3743"/>
                  <a:gd name="T38" fmla="*/ 288 w 4687"/>
                  <a:gd name="T39" fmla="*/ 3296 h 3743"/>
                  <a:gd name="T40" fmla="*/ 493 w 4687"/>
                  <a:gd name="T41" fmla="*/ 3503 h 3743"/>
                  <a:gd name="T42" fmla="*/ 645 w 4687"/>
                  <a:gd name="T43" fmla="*/ 3610 h 3743"/>
                  <a:gd name="T44" fmla="*/ 831 w 4687"/>
                  <a:gd name="T45" fmla="*/ 3624 h 3743"/>
                  <a:gd name="T46" fmla="*/ 914 w 4687"/>
                  <a:gd name="T47" fmla="*/ 3702 h 3743"/>
                  <a:gd name="T48" fmla="*/ 1102 w 4687"/>
                  <a:gd name="T49" fmla="*/ 3742 h 3743"/>
                  <a:gd name="T50" fmla="*/ 1279 w 4687"/>
                  <a:gd name="T51" fmla="*/ 3723 h 3743"/>
                  <a:gd name="T52" fmla="*/ 1562 w 4687"/>
                  <a:gd name="T53" fmla="*/ 3721 h 3743"/>
                  <a:gd name="T54" fmla="*/ 1823 w 4687"/>
                  <a:gd name="T55" fmla="*/ 3707 h 3743"/>
                  <a:gd name="T56" fmla="*/ 2011 w 4687"/>
                  <a:gd name="T57" fmla="*/ 3567 h 3743"/>
                  <a:gd name="T58" fmla="*/ 2158 w 4687"/>
                  <a:gd name="T59" fmla="*/ 3508 h 3743"/>
                  <a:gd name="T60" fmla="*/ 2185 w 4687"/>
                  <a:gd name="T61" fmla="*/ 3384 h 3743"/>
                  <a:gd name="T62" fmla="*/ 2284 w 4687"/>
                  <a:gd name="T63" fmla="*/ 3305 h 3743"/>
                  <a:gd name="T64" fmla="*/ 2342 w 4687"/>
                  <a:gd name="T65" fmla="*/ 3218 h 3743"/>
                  <a:gd name="T66" fmla="*/ 2372 w 4687"/>
                  <a:gd name="T67" fmla="*/ 3017 h 3743"/>
                  <a:gd name="T68" fmla="*/ 2431 w 4687"/>
                  <a:gd name="T69" fmla="*/ 2790 h 3743"/>
                  <a:gd name="T70" fmla="*/ 2410 w 4687"/>
                  <a:gd name="T71" fmla="*/ 2667 h 3743"/>
                  <a:gd name="T72" fmla="*/ 2350 w 4687"/>
                  <a:gd name="T73" fmla="*/ 2606 h 3743"/>
                  <a:gd name="T74" fmla="*/ 2510 w 4687"/>
                  <a:gd name="T75" fmla="*/ 2563 h 3743"/>
                  <a:gd name="T76" fmla="*/ 2698 w 4687"/>
                  <a:gd name="T77" fmla="*/ 2420 h 3743"/>
                  <a:gd name="T78" fmla="*/ 2778 w 4687"/>
                  <a:gd name="T79" fmla="*/ 2285 h 3743"/>
                  <a:gd name="T80" fmla="*/ 2990 w 4687"/>
                  <a:gd name="T81" fmla="*/ 2103 h 3743"/>
                  <a:gd name="T82" fmla="*/ 3159 w 4687"/>
                  <a:gd name="T83" fmla="*/ 1968 h 3743"/>
                  <a:gd name="T84" fmla="*/ 3235 w 4687"/>
                  <a:gd name="T85" fmla="*/ 1879 h 3743"/>
                  <a:gd name="T86" fmla="*/ 3381 w 4687"/>
                  <a:gd name="T87" fmla="*/ 1814 h 3743"/>
                  <a:gd name="T88" fmla="*/ 3538 w 4687"/>
                  <a:gd name="T89" fmla="*/ 1721 h 3743"/>
                  <a:gd name="T90" fmla="*/ 3682 w 4687"/>
                  <a:gd name="T91" fmla="*/ 1621 h 3743"/>
                  <a:gd name="T92" fmla="*/ 3866 w 4687"/>
                  <a:gd name="T93" fmla="*/ 1524 h 3743"/>
                  <a:gd name="T94" fmla="*/ 4048 w 4687"/>
                  <a:gd name="T95" fmla="*/ 1453 h 3743"/>
                  <a:gd name="T96" fmla="*/ 4138 w 4687"/>
                  <a:gd name="T97" fmla="*/ 1388 h 3743"/>
                  <a:gd name="T98" fmla="*/ 4190 w 4687"/>
                  <a:gd name="T99" fmla="*/ 1374 h 3743"/>
                  <a:gd name="T100" fmla="*/ 4301 w 4687"/>
                  <a:gd name="T101" fmla="*/ 1282 h 3743"/>
                  <a:gd name="T102" fmla="*/ 4456 w 4687"/>
                  <a:gd name="T103" fmla="*/ 1221 h 3743"/>
                  <a:gd name="T104" fmla="*/ 4546 w 4687"/>
                  <a:gd name="T105" fmla="*/ 1080 h 3743"/>
                  <a:gd name="T106" fmla="*/ 4619 w 4687"/>
                  <a:gd name="T107" fmla="*/ 940 h 3743"/>
                  <a:gd name="T108" fmla="*/ 4593 w 4687"/>
                  <a:gd name="T109" fmla="*/ 701 h 3743"/>
                  <a:gd name="T110" fmla="*/ 4676 w 4687"/>
                  <a:gd name="T111" fmla="*/ 401 h 3743"/>
                  <a:gd name="T112" fmla="*/ 4657 w 4687"/>
                  <a:gd name="T113" fmla="*/ 83 h 3743"/>
                  <a:gd name="T114" fmla="*/ 4588 w 4687"/>
                  <a:gd name="T115" fmla="*/ 12 h 3743"/>
                  <a:gd name="T116" fmla="*/ 4334 w 4687"/>
                  <a:gd name="T117" fmla="*/ 83 h 3743"/>
                  <a:gd name="T118" fmla="*/ 4090 w 4687"/>
                  <a:gd name="T119" fmla="*/ 293 h 3743"/>
                  <a:gd name="T120" fmla="*/ 3853 w 4687"/>
                  <a:gd name="T121" fmla="*/ 489 h 3743"/>
                  <a:gd name="T122" fmla="*/ 3614 w 4687"/>
                  <a:gd name="T123" fmla="*/ 558 h 3743"/>
                  <a:gd name="T124" fmla="*/ 3373 w 4687"/>
                  <a:gd name="T125" fmla="*/ 573 h 3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7" h="3743">
                    <a:moveTo>
                      <a:pt x="3346" y="578"/>
                    </a:moveTo>
                    <a:lnTo>
                      <a:pt x="3307" y="593"/>
                    </a:lnTo>
                    <a:lnTo>
                      <a:pt x="3270" y="607"/>
                    </a:lnTo>
                    <a:lnTo>
                      <a:pt x="3237" y="622"/>
                    </a:lnTo>
                    <a:lnTo>
                      <a:pt x="3206" y="638"/>
                    </a:lnTo>
                    <a:lnTo>
                      <a:pt x="3179" y="655"/>
                    </a:lnTo>
                    <a:lnTo>
                      <a:pt x="3154" y="672"/>
                    </a:lnTo>
                    <a:lnTo>
                      <a:pt x="3130" y="689"/>
                    </a:lnTo>
                    <a:lnTo>
                      <a:pt x="3109" y="709"/>
                    </a:lnTo>
                    <a:lnTo>
                      <a:pt x="3087" y="726"/>
                    </a:lnTo>
                    <a:lnTo>
                      <a:pt x="3066" y="743"/>
                    </a:lnTo>
                    <a:lnTo>
                      <a:pt x="3046" y="762"/>
                    </a:lnTo>
                    <a:lnTo>
                      <a:pt x="3026" y="778"/>
                    </a:lnTo>
                    <a:lnTo>
                      <a:pt x="3003" y="795"/>
                    </a:lnTo>
                    <a:lnTo>
                      <a:pt x="2981" y="810"/>
                    </a:lnTo>
                    <a:lnTo>
                      <a:pt x="2959" y="824"/>
                    </a:lnTo>
                    <a:lnTo>
                      <a:pt x="2933" y="839"/>
                    </a:lnTo>
                    <a:lnTo>
                      <a:pt x="2899" y="852"/>
                    </a:lnTo>
                    <a:lnTo>
                      <a:pt x="2870" y="861"/>
                    </a:lnTo>
                    <a:lnTo>
                      <a:pt x="2843" y="868"/>
                    </a:lnTo>
                    <a:lnTo>
                      <a:pt x="2817" y="871"/>
                    </a:lnTo>
                    <a:lnTo>
                      <a:pt x="2790" y="873"/>
                    </a:lnTo>
                    <a:lnTo>
                      <a:pt x="2766" y="874"/>
                    </a:lnTo>
                    <a:lnTo>
                      <a:pt x="2741" y="876"/>
                    </a:lnTo>
                    <a:lnTo>
                      <a:pt x="2713" y="880"/>
                    </a:lnTo>
                    <a:lnTo>
                      <a:pt x="2686" y="883"/>
                    </a:lnTo>
                    <a:lnTo>
                      <a:pt x="2654" y="890"/>
                    </a:lnTo>
                    <a:lnTo>
                      <a:pt x="2620" y="900"/>
                    </a:lnTo>
                    <a:lnTo>
                      <a:pt x="2582" y="916"/>
                    </a:lnTo>
                    <a:lnTo>
                      <a:pt x="2540" y="935"/>
                    </a:lnTo>
                    <a:lnTo>
                      <a:pt x="2493" y="960"/>
                    </a:lnTo>
                    <a:lnTo>
                      <a:pt x="2442" y="992"/>
                    </a:lnTo>
                    <a:lnTo>
                      <a:pt x="2383" y="1031"/>
                    </a:lnTo>
                    <a:lnTo>
                      <a:pt x="2350" y="1052"/>
                    </a:lnTo>
                    <a:lnTo>
                      <a:pt x="2321" y="1064"/>
                    </a:lnTo>
                    <a:lnTo>
                      <a:pt x="2291" y="1073"/>
                    </a:lnTo>
                    <a:lnTo>
                      <a:pt x="2263" y="1076"/>
                    </a:lnTo>
                    <a:lnTo>
                      <a:pt x="2236" y="1076"/>
                    </a:lnTo>
                    <a:lnTo>
                      <a:pt x="2207" y="1074"/>
                    </a:lnTo>
                    <a:lnTo>
                      <a:pt x="2176" y="1071"/>
                    </a:lnTo>
                    <a:lnTo>
                      <a:pt x="2146" y="1069"/>
                    </a:lnTo>
                    <a:lnTo>
                      <a:pt x="2111" y="1071"/>
                    </a:lnTo>
                    <a:lnTo>
                      <a:pt x="2074" y="1073"/>
                    </a:lnTo>
                    <a:lnTo>
                      <a:pt x="2032" y="1081"/>
                    </a:lnTo>
                    <a:lnTo>
                      <a:pt x="1985" y="1096"/>
                    </a:lnTo>
                    <a:lnTo>
                      <a:pt x="1933" y="1115"/>
                    </a:lnTo>
                    <a:lnTo>
                      <a:pt x="1874" y="1142"/>
                    </a:lnTo>
                    <a:lnTo>
                      <a:pt x="1808" y="1180"/>
                    </a:lnTo>
                    <a:lnTo>
                      <a:pt x="1736" y="1229"/>
                    </a:lnTo>
                    <a:lnTo>
                      <a:pt x="1731" y="1232"/>
                    </a:lnTo>
                    <a:lnTo>
                      <a:pt x="1721" y="1238"/>
                    </a:lnTo>
                    <a:lnTo>
                      <a:pt x="1707" y="1245"/>
                    </a:lnTo>
                    <a:lnTo>
                      <a:pt x="1694" y="1251"/>
                    </a:lnTo>
                    <a:lnTo>
                      <a:pt x="1680" y="1262"/>
                    </a:lnTo>
                    <a:lnTo>
                      <a:pt x="1672" y="1270"/>
                    </a:lnTo>
                    <a:lnTo>
                      <a:pt x="1667" y="1281"/>
                    </a:lnTo>
                    <a:lnTo>
                      <a:pt x="1667" y="1289"/>
                    </a:lnTo>
                    <a:lnTo>
                      <a:pt x="1637" y="1284"/>
                    </a:lnTo>
                    <a:lnTo>
                      <a:pt x="1610" y="1281"/>
                    </a:lnTo>
                    <a:lnTo>
                      <a:pt x="1584" y="1279"/>
                    </a:lnTo>
                    <a:lnTo>
                      <a:pt x="1557" y="1279"/>
                    </a:lnTo>
                    <a:lnTo>
                      <a:pt x="1534" y="1279"/>
                    </a:lnTo>
                    <a:lnTo>
                      <a:pt x="1508" y="1281"/>
                    </a:lnTo>
                    <a:lnTo>
                      <a:pt x="1480" y="1284"/>
                    </a:lnTo>
                    <a:lnTo>
                      <a:pt x="1451" y="1289"/>
                    </a:lnTo>
                    <a:lnTo>
                      <a:pt x="1429" y="1294"/>
                    </a:lnTo>
                    <a:lnTo>
                      <a:pt x="1409" y="1303"/>
                    </a:lnTo>
                    <a:lnTo>
                      <a:pt x="1392" y="1315"/>
                    </a:lnTo>
                    <a:lnTo>
                      <a:pt x="1375" y="1329"/>
                    </a:lnTo>
                    <a:lnTo>
                      <a:pt x="1357" y="1342"/>
                    </a:lnTo>
                    <a:lnTo>
                      <a:pt x="1340" y="1360"/>
                    </a:lnTo>
                    <a:lnTo>
                      <a:pt x="1324" y="1376"/>
                    </a:lnTo>
                    <a:lnTo>
                      <a:pt x="1309" y="1393"/>
                    </a:lnTo>
                    <a:lnTo>
                      <a:pt x="1293" y="1410"/>
                    </a:lnTo>
                    <a:lnTo>
                      <a:pt x="1277" y="1426"/>
                    </a:lnTo>
                    <a:lnTo>
                      <a:pt x="1260" y="1439"/>
                    </a:lnTo>
                    <a:lnTo>
                      <a:pt x="1243" y="1453"/>
                    </a:lnTo>
                    <a:lnTo>
                      <a:pt x="1226" y="1463"/>
                    </a:lnTo>
                    <a:lnTo>
                      <a:pt x="1209" y="1472"/>
                    </a:lnTo>
                    <a:lnTo>
                      <a:pt x="1187" y="1475"/>
                    </a:lnTo>
                    <a:lnTo>
                      <a:pt x="1167" y="1477"/>
                    </a:lnTo>
                    <a:lnTo>
                      <a:pt x="1093" y="1475"/>
                    </a:lnTo>
                    <a:lnTo>
                      <a:pt x="1027" y="1479"/>
                    </a:lnTo>
                    <a:lnTo>
                      <a:pt x="969" y="1487"/>
                    </a:lnTo>
                    <a:lnTo>
                      <a:pt x="914" y="1495"/>
                    </a:lnTo>
                    <a:lnTo>
                      <a:pt x="868" y="1509"/>
                    </a:lnTo>
                    <a:lnTo>
                      <a:pt x="822" y="1526"/>
                    </a:lnTo>
                    <a:lnTo>
                      <a:pt x="785" y="1543"/>
                    </a:lnTo>
                    <a:lnTo>
                      <a:pt x="749" y="1565"/>
                    </a:lnTo>
                    <a:lnTo>
                      <a:pt x="714" y="1588"/>
                    </a:lnTo>
                    <a:lnTo>
                      <a:pt x="681" y="1613"/>
                    </a:lnTo>
                    <a:lnTo>
                      <a:pt x="650" y="1639"/>
                    </a:lnTo>
                    <a:lnTo>
                      <a:pt x="617" y="1666"/>
                    </a:lnTo>
                    <a:lnTo>
                      <a:pt x="586" y="1694"/>
                    </a:lnTo>
                    <a:lnTo>
                      <a:pt x="553" y="1721"/>
                    </a:lnTo>
                    <a:lnTo>
                      <a:pt x="517" y="1751"/>
                    </a:lnTo>
                    <a:lnTo>
                      <a:pt x="479" y="1779"/>
                    </a:lnTo>
                    <a:lnTo>
                      <a:pt x="459" y="1792"/>
                    </a:lnTo>
                    <a:lnTo>
                      <a:pt x="442" y="1809"/>
                    </a:lnTo>
                    <a:lnTo>
                      <a:pt x="425" y="1827"/>
                    </a:lnTo>
                    <a:lnTo>
                      <a:pt x="409" y="1845"/>
                    </a:lnTo>
                    <a:lnTo>
                      <a:pt x="394" y="1866"/>
                    </a:lnTo>
                    <a:lnTo>
                      <a:pt x="379" y="1888"/>
                    </a:lnTo>
                    <a:lnTo>
                      <a:pt x="363" y="1910"/>
                    </a:lnTo>
                    <a:lnTo>
                      <a:pt x="349" y="1932"/>
                    </a:lnTo>
                    <a:lnTo>
                      <a:pt x="335" y="1949"/>
                    </a:lnTo>
                    <a:lnTo>
                      <a:pt x="318" y="1965"/>
                    </a:lnTo>
                    <a:lnTo>
                      <a:pt x="299" y="1979"/>
                    </a:lnTo>
                    <a:lnTo>
                      <a:pt x="278" y="1992"/>
                    </a:lnTo>
                    <a:lnTo>
                      <a:pt x="256" y="2007"/>
                    </a:lnTo>
                    <a:lnTo>
                      <a:pt x="235" y="2021"/>
                    </a:lnTo>
                    <a:lnTo>
                      <a:pt x="213" y="2036"/>
                    </a:lnTo>
                    <a:lnTo>
                      <a:pt x="196" y="2053"/>
                    </a:lnTo>
                    <a:lnTo>
                      <a:pt x="169" y="2087"/>
                    </a:lnTo>
                    <a:lnTo>
                      <a:pt x="141" y="2126"/>
                    </a:lnTo>
                    <a:lnTo>
                      <a:pt x="117" y="2162"/>
                    </a:lnTo>
                    <a:lnTo>
                      <a:pt x="96" y="2202"/>
                    </a:lnTo>
                    <a:lnTo>
                      <a:pt x="75" y="2241"/>
                    </a:lnTo>
                    <a:lnTo>
                      <a:pt x="58" y="2281"/>
                    </a:lnTo>
                    <a:lnTo>
                      <a:pt x="43" y="2323"/>
                    </a:lnTo>
                    <a:lnTo>
                      <a:pt x="29" y="2365"/>
                    </a:lnTo>
                    <a:lnTo>
                      <a:pt x="19" y="2409"/>
                    </a:lnTo>
                    <a:lnTo>
                      <a:pt x="10" y="2452"/>
                    </a:lnTo>
                    <a:lnTo>
                      <a:pt x="5" y="2497"/>
                    </a:lnTo>
                    <a:lnTo>
                      <a:pt x="0" y="2542"/>
                    </a:lnTo>
                    <a:lnTo>
                      <a:pt x="0" y="2587"/>
                    </a:lnTo>
                    <a:lnTo>
                      <a:pt x="0" y="2633"/>
                    </a:lnTo>
                    <a:lnTo>
                      <a:pt x="3" y="2680"/>
                    </a:lnTo>
                    <a:lnTo>
                      <a:pt x="10" y="2727"/>
                    </a:lnTo>
                    <a:lnTo>
                      <a:pt x="14" y="2739"/>
                    </a:lnTo>
                    <a:lnTo>
                      <a:pt x="22" y="2751"/>
                    </a:lnTo>
                    <a:lnTo>
                      <a:pt x="31" y="2763"/>
                    </a:lnTo>
                    <a:lnTo>
                      <a:pt x="41" y="2776"/>
                    </a:lnTo>
                    <a:lnTo>
                      <a:pt x="51" y="2790"/>
                    </a:lnTo>
                    <a:lnTo>
                      <a:pt x="60" y="2802"/>
                    </a:lnTo>
                    <a:lnTo>
                      <a:pt x="65" y="2814"/>
                    </a:lnTo>
                    <a:lnTo>
                      <a:pt x="67" y="2826"/>
                    </a:lnTo>
                    <a:lnTo>
                      <a:pt x="65" y="2853"/>
                    </a:lnTo>
                    <a:lnTo>
                      <a:pt x="63" y="2879"/>
                    </a:lnTo>
                    <a:lnTo>
                      <a:pt x="63" y="2905"/>
                    </a:lnTo>
                    <a:lnTo>
                      <a:pt x="62" y="2929"/>
                    </a:lnTo>
                    <a:lnTo>
                      <a:pt x="63" y="2954"/>
                    </a:lnTo>
                    <a:lnTo>
                      <a:pt x="63" y="2978"/>
                    </a:lnTo>
                    <a:lnTo>
                      <a:pt x="67" y="3002"/>
                    </a:lnTo>
                    <a:lnTo>
                      <a:pt x="70" y="3024"/>
                    </a:lnTo>
                    <a:lnTo>
                      <a:pt x="77" y="3045"/>
                    </a:lnTo>
                    <a:lnTo>
                      <a:pt x="84" y="3068"/>
                    </a:lnTo>
                    <a:lnTo>
                      <a:pt x="94" y="3088"/>
                    </a:lnTo>
                    <a:lnTo>
                      <a:pt x="107" y="3111"/>
                    </a:lnTo>
                    <a:lnTo>
                      <a:pt x="121" y="3131"/>
                    </a:lnTo>
                    <a:lnTo>
                      <a:pt x="138" y="3152"/>
                    </a:lnTo>
                    <a:lnTo>
                      <a:pt x="159" y="3172"/>
                    </a:lnTo>
                    <a:lnTo>
                      <a:pt x="181" y="3192"/>
                    </a:lnTo>
                    <a:lnTo>
                      <a:pt x="196" y="3204"/>
                    </a:lnTo>
                    <a:lnTo>
                      <a:pt x="213" y="3218"/>
                    </a:lnTo>
                    <a:lnTo>
                      <a:pt x="232" y="3232"/>
                    </a:lnTo>
                    <a:lnTo>
                      <a:pt x="247" y="3245"/>
                    </a:lnTo>
                    <a:lnTo>
                      <a:pt x="263" y="3261"/>
                    </a:lnTo>
                    <a:lnTo>
                      <a:pt x="276" y="3276"/>
                    </a:lnTo>
                    <a:lnTo>
                      <a:pt x="288" y="3296"/>
                    </a:lnTo>
                    <a:lnTo>
                      <a:pt x="297" y="3315"/>
                    </a:lnTo>
                    <a:lnTo>
                      <a:pt x="316" y="3358"/>
                    </a:lnTo>
                    <a:lnTo>
                      <a:pt x="341" y="3392"/>
                    </a:lnTo>
                    <a:lnTo>
                      <a:pt x="370" y="3421"/>
                    </a:lnTo>
                    <a:lnTo>
                      <a:pt x="401" y="3443"/>
                    </a:lnTo>
                    <a:lnTo>
                      <a:pt x="433" y="3463"/>
                    </a:lnTo>
                    <a:lnTo>
                      <a:pt x="464" y="3482"/>
                    </a:lnTo>
                    <a:lnTo>
                      <a:pt x="493" y="3503"/>
                    </a:lnTo>
                    <a:lnTo>
                      <a:pt x="519" y="3527"/>
                    </a:lnTo>
                    <a:lnTo>
                      <a:pt x="534" y="3545"/>
                    </a:lnTo>
                    <a:lnTo>
                      <a:pt x="551" y="3559"/>
                    </a:lnTo>
                    <a:lnTo>
                      <a:pt x="568" y="3572"/>
                    </a:lnTo>
                    <a:lnTo>
                      <a:pt x="587" y="3585"/>
                    </a:lnTo>
                    <a:lnTo>
                      <a:pt x="605" y="3595"/>
                    </a:lnTo>
                    <a:lnTo>
                      <a:pt x="626" y="3603"/>
                    </a:lnTo>
                    <a:lnTo>
                      <a:pt x="645" y="3610"/>
                    </a:lnTo>
                    <a:lnTo>
                      <a:pt x="665" y="3617"/>
                    </a:lnTo>
                    <a:lnTo>
                      <a:pt x="687" y="3620"/>
                    </a:lnTo>
                    <a:lnTo>
                      <a:pt x="708" y="3624"/>
                    </a:lnTo>
                    <a:lnTo>
                      <a:pt x="733" y="3627"/>
                    </a:lnTo>
                    <a:lnTo>
                      <a:pt x="755" y="3627"/>
                    </a:lnTo>
                    <a:lnTo>
                      <a:pt x="779" y="3627"/>
                    </a:lnTo>
                    <a:lnTo>
                      <a:pt x="805" y="3626"/>
                    </a:lnTo>
                    <a:lnTo>
                      <a:pt x="831" y="3624"/>
                    </a:lnTo>
                    <a:lnTo>
                      <a:pt x="858" y="3620"/>
                    </a:lnTo>
                    <a:lnTo>
                      <a:pt x="861" y="3633"/>
                    </a:lnTo>
                    <a:lnTo>
                      <a:pt x="866" y="3646"/>
                    </a:lnTo>
                    <a:lnTo>
                      <a:pt x="875" y="3660"/>
                    </a:lnTo>
                    <a:lnTo>
                      <a:pt x="883" y="3673"/>
                    </a:lnTo>
                    <a:lnTo>
                      <a:pt x="894" y="3685"/>
                    </a:lnTo>
                    <a:lnTo>
                      <a:pt x="904" y="3694"/>
                    </a:lnTo>
                    <a:lnTo>
                      <a:pt x="914" y="3702"/>
                    </a:lnTo>
                    <a:lnTo>
                      <a:pt x="923" y="3705"/>
                    </a:lnTo>
                    <a:lnTo>
                      <a:pt x="949" y="3714"/>
                    </a:lnTo>
                    <a:lnTo>
                      <a:pt x="975" y="3721"/>
                    </a:lnTo>
                    <a:lnTo>
                      <a:pt x="1001" y="3728"/>
                    </a:lnTo>
                    <a:lnTo>
                      <a:pt x="1027" y="3733"/>
                    </a:lnTo>
                    <a:lnTo>
                      <a:pt x="1053" y="3736"/>
                    </a:lnTo>
                    <a:lnTo>
                      <a:pt x="1077" y="3740"/>
                    </a:lnTo>
                    <a:lnTo>
                      <a:pt x="1102" y="3742"/>
                    </a:lnTo>
                    <a:lnTo>
                      <a:pt x="1126" y="3743"/>
                    </a:lnTo>
                    <a:lnTo>
                      <a:pt x="1148" y="3743"/>
                    </a:lnTo>
                    <a:lnTo>
                      <a:pt x="1172" y="3742"/>
                    </a:lnTo>
                    <a:lnTo>
                      <a:pt x="1194" y="3740"/>
                    </a:lnTo>
                    <a:lnTo>
                      <a:pt x="1218" y="3738"/>
                    </a:lnTo>
                    <a:lnTo>
                      <a:pt x="1238" y="3733"/>
                    </a:lnTo>
                    <a:lnTo>
                      <a:pt x="1259" y="3728"/>
                    </a:lnTo>
                    <a:lnTo>
                      <a:pt x="1279" y="3723"/>
                    </a:lnTo>
                    <a:lnTo>
                      <a:pt x="1300" y="3716"/>
                    </a:lnTo>
                    <a:lnTo>
                      <a:pt x="1338" y="3705"/>
                    </a:lnTo>
                    <a:lnTo>
                      <a:pt x="1376" y="3699"/>
                    </a:lnTo>
                    <a:lnTo>
                      <a:pt x="1414" y="3699"/>
                    </a:lnTo>
                    <a:lnTo>
                      <a:pt x="1453" y="3701"/>
                    </a:lnTo>
                    <a:lnTo>
                      <a:pt x="1489" y="3705"/>
                    </a:lnTo>
                    <a:lnTo>
                      <a:pt x="1527" y="3712"/>
                    </a:lnTo>
                    <a:lnTo>
                      <a:pt x="1562" y="3721"/>
                    </a:lnTo>
                    <a:lnTo>
                      <a:pt x="1600" y="3728"/>
                    </a:lnTo>
                    <a:lnTo>
                      <a:pt x="1634" y="3735"/>
                    </a:lnTo>
                    <a:lnTo>
                      <a:pt x="1668" y="3742"/>
                    </a:lnTo>
                    <a:lnTo>
                      <a:pt x="1702" y="3743"/>
                    </a:lnTo>
                    <a:lnTo>
                      <a:pt x="1734" y="3742"/>
                    </a:lnTo>
                    <a:lnTo>
                      <a:pt x="1764" y="3736"/>
                    </a:lnTo>
                    <a:lnTo>
                      <a:pt x="1793" y="3726"/>
                    </a:lnTo>
                    <a:lnTo>
                      <a:pt x="1823" y="3707"/>
                    </a:lnTo>
                    <a:lnTo>
                      <a:pt x="1849" y="3683"/>
                    </a:lnTo>
                    <a:lnTo>
                      <a:pt x="1876" y="3655"/>
                    </a:lnTo>
                    <a:lnTo>
                      <a:pt x="1900" y="3631"/>
                    </a:lnTo>
                    <a:lnTo>
                      <a:pt x="1924" y="3612"/>
                    </a:lnTo>
                    <a:lnTo>
                      <a:pt x="1949" y="3596"/>
                    </a:lnTo>
                    <a:lnTo>
                      <a:pt x="1970" y="3585"/>
                    </a:lnTo>
                    <a:lnTo>
                      <a:pt x="1992" y="3576"/>
                    </a:lnTo>
                    <a:lnTo>
                      <a:pt x="2011" y="3567"/>
                    </a:lnTo>
                    <a:lnTo>
                      <a:pt x="2032" y="3562"/>
                    </a:lnTo>
                    <a:lnTo>
                      <a:pt x="2049" y="3557"/>
                    </a:lnTo>
                    <a:lnTo>
                      <a:pt x="2068" y="3552"/>
                    </a:lnTo>
                    <a:lnTo>
                      <a:pt x="2087" y="3547"/>
                    </a:lnTo>
                    <a:lnTo>
                      <a:pt x="2104" y="3539"/>
                    </a:lnTo>
                    <a:lnTo>
                      <a:pt x="2122" y="3530"/>
                    </a:lnTo>
                    <a:lnTo>
                      <a:pt x="2141" y="3520"/>
                    </a:lnTo>
                    <a:lnTo>
                      <a:pt x="2158" y="3508"/>
                    </a:lnTo>
                    <a:lnTo>
                      <a:pt x="2176" y="3491"/>
                    </a:lnTo>
                    <a:lnTo>
                      <a:pt x="2183" y="3481"/>
                    </a:lnTo>
                    <a:lnTo>
                      <a:pt x="2185" y="3467"/>
                    </a:lnTo>
                    <a:lnTo>
                      <a:pt x="2185" y="3450"/>
                    </a:lnTo>
                    <a:lnTo>
                      <a:pt x="2185" y="3433"/>
                    </a:lnTo>
                    <a:lnTo>
                      <a:pt x="2183" y="3415"/>
                    </a:lnTo>
                    <a:lnTo>
                      <a:pt x="2183" y="3399"/>
                    </a:lnTo>
                    <a:lnTo>
                      <a:pt x="2185" y="3384"/>
                    </a:lnTo>
                    <a:lnTo>
                      <a:pt x="2193" y="3373"/>
                    </a:lnTo>
                    <a:lnTo>
                      <a:pt x="2205" y="3363"/>
                    </a:lnTo>
                    <a:lnTo>
                      <a:pt x="2217" y="3354"/>
                    </a:lnTo>
                    <a:lnTo>
                      <a:pt x="2233" y="3346"/>
                    </a:lnTo>
                    <a:lnTo>
                      <a:pt x="2246" y="3337"/>
                    </a:lnTo>
                    <a:lnTo>
                      <a:pt x="2260" y="3327"/>
                    </a:lnTo>
                    <a:lnTo>
                      <a:pt x="2274" y="3317"/>
                    </a:lnTo>
                    <a:lnTo>
                      <a:pt x="2284" y="3305"/>
                    </a:lnTo>
                    <a:lnTo>
                      <a:pt x="2292" y="3291"/>
                    </a:lnTo>
                    <a:lnTo>
                      <a:pt x="2298" y="3280"/>
                    </a:lnTo>
                    <a:lnTo>
                      <a:pt x="2304" y="3269"/>
                    </a:lnTo>
                    <a:lnTo>
                      <a:pt x="2312" y="3259"/>
                    </a:lnTo>
                    <a:lnTo>
                      <a:pt x="2321" y="3249"/>
                    </a:lnTo>
                    <a:lnTo>
                      <a:pt x="2328" y="3238"/>
                    </a:lnTo>
                    <a:lnTo>
                      <a:pt x="2334" y="3228"/>
                    </a:lnTo>
                    <a:lnTo>
                      <a:pt x="2342" y="3218"/>
                    </a:lnTo>
                    <a:lnTo>
                      <a:pt x="2345" y="3208"/>
                    </a:lnTo>
                    <a:lnTo>
                      <a:pt x="2352" y="3184"/>
                    </a:lnTo>
                    <a:lnTo>
                      <a:pt x="2357" y="3161"/>
                    </a:lnTo>
                    <a:lnTo>
                      <a:pt x="2362" y="3138"/>
                    </a:lnTo>
                    <a:lnTo>
                      <a:pt x="2366" y="3114"/>
                    </a:lnTo>
                    <a:lnTo>
                      <a:pt x="2369" y="3087"/>
                    </a:lnTo>
                    <a:lnTo>
                      <a:pt x="2371" y="3056"/>
                    </a:lnTo>
                    <a:lnTo>
                      <a:pt x="2372" y="3017"/>
                    </a:lnTo>
                    <a:lnTo>
                      <a:pt x="2372" y="2972"/>
                    </a:lnTo>
                    <a:lnTo>
                      <a:pt x="2374" y="2957"/>
                    </a:lnTo>
                    <a:lnTo>
                      <a:pt x="2379" y="2937"/>
                    </a:lnTo>
                    <a:lnTo>
                      <a:pt x="2388" y="2914"/>
                    </a:lnTo>
                    <a:lnTo>
                      <a:pt x="2398" y="2887"/>
                    </a:lnTo>
                    <a:lnTo>
                      <a:pt x="2408" y="2858"/>
                    </a:lnTo>
                    <a:lnTo>
                      <a:pt x="2420" y="2826"/>
                    </a:lnTo>
                    <a:lnTo>
                      <a:pt x="2431" y="2790"/>
                    </a:lnTo>
                    <a:lnTo>
                      <a:pt x="2440" y="2749"/>
                    </a:lnTo>
                    <a:lnTo>
                      <a:pt x="2440" y="2737"/>
                    </a:lnTo>
                    <a:lnTo>
                      <a:pt x="2440" y="2725"/>
                    </a:lnTo>
                    <a:lnTo>
                      <a:pt x="2437" y="2712"/>
                    </a:lnTo>
                    <a:lnTo>
                      <a:pt x="2431" y="2699"/>
                    </a:lnTo>
                    <a:lnTo>
                      <a:pt x="2424" y="2687"/>
                    </a:lnTo>
                    <a:lnTo>
                      <a:pt x="2417" y="2677"/>
                    </a:lnTo>
                    <a:lnTo>
                      <a:pt x="2410" y="2667"/>
                    </a:lnTo>
                    <a:lnTo>
                      <a:pt x="2403" y="2658"/>
                    </a:lnTo>
                    <a:lnTo>
                      <a:pt x="2393" y="2646"/>
                    </a:lnTo>
                    <a:lnTo>
                      <a:pt x="2384" y="2637"/>
                    </a:lnTo>
                    <a:lnTo>
                      <a:pt x="2377" y="2632"/>
                    </a:lnTo>
                    <a:lnTo>
                      <a:pt x="2372" y="2627"/>
                    </a:lnTo>
                    <a:lnTo>
                      <a:pt x="2366" y="2623"/>
                    </a:lnTo>
                    <a:lnTo>
                      <a:pt x="2359" y="2616"/>
                    </a:lnTo>
                    <a:lnTo>
                      <a:pt x="2350" y="2606"/>
                    </a:lnTo>
                    <a:lnTo>
                      <a:pt x="2338" y="2592"/>
                    </a:lnTo>
                    <a:lnTo>
                      <a:pt x="2362" y="2596"/>
                    </a:lnTo>
                    <a:lnTo>
                      <a:pt x="2388" y="2597"/>
                    </a:lnTo>
                    <a:lnTo>
                      <a:pt x="2412" y="2596"/>
                    </a:lnTo>
                    <a:lnTo>
                      <a:pt x="2439" y="2590"/>
                    </a:lnTo>
                    <a:lnTo>
                      <a:pt x="2463" y="2584"/>
                    </a:lnTo>
                    <a:lnTo>
                      <a:pt x="2486" y="2575"/>
                    </a:lnTo>
                    <a:lnTo>
                      <a:pt x="2510" y="2563"/>
                    </a:lnTo>
                    <a:lnTo>
                      <a:pt x="2534" y="2549"/>
                    </a:lnTo>
                    <a:lnTo>
                      <a:pt x="2559" y="2536"/>
                    </a:lnTo>
                    <a:lnTo>
                      <a:pt x="2584" y="2519"/>
                    </a:lnTo>
                    <a:lnTo>
                      <a:pt x="2608" y="2500"/>
                    </a:lnTo>
                    <a:lnTo>
                      <a:pt x="2630" y="2481"/>
                    </a:lnTo>
                    <a:lnTo>
                      <a:pt x="2652" y="2462"/>
                    </a:lnTo>
                    <a:lnTo>
                      <a:pt x="2674" y="2442"/>
                    </a:lnTo>
                    <a:lnTo>
                      <a:pt x="2698" y="2420"/>
                    </a:lnTo>
                    <a:lnTo>
                      <a:pt x="2720" y="2399"/>
                    </a:lnTo>
                    <a:lnTo>
                      <a:pt x="2727" y="2389"/>
                    </a:lnTo>
                    <a:lnTo>
                      <a:pt x="2734" y="2374"/>
                    </a:lnTo>
                    <a:lnTo>
                      <a:pt x="2741" y="2359"/>
                    </a:lnTo>
                    <a:lnTo>
                      <a:pt x="2748" y="2340"/>
                    </a:lnTo>
                    <a:lnTo>
                      <a:pt x="2756" y="2321"/>
                    </a:lnTo>
                    <a:lnTo>
                      <a:pt x="2766" y="2302"/>
                    </a:lnTo>
                    <a:lnTo>
                      <a:pt x="2778" y="2285"/>
                    </a:lnTo>
                    <a:lnTo>
                      <a:pt x="2794" y="2270"/>
                    </a:lnTo>
                    <a:lnTo>
                      <a:pt x="2826" y="2246"/>
                    </a:lnTo>
                    <a:lnTo>
                      <a:pt x="2855" y="2226"/>
                    </a:lnTo>
                    <a:lnTo>
                      <a:pt x="2882" y="2205"/>
                    </a:lnTo>
                    <a:lnTo>
                      <a:pt x="2910" y="2186"/>
                    </a:lnTo>
                    <a:lnTo>
                      <a:pt x="2937" y="2162"/>
                    </a:lnTo>
                    <a:lnTo>
                      <a:pt x="2962" y="2137"/>
                    </a:lnTo>
                    <a:lnTo>
                      <a:pt x="2990" y="2103"/>
                    </a:lnTo>
                    <a:lnTo>
                      <a:pt x="3019" y="2062"/>
                    </a:lnTo>
                    <a:lnTo>
                      <a:pt x="3034" y="2043"/>
                    </a:lnTo>
                    <a:lnTo>
                      <a:pt x="3052" y="2028"/>
                    </a:lnTo>
                    <a:lnTo>
                      <a:pt x="3071" y="2015"/>
                    </a:lnTo>
                    <a:lnTo>
                      <a:pt x="3094" y="2004"/>
                    </a:lnTo>
                    <a:lnTo>
                      <a:pt x="3114" y="1992"/>
                    </a:lnTo>
                    <a:lnTo>
                      <a:pt x="3137" y="1980"/>
                    </a:lnTo>
                    <a:lnTo>
                      <a:pt x="3159" y="1968"/>
                    </a:lnTo>
                    <a:lnTo>
                      <a:pt x="3181" y="1954"/>
                    </a:lnTo>
                    <a:lnTo>
                      <a:pt x="3191" y="1946"/>
                    </a:lnTo>
                    <a:lnTo>
                      <a:pt x="3199" y="1934"/>
                    </a:lnTo>
                    <a:lnTo>
                      <a:pt x="3206" y="1923"/>
                    </a:lnTo>
                    <a:lnTo>
                      <a:pt x="3215" y="1912"/>
                    </a:lnTo>
                    <a:lnTo>
                      <a:pt x="3222" y="1899"/>
                    </a:lnTo>
                    <a:lnTo>
                      <a:pt x="3229" y="1888"/>
                    </a:lnTo>
                    <a:lnTo>
                      <a:pt x="3235" y="1879"/>
                    </a:lnTo>
                    <a:lnTo>
                      <a:pt x="3244" y="1871"/>
                    </a:lnTo>
                    <a:lnTo>
                      <a:pt x="3263" y="1857"/>
                    </a:lnTo>
                    <a:lnTo>
                      <a:pt x="3280" y="1847"/>
                    </a:lnTo>
                    <a:lnTo>
                      <a:pt x="3300" y="1838"/>
                    </a:lnTo>
                    <a:lnTo>
                      <a:pt x="3320" y="1832"/>
                    </a:lnTo>
                    <a:lnTo>
                      <a:pt x="3339" y="1825"/>
                    </a:lnTo>
                    <a:lnTo>
                      <a:pt x="3360" y="1820"/>
                    </a:lnTo>
                    <a:lnTo>
                      <a:pt x="3381" y="1814"/>
                    </a:lnTo>
                    <a:lnTo>
                      <a:pt x="3401" y="1809"/>
                    </a:lnTo>
                    <a:lnTo>
                      <a:pt x="3423" y="1804"/>
                    </a:lnTo>
                    <a:lnTo>
                      <a:pt x="3441" y="1796"/>
                    </a:lnTo>
                    <a:lnTo>
                      <a:pt x="3462" y="1787"/>
                    </a:lnTo>
                    <a:lnTo>
                      <a:pt x="3481" y="1775"/>
                    </a:lnTo>
                    <a:lnTo>
                      <a:pt x="3500" y="1760"/>
                    </a:lnTo>
                    <a:lnTo>
                      <a:pt x="3519" y="1742"/>
                    </a:lnTo>
                    <a:lnTo>
                      <a:pt x="3538" y="1721"/>
                    </a:lnTo>
                    <a:lnTo>
                      <a:pt x="3556" y="1695"/>
                    </a:lnTo>
                    <a:lnTo>
                      <a:pt x="3568" y="1680"/>
                    </a:lnTo>
                    <a:lnTo>
                      <a:pt x="3583" y="1666"/>
                    </a:lnTo>
                    <a:lnTo>
                      <a:pt x="3598" y="1654"/>
                    </a:lnTo>
                    <a:lnTo>
                      <a:pt x="3617" y="1644"/>
                    </a:lnTo>
                    <a:lnTo>
                      <a:pt x="3638" y="1635"/>
                    </a:lnTo>
                    <a:lnTo>
                      <a:pt x="3659" y="1628"/>
                    </a:lnTo>
                    <a:lnTo>
                      <a:pt x="3682" y="1621"/>
                    </a:lnTo>
                    <a:lnTo>
                      <a:pt x="3704" y="1613"/>
                    </a:lnTo>
                    <a:lnTo>
                      <a:pt x="3728" y="1605"/>
                    </a:lnTo>
                    <a:lnTo>
                      <a:pt x="3752" y="1596"/>
                    </a:lnTo>
                    <a:lnTo>
                      <a:pt x="3776" y="1586"/>
                    </a:lnTo>
                    <a:lnTo>
                      <a:pt x="3799" y="1574"/>
                    </a:lnTo>
                    <a:lnTo>
                      <a:pt x="3823" y="1560"/>
                    </a:lnTo>
                    <a:lnTo>
                      <a:pt x="3846" y="1543"/>
                    </a:lnTo>
                    <a:lnTo>
                      <a:pt x="3866" y="1524"/>
                    </a:lnTo>
                    <a:lnTo>
                      <a:pt x="3887" y="1500"/>
                    </a:lnTo>
                    <a:lnTo>
                      <a:pt x="3904" y="1485"/>
                    </a:lnTo>
                    <a:lnTo>
                      <a:pt x="3926" y="1472"/>
                    </a:lnTo>
                    <a:lnTo>
                      <a:pt x="3952" y="1465"/>
                    </a:lnTo>
                    <a:lnTo>
                      <a:pt x="3977" y="1462"/>
                    </a:lnTo>
                    <a:lnTo>
                      <a:pt x="4003" y="1458"/>
                    </a:lnTo>
                    <a:lnTo>
                      <a:pt x="4027" y="1456"/>
                    </a:lnTo>
                    <a:lnTo>
                      <a:pt x="4048" y="1453"/>
                    </a:lnTo>
                    <a:lnTo>
                      <a:pt x="4066" y="1448"/>
                    </a:lnTo>
                    <a:lnTo>
                      <a:pt x="4076" y="1443"/>
                    </a:lnTo>
                    <a:lnTo>
                      <a:pt x="4086" y="1436"/>
                    </a:lnTo>
                    <a:lnTo>
                      <a:pt x="4097" y="1427"/>
                    </a:lnTo>
                    <a:lnTo>
                      <a:pt x="4109" y="1417"/>
                    </a:lnTo>
                    <a:lnTo>
                      <a:pt x="4119" y="1408"/>
                    </a:lnTo>
                    <a:lnTo>
                      <a:pt x="4129" y="1398"/>
                    </a:lnTo>
                    <a:lnTo>
                      <a:pt x="4138" y="1388"/>
                    </a:lnTo>
                    <a:lnTo>
                      <a:pt x="4145" y="1378"/>
                    </a:lnTo>
                    <a:lnTo>
                      <a:pt x="4148" y="1374"/>
                    </a:lnTo>
                    <a:lnTo>
                      <a:pt x="4153" y="1372"/>
                    </a:lnTo>
                    <a:lnTo>
                      <a:pt x="4161" y="1372"/>
                    </a:lnTo>
                    <a:lnTo>
                      <a:pt x="4168" y="1372"/>
                    </a:lnTo>
                    <a:lnTo>
                      <a:pt x="4175" y="1374"/>
                    </a:lnTo>
                    <a:lnTo>
                      <a:pt x="4183" y="1374"/>
                    </a:lnTo>
                    <a:lnTo>
                      <a:pt x="4190" y="1374"/>
                    </a:lnTo>
                    <a:lnTo>
                      <a:pt x="4197" y="1372"/>
                    </a:lnTo>
                    <a:lnTo>
                      <a:pt x="4211" y="1365"/>
                    </a:lnTo>
                    <a:lnTo>
                      <a:pt x="4226" y="1351"/>
                    </a:lnTo>
                    <a:lnTo>
                      <a:pt x="4242" y="1336"/>
                    </a:lnTo>
                    <a:lnTo>
                      <a:pt x="4257" y="1318"/>
                    </a:lnTo>
                    <a:lnTo>
                      <a:pt x="4272" y="1303"/>
                    </a:lnTo>
                    <a:lnTo>
                      <a:pt x="4287" y="1289"/>
                    </a:lnTo>
                    <a:lnTo>
                      <a:pt x="4301" y="1282"/>
                    </a:lnTo>
                    <a:lnTo>
                      <a:pt x="4311" y="1281"/>
                    </a:lnTo>
                    <a:lnTo>
                      <a:pt x="4335" y="1284"/>
                    </a:lnTo>
                    <a:lnTo>
                      <a:pt x="4358" y="1284"/>
                    </a:lnTo>
                    <a:lnTo>
                      <a:pt x="4380" y="1279"/>
                    </a:lnTo>
                    <a:lnTo>
                      <a:pt x="4401" y="1270"/>
                    </a:lnTo>
                    <a:lnTo>
                      <a:pt x="4421" y="1258"/>
                    </a:lnTo>
                    <a:lnTo>
                      <a:pt x="4439" y="1241"/>
                    </a:lnTo>
                    <a:lnTo>
                      <a:pt x="4456" y="1221"/>
                    </a:lnTo>
                    <a:lnTo>
                      <a:pt x="4472" y="1199"/>
                    </a:lnTo>
                    <a:lnTo>
                      <a:pt x="4482" y="1182"/>
                    </a:lnTo>
                    <a:lnTo>
                      <a:pt x="4492" y="1164"/>
                    </a:lnTo>
                    <a:lnTo>
                      <a:pt x="4504" y="1147"/>
                    </a:lnTo>
                    <a:lnTo>
                      <a:pt x="4515" y="1130"/>
                    </a:lnTo>
                    <a:lnTo>
                      <a:pt x="4526" y="1113"/>
                    </a:lnTo>
                    <a:lnTo>
                      <a:pt x="4536" y="1098"/>
                    </a:lnTo>
                    <a:lnTo>
                      <a:pt x="4546" y="1080"/>
                    </a:lnTo>
                    <a:lnTo>
                      <a:pt x="4557" y="1063"/>
                    </a:lnTo>
                    <a:lnTo>
                      <a:pt x="4567" y="1047"/>
                    </a:lnTo>
                    <a:lnTo>
                      <a:pt x="4576" y="1030"/>
                    </a:lnTo>
                    <a:lnTo>
                      <a:pt x="4586" y="1013"/>
                    </a:lnTo>
                    <a:lnTo>
                      <a:pt x="4595" y="996"/>
                    </a:lnTo>
                    <a:lnTo>
                      <a:pt x="4603" y="977"/>
                    </a:lnTo>
                    <a:lnTo>
                      <a:pt x="4612" y="959"/>
                    </a:lnTo>
                    <a:lnTo>
                      <a:pt x="4619" y="940"/>
                    </a:lnTo>
                    <a:lnTo>
                      <a:pt x="4626" y="921"/>
                    </a:lnTo>
                    <a:lnTo>
                      <a:pt x="4629" y="895"/>
                    </a:lnTo>
                    <a:lnTo>
                      <a:pt x="4627" y="864"/>
                    </a:lnTo>
                    <a:lnTo>
                      <a:pt x="4622" y="827"/>
                    </a:lnTo>
                    <a:lnTo>
                      <a:pt x="4613" y="791"/>
                    </a:lnTo>
                    <a:lnTo>
                      <a:pt x="4605" y="757"/>
                    </a:lnTo>
                    <a:lnTo>
                      <a:pt x="4596" y="726"/>
                    </a:lnTo>
                    <a:lnTo>
                      <a:pt x="4593" y="701"/>
                    </a:lnTo>
                    <a:lnTo>
                      <a:pt x="4593" y="688"/>
                    </a:lnTo>
                    <a:lnTo>
                      <a:pt x="4608" y="645"/>
                    </a:lnTo>
                    <a:lnTo>
                      <a:pt x="4622" y="602"/>
                    </a:lnTo>
                    <a:lnTo>
                      <a:pt x="4636" y="559"/>
                    </a:lnTo>
                    <a:lnTo>
                      <a:pt x="4649" y="520"/>
                    </a:lnTo>
                    <a:lnTo>
                      <a:pt x="4659" y="479"/>
                    </a:lnTo>
                    <a:lnTo>
                      <a:pt x="4670" y="439"/>
                    </a:lnTo>
                    <a:lnTo>
                      <a:pt x="4676" y="401"/>
                    </a:lnTo>
                    <a:lnTo>
                      <a:pt x="4683" y="361"/>
                    </a:lnTo>
                    <a:lnTo>
                      <a:pt x="4687" y="323"/>
                    </a:lnTo>
                    <a:lnTo>
                      <a:pt x="4687" y="283"/>
                    </a:lnTo>
                    <a:lnTo>
                      <a:pt x="4687" y="244"/>
                    </a:lnTo>
                    <a:lnTo>
                      <a:pt x="4683" y="206"/>
                    </a:lnTo>
                    <a:lnTo>
                      <a:pt x="4678" y="165"/>
                    </a:lnTo>
                    <a:lnTo>
                      <a:pt x="4668" y="124"/>
                    </a:lnTo>
                    <a:lnTo>
                      <a:pt x="4657" y="83"/>
                    </a:lnTo>
                    <a:lnTo>
                      <a:pt x="4641" y="41"/>
                    </a:lnTo>
                    <a:lnTo>
                      <a:pt x="4637" y="36"/>
                    </a:lnTo>
                    <a:lnTo>
                      <a:pt x="4634" y="32"/>
                    </a:lnTo>
                    <a:lnTo>
                      <a:pt x="4627" y="29"/>
                    </a:lnTo>
                    <a:lnTo>
                      <a:pt x="4620" y="24"/>
                    </a:lnTo>
                    <a:lnTo>
                      <a:pt x="4610" y="21"/>
                    </a:lnTo>
                    <a:lnTo>
                      <a:pt x="4600" y="17"/>
                    </a:lnTo>
                    <a:lnTo>
                      <a:pt x="4588" y="12"/>
                    </a:lnTo>
                    <a:lnTo>
                      <a:pt x="4574" y="7"/>
                    </a:lnTo>
                    <a:lnTo>
                      <a:pt x="4538" y="0"/>
                    </a:lnTo>
                    <a:lnTo>
                      <a:pt x="4501" y="1"/>
                    </a:lnTo>
                    <a:lnTo>
                      <a:pt x="4467" y="12"/>
                    </a:lnTo>
                    <a:lnTo>
                      <a:pt x="4432" y="25"/>
                    </a:lnTo>
                    <a:lnTo>
                      <a:pt x="4399" y="44"/>
                    </a:lnTo>
                    <a:lnTo>
                      <a:pt x="4366" y="63"/>
                    </a:lnTo>
                    <a:lnTo>
                      <a:pt x="4334" y="83"/>
                    </a:lnTo>
                    <a:lnTo>
                      <a:pt x="4301" y="99"/>
                    </a:lnTo>
                    <a:lnTo>
                      <a:pt x="4247" y="124"/>
                    </a:lnTo>
                    <a:lnTo>
                      <a:pt x="4209" y="155"/>
                    </a:lnTo>
                    <a:lnTo>
                      <a:pt x="4180" y="188"/>
                    </a:lnTo>
                    <a:lnTo>
                      <a:pt x="4158" y="220"/>
                    </a:lnTo>
                    <a:lnTo>
                      <a:pt x="4136" y="250"/>
                    </a:lnTo>
                    <a:lnTo>
                      <a:pt x="4115" y="274"/>
                    </a:lnTo>
                    <a:lnTo>
                      <a:pt x="4090" y="293"/>
                    </a:lnTo>
                    <a:lnTo>
                      <a:pt x="4057" y="302"/>
                    </a:lnTo>
                    <a:lnTo>
                      <a:pt x="4048" y="304"/>
                    </a:lnTo>
                    <a:lnTo>
                      <a:pt x="4029" y="311"/>
                    </a:lnTo>
                    <a:lnTo>
                      <a:pt x="3999" y="327"/>
                    </a:lnTo>
                    <a:lnTo>
                      <a:pt x="3965" y="349"/>
                    </a:lnTo>
                    <a:lnTo>
                      <a:pt x="3928" y="383"/>
                    </a:lnTo>
                    <a:lnTo>
                      <a:pt x="3889" y="428"/>
                    </a:lnTo>
                    <a:lnTo>
                      <a:pt x="3853" y="489"/>
                    </a:lnTo>
                    <a:lnTo>
                      <a:pt x="3822" y="564"/>
                    </a:lnTo>
                    <a:lnTo>
                      <a:pt x="3794" y="563"/>
                    </a:lnTo>
                    <a:lnTo>
                      <a:pt x="3764" y="561"/>
                    </a:lnTo>
                    <a:lnTo>
                      <a:pt x="3735" y="559"/>
                    </a:lnTo>
                    <a:lnTo>
                      <a:pt x="3706" y="558"/>
                    </a:lnTo>
                    <a:lnTo>
                      <a:pt x="3675" y="558"/>
                    </a:lnTo>
                    <a:lnTo>
                      <a:pt x="3645" y="556"/>
                    </a:lnTo>
                    <a:lnTo>
                      <a:pt x="3614" y="558"/>
                    </a:lnTo>
                    <a:lnTo>
                      <a:pt x="3583" y="558"/>
                    </a:lnTo>
                    <a:lnTo>
                      <a:pt x="3552" y="558"/>
                    </a:lnTo>
                    <a:lnTo>
                      <a:pt x="3520" y="559"/>
                    </a:lnTo>
                    <a:lnTo>
                      <a:pt x="3489" y="561"/>
                    </a:lnTo>
                    <a:lnTo>
                      <a:pt x="3460" y="563"/>
                    </a:lnTo>
                    <a:lnTo>
                      <a:pt x="3431" y="566"/>
                    </a:lnTo>
                    <a:lnTo>
                      <a:pt x="3401" y="570"/>
                    </a:lnTo>
                    <a:lnTo>
                      <a:pt x="3373" y="573"/>
                    </a:lnTo>
                    <a:lnTo>
                      <a:pt x="3346" y="57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63" name="Freeform 571">
                <a:extLst>
                  <a:ext uri="{FF2B5EF4-FFF2-40B4-BE49-F238E27FC236}">
                    <a16:creationId xmlns:a16="http://schemas.microsoft.com/office/drawing/2014/main" id="{192C3A59-4907-C4DE-F582-A8883F1F14DF}"/>
                  </a:ext>
                </a:extLst>
              </p:cNvPr>
              <p:cNvSpPr>
                <a:spLocks/>
              </p:cNvSpPr>
              <p:nvPr/>
            </p:nvSpPr>
            <p:spPr bwMode="auto">
              <a:xfrm>
                <a:off x="3148" y="2195"/>
                <a:ext cx="1563" cy="1248"/>
              </a:xfrm>
              <a:custGeom>
                <a:avLst/>
                <a:gdLst>
                  <a:gd name="T0" fmla="*/ 3130 w 4687"/>
                  <a:gd name="T1" fmla="*/ 689 h 3743"/>
                  <a:gd name="T2" fmla="*/ 2959 w 4687"/>
                  <a:gd name="T3" fmla="*/ 824 h 3743"/>
                  <a:gd name="T4" fmla="*/ 2741 w 4687"/>
                  <a:gd name="T5" fmla="*/ 876 h 3743"/>
                  <a:gd name="T6" fmla="*/ 2442 w 4687"/>
                  <a:gd name="T7" fmla="*/ 992 h 3743"/>
                  <a:gd name="T8" fmla="*/ 2176 w 4687"/>
                  <a:gd name="T9" fmla="*/ 1071 h 3743"/>
                  <a:gd name="T10" fmla="*/ 1808 w 4687"/>
                  <a:gd name="T11" fmla="*/ 1180 h 3743"/>
                  <a:gd name="T12" fmla="*/ 1667 w 4687"/>
                  <a:gd name="T13" fmla="*/ 1281 h 3743"/>
                  <a:gd name="T14" fmla="*/ 1480 w 4687"/>
                  <a:gd name="T15" fmla="*/ 1284 h 3743"/>
                  <a:gd name="T16" fmla="*/ 1324 w 4687"/>
                  <a:gd name="T17" fmla="*/ 1376 h 3743"/>
                  <a:gd name="T18" fmla="*/ 1187 w 4687"/>
                  <a:gd name="T19" fmla="*/ 1475 h 3743"/>
                  <a:gd name="T20" fmla="*/ 785 w 4687"/>
                  <a:gd name="T21" fmla="*/ 1543 h 3743"/>
                  <a:gd name="T22" fmla="*/ 517 w 4687"/>
                  <a:gd name="T23" fmla="*/ 1751 h 3743"/>
                  <a:gd name="T24" fmla="*/ 363 w 4687"/>
                  <a:gd name="T25" fmla="*/ 1910 h 3743"/>
                  <a:gd name="T26" fmla="*/ 213 w 4687"/>
                  <a:gd name="T27" fmla="*/ 2036 h 3743"/>
                  <a:gd name="T28" fmla="*/ 43 w 4687"/>
                  <a:gd name="T29" fmla="*/ 2323 h 3743"/>
                  <a:gd name="T30" fmla="*/ 3 w 4687"/>
                  <a:gd name="T31" fmla="*/ 2680 h 3743"/>
                  <a:gd name="T32" fmla="*/ 65 w 4687"/>
                  <a:gd name="T33" fmla="*/ 2814 h 3743"/>
                  <a:gd name="T34" fmla="*/ 67 w 4687"/>
                  <a:gd name="T35" fmla="*/ 3002 h 3743"/>
                  <a:gd name="T36" fmla="*/ 159 w 4687"/>
                  <a:gd name="T37" fmla="*/ 3172 h 3743"/>
                  <a:gd name="T38" fmla="*/ 288 w 4687"/>
                  <a:gd name="T39" fmla="*/ 3296 h 3743"/>
                  <a:gd name="T40" fmla="*/ 493 w 4687"/>
                  <a:gd name="T41" fmla="*/ 3503 h 3743"/>
                  <a:gd name="T42" fmla="*/ 645 w 4687"/>
                  <a:gd name="T43" fmla="*/ 3610 h 3743"/>
                  <a:gd name="T44" fmla="*/ 831 w 4687"/>
                  <a:gd name="T45" fmla="*/ 3624 h 3743"/>
                  <a:gd name="T46" fmla="*/ 914 w 4687"/>
                  <a:gd name="T47" fmla="*/ 3702 h 3743"/>
                  <a:gd name="T48" fmla="*/ 1102 w 4687"/>
                  <a:gd name="T49" fmla="*/ 3742 h 3743"/>
                  <a:gd name="T50" fmla="*/ 1279 w 4687"/>
                  <a:gd name="T51" fmla="*/ 3723 h 3743"/>
                  <a:gd name="T52" fmla="*/ 1562 w 4687"/>
                  <a:gd name="T53" fmla="*/ 3721 h 3743"/>
                  <a:gd name="T54" fmla="*/ 1823 w 4687"/>
                  <a:gd name="T55" fmla="*/ 3707 h 3743"/>
                  <a:gd name="T56" fmla="*/ 2011 w 4687"/>
                  <a:gd name="T57" fmla="*/ 3567 h 3743"/>
                  <a:gd name="T58" fmla="*/ 2158 w 4687"/>
                  <a:gd name="T59" fmla="*/ 3508 h 3743"/>
                  <a:gd name="T60" fmla="*/ 2185 w 4687"/>
                  <a:gd name="T61" fmla="*/ 3384 h 3743"/>
                  <a:gd name="T62" fmla="*/ 2284 w 4687"/>
                  <a:gd name="T63" fmla="*/ 3305 h 3743"/>
                  <a:gd name="T64" fmla="*/ 2342 w 4687"/>
                  <a:gd name="T65" fmla="*/ 3218 h 3743"/>
                  <a:gd name="T66" fmla="*/ 2372 w 4687"/>
                  <a:gd name="T67" fmla="*/ 3017 h 3743"/>
                  <a:gd name="T68" fmla="*/ 2431 w 4687"/>
                  <a:gd name="T69" fmla="*/ 2790 h 3743"/>
                  <a:gd name="T70" fmla="*/ 2410 w 4687"/>
                  <a:gd name="T71" fmla="*/ 2667 h 3743"/>
                  <a:gd name="T72" fmla="*/ 2350 w 4687"/>
                  <a:gd name="T73" fmla="*/ 2606 h 3743"/>
                  <a:gd name="T74" fmla="*/ 2510 w 4687"/>
                  <a:gd name="T75" fmla="*/ 2563 h 3743"/>
                  <a:gd name="T76" fmla="*/ 2698 w 4687"/>
                  <a:gd name="T77" fmla="*/ 2420 h 3743"/>
                  <a:gd name="T78" fmla="*/ 2778 w 4687"/>
                  <a:gd name="T79" fmla="*/ 2285 h 3743"/>
                  <a:gd name="T80" fmla="*/ 2990 w 4687"/>
                  <a:gd name="T81" fmla="*/ 2103 h 3743"/>
                  <a:gd name="T82" fmla="*/ 3159 w 4687"/>
                  <a:gd name="T83" fmla="*/ 1968 h 3743"/>
                  <a:gd name="T84" fmla="*/ 3235 w 4687"/>
                  <a:gd name="T85" fmla="*/ 1879 h 3743"/>
                  <a:gd name="T86" fmla="*/ 3381 w 4687"/>
                  <a:gd name="T87" fmla="*/ 1814 h 3743"/>
                  <a:gd name="T88" fmla="*/ 3538 w 4687"/>
                  <a:gd name="T89" fmla="*/ 1721 h 3743"/>
                  <a:gd name="T90" fmla="*/ 3682 w 4687"/>
                  <a:gd name="T91" fmla="*/ 1621 h 3743"/>
                  <a:gd name="T92" fmla="*/ 3866 w 4687"/>
                  <a:gd name="T93" fmla="*/ 1524 h 3743"/>
                  <a:gd name="T94" fmla="*/ 4048 w 4687"/>
                  <a:gd name="T95" fmla="*/ 1453 h 3743"/>
                  <a:gd name="T96" fmla="*/ 4138 w 4687"/>
                  <a:gd name="T97" fmla="*/ 1388 h 3743"/>
                  <a:gd name="T98" fmla="*/ 4190 w 4687"/>
                  <a:gd name="T99" fmla="*/ 1374 h 3743"/>
                  <a:gd name="T100" fmla="*/ 4301 w 4687"/>
                  <a:gd name="T101" fmla="*/ 1282 h 3743"/>
                  <a:gd name="T102" fmla="*/ 4456 w 4687"/>
                  <a:gd name="T103" fmla="*/ 1221 h 3743"/>
                  <a:gd name="T104" fmla="*/ 4546 w 4687"/>
                  <a:gd name="T105" fmla="*/ 1080 h 3743"/>
                  <a:gd name="T106" fmla="*/ 4619 w 4687"/>
                  <a:gd name="T107" fmla="*/ 940 h 3743"/>
                  <a:gd name="T108" fmla="*/ 4593 w 4687"/>
                  <a:gd name="T109" fmla="*/ 701 h 3743"/>
                  <a:gd name="T110" fmla="*/ 4676 w 4687"/>
                  <a:gd name="T111" fmla="*/ 401 h 3743"/>
                  <a:gd name="T112" fmla="*/ 4657 w 4687"/>
                  <a:gd name="T113" fmla="*/ 83 h 3743"/>
                  <a:gd name="T114" fmla="*/ 4588 w 4687"/>
                  <a:gd name="T115" fmla="*/ 12 h 3743"/>
                  <a:gd name="T116" fmla="*/ 4334 w 4687"/>
                  <a:gd name="T117" fmla="*/ 83 h 3743"/>
                  <a:gd name="T118" fmla="*/ 4090 w 4687"/>
                  <a:gd name="T119" fmla="*/ 293 h 3743"/>
                  <a:gd name="T120" fmla="*/ 3853 w 4687"/>
                  <a:gd name="T121" fmla="*/ 489 h 3743"/>
                  <a:gd name="T122" fmla="*/ 3614 w 4687"/>
                  <a:gd name="T123" fmla="*/ 558 h 3743"/>
                  <a:gd name="T124" fmla="*/ 3373 w 4687"/>
                  <a:gd name="T125" fmla="*/ 573 h 3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7" h="3743">
                    <a:moveTo>
                      <a:pt x="3346" y="578"/>
                    </a:moveTo>
                    <a:lnTo>
                      <a:pt x="3307" y="593"/>
                    </a:lnTo>
                    <a:lnTo>
                      <a:pt x="3270" y="607"/>
                    </a:lnTo>
                    <a:lnTo>
                      <a:pt x="3237" y="622"/>
                    </a:lnTo>
                    <a:lnTo>
                      <a:pt x="3206" y="638"/>
                    </a:lnTo>
                    <a:lnTo>
                      <a:pt x="3179" y="655"/>
                    </a:lnTo>
                    <a:lnTo>
                      <a:pt x="3154" y="672"/>
                    </a:lnTo>
                    <a:lnTo>
                      <a:pt x="3130" y="689"/>
                    </a:lnTo>
                    <a:lnTo>
                      <a:pt x="3109" y="709"/>
                    </a:lnTo>
                    <a:lnTo>
                      <a:pt x="3087" y="726"/>
                    </a:lnTo>
                    <a:lnTo>
                      <a:pt x="3066" y="743"/>
                    </a:lnTo>
                    <a:lnTo>
                      <a:pt x="3046" y="762"/>
                    </a:lnTo>
                    <a:lnTo>
                      <a:pt x="3026" y="778"/>
                    </a:lnTo>
                    <a:lnTo>
                      <a:pt x="3003" y="795"/>
                    </a:lnTo>
                    <a:lnTo>
                      <a:pt x="2981" y="810"/>
                    </a:lnTo>
                    <a:lnTo>
                      <a:pt x="2959" y="824"/>
                    </a:lnTo>
                    <a:lnTo>
                      <a:pt x="2933" y="839"/>
                    </a:lnTo>
                    <a:lnTo>
                      <a:pt x="2899" y="852"/>
                    </a:lnTo>
                    <a:lnTo>
                      <a:pt x="2870" y="861"/>
                    </a:lnTo>
                    <a:lnTo>
                      <a:pt x="2843" y="868"/>
                    </a:lnTo>
                    <a:lnTo>
                      <a:pt x="2817" y="871"/>
                    </a:lnTo>
                    <a:lnTo>
                      <a:pt x="2790" y="873"/>
                    </a:lnTo>
                    <a:lnTo>
                      <a:pt x="2766" y="874"/>
                    </a:lnTo>
                    <a:lnTo>
                      <a:pt x="2741" y="876"/>
                    </a:lnTo>
                    <a:lnTo>
                      <a:pt x="2713" y="880"/>
                    </a:lnTo>
                    <a:lnTo>
                      <a:pt x="2686" y="883"/>
                    </a:lnTo>
                    <a:lnTo>
                      <a:pt x="2654" y="890"/>
                    </a:lnTo>
                    <a:lnTo>
                      <a:pt x="2620" y="900"/>
                    </a:lnTo>
                    <a:lnTo>
                      <a:pt x="2582" y="916"/>
                    </a:lnTo>
                    <a:lnTo>
                      <a:pt x="2540" y="935"/>
                    </a:lnTo>
                    <a:lnTo>
                      <a:pt x="2493" y="960"/>
                    </a:lnTo>
                    <a:lnTo>
                      <a:pt x="2442" y="992"/>
                    </a:lnTo>
                    <a:lnTo>
                      <a:pt x="2383" y="1031"/>
                    </a:lnTo>
                    <a:lnTo>
                      <a:pt x="2350" y="1052"/>
                    </a:lnTo>
                    <a:lnTo>
                      <a:pt x="2321" y="1064"/>
                    </a:lnTo>
                    <a:lnTo>
                      <a:pt x="2291" y="1073"/>
                    </a:lnTo>
                    <a:lnTo>
                      <a:pt x="2263" y="1076"/>
                    </a:lnTo>
                    <a:lnTo>
                      <a:pt x="2236" y="1076"/>
                    </a:lnTo>
                    <a:lnTo>
                      <a:pt x="2207" y="1074"/>
                    </a:lnTo>
                    <a:lnTo>
                      <a:pt x="2176" y="1071"/>
                    </a:lnTo>
                    <a:lnTo>
                      <a:pt x="2146" y="1069"/>
                    </a:lnTo>
                    <a:lnTo>
                      <a:pt x="2111" y="1071"/>
                    </a:lnTo>
                    <a:lnTo>
                      <a:pt x="2074" y="1073"/>
                    </a:lnTo>
                    <a:lnTo>
                      <a:pt x="2032" y="1081"/>
                    </a:lnTo>
                    <a:lnTo>
                      <a:pt x="1985" y="1096"/>
                    </a:lnTo>
                    <a:lnTo>
                      <a:pt x="1933" y="1115"/>
                    </a:lnTo>
                    <a:lnTo>
                      <a:pt x="1874" y="1142"/>
                    </a:lnTo>
                    <a:lnTo>
                      <a:pt x="1808" y="1180"/>
                    </a:lnTo>
                    <a:lnTo>
                      <a:pt x="1736" y="1229"/>
                    </a:lnTo>
                    <a:lnTo>
                      <a:pt x="1731" y="1232"/>
                    </a:lnTo>
                    <a:lnTo>
                      <a:pt x="1721" y="1238"/>
                    </a:lnTo>
                    <a:lnTo>
                      <a:pt x="1707" y="1245"/>
                    </a:lnTo>
                    <a:lnTo>
                      <a:pt x="1694" y="1251"/>
                    </a:lnTo>
                    <a:lnTo>
                      <a:pt x="1680" y="1262"/>
                    </a:lnTo>
                    <a:lnTo>
                      <a:pt x="1672" y="1270"/>
                    </a:lnTo>
                    <a:lnTo>
                      <a:pt x="1667" y="1281"/>
                    </a:lnTo>
                    <a:lnTo>
                      <a:pt x="1667" y="1289"/>
                    </a:lnTo>
                    <a:lnTo>
                      <a:pt x="1637" y="1284"/>
                    </a:lnTo>
                    <a:lnTo>
                      <a:pt x="1610" y="1281"/>
                    </a:lnTo>
                    <a:lnTo>
                      <a:pt x="1584" y="1279"/>
                    </a:lnTo>
                    <a:lnTo>
                      <a:pt x="1557" y="1279"/>
                    </a:lnTo>
                    <a:lnTo>
                      <a:pt x="1534" y="1279"/>
                    </a:lnTo>
                    <a:lnTo>
                      <a:pt x="1508" y="1281"/>
                    </a:lnTo>
                    <a:lnTo>
                      <a:pt x="1480" y="1284"/>
                    </a:lnTo>
                    <a:lnTo>
                      <a:pt x="1451" y="1289"/>
                    </a:lnTo>
                    <a:lnTo>
                      <a:pt x="1429" y="1294"/>
                    </a:lnTo>
                    <a:lnTo>
                      <a:pt x="1409" y="1303"/>
                    </a:lnTo>
                    <a:lnTo>
                      <a:pt x="1392" y="1315"/>
                    </a:lnTo>
                    <a:lnTo>
                      <a:pt x="1375" y="1329"/>
                    </a:lnTo>
                    <a:lnTo>
                      <a:pt x="1357" y="1342"/>
                    </a:lnTo>
                    <a:lnTo>
                      <a:pt x="1340" y="1360"/>
                    </a:lnTo>
                    <a:lnTo>
                      <a:pt x="1324" y="1376"/>
                    </a:lnTo>
                    <a:lnTo>
                      <a:pt x="1309" y="1393"/>
                    </a:lnTo>
                    <a:lnTo>
                      <a:pt x="1293" y="1410"/>
                    </a:lnTo>
                    <a:lnTo>
                      <a:pt x="1277" y="1426"/>
                    </a:lnTo>
                    <a:lnTo>
                      <a:pt x="1260" y="1439"/>
                    </a:lnTo>
                    <a:lnTo>
                      <a:pt x="1243" y="1453"/>
                    </a:lnTo>
                    <a:lnTo>
                      <a:pt x="1226" y="1463"/>
                    </a:lnTo>
                    <a:lnTo>
                      <a:pt x="1209" y="1472"/>
                    </a:lnTo>
                    <a:lnTo>
                      <a:pt x="1187" y="1475"/>
                    </a:lnTo>
                    <a:lnTo>
                      <a:pt x="1167" y="1477"/>
                    </a:lnTo>
                    <a:lnTo>
                      <a:pt x="1093" y="1475"/>
                    </a:lnTo>
                    <a:lnTo>
                      <a:pt x="1027" y="1479"/>
                    </a:lnTo>
                    <a:lnTo>
                      <a:pt x="969" y="1487"/>
                    </a:lnTo>
                    <a:lnTo>
                      <a:pt x="914" y="1495"/>
                    </a:lnTo>
                    <a:lnTo>
                      <a:pt x="868" y="1509"/>
                    </a:lnTo>
                    <a:lnTo>
                      <a:pt x="822" y="1526"/>
                    </a:lnTo>
                    <a:lnTo>
                      <a:pt x="785" y="1543"/>
                    </a:lnTo>
                    <a:lnTo>
                      <a:pt x="749" y="1565"/>
                    </a:lnTo>
                    <a:lnTo>
                      <a:pt x="714" y="1588"/>
                    </a:lnTo>
                    <a:lnTo>
                      <a:pt x="681" y="1613"/>
                    </a:lnTo>
                    <a:lnTo>
                      <a:pt x="650" y="1639"/>
                    </a:lnTo>
                    <a:lnTo>
                      <a:pt x="617" y="1666"/>
                    </a:lnTo>
                    <a:lnTo>
                      <a:pt x="586" y="1694"/>
                    </a:lnTo>
                    <a:lnTo>
                      <a:pt x="553" y="1721"/>
                    </a:lnTo>
                    <a:lnTo>
                      <a:pt x="517" y="1751"/>
                    </a:lnTo>
                    <a:lnTo>
                      <a:pt x="479" y="1779"/>
                    </a:lnTo>
                    <a:lnTo>
                      <a:pt x="459" y="1792"/>
                    </a:lnTo>
                    <a:lnTo>
                      <a:pt x="442" y="1809"/>
                    </a:lnTo>
                    <a:lnTo>
                      <a:pt x="425" y="1827"/>
                    </a:lnTo>
                    <a:lnTo>
                      <a:pt x="409" y="1845"/>
                    </a:lnTo>
                    <a:lnTo>
                      <a:pt x="394" y="1866"/>
                    </a:lnTo>
                    <a:lnTo>
                      <a:pt x="379" y="1888"/>
                    </a:lnTo>
                    <a:lnTo>
                      <a:pt x="363" y="1910"/>
                    </a:lnTo>
                    <a:lnTo>
                      <a:pt x="349" y="1932"/>
                    </a:lnTo>
                    <a:lnTo>
                      <a:pt x="335" y="1949"/>
                    </a:lnTo>
                    <a:lnTo>
                      <a:pt x="318" y="1965"/>
                    </a:lnTo>
                    <a:lnTo>
                      <a:pt x="299" y="1979"/>
                    </a:lnTo>
                    <a:lnTo>
                      <a:pt x="278" y="1992"/>
                    </a:lnTo>
                    <a:lnTo>
                      <a:pt x="256" y="2007"/>
                    </a:lnTo>
                    <a:lnTo>
                      <a:pt x="235" y="2021"/>
                    </a:lnTo>
                    <a:lnTo>
                      <a:pt x="213" y="2036"/>
                    </a:lnTo>
                    <a:lnTo>
                      <a:pt x="196" y="2053"/>
                    </a:lnTo>
                    <a:lnTo>
                      <a:pt x="169" y="2087"/>
                    </a:lnTo>
                    <a:lnTo>
                      <a:pt x="141" y="2126"/>
                    </a:lnTo>
                    <a:lnTo>
                      <a:pt x="117" y="2162"/>
                    </a:lnTo>
                    <a:lnTo>
                      <a:pt x="96" y="2202"/>
                    </a:lnTo>
                    <a:lnTo>
                      <a:pt x="75" y="2241"/>
                    </a:lnTo>
                    <a:lnTo>
                      <a:pt x="58" y="2281"/>
                    </a:lnTo>
                    <a:lnTo>
                      <a:pt x="43" y="2323"/>
                    </a:lnTo>
                    <a:lnTo>
                      <a:pt x="29" y="2365"/>
                    </a:lnTo>
                    <a:lnTo>
                      <a:pt x="19" y="2409"/>
                    </a:lnTo>
                    <a:lnTo>
                      <a:pt x="10" y="2452"/>
                    </a:lnTo>
                    <a:lnTo>
                      <a:pt x="5" y="2497"/>
                    </a:lnTo>
                    <a:lnTo>
                      <a:pt x="0" y="2542"/>
                    </a:lnTo>
                    <a:lnTo>
                      <a:pt x="0" y="2587"/>
                    </a:lnTo>
                    <a:lnTo>
                      <a:pt x="0" y="2633"/>
                    </a:lnTo>
                    <a:lnTo>
                      <a:pt x="3" y="2680"/>
                    </a:lnTo>
                    <a:lnTo>
                      <a:pt x="10" y="2727"/>
                    </a:lnTo>
                    <a:lnTo>
                      <a:pt x="14" y="2739"/>
                    </a:lnTo>
                    <a:lnTo>
                      <a:pt x="22" y="2751"/>
                    </a:lnTo>
                    <a:lnTo>
                      <a:pt x="31" y="2763"/>
                    </a:lnTo>
                    <a:lnTo>
                      <a:pt x="41" y="2776"/>
                    </a:lnTo>
                    <a:lnTo>
                      <a:pt x="51" y="2790"/>
                    </a:lnTo>
                    <a:lnTo>
                      <a:pt x="60" y="2802"/>
                    </a:lnTo>
                    <a:lnTo>
                      <a:pt x="65" y="2814"/>
                    </a:lnTo>
                    <a:lnTo>
                      <a:pt x="67" y="2826"/>
                    </a:lnTo>
                    <a:lnTo>
                      <a:pt x="65" y="2853"/>
                    </a:lnTo>
                    <a:lnTo>
                      <a:pt x="63" y="2879"/>
                    </a:lnTo>
                    <a:lnTo>
                      <a:pt x="63" y="2905"/>
                    </a:lnTo>
                    <a:lnTo>
                      <a:pt x="62" y="2929"/>
                    </a:lnTo>
                    <a:lnTo>
                      <a:pt x="63" y="2954"/>
                    </a:lnTo>
                    <a:lnTo>
                      <a:pt x="63" y="2978"/>
                    </a:lnTo>
                    <a:lnTo>
                      <a:pt x="67" y="3002"/>
                    </a:lnTo>
                    <a:lnTo>
                      <a:pt x="70" y="3024"/>
                    </a:lnTo>
                    <a:lnTo>
                      <a:pt x="77" y="3045"/>
                    </a:lnTo>
                    <a:lnTo>
                      <a:pt x="84" y="3068"/>
                    </a:lnTo>
                    <a:lnTo>
                      <a:pt x="94" y="3088"/>
                    </a:lnTo>
                    <a:lnTo>
                      <a:pt x="107" y="3111"/>
                    </a:lnTo>
                    <a:lnTo>
                      <a:pt x="121" y="3131"/>
                    </a:lnTo>
                    <a:lnTo>
                      <a:pt x="138" y="3152"/>
                    </a:lnTo>
                    <a:lnTo>
                      <a:pt x="159" y="3172"/>
                    </a:lnTo>
                    <a:lnTo>
                      <a:pt x="181" y="3192"/>
                    </a:lnTo>
                    <a:lnTo>
                      <a:pt x="196" y="3204"/>
                    </a:lnTo>
                    <a:lnTo>
                      <a:pt x="213" y="3218"/>
                    </a:lnTo>
                    <a:lnTo>
                      <a:pt x="232" y="3232"/>
                    </a:lnTo>
                    <a:lnTo>
                      <a:pt x="247" y="3245"/>
                    </a:lnTo>
                    <a:lnTo>
                      <a:pt x="263" y="3261"/>
                    </a:lnTo>
                    <a:lnTo>
                      <a:pt x="276" y="3276"/>
                    </a:lnTo>
                    <a:lnTo>
                      <a:pt x="288" y="3296"/>
                    </a:lnTo>
                    <a:lnTo>
                      <a:pt x="297" y="3315"/>
                    </a:lnTo>
                    <a:lnTo>
                      <a:pt x="316" y="3358"/>
                    </a:lnTo>
                    <a:lnTo>
                      <a:pt x="341" y="3392"/>
                    </a:lnTo>
                    <a:lnTo>
                      <a:pt x="370" y="3421"/>
                    </a:lnTo>
                    <a:lnTo>
                      <a:pt x="401" y="3443"/>
                    </a:lnTo>
                    <a:lnTo>
                      <a:pt x="433" y="3463"/>
                    </a:lnTo>
                    <a:lnTo>
                      <a:pt x="464" y="3482"/>
                    </a:lnTo>
                    <a:lnTo>
                      <a:pt x="493" y="3503"/>
                    </a:lnTo>
                    <a:lnTo>
                      <a:pt x="519" y="3527"/>
                    </a:lnTo>
                    <a:lnTo>
                      <a:pt x="534" y="3545"/>
                    </a:lnTo>
                    <a:lnTo>
                      <a:pt x="551" y="3559"/>
                    </a:lnTo>
                    <a:lnTo>
                      <a:pt x="568" y="3572"/>
                    </a:lnTo>
                    <a:lnTo>
                      <a:pt x="587" y="3585"/>
                    </a:lnTo>
                    <a:lnTo>
                      <a:pt x="605" y="3595"/>
                    </a:lnTo>
                    <a:lnTo>
                      <a:pt x="626" y="3603"/>
                    </a:lnTo>
                    <a:lnTo>
                      <a:pt x="645" y="3610"/>
                    </a:lnTo>
                    <a:lnTo>
                      <a:pt x="665" y="3617"/>
                    </a:lnTo>
                    <a:lnTo>
                      <a:pt x="687" y="3620"/>
                    </a:lnTo>
                    <a:lnTo>
                      <a:pt x="708" y="3624"/>
                    </a:lnTo>
                    <a:lnTo>
                      <a:pt x="733" y="3627"/>
                    </a:lnTo>
                    <a:lnTo>
                      <a:pt x="755" y="3627"/>
                    </a:lnTo>
                    <a:lnTo>
                      <a:pt x="779" y="3627"/>
                    </a:lnTo>
                    <a:lnTo>
                      <a:pt x="805" y="3626"/>
                    </a:lnTo>
                    <a:lnTo>
                      <a:pt x="831" y="3624"/>
                    </a:lnTo>
                    <a:lnTo>
                      <a:pt x="858" y="3620"/>
                    </a:lnTo>
                    <a:lnTo>
                      <a:pt x="861" y="3633"/>
                    </a:lnTo>
                    <a:lnTo>
                      <a:pt x="866" y="3646"/>
                    </a:lnTo>
                    <a:lnTo>
                      <a:pt x="875" y="3660"/>
                    </a:lnTo>
                    <a:lnTo>
                      <a:pt x="883" y="3673"/>
                    </a:lnTo>
                    <a:lnTo>
                      <a:pt x="894" y="3685"/>
                    </a:lnTo>
                    <a:lnTo>
                      <a:pt x="904" y="3694"/>
                    </a:lnTo>
                    <a:lnTo>
                      <a:pt x="914" y="3702"/>
                    </a:lnTo>
                    <a:lnTo>
                      <a:pt x="923" y="3705"/>
                    </a:lnTo>
                    <a:lnTo>
                      <a:pt x="949" y="3714"/>
                    </a:lnTo>
                    <a:lnTo>
                      <a:pt x="975" y="3721"/>
                    </a:lnTo>
                    <a:lnTo>
                      <a:pt x="1001" y="3728"/>
                    </a:lnTo>
                    <a:lnTo>
                      <a:pt x="1027" y="3733"/>
                    </a:lnTo>
                    <a:lnTo>
                      <a:pt x="1053" y="3736"/>
                    </a:lnTo>
                    <a:lnTo>
                      <a:pt x="1077" y="3740"/>
                    </a:lnTo>
                    <a:lnTo>
                      <a:pt x="1102" y="3742"/>
                    </a:lnTo>
                    <a:lnTo>
                      <a:pt x="1126" y="3743"/>
                    </a:lnTo>
                    <a:lnTo>
                      <a:pt x="1148" y="3743"/>
                    </a:lnTo>
                    <a:lnTo>
                      <a:pt x="1172" y="3742"/>
                    </a:lnTo>
                    <a:lnTo>
                      <a:pt x="1194" y="3740"/>
                    </a:lnTo>
                    <a:lnTo>
                      <a:pt x="1218" y="3738"/>
                    </a:lnTo>
                    <a:lnTo>
                      <a:pt x="1238" y="3733"/>
                    </a:lnTo>
                    <a:lnTo>
                      <a:pt x="1259" y="3728"/>
                    </a:lnTo>
                    <a:lnTo>
                      <a:pt x="1279" y="3723"/>
                    </a:lnTo>
                    <a:lnTo>
                      <a:pt x="1300" y="3716"/>
                    </a:lnTo>
                    <a:lnTo>
                      <a:pt x="1338" y="3705"/>
                    </a:lnTo>
                    <a:lnTo>
                      <a:pt x="1376" y="3699"/>
                    </a:lnTo>
                    <a:lnTo>
                      <a:pt x="1414" y="3699"/>
                    </a:lnTo>
                    <a:lnTo>
                      <a:pt x="1453" y="3701"/>
                    </a:lnTo>
                    <a:lnTo>
                      <a:pt x="1489" y="3705"/>
                    </a:lnTo>
                    <a:lnTo>
                      <a:pt x="1527" y="3712"/>
                    </a:lnTo>
                    <a:lnTo>
                      <a:pt x="1562" y="3721"/>
                    </a:lnTo>
                    <a:lnTo>
                      <a:pt x="1600" y="3728"/>
                    </a:lnTo>
                    <a:lnTo>
                      <a:pt x="1634" y="3735"/>
                    </a:lnTo>
                    <a:lnTo>
                      <a:pt x="1668" y="3742"/>
                    </a:lnTo>
                    <a:lnTo>
                      <a:pt x="1702" y="3743"/>
                    </a:lnTo>
                    <a:lnTo>
                      <a:pt x="1734" y="3742"/>
                    </a:lnTo>
                    <a:lnTo>
                      <a:pt x="1764" y="3736"/>
                    </a:lnTo>
                    <a:lnTo>
                      <a:pt x="1793" y="3726"/>
                    </a:lnTo>
                    <a:lnTo>
                      <a:pt x="1823" y="3707"/>
                    </a:lnTo>
                    <a:lnTo>
                      <a:pt x="1849" y="3683"/>
                    </a:lnTo>
                    <a:lnTo>
                      <a:pt x="1876" y="3655"/>
                    </a:lnTo>
                    <a:lnTo>
                      <a:pt x="1900" y="3631"/>
                    </a:lnTo>
                    <a:lnTo>
                      <a:pt x="1924" y="3612"/>
                    </a:lnTo>
                    <a:lnTo>
                      <a:pt x="1949" y="3596"/>
                    </a:lnTo>
                    <a:lnTo>
                      <a:pt x="1970" y="3585"/>
                    </a:lnTo>
                    <a:lnTo>
                      <a:pt x="1992" y="3576"/>
                    </a:lnTo>
                    <a:lnTo>
                      <a:pt x="2011" y="3567"/>
                    </a:lnTo>
                    <a:lnTo>
                      <a:pt x="2032" y="3562"/>
                    </a:lnTo>
                    <a:lnTo>
                      <a:pt x="2049" y="3557"/>
                    </a:lnTo>
                    <a:lnTo>
                      <a:pt x="2068" y="3552"/>
                    </a:lnTo>
                    <a:lnTo>
                      <a:pt x="2087" y="3547"/>
                    </a:lnTo>
                    <a:lnTo>
                      <a:pt x="2104" y="3539"/>
                    </a:lnTo>
                    <a:lnTo>
                      <a:pt x="2122" y="3530"/>
                    </a:lnTo>
                    <a:lnTo>
                      <a:pt x="2141" y="3520"/>
                    </a:lnTo>
                    <a:lnTo>
                      <a:pt x="2158" y="3508"/>
                    </a:lnTo>
                    <a:lnTo>
                      <a:pt x="2176" y="3491"/>
                    </a:lnTo>
                    <a:lnTo>
                      <a:pt x="2183" y="3481"/>
                    </a:lnTo>
                    <a:lnTo>
                      <a:pt x="2185" y="3467"/>
                    </a:lnTo>
                    <a:lnTo>
                      <a:pt x="2185" y="3450"/>
                    </a:lnTo>
                    <a:lnTo>
                      <a:pt x="2185" y="3433"/>
                    </a:lnTo>
                    <a:lnTo>
                      <a:pt x="2183" y="3415"/>
                    </a:lnTo>
                    <a:lnTo>
                      <a:pt x="2183" y="3399"/>
                    </a:lnTo>
                    <a:lnTo>
                      <a:pt x="2185" y="3384"/>
                    </a:lnTo>
                    <a:lnTo>
                      <a:pt x="2193" y="3373"/>
                    </a:lnTo>
                    <a:lnTo>
                      <a:pt x="2205" y="3363"/>
                    </a:lnTo>
                    <a:lnTo>
                      <a:pt x="2217" y="3354"/>
                    </a:lnTo>
                    <a:lnTo>
                      <a:pt x="2233" y="3346"/>
                    </a:lnTo>
                    <a:lnTo>
                      <a:pt x="2246" y="3337"/>
                    </a:lnTo>
                    <a:lnTo>
                      <a:pt x="2260" y="3327"/>
                    </a:lnTo>
                    <a:lnTo>
                      <a:pt x="2274" y="3317"/>
                    </a:lnTo>
                    <a:lnTo>
                      <a:pt x="2284" y="3305"/>
                    </a:lnTo>
                    <a:lnTo>
                      <a:pt x="2292" y="3291"/>
                    </a:lnTo>
                    <a:lnTo>
                      <a:pt x="2298" y="3280"/>
                    </a:lnTo>
                    <a:lnTo>
                      <a:pt x="2304" y="3269"/>
                    </a:lnTo>
                    <a:lnTo>
                      <a:pt x="2312" y="3259"/>
                    </a:lnTo>
                    <a:lnTo>
                      <a:pt x="2321" y="3249"/>
                    </a:lnTo>
                    <a:lnTo>
                      <a:pt x="2328" y="3238"/>
                    </a:lnTo>
                    <a:lnTo>
                      <a:pt x="2334" y="3228"/>
                    </a:lnTo>
                    <a:lnTo>
                      <a:pt x="2342" y="3218"/>
                    </a:lnTo>
                    <a:lnTo>
                      <a:pt x="2345" y="3208"/>
                    </a:lnTo>
                    <a:lnTo>
                      <a:pt x="2352" y="3184"/>
                    </a:lnTo>
                    <a:lnTo>
                      <a:pt x="2357" y="3161"/>
                    </a:lnTo>
                    <a:lnTo>
                      <a:pt x="2362" y="3138"/>
                    </a:lnTo>
                    <a:lnTo>
                      <a:pt x="2366" y="3114"/>
                    </a:lnTo>
                    <a:lnTo>
                      <a:pt x="2369" y="3087"/>
                    </a:lnTo>
                    <a:lnTo>
                      <a:pt x="2371" y="3056"/>
                    </a:lnTo>
                    <a:lnTo>
                      <a:pt x="2372" y="3017"/>
                    </a:lnTo>
                    <a:lnTo>
                      <a:pt x="2372" y="2972"/>
                    </a:lnTo>
                    <a:lnTo>
                      <a:pt x="2374" y="2957"/>
                    </a:lnTo>
                    <a:lnTo>
                      <a:pt x="2379" y="2937"/>
                    </a:lnTo>
                    <a:lnTo>
                      <a:pt x="2388" y="2914"/>
                    </a:lnTo>
                    <a:lnTo>
                      <a:pt x="2398" y="2887"/>
                    </a:lnTo>
                    <a:lnTo>
                      <a:pt x="2408" y="2858"/>
                    </a:lnTo>
                    <a:lnTo>
                      <a:pt x="2420" y="2826"/>
                    </a:lnTo>
                    <a:lnTo>
                      <a:pt x="2431" y="2790"/>
                    </a:lnTo>
                    <a:lnTo>
                      <a:pt x="2440" y="2749"/>
                    </a:lnTo>
                    <a:lnTo>
                      <a:pt x="2440" y="2737"/>
                    </a:lnTo>
                    <a:lnTo>
                      <a:pt x="2440" y="2725"/>
                    </a:lnTo>
                    <a:lnTo>
                      <a:pt x="2437" y="2712"/>
                    </a:lnTo>
                    <a:lnTo>
                      <a:pt x="2431" y="2699"/>
                    </a:lnTo>
                    <a:lnTo>
                      <a:pt x="2424" y="2687"/>
                    </a:lnTo>
                    <a:lnTo>
                      <a:pt x="2417" y="2677"/>
                    </a:lnTo>
                    <a:lnTo>
                      <a:pt x="2410" y="2667"/>
                    </a:lnTo>
                    <a:lnTo>
                      <a:pt x="2403" y="2658"/>
                    </a:lnTo>
                    <a:lnTo>
                      <a:pt x="2393" y="2646"/>
                    </a:lnTo>
                    <a:lnTo>
                      <a:pt x="2384" y="2637"/>
                    </a:lnTo>
                    <a:lnTo>
                      <a:pt x="2377" y="2632"/>
                    </a:lnTo>
                    <a:lnTo>
                      <a:pt x="2372" y="2627"/>
                    </a:lnTo>
                    <a:lnTo>
                      <a:pt x="2366" y="2623"/>
                    </a:lnTo>
                    <a:lnTo>
                      <a:pt x="2359" y="2616"/>
                    </a:lnTo>
                    <a:lnTo>
                      <a:pt x="2350" y="2606"/>
                    </a:lnTo>
                    <a:lnTo>
                      <a:pt x="2338" y="2592"/>
                    </a:lnTo>
                    <a:lnTo>
                      <a:pt x="2362" y="2596"/>
                    </a:lnTo>
                    <a:lnTo>
                      <a:pt x="2388" y="2597"/>
                    </a:lnTo>
                    <a:lnTo>
                      <a:pt x="2412" y="2596"/>
                    </a:lnTo>
                    <a:lnTo>
                      <a:pt x="2439" y="2590"/>
                    </a:lnTo>
                    <a:lnTo>
                      <a:pt x="2463" y="2584"/>
                    </a:lnTo>
                    <a:lnTo>
                      <a:pt x="2486" y="2575"/>
                    </a:lnTo>
                    <a:lnTo>
                      <a:pt x="2510" y="2563"/>
                    </a:lnTo>
                    <a:lnTo>
                      <a:pt x="2534" y="2549"/>
                    </a:lnTo>
                    <a:lnTo>
                      <a:pt x="2559" y="2536"/>
                    </a:lnTo>
                    <a:lnTo>
                      <a:pt x="2584" y="2519"/>
                    </a:lnTo>
                    <a:lnTo>
                      <a:pt x="2608" y="2500"/>
                    </a:lnTo>
                    <a:lnTo>
                      <a:pt x="2630" y="2481"/>
                    </a:lnTo>
                    <a:lnTo>
                      <a:pt x="2652" y="2462"/>
                    </a:lnTo>
                    <a:lnTo>
                      <a:pt x="2674" y="2442"/>
                    </a:lnTo>
                    <a:lnTo>
                      <a:pt x="2698" y="2420"/>
                    </a:lnTo>
                    <a:lnTo>
                      <a:pt x="2720" y="2399"/>
                    </a:lnTo>
                    <a:lnTo>
                      <a:pt x="2727" y="2389"/>
                    </a:lnTo>
                    <a:lnTo>
                      <a:pt x="2734" y="2374"/>
                    </a:lnTo>
                    <a:lnTo>
                      <a:pt x="2741" y="2359"/>
                    </a:lnTo>
                    <a:lnTo>
                      <a:pt x="2748" y="2340"/>
                    </a:lnTo>
                    <a:lnTo>
                      <a:pt x="2756" y="2321"/>
                    </a:lnTo>
                    <a:lnTo>
                      <a:pt x="2766" y="2302"/>
                    </a:lnTo>
                    <a:lnTo>
                      <a:pt x="2778" y="2285"/>
                    </a:lnTo>
                    <a:lnTo>
                      <a:pt x="2794" y="2270"/>
                    </a:lnTo>
                    <a:lnTo>
                      <a:pt x="2826" y="2246"/>
                    </a:lnTo>
                    <a:lnTo>
                      <a:pt x="2855" y="2226"/>
                    </a:lnTo>
                    <a:lnTo>
                      <a:pt x="2882" y="2205"/>
                    </a:lnTo>
                    <a:lnTo>
                      <a:pt x="2910" y="2186"/>
                    </a:lnTo>
                    <a:lnTo>
                      <a:pt x="2937" y="2162"/>
                    </a:lnTo>
                    <a:lnTo>
                      <a:pt x="2962" y="2137"/>
                    </a:lnTo>
                    <a:lnTo>
                      <a:pt x="2990" y="2103"/>
                    </a:lnTo>
                    <a:lnTo>
                      <a:pt x="3019" y="2062"/>
                    </a:lnTo>
                    <a:lnTo>
                      <a:pt x="3034" y="2043"/>
                    </a:lnTo>
                    <a:lnTo>
                      <a:pt x="3052" y="2028"/>
                    </a:lnTo>
                    <a:lnTo>
                      <a:pt x="3071" y="2015"/>
                    </a:lnTo>
                    <a:lnTo>
                      <a:pt x="3094" y="2004"/>
                    </a:lnTo>
                    <a:lnTo>
                      <a:pt x="3114" y="1992"/>
                    </a:lnTo>
                    <a:lnTo>
                      <a:pt x="3137" y="1980"/>
                    </a:lnTo>
                    <a:lnTo>
                      <a:pt x="3159" y="1968"/>
                    </a:lnTo>
                    <a:lnTo>
                      <a:pt x="3181" y="1954"/>
                    </a:lnTo>
                    <a:lnTo>
                      <a:pt x="3191" y="1946"/>
                    </a:lnTo>
                    <a:lnTo>
                      <a:pt x="3199" y="1934"/>
                    </a:lnTo>
                    <a:lnTo>
                      <a:pt x="3206" y="1923"/>
                    </a:lnTo>
                    <a:lnTo>
                      <a:pt x="3215" y="1912"/>
                    </a:lnTo>
                    <a:lnTo>
                      <a:pt x="3222" y="1899"/>
                    </a:lnTo>
                    <a:lnTo>
                      <a:pt x="3229" y="1888"/>
                    </a:lnTo>
                    <a:lnTo>
                      <a:pt x="3235" y="1879"/>
                    </a:lnTo>
                    <a:lnTo>
                      <a:pt x="3244" y="1871"/>
                    </a:lnTo>
                    <a:lnTo>
                      <a:pt x="3263" y="1857"/>
                    </a:lnTo>
                    <a:lnTo>
                      <a:pt x="3280" y="1847"/>
                    </a:lnTo>
                    <a:lnTo>
                      <a:pt x="3300" y="1838"/>
                    </a:lnTo>
                    <a:lnTo>
                      <a:pt x="3320" y="1832"/>
                    </a:lnTo>
                    <a:lnTo>
                      <a:pt x="3339" y="1825"/>
                    </a:lnTo>
                    <a:lnTo>
                      <a:pt x="3360" y="1820"/>
                    </a:lnTo>
                    <a:lnTo>
                      <a:pt x="3381" y="1814"/>
                    </a:lnTo>
                    <a:lnTo>
                      <a:pt x="3401" y="1809"/>
                    </a:lnTo>
                    <a:lnTo>
                      <a:pt x="3423" y="1804"/>
                    </a:lnTo>
                    <a:lnTo>
                      <a:pt x="3441" y="1796"/>
                    </a:lnTo>
                    <a:lnTo>
                      <a:pt x="3462" y="1787"/>
                    </a:lnTo>
                    <a:lnTo>
                      <a:pt x="3481" y="1775"/>
                    </a:lnTo>
                    <a:lnTo>
                      <a:pt x="3500" y="1760"/>
                    </a:lnTo>
                    <a:lnTo>
                      <a:pt x="3519" y="1742"/>
                    </a:lnTo>
                    <a:lnTo>
                      <a:pt x="3538" y="1721"/>
                    </a:lnTo>
                    <a:lnTo>
                      <a:pt x="3556" y="1695"/>
                    </a:lnTo>
                    <a:lnTo>
                      <a:pt x="3568" y="1680"/>
                    </a:lnTo>
                    <a:lnTo>
                      <a:pt x="3583" y="1666"/>
                    </a:lnTo>
                    <a:lnTo>
                      <a:pt x="3598" y="1654"/>
                    </a:lnTo>
                    <a:lnTo>
                      <a:pt x="3617" y="1644"/>
                    </a:lnTo>
                    <a:lnTo>
                      <a:pt x="3638" y="1635"/>
                    </a:lnTo>
                    <a:lnTo>
                      <a:pt x="3659" y="1628"/>
                    </a:lnTo>
                    <a:lnTo>
                      <a:pt x="3682" y="1621"/>
                    </a:lnTo>
                    <a:lnTo>
                      <a:pt x="3704" y="1613"/>
                    </a:lnTo>
                    <a:lnTo>
                      <a:pt x="3728" y="1605"/>
                    </a:lnTo>
                    <a:lnTo>
                      <a:pt x="3752" y="1596"/>
                    </a:lnTo>
                    <a:lnTo>
                      <a:pt x="3776" y="1586"/>
                    </a:lnTo>
                    <a:lnTo>
                      <a:pt x="3799" y="1574"/>
                    </a:lnTo>
                    <a:lnTo>
                      <a:pt x="3823" y="1560"/>
                    </a:lnTo>
                    <a:lnTo>
                      <a:pt x="3846" y="1543"/>
                    </a:lnTo>
                    <a:lnTo>
                      <a:pt x="3866" y="1524"/>
                    </a:lnTo>
                    <a:lnTo>
                      <a:pt x="3887" y="1500"/>
                    </a:lnTo>
                    <a:lnTo>
                      <a:pt x="3904" y="1485"/>
                    </a:lnTo>
                    <a:lnTo>
                      <a:pt x="3926" y="1472"/>
                    </a:lnTo>
                    <a:lnTo>
                      <a:pt x="3952" y="1465"/>
                    </a:lnTo>
                    <a:lnTo>
                      <a:pt x="3977" y="1462"/>
                    </a:lnTo>
                    <a:lnTo>
                      <a:pt x="4003" y="1458"/>
                    </a:lnTo>
                    <a:lnTo>
                      <a:pt x="4027" y="1456"/>
                    </a:lnTo>
                    <a:lnTo>
                      <a:pt x="4048" y="1453"/>
                    </a:lnTo>
                    <a:lnTo>
                      <a:pt x="4066" y="1448"/>
                    </a:lnTo>
                    <a:lnTo>
                      <a:pt x="4076" y="1443"/>
                    </a:lnTo>
                    <a:lnTo>
                      <a:pt x="4086" y="1436"/>
                    </a:lnTo>
                    <a:lnTo>
                      <a:pt x="4097" y="1427"/>
                    </a:lnTo>
                    <a:lnTo>
                      <a:pt x="4109" y="1417"/>
                    </a:lnTo>
                    <a:lnTo>
                      <a:pt x="4119" y="1408"/>
                    </a:lnTo>
                    <a:lnTo>
                      <a:pt x="4129" y="1398"/>
                    </a:lnTo>
                    <a:lnTo>
                      <a:pt x="4138" y="1388"/>
                    </a:lnTo>
                    <a:lnTo>
                      <a:pt x="4145" y="1378"/>
                    </a:lnTo>
                    <a:lnTo>
                      <a:pt x="4148" y="1374"/>
                    </a:lnTo>
                    <a:lnTo>
                      <a:pt x="4153" y="1372"/>
                    </a:lnTo>
                    <a:lnTo>
                      <a:pt x="4161" y="1372"/>
                    </a:lnTo>
                    <a:lnTo>
                      <a:pt x="4168" y="1372"/>
                    </a:lnTo>
                    <a:lnTo>
                      <a:pt x="4175" y="1374"/>
                    </a:lnTo>
                    <a:lnTo>
                      <a:pt x="4183" y="1374"/>
                    </a:lnTo>
                    <a:lnTo>
                      <a:pt x="4190" y="1374"/>
                    </a:lnTo>
                    <a:lnTo>
                      <a:pt x="4197" y="1372"/>
                    </a:lnTo>
                    <a:lnTo>
                      <a:pt x="4211" y="1365"/>
                    </a:lnTo>
                    <a:lnTo>
                      <a:pt x="4226" y="1351"/>
                    </a:lnTo>
                    <a:lnTo>
                      <a:pt x="4242" y="1336"/>
                    </a:lnTo>
                    <a:lnTo>
                      <a:pt x="4257" y="1318"/>
                    </a:lnTo>
                    <a:lnTo>
                      <a:pt x="4272" y="1303"/>
                    </a:lnTo>
                    <a:lnTo>
                      <a:pt x="4287" y="1289"/>
                    </a:lnTo>
                    <a:lnTo>
                      <a:pt x="4301" y="1282"/>
                    </a:lnTo>
                    <a:lnTo>
                      <a:pt x="4311" y="1281"/>
                    </a:lnTo>
                    <a:lnTo>
                      <a:pt x="4335" y="1284"/>
                    </a:lnTo>
                    <a:lnTo>
                      <a:pt x="4358" y="1284"/>
                    </a:lnTo>
                    <a:lnTo>
                      <a:pt x="4380" y="1279"/>
                    </a:lnTo>
                    <a:lnTo>
                      <a:pt x="4401" y="1270"/>
                    </a:lnTo>
                    <a:lnTo>
                      <a:pt x="4421" y="1258"/>
                    </a:lnTo>
                    <a:lnTo>
                      <a:pt x="4439" y="1241"/>
                    </a:lnTo>
                    <a:lnTo>
                      <a:pt x="4456" y="1221"/>
                    </a:lnTo>
                    <a:lnTo>
                      <a:pt x="4472" y="1199"/>
                    </a:lnTo>
                    <a:lnTo>
                      <a:pt x="4482" y="1182"/>
                    </a:lnTo>
                    <a:lnTo>
                      <a:pt x="4492" y="1164"/>
                    </a:lnTo>
                    <a:lnTo>
                      <a:pt x="4504" y="1147"/>
                    </a:lnTo>
                    <a:lnTo>
                      <a:pt x="4515" y="1130"/>
                    </a:lnTo>
                    <a:lnTo>
                      <a:pt x="4526" y="1113"/>
                    </a:lnTo>
                    <a:lnTo>
                      <a:pt x="4536" y="1098"/>
                    </a:lnTo>
                    <a:lnTo>
                      <a:pt x="4546" y="1080"/>
                    </a:lnTo>
                    <a:lnTo>
                      <a:pt x="4557" y="1063"/>
                    </a:lnTo>
                    <a:lnTo>
                      <a:pt x="4567" y="1047"/>
                    </a:lnTo>
                    <a:lnTo>
                      <a:pt x="4576" y="1030"/>
                    </a:lnTo>
                    <a:lnTo>
                      <a:pt x="4586" y="1013"/>
                    </a:lnTo>
                    <a:lnTo>
                      <a:pt x="4595" y="996"/>
                    </a:lnTo>
                    <a:lnTo>
                      <a:pt x="4603" y="977"/>
                    </a:lnTo>
                    <a:lnTo>
                      <a:pt x="4612" y="959"/>
                    </a:lnTo>
                    <a:lnTo>
                      <a:pt x="4619" y="940"/>
                    </a:lnTo>
                    <a:lnTo>
                      <a:pt x="4626" y="921"/>
                    </a:lnTo>
                    <a:lnTo>
                      <a:pt x="4629" y="895"/>
                    </a:lnTo>
                    <a:lnTo>
                      <a:pt x="4627" y="864"/>
                    </a:lnTo>
                    <a:lnTo>
                      <a:pt x="4622" y="827"/>
                    </a:lnTo>
                    <a:lnTo>
                      <a:pt x="4613" y="791"/>
                    </a:lnTo>
                    <a:lnTo>
                      <a:pt x="4605" y="757"/>
                    </a:lnTo>
                    <a:lnTo>
                      <a:pt x="4596" y="726"/>
                    </a:lnTo>
                    <a:lnTo>
                      <a:pt x="4593" y="701"/>
                    </a:lnTo>
                    <a:lnTo>
                      <a:pt x="4593" y="688"/>
                    </a:lnTo>
                    <a:lnTo>
                      <a:pt x="4608" y="645"/>
                    </a:lnTo>
                    <a:lnTo>
                      <a:pt x="4622" y="602"/>
                    </a:lnTo>
                    <a:lnTo>
                      <a:pt x="4636" y="559"/>
                    </a:lnTo>
                    <a:lnTo>
                      <a:pt x="4649" y="520"/>
                    </a:lnTo>
                    <a:lnTo>
                      <a:pt x="4659" y="479"/>
                    </a:lnTo>
                    <a:lnTo>
                      <a:pt x="4670" y="439"/>
                    </a:lnTo>
                    <a:lnTo>
                      <a:pt x="4676" y="401"/>
                    </a:lnTo>
                    <a:lnTo>
                      <a:pt x="4683" y="361"/>
                    </a:lnTo>
                    <a:lnTo>
                      <a:pt x="4687" y="323"/>
                    </a:lnTo>
                    <a:lnTo>
                      <a:pt x="4687" y="283"/>
                    </a:lnTo>
                    <a:lnTo>
                      <a:pt x="4687" y="244"/>
                    </a:lnTo>
                    <a:lnTo>
                      <a:pt x="4683" y="206"/>
                    </a:lnTo>
                    <a:lnTo>
                      <a:pt x="4678" y="165"/>
                    </a:lnTo>
                    <a:lnTo>
                      <a:pt x="4668" y="124"/>
                    </a:lnTo>
                    <a:lnTo>
                      <a:pt x="4657" y="83"/>
                    </a:lnTo>
                    <a:lnTo>
                      <a:pt x="4641" y="41"/>
                    </a:lnTo>
                    <a:lnTo>
                      <a:pt x="4637" y="36"/>
                    </a:lnTo>
                    <a:lnTo>
                      <a:pt x="4634" y="32"/>
                    </a:lnTo>
                    <a:lnTo>
                      <a:pt x="4627" y="29"/>
                    </a:lnTo>
                    <a:lnTo>
                      <a:pt x="4620" y="24"/>
                    </a:lnTo>
                    <a:lnTo>
                      <a:pt x="4610" y="21"/>
                    </a:lnTo>
                    <a:lnTo>
                      <a:pt x="4600" y="17"/>
                    </a:lnTo>
                    <a:lnTo>
                      <a:pt x="4588" y="12"/>
                    </a:lnTo>
                    <a:lnTo>
                      <a:pt x="4574" y="7"/>
                    </a:lnTo>
                    <a:lnTo>
                      <a:pt x="4538" y="0"/>
                    </a:lnTo>
                    <a:lnTo>
                      <a:pt x="4501" y="1"/>
                    </a:lnTo>
                    <a:lnTo>
                      <a:pt x="4467" y="12"/>
                    </a:lnTo>
                    <a:lnTo>
                      <a:pt x="4432" y="25"/>
                    </a:lnTo>
                    <a:lnTo>
                      <a:pt x="4399" y="44"/>
                    </a:lnTo>
                    <a:lnTo>
                      <a:pt x="4366" y="63"/>
                    </a:lnTo>
                    <a:lnTo>
                      <a:pt x="4334" y="83"/>
                    </a:lnTo>
                    <a:lnTo>
                      <a:pt x="4301" y="99"/>
                    </a:lnTo>
                    <a:lnTo>
                      <a:pt x="4247" y="124"/>
                    </a:lnTo>
                    <a:lnTo>
                      <a:pt x="4209" y="155"/>
                    </a:lnTo>
                    <a:lnTo>
                      <a:pt x="4180" y="188"/>
                    </a:lnTo>
                    <a:lnTo>
                      <a:pt x="4158" y="220"/>
                    </a:lnTo>
                    <a:lnTo>
                      <a:pt x="4136" y="250"/>
                    </a:lnTo>
                    <a:lnTo>
                      <a:pt x="4115" y="274"/>
                    </a:lnTo>
                    <a:lnTo>
                      <a:pt x="4090" y="293"/>
                    </a:lnTo>
                    <a:lnTo>
                      <a:pt x="4057" y="302"/>
                    </a:lnTo>
                    <a:lnTo>
                      <a:pt x="4048" y="304"/>
                    </a:lnTo>
                    <a:lnTo>
                      <a:pt x="4029" y="311"/>
                    </a:lnTo>
                    <a:lnTo>
                      <a:pt x="3999" y="327"/>
                    </a:lnTo>
                    <a:lnTo>
                      <a:pt x="3965" y="349"/>
                    </a:lnTo>
                    <a:lnTo>
                      <a:pt x="3928" y="383"/>
                    </a:lnTo>
                    <a:lnTo>
                      <a:pt x="3889" y="428"/>
                    </a:lnTo>
                    <a:lnTo>
                      <a:pt x="3853" y="489"/>
                    </a:lnTo>
                    <a:lnTo>
                      <a:pt x="3822" y="564"/>
                    </a:lnTo>
                    <a:lnTo>
                      <a:pt x="3794" y="563"/>
                    </a:lnTo>
                    <a:lnTo>
                      <a:pt x="3764" y="561"/>
                    </a:lnTo>
                    <a:lnTo>
                      <a:pt x="3735" y="559"/>
                    </a:lnTo>
                    <a:lnTo>
                      <a:pt x="3706" y="558"/>
                    </a:lnTo>
                    <a:lnTo>
                      <a:pt x="3675" y="558"/>
                    </a:lnTo>
                    <a:lnTo>
                      <a:pt x="3645" y="556"/>
                    </a:lnTo>
                    <a:lnTo>
                      <a:pt x="3614" y="558"/>
                    </a:lnTo>
                    <a:lnTo>
                      <a:pt x="3583" y="558"/>
                    </a:lnTo>
                    <a:lnTo>
                      <a:pt x="3552" y="558"/>
                    </a:lnTo>
                    <a:lnTo>
                      <a:pt x="3520" y="559"/>
                    </a:lnTo>
                    <a:lnTo>
                      <a:pt x="3489" y="561"/>
                    </a:lnTo>
                    <a:lnTo>
                      <a:pt x="3460" y="563"/>
                    </a:lnTo>
                    <a:lnTo>
                      <a:pt x="3431" y="566"/>
                    </a:lnTo>
                    <a:lnTo>
                      <a:pt x="3401" y="570"/>
                    </a:lnTo>
                    <a:lnTo>
                      <a:pt x="3373" y="573"/>
                    </a:lnTo>
                    <a:lnTo>
                      <a:pt x="3346" y="57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564" name="Freeform 572">
                <a:extLst>
                  <a:ext uri="{FF2B5EF4-FFF2-40B4-BE49-F238E27FC236}">
                    <a16:creationId xmlns:a16="http://schemas.microsoft.com/office/drawing/2014/main" id="{31C9DEB7-FE3F-9A05-1615-3294AD96ACC5}"/>
                  </a:ext>
                </a:extLst>
              </p:cNvPr>
              <p:cNvSpPr>
                <a:spLocks/>
              </p:cNvSpPr>
              <p:nvPr/>
            </p:nvSpPr>
            <p:spPr bwMode="auto">
              <a:xfrm>
                <a:off x="3194" y="3136"/>
                <a:ext cx="126" cy="134"/>
              </a:xfrm>
              <a:custGeom>
                <a:avLst/>
                <a:gdLst>
                  <a:gd name="T0" fmla="*/ 208 w 377"/>
                  <a:gd name="T1" fmla="*/ 13 h 404"/>
                  <a:gd name="T2" fmla="*/ 176 w 377"/>
                  <a:gd name="T3" fmla="*/ 3 h 404"/>
                  <a:gd name="T4" fmla="*/ 144 w 377"/>
                  <a:gd name="T5" fmla="*/ 0 h 404"/>
                  <a:gd name="T6" fmla="*/ 111 w 377"/>
                  <a:gd name="T7" fmla="*/ 0 h 404"/>
                  <a:gd name="T8" fmla="*/ 79 w 377"/>
                  <a:gd name="T9" fmla="*/ 5 h 404"/>
                  <a:gd name="T10" fmla="*/ 50 w 377"/>
                  <a:gd name="T11" fmla="*/ 17 h 404"/>
                  <a:gd name="T12" fmla="*/ 28 w 377"/>
                  <a:gd name="T13" fmla="*/ 32 h 404"/>
                  <a:gd name="T14" fmla="*/ 11 w 377"/>
                  <a:gd name="T15" fmla="*/ 54 h 404"/>
                  <a:gd name="T16" fmla="*/ 2 w 377"/>
                  <a:gd name="T17" fmla="*/ 81 h 404"/>
                  <a:gd name="T18" fmla="*/ 0 w 377"/>
                  <a:gd name="T19" fmla="*/ 103 h 404"/>
                  <a:gd name="T20" fmla="*/ 2 w 377"/>
                  <a:gd name="T21" fmla="*/ 126 h 404"/>
                  <a:gd name="T22" fmla="*/ 5 w 377"/>
                  <a:gd name="T23" fmla="*/ 148 h 404"/>
                  <a:gd name="T24" fmla="*/ 12 w 377"/>
                  <a:gd name="T25" fmla="*/ 172 h 404"/>
                  <a:gd name="T26" fmla="*/ 21 w 377"/>
                  <a:gd name="T27" fmla="*/ 196 h 404"/>
                  <a:gd name="T28" fmla="*/ 29 w 377"/>
                  <a:gd name="T29" fmla="*/ 221 h 404"/>
                  <a:gd name="T30" fmla="*/ 40 w 377"/>
                  <a:gd name="T31" fmla="*/ 243 h 404"/>
                  <a:gd name="T32" fmla="*/ 50 w 377"/>
                  <a:gd name="T33" fmla="*/ 266 h 404"/>
                  <a:gd name="T34" fmla="*/ 60 w 377"/>
                  <a:gd name="T35" fmla="*/ 284 h 404"/>
                  <a:gd name="T36" fmla="*/ 72 w 377"/>
                  <a:gd name="T37" fmla="*/ 301 h 404"/>
                  <a:gd name="T38" fmla="*/ 85 w 377"/>
                  <a:gd name="T39" fmla="*/ 319 h 404"/>
                  <a:gd name="T40" fmla="*/ 101 w 377"/>
                  <a:gd name="T41" fmla="*/ 335 h 404"/>
                  <a:gd name="T42" fmla="*/ 114 w 377"/>
                  <a:gd name="T43" fmla="*/ 352 h 404"/>
                  <a:gd name="T44" fmla="*/ 132 w 377"/>
                  <a:gd name="T45" fmla="*/ 366 h 404"/>
                  <a:gd name="T46" fmla="*/ 147 w 377"/>
                  <a:gd name="T47" fmla="*/ 382 h 404"/>
                  <a:gd name="T48" fmla="*/ 164 w 377"/>
                  <a:gd name="T49" fmla="*/ 395 h 404"/>
                  <a:gd name="T50" fmla="*/ 173 w 377"/>
                  <a:gd name="T51" fmla="*/ 400 h 404"/>
                  <a:gd name="T52" fmla="*/ 183 w 377"/>
                  <a:gd name="T53" fmla="*/ 404 h 404"/>
                  <a:gd name="T54" fmla="*/ 195 w 377"/>
                  <a:gd name="T55" fmla="*/ 404 h 404"/>
                  <a:gd name="T56" fmla="*/ 208 w 377"/>
                  <a:gd name="T57" fmla="*/ 402 h 404"/>
                  <a:gd name="T58" fmla="*/ 220 w 377"/>
                  <a:gd name="T59" fmla="*/ 399 h 404"/>
                  <a:gd name="T60" fmla="*/ 232 w 377"/>
                  <a:gd name="T61" fmla="*/ 393 h 404"/>
                  <a:gd name="T62" fmla="*/ 243 w 377"/>
                  <a:gd name="T63" fmla="*/ 390 h 404"/>
                  <a:gd name="T64" fmla="*/ 253 w 377"/>
                  <a:gd name="T65" fmla="*/ 385 h 404"/>
                  <a:gd name="T66" fmla="*/ 277 w 377"/>
                  <a:gd name="T67" fmla="*/ 371 h 404"/>
                  <a:gd name="T68" fmla="*/ 299 w 377"/>
                  <a:gd name="T69" fmla="*/ 356 h 404"/>
                  <a:gd name="T70" fmla="*/ 321 w 377"/>
                  <a:gd name="T71" fmla="*/ 337 h 404"/>
                  <a:gd name="T72" fmla="*/ 341 w 377"/>
                  <a:gd name="T73" fmla="*/ 315 h 404"/>
                  <a:gd name="T74" fmla="*/ 357 w 377"/>
                  <a:gd name="T75" fmla="*/ 293 h 404"/>
                  <a:gd name="T76" fmla="*/ 369 w 377"/>
                  <a:gd name="T77" fmla="*/ 269 h 404"/>
                  <a:gd name="T78" fmla="*/ 376 w 377"/>
                  <a:gd name="T79" fmla="*/ 245 h 404"/>
                  <a:gd name="T80" fmla="*/ 377 w 377"/>
                  <a:gd name="T81" fmla="*/ 221 h 404"/>
                  <a:gd name="T82" fmla="*/ 372 w 377"/>
                  <a:gd name="T83" fmla="*/ 186 h 404"/>
                  <a:gd name="T84" fmla="*/ 360 w 377"/>
                  <a:gd name="T85" fmla="*/ 155 h 404"/>
                  <a:gd name="T86" fmla="*/ 345 w 377"/>
                  <a:gd name="T87" fmla="*/ 124 h 404"/>
                  <a:gd name="T88" fmla="*/ 323 w 377"/>
                  <a:gd name="T89" fmla="*/ 96 h 404"/>
                  <a:gd name="T90" fmla="*/ 297 w 377"/>
                  <a:gd name="T91" fmla="*/ 70 h 404"/>
                  <a:gd name="T92" fmla="*/ 270 w 377"/>
                  <a:gd name="T93" fmla="*/ 48 h 404"/>
                  <a:gd name="T94" fmla="*/ 241 w 377"/>
                  <a:gd name="T95" fmla="*/ 29 h 404"/>
                  <a:gd name="T96" fmla="*/ 208 w 377"/>
                  <a:gd name="T97" fmla="*/ 13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7" h="404">
                    <a:moveTo>
                      <a:pt x="208" y="13"/>
                    </a:moveTo>
                    <a:lnTo>
                      <a:pt x="176" y="3"/>
                    </a:lnTo>
                    <a:lnTo>
                      <a:pt x="144" y="0"/>
                    </a:lnTo>
                    <a:lnTo>
                      <a:pt x="111" y="0"/>
                    </a:lnTo>
                    <a:lnTo>
                      <a:pt x="79" y="5"/>
                    </a:lnTo>
                    <a:lnTo>
                      <a:pt x="50" y="17"/>
                    </a:lnTo>
                    <a:lnTo>
                      <a:pt x="28" y="32"/>
                    </a:lnTo>
                    <a:lnTo>
                      <a:pt x="11" y="54"/>
                    </a:lnTo>
                    <a:lnTo>
                      <a:pt x="2" y="81"/>
                    </a:lnTo>
                    <a:lnTo>
                      <a:pt x="0" y="103"/>
                    </a:lnTo>
                    <a:lnTo>
                      <a:pt x="2" y="126"/>
                    </a:lnTo>
                    <a:lnTo>
                      <a:pt x="5" y="148"/>
                    </a:lnTo>
                    <a:lnTo>
                      <a:pt x="12" y="172"/>
                    </a:lnTo>
                    <a:lnTo>
                      <a:pt x="21" y="196"/>
                    </a:lnTo>
                    <a:lnTo>
                      <a:pt x="29" y="221"/>
                    </a:lnTo>
                    <a:lnTo>
                      <a:pt x="40" y="243"/>
                    </a:lnTo>
                    <a:lnTo>
                      <a:pt x="50" y="266"/>
                    </a:lnTo>
                    <a:lnTo>
                      <a:pt x="60" y="284"/>
                    </a:lnTo>
                    <a:lnTo>
                      <a:pt x="72" y="301"/>
                    </a:lnTo>
                    <a:lnTo>
                      <a:pt x="85" y="319"/>
                    </a:lnTo>
                    <a:lnTo>
                      <a:pt x="101" y="335"/>
                    </a:lnTo>
                    <a:lnTo>
                      <a:pt x="114" y="352"/>
                    </a:lnTo>
                    <a:lnTo>
                      <a:pt x="132" y="366"/>
                    </a:lnTo>
                    <a:lnTo>
                      <a:pt x="147" y="382"/>
                    </a:lnTo>
                    <a:lnTo>
                      <a:pt x="164" y="395"/>
                    </a:lnTo>
                    <a:lnTo>
                      <a:pt x="173" y="400"/>
                    </a:lnTo>
                    <a:lnTo>
                      <a:pt x="183" y="404"/>
                    </a:lnTo>
                    <a:lnTo>
                      <a:pt x="195" y="404"/>
                    </a:lnTo>
                    <a:lnTo>
                      <a:pt x="208" y="402"/>
                    </a:lnTo>
                    <a:lnTo>
                      <a:pt x="220" y="399"/>
                    </a:lnTo>
                    <a:lnTo>
                      <a:pt x="232" y="393"/>
                    </a:lnTo>
                    <a:lnTo>
                      <a:pt x="243" y="390"/>
                    </a:lnTo>
                    <a:lnTo>
                      <a:pt x="253" y="385"/>
                    </a:lnTo>
                    <a:lnTo>
                      <a:pt x="277" y="371"/>
                    </a:lnTo>
                    <a:lnTo>
                      <a:pt x="299" y="356"/>
                    </a:lnTo>
                    <a:lnTo>
                      <a:pt x="321" y="337"/>
                    </a:lnTo>
                    <a:lnTo>
                      <a:pt x="341" y="315"/>
                    </a:lnTo>
                    <a:lnTo>
                      <a:pt x="357" y="293"/>
                    </a:lnTo>
                    <a:lnTo>
                      <a:pt x="369" y="269"/>
                    </a:lnTo>
                    <a:lnTo>
                      <a:pt x="376" y="245"/>
                    </a:lnTo>
                    <a:lnTo>
                      <a:pt x="377" y="221"/>
                    </a:lnTo>
                    <a:lnTo>
                      <a:pt x="372" y="186"/>
                    </a:lnTo>
                    <a:lnTo>
                      <a:pt x="360" y="155"/>
                    </a:lnTo>
                    <a:lnTo>
                      <a:pt x="345" y="124"/>
                    </a:lnTo>
                    <a:lnTo>
                      <a:pt x="323" y="96"/>
                    </a:lnTo>
                    <a:lnTo>
                      <a:pt x="297" y="70"/>
                    </a:lnTo>
                    <a:lnTo>
                      <a:pt x="270" y="48"/>
                    </a:lnTo>
                    <a:lnTo>
                      <a:pt x="241" y="29"/>
                    </a:lnTo>
                    <a:lnTo>
                      <a:pt x="208" y="13"/>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65" name="Freeform 573">
                <a:extLst>
                  <a:ext uri="{FF2B5EF4-FFF2-40B4-BE49-F238E27FC236}">
                    <a16:creationId xmlns:a16="http://schemas.microsoft.com/office/drawing/2014/main" id="{F208C03B-8AD6-BAB1-8B02-835937AF30C7}"/>
                  </a:ext>
                </a:extLst>
              </p:cNvPr>
              <p:cNvSpPr>
                <a:spLocks/>
              </p:cNvSpPr>
              <p:nvPr/>
            </p:nvSpPr>
            <p:spPr bwMode="auto">
              <a:xfrm>
                <a:off x="3191" y="3132"/>
                <a:ext cx="74" cy="31"/>
              </a:xfrm>
              <a:custGeom>
                <a:avLst/>
                <a:gdLst>
                  <a:gd name="T0" fmla="*/ 24 w 224"/>
                  <a:gd name="T1" fmla="*/ 95 h 95"/>
                  <a:gd name="T2" fmla="*/ 31 w 224"/>
                  <a:gd name="T3" fmla="*/ 72 h 95"/>
                  <a:gd name="T4" fmla="*/ 47 w 224"/>
                  <a:gd name="T5" fmla="*/ 53 h 95"/>
                  <a:gd name="T6" fmla="*/ 66 w 224"/>
                  <a:gd name="T7" fmla="*/ 40 h 95"/>
                  <a:gd name="T8" fmla="*/ 93 w 224"/>
                  <a:gd name="T9" fmla="*/ 29 h 95"/>
                  <a:gd name="T10" fmla="*/ 123 w 224"/>
                  <a:gd name="T11" fmla="*/ 24 h 95"/>
                  <a:gd name="T12" fmla="*/ 154 w 224"/>
                  <a:gd name="T13" fmla="*/ 24 h 95"/>
                  <a:gd name="T14" fmla="*/ 185 w 224"/>
                  <a:gd name="T15" fmla="*/ 27 h 95"/>
                  <a:gd name="T16" fmla="*/ 213 w 224"/>
                  <a:gd name="T17" fmla="*/ 36 h 95"/>
                  <a:gd name="T18" fmla="*/ 224 w 224"/>
                  <a:gd name="T19" fmla="*/ 16 h 95"/>
                  <a:gd name="T20" fmla="*/ 189 w 224"/>
                  <a:gd name="T21" fmla="*/ 4 h 95"/>
                  <a:gd name="T22" fmla="*/ 154 w 224"/>
                  <a:gd name="T23" fmla="*/ 0 h 95"/>
                  <a:gd name="T24" fmla="*/ 120 w 224"/>
                  <a:gd name="T25" fmla="*/ 0 h 95"/>
                  <a:gd name="T26" fmla="*/ 86 w 224"/>
                  <a:gd name="T27" fmla="*/ 5 h 95"/>
                  <a:gd name="T28" fmla="*/ 56 w 224"/>
                  <a:gd name="T29" fmla="*/ 19 h 95"/>
                  <a:gd name="T30" fmla="*/ 30 w 224"/>
                  <a:gd name="T31" fmla="*/ 36 h 95"/>
                  <a:gd name="T32" fmla="*/ 11 w 224"/>
                  <a:gd name="T33" fmla="*/ 62 h 95"/>
                  <a:gd name="T34" fmla="*/ 0 w 224"/>
                  <a:gd name="T35" fmla="*/ 92 h 95"/>
                  <a:gd name="T36" fmla="*/ 24 w 224"/>
                  <a:gd name="T3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4" h="95">
                    <a:moveTo>
                      <a:pt x="24" y="95"/>
                    </a:moveTo>
                    <a:lnTo>
                      <a:pt x="31" y="72"/>
                    </a:lnTo>
                    <a:lnTo>
                      <a:pt x="47" y="53"/>
                    </a:lnTo>
                    <a:lnTo>
                      <a:pt x="66" y="40"/>
                    </a:lnTo>
                    <a:lnTo>
                      <a:pt x="93" y="29"/>
                    </a:lnTo>
                    <a:lnTo>
                      <a:pt x="123" y="24"/>
                    </a:lnTo>
                    <a:lnTo>
                      <a:pt x="154" y="24"/>
                    </a:lnTo>
                    <a:lnTo>
                      <a:pt x="185" y="27"/>
                    </a:lnTo>
                    <a:lnTo>
                      <a:pt x="213" y="36"/>
                    </a:lnTo>
                    <a:lnTo>
                      <a:pt x="224" y="16"/>
                    </a:lnTo>
                    <a:lnTo>
                      <a:pt x="189" y="4"/>
                    </a:lnTo>
                    <a:lnTo>
                      <a:pt x="154" y="0"/>
                    </a:lnTo>
                    <a:lnTo>
                      <a:pt x="120" y="0"/>
                    </a:lnTo>
                    <a:lnTo>
                      <a:pt x="86" y="5"/>
                    </a:lnTo>
                    <a:lnTo>
                      <a:pt x="56" y="19"/>
                    </a:lnTo>
                    <a:lnTo>
                      <a:pt x="30" y="36"/>
                    </a:lnTo>
                    <a:lnTo>
                      <a:pt x="11" y="62"/>
                    </a:lnTo>
                    <a:lnTo>
                      <a:pt x="0" y="92"/>
                    </a:lnTo>
                    <a:lnTo>
                      <a:pt x="24" y="9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66" name="Freeform 574">
                <a:extLst>
                  <a:ext uri="{FF2B5EF4-FFF2-40B4-BE49-F238E27FC236}">
                    <a16:creationId xmlns:a16="http://schemas.microsoft.com/office/drawing/2014/main" id="{58DCFAA2-16AA-A0C9-D4A0-3B478E888F3C}"/>
                  </a:ext>
                </a:extLst>
              </p:cNvPr>
              <p:cNvSpPr>
                <a:spLocks/>
              </p:cNvSpPr>
              <p:nvPr/>
            </p:nvSpPr>
            <p:spPr bwMode="auto">
              <a:xfrm>
                <a:off x="3190" y="3162"/>
                <a:ext cx="24" cy="64"/>
              </a:xfrm>
              <a:custGeom>
                <a:avLst/>
                <a:gdLst>
                  <a:gd name="T0" fmla="*/ 72 w 72"/>
                  <a:gd name="T1" fmla="*/ 181 h 191"/>
                  <a:gd name="T2" fmla="*/ 62 w 72"/>
                  <a:gd name="T3" fmla="*/ 159 h 191"/>
                  <a:gd name="T4" fmla="*/ 51 w 72"/>
                  <a:gd name="T5" fmla="*/ 136 h 191"/>
                  <a:gd name="T6" fmla="*/ 45 w 72"/>
                  <a:gd name="T7" fmla="*/ 113 h 191"/>
                  <a:gd name="T8" fmla="*/ 36 w 72"/>
                  <a:gd name="T9" fmla="*/ 89 h 191"/>
                  <a:gd name="T10" fmla="*/ 29 w 72"/>
                  <a:gd name="T11" fmla="*/ 65 h 191"/>
                  <a:gd name="T12" fmla="*/ 26 w 72"/>
                  <a:gd name="T13" fmla="*/ 45 h 191"/>
                  <a:gd name="T14" fmla="*/ 25 w 72"/>
                  <a:gd name="T15" fmla="*/ 24 h 191"/>
                  <a:gd name="T16" fmla="*/ 26 w 72"/>
                  <a:gd name="T17" fmla="*/ 3 h 191"/>
                  <a:gd name="T18" fmla="*/ 2 w 72"/>
                  <a:gd name="T19" fmla="*/ 0 h 191"/>
                  <a:gd name="T20" fmla="*/ 0 w 72"/>
                  <a:gd name="T21" fmla="*/ 24 h 191"/>
                  <a:gd name="T22" fmla="*/ 2 w 72"/>
                  <a:gd name="T23" fmla="*/ 48 h 191"/>
                  <a:gd name="T24" fmla="*/ 6 w 72"/>
                  <a:gd name="T25" fmla="*/ 72 h 191"/>
                  <a:gd name="T26" fmla="*/ 12 w 72"/>
                  <a:gd name="T27" fmla="*/ 96 h 191"/>
                  <a:gd name="T28" fmla="*/ 21 w 72"/>
                  <a:gd name="T29" fmla="*/ 120 h 191"/>
                  <a:gd name="T30" fmla="*/ 31 w 72"/>
                  <a:gd name="T31" fmla="*/ 147 h 191"/>
                  <a:gd name="T32" fmla="*/ 41 w 72"/>
                  <a:gd name="T33" fmla="*/ 169 h 191"/>
                  <a:gd name="T34" fmla="*/ 51 w 72"/>
                  <a:gd name="T35" fmla="*/ 191 h 191"/>
                  <a:gd name="T36" fmla="*/ 72 w 72"/>
                  <a:gd name="T37" fmla="*/ 18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191">
                    <a:moveTo>
                      <a:pt x="72" y="181"/>
                    </a:moveTo>
                    <a:lnTo>
                      <a:pt x="62" y="159"/>
                    </a:lnTo>
                    <a:lnTo>
                      <a:pt x="51" y="136"/>
                    </a:lnTo>
                    <a:lnTo>
                      <a:pt x="45" y="113"/>
                    </a:lnTo>
                    <a:lnTo>
                      <a:pt x="36" y="89"/>
                    </a:lnTo>
                    <a:lnTo>
                      <a:pt x="29" y="65"/>
                    </a:lnTo>
                    <a:lnTo>
                      <a:pt x="26" y="45"/>
                    </a:lnTo>
                    <a:lnTo>
                      <a:pt x="25" y="24"/>
                    </a:lnTo>
                    <a:lnTo>
                      <a:pt x="26" y="3"/>
                    </a:lnTo>
                    <a:lnTo>
                      <a:pt x="2" y="0"/>
                    </a:lnTo>
                    <a:lnTo>
                      <a:pt x="0" y="24"/>
                    </a:lnTo>
                    <a:lnTo>
                      <a:pt x="2" y="48"/>
                    </a:lnTo>
                    <a:lnTo>
                      <a:pt x="6" y="72"/>
                    </a:lnTo>
                    <a:lnTo>
                      <a:pt x="12" y="96"/>
                    </a:lnTo>
                    <a:lnTo>
                      <a:pt x="21" y="120"/>
                    </a:lnTo>
                    <a:lnTo>
                      <a:pt x="31" y="147"/>
                    </a:lnTo>
                    <a:lnTo>
                      <a:pt x="41" y="169"/>
                    </a:lnTo>
                    <a:lnTo>
                      <a:pt x="51" y="191"/>
                    </a:lnTo>
                    <a:lnTo>
                      <a:pt x="72" y="18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67" name="Freeform 575">
                <a:extLst>
                  <a:ext uri="{FF2B5EF4-FFF2-40B4-BE49-F238E27FC236}">
                    <a16:creationId xmlns:a16="http://schemas.microsoft.com/office/drawing/2014/main" id="{19C0C95F-FA1E-BA82-C394-FC3EE813C5F3}"/>
                  </a:ext>
                </a:extLst>
              </p:cNvPr>
              <p:cNvSpPr>
                <a:spLocks/>
              </p:cNvSpPr>
              <p:nvPr/>
            </p:nvSpPr>
            <p:spPr bwMode="auto">
              <a:xfrm>
                <a:off x="3208" y="3223"/>
                <a:ext cx="44" cy="47"/>
              </a:xfrm>
              <a:custGeom>
                <a:avLst/>
                <a:gdLst>
                  <a:gd name="T0" fmla="*/ 133 w 133"/>
                  <a:gd name="T1" fmla="*/ 126 h 143"/>
                  <a:gd name="T2" fmla="*/ 116 w 133"/>
                  <a:gd name="T3" fmla="*/ 112 h 143"/>
                  <a:gd name="T4" fmla="*/ 101 w 133"/>
                  <a:gd name="T5" fmla="*/ 97 h 143"/>
                  <a:gd name="T6" fmla="*/ 83 w 133"/>
                  <a:gd name="T7" fmla="*/ 83 h 143"/>
                  <a:gd name="T8" fmla="*/ 70 w 133"/>
                  <a:gd name="T9" fmla="*/ 65 h 143"/>
                  <a:gd name="T10" fmla="*/ 54 w 133"/>
                  <a:gd name="T11" fmla="*/ 50 h 143"/>
                  <a:gd name="T12" fmla="*/ 44 w 133"/>
                  <a:gd name="T13" fmla="*/ 34 h 143"/>
                  <a:gd name="T14" fmla="*/ 31 w 133"/>
                  <a:gd name="T15" fmla="*/ 17 h 143"/>
                  <a:gd name="T16" fmla="*/ 21 w 133"/>
                  <a:gd name="T17" fmla="*/ 0 h 143"/>
                  <a:gd name="T18" fmla="*/ 0 w 133"/>
                  <a:gd name="T19" fmla="*/ 10 h 143"/>
                  <a:gd name="T20" fmla="*/ 11 w 133"/>
                  <a:gd name="T21" fmla="*/ 31 h 143"/>
                  <a:gd name="T22" fmla="*/ 22 w 133"/>
                  <a:gd name="T23" fmla="*/ 48 h 143"/>
                  <a:gd name="T24" fmla="*/ 36 w 133"/>
                  <a:gd name="T25" fmla="*/ 67 h 143"/>
                  <a:gd name="T26" fmla="*/ 53 w 133"/>
                  <a:gd name="T27" fmla="*/ 83 h 143"/>
                  <a:gd name="T28" fmla="*/ 66 w 133"/>
                  <a:gd name="T29" fmla="*/ 100 h 143"/>
                  <a:gd name="T30" fmla="*/ 83 w 133"/>
                  <a:gd name="T31" fmla="*/ 114 h 143"/>
                  <a:gd name="T32" fmla="*/ 99 w 133"/>
                  <a:gd name="T33" fmla="*/ 130 h 143"/>
                  <a:gd name="T34" fmla="*/ 116 w 133"/>
                  <a:gd name="T35" fmla="*/ 143 h 143"/>
                  <a:gd name="T36" fmla="*/ 133 w 133"/>
                  <a:gd name="T37" fmla="*/ 1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43">
                    <a:moveTo>
                      <a:pt x="133" y="126"/>
                    </a:moveTo>
                    <a:lnTo>
                      <a:pt x="116" y="112"/>
                    </a:lnTo>
                    <a:lnTo>
                      <a:pt x="101" y="97"/>
                    </a:lnTo>
                    <a:lnTo>
                      <a:pt x="83" y="83"/>
                    </a:lnTo>
                    <a:lnTo>
                      <a:pt x="70" y="65"/>
                    </a:lnTo>
                    <a:lnTo>
                      <a:pt x="54" y="50"/>
                    </a:lnTo>
                    <a:lnTo>
                      <a:pt x="44" y="34"/>
                    </a:lnTo>
                    <a:lnTo>
                      <a:pt x="31" y="17"/>
                    </a:lnTo>
                    <a:lnTo>
                      <a:pt x="21" y="0"/>
                    </a:lnTo>
                    <a:lnTo>
                      <a:pt x="0" y="10"/>
                    </a:lnTo>
                    <a:lnTo>
                      <a:pt x="11" y="31"/>
                    </a:lnTo>
                    <a:lnTo>
                      <a:pt x="22" y="48"/>
                    </a:lnTo>
                    <a:lnTo>
                      <a:pt x="36" y="67"/>
                    </a:lnTo>
                    <a:lnTo>
                      <a:pt x="53" y="83"/>
                    </a:lnTo>
                    <a:lnTo>
                      <a:pt x="66" y="100"/>
                    </a:lnTo>
                    <a:lnTo>
                      <a:pt x="83" y="114"/>
                    </a:lnTo>
                    <a:lnTo>
                      <a:pt x="99" y="130"/>
                    </a:lnTo>
                    <a:lnTo>
                      <a:pt x="116" y="143"/>
                    </a:lnTo>
                    <a:lnTo>
                      <a:pt x="133" y="1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68" name="Freeform 576">
                <a:extLst>
                  <a:ext uri="{FF2B5EF4-FFF2-40B4-BE49-F238E27FC236}">
                    <a16:creationId xmlns:a16="http://schemas.microsoft.com/office/drawing/2014/main" id="{4F375C20-047D-9AA7-794B-F7169898A7FF}"/>
                  </a:ext>
                </a:extLst>
              </p:cNvPr>
              <p:cNvSpPr>
                <a:spLocks/>
              </p:cNvSpPr>
              <p:nvPr/>
            </p:nvSpPr>
            <p:spPr bwMode="auto">
              <a:xfrm>
                <a:off x="3246" y="3261"/>
                <a:ext cx="34" cy="14"/>
              </a:xfrm>
              <a:custGeom>
                <a:avLst/>
                <a:gdLst>
                  <a:gd name="T0" fmla="*/ 91 w 102"/>
                  <a:gd name="T1" fmla="*/ 0 h 41"/>
                  <a:gd name="T2" fmla="*/ 81 w 102"/>
                  <a:gd name="T3" fmla="*/ 5 h 41"/>
                  <a:gd name="T4" fmla="*/ 72 w 102"/>
                  <a:gd name="T5" fmla="*/ 7 h 41"/>
                  <a:gd name="T6" fmla="*/ 61 w 102"/>
                  <a:gd name="T7" fmla="*/ 12 h 41"/>
                  <a:gd name="T8" fmla="*/ 49 w 102"/>
                  <a:gd name="T9" fmla="*/ 15 h 41"/>
                  <a:gd name="T10" fmla="*/ 39 w 102"/>
                  <a:gd name="T11" fmla="*/ 17 h 41"/>
                  <a:gd name="T12" fmla="*/ 29 w 102"/>
                  <a:gd name="T13" fmla="*/ 17 h 41"/>
                  <a:gd name="T14" fmla="*/ 22 w 102"/>
                  <a:gd name="T15" fmla="*/ 15 h 41"/>
                  <a:gd name="T16" fmla="*/ 17 w 102"/>
                  <a:gd name="T17" fmla="*/ 12 h 41"/>
                  <a:gd name="T18" fmla="*/ 0 w 102"/>
                  <a:gd name="T19" fmla="*/ 29 h 41"/>
                  <a:gd name="T20" fmla="*/ 12 w 102"/>
                  <a:gd name="T21" fmla="*/ 36 h 41"/>
                  <a:gd name="T22" fmla="*/ 25 w 102"/>
                  <a:gd name="T23" fmla="*/ 41 h 41"/>
                  <a:gd name="T24" fmla="*/ 39 w 102"/>
                  <a:gd name="T25" fmla="*/ 41 h 41"/>
                  <a:gd name="T26" fmla="*/ 54 w 102"/>
                  <a:gd name="T27" fmla="*/ 39 h 41"/>
                  <a:gd name="T28" fmla="*/ 67 w 102"/>
                  <a:gd name="T29" fmla="*/ 36 h 41"/>
                  <a:gd name="T30" fmla="*/ 79 w 102"/>
                  <a:gd name="T31" fmla="*/ 31 h 41"/>
                  <a:gd name="T32" fmla="*/ 91 w 102"/>
                  <a:gd name="T33" fmla="*/ 26 h 41"/>
                  <a:gd name="T34" fmla="*/ 102 w 102"/>
                  <a:gd name="T35" fmla="*/ 20 h 41"/>
                  <a:gd name="T36" fmla="*/ 91 w 102"/>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41">
                    <a:moveTo>
                      <a:pt x="91" y="0"/>
                    </a:moveTo>
                    <a:lnTo>
                      <a:pt x="81" y="5"/>
                    </a:lnTo>
                    <a:lnTo>
                      <a:pt x="72" y="7"/>
                    </a:lnTo>
                    <a:lnTo>
                      <a:pt x="61" y="12"/>
                    </a:lnTo>
                    <a:lnTo>
                      <a:pt x="49" y="15"/>
                    </a:lnTo>
                    <a:lnTo>
                      <a:pt x="39" y="17"/>
                    </a:lnTo>
                    <a:lnTo>
                      <a:pt x="29" y="17"/>
                    </a:lnTo>
                    <a:lnTo>
                      <a:pt x="22" y="15"/>
                    </a:lnTo>
                    <a:lnTo>
                      <a:pt x="17" y="12"/>
                    </a:lnTo>
                    <a:lnTo>
                      <a:pt x="0" y="29"/>
                    </a:lnTo>
                    <a:lnTo>
                      <a:pt x="12" y="36"/>
                    </a:lnTo>
                    <a:lnTo>
                      <a:pt x="25" y="41"/>
                    </a:lnTo>
                    <a:lnTo>
                      <a:pt x="39" y="41"/>
                    </a:lnTo>
                    <a:lnTo>
                      <a:pt x="54" y="39"/>
                    </a:lnTo>
                    <a:lnTo>
                      <a:pt x="67" y="36"/>
                    </a:lnTo>
                    <a:lnTo>
                      <a:pt x="79" y="31"/>
                    </a:lnTo>
                    <a:lnTo>
                      <a:pt x="91" y="26"/>
                    </a:lnTo>
                    <a:lnTo>
                      <a:pt x="102" y="20"/>
                    </a:lnTo>
                    <a:lnTo>
                      <a:pt x="91"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69" name="Freeform 577">
                <a:extLst>
                  <a:ext uri="{FF2B5EF4-FFF2-40B4-BE49-F238E27FC236}">
                    <a16:creationId xmlns:a16="http://schemas.microsoft.com/office/drawing/2014/main" id="{D9BB36C6-4C3B-3A32-3C45-22F5896C2D2A}"/>
                  </a:ext>
                </a:extLst>
              </p:cNvPr>
              <p:cNvSpPr>
                <a:spLocks/>
              </p:cNvSpPr>
              <p:nvPr/>
            </p:nvSpPr>
            <p:spPr bwMode="auto">
              <a:xfrm>
                <a:off x="3277" y="3209"/>
                <a:ext cx="47" cy="59"/>
              </a:xfrm>
              <a:custGeom>
                <a:avLst/>
                <a:gdLst>
                  <a:gd name="T0" fmla="*/ 118 w 142"/>
                  <a:gd name="T1" fmla="*/ 1 h 176"/>
                  <a:gd name="T2" fmla="*/ 118 w 142"/>
                  <a:gd name="T3" fmla="*/ 3 h 176"/>
                  <a:gd name="T4" fmla="*/ 116 w 142"/>
                  <a:gd name="T5" fmla="*/ 24 h 176"/>
                  <a:gd name="T6" fmla="*/ 109 w 142"/>
                  <a:gd name="T7" fmla="*/ 44 h 176"/>
                  <a:gd name="T8" fmla="*/ 99 w 142"/>
                  <a:gd name="T9" fmla="*/ 67 h 176"/>
                  <a:gd name="T10" fmla="*/ 85 w 142"/>
                  <a:gd name="T11" fmla="*/ 89 h 176"/>
                  <a:gd name="T12" fmla="*/ 65 w 142"/>
                  <a:gd name="T13" fmla="*/ 108 h 176"/>
                  <a:gd name="T14" fmla="*/ 44 w 142"/>
                  <a:gd name="T15" fmla="*/ 126 h 176"/>
                  <a:gd name="T16" fmla="*/ 22 w 142"/>
                  <a:gd name="T17" fmla="*/ 141 h 176"/>
                  <a:gd name="T18" fmla="*/ 0 w 142"/>
                  <a:gd name="T19" fmla="*/ 155 h 176"/>
                  <a:gd name="T20" fmla="*/ 10 w 142"/>
                  <a:gd name="T21" fmla="*/ 176 h 176"/>
                  <a:gd name="T22" fmla="*/ 36 w 142"/>
                  <a:gd name="T23" fmla="*/ 162 h 176"/>
                  <a:gd name="T24" fmla="*/ 58 w 142"/>
                  <a:gd name="T25" fmla="*/ 146 h 176"/>
                  <a:gd name="T26" fmla="*/ 83 w 142"/>
                  <a:gd name="T27" fmla="*/ 126 h 176"/>
                  <a:gd name="T28" fmla="*/ 102 w 142"/>
                  <a:gd name="T29" fmla="*/ 103 h 176"/>
                  <a:gd name="T30" fmla="*/ 119 w 142"/>
                  <a:gd name="T31" fmla="*/ 80 h 176"/>
                  <a:gd name="T32" fmla="*/ 133 w 142"/>
                  <a:gd name="T33" fmla="*/ 54 h 176"/>
                  <a:gd name="T34" fmla="*/ 140 w 142"/>
                  <a:gd name="T35" fmla="*/ 27 h 176"/>
                  <a:gd name="T36" fmla="*/ 142 w 142"/>
                  <a:gd name="T37" fmla="*/ 0 h 176"/>
                  <a:gd name="T38" fmla="*/ 142 w 142"/>
                  <a:gd name="T39" fmla="*/ 1 h 176"/>
                  <a:gd name="T40" fmla="*/ 118 w 142"/>
                  <a:gd name="T41" fmla="*/ 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76">
                    <a:moveTo>
                      <a:pt x="118" y="1"/>
                    </a:moveTo>
                    <a:lnTo>
                      <a:pt x="118" y="3"/>
                    </a:lnTo>
                    <a:lnTo>
                      <a:pt x="116" y="24"/>
                    </a:lnTo>
                    <a:lnTo>
                      <a:pt x="109" y="44"/>
                    </a:lnTo>
                    <a:lnTo>
                      <a:pt x="99" y="67"/>
                    </a:lnTo>
                    <a:lnTo>
                      <a:pt x="85" y="89"/>
                    </a:lnTo>
                    <a:lnTo>
                      <a:pt x="65" y="108"/>
                    </a:lnTo>
                    <a:lnTo>
                      <a:pt x="44" y="126"/>
                    </a:lnTo>
                    <a:lnTo>
                      <a:pt x="22" y="141"/>
                    </a:lnTo>
                    <a:lnTo>
                      <a:pt x="0" y="155"/>
                    </a:lnTo>
                    <a:lnTo>
                      <a:pt x="10" y="176"/>
                    </a:lnTo>
                    <a:lnTo>
                      <a:pt x="36" y="162"/>
                    </a:lnTo>
                    <a:lnTo>
                      <a:pt x="58" y="146"/>
                    </a:lnTo>
                    <a:lnTo>
                      <a:pt x="83" y="126"/>
                    </a:lnTo>
                    <a:lnTo>
                      <a:pt x="102" y="103"/>
                    </a:lnTo>
                    <a:lnTo>
                      <a:pt x="119" y="80"/>
                    </a:lnTo>
                    <a:lnTo>
                      <a:pt x="133" y="54"/>
                    </a:lnTo>
                    <a:lnTo>
                      <a:pt x="140" y="27"/>
                    </a:lnTo>
                    <a:lnTo>
                      <a:pt x="142" y="0"/>
                    </a:lnTo>
                    <a:lnTo>
                      <a:pt x="142" y="1"/>
                    </a:lnTo>
                    <a:lnTo>
                      <a:pt x="118" y="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70" name="Freeform 578">
                <a:extLst>
                  <a:ext uri="{FF2B5EF4-FFF2-40B4-BE49-F238E27FC236}">
                    <a16:creationId xmlns:a16="http://schemas.microsoft.com/office/drawing/2014/main" id="{AF236F52-82BB-07DF-C3D8-AB32885005AE}"/>
                  </a:ext>
                </a:extLst>
              </p:cNvPr>
              <p:cNvSpPr>
                <a:spLocks/>
              </p:cNvSpPr>
              <p:nvPr/>
            </p:nvSpPr>
            <p:spPr bwMode="auto">
              <a:xfrm>
                <a:off x="3262" y="3137"/>
                <a:ext cx="62" cy="72"/>
              </a:xfrm>
              <a:custGeom>
                <a:avLst/>
                <a:gdLst>
                  <a:gd name="T0" fmla="*/ 0 w 187"/>
                  <a:gd name="T1" fmla="*/ 21 h 218"/>
                  <a:gd name="T2" fmla="*/ 33 w 187"/>
                  <a:gd name="T3" fmla="*/ 36 h 218"/>
                  <a:gd name="T4" fmla="*/ 60 w 187"/>
                  <a:gd name="T5" fmla="*/ 55 h 218"/>
                  <a:gd name="T6" fmla="*/ 86 w 187"/>
                  <a:gd name="T7" fmla="*/ 76 h 218"/>
                  <a:gd name="T8" fmla="*/ 112 w 187"/>
                  <a:gd name="T9" fmla="*/ 102 h 218"/>
                  <a:gd name="T10" fmla="*/ 132 w 187"/>
                  <a:gd name="T11" fmla="*/ 128 h 218"/>
                  <a:gd name="T12" fmla="*/ 147 w 187"/>
                  <a:gd name="T13" fmla="*/ 157 h 218"/>
                  <a:gd name="T14" fmla="*/ 158 w 187"/>
                  <a:gd name="T15" fmla="*/ 186 h 218"/>
                  <a:gd name="T16" fmla="*/ 163 w 187"/>
                  <a:gd name="T17" fmla="*/ 218 h 218"/>
                  <a:gd name="T18" fmla="*/ 187 w 187"/>
                  <a:gd name="T19" fmla="*/ 218 h 218"/>
                  <a:gd name="T20" fmla="*/ 182 w 187"/>
                  <a:gd name="T21" fmla="*/ 179 h 218"/>
                  <a:gd name="T22" fmla="*/ 168 w 187"/>
                  <a:gd name="T23" fmla="*/ 147 h 218"/>
                  <a:gd name="T24" fmla="*/ 152 w 187"/>
                  <a:gd name="T25" fmla="*/ 114 h 218"/>
                  <a:gd name="T26" fmla="*/ 130 w 187"/>
                  <a:gd name="T27" fmla="*/ 85 h 218"/>
                  <a:gd name="T28" fmla="*/ 103 w 187"/>
                  <a:gd name="T29" fmla="*/ 58 h 218"/>
                  <a:gd name="T30" fmla="*/ 74 w 187"/>
                  <a:gd name="T31" fmla="*/ 34 h 218"/>
                  <a:gd name="T32" fmla="*/ 43 w 187"/>
                  <a:gd name="T33" fmla="*/ 16 h 218"/>
                  <a:gd name="T34" fmla="*/ 11 w 187"/>
                  <a:gd name="T35" fmla="*/ 0 h 218"/>
                  <a:gd name="T36" fmla="*/ 0 w 187"/>
                  <a:gd name="T37"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 h="218">
                    <a:moveTo>
                      <a:pt x="0" y="21"/>
                    </a:moveTo>
                    <a:lnTo>
                      <a:pt x="33" y="36"/>
                    </a:lnTo>
                    <a:lnTo>
                      <a:pt x="60" y="55"/>
                    </a:lnTo>
                    <a:lnTo>
                      <a:pt x="86" y="76"/>
                    </a:lnTo>
                    <a:lnTo>
                      <a:pt x="112" y="102"/>
                    </a:lnTo>
                    <a:lnTo>
                      <a:pt x="132" y="128"/>
                    </a:lnTo>
                    <a:lnTo>
                      <a:pt x="147" y="157"/>
                    </a:lnTo>
                    <a:lnTo>
                      <a:pt x="158" y="186"/>
                    </a:lnTo>
                    <a:lnTo>
                      <a:pt x="163" y="218"/>
                    </a:lnTo>
                    <a:lnTo>
                      <a:pt x="187" y="218"/>
                    </a:lnTo>
                    <a:lnTo>
                      <a:pt x="182" y="179"/>
                    </a:lnTo>
                    <a:lnTo>
                      <a:pt x="168" y="147"/>
                    </a:lnTo>
                    <a:lnTo>
                      <a:pt x="152" y="114"/>
                    </a:lnTo>
                    <a:lnTo>
                      <a:pt x="130" y="85"/>
                    </a:lnTo>
                    <a:lnTo>
                      <a:pt x="103" y="58"/>
                    </a:lnTo>
                    <a:lnTo>
                      <a:pt x="74" y="34"/>
                    </a:lnTo>
                    <a:lnTo>
                      <a:pt x="43" y="16"/>
                    </a:lnTo>
                    <a:lnTo>
                      <a:pt x="11" y="0"/>
                    </a:lnTo>
                    <a:lnTo>
                      <a:pt x="0" y="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71" name="Freeform 579">
                <a:extLst>
                  <a:ext uri="{FF2B5EF4-FFF2-40B4-BE49-F238E27FC236}">
                    <a16:creationId xmlns:a16="http://schemas.microsoft.com/office/drawing/2014/main" id="{45F2954A-DDC2-43AE-0A53-ADD77A705E93}"/>
                  </a:ext>
                </a:extLst>
              </p:cNvPr>
              <p:cNvSpPr>
                <a:spLocks/>
              </p:cNvSpPr>
              <p:nvPr/>
            </p:nvSpPr>
            <p:spPr bwMode="auto">
              <a:xfrm>
                <a:off x="3262" y="3228"/>
                <a:ext cx="111" cy="134"/>
              </a:xfrm>
              <a:custGeom>
                <a:avLst/>
                <a:gdLst>
                  <a:gd name="T0" fmla="*/ 306 w 335"/>
                  <a:gd name="T1" fmla="*/ 47 h 403"/>
                  <a:gd name="T2" fmla="*/ 291 w 335"/>
                  <a:gd name="T3" fmla="*/ 45 h 403"/>
                  <a:gd name="T4" fmla="*/ 275 w 335"/>
                  <a:gd name="T5" fmla="*/ 38 h 403"/>
                  <a:gd name="T6" fmla="*/ 260 w 335"/>
                  <a:gd name="T7" fmla="*/ 28 h 403"/>
                  <a:gd name="T8" fmla="*/ 247 w 335"/>
                  <a:gd name="T9" fmla="*/ 17 h 403"/>
                  <a:gd name="T10" fmla="*/ 233 w 335"/>
                  <a:gd name="T11" fmla="*/ 9 h 403"/>
                  <a:gd name="T12" fmla="*/ 221 w 335"/>
                  <a:gd name="T13" fmla="*/ 2 h 403"/>
                  <a:gd name="T14" fmla="*/ 209 w 335"/>
                  <a:gd name="T15" fmla="*/ 0 h 403"/>
                  <a:gd name="T16" fmla="*/ 199 w 335"/>
                  <a:gd name="T17" fmla="*/ 7 h 403"/>
                  <a:gd name="T18" fmla="*/ 175 w 335"/>
                  <a:gd name="T19" fmla="*/ 30 h 403"/>
                  <a:gd name="T20" fmla="*/ 149 w 335"/>
                  <a:gd name="T21" fmla="*/ 50 h 403"/>
                  <a:gd name="T22" fmla="*/ 124 w 335"/>
                  <a:gd name="T23" fmla="*/ 70 h 403"/>
                  <a:gd name="T24" fmla="*/ 100 w 335"/>
                  <a:gd name="T25" fmla="*/ 90 h 403"/>
                  <a:gd name="T26" fmla="*/ 74 w 335"/>
                  <a:gd name="T27" fmla="*/ 111 h 403"/>
                  <a:gd name="T28" fmla="*/ 52 w 335"/>
                  <a:gd name="T29" fmla="*/ 133 h 403"/>
                  <a:gd name="T30" fmla="*/ 30 w 335"/>
                  <a:gd name="T31" fmla="*/ 156 h 403"/>
                  <a:gd name="T32" fmla="*/ 11 w 335"/>
                  <a:gd name="T33" fmla="*/ 183 h 403"/>
                  <a:gd name="T34" fmla="*/ 3 w 335"/>
                  <a:gd name="T35" fmla="*/ 196 h 403"/>
                  <a:gd name="T36" fmla="*/ 0 w 335"/>
                  <a:gd name="T37" fmla="*/ 208 h 403"/>
                  <a:gd name="T38" fmla="*/ 0 w 335"/>
                  <a:gd name="T39" fmla="*/ 222 h 403"/>
                  <a:gd name="T40" fmla="*/ 3 w 335"/>
                  <a:gd name="T41" fmla="*/ 235 h 403"/>
                  <a:gd name="T42" fmla="*/ 9 w 335"/>
                  <a:gd name="T43" fmla="*/ 251 h 403"/>
                  <a:gd name="T44" fmla="*/ 16 w 335"/>
                  <a:gd name="T45" fmla="*/ 264 h 403"/>
                  <a:gd name="T46" fmla="*/ 25 w 335"/>
                  <a:gd name="T47" fmla="*/ 278 h 403"/>
                  <a:gd name="T48" fmla="*/ 33 w 335"/>
                  <a:gd name="T49" fmla="*/ 292 h 403"/>
                  <a:gd name="T50" fmla="*/ 52 w 335"/>
                  <a:gd name="T51" fmla="*/ 315 h 403"/>
                  <a:gd name="T52" fmla="*/ 74 w 335"/>
                  <a:gd name="T53" fmla="*/ 332 h 403"/>
                  <a:gd name="T54" fmla="*/ 98 w 335"/>
                  <a:gd name="T55" fmla="*/ 346 h 403"/>
                  <a:gd name="T56" fmla="*/ 122 w 335"/>
                  <a:gd name="T57" fmla="*/ 356 h 403"/>
                  <a:gd name="T58" fmla="*/ 149 w 335"/>
                  <a:gd name="T59" fmla="*/ 365 h 403"/>
                  <a:gd name="T60" fmla="*/ 175 w 335"/>
                  <a:gd name="T61" fmla="*/ 375 h 403"/>
                  <a:gd name="T62" fmla="*/ 199 w 335"/>
                  <a:gd name="T63" fmla="*/ 388 h 403"/>
                  <a:gd name="T64" fmla="*/ 223 w 335"/>
                  <a:gd name="T65" fmla="*/ 403 h 403"/>
                  <a:gd name="T66" fmla="*/ 228 w 335"/>
                  <a:gd name="T67" fmla="*/ 403 h 403"/>
                  <a:gd name="T68" fmla="*/ 236 w 335"/>
                  <a:gd name="T69" fmla="*/ 399 h 403"/>
                  <a:gd name="T70" fmla="*/ 243 w 335"/>
                  <a:gd name="T71" fmla="*/ 392 h 403"/>
                  <a:gd name="T72" fmla="*/ 247 w 335"/>
                  <a:gd name="T73" fmla="*/ 386 h 403"/>
                  <a:gd name="T74" fmla="*/ 251 w 335"/>
                  <a:gd name="T75" fmla="*/ 356 h 403"/>
                  <a:gd name="T76" fmla="*/ 258 w 335"/>
                  <a:gd name="T77" fmla="*/ 331 h 403"/>
                  <a:gd name="T78" fmla="*/ 268 w 335"/>
                  <a:gd name="T79" fmla="*/ 304 h 403"/>
                  <a:gd name="T80" fmla="*/ 282 w 335"/>
                  <a:gd name="T81" fmla="*/ 278 h 403"/>
                  <a:gd name="T82" fmla="*/ 294 w 335"/>
                  <a:gd name="T83" fmla="*/ 254 h 403"/>
                  <a:gd name="T84" fmla="*/ 308 w 335"/>
                  <a:gd name="T85" fmla="*/ 230 h 403"/>
                  <a:gd name="T86" fmla="*/ 322 w 335"/>
                  <a:gd name="T87" fmla="*/ 205 h 403"/>
                  <a:gd name="T88" fmla="*/ 332 w 335"/>
                  <a:gd name="T89" fmla="*/ 178 h 403"/>
                  <a:gd name="T90" fmla="*/ 335 w 335"/>
                  <a:gd name="T91" fmla="*/ 161 h 403"/>
                  <a:gd name="T92" fmla="*/ 335 w 335"/>
                  <a:gd name="T93" fmla="*/ 144 h 403"/>
                  <a:gd name="T94" fmla="*/ 332 w 335"/>
                  <a:gd name="T95" fmla="*/ 128 h 403"/>
                  <a:gd name="T96" fmla="*/ 325 w 335"/>
                  <a:gd name="T97" fmla="*/ 113 h 403"/>
                  <a:gd name="T98" fmla="*/ 318 w 335"/>
                  <a:gd name="T99" fmla="*/ 97 h 403"/>
                  <a:gd name="T100" fmla="*/ 311 w 335"/>
                  <a:gd name="T101" fmla="*/ 82 h 403"/>
                  <a:gd name="T102" fmla="*/ 308 w 335"/>
                  <a:gd name="T103" fmla="*/ 65 h 403"/>
                  <a:gd name="T104" fmla="*/ 306 w 335"/>
                  <a:gd name="T105" fmla="*/ 4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5" h="403">
                    <a:moveTo>
                      <a:pt x="306" y="47"/>
                    </a:moveTo>
                    <a:lnTo>
                      <a:pt x="291" y="45"/>
                    </a:lnTo>
                    <a:lnTo>
                      <a:pt x="275" y="38"/>
                    </a:lnTo>
                    <a:lnTo>
                      <a:pt x="260" y="28"/>
                    </a:lnTo>
                    <a:lnTo>
                      <a:pt x="247" y="17"/>
                    </a:lnTo>
                    <a:lnTo>
                      <a:pt x="233" y="9"/>
                    </a:lnTo>
                    <a:lnTo>
                      <a:pt x="221" y="2"/>
                    </a:lnTo>
                    <a:lnTo>
                      <a:pt x="209" y="0"/>
                    </a:lnTo>
                    <a:lnTo>
                      <a:pt x="199" y="7"/>
                    </a:lnTo>
                    <a:lnTo>
                      <a:pt x="175" y="30"/>
                    </a:lnTo>
                    <a:lnTo>
                      <a:pt x="149" y="50"/>
                    </a:lnTo>
                    <a:lnTo>
                      <a:pt x="124" y="70"/>
                    </a:lnTo>
                    <a:lnTo>
                      <a:pt x="100" y="90"/>
                    </a:lnTo>
                    <a:lnTo>
                      <a:pt x="74" y="111"/>
                    </a:lnTo>
                    <a:lnTo>
                      <a:pt x="52" y="133"/>
                    </a:lnTo>
                    <a:lnTo>
                      <a:pt x="30" y="156"/>
                    </a:lnTo>
                    <a:lnTo>
                      <a:pt x="11" y="183"/>
                    </a:lnTo>
                    <a:lnTo>
                      <a:pt x="3" y="196"/>
                    </a:lnTo>
                    <a:lnTo>
                      <a:pt x="0" y="208"/>
                    </a:lnTo>
                    <a:lnTo>
                      <a:pt x="0" y="222"/>
                    </a:lnTo>
                    <a:lnTo>
                      <a:pt x="3" y="235"/>
                    </a:lnTo>
                    <a:lnTo>
                      <a:pt x="9" y="251"/>
                    </a:lnTo>
                    <a:lnTo>
                      <a:pt x="16" y="264"/>
                    </a:lnTo>
                    <a:lnTo>
                      <a:pt x="25" y="278"/>
                    </a:lnTo>
                    <a:lnTo>
                      <a:pt x="33" y="292"/>
                    </a:lnTo>
                    <a:lnTo>
                      <a:pt x="52" y="315"/>
                    </a:lnTo>
                    <a:lnTo>
                      <a:pt x="74" y="332"/>
                    </a:lnTo>
                    <a:lnTo>
                      <a:pt x="98" y="346"/>
                    </a:lnTo>
                    <a:lnTo>
                      <a:pt x="122" y="356"/>
                    </a:lnTo>
                    <a:lnTo>
                      <a:pt x="149" y="365"/>
                    </a:lnTo>
                    <a:lnTo>
                      <a:pt x="175" y="375"/>
                    </a:lnTo>
                    <a:lnTo>
                      <a:pt x="199" y="388"/>
                    </a:lnTo>
                    <a:lnTo>
                      <a:pt x="223" y="403"/>
                    </a:lnTo>
                    <a:lnTo>
                      <a:pt x="228" y="403"/>
                    </a:lnTo>
                    <a:lnTo>
                      <a:pt x="236" y="399"/>
                    </a:lnTo>
                    <a:lnTo>
                      <a:pt x="243" y="392"/>
                    </a:lnTo>
                    <a:lnTo>
                      <a:pt x="247" y="386"/>
                    </a:lnTo>
                    <a:lnTo>
                      <a:pt x="251" y="356"/>
                    </a:lnTo>
                    <a:lnTo>
                      <a:pt x="258" y="331"/>
                    </a:lnTo>
                    <a:lnTo>
                      <a:pt x="268" y="304"/>
                    </a:lnTo>
                    <a:lnTo>
                      <a:pt x="282" y="278"/>
                    </a:lnTo>
                    <a:lnTo>
                      <a:pt x="294" y="254"/>
                    </a:lnTo>
                    <a:lnTo>
                      <a:pt x="308" y="230"/>
                    </a:lnTo>
                    <a:lnTo>
                      <a:pt x="322" y="205"/>
                    </a:lnTo>
                    <a:lnTo>
                      <a:pt x="332" y="178"/>
                    </a:lnTo>
                    <a:lnTo>
                      <a:pt x="335" y="161"/>
                    </a:lnTo>
                    <a:lnTo>
                      <a:pt x="335" y="144"/>
                    </a:lnTo>
                    <a:lnTo>
                      <a:pt x="332" y="128"/>
                    </a:lnTo>
                    <a:lnTo>
                      <a:pt x="325" y="113"/>
                    </a:lnTo>
                    <a:lnTo>
                      <a:pt x="318" y="97"/>
                    </a:lnTo>
                    <a:lnTo>
                      <a:pt x="311" y="82"/>
                    </a:lnTo>
                    <a:lnTo>
                      <a:pt x="308" y="65"/>
                    </a:lnTo>
                    <a:lnTo>
                      <a:pt x="306" y="4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72" name="Freeform 580">
                <a:extLst>
                  <a:ext uri="{FF2B5EF4-FFF2-40B4-BE49-F238E27FC236}">
                    <a16:creationId xmlns:a16="http://schemas.microsoft.com/office/drawing/2014/main" id="{5C9C0165-E9FE-6ED9-69CD-C06722D25636}"/>
                  </a:ext>
                </a:extLst>
              </p:cNvPr>
              <p:cNvSpPr>
                <a:spLocks/>
              </p:cNvSpPr>
              <p:nvPr/>
            </p:nvSpPr>
            <p:spPr bwMode="auto">
              <a:xfrm>
                <a:off x="3325" y="3224"/>
                <a:ext cx="39" cy="24"/>
              </a:xfrm>
              <a:custGeom>
                <a:avLst/>
                <a:gdLst>
                  <a:gd name="T0" fmla="*/ 17 w 116"/>
                  <a:gd name="T1" fmla="*/ 28 h 71"/>
                  <a:gd name="T2" fmla="*/ 22 w 116"/>
                  <a:gd name="T3" fmla="*/ 24 h 71"/>
                  <a:gd name="T4" fmla="*/ 27 w 116"/>
                  <a:gd name="T5" fmla="*/ 26 h 71"/>
                  <a:gd name="T6" fmla="*/ 36 w 116"/>
                  <a:gd name="T7" fmla="*/ 31 h 71"/>
                  <a:gd name="T8" fmla="*/ 50 w 116"/>
                  <a:gd name="T9" fmla="*/ 40 h 71"/>
                  <a:gd name="T10" fmla="*/ 62 w 116"/>
                  <a:gd name="T11" fmla="*/ 50 h 71"/>
                  <a:gd name="T12" fmla="*/ 79 w 116"/>
                  <a:gd name="T13" fmla="*/ 60 h 71"/>
                  <a:gd name="T14" fmla="*/ 97 w 116"/>
                  <a:gd name="T15" fmla="*/ 70 h 71"/>
                  <a:gd name="T16" fmla="*/ 116 w 116"/>
                  <a:gd name="T17" fmla="*/ 71 h 71"/>
                  <a:gd name="T18" fmla="*/ 116 w 116"/>
                  <a:gd name="T19" fmla="*/ 46 h 71"/>
                  <a:gd name="T20" fmla="*/ 103 w 116"/>
                  <a:gd name="T21" fmla="*/ 44 h 71"/>
                  <a:gd name="T22" fmla="*/ 90 w 116"/>
                  <a:gd name="T23" fmla="*/ 40 h 71"/>
                  <a:gd name="T24" fmla="*/ 76 w 116"/>
                  <a:gd name="T25" fmla="*/ 29 h 71"/>
                  <a:gd name="T26" fmla="*/ 64 w 116"/>
                  <a:gd name="T27" fmla="*/ 19 h 71"/>
                  <a:gd name="T28" fmla="*/ 50 w 116"/>
                  <a:gd name="T29" fmla="*/ 10 h 71"/>
                  <a:gd name="T30" fmla="*/ 34 w 116"/>
                  <a:gd name="T31" fmla="*/ 2 h 71"/>
                  <a:gd name="T32" fmla="*/ 15 w 116"/>
                  <a:gd name="T33" fmla="*/ 0 h 71"/>
                  <a:gd name="T34" fmla="*/ 0 w 116"/>
                  <a:gd name="T35" fmla="*/ 10 h 71"/>
                  <a:gd name="T36" fmla="*/ 17 w 116"/>
                  <a:gd name="T37" fmla="*/ 2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6" h="71">
                    <a:moveTo>
                      <a:pt x="17" y="28"/>
                    </a:moveTo>
                    <a:lnTo>
                      <a:pt x="22" y="24"/>
                    </a:lnTo>
                    <a:lnTo>
                      <a:pt x="27" y="26"/>
                    </a:lnTo>
                    <a:lnTo>
                      <a:pt x="36" y="31"/>
                    </a:lnTo>
                    <a:lnTo>
                      <a:pt x="50" y="40"/>
                    </a:lnTo>
                    <a:lnTo>
                      <a:pt x="62" y="50"/>
                    </a:lnTo>
                    <a:lnTo>
                      <a:pt x="79" y="60"/>
                    </a:lnTo>
                    <a:lnTo>
                      <a:pt x="97" y="70"/>
                    </a:lnTo>
                    <a:lnTo>
                      <a:pt x="116" y="71"/>
                    </a:lnTo>
                    <a:lnTo>
                      <a:pt x="116" y="46"/>
                    </a:lnTo>
                    <a:lnTo>
                      <a:pt x="103" y="44"/>
                    </a:lnTo>
                    <a:lnTo>
                      <a:pt x="90" y="40"/>
                    </a:lnTo>
                    <a:lnTo>
                      <a:pt x="76" y="29"/>
                    </a:lnTo>
                    <a:lnTo>
                      <a:pt x="64" y="19"/>
                    </a:lnTo>
                    <a:lnTo>
                      <a:pt x="50" y="10"/>
                    </a:lnTo>
                    <a:lnTo>
                      <a:pt x="34" y="2"/>
                    </a:lnTo>
                    <a:lnTo>
                      <a:pt x="15" y="0"/>
                    </a:lnTo>
                    <a:lnTo>
                      <a:pt x="0" y="10"/>
                    </a:lnTo>
                    <a:lnTo>
                      <a:pt x="17" y="2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73" name="Freeform 581">
                <a:extLst>
                  <a:ext uri="{FF2B5EF4-FFF2-40B4-BE49-F238E27FC236}">
                    <a16:creationId xmlns:a16="http://schemas.microsoft.com/office/drawing/2014/main" id="{95DAA8C5-F6E4-ADC8-4024-6CC47A1CB76C}"/>
                  </a:ext>
                </a:extLst>
              </p:cNvPr>
              <p:cNvSpPr>
                <a:spLocks/>
              </p:cNvSpPr>
              <p:nvPr/>
            </p:nvSpPr>
            <p:spPr bwMode="auto">
              <a:xfrm>
                <a:off x="3262" y="3227"/>
                <a:ext cx="69" cy="64"/>
              </a:xfrm>
              <a:custGeom>
                <a:avLst/>
                <a:gdLst>
                  <a:gd name="T0" fmla="*/ 22 w 208"/>
                  <a:gd name="T1" fmla="*/ 192 h 192"/>
                  <a:gd name="T2" fmla="*/ 39 w 208"/>
                  <a:gd name="T3" fmla="*/ 164 h 192"/>
                  <a:gd name="T4" fmla="*/ 61 w 208"/>
                  <a:gd name="T5" fmla="*/ 143 h 192"/>
                  <a:gd name="T6" fmla="*/ 83 w 208"/>
                  <a:gd name="T7" fmla="*/ 121 h 192"/>
                  <a:gd name="T8" fmla="*/ 107 w 208"/>
                  <a:gd name="T9" fmla="*/ 100 h 192"/>
                  <a:gd name="T10" fmla="*/ 132 w 208"/>
                  <a:gd name="T11" fmla="*/ 80 h 192"/>
                  <a:gd name="T12" fmla="*/ 156 w 208"/>
                  <a:gd name="T13" fmla="*/ 61 h 192"/>
                  <a:gd name="T14" fmla="*/ 184 w 208"/>
                  <a:gd name="T15" fmla="*/ 40 h 192"/>
                  <a:gd name="T16" fmla="*/ 208 w 208"/>
                  <a:gd name="T17" fmla="*/ 17 h 192"/>
                  <a:gd name="T18" fmla="*/ 191 w 208"/>
                  <a:gd name="T19" fmla="*/ 0 h 192"/>
                  <a:gd name="T20" fmla="*/ 167 w 208"/>
                  <a:gd name="T21" fmla="*/ 22 h 192"/>
                  <a:gd name="T22" fmla="*/ 143 w 208"/>
                  <a:gd name="T23" fmla="*/ 43 h 192"/>
                  <a:gd name="T24" fmla="*/ 118 w 208"/>
                  <a:gd name="T25" fmla="*/ 63 h 192"/>
                  <a:gd name="T26" fmla="*/ 94 w 208"/>
                  <a:gd name="T27" fmla="*/ 83 h 192"/>
                  <a:gd name="T28" fmla="*/ 66 w 208"/>
                  <a:gd name="T29" fmla="*/ 104 h 192"/>
                  <a:gd name="T30" fmla="*/ 44 w 208"/>
                  <a:gd name="T31" fmla="*/ 126 h 192"/>
                  <a:gd name="T32" fmla="*/ 22 w 208"/>
                  <a:gd name="T33" fmla="*/ 150 h 192"/>
                  <a:gd name="T34" fmla="*/ 0 w 208"/>
                  <a:gd name="T35" fmla="*/ 178 h 192"/>
                  <a:gd name="T36" fmla="*/ 22 w 208"/>
                  <a:gd name="T3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192">
                    <a:moveTo>
                      <a:pt x="22" y="192"/>
                    </a:moveTo>
                    <a:lnTo>
                      <a:pt x="39" y="164"/>
                    </a:lnTo>
                    <a:lnTo>
                      <a:pt x="61" y="143"/>
                    </a:lnTo>
                    <a:lnTo>
                      <a:pt x="83" y="121"/>
                    </a:lnTo>
                    <a:lnTo>
                      <a:pt x="107" y="100"/>
                    </a:lnTo>
                    <a:lnTo>
                      <a:pt x="132" y="80"/>
                    </a:lnTo>
                    <a:lnTo>
                      <a:pt x="156" y="61"/>
                    </a:lnTo>
                    <a:lnTo>
                      <a:pt x="184" y="40"/>
                    </a:lnTo>
                    <a:lnTo>
                      <a:pt x="208" y="17"/>
                    </a:lnTo>
                    <a:lnTo>
                      <a:pt x="191" y="0"/>
                    </a:lnTo>
                    <a:lnTo>
                      <a:pt x="167" y="22"/>
                    </a:lnTo>
                    <a:lnTo>
                      <a:pt x="143" y="43"/>
                    </a:lnTo>
                    <a:lnTo>
                      <a:pt x="118" y="63"/>
                    </a:lnTo>
                    <a:lnTo>
                      <a:pt x="94" y="83"/>
                    </a:lnTo>
                    <a:lnTo>
                      <a:pt x="66" y="104"/>
                    </a:lnTo>
                    <a:lnTo>
                      <a:pt x="44" y="126"/>
                    </a:lnTo>
                    <a:lnTo>
                      <a:pt x="22" y="150"/>
                    </a:lnTo>
                    <a:lnTo>
                      <a:pt x="0" y="178"/>
                    </a:lnTo>
                    <a:lnTo>
                      <a:pt x="22" y="19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74" name="Freeform 582">
                <a:extLst>
                  <a:ext uri="{FF2B5EF4-FFF2-40B4-BE49-F238E27FC236}">
                    <a16:creationId xmlns:a16="http://schemas.microsoft.com/office/drawing/2014/main" id="{1719FA11-69F1-5466-0388-829AE6986D43}"/>
                  </a:ext>
                </a:extLst>
              </p:cNvPr>
              <p:cNvSpPr>
                <a:spLocks/>
              </p:cNvSpPr>
              <p:nvPr/>
            </p:nvSpPr>
            <p:spPr bwMode="auto">
              <a:xfrm>
                <a:off x="3258" y="3286"/>
                <a:ext cx="18" cy="41"/>
              </a:xfrm>
              <a:custGeom>
                <a:avLst/>
                <a:gdLst>
                  <a:gd name="T0" fmla="*/ 56 w 56"/>
                  <a:gd name="T1" fmla="*/ 109 h 123"/>
                  <a:gd name="T2" fmla="*/ 47 w 56"/>
                  <a:gd name="T3" fmla="*/ 96 h 123"/>
                  <a:gd name="T4" fmla="*/ 38 w 56"/>
                  <a:gd name="T5" fmla="*/ 83 h 123"/>
                  <a:gd name="T6" fmla="*/ 32 w 56"/>
                  <a:gd name="T7" fmla="*/ 70 h 123"/>
                  <a:gd name="T8" fmla="*/ 28 w 56"/>
                  <a:gd name="T9" fmla="*/ 56 h 123"/>
                  <a:gd name="T10" fmla="*/ 25 w 56"/>
                  <a:gd name="T11" fmla="*/ 44 h 123"/>
                  <a:gd name="T12" fmla="*/ 25 w 56"/>
                  <a:gd name="T13" fmla="*/ 34 h 123"/>
                  <a:gd name="T14" fmla="*/ 27 w 56"/>
                  <a:gd name="T15" fmla="*/ 25 h 123"/>
                  <a:gd name="T16" fmla="*/ 33 w 56"/>
                  <a:gd name="T17" fmla="*/ 15 h 123"/>
                  <a:gd name="T18" fmla="*/ 12 w 56"/>
                  <a:gd name="T19" fmla="*/ 0 h 123"/>
                  <a:gd name="T20" fmla="*/ 5 w 56"/>
                  <a:gd name="T21" fmla="*/ 15 h 123"/>
                  <a:gd name="T22" fmla="*/ 0 w 56"/>
                  <a:gd name="T23" fmla="*/ 31 h 123"/>
                  <a:gd name="T24" fmla="*/ 0 w 56"/>
                  <a:gd name="T25" fmla="*/ 48 h 123"/>
                  <a:gd name="T26" fmla="*/ 4 w 56"/>
                  <a:gd name="T27" fmla="*/ 63 h 123"/>
                  <a:gd name="T28" fmla="*/ 10 w 56"/>
                  <a:gd name="T29" fmla="*/ 80 h 123"/>
                  <a:gd name="T30" fmla="*/ 18 w 56"/>
                  <a:gd name="T31" fmla="*/ 94 h 123"/>
                  <a:gd name="T32" fmla="*/ 27 w 56"/>
                  <a:gd name="T33" fmla="*/ 109 h 123"/>
                  <a:gd name="T34" fmla="*/ 35 w 56"/>
                  <a:gd name="T35" fmla="*/ 123 h 123"/>
                  <a:gd name="T36" fmla="*/ 56 w 56"/>
                  <a:gd name="T37" fmla="*/ 10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23">
                    <a:moveTo>
                      <a:pt x="56" y="109"/>
                    </a:moveTo>
                    <a:lnTo>
                      <a:pt x="47" y="96"/>
                    </a:lnTo>
                    <a:lnTo>
                      <a:pt x="38" y="83"/>
                    </a:lnTo>
                    <a:lnTo>
                      <a:pt x="32" y="70"/>
                    </a:lnTo>
                    <a:lnTo>
                      <a:pt x="28" y="56"/>
                    </a:lnTo>
                    <a:lnTo>
                      <a:pt x="25" y="44"/>
                    </a:lnTo>
                    <a:lnTo>
                      <a:pt x="25" y="34"/>
                    </a:lnTo>
                    <a:lnTo>
                      <a:pt x="27" y="25"/>
                    </a:lnTo>
                    <a:lnTo>
                      <a:pt x="33" y="15"/>
                    </a:lnTo>
                    <a:lnTo>
                      <a:pt x="12" y="0"/>
                    </a:lnTo>
                    <a:lnTo>
                      <a:pt x="5" y="15"/>
                    </a:lnTo>
                    <a:lnTo>
                      <a:pt x="0" y="31"/>
                    </a:lnTo>
                    <a:lnTo>
                      <a:pt x="0" y="48"/>
                    </a:lnTo>
                    <a:lnTo>
                      <a:pt x="4" y="63"/>
                    </a:lnTo>
                    <a:lnTo>
                      <a:pt x="10" y="80"/>
                    </a:lnTo>
                    <a:lnTo>
                      <a:pt x="18" y="94"/>
                    </a:lnTo>
                    <a:lnTo>
                      <a:pt x="27" y="109"/>
                    </a:lnTo>
                    <a:lnTo>
                      <a:pt x="35" y="123"/>
                    </a:lnTo>
                    <a:lnTo>
                      <a:pt x="56" y="10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75" name="Freeform 583">
                <a:extLst>
                  <a:ext uri="{FF2B5EF4-FFF2-40B4-BE49-F238E27FC236}">
                    <a16:creationId xmlns:a16="http://schemas.microsoft.com/office/drawing/2014/main" id="{A76DAD37-1F54-A1EA-417F-7C3B1CCD3E99}"/>
                  </a:ext>
                </a:extLst>
              </p:cNvPr>
              <p:cNvSpPr>
                <a:spLocks/>
              </p:cNvSpPr>
              <p:nvPr/>
            </p:nvSpPr>
            <p:spPr bwMode="auto">
              <a:xfrm>
                <a:off x="3269" y="3323"/>
                <a:ext cx="69" cy="43"/>
              </a:xfrm>
              <a:custGeom>
                <a:avLst/>
                <a:gdLst>
                  <a:gd name="T0" fmla="*/ 207 w 207"/>
                  <a:gd name="T1" fmla="*/ 107 h 128"/>
                  <a:gd name="T2" fmla="*/ 181 w 207"/>
                  <a:gd name="T3" fmla="*/ 92 h 128"/>
                  <a:gd name="T4" fmla="*/ 157 w 207"/>
                  <a:gd name="T5" fmla="*/ 80 h 128"/>
                  <a:gd name="T6" fmla="*/ 130 w 207"/>
                  <a:gd name="T7" fmla="*/ 68 h 128"/>
                  <a:gd name="T8" fmla="*/ 103 w 207"/>
                  <a:gd name="T9" fmla="*/ 59 h 128"/>
                  <a:gd name="T10" fmla="*/ 81 w 207"/>
                  <a:gd name="T11" fmla="*/ 50 h 128"/>
                  <a:gd name="T12" fmla="*/ 59 w 207"/>
                  <a:gd name="T13" fmla="*/ 37 h 128"/>
                  <a:gd name="T14" fmla="*/ 38 w 207"/>
                  <a:gd name="T15" fmla="*/ 20 h 128"/>
                  <a:gd name="T16" fmla="*/ 21 w 207"/>
                  <a:gd name="T17" fmla="*/ 0 h 128"/>
                  <a:gd name="T18" fmla="*/ 0 w 207"/>
                  <a:gd name="T19" fmla="*/ 13 h 128"/>
                  <a:gd name="T20" fmla="*/ 21 w 207"/>
                  <a:gd name="T21" fmla="*/ 38 h 128"/>
                  <a:gd name="T22" fmla="*/ 45 w 207"/>
                  <a:gd name="T23" fmla="*/ 57 h 128"/>
                  <a:gd name="T24" fmla="*/ 70 w 207"/>
                  <a:gd name="T25" fmla="*/ 71 h 128"/>
                  <a:gd name="T26" fmla="*/ 96 w 207"/>
                  <a:gd name="T27" fmla="*/ 83 h 128"/>
                  <a:gd name="T28" fmla="*/ 123 w 207"/>
                  <a:gd name="T29" fmla="*/ 92 h 128"/>
                  <a:gd name="T30" fmla="*/ 147 w 207"/>
                  <a:gd name="T31" fmla="*/ 100 h 128"/>
                  <a:gd name="T32" fmla="*/ 171 w 207"/>
                  <a:gd name="T33" fmla="*/ 112 h 128"/>
                  <a:gd name="T34" fmla="*/ 193 w 207"/>
                  <a:gd name="T35" fmla="*/ 128 h 128"/>
                  <a:gd name="T36" fmla="*/ 207 w 207"/>
                  <a:gd name="T37" fmla="*/ 10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128">
                    <a:moveTo>
                      <a:pt x="207" y="107"/>
                    </a:moveTo>
                    <a:lnTo>
                      <a:pt x="181" y="92"/>
                    </a:lnTo>
                    <a:lnTo>
                      <a:pt x="157" y="80"/>
                    </a:lnTo>
                    <a:lnTo>
                      <a:pt x="130" y="68"/>
                    </a:lnTo>
                    <a:lnTo>
                      <a:pt x="103" y="59"/>
                    </a:lnTo>
                    <a:lnTo>
                      <a:pt x="81" y="50"/>
                    </a:lnTo>
                    <a:lnTo>
                      <a:pt x="59" y="37"/>
                    </a:lnTo>
                    <a:lnTo>
                      <a:pt x="38" y="20"/>
                    </a:lnTo>
                    <a:lnTo>
                      <a:pt x="21" y="0"/>
                    </a:lnTo>
                    <a:lnTo>
                      <a:pt x="0" y="13"/>
                    </a:lnTo>
                    <a:lnTo>
                      <a:pt x="21" y="38"/>
                    </a:lnTo>
                    <a:lnTo>
                      <a:pt x="45" y="57"/>
                    </a:lnTo>
                    <a:lnTo>
                      <a:pt x="70" y="71"/>
                    </a:lnTo>
                    <a:lnTo>
                      <a:pt x="96" y="83"/>
                    </a:lnTo>
                    <a:lnTo>
                      <a:pt x="123" y="92"/>
                    </a:lnTo>
                    <a:lnTo>
                      <a:pt x="147" y="100"/>
                    </a:lnTo>
                    <a:lnTo>
                      <a:pt x="171" y="112"/>
                    </a:lnTo>
                    <a:lnTo>
                      <a:pt x="193" y="128"/>
                    </a:lnTo>
                    <a:lnTo>
                      <a:pt x="207" y="10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76" name="Freeform 584">
                <a:extLst>
                  <a:ext uri="{FF2B5EF4-FFF2-40B4-BE49-F238E27FC236}">
                    <a16:creationId xmlns:a16="http://schemas.microsoft.com/office/drawing/2014/main" id="{4B852C0D-85B1-B7FE-B80E-F637BE1C38C7}"/>
                  </a:ext>
                </a:extLst>
              </p:cNvPr>
              <p:cNvSpPr>
                <a:spLocks/>
              </p:cNvSpPr>
              <p:nvPr/>
            </p:nvSpPr>
            <p:spPr bwMode="auto">
              <a:xfrm>
                <a:off x="3334" y="3356"/>
                <a:ext cx="14" cy="10"/>
              </a:xfrm>
              <a:custGeom>
                <a:avLst/>
                <a:gdLst>
                  <a:gd name="T0" fmla="*/ 19 w 43"/>
                  <a:gd name="T1" fmla="*/ 0 h 29"/>
                  <a:gd name="T2" fmla="*/ 17 w 43"/>
                  <a:gd name="T3" fmla="*/ 0 h 29"/>
                  <a:gd name="T4" fmla="*/ 13 w 43"/>
                  <a:gd name="T5" fmla="*/ 3 h 29"/>
                  <a:gd name="T6" fmla="*/ 8 w 43"/>
                  <a:gd name="T7" fmla="*/ 5 h 29"/>
                  <a:gd name="T8" fmla="*/ 13 w 43"/>
                  <a:gd name="T9" fmla="*/ 6 h 29"/>
                  <a:gd name="T10" fmla="*/ 0 w 43"/>
                  <a:gd name="T11" fmla="*/ 27 h 29"/>
                  <a:gd name="T12" fmla="*/ 15 w 43"/>
                  <a:gd name="T13" fmla="*/ 29 h 29"/>
                  <a:gd name="T14" fmla="*/ 27 w 43"/>
                  <a:gd name="T15" fmla="*/ 24 h 29"/>
                  <a:gd name="T16" fmla="*/ 38 w 43"/>
                  <a:gd name="T17" fmla="*/ 13 h 29"/>
                  <a:gd name="T18" fmla="*/ 43 w 43"/>
                  <a:gd name="T19" fmla="*/ 0 h 29"/>
                  <a:gd name="T20" fmla="*/ 19 w 43"/>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9">
                    <a:moveTo>
                      <a:pt x="19" y="0"/>
                    </a:moveTo>
                    <a:lnTo>
                      <a:pt x="17" y="0"/>
                    </a:lnTo>
                    <a:lnTo>
                      <a:pt x="13" y="3"/>
                    </a:lnTo>
                    <a:lnTo>
                      <a:pt x="8" y="5"/>
                    </a:lnTo>
                    <a:lnTo>
                      <a:pt x="13" y="6"/>
                    </a:lnTo>
                    <a:lnTo>
                      <a:pt x="0" y="27"/>
                    </a:lnTo>
                    <a:lnTo>
                      <a:pt x="15" y="29"/>
                    </a:lnTo>
                    <a:lnTo>
                      <a:pt x="27" y="24"/>
                    </a:lnTo>
                    <a:lnTo>
                      <a:pt x="38" y="13"/>
                    </a:lnTo>
                    <a:lnTo>
                      <a:pt x="43" y="0"/>
                    </a:lnTo>
                    <a:lnTo>
                      <a:pt x="19"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77" name="Freeform 585">
                <a:extLst>
                  <a:ext uri="{FF2B5EF4-FFF2-40B4-BE49-F238E27FC236}">
                    <a16:creationId xmlns:a16="http://schemas.microsoft.com/office/drawing/2014/main" id="{888C7C63-9199-1F27-B3EA-D25FA248109C}"/>
                  </a:ext>
                </a:extLst>
              </p:cNvPr>
              <p:cNvSpPr>
                <a:spLocks/>
              </p:cNvSpPr>
              <p:nvPr/>
            </p:nvSpPr>
            <p:spPr bwMode="auto">
              <a:xfrm>
                <a:off x="3340" y="3285"/>
                <a:ext cx="36" cy="71"/>
              </a:xfrm>
              <a:custGeom>
                <a:avLst/>
                <a:gdLst>
                  <a:gd name="T0" fmla="*/ 85 w 109"/>
                  <a:gd name="T1" fmla="*/ 0 h 213"/>
                  <a:gd name="T2" fmla="*/ 85 w 109"/>
                  <a:gd name="T3" fmla="*/ 1 h 213"/>
                  <a:gd name="T4" fmla="*/ 76 w 109"/>
                  <a:gd name="T5" fmla="*/ 26 h 213"/>
                  <a:gd name="T6" fmla="*/ 63 w 109"/>
                  <a:gd name="T7" fmla="*/ 52 h 213"/>
                  <a:gd name="T8" fmla="*/ 49 w 109"/>
                  <a:gd name="T9" fmla="*/ 76 h 213"/>
                  <a:gd name="T10" fmla="*/ 37 w 109"/>
                  <a:gd name="T11" fmla="*/ 100 h 213"/>
                  <a:gd name="T12" fmla="*/ 23 w 109"/>
                  <a:gd name="T13" fmla="*/ 126 h 213"/>
                  <a:gd name="T14" fmla="*/ 10 w 109"/>
                  <a:gd name="T15" fmla="*/ 154 h 213"/>
                  <a:gd name="T16" fmla="*/ 3 w 109"/>
                  <a:gd name="T17" fmla="*/ 182 h 213"/>
                  <a:gd name="T18" fmla="*/ 0 w 109"/>
                  <a:gd name="T19" fmla="*/ 213 h 213"/>
                  <a:gd name="T20" fmla="*/ 25 w 109"/>
                  <a:gd name="T21" fmla="*/ 213 h 213"/>
                  <a:gd name="T22" fmla="*/ 28 w 109"/>
                  <a:gd name="T23" fmla="*/ 185 h 213"/>
                  <a:gd name="T24" fmla="*/ 35 w 109"/>
                  <a:gd name="T25" fmla="*/ 161 h 213"/>
                  <a:gd name="T26" fmla="*/ 44 w 109"/>
                  <a:gd name="T27" fmla="*/ 136 h 213"/>
                  <a:gd name="T28" fmla="*/ 58 w 109"/>
                  <a:gd name="T29" fmla="*/ 110 h 213"/>
                  <a:gd name="T30" fmla="*/ 69 w 109"/>
                  <a:gd name="T31" fmla="*/ 86 h 213"/>
                  <a:gd name="T32" fmla="*/ 83 w 109"/>
                  <a:gd name="T33" fmla="*/ 62 h 213"/>
                  <a:gd name="T34" fmla="*/ 97 w 109"/>
                  <a:gd name="T35" fmla="*/ 37 h 213"/>
                  <a:gd name="T36" fmla="*/ 109 w 109"/>
                  <a:gd name="T37" fmla="*/ 8 h 213"/>
                  <a:gd name="T38" fmla="*/ 109 w 109"/>
                  <a:gd name="T39" fmla="*/ 10 h 213"/>
                  <a:gd name="T40" fmla="*/ 85 w 109"/>
                  <a:gd name="T41"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213">
                    <a:moveTo>
                      <a:pt x="85" y="0"/>
                    </a:moveTo>
                    <a:lnTo>
                      <a:pt x="85" y="1"/>
                    </a:lnTo>
                    <a:lnTo>
                      <a:pt x="76" y="26"/>
                    </a:lnTo>
                    <a:lnTo>
                      <a:pt x="63" y="52"/>
                    </a:lnTo>
                    <a:lnTo>
                      <a:pt x="49" y="76"/>
                    </a:lnTo>
                    <a:lnTo>
                      <a:pt x="37" y="100"/>
                    </a:lnTo>
                    <a:lnTo>
                      <a:pt x="23" y="126"/>
                    </a:lnTo>
                    <a:lnTo>
                      <a:pt x="10" y="154"/>
                    </a:lnTo>
                    <a:lnTo>
                      <a:pt x="3" y="182"/>
                    </a:lnTo>
                    <a:lnTo>
                      <a:pt x="0" y="213"/>
                    </a:lnTo>
                    <a:lnTo>
                      <a:pt x="25" y="213"/>
                    </a:lnTo>
                    <a:lnTo>
                      <a:pt x="28" y="185"/>
                    </a:lnTo>
                    <a:lnTo>
                      <a:pt x="35" y="161"/>
                    </a:lnTo>
                    <a:lnTo>
                      <a:pt x="44" y="136"/>
                    </a:lnTo>
                    <a:lnTo>
                      <a:pt x="58" y="110"/>
                    </a:lnTo>
                    <a:lnTo>
                      <a:pt x="69" y="86"/>
                    </a:lnTo>
                    <a:lnTo>
                      <a:pt x="83" y="62"/>
                    </a:lnTo>
                    <a:lnTo>
                      <a:pt x="97" y="37"/>
                    </a:lnTo>
                    <a:lnTo>
                      <a:pt x="109" y="8"/>
                    </a:lnTo>
                    <a:lnTo>
                      <a:pt x="109" y="10"/>
                    </a:lnTo>
                    <a:lnTo>
                      <a:pt x="85"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78" name="Freeform 586">
                <a:extLst>
                  <a:ext uri="{FF2B5EF4-FFF2-40B4-BE49-F238E27FC236}">
                    <a16:creationId xmlns:a16="http://schemas.microsoft.com/office/drawing/2014/main" id="{1EB85372-B991-9F4C-67AC-DEBD2046B26A}"/>
                  </a:ext>
                </a:extLst>
              </p:cNvPr>
              <p:cNvSpPr>
                <a:spLocks/>
              </p:cNvSpPr>
              <p:nvPr/>
            </p:nvSpPr>
            <p:spPr bwMode="auto">
              <a:xfrm>
                <a:off x="3360" y="3239"/>
                <a:ext cx="18" cy="50"/>
              </a:xfrm>
              <a:custGeom>
                <a:avLst/>
                <a:gdLst>
                  <a:gd name="T0" fmla="*/ 12 w 53"/>
                  <a:gd name="T1" fmla="*/ 25 h 149"/>
                  <a:gd name="T2" fmla="*/ 0 w 53"/>
                  <a:gd name="T3" fmla="*/ 13 h 149"/>
                  <a:gd name="T4" fmla="*/ 2 w 53"/>
                  <a:gd name="T5" fmla="*/ 32 h 149"/>
                  <a:gd name="T6" fmla="*/ 5 w 53"/>
                  <a:gd name="T7" fmla="*/ 51 h 149"/>
                  <a:gd name="T8" fmla="*/ 14 w 53"/>
                  <a:gd name="T9" fmla="*/ 68 h 149"/>
                  <a:gd name="T10" fmla="*/ 20 w 53"/>
                  <a:gd name="T11" fmla="*/ 84 h 149"/>
                  <a:gd name="T12" fmla="*/ 25 w 53"/>
                  <a:gd name="T13" fmla="*/ 98 h 149"/>
                  <a:gd name="T14" fmla="*/ 29 w 53"/>
                  <a:gd name="T15" fmla="*/ 111 h 149"/>
                  <a:gd name="T16" fmla="*/ 29 w 53"/>
                  <a:gd name="T17" fmla="*/ 125 h 149"/>
                  <a:gd name="T18" fmla="*/ 25 w 53"/>
                  <a:gd name="T19" fmla="*/ 139 h 149"/>
                  <a:gd name="T20" fmla="*/ 49 w 53"/>
                  <a:gd name="T21" fmla="*/ 149 h 149"/>
                  <a:gd name="T22" fmla="*/ 53 w 53"/>
                  <a:gd name="T23" fmla="*/ 129 h 149"/>
                  <a:gd name="T24" fmla="*/ 53 w 53"/>
                  <a:gd name="T25" fmla="*/ 108 h 149"/>
                  <a:gd name="T26" fmla="*/ 49 w 53"/>
                  <a:gd name="T27" fmla="*/ 91 h 149"/>
                  <a:gd name="T28" fmla="*/ 41 w 53"/>
                  <a:gd name="T29" fmla="*/ 74 h 149"/>
                  <a:gd name="T30" fmla="*/ 34 w 53"/>
                  <a:gd name="T31" fmla="*/ 58 h 149"/>
                  <a:gd name="T32" fmla="*/ 29 w 53"/>
                  <a:gd name="T33" fmla="*/ 44 h 149"/>
                  <a:gd name="T34" fmla="*/ 25 w 53"/>
                  <a:gd name="T35" fmla="*/ 29 h 149"/>
                  <a:gd name="T36" fmla="*/ 24 w 53"/>
                  <a:gd name="T37" fmla="*/ 13 h 149"/>
                  <a:gd name="T38" fmla="*/ 12 w 53"/>
                  <a:gd name="T39" fmla="*/ 0 h 149"/>
                  <a:gd name="T40" fmla="*/ 24 w 53"/>
                  <a:gd name="T41" fmla="*/ 13 h 149"/>
                  <a:gd name="T42" fmla="*/ 24 w 53"/>
                  <a:gd name="T43" fmla="*/ 0 h 149"/>
                  <a:gd name="T44" fmla="*/ 12 w 53"/>
                  <a:gd name="T45" fmla="*/ 0 h 149"/>
                  <a:gd name="T46" fmla="*/ 12 w 53"/>
                  <a:gd name="T47" fmla="*/ 2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49">
                    <a:moveTo>
                      <a:pt x="12" y="25"/>
                    </a:moveTo>
                    <a:lnTo>
                      <a:pt x="0" y="13"/>
                    </a:lnTo>
                    <a:lnTo>
                      <a:pt x="2" y="32"/>
                    </a:lnTo>
                    <a:lnTo>
                      <a:pt x="5" y="51"/>
                    </a:lnTo>
                    <a:lnTo>
                      <a:pt x="14" y="68"/>
                    </a:lnTo>
                    <a:lnTo>
                      <a:pt x="20" y="84"/>
                    </a:lnTo>
                    <a:lnTo>
                      <a:pt x="25" y="98"/>
                    </a:lnTo>
                    <a:lnTo>
                      <a:pt x="29" y="111"/>
                    </a:lnTo>
                    <a:lnTo>
                      <a:pt x="29" y="125"/>
                    </a:lnTo>
                    <a:lnTo>
                      <a:pt x="25" y="139"/>
                    </a:lnTo>
                    <a:lnTo>
                      <a:pt x="49" y="149"/>
                    </a:lnTo>
                    <a:lnTo>
                      <a:pt x="53" y="129"/>
                    </a:lnTo>
                    <a:lnTo>
                      <a:pt x="53" y="108"/>
                    </a:lnTo>
                    <a:lnTo>
                      <a:pt x="49" y="91"/>
                    </a:lnTo>
                    <a:lnTo>
                      <a:pt x="41" y="74"/>
                    </a:lnTo>
                    <a:lnTo>
                      <a:pt x="34" y="58"/>
                    </a:lnTo>
                    <a:lnTo>
                      <a:pt x="29" y="44"/>
                    </a:lnTo>
                    <a:lnTo>
                      <a:pt x="25" y="29"/>
                    </a:lnTo>
                    <a:lnTo>
                      <a:pt x="24" y="13"/>
                    </a:lnTo>
                    <a:lnTo>
                      <a:pt x="12" y="0"/>
                    </a:lnTo>
                    <a:lnTo>
                      <a:pt x="24" y="13"/>
                    </a:lnTo>
                    <a:lnTo>
                      <a:pt x="24" y="0"/>
                    </a:lnTo>
                    <a:lnTo>
                      <a:pt x="12" y="0"/>
                    </a:lnTo>
                    <a:lnTo>
                      <a:pt x="12" y="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79" name="Freeform 587">
                <a:extLst>
                  <a:ext uri="{FF2B5EF4-FFF2-40B4-BE49-F238E27FC236}">
                    <a16:creationId xmlns:a16="http://schemas.microsoft.com/office/drawing/2014/main" id="{41863444-9665-5BF1-4000-6881589F72F9}"/>
                  </a:ext>
                </a:extLst>
              </p:cNvPr>
              <p:cNvSpPr>
                <a:spLocks/>
              </p:cNvSpPr>
              <p:nvPr/>
            </p:nvSpPr>
            <p:spPr bwMode="auto">
              <a:xfrm>
                <a:off x="3445" y="3216"/>
                <a:ext cx="50" cy="21"/>
              </a:xfrm>
              <a:custGeom>
                <a:avLst/>
                <a:gdLst>
                  <a:gd name="T0" fmla="*/ 10 w 152"/>
                  <a:gd name="T1" fmla="*/ 32 h 63"/>
                  <a:gd name="T2" fmla="*/ 29 w 152"/>
                  <a:gd name="T3" fmla="*/ 27 h 63"/>
                  <a:gd name="T4" fmla="*/ 44 w 152"/>
                  <a:gd name="T5" fmla="*/ 24 h 63"/>
                  <a:gd name="T6" fmla="*/ 60 w 152"/>
                  <a:gd name="T7" fmla="*/ 24 h 63"/>
                  <a:gd name="T8" fmla="*/ 75 w 152"/>
                  <a:gd name="T9" fmla="*/ 27 h 63"/>
                  <a:gd name="T10" fmla="*/ 90 w 152"/>
                  <a:gd name="T11" fmla="*/ 32 h 63"/>
                  <a:gd name="T12" fmla="*/ 104 w 152"/>
                  <a:gd name="T13" fmla="*/ 41 h 63"/>
                  <a:gd name="T14" fmla="*/ 119 w 152"/>
                  <a:gd name="T15" fmla="*/ 51 h 63"/>
                  <a:gd name="T16" fmla="*/ 134 w 152"/>
                  <a:gd name="T17" fmla="*/ 63 h 63"/>
                  <a:gd name="T18" fmla="*/ 152 w 152"/>
                  <a:gd name="T19" fmla="*/ 46 h 63"/>
                  <a:gd name="T20" fmla="*/ 133 w 152"/>
                  <a:gd name="T21" fmla="*/ 31 h 63"/>
                  <a:gd name="T22" fmla="*/ 117 w 152"/>
                  <a:gd name="T23" fmla="*/ 20 h 63"/>
                  <a:gd name="T24" fmla="*/ 100 w 152"/>
                  <a:gd name="T25" fmla="*/ 12 h 63"/>
                  <a:gd name="T26" fmla="*/ 81 w 152"/>
                  <a:gd name="T27" fmla="*/ 3 h 63"/>
                  <a:gd name="T28" fmla="*/ 63 w 152"/>
                  <a:gd name="T29" fmla="*/ 0 h 63"/>
                  <a:gd name="T30" fmla="*/ 41 w 152"/>
                  <a:gd name="T31" fmla="*/ 0 h 63"/>
                  <a:gd name="T32" fmla="*/ 22 w 152"/>
                  <a:gd name="T33" fmla="*/ 3 h 63"/>
                  <a:gd name="T34" fmla="*/ 0 w 152"/>
                  <a:gd name="T35" fmla="*/ 12 h 63"/>
                  <a:gd name="T36" fmla="*/ 10 w 152"/>
                  <a:gd name="T37"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63">
                    <a:moveTo>
                      <a:pt x="10" y="32"/>
                    </a:moveTo>
                    <a:lnTo>
                      <a:pt x="29" y="27"/>
                    </a:lnTo>
                    <a:lnTo>
                      <a:pt x="44" y="24"/>
                    </a:lnTo>
                    <a:lnTo>
                      <a:pt x="60" y="24"/>
                    </a:lnTo>
                    <a:lnTo>
                      <a:pt x="75" y="27"/>
                    </a:lnTo>
                    <a:lnTo>
                      <a:pt x="90" y="32"/>
                    </a:lnTo>
                    <a:lnTo>
                      <a:pt x="104" y="41"/>
                    </a:lnTo>
                    <a:lnTo>
                      <a:pt x="119" y="51"/>
                    </a:lnTo>
                    <a:lnTo>
                      <a:pt x="134" y="63"/>
                    </a:lnTo>
                    <a:lnTo>
                      <a:pt x="152" y="46"/>
                    </a:lnTo>
                    <a:lnTo>
                      <a:pt x="133" y="31"/>
                    </a:lnTo>
                    <a:lnTo>
                      <a:pt x="117" y="20"/>
                    </a:lnTo>
                    <a:lnTo>
                      <a:pt x="100" y="12"/>
                    </a:lnTo>
                    <a:lnTo>
                      <a:pt x="81" y="3"/>
                    </a:lnTo>
                    <a:lnTo>
                      <a:pt x="63" y="0"/>
                    </a:lnTo>
                    <a:lnTo>
                      <a:pt x="41" y="0"/>
                    </a:lnTo>
                    <a:lnTo>
                      <a:pt x="22" y="3"/>
                    </a:lnTo>
                    <a:lnTo>
                      <a:pt x="0" y="12"/>
                    </a:lnTo>
                    <a:lnTo>
                      <a:pt x="10" y="3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80" name="Freeform 588">
                <a:extLst>
                  <a:ext uri="{FF2B5EF4-FFF2-40B4-BE49-F238E27FC236}">
                    <a16:creationId xmlns:a16="http://schemas.microsoft.com/office/drawing/2014/main" id="{8A10AFDC-3AE2-DA18-9F82-7061D5421E10}"/>
                  </a:ext>
                </a:extLst>
              </p:cNvPr>
              <p:cNvSpPr>
                <a:spLocks/>
              </p:cNvSpPr>
              <p:nvPr/>
            </p:nvSpPr>
            <p:spPr bwMode="auto">
              <a:xfrm>
                <a:off x="3390" y="3220"/>
                <a:ext cx="58" cy="41"/>
              </a:xfrm>
              <a:custGeom>
                <a:avLst/>
                <a:gdLst>
                  <a:gd name="T0" fmla="*/ 11 w 173"/>
                  <a:gd name="T1" fmla="*/ 125 h 125"/>
                  <a:gd name="T2" fmla="*/ 11 w 173"/>
                  <a:gd name="T3" fmla="*/ 123 h 125"/>
                  <a:gd name="T4" fmla="*/ 33 w 173"/>
                  <a:gd name="T5" fmla="*/ 113 h 125"/>
                  <a:gd name="T6" fmla="*/ 55 w 173"/>
                  <a:gd name="T7" fmla="*/ 101 h 125"/>
                  <a:gd name="T8" fmla="*/ 76 w 173"/>
                  <a:gd name="T9" fmla="*/ 87 h 125"/>
                  <a:gd name="T10" fmla="*/ 95 w 173"/>
                  <a:gd name="T11" fmla="*/ 71 h 125"/>
                  <a:gd name="T12" fmla="*/ 114 w 173"/>
                  <a:gd name="T13" fmla="*/ 57 h 125"/>
                  <a:gd name="T14" fmla="*/ 133 w 173"/>
                  <a:gd name="T15" fmla="*/ 43 h 125"/>
                  <a:gd name="T16" fmla="*/ 152 w 173"/>
                  <a:gd name="T17" fmla="*/ 31 h 125"/>
                  <a:gd name="T18" fmla="*/ 173 w 173"/>
                  <a:gd name="T19" fmla="*/ 21 h 125"/>
                  <a:gd name="T20" fmla="*/ 162 w 173"/>
                  <a:gd name="T21" fmla="*/ 0 h 125"/>
                  <a:gd name="T22" fmla="*/ 142 w 173"/>
                  <a:gd name="T23" fmla="*/ 11 h 125"/>
                  <a:gd name="T24" fmla="*/ 120 w 173"/>
                  <a:gd name="T25" fmla="*/ 22 h 125"/>
                  <a:gd name="T26" fmla="*/ 100 w 173"/>
                  <a:gd name="T27" fmla="*/ 36 h 125"/>
                  <a:gd name="T28" fmla="*/ 81 w 173"/>
                  <a:gd name="T29" fmla="*/ 50 h 125"/>
                  <a:gd name="T30" fmla="*/ 62 w 173"/>
                  <a:gd name="T31" fmla="*/ 65 h 125"/>
                  <a:gd name="T32" fmla="*/ 42 w 173"/>
                  <a:gd name="T33" fmla="*/ 79 h 125"/>
                  <a:gd name="T34" fmla="*/ 23 w 173"/>
                  <a:gd name="T35" fmla="*/ 92 h 125"/>
                  <a:gd name="T36" fmla="*/ 0 w 173"/>
                  <a:gd name="T37" fmla="*/ 102 h 125"/>
                  <a:gd name="T38" fmla="*/ 0 w 173"/>
                  <a:gd name="T39" fmla="*/ 101 h 125"/>
                  <a:gd name="T40" fmla="*/ 11 w 173"/>
                  <a:gd name="T4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125">
                    <a:moveTo>
                      <a:pt x="11" y="125"/>
                    </a:moveTo>
                    <a:lnTo>
                      <a:pt x="11" y="123"/>
                    </a:lnTo>
                    <a:lnTo>
                      <a:pt x="33" y="113"/>
                    </a:lnTo>
                    <a:lnTo>
                      <a:pt x="55" y="101"/>
                    </a:lnTo>
                    <a:lnTo>
                      <a:pt x="76" y="87"/>
                    </a:lnTo>
                    <a:lnTo>
                      <a:pt x="95" y="71"/>
                    </a:lnTo>
                    <a:lnTo>
                      <a:pt x="114" y="57"/>
                    </a:lnTo>
                    <a:lnTo>
                      <a:pt x="133" y="43"/>
                    </a:lnTo>
                    <a:lnTo>
                      <a:pt x="152" y="31"/>
                    </a:lnTo>
                    <a:lnTo>
                      <a:pt x="173" y="21"/>
                    </a:lnTo>
                    <a:lnTo>
                      <a:pt x="162" y="0"/>
                    </a:lnTo>
                    <a:lnTo>
                      <a:pt x="142" y="11"/>
                    </a:lnTo>
                    <a:lnTo>
                      <a:pt x="120" y="22"/>
                    </a:lnTo>
                    <a:lnTo>
                      <a:pt x="100" y="36"/>
                    </a:lnTo>
                    <a:lnTo>
                      <a:pt x="81" y="50"/>
                    </a:lnTo>
                    <a:lnTo>
                      <a:pt x="62" y="65"/>
                    </a:lnTo>
                    <a:lnTo>
                      <a:pt x="42" y="79"/>
                    </a:lnTo>
                    <a:lnTo>
                      <a:pt x="23" y="92"/>
                    </a:lnTo>
                    <a:lnTo>
                      <a:pt x="0" y="102"/>
                    </a:lnTo>
                    <a:lnTo>
                      <a:pt x="0" y="101"/>
                    </a:lnTo>
                    <a:lnTo>
                      <a:pt x="11" y="1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81" name="Freeform 589">
                <a:extLst>
                  <a:ext uri="{FF2B5EF4-FFF2-40B4-BE49-F238E27FC236}">
                    <a16:creationId xmlns:a16="http://schemas.microsoft.com/office/drawing/2014/main" id="{6ED8DADC-CD74-2C3E-78F5-FEE3C61AEFB7}"/>
                  </a:ext>
                </a:extLst>
              </p:cNvPr>
              <p:cNvSpPr>
                <a:spLocks/>
              </p:cNvSpPr>
              <p:nvPr/>
            </p:nvSpPr>
            <p:spPr bwMode="auto">
              <a:xfrm>
                <a:off x="3377" y="3253"/>
                <a:ext cx="17" cy="44"/>
              </a:xfrm>
              <a:custGeom>
                <a:avLst/>
                <a:gdLst>
                  <a:gd name="T0" fmla="*/ 38 w 52"/>
                  <a:gd name="T1" fmla="*/ 117 h 131"/>
                  <a:gd name="T2" fmla="*/ 33 w 52"/>
                  <a:gd name="T3" fmla="*/ 106 h 131"/>
                  <a:gd name="T4" fmla="*/ 30 w 52"/>
                  <a:gd name="T5" fmla="*/ 94 h 131"/>
                  <a:gd name="T6" fmla="*/ 25 w 52"/>
                  <a:gd name="T7" fmla="*/ 81 h 131"/>
                  <a:gd name="T8" fmla="*/ 24 w 52"/>
                  <a:gd name="T9" fmla="*/ 65 h 131"/>
                  <a:gd name="T10" fmla="*/ 27 w 52"/>
                  <a:gd name="T11" fmla="*/ 51 h 131"/>
                  <a:gd name="T12" fmla="*/ 31 w 52"/>
                  <a:gd name="T13" fmla="*/ 39 h 131"/>
                  <a:gd name="T14" fmla="*/ 40 w 52"/>
                  <a:gd name="T15" fmla="*/ 29 h 131"/>
                  <a:gd name="T16" fmla="*/ 52 w 52"/>
                  <a:gd name="T17" fmla="*/ 24 h 131"/>
                  <a:gd name="T18" fmla="*/ 42 w 52"/>
                  <a:gd name="T19" fmla="*/ 0 h 131"/>
                  <a:gd name="T20" fmla="*/ 22 w 52"/>
                  <a:gd name="T21" fmla="*/ 12 h 131"/>
                  <a:gd name="T22" fmla="*/ 10 w 52"/>
                  <a:gd name="T23" fmla="*/ 29 h 131"/>
                  <a:gd name="T24" fmla="*/ 3 w 52"/>
                  <a:gd name="T25" fmla="*/ 44 h 131"/>
                  <a:gd name="T26" fmla="*/ 0 w 52"/>
                  <a:gd name="T27" fmla="*/ 65 h 131"/>
                  <a:gd name="T28" fmla="*/ 2 w 52"/>
                  <a:gd name="T29" fmla="*/ 84 h 131"/>
                  <a:gd name="T30" fmla="*/ 5 w 52"/>
                  <a:gd name="T31" fmla="*/ 101 h 131"/>
                  <a:gd name="T32" fmla="*/ 8 w 52"/>
                  <a:gd name="T33" fmla="*/ 117 h 131"/>
                  <a:gd name="T34" fmla="*/ 17 w 52"/>
                  <a:gd name="T35" fmla="*/ 131 h 131"/>
                  <a:gd name="T36" fmla="*/ 38 w 52"/>
                  <a:gd name="T37" fmla="*/ 11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31">
                    <a:moveTo>
                      <a:pt x="38" y="117"/>
                    </a:moveTo>
                    <a:lnTo>
                      <a:pt x="33" y="106"/>
                    </a:lnTo>
                    <a:lnTo>
                      <a:pt x="30" y="94"/>
                    </a:lnTo>
                    <a:lnTo>
                      <a:pt x="25" y="81"/>
                    </a:lnTo>
                    <a:lnTo>
                      <a:pt x="24" y="65"/>
                    </a:lnTo>
                    <a:lnTo>
                      <a:pt x="27" y="51"/>
                    </a:lnTo>
                    <a:lnTo>
                      <a:pt x="31" y="39"/>
                    </a:lnTo>
                    <a:lnTo>
                      <a:pt x="40" y="29"/>
                    </a:lnTo>
                    <a:lnTo>
                      <a:pt x="52" y="24"/>
                    </a:lnTo>
                    <a:lnTo>
                      <a:pt x="42" y="0"/>
                    </a:lnTo>
                    <a:lnTo>
                      <a:pt x="22" y="12"/>
                    </a:lnTo>
                    <a:lnTo>
                      <a:pt x="10" y="29"/>
                    </a:lnTo>
                    <a:lnTo>
                      <a:pt x="3" y="44"/>
                    </a:lnTo>
                    <a:lnTo>
                      <a:pt x="0" y="65"/>
                    </a:lnTo>
                    <a:lnTo>
                      <a:pt x="2" y="84"/>
                    </a:lnTo>
                    <a:lnTo>
                      <a:pt x="5" y="101"/>
                    </a:lnTo>
                    <a:lnTo>
                      <a:pt x="8" y="117"/>
                    </a:lnTo>
                    <a:lnTo>
                      <a:pt x="17" y="131"/>
                    </a:lnTo>
                    <a:lnTo>
                      <a:pt x="38" y="1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82" name="Freeform 590">
                <a:extLst>
                  <a:ext uri="{FF2B5EF4-FFF2-40B4-BE49-F238E27FC236}">
                    <a16:creationId xmlns:a16="http://schemas.microsoft.com/office/drawing/2014/main" id="{2849C23B-5AFF-7024-91A9-25C7CAD24BBD}"/>
                  </a:ext>
                </a:extLst>
              </p:cNvPr>
              <p:cNvSpPr>
                <a:spLocks/>
              </p:cNvSpPr>
              <p:nvPr/>
            </p:nvSpPr>
            <p:spPr bwMode="auto">
              <a:xfrm>
                <a:off x="3382" y="3292"/>
                <a:ext cx="87" cy="48"/>
              </a:xfrm>
              <a:custGeom>
                <a:avLst/>
                <a:gdLst>
                  <a:gd name="T0" fmla="*/ 261 w 261"/>
                  <a:gd name="T1" fmla="*/ 118 h 143"/>
                  <a:gd name="T2" fmla="*/ 225 w 261"/>
                  <a:gd name="T3" fmla="*/ 110 h 143"/>
                  <a:gd name="T4" fmla="*/ 189 w 261"/>
                  <a:gd name="T5" fmla="*/ 101 h 143"/>
                  <a:gd name="T6" fmla="*/ 155 w 261"/>
                  <a:gd name="T7" fmla="*/ 91 h 143"/>
                  <a:gd name="T8" fmla="*/ 123 w 261"/>
                  <a:gd name="T9" fmla="*/ 79 h 143"/>
                  <a:gd name="T10" fmla="*/ 91 w 261"/>
                  <a:gd name="T11" fmla="*/ 65 h 143"/>
                  <a:gd name="T12" fmla="*/ 65 w 261"/>
                  <a:gd name="T13" fmla="*/ 46 h 143"/>
                  <a:gd name="T14" fmla="*/ 41 w 261"/>
                  <a:gd name="T15" fmla="*/ 26 h 143"/>
                  <a:gd name="T16" fmla="*/ 22 w 261"/>
                  <a:gd name="T17" fmla="*/ 0 h 143"/>
                  <a:gd name="T18" fmla="*/ 0 w 261"/>
                  <a:gd name="T19" fmla="*/ 14 h 143"/>
                  <a:gd name="T20" fmla="*/ 24 w 261"/>
                  <a:gd name="T21" fmla="*/ 43 h 143"/>
                  <a:gd name="T22" fmla="*/ 51 w 261"/>
                  <a:gd name="T23" fmla="*/ 67 h 143"/>
                  <a:gd name="T24" fmla="*/ 80 w 261"/>
                  <a:gd name="T25" fmla="*/ 86 h 143"/>
                  <a:gd name="T26" fmla="*/ 113 w 261"/>
                  <a:gd name="T27" fmla="*/ 99 h 143"/>
                  <a:gd name="T28" fmla="*/ 148 w 261"/>
                  <a:gd name="T29" fmla="*/ 115 h 143"/>
                  <a:gd name="T30" fmla="*/ 182 w 261"/>
                  <a:gd name="T31" fmla="*/ 126 h 143"/>
                  <a:gd name="T32" fmla="*/ 219 w 261"/>
                  <a:gd name="T33" fmla="*/ 135 h 143"/>
                  <a:gd name="T34" fmla="*/ 253 w 261"/>
                  <a:gd name="T35" fmla="*/ 143 h 143"/>
                  <a:gd name="T36" fmla="*/ 261 w 261"/>
                  <a:gd name="T37" fmla="*/ 1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1" h="143">
                    <a:moveTo>
                      <a:pt x="261" y="118"/>
                    </a:moveTo>
                    <a:lnTo>
                      <a:pt x="225" y="110"/>
                    </a:lnTo>
                    <a:lnTo>
                      <a:pt x="189" y="101"/>
                    </a:lnTo>
                    <a:lnTo>
                      <a:pt x="155" y="91"/>
                    </a:lnTo>
                    <a:lnTo>
                      <a:pt x="123" y="79"/>
                    </a:lnTo>
                    <a:lnTo>
                      <a:pt x="91" y="65"/>
                    </a:lnTo>
                    <a:lnTo>
                      <a:pt x="65" y="46"/>
                    </a:lnTo>
                    <a:lnTo>
                      <a:pt x="41" y="26"/>
                    </a:lnTo>
                    <a:lnTo>
                      <a:pt x="22" y="0"/>
                    </a:lnTo>
                    <a:lnTo>
                      <a:pt x="0" y="14"/>
                    </a:lnTo>
                    <a:lnTo>
                      <a:pt x="24" y="43"/>
                    </a:lnTo>
                    <a:lnTo>
                      <a:pt x="51" y="67"/>
                    </a:lnTo>
                    <a:lnTo>
                      <a:pt x="80" y="86"/>
                    </a:lnTo>
                    <a:lnTo>
                      <a:pt x="113" y="99"/>
                    </a:lnTo>
                    <a:lnTo>
                      <a:pt x="148" y="115"/>
                    </a:lnTo>
                    <a:lnTo>
                      <a:pt x="182" y="126"/>
                    </a:lnTo>
                    <a:lnTo>
                      <a:pt x="219" y="135"/>
                    </a:lnTo>
                    <a:lnTo>
                      <a:pt x="253" y="143"/>
                    </a:lnTo>
                    <a:lnTo>
                      <a:pt x="261" y="11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83" name="Freeform 591">
                <a:extLst>
                  <a:ext uri="{FF2B5EF4-FFF2-40B4-BE49-F238E27FC236}">
                    <a16:creationId xmlns:a16="http://schemas.microsoft.com/office/drawing/2014/main" id="{34199B5D-71ED-8985-C98F-32A0E2BA6A40}"/>
                  </a:ext>
                </a:extLst>
              </p:cNvPr>
              <p:cNvSpPr>
                <a:spLocks/>
              </p:cNvSpPr>
              <p:nvPr/>
            </p:nvSpPr>
            <p:spPr bwMode="auto">
              <a:xfrm>
                <a:off x="3467" y="3320"/>
                <a:ext cx="22" cy="20"/>
              </a:xfrm>
              <a:custGeom>
                <a:avLst/>
                <a:gdLst>
                  <a:gd name="T0" fmla="*/ 44 w 67"/>
                  <a:gd name="T1" fmla="*/ 2 h 61"/>
                  <a:gd name="T2" fmla="*/ 45 w 67"/>
                  <a:gd name="T3" fmla="*/ 0 h 61"/>
                  <a:gd name="T4" fmla="*/ 42 w 67"/>
                  <a:gd name="T5" fmla="*/ 7 h 61"/>
                  <a:gd name="T6" fmla="*/ 37 w 67"/>
                  <a:gd name="T7" fmla="*/ 14 h 61"/>
                  <a:gd name="T8" fmla="*/ 32 w 67"/>
                  <a:gd name="T9" fmla="*/ 23 h 61"/>
                  <a:gd name="T10" fmla="*/ 27 w 67"/>
                  <a:gd name="T11" fmla="*/ 28 h 61"/>
                  <a:gd name="T12" fmla="*/ 21 w 67"/>
                  <a:gd name="T13" fmla="*/ 31 h 61"/>
                  <a:gd name="T14" fmla="*/ 15 w 67"/>
                  <a:gd name="T15" fmla="*/ 37 h 61"/>
                  <a:gd name="T16" fmla="*/ 11 w 67"/>
                  <a:gd name="T17" fmla="*/ 37 h 61"/>
                  <a:gd name="T18" fmla="*/ 8 w 67"/>
                  <a:gd name="T19" fmla="*/ 37 h 61"/>
                  <a:gd name="T20" fmla="*/ 0 w 67"/>
                  <a:gd name="T21" fmla="*/ 61 h 61"/>
                  <a:gd name="T22" fmla="*/ 15 w 67"/>
                  <a:gd name="T23" fmla="*/ 61 h 61"/>
                  <a:gd name="T24" fmla="*/ 25 w 67"/>
                  <a:gd name="T25" fmla="*/ 58 h 61"/>
                  <a:gd name="T26" fmla="*/ 35 w 67"/>
                  <a:gd name="T27" fmla="*/ 53 h 61"/>
                  <a:gd name="T28" fmla="*/ 44 w 67"/>
                  <a:gd name="T29" fmla="*/ 45 h 61"/>
                  <a:gd name="T30" fmla="*/ 52 w 67"/>
                  <a:gd name="T31" fmla="*/ 37 h 61"/>
                  <a:gd name="T32" fmla="*/ 57 w 67"/>
                  <a:gd name="T33" fmla="*/ 28 h 61"/>
                  <a:gd name="T34" fmla="*/ 63 w 67"/>
                  <a:gd name="T35" fmla="*/ 17 h 61"/>
                  <a:gd name="T36" fmla="*/ 66 w 67"/>
                  <a:gd name="T37" fmla="*/ 11 h 61"/>
                  <a:gd name="T38" fmla="*/ 67 w 67"/>
                  <a:gd name="T39" fmla="*/ 9 h 61"/>
                  <a:gd name="T40" fmla="*/ 44 w 67"/>
                  <a:gd name="T41" fmla="*/ 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1">
                    <a:moveTo>
                      <a:pt x="44" y="2"/>
                    </a:moveTo>
                    <a:lnTo>
                      <a:pt x="45" y="0"/>
                    </a:lnTo>
                    <a:lnTo>
                      <a:pt x="42" y="7"/>
                    </a:lnTo>
                    <a:lnTo>
                      <a:pt x="37" y="14"/>
                    </a:lnTo>
                    <a:lnTo>
                      <a:pt x="32" y="23"/>
                    </a:lnTo>
                    <a:lnTo>
                      <a:pt x="27" y="28"/>
                    </a:lnTo>
                    <a:lnTo>
                      <a:pt x="21" y="31"/>
                    </a:lnTo>
                    <a:lnTo>
                      <a:pt x="15" y="37"/>
                    </a:lnTo>
                    <a:lnTo>
                      <a:pt x="11" y="37"/>
                    </a:lnTo>
                    <a:lnTo>
                      <a:pt x="8" y="37"/>
                    </a:lnTo>
                    <a:lnTo>
                      <a:pt x="0" y="61"/>
                    </a:lnTo>
                    <a:lnTo>
                      <a:pt x="15" y="61"/>
                    </a:lnTo>
                    <a:lnTo>
                      <a:pt x="25" y="58"/>
                    </a:lnTo>
                    <a:lnTo>
                      <a:pt x="35" y="53"/>
                    </a:lnTo>
                    <a:lnTo>
                      <a:pt x="44" y="45"/>
                    </a:lnTo>
                    <a:lnTo>
                      <a:pt x="52" y="37"/>
                    </a:lnTo>
                    <a:lnTo>
                      <a:pt x="57" y="28"/>
                    </a:lnTo>
                    <a:lnTo>
                      <a:pt x="63" y="17"/>
                    </a:lnTo>
                    <a:lnTo>
                      <a:pt x="66" y="11"/>
                    </a:lnTo>
                    <a:lnTo>
                      <a:pt x="67" y="9"/>
                    </a:lnTo>
                    <a:lnTo>
                      <a:pt x="44" y="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84" name="Freeform 592">
                <a:extLst>
                  <a:ext uri="{FF2B5EF4-FFF2-40B4-BE49-F238E27FC236}">
                    <a16:creationId xmlns:a16="http://schemas.microsoft.com/office/drawing/2014/main" id="{84ABE3A4-727D-C6C3-E0E7-B1E6286CAABF}"/>
                  </a:ext>
                </a:extLst>
              </p:cNvPr>
              <p:cNvSpPr>
                <a:spLocks/>
              </p:cNvSpPr>
              <p:nvPr/>
            </p:nvSpPr>
            <p:spPr bwMode="auto">
              <a:xfrm>
                <a:off x="3481" y="3248"/>
                <a:ext cx="26" cy="75"/>
              </a:xfrm>
              <a:custGeom>
                <a:avLst/>
                <a:gdLst>
                  <a:gd name="T0" fmla="*/ 79 w 79"/>
                  <a:gd name="T1" fmla="*/ 0 h 225"/>
                  <a:gd name="T2" fmla="*/ 55 w 79"/>
                  <a:gd name="T3" fmla="*/ 0 h 225"/>
                  <a:gd name="T4" fmla="*/ 55 w 79"/>
                  <a:gd name="T5" fmla="*/ 29 h 225"/>
                  <a:gd name="T6" fmla="*/ 51 w 79"/>
                  <a:gd name="T7" fmla="*/ 56 h 225"/>
                  <a:gd name="T8" fmla="*/ 46 w 79"/>
                  <a:gd name="T9" fmla="*/ 84 h 225"/>
                  <a:gd name="T10" fmla="*/ 39 w 79"/>
                  <a:gd name="T11" fmla="*/ 109 h 225"/>
                  <a:gd name="T12" fmla="*/ 30 w 79"/>
                  <a:gd name="T13" fmla="*/ 136 h 225"/>
                  <a:gd name="T14" fmla="*/ 20 w 79"/>
                  <a:gd name="T15" fmla="*/ 164 h 225"/>
                  <a:gd name="T16" fmla="*/ 10 w 79"/>
                  <a:gd name="T17" fmla="*/ 191 h 225"/>
                  <a:gd name="T18" fmla="*/ 0 w 79"/>
                  <a:gd name="T19" fmla="*/ 218 h 225"/>
                  <a:gd name="T20" fmla="*/ 23 w 79"/>
                  <a:gd name="T21" fmla="*/ 225 h 225"/>
                  <a:gd name="T22" fmla="*/ 34 w 79"/>
                  <a:gd name="T23" fmla="*/ 198 h 225"/>
                  <a:gd name="T24" fmla="*/ 44 w 79"/>
                  <a:gd name="T25" fmla="*/ 171 h 225"/>
                  <a:gd name="T26" fmla="*/ 55 w 79"/>
                  <a:gd name="T27" fmla="*/ 143 h 225"/>
                  <a:gd name="T28" fmla="*/ 63 w 79"/>
                  <a:gd name="T29" fmla="*/ 116 h 225"/>
                  <a:gd name="T30" fmla="*/ 70 w 79"/>
                  <a:gd name="T31" fmla="*/ 87 h 225"/>
                  <a:gd name="T32" fmla="*/ 75 w 79"/>
                  <a:gd name="T33" fmla="*/ 60 h 225"/>
                  <a:gd name="T34" fmla="*/ 79 w 79"/>
                  <a:gd name="T35" fmla="*/ 29 h 225"/>
                  <a:gd name="T36" fmla="*/ 79 w 79"/>
                  <a:gd name="T37" fmla="*/ 0 h 225"/>
                  <a:gd name="T38" fmla="*/ 55 w 79"/>
                  <a:gd name="T39" fmla="*/ 0 h 225"/>
                  <a:gd name="T40" fmla="*/ 79 w 79"/>
                  <a:gd name="T41"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225">
                    <a:moveTo>
                      <a:pt x="79" y="0"/>
                    </a:moveTo>
                    <a:lnTo>
                      <a:pt x="55" y="0"/>
                    </a:lnTo>
                    <a:lnTo>
                      <a:pt x="55" y="29"/>
                    </a:lnTo>
                    <a:lnTo>
                      <a:pt x="51" y="56"/>
                    </a:lnTo>
                    <a:lnTo>
                      <a:pt x="46" y="84"/>
                    </a:lnTo>
                    <a:lnTo>
                      <a:pt x="39" y="109"/>
                    </a:lnTo>
                    <a:lnTo>
                      <a:pt x="30" y="136"/>
                    </a:lnTo>
                    <a:lnTo>
                      <a:pt x="20" y="164"/>
                    </a:lnTo>
                    <a:lnTo>
                      <a:pt x="10" y="191"/>
                    </a:lnTo>
                    <a:lnTo>
                      <a:pt x="0" y="218"/>
                    </a:lnTo>
                    <a:lnTo>
                      <a:pt x="23" y="225"/>
                    </a:lnTo>
                    <a:lnTo>
                      <a:pt x="34" y="198"/>
                    </a:lnTo>
                    <a:lnTo>
                      <a:pt x="44" y="171"/>
                    </a:lnTo>
                    <a:lnTo>
                      <a:pt x="55" y="143"/>
                    </a:lnTo>
                    <a:lnTo>
                      <a:pt x="63" y="116"/>
                    </a:lnTo>
                    <a:lnTo>
                      <a:pt x="70" y="87"/>
                    </a:lnTo>
                    <a:lnTo>
                      <a:pt x="75" y="60"/>
                    </a:lnTo>
                    <a:lnTo>
                      <a:pt x="79" y="29"/>
                    </a:lnTo>
                    <a:lnTo>
                      <a:pt x="79" y="0"/>
                    </a:lnTo>
                    <a:lnTo>
                      <a:pt x="55" y="0"/>
                    </a:lnTo>
                    <a:lnTo>
                      <a:pt x="79"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85" name="Freeform 593">
                <a:extLst>
                  <a:ext uri="{FF2B5EF4-FFF2-40B4-BE49-F238E27FC236}">
                    <a16:creationId xmlns:a16="http://schemas.microsoft.com/office/drawing/2014/main" id="{3B9A6F29-A1E7-185A-0977-D2A6D6751160}"/>
                  </a:ext>
                </a:extLst>
              </p:cNvPr>
              <p:cNvSpPr>
                <a:spLocks/>
              </p:cNvSpPr>
              <p:nvPr/>
            </p:nvSpPr>
            <p:spPr bwMode="auto">
              <a:xfrm>
                <a:off x="3491" y="3230"/>
                <a:ext cx="16" cy="22"/>
              </a:xfrm>
              <a:custGeom>
                <a:avLst/>
                <a:gdLst>
                  <a:gd name="T0" fmla="*/ 7 w 48"/>
                  <a:gd name="T1" fmla="*/ 24 h 64"/>
                  <a:gd name="T2" fmla="*/ 11 w 48"/>
                  <a:gd name="T3" fmla="*/ 24 h 64"/>
                  <a:gd name="T4" fmla="*/ 12 w 48"/>
                  <a:gd name="T5" fmla="*/ 25 h 64"/>
                  <a:gd name="T6" fmla="*/ 16 w 48"/>
                  <a:gd name="T7" fmla="*/ 31 h 64"/>
                  <a:gd name="T8" fmla="*/ 19 w 48"/>
                  <a:gd name="T9" fmla="*/ 39 h 64"/>
                  <a:gd name="T10" fmla="*/ 21 w 48"/>
                  <a:gd name="T11" fmla="*/ 47 h 64"/>
                  <a:gd name="T12" fmla="*/ 22 w 48"/>
                  <a:gd name="T13" fmla="*/ 59 h 64"/>
                  <a:gd name="T14" fmla="*/ 45 w 48"/>
                  <a:gd name="T15" fmla="*/ 64 h 64"/>
                  <a:gd name="T16" fmla="*/ 48 w 48"/>
                  <a:gd name="T17" fmla="*/ 52 h 64"/>
                  <a:gd name="T18" fmla="*/ 24 w 48"/>
                  <a:gd name="T19" fmla="*/ 52 h 64"/>
                  <a:gd name="T20" fmla="*/ 27 w 48"/>
                  <a:gd name="T21" fmla="*/ 46 h 64"/>
                  <a:gd name="T22" fmla="*/ 46 w 48"/>
                  <a:gd name="T23" fmla="*/ 47 h 64"/>
                  <a:gd name="T24" fmla="*/ 45 w 48"/>
                  <a:gd name="T25" fmla="*/ 44 h 64"/>
                  <a:gd name="T26" fmla="*/ 43 w 48"/>
                  <a:gd name="T27" fmla="*/ 32 h 64"/>
                  <a:gd name="T28" fmla="*/ 36 w 48"/>
                  <a:gd name="T29" fmla="*/ 20 h 64"/>
                  <a:gd name="T30" fmla="*/ 29 w 48"/>
                  <a:gd name="T31" fmla="*/ 8 h 64"/>
                  <a:gd name="T32" fmla="*/ 17 w 48"/>
                  <a:gd name="T33" fmla="*/ 0 h 64"/>
                  <a:gd name="T34" fmla="*/ 0 w 48"/>
                  <a:gd name="T35" fmla="*/ 0 h 64"/>
                  <a:gd name="T36" fmla="*/ 7 w 48"/>
                  <a:gd name="T37" fmla="*/ 2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64">
                    <a:moveTo>
                      <a:pt x="7" y="24"/>
                    </a:moveTo>
                    <a:lnTo>
                      <a:pt x="11" y="24"/>
                    </a:lnTo>
                    <a:lnTo>
                      <a:pt x="12" y="25"/>
                    </a:lnTo>
                    <a:lnTo>
                      <a:pt x="16" y="31"/>
                    </a:lnTo>
                    <a:lnTo>
                      <a:pt x="19" y="39"/>
                    </a:lnTo>
                    <a:lnTo>
                      <a:pt x="21" y="47"/>
                    </a:lnTo>
                    <a:lnTo>
                      <a:pt x="22" y="59"/>
                    </a:lnTo>
                    <a:lnTo>
                      <a:pt x="45" y="64"/>
                    </a:lnTo>
                    <a:lnTo>
                      <a:pt x="48" y="52"/>
                    </a:lnTo>
                    <a:lnTo>
                      <a:pt x="24" y="52"/>
                    </a:lnTo>
                    <a:lnTo>
                      <a:pt x="27" y="46"/>
                    </a:lnTo>
                    <a:lnTo>
                      <a:pt x="46" y="47"/>
                    </a:lnTo>
                    <a:lnTo>
                      <a:pt x="45" y="44"/>
                    </a:lnTo>
                    <a:lnTo>
                      <a:pt x="43" y="32"/>
                    </a:lnTo>
                    <a:lnTo>
                      <a:pt x="36" y="20"/>
                    </a:lnTo>
                    <a:lnTo>
                      <a:pt x="29" y="8"/>
                    </a:lnTo>
                    <a:lnTo>
                      <a:pt x="17" y="0"/>
                    </a:lnTo>
                    <a:lnTo>
                      <a:pt x="0" y="0"/>
                    </a:lnTo>
                    <a:lnTo>
                      <a:pt x="7"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86" name="Freeform 594">
                <a:extLst>
                  <a:ext uri="{FF2B5EF4-FFF2-40B4-BE49-F238E27FC236}">
                    <a16:creationId xmlns:a16="http://schemas.microsoft.com/office/drawing/2014/main" id="{BB14F200-C2B5-A99C-81F1-CA7CD8C20945}"/>
                  </a:ext>
                </a:extLst>
              </p:cNvPr>
              <p:cNvSpPr>
                <a:spLocks/>
              </p:cNvSpPr>
              <p:nvPr/>
            </p:nvSpPr>
            <p:spPr bwMode="auto">
              <a:xfrm>
                <a:off x="3360" y="3319"/>
                <a:ext cx="86" cy="80"/>
              </a:xfrm>
              <a:custGeom>
                <a:avLst/>
                <a:gdLst>
                  <a:gd name="T0" fmla="*/ 247 w 260"/>
                  <a:gd name="T1" fmla="*/ 68 h 240"/>
                  <a:gd name="T2" fmla="*/ 223 w 260"/>
                  <a:gd name="T3" fmla="*/ 52 h 240"/>
                  <a:gd name="T4" fmla="*/ 200 w 260"/>
                  <a:gd name="T5" fmla="*/ 39 h 240"/>
                  <a:gd name="T6" fmla="*/ 175 w 260"/>
                  <a:gd name="T7" fmla="*/ 24 h 240"/>
                  <a:gd name="T8" fmla="*/ 151 w 260"/>
                  <a:gd name="T9" fmla="*/ 12 h 240"/>
                  <a:gd name="T10" fmla="*/ 127 w 260"/>
                  <a:gd name="T11" fmla="*/ 3 h 240"/>
                  <a:gd name="T12" fmla="*/ 103 w 260"/>
                  <a:gd name="T13" fmla="*/ 0 h 240"/>
                  <a:gd name="T14" fmla="*/ 78 w 260"/>
                  <a:gd name="T15" fmla="*/ 3 h 240"/>
                  <a:gd name="T16" fmla="*/ 56 w 260"/>
                  <a:gd name="T17" fmla="*/ 15 h 240"/>
                  <a:gd name="T18" fmla="*/ 41 w 260"/>
                  <a:gd name="T19" fmla="*/ 29 h 240"/>
                  <a:gd name="T20" fmla="*/ 27 w 260"/>
                  <a:gd name="T21" fmla="*/ 47 h 240"/>
                  <a:gd name="T22" fmla="*/ 15 w 260"/>
                  <a:gd name="T23" fmla="*/ 66 h 240"/>
                  <a:gd name="T24" fmla="*/ 6 w 260"/>
                  <a:gd name="T25" fmla="*/ 89 h 240"/>
                  <a:gd name="T26" fmla="*/ 1 w 260"/>
                  <a:gd name="T27" fmla="*/ 109 h 240"/>
                  <a:gd name="T28" fmla="*/ 0 w 260"/>
                  <a:gd name="T29" fmla="*/ 131 h 240"/>
                  <a:gd name="T30" fmla="*/ 5 w 260"/>
                  <a:gd name="T31" fmla="*/ 152 h 240"/>
                  <a:gd name="T32" fmla="*/ 13 w 260"/>
                  <a:gd name="T33" fmla="*/ 172 h 240"/>
                  <a:gd name="T34" fmla="*/ 32 w 260"/>
                  <a:gd name="T35" fmla="*/ 192 h 240"/>
                  <a:gd name="T36" fmla="*/ 54 w 260"/>
                  <a:gd name="T37" fmla="*/ 211 h 240"/>
                  <a:gd name="T38" fmla="*/ 83 w 260"/>
                  <a:gd name="T39" fmla="*/ 227 h 240"/>
                  <a:gd name="T40" fmla="*/ 110 w 260"/>
                  <a:gd name="T41" fmla="*/ 235 h 240"/>
                  <a:gd name="T42" fmla="*/ 140 w 260"/>
                  <a:gd name="T43" fmla="*/ 240 h 240"/>
                  <a:gd name="T44" fmla="*/ 168 w 260"/>
                  <a:gd name="T45" fmla="*/ 240 h 240"/>
                  <a:gd name="T46" fmla="*/ 198 w 260"/>
                  <a:gd name="T47" fmla="*/ 233 h 240"/>
                  <a:gd name="T48" fmla="*/ 225 w 260"/>
                  <a:gd name="T49" fmla="*/ 218 h 240"/>
                  <a:gd name="T50" fmla="*/ 230 w 260"/>
                  <a:gd name="T51" fmla="*/ 213 h 240"/>
                  <a:gd name="T52" fmla="*/ 233 w 260"/>
                  <a:gd name="T53" fmla="*/ 206 h 240"/>
                  <a:gd name="T54" fmla="*/ 235 w 260"/>
                  <a:gd name="T55" fmla="*/ 196 h 240"/>
                  <a:gd name="T56" fmla="*/ 236 w 260"/>
                  <a:gd name="T57" fmla="*/ 185 h 240"/>
                  <a:gd name="T58" fmla="*/ 238 w 260"/>
                  <a:gd name="T59" fmla="*/ 174 h 240"/>
                  <a:gd name="T60" fmla="*/ 240 w 260"/>
                  <a:gd name="T61" fmla="*/ 160 h 240"/>
                  <a:gd name="T62" fmla="*/ 240 w 260"/>
                  <a:gd name="T63" fmla="*/ 148 h 240"/>
                  <a:gd name="T64" fmla="*/ 242 w 260"/>
                  <a:gd name="T65" fmla="*/ 138 h 240"/>
                  <a:gd name="T66" fmla="*/ 245 w 260"/>
                  <a:gd name="T67" fmla="*/ 130 h 240"/>
                  <a:gd name="T68" fmla="*/ 249 w 260"/>
                  <a:gd name="T69" fmla="*/ 121 h 240"/>
                  <a:gd name="T70" fmla="*/ 254 w 260"/>
                  <a:gd name="T71" fmla="*/ 111 h 240"/>
                  <a:gd name="T72" fmla="*/ 257 w 260"/>
                  <a:gd name="T73" fmla="*/ 100 h 240"/>
                  <a:gd name="T74" fmla="*/ 260 w 260"/>
                  <a:gd name="T75" fmla="*/ 92 h 240"/>
                  <a:gd name="T76" fmla="*/ 260 w 260"/>
                  <a:gd name="T77" fmla="*/ 83 h 240"/>
                  <a:gd name="T78" fmla="*/ 255 w 260"/>
                  <a:gd name="T79" fmla="*/ 75 h 240"/>
                  <a:gd name="T80" fmla="*/ 247 w 260"/>
                  <a:gd name="T81" fmla="*/ 6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0" h="240">
                    <a:moveTo>
                      <a:pt x="247" y="68"/>
                    </a:moveTo>
                    <a:lnTo>
                      <a:pt x="223" y="52"/>
                    </a:lnTo>
                    <a:lnTo>
                      <a:pt x="200" y="39"/>
                    </a:lnTo>
                    <a:lnTo>
                      <a:pt x="175" y="24"/>
                    </a:lnTo>
                    <a:lnTo>
                      <a:pt x="151" y="12"/>
                    </a:lnTo>
                    <a:lnTo>
                      <a:pt x="127" y="3"/>
                    </a:lnTo>
                    <a:lnTo>
                      <a:pt x="103" y="0"/>
                    </a:lnTo>
                    <a:lnTo>
                      <a:pt x="78" y="3"/>
                    </a:lnTo>
                    <a:lnTo>
                      <a:pt x="56" y="15"/>
                    </a:lnTo>
                    <a:lnTo>
                      <a:pt x="41" y="29"/>
                    </a:lnTo>
                    <a:lnTo>
                      <a:pt x="27" y="47"/>
                    </a:lnTo>
                    <a:lnTo>
                      <a:pt x="15" y="66"/>
                    </a:lnTo>
                    <a:lnTo>
                      <a:pt x="6" y="89"/>
                    </a:lnTo>
                    <a:lnTo>
                      <a:pt x="1" y="109"/>
                    </a:lnTo>
                    <a:lnTo>
                      <a:pt x="0" y="131"/>
                    </a:lnTo>
                    <a:lnTo>
                      <a:pt x="5" y="152"/>
                    </a:lnTo>
                    <a:lnTo>
                      <a:pt x="13" y="172"/>
                    </a:lnTo>
                    <a:lnTo>
                      <a:pt x="32" y="192"/>
                    </a:lnTo>
                    <a:lnTo>
                      <a:pt x="54" y="211"/>
                    </a:lnTo>
                    <a:lnTo>
                      <a:pt x="83" y="227"/>
                    </a:lnTo>
                    <a:lnTo>
                      <a:pt x="110" y="235"/>
                    </a:lnTo>
                    <a:lnTo>
                      <a:pt x="140" y="240"/>
                    </a:lnTo>
                    <a:lnTo>
                      <a:pt x="168" y="240"/>
                    </a:lnTo>
                    <a:lnTo>
                      <a:pt x="198" y="233"/>
                    </a:lnTo>
                    <a:lnTo>
                      <a:pt x="225" y="218"/>
                    </a:lnTo>
                    <a:lnTo>
                      <a:pt x="230" y="213"/>
                    </a:lnTo>
                    <a:lnTo>
                      <a:pt x="233" y="206"/>
                    </a:lnTo>
                    <a:lnTo>
                      <a:pt x="235" y="196"/>
                    </a:lnTo>
                    <a:lnTo>
                      <a:pt x="236" y="185"/>
                    </a:lnTo>
                    <a:lnTo>
                      <a:pt x="238" y="174"/>
                    </a:lnTo>
                    <a:lnTo>
                      <a:pt x="240" y="160"/>
                    </a:lnTo>
                    <a:lnTo>
                      <a:pt x="240" y="148"/>
                    </a:lnTo>
                    <a:lnTo>
                      <a:pt x="242" y="138"/>
                    </a:lnTo>
                    <a:lnTo>
                      <a:pt x="245" y="130"/>
                    </a:lnTo>
                    <a:lnTo>
                      <a:pt x="249" y="121"/>
                    </a:lnTo>
                    <a:lnTo>
                      <a:pt x="254" y="111"/>
                    </a:lnTo>
                    <a:lnTo>
                      <a:pt x="257" y="100"/>
                    </a:lnTo>
                    <a:lnTo>
                      <a:pt x="260" y="92"/>
                    </a:lnTo>
                    <a:lnTo>
                      <a:pt x="260" y="83"/>
                    </a:lnTo>
                    <a:lnTo>
                      <a:pt x="255" y="75"/>
                    </a:lnTo>
                    <a:lnTo>
                      <a:pt x="247" y="68"/>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87" name="Freeform 595">
                <a:extLst>
                  <a:ext uri="{FF2B5EF4-FFF2-40B4-BE49-F238E27FC236}">
                    <a16:creationId xmlns:a16="http://schemas.microsoft.com/office/drawing/2014/main" id="{5EA9567B-F969-8024-3E92-DB808E8E9AAA}"/>
                  </a:ext>
                </a:extLst>
              </p:cNvPr>
              <p:cNvSpPr>
                <a:spLocks/>
              </p:cNvSpPr>
              <p:nvPr/>
            </p:nvSpPr>
            <p:spPr bwMode="auto">
              <a:xfrm>
                <a:off x="3376" y="3316"/>
                <a:ext cx="68" cy="30"/>
              </a:xfrm>
              <a:custGeom>
                <a:avLst/>
                <a:gdLst>
                  <a:gd name="T0" fmla="*/ 13 w 204"/>
                  <a:gd name="T1" fmla="*/ 37 h 90"/>
                  <a:gd name="T2" fmla="*/ 33 w 204"/>
                  <a:gd name="T3" fmla="*/ 27 h 90"/>
                  <a:gd name="T4" fmla="*/ 54 w 204"/>
                  <a:gd name="T5" fmla="*/ 24 h 90"/>
                  <a:gd name="T6" fmla="*/ 75 w 204"/>
                  <a:gd name="T7" fmla="*/ 27 h 90"/>
                  <a:gd name="T8" fmla="*/ 97 w 204"/>
                  <a:gd name="T9" fmla="*/ 34 h 90"/>
                  <a:gd name="T10" fmla="*/ 121 w 204"/>
                  <a:gd name="T11" fmla="*/ 46 h 90"/>
                  <a:gd name="T12" fmla="*/ 143 w 204"/>
                  <a:gd name="T13" fmla="*/ 61 h 90"/>
                  <a:gd name="T14" fmla="*/ 167 w 204"/>
                  <a:gd name="T15" fmla="*/ 74 h 90"/>
                  <a:gd name="T16" fmla="*/ 191 w 204"/>
                  <a:gd name="T17" fmla="*/ 90 h 90"/>
                  <a:gd name="T18" fmla="*/ 204 w 204"/>
                  <a:gd name="T19" fmla="*/ 69 h 90"/>
                  <a:gd name="T20" fmla="*/ 180 w 204"/>
                  <a:gd name="T21" fmla="*/ 54 h 90"/>
                  <a:gd name="T22" fmla="*/ 158 w 204"/>
                  <a:gd name="T23" fmla="*/ 39 h 90"/>
                  <a:gd name="T24" fmla="*/ 131 w 204"/>
                  <a:gd name="T25" fmla="*/ 25 h 90"/>
                  <a:gd name="T26" fmla="*/ 107 w 204"/>
                  <a:gd name="T27" fmla="*/ 13 h 90"/>
                  <a:gd name="T28" fmla="*/ 81 w 204"/>
                  <a:gd name="T29" fmla="*/ 3 h 90"/>
                  <a:gd name="T30" fmla="*/ 54 w 204"/>
                  <a:gd name="T31" fmla="*/ 0 h 90"/>
                  <a:gd name="T32" fmla="*/ 26 w 204"/>
                  <a:gd name="T33" fmla="*/ 3 h 90"/>
                  <a:gd name="T34" fmla="*/ 0 w 204"/>
                  <a:gd name="T35" fmla="*/ 17 h 90"/>
                  <a:gd name="T36" fmla="*/ 13 w 204"/>
                  <a:gd name="T37" fmla="*/ 3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90">
                    <a:moveTo>
                      <a:pt x="13" y="37"/>
                    </a:moveTo>
                    <a:lnTo>
                      <a:pt x="33" y="27"/>
                    </a:lnTo>
                    <a:lnTo>
                      <a:pt x="54" y="24"/>
                    </a:lnTo>
                    <a:lnTo>
                      <a:pt x="75" y="27"/>
                    </a:lnTo>
                    <a:lnTo>
                      <a:pt x="97" y="34"/>
                    </a:lnTo>
                    <a:lnTo>
                      <a:pt x="121" y="46"/>
                    </a:lnTo>
                    <a:lnTo>
                      <a:pt x="143" y="61"/>
                    </a:lnTo>
                    <a:lnTo>
                      <a:pt x="167" y="74"/>
                    </a:lnTo>
                    <a:lnTo>
                      <a:pt x="191" y="90"/>
                    </a:lnTo>
                    <a:lnTo>
                      <a:pt x="204" y="69"/>
                    </a:lnTo>
                    <a:lnTo>
                      <a:pt x="180" y="54"/>
                    </a:lnTo>
                    <a:lnTo>
                      <a:pt x="158" y="39"/>
                    </a:lnTo>
                    <a:lnTo>
                      <a:pt x="131" y="25"/>
                    </a:lnTo>
                    <a:lnTo>
                      <a:pt x="107" y="13"/>
                    </a:lnTo>
                    <a:lnTo>
                      <a:pt x="81" y="3"/>
                    </a:lnTo>
                    <a:lnTo>
                      <a:pt x="54" y="0"/>
                    </a:lnTo>
                    <a:lnTo>
                      <a:pt x="26" y="3"/>
                    </a:lnTo>
                    <a:lnTo>
                      <a:pt x="0" y="17"/>
                    </a:lnTo>
                    <a:lnTo>
                      <a:pt x="13" y="3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88" name="Freeform 596">
                <a:extLst>
                  <a:ext uri="{FF2B5EF4-FFF2-40B4-BE49-F238E27FC236}">
                    <a16:creationId xmlns:a16="http://schemas.microsoft.com/office/drawing/2014/main" id="{D7B7C24D-D7D8-4CD7-4971-305E90E89DE2}"/>
                  </a:ext>
                </a:extLst>
              </p:cNvPr>
              <p:cNvSpPr>
                <a:spLocks/>
              </p:cNvSpPr>
              <p:nvPr/>
            </p:nvSpPr>
            <p:spPr bwMode="auto">
              <a:xfrm>
                <a:off x="3355" y="3321"/>
                <a:ext cx="26" cy="58"/>
              </a:xfrm>
              <a:custGeom>
                <a:avLst/>
                <a:gdLst>
                  <a:gd name="T0" fmla="*/ 37 w 76"/>
                  <a:gd name="T1" fmla="*/ 159 h 174"/>
                  <a:gd name="T2" fmla="*/ 29 w 76"/>
                  <a:gd name="T3" fmla="*/ 144 h 174"/>
                  <a:gd name="T4" fmla="*/ 24 w 76"/>
                  <a:gd name="T5" fmla="*/ 125 h 174"/>
                  <a:gd name="T6" fmla="*/ 26 w 76"/>
                  <a:gd name="T7" fmla="*/ 106 h 174"/>
                  <a:gd name="T8" fmla="*/ 31 w 76"/>
                  <a:gd name="T9" fmla="*/ 87 h 174"/>
                  <a:gd name="T10" fmla="*/ 38 w 76"/>
                  <a:gd name="T11" fmla="*/ 66 h 174"/>
                  <a:gd name="T12" fmla="*/ 50 w 76"/>
                  <a:gd name="T13" fmla="*/ 49 h 174"/>
                  <a:gd name="T14" fmla="*/ 62 w 76"/>
                  <a:gd name="T15" fmla="*/ 34 h 174"/>
                  <a:gd name="T16" fmla="*/ 76 w 76"/>
                  <a:gd name="T17" fmla="*/ 21 h 174"/>
                  <a:gd name="T18" fmla="*/ 62 w 76"/>
                  <a:gd name="T19" fmla="*/ 0 h 174"/>
                  <a:gd name="T20" fmla="*/ 45 w 76"/>
                  <a:gd name="T21" fmla="*/ 16 h 174"/>
                  <a:gd name="T22" fmla="*/ 29 w 76"/>
                  <a:gd name="T23" fmla="*/ 36 h 174"/>
                  <a:gd name="T24" fmla="*/ 18 w 76"/>
                  <a:gd name="T25" fmla="*/ 56 h 174"/>
                  <a:gd name="T26" fmla="*/ 7 w 76"/>
                  <a:gd name="T27" fmla="*/ 80 h 174"/>
                  <a:gd name="T28" fmla="*/ 2 w 76"/>
                  <a:gd name="T29" fmla="*/ 103 h 174"/>
                  <a:gd name="T30" fmla="*/ 0 w 76"/>
                  <a:gd name="T31" fmla="*/ 128 h 174"/>
                  <a:gd name="T32" fmla="*/ 5 w 76"/>
                  <a:gd name="T33" fmla="*/ 150 h 174"/>
                  <a:gd name="T34" fmla="*/ 16 w 76"/>
                  <a:gd name="T35" fmla="*/ 174 h 174"/>
                  <a:gd name="T36" fmla="*/ 37 w 76"/>
                  <a:gd name="T37" fmla="*/ 1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74">
                    <a:moveTo>
                      <a:pt x="37" y="159"/>
                    </a:moveTo>
                    <a:lnTo>
                      <a:pt x="29" y="144"/>
                    </a:lnTo>
                    <a:lnTo>
                      <a:pt x="24" y="125"/>
                    </a:lnTo>
                    <a:lnTo>
                      <a:pt x="26" y="106"/>
                    </a:lnTo>
                    <a:lnTo>
                      <a:pt x="31" y="87"/>
                    </a:lnTo>
                    <a:lnTo>
                      <a:pt x="38" y="66"/>
                    </a:lnTo>
                    <a:lnTo>
                      <a:pt x="50" y="49"/>
                    </a:lnTo>
                    <a:lnTo>
                      <a:pt x="62" y="34"/>
                    </a:lnTo>
                    <a:lnTo>
                      <a:pt x="76" y="21"/>
                    </a:lnTo>
                    <a:lnTo>
                      <a:pt x="62" y="0"/>
                    </a:lnTo>
                    <a:lnTo>
                      <a:pt x="45" y="16"/>
                    </a:lnTo>
                    <a:lnTo>
                      <a:pt x="29" y="36"/>
                    </a:lnTo>
                    <a:lnTo>
                      <a:pt x="18" y="56"/>
                    </a:lnTo>
                    <a:lnTo>
                      <a:pt x="7" y="80"/>
                    </a:lnTo>
                    <a:lnTo>
                      <a:pt x="2" y="103"/>
                    </a:lnTo>
                    <a:lnTo>
                      <a:pt x="0" y="128"/>
                    </a:lnTo>
                    <a:lnTo>
                      <a:pt x="5" y="150"/>
                    </a:lnTo>
                    <a:lnTo>
                      <a:pt x="16" y="174"/>
                    </a:lnTo>
                    <a:lnTo>
                      <a:pt x="37" y="15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89" name="Freeform 597">
                <a:extLst>
                  <a:ext uri="{FF2B5EF4-FFF2-40B4-BE49-F238E27FC236}">
                    <a16:creationId xmlns:a16="http://schemas.microsoft.com/office/drawing/2014/main" id="{7201CE07-5646-A7F4-9F45-7E1E0E9ACD65}"/>
                  </a:ext>
                </a:extLst>
              </p:cNvPr>
              <p:cNvSpPr>
                <a:spLocks/>
              </p:cNvSpPr>
              <p:nvPr/>
            </p:nvSpPr>
            <p:spPr bwMode="auto">
              <a:xfrm>
                <a:off x="3361" y="3374"/>
                <a:ext cx="76" cy="30"/>
              </a:xfrm>
              <a:custGeom>
                <a:avLst/>
                <a:gdLst>
                  <a:gd name="T0" fmla="*/ 214 w 228"/>
                  <a:gd name="T1" fmla="*/ 44 h 89"/>
                  <a:gd name="T2" fmla="*/ 189 w 228"/>
                  <a:gd name="T3" fmla="*/ 59 h 89"/>
                  <a:gd name="T4" fmla="*/ 164 w 228"/>
                  <a:gd name="T5" fmla="*/ 65 h 89"/>
                  <a:gd name="T6" fmla="*/ 138 w 228"/>
                  <a:gd name="T7" fmla="*/ 65 h 89"/>
                  <a:gd name="T8" fmla="*/ 111 w 228"/>
                  <a:gd name="T9" fmla="*/ 59 h 89"/>
                  <a:gd name="T10" fmla="*/ 85 w 228"/>
                  <a:gd name="T11" fmla="*/ 53 h 89"/>
                  <a:gd name="T12" fmla="*/ 58 w 228"/>
                  <a:gd name="T13" fmla="*/ 37 h 89"/>
                  <a:gd name="T14" fmla="*/ 38 w 228"/>
                  <a:gd name="T15" fmla="*/ 20 h 89"/>
                  <a:gd name="T16" fmla="*/ 21 w 228"/>
                  <a:gd name="T17" fmla="*/ 0 h 89"/>
                  <a:gd name="T18" fmla="*/ 0 w 228"/>
                  <a:gd name="T19" fmla="*/ 15 h 89"/>
                  <a:gd name="T20" fmla="*/ 21 w 228"/>
                  <a:gd name="T21" fmla="*/ 37 h 89"/>
                  <a:gd name="T22" fmla="*/ 45 w 228"/>
                  <a:gd name="T23" fmla="*/ 58 h 89"/>
                  <a:gd name="T24" fmla="*/ 74 w 228"/>
                  <a:gd name="T25" fmla="*/ 73 h 89"/>
                  <a:gd name="T26" fmla="*/ 104 w 228"/>
                  <a:gd name="T27" fmla="*/ 83 h 89"/>
                  <a:gd name="T28" fmla="*/ 135 w 228"/>
                  <a:gd name="T29" fmla="*/ 89 h 89"/>
                  <a:gd name="T30" fmla="*/ 167 w 228"/>
                  <a:gd name="T31" fmla="*/ 89 h 89"/>
                  <a:gd name="T32" fmla="*/ 201 w 228"/>
                  <a:gd name="T33" fmla="*/ 80 h 89"/>
                  <a:gd name="T34" fmla="*/ 228 w 228"/>
                  <a:gd name="T35" fmla="*/ 65 h 89"/>
                  <a:gd name="T36" fmla="*/ 214 w 228"/>
                  <a:gd name="T37" fmla="*/ 4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89">
                    <a:moveTo>
                      <a:pt x="214" y="44"/>
                    </a:moveTo>
                    <a:lnTo>
                      <a:pt x="189" y="59"/>
                    </a:lnTo>
                    <a:lnTo>
                      <a:pt x="164" y="65"/>
                    </a:lnTo>
                    <a:lnTo>
                      <a:pt x="138" y="65"/>
                    </a:lnTo>
                    <a:lnTo>
                      <a:pt x="111" y="59"/>
                    </a:lnTo>
                    <a:lnTo>
                      <a:pt x="85" y="53"/>
                    </a:lnTo>
                    <a:lnTo>
                      <a:pt x="58" y="37"/>
                    </a:lnTo>
                    <a:lnTo>
                      <a:pt x="38" y="20"/>
                    </a:lnTo>
                    <a:lnTo>
                      <a:pt x="21" y="0"/>
                    </a:lnTo>
                    <a:lnTo>
                      <a:pt x="0" y="15"/>
                    </a:lnTo>
                    <a:lnTo>
                      <a:pt x="21" y="37"/>
                    </a:lnTo>
                    <a:lnTo>
                      <a:pt x="45" y="58"/>
                    </a:lnTo>
                    <a:lnTo>
                      <a:pt x="74" y="73"/>
                    </a:lnTo>
                    <a:lnTo>
                      <a:pt x="104" y="83"/>
                    </a:lnTo>
                    <a:lnTo>
                      <a:pt x="135" y="89"/>
                    </a:lnTo>
                    <a:lnTo>
                      <a:pt x="167" y="89"/>
                    </a:lnTo>
                    <a:lnTo>
                      <a:pt x="201" y="80"/>
                    </a:lnTo>
                    <a:lnTo>
                      <a:pt x="228" y="65"/>
                    </a:lnTo>
                    <a:lnTo>
                      <a:pt x="214" y="4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90" name="Freeform 598">
                <a:extLst>
                  <a:ext uri="{FF2B5EF4-FFF2-40B4-BE49-F238E27FC236}">
                    <a16:creationId xmlns:a16="http://schemas.microsoft.com/office/drawing/2014/main" id="{384E2BD3-5FC8-34B1-4BC8-3F36F33BEE05}"/>
                  </a:ext>
                </a:extLst>
              </p:cNvPr>
              <p:cNvSpPr>
                <a:spLocks/>
              </p:cNvSpPr>
              <p:nvPr/>
            </p:nvSpPr>
            <p:spPr bwMode="auto">
              <a:xfrm>
                <a:off x="3432" y="3365"/>
                <a:ext cx="12" cy="31"/>
              </a:xfrm>
              <a:custGeom>
                <a:avLst/>
                <a:gdLst>
                  <a:gd name="T0" fmla="*/ 12 w 36"/>
                  <a:gd name="T1" fmla="*/ 0 h 93"/>
                  <a:gd name="T2" fmla="*/ 12 w 36"/>
                  <a:gd name="T3" fmla="*/ 1 h 93"/>
                  <a:gd name="T4" fmla="*/ 10 w 36"/>
                  <a:gd name="T5" fmla="*/ 12 h 93"/>
                  <a:gd name="T6" fmla="*/ 10 w 36"/>
                  <a:gd name="T7" fmla="*/ 25 h 93"/>
                  <a:gd name="T8" fmla="*/ 9 w 36"/>
                  <a:gd name="T9" fmla="*/ 37 h 93"/>
                  <a:gd name="T10" fmla="*/ 7 w 36"/>
                  <a:gd name="T11" fmla="*/ 49 h 93"/>
                  <a:gd name="T12" fmla="*/ 5 w 36"/>
                  <a:gd name="T13" fmla="*/ 59 h 93"/>
                  <a:gd name="T14" fmla="*/ 4 w 36"/>
                  <a:gd name="T15" fmla="*/ 68 h 93"/>
                  <a:gd name="T16" fmla="*/ 2 w 36"/>
                  <a:gd name="T17" fmla="*/ 71 h 93"/>
                  <a:gd name="T18" fmla="*/ 0 w 36"/>
                  <a:gd name="T19" fmla="*/ 73 h 93"/>
                  <a:gd name="T20" fmla="*/ 14 w 36"/>
                  <a:gd name="T21" fmla="*/ 93 h 93"/>
                  <a:gd name="T22" fmla="*/ 22 w 36"/>
                  <a:gd name="T23" fmla="*/ 85 h 93"/>
                  <a:gd name="T24" fmla="*/ 27 w 36"/>
                  <a:gd name="T25" fmla="*/ 74 h 93"/>
                  <a:gd name="T26" fmla="*/ 29 w 36"/>
                  <a:gd name="T27" fmla="*/ 63 h 93"/>
                  <a:gd name="T28" fmla="*/ 31 w 36"/>
                  <a:gd name="T29" fmla="*/ 52 h 93"/>
                  <a:gd name="T30" fmla="*/ 32 w 36"/>
                  <a:gd name="T31" fmla="*/ 40 h 93"/>
                  <a:gd name="T32" fmla="*/ 34 w 36"/>
                  <a:gd name="T33" fmla="*/ 25 h 93"/>
                  <a:gd name="T34" fmla="*/ 34 w 36"/>
                  <a:gd name="T35" fmla="*/ 15 h 93"/>
                  <a:gd name="T36" fmla="*/ 36 w 36"/>
                  <a:gd name="T37" fmla="*/ 5 h 93"/>
                  <a:gd name="T38" fmla="*/ 36 w 36"/>
                  <a:gd name="T39" fmla="*/ 6 h 93"/>
                  <a:gd name="T40" fmla="*/ 12 w 36"/>
                  <a:gd name="T4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93">
                    <a:moveTo>
                      <a:pt x="12" y="0"/>
                    </a:moveTo>
                    <a:lnTo>
                      <a:pt x="12" y="1"/>
                    </a:lnTo>
                    <a:lnTo>
                      <a:pt x="10" y="12"/>
                    </a:lnTo>
                    <a:lnTo>
                      <a:pt x="10" y="25"/>
                    </a:lnTo>
                    <a:lnTo>
                      <a:pt x="9" y="37"/>
                    </a:lnTo>
                    <a:lnTo>
                      <a:pt x="7" y="49"/>
                    </a:lnTo>
                    <a:lnTo>
                      <a:pt x="5" y="59"/>
                    </a:lnTo>
                    <a:lnTo>
                      <a:pt x="4" y="68"/>
                    </a:lnTo>
                    <a:lnTo>
                      <a:pt x="2" y="71"/>
                    </a:lnTo>
                    <a:lnTo>
                      <a:pt x="0" y="73"/>
                    </a:lnTo>
                    <a:lnTo>
                      <a:pt x="14" y="93"/>
                    </a:lnTo>
                    <a:lnTo>
                      <a:pt x="22" y="85"/>
                    </a:lnTo>
                    <a:lnTo>
                      <a:pt x="27" y="74"/>
                    </a:lnTo>
                    <a:lnTo>
                      <a:pt x="29" y="63"/>
                    </a:lnTo>
                    <a:lnTo>
                      <a:pt x="31" y="52"/>
                    </a:lnTo>
                    <a:lnTo>
                      <a:pt x="32" y="40"/>
                    </a:lnTo>
                    <a:lnTo>
                      <a:pt x="34" y="25"/>
                    </a:lnTo>
                    <a:lnTo>
                      <a:pt x="34" y="15"/>
                    </a:lnTo>
                    <a:lnTo>
                      <a:pt x="36" y="5"/>
                    </a:lnTo>
                    <a:lnTo>
                      <a:pt x="36" y="6"/>
                    </a:lnTo>
                    <a:lnTo>
                      <a:pt x="12"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91" name="Freeform 599">
                <a:extLst>
                  <a:ext uri="{FF2B5EF4-FFF2-40B4-BE49-F238E27FC236}">
                    <a16:creationId xmlns:a16="http://schemas.microsoft.com/office/drawing/2014/main" id="{2BE898BE-E345-19B6-0D39-1DB571B10906}"/>
                  </a:ext>
                </a:extLst>
              </p:cNvPr>
              <p:cNvSpPr>
                <a:spLocks/>
              </p:cNvSpPr>
              <p:nvPr/>
            </p:nvSpPr>
            <p:spPr bwMode="auto">
              <a:xfrm>
                <a:off x="3436" y="3338"/>
                <a:ext cx="14" cy="28"/>
              </a:xfrm>
              <a:custGeom>
                <a:avLst/>
                <a:gdLst>
                  <a:gd name="T0" fmla="*/ 10 w 42"/>
                  <a:gd name="T1" fmla="*/ 21 h 84"/>
                  <a:gd name="T2" fmla="*/ 12 w 42"/>
                  <a:gd name="T3" fmla="*/ 21 h 84"/>
                  <a:gd name="T4" fmla="*/ 17 w 42"/>
                  <a:gd name="T5" fmla="*/ 26 h 84"/>
                  <a:gd name="T6" fmla="*/ 19 w 42"/>
                  <a:gd name="T7" fmla="*/ 29 h 84"/>
                  <a:gd name="T8" fmla="*/ 19 w 42"/>
                  <a:gd name="T9" fmla="*/ 33 h 84"/>
                  <a:gd name="T10" fmla="*/ 15 w 42"/>
                  <a:gd name="T11" fmla="*/ 40 h 84"/>
                  <a:gd name="T12" fmla="*/ 13 w 42"/>
                  <a:gd name="T13" fmla="*/ 48 h 84"/>
                  <a:gd name="T14" fmla="*/ 8 w 42"/>
                  <a:gd name="T15" fmla="*/ 59 h 84"/>
                  <a:gd name="T16" fmla="*/ 3 w 42"/>
                  <a:gd name="T17" fmla="*/ 67 h 84"/>
                  <a:gd name="T18" fmla="*/ 0 w 42"/>
                  <a:gd name="T19" fmla="*/ 78 h 84"/>
                  <a:gd name="T20" fmla="*/ 24 w 42"/>
                  <a:gd name="T21" fmla="*/ 84 h 84"/>
                  <a:gd name="T22" fmla="*/ 27 w 42"/>
                  <a:gd name="T23" fmla="*/ 78 h 84"/>
                  <a:gd name="T24" fmla="*/ 29 w 42"/>
                  <a:gd name="T25" fmla="*/ 69 h 84"/>
                  <a:gd name="T26" fmla="*/ 34 w 42"/>
                  <a:gd name="T27" fmla="*/ 59 h 84"/>
                  <a:gd name="T28" fmla="*/ 39 w 42"/>
                  <a:gd name="T29" fmla="*/ 46 h 84"/>
                  <a:gd name="T30" fmla="*/ 42 w 42"/>
                  <a:gd name="T31" fmla="*/ 36 h 84"/>
                  <a:gd name="T32" fmla="*/ 42 w 42"/>
                  <a:gd name="T33" fmla="*/ 22 h 84"/>
                  <a:gd name="T34" fmla="*/ 34 w 42"/>
                  <a:gd name="T35" fmla="*/ 9 h 84"/>
                  <a:gd name="T36" fmla="*/ 22 w 42"/>
                  <a:gd name="T37" fmla="*/ 0 h 84"/>
                  <a:gd name="T38" fmla="*/ 24 w 42"/>
                  <a:gd name="T39" fmla="*/ 0 h 84"/>
                  <a:gd name="T40" fmla="*/ 10 w 42"/>
                  <a:gd name="T41" fmla="*/ 2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84">
                    <a:moveTo>
                      <a:pt x="10" y="21"/>
                    </a:moveTo>
                    <a:lnTo>
                      <a:pt x="12" y="21"/>
                    </a:lnTo>
                    <a:lnTo>
                      <a:pt x="17" y="26"/>
                    </a:lnTo>
                    <a:lnTo>
                      <a:pt x="19" y="29"/>
                    </a:lnTo>
                    <a:lnTo>
                      <a:pt x="19" y="33"/>
                    </a:lnTo>
                    <a:lnTo>
                      <a:pt x="15" y="40"/>
                    </a:lnTo>
                    <a:lnTo>
                      <a:pt x="13" y="48"/>
                    </a:lnTo>
                    <a:lnTo>
                      <a:pt x="8" y="59"/>
                    </a:lnTo>
                    <a:lnTo>
                      <a:pt x="3" y="67"/>
                    </a:lnTo>
                    <a:lnTo>
                      <a:pt x="0" y="78"/>
                    </a:lnTo>
                    <a:lnTo>
                      <a:pt x="24" y="84"/>
                    </a:lnTo>
                    <a:lnTo>
                      <a:pt x="27" y="78"/>
                    </a:lnTo>
                    <a:lnTo>
                      <a:pt x="29" y="69"/>
                    </a:lnTo>
                    <a:lnTo>
                      <a:pt x="34" y="59"/>
                    </a:lnTo>
                    <a:lnTo>
                      <a:pt x="39" y="46"/>
                    </a:lnTo>
                    <a:lnTo>
                      <a:pt x="42" y="36"/>
                    </a:lnTo>
                    <a:lnTo>
                      <a:pt x="42" y="22"/>
                    </a:lnTo>
                    <a:lnTo>
                      <a:pt x="34" y="9"/>
                    </a:lnTo>
                    <a:lnTo>
                      <a:pt x="22" y="0"/>
                    </a:lnTo>
                    <a:lnTo>
                      <a:pt x="24" y="0"/>
                    </a:lnTo>
                    <a:lnTo>
                      <a:pt x="10" y="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92" name="Freeform 600">
                <a:extLst>
                  <a:ext uri="{FF2B5EF4-FFF2-40B4-BE49-F238E27FC236}">
                    <a16:creationId xmlns:a16="http://schemas.microsoft.com/office/drawing/2014/main" id="{46BFEA5B-EBB9-AE20-F8E7-2DA3731398AB}"/>
                  </a:ext>
                </a:extLst>
              </p:cNvPr>
              <p:cNvSpPr>
                <a:spLocks/>
              </p:cNvSpPr>
              <p:nvPr/>
            </p:nvSpPr>
            <p:spPr bwMode="auto">
              <a:xfrm>
                <a:off x="3447" y="3348"/>
                <a:ext cx="133" cy="86"/>
              </a:xfrm>
              <a:custGeom>
                <a:avLst/>
                <a:gdLst>
                  <a:gd name="T0" fmla="*/ 265 w 399"/>
                  <a:gd name="T1" fmla="*/ 40 h 258"/>
                  <a:gd name="T2" fmla="*/ 239 w 399"/>
                  <a:gd name="T3" fmla="*/ 26 h 258"/>
                  <a:gd name="T4" fmla="*/ 213 w 399"/>
                  <a:gd name="T5" fmla="*/ 16 h 258"/>
                  <a:gd name="T6" fmla="*/ 183 w 399"/>
                  <a:gd name="T7" fmla="*/ 7 h 258"/>
                  <a:gd name="T8" fmla="*/ 154 w 399"/>
                  <a:gd name="T9" fmla="*/ 2 h 258"/>
                  <a:gd name="T10" fmla="*/ 125 w 399"/>
                  <a:gd name="T11" fmla="*/ 0 h 258"/>
                  <a:gd name="T12" fmla="*/ 97 w 399"/>
                  <a:gd name="T13" fmla="*/ 4 h 258"/>
                  <a:gd name="T14" fmla="*/ 71 w 399"/>
                  <a:gd name="T15" fmla="*/ 12 h 258"/>
                  <a:gd name="T16" fmla="*/ 48 w 399"/>
                  <a:gd name="T17" fmla="*/ 24 h 258"/>
                  <a:gd name="T18" fmla="*/ 35 w 399"/>
                  <a:gd name="T19" fmla="*/ 36 h 258"/>
                  <a:gd name="T20" fmla="*/ 22 w 399"/>
                  <a:gd name="T21" fmla="*/ 50 h 258"/>
                  <a:gd name="T22" fmla="*/ 12 w 399"/>
                  <a:gd name="T23" fmla="*/ 67 h 258"/>
                  <a:gd name="T24" fmla="*/ 5 w 399"/>
                  <a:gd name="T25" fmla="*/ 87 h 258"/>
                  <a:gd name="T26" fmla="*/ 0 w 399"/>
                  <a:gd name="T27" fmla="*/ 106 h 258"/>
                  <a:gd name="T28" fmla="*/ 0 w 399"/>
                  <a:gd name="T29" fmla="*/ 126 h 258"/>
                  <a:gd name="T30" fmla="*/ 3 w 399"/>
                  <a:gd name="T31" fmla="*/ 144 h 258"/>
                  <a:gd name="T32" fmla="*/ 12 w 399"/>
                  <a:gd name="T33" fmla="*/ 161 h 258"/>
                  <a:gd name="T34" fmla="*/ 29 w 399"/>
                  <a:gd name="T35" fmla="*/ 180 h 258"/>
                  <a:gd name="T36" fmla="*/ 48 w 399"/>
                  <a:gd name="T37" fmla="*/ 199 h 258"/>
                  <a:gd name="T38" fmla="*/ 70 w 399"/>
                  <a:gd name="T39" fmla="*/ 213 h 258"/>
                  <a:gd name="T40" fmla="*/ 92 w 399"/>
                  <a:gd name="T41" fmla="*/ 227 h 258"/>
                  <a:gd name="T42" fmla="*/ 116 w 399"/>
                  <a:gd name="T43" fmla="*/ 237 h 258"/>
                  <a:gd name="T44" fmla="*/ 140 w 399"/>
                  <a:gd name="T45" fmla="*/ 246 h 258"/>
                  <a:gd name="T46" fmla="*/ 164 w 399"/>
                  <a:gd name="T47" fmla="*/ 251 h 258"/>
                  <a:gd name="T48" fmla="*/ 191 w 399"/>
                  <a:gd name="T49" fmla="*/ 256 h 258"/>
                  <a:gd name="T50" fmla="*/ 218 w 399"/>
                  <a:gd name="T51" fmla="*/ 258 h 258"/>
                  <a:gd name="T52" fmla="*/ 244 w 399"/>
                  <a:gd name="T53" fmla="*/ 258 h 258"/>
                  <a:gd name="T54" fmla="*/ 271 w 399"/>
                  <a:gd name="T55" fmla="*/ 256 h 258"/>
                  <a:gd name="T56" fmla="*/ 297 w 399"/>
                  <a:gd name="T57" fmla="*/ 253 h 258"/>
                  <a:gd name="T58" fmla="*/ 324 w 399"/>
                  <a:gd name="T59" fmla="*/ 249 h 258"/>
                  <a:gd name="T60" fmla="*/ 350 w 399"/>
                  <a:gd name="T61" fmla="*/ 242 h 258"/>
                  <a:gd name="T62" fmla="*/ 375 w 399"/>
                  <a:gd name="T63" fmla="*/ 234 h 258"/>
                  <a:gd name="T64" fmla="*/ 399 w 399"/>
                  <a:gd name="T65" fmla="*/ 224 h 258"/>
                  <a:gd name="T66" fmla="*/ 387 w 399"/>
                  <a:gd name="T67" fmla="*/ 206 h 258"/>
                  <a:gd name="T68" fmla="*/ 374 w 399"/>
                  <a:gd name="T69" fmla="*/ 190 h 258"/>
                  <a:gd name="T70" fmla="*/ 358 w 399"/>
                  <a:gd name="T71" fmla="*/ 178 h 258"/>
                  <a:gd name="T72" fmla="*/ 343 w 399"/>
                  <a:gd name="T73" fmla="*/ 165 h 258"/>
                  <a:gd name="T74" fmla="*/ 327 w 399"/>
                  <a:gd name="T75" fmla="*/ 152 h 258"/>
                  <a:gd name="T76" fmla="*/ 313 w 399"/>
                  <a:gd name="T77" fmla="*/ 140 h 258"/>
                  <a:gd name="T78" fmla="*/ 301 w 399"/>
                  <a:gd name="T79" fmla="*/ 125 h 258"/>
                  <a:gd name="T80" fmla="*/ 292 w 399"/>
                  <a:gd name="T81" fmla="*/ 108 h 258"/>
                  <a:gd name="T82" fmla="*/ 289 w 399"/>
                  <a:gd name="T83" fmla="*/ 99 h 258"/>
                  <a:gd name="T84" fmla="*/ 287 w 399"/>
                  <a:gd name="T85" fmla="*/ 89 h 258"/>
                  <a:gd name="T86" fmla="*/ 285 w 399"/>
                  <a:gd name="T87" fmla="*/ 78 h 258"/>
                  <a:gd name="T88" fmla="*/ 282 w 399"/>
                  <a:gd name="T89" fmla="*/ 67 h 258"/>
                  <a:gd name="T90" fmla="*/ 280 w 399"/>
                  <a:gd name="T91" fmla="*/ 59 h 258"/>
                  <a:gd name="T92" fmla="*/ 275 w 399"/>
                  <a:gd name="T93" fmla="*/ 52 h 258"/>
                  <a:gd name="T94" fmla="*/ 271 w 399"/>
                  <a:gd name="T95" fmla="*/ 45 h 258"/>
                  <a:gd name="T96" fmla="*/ 265 w 399"/>
                  <a:gd name="T97" fmla="*/ 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9" h="258">
                    <a:moveTo>
                      <a:pt x="265" y="40"/>
                    </a:moveTo>
                    <a:lnTo>
                      <a:pt x="239" y="26"/>
                    </a:lnTo>
                    <a:lnTo>
                      <a:pt x="213" y="16"/>
                    </a:lnTo>
                    <a:lnTo>
                      <a:pt x="183" y="7"/>
                    </a:lnTo>
                    <a:lnTo>
                      <a:pt x="154" y="2"/>
                    </a:lnTo>
                    <a:lnTo>
                      <a:pt x="125" y="0"/>
                    </a:lnTo>
                    <a:lnTo>
                      <a:pt x="97" y="4"/>
                    </a:lnTo>
                    <a:lnTo>
                      <a:pt x="71" y="12"/>
                    </a:lnTo>
                    <a:lnTo>
                      <a:pt x="48" y="24"/>
                    </a:lnTo>
                    <a:lnTo>
                      <a:pt x="35" y="36"/>
                    </a:lnTo>
                    <a:lnTo>
                      <a:pt x="22" y="50"/>
                    </a:lnTo>
                    <a:lnTo>
                      <a:pt x="12" y="67"/>
                    </a:lnTo>
                    <a:lnTo>
                      <a:pt x="5" y="87"/>
                    </a:lnTo>
                    <a:lnTo>
                      <a:pt x="0" y="106"/>
                    </a:lnTo>
                    <a:lnTo>
                      <a:pt x="0" y="126"/>
                    </a:lnTo>
                    <a:lnTo>
                      <a:pt x="3" y="144"/>
                    </a:lnTo>
                    <a:lnTo>
                      <a:pt x="12" y="161"/>
                    </a:lnTo>
                    <a:lnTo>
                      <a:pt x="29" y="180"/>
                    </a:lnTo>
                    <a:lnTo>
                      <a:pt x="48" y="199"/>
                    </a:lnTo>
                    <a:lnTo>
                      <a:pt x="70" y="213"/>
                    </a:lnTo>
                    <a:lnTo>
                      <a:pt x="92" y="227"/>
                    </a:lnTo>
                    <a:lnTo>
                      <a:pt x="116" y="237"/>
                    </a:lnTo>
                    <a:lnTo>
                      <a:pt x="140" y="246"/>
                    </a:lnTo>
                    <a:lnTo>
                      <a:pt x="164" y="251"/>
                    </a:lnTo>
                    <a:lnTo>
                      <a:pt x="191" y="256"/>
                    </a:lnTo>
                    <a:lnTo>
                      <a:pt x="218" y="258"/>
                    </a:lnTo>
                    <a:lnTo>
                      <a:pt x="244" y="258"/>
                    </a:lnTo>
                    <a:lnTo>
                      <a:pt x="271" y="256"/>
                    </a:lnTo>
                    <a:lnTo>
                      <a:pt x="297" y="253"/>
                    </a:lnTo>
                    <a:lnTo>
                      <a:pt x="324" y="249"/>
                    </a:lnTo>
                    <a:lnTo>
                      <a:pt x="350" y="242"/>
                    </a:lnTo>
                    <a:lnTo>
                      <a:pt x="375" y="234"/>
                    </a:lnTo>
                    <a:lnTo>
                      <a:pt x="399" y="224"/>
                    </a:lnTo>
                    <a:lnTo>
                      <a:pt x="387" y="206"/>
                    </a:lnTo>
                    <a:lnTo>
                      <a:pt x="374" y="190"/>
                    </a:lnTo>
                    <a:lnTo>
                      <a:pt x="358" y="178"/>
                    </a:lnTo>
                    <a:lnTo>
                      <a:pt x="343" y="165"/>
                    </a:lnTo>
                    <a:lnTo>
                      <a:pt x="327" y="152"/>
                    </a:lnTo>
                    <a:lnTo>
                      <a:pt x="313" y="140"/>
                    </a:lnTo>
                    <a:lnTo>
                      <a:pt x="301" y="125"/>
                    </a:lnTo>
                    <a:lnTo>
                      <a:pt x="292" y="108"/>
                    </a:lnTo>
                    <a:lnTo>
                      <a:pt x="289" y="99"/>
                    </a:lnTo>
                    <a:lnTo>
                      <a:pt x="287" y="89"/>
                    </a:lnTo>
                    <a:lnTo>
                      <a:pt x="285" y="78"/>
                    </a:lnTo>
                    <a:lnTo>
                      <a:pt x="282" y="67"/>
                    </a:lnTo>
                    <a:lnTo>
                      <a:pt x="280" y="59"/>
                    </a:lnTo>
                    <a:lnTo>
                      <a:pt x="275" y="52"/>
                    </a:lnTo>
                    <a:lnTo>
                      <a:pt x="271" y="45"/>
                    </a:lnTo>
                    <a:lnTo>
                      <a:pt x="265" y="4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93" name="Freeform 601">
                <a:extLst>
                  <a:ext uri="{FF2B5EF4-FFF2-40B4-BE49-F238E27FC236}">
                    <a16:creationId xmlns:a16="http://schemas.microsoft.com/office/drawing/2014/main" id="{FCA2C108-06D0-C271-A9A7-EFDB9B72A2BC}"/>
                  </a:ext>
                </a:extLst>
              </p:cNvPr>
              <p:cNvSpPr>
                <a:spLocks/>
              </p:cNvSpPr>
              <p:nvPr/>
            </p:nvSpPr>
            <p:spPr bwMode="auto">
              <a:xfrm>
                <a:off x="3461" y="3344"/>
                <a:ext cx="76" cy="21"/>
              </a:xfrm>
              <a:custGeom>
                <a:avLst/>
                <a:gdLst>
                  <a:gd name="T0" fmla="*/ 14 w 230"/>
                  <a:gd name="T1" fmla="*/ 46 h 61"/>
                  <a:gd name="T2" fmla="*/ 35 w 230"/>
                  <a:gd name="T3" fmla="*/ 33 h 61"/>
                  <a:gd name="T4" fmla="*/ 60 w 230"/>
                  <a:gd name="T5" fmla="*/ 27 h 61"/>
                  <a:gd name="T6" fmla="*/ 84 w 230"/>
                  <a:gd name="T7" fmla="*/ 23 h 61"/>
                  <a:gd name="T8" fmla="*/ 111 w 230"/>
                  <a:gd name="T9" fmla="*/ 25 h 61"/>
                  <a:gd name="T10" fmla="*/ 138 w 230"/>
                  <a:gd name="T11" fmla="*/ 30 h 61"/>
                  <a:gd name="T12" fmla="*/ 169 w 230"/>
                  <a:gd name="T13" fmla="*/ 39 h 61"/>
                  <a:gd name="T14" fmla="*/ 193 w 230"/>
                  <a:gd name="T15" fmla="*/ 47 h 61"/>
                  <a:gd name="T16" fmla="*/ 217 w 230"/>
                  <a:gd name="T17" fmla="*/ 61 h 61"/>
                  <a:gd name="T18" fmla="*/ 230 w 230"/>
                  <a:gd name="T19" fmla="*/ 40 h 61"/>
                  <a:gd name="T20" fmla="*/ 203 w 230"/>
                  <a:gd name="T21" fmla="*/ 27 h 61"/>
                  <a:gd name="T22" fmla="*/ 176 w 230"/>
                  <a:gd name="T23" fmla="*/ 15 h 61"/>
                  <a:gd name="T24" fmla="*/ 146 w 230"/>
                  <a:gd name="T25" fmla="*/ 6 h 61"/>
                  <a:gd name="T26" fmla="*/ 114 w 230"/>
                  <a:gd name="T27" fmla="*/ 1 h 61"/>
                  <a:gd name="T28" fmla="*/ 84 w 230"/>
                  <a:gd name="T29" fmla="*/ 0 h 61"/>
                  <a:gd name="T30" fmla="*/ 53 w 230"/>
                  <a:gd name="T31" fmla="*/ 3 h 61"/>
                  <a:gd name="T32" fmla="*/ 25 w 230"/>
                  <a:gd name="T33" fmla="*/ 13 h 61"/>
                  <a:gd name="T34" fmla="*/ 0 w 230"/>
                  <a:gd name="T35" fmla="*/ 25 h 61"/>
                  <a:gd name="T36" fmla="*/ 14 w 230"/>
                  <a:gd name="T37"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0" h="61">
                    <a:moveTo>
                      <a:pt x="14" y="46"/>
                    </a:moveTo>
                    <a:lnTo>
                      <a:pt x="35" y="33"/>
                    </a:lnTo>
                    <a:lnTo>
                      <a:pt x="60" y="27"/>
                    </a:lnTo>
                    <a:lnTo>
                      <a:pt x="84" y="23"/>
                    </a:lnTo>
                    <a:lnTo>
                      <a:pt x="111" y="25"/>
                    </a:lnTo>
                    <a:lnTo>
                      <a:pt x="138" y="30"/>
                    </a:lnTo>
                    <a:lnTo>
                      <a:pt x="169" y="39"/>
                    </a:lnTo>
                    <a:lnTo>
                      <a:pt x="193" y="47"/>
                    </a:lnTo>
                    <a:lnTo>
                      <a:pt x="217" y="61"/>
                    </a:lnTo>
                    <a:lnTo>
                      <a:pt x="230" y="40"/>
                    </a:lnTo>
                    <a:lnTo>
                      <a:pt x="203" y="27"/>
                    </a:lnTo>
                    <a:lnTo>
                      <a:pt x="176" y="15"/>
                    </a:lnTo>
                    <a:lnTo>
                      <a:pt x="146" y="6"/>
                    </a:lnTo>
                    <a:lnTo>
                      <a:pt x="114" y="1"/>
                    </a:lnTo>
                    <a:lnTo>
                      <a:pt x="84" y="0"/>
                    </a:lnTo>
                    <a:lnTo>
                      <a:pt x="53" y="3"/>
                    </a:lnTo>
                    <a:lnTo>
                      <a:pt x="25" y="13"/>
                    </a:lnTo>
                    <a:lnTo>
                      <a:pt x="0" y="25"/>
                    </a:lnTo>
                    <a:lnTo>
                      <a:pt x="14" y="4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94" name="Freeform 602">
                <a:extLst>
                  <a:ext uri="{FF2B5EF4-FFF2-40B4-BE49-F238E27FC236}">
                    <a16:creationId xmlns:a16="http://schemas.microsoft.com/office/drawing/2014/main" id="{1989A88F-88EC-48BE-73A1-C6CBCC82F4F7}"/>
                  </a:ext>
                </a:extLst>
              </p:cNvPr>
              <p:cNvSpPr>
                <a:spLocks/>
              </p:cNvSpPr>
              <p:nvPr/>
            </p:nvSpPr>
            <p:spPr bwMode="auto">
              <a:xfrm>
                <a:off x="3443" y="3353"/>
                <a:ext cx="22" cy="51"/>
              </a:xfrm>
              <a:custGeom>
                <a:avLst/>
                <a:gdLst>
                  <a:gd name="T0" fmla="*/ 33 w 67"/>
                  <a:gd name="T1" fmla="*/ 140 h 154"/>
                  <a:gd name="T2" fmla="*/ 34 w 67"/>
                  <a:gd name="T3" fmla="*/ 140 h 154"/>
                  <a:gd name="T4" fmla="*/ 28 w 67"/>
                  <a:gd name="T5" fmla="*/ 126 h 154"/>
                  <a:gd name="T6" fmla="*/ 24 w 67"/>
                  <a:gd name="T7" fmla="*/ 111 h 154"/>
                  <a:gd name="T8" fmla="*/ 24 w 67"/>
                  <a:gd name="T9" fmla="*/ 93 h 154"/>
                  <a:gd name="T10" fmla="*/ 29 w 67"/>
                  <a:gd name="T11" fmla="*/ 76 h 154"/>
                  <a:gd name="T12" fmla="*/ 34 w 67"/>
                  <a:gd name="T13" fmla="*/ 58 h 154"/>
                  <a:gd name="T14" fmla="*/ 44 w 67"/>
                  <a:gd name="T15" fmla="*/ 43 h 154"/>
                  <a:gd name="T16" fmla="*/ 55 w 67"/>
                  <a:gd name="T17" fmla="*/ 31 h 154"/>
                  <a:gd name="T18" fmla="*/ 67 w 67"/>
                  <a:gd name="T19" fmla="*/ 21 h 154"/>
                  <a:gd name="T20" fmla="*/ 53 w 67"/>
                  <a:gd name="T21" fmla="*/ 0 h 154"/>
                  <a:gd name="T22" fmla="*/ 37 w 67"/>
                  <a:gd name="T23" fmla="*/ 14 h 154"/>
                  <a:gd name="T24" fmla="*/ 24 w 67"/>
                  <a:gd name="T25" fmla="*/ 29 h 154"/>
                  <a:gd name="T26" fmla="*/ 14 w 67"/>
                  <a:gd name="T27" fmla="*/ 48 h 154"/>
                  <a:gd name="T28" fmla="*/ 5 w 67"/>
                  <a:gd name="T29" fmla="*/ 70 h 154"/>
                  <a:gd name="T30" fmla="*/ 0 w 67"/>
                  <a:gd name="T31" fmla="*/ 90 h 154"/>
                  <a:gd name="T32" fmla="*/ 0 w 67"/>
                  <a:gd name="T33" fmla="*/ 114 h 154"/>
                  <a:gd name="T34" fmla="*/ 4 w 67"/>
                  <a:gd name="T35" fmla="*/ 133 h 154"/>
                  <a:gd name="T36" fmla="*/ 14 w 67"/>
                  <a:gd name="T37" fmla="*/ 154 h 154"/>
                  <a:gd name="T38" fmla="*/ 16 w 67"/>
                  <a:gd name="T39" fmla="*/ 154 h 154"/>
                  <a:gd name="T40" fmla="*/ 33 w 67"/>
                  <a:gd name="T41" fmla="*/ 14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154">
                    <a:moveTo>
                      <a:pt x="33" y="140"/>
                    </a:moveTo>
                    <a:lnTo>
                      <a:pt x="34" y="140"/>
                    </a:lnTo>
                    <a:lnTo>
                      <a:pt x="28" y="126"/>
                    </a:lnTo>
                    <a:lnTo>
                      <a:pt x="24" y="111"/>
                    </a:lnTo>
                    <a:lnTo>
                      <a:pt x="24" y="93"/>
                    </a:lnTo>
                    <a:lnTo>
                      <a:pt x="29" y="76"/>
                    </a:lnTo>
                    <a:lnTo>
                      <a:pt x="34" y="58"/>
                    </a:lnTo>
                    <a:lnTo>
                      <a:pt x="44" y="43"/>
                    </a:lnTo>
                    <a:lnTo>
                      <a:pt x="55" y="31"/>
                    </a:lnTo>
                    <a:lnTo>
                      <a:pt x="67" y="21"/>
                    </a:lnTo>
                    <a:lnTo>
                      <a:pt x="53" y="0"/>
                    </a:lnTo>
                    <a:lnTo>
                      <a:pt x="37" y="14"/>
                    </a:lnTo>
                    <a:lnTo>
                      <a:pt x="24" y="29"/>
                    </a:lnTo>
                    <a:lnTo>
                      <a:pt x="14" y="48"/>
                    </a:lnTo>
                    <a:lnTo>
                      <a:pt x="5" y="70"/>
                    </a:lnTo>
                    <a:lnTo>
                      <a:pt x="0" y="90"/>
                    </a:lnTo>
                    <a:lnTo>
                      <a:pt x="0" y="114"/>
                    </a:lnTo>
                    <a:lnTo>
                      <a:pt x="4" y="133"/>
                    </a:lnTo>
                    <a:lnTo>
                      <a:pt x="14" y="154"/>
                    </a:lnTo>
                    <a:lnTo>
                      <a:pt x="16" y="154"/>
                    </a:lnTo>
                    <a:lnTo>
                      <a:pt x="33" y="14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95" name="Freeform 603">
                <a:extLst>
                  <a:ext uri="{FF2B5EF4-FFF2-40B4-BE49-F238E27FC236}">
                    <a16:creationId xmlns:a16="http://schemas.microsoft.com/office/drawing/2014/main" id="{AA6AE967-465B-3E0D-694D-8B0472BA3D7E}"/>
                  </a:ext>
                </a:extLst>
              </p:cNvPr>
              <p:cNvSpPr>
                <a:spLocks/>
              </p:cNvSpPr>
              <p:nvPr/>
            </p:nvSpPr>
            <p:spPr bwMode="auto">
              <a:xfrm>
                <a:off x="3448" y="3400"/>
                <a:ext cx="138" cy="38"/>
              </a:xfrm>
              <a:custGeom>
                <a:avLst/>
                <a:gdLst>
                  <a:gd name="T0" fmla="*/ 386 w 413"/>
                  <a:gd name="T1" fmla="*/ 74 h 115"/>
                  <a:gd name="T2" fmla="*/ 391 w 413"/>
                  <a:gd name="T3" fmla="*/ 59 h 115"/>
                  <a:gd name="T4" fmla="*/ 368 w 413"/>
                  <a:gd name="T5" fmla="*/ 68 h 115"/>
                  <a:gd name="T6" fmla="*/ 343 w 413"/>
                  <a:gd name="T7" fmla="*/ 76 h 115"/>
                  <a:gd name="T8" fmla="*/ 319 w 413"/>
                  <a:gd name="T9" fmla="*/ 83 h 115"/>
                  <a:gd name="T10" fmla="*/ 292 w 413"/>
                  <a:gd name="T11" fmla="*/ 86 h 115"/>
                  <a:gd name="T12" fmla="*/ 267 w 413"/>
                  <a:gd name="T13" fmla="*/ 90 h 115"/>
                  <a:gd name="T14" fmla="*/ 241 w 413"/>
                  <a:gd name="T15" fmla="*/ 91 h 115"/>
                  <a:gd name="T16" fmla="*/ 215 w 413"/>
                  <a:gd name="T17" fmla="*/ 91 h 115"/>
                  <a:gd name="T18" fmla="*/ 189 w 413"/>
                  <a:gd name="T19" fmla="*/ 90 h 115"/>
                  <a:gd name="T20" fmla="*/ 162 w 413"/>
                  <a:gd name="T21" fmla="*/ 85 h 115"/>
                  <a:gd name="T22" fmla="*/ 140 w 413"/>
                  <a:gd name="T23" fmla="*/ 79 h 115"/>
                  <a:gd name="T24" fmla="*/ 118 w 413"/>
                  <a:gd name="T25" fmla="*/ 71 h 115"/>
                  <a:gd name="T26" fmla="*/ 94 w 413"/>
                  <a:gd name="T27" fmla="*/ 62 h 115"/>
                  <a:gd name="T28" fmla="*/ 73 w 413"/>
                  <a:gd name="T29" fmla="*/ 48 h 115"/>
                  <a:gd name="T30" fmla="*/ 52 w 413"/>
                  <a:gd name="T31" fmla="*/ 36 h 115"/>
                  <a:gd name="T32" fmla="*/ 35 w 413"/>
                  <a:gd name="T33" fmla="*/ 17 h 115"/>
                  <a:gd name="T34" fmla="*/ 18 w 413"/>
                  <a:gd name="T35" fmla="*/ 0 h 115"/>
                  <a:gd name="T36" fmla="*/ 0 w 413"/>
                  <a:gd name="T37" fmla="*/ 13 h 115"/>
                  <a:gd name="T38" fmla="*/ 18 w 413"/>
                  <a:gd name="T39" fmla="*/ 34 h 115"/>
                  <a:gd name="T40" fmla="*/ 38 w 413"/>
                  <a:gd name="T41" fmla="*/ 53 h 115"/>
                  <a:gd name="T42" fmla="*/ 59 w 413"/>
                  <a:gd name="T43" fmla="*/ 69 h 115"/>
                  <a:gd name="T44" fmla="*/ 84 w 413"/>
                  <a:gd name="T45" fmla="*/ 83 h 115"/>
                  <a:gd name="T46" fmla="*/ 108 w 413"/>
                  <a:gd name="T47" fmla="*/ 95 h 115"/>
                  <a:gd name="T48" fmla="*/ 133 w 413"/>
                  <a:gd name="T49" fmla="*/ 103 h 115"/>
                  <a:gd name="T50" fmla="*/ 159 w 413"/>
                  <a:gd name="T51" fmla="*/ 109 h 115"/>
                  <a:gd name="T52" fmla="*/ 186 w 413"/>
                  <a:gd name="T53" fmla="*/ 114 h 115"/>
                  <a:gd name="T54" fmla="*/ 215 w 413"/>
                  <a:gd name="T55" fmla="*/ 115 h 115"/>
                  <a:gd name="T56" fmla="*/ 241 w 413"/>
                  <a:gd name="T57" fmla="*/ 115 h 115"/>
                  <a:gd name="T58" fmla="*/ 270 w 413"/>
                  <a:gd name="T59" fmla="*/ 114 h 115"/>
                  <a:gd name="T60" fmla="*/ 295 w 413"/>
                  <a:gd name="T61" fmla="*/ 110 h 115"/>
                  <a:gd name="T62" fmla="*/ 322 w 413"/>
                  <a:gd name="T63" fmla="*/ 107 h 115"/>
                  <a:gd name="T64" fmla="*/ 350 w 413"/>
                  <a:gd name="T65" fmla="*/ 100 h 115"/>
                  <a:gd name="T66" fmla="*/ 376 w 413"/>
                  <a:gd name="T67" fmla="*/ 91 h 115"/>
                  <a:gd name="T68" fmla="*/ 401 w 413"/>
                  <a:gd name="T69" fmla="*/ 79 h 115"/>
                  <a:gd name="T70" fmla="*/ 406 w 413"/>
                  <a:gd name="T71" fmla="*/ 64 h 115"/>
                  <a:gd name="T72" fmla="*/ 401 w 413"/>
                  <a:gd name="T73" fmla="*/ 79 h 115"/>
                  <a:gd name="T74" fmla="*/ 413 w 413"/>
                  <a:gd name="T75" fmla="*/ 74 h 115"/>
                  <a:gd name="T76" fmla="*/ 406 w 413"/>
                  <a:gd name="T77" fmla="*/ 64 h 115"/>
                  <a:gd name="T78" fmla="*/ 386 w 413"/>
                  <a:gd name="T79" fmla="*/ 7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3" h="115">
                    <a:moveTo>
                      <a:pt x="386" y="74"/>
                    </a:moveTo>
                    <a:lnTo>
                      <a:pt x="391" y="59"/>
                    </a:lnTo>
                    <a:lnTo>
                      <a:pt x="368" y="68"/>
                    </a:lnTo>
                    <a:lnTo>
                      <a:pt x="343" y="76"/>
                    </a:lnTo>
                    <a:lnTo>
                      <a:pt x="319" y="83"/>
                    </a:lnTo>
                    <a:lnTo>
                      <a:pt x="292" y="86"/>
                    </a:lnTo>
                    <a:lnTo>
                      <a:pt x="267" y="90"/>
                    </a:lnTo>
                    <a:lnTo>
                      <a:pt x="241" y="91"/>
                    </a:lnTo>
                    <a:lnTo>
                      <a:pt x="215" y="91"/>
                    </a:lnTo>
                    <a:lnTo>
                      <a:pt x="189" y="90"/>
                    </a:lnTo>
                    <a:lnTo>
                      <a:pt x="162" y="85"/>
                    </a:lnTo>
                    <a:lnTo>
                      <a:pt x="140" y="79"/>
                    </a:lnTo>
                    <a:lnTo>
                      <a:pt x="118" y="71"/>
                    </a:lnTo>
                    <a:lnTo>
                      <a:pt x="94" y="62"/>
                    </a:lnTo>
                    <a:lnTo>
                      <a:pt x="73" y="48"/>
                    </a:lnTo>
                    <a:lnTo>
                      <a:pt x="52" y="36"/>
                    </a:lnTo>
                    <a:lnTo>
                      <a:pt x="35" y="17"/>
                    </a:lnTo>
                    <a:lnTo>
                      <a:pt x="18" y="0"/>
                    </a:lnTo>
                    <a:lnTo>
                      <a:pt x="0" y="13"/>
                    </a:lnTo>
                    <a:lnTo>
                      <a:pt x="18" y="34"/>
                    </a:lnTo>
                    <a:lnTo>
                      <a:pt x="38" y="53"/>
                    </a:lnTo>
                    <a:lnTo>
                      <a:pt x="59" y="69"/>
                    </a:lnTo>
                    <a:lnTo>
                      <a:pt x="84" y="83"/>
                    </a:lnTo>
                    <a:lnTo>
                      <a:pt x="108" y="95"/>
                    </a:lnTo>
                    <a:lnTo>
                      <a:pt x="133" y="103"/>
                    </a:lnTo>
                    <a:lnTo>
                      <a:pt x="159" y="109"/>
                    </a:lnTo>
                    <a:lnTo>
                      <a:pt x="186" y="114"/>
                    </a:lnTo>
                    <a:lnTo>
                      <a:pt x="215" y="115"/>
                    </a:lnTo>
                    <a:lnTo>
                      <a:pt x="241" y="115"/>
                    </a:lnTo>
                    <a:lnTo>
                      <a:pt x="270" y="114"/>
                    </a:lnTo>
                    <a:lnTo>
                      <a:pt x="295" y="110"/>
                    </a:lnTo>
                    <a:lnTo>
                      <a:pt x="322" y="107"/>
                    </a:lnTo>
                    <a:lnTo>
                      <a:pt x="350" y="100"/>
                    </a:lnTo>
                    <a:lnTo>
                      <a:pt x="376" y="91"/>
                    </a:lnTo>
                    <a:lnTo>
                      <a:pt x="401" y="79"/>
                    </a:lnTo>
                    <a:lnTo>
                      <a:pt x="406" y="64"/>
                    </a:lnTo>
                    <a:lnTo>
                      <a:pt x="401" y="79"/>
                    </a:lnTo>
                    <a:lnTo>
                      <a:pt x="413" y="74"/>
                    </a:lnTo>
                    <a:lnTo>
                      <a:pt x="406" y="64"/>
                    </a:lnTo>
                    <a:lnTo>
                      <a:pt x="386" y="7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96" name="Freeform 604">
                <a:extLst>
                  <a:ext uri="{FF2B5EF4-FFF2-40B4-BE49-F238E27FC236}">
                    <a16:creationId xmlns:a16="http://schemas.microsoft.com/office/drawing/2014/main" id="{920654C5-46B1-0EA3-7042-4DBE5CBC0E1C}"/>
                  </a:ext>
                </a:extLst>
              </p:cNvPr>
              <p:cNvSpPr>
                <a:spLocks/>
              </p:cNvSpPr>
              <p:nvPr/>
            </p:nvSpPr>
            <p:spPr bwMode="auto">
              <a:xfrm>
                <a:off x="3540" y="3383"/>
                <a:ext cx="43" cy="42"/>
              </a:xfrm>
              <a:custGeom>
                <a:avLst/>
                <a:gdLst>
                  <a:gd name="T0" fmla="*/ 0 w 129"/>
                  <a:gd name="T1" fmla="*/ 7 h 125"/>
                  <a:gd name="T2" fmla="*/ 10 w 129"/>
                  <a:gd name="T3" fmla="*/ 28 h 125"/>
                  <a:gd name="T4" fmla="*/ 24 w 129"/>
                  <a:gd name="T5" fmla="*/ 45 h 125"/>
                  <a:gd name="T6" fmla="*/ 40 w 129"/>
                  <a:gd name="T7" fmla="*/ 57 h 125"/>
                  <a:gd name="T8" fmla="*/ 56 w 129"/>
                  <a:gd name="T9" fmla="*/ 69 h 125"/>
                  <a:gd name="T10" fmla="*/ 71 w 129"/>
                  <a:gd name="T11" fmla="*/ 83 h 125"/>
                  <a:gd name="T12" fmla="*/ 85 w 129"/>
                  <a:gd name="T13" fmla="*/ 95 h 125"/>
                  <a:gd name="T14" fmla="*/ 99 w 129"/>
                  <a:gd name="T15" fmla="*/ 109 h 125"/>
                  <a:gd name="T16" fmla="*/ 109 w 129"/>
                  <a:gd name="T17" fmla="*/ 125 h 125"/>
                  <a:gd name="T18" fmla="*/ 129 w 129"/>
                  <a:gd name="T19" fmla="*/ 114 h 125"/>
                  <a:gd name="T20" fmla="*/ 116 w 129"/>
                  <a:gd name="T21" fmla="*/ 95 h 125"/>
                  <a:gd name="T22" fmla="*/ 102 w 129"/>
                  <a:gd name="T23" fmla="*/ 78 h 125"/>
                  <a:gd name="T24" fmla="*/ 85 w 129"/>
                  <a:gd name="T25" fmla="*/ 65 h 125"/>
                  <a:gd name="T26" fmla="*/ 69 w 129"/>
                  <a:gd name="T27" fmla="*/ 52 h 125"/>
                  <a:gd name="T28" fmla="*/ 54 w 129"/>
                  <a:gd name="T29" fmla="*/ 40 h 125"/>
                  <a:gd name="T30" fmla="*/ 42 w 129"/>
                  <a:gd name="T31" fmla="*/ 28 h 125"/>
                  <a:gd name="T32" fmla="*/ 32 w 129"/>
                  <a:gd name="T33" fmla="*/ 14 h 125"/>
                  <a:gd name="T34" fmla="*/ 24 w 129"/>
                  <a:gd name="T35" fmla="*/ 0 h 125"/>
                  <a:gd name="T36" fmla="*/ 0 w 129"/>
                  <a:gd name="T37" fmla="*/ 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125">
                    <a:moveTo>
                      <a:pt x="0" y="7"/>
                    </a:moveTo>
                    <a:lnTo>
                      <a:pt x="10" y="28"/>
                    </a:lnTo>
                    <a:lnTo>
                      <a:pt x="24" y="45"/>
                    </a:lnTo>
                    <a:lnTo>
                      <a:pt x="40" y="57"/>
                    </a:lnTo>
                    <a:lnTo>
                      <a:pt x="56" y="69"/>
                    </a:lnTo>
                    <a:lnTo>
                      <a:pt x="71" y="83"/>
                    </a:lnTo>
                    <a:lnTo>
                      <a:pt x="85" y="95"/>
                    </a:lnTo>
                    <a:lnTo>
                      <a:pt x="99" y="109"/>
                    </a:lnTo>
                    <a:lnTo>
                      <a:pt x="109" y="125"/>
                    </a:lnTo>
                    <a:lnTo>
                      <a:pt x="129" y="114"/>
                    </a:lnTo>
                    <a:lnTo>
                      <a:pt x="116" y="95"/>
                    </a:lnTo>
                    <a:lnTo>
                      <a:pt x="102" y="78"/>
                    </a:lnTo>
                    <a:lnTo>
                      <a:pt x="85" y="65"/>
                    </a:lnTo>
                    <a:lnTo>
                      <a:pt x="69" y="52"/>
                    </a:lnTo>
                    <a:lnTo>
                      <a:pt x="54" y="40"/>
                    </a:lnTo>
                    <a:lnTo>
                      <a:pt x="42" y="28"/>
                    </a:lnTo>
                    <a:lnTo>
                      <a:pt x="32" y="14"/>
                    </a:lnTo>
                    <a:lnTo>
                      <a:pt x="24" y="0"/>
                    </a:lnTo>
                    <a:lnTo>
                      <a:pt x="0" y="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97" name="Freeform 605">
                <a:extLst>
                  <a:ext uri="{FF2B5EF4-FFF2-40B4-BE49-F238E27FC236}">
                    <a16:creationId xmlns:a16="http://schemas.microsoft.com/office/drawing/2014/main" id="{0F803D75-5CDC-6B94-2B86-632D440BF57B}"/>
                  </a:ext>
                </a:extLst>
              </p:cNvPr>
              <p:cNvSpPr>
                <a:spLocks/>
              </p:cNvSpPr>
              <p:nvPr/>
            </p:nvSpPr>
            <p:spPr bwMode="auto">
              <a:xfrm>
                <a:off x="3533" y="3358"/>
                <a:ext cx="15" cy="27"/>
              </a:xfrm>
              <a:custGeom>
                <a:avLst/>
                <a:gdLst>
                  <a:gd name="T0" fmla="*/ 0 w 46"/>
                  <a:gd name="T1" fmla="*/ 20 h 81"/>
                  <a:gd name="T2" fmla="*/ 2 w 46"/>
                  <a:gd name="T3" fmla="*/ 20 h 81"/>
                  <a:gd name="T4" fmla="*/ 6 w 46"/>
                  <a:gd name="T5" fmla="*/ 24 h 81"/>
                  <a:gd name="T6" fmla="*/ 7 w 46"/>
                  <a:gd name="T7" fmla="*/ 29 h 81"/>
                  <a:gd name="T8" fmla="*/ 13 w 46"/>
                  <a:gd name="T9" fmla="*/ 34 h 81"/>
                  <a:gd name="T10" fmla="*/ 13 w 46"/>
                  <a:gd name="T11" fmla="*/ 41 h 81"/>
                  <a:gd name="T12" fmla="*/ 16 w 46"/>
                  <a:gd name="T13" fmla="*/ 52 h 81"/>
                  <a:gd name="T14" fmla="*/ 17 w 46"/>
                  <a:gd name="T15" fmla="*/ 61 h 81"/>
                  <a:gd name="T16" fmla="*/ 19 w 46"/>
                  <a:gd name="T17" fmla="*/ 73 h 81"/>
                  <a:gd name="T18" fmla="*/ 23 w 46"/>
                  <a:gd name="T19" fmla="*/ 81 h 81"/>
                  <a:gd name="T20" fmla="*/ 46 w 46"/>
                  <a:gd name="T21" fmla="*/ 74 h 81"/>
                  <a:gd name="T22" fmla="*/ 43 w 46"/>
                  <a:gd name="T23" fmla="*/ 66 h 81"/>
                  <a:gd name="T24" fmla="*/ 41 w 46"/>
                  <a:gd name="T25" fmla="*/ 57 h 81"/>
                  <a:gd name="T26" fmla="*/ 40 w 46"/>
                  <a:gd name="T27" fmla="*/ 44 h 81"/>
                  <a:gd name="T28" fmla="*/ 36 w 46"/>
                  <a:gd name="T29" fmla="*/ 34 h 81"/>
                  <a:gd name="T30" fmla="*/ 33 w 46"/>
                  <a:gd name="T31" fmla="*/ 24 h 81"/>
                  <a:gd name="T32" fmla="*/ 27 w 46"/>
                  <a:gd name="T33" fmla="*/ 15 h 81"/>
                  <a:gd name="T34" fmla="*/ 23 w 46"/>
                  <a:gd name="T35" fmla="*/ 6 h 81"/>
                  <a:gd name="T36" fmla="*/ 13 w 46"/>
                  <a:gd name="T37" fmla="*/ 0 h 81"/>
                  <a:gd name="T38" fmla="*/ 14 w 46"/>
                  <a:gd name="T39" fmla="*/ 0 h 81"/>
                  <a:gd name="T40" fmla="*/ 0 w 46"/>
                  <a:gd name="T41"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1">
                    <a:moveTo>
                      <a:pt x="0" y="20"/>
                    </a:moveTo>
                    <a:lnTo>
                      <a:pt x="2" y="20"/>
                    </a:lnTo>
                    <a:lnTo>
                      <a:pt x="6" y="24"/>
                    </a:lnTo>
                    <a:lnTo>
                      <a:pt x="7" y="29"/>
                    </a:lnTo>
                    <a:lnTo>
                      <a:pt x="13" y="34"/>
                    </a:lnTo>
                    <a:lnTo>
                      <a:pt x="13" y="41"/>
                    </a:lnTo>
                    <a:lnTo>
                      <a:pt x="16" y="52"/>
                    </a:lnTo>
                    <a:lnTo>
                      <a:pt x="17" y="61"/>
                    </a:lnTo>
                    <a:lnTo>
                      <a:pt x="19" y="73"/>
                    </a:lnTo>
                    <a:lnTo>
                      <a:pt x="23" y="81"/>
                    </a:lnTo>
                    <a:lnTo>
                      <a:pt x="46" y="74"/>
                    </a:lnTo>
                    <a:lnTo>
                      <a:pt x="43" y="66"/>
                    </a:lnTo>
                    <a:lnTo>
                      <a:pt x="41" y="57"/>
                    </a:lnTo>
                    <a:lnTo>
                      <a:pt x="40" y="44"/>
                    </a:lnTo>
                    <a:lnTo>
                      <a:pt x="36" y="34"/>
                    </a:lnTo>
                    <a:lnTo>
                      <a:pt x="33" y="24"/>
                    </a:lnTo>
                    <a:lnTo>
                      <a:pt x="27" y="15"/>
                    </a:lnTo>
                    <a:lnTo>
                      <a:pt x="23" y="6"/>
                    </a:lnTo>
                    <a:lnTo>
                      <a:pt x="13" y="0"/>
                    </a:lnTo>
                    <a:lnTo>
                      <a:pt x="14" y="0"/>
                    </a:lnTo>
                    <a:lnTo>
                      <a:pt x="0" y="2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98" name="Freeform 606">
                <a:extLst>
                  <a:ext uri="{FF2B5EF4-FFF2-40B4-BE49-F238E27FC236}">
                    <a16:creationId xmlns:a16="http://schemas.microsoft.com/office/drawing/2014/main" id="{6C800F32-DBD1-95FE-5868-97A533CF7AF6}"/>
                  </a:ext>
                </a:extLst>
              </p:cNvPr>
              <p:cNvSpPr>
                <a:spLocks/>
              </p:cNvSpPr>
              <p:nvPr/>
            </p:nvSpPr>
            <p:spPr bwMode="auto">
              <a:xfrm>
                <a:off x="3543" y="3229"/>
                <a:ext cx="34" cy="23"/>
              </a:xfrm>
              <a:custGeom>
                <a:avLst/>
                <a:gdLst>
                  <a:gd name="T0" fmla="*/ 0 w 103"/>
                  <a:gd name="T1" fmla="*/ 24 h 68"/>
                  <a:gd name="T2" fmla="*/ 11 w 103"/>
                  <a:gd name="T3" fmla="*/ 24 h 68"/>
                  <a:gd name="T4" fmla="*/ 25 w 103"/>
                  <a:gd name="T5" fmla="*/ 26 h 68"/>
                  <a:gd name="T6" fmla="*/ 36 w 103"/>
                  <a:gd name="T7" fmla="*/ 29 h 68"/>
                  <a:gd name="T8" fmla="*/ 47 w 103"/>
                  <a:gd name="T9" fmla="*/ 33 h 68"/>
                  <a:gd name="T10" fmla="*/ 59 w 103"/>
                  <a:gd name="T11" fmla="*/ 37 h 68"/>
                  <a:gd name="T12" fmla="*/ 68 w 103"/>
                  <a:gd name="T13" fmla="*/ 44 h 68"/>
                  <a:gd name="T14" fmla="*/ 76 w 103"/>
                  <a:gd name="T15" fmla="*/ 56 h 68"/>
                  <a:gd name="T16" fmla="*/ 83 w 103"/>
                  <a:gd name="T17" fmla="*/ 68 h 68"/>
                  <a:gd name="T18" fmla="*/ 103 w 103"/>
                  <a:gd name="T19" fmla="*/ 57 h 68"/>
                  <a:gd name="T20" fmla="*/ 97 w 103"/>
                  <a:gd name="T21" fmla="*/ 41 h 68"/>
                  <a:gd name="T22" fmla="*/ 85 w 103"/>
                  <a:gd name="T23" fmla="*/ 27 h 68"/>
                  <a:gd name="T24" fmla="*/ 73 w 103"/>
                  <a:gd name="T25" fmla="*/ 17 h 68"/>
                  <a:gd name="T26" fmla="*/ 57 w 103"/>
                  <a:gd name="T27" fmla="*/ 8 h 68"/>
                  <a:gd name="T28" fmla="*/ 43 w 103"/>
                  <a:gd name="T29" fmla="*/ 5 h 68"/>
                  <a:gd name="T30" fmla="*/ 28 w 103"/>
                  <a:gd name="T31" fmla="*/ 2 h 68"/>
                  <a:gd name="T32" fmla="*/ 11 w 103"/>
                  <a:gd name="T33" fmla="*/ 0 h 68"/>
                  <a:gd name="T34" fmla="*/ 0 w 103"/>
                  <a:gd name="T35" fmla="*/ 0 h 68"/>
                  <a:gd name="T36" fmla="*/ 0 w 103"/>
                  <a:gd name="T37" fmla="*/ 2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68">
                    <a:moveTo>
                      <a:pt x="0" y="24"/>
                    </a:moveTo>
                    <a:lnTo>
                      <a:pt x="11" y="24"/>
                    </a:lnTo>
                    <a:lnTo>
                      <a:pt x="25" y="26"/>
                    </a:lnTo>
                    <a:lnTo>
                      <a:pt x="36" y="29"/>
                    </a:lnTo>
                    <a:lnTo>
                      <a:pt x="47" y="33"/>
                    </a:lnTo>
                    <a:lnTo>
                      <a:pt x="59" y="37"/>
                    </a:lnTo>
                    <a:lnTo>
                      <a:pt x="68" y="44"/>
                    </a:lnTo>
                    <a:lnTo>
                      <a:pt x="76" y="56"/>
                    </a:lnTo>
                    <a:lnTo>
                      <a:pt x="83" y="68"/>
                    </a:lnTo>
                    <a:lnTo>
                      <a:pt x="103" y="57"/>
                    </a:lnTo>
                    <a:lnTo>
                      <a:pt x="97" y="41"/>
                    </a:lnTo>
                    <a:lnTo>
                      <a:pt x="85" y="27"/>
                    </a:lnTo>
                    <a:lnTo>
                      <a:pt x="73" y="17"/>
                    </a:lnTo>
                    <a:lnTo>
                      <a:pt x="57" y="8"/>
                    </a:lnTo>
                    <a:lnTo>
                      <a:pt x="43" y="5"/>
                    </a:lnTo>
                    <a:lnTo>
                      <a:pt x="28" y="2"/>
                    </a:lnTo>
                    <a:lnTo>
                      <a:pt x="11" y="0"/>
                    </a:lnTo>
                    <a:lnTo>
                      <a:pt x="0"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599" name="Freeform 607">
                <a:extLst>
                  <a:ext uri="{FF2B5EF4-FFF2-40B4-BE49-F238E27FC236}">
                    <a16:creationId xmlns:a16="http://schemas.microsoft.com/office/drawing/2014/main" id="{B36DB8FF-7308-F030-90F6-B1D17B3CFDEA}"/>
                  </a:ext>
                </a:extLst>
              </p:cNvPr>
              <p:cNvSpPr>
                <a:spLocks/>
              </p:cNvSpPr>
              <p:nvPr/>
            </p:nvSpPr>
            <p:spPr bwMode="auto">
              <a:xfrm>
                <a:off x="3516" y="3229"/>
                <a:ext cx="26" cy="34"/>
              </a:xfrm>
              <a:custGeom>
                <a:avLst/>
                <a:gdLst>
                  <a:gd name="T0" fmla="*/ 20 w 80"/>
                  <a:gd name="T1" fmla="*/ 103 h 103"/>
                  <a:gd name="T2" fmla="*/ 29 w 80"/>
                  <a:gd name="T3" fmla="*/ 90 h 103"/>
                  <a:gd name="T4" fmla="*/ 36 w 80"/>
                  <a:gd name="T5" fmla="*/ 75 h 103"/>
                  <a:gd name="T6" fmla="*/ 43 w 80"/>
                  <a:gd name="T7" fmla="*/ 61 h 103"/>
                  <a:gd name="T8" fmla="*/ 49 w 80"/>
                  <a:gd name="T9" fmla="*/ 47 h 103"/>
                  <a:gd name="T10" fmla="*/ 54 w 80"/>
                  <a:gd name="T11" fmla="*/ 36 h 103"/>
                  <a:gd name="T12" fmla="*/ 63 w 80"/>
                  <a:gd name="T13" fmla="*/ 31 h 103"/>
                  <a:gd name="T14" fmla="*/ 70 w 80"/>
                  <a:gd name="T15" fmla="*/ 26 h 103"/>
                  <a:gd name="T16" fmla="*/ 80 w 80"/>
                  <a:gd name="T17" fmla="*/ 24 h 103"/>
                  <a:gd name="T18" fmla="*/ 80 w 80"/>
                  <a:gd name="T19" fmla="*/ 0 h 103"/>
                  <a:gd name="T20" fmla="*/ 63 w 80"/>
                  <a:gd name="T21" fmla="*/ 2 h 103"/>
                  <a:gd name="T22" fmla="*/ 49 w 80"/>
                  <a:gd name="T23" fmla="*/ 11 h 103"/>
                  <a:gd name="T24" fmla="*/ 37 w 80"/>
                  <a:gd name="T25" fmla="*/ 23 h 103"/>
                  <a:gd name="T26" fmla="*/ 29 w 80"/>
                  <a:gd name="T27" fmla="*/ 36 h 103"/>
                  <a:gd name="T28" fmla="*/ 22 w 80"/>
                  <a:gd name="T29" fmla="*/ 50 h 103"/>
                  <a:gd name="T30" fmla="*/ 15 w 80"/>
                  <a:gd name="T31" fmla="*/ 65 h 103"/>
                  <a:gd name="T32" fmla="*/ 8 w 80"/>
                  <a:gd name="T33" fmla="*/ 77 h 103"/>
                  <a:gd name="T34" fmla="*/ 0 w 80"/>
                  <a:gd name="T35" fmla="*/ 89 h 103"/>
                  <a:gd name="T36" fmla="*/ 20 w 80"/>
                  <a:gd name="T3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103">
                    <a:moveTo>
                      <a:pt x="20" y="103"/>
                    </a:moveTo>
                    <a:lnTo>
                      <a:pt x="29" y="90"/>
                    </a:lnTo>
                    <a:lnTo>
                      <a:pt x="36" y="75"/>
                    </a:lnTo>
                    <a:lnTo>
                      <a:pt x="43" y="61"/>
                    </a:lnTo>
                    <a:lnTo>
                      <a:pt x="49" y="47"/>
                    </a:lnTo>
                    <a:lnTo>
                      <a:pt x="54" y="36"/>
                    </a:lnTo>
                    <a:lnTo>
                      <a:pt x="63" y="31"/>
                    </a:lnTo>
                    <a:lnTo>
                      <a:pt x="70" y="26"/>
                    </a:lnTo>
                    <a:lnTo>
                      <a:pt x="80" y="24"/>
                    </a:lnTo>
                    <a:lnTo>
                      <a:pt x="80" y="0"/>
                    </a:lnTo>
                    <a:lnTo>
                      <a:pt x="63" y="2"/>
                    </a:lnTo>
                    <a:lnTo>
                      <a:pt x="49" y="11"/>
                    </a:lnTo>
                    <a:lnTo>
                      <a:pt x="37" y="23"/>
                    </a:lnTo>
                    <a:lnTo>
                      <a:pt x="29" y="36"/>
                    </a:lnTo>
                    <a:lnTo>
                      <a:pt x="22" y="50"/>
                    </a:lnTo>
                    <a:lnTo>
                      <a:pt x="15" y="65"/>
                    </a:lnTo>
                    <a:lnTo>
                      <a:pt x="8" y="77"/>
                    </a:lnTo>
                    <a:lnTo>
                      <a:pt x="0" y="89"/>
                    </a:lnTo>
                    <a:lnTo>
                      <a:pt x="20" y="10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00" name="Freeform 608">
                <a:extLst>
                  <a:ext uri="{FF2B5EF4-FFF2-40B4-BE49-F238E27FC236}">
                    <a16:creationId xmlns:a16="http://schemas.microsoft.com/office/drawing/2014/main" id="{33A6AB1D-57D9-F0C5-7778-C6F8D33FB1F7}"/>
                  </a:ext>
                </a:extLst>
              </p:cNvPr>
              <p:cNvSpPr>
                <a:spLocks/>
              </p:cNvSpPr>
              <p:nvPr/>
            </p:nvSpPr>
            <p:spPr bwMode="auto">
              <a:xfrm>
                <a:off x="3492" y="3258"/>
                <a:ext cx="31" cy="69"/>
              </a:xfrm>
              <a:custGeom>
                <a:avLst/>
                <a:gdLst>
                  <a:gd name="T0" fmla="*/ 21 w 91"/>
                  <a:gd name="T1" fmla="*/ 205 h 205"/>
                  <a:gd name="T2" fmla="*/ 33 w 91"/>
                  <a:gd name="T3" fmla="*/ 180 h 205"/>
                  <a:gd name="T4" fmla="*/ 42 w 91"/>
                  <a:gd name="T5" fmla="*/ 154 h 205"/>
                  <a:gd name="T6" fmla="*/ 48 w 91"/>
                  <a:gd name="T7" fmla="*/ 130 h 205"/>
                  <a:gd name="T8" fmla="*/ 55 w 91"/>
                  <a:gd name="T9" fmla="*/ 104 h 205"/>
                  <a:gd name="T10" fmla="*/ 62 w 91"/>
                  <a:gd name="T11" fmla="*/ 79 h 205"/>
                  <a:gd name="T12" fmla="*/ 68 w 91"/>
                  <a:gd name="T13" fmla="*/ 55 h 205"/>
                  <a:gd name="T14" fmla="*/ 77 w 91"/>
                  <a:gd name="T15" fmla="*/ 33 h 205"/>
                  <a:gd name="T16" fmla="*/ 91 w 91"/>
                  <a:gd name="T17" fmla="*/ 14 h 205"/>
                  <a:gd name="T18" fmla="*/ 70 w 91"/>
                  <a:gd name="T19" fmla="*/ 0 h 205"/>
                  <a:gd name="T20" fmla="*/ 56 w 91"/>
                  <a:gd name="T21" fmla="*/ 22 h 205"/>
                  <a:gd name="T22" fmla="*/ 43 w 91"/>
                  <a:gd name="T23" fmla="*/ 48 h 205"/>
                  <a:gd name="T24" fmla="*/ 36 w 91"/>
                  <a:gd name="T25" fmla="*/ 72 h 205"/>
                  <a:gd name="T26" fmla="*/ 29 w 91"/>
                  <a:gd name="T27" fmla="*/ 97 h 205"/>
                  <a:gd name="T28" fmla="*/ 24 w 91"/>
                  <a:gd name="T29" fmla="*/ 123 h 205"/>
                  <a:gd name="T30" fmla="*/ 18 w 91"/>
                  <a:gd name="T31" fmla="*/ 147 h 205"/>
                  <a:gd name="T32" fmla="*/ 9 w 91"/>
                  <a:gd name="T33" fmla="*/ 173 h 205"/>
                  <a:gd name="T34" fmla="*/ 0 w 91"/>
                  <a:gd name="T35" fmla="*/ 195 h 205"/>
                  <a:gd name="T36" fmla="*/ 21 w 91"/>
                  <a:gd name="T3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205">
                    <a:moveTo>
                      <a:pt x="21" y="205"/>
                    </a:moveTo>
                    <a:lnTo>
                      <a:pt x="33" y="180"/>
                    </a:lnTo>
                    <a:lnTo>
                      <a:pt x="42" y="154"/>
                    </a:lnTo>
                    <a:lnTo>
                      <a:pt x="48" y="130"/>
                    </a:lnTo>
                    <a:lnTo>
                      <a:pt x="55" y="104"/>
                    </a:lnTo>
                    <a:lnTo>
                      <a:pt x="62" y="79"/>
                    </a:lnTo>
                    <a:lnTo>
                      <a:pt x="68" y="55"/>
                    </a:lnTo>
                    <a:lnTo>
                      <a:pt x="77" y="33"/>
                    </a:lnTo>
                    <a:lnTo>
                      <a:pt x="91" y="14"/>
                    </a:lnTo>
                    <a:lnTo>
                      <a:pt x="70" y="0"/>
                    </a:lnTo>
                    <a:lnTo>
                      <a:pt x="56" y="22"/>
                    </a:lnTo>
                    <a:lnTo>
                      <a:pt x="43" y="48"/>
                    </a:lnTo>
                    <a:lnTo>
                      <a:pt x="36" y="72"/>
                    </a:lnTo>
                    <a:lnTo>
                      <a:pt x="29" y="97"/>
                    </a:lnTo>
                    <a:lnTo>
                      <a:pt x="24" y="123"/>
                    </a:lnTo>
                    <a:lnTo>
                      <a:pt x="18" y="147"/>
                    </a:lnTo>
                    <a:lnTo>
                      <a:pt x="9" y="173"/>
                    </a:lnTo>
                    <a:lnTo>
                      <a:pt x="0" y="195"/>
                    </a:lnTo>
                    <a:lnTo>
                      <a:pt x="21" y="20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01" name="Freeform 609">
                <a:extLst>
                  <a:ext uri="{FF2B5EF4-FFF2-40B4-BE49-F238E27FC236}">
                    <a16:creationId xmlns:a16="http://schemas.microsoft.com/office/drawing/2014/main" id="{E7B02B38-08AE-D79D-8CBF-B50362641EA7}"/>
                  </a:ext>
                </a:extLst>
              </p:cNvPr>
              <p:cNvSpPr>
                <a:spLocks/>
              </p:cNvSpPr>
              <p:nvPr/>
            </p:nvSpPr>
            <p:spPr bwMode="auto">
              <a:xfrm>
                <a:off x="3491" y="3324"/>
                <a:ext cx="14" cy="16"/>
              </a:xfrm>
              <a:custGeom>
                <a:avLst/>
                <a:gdLst>
                  <a:gd name="T0" fmla="*/ 42 w 42"/>
                  <a:gd name="T1" fmla="*/ 23 h 48"/>
                  <a:gd name="T2" fmla="*/ 41 w 42"/>
                  <a:gd name="T3" fmla="*/ 23 h 48"/>
                  <a:gd name="T4" fmla="*/ 35 w 42"/>
                  <a:gd name="T5" fmla="*/ 22 h 48"/>
                  <a:gd name="T6" fmla="*/ 27 w 42"/>
                  <a:gd name="T7" fmla="*/ 18 h 48"/>
                  <a:gd name="T8" fmla="*/ 24 w 42"/>
                  <a:gd name="T9" fmla="*/ 17 h 48"/>
                  <a:gd name="T10" fmla="*/ 24 w 42"/>
                  <a:gd name="T11" fmla="*/ 10 h 48"/>
                  <a:gd name="T12" fmla="*/ 3 w 42"/>
                  <a:gd name="T13" fmla="*/ 0 h 48"/>
                  <a:gd name="T14" fmla="*/ 0 w 42"/>
                  <a:gd name="T15" fmla="*/ 23 h 48"/>
                  <a:gd name="T16" fmla="*/ 13 w 42"/>
                  <a:gd name="T17" fmla="*/ 40 h 48"/>
                  <a:gd name="T18" fmla="*/ 29 w 42"/>
                  <a:gd name="T19" fmla="*/ 47 h 48"/>
                  <a:gd name="T20" fmla="*/ 41 w 42"/>
                  <a:gd name="T21" fmla="*/ 48 h 48"/>
                  <a:gd name="T22" fmla="*/ 39 w 42"/>
                  <a:gd name="T23" fmla="*/ 48 h 48"/>
                  <a:gd name="T24" fmla="*/ 42 w 42"/>
                  <a:gd name="T25"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8">
                    <a:moveTo>
                      <a:pt x="42" y="23"/>
                    </a:moveTo>
                    <a:lnTo>
                      <a:pt x="41" y="23"/>
                    </a:lnTo>
                    <a:lnTo>
                      <a:pt x="35" y="22"/>
                    </a:lnTo>
                    <a:lnTo>
                      <a:pt x="27" y="18"/>
                    </a:lnTo>
                    <a:lnTo>
                      <a:pt x="24" y="17"/>
                    </a:lnTo>
                    <a:lnTo>
                      <a:pt x="24" y="10"/>
                    </a:lnTo>
                    <a:lnTo>
                      <a:pt x="3" y="0"/>
                    </a:lnTo>
                    <a:lnTo>
                      <a:pt x="0" y="23"/>
                    </a:lnTo>
                    <a:lnTo>
                      <a:pt x="13" y="40"/>
                    </a:lnTo>
                    <a:lnTo>
                      <a:pt x="29" y="47"/>
                    </a:lnTo>
                    <a:lnTo>
                      <a:pt x="41" y="48"/>
                    </a:lnTo>
                    <a:lnTo>
                      <a:pt x="39" y="48"/>
                    </a:lnTo>
                    <a:lnTo>
                      <a:pt x="42" y="2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02" name="Freeform 610">
                <a:extLst>
                  <a:ext uri="{FF2B5EF4-FFF2-40B4-BE49-F238E27FC236}">
                    <a16:creationId xmlns:a16="http://schemas.microsoft.com/office/drawing/2014/main" id="{19C696A5-AE3B-DA95-965A-DB046D98EC33}"/>
                  </a:ext>
                </a:extLst>
              </p:cNvPr>
              <p:cNvSpPr>
                <a:spLocks/>
              </p:cNvSpPr>
              <p:nvPr/>
            </p:nvSpPr>
            <p:spPr bwMode="auto">
              <a:xfrm>
                <a:off x="3504" y="3331"/>
                <a:ext cx="86" cy="25"/>
              </a:xfrm>
              <a:custGeom>
                <a:avLst/>
                <a:gdLst>
                  <a:gd name="T0" fmla="*/ 251 w 258"/>
                  <a:gd name="T1" fmla="*/ 46 h 75"/>
                  <a:gd name="T2" fmla="*/ 222 w 258"/>
                  <a:gd name="T3" fmla="*/ 51 h 75"/>
                  <a:gd name="T4" fmla="*/ 193 w 258"/>
                  <a:gd name="T5" fmla="*/ 49 h 75"/>
                  <a:gd name="T6" fmla="*/ 164 w 258"/>
                  <a:gd name="T7" fmla="*/ 44 h 75"/>
                  <a:gd name="T8" fmla="*/ 132 w 258"/>
                  <a:gd name="T9" fmla="*/ 35 h 75"/>
                  <a:gd name="T10" fmla="*/ 101 w 258"/>
                  <a:gd name="T11" fmla="*/ 27 h 75"/>
                  <a:gd name="T12" fmla="*/ 70 w 258"/>
                  <a:gd name="T13" fmla="*/ 17 h 75"/>
                  <a:gd name="T14" fmla="*/ 39 w 258"/>
                  <a:gd name="T15" fmla="*/ 8 h 75"/>
                  <a:gd name="T16" fmla="*/ 4 w 258"/>
                  <a:gd name="T17" fmla="*/ 0 h 75"/>
                  <a:gd name="T18" fmla="*/ 0 w 258"/>
                  <a:gd name="T19" fmla="*/ 25 h 75"/>
                  <a:gd name="T20" fmla="*/ 32 w 258"/>
                  <a:gd name="T21" fmla="*/ 32 h 75"/>
                  <a:gd name="T22" fmla="*/ 63 w 258"/>
                  <a:gd name="T23" fmla="*/ 41 h 75"/>
                  <a:gd name="T24" fmla="*/ 94 w 258"/>
                  <a:gd name="T25" fmla="*/ 51 h 75"/>
                  <a:gd name="T26" fmla="*/ 125 w 258"/>
                  <a:gd name="T27" fmla="*/ 59 h 75"/>
                  <a:gd name="T28" fmla="*/ 157 w 258"/>
                  <a:gd name="T29" fmla="*/ 68 h 75"/>
                  <a:gd name="T30" fmla="*/ 189 w 258"/>
                  <a:gd name="T31" fmla="*/ 73 h 75"/>
                  <a:gd name="T32" fmla="*/ 222 w 258"/>
                  <a:gd name="T33" fmla="*/ 75 h 75"/>
                  <a:gd name="T34" fmla="*/ 258 w 258"/>
                  <a:gd name="T35" fmla="*/ 70 h 75"/>
                  <a:gd name="T36" fmla="*/ 251 w 258"/>
                  <a:gd name="T37" fmla="*/ 4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8" h="75">
                    <a:moveTo>
                      <a:pt x="251" y="46"/>
                    </a:moveTo>
                    <a:lnTo>
                      <a:pt x="222" y="51"/>
                    </a:lnTo>
                    <a:lnTo>
                      <a:pt x="193" y="49"/>
                    </a:lnTo>
                    <a:lnTo>
                      <a:pt x="164" y="44"/>
                    </a:lnTo>
                    <a:lnTo>
                      <a:pt x="132" y="35"/>
                    </a:lnTo>
                    <a:lnTo>
                      <a:pt x="101" y="27"/>
                    </a:lnTo>
                    <a:lnTo>
                      <a:pt x="70" y="17"/>
                    </a:lnTo>
                    <a:lnTo>
                      <a:pt x="39" y="8"/>
                    </a:lnTo>
                    <a:lnTo>
                      <a:pt x="4" y="0"/>
                    </a:lnTo>
                    <a:lnTo>
                      <a:pt x="0" y="25"/>
                    </a:lnTo>
                    <a:lnTo>
                      <a:pt x="32" y="32"/>
                    </a:lnTo>
                    <a:lnTo>
                      <a:pt x="63" y="41"/>
                    </a:lnTo>
                    <a:lnTo>
                      <a:pt x="94" y="51"/>
                    </a:lnTo>
                    <a:lnTo>
                      <a:pt x="125" y="59"/>
                    </a:lnTo>
                    <a:lnTo>
                      <a:pt x="157" y="68"/>
                    </a:lnTo>
                    <a:lnTo>
                      <a:pt x="189" y="73"/>
                    </a:lnTo>
                    <a:lnTo>
                      <a:pt x="222" y="75"/>
                    </a:lnTo>
                    <a:lnTo>
                      <a:pt x="258" y="70"/>
                    </a:lnTo>
                    <a:lnTo>
                      <a:pt x="251" y="4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03" name="Freeform 611">
                <a:extLst>
                  <a:ext uri="{FF2B5EF4-FFF2-40B4-BE49-F238E27FC236}">
                    <a16:creationId xmlns:a16="http://schemas.microsoft.com/office/drawing/2014/main" id="{2B9B6582-B484-F46B-18F8-2C21E070AAA5}"/>
                  </a:ext>
                </a:extLst>
              </p:cNvPr>
              <p:cNvSpPr>
                <a:spLocks/>
              </p:cNvSpPr>
              <p:nvPr/>
            </p:nvSpPr>
            <p:spPr bwMode="auto">
              <a:xfrm>
                <a:off x="3588" y="3294"/>
                <a:ext cx="21" cy="61"/>
              </a:xfrm>
              <a:custGeom>
                <a:avLst/>
                <a:gdLst>
                  <a:gd name="T0" fmla="*/ 32 w 64"/>
                  <a:gd name="T1" fmla="*/ 4 h 183"/>
                  <a:gd name="T2" fmla="*/ 35 w 64"/>
                  <a:gd name="T3" fmla="*/ 28 h 183"/>
                  <a:gd name="T4" fmla="*/ 38 w 64"/>
                  <a:gd name="T5" fmla="*/ 53 h 183"/>
                  <a:gd name="T6" fmla="*/ 40 w 64"/>
                  <a:gd name="T7" fmla="*/ 77 h 183"/>
                  <a:gd name="T8" fmla="*/ 40 w 64"/>
                  <a:gd name="T9" fmla="*/ 103 h 183"/>
                  <a:gd name="T10" fmla="*/ 36 w 64"/>
                  <a:gd name="T11" fmla="*/ 123 h 183"/>
                  <a:gd name="T12" fmla="*/ 30 w 64"/>
                  <a:gd name="T13" fmla="*/ 140 h 183"/>
                  <a:gd name="T14" fmla="*/ 19 w 64"/>
                  <a:gd name="T15" fmla="*/ 152 h 183"/>
                  <a:gd name="T16" fmla="*/ 0 w 64"/>
                  <a:gd name="T17" fmla="*/ 159 h 183"/>
                  <a:gd name="T18" fmla="*/ 7 w 64"/>
                  <a:gd name="T19" fmla="*/ 183 h 183"/>
                  <a:gd name="T20" fmla="*/ 33 w 64"/>
                  <a:gd name="T21" fmla="*/ 173 h 183"/>
                  <a:gd name="T22" fmla="*/ 50 w 64"/>
                  <a:gd name="T23" fmla="*/ 154 h 183"/>
                  <a:gd name="T24" fmla="*/ 61 w 64"/>
                  <a:gd name="T25" fmla="*/ 130 h 183"/>
                  <a:gd name="T26" fmla="*/ 64 w 64"/>
                  <a:gd name="T27" fmla="*/ 103 h 183"/>
                  <a:gd name="T28" fmla="*/ 64 w 64"/>
                  <a:gd name="T29" fmla="*/ 77 h 183"/>
                  <a:gd name="T30" fmla="*/ 62 w 64"/>
                  <a:gd name="T31" fmla="*/ 50 h 183"/>
                  <a:gd name="T32" fmla="*/ 59 w 64"/>
                  <a:gd name="T33" fmla="*/ 24 h 183"/>
                  <a:gd name="T34" fmla="*/ 55 w 64"/>
                  <a:gd name="T35" fmla="*/ 0 h 183"/>
                  <a:gd name="T36" fmla="*/ 32 w 64"/>
                  <a:gd name="T37" fmla="*/ 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83">
                    <a:moveTo>
                      <a:pt x="32" y="4"/>
                    </a:moveTo>
                    <a:lnTo>
                      <a:pt x="35" y="28"/>
                    </a:lnTo>
                    <a:lnTo>
                      <a:pt x="38" y="53"/>
                    </a:lnTo>
                    <a:lnTo>
                      <a:pt x="40" y="77"/>
                    </a:lnTo>
                    <a:lnTo>
                      <a:pt x="40" y="103"/>
                    </a:lnTo>
                    <a:lnTo>
                      <a:pt x="36" y="123"/>
                    </a:lnTo>
                    <a:lnTo>
                      <a:pt x="30" y="140"/>
                    </a:lnTo>
                    <a:lnTo>
                      <a:pt x="19" y="152"/>
                    </a:lnTo>
                    <a:lnTo>
                      <a:pt x="0" y="159"/>
                    </a:lnTo>
                    <a:lnTo>
                      <a:pt x="7" y="183"/>
                    </a:lnTo>
                    <a:lnTo>
                      <a:pt x="33" y="173"/>
                    </a:lnTo>
                    <a:lnTo>
                      <a:pt x="50" y="154"/>
                    </a:lnTo>
                    <a:lnTo>
                      <a:pt x="61" y="130"/>
                    </a:lnTo>
                    <a:lnTo>
                      <a:pt x="64" y="103"/>
                    </a:lnTo>
                    <a:lnTo>
                      <a:pt x="64" y="77"/>
                    </a:lnTo>
                    <a:lnTo>
                      <a:pt x="62" y="50"/>
                    </a:lnTo>
                    <a:lnTo>
                      <a:pt x="59" y="24"/>
                    </a:lnTo>
                    <a:lnTo>
                      <a:pt x="55" y="0"/>
                    </a:lnTo>
                    <a:lnTo>
                      <a:pt x="32" y="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04" name="Freeform 612">
                <a:extLst>
                  <a:ext uri="{FF2B5EF4-FFF2-40B4-BE49-F238E27FC236}">
                    <a16:creationId xmlns:a16="http://schemas.microsoft.com/office/drawing/2014/main" id="{64DEF8B5-21C7-8B43-EA01-76ABD45E0120}"/>
                  </a:ext>
                </a:extLst>
              </p:cNvPr>
              <p:cNvSpPr>
                <a:spLocks/>
              </p:cNvSpPr>
              <p:nvPr/>
            </p:nvSpPr>
            <p:spPr bwMode="auto">
              <a:xfrm>
                <a:off x="3572" y="3246"/>
                <a:ext cx="35" cy="49"/>
              </a:xfrm>
              <a:custGeom>
                <a:avLst/>
                <a:gdLst>
                  <a:gd name="T0" fmla="*/ 0 w 106"/>
                  <a:gd name="T1" fmla="*/ 22 h 146"/>
                  <a:gd name="T2" fmla="*/ 12 w 106"/>
                  <a:gd name="T3" fmla="*/ 32 h 146"/>
                  <a:gd name="T4" fmla="*/ 25 w 106"/>
                  <a:gd name="T5" fmla="*/ 47 h 146"/>
                  <a:gd name="T6" fmla="*/ 39 w 106"/>
                  <a:gd name="T7" fmla="*/ 63 h 146"/>
                  <a:gd name="T8" fmla="*/ 51 w 106"/>
                  <a:gd name="T9" fmla="*/ 82 h 146"/>
                  <a:gd name="T10" fmla="*/ 64 w 106"/>
                  <a:gd name="T11" fmla="*/ 99 h 146"/>
                  <a:gd name="T12" fmla="*/ 73 w 106"/>
                  <a:gd name="T13" fmla="*/ 116 h 146"/>
                  <a:gd name="T14" fmla="*/ 78 w 106"/>
                  <a:gd name="T15" fmla="*/ 132 h 146"/>
                  <a:gd name="T16" fmla="*/ 81 w 106"/>
                  <a:gd name="T17" fmla="*/ 146 h 146"/>
                  <a:gd name="T18" fmla="*/ 106 w 106"/>
                  <a:gd name="T19" fmla="*/ 142 h 146"/>
                  <a:gd name="T20" fmla="*/ 102 w 106"/>
                  <a:gd name="T21" fmla="*/ 124 h 146"/>
                  <a:gd name="T22" fmla="*/ 93 w 106"/>
                  <a:gd name="T23" fmla="*/ 106 h 146"/>
                  <a:gd name="T24" fmla="*/ 85 w 106"/>
                  <a:gd name="T25" fmla="*/ 89 h 146"/>
                  <a:gd name="T26" fmla="*/ 73 w 106"/>
                  <a:gd name="T27" fmla="*/ 68 h 146"/>
                  <a:gd name="T28" fmla="*/ 61 w 106"/>
                  <a:gd name="T29" fmla="*/ 49 h 146"/>
                  <a:gd name="T30" fmla="*/ 43 w 106"/>
                  <a:gd name="T31" fmla="*/ 30 h 146"/>
                  <a:gd name="T32" fmla="*/ 29 w 106"/>
                  <a:gd name="T33" fmla="*/ 15 h 146"/>
                  <a:gd name="T34" fmla="*/ 14 w 106"/>
                  <a:gd name="T35" fmla="*/ 0 h 146"/>
                  <a:gd name="T36" fmla="*/ 0 w 106"/>
                  <a:gd name="T37" fmla="*/ 2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46">
                    <a:moveTo>
                      <a:pt x="0" y="22"/>
                    </a:moveTo>
                    <a:lnTo>
                      <a:pt x="12" y="32"/>
                    </a:lnTo>
                    <a:lnTo>
                      <a:pt x="25" y="47"/>
                    </a:lnTo>
                    <a:lnTo>
                      <a:pt x="39" y="63"/>
                    </a:lnTo>
                    <a:lnTo>
                      <a:pt x="51" y="82"/>
                    </a:lnTo>
                    <a:lnTo>
                      <a:pt x="64" y="99"/>
                    </a:lnTo>
                    <a:lnTo>
                      <a:pt x="73" y="116"/>
                    </a:lnTo>
                    <a:lnTo>
                      <a:pt x="78" y="132"/>
                    </a:lnTo>
                    <a:lnTo>
                      <a:pt x="81" y="146"/>
                    </a:lnTo>
                    <a:lnTo>
                      <a:pt x="106" y="142"/>
                    </a:lnTo>
                    <a:lnTo>
                      <a:pt x="102" y="124"/>
                    </a:lnTo>
                    <a:lnTo>
                      <a:pt x="93" y="106"/>
                    </a:lnTo>
                    <a:lnTo>
                      <a:pt x="85" y="89"/>
                    </a:lnTo>
                    <a:lnTo>
                      <a:pt x="73" y="68"/>
                    </a:lnTo>
                    <a:lnTo>
                      <a:pt x="61" y="49"/>
                    </a:lnTo>
                    <a:lnTo>
                      <a:pt x="43" y="30"/>
                    </a:lnTo>
                    <a:lnTo>
                      <a:pt x="29" y="15"/>
                    </a:lnTo>
                    <a:lnTo>
                      <a:pt x="14" y="0"/>
                    </a:lnTo>
                    <a:lnTo>
                      <a:pt x="0" y="2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05" name="Freeform 613">
                <a:extLst>
                  <a:ext uri="{FF2B5EF4-FFF2-40B4-BE49-F238E27FC236}">
                    <a16:creationId xmlns:a16="http://schemas.microsoft.com/office/drawing/2014/main" id="{96DBFEB9-7D5F-9CA6-FDAD-80852E4B9B9C}"/>
                  </a:ext>
                </a:extLst>
              </p:cNvPr>
              <p:cNvSpPr>
                <a:spLocks/>
              </p:cNvSpPr>
              <p:nvPr/>
            </p:nvSpPr>
            <p:spPr bwMode="auto">
              <a:xfrm>
                <a:off x="3554" y="3352"/>
                <a:ext cx="148" cy="74"/>
              </a:xfrm>
              <a:custGeom>
                <a:avLst/>
                <a:gdLst>
                  <a:gd name="T0" fmla="*/ 378 w 442"/>
                  <a:gd name="T1" fmla="*/ 60 h 224"/>
                  <a:gd name="T2" fmla="*/ 360 w 442"/>
                  <a:gd name="T3" fmla="*/ 47 h 224"/>
                  <a:gd name="T4" fmla="*/ 339 w 442"/>
                  <a:gd name="T5" fmla="*/ 35 h 224"/>
                  <a:gd name="T6" fmla="*/ 320 w 442"/>
                  <a:gd name="T7" fmla="*/ 24 h 224"/>
                  <a:gd name="T8" fmla="*/ 300 w 442"/>
                  <a:gd name="T9" fmla="*/ 16 h 224"/>
                  <a:gd name="T10" fmla="*/ 278 w 442"/>
                  <a:gd name="T11" fmla="*/ 11 h 224"/>
                  <a:gd name="T12" fmla="*/ 257 w 442"/>
                  <a:gd name="T13" fmla="*/ 6 h 224"/>
                  <a:gd name="T14" fmla="*/ 235 w 442"/>
                  <a:gd name="T15" fmla="*/ 2 h 224"/>
                  <a:gd name="T16" fmla="*/ 211 w 442"/>
                  <a:gd name="T17" fmla="*/ 0 h 224"/>
                  <a:gd name="T18" fmla="*/ 189 w 442"/>
                  <a:gd name="T19" fmla="*/ 0 h 224"/>
                  <a:gd name="T20" fmla="*/ 167 w 442"/>
                  <a:gd name="T21" fmla="*/ 0 h 224"/>
                  <a:gd name="T22" fmla="*/ 145 w 442"/>
                  <a:gd name="T23" fmla="*/ 2 h 224"/>
                  <a:gd name="T24" fmla="*/ 122 w 442"/>
                  <a:gd name="T25" fmla="*/ 4 h 224"/>
                  <a:gd name="T26" fmla="*/ 97 w 442"/>
                  <a:gd name="T27" fmla="*/ 7 h 224"/>
                  <a:gd name="T28" fmla="*/ 75 w 442"/>
                  <a:gd name="T29" fmla="*/ 11 h 224"/>
                  <a:gd name="T30" fmla="*/ 53 w 442"/>
                  <a:gd name="T31" fmla="*/ 14 h 224"/>
                  <a:gd name="T32" fmla="*/ 30 w 442"/>
                  <a:gd name="T33" fmla="*/ 19 h 224"/>
                  <a:gd name="T34" fmla="*/ 15 w 442"/>
                  <a:gd name="T35" fmla="*/ 26 h 224"/>
                  <a:gd name="T36" fmla="*/ 5 w 442"/>
                  <a:gd name="T37" fmla="*/ 38 h 224"/>
                  <a:gd name="T38" fmla="*/ 0 w 442"/>
                  <a:gd name="T39" fmla="*/ 54 h 224"/>
                  <a:gd name="T40" fmla="*/ 5 w 442"/>
                  <a:gd name="T41" fmla="*/ 69 h 224"/>
                  <a:gd name="T42" fmla="*/ 22 w 442"/>
                  <a:gd name="T43" fmla="*/ 96 h 224"/>
                  <a:gd name="T44" fmla="*/ 43 w 442"/>
                  <a:gd name="T45" fmla="*/ 118 h 224"/>
                  <a:gd name="T46" fmla="*/ 63 w 442"/>
                  <a:gd name="T47" fmla="*/ 139 h 224"/>
                  <a:gd name="T48" fmla="*/ 87 w 442"/>
                  <a:gd name="T49" fmla="*/ 156 h 224"/>
                  <a:gd name="T50" fmla="*/ 112 w 442"/>
                  <a:gd name="T51" fmla="*/ 171 h 224"/>
                  <a:gd name="T52" fmla="*/ 138 w 442"/>
                  <a:gd name="T53" fmla="*/ 183 h 224"/>
                  <a:gd name="T54" fmla="*/ 163 w 442"/>
                  <a:gd name="T55" fmla="*/ 193 h 224"/>
                  <a:gd name="T56" fmla="*/ 191 w 442"/>
                  <a:gd name="T57" fmla="*/ 203 h 224"/>
                  <a:gd name="T58" fmla="*/ 219 w 442"/>
                  <a:gd name="T59" fmla="*/ 210 h 224"/>
                  <a:gd name="T60" fmla="*/ 249 w 442"/>
                  <a:gd name="T61" fmla="*/ 215 h 224"/>
                  <a:gd name="T62" fmla="*/ 278 w 442"/>
                  <a:gd name="T63" fmla="*/ 218 h 224"/>
                  <a:gd name="T64" fmla="*/ 307 w 442"/>
                  <a:gd name="T65" fmla="*/ 220 h 224"/>
                  <a:gd name="T66" fmla="*/ 338 w 442"/>
                  <a:gd name="T67" fmla="*/ 222 h 224"/>
                  <a:gd name="T68" fmla="*/ 368 w 442"/>
                  <a:gd name="T69" fmla="*/ 224 h 224"/>
                  <a:gd name="T70" fmla="*/ 397 w 442"/>
                  <a:gd name="T71" fmla="*/ 222 h 224"/>
                  <a:gd name="T72" fmla="*/ 426 w 442"/>
                  <a:gd name="T73" fmla="*/ 222 h 224"/>
                  <a:gd name="T74" fmla="*/ 428 w 442"/>
                  <a:gd name="T75" fmla="*/ 213 h 224"/>
                  <a:gd name="T76" fmla="*/ 433 w 442"/>
                  <a:gd name="T77" fmla="*/ 208 h 224"/>
                  <a:gd name="T78" fmla="*/ 438 w 442"/>
                  <a:gd name="T79" fmla="*/ 207 h 224"/>
                  <a:gd name="T80" fmla="*/ 442 w 442"/>
                  <a:gd name="T81" fmla="*/ 203 h 224"/>
                  <a:gd name="T82" fmla="*/ 442 w 442"/>
                  <a:gd name="T83" fmla="*/ 176 h 224"/>
                  <a:gd name="T84" fmla="*/ 436 w 442"/>
                  <a:gd name="T85" fmla="*/ 152 h 224"/>
                  <a:gd name="T86" fmla="*/ 428 w 442"/>
                  <a:gd name="T87" fmla="*/ 126 h 224"/>
                  <a:gd name="T88" fmla="*/ 416 w 442"/>
                  <a:gd name="T89" fmla="*/ 104 h 224"/>
                  <a:gd name="T90" fmla="*/ 402 w 442"/>
                  <a:gd name="T91" fmla="*/ 82 h 224"/>
                  <a:gd name="T92" fmla="*/ 385 w 442"/>
                  <a:gd name="T93" fmla="*/ 62 h 224"/>
                  <a:gd name="T94" fmla="*/ 364 w 442"/>
                  <a:gd name="T95" fmla="*/ 45 h 224"/>
                  <a:gd name="T96" fmla="*/ 341 w 442"/>
                  <a:gd name="T97" fmla="*/ 33 h 224"/>
                  <a:gd name="T98" fmla="*/ 378 w 442"/>
                  <a:gd name="T99" fmla="*/ 6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2" h="224">
                    <a:moveTo>
                      <a:pt x="378" y="60"/>
                    </a:moveTo>
                    <a:lnTo>
                      <a:pt x="360" y="47"/>
                    </a:lnTo>
                    <a:lnTo>
                      <a:pt x="339" y="35"/>
                    </a:lnTo>
                    <a:lnTo>
                      <a:pt x="320" y="24"/>
                    </a:lnTo>
                    <a:lnTo>
                      <a:pt x="300" y="16"/>
                    </a:lnTo>
                    <a:lnTo>
                      <a:pt x="278" y="11"/>
                    </a:lnTo>
                    <a:lnTo>
                      <a:pt x="257" y="6"/>
                    </a:lnTo>
                    <a:lnTo>
                      <a:pt x="235" y="2"/>
                    </a:lnTo>
                    <a:lnTo>
                      <a:pt x="211" y="0"/>
                    </a:lnTo>
                    <a:lnTo>
                      <a:pt x="189" y="0"/>
                    </a:lnTo>
                    <a:lnTo>
                      <a:pt x="167" y="0"/>
                    </a:lnTo>
                    <a:lnTo>
                      <a:pt x="145" y="2"/>
                    </a:lnTo>
                    <a:lnTo>
                      <a:pt x="122" y="4"/>
                    </a:lnTo>
                    <a:lnTo>
                      <a:pt x="97" y="7"/>
                    </a:lnTo>
                    <a:lnTo>
                      <a:pt x="75" y="11"/>
                    </a:lnTo>
                    <a:lnTo>
                      <a:pt x="53" y="14"/>
                    </a:lnTo>
                    <a:lnTo>
                      <a:pt x="30" y="19"/>
                    </a:lnTo>
                    <a:lnTo>
                      <a:pt x="15" y="26"/>
                    </a:lnTo>
                    <a:lnTo>
                      <a:pt x="5" y="38"/>
                    </a:lnTo>
                    <a:lnTo>
                      <a:pt x="0" y="54"/>
                    </a:lnTo>
                    <a:lnTo>
                      <a:pt x="5" y="69"/>
                    </a:lnTo>
                    <a:lnTo>
                      <a:pt x="22" y="96"/>
                    </a:lnTo>
                    <a:lnTo>
                      <a:pt x="43" y="118"/>
                    </a:lnTo>
                    <a:lnTo>
                      <a:pt x="63" y="139"/>
                    </a:lnTo>
                    <a:lnTo>
                      <a:pt x="87" y="156"/>
                    </a:lnTo>
                    <a:lnTo>
                      <a:pt x="112" y="171"/>
                    </a:lnTo>
                    <a:lnTo>
                      <a:pt x="138" y="183"/>
                    </a:lnTo>
                    <a:lnTo>
                      <a:pt x="163" y="193"/>
                    </a:lnTo>
                    <a:lnTo>
                      <a:pt x="191" y="203"/>
                    </a:lnTo>
                    <a:lnTo>
                      <a:pt x="219" y="210"/>
                    </a:lnTo>
                    <a:lnTo>
                      <a:pt x="249" y="215"/>
                    </a:lnTo>
                    <a:lnTo>
                      <a:pt x="278" y="218"/>
                    </a:lnTo>
                    <a:lnTo>
                      <a:pt x="307" y="220"/>
                    </a:lnTo>
                    <a:lnTo>
                      <a:pt x="338" y="222"/>
                    </a:lnTo>
                    <a:lnTo>
                      <a:pt x="368" y="224"/>
                    </a:lnTo>
                    <a:lnTo>
                      <a:pt x="397" y="222"/>
                    </a:lnTo>
                    <a:lnTo>
                      <a:pt x="426" y="222"/>
                    </a:lnTo>
                    <a:lnTo>
                      <a:pt x="428" y="213"/>
                    </a:lnTo>
                    <a:lnTo>
                      <a:pt x="433" y="208"/>
                    </a:lnTo>
                    <a:lnTo>
                      <a:pt x="438" y="207"/>
                    </a:lnTo>
                    <a:lnTo>
                      <a:pt x="442" y="203"/>
                    </a:lnTo>
                    <a:lnTo>
                      <a:pt x="442" y="176"/>
                    </a:lnTo>
                    <a:lnTo>
                      <a:pt x="436" y="152"/>
                    </a:lnTo>
                    <a:lnTo>
                      <a:pt x="428" y="126"/>
                    </a:lnTo>
                    <a:lnTo>
                      <a:pt x="416" y="104"/>
                    </a:lnTo>
                    <a:lnTo>
                      <a:pt x="402" y="82"/>
                    </a:lnTo>
                    <a:lnTo>
                      <a:pt x="385" y="62"/>
                    </a:lnTo>
                    <a:lnTo>
                      <a:pt x="364" y="45"/>
                    </a:lnTo>
                    <a:lnTo>
                      <a:pt x="341" y="33"/>
                    </a:lnTo>
                    <a:lnTo>
                      <a:pt x="378" y="6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06" name="Freeform 614">
                <a:extLst>
                  <a:ext uri="{FF2B5EF4-FFF2-40B4-BE49-F238E27FC236}">
                    <a16:creationId xmlns:a16="http://schemas.microsoft.com/office/drawing/2014/main" id="{99A7B9E2-B883-5A6B-3917-D3BFB42C4903}"/>
                  </a:ext>
                </a:extLst>
              </p:cNvPr>
              <p:cNvSpPr>
                <a:spLocks/>
              </p:cNvSpPr>
              <p:nvPr/>
            </p:nvSpPr>
            <p:spPr bwMode="auto">
              <a:xfrm>
                <a:off x="3564" y="3348"/>
                <a:ext cx="119" cy="26"/>
              </a:xfrm>
              <a:custGeom>
                <a:avLst/>
                <a:gdLst>
                  <a:gd name="T0" fmla="*/ 3 w 356"/>
                  <a:gd name="T1" fmla="*/ 43 h 80"/>
                  <a:gd name="T2" fmla="*/ 25 w 356"/>
                  <a:gd name="T3" fmla="*/ 37 h 80"/>
                  <a:gd name="T4" fmla="*/ 47 w 356"/>
                  <a:gd name="T5" fmla="*/ 34 h 80"/>
                  <a:gd name="T6" fmla="*/ 70 w 356"/>
                  <a:gd name="T7" fmla="*/ 31 h 80"/>
                  <a:gd name="T8" fmla="*/ 95 w 356"/>
                  <a:gd name="T9" fmla="*/ 27 h 80"/>
                  <a:gd name="T10" fmla="*/ 117 w 356"/>
                  <a:gd name="T11" fmla="*/ 26 h 80"/>
                  <a:gd name="T12" fmla="*/ 138 w 356"/>
                  <a:gd name="T13" fmla="*/ 24 h 80"/>
                  <a:gd name="T14" fmla="*/ 160 w 356"/>
                  <a:gd name="T15" fmla="*/ 24 h 80"/>
                  <a:gd name="T16" fmla="*/ 182 w 356"/>
                  <a:gd name="T17" fmla="*/ 24 h 80"/>
                  <a:gd name="T18" fmla="*/ 204 w 356"/>
                  <a:gd name="T19" fmla="*/ 26 h 80"/>
                  <a:gd name="T20" fmla="*/ 226 w 356"/>
                  <a:gd name="T21" fmla="*/ 29 h 80"/>
                  <a:gd name="T22" fmla="*/ 245 w 356"/>
                  <a:gd name="T23" fmla="*/ 34 h 80"/>
                  <a:gd name="T24" fmla="*/ 267 w 356"/>
                  <a:gd name="T25" fmla="*/ 39 h 80"/>
                  <a:gd name="T26" fmla="*/ 286 w 356"/>
                  <a:gd name="T27" fmla="*/ 46 h 80"/>
                  <a:gd name="T28" fmla="*/ 303 w 356"/>
                  <a:gd name="T29" fmla="*/ 56 h 80"/>
                  <a:gd name="T30" fmla="*/ 322 w 356"/>
                  <a:gd name="T31" fmla="*/ 68 h 80"/>
                  <a:gd name="T32" fmla="*/ 342 w 356"/>
                  <a:gd name="T33" fmla="*/ 80 h 80"/>
                  <a:gd name="T34" fmla="*/ 356 w 356"/>
                  <a:gd name="T35" fmla="*/ 63 h 80"/>
                  <a:gd name="T36" fmla="*/ 337 w 356"/>
                  <a:gd name="T37" fmla="*/ 48 h 80"/>
                  <a:gd name="T38" fmla="*/ 317 w 356"/>
                  <a:gd name="T39" fmla="*/ 36 h 80"/>
                  <a:gd name="T40" fmla="*/ 296 w 356"/>
                  <a:gd name="T41" fmla="*/ 26 h 80"/>
                  <a:gd name="T42" fmla="*/ 274 w 356"/>
                  <a:gd name="T43" fmla="*/ 15 h 80"/>
                  <a:gd name="T44" fmla="*/ 252 w 356"/>
                  <a:gd name="T45" fmla="*/ 10 h 80"/>
                  <a:gd name="T46" fmla="*/ 229 w 356"/>
                  <a:gd name="T47" fmla="*/ 5 h 80"/>
                  <a:gd name="T48" fmla="*/ 207 w 356"/>
                  <a:gd name="T49" fmla="*/ 2 h 80"/>
                  <a:gd name="T50" fmla="*/ 182 w 356"/>
                  <a:gd name="T51" fmla="*/ 0 h 80"/>
                  <a:gd name="T52" fmla="*/ 160 w 356"/>
                  <a:gd name="T53" fmla="*/ 0 h 80"/>
                  <a:gd name="T54" fmla="*/ 138 w 356"/>
                  <a:gd name="T55" fmla="*/ 0 h 80"/>
                  <a:gd name="T56" fmla="*/ 114 w 356"/>
                  <a:gd name="T57" fmla="*/ 2 h 80"/>
                  <a:gd name="T58" fmla="*/ 91 w 356"/>
                  <a:gd name="T59" fmla="*/ 3 h 80"/>
                  <a:gd name="T60" fmla="*/ 66 w 356"/>
                  <a:gd name="T61" fmla="*/ 7 h 80"/>
                  <a:gd name="T62" fmla="*/ 44 w 356"/>
                  <a:gd name="T63" fmla="*/ 10 h 80"/>
                  <a:gd name="T64" fmla="*/ 22 w 356"/>
                  <a:gd name="T65" fmla="*/ 13 h 80"/>
                  <a:gd name="T66" fmla="*/ 0 w 356"/>
                  <a:gd name="T67" fmla="*/ 19 h 80"/>
                  <a:gd name="T68" fmla="*/ 3 w 356"/>
                  <a:gd name="T69"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6" h="80">
                    <a:moveTo>
                      <a:pt x="3" y="43"/>
                    </a:moveTo>
                    <a:lnTo>
                      <a:pt x="25" y="37"/>
                    </a:lnTo>
                    <a:lnTo>
                      <a:pt x="47" y="34"/>
                    </a:lnTo>
                    <a:lnTo>
                      <a:pt x="70" y="31"/>
                    </a:lnTo>
                    <a:lnTo>
                      <a:pt x="95" y="27"/>
                    </a:lnTo>
                    <a:lnTo>
                      <a:pt x="117" y="26"/>
                    </a:lnTo>
                    <a:lnTo>
                      <a:pt x="138" y="24"/>
                    </a:lnTo>
                    <a:lnTo>
                      <a:pt x="160" y="24"/>
                    </a:lnTo>
                    <a:lnTo>
                      <a:pt x="182" y="24"/>
                    </a:lnTo>
                    <a:lnTo>
                      <a:pt x="204" y="26"/>
                    </a:lnTo>
                    <a:lnTo>
                      <a:pt x="226" y="29"/>
                    </a:lnTo>
                    <a:lnTo>
                      <a:pt x="245" y="34"/>
                    </a:lnTo>
                    <a:lnTo>
                      <a:pt x="267" y="39"/>
                    </a:lnTo>
                    <a:lnTo>
                      <a:pt x="286" y="46"/>
                    </a:lnTo>
                    <a:lnTo>
                      <a:pt x="303" y="56"/>
                    </a:lnTo>
                    <a:lnTo>
                      <a:pt x="322" y="68"/>
                    </a:lnTo>
                    <a:lnTo>
                      <a:pt x="342" y="80"/>
                    </a:lnTo>
                    <a:lnTo>
                      <a:pt x="356" y="63"/>
                    </a:lnTo>
                    <a:lnTo>
                      <a:pt x="337" y="48"/>
                    </a:lnTo>
                    <a:lnTo>
                      <a:pt x="317" y="36"/>
                    </a:lnTo>
                    <a:lnTo>
                      <a:pt x="296" y="26"/>
                    </a:lnTo>
                    <a:lnTo>
                      <a:pt x="274" y="15"/>
                    </a:lnTo>
                    <a:lnTo>
                      <a:pt x="252" y="10"/>
                    </a:lnTo>
                    <a:lnTo>
                      <a:pt x="229" y="5"/>
                    </a:lnTo>
                    <a:lnTo>
                      <a:pt x="207" y="2"/>
                    </a:lnTo>
                    <a:lnTo>
                      <a:pt x="182" y="0"/>
                    </a:lnTo>
                    <a:lnTo>
                      <a:pt x="160" y="0"/>
                    </a:lnTo>
                    <a:lnTo>
                      <a:pt x="138" y="0"/>
                    </a:lnTo>
                    <a:lnTo>
                      <a:pt x="114" y="2"/>
                    </a:lnTo>
                    <a:lnTo>
                      <a:pt x="91" y="3"/>
                    </a:lnTo>
                    <a:lnTo>
                      <a:pt x="66" y="7"/>
                    </a:lnTo>
                    <a:lnTo>
                      <a:pt x="44" y="10"/>
                    </a:lnTo>
                    <a:lnTo>
                      <a:pt x="22" y="13"/>
                    </a:lnTo>
                    <a:lnTo>
                      <a:pt x="0" y="19"/>
                    </a:lnTo>
                    <a:lnTo>
                      <a:pt x="3" y="4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07" name="Freeform 615">
                <a:extLst>
                  <a:ext uri="{FF2B5EF4-FFF2-40B4-BE49-F238E27FC236}">
                    <a16:creationId xmlns:a16="http://schemas.microsoft.com/office/drawing/2014/main" id="{BD4AE6D5-0AA2-CFCA-D155-7611BD742C9C}"/>
                  </a:ext>
                </a:extLst>
              </p:cNvPr>
              <p:cNvSpPr>
                <a:spLocks/>
              </p:cNvSpPr>
              <p:nvPr/>
            </p:nvSpPr>
            <p:spPr bwMode="auto">
              <a:xfrm>
                <a:off x="3550" y="3354"/>
                <a:ext cx="15" cy="23"/>
              </a:xfrm>
              <a:custGeom>
                <a:avLst/>
                <a:gdLst>
                  <a:gd name="T0" fmla="*/ 27 w 45"/>
                  <a:gd name="T1" fmla="*/ 55 h 69"/>
                  <a:gd name="T2" fmla="*/ 24 w 45"/>
                  <a:gd name="T3" fmla="*/ 46 h 69"/>
                  <a:gd name="T4" fmla="*/ 27 w 45"/>
                  <a:gd name="T5" fmla="*/ 36 h 69"/>
                  <a:gd name="T6" fmla="*/ 34 w 45"/>
                  <a:gd name="T7" fmla="*/ 29 h 69"/>
                  <a:gd name="T8" fmla="*/ 45 w 45"/>
                  <a:gd name="T9" fmla="*/ 24 h 69"/>
                  <a:gd name="T10" fmla="*/ 41 w 45"/>
                  <a:gd name="T11" fmla="*/ 0 h 69"/>
                  <a:gd name="T12" fmla="*/ 21 w 45"/>
                  <a:gd name="T13" fmla="*/ 9 h 69"/>
                  <a:gd name="T14" fmla="*/ 7 w 45"/>
                  <a:gd name="T15" fmla="*/ 26 h 69"/>
                  <a:gd name="T16" fmla="*/ 0 w 45"/>
                  <a:gd name="T17" fmla="*/ 46 h 69"/>
                  <a:gd name="T18" fmla="*/ 7 w 45"/>
                  <a:gd name="T19" fmla="*/ 69 h 69"/>
                  <a:gd name="T20" fmla="*/ 27 w 45"/>
                  <a:gd name="T21"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69">
                    <a:moveTo>
                      <a:pt x="27" y="55"/>
                    </a:moveTo>
                    <a:lnTo>
                      <a:pt x="24" y="46"/>
                    </a:lnTo>
                    <a:lnTo>
                      <a:pt x="27" y="36"/>
                    </a:lnTo>
                    <a:lnTo>
                      <a:pt x="34" y="29"/>
                    </a:lnTo>
                    <a:lnTo>
                      <a:pt x="45" y="24"/>
                    </a:lnTo>
                    <a:lnTo>
                      <a:pt x="41" y="0"/>
                    </a:lnTo>
                    <a:lnTo>
                      <a:pt x="21" y="9"/>
                    </a:lnTo>
                    <a:lnTo>
                      <a:pt x="7" y="26"/>
                    </a:lnTo>
                    <a:lnTo>
                      <a:pt x="0" y="46"/>
                    </a:lnTo>
                    <a:lnTo>
                      <a:pt x="7" y="69"/>
                    </a:lnTo>
                    <a:lnTo>
                      <a:pt x="27" y="5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08" name="Freeform 616">
                <a:extLst>
                  <a:ext uri="{FF2B5EF4-FFF2-40B4-BE49-F238E27FC236}">
                    <a16:creationId xmlns:a16="http://schemas.microsoft.com/office/drawing/2014/main" id="{6CDF4139-A375-3903-73C1-6B6B8B50CE45}"/>
                  </a:ext>
                </a:extLst>
              </p:cNvPr>
              <p:cNvSpPr>
                <a:spLocks/>
              </p:cNvSpPr>
              <p:nvPr/>
            </p:nvSpPr>
            <p:spPr bwMode="auto">
              <a:xfrm>
                <a:off x="3553" y="3373"/>
                <a:ext cx="149" cy="57"/>
              </a:xfrm>
              <a:custGeom>
                <a:avLst/>
                <a:gdLst>
                  <a:gd name="T0" fmla="*/ 420 w 447"/>
                  <a:gd name="T1" fmla="*/ 163 h 173"/>
                  <a:gd name="T2" fmla="*/ 432 w 447"/>
                  <a:gd name="T3" fmla="*/ 147 h 173"/>
                  <a:gd name="T4" fmla="*/ 403 w 447"/>
                  <a:gd name="T5" fmla="*/ 147 h 173"/>
                  <a:gd name="T6" fmla="*/ 374 w 447"/>
                  <a:gd name="T7" fmla="*/ 149 h 173"/>
                  <a:gd name="T8" fmla="*/ 343 w 447"/>
                  <a:gd name="T9" fmla="*/ 147 h 173"/>
                  <a:gd name="T10" fmla="*/ 312 w 447"/>
                  <a:gd name="T11" fmla="*/ 145 h 173"/>
                  <a:gd name="T12" fmla="*/ 285 w 447"/>
                  <a:gd name="T13" fmla="*/ 144 h 173"/>
                  <a:gd name="T14" fmla="*/ 256 w 447"/>
                  <a:gd name="T15" fmla="*/ 140 h 173"/>
                  <a:gd name="T16" fmla="*/ 226 w 447"/>
                  <a:gd name="T17" fmla="*/ 134 h 173"/>
                  <a:gd name="T18" fmla="*/ 200 w 447"/>
                  <a:gd name="T19" fmla="*/ 127 h 173"/>
                  <a:gd name="T20" fmla="*/ 173 w 447"/>
                  <a:gd name="T21" fmla="*/ 119 h 173"/>
                  <a:gd name="T22" fmla="*/ 149 w 447"/>
                  <a:gd name="T23" fmla="*/ 110 h 173"/>
                  <a:gd name="T24" fmla="*/ 123 w 447"/>
                  <a:gd name="T25" fmla="*/ 98 h 173"/>
                  <a:gd name="T26" fmla="*/ 100 w 447"/>
                  <a:gd name="T27" fmla="*/ 83 h 173"/>
                  <a:gd name="T28" fmla="*/ 77 w 447"/>
                  <a:gd name="T29" fmla="*/ 68 h 173"/>
                  <a:gd name="T30" fmla="*/ 57 w 447"/>
                  <a:gd name="T31" fmla="*/ 47 h 173"/>
                  <a:gd name="T32" fmla="*/ 36 w 447"/>
                  <a:gd name="T33" fmla="*/ 26 h 173"/>
                  <a:gd name="T34" fmla="*/ 20 w 447"/>
                  <a:gd name="T35" fmla="*/ 0 h 173"/>
                  <a:gd name="T36" fmla="*/ 0 w 447"/>
                  <a:gd name="T37" fmla="*/ 14 h 173"/>
                  <a:gd name="T38" fmla="*/ 19 w 447"/>
                  <a:gd name="T39" fmla="*/ 40 h 173"/>
                  <a:gd name="T40" fmla="*/ 39 w 447"/>
                  <a:gd name="T41" fmla="*/ 64 h 173"/>
                  <a:gd name="T42" fmla="*/ 60 w 447"/>
                  <a:gd name="T43" fmla="*/ 85 h 173"/>
                  <a:gd name="T44" fmla="*/ 86 w 447"/>
                  <a:gd name="T45" fmla="*/ 103 h 173"/>
                  <a:gd name="T46" fmla="*/ 111 w 447"/>
                  <a:gd name="T47" fmla="*/ 119 h 173"/>
                  <a:gd name="T48" fmla="*/ 138 w 447"/>
                  <a:gd name="T49" fmla="*/ 131 h 173"/>
                  <a:gd name="T50" fmla="*/ 166 w 447"/>
                  <a:gd name="T51" fmla="*/ 144 h 173"/>
                  <a:gd name="T52" fmla="*/ 193 w 447"/>
                  <a:gd name="T53" fmla="*/ 152 h 173"/>
                  <a:gd name="T54" fmla="*/ 222 w 447"/>
                  <a:gd name="T55" fmla="*/ 159 h 173"/>
                  <a:gd name="T56" fmla="*/ 252 w 447"/>
                  <a:gd name="T57" fmla="*/ 164 h 173"/>
                  <a:gd name="T58" fmla="*/ 282 w 447"/>
                  <a:gd name="T59" fmla="*/ 168 h 173"/>
                  <a:gd name="T60" fmla="*/ 312 w 447"/>
                  <a:gd name="T61" fmla="*/ 169 h 173"/>
                  <a:gd name="T62" fmla="*/ 343 w 447"/>
                  <a:gd name="T63" fmla="*/ 171 h 173"/>
                  <a:gd name="T64" fmla="*/ 374 w 447"/>
                  <a:gd name="T65" fmla="*/ 173 h 173"/>
                  <a:gd name="T66" fmla="*/ 403 w 447"/>
                  <a:gd name="T67" fmla="*/ 171 h 173"/>
                  <a:gd name="T68" fmla="*/ 432 w 447"/>
                  <a:gd name="T69" fmla="*/ 171 h 173"/>
                  <a:gd name="T70" fmla="*/ 444 w 447"/>
                  <a:gd name="T71" fmla="*/ 156 h 173"/>
                  <a:gd name="T72" fmla="*/ 432 w 447"/>
                  <a:gd name="T73" fmla="*/ 171 h 173"/>
                  <a:gd name="T74" fmla="*/ 447 w 447"/>
                  <a:gd name="T75" fmla="*/ 171 h 173"/>
                  <a:gd name="T76" fmla="*/ 444 w 447"/>
                  <a:gd name="T77" fmla="*/ 156 h 173"/>
                  <a:gd name="T78" fmla="*/ 420 w 447"/>
                  <a:gd name="T79" fmla="*/ 16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7" h="173">
                    <a:moveTo>
                      <a:pt x="420" y="163"/>
                    </a:moveTo>
                    <a:lnTo>
                      <a:pt x="432" y="147"/>
                    </a:lnTo>
                    <a:lnTo>
                      <a:pt x="403" y="147"/>
                    </a:lnTo>
                    <a:lnTo>
                      <a:pt x="374" y="149"/>
                    </a:lnTo>
                    <a:lnTo>
                      <a:pt x="343" y="147"/>
                    </a:lnTo>
                    <a:lnTo>
                      <a:pt x="312" y="145"/>
                    </a:lnTo>
                    <a:lnTo>
                      <a:pt x="285" y="144"/>
                    </a:lnTo>
                    <a:lnTo>
                      <a:pt x="256" y="140"/>
                    </a:lnTo>
                    <a:lnTo>
                      <a:pt x="226" y="134"/>
                    </a:lnTo>
                    <a:lnTo>
                      <a:pt x="200" y="127"/>
                    </a:lnTo>
                    <a:lnTo>
                      <a:pt x="173" y="119"/>
                    </a:lnTo>
                    <a:lnTo>
                      <a:pt x="149" y="110"/>
                    </a:lnTo>
                    <a:lnTo>
                      <a:pt x="123" y="98"/>
                    </a:lnTo>
                    <a:lnTo>
                      <a:pt x="100" y="83"/>
                    </a:lnTo>
                    <a:lnTo>
                      <a:pt x="77" y="68"/>
                    </a:lnTo>
                    <a:lnTo>
                      <a:pt x="57" y="47"/>
                    </a:lnTo>
                    <a:lnTo>
                      <a:pt x="36" y="26"/>
                    </a:lnTo>
                    <a:lnTo>
                      <a:pt x="20" y="0"/>
                    </a:lnTo>
                    <a:lnTo>
                      <a:pt x="0" y="14"/>
                    </a:lnTo>
                    <a:lnTo>
                      <a:pt x="19" y="40"/>
                    </a:lnTo>
                    <a:lnTo>
                      <a:pt x="39" y="64"/>
                    </a:lnTo>
                    <a:lnTo>
                      <a:pt x="60" y="85"/>
                    </a:lnTo>
                    <a:lnTo>
                      <a:pt x="86" y="103"/>
                    </a:lnTo>
                    <a:lnTo>
                      <a:pt x="111" y="119"/>
                    </a:lnTo>
                    <a:lnTo>
                      <a:pt x="138" y="131"/>
                    </a:lnTo>
                    <a:lnTo>
                      <a:pt x="166" y="144"/>
                    </a:lnTo>
                    <a:lnTo>
                      <a:pt x="193" y="152"/>
                    </a:lnTo>
                    <a:lnTo>
                      <a:pt x="222" y="159"/>
                    </a:lnTo>
                    <a:lnTo>
                      <a:pt x="252" y="164"/>
                    </a:lnTo>
                    <a:lnTo>
                      <a:pt x="282" y="168"/>
                    </a:lnTo>
                    <a:lnTo>
                      <a:pt x="312" y="169"/>
                    </a:lnTo>
                    <a:lnTo>
                      <a:pt x="343" y="171"/>
                    </a:lnTo>
                    <a:lnTo>
                      <a:pt x="374" y="173"/>
                    </a:lnTo>
                    <a:lnTo>
                      <a:pt x="403" y="171"/>
                    </a:lnTo>
                    <a:lnTo>
                      <a:pt x="432" y="171"/>
                    </a:lnTo>
                    <a:lnTo>
                      <a:pt x="444" y="156"/>
                    </a:lnTo>
                    <a:lnTo>
                      <a:pt x="432" y="171"/>
                    </a:lnTo>
                    <a:lnTo>
                      <a:pt x="447" y="171"/>
                    </a:lnTo>
                    <a:lnTo>
                      <a:pt x="444" y="156"/>
                    </a:lnTo>
                    <a:lnTo>
                      <a:pt x="420" y="16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09" name="Freeform 617">
                <a:extLst>
                  <a:ext uri="{FF2B5EF4-FFF2-40B4-BE49-F238E27FC236}">
                    <a16:creationId xmlns:a16="http://schemas.microsoft.com/office/drawing/2014/main" id="{A0335386-A497-0F12-E779-787917E00ABD}"/>
                  </a:ext>
                </a:extLst>
              </p:cNvPr>
              <p:cNvSpPr>
                <a:spLocks/>
              </p:cNvSpPr>
              <p:nvPr/>
            </p:nvSpPr>
            <p:spPr bwMode="auto">
              <a:xfrm>
                <a:off x="3693" y="3417"/>
                <a:ext cx="13" cy="10"/>
              </a:xfrm>
              <a:custGeom>
                <a:avLst/>
                <a:gdLst>
                  <a:gd name="T0" fmla="*/ 15 w 39"/>
                  <a:gd name="T1" fmla="*/ 7 h 30"/>
                  <a:gd name="T2" fmla="*/ 17 w 39"/>
                  <a:gd name="T3" fmla="*/ 0 h 30"/>
                  <a:gd name="T4" fmla="*/ 11 w 39"/>
                  <a:gd name="T5" fmla="*/ 1 h 30"/>
                  <a:gd name="T6" fmla="*/ 3 w 39"/>
                  <a:gd name="T7" fmla="*/ 12 h 30"/>
                  <a:gd name="T8" fmla="*/ 0 w 39"/>
                  <a:gd name="T9" fmla="*/ 30 h 30"/>
                  <a:gd name="T10" fmla="*/ 23 w 39"/>
                  <a:gd name="T11" fmla="*/ 23 h 30"/>
                  <a:gd name="T12" fmla="*/ 25 w 39"/>
                  <a:gd name="T13" fmla="*/ 23 h 30"/>
                  <a:gd name="T14" fmla="*/ 30 w 39"/>
                  <a:gd name="T15" fmla="*/ 21 h 30"/>
                  <a:gd name="T16" fmla="*/ 39 w 39"/>
                  <a:gd name="T17" fmla="*/ 7 h 30"/>
                  <a:gd name="T18" fmla="*/ 15 w 39"/>
                  <a:gd name="T19"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0">
                    <a:moveTo>
                      <a:pt x="15" y="7"/>
                    </a:moveTo>
                    <a:lnTo>
                      <a:pt x="17" y="0"/>
                    </a:lnTo>
                    <a:lnTo>
                      <a:pt x="11" y="1"/>
                    </a:lnTo>
                    <a:lnTo>
                      <a:pt x="3" y="12"/>
                    </a:lnTo>
                    <a:lnTo>
                      <a:pt x="0" y="30"/>
                    </a:lnTo>
                    <a:lnTo>
                      <a:pt x="23" y="23"/>
                    </a:lnTo>
                    <a:lnTo>
                      <a:pt x="25" y="23"/>
                    </a:lnTo>
                    <a:lnTo>
                      <a:pt x="30" y="21"/>
                    </a:lnTo>
                    <a:lnTo>
                      <a:pt x="39" y="7"/>
                    </a:lnTo>
                    <a:lnTo>
                      <a:pt x="15" y="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10" name="Freeform 618">
                <a:extLst>
                  <a:ext uri="{FF2B5EF4-FFF2-40B4-BE49-F238E27FC236}">
                    <a16:creationId xmlns:a16="http://schemas.microsoft.com/office/drawing/2014/main" id="{ED3A8064-40EF-4A94-AF4C-8841432EE579}"/>
                  </a:ext>
                </a:extLst>
              </p:cNvPr>
              <p:cNvSpPr>
                <a:spLocks/>
              </p:cNvSpPr>
              <p:nvPr/>
            </p:nvSpPr>
            <p:spPr bwMode="auto">
              <a:xfrm>
                <a:off x="3667" y="3359"/>
                <a:ext cx="39" cy="60"/>
              </a:xfrm>
              <a:custGeom>
                <a:avLst/>
                <a:gdLst>
                  <a:gd name="T0" fmla="*/ 0 w 117"/>
                  <a:gd name="T1" fmla="*/ 21 h 180"/>
                  <a:gd name="T2" fmla="*/ 21 w 117"/>
                  <a:gd name="T3" fmla="*/ 32 h 180"/>
                  <a:gd name="T4" fmla="*/ 40 w 117"/>
                  <a:gd name="T5" fmla="*/ 49 h 180"/>
                  <a:gd name="T6" fmla="*/ 56 w 117"/>
                  <a:gd name="T7" fmla="*/ 66 h 180"/>
                  <a:gd name="T8" fmla="*/ 69 w 117"/>
                  <a:gd name="T9" fmla="*/ 89 h 180"/>
                  <a:gd name="T10" fmla="*/ 81 w 117"/>
                  <a:gd name="T11" fmla="*/ 109 h 180"/>
                  <a:gd name="T12" fmla="*/ 88 w 117"/>
                  <a:gd name="T13" fmla="*/ 133 h 180"/>
                  <a:gd name="T14" fmla="*/ 93 w 117"/>
                  <a:gd name="T15" fmla="*/ 155 h 180"/>
                  <a:gd name="T16" fmla="*/ 93 w 117"/>
                  <a:gd name="T17" fmla="*/ 180 h 180"/>
                  <a:gd name="T18" fmla="*/ 117 w 117"/>
                  <a:gd name="T19" fmla="*/ 180 h 180"/>
                  <a:gd name="T20" fmla="*/ 117 w 117"/>
                  <a:gd name="T21" fmla="*/ 152 h 180"/>
                  <a:gd name="T22" fmla="*/ 112 w 117"/>
                  <a:gd name="T23" fmla="*/ 126 h 180"/>
                  <a:gd name="T24" fmla="*/ 102 w 117"/>
                  <a:gd name="T25" fmla="*/ 99 h 180"/>
                  <a:gd name="T26" fmla="*/ 90 w 117"/>
                  <a:gd name="T27" fmla="*/ 74 h 180"/>
                  <a:gd name="T28" fmla="*/ 76 w 117"/>
                  <a:gd name="T29" fmla="*/ 52 h 180"/>
                  <a:gd name="T30" fmla="*/ 57 w 117"/>
                  <a:gd name="T31" fmla="*/ 31 h 180"/>
                  <a:gd name="T32" fmla="*/ 35 w 117"/>
                  <a:gd name="T33" fmla="*/ 12 h 180"/>
                  <a:gd name="T34" fmla="*/ 10 w 117"/>
                  <a:gd name="T35" fmla="*/ 0 h 180"/>
                  <a:gd name="T36" fmla="*/ 0 w 117"/>
                  <a:gd name="T37" fmla="*/ 2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180">
                    <a:moveTo>
                      <a:pt x="0" y="21"/>
                    </a:moveTo>
                    <a:lnTo>
                      <a:pt x="21" y="32"/>
                    </a:lnTo>
                    <a:lnTo>
                      <a:pt x="40" y="49"/>
                    </a:lnTo>
                    <a:lnTo>
                      <a:pt x="56" y="66"/>
                    </a:lnTo>
                    <a:lnTo>
                      <a:pt x="69" y="89"/>
                    </a:lnTo>
                    <a:lnTo>
                      <a:pt x="81" y="109"/>
                    </a:lnTo>
                    <a:lnTo>
                      <a:pt x="88" y="133"/>
                    </a:lnTo>
                    <a:lnTo>
                      <a:pt x="93" y="155"/>
                    </a:lnTo>
                    <a:lnTo>
                      <a:pt x="93" y="180"/>
                    </a:lnTo>
                    <a:lnTo>
                      <a:pt x="117" y="180"/>
                    </a:lnTo>
                    <a:lnTo>
                      <a:pt x="117" y="152"/>
                    </a:lnTo>
                    <a:lnTo>
                      <a:pt x="112" y="126"/>
                    </a:lnTo>
                    <a:lnTo>
                      <a:pt x="102" y="99"/>
                    </a:lnTo>
                    <a:lnTo>
                      <a:pt x="90" y="74"/>
                    </a:lnTo>
                    <a:lnTo>
                      <a:pt x="76" y="52"/>
                    </a:lnTo>
                    <a:lnTo>
                      <a:pt x="57" y="31"/>
                    </a:lnTo>
                    <a:lnTo>
                      <a:pt x="35" y="12"/>
                    </a:lnTo>
                    <a:lnTo>
                      <a:pt x="10" y="0"/>
                    </a:lnTo>
                    <a:lnTo>
                      <a:pt x="0" y="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11" name="Freeform 619">
                <a:extLst>
                  <a:ext uri="{FF2B5EF4-FFF2-40B4-BE49-F238E27FC236}">
                    <a16:creationId xmlns:a16="http://schemas.microsoft.com/office/drawing/2014/main" id="{64164AE7-E51B-77E1-31FF-DFB2E6A1FE4C}"/>
                  </a:ext>
                </a:extLst>
              </p:cNvPr>
              <p:cNvSpPr>
                <a:spLocks/>
              </p:cNvSpPr>
              <p:nvPr/>
            </p:nvSpPr>
            <p:spPr bwMode="auto">
              <a:xfrm>
                <a:off x="3702" y="3338"/>
                <a:ext cx="105" cy="83"/>
              </a:xfrm>
              <a:custGeom>
                <a:avLst/>
                <a:gdLst>
                  <a:gd name="T0" fmla="*/ 199 w 313"/>
                  <a:gd name="T1" fmla="*/ 0 h 250"/>
                  <a:gd name="T2" fmla="*/ 172 w 313"/>
                  <a:gd name="T3" fmla="*/ 3 h 250"/>
                  <a:gd name="T4" fmla="*/ 145 w 313"/>
                  <a:gd name="T5" fmla="*/ 12 h 250"/>
                  <a:gd name="T6" fmla="*/ 123 w 313"/>
                  <a:gd name="T7" fmla="*/ 25 h 250"/>
                  <a:gd name="T8" fmla="*/ 101 w 313"/>
                  <a:gd name="T9" fmla="*/ 41 h 250"/>
                  <a:gd name="T10" fmla="*/ 76 w 313"/>
                  <a:gd name="T11" fmla="*/ 58 h 250"/>
                  <a:gd name="T12" fmla="*/ 54 w 313"/>
                  <a:gd name="T13" fmla="*/ 73 h 250"/>
                  <a:gd name="T14" fmla="*/ 27 w 313"/>
                  <a:gd name="T15" fmla="*/ 87 h 250"/>
                  <a:gd name="T16" fmla="*/ 0 w 313"/>
                  <a:gd name="T17" fmla="*/ 94 h 250"/>
                  <a:gd name="T18" fmla="*/ 3 w 313"/>
                  <a:gd name="T19" fmla="*/ 117 h 250"/>
                  <a:gd name="T20" fmla="*/ 9 w 313"/>
                  <a:gd name="T21" fmla="*/ 141 h 250"/>
                  <a:gd name="T22" fmla="*/ 16 w 313"/>
                  <a:gd name="T23" fmla="*/ 163 h 250"/>
                  <a:gd name="T24" fmla="*/ 26 w 313"/>
                  <a:gd name="T25" fmla="*/ 184 h 250"/>
                  <a:gd name="T26" fmla="*/ 37 w 313"/>
                  <a:gd name="T27" fmla="*/ 203 h 250"/>
                  <a:gd name="T28" fmla="*/ 49 w 313"/>
                  <a:gd name="T29" fmla="*/ 219 h 250"/>
                  <a:gd name="T30" fmla="*/ 61 w 313"/>
                  <a:gd name="T31" fmla="*/ 232 h 250"/>
                  <a:gd name="T32" fmla="*/ 73 w 313"/>
                  <a:gd name="T33" fmla="*/ 242 h 250"/>
                  <a:gd name="T34" fmla="*/ 102 w 313"/>
                  <a:gd name="T35" fmla="*/ 250 h 250"/>
                  <a:gd name="T36" fmla="*/ 133 w 313"/>
                  <a:gd name="T37" fmla="*/ 249 h 250"/>
                  <a:gd name="T38" fmla="*/ 163 w 313"/>
                  <a:gd name="T39" fmla="*/ 237 h 250"/>
                  <a:gd name="T40" fmla="*/ 193 w 313"/>
                  <a:gd name="T41" fmla="*/ 222 h 250"/>
                  <a:gd name="T42" fmla="*/ 222 w 313"/>
                  <a:gd name="T43" fmla="*/ 201 h 250"/>
                  <a:gd name="T44" fmla="*/ 249 w 313"/>
                  <a:gd name="T45" fmla="*/ 178 h 250"/>
                  <a:gd name="T46" fmla="*/ 275 w 313"/>
                  <a:gd name="T47" fmla="*/ 153 h 250"/>
                  <a:gd name="T48" fmla="*/ 301 w 313"/>
                  <a:gd name="T49" fmla="*/ 131 h 250"/>
                  <a:gd name="T50" fmla="*/ 312 w 313"/>
                  <a:gd name="T51" fmla="*/ 114 h 250"/>
                  <a:gd name="T52" fmla="*/ 313 w 313"/>
                  <a:gd name="T53" fmla="*/ 94 h 250"/>
                  <a:gd name="T54" fmla="*/ 309 w 313"/>
                  <a:gd name="T55" fmla="*/ 73 h 250"/>
                  <a:gd name="T56" fmla="*/ 294 w 313"/>
                  <a:gd name="T57" fmla="*/ 51 h 250"/>
                  <a:gd name="T58" fmla="*/ 275 w 313"/>
                  <a:gd name="T59" fmla="*/ 32 h 250"/>
                  <a:gd name="T60" fmla="*/ 252 w 313"/>
                  <a:gd name="T61" fmla="*/ 17 h 250"/>
                  <a:gd name="T62" fmla="*/ 227 w 313"/>
                  <a:gd name="T63" fmla="*/ 5 h 250"/>
                  <a:gd name="T64" fmla="*/ 199 w 313"/>
                  <a:gd name="T6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250">
                    <a:moveTo>
                      <a:pt x="199" y="0"/>
                    </a:moveTo>
                    <a:lnTo>
                      <a:pt x="172" y="3"/>
                    </a:lnTo>
                    <a:lnTo>
                      <a:pt x="145" y="12"/>
                    </a:lnTo>
                    <a:lnTo>
                      <a:pt x="123" y="25"/>
                    </a:lnTo>
                    <a:lnTo>
                      <a:pt x="101" y="41"/>
                    </a:lnTo>
                    <a:lnTo>
                      <a:pt x="76" y="58"/>
                    </a:lnTo>
                    <a:lnTo>
                      <a:pt x="54" y="73"/>
                    </a:lnTo>
                    <a:lnTo>
                      <a:pt x="27" y="87"/>
                    </a:lnTo>
                    <a:lnTo>
                      <a:pt x="0" y="94"/>
                    </a:lnTo>
                    <a:lnTo>
                      <a:pt x="3" y="117"/>
                    </a:lnTo>
                    <a:lnTo>
                      <a:pt x="9" y="141"/>
                    </a:lnTo>
                    <a:lnTo>
                      <a:pt x="16" y="163"/>
                    </a:lnTo>
                    <a:lnTo>
                      <a:pt x="26" y="184"/>
                    </a:lnTo>
                    <a:lnTo>
                      <a:pt x="37" y="203"/>
                    </a:lnTo>
                    <a:lnTo>
                      <a:pt x="49" y="219"/>
                    </a:lnTo>
                    <a:lnTo>
                      <a:pt x="61" y="232"/>
                    </a:lnTo>
                    <a:lnTo>
                      <a:pt x="73" y="242"/>
                    </a:lnTo>
                    <a:lnTo>
                      <a:pt x="102" y="250"/>
                    </a:lnTo>
                    <a:lnTo>
                      <a:pt x="133" y="249"/>
                    </a:lnTo>
                    <a:lnTo>
                      <a:pt x="163" y="237"/>
                    </a:lnTo>
                    <a:lnTo>
                      <a:pt x="193" y="222"/>
                    </a:lnTo>
                    <a:lnTo>
                      <a:pt x="222" y="201"/>
                    </a:lnTo>
                    <a:lnTo>
                      <a:pt x="249" y="178"/>
                    </a:lnTo>
                    <a:lnTo>
                      <a:pt x="275" y="153"/>
                    </a:lnTo>
                    <a:lnTo>
                      <a:pt x="301" y="131"/>
                    </a:lnTo>
                    <a:lnTo>
                      <a:pt x="312" y="114"/>
                    </a:lnTo>
                    <a:lnTo>
                      <a:pt x="313" y="94"/>
                    </a:lnTo>
                    <a:lnTo>
                      <a:pt x="309" y="73"/>
                    </a:lnTo>
                    <a:lnTo>
                      <a:pt x="294" y="51"/>
                    </a:lnTo>
                    <a:lnTo>
                      <a:pt x="275" y="32"/>
                    </a:lnTo>
                    <a:lnTo>
                      <a:pt x="252" y="17"/>
                    </a:lnTo>
                    <a:lnTo>
                      <a:pt x="227" y="5"/>
                    </a:lnTo>
                    <a:lnTo>
                      <a:pt x="199"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12" name="Freeform 620">
                <a:extLst>
                  <a:ext uri="{FF2B5EF4-FFF2-40B4-BE49-F238E27FC236}">
                    <a16:creationId xmlns:a16="http://schemas.microsoft.com/office/drawing/2014/main" id="{B45EE86C-3F15-4E94-BD85-153B2B71B945}"/>
                  </a:ext>
                </a:extLst>
              </p:cNvPr>
              <p:cNvSpPr>
                <a:spLocks/>
              </p:cNvSpPr>
              <p:nvPr/>
            </p:nvSpPr>
            <p:spPr bwMode="auto">
              <a:xfrm>
                <a:off x="3698" y="3334"/>
                <a:ext cx="71" cy="39"/>
              </a:xfrm>
              <a:custGeom>
                <a:avLst/>
                <a:gdLst>
                  <a:gd name="T0" fmla="*/ 24 w 212"/>
                  <a:gd name="T1" fmla="*/ 106 h 118"/>
                  <a:gd name="T2" fmla="*/ 14 w 212"/>
                  <a:gd name="T3" fmla="*/ 118 h 118"/>
                  <a:gd name="T4" fmla="*/ 45 w 212"/>
                  <a:gd name="T5" fmla="*/ 112 h 118"/>
                  <a:gd name="T6" fmla="*/ 73 w 212"/>
                  <a:gd name="T7" fmla="*/ 96 h 118"/>
                  <a:gd name="T8" fmla="*/ 96 w 212"/>
                  <a:gd name="T9" fmla="*/ 80 h 118"/>
                  <a:gd name="T10" fmla="*/ 120 w 212"/>
                  <a:gd name="T11" fmla="*/ 63 h 118"/>
                  <a:gd name="T12" fmla="*/ 142 w 212"/>
                  <a:gd name="T13" fmla="*/ 48 h 118"/>
                  <a:gd name="T14" fmla="*/ 163 w 212"/>
                  <a:gd name="T15" fmla="*/ 34 h 118"/>
                  <a:gd name="T16" fmla="*/ 188 w 212"/>
                  <a:gd name="T17" fmla="*/ 28 h 118"/>
                  <a:gd name="T18" fmla="*/ 212 w 212"/>
                  <a:gd name="T19" fmla="*/ 24 h 118"/>
                  <a:gd name="T20" fmla="*/ 212 w 212"/>
                  <a:gd name="T21" fmla="*/ 0 h 118"/>
                  <a:gd name="T22" fmla="*/ 181 w 212"/>
                  <a:gd name="T23" fmla="*/ 4 h 118"/>
                  <a:gd name="T24" fmla="*/ 153 w 212"/>
                  <a:gd name="T25" fmla="*/ 14 h 118"/>
                  <a:gd name="T26" fmla="*/ 129 w 212"/>
                  <a:gd name="T27" fmla="*/ 28 h 118"/>
                  <a:gd name="T28" fmla="*/ 106 w 212"/>
                  <a:gd name="T29" fmla="*/ 43 h 118"/>
                  <a:gd name="T30" fmla="*/ 82 w 212"/>
                  <a:gd name="T31" fmla="*/ 60 h 118"/>
                  <a:gd name="T32" fmla="*/ 60 w 212"/>
                  <a:gd name="T33" fmla="*/ 75 h 118"/>
                  <a:gd name="T34" fmla="*/ 35 w 212"/>
                  <a:gd name="T35" fmla="*/ 87 h 118"/>
                  <a:gd name="T36" fmla="*/ 11 w 212"/>
                  <a:gd name="T37" fmla="*/ 94 h 118"/>
                  <a:gd name="T38" fmla="*/ 0 w 212"/>
                  <a:gd name="T39" fmla="*/ 106 h 118"/>
                  <a:gd name="T40" fmla="*/ 11 w 212"/>
                  <a:gd name="T41" fmla="*/ 94 h 118"/>
                  <a:gd name="T42" fmla="*/ 0 w 212"/>
                  <a:gd name="T43" fmla="*/ 96 h 118"/>
                  <a:gd name="T44" fmla="*/ 0 w 212"/>
                  <a:gd name="T45" fmla="*/ 106 h 118"/>
                  <a:gd name="T46" fmla="*/ 24 w 212"/>
                  <a:gd name="T47" fmla="*/ 10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118">
                    <a:moveTo>
                      <a:pt x="24" y="106"/>
                    </a:moveTo>
                    <a:lnTo>
                      <a:pt x="14" y="118"/>
                    </a:lnTo>
                    <a:lnTo>
                      <a:pt x="45" y="112"/>
                    </a:lnTo>
                    <a:lnTo>
                      <a:pt x="73" y="96"/>
                    </a:lnTo>
                    <a:lnTo>
                      <a:pt x="96" y="80"/>
                    </a:lnTo>
                    <a:lnTo>
                      <a:pt x="120" y="63"/>
                    </a:lnTo>
                    <a:lnTo>
                      <a:pt x="142" y="48"/>
                    </a:lnTo>
                    <a:lnTo>
                      <a:pt x="163" y="34"/>
                    </a:lnTo>
                    <a:lnTo>
                      <a:pt x="188" y="28"/>
                    </a:lnTo>
                    <a:lnTo>
                      <a:pt x="212" y="24"/>
                    </a:lnTo>
                    <a:lnTo>
                      <a:pt x="212" y="0"/>
                    </a:lnTo>
                    <a:lnTo>
                      <a:pt x="181" y="4"/>
                    </a:lnTo>
                    <a:lnTo>
                      <a:pt x="153" y="14"/>
                    </a:lnTo>
                    <a:lnTo>
                      <a:pt x="129" y="28"/>
                    </a:lnTo>
                    <a:lnTo>
                      <a:pt x="106" y="43"/>
                    </a:lnTo>
                    <a:lnTo>
                      <a:pt x="82" y="60"/>
                    </a:lnTo>
                    <a:lnTo>
                      <a:pt x="60" y="75"/>
                    </a:lnTo>
                    <a:lnTo>
                      <a:pt x="35" y="87"/>
                    </a:lnTo>
                    <a:lnTo>
                      <a:pt x="11" y="94"/>
                    </a:lnTo>
                    <a:lnTo>
                      <a:pt x="0" y="106"/>
                    </a:lnTo>
                    <a:lnTo>
                      <a:pt x="11" y="94"/>
                    </a:lnTo>
                    <a:lnTo>
                      <a:pt x="0" y="96"/>
                    </a:lnTo>
                    <a:lnTo>
                      <a:pt x="0" y="106"/>
                    </a:lnTo>
                    <a:lnTo>
                      <a:pt x="24" y="10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13" name="Freeform 621">
                <a:extLst>
                  <a:ext uri="{FF2B5EF4-FFF2-40B4-BE49-F238E27FC236}">
                    <a16:creationId xmlns:a16="http://schemas.microsoft.com/office/drawing/2014/main" id="{694765FD-851A-1882-1EC8-A1D4B31E0EEA}"/>
                  </a:ext>
                </a:extLst>
              </p:cNvPr>
              <p:cNvSpPr>
                <a:spLocks/>
              </p:cNvSpPr>
              <p:nvPr/>
            </p:nvSpPr>
            <p:spPr bwMode="auto">
              <a:xfrm>
                <a:off x="3698" y="3369"/>
                <a:ext cx="30" cy="52"/>
              </a:xfrm>
              <a:custGeom>
                <a:avLst/>
                <a:gdLst>
                  <a:gd name="T0" fmla="*/ 91 w 91"/>
                  <a:gd name="T1" fmla="*/ 136 h 158"/>
                  <a:gd name="T2" fmla="*/ 82 w 91"/>
                  <a:gd name="T3" fmla="*/ 130 h 158"/>
                  <a:gd name="T4" fmla="*/ 70 w 91"/>
                  <a:gd name="T5" fmla="*/ 117 h 158"/>
                  <a:gd name="T6" fmla="*/ 60 w 91"/>
                  <a:gd name="T7" fmla="*/ 102 h 158"/>
                  <a:gd name="T8" fmla="*/ 49 w 91"/>
                  <a:gd name="T9" fmla="*/ 85 h 158"/>
                  <a:gd name="T10" fmla="*/ 38 w 91"/>
                  <a:gd name="T11" fmla="*/ 64 h 158"/>
                  <a:gd name="T12" fmla="*/ 33 w 91"/>
                  <a:gd name="T13" fmla="*/ 44 h 158"/>
                  <a:gd name="T14" fmla="*/ 28 w 91"/>
                  <a:gd name="T15" fmla="*/ 22 h 158"/>
                  <a:gd name="T16" fmla="*/ 24 w 91"/>
                  <a:gd name="T17" fmla="*/ 0 h 158"/>
                  <a:gd name="T18" fmla="*/ 0 w 91"/>
                  <a:gd name="T19" fmla="*/ 0 h 158"/>
                  <a:gd name="T20" fmla="*/ 4 w 91"/>
                  <a:gd name="T21" fmla="*/ 25 h 158"/>
                  <a:gd name="T22" fmla="*/ 9 w 91"/>
                  <a:gd name="T23" fmla="*/ 51 h 158"/>
                  <a:gd name="T24" fmla="*/ 18 w 91"/>
                  <a:gd name="T25" fmla="*/ 75 h 158"/>
                  <a:gd name="T26" fmla="*/ 28 w 91"/>
                  <a:gd name="T27" fmla="*/ 95 h 158"/>
                  <a:gd name="T28" fmla="*/ 38 w 91"/>
                  <a:gd name="T29" fmla="*/ 116 h 158"/>
                  <a:gd name="T30" fmla="*/ 53 w 91"/>
                  <a:gd name="T31" fmla="*/ 131 h 158"/>
                  <a:gd name="T32" fmla="*/ 65 w 91"/>
                  <a:gd name="T33" fmla="*/ 148 h 158"/>
                  <a:gd name="T34" fmla="*/ 80 w 91"/>
                  <a:gd name="T35" fmla="*/ 158 h 158"/>
                  <a:gd name="T36" fmla="*/ 91 w 91"/>
                  <a:gd name="T37" fmla="*/ 13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58">
                    <a:moveTo>
                      <a:pt x="91" y="136"/>
                    </a:moveTo>
                    <a:lnTo>
                      <a:pt x="82" y="130"/>
                    </a:lnTo>
                    <a:lnTo>
                      <a:pt x="70" y="117"/>
                    </a:lnTo>
                    <a:lnTo>
                      <a:pt x="60" y="102"/>
                    </a:lnTo>
                    <a:lnTo>
                      <a:pt x="49" y="85"/>
                    </a:lnTo>
                    <a:lnTo>
                      <a:pt x="38" y="64"/>
                    </a:lnTo>
                    <a:lnTo>
                      <a:pt x="33" y="44"/>
                    </a:lnTo>
                    <a:lnTo>
                      <a:pt x="28" y="22"/>
                    </a:lnTo>
                    <a:lnTo>
                      <a:pt x="24" y="0"/>
                    </a:lnTo>
                    <a:lnTo>
                      <a:pt x="0" y="0"/>
                    </a:lnTo>
                    <a:lnTo>
                      <a:pt x="4" y="25"/>
                    </a:lnTo>
                    <a:lnTo>
                      <a:pt x="9" y="51"/>
                    </a:lnTo>
                    <a:lnTo>
                      <a:pt x="18" y="75"/>
                    </a:lnTo>
                    <a:lnTo>
                      <a:pt x="28" y="95"/>
                    </a:lnTo>
                    <a:lnTo>
                      <a:pt x="38" y="116"/>
                    </a:lnTo>
                    <a:lnTo>
                      <a:pt x="53" y="131"/>
                    </a:lnTo>
                    <a:lnTo>
                      <a:pt x="65" y="148"/>
                    </a:lnTo>
                    <a:lnTo>
                      <a:pt x="80" y="158"/>
                    </a:lnTo>
                    <a:lnTo>
                      <a:pt x="91" y="13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14" name="Freeform 622">
                <a:extLst>
                  <a:ext uri="{FF2B5EF4-FFF2-40B4-BE49-F238E27FC236}">
                    <a16:creationId xmlns:a16="http://schemas.microsoft.com/office/drawing/2014/main" id="{910C7256-409F-31E1-BA2F-ED1D0FD36F89}"/>
                  </a:ext>
                </a:extLst>
              </p:cNvPr>
              <p:cNvSpPr>
                <a:spLocks/>
              </p:cNvSpPr>
              <p:nvPr/>
            </p:nvSpPr>
            <p:spPr bwMode="auto">
              <a:xfrm>
                <a:off x="3725" y="3378"/>
                <a:ext cx="81" cy="47"/>
              </a:xfrm>
              <a:custGeom>
                <a:avLst/>
                <a:gdLst>
                  <a:gd name="T0" fmla="*/ 225 w 242"/>
                  <a:gd name="T1" fmla="*/ 0 h 141"/>
                  <a:gd name="T2" fmla="*/ 198 w 242"/>
                  <a:gd name="T3" fmla="*/ 23 h 141"/>
                  <a:gd name="T4" fmla="*/ 173 w 242"/>
                  <a:gd name="T5" fmla="*/ 47 h 141"/>
                  <a:gd name="T6" fmla="*/ 147 w 242"/>
                  <a:gd name="T7" fmla="*/ 71 h 141"/>
                  <a:gd name="T8" fmla="*/ 118 w 242"/>
                  <a:gd name="T9" fmla="*/ 90 h 141"/>
                  <a:gd name="T10" fmla="*/ 90 w 242"/>
                  <a:gd name="T11" fmla="*/ 105 h 141"/>
                  <a:gd name="T12" fmla="*/ 63 w 242"/>
                  <a:gd name="T13" fmla="*/ 114 h 141"/>
                  <a:gd name="T14" fmla="*/ 36 w 242"/>
                  <a:gd name="T15" fmla="*/ 115 h 141"/>
                  <a:gd name="T16" fmla="*/ 11 w 242"/>
                  <a:gd name="T17" fmla="*/ 108 h 141"/>
                  <a:gd name="T18" fmla="*/ 0 w 242"/>
                  <a:gd name="T19" fmla="*/ 130 h 141"/>
                  <a:gd name="T20" fmla="*/ 33 w 242"/>
                  <a:gd name="T21" fmla="*/ 141 h 141"/>
                  <a:gd name="T22" fmla="*/ 67 w 242"/>
                  <a:gd name="T23" fmla="*/ 139 h 141"/>
                  <a:gd name="T24" fmla="*/ 101 w 242"/>
                  <a:gd name="T25" fmla="*/ 127 h 141"/>
                  <a:gd name="T26" fmla="*/ 131 w 242"/>
                  <a:gd name="T27" fmla="*/ 110 h 141"/>
                  <a:gd name="T28" fmla="*/ 161 w 242"/>
                  <a:gd name="T29" fmla="*/ 88 h 141"/>
                  <a:gd name="T30" fmla="*/ 190 w 242"/>
                  <a:gd name="T31" fmla="*/ 64 h 141"/>
                  <a:gd name="T32" fmla="*/ 217 w 242"/>
                  <a:gd name="T33" fmla="*/ 40 h 141"/>
                  <a:gd name="T34" fmla="*/ 242 w 242"/>
                  <a:gd name="T35" fmla="*/ 17 h 141"/>
                  <a:gd name="T36" fmla="*/ 225 w 242"/>
                  <a:gd name="T3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2" h="141">
                    <a:moveTo>
                      <a:pt x="225" y="0"/>
                    </a:moveTo>
                    <a:lnTo>
                      <a:pt x="198" y="23"/>
                    </a:lnTo>
                    <a:lnTo>
                      <a:pt x="173" y="47"/>
                    </a:lnTo>
                    <a:lnTo>
                      <a:pt x="147" y="71"/>
                    </a:lnTo>
                    <a:lnTo>
                      <a:pt x="118" y="90"/>
                    </a:lnTo>
                    <a:lnTo>
                      <a:pt x="90" y="105"/>
                    </a:lnTo>
                    <a:lnTo>
                      <a:pt x="63" y="114"/>
                    </a:lnTo>
                    <a:lnTo>
                      <a:pt x="36" y="115"/>
                    </a:lnTo>
                    <a:lnTo>
                      <a:pt x="11" y="108"/>
                    </a:lnTo>
                    <a:lnTo>
                      <a:pt x="0" y="130"/>
                    </a:lnTo>
                    <a:lnTo>
                      <a:pt x="33" y="141"/>
                    </a:lnTo>
                    <a:lnTo>
                      <a:pt x="67" y="139"/>
                    </a:lnTo>
                    <a:lnTo>
                      <a:pt x="101" y="127"/>
                    </a:lnTo>
                    <a:lnTo>
                      <a:pt x="131" y="110"/>
                    </a:lnTo>
                    <a:lnTo>
                      <a:pt x="161" y="88"/>
                    </a:lnTo>
                    <a:lnTo>
                      <a:pt x="190" y="64"/>
                    </a:lnTo>
                    <a:lnTo>
                      <a:pt x="217" y="40"/>
                    </a:lnTo>
                    <a:lnTo>
                      <a:pt x="242" y="17"/>
                    </a:lnTo>
                    <a:lnTo>
                      <a:pt x="225"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15" name="Freeform 623">
                <a:extLst>
                  <a:ext uri="{FF2B5EF4-FFF2-40B4-BE49-F238E27FC236}">
                    <a16:creationId xmlns:a16="http://schemas.microsoft.com/office/drawing/2014/main" id="{C09E928A-84A9-83C8-14C2-EF75C2C70728}"/>
                  </a:ext>
                </a:extLst>
              </p:cNvPr>
              <p:cNvSpPr>
                <a:spLocks/>
              </p:cNvSpPr>
              <p:nvPr/>
            </p:nvSpPr>
            <p:spPr bwMode="auto">
              <a:xfrm>
                <a:off x="3769" y="3334"/>
                <a:ext cx="42" cy="50"/>
              </a:xfrm>
              <a:custGeom>
                <a:avLst/>
                <a:gdLst>
                  <a:gd name="T0" fmla="*/ 0 w 126"/>
                  <a:gd name="T1" fmla="*/ 24 h 151"/>
                  <a:gd name="T2" fmla="*/ 24 w 126"/>
                  <a:gd name="T3" fmla="*/ 29 h 151"/>
                  <a:gd name="T4" fmla="*/ 48 w 126"/>
                  <a:gd name="T5" fmla="*/ 39 h 151"/>
                  <a:gd name="T6" fmla="*/ 68 w 126"/>
                  <a:gd name="T7" fmla="*/ 53 h 151"/>
                  <a:gd name="T8" fmla="*/ 86 w 126"/>
                  <a:gd name="T9" fmla="*/ 70 h 151"/>
                  <a:gd name="T10" fmla="*/ 99 w 126"/>
                  <a:gd name="T11" fmla="*/ 91 h 151"/>
                  <a:gd name="T12" fmla="*/ 102 w 126"/>
                  <a:gd name="T13" fmla="*/ 108 h 151"/>
                  <a:gd name="T14" fmla="*/ 100 w 126"/>
                  <a:gd name="T15" fmla="*/ 122 h 151"/>
                  <a:gd name="T16" fmla="*/ 93 w 126"/>
                  <a:gd name="T17" fmla="*/ 134 h 151"/>
                  <a:gd name="T18" fmla="*/ 110 w 126"/>
                  <a:gd name="T19" fmla="*/ 151 h 151"/>
                  <a:gd name="T20" fmla="*/ 124 w 126"/>
                  <a:gd name="T21" fmla="*/ 129 h 151"/>
                  <a:gd name="T22" fmla="*/ 126 w 126"/>
                  <a:gd name="T23" fmla="*/ 104 h 151"/>
                  <a:gd name="T24" fmla="*/ 119 w 126"/>
                  <a:gd name="T25" fmla="*/ 80 h 151"/>
                  <a:gd name="T26" fmla="*/ 104 w 126"/>
                  <a:gd name="T27" fmla="*/ 56 h 151"/>
                  <a:gd name="T28" fmla="*/ 83 w 126"/>
                  <a:gd name="T29" fmla="*/ 36 h 151"/>
                  <a:gd name="T30" fmla="*/ 58 w 126"/>
                  <a:gd name="T31" fmla="*/ 18 h 151"/>
                  <a:gd name="T32" fmla="*/ 31 w 126"/>
                  <a:gd name="T33" fmla="*/ 5 h 151"/>
                  <a:gd name="T34" fmla="*/ 0 w 126"/>
                  <a:gd name="T35" fmla="*/ 0 h 151"/>
                  <a:gd name="T36" fmla="*/ 0 w 126"/>
                  <a:gd name="T37" fmla="*/ 2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51">
                    <a:moveTo>
                      <a:pt x="0" y="24"/>
                    </a:moveTo>
                    <a:lnTo>
                      <a:pt x="24" y="29"/>
                    </a:lnTo>
                    <a:lnTo>
                      <a:pt x="48" y="39"/>
                    </a:lnTo>
                    <a:lnTo>
                      <a:pt x="68" y="53"/>
                    </a:lnTo>
                    <a:lnTo>
                      <a:pt x="86" y="70"/>
                    </a:lnTo>
                    <a:lnTo>
                      <a:pt x="99" y="91"/>
                    </a:lnTo>
                    <a:lnTo>
                      <a:pt x="102" y="108"/>
                    </a:lnTo>
                    <a:lnTo>
                      <a:pt x="100" y="122"/>
                    </a:lnTo>
                    <a:lnTo>
                      <a:pt x="93" y="134"/>
                    </a:lnTo>
                    <a:lnTo>
                      <a:pt x="110" y="151"/>
                    </a:lnTo>
                    <a:lnTo>
                      <a:pt x="124" y="129"/>
                    </a:lnTo>
                    <a:lnTo>
                      <a:pt x="126" y="104"/>
                    </a:lnTo>
                    <a:lnTo>
                      <a:pt x="119" y="80"/>
                    </a:lnTo>
                    <a:lnTo>
                      <a:pt x="104" y="56"/>
                    </a:lnTo>
                    <a:lnTo>
                      <a:pt x="83" y="36"/>
                    </a:lnTo>
                    <a:lnTo>
                      <a:pt x="58" y="18"/>
                    </a:lnTo>
                    <a:lnTo>
                      <a:pt x="31" y="5"/>
                    </a:lnTo>
                    <a:lnTo>
                      <a:pt x="0"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16" name="Freeform 624">
                <a:extLst>
                  <a:ext uri="{FF2B5EF4-FFF2-40B4-BE49-F238E27FC236}">
                    <a16:creationId xmlns:a16="http://schemas.microsoft.com/office/drawing/2014/main" id="{A978E9B4-9689-AA17-D100-51702CC6E06C}"/>
                  </a:ext>
                </a:extLst>
              </p:cNvPr>
              <p:cNvSpPr>
                <a:spLocks/>
              </p:cNvSpPr>
              <p:nvPr/>
            </p:nvSpPr>
            <p:spPr bwMode="auto">
              <a:xfrm>
                <a:off x="3621" y="3273"/>
                <a:ext cx="104" cy="14"/>
              </a:xfrm>
              <a:custGeom>
                <a:avLst/>
                <a:gdLst>
                  <a:gd name="T0" fmla="*/ 3 w 313"/>
                  <a:gd name="T1" fmla="*/ 42 h 42"/>
                  <a:gd name="T2" fmla="*/ 22 w 313"/>
                  <a:gd name="T3" fmla="*/ 40 h 42"/>
                  <a:gd name="T4" fmla="*/ 42 w 313"/>
                  <a:gd name="T5" fmla="*/ 37 h 42"/>
                  <a:gd name="T6" fmla="*/ 61 w 313"/>
                  <a:gd name="T7" fmla="*/ 35 h 42"/>
                  <a:gd name="T8" fmla="*/ 80 w 313"/>
                  <a:gd name="T9" fmla="*/ 33 h 42"/>
                  <a:gd name="T10" fmla="*/ 99 w 313"/>
                  <a:gd name="T11" fmla="*/ 29 h 42"/>
                  <a:gd name="T12" fmla="*/ 118 w 313"/>
                  <a:gd name="T13" fmla="*/ 28 h 42"/>
                  <a:gd name="T14" fmla="*/ 136 w 313"/>
                  <a:gd name="T15" fmla="*/ 26 h 42"/>
                  <a:gd name="T16" fmla="*/ 154 w 313"/>
                  <a:gd name="T17" fmla="*/ 24 h 42"/>
                  <a:gd name="T18" fmla="*/ 175 w 313"/>
                  <a:gd name="T19" fmla="*/ 24 h 42"/>
                  <a:gd name="T20" fmla="*/ 194 w 313"/>
                  <a:gd name="T21" fmla="*/ 24 h 42"/>
                  <a:gd name="T22" fmla="*/ 213 w 313"/>
                  <a:gd name="T23" fmla="*/ 24 h 42"/>
                  <a:gd name="T24" fmla="*/ 232 w 313"/>
                  <a:gd name="T25" fmla="*/ 24 h 42"/>
                  <a:gd name="T26" fmla="*/ 251 w 313"/>
                  <a:gd name="T27" fmla="*/ 26 h 42"/>
                  <a:gd name="T28" fmla="*/ 269 w 313"/>
                  <a:gd name="T29" fmla="*/ 29 h 42"/>
                  <a:gd name="T30" fmla="*/ 288 w 313"/>
                  <a:gd name="T31" fmla="*/ 33 h 42"/>
                  <a:gd name="T32" fmla="*/ 307 w 313"/>
                  <a:gd name="T33" fmla="*/ 38 h 42"/>
                  <a:gd name="T34" fmla="*/ 313 w 313"/>
                  <a:gd name="T35" fmla="*/ 15 h 42"/>
                  <a:gd name="T36" fmla="*/ 294 w 313"/>
                  <a:gd name="T37" fmla="*/ 9 h 42"/>
                  <a:gd name="T38" fmla="*/ 273 w 313"/>
                  <a:gd name="T39" fmla="*/ 6 h 42"/>
                  <a:gd name="T40" fmla="*/ 254 w 313"/>
                  <a:gd name="T41" fmla="*/ 2 h 42"/>
                  <a:gd name="T42" fmla="*/ 232 w 313"/>
                  <a:gd name="T43" fmla="*/ 0 h 42"/>
                  <a:gd name="T44" fmla="*/ 213 w 313"/>
                  <a:gd name="T45" fmla="*/ 0 h 42"/>
                  <a:gd name="T46" fmla="*/ 194 w 313"/>
                  <a:gd name="T47" fmla="*/ 0 h 42"/>
                  <a:gd name="T48" fmla="*/ 175 w 313"/>
                  <a:gd name="T49" fmla="*/ 0 h 42"/>
                  <a:gd name="T50" fmla="*/ 154 w 313"/>
                  <a:gd name="T51" fmla="*/ 0 h 42"/>
                  <a:gd name="T52" fmla="*/ 133 w 313"/>
                  <a:gd name="T53" fmla="*/ 2 h 42"/>
                  <a:gd name="T54" fmla="*/ 114 w 313"/>
                  <a:gd name="T55" fmla="*/ 4 h 42"/>
                  <a:gd name="T56" fmla="*/ 95 w 313"/>
                  <a:gd name="T57" fmla="*/ 6 h 42"/>
                  <a:gd name="T58" fmla="*/ 76 w 313"/>
                  <a:gd name="T59" fmla="*/ 9 h 42"/>
                  <a:gd name="T60" fmla="*/ 58 w 313"/>
                  <a:gd name="T61" fmla="*/ 11 h 42"/>
                  <a:gd name="T62" fmla="*/ 39 w 313"/>
                  <a:gd name="T63" fmla="*/ 13 h 42"/>
                  <a:gd name="T64" fmla="*/ 19 w 313"/>
                  <a:gd name="T65" fmla="*/ 16 h 42"/>
                  <a:gd name="T66" fmla="*/ 0 w 313"/>
                  <a:gd name="T67" fmla="*/ 18 h 42"/>
                  <a:gd name="T68" fmla="*/ 3 w 313"/>
                  <a:gd name="T6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3" h="42">
                    <a:moveTo>
                      <a:pt x="3" y="42"/>
                    </a:moveTo>
                    <a:lnTo>
                      <a:pt x="22" y="40"/>
                    </a:lnTo>
                    <a:lnTo>
                      <a:pt x="42" y="37"/>
                    </a:lnTo>
                    <a:lnTo>
                      <a:pt x="61" y="35"/>
                    </a:lnTo>
                    <a:lnTo>
                      <a:pt x="80" y="33"/>
                    </a:lnTo>
                    <a:lnTo>
                      <a:pt x="99" y="29"/>
                    </a:lnTo>
                    <a:lnTo>
                      <a:pt x="118" y="28"/>
                    </a:lnTo>
                    <a:lnTo>
                      <a:pt x="136" y="26"/>
                    </a:lnTo>
                    <a:lnTo>
                      <a:pt x="154" y="24"/>
                    </a:lnTo>
                    <a:lnTo>
                      <a:pt x="175" y="24"/>
                    </a:lnTo>
                    <a:lnTo>
                      <a:pt x="194" y="24"/>
                    </a:lnTo>
                    <a:lnTo>
                      <a:pt x="213" y="24"/>
                    </a:lnTo>
                    <a:lnTo>
                      <a:pt x="232" y="24"/>
                    </a:lnTo>
                    <a:lnTo>
                      <a:pt x="251" y="26"/>
                    </a:lnTo>
                    <a:lnTo>
                      <a:pt x="269" y="29"/>
                    </a:lnTo>
                    <a:lnTo>
                      <a:pt x="288" y="33"/>
                    </a:lnTo>
                    <a:lnTo>
                      <a:pt x="307" y="38"/>
                    </a:lnTo>
                    <a:lnTo>
                      <a:pt x="313" y="15"/>
                    </a:lnTo>
                    <a:lnTo>
                      <a:pt x="294" y="9"/>
                    </a:lnTo>
                    <a:lnTo>
                      <a:pt x="273" y="6"/>
                    </a:lnTo>
                    <a:lnTo>
                      <a:pt x="254" y="2"/>
                    </a:lnTo>
                    <a:lnTo>
                      <a:pt x="232" y="0"/>
                    </a:lnTo>
                    <a:lnTo>
                      <a:pt x="213" y="0"/>
                    </a:lnTo>
                    <a:lnTo>
                      <a:pt x="194" y="0"/>
                    </a:lnTo>
                    <a:lnTo>
                      <a:pt x="175" y="0"/>
                    </a:lnTo>
                    <a:lnTo>
                      <a:pt x="154" y="0"/>
                    </a:lnTo>
                    <a:lnTo>
                      <a:pt x="133" y="2"/>
                    </a:lnTo>
                    <a:lnTo>
                      <a:pt x="114" y="4"/>
                    </a:lnTo>
                    <a:lnTo>
                      <a:pt x="95" y="6"/>
                    </a:lnTo>
                    <a:lnTo>
                      <a:pt x="76" y="9"/>
                    </a:lnTo>
                    <a:lnTo>
                      <a:pt x="58" y="11"/>
                    </a:lnTo>
                    <a:lnTo>
                      <a:pt x="39" y="13"/>
                    </a:lnTo>
                    <a:lnTo>
                      <a:pt x="19" y="16"/>
                    </a:lnTo>
                    <a:lnTo>
                      <a:pt x="0" y="18"/>
                    </a:lnTo>
                    <a:lnTo>
                      <a:pt x="3" y="4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17" name="Freeform 625">
                <a:extLst>
                  <a:ext uri="{FF2B5EF4-FFF2-40B4-BE49-F238E27FC236}">
                    <a16:creationId xmlns:a16="http://schemas.microsoft.com/office/drawing/2014/main" id="{A15B0EA8-4BDB-AA90-81BC-C64787FF9312}"/>
                  </a:ext>
                </a:extLst>
              </p:cNvPr>
              <p:cNvSpPr>
                <a:spLocks/>
              </p:cNvSpPr>
              <p:nvPr/>
            </p:nvSpPr>
            <p:spPr bwMode="auto">
              <a:xfrm>
                <a:off x="3611" y="3278"/>
                <a:ext cx="19" cy="54"/>
              </a:xfrm>
              <a:custGeom>
                <a:avLst/>
                <a:gdLst>
                  <a:gd name="T0" fmla="*/ 56 w 56"/>
                  <a:gd name="T1" fmla="*/ 162 h 162"/>
                  <a:gd name="T2" fmla="*/ 56 w 56"/>
                  <a:gd name="T3" fmla="*/ 159 h 162"/>
                  <a:gd name="T4" fmla="*/ 53 w 56"/>
                  <a:gd name="T5" fmla="*/ 135 h 162"/>
                  <a:gd name="T6" fmla="*/ 48 w 56"/>
                  <a:gd name="T7" fmla="*/ 109 h 162"/>
                  <a:gd name="T8" fmla="*/ 39 w 56"/>
                  <a:gd name="T9" fmla="*/ 85 h 162"/>
                  <a:gd name="T10" fmla="*/ 31 w 56"/>
                  <a:gd name="T11" fmla="*/ 63 h 162"/>
                  <a:gd name="T12" fmla="*/ 26 w 56"/>
                  <a:gd name="T13" fmla="*/ 46 h 162"/>
                  <a:gd name="T14" fmla="*/ 24 w 56"/>
                  <a:gd name="T15" fmla="*/ 31 h 162"/>
                  <a:gd name="T16" fmla="*/ 26 w 56"/>
                  <a:gd name="T17" fmla="*/ 26 h 162"/>
                  <a:gd name="T18" fmla="*/ 33 w 56"/>
                  <a:gd name="T19" fmla="*/ 25 h 162"/>
                  <a:gd name="T20" fmla="*/ 29 w 56"/>
                  <a:gd name="T21" fmla="*/ 0 h 162"/>
                  <a:gd name="T22" fmla="*/ 9 w 56"/>
                  <a:gd name="T23" fmla="*/ 9 h 162"/>
                  <a:gd name="T24" fmla="*/ 0 w 56"/>
                  <a:gd name="T25" fmla="*/ 28 h 162"/>
                  <a:gd name="T26" fmla="*/ 2 w 56"/>
                  <a:gd name="T27" fmla="*/ 50 h 162"/>
                  <a:gd name="T28" fmla="*/ 7 w 56"/>
                  <a:gd name="T29" fmla="*/ 70 h 162"/>
                  <a:gd name="T30" fmla="*/ 16 w 56"/>
                  <a:gd name="T31" fmla="*/ 92 h 162"/>
                  <a:gd name="T32" fmla="*/ 24 w 56"/>
                  <a:gd name="T33" fmla="*/ 117 h 162"/>
                  <a:gd name="T34" fmla="*/ 29 w 56"/>
                  <a:gd name="T35" fmla="*/ 139 h 162"/>
                  <a:gd name="T36" fmla="*/ 33 w 56"/>
                  <a:gd name="T37" fmla="*/ 159 h 162"/>
                  <a:gd name="T38" fmla="*/ 33 w 56"/>
                  <a:gd name="T39" fmla="*/ 158 h 162"/>
                  <a:gd name="T40" fmla="*/ 56 w 56"/>
                  <a:gd name="T41"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62">
                    <a:moveTo>
                      <a:pt x="56" y="162"/>
                    </a:moveTo>
                    <a:lnTo>
                      <a:pt x="56" y="159"/>
                    </a:lnTo>
                    <a:lnTo>
                      <a:pt x="53" y="135"/>
                    </a:lnTo>
                    <a:lnTo>
                      <a:pt x="48" y="109"/>
                    </a:lnTo>
                    <a:lnTo>
                      <a:pt x="39" y="85"/>
                    </a:lnTo>
                    <a:lnTo>
                      <a:pt x="31" y="63"/>
                    </a:lnTo>
                    <a:lnTo>
                      <a:pt x="26" y="46"/>
                    </a:lnTo>
                    <a:lnTo>
                      <a:pt x="24" y="31"/>
                    </a:lnTo>
                    <a:lnTo>
                      <a:pt x="26" y="26"/>
                    </a:lnTo>
                    <a:lnTo>
                      <a:pt x="33" y="25"/>
                    </a:lnTo>
                    <a:lnTo>
                      <a:pt x="29" y="0"/>
                    </a:lnTo>
                    <a:lnTo>
                      <a:pt x="9" y="9"/>
                    </a:lnTo>
                    <a:lnTo>
                      <a:pt x="0" y="28"/>
                    </a:lnTo>
                    <a:lnTo>
                      <a:pt x="2" y="50"/>
                    </a:lnTo>
                    <a:lnTo>
                      <a:pt x="7" y="70"/>
                    </a:lnTo>
                    <a:lnTo>
                      <a:pt x="16" y="92"/>
                    </a:lnTo>
                    <a:lnTo>
                      <a:pt x="24" y="117"/>
                    </a:lnTo>
                    <a:lnTo>
                      <a:pt x="29" y="139"/>
                    </a:lnTo>
                    <a:lnTo>
                      <a:pt x="33" y="159"/>
                    </a:lnTo>
                    <a:lnTo>
                      <a:pt x="33" y="158"/>
                    </a:lnTo>
                    <a:lnTo>
                      <a:pt x="56" y="16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18" name="Freeform 626">
                <a:extLst>
                  <a:ext uri="{FF2B5EF4-FFF2-40B4-BE49-F238E27FC236}">
                    <a16:creationId xmlns:a16="http://schemas.microsoft.com/office/drawing/2014/main" id="{81BC35F9-367C-7A60-BD90-6C1C57E6F25D}"/>
                  </a:ext>
                </a:extLst>
              </p:cNvPr>
              <p:cNvSpPr>
                <a:spLocks/>
              </p:cNvSpPr>
              <p:nvPr/>
            </p:nvSpPr>
            <p:spPr bwMode="auto">
              <a:xfrm>
                <a:off x="3622" y="3331"/>
                <a:ext cx="25" cy="18"/>
              </a:xfrm>
              <a:custGeom>
                <a:avLst/>
                <a:gdLst>
                  <a:gd name="T0" fmla="*/ 75 w 75"/>
                  <a:gd name="T1" fmla="*/ 31 h 55"/>
                  <a:gd name="T2" fmla="*/ 68 w 75"/>
                  <a:gd name="T3" fmla="*/ 30 h 55"/>
                  <a:gd name="T4" fmla="*/ 58 w 75"/>
                  <a:gd name="T5" fmla="*/ 26 h 55"/>
                  <a:gd name="T6" fmla="*/ 49 w 75"/>
                  <a:gd name="T7" fmla="*/ 25 h 55"/>
                  <a:gd name="T8" fmla="*/ 39 w 75"/>
                  <a:gd name="T9" fmla="*/ 20 h 55"/>
                  <a:gd name="T10" fmla="*/ 32 w 75"/>
                  <a:gd name="T11" fmla="*/ 15 h 55"/>
                  <a:gd name="T12" fmla="*/ 27 w 75"/>
                  <a:gd name="T13" fmla="*/ 11 h 55"/>
                  <a:gd name="T14" fmla="*/ 26 w 75"/>
                  <a:gd name="T15" fmla="*/ 7 h 55"/>
                  <a:gd name="T16" fmla="*/ 24 w 75"/>
                  <a:gd name="T17" fmla="*/ 4 h 55"/>
                  <a:gd name="T18" fmla="*/ 0 w 75"/>
                  <a:gd name="T19" fmla="*/ 0 h 55"/>
                  <a:gd name="T20" fmla="*/ 2 w 75"/>
                  <a:gd name="T21" fmla="*/ 15 h 55"/>
                  <a:gd name="T22" fmla="*/ 7 w 75"/>
                  <a:gd name="T23" fmla="*/ 25 h 55"/>
                  <a:gd name="T24" fmla="*/ 17 w 75"/>
                  <a:gd name="T25" fmla="*/ 35 h 55"/>
                  <a:gd name="T26" fmla="*/ 27 w 75"/>
                  <a:gd name="T27" fmla="*/ 40 h 55"/>
                  <a:gd name="T28" fmla="*/ 39 w 75"/>
                  <a:gd name="T29" fmla="*/ 45 h 55"/>
                  <a:gd name="T30" fmla="*/ 51 w 75"/>
                  <a:gd name="T31" fmla="*/ 50 h 55"/>
                  <a:gd name="T32" fmla="*/ 61 w 75"/>
                  <a:gd name="T33" fmla="*/ 54 h 55"/>
                  <a:gd name="T34" fmla="*/ 71 w 75"/>
                  <a:gd name="T35" fmla="*/ 55 h 55"/>
                  <a:gd name="T36" fmla="*/ 75 w 75"/>
                  <a:gd name="T37"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55">
                    <a:moveTo>
                      <a:pt x="75" y="31"/>
                    </a:moveTo>
                    <a:lnTo>
                      <a:pt x="68" y="30"/>
                    </a:lnTo>
                    <a:lnTo>
                      <a:pt x="58" y="26"/>
                    </a:lnTo>
                    <a:lnTo>
                      <a:pt x="49" y="25"/>
                    </a:lnTo>
                    <a:lnTo>
                      <a:pt x="39" y="20"/>
                    </a:lnTo>
                    <a:lnTo>
                      <a:pt x="32" y="15"/>
                    </a:lnTo>
                    <a:lnTo>
                      <a:pt x="27" y="11"/>
                    </a:lnTo>
                    <a:lnTo>
                      <a:pt x="26" y="7"/>
                    </a:lnTo>
                    <a:lnTo>
                      <a:pt x="24" y="4"/>
                    </a:lnTo>
                    <a:lnTo>
                      <a:pt x="0" y="0"/>
                    </a:lnTo>
                    <a:lnTo>
                      <a:pt x="2" y="15"/>
                    </a:lnTo>
                    <a:lnTo>
                      <a:pt x="7" y="25"/>
                    </a:lnTo>
                    <a:lnTo>
                      <a:pt x="17" y="35"/>
                    </a:lnTo>
                    <a:lnTo>
                      <a:pt x="27" y="40"/>
                    </a:lnTo>
                    <a:lnTo>
                      <a:pt x="39" y="45"/>
                    </a:lnTo>
                    <a:lnTo>
                      <a:pt x="51" y="50"/>
                    </a:lnTo>
                    <a:lnTo>
                      <a:pt x="61" y="54"/>
                    </a:lnTo>
                    <a:lnTo>
                      <a:pt x="71" y="55"/>
                    </a:lnTo>
                    <a:lnTo>
                      <a:pt x="75" y="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19" name="Freeform 627">
                <a:extLst>
                  <a:ext uri="{FF2B5EF4-FFF2-40B4-BE49-F238E27FC236}">
                    <a16:creationId xmlns:a16="http://schemas.microsoft.com/office/drawing/2014/main" id="{B1EFC368-B7EB-AAED-68AC-57321BF31091}"/>
                  </a:ext>
                </a:extLst>
              </p:cNvPr>
              <p:cNvSpPr>
                <a:spLocks/>
              </p:cNvSpPr>
              <p:nvPr/>
            </p:nvSpPr>
            <p:spPr bwMode="auto">
              <a:xfrm>
                <a:off x="3646" y="3342"/>
                <a:ext cx="76" cy="17"/>
              </a:xfrm>
              <a:custGeom>
                <a:avLst/>
                <a:gdLst>
                  <a:gd name="T0" fmla="*/ 222 w 229"/>
                  <a:gd name="T1" fmla="*/ 19 h 51"/>
                  <a:gd name="T2" fmla="*/ 191 w 229"/>
                  <a:gd name="T3" fmla="*/ 25 h 51"/>
                  <a:gd name="T4" fmla="*/ 166 w 229"/>
                  <a:gd name="T5" fmla="*/ 27 h 51"/>
                  <a:gd name="T6" fmla="*/ 138 w 229"/>
                  <a:gd name="T7" fmla="*/ 27 h 51"/>
                  <a:gd name="T8" fmla="*/ 114 w 229"/>
                  <a:gd name="T9" fmla="*/ 24 h 51"/>
                  <a:gd name="T10" fmla="*/ 90 w 229"/>
                  <a:gd name="T11" fmla="*/ 19 h 51"/>
                  <a:gd name="T12" fmla="*/ 63 w 229"/>
                  <a:gd name="T13" fmla="*/ 12 h 51"/>
                  <a:gd name="T14" fmla="*/ 34 w 229"/>
                  <a:gd name="T15" fmla="*/ 7 h 51"/>
                  <a:gd name="T16" fmla="*/ 4 w 229"/>
                  <a:gd name="T17" fmla="*/ 0 h 51"/>
                  <a:gd name="T18" fmla="*/ 0 w 229"/>
                  <a:gd name="T19" fmla="*/ 24 h 51"/>
                  <a:gd name="T20" fmla="*/ 31 w 229"/>
                  <a:gd name="T21" fmla="*/ 30 h 51"/>
                  <a:gd name="T22" fmla="*/ 56 w 229"/>
                  <a:gd name="T23" fmla="*/ 36 h 51"/>
                  <a:gd name="T24" fmla="*/ 83 w 229"/>
                  <a:gd name="T25" fmla="*/ 42 h 51"/>
                  <a:gd name="T26" fmla="*/ 111 w 229"/>
                  <a:gd name="T27" fmla="*/ 48 h 51"/>
                  <a:gd name="T28" fmla="*/ 138 w 229"/>
                  <a:gd name="T29" fmla="*/ 51 h 51"/>
                  <a:gd name="T30" fmla="*/ 166 w 229"/>
                  <a:gd name="T31" fmla="*/ 51 h 51"/>
                  <a:gd name="T32" fmla="*/ 195 w 229"/>
                  <a:gd name="T33" fmla="*/ 49 h 51"/>
                  <a:gd name="T34" fmla="*/ 229 w 229"/>
                  <a:gd name="T35" fmla="*/ 42 h 51"/>
                  <a:gd name="T36" fmla="*/ 222 w 229"/>
                  <a:gd name="T37"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9" h="51">
                    <a:moveTo>
                      <a:pt x="222" y="19"/>
                    </a:moveTo>
                    <a:lnTo>
                      <a:pt x="191" y="25"/>
                    </a:lnTo>
                    <a:lnTo>
                      <a:pt x="166" y="27"/>
                    </a:lnTo>
                    <a:lnTo>
                      <a:pt x="138" y="27"/>
                    </a:lnTo>
                    <a:lnTo>
                      <a:pt x="114" y="24"/>
                    </a:lnTo>
                    <a:lnTo>
                      <a:pt x="90" y="19"/>
                    </a:lnTo>
                    <a:lnTo>
                      <a:pt x="63" y="12"/>
                    </a:lnTo>
                    <a:lnTo>
                      <a:pt x="34" y="7"/>
                    </a:lnTo>
                    <a:lnTo>
                      <a:pt x="4" y="0"/>
                    </a:lnTo>
                    <a:lnTo>
                      <a:pt x="0" y="24"/>
                    </a:lnTo>
                    <a:lnTo>
                      <a:pt x="31" y="30"/>
                    </a:lnTo>
                    <a:lnTo>
                      <a:pt x="56" y="36"/>
                    </a:lnTo>
                    <a:lnTo>
                      <a:pt x="83" y="42"/>
                    </a:lnTo>
                    <a:lnTo>
                      <a:pt x="111" y="48"/>
                    </a:lnTo>
                    <a:lnTo>
                      <a:pt x="138" y="51"/>
                    </a:lnTo>
                    <a:lnTo>
                      <a:pt x="166" y="51"/>
                    </a:lnTo>
                    <a:lnTo>
                      <a:pt x="195" y="49"/>
                    </a:lnTo>
                    <a:lnTo>
                      <a:pt x="229" y="42"/>
                    </a:lnTo>
                    <a:lnTo>
                      <a:pt x="222" y="1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20" name="Freeform 628">
                <a:extLst>
                  <a:ext uri="{FF2B5EF4-FFF2-40B4-BE49-F238E27FC236}">
                    <a16:creationId xmlns:a16="http://schemas.microsoft.com/office/drawing/2014/main" id="{9256018A-34D6-2401-AD77-6E6422ED2B93}"/>
                  </a:ext>
                </a:extLst>
              </p:cNvPr>
              <p:cNvSpPr>
                <a:spLocks/>
              </p:cNvSpPr>
              <p:nvPr/>
            </p:nvSpPr>
            <p:spPr bwMode="auto">
              <a:xfrm>
                <a:off x="3720" y="3327"/>
                <a:ext cx="38" cy="29"/>
              </a:xfrm>
              <a:custGeom>
                <a:avLst/>
                <a:gdLst>
                  <a:gd name="T0" fmla="*/ 90 w 115"/>
                  <a:gd name="T1" fmla="*/ 0 h 85"/>
                  <a:gd name="T2" fmla="*/ 88 w 115"/>
                  <a:gd name="T3" fmla="*/ 9 h 85"/>
                  <a:gd name="T4" fmla="*/ 81 w 115"/>
                  <a:gd name="T5" fmla="*/ 18 h 85"/>
                  <a:gd name="T6" fmla="*/ 73 w 115"/>
                  <a:gd name="T7" fmla="*/ 29 h 85"/>
                  <a:gd name="T8" fmla="*/ 59 w 115"/>
                  <a:gd name="T9" fmla="*/ 36 h 85"/>
                  <a:gd name="T10" fmla="*/ 45 w 115"/>
                  <a:gd name="T11" fmla="*/ 44 h 85"/>
                  <a:gd name="T12" fmla="*/ 31 w 115"/>
                  <a:gd name="T13" fmla="*/ 53 h 85"/>
                  <a:gd name="T14" fmla="*/ 16 w 115"/>
                  <a:gd name="T15" fmla="*/ 56 h 85"/>
                  <a:gd name="T16" fmla="*/ 0 w 115"/>
                  <a:gd name="T17" fmla="*/ 61 h 85"/>
                  <a:gd name="T18" fmla="*/ 7 w 115"/>
                  <a:gd name="T19" fmla="*/ 85 h 85"/>
                  <a:gd name="T20" fmla="*/ 23 w 115"/>
                  <a:gd name="T21" fmla="*/ 80 h 85"/>
                  <a:gd name="T22" fmla="*/ 41 w 115"/>
                  <a:gd name="T23" fmla="*/ 73 h 85"/>
                  <a:gd name="T24" fmla="*/ 59 w 115"/>
                  <a:gd name="T25" fmla="*/ 65 h 85"/>
                  <a:gd name="T26" fmla="*/ 73 w 115"/>
                  <a:gd name="T27" fmla="*/ 56 h 85"/>
                  <a:gd name="T28" fmla="*/ 86 w 115"/>
                  <a:gd name="T29" fmla="*/ 46 h 85"/>
                  <a:gd name="T30" fmla="*/ 98 w 115"/>
                  <a:gd name="T31" fmla="*/ 36 h 85"/>
                  <a:gd name="T32" fmla="*/ 109 w 115"/>
                  <a:gd name="T33" fmla="*/ 20 h 85"/>
                  <a:gd name="T34" fmla="*/ 115 w 115"/>
                  <a:gd name="T35" fmla="*/ 4 h 85"/>
                  <a:gd name="T36" fmla="*/ 90 w 115"/>
                  <a:gd name="T3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85">
                    <a:moveTo>
                      <a:pt x="90" y="0"/>
                    </a:moveTo>
                    <a:lnTo>
                      <a:pt x="88" y="9"/>
                    </a:lnTo>
                    <a:lnTo>
                      <a:pt x="81" y="18"/>
                    </a:lnTo>
                    <a:lnTo>
                      <a:pt x="73" y="29"/>
                    </a:lnTo>
                    <a:lnTo>
                      <a:pt x="59" y="36"/>
                    </a:lnTo>
                    <a:lnTo>
                      <a:pt x="45" y="44"/>
                    </a:lnTo>
                    <a:lnTo>
                      <a:pt x="31" y="53"/>
                    </a:lnTo>
                    <a:lnTo>
                      <a:pt x="16" y="56"/>
                    </a:lnTo>
                    <a:lnTo>
                      <a:pt x="0" y="61"/>
                    </a:lnTo>
                    <a:lnTo>
                      <a:pt x="7" y="85"/>
                    </a:lnTo>
                    <a:lnTo>
                      <a:pt x="23" y="80"/>
                    </a:lnTo>
                    <a:lnTo>
                      <a:pt x="41" y="73"/>
                    </a:lnTo>
                    <a:lnTo>
                      <a:pt x="59" y="65"/>
                    </a:lnTo>
                    <a:lnTo>
                      <a:pt x="73" y="56"/>
                    </a:lnTo>
                    <a:lnTo>
                      <a:pt x="86" y="46"/>
                    </a:lnTo>
                    <a:lnTo>
                      <a:pt x="98" y="36"/>
                    </a:lnTo>
                    <a:lnTo>
                      <a:pt x="109" y="20"/>
                    </a:lnTo>
                    <a:lnTo>
                      <a:pt x="115" y="4"/>
                    </a:lnTo>
                    <a:lnTo>
                      <a:pt x="9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21" name="Freeform 629">
                <a:extLst>
                  <a:ext uri="{FF2B5EF4-FFF2-40B4-BE49-F238E27FC236}">
                    <a16:creationId xmlns:a16="http://schemas.microsoft.com/office/drawing/2014/main" id="{84D184D3-A0AA-081F-15BF-24176463B197}"/>
                  </a:ext>
                </a:extLst>
              </p:cNvPr>
              <p:cNvSpPr>
                <a:spLocks/>
              </p:cNvSpPr>
              <p:nvPr/>
            </p:nvSpPr>
            <p:spPr bwMode="auto">
              <a:xfrm>
                <a:off x="3724" y="3278"/>
                <a:ext cx="34" cy="51"/>
              </a:xfrm>
              <a:custGeom>
                <a:avLst/>
                <a:gdLst>
                  <a:gd name="T0" fmla="*/ 4 w 103"/>
                  <a:gd name="T1" fmla="*/ 23 h 153"/>
                  <a:gd name="T2" fmla="*/ 13 w 103"/>
                  <a:gd name="T3" fmla="*/ 25 h 153"/>
                  <a:gd name="T4" fmla="*/ 24 w 103"/>
                  <a:gd name="T5" fmla="*/ 35 h 153"/>
                  <a:gd name="T6" fmla="*/ 38 w 103"/>
                  <a:gd name="T7" fmla="*/ 50 h 153"/>
                  <a:gd name="T8" fmla="*/ 52 w 103"/>
                  <a:gd name="T9" fmla="*/ 73 h 153"/>
                  <a:gd name="T10" fmla="*/ 64 w 103"/>
                  <a:gd name="T11" fmla="*/ 93 h 153"/>
                  <a:gd name="T12" fmla="*/ 72 w 103"/>
                  <a:gd name="T13" fmla="*/ 115 h 153"/>
                  <a:gd name="T14" fmla="*/ 78 w 103"/>
                  <a:gd name="T15" fmla="*/ 136 h 153"/>
                  <a:gd name="T16" fmla="*/ 78 w 103"/>
                  <a:gd name="T17" fmla="*/ 150 h 153"/>
                  <a:gd name="T18" fmla="*/ 103 w 103"/>
                  <a:gd name="T19" fmla="*/ 153 h 153"/>
                  <a:gd name="T20" fmla="*/ 103 w 103"/>
                  <a:gd name="T21" fmla="*/ 133 h 153"/>
                  <a:gd name="T22" fmla="*/ 97 w 103"/>
                  <a:gd name="T23" fmla="*/ 109 h 153"/>
                  <a:gd name="T24" fmla="*/ 85 w 103"/>
                  <a:gd name="T25" fmla="*/ 83 h 153"/>
                  <a:gd name="T26" fmla="*/ 72 w 103"/>
                  <a:gd name="T27" fmla="*/ 59 h 153"/>
                  <a:gd name="T28" fmla="*/ 59 w 103"/>
                  <a:gd name="T29" fmla="*/ 37 h 153"/>
                  <a:gd name="T30" fmla="*/ 42 w 103"/>
                  <a:gd name="T31" fmla="*/ 17 h 153"/>
                  <a:gd name="T32" fmla="*/ 23 w 103"/>
                  <a:gd name="T33" fmla="*/ 5 h 153"/>
                  <a:gd name="T34" fmla="*/ 0 w 103"/>
                  <a:gd name="T35" fmla="*/ 0 h 153"/>
                  <a:gd name="T36" fmla="*/ 4 w 103"/>
                  <a:gd name="T37" fmla="*/ 2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153">
                    <a:moveTo>
                      <a:pt x="4" y="23"/>
                    </a:moveTo>
                    <a:lnTo>
                      <a:pt x="13" y="25"/>
                    </a:lnTo>
                    <a:lnTo>
                      <a:pt x="24" y="35"/>
                    </a:lnTo>
                    <a:lnTo>
                      <a:pt x="38" y="50"/>
                    </a:lnTo>
                    <a:lnTo>
                      <a:pt x="52" y="73"/>
                    </a:lnTo>
                    <a:lnTo>
                      <a:pt x="64" y="93"/>
                    </a:lnTo>
                    <a:lnTo>
                      <a:pt x="72" y="115"/>
                    </a:lnTo>
                    <a:lnTo>
                      <a:pt x="78" y="136"/>
                    </a:lnTo>
                    <a:lnTo>
                      <a:pt x="78" y="150"/>
                    </a:lnTo>
                    <a:lnTo>
                      <a:pt x="103" y="153"/>
                    </a:lnTo>
                    <a:lnTo>
                      <a:pt x="103" y="133"/>
                    </a:lnTo>
                    <a:lnTo>
                      <a:pt x="97" y="109"/>
                    </a:lnTo>
                    <a:lnTo>
                      <a:pt x="85" y="83"/>
                    </a:lnTo>
                    <a:lnTo>
                      <a:pt x="72" y="59"/>
                    </a:lnTo>
                    <a:lnTo>
                      <a:pt x="59" y="37"/>
                    </a:lnTo>
                    <a:lnTo>
                      <a:pt x="42" y="17"/>
                    </a:lnTo>
                    <a:lnTo>
                      <a:pt x="23" y="5"/>
                    </a:lnTo>
                    <a:lnTo>
                      <a:pt x="0" y="0"/>
                    </a:lnTo>
                    <a:lnTo>
                      <a:pt x="4" y="2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22" name="Freeform 630">
                <a:extLst>
                  <a:ext uri="{FF2B5EF4-FFF2-40B4-BE49-F238E27FC236}">
                    <a16:creationId xmlns:a16="http://schemas.microsoft.com/office/drawing/2014/main" id="{418A9BA7-4B1B-CBF5-9D4B-A852568F47DE}"/>
                  </a:ext>
                </a:extLst>
              </p:cNvPr>
              <p:cNvSpPr>
                <a:spLocks/>
              </p:cNvSpPr>
              <p:nvPr/>
            </p:nvSpPr>
            <p:spPr bwMode="auto">
              <a:xfrm>
                <a:off x="3612" y="3190"/>
                <a:ext cx="55" cy="74"/>
              </a:xfrm>
              <a:custGeom>
                <a:avLst/>
                <a:gdLst>
                  <a:gd name="T0" fmla="*/ 29 w 165"/>
                  <a:gd name="T1" fmla="*/ 210 h 220"/>
                  <a:gd name="T2" fmla="*/ 24 w 165"/>
                  <a:gd name="T3" fmla="*/ 186 h 220"/>
                  <a:gd name="T4" fmla="*/ 29 w 165"/>
                  <a:gd name="T5" fmla="*/ 161 h 220"/>
                  <a:gd name="T6" fmla="*/ 43 w 165"/>
                  <a:gd name="T7" fmla="*/ 135 h 220"/>
                  <a:gd name="T8" fmla="*/ 65 w 165"/>
                  <a:gd name="T9" fmla="*/ 111 h 220"/>
                  <a:gd name="T10" fmla="*/ 90 w 165"/>
                  <a:gd name="T11" fmla="*/ 86 h 220"/>
                  <a:gd name="T12" fmla="*/ 118 w 165"/>
                  <a:gd name="T13" fmla="*/ 62 h 220"/>
                  <a:gd name="T14" fmla="*/ 143 w 165"/>
                  <a:gd name="T15" fmla="*/ 38 h 220"/>
                  <a:gd name="T16" fmla="*/ 165 w 165"/>
                  <a:gd name="T17" fmla="*/ 18 h 220"/>
                  <a:gd name="T18" fmla="*/ 148 w 165"/>
                  <a:gd name="T19" fmla="*/ 0 h 220"/>
                  <a:gd name="T20" fmla="*/ 126 w 165"/>
                  <a:gd name="T21" fmla="*/ 21 h 220"/>
                  <a:gd name="T22" fmla="*/ 100 w 165"/>
                  <a:gd name="T23" fmla="*/ 44 h 220"/>
                  <a:gd name="T24" fmla="*/ 73 w 165"/>
                  <a:gd name="T25" fmla="*/ 68 h 220"/>
                  <a:gd name="T26" fmla="*/ 46 w 165"/>
                  <a:gd name="T27" fmla="*/ 94 h 220"/>
                  <a:gd name="T28" fmla="*/ 22 w 165"/>
                  <a:gd name="T29" fmla="*/ 121 h 220"/>
                  <a:gd name="T30" fmla="*/ 5 w 165"/>
                  <a:gd name="T31" fmla="*/ 154 h 220"/>
                  <a:gd name="T32" fmla="*/ 0 w 165"/>
                  <a:gd name="T33" fmla="*/ 186 h 220"/>
                  <a:gd name="T34" fmla="*/ 8 w 165"/>
                  <a:gd name="T35" fmla="*/ 220 h 220"/>
                  <a:gd name="T36" fmla="*/ 29 w 165"/>
                  <a:gd name="T37" fmla="*/ 21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 h="220">
                    <a:moveTo>
                      <a:pt x="29" y="210"/>
                    </a:moveTo>
                    <a:lnTo>
                      <a:pt x="24" y="186"/>
                    </a:lnTo>
                    <a:lnTo>
                      <a:pt x="29" y="161"/>
                    </a:lnTo>
                    <a:lnTo>
                      <a:pt x="43" y="135"/>
                    </a:lnTo>
                    <a:lnTo>
                      <a:pt x="65" y="111"/>
                    </a:lnTo>
                    <a:lnTo>
                      <a:pt x="90" y="86"/>
                    </a:lnTo>
                    <a:lnTo>
                      <a:pt x="118" y="62"/>
                    </a:lnTo>
                    <a:lnTo>
                      <a:pt x="143" y="38"/>
                    </a:lnTo>
                    <a:lnTo>
                      <a:pt x="165" y="18"/>
                    </a:lnTo>
                    <a:lnTo>
                      <a:pt x="148" y="0"/>
                    </a:lnTo>
                    <a:lnTo>
                      <a:pt x="126" y="21"/>
                    </a:lnTo>
                    <a:lnTo>
                      <a:pt x="100" y="44"/>
                    </a:lnTo>
                    <a:lnTo>
                      <a:pt x="73" y="68"/>
                    </a:lnTo>
                    <a:lnTo>
                      <a:pt x="46" y="94"/>
                    </a:lnTo>
                    <a:lnTo>
                      <a:pt x="22" y="121"/>
                    </a:lnTo>
                    <a:lnTo>
                      <a:pt x="5" y="154"/>
                    </a:lnTo>
                    <a:lnTo>
                      <a:pt x="0" y="186"/>
                    </a:lnTo>
                    <a:lnTo>
                      <a:pt x="8" y="220"/>
                    </a:lnTo>
                    <a:lnTo>
                      <a:pt x="29" y="21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23" name="Freeform 631">
                <a:extLst>
                  <a:ext uri="{FF2B5EF4-FFF2-40B4-BE49-F238E27FC236}">
                    <a16:creationId xmlns:a16="http://schemas.microsoft.com/office/drawing/2014/main" id="{739222A9-1F7E-8D07-AAE8-384C88768D63}"/>
                  </a:ext>
                </a:extLst>
              </p:cNvPr>
              <p:cNvSpPr>
                <a:spLocks/>
              </p:cNvSpPr>
              <p:nvPr/>
            </p:nvSpPr>
            <p:spPr bwMode="auto">
              <a:xfrm>
                <a:off x="3615" y="3260"/>
                <a:ext cx="22" cy="12"/>
              </a:xfrm>
              <a:custGeom>
                <a:avLst/>
                <a:gdLst>
                  <a:gd name="T0" fmla="*/ 62 w 66"/>
                  <a:gd name="T1" fmla="*/ 12 h 36"/>
                  <a:gd name="T2" fmla="*/ 57 w 66"/>
                  <a:gd name="T3" fmla="*/ 12 h 36"/>
                  <a:gd name="T4" fmla="*/ 50 w 66"/>
                  <a:gd name="T5" fmla="*/ 12 h 36"/>
                  <a:gd name="T6" fmla="*/ 44 w 66"/>
                  <a:gd name="T7" fmla="*/ 10 h 36"/>
                  <a:gd name="T8" fmla="*/ 36 w 66"/>
                  <a:gd name="T9" fmla="*/ 9 h 36"/>
                  <a:gd name="T10" fmla="*/ 29 w 66"/>
                  <a:gd name="T11" fmla="*/ 7 h 36"/>
                  <a:gd name="T12" fmla="*/ 26 w 66"/>
                  <a:gd name="T13" fmla="*/ 5 h 36"/>
                  <a:gd name="T14" fmla="*/ 22 w 66"/>
                  <a:gd name="T15" fmla="*/ 4 h 36"/>
                  <a:gd name="T16" fmla="*/ 20 w 66"/>
                  <a:gd name="T17" fmla="*/ 0 h 36"/>
                  <a:gd name="T18" fmla="*/ 0 w 66"/>
                  <a:gd name="T19" fmla="*/ 10 h 36"/>
                  <a:gd name="T20" fmla="*/ 5 w 66"/>
                  <a:gd name="T21" fmla="*/ 17 h 36"/>
                  <a:gd name="T22" fmla="*/ 12 w 66"/>
                  <a:gd name="T23" fmla="*/ 26 h 36"/>
                  <a:gd name="T24" fmla="*/ 22 w 66"/>
                  <a:gd name="T25" fmla="*/ 31 h 36"/>
                  <a:gd name="T26" fmla="*/ 29 w 66"/>
                  <a:gd name="T27" fmla="*/ 33 h 36"/>
                  <a:gd name="T28" fmla="*/ 37 w 66"/>
                  <a:gd name="T29" fmla="*/ 34 h 36"/>
                  <a:gd name="T30" fmla="*/ 46 w 66"/>
                  <a:gd name="T31" fmla="*/ 36 h 36"/>
                  <a:gd name="T32" fmla="*/ 57 w 66"/>
                  <a:gd name="T33" fmla="*/ 36 h 36"/>
                  <a:gd name="T34" fmla="*/ 66 w 66"/>
                  <a:gd name="T35" fmla="*/ 36 h 36"/>
                  <a:gd name="T36" fmla="*/ 62 w 66"/>
                  <a:gd name="T37"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36">
                    <a:moveTo>
                      <a:pt x="62" y="12"/>
                    </a:moveTo>
                    <a:lnTo>
                      <a:pt x="57" y="12"/>
                    </a:lnTo>
                    <a:lnTo>
                      <a:pt x="50" y="12"/>
                    </a:lnTo>
                    <a:lnTo>
                      <a:pt x="44" y="10"/>
                    </a:lnTo>
                    <a:lnTo>
                      <a:pt x="36" y="9"/>
                    </a:lnTo>
                    <a:lnTo>
                      <a:pt x="29" y="7"/>
                    </a:lnTo>
                    <a:lnTo>
                      <a:pt x="26" y="5"/>
                    </a:lnTo>
                    <a:lnTo>
                      <a:pt x="22" y="4"/>
                    </a:lnTo>
                    <a:lnTo>
                      <a:pt x="20" y="0"/>
                    </a:lnTo>
                    <a:lnTo>
                      <a:pt x="0" y="10"/>
                    </a:lnTo>
                    <a:lnTo>
                      <a:pt x="5" y="17"/>
                    </a:lnTo>
                    <a:lnTo>
                      <a:pt x="12" y="26"/>
                    </a:lnTo>
                    <a:lnTo>
                      <a:pt x="22" y="31"/>
                    </a:lnTo>
                    <a:lnTo>
                      <a:pt x="29" y="33"/>
                    </a:lnTo>
                    <a:lnTo>
                      <a:pt x="37" y="34"/>
                    </a:lnTo>
                    <a:lnTo>
                      <a:pt x="46" y="36"/>
                    </a:lnTo>
                    <a:lnTo>
                      <a:pt x="57" y="36"/>
                    </a:lnTo>
                    <a:lnTo>
                      <a:pt x="66" y="36"/>
                    </a:lnTo>
                    <a:lnTo>
                      <a:pt x="62" y="1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24" name="Freeform 632">
                <a:extLst>
                  <a:ext uri="{FF2B5EF4-FFF2-40B4-BE49-F238E27FC236}">
                    <a16:creationId xmlns:a16="http://schemas.microsoft.com/office/drawing/2014/main" id="{B68A86A6-47E1-DA9F-1C16-E0633DBB5FE1}"/>
                  </a:ext>
                </a:extLst>
              </p:cNvPr>
              <p:cNvSpPr>
                <a:spLocks/>
              </p:cNvSpPr>
              <p:nvPr/>
            </p:nvSpPr>
            <p:spPr bwMode="auto">
              <a:xfrm>
                <a:off x="3636" y="3254"/>
                <a:ext cx="88" cy="19"/>
              </a:xfrm>
              <a:custGeom>
                <a:avLst/>
                <a:gdLst>
                  <a:gd name="T0" fmla="*/ 247 w 264"/>
                  <a:gd name="T1" fmla="*/ 0 h 56"/>
                  <a:gd name="T2" fmla="*/ 224 w 264"/>
                  <a:gd name="T3" fmla="*/ 19 h 56"/>
                  <a:gd name="T4" fmla="*/ 200 w 264"/>
                  <a:gd name="T5" fmla="*/ 28 h 56"/>
                  <a:gd name="T6" fmla="*/ 171 w 264"/>
                  <a:gd name="T7" fmla="*/ 33 h 56"/>
                  <a:gd name="T8" fmla="*/ 140 w 264"/>
                  <a:gd name="T9" fmla="*/ 33 h 56"/>
                  <a:gd name="T10" fmla="*/ 104 w 264"/>
                  <a:gd name="T11" fmla="*/ 31 h 56"/>
                  <a:gd name="T12" fmla="*/ 70 w 264"/>
                  <a:gd name="T13" fmla="*/ 29 h 56"/>
                  <a:gd name="T14" fmla="*/ 36 w 264"/>
                  <a:gd name="T15" fmla="*/ 28 h 56"/>
                  <a:gd name="T16" fmla="*/ 0 w 264"/>
                  <a:gd name="T17" fmla="*/ 31 h 56"/>
                  <a:gd name="T18" fmla="*/ 3 w 264"/>
                  <a:gd name="T19" fmla="*/ 55 h 56"/>
                  <a:gd name="T20" fmla="*/ 36 w 264"/>
                  <a:gd name="T21" fmla="*/ 52 h 56"/>
                  <a:gd name="T22" fmla="*/ 70 w 264"/>
                  <a:gd name="T23" fmla="*/ 53 h 56"/>
                  <a:gd name="T24" fmla="*/ 104 w 264"/>
                  <a:gd name="T25" fmla="*/ 55 h 56"/>
                  <a:gd name="T26" fmla="*/ 140 w 264"/>
                  <a:gd name="T27" fmla="*/ 56 h 56"/>
                  <a:gd name="T28" fmla="*/ 174 w 264"/>
                  <a:gd name="T29" fmla="*/ 56 h 56"/>
                  <a:gd name="T30" fmla="*/ 207 w 264"/>
                  <a:gd name="T31" fmla="*/ 52 h 56"/>
                  <a:gd name="T32" fmla="*/ 239 w 264"/>
                  <a:gd name="T33" fmla="*/ 39 h 56"/>
                  <a:gd name="T34" fmla="*/ 264 w 264"/>
                  <a:gd name="T35" fmla="*/ 17 h 56"/>
                  <a:gd name="T36" fmla="*/ 247 w 264"/>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4" h="56">
                    <a:moveTo>
                      <a:pt x="247" y="0"/>
                    </a:moveTo>
                    <a:lnTo>
                      <a:pt x="224" y="19"/>
                    </a:lnTo>
                    <a:lnTo>
                      <a:pt x="200" y="28"/>
                    </a:lnTo>
                    <a:lnTo>
                      <a:pt x="171" y="33"/>
                    </a:lnTo>
                    <a:lnTo>
                      <a:pt x="140" y="33"/>
                    </a:lnTo>
                    <a:lnTo>
                      <a:pt x="104" y="31"/>
                    </a:lnTo>
                    <a:lnTo>
                      <a:pt x="70" y="29"/>
                    </a:lnTo>
                    <a:lnTo>
                      <a:pt x="36" y="28"/>
                    </a:lnTo>
                    <a:lnTo>
                      <a:pt x="0" y="31"/>
                    </a:lnTo>
                    <a:lnTo>
                      <a:pt x="3" y="55"/>
                    </a:lnTo>
                    <a:lnTo>
                      <a:pt x="36" y="52"/>
                    </a:lnTo>
                    <a:lnTo>
                      <a:pt x="70" y="53"/>
                    </a:lnTo>
                    <a:lnTo>
                      <a:pt x="104" y="55"/>
                    </a:lnTo>
                    <a:lnTo>
                      <a:pt x="140" y="56"/>
                    </a:lnTo>
                    <a:lnTo>
                      <a:pt x="174" y="56"/>
                    </a:lnTo>
                    <a:lnTo>
                      <a:pt x="207" y="52"/>
                    </a:lnTo>
                    <a:lnTo>
                      <a:pt x="239" y="39"/>
                    </a:lnTo>
                    <a:lnTo>
                      <a:pt x="264" y="17"/>
                    </a:lnTo>
                    <a:lnTo>
                      <a:pt x="247"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25" name="Freeform 633">
                <a:extLst>
                  <a:ext uri="{FF2B5EF4-FFF2-40B4-BE49-F238E27FC236}">
                    <a16:creationId xmlns:a16="http://schemas.microsoft.com/office/drawing/2014/main" id="{14C14CC0-240C-C879-CE45-E91D736F1000}"/>
                  </a:ext>
                </a:extLst>
              </p:cNvPr>
              <p:cNvSpPr>
                <a:spLocks/>
              </p:cNvSpPr>
              <p:nvPr/>
            </p:nvSpPr>
            <p:spPr bwMode="auto">
              <a:xfrm>
                <a:off x="3712" y="3206"/>
                <a:ext cx="17" cy="54"/>
              </a:xfrm>
              <a:custGeom>
                <a:avLst/>
                <a:gdLst>
                  <a:gd name="T0" fmla="*/ 0 w 52"/>
                  <a:gd name="T1" fmla="*/ 7 h 163"/>
                  <a:gd name="T2" fmla="*/ 6 w 52"/>
                  <a:gd name="T3" fmla="*/ 28 h 163"/>
                  <a:gd name="T4" fmla="*/ 13 w 52"/>
                  <a:gd name="T5" fmla="*/ 48 h 163"/>
                  <a:gd name="T6" fmla="*/ 18 w 52"/>
                  <a:gd name="T7" fmla="*/ 69 h 163"/>
                  <a:gd name="T8" fmla="*/ 25 w 52"/>
                  <a:gd name="T9" fmla="*/ 88 h 163"/>
                  <a:gd name="T10" fmla="*/ 26 w 52"/>
                  <a:gd name="T11" fmla="*/ 107 h 163"/>
                  <a:gd name="T12" fmla="*/ 28 w 52"/>
                  <a:gd name="T13" fmla="*/ 125 h 163"/>
                  <a:gd name="T14" fmla="*/ 26 w 52"/>
                  <a:gd name="T15" fmla="*/ 135 h 163"/>
                  <a:gd name="T16" fmla="*/ 20 w 52"/>
                  <a:gd name="T17" fmla="*/ 145 h 163"/>
                  <a:gd name="T18" fmla="*/ 36 w 52"/>
                  <a:gd name="T19" fmla="*/ 163 h 163"/>
                  <a:gd name="T20" fmla="*/ 47 w 52"/>
                  <a:gd name="T21" fmla="*/ 145 h 163"/>
                  <a:gd name="T22" fmla="*/ 52 w 52"/>
                  <a:gd name="T23" fmla="*/ 125 h 163"/>
                  <a:gd name="T24" fmla="*/ 50 w 52"/>
                  <a:gd name="T25" fmla="*/ 103 h 163"/>
                  <a:gd name="T26" fmla="*/ 49 w 52"/>
                  <a:gd name="T27" fmla="*/ 84 h 163"/>
                  <a:gd name="T28" fmla="*/ 42 w 52"/>
                  <a:gd name="T29" fmla="*/ 62 h 163"/>
                  <a:gd name="T30" fmla="*/ 36 w 52"/>
                  <a:gd name="T31" fmla="*/ 41 h 163"/>
                  <a:gd name="T32" fmla="*/ 30 w 52"/>
                  <a:gd name="T33" fmla="*/ 21 h 163"/>
                  <a:gd name="T34" fmla="*/ 25 w 52"/>
                  <a:gd name="T35" fmla="*/ 0 h 163"/>
                  <a:gd name="T36" fmla="*/ 0 w 52"/>
                  <a:gd name="T37" fmla="*/ 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63">
                    <a:moveTo>
                      <a:pt x="0" y="7"/>
                    </a:moveTo>
                    <a:lnTo>
                      <a:pt x="6" y="28"/>
                    </a:lnTo>
                    <a:lnTo>
                      <a:pt x="13" y="48"/>
                    </a:lnTo>
                    <a:lnTo>
                      <a:pt x="18" y="69"/>
                    </a:lnTo>
                    <a:lnTo>
                      <a:pt x="25" y="88"/>
                    </a:lnTo>
                    <a:lnTo>
                      <a:pt x="26" y="107"/>
                    </a:lnTo>
                    <a:lnTo>
                      <a:pt x="28" y="125"/>
                    </a:lnTo>
                    <a:lnTo>
                      <a:pt x="26" y="135"/>
                    </a:lnTo>
                    <a:lnTo>
                      <a:pt x="20" y="145"/>
                    </a:lnTo>
                    <a:lnTo>
                      <a:pt x="36" y="163"/>
                    </a:lnTo>
                    <a:lnTo>
                      <a:pt x="47" y="145"/>
                    </a:lnTo>
                    <a:lnTo>
                      <a:pt x="52" y="125"/>
                    </a:lnTo>
                    <a:lnTo>
                      <a:pt x="50" y="103"/>
                    </a:lnTo>
                    <a:lnTo>
                      <a:pt x="49" y="84"/>
                    </a:lnTo>
                    <a:lnTo>
                      <a:pt x="42" y="62"/>
                    </a:lnTo>
                    <a:lnTo>
                      <a:pt x="36" y="41"/>
                    </a:lnTo>
                    <a:lnTo>
                      <a:pt x="30" y="21"/>
                    </a:lnTo>
                    <a:lnTo>
                      <a:pt x="25" y="0"/>
                    </a:lnTo>
                    <a:lnTo>
                      <a:pt x="0" y="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26" name="Freeform 634">
                <a:extLst>
                  <a:ext uri="{FF2B5EF4-FFF2-40B4-BE49-F238E27FC236}">
                    <a16:creationId xmlns:a16="http://schemas.microsoft.com/office/drawing/2014/main" id="{F52A5265-D08D-6624-D89D-27648FCD97BE}"/>
                  </a:ext>
                </a:extLst>
              </p:cNvPr>
              <p:cNvSpPr>
                <a:spLocks/>
              </p:cNvSpPr>
              <p:nvPr/>
            </p:nvSpPr>
            <p:spPr bwMode="auto">
              <a:xfrm>
                <a:off x="3690" y="3188"/>
                <a:ext cx="30" cy="20"/>
              </a:xfrm>
              <a:custGeom>
                <a:avLst/>
                <a:gdLst>
                  <a:gd name="T0" fmla="*/ 1 w 91"/>
                  <a:gd name="T1" fmla="*/ 25 h 59"/>
                  <a:gd name="T2" fmla="*/ 3 w 91"/>
                  <a:gd name="T3" fmla="*/ 25 h 59"/>
                  <a:gd name="T4" fmla="*/ 13 w 91"/>
                  <a:gd name="T5" fmla="*/ 25 h 59"/>
                  <a:gd name="T6" fmla="*/ 24 w 91"/>
                  <a:gd name="T7" fmla="*/ 26 h 59"/>
                  <a:gd name="T8" fmla="*/ 34 w 91"/>
                  <a:gd name="T9" fmla="*/ 29 h 59"/>
                  <a:gd name="T10" fmla="*/ 42 w 91"/>
                  <a:gd name="T11" fmla="*/ 31 h 59"/>
                  <a:gd name="T12" fmla="*/ 51 w 91"/>
                  <a:gd name="T13" fmla="*/ 38 h 59"/>
                  <a:gd name="T14" fmla="*/ 59 w 91"/>
                  <a:gd name="T15" fmla="*/ 44 h 59"/>
                  <a:gd name="T16" fmla="*/ 65 w 91"/>
                  <a:gd name="T17" fmla="*/ 51 h 59"/>
                  <a:gd name="T18" fmla="*/ 66 w 91"/>
                  <a:gd name="T19" fmla="*/ 59 h 59"/>
                  <a:gd name="T20" fmla="*/ 91 w 91"/>
                  <a:gd name="T21" fmla="*/ 52 h 59"/>
                  <a:gd name="T22" fmla="*/ 86 w 91"/>
                  <a:gd name="T23" fmla="*/ 39 h 59"/>
                  <a:gd name="T24" fmla="*/ 78 w 91"/>
                  <a:gd name="T25" fmla="*/ 28 h 59"/>
                  <a:gd name="T26" fmla="*/ 65 w 91"/>
                  <a:gd name="T27" fmla="*/ 17 h 59"/>
                  <a:gd name="T28" fmla="*/ 53 w 91"/>
                  <a:gd name="T29" fmla="*/ 11 h 59"/>
                  <a:gd name="T30" fmla="*/ 41 w 91"/>
                  <a:gd name="T31" fmla="*/ 6 h 59"/>
                  <a:gd name="T32" fmla="*/ 27 w 91"/>
                  <a:gd name="T33" fmla="*/ 2 h 59"/>
                  <a:gd name="T34" fmla="*/ 13 w 91"/>
                  <a:gd name="T35" fmla="*/ 0 h 59"/>
                  <a:gd name="T36" fmla="*/ 0 w 91"/>
                  <a:gd name="T37" fmla="*/ 0 h 59"/>
                  <a:gd name="T38" fmla="*/ 1 w 91"/>
                  <a:gd name="T39" fmla="*/ 0 h 59"/>
                  <a:gd name="T40" fmla="*/ 1 w 91"/>
                  <a:gd name="T41"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59">
                    <a:moveTo>
                      <a:pt x="1" y="25"/>
                    </a:moveTo>
                    <a:lnTo>
                      <a:pt x="3" y="25"/>
                    </a:lnTo>
                    <a:lnTo>
                      <a:pt x="13" y="25"/>
                    </a:lnTo>
                    <a:lnTo>
                      <a:pt x="24" y="26"/>
                    </a:lnTo>
                    <a:lnTo>
                      <a:pt x="34" y="29"/>
                    </a:lnTo>
                    <a:lnTo>
                      <a:pt x="42" y="31"/>
                    </a:lnTo>
                    <a:lnTo>
                      <a:pt x="51" y="38"/>
                    </a:lnTo>
                    <a:lnTo>
                      <a:pt x="59" y="44"/>
                    </a:lnTo>
                    <a:lnTo>
                      <a:pt x="65" y="51"/>
                    </a:lnTo>
                    <a:lnTo>
                      <a:pt x="66" y="59"/>
                    </a:lnTo>
                    <a:lnTo>
                      <a:pt x="91" y="52"/>
                    </a:lnTo>
                    <a:lnTo>
                      <a:pt x="86" y="39"/>
                    </a:lnTo>
                    <a:lnTo>
                      <a:pt x="78" y="28"/>
                    </a:lnTo>
                    <a:lnTo>
                      <a:pt x="65" y="17"/>
                    </a:lnTo>
                    <a:lnTo>
                      <a:pt x="53" y="11"/>
                    </a:lnTo>
                    <a:lnTo>
                      <a:pt x="41" y="6"/>
                    </a:lnTo>
                    <a:lnTo>
                      <a:pt x="27" y="2"/>
                    </a:lnTo>
                    <a:lnTo>
                      <a:pt x="13" y="0"/>
                    </a:lnTo>
                    <a:lnTo>
                      <a:pt x="0" y="0"/>
                    </a:lnTo>
                    <a:lnTo>
                      <a:pt x="1" y="0"/>
                    </a:lnTo>
                    <a:lnTo>
                      <a:pt x="1" y="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27" name="Freeform 635">
                <a:extLst>
                  <a:ext uri="{FF2B5EF4-FFF2-40B4-BE49-F238E27FC236}">
                    <a16:creationId xmlns:a16="http://schemas.microsoft.com/office/drawing/2014/main" id="{8C0A133C-5FE7-D321-06F9-88724BD321A7}"/>
                  </a:ext>
                </a:extLst>
              </p:cNvPr>
              <p:cNvSpPr>
                <a:spLocks/>
              </p:cNvSpPr>
              <p:nvPr/>
            </p:nvSpPr>
            <p:spPr bwMode="auto">
              <a:xfrm>
                <a:off x="3665" y="3188"/>
                <a:ext cx="25" cy="9"/>
              </a:xfrm>
              <a:custGeom>
                <a:avLst/>
                <a:gdLst>
                  <a:gd name="T0" fmla="*/ 0 w 77"/>
                  <a:gd name="T1" fmla="*/ 28 h 28"/>
                  <a:gd name="T2" fmla="*/ 12 w 77"/>
                  <a:gd name="T3" fmla="*/ 28 h 28"/>
                  <a:gd name="T4" fmla="*/ 21 w 77"/>
                  <a:gd name="T5" fmla="*/ 26 h 28"/>
                  <a:gd name="T6" fmla="*/ 30 w 77"/>
                  <a:gd name="T7" fmla="*/ 26 h 28"/>
                  <a:gd name="T8" fmla="*/ 39 w 77"/>
                  <a:gd name="T9" fmla="*/ 26 h 28"/>
                  <a:gd name="T10" fmla="*/ 48 w 77"/>
                  <a:gd name="T11" fmla="*/ 26 h 28"/>
                  <a:gd name="T12" fmla="*/ 60 w 77"/>
                  <a:gd name="T13" fmla="*/ 26 h 28"/>
                  <a:gd name="T14" fmla="*/ 68 w 77"/>
                  <a:gd name="T15" fmla="*/ 24 h 28"/>
                  <a:gd name="T16" fmla="*/ 77 w 77"/>
                  <a:gd name="T17" fmla="*/ 24 h 28"/>
                  <a:gd name="T18" fmla="*/ 77 w 77"/>
                  <a:gd name="T19" fmla="*/ 0 h 28"/>
                  <a:gd name="T20" fmla="*/ 65 w 77"/>
                  <a:gd name="T21" fmla="*/ 0 h 28"/>
                  <a:gd name="T22" fmla="*/ 56 w 77"/>
                  <a:gd name="T23" fmla="*/ 2 h 28"/>
                  <a:gd name="T24" fmla="*/ 48 w 77"/>
                  <a:gd name="T25" fmla="*/ 2 h 28"/>
                  <a:gd name="T26" fmla="*/ 39 w 77"/>
                  <a:gd name="T27" fmla="*/ 2 h 28"/>
                  <a:gd name="T28" fmla="*/ 30 w 77"/>
                  <a:gd name="T29" fmla="*/ 2 h 28"/>
                  <a:gd name="T30" fmla="*/ 18 w 77"/>
                  <a:gd name="T31" fmla="*/ 2 h 28"/>
                  <a:gd name="T32" fmla="*/ 9 w 77"/>
                  <a:gd name="T33" fmla="*/ 4 h 28"/>
                  <a:gd name="T34" fmla="*/ 0 w 77"/>
                  <a:gd name="T35" fmla="*/ 4 h 28"/>
                  <a:gd name="T36" fmla="*/ 0 w 77"/>
                  <a:gd name="T3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28">
                    <a:moveTo>
                      <a:pt x="0" y="28"/>
                    </a:moveTo>
                    <a:lnTo>
                      <a:pt x="12" y="28"/>
                    </a:lnTo>
                    <a:lnTo>
                      <a:pt x="21" y="26"/>
                    </a:lnTo>
                    <a:lnTo>
                      <a:pt x="30" y="26"/>
                    </a:lnTo>
                    <a:lnTo>
                      <a:pt x="39" y="26"/>
                    </a:lnTo>
                    <a:lnTo>
                      <a:pt x="48" y="26"/>
                    </a:lnTo>
                    <a:lnTo>
                      <a:pt x="60" y="26"/>
                    </a:lnTo>
                    <a:lnTo>
                      <a:pt x="68" y="24"/>
                    </a:lnTo>
                    <a:lnTo>
                      <a:pt x="77" y="24"/>
                    </a:lnTo>
                    <a:lnTo>
                      <a:pt x="77" y="0"/>
                    </a:lnTo>
                    <a:lnTo>
                      <a:pt x="65" y="0"/>
                    </a:lnTo>
                    <a:lnTo>
                      <a:pt x="56" y="2"/>
                    </a:lnTo>
                    <a:lnTo>
                      <a:pt x="48" y="2"/>
                    </a:lnTo>
                    <a:lnTo>
                      <a:pt x="39" y="2"/>
                    </a:lnTo>
                    <a:lnTo>
                      <a:pt x="30" y="2"/>
                    </a:lnTo>
                    <a:lnTo>
                      <a:pt x="18" y="2"/>
                    </a:lnTo>
                    <a:lnTo>
                      <a:pt x="9" y="4"/>
                    </a:lnTo>
                    <a:lnTo>
                      <a:pt x="0" y="4"/>
                    </a:lnTo>
                    <a:lnTo>
                      <a:pt x="0" y="2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28" name="Freeform 636">
                <a:extLst>
                  <a:ext uri="{FF2B5EF4-FFF2-40B4-BE49-F238E27FC236}">
                    <a16:creationId xmlns:a16="http://schemas.microsoft.com/office/drawing/2014/main" id="{3C539510-0475-C573-9974-97E3AC066CEF}"/>
                  </a:ext>
                </a:extLst>
              </p:cNvPr>
              <p:cNvSpPr>
                <a:spLocks/>
              </p:cNvSpPr>
              <p:nvPr/>
            </p:nvSpPr>
            <p:spPr bwMode="auto">
              <a:xfrm>
                <a:off x="3549" y="3139"/>
                <a:ext cx="111" cy="88"/>
              </a:xfrm>
              <a:custGeom>
                <a:avLst/>
                <a:gdLst>
                  <a:gd name="T0" fmla="*/ 229 w 333"/>
                  <a:gd name="T1" fmla="*/ 0 h 266"/>
                  <a:gd name="T2" fmla="*/ 207 w 333"/>
                  <a:gd name="T3" fmla="*/ 0 h 266"/>
                  <a:gd name="T4" fmla="*/ 183 w 333"/>
                  <a:gd name="T5" fmla="*/ 3 h 266"/>
                  <a:gd name="T6" fmla="*/ 158 w 333"/>
                  <a:gd name="T7" fmla="*/ 8 h 266"/>
                  <a:gd name="T8" fmla="*/ 136 w 333"/>
                  <a:gd name="T9" fmla="*/ 16 h 266"/>
                  <a:gd name="T10" fmla="*/ 113 w 333"/>
                  <a:gd name="T11" fmla="*/ 26 h 266"/>
                  <a:gd name="T12" fmla="*/ 91 w 333"/>
                  <a:gd name="T13" fmla="*/ 38 h 266"/>
                  <a:gd name="T14" fmla="*/ 70 w 333"/>
                  <a:gd name="T15" fmla="*/ 51 h 266"/>
                  <a:gd name="T16" fmla="*/ 53 w 333"/>
                  <a:gd name="T17" fmla="*/ 68 h 266"/>
                  <a:gd name="T18" fmla="*/ 35 w 333"/>
                  <a:gd name="T19" fmla="*/ 85 h 266"/>
                  <a:gd name="T20" fmla="*/ 22 w 333"/>
                  <a:gd name="T21" fmla="*/ 104 h 266"/>
                  <a:gd name="T22" fmla="*/ 11 w 333"/>
                  <a:gd name="T23" fmla="*/ 123 h 266"/>
                  <a:gd name="T24" fmla="*/ 5 w 333"/>
                  <a:gd name="T25" fmla="*/ 142 h 266"/>
                  <a:gd name="T26" fmla="*/ 0 w 333"/>
                  <a:gd name="T27" fmla="*/ 162 h 266"/>
                  <a:gd name="T28" fmla="*/ 0 w 333"/>
                  <a:gd name="T29" fmla="*/ 184 h 266"/>
                  <a:gd name="T30" fmla="*/ 6 w 333"/>
                  <a:gd name="T31" fmla="*/ 206 h 266"/>
                  <a:gd name="T32" fmla="*/ 17 w 333"/>
                  <a:gd name="T33" fmla="*/ 226 h 266"/>
                  <a:gd name="T34" fmla="*/ 29 w 333"/>
                  <a:gd name="T35" fmla="*/ 242 h 266"/>
                  <a:gd name="T36" fmla="*/ 46 w 333"/>
                  <a:gd name="T37" fmla="*/ 252 h 266"/>
                  <a:gd name="T38" fmla="*/ 63 w 333"/>
                  <a:gd name="T39" fmla="*/ 261 h 266"/>
                  <a:gd name="T40" fmla="*/ 84 w 333"/>
                  <a:gd name="T41" fmla="*/ 264 h 266"/>
                  <a:gd name="T42" fmla="*/ 104 w 333"/>
                  <a:gd name="T43" fmla="*/ 266 h 266"/>
                  <a:gd name="T44" fmla="*/ 126 w 333"/>
                  <a:gd name="T45" fmla="*/ 263 h 266"/>
                  <a:gd name="T46" fmla="*/ 146 w 333"/>
                  <a:gd name="T47" fmla="*/ 258 h 266"/>
                  <a:gd name="T48" fmla="*/ 164 w 333"/>
                  <a:gd name="T49" fmla="*/ 250 h 266"/>
                  <a:gd name="T50" fmla="*/ 184 w 333"/>
                  <a:gd name="T51" fmla="*/ 239 h 266"/>
                  <a:gd name="T52" fmla="*/ 205 w 333"/>
                  <a:gd name="T53" fmla="*/ 225 h 266"/>
                  <a:gd name="T54" fmla="*/ 224 w 333"/>
                  <a:gd name="T55" fmla="*/ 211 h 266"/>
                  <a:gd name="T56" fmla="*/ 244 w 333"/>
                  <a:gd name="T57" fmla="*/ 193 h 266"/>
                  <a:gd name="T58" fmla="*/ 262 w 333"/>
                  <a:gd name="T59" fmla="*/ 178 h 266"/>
                  <a:gd name="T60" fmla="*/ 281 w 333"/>
                  <a:gd name="T61" fmla="*/ 160 h 266"/>
                  <a:gd name="T62" fmla="*/ 297 w 333"/>
                  <a:gd name="T63" fmla="*/ 142 h 266"/>
                  <a:gd name="T64" fmla="*/ 314 w 333"/>
                  <a:gd name="T65" fmla="*/ 123 h 266"/>
                  <a:gd name="T66" fmla="*/ 327 w 333"/>
                  <a:gd name="T67" fmla="*/ 100 h 266"/>
                  <a:gd name="T68" fmla="*/ 333 w 333"/>
                  <a:gd name="T69" fmla="*/ 80 h 266"/>
                  <a:gd name="T70" fmla="*/ 331 w 333"/>
                  <a:gd name="T71" fmla="*/ 58 h 266"/>
                  <a:gd name="T72" fmla="*/ 322 w 333"/>
                  <a:gd name="T73" fmla="*/ 43 h 266"/>
                  <a:gd name="T74" fmla="*/ 309 w 333"/>
                  <a:gd name="T75" fmla="*/ 27 h 266"/>
                  <a:gd name="T76" fmla="*/ 292 w 333"/>
                  <a:gd name="T77" fmla="*/ 17 h 266"/>
                  <a:gd name="T78" fmla="*/ 271 w 333"/>
                  <a:gd name="T79" fmla="*/ 8 h 266"/>
                  <a:gd name="T80" fmla="*/ 249 w 333"/>
                  <a:gd name="T81" fmla="*/ 5 h 266"/>
                  <a:gd name="T82" fmla="*/ 229 w 333"/>
                  <a:gd name="T8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266">
                    <a:moveTo>
                      <a:pt x="229" y="0"/>
                    </a:moveTo>
                    <a:lnTo>
                      <a:pt x="207" y="0"/>
                    </a:lnTo>
                    <a:lnTo>
                      <a:pt x="183" y="3"/>
                    </a:lnTo>
                    <a:lnTo>
                      <a:pt x="158" y="8"/>
                    </a:lnTo>
                    <a:lnTo>
                      <a:pt x="136" y="16"/>
                    </a:lnTo>
                    <a:lnTo>
                      <a:pt x="113" y="26"/>
                    </a:lnTo>
                    <a:lnTo>
                      <a:pt x="91" y="38"/>
                    </a:lnTo>
                    <a:lnTo>
                      <a:pt x="70" y="51"/>
                    </a:lnTo>
                    <a:lnTo>
                      <a:pt x="53" y="68"/>
                    </a:lnTo>
                    <a:lnTo>
                      <a:pt x="35" y="85"/>
                    </a:lnTo>
                    <a:lnTo>
                      <a:pt x="22" y="104"/>
                    </a:lnTo>
                    <a:lnTo>
                      <a:pt x="11" y="123"/>
                    </a:lnTo>
                    <a:lnTo>
                      <a:pt x="5" y="142"/>
                    </a:lnTo>
                    <a:lnTo>
                      <a:pt x="0" y="162"/>
                    </a:lnTo>
                    <a:lnTo>
                      <a:pt x="0" y="184"/>
                    </a:lnTo>
                    <a:lnTo>
                      <a:pt x="6" y="206"/>
                    </a:lnTo>
                    <a:lnTo>
                      <a:pt x="17" y="226"/>
                    </a:lnTo>
                    <a:lnTo>
                      <a:pt x="29" y="242"/>
                    </a:lnTo>
                    <a:lnTo>
                      <a:pt x="46" y="252"/>
                    </a:lnTo>
                    <a:lnTo>
                      <a:pt x="63" y="261"/>
                    </a:lnTo>
                    <a:lnTo>
                      <a:pt x="84" y="264"/>
                    </a:lnTo>
                    <a:lnTo>
                      <a:pt x="104" y="266"/>
                    </a:lnTo>
                    <a:lnTo>
                      <a:pt x="126" y="263"/>
                    </a:lnTo>
                    <a:lnTo>
                      <a:pt x="146" y="258"/>
                    </a:lnTo>
                    <a:lnTo>
                      <a:pt x="164" y="250"/>
                    </a:lnTo>
                    <a:lnTo>
                      <a:pt x="184" y="239"/>
                    </a:lnTo>
                    <a:lnTo>
                      <a:pt x="205" y="225"/>
                    </a:lnTo>
                    <a:lnTo>
                      <a:pt x="224" y="211"/>
                    </a:lnTo>
                    <a:lnTo>
                      <a:pt x="244" y="193"/>
                    </a:lnTo>
                    <a:lnTo>
                      <a:pt x="262" y="178"/>
                    </a:lnTo>
                    <a:lnTo>
                      <a:pt x="281" y="160"/>
                    </a:lnTo>
                    <a:lnTo>
                      <a:pt x="297" y="142"/>
                    </a:lnTo>
                    <a:lnTo>
                      <a:pt x="314" y="123"/>
                    </a:lnTo>
                    <a:lnTo>
                      <a:pt x="327" y="100"/>
                    </a:lnTo>
                    <a:lnTo>
                      <a:pt x="333" y="80"/>
                    </a:lnTo>
                    <a:lnTo>
                      <a:pt x="331" y="58"/>
                    </a:lnTo>
                    <a:lnTo>
                      <a:pt x="322" y="43"/>
                    </a:lnTo>
                    <a:lnTo>
                      <a:pt x="309" y="27"/>
                    </a:lnTo>
                    <a:lnTo>
                      <a:pt x="292" y="17"/>
                    </a:lnTo>
                    <a:lnTo>
                      <a:pt x="271" y="8"/>
                    </a:lnTo>
                    <a:lnTo>
                      <a:pt x="249" y="5"/>
                    </a:lnTo>
                    <a:lnTo>
                      <a:pt x="229"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29" name="Freeform 637">
                <a:extLst>
                  <a:ext uri="{FF2B5EF4-FFF2-40B4-BE49-F238E27FC236}">
                    <a16:creationId xmlns:a16="http://schemas.microsoft.com/office/drawing/2014/main" id="{16FB380D-CDC0-1F09-7BF9-C3B244503A81}"/>
                  </a:ext>
                </a:extLst>
              </p:cNvPr>
              <p:cNvSpPr>
                <a:spLocks/>
              </p:cNvSpPr>
              <p:nvPr/>
            </p:nvSpPr>
            <p:spPr bwMode="auto">
              <a:xfrm>
                <a:off x="3545" y="3134"/>
                <a:ext cx="80" cy="82"/>
              </a:xfrm>
              <a:custGeom>
                <a:avLst/>
                <a:gdLst>
                  <a:gd name="T0" fmla="*/ 39 w 240"/>
                  <a:gd name="T1" fmla="*/ 232 h 246"/>
                  <a:gd name="T2" fmla="*/ 30 w 240"/>
                  <a:gd name="T3" fmla="*/ 215 h 246"/>
                  <a:gd name="T4" fmla="*/ 25 w 240"/>
                  <a:gd name="T5" fmla="*/ 195 h 246"/>
                  <a:gd name="T6" fmla="*/ 25 w 240"/>
                  <a:gd name="T7" fmla="*/ 176 h 246"/>
                  <a:gd name="T8" fmla="*/ 28 w 240"/>
                  <a:gd name="T9" fmla="*/ 157 h 246"/>
                  <a:gd name="T10" fmla="*/ 33 w 240"/>
                  <a:gd name="T11" fmla="*/ 140 h 246"/>
                  <a:gd name="T12" fmla="*/ 44 w 240"/>
                  <a:gd name="T13" fmla="*/ 123 h 246"/>
                  <a:gd name="T14" fmla="*/ 56 w 240"/>
                  <a:gd name="T15" fmla="*/ 106 h 246"/>
                  <a:gd name="T16" fmla="*/ 73 w 240"/>
                  <a:gd name="T17" fmla="*/ 89 h 246"/>
                  <a:gd name="T18" fmla="*/ 89 w 240"/>
                  <a:gd name="T19" fmla="*/ 74 h 246"/>
                  <a:gd name="T20" fmla="*/ 109 w 240"/>
                  <a:gd name="T21" fmla="*/ 61 h 246"/>
                  <a:gd name="T22" fmla="*/ 130 w 240"/>
                  <a:gd name="T23" fmla="*/ 48 h 246"/>
                  <a:gd name="T24" fmla="*/ 151 w 240"/>
                  <a:gd name="T25" fmla="*/ 40 h 246"/>
                  <a:gd name="T26" fmla="*/ 174 w 240"/>
                  <a:gd name="T27" fmla="*/ 33 h 246"/>
                  <a:gd name="T28" fmla="*/ 196 w 240"/>
                  <a:gd name="T29" fmla="*/ 28 h 246"/>
                  <a:gd name="T30" fmla="*/ 218 w 240"/>
                  <a:gd name="T31" fmla="*/ 24 h 246"/>
                  <a:gd name="T32" fmla="*/ 240 w 240"/>
                  <a:gd name="T33" fmla="*/ 24 h 246"/>
                  <a:gd name="T34" fmla="*/ 240 w 240"/>
                  <a:gd name="T35" fmla="*/ 0 h 246"/>
                  <a:gd name="T36" fmla="*/ 218 w 240"/>
                  <a:gd name="T37" fmla="*/ 0 h 246"/>
                  <a:gd name="T38" fmla="*/ 192 w 240"/>
                  <a:gd name="T39" fmla="*/ 4 h 246"/>
                  <a:gd name="T40" fmla="*/ 166 w 240"/>
                  <a:gd name="T41" fmla="*/ 9 h 246"/>
                  <a:gd name="T42" fmla="*/ 144 w 240"/>
                  <a:gd name="T43" fmla="*/ 16 h 246"/>
                  <a:gd name="T44" fmla="*/ 119 w 240"/>
                  <a:gd name="T45" fmla="*/ 28 h 246"/>
                  <a:gd name="T46" fmla="*/ 95 w 240"/>
                  <a:gd name="T47" fmla="*/ 40 h 246"/>
                  <a:gd name="T48" fmla="*/ 75 w 240"/>
                  <a:gd name="T49" fmla="*/ 54 h 246"/>
                  <a:gd name="T50" fmla="*/ 56 w 240"/>
                  <a:gd name="T51" fmla="*/ 71 h 246"/>
                  <a:gd name="T52" fmla="*/ 39 w 240"/>
                  <a:gd name="T53" fmla="*/ 89 h 246"/>
                  <a:gd name="T54" fmla="*/ 23 w 240"/>
                  <a:gd name="T55" fmla="*/ 110 h 246"/>
                  <a:gd name="T56" fmla="*/ 12 w 240"/>
                  <a:gd name="T57" fmla="*/ 130 h 246"/>
                  <a:gd name="T58" fmla="*/ 3 w 240"/>
                  <a:gd name="T59" fmla="*/ 151 h 246"/>
                  <a:gd name="T60" fmla="*/ 0 w 240"/>
                  <a:gd name="T61" fmla="*/ 173 h 246"/>
                  <a:gd name="T62" fmla="*/ 0 w 240"/>
                  <a:gd name="T63" fmla="*/ 199 h 246"/>
                  <a:gd name="T64" fmla="*/ 5 w 240"/>
                  <a:gd name="T65" fmla="*/ 222 h 246"/>
                  <a:gd name="T66" fmla="*/ 18 w 240"/>
                  <a:gd name="T67" fmla="*/ 246 h 246"/>
                  <a:gd name="T68" fmla="*/ 39 w 240"/>
                  <a:gd name="T69" fmla="*/ 23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0" h="246">
                    <a:moveTo>
                      <a:pt x="39" y="232"/>
                    </a:moveTo>
                    <a:lnTo>
                      <a:pt x="30" y="215"/>
                    </a:lnTo>
                    <a:lnTo>
                      <a:pt x="25" y="195"/>
                    </a:lnTo>
                    <a:lnTo>
                      <a:pt x="25" y="176"/>
                    </a:lnTo>
                    <a:lnTo>
                      <a:pt x="28" y="157"/>
                    </a:lnTo>
                    <a:lnTo>
                      <a:pt x="33" y="140"/>
                    </a:lnTo>
                    <a:lnTo>
                      <a:pt x="44" y="123"/>
                    </a:lnTo>
                    <a:lnTo>
                      <a:pt x="56" y="106"/>
                    </a:lnTo>
                    <a:lnTo>
                      <a:pt x="73" y="89"/>
                    </a:lnTo>
                    <a:lnTo>
                      <a:pt x="89" y="74"/>
                    </a:lnTo>
                    <a:lnTo>
                      <a:pt x="109" y="61"/>
                    </a:lnTo>
                    <a:lnTo>
                      <a:pt x="130" y="48"/>
                    </a:lnTo>
                    <a:lnTo>
                      <a:pt x="151" y="40"/>
                    </a:lnTo>
                    <a:lnTo>
                      <a:pt x="174" y="33"/>
                    </a:lnTo>
                    <a:lnTo>
                      <a:pt x="196" y="28"/>
                    </a:lnTo>
                    <a:lnTo>
                      <a:pt x="218" y="24"/>
                    </a:lnTo>
                    <a:lnTo>
                      <a:pt x="240" y="24"/>
                    </a:lnTo>
                    <a:lnTo>
                      <a:pt x="240" y="0"/>
                    </a:lnTo>
                    <a:lnTo>
                      <a:pt x="218" y="0"/>
                    </a:lnTo>
                    <a:lnTo>
                      <a:pt x="192" y="4"/>
                    </a:lnTo>
                    <a:lnTo>
                      <a:pt x="166" y="9"/>
                    </a:lnTo>
                    <a:lnTo>
                      <a:pt x="144" y="16"/>
                    </a:lnTo>
                    <a:lnTo>
                      <a:pt x="119" y="28"/>
                    </a:lnTo>
                    <a:lnTo>
                      <a:pt x="95" y="40"/>
                    </a:lnTo>
                    <a:lnTo>
                      <a:pt x="75" y="54"/>
                    </a:lnTo>
                    <a:lnTo>
                      <a:pt x="56" y="71"/>
                    </a:lnTo>
                    <a:lnTo>
                      <a:pt x="39" y="89"/>
                    </a:lnTo>
                    <a:lnTo>
                      <a:pt x="23" y="110"/>
                    </a:lnTo>
                    <a:lnTo>
                      <a:pt x="12" y="130"/>
                    </a:lnTo>
                    <a:lnTo>
                      <a:pt x="3" y="151"/>
                    </a:lnTo>
                    <a:lnTo>
                      <a:pt x="0" y="173"/>
                    </a:lnTo>
                    <a:lnTo>
                      <a:pt x="0" y="199"/>
                    </a:lnTo>
                    <a:lnTo>
                      <a:pt x="5" y="222"/>
                    </a:lnTo>
                    <a:lnTo>
                      <a:pt x="18" y="246"/>
                    </a:lnTo>
                    <a:lnTo>
                      <a:pt x="39" y="23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30" name="Freeform 638">
                <a:extLst>
                  <a:ext uri="{FF2B5EF4-FFF2-40B4-BE49-F238E27FC236}">
                    <a16:creationId xmlns:a16="http://schemas.microsoft.com/office/drawing/2014/main" id="{861125E8-4177-0EDB-4527-41D53A42CF66}"/>
                  </a:ext>
                </a:extLst>
              </p:cNvPr>
              <p:cNvSpPr>
                <a:spLocks/>
              </p:cNvSpPr>
              <p:nvPr/>
            </p:nvSpPr>
            <p:spPr bwMode="auto">
              <a:xfrm>
                <a:off x="3551" y="3212"/>
                <a:ext cx="55" cy="19"/>
              </a:xfrm>
              <a:custGeom>
                <a:avLst/>
                <a:gdLst>
                  <a:gd name="T0" fmla="*/ 153 w 163"/>
                  <a:gd name="T1" fmla="*/ 21 h 58"/>
                  <a:gd name="T2" fmla="*/ 137 w 163"/>
                  <a:gd name="T3" fmla="*/ 25 h 58"/>
                  <a:gd name="T4" fmla="*/ 117 w 163"/>
                  <a:gd name="T5" fmla="*/ 30 h 58"/>
                  <a:gd name="T6" fmla="*/ 98 w 163"/>
                  <a:gd name="T7" fmla="*/ 34 h 58"/>
                  <a:gd name="T8" fmla="*/ 80 w 163"/>
                  <a:gd name="T9" fmla="*/ 32 h 58"/>
                  <a:gd name="T10" fmla="*/ 61 w 163"/>
                  <a:gd name="T11" fmla="*/ 29 h 58"/>
                  <a:gd name="T12" fmla="*/ 45 w 163"/>
                  <a:gd name="T13" fmla="*/ 22 h 58"/>
                  <a:gd name="T14" fmla="*/ 31 w 163"/>
                  <a:gd name="T15" fmla="*/ 14 h 58"/>
                  <a:gd name="T16" fmla="*/ 21 w 163"/>
                  <a:gd name="T17" fmla="*/ 0 h 58"/>
                  <a:gd name="T18" fmla="*/ 0 w 163"/>
                  <a:gd name="T19" fmla="*/ 14 h 58"/>
                  <a:gd name="T20" fmla="*/ 14 w 163"/>
                  <a:gd name="T21" fmla="*/ 30 h 58"/>
                  <a:gd name="T22" fmla="*/ 35 w 163"/>
                  <a:gd name="T23" fmla="*/ 43 h 58"/>
                  <a:gd name="T24" fmla="*/ 54 w 163"/>
                  <a:gd name="T25" fmla="*/ 53 h 58"/>
                  <a:gd name="T26" fmla="*/ 76 w 163"/>
                  <a:gd name="T27" fmla="*/ 56 h 58"/>
                  <a:gd name="T28" fmla="*/ 98 w 163"/>
                  <a:gd name="T29" fmla="*/ 58 h 58"/>
                  <a:gd name="T30" fmla="*/ 122 w 163"/>
                  <a:gd name="T31" fmla="*/ 54 h 58"/>
                  <a:gd name="T32" fmla="*/ 144 w 163"/>
                  <a:gd name="T33" fmla="*/ 49 h 58"/>
                  <a:gd name="T34" fmla="*/ 163 w 163"/>
                  <a:gd name="T35" fmla="*/ 41 h 58"/>
                  <a:gd name="T36" fmla="*/ 153 w 163"/>
                  <a:gd name="T37"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58">
                    <a:moveTo>
                      <a:pt x="153" y="21"/>
                    </a:moveTo>
                    <a:lnTo>
                      <a:pt x="137" y="25"/>
                    </a:lnTo>
                    <a:lnTo>
                      <a:pt x="117" y="30"/>
                    </a:lnTo>
                    <a:lnTo>
                      <a:pt x="98" y="34"/>
                    </a:lnTo>
                    <a:lnTo>
                      <a:pt x="80" y="32"/>
                    </a:lnTo>
                    <a:lnTo>
                      <a:pt x="61" y="29"/>
                    </a:lnTo>
                    <a:lnTo>
                      <a:pt x="45" y="22"/>
                    </a:lnTo>
                    <a:lnTo>
                      <a:pt x="31" y="14"/>
                    </a:lnTo>
                    <a:lnTo>
                      <a:pt x="21" y="0"/>
                    </a:lnTo>
                    <a:lnTo>
                      <a:pt x="0" y="14"/>
                    </a:lnTo>
                    <a:lnTo>
                      <a:pt x="14" y="30"/>
                    </a:lnTo>
                    <a:lnTo>
                      <a:pt x="35" y="43"/>
                    </a:lnTo>
                    <a:lnTo>
                      <a:pt x="54" y="53"/>
                    </a:lnTo>
                    <a:lnTo>
                      <a:pt x="76" y="56"/>
                    </a:lnTo>
                    <a:lnTo>
                      <a:pt x="98" y="58"/>
                    </a:lnTo>
                    <a:lnTo>
                      <a:pt x="122" y="54"/>
                    </a:lnTo>
                    <a:lnTo>
                      <a:pt x="144" y="49"/>
                    </a:lnTo>
                    <a:lnTo>
                      <a:pt x="163" y="41"/>
                    </a:lnTo>
                    <a:lnTo>
                      <a:pt x="153" y="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31" name="Freeform 639">
                <a:extLst>
                  <a:ext uri="{FF2B5EF4-FFF2-40B4-BE49-F238E27FC236}">
                    <a16:creationId xmlns:a16="http://schemas.microsoft.com/office/drawing/2014/main" id="{AF22BF18-0355-1A9A-3FB3-09128D494CAE}"/>
                  </a:ext>
                </a:extLst>
              </p:cNvPr>
              <p:cNvSpPr>
                <a:spLocks/>
              </p:cNvSpPr>
              <p:nvPr/>
            </p:nvSpPr>
            <p:spPr bwMode="auto">
              <a:xfrm>
                <a:off x="3602" y="3177"/>
                <a:ext cx="55" cy="49"/>
              </a:xfrm>
              <a:custGeom>
                <a:avLst/>
                <a:gdLst>
                  <a:gd name="T0" fmla="*/ 146 w 163"/>
                  <a:gd name="T1" fmla="*/ 0 h 145"/>
                  <a:gd name="T2" fmla="*/ 129 w 163"/>
                  <a:gd name="T3" fmla="*/ 17 h 145"/>
                  <a:gd name="T4" fmla="*/ 114 w 163"/>
                  <a:gd name="T5" fmla="*/ 36 h 145"/>
                  <a:gd name="T6" fmla="*/ 95 w 163"/>
                  <a:gd name="T7" fmla="*/ 53 h 145"/>
                  <a:gd name="T8" fmla="*/ 77 w 163"/>
                  <a:gd name="T9" fmla="*/ 69 h 145"/>
                  <a:gd name="T10" fmla="*/ 58 w 163"/>
                  <a:gd name="T11" fmla="*/ 87 h 145"/>
                  <a:gd name="T12" fmla="*/ 39 w 163"/>
                  <a:gd name="T13" fmla="*/ 99 h 145"/>
                  <a:gd name="T14" fmla="*/ 19 w 163"/>
                  <a:gd name="T15" fmla="*/ 113 h 145"/>
                  <a:gd name="T16" fmla="*/ 0 w 163"/>
                  <a:gd name="T17" fmla="*/ 125 h 145"/>
                  <a:gd name="T18" fmla="*/ 10 w 163"/>
                  <a:gd name="T19" fmla="*/ 145 h 145"/>
                  <a:gd name="T20" fmla="*/ 32 w 163"/>
                  <a:gd name="T21" fmla="*/ 133 h 145"/>
                  <a:gd name="T22" fmla="*/ 53 w 163"/>
                  <a:gd name="T23" fmla="*/ 120 h 145"/>
                  <a:gd name="T24" fmla="*/ 72 w 163"/>
                  <a:gd name="T25" fmla="*/ 104 h 145"/>
                  <a:gd name="T26" fmla="*/ 95 w 163"/>
                  <a:gd name="T27" fmla="*/ 87 h 145"/>
                  <a:gd name="T28" fmla="*/ 112 w 163"/>
                  <a:gd name="T29" fmla="*/ 71 h 145"/>
                  <a:gd name="T30" fmla="*/ 131 w 163"/>
                  <a:gd name="T31" fmla="*/ 53 h 145"/>
                  <a:gd name="T32" fmla="*/ 146 w 163"/>
                  <a:gd name="T33" fmla="*/ 34 h 145"/>
                  <a:gd name="T34" fmla="*/ 163 w 163"/>
                  <a:gd name="T35" fmla="*/ 14 h 145"/>
                  <a:gd name="T36" fmla="*/ 146 w 163"/>
                  <a:gd name="T3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145">
                    <a:moveTo>
                      <a:pt x="146" y="0"/>
                    </a:moveTo>
                    <a:lnTo>
                      <a:pt x="129" y="17"/>
                    </a:lnTo>
                    <a:lnTo>
                      <a:pt x="114" y="36"/>
                    </a:lnTo>
                    <a:lnTo>
                      <a:pt x="95" y="53"/>
                    </a:lnTo>
                    <a:lnTo>
                      <a:pt x="77" y="69"/>
                    </a:lnTo>
                    <a:lnTo>
                      <a:pt x="58" y="87"/>
                    </a:lnTo>
                    <a:lnTo>
                      <a:pt x="39" y="99"/>
                    </a:lnTo>
                    <a:lnTo>
                      <a:pt x="19" y="113"/>
                    </a:lnTo>
                    <a:lnTo>
                      <a:pt x="0" y="125"/>
                    </a:lnTo>
                    <a:lnTo>
                      <a:pt x="10" y="145"/>
                    </a:lnTo>
                    <a:lnTo>
                      <a:pt x="32" y="133"/>
                    </a:lnTo>
                    <a:lnTo>
                      <a:pt x="53" y="120"/>
                    </a:lnTo>
                    <a:lnTo>
                      <a:pt x="72" y="104"/>
                    </a:lnTo>
                    <a:lnTo>
                      <a:pt x="95" y="87"/>
                    </a:lnTo>
                    <a:lnTo>
                      <a:pt x="112" y="71"/>
                    </a:lnTo>
                    <a:lnTo>
                      <a:pt x="131" y="53"/>
                    </a:lnTo>
                    <a:lnTo>
                      <a:pt x="146" y="34"/>
                    </a:lnTo>
                    <a:lnTo>
                      <a:pt x="163" y="14"/>
                    </a:lnTo>
                    <a:lnTo>
                      <a:pt x="146"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32" name="Freeform 640">
                <a:extLst>
                  <a:ext uri="{FF2B5EF4-FFF2-40B4-BE49-F238E27FC236}">
                    <a16:creationId xmlns:a16="http://schemas.microsoft.com/office/drawing/2014/main" id="{2D025EB7-6AB3-D8FC-C857-71606AA611CC}"/>
                  </a:ext>
                </a:extLst>
              </p:cNvPr>
              <p:cNvSpPr>
                <a:spLocks/>
              </p:cNvSpPr>
              <p:nvPr/>
            </p:nvSpPr>
            <p:spPr bwMode="auto">
              <a:xfrm>
                <a:off x="3631" y="3136"/>
                <a:ext cx="33" cy="46"/>
              </a:xfrm>
              <a:custGeom>
                <a:avLst/>
                <a:gdLst>
                  <a:gd name="T0" fmla="*/ 0 w 99"/>
                  <a:gd name="T1" fmla="*/ 24 h 137"/>
                  <a:gd name="T2" fmla="*/ 22 w 99"/>
                  <a:gd name="T3" fmla="*/ 28 h 137"/>
                  <a:gd name="T4" fmla="*/ 41 w 99"/>
                  <a:gd name="T5" fmla="*/ 35 h 137"/>
                  <a:gd name="T6" fmla="*/ 56 w 99"/>
                  <a:gd name="T7" fmla="*/ 43 h 137"/>
                  <a:gd name="T8" fmla="*/ 67 w 99"/>
                  <a:gd name="T9" fmla="*/ 57 h 137"/>
                  <a:gd name="T10" fmla="*/ 73 w 99"/>
                  <a:gd name="T11" fmla="*/ 69 h 137"/>
                  <a:gd name="T12" fmla="*/ 75 w 99"/>
                  <a:gd name="T13" fmla="*/ 86 h 137"/>
                  <a:gd name="T14" fmla="*/ 71 w 99"/>
                  <a:gd name="T15" fmla="*/ 103 h 137"/>
                  <a:gd name="T16" fmla="*/ 60 w 99"/>
                  <a:gd name="T17" fmla="*/ 123 h 137"/>
                  <a:gd name="T18" fmla="*/ 77 w 99"/>
                  <a:gd name="T19" fmla="*/ 137 h 137"/>
                  <a:gd name="T20" fmla="*/ 92 w 99"/>
                  <a:gd name="T21" fmla="*/ 113 h 137"/>
                  <a:gd name="T22" fmla="*/ 99 w 99"/>
                  <a:gd name="T23" fmla="*/ 89 h 137"/>
                  <a:gd name="T24" fmla="*/ 97 w 99"/>
                  <a:gd name="T25" fmla="*/ 62 h 137"/>
                  <a:gd name="T26" fmla="*/ 87 w 99"/>
                  <a:gd name="T27" fmla="*/ 43 h 137"/>
                  <a:gd name="T28" fmla="*/ 70 w 99"/>
                  <a:gd name="T29" fmla="*/ 26 h 137"/>
                  <a:gd name="T30" fmla="*/ 51 w 99"/>
                  <a:gd name="T31" fmla="*/ 14 h 137"/>
                  <a:gd name="T32" fmla="*/ 29 w 99"/>
                  <a:gd name="T33" fmla="*/ 4 h 137"/>
                  <a:gd name="T34" fmla="*/ 5 w 99"/>
                  <a:gd name="T35" fmla="*/ 0 h 137"/>
                  <a:gd name="T36" fmla="*/ 0 w 99"/>
                  <a:gd name="T37" fmla="*/ 2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37">
                    <a:moveTo>
                      <a:pt x="0" y="24"/>
                    </a:moveTo>
                    <a:lnTo>
                      <a:pt x="22" y="28"/>
                    </a:lnTo>
                    <a:lnTo>
                      <a:pt x="41" y="35"/>
                    </a:lnTo>
                    <a:lnTo>
                      <a:pt x="56" y="43"/>
                    </a:lnTo>
                    <a:lnTo>
                      <a:pt x="67" y="57"/>
                    </a:lnTo>
                    <a:lnTo>
                      <a:pt x="73" y="69"/>
                    </a:lnTo>
                    <a:lnTo>
                      <a:pt x="75" y="86"/>
                    </a:lnTo>
                    <a:lnTo>
                      <a:pt x="71" y="103"/>
                    </a:lnTo>
                    <a:lnTo>
                      <a:pt x="60" y="123"/>
                    </a:lnTo>
                    <a:lnTo>
                      <a:pt x="77" y="137"/>
                    </a:lnTo>
                    <a:lnTo>
                      <a:pt x="92" y="113"/>
                    </a:lnTo>
                    <a:lnTo>
                      <a:pt x="99" y="89"/>
                    </a:lnTo>
                    <a:lnTo>
                      <a:pt x="97" y="62"/>
                    </a:lnTo>
                    <a:lnTo>
                      <a:pt x="87" y="43"/>
                    </a:lnTo>
                    <a:lnTo>
                      <a:pt x="70" y="26"/>
                    </a:lnTo>
                    <a:lnTo>
                      <a:pt x="51" y="14"/>
                    </a:lnTo>
                    <a:lnTo>
                      <a:pt x="29" y="4"/>
                    </a:lnTo>
                    <a:lnTo>
                      <a:pt x="5"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33" name="Freeform 641">
                <a:extLst>
                  <a:ext uri="{FF2B5EF4-FFF2-40B4-BE49-F238E27FC236}">
                    <a16:creationId xmlns:a16="http://schemas.microsoft.com/office/drawing/2014/main" id="{B6DB3CF6-96F6-98A6-74DC-C4434957E09F}"/>
                  </a:ext>
                </a:extLst>
              </p:cNvPr>
              <p:cNvSpPr>
                <a:spLocks/>
              </p:cNvSpPr>
              <p:nvPr/>
            </p:nvSpPr>
            <p:spPr bwMode="auto">
              <a:xfrm>
                <a:off x="3546" y="3134"/>
                <a:ext cx="93" cy="82"/>
              </a:xfrm>
              <a:custGeom>
                <a:avLst/>
                <a:gdLst>
                  <a:gd name="T0" fmla="*/ 37 w 279"/>
                  <a:gd name="T1" fmla="*/ 232 h 246"/>
                  <a:gd name="T2" fmla="*/ 28 w 279"/>
                  <a:gd name="T3" fmla="*/ 215 h 246"/>
                  <a:gd name="T4" fmla="*/ 25 w 279"/>
                  <a:gd name="T5" fmla="*/ 195 h 246"/>
                  <a:gd name="T6" fmla="*/ 27 w 279"/>
                  <a:gd name="T7" fmla="*/ 175 h 246"/>
                  <a:gd name="T8" fmla="*/ 32 w 279"/>
                  <a:gd name="T9" fmla="*/ 154 h 246"/>
                  <a:gd name="T10" fmla="*/ 39 w 279"/>
                  <a:gd name="T11" fmla="*/ 134 h 246"/>
                  <a:gd name="T12" fmla="*/ 51 w 279"/>
                  <a:gd name="T13" fmla="*/ 115 h 246"/>
                  <a:gd name="T14" fmla="*/ 68 w 279"/>
                  <a:gd name="T15" fmla="*/ 97 h 246"/>
                  <a:gd name="T16" fmla="*/ 87 w 279"/>
                  <a:gd name="T17" fmla="*/ 79 h 246"/>
                  <a:gd name="T18" fmla="*/ 106 w 279"/>
                  <a:gd name="T19" fmla="*/ 64 h 246"/>
                  <a:gd name="T20" fmla="*/ 128 w 279"/>
                  <a:gd name="T21" fmla="*/ 50 h 246"/>
                  <a:gd name="T22" fmla="*/ 153 w 279"/>
                  <a:gd name="T23" fmla="*/ 38 h 246"/>
                  <a:gd name="T24" fmla="*/ 177 w 279"/>
                  <a:gd name="T25" fmla="*/ 31 h 246"/>
                  <a:gd name="T26" fmla="*/ 201 w 279"/>
                  <a:gd name="T27" fmla="*/ 26 h 246"/>
                  <a:gd name="T28" fmla="*/ 225 w 279"/>
                  <a:gd name="T29" fmla="*/ 24 h 246"/>
                  <a:gd name="T30" fmla="*/ 247 w 279"/>
                  <a:gd name="T31" fmla="*/ 28 h 246"/>
                  <a:gd name="T32" fmla="*/ 269 w 279"/>
                  <a:gd name="T33" fmla="*/ 33 h 246"/>
                  <a:gd name="T34" fmla="*/ 279 w 279"/>
                  <a:gd name="T35" fmla="*/ 13 h 246"/>
                  <a:gd name="T36" fmla="*/ 251 w 279"/>
                  <a:gd name="T37" fmla="*/ 4 h 246"/>
                  <a:gd name="T38" fmla="*/ 225 w 279"/>
                  <a:gd name="T39" fmla="*/ 0 h 246"/>
                  <a:gd name="T40" fmla="*/ 198 w 279"/>
                  <a:gd name="T41" fmla="*/ 2 h 246"/>
                  <a:gd name="T42" fmla="*/ 170 w 279"/>
                  <a:gd name="T43" fmla="*/ 7 h 246"/>
                  <a:gd name="T44" fmla="*/ 143 w 279"/>
                  <a:gd name="T45" fmla="*/ 18 h 246"/>
                  <a:gd name="T46" fmla="*/ 118 w 279"/>
                  <a:gd name="T47" fmla="*/ 30 h 246"/>
                  <a:gd name="T48" fmla="*/ 92 w 279"/>
                  <a:gd name="T49" fmla="*/ 43 h 246"/>
                  <a:gd name="T50" fmla="*/ 69 w 279"/>
                  <a:gd name="T51" fmla="*/ 61 h 246"/>
                  <a:gd name="T52" fmla="*/ 51 w 279"/>
                  <a:gd name="T53" fmla="*/ 80 h 246"/>
                  <a:gd name="T54" fmla="*/ 34 w 279"/>
                  <a:gd name="T55" fmla="*/ 101 h 246"/>
                  <a:gd name="T56" fmla="*/ 18 w 279"/>
                  <a:gd name="T57" fmla="*/ 123 h 246"/>
                  <a:gd name="T58" fmla="*/ 7 w 279"/>
                  <a:gd name="T59" fmla="*/ 147 h 246"/>
                  <a:gd name="T60" fmla="*/ 2 w 279"/>
                  <a:gd name="T61" fmla="*/ 171 h 246"/>
                  <a:gd name="T62" fmla="*/ 0 w 279"/>
                  <a:gd name="T63" fmla="*/ 195 h 246"/>
                  <a:gd name="T64" fmla="*/ 3 w 279"/>
                  <a:gd name="T65" fmla="*/ 222 h 246"/>
                  <a:gd name="T66" fmla="*/ 16 w 279"/>
                  <a:gd name="T67" fmla="*/ 246 h 246"/>
                  <a:gd name="T68" fmla="*/ 37 w 279"/>
                  <a:gd name="T69" fmla="*/ 23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9" h="246">
                    <a:moveTo>
                      <a:pt x="37" y="232"/>
                    </a:moveTo>
                    <a:lnTo>
                      <a:pt x="28" y="215"/>
                    </a:lnTo>
                    <a:lnTo>
                      <a:pt x="25" y="195"/>
                    </a:lnTo>
                    <a:lnTo>
                      <a:pt x="27" y="175"/>
                    </a:lnTo>
                    <a:lnTo>
                      <a:pt x="32" y="154"/>
                    </a:lnTo>
                    <a:lnTo>
                      <a:pt x="39" y="134"/>
                    </a:lnTo>
                    <a:lnTo>
                      <a:pt x="51" y="115"/>
                    </a:lnTo>
                    <a:lnTo>
                      <a:pt x="68" y="97"/>
                    </a:lnTo>
                    <a:lnTo>
                      <a:pt x="87" y="79"/>
                    </a:lnTo>
                    <a:lnTo>
                      <a:pt x="106" y="64"/>
                    </a:lnTo>
                    <a:lnTo>
                      <a:pt x="128" y="50"/>
                    </a:lnTo>
                    <a:lnTo>
                      <a:pt x="153" y="38"/>
                    </a:lnTo>
                    <a:lnTo>
                      <a:pt x="177" y="31"/>
                    </a:lnTo>
                    <a:lnTo>
                      <a:pt x="201" y="26"/>
                    </a:lnTo>
                    <a:lnTo>
                      <a:pt x="225" y="24"/>
                    </a:lnTo>
                    <a:lnTo>
                      <a:pt x="247" y="28"/>
                    </a:lnTo>
                    <a:lnTo>
                      <a:pt x="269" y="33"/>
                    </a:lnTo>
                    <a:lnTo>
                      <a:pt x="279" y="13"/>
                    </a:lnTo>
                    <a:lnTo>
                      <a:pt x="251" y="4"/>
                    </a:lnTo>
                    <a:lnTo>
                      <a:pt x="225" y="0"/>
                    </a:lnTo>
                    <a:lnTo>
                      <a:pt x="198" y="2"/>
                    </a:lnTo>
                    <a:lnTo>
                      <a:pt x="170" y="7"/>
                    </a:lnTo>
                    <a:lnTo>
                      <a:pt x="143" y="18"/>
                    </a:lnTo>
                    <a:lnTo>
                      <a:pt x="118" y="30"/>
                    </a:lnTo>
                    <a:lnTo>
                      <a:pt x="92" y="43"/>
                    </a:lnTo>
                    <a:lnTo>
                      <a:pt x="69" y="61"/>
                    </a:lnTo>
                    <a:lnTo>
                      <a:pt x="51" y="80"/>
                    </a:lnTo>
                    <a:lnTo>
                      <a:pt x="34" y="101"/>
                    </a:lnTo>
                    <a:lnTo>
                      <a:pt x="18" y="123"/>
                    </a:lnTo>
                    <a:lnTo>
                      <a:pt x="7" y="147"/>
                    </a:lnTo>
                    <a:lnTo>
                      <a:pt x="2" y="171"/>
                    </a:lnTo>
                    <a:lnTo>
                      <a:pt x="0" y="195"/>
                    </a:lnTo>
                    <a:lnTo>
                      <a:pt x="3" y="222"/>
                    </a:lnTo>
                    <a:lnTo>
                      <a:pt x="16" y="246"/>
                    </a:lnTo>
                    <a:lnTo>
                      <a:pt x="37" y="23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34" name="Freeform 642">
                <a:extLst>
                  <a:ext uri="{FF2B5EF4-FFF2-40B4-BE49-F238E27FC236}">
                    <a16:creationId xmlns:a16="http://schemas.microsoft.com/office/drawing/2014/main" id="{7BB6C68B-DA6B-9F9C-710C-5258BC32D463}"/>
                  </a:ext>
                </a:extLst>
              </p:cNvPr>
              <p:cNvSpPr>
                <a:spLocks/>
              </p:cNvSpPr>
              <p:nvPr/>
            </p:nvSpPr>
            <p:spPr bwMode="auto">
              <a:xfrm>
                <a:off x="3551" y="3212"/>
                <a:ext cx="55" cy="19"/>
              </a:xfrm>
              <a:custGeom>
                <a:avLst/>
                <a:gdLst>
                  <a:gd name="T0" fmla="*/ 153 w 163"/>
                  <a:gd name="T1" fmla="*/ 21 h 58"/>
                  <a:gd name="T2" fmla="*/ 137 w 163"/>
                  <a:gd name="T3" fmla="*/ 25 h 58"/>
                  <a:gd name="T4" fmla="*/ 117 w 163"/>
                  <a:gd name="T5" fmla="*/ 30 h 58"/>
                  <a:gd name="T6" fmla="*/ 98 w 163"/>
                  <a:gd name="T7" fmla="*/ 34 h 58"/>
                  <a:gd name="T8" fmla="*/ 80 w 163"/>
                  <a:gd name="T9" fmla="*/ 32 h 58"/>
                  <a:gd name="T10" fmla="*/ 61 w 163"/>
                  <a:gd name="T11" fmla="*/ 29 h 58"/>
                  <a:gd name="T12" fmla="*/ 45 w 163"/>
                  <a:gd name="T13" fmla="*/ 22 h 58"/>
                  <a:gd name="T14" fmla="*/ 31 w 163"/>
                  <a:gd name="T15" fmla="*/ 14 h 58"/>
                  <a:gd name="T16" fmla="*/ 21 w 163"/>
                  <a:gd name="T17" fmla="*/ 0 h 58"/>
                  <a:gd name="T18" fmla="*/ 0 w 163"/>
                  <a:gd name="T19" fmla="*/ 14 h 58"/>
                  <a:gd name="T20" fmla="*/ 14 w 163"/>
                  <a:gd name="T21" fmla="*/ 30 h 58"/>
                  <a:gd name="T22" fmla="*/ 35 w 163"/>
                  <a:gd name="T23" fmla="*/ 43 h 58"/>
                  <a:gd name="T24" fmla="*/ 54 w 163"/>
                  <a:gd name="T25" fmla="*/ 53 h 58"/>
                  <a:gd name="T26" fmla="*/ 76 w 163"/>
                  <a:gd name="T27" fmla="*/ 56 h 58"/>
                  <a:gd name="T28" fmla="*/ 98 w 163"/>
                  <a:gd name="T29" fmla="*/ 58 h 58"/>
                  <a:gd name="T30" fmla="*/ 122 w 163"/>
                  <a:gd name="T31" fmla="*/ 54 h 58"/>
                  <a:gd name="T32" fmla="*/ 144 w 163"/>
                  <a:gd name="T33" fmla="*/ 49 h 58"/>
                  <a:gd name="T34" fmla="*/ 163 w 163"/>
                  <a:gd name="T35" fmla="*/ 41 h 58"/>
                  <a:gd name="T36" fmla="*/ 153 w 163"/>
                  <a:gd name="T37" fmla="*/ 2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58">
                    <a:moveTo>
                      <a:pt x="153" y="21"/>
                    </a:moveTo>
                    <a:lnTo>
                      <a:pt x="137" y="25"/>
                    </a:lnTo>
                    <a:lnTo>
                      <a:pt x="117" y="30"/>
                    </a:lnTo>
                    <a:lnTo>
                      <a:pt x="98" y="34"/>
                    </a:lnTo>
                    <a:lnTo>
                      <a:pt x="80" y="32"/>
                    </a:lnTo>
                    <a:lnTo>
                      <a:pt x="61" y="29"/>
                    </a:lnTo>
                    <a:lnTo>
                      <a:pt x="45" y="22"/>
                    </a:lnTo>
                    <a:lnTo>
                      <a:pt x="31" y="14"/>
                    </a:lnTo>
                    <a:lnTo>
                      <a:pt x="21" y="0"/>
                    </a:lnTo>
                    <a:lnTo>
                      <a:pt x="0" y="14"/>
                    </a:lnTo>
                    <a:lnTo>
                      <a:pt x="14" y="30"/>
                    </a:lnTo>
                    <a:lnTo>
                      <a:pt x="35" y="43"/>
                    </a:lnTo>
                    <a:lnTo>
                      <a:pt x="54" y="53"/>
                    </a:lnTo>
                    <a:lnTo>
                      <a:pt x="76" y="56"/>
                    </a:lnTo>
                    <a:lnTo>
                      <a:pt x="98" y="58"/>
                    </a:lnTo>
                    <a:lnTo>
                      <a:pt x="122" y="54"/>
                    </a:lnTo>
                    <a:lnTo>
                      <a:pt x="144" y="49"/>
                    </a:lnTo>
                    <a:lnTo>
                      <a:pt x="163" y="41"/>
                    </a:lnTo>
                    <a:lnTo>
                      <a:pt x="153" y="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35" name="Freeform 643">
                <a:extLst>
                  <a:ext uri="{FF2B5EF4-FFF2-40B4-BE49-F238E27FC236}">
                    <a16:creationId xmlns:a16="http://schemas.microsoft.com/office/drawing/2014/main" id="{4B071602-1263-D931-9BBB-906969F51F36}"/>
                  </a:ext>
                </a:extLst>
              </p:cNvPr>
              <p:cNvSpPr>
                <a:spLocks/>
              </p:cNvSpPr>
              <p:nvPr/>
            </p:nvSpPr>
            <p:spPr bwMode="auto">
              <a:xfrm>
                <a:off x="3602" y="3180"/>
                <a:ext cx="52" cy="46"/>
              </a:xfrm>
              <a:custGeom>
                <a:avLst/>
                <a:gdLst>
                  <a:gd name="T0" fmla="*/ 138 w 155"/>
                  <a:gd name="T1" fmla="*/ 0 h 137"/>
                  <a:gd name="T2" fmla="*/ 123 w 155"/>
                  <a:gd name="T3" fmla="*/ 17 h 137"/>
                  <a:gd name="T4" fmla="*/ 106 w 155"/>
                  <a:gd name="T5" fmla="*/ 35 h 137"/>
                  <a:gd name="T6" fmla="*/ 90 w 155"/>
                  <a:gd name="T7" fmla="*/ 50 h 137"/>
                  <a:gd name="T8" fmla="*/ 72 w 155"/>
                  <a:gd name="T9" fmla="*/ 65 h 137"/>
                  <a:gd name="T10" fmla="*/ 57 w 155"/>
                  <a:gd name="T11" fmla="*/ 79 h 137"/>
                  <a:gd name="T12" fmla="*/ 38 w 155"/>
                  <a:gd name="T13" fmla="*/ 92 h 137"/>
                  <a:gd name="T14" fmla="*/ 19 w 155"/>
                  <a:gd name="T15" fmla="*/ 104 h 137"/>
                  <a:gd name="T16" fmla="*/ 0 w 155"/>
                  <a:gd name="T17" fmla="*/ 116 h 137"/>
                  <a:gd name="T18" fmla="*/ 10 w 155"/>
                  <a:gd name="T19" fmla="*/ 137 h 137"/>
                  <a:gd name="T20" fmla="*/ 33 w 155"/>
                  <a:gd name="T21" fmla="*/ 125 h 137"/>
                  <a:gd name="T22" fmla="*/ 51 w 155"/>
                  <a:gd name="T23" fmla="*/ 113 h 137"/>
                  <a:gd name="T24" fmla="*/ 70 w 155"/>
                  <a:gd name="T25" fmla="*/ 99 h 137"/>
                  <a:gd name="T26" fmla="*/ 90 w 155"/>
                  <a:gd name="T27" fmla="*/ 83 h 137"/>
                  <a:gd name="T28" fmla="*/ 107 w 155"/>
                  <a:gd name="T29" fmla="*/ 67 h 137"/>
                  <a:gd name="T30" fmla="*/ 123 w 155"/>
                  <a:gd name="T31" fmla="*/ 52 h 137"/>
                  <a:gd name="T32" fmla="*/ 140 w 155"/>
                  <a:gd name="T33" fmla="*/ 35 h 137"/>
                  <a:gd name="T34" fmla="*/ 155 w 155"/>
                  <a:gd name="T35" fmla="*/ 14 h 137"/>
                  <a:gd name="T36" fmla="*/ 138 w 155"/>
                  <a:gd name="T3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137">
                    <a:moveTo>
                      <a:pt x="138" y="0"/>
                    </a:moveTo>
                    <a:lnTo>
                      <a:pt x="123" y="17"/>
                    </a:lnTo>
                    <a:lnTo>
                      <a:pt x="106" y="35"/>
                    </a:lnTo>
                    <a:lnTo>
                      <a:pt x="90" y="50"/>
                    </a:lnTo>
                    <a:lnTo>
                      <a:pt x="72" y="65"/>
                    </a:lnTo>
                    <a:lnTo>
                      <a:pt x="57" y="79"/>
                    </a:lnTo>
                    <a:lnTo>
                      <a:pt x="38" y="92"/>
                    </a:lnTo>
                    <a:lnTo>
                      <a:pt x="19" y="104"/>
                    </a:lnTo>
                    <a:lnTo>
                      <a:pt x="0" y="116"/>
                    </a:lnTo>
                    <a:lnTo>
                      <a:pt x="10" y="137"/>
                    </a:lnTo>
                    <a:lnTo>
                      <a:pt x="33" y="125"/>
                    </a:lnTo>
                    <a:lnTo>
                      <a:pt x="51" y="113"/>
                    </a:lnTo>
                    <a:lnTo>
                      <a:pt x="70" y="99"/>
                    </a:lnTo>
                    <a:lnTo>
                      <a:pt x="90" y="83"/>
                    </a:lnTo>
                    <a:lnTo>
                      <a:pt x="107" y="67"/>
                    </a:lnTo>
                    <a:lnTo>
                      <a:pt x="123" y="52"/>
                    </a:lnTo>
                    <a:lnTo>
                      <a:pt x="140" y="35"/>
                    </a:lnTo>
                    <a:lnTo>
                      <a:pt x="155" y="14"/>
                    </a:lnTo>
                    <a:lnTo>
                      <a:pt x="138"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36" name="Freeform 644">
                <a:extLst>
                  <a:ext uri="{FF2B5EF4-FFF2-40B4-BE49-F238E27FC236}">
                    <a16:creationId xmlns:a16="http://schemas.microsoft.com/office/drawing/2014/main" id="{F78A6A7E-76AB-9624-94E4-F6E9A596A3E9}"/>
                  </a:ext>
                </a:extLst>
              </p:cNvPr>
              <p:cNvSpPr>
                <a:spLocks/>
              </p:cNvSpPr>
              <p:nvPr/>
            </p:nvSpPr>
            <p:spPr bwMode="auto">
              <a:xfrm>
                <a:off x="3645" y="3142"/>
                <a:ext cx="18" cy="43"/>
              </a:xfrm>
              <a:custGeom>
                <a:avLst/>
                <a:gdLst>
                  <a:gd name="T0" fmla="*/ 14 w 54"/>
                  <a:gd name="T1" fmla="*/ 0 h 128"/>
                  <a:gd name="T2" fmla="*/ 0 w 54"/>
                  <a:gd name="T3" fmla="*/ 20 h 128"/>
                  <a:gd name="T4" fmla="*/ 10 w 54"/>
                  <a:gd name="T5" fmla="*/ 27 h 128"/>
                  <a:gd name="T6" fmla="*/ 20 w 54"/>
                  <a:gd name="T7" fmla="*/ 39 h 128"/>
                  <a:gd name="T8" fmla="*/ 27 w 54"/>
                  <a:gd name="T9" fmla="*/ 46 h 128"/>
                  <a:gd name="T10" fmla="*/ 30 w 54"/>
                  <a:gd name="T11" fmla="*/ 57 h 128"/>
                  <a:gd name="T12" fmla="*/ 30 w 54"/>
                  <a:gd name="T13" fmla="*/ 68 h 128"/>
                  <a:gd name="T14" fmla="*/ 27 w 54"/>
                  <a:gd name="T15" fmla="*/ 81 h 128"/>
                  <a:gd name="T16" fmla="*/ 20 w 54"/>
                  <a:gd name="T17" fmla="*/ 95 h 128"/>
                  <a:gd name="T18" fmla="*/ 8 w 54"/>
                  <a:gd name="T19" fmla="*/ 114 h 128"/>
                  <a:gd name="T20" fmla="*/ 25 w 54"/>
                  <a:gd name="T21" fmla="*/ 128 h 128"/>
                  <a:gd name="T22" fmla="*/ 41 w 54"/>
                  <a:gd name="T23" fmla="*/ 109 h 128"/>
                  <a:gd name="T24" fmla="*/ 51 w 54"/>
                  <a:gd name="T25" fmla="*/ 88 h 128"/>
                  <a:gd name="T26" fmla="*/ 54 w 54"/>
                  <a:gd name="T27" fmla="*/ 71 h 128"/>
                  <a:gd name="T28" fmla="*/ 54 w 54"/>
                  <a:gd name="T29" fmla="*/ 53 h 128"/>
                  <a:gd name="T30" fmla="*/ 47 w 54"/>
                  <a:gd name="T31" fmla="*/ 36 h 128"/>
                  <a:gd name="T32" fmla="*/ 37 w 54"/>
                  <a:gd name="T33" fmla="*/ 22 h 128"/>
                  <a:gd name="T34" fmla="*/ 27 w 54"/>
                  <a:gd name="T35" fmla="*/ 10 h 128"/>
                  <a:gd name="T36" fmla="*/ 14 w 54"/>
                  <a:gd name="T37" fmla="*/ 0 h 128"/>
                  <a:gd name="T38" fmla="*/ 0 w 54"/>
                  <a:gd name="T39" fmla="*/ 20 h 128"/>
                  <a:gd name="T40" fmla="*/ 14 w 54"/>
                  <a:gd name="T4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128">
                    <a:moveTo>
                      <a:pt x="14" y="0"/>
                    </a:moveTo>
                    <a:lnTo>
                      <a:pt x="0" y="20"/>
                    </a:lnTo>
                    <a:lnTo>
                      <a:pt x="10" y="27"/>
                    </a:lnTo>
                    <a:lnTo>
                      <a:pt x="20" y="39"/>
                    </a:lnTo>
                    <a:lnTo>
                      <a:pt x="27" y="46"/>
                    </a:lnTo>
                    <a:lnTo>
                      <a:pt x="30" y="57"/>
                    </a:lnTo>
                    <a:lnTo>
                      <a:pt x="30" y="68"/>
                    </a:lnTo>
                    <a:lnTo>
                      <a:pt x="27" y="81"/>
                    </a:lnTo>
                    <a:lnTo>
                      <a:pt x="20" y="95"/>
                    </a:lnTo>
                    <a:lnTo>
                      <a:pt x="8" y="114"/>
                    </a:lnTo>
                    <a:lnTo>
                      <a:pt x="25" y="128"/>
                    </a:lnTo>
                    <a:lnTo>
                      <a:pt x="41" y="109"/>
                    </a:lnTo>
                    <a:lnTo>
                      <a:pt x="51" y="88"/>
                    </a:lnTo>
                    <a:lnTo>
                      <a:pt x="54" y="71"/>
                    </a:lnTo>
                    <a:lnTo>
                      <a:pt x="54" y="53"/>
                    </a:lnTo>
                    <a:lnTo>
                      <a:pt x="47" y="36"/>
                    </a:lnTo>
                    <a:lnTo>
                      <a:pt x="37" y="22"/>
                    </a:lnTo>
                    <a:lnTo>
                      <a:pt x="27" y="10"/>
                    </a:lnTo>
                    <a:lnTo>
                      <a:pt x="14" y="0"/>
                    </a:lnTo>
                    <a:lnTo>
                      <a:pt x="0" y="20"/>
                    </a:lnTo>
                    <a:lnTo>
                      <a:pt x="14"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37" name="Freeform 645">
                <a:extLst>
                  <a:ext uri="{FF2B5EF4-FFF2-40B4-BE49-F238E27FC236}">
                    <a16:creationId xmlns:a16="http://schemas.microsoft.com/office/drawing/2014/main" id="{047CF9B3-34AE-0DF9-080B-000855A9BCB6}"/>
                  </a:ext>
                </a:extLst>
              </p:cNvPr>
              <p:cNvSpPr>
                <a:spLocks/>
              </p:cNvSpPr>
              <p:nvPr/>
            </p:nvSpPr>
            <p:spPr bwMode="auto">
              <a:xfrm>
                <a:off x="3636" y="3138"/>
                <a:ext cx="14" cy="12"/>
              </a:xfrm>
              <a:custGeom>
                <a:avLst/>
                <a:gdLst>
                  <a:gd name="T0" fmla="*/ 0 w 42"/>
                  <a:gd name="T1" fmla="*/ 24 h 36"/>
                  <a:gd name="T2" fmla="*/ 16 w 42"/>
                  <a:gd name="T3" fmla="*/ 31 h 36"/>
                  <a:gd name="T4" fmla="*/ 28 w 42"/>
                  <a:gd name="T5" fmla="*/ 34 h 36"/>
                  <a:gd name="T6" fmla="*/ 38 w 42"/>
                  <a:gd name="T7" fmla="*/ 36 h 36"/>
                  <a:gd name="T8" fmla="*/ 42 w 42"/>
                  <a:gd name="T9" fmla="*/ 12 h 36"/>
                  <a:gd name="T10" fmla="*/ 28 w 42"/>
                  <a:gd name="T11" fmla="*/ 32 h 36"/>
                  <a:gd name="T12" fmla="*/ 38 w 42"/>
                  <a:gd name="T13" fmla="*/ 12 h 36"/>
                  <a:gd name="T14" fmla="*/ 35 w 42"/>
                  <a:gd name="T15" fmla="*/ 10 h 36"/>
                  <a:gd name="T16" fmla="*/ 23 w 42"/>
                  <a:gd name="T17" fmla="*/ 7 h 36"/>
                  <a:gd name="T18" fmla="*/ 8 w 42"/>
                  <a:gd name="T19" fmla="*/ 0 h 36"/>
                  <a:gd name="T20" fmla="*/ 0 w 42"/>
                  <a:gd name="T21"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6">
                    <a:moveTo>
                      <a:pt x="0" y="24"/>
                    </a:moveTo>
                    <a:lnTo>
                      <a:pt x="16" y="31"/>
                    </a:lnTo>
                    <a:lnTo>
                      <a:pt x="28" y="34"/>
                    </a:lnTo>
                    <a:lnTo>
                      <a:pt x="38" y="36"/>
                    </a:lnTo>
                    <a:lnTo>
                      <a:pt x="42" y="12"/>
                    </a:lnTo>
                    <a:lnTo>
                      <a:pt x="28" y="32"/>
                    </a:lnTo>
                    <a:lnTo>
                      <a:pt x="38" y="12"/>
                    </a:lnTo>
                    <a:lnTo>
                      <a:pt x="35" y="10"/>
                    </a:lnTo>
                    <a:lnTo>
                      <a:pt x="23" y="7"/>
                    </a:lnTo>
                    <a:lnTo>
                      <a:pt x="8"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38" name="Freeform 646">
                <a:extLst>
                  <a:ext uri="{FF2B5EF4-FFF2-40B4-BE49-F238E27FC236}">
                    <a16:creationId xmlns:a16="http://schemas.microsoft.com/office/drawing/2014/main" id="{24031DD0-D1CC-7719-5F68-F170465A8044}"/>
                  </a:ext>
                </a:extLst>
              </p:cNvPr>
              <p:cNvSpPr>
                <a:spLocks/>
              </p:cNvSpPr>
              <p:nvPr/>
            </p:nvSpPr>
            <p:spPr bwMode="auto">
              <a:xfrm>
                <a:off x="3638" y="3132"/>
                <a:ext cx="2" cy="6"/>
              </a:xfrm>
              <a:custGeom>
                <a:avLst/>
                <a:gdLst>
                  <a:gd name="T0" fmla="*/ 6 w 6"/>
                  <a:gd name="T1" fmla="*/ 1 h 17"/>
                  <a:gd name="T2" fmla="*/ 4 w 6"/>
                  <a:gd name="T3" fmla="*/ 0 h 17"/>
                  <a:gd name="T4" fmla="*/ 2 w 6"/>
                  <a:gd name="T5" fmla="*/ 0 h 17"/>
                  <a:gd name="T6" fmla="*/ 0 w 6"/>
                  <a:gd name="T7" fmla="*/ 0 h 17"/>
                  <a:gd name="T8" fmla="*/ 0 w 6"/>
                  <a:gd name="T9" fmla="*/ 17 h 17"/>
                  <a:gd name="T10" fmla="*/ 2 w 6"/>
                  <a:gd name="T11" fmla="*/ 15 h 17"/>
                  <a:gd name="T12" fmla="*/ 6 w 6"/>
                  <a:gd name="T13" fmla="*/ 1 h 17"/>
                  <a:gd name="T14" fmla="*/ 0 w 6"/>
                  <a:gd name="T15" fmla="*/ 0 h 17"/>
                  <a:gd name="T16" fmla="*/ 0 w 6"/>
                  <a:gd name="T17" fmla="*/ 17 h 17"/>
                  <a:gd name="T18" fmla="*/ 2 w 6"/>
                  <a:gd name="T19" fmla="*/ 17 h 17"/>
                  <a:gd name="T20" fmla="*/ 4 w 6"/>
                  <a:gd name="T21" fmla="*/ 17 h 17"/>
                  <a:gd name="T22" fmla="*/ 2 w 6"/>
                  <a:gd name="T23" fmla="*/ 15 h 17"/>
                  <a:gd name="T24" fmla="*/ 6 w 6"/>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7">
                    <a:moveTo>
                      <a:pt x="6" y="1"/>
                    </a:moveTo>
                    <a:lnTo>
                      <a:pt x="4" y="0"/>
                    </a:lnTo>
                    <a:lnTo>
                      <a:pt x="2" y="0"/>
                    </a:lnTo>
                    <a:lnTo>
                      <a:pt x="0" y="0"/>
                    </a:lnTo>
                    <a:lnTo>
                      <a:pt x="0" y="17"/>
                    </a:lnTo>
                    <a:lnTo>
                      <a:pt x="2" y="15"/>
                    </a:lnTo>
                    <a:lnTo>
                      <a:pt x="6" y="1"/>
                    </a:lnTo>
                    <a:lnTo>
                      <a:pt x="0" y="0"/>
                    </a:lnTo>
                    <a:lnTo>
                      <a:pt x="0" y="17"/>
                    </a:lnTo>
                    <a:lnTo>
                      <a:pt x="2" y="17"/>
                    </a:lnTo>
                    <a:lnTo>
                      <a:pt x="4" y="17"/>
                    </a:lnTo>
                    <a:lnTo>
                      <a:pt x="2" y="15"/>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39" name="Freeform 647">
                <a:extLst>
                  <a:ext uri="{FF2B5EF4-FFF2-40B4-BE49-F238E27FC236}">
                    <a16:creationId xmlns:a16="http://schemas.microsoft.com/office/drawing/2014/main" id="{1B143995-1B35-9F35-C8D2-76297D22C9F4}"/>
                  </a:ext>
                </a:extLst>
              </p:cNvPr>
              <p:cNvSpPr>
                <a:spLocks/>
              </p:cNvSpPr>
              <p:nvPr/>
            </p:nvSpPr>
            <p:spPr bwMode="auto">
              <a:xfrm>
                <a:off x="3639" y="3133"/>
                <a:ext cx="45" cy="9"/>
              </a:xfrm>
              <a:custGeom>
                <a:avLst/>
                <a:gdLst>
                  <a:gd name="T0" fmla="*/ 135 w 135"/>
                  <a:gd name="T1" fmla="*/ 13 h 28"/>
                  <a:gd name="T2" fmla="*/ 118 w 135"/>
                  <a:gd name="T3" fmla="*/ 12 h 28"/>
                  <a:gd name="T4" fmla="*/ 102 w 135"/>
                  <a:gd name="T5" fmla="*/ 12 h 28"/>
                  <a:gd name="T6" fmla="*/ 84 w 135"/>
                  <a:gd name="T7" fmla="*/ 12 h 28"/>
                  <a:gd name="T8" fmla="*/ 69 w 135"/>
                  <a:gd name="T9" fmla="*/ 12 h 28"/>
                  <a:gd name="T10" fmla="*/ 53 w 135"/>
                  <a:gd name="T11" fmla="*/ 12 h 28"/>
                  <a:gd name="T12" fmla="*/ 36 w 135"/>
                  <a:gd name="T13" fmla="*/ 8 h 28"/>
                  <a:gd name="T14" fmla="*/ 21 w 135"/>
                  <a:gd name="T15" fmla="*/ 4 h 28"/>
                  <a:gd name="T16" fmla="*/ 4 w 135"/>
                  <a:gd name="T17" fmla="*/ 0 h 28"/>
                  <a:gd name="T18" fmla="*/ 0 w 135"/>
                  <a:gd name="T19" fmla="*/ 13 h 28"/>
                  <a:gd name="T20" fmla="*/ 17 w 135"/>
                  <a:gd name="T21" fmla="*/ 18 h 28"/>
                  <a:gd name="T22" fmla="*/ 33 w 135"/>
                  <a:gd name="T23" fmla="*/ 22 h 28"/>
                  <a:gd name="T24" fmla="*/ 50 w 135"/>
                  <a:gd name="T25" fmla="*/ 25 h 28"/>
                  <a:gd name="T26" fmla="*/ 69 w 135"/>
                  <a:gd name="T27" fmla="*/ 28 h 28"/>
                  <a:gd name="T28" fmla="*/ 84 w 135"/>
                  <a:gd name="T29" fmla="*/ 28 h 28"/>
                  <a:gd name="T30" fmla="*/ 102 w 135"/>
                  <a:gd name="T31" fmla="*/ 28 h 28"/>
                  <a:gd name="T32" fmla="*/ 118 w 135"/>
                  <a:gd name="T33" fmla="*/ 28 h 28"/>
                  <a:gd name="T34" fmla="*/ 135 w 135"/>
                  <a:gd name="T35" fmla="*/ 27 h 28"/>
                  <a:gd name="T36" fmla="*/ 135 w 135"/>
                  <a:gd name="T37"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28">
                    <a:moveTo>
                      <a:pt x="135" y="13"/>
                    </a:moveTo>
                    <a:lnTo>
                      <a:pt x="118" y="12"/>
                    </a:lnTo>
                    <a:lnTo>
                      <a:pt x="102" y="12"/>
                    </a:lnTo>
                    <a:lnTo>
                      <a:pt x="84" y="12"/>
                    </a:lnTo>
                    <a:lnTo>
                      <a:pt x="69" y="12"/>
                    </a:lnTo>
                    <a:lnTo>
                      <a:pt x="53" y="12"/>
                    </a:lnTo>
                    <a:lnTo>
                      <a:pt x="36" y="8"/>
                    </a:lnTo>
                    <a:lnTo>
                      <a:pt x="21" y="4"/>
                    </a:lnTo>
                    <a:lnTo>
                      <a:pt x="4" y="0"/>
                    </a:lnTo>
                    <a:lnTo>
                      <a:pt x="0" y="13"/>
                    </a:lnTo>
                    <a:lnTo>
                      <a:pt x="17" y="18"/>
                    </a:lnTo>
                    <a:lnTo>
                      <a:pt x="33" y="22"/>
                    </a:lnTo>
                    <a:lnTo>
                      <a:pt x="50" y="25"/>
                    </a:lnTo>
                    <a:lnTo>
                      <a:pt x="69" y="28"/>
                    </a:lnTo>
                    <a:lnTo>
                      <a:pt x="84" y="28"/>
                    </a:lnTo>
                    <a:lnTo>
                      <a:pt x="102" y="28"/>
                    </a:lnTo>
                    <a:lnTo>
                      <a:pt x="118" y="28"/>
                    </a:lnTo>
                    <a:lnTo>
                      <a:pt x="135" y="27"/>
                    </a:lnTo>
                    <a:lnTo>
                      <a:pt x="135"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40" name="Freeform 648">
                <a:extLst>
                  <a:ext uri="{FF2B5EF4-FFF2-40B4-BE49-F238E27FC236}">
                    <a16:creationId xmlns:a16="http://schemas.microsoft.com/office/drawing/2014/main" id="{15F01BA2-470E-0E78-64C3-F169DFB18021}"/>
                  </a:ext>
                </a:extLst>
              </p:cNvPr>
              <p:cNvSpPr>
                <a:spLocks/>
              </p:cNvSpPr>
              <p:nvPr/>
            </p:nvSpPr>
            <p:spPr bwMode="auto">
              <a:xfrm>
                <a:off x="3684" y="3121"/>
                <a:ext cx="103" cy="21"/>
              </a:xfrm>
              <a:custGeom>
                <a:avLst/>
                <a:gdLst>
                  <a:gd name="T0" fmla="*/ 305 w 309"/>
                  <a:gd name="T1" fmla="*/ 0 h 63"/>
                  <a:gd name="T2" fmla="*/ 286 w 309"/>
                  <a:gd name="T3" fmla="*/ 5 h 63"/>
                  <a:gd name="T4" fmla="*/ 267 w 309"/>
                  <a:gd name="T5" fmla="*/ 10 h 63"/>
                  <a:gd name="T6" fmla="*/ 249 w 309"/>
                  <a:gd name="T7" fmla="*/ 15 h 63"/>
                  <a:gd name="T8" fmla="*/ 230 w 309"/>
                  <a:gd name="T9" fmla="*/ 18 h 63"/>
                  <a:gd name="T10" fmla="*/ 210 w 309"/>
                  <a:gd name="T11" fmla="*/ 24 h 63"/>
                  <a:gd name="T12" fmla="*/ 191 w 309"/>
                  <a:gd name="T13" fmla="*/ 27 h 63"/>
                  <a:gd name="T14" fmla="*/ 172 w 309"/>
                  <a:gd name="T15" fmla="*/ 31 h 63"/>
                  <a:gd name="T16" fmla="*/ 153 w 309"/>
                  <a:gd name="T17" fmla="*/ 34 h 63"/>
                  <a:gd name="T18" fmla="*/ 134 w 309"/>
                  <a:gd name="T19" fmla="*/ 35 h 63"/>
                  <a:gd name="T20" fmla="*/ 114 w 309"/>
                  <a:gd name="T21" fmla="*/ 39 h 63"/>
                  <a:gd name="T22" fmla="*/ 95 w 309"/>
                  <a:gd name="T23" fmla="*/ 40 h 63"/>
                  <a:gd name="T24" fmla="*/ 75 w 309"/>
                  <a:gd name="T25" fmla="*/ 44 h 63"/>
                  <a:gd name="T26" fmla="*/ 58 w 309"/>
                  <a:gd name="T27" fmla="*/ 45 h 63"/>
                  <a:gd name="T28" fmla="*/ 37 w 309"/>
                  <a:gd name="T29" fmla="*/ 45 h 63"/>
                  <a:gd name="T30" fmla="*/ 18 w 309"/>
                  <a:gd name="T31" fmla="*/ 45 h 63"/>
                  <a:gd name="T32" fmla="*/ 0 w 309"/>
                  <a:gd name="T33" fmla="*/ 49 h 63"/>
                  <a:gd name="T34" fmla="*/ 0 w 309"/>
                  <a:gd name="T35" fmla="*/ 63 h 63"/>
                  <a:gd name="T36" fmla="*/ 18 w 309"/>
                  <a:gd name="T37" fmla="*/ 63 h 63"/>
                  <a:gd name="T38" fmla="*/ 37 w 309"/>
                  <a:gd name="T39" fmla="*/ 63 h 63"/>
                  <a:gd name="T40" fmla="*/ 58 w 309"/>
                  <a:gd name="T41" fmla="*/ 59 h 63"/>
                  <a:gd name="T42" fmla="*/ 79 w 309"/>
                  <a:gd name="T43" fmla="*/ 58 h 63"/>
                  <a:gd name="T44" fmla="*/ 99 w 309"/>
                  <a:gd name="T45" fmla="*/ 54 h 63"/>
                  <a:gd name="T46" fmla="*/ 117 w 309"/>
                  <a:gd name="T47" fmla="*/ 52 h 63"/>
                  <a:gd name="T48" fmla="*/ 138 w 309"/>
                  <a:gd name="T49" fmla="*/ 49 h 63"/>
                  <a:gd name="T50" fmla="*/ 157 w 309"/>
                  <a:gd name="T51" fmla="*/ 47 h 63"/>
                  <a:gd name="T52" fmla="*/ 176 w 309"/>
                  <a:gd name="T53" fmla="*/ 44 h 63"/>
                  <a:gd name="T54" fmla="*/ 195 w 309"/>
                  <a:gd name="T55" fmla="*/ 40 h 63"/>
                  <a:gd name="T56" fmla="*/ 215 w 309"/>
                  <a:gd name="T57" fmla="*/ 37 h 63"/>
                  <a:gd name="T58" fmla="*/ 233 w 309"/>
                  <a:gd name="T59" fmla="*/ 32 h 63"/>
                  <a:gd name="T60" fmla="*/ 252 w 309"/>
                  <a:gd name="T61" fmla="*/ 29 h 63"/>
                  <a:gd name="T62" fmla="*/ 271 w 309"/>
                  <a:gd name="T63" fmla="*/ 24 h 63"/>
                  <a:gd name="T64" fmla="*/ 290 w 309"/>
                  <a:gd name="T65" fmla="*/ 18 h 63"/>
                  <a:gd name="T66" fmla="*/ 309 w 309"/>
                  <a:gd name="T67" fmla="*/ 13 h 63"/>
                  <a:gd name="T68" fmla="*/ 305 w 309"/>
                  <a:gd name="T6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9" h="63">
                    <a:moveTo>
                      <a:pt x="305" y="0"/>
                    </a:moveTo>
                    <a:lnTo>
                      <a:pt x="286" y="5"/>
                    </a:lnTo>
                    <a:lnTo>
                      <a:pt x="267" y="10"/>
                    </a:lnTo>
                    <a:lnTo>
                      <a:pt x="249" y="15"/>
                    </a:lnTo>
                    <a:lnTo>
                      <a:pt x="230" y="18"/>
                    </a:lnTo>
                    <a:lnTo>
                      <a:pt x="210" y="24"/>
                    </a:lnTo>
                    <a:lnTo>
                      <a:pt x="191" y="27"/>
                    </a:lnTo>
                    <a:lnTo>
                      <a:pt x="172" y="31"/>
                    </a:lnTo>
                    <a:lnTo>
                      <a:pt x="153" y="34"/>
                    </a:lnTo>
                    <a:lnTo>
                      <a:pt x="134" y="35"/>
                    </a:lnTo>
                    <a:lnTo>
                      <a:pt x="114" y="39"/>
                    </a:lnTo>
                    <a:lnTo>
                      <a:pt x="95" y="40"/>
                    </a:lnTo>
                    <a:lnTo>
                      <a:pt x="75" y="44"/>
                    </a:lnTo>
                    <a:lnTo>
                      <a:pt x="58" y="45"/>
                    </a:lnTo>
                    <a:lnTo>
                      <a:pt x="37" y="45"/>
                    </a:lnTo>
                    <a:lnTo>
                      <a:pt x="18" y="45"/>
                    </a:lnTo>
                    <a:lnTo>
                      <a:pt x="0" y="49"/>
                    </a:lnTo>
                    <a:lnTo>
                      <a:pt x="0" y="63"/>
                    </a:lnTo>
                    <a:lnTo>
                      <a:pt x="18" y="63"/>
                    </a:lnTo>
                    <a:lnTo>
                      <a:pt x="37" y="63"/>
                    </a:lnTo>
                    <a:lnTo>
                      <a:pt x="58" y="59"/>
                    </a:lnTo>
                    <a:lnTo>
                      <a:pt x="79" y="58"/>
                    </a:lnTo>
                    <a:lnTo>
                      <a:pt x="99" y="54"/>
                    </a:lnTo>
                    <a:lnTo>
                      <a:pt x="117" y="52"/>
                    </a:lnTo>
                    <a:lnTo>
                      <a:pt x="138" y="49"/>
                    </a:lnTo>
                    <a:lnTo>
                      <a:pt x="157" y="47"/>
                    </a:lnTo>
                    <a:lnTo>
                      <a:pt x="176" y="44"/>
                    </a:lnTo>
                    <a:lnTo>
                      <a:pt x="195" y="40"/>
                    </a:lnTo>
                    <a:lnTo>
                      <a:pt x="215" y="37"/>
                    </a:lnTo>
                    <a:lnTo>
                      <a:pt x="233" y="32"/>
                    </a:lnTo>
                    <a:lnTo>
                      <a:pt x="252" y="29"/>
                    </a:lnTo>
                    <a:lnTo>
                      <a:pt x="271" y="24"/>
                    </a:lnTo>
                    <a:lnTo>
                      <a:pt x="290" y="18"/>
                    </a:lnTo>
                    <a:lnTo>
                      <a:pt x="309" y="13"/>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41" name="Freeform 649">
                <a:extLst>
                  <a:ext uri="{FF2B5EF4-FFF2-40B4-BE49-F238E27FC236}">
                    <a16:creationId xmlns:a16="http://schemas.microsoft.com/office/drawing/2014/main" id="{EBD9D4BF-FA01-ED81-126C-37297AA4C256}"/>
                  </a:ext>
                </a:extLst>
              </p:cNvPr>
              <p:cNvSpPr>
                <a:spLocks/>
              </p:cNvSpPr>
              <p:nvPr/>
            </p:nvSpPr>
            <p:spPr bwMode="auto">
              <a:xfrm>
                <a:off x="3786" y="3077"/>
                <a:ext cx="99" cy="48"/>
              </a:xfrm>
              <a:custGeom>
                <a:avLst/>
                <a:gdLst>
                  <a:gd name="T0" fmla="*/ 292 w 299"/>
                  <a:gd name="T1" fmla="*/ 0 h 145"/>
                  <a:gd name="T2" fmla="*/ 272 w 299"/>
                  <a:gd name="T3" fmla="*/ 9 h 145"/>
                  <a:gd name="T4" fmla="*/ 255 w 299"/>
                  <a:gd name="T5" fmla="*/ 15 h 145"/>
                  <a:gd name="T6" fmla="*/ 236 w 299"/>
                  <a:gd name="T7" fmla="*/ 24 h 145"/>
                  <a:gd name="T8" fmla="*/ 219 w 299"/>
                  <a:gd name="T9" fmla="*/ 33 h 145"/>
                  <a:gd name="T10" fmla="*/ 200 w 299"/>
                  <a:gd name="T11" fmla="*/ 43 h 145"/>
                  <a:gd name="T12" fmla="*/ 183 w 299"/>
                  <a:gd name="T13" fmla="*/ 52 h 145"/>
                  <a:gd name="T14" fmla="*/ 166 w 299"/>
                  <a:gd name="T15" fmla="*/ 60 h 145"/>
                  <a:gd name="T16" fmla="*/ 146 w 299"/>
                  <a:gd name="T17" fmla="*/ 69 h 145"/>
                  <a:gd name="T18" fmla="*/ 129 w 299"/>
                  <a:gd name="T19" fmla="*/ 77 h 145"/>
                  <a:gd name="T20" fmla="*/ 111 w 299"/>
                  <a:gd name="T21" fmla="*/ 86 h 145"/>
                  <a:gd name="T22" fmla="*/ 92 w 299"/>
                  <a:gd name="T23" fmla="*/ 95 h 145"/>
                  <a:gd name="T24" fmla="*/ 75 w 299"/>
                  <a:gd name="T25" fmla="*/ 103 h 145"/>
                  <a:gd name="T26" fmla="*/ 57 w 299"/>
                  <a:gd name="T27" fmla="*/ 110 h 145"/>
                  <a:gd name="T28" fmla="*/ 38 w 299"/>
                  <a:gd name="T29" fmla="*/ 119 h 145"/>
                  <a:gd name="T30" fmla="*/ 19 w 299"/>
                  <a:gd name="T31" fmla="*/ 125 h 145"/>
                  <a:gd name="T32" fmla="*/ 0 w 299"/>
                  <a:gd name="T33" fmla="*/ 131 h 145"/>
                  <a:gd name="T34" fmla="*/ 4 w 299"/>
                  <a:gd name="T35" fmla="*/ 145 h 145"/>
                  <a:gd name="T36" fmla="*/ 23 w 299"/>
                  <a:gd name="T37" fmla="*/ 138 h 145"/>
                  <a:gd name="T38" fmla="*/ 44 w 299"/>
                  <a:gd name="T39" fmla="*/ 133 h 145"/>
                  <a:gd name="T40" fmla="*/ 63 w 299"/>
                  <a:gd name="T41" fmla="*/ 125 h 145"/>
                  <a:gd name="T42" fmla="*/ 82 w 299"/>
                  <a:gd name="T43" fmla="*/ 117 h 145"/>
                  <a:gd name="T44" fmla="*/ 99 w 299"/>
                  <a:gd name="T45" fmla="*/ 108 h 145"/>
                  <a:gd name="T46" fmla="*/ 118 w 299"/>
                  <a:gd name="T47" fmla="*/ 100 h 145"/>
                  <a:gd name="T48" fmla="*/ 135 w 299"/>
                  <a:gd name="T49" fmla="*/ 91 h 145"/>
                  <a:gd name="T50" fmla="*/ 154 w 299"/>
                  <a:gd name="T51" fmla="*/ 82 h 145"/>
                  <a:gd name="T52" fmla="*/ 173 w 299"/>
                  <a:gd name="T53" fmla="*/ 74 h 145"/>
                  <a:gd name="T54" fmla="*/ 190 w 299"/>
                  <a:gd name="T55" fmla="*/ 65 h 145"/>
                  <a:gd name="T56" fmla="*/ 207 w 299"/>
                  <a:gd name="T57" fmla="*/ 57 h 145"/>
                  <a:gd name="T58" fmla="*/ 225 w 299"/>
                  <a:gd name="T59" fmla="*/ 46 h 145"/>
                  <a:gd name="T60" fmla="*/ 243 w 299"/>
                  <a:gd name="T61" fmla="*/ 38 h 145"/>
                  <a:gd name="T62" fmla="*/ 262 w 299"/>
                  <a:gd name="T63" fmla="*/ 29 h 145"/>
                  <a:gd name="T64" fmla="*/ 280 w 299"/>
                  <a:gd name="T65" fmla="*/ 22 h 145"/>
                  <a:gd name="T66" fmla="*/ 299 w 299"/>
                  <a:gd name="T67" fmla="*/ 14 h 145"/>
                  <a:gd name="T68" fmla="*/ 292 w 299"/>
                  <a:gd name="T6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145">
                    <a:moveTo>
                      <a:pt x="292" y="0"/>
                    </a:moveTo>
                    <a:lnTo>
                      <a:pt x="272" y="9"/>
                    </a:lnTo>
                    <a:lnTo>
                      <a:pt x="255" y="15"/>
                    </a:lnTo>
                    <a:lnTo>
                      <a:pt x="236" y="24"/>
                    </a:lnTo>
                    <a:lnTo>
                      <a:pt x="219" y="33"/>
                    </a:lnTo>
                    <a:lnTo>
                      <a:pt x="200" y="43"/>
                    </a:lnTo>
                    <a:lnTo>
                      <a:pt x="183" y="52"/>
                    </a:lnTo>
                    <a:lnTo>
                      <a:pt x="166" y="60"/>
                    </a:lnTo>
                    <a:lnTo>
                      <a:pt x="146" y="69"/>
                    </a:lnTo>
                    <a:lnTo>
                      <a:pt x="129" y="77"/>
                    </a:lnTo>
                    <a:lnTo>
                      <a:pt x="111" y="86"/>
                    </a:lnTo>
                    <a:lnTo>
                      <a:pt x="92" y="95"/>
                    </a:lnTo>
                    <a:lnTo>
                      <a:pt x="75" y="103"/>
                    </a:lnTo>
                    <a:lnTo>
                      <a:pt x="57" y="110"/>
                    </a:lnTo>
                    <a:lnTo>
                      <a:pt x="38" y="119"/>
                    </a:lnTo>
                    <a:lnTo>
                      <a:pt x="19" y="125"/>
                    </a:lnTo>
                    <a:lnTo>
                      <a:pt x="0" y="131"/>
                    </a:lnTo>
                    <a:lnTo>
                      <a:pt x="4" y="145"/>
                    </a:lnTo>
                    <a:lnTo>
                      <a:pt x="23" y="138"/>
                    </a:lnTo>
                    <a:lnTo>
                      <a:pt x="44" y="133"/>
                    </a:lnTo>
                    <a:lnTo>
                      <a:pt x="63" y="125"/>
                    </a:lnTo>
                    <a:lnTo>
                      <a:pt x="82" y="117"/>
                    </a:lnTo>
                    <a:lnTo>
                      <a:pt x="99" y="108"/>
                    </a:lnTo>
                    <a:lnTo>
                      <a:pt x="118" y="100"/>
                    </a:lnTo>
                    <a:lnTo>
                      <a:pt x="135" y="91"/>
                    </a:lnTo>
                    <a:lnTo>
                      <a:pt x="154" y="82"/>
                    </a:lnTo>
                    <a:lnTo>
                      <a:pt x="173" y="74"/>
                    </a:lnTo>
                    <a:lnTo>
                      <a:pt x="190" y="65"/>
                    </a:lnTo>
                    <a:lnTo>
                      <a:pt x="207" y="57"/>
                    </a:lnTo>
                    <a:lnTo>
                      <a:pt x="225" y="46"/>
                    </a:lnTo>
                    <a:lnTo>
                      <a:pt x="243" y="38"/>
                    </a:lnTo>
                    <a:lnTo>
                      <a:pt x="262" y="29"/>
                    </a:lnTo>
                    <a:lnTo>
                      <a:pt x="280" y="22"/>
                    </a:lnTo>
                    <a:lnTo>
                      <a:pt x="299" y="14"/>
                    </a:lnTo>
                    <a:lnTo>
                      <a:pt x="2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42" name="Freeform 650">
                <a:extLst>
                  <a:ext uri="{FF2B5EF4-FFF2-40B4-BE49-F238E27FC236}">
                    <a16:creationId xmlns:a16="http://schemas.microsoft.com/office/drawing/2014/main" id="{8D8DEADB-944A-DD6C-0104-03BDC0C2098A}"/>
                  </a:ext>
                </a:extLst>
              </p:cNvPr>
              <p:cNvSpPr>
                <a:spLocks/>
              </p:cNvSpPr>
              <p:nvPr/>
            </p:nvSpPr>
            <p:spPr bwMode="auto">
              <a:xfrm>
                <a:off x="3883" y="3057"/>
                <a:ext cx="46" cy="25"/>
              </a:xfrm>
              <a:custGeom>
                <a:avLst/>
                <a:gdLst>
                  <a:gd name="T0" fmla="*/ 131 w 138"/>
                  <a:gd name="T1" fmla="*/ 0 h 75"/>
                  <a:gd name="T2" fmla="*/ 117 w 138"/>
                  <a:gd name="T3" fmla="*/ 7 h 75"/>
                  <a:gd name="T4" fmla="*/ 99 w 138"/>
                  <a:gd name="T5" fmla="*/ 14 h 75"/>
                  <a:gd name="T6" fmla="*/ 82 w 138"/>
                  <a:gd name="T7" fmla="*/ 23 h 75"/>
                  <a:gd name="T8" fmla="*/ 65 w 138"/>
                  <a:gd name="T9" fmla="*/ 31 h 75"/>
                  <a:gd name="T10" fmla="*/ 46 w 138"/>
                  <a:gd name="T11" fmla="*/ 40 h 75"/>
                  <a:gd name="T12" fmla="*/ 29 w 138"/>
                  <a:gd name="T13" fmla="*/ 47 h 75"/>
                  <a:gd name="T14" fmla="*/ 13 w 138"/>
                  <a:gd name="T15" fmla="*/ 53 h 75"/>
                  <a:gd name="T16" fmla="*/ 0 w 138"/>
                  <a:gd name="T17" fmla="*/ 61 h 75"/>
                  <a:gd name="T18" fmla="*/ 6 w 138"/>
                  <a:gd name="T19" fmla="*/ 75 h 75"/>
                  <a:gd name="T20" fmla="*/ 20 w 138"/>
                  <a:gd name="T21" fmla="*/ 68 h 75"/>
                  <a:gd name="T22" fmla="*/ 35 w 138"/>
                  <a:gd name="T23" fmla="*/ 61 h 75"/>
                  <a:gd name="T24" fmla="*/ 53 w 138"/>
                  <a:gd name="T25" fmla="*/ 53 h 75"/>
                  <a:gd name="T26" fmla="*/ 72 w 138"/>
                  <a:gd name="T27" fmla="*/ 45 h 75"/>
                  <a:gd name="T28" fmla="*/ 89 w 138"/>
                  <a:gd name="T29" fmla="*/ 36 h 75"/>
                  <a:gd name="T30" fmla="*/ 106 w 138"/>
                  <a:gd name="T31" fmla="*/ 28 h 75"/>
                  <a:gd name="T32" fmla="*/ 124 w 138"/>
                  <a:gd name="T33" fmla="*/ 21 h 75"/>
                  <a:gd name="T34" fmla="*/ 138 w 138"/>
                  <a:gd name="T35" fmla="*/ 14 h 75"/>
                  <a:gd name="T36" fmla="*/ 131 w 138"/>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75">
                    <a:moveTo>
                      <a:pt x="131" y="0"/>
                    </a:moveTo>
                    <a:lnTo>
                      <a:pt x="117" y="7"/>
                    </a:lnTo>
                    <a:lnTo>
                      <a:pt x="99" y="14"/>
                    </a:lnTo>
                    <a:lnTo>
                      <a:pt x="82" y="23"/>
                    </a:lnTo>
                    <a:lnTo>
                      <a:pt x="65" y="31"/>
                    </a:lnTo>
                    <a:lnTo>
                      <a:pt x="46" y="40"/>
                    </a:lnTo>
                    <a:lnTo>
                      <a:pt x="29" y="47"/>
                    </a:lnTo>
                    <a:lnTo>
                      <a:pt x="13" y="53"/>
                    </a:lnTo>
                    <a:lnTo>
                      <a:pt x="0" y="61"/>
                    </a:lnTo>
                    <a:lnTo>
                      <a:pt x="6" y="75"/>
                    </a:lnTo>
                    <a:lnTo>
                      <a:pt x="20" y="68"/>
                    </a:lnTo>
                    <a:lnTo>
                      <a:pt x="35" y="61"/>
                    </a:lnTo>
                    <a:lnTo>
                      <a:pt x="53" y="53"/>
                    </a:lnTo>
                    <a:lnTo>
                      <a:pt x="72" y="45"/>
                    </a:lnTo>
                    <a:lnTo>
                      <a:pt x="89" y="36"/>
                    </a:lnTo>
                    <a:lnTo>
                      <a:pt x="106" y="28"/>
                    </a:lnTo>
                    <a:lnTo>
                      <a:pt x="124" y="21"/>
                    </a:lnTo>
                    <a:lnTo>
                      <a:pt x="138" y="14"/>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43" name="Freeform 651">
                <a:extLst>
                  <a:ext uri="{FF2B5EF4-FFF2-40B4-BE49-F238E27FC236}">
                    <a16:creationId xmlns:a16="http://schemas.microsoft.com/office/drawing/2014/main" id="{56101C4E-D2AD-0839-DCB3-84703AF91C0A}"/>
                  </a:ext>
                </a:extLst>
              </p:cNvPr>
              <p:cNvSpPr>
                <a:spLocks/>
              </p:cNvSpPr>
              <p:nvPr/>
            </p:nvSpPr>
            <p:spPr bwMode="auto">
              <a:xfrm>
                <a:off x="3457" y="3126"/>
                <a:ext cx="97" cy="100"/>
              </a:xfrm>
              <a:custGeom>
                <a:avLst/>
                <a:gdLst>
                  <a:gd name="T0" fmla="*/ 225 w 293"/>
                  <a:gd name="T1" fmla="*/ 24 h 300"/>
                  <a:gd name="T2" fmla="*/ 196 w 293"/>
                  <a:gd name="T3" fmla="*/ 24 h 300"/>
                  <a:gd name="T4" fmla="*/ 170 w 293"/>
                  <a:gd name="T5" fmla="*/ 21 h 300"/>
                  <a:gd name="T6" fmla="*/ 145 w 293"/>
                  <a:gd name="T7" fmla="*/ 14 h 300"/>
                  <a:gd name="T8" fmla="*/ 121 w 293"/>
                  <a:gd name="T9" fmla="*/ 7 h 300"/>
                  <a:gd name="T10" fmla="*/ 99 w 293"/>
                  <a:gd name="T11" fmla="*/ 2 h 300"/>
                  <a:gd name="T12" fmla="*/ 78 w 293"/>
                  <a:gd name="T13" fmla="*/ 0 h 300"/>
                  <a:gd name="T14" fmla="*/ 56 w 293"/>
                  <a:gd name="T15" fmla="*/ 5 h 300"/>
                  <a:gd name="T16" fmla="*/ 33 w 293"/>
                  <a:gd name="T17" fmla="*/ 17 h 300"/>
                  <a:gd name="T18" fmla="*/ 24 w 293"/>
                  <a:gd name="T19" fmla="*/ 24 h 300"/>
                  <a:gd name="T20" fmla="*/ 19 w 293"/>
                  <a:gd name="T21" fmla="*/ 33 h 300"/>
                  <a:gd name="T22" fmla="*/ 14 w 293"/>
                  <a:gd name="T23" fmla="*/ 43 h 300"/>
                  <a:gd name="T24" fmla="*/ 10 w 293"/>
                  <a:gd name="T25" fmla="*/ 51 h 300"/>
                  <a:gd name="T26" fmla="*/ 7 w 293"/>
                  <a:gd name="T27" fmla="*/ 62 h 300"/>
                  <a:gd name="T28" fmla="*/ 5 w 293"/>
                  <a:gd name="T29" fmla="*/ 72 h 300"/>
                  <a:gd name="T30" fmla="*/ 3 w 293"/>
                  <a:gd name="T31" fmla="*/ 82 h 300"/>
                  <a:gd name="T32" fmla="*/ 2 w 293"/>
                  <a:gd name="T33" fmla="*/ 91 h 300"/>
                  <a:gd name="T34" fmla="*/ 0 w 293"/>
                  <a:gd name="T35" fmla="*/ 107 h 300"/>
                  <a:gd name="T36" fmla="*/ 0 w 293"/>
                  <a:gd name="T37" fmla="*/ 124 h 300"/>
                  <a:gd name="T38" fmla="*/ 0 w 293"/>
                  <a:gd name="T39" fmla="*/ 141 h 300"/>
                  <a:gd name="T40" fmla="*/ 0 w 293"/>
                  <a:gd name="T41" fmla="*/ 159 h 300"/>
                  <a:gd name="T42" fmla="*/ 2 w 293"/>
                  <a:gd name="T43" fmla="*/ 174 h 300"/>
                  <a:gd name="T44" fmla="*/ 5 w 293"/>
                  <a:gd name="T45" fmla="*/ 190 h 300"/>
                  <a:gd name="T46" fmla="*/ 9 w 293"/>
                  <a:gd name="T47" fmla="*/ 203 h 300"/>
                  <a:gd name="T48" fmla="*/ 14 w 293"/>
                  <a:gd name="T49" fmla="*/ 215 h 300"/>
                  <a:gd name="T50" fmla="*/ 29 w 293"/>
                  <a:gd name="T51" fmla="*/ 239 h 300"/>
                  <a:gd name="T52" fmla="*/ 51 w 293"/>
                  <a:gd name="T53" fmla="*/ 259 h 300"/>
                  <a:gd name="T54" fmla="*/ 76 w 293"/>
                  <a:gd name="T55" fmla="*/ 278 h 300"/>
                  <a:gd name="T56" fmla="*/ 104 w 293"/>
                  <a:gd name="T57" fmla="*/ 293 h 300"/>
                  <a:gd name="T58" fmla="*/ 133 w 293"/>
                  <a:gd name="T59" fmla="*/ 300 h 300"/>
                  <a:gd name="T60" fmla="*/ 163 w 293"/>
                  <a:gd name="T61" fmla="*/ 300 h 300"/>
                  <a:gd name="T62" fmla="*/ 191 w 293"/>
                  <a:gd name="T63" fmla="*/ 288 h 300"/>
                  <a:gd name="T64" fmla="*/ 215 w 293"/>
                  <a:gd name="T65" fmla="*/ 264 h 300"/>
                  <a:gd name="T66" fmla="*/ 230 w 293"/>
                  <a:gd name="T67" fmla="*/ 242 h 300"/>
                  <a:gd name="T68" fmla="*/ 242 w 293"/>
                  <a:gd name="T69" fmla="*/ 217 h 300"/>
                  <a:gd name="T70" fmla="*/ 254 w 293"/>
                  <a:gd name="T71" fmla="*/ 193 h 300"/>
                  <a:gd name="T72" fmla="*/ 264 w 293"/>
                  <a:gd name="T73" fmla="*/ 167 h 300"/>
                  <a:gd name="T74" fmla="*/ 273 w 293"/>
                  <a:gd name="T75" fmla="*/ 141 h 300"/>
                  <a:gd name="T76" fmla="*/ 281 w 293"/>
                  <a:gd name="T77" fmla="*/ 116 h 300"/>
                  <a:gd name="T78" fmla="*/ 286 w 293"/>
                  <a:gd name="T79" fmla="*/ 87 h 300"/>
                  <a:gd name="T80" fmla="*/ 291 w 293"/>
                  <a:gd name="T81" fmla="*/ 60 h 300"/>
                  <a:gd name="T82" fmla="*/ 293 w 293"/>
                  <a:gd name="T83" fmla="*/ 50 h 300"/>
                  <a:gd name="T84" fmla="*/ 291 w 293"/>
                  <a:gd name="T85" fmla="*/ 44 h 300"/>
                  <a:gd name="T86" fmla="*/ 288 w 293"/>
                  <a:gd name="T87" fmla="*/ 46 h 300"/>
                  <a:gd name="T88" fmla="*/ 281 w 293"/>
                  <a:gd name="T89" fmla="*/ 48 h 300"/>
                  <a:gd name="T90" fmla="*/ 269 w 293"/>
                  <a:gd name="T91" fmla="*/ 50 h 300"/>
                  <a:gd name="T92" fmla="*/ 258 w 293"/>
                  <a:gd name="T93" fmla="*/ 48 h 300"/>
                  <a:gd name="T94" fmla="*/ 242 w 293"/>
                  <a:gd name="T95" fmla="*/ 40 h 300"/>
                  <a:gd name="T96" fmla="*/ 225 w 293"/>
                  <a:gd name="T97" fmla="*/ 24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3" h="300">
                    <a:moveTo>
                      <a:pt x="225" y="24"/>
                    </a:moveTo>
                    <a:lnTo>
                      <a:pt x="196" y="24"/>
                    </a:lnTo>
                    <a:lnTo>
                      <a:pt x="170" y="21"/>
                    </a:lnTo>
                    <a:lnTo>
                      <a:pt x="145" y="14"/>
                    </a:lnTo>
                    <a:lnTo>
                      <a:pt x="121" y="7"/>
                    </a:lnTo>
                    <a:lnTo>
                      <a:pt x="99" y="2"/>
                    </a:lnTo>
                    <a:lnTo>
                      <a:pt x="78" y="0"/>
                    </a:lnTo>
                    <a:lnTo>
                      <a:pt x="56" y="5"/>
                    </a:lnTo>
                    <a:lnTo>
                      <a:pt x="33" y="17"/>
                    </a:lnTo>
                    <a:lnTo>
                      <a:pt x="24" y="24"/>
                    </a:lnTo>
                    <a:lnTo>
                      <a:pt x="19" y="33"/>
                    </a:lnTo>
                    <a:lnTo>
                      <a:pt x="14" y="43"/>
                    </a:lnTo>
                    <a:lnTo>
                      <a:pt x="10" y="51"/>
                    </a:lnTo>
                    <a:lnTo>
                      <a:pt x="7" y="62"/>
                    </a:lnTo>
                    <a:lnTo>
                      <a:pt x="5" y="72"/>
                    </a:lnTo>
                    <a:lnTo>
                      <a:pt x="3" y="82"/>
                    </a:lnTo>
                    <a:lnTo>
                      <a:pt x="2" y="91"/>
                    </a:lnTo>
                    <a:lnTo>
                      <a:pt x="0" y="107"/>
                    </a:lnTo>
                    <a:lnTo>
                      <a:pt x="0" y="124"/>
                    </a:lnTo>
                    <a:lnTo>
                      <a:pt x="0" y="141"/>
                    </a:lnTo>
                    <a:lnTo>
                      <a:pt x="0" y="159"/>
                    </a:lnTo>
                    <a:lnTo>
                      <a:pt x="2" y="174"/>
                    </a:lnTo>
                    <a:lnTo>
                      <a:pt x="5" y="190"/>
                    </a:lnTo>
                    <a:lnTo>
                      <a:pt x="9" y="203"/>
                    </a:lnTo>
                    <a:lnTo>
                      <a:pt x="14" y="215"/>
                    </a:lnTo>
                    <a:lnTo>
                      <a:pt x="29" y="239"/>
                    </a:lnTo>
                    <a:lnTo>
                      <a:pt x="51" y="259"/>
                    </a:lnTo>
                    <a:lnTo>
                      <a:pt x="76" y="278"/>
                    </a:lnTo>
                    <a:lnTo>
                      <a:pt x="104" y="293"/>
                    </a:lnTo>
                    <a:lnTo>
                      <a:pt x="133" y="300"/>
                    </a:lnTo>
                    <a:lnTo>
                      <a:pt x="163" y="300"/>
                    </a:lnTo>
                    <a:lnTo>
                      <a:pt x="191" y="288"/>
                    </a:lnTo>
                    <a:lnTo>
                      <a:pt x="215" y="264"/>
                    </a:lnTo>
                    <a:lnTo>
                      <a:pt x="230" y="242"/>
                    </a:lnTo>
                    <a:lnTo>
                      <a:pt x="242" y="217"/>
                    </a:lnTo>
                    <a:lnTo>
                      <a:pt x="254" y="193"/>
                    </a:lnTo>
                    <a:lnTo>
                      <a:pt x="264" y="167"/>
                    </a:lnTo>
                    <a:lnTo>
                      <a:pt x="273" y="141"/>
                    </a:lnTo>
                    <a:lnTo>
                      <a:pt x="281" y="116"/>
                    </a:lnTo>
                    <a:lnTo>
                      <a:pt x="286" y="87"/>
                    </a:lnTo>
                    <a:lnTo>
                      <a:pt x="291" y="60"/>
                    </a:lnTo>
                    <a:lnTo>
                      <a:pt x="293" y="50"/>
                    </a:lnTo>
                    <a:lnTo>
                      <a:pt x="291" y="44"/>
                    </a:lnTo>
                    <a:lnTo>
                      <a:pt x="288" y="46"/>
                    </a:lnTo>
                    <a:lnTo>
                      <a:pt x="281" y="48"/>
                    </a:lnTo>
                    <a:lnTo>
                      <a:pt x="269" y="50"/>
                    </a:lnTo>
                    <a:lnTo>
                      <a:pt x="258" y="48"/>
                    </a:lnTo>
                    <a:lnTo>
                      <a:pt x="242" y="40"/>
                    </a:lnTo>
                    <a:lnTo>
                      <a:pt x="225" y="24"/>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44" name="Freeform 652">
                <a:extLst>
                  <a:ext uri="{FF2B5EF4-FFF2-40B4-BE49-F238E27FC236}">
                    <a16:creationId xmlns:a16="http://schemas.microsoft.com/office/drawing/2014/main" id="{1B61D31F-E27B-9D9B-A9EF-E581BC7EF037}"/>
                  </a:ext>
                </a:extLst>
              </p:cNvPr>
              <p:cNvSpPr>
                <a:spLocks/>
              </p:cNvSpPr>
              <p:nvPr/>
            </p:nvSpPr>
            <p:spPr bwMode="auto">
              <a:xfrm>
                <a:off x="3465" y="3122"/>
                <a:ext cx="67" cy="16"/>
              </a:xfrm>
              <a:custGeom>
                <a:avLst/>
                <a:gdLst>
                  <a:gd name="T0" fmla="*/ 14 w 200"/>
                  <a:gd name="T1" fmla="*/ 40 h 48"/>
                  <a:gd name="T2" fmla="*/ 33 w 200"/>
                  <a:gd name="T3" fmla="*/ 29 h 48"/>
                  <a:gd name="T4" fmla="*/ 54 w 200"/>
                  <a:gd name="T5" fmla="*/ 24 h 48"/>
                  <a:gd name="T6" fmla="*/ 71 w 200"/>
                  <a:gd name="T7" fmla="*/ 26 h 48"/>
                  <a:gd name="T8" fmla="*/ 91 w 200"/>
                  <a:gd name="T9" fmla="*/ 31 h 48"/>
                  <a:gd name="T10" fmla="*/ 116 w 200"/>
                  <a:gd name="T11" fmla="*/ 38 h 48"/>
                  <a:gd name="T12" fmla="*/ 142 w 200"/>
                  <a:gd name="T13" fmla="*/ 45 h 48"/>
                  <a:gd name="T14" fmla="*/ 170 w 200"/>
                  <a:gd name="T15" fmla="*/ 48 h 48"/>
                  <a:gd name="T16" fmla="*/ 200 w 200"/>
                  <a:gd name="T17" fmla="*/ 48 h 48"/>
                  <a:gd name="T18" fmla="*/ 197 w 200"/>
                  <a:gd name="T19" fmla="*/ 24 h 48"/>
                  <a:gd name="T20" fmla="*/ 170 w 200"/>
                  <a:gd name="T21" fmla="*/ 24 h 48"/>
                  <a:gd name="T22" fmla="*/ 146 w 200"/>
                  <a:gd name="T23" fmla="*/ 21 h 48"/>
                  <a:gd name="T24" fmla="*/ 123 w 200"/>
                  <a:gd name="T25" fmla="*/ 14 h 48"/>
                  <a:gd name="T26" fmla="*/ 99 w 200"/>
                  <a:gd name="T27" fmla="*/ 7 h 48"/>
                  <a:gd name="T28" fmla="*/ 74 w 200"/>
                  <a:gd name="T29" fmla="*/ 2 h 48"/>
                  <a:gd name="T30" fmla="*/ 50 w 200"/>
                  <a:gd name="T31" fmla="*/ 0 h 48"/>
                  <a:gd name="T32" fmla="*/ 26 w 200"/>
                  <a:gd name="T33" fmla="*/ 5 h 48"/>
                  <a:gd name="T34" fmla="*/ 0 w 200"/>
                  <a:gd name="T35" fmla="*/ 19 h 48"/>
                  <a:gd name="T36" fmla="*/ 14 w 200"/>
                  <a:gd name="T3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48">
                    <a:moveTo>
                      <a:pt x="14" y="40"/>
                    </a:moveTo>
                    <a:lnTo>
                      <a:pt x="33" y="29"/>
                    </a:lnTo>
                    <a:lnTo>
                      <a:pt x="54" y="24"/>
                    </a:lnTo>
                    <a:lnTo>
                      <a:pt x="71" y="26"/>
                    </a:lnTo>
                    <a:lnTo>
                      <a:pt x="91" y="31"/>
                    </a:lnTo>
                    <a:lnTo>
                      <a:pt x="116" y="38"/>
                    </a:lnTo>
                    <a:lnTo>
                      <a:pt x="142" y="45"/>
                    </a:lnTo>
                    <a:lnTo>
                      <a:pt x="170" y="48"/>
                    </a:lnTo>
                    <a:lnTo>
                      <a:pt x="200" y="48"/>
                    </a:lnTo>
                    <a:lnTo>
                      <a:pt x="197" y="24"/>
                    </a:lnTo>
                    <a:lnTo>
                      <a:pt x="170" y="24"/>
                    </a:lnTo>
                    <a:lnTo>
                      <a:pt x="146" y="21"/>
                    </a:lnTo>
                    <a:lnTo>
                      <a:pt x="123" y="14"/>
                    </a:lnTo>
                    <a:lnTo>
                      <a:pt x="99" y="7"/>
                    </a:lnTo>
                    <a:lnTo>
                      <a:pt x="74" y="2"/>
                    </a:lnTo>
                    <a:lnTo>
                      <a:pt x="50" y="0"/>
                    </a:lnTo>
                    <a:lnTo>
                      <a:pt x="26" y="5"/>
                    </a:lnTo>
                    <a:lnTo>
                      <a:pt x="0" y="19"/>
                    </a:lnTo>
                    <a:lnTo>
                      <a:pt x="14" y="4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45" name="Freeform 653">
                <a:extLst>
                  <a:ext uri="{FF2B5EF4-FFF2-40B4-BE49-F238E27FC236}">
                    <a16:creationId xmlns:a16="http://schemas.microsoft.com/office/drawing/2014/main" id="{29CFCB65-FC66-6D44-0C4B-62208135BB92}"/>
                  </a:ext>
                </a:extLst>
              </p:cNvPr>
              <p:cNvSpPr>
                <a:spLocks/>
              </p:cNvSpPr>
              <p:nvPr/>
            </p:nvSpPr>
            <p:spPr bwMode="auto">
              <a:xfrm>
                <a:off x="3453" y="3128"/>
                <a:ext cx="17" cy="29"/>
              </a:xfrm>
              <a:custGeom>
                <a:avLst/>
                <a:gdLst>
                  <a:gd name="T0" fmla="*/ 25 w 51"/>
                  <a:gd name="T1" fmla="*/ 86 h 86"/>
                  <a:gd name="T2" fmla="*/ 26 w 51"/>
                  <a:gd name="T3" fmla="*/ 77 h 86"/>
                  <a:gd name="T4" fmla="*/ 27 w 51"/>
                  <a:gd name="T5" fmla="*/ 67 h 86"/>
                  <a:gd name="T6" fmla="*/ 29 w 51"/>
                  <a:gd name="T7" fmla="*/ 59 h 86"/>
                  <a:gd name="T8" fmla="*/ 33 w 51"/>
                  <a:gd name="T9" fmla="*/ 48 h 86"/>
                  <a:gd name="T10" fmla="*/ 35 w 51"/>
                  <a:gd name="T11" fmla="*/ 42 h 86"/>
                  <a:gd name="T12" fmla="*/ 40 w 51"/>
                  <a:gd name="T13" fmla="*/ 31 h 86"/>
                  <a:gd name="T14" fmla="*/ 43 w 51"/>
                  <a:gd name="T15" fmla="*/ 26 h 86"/>
                  <a:gd name="T16" fmla="*/ 51 w 51"/>
                  <a:gd name="T17" fmla="*/ 21 h 86"/>
                  <a:gd name="T18" fmla="*/ 36 w 51"/>
                  <a:gd name="T19" fmla="*/ 0 h 86"/>
                  <a:gd name="T20" fmla="*/ 26 w 51"/>
                  <a:gd name="T21" fmla="*/ 9 h 86"/>
                  <a:gd name="T22" fmla="*/ 19 w 51"/>
                  <a:gd name="T23" fmla="*/ 21 h 86"/>
                  <a:gd name="T24" fmla="*/ 14 w 51"/>
                  <a:gd name="T25" fmla="*/ 31 h 86"/>
                  <a:gd name="T26" fmla="*/ 9 w 51"/>
                  <a:gd name="T27" fmla="*/ 42 h 86"/>
                  <a:gd name="T28" fmla="*/ 6 w 51"/>
                  <a:gd name="T29" fmla="*/ 52 h 86"/>
                  <a:gd name="T30" fmla="*/ 4 w 51"/>
                  <a:gd name="T31" fmla="*/ 64 h 86"/>
                  <a:gd name="T32" fmla="*/ 2 w 51"/>
                  <a:gd name="T33" fmla="*/ 74 h 86"/>
                  <a:gd name="T34" fmla="*/ 0 w 51"/>
                  <a:gd name="T35" fmla="*/ 83 h 86"/>
                  <a:gd name="T36" fmla="*/ 25 w 51"/>
                  <a:gd name="T3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86">
                    <a:moveTo>
                      <a:pt x="25" y="86"/>
                    </a:moveTo>
                    <a:lnTo>
                      <a:pt x="26" y="77"/>
                    </a:lnTo>
                    <a:lnTo>
                      <a:pt x="27" y="67"/>
                    </a:lnTo>
                    <a:lnTo>
                      <a:pt x="29" y="59"/>
                    </a:lnTo>
                    <a:lnTo>
                      <a:pt x="33" y="48"/>
                    </a:lnTo>
                    <a:lnTo>
                      <a:pt x="35" y="42"/>
                    </a:lnTo>
                    <a:lnTo>
                      <a:pt x="40" y="31"/>
                    </a:lnTo>
                    <a:lnTo>
                      <a:pt x="43" y="26"/>
                    </a:lnTo>
                    <a:lnTo>
                      <a:pt x="51" y="21"/>
                    </a:lnTo>
                    <a:lnTo>
                      <a:pt x="36" y="0"/>
                    </a:lnTo>
                    <a:lnTo>
                      <a:pt x="26" y="9"/>
                    </a:lnTo>
                    <a:lnTo>
                      <a:pt x="19" y="21"/>
                    </a:lnTo>
                    <a:lnTo>
                      <a:pt x="14" y="31"/>
                    </a:lnTo>
                    <a:lnTo>
                      <a:pt x="9" y="42"/>
                    </a:lnTo>
                    <a:lnTo>
                      <a:pt x="6" y="52"/>
                    </a:lnTo>
                    <a:lnTo>
                      <a:pt x="4" y="64"/>
                    </a:lnTo>
                    <a:lnTo>
                      <a:pt x="2" y="74"/>
                    </a:lnTo>
                    <a:lnTo>
                      <a:pt x="0" y="83"/>
                    </a:lnTo>
                    <a:lnTo>
                      <a:pt x="25" y="8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46" name="Freeform 654">
                <a:extLst>
                  <a:ext uri="{FF2B5EF4-FFF2-40B4-BE49-F238E27FC236}">
                    <a16:creationId xmlns:a16="http://schemas.microsoft.com/office/drawing/2014/main" id="{394D8283-421C-79AE-9926-A7036774A959}"/>
                  </a:ext>
                </a:extLst>
              </p:cNvPr>
              <p:cNvSpPr>
                <a:spLocks/>
              </p:cNvSpPr>
              <p:nvPr/>
            </p:nvSpPr>
            <p:spPr bwMode="auto">
              <a:xfrm>
                <a:off x="3453" y="3156"/>
                <a:ext cx="12" cy="43"/>
              </a:xfrm>
              <a:custGeom>
                <a:avLst/>
                <a:gdLst>
                  <a:gd name="T0" fmla="*/ 36 w 36"/>
                  <a:gd name="T1" fmla="*/ 121 h 131"/>
                  <a:gd name="T2" fmla="*/ 32 w 36"/>
                  <a:gd name="T3" fmla="*/ 111 h 131"/>
                  <a:gd name="T4" fmla="*/ 29 w 36"/>
                  <a:gd name="T5" fmla="*/ 97 h 131"/>
                  <a:gd name="T6" fmla="*/ 26 w 36"/>
                  <a:gd name="T7" fmla="*/ 83 h 131"/>
                  <a:gd name="T8" fmla="*/ 24 w 36"/>
                  <a:gd name="T9" fmla="*/ 70 h 131"/>
                  <a:gd name="T10" fmla="*/ 24 w 36"/>
                  <a:gd name="T11" fmla="*/ 52 h 131"/>
                  <a:gd name="T12" fmla="*/ 24 w 36"/>
                  <a:gd name="T13" fmla="*/ 35 h 131"/>
                  <a:gd name="T14" fmla="*/ 24 w 36"/>
                  <a:gd name="T15" fmla="*/ 18 h 131"/>
                  <a:gd name="T16" fmla="*/ 26 w 36"/>
                  <a:gd name="T17" fmla="*/ 3 h 131"/>
                  <a:gd name="T18" fmla="*/ 2 w 36"/>
                  <a:gd name="T19" fmla="*/ 0 h 131"/>
                  <a:gd name="T20" fmla="*/ 0 w 36"/>
                  <a:gd name="T21" fmla="*/ 18 h 131"/>
                  <a:gd name="T22" fmla="*/ 0 w 36"/>
                  <a:gd name="T23" fmla="*/ 35 h 131"/>
                  <a:gd name="T24" fmla="*/ 0 w 36"/>
                  <a:gd name="T25" fmla="*/ 52 h 131"/>
                  <a:gd name="T26" fmla="*/ 0 w 36"/>
                  <a:gd name="T27" fmla="*/ 70 h 131"/>
                  <a:gd name="T28" fmla="*/ 2 w 36"/>
                  <a:gd name="T29" fmla="*/ 87 h 131"/>
                  <a:gd name="T30" fmla="*/ 5 w 36"/>
                  <a:gd name="T31" fmla="*/ 104 h 131"/>
                  <a:gd name="T32" fmla="*/ 9 w 36"/>
                  <a:gd name="T33" fmla="*/ 117 h 131"/>
                  <a:gd name="T34" fmla="*/ 16 w 36"/>
                  <a:gd name="T35" fmla="*/ 131 h 131"/>
                  <a:gd name="T36" fmla="*/ 36 w 36"/>
                  <a:gd name="T37" fmla="*/ 1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31">
                    <a:moveTo>
                      <a:pt x="36" y="121"/>
                    </a:moveTo>
                    <a:lnTo>
                      <a:pt x="32" y="111"/>
                    </a:lnTo>
                    <a:lnTo>
                      <a:pt x="29" y="97"/>
                    </a:lnTo>
                    <a:lnTo>
                      <a:pt x="26" y="83"/>
                    </a:lnTo>
                    <a:lnTo>
                      <a:pt x="24" y="70"/>
                    </a:lnTo>
                    <a:lnTo>
                      <a:pt x="24" y="52"/>
                    </a:lnTo>
                    <a:lnTo>
                      <a:pt x="24" y="35"/>
                    </a:lnTo>
                    <a:lnTo>
                      <a:pt x="24" y="18"/>
                    </a:lnTo>
                    <a:lnTo>
                      <a:pt x="26" y="3"/>
                    </a:lnTo>
                    <a:lnTo>
                      <a:pt x="2" y="0"/>
                    </a:lnTo>
                    <a:lnTo>
                      <a:pt x="0" y="18"/>
                    </a:lnTo>
                    <a:lnTo>
                      <a:pt x="0" y="35"/>
                    </a:lnTo>
                    <a:lnTo>
                      <a:pt x="0" y="52"/>
                    </a:lnTo>
                    <a:lnTo>
                      <a:pt x="0" y="70"/>
                    </a:lnTo>
                    <a:lnTo>
                      <a:pt x="2" y="87"/>
                    </a:lnTo>
                    <a:lnTo>
                      <a:pt x="5" y="104"/>
                    </a:lnTo>
                    <a:lnTo>
                      <a:pt x="9" y="117"/>
                    </a:lnTo>
                    <a:lnTo>
                      <a:pt x="16" y="131"/>
                    </a:lnTo>
                    <a:lnTo>
                      <a:pt x="36" y="1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47" name="Freeform 655">
                <a:extLst>
                  <a:ext uri="{FF2B5EF4-FFF2-40B4-BE49-F238E27FC236}">
                    <a16:creationId xmlns:a16="http://schemas.microsoft.com/office/drawing/2014/main" id="{FF0E4A8E-99C0-536B-5529-E07DFF3787F6}"/>
                  </a:ext>
                </a:extLst>
              </p:cNvPr>
              <p:cNvSpPr>
                <a:spLocks/>
              </p:cNvSpPr>
              <p:nvPr/>
            </p:nvSpPr>
            <p:spPr bwMode="auto">
              <a:xfrm>
                <a:off x="3458" y="3196"/>
                <a:ext cx="74" cy="34"/>
              </a:xfrm>
              <a:custGeom>
                <a:avLst/>
                <a:gdLst>
                  <a:gd name="T0" fmla="*/ 201 w 222"/>
                  <a:gd name="T1" fmla="*/ 47 h 102"/>
                  <a:gd name="T2" fmla="*/ 180 w 222"/>
                  <a:gd name="T3" fmla="*/ 68 h 102"/>
                  <a:gd name="T4" fmla="*/ 158 w 222"/>
                  <a:gd name="T5" fmla="*/ 78 h 102"/>
                  <a:gd name="T6" fmla="*/ 132 w 222"/>
                  <a:gd name="T7" fmla="*/ 78 h 102"/>
                  <a:gd name="T8" fmla="*/ 106 w 222"/>
                  <a:gd name="T9" fmla="*/ 71 h 102"/>
                  <a:gd name="T10" fmla="*/ 80 w 222"/>
                  <a:gd name="T11" fmla="*/ 57 h 102"/>
                  <a:gd name="T12" fmla="*/ 56 w 222"/>
                  <a:gd name="T13" fmla="*/ 40 h 102"/>
                  <a:gd name="T14" fmla="*/ 36 w 222"/>
                  <a:gd name="T15" fmla="*/ 20 h 102"/>
                  <a:gd name="T16" fmla="*/ 21 w 222"/>
                  <a:gd name="T17" fmla="*/ 0 h 102"/>
                  <a:gd name="T18" fmla="*/ 0 w 222"/>
                  <a:gd name="T19" fmla="*/ 10 h 102"/>
                  <a:gd name="T20" fmla="*/ 17 w 222"/>
                  <a:gd name="T21" fmla="*/ 35 h 102"/>
                  <a:gd name="T22" fmla="*/ 39 w 222"/>
                  <a:gd name="T23" fmla="*/ 57 h 102"/>
                  <a:gd name="T24" fmla="*/ 66 w 222"/>
                  <a:gd name="T25" fmla="*/ 78 h 102"/>
                  <a:gd name="T26" fmla="*/ 95 w 222"/>
                  <a:gd name="T27" fmla="*/ 95 h 102"/>
                  <a:gd name="T28" fmla="*/ 128 w 222"/>
                  <a:gd name="T29" fmla="*/ 102 h 102"/>
                  <a:gd name="T30" fmla="*/ 162 w 222"/>
                  <a:gd name="T31" fmla="*/ 102 h 102"/>
                  <a:gd name="T32" fmla="*/ 194 w 222"/>
                  <a:gd name="T33" fmla="*/ 88 h 102"/>
                  <a:gd name="T34" fmla="*/ 222 w 222"/>
                  <a:gd name="T35" fmla="*/ 61 h 102"/>
                  <a:gd name="T36" fmla="*/ 201 w 222"/>
                  <a:gd name="T37" fmla="*/ 4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02">
                    <a:moveTo>
                      <a:pt x="201" y="47"/>
                    </a:moveTo>
                    <a:lnTo>
                      <a:pt x="180" y="68"/>
                    </a:lnTo>
                    <a:lnTo>
                      <a:pt x="158" y="78"/>
                    </a:lnTo>
                    <a:lnTo>
                      <a:pt x="132" y="78"/>
                    </a:lnTo>
                    <a:lnTo>
                      <a:pt x="106" y="71"/>
                    </a:lnTo>
                    <a:lnTo>
                      <a:pt x="80" y="57"/>
                    </a:lnTo>
                    <a:lnTo>
                      <a:pt x="56" y="40"/>
                    </a:lnTo>
                    <a:lnTo>
                      <a:pt x="36" y="20"/>
                    </a:lnTo>
                    <a:lnTo>
                      <a:pt x="21" y="0"/>
                    </a:lnTo>
                    <a:lnTo>
                      <a:pt x="0" y="10"/>
                    </a:lnTo>
                    <a:lnTo>
                      <a:pt x="17" y="35"/>
                    </a:lnTo>
                    <a:lnTo>
                      <a:pt x="39" y="57"/>
                    </a:lnTo>
                    <a:lnTo>
                      <a:pt x="66" y="78"/>
                    </a:lnTo>
                    <a:lnTo>
                      <a:pt x="95" y="95"/>
                    </a:lnTo>
                    <a:lnTo>
                      <a:pt x="128" y="102"/>
                    </a:lnTo>
                    <a:lnTo>
                      <a:pt x="162" y="102"/>
                    </a:lnTo>
                    <a:lnTo>
                      <a:pt x="194" y="88"/>
                    </a:lnTo>
                    <a:lnTo>
                      <a:pt x="222" y="61"/>
                    </a:lnTo>
                    <a:lnTo>
                      <a:pt x="201" y="4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48" name="Freeform 656">
                <a:extLst>
                  <a:ext uri="{FF2B5EF4-FFF2-40B4-BE49-F238E27FC236}">
                    <a16:creationId xmlns:a16="http://schemas.microsoft.com/office/drawing/2014/main" id="{55B6DC25-C97F-9D12-77E9-176C18EED6B6}"/>
                  </a:ext>
                </a:extLst>
              </p:cNvPr>
              <p:cNvSpPr>
                <a:spLocks/>
              </p:cNvSpPr>
              <p:nvPr/>
            </p:nvSpPr>
            <p:spPr bwMode="auto">
              <a:xfrm>
                <a:off x="3525" y="3146"/>
                <a:ext cx="33" cy="70"/>
              </a:xfrm>
              <a:custGeom>
                <a:avLst/>
                <a:gdLst>
                  <a:gd name="T0" fmla="*/ 74 w 99"/>
                  <a:gd name="T1" fmla="*/ 0 h 212"/>
                  <a:gd name="T2" fmla="*/ 69 w 99"/>
                  <a:gd name="T3" fmla="*/ 27 h 212"/>
                  <a:gd name="T4" fmla="*/ 64 w 99"/>
                  <a:gd name="T5" fmla="*/ 53 h 212"/>
                  <a:gd name="T6" fmla="*/ 57 w 99"/>
                  <a:gd name="T7" fmla="*/ 79 h 212"/>
                  <a:gd name="T8" fmla="*/ 48 w 99"/>
                  <a:gd name="T9" fmla="*/ 105 h 212"/>
                  <a:gd name="T10" fmla="*/ 40 w 99"/>
                  <a:gd name="T11" fmla="*/ 129 h 212"/>
                  <a:gd name="T12" fmla="*/ 28 w 99"/>
                  <a:gd name="T13" fmla="*/ 153 h 212"/>
                  <a:gd name="T14" fmla="*/ 16 w 99"/>
                  <a:gd name="T15" fmla="*/ 177 h 212"/>
                  <a:gd name="T16" fmla="*/ 0 w 99"/>
                  <a:gd name="T17" fmla="*/ 199 h 212"/>
                  <a:gd name="T18" fmla="*/ 21 w 99"/>
                  <a:gd name="T19" fmla="*/ 212 h 212"/>
                  <a:gd name="T20" fmla="*/ 36 w 99"/>
                  <a:gd name="T21" fmla="*/ 190 h 212"/>
                  <a:gd name="T22" fmla="*/ 48 w 99"/>
                  <a:gd name="T23" fmla="*/ 163 h 212"/>
                  <a:gd name="T24" fmla="*/ 60 w 99"/>
                  <a:gd name="T25" fmla="*/ 139 h 212"/>
                  <a:gd name="T26" fmla="*/ 72 w 99"/>
                  <a:gd name="T27" fmla="*/ 112 h 212"/>
                  <a:gd name="T28" fmla="*/ 82 w 99"/>
                  <a:gd name="T29" fmla="*/ 86 h 212"/>
                  <a:gd name="T30" fmla="*/ 89 w 99"/>
                  <a:gd name="T31" fmla="*/ 61 h 212"/>
                  <a:gd name="T32" fmla="*/ 94 w 99"/>
                  <a:gd name="T33" fmla="*/ 30 h 212"/>
                  <a:gd name="T34" fmla="*/ 99 w 99"/>
                  <a:gd name="T35" fmla="*/ 3 h 212"/>
                  <a:gd name="T36" fmla="*/ 74 w 99"/>
                  <a:gd name="T3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212">
                    <a:moveTo>
                      <a:pt x="74" y="0"/>
                    </a:moveTo>
                    <a:lnTo>
                      <a:pt x="69" y="27"/>
                    </a:lnTo>
                    <a:lnTo>
                      <a:pt x="64" y="53"/>
                    </a:lnTo>
                    <a:lnTo>
                      <a:pt x="57" y="79"/>
                    </a:lnTo>
                    <a:lnTo>
                      <a:pt x="48" y="105"/>
                    </a:lnTo>
                    <a:lnTo>
                      <a:pt x="40" y="129"/>
                    </a:lnTo>
                    <a:lnTo>
                      <a:pt x="28" y="153"/>
                    </a:lnTo>
                    <a:lnTo>
                      <a:pt x="16" y="177"/>
                    </a:lnTo>
                    <a:lnTo>
                      <a:pt x="0" y="199"/>
                    </a:lnTo>
                    <a:lnTo>
                      <a:pt x="21" y="212"/>
                    </a:lnTo>
                    <a:lnTo>
                      <a:pt x="36" y="190"/>
                    </a:lnTo>
                    <a:lnTo>
                      <a:pt x="48" y="163"/>
                    </a:lnTo>
                    <a:lnTo>
                      <a:pt x="60" y="139"/>
                    </a:lnTo>
                    <a:lnTo>
                      <a:pt x="72" y="112"/>
                    </a:lnTo>
                    <a:lnTo>
                      <a:pt x="82" y="86"/>
                    </a:lnTo>
                    <a:lnTo>
                      <a:pt x="89" y="61"/>
                    </a:lnTo>
                    <a:lnTo>
                      <a:pt x="94" y="30"/>
                    </a:lnTo>
                    <a:lnTo>
                      <a:pt x="99" y="3"/>
                    </a:lnTo>
                    <a:lnTo>
                      <a:pt x="74"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49" name="Freeform 657">
                <a:extLst>
                  <a:ext uri="{FF2B5EF4-FFF2-40B4-BE49-F238E27FC236}">
                    <a16:creationId xmlns:a16="http://schemas.microsoft.com/office/drawing/2014/main" id="{EAB06533-2960-B9CA-A8ED-0337288BC3DD}"/>
                  </a:ext>
                </a:extLst>
              </p:cNvPr>
              <p:cNvSpPr>
                <a:spLocks/>
              </p:cNvSpPr>
              <p:nvPr/>
            </p:nvSpPr>
            <p:spPr bwMode="auto">
              <a:xfrm>
                <a:off x="3529" y="3130"/>
                <a:ext cx="29" cy="17"/>
              </a:xfrm>
              <a:custGeom>
                <a:avLst/>
                <a:gdLst>
                  <a:gd name="T0" fmla="*/ 10 w 89"/>
                  <a:gd name="T1" fmla="*/ 24 h 50"/>
                  <a:gd name="T2" fmla="*/ 0 w 89"/>
                  <a:gd name="T3" fmla="*/ 21 h 50"/>
                  <a:gd name="T4" fmla="*/ 19 w 89"/>
                  <a:gd name="T5" fmla="*/ 38 h 50"/>
                  <a:gd name="T6" fmla="*/ 38 w 89"/>
                  <a:gd name="T7" fmla="*/ 48 h 50"/>
                  <a:gd name="T8" fmla="*/ 53 w 89"/>
                  <a:gd name="T9" fmla="*/ 50 h 50"/>
                  <a:gd name="T10" fmla="*/ 66 w 89"/>
                  <a:gd name="T11" fmla="*/ 48 h 50"/>
                  <a:gd name="T12" fmla="*/ 75 w 89"/>
                  <a:gd name="T13" fmla="*/ 47 h 50"/>
                  <a:gd name="T14" fmla="*/ 68 w 89"/>
                  <a:gd name="T15" fmla="*/ 43 h 50"/>
                  <a:gd name="T16" fmla="*/ 65 w 89"/>
                  <a:gd name="T17" fmla="*/ 38 h 50"/>
                  <a:gd name="T18" fmla="*/ 62 w 89"/>
                  <a:gd name="T19" fmla="*/ 47 h 50"/>
                  <a:gd name="T20" fmla="*/ 87 w 89"/>
                  <a:gd name="T21" fmla="*/ 50 h 50"/>
                  <a:gd name="T22" fmla="*/ 89 w 89"/>
                  <a:gd name="T23" fmla="*/ 38 h 50"/>
                  <a:gd name="T24" fmla="*/ 82 w 89"/>
                  <a:gd name="T25" fmla="*/ 23 h 50"/>
                  <a:gd name="T26" fmla="*/ 68 w 89"/>
                  <a:gd name="T27" fmla="*/ 23 h 50"/>
                  <a:gd name="T28" fmla="*/ 62 w 89"/>
                  <a:gd name="T29" fmla="*/ 24 h 50"/>
                  <a:gd name="T30" fmla="*/ 53 w 89"/>
                  <a:gd name="T31" fmla="*/ 26 h 50"/>
                  <a:gd name="T32" fmla="*/ 45 w 89"/>
                  <a:gd name="T33" fmla="*/ 24 h 50"/>
                  <a:gd name="T34" fmla="*/ 33 w 89"/>
                  <a:gd name="T35" fmla="*/ 18 h 50"/>
                  <a:gd name="T36" fmla="*/ 17 w 89"/>
                  <a:gd name="T37" fmla="*/ 4 h 50"/>
                  <a:gd name="T38" fmla="*/ 7 w 89"/>
                  <a:gd name="T39" fmla="*/ 0 h 50"/>
                  <a:gd name="T40" fmla="*/ 17 w 89"/>
                  <a:gd name="T41" fmla="*/ 4 h 50"/>
                  <a:gd name="T42" fmla="*/ 14 w 89"/>
                  <a:gd name="T43" fmla="*/ 0 h 50"/>
                  <a:gd name="T44" fmla="*/ 7 w 89"/>
                  <a:gd name="T45" fmla="*/ 0 h 50"/>
                  <a:gd name="T46" fmla="*/ 10 w 89"/>
                  <a:gd name="T47" fmla="*/ 2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9" h="50">
                    <a:moveTo>
                      <a:pt x="10" y="24"/>
                    </a:moveTo>
                    <a:lnTo>
                      <a:pt x="0" y="21"/>
                    </a:lnTo>
                    <a:lnTo>
                      <a:pt x="19" y="38"/>
                    </a:lnTo>
                    <a:lnTo>
                      <a:pt x="38" y="48"/>
                    </a:lnTo>
                    <a:lnTo>
                      <a:pt x="53" y="50"/>
                    </a:lnTo>
                    <a:lnTo>
                      <a:pt x="66" y="48"/>
                    </a:lnTo>
                    <a:lnTo>
                      <a:pt x="75" y="47"/>
                    </a:lnTo>
                    <a:lnTo>
                      <a:pt x="68" y="43"/>
                    </a:lnTo>
                    <a:lnTo>
                      <a:pt x="65" y="38"/>
                    </a:lnTo>
                    <a:lnTo>
                      <a:pt x="62" y="47"/>
                    </a:lnTo>
                    <a:lnTo>
                      <a:pt x="87" y="50"/>
                    </a:lnTo>
                    <a:lnTo>
                      <a:pt x="89" y="38"/>
                    </a:lnTo>
                    <a:lnTo>
                      <a:pt x="82" y="23"/>
                    </a:lnTo>
                    <a:lnTo>
                      <a:pt x="68" y="23"/>
                    </a:lnTo>
                    <a:lnTo>
                      <a:pt x="62" y="24"/>
                    </a:lnTo>
                    <a:lnTo>
                      <a:pt x="53" y="26"/>
                    </a:lnTo>
                    <a:lnTo>
                      <a:pt x="45" y="24"/>
                    </a:lnTo>
                    <a:lnTo>
                      <a:pt x="33" y="18"/>
                    </a:lnTo>
                    <a:lnTo>
                      <a:pt x="17" y="4"/>
                    </a:lnTo>
                    <a:lnTo>
                      <a:pt x="7" y="0"/>
                    </a:lnTo>
                    <a:lnTo>
                      <a:pt x="17" y="4"/>
                    </a:lnTo>
                    <a:lnTo>
                      <a:pt x="14" y="0"/>
                    </a:lnTo>
                    <a:lnTo>
                      <a:pt x="7" y="0"/>
                    </a:lnTo>
                    <a:lnTo>
                      <a:pt x="1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50" name="Freeform 658">
                <a:extLst>
                  <a:ext uri="{FF2B5EF4-FFF2-40B4-BE49-F238E27FC236}">
                    <a16:creationId xmlns:a16="http://schemas.microsoft.com/office/drawing/2014/main" id="{267B78F5-FA2F-76E4-51CD-4871F28B62D8}"/>
                  </a:ext>
                </a:extLst>
              </p:cNvPr>
              <p:cNvSpPr>
                <a:spLocks/>
              </p:cNvSpPr>
              <p:nvPr/>
            </p:nvSpPr>
            <p:spPr bwMode="auto">
              <a:xfrm>
                <a:off x="3329" y="3144"/>
                <a:ext cx="63" cy="18"/>
              </a:xfrm>
              <a:custGeom>
                <a:avLst/>
                <a:gdLst>
                  <a:gd name="T0" fmla="*/ 13 w 190"/>
                  <a:gd name="T1" fmla="*/ 54 h 54"/>
                  <a:gd name="T2" fmla="*/ 37 w 190"/>
                  <a:gd name="T3" fmla="*/ 43 h 54"/>
                  <a:gd name="T4" fmla="*/ 62 w 190"/>
                  <a:gd name="T5" fmla="*/ 34 h 54"/>
                  <a:gd name="T6" fmla="*/ 90 w 190"/>
                  <a:gd name="T7" fmla="*/ 31 h 54"/>
                  <a:gd name="T8" fmla="*/ 114 w 190"/>
                  <a:gd name="T9" fmla="*/ 27 h 54"/>
                  <a:gd name="T10" fmla="*/ 138 w 190"/>
                  <a:gd name="T11" fmla="*/ 27 h 54"/>
                  <a:gd name="T12" fmla="*/ 160 w 190"/>
                  <a:gd name="T13" fmla="*/ 25 h 54"/>
                  <a:gd name="T14" fmla="*/ 177 w 190"/>
                  <a:gd name="T15" fmla="*/ 24 h 54"/>
                  <a:gd name="T16" fmla="*/ 190 w 190"/>
                  <a:gd name="T17" fmla="*/ 15 h 54"/>
                  <a:gd name="T18" fmla="*/ 169 w 190"/>
                  <a:gd name="T19" fmla="*/ 2 h 54"/>
                  <a:gd name="T20" fmla="*/ 169 w 190"/>
                  <a:gd name="T21" fmla="*/ 0 h 54"/>
                  <a:gd name="T22" fmla="*/ 157 w 190"/>
                  <a:gd name="T23" fmla="*/ 2 h 54"/>
                  <a:gd name="T24" fmla="*/ 138 w 190"/>
                  <a:gd name="T25" fmla="*/ 3 h 54"/>
                  <a:gd name="T26" fmla="*/ 114 w 190"/>
                  <a:gd name="T27" fmla="*/ 3 h 54"/>
                  <a:gd name="T28" fmla="*/ 86 w 190"/>
                  <a:gd name="T29" fmla="*/ 7 h 54"/>
                  <a:gd name="T30" fmla="*/ 59 w 190"/>
                  <a:gd name="T31" fmla="*/ 10 h 54"/>
                  <a:gd name="T32" fmla="*/ 27 w 190"/>
                  <a:gd name="T33" fmla="*/ 19 h 54"/>
                  <a:gd name="T34" fmla="*/ 0 w 190"/>
                  <a:gd name="T35" fmla="*/ 32 h 54"/>
                  <a:gd name="T36" fmla="*/ 13 w 190"/>
                  <a:gd name="T3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0" h="54">
                    <a:moveTo>
                      <a:pt x="13" y="54"/>
                    </a:moveTo>
                    <a:lnTo>
                      <a:pt x="37" y="43"/>
                    </a:lnTo>
                    <a:lnTo>
                      <a:pt x="62" y="34"/>
                    </a:lnTo>
                    <a:lnTo>
                      <a:pt x="90" y="31"/>
                    </a:lnTo>
                    <a:lnTo>
                      <a:pt x="114" y="27"/>
                    </a:lnTo>
                    <a:lnTo>
                      <a:pt x="138" y="27"/>
                    </a:lnTo>
                    <a:lnTo>
                      <a:pt x="160" y="25"/>
                    </a:lnTo>
                    <a:lnTo>
                      <a:pt x="177" y="24"/>
                    </a:lnTo>
                    <a:lnTo>
                      <a:pt x="190" y="15"/>
                    </a:lnTo>
                    <a:lnTo>
                      <a:pt x="169" y="2"/>
                    </a:lnTo>
                    <a:lnTo>
                      <a:pt x="169" y="0"/>
                    </a:lnTo>
                    <a:lnTo>
                      <a:pt x="157" y="2"/>
                    </a:lnTo>
                    <a:lnTo>
                      <a:pt x="138" y="3"/>
                    </a:lnTo>
                    <a:lnTo>
                      <a:pt x="114" y="3"/>
                    </a:lnTo>
                    <a:lnTo>
                      <a:pt x="86" y="7"/>
                    </a:lnTo>
                    <a:lnTo>
                      <a:pt x="59" y="10"/>
                    </a:lnTo>
                    <a:lnTo>
                      <a:pt x="27" y="19"/>
                    </a:lnTo>
                    <a:lnTo>
                      <a:pt x="0" y="32"/>
                    </a:lnTo>
                    <a:lnTo>
                      <a:pt x="13" y="5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5852" name="Group 860">
              <a:extLst>
                <a:ext uri="{FF2B5EF4-FFF2-40B4-BE49-F238E27FC236}">
                  <a16:creationId xmlns:a16="http://schemas.microsoft.com/office/drawing/2014/main" id="{B799C004-7A31-5E6F-419C-4225D535BB02}"/>
                </a:ext>
              </a:extLst>
            </p:cNvPr>
            <p:cNvGrpSpPr>
              <a:grpSpLocks/>
            </p:cNvGrpSpPr>
            <p:nvPr/>
          </p:nvGrpSpPr>
          <p:grpSpPr bwMode="auto">
            <a:xfrm>
              <a:off x="3151" y="2632"/>
              <a:ext cx="969" cy="615"/>
              <a:chOff x="3151" y="2632"/>
              <a:chExt cx="969" cy="615"/>
            </a:xfrm>
          </p:grpSpPr>
          <p:sp>
            <p:nvSpPr>
              <p:cNvPr id="85652" name="Freeform 660">
                <a:extLst>
                  <a:ext uri="{FF2B5EF4-FFF2-40B4-BE49-F238E27FC236}">
                    <a16:creationId xmlns:a16="http://schemas.microsoft.com/office/drawing/2014/main" id="{BED08291-2A1A-B440-8085-FBE2D9E7130A}"/>
                  </a:ext>
                </a:extLst>
              </p:cNvPr>
              <p:cNvSpPr>
                <a:spLocks/>
              </p:cNvSpPr>
              <p:nvPr/>
            </p:nvSpPr>
            <p:spPr bwMode="auto">
              <a:xfrm>
                <a:off x="3314" y="3155"/>
                <a:ext cx="53" cy="88"/>
              </a:xfrm>
              <a:custGeom>
                <a:avLst/>
                <a:gdLst>
                  <a:gd name="T0" fmla="*/ 159 w 159"/>
                  <a:gd name="T1" fmla="*/ 245 h 266"/>
                  <a:gd name="T2" fmla="*/ 128 w 159"/>
                  <a:gd name="T3" fmla="*/ 228 h 266"/>
                  <a:gd name="T4" fmla="*/ 97 w 159"/>
                  <a:gd name="T5" fmla="*/ 202 h 266"/>
                  <a:gd name="T6" fmla="*/ 66 w 159"/>
                  <a:gd name="T7" fmla="*/ 174 h 266"/>
                  <a:gd name="T8" fmla="*/ 43 w 159"/>
                  <a:gd name="T9" fmla="*/ 138 h 266"/>
                  <a:gd name="T10" fmla="*/ 29 w 159"/>
                  <a:gd name="T11" fmla="*/ 102 h 266"/>
                  <a:gd name="T12" fmla="*/ 24 w 159"/>
                  <a:gd name="T13" fmla="*/ 73 h 266"/>
                  <a:gd name="T14" fmla="*/ 35 w 159"/>
                  <a:gd name="T15" fmla="*/ 45 h 266"/>
                  <a:gd name="T16" fmla="*/ 59 w 159"/>
                  <a:gd name="T17" fmla="*/ 21 h 266"/>
                  <a:gd name="T18" fmla="*/ 45 w 159"/>
                  <a:gd name="T19" fmla="*/ 0 h 266"/>
                  <a:gd name="T20" fmla="*/ 14 w 159"/>
                  <a:gd name="T21" fmla="*/ 32 h 266"/>
                  <a:gd name="T22" fmla="*/ 0 w 159"/>
                  <a:gd name="T23" fmla="*/ 69 h 266"/>
                  <a:gd name="T24" fmla="*/ 5 w 159"/>
                  <a:gd name="T25" fmla="*/ 109 h 266"/>
                  <a:gd name="T26" fmla="*/ 23 w 159"/>
                  <a:gd name="T27" fmla="*/ 150 h 266"/>
                  <a:gd name="T28" fmla="*/ 48 w 159"/>
                  <a:gd name="T29" fmla="*/ 187 h 266"/>
                  <a:gd name="T30" fmla="*/ 79 w 159"/>
                  <a:gd name="T31" fmla="*/ 220 h 266"/>
                  <a:gd name="T32" fmla="*/ 114 w 159"/>
                  <a:gd name="T33" fmla="*/ 249 h 266"/>
                  <a:gd name="T34" fmla="*/ 149 w 159"/>
                  <a:gd name="T35" fmla="*/ 266 h 266"/>
                  <a:gd name="T36" fmla="*/ 159 w 159"/>
                  <a:gd name="T37" fmla="*/ 24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266">
                    <a:moveTo>
                      <a:pt x="159" y="245"/>
                    </a:moveTo>
                    <a:lnTo>
                      <a:pt x="128" y="228"/>
                    </a:lnTo>
                    <a:lnTo>
                      <a:pt x="97" y="202"/>
                    </a:lnTo>
                    <a:lnTo>
                      <a:pt x="66" y="174"/>
                    </a:lnTo>
                    <a:lnTo>
                      <a:pt x="43" y="138"/>
                    </a:lnTo>
                    <a:lnTo>
                      <a:pt x="29" y="102"/>
                    </a:lnTo>
                    <a:lnTo>
                      <a:pt x="24" y="73"/>
                    </a:lnTo>
                    <a:lnTo>
                      <a:pt x="35" y="45"/>
                    </a:lnTo>
                    <a:lnTo>
                      <a:pt x="59" y="21"/>
                    </a:lnTo>
                    <a:lnTo>
                      <a:pt x="45" y="0"/>
                    </a:lnTo>
                    <a:lnTo>
                      <a:pt x="14" y="32"/>
                    </a:lnTo>
                    <a:lnTo>
                      <a:pt x="0" y="69"/>
                    </a:lnTo>
                    <a:lnTo>
                      <a:pt x="5" y="109"/>
                    </a:lnTo>
                    <a:lnTo>
                      <a:pt x="23" y="150"/>
                    </a:lnTo>
                    <a:lnTo>
                      <a:pt x="48" y="187"/>
                    </a:lnTo>
                    <a:lnTo>
                      <a:pt x="79" y="220"/>
                    </a:lnTo>
                    <a:lnTo>
                      <a:pt x="114" y="249"/>
                    </a:lnTo>
                    <a:lnTo>
                      <a:pt x="149" y="266"/>
                    </a:lnTo>
                    <a:lnTo>
                      <a:pt x="159" y="24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53" name="Freeform 661">
                <a:extLst>
                  <a:ext uri="{FF2B5EF4-FFF2-40B4-BE49-F238E27FC236}">
                    <a16:creationId xmlns:a16="http://schemas.microsoft.com/office/drawing/2014/main" id="{A5097E3A-2C28-5771-DED4-035F6646DEAF}"/>
                  </a:ext>
                </a:extLst>
              </p:cNvPr>
              <p:cNvSpPr>
                <a:spLocks/>
              </p:cNvSpPr>
              <p:nvPr/>
            </p:nvSpPr>
            <p:spPr bwMode="auto">
              <a:xfrm>
                <a:off x="3363" y="3202"/>
                <a:ext cx="86" cy="45"/>
              </a:xfrm>
              <a:custGeom>
                <a:avLst/>
                <a:gdLst>
                  <a:gd name="T0" fmla="*/ 238 w 258"/>
                  <a:gd name="T1" fmla="*/ 0 h 136"/>
                  <a:gd name="T2" fmla="*/ 238 w 258"/>
                  <a:gd name="T3" fmla="*/ 2 h 136"/>
                  <a:gd name="T4" fmla="*/ 219 w 258"/>
                  <a:gd name="T5" fmla="*/ 28 h 136"/>
                  <a:gd name="T6" fmla="*/ 193 w 258"/>
                  <a:gd name="T7" fmla="*/ 54 h 136"/>
                  <a:gd name="T8" fmla="*/ 165 w 258"/>
                  <a:gd name="T9" fmla="*/ 77 h 136"/>
                  <a:gd name="T10" fmla="*/ 135 w 258"/>
                  <a:gd name="T11" fmla="*/ 94 h 136"/>
                  <a:gd name="T12" fmla="*/ 103 w 258"/>
                  <a:gd name="T13" fmla="*/ 106 h 136"/>
                  <a:gd name="T14" fmla="*/ 70 w 258"/>
                  <a:gd name="T15" fmla="*/ 111 h 136"/>
                  <a:gd name="T16" fmla="*/ 40 w 258"/>
                  <a:gd name="T17" fmla="*/ 111 h 136"/>
                  <a:gd name="T18" fmla="*/ 11 w 258"/>
                  <a:gd name="T19" fmla="*/ 104 h 136"/>
                  <a:gd name="T20" fmla="*/ 0 w 258"/>
                  <a:gd name="T21" fmla="*/ 125 h 136"/>
                  <a:gd name="T22" fmla="*/ 37 w 258"/>
                  <a:gd name="T23" fmla="*/ 136 h 136"/>
                  <a:gd name="T24" fmla="*/ 74 w 258"/>
                  <a:gd name="T25" fmla="*/ 136 h 136"/>
                  <a:gd name="T26" fmla="*/ 109 w 258"/>
                  <a:gd name="T27" fmla="*/ 130 h 136"/>
                  <a:gd name="T28" fmla="*/ 146 w 258"/>
                  <a:gd name="T29" fmla="*/ 114 h 136"/>
                  <a:gd name="T30" fmla="*/ 178 w 258"/>
                  <a:gd name="T31" fmla="*/ 97 h 136"/>
                  <a:gd name="T32" fmla="*/ 210 w 258"/>
                  <a:gd name="T33" fmla="*/ 71 h 136"/>
                  <a:gd name="T34" fmla="*/ 236 w 258"/>
                  <a:gd name="T35" fmla="*/ 46 h 136"/>
                  <a:gd name="T36" fmla="*/ 258 w 258"/>
                  <a:gd name="T37" fmla="*/ 13 h 136"/>
                  <a:gd name="T38" fmla="*/ 258 w 258"/>
                  <a:gd name="T39" fmla="*/ 15 h 136"/>
                  <a:gd name="T40" fmla="*/ 238 w 258"/>
                  <a:gd name="T4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8" h="136">
                    <a:moveTo>
                      <a:pt x="238" y="0"/>
                    </a:moveTo>
                    <a:lnTo>
                      <a:pt x="238" y="2"/>
                    </a:lnTo>
                    <a:lnTo>
                      <a:pt x="219" y="28"/>
                    </a:lnTo>
                    <a:lnTo>
                      <a:pt x="193" y="54"/>
                    </a:lnTo>
                    <a:lnTo>
                      <a:pt x="165" y="77"/>
                    </a:lnTo>
                    <a:lnTo>
                      <a:pt x="135" y="94"/>
                    </a:lnTo>
                    <a:lnTo>
                      <a:pt x="103" y="106"/>
                    </a:lnTo>
                    <a:lnTo>
                      <a:pt x="70" y="111"/>
                    </a:lnTo>
                    <a:lnTo>
                      <a:pt x="40" y="111"/>
                    </a:lnTo>
                    <a:lnTo>
                      <a:pt x="11" y="104"/>
                    </a:lnTo>
                    <a:lnTo>
                      <a:pt x="0" y="125"/>
                    </a:lnTo>
                    <a:lnTo>
                      <a:pt x="37" y="136"/>
                    </a:lnTo>
                    <a:lnTo>
                      <a:pt x="74" y="136"/>
                    </a:lnTo>
                    <a:lnTo>
                      <a:pt x="109" y="130"/>
                    </a:lnTo>
                    <a:lnTo>
                      <a:pt x="146" y="114"/>
                    </a:lnTo>
                    <a:lnTo>
                      <a:pt x="178" y="97"/>
                    </a:lnTo>
                    <a:lnTo>
                      <a:pt x="210" y="71"/>
                    </a:lnTo>
                    <a:lnTo>
                      <a:pt x="236" y="46"/>
                    </a:lnTo>
                    <a:lnTo>
                      <a:pt x="258" y="13"/>
                    </a:lnTo>
                    <a:lnTo>
                      <a:pt x="258" y="15"/>
                    </a:lnTo>
                    <a:lnTo>
                      <a:pt x="238"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54" name="Freeform 662">
                <a:extLst>
                  <a:ext uri="{FF2B5EF4-FFF2-40B4-BE49-F238E27FC236}">
                    <a16:creationId xmlns:a16="http://schemas.microsoft.com/office/drawing/2014/main" id="{748EB1EE-370E-6FA2-206F-A5801C2BF2BF}"/>
                  </a:ext>
                </a:extLst>
              </p:cNvPr>
              <p:cNvSpPr>
                <a:spLocks/>
              </p:cNvSpPr>
              <p:nvPr/>
            </p:nvSpPr>
            <p:spPr bwMode="auto">
              <a:xfrm>
                <a:off x="3435" y="3148"/>
                <a:ext cx="20" cy="59"/>
              </a:xfrm>
              <a:custGeom>
                <a:avLst/>
                <a:gdLst>
                  <a:gd name="T0" fmla="*/ 0 w 58"/>
                  <a:gd name="T1" fmla="*/ 17 h 177"/>
                  <a:gd name="T2" fmla="*/ 14 w 58"/>
                  <a:gd name="T3" fmla="*/ 32 h 177"/>
                  <a:gd name="T4" fmla="*/ 24 w 58"/>
                  <a:gd name="T5" fmla="*/ 51 h 177"/>
                  <a:gd name="T6" fmla="*/ 29 w 58"/>
                  <a:gd name="T7" fmla="*/ 71 h 177"/>
                  <a:gd name="T8" fmla="*/ 34 w 58"/>
                  <a:gd name="T9" fmla="*/ 90 h 177"/>
                  <a:gd name="T10" fmla="*/ 34 w 58"/>
                  <a:gd name="T11" fmla="*/ 111 h 177"/>
                  <a:gd name="T12" fmla="*/ 32 w 58"/>
                  <a:gd name="T13" fmla="*/ 129 h 177"/>
                  <a:gd name="T14" fmla="*/ 28 w 58"/>
                  <a:gd name="T15" fmla="*/ 148 h 177"/>
                  <a:gd name="T16" fmla="*/ 21 w 58"/>
                  <a:gd name="T17" fmla="*/ 162 h 177"/>
                  <a:gd name="T18" fmla="*/ 41 w 58"/>
                  <a:gd name="T19" fmla="*/ 177 h 177"/>
                  <a:gd name="T20" fmla="*/ 51 w 58"/>
                  <a:gd name="T21" fmla="*/ 155 h 177"/>
                  <a:gd name="T22" fmla="*/ 56 w 58"/>
                  <a:gd name="T23" fmla="*/ 133 h 177"/>
                  <a:gd name="T24" fmla="*/ 58 w 58"/>
                  <a:gd name="T25" fmla="*/ 111 h 177"/>
                  <a:gd name="T26" fmla="*/ 58 w 58"/>
                  <a:gd name="T27" fmla="*/ 87 h 177"/>
                  <a:gd name="T28" fmla="*/ 53 w 58"/>
                  <a:gd name="T29" fmla="*/ 64 h 177"/>
                  <a:gd name="T30" fmla="*/ 44 w 58"/>
                  <a:gd name="T31" fmla="*/ 40 h 177"/>
                  <a:gd name="T32" fmla="*/ 34 w 58"/>
                  <a:gd name="T33" fmla="*/ 19 h 177"/>
                  <a:gd name="T34" fmla="*/ 17 w 58"/>
                  <a:gd name="T35" fmla="*/ 0 h 177"/>
                  <a:gd name="T36" fmla="*/ 0 w 58"/>
                  <a:gd name="T37"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77">
                    <a:moveTo>
                      <a:pt x="0" y="17"/>
                    </a:moveTo>
                    <a:lnTo>
                      <a:pt x="14" y="32"/>
                    </a:lnTo>
                    <a:lnTo>
                      <a:pt x="24" y="51"/>
                    </a:lnTo>
                    <a:lnTo>
                      <a:pt x="29" y="71"/>
                    </a:lnTo>
                    <a:lnTo>
                      <a:pt x="34" y="90"/>
                    </a:lnTo>
                    <a:lnTo>
                      <a:pt x="34" y="111"/>
                    </a:lnTo>
                    <a:lnTo>
                      <a:pt x="32" y="129"/>
                    </a:lnTo>
                    <a:lnTo>
                      <a:pt x="28" y="148"/>
                    </a:lnTo>
                    <a:lnTo>
                      <a:pt x="21" y="162"/>
                    </a:lnTo>
                    <a:lnTo>
                      <a:pt x="41" y="177"/>
                    </a:lnTo>
                    <a:lnTo>
                      <a:pt x="51" y="155"/>
                    </a:lnTo>
                    <a:lnTo>
                      <a:pt x="56" y="133"/>
                    </a:lnTo>
                    <a:lnTo>
                      <a:pt x="58" y="111"/>
                    </a:lnTo>
                    <a:lnTo>
                      <a:pt x="58" y="87"/>
                    </a:lnTo>
                    <a:lnTo>
                      <a:pt x="53" y="64"/>
                    </a:lnTo>
                    <a:lnTo>
                      <a:pt x="44" y="40"/>
                    </a:lnTo>
                    <a:lnTo>
                      <a:pt x="34" y="19"/>
                    </a:lnTo>
                    <a:lnTo>
                      <a:pt x="17" y="0"/>
                    </a:lnTo>
                    <a:lnTo>
                      <a:pt x="0" y="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55" name="Freeform 663">
                <a:extLst>
                  <a:ext uri="{FF2B5EF4-FFF2-40B4-BE49-F238E27FC236}">
                    <a16:creationId xmlns:a16="http://schemas.microsoft.com/office/drawing/2014/main" id="{AB3B7967-F330-58B0-E9AD-F1FACD9DFBBE}"/>
                  </a:ext>
                </a:extLst>
              </p:cNvPr>
              <p:cNvSpPr>
                <a:spLocks/>
              </p:cNvSpPr>
              <p:nvPr/>
            </p:nvSpPr>
            <p:spPr bwMode="auto">
              <a:xfrm>
                <a:off x="3389" y="3140"/>
                <a:ext cx="52" cy="14"/>
              </a:xfrm>
              <a:custGeom>
                <a:avLst/>
                <a:gdLst>
                  <a:gd name="T0" fmla="*/ 0 w 157"/>
                  <a:gd name="T1" fmla="*/ 33 h 42"/>
                  <a:gd name="T2" fmla="*/ 19 w 157"/>
                  <a:gd name="T3" fmla="*/ 33 h 42"/>
                  <a:gd name="T4" fmla="*/ 41 w 157"/>
                  <a:gd name="T5" fmla="*/ 31 h 42"/>
                  <a:gd name="T6" fmla="*/ 60 w 157"/>
                  <a:gd name="T7" fmla="*/ 28 h 42"/>
                  <a:gd name="T8" fmla="*/ 79 w 157"/>
                  <a:gd name="T9" fmla="*/ 24 h 42"/>
                  <a:gd name="T10" fmla="*/ 96 w 157"/>
                  <a:gd name="T11" fmla="*/ 24 h 42"/>
                  <a:gd name="T12" fmla="*/ 112 w 157"/>
                  <a:gd name="T13" fmla="*/ 26 h 42"/>
                  <a:gd name="T14" fmla="*/ 126 w 157"/>
                  <a:gd name="T15" fmla="*/ 31 h 42"/>
                  <a:gd name="T16" fmla="*/ 140 w 157"/>
                  <a:gd name="T17" fmla="*/ 42 h 42"/>
                  <a:gd name="T18" fmla="*/ 157 w 157"/>
                  <a:gd name="T19" fmla="*/ 24 h 42"/>
                  <a:gd name="T20" fmla="*/ 140 w 157"/>
                  <a:gd name="T21" fmla="*/ 11 h 42"/>
                  <a:gd name="T22" fmla="*/ 119 w 157"/>
                  <a:gd name="T23" fmla="*/ 2 h 42"/>
                  <a:gd name="T24" fmla="*/ 96 w 157"/>
                  <a:gd name="T25" fmla="*/ 0 h 42"/>
                  <a:gd name="T26" fmla="*/ 75 w 157"/>
                  <a:gd name="T27" fmla="*/ 0 h 42"/>
                  <a:gd name="T28" fmla="*/ 57 w 157"/>
                  <a:gd name="T29" fmla="*/ 4 h 42"/>
                  <a:gd name="T30" fmla="*/ 38 w 157"/>
                  <a:gd name="T31" fmla="*/ 8 h 42"/>
                  <a:gd name="T32" fmla="*/ 19 w 157"/>
                  <a:gd name="T33" fmla="*/ 9 h 42"/>
                  <a:gd name="T34" fmla="*/ 0 w 157"/>
                  <a:gd name="T35" fmla="*/ 9 h 42"/>
                  <a:gd name="T36" fmla="*/ 0 w 157"/>
                  <a:gd name="T37"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2">
                    <a:moveTo>
                      <a:pt x="0" y="33"/>
                    </a:moveTo>
                    <a:lnTo>
                      <a:pt x="19" y="33"/>
                    </a:lnTo>
                    <a:lnTo>
                      <a:pt x="41" y="31"/>
                    </a:lnTo>
                    <a:lnTo>
                      <a:pt x="60" y="28"/>
                    </a:lnTo>
                    <a:lnTo>
                      <a:pt x="79" y="24"/>
                    </a:lnTo>
                    <a:lnTo>
                      <a:pt x="96" y="24"/>
                    </a:lnTo>
                    <a:lnTo>
                      <a:pt x="112" y="26"/>
                    </a:lnTo>
                    <a:lnTo>
                      <a:pt x="126" y="31"/>
                    </a:lnTo>
                    <a:lnTo>
                      <a:pt x="140" y="42"/>
                    </a:lnTo>
                    <a:lnTo>
                      <a:pt x="157" y="24"/>
                    </a:lnTo>
                    <a:lnTo>
                      <a:pt x="140" y="11"/>
                    </a:lnTo>
                    <a:lnTo>
                      <a:pt x="119" y="2"/>
                    </a:lnTo>
                    <a:lnTo>
                      <a:pt x="96" y="0"/>
                    </a:lnTo>
                    <a:lnTo>
                      <a:pt x="75" y="0"/>
                    </a:lnTo>
                    <a:lnTo>
                      <a:pt x="57" y="4"/>
                    </a:lnTo>
                    <a:lnTo>
                      <a:pt x="38" y="8"/>
                    </a:lnTo>
                    <a:lnTo>
                      <a:pt x="19" y="9"/>
                    </a:lnTo>
                    <a:lnTo>
                      <a:pt x="0" y="9"/>
                    </a:lnTo>
                    <a:lnTo>
                      <a:pt x="0" y="3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56" name="Freeform 664">
                <a:extLst>
                  <a:ext uri="{FF2B5EF4-FFF2-40B4-BE49-F238E27FC236}">
                    <a16:creationId xmlns:a16="http://schemas.microsoft.com/office/drawing/2014/main" id="{87944CCA-4C9A-A25A-0919-0AF477C8A946}"/>
                  </a:ext>
                </a:extLst>
              </p:cNvPr>
              <p:cNvSpPr>
                <a:spLocks/>
              </p:cNvSpPr>
              <p:nvPr/>
            </p:nvSpPr>
            <p:spPr bwMode="auto">
              <a:xfrm>
                <a:off x="3155" y="2977"/>
                <a:ext cx="47" cy="140"/>
              </a:xfrm>
              <a:custGeom>
                <a:avLst/>
                <a:gdLst>
                  <a:gd name="T0" fmla="*/ 82 w 143"/>
                  <a:gd name="T1" fmla="*/ 0 h 420"/>
                  <a:gd name="T2" fmla="*/ 95 w 143"/>
                  <a:gd name="T3" fmla="*/ 21 h 420"/>
                  <a:gd name="T4" fmla="*/ 109 w 143"/>
                  <a:gd name="T5" fmla="*/ 44 h 420"/>
                  <a:gd name="T6" fmla="*/ 117 w 143"/>
                  <a:gd name="T7" fmla="*/ 66 h 420"/>
                  <a:gd name="T8" fmla="*/ 126 w 143"/>
                  <a:gd name="T9" fmla="*/ 88 h 420"/>
                  <a:gd name="T10" fmla="*/ 133 w 143"/>
                  <a:gd name="T11" fmla="*/ 111 h 420"/>
                  <a:gd name="T12" fmla="*/ 138 w 143"/>
                  <a:gd name="T13" fmla="*/ 135 h 420"/>
                  <a:gd name="T14" fmla="*/ 142 w 143"/>
                  <a:gd name="T15" fmla="*/ 157 h 420"/>
                  <a:gd name="T16" fmla="*/ 143 w 143"/>
                  <a:gd name="T17" fmla="*/ 182 h 420"/>
                  <a:gd name="T18" fmla="*/ 143 w 143"/>
                  <a:gd name="T19" fmla="*/ 206 h 420"/>
                  <a:gd name="T20" fmla="*/ 143 w 143"/>
                  <a:gd name="T21" fmla="*/ 230 h 420"/>
                  <a:gd name="T22" fmla="*/ 143 w 143"/>
                  <a:gd name="T23" fmla="*/ 254 h 420"/>
                  <a:gd name="T24" fmla="*/ 142 w 143"/>
                  <a:gd name="T25" fmla="*/ 278 h 420"/>
                  <a:gd name="T26" fmla="*/ 140 w 143"/>
                  <a:gd name="T27" fmla="*/ 303 h 420"/>
                  <a:gd name="T28" fmla="*/ 138 w 143"/>
                  <a:gd name="T29" fmla="*/ 327 h 420"/>
                  <a:gd name="T30" fmla="*/ 136 w 143"/>
                  <a:gd name="T31" fmla="*/ 351 h 420"/>
                  <a:gd name="T32" fmla="*/ 135 w 143"/>
                  <a:gd name="T33" fmla="*/ 375 h 420"/>
                  <a:gd name="T34" fmla="*/ 133 w 143"/>
                  <a:gd name="T35" fmla="*/ 389 h 420"/>
                  <a:gd name="T36" fmla="*/ 128 w 143"/>
                  <a:gd name="T37" fmla="*/ 403 h 420"/>
                  <a:gd name="T38" fmla="*/ 121 w 143"/>
                  <a:gd name="T39" fmla="*/ 414 h 420"/>
                  <a:gd name="T40" fmla="*/ 109 w 143"/>
                  <a:gd name="T41" fmla="*/ 420 h 420"/>
                  <a:gd name="T42" fmla="*/ 75 w 143"/>
                  <a:gd name="T43" fmla="*/ 416 h 420"/>
                  <a:gd name="T44" fmla="*/ 50 w 143"/>
                  <a:gd name="T45" fmla="*/ 403 h 420"/>
                  <a:gd name="T46" fmla="*/ 29 w 143"/>
                  <a:gd name="T47" fmla="*/ 379 h 420"/>
                  <a:gd name="T48" fmla="*/ 14 w 143"/>
                  <a:gd name="T49" fmla="*/ 349 h 420"/>
                  <a:gd name="T50" fmla="*/ 3 w 143"/>
                  <a:gd name="T51" fmla="*/ 315 h 420"/>
                  <a:gd name="T52" fmla="*/ 0 w 143"/>
                  <a:gd name="T53" fmla="*/ 280 h 420"/>
                  <a:gd name="T54" fmla="*/ 0 w 143"/>
                  <a:gd name="T55" fmla="*/ 247 h 420"/>
                  <a:gd name="T56" fmla="*/ 5 w 143"/>
                  <a:gd name="T57" fmla="*/ 218 h 420"/>
                  <a:gd name="T58" fmla="*/ 12 w 143"/>
                  <a:gd name="T59" fmla="*/ 191 h 420"/>
                  <a:gd name="T60" fmla="*/ 17 w 143"/>
                  <a:gd name="T61" fmla="*/ 161 h 420"/>
                  <a:gd name="T62" fmla="*/ 22 w 143"/>
                  <a:gd name="T63" fmla="*/ 131 h 420"/>
                  <a:gd name="T64" fmla="*/ 27 w 143"/>
                  <a:gd name="T65" fmla="*/ 102 h 420"/>
                  <a:gd name="T66" fmla="*/ 36 w 143"/>
                  <a:gd name="T67" fmla="*/ 75 h 420"/>
                  <a:gd name="T68" fmla="*/ 46 w 143"/>
                  <a:gd name="T69" fmla="*/ 47 h 420"/>
                  <a:gd name="T70" fmla="*/ 62 w 143"/>
                  <a:gd name="T71" fmla="*/ 22 h 420"/>
                  <a:gd name="T72" fmla="*/ 82 w 143"/>
                  <a:gd name="T73"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3" h="420">
                    <a:moveTo>
                      <a:pt x="82" y="0"/>
                    </a:moveTo>
                    <a:lnTo>
                      <a:pt x="95" y="21"/>
                    </a:lnTo>
                    <a:lnTo>
                      <a:pt x="109" y="44"/>
                    </a:lnTo>
                    <a:lnTo>
                      <a:pt x="117" y="66"/>
                    </a:lnTo>
                    <a:lnTo>
                      <a:pt x="126" y="88"/>
                    </a:lnTo>
                    <a:lnTo>
                      <a:pt x="133" y="111"/>
                    </a:lnTo>
                    <a:lnTo>
                      <a:pt x="138" y="135"/>
                    </a:lnTo>
                    <a:lnTo>
                      <a:pt x="142" y="157"/>
                    </a:lnTo>
                    <a:lnTo>
                      <a:pt x="143" y="182"/>
                    </a:lnTo>
                    <a:lnTo>
                      <a:pt x="143" y="206"/>
                    </a:lnTo>
                    <a:lnTo>
                      <a:pt x="143" y="230"/>
                    </a:lnTo>
                    <a:lnTo>
                      <a:pt x="143" y="254"/>
                    </a:lnTo>
                    <a:lnTo>
                      <a:pt x="142" y="278"/>
                    </a:lnTo>
                    <a:lnTo>
                      <a:pt x="140" y="303"/>
                    </a:lnTo>
                    <a:lnTo>
                      <a:pt x="138" y="327"/>
                    </a:lnTo>
                    <a:lnTo>
                      <a:pt x="136" y="351"/>
                    </a:lnTo>
                    <a:lnTo>
                      <a:pt x="135" y="375"/>
                    </a:lnTo>
                    <a:lnTo>
                      <a:pt x="133" y="389"/>
                    </a:lnTo>
                    <a:lnTo>
                      <a:pt x="128" y="403"/>
                    </a:lnTo>
                    <a:lnTo>
                      <a:pt x="121" y="414"/>
                    </a:lnTo>
                    <a:lnTo>
                      <a:pt x="109" y="420"/>
                    </a:lnTo>
                    <a:lnTo>
                      <a:pt x="75" y="416"/>
                    </a:lnTo>
                    <a:lnTo>
                      <a:pt x="50" y="403"/>
                    </a:lnTo>
                    <a:lnTo>
                      <a:pt x="29" y="379"/>
                    </a:lnTo>
                    <a:lnTo>
                      <a:pt x="14" y="349"/>
                    </a:lnTo>
                    <a:lnTo>
                      <a:pt x="3" y="315"/>
                    </a:lnTo>
                    <a:lnTo>
                      <a:pt x="0" y="280"/>
                    </a:lnTo>
                    <a:lnTo>
                      <a:pt x="0" y="247"/>
                    </a:lnTo>
                    <a:lnTo>
                      <a:pt x="5" y="218"/>
                    </a:lnTo>
                    <a:lnTo>
                      <a:pt x="12" y="191"/>
                    </a:lnTo>
                    <a:lnTo>
                      <a:pt x="17" y="161"/>
                    </a:lnTo>
                    <a:lnTo>
                      <a:pt x="22" y="131"/>
                    </a:lnTo>
                    <a:lnTo>
                      <a:pt x="27" y="102"/>
                    </a:lnTo>
                    <a:lnTo>
                      <a:pt x="36" y="75"/>
                    </a:lnTo>
                    <a:lnTo>
                      <a:pt x="46" y="47"/>
                    </a:lnTo>
                    <a:lnTo>
                      <a:pt x="62" y="22"/>
                    </a:lnTo>
                    <a:lnTo>
                      <a:pt x="82"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57" name="Freeform 665">
                <a:extLst>
                  <a:ext uri="{FF2B5EF4-FFF2-40B4-BE49-F238E27FC236}">
                    <a16:creationId xmlns:a16="http://schemas.microsoft.com/office/drawing/2014/main" id="{77FB7B0A-17F2-82F5-7E33-D47AE665CEDA}"/>
                  </a:ext>
                </a:extLst>
              </p:cNvPr>
              <p:cNvSpPr>
                <a:spLocks/>
              </p:cNvSpPr>
              <p:nvPr/>
            </p:nvSpPr>
            <p:spPr bwMode="auto">
              <a:xfrm>
                <a:off x="3178" y="2975"/>
                <a:ext cx="29" cy="127"/>
              </a:xfrm>
              <a:custGeom>
                <a:avLst/>
                <a:gdLst>
                  <a:gd name="T0" fmla="*/ 76 w 85"/>
                  <a:gd name="T1" fmla="*/ 382 h 382"/>
                  <a:gd name="T2" fmla="*/ 78 w 85"/>
                  <a:gd name="T3" fmla="*/ 358 h 382"/>
                  <a:gd name="T4" fmla="*/ 80 w 85"/>
                  <a:gd name="T5" fmla="*/ 334 h 382"/>
                  <a:gd name="T6" fmla="*/ 81 w 85"/>
                  <a:gd name="T7" fmla="*/ 310 h 382"/>
                  <a:gd name="T8" fmla="*/ 83 w 85"/>
                  <a:gd name="T9" fmla="*/ 285 h 382"/>
                  <a:gd name="T10" fmla="*/ 85 w 85"/>
                  <a:gd name="T11" fmla="*/ 261 h 382"/>
                  <a:gd name="T12" fmla="*/ 85 w 85"/>
                  <a:gd name="T13" fmla="*/ 236 h 382"/>
                  <a:gd name="T14" fmla="*/ 85 w 85"/>
                  <a:gd name="T15" fmla="*/ 212 h 382"/>
                  <a:gd name="T16" fmla="*/ 85 w 85"/>
                  <a:gd name="T17" fmla="*/ 188 h 382"/>
                  <a:gd name="T18" fmla="*/ 83 w 85"/>
                  <a:gd name="T19" fmla="*/ 162 h 382"/>
                  <a:gd name="T20" fmla="*/ 80 w 85"/>
                  <a:gd name="T21" fmla="*/ 140 h 382"/>
                  <a:gd name="T22" fmla="*/ 75 w 85"/>
                  <a:gd name="T23" fmla="*/ 114 h 382"/>
                  <a:gd name="T24" fmla="*/ 68 w 85"/>
                  <a:gd name="T25" fmla="*/ 92 h 382"/>
                  <a:gd name="T26" fmla="*/ 59 w 85"/>
                  <a:gd name="T27" fmla="*/ 69 h 382"/>
                  <a:gd name="T28" fmla="*/ 49 w 85"/>
                  <a:gd name="T29" fmla="*/ 45 h 382"/>
                  <a:gd name="T30" fmla="*/ 35 w 85"/>
                  <a:gd name="T31" fmla="*/ 20 h 382"/>
                  <a:gd name="T32" fmla="*/ 22 w 85"/>
                  <a:gd name="T33" fmla="*/ 0 h 382"/>
                  <a:gd name="T34" fmla="*/ 0 w 85"/>
                  <a:gd name="T35" fmla="*/ 13 h 382"/>
                  <a:gd name="T36" fmla="*/ 15 w 85"/>
                  <a:gd name="T37" fmla="*/ 34 h 382"/>
                  <a:gd name="T38" fmla="*/ 28 w 85"/>
                  <a:gd name="T39" fmla="*/ 55 h 382"/>
                  <a:gd name="T40" fmla="*/ 35 w 85"/>
                  <a:gd name="T41" fmla="*/ 76 h 382"/>
                  <a:gd name="T42" fmla="*/ 44 w 85"/>
                  <a:gd name="T43" fmla="*/ 98 h 382"/>
                  <a:gd name="T44" fmla="*/ 51 w 85"/>
                  <a:gd name="T45" fmla="*/ 121 h 382"/>
                  <a:gd name="T46" fmla="*/ 56 w 85"/>
                  <a:gd name="T47" fmla="*/ 143 h 382"/>
                  <a:gd name="T48" fmla="*/ 59 w 85"/>
                  <a:gd name="T49" fmla="*/ 165 h 382"/>
                  <a:gd name="T50" fmla="*/ 61 w 85"/>
                  <a:gd name="T51" fmla="*/ 188 h 382"/>
                  <a:gd name="T52" fmla="*/ 61 w 85"/>
                  <a:gd name="T53" fmla="*/ 212 h 382"/>
                  <a:gd name="T54" fmla="*/ 61 w 85"/>
                  <a:gd name="T55" fmla="*/ 236 h 382"/>
                  <a:gd name="T56" fmla="*/ 61 w 85"/>
                  <a:gd name="T57" fmla="*/ 261 h 382"/>
                  <a:gd name="T58" fmla="*/ 59 w 85"/>
                  <a:gd name="T59" fmla="*/ 285 h 382"/>
                  <a:gd name="T60" fmla="*/ 57 w 85"/>
                  <a:gd name="T61" fmla="*/ 310 h 382"/>
                  <a:gd name="T62" fmla="*/ 56 w 85"/>
                  <a:gd name="T63" fmla="*/ 334 h 382"/>
                  <a:gd name="T64" fmla="*/ 54 w 85"/>
                  <a:gd name="T65" fmla="*/ 358 h 382"/>
                  <a:gd name="T66" fmla="*/ 52 w 85"/>
                  <a:gd name="T67" fmla="*/ 382 h 382"/>
                  <a:gd name="T68" fmla="*/ 76 w 85"/>
                  <a:gd name="T69" fmla="*/ 38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82">
                    <a:moveTo>
                      <a:pt x="76" y="382"/>
                    </a:moveTo>
                    <a:lnTo>
                      <a:pt x="78" y="358"/>
                    </a:lnTo>
                    <a:lnTo>
                      <a:pt x="80" y="334"/>
                    </a:lnTo>
                    <a:lnTo>
                      <a:pt x="81" y="310"/>
                    </a:lnTo>
                    <a:lnTo>
                      <a:pt x="83" y="285"/>
                    </a:lnTo>
                    <a:lnTo>
                      <a:pt x="85" y="261"/>
                    </a:lnTo>
                    <a:lnTo>
                      <a:pt x="85" y="236"/>
                    </a:lnTo>
                    <a:lnTo>
                      <a:pt x="85" y="212"/>
                    </a:lnTo>
                    <a:lnTo>
                      <a:pt x="85" y="188"/>
                    </a:lnTo>
                    <a:lnTo>
                      <a:pt x="83" y="162"/>
                    </a:lnTo>
                    <a:lnTo>
                      <a:pt x="80" y="140"/>
                    </a:lnTo>
                    <a:lnTo>
                      <a:pt x="75" y="114"/>
                    </a:lnTo>
                    <a:lnTo>
                      <a:pt x="68" y="92"/>
                    </a:lnTo>
                    <a:lnTo>
                      <a:pt x="59" y="69"/>
                    </a:lnTo>
                    <a:lnTo>
                      <a:pt x="49" y="45"/>
                    </a:lnTo>
                    <a:lnTo>
                      <a:pt x="35" y="20"/>
                    </a:lnTo>
                    <a:lnTo>
                      <a:pt x="22" y="0"/>
                    </a:lnTo>
                    <a:lnTo>
                      <a:pt x="0" y="13"/>
                    </a:lnTo>
                    <a:lnTo>
                      <a:pt x="15" y="34"/>
                    </a:lnTo>
                    <a:lnTo>
                      <a:pt x="28" y="55"/>
                    </a:lnTo>
                    <a:lnTo>
                      <a:pt x="35" y="76"/>
                    </a:lnTo>
                    <a:lnTo>
                      <a:pt x="44" y="98"/>
                    </a:lnTo>
                    <a:lnTo>
                      <a:pt x="51" y="121"/>
                    </a:lnTo>
                    <a:lnTo>
                      <a:pt x="56" y="143"/>
                    </a:lnTo>
                    <a:lnTo>
                      <a:pt x="59" y="165"/>
                    </a:lnTo>
                    <a:lnTo>
                      <a:pt x="61" y="188"/>
                    </a:lnTo>
                    <a:lnTo>
                      <a:pt x="61" y="212"/>
                    </a:lnTo>
                    <a:lnTo>
                      <a:pt x="61" y="236"/>
                    </a:lnTo>
                    <a:lnTo>
                      <a:pt x="61" y="261"/>
                    </a:lnTo>
                    <a:lnTo>
                      <a:pt x="59" y="285"/>
                    </a:lnTo>
                    <a:lnTo>
                      <a:pt x="57" y="310"/>
                    </a:lnTo>
                    <a:lnTo>
                      <a:pt x="56" y="334"/>
                    </a:lnTo>
                    <a:lnTo>
                      <a:pt x="54" y="358"/>
                    </a:lnTo>
                    <a:lnTo>
                      <a:pt x="52" y="382"/>
                    </a:lnTo>
                    <a:lnTo>
                      <a:pt x="76" y="38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58" name="Freeform 666">
                <a:extLst>
                  <a:ext uri="{FF2B5EF4-FFF2-40B4-BE49-F238E27FC236}">
                    <a16:creationId xmlns:a16="http://schemas.microsoft.com/office/drawing/2014/main" id="{B2CEF80A-30B8-3444-7209-10AD90C01145}"/>
                  </a:ext>
                </a:extLst>
              </p:cNvPr>
              <p:cNvSpPr>
                <a:spLocks/>
              </p:cNvSpPr>
              <p:nvPr/>
            </p:nvSpPr>
            <p:spPr bwMode="auto">
              <a:xfrm>
                <a:off x="3191" y="3102"/>
                <a:ext cx="13" cy="19"/>
              </a:xfrm>
              <a:custGeom>
                <a:avLst/>
                <a:gdLst>
                  <a:gd name="T0" fmla="*/ 3 w 39"/>
                  <a:gd name="T1" fmla="*/ 57 h 57"/>
                  <a:gd name="T2" fmla="*/ 22 w 39"/>
                  <a:gd name="T3" fmla="*/ 49 h 57"/>
                  <a:gd name="T4" fmla="*/ 30 w 39"/>
                  <a:gd name="T5" fmla="*/ 33 h 57"/>
                  <a:gd name="T6" fmla="*/ 37 w 39"/>
                  <a:gd name="T7" fmla="*/ 17 h 57"/>
                  <a:gd name="T8" fmla="*/ 39 w 39"/>
                  <a:gd name="T9" fmla="*/ 0 h 57"/>
                  <a:gd name="T10" fmla="*/ 15 w 39"/>
                  <a:gd name="T11" fmla="*/ 0 h 57"/>
                  <a:gd name="T12" fmla="*/ 13 w 39"/>
                  <a:gd name="T13" fmla="*/ 11 h 57"/>
                  <a:gd name="T14" fmla="*/ 10 w 39"/>
                  <a:gd name="T15" fmla="*/ 22 h 57"/>
                  <a:gd name="T16" fmla="*/ 5 w 39"/>
                  <a:gd name="T17" fmla="*/ 31 h 57"/>
                  <a:gd name="T18" fmla="*/ 0 w 39"/>
                  <a:gd name="T19" fmla="*/ 33 h 57"/>
                  <a:gd name="T20" fmla="*/ 3 w 39"/>
                  <a:gd name="T2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57">
                    <a:moveTo>
                      <a:pt x="3" y="57"/>
                    </a:moveTo>
                    <a:lnTo>
                      <a:pt x="22" y="49"/>
                    </a:lnTo>
                    <a:lnTo>
                      <a:pt x="30" y="33"/>
                    </a:lnTo>
                    <a:lnTo>
                      <a:pt x="37" y="17"/>
                    </a:lnTo>
                    <a:lnTo>
                      <a:pt x="39" y="0"/>
                    </a:lnTo>
                    <a:lnTo>
                      <a:pt x="15" y="0"/>
                    </a:lnTo>
                    <a:lnTo>
                      <a:pt x="13" y="11"/>
                    </a:lnTo>
                    <a:lnTo>
                      <a:pt x="10" y="22"/>
                    </a:lnTo>
                    <a:lnTo>
                      <a:pt x="5" y="31"/>
                    </a:lnTo>
                    <a:lnTo>
                      <a:pt x="0" y="33"/>
                    </a:lnTo>
                    <a:lnTo>
                      <a:pt x="3" y="5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59" name="Freeform 667">
                <a:extLst>
                  <a:ext uri="{FF2B5EF4-FFF2-40B4-BE49-F238E27FC236}">
                    <a16:creationId xmlns:a16="http://schemas.microsoft.com/office/drawing/2014/main" id="{A00E5EE3-B7B2-6869-BB49-FDAC7CCC2418}"/>
                  </a:ext>
                </a:extLst>
              </p:cNvPr>
              <p:cNvSpPr>
                <a:spLocks/>
              </p:cNvSpPr>
              <p:nvPr/>
            </p:nvSpPr>
            <p:spPr bwMode="auto">
              <a:xfrm>
                <a:off x="3151" y="3049"/>
                <a:ext cx="41" cy="72"/>
              </a:xfrm>
              <a:custGeom>
                <a:avLst/>
                <a:gdLst>
                  <a:gd name="T0" fmla="*/ 5 w 123"/>
                  <a:gd name="T1" fmla="*/ 0 h 218"/>
                  <a:gd name="T2" fmla="*/ 0 w 123"/>
                  <a:gd name="T3" fmla="*/ 31 h 218"/>
                  <a:gd name="T4" fmla="*/ 0 w 123"/>
                  <a:gd name="T5" fmla="*/ 65 h 218"/>
                  <a:gd name="T6" fmla="*/ 4 w 123"/>
                  <a:gd name="T7" fmla="*/ 102 h 218"/>
                  <a:gd name="T8" fmla="*/ 16 w 123"/>
                  <a:gd name="T9" fmla="*/ 140 h 218"/>
                  <a:gd name="T10" fmla="*/ 31 w 123"/>
                  <a:gd name="T11" fmla="*/ 171 h 218"/>
                  <a:gd name="T12" fmla="*/ 55 w 123"/>
                  <a:gd name="T13" fmla="*/ 196 h 218"/>
                  <a:gd name="T14" fmla="*/ 84 w 123"/>
                  <a:gd name="T15" fmla="*/ 215 h 218"/>
                  <a:gd name="T16" fmla="*/ 123 w 123"/>
                  <a:gd name="T17" fmla="*/ 218 h 218"/>
                  <a:gd name="T18" fmla="*/ 120 w 123"/>
                  <a:gd name="T19" fmla="*/ 193 h 218"/>
                  <a:gd name="T20" fmla="*/ 92 w 123"/>
                  <a:gd name="T21" fmla="*/ 190 h 218"/>
                  <a:gd name="T22" fmla="*/ 69 w 123"/>
                  <a:gd name="T23" fmla="*/ 179 h 218"/>
                  <a:gd name="T24" fmla="*/ 52 w 123"/>
                  <a:gd name="T25" fmla="*/ 157 h 218"/>
                  <a:gd name="T26" fmla="*/ 36 w 123"/>
                  <a:gd name="T27" fmla="*/ 129 h 218"/>
                  <a:gd name="T28" fmla="*/ 28 w 123"/>
                  <a:gd name="T29" fmla="*/ 99 h 218"/>
                  <a:gd name="T30" fmla="*/ 24 w 123"/>
                  <a:gd name="T31" fmla="*/ 65 h 218"/>
                  <a:gd name="T32" fmla="*/ 24 w 123"/>
                  <a:gd name="T33" fmla="*/ 34 h 218"/>
                  <a:gd name="T34" fmla="*/ 29 w 123"/>
                  <a:gd name="T35" fmla="*/ 7 h 218"/>
                  <a:gd name="T36" fmla="*/ 5 w 123"/>
                  <a:gd name="T3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218">
                    <a:moveTo>
                      <a:pt x="5" y="0"/>
                    </a:moveTo>
                    <a:lnTo>
                      <a:pt x="0" y="31"/>
                    </a:lnTo>
                    <a:lnTo>
                      <a:pt x="0" y="65"/>
                    </a:lnTo>
                    <a:lnTo>
                      <a:pt x="4" y="102"/>
                    </a:lnTo>
                    <a:lnTo>
                      <a:pt x="16" y="140"/>
                    </a:lnTo>
                    <a:lnTo>
                      <a:pt x="31" y="171"/>
                    </a:lnTo>
                    <a:lnTo>
                      <a:pt x="55" y="196"/>
                    </a:lnTo>
                    <a:lnTo>
                      <a:pt x="84" y="215"/>
                    </a:lnTo>
                    <a:lnTo>
                      <a:pt x="123" y="218"/>
                    </a:lnTo>
                    <a:lnTo>
                      <a:pt x="120" y="193"/>
                    </a:lnTo>
                    <a:lnTo>
                      <a:pt x="92" y="190"/>
                    </a:lnTo>
                    <a:lnTo>
                      <a:pt x="69" y="179"/>
                    </a:lnTo>
                    <a:lnTo>
                      <a:pt x="52" y="157"/>
                    </a:lnTo>
                    <a:lnTo>
                      <a:pt x="36" y="129"/>
                    </a:lnTo>
                    <a:lnTo>
                      <a:pt x="28" y="99"/>
                    </a:lnTo>
                    <a:lnTo>
                      <a:pt x="24" y="65"/>
                    </a:lnTo>
                    <a:lnTo>
                      <a:pt x="24" y="34"/>
                    </a:lnTo>
                    <a:lnTo>
                      <a:pt x="29" y="7"/>
                    </a:lnTo>
                    <a:lnTo>
                      <a:pt x="5"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60" name="Freeform 668">
                <a:extLst>
                  <a:ext uri="{FF2B5EF4-FFF2-40B4-BE49-F238E27FC236}">
                    <a16:creationId xmlns:a16="http://schemas.microsoft.com/office/drawing/2014/main" id="{0C29A544-3AE1-12C4-2FBB-BCB875FA1DD6}"/>
                  </a:ext>
                </a:extLst>
              </p:cNvPr>
              <p:cNvSpPr>
                <a:spLocks/>
              </p:cNvSpPr>
              <p:nvPr/>
            </p:nvSpPr>
            <p:spPr bwMode="auto">
              <a:xfrm>
                <a:off x="3152" y="2972"/>
                <a:ext cx="33" cy="79"/>
              </a:xfrm>
              <a:custGeom>
                <a:avLst/>
                <a:gdLst>
                  <a:gd name="T0" fmla="*/ 99 w 99"/>
                  <a:gd name="T1" fmla="*/ 10 h 238"/>
                  <a:gd name="T2" fmla="*/ 79 w 99"/>
                  <a:gd name="T3" fmla="*/ 8 h 238"/>
                  <a:gd name="T4" fmla="*/ 59 w 99"/>
                  <a:gd name="T5" fmla="*/ 32 h 238"/>
                  <a:gd name="T6" fmla="*/ 43 w 99"/>
                  <a:gd name="T7" fmla="*/ 59 h 238"/>
                  <a:gd name="T8" fmla="*/ 31 w 99"/>
                  <a:gd name="T9" fmla="*/ 88 h 238"/>
                  <a:gd name="T10" fmla="*/ 23 w 99"/>
                  <a:gd name="T11" fmla="*/ 116 h 238"/>
                  <a:gd name="T12" fmla="*/ 18 w 99"/>
                  <a:gd name="T13" fmla="*/ 146 h 238"/>
                  <a:gd name="T14" fmla="*/ 12 w 99"/>
                  <a:gd name="T15" fmla="*/ 176 h 238"/>
                  <a:gd name="T16" fmla="*/ 7 w 99"/>
                  <a:gd name="T17" fmla="*/ 206 h 238"/>
                  <a:gd name="T18" fmla="*/ 0 w 99"/>
                  <a:gd name="T19" fmla="*/ 232 h 238"/>
                  <a:gd name="T20" fmla="*/ 24 w 99"/>
                  <a:gd name="T21" fmla="*/ 238 h 238"/>
                  <a:gd name="T22" fmla="*/ 31 w 99"/>
                  <a:gd name="T23" fmla="*/ 209 h 238"/>
                  <a:gd name="T24" fmla="*/ 36 w 99"/>
                  <a:gd name="T25" fmla="*/ 179 h 238"/>
                  <a:gd name="T26" fmla="*/ 42 w 99"/>
                  <a:gd name="T27" fmla="*/ 150 h 238"/>
                  <a:gd name="T28" fmla="*/ 47 w 99"/>
                  <a:gd name="T29" fmla="*/ 122 h 238"/>
                  <a:gd name="T30" fmla="*/ 55 w 99"/>
                  <a:gd name="T31" fmla="*/ 95 h 238"/>
                  <a:gd name="T32" fmla="*/ 64 w 99"/>
                  <a:gd name="T33" fmla="*/ 69 h 238"/>
                  <a:gd name="T34" fmla="*/ 79 w 99"/>
                  <a:gd name="T35" fmla="*/ 46 h 238"/>
                  <a:gd name="T36" fmla="*/ 97 w 99"/>
                  <a:gd name="T37" fmla="*/ 26 h 238"/>
                  <a:gd name="T38" fmla="*/ 77 w 99"/>
                  <a:gd name="T39" fmla="*/ 24 h 238"/>
                  <a:gd name="T40" fmla="*/ 99 w 99"/>
                  <a:gd name="T41" fmla="*/ 10 h 238"/>
                  <a:gd name="T42" fmla="*/ 91 w 99"/>
                  <a:gd name="T43" fmla="*/ 0 h 238"/>
                  <a:gd name="T44" fmla="*/ 79 w 99"/>
                  <a:gd name="T45" fmla="*/ 8 h 238"/>
                  <a:gd name="T46" fmla="*/ 99 w 99"/>
                  <a:gd name="T47" fmla="*/ 1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9" h="238">
                    <a:moveTo>
                      <a:pt x="99" y="10"/>
                    </a:moveTo>
                    <a:lnTo>
                      <a:pt x="79" y="8"/>
                    </a:lnTo>
                    <a:lnTo>
                      <a:pt x="59" y="32"/>
                    </a:lnTo>
                    <a:lnTo>
                      <a:pt x="43" y="59"/>
                    </a:lnTo>
                    <a:lnTo>
                      <a:pt x="31" y="88"/>
                    </a:lnTo>
                    <a:lnTo>
                      <a:pt x="23" y="116"/>
                    </a:lnTo>
                    <a:lnTo>
                      <a:pt x="18" y="146"/>
                    </a:lnTo>
                    <a:lnTo>
                      <a:pt x="12" y="176"/>
                    </a:lnTo>
                    <a:lnTo>
                      <a:pt x="7" y="206"/>
                    </a:lnTo>
                    <a:lnTo>
                      <a:pt x="0" y="232"/>
                    </a:lnTo>
                    <a:lnTo>
                      <a:pt x="24" y="238"/>
                    </a:lnTo>
                    <a:lnTo>
                      <a:pt x="31" y="209"/>
                    </a:lnTo>
                    <a:lnTo>
                      <a:pt x="36" y="179"/>
                    </a:lnTo>
                    <a:lnTo>
                      <a:pt x="42" y="150"/>
                    </a:lnTo>
                    <a:lnTo>
                      <a:pt x="47" y="122"/>
                    </a:lnTo>
                    <a:lnTo>
                      <a:pt x="55" y="95"/>
                    </a:lnTo>
                    <a:lnTo>
                      <a:pt x="64" y="69"/>
                    </a:lnTo>
                    <a:lnTo>
                      <a:pt x="79" y="46"/>
                    </a:lnTo>
                    <a:lnTo>
                      <a:pt x="97" y="26"/>
                    </a:lnTo>
                    <a:lnTo>
                      <a:pt x="77" y="24"/>
                    </a:lnTo>
                    <a:lnTo>
                      <a:pt x="99" y="10"/>
                    </a:lnTo>
                    <a:lnTo>
                      <a:pt x="91" y="0"/>
                    </a:lnTo>
                    <a:lnTo>
                      <a:pt x="79" y="8"/>
                    </a:lnTo>
                    <a:lnTo>
                      <a:pt x="99" y="1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61" name="Freeform 669">
                <a:extLst>
                  <a:ext uri="{FF2B5EF4-FFF2-40B4-BE49-F238E27FC236}">
                    <a16:creationId xmlns:a16="http://schemas.microsoft.com/office/drawing/2014/main" id="{E090B708-214A-52E8-B209-8D2B931EBD8B}"/>
                  </a:ext>
                </a:extLst>
              </p:cNvPr>
              <p:cNvSpPr>
                <a:spLocks/>
              </p:cNvSpPr>
              <p:nvPr/>
            </p:nvSpPr>
            <p:spPr bwMode="auto">
              <a:xfrm>
                <a:off x="3188" y="2915"/>
                <a:ext cx="94" cy="91"/>
              </a:xfrm>
              <a:custGeom>
                <a:avLst/>
                <a:gdLst>
                  <a:gd name="T0" fmla="*/ 214 w 282"/>
                  <a:gd name="T1" fmla="*/ 24 h 274"/>
                  <a:gd name="T2" fmla="*/ 190 w 282"/>
                  <a:gd name="T3" fmla="*/ 12 h 274"/>
                  <a:gd name="T4" fmla="*/ 164 w 282"/>
                  <a:gd name="T5" fmla="*/ 5 h 274"/>
                  <a:gd name="T6" fmla="*/ 138 w 282"/>
                  <a:gd name="T7" fmla="*/ 2 h 274"/>
                  <a:gd name="T8" fmla="*/ 113 w 282"/>
                  <a:gd name="T9" fmla="*/ 0 h 274"/>
                  <a:gd name="T10" fmla="*/ 86 w 282"/>
                  <a:gd name="T11" fmla="*/ 5 h 274"/>
                  <a:gd name="T12" fmla="*/ 64 w 282"/>
                  <a:gd name="T13" fmla="*/ 12 h 274"/>
                  <a:gd name="T14" fmla="*/ 43 w 282"/>
                  <a:gd name="T15" fmla="*/ 26 h 274"/>
                  <a:gd name="T16" fmla="*/ 28 w 282"/>
                  <a:gd name="T17" fmla="*/ 43 h 274"/>
                  <a:gd name="T18" fmla="*/ 12 w 282"/>
                  <a:gd name="T19" fmla="*/ 70 h 274"/>
                  <a:gd name="T20" fmla="*/ 4 w 282"/>
                  <a:gd name="T21" fmla="*/ 102 h 274"/>
                  <a:gd name="T22" fmla="*/ 0 w 282"/>
                  <a:gd name="T23" fmla="*/ 135 h 274"/>
                  <a:gd name="T24" fmla="*/ 2 w 282"/>
                  <a:gd name="T25" fmla="*/ 165 h 274"/>
                  <a:gd name="T26" fmla="*/ 9 w 282"/>
                  <a:gd name="T27" fmla="*/ 197 h 274"/>
                  <a:gd name="T28" fmla="*/ 21 w 282"/>
                  <a:gd name="T29" fmla="*/ 225 h 274"/>
                  <a:gd name="T30" fmla="*/ 40 w 282"/>
                  <a:gd name="T31" fmla="*/ 247 h 274"/>
                  <a:gd name="T32" fmla="*/ 62 w 282"/>
                  <a:gd name="T33" fmla="*/ 263 h 274"/>
                  <a:gd name="T34" fmla="*/ 91 w 282"/>
                  <a:gd name="T35" fmla="*/ 273 h 274"/>
                  <a:gd name="T36" fmla="*/ 125 w 282"/>
                  <a:gd name="T37" fmla="*/ 274 h 274"/>
                  <a:gd name="T38" fmla="*/ 157 w 282"/>
                  <a:gd name="T39" fmla="*/ 268 h 274"/>
                  <a:gd name="T40" fmla="*/ 190 w 282"/>
                  <a:gd name="T41" fmla="*/ 256 h 274"/>
                  <a:gd name="T42" fmla="*/ 219 w 282"/>
                  <a:gd name="T43" fmla="*/ 239 h 274"/>
                  <a:gd name="T44" fmla="*/ 246 w 282"/>
                  <a:gd name="T45" fmla="*/ 214 h 274"/>
                  <a:gd name="T46" fmla="*/ 265 w 282"/>
                  <a:gd name="T47" fmla="*/ 184 h 274"/>
                  <a:gd name="T48" fmla="*/ 278 w 282"/>
                  <a:gd name="T49" fmla="*/ 150 h 274"/>
                  <a:gd name="T50" fmla="*/ 282 w 282"/>
                  <a:gd name="T51" fmla="*/ 131 h 274"/>
                  <a:gd name="T52" fmla="*/ 280 w 282"/>
                  <a:gd name="T53" fmla="*/ 111 h 274"/>
                  <a:gd name="T54" fmla="*/ 275 w 282"/>
                  <a:gd name="T55" fmla="*/ 92 h 274"/>
                  <a:gd name="T56" fmla="*/ 268 w 282"/>
                  <a:gd name="T57" fmla="*/ 75 h 274"/>
                  <a:gd name="T58" fmla="*/ 256 w 282"/>
                  <a:gd name="T59" fmla="*/ 60 h 274"/>
                  <a:gd name="T60" fmla="*/ 244 w 282"/>
                  <a:gd name="T61" fmla="*/ 46 h 274"/>
                  <a:gd name="T62" fmla="*/ 230 w 282"/>
                  <a:gd name="T63" fmla="*/ 34 h 274"/>
                  <a:gd name="T64" fmla="*/ 214 w 282"/>
                  <a:gd name="T65" fmla="*/ 2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274">
                    <a:moveTo>
                      <a:pt x="214" y="24"/>
                    </a:moveTo>
                    <a:lnTo>
                      <a:pt x="190" y="12"/>
                    </a:lnTo>
                    <a:lnTo>
                      <a:pt x="164" y="5"/>
                    </a:lnTo>
                    <a:lnTo>
                      <a:pt x="138" y="2"/>
                    </a:lnTo>
                    <a:lnTo>
                      <a:pt x="113" y="0"/>
                    </a:lnTo>
                    <a:lnTo>
                      <a:pt x="86" y="5"/>
                    </a:lnTo>
                    <a:lnTo>
                      <a:pt x="64" y="12"/>
                    </a:lnTo>
                    <a:lnTo>
                      <a:pt x="43" y="26"/>
                    </a:lnTo>
                    <a:lnTo>
                      <a:pt x="28" y="43"/>
                    </a:lnTo>
                    <a:lnTo>
                      <a:pt x="12" y="70"/>
                    </a:lnTo>
                    <a:lnTo>
                      <a:pt x="4" y="102"/>
                    </a:lnTo>
                    <a:lnTo>
                      <a:pt x="0" y="135"/>
                    </a:lnTo>
                    <a:lnTo>
                      <a:pt x="2" y="165"/>
                    </a:lnTo>
                    <a:lnTo>
                      <a:pt x="9" y="197"/>
                    </a:lnTo>
                    <a:lnTo>
                      <a:pt x="21" y="225"/>
                    </a:lnTo>
                    <a:lnTo>
                      <a:pt x="40" y="247"/>
                    </a:lnTo>
                    <a:lnTo>
                      <a:pt x="62" y="263"/>
                    </a:lnTo>
                    <a:lnTo>
                      <a:pt x="91" y="273"/>
                    </a:lnTo>
                    <a:lnTo>
                      <a:pt x="125" y="274"/>
                    </a:lnTo>
                    <a:lnTo>
                      <a:pt x="157" y="268"/>
                    </a:lnTo>
                    <a:lnTo>
                      <a:pt x="190" y="256"/>
                    </a:lnTo>
                    <a:lnTo>
                      <a:pt x="219" y="239"/>
                    </a:lnTo>
                    <a:lnTo>
                      <a:pt x="246" y="214"/>
                    </a:lnTo>
                    <a:lnTo>
                      <a:pt x="265" y="184"/>
                    </a:lnTo>
                    <a:lnTo>
                      <a:pt x="278" y="150"/>
                    </a:lnTo>
                    <a:lnTo>
                      <a:pt x="282" y="131"/>
                    </a:lnTo>
                    <a:lnTo>
                      <a:pt x="280" y="111"/>
                    </a:lnTo>
                    <a:lnTo>
                      <a:pt x="275" y="92"/>
                    </a:lnTo>
                    <a:lnTo>
                      <a:pt x="268" y="75"/>
                    </a:lnTo>
                    <a:lnTo>
                      <a:pt x="256" y="60"/>
                    </a:lnTo>
                    <a:lnTo>
                      <a:pt x="244" y="46"/>
                    </a:lnTo>
                    <a:lnTo>
                      <a:pt x="230" y="34"/>
                    </a:lnTo>
                    <a:lnTo>
                      <a:pt x="214" y="24"/>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62" name="Freeform 670">
                <a:extLst>
                  <a:ext uri="{FF2B5EF4-FFF2-40B4-BE49-F238E27FC236}">
                    <a16:creationId xmlns:a16="http://schemas.microsoft.com/office/drawing/2014/main" id="{9223C898-2299-0CEB-5879-01231F5908B0}"/>
                  </a:ext>
                </a:extLst>
              </p:cNvPr>
              <p:cNvSpPr>
                <a:spLocks/>
              </p:cNvSpPr>
              <p:nvPr/>
            </p:nvSpPr>
            <p:spPr bwMode="auto">
              <a:xfrm>
                <a:off x="3194" y="2911"/>
                <a:ext cx="67" cy="20"/>
              </a:xfrm>
              <a:custGeom>
                <a:avLst/>
                <a:gdLst>
                  <a:gd name="T0" fmla="*/ 20 w 202"/>
                  <a:gd name="T1" fmla="*/ 61 h 61"/>
                  <a:gd name="T2" fmla="*/ 34 w 202"/>
                  <a:gd name="T3" fmla="*/ 46 h 61"/>
                  <a:gd name="T4" fmla="*/ 52 w 202"/>
                  <a:gd name="T5" fmla="*/ 33 h 61"/>
                  <a:gd name="T6" fmla="*/ 72 w 202"/>
                  <a:gd name="T7" fmla="*/ 28 h 61"/>
                  <a:gd name="T8" fmla="*/ 95 w 202"/>
                  <a:gd name="T9" fmla="*/ 23 h 61"/>
                  <a:gd name="T10" fmla="*/ 119 w 202"/>
                  <a:gd name="T11" fmla="*/ 25 h 61"/>
                  <a:gd name="T12" fmla="*/ 145 w 202"/>
                  <a:gd name="T13" fmla="*/ 28 h 61"/>
                  <a:gd name="T14" fmla="*/ 169 w 202"/>
                  <a:gd name="T15" fmla="*/ 35 h 61"/>
                  <a:gd name="T16" fmla="*/ 191 w 202"/>
                  <a:gd name="T17" fmla="*/ 46 h 61"/>
                  <a:gd name="T18" fmla="*/ 202 w 202"/>
                  <a:gd name="T19" fmla="*/ 25 h 61"/>
                  <a:gd name="T20" fmla="*/ 176 w 202"/>
                  <a:gd name="T21" fmla="*/ 12 h 61"/>
                  <a:gd name="T22" fmla="*/ 148 w 202"/>
                  <a:gd name="T23" fmla="*/ 5 h 61"/>
                  <a:gd name="T24" fmla="*/ 123 w 202"/>
                  <a:gd name="T25" fmla="*/ 1 h 61"/>
                  <a:gd name="T26" fmla="*/ 95 w 202"/>
                  <a:gd name="T27" fmla="*/ 0 h 61"/>
                  <a:gd name="T28" fmla="*/ 65 w 202"/>
                  <a:gd name="T29" fmla="*/ 5 h 61"/>
                  <a:gd name="T30" fmla="*/ 41 w 202"/>
                  <a:gd name="T31" fmla="*/ 13 h 61"/>
                  <a:gd name="T32" fmla="*/ 17 w 202"/>
                  <a:gd name="T33" fmla="*/ 28 h 61"/>
                  <a:gd name="T34" fmla="*/ 0 w 202"/>
                  <a:gd name="T35" fmla="*/ 47 h 61"/>
                  <a:gd name="T36" fmla="*/ 20 w 202"/>
                  <a:gd name="T3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2" h="61">
                    <a:moveTo>
                      <a:pt x="20" y="61"/>
                    </a:moveTo>
                    <a:lnTo>
                      <a:pt x="34" y="46"/>
                    </a:lnTo>
                    <a:lnTo>
                      <a:pt x="52" y="33"/>
                    </a:lnTo>
                    <a:lnTo>
                      <a:pt x="72" y="28"/>
                    </a:lnTo>
                    <a:lnTo>
                      <a:pt x="95" y="23"/>
                    </a:lnTo>
                    <a:lnTo>
                      <a:pt x="119" y="25"/>
                    </a:lnTo>
                    <a:lnTo>
                      <a:pt x="145" y="28"/>
                    </a:lnTo>
                    <a:lnTo>
                      <a:pt x="169" y="35"/>
                    </a:lnTo>
                    <a:lnTo>
                      <a:pt x="191" y="46"/>
                    </a:lnTo>
                    <a:lnTo>
                      <a:pt x="202" y="25"/>
                    </a:lnTo>
                    <a:lnTo>
                      <a:pt x="176" y="12"/>
                    </a:lnTo>
                    <a:lnTo>
                      <a:pt x="148" y="5"/>
                    </a:lnTo>
                    <a:lnTo>
                      <a:pt x="123" y="1"/>
                    </a:lnTo>
                    <a:lnTo>
                      <a:pt x="95" y="0"/>
                    </a:lnTo>
                    <a:lnTo>
                      <a:pt x="65" y="5"/>
                    </a:lnTo>
                    <a:lnTo>
                      <a:pt x="41" y="13"/>
                    </a:lnTo>
                    <a:lnTo>
                      <a:pt x="17" y="28"/>
                    </a:lnTo>
                    <a:lnTo>
                      <a:pt x="0" y="47"/>
                    </a:lnTo>
                    <a:lnTo>
                      <a:pt x="20" y="6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63" name="Freeform 671">
                <a:extLst>
                  <a:ext uri="{FF2B5EF4-FFF2-40B4-BE49-F238E27FC236}">
                    <a16:creationId xmlns:a16="http://schemas.microsoft.com/office/drawing/2014/main" id="{F63A3E76-4EE9-3434-2621-F6B1BEA44D53}"/>
                  </a:ext>
                </a:extLst>
              </p:cNvPr>
              <p:cNvSpPr>
                <a:spLocks/>
              </p:cNvSpPr>
              <p:nvPr/>
            </p:nvSpPr>
            <p:spPr bwMode="auto">
              <a:xfrm>
                <a:off x="3184" y="2926"/>
                <a:ext cx="26" cy="80"/>
              </a:xfrm>
              <a:custGeom>
                <a:avLst/>
                <a:gdLst>
                  <a:gd name="T0" fmla="*/ 79 w 79"/>
                  <a:gd name="T1" fmla="*/ 217 h 238"/>
                  <a:gd name="T2" fmla="*/ 60 w 79"/>
                  <a:gd name="T3" fmla="*/ 203 h 238"/>
                  <a:gd name="T4" fmla="*/ 43 w 79"/>
                  <a:gd name="T5" fmla="*/ 181 h 238"/>
                  <a:gd name="T6" fmla="*/ 32 w 79"/>
                  <a:gd name="T7" fmla="*/ 157 h 238"/>
                  <a:gd name="T8" fmla="*/ 25 w 79"/>
                  <a:gd name="T9" fmla="*/ 129 h 238"/>
                  <a:gd name="T10" fmla="*/ 24 w 79"/>
                  <a:gd name="T11" fmla="*/ 99 h 238"/>
                  <a:gd name="T12" fmla="*/ 27 w 79"/>
                  <a:gd name="T13" fmla="*/ 68 h 238"/>
                  <a:gd name="T14" fmla="*/ 34 w 79"/>
                  <a:gd name="T15" fmla="*/ 40 h 238"/>
                  <a:gd name="T16" fmla="*/ 49 w 79"/>
                  <a:gd name="T17" fmla="*/ 14 h 238"/>
                  <a:gd name="T18" fmla="*/ 29 w 79"/>
                  <a:gd name="T19" fmla="*/ 0 h 238"/>
                  <a:gd name="T20" fmla="*/ 13 w 79"/>
                  <a:gd name="T21" fmla="*/ 30 h 238"/>
                  <a:gd name="T22" fmla="*/ 3 w 79"/>
                  <a:gd name="T23" fmla="*/ 65 h 238"/>
                  <a:gd name="T24" fmla="*/ 0 w 79"/>
                  <a:gd name="T25" fmla="*/ 99 h 238"/>
                  <a:gd name="T26" fmla="*/ 1 w 79"/>
                  <a:gd name="T27" fmla="*/ 132 h 238"/>
                  <a:gd name="T28" fmla="*/ 8 w 79"/>
                  <a:gd name="T29" fmla="*/ 164 h 238"/>
                  <a:gd name="T30" fmla="*/ 22 w 79"/>
                  <a:gd name="T31" fmla="*/ 196 h 238"/>
                  <a:gd name="T32" fmla="*/ 43 w 79"/>
                  <a:gd name="T33" fmla="*/ 220 h 238"/>
                  <a:gd name="T34" fmla="*/ 68 w 79"/>
                  <a:gd name="T35" fmla="*/ 238 h 238"/>
                  <a:gd name="T36" fmla="*/ 79 w 79"/>
                  <a:gd name="T37" fmla="*/ 21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238">
                    <a:moveTo>
                      <a:pt x="79" y="217"/>
                    </a:moveTo>
                    <a:lnTo>
                      <a:pt x="60" y="203"/>
                    </a:lnTo>
                    <a:lnTo>
                      <a:pt x="43" y="181"/>
                    </a:lnTo>
                    <a:lnTo>
                      <a:pt x="32" y="157"/>
                    </a:lnTo>
                    <a:lnTo>
                      <a:pt x="25" y="129"/>
                    </a:lnTo>
                    <a:lnTo>
                      <a:pt x="24" y="99"/>
                    </a:lnTo>
                    <a:lnTo>
                      <a:pt x="27" y="68"/>
                    </a:lnTo>
                    <a:lnTo>
                      <a:pt x="34" y="40"/>
                    </a:lnTo>
                    <a:lnTo>
                      <a:pt x="49" y="14"/>
                    </a:lnTo>
                    <a:lnTo>
                      <a:pt x="29" y="0"/>
                    </a:lnTo>
                    <a:lnTo>
                      <a:pt x="13" y="30"/>
                    </a:lnTo>
                    <a:lnTo>
                      <a:pt x="3" y="65"/>
                    </a:lnTo>
                    <a:lnTo>
                      <a:pt x="0" y="99"/>
                    </a:lnTo>
                    <a:lnTo>
                      <a:pt x="1" y="132"/>
                    </a:lnTo>
                    <a:lnTo>
                      <a:pt x="8" y="164"/>
                    </a:lnTo>
                    <a:lnTo>
                      <a:pt x="22" y="196"/>
                    </a:lnTo>
                    <a:lnTo>
                      <a:pt x="43" y="220"/>
                    </a:lnTo>
                    <a:lnTo>
                      <a:pt x="68" y="238"/>
                    </a:lnTo>
                    <a:lnTo>
                      <a:pt x="79" y="2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64" name="Freeform 672">
                <a:extLst>
                  <a:ext uri="{FF2B5EF4-FFF2-40B4-BE49-F238E27FC236}">
                    <a16:creationId xmlns:a16="http://schemas.microsoft.com/office/drawing/2014/main" id="{39E15573-AED3-6F03-D40C-7D353BDFB707}"/>
                  </a:ext>
                </a:extLst>
              </p:cNvPr>
              <p:cNvSpPr>
                <a:spLocks/>
              </p:cNvSpPr>
              <p:nvPr/>
            </p:nvSpPr>
            <p:spPr bwMode="auto">
              <a:xfrm>
                <a:off x="3207" y="2963"/>
                <a:ext cx="78" cy="47"/>
              </a:xfrm>
              <a:custGeom>
                <a:avLst/>
                <a:gdLst>
                  <a:gd name="T0" fmla="*/ 210 w 234"/>
                  <a:gd name="T1" fmla="*/ 0 h 141"/>
                  <a:gd name="T2" fmla="*/ 198 w 234"/>
                  <a:gd name="T3" fmla="*/ 33 h 141"/>
                  <a:gd name="T4" fmla="*/ 181 w 234"/>
                  <a:gd name="T5" fmla="*/ 60 h 141"/>
                  <a:gd name="T6" fmla="*/ 156 w 234"/>
                  <a:gd name="T7" fmla="*/ 82 h 141"/>
                  <a:gd name="T8" fmla="*/ 128 w 234"/>
                  <a:gd name="T9" fmla="*/ 99 h 141"/>
                  <a:gd name="T10" fmla="*/ 97 w 234"/>
                  <a:gd name="T11" fmla="*/ 109 h 141"/>
                  <a:gd name="T12" fmla="*/ 66 w 234"/>
                  <a:gd name="T13" fmla="*/ 116 h 141"/>
                  <a:gd name="T14" fmla="*/ 36 w 234"/>
                  <a:gd name="T15" fmla="*/ 115 h 141"/>
                  <a:gd name="T16" fmla="*/ 11 w 234"/>
                  <a:gd name="T17" fmla="*/ 106 h 141"/>
                  <a:gd name="T18" fmla="*/ 0 w 234"/>
                  <a:gd name="T19" fmla="*/ 127 h 141"/>
                  <a:gd name="T20" fmla="*/ 33 w 234"/>
                  <a:gd name="T21" fmla="*/ 139 h 141"/>
                  <a:gd name="T22" fmla="*/ 70 w 234"/>
                  <a:gd name="T23" fmla="*/ 141 h 141"/>
                  <a:gd name="T24" fmla="*/ 104 w 234"/>
                  <a:gd name="T25" fmla="*/ 133 h 141"/>
                  <a:gd name="T26" fmla="*/ 138 w 234"/>
                  <a:gd name="T27" fmla="*/ 120 h 141"/>
                  <a:gd name="T28" fmla="*/ 171 w 234"/>
                  <a:gd name="T29" fmla="*/ 103 h 141"/>
                  <a:gd name="T30" fmla="*/ 198 w 234"/>
                  <a:gd name="T31" fmla="*/ 74 h 141"/>
                  <a:gd name="T32" fmla="*/ 219 w 234"/>
                  <a:gd name="T33" fmla="*/ 43 h 141"/>
                  <a:gd name="T34" fmla="*/ 234 w 234"/>
                  <a:gd name="T35" fmla="*/ 8 h 141"/>
                  <a:gd name="T36" fmla="*/ 210 w 234"/>
                  <a:gd name="T3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4" h="141">
                    <a:moveTo>
                      <a:pt x="210" y="0"/>
                    </a:moveTo>
                    <a:lnTo>
                      <a:pt x="198" y="33"/>
                    </a:lnTo>
                    <a:lnTo>
                      <a:pt x="181" y="60"/>
                    </a:lnTo>
                    <a:lnTo>
                      <a:pt x="156" y="82"/>
                    </a:lnTo>
                    <a:lnTo>
                      <a:pt x="128" y="99"/>
                    </a:lnTo>
                    <a:lnTo>
                      <a:pt x="97" y="109"/>
                    </a:lnTo>
                    <a:lnTo>
                      <a:pt x="66" y="116"/>
                    </a:lnTo>
                    <a:lnTo>
                      <a:pt x="36" y="115"/>
                    </a:lnTo>
                    <a:lnTo>
                      <a:pt x="11" y="106"/>
                    </a:lnTo>
                    <a:lnTo>
                      <a:pt x="0" y="127"/>
                    </a:lnTo>
                    <a:lnTo>
                      <a:pt x="33" y="139"/>
                    </a:lnTo>
                    <a:lnTo>
                      <a:pt x="70" y="141"/>
                    </a:lnTo>
                    <a:lnTo>
                      <a:pt x="104" y="133"/>
                    </a:lnTo>
                    <a:lnTo>
                      <a:pt x="138" y="120"/>
                    </a:lnTo>
                    <a:lnTo>
                      <a:pt x="171" y="103"/>
                    </a:lnTo>
                    <a:lnTo>
                      <a:pt x="198" y="74"/>
                    </a:lnTo>
                    <a:lnTo>
                      <a:pt x="219" y="43"/>
                    </a:lnTo>
                    <a:lnTo>
                      <a:pt x="234" y="8"/>
                    </a:lnTo>
                    <a:lnTo>
                      <a:pt x="21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65" name="Freeform 673">
                <a:extLst>
                  <a:ext uri="{FF2B5EF4-FFF2-40B4-BE49-F238E27FC236}">
                    <a16:creationId xmlns:a16="http://schemas.microsoft.com/office/drawing/2014/main" id="{235C7491-7EE4-3494-5AA9-0E0438D9F6D2}"/>
                  </a:ext>
                </a:extLst>
              </p:cNvPr>
              <p:cNvSpPr>
                <a:spLocks/>
              </p:cNvSpPr>
              <p:nvPr/>
            </p:nvSpPr>
            <p:spPr bwMode="auto">
              <a:xfrm>
                <a:off x="3257" y="2919"/>
                <a:ext cx="29" cy="47"/>
              </a:xfrm>
              <a:custGeom>
                <a:avLst/>
                <a:gdLst>
                  <a:gd name="T0" fmla="*/ 2 w 87"/>
                  <a:gd name="T1" fmla="*/ 21 h 141"/>
                  <a:gd name="T2" fmla="*/ 0 w 87"/>
                  <a:gd name="T3" fmla="*/ 21 h 141"/>
                  <a:gd name="T4" fmla="*/ 15 w 87"/>
                  <a:gd name="T5" fmla="*/ 32 h 141"/>
                  <a:gd name="T6" fmla="*/ 28 w 87"/>
                  <a:gd name="T7" fmla="*/ 42 h 141"/>
                  <a:gd name="T8" fmla="*/ 40 w 87"/>
                  <a:gd name="T9" fmla="*/ 54 h 141"/>
                  <a:gd name="T10" fmla="*/ 51 w 87"/>
                  <a:gd name="T11" fmla="*/ 69 h 141"/>
                  <a:gd name="T12" fmla="*/ 56 w 87"/>
                  <a:gd name="T13" fmla="*/ 84 h 141"/>
                  <a:gd name="T14" fmla="*/ 61 w 87"/>
                  <a:gd name="T15" fmla="*/ 99 h 141"/>
                  <a:gd name="T16" fmla="*/ 63 w 87"/>
                  <a:gd name="T17" fmla="*/ 118 h 141"/>
                  <a:gd name="T18" fmla="*/ 59 w 87"/>
                  <a:gd name="T19" fmla="*/ 133 h 141"/>
                  <a:gd name="T20" fmla="*/ 83 w 87"/>
                  <a:gd name="T21" fmla="*/ 141 h 141"/>
                  <a:gd name="T22" fmla="*/ 87 w 87"/>
                  <a:gd name="T23" fmla="*/ 118 h 141"/>
                  <a:gd name="T24" fmla="*/ 85 w 87"/>
                  <a:gd name="T25" fmla="*/ 96 h 141"/>
                  <a:gd name="T26" fmla="*/ 80 w 87"/>
                  <a:gd name="T27" fmla="*/ 76 h 141"/>
                  <a:gd name="T28" fmla="*/ 71 w 87"/>
                  <a:gd name="T29" fmla="*/ 55 h 141"/>
                  <a:gd name="T30" fmla="*/ 58 w 87"/>
                  <a:gd name="T31" fmla="*/ 40 h 141"/>
                  <a:gd name="T32" fmla="*/ 45 w 87"/>
                  <a:gd name="T33" fmla="*/ 25 h 141"/>
                  <a:gd name="T34" fmla="*/ 30 w 87"/>
                  <a:gd name="T35" fmla="*/ 11 h 141"/>
                  <a:gd name="T36" fmla="*/ 14 w 87"/>
                  <a:gd name="T37" fmla="*/ 0 h 141"/>
                  <a:gd name="T38" fmla="*/ 12 w 87"/>
                  <a:gd name="T39" fmla="*/ 0 h 141"/>
                  <a:gd name="T40" fmla="*/ 2 w 87"/>
                  <a:gd name="T41" fmla="*/ 2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41">
                    <a:moveTo>
                      <a:pt x="2" y="21"/>
                    </a:moveTo>
                    <a:lnTo>
                      <a:pt x="0" y="21"/>
                    </a:lnTo>
                    <a:lnTo>
                      <a:pt x="15" y="32"/>
                    </a:lnTo>
                    <a:lnTo>
                      <a:pt x="28" y="42"/>
                    </a:lnTo>
                    <a:lnTo>
                      <a:pt x="40" y="54"/>
                    </a:lnTo>
                    <a:lnTo>
                      <a:pt x="51" y="69"/>
                    </a:lnTo>
                    <a:lnTo>
                      <a:pt x="56" y="84"/>
                    </a:lnTo>
                    <a:lnTo>
                      <a:pt x="61" y="99"/>
                    </a:lnTo>
                    <a:lnTo>
                      <a:pt x="63" y="118"/>
                    </a:lnTo>
                    <a:lnTo>
                      <a:pt x="59" y="133"/>
                    </a:lnTo>
                    <a:lnTo>
                      <a:pt x="83" y="141"/>
                    </a:lnTo>
                    <a:lnTo>
                      <a:pt x="87" y="118"/>
                    </a:lnTo>
                    <a:lnTo>
                      <a:pt x="85" y="96"/>
                    </a:lnTo>
                    <a:lnTo>
                      <a:pt x="80" y="76"/>
                    </a:lnTo>
                    <a:lnTo>
                      <a:pt x="71" y="55"/>
                    </a:lnTo>
                    <a:lnTo>
                      <a:pt x="58" y="40"/>
                    </a:lnTo>
                    <a:lnTo>
                      <a:pt x="45" y="25"/>
                    </a:lnTo>
                    <a:lnTo>
                      <a:pt x="30" y="11"/>
                    </a:lnTo>
                    <a:lnTo>
                      <a:pt x="14" y="0"/>
                    </a:lnTo>
                    <a:lnTo>
                      <a:pt x="12" y="0"/>
                    </a:lnTo>
                    <a:lnTo>
                      <a:pt x="2" y="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66" name="Freeform 674">
                <a:extLst>
                  <a:ext uri="{FF2B5EF4-FFF2-40B4-BE49-F238E27FC236}">
                    <a16:creationId xmlns:a16="http://schemas.microsoft.com/office/drawing/2014/main" id="{1DA62B2D-5160-8293-DA68-64978790C359}"/>
                  </a:ext>
                </a:extLst>
              </p:cNvPr>
              <p:cNvSpPr>
                <a:spLocks/>
              </p:cNvSpPr>
              <p:nvPr/>
            </p:nvSpPr>
            <p:spPr bwMode="auto">
              <a:xfrm>
                <a:off x="3238" y="3012"/>
                <a:ext cx="38" cy="18"/>
              </a:xfrm>
              <a:custGeom>
                <a:avLst/>
                <a:gdLst>
                  <a:gd name="T0" fmla="*/ 7 w 115"/>
                  <a:gd name="T1" fmla="*/ 53 h 53"/>
                  <a:gd name="T2" fmla="*/ 17 w 115"/>
                  <a:gd name="T3" fmla="*/ 49 h 53"/>
                  <a:gd name="T4" fmla="*/ 31 w 115"/>
                  <a:gd name="T5" fmla="*/ 48 h 53"/>
                  <a:gd name="T6" fmla="*/ 45 w 115"/>
                  <a:gd name="T7" fmla="*/ 46 h 53"/>
                  <a:gd name="T8" fmla="*/ 60 w 115"/>
                  <a:gd name="T9" fmla="*/ 43 h 53"/>
                  <a:gd name="T10" fmla="*/ 73 w 115"/>
                  <a:gd name="T11" fmla="*/ 39 h 53"/>
                  <a:gd name="T12" fmla="*/ 89 w 115"/>
                  <a:gd name="T13" fmla="*/ 36 h 53"/>
                  <a:gd name="T14" fmla="*/ 103 w 115"/>
                  <a:gd name="T15" fmla="*/ 27 h 53"/>
                  <a:gd name="T16" fmla="*/ 115 w 115"/>
                  <a:gd name="T17" fmla="*/ 17 h 53"/>
                  <a:gd name="T18" fmla="*/ 98 w 115"/>
                  <a:gd name="T19" fmla="*/ 0 h 53"/>
                  <a:gd name="T20" fmla="*/ 89 w 115"/>
                  <a:gd name="T21" fmla="*/ 7 h 53"/>
                  <a:gd name="T22" fmla="*/ 79 w 115"/>
                  <a:gd name="T23" fmla="*/ 12 h 53"/>
                  <a:gd name="T24" fmla="*/ 66 w 115"/>
                  <a:gd name="T25" fmla="*/ 15 h 53"/>
                  <a:gd name="T26" fmla="*/ 54 w 115"/>
                  <a:gd name="T27" fmla="*/ 19 h 53"/>
                  <a:gd name="T28" fmla="*/ 41 w 115"/>
                  <a:gd name="T29" fmla="*/ 22 h 53"/>
                  <a:gd name="T30" fmla="*/ 28 w 115"/>
                  <a:gd name="T31" fmla="*/ 24 h 53"/>
                  <a:gd name="T32" fmla="*/ 14 w 115"/>
                  <a:gd name="T33" fmla="*/ 25 h 53"/>
                  <a:gd name="T34" fmla="*/ 0 w 115"/>
                  <a:gd name="T35" fmla="*/ 29 h 53"/>
                  <a:gd name="T36" fmla="*/ 7 w 115"/>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53">
                    <a:moveTo>
                      <a:pt x="7" y="53"/>
                    </a:moveTo>
                    <a:lnTo>
                      <a:pt x="17" y="49"/>
                    </a:lnTo>
                    <a:lnTo>
                      <a:pt x="31" y="48"/>
                    </a:lnTo>
                    <a:lnTo>
                      <a:pt x="45" y="46"/>
                    </a:lnTo>
                    <a:lnTo>
                      <a:pt x="60" y="43"/>
                    </a:lnTo>
                    <a:lnTo>
                      <a:pt x="73" y="39"/>
                    </a:lnTo>
                    <a:lnTo>
                      <a:pt x="89" y="36"/>
                    </a:lnTo>
                    <a:lnTo>
                      <a:pt x="103" y="27"/>
                    </a:lnTo>
                    <a:lnTo>
                      <a:pt x="115" y="17"/>
                    </a:lnTo>
                    <a:lnTo>
                      <a:pt x="98" y="0"/>
                    </a:lnTo>
                    <a:lnTo>
                      <a:pt x="89" y="7"/>
                    </a:lnTo>
                    <a:lnTo>
                      <a:pt x="79" y="12"/>
                    </a:lnTo>
                    <a:lnTo>
                      <a:pt x="66" y="15"/>
                    </a:lnTo>
                    <a:lnTo>
                      <a:pt x="54" y="19"/>
                    </a:lnTo>
                    <a:lnTo>
                      <a:pt x="41" y="22"/>
                    </a:lnTo>
                    <a:lnTo>
                      <a:pt x="28" y="24"/>
                    </a:lnTo>
                    <a:lnTo>
                      <a:pt x="14" y="25"/>
                    </a:lnTo>
                    <a:lnTo>
                      <a:pt x="0" y="29"/>
                    </a:lnTo>
                    <a:lnTo>
                      <a:pt x="7" y="5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67" name="Freeform 675">
                <a:extLst>
                  <a:ext uri="{FF2B5EF4-FFF2-40B4-BE49-F238E27FC236}">
                    <a16:creationId xmlns:a16="http://schemas.microsoft.com/office/drawing/2014/main" id="{E7E2B648-CD08-4B66-DCBE-9C8D437CCAB9}"/>
                  </a:ext>
                </a:extLst>
              </p:cNvPr>
              <p:cNvSpPr>
                <a:spLocks/>
              </p:cNvSpPr>
              <p:nvPr/>
            </p:nvSpPr>
            <p:spPr bwMode="auto">
              <a:xfrm>
                <a:off x="3204" y="3022"/>
                <a:ext cx="36" cy="86"/>
              </a:xfrm>
              <a:custGeom>
                <a:avLst/>
                <a:gdLst>
                  <a:gd name="T0" fmla="*/ 39 w 107"/>
                  <a:gd name="T1" fmla="*/ 250 h 260"/>
                  <a:gd name="T2" fmla="*/ 30 w 107"/>
                  <a:gd name="T3" fmla="*/ 223 h 260"/>
                  <a:gd name="T4" fmla="*/ 26 w 107"/>
                  <a:gd name="T5" fmla="*/ 190 h 260"/>
                  <a:gd name="T6" fmla="*/ 24 w 107"/>
                  <a:gd name="T7" fmla="*/ 155 h 260"/>
                  <a:gd name="T8" fmla="*/ 29 w 107"/>
                  <a:gd name="T9" fmla="*/ 119 h 260"/>
                  <a:gd name="T10" fmla="*/ 37 w 107"/>
                  <a:gd name="T11" fmla="*/ 88 h 260"/>
                  <a:gd name="T12" fmla="*/ 55 w 107"/>
                  <a:gd name="T13" fmla="*/ 59 h 260"/>
                  <a:gd name="T14" fmla="*/ 76 w 107"/>
                  <a:gd name="T15" fmla="*/ 38 h 260"/>
                  <a:gd name="T16" fmla="*/ 107 w 107"/>
                  <a:gd name="T17" fmla="*/ 23 h 260"/>
                  <a:gd name="T18" fmla="*/ 100 w 107"/>
                  <a:gd name="T19" fmla="*/ 0 h 260"/>
                  <a:gd name="T20" fmla="*/ 63 w 107"/>
                  <a:gd name="T21" fmla="*/ 17 h 260"/>
                  <a:gd name="T22" fmla="*/ 34 w 107"/>
                  <a:gd name="T23" fmla="*/ 45 h 260"/>
                  <a:gd name="T24" fmla="*/ 17 w 107"/>
                  <a:gd name="T25" fmla="*/ 77 h 260"/>
                  <a:gd name="T26" fmla="*/ 5 w 107"/>
                  <a:gd name="T27" fmla="*/ 115 h 260"/>
                  <a:gd name="T28" fmla="*/ 0 w 107"/>
                  <a:gd name="T29" fmla="*/ 155 h 260"/>
                  <a:gd name="T30" fmla="*/ 2 w 107"/>
                  <a:gd name="T31" fmla="*/ 193 h 260"/>
                  <a:gd name="T32" fmla="*/ 7 w 107"/>
                  <a:gd name="T33" fmla="*/ 229 h 260"/>
                  <a:gd name="T34" fmla="*/ 19 w 107"/>
                  <a:gd name="T35" fmla="*/ 260 h 260"/>
                  <a:gd name="T36" fmla="*/ 39 w 107"/>
                  <a:gd name="T37" fmla="*/ 25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7" h="260">
                    <a:moveTo>
                      <a:pt x="39" y="250"/>
                    </a:moveTo>
                    <a:lnTo>
                      <a:pt x="30" y="223"/>
                    </a:lnTo>
                    <a:lnTo>
                      <a:pt x="26" y="190"/>
                    </a:lnTo>
                    <a:lnTo>
                      <a:pt x="24" y="155"/>
                    </a:lnTo>
                    <a:lnTo>
                      <a:pt x="29" y="119"/>
                    </a:lnTo>
                    <a:lnTo>
                      <a:pt x="37" y="88"/>
                    </a:lnTo>
                    <a:lnTo>
                      <a:pt x="55" y="59"/>
                    </a:lnTo>
                    <a:lnTo>
                      <a:pt x="76" y="38"/>
                    </a:lnTo>
                    <a:lnTo>
                      <a:pt x="107" y="23"/>
                    </a:lnTo>
                    <a:lnTo>
                      <a:pt x="100" y="0"/>
                    </a:lnTo>
                    <a:lnTo>
                      <a:pt x="63" y="17"/>
                    </a:lnTo>
                    <a:lnTo>
                      <a:pt x="34" y="45"/>
                    </a:lnTo>
                    <a:lnTo>
                      <a:pt x="17" y="77"/>
                    </a:lnTo>
                    <a:lnTo>
                      <a:pt x="5" y="115"/>
                    </a:lnTo>
                    <a:lnTo>
                      <a:pt x="0" y="155"/>
                    </a:lnTo>
                    <a:lnTo>
                      <a:pt x="2" y="193"/>
                    </a:lnTo>
                    <a:lnTo>
                      <a:pt x="7" y="229"/>
                    </a:lnTo>
                    <a:lnTo>
                      <a:pt x="19" y="260"/>
                    </a:lnTo>
                    <a:lnTo>
                      <a:pt x="39" y="25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68" name="Freeform 676">
                <a:extLst>
                  <a:ext uri="{FF2B5EF4-FFF2-40B4-BE49-F238E27FC236}">
                    <a16:creationId xmlns:a16="http://schemas.microsoft.com/office/drawing/2014/main" id="{ED3D87F8-0CA7-ECC6-77FA-4F8300086223}"/>
                  </a:ext>
                </a:extLst>
              </p:cNvPr>
              <p:cNvSpPr>
                <a:spLocks/>
              </p:cNvSpPr>
              <p:nvPr/>
            </p:nvSpPr>
            <p:spPr bwMode="auto">
              <a:xfrm>
                <a:off x="3211" y="3105"/>
                <a:ext cx="68" cy="31"/>
              </a:xfrm>
              <a:custGeom>
                <a:avLst/>
                <a:gdLst>
                  <a:gd name="T0" fmla="*/ 203 w 206"/>
                  <a:gd name="T1" fmla="*/ 64 h 91"/>
                  <a:gd name="T2" fmla="*/ 177 w 206"/>
                  <a:gd name="T3" fmla="*/ 67 h 91"/>
                  <a:gd name="T4" fmla="*/ 150 w 206"/>
                  <a:gd name="T5" fmla="*/ 66 h 91"/>
                  <a:gd name="T6" fmla="*/ 121 w 206"/>
                  <a:gd name="T7" fmla="*/ 62 h 91"/>
                  <a:gd name="T8" fmla="*/ 95 w 206"/>
                  <a:gd name="T9" fmla="*/ 55 h 91"/>
                  <a:gd name="T10" fmla="*/ 71 w 206"/>
                  <a:gd name="T11" fmla="*/ 47 h 91"/>
                  <a:gd name="T12" fmla="*/ 51 w 206"/>
                  <a:gd name="T13" fmla="*/ 32 h 91"/>
                  <a:gd name="T14" fmla="*/ 32 w 206"/>
                  <a:gd name="T15" fmla="*/ 17 h 91"/>
                  <a:gd name="T16" fmla="*/ 21 w 206"/>
                  <a:gd name="T17" fmla="*/ 0 h 91"/>
                  <a:gd name="T18" fmla="*/ 0 w 206"/>
                  <a:gd name="T19" fmla="*/ 10 h 91"/>
                  <a:gd name="T20" fmla="*/ 15 w 206"/>
                  <a:gd name="T21" fmla="*/ 34 h 91"/>
                  <a:gd name="T22" fmla="*/ 37 w 206"/>
                  <a:gd name="T23" fmla="*/ 54 h 91"/>
                  <a:gd name="T24" fmla="*/ 61 w 206"/>
                  <a:gd name="T25" fmla="*/ 67 h 91"/>
                  <a:gd name="T26" fmla="*/ 89 w 206"/>
                  <a:gd name="T27" fmla="*/ 79 h 91"/>
                  <a:gd name="T28" fmla="*/ 117 w 206"/>
                  <a:gd name="T29" fmla="*/ 86 h 91"/>
                  <a:gd name="T30" fmla="*/ 147 w 206"/>
                  <a:gd name="T31" fmla="*/ 90 h 91"/>
                  <a:gd name="T32" fmla="*/ 177 w 206"/>
                  <a:gd name="T33" fmla="*/ 91 h 91"/>
                  <a:gd name="T34" fmla="*/ 206 w 206"/>
                  <a:gd name="T35" fmla="*/ 88 h 91"/>
                  <a:gd name="T36" fmla="*/ 203 w 206"/>
                  <a:gd name="T37" fmla="*/ 6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6" h="91">
                    <a:moveTo>
                      <a:pt x="203" y="64"/>
                    </a:moveTo>
                    <a:lnTo>
                      <a:pt x="177" y="67"/>
                    </a:lnTo>
                    <a:lnTo>
                      <a:pt x="150" y="66"/>
                    </a:lnTo>
                    <a:lnTo>
                      <a:pt x="121" y="62"/>
                    </a:lnTo>
                    <a:lnTo>
                      <a:pt x="95" y="55"/>
                    </a:lnTo>
                    <a:lnTo>
                      <a:pt x="71" y="47"/>
                    </a:lnTo>
                    <a:lnTo>
                      <a:pt x="51" y="32"/>
                    </a:lnTo>
                    <a:lnTo>
                      <a:pt x="32" y="17"/>
                    </a:lnTo>
                    <a:lnTo>
                      <a:pt x="21" y="0"/>
                    </a:lnTo>
                    <a:lnTo>
                      <a:pt x="0" y="10"/>
                    </a:lnTo>
                    <a:lnTo>
                      <a:pt x="15" y="34"/>
                    </a:lnTo>
                    <a:lnTo>
                      <a:pt x="37" y="54"/>
                    </a:lnTo>
                    <a:lnTo>
                      <a:pt x="61" y="67"/>
                    </a:lnTo>
                    <a:lnTo>
                      <a:pt x="89" y="79"/>
                    </a:lnTo>
                    <a:lnTo>
                      <a:pt x="117" y="86"/>
                    </a:lnTo>
                    <a:lnTo>
                      <a:pt x="147" y="90"/>
                    </a:lnTo>
                    <a:lnTo>
                      <a:pt x="177" y="91"/>
                    </a:lnTo>
                    <a:lnTo>
                      <a:pt x="206" y="88"/>
                    </a:lnTo>
                    <a:lnTo>
                      <a:pt x="203" y="6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69" name="Freeform 677">
                <a:extLst>
                  <a:ext uri="{FF2B5EF4-FFF2-40B4-BE49-F238E27FC236}">
                    <a16:creationId xmlns:a16="http://schemas.microsoft.com/office/drawing/2014/main" id="{9516A4A3-89B3-5B53-26FC-A47E2245145A}"/>
                  </a:ext>
                </a:extLst>
              </p:cNvPr>
              <p:cNvSpPr>
                <a:spLocks/>
              </p:cNvSpPr>
              <p:nvPr/>
            </p:nvSpPr>
            <p:spPr bwMode="auto">
              <a:xfrm>
                <a:off x="3278" y="3099"/>
                <a:ext cx="34" cy="35"/>
              </a:xfrm>
              <a:custGeom>
                <a:avLst/>
                <a:gdLst>
                  <a:gd name="T0" fmla="*/ 79 w 103"/>
                  <a:gd name="T1" fmla="*/ 0 h 105"/>
                  <a:gd name="T2" fmla="*/ 75 w 103"/>
                  <a:gd name="T3" fmla="*/ 14 h 105"/>
                  <a:gd name="T4" fmla="*/ 70 w 103"/>
                  <a:gd name="T5" fmla="*/ 27 h 105"/>
                  <a:gd name="T6" fmla="*/ 61 w 103"/>
                  <a:gd name="T7" fmla="*/ 41 h 105"/>
                  <a:gd name="T8" fmla="*/ 51 w 103"/>
                  <a:gd name="T9" fmla="*/ 53 h 105"/>
                  <a:gd name="T10" fmla="*/ 37 w 103"/>
                  <a:gd name="T11" fmla="*/ 63 h 105"/>
                  <a:gd name="T12" fmla="*/ 24 w 103"/>
                  <a:gd name="T13" fmla="*/ 73 h 105"/>
                  <a:gd name="T14" fmla="*/ 11 w 103"/>
                  <a:gd name="T15" fmla="*/ 78 h 105"/>
                  <a:gd name="T16" fmla="*/ 0 w 103"/>
                  <a:gd name="T17" fmla="*/ 81 h 105"/>
                  <a:gd name="T18" fmla="*/ 3 w 103"/>
                  <a:gd name="T19" fmla="*/ 105 h 105"/>
                  <a:gd name="T20" fmla="*/ 18 w 103"/>
                  <a:gd name="T21" fmla="*/ 102 h 105"/>
                  <a:gd name="T22" fmla="*/ 37 w 103"/>
                  <a:gd name="T23" fmla="*/ 93 h 105"/>
                  <a:gd name="T24" fmla="*/ 51 w 103"/>
                  <a:gd name="T25" fmla="*/ 83 h 105"/>
                  <a:gd name="T26" fmla="*/ 68 w 103"/>
                  <a:gd name="T27" fmla="*/ 71 h 105"/>
                  <a:gd name="T28" fmla="*/ 83 w 103"/>
                  <a:gd name="T29" fmla="*/ 56 h 105"/>
                  <a:gd name="T30" fmla="*/ 92 w 103"/>
                  <a:gd name="T31" fmla="*/ 38 h 105"/>
                  <a:gd name="T32" fmla="*/ 100 w 103"/>
                  <a:gd name="T33" fmla="*/ 20 h 105"/>
                  <a:gd name="T34" fmla="*/ 103 w 103"/>
                  <a:gd name="T35" fmla="*/ 0 h 105"/>
                  <a:gd name="T36" fmla="*/ 79 w 103"/>
                  <a:gd name="T3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105">
                    <a:moveTo>
                      <a:pt x="79" y="0"/>
                    </a:moveTo>
                    <a:lnTo>
                      <a:pt x="75" y="14"/>
                    </a:lnTo>
                    <a:lnTo>
                      <a:pt x="70" y="27"/>
                    </a:lnTo>
                    <a:lnTo>
                      <a:pt x="61" y="41"/>
                    </a:lnTo>
                    <a:lnTo>
                      <a:pt x="51" y="53"/>
                    </a:lnTo>
                    <a:lnTo>
                      <a:pt x="37" y="63"/>
                    </a:lnTo>
                    <a:lnTo>
                      <a:pt x="24" y="73"/>
                    </a:lnTo>
                    <a:lnTo>
                      <a:pt x="11" y="78"/>
                    </a:lnTo>
                    <a:lnTo>
                      <a:pt x="0" y="81"/>
                    </a:lnTo>
                    <a:lnTo>
                      <a:pt x="3" y="105"/>
                    </a:lnTo>
                    <a:lnTo>
                      <a:pt x="18" y="102"/>
                    </a:lnTo>
                    <a:lnTo>
                      <a:pt x="37" y="93"/>
                    </a:lnTo>
                    <a:lnTo>
                      <a:pt x="51" y="83"/>
                    </a:lnTo>
                    <a:lnTo>
                      <a:pt x="68" y="71"/>
                    </a:lnTo>
                    <a:lnTo>
                      <a:pt x="83" y="56"/>
                    </a:lnTo>
                    <a:lnTo>
                      <a:pt x="92" y="38"/>
                    </a:lnTo>
                    <a:lnTo>
                      <a:pt x="100" y="20"/>
                    </a:lnTo>
                    <a:lnTo>
                      <a:pt x="103" y="0"/>
                    </a:lnTo>
                    <a:lnTo>
                      <a:pt x="79"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70" name="Freeform 678">
                <a:extLst>
                  <a:ext uri="{FF2B5EF4-FFF2-40B4-BE49-F238E27FC236}">
                    <a16:creationId xmlns:a16="http://schemas.microsoft.com/office/drawing/2014/main" id="{D7B23BF6-D778-9ACD-AFE7-7E53E235D5BE}"/>
                  </a:ext>
                </a:extLst>
              </p:cNvPr>
              <p:cNvSpPr>
                <a:spLocks/>
              </p:cNvSpPr>
              <p:nvPr/>
            </p:nvSpPr>
            <p:spPr bwMode="auto">
              <a:xfrm>
                <a:off x="3270" y="3011"/>
                <a:ext cx="43" cy="88"/>
              </a:xfrm>
              <a:custGeom>
                <a:avLst/>
                <a:gdLst>
                  <a:gd name="T0" fmla="*/ 0 w 129"/>
                  <a:gd name="T1" fmla="*/ 20 h 264"/>
                  <a:gd name="T2" fmla="*/ 35 w 129"/>
                  <a:gd name="T3" fmla="*/ 46 h 264"/>
                  <a:gd name="T4" fmla="*/ 61 w 129"/>
                  <a:gd name="T5" fmla="*/ 76 h 264"/>
                  <a:gd name="T6" fmla="*/ 80 w 129"/>
                  <a:gd name="T7" fmla="*/ 105 h 264"/>
                  <a:gd name="T8" fmla="*/ 91 w 129"/>
                  <a:gd name="T9" fmla="*/ 136 h 264"/>
                  <a:gd name="T10" fmla="*/ 98 w 129"/>
                  <a:gd name="T11" fmla="*/ 167 h 264"/>
                  <a:gd name="T12" fmla="*/ 103 w 129"/>
                  <a:gd name="T13" fmla="*/ 203 h 264"/>
                  <a:gd name="T14" fmla="*/ 105 w 129"/>
                  <a:gd name="T15" fmla="*/ 233 h 264"/>
                  <a:gd name="T16" fmla="*/ 103 w 129"/>
                  <a:gd name="T17" fmla="*/ 264 h 264"/>
                  <a:gd name="T18" fmla="*/ 127 w 129"/>
                  <a:gd name="T19" fmla="*/ 264 h 264"/>
                  <a:gd name="T20" fmla="*/ 129 w 129"/>
                  <a:gd name="T21" fmla="*/ 233 h 264"/>
                  <a:gd name="T22" fmla="*/ 127 w 129"/>
                  <a:gd name="T23" fmla="*/ 199 h 264"/>
                  <a:gd name="T24" fmla="*/ 123 w 129"/>
                  <a:gd name="T25" fmla="*/ 164 h 264"/>
                  <a:gd name="T26" fmla="*/ 116 w 129"/>
                  <a:gd name="T27" fmla="*/ 129 h 264"/>
                  <a:gd name="T28" fmla="*/ 100 w 129"/>
                  <a:gd name="T29" fmla="*/ 95 h 264"/>
                  <a:gd name="T30" fmla="*/ 81 w 129"/>
                  <a:gd name="T31" fmla="*/ 62 h 264"/>
                  <a:gd name="T32" fmla="*/ 52 w 129"/>
                  <a:gd name="T33" fmla="*/ 29 h 264"/>
                  <a:gd name="T34" fmla="*/ 14 w 129"/>
                  <a:gd name="T35" fmla="*/ 0 h 264"/>
                  <a:gd name="T36" fmla="*/ 0 w 129"/>
                  <a:gd name="T37" fmla="*/ 2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264">
                    <a:moveTo>
                      <a:pt x="0" y="20"/>
                    </a:moveTo>
                    <a:lnTo>
                      <a:pt x="35" y="46"/>
                    </a:lnTo>
                    <a:lnTo>
                      <a:pt x="61" y="76"/>
                    </a:lnTo>
                    <a:lnTo>
                      <a:pt x="80" y="105"/>
                    </a:lnTo>
                    <a:lnTo>
                      <a:pt x="91" y="136"/>
                    </a:lnTo>
                    <a:lnTo>
                      <a:pt x="98" y="167"/>
                    </a:lnTo>
                    <a:lnTo>
                      <a:pt x="103" y="203"/>
                    </a:lnTo>
                    <a:lnTo>
                      <a:pt x="105" y="233"/>
                    </a:lnTo>
                    <a:lnTo>
                      <a:pt x="103" y="264"/>
                    </a:lnTo>
                    <a:lnTo>
                      <a:pt x="127" y="264"/>
                    </a:lnTo>
                    <a:lnTo>
                      <a:pt x="129" y="233"/>
                    </a:lnTo>
                    <a:lnTo>
                      <a:pt x="127" y="199"/>
                    </a:lnTo>
                    <a:lnTo>
                      <a:pt x="123" y="164"/>
                    </a:lnTo>
                    <a:lnTo>
                      <a:pt x="116" y="129"/>
                    </a:lnTo>
                    <a:lnTo>
                      <a:pt x="100" y="95"/>
                    </a:lnTo>
                    <a:lnTo>
                      <a:pt x="81" y="62"/>
                    </a:lnTo>
                    <a:lnTo>
                      <a:pt x="52" y="29"/>
                    </a:lnTo>
                    <a:lnTo>
                      <a:pt x="14" y="0"/>
                    </a:lnTo>
                    <a:lnTo>
                      <a:pt x="0" y="2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71" name="Freeform 679">
                <a:extLst>
                  <a:ext uri="{FF2B5EF4-FFF2-40B4-BE49-F238E27FC236}">
                    <a16:creationId xmlns:a16="http://schemas.microsoft.com/office/drawing/2014/main" id="{8B0C1443-24B5-B7CF-EE89-804CE3EA02EF}"/>
                  </a:ext>
                </a:extLst>
              </p:cNvPr>
              <p:cNvSpPr>
                <a:spLocks/>
              </p:cNvSpPr>
              <p:nvPr/>
            </p:nvSpPr>
            <p:spPr bwMode="auto">
              <a:xfrm>
                <a:off x="3309" y="3120"/>
                <a:ext cx="70" cy="27"/>
              </a:xfrm>
              <a:custGeom>
                <a:avLst/>
                <a:gdLst>
                  <a:gd name="T0" fmla="*/ 146 w 210"/>
                  <a:gd name="T1" fmla="*/ 0 h 80"/>
                  <a:gd name="T2" fmla="*/ 131 w 210"/>
                  <a:gd name="T3" fmla="*/ 1 h 80"/>
                  <a:gd name="T4" fmla="*/ 115 w 210"/>
                  <a:gd name="T5" fmla="*/ 1 h 80"/>
                  <a:gd name="T6" fmla="*/ 97 w 210"/>
                  <a:gd name="T7" fmla="*/ 1 h 80"/>
                  <a:gd name="T8" fmla="*/ 82 w 210"/>
                  <a:gd name="T9" fmla="*/ 0 h 80"/>
                  <a:gd name="T10" fmla="*/ 66 w 210"/>
                  <a:gd name="T11" fmla="*/ 1 h 80"/>
                  <a:gd name="T12" fmla="*/ 53 w 210"/>
                  <a:gd name="T13" fmla="*/ 3 h 80"/>
                  <a:gd name="T14" fmla="*/ 39 w 210"/>
                  <a:gd name="T15" fmla="*/ 8 h 80"/>
                  <a:gd name="T16" fmla="*/ 27 w 210"/>
                  <a:gd name="T17" fmla="*/ 17 h 80"/>
                  <a:gd name="T18" fmla="*/ 19 w 210"/>
                  <a:gd name="T19" fmla="*/ 25 h 80"/>
                  <a:gd name="T20" fmla="*/ 12 w 210"/>
                  <a:gd name="T21" fmla="*/ 36 h 80"/>
                  <a:gd name="T22" fmla="*/ 5 w 210"/>
                  <a:gd name="T23" fmla="*/ 46 h 80"/>
                  <a:gd name="T24" fmla="*/ 1 w 210"/>
                  <a:gd name="T25" fmla="*/ 58 h 80"/>
                  <a:gd name="T26" fmla="*/ 0 w 210"/>
                  <a:gd name="T27" fmla="*/ 68 h 80"/>
                  <a:gd name="T28" fmla="*/ 3 w 210"/>
                  <a:gd name="T29" fmla="*/ 75 h 80"/>
                  <a:gd name="T30" fmla="*/ 10 w 210"/>
                  <a:gd name="T31" fmla="*/ 80 h 80"/>
                  <a:gd name="T32" fmla="*/ 22 w 210"/>
                  <a:gd name="T33" fmla="*/ 78 h 80"/>
                  <a:gd name="T34" fmla="*/ 47 w 210"/>
                  <a:gd name="T35" fmla="*/ 75 h 80"/>
                  <a:gd name="T36" fmla="*/ 71 w 210"/>
                  <a:gd name="T37" fmla="*/ 73 h 80"/>
                  <a:gd name="T38" fmla="*/ 97 w 210"/>
                  <a:gd name="T39" fmla="*/ 73 h 80"/>
                  <a:gd name="T40" fmla="*/ 122 w 210"/>
                  <a:gd name="T41" fmla="*/ 75 h 80"/>
                  <a:gd name="T42" fmla="*/ 145 w 210"/>
                  <a:gd name="T43" fmla="*/ 75 h 80"/>
                  <a:gd name="T44" fmla="*/ 167 w 210"/>
                  <a:gd name="T45" fmla="*/ 71 h 80"/>
                  <a:gd name="T46" fmla="*/ 187 w 210"/>
                  <a:gd name="T47" fmla="*/ 65 h 80"/>
                  <a:gd name="T48" fmla="*/ 205 w 210"/>
                  <a:gd name="T49" fmla="*/ 53 h 80"/>
                  <a:gd name="T50" fmla="*/ 210 w 210"/>
                  <a:gd name="T51" fmla="*/ 44 h 80"/>
                  <a:gd name="T52" fmla="*/ 208 w 210"/>
                  <a:gd name="T53" fmla="*/ 36 h 80"/>
                  <a:gd name="T54" fmla="*/ 203 w 210"/>
                  <a:gd name="T55" fmla="*/ 25 h 80"/>
                  <a:gd name="T56" fmla="*/ 194 w 210"/>
                  <a:gd name="T57" fmla="*/ 15 h 80"/>
                  <a:gd name="T58" fmla="*/ 184 w 210"/>
                  <a:gd name="T59" fmla="*/ 8 h 80"/>
                  <a:gd name="T60" fmla="*/ 172 w 210"/>
                  <a:gd name="T61" fmla="*/ 1 h 80"/>
                  <a:gd name="T62" fmla="*/ 158 w 210"/>
                  <a:gd name="T63" fmla="*/ 0 h 80"/>
                  <a:gd name="T64" fmla="*/ 146 w 210"/>
                  <a:gd name="T6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80">
                    <a:moveTo>
                      <a:pt x="146" y="0"/>
                    </a:moveTo>
                    <a:lnTo>
                      <a:pt x="131" y="1"/>
                    </a:lnTo>
                    <a:lnTo>
                      <a:pt x="115" y="1"/>
                    </a:lnTo>
                    <a:lnTo>
                      <a:pt x="97" y="1"/>
                    </a:lnTo>
                    <a:lnTo>
                      <a:pt x="82" y="0"/>
                    </a:lnTo>
                    <a:lnTo>
                      <a:pt x="66" y="1"/>
                    </a:lnTo>
                    <a:lnTo>
                      <a:pt x="53" y="3"/>
                    </a:lnTo>
                    <a:lnTo>
                      <a:pt x="39" y="8"/>
                    </a:lnTo>
                    <a:lnTo>
                      <a:pt x="27" y="17"/>
                    </a:lnTo>
                    <a:lnTo>
                      <a:pt x="19" y="25"/>
                    </a:lnTo>
                    <a:lnTo>
                      <a:pt x="12" y="36"/>
                    </a:lnTo>
                    <a:lnTo>
                      <a:pt x="5" y="46"/>
                    </a:lnTo>
                    <a:lnTo>
                      <a:pt x="1" y="58"/>
                    </a:lnTo>
                    <a:lnTo>
                      <a:pt x="0" y="68"/>
                    </a:lnTo>
                    <a:lnTo>
                      <a:pt x="3" y="75"/>
                    </a:lnTo>
                    <a:lnTo>
                      <a:pt x="10" y="80"/>
                    </a:lnTo>
                    <a:lnTo>
                      <a:pt x="22" y="78"/>
                    </a:lnTo>
                    <a:lnTo>
                      <a:pt x="47" y="75"/>
                    </a:lnTo>
                    <a:lnTo>
                      <a:pt x="71" y="73"/>
                    </a:lnTo>
                    <a:lnTo>
                      <a:pt x="97" y="73"/>
                    </a:lnTo>
                    <a:lnTo>
                      <a:pt x="122" y="75"/>
                    </a:lnTo>
                    <a:lnTo>
                      <a:pt x="145" y="75"/>
                    </a:lnTo>
                    <a:lnTo>
                      <a:pt x="167" y="71"/>
                    </a:lnTo>
                    <a:lnTo>
                      <a:pt x="187" y="65"/>
                    </a:lnTo>
                    <a:lnTo>
                      <a:pt x="205" y="53"/>
                    </a:lnTo>
                    <a:lnTo>
                      <a:pt x="210" y="44"/>
                    </a:lnTo>
                    <a:lnTo>
                      <a:pt x="208" y="36"/>
                    </a:lnTo>
                    <a:lnTo>
                      <a:pt x="203" y="25"/>
                    </a:lnTo>
                    <a:lnTo>
                      <a:pt x="194" y="15"/>
                    </a:lnTo>
                    <a:lnTo>
                      <a:pt x="184" y="8"/>
                    </a:lnTo>
                    <a:lnTo>
                      <a:pt x="172" y="1"/>
                    </a:lnTo>
                    <a:lnTo>
                      <a:pt x="158" y="0"/>
                    </a:lnTo>
                    <a:lnTo>
                      <a:pt x="146"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72" name="Freeform 680">
                <a:extLst>
                  <a:ext uri="{FF2B5EF4-FFF2-40B4-BE49-F238E27FC236}">
                    <a16:creationId xmlns:a16="http://schemas.microsoft.com/office/drawing/2014/main" id="{BF13D22C-125A-FE0B-6FE5-E99EB76377A0}"/>
                  </a:ext>
                </a:extLst>
              </p:cNvPr>
              <p:cNvSpPr>
                <a:spLocks/>
              </p:cNvSpPr>
              <p:nvPr/>
            </p:nvSpPr>
            <p:spPr bwMode="auto">
              <a:xfrm>
                <a:off x="3315" y="3116"/>
                <a:ext cx="43" cy="14"/>
              </a:xfrm>
              <a:custGeom>
                <a:avLst/>
                <a:gdLst>
                  <a:gd name="T0" fmla="*/ 15 w 129"/>
                  <a:gd name="T1" fmla="*/ 40 h 40"/>
                  <a:gd name="T2" fmla="*/ 17 w 129"/>
                  <a:gd name="T3" fmla="*/ 38 h 40"/>
                  <a:gd name="T4" fmla="*/ 26 w 129"/>
                  <a:gd name="T5" fmla="*/ 31 h 40"/>
                  <a:gd name="T6" fmla="*/ 38 w 129"/>
                  <a:gd name="T7" fmla="*/ 28 h 40"/>
                  <a:gd name="T8" fmla="*/ 50 w 129"/>
                  <a:gd name="T9" fmla="*/ 26 h 40"/>
                  <a:gd name="T10" fmla="*/ 63 w 129"/>
                  <a:gd name="T11" fmla="*/ 24 h 40"/>
                  <a:gd name="T12" fmla="*/ 79 w 129"/>
                  <a:gd name="T13" fmla="*/ 26 h 40"/>
                  <a:gd name="T14" fmla="*/ 97 w 129"/>
                  <a:gd name="T15" fmla="*/ 26 h 40"/>
                  <a:gd name="T16" fmla="*/ 112 w 129"/>
                  <a:gd name="T17" fmla="*/ 26 h 40"/>
                  <a:gd name="T18" fmla="*/ 129 w 129"/>
                  <a:gd name="T19" fmla="*/ 24 h 40"/>
                  <a:gd name="T20" fmla="*/ 126 w 129"/>
                  <a:gd name="T21" fmla="*/ 0 h 40"/>
                  <a:gd name="T22" fmla="*/ 112 w 129"/>
                  <a:gd name="T23" fmla="*/ 1 h 40"/>
                  <a:gd name="T24" fmla="*/ 97 w 129"/>
                  <a:gd name="T25" fmla="*/ 1 h 40"/>
                  <a:gd name="T26" fmla="*/ 79 w 129"/>
                  <a:gd name="T27" fmla="*/ 1 h 40"/>
                  <a:gd name="T28" fmla="*/ 63 w 129"/>
                  <a:gd name="T29" fmla="*/ 0 h 40"/>
                  <a:gd name="T30" fmla="*/ 46 w 129"/>
                  <a:gd name="T31" fmla="*/ 1 h 40"/>
                  <a:gd name="T32" fmla="*/ 31 w 129"/>
                  <a:gd name="T33" fmla="*/ 4 h 40"/>
                  <a:gd name="T34" fmla="*/ 15 w 129"/>
                  <a:gd name="T35" fmla="*/ 11 h 40"/>
                  <a:gd name="T36" fmla="*/ 0 w 129"/>
                  <a:gd name="T37" fmla="*/ 21 h 40"/>
                  <a:gd name="T38" fmla="*/ 2 w 129"/>
                  <a:gd name="T39" fmla="*/ 19 h 40"/>
                  <a:gd name="T40" fmla="*/ 15 w 129"/>
                  <a:gd name="T4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9" h="40">
                    <a:moveTo>
                      <a:pt x="15" y="40"/>
                    </a:moveTo>
                    <a:lnTo>
                      <a:pt x="17" y="38"/>
                    </a:lnTo>
                    <a:lnTo>
                      <a:pt x="26" y="31"/>
                    </a:lnTo>
                    <a:lnTo>
                      <a:pt x="38" y="28"/>
                    </a:lnTo>
                    <a:lnTo>
                      <a:pt x="50" y="26"/>
                    </a:lnTo>
                    <a:lnTo>
                      <a:pt x="63" y="24"/>
                    </a:lnTo>
                    <a:lnTo>
                      <a:pt x="79" y="26"/>
                    </a:lnTo>
                    <a:lnTo>
                      <a:pt x="97" y="26"/>
                    </a:lnTo>
                    <a:lnTo>
                      <a:pt x="112" y="26"/>
                    </a:lnTo>
                    <a:lnTo>
                      <a:pt x="129" y="24"/>
                    </a:lnTo>
                    <a:lnTo>
                      <a:pt x="126" y="0"/>
                    </a:lnTo>
                    <a:lnTo>
                      <a:pt x="112" y="1"/>
                    </a:lnTo>
                    <a:lnTo>
                      <a:pt x="97" y="1"/>
                    </a:lnTo>
                    <a:lnTo>
                      <a:pt x="79" y="1"/>
                    </a:lnTo>
                    <a:lnTo>
                      <a:pt x="63" y="0"/>
                    </a:lnTo>
                    <a:lnTo>
                      <a:pt x="46" y="1"/>
                    </a:lnTo>
                    <a:lnTo>
                      <a:pt x="31" y="4"/>
                    </a:lnTo>
                    <a:lnTo>
                      <a:pt x="15" y="11"/>
                    </a:lnTo>
                    <a:lnTo>
                      <a:pt x="0" y="21"/>
                    </a:lnTo>
                    <a:lnTo>
                      <a:pt x="2" y="19"/>
                    </a:lnTo>
                    <a:lnTo>
                      <a:pt x="15" y="4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73" name="Freeform 681">
                <a:extLst>
                  <a:ext uri="{FF2B5EF4-FFF2-40B4-BE49-F238E27FC236}">
                    <a16:creationId xmlns:a16="http://schemas.microsoft.com/office/drawing/2014/main" id="{4FBB121B-94D8-F443-C69E-54B7DAAA865A}"/>
                  </a:ext>
                </a:extLst>
              </p:cNvPr>
              <p:cNvSpPr>
                <a:spLocks/>
              </p:cNvSpPr>
              <p:nvPr/>
            </p:nvSpPr>
            <p:spPr bwMode="auto">
              <a:xfrm>
                <a:off x="3305" y="3122"/>
                <a:ext cx="15" cy="29"/>
              </a:xfrm>
              <a:custGeom>
                <a:avLst/>
                <a:gdLst>
                  <a:gd name="T0" fmla="*/ 31 w 46"/>
                  <a:gd name="T1" fmla="*/ 60 h 86"/>
                  <a:gd name="T2" fmla="*/ 24 w 46"/>
                  <a:gd name="T3" fmla="*/ 62 h 86"/>
                  <a:gd name="T4" fmla="*/ 24 w 46"/>
                  <a:gd name="T5" fmla="*/ 60 h 86"/>
                  <a:gd name="T6" fmla="*/ 26 w 46"/>
                  <a:gd name="T7" fmla="*/ 55 h 86"/>
                  <a:gd name="T8" fmla="*/ 27 w 46"/>
                  <a:gd name="T9" fmla="*/ 45 h 86"/>
                  <a:gd name="T10" fmla="*/ 34 w 46"/>
                  <a:gd name="T11" fmla="*/ 36 h 86"/>
                  <a:gd name="T12" fmla="*/ 40 w 46"/>
                  <a:gd name="T13" fmla="*/ 26 h 86"/>
                  <a:gd name="T14" fmla="*/ 46 w 46"/>
                  <a:gd name="T15" fmla="*/ 21 h 86"/>
                  <a:gd name="T16" fmla="*/ 33 w 46"/>
                  <a:gd name="T17" fmla="*/ 0 h 86"/>
                  <a:gd name="T18" fmla="*/ 23 w 46"/>
                  <a:gd name="T19" fmla="*/ 12 h 86"/>
                  <a:gd name="T20" fmla="*/ 14 w 46"/>
                  <a:gd name="T21" fmla="*/ 22 h 86"/>
                  <a:gd name="T22" fmla="*/ 7 w 46"/>
                  <a:gd name="T23" fmla="*/ 34 h 86"/>
                  <a:gd name="T24" fmla="*/ 2 w 46"/>
                  <a:gd name="T25" fmla="*/ 48 h 86"/>
                  <a:gd name="T26" fmla="*/ 0 w 46"/>
                  <a:gd name="T27" fmla="*/ 64 h 86"/>
                  <a:gd name="T28" fmla="*/ 7 w 46"/>
                  <a:gd name="T29" fmla="*/ 77 h 86"/>
                  <a:gd name="T30" fmla="*/ 21 w 46"/>
                  <a:gd name="T31" fmla="*/ 86 h 86"/>
                  <a:gd name="T32" fmla="*/ 38 w 46"/>
                  <a:gd name="T33" fmla="*/ 84 h 86"/>
                  <a:gd name="T34" fmla="*/ 31 w 46"/>
                  <a:gd name="T35" fmla="*/ 6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86">
                    <a:moveTo>
                      <a:pt x="31" y="60"/>
                    </a:moveTo>
                    <a:lnTo>
                      <a:pt x="24" y="62"/>
                    </a:lnTo>
                    <a:lnTo>
                      <a:pt x="24" y="60"/>
                    </a:lnTo>
                    <a:lnTo>
                      <a:pt x="26" y="55"/>
                    </a:lnTo>
                    <a:lnTo>
                      <a:pt x="27" y="45"/>
                    </a:lnTo>
                    <a:lnTo>
                      <a:pt x="34" y="36"/>
                    </a:lnTo>
                    <a:lnTo>
                      <a:pt x="40" y="26"/>
                    </a:lnTo>
                    <a:lnTo>
                      <a:pt x="46" y="21"/>
                    </a:lnTo>
                    <a:lnTo>
                      <a:pt x="33" y="0"/>
                    </a:lnTo>
                    <a:lnTo>
                      <a:pt x="23" y="12"/>
                    </a:lnTo>
                    <a:lnTo>
                      <a:pt x="14" y="22"/>
                    </a:lnTo>
                    <a:lnTo>
                      <a:pt x="7" y="34"/>
                    </a:lnTo>
                    <a:lnTo>
                      <a:pt x="2" y="48"/>
                    </a:lnTo>
                    <a:lnTo>
                      <a:pt x="0" y="64"/>
                    </a:lnTo>
                    <a:lnTo>
                      <a:pt x="7" y="77"/>
                    </a:lnTo>
                    <a:lnTo>
                      <a:pt x="21" y="86"/>
                    </a:lnTo>
                    <a:lnTo>
                      <a:pt x="38" y="84"/>
                    </a:lnTo>
                    <a:lnTo>
                      <a:pt x="31" y="6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74" name="Freeform 682">
                <a:extLst>
                  <a:ext uri="{FF2B5EF4-FFF2-40B4-BE49-F238E27FC236}">
                    <a16:creationId xmlns:a16="http://schemas.microsoft.com/office/drawing/2014/main" id="{D59176EB-F2B1-D62F-1AAB-D21ADB238AF7}"/>
                  </a:ext>
                </a:extLst>
              </p:cNvPr>
              <p:cNvSpPr>
                <a:spLocks/>
              </p:cNvSpPr>
              <p:nvPr/>
            </p:nvSpPr>
            <p:spPr bwMode="auto">
              <a:xfrm>
                <a:off x="3315" y="3135"/>
                <a:ext cx="65" cy="16"/>
              </a:xfrm>
              <a:custGeom>
                <a:avLst/>
                <a:gdLst>
                  <a:gd name="T0" fmla="*/ 178 w 195"/>
                  <a:gd name="T1" fmla="*/ 0 h 46"/>
                  <a:gd name="T2" fmla="*/ 164 w 195"/>
                  <a:gd name="T3" fmla="*/ 11 h 46"/>
                  <a:gd name="T4" fmla="*/ 145 w 195"/>
                  <a:gd name="T5" fmla="*/ 16 h 46"/>
                  <a:gd name="T6" fmla="*/ 125 w 195"/>
                  <a:gd name="T7" fmla="*/ 19 h 46"/>
                  <a:gd name="T8" fmla="*/ 104 w 195"/>
                  <a:gd name="T9" fmla="*/ 19 h 46"/>
                  <a:gd name="T10" fmla="*/ 79 w 195"/>
                  <a:gd name="T11" fmla="*/ 17 h 46"/>
                  <a:gd name="T12" fmla="*/ 53 w 195"/>
                  <a:gd name="T13" fmla="*/ 17 h 46"/>
                  <a:gd name="T14" fmla="*/ 27 w 195"/>
                  <a:gd name="T15" fmla="*/ 19 h 46"/>
                  <a:gd name="T16" fmla="*/ 0 w 195"/>
                  <a:gd name="T17" fmla="*/ 23 h 46"/>
                  <a:gd name="T18" fmla="*/ 7 w 195"/>
                  <a:gd name="T19" fmla="*/ 46 h 46"/>
                  <a:gd name="T20" fmla="*/ 31 w 195"/>
                  <a:gd name="T21" fmla="*/ 43 h 46"/>
                  <a:gd name="T22" fmla="*/ 53 w 195"/>
                  <a:gd name="T23" fmla="*/ 41 h 46"/>
                  <a:gd name="T24" fmla="*/ 79 w 195"/>
                  <a:gd name="T25" fmla="*/ 41 h 46"/>
                  <a:gd name="T26" fmla="*/ 104 w 195"/>
                  <a:gd name="T27" fmla="*/ 43 h 46"/>
                  <a:gd name="T28" fmla="*/ 128 w 195"/>
                  <a:gd name="T29" fmla="*/ 43 h 46"/>
                  <a:gd name="T30" fmla="*/ 152 w 195"/>
                  <a:gd name="T31" fmla="*/ 40 h 46"/>
                  <a:gd name="T32" fmla="*/ 174 w 195"/>
                  <a:gd name="T33" fmla="*/ 31 h 46"/>
                  <a:gd name="T34" fmla="*/ 195 w 195"/>
                  <a:gd name="T35" fmla="*/ 17 h 46"/>
                  <a:gd name="T36" fmla="*/ 178 w 195"/>
                  <a:gd name="T3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5" h="46">
                    <a:moveTo>
                      <a:pt x="178" y="0"/>
                    </a:moveTo>
                    <a:lnTo>
                      <a:pt x="164" y="11"/>
                    </a:lnTo>
                    <a:lnTo>
                      <a:pt x="145" y="16"/>
                    </a:lnTo>
                    <a:lnTo>
                      <a:pt x="125" y="19"/>
                    </a:lnTo>
                    <a:lnTo>
                      <a:pt x="104" y="19"/>
                    </a:lnTo>
                    <a:lnTo>
                      <a:pt x="79" y="17"/>
                    </a:lnTo>
                    <a:lnTo>
                      <a:pt x="53" y="17"/>
                    </a:lnTo>
                    <a:lnTo>
                      <a:pt x="27" y="19"/>
                    </a:lnTo>
                    <a:lnTo>
                      <a:pt x="0" y="23"/>
                    </a:lnTo>
                    <a:lnTo>
                      <a:pt x="7" y="46"/>
                    </a:lnTo>
                    <a:lnTo>
                      <a:pt x="31" y="43"/>
                    </a:lnTo>
                    <a:lnTo>
                      <a:pt x="53" y="41"/>
                    </a:lnTo>
                    <a:lnTo>
                      <a:pt x="79" y="41"/>
                    </a:lnTo>
                    <a:lnTo>
                      <a:pt x="104" y="43"/>
                    </a:lnTo>
                    <a:lnTo>
                      <a:pt x="128" y="43"/>
                    </a:lnTo>
                    <a:lnTo>
                      <a:pt x="152" y="40"/>
                    </a:lnTo>
                    <a:lnTo>
                      <a:pt x="174" y="31"/>
                    </a:lnTo>
                    <a:lnTo>
                      <a:pt x="195" y="17"/>
                    </a:lnTo>
                    <a:lnTo>
                      <a:pt x="178"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75" name="Freeform 683">
                <a:extLst>
                  <a:ext uri="{FF2B5EF4-FFF2-40B4-BE49-F238E27FC236}">
                    <a16:creationId xmlns:a16="http://schemas.microsoft.com/office/drawing/2014/main" id="{A7776FDE-79FA-3030-D742-DF5C1B9B6EA4}"/>
                  </a:ext>
                </a:extLst>
              </p:cNvPr>
              <p:cNvSpPr>
                <a:spLocks/>
              </p:cNvSpPr>
              <p:nvPr/>
            </p:nvSpPr>
            <p:spPr bwMode="auto">
              <a:xfrm>
                <a:off x="3357" y="3116"/>
                <a:ext cx="26" cy="25"/>
              </a:xfrm>
              <a:custGeom>
                <a:avLst/>
                <a:gdLst>
                  <a:gd name="T0" fmla="*/ 5 w 79"/>
                  <a:gd name="T1" fmla="*/ 25 h 75"/>
                  <a:gd name="T2" fmla="*/ 6 w 79"/>
                  <a:gd name="T3" fmla="*/ 25 h 75"/>
                  <a:gd name="T4" fmla="*/ 15 w 79"/>
                  <a:gd name="T5" fmla="*/ 25 h 75"/>
                  <a:gd name="T6" fmla="*/ 25 w 79"/>
                  <a:gd name="T7" fmla="*/ 27 h 75"/>
                  <a:gd name="T8" fmla="*/ 34 w 79"/>
                  <a:gd name="T9" fmla="*/ 32 h 75"/>
                  <a:gd name="T10" fmla="*/ 43 w 79"/>
                  <a:gd name="T11" fmla="*/ 37 h 75"/>
                  <a:gd name="T12" fmla="*/ 49 w 79"/>
                  <a:gd name="T13" fmla="*/ 46 h 75"/>
                  <a:gd name="T14" fmla="*/ 53 w 79"/>
                  <a:gd name="T15" fmla="*/ 53 h 75"/>
                  <a:gd name="T16" fmla="*/ 55 w 79"/>
                  <a:gd name="T17" fmla="*/ 56 h 75"/>
                  <a:gd name="T18" fmla="*/ 53 w 79"/>
                  <a:gd name="T19" fmla="*/ 58 h 75"/>
                  <a:gd name="T20" fmla="*/ 70 w 79"/>
                  <a:gd name="T21" fmla="*/ 75 h 75"/>
                  <a:gd name="T22" fmla="*/ 79 w 79"/>
                  <a:gd name="T23" fmla="*/ 60 h 75"/>
                  <a:gd name="T24" fmla="*/ 77 w 79"/>
                  <a:gd name="T25" fmla="*/ 46 h 75"/>
                  <a:gd name="T26" fmla="*/ 70 w 79"/>
                  <a:gd name="T27" fmla="*/ 32 h 75"/>
                  <a:gd name="T28" fmla="*/ 60 w 79"/>
                  <a:gd name="T29" fmla="*/ 20 h 75"/>
                  <a:gd name="T30" fmla="*/ 48 w 79"/>
                  <a:gd name="T31" fmla="*/ 12 h 75"/>
                  <a:gd name="T32" fmla="*/ 32 w 79"/>
                  <a:gd name="T33" fmla="*/ 2 h 75"/>
                  <a:gd name="T34" fmla="*/ 15 w 79"/>
                  <a:gd name="T35" fmla="*/ 0 h 75"/>
                  <a:gd name="T36" fmla="*/ 0 w 79"/>
                  <a:gd name="T37" fmla="*/ 0 h 75"/>
                  <a:gd name="T38" fmla="*/ 1 w 79"/>
                  <a:gd name="T39" fmla="*/ 0 h 75"/>
                  <a:gd name="T40" fmla="*/ 5 w 79"/>
                  <a:gd name="T41"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75">
                    <a:moveTo>
                      <a:pt x="5" y="25"/>
                    </a:moveTo>
                    <a:lnTo>
                      <a:pt x="6" y="25"/>
                    </a:lnTo>
                    <a:lnTo>
                      <a:pt x="15" y="25"/>
                    </a:lnTo>
                    <a:lnTo>
                      <a:pt x="25" y="27"/>
                    </a:lnTo>
                    <a:lnTo>
                      <a:pt x="34" y="32"/>
                    </a:lnTo>
                    <a:lnTo>
                      <a:pt x="43" y="37"/>
                    </a:lnTo>
                    <a:lnTo>
                      <a:pt x="49" y="46"/>
                    </a:lnTo>
                    <a:lnTo>
                      <a:pt x="53" y="53"/>
                    </a:lnTo>
                    <a:lnTo>
                      <a:pt x="55" y="56"/>
                    </a:lnTo>
                    <a:lnTo>
                      <a:pt x="53" y="58"/>
                    </a:lnTo>
                    <a:lnTo>
                      <a:pt x="70" y="75"/>
                    </a:lnTo>
                    <a:lnTo>
                      <a:pt x="79" y="60"/>
                    </a:lnTo>
                    <a:lnTo>
                      <a:pt x="77" y="46"/>
                    </a:lnTo>
                    <a:lnTo>
                      <a:pt x="70" y="32"/>
                    </a:lnTo>
                    <a:lnTo>
                      <a:pt x="60" y="20"/>
                    </a:lnTo>
                    <a:lnTo>
                      <a:pt x="48" y="12"/>
                    </a:lnTo>
                    <a:lnTo>
                      <a:pt x="32" y="2"/>
                    </a:lnTo>
                    <a:lnTo>
                      <a:pt x="15" y="0"/>
                    </a:lnTo>
                    <a:lnTo>
                      <a:pt x="0" y="0"/>
                    </a:lnTo>
                    <a:lnTo>
                      <a:pt x="1" y="0"/>
                    </a:lnTo>
                    <a:lnTo>
                      <a:pt x="5" y="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76" name="Freeform 684">
                <a:extLst>
                  <a:ext uri="{FF2B5EF4-FFF2-40B4-BE49-F238E27FC236}">
                    <a16:creationId xmlns:a16="http://schemas.microsoft.com/office/drawing/2014/main" id="{F81083DA-1166-E2F3-D6EE-028F760C6AF3}"/>
                  </a:ext>
                </a:extLst>
              </p:cNvPr>
              <p:cNvSpPr>
                <a:spLocks/>
              </p:cNvSpPr>
              <p:nvPr/>
            </p:nvSpPr>
            <p:spPr bwMode="auto">
              <a:xfrm>
                <a:off x="3313" y="3034"/>
                <a:ext cx="142" cy="102"/>
              </a:xfrm>
              <a:custGeom>
                <a:avLst/>
                <a:gdLst>
                  <a:gd name="T0" fmla="*/ 283 w 425"/>
                  <a:gd name="T1" fmla="*/ 0 h 306"/>
                  <a:gd name="T2" fmla="*/ 271 w 425"/>
                  <a:gd name="T3" fmla="*/ 4 h 306"/>
                  <a:gd name="T4" fmla="*/ 258 w 425"/>
                  <a:gd name="T5" fmla="*/ 7 h 306"/>
                  <a:gd name="T6" fmla="*/ 242 w 425"/>
                  <a:gd name="T7" fmla="*/ 9 h 306"/>
                  <a:gd name="T8" fmla="*/ 225 w 425"/>
                  <a:gd name="T9" fmla="*/ 11 h 306"/>
                  <a:gd name="T10" fmla="*/ 205 w 425"/>
                  <a:gd name="T11" fmla="*/ 12 h 306"/>
                  <a:gd name="T12" fmla="*/ 185 w 425"/>
                  <a:gd name="T13" fmla="*/ 14 h 306"/>
                  <a:gd name="T14" fmla="*/ 164 w 425"/>
                  <a:gd name="T15" fmla="*/ 17 h 306"/>
                  <a:gd name="T16" fmla="*/ 144 w 425"/>
                  <a:gd name="T17" fmla="*/ 21 h 306"/>
                  <a:gd name="T18" fmla="*/ 123 w 425"/>
                  <a:gd name="T19" fmla="*/ 24 h 306"/>
                  <a:gd name="T20" fmla="*/ 102 w 425"/>
                  <a:gd name="T21" fmla="*/ 31 h 306"/>
                  <a:gd name="T22" fmla="*/ 82 w 425"/>
                  <a:gd name="T23" fmla="*/ 38 h 306"/>
                  <a:gd name="T24" fmla="*/ 63 w 425"/>
                  <a:gd name="T25" fmla="*/ 47 h 306"/>
                  <a:gd name="T26" fmla="*/ 46 w 425"/>
                  <a:gd name="T27" fmla="*/ 59 h 306"/>
                  <a:gd name="T28" fmla="*/ 31 w 425"/>
                  <a:gd name="T29" fmla="*/ 71 h 306"/>
                  <a:gd name="T30" fmla="*/ 17 w 425"/>
                  <a:gd name="T31" fmla="*/ 88 h 306"/>
                  <a:gd name="T32" fmla="*/ 5 w 425"/>
                  <a:gd name="T33" fmla="*/ 107 h 306"/>
                  <a:gd name="T34" fmla="*/ 0 w 425"/>
                  <a:gd name="T35" fmla="*/ 133 h 306"/>
                  <a:gd name="T36" fmla="*/ 9 w 425"/>
                  <a:gd name="T37" fmla="*/ 154 h 306"/>
                  <a:gd name="T38" fmla="*/ 29 w 425"/>
                  <a:gd name="T39" fmla="*/ 169 h 306"/>
                  <a:gd name="T40" fmla="*/ 58 w 425"/>
                  <a:gd name="T41" fmla="*/ 183 h 306"/>
                  <a:gd name="T42" fmla="*/ 93 w 425"/>
                  <a:gd name="T43" fmla="*/ 193 h 306"/>
                  <a:gd name="T44" fmla="*/ 128 w 425"/>
                  <a:gd name="T45" fmla="*/ 207 h 306"/>
                  <a:gd name="T46" fmla="*/ 161 w 425"/>
                  <a:gd name="T47" fmla="*/ 221 h 306"/>
                  <a:gd name="T48" fmla="*/ 186 w 425"/>
                  <a:gd name="T49" fmla="*/ 238 h 306"/>
                  <a:gd name="T50" fmla="*/ 195 w 425"/>
                  <a:gd name="T51" fmla="*/ 247 h 306"/>
                  <a:gd name="T52" fmla="*/ 203 w 425"/>
                  <a:gd name="T53" fmla="*/ 258 h 306"/>
                  <a:gd name="T54" fmla="*/ 214 w 425"/>
                  <a:gd name="T55" fmla="*/ 266 h 306"/>
                  <a:gd name="T56" fmla="*/ 223 w 425"/>
                  <a:gd name="T57" fmla="*/ 273 h 306"/>
                  <a:gd name="T58" fmla="*/ 234 w 425"/>
                  <a:gd name="T59" fmla="*/ 282 h 306"/>
                  <a:gd name="T60" fmla="*/ 242 w 425"/>
                  <a:gd name="T61" fmla="*/ 289 h 306"/>
                  <a:gd name="T62" fmla="*/ 253 w 425"/>
                  <a:gd name="T63" fmla="*/ 294 h 306"/>
                  <a:gd name="T64" fmla="*/ 264 w 425"/>
                  <a:gd name="T65" fmla="*/ 299 h 306"/>
                  <a:gd name="T66" fmla="*/ 294 w 425"/>
                  <a:gd name="T67" fmla="*/ 306 h 306"/>
                  <a:gd name="T68" fmla="*/ 321 w 425"/>
                  <a:gd name="T69" fmla="*/ 306 h 306"/>
                  <a:gd name="T70" fmla="*/ 348 w 425"/>
                  <a:gd name="T71" fmla="*/ 301 h 306"/>
                  <a:gd name="T72" fmla="*/ 372 w 425"/>
                  <a:gd name="T73" fmla="*/ 290 h 306"/>
                  <a:gd name="T74" fmla="*/ 391 w 425"/>
                  <a:gd name="T75" fmla="*/ 273 h 306"/>
                  <a:gd name="T76" fmla="*/ 408 w 425"/>
                  <a:gd name="T77" fmla="*/ 253 h 306"/>
                  <a:gd name="T78" fmla="*/ 418 w 425"/>
                  <a:gd name="T79" fmla="*/ 226 h 306"/>
                  <a:gd name="T80" fmla="*/ 425 w 425"/>
                  <a:gd name="T81" fmla="*/ 197 h 306"/>
                  <a:gd name="T82" fmla="*/ 423 w 425"/>
                  <a:gd name="T83" fmla="*/ 169 h 306"/>
                  <a:gd name="T84" fmla="*/ 415 w 425"/>
                  <a:gd name="T85" fmla="*/ 142 h 306"/>
                  <a:gd name="T86" fmla="*/ 401 w 425"/>
                  <a:gd name="T87" fmla="*/ 115 h 306"/>
                  <a:gd name="T88" fmla="*/ 384 w 425"/>
                  <a:gd name="T89" fmla="*/ 91 h 306"/>
                  <a:gd name="T90" fmla="*/ 363 w 425"/>
                  <a:gd name="T91" fmla="*/ 69 h 306"/>
                  <a:gd name="T92" fmla="*/ 338 w 425"/>
                  <a:gd name="T93" fmla="*/ 47 h 306"/>
                  <a:gd name="T94" fmla="*/ 316 w 425"/>
                  <a:gd name="T95" fmla="*/ 26 h 306"/>
                  <a:gd name="T96" fmla="*/ 294 w 425"/>
                  <a:gd name="T97" fmla="*/ 6 h 306"/>
                  <a:gd name="T98" fmla="*/ 283 w 425"/>
                  <a:gd name="T99"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5" h="306">
                    <a:moveTo>
                      <a:pt x="283" y="0"/>
                    </a:moveTo>
                    <a:lnTo>
                      <a:pt x="271" y="4"/>
                    </a:lnTo>
                    <a:lnTo>
                      <a:pt x="258" y="7"/>
                    </a:lnTo>
                    <a:lnTo>
                      <a:pt x="242" y="9"/>
                    </a:lnTo>
                    <a:lnTo>
                      <a:pt x="225" y="11"/>
                    </a:lnTo>
                    <a:lnTo>
                      <a:pt x="205" y="12"/>
                    </a:lnTo>
                    <a:lnTo>
                      <a:pt x="185" y="14"/>
                    </a:lnTo>
                    <a:lnTo>
                      <a:pt x="164" y="17"/>
                    </a:lnTo>
                    <a:lnTo>
                      <a:pt x="144" y="21"/>
                    </a:lnTo>
                    <a:lnTo>
                      <a:pt x="123" y="24"/>
                    </a:lnTo>
                    <a:lnTo>
                      <a:pt x="102" y="31"/>
                    </a:lnTo>
                    <a:lnTo>
                      <a:pt x="82" y="38"/>
                    </a:lnTo>
                    <a:lnTo>
                      <a:pt x="63" y="47"/>
                    </a:lnTo>
                    <a:lnTo>
                      <a:pt x="46" y="59"/>
                    </a:lnTo>
                    <a:lnTo>
                      <a:pt x="31" y="71"/>
                    </a:lnTo>
                    <a:lnTo>
                      <a:pt x="17" y="88"/>
                    </a:lnTo>
                    <a:lnTo>
                      <a:pt x="5" y="107"/>
                    </a:lnTo>
                    <a:lnTo>
                      <a:pt x="0" y="133"/>
                    </a:lnTo>
                    <a:lnTo>
                      <a:pt x="9" y="154"/>
                    </a:lnTo>
                    <a:lnTo>
                      <a:pt x="29" y="169"/>
                    </a:lnTo>
                    <a:lnTo>
                      <a:pt x="58" y="183"/>
                    </a:lnTo>
                    <a:lnTo>
                      <a:pt x="93" y="193"/>
                    </a:lnTo>
                    <a:lnTo>
                      <a:pt x="128" y="207"/>
                    </a:lnTo>
                    <a:lnTo>
                      <a:pt x="161" y="221"/>
                    </a:lnTo>
                    <a:lnTo>
                      <a:pt x="186" y="238"/>
                    </a:lnTo>
                    <a:lnTo>
                      <a:pt x="195" y="247"/>
                    </a:lnTo>
                    <a:lnTo>
                      <a:pt x="203" y="258"/>
                    </a:lnTo>
                    <a:lnTo>
                      <a:pt x="214" y="266"/>
                    </a:lnTo>
                    <a:lnTo>
                      <a:pt x="223" y="273"/>
                    </a:lnTo>
                    <a:lnTo>
                      <a:pt x="234" y="282"/>
                    </a:lnTo>
                    <a:lnTo>
                      <a:pt x="242" y="289"/>
                    </a:lnTo>
                    <a:lnTo>
                      <a:pt x="253" y="294"/>
                    </a:lnTo>
                    <a:lnTo>
                      <a:pt x="264" y="299"/>
                    </a:lnTo>
                    <a:lnTo>
                      <a:pt x="294" y="306"/>
                    </a:lnTo>
                    <a:lnTo>
                      <a:pt x="321" y="306"/>
                    </a:lnTo>
                    <a:lnTo>
                      <a:pt x="348" y="301"/>
                    </a:lnTo>
                    <a:lnTo>
                      <a:pt x="372" y="290"/>
                    </a:lnTo>
                    <a:lnTo>
                      <a:pt x="391" y="273"/>
                    </a:lnTo>
                    <a:lnTo>
                      <a:pt x="408" y="253"/>
                    </a:lnTo>
                    <a:lnTo>
                      <a:pt x="418" y="226"/>
                    </a:lnTo>
                    <a:lnTo>
                      <a:pt x="425" y="197"/>
                    </a:lnTo>
                    <a:lnTo>
                      <a:pt x="423" y="169"/>
                    </a:lnTo>
                    <a:lnTo>
                      <a:pt x="415" y="142"/>
                    </a:lnTo>
                    <a:lnTo>
                      <a:pt x="401" y="115"/>
                    </a:lnTo>
                    <a:lnTo>
                      <a:pt x="384" y="91"/>
                    </a:lnTo>
                    <a:lnTo>
                      <a:pt x="363" y="69"/>
                    </a:lnTo>
                    <a:lnTo>
                      <a:pt x="338" y="47"/>
                    </a:lnTo>
                    <a:lnTo>
                      <a:pt x="316" y="26"/>
                    </a:lnTo>
                    <a:lnTo>
                      <a:pt x="294" y="6"/>
                    </a:lnTo>
                    <a:lnTo>
                      <a:pt x="283"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77" name="Freeform 685">
                <a:extLst>
                  <a:ext uri="{FF2B5EF4-FFF2-40B4-BE49-F238E27FC236}">
                    <a16:creationId xmlns:a16="http://schemas.microsoft.com/office/drawing/2014/main" id="{5C01EADB-F744-5905-9C7F-FCEF255AFC7D}"/>
                  </a:ext>
                </a:extLst>
              </p:cNvPr>
              <p:cNvSpPr>
                <a:spLocks/>
              </p:cNvSpPr>
              <p:nvPr/>
            </p:nvSpPr>
            <p:spPr bwMode="auto">
              <a:xfrm>
                <a:off x="3311" y="3030"/>
                <a:ext cx="98" cy="41"/>
              </a:xfrm>
              <a:custGeom>
                <a:avLst/>
                <a:gdLst>
                  <a:gd name="T0" fmla="*/ 21 w 294"/>
                  <a:gd name="T1" fmla="*/ 123 h 123"/>
                  <a:gd name="T2" fmla="*/ 33 w 294"/>
                  <a:gd name="T3" fmla="*/ 106 h 123"/>
                  <a:gd name="T4" fmla="*/ 45 w 294"/>
                  <a:gd name="T5" fmla="*/ 90 h 123"/>
                  <a:gd name="T6" fmla="*/ 58 w 294"/>
                  <a:gd name="T7" fmla="*/ 80 h 123"/>
                  <a:gd name="T8" fmla="*/ 74 w 294"/>
                  <a:gd name="T9" fmla="*/ 68 h 123"/>
                  <a:gd name="T10" fmla="*/ 93 w 294"/>
                  <a:gd name="T11" fmla="*/ 60 h 123"/>
                  <a:gd name="T12" fmla="*/ 111 w 294"/>
                  <a:gd name="T13" fmla="*/ 55 h 123"/>
                  <a:gd name="T14" fmla="*/ 131 w 294"/>
                  <a:gd name="T15" fmla="*/ 48 h 123"/>
                  <a:gd name="T16" fmla="*/ 150 w 294"/>
                  <a:gd name="T17" fmla="*/ 44 h 123"/>
                  <a:gd name="T18" fmla="*/ 171 w 294"/>
                  <a:gd name="T19" fmla="*/ 41 h 123"/>
                  <a:gd name="T20" fmla="*/ 192 w 294"/>
                  <a:gd name="T21" fmla="*/ 37 h 123"/>
                  <a:gd name="T22" fmla="*/ 212 w 294"/>
                  <a:gd name="T23" fmla="*/ 36 h 123"/>
                  <a:gd name="T24" fmla="*/ 232 w 294"/>
                  <a:gd name="T25" fmla="*/ 34 h 123"/>
                  <a:gd name="T26" fmla="*/ 249 w 294"/>
                  <a:gd name="T27" fmla="*/ 32 h 123"/>
                  <a:gd name="T28" fmla="*/ 264 w 294"/>
                  <a:gd name="T29" fmla="*/ 31 h 123"/>
                  <a:gd name="T30" fmla="*/ 280 w 294"/>
                  <a:gd name="T31" fmla="*/ 27 h 123"/>
                  <a:gd name="T32" fmla="*/ 294 w 294"/>
                  <a:gd name="T33" fmla="*/ 22 h 123"/>
                  <a:gd name="T34" fmla="*/ 284 w 294"/>
                  <a:gd name="T35" fmla="*/ 0 h 123"/>
                  <a:gd name="T36" fmla="*/ 273 w 294"/>
                  <a:gd name="T37" fmla="*/ 2 h 123"/>
                  <a:gd name="T38" fmla="*/ 261 w 294"/>
                  <a:gd name="T39" fmla="*/ 7 h 123"/>
                  <a:gd name="T40" fmla="*/ 246 w 294"/>
                  <a:gd name="T41" fmla="*/ 8 h 123"/>
                  <a:gd name="T42" fmla="*/ 229 w 294"/>
                  <a:gd name="T43" fmla="*/ 10 h 123"/>
                  <a:gd name="T44" fmla="*/ 209 w 294"/>
                  <a:gd name="T45" fmla="*/ 12 h 123"/>
                  <a:gd name="T46" fmla="*/ 188 w 294"/>
                  <a:gd name="T47" fmla="*/ 14 h 123"/>
                  <a:gd name="T48" fmla="*/ 168 w 294"/>
                  <a:gd name="T49" fmla="*/ 17 h 123"/>
                  <a:gd name="T50" fmla="*/ 147 w 294"/>
                  <a:gd name="T51" fmla="*/ 20 h 123"/>
                  <a:gd name="T52" fmla="*/ 125 w 294"/>
                  <a:gd name="T53" fmla="*/ 24 h 123"/>
                  <a:gd name="T54" fmla="*/ 104 w 294"/>
                  <a:gd name="T55" fmla="*/ 31 h 123"/>
                  <a:gd name="T56" fmla="*/ 82 w 294"/>
                  <a:gd name="T57" fmla="*/ 39 h 123"/>
                  <a:gd name="T58" fmla="*/ 64 w 294"/>
                  <a:gd name="T59" fmla="*/ 48 h 123"/>
                  <a:gd name="T60" fmla="*/ 45 w 294"/>
                  <a:gd name="T61" fmla="*/ 60 h 123"/>
                  <a:gd name="T62" fmla="*/ 28 w 294"/>
                  <a:gd name="T63" fmla="*/ 73 h 123"/>
                  <a:gd name="T64" fmla="*/ 12 w 294"/>
                  <a:gd name="T65" fmla="*/ 92 h 123"/>
                  <a:gd name="T66" fmla="*/ 0 w 294"/>
                  <a:gd name="T67" fmla="*/ 113 h 123"/>
                  <a:gd name="T68" fmla="*/ 21 w 294"/>
                  <a:gd name="T6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4" h="123">
                    <a:moveTo>
                      <a:pt x="21" y="123"/>
                    </a:moveTo>
                    <a:lnTo>
                      <a:pt x="33" y="106"/>
                    </a:lnTo>
                    <a:lnTo>
                      <a:pt x="45" y="90"/>
                    </a:lnTo>
                    <a:lnTo>
                      <a:pt x="58" y="80"/>
                    </a:lnTo>
                    <a:lnTo>
                      <a:pt x="74" y="68"/>
                    </a:lnTo>
                    <a:lnTo>
                      <a:pt x="93" y="60"/>
                    </a:lnTo>
                    <a:lnTo>
                      <a:pt x="111" y="55"/>
                    </a:lnTo>
                    <a:lnTo>
                      <a:pt x="131" y="48"/>
                    </a:lnTo>
                    <a:lnTo>
                      <a:pt x="150" y="44"/>
                    </a:lnTo>
                    <a:lnTo>
                      <a:pt x="171" y="41"/>
                    </a:lnTo>
                    <a:lnTo>
                      <a:pt x="192" y="37"/>
                    </a:lnTo>
                    <a:lnTo>
                      <a:pt x="212" y="36"/>
                    </a:lnTo>
                    <a:lnTo>
                      <a:pt x="232" y="34"/>
                    </a:lnTo>
                    <a:lnTo>
                      <a:pt x="249" y="32"/>
                    </a:lnTo>
                    <a:lnTo>
                      <a:pt x="264" y="31"/>
                    </a:lnTo>
                    <a:lnTo>
                      <a:pt x="280" y="27"/>
                    </a:lnTo>
                    <a:lnTo>
                      <a:pt x="294" y="22"/>
                    </a:lnTo>
                    <a:lnTo>
                      <a:pt x="284" y="0"/>
                    </a:lnTo>
                    <a:lnTo>
                      <a:pt x="273" y="2"/>
                    </a:lnTo>
                    <a:lnTo>
                      <a:pt x="261" y="7"/>
                    </a:lnTo>
                    <a:lnTo>
                      <a:pt x="246" y="8"/>
                    </a:lnTo>
                    <a:lnTo>
                      <a:pt x="229" y="10"/>
                    </a:lnTo>
                    <a:lnTo>
                      <a:pt x="209" y="12"/>
                    </a:lnTo>
                    <a:lnTo>
                      <a:pt x="188" y="14"/>
                    </a:lnTo>
                    <a:lnTo>
                      <a:pt x="168" y="17"/>
                    </a:lnTo>
                    <a:lnTo>
                      <a:pt x="147" y="20"/>
                    </a:lnTo>
                    <a:lnTo>
                      <a:pt x="125" y="24"/>
                    </a:lnTo>
                    <a:lnTo>
                      <a:pt x="104" y="31"/>
                    </a:lnTo>
                    <a:lnTo>
                      <a:pt x="82" y="39"/>
                    </a:lnTo>
                    <a:lnTo>
                      <a:pt x="64" y="48"/>
                    </a:lnTo>
                    <a:lnTo>
                      <a:pt x="45" y="60"/>
                    </a:lnTo>
                    <a:lnTo>
                      <a:pt x="28" y="73"/>
                    </a:lnTo>
                    <a:lnTo>
                      <a:pt x="12" y="92"/>
                    </a:lnTo>
                    <a:lnTo>
                      <a:pt x="0" y="113"/>
                    </a:lnTo>
                    <a:lnTo>
                      <a:pt x="21" y="12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78" name="Freeform 686">
                <a:extLst>
                  <a:ext uri="{FF2B5EF4-FFF2-40B4-BE49-F238E27FC236}">
                    <a16:creationId xmlns:a16="http://schemas.microsoft.com/office/drawing/2014/main" id="{7F9D191F-A110-9F32-D137-B7DBCED4D14B}"/>
                  </a:ext>
                </a:extLst>
              </p:cNvPr>
              <p:cNvSpPr>
                <a:spLocks/>
              </p:cNvSpPr>
              <p:nvPr/>
            </p:nvSpPr>
            <p:spPr bwMode="auto">
              <a:xfrm>
                <a:off x="3309" y="3067"/>
                <a:ext cx="69" cy="49"/>
              </a:xfrm>
              <a:custGeom>
                <a:avLst/>
                <a:gdLst>
                  <a:gd name="T0" fmla="*/ 207 w 207"/>
                  <a:gd name="T1" fmla="*/ 128 h 145"/>
                  <a:gd name="T2" fmla="*/ 178 w 207"/>
                  <a:gd name="T3" fmla="*/ 109 h 145"/>
                  <a:gd name="T4" fmla="*/ 145 w 207"/>
                  <a:gd name="T5" fmla="*/ 96 h 145"/>
                  <a:gd name="T6" fmla="*/ 109 w 207"/>
                  <a:gd name="T7" fmla="*/ 80 h 145"/>
                  <a:gd name="T8" fmla="*/ 74 w 207"/>
                  <a:gd name="T9" fmla="*/ 70 h 145"/>
                  <a:gd name="T10" fmla="*/ 48 w 207"/>
                  <a:gd name="T11" fmla="*/ 58 h 145"/>
                  <a:gd name="T12" fmla="*/ 29 w 207"/>
                  <a:gd name="T13" fmla="*/ 46 h 145"/>
                  <a:gd name="T14" fmla="*/ 24 w 207"/>
                  <a:gd name="T15" fmla="*/ 32 h 145"/>
                  <a:gd name="T16" fmla="*/ 28 w 207"/>
                  <a:gd name="T17" fmla="*/ 10 h 145"/>
                  <a:gd name="T18" fmla="*/ 7 w 207"/>
                  <a:gd name="T19" fmla="*/ 0 h 145"/>
                  <a:gd name="T20" fmla="*/ 0 w 207"/>
                  <a:gd name="T21" fmla="*/ 32 h 145"/>
                  <a:gd name="T22" fmla="*/ 12 w 207"/>
                  <a:gd name="T23" fmla="*/ 59 h 145"/>
                  <a:gd name="T24" fmla="*/ 35 w 207"/>
                  <a:gd name="T25" fmla="*/ 78 h 145"/>
                  <a:gd name="T26" fmla="*/ 67 w 207"/>
                  <a:gd name="T27" fmla="*/ 94 h 145"/>
                  <a:gd name="T28" fmla="*/ 102 w 207"/>
                  <a:gd name="T29" fmla="*/ 104 h 145"/>
                  <a:gd name="T30" fmla="*/ 135 w 207"/>
                  <a:gd name="T31" fmla="*/ 116 h 145"/>
                  <a:gd name="T32" fmla="*/ 168 w 207"/>
                  <a:gd name="T33" fmla="*/ 130 h 145"/>
                  <a:gd name="T34" fmla="*/ 190 w 207"/>
                  <a:gd name="T35" fmla="*/ 145 h 145"/>
                  <a:gd name="T36" fmla="*/ 207 w 207"/>
                  <a:gd name="T37" fmla="*/ 12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145">
                    <a:moveTo>
                      <a:pt x="207" y="128"/>
                    </a:moveTo>
                    <a:lnTo>
                      <a:pt x="178" y="109"/>
                    </a:lnTo>
                    <a:lnTo>
                      <a:pt x="145" y="96"/>
                    </a:lnTo>
                    <a:lnTo>
                      <a:pt x="109" y="80"/>
                    </a:lnTo>
                    <a:lnTo>
                      <a:pt x="74" y="70"/>
                    </a:lnTo>
                    <a:lnTo>
                      <a:pt x="48" y="58"/>
                    </a:lnTo>
                    <a:lnTo>
                      <a:pt x="29" y="46"/>
                    </a:lnTo>
                    <a:lnTo>
                      <a:pt x="24" y="32"/>
                    </a:lnTo>
                    <a:lnTo>
                      <a:pt x="28" y="10"/>
                    </a:lnTo>
                    <a:lnTo>
                      <a:pt x="7" y="0"/>
                    </a:lnTo>
                    <a:lnTo>
                      <a:pt x="0" y="32"/>
                    </a:lnTo>
                    <a:lnTo>
                      <a:pt x="12" y="59"/>
                    </a:lnTo>
                    <a:lnTo>
                      <a:pt x="35" y="78"/>
                    </a:lnTo>
                    <a:lnTo>
                      <a:pt x="67" y="94"/>
                    </a:lnTo>
                    <a:lnTo>
                      <a:pt x="102" y="104"/>
                    </a:lnTo>
                    <a:lnTo>
                      <a:pt x="135" y="116"/>
                    </a:lnTo>
                    <a:lnTo>
                      <a:pt x="168" y="130"/>
                    </a:lnTo>
                    <a:lnTo>
                      <a:pt x="190" y="145"/>
                    </a:lnTo>
                    <a:lnTo>
                      <a:pt x="207" y="12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79" name="Freeform 687">
                <a:extLst>
                  <a:ext uri="{FF2B5EF4-FFF2-40B4-BE49-F238E27FC236}">
                    <a16:creationId xmlns:a16="http://schemas.microsoft.com/office/drawing/2014/main" id="{C478C438-09A2-3364-64AA-8C7C4F10D047}"/>
                  </a:ext>
                </a:extLst>
              </p:cNvPr>
              <p:cNvSpPr>
                <a:spLocks/>
              </p:cNvSpPr>
              <p:nvPr/>
            </p:nvSpPr>
            <p:spPr bwMode="auto">
              <a:xfrm>
                <a:off x="3372" y="3110"/>
                <a:ext cx="31" cy="27"/>
              </a:xfrm>
              <a:custGeom>
                <a:avLst/>
                <a:gdLst>
                  <a:gd name="T0" fmla="*/ 91 w 91"/>
                  <a:gd name="T1" fmla="*/ 57 h 81"/>
                  <a:gd name="T2" fmla="*/ 80 w 91"/>
                  <a:gd name="T3" fmla="*/ 54 h 81"/>
                  <a:gd name="T4" fmla="*/ 72 w 91"/>
                  <a:gd name="T5" fmla="*/ 49 h 81"/>
                  <a:gd name="T6" fmla="*/ 63 w 91"/>
                  <a:gd name="T7" fmla="*/ 44 h 81"/>
                  <a:gd name="T8" fmla="*/ 53 w 91"/>
                  <a:gd name="T9" fmla="*/ 35 h 81"/>
                  <a:gd name="T10" fmla="*/ 44 w 91"/>
                  <a:gd name="T11" fmla="*/ 28 h 81"/>
                  <a:gd name="T12" fmla="*/ 35 w 91"/>
                  <a:gd name="T13" fmla="*/ 19 h 81"/>
                  <a:gd name="T14" fmla="*/ 26 w 91"/>
                  <a:gd name="T15" fmla="*/ 8 h 81"/>
                  <a:gd name="T16" fmla="*/ 18 w 91"/>
                  <a:gd name="T17" fmla="*/ 0 h 81"/>
                  <a:gd name="T18" fmla="*/ 0 w 91"/>
                  <a:gd name="T19" fmla="*/ 17 h 81"/>
                  <a:gd name="T20" fmla="*/ 9 w 91"/>
                  <a:gd name="T21" fmla="*/ 26 h 81"/>
                  <a:gd name="T22" fmla="*/ 18 w 91"/>
                  <a:gd name="T23" fmla="*/ 37 h 81"/>
                  <a:gd name="T24" fmla="*/ 29 w 91"/>
                  <a:gd name="T25" fmla="*/ 45 h 81"/>
                  <a:gd name="T26" fmla="*/ 38 w 91"/>
                  <a:gd name="T27" fmla="*/ 52 h 81"/>
                  <a:gd name="T28" fmla="*/ 49 w 91"/>
                  <a:gd name="T29" fmla="*/ 61 h 81"/>
                  <a:gd name="T30" fmla="*/ 58 w 91"/>
                  <a:gd name="T31" fmla="*/ 69 h 81"/>
                  <a:gd name="T32" fmla="*/ 70 w 91"/>
                  <a:gd name="T33" fmla="*/ 74 h 81"/>
                  <a:gd name="T34" fmla="*/ 84 w 91"/>
                  <a:gd name="T35" fmla="*/ 81 h 81"/>
                  <a:gd name="T36" fmla="*/ 91 w 91"/>
                  <a:gd name="T37"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81">
                    <a:moveTo>
                      <a:pt x="91" y="57"/>
                    </a:moveTo>
                    <a:lnTo>
                      <a:pt x="80" y="54"/>
                    </a:lnTo>
                    <a:lnTo>
                      <a:pt x="72" y="49"/>
                    </a:lnTo>
                    <a:lnTo>
                      <a:pt x="63" y="44"/>
                    </a:lnTo>
                    <a:lnTo>
                      <a:pt x="53" y="35"/>
                    </a:lnTo>
                    <a:lnTo>
                      <a:pt x="44" y="28"/>
                    </a:lnTo>
                    <a:lnTo>
                      <a:pt x="35" y="19"/>
                    </a:lnTo>
                    <a:lnTo>
                      <a:pt x="26" y="8"/>
                    </a:lnTo>
                    <a:lnTo>
                      <a:pt x="18" y="0"/>
                    </a:lnTo>
                    <a:lnTo>
                      <a:pt x="0" y="17"/>
                    </a:lnTo>
                    <a:lnTo>
                      <a:pt x="9" y="26"/>
                    </a:lnTo>
                    <a:lnTo>
                      <a:pt x="18" y="37"/>
                    </a:lnTo>
                    <a:lnTo>
                      <a:pt x="29" y="45"/>
                    </a:lnTo>
                    <a:lnTo>
                      <a:pt x="38" y="52"/>
                    </a:lnTo>
                    <a:lnTo>
                      <a:pt x="49" y="61"/>
                    </a:lnTo>
                    <a:lnTo>
                      <a:pt x="58" y="69"/>
                    </a:lnTo>
                    <a:lnTo>
                      <a:pt x="70" y="74"/>
                    </a:lnTo>
                    <a:lnTo>
                      <a:pt x="84" y="81"/>
                    </a:lnTo>
                    <a:lnTo>
                      <a:pt x="91" y="5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80" name="Freeform 688">
                <a:extLst>
                  <a:ext uri="{FF2B5EF4-FFF2-40B4-BE49-F238E27FC236}">
                    <a16:creationId xmlns:a16="http://schemas.microsoft.com/office/drawing/2014/main" id="{A75C4D4A-66EA-64BF-9245-0E2C3EE210AC}"/>
                  </a:ext>
                </a:extLst>
              </p:cNvPr>
              <p:cNvSpPr>
                <a:spLocks/>
              </p:cNvSpPr>
              <p:nvPr/>
            </p:nvSpPr>
            <p:spPr bwMode="auto">
              <a:xfrm>
                <a:off x="3400" y="3099"/>
                <a:ext cx="59" cy="41"/>
              </a:xfrm>
              <a:custGeom>
                <a:avLst/>
                <a:gdLst>
                  <a:gd name="T0" fmla="*/ 152 w 176"/>
                  <a:gd name="T1" fmla="*/ 0 h 123"/>
                  <a:gd name="T2" fmla="*/ 145 w 176"/>
                  <a:gd name="T3" fmla="*/ 28 h 123"/>
                  <a:gd name="T4" fmla="*/ 136 w 176"/>
                  <a:gd name="T5" fmla="*/ 50 h 123"/>
                  <a:gd name="T6" fmla="*/ 121 w 176"/>
                  <a:gd name="T7" fmla="*/ 70 h 123"/>
                  <a:gd name="T8" fmla="*/ 104 w 176"/>
                  <a:gd name="T9" fmla="*/ 85 h 123"/>
                  <a:gd name="T10" fmla="*/ 83 w 176"/>
                  <a:gd name="T11" fmla="*/ 94 h 123"/>
                  <a:gd name="T12" fmla="*/ 58 w 176"/>
                  <a:gd name="T13" fmla="*/ 99 h 123"/>
                  <a:gd name="T14" fmla="*/ 34 w 176"/>
                  <a:gd name="T15" fmla="*/ 99 h 123"/>
                  <a:gd name="T16" fmla="*/ 7 w 176"/>
                  <a:gd name="T17" fmla="*/ 92 h 123"/>
                  <a:gd name="T18" fmla="*/ 0 w 176"/>
                  <a:gd name="T19" fmla="*/ 116 h 123"/>
                  <a:gd name="T20" fmla="*/ 31 w 176"/>
                  <a:gd name="T21" fmla="*/ 123 h 123"/>
                  <a:gd name="T22" fmla="*/ 61 w 176"/>
                  <a:gd name="T23" fmla="*/ 123 h 123"/>
                  <a:gd name="T24" fmla="*/ 90 w 176"/>
                  <a:gd name="T25" fmla="*/ 118 h 123"/>
                  <a:gd name="T26" fmla="*/ 118 w 176"/>
                  <a:gd name="T27" fmla="*/ 106 h 123"/>
                  <a:gd name="T28" fmla="*/ 138 w 176"/>
                  <a:gd name="T29" fmla="*/ 87 h 123"/>
                  <a:gd name="T30" fmla="*/ 157 w 176"/>
                  <a:gd name="T31" fmla="*/ 65 h 123"/>
                  <a:gd name="T32" fmla="*/ 169 w 176"/>
                  <a:gd name="T33" fmla="*/ 35 h 123"/>
                  <a:gd name="T34" fmla="*/ 176 w 176"/>
                  <a:gd name="T35" fmla="*/ 4 h 123"/>
                  <a:gd name="T36" fmla="*/ 152 w 176"/>
                  <a:gd name="T3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123">
                    <a:moveTo>
                      <a:pt x="152" y="0"/>
                    </a:moveTo>
                    <a:lnTo>
                      <a:pt x="145" y="28"/>
                    </a:lnTo>
                    <a:lnTo>
                      <a:pt x="136" y="50"/>
                    </a:lnTo>
                    <a:lnTo>
                      <a:pt x="121" y="70"/>
                    </a:lnTo>
                    <a:lnTo>
                      <a:pt x="104" y="85"/>
                    </a:lnTo>
                    <a:lnTo>
                      <a:pt x="83" y="94"/>
                    </a:lnTo>
                    <a:lnTo>
                      <a:pt x="58" y="99"/>
                    </a:lnTo>
                    <a:lnTo>
                      <a:pt x="34" y="99"/>
                    </a:lnTo>
                    <a:lnTo>
                      <a:pt x="7" y="92"/>
                    </a:lnTo>
                    <a:lnTo>
                      <a:pt x="0" y="116"/>
                    </a:lnTo>
                    <a:lnTo>
                      <a:pt x="31" y="123"/>
                    </a:lnTo>
                    <a:lnTo>
                      <a:pt x="61" y="123"/>
                    </a:lnTo>
                    <a:lnTo>
                      <a:pt x="90" y="118"/>
                    </a:lnTo>
                    <a:lnTo>
                      <a:pt x="118" y="106"/>
                    </a:lnTo>
                    <a:lnTo>
                      <a:pt x="138" y="87"/>
                    </a:lnTo>
                    <a:lnTo>
                      <a:pt x="157" y="65"/>
                    </a:lnTo>
                    <a:lnTo>
                      <a:pt x="169" y="35"/>
                    </a:lnTo>
                    <a:lnTo>
                      <a:pt x="176" y="4"/>
                    </a:lnTo>
                    <a:lnTo>
                      <a:pt x="152"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81" name="Freeform 689">
                <a:extLst>
                  <a:ext uri="{FF2B5EF4-FFF2-40B4-BE49-F238E27FC236}">
                    <a16:creationId xmlns:a16="http://schemas.microsoft.com/office/drawing/2014/main" id="{BB190928-96FC-48FA-E607-D8031D29F38D}"/>
                  </a:ext>
                </a:extLst>
              </p:cNvPr>
              <p:cNvSpPr>
                <a:spLocks/>
              </p:cNvSpPr>
              <p:nvPr/>
            </p:nvSpPr>
            <p:spPr bwMode="auto">
              <a:xfrm>
                <a:off x="3408" y="3033"/>
                <a:ext cx="51" cy="67"/>
              </a:xfrm>
              <a:custGeom>
                <a:avLst/>
                <a:gdLst>
                  <a:gd name="T0" fmla="*/ 0 w 151"/>
                  <a:gd name="T1" fmla="*/ 17 h 201"/>
                  <a:gd name="T2" fmla="*/ 22 w 151"/>
                  <a:gd name="T3" fmla="*/ 38 h 201"/>
                  <a:gd name="T4" fmla="*/ 44 w 151"/>
                  <a:gd name="T5" fmla="*/ 58 h 201"/>
                  <a:gd name="T6" fmla="*/ 69 w 151"/>
                  <a:gd name="T7" fmla="*/ 80 h 201"/>
                  <a:gd name="T8" fmla="*/ 90 w 151"/>
                  <a:gd name="T9" fmla="*/ 101 h 201"/>
                  <a:gd name="T10" fmla="*/ 105 w 151"/>
                  <a:gd name="T11" fmla="*/ 125 h 201"/>
                  <a:gd name="T12" fmla="*/ 119 w 151"/>
                  <a:gd name="T13" fmla="*/ 150 h 201"/>
                  <a:gd name="T14" fmla="*/ 126 w 151"/>
                  <a:gd name="T15" fmla="*/ 174 h 201"/>
                  <a:gd name="T16" fmla="*/ 127 w 151"/>
                  <a:gd name="T17" fmla="*/ 198 h 201"/>
                  <a:gd name="T18" fmla="*/ 151 w 151"/>
                  <a:gd name="T19" fmla="*/ 201 h 201"/>
                  <a:gd name="T20" fmla="*/ 150 w 151"/>
                  <a:gd name="T21" fmla="*/ 171 h 201"/>
                  <a:gd name="T22" fmla="*/ 140 w 151"/>
                  <a:gd name="T23" fmla="*/ 139 h 201"/>
                  <a:gd name="T24" fmla="*/ 126 w 151"/>
                  <a:gd name="T25" fmla="*/ 111 h 201"/>
                  <a:gd name="T26" fmla="*/ 107 w 151"/>
                  <a:gd name="T27" fmla="*/ 87 h 201"/>
                  <a:gd name="T28" fmla="*/ 86 w 151"/>
                  <a:gd name="T29" fmla="*/ 63 h 201"/>
                  <a:gd name="T30" fmla="*/ 62 w 151"/>
                  <a:gd name="T31" fmla="*/ 41 h 201"/>
                  <a:gd name="T32" fmla="*/ 39 w 151"/>
                  <a:gd name="T33" fmla="*/ 20 h 201"/>
                  <a:gd name="T34" fmla="*/ 17 w 151"/>
                  <a:gd name="T35" fmla="*/ 0 h 201"/>
                  <a:gd name="T36" fmla="*/ 0 w 151"/>
                  <a:gd name="T37" fmla="*/ 1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1" h="201">
                    <a:moveTo>
                      <a:pt x="0" y="17"/>
                    </a:moveTo>
                    <a:lnTo>
                      <a:pt x="22" y="38"/>
                    </a:lnTo>
                    <a:lnTo>
                      <a:pt x="44" y="58"/>
                    </a:lnTo>
                    <a:lnTo>
                      <a:pt x="69" y="80"/>
                    </a:lnTo>
                    <a:lnTo>
                      <a:pt x="90" y="101"/>
                    </a:lnTo>
                    <a:lnTo>
                      <a:pt x="105" y="125"/>
                    </a:lnTo>
                    <a:lnTo>
                      <a:pt x="119" y="150"/>
                    </a:lnTo>
                    <a:lnTo>
                      <a:pt x="126" y="174"/>
                    </a:lnTo>
                    <a:lnTo>
                      <a:pt x="127" y="198"/>
                    </a:lnTo>
                    <a:lnTo>
                      <a:pt x="151" y="201"/>
                    </a:lnTo>
                    <a:lnTo>
                      <a:pt x="150" y="171"/>
                    </a:lnTo>
                    <a:lnTo>
                      <a:pt x="140" y="139"/>
                    </a:lnTo>
                    <a:lnTo>
                      <a:pt x="126" y="111"/>
                    </a:lnTo>
                    <a:lnTo>
                      <a:pt x="107" y="87"/>
                    </a:lnTo>
                    <a:lnTo>
                      <a:pt x="86" y="63"/>
                    </a:lnTo>
                    <a:lnTo>
                      <a:pt x="62" y="41"/>
                    </a:lnTo>
                    <a:lnTo>
                      <a:pt x="39" y="20"/>
                    </a:lnTo>
                    <a:lnTo>
                      <a:pt x="17" y="0"/>
                    </a:lnTo>
                    <a:lnTo>
                      <a:pt x="0" y="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82" name="Freeform 690">
                <a:extLst>
                  <a:ext uri="{FF2B5EF4-FFF2-40B4-BE49-F238E27FC236}">
                    <a16:creationId xmlns:a16="http://schemas.microsoft.com/office/drawing/2014/main" id="{8464ADDB-7AD3-B0EB-348B-2396337C19B2}"/>
                  </a:ext>
                </a:extLst>
              </p:cNvPr>
              <p:cNvSpPr>
                <a:spLocks/>
              </p:cNvSpPr>
              <p:nvPr/>
            </p:nvSpPr>
            <p:spPr bwMode="auto">
              <a:xfrm>
                <a:off x="3304" y="2943"/>
                <a:ext cx="75" cy="15"/>
              </a:xfrm>
              <a:custGeom>
                <a:avLst/>
                <a:gdLst>
                  <a:gd name="T0" fmla="*/ 8 w 225"/>
                  <a:gd name="T1" fmla="*/ 38 h 43"/>
                  <a:gd name="T2" fmla="*/ 32 w 225"/>
                  <a:gd name="T3" fmla="*/ 31 h 43"/>
                  <a:gd name="T4" fmla="*/ 56 w 225"/>
                  <a:gd name="T5" fmla="*/ 26 h 43"/>
                  <a:gd name="T6" fmla="*/ 81 w 225"/>
                  <a:gd name="T7" fmla="*/ 25 h 43"/>
                  <a:gd name="T8" fmla="*/ 111 w 225"/>
                  <a:gd name="T9" fmla="*/ 25 h 43"/>
                  <a:gd name="T10" fmla="*/ 137 w 225"/>
                  <a:gd name="T11" fmla="*/ 28 h 43"/>
                  <a:gd name="T12" fmla="*/ 167 w 225"/>
                  <a:gd name="T13" fmla="*/ 31 h 43"/>
                  <a:gd name="T14" fmla="*/ 192 w 225"/>
                  <a:gd name="T15" fmla="*/ 36 h 43"/>
                  <a:gd name="T16" fmla="*/ 218 w 225"/>
                  <a:gd name="T17" fmla="*/ 43 h 43"/>
                  <a:gd name="T18" fmla="*/ 225 w 225"/>
                  <a:gd name="T19" fmla="*/ 20 h 43"/>
                  <a:gd name="T20" fmla="*/ 199 w 225"/>
                  <a:gd name="T21" fmla="*/ 13 h 43"/>
                  <a:gd name="T22" fmla="*/ 170 w 225"/>
                  <a:gd name="T23" fmla="*/ 6 h 43"/>
                  <a:gd name="T24" fmla="*/ 141 w 225"/>
                  <a:gd name="T25" fmla="*/ 3 h 43"/>
                  <a:gd name="T26" fmla="*/ 111 w 225"/>
                  <a:gd name="T27" fmla="*/ 0 h 43"/>
                  <a:gd name="T28" fmla="*/ 81 w 225"/>
                  <a:gd name="T29" fmla="*/ 0 h 43"/>
                  <a:gd name="T30" fmla="*/ 52 w 225"/>
                  <a:gd name="T31" fmla="*/ 1 h 43"/>
                  <a:gd name="T32" fmla="*/ 25 w 225"/>
                  <a:gd name="T33" fmla="*/ 6 h 43"/>
                  <a:gd name="T34" fmla="*/ 0 w 225"/>
                  <a:gd name="T35" fmla="*/ 14 h 43"/>
                  <a:gd name="T36" fmla="*/ 8 w 225"/>
                  <a:gd name="T3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5" h="43">
                    <a:moveTo>
                      <a:pt x="8" y="38"/>
                    </a:moveTo>
                    <a:lnTo>
                      <a:pt x="32" y="31"/>
                    </a:lnTo>
                    <a:lnTo>
                      <a:pt x="56" y="26"/>
                    </a:lnTo>
                    <a:lnTo>
                      <a:pt x="81" y="25"/>
                    </a:lnTo>
                    <a:lnTo>
                      <a:pt x="111" y="25"/>
                    </a:lnTo>
                    <a:lnTo>
                      <a:pt x="137" y="28"/>
                    </a:lnTo>
                    <a:lnTo>
                      <a:pt x="167" y="31"/>
                    </a:lnTo>
                    <a:lnTo>
                      <a:pt x="192" y="36"/>
                    </a:lnTo>
                    <a:lnTo>
                      <a:pt x="218" y="43"/>
                    </a:lnTo>
                    <a:lnTo>
                      <a:pt x="225" y="20"/>
                    </a:lnTo>
                    <a:lnTo>
                      <a:pt x="199" y="13"/>
                    </a:lnTo>
                    <a:lnTo>
                      <a:pt x="170" y="6"/>
                    </a:lnTo>
                    <a:lnTo>
                      <a:pt x="141" y="3"/>
                    </a:lnTo>
                    <a:lnTo>
                      <a:pt x="111" y="0"/>
                    </a:lnTo>
                    <a:lnTo>
                      <a:pt x="81" y="0"/>
                    </a:lnTo>
                    <a:lnTo>
                      <a:pt x="52" y="1"/>
                    </a:lnTo>
                    <a:lnTo>
                      <a:pt x="25" y="6"/>
                    </a:lnTo>
                    <a:lnTo>
                      <a:pt x="0" y="14"/>
                    </a:lnTo>
                    <a:lnTo>
                      <a:pt x="8" y="3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83" name="Freeform 691">
                <a:extLst>
                  <a:ext uri="{FF2B5EF4-FFF2-40B4-BE49-F238E27FC236}">
                    <a16:creationId xmlns:a16="http://schemas.microsoft.com/office/drawing/2014/main" id="{DCE32DCB-2303-B1BF-4791-7A1A38633EAA}"/>
                  </a:ext>
                </a:extLst>
              </p:cNvPr>
              <p:cNvSpPr>
                <a:spLocks/>
              </p:cNvSpPr>
              <p:nvPr/>
            </p:nvSpPr>
            <p:spPr bwMode="auto">
              <a:xfrm>
                <a:off x="3284" y="2948"/>
                <a:ext cx="23" cy="52"/>
              </a:xfrm>
              <a:custGeom>
                <a:avLst/>
                <a:gdLst>
                  <a:gd name="T0" fmla="*/ 27 w 68"/>
                  <a:gd name="T1" fmla="*/ 152 h 155"/>
                  <a:gd name="T2" fmla="*/ 24 w 68"/>
                  <a:gd name="T3" fmla="*/ 131 h 155"/>
                  <a:gd name="T4" fmla="*/ 24 w 68"/>
                  <a:gd name="T5" fmla="*/ 110 h 155"/>
                  <a:gd name="T6" fmla="*/ 26 w 68"/>
                  <a:gd name="T7" fmla="*/ 91 h 155"/>
                  <a:gd name="T8" fmla="*/ 31 w 68"/>
                  <a:gd name="T9" fmla="*/ 72 h 155"/>
                  <a:gd name="T10" fmla="*/ 36 w 68"/>
                  <a:gd name="T11" fmla="*/ 55 h 155"/>
                  <a:gd name="T12" fmla="*/ 46 w 68"/>
                  <a:gd name="T13" fmla="*/ 41 h 155"/>
                  <a:gd name="T14" fmla="*/ 55 w 68"/>
                  <a:gd name="T15" fmla="*/ 29 h 155"/>
                  <a:gd name="T16" fmla="*/ 68 w 68"/>
                  <a:gd name="T17" fmla="*/ 24 h 155"/>
                  <a:gd name="T18" fmla="*/ 61 w 68"/>
                  <a:gd name="T19" fmla="*/ 0 h 155"/>
                  <a:gd name="T20" fmla="*/ 41 w 68"/>
                  <a:gd name="T21" fmla="*/ 12 h 155"/>
                  <a:gd name="T22" fmla="*/ 26 w 68"/>
                  <a:gd name="T23" fmla="*/ 27 h 155"/>
                  <a:gd name="T24" fmla="*/ 16 w 68"/>
                  <a:gd name="T25" fmla="*/ 45 h 155"/>
                  <a:gd name="T26" fmla="*/ 7 w 68"/>
                  <a:gd name="T27" fmla="*/ 65 h 155"/>
                  <a:gd name="T28" fmla="*/ 2 w 68"/>
                  <a:gd name="T29" fmla="*/ 87 h 155"/>
                  <a:gd name="T30" fmla="*/ 0 w 68"/>
                  <a:gd name="T31" fmla="*/ 110 h 155"/>
                  <a:gd name="T32" fmla="*/ 0 w 68"/>
                  <a:gd name="T33" fmla="*/ 135 h 155"/>
                  <a:gd name="T34" fmla="*/ 3 w 68"/>
                  <a:gd name="T35" fmla="*/ 155 h 155"/>
                  <a:gd name="T36" fmla="*/ 27 w 68"/>
                  <a:gd name="T37" fmla="*/ 15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55">
                    <a:moveTo>
                      <a:pt x="27" y="152"/>
                    </a:moveTo>
                    <a:lnTo>
                      <a:pt x="24" y="131"/>
                    </a:lnTo>
                    <a:lnTo>
                      <a:pt x="24" y="110"/>
                    </a:lnTo>
                    <a:lnTo>
                      <a:pt x="26" y="91"/>
                    </a:lnTo>
                    <a:lnTo>
                      <a:pt x="31" y="72"/>
                    </a:lnTo>
                    <a:lnTo>
                      <a:pt x="36" y="55"/>
                    </a:lnTo>
                    <a:lnTo>
                      <a:pt x="46" y="41"/>
                    </a:lnTo>
                    <a:lnTo>
                      <a:pt x="55" y="29"/>
                    </a:lnTo>
                    <a:lnTo>
                      <a:pt x="68" y="24"/>
                    </a:lnTo>
                    <a:lnTo>
                      <a:pt x="61" y="0"/>
                    </a:lnTo>
                    <a:lnTo>
                      <a:pt x="41" y="12"/>
                    </a:lnTo>
                    <a:lnTo>
                      <a:pt x="26" y="27"/>
                    </a:lnTo>
                    <a:lnTo>
                      <a:pt x="16" y="45"/>
                    </a:lnTo>
                    <a:lnTo>
                      <a:pt x="7" y="65"/>
                    </a:lnTo>
                    <a:lnTo>
                      <a:pt x="2" y="87"/>
                    </a:lnTo>
                    <a:lnTo>
                      <a:pt x="0" y="110"/>
                    </a:lnTo>
                    <a:lnTo>
                      <a:pt x="0" y="135"/>
                    </a:lnTo>
                    <a:lnTo>
                      <a:pt x="3" y="155"/>
                    </a:lnTo>
                    <a:lnTo>
                      <a:pt x="27" y="15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84" name="Freeform 692">
                <a:extLst>
                  <a:ext uri="{FF2B5EF4-FFF2-40B4-BE49-F238E27FC236}">
                    <a16:creationId xmlns:a16="http://schemas.microsoft.com/office/drawing/2014/main" id="{4A61008C-A1B7-37EA-FDD6-ACD742AC8D44}"/>
                  </a:ext>
                </a:extLst>
              </p:cNvPr>
              <p:cNvSpPr>
                <a:spLocks/>
              </p:cNvSpPr>
              <p:nvPr/>
            </p:nvSpPr>
            <p:spPr bwMode="auto">
              <a:xfrm>
                <a:off x="3285" y="2999"/>
                <a:ext cx="48" cy="44"/>
              </a:xfrm>
              <a:custGeom>
                <a:avLst/>
                <a:gdLst>
                  <a:gd name="T0" fmla="*/ 140 w 143"/>
                  <a:gd name="T1" fmla="*/ 109 h 133"/>
                  <a:gd name="T2" fmla="*/ 119 w 143"/>
                  <a:gd name="T3" fmla="*/ 109 h 133"/>
                  <a:gd name="T4" fmla="*/ 100 w 143"/>
                  <a:gd name="T5" fmla="*/ 106 h 133"/>
                  <a:gd name="T6" fmla="*/ 82 w 143"/>
                  <a:gd name="T7" fmla="*/ 93 h 133"/>
                  <a:gd name="T8" fmla="*/ 66 w 143"/>
                  <a:gd name="T9" fmla="*/ 79 h 133"/>
                  <a:gd name="T10" fmla="*/ 52 w 143"/>
                  <a:gd name="T11" fmla="*/ 62 h 133"/>
                  <a:gd name="T12" fmla="*/ 38 w 143"/>
                  <a:gd name="T13" fmla="*/ 43 h 133"/>
                  <a:gd name="T14" fmla="*/ 31 w 143"/>
                  <a:gd name="T15" fmla="*/ 22 h 133"/>
                  <a:gd name="T16" fmla="*/ 24 w 143"/>
                  <a:gd name="T17" fmla="*/ 0 h 133"/>
                  <a:gd name="T18" fmla="*/ 0 w 143"/>
                  <a:gd name="T19" fmla="*/ 4 h 133"/>
                  <a:gd name="T20" fmla="*/ 7 w 143"/>
                  <a:gd name="T21" fmla="*/ 29 h 133"/>
                  <a:gd name="T22" fmla="*/ 17 w 143"/>
                  <a:gd name="T23" fmla="*/ 53 h 133"/>
                  <a:gd name="T24" fmla="*/ 31 w 143"/>
                  <a:gd name="T25" fmla="*/ 76 h 133"/>
                  <a:gd name="T26" fmla="*/ 48 w 143"/>
                  <a:gd name="T27" fmla="*/ 96 h 133"/>
                  <a:gd name="T28" fmla="*/ 68 w 143"/>
                  <a:gd name="T29" fmla="*/ 114 h 133"/>
                  <a:gd name="T30" fmla="*/ 90 w 143"/>
                  <a:gd name="T31" fmla="*/ 127 h 133"/>
                  <a:gd name="T32" fmla="*/ 116 w 143"/>
                  <a:gd name="T33" fmla="*/ 133 h 133"/>
                  <a:gd name="T34" fmla="*/ 143 w 143"/>
                  <a:gd name="T35" fmla="*/ 133 h 133"/>
                  <a:gd name="T36" fmla="*/ 140 w 143"/>
                  <a:gd name="T37" fmla="*/ 10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33">
                    <a:moveTo>
                      <a:pt x="140" y="109"/>
                    </a:moveTo>
                    <a:lnTo>
                      <a:pt x="119" y="109"/>
                    </a:lnTo>
                    <a:lnTo>
                      <a:pt x="100" y="106"/>
                    </a:lnTo>
                    <a:lnTo>
                      <a:pt x="82" y="93"/>
                    </a:lnTo>
                    <a:lnTo>
                      <a:pt x="66" y="79"/>
                    </a:lnTo>
                    <a:lnTo>
                      <a:pt x="52" y="62"/>
                    </a:lnTo>
                    <a:lnTo>
                      <a:pt x="38" y="43"/>
                    </a:lnTo>
                    <a:lnTo>
                      <a:pt x="31" y="22"/>
                    </a:lnTo>
                    <a:lnTo>
                      <a:pt x="24" y="0"/>
                    </a:lnTo>
                    <a:lnTo>
                      <a:pt x="0" y="4"/>
                    </a:lnTo>
                    <a:lnTo>
                      <a:pt x="7" y="29"/>
                    </a:lnTo>
                    <a:lnTo>
                      <a:pt x="17" y="53"/>
                    </a:lnTo>
                    <a:lnTo>
                      <a:pt x="31" y="76"/>
                    </a:lnTo>
                    <a:lnTo>
                      <a:pt x="48" y="96"/>
                    </a:lnTo>
                    <a:lnTo>
                      <a:pt x="68" y="114"/>
                    </a:lnTo>
                    <a:lnTo>
                      <a:pt x="90" y="127"/>
                    </a:lnTo>
                    <a:lnTo>
                      <a:pt x="116" y="133"/>
                    </a:lnTo>
                    <a:lnTo>
                      <a:pt x="143" y="133"/>
                    </a:lnTo>
                    <a:lnTo>
                      <a:pt x="140" y="10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85" name="Freeform 693">
                <a:extLst>
                  <a:ext uri="{FF2B5EF4-FFF2-40B4-BE49-F238E27FC236}">
                    <a16:creationId xmlns:a16="http://schemas.microsoft.com/office/drawing/2014/main" id="{6F528BEB-2EAA-A1C5-68A7-0470422D3C5A}"/>
                  </a:ext>
                </a:extLst>
              </p:cNvPr>
              <p:cNvSpPr>
                <a:spLocks/>
              </p:cNvSpPr>
              <p:nvPr/>
            </p:nvSpPr>
            <p:spPr bwMode="auto">
              <a:xfrm>
                <a:off x="3332" y="3017"/>
                <a:ext cx="68" cy="26"/>
              </a:xfrm>
              <a:custGeom>
                <a:avLst/>
                <a:gdLst>
                  <a:gd name="T0" fmla="*/ 187 w 204"/>
                  <a:gd name="T1" fmla="*/ 0 h 80"/>
                  <a:gd name="T2" fmla="*/ 170 w 204"/>
                  <a:gd name="T3" fmla="*/ 13 h 80"/>
                  <a:gd name="T4" fmla="*/ 149 w 204"/>
                  <a:gd name="T5" fmla="*/ 25 h 80"/>
                  <a:gd name="T6" fmla="*/ 126 w 204"/>
                  <a:gd name="T7" fmla="*/ 32 h 80"/>
                  <a:gd name="T8" fmla="*/ 102 w 204"/>
                  <a:gd name="T9" fmla="*/ 39 h 80"/>
                  <a:gd name="T10" fmla="*/ 78 w 204"/>
                  <a:gd name="T11" fmla="*/ 44 h 80"/>
                  <a:gd name="T12" fmla="*/ 52 w 204"/>
                  <a:gd name="T13" fmla="*/ 49 h 80"/>
                  <a:gd name="T14" fmla="*/ 26 w 204"/>
                  <a:gd name="T15" fmla="*/ 52 h 80"/>
                  <a:gd name="T16" fmla="*/ 0 w 204"/>
                  <a:gd name="T17" fmla="*/ 56 h 80"/>
                  <a:gd name="T18" fmla="*/ 3 w 204"/>
                  <a:gd name="T19" fmla="*/ 80 h 80"/>
                  <a:gd name="T20" fmla="*/ 29 w 204"/>
                  <a:gd name="T21" fmla="*/ 76 h 80"/>
                  <a:gd name="T22" fmla="*/ 56 w 204"/>
                  <a:gd name="T23" fmla="*/ 73 h 80"/>
                  <a:gd name="T24" fmla="*/ 82 w 204"/>
                  <a:gd name="T25" fmla="*/ 69 h 80"/>
                  <a:gd name="T26" fmla="*/ 109 w 204"/>
                  <a:gd name="T27" fmla="*/ 64 h 80"/>
                  <a:gd name="T28" fmla="*/ 133 w 204"/>
                  <a:gd name="T29" fmla="*/ 57 h 80"/>
                  <a:gd name="T30" fmla="*/ 159 w 204"/>
                  <a:gd name="T31" fmla="*/ 47 h 80"/>
                  <a:gd name="T32" fmla="*/ 184 w 204"/>
                  <a:gd name="T33" fmla="*/ 34 h 80"/>
                  <a:gd name="T34" fmla="*/ 204 w 204"/>
                  <a:gd name="T35" fmla="*/ 17 h 80"/>
                  <a:gd name="T36" fmla="*/ 187 w 204"/>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80">
                    <a:moveTo>
                      <a:pt x="187" y="0"/>
                    </a:moveTo>
                    <a:lnTo>
                      <a:pt x="170" y="13"/>
                    </a:lnTo>
                    <a:lnTo>
                      <a:pt x="149" y="25"/>
                    </a:lnTo>
                    <a:lnTo>
                      <a:pt x="126" y="32"/>
                    </a:lnTo>
                    <a:lnTo>
                      <a:pt x="102" y="39"/>
                    </a:lnTo>
                    <a:lnTo>
                      <a:pt x="78" y="44"/>
                    </a:lnTo>
                    <a:lnTo>
                      <a:pt x="52" y="49"/>
                    </a:lnTo>
                    <a:lnTo>
                      <a:pt x="26" y="52"/>
                    </a:lnTo>
                    <a:lnTo>
                      <a:pt x="0" y="56"/>
                    </a:lnTo>
                    <a:lnTo>
                      <a:pt x="3" y="80"/>
                    </a:lnTo>
                    <a:lnTo>
                      <a:pt x="29" y="76"/>
                    </a:lnTo>
                    <a:lnTo>
                      <a:pt x="56" y="73"/>
                    </a:lnTo>
                    <a:lnTo>
                      <a:pt x="82" y="69"/>
                    </a:lnTo>
                    <a:lnTo>
                      <a:pt x="109" y="64"/>
                    </a:lnTo>
                    <a:lnTo>
                      <a:pt x="133" y="57"/>
                    </a:lnTo>
                    <a:lnTo>
                      <a:pt x="159" y="47"/>
                    </a:lnTo>
                    <a:lnTo>
                      <a:pt x="184" y="34"/>
                    </a:lnTo>
                    <a:lnTo>
                      <a:pt x="204" y="17"/>
                    </a:lnTo>
                    <a:lnTo>
                      <a:pt x="187"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86" name="Freeform 694">
                <a:extLst>
                  <a:ext uri="{FF2B5EF4-FFF2-40B4-BE49-F238E27FC236}">
                    <a16:creationId xmlns:a16="http://schemas.microsoft.com/office/drawing/2014/main" id="{7464B7E7-6DD5-D245-8B95-1BB7B94313CF}"/>
                  </a:ext>
                </a:extLst>
              </p:cNvPr>
              <p:cNvSpPr>
                <a:spLocks/>
              </p:cNvSpPr>
              <p:nvPr/>
            </p:nvSpPr>
            <p:spPr bwMode="auto">
              <a:xfrm>
                <a:off x="3377" y="2950"/>
                <a:ext cx="39" cy="72"/>
              </a:xfrm>
              <a:custGeom>
                <a:avLst/>
                <a:gdLst>
                  <a:gd name="T0" fmla="*/ 0 w 119"/>
                  <a:gd name="T1" fmla="*/ 24 h 217"/>
                  <a:gd name="T2" fmla="*/ 44 w 119"/>
                  <a:gd name="T3" fmla="*/ 38 h 217"/>
                  <a:gd name="T4" fmla="*/ 73 w 119"/>
                  <a:gd name="T5" fmla="*/ 57 h 217"/>
                  <a:gd name="T6" fmla="*/ 90 w 119"/>
                  <a:gd name="T7" fmla="*/ 79 h 217"/>
                  <a:gd name="T8" fmla="*/ 95 w 119"/>
                  <a:gd name="T9" fmla="*/ 103 h 217"/>
                  <a:gd name="T10" fmla="*/ 95 w 119"/>
                  <a:gd name="T11" fmla="*/ 128 h 217"/>
                  <a:gd name="T12" fmla="*/ 87 w 119"/>
                  <a:gd name="T13" fmla="*/ 154 h 217"/>
                  <a:gd name="T14" fmla="*/ 71 w 119"/>
                  <a:gd name="T15" fmla="*/ 178 h 217"/>
                  <a:gd name="T16" fmla="*/ 52 w 119"/>
                  <a:gd name="T17" fmla="*/ 200 h 217"/>
                  <a:gd name="T18" fmla="*/ 69 w 119"/>
                  <a:gd name="T19" fmla="*/ 217 h 217"/>
                  <a:gd name="T20" fmla="*/ 92 w 119"/>
                  <a:gd name="T21" fmla="*/ 191 h 217"/>
                  <a:gd name="T22" fmla="*/ 107 w 119"/>
                  <a:gd name="T23" fmla="*/ 164 h 217"/>
                  <a:gd name="T24" fmla="*/ 119 w 119"/>
                  <a:gd name="T25" fmla="*/ 131 h 217"/>
                  <a:gd name="T26" fmla="*/ 119 w 119"/>
                  <a:gd name="T27" fmla="*/ 99 h 217"/>
                  <a:gd name="T28" fmla="*/ 111 w 119"/>
                  <a:gd name="T29" fmla="*/ 68 h 217"/>
                  <a:gd name="T30" fmla="*/ 90 w 119"/>
                  <a:gd name="T31" fmla="*/ 40 h 217"/>
                  <a:gd name="T32" fmla="*/ 54 w 119"/>
                  <a:gd name="T33" fmla="*/ 17 h 217"/>
                  <a:gd name="T34" fmla="*/ 6 w 119"/>
                  <a:gd name="T35" fmla="*/ 0 h 217"/>
                  <a:gd name="T36" fmla="*/ 0 w 119"/>
                  <a:gd name="T37" fmla="*/ 2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217">
                    <a:moveTo>
                      <a:pt x="0" y="24"/>
                    </a:moveTo>
                    <a:lnTo>
                      <a:pt x="44" y="38"/>
                    </a:lnTo>
                    <a:lnTo>
                      <a:pt x="73" y="57"/>
                    </a:lnTo>
                    <a:lnTo>
                      <a:pt x="90" y="79"/>
                    </a:lnTo>
                    <a:lnTo>
                      <a:pt x="95" y="103"/>
                    </a:lnTo>
                    <a:lnTo>
                      <a:pt x="95" y="128"/>
                    </a:lnTo>
                    <a:lnTo>
                      <a:pt x="87" y="154"/>
                    </a:lnTo>
                    <a:lnTo>
                      <a:pt x="71" y="178"/>
                    </a:lnTo>
                    <a:lnTo>
                      <a:pt x="52" y="200"/>
                    </a:lnTo>
                    <a:lnTo>
                      <a:pt x="69" y="217"/>
                    </a:lnTo>
                    <a:lnTo>
                      <a:pt x="92" y="191"/>
                    </a:lnTo>
                    <a:lnTo>
                      <a:pt x="107" y="164"/>
                    </a:lnTo>
                    <a:lnTo>
                      <a:pt x="119" y="131"/>
                    </a:lnTo>
                    <a:lnTo>
                      <a:pt x="119" y="99"/>
                    </a:lnTo>
                    <a:lnTo>
                      <a:pt x="111" y="68"/>
                    </a:lnTo>
                    <a:lnTo>
                      <a:pt x="90" y="40"/>
                    </a:lnTo>
                    <a:lnTo>
                      <a:pt x="54" y="17"/>
                    </a:lnTo>
                    <a:lnTo>
                      <a:pt x="6"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87" name="Freeform 695">
                <a:extLst>
                  <a:ext uri="{FF2B5EF4-FFF2-40B4-BE49-F238E27FC236}">
                    <a16:creationId xmlns:a16="http://schemas.microsoft.com/office/drawing/2014/main" id="{0546AB49-5A50-3FD2-50D3-F574BC0A396F}"/>
                  </a:ext>
                </a:extLst>
              </p:cNvPr>
              <p:cNvSpPr>
                <a:spLocks/>
              </p:cNvSpPr>
              <p:nvPr/>
            </p:nvSpPr>
            <p:spPr bwMode="auto">
              <a:xfrm>
                <a:off x="3242" y="2829"/>
                <a:ext cx="177" cy="111"/>
              </a:xfrm>
              <a:custGeom>
                <a:avLst/>
                <a:gdLst>
                  <a:gd name="T0" fmla="*/ 403 w 530"/>
                  <a:gd name="T1" fmla="*/ 12 h 332"/>
                  <a:gd name="T2" fmla="*/ 365 w 530"/>
                  <a:gd name="T3" fmla="*/ 24 h 332"/>
                  <a:gd name="T4" fmla="*/ 328 w 530"/>
                  <a:gd name="T5" fmla="*/ 36 h 332"/>
                  <a:gd name="T6" fmla="*/ 289 w 530"/>
                  <a:gd name="T7" fmla="*/ 48 h 332"/>
                  <a:gd name="T8" fmla="*/ 243 w 530"/>
                  <a:gd name="T9" fmla="*/ 57 h 332"/>
                  <a:gd name="T10" fmla="*/ 188 w 530"/>
                  <a:gd name="T11" fmla="*/ 62 h 332"/>
                  <a:gd name="T12" fmla="*/ 132 w 530"/>
                  <a:gd name="T13" fmla="*/ 69 h 332"/>
                  <a:gd name="T14" fmla="*/ 82 w 530"/>
                  <a:gd name="T15" fmla="*/ 84 h 332"/>
                  <a:gd name="T16" fmla="*/ 47 w 530"/>
                  <a:gd name="T17" fmla="*/ 108 h 332"/>
                  <a:gd name="T18" fmla="*/ 26 w 530"/>
                  <a:gd name="T19" fmla="*/ 123 h 332"/>
                  <a:gd name="T20" fmla="*/ 9 w 530"/>
                  <a:gd name="T21" fmla="*/ 142 h 332"/>
                  <a:gd name="T22" fmla="*/ 0 w 530"/>
                  <a:gd name="T23" fmla="*/ 166 h 332"/>
                  <a:gd name="T24" fmla="*/ 7 w 530"/>
                  <a:gd name="T25" fmla="*/ 202 h 332"/>
                  <a:gd name="T26" fmla="*/ 37 w 530"/>
                  <a:gd name="T27" fmla="*/ 234 h 332"/>
                  <a:gd name="T28" fmla="*/ 74 w 530"/>
                  <a:gd name="T29" fmla="*/ 256 h 332"/>
                  <a:gd name="T30" fmla="*/ 109 w 530"/>
                  <a:gd name="T31" fmla="*/ 282 h 332"/>
                  <a:gd name="T32" fmla="*/ 128 w 530"/>
                  <a:gd name="T33" fmla="*/ 308 h 332"/>
                  <a:gd name="T34" fmla="*/ 146 w 530"/>
                  <a:gd name="T35" fmla="*/ 318 h 332"/>
                  <a:gd name="T36" fmla="*/ 165 w 530"/>
                  <a:gd name="T37" fmla="*/ 323 h 332"/>
                  <a:gd name="T38" fmla="*/ 185 w 530"/>
                  <a:gd name="T39" fmla="*/ 326 h 332"/>
                  <a:gd name="T40" fmla="*/ 222 w 530"/>
                  <a:gd name="T41" fmla="*/ 332 h 332"/>
                  <a:gd name="T42" fmla="*/ 272 w 530"/>
                  <a:gd name="T43" fmla="*/ 330 h 332"/>
                  <a:gd name="T44" fmla="*/ 323 w 530"/>
                  <a:gd name="T45" fmla="*/ 321 h 332"/>
                  <a:gd name="T46" fmla="*/ 367 w 530"/>
                  <a:gd name="T47" fmla="*/ 306 h 332"/>
                  <a:gd name="T48" fmla="*/ 414 w 530"/>
                  <a:gd name="T49" fmla="*/ 282 h 332"/>
                  <a:gd name="T50" fmla="*/ 452 w 530"/>
                  <a:gd name="T51" fmla="*/ 242 h 332"/>
                  <a:gd name="T52" fmla="*/ 480 w 530"/>
                  <a:gd name="T53" fmla="*/ 193 h 332"/>
                  <a:gd name="T54" fmla="*/ 507 w 530"/>
                  <a:gd name="T55" fmla="*/ 140 h 332"/>
                  <a:gd name="T56" fmla="*/ 524 w 530"/>
                  <a:gd name="T57" fmla="*/ 106 h 332"/>
                  <a:gd name="T58" fmla="*/ 530 w 530"/>
                  <a:gd name="T59" fmla="*/ 86 h 332"/>
                  <a:gd name="T60" fmla="*/ 528 w 530"/>
                  <a:gd name="T61" fmla="*/ 67 h 332"/>
                  <a:gd name="T62" fmla="*/ 524 w 530"/>
                  <a:gd name="T63" fmla="*/ 50 h 332"/>
                  <a:gd name="T64" fmla="*/ 514 w 530"/>
                  <a:gd name="T65" fmla="*/ 28 h 332"/>
                  <a:gd name="T66" fmla="*/ 493 w 530"/>
                  <a:gd name="T67" fmla="*/ 10 h 332"/>
                  <a:gd name="T68" fmla="*/ 466 w 530"/>
                  <a:gd name="T69" fmla="*/ 0 h 332"/>
                  <a:gd name="T70" fmla="*/ 437 w 530"/>
                  <a:gd name="T71"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0" h="332">
                    <a:moveTo>
                      <a:pt x="422" y="6"/>
                    </a:moveTo>
                    <a:lnTo>
                      <a:pt x="403" y="12"/>
                    </a:lnTo>
                    <a:lnTo>
                      <a:pt x="384" y="19"/>
                    </a:lnTo>
                    <a:lnTo>
                      <a:pt x="365" y="24"/>
                    </a:lnTo>
                    <a:lnTo>
                      <a:pt x="347" y="31"/>
                    </a:lnTo>
                    <a:lnTo>
                      <a:pt x="328" y="36"/>
                    </a:lnTo>
                    <a:lnTo>
                      <a:pt x="308" y="43"/>
                    </a:lnTo>
                    <a:lnTo>
                      <a:pt x="289" y="48"/>
                    </a:lnTo>
                    <a:lnTo>
                      <a:pt x="270" y="52"/>
                    </a:lnTo>
                    <a:lnTo>
                      <a:pt x="243" y="57"/>
                    </a:lnTo>
                    <a:lnTo>
                      <a:pt x="215" y="58"/>
                    </a:lnTo>
                    <a:lnTo>
                      <a:pt x="188" y="62"/>
                    </a:lnTo>
                    <a:lnTo>
                      <a:pt x="159" y="64"/>
                    </a:lnTo>
                    <a:lnTo>
                      <a:pt x="132" y="69"/>
                    </a:lnTo>
                    <a:lnTo>
                      <a:pt x="106" y="74"/>
                    </a:lnTo>
                    <a:lnTo>
                      <a:pt x="82" y="84"/>
                    </a:lnTo>
                    <a:lnTo>
                      <a:pt x="57" y="101"/>
                    </a:lnTo>
                    <a:lnTo>
                      <a:pt x="47" y="108"/>
                    </a:lnTo>
                    <a:lnTo>
                      <a:pt x="37" y="116"/>
                    </a:lnTo>
                    <a:lnTo>
                      <a:pt x="26" y="123"/>
                    </a:lnTo>
                    <a:lnTo>
                      <a:pt x="16" y="132"/>
                    </a:lnTo>
                    <a:lnTo>
                      <a:pt x="9" y="142"/>
                    </a:lnTo>
                    <a:lnTo>
                      <a:pt x="2" y="154"/>
                    </a:lnTo>
                    <a:lnTo>
                      <a:pt x="0" y="166"/>
                    </a:lnTo>
                    <a:lnTo>
                      <a:pt x="0" y="180"/>
                    </a:lnTo>
                    <a:lnTo>
                      <a:pt x="7" y="202"/>
                    </a:lnTo>
                    <a:lnTo>
                      <a:pt x="21" y="219"/>
                    </a:lnTo>
                    <a:lnTo>
                      <a:pt x="37" y="234"/>
                    </a:lnTo>
                    <a:lnTo>
                      <a:pt x="54" y="246"/>
                    </a:lnTo>
                    <a:lnTo>
                      <a:pt x="74" y="256"/>
                    </a:lnTo>
                    <a:lnTo>
                      <a:pt x="92" y="268"/>
                    </a:lnTo>
                    <a:lnTo>
                      <a:pt x="109" y="282"/>
                    </a:lnTo>
                    <a:lnTo>
                      <a:pt x="123" y="301"/>
                    </a:lnTo>
                    <a:lnTo>
                      <a:pt x="128" y="308"/>
                    </a:lnTo>
                    <a:lnTo>
                      <a:pt x="137" y="315"/>
                    </a:lnTo>
                    <a:lnTo>
                      <a:pt x="146" y="318"/>
                    </a:lnTo>
                    <a:lnTo>
                      <a:pt x="154" y="321"/>
                    </a:lnTo>
                    <a:lnTo>
                      <a:pt x="165" y="323"/>
                    </a:lnTo>
                    <a:lnTo>
                      <a:pt x="175" y="325"/>
                    </a:lnTo>
                    <a:lnTo>
                      <a:pt x="185" y="326"/>
                    </a:lnTo>
                    <a:lnTo>
                      <a:pt x="196" y="328"/>
                    </a:lnTo>
                    <a:lnTo>
                      <a:pt x="222" y="332"/>
                    </a:lnTo>
                    <a:lnTo>
                      <a:pt x="248" y="332"/>
                    </a:lnTo>
                    <a:lnTo>
                      <a:pt x="272" y="330"/>
                    </a:lnTo>
                    <a:lnTo>
                      <a:pt x="298" y="326"/>
                    </a:lnTo>
                    <a:lnTo>
                      <a:pt x="323" y="321"/>
                    </a:lnTo>
                    <a:lnTo>
                      <a:pt x="345" y="315"/>
                    </a:lnTo>
                    <a:lnTo>
                      <a:pt x="367" y="306"/>
                    </a:lnTo>
                    <a:lnTo>
                      <a:pt x="390" y="296"/>
                    </a:lnTo>
                    <a:lnTo>
                      <a:pt x="414" y="282"/>
                    </a:lnTo>
                    <a:lnTo>
                      <a:pt x="435" y="263"/>
                    </a:lnTo>
                    <a:lnTo>
                      <a:pt x="452" y="242"/>
                    </a:lnTo>
                    <a:lnTo>
                      <a:pt x="466" y="217"/>
                    </a:lnTo>
                    <a:lnTo>
                      <a:pt x="480" y="193"/>
                    </a:lnTo>
                    <a:lnTo>
                      <a:pt x="493" y="166"/>
                    </a:lnTo>
                    <a:lnTo>
                      <a:pt x="507" y="140"/>
                    </a:lnTo>
                    <a:lnTo>
                      <a:pt x="521" y="113"/>
                    </a:lnTo>
                    <a:lnTo>
                      <a:pt x="524" y="106"/>
                    </a:lnTo>
                    <a:lnTo>
                      <a:pt x="528" y="97"/>
                    </a:lnTo>
                    <a:lnTo>
                      <a:pt x="530" y="86"/>
                    </a:lnTo>
                    <a:lnTo>
                      <a:pt x="530" y="77"/>
                    </a:lnTo>
                    <a:lnTo>
                      <a:pt x="528" y="67"/>
                    </a:lnTo>
                    <a:lnTo>
                      <a:pt x="528" y="58"/>
                    </a:lnTo>
                    <a:lnTo>
                      <a:pt x="524" y="50"/>
                    </a:lnTo>
                    <a:lnTo>
                      <a:pt x="521" y="41"/>
                    </a:lnTo>
                    <a:lnTo>
                      <a:pt x="514" y="28"/>
                    </a:lnTo>
                    <a:lnTo>
                      <a:pt x="504" y="17"/>
                    </a:lnTo>
                    <a:lnTo>
                      <a:pt x="493" y="10"/>
                    </a:lnTo>
                    <a:lnTo>
                      <a:pt x="480" y="4"/>
                    </a:lnTo>
                    <a:lnTo>
                      <a:pt x="466" y="0"/>
                    </a:lnTo>
                    <a:lnTo>
                      <a:pt x="452" y="0"/>
                    </a:lnTo>
                    <a:lnTo>
                      <a:pt x="437" y="2"/>
                    </a:lnTo>
                    <a:lnTo>
                      <a:pt x="422" y="6"/>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88" name="Freeform 696">
                <a:extLst>
                  <a:ext uri="{FF2B5EF4-FFF2-40B4-BE49-F238E27FC236}">
                    <a16:creationId xmlns:a16="http://schemas.microsoft.com/office/drawing/2014/main" id="{EAF27438-4345-FDC8-55C4-EF593C0656FA}"/>
                  </a:ext>
                </a:extLst>
              </p:cNvPr>
              <p:cNvSpPr>
                <a:spLocks/>
              </p:cNvSpPr>
              <p:nvPr/>
            </p:nvSpPr>
            <p:spPr bwMode="auto">
              <a:xfrm>
                <a:off x="3332" y="2827"/>
                <a:ext cx="52" cy="23"/>
              </a:xfrm>
              <a:custGeom>
                <a:avLst/>
                <a:gdLst>
                  <a:gd name="T0" fmla="*/ 3 w 157"/>
                  <a:gd name="T1" fmla="*/ 70 h 70"/>
                  <a:gd name="T2" fmla="*/ 24 w 157"/>
                  <a:gd name="T3" fmla="*/ 67 h 70"/>
                  <a:gd name="T4" fmla="*/ 44 w 157"/>
                  <a:gd name="T5" fmla="*/ 62 h 70"/>
                  <a:gd name="T6" fmla="*/ 63 w 157"/>
                  <a:gd name="T7" fmla="*/ 55 h 70"/>
                  <a:gd name="T8" fmla="*/ 82 w 157"/>
                  <a:gd name="T9" fmla="*/ 50 h 70"/>
                  <a:gd name="T10" fmla="*/ 100 w 157"/>
                  <a:gd name="T11" fmla="*/ 43 h 70"/>
                  <a:gd name="T12" fmla="*/ 119 w 157"/>
                  <a:gd name="T13" fmla="*/ 37 h 70"/>
                  <a:gd name="T14" fmla="*/ 138 w 157"/>
                  <a:gd name="T15" fmla="*/ 31 h 70"/>
                  <a:gd name="T16" fmla="*/ 157 w 157"/>
                  <a:gd name="T17" fmla="*/ 24 h 70"/>
                  <a:gd name="T18" fmla="*/ 150 w 157"/>
                  <a:gd name="T19" fmla="*/ 0 h 70"/>
                  <a:gd name="T20" fmla="*/ 132 w 157"/>
                  <a:gd name="T21" fmla="*/ 7 h 70"/>
                  <a:gd name="T22" fmla="*/ 113 w 157"/>
                  <a:gd name="T23" fmla="*/ 14 h 70"/>
                  <a:gd name="T24" fmla="*/ 94 w 157"/>
                  <a:gd name="T25" fmla="*/ 19 h 70"/>
                  <a:gd name="T26" fmla="*/ 75 w 157"/>
                  <a:gd name="T27" fmla="*/ 26 h 70"/>
                  <a:gd name="T28" fmla="*/ 56 w 157"/>
                  <a:gd name="T29" fmla="*/ 31 h 70"/>
                  <a:gd name="T30" fmla="*/ 36 w 157"/>
                  <a:gd name="T31" fmla="*/ 37 h 70"/>
                  <a:gd name="T32" fmla="*/ 17 w 157"/>
                  <a:gd name="T33" fmla="*/ 43 h 70"/>
                  <a:gd name="T34" fmla="*/ 0 w 157"/>
                  <a:gd name="T35" fmla="*/ 46 h 70"/>
                  <a:gd name="T36" fmla="*/ 3 w 157"/>
                  <a:gd name="T3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70">
                    <a:moveTo>
                      <a:pt x="3" y="70"/>
                    </a:moveTo>
                    <a:lnTo>
                      <a:pt x="24" y="67"/>
                    </a:lnTo>
                    <a:lnTo>
                      <a:pt x="44" y="62"/>
                    </a:lnTo>
                    <a:lnTo>
                      <a:pt x="63" y="55"/>
                    </a:lnTo>
                    <a:lnTo>
                      <a:pt x="82" y="50"/>
                    </a:lnTo>
                    <a:lnTo>
                      <a:pt x="100" y="43"/>
                    </a:lnTo>
                    <a:lnTo>
                      <a:pt x="119" y="37"/>
                    </a:lnTo>
                    <a:lnTo>
                      <a:pt x="138" y="31"/>
                    </a:lnTo>
                    <a:lnTo>
                      <a:pt x="157" y="24"/>
                    </a:lnTo>
                    <a:lnTo>
                      <a:pt x="150" y="0"/>
                    </a:lnTo>
                    <a:lnTo>
                      <a:pt x="132" y="7"/>
                    </a:lnTo>
                    <a:lnTo>
                      <a:pt x="113" y="14"/>
                    </a:lnTo>
                    <a:lnTo>
                      <a:pt x="94" y="19"/>
                    </a:lnTo>
                    <a:lnTo>
                      <a:pt x="75" y="26"/>
                    </a:lnTo>
                    <a:lnTo>
                      <a:pt x="56" y="31"/>
                    </a:lnTo>
                    <a:lnTo>
                      <a:pt x="36" y="37"/>
                    </a:lnTo>
                    <a:lnTo>
                      <a:pt x="17" y="43"/>
                    </a:lnTo>
                    <a:lnTo>
                      <a:pt x="0" y="46"/>
                    </a:lnTo>
                    <a:lnTo>
                      <a:pt x="3" y="7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89" name="Freeform 697">
                <a:extLst>
                  <a:ext uri="{FF2B5EF4-FFF2-40B4-BE49-F238E27FC236}">
                    <a16:creationId xmlns:a16="http://schemas.microsoft.com/office/drawing/2014/main" id="{3DC54C2E-3AD7-D2EF-1DFE-04FA893F7EF7}"/>
                  </a:ext>
                </a:extLst>
              </p:cNvPr>
              <p:cNvSpPr>
                <a:spLocks/>
              </p:cNvSpPr>
              <p:nvPr/>
            </p:nvSpPr>
            <p:spPr bwMode="auto">
              <a:xfrm>
                <a:off x="3259" y="2842"/>
                <a:ext cx="74" cy="24"/>
              </a:xfrm>
              <a:custGeom>
                <a:avLst/>
                <a:gdLst>
                  <a:gd name="T0" fmla="*/ 14 w 221"/>
                  <a:gd name="T1" fmla="*/ 71 h 71"/>
                  <a:gd name="T2" fmla="*/ 36 w 221"/>
                  <a:gd name="T3" fmla="*/ 56 h 71"/>
                  <a:gd name="T4" fmla="*/ 59 w 221"/>
                  <a:gd name="T5" fmla="*/ 47 h 71"/>
                  <a:gd name="T6" fmla="*/ 83 w 221"/>
                  <a:gd name="T7" fmla="*/ 41 h 71"/>
                  <a:gd name="T8" fmla="*/ 110 w 221"/>
                  <a:gd name="T9" fmla="*/ 36 h 71"/>
                  <a:gd name="T10" fmla="*/ 139 w 221"/>
                  <a:gd name="T11" fmla="*/ 35 h 71"/>
                  <a:gd name="T12" fmla="*/ 166 w 221"/>
                  <a:gd name="T13" fmla="*/ 31 h 71"/>
                  <a:gd name="T14" fmla="*/ 193 w 221"/>
                  <a:gd name="T15" fmla="*/ 29 h 71"/>
                  <a:gd name="T16" fmla="*/ 221 w 221"/>
                  <a:gd name="T17" fmla="*/ 24 h 71"/>
                  <a:gd name="T18" fmla="*/ 218 w 221"/>
                  <a:gd name="T19" fmla="*/ 0 h 71"/>
                  <a:gd name="T20" fmla="*/ 190 w 221"/>
                  <a:gd name="T21" fmla="*/ 5 h 71"/>
                  <a:gd name="T22" fmla="*/ 163 w 221"/>
                  <a:gd name="T23" fmla="*/ 7 h 71"/>
                  <a:gd name="T24" fmla="*/ 134 w 221"/>
                  <a:gd name="T25" fmla="*/ 10 h 71"/>
                  <a:gd name="T26" fmla="*/ 107 w 221"/>
                  <a:gd name="T27" fmla="*/ 13 h 71"/>
                  <a:gd name="T28" fmla="*/ 79 w 221"/>
                  <a:gd name="T29" fmla="*/ 17 h 71"/>
                  <a:gd name="T30" fmla="*/ 52 w 221"/>
                  <a:gd name="T31" fmla="*/ 23 h 71"/>
                  <a:gd name="T32" fmla="*/ 26 w 221"/>
                  <a:gd name="T33" fmla="*/ 35 h 71"/>
                  <a:gd name="T34" fmla="*/ 0 w 221"/>
                  <a:gd name="T35" fmla="*/ 50 h 71"/>
                  <a:gd name="T36" fmla="*/ 14 w 221"/>
                  <a:gd name="T3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1" h="71">
                    <a:moveTo>
                      <a:pt x="14" y="71"/>
                    </a:moveTo>
                    <a:lnTo>
                      <a:pt x="36" y="56"/>
                    </a:lnTo>
                    <a:lnTo>
                      <a:pt x="59" y="47"/>
                    </a:lnTo>
                    <a:lnTo>
                      <a:pt x="83" y="41"/>
                    </a:lnTo>
                    <a:lnTo>
                      <a:pt x="110" y="36"/>
                    </a:lnTo>
                    <a:lnTo>
                      <a:pt x="139" y="35"/>
                    </a:lnTo>
                    <a:lnTo>
                      <a:pt x="166" y="31"/>
                    </a:lnTo>
                    <a:lnTo>
                      <a:pt x="193" y="29"/>
                    </a:lnTo>
                    <a:lnTo>
                      <a:pt x="221" y="24"/>
                    </a:lnTo>
                    <a:lnTo>
                      <a:pt x="218" y="0"/>
                    </a:lnTo>
                    <a:lnTo>
                      <a:pt x="190" y="5"/>
                    </a:lnTo>
                    <a:lnTo>
                      <a:pt x="163" y="7"/>
                    </a:lnTo>
                    <a:lnTo>
                      <a:pt x="134" y="10"/>
                    </a:lnTo>
                    <a:lnTo>
                      <a:pt x="107" y="13"/>
                    </a:lnTo>
                    <a:lnTo>
                      <a:pt x="79" y="17"/>
                    </a:lnTo>
                    <a:lnTo>
                      <a:pt x="52" y="23"/>
                    </a:lnTo>
                    <a:lnTo>
                      <a:pt x="26" y="35"/>
                    </a:lnTo>
                    <a:lnTo>
                      <a:pt x="0" y="50"/>
                    </a:lnTo>
                    <a:lnTo>
                      <a:pt x="14" y="7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90" name="Freeform 698">
                <a:extLst>
                  <a:ext uri="{FF2B5EF4-FFF2-40B4-BE49-F238E27FC236}">
                    <a16:creationId xmlns:a16="http://schemas.microsoft.com/office/drawing/2014/main" id="{30E6C853-A7E8-2A88-BEA5-905A4376065E}"/>
                  </a:ext>
                </a:extLst>
              </p:cNvPr>
              <p:cNvSpPr>
                <a:spLocks/>
              </p:cNvSpPr>
              <p:nvPr/>
            </p:nvSpPr>
            <p:spPr bwMode="auto">
              <a:xfrm>
                <a:off x="3238" y="2859"/>
                <a:ext cx="26" cy="31"/>
              </a:xfrm>
              <a:custGeom>
                <a:avLst/>
                <a:gdLst>
                  <a:gd name="T0" fmla="*/ 24 w 77"/>
                  <a:gd name="T1" fmla="*/ 88 h 91"/>
                  <a:gd name="T2" fmla="*/ 24 w 77"/>
                  <a:gd name="T3" fmla="*/ 76 h 91"/>
                  <a:gd name="T4" fmla="*/ 26 w 77"/>
                  <a:gd name="T5" fmla="*/ 67 h 91"/>
                  <a:gd name="T6" fmla="*/ 31 w 77"/>
                  <a:gd name="T7" fmla="*/ 59 h 91"/>
                  <a:gd name="T8" fmla="*/ 36 w 77"/>
                  <a:gd name="T9" fmla="*/ 50 h 91"/>
                  <a:gd name="T10" fmla="*/ 45 w 77"/>
                  <a:gd name="T11" fmla="*/ 43 h 91"/>
                  <a:gd name="T12" fmla="*/ 55 w 77"/>
                  <a:gd name="T13" fmla="*/ 36 h 91"/>
                  <a:gd name="T14" fmla="*/ 65 w 77"/>
                  <a:gd name="T15" fmla="*/ 28 h 91"/>
                  <a:gd name="T16" fmla="*/ 77 w 77"/>
                  <a:gd name="T17" fmla="*/ 21 h 91"/>
                  <a:gd name="T18" fmla="*/ 62 w 77"/>
                  <a:gd name="T19" fmla="*/ 0 h 91"/>
                  <a:gd name="T20" fmla="*/ 52 w 77"/>
                  <a:gd name="T21" fmla="*/ 7 h 91"/>
                  <a:gd name="T22" fmla="*/ 41 w 77"/>
                  <a:gd name="T23" fmla="*/ 16 h 91"/>
                  <a:gd name="T24" fmla="*/ 31 w 77"/>
                  <a:gd name="T25" fmla="*/ 23 h 91"/>
                  <a:gd name="T26" fmla="*/ 19 w 77"/>
                  <a:gd name="T27" fmla="*/ 33 h 91"/>
                  <a:gd name="T28" fmla="*/ 10 w 77"/>
                  <a:gd name="T29" fmla="*/ 45 h 91"/>
                  <a:gd name="T30" fmla="*/ 2 w 77"/>
                  <a:gd name="T31" fmla="*/ 60 h 91"/>
                  <a:gd name="T32" fmla="*/ 0 w 77"/>
                  <a:gd name="T33" fmla="*/ 76 h 91"/>
                  <a:gd name="T34" fmla="*/ 0 w 77"/>
                  <a:gd name="T35" fmla="*/ 91 h 91"/>
                  <a:gd name="T36" fmla="*/ 24 w 77"/>
                  <a:gd name="T37" fmla="*/ 8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91">
                    <a:moveTo>
                      <a:pt x="24" y="88"/>
                    </a:moveTo>
                    <a:lnTo>
                      <a:pt x="24" y="76"/>
                    </a:lnTo>
                    <a:lnTo>
                      <a:pt x="26" y="67"/>
                    </a:lnTo>
                    <a:lnTo>
                      <a:pt x="31" y="59"/>
                    </a:lnTo>
                    <a:lnTo>
                      <a:pt x="36" y="50"/>
                    </a:lnTo>
                    <a:lnTo>
                      <a:pt x="45" y="43"/>
                    </a:lnTo>
                    <a:lnTo>
                      <a:pt x="55" y="36"/>
                    </a:lnTo>
                    <a:lnTo>
                      <a:pt x="65" y="28"/>
                    </a:lnTo>
                    <a:lnTo>
                      <a:pt x="77" y="21"/>
                    </a:lnTo>
                    <a:lnTo>
                      <a:pt x="62" y="0"/>
                    </a:lnTo>
                    <a:lnTo>
                      <a:pt x="52" y="7"/>
                    </a:lnTo>
                    <a:lnTo>
                      <a:pt x="41" y="16"/>
                    </a:lnTo>
                    <a:lnTo>
                      <a:pt x="31" y="23"/>
                    </a:lnTo>
                    <a:lnTo>
                      <a:pt x="19" y="33"/>
                    </a:lnTo>
                    <a:lnTo>
                      <a:pt x="10" y="45"/>
                    </a:lnTo>
                    <a:lnTo>
                      <a:pt x="2" y="60"/>
                    </a:lnTo>
                    <a:lnTo>
                      <a:pt x="0" y="76"/>
                    </a:lnTo>
                    <a:lnTo>
                      <a:pt x="0" y="91"/>
                    </a:lnTo>
                    <a:lnTo>
                      <a:pt x="24" y="8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91" name="Freeform 699">
                <a:extLst>
                  <a:ext uri="{FF2B5EF4-FFF2-40B4-BE49-F238E27FC236}">
                    <a16:creationId xmlns:a16="http://schemas.microsoft.com/office/drawing/2014/main" id="{F18FFDC0-BBED-587D-8101-0611A392D8E9}"/>
                  </a:ext>
                </a:extLst>
              </p:cNvPr>
              <p:cNvSpPr>
                <a:spLocks/>
              </p:cNvSpPr>
              <p:nvPr/>
            </p:nvSpPr>
            <p:spPr bwMode="auto">
              <a:xfrm>
                <a:off x="3238" y="2889"/>
                <a:ext cx="48" cy="43"/>
              </a:xfrm>
              <a:custGeom>
                <a:avLst/>
                <a:gdLst>
                  <a:gd name="T0" fmla="*/ 145 w 145"/>
                  <a:gd name="T1" fmla="*/ 116 h 129"/>
                  <a:gd name="T2" fmla="*/ 145 w 145"/>
                  <a:gd name="T3" fmla="*/ 118 h 129"/>
                  <a:gd name="T4" fmla="*/ 130 w 145"/>
                  <a:gd name="T5" fmla="*/ 95 h 129"/>
                  <a:gd name="T6" fmla="*/ 111 w 145"/>
                  <a:gd name="T7" fmla="*/ 80 h 129"/>
                  <a:gd name="T8" fmla="*/ 92 w 145"/>
                  <a:gd name="T9" fmla="*/ 68 h 129"/>
                  <a:gd name="T10" fmla="*/ 72 w 145"/>
                  <a:gd name="T11" fmla="*/ 57 h 129"/>
                  <a:gd name="T12" fmla="*/ 55 w 145"/>
                  <a:gd name="T13" fmla="*/ 47 h 129"/>
                  <a:gd name="T14" fmla="*/ 41 w 145"/>
                  <a:gd name="T15" fmla="*/ 32 h 129"/>
                  <a:gd name="T16" fmla="*/ 29 w 145"/>
                  <a:gd name="T17" fmla="*/ 19 h 129"/>
                  <a:gd name="T18" fmla="*/ 24 w 145"/>
                  <a:gd name="T19" fmla="*/ 0 h 129"/>
                  <a:gd name="T20" fmla="*/ 0 w 145"/>
                  <a:gd name="T21" fmla="*/ 3 h 129"/>
                  <a:gd name="T22" fmla="*/ 9 w 145"/>
                  <a:gd name="T23" fmla="*/ 29 h 129"/>
                  <a:gd name="T24" fmla="*/ 24 w 145"/>
                  <a:gd name="T25" fmla="*/ 51 h 129"/>
                  <a:gd name="T26" fmla="*/ 41 w 145"/>
                  <a:gd name="T27" fmla="*/ 64 h 129"/>
                  <a:gd name="T28" fmla="*/ 58 w 145"/>
                  <a:gd name="T29" fmla="*/ 78 h 129"/>
                  <a:gd name="T30" fmla="*/ 78 w 145"/>
                  <a:gd name="T31" fmla="*/ 88 h 129"/>
                  <a:gd name="T32" fmla="*/ 97 w 145"/>
                  <a:gd name="T33" fmla="*/ 100 h 129"/>
                  <a:gd name="T34" fmla="*/ 113 w 145"/>
                  <a:gd name="T35" fmla="*/ 112 h 129"/>
                  <a:gd name="T36" fmla="*/ 125 w 145"/>
                  <a:gd name="T37" fmla="*/ 127 h 129"/>
                  <a:gd name="T38" fmla="*/ 125 w 145"/>
                  <a:gd name="T39" fmla="*/ 129 h 129"/>
                  <a:gd name="T40" fmla="*/ 145 w 145"/>
                  <a:gd name="T41" fmla="*/ 11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5" h="129">
                    <a:moveTo>
                      <a:pt x="145" y="116"/>
                    </a:moveTo>
                    <a:lnTo>
                      <a:pt x="145" y="118"/>
                    </a:lnTo>
                    <a:lnTo>
                      <a:pt x="130" y="95"/>
                    </a:lnTo>
                    <a:lnTo>
                      <a:pt x="111" y="80"/>
                    </a:lnTo>
                    <a:lnTo>
                      <a:pt x="92" y="68"/>
                    </a:lnTo>
                    <a:lnTo>
                      <a:pt x="72" y="57"/>
                    </a:lnTo>
                    <a:lnTo>
                      <a:pt x="55" y="47"/>
                    </a:lnTo>
                    <a:lnTo>
                      <a:pt x="41" y="32"/>
                    </a:lnTo>
                    <a:lnTo>
                      <a:pt x="29" y="19"/>
                    </a:lnTo>
                    <a:lnTo>
                      <a:pt x="24" y="0"/>
                    </a:lnTo>
                    <a:lnTo>
                      <a:pt x="0" y="3"/>
                    </a:lnTo>
                    <a:lnTo>
                      <a:pt x="9" y="29"/>
                    </a:lnTo>
                    <a:lnTo>
                      <a:pt x="24" y="51"/>
                    </a:lnTo>
                    <a:lnTo>
                      <a:pt x="41" y="64"/>
                    </a:lnTo>
                    <a:lnTo>
                      <a:pt x="58" y="78"/>
                    </a:lnTo>
                    <a:lnTo>
                      <a:pt x="78" y="88"/>
                    </a:lnTo>
                    <a:lnTo>
                      <a:pt x="97" y="100"/>
                    </a:lnTo>
                    <a:lnTo>
                      <a:pt x="113" y="112"/>
                    </a:lnTo>
                    <a:lnTo>
                      <a:pt x="125" y="127"/>
                    </a:lnTo>
                    <a:lnTo>
                      <a:pt x="125" y="129"/>
                    </a:lnTo>
                    <a:lnTo>
                      <a:pt x="145" y="11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92" name="Freeform 700">
                <a:extLst>
                  <a:ext uri="{FF2B5EF4-FFF2-40B4-BE49-F238E27FC236}">
                    <a16:creationId xmlns:a16="http://schemas.microsoft.com/office/drawing/2014/main" id="{0B3ACD8F-47BB-7C97-483F-8F90A524D7C7}"/>
                  </a:ext>
                </a:extLst>
              </p:cNvPr>
              <p:cNvSpPr>
                <a:spLocks/>
              </p:cNvSpPr>
              <p:nvPr/>
            </p:nvSpPr>
            <p:spPr bwMode="auto">
              <a:xfrm>
                <a:off x="3280" y="2927"/>
                <a:ext cx="28" cy="15"/>
              </a:xfrm>
              <a:custGeom>
                <a:avLst/>
                <a:gdLst>
                  <a:gd name="T0" fmla="*/ 85 w 85"/>
                  <a:gd name="T1" fmla="*/ 23 h 46"/>
                  <a:gd name="T2" fmla="*/ 75 w 85"/>
                  <a:gd name="T3" fmla="*/ 21 h 46"/>
                  <a:gd name="T4" fmla="*/ 63 w 85"/>
                  <a:gd name="T5" fmla="*/ 19 h 46"/>
                  <a:gd name="T6" fmla="*/ 53 w 85"/>
                  <a:gd name="T7" fmla="*/ 17 h 46"/>
                  <a:gd name="T8" fmla="*/ 45 w 85"/>
                  <a:gd name="T9" fmla="*/ 16 h 46"/>
                  <a:gd name="T10" fmla="*/ 38 w 85"/>
                  <a:gd name="T11" fmla="*/ 12 h 46"/>
                  <a:gd name="T12" fmla="*/ 31 w 85"/>
                  <a:gd name="T13" fmla="*/ 11 h 46"/>
                  <a:gd name="T14" fmla="*/ 24 w 85"/>
                  <a:gd name="T15" fmla="*/ 6 h 46"/>
                  <a:gd name="T16" fmla="*/ 21 w 85"/>
                  <a:gd name="T17" fmla="*/ 0 h 46"/>
                  <a:gd name="T18" fmla="*/ 0 w 85"/>
                  <a:gd name="T19" fmla="*/ 14 h 46"/>
                  <a:gd name="T20" fmla="*/ 7 w 85"/>
                  <a:gd name="T21" fmla="*/ 23 h 46"/>
                  <a:gd name="T22" fmla="*/ 17 w 85"/>
                  <a:gd name="T23" fmla="*/ 31 h 46"/>
                  <a:gd name="T24" fmla="*/ 28 w 85"/>
                  <a:gd name="T25" fmla="*/ 36 h 46"/>
                  <a:gd name="T26" fmla="*/ 38 w 85"/>
                  <a:gd name="T27" fmla="*/ 40 h 46"/>
                  <a:gd name="T28" fmla="*/ 50 w 85"/>
                  <a:gd name="T29" fmla="*/ 41 h 46"/>
                  <a:gd name="T30" fmla="*/ 60 w 85"/>
                  <a:gd name="T31" fmla="*/ 43 h 46"/>
                  <a:gd name="T32" fmla="*/ 70 w 85"/>
                  <a:gd name="T33" fmla="*/ 45 h 46"/>
                  <a:gd name="T34" fmla="*/ 82 w 85"/>
                  <a:gd name="T35" fmla="*/ 46 h 46"/>
                  <a:gd name="T36" fmla="*/ 85 w 85"/>
                  <a:gd name="T3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46">
                    <a:moveTo>
                      <a:pt x="85" y="23"/>
                    </a:moveTo>
                    <a:lnTo>
                      <a:pt x="75" y="21"/>
                    </a:lnTo>
                    <a:lnTo>
                      <a:pt x="63" y="19"/>
                    </a:lnTo>
                    <a:lnTo>
                      <a:pt x="53" y="17"/>
                    </a:lnTo>
                    <a:lnTo>
                      <a:pt x="45" y="16"/>
                    </a:lnTo>
                    <a:lnTo>
                      <a:pt x="38" y="12"/>
                    </a:lnTo>
                    <a:lnTo>
                      <a:pt x="31" y="11"/>
                    </a:lnTo>
                    <a:lnTo>
                      <a:pt x="24" y="6"/>
                    </a:lnTo>
                    <a:lnTo>
                      <a:pt x="21" y="0"/>
                    </a:lnTo>
                    <a:lnTo>
                      <a:pt x="0" y="14"/>
                    </a:lnTo>
                    <a:lnTo>
                      <a:pt x="7" y="23"/>
                    </a:lnTo>
                    <a:lnTo>
                      <a:pt x="17" y="31"/>
                    </a:lnTo>
                    <a:lnTo>
                      <a:pt x="28" y="36"/>
                    </a:lnTo>
                    <a:lnTo>
                      <a:pt x="38" y="40"/>
                    </a:lnTo>
                    <a:lnTo>
                      <a:pt x="50" y="41"/>
                    </a:lnTo>
                    <a:lnTo>
                      <a:pt x="60" y="43"/>
                    </a:lnTo>
                    <a:lnTo>
                      <a:pt x="70" y="45"/>
                    </a:lnTo>
                    <a:lnTo>
                      <a:pt x="82" y="46"/>
                    </a:lnTo>
                    <a:lnTo>
                      <a:pt x="85" y="2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93" name="Freeform 701">
                <a:extLst>
                  <a:ext uri="{FF2B5EF4-FFF2-40B4-BE49-F238E27FC236}">
                    <a16:creationId xmlns:a16="http://schemas.microsoft.com/office/drawing/2014/main" id="{F10EAE4E-6AFE-2EC5-F0AF-8287A07060D1}"/>
                  </a:ext>
                </a:extLst>
              </p:cNvPr>
              <p:cNvSpPr>
                <a:spLocks/>
              </p:cNvSpPr>
              <p:nvPr/>
            </p:nvSpPr>
            <p:spPr bwMode="auto">
              <a:xfrm>
                <a:off x="3307" y="2924"/>
                <a:ext cx="66" cy="19"/>
              </a:xfrm>
              <a:custGeom>
                <a:avLst/>
                <a:gdLst>
                  <a:gd name="T0" fmla="*/ 189 w 199"/>
                  <a:gd name="T1" fmla="*/ 0 h 58"/>
                  <a:gd name="T2" fmla="*/ 167 w 199"/>
                  <a:gd name="T3" fmla="*/ 11 h 58"/>
                  <a:gd name="T4" fmla="*/ 146 w 199"/>
                  <a:gd name="T5" fmla="*/ 17 h 58"/>
                  <a:gd name="T6" fmla="*/ 124 w 199"/>
                  <a:gd name="T7" fmla="*/ 25 h 58"/>
                  <a:gd name="T8" fmla="*/ 100 w 199"/>
                  <a:gd name="T9" fmla="*/ 29 h 58"/>
                  <a:gd name="T10" fmla="*/ 75 w 199"/>
                  <a:gd name="T11" fmla="*/ 33 h 58"/>
                  <a:gd name="T12" fmla="*/ 52 w 199"/>
                  <a:gd name="T13" fmla="*/ 35 h 58"/>
                  <a:gd name="T14" fmla="*/ 27 w 199"/>
                  <a:gd name="T15" fmla="*/ 35 h 58"/>
                  <a:gd name="T16" fmla="*/ 3 w 199"/>
                  <a:gd name="T17" fmla="*/ 31 h 58"/>
                  <a:gd name="T18" fmla="*/ 0 w 199"/>
                  <a:gd name="T19" fmla="*/ 55 h 58"/>
                  <a:gd name="T20" fmla="*/ 27 w 199"/>
                  <a:gd name="T21" fmla="*/ 58 h 58"/>
                  <a:gd name="T22" fmla="*/ 52 w 199"/>
                  <a:gd name="T23" fmla="*/ 58 h 58"/>
                  <a:gd name="T24" fmla="*/ 78 w 199"/>
                  <a:gd name="T25" fmla="*/ 57 h 58"/>
                  <a:gd name="T26" fmla="*/ 104 w 199"/>
                  <a:gd name="T27" fmla="*/ 54 h 58"/>
                  <a:gd name="T28" fmla="*/ 131 w 199"/>
                  <a:gd name="T29" fmla="*/ 48 h 58"/>
                  <a:gd name="T30" fmla="*/ 153 w 199"/>
                  <a:gd name="T31" fmla="*/ 41 h 58"/>
                  <a:gd name="T32" fmla="*/ 177 w 199"/>
                  <a:gd name="T33" fmla="*/ 31 h 58"/>
                  <a:gd name="T34" fmla="*/ 199 w 199"/>
                  <a:gd name="T35" fmla="*/ 21 h 58"/>
                  <a:gd name="T36" fmla="*/ 189 w 199"/>
                  <a:gd name="T3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58">
                    <a:moveTo>
                      <a:pt x="189" y="0"/>
                    </a:moveTo>
                    <a:lnTo>
                      <a:pt x="167" y="11"/>
                    </a:lnTo>
                    <a:lnTo>
                      <a:pt x="146" y="17"/>
                    </a:lnTo>
                    <a:lnTo>
                      <a:pt x="124" y="25"/>
                    </a:lnTo>
                    <a:lnTo>
                      <a:pt x="100" y="29"/>
                    </a:lnTo>
                    <a:lnTo>
                      <a:pt x="75" y="33"/>
                    </a:lnTo>
                    <a:lnTo>
                      <a:pt x="52" y="35"/>
                    </a:lnTo>
                    <a:lnTo>
                      <a:pt x="27" y="35"/>
                    </a:lnTo>
                    <a:lnTo>
                      <a:pt x="3" y="31"/>
                    </a:lnTo>
                    <a:lnTo>
                      <a:pt x="0" y="55"/>
                    </a:lnTo>
                    <a:lnTo>
                      <a:pt x="27" y="58"/>
                    </a:lnTo>
                    <a:lnTo>
                      <a:pt x="52" y="58"/>
                    </a:lnTo>
                    <a:lnTo>
                      <a:pt x="78" y="57"/>
                    </a:lnTo>
                    <a:lnTo>
                      <a:pt x="104" y="54"/>
                    </a:lnTo>
                    <a:lnTo>
                      <a:pt x="131" y="48"/>
                    </a:lnTo>
                    <a:lnTo>
                      <a:pt x="153" y="41"/>
                    </a:lnTo>
                    <a:lnTo>
                      <a:pt x="177" y="31"/>
                    </a:lnTo>
                    <a:lnTo>
                      <a:pt x="199" y="21"/>
                    </a:lnTo>
                    <a:lnTo>
                      <a:pt x="189"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94" name="Freeform 702">
                <a:extLst>
                  <a:ext uri="{FF2B5EF4-FFF2-40B4-BE49-F238E27FC236}">
                    <a16:creationId xmlns:a16="http://schemas.microsoft.com/office/drawing/2014/main" id="{4425FFEE-186F-71D4-E7D1-50B2B4FD4CC1}"/>
                  </a:ext>
                </a:extLst>
              </p:cNvPr>
              <p:cNvSpPr>
                <a:spLocks/>
              </p:cNvSpPr>
              <p:nvPr/>
            </p:nvSpPr>
            <p:spPr bwMode="auto">
              <a:xfrm>
                <a:off x="3370" y="2864"/>
                <a:ext cx="49" cy="67"/>
              </a:xfrm>
              <a:custGeom>
                <a:avLst/>
                <a:gdLst>
                  <a:gd name="T0" fmla="*/ 127 w 147"/>
                  <a:gd name="T1" fmla="*/ 0 h 199"/>
                  <a:gd name="T2" fmla="*/ 112 w 147"/>
                  <a:gd name="T3" fmla="*/ 29 h 199"/>
                  <a:gd name="T4" fmla="*/ 99 w 147"/>
                  <a:gd name="T5" fmla="*/ 55 h 199"/>
                  <a:gd name="T6" fmla="*/ 85 w 147"/>
                  <a:gd name="T7" fmla="*/ 82 h 199"/>
                  <a:gd name="T8" fmla="*/ 71 w 147"/>
                  <a:gd name="T9" fmla="*/ 106 h 199"/>
                  <a:gd name="T10" fmla="*/ 58 w 147"/>
                  <a:gd name="T11" fmla="*/ 129 h 199"/>
                  <a:gd name="T12" fmla="*/ 41 w 147"/>
                  <a:gd name="T13" fmla="*/ 148 h 199"/>
                  <a:gd name="T14" fmla="*/ 22 w 147"/>
                  <a:gd name="T15" fmla="*/ 165 h 199"/>
                  <a:gd name="T16" fmla="*/ 0 w 147"/>
                  <a:gd name="T17" fmla="*/ 179 h 199"/>
                  <a:gd name="T18" fmla="*/ 11 w 147"/>
                  <a:gd name="T19" fmla="*/ 199 h 199"/>
                  <a:gd name="T20" fmla="*/ 36 w 147"/>
                  <a:gd name="T21" fmla="*/ 186 h 199"/>
                  <a:gd name="T22" fmla="*/ 60 w 147"/>
                  <a:gd name="T23" fmla="*/ 165 h 199"/>
                  <a:gd name="T24" fmla="*/ 78 w 147"/>
                  <a:gd name="T25" fmla="*/ 143 h 199"/>
                  <a:gd name="T26" fmla="*/ 92 w 147"/>
                  <a:gd name="T27" fmla="*/ 117 h 199"/>
                  <a:gd name="T28" fmla="*/ 106 w 147"/>
                  <a:gd name="T29" fmla="*/ 92 h 199"/>
                  <a:gd name="T30" fmla="*/ 119 w 147"/>
                  <a:gd name="T31" fmla="*/ 65 h 199"/>
                  <a:gd name="T32" fmla="*/ 133 w 147"/>
                  <a:gd name="T33" fmla="*/ 39 h 199"/>
                  <a:gd name="T34" fmla="*/ 147 w 147"/>
                  <a:gd name="T35" fmla="*/ 14 h 199"/>
                  <a:gd name="T36" fmla="*/ 127 w 147"/>
                  <a:gd name="T37"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7" h="199">
                    <a:moveTo>
                      <a:pt x="127" y="0"/>
                    </a:moveTo>
                    <a:lnTo>
                      <a:pt x="112" y="29"/>
                    </a:lnTo>
                    <a:lnTo>
                      <a:pt x="99" y="55"/>
                    </a:lnTo>
                    <a:lnTo>
                      <a:pt x="85" y="82"/>
                    </a:lnTo>
                    <a:lnTo>
                      <a:pt x="71" y="106"/>
                    </a:lnTo>
                    <a:lnTo>
                      <a:pt x="58" y="129"/>
                    </a:lnTo>
                    <a:lnTo>
                      <a:pt x="41" y="148"/>
                    </a:lnTo>
                    <a:lnTo>
                      <a:pt x="22" y="165"/>
                    </a:lnTo>
                    <a:lnTo>
                      <a:pt x="0" y="179"/>
                    </a:lnTo>
                    <a:lnTo>
                      <a:pt x="11" y="199"/>
                    </a:lnTo>
                    <a:lnTo>
                      <a:pt x="36" y="186"/>
                    </a:lnTo>
                    <a:lnTo>
                      <a:pt x="60" y="165"/>
                    </a:lnTo>
                    <a:lnTo>
                      <a:pt x="78" y="143"/>
                    </a:lnTo>
                    <a:lnTo>
                      <a:pt x="92" y="117"/>
                    </a:lnTo>
                    <a:lnTo>
                      <a:pt x="106" y="92"/>
                    </a:lnTo>
                    <a:lnTo>
                      <a:pt x="119" y="65"/>
                    </a:lnTo>
                    <a:lnTo>
                      <a:pt x="133" y="39"/>
                    </a:lnTo>
                    <a:lnTo>
                      <a:pt x="147" y="14"/>
                    </a:lnTo>
                    <a:lnTo>
                      <a:pt x="127"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95" name="Freeform 703">
                <a:extLst>
                  <a:ext uri="{FF2B5EF4-FFF2-40B4-BE49-F238E27FC236}">
                    <a16:creationId xmlns:a16="http://schemas.microsoft.com/office/drawing/2014/main" id="{655D800D-4A9F-0FC3-1AD7-E3AF9D2816A4}"/>
                  </a:ext>
                </a:extLst>
              </p:cNvPr>
              <p:cNvSpPr>
                <a:spLocks/>
              </p:cNvSpPr>
              <p:nvPr/>
            </p:nvSpPr>
            <p:spPr bwMode="auto">
              <a:xfrm>
                <a:off x="3412" y="2841"/>
                <a:ext cx="11" cy="28"/>
              </a:xfrm>
              <a:custGeom>
                <a:avLst/>
                <a:gdLst>
                  <a:gd name="T0" fmla="*/ 0 w 31"/>
                  <a:gd name="T1" fmla="*/ 10 h 83"/>
                  <a:gd name="T2" fmla="*/ 1 w 31"/>
                  <a:gd name="T3" fmla="*/ 19 h 83"/>
                  <a:gd name="T4" fmla="*/ 5 w 31"/>
                  <a:gd name="T5" fmla="*/ 24 h 83"/>
                  <a:gd name="T6" fmla="*/ 5 w 31"/>
                  <a:gd name="T7" fmla="*/ 32 h 83"/>
                  <a:gd name="T8" fmla="*/ 7 w 31"/>
                  <a:gd name="T9" fmla="*/ 43 h 83"/>
                  <a:gd name="T10" fmla="*/ 7 w 31"/>
                  <a:gd name="T11" fmla="*/ 48 h 83"/>
                  <a:gd name="T12" fmla="*/ 5 w 31"/>
                  <a:gd name="T13" fmla="*/ 58 h 83"/>
                  <a:gd name="T14" fmla="*/ 3 w 31"/>
                  <a:gd name="T15" fmla="*/ 65 h 83"/>
                  <a:gd name="T16" fmla="*/ 0 w 31"/>
                  <a:gd name="T17" fmla="*/ 70 h 83"/>
                  <a:gd name="T18" fmla="*/ 20 w 31"/>
                  <a:gd name="T19" fmla="*/ 83 h 83"/>
                  <a:gd name="T20" fmla="*/ 24 w 31"/>
                  <a:gd name="T21" fmla="*/ 75 h 83"/>
                  <a:gd name="T22" fmla="*/ 29 w 31"/>
                  <a:gd name="T23" fmla="*/ 65 h 83"/>
                  <a:gd name="T24" fmla="*/ 31 w 31"/>
                  <a:gd name="T25" fmla="*/ 51 h 83"/>
                  <a:gd name="T26" fmla="*/ 31 w 31"/>
                  <a:gd name="T27" fmla="*/ 40 h 83"/>
                  <a:gd name="T28" fmla="*/ 29 w 31"/>
                  <a:gd name="T29" fmla="*/ 29 h 83"/>
                  <a:gd name="T30" fmla="*/ 29 w 31"/>
                  <a:gd name="T31" fmla="*/ 21 h 83"/>
                  <a:gd name="T32" fmla="*/ 25 w 31"/>
                  <a:gd name="T33" fmla="*/ 8 h 83"/>
                  <a:gd name="T34" fmla="*/ 20 w 31"/>
                  <a:gd name="T35" fmla="*/ 0 h 83"/>
                  <a:gd name="T36" fmla="*/ 0 w 31"/>
                  <a:gd name="T3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83">
                    <a:moveTo>
                      <a:pt x="0" y="10"/>
                    </a:moveTo>
                    <a:lnTo>
                      <a:pt x="1" y="19"/>
                    </a:lnTo>
                    <a:lnTo>
                      <a:pt x="5" y="24"/>
                    </a:lnTo>
                    <a:lnTo>
                      <a:pt x="5" y="32"/>
                    </a:lnTo>
                    <a:lnTo>
                      <a:pt x="7" y="43"/>
                    </a:lnTo>
                    <a:lnTo>
                      <a:pt x="7" y="48"/>
                    </a:lnTo>
                    <a:lnTo>
                      <a:pt x="5" y="58"/>
                    </a:lnTo>
                    <a:lnTo>
                      <a:pt x="3" y="65"/>
                    </a:lnTo>
                    <a:lnTo>
                      <a:pt x="0" y="70"/>
                    </a:lnTo>
                    <a:lnTo>
                      <a:pt x="20" y="83"/>
                    </a:lnTo>
                    <a:lnTo>
                      <a:pt x="24" y="75"/>
                    </a:lnTo>
                    <a:lnTo>
                      <a:pt x="29" y="65"/>
                    </a:lnTo>
                    <a:lnTo>
                      <a:pt x="31" y="51"/>
                    </a:lnTo>
                    <a:lnTo>
                      <a:pt x="31" y="40"/>
                    </a:lnTo>
                    <a:lnTo>
                      <a:pt x="29" y="29"/>
                    </a:lnTo>
                    <a:lnTo>
                      <a:pt x="29" y="21"/>
                    </a:lnTo>
                    <a:lnTo>
                      <a:pt x="25" y="8"/>
                    </a:lnTo>
                    <a:lnTo>
                      <a:pt x="20" y="0"/>
                    </a:lnTo>
                    <a:lnTo>
                      <a:pt x="0" y="1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96" name="Freeform 704">
                <a:extLst>
                  <a:ext uri="{FF2B5EF4-FFF2-40B4-BE49-F238E27FC236}">
                    <a16:creationId xmlns:a16="http://schemas.microsoft.com/office/drawing/2014/main" id="{1BBE68F3-AA99-72DA-6385-13EF48DF95B5}"/>
                  </a:ext>
                </a:extLst>
              </p:cNvPr>
              <p:cNvSpPr>
                <a:spLocks/>
              </p:cNvSpPr>
              <p:nvPr/>
            </p:nvSpPr>
            <p:spPr bwMode="auto">
              <a:xfrm>
                <a:off x="3382" y="2825"/>
                <a:ext cx="37" cy="20"/>
              </a:xfrm>
              <a:custGeom>
                <a:avLst/>
                <a:gdLst>
                  <a:gd name="T0" fmla="*/ 6 w 112"/>
                  <a:gd name="T1" fmla="*/ 29 h 58"/>
                  <a:gd name="T2" fmla="*/ 19 w 112"/>
                  <a:gd name="T3" fmla="*/ 26 h 58"/>
                  <a:gd name="T4" fmla="*/ 33 w 112"/>
                  <a:gd name="T5" fmla="*/ 24 h 58"/>
                  <a:gd name="T6" fmla="*/ 45 w 112"/>
                  <a:gd name="T7" fmla="*/ 24 h 58"/>
                  <a:gd name="T8" fmla="*/ 57 w 112"/>
                  <a:gd name="T9" fmla="*/ 28 h 58"/>
                  <a:gd name="T10" fmla="*/ 69 w 112"/>
                  <a:gd name="T11" fmla="*/ 32 h 58"/>
                  <a:gd name="T12" fmla="*/ 77 w 112"/>
                  <a:gd name="T13" fmla="*/ 37 h 58"/>
                  <a:gd name="T14" fmla="*/ 84 w 112"/>
                  <a:gd name="T15" fmla="*/ 46 h 58"/>
                  <a:gd name="T16" fmla="*/ 92 w 112"/>
                  <a:gd name="T17" fmla="*/ 58 h 58"/>
                  <a:gd name="T18" fmla="*/ 112 w 112"/>
                  <a:gd name="T19" fmla="*/ 48 h 58"/>
                  <a:gd name="T20" fmla="*/ 105 w 112"/>
                  <a:gd name="T21" fmla="*/ 32 h 58"/>
                  <a:gd name="T22" fmla="*/ 92 w 112"/>
                  <a:gd name="T23" fmla="*/ 21 h 58"/>
                  <a:gd name="T24" fmla="*/ 79 w 112"/>
                  <a:gd name="T25" fmla="*/ 12 h 58"/>
                  <a:gd name="T26" fmla="*/ 64 w 112"/>
                  <a:gd name="T27" fmla="*/ 3 h 58"/>
                  <a:gd name="T28" fmla="*/ 49 w 112"/>
                  <a:gd name="T29" fmla="*/ 0 h 58"/>
                  <a:gd name="T30" fmla="*/ 33 w 112"/>
                  <a:gd name="T31" fmla="*/ 0 h 58"/>
                  <a:gd name="T32" fmla="*/ 16 w 112"/>
                  <a:gd name="T33" fmla="*/ 2 h 58"/>
                  <a:gd name="T34" fmla="*/ 0 w 112"/>
                  <a:gd name="T35" fmla="*/ 5 h 58"/>
                  <a:gd name="T36" fmla="*/ 6 w 112"/>
                  <a:gd name="T37"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 h="58">
                    <a:moveTo>
                      <a:pt x="6" y="29"/>
                    </a:moveTo>
                    <a:lnTo>
                      <a:pt x="19" y="26"/>
                    </a:lnTo>
                    <a:lnTo>
                      <a:pt x="33" y="24"/>
                    </a:lnTo>
                    <a:lnTo>
                      <a:pt x="45" y="24"/>
                    </a:lnTo>
                    <a:lnTo>
                      <a:pt x="57" y="28"/>
                    </a:lnTo>
                    <a:lnTo>
                      <a:pt x="69" y="32"/>
                    </a:lnTo>
                    <a:lnTo>
                      <a:pt x="77" y="37"/>
                    </a:lnTo>
                    <a:lnTo>
                      <a:pt x="84" y="46"/>
                    </a:lnTo>
                    <a:lnTo>
                      <a:pt x="92" y="58"/>
                    </a:lnTo>
                    <a:lnTo>
                      <a:pt x="112" y="48"/>
                    </a:lnTo>
                    <a:lnTo>
                      <a:pt x="105" y="32"/>
                    </a:lnTo>
                    <a:lnTo>
                      <a:pt x="92" y="21"/>
                    </a:lnTo>
                    <a:lnTo>
                      <a:pt x="79" y="12"/>
                    </a:lnTo>
                    <a:lnTo>
                      <a:pt x="64" y="3"/>
                    </a:lnTo>
                    <a:lnTo>
                      <a:pt x="49" y="0"/>
                    </a:lnTo>
                    <a:lnTo>
                      <a:pt x="33" y="0"/>
                    </a:lnTo>
                    <a:lnTo>
                      <a:pt x="16" y="2"/>
                    </a:lnTo>
                    <a:lnTo>
                      <a:pt x="0" y="5"/>
                    </a:lnTo>
                    <a:lnTo>
                      <a:pt x="6" y="2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97" name="Freeform 705">
                <a:extLst>
                  <a:ext uri="{FF2B5EF4-FFF2-40B4-BE49-F238E27FC236}">
                    <a16:creationId xmlns:a16="http://schemas.microsoft.com/office/drawing/2014/main" id="{A51E4253-0766-5C08-AAD7-F42EC18C427E}"/>
                  </a:ext>
                </a:extLst>
              </p:cNvPr>
              <p:cNvSpPr>
                <a:spLocks/>
              </p:cNvSpPr>
              <p:nvPr/>
            </p:nvSpPr>
            <p:spPr bwMode="auto">
              <a:xfrm>
                <a:off x="3297" y="2750"/>
                <a:ext cx="133" cy="87"/>
              </a:xfrm>
              <a:custGeom>
                <a:avLst/>
                <a:gdLst>
                  <a:gd name="T0" fmla="*/ 363 w 400"/>
                  <a:gd name="T1" fmla="*/ 58 h 261"/>
                  <a:gd name="T2" fmla="*/ 339 w 400"/>
                  <a:gd name="T3" fmla="*/ 34 h 261"/>
                  <a:gd name="T4" fmla="*/ 313 w 400"/>
                  <a:gd name="T5" fmla="*/ 17 h 261"/>
                  <a:gd name="T6" fmla="*/ 286 w 400"/>
                  <a:gd name="T7" fmla="*/ 5 h 261"/>
                  <a:gd name="T8" fmla="*/ 258 w 400"/>
                  <a:gd name="T9" fmla="*/ 0 h 261"/>
                  <a:gd name="T10" fmla="*/ 230 w 400"/>
                  <a:gd name="T11" fmla="*/ 1 h 261"/>
                  <a:gd name="T12" fmla="*/ 204 w 400"/>
                  <a:gd name="T13" fmla="*/ 8 h 261"/>
                  <a:gd name="T14" fmla="*/ 180 w 400"/>
                  <a:gd name="T15" fmla="*/ 22 h 261"/>
                  <a:gd name="T16" fmla="*/ 158 w 400"/>
                  <a:gd name="T17" fmla="*/ 44 h 261"/>
                  <a:gd name="T18" fmla="*/ 140 w 400"/>
                  <a:gd name="T19" fmla="*/ 65 h 261"/>
                  <a:gd name="T20" fmla="*/ 121 w 400"/>
                  <a:gd name="T21" fmla="*/ 85 h 261"/>
                  <a:gd name="T22" fmla="*/ 104 w 400"/>
                  <a:gd name="T23" fmla="*/ 105 h 261"/>
                  <a:gd name="T24" fmla="*/ 87 w 400"/>
                  <a:gd name="T25" fmla="*/ 123 h 261"/>
                  <a:gd name="T26" fmla="*/ 68 w 400"/>
                  <a:gd name="T27" fmla="*/ 141 h 261"/>
                  <a:gd name="T28" fmla="*/ 51 w 400"/>
                  <a:gd name="T29" fmla="*/ 160 h 261"/>
                  <a:gd name="T30" fmla="*/ 32 w 400"/>
                  <a:gd name="T31" fmla="*/ 181 h 261"/>
                  <a:gd name="T32" fmla="*/ 14 w 400"/>
                  <a:gd name="T33" fmla="*/ 202 h 261"/>
                  <a:gd name="T34" fmla="*/ 3 w 400"/>
                  <a:gd name="T35" fmla="*/ 216 h 261"/>
                  <a:gd name="T36" fmla="*/ 0 w 400"/>
                  <a:gd name="T37" fmla="*/ 230 h 261"/>
                  <a:gd name="T38" fmla="*/ 2 w 400"/>
                  <a:gd name="T39" fmla="*/ 240 h 261"/>
                  <a:gd name="T40" fmla="*/ 7 w 400"/>
                  <a:gd name="T41" fmla="*/ 249 h 261"/>
                  <a:gd name="T42" fmla="*/ 16 w 400"/>
                  <a:gd name="T43" fmla="*/ 256 h 261"/>
                  <a:gd name="T44" fmla="*/ 27 w 400"/>
                  <a:gd name="T45" fmla="*/ 259 h 261"/>
                  <a:gd name="T46" fmla="*/ 37 w 400"/>
                  <a:gd name="T47" fmla="*/ 261 h 261"/>
                  <a:gd name="T48" fmla="*/ 49 w 400"/>
                  <a:gd name="T49" fmla="*/ 261 h 261"/>
                  <a:gd name="T50" fmla="*/ 70 w 400"/>
                  <a:gd name="T51" fmla="*/ 257 h 261"/>
                  <a:gd name="T52" fmla="*/ 92 w 400"/>
                  <a:gd name="T53" fmla="*/ 256 h 261"/>
                  <a:gd name="T54" fmla="*/ 112 w 400"/>
                  <a:gd name="T55" fmla="*/ 252 h 261"/>
                  <a:gd name="T56" fmla="*/ 133 w 400"/>
                  <a:gd name="T57" fmla="*/ 249 h 261"/>
                  <a:gd name="T58" fmla="*/ 155 w 400"/>
                  <a:gd name="T59" fmla="*/ 245 h 261"/>
                  <a:gd name="T60" fmla="*/ 177 w 400"/>
                  <a:gd name="T61" fmla="*/ 243 h 261"/>
                  <a:gd name="T62" fmla="*/ 198 w 400"/>
                  <a:gd name="T63" fmla="*/ 238 h 261"/>
                  <a:gd name="T64" fmla="*/ 218 w 400"/>
                  <a:gd name="T65" fmla="*/ 235 h 261"/>
                  <a:gd name="T66" fmla="*/ 237 w 400"/>
                  <a:gd name="T67" fmla="*/ 232 h 261"/>
                  <a:gd name="T68" fmla="*/ 258 w 400"/>
                  <a:gd name="T69" fmla="*/ 226 h 261"/>
                  <a:gd name="T70" fmla="*/ 279 w 400"/>
                  <a:gd name="T71" fmla="*/ 221 h 261"/>
                  <a:gd name="T72" fmla="*/ 298 w 400"/>
                  <a:gd name="T73" fmla="*/ 214 h 261"/>
                  <a:gd name="T74" fmla="*/ 319 w 400"/>
                  <a:gd name="T75" fmla="*/ 209 h 261"/>
                  <a:gd name="T76" fmla="*/ 337 w 400"/>
                  <a:gd name="T77" fmla="*/ 202 h 261"/>
                  <a:gd name="T78" fmla="*/ 356 w 400"/>
                  <a:gd name="T79" fmla="*/ 193 h 261"/>
                  <a:gd name="T80" fmla="*/ 375 w 400"/>
                  <a:gd name="T81" fmla="*/ 184 h 261"/>
                  <a:gd name="T82" fmla="*/ 389 w 400"/>
                  <a:gd name="T83" fmla="*/ 174 h 261"/>
                  <a:gd name="T84" fmla="*/ 397 w 400"/>
                  <a:gd name="T85" fmla="*/ 162 h 261"/>
                  <a:gd name="T86" fmla="*/ 400 w 400"/>
                  <a:gd name="T87" fmla="*/ 147 h 261"/>
                  <a:gd name="T88" fmla="*/ 399 w 400"/>
                  <a:gd name="T89" fmla="*/ 129 h 261"/>
                  <a:gd name="T90" fmla="*/ 395 w 400"/>
                  <a:gd name="T91" fmla="*/ 110 h 261"/>
                  <a:gd name="T92" fmla="*/ 386 w 400"/>
                  <a:gd name="T93" fmla="*/ 92 h 261"/>
                  <a:gd name="T94" fmla="*/ 375 w 400"/>
                  <a:gd name="T95" fmla="*/ 75 h 261"/>
                  <a:gd name="T96" fmla="*/ 363 w 400"/>
                  <a:gd name="T97" fmla="*/ 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0" h="261">
                    <a:moveTo>
                      <a:pt x="363" y="58"/>
                    </a:moveTo>
                    <a:lnTo>
                      <a:pt x="339" y="34"/>
                    </a:lnTo>
                    <a:lnTo>
                      <a:pt x="313" y="17"/>
                    </a:lnTo>
                    <a:lnTo>
                      <a:pt x="286" y="5"/>
                    </a:lnTo>
                    <a:lnTo>
                      <a:pt x="258" y="0"/>
                    </a:lnTo>
                    <a:lnTo>
                      <a:pt x="230" y="1"/>
                    </a:lnTo>
                    <a:lnTo>
                      <a:pt x="204" y="8"/>
                    </a:lnTo>
                    <a:lnTo>
                      <a:pt x="180" y="22"/>
                    </a:lnTo>
                    <a:lnTo>
                      <a:pt x="158" y="44"/>
                    </a:lnTo>
                    <a:lnTo>
                      <a:pt x="140" y="65"/>
                    </a:lnTo>
                    <a:lnTo>
                      <a:pt x="121" y="85"/>
                    </a:lnTo>
                    <a:lnTo>
                      <a:pt x="104" y="105"/>
                    </a:lnTo>
                    <a:lnTo>
                      <a:pt x="87" y="123"/>
                    </a:lnTo>
                    <a:lnTo>
                      <a:pt x="68" y="141"/>
                    </a:lnTo>
                    <a:lnTo>
                      <a:pt x="51" y="160"/>
                    </a:lnTo>
                    <a:lnTo>
                      <a:pt x="32" y="181"/>
                    </a:lnTo>
                    <a:lnTo>
                      <a:pt x="14" y="202"/>
                    </a:lnTo>
                    <a:lnTo>
                      <a:pt x="3" y="216"/>
                    </a:lnTo>
                    <a:lnTo>
                      <a:pt x="0" y="230"/>
                    </a:lnTo>
                    <a:lnTo>
                      <a:pt x="2" y="240"/>
                    </a:lnTo>
                    <a:lnTo>
                      <a:pt x="7" y="249"/>
                    </a:lnTo>
                    <a:lnTo>
                      <a:pt x="16" y="256"/>
                    </a:lnTo>
                    <a:lnTo>
                      <a:pt x="27" y="259"/>
                    </a:lnTo>
                    <a:lnTo>
                      <a:pt x="37" y="261"/>
                    </a:lnTo>
                    <a:lnTo>
                      <a:pt x="49" y="261"/>
                    </a:lnTo>
                    <a:lnTo>
                      <a:pt x="70" y="257"/>
                    </a:lnTo>
                    <a:lnTo>
                      <a:pt x="92" y="256"/>
                    </a:lnTo>
                    <a:lnTo>
                      <a:pt x="112" y="252"/>
                    </a:lnTo>
                    <a:lnTo>
                      <a:pt x="133" y="249"/>
                    </a:lnTo>
                    <a:lnTo>
                      <a:pt x="155" y="245"/>
                    </a:lnTo>
                    <a:lnTo>
                      <a:pt x="177" y="243"/>
                    </a:lnTo>
                    <a:lnTo>
                      <a:pt x="198" y="238"/>
                    </a:lnTo>
                    <a:lnTo>
                      <a:pt x="218" y="235"/>
                    </a:lnTo>
                    <a:lnTo>
                      <a:pt x="237" y="232"/>
                    </a:lnTo>
                    <a:lnTo>
                      <a:pt x="258" y="226"/>
                    </a:lnTo>
                    <a:lnTo>
                      <a:pt x="279" y="221"/>
                    </a:lnTo>
                    <a:lnTo>
                      <a:pt x="298" y="214"/>
                    </a:lnTo>
                    <a:lnTo>
                      <a:pt x="319" y="209"/>
                    </a:lnTo>
                    <a:lnTo>
                      <a:pt x="337" y="202"/>
                    </a:lnTo>
                    <a:lnTo>
                      <a:pt x="356" y="193"/>
                    </a:lnTo>
                    <a:lnTo>
                      <a:pt x="375" y="184"/>
                    </a:lnTo>
                    <a:lnTo>
                      <a:pt x="389" y="174"/>
                    </a:lnTo>
                    <a:lnTo>
                      <a:pt x="397" y="162"/>
                    </a:lnTo>
                    <a:lnTo>
                      <a:pt x="400" y="147"/>
                    </a:lnTo>
                    <a:lnTo>
                      <a:pt x="399" y="129"/>
                    </a:lnTo>
                    <a:lnTo>
                      <a:pt x="395" y="110"/>
                    </a:lnTo>
                    <a:lnTo>
                      <a:pt x="386" y="92"/>
                    </a:lnTo>
                    <a:lnTo>
                      <a:pt x="375" y="75"/>
                    </a:lnTo>
                    <a:lnTo>
                      <a:pt x="363" y="58"/>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98" name="Freeform 706">
                <a:extLst>
                  <a:ext uri="{FF2B5EF4-FFF2-40B4-BE49-F238E27FC236}">
                    <a16:creationId xmlns:a16="http://schemas.microsoft.com/office/drawing/2014/main" id="{FCD86353-8154-C492-4D37-57E2FD2947E8}"/>
                  </a:ext>
                </a:extLst>
              </p:cNvPr>
              <p:cNvSpPr>
                <a:spLocks/>
              </p:cNvSpPr>
              <p:nvPr/>
            </p:nvSpPr>
            <p:spPr bwMode="auto">
              <a:xfrm>
                <a:off x="3347" y="2746"/>
                <a:ext cx="74" cy="27"/>
              </a:xfrm>
              <a:custGeom>
                <a:avLst/>
                <a:gdLst>
                  <a:gd name="T0" fmla="*/ 17 w 223"/>
                  <a:gd name="T1" fmla="*/ 63 h 79"/>
                  <a:gd name="T2" fmla="*/ 38 w 223"/>
                  <a:gd name="T3" fmla="*/ 44 h 79"/>
                  <a:gd name="T4" fmla="*/ 60 w 223"/>
                  <a:gd name="T5" fmla="*/ 30 h 79"/>
                  <a:gd name="T6" fmla="*/ 83 w 223"/>
                  <a:gd name="T7" fmla="*/ 25 h 79"/>
                  <a:gd name="T8" fmla="*/ 108 w 223"/>
                  <a:gd name="T9" fmla="*/ 24 h 79"/>
                  <a:gd name="T10" fmla="*/ 133 w 223"/>
                  <a:gd name="T11" fmla="*/ 29 h 79"/>
                  <a:gd name="T12" fmla="*/ 159 w 223"/>
                  <a:gd name="T13" fmla="*/ 39 h 79"/>
                  <a:gd name="T14" fmla="*/ 183 w 223"/>
                  <a:gd name="T15" fmla="*/ 55 h 79"/>
                  <a:gd name="T16" fmla="*/ 206 w 223"/>
                  <a:gd name="T17" fmla="*/ 79 h 79"/>
                  <a:gd name="T18" fmla="*/ 223 w 223"/>
                  <a:gd name="T19" fmla="*/ 62 h 79"/>
                  <a:gd name="T20" fmla="*/ 197 w 223"/>
                  <a:gd name="T21" fmla="*/ 38 h 79"/>
                  <a:gd name="T22" fmla="*/ 169 w 223"/>
                  <a:gd name="T23" fmla="*/ 19 h 79"/>
                  <a:gd name="T24" fmla="*/ 140 w 223"/>
                  <a:gd name="T25" fmla="*/ 5 h 79"/>
                  <a:gd name="T26" fmla="*/ 108 w 223"/>
                  <a:gd name="T27" fmla="*/ 0 h 79"/>
                  <a:gd name="T28" fmla="*/ 79 w 223"/>
                  <a:gd name="T29" fmla="*/ 1 h 79"/>
                  <a:gd name="T30" fmla="*/ 50 w 223"/>
                  <a:gd name="T31" fmla="*/ 10 h 79"/>
                  <a:gd name="T32" fmla="*/ 24 w 223"/>
                  <a:gd name="T33" fmla="*/ 24 h 79"/>
                  <a:gd name="T34" fmla="*/ 0 w 223"/>
                  <a:gd name="T35" fmla="*/ 49 h 79"/>
                  <a:gd name="T36" fmla="*/ 17 w 223"/>
                  <a:gd name="T37"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3" h="79">
                    <a:moveTo>
                      <a:pt x="17" y="63"/>
                    </a:moveTo>
                    <a:lnTo>
                      <a:pt x="38" y="44"/>
                    </a:lnTo>
                    <a:lnTo>
                      <a:pt x="60" y="30"/>
                    </a:lnTo>
                    <a:lnTo>
                      <a:pt x="83" y="25"/>
                    </a:lnTo>
                    <a:lnTo>
                      <a:pt x="108" y="24"/>
                    </a:lnTo>
                    <a:lnTo>
                      <a:pt x="133" y="29"/>
                    </a:lnTo>
                    <a:lnTo>
                      <a:pt x="159" y="39"/>
                    </a:lnTo>
                    <a:lnTo>
                      <a:pt x="183" y="55"/>
                    </a:lnTo>
                    <a:lnTo>
                      <a:pt x="206" y="79"/>
                    </a:lnTo>
                    <a:lnTo>
                      <a:pt x="223" y="62"/>
                    </a:lnTo>
                    <a:lnTo>
                      <a:pt x="197" y="38"/>
                    </a:lnTo>
                    <a:lnTo>
                      <a:pt x="169" y="19"/>
                    </a:lnTo>
                    <a:lnTo>
                      <a:pt x="140" y="5"/>
                    </a:lnTo>
                    <a:lnTo>
                      <a:pt x="108" y="0"/>
                    </a:lnTo>
                    <a:lnTo>
                      <a:pt x="79" y="1"/>
                    </a:lnTo>
                    <a:lnTo>
                      <a:pt x="50" y="10"/>
                    </a:lnTo>
                    <a:lnTo>
                      <a:pt x="24" y="24"/>
                    </a:lnTo>
                    <a:lnTo>
                      <a:pt x="0" y="49"/>
                    </a:lnTo>
                    <a:lnTo>
                      <a:pt x="17" y="6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699" name="Freeform 707">
                <a:extLst>
                  <a:ext uri="{FF2B5EF4-FFF2-40B4-BE49-F238E27FC236}">
                    <a16:creationId xmlns:a16="http://schemas.microsoft.com/office/drawing/2014/main" id="{133DAC1D-646C-F0D8-0D08-8ED23C107EF6}"/>
                  </a:ext>
                </a:extLst>
              </p:cNvPr>
              <p:cNvSpPr>
                <a:spLocks/>
              </p:cNvSpPr>
              <p:nvPr/>
            </p:nvSpPr>
            <p:spPr bwMode="auto">
              <a:xfrm>
                <a:off x="3298" y="2763"/>
                <a:ext cx="54" cy="57"/>
              </a:xfrm>
              <a:custGeom>
                <a:avLst/>
                <a:gdLst>
                  <a:gd name="T0" fmla="*/ 19 w 162"/>
                  <a:gd name="T1" fmla="*/ 172 h 172"/>
                  <a:gd name="T2" fmla="*/ 36 w 162"/>
                  <a:gd name="T3" fmla="*/ 152 h 172"/>
                  <a:gd name="T4" fmla="*/ 55 w 162"/>
                  <a:gd name="T5" fmla="*/ 132 h 172"/>
                  <a:gd name="T6" fmla="*/ 72 w 162"/>
                  <a:gd name="T7" fmla="*/ 113 h 172"/>
                  <a:gd name="T8" fmla="*/ 91 w 162"/>
                  <a:gd name="T9" fmla="*/ 94 h 172"/>
                  <a:gd name="T10" fmla="*/ 108 w 162"/>
                  <a:gd name="T11" fmla="*/ 77 h 172"/>
                  <a:gd name="T12" fmla="*/ 125 w 162"/>
                  <a:gd name="T13" fmla="*/ 56 h 172"/>
                  <a:gd name="T14" fmla="*/ 145 w 162"/>
                  <a:gd name="T15" fmla="*/ 38 h 172"/>
                  <a:gd name="T16" fmla="*/ 162 w 162"/>
                  <a:gd name="T17" fmla="*/ 14 h 172"/>
                  <a:gd name="T18" fmla="*/ 145 w 162"/>
                  <a:gd name="T19" fmla="*/ 0 h 172"/>
                  <a:gd name="T20" fmla="*/ 126 w 162"/>
                  <a:gd name="T21" fmla="*/ 19 h 172"/>
                  <a:gd name="T22" fmla="*/ 108 w 162"/>
                  <a:gd name="T23" fmla="*/ 39 h 172"/>
                  <a:gd name="T24" fmla="*/ 91 w 162"/>
                  <a:gd name="T25" fmla="*/ 60 h 172"/>
                  <a:gd name="T26" fmla="*/ 74 w 162"/>
                  <a:gd name="T27" fmla="*/ 77 h 172"/>
                  <a:gd name="T28" fmla="*/ 55 w 162"/>
                  <a:gd name="T29" fmla="*/ 96 h 172"/>
                  <a:gd name="T30" fmla="*/ 37 w 162"/>
                  <a:gd name="T31" fmla="*/ 114 h 172"/>
                  <a:gd name="T32" fmla="*/ 19 w 162"/>
                  <a:gd name="T33" fmla="*/ 135 h 172"/>
                  <a:gd name="T34" fmla="*/ 0 w 162"/>
                  <a:gd name="T35" fmla="*/ 157 h 172"/>
                  <a:gd name="T36" fmla="*/ 19 w 162"/>
                  <a:gd name="T3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172">
                    <a:moveTo>
                      <a:pt x="19" y="172"/>
                    </a:moveTo>
                    <a:lnTo>
                      <a:pt x="36" y="152"/>
                    </a:lnTo>
                    <a:lnTo>
                      <a:pt x="55" y="132"/>
                    </a:lnTo>
                    <a:lnTo>
                      <a:pt x="72" y="113"/>
                    </a:lnTo>
                    <a:lnTo>
                      <a:pt x="91" y="94"/>
                    </a:lnTo>
                    <a:lnTo>
                      <a:pt x="108" y="77"/>
                    </a:lnTo>
                    <a:lnTo>
                      <a:pt x="125" y="56"/>
                    </a:lnTo>
                    <a:lnTo>
                      <a:pt x="145" y="38"/>
                    </a:lnTo>
                    <a:lnTo>
                      <a:pt x="162" y="14"/>
                    </a:lnTo>
                    <a:lnTo>
                      <a:pt x="145" y="0"/>
                    </a:lnTo>
                    <a:lnTo>
                      <a:pt x="126" y="19"/>
                    </a:lnTo>
                    <a:lnTo>
                      <a:pt x="108" y="39"/>
                    </a:lnTo>
                    <a:lnTo>
                      <a:pt x="91" y="60"/>
                    </a:lnTo>
                    <a:lnTo>
                      <a:pt x="74" y="77"/>
                    </a:lnTo>
                    <a:lnTo>
                      <a:pt x="55" y="96"/>
                    </a:lnTo>
                    <a:lnTo>
                      <a:pt x="37" y="114"/>
                    </a:lnTo>
                    <a:lnTo>
                      <a:pt x="19" y="135"/>
                    </a:lnTo>
                    <a:lnTo>
                      <a:pt x="0" y="157"/>
                    </a:lnTo>
                    <a:lnTo>
                      <a:pt x="19" y="17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00" name="Freeform 708">
                <a:extLst>
                  <a:ext uri="{FF2B5EF4-FFF2-40B4-BE49-F238E27FC236}">
                    <a16:creationId xmlns:a16="http://schemas.microsoft.com/office/drawing/2014/main" id="{CC428F21-151C-65D3-B55F-3D92DE1C8494}"/>
                  </a:ext>
                </a:extLst>
              </p:cNvPr>
              <p:cNvSpPr>
                <a:spLocks/>
              </p:cNvSpPr>
              <p:nvPr/>
            </p:nvSpPr>
            <p:spPr bwMode="auto">
              <a:xfrm>
                <a:off x="3293" y="2815"/>
                <a:ext cx="21" cy="26"/>
              </a:xfrm>
              <a:custGeom>
                <a:avLst/>
                <a:gdLst>
                  <a:gd name="T0" fmla="*/ 59 w 62"/>
                  <a:gd name="T1" fmla="*/ 54 h 78"/>
                  <a:gd name="T2" fmla="*/ 50 w 62"/>
                  <a:gd name="T3" fmla="*/ 54 h 78"/>
                  <a:gd name="T4" fmla="*/ 42 w 62"/>
                  <a:gd name="T5" fmla="*/ 52 h 78"/>
                  <a:gd name="T6" fmla="*/ 32 w 62"/>
                  <a:gd name="T7" fmla="*/ 50 h 78"/>
                  <a:gd name="T8" fmla="*/ 27 w 62"/>
                  <a:gd name="T9" fmla="*/ 45 h 78"/>
                  <a:gd name="T10" fmla="*/ 26 w 62"/>
                  <a:gd name="T11" fmla="*/ 42 h 78"/>
                  <a:gd name="T12" fmla="*/ 24 w 62"/>
                  <a:gd name="T13" fmla="*/ 35 h 78"/>
                  <a:gd name="T14" fmla="*/ 26 w 62"/>
                  <a:gd name="T15" fmla="*/ 26 h 78"/>
                  <a:gd name="T16" fmla="*/ 35 w 62"/>
                  <a:gd name="T17" fmla="*/ 14 h 78"/>
                  <a:gd name="T18" fmla="*/ 17 w 62"/>
                  <a:gd name="T19" fmla="*/ 0 h 78"/>
                  <a:gd name="T20" fmla="*/ 5 w 62"/>
                  <a:gd name="T21" fmla="*/ 16 h 78"/>
                  <a:gd name="T22" fmla="*/ 0 w 62"/>
                  <a:gd name="T23" fmla="*/ 35 h 78"/>
                  <a:gd name="T24" fmla="*/ 1 w 62"/>
                  <a:gd name="T25" fmla="*/ 49 h 78"/>
                  <a:gd name="T26" fmla="*/ 10 w 62"/>
                  <a:gd name="T27" fmla="*/ 62 h 78"/>
                  <a:gd name="T28" fmla="*/ 22 w 62"/>
                  <a:gd name="T29" fmla="*/ 71 h 78"/>
                  <a:gd name="T30" fmla="*/ 35 w 62"/>
                  <a:gd name="T31" fmla="*/ 76 h 78"/>
                  <a:gd name="T32" fmla="*/ 47 w 62"/>
                  <a:gd name="T33" fmla="*/ 78 h 78"/>
                  <a:gd name="T34" fmla="*/ 62 w 62"/>
                  <a:gd name="T35" fmla="*/ 78 h 78"/>
                  <a:gd name="T36" fmla="*/ 59 w 62"/>
                  <a:gd name="T37" fmla="*/ 5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78">
                    <a:moveTo>
                      <a:pt x="59" y="54"/>
                    </a:moveTo>
                    <a:lnTo>
                      <a:pt x="50" y="54"/>
                    </a:lnTo>
                    <a:lnTo>
                      <a:pt x="42" y="52"/>
                    </a:lnTo>
                    <a:lnTo>
                      <a:pt x="32" y="50"/>
                    </a:lnTo>
                    <a:lnTo>
                      <a:pt x="27" y="45"/>
                    </a:lnTo>
                    <a:lnTo>
                      <a:pt x="26" y="42"/>
                    </a:lnTo>
                    <a:lnTo>
                      <a:pt x="24" y="35"/>
                    </a:lnTo>
                    <a:lnTo>
                      <a:pt x="26" y="26"/>
                    </a:lnTo>
                    <a:lnTo>
                      <a:pt x="35" y="14"/>
                    </a:lnTo>
                    <a:lnTo>
                      <a:pt x="17" y="0"/>
                    </a:lnTo>
                    <a:lnTo>
                      <a:pt x="5" y="16"/>
                    </a:lnTo>
                    <a:lnTo>
                      <a:pt x="0" y="35"/>
                    </a:lnTo>
                    <a:lnTo>
                      <a:pt x="1" y="49"/>
                    </a:lnTo>
                    <a:lnTo>
                      <a:pt x="10" y="62"/>
                    </a:lnTo>
                    <a:lnTo>
                      <a:pt x="22" y="71"/>
                    </a:lnTo>
                    <a:lnTo>
                      <a:pt x="35" y="76"/>
                    </a:lnTo>
                    <a:lnTo>
                      <a:pt x="47" y="78"/>
                    </a:lnTo>
                    <a:lnTo>
                      <a:pt x="62" y="78"/>
                    </a:lnTo>
                    <a:lnTo>
                      <a:pt x="59" y="5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01" name="Freeform 709">
                <a:extLst>
                  <a:ext uri="{FF2B5EF4-FFF2-40B4-BE49-F238E27FC236}">
                    <a16:creationId xmlns:a16="http://schemas.microsoft.com/office/drawing/2014/main" id="{034B6128-B657-96D6-2081-3FA32494D1FA}"/>
                  </a:ext>
                </a:extLst>
              </p:cNvPr>
              <p:cNvSpPr>
                <a:spLocks/>
              </p:cNvSpPr>
              <p:nvPr/>
            </p:nvSpPr>
            <p:spPr bwMode="auto">
              <a:xfrm>
                <a:off x="3313" y="2808"/>
                <a:ext cx="111" cy="33"/>
              </a:xfrm>
              <a:custGeom>
                <a:avLst/>
                <a:gdLst>
                  <a:gd name="T0" fmla="*/ 322 w 333"/>
                  <a:gd name="T1" fmla="*/ 0 h 99"/>
                  <a:gd name="T2" fmla="*/ 303 w 333"/>
                  <a:gd name="T3" fmla="*/ 9 h 99"/>
                  <a:gd name="T4" fmla="*/ 285 w 333"/>
                  <a:gd name="T5" fmla="*/ 17 h 99"/>
                  <a:gd name="T6" fmla="*/ 268 w 333"/>
                  <a:gd name="T7" fmla="*/ 22 h 99"/>
                  <a:gd name="T8" fmla="*/ 247 w 333"/>
                  <a:gd name="T9" fmla="*/ 29 h 99"/>
                  <a:gd name="T10" fmla="*/ 228 w 333"/>
                  <a:gd name="T11" fmla="*/ 35 h 99"/>
                  <a:gd name="T12" fmla="*/ 207 w 333"/>
                  <a:gd name="T13" fmla="*/ 40 h 99"/>
                  <a:gd name="T14" fmla="*/ 188 w 333"/>
                  <a:gd name="T15" fmla="*/ 46 h 99"/>
                  <a:gd name="T16" fmla="*/ 169 w 333"/>
                  <a:gd name="T17" fmla="*/ 49 h 99"/>
                  <a:gd name="T18" fmla="*/ 148 w 333"/>
                  <a:gd name="T19" fmla="*/ 53 h 99"/>
                  <a:gd name="T20" fmla="*/ 128 w 333"/>
                  <a:gd name="T21" fmla="*/ 58 h 99"/>
                  <a:gd name="T22" fmla="*/ 105 w 333"/>
                  <a:gd name="T23" fmla="*/ 59 h 99"/>
                  <a:gd name="T24" fmla="*/ 84 w 333"/>
                  <a:gd name="T25" fmla="*/ 63 h 99"/>
                  <a:gd name="T26" fmla="*/ 63 w 333"/>
                  <a:gd name="T27" fmla="*/ 66 h 99"/>
                  <a:gd name="T28" fmla="*/ 43 w 333"/>
                  <a:gd name="T29" fmla="*/ 70 h 99"/>
                  <a:gd name="T30" fmla="*/ 20 w 333"/>
                  <a:gd name="T31" fmla="*/ 71 h 99"/>
                  <a:gd name="T32" fmla="*/ 0 w 333"/>
                  <a:gd name="T33" fmla="*/ 75 h 99"/>
                  <a:gd name="T34" fmla="*/ 3 w 333"/>
                  <a:gd name="T35" fmla="*/ 99 h 99"/>
                  <a:gd name="T36" fmla="*/ 24 w 333"/>
                  <a:gd name="T37" fmla="*/ 95 h 99"/>
                  <a:gd name="T38" fmla="*/ 46 w 333"/>
                  <a:gd name="T39" fmla="*/ 94 h 99"/>
                  <a:gd name="T40" fmla="*/ 67 w 333"/>
                  <a:gd name="T41" fmla="*/ 90 h 99"/>
                  <a:gd name="T42" fmla="*/ 87 w 333"/>
                  <a:gd name="T43" fmla="*/ 87 h 99"/>
                  <a:gd name="T44" fmla="*/ 109 w 333"/>
                  <a:gd name="T45" fmla="*/ 83 h 99"/>
                  <a:gd name="T46" fmla="*/ 131 w 333"/>
                  <a:gd name="T47" fmla="*/ 82 h 99"/>
                  <a:gd name="T48" fmla="*/ 152 w 333"/>
                  <a:gd name="T49" fmla="*/ 77 h 99"/>
                  <a:gd name="T50" fmla="*/ 172 w 333"/>
                  <a:gd name="T51" fmla="*/ 73 h 99"/>
                  <a:gd name="T52" fmla="*/ 191 w 333"/>
                  <a:gd name="T53" fmla="*/ 70 h 99"/>
                  <a:gd name="T54" fmla="*/ 213 w 333"/>
                  <a:gd name="T55" fmla="*/ 64 h 99"/>
                  <a:gd name="T56" fmla="*/ 235 w 333"/>
                  <a:gd name="T57" fmla="*/ 59 h 99"/>
                  <a:gd name="T58" fmla="*/ 254 w 333"/>
                  <a:gd name="T59" fmla="*/ 53 h 99"/>
                  <a:gd name="T60" fmla="*/ 275 w 333"/>
                  <a:gd name="T61" fmla="*/ 47 h 99"/>
                  <a:gd name="T62" fmla="*/ 295 w 333"/>
                  <a:gd name="T63" fmla="*/ 39 h 99"/>
                  <a:gd name="T64" fmla="*/ 314 w 333"/>
                  <a:gd name="T65" fmla="*/ 30 h 99"/>
                  <a:gd name="T66" fmla="*/ 333 w 333"/>
                  <a:gd name="T67" fmla="*/ 21 h 99"/>
                  <a:gd name="T68" fmla="*/ 322 w 333"/>
                  <a:gd name="T6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99">
                    <a:moveTo>
                      <a:pt x="322" y="0"/>
                    </a:moveTo>
                    <a:lnTo>
                      <a:pt x="303" y="9"/>
                    </a:lnTo>
                    <a:lnTo>
                      <a:pt x="285" y="17"/>
                    </a:lnTo>
                    <a:lnTo>
                      <a:pt x="268" y="22"/>
                    </a:lnTo>
                    <a:lnTo>
                      <a:pt x="247" y="29"/>
                    </a:lnTo>
                    <a:lnTo>
                      <a:pt x="228" y="35"/>
                    </a:lnTo>
                    <a:lnTo>
                      <a:pt x="207" y="40"/>
                    </a:lnTo>
                    <a:lnTo>
                      <a:pt x="188" y="46"/>
                    </a:lnTo>
                    <a:lnTo>
                      <a:pt x="169" y="49"/>
                    </a:lnTo>
                    <a:lnTo>
                      <a:pt x="148" y="53"/>
                    </a:lnTo>
                    <a:lnTo>
                      <a:pt x="128" y="58"/>
                    </a:lnTo>
                    <a:lnTo>
                      <a:pt x="105" y="59"/>
                    </a:lnTo>
                    <a:lnTo>
                      <a:pt x="84" y="63"/>
                    </a:lnTo>
                    <a:lnTo>
                      <a:pt x="63" y="66"/>
                    </a:lnTo>
                    <a:lnTo>
                      <a:pt x="43" y="70"/>
                    </a:lnTo>
                    <a:lnTo>
                      <a:pt x="20" y="71"/>
                    </a:lnTo>
                    <a:lnTo>
                      <a:pt x="0" y="75"/>
                    </a:lnTo>
                    <a:lnTo>
                      <a:pt x="3" y="99"/>
                    </a:lnTo>
                    <a:lnTo>
                      <a:pt x="24" y="95"/>
                    </a:lnTo>
                    <a:lnTo>
                      <a:pt x="46" y="94"/>
                    </a:lnTo>
                    <a:lnTo>
                      <a:pt x="67" y="90"/>
                    </a:lnTo>
                    <a:lnTo>
                      <a:pt x="87" y="87"/>
                    </a:lnTo>
                    <a:lnTo>
                      <a:pt x="109" y="83"/>
                    </a:lnTo>
                    <a:lnTo>
                      <a:pt x="131" y="82"/>
                    </a:lnTo>
                    <a:lnTo>
                      <a:pt x="152" y="77"/>
                    </a:lnTo>
                    <a:lnTo>
                      <a:pt x="172" y="73"/>
                    </a:lnTo>
                    <a:lnTo>
                      <a:pt x="191" y="70"/>
                    </a:lnTo>
                    <a:lnTo>
                      <a:pt x="213" y="64"/>
                    </a:lnTo>
                    <a:lnTo>
                      <a:pt x="235" y="59"/>
                    </a:lnTo>
                    <a:lnTo>
                      <a:pt x="254" y="53"/>
                    </a:lnTo>
                    <a:lnTo>
                      <a:pt x="275" y="47"/>
                    </a:lnTo>
                    <a:lnTo>
                      <a:pt x="295" y="39"/>
                    </a:lnTo>
                    <a:lnTo>
                      <a:pt x="314" y="30"/>
                    </a:lnTo>
                    <a:lnTo>
                      <a:pt x="333" y="21"/>
                    </a:lnTo>
                    <a:lnTo>
                      <a:pt x="322"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02" name="Freeform 710">
                <a:extLst>
                  <a:ext uri="{FF2B5EF4-FFF2-40B4-BE49-F238E27FC236}">
                    <a16:creationId xmlns:a16="http://schemas.microsoft.com/office/drawing/2014/main" id="{0BABF6D3-F492-6D98-D97B-734A749D94A8}"/>
                  </a:ext>
                </a:extLst>
              </p:cNvPr>
              <p:cNvSpPr>
                <a:spLocks/>
              </p:cNvSpPr>
              <p:nvPr/>
            </p:nvSpPr>
            <p:spPr bwMode="auto">
              <a:xfrm>
                <a:off x="3415" y="2767"/>
                <a:ext cx="19" cy="48"/>
              </a:xfrm>
              <a:custGeom>
                <a:avLst/>
                <a:gdLst>
                  <a:gd name="T0" fmla="*/ 0 w 57"/>
                  <a:gd name="T1" fmla="*/ 17 h 145"/>
                  <a:gd name="T2" fmla="*/ 11 w 57"/>
                  <a:gd name="T3" fmla="*/ 32 h 145"/>
                  <a:gd name="T4" fmla="*/ 21 w 57"/>
                  <a:gd name="T5" fmla="*/ 47 h 145"/>
                  <a:gd name="T6" fmla="*/ 27 w 57"/>
                  <a:gd name="T7" fmla="*/ 64 h 145"/>
                  <a:gd name="T8" fmla="*/ 31 w 57"/>
                  <a:gd name="T9" fmla="*/ 82 h 145"/>
                  <a:gd name="T10" fmla="*/ 33 w 57"/>
                  <a:gd name="T11" fmla="*/ 97 h 145"/>
                  <a:gd name="T12" fmla="*/ 29 w 57"/>
                  <a:gd name="T13" fmla="*/ 109 h 145"/>
                  <a:gd name="T14" fmla="*/ 26 w 57"/>
                  <a:gd name="T15" fmla="*/ 116 h 145"/>
                  <a:gd name="T16" fmla="*/ 15 w 57"/>
                  <a:gd name="T17" fmla="*/ 125 h 145"/>
                  <a:gd name="T18" fmla="*/ 26 w 57"/>
                  <a:gd name="T19" fmla="*/ 145 h 145"/>
                  <a:gd name="T20" fmla="*/ 44 w 57"/>
                  <a:gd name="T21" fmla="*/ 133 h 145"/>
                  <a:gd name="T22" fmla="*/ 54 w 57"/>
                  <a:gd name="T23" fmla="*/ 116 h 145"/>
                  <a:gd name="T24" fmla="*/ 57 w 57"/>
                  <a:gd name="T25" fmla="*/ 97 h 145"/>
                  <a:gd name="T26" fmla="*/ 56 w 57"/>
                  <a:gd name="T27" fmla="*/ 78 h 145"/>
                  <a:gd name="T28" fmla="*/ 52 w 57"/>
                  <a:gd name="T29" fmla="*/ 58 h 145"/>
                  <a:gd name="T30" fmla="*/ 42 w 57"/>
                  <a:gd name="T31" fmla="*/ 37 h 145"/>
                  <a:gd name="T32" fmla="*/ 31 w 57"/>
                  <a:gd name="T33" fmla="*/ 17 h 145"/>
                  <a:gd name="T34" fmla="*/ 17 w 57"/>
                  <a:gd name="T35" fmla="*/ 0 h 145"/>
                  <a:gd name="T36" fmla="*/ 0 w 57"/>
                  <a:gd name="T37" fmla="*/ 1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145">
                    <a:moveTo>
                      <a:pt x="0" y="17"/>
                    </a:moveTo>
                    <a:lnTo>
                      <a:pt x="11" y="32"/>
                    </a:lnTo>
                    <a:lnTo>
                      <a:pt x="21" y="47"/>
                    </a:lnTo>
                    <a:lnTo>
                      <a:pt x="27" y="64"/>
                    </a:lnTo>
                    <a:lnTo>
                      <a:pt x="31" y="82"/>
                    </a:lnTo>
                    <a:lnTo>
                      <a:pt x="33" y="97"/>
                    </a:lnTo>
                    <a:lnTo>
                      <a:pt x="29" y="109"/>
                    </a:lnTo>
                    <a:lnTo>
                      <a:pt x="26" y="116"/>
                    </a:lnTo>
                    <a:lnTo>
                      <a:pt x="15" y="125"/>
                    </a:lnTo>
                    <a:lnTo>
                      <a:pt x="26" y="145"/>
                    </a:lnTo>
                    <a:lnTo>
                      <a:pt x="44" y="133"/>
                    </a:lnTo>
                    <a:lnTo>
                      <a:pt x="54" y="116"/>
                    </a:lnTo>
                    <a:lnTo>
                      <a:pt x="57" y="97"/>
                    </a:lnTo>
                    <a:lnTo>
                      <a:pt x="56" y="78"/>
                    </a:lnTo>
                    <a:lnTo>
                      <a:pt x="52" y="58"/>
                    </a:lnTo>
                    <a:lnTo>
                      <a:pt x="42" y="37"/>
                    </a:lnTo>
                    <a:lnTo>
                      <a:pt x="31" y="17"/>
                    </a:lnTo>
                    <a:lnTo>
                      <a:pt x="17" y="0"/>
                    </a:lnTo>
                    <a:lnTo>
                      <a:pt x="0" y="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03" name="Freeform 711">
                <a:extLst>
                  <a:ext uri="{FF2B5EF4-FFF2-40B4-BE49-F238E27FC236}">
                    <a16:creationId xmlns:a16="http://schemas.microsoft.com/office/drawing/2014/main" id="{DDB6FC82-979D-E567-48DC-50EACAB68ABC}"/>
                  </a:ext>
                </a:extLst>
              </p:cNvPr>
              <p:cNvSpPr>
                <a:spLocks/>
              </p:cNvSpPr>
              <p:nvPr/>
            </p:nvSpPr>
            <p:spPr bwMode="auto">
              <a:xfrm>
                <a:off x="3404" y="2698"/>
                <a:ext cx="142" cy="98"/>
              </a:xfrm>
              <a:custGeom>
                <a:avLst/>
                <a:gdLst>
                  <a:gd name="T0" fmla="*/ 370 w 427"/>
                  <a:gd name="T1" fmla="*/ 19 h 294"/>
                  <a:gd name="T2" fmla="*/ 346 w 427"/>
                  <a:gd name="T3" fmla="*/ 12 h 294"/>
                  <a:gd name="T4" fmla="*/ 320 w 427"/>
                  <a:gd name="T5" fmla="*/ 7 h 294"/>
                  <a:gd name="T6" fmla="*/ 294 w 427"/>
                  <a:gd name="T7" fmla="*/ 4 h 294"/>
                  <a:gd name="T8" fmla="*/ 266 w 427"/>
                  <a:gd name="T9" fmla="*/ 0 h 294"/>
                  <a:gd name="T10" fmla="*/ 241 w 427"/>
                  <a:gd name="T11" fmla="*/ 0 h 294"/>
                  <a:gd name="T12" fmla="*/ 215 w 427"/>
                  <a:gd name="T13" fmla="*/ 0 h 294"/>
                  <a:gd name="T14" fmla="*/ 188 w 427"/>
                  <a:gd name="T15" fmla="*/ 4 h 294"/>
                  <a:gd name="T16" fmla="*/ 162 w 427"/>
                  <a:gd name="T17" fmla="*/ 9 h 294"/>
                  <a:gd name="T18" fmla="*/ 136 w 427"/>
                  <a:gd name="T19" fmla="*/ 14 h 294"/>
                  <a:gd name="T20" fmla="*/ 114 w 427"/>
                  <a:gd name="T21" fmla="*/ 22 h 294"/>
                  <a:gd name="T22" fmla="*/ 90 w 427"/>
                  <a:gd name="T23" fmla="*/ 33 h 294"/>
                  <a:gd name="T24" fmla="*/ 69 w 427"/>
                  <a:gd name="T25" fmla="*/ 45 h 294"/>
                  <a:gd name="T26" fmla="*/ 50 w 427"/>
                  <a:gd name="T27" fmla="*/ 60 h 294"/>
                  <a:gd name="T28" fmla="*/ 33 w 427"/>
                  <a:gd name="T29" fmla="*/ 78 h 294"/>
                  <a:gd name="T30" fmla="*/ 17 w 427"/>
                  <a:gd name="T31" fmla="*/ 96 h 294"/>
                  <a:gd name="T32" fmla="*/ 3 w 427"/>
                  <a:gd name="T33" fmla="*/ 118 h 294"/>
                  <a:gd name="T34" fmla="*/ 0 w 427"/>
                  <a:gd name="T35" fmla="*/ 133 h 294"/>
                  <a:gd name="T36" fmla="*/ 3 w 427"/>
                  <a:gd name="T37" fmla="*/ 147 h 294"/>
                  <a:gd name="T38" fmla="*/ 12 w 427"/>
                  <a:gd name="T39" fmla="*/ 161 h 294"/>
                  <a:gd name="T40" fmla="*/ 26 w 427"/>
                  <a:gd name="T41" fmla="*/ 173 h 294"/>
                  <a:gd name="T42" fmla="*/ 40 w 427"/>
                  <a:gd name="T43" fmla="*/ 187 h 294"/>
                  <a:gd name="T44" fmla="*/ 57 w 427"/>
                  <a:gd name="T45" fmla="*/ 200 h 294"/>
                  <a:gd name="T46" fmla="*/ 71 w 427"/>
                  <a:gd name="T47" fmla="*/ 216 h 294"/>
                  <a:gd name="T48" fmla="*/ 84 w 427"/>
                  <a:gd name="T49" fmla="*/ 232 h 294"/>
                  <a:gd name="T50" fmla="*/ 92 w 427"/>
                  <a:gd name="T51" fmla="*/ 244 h 294"/>
                  <a:gd name="T52" fmla="*/ 102 w 427"/>
                  <a:gd name="T53" fmla="*/ 255 h 294"/>
                  <a:gd name="T54" fmla="*/ 112 w 427"/>
                  <a:gd name="T55" fmla="*/ 266 h 294"/>
                  <a:gd name="T56" fmla="*/ 126 w 427"/>
                  <a:gd name="T57" fmla="*/ 275 h 294"/>
                  <a:gd name="T58" fmla="*/ 138 w 427"/>
                  <a:gd name="T59" fmla="*/ 283 h 294"/>
                  <a:gd name="T60" fmla="*/ 152 w 427"/>
                  <a:gd name="T61" fmla="*/ 290 h 294"/>
                  <a:gd name="T62" fmla="*/ 166 w 427"/>
                  <a:gd name="T63" fmla="*/ 294 h 294"/>
                  <a:gd name="T64" fmla="*/ 179 w 427"/>
                  <a:gd name="T65" fmla="*/ 294 h 294"/>
                  <a:gd name="T66" fmla="*/ 218 w 427"/>
                  <a:gd name="T67" fmla="*/ 287 h 294"/>
                  <a:gd name="T68" fmla="*/ 251 w 427"/>
                  <a:gd name="T69" fmla="*/ 273 h 294"/>
                  <a:gd name="T70" fmla="*/ 284 w 427"/>
                  <a:gd name="T71" fmla="*/ 256 h 294"/>
                  <a:gd name="T72" fmla="*/ 313 w 427"/>
                  <a:gd name="T73" fmla="*/ 234 h 294"/>
                  <a:gd name="T74" fmla="*/ 339 w 427"/>
                  <a:gd name="T75" fmla="*/ 209 h 294"/>
                  <a:gd name="T76" fmla="*/ 365 w 427"/>
                  <a:gd name="T77" fmla="*/ 180 h 294"/>
                  <a:gd name="T78" fmla="*/ 389 w 427"/>
                  <a:gd name="T79" fmla="*/ 150 h 294"/>
                  <a:gd name="T80" fmla="*/ 413 w 427"/>
                  <a:gd name="T81" fmla="*/ 120 h 294"/>
                  <a:gd name="T82" fmla="*/ 425 w 427"/>
                  <a:gd name="T83" fmla="*/ 96 h 294"/>
                  <a:gd name="T84" fmla="*/ 427 w 427"/>
                  <a:gd name="T85" fmla="*/ 74 h 294"/>
                  <a:gd name="T86" fmla="*/ 422 w 427"/>
                  <a:gd name="T87" fmla="*/ 54 h 294"/>
                  <a:gd name="T88" fmla="*/ 410 w 427"/>
                  <a:gd name="T89" fmla="*/ 35 h 294"/>
                  <a:gd name="T90" fmla="*/ 393 w 427"/>
                  <a:gd name="T91" fmla="*/ 21 h 294"/>
                  <a:gd name="T92" fmla="*/ 372 w 427"/>
                  <a:gd name="T93" fmla="*/ 11 h 294"/>
                  <a:gd name="T94" fmla="*/ 348 w 427"/>
                  <a:gd name="T95" fmla="*/ 5 h 294"/>
                  <a:gd name="T96" fmla="*/ 324 w 427"/>
                  <a:gd name="T97" fmla="*/ 9 h 294"/>
                  <a:gd name="T98" fmla="*/ 370 w 427"/>
                  <a:gd name="T99" fmla="*/ 1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7" h="294">
                    <a:moveTo>
                      <a:pt x="370" y="19"/>
                    </a:moveTo>
                    <a:lnTo>
                      <a:pt x="346" y="12"/>
                    </a:lnTo>
                    <a:lnTo>
                      <a:pt x="320" y="7"/>
                    </a:lnTo>
                    <a:lnTo>
                      <a:pt x="294" y="4"/>
                    </a:lnTo>
                    <a:lnTo>
                      <a:pt x="266" y="0"/>
                    </a:lnTo>
                    <a:lnTo>
                      <a:pt x="241" y="0"/>
                    </a:lnTo>
                    <a:lnTo>
                      <a:pt x="215" y="0"/>
                    </a:lnTo>
                    <a:lnTo>
                      <a:pt x="188" y="4"/>
                    </a:lnTo>
                    <a:lnTo>
                      <a:pt x="162" y="9"/>
                    </a:lnTo>
                    <a:lnTo>
                      <a:pt x="136" y="14"/>
                    </a:lnTo>
                    <a:lnTo>
                      <a:pt x="114" y="22"/>
                    </a:lnTo>
                    <a:lnTo>
                      <a:pt x="90" y="33"/>
                    </a:lnTo>
                    <a:lnTo>
                      <a:pt x="69" y="45"/>
                    </a:lnTo>
                    <a:lnTo>
                      <a:pt x="50" y="60"/>
                    </a:lnTo>
                    <a:lnTo>
                      <a:pt x="33" y="78"/>
                    </a:lnTo>
                    <a:lnTo>
                      <a:pt x="17" y="96"/>
                    </a:lnTo>
                    <a:lnTo>
                      <a:pt x="3" y="118"/>
                    </a:lnTo>
                    <a:lnTo>
                      <a:pt x="0" y="133"/>
                    </a:lnTo>
                    <a:lnTo>
                      <a:pt x="3" y="147"/>
                    </a:lnTo>
                    <a:lnTo>
                      <a:pt x="12" y="161"/>
                    </a:lnTo>
                    <a:lnTo>
                      <a:pt x="26" y="173"/>
                    </a:lnTo>
                    <a:lnTo>
                      <a:pt x="40" y="187"/>
                    </a:lnTo>
                    <a:lnTo>
                      <a:pt x="57" y="200"/>
                    </a:lnTo>
                    <a:lnTo>
                      <a:pt x="71" y="216"/>
                    </a:lnTo>
                    <a:lnTo>
                      <a:pt x="84" y="232"/>
                    </a:lnTo>
                    <a:lnTo>
                      <a:pt x="92" y="244"/>
                    </a:lnTo>
                    <a:lnTo>
                      <a:pt x="102" y="255"/>
                    </a:lnTo>
                    <a:lnTo>
                      <a:pt x="112" y="266"/>
                    </a:lnTo>
                    <a:lnTo>
                      <a:pt x="126" y="275"/>
                    </a:lnTo>
                    <a:lnTo>
                      <a:pt x="138" y="283"/>
                    </a:lnTo>
                    <a:lnTo>
                      <a:pt x="152" y="290"/>
                    </a:lnTo>
                    <a:lnTo>
                      <a:pt x="166" y="294"/>
                    </a:lnTo>
                    <a:lnTo>
                      <a:pt x="179" y="294"/>
                    </a:lnTo>
                    <a:lnTo>
                      <a:pt x="218" y="287"/>
                    </a:lnTo>
                    <a:lnTo>
                      <a:pt x="251" y="273"/>
                    </a:lnTo>
                    <a:lnTo>
                      <a:pt x="284" y="256"/>
                    </a:lnTo>
                    <a:lnTo>
                      <a:pt x="313" y="234"/>
                    </a:lnTo>
                    <a:lnTo>
                      <a:pt x="339" y="209"/>
                    </a:lnTo>
                    <a:lnTo>
                      <a:pt x="365" y="180"/>
                    </a:lnTo>
                    <a:lnTo>
                      <a:pt x="389" y="150"/>
                    </a:lnTo>
                    <a:lnTo>
                      <a:pt x="413" y="120"/>
                    </a:lnTo>
                    <a:lnTo>
                      <a:pt x="425" y="96"/>
                    </a:lnTo>
                    <a:lnTo>
                      <a:pt x="427" y="74"/>
                    </a:lnTo>
                    <a:lnTo>
                      <a:pt x="422" y="54"/>
                    </a:lnTo>
                    <a:lnTo>
                      <a:pt x="410" y="35"/>
                    </a:lnTo>
                    <a:lnTo>
                      <a:pt x="393" y="21"/>
                    </a:lnTo>
                    <a:lnTo>
                      <a:pt x="372" y="11"/>
                    </a:lnTo>
                    <a:lnTo>
                      <a:pt x="348" y="5"/>
                    </a:lnTo>
                    <a:lnTo>
                      <a:pt x="324" y="9"/>
                    </a:lnTo>
                    <a:lnTo>
                      <a:pt x="370" y="1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04" name="Freeform 712">
                <a:extLst>
                  <a:ext uri="{FF2B5EF4-FFF2-40B4-BE49-F238E27FC236}">
                    <a16:creationId xmlns:a16="http://schemas.microsoft.com/office/drawing/2014/main" id="{A9ED7941-BF66-FE49-098F-FA0AC14AACAF}"/>
                  </a:ext>
                </a:extLst>
              </p:cNvPr>
              <p:cNvSpPr>
                <a:spLocks/>
              </p:cNvSpPr>
              <p:nvPr/>
            </p:nvSpPr>
            <p:spPr bwMode="auto">
              <a:xfrm>
                <a:off x="3401" y="2694"/>
                <a:ext cx="127" cy="45"/>
              </a:xfrm>
              <a:custGeom>
                <a:avLst/>
                <a:gdLst>
                  <a:gd name="T0" fmla="*/ 21 w 381"/>
                  <a:gd name="T1" fmla="*/ 135 h 135"/>
                  <a:gd name="T2" fmla="*/ 35 w 381"/>
                  <a:gd name="T3" fmla="*/ 116 h 135"/>
                  <a:gd name="T4" fmla="*/ 48 w 381"/>
                  <a:gd name="T5" fmla="*/ 98 h 135"/>
                  <a:gd name="T6" fmla="*/ 66 w 381"/>
                  <a:gd name="T7" fmla="*/ 81 h 135"/>
                  <a:gd name="T8" fmla="*/ 84 w 381"/>
                  <a:gd name="T9" fmla="*/ 67 h 135"/>
                  <a:gd name="T10" fmla="*/ 103 w 381"/>
                  <a:gd name="T11" fmla="*/ 55 h 135"/>
                  <a:gd name="T12" fmla="*/ 127 w 381"/>
                  <a:gd name="T13" fmla="*/ 45 h 135"/>
                  <a:gd name="T14" fmla="*/ 147 w 381"/>
                  <a:gd name="T15" fmla="*/ 38 h 135"/>
                  <a:gd name="T16" fmla="*/ 172 w 381"/>
                  <a:gd name="T17" fmla="*/ 33 h 135"/>
                  <a:gd name="T18" fmla="*/ 197 w 381"/>
                  <a:gd name="T19" fmla="*/ 28 h 135"/>
                  <a:gd name="T20" fmla="*/ 222 w 381"/>
                  <a:gd name="T21" fmla="*/ 24 h 135"/>
                  <a:gd name="T22" fmla="*/ 248 w 381"/>
                  <a:gd name="T23" fmla="*/ 24 h 135"/>
                  <a:gd name="T24" fmla="*/ 273 w 381"/>
                  <a:gd name="T25" fmla="*/ 24 h 135"/>
                  <a:gd name="T26" fmla="*/ 299 w 381"/>
                  <a:gd name="T27" fmla="*/ 28 h 135"/>
                  <a:gd name="T28" fmla="*/ 326 w 381"/>
                  <a:gd name="T29" fmla="*/ 31 h 135"/>
                  <a:gd name="T30" fmla="*/ 350 w 381"/>
                  <a:gd name="T31" fmla="*/ 36 h 135"/>
                  <a:gd name="T32" fmla="*/ 374 w 381"/>
                  <a:gd name="T33" fmla="*/ 43 h 135"/>
                  <a:gd name="T34" fmla="*/ 381 w 381"/>
                  <a:gd name="T35" fmla="*/ 19 h 135"/>
                  <a:gd name="T36" fmla="*/ 357 w 381"/>
                  <a:gd name="T37" fmla="*/ 12 h 135"/>
                  <a:gd name="T38" fmla="*/ 330 w 381"/>
                  <a:gd name="T39" fmla="*/ 7 h 135"/>
                  <a:gd name="T40" fmla="*/ 303 w 381"/>
                  <a:gd name="T41" fmla="*/ 4 h 135"/>
                  <a:gd name="T42" fmla="*/ 273 w 381"/>
                  <a:gd name="T43" fmla="*/ 0 h 135"/>
                  <a:gd name="T44" fmla="*/ 248 w 381"/>
                  <a:gd name="T45" fmla="*/ 0 h 135"/>
                  <a:gd name="T46" fmla="*/ 222 w 381"/>
                  <a:gd name="T47" fmla="*/ 0 h 135"/>
                  <a:gd name="T48" fmla="*/ 194 w 381"/>
                  <a:gd name="T49" fmla="*/ 4 h 135"/>
                  <a:gd name="T50" fmla="*/ 168 w 381"/>
                  <a:gd name="T51" fmla="*/ 9 h 135"/>
                  <a:gd name="T52" fmla="*/ 140 w 381"/>
                  <a:gd name="T53" fmla="*/ 14 h 135"/>
                  <a:gd name="T54" fmla="*/ 116 w 381"/>
                  <a:gd name="T55" fmla="*/ 24 h 135"/>
                  <a:gd name="T56" fmla="*/ 92 w 381"/>
                  <a:gd name="T57" fmla="*/ 34 h 135"/>
                  <a:gd name="T58" fmla="*/ 69 w 381"/>
                  <a:gd name="T59" fmla="*/ 47 h 135"/>
                  <a:gd name="T60" fmla="*/ 48 w 381"/>
                  <a:gd name="T61" fmla="*/ 64 h 135"/>
                  <a:gd name="T62" fmla="*/ 31 w 381"/>
                  <a:gd name="T63" fmla="*/ 81 h 135"/>
                  <a:gd name="T64" fmla="*/ 14 w 381"/>
                  <a:gd name="T65" fmla="*/ 101 h 135"/>
                  <a:gd name="T66" fmla="*/ 0 w 381"/>
                  <a:gd name="T67" fmla="*/ 125 h 135"/>
                  <a:gd name="T68" fmla="*/ 21 w 381"/>
                  <a:gd name="T6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1" h="135">
                    <a:moveTo>
                      <a:pt x="21" y="135"/>
                    </a:moveTo>
                    <a:lnTo>
                      <a:pt x="35" y="116"/>
                    </a:lnTo>
                    <a:lnTo>
                      <a:pt x="48" y="98"/>
                    </a:lnTo>
                    <a:lnTo>
                      <a:pt x="66" y="81"/>
                    </a:lnTo>
                    <a:lnTo>
                      <a:pt x="84" y="67"/>
                    </a:lnTo>
                    <a:lnTo>
                      <a:pt x="103" y="55"/>
                    </a:lnTo>
                    <a:lnTo>
                      <a:pt x="127" y="45"/>
                    </a:lnTo>
                    <a:lnTo>
                      <a:pt x="147" y="38"/>
                    </a:lnTo>
                    <a:lnTo>
                      <a:pt x="172" y="33"/>
                    </a:lnTo>
                    <a:lnTo>
                      <a:pt x="197" y="28"/>
                    </a:lnTo>
                    <a:lnTo>
                      <a:pt x="222" y="24"/>
                    </a:lnTo>
                    <a:lnTo>
                      <a:pt x="248" y="24"/>
                    </a:lnTo>
                    <a:lnTo>
                      <a:pt x="273" y="24"/>
                    </a:lnTo>
                    <a:lnTo>
                      <a:pt x="299" y="28"/>
                    </a:lnTo>
                    <a:lnTo>
                      <a:pt x="326" y="31"/>
                    </a:lnTo>
                    <a:lnTo>
                      <a:pt x="350" y="36"/>
                    </a:lnTo>
                    <a:lnTo>
                      <a:pt x="374" y="43"/>
                    </a:lnTo>
                    <a:lnTo>
                      <a:pt x="381" y="19"/>
                    </a:lnTo>
                    <a:lnTo>
                      <a:pt x="357" y="12"/>
                    </a:lnTo>
                    <a:lnTo>
                      <a:pt x="330" y="7"/>
                    </a:lnTo>
                    <a:lnTo>
                      <a:pt x="303" y="4"/>
                    </a:lnTo>
                    <a:lnTo>
                      <a:pt x="273" y="0"/>
                    </a:lnTo>
                    <a:lnTo>
                      <a:pt x="248" y="0"/>
                    </a:lnTo>
                    <a:lnTo>
                      <a:pt x="222" y="0"/>
                    </a:lnTo>
                    <a:lnTo>
                      <a:pt x="194" y="4"/>
                    </a:lnTo>
                    <a:lnTo>
                      <a:pt x="168" y="9"/>
                    </a:lnTo>
                    <a:lnTo>
                      <a:pt x="140" y="14"/>
                    </a:lnTo>
                    <a:lnTo>
                      <a:pt x="116" y="24"/>
                    </a:lnTo>
                    <a:lnTo>
                      <a:pt x="92" y="34"/>
                    </a:lnTo>
                    <a:lnTo>
                      <a:pt x="69" y="47"/>
                    </a:lnTo>
                    <a:lnTo>
                      <a:pt x="48" y="64"/>
                    </a:lnTo>
                    <a:lnTo>
                      <a:pt x="31" y="81"/>
                    </a:lnTo>
                    <a:lnTo>
                      <a:pt x="14" y="101"/>
                    </a:lnTo>
                    <a:lnTo>
                      <a:pt x="0" y="125"/>
                    </a:lnTo>
                    <a:lnTo>
                      <a:pt x="21" y="13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05" name="Freeform 713">
                <a:extLst>
                  <a:ext uri="{FF2B5EF4-FFF2-40B4-BE49-F238E27FC236}">
                    <a16:creationId xmlns:a16="http://schemas.microsoft.com/office/drawing/2014/main" id="{BBC9D3E4-A28D-F5FD-E317-89730E407675}"/>
                  </a:ext>
                </a:extLst>
              </p:cNvPr>
              <p:cNvSpPr>
                <a:spLocks/>
              </p:cNvSpPr>
              <p:nvPr/>
            </p:nvSpPr>
            <p:spPr bwMode="auto">
              <a:xfrm>
                <a:off x="3400" y="2736"/>
                <a:ext cx="35" cy="42"/>
              </a:xfrm>
              <a:custGeom>
                <a:avLst/>
                <a:gdLst>
                  <a:gd name="T0" fmla="*/ 106 w 106"/>
                  <a:gd name="T1" fmla="*/ 111 h 126"/>
                  <a:gd name="T2" fmla="*/ 92 w 106"/>
                  <a:gd name="T3" fmla="*/ 96 h 126"/>
                  <a:gd name="T4" fmla="*/ 77 w 106"/>
                  <a:gd name="T5" fmla="*/ 79 h 126"/>
                  <a:gd name="T6" fmla="*/ 60 w 106"/>
                  <a:gd name="T7" fmla="*/ 65 h 126"/>
                  <a:gd name="T8" fmla="*/ 46 w 106"/>
                  <a:gd name="T9" fmla="*/ 51 h 126"/>
                  <a:gd name="T10" fmla="*/ 33 w 106"/>
                  <a:gd name="T11" fmla="*/ 39 h 126"/>
                  <a:gd name="T12" fmla="*/ 26 w 106"/>
                  <a:gd name="T13" fmla="*/ 29 h 126"/>
                  <a:gd name="T14" fmla="*/ 24 w 106"/>
                  <a:gd name="T15" fmla="*/ 20 h 126"/>
                  <a:gd name="T16" fmla="*/ 26 w 106"/>
                  <a:gd name="T17" fmla="*/ 10 h 126"/>
                  <a:gd name="T18" fmla="*/ 5 w 106"/>
                  <a:gd name="T19" fmla="*/ 0 h 126"/>
                  <a:gd name="T20" fmla="*/ 0 w 106"/>
                  <a:gd name="T21" fmla="*/ 20 h 126"/>
                  <a:gd name="T22" fmla="*/ 5 w 106"/>
                  <a:gd name="T23" fmla="*/ 39 h 126"/>
                  <a:gd name="T24" fmla="*/ 15 w 106"/>
                  <a:gd name="T25" fmla="*/ 56 h 126"/>
                  <a:gd name="T26" fmla="*/ 29 w 106"/>
                  <a:gd name="T27" fmla="*/ 68 h 126"/>
                  <a:gd name="T28" fmla="*/ 43 w 106"/>
                  <a:gd name="T29" fmla="*/ 82 h 126"/>
                  <a:gd name="T30" fmla="*/ 60 w 106"/>
                  <a:gd name="T31" fmla="*/ 96 h 126"/>
                  <a:gd name="T32" fmla="*/ 74 w 106"/>
                  <a:gd name="T33" fmla="*/ 109 h 126"/>
                  <a:gd name="T34" fmla="*/ 85 w 106"/>
                  <a:gd name="T35" fmla="*/ 126 h 126"/>
                  <a:gd name="T36" fmla="*/ 106 w 106"/>
                  <a:gd name="T37" fmla="*/ 11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26">
                    <a:moveTo>
                      <a:pt x="106" y="111"/>
                    </a:moveTo>
                    <a:lnTo>
                      <a:pt x="92" y="96"/>
                    </a:lnTo>
                    <a:lnTo>
                      <a:pt x="77" y="79"/>
                    </a:lnTo>
                    <a:lnTo>
                      <a:pt x="60" y="65"/>
                    </a:lnTo>
                    <a:lnTo>
                      <a:pt x="46" y="51"/>
                    </a:lnTo>
                    <a:lnTo>
                      <a:pt x="33" y="39"/>
                    </a:lnTo>
                    <a:lnTo>
                      <a:pt x="26" y="29"/>
                    </a:lnTo>
                    <a:lnTo>
                      <a:pt x="24" y="20"/>
                    </a:lnTo>
                    <a:lnTo>
                      <a:pt x="26" y="10"/>
                    </a:lnTo>
                    <a:lnTo>
                      <a:pt x="5" y="0"/>
                    </a:lnTo>
                    <a:lnTo>
                      <a:pt x="0" y="20"/>
                    </a:lnTo>
                    <a:lnTo>
                      <a:pt x="5" y="39"/>
                    </a:lnTo>
                    <a:lnTo>
                      <a:pt x="15" y="56"/>
                    </a:lnTo>
                    <a:lnTo>
                      <a:pt x="29" y="68"/>
                    </a:lnTo>
                    <a:lnTo>
                      <a:pt x="43" y="82"/>
                    </a:lnTo>
                    <a:lnTo>
                      <a:pt x="60" y="96"/>
                    </a:lnTo>
                    <a:lnTo>
                      <a:pt x="74" y="109"/>
                    </a:lnTo>
                    <a:lnTo>
                      <a:pt x="85" y="126"/>
                    </a:lnTo>
                    <a:lnTo>
                      <a:pt x="106" y="11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06" name="Freeform 714">
                <a:extLst>
                  <a:ext uri="{FF2B5EF4-FFF2-40B4-BE49-F238E27FC236}">
                    <a16:creationId xmlns:a16="http://schemas.microsoft.com/office/drawing/2014/main" id="{24C9A296-313C-238B-661D-602089FC9EC9}"/>
                  </a:ext>
                </a:extLst>
              </p:cNvPr>
              <p:cNvSpPr>
                <a:spLocks/>
              </p:cNvSpPr>
              <p:nvPr/>
            </p:nvSpPr>
            <p:spPr bwMode="auto">
              <a:xfrm>
                <a:off x="3428" y="2773"/>
                <a:ext cx="36" cy="27"/>
              </a:xfrm>
              <a:custGeom>
                <a:avLst/>
                <a:gdLst>
                  <a:gd name="T0" fmla="*/ 105 w 108"/>
                  <a:gd name="T1" fmla="*/ 57 h 81"/>
                  <a:gd name="T2" fmla="*/ 94 w 108"/>
                  <a:gd name="T3" fmla="*/ 57 h 81"/>
                  <a:gd name="T4" fmla="*/ 82 w 108"/>
                  <a:gd name="T5" fmla="*/ 54 h 81"/>
                  <a:gd name="T6" fmla="*/ 72 w 108"/>
                  <a:gd name="T7" fmla="*/ 49 h 81"/>
                  <a:gd name="T8" fmla="*/ 60 w 108"/>
                  <a:gd name="T9" fmla="*/ 40 h 81"/>
                  <a:gd name="T10" fmla="*/ 48 w 108"/>
                  <a:gd name="T11" fmla="*/ 33 h 81"/>
                  <a:gd name="T12" fmla="*/ 38 w 108"/>
                  <a:gd name="T13" fmla="*/ 21 h 81"/>
                  <a:gd name="T14" fmla="*/ 27 w 108"/>
                  <a:gd name="T15" fmla="*/ 11 h 81"/>
                  <a:gd name="T16" fmla="*/ 20 w 108"/>
                  <a:gd name="T17" fmla="*/ 0 h 81"/>
                  <a:gd name="T18" fmla="*/ 0 w 108"/>
                  <a:gd name="T19" fmla="*/ 14 h 81"/>
                  <a:gd name="T20" fmla="*/ 10 w 108"/>
                  <a:gd name="T21" fmla="*/ 28 h 81"/>
                  <a:gd name="T22" fmla="*/ 20 w 108"/>
                  <a:gd name="T23" fmla="*/ 38 h 81"/>
                  <a:gd name="T24" fmla="*/ 31 w 108"/>
                  <a:gd name="T25" fmla="*/ 50 h 81"/>
                  <a:gd name="T26" fmla="*/ 46 w 108"/>
                  <a:gd name="T27" fmla="*/ 61 h 81"/>
                  <a:gd name="T28" fmla="*/ 58 w 108"/>
                  <a:gd name="T29" fmla="*/ 69 h 81"/>
                  <a:gd name="T30" fmla="*/ 75 w 108"/>
                  <a:gd name="T31" fmla="*/ 78 h 81"/>
                  <a:gd name="T32" fmla="*/ 91 w 108"/>
                  <a:gd name="T33" fmla="*/ 81 h 81"/>
                  <a:gd name="T34" fmla="*/ 108 w 108"/>
                  <a:gd name="T35" fmla="*/ 81 h 81"/>
                  <a:gd name="T36" fmla="*/ 105 w 108"/>
                  <a:gd name="T37"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81">
                    <a:moveTo>
                      <a:pt x="105" y="57"/>
                    </a:moveTo>
                    <a:lnTo>
                      <a:pt x="94" y="57"/>
                    </a:lnTo>
                    <a:lnTo>
                      <a:pt x="82" y="54"/>
                    </a:lnTo>
                    <a:lnTo>
                      <a:pt x="72" y="49"/>
                    </a:lnTo>
                    <a:lnTo>
                      <a:pt x="60" y="40"/>
                    </a:lnTo>
                    <a:lnTo>
                      <a:pt x="48" y="33"/>
                    </a:lnTo>
                    <a:lnTo>
                      <a:pt x="38" y="21"/>
                    </a:lnTo>
                    <a:lnTo>
                      <a:pt x="27" y="11"/>
                    </a:lnTo>
                    <a:lnTo>
                      <a:pt x="20" y="0"/>
                    </a:lnTo>
                    <a:lnTo>
                      <a:pt x="0" y="14"/>
                    </a:lnTo>
                    <a:lnTo>
                      <a:pt x="10" y="28"/>
                    </a:lnTo>
                    <a:lnTo>
                      <a:pt x="20" y="38"/>
                    </a:lnTo>
                    <a:lnTo>
                      <a:pt x="31" y="50"/>
                    </a:lnTo>
                    <a:lnTo>
                      <a:pt x="46" y="61"/>
                    </a:lnTo>
                    <a:lnTo>
                      <a:pt x="58" y="69"/>
                    </a:lnTo>
                    <a:lnTo>
                      <a:pt x="75" y="78"/>
                    </a:lnTo>
                    <a:lnTo>
                      <a:pt x="91" y="81"/>
                    </a:lnTo>
                    <a:lnTo>
                      <a:pt x="108" y="81"/>
                    </a:lnTo>
                    <a:lnTo>
                      <a:pt x="105" y="5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07" name="Freeform 715">
                <a:extLst>
                  <a:ext uri="{FF2B5EF4-FFF2-40B4-BE49-F238E27FC236}">
                    <a16:creationId xmlns:a16="http://schemas.microsoft.com/office/drawing/2014/main" id="{74A0394B-E0DF-AB6C-EBFF-89564B2972FD}"/>
                  </a:ext>
                </a:extLst>
              </p:cNvPr>
              <p:cNvSpPr>
                <a:spLocks/>
              </p:cNvSpPr>
              <p:nvPr/>
            </p:nvSpPr>
            <p:spPr bwMode="auto">
              <a:xfrm>
                <a:off x="3463" y="2736"/>
                <a:ext cx="82" cy="64"/>
              </a:xfrm>
              <a:custGeom>
                <a:avLst/>
                <a:gdLst>
                  <a:gd name="T0" fmla="*/ 225 w 246"/>
                  <a:gd name="T1" fmla="*/ 0 h 193"/>
                  <a:gd name="T2" fmla="*/ 203 w 246"/>
                  <a:gd name="T3" fmla="*/ 31 h 193"/>
                  <a:gd name="T4" fmla="*/ 179 w 246"/>
                  <a:gd name="T5" fmla="*/ 58 h 193"/>
                  <a:gd name="T6" fmla="*/ 153 w 246"/>
                  <a:gd name="T7" fmla="*/ 87 h 193"/>
                  <a:gd name="T8" fmla="*/ 126 w 246"/>
                  <a:gd name="T9" fmla="*/ 112 h 193"/>
                  <a:gd name="T10" fmla="*/ 99 w 246"/>
                  <a:gd name="T11" fmla="*/ 133 h 193"/>
                  <a:gd name="T12" fmla="*/ 68 w 246"/>
                  <a:gd name="T13" fmla="*/ 150 h 193"/>
                  <a:gd name="T14" fmla="*/ 37 w 246"/>
                  <a:gd name="T15" fmla="*/ 162 h 193"/>
                  <a:gd name="T16" fmla="*/ 0 w 246"/>
                  <a:gd name="T17" fmla="*/ 169 h 193"/>
                  <a:gd name="T18" fmla="*/ 4 w 246"/>
                  <a:gd name="T19" fmla="*/ 193 h 193"/>
                  <a:gd name="T20" fmla="*/ 44 w 246"/>
                  <a:gd name="T21" fmla="*/ 186 h 193"/>
                  <a:gd name="T22" fmla="*/ 78 w 246"/>
                  <a:gd name="T23" fmla="*/ 171 h 193"/>
                  <a:gd name="T24" fmla="*/ 113 w 246"/>
                  <a:gd name="T25" fmla="*/ 154 h 193"/>
                  <a:gd name="T26" fmla="*/ 145 w 246"/>
                  <a:gd name="T27" fmla="*/ 130 h 193"/>
                  <a:gd name="T28" fmla="*/ 170 w 246"/>
                  <a:gd name="T29" fmla="*/ 105 h 193"/>
                  <a:gd name="T30" fmla="*/ 196 w 246"/>
                  <a:gd name="T31" fmla="*/ 75 h 193"/>
                  <a:gd name="T32" fmla="*/ 220 w 246"/>
                  <a:gd name="T33" fmla="*/ 45 h 193"/>
                  <a:gd name="T34" fmla="*/ 246 w 246"/>
                  <a:gd name="T35" fmla="*/ 14 h 193"/>
                  <a:gd name="T36" fmla="*/ 225 w 246"/>
                  <a:gd name="T3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6" h="193">
                    <a:moveTo>
                      <a:pt x="225" y="0"/>
                    </a:moveTo>
                    <a:lnTo>
                      <a:pt x="203" y="31"/>
                    </a:lnTo>
                    <a:lnTo>
                      <a:pt x="179" y="58"/>
                    </a:lnTo>
                    <a:lnTo>
                      <a:pt x="153" y="87"/>
                    </a:lnTo>
                    <a:lnTo>
                      <a:pt x="126" y="112"/>
                    </a:lnTo>
                    <a:lnTo>
                      <a:pt x="99" y="133"/>
                    </a:lnTo>
                    <a:lnTo>
                      <a:pt x="68" y="150"/>
                    </a:lnTo>
                    <a:lnTo>
                      <a:pt x="37" y="162"/>
                    </a:lnTo>
                    <a:lnTo>
                      <a:pt x="0" y="169"/>
                    </a:lnTo>
                    <a:lnTo>
                      <a:pt x="4" y="193"/>
                    </a:lnTo>
                    <a:lnTo>
                      <a:pt x="44" y="186"/>
                    </a:lnTo>
                    <a:lnTo>
                      <a:pt x="78" y="171"/>
                    </a:lnTo>
                    <a:lnTo>
                      <a:pt x="113" y="154"/>
                    </a:lnTo>
                    <a:lnTo>
                      <a:pt x="145" y="130"/>
                    </a:lnTo>
                    <a:lnTo>
                      <a:pt x="170" y="105"/>
                    </a:lnTo>
                    <a:lnTo>
                      <a:pt x="196" y="75"/>
                    </a:lnTo>
                    <a:lnTo>
                      <a:pt x="220" y="45"/>
                    </a:lnTo>
                    <a:lnTo>
                      <a:pt x="246" y="14"/>
                    </a:lnTo>
                    <a:lnTo>
                      <a:pt x="225"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08" name="Freeform 716">
                <a:extLst>
                  <a:ext uri="{FF2B5EF4-FFF2-40B4-BE49-F238E27FC236}">
                    <a16:creationId xmlns:a16="http://schemas.microsoft.com/office/drawing/2014/main" id="{98D3C7D1-D336-D2E4-6BAA-22FEE6F5978F}"/>
                  </a:ext>
                </a:extLst>
              </p:cNvPr>
              <p:cNvSpPr>
                <a:spLocks/>
              </p:cNvSpPr>
              <p:nvPr/>
            </p:nvSpPr>
            <p:spPr bwMode="auto">
              <a:xfrm>
                <a:off x="3511" y="2696"/>
                <a:ext cx="39" cy="44"/>
              </a:xfrm>
              <a:custGeom>
                <a:avLst/>
                <a:gdLst>
                  <a:gd name="T0" fmla="*/ 7 w 119"/>
                  <a:gd name="T1" fmla="*/ 28 h 133"/>
                  <a:gd name="T2" fmla="*/ 27 w 119"/>
                  <a:gd name="T3" fmla="*/ 24 h 133"/>
                  <a:gd name="T4" fmla="*/ 48 w 119"/>
                  <a:gd name="T5" fmla="*/ 29 h 133"/>
                  <a:gd name="T6" fmla="*/ 65 w 119"/>
                  <a:gd name="T7" fmla="*/ 38 h 133"/>
                  <a:gd name="T8" fmla="*/ 80 w 119"/>
                  <a:gd name="T9" fmla="*/ 50 h 133"/>
                  <a:gd name="T10" fmla="*/ 91 w 119"/>
                  <a:gd name="T11" fmla="*/ 66 h 133"/>
                  <a:gd name="T12" fmla="*/ 94 w 119"/>
                  <a:gd name="T13" fmla="*/ 83 h 133"/>
                  <a:gd name="T14" fmla="*/ 93 w 119"/>
                  <a:gd name="T15" fmla="*/ 100 h 133"/>
                  <a:gd name="T16" fmla="*/ 82 w 119"/>
                  <a:gd name="T17" fmla="*/ 120 h 133"/>
                  <a:gd name="T18" fmla="*/ 103 w 119"/>
                  <a:gd name="T19" fmla="*/ 133 h 133"/>
                  <a:gd name="T20" fmla="*/ 117 w 119"/>
                  <a:gd name="T21" fmla="*/ 108 h 133"/>
                  <a:gd name="T22" fmla="*/ 119 w 119"/>
                  <a:gd name="T23" fmla="*/ 79 h 133"/>
                  <a:gd name="T24" fmla="*/ 112 w 119"/>
                  <a:gd name="T25" fmla="*/ 55 h 133"/>
                  <a:gd name="T26" fmla="*/ 98 w 119"/>
                  <a:gd name="T27" fmla="*/ 33 h 133"/>
                  <a:gd name="T28" fmla="*/ 79 w 119"/>
                  <a:gd name="T29" fmla="*/ 18 h 133"/>
                  <a:gd name="T30" fmla="*/ 55 w 119"/>
                  <a:gd name="T31" fmla="*/ 5 h 133"/>
                  <a:gd name="T32" fmla="*/ 27 w 119"/>
                  <a:gd name="T33" fmla="*/ 0 h 133"/>
                  <a:gd name="T34" fmla="*/ 0 w 119"/>
                  <a:gd name="T35" fmla="*/ 4 h 133"/>
                  <a:gd name="T36" fmla="*/ 7 w 119"/>
                  <a:gd name="T37"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133">
                    <a:moveTo>
                      <a:pt x="7" y="28"/>
                    </a:moveTo>
                    <a:lnTo>
                      <a:pt x="27" y="24"/>
                    </a:lnTo>
                    <a:lnTo>
                      <a:pt x="48" y="29"/>
                    </a:lnTo>
                    <a:lnTo>
                      <a:pt x="65" y="38"/>
                    </a:lnTo>
                    <a:lnTo>
                      <a:pt x="80" y="50"/>
                    </a:lnTo>
                    <a:lnTo>
                      <a:pt x="91" y="66"/>
                    </a:lnTo>
                    <a:lnTo>
                      <a:pt x="94" y="83"/>
                    </a:lnTo>
                    <a:lnTo>
                      <a:pt x="93" y="100"/>
                    </a:lnTo>
                    <a:lnTo>
                      <a:pt x="82" y="120"/>
                    </a:lnTo>
                    <a:lnTo>
                      <a:pt x="103" y="133"/>
                    </a:lnTo>
                    <a:lnTo>
                      <a:pt x="117" y="108"/>
                    </a:lnTo>
                    <a:lnTo>
                      <a:pt x="119" y="79"/>
                    </a:lnTo>
                    <a:lnTo>
                      <a:pt x="112" y="55"/>
                    </a:lnTo>
                    <a:lnTo>
                      <a:pt x="98" y="33"/>
                    </a:lnTo>
                    <a:lnTo>
                      <a:pt x="79" y="18"/>
                    </a:lnTo>
                    <a:lnTo>
                      <a:pt x="55" y="5"/>
                    </a:lnTo>
                    <a:lnTo>
                      <a:pt x="27" y="0"/>
                    </a:lnTo>
                    <a:lnTo>
                      <a:pt x="0" y="4"/>
                    </a:lnTo>
                    <a:lnTo>
                      <a:pt x="7" y="2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09" name="Freeform 717">
                <a:extLst>
                  <a:ext uri="{FF2B5EF4-FFF2-40B4-BE49-F238E27FC236}">
                    <a16:creationId xmlns:a16="http://schemas.microsoft.com/office/drawing/2014/main" id="{9C803AD2-71D9-E1C2-CC9B-2CC0E4E8A3DA}"/>
                  </a:ext>
                </a:extLst>
              </p:cNvPr>
              <p:cNvSpPr>
                <a:spLocks/>
              </p:cNvSpPr>
              <p:nvPr/>
            </p:nvSpPr>
            <p:spPr bwMode="auto">
              <a:xfrm>
                <a:off x="3561" y="2636"/>
                <a:ext cx="164" cy="100"/>
              </a:xfrm>
              <a:custGeom>
                <a:avLst/>
                <a:gdLst>
                  <a:gd name="T0" fmla="*/ 490 w 492"/>
                  <a:gd name="T1" fmla="*/ 19 h 301"/>
                  <a:gd name="T2" fmla="*/ 466 w 492"/>
                  <a:gd name="T3" fmla="*/ 17 h 301"/>
                  <a:gd name="T4" fmla="*/ 441 w 492"/>
                  <a:gd name="T5" fmla="*/ 14 h 301"/>
                  <a:gd name="T6" fmla="*/ 415 w 492"/>
                  <a:gd name="T7" fmla="*/ 9 h 301"/>
                  <a:gd name="T8" fmla="*/ 391 w 492"/>
                  <a:gd name="T9" fmla="*/ 5 h 301"/>
                  <a:gd name="T10" fmla="*/ 367 w 492"/>
                  <a:gd name="T11" fmla="*/ 2 h 301"/>
                  <a:gd name="T12" fmla="*/ 343 w 492"/>
                  <a:gd name="T13" fmla="*/ 0 h 301"/>
                  <a:gd name="T14" fmla="*/ 318 w 492"/>
                  <a:gd name="T15" fmla="*/ 0 h 301"/>
                  <a:gd name="T16" fmla="*/ 294 w 492"/>
                  <a:gd name="T17" fmla="*/ 5 h 301"/>
                  <a:gd name="T18" fmla="*/ 280 w 492"/>
                  <a:gd name="T19" fmla="*/ 9 h 301"/>
                  <a:gd name="T20" fmla="*/ 268 w 492"/>
                  <a:gd name="T21" fmla="*/ 12 h 301"/>
                  <a:gd name="T22" fmla="*/ 255 w 492"/>
                  <a:gd name="T23" fmla="*/ 14 h 301"/>
                  <a:gd name="T24" fmla="*/ 241 w 492"/>
                  <a:gd name="T25" fmla="*/ 17 h 301"/>
                  <a:gd name="T26" fmla="*/ 227 w 492"/>
                  <a:gd name="T27" fmla="*/ 21 h 301"/>
                  <a:gd name="T28" fmla="*/ 215 w 492"/>
                  <a:gd name="T29" fmla="*/ 26 h 301"/>
                  <a:gd name="T30" fmla="*/ 202 w 492"/>
                  <a:gd name="T31" fmla="*/ 32 h 301"/>
                  <a:gd name="T32" fmla="*/ 190 w 492"/>
                  <a:gd name="T33" fmla="*/ 41 h 301"/>
                  <a:gd name="T34" fmla="*/ 176 w 492"/>
                  <a:gd name="T35" fmla="*/ 51 h 301"/>
                  <a:gd name="T36" fmla="*/ 164 w 492"/>
                  <a:gd name="T37" fmla="*/ 63 h 301"/>
                  <a:gd name="T38" fmla="*/ 153 w 492"/>
                  <a:gd name="T39" fmla="*/ 73 h 301"/>
                  <a:gd name="T40" fmla="*/ 138 w 492"/>
                  <a:gd name="T41" fmla="*/ 85 h 301"/>
                  <a:gd name="T42" fmla="*/ 127 w 492"/>
                  <a:gd name="T43" fmla="*/ 96 h 301"/>
                  <a:gd name="T44" fmla="*/ 113 w 492"/>
                  <a:gd name="T45" fmla="*/ 104 h 301"/>
                  <a:gd name="T46" fmla="*/ 99 w 492"/>
                  <a:gd name="T47" fmla="*/ 113 h 301"/>
                  <a:gd name="T48" fmla="*/ 85 w 492"/>
                  <a:gd name="T49" fmla="*/ 118 h 301"/>
                  <a:gd name="T50" fmla="*/ 76 w 492"/>
                  <a:gd name="T51" fmla="*/ 121 h 301"/>
                  <a:gd name="T52" fmla="*/ 67 w 492"/>
                  <a:gd name="T53" fmla="*/ 124 h 301"/>
                  <a:gd name="T54" fmla="*/ 59 w 492"/>
                  <a:gd name="T55" fmla="*/ 130 h 301"/>
                  <a:gd name="T56" fmla="*/ 50 w 492"/>
                  <a:gd name="T57" fmla="*/ 133 h 301"/>
                  <a:gd name="T58" fmla="*/ 43 w 492"/>
                  <a:gd name="T59" fmla="*/ 138 h 301"/>
                  <a:gd name="T60" fmla="*/ 37 w 492"/>
                  <a:gd name="T61" fmla="*/ 143 h 301"/>
                  <a:gd name="T62" fmla="*/ 28 w 492"/>
                  <a:gd name="T63" fmla="*/ 149 h 301"/>
                  <a:gd name="T64" fmla="*/ 21 w 492"/>
                  <a:gd name="T65" fmla="*/ 152 h 301"/>
                  <a:gd name="T66" fmla="*/ 11 w 492"/>
                  <a:gd name="T67" fmla="*/ 162 h 301"/>
                  <a:gd name="T68" fmla="*/ 4 w 492"/>
                  <a:gd name="T69" fmla="*/ 172 h 301"/>
                  <a:gd name="T70" fmla="*/ 0 w 492"/>
                  <a:gd name="T71" fmla="*/ 184 h 301"/>
                  <a:gd name="T72" fmla="*/ 4 w 492"/>
                  <a:gd name="T73" fmla="*/ 196 h 301"/>
                  <a:gd name="T74" fmla="*/ 16 w 492"/>
                  <a:gd name="T75" fmla="*/ 211 h 301"/>
                  <a:gd name="T76" fmla="*/ 30 w 492"/>
                  <a:gd name="T77" fmla="*/ 225 h 301"/>
                  <a:gd name="T78" fmla="*/ 45 w 492"/>
                  <a:gd name="T79" fmla="*/ 239 h 301"/>
                  <a:gd name="T80" fmla="*/ 59 w 492"/>
                  <a:gd name="T81" fmla="*/ 251 h 301"/>
                  <a:gd name="T82" fmla="*/ 74 w 492"/>
                  <a:gd name="T83" fmla="*/ 261 h 301"/>
                  <a:gd name="T84" fmla="*/ 92 w 492"/>
                  <a:gd name="T85" fmla="*/ 272 h 301"/>
                  <a:gd name="T86" fmla="*/ 108 w 492"/>
                  <a:gd name="T87" fmla="*/ 278 h 301"/>
                  <a:gd name="T88" fmla="*/ 125 w 492"/>
                  <a:gd name="T89" fmla="*/ 285 h 301"/>
                  <a:gd name="T90" fmla="*/ 147 w 492"/>
                  <a:gd name="T91" fmla="*/ 291 h 301"/>
                  <a:gd name="T92" fmla="*/ 171 w 492"/>
                  <a:gd name="T93" fmla="*/ 296 h 301"/>
                  <a:gd name="T94" fmla="*/ 195 w 492"/>
                  <a:gd name="T95" fmla="*/ 300 h 301"/>
                  <a:gd name="T96" fmla="*/ 220 w 492"/>
                  <a:gd name="T97" fmla="*/ 301 h 301"/>
                  <a:gd name="T98" fmla="*/ 244 w 492"/>
                  <a:gd name="T99" fmla="*/ 301 h 301"/>
                  <a:gd name="T100" fmla="*/ 267 w 492"/>
                  <a:gd name="T101" fmla="*/ 296 h 301"/>
                  <a:gd name="T102" fmla="*/ 287 w 492"/>
                  <a:gd name="T103" fmla="*/ 290 h 301"/>
                  <a:gd name="T104" fmla="*/ 304 w 492"/>
                  <a:gd name="T105" fmla="*/ 275 h 301"/>
                  <a:gd name="T106" fmla="*/ 336 w 492"/>
                  <a:gd name="T107" fmla="*/ 248 h 301"/>
                  <a:gd name="T108" fmla="*/ 369 w 492"/>
                  <a:gd name="T109" fmla="*/ 222 h 301"/>
                  <a:gd name="T110" fmla="*/ 403 w 492"/>
                  <a:gd name="T111" fmla="*/ 194 h 301"/>
                  <a:gd name="T112" fmla="*/ 434 w 492"/>
                  <a:gd name="T113" fmla="*/ 167 h 301"/>
                  <a:gd name="T114" fmla="*/ 461 w 492"/>
                  <a:gd name="T115" fmla="*/ 135 h 301"/>
                  <a:gd name="T116" fmla="*/ 481 w 492"/>
                  <a:gd name="T117" fmla="*/ 100 h 301"/>
                  <a:gd name="T118" fmla="*/ 492 w 492"/>
                  <a:gd name="T119" fmla="*/ 63 h 301"/>
                  <a:gd name="T120" fmla="*/ 490 w 492"/>
                  <a:gd name="T121" fmla="*/ 1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2" h="301">
                    <a:moveTo>
                      <a:pt x="490" y="19"/>
                    </a:moveTo>
                    <a:lnTo>
                      <a:pt x="466" y="17"/>
                    </a:lnTo>
                    <a:lnTo>
                      <a:pt x="441" y="14"/>
                    </a:lnTo>
                    <a:lnTo>
                      <a:pt x="415" y="9"/>
                    </a:lnTo>
                    <a:lnTo>
                      <a:pt x="391" y="5"/>
                    </a:lnTo>
                    <a:lnTo>
                      <a:pt x="367" y="2"/>
                    </a:lnTo>
                    <a:lnTo>
                      <a:pt x="343" y="0"/>
                    </a:lnTo>
                    <a:lnTo>
                      <a:pt x="318" y="0"/>
                    </a:lnTo>
                    <a:lnTo>
                      <a:pt x="294" y="5"/>
                    </a:lnTo>
                    <a:lnTo>
                      <a:pt x="280" y="9"/>
                    </a:lnTo>
                    <a:lnTo>
                      <a:pt x="268" y="12"/>
                    </a:lnTo>
                    <a:lnTo>
                      <a:pt x="255" y="14"/>
                    </a:lnTo>
                    <a:lnTo>
                      <a:pt x="241" y="17"/>
                    </a:lnTo>
                    <a:lnTo>
                      <a:pt x="227" y="21"/>
                    </a:lnTo>
                    <a:lnTo>
                      <a:pt x="215" y="26"/>
                    </a:lnTo>
                    <a:lnTo>
                      <a:pt x="202" y="32"/>
                    </a:lnTo>
                    <a:lnTo>
                      <a:pt x="190" y="41"/>
                    </a:lnTo>
                    <a:lnTo>
                      <a:pt x="176" y="51"/>
                    </a:lnTo>
                    <a:lnTo>
                      <a:pt x="164" y="63"/>
                    </a:lnTo>
                    <a:lnTo>
                      <a:pt x="153" y="73"/>
                    </a:lnTo>
                    <a:lnTo>
                      <a:pt x="138" y="85"/>
                    </a:lnTo>
                    <a:lnTo>
                      <a:pt x="127" y="96"/>
                    </a:lnTo>
                    <a:lnTo>
                      <a:pt x="113" y="104"/>
                    </a:lnTo>
                    <a:lnTo>
                      <a:pt x="99" y="113"/>
                    </a:lnTo>
                    <a:lnTo>
                      <a:pt x="85" y="118"/>
                    </a:lnTo>
                    <a:lnTo>
                      <a:pt x="76" y="121"/>
                    </a:lnTo>
                    <a:lnTo>
                      <a:pt x="67" y="124"/>
                    </a:lnTo>
                    <a:lnTo>
                      <a:pt x="59" y="130"/>
                    </a:lnTo>
                    <a:lnTo>
                      <a:pt x="50" y="133"/>
                    </a:lnTo>
                    <a:lnTo>
                      <a:pt x="43" y="138"/>
                    </a:lnTo>
                    <a:lnTo>
                      <a:pt x="37" y="143"/>
                    </a:lnTo>
                    <a:lnTo>
                      <a:pt x="28" y="149"/>
                    </a:lnTo>
                    <a:lnTo>
                      <a:pt x="21" y="152"/>
                    </a:lnTo>
                    <a:lnTo>
                      <a:pt x="11" y="162"/>
                    </a:lnTo>
                    <a:lnTo>
                      <a:pt x="4" y="172"/>
                    </a:lnTo>
                    <a:lnTo>
                      <a:pt x="0" y="184"/>
                    </a:lnTo>
                    <a:lnTo>
                      <a:pt x="4" y="196"/>
                    </a:lnTo>
                    <a:lnTo>
                      <a:pt x="16" y="211"/>
                    </a:lnTo>
                    <a:lnTo>
                      <a:pt x="30" y="225"/>
                    </a:lnTo>
                    <a:lnTo>
                      <a:pt x="45" y="239"/>
                    </a:lnTo>
                    <a:lnTo>
                      <a:pt x="59" y="251"/>
                    </a:lnTo>
                    <a:lnTo>
                      <a:pt x="74" y="261"/>
                    </a:lnTo>
                    <a:lnTo>
                      <a:pt x="92" y="272"/>
                    </a:lnTo>
                    <a:lnTo>
                      <a:pt x="108" y="278"/>
                    </a:lnTo>
                    <a:lnTo>
                      <a:pt x="125" y="285"/>
                    </a:lnTo>
                    <a:lnTo>
                      <a:pt x="147" y="291"/>
                    </a:lnTo>
                    <a:lnTo>
                      <a:pt x="171" y="296"/>
                    </a:lnTo>
                    <a:lnTo>
                      <a:pt x="195" y="300"/>
                    </a:lnTo>
                    <a:lnTo>
                      <a:pt x="220" y="301"/>
                    </a:lnTo>
                    <a:lnTo>
                      <a:pt x="244" y="301"/>
                    </a:lnTo>
                    <a:lnTo>
                      <a:pt x="267" y="296"/>
                    </a:lnTo>
                    <a:lnTo>
                      <a:pt x="287" y="290"/>
                    </a:lnTo>
                    <a:lnTo>
                      <a:pt x="304" y="275"/>
                    </a:lnTo>
                    <a:lnTo>
                      <a:pt x="336" y="248"/>
                    </a:lnTo>
                    <a:lnTo>
                      <a:pt x="369" y="222"/>
                    </a:lnTo>
                    <a:lnTo>
                      <a:pt x="403" y="194"/>
                    </a:lnTo>
                    <a:lnTo>
                      <a:pt x="434" y="167"/>
                    </a:lnTo>
                    <a:lnTo>
                      <a:pt x="461" y="135"/>
                    </a:lnTo>
                    <a:lnTo>
                      <a:pt x="481" y="100"/>
                    </a:lnTo>
                    <a:lnTo>
                      <a:pt x="492" y="63"/>
                    </a:lnTo>
                    <a:lnTo>
                      <a:pt x="490" y="1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10" name="Freeform 718">
                <a:extLst>
                  <a:ext uri="{FF2B5EF4-FFF2-40B4-BE49-F238E27FC236}">
                    <a16:creationId xmlns:a16="http://schemas.microsoft.com/office/drawing/2014/main" id="{E9AB8EEA-5EA3-2BEC-13F8-698AE9B1478A}"/>
                  </a:ext>
                </a:extLst>
              </p:cNvPr>
              <p:cNvSpPr>
                <a:spLocks/>
              </p:cNvSpPr>
              <p:nvPr/>
            </p:nvSpPr>
            <p:spPr bwMode="auto">
              <a:xfrm>
                <a:off x="3658" y="2632"/>
                <a:ext cx="66" cy="14"/>
              </a:xfrm>
              <a:custGeom>
                <a:avLst/>
                <a:gdLst>
                  <a:gd name="T0" fmla="*/ 6 w 199"/>
                  <a:gd name="T1" fmla="*/ 29 h 43"/>
                  <a:gd name="T2" fmla="*/ 28 w 199"/>
                  <a:gd name="T3" fmla="*/ 24 h 43"/>
                  <a:gd name="T4" fmla="*/ 52 w 199"/>
                  <a:gd name="T5" fmla="*/ 24 h 43"/>
                  <a:gd name="T6" fmla="*/ 74 w 199"/>
                  <a:gd name="T7" fmla="*/ 26 h 43"/>
                  <a:gd name="T8" fmla="*/ 98 w 199"/>
                  <a:gd name="T9" fmla="*/ 29 h 43"/>
                  <a:gd name="T10" fmla="*/ 122 w 199"/>
                  <a:gd name="T11" fmla="*/ 32 h 43"/>
                  <a:gd name="T12" fmla="*/ 148 w 199"/>
                  <a:gd name="T13" fmla="*/ 37 h 43"/>
                  <a:gd name="T14" fmla="*/ 173 w 199"/>
                  <a:gd name="T15" fmla="*/ 41 h 43"/>
                  <a:gd name="T16" fmla="*/ 199 w 199"/>
                  <a:gd name="T17" fmla="*/ 43 h 43"/>
                  <a:gd name="T18" fmla="*/ 199 w 199"/>
                  <a:gd name="T19" fmla="*/ 19 h 43"/>
                  <a:gd name="T20" fmla="*/ 177 w 199"/>
                  <a:gd name="T21" fmla="*/ 17 h 43"/>
                  <a:gd name="T22" fmla="*/ 152 w 199"/>
                  <a:gd name="T23" fmla="*/ 13 h 43"/>
                  <a:gd name="T24" fmla="*/ 126 w 199"/>
                  <a:gd name="T25" fmla="*/ 8 h 43"/>
                  <a:gd name="T26" fmla="*/ 102 w 199"/>
                  <a:gd name="T27" fmla="*/ 5 h 43"/>
                  <a:gd name="T28" fmla="*/ 78 w 199"/>
                  <a:gd name="T29" fmla="*/ 2 h 43"/>
                  <a:gd name="T30" fmla="*/ 52 w 199"/>
                  <a:gd name="T31" fmla="*/ 0 h 43"/>
                  <a:gd name="T32" fmla="*/ 25 w 199"/>
                  <a:gd name="T33" fmla="*/ 0 h 43"/>
                  <a:gd name="T34" fmla="*/ 0 w 199"/>
                  <a:gd name="T35" fmla="*/ 5 h 43"/>
                  <a:gd name="T36" fmla="*/ 6 w 199"/>
                  <a:gd name="T37"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9" h="43">
                    <a:moveTo>
                      <a:pt x="6" y="29"/>
                    </a:moveTo>
                    <a:lnTo>
                      <a:pt x="28" y="24"/>
                    </a:lnTo>
                    <a:lnTo>
                      <a:pt x="52" y="24"/>
                    </a:lnTo>
                    <a:lnTo>
                      <a:pt x="74" y="26"/>
                    </a:lnTo>
                    <a:lnTo>
                      <a:pt x="98" y="29"/>
                    </a:lnTo>
                    <a:lnTo>
                      <a:pt x="122" y="32"/>
                    </a:lnTo>
                    <a:lnTo>
                      <a:pt x="148" y="37"/>
                    </a:lnTo>
                    <a:lnTo>
                      <a:pt x="173" y="41"/>
                    </a:lnTo>
                    <a:lnTo>
                      <a:pt x="199" y="43"/>
                    </a:lnTo>
                    <a:lnTo>
                      <a:pt x="199" y="19"/>
                    </a:lnTo>
                    <a:lnTo>
                      <a:pt x="177" y="17"/>
                    </a:lnTo>
                    <a:lnTo>
                      <a:pt x="152" y="13"/>
                    </a:lnTo>
                    <a:lnTo>
                      <a:pt x="126" y="8"/>
                    </a:lnTo>
                    <a:lnTo>
                      <a:pt x="102" y="5"/>
                    </a:lnTo>
                    <a:lnTo>
                      <a:pt x="78" y="2"/>
                    </a:lnTo>
                    <a:lnTo>
                      <a:pt x="52" y="0"/>
                    </a:lnTo>
                    <a:lnTo>
                      <a:pt x="25" y="0"/>
                    </a:lnTo>
                    <a:lnTo>
                      <a:pt x="0" y="5"/>
                    </a:lnTo>
                    <a:lnTo>
                      <a:pt x="6" y="2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11" name="Freeform 719">
                <a:extLst>
                  <a:ext uri="{FF2B5EF4-FFF2-40B4-BE49-F238E27FC236}">
                    <a16:creationId xmlns:a16="http://schemas.microsoft.com/office/drawing/2014/main" id="{793DD493-2815-BCD2-7DF5-1BE14B75A1B6}"/>
                  </a:ext>
                </a:extLst>
              </p:cNvPr>
              <p:cNvSpPr>
                <a:spLocks/>
              </p:cNvSpPr>
              <p:nvPr/>
            </p:nvSpPr>
            <p:spPr bwMode="auto">
              <a:xfrm>
                <a:off x="3622" y="2633"/>
                <a:ext cx="38" cy="19"/>
              </a:xfrm>
              <a:custGeom>
                <a:avLst/>
                <a:gdLst>
                  <a:gd name="T0" fmla="*/ 14 w 115"/>
                  <a:gd name="T1" fmla="*/ 57 h 57"/>
                  <a:gd name="T2" fmla="*/ 14 w 115"/>
                  <a:gd name="T3" fmla="*/ 56 h 57"/>
                  <a:gd name="T4" fmla="*/ 24 w 115"/>
                  <a:gd name="T5" fmla="*/ 49 h 57"/>
                  <a:gd name="T6" fmla="*/ 37 w 115"/>
                  <a:gd name="T7" fmla="*/ 44 h 57"/>
                  <a:gd name="T8" fmla="*/ 48 w 115"/>
                  <a:gd name="T9" fmla="*/ 40 h 57"/>
                  <a:gd name="T10" fmla="*/ 61 w 115"/>
                  <a:gd name="T11" fmla="*/ 36 h 57"/>
                  <a:gd name="T12" fmla="*/ 74 w 115"/>
                  <a:gd name="T13" fmla="*/ 33 h 57"/>
                  <a:gd name="T14" fmla="*/ 87 w 115"/>
                  <a:gd name="T15" fmla="*/ 31 h 57"/>
                  <a:gd name="T16" fmla="*/ 101 w 115"/>
                  <a:gd name="T17" fmla="*/ 27 h 57"/>
                  <a:gd name="T18" fmla="*/ 115 w 115"/>
                  <a:gd name="T19" fmla="*/ 24 h 57"/>
                  <a:gd name="T20" fmla="*/ 108 w 115"/>
                  <a:gd name="T21" fmla="*/ 0 h 57"/>
                  <a:gd name="T22" fmla="*/ 94 w 115"/>
                  <a:gd name="T23" fmla="*/ 4 h 57"/>
                  <a:gd name="T24" fmla="*/ 84 w 115"/>
                  <a:gd name="T25" fmla="*/ 7 h 57"/>
                  <a:gd name="T26" fmla="*/ 70 w 115"/>
                  <a:gd name="T27" fmla="*/ 9 h 57"/>
                  <a:gd name="T28" fmla="*/ 55 w 115"/>
                  <a:gd name="T29" fmla="*/ 12 h 57"/>
                  <a:gd name="T30" fmla="*/ 41 w 115"/>
                  <a:gd name="T31" fmla="*/ 16 h 57"/>
                  <a:gd name="T32" fmla="*/ 26 w 115"/>
                  <a:gd name="T33" fmla="*/ 22 h 57"/>
                  <a:gd name="T34" fmla="*/ 14 w 115"/>
                  <a:gd name="T35" fmla="*/ 27 h 57"/>
                  <a:gd name="T36" fmla="*/ 0 w 115"/>
                  <a:gd name="T37" fmla="*/ 39 h 57"/>
                  <a:gd name="T38" fmla="*/ 0 w 115"/>
                  <a:gd name="T39" fmla="*/ 36 h 57"/>
                  <a:gd name="T40" fmla="*/ 14 w 115"/>
                  <a:gd name="T4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 h="57">
                    <a:moveTo>
                      <a:pt x="14" y="57"/>
                    </a:moveTo>
                    <a:lnTo>
                      <a:pt x="14" y="56"/>
                    </a:lnTo>
                    <a:lnTo>
                      <a:pt x="24" y="49"/>
                    </a:lnTo>
                    <a:lnTo>
                      <a:pt x="37" y="44"/>
                    </a:lnTo>
                    <a:lnTo>
                      <a:pt x="48" y="40"/>
                    </a:lnTo>
                    <a:lnTo>
                      <a:pt x="61" y="36"/>
                    </a:lnTo>
                    <a:lnTo>
                      <a:pt x="74" y="33"/>
                    </a:lnTo>
                    <a:lnTo>
                      <a:pt x="87" y="31"/>
                    </a:lnTo>
                    <a:lnTo>
                      <a:pt x="101" y="27"/>
                    </a:lnTo>
                    <a:lnTo>
                      <a:pt x="115" y="24"/>
                    </a:lnTo>
                    <a:lnTo>
                      <a:pt x="108" y="0"/>
                    </a:lnTo>
                    <a:lnTo>
                      <a:pt x="94" y="4"/>
                    </a:lnTo>
                    <a:lnTo>
                      <a:pt x="84" y="7"/>
                    </a:lnTo>
                    <a:lnTo>
                      <a:pt x="70" y="9"/>
                    </a:lnTo>
                    <a:lnTo>
                      <a:pt x="55" y="12"/>
                    </a:lnTo>
                    <a:lnTo>
                      <a:pt x="41" y="16"/>
                    </a:lnTo>
                    <a:lnTo>
                      <a:pt x="26" y="22"/>
                    </a:lnTo>
                    <a:lnTo>
                      <a:pt x="14" y="27"/>
                    </a:lnTo>
                    <a:lnTo>
                      <a:pt x="0" y="39"/>
                    </a:lnTo>
                    <a:lnTo>
                      <a:pt x="0" y="36"/>
                    </a:lnTo>
                    <a:lnTo>
                      <a:pt x="14" y="5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12" name="Freeform 720">
                <a:extLst>
                  <a:ext uri="{FF2B5EF4-FFF2-40B4-BE49-F238E27FC236}">
                    <a16:creationId xmlns:a16="http://schemas.microsoft.com/office/drawing/2014/main" id="{A58EAE44-BA7F-3AA4-8816-F67505BFE33D}"/>
                  </a:ext>
                </a:extLst>
              </p:cNvPr>
              <p:cNvSpPr>
                <a:spLocks/>
              </p:cNvSpPr>
              <p:nvPr/>
            </p:nvSpPr>
            <p:spPr bwMode="auto">
              <a:xfrm>
                <a:off x="3588" y="2645"/>
                <a:ext cx="39" cy="34"/>
              </a:xfrm>
              <a:custGeom>
                <a:avLst/>
                <a:gdLst>
                  <a:gd name="T0" fmla="*/ 7 w 116"/>
                  <a:gd name="T1" fmla="*/ 101 h 101"/>
                  <a:gd name="T2" fmla="*/ 23 w 116"/>
                  <a:gd name="T3" fmla="*/ 94 h 101"/>
                  <a:gd name="T4" fmla="*/ 38 w 116"/>
                  <a:gd name="T5" fmla="*/ 86 h 101"/>
                  <a:gd name="T6" fmla="*/ 52 w 116"/>
                  <a:gd name="T7" fmla="*/ 77 h 101"/>
                  <a:gd name="T8" fmla="*/ 66 w 116"/>
                  <a:gd name="T9" fmla="*/ 65 h 101"/>
                  <a:gd name="T10" fmla="*/ 80 w 116"/>
                  <a:gd name="T11" fmla="*/ 53 h 101"/>
                  <a:gd name="T12" fmla="*/ 92 w 116"/>
                  <a:gd name="T13" fmla="*/ 43 h 101"/>
                  <a:gd name="T14" fmla="*/ 104 w 116"/>
                  <a:gd name="T15" fmla="*/ 31 h 101"/>
                  <a:gd name="T16" fmla="*/ 116 w 116"/>
                  <a:gd name="T17" fmla="*/ 22 h 101"/>
                  <a:gd name="T18" fmla="*/ 102 w 116"/>
                  <a:gd name="T19" fmla="*/ 0 h 101"/>
                  <a:gd name="T20" fmla="*/ 86 w 116"/>
                  <a:gd name="T21" fmla="*/ 14 h 101"/>
                  <a:gd name="T22" fmla="*/ 75 w 116"/>
                  <a:gd name="T23" fmla="*/ 25 h 101"/>
                  <a:gd name="T24" fmla="*/ 62 w 116"/>
                  <a:gd name="T25" fmla="*/ 36 h 101"/>
                  <a:gd name="T26" fmla="*/ 49 w 116"/>
                  <a:gd name="T27" fmla="*/ 48 h 101"/>
                  <a:gd name="T28" fmla="*/ 38 w 116"/>
                  <a:gd name="T29" fmla="*/ 57 h 101"/>
                  <a:gd name="T30" fmla="*/ 25 w 116"/>
                  <a:gd name="T31" fmla="*/ 65 h 101"/>
                  <a:gd name="T32" fmla="*/ 13 w 116"/>
                  <a:gd name="T33" fmla="*/ 74 h 101"/>
                  <a:gd name="T34" fmla="*/ 0 w 116"/>
                  <a:gd name="T35" fmla="*/ 77 h 101"/>
                  <a:gd name="T36" fmla="*/ 7 w 116"/>
                  <a:gd name="T3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6" h="101">
                    <a:moveTo>
                      <a:pt x="7" y="101"/>
                    </a:moveTo>
                    <a:lnTo>
                      <a:pt x="23" y="94"/>
                    </a:lnTo>
                    <a:lnTo>
                      <a:pt x="38" y="86"/>
                    </a:lnTo>
                    <a:lnTo>
                      <a:pt x="52" y="77"/>
                    </a:lnTo>
                    <a:lnTo>
                      <a:pt x="66" y="65"/>
                    </a:lnTo>
                    <a:lnTo>
                      <a:pt x="80" y="53"/>
                    </a:lnTo>
                    <a:lnTo>
                      <a:pt x="92" y="43"/>
                    </a:lnTo>
                    <a:lnTo>
                      <a:pt x="104" y="31"/>
                    </a:lnTo>
                    <a:lnTo>
                      <a:pt x="116" y="22"/>
                    </a:lnTo>
                    <a:lnTo>
                      <a:pt x="102" y="0"/>
                    </a:lnTo>
                    <a:lnTo>
                      <a:pt x="86" y="14"/>
                    </a:lnTo>
                    <a:lnTo>
                      <a:pt x="75" y="25"/>
                    </a:lnTo>
                    <a:lnTo>
                      <a:pt x="62" y="36"/>
                    </a:lnTo>
                    <a:lnTo>
                      <a:pt x="49" y="48"/>
                    </a:lnTo>
                    <a:lnTo>
                      <a:pt x="38" y="57"/>
                    </a:lnTo>
                    <a:lnTo>
                      <a:pt x="25" y="65"/>
                    </a:lnTo>
                    <a:lnTo>
                      <a:pt x="13" y="74"/>
                    </a:lnTo>
                    <a:lnTo>
                      <a:pt x="0" y="77"/>
                    </a:lnTo>
                    <a:lnTo>
                      <a:pt x="7" y="10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13" name="Freeform 721">
                <a:extLst>
                  <a:ext uri="{FF2B5EF4-FFF2-40B4-BE49-F238E27FC236}">
                    <a16:creationId xmlns:a16="http://schemas.microsoft.com/office/drawing/2014/main" id="{2E45032D-FF87-1292-DA00-69B7F2424E45}"/>
                  </a:ext>
                </a:extLst>
              </p:cNvPr>
              <p:cNvSpPr>
                <a:spLocks/>
              </p:cNvSpPr>
              <p:nvPr/>
            </p:nvSpPr>
            <p:spPr bwMode="auto">
              <a:xfrm>
                <a:off x="3566" y="2671"/>
                <a:ext cx="24" cy="19"/>
              </a:xfrm>
              <a:custGeom>
                <a:avLst/>
                <a:gdLst>
                  <a:gd name="T0" fmla="*/ 14 w 74"/>
                  <a:gd name="T1" fmla="*/ 57 h 57"/>
                  <a:gd name="T2" fmla="*/ 12 w 74"/>
                  <a:gd name="T3" fmla="*/ 57 h 57"/>
                  <a:gd name="T4" fmla="*/ 19 w 74"/>
                  <a:gd name="T5" fmla="*/ 54 h 57"/>
                  <a:gd name="T6" fmla="*/ 29 w 74"/>
                  <a:gd name="T7" fmla="*/ 48 h 57"/>
                  <a:gd name="T8" fmla="*/ 36 w 74"/>
                  <a:gd name="T9" fmla="*/ 43 h 57"/>
                  <a:gd name="T10" fmla="*/ 41 w 74"/>
                  <a:gd name="T11" fmla="*/ 38 h 57"/>
                  <a:gd name="T12" fmla="*/ 50 w 74"/>
                  <a:gd name="T13" fmla="*/ 34 h 57"/>
                  <a:gd name="T14" fmla="*/ 58 w 74"/>
                  <a:gd name="T15" fmla="*/ 29 h 57"/>
                  <a:gd name="T16" fmla="*/ 67 w 74"/>
                  <a:gd name="T17" fmla="*/ 28 h 57"/>
                  <a:gd name="T18" fmla="*/ 74 w 74"/>
                  <a:gd name="T19" fmla="*/ 24 h 57"/>
                  <a:gd name="T20" fmla="*/ 67 w 74"/>
                  <a:gd name="T21" fmla="*/ 0 h 57"/>
                  <a:gd name="T22" fmla="*/ 57 w 74"/>
                  <a:gd name="T23" fmla="*/ 4 h 57"/>
                  <a:gd name="T24" fmla="*/ 48 w 74"/>
                  <a:gd name="T25" fmla="*/ 9 h 57"/>
                  <a:gd name="T26" fmla="*/ 40 w 74"/>
                  <a:gd name="T27" fmla="*/ 14 h 57"/>
                  <a:gd name="T28" fmla="*/ 31 w 74"/>
                  <a:gd name="T29" fmla="*/ 17 h 57"/>
                  <a:gd name="T30" fmla="*/ 23 w 74"/>
                  <a:gd name="T31" fmla="*/ 23 h 57"/>
                  <a:gd name="T32" fmla="*/ 16 w 74"/>
                  <a:gd name="T33" fmla="*/ 28 h 57"/>
                  <a:gd name="T34" fmla="*/ 9 w 74"/>
                  <a:gd name="T35" fmla="*/ 33 h 57"/>
                  <a:gd name="T36" fmla="*/ 2 w 74"/>
                  <a:gd name="T37" fmla="*/ 36 h 57"/>
                  <a:gd name="T38" fmla="*/ 0 w 74"/>
                  <a:gd name="T39" fmla="*/ 36 h 57"/>
                  <a:gd name="T40" fmla="*/ 14 w 74"/>
                  <a:gd name="T4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57">
                    <a:moveTo>
                      <a:pt x="14" y="57"/>
                    </a:moveTo>
                    <a:lnTo>
                      <a:pt x="12" y="57"/>
                    </a:lnTo>
                    <a:lnTo>
                      <a:pt x="19" y="54"/>
                    </a:lnTo>
                    <a:lnTo>
                      <a:pt x="29" y="48"/>
                    </a:lnTo>
                    <a:lnTo>
                      <a:pt x="36" y="43"/>
                    </a:lnTo>
                    <a:lnTo>
                      <a:pt x="41" y="38"/>
                    </a:lnTo>
                    <a:lnTo>
                      <a:pt x="50" y="34"/>
                    </a:lnTo>
                    <a:lnTo>
                      <a:pt x="58" y="29"/>
                    </a:lnTo>
                    <a:lnTo>
                      <a:pt x="67" y="28"/>
                    </a:lnTo>
                    <a:lnTo>
                      <a:pt x="74" y="24"/>
                    </a:lnTo>
                    <a:lnTo>
                      <a:pt x="67" y="0"/>
                    </a:lnTo>
                    <a:lnTo>
                      <a:pt x="57" y="4"/>
                    </a:lnTo>
                    <a:lnTo>
                      <a:pt x="48" y="9"/>
                    </a:lnTo>
                    <a:lnTo>
                      <a:pt x="40" y="14"/>
                    </a:lnTo>
                    <a:lnTo>
                      <a:pt x="31" y="17"/>
                    </a:lnTo>
                    <a:lnTo>
                      <a:pt x="23" y="23"/>
                    </a:lnTo>
                    <a:lnTo>
                      <a:pt x="16" y="28"/>
                    </a:lnTo>
                    <a:lnTo>
                      <a:pt x="9" y="33"/>
                    </a:lnTo>
                    <a:lnTo>
                      <a:pt x="2" y="36"/>
                    </a:lnTo>
                    <a:lnTo>
                      <a:pt x="0" y="36"/>
                    </a:lnTo>
                    <a:lnTo>
                      <a:pt x="14" y="5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14" name="Freeform 722">
                <a:extLst>
                  <a:ext uri="{FF2B5EF4-FFF2-40B4-BE49-F238E27FC236}">
                    <a16:creationId xmlns:a16="http://schemas.microsoft.com/office/drawing/2014/main" id="{E2BC318B-AB90-1BC1-A35F-2A8FB8831C28}"/>
                  </a:ext>
                </a:extLst>
              </p:cNvPr>
              <p:cNvSpPr>
                <a:spLocks/>
              </p:cNvSpPr>
              <p:nvPr/>
            </p:nvSpPr>
            <p:spPr bwMode="auto">
              <a:xfrm>
                <a:off x="3557" y="2683"/>
                <a:ext cx="13" cy="20"/>
              </a:xfrm>
              <a:custGeom>
                <a:avLst/>
                <a:gdLst>
                  <a:gd name="T0" fmla="*/ 23 w 39"/>
                  <a:gd name="T1" fmla="*/ 47 h 61"/>
                  <a:gd name="T2" fmla="*/ 25 w 39"/>
                  <a:gd name="T3" fmla="*/ 47 h 61"/>
                  <a:gd name="T4" fmla="*/ 23 w 39"/>
                  <a:gd name="T5" fmla="*/ 42 h 61"/>
                  <a:gd name="T6" fmla="*/ 25 w 39"/>
                  <a:gd name="T7" fmla="*/ 35 h 61"/>
                  <a:gd name="T8" fmla="*/ 30 w 39"/>
                  <a:gd name="T9" fmla="*/ 29 h 61"/>
                  <a:gd name="T10" fmla="*/ 39 w 39"/>
                  <a:gd name="T11" fmla="*/ 22 h 61"/>
                  <a:gd name="T12" fmla="*/ 25 w 39"/>
                  <a:gd name="T13" fmla="*/ 0 h 61"/>
                  <a:gd name="T14" fmla="*/ 13 w 39"/>
                  <a:gd name="T15" fmla="*/ 11 h 61"/>
                  <a:gd name="T16" fmla="*/ 5 w 39"/>
                  <a:gd name="T17" fmla="*/ 25 h 61"/>
                  <a:gd name="T18" fmla="*/ 0 w 39"/>
                  <a:gd name="T19" fmla="*/ 42 h 61"/>
                  <a:gd name="T20" fmla="*/ 5 w 39"/>
                  <a:gd name="T21" fmla="*/ 61 h 61"/>
                  <a:gd name="T22" fmla="*/ 6 w 39"/>
                  <a:gd name="T23" fmla="*/ 61 h 61"/>
                  <a:gd name="T24" fmla="*/ 23 w 39"/>
                  <a:gd name="T25"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61">
                    <a:moveTo>
                      <a:pt x="23" y="47"/>
                    </a:moveTo>
                    <a:lnTo>
                      <a:pt x="25" y="47"/>
                    </a:lnTo>
                    <a:lnTo>
                      <a:pt x="23" y="42"/>
                    </a:lnTo>
                    <a:lnTo>
                      <a:pt x="25" y="35"/>
                    </a:lnTo>
                    <a:lnTo>
                      <a:pt x="30" y="29"/>
                    </a:lnTo>
                    <a:lnTo>
                      <a:pt x="39" y="22"/>
                    </a:lnTo>
                    <a:lnTo>
                      <a:pt x="25" y="0"/>
                    </a:lnTo>
                    <a:lnTo>
                      <a:pt x="13" y="11"/>
                    </a:lnTo>
                    <a:lnTo>
                      <a:pt x="5" y="25"/>
                    </a:lnTo>
                    <a:lnTo>
                      <a:pt x="0" y="42"/>
                    </a:lnTo>
                    <a:lnTo>
                      <a:pt x="5" y="61"/>
                    </a:lnTo>
                    <a:lnTo>
                      <a:pt x="6" y="61"/>
                    </a:lnTo>
                    <a:lnTo>
                      <a:pt x="23" y="4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15" name="Freeform 723">
                <a:extLst>
                  <a:ext uri="{FF2B5EF4-FFF2-40B4-BE49-F238E27FC236}">
                    <a16:creationId xmlns:a16="http://schemas.microsoft.com/office/drawing/2014/main" id="{AB8139F8-0907-F89D-F792-154ABBD384CF}"/>
                  </a:ext>
                </a:extLst>
              </p:cNvPr>
              <p:cNvSpPr>
                <a:spLocks/>
              </p:cNvSpPr>
              <p:nvPr/>
            </p:nvSpPr>
            <p:spPr bwMode="auto">
              <a:xfrm>
                <a:off x="3560" y="2699"/>
                <a:ext cx="44" cy="36"/>
              </a:xfrm>
              <a:custGeom>
                <a:avLst/>
                <a:gdLst>
                  <a:gd name="T0" fmla="*/ 133 w 133"/>
                  <a:gd name="T1" fmla="*/ 84 h 109"/>
                  <a:gd name="T2" fmla="*/ 118 w 133"/>
                  <a:gd name="T3" fmla="*/ 79 h 109"/>
                  <a:gd name="T4" fmla="*/ 102 w 133"/>
                  <a:gd name="T5" fmla="*/ 72 h 109"/>
                  <a:gd name="T6" fmla="*/ 86 w 133"/>
                  <a:gd name="T7" fmla="*/ 62 h 109"/>
                  <a:gd name="T8" fmla="*/ 70 w 133"/>
                  <a:gd name="T9" fmla="*/ 51 h 109"/>
                  <a:gd name="T10" fmla="*/ 58 w 133"/>
                  <a:gd name="T11" fmla="*/ 41 h 109"/>
                  <a:gd name="T12" fmla="*/ 43 w 133"/>
                  <a:gd name="T13" fmla="*/ 27 h 109"/>
                  <a:gd name="T14" fmla="*/ 29 w 133"/>
                  <a:gd name="T15" fmla="*/ 14 h 109"/>
                  <a:gd name="T16" fmla="*/ 17 w 133"/>
                  <a:gd name="T17" fmla="*/ 0 h 109"/>
                  <a:gd name="T18" fmla="*/ 0 w 133"/>
                  <a:gd name="T19" fmla="*/ 14 h 109"/>
                  <a:gd name="T20" fmla="*/ 12 w 133"/>
                  <a:gd name="T21" fmla="*/ 31 h 109"/>
                  <a:gd name="T22" fmla="*/ 26 w 133"/>
                  <a:gd name="T23" fmla="*/ 45 h 109"/>
                  <a:gd name="T24" fmla="*/ 41 w 133"/>
                  <a:gd name="T25" fmla="*/ 58 h 109"/>
                  <a:gd name="T26" fmla="*/ 56 w 133"/>
                  <a:gd name="T27" fmla="*/ 72 h 109"/>
                  <a:gd name="T28" fmla="*/ 72 w 133"/>
                  <a:gd name="T29" fmla="*/ 82 h 109"/>
                  <a:gd name="T30" fmla="*/ 91 w 133"/>
                  <a:gd name="T31" fmla="*/ 92 h 109"/>
                  <a:gd name="T32" fmla="*/ 107 w 133"/>
                  <a:gd name="T33" fmla="*/ 100 h 109"/>
                  <a:gd name="T34" fmla="*/ 126 w 133"/>
                  <a:gd name="T35" fmla="*/ 109 h 109"/>
                  <a:gd name="T36" fmla="*/ 133 w 133"/>
                  <a:gd name="T37" fmla="*/ 8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09">
                    <a:moveTo>
                      <a:pt x="133" y="84"/>
                    </a:moveTo>
                    <a:lnTo>
                      <a:pt x="118" y="79"/>
                    </a:lnTo>
                    <a:lnTo>
                      <a:pt x="102" y="72"/>
                    </a:lnTo>
                    <a:lnTo>
                      <a:pt x="86" y="62"/>
                    </a:lnTo>
                    <a:lnTo>
                      <a:pt x="70" y="51"/>
                    </a:lnTo>
                    <a:lnTo>
                      <a:pt x="58" y="41"/>
                    </a:lnTo>
                    <a:lnTo>
                      <a:pt x="43" y="27"/>
                    </a:lnTo>
                    <a:lnTo>
                      <a:pt x="29" y="14"/>
                    </a:lnTo>
                    <a:lnTo>
                      <a:pt x="17" y="0"/>
                    </a:lnTo>
                    <a:lnTo>
                      <a:pt x="0" y="14"/>
                    </a:lnTo>
                    <a:lnTo>
                      <a:pt x="12" y="31"/>
                    </a:lnTo>
                    <a:lnTo>
                      <a:pt x="26" y="45"/>
                    </a:lnTo>
                    <a:lnTo>
                      <a:pt x="41" y="58"/>
                    </a:lnTo>
                    <a:lnTo>
                      <a:pt x="56" y="72"/>
                    </a:lnTo>
                    <a:lnTo>
                      <a:pt x="72" y="82"/>
                    </a:lnTo>
                    <a:lnTo>
                      <a:pt x="91" y="92"/>
                    </a:lnTo>
                    <a:lnTo>
                      <a:pt x="107" y="100"/>
                    </a:lnTo>
                    <a:lnTo>
                      <a:pt x="126" y="109"/>
                    </a:lnTo>
                    <a:lnTo>
                      <a:pt x="133" y="8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16" name="Freeform 724">
                <a:extLst>
                  <a:ext uri="{FF2B5EF4-FFF2-40B4-BE49-F238E27FC236}">
                    <a16:creationId xmlns:a16="http://schemas.microsoft.com/office/drawing/2014/main" id="{BF55FDB2-284D-AB96-AB7C-6658DEEAB2CA}"/>
                  </a:ext>
                </a:extLst>
              </p:cNvPr>
              <p:cNvSpPr>
                <a:spLocks/>
              </p:cNvSpPr>
              <p:nvPr/>
            </p:nvSpPr>
            <p:spPr bwMode="auto">
              <a:xfrm>
                <a:off x="3601" y="2724"/>
                <a:ext cx="64" cy="16"/>
              </a:xfrm>
              <a:custGeom>
                <a:avLst/>
                <a:gdLst>
                  <a:gd name="T0" fmla="*/ 174 w 191"/>
                  <a:gd name="T1" fmla="*/ 0 h 47"/>
                  <a:gd name="T2" fmla="*/ 160 w 191"/>
                  <a:gd name="T3" fmla="*/ 12 h 47"/>
                  <a:gd name="T4" fmla="*/ 141 w 191"/>
                  <a:gd name="T5" fmla="*/ 17 h 47"/>
                  <a:gd name="T6" fmla="*/ 121 w 191"/>
                  <a:gd name="T7" fmla="*/ 24 h 47"/>
                  <a:gd name="T8" fmla="*/ 99 w 191"/>
                  <a:gd name="T9" fmla="*/ 24 h 47"/>
                  <a:gd name="T10" fmla="*/ 75 w 191"/>
                  <a:gd name="T11" fmla="*/ 21 h 47"/>
                  <a:gd name="T12" fmla="*/ 51 w 191"/>
                  <a:gd name="T13" fmla="*/ 17 h 47"/>
                  <a:gd name="T14" fmla="*/ 29 w 191"/>
                  <a:gd name="T15" fmla="*/ 12 h 47"/>
                  <a:gd name="T16" fmla="*/ 7 w 191"/>
                  <a:gd name="T17" fmla="*/ 7 h 47"/>
                  <a:gd name="T18" fmla="*/ 0 w 191"/>
                  <a:gd name="T19" fmla="*/ 32 h 47"/>
                  <a:gd name="T20" fmla="*/ 22 w 191"/>
                  <a:gd name="T21" fmla="*/ 37 h 47"/>
                  <a:gd name="T22" fmla="*/ 48 w 191"/>
                  <a:gd name="T23" fmla="*/ 42 h 47"/>
                  <a:gd name="T24" fmla="*/ 72 w 191"/>
                  <a:gd name="T25" fmla="*/ 45 h 47"/>
                  <a:gd name="T26" fmla="*/ 99 w 191"/>
                  <a:gd name="T27" fmla="*/ 47 h 47"/>
                  <a:gd name="T28" fmla="*/ 124 w 191"/>
                  <a:gd name="T29" fmla="*/ 47 h 47"/>
                  <a:gd name="T30" fmla="*/ 149 w 191"/>
                  <a:gd name="T31" fmla="*/ 42 h 47"/>
                  <a:gd name="T32" fmla="*/ 171 w 191"/>
                  <a:gd name="T33" fmla="*/ 34 h 47"/>
                  <a:gd name="T34" fmla="*/ 191 w 191"/>
                  <a:gd name="T35" fmla="*/ 17 h 47"/>
                  <a:gd name="T36" fmla="*/ 174 w 191"/>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1" h="47">
                    <a:moveTo>
                      <a:pt x="174" y="0"/>
                    </a:moveTo>
                    <a:lnTo>
                      <a:pt x="160" y="12"/>
                    </a:lnTo>
                    <a:lnTo>
                      <a:pt x="141" y="17"/>
                    </a:lnTo>
                    <a:lnTo>
                      <a:pt x="121" y="24"/>
                    </a:lnTo>
                    <a:lnTo>
                      <a:pt x="99" y="24"/>
                    </a:lnTo>
                    <a:lnTo>
                      <a:pt x="75" y="21"/>
                    </a:lnTo>
                    <a:lnTo>
                      <a:pt x="51" y="17"/>
                    </a:lnTo>
                    <a:lnTo>
                      <a:pt x="29" y="12"/>
                    </a:lnTo>
                    <a:lnTo>
                      <a:pt x="7" y="7"/>
                    </a:lnTo>
                    <a:lnTo>
                      <a:pt x="0" y="32"/>
                    </a:lnTo>
                    <a:lnTo>
                      <a:pt x="22" y="37"/>
                    </a:lnTo>
                    <a:lnTo>
                      <a:pt x="48" y="42"/>
                    </a:lnTo>
                    <a:lnTo>
                      <a:pt x="72" y="45"/>
                    </a:lnTo>
                    <a:lnTo>
                      <a:pt x="99" y="47"/>
                    </a:lnTo>
                    <a:lnTo>
                      <a:pt x="124" y="47"/>
                    </a:lnTo>
                    <a:lnTo>
                      <a:pt x="149" y="42"/>
                    </a:lnTo>
                    <a:lnTo>
                      <a:pt x="171" y="34"/>
                    </a:lnTo>
                    <a:lnTo>
                      <a:pt x="191" y="17"/>
                    </a:lnTo>
                    <a:lnTo>
                      <a:pt x="174"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17" name="Freeform 725">
                <a:extLst>
                  <a:ext uri="{FF2B5EF4-FFF2-40B4-BE49-F238E27FC236}">
                    <a16:creationId xmlns:a16="http://schemas.microsoft.com/office/drawing/2014/main" id="{E09844C0-8385-1F29-FCAF-992261B9CB64}"/>
                  </a:ext>
                </a:extLst>
              </p:cNvPr>
              <p:cNvSpPr>
                <a:spLocks/>
              </p:cNvSpPr>
              <p:nvPr/>
            </p:nvSpPr>
            <p:spPr bwMode="auto">
              <a:xfrm>
                <a:off x="3660" y="2638"/>
                <a:ext cx="69" cy="92"/>
              </a:xfrm>
              <a:custGeom>
                <a:avLst/>
                <a:gdLst>
                  <a:gd name="T0" fmla="*/ 194 w 208"/>
                  <a:gd name="T1" fmla="*/ 25 h 276"/>
                  <a:gd name="T2" fmla="*/ 182 w 208"/>
                  <a:gd name="T3" fmla="*/ 13 h 276"/>
                  <a:gd name="T4" fmla="*/ 184 w 208"/>
                  <a:gd name="T5" fmla="*/ 54 h 276"/>
                  <a:gd name="T6" fmla="*/ 175 w 208"/>
                  <a:gd name="T7" fmla="*/ 88 h 276"/>
                  <a:gd name="T8" fmla="*/ 154 w 208"/>
                  <a:gd name="T9" fmla="*/ 121 h 276"/>
                  <a:gd name="T10" fmla="*/ 130 w 208"/>
                  <a:gd name="T11" fmla="*/ 150 h 276"/>
                  <a:gd name="T12" fmla="*/ 101 w 208"/>
                  <a:gd name="T13" fmla="*/ 179 h 276"/>
                  <a:gd name="T14" fmla="*/ 66 w 208"/>
                  <a:gd name="T15" fmla="*/ 206 h 276"/>
                  <a:gd name="T16" fmla="*/ 33 w 208"/>
                  <a:gd name="T17" fmla="*/ 231 h 276"/>
                  <a:gd name="T18" fmla="*/ 0 w 208"/>
                  <a:gd name="T19" fmla="*/ 259 h 276"/>
                  <a:gd name="T20" fmla="*/ 17 w 208"/>
                  <a:gd name="T21" fmla="*/ 276 h 276"/>
                  <a:gd name="T22" fmla="*/ 47 w 208"/>
                  <a:gd name="T23" fmla="*/ 249 h 276"/>
                  <a:gd name="T24" fmla="*/ 80 w 208"/>
                  <a:gd name="T25" fmla="*/ 223 h 276"/>
                  <a:gd name="T26" fmla="*/ 114 w 208"/>
                  <a:gd name="T27" fmla="*/ 196 h 276"/>
                  <a:gd name="T28" fmla="*/ 147 w 208"/>
                  <a:gd name="T29" fmla="*/ 168 h 276"/>
                  <a:gd name="T30" fmla="*/ 175 w 208"/>
                  <a:gd name="T31" fmla="*/ 135 h 276"/>
                  <a:gd name="T32" fmla="*/ 196 w 208"/>
                  <a:gd name="T33" fmla="*/ 98 h 276"/>
                  <a:gd name="T34" fmla="*/ 208 w 208"/>
                  <a:gd name="T35" fmla="*/ 57 h 276"/>
                  <a:gd name="T36" fmla="*/ 206 w 208"/>
                  <a:gd name="T37" fmla="*/ 10 h 276"/>
                  <a:gd name="T38" fmla="*/ 194 w 208"/>
                  <a:gd name="T39" fmla="*/ 0 h 276"/>
                  <a:gd name="T40" fmla="*/ 206 w 208"/>
                  <a:gd name="T41" fmla="*/ 10 h 276"/>
                  <a:gd name="T42" fmla="*/ 204 w 208"/>
                  <a:gd name="T43" fmla="*/ 0 h 276"/>
                  <a:gd name="T44" fmla="*/ 194 w 208"/>
                  <a:gd name="T45" fmla="*/ 0 h 276"/>
                  <a:gd name="T46" fmla="*/ 194 w 208"/>
                  <a:gd name="T47" fmla="*/ 2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8" h="276">
                    <a:moveTo>
                      <a:pt x="194" y="25"/>
                    </a:moveTo>
                    <a:lnTo>
                      <a:pt x="182" y="13"/>
                    </a:lnTo>
                    <a:lnTo>
                      <a:pt x="184" y="54"/>
                    </a:lnTo>
                    <a:lnTo>
                      <a:pt x="175" y="88"/>
                    </a:lnTo>
                    <a:lnTo>
                      <a:pt x="154" y="121"/>
                    </a:lnTo>
                    <a:lnTo>
                      <a:pt x="130" y="150"/>
                    </a:lnTo>
                    <a:lnTo>
                      <a:pt x="101" y="179"/>
                    </a:lnTo>
                    <a:lnTo>
                      <a:pt x="66" y="206"/>
                    </a:lnTo>
                    <a:lnTo>
                      <a:pt x="33" y="231"/>
                    </a:lnTo>
                    <a:lnTo>
                      <a:pt x="0" y="259"/>
                    </a:lnTo>
                    <a:lnTo>
                      <a:pt x="17" y="276"/>
                    </a:lnTo>
                    <a:lnTo>
                      <a:pt x="47" y="249"/>
                    </a:lnTo>
                    <a:lnTo>
                      <a:pt x="80" y="223"/>
                    </a:lnTo>
                    <a:lnTo>
                      <a:pt x="114" y="196"/>
                    </a:lnTo>
                    <a:lnTo>
                      <a:pt x="147" y="168"/>
                    </a:lnTo>
                    <a:lnTo>
                      <a:pt x="175" y="135"/>
                    </a:lnTo>
                    <a:lnTo>
                      <a:pt x="196" y="98"/>
                    </a:lnTo>
                    <a:lnTo>
                      <a:pt x="208" y="57"/>
                    </a:lnTo>
                    <a:lnTo>
                      <a:pt x="206" y="10"/>
                    </a:lnTo>
                    <a:lnTo>
                      <a:pt x="194" y="0"/>
                    </a:lnTo>
                    <a:lnTo>
                      <a:pt x="206" y="10"/>
                    </a:lnTo>
                    <a:lnTo>
                      <a:pt x="204" y="0"/>
                    </a:lnTo>
                    <a:lnTo>
                      <a:pt x="194" y="0"/>
                    </a:lnTo>
                    <a:lnTo>
                      <a:pt x="194" y="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18" name="Freeform 726">
                <a:extLst>
                  <a:ext uri="{FF2B5EF4-FFF2-40B4-BE49-F238E27FC236}">
                    <a16:creationId xmlns:a16="http://schemas.microsoft.com/office/drawing/2014/main" id="{9CCD839E-6957-EB22-A32D-FE313D34D45E}"/>
                  </a:ext>
                </a:extLst>
              </p:cNvPr>
              <p:cNvSpPr>
                <a:spLocks/>
              </p:cNvSpPr>
              <p:nvPr/>
            </p:nvSpPr>
            <p:spPr bwMode="auto">
              <a:xfrm>
                <a:off x="3502" y="2744"/>
                <a:ext cx="99" cy="62"/>
              </a:xfrm>
              <a:custGeom>
                <a:avLst/>
                <a:gdLst>
                  <a:gd name="T0" fmla="*/ 21 w 299"/>
                  <a:gd name="T1" fmla="*/ 186 h 186"/>
                  <a:gd name="T2" fmla="*/ 33 w 299"/>
                  <a:gd name="T3" fmla="*/ 170 h 186"/>
                  <a:gd name="T4" fmla="*/ 43 w 299"/>
                  <a:gd name="T5" fmla="*/ 153 h 186"/>
                  <a:gd name="T6" fmla="*/ 55 w 299"/>
                  <a:gd name="T7" fmla="*/ 134 h 186"/>
                  <a:gd name="T8" fmla="*/ 67 w 299"/>
                  <a:gd name="T9" fmla="*/ 119 h 186"/>
                  <a:gd name="T10" fmla="*/ 82 w 299"/>
                  <a:gd name="T11" fmla="*/ 102 h 186"/>
                  <a:gd name="T12" fmla="*/ 98 w 299"/>
                  <a:gd name="T13" fmla="*/ 83 h 186"/>
                  <a:gd name="T14" fmla="*/ 115 w 299"/>
                  <a:gd name="T15" fmla="*/ 68 h 186"/>
                  <a:gd name="T16" fmla="*/ 130 w 299"/>
                  <a:gd name="T17" fmla="*/ 56 h 186"/>
                  <a:gd name="T18" fmla="*/ 150 w 299"/>
                  <a:gd name="T19" fmla="*/ 44 h 186"/>
                  <a:gd name="T20" fmla="*/ 167 w 299"/>
                  <a:gd name="T21" fmla="*/ 34 h 186"/>
                  <a:gd name="T22" fmla="*/ 186 w 299"/>
                  <a:gd name="T23" fmla="*/ 29 h 186"/>
                  <a:gd name="T24" fmla="*/ 205 w 299"/>
                  <a:gd name="T25" fmla="*/ 25 h 186"/>
                  <a:gd name="T26" fmla="*/ 224 w 299"/>
                  <a:gd name="T27" fmla="*/ 24 h 186"/>
                  <a:gd name="T28" fmla="*/ 243 w 299"/>
                  <a:gd name="T29" fmla="*/ 27 h 186"/>
                  <a:gd name="T30" fmla="*/ 263 w 299"/>
                  <a:gd name="T31" fmla="*/ 32 h 186"/>
                  <a:gd name="T32" fmla="*/ 285 w 299"/>
                  <a:gd name="T33" fmla="*/ 44 h 186"/>
                  <a:gd name="T34" fmla="*/ 299 w 299"/>
                  <a:gd name="T35" fmla="*/ 24 h 186"/>
                  <a:gd name="T36" fmla="*/ 275 w 299"/>
                  <a:gd name="T37" fmla="*/ 11 h 186"/>
                  <a:gd name="T38" fmla="*/ 249 w 299"/>
                  <a:gd name="T39" fmla="*/ 3 h 186"/>
                  <a:gd name="T40" fmla="*/ 224 w 299"/>
                  <a:gd name="T41" fmla="*/ 0 h 186"/>
                  <a:gd name="T42" fmla="*/ 201 w 299"/>
                  <a:gd name="T43" fmla="*/ 1 h 186"/>
                  <a:gd name="T44" fmla="*/ 179 w 299"/>
                  <a:gd name="T45" fmla="*/ 5 h 186"/>
                  <a:gd name="T46" fmla="*/ 157 w 299"/>
                  <a:gd name="T47" fmla="*/ 13 h 186"/>
                  <a:gd name="T48" fmla="*/ 135 w 299"/>
                  <a:gd name="T49" fmla="*/ 24 h 186"/>
                  <a:gd name="T50" fmla="*/ 116 w 299"/>
                  <a:gd name="T51" fmla="*/ 35 h 186"/>
                  <a:gd name="T52" fmla="*/ 98 w 299"/>
                  <a:gd name="T53" fmla="*/ 51 h 186"/>
                  <a:gd name="T54" fmla="*/ 81 w 299"/>
                  <a:gd name="T55" fmla="*/ 66 h 186"/>
                  <a:gd name="T56" fmla="*/ 65 w 299"/>
                  <a:gd name="T57" fmla="*/ 83 h 186"/>
                  <a:gd name="T58" fmla="*/ 50 w 299"/>
                  <a:gd name="T59" fmla="*/ 102 h 186"/>
                  <a:gd name="T60" fmla="*/ 34 w 299"/>
                  <a:gd name="T61" fmla="*/ 120 h 186"/>
                  <a:gd name="T62" fmla="*/ 21 w 299"/>
                  <a:gd name="T63" fmla="*/ 139 h 186"/>
                  <a:gd name="T64" fmla="*/ 11 w 299"/>
                  <a:gd name="T65" fmla="*/ 157 h 186"/>
                  <a:gd name="T66" fmla="*/ 0 w 299"/>
                  <a:gd name="T67" fmla="*/ 175 h 186"/>
                  <a:gd name="T68" fmla="*/ 21 w 299"/>
                  <a:gd name="T6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186">
                    <a:moveTo>
                      <a:pt x="21" y="186"/>
                    </a:moveTo>
                    <a:lnTo>
                      <a:pt x="33" y="170"/>
                    </a:lnTo>
                    <a:lnTo>
                      <a:pt x="43" y="153"/>
                    </a:lnTo>
                    <a:lnTo>
                      <a:pt x="55" y="134"/>
                    </a:lnTo>
                    <a:lnTo>
                      <a:pt x="67" y="119"/>
                    </a:lnTo>
                    <a:lnTo>
                      <a:pt x="82" y="102"/>
                    </a:lnTo>
                    <a:lnTo>
                      <a:pt x="98" y="83"/>
                    </a:lnTo>
                    <a:lnTo>
                      <a:pt x="115" y="68"/>
                    </a:lnTo>
                    <a:lnTo>
                      <a:pt x="130" y="56"/>
                    </a:lnTo>
                    <a:lnTo>
                      <a:pt x="150" y="44"/>
                    </a:lnTo>
                    <a:lnTo>
                      <a:pt x="167" y="34"/>
                    </a:lnTo>
                    <a:lnTo>
                      <a:pt x="186" y="29"/>
                    </a:lnTo>
                    <a:lnTo>
                      <a:pt x="205" y="25"/>
                    </a:lnTo>
                    <a:lnTo>
                      <a:pt x="224" y="24"/>
                    </a:lnTo>
                    <a:lnTo>
                      <a:pt x="243" y="27"/>
                    </a:lnTo>
                    <a:lnTo>
                      <a:pt x="263" y="32"/>
                    </a:lnTo>
                    <a:lnTo>
                      <a:pt x="285" y="44"/>
                    </a:lnTo>
                    <a:lnTo>
                      <a:pt x="299" y="24"/>
                    </a:lnTo>
                    <a:lnTo>
                      <a:pt x="275" y="11"/>
                    </a:lnTo>
                    <a:lnTo>
                      <a:pt x="249" y="3"/>
                    </a:lnTo>
                    <a:lnTo>
                      <a:pt x="224" y="0"/>
                    </a:lnTo>
                    <a:lnTo>
                      <a:pt x="201" y="1"/>
                    </a:lnTo>
                    <a:lnTo>
                      <a:pt x="179" y="5"/>
                    </a:lnTo>
                    <a:lnTo>
                      <a:pt x="157" y="13"/>
                    </a:lnTo>
                    <a:lnTo>
                      <a:pt x="135" y="24"/>
                    </a:lnTo>
                    <a:lnTo>
                      <a:pt x="116" y="35"/>
                    </a:lnTo>
                    <a:lnTo>
                      <a:pt x="98" y="51"/>
                    </a:lnTo>
                    <a:lnTo>
                      <a:pt x="81" y="66"/>
                    </a:lnTo>
                    <a:lnTo>
                      <a:pt x="65" y="83"/>
                    </a:lnTo>
                    <a:lnTo>
                      <a:pt x="50" y="102"/>
                    </a:lnTo>
                    <a:lnTo>
                      <a:pt x="34" y="120"/>
                    </a:lnTo>
                    <a:lnTo>
                      <a:pt x="21" y="139"/>
                    </a:lnTo>
                    <a:lnTo>
                      <a:pt x="11" y="157"/>
                    </a:lnTo>
                    <a:lnTo>
                      <a:pt x="0" y="175"/>
                    </a:lnTo>
                    <a:lnTo>
                      <a:pt x="21" y="18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19" name="Freeform 727">
                <a:extLst>
                  <a:ext uri="{FF2B5EF4-FFF2-40B4-BE49-F238E27FC236}">
                    <a16:creationId xmlns:a16="http://schemas.microsoft.com/office/drawing/2014/main" id="{2055EB99-BC6A-51AF-F9B3-6012216A8423}"/>
                  </a:ext>
                </a:extLst>
              </p:cNvPr>
              <p:cNvSpPr>
                <a:spLocks/>
              </p:cNvSpPr>
              <p:nvPr/>
            </p:nvSpPr>
            <p:spPr bwMode="auto">
              <a:xfrm>
                <a:off x="3499" y="2802"/>
                <a:ext cx="41" cy="61"/>
              </a:xfrm>
              <a:custGeom>
                <a:avLst/>
                <a:gdLst>
                  <a:gd name="T0" fmla="*/ 121 w 121"/>
                  <a:gd name="T1" fmla="*/ 166 h 184"/>
                  <a:gd name="T2" fmla="*/ 102 w 121"/>
                  <a:gd name="T3" fmla="*/ 149 h 184"/>
                  <a:gd name="T4" fmla="*/ 82 w 121"/>
                  <a:gd name="T5" fmla="*/ 128 h 184"/>
                  <a:gd name="T6" fmla="*/ 63 w 121"/>
                  <a:gd name="T7" fmla="*/ 108 h 184"/>
                  <a:gd name="T8" fmla="*/ 47 w 121"/>
                  <a:gd name="T9" fmla="*/ 85 h 184"/>
                  <a:gd name="T10" fmla="*/ 34 w 121"/>
                  <a:gd name="T11" fmla="*/ 65 h 184"/>
                  <a:gd name="T12" fmla="*/ 26 w 121"/>
                  <a:gd name="T13" fmla="*/ 43 h 184"/>
                  <a:gd name="T14" fmla="*/ 24 w 121"/>
                  <a:gd name="T15" fmla="*/ 26 h 184"/>
                  <a:gd name="T16" fmla="*/ 30 w 121"/>
                  <a:gd name="T17" fmla="*/ 11 h 184"/>
                  <a:gd name="T18" fmla="*/ 9 w 121"/>
                  <a:gd name="T19" fmla="*/ 0 h 184"/>
                  <a:gd name="T20" fmla="*/ 0 w 121"/>
                  <a:gd name="T21" fmla="*/ 23 h 184"/>
                  <a:gd name="T22" fmla="*/ 2 w 121"/>
                  <a:gd name="T23" fmla="*/ 51 h 184"/>
                  <a:gd name="T24" fmla="*/ 12 w 121"/>
                  <a:gd name="T25" fmla="*/ 75 h 184"/>
                  <a:gd name="T26" fmla="*/ 26 w 121"/>
                  <a:gd name="T27" fmla="*/ 99 h 184"/>
                  <a:gd name="T28" fmla="*/ 46 w 121"/>
                  <a:gd name="T29" fmla="*/ 121 h 184"/>
                  <a:gd name="T30" fmla="*/ 65 w 121"/>
                  <a:gd name="T31" fmla="*/ 145 h 184"/>
                  <a:gd name="T32" fmla="*/ 85 w 121"/>
                  <a:gd name="T33" fmla="*/ 166 h 184"/>
                  <a:gd name="T34" fmla="*/ 108 w 121"/>
                  <a:gd name="T35" fmla="*/ 184 h 184"/>
                  <a:gd name="T36" fmla="*/ 121 w 121"/>
                  <a:gd name="T37" fmla="*/ 16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84">
                    <a:moveTo>
                      <a:pt x="121" y="166"/>
                    </a:moveTo>
                    <a:lnTo>
                      <a:pt x="102" y="149"/>
                    </a:lnTo>
                    <a:lnTo>
                      <a:pt x="82" y="128"/>
                    </a:lnTo>
                    <a:lnTo>
                      <a:pt x="63" y="108"/>
                    </a:lnTo>
                    <a:lnTo>
                      <a:pt x="47" y="85"/>
                    </a:lnTo>
                    <a:lnTo>
                      <a:pt x="34" y="65"/>
                    </a:lnTo>
                    <a:lnTo>
                      <a:pt x="26" y="43"/>
                    </a:lnTo>
                    <a:lnTo>
                      <a:pt x="24" y="26"/>
                    </a:lnTo>
                    <a:lnTo>
                      <a:pt x="30" y="11"/>
                    </a:lnTo>
                    <a:lnTo>
                      <a:pt x="9" y="0"/>
                    </a:lnTo>
                    <a:lnTo>
                      <a:pt x="0" y="23"/>
                    </a:lnTo>
                    <a:lnTo>
                      <a:pt x="2" y="51"/>
                    </a:lnTo>
                    <a:lnTo>
                      <a:pt x="12" y="75"/>
                    </a:lnTo>
                    <a:lnTo>
                      <a:pt x="26" y="99"/>
                    </a:lnTo>
                    <a:lnTo>
                      <a:pt x="46" y="121"/>
                    </a:lnTo>
                    <a:lnTo>
                      <a:pt x="65" y="145"/>
                    </a:lnTo>
                    <a:lnTo>
                      <a:pt x="85" y="166"/>
                    </a:lnTo>
                    <a:lnTo>
                      <a:pt x="108" y="184"/>
                    </a:lnTo>
                    <a:lnTo>
                      <a:pt x="121" y="16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20" name="Freeform 728">
                <a:extLst>
                  <a:ext uri="{FF2B5EF4-FFF2-40B4-BE49-F238E27FC236}">
                    <a16:creationId xmlns:a16="http://schemas.microsoft.com/office/drawing/2014/main" id="{87874FEE-E6D6-49B9-7A60-5034FF7AC1BF}"/>
                  </a:ext>
                </a:extLst>
              </p:cNvPr>
              <p:cNvSpPr>
                <a:spLocks/>
              </p:cNvSpPr>
              <p:nvPr/>
            </p:nvSpPr>
            <p:spPr bwMode="auto">
              <a:xfrm>
                <a:off x="3535" y="2846"/>
                <a:ext cx="63" cy="25"/>
              </a:xfrm>
              <a:custGeom>
                <a:avLst/>
                <a:gdLst>
                  <a:gd name="T0" fmla="*/ 165 w 187"/>
                  <a:gd name="T1" fmla="*/ 0 h 77"/>
                  <a:gd name="T2" fmla="*/ 155 w 187"/>
                  <a:gd name="T3" fmla="*/ 16 h 77"/>
                  <a:gd name="T4" fmla="*/ 138 w 187"/>
                  <a:gd name="T5" fmla="*/ 31 h 77"/>
                  <a:gd name="T6" fmla="*/ 119 w 187"/>
                  <a:gd name="T7" fmla="*/ 44 h 77"/>
                  <a:gd name="T8" fmla="*/ 98 w 187"/>
                  <a:gd name="T9" fmla="*/ 49 h 77"/>
                  <a:gd name="T10" fmla="*/ 74 w 187"/>
                  <a:gd name="T11" fmla="*/ 53 h 77"/>
                  <a:gd name="T12" fmla="*/ 52 w 187"/>
                  <a:gd name="T13" fmla="*/ 51 h 77"/>
                  <a:gd name="T14" fmla="*/ 32 w 187"/>
                  <a:gd name="T15" fmla="*/ 46 h 77"/>
                  <a:gd name="T16" fmla="*/ 13 w 187"/>
                  <a:gd name="T17" fmla="*/ 35 h 77"/>
                  <a:gd name="T18" fmla="*/ 0 w 187"/>
                  <a:gd name="T19" fmla="*/ 53 h 77"/>
                  <a:gd name="T20" fmla="*/ 22 w 187"/>
                  <a:gd name="T21" fmla="*/ 66 h 77"/>
                  <a:gd name="T22" fmla="*/ 48 w 187"/>
                  <a:gd name="T23" fmla="*/ 75 h 77"/>
                  <a:gd name="T24" fmla="*/ 74 w 187"/>
                  <a:gd name="T25" fmla="*/ 77 h 77"/>
                  <a:gd name="T26" fmla="*/ 102 w 187"/>
                  <a:gd name="T27" fmla="*/ 73 h 77"/>
                  <a:gd name="T28" fmla="*/ 129 w 187"/>
                  <a:gd name="T29" fmla="*/ 65 h 77"/>
                  <a:gd name="T30" fmla="*/ 151 w 187"/>
                  <a:gd name="T31" fmla="*/ 53 h 77"/>
                  <a:gd name="T32" fmla="*/ 173 w 187"/>
                  <a:gd name="T33" fmla="*/ 33 h 77"/>
                  <a:gd name="T34" fmla="*/ 187 w 187"/>
                  <a:gd name="T35" fmla="*/ 11 h 77"/>
                  <a:gd name="T36" fmla="*/ 165 w 187"/>
                  <a:gd name="T3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 h="77">
                    <a:moveTo>
                      <a:pt x="165" y="0"/>
                    </a:moveTo>
                    <a:lnTo>
                      <a:pt x="155" y="16"/>
                    </a:lnTo>
                    <a:lnTo>
                      <a:pt x="138" y="31"/>
                    </a:lnTo>
                    <a:lnTo>
                      <a:pt x="119" y="44"/>
                    </a:lnTo>
                    <a:lnTo>
                      <a:pt x="98" y="49"/>
                    </a:lnTo>
                    <a:lnTo>
                      <a:pt x="74" y="53"/>
                    </a:lnTo>
                    <a:lnTo>
                      <a:pt x="52" y="51"/>
                    </a:lnTo>
                    <a:lnTo>
                      <a:pt x="32" y="46"/>
                    </a:lnTo>
                    <a:lnTo>
                      <a:pt x="13" y="35"/>
                    </a:lnTo>
                    <a:lnTo>
                      <a:pt x="0" y="53"/>
                    </a:lnTo>
                    <a:lnTo>
                      <a:pt x="22" y="66"/>
                    </a:lnTo>
                    <a:lnTo>
                      <a:pt x="48" y="75"/>
                    </a:lnTo>
                    <a:lnTo>
                      <a:pt x="74" y="77"/>
                    </a:lnTo>
                    <a:lnTo>
                      <a:pt x="102" y="73"/>
                    </a:lnTo>
                    <a:lnTo>
                      <a:pt x="129" y="65"/>
                    </a:lnTo>
                    <a:lnTo>
                      <a:pt x="151" y="53"/>
                    </a:lnTo>
                    <a:lnTo>
                      <a:pt x="173" y="33"/>
                    </a:lnTo>
                    <a:lnTo>
                      <a:pt x="187" y="11"/>
                    </a:lnTo>
                    <a:lnTo>
                      <a:pt x="165"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21" name="Freeform 729">
                <a:extLst>
                  <a:ext uri="{FF2B5EF4-FFF2-40B4-BE49-F238E27FC236}">
                    <a16:creationId xmlns:a16="http://schemas.microsoft.com/office/drawing/2014/main" id="{09CC1847-C4F9-5AE0-2636-BA4C0B7D876B}"/>
                  </a:ext>
                </a:extLst>
              </p:cNvPr>
              <p:cNvSpPr>
                <a:spLocks/>
              </p:cNvSpPr>
              <p:nvPr/>
            </p:nvSpPr>
            <p:spPr bwMode="auto">
              <a:xfrm>
                <a:off x="3591" y="2790"/>
                <a:ext cx="42" cy="59"/>
              </a:xfrm>
              <a:custGeom>
                <a:avLst/>
                <a:gdLst>
                  <a:gd name="T0" fmla="*/ 104 w 126"/>
                  <a:gd name="T1" fmla="*/ 0 h 177"/>
                  <a:gd name="T2" fmla="*/ 92 w 126"/>
                  <a:gd name="T3" fmla="*/ 22 h 177"/>
                  <a:gd name="T4" fmla="*/ 80 w 126"/>
                  <a:gd name="T5" fmla="*/ 41 h 177"/>
                  <a:gd name="T6" fmla="*/ 66 w 126"/>
                  <a:gd name="T7" fmla="*/ 61 h 177"/>
                  <a:gd name="T8" fmla="*/ 53 w 126"/>
                  <a:gd name="T9" fmla="*/ 80 h 177"/>
                  <a:gd name="T10" fmla="*/ 37 w 126"/>
                  <a:gd name="T11" fmla="*/ 102 h 177"/>
                  <a:gd name="T12" fmla="*/ 24 w 126"/>
                  <a:gd name="T13" fmla="*/ 121 h 177"/>
                  <a:gd name="T14" fmla="*/ 11 w 126"/>
                  <a:gd name="T15" fmla="*/ 145 h 177"/>
                  <a:gd name="T16" fmla="*/ 0 w 126"/>
                  <a:gd name="T17" fmla="*/ 167 h 177"/>
                  <a:gd name="T18" fmla="*/ 20 w 126"/>
                  <a:gd name="T19" fmla="*/ 177 h 177"/>
                  <a:gd name="T20" fmla="*/ 32 w 126"/>
                  <a:gd name="T21" fmla="*/ 155 h 177"/>
                  <a:gd name="T22" fmla="*/ 44 w 126"/>
                  <a:gd name="T23" fmla="*/ 134 h 177"/>
                  <a:gd name="T24" fmla="*/ 58 w 126"/>
                  <a:gd name="T25" fmla="*/ 116 h 177"/>
                  <a:gd name="T26" fmla="*/ 73 w 126"/>
                  <a:gd name="T27" fmla="*/ 95 h 177"/>
                  <a:gd name="T28" fmla="*/ 87 w 126"/>
                  <a:gd name="T29" fmla="*/ 75 h 177"/>
                  <a:gd name="T30" fmla="*/ 101 w 126"/>
                  <a:gd name="T31" fmla="*/ 55 h 177"/>
                  <a:gd name="T32" fmla="*/ 113 w 126"/>
                  <a:gd name="T33" fmla="*/ 32 h 177"/>
                  <a:gd name="T34" fmla="*/ 126 w 126"/>
                  <a:gd name="T35" fmla="*/ 10 h 177"/>
                  <a:gd name="T36" fmla="*/ 104 w 126"/>
                  <a:gd name="T3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77">
                    <a:moveTo>
                      <a:pt x="104" y="0"/>
                    </a:moveTo>
                    <a:lnTo>
                      <a:pt x="92" y="22"/>
                    </a:lnTo>
                    <a:lnTo>
                      <a:pt x="80" y="41"/>
                    </a:lnTo>
                    <a:lnTo>
                      <a:pt x="66" y="61"/>
                    </a:lnTo>
                    <a:lnTo>
                      <a:pt x="53" y="80"/>
                    </a:lnTo>
                    <a:lnTo>
                      <a:pt x="37" y="102"/>
                    </a:lnTo>
                    <a:lnTo>
                      <a:pt x="24" y="121"/>
                    </a:lnTo>
                    <a:lnTo>
                      <a:pt x="11" y="145"/>
                    </a:lnTo>
                    <a:lnTo>
                      <a:pt x="0" y="167"/>
                    </a:lnTo>
                    <a:lnTo>
                      <a:pt x="20" y="177"/>
                    </a:lnTo>
                    <a:lnTo>
                      <a:pt x="32" y="155"/>
                    </a:lnTo>
                    <a:lnTo>
                      <a:pt x="44" y="134"/>
                    </a:lnTo>
                    <a:lnTo>
                      <a:pt x="58" y="116"/>
                    </a:lnTo>
                    <a:lnTo>
                      <a:pt x="73" y="95"/>
                    </a:lnTo>
                    <a:lnTo>
                      <a:pt x="87" y="75"/>
                    </a:lnTo>
                    <a:lnTo>
                      <a:pt x="101" y="55"/>
                    </a:lnTo>
                    <a:lnTo>
                      <a:pt x="113" y="32"/>
                    </a:lnTo>
                    <a:lnTo>
                      <a:pt x="126" y="10"/>
                    </a:lnTo>
                    <a:lnTo>
                      <a:pt x="104"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22" name="Freeform 730">
                <a:extLst>
                  <a:ext uri="{FF2B5EF4-FFF2-40B4-BE49-F238E27FC236}">
                    <a16:creationId xmlns:a16="http://schemas.microsoft.com/office/drawing/2014/main" id="{8C601CC0-2F60-5E25-9921-EF303AC65270}"/>
                  </a:ext>
                </a:extLst>
              </p:cNvPr>
              <p:cNvSpPr>
                <a:spLocks/>
              </p:cNvSpPr>
              <p:nvPr/>
            </p:nvSpPr>
            <p:spPr bwMode="auto">
              <a:xfrm>
                <a:off x="3598" y="2751"/>
                <a:ext cx="36" cy="43"/>
              </a:xfrm>
              <a:custGeom>
                <a:avLst/>
                <a:gdLst>
                  <a:gd name="T0" fmla="*/ 0 w 109"/>
                  <a:gd name="T1" fmla="*/ 24 h 128"/>
                  <a:gd name="T2" fmla="*/ 16 w 109"/>
                  <a:gd name="T3" fmla="*/ 29 h 128"/>
                  <a:gd name="T4" fmla="*/ 33 w 109"/>
                  <a:gd name="T5" fmla="*/ 39 h 128"/>
                  <a:gd name="T6" fmla="*/ 48 w 109"/>
                  <a:gd name="T7" fmla="*/ 51 h 128"/>
                  <a:gd name="T8" fmla="*/ 64 w 109"/>
                  <a:gd name="T9" fmla="*/ 67 h 128"/>
                  <a:gd name="T10" fmla="*/ 74 w 109"/>
                  <a:gd name="T11" fmla="*/ 81 h 128"/>
                  <a:gd name="T12" fmla="*/ 81 w 109"/>
                  <a:gd name="T13" fmla="*/ 95 h 128"/>
                  <a:gd name="T14" fmla="*/ 84 w 109"/>
                  <a:gd name="T15" fmla="*/ 107 h 128"/>
                  <a:gd name="T16" fmla="*/ 82 w 109"/>
                  <a:gd name="T17" fmla="*/ 117 h 128"/>
                  <a:gd name="T18" fmla="*/ 104 w 109"/>
                  <a:gd name="T19" fmla="*/ 128 h 128"/>
                  <a:gd name="T20" fmla="*/ 109 w 109"/>
                  <a:gd name="T21" fmla="*/ 107 h 128"/>
                  <a:gd name="T22" fmla="*/ 106 w 109"/>
                  <a:gd name="T23" fmla="*/ 88 h 128"/>
                  <a:gd name="T24" fmla="*/ 94 w 109"/>
                  <a:gd name="T25" fmla="*/ 67 h 128"/>
                  <a:gd name="T26" fmla="*/ 81 w 109"/>
                  <a:gd name="T27" fmla="*/ 49 h 128"/>
                  <a:gd name="T28" fmla="*/ 65 w 109"/>
                  <a:gd name="T29" fmla="*/ 34 h 128"/>
                  <a:gd name="T30" fmla="*/ 46 w 109"/>
                  <a:gd name="T31" fmla="*/ 19 h 128"/>
                  <a:gd name="T32" fmla="*/ 26 w 109"/>
                  <a:gd name="T33" fmla="*/ 8 h 128"/>
                  <a:gd name="T34" fmla="*/ 7 w 109"/>
                  <a:gd name="T35" fmla="*/ 0 h 128"/>
                  <a:gd name="T36" fmla="*/ 0 w 109"/>
                  <a:gd name="T37"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28">
                    <a:moveTo>
                      <a:pt x="0" y="24"/>
                    </a:moveTo>
                    <a:lnTo>
                      <a:pt x="16" y="29"/>
                    </a:lnTo>
                    <a:lnTo>
                      <a:pt x="33" y="39"/>
                    </a:lnTo>
                    <a:lnTo>
                      <a:pt x="48" y="51"/>
                    </a:lnTo>
                    <a:lnTo>
                      <a:pt x="64" y="67"/>
                    </a:lnTo>
                    <a:lnTo>
                      <a:pt x="74" y="81"/>
                    </a:lnTo>
                    <a:lnTo>
                      <a:pt x="81" y="95"/>
                    </a:lnTo>
                    <a:lnTo>
                      <a:pt x="84" y="107"/>
                    </a:lnTo>
                    <a:lnTo>
                      <a:pt x="82" y="117"/>
                    </a:lnTo>
                    <a:lnTo>
                      <a:pt x="104" y="128"/>
                    </a:lnTo>
                    <a:lnTo>
                      <a:pt x="109" y="107"/>
                    </a:lnTo>
                    <a:lnTo>
                      <a:pt x="106" y="88"/>
                    </a:lnTo>
                    <a:lnTo>
                      <a:pt x="94" y="67"/>
                    </a:lnTo>
                    <a:lnTo>
                      <a:pt x="81" y="49"/>
                    </a:lnTo>
                    <a:lnTo>
                      <a:pt x="65" y="34"/>
                    </a:lnTo>
                    <a:lnTo>
                      <a:pt x="46" y="19"/>
                    </a:lnTo>
                    <a:lnTo>
                      <a:pt x="26" y="8"/>
                    </a:lnTo>
                    <a:lnTo>
                      <a:pt x="7"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23" name="Freeform 731">
                <a:extLst>
                  <a:ext uri="{FF2B5EF4-FFF2-40B4-BE49-F238E27FC236}">
                    <a16:creationId xmlns:a16="http://schemas.microsoft.com/office/drawing/2014/main" id="{602182E1-64A9-A18D-EEC9-3B4B9CA6F636}"/>
                  </a:ext>
                </a:extLst>
              </p:cNvPr>
              <p:cNvSpPr>
                <a:spLocks/>
              </p:cNvSpPr>
              <p:nvPr/>
            </p:nvSpPr>
            <p:spPr bwMode="auto">
              <a:xfrm>
                <a:off x="3430" y="2816"/>
                <a:ext cx="89" cy="61"/>
              </a:xfrm>
              <a:custGeom>
                <a:avLst/>
                <a:gdLst>
                  <a:gd name="T0" fmla="*/ 178 w 266"/>
                  <a:gd name="T1" fmla="*/ 20 h 184"/>
                  <a:gd name="T2" fmla="*/ 171 w 266"/>
                  <a:gd name="T3" fmla="*/ 13 h 184"/>
                  <a:gd name="T4" fmla="*/ 162 w 266"/>
                  <a:gd name="T5" fmla="*/ 8 h 184"/>
                  <a:gd name="T6" fmla="*/ 152 w 266"/>
                  <a:gd name="T7" fmla="*/ 3 h 184"/>
                  <a:gd name="T8" fmla="*/ 140 w 266"/>
                  <a:gd name="T9" fmla="*/ 2 h 184"/>
                  <a:gd name="T10" fmla="*/ 126 w 266"/>
                  <a:gd name="T11" fmla="*/ 0 h 184"/>
                  <a:gd name="T12" fmla="*/ 110 w 266"/>
                  <a:gd name="T13" fmla="*/ 2 h 184"/>
                  <a:gd name="T14" fmla="*/ 96 w 266"/>
                  <a:gd name="T15" fmla="*/ 2 h 184"/>
                  <a:gd name="T16" fmla="*/ 82 w 266"/>
                  <a:gd name="T17" fmla="*/ 6 h 184"/>
                  <a:gd name="T18" fmla="*/ 67 w 266"/>
                  <a:gd name="T19" fmla="*/ 11 h 184"/>
                  <a:gd name="T20" fmla="*/ 53 w 266"/>
                  <a:gd name="T21" fmla="*/ 17 h 184"/>
                  <a:gd name="T22" fmla="*/ 43 w 266"/>
                  <a:gd name="T23" fmla="*/ 25 h 184"/>
                  <a:gd name="T24" fmla="*/ 33 w 266"/>
                  <a:gd name="T25" fmla="*/ 34 h 184"/>
                  <a:gd name="T26" fmla="*/ 24 w 266"/>
                  <a:gd name="T27" fmla="*/ 44 h 184"/>
                  <a:gd name="T28" fmla="*/ 16 w 266"/>
                  <a:gd name="T29" fmla="*/ 56 h 184"/>
                  <a:gd name="T30" fmla="*/ 9 w 266"/>
                  <a:gd name="T31" fmla="*/ 68 h 184"/>
                  <a:gd name="T32" fmla="*/ 2 w 266"/>
                  <a:gd name="T33" fmla="*/ 82 h 184"/>
                  <a:gd name="T34" fmla="*/ 0 w 266"/>
                  <a:gd name="T35" fmla="*/ 97 h 184"/>
                  <a:gd name="T36" fmla="*/ 9 w 266"/>
                  <a:gd name="T37" fmla="*/ 109 h 184"/>
                  <a:gd name="T38" fmla="*/ 21 w 266"/>
                  <a:gd name="T39" fmla="*/ 118 h 184"/>
                  <a:gd name="T40" fmla="*/ 36 w 266"/>
                  <a:gd name="T41" fmla="*/ 123 h 184"/>
                  <a:gd name="T42" fmla="*/ 65 w 266"/>
                  <a:gd name="T43" fmla="*/ 131 h 184"/>
                  <a:gd name="T44" fmla="*/ 94 w 266"/>
                  <a:gd name="T45" fmla="*/ 144 h 184"/>
                  <a:gd name="T46" fmla="*/ 124 w 266"/>
                  <a:gd name="T47" fmla="*/ 158 h 184"/>
                  <a:gd name="T48" fmla="*/ 154 w 266"/>
                  <a:gd name="T49" fmla="*/ 170 h 184"/>
                  <a:gd name="T50" fmla="*/ 181 w 266"/>
                  <a:gd name="T51" fmla="*/ 180 h 184"/>
                  <a:gd name="T52" fmla="*/ 209 w 266"/>
                  <a:gd name="T53" fmla="*/ 184 h 184"/>
                  <a:gd name="T54" fmla="*/ 233 w 266"/>
                  <a:gd name="T55" fmla="*/ 180 h 184"/>
                  <a:gd name="T56" fmla="*/ 254 w 266"/>
                  <a:gd name="T57" fmla="*/ 167 h 184"/>
                  <a:gd name="T58" fmla="*/ 265 w 266"/>
                  <a:gd name="T59" fmla="*/ 150 h 184"/>
                  <a:gd name="T60" fmla="*/ 266 w 266"/>
                  <a:gd name="T61" fmla="*/ 131 h 184"/>
                  <a:gd name="T62" fmla="*/ 259 w 266"/>
                  <a:gd name="T63" fmla="*/ 112 h 184"/>
                  <a:gd name="T64" fmla="*/ 246 w 266"/>
                  <a:gd name="T65" fmla="*/ 95 h 184"/>
                  <a:gd name="T66" fmla="*/ 229 w 266"/>
                  <a:gd name="T67" fmla="*/ 76 h 184"/>
                  <a:gd name="T68" fmla="*/ 210 w 266"/>
                  <a:gd name="T69" fmla="*/ 58 h 184"/>
                  <a:gd name="T70" fmla="*/ 193 w 266"/>
                  <a:gd name="T71" fmla="*/ 39 h 184"/>
                  <a:gd name="T72" fmla="*/ 178 w 266"/>
                  <a:gd name="T73" fmla="*/ 2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6" h="184">
                    <a:moveTo>
                      <a:pt x="178" y="20"/>
                    </a:moveTo>
                    <a:lnTo>
                      <a:pt x="171" y="13"/>
                    </a:lnTo>
                    <a:lnTo>
                      <a:pt x="162" y="8"/>
                    </a:lnTo>
                    <a:lnTo>
                      <a:pt x="152" y="3"/>
                    </a:lnTo>
                    <a:lnTo>
                      <a:pt x="140" y="2"/>
                    </a:lnTo>
                    <a:lnTo>
                      <a:pt x="126" y="0"/>
                    </a:lnTo>
                    <a:lnTo>
                      <a:pt x="110" y="2"/>
                    </a:lnTo>
                    <a:lnTo>
                      <a:pt x="96" y="2"/>
                    </a:lnTo>
                    <a:lnTo>
                      <a:pt x="82" y="6"/>
                    </a:lnTo>
                    <a:lnTo>
                      <a:pt x="67" y="11"/>
                    </a:lnTo>
                    <a:lnTo>
                      <a:pt x="53" y="17"/>
                    </a:lnTo>
                    <a:lnTo>
                      <a:pt x="43" y="25"/>
                    </a:lnTo>
                    <a:lnTo>
                      <a:pt x="33" y="34"/>
                    </a:lnTo>
                    <a:lnTo>
                      <a:pt x="24" y="44"/>
                    </a:lnTo>
                    <a:lnTo>
                      <a:pt x="16" y="56"/>
                    </a:lnTo>
                    <a:lnTo>
                      <a:pt x="9" y="68"/>
                    </a:lnTo>
                    <a:lnTo>
                      <a:pt x="2" y="82"/>
                    </a:lnTo>
                    <a:lnTo>
                      <a:pt x="0" y="97"/>
                    </a:lnTo>
                    <a:lnTo>
                      <a:pt x="9" y="109"/>
                    </a:lnTo>
                    <a:lnTo>
                      <a:pt x="21" y="118"/>
                    </a:lnTo>
                    <a:lnTo>
                      <a:pt x="36" y="123"/>
                    </a:lnTo>
                    <a:lnTo>
                      <a:pt x="65" y="131"/>
                    </a:lnTo>
                    <a:lnTo>
                      <a:pt x="94" y="144"/>
                    </a:lnTo>
                    <a:lnTo>
                      <a:pt x="124" y="158"/>
                    </a:lnTo>
                    <a:lnTo>
                      <a:pt x="154" y="170"/>
                    </a:lnTo>
                    <a:lnTo>
                      <a:pt x="181" y="180"/>
                    </a:lnTo>
                    <a:lnTo>
                      <a:pt x="209" y="184"/>
                    </a:lnTo>
                    <a:lnTo>
                      <a:pt x="233" y="180"/>
                    </a:lnTo>
                    <a:lnTo>
                      <a:pt x="254" y="167"/>
                    </a:lnTo>
                    <a:lnTo>
                      <a:pt x="265" y="150"/>
                    </a:lnTo>
                    <a:lnTo>
                      <a:pt x="266" y="131"/>
                    </a:lnTo>
                    <a:lnTo>
                      <a:pt x="259" y="112"/>
                    </a:lnTo>
                    <a:lnTo>
                      <a:pt x="246" y="95"/>
                    </a:lnTo>
                    <a:lnTo>
                      <a:pt x="229" y="76"/>
                    </a:lnTo>
                    <a:lnTo>
                      <a:pt x="210" y="58"/>
                    </a:lnTo>
                    <a:lnTo>
                      <a:pt x="193" y="39"/>
                    </a:lnTo>
                    <a:lnTo>
                      <a:pt x="178" y="2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24" name="Freeform 732">
                <a:extLst>
                  <a:ext uri="{FF2B5EF4-FFF2-40B4-BE49-F238E27FC236}">
                    <a16:creationId xmlns:a16="http://schemas.microsoft.com/office/drawing/2014/main" id="{81C639DC-CEC5-8483-09FF-11A53282D42D}"/>
                  </a:ext>
                </a:extLst>
              </p:cNvPr>
              <p:cNvSpPr>
                <a:spLocks/>
              </p:cNvSpPr>
              <p:nvPr/>
            </p:nvSpPr>
            <p:spPr bwMode="auto">
              <a:xfrm>
                <a:off x="3457" y="2812"/>
                <a:ext cx="36" cy="13"/>
              </a:xfrm>
              <a:custGeom>
                <a:avLst/>
                <a:gdLst>
                  <a:gd name="T0" fmla="*/ 7 w 109"/>
                  <a:gd name="T1" fmla="*/ 30 h 39"/>
                  <a:gd name="T2" fmla="*/ 19 w 109"/>
                  <a:gd name="T3" fmla="*/ 27 h 39"/>
                  <a:gd name="T4" fmla="*/ 31 w 109"/>
                  <a:gd name="T5" fmla="*/ 27 h 39"/>
                  <a:gd name="T6" fmla="*/ 47 w 109"/>
                  <a:gd name="T7" fmla="*/ 25 h 39"/>
                  <a:gd name="T8" fmla="*/ 59 w 109"/>
                  <a:gd name="T9" fmla="*/ 27 h 39"/>
                  <a:gd name="T10" fmla="*/ 69 w 109"/>
                  <a:gd name="T11" fmla="*/ 28 h 39"/>
                  <a:gd name="T12" fmla="*/ 78 w 109"/>
                  <a:gd name="T13" fmla="*/ 30 h 39"/>
                  <a:gd name="T14" fmla="*/ 85 w 109"/>
                  <a:gd name="T15" fmla="*/ 35 h 39"/>
                  <a:gd name="T16" fmla="*/ 88 w 109"/>
                  <a:gd name="T17" fmla="*/ 39 h 39"/>
                  <a:gd name="T18" fmla="*/ 109 w 109"/>
                  <a:gd name="T19" fmla="*/ 25 h 39"/>
                  <a:gd name="T20" fmla="*/ 99 w 109"/>
                  <a:gd name="T21" fmla="*/ 14 h 39"/>
                  <a:gd name="T22" fmla="*/ 88 w 109"/>
                  <a:gd name="T23" fmla="*/ 9 h 39"/>
                  <a:gd name="T24" fmla="*/ 76 w 109"/>
                  <a:gd name="T25" fmla="*/ 4 h 39"/>
                  <a:gd name="T26" fmla="*/ 63 w 109"/>
                  <a:gd name="T27" fmla="*/ 2 h 39"/>
                  <a:gd name="T28" fmla="*/ 47 w 109"/>
                  <a:gd name="T29" fmla="*/ 0 h 39"/>
                  <a:gd name="T30" fmla="*/ 31 w 109"/>
                  <a:gd name="T31" fmla="*/ 2 h 39"/>
                  <a:gd name="T32" fmla="*/ 15 w 109"/>
                  <a:gd name="T33" fmla="*/ 2 h 39"/>
                  <a:gd name="T34" fmla="*/ 0 w 109"/>
                  <a:gd name="T35" fmla="*/ 5 h 39"/>
                  <a:gd name="T36" fmla="*/ 7 w 109"/>
                  <a:gd name="T37"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39">
                    <a:moveTo>
                      <a:pt x="7" y="30"/>
                    </a:moveTo>
                    <a:lnTo>
                      <a:pt x="19" y="27"/>
                    </a:lnTo>
                    <a:lnTo>
                      <a:pt x="31" y="27"/>
                    </a:lnTo>
                    <a:lnTo>
                      <a:pt x="47" y="25"/>
                    </a:lnTo>
                    <a:lnTo>
                      <a:pt x="59" y="27"/>
                    </a:lnTo>
                    <a:lnTo>
                      <a:pt x="69" y="28"/>
                    </a:lnTo>
                    <a:lnTo>
                      <a:pt x="78" y="30"/>
                    </a:lnTo>
                    <a:lnTo>
                      <a:pt x="85" y="35"/>
                    </a:lnTo>
                    <a:lnTo>
                      <a:pt x="88" y="39"/>
                    </a:lnTo>
                    <a:lnTo>
                      <a:pt x="109" y="25"/>
                    </a:lnTo>
                    <a:lnTo>
                      <a:pt x="99" y="14"/>
                    </a:lnTo>
                    <a:lnTo>
                      <a:pt x="88" y="9"/>
                    </a:lnTo>
                    <a:lnTo>
                      <a:pt x="76" y="4"/>
                    </a:lnTo>
                    <a:lnTo>
                      <a:pt x="63" y="2"/>
                    </a:lnTo>
                    <a:lnTo>
                      <a:pt x="47" y="0"/>
                    </a:lnTo>
                    <a:lnTo>
                      <a:pt x="31" y="2"/>
                    </a:lnTo>
                    <a:lnTo>
                      <a:pt x="15" y="2"/>
                    </a:lnTo>
                    <a:lnTo>
                      <a:pt x="0" y="5"/>
                    </a:lnTo>
                    <a:lnTo>
                      <a:pt x="7"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25" name="Freeform 733">
                <a:extLst>
                  <a:ext uri="{FF2B5EF4-FFF2-40B4-BE49-F238E27FC236}">
                    <a16:creationId xmlns:a16="http://schemas.microsoft.com/office/drawing/2014/main" id="{B976AF5E-45F1-320D-07F3-D169D38850F0}"/>
                  </a:ext>
                </a:extLst>
              </p:cNvPr>
              <p:cNvSpPr>
                <a:spLocks/>
              </p:cNvSpPr>
              <p:nvPr/>
            </p:nvSpPr>
            <p:spPr bwMode="auto">
              <a:xfrm>
                <a:off x="3427" y="2813"/>
                <a:ext cx="32" cy="32"/>
              </a:xfrm>
              <a:custGeom>
                <a:avLst/>
                <a:gdLst>
                  <a:gd name="T0" fmla="*/ 21 w 94"/>
                  <a:gd name="T1" fmla="*/ 94 h 94"/>
                  <a:gd name="T2" fmla="*/ 27 w 94"/>
                  <a:gd name="T3" fmla="*/ 80 h 94"/>
                  <a:gd name="T4" fmla="*/ 34 w 94"/>
                  <a:gd name="T5" fmla="*/ 70 h 94"/>
                  <a:gd name="T6" fmla="*/ 43 w 94"/>
                  <a:gd name="T7" fmla="*/ 57 h 94"/>
                  <a:gd name="T8" fmla="*/ 50 w 94"/>
                  <a:gd name="T9" fmla="*/ 49 h 94"/>
                  <a:gd name="T10" fmla="*/ 58 w 94"/>
                  <a:gd name="T11" fmla="*/ 40 h 94"/>
                  <a:gd name="T12" fmla="*/ 67 w 94"/>
                  <a:gd name="T13" fmla="*/ 34 h 94"/>
                  <a:gd name="T14" fmla="*/ 79 w 94"/>
                  <a:gd name="T15" fmla="*/ 30 h 94"/>
                  <a:gd name="T16" fmla="*/ 94 w 94"/>
                  <a:gd name="T17" fmla="*/ 25 h 94"/>
                  <a:gd name="T18" fmla="*/ 88 w 94"/>
                  <a:gd name="T19" fmla="*/ 0 h 94"/>
                  <a:gd name="T20" fmla="*/ 72 w 94"/>
                  <a:gd name="T21" fmla="*/ 5 h 94"/>
                  <a:gd name="T22" fmla="*/ 57 w 94"/>
                  <a:gd name="T23" fmla="*/ 13 h 94"/>
                  <a:gd name="T24" fmla="*/ 45 w 94"/>
                  <a:gd name="T25" fmla="*/ 23 h 94"/>
                  <a:gd name="T26" fmla="*/ 33 w 94"/>
                  <a:gd name="T27" fmla="*/ 32 h 94"/>
                  <a:gd name="T28" fmla="*/ 22 w 94"/>
                  <a:gd name="T29" fmla="*/ 44 h 94"/>
                  <a:gd name="T30" fmla="*/ 14 w 94"/>
                  <a:gd name="T31" fmla="*/ 56 h 94"/>
                  <a:gd name="T32" fmla="*/ 7 w 94"/>
                  <a:gd name="T33" fmla="*/ 70 h 94"/>
                  <a:gd name="T34" fmla="*/ 0 w 94"/>
                  <a:gd name="T35" fmla="*/ 83 h 94"/>
                  <a:gd name="T36" fmla="*/ 21 w 94"/>
                  <a:gd name="T3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94">
                    <a:moveTo>
                      <a:pt x="21" y="94"/>
                    </a:moveTo>
                    <a:lnTo>
                      <a:pt x="27" y="80"/>
                    </a:lnTo>
                    <a:lnTo>
                      <a:pt x="34" y="70"/>
                    </a:lnTo>
                    <a:lnTo>
                      <a:pt x="43" y="57"/>
                    </a:lnTo>
                    <a:lnTo>
                      <a:pt x="50" y="49"/>
                    </a:lnTo>
                    <a:lnTo>
                      <a:pt x="58" y="40"/>
                    </a:lnTo>
                    <a:lnTo>
                      <a:pt x="67" y="34"/>
                    </a:lnTo>
                    <a:lnTo>
                      <a:pt x="79" y="30"/>
                    </a:lnTo>
                    <a:lnTo>
                      <a:pt x="94" y="25"/>
                    </a:lnTo>
                    <a:lnTo>
                      <a:pt x="88" y="0"/>
                    </a:lnTo>
                    <a:lnTo>
                      <a:pt x="72" y="5"/>
                    </a:lnTo>
                    <a:lnTo>
                      <a:pt x="57" y="13"/>
                    </a:lnTo>
                    <a:lnTo>
                      <a:pt x="45" y="23"/>
                    </a:lnTo>
                    <a:lnTo>
                      <a:pt x="33" y="32"/>
                    </a:lnTo>
                    <a:lnTo>
                      <a:pt x="22" y="44"/>
                    </a:lnTo>
                    <a:lnTo>
                      <a:pt x="14" y="56"/>
                    </a:lnTo>
                    <a:lnTo>
                      <a:pt x="7" y="70"/>
                    </a:lnTo>
                    <a:lnTo>
                      <a:pt x="0" y="83"/>
                    </a:lnTo>
                    <a:lnTo>
                      <a:pt x="21" y="9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26" name="Freeform 734">
                <a:extLst>
                  <a:ext uri="{FF2B5EF4-FFF2-40B4-BE49-F238E27FC236}">
                    <a16:creationId xmlns:a16="http://schemas.microsoft.com/office/drawing/2014/main" id="{4E2A69CB-53AA-8D81-55FD-26D2E09A75DD}"/>
                  </a:ext>
                </a:extLst>
              </p:cNvPr>
              <p:cNvSpPr>
                <a:spLocks/>
              </p:cNvSpPr>
              <p:nvPr/>
            </p:nvSpPr>
            <p:spPr bwMode="auto">
              <a:xfrm>
                <a:off x="3426" y="2841"/>
                <a:ext cx="17" cy="20"/>
              </a:xfrm>
              <a:custGeom>
                <a:avLst/>
                <a:gdLst>
                  <a:gd name="T0" fmla="*/ 51 w 51"/>
                  <a:gd name="T1" fmla="*/ 34 h 59"/>
                  <a:gd name="T2" fmla="*/ 39 w 51"/>
                  <a:gd name="T3" fmla="*/ 31 h 59"/>
                  <a:gd name="T4" fmla="*/ 30 w 51"/>
                  <a:gd name="T5" fmla="*/ 24 h 59"/>
                  <a:gd name="T6" fmla="*/ 26 w 51"/>
                  <a:gd name="T7" fmla="*/ 17 h 59"/>
                  <a:gd name="T8" fmla="*/ 26 w 51"/>
                  <a:gd name="T9" fmla="*/ 10 h 59"/>
                  <a:gd name="T10" fmla="*/ 5 w 51"/>
                  <a:gd name="T11" fmla="*/ 0 h 59"/>
                  <a:gd name="T12" fmla="*/ 0 w 51"/>
                  <a:gd name="T13" fmla="*/ 24 h 59"/>
                  <a:gd name="T14" fmla="*/ 13 w 51"/>
                  <a:gd name="T15" fmla="*/ 41 h 59"/>
                  <a:gd name="T16" fmla="*/ 28 w 51"/>
                  <a:gd name="T17" fmla="*/ 51 h 59"/>
                  <a:gd name="T18" fmla="*/ 48 w 51"/>
                  <a:gd name="T19" fmla="*/ 59 h 59"/>
                  <a:gd name="T20" fmla="*/ 51 w 51"/>
                  <a:gd name="T21"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59">
                    <a:moveTo>
                      <a:pt x="51" y="34"/>
                    </a:moveTo>
                    <a:lnTo>
                      <a:pt x="39" y="31"/>
                    </a:lnTo>
                    <a:lnTo>
                      <a:pt x="30" y="24"/>
                    </a:lnTo>
                    <a:lnTo>
                      <a:pt x="26" y="17"/>
                    </a:lnTo>
                    <a:lnTo>
                      <a:pt x="26" y="10"/>
                    </a:lnTo>
                    <a:lnTo>
                      <a:pt x="5" y="0"/>
                    </a:lnTo>
                    <a:lnTo>
                      <a:pt x="0" y="24"/>
                    </a:lnTo>
                    <a:lnTo>
                      <a:pt x="13" y="41"/>
                    </a:lnTo>
                    <a:lnTo>
                      <a:pt x="28" y="51"/>
                    </a:lnTo>
                    <a:lnTo>
                      <a:pt x="48" y="59"/>
                    </a:lnTo>
                    <a:lnTo>
                      <a:pt x="51" y="3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27" name="Freeform 735">
                <a:extLst>
                  <a:ext uri="{FF2B5EF4-FFF2-40B4-BE49-F238E27FC236}">
                    <a16:creationId xmlns:a16="http://schemas.microsoft.com/office/drawing/2014/main" id="{6B4429DA-872F-C527-3365-92033DCCD4B7}"/>
                  </a:ext>
                </a:extLst>
              </p:cNvPr>
              <p:cNvSpPr>
                <a:spLocks/>
              </p:cNvSpPr>
              <p:nvPr/>
            </p:nvSpPr>
            <p:spPr bwMode="auto">
              <a:xfrm>
                <a:off x="3442" y="2853"/>
                <a:ext cx="76" cy="28"/>
              </a:xfrm>
              <a:custGeom>
                <a:avLst/>
                <a:gdLst>
                  <a:gd name="T0" fmla="*/ 211 w 228"/>
                  <a:gd name="T1" fmla="*/ 47 h 85"/>
                  <a:gd name="T2" fmla="*/ 195 w 228"/>
                  <a:gd name="T3" fmla="*/ 58 h 85"/>
                  <a:gd name="T4" fmla="*/ 174 w 228"/>
                  <a:gd name="T5" fmla="*/ 61 h 85"/>
                  <a:gd name="T6" fmla="*/ 150 w 228"/>
                  <a:gd name="T7" fmla="*/ 58 h 85"/>
                  <a:gd name="T8" fmla="*/ 124 w 228"/>
                  <a:gd name="T9" fmla="*/ 47 h 85"/>
                  <a:gd name="T10" fmla="*/ 95 w 228"/>
                  <a:gd name="T11" fmla="*/ 37 h 85"/>
                  <a:gd name="T12" fmla="*/ 65 w 228"/>
                  <a:gd name="T13" fmla="*/ 23 h 85"/>
                  <a:gd name="T14" fmla="*/ 34 w 228"/>
                  <a:gd name="T15" fmla="*/ 9 h 85"/>
                  <a:gd name="T16" fmla="*/ 3 w 228"/>
                  <a:gd name="T17" fmla="*/ 0 h 85"/>
                  <a:gd name="T18" fmla="*/ 0 w 228"/>
                  <a:gd name="T19" fmla="*/ 25 h 85"/>
                  <a:gd name="T20" fmla="*/ 27 w 228"/>
                  <a:gd name="T21" fmla="*/ 34 h 85"/>
                  <a:gd name="T22" fmla="*/ 55 w 228"/>
                  <a:gd name="T23" fmla="*/ 44 h 85"/>
                  <a:gd name="T24" fmla="*/ 85 w 228"/>
                  <a:gd name="T25" fmla="*/ 58 h 85"/>
                  <a:gd name="T26" fmla="*/ 114 w 228"/>
                  <a:gd name="T27" fmla="*/ 71 h 85"/>
                  <a:gd name="T28" fmla="*/ 143 w 228"/>
                  <a:gd name="T29" fmla="*/ 82 h 85"/>
                  <a:gd name="T30" fmla="*/ 174 w 228"/>
                  <a:gd name="T31" fmla="*/ 85 h 85"/>
                  <a:gd name="T32" fmla="*/ 203 w 228"/>
                  <a:gd name="T33" fmla="*/ 82 h 85"/>
                  <a:gd name="T34" fmla="*/ 228 w 228"/>
                  <a:gd name="T35" fmla="*/ 64 h 85"/>
                  <a:gd name="T36" fmla="*/ 211 w 228"/>
                  <a:gd name="T37" fmla="*/ 4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85">
                    <a:moveTo>
                      <a:pt x="211" y="47"/>
                    </a:moveTo>
                    <a:lnTo>
                      <a:pt x="195" y="58"/>
                    </a:lnTo>
                    <a:lnTo>
                      <a:pt x="174" y="61"/>
                    </a:lnTo>
                    <a:lnTo>
                      <a:pt x="150" y="58"/>
                    </a:lnTo>
                    <a:lnTo>
                      <a:pt x="124" y="47"/>
                    </a:lnTo>
                    <a:lnTo>
                      <a:pt x="95" y="37"/>
                    </a:lnTo>
                    <a:lnTo>
                      <a:pt x="65" y="23"/>
                    </a:lnTo>
                    <a:lnTo>
                      <a:pt x="34" y="9"/>
                    </a:lnTo>
                    <a:lnTo>
                      <a:pt x="3" y="0"/>
                    </a:lnTo>
                    <a:lnTo>
                      <a:pt x="0" y="25"/>
                    </a:lnTo>
                    <a:lnTo>
                      <a:pt x="27" y="34"/>
                    </a:lnTo>
                    <a:lnTo>
                      <a:pt x="55" y="44"/>
                    </a:lnTo>
                    <a:lnTo>
                      <a:pt x="85" y="58"/>
                    </a:lnTo>
                    <a:lnTo>
                      <a:pt x="114" y="71"/>
                    </a:lnTo>
                    <a:lnTo>
                      <a:pt x="143" y="82"/>
                    </a:lnTo>
                    <a:lnTo>
                      <a:pt x="174" y="85"/>
                    </a:lnTo>
                    <a:lnTo>
                      <a:pt x="203" y="82"/>
                    </a:lnTo>
                    <a:lnTo>
                      <a:pt x="228" y="64"/>
                    </a:lnTo>
                    <a:lnTo>
                      <a:pt x="211" y="4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28" name="Freeform 736">
                <a:extLst>
                  <a:ext uri="{FF2B5EF4-FFF2-40B4-BE49-F238E27FC236}">
                    <a16:creationId xmlns:a16="http://schemas.microsoft.com/office/drawing/2014/main" id="{C3F7C123-9CCD-B654-B915-D7034635FE6E}"/>
                  </a:ext>
                </a:extLst>
              </p:cNvPr>
              <p:cNvSpPr>
                <a:spLocks/>
              </p:cNvSpPr>
              <p:nvPr/>
            </p:nvSpPr>
            <p:spPr bwMode="auto">
              <a:xfrm>
                <a:off x="3486" y="2820"/>
                <a:ext cx="37" cy="54"/>
              </a:xfrm>
              <a:custGeom>
                <a:avLst/>
                <a:gdLst>
                  <a:gd name="T0" fmla="*/ 0 w 111"/>
                  <a:gd name="T1" fmla="*/ 14 h 163"/>
                  <a:gd name="T2" fmla="*/ 18 w 111"/>
                  <a:gd name="T3" fmla="*/ 35 h 163"/>
                  <a:gd name="T4" fmla="*/ 35 w 111"/>
                  <a:gd name="T5" fmla="*/ 54 h 163"/>
                  <a:gd name="T6" fmla="*/ 54 w 111"/>
                  <a:gd name="T7" fmla="*/ 72 h 163"/>
                  <a:gd name="T8" fmla="*/ 70 w 111"/>
                  <a:gd name="T9" fmla="*/ 90 h 163"/>
                  <a:gd name="T10" fmla="*/ 82 w 111"/>
                  <a:gd name="T11" fmla="*/ 105 h 163"/>
                  <a:gd name="T12" fmla="*/ 87 w 111"/>
                  <a:gd name="T13" fmla="*/ 122 h 163"/>
                  <a:gd name="T14" fmla="*/ 86 w 111"/>
                  <a:gd name="T15" fmla="*/ 134 h 163"/>
                  <a:gd name="T16" fmla="*/ 79 w 111"/>
                  <a:gd name="T17" fmla="*/ 146 h 163"/>
                  <a:gd name="T18" fmla="*/ 96 w 111"/>
                  <a:gd name="T19" fmla="*/ 163 h 163"/>
                  <a:gd name="T20" fmla="*/ 110 w 111"/>
                  <a:gd name="T21" fmla="*/ 140 h 163"/>
                  <a:gd name="T22" fmla="*/ 111 w 111"/>
                  <a:gd name="T23" fmla="*/ 117 h 163"/>
                  <a:gd name="T24" fmla="*/ 103 w 111"/>
                  <a:gd name="T25" fmla="*/ 95 h 163"/>
                  <a:gd name="T26" fmla="*/ 87 w 111"/>
                  <a:gd name="T27" fmla="*/ 76 h 163"/>
                  <a:gd name="T28" fmla="*/ 72 w 111"/>
                  <a:gd name="T29" fmla="*/ 55 h 163"/>
                  <a:gd name="T30" fmla="*/ 52 w 111"/>
                  <a:gd name="T31" fmla="*/ 37 h 163"/>
                  <a:gd name="T32" fmla="*/ 35 w 111"/>
                  <a:gd name="T33" fmla="*/ 18 h 163"/>
                  <a:gd name="T34" fmla="*/ 21 w 111"/>
                  <a:gd name="T35" fmla="*/ 0 h 163"/>
                  <a:gd name="T36" fmla="*/ 0 w 111"/>
                  <a:gd name="T37" fmla="*/ 1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163">
                    <a:moveTo>
                      <a:pt x="0" y="14"/>
                    </a:moveTo>
                    <a:lnTo>
                      <a:pt x="18" y="35"/>
                    </a:lnTo>
                    <a:lnTo>
                      <a:pt x="35" y="54"/>
                    </a:lnTo>
                    <a:lnTo>
                      <a:pt x="54" y="72"/>
                    </a:lnTo>
                    <a:lnTo>
                      <a:pt x="70" y="90"/>
                    </a:lnTo>
                    <a:lnTo>
                      <a:pt x="82" y="105"/>
                    </a:lnTo>
                    <a:lnTo>
                      <a:pt x="87" y="122"/>
                    </a:lnTo>
                    <a:lnTo>
                      <a:pt x="86" y="134"/>
                    </a:lnTo>
                    <a:lnTo>
                      <a:pt x="79" y="146"/>
                    </a:lnTo>
                    <a:lnTo>
                      <a:pt x="96" y="163"/>
                    </a:lnTo>
                    <a:lnTo>
                      <a:pt x="110" y="140"/>
                    </a:lnTo>
                    <a:lnTo>
                      <a:pt x="111" y="117"/>
                    </a:lnTo>
                    <a:lnTo>
                      <a:pt x="103" y="95"/>
                    </a:lnTo>
                    <a:lnTo>
                      <a:pt x="87" y="76"/>
                    </a:lnTo>
                    <a:lnTo>
                      <a:pt x="72" y="55"/>
                    </a:lnTo>
                    <a:lnTo>
                      <a:pt x="52" y="37"/>
                    </a:lnTo>
                    <a:lnTo>
                      <a:pt x="35" y="18"/>
                    </a:lnTo>
                    <a:lnTo>
                      <a:pt x="21" y="0"/>
                    </a:lnTo>
                    <a:lnTo>
                      <a:pt x="0" y="1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29" name="Freeform 737">
                <a:extLst>
                  <a:ext uri="{FF2B5EF4-FFF2-40B4-BE49-F238E27FC236}">
                    <a16:creationId xmlns:a16="http://schemas.microsoft.com/office/drawing/2014/main" id="{D3B50D25-B572-674A-1080-55E1335B6E4E}"/>
                  </a:ext>
                </a:extLst>
              </p:cNvPr>
              <p:cNvSpPr>
                <a:spLocks/>
              </p:cNvSpPr>
              <p:nvPr/>
            </p:nvSpPr>
            <p:spPr bwMode="auto">
              <a:xfrm>
                <a:off x="3422" y="2870"/>
                <a:ext cx="95" cy="27"/>
              </a:xfrm>
              <a:custGeom>
                <a:avLst/>
                <a:gdLst>
                  <a:gd name="T0" fmla="*/ 19 w 287"/>
                  <a:gd name="T1" fmla="*/ 51 h 79"/>
                  <a:gd name="T2" fmla="*/ 32 w 287"/>
                  <a:gd name="T3" fmla="*/ 39 h 79"/>
                  <a:gd name="T4" fmla="*/ 46 w 287"/>
                  <a:gd name="T5" fmla="*/ 30 h 79"/>
                  <a:gd name="T6" fmla="*/ 62 w 287"/>
                  <a:gd name="T7" fmla="*/ 25 h 79"/>
                  <a:gd name="T8" fmla="*/ 73 w 287"/>
                  <a:gd name="T9" fmla="*/ 24 h 79"/>
                  <a:gd name="T10" fmla="*/ 89 w 287"/>
                  <a:gd name="T11" fmla="*/ 24 h 79"/>
                  <a:gd name="T12" fmla="*/ 105 w 287"/>
                  <a:gd name="T13" fmla="*/ 27 h 79"/>
                  <a:gd name="T14" fmla="*/ 120 w 287"/>
                  <a:gd name="T15" fmla="*/ 30 h 79"/>
                  <a:gd name="T16" fmla="*/ 135 w 287"/>
                  <a:gd name="T17" fmla="*/ 36 h 79"/>
                  <a:gd name="T18" fmla="*/ 155 w 287"/>
                  <a:gd name="T19" fmla="*/ 44 h 79"/>
                  <a:gd name="T20" fmla="*/ 174 w 287"/>
                  <a:gd name="T21" fmla="*/ 51 h 79"/>
                  <a:gd name="T22" fmla="*/ 189 w 287"/>
                  <a:gd name="T23" fmla="*/ 56 h 79"/>
                  <a:gd name="T24" fmla="*/ 208 w 287"/>
                  <a:gd name="T25" fmla="*/ 65 h 79"/>
                  <a:gd name="T26" fmla="*/ 227 w 287"/>
                  <a:gd name="T27" fmla="*/ 72 h 79"/>
                  <a:gd name="T28" fmla="*/ 246 w 287"/>
                  <a:gd name="T29" fmla="*/ 75 h 79"/>
                  <a:gd name="T30" fmla="*/ 266 w 287"/>
                  <a:gd name="T31" fmla="*/ 79 h 79"/>
                  <a:gd name="T32" fmla="*/ 287 w 287"/>
                  <a:gd name="T33" fmla="*/ 79 h 79"/>
                  <a:gd name="T34" fmla="*/ 287 w 287"/>
                  <a:gd name="T35" fmla="*/ 55 h 79"/>
                  <a:gd name="T36" fmla="*/ 269 w 287"/>
                  <a:gd name="T37" fmla="*/ 55 h 79"/>
                  <a:gd name="T38" fmla="*/ 249 w 287"/>
                  <a:gd name="T39" fmla="*/ 51 h 79"/>
                  <a:gd name="T40" fmla="*/ 234 w 287"/>
                  <a:gd name="T41" fmla="*/ 48 h 79"/>
                  <a:gd name="T42" fmla="*/ 215 w 287"/>
                  <a:gd name="T43" fmla="*/ 41 h 79"/>
                  <a:gd name="T44" fmla="*/ 200 w 287"/>
                  <a:gd name="T45" fmla="*/ 36 h 79"/>
                  <a:gd name="T46" fmla="*/ 181 w 287"/>
                  <a:gd name="T47" fmla="*/ 27 h 79"/>
                  <a:gd name="T48" fmla="*/ 162 w 287"/>
                  <a:gd name="T49" fmla="*/ 21 h 79"/>
                  <a:gd name="T50" fmla="*/ 147 w 287"/>
                  <a:gd name="T51" fmla="*/ 15 h 79"/>
                  <a:gd name="T52" fmla="*/ 127 w 287"/>
                  <a:gd name="T53" fmla="*/ 6 h 79"/>
                  <a:gd name="T54" fmla="*/ 108 w 287"/>
                  <a:gd name="T55" fmla="*/ 3 h 79"/>
                  <a:gd name="T56" fmla="*/ 92 w 287"/>
                  <a:gd name="T57" fmla="*/ 0 h 79"/>
                  <a:gd name="T58" fmla="*/ 73 w 287"/>
                  <a:gd name="T59" fmla="*/ 0 h 79"/>
                  <a:gd name="T60" fmla="*/ 55 w 287"/>
                  <a:gd name="T61" fmla="*/ 2 h 79"/>
                  <a:gd name="T62" fmla="*/ 36 w 287"/>
                  <a:gd name="T63" fmla="*/ 10 h 79"/>
                  <a:gd name="T64" fmla="*/ 19 w 287"/>
                  <a:gd name="T65" fmla="*/ 19 h 79"/>
                  <a:gd name="T66" fmla="*/ 0 w 287"/>
                  <a:gd name="T67" fmla="*/ 34 h 79"/>
                  <a:gd name="T68" fmla="*/ 19 w 287"/>
                  <a:gd name="T69" fmla="*/ 5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7" h="79">
                    <a:moveTo>
                      <a:pt x="19" y="51"/>
                    </a:moveTo>
                    <a:lnTo>
                      <a:pt x="32" y="39"/>
                    </a:lnTo>
                    <a:lnTo>
                      <a:pt x="46" y="30"/>
                    </a:lnTo>
                    <a:lnTo>
                      <a:pt x="62" y="25"/>
                    </a:lnTo>
                    <a:lnTo>
                      <a:pt x="73" y="24"/>
                    </a:lnTo>
                    <a:lnTo>
                      <a:pt x="89" y="24"/>
                    </a:lnTo>
                    <a:lnTo>
                      <a:pt x="105" y="27"/>
                    </a:lnTo>
                    <a:lnTo>
                      <a:pt x="120" y="30"/>
                    </a:lnTo>
                    <a:lnTo>
                      <a:pt x="135" y="36"/>
                    </a:lnTo>
                    <a:lnTo>
                      <a:pt x="155" y="44"/>
                    </a:lnTo>
                    <a:lnTo>
                      <a:pt x="174" y="51"/>
                    </a:lnTo>
                    <a:lnTo>
                      <a:pt x="189" y="56"/>
                    </a:lnTo>
                    <a:lnTo>
                      <a:pt x="208" y="65"/>
                    </a:lnTo>
                    <a:lnTo>
                      <a:pt x="227" y="72"/>
                    </a:lnTo>
                    <a:lnTo>
                      <a:pt x="246" y="75"/>
                    </a:lnTo>
                    <a:lnTo>
                      <a:pt x="266" y="79"/>
                    </a:lnTo>
                    <a:lnTo>
                      <a:pt x="287" y="79"/>
                    </a:lnTo>
                    <a:lnTo>
                      <a:pt x="287" y="55"/>
                    </a:lnTo>
                    <a:lnTo>
                      <a:pt x="269" y="55"/>
                    </a:lnTo>
                    <a:lnTo>
                      <a:pt x="249" y="51"/>
                    </a:lnTo>
                    <a:lnTo>
                      <a:pt x="234" y="48"/>
                    </a:lnTo>
                    <a:lnTo>
                      <a:pt x="215" y="41"/>
                    </a:lnTo>
                    <a:lnTo>
                      <a:pt x="200" y="36"/>
                    </a:lnTo>
                    <a:lnTo>
                      <a:pt x="181" y="27"/>
                    </a:lnTo>
                    <a:lnTo>
                      <a:pt x="162" y="21"/>
                    </a:lnTo>
                    <a:lnTo>
                      <a:pt x="147" y="15"/>
                    </a:lnTo>
                    <a:lnTo>
                      <a:pt x="127" y="6"/>
                    </a:lnTo>
                    <a:lnTo>
                      <a:pt x="108" y="3"/>
                    </a:lnTo>
                    <a:lnTo>
                      <a:pt x="92" y="0"/>
                    </a:lnTo>
                    <a:lnTo>
                      <a:pt x="73" y="0"/>
                    </a:lnTo>
                    <a:lnTo>
                      <a:pt x="55" y="2"/>
                    </a:lnTo>
                    <a:lnTo>
                      <a:pt x="36" y="10"/>
                    </a:lnTo>
                    <a:lnTo>
                      <a:pt x="19" y="19"/>
                    </a:lnTo>
                    <a:lnTo>
                      <a:pt x="0" y="34"/>
                    </a:lnTo>
                    <a:lnTo>
                      <a:pt x="19" y="5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30" name="Freeform 738">
                <a:extLst>
                  <a:ext uri="{FF2B5EF4-FFF2-40B4-BE49-F238E27FC236}">
                    <a16:creationId xmlns:a16="http://schemas.microsoft.com/office/drawing/2014/main" id="{38EF0AE7-BE0B-1CB1-D5FA-FD159B87FB71}"/>
                  </a:ext>
                </a:extLst>
              </p:cNvPr>
              <p:cNvSpPr>
                <a:spLocks/>
              </p:cNvSpPr>
              <p:nvPr/>
            </p:nvSpPr>
            <p:spPr bwMode="auto">
              <a:xfrm>
                <a:off x="3389" y="2882"/>
                <a:ext cx="39" cy="43"/>
              </a:xfrm>
              <a:custGeom>
                <a:avLst/>
                <a:gdLst>
                  <a:gd name="T0" fmla="*/ 24 w 116"/>
                  <a:gd name="T1" fmla="*/ 129 h 129"/>
                  <a:gd name="T2" fmla="*/ 29 w 116"/>
                  <a:gd name="T3" fmla="*/ 114 h 129"/>
                  <a:gd name="T4" fmla="*/ 37 w 116"/>
                  <a:gd name="T5" fmla="*/ 99 h 129"/>
                  <a:gd name="T6" fmla="*/ 48 w 116"/>
                  <a:gd name="T7" fmla="*/ 83 h 129"/>
                  <a:gd name="T8" fmla="*/ 58 w 116"/>
                  <a:gd name="T9" fmla="*/ 71 h 129"/>
                  <a:gd name="T10" fmla="*/ 72 w 116"/>
                  <a:gd name="T11" fmla="*/ 58 h 129"/>
                  <a:gd name="T12" fmla="*/ 87 w 116"/>
                  <a:gd name="T13" fmla="*/ 44 h 129"/>
                  <a:gd name="T14" fmla="*/ 101 w 116"/>
                  <a:gd name="T15" fmla="*/ 31 h 129"/>
                  <a:gd name="T16" fmla="*/ 116 w 116"/>
                  <a:gd name="T17" fmla="*/ 17 h 129"/>
                  <a:gd name="T18" fmla="*/ 97 w 116"/>
                  <a:gd name="T19" fmla="*/ 0 h 129"/>
                  <a:gd name="T20" fmla="*/ 84 w 116"/>
                  <a:gd name="T21" fmla="*/ 14 h 129"/>
                  <a:gd name="T22" fmla="*/ 70 w 116"/>
                  <a:gd name="T23" fmla="*/ 27 h 129"/>
                  <a:gd name="T24" fmla="*/ 54 w 116"/>
                  <a:gd name="T25" fmla="*/ 41 h 129"/>
                  <a:gd name="T26" fmla="*/ 41 w 116"/>
                  <a:gd name="T27" fmla="*/ 53 h 129"/>
                  <a:gd name="T28" fmla="*/ 27 w 116"/>
                  <a:gd name="T29" fmla="*/ 69 h 129"/>
                  <a:gd name="T30" fmla="*/ 17 w 116"/>
                  <a:gd name="T31" fmla="*/ 85 h 129"/>
                  <a:gd name="T32" fmla="*/ 8 w 116"/>
                  <a:gd name="T33" fmla="*/ 104 h 129"/>
                  <a:gd name="T34" fmla="*/ 0 w 116"/>
                  <a:gd name="T35" fmla="*/ 126 h 129"/>
                  <a:gd name="T36" fmla="*/ 24 w 116"/>
                  <a:gd name="T3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6" h="129">
                    <a:moveTo>
                      <a:pt x="24" y="129"/>
                    </a:moveTo>
                    <a:lnTo>
                      <a:pt x="29" y="114"/>
                    </a:lnTo>
                    <a:lnTo>
                      <a:pt x="37" y="99"/>
                    </a:lnTo>
                    <a:lnTo>
                      <a:pt x="48" y="83"/>
                    </a:lnTo>
                    <a:lnTo>
                      <a:pt x="58" y="71"/>
                    </a:lnTo>
                    <a:lnTo>
                      <a:pt x="72" y="58"/>
                    </a:lnTo>
                    <a:lnTo>
                      <a:pt x="87" y="44"/>
                    </a:lnTo>
                    <a:lnTo>
                      <a:pt x="101" y="31"/>
                    </a:lnTo>
                    <a:lnTo>
                      <a:pt x="116" y="17"/>
                    </a:lnTo>
                    <a:lnTo>
                      <a:pt x="97" y="0"/>
                    </a:lnTo>
                    <a:lnTo>
                      <a:pt x="84" y="14"/>
                    </a:lnTo>
                    <a:lnTo>
                      <a:pt x="70" y="27"/>
                    </a:lnTo>
                    <a:lnTo>
                      <a:pt x="54" y="41"/>
                    </a:lnTo>
                    <a:lnTo>
                      <a:pt x="41" y="53"/>
                    </a:lnTo>
                    <a:lnTo>
                      <a:pt x="27" y="69"/>
                    </a:lnTo>
                    <a:lnTo>
                      <a:pt x="17" y="85"/>
                    </a:lnTo>
                    <a:lnTo>
                      <a:pt x="8" y="104"/>
                    </a:lnTo>
                    <a:lnTo>
                      <a:pt x="0" y="126"/>
                    </a:lnTo>
                    <a:lnTo>
                      <a:pt x="24" y="12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31" name="Freeform 739">
                <a:extLst>
                  <a:ext uri="{FF2B5EF4-FFF2-40B4-BE49-F238E27FC236}">
                    <a16:creationId xmlns:a16="http://schemas.microsoft.com/office/drawing/2014/main" id="{C1C8DF5E-CEF9-D523-FA56-39525F51497F}"/>
                  </a:ext>
                </a:extLst>
              </p:cNvPr>
              <p:cNvSpPr>
                <a:spLocks/>
              </p:cNvSpPr>
              <p:nvPr/>
            </p:nvSpPr>
            <p:spPr bwMode="auto">
              <a:xfrm>
                <a:off x="3389" y="2924"/>
                <a:ext cx="17" cy="22"/>
              </a:xfrm>
              <a:custGeom>
                <a:avLst/>
                <a:gdLst>
                  <a:gd name="T0" fmla="*/ 50 w 50"/>
                  <a:gd name="T1" fmla="*/ 43 h 68"/>
                  <a:gd name="T2" fmla="*/ 41 w 50"/>
                  <a:gd name="T3" fmla="*/ 41 h 68"/>
                  <a:gd name="T4" fmla="*/ 38 w 50"/>
                  <a:gd name="T5" fmla="*/ 37 h 68"/>
                  <a:gd name="T6" fmla="*/ 31 w 50"/>
                  <a:gd name="T7" fmla="*/ 31 h 68"/>
                  <a:gd name="T8" fmla="*/ 28 w 50"/>
                  <a:gd name="T9" fmla="*/ 26 h 68"/>
                  <a:gd name="T10" fmla="*/ 26 w 50"/>
                  <a:gd name="T11" fmla="*/ 22 h 68"/>
                  <a:gd name="T12" fmla="*/ 24 w 50"/>
                  <a:gd name="T13" fmla="*/ 16 h 68"/>
                  <a:gd name="T14" fmla="*/ 24 w 50"/>
                  <a:gd name="T15" fmla="*/ 8 h 68"/>
                  <a:gd name="T16" fmla="*/ 24 w 50"/>
                  <a:gd name="T17" fmla="*/ 3 h 68"/>
                  <a:gd name="T18" fmla="*/ 0 w 50"/>
                  <a:gd name="T19" fmla="*/ 0 h 68"/>
                  <a:gd name="T20" fmla="*/ 0 w 50"/>
                  <a:gd name="T21" fmla="*/ 8 h 68"/>
                  <a:gd name="T22" fmla="*/ 0 w 50"/>
                  <a:gd name="T23" fmla="*/ 19 h 68"/>
                  <a:gd name="T24" fmla="*/ 2 w 50"/>
                  <a:gd name="T25" fmla="*/ 29 h 68"/>
                  <a:gd name="T26" fmla="*/ 7 w 50"/>
                  <a:gd name="T27" fmla="*/ 39 h 68"/>
                  <a:gd name="T28" fmla="*/ 14 w 50"/>
                  <a:gd name="T29" fmla="*/ 48 h 68"/>
                  <a:gd name="T30" fmla="*/ 21 w 50"/>
                  <a:gd name="T31" fmla="*/ 55 h 68"/>
                  <a:gd name="T32" fmla="*/ 31 w 50"/>
                  <a:gd name="T33" fmla="*/ 62 h 68"/>
                  <a:gd name="T34" fmla="*/ 43 w 50"/>
                  <a:gd name="T35" fmla="*/ 68 h 68"/>
                  <a:gd name="T36" fmla="*/ 50 w 50"/>
                  <a:gd name="T37" fmla="*/ 4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68">
                    <a:moveTo>
                      <a:pt x="50" y="43"/>
                    </a:moveTo>
                    <a:lnTo>
                      <a:pt x="41" y="41"/>
                    </a:lnTo>
                    <a:lnTo>
                      <a:pt x="38" y="37"/>
                    </a:lnTo>
                    <a:lnTo>
                      <a:pt x="31" y="31"/>
                    </a:lnTo>
                    <a:lnTo>
                      <a:pt x="28" y="26"/>
                    </a:lnTo>
                    <a:lnTo>
                      <a:pt x="26" y="22"/>
                    </a:lnTo>
                    <a:lnTo>
                      <a:pt x="24" y="16"/>
                    </a:lnTo>
                    <a:lnTo>
                      <a:pt x="24" y="8"/>
                    </a:lnTo>
                    <a:lnTo>
                      <a:pt x="24" y="3"/>
                    </a:lnTo>
                    <a:lnTo>
                      <a:pt x="0" y="0"/>
                    </a:lnTo>
                    <a:lnTo>
                      <a:pt x="0" y="8"/>
                    </a:lnTo>
                    <a:lnTo>
                      <a:pt x="0" y="19"/>
                    </a:lnTo>
                    <a:lnTo>
                      <a:pt x="2" y="29"/>
                    </a:lnTo>
                    <a:lnTo>
                      <a:pt x="7" y="39"/>
                    </a:lnTo>
                    <a:lnTo>
                      <a:pt x="14" y="48"/>
                    </a:lnTo>
                    <a:lnTo>
                      <a:pt x="21" y="55"/>
                    </a:lnTo>
                    <a:lnTo>
                      <a:pt x="31" y="62"/>
                    </a:lnTo>
                    <a:lnTo>
                      <a:pt x="43" y="68"/>
                    </a:lnTo>
                    <a:lnTo>
                      <a:pt x="50" y="4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32" name="Freeform 740">
                <a:extLst>
                  <a:ext uri="{FF2B5EF4-FFF2-40B4-BE49-F238E27FC236}">
                    <a16:creationId xmlns:a16="http://schemas.microsoft.com/office/drawing/2014/main" id="{CC5112FD-F6CB-CF55-3AE0-5186B9B20B24}"/>
                  </a:ext>
                </a:extLst>
              </p:cNvPr>
              <p:cNvSpPr>
                <a:spLocks/>
              </p:cNvSpPr>
              <p:nvPr/>
            </p:nvSpPr>
            <p:spPr bwMode="auto">
              <a:xfrm>
                <a:off x="3404" y="2938"/>
                <a:ext cx="79" cy="22"/>
              </a:xfrm>
              <a:custGeom>
                <a:avLst/>
                <a:gdLst>
                  <a:gd name="T0" fmla="*/ 232 w 238"/>
                  <a:gd name="T1" fmla="*/ 33 h 66"/>
                  <a:gd name="T2" fmla="*/ 206 w 238"/>
                  <a:gd name="T3" fmla="*/ 40 h 66"/>
                  <a:gd name="T4" fmla="*/ 177 w 238"/>
                  <a:gd name="T5" fmla="*/ 41 h 66"/>
                  <a:gd name="T6" fmla="*/ 152 w 238"/>
                  <a:gd name="T7" fmla="*/ 40 h 66"/>
                  <a:gd name="T8" fmla="*/ 124 w 238"/>
                  <a:gd name="T9" fmla="*/ 35 h 66"/>
                  <a:gd name="T10" fmla="*/ 95 w 238"/>
                  <a:gd name="T11" fmla="*/ 27 h 66"/>
                  <a:gd name="T12" fmla="*/ 65 w 238"/>
                  <a:gd name="T13" fmla="*/ 17 h 66"/>
                  <a:gd name="T14" fmla="*/ 36 w 238"/>
                  <a:gd name="T15" fmla="*/ 8 h 66"/>
                  <a:gd name="T16" fmla="*/ 7 w 238"/>
                  <a:gd name="T17" fmla="*/ 0 h 66"/>
                  <a:gd name="T18" fmla="*/ 0 w 238"/>
                  <a:gd name="T19" fmla="*/ 25 h 66"/>
                  <a:gd name="T20" fmla="*/ 29 w 238"/>
                  <a:gd name="T21" fmla="*/ 33 h 66"/>
                  <a:gd name="T22" fmla="*/ 58 w 238"/>
                  <a:gd name="T23" fmla="*/ 41 h 66"/>
                  <a:gd name="T24" fmla="*/ 88 w 238"/>
                  <a:gd name="T25" fmla="*/ 50 h 66"/>
                  <a:gd name="T26" fmla="*/ 117 w 238"/>
                  <a:gd name="T27" fmla="*/ 59 h 66"/>
                  <a:gd name="T28" fmla="*/ 148 w 238"/>
                  <a:gd name="T29" fmla="*/ 64 h 66"/>
                  <a:gd name="T30" fmla="*/ 177 w 238"/>
                  <a:gd name="T31" fmla="*/ 66 h 66"/>
                  <a:gd name="T32" fmla="*/ 209 w 238"/>
                  <a:gd name="T33" fmla="*/ 64 h 66"/>
                  <a:gd name="T34" fmla="*/ 238 w 238"/>
                  <a:gd name="T35" fmla="*/ 57 h 66"/>
                  <a:gd name="T36" fmla="*/ 232 w 238"/>
                  <a:gd name="T37"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66">
                    <a:moveTo>
                      <a:pt x="232" y="33"/>
                    </a:moveTo>
                    <a:lnTo>
                      <a:pt x="206" y="40"/>
                    </a:lnTo>
                    <a:lnTo>
                      <a:pt x="177" y="41"/>
                    </a:lnTo>
                    <a:lnTo>
                      <a:pt x="152" y="40"/>
                    </a:lnTo>
                    <a:lnTo>
                      <a:pt x="124" y="35"/>
                    </a:lnTo>
                    <a:lnTo>
                      <a:pt x="95" y="27"/>
                    </a:lnTo>
                    <a:lnTo>
                      <a:pt x="65" y="17"/>
                    </a:lnTo>
                    <a:lnTo>
                      <a:pt x="36" y="8"/>
                    </a:lnTo>
                    <a:lnTo>
                      <a:pt x="7" y="0"/>
                    </a:lnTo>
                    <a:lnTo>
                      <a:pt x="0" y="25"/>
                    </a:lnTo>
                    <a:lnTo>
                      <a:pt x="29" y="33"/>
                    </a:lnTo>
                    <a:lnTo>
                      <a:pt x="58" y="41"/>
                    </a:lnTo>
                    <a:lnTo>
                      <a:pt x="88" y="50"/>
                    </a:lnTo>
                    <a:lnTo>
                      <a:pt x="117" y="59"/>
                    </a:lnTo>
                    <a:lnTo>
                      <a:pt x="148" y="64"/>
                    </a:lnTo>
                    <a:lnTo>
                      <a:pt x="177" y="66"/>
                    </a:lnTo>
                    <a:lnTo>
                      <a:pt x="209" y="64"/>
                    </a:lnTo>
                    <a:lnTo>
                      <a:pt x="238" y="57"/>
                    </a:lnTo>
                    <a:lnTo>
                      <a:pt x="232" y="3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33" name="Freeform 741">
                <a:extLst>
                  <a:ext uri="{FF2B5EF4-FFF2-40B4-BE49-F238E27FC236}">
                    <a16:creationId xmlns:a16="http://schemas.microsoft.com/office/drawing/2014/main" id="{7417D380-E5E8-639C-53D7-FC6DDCDBB2AA}"/>
                  </a:ext>
                </a:extLst>
              </p:cNvPr>
              <p:cNvSpPr>
                <a:spLocks/>
              </p:cNvSpPr>
              <p:nvPr/>
            </p:nvSpPr>
            <p:spPr bwMode="auto">
              <a:xfrm>
                <a:off x="3481" y="2900"/>
                <a:ext cx="53" cy="57"/>
              </a:xfrm>
              <a:custGeom>
                <a:avLst/>
                <a:gdLst>
                  <a:gd name="T0" fmla="*/ 148 w 159"/>
                  <a:gd name="T1" fmla="*/ 27 h 170"/>
                  <a:gd name="T2" fmla="*/ 135 w 159"/>
                  <a:gd name="T3" fmla="*/ 16 h 170"/>
                  <a:gd name="T4" fmla="*/ 133 w 159"/>
                  <a:gd name="T5" fmla="*/ 40 h 170"/>
                  <a:gd name="T6" fmla="*/ 126 w 159"/>
                  <a:gd name="T7" fmla="*/ 63 h 170"/>
                  <a:gd name="T8" fmla="*/ 111 w 159"/>
                  <a:gd name="T9" fmla="*/ 80 h 170"/>
                  <a:gd name="T10" fmla="*/ 94 w 159"/>
                  <a:gd name="T11" fmla="*/ 99 h 170"/>
                  <a:gd name="T12" fmla="*/ 69 w 159"/>
                  <a:gd name="T13" fmla="*/ 112 h 170"/>
                  <a:gd name="T14" fmla="*/ 46 w 159"/>
                  <a:gd name="T15" fmla="*/ 126 h 170"/>
                  <a:gd name="T16" fmla="*/ 21 w 159"/>
                  <a:gd name="T17" fmla="*/ 139 h 170"/>
                  <a:gd name="T18" fmla="*/ 0 w 159"/>
                  <a:gd name="T19" fmla="*/ 146 h 170"/>
                  <a:gd name="T20" fmla="*/ 7 w 159"/>
                  <a:gd name="T21" fmla="*/ 170 h 170"/>
                  <a:gd name="T22" fmla="*/ 31 w 159"/>
                  <a:gd name="T23" fmla="*/ 160 h 170"/>
                  <a:gd name="T24" fmla="*/ 57 w 159"/>
                  <a:gd name="T25" fmla="*/ 148 h 170"/>
                  <a:gd name="T26" fmla="*/ 82 w 159"/>
                  <a:gd name="T27" fmla="*/ 133 h 170"/>
                  <a:gd name="T28" fmla="*/ 107 w 159"/>
                  <a:gd name="T29" fmla="*/ 116 h 170"/>
                  <a:gd name="T30" fmla="*/ 128 w 159"/>
                  <a:gd name="T31" fmla="*/ 97 h 170"/>
                  <a:gd name="T32" fmla="*/ 147 w 159"/>
                  <a:gd name="T33" fmla="*/ 73 h 170"/>
                  <a:gd name="T34" fmla="*/ 157 w 159"/>
                  <a:gd name="T35" fmla="*/ 44 h 170"/>
                  <a:gd name="T36" fmla="*/ 159 w 159"/>
                  <a:gd name="T37" fmla="*/ 13 h 170"/>
                  <a:gd name="T38" fmla="*/ 145 w 159"/>
                  <a:gd name="T39" fmla="*/ 2 h 170"/>
                  <a:gd name="T40" fmla="*/ 159 w 159"/>
                  <a:gd name="T41" fmla="*/ 13 h 170"/>
                  <a:gd name="T42" fmla="*/ 157 w 159"/>
                  <a:gd name="T43" fmla="*/ 0 h 170"/>
                  <a:gd name="T44" fmla="*/ 145 w 159"/>
                  <a:gd name="T45" fmla="*/ 2 h 170"/>
                  <a:gd name="T46" fmla="*/ 148 w 159"/>
                  <a:gd name="T47" fmla="*/ 2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 h="170">
                    <a:moveTo>
                      <a:pt x="148" y="27"/>
                    </a:moveTo>
                    <a:lnTo>
                      <a:pt x="135" y="16"/>
                    </a:lnTo>
                    <a:lnTo>
                      <a:pt x="133" y="40"/>
                    </a:lnTo>
                    <a:lnTo>
                      <a:pt x="126" y="63"/>
                    </a:lnTo>
                    <a:lnTo>
                      <a:pt x="111" y="80"/>
                    </a:lnTo>
                    <a:lnTo>
                      <a:pt x="94" y="99"/>
                    </a:lnTo>
                    <a:lnTo>
                      <a:pt x="69" y="112"/>
                    </a:lnTo>
                    <a:lnTo>
                      <a:pt x="46" y="126"/>
                    </a:lnTo>
                    <a:lnTo>
                      <a:pt x="21" y="139"/>
                    </a:lnTo>
                    <a:lnTo>
                      <a:pt x="0" y="146"/>
                    </a:lnTo>
                    <a:lnTo>
                      <a:pt x="7" y="170"/>
                    </a:lnTo>
                    <a:lnTo>
                      <a:pt x="31" y="160"/>
                    </a:lnTo>
                    <a:lnTo>
                      <a:pt x="57" y="148"/>
                    </a:lnTo>
                    <a:lnTo>
                      <a:pt x="82" y="133"/>
                    </a:lnTo>
                    <a:lnTo>
                      <a:pt x="107" y="116"/>
                    </a:lnTo>
                    <a:lnTo>
                      <a:pt x="128" y="97"/>
                    </a:lnTo>
                    <a:lnTo>
                      <a:pt x="147" y="73"/>
                    </a:lnTo>
                    <a:lnTo>
                      <a:pt x="157" y="44"/>
                    </a:lnTo>
                    <a:lnTo>
                      <a:pt x="159" y="13"/>
                    </a:lnTo>
                    <a:lnTo>
                      <a:pt x="145" y="2"/>
                    </a:lnTo>
                    <a:lnTo>
                      <a:pt x="159" y="13"/>
                    </a:lnTo>
                    <a:lnTo>
                      <a:pt x="157" y="0"/>
                    </a:lnTo>
                    <a:lnTo>
                      <a:pt x="145" y="2"/>
                    </a:lnTo>
                    <a:lnTo>
                      <a:pt x="148" y="2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34" name="Freeform 742">
                <a:extLst>
                  <a:ext uri="{FF2B5EF4-FFF2-40B4-BE49-F238E27FC236}">
                    <a16:creationId xmlns:a16="http://schemas.microsoft.com/office/drawing/2014/main" id="{52CEE45F-CE77-0C31-5ED6-FC1077FE8A46}"/>
                  </a:ext>
                </a:extLst>
              </p:cNvPr>
              <p:cNvSpPr>
                <a:spLocks/>
              </p:cNvSpPr>
              <p:nvPr/>
            </p:nvSpPr>
            <p:spPr bwMode="auto">
              <a:xfrm>
                <a:off x="3514" y="2890"/>
                <a:ext cx="16" cy="19"/>
              </a:xfrm>
              <a:custGeom>
                <a:avLst/>
                <a:gdLst>
                  <a:gd name="T0" fmla="*/ 0 w 50"/>
                  <a:gd name="T1" fmla="*/ 14 h 57"/>
                  <a:gd name="T2" fmla="*/ 7 w 50"/>
                  <a:gd name="T3" fmla="*/ 23 h 57"/>
                  <a:gd name="T4" fmla="*/ 19 w 50"/>
                  <a:gd name="T5" fmla="*/ 38 h 57"/>
                  <a:gd name="T6" fmla="*/ 33 w 50"/>
                  <a:gd name="T7" fmla="*/ 52 h 57"/>
                  <a:gd name="T8" fmla="*/ 50 w 50"/>
                  <a:gd name="T9" fmla="*/ 57 h 57"/>
                  <a:gd name="T10" fmla="*/ 47 w 50"/>
                  <a:gd name="T11" fmla="*/ 33 h 57"/>
                  <a:gd name="T12" fmla="*/ 47 w 50"/>
                  <a:gd name="T13" fmla="*/ 31 h 57"/>
                  <a:gd name="T14" fmla="*/ 36 w 50"/>
                  <a:gd name="T15" fmla="*/ 21 h 57"/>
                  <a:gd name="T16" fmla="*/ 27 w 50"/>
                  <a:gd name="T17" fmla="*/ 9 h 57"/>
                  <a:gd name="T18" fmla="*/ 21 w 50"/>
                  <a:gd name="T19" fmla="*/ 0 h 57"/>
                  <a:gd name="T20" fmla="*/ 0 w 50"/>
                  <a:gd name="T21" fmla="*/ 1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7">
                    <a:moveTo>
                      <a:pt x="0" y="14"/>
                    </a:moveTo>
                    <a:lnTo>
                      <a:pt x="7" y="23"/>
                    </a:lnTo>
                    <a:lnTo>
                      <a:pt x="19" y="38"/>
                    </a:lnTo>
                    <a:lnTo>
                      <a:pt x="33" y="52"/>
                    </a:lnTo>
                    <a:lnTo>
                      <a:pt x="50" y="57"/>
                    </a:lnTo>
                    <a:lnTo>
                      <a:pt x="47" y="33"/>
                    </a:lnTo>
                    <a:lnTo>
                      <a:pt x="47" y="31"/>
                    </a:lnTo>
                    <a:lnTo>
                      <a:pt x="36" y="21"/>
                    </a:lnTo>
                    <a:lnTo>
                      <a:pt x="27" y="9"/>
                    </a:lnTo>
                    <a:lnTo>
                      <a:pt x="21" y="0"/>
                    </a:lnTo>
                    <a:lnTo>
                      <a:pt x="0" y="1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35" name="Freeform 743">
                <a:extLst>
                  <a:ext uri="{FF2B5EF4-FFF2-40B4-BE49-F238E27FC236}">
                    <a16:creationId xmlns:a16="http://schemas.microsoft.com/office/drawing/2014/main" id="{B52E9B3D-F83A-A83A-599A-56F383AC69B3}"/>
                  </a:ext>
                </a:extLst>
              </p:cNvPr>
              <p:cNvSpPr>
                <a:spLocks/>
              </p:cNvSpPr>
              <p:nvPr/>
            </p:nvSpPr>
            <p:spPr bwMode="auto">
              <a:xfrm>
                <a:off x="3524" y="2874"/>
                <a:ext cx="114" cy="86"/>
              </a:xfrm>
              <a:custGeom>
                <a:avLst/>
                <a:gdLst>
                  <a:gd name="T0" fmla="*/ 219 w 344"/>
                  <a:gd name="T1" fmla="*/ 37 h 260"/>
                  <a:gd name="T2" fmla="*/ 202 w 344"/>
                  <a:gd name="T3" fmla="*/ 25 h 260"/>
                  <a:gd name="T4" fmla="*/ 181 w 344"/>
                  <a:gd name="T5" fmla="*/ 15 h 260"/>
                  <a:gd name="T6" fmla="*/ 160 w 344"/>
                  <a:gd name="T7" fmla="*/ 8 h 260"/>
                  <a:gd name="T8" fmla="*/ 138 w 344"/>
                  <a:gd name="T9" fmla="*/ 1 h 260"/>
                  <a:gd name="T10" fmla="*/ 116 w 344"/>
                  <a:gd name="T11" fmla="*/ 0 h 260"/>
                  <a:gd name="T12" fmla="*/ 93 w 344"/>
                  <a:gd name="T13" fmla="*/ 1 h 260"/>
                  <a:gd name="T14" fmla="*/ 70 w 344"/>
                  <a:gd name="T15" fmla="*/ 6 h 260"/>
                  <a:gd name="T16" fmla="*/ 51 w 344"/>
                  <a:gd name="T17" fmla="*/ 17 h 260"/>
                  <a:gd name="T18" fmla="*/ 48 w 344"/>
                  <a:gd name="T19" fmla="*/ 22 h 260"/>
                  <a:gd name="T20" fmla="*/ 46 w 344"/>
                  <a:gd name="T21" fmla="*/ 30 h 260"/>
                  <a:gd name="T22" fmla="*/ 49 w 344"/>
                  <a:gd name="T23" fmla="*/ 41 h 260"/>
                  <a:gd name="T24" fmla="*/ 53 w 344"/>
                  <a:gd name="T25" fmla="*/ 52 h 260"/>
                  <a:gd name="T26" fmla="*/ 54 w 344"/>
                  <a:gd name="T27" fmla="*/ 65 h 260"/>
                  <a:gd name="T28" fmla="*/ 58 w 344"/>
                  <a:gd name="T29" fmla="*/ 78 h 260"/>
                  <a:gd name="T30" fmla="*/ 56 w 344"/>
                  <a:gd name="T31" fmla="*/ 92 h 260"/>
                  <a:gd name="T32" fmla="*/ 53 w 344"/>
                  <a:gd name="T33" fmla="*/ 102 h 260"/>
                  <a:gd name="T34" fmla="*/ 41 w 344"/>
                  <a:gd name="T35" fmla="*/ 119 h 260"/>
                  <a:gd name="T36" fmla="*/ 29 w 344"/>
                  <a:gd name="T37" fmla="*/ 136 h 260"/>
                  <a:gd name="T38" fmla="*/ 17 w 344"/>
                  <a:gd name="T39" fmla="*/ 157 h 260"/>
                  <a:gd name="T40" fmla="*/ 6 w 344"/>
                  <a:gd name="T41" fmla="*/ 175 h 260"/>
                  <a:gd name="T42" fmla="*/ 1 w 344"/>
                  <a:gd name="T43" fmla="*/ 194 h 260"/>
                  <a:gd name="T44" fmla="*/ 0 w 344"/>
                  <a:gd name="T45" fmla="*/ 211 h 260"/>
                  <a:gd name="T46" fmla="*/ 6 w 344"/>
                  <a:gd name="T47" fmla="*/ 226 h 260"/>
                  <a:gd name="T48" fmla="*/ 22 w 344"/>
                  <a:gd name="T49" fmla="*/ 238 h 260"/>
                  <a:gd name="T50" fmla="*/ 42 w 344"/>
                  <a:gd name="T51" fmla="*/ 247 h 260"/>
                  <a:gd name="T52" fmla="*/ 63 w 344"/>
                  <a:gd name="T53" fmla="*/ 253 h 260"/>
                  <a:gd name="T54" fmla="*/ 86 w 344"/>
                  <a:gd name="T55" fmla="*/ 257 h 260"/>
                  <a:gd name="T56" fmla="*/ 109 w 344"/>
                  <a:gd name="T57" fmla="*/ 259 h 260"/>
                  <a:gd name="T58" fmla="*/ 131 w 344"/>
                  <a:gd name="T59" fmla="*/ 260 h 260"/>
                  <a:gd name="T60" fmla="*/ 153 w 344"/>
                  <a:gd name="T61" fmla="*/ 259 h 260"/>
                  <a:gd name="T62" fmla="*/ 174 w 344"/>
                  <a:gd name="T63" fmla="*/ 255 h 260"/>
                  <a:gd name="T64" fmla="*/ 196 w 344"/>
                  <a:gd name="T65" fmla="*/ 250 h 260"/>
                  <a:gd name="T66" fmla="*/ 217 w 344"/>
                  <a:gd name="T67" fmla="*/ 245 h 260"/>
                  <a:gd name="T68" fmla="*/ 238 w 344"/>
                  <a:gd name="T69" fmla="*/ 236 h 260"/>
                  <a:gd name="T70" fmla="*/ 259 w 344"/>
                  <a:gd name="T71" fmla="*/ 226 h 260"/>
                  <a:gd name="T72" fmla="*/ 278 w 344"/>
                  <a:gd name="T73" fmla="*/ 213 h 260"/>
                  <a:gd name="T74" fmla="*/ 295 w 344"/>
                  <a:gd name="T75" fmla="*/ 201 h 260"/>
                  <a:gd name="T76" fmla="*/ 310 w 344"/>
                  <a:gd name="T77" fmla="*/ 186 h 260"/>
                  <a:gd name="T78" fmla="*/ 325 w 344"/>
                  <a:gd name="T79" fmla="*/ 170 h 260"/>
                  <a:gd name="T80" fmla="*/ 337 w 344"/>
                  <a:gd name="T81" fmla="*/ 153 h 260"/>
                  <a:gd name="T82" fmla="*/ 344 w 344"/>
                  <a:gd name="T83" fmla="*/ 134 h 260"/>
                  <a:gd name="T84" fmla="*/ 339 w 344"/>
                  <a:gd name="T85" fmla="*/ 117 h 260"/>
                  <a:gd name="T86" fmla="*/ 327 w 344"/>
                  <a:gd name="T87" fmla="*/ 102 h 260"/>
                  <a:gd name="T88" fmla="*/ 308 w 344"/>
                  <a:gd name="T89" fmla="*/ 87 h 260"/>
                  <a:gd name="T90" fmla="*/ 286 w 344"/>
                  <a:gd name="T91" fmla="*/ 75 h 260"/>
                  <a:gd name="T92" fmla="*/ 262 w 344"/>
                  <a:gd name="T93" fmla="*/ 61 h 260"/>
                  <a:gd name="T94" fmla="*/ 240 w 344"/>
                  <a:gd name="T95" fmla="*/ 49 h 260"/>
                  <a:gd name="T96" fmla="*/ 219 w 344"/>
                  <a:gd name="T97" fmla="*/ 37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4" h="260">
                    <a:moveTo>
                      <a:pt x="219" y="37"/>
                    </a:moveTo>
                    <a:lnTo>
                      <a:pt x="202" y="25"/>
                    </a:lnTo>
                    <a:lnTo>
                      <a:pt x="181" y="15"/>
                    </a:lnTo>
                    <a:lnTo>
                      <a:pt x="160" y="8"/>
                    </a:lnTo>
                    <a:lnTo>
                      <a:pt x="138" y="1"/>
                    </a:lnTo>
                    <a:lnTo>
                      <a:pt x="116" y="0"/>
                    </a:lnTo>
                    <a:lnTo>
                      <a:pt x="93" y="1"/>
                    </a:lnTo>
                    <a:lnTo>
                      <a:pt x="70" y="6"/>
                    </a:lnTo>
                    <a:lnTo>
                      <a:pt x="51" y="17"/>
                    </a:lnTo>
                    <a:lnTo>
                      <a:pt x="48" y="22"/>
                    </a:lnTo>
                    <a:lnTo>
                      <a:pt x="46" y="30"/>
                    </a:lnTo>
                    <a:lnTo>
                      <a:pt x="49" y="41"/>
                    </a:lnTo>
                    <a:lnTo>
                      <a:pt x="53" y="52"/>
                    </a:lnTo>
                    <a:lnTo>
                      <a:pt x="54" y="65"/>
                    </a:lnTo>
                    <a:lnTo>
                      <a:pt x="58" y="78"/>
                    </a:lnTo>
                    <a:lnTo>
                      <a:pt x="56" y="92"/>
                    </a:lnTo>
                    <a:lnTo>
                      <a:pt x="53" y="102"/>
                    </a:lnTo>
                    <a:lnTo>
                      <a:pt x="41" y="119"/>
                    </a:lnTo>
                    <a:lnTo>
                      <a:pt x="29" y="136"/>
                    </a:lnTo>
                    <a:lnTo>
                      <a:pt x="17" y="157"/>
                    </a:lnTo>
                    <a:lnTo>
                      <a:pt x="6" y="175"/>
                    </a:lnTo>
                    <a:lnTo>
                      <a:pt x="1" y="194"/>
                    </a:lnTo>
                    <a:lnTo>
                      <a:pt x="0" y="211"/>
                    </a:lnTo>
                    <a:lnTo>
                      <a:pt x="6" y="226"/>
                    </a:lnTo>
                    <a:lnTo>
                      <a:pt x="22" y="238"/>
                    </a:lnTo>
                    <a:lnTo>
                      <a:pt x="42" y="247"/>
                    </a:lnTo>
                    <a:lnTo>
                      <a:pt x="63" y="253"/>
                    </a:lnTo>
                    <a:lnTo>
                      <a:pt x="86" y="257"/>
                    </a:lnTo>
                    <a:lnTo>
                      <a:pt x="109" y="259"/>
                    </a:lnTo>
                    <a:lnTo>
                      <a:pt x="131" y="260"/>
                    </a:lnTo>
                    <a:lnTo>
                      <a:pt x="153" y="259"/>
                    </a:lnTo>
                    <a:lnTo>
                      <a:pt x="174" y="255"/>
                    </a:lnTo>
                    <a:lnTo>
                      <a:pt x="196" y="250"/>
                    </a:lnTo>
                    <a:lnTo>
                      <a:pt x="217" y="245"/>
                    </a:lnTo>
                    <a:lnTo>
                      <a:pt x="238" y="236"/>
                    </a:lnTo>
                    <a:lnTo>
                      <a:pt x="259" y="226"/>
                    </a:lnTo>
                    <a:lnTo>
                      <a:pt x="278" y="213"/>
                    </a:lnTo>
                    <a:lnTo>
                      <a:pt x="295" y="201"/>
                    </a:lnTo>
                    <a:lnTo>
                      <a:pt x="310" y="186"/>
                    </a:lnTo>
                    <a:lnTo>
                      <a:pt x="325" y="170"/>
                    </a:lnTo>
                    <a:lnTo>
                      <a:pt x="337" y="153"/>
                    </a:lnTo>
                    <a:lnTo>
                      <a:pt x="344" y="134"/>
                    </a:lnTo>
                    <a:lnTo>
                      <a:pt x="339" y="117"/>
                    </a:lnTo>
                    <a:lnTo>
                      <a:pt x="327" y="102"/>
                    </a:lnTo>
                    <a:lnTo>
                      <a:pt x="308" y="87"/>
                    </a:lnTo>
                    <a:lnTo>
                      <a:pt x="286" y="75"/>
                    </a:lnTo>
                    <a:lnTo>
                      <a:pt x="262" y="61"/>
                    </a:lnTo>
                    <a:lnTo>
                      <a:pt x="240" y="49"/>
                    </a:lnTo>
                    <a:lnTo>
                      <a:pt x="219" y="3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36" name="Freeform 744">
                <a:extLst>
                  <a:ext uri="{FF2B5EF4-FFF2-40B4-BE49-F238E27FC236}">
                    <a16:creationId xmlns:a16="http://schemas.microsoft.com/office/drawing/2014/main" id="{73C55AD9-A31D-BD36-5638-F2EC140260C2}"/>
                  </a:ext>
                </a:extLst>
              </p:cNvPr>
              <p:cNvSpPr>
                <a:spLocks/>
              </p:cNvSpPr>
              <p:nvPr/>
            </p:nvSpPr>
            <p:spPr bwMode="auto">
              <a:xfrm>
                <a:off x="3538" y="2869"/>
                <a:ext cx="61" cy="20"/>
              </a:xfrm>
              <a:custGeom>
                <a:avLst/>
                <a:gdLst>
                  <a:gd name="T0" fmla="*/ 14 w 182"/>
                  <a:gd name="T1" fmla="*/ 40 h 60"/>
                  <a:gd name="T2" fmla="*/ 29 w 182"/>
                  <a:gd name="T3" fmla="*/ 31 h 60"/>
                  <a:gd name="T4" fmla="*/ 51 w 182"/>
                  <a:gd name="T5" fmla="*/ 26 h 60"/>
                  <a:gd name="T6" fmla="*/ 72 w 182"/>
                  <a:gd name="T7" fmla="*/ 24 h 60"/>
                  <a:gd name="T8" fmla="*/ 92 w 182"/>
                  <a:gd name="T9" fmla="*/ 26 h 60"/>
                  <a:gd name="T10" fmla="*/ 113 w 182"/>
                  <a:gd name="T11" fmla="*/ 33 h 60"/>
                  <a:gd name="T12" fmla="*/ 132 w 182"/>
                  <a:gd name="T13" fmla="*/ 38 h 60"/>
                  <a:gd name="T14" fmla="*/ 151 w 182"/>
                  <a:gd name="T15" fmla="*/ 48 h 60"/>
                  <a:gd name="T16" fmla="*/ 169 w 182"/>
                  <a:gd name="T17" fmla="*/ 60 h 60"/>
                  <a:gd name="T18" fmla="*/ 182 w 182"/>
                  <a:gd name="T19" fmla="*/ 40 h 60"/>
                  <a:gd name="T20" fmla="*/ 165 w 182"/>
                  <a:gd name="T21" fmla="*/ 28 h 60"/>
                  <a:gd name="T22" fmla="*/ 142 w 182"/>
                  <a:gd name="T23" fmla="*/ 18 h 60"/>
                  <a:gd name="T24" fmla="*/ 119 w 182"/>
                  <a:gd name="T25" fmla="*/ 9 h 60"/>
                  <a:gd name="T26" fmla="*/ 96 w 182"/>
                  <a:gd name="T27" fmla="*/ 2 h 60"/>
                  <a:gd name="T28" fmla="*/ 72 w 182"/>
                  <a:gd name="T29" fmla="*/ 0 h 60"/>
                  <a:gd name="T30" fmla="*/ 48 w 182"/>
                  <a:gd name="T31" fmla="*/ 2 h 60"/>
                  <a:gd name="T32" fmla="*/ 23 w 182"/>
                  <a:gd name="T33" fmla="*/ 7 h 60"/>
                  <a:gd name="T34" fmla="*/ 0 w 182"/>
                  <a:gd name="T35" fmla="*/ 19 h 60"/>
                  <a:gd name="T36" fmla="*/ 14 w 182"/>
                  <a:gd name="T37" fmla="*/ 4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60">
                    <a:moveTo>
                      <a:pt x="14" y="40"/>
                    </a:moveTo>
                    <a:lnTo>
                      <a:pt x="29" y="31"/>
                    </a:lnTo>
                    <a:lnTo>
                      <a:pt x="51" y="26"/>
                    </a:lnTo>
                    <a:lnTo>
                      <a:pt x="72" y="24"/>
                    </a:lnTo>
                    <a:lnTo>
                      <a:pt x="92" y="26"/>
                    </a:lnTo>
                    <a:lnTo>
                      <a:pt x="113" y="33"/>
                    </a:lnTo>
                    <a:lnTo>
                      <a:pt x="132" y="38"/>
                    </a:lnTo>
                    <a:lnTo>
                      <a:pt x="151" y="48"/>
                    </a:lnTo>
                    <a:lnTo>
                      <a:pt x="169" y="60"/>
                    </a:lnTo>
                    <a:lnTo>
                      <a:pt x="182" y="40"/>
                    </a:lnTo>
                    <a:lnTo>
                      <a:pt x="165" y="28"/>
                    </a:lnTo>
                    <a:lnTo>
                      <a:pt x="142" y="18"/>
                    </a:lnTo>
                    <a:lnTo>
                      <a:pt x="119" y="9"/>
                    </a:lnTo>
                    <a:lnTo>
                      <a:pt x="96" y="2"/>
                    </a:lnTo>
                    <a:lnTo>
                      <a:pt x="72" y="0"/>
                    </a:lnTo>
                    <a:lnTo>
                      <a:pt x="48" y="2"/>
                    </a:lnTo>
                    <a:lnTo>
                      <a:pt x="23" y="7"/>
                    </a:lnTo>
                    <a:lnTo>
                      <a:pt x="0" y="19"/>
                    </a:lnTo>
                    <a:lnTo>
                      <a:pt x="14" y="4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37" name="Freeform 745">
                <a:extLst>
                  <a:ext uri="{FF2B5EF4-FFF2-40B4-BE49-F238E27FC236}">
                    <a16:creationId xmlns:a16="http://schemas.microsoft.com/office/drawing/2014/main" id="{77493C38-77E4-C1A3-FBBC-FC975F169C73}"/>
                  </a:ext>
                </a:extLst>
              </p:cNvPr>
              <p:cNvSpPr>
                <a:spLocks/>
              </p:cNvSpPr>
              <p:nvPr/>
            </p:nvSpPr>
            <p:spPr bwMode="auto">
              <a:xfrm>
                <a:off x="3535" y="2876"/>
                <a:ext cx="12" cy="34"/>
              </a:xfrm>
              <a:custGeom>
                <a:avLst/>
                <a:gdLst>
                  <a:gd name="T0" fmla="*/ 29 w 36"/>
                  <a:gd name="T1" fmla="*/ 103 h 103"/>
                  <a:gd name="T2" fmla="*/ 34 w 36"/>
                  <a:gd name="T3" fmla="*/ 89 h 103"/>
                  <a:gd name="T4" fmla="*/ 36 w 36"/>
                  <a:gd name="T5" fmla="*/ 72 h 103"/>
                  <a:gd name="T6" fmla="*/ 33 w 36"/>
                  <a:gd name="T7" fmla="*/ 57 h 103"/>
                  <a:gd name="T8" fmla="*/ 31 w 36"/>
                  <a:gd name="T9" fmla="*/ 45 h 103"/>
                  <a:gd name="T10" fmla="*/ 28 w 36"/>
                  <a:gd name="T11" fmla="*/ 31 h 103"/>
                  <a:gd name="T12" fmla="*/ 24 w 36"/>
                  <a:gd name="T13" fmla="*/ 23 h 103"/>
                  <a:gd name="T14" fmla="*/ 26 w 36"/>
                  <a:gd name="T15" fmla="*/ 19 h 103"/>
                  <a:gd name="T16" fmla="*/ 24 w 36"/>
                  <a:gd name="T17" fmla="*/ 21 h 103"/>
                  <a:gd name="T18" fmla="*/ 10 w 36"/>
                  <a:gd name="T19" fmla="*/ 0 h 103"/>
                  <a:gd name="T20" fmla="*/ 2 w 36"/>
                  <a:gd name="T21" fmla="*/ 13 h 103"/>
                  <a:gd name="T22" fmla="*/ 0 w 36"/>
                  <a:gd name="T23" fmla="*/ 26 h 103"/>
                  <a:gd name="T24" fmla="*/ 4 w 36"/>
                  <a:gd name="T25" fmla="*/ 38 h 103"/>
                  <a:gd name="T26" fmla="*/ 7 w 36"/>
                  <a:gd name="T27" fmla="*/ 48 h 103"/>
                  <a:gd name="T28" fmla="*/ 9 w 36"/>
                  <a:gd name="T29" fmla="*/ 61 h 103"/>
                  <a:gd name="T30" fmla="*/ 12 w 36"/>
                  <a:gd name="T31" fmla="*/ 72 h 103"/>
                  <a:gd name="T32" fmla="*/ 10 w 36"/>
                  <a:gd name="T33" fmla="*/ 81 h 103"/>
                  <a:gd name="T34" fmla="*/ 9 w 36"/>
                  <a:gd name="T35" fmla="*/ 89 h 103"/>
                  <a:gd name="T36" fmla="*/ 29 w 36"/>
                  <a:gd name="T3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03">
                    <a:moveTo>
                      <a:pt x="29" y="103"/>
                    </a:moveTo>
                    <a:lnTo>
                      <a:pt x="34" y="89"/>
                    </a:lnTo>
                    <a:lnTo>
                      <a:pt x="36" y="72"/>
                    </a:lnTo>
                    <a:lnTo>
                      <a:pt x="33" y="57"/>
                    </a:lnTo>
                    <a:lnTo>
                      <a:pt x="31" y="45"/>
                    </a:lnTo>
                    <a:lnTo>
                      <a:pt x="28" y="31"/>
                    </a:lnTo>
                    <a:lnTo>
                      <a:pt x="24" y="23"/>
                    </a:lnTo>
                    <a:lnTo>
                      <a:pt x="26" y="19"/>
                    </a:lnTo>
                    <a:lnTo>
                      <a:pt x="24" y="21"/>
                    </a:lnTo>
                    <a:lnTo>
                      <a:pt x="10" y="0"/>
                    </a:lnTo>
                    <a:lnTo>
                      <a:pt x="2" y="13"/>
                    </a:lnTo>
                    <a:lnTo>
                      <a:pt x="0" y="26"/>
                    </a:lnTo>
                    <a:lnTo>
                      <a:pt x="4" y="38"/>
                    </a:lnTo>
                    <a:lnTo>
                      <a:pt x="7" y="48"/>
                    </a:lnTo>
                    <a:lnTo>
                      <a:pt x="9" y="61"/>
                    </a:lnTo>
                    <a:lnTo>
                      <a:pt x="12" y="72"/>
                    </a:lnTo>
                    <a:lnTo>
                      <a:pt x="10" y="81"/>
                    </a:lnTo>
                    <a:lnTo>
                      <a:pt x="9" y="89"/>
                    </a:lnTo>
                    <a:lnTo>
                      <a:pt x="29" y="10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38" name="Freeform 746">
                <a:extLst>
                  <a:ext uri="{FF2B5EF4-FFF2-40B4-BE49-F238E27FC236}">
                    <a16:creationId xmlns:a16="http://schemas.microsoft.com/office/drawing/2014/main" id="{74D835CF-420D-2179-7131-0F3B760F517D}"/>
                  </a:ext>
                </a:extLst>
              </p:cNvPr>
              <p:cNvSpPr>
                <a:spLocks/>
              </p:cNvSpPr>
              <p:nvPr/>
            </p:nvSpPr>
            <p:spPr bwMode="auto">
              <a:xfrm>
                <a:off x="3520" y="2905"/>
                <a:ext cx="25" cy="52"/>
              </a:xfrm>
              <a:custGeom>
                <a:avLst/>
                <a:gdLst>
                  <a:gd name="T0" fmla="*/ 40 w 76"/>
                  <a:gd name="T1" fmla="*/ 133 h 154"/>
                  <a:gd name="T2" fmla="*/ 28 w 76"/>
                  <a:gd name="T3" fmla="*/ 121 h 154"/>
                  <a:gd name="T4" fmla="*/ 24 w 76"/>
                  <a:gd name="T5" fmla="*/ 114 h 154"/>
                  <a:gd name="T6" fmla="*/ 26 w 76"/>
                  <a:gd name="T7" fmla="*/ 101 h 154"/>
                  <a:gd name="T8" fmla="*/ 29 w 76"/>
                  <a:gd name="T9" fmla="*/ 86 h 154"/>
                  <a:gd name="T10" fmla="*/ 40 w 76"/>
                  <a:gd name="T11" fmla="*/ 67 h 154"/>
                  <a:gd name="T12" fmla="*/ 52 w 76"/>
                  <a:gd name="T13" fmla="*/ 48 h 154"/>
                  <a:gd name="T14" fmla="*/ 64 w 76"/>
                  <a:gd name="T15" fmla="*/ 31 h 154"/>
                  <a:gd name="T16" fmla="*/ 76 w 76"/>
                  <a:gd name="T17" fmla="*/ 14 h 154"/>
                  <a:gd name="T18" fmla="*/ 55 w 76"/>
                  <a:gd name="T19" fmla="*/ 0 h 154"/>
                  <a:gd name="T20" fmla="*/ 43 w 76"/>
                  <a:gd name="T21" fmla="*/ 17 h 154"/>
                  <a:gd name="T22" fmla="*/ 31 w 76"/>
                  <a:gd name="T23" fmla="*/ 34 h 154"/>
                  <a:gd name="T24" fmla="*/ 19 w 76"/>
                  <a:gd name="T25" fmla="*/ 56 h 154"/>
                  <a:gd name="T26" fmla="*/ 9 w 76"/>
                  <a:gd name="T27" fmla="*/ 75 h 154"/>
                  <a:gd name="T28" fmla="*/ 2 w 76"/>
                  <a:gd name="T29" fmla="*/ 97 h 154"/>
                  <a:gd name="T30" fmla="*/ 0 w 76"/>
                  <a:gd name="T31" fmla="*/ 118 h 154"/>
                  <a:gd name="T32" fmla="*/ 11 w 76"/>
                  <a:gd name="T33" fmla="*/ 139 h 154"/>
                  <a:gd name="T34" fmla="*/ 29 w 76"/>
                  <a:gd name="T35" fmla="*/ 154 h 154"/>
                  <a:gd name="T36" fmla="*/ 40 w 76"/>
                  <a:gd name="T37"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54">
                    <a:moveTo>
                      <a:pt x="40" y="133"/>
                    </a:moveTo>
                    <a:lnTo>
                      <a:pt x="28" y="121"/>
                    </a:lnTo>
                    <a:lnTo>
                      <a:pt x="24" y="114"/>
                    </a:lnTo>
                    <a:lnTo>
                      <a:pt x="26" y="101"/>
                    </a:lnTo>
                    <a:lnTo>
                      <a:pt x="29" y="86"/>
                    </a:lnTo>
                    <a:lnTo>
                      <a:pt x="40" y="67"/>
                    </a:lnTo>
                    <a:lnTo>
                      <a:pt x="52" y="48"/>
                    </a:lnTo>
                    <a:lnTo>
                      <a:pt x="64" y="31"/>
                    </a:lnTo>
                    <a:lnTo>
                      <a:pt x="76" y="14"/>
                    </a:lnTo>
                    <a:lnTo>
                      <a:pt x="55" y="0"/>
                    </a:lnTo>
                    <a:lnTo>
                      <a:pt x="43" y="17"/>
                    </a:lnTo>
                    <a:lnTo>
                      <a:pt x="31" y="34"/>
                    </a:lnTo>
                    <a:lnTo>
                      <a:pt x="19" y="56"/>
                    </a:lnTo>
                    <a:lnTo>
                      <a:pt x="9" y="75"/>
                    </a:lnTo>
                    <a:lnTo>
                      <a:pt x="2" y="97"/>
                    </a:lnTo>
                    <a:lnTo>
                      <a:pt x="0" y="118"/>
                    </a:lnTo>
                    <a:lnTo>
                      <a:pt x="11" y="139"/>
                    </a:lnTo>
                    <a:lnTo>
                      <a:pt x="29" y="154"/>
                    </a:lnTo>
                    <a:lnTo>
                      <a:pt x="40" y="13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39" name="Freeform 747">
                <a:extLst>
                  <a:ext uri="{FF2B5EF4-FFF2-40B4-BE49-F238E27FC236}">
                    <a16:creationId xmlns:a16="http://schemas.microsoft.com/office/drawing/2014/main" id="{D8449FCF-4CE5-CDE4-0E32-BDA8FC0E4C43}"/>
                  </a:ext>
                </a:extLst>
              </p:cNvPr>
              <p:cNvSpPr>
                <a:spLocks/>
              </p:cNvSpPr>
              <p:nvPr/>
            </p:nvSpPr>
            <p:spPr bwMode="auto">
              <a:xfrm>
                <a:off x="3529" y="2923"/>
                <a:ext cx="111" cy="41"/>
              </a:xfrm>
              <a:custGeom>
                <a:avLst/>
                <a:gdLst>
                  <a:gd name="T0" fmla="*/ 310 w 331"/>
                  <a:gd name="T1" fmla="*/ 0 h 125"/>
                  <a:gd name="T2" fmla="*/ 299 w 331"/>
                  <a:gd name="T3" fmla="*/ 17 h 125"/>
                  <a:gd name="T4" fmla="*/ 285 w 331"/>
                  <a:gd name="T5" fmla="*/ 30 h 125"/>
                  <a:gd name="T6" fmla="*/ 270 w 331"/>
                  <a:gd name="T7" fmla="*/ 46 h 125"/>
                  <a:gd name="T8" fmla="*/ 254 w 331"/>
                  <a:gd name="T9" fmla="*/ 56 h 125"/>
                  <a:gd name="T10" fmla="*/ 237 w 331"/>
                  <a:gd name="T11" fmla="*/ 68 h 125"/>
                  <a:gd name="T12" fmla="*/ 217 w 331"/>
                  <a:gd name="T13" fmla="*/ 79 h 125"/>
                  <a:gd name="T14" fmla="*/ 198 w 331"/>
                  <a:gd name="T15" fmla="*/ 86 h 125"/>
                  <a:gd name="T16" fmla="*/ 176 w 331"/>
                  <a:gd name="T17" fmla="*/ 91 h 125"/>
                  <a:gd name="T18" fmla="*/ 156 w 331"/>
                  <a:gd name="T19" fmla="*/ 97 h 125"/>
                  <a:gd name="T20" fmla="*/ 135 w 331"/>
                  <a:gd name="T21" fmla="*/ 100 h 125"/>
                  <a:gd name="T22" fmla="*/ 114 w 331"/>
                  <a:gd name="T23" fmla="*/ 102 h 125"/>
                  <a:gd name="T24" fmla="*/ 94 w 331"/>
                  <a:gd name="T25" fmla="*/ 100 h 125"/>
                  <a:gd name="T26" fmla="*/ 71 w 331"/>
                  <a:gd name="T27" fmla="*/ 98 h 125"/>
                  <a:gd name="T28" fmla="*/ 50 w 331"/>
                  <a:gd name="T29" fmla="*/ 95 h 125"/>
                  <a:gd name="T30" fmla="*/ 29 w 331"/>
                  <a:gd name="T31" fmla="*/ 88 h 125"/>
                  <a:gd name="T32" fmla="*/ 11 w 331"/>
                  <a:gd name="T33" fmla="*/ 81 h 125"/>
                  <a:gd name="T34" fmla="*/ 0 w 331"/>
                  <a:gd name="T35" fmla="*/ 102 h 125"/>
                  <a:gd name="T36" fmla="*/ 23 w 331"/>
                  <a:gd name="T37" fmla="*/ 112 h 125"/>
                  <a:gd name="T38" fmla="*/ 43 w 331"/>
                  <a:gd name="T39" fmla="*/ 119 h 125"/>
                  <a:gd name="T40" fmla="*/ 68 w 331"/>
                  <a:gd name="T41" fmla="*/ 122 h 125"/>
                  <a:gd name="T42" fmla="*/ 90 w 331"/>
                  <a:gd name="T43" fmla="*/ 124 h 125"/>
                  <a:gd name="T44" fmla="*/ 114 w 331"/>
                  <a:gd name="T45" fmla="*/ 125 h 125"/>
                  <a:gd name="T46" fmla="*/ 138 w 331"/>
                  <a:gd name="T47" fmla="*/ 124 h 125"/>
                  <a:gd name="T48" fmla="*/ 159 w 331"/>
                  <a:gd name="T49" fmla="*/ 121 h 125"/>
                  <a:gd name="T50" fmla="*/ 183 w 331"/>
                  <a:gd name="T51" fmla="*/ 116 h 125"/>
                  <a:gd name="T52" fmla="*/ 205 w 331"/>
                  <a:gd name="T53" fmla="*/ 110 h 125"/>
                  <a:gd name="T54" fmla="*/ 227 w 331"/>
                  <a:gd name="T55" fmla="*/ 100 h 125"/>
                  <a:gd name="T56" fmla="*/ 248 w 331"/>
                  <a:gd name="T57" fmla="*/ 90 h 125"/>
                  <a:gd name="T58" fmla="*/ 268 w 331"/>
                  <a:gd name="T59" fmla="*/ 78 h 125"/>
                  <a:gd name="T60" fmla="*/ 287 w 331"/>
                  <a:gd name="T61" fmla="*/ 63 h 125"/>
                  <a:gd name="T62" fmla="*/ 302 w 331"/>
                  <a:gd name="T63" fmla="*/ 48 h 125"/>
                  <a:gd name="T64" fmla="*/ 317 w 331"/>
                  <a:gd name="T65" fmla="*/ 30 h 125"/>
                  <a:gd name="T66" fmla="*/ 331 w 331"/>
                  <a:gd name="T67" fmla="*/ 13 h 125"/>
                  <a:gd name="T68" fmla="*/ 310 w 331"/>
                  <a:gd name="T6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1" h="125">
                    <a:moveTo>
                      <a:pt x="310" y="0"/>
                    </a:moveTo>
                    <a:lnTo>
                      <a:pt x="299" y="17"/>
                    </a:lnTo>
                    <a:lnTo>
                      <a:pt x="285" y="30"/>
                    </a:lnTo>
                    <a:lnTo>
                      <a:pt x="270" y="46"/>
                    </a:lnTo>
                    <a:lnTo>
                      <a:pt x="254" y="56"/>
                    </a:lnTo>
                    <a:lnTo>
                      <a:pt x="237" y="68"/>
                    </a:lnTo>
                    <a:lnTo>
                      <a:pt x="217" y="79"/>
                    </a:lnTo>
                    <a:lnTo>
                      <a:pt x="198" y="86"/>
                    </a:lnTo>
                    <a:lnTo>
                      <a:pt x="176" y="91"/>
                    </a:lnTo>
                    <a:lnTo>
                      <a:pt x="156" y="97"/>
                    </a:lnTo>
                    <a:lnTo>
                      <a:pt x="135" y="100"/>
                    </a:lnTo>
                    <a:lnTo>
                      <a:pt x="114" y="102"/>
                    </a:lnTo>
                    <a:lnTo>
                      <a:pt x="94" y="100"/>
                    </a:lnTo>
                    <a:lnTo>
                      <a:pt x="71" y="98"/>
                    </a:lnTo>
                    <a:lnTo>
                      <a:pt x="50" y="95"/>
                    </a:lnTo>
                    <a:lnTo>
                      <a:pt x="29" y="88"/>
                    </a:lnTo>
                    <a:lnTo>
                      <a:pt x="11" y="81"/>
                    </a:lnTo>
                    <a:lnTo>
                      <a:pt x="0" y="102"/>
                    </a:lnTo>
                    <a:lnTo>
                      <a:pt x="23" y="112"/>
                    </a:lnTo>
                    <a:lnTo>
                      <a:pt x="43" y="119"/>
                    </a:lnTo>
                    <a:lnTo>
                      <a:pt x="68" y="122"/>
                    </a:lnTo>
                    <a:lnTo>
                      <a:pt x="90" y="124"/>
                    </a:lnTo>
                    <a:lnTo>
                      <a:pt x="114" y="125"/>
                    </a:lnTo>
                    <a:lnTo>
                      <a:pt x="138" y="124"/>
                    </a:lnTo>
                    <a:lnTo>
                      <a:pt x="159" y="121"/>
                    </a:lnTo>
                    <a:lnTo>
                      <a:pt x="183" y="116"/>
                    </a:lnTo>
                    <a:lnTo>
                      <a:pt x="205" y="110"/>
                    </a:lnTo>
                    <a:lnTo>
                      <a:pt x="227" y="100"/>
                    </a:lnTo>
                    <a:lnTo>
                      <a:pt x="248" y="90"/>
                    </a:lnTo>
                    <a:lnTo>
                      <a:pt x="268" y="78"/>
                    </a:lnTo>
                    <a:lnTo>
                      <a:pt x="287" y="63"/>
                    </a:lnTo>
                    <a:lnTo>
                      <a:pt x="302" y="48"/>
                    </a:lnTo>
                    <a:lnTo>
                      <a:pt x="317" y="30"/>
                    </a:lnTo>
                    <a:lnTo>
                      <a:pt x="331" y="13"/>
                    </a:lnTo>
                    <a:lnTo>
                      <a:pt x="31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40" name="Freeform 748">
                <a:extLst>
                  <a:ext uri="{FF2B5EF4-FFF2-40B4-BE49-F238E27FC236}">
                    <a16:creationId xmlns:a16="http://schemas.microsoft.com/office/drawing/2014/main" id="{454C0A7C-5E15-4C78-6F80-B3F2A8E73D69}"/>
                  </a:ext>
                </a:extLst>
              </p:cNvPr>
              <p:cNvSpPr>
                <a:spLocks/>
              </p:cNvSpPr>
              <p:nvPr/>
            </p:nvSpPr>
            <p:spPr bwMode="auto">
              <a:xfrm>
                <a:off x="3594" y="2883"/>
                <a:ext cx="48" cy="44"/>
              </a:xfrm>
              <a:custGeom>
                <a:avLst/>
                <a:gdLst>
                  <a:gd name="T0" fmla="*/ 0 w 143"/>
                  <a:gd name="T1" fmla="*/ 21 h 133"/>
                  <a:gd name="T2" fmla="*/ 23 w 143"/>
                  <a:gd name="T3" fmla="*/ 33 h 133"/>
                  <a:gd name="T4" fmla="*/ 45 w 143"/>
                  <a:gd name="T5" fmla="*/ 45 h 133"/>
                  <a:gd name="T6" fmla="*/ 69 w 143"/>
                  <a:gd name="T7" fmla="*/ 59 h 133"/>
                  <a:gd name="T8" fmla="*/ 89 w 143"/>
                  <a:gd name="T9" fmla="*/ 71 h 133"/>
                  <a:gd name="T10" fmla="*/ 105 w 143"/>
                  <a:gd name="T11" fmla="*/ 84 h 133"/>
                  <a:gd name="T12" fmla="*/ 116 w 143"/>
                  <a:gd name="T13" fmla="*/ 95 h 133"/>
                  <a:gd name="T14" fmla="*/ 119 w 143"/>
                  <a:gd name="T15" fmla="*/ 107 h 133"/>
                  <a:gd name="T16" fmla="*/ 115 w 143"/>
                  <a:gd name="T17" fmla="*/ 120 h 133"/>
                  <a:gd name="T18" fmla="*/ 135 w 143"/>
                  <a:gd name="T19" fmla="*/ 133 h 133"/>
                  <a:gd name="T20" fmla="*/ 143 w 143"/>
                  <a:gd name="T21" fmla="*/ 107 h 133"/>
                  <a:gd name="T22" fmla="*/ 137 w 143"/>
                  <a:gd name="T23" fmla="*/ 85 h 133"/>
                  <a:gd name="T24" fmla="*/ 123 w 143"/>
                  <a:gd name="T25" fmla="*/ 66 h 133"/>
                  <a:gd name="T26" fmla="*/ 103 w 143"/>
                  <a:gd name="T27" fmla="*/ 50 h 133"/>
                  <a:gd name="T28" fmla="*/ 79 w 143"/>
                  <a:gd name="T29" fmla="*/ 38 h 133"/>
                  <a:gd name="T30" fmla="*/ 55 w 143"/>
                  <a:gd name="T31" fmla="*/ 24 h 133"/>
                  <a:gd name="T32" fmla="*/ 33 w 143"/>
                  <a:gd name="T33" fmla="*/ 12 h 133"/>
                  <a:gd name="T34" fmla="*/ 14 w 143"/>
                  <a:gd name="T35" fmla="*/ 0 h 133"/>
                  <a:gd name="T36" fmla="*/ 0 w 143"/>
                  <a:gd name="T37" fmla="*/ 2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33">
                    <a:moveTo>
                      <a:pt x="0" y="21"/>
                    </a:moveTo>
                    <a:lnTo>
                      <a:pt x="23" y="33"/>
                    </a:lnTo>
                    <a:lnTo>
                      <a:pt x="45" y="45"/>
                    </a:lnTo>
                    <a:lnTo>
                      <a:pt x="69" y="59"/>
                    </a:lnTo>
                    <a:lnTo>
                      <a:pt x="89" y="71"/>
                    </a:lnTo>
                    <a:lnTo>
                      <a:pt x="105" y="84"/>
                    </a:lnTo>
                    <a:lnTo>
                      <a:pt x="116" y="95"/>
                    </a:lnTo>
                    <a:lnTo>
                      <a:pt x="119" y="107"/>
                    </a:lnTo>
                    <a:lnTo>
                      <a:pt x="115" y="120"/>
                    </a:lnTo>
                    <a:lnTo>
                      <a:pt x="135" y="133"/>
                    </a:lnTo>
                    <a:lnTo>
                      <a:pt x="143" y="107"/>
                    </a:lnTo>
                    <a:lnTo>
                      <a:pt x="137" y="85"/>
                    </a:lnTo>
                    <a:lnTo>
                      <a:pt x="123" y="66"/>
                    </a:lnTo>
                    <a:lnTo>
                      <a:pt x="103" y="50"/>
                    </a:lnTo>
                    <a:lnTo>
                      <a:pt x="79" y="38"/>
                    </a:lnTo>
                    <a:lnTo>
                      <a:pt x="55" y="24"/>
                    </a:lnTo>
                    <a:lnTo>
                      <a:pt x="33" y="12"/>
                    </a:lnTo>
                    <a:lnTo>
                      <a:pt x="14" y="0"/>
                    </a:lnTo>
                    <a:lnTo>
                      <a:pt x="0" y="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41" name="Freeform 749">
                <a:extLst>
                  <a:ext uri="{FF2B5EF4-FFF2-40B4-BE49-F238E27FC236}">
                    <a16:creationId xmlns:a16="http://schemas.microsoft.com/office/drawing/2014/main" id="{50833AEC-9D60-1EFC-FB4B-53D961CD1D50}"/>
                  </a:ext>
                </a:extLst>
              </p:cNvPr>
              <p:cNvSpPr>
                <a:spLocks/>
              </p:cNvSpPr>
              <p:nvPr/>
            </p:nvSpPr>
            <p:spPr bwMode="auto">
              <a:xfrm>
                <a:off x="3605" y="2802"/>
                <a:ext cx="106" cy="100"/>
              </a:xfrm>
              <a:custGeom>
                <a:avLst/>
                <a:gdLst>
                  <a:gd name="T0" fmla="*/ 133 w 318"/>
                  <a:gd name="T1" fmla="*/ 10 h 300"/>
                  <a:gd name="T2" fmla="*/ 116 w 318"/>
                  <a:gd name="T3" fmla="*/ 16 h 300"/>
                  <a:gd name="T4" fmla="*/ 101 w 318"/>
                  <a:gd name="T5" fmla="*/ 24 h 300"/>
                  <a:gd name="T6" fmla="*/ 87 w 318"/>
                  <a:gd name="T7" fmla="*/ 33 h 300"/>
                  <a:gd name="T8" fmla="*/ 71 w 318"/>
                  <a:gd name="T9" fmla="*/ 43 h 300"/>
                  <a:gd name="T10" fmla="*/ 57 w 318"/>
                  <a:gd name="T11" fmla="*/ 56 h 300"/>
                  <a:gd name="T12" fmla="*/ 45 w 318"/>
                  <a:gd name="T13" fmla="*/ 68 h 300"/>
                  <a:gd name="T14" fmla="*/ 33 w 318"/>
                  <a:gd name="T15" fmla="*/ 82 h 300"/>
                  <a:gd name="T16" fmla="*/ 23 w 318"/>
                  <a:gd name="T17" fmla="*/ 95 h 300"/>
                  <a:gd name="T18" fmla="*/ 12 w 318"/>
                  <a:gd name="T19" fmla="*/ 111 h 300"/>
                  <a:gd name="T20" fmla="*/ 5 w 318"/>
                  <a:gd name="T21" fmla="*/ 126 h 300"/>
                  <a:gd name="T22" fmla="*/ 2 w 318"/>
                  <a:gd name="T23" fmla="*/ 145 h 300"/>
                  <a:gd name="T24" fmla="*/ 0 w 318"/>
                  <a:gd name="T25" fmla="*/ 162 h 300"/>
                  <a:gd name="T26" fmla="*/ 0 w 318"/>
                  <a:gd name="T27" fmla="*/ 181 h 300"/>
                  <a:gd name="T28" fmla="*/ 0 w 318"/>
                  <a:gd name="T29" fmla="*/ 199 h 300"/>
                  <a:gd name="T30" fmla="*/ 4 w 318"/>
                  <a:gd name="T31" fmla="*/ 215 h 300"/>
                  <a:gd name="T32" fmla="*/ 9 w 318"/>
                  <a:gd name="T33" fmla="*/ 230 h 300"/>
                  <a:gd name="T34" fmla="*/ 19 w 318"/>
                  <a:gd name="T35" fmla="*/ 251 h 300"/>
                  <a:gd name="T36" fmla="*/ 36 w 318"/>
                  <a:gd name="T37" fmla="*/ 270 h 300"/>
                  <a:gd name="T38" fmla="*/ 55 w 318"/>
                  <a:gd name="T39" fmla="*/ 285 h 300"/>
                  <a:gd name="T40" fmla="*/ 77 w 318"/>
                  <a:gd name="T41" fmla="*/ 295 h 300"/>
                  <a:gd name="T42" fmla="*/ 102 w 318"/>
                  <a:gd name="T43" fmla="*/ 300 h 300"/>
                  <a:gd name="T44" fmla="*/ 128 w 318"/>
                  <a:gd name="T45" fmla="*/ 300 h 300"/>
                  <a:gd name="T46" fmla="*/ 152 w 318"/>
                  <a:gd name="T47" fmla="*/ 295 h 300"/>
                  <a:gd name="T48" fmla="*/ 173 w 318"/>
                  <a:gd name="T49" fmla="*/ 282 h 300"/>
                  <a:gd name="T50" fmla="*/ 197 w 318"/>
                  <a:gd name="T51" fmla="*/ 263 h 300"/>
                  <a:gd name="T52" fmla="*/ 222 w 318"/>
                  <a:gd name="T53" fmla="*/ 244 h 300"/>
                  <a:gd name="T54" fmla="*/ 248 w 318"/>
                  <a:gd name="T55" fmla="*/ 225 h 300"/>
                  <a:gd name="T56" fmla="*/ 272 w 318"/>
                  <a:gd name="T57" fmla="*/ 205 h 300"/>
                  <a:gd name="T58" fmla="*/ 292 w 318"/>
                  <a:gd name="T59" fmla="*/ 182 h 300"/>
                  <a:gd name="T60" fmla="*/ 308 w 318"/>
                  <a:gd name="T61" fmla="*/ 157 h 300"/>
                  <a:gd name="T62" fmla="*/ 316 w 318"/>
                  <a:gd name="T63" fmla="*/ 132 h 300"/>
                  <a:gd name="T64" fmla="*/ 318 w 318"/>
                  <a:gd name="T65" fmla="*/ 102 h 300"/>
                  <a:gd name="T66" fmla="*/ 313 w 318"/>
                  <a:gd name="T67" fmla="*/ 78 h 300"/>
                  <a:gd name="T68" fmla="*/ 304 w 318"/>
                  <a:gd name="T69" fmla="*/ 54 h 300"/>
                  <a:gd name="T70" fmla="*/ 291 w 318"/>
                  <a:gd name="T71" fmla="*/ 33 h 300"/>
                  <a:gd name="T72" fmla="*/ 273 w 318"/>
                  <a:gd name="T73" fmla="*/ 16 h 300"/>
                  <a:gd name="T74" fmla="*/ 251 w 318"/>
                  <a:gd name="T75" fmla="*/ 5 h 300"/>
                  <a:gd name="T76" fmla="*/ 227 w 318"/>
                  <a:gd name="T77" fmla="*/ 0 h 300"/>
                  <a:gd name="T78" fmla="*/ 197 w 318"/>
                  <a:gd name="T79" fmla="*/ 7 h 300"/>
                  <a:gd name="T80" fmla="*/ 166 w 318"/>
                  <a:gd name="T81" fmla="*/ 23 h 300"/>
                  <a:gd name="T82" fmla="*/ 159 w 318"/>
                  <a:gd name="T83" fmla="*/ 21 h 300"/>
                  <a:gd name="T84" fmla="*/ 150 w 318"/>
                  <a:gd name="T85" fmla="*/ 16 h 300"/>
                  <a:gd name="T86" fmla="*/ 142 w 318"/>
                  <a:gd name="T87" fmla="*/ 12 h 300"/>
                  <a:gd name="T88" fmla="*/ 133 w 318"/>
                  <a:gd name="T89" fmla="*/ 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8" h="300">
                    <a:moveTo>
                      <a:pt x="133" y="10"/>
                    </a:moveTo>
                    <a:lnTo>
                      <a:pt x="116" y="16"/>
                    </a:lnTo>
                    <a:lnTo>
                      <a:pt x="101" y="24"/>
                    </a:lnTo>
                    <a:lnTo>
                      <a:pt x="87" y="33"/>
                    </a:lnTo>
                    <a:lnTo>
                      <a:pt x="71" y="43"/>
                    </a:lnTo>
                    <a:lnTo>
                      <a:pt x="57" y="56"/>
                    </a:lnTo>
                    <a:lnTo>
                      <a:pt x="45" y="68"/>
                    </a:lnTo>
                    <a:lnTo>
                      <a:pt x="33" y="82"/>
                    </a:lnTo>
                    <a:lnTo>
                      <a:pt x="23" y="95"/>
                    </a:lnTo>
                    <a:lnTo>
                      <a:pt x="12" y="111"/>
                    </a:lnTo>
                    <a:lnTo>
                      <a:pt x="5" y="126"/>
                    </a:lnTo>
                    <a:lnTo>
                      <a:pt x="2" y="145"/>
                    </a:lnTo>
                    <a:lnTo>
                      <a:pt x="0" y="162"/>
                    </a:lnTo>
                    <a:lnTo>
                      <a:pt x="0" y="181"/>
                    </a:lnTo>
                    <a:lnTo>
                      <a:pt x="0" y="199"/>
                    </a:lnTo>
                    <a:lnTo>
                      <a:pt x="4" y="215"/>
                    </a:lnTo>
                    <a:lnTo>
                      <a:pt x="9" y="230"/>
                    </a:lnTo>
                    <a:lnTo>
                      <a:pt x="19" y="251"/>
                    </a:lnTo>
                    <a:lnTo>
                      <a:pt x="36" y="270"/>
                    </a:lnTo>
                    <a:lnTo>
                      <a:pt x="55" y="285"/>
                    </a:lnTo>
                    <a:lnTo>
                      <a:pt x="77" y="295"/>
                    </a:lnTo>
                    <a:lnTo>
                      <a:pt x="102" y="300"/>
                    </a:lnTo>
                    <a:lnTo>
                      <a:pt x="128" y="300"/>
                    </a:lnTo>
                    <a:lnTo>
                      <a:pt x="152" y="295"/>
                    </a:lnTo>
                    <a:lnTo>
                      <a:pt x="173" y="282"/>
                    </a:lnTo>
                    <a:lnTo>
                      <a:pt x="197" y="263"/>
                    </a:lnTo>
                    <a:lnTo>
                      <a:pt x="222" y="244"/>
                    </a:lnTo>
                    <a:lnTo>
                      <a:pt x="248" y="225"/>
                    </a:lnTo>
                    <a:lnTo>
                      <a:pt x="272" y="205"/>
                    </a:lnTo>
                    <a:lnTo>
                      <a:pt x="292" y="182"/>
                    </a:lnTo>
                    <a:lnTo>
                      <a:pt x="308" y="157"/>
                    </a:lnTo>
                    <a:lnTo>
                      <a:pt x="316" y="132"/>
                    </a:lnTo>
                    <a:lnTo>
                      <a:pt x="318" y="102"/>
                    </a:lnTo>
                    <a:lnTo>
                      <a:pt x="313" y="78"/>
                    </a:lnTo>
                    <a:lnTo>
                      <a:pt x="304" y="54"/>
                    </a:lnTo>
                    <a:lnTo>
                      <a:pt x="291" y="33"/>
                    </a:lnTo>
                    <a:lnTo>
                      <a:pt x="273" y="16"/>
                    </a:lnTo>
                    <a:lnTo>
                      <a:pt x="251" y="5"/>
                    </a:lnTo>
                    <a:lnTo>
                      <a:pt x="227" y="0"/>
                    </a:lnTo>
                    <a:lnTo>
                      <a:pt x="197" y="7"/>
                    </a:lnTo>
                    <a:lnTo>
                      <a:pt x="166" y="23"/>
                    </a:lnTo>
                    <a:lnTo>
                      <a:pt x="159" y="21"/>
                    </a:lnTo>
                    <a:lnTo>
                      <a:pt x="150" y="16"/>
                    </a:lnTo>
                    <a:lnTo>
                      <a:pt x="142" y="12"/>
                    </a:lnTo>
                    <a:lnTo>
                      <a:pt x="133" y="1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42" name="Freeform 750">
                <a:extLst>
                  <a:ext uri="{FF2B5EF4-FFF2-40B4-BE49-F238E27FC236}">
                    <a16:creationId xmlns:a16="http://schemas.microsoft.com/office/drawing/2014/main" id="{AE8DA871-8BD3-210B-F49A-5362417EFAE6}"/>
                  </a:ext>
                </a:extLst>
              </p:cNvPr>
              <p:cNvSpPr>
                <a:spLocks/>
              </p:cNvSpPr>
              <p:nvPr/>
            </p:nvSpPr>
            <p:spPr bwMode="auto">
              <a:xfrm>
                <a:off x="3609" y="2802"/>
                <a:ext cx="42" cy="34"/>
              </a:xfrm>
              <a:custGeom>
                <a:avLst/>
                <a:gdLst>
                  <a:gd name="T0" fmla="*/ 21 w 125"/>
                  <a:gd name="T1" fmla="*/ 103 h 103"/>
                  <a:gd name="T2" fmla="*/ 29 w 125"/>
                  <a:gd name="T3" fmla="*/ 90 h 103"/>
                  <a:gd name="T4" fmla="*/ 41 w 125"/>
                  <a:gd name="T5" fmla="*/ 78 h 103"/>
                  <a:gd name="T6" fmla="*/ 53 w 125"/>
                  <a:gd name="T7" fmla="*/ 66 h 103"/>
                  <a:gd name="T8" fmla="*/ 65 w 125"/>
                  <a:gd name="T9" fmla="*/ 55 h 103"/>
                  <a:gd name="T10" fmla="*/ 82 w 125"/>
                  <a:gd name="T11" fmla="*/ 44 h 103"/>
                  <a:gd name="T12" fmla="*/ 96 w 125"/>
                  <a:gd name="T13" fmla="*/ 35 h 103"/>
                  <a:gd name="T14" fmla="*/ 109 w 125"/>
                  <a:gd name="T15" fmla="*/ 27 h 103"/>
                  <a:gd name="T16" fmla="*/ 125 w 125"/>
                  <a:gd name="T17" fmla="*/ 24 h 103"/>
                  <a:gd name="T18" fmla="*/ 118 w 125"/>
                  <a:gd name="T19" fmla="*/ 0 h 103"/>
                  <a:gd name="T20" fmla="*/ 99 w 125"/>
                  <a:gd name="T21" fmla="*/ 6 h 103"/>
                  <a:gd name="T22" fmla="*/ 82 w 125"/>
                  <a:gd name="T23" fmla="*/ 15 h 103"/>
                  <a:gd name="T24" fmla="*/ 68 w 125"/>
                  <a:gd name="T25" fmla="*/ 24 h 103"/>
                  <a:gd name="T26" fmla="*/ 52 w 125"/>
                  <a:gd name="T27" fmla="*/ 34 h 103"/>
                  <a:gd name="T28" fmla="*/ 36 w 125"/>
                  <a:gd name="T29" fmla="*/ 49 h 103"/>
                  <a:gd name="T30" fmla="*/ 24 w 125"/>
                  <a:gd name="T31" fmla="*/ 61 h 103"/>
                  <a:gd name="T32" fmla="*/ 12 w 125"/>
                  <a:gd name="T33" fmla="*/ 76 h 103"/>
                  <a:gd name="T34" fmla="*/ 0 w 125"/>
                  <a:gd name="T35" fmla="*/ 90 h 103"/>
                  <a:gd name="T36" fmla="*/ 21 w 125"/>
                  <a:gd name="T3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03">
                    <a:moveTo>
                      <a:pt x="21" y="103"/>
                    </a:moveTo>
                    <a:lnTo>
                      <a:pt x="29" y="90"/>
                    </a:lnTo>
                    <a:lnTo>
                      <a:pt x="41" y="78"/>
                    </a:lnTo>
                    <a:lnTo>
                      <a:pt x="53" y="66"/>
                    </a:lnTo>
                    <a:lnTo>
                      <a:pt x="65" y="55"/>
                    </a:lnTo>
                    <a:lnTo>
                      <a:pt x="82" y="44"/>
                    </a:lnTo>
                    <a:lnTo>
                      <a:pt x="96" y="35"/>
                    </a:lnTo>
                    <a:lnTo>
                      <a:pt x="109" y="27"/>
                    </a:lnTo>
                    <a:lnTo>
                      <a:pt x="125" y="24"/>
                    </a:lnTo>
                    <a:lnTo>
                      <a:pt x="118" y="0"/>
                    </a:lnTo>
                    <a:lnTo>
                      <a:pt x="99" y="6"/>
                    </a:lnTo>
                    <a:lnTo>
                      <a:pt x="82" y="15"/>
                    </a:lnTo>
                    <a:lnTo>
                      <a:pt x="68" y="24"/>
                    </a:lnTo>
                    <a:lnTo>
                      <a:pt x="52" y="34"/>
                    </a:lnTo>
                    <a:lnTo>
                      <a:pt x="36" y="49"/>
                    </a:lnTo>
                    <a:lnTo>
                      <a:pt x="24" y="61"/>
                    </a:lnTo>
                    <a:lnTo>
                      <a:pt x="12" y="76"/>
                    </a:lnTo>
                    <a:lnTo>
                      <a:pt x="0" y="90"/>
                    </a:lnTo>
                    <a:lnTo>
                      <a:pt x="21" y="10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43" name="Freeform 751">
                <a:extLst>
                  <a:ext uri="{FF2B5EF4-FFF2-40B4-BE49-F238E27FC236}">
                    <a16:creationId xmlns:a16="http://schemas.microsoft.com/office/drawing/2014/main" id="{7B55A315-BC6A-311F-DC68-87382DEFBBAC}"/>
                  </a:ext>
                </a:extLst>
              </p:cNvPr>
              <p:cNvSpPr>
                <a:spLocks/>
              </p:cNvSpPr>
              <p:nvPr/>
            </p:nvSpPr>
            <p:spPr bwMode="auto">
              <a:xfrm>
                <a:off x="3602" y="2832"/>
                <a:ext cx="15" cy="48"/>
              </a:xfrm>
              <a:custGeom>
                <a:avLst/>
                <a:gdLst>
                  <a:gd name="T0" fmla="*/ 32 w 45"/>
                  <a:gd name="T1" fmla="*/ 138 h 145"/>
                  <a:gd name="T2" fmla="*/ 27 w 45"/>
                  <a:gd name="T3" fmla="*/ 123 h 145"/>
                  <a:gd name="T4" fmla="*/ 24 w 45"/>
                  <a:gd name="T5" fmla="*/ 109 h 145"/>
                  <a:gd name="T6" fmla="*/ 24 w 45"/>
                  <a:gd name="T7" fmla="*/ 92 h 145"/>
                  <a:gd name="T8" fmla="*/ 24 w 45"/>
                  <a:gd name="T9" fmla="*/ 74 h 145"/>
                  <a:gd name="T10" fmla="*/ 26 w 45"/>
                  <a:gd name="T11" fmla="*/ 59 h 145"/>
                  <a:gd name="T12" fmla="*/ 29 w 45"/>
                  <a:gd name="T13" fmla="*/ 41 h 145"/>
                  <a:gd name="T14" fmla="*/ 34 w 45"/>
                  <a:gd name="T15" fmla="*/ 28 h 145"/>
                  <a:gd name="T16" fmla="*/ 45 w 45"/>
                  <a:gd name="T17" fmla="*/ 14 h 145"/>
                  <a:gd name="T18" fmla="*/ 24 w 45"/>
                  <a:gd name="T19" fmla="*/ 0 h 145"/>
                  <a:gd name="T20" fmla="*/ 14 w 45"/>
                  <a:gd name="T21" fmla="*/ 17 h 145"/>
                  <a:gd name="T22" fmla="*/ 5 w 45"/>
                  <a:gd name="T23" fmla="*/ 35 h 145"/>
                  <a:gd name="T24" fmla="*/ 2 w 45"/>
                  <a:gd name="T25" fmla="*/ 55 h 145"/>
                  <a:gd name="T26" fmla="*/ 0 w 45"/>
                  <a:gd name="T27" fmla="*/ 74 h 145"/>
                  <a:gd name="T28" fmla="*/ 0 w 45"/>
                  <a:gd name="T29" fmla="*/ 92 h 145"/>
                  <a:gd name="T30" fmla="*/ 0 w 45"/>
                  <a:gd name="T31" fmla="*/ 113 h 145"/>
                  <a:gd name="T32" fmla="*/ 3 w 45"/>
                  <a:gd name="T33" fmla="*/ 130 h 145"/>
                  <a:gd name="T34" fmla="*/ 8 w 45"/>
                  <a:gd name="T35" fmla="*/ 145 h 145"/>
                  <a:gd name="T36" fmla="*/ 32 w 45"/>
                  <a:gd name="T37" fmla="*/ 13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45">
                    <a:moveTo>
                      <a:pt x="32" y="138"/>
                    </a:moveTo>
                    <a:lnTo>
                      <a:pt x="27" y="123"/>
                    </a:lnTo>
                    <a:lnTo>
                      <a:pt x="24" y="109"/>
                    </a:lnTo>
                    <a:lnTo>
                      <a:pt x="24" y="92"/>
                    </a:lnTo>
                    <a:lnTo>
                      <a:pt x="24" y="74"/>
                    </a:lnTo>
                    <a:lnTo>
                      <a:pt x="26" y="59"/>
                    </a:lnTo>
                    <a:lnTo>
                      <a:pt x="29" y="41"/>
                    </a:lnTo>
                    <a:lnTo>
                      <a:pt x="34" y="28"/>
                    </a:lnTo>
                    <a:lnTo>
                      <a:pt x="45" y="14"/>
                    </a:lnTo>
                    <a:lnTo>
                      <a:pt x="24" y="0"/>
                    </a:lnTo>
                    <a:lnTo>
                      <a:pt x="14" y="17"/>
                    </a:lnTo>
                    <a:lnTo>
                      <a:pt x="5" y="35"/>
                    </a:lnTo>
                    <a:lnTo>
                      <a:pt x="2" y="55"/>
                    </a:lnTo>
                    <a:lnTo>
                      <a:pt x="0" y="74"/>
                    </a:lnTo>
                    <a:lnTo>
                      <a:pt x="0" y="92"/>
                    </a:lnTo>
                    <a:lnTo>
                      <a:pt x="0" y="113"/>
                    </a:lnTo>
                    <a:lnTo>
                      <a:pt x="3" y="130"/>
                    </a:lnTo>
                    <a:lnTo>
                      <a:pt x="8" y="145"/>
                    </a:lnTo>
                    <a:lnTo>
                      <a:pt x="32" y="13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44" name="Freeform 752">
                <a:extLst>
                  <a:ext uri="{FF2B5EF4-FFF2-40B4-BE49-F238E27FC236}">
                    <a16:creationId xmlns:a16="http://schemas.microsoft.com/office/drawing/2014/main" id="{EAA13F10-9D2B-5BC0-CF75-05263F147C02}"/>
                  </a:ext>
                </a:extLst>
              </p:cNvPr>
              <p:cNvSpPr>
                <a:spLocks/>
              </p:cNvSpPr>
              <p:nvPr/>
            </p:nvSpPr>
            <p:spPr bwMode="auto">
              <a:xfrm>
                <a:off x="3604" y="2878"/>
                <a:ext cx="62" cy="29"/>
              </a:xfrm>
              <a:custGeom>
                <a:avLst/>
                <a:gdLst>
                  <a:gd name="T0" fmla="*/ 168 w 185"/>
                  <a:gd name="T1" fmla="*/ 46 h 87"/>
                  <a:gd name="T2" fmla="*/ 170 w 185"/>
                  <a:gd name="T3" fmla="*/ 46 h 87"/>
                  <a:gd name="T4" fmla="*/ 151 w 185"/>
                  <a:gd name="T5" fmla="*/ 59 h 87"/>
                  <a:gd name="T6" fmla="*/ 130 w 185"/>
                  <a:gd name="T7" fmla="*/ 62 h 87"/>
                  <a:gd name="T8" fmla="*/ 108 w 185"/>
                  <a:gd name="T9" fmla="*/ 62 h 87"/>
                  <a:gd name="T10" fmla="*/ 86 w 185"/>
                  <a:gd name="T11" fmla="*/ 57 h 87"/>
                  <a:gd name="T12" fmla="*/ 66 w 185"/>
                  <a:gd name="T13" fmla="*/ 48 h 87"/>
                  <a:gd name="T14" fmla="*/ 48 w 185"/>
                  <a:gd name="T15" fmla="*/ 34 h 87"/>
                  <a:gd name="T16" fmla="*/ 33 w 185"/>
                  <a:gd name="T17" fmla="*/ 17 h 87"/>
                  <a:gd name="T18" fmla="*/ 24 w 185"/>
                  <a:gd name="T19" fmla="*/ 0 h 87"/>
                  <a:gd name="T20" fmla="*/ 0 w 185"/>
                  <a:gd name="T21" fmla="*/ 7 h 87"/>
                  <a:gd name="T22" fmla="*/ 12 w 185"/>
                  <a:gd name="T23" fmla="*/ 31 h 87"/>
                  <a:gd name="T24" fmla="*/ 31 w 185"/>
                  <a:gd name="T25" fmla="*/ 52 h 87"/>
                  <a:gd name="T26" fmla="*/ 52 w 185"/>
                  <a:gd name="T27" fmla="*/ 69 h 87"/>
                  <a:gd name="T28" fmla="*/ 78 w 185"/>
                  <a:gd name="T29" fmla="*/ 82 h 87"/>
                  <a:gd name="T30" fmla="*/ 104 w 185"/>
                  <a:gd name="T31" fmla="*/ 87 h 87"/>
                  <a:gd name="T32" fmla="*/ 133 w 185"/>
                  <a:gd name="T33" fmla="*/ 87 h 87"/>
                  <a:gd name="T34" fmla="*/ 161 w 185"/>
                  <a:gd name="T35" fmla="*/ 80 h 87"/>
                  <a:gd name="T36" fmla="*/ 183 w 185"/>
                  <a:gd name="T37" fmla="*/ 63 h 87"/>
                  <a:gd name="T38" fmla="*/ 185 w 185"/>
                  <a:gd name="T39" fmla="*/ 63 h 87"/>
                  <a:gd name="T40" fmla="*/ 168 w 185"/>
                  <a:gd name="T41"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5" h="87">
                    <a:moveTo>
                      <a:pt x="168" y="46"/>
                    </a:moveTo>
                    <a:lnTo>
                      <a:pt x="170" y="46"/>
                    </a:lnTo>
                    <a:lnTo>
                      <a:pt x="151" y="59"/>
                    </a:lnTo>
                    <a:lnTo>
                      <a:pt x="130" y="62"/>
                    </a:lnTo>
                    <a:lnTo>
                      <a:pt x="108" y="62"/>
                    </a:lnTo>
                    <a:lnTo>
                      <a:pt x="86" y="57"/>
                    </a:lnTo>
                    <a:lnTo>
                      <a:pt x="66" y="48"/>
                    </a:lnTo>
                    <a:lnTo>
                      <a:pt x="48" y="34"/>
                    </a:lnTo>
                    <a:lnTo>
                      <a:pt x="33" y="17"/>
                    </a:lnTo>
                    <a:lnTo>
                      <a:pt x="24" y="0"/>
                    </a:lnTo>
                    <a:lnTo>
                      <a:pt x="0" y="7"/>
                    </a:lnTo>
                    <a:lnTo>
                      <a:pt x="12" y="31"/>
                    </a:lnTo>
                    <a:lnTo>
                      <a:pt x="31" y="52"/>
                    </a:lnTo>
                    <a:lnTo>
                      <a:pt x="52" y="69"/>
                    </a:lnTo>
                    <a:lnTo>
                      <a:pt x="78" y="82"/>
                    </a:lnTo>
                    <a:lnTo>
                      <a:pt x="104" y="87"/>
                    </a:lnTo>
                    <a:lnTo>
                      <a:pt x="133" y="87"/>
                    </a:lnTo>
                    <a:lnTo>
                      <a:pt x="161" y="80"/>
                    </a:lnTo>
                    <a:lnTo>
                      <a:pt x="183" y="63"/>
                    </a:lnTo>
                    <a:lnTo>
                      <a:pt x="185" y="63"/>
                    </a:lnTo>
                    <a:lnTo>
                      <a:pt x="168" y="4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45" name="Freeform 753">
                <a:extLst>
                  <a:ext uri="{FF2B5EF4-FFF2-40B4-BE49-F238E27FC236}">
                    <a16:creationId xmlns:a16="http://schemas.microsoft.com/office/drawing/2014/main" id="{885B42CA-2935-2BFB-2978-E82A67822407}"/>
                  </a:ext>
                </a:extLst>
              </p:cNvPr>
              <p:cNvSpPr>
                <a:spLocks/>
              </p:cNvSpPr>
              <p:nvPr/>
            </p:nvSpPr>
            <p:spPr bwMode="auto">
              <a:xfrm>
                <a:off x="3660" y="2836"/>
                <a:ext cx="56" cy="63"/>
              </a:xfrm>
              <a:custGeom>
                <a:avLst/>
                <a:gdLst>
                  <a:gd name="T0" fmla="*/ 141 w 166"/>
                  <a:gd name="T1" fmla="*/ 3 h 189"/>
                  <a:gd name="T2" fmla="*/ 140 w 166"/>
                  <a:gd name="T3" fmla="*/ 29 h 189"/>
                  <a:gd name="T4" fmla="*/ 133 w 166"/>
                  <a:gd name="T5" fmla="*/ 51 h 189"/>
                  <a:gd name="T6" fmla="*/ 117 w 166"/>
                  <a:gd name="T7" fmla="*/ 75 h 189"/>
                  <a:gd name="T8" fmla="*/ 99 w 166"/>
                  <a:gd name="T9" fmla="*/ 95 h 189"/>
                  <a:gd name="T10" fmla="*/ 76 w 166"/>
                  <a:gd name="T11" fmla="*/ 116 h 189"/>
                  <a:gd name="T12" fmla="*/ 50 w 166"/>
                  <a:gd name="T13" fmla="*/ 133 h 189"/>
                  <a:gd name="T14" fmla="*/ 25 w 166"/>
                  <a:gd name="T15" fmla="*/ 153 h 189"/>
                  <a:gd name="T16" fmla="*/ 0 w 166"/>
                  <a:gd name="T17" fmla="*/ 172 h 189"/>
                  <a:gd name="T18" fmla="*/ 17 w 166"/>
                  <a:gd name="T19" fmla="*/ 189 h 189"/>
                  <a:gd name="T20" fmla="*/ 40 w 166"/>
                  <a:gd name="T21" fmla="*/ 170 h 189"/>
                  <a:gd name="T22" fmla="*/ 64 w 166"/>
                  <a:gd name="T23" fmla="*/ 153 h 189"/>
                  <a:gd name="T24" fmla="*/ 90 w 166"/>
                  <a:gd name="T25" fmla="*/ 133 h 189"/>
                  <a:gd name="T26" fmla="*/ 116 w 166"/>
                  <a:gd name="T27" fmla="*/ 112 h 189"/>
                  <a:gd name="T28" fmla="*/ 138 w 166"/>
                  <a:gd name="T29" fmla="*/ 88 h 189"/>
                  <a:gd name="T30" fmla="*/ 153 w 166"/>
                  <a:gd name="T31" fmla="*/ 61 h 189"/>
                  <a:gd name="T32" fmla="*/ 165 w 166"/>
                  <a:gd name="T33" fmla="*/ 32 h 189"/>
                  <a:gd name="T34" fmla="*/ 166 w 166"/>
                  <a:gd name="T35" fmla="*/ 0 h 189"/>
                  <a:gd name="T36" fmla="*/ 141 w 166"/>
                  <a:gd name="T37" fmla="*/ 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89">
                    <a:moveTo>
                      <a:pt x="141" y="3"/>
                    </a:moveTo>
                    <a:lnTo>
                      <a:pt x="140" y="29"/>
                    </a:lnTo>
                    <a:lnTo>
                      <a:pt x="133" y="51"/>
                    </a:lnTo>
                    <a:lnTo>
                      <a:pt x="117" y="75"/>
                    </a:lnTo>
                    <a:lnTo>
                      <a:pt x="99" y="95"/>
                    </a:lnTo>
                    <a:lnTo>
                      <a:pt x="76" y="116"/>
                    </a:lnTo>
                    <a:lnTo>
                      <a:pt x="50" y="133"/>
                    </a:lnTo>
                    <a:lnTo>
                      <a:pt x="25" y="153"/>
                    </a:lnTo>
                    <a:lnTo>
                      <a:pt x="0" y="172"/>
                    </a:lnTo>
                    <a:lnTo>
                      <a:pt x="17" y="189"/>
                    </a:lnTo>
                    <a:lnTo>
                      <a:pt x="40" y="170"/>
                    </a:lnTo>
                    <a:lnTo>
                      <a:pt x="64" y="153"/>
                    </a:lnTo>
                    <a:lnTo>
                      <a:pt x="90" y="133"/>
                    </a:lnTo>
                    <a:lnTo>
                      <a:pt x="116" y="112"/>
                    </a:lnTo>
                    <a:lnTo>
                      <a:pt x="138" y="88"/>
                    </a:lnTo>
                    <a:lnTo>
                      <a:pt x="153" y="61"/>
                    </a:lnTo>
                    <a:lnTo>
                      <a:pt x="165" y="32"/>
                    </a:lnTo>
                    <a:lnTo>
                      <a:pt x="166" y="0"/>
                    </a:lnTo>
                    <a:lnTo>
                      <a:pt x="141" y="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46" name="Freeform 754">
                <a:extLst>
                  <a:ext uri="{FF2B5EF4-FFF2-40B4-BE49-F238E27FC236}">
                    <a16:creationId xmlns:a16="http://schemas.microsoft.com/office/drawing/2014/main" id="{770252E0-3E3C-446F-D1A3-74EA179C3544}"/>
                  </a:ext>
                </a:extLst>
              </p:cNvPr>
              <p:cNvSpPr>
                <a:spLocks/>
              </p:cNvSpPr>
              <p:nvPr/>
            </p:nvSpPr>
            <p:spPr bwMode="auto">
              <a:xfrm>
                <a:off x="3658" y="2799"/>
                <a:ext cx="58" cy="38"/>
              </a:xfrm>
              <a:custGeom>
                <a:avLst/>
                <a:gdLst>
                  <a:gd name="T0" fmla="*/ 14 w 172"/>
                  <a:gd name="T1" fmla="*/ 44 h 116"/>
                  <a:gd name="T2" fmla="*/ 41 w 172"/>
                  <a:gd name="T3" fmla="*/ 30 h 116"/>
                  <a:gd name="T4" fmla="*/ 68 w 172"/>
                  <a:gd name="T5" fmla="*/ 24 h 116"/>
                  <a:gd name="T6" fmla="*/ 89 w 172"/>
                  <a:gd name="T7" fmla="*/ 29 h 116"/>
                  <a:gd name="T8" fmla="*/ 107 w 172"/>
                  <a:gd name="T9" fmla="*/ 37 h 116"/>
                  <a:gd name="T10" fmla="*/ 123 w 172"/>
                  <a:gd name="T11" fmla="*/ 51 h 116"/>
                  <a:gd name="T12" fmla="*/ 135 w 172"/>
                  <a:gd name="T13" fmla="*/ 71 h 116"/>
                  <a:gd name="T14" fmla="*/ 142 w 172"/>
                  <a:gd name="T15" fmla="*/ 93 h 116"/>
                  <a:gd name="T16" fmla="*/ 147 w 172"/>
                  <a:gd name="T17" fmla="*/ 116 h 116"/>
                  <a:gd name="T18" fmla="*/ 172 w 172"/>
                  <a:gd name="T19" fmla="*/ 112 h 116"/>
                  <a:gd name="T20" fmla="*/ 167 w 172"/>
                  <a:gd name="T21" fmla="*/ 86 h 116"/>
                  <a:gd name="T22" fmla="*/ 156 w 172"/>
                  <a:gd name="T23" fmla="*/ 61 h 116"/>
                  <a:gd name="T24" fmla="*/ 140 w 172"/>
                  <a:gd name="T25" fmla="*/ 37 h 116"/>
                  <a:gd name="T26" fmla="*/ 121 w 172"/>
                  <a:gd name="T27" fmla="*/ 17 h 116"/>
                  <a:gd name="T28" fmla="*/ 95 w 172"/>
                  <a:gd name="T29" fmla="*/ 5 h 116"/>
                  <a:gd name="T30" fmla="*/ 68 w 172"/>
                  <a:gd name="T31" fmla="*/ 0 h 116"/>
                  <a:gd name="T32" fmla="*/ 34 w 172"/>
                  <a:gd name="T33" fmla="*/ 6 h 116"/>
                  <a:gd name="T34" fmla="*/ 0 w 172"/>
                  <a:gd name="T35" fmla="*/ 24 h 116"/>
                  <a:gd name="T36" fmla="*/ 14 w 172"/>
                  <a:gd name="T37" fmla="*/ 4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2" h="116">
                    <a:moveTo>
                      <a:pt x="14" y="44"/>
                    </a:moveTo>
                    <a:lnTo>
                      <a:pt x="41" y="30"/>
                    </a:lnTo>
                    <a:lnTo>
                      <a:pt x="68" y="24"/>
                    </a:lnTo>
                    <a:lnTo>
                      <a:pt x="89" y="29"/>
                    </a:lnTo>
                    <a:lnTo>
                      <a:pt x="107" y="37"/>
                    </a:lnTo>
                    <a:lnTo>
                      <a:pt x="123" y="51"/>
                    </a:lnTo>
                    <a:lnTo>
                      <a:pt x="135" y="71"/>
                    </a:lnTo>
                    <a:lnTo>
                      <a:pt x="142" y="93"/>
                    </a:lnTo>
                    <a:lnTo>
                      <a:pt x="147" y="116"/>
                    </a:lnTo>
                    <a:lnTo>
                      <a:pt x="172" y="112"/>
                    </a:lnTo>
                    <a:lnTo>
                      <a:pt x="167" y="86"/>
                    </a:lnTo>
                    <a:lnTo>
                      <a:pt x="156" y="61"/>
                    </a:lnTo>
                    <a:lnTo>
                      <a:pt x="140" y="37"/>
                    </a:lnTo>
                    <a:lnTo>
                      <a:pt x="121" y="17"/>
                    </a:lnTo>
                    <a:lnTo>
                      <a:pt x="95" y="5"/>
                    </a:lnTo>
                    <a:lnTo>
                      <a:pt x="68" y="0"/>
                    </a:lnTo>
                    <a:lnTo>
                      <a:pt x="34" y="6"/>
                    </a:lnTo>
                    <a:lnTo>
                      <a:pt x="0" y="24"/>
                    </a:lnTo>
                    <a:lnTo>
                      <a:pt x="14" y="4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47" name="Freeform 755">
                <a:extLst>
                  <a:ext uri="{FF2B5EF4-FFF2-40B4-BE49-F238E27FC236}">
                    <a16:creationId xmlns:a16="http://schemas.microsoft.com/office/drawing/2014/main" id="{0693E50E-D885-ADC4-B279-F838912096B8}"/>
                  </a:ext>
                </a:extLst>
              </p:cNvPr>
              <p:cNvSpPr>
                <a:spLocks/>
              </p:cNvSpPr>
              <p:nvPr/>
            </p:nvSpPr>
            <p:spPr bwMode="auto">
              <a:xfrm>
                <a:off x="3648" y="2802"/>
                <a:ext cx="15" cy="11"/>
              </a:xfrm>
              <a:custGeom>
                <a:avLst/>
                <a:gdLst>
                  <a:gd name="T0" fmla="*/ 8 w 44"/>
                  <a:gd name="T1" fmla="*/ 24 h 34"/>
                  <a:gd name="T2" fmla="*/ 10 w 44"/>
                  <a:gd name="T3" fmla="*/ 22 h 34"/>
                  <a:gd name="T4" fmla="*/ 10 w 44"/>
                  <a:gd name="T5" fmla="*/ 26 h 34"/>
                  <a:gd name="T6" fmla="*/ 17 w 44"/>
                  <a:gd name="T7" fmla="*/ 27 h 34"/>
                  <a:gd name="T8" fmla="*/ 25 w 44"/>
                  <a:gd name="T9" fmla="*/ 32 h 34"/>
                  <a:gd name="T10" fmla="*/ 44 w 44"/>
                  <a:gd name="T11" fmla="*/ 34 h 34"/>
                  <a:gd name="T12" fmla="*/ 30 w 44"/>
                  <a:gd name="T13" fmla="*/ 14 h 34"/>
                  <a:gd name="T14" fmla="*/ 36 w 44"/>
                  <a:gd name="T15" fmla="*/ 12 h 34"/>
                  <a:gd name="T16" fmla="*/ 27 w 44"/>
                  <a:gd name="T17" fmla="*/ 7 h 34"/>
                  <a:gd name="T18" fmla="*/ 17 w 44"/>
                  <a:gd name="T19" fmla="*/ 2 h 34"/>
                  <a:gd name="T20" fmla="*/ 0 w 44"/>
                  <a:gd name="T21" fmla="*/ 2 h 34"/>
                  <a:gd name="T22" fmla="*/ 2 w 44"/>
                  <a:gd name="T23" fmla="*/ 0 h 34"/>
                  <a:gd name="T24" fmla="*/ 8 w 44"/>
                  <a:gd name="T25"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4">
                    <a:moveTo>
                      <a:pt x="8" y="24"/>
                    </a:moveTo>
                    <a:lnTo>
                      <a:pt x="10" y="22"/>
                    </a:lnTo>
                    <a:lnTo>
                      <a:pt x="10" y="26"/>
                    </a:lnTo>
                    <a:lnTo>
                      <a:pt x="17" y="27"/>
                    </a:lnTo>
                    <a:lnTo>
                      <a:pt x="25" y="32"/>
                    </a:lnTo>
                    <a:lnTo>
                      <a:pt x="44" y="34"/>
                    </a:lnTo>
                    <a:lnTo>
                      <a:pt x="30" y="14"/>
                    </a:lnTo>
                    <a:lnTo>
                      <a:pt x="36" y="12"/>
                    </a:lnTo>
                    <a:lnTo>
                      <a:pt x="27" y="7"/>
                    </a:lnTo>
                    <a:lnTo>
                      <a:pt x="17" y="2"/>
                    </a:lnTo>
                    <a:lnTo>
                      <a:pt x="0" y="2"/>
                    </a:lnTo>
                    <a:lnTo>
                      <a:pt x="2" y="0"/>
                    </a:lnTo>
                    <a:lnTo>
                      <a:pt x="8"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48" name="Freeform 756">
                <a:extLst>
                  <a:ext uri="{FF2B5EF4-FFF2-40B4-BE49-F238E27FC236}">
                    <a16:creationId xmlns:a16="http://schemas.microsoft.com/office/drawing/2014/main" id="{6CE04C05-8B3D-646D-2FA4-3CA65122EADE}"/>
                  </a:ext>
                </a:extLst>
              </p:cNvPr>
              <p:cNvSpPr>
                <a:spLocks/>
              </p:cNvSpPr>
              <p:nvPr/>
            </p:nvSpPr>
            <p:spPr bwMode="auto">
              <a:xfrm>
                <a:off x="3635" y="2720"/>
                <a:ext cx="130" cy="87"/>
              </a:xfrm>
              <a:custGeom>
                <a:avLst/>
                <a:gdLst>
                  <a:gd name="T0" fmla="*/ 270 w 391"/>
                  <a:gd name="T1" fmla="*/ 4 h 260"/>
                  <a:gd name="T2" fmla="*/ 251 w 391"/>
                  <a:gd name="T3" fmla="*/ 2 h 260"/>
                  <a:gd name="T4" fmla="*/ 229 w 391"/>
                  <a:gd name="T5" fmla="*/ 2 h 260"/>
                  <a:gd name="T6" fmla="*/ 211 w 391"/>
                  <a:gd name="T7" fmla="*/ 0 h 260"/>
                  <a:gd name="T8" fmla="*/ 192 w 391"/>
                  <a:gd name="T9" fmla="*/ 0 h 260"/>
                  <a:gd name="T10" fmla="*/ 173 w 391"/>
                  <a:gd name="T11" fmla="*/ 2 h 260"/>
                  <a:gd name="T12" fmla="*/ 154 w 391"/>
                  <a:gd name="T13" fmla="*/ 5 h 260"/>
                  <a:gd name="T14" fmla="*/ 137 w 391"/>
                  <a:gd name="T15" fmla="*/ 9 h 260"/>
                  <a:gd name="T16" fmla="*/ 121 w 391"/>
                  <a:gd name="T17" fmla="*/ 16 h 260"/>
                  <a:gd name="T18" fmla="*/ 102 w 391"/>
                  <a:gd name="T19" fmla="*/ 26 h 260"/>
                  <a:gd name="T20" fmla="*/ 81 w 391"/>
                  <a:gd name="T21" fmla="*/ 39 h 260"/>
                  <a:gd name="T22" fmla="*/ 62 w 391"/>
                  <a:gd name="T23" fmla="*/ 53 h 260"/>
                  <a:gd name="T24" fmla="*/ 45 w 391"/>
                  <a:gd name="T25" fmla="*/ 68 h 260"/>
                  <a:gd name="T26" fmla="*/ 28 w 391"/>
                  <a:gd name="T27" fmla="*/ 84 h 260"/>
                  <a:gd name="T28" fmla="*/ 16 w 391"/>
                  <a:gd name="T29" fmla="*/ 101 h 260"/>
                  <a:gd name="T30" fmla="*/ 5 w 391"/>
                  <a:gd name="T31" fmla="*/ 118 h 260"/>
                  <a:gd name="T32" fmla="*/ 0 w 391"/>
                  <a:gd name="T33" fmla="*/ 135 h 260"/>
                  <a:gd name="T34" fmla="*/ 0 w 391"/>
                  <a:gd name="T35" fmla="*/ 172 h 260"/>
                  <a:gd name="T36" fmla="*/ 14 w 391"/>
                  <a:gd name="T37" fmla="*/ 198 h 260"/>
                  <a:gd name="T38" fmla="*/ 40 w 391"/>
                  <a:gd name="T39" fmla="*/ 212 h 260"/>
                  <a:gd name="T40" fmla="*/ 74 w 391"/>
                  <a:gd name="T41" fmla="*/ 220 h 260"/>
                  <a:gd name="T42" fmla="*/ 112 w 391"/>
                  <a:gd name="T43" fmla="*/ 225 h 260"/>
                  <a:gd name="T44" fmla="*/ 154 w 391"/>
                  <a:gd name="T45" fmla="*/ 227 h 260"/>
                  <a:gd name="T46" fmla="*/ 194 w 391"/>
                  <a:gd name="T47" fmla="*/ 230 h 260"/>
                  <a:gd name="T48" fmla="*/ 229 w 391"/>
                  <a:gd name="T49" fmla="*/ 238 h 260"/>
                  <a:gd name="T50" fmla="*/ 237 w 391"/>
                  <a:gd name="T51" fmla="*/ 241 h 260"/>
                  <a:gd name="T52" fmla="*/ 244 w 391"/>
                  <a:gd name="T53" fmla="*/ 249 h 260"/>
                  <a:gd name="T54" fmla="*/ 247 w 391"/>
                  <a:gd name="T55" fmla="*/ 256 h 260"/>
                  <a:gd name="T56" fmla="*/ 251 w 391"/>
                  <a:gd name="T57" fmla="*/ 260 h 260"/>
                  <a:gd name="T58" fmla="*/ 277 w 391"/>
                  <a:gd name="T59" fmla="*/ 258 h 260"/>
                  <a:gd name="T60" fmla="*/ 301 w 391"/>
                  <a:gd name="T61" fmla="*/ 249 h 260"/>
                  <a:gd name="T62" fmla="*/ 325 w 391"/>
                  <a:gd name="T63" fmla="*/ 234 h 260"/>
                  <a:gd name="T64" fmla="*/ 345 w 391"/>
                  <a:gd name="T65" fmla="*/ 217 h 260"/>
                  <a:gd name="T66" fmla="*/ 363 w 391"/>
                  <a:gd name="T67" fmla="*/ 195 h 260"/>
                  <a:gd name="T68" fmla="*/ 379 w 391"/>
                  <a:gd name="T69" fmla="*/ 171 h 260"/>
                  <a:gd name="T70" fmla="*/ 387 w 391"/>
                  <a:gd name="T71" fmla="*/ 146 h 260"/>
                  <a:gd name="T72" fmla="*/ 391 w 391"/>
                  <a:gd name="T73" fmla="*/ 121 h 260"/>
                  <a:gd name="T74" fmla="*/ 389 w 391"/>
                  <a:gd name="T75" fmla="*/ 103 h 260"/>
                  <a:gd name="T76" fmla="*/ 384 w 391"/>
                  <a:gd name="T77" fmla="*/ 84 h 260"/>
                  <a:gd name="T78" fmla="*/ 376 w 391"/>
                  <a:gd name="T79" fmla="*/ 65 h 260"/>
                  <a:gd name="T80" fmla="*/ 362 w 391"/>
                  <a:gd name="T81" fmla="*/ 48 h 260"/>
                  <a:gd name="T82" fmla="*/ 344 w 391"/>
                  <a:gd name="T83" fmla="*/ 31 h 260"/>
                  <a:gd name="T84" fmla="*/ 323 w 391"/>
                  <a:gd name="T85" fmla="*/ 18 h 260"/>
                  <a:gd name="T86" fmla="*/ 299 w 391"/>
                  <a:gd name="T87" fmla="*/ 9 h 260"/>
                  <a:gd name="T88" fmla="*/ 270 w 391"/>
                  <a:gd name="T89" fmla="*/ 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1" h="260">
                    <a:moveTo>
                      <a:pt x="270" y="4"/>
                    </a:moveTo>
                    <a:lnTo>
                      <a:pt x="251" y="2"/>
                    </a:lnTo>
                    <a:lnTo>
                      <a:pt x="229" y="2"/>
                    </a:lnTo>
                    <a:lnTo>
                      <a:pt x="211" y="0"/>
                    </a:lnTo>
                    <a:lnTo>
                      <a:pt x="192" y="0"/>
                    </a:lnTo>
                    <a:lnTo>
                      <a:pt x="173" y="2"/>
                    </a:lnTo>
                    <a:lnTo>
                      <a:pt x="154" y="5"/>
                    </a:lnTo>
                    <a:lnTo>
                      <a:pt x="137" y="9"/>
                    </a:lnTo>
                    <a:lnTo>
                      <a:pt x="121" y="16"/>
                    </a:lnTo>
                    <a:lnTo>
                      <a:pt x="102" y="26"/>
                    </a:lnTo>
                    <a:lnTo>
                      <a:pt x="81" y="39"/>
                    </a:lnTo>
                    <a:lnTo>
                      <a:pt x="62" y="53"/>
                    </a:lnTo>
                    <a:lnTo>
                      <a:pt x="45" y="68"/>
                    </a:lnTo>
                    <a:lnTo>
                      <a:pt x="28" y="84"/>
                    </a:lnTo>
                    <a:lnTo>
                      <a:pt x="16" y="101"/>
                    </a:lnTo>
                    <a:lnTo>
                      <a:pt x="5" y="118"/>
                    </a:lnTo>
                    <a:lnTo>
                      <a:pt x="0" y="135"/>
                    </a:lnTo>
                    <a:lnTo>
                      <a:pt x="0" y="172"/>
                    </a:lnTo>
                    <a:lnTo>
                      <a:pt x="14" y="198"/>
                    </a:lnTo>
                    <a:lnTo>
                      <a:pt x="40" y="212"/>
                    </a:lnTo>
                    <a:lnTo>
                      <a:pt x="74" y="220"/>
                    </a:lnTo>
                    <a:lnTo>
                      <a:pt x="112" y="225"/>
                    </a:lnTo>
                    <a:lnTo>
                      <a:pt x="154" y="227"/>
                    </a:lnTo>
                    <a:lnTo>
                      <a:pt x="194" y="230"/>
                    </a:lnTo>
                    <a:lnTo>
                      <a:pt x="229" y="238"/>
                    </a:lnTo>
                    <a:lnTo>
                      <a:pt x="237" y="241"/>
                    </a:lnTo>
                    <a:lnTo>
                      <a:pt x="244" y="249"/>
                    </a:lnTo>
                    <a:lnTo>
                      <a:pt x="247" y="256"/>
                    </a:lnTo>
                    <a:lnTo>
                      <a:pt x="251" y="260"/>
                    </a:lnTo>
                    <a:lnTo>
                      <a:pt x="277" y="258"/>
                    </a:lnTo>
                    <a:lnTo>
                      <a:pt x="301" y="249"/>
                    </a:lnTo>
                    <a:lnTo>
                      <a:pt x="325" y="234"/>
                    </a:lnTo>
                    <a:lnTo>
                      <a:pt x="345" y="217"/>
                    </a:lnTo>
                    <a:lnTo>
                      <a:pt x="363" y="195"/>
                    </a:lnTo>
                    <a:lnTo>
                      <a:pt x="379" y="171"/>
                    </a:lnTo>
                    <a:lnTo>
                      <a:pt x="387" y="146"/>
                    </a:lnTo>
                    <a:lnTo>
                      <a:pt x="391" y="121"/>
                    </a:lnTo>
                    <a:lnTo>
                      <a:pt x="389" y="103"/>
                    </a:lnTo>
                    <a:lnTo>
                      <a:pt x="384" y="84"/>
                    </a:lnTo>
                    <a:lnTo>
                      <a:pt x="376" y="65"/>
                    </a:lnTo>
                    <a:lnTo>
                      <a:pt x="362" y="48"/>
                    </a:lnTo>
                    <a:lnTo>
                      <a:pt x="344" y="31"/>
                    </a:lnTo>
                    <a:lnTo>
                      <a:pt x="323" y="18"/>
                    </a:lnTo>
                    <a:lnTo>
                      <a:pt x="299" y="9"/>
                    </a:lnTo>
                    <a:lnTo>
                      <a:pt x="270" y="4"/>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49" name="Freeform 757">
                <a:extLst>
                  <a:ext uri="{FF2B5EF4-FFF2-40B4-BE49-F238E27FC236}">
                    <a16:creationId xmlns:a16="http://schemas.microsoft.com/office/drawing/2014/main" id="{5C3F0393-7EB9-A9A6-0750-6812D3BC36C8}"/>
                  </a:ext>
                </a:extLst>
              </p:cNvPr>
              <p:cNvSpPr>
                <a:spLocks/>
              </p:cNvSpPr>
              <p:nvPr/>
            </p:nvSpPr>
            <p:spPr bwMode="auto">
              <a:xfrm>
                <a:off x="3674" y="2716"/>
                <a:ext cx="51" cy="13"/>
              </a:xfrm>
              <a:custGeom>
                <a:avLst/>
                <a:gdLst>
                  <a:gd name="T0" fmla="*/ 10 w 154"/>
                  <a:gd name="T1" fmla="*/ 38 h 38"/>
                  <a:gd name="T2" fmla="*/ 24 w 154"/>
                  <a:gd name="T3" fmla="*/ 33 h 38"/>
                  <a:gd name="T4" fmla="*/ 39 w 154"/>
                  <a:gd name="T5" fmla="*/ 29 h 38"/>
                  <a:gd name="T6" fmla="*/ 58 w 154"/>
                  <a:gd name="T7" fmla="*/ 26 h 38"/>
                  <a:gd name="T8" fmla="*/ 75 w 154"/>
                  <a:gd name="T9" fmla="*/ 24 h 38"/>
                  <a:gd name="T10" fmla="*/ 94 w 154"/>
                  <a:gd name="T11" fmla="*/ 24 h 38"/>
                  <a:gd name="T12" fmla="*/ 113 w 154"/>
                  <a:gd name="T13" fmla="*/ 26 h 38"/>
                  <a:gd name="T14" fmla="*/ 135 w 154"/>
                  <a:gd name="T15" fmla="*/ 26 h 38"/>
                  <a:gd name="T16" fmla="*/ 154 w 154"/>
                  <a:gd name="T17" fmla="*/ 27 h 38"/>
                  <a:gd name="T18" fmla="*/ 154 w 154"/>
                  <a:gd name="T19" fmla="*/ 4 h 38"/>
                  <a:gd name="T20" fmla="*/ 135 w 154"/>
                  <a:gd name="T21" fmla="*/ 2 h 38"/>
                  <a:gd name="T22" fmla="*/ 113 w 154"/>
                  <a:gd name="T23" fmla="*/ 2 h 38"/>
                  <a:gd name="T24" fmla="*/ 94 w 154"/>
                  <a:gd name="T25" fmla="*/ 0 h 38"/>
                  <a:gd name="T26" fmla="*/ 75 w 154"/>
                  <a:gd name="T27" fmla="*/ 0 h 38"/>
                  <a:gd name="T28" fmla="*/ 55 w 154"/>
                  <a:gd name="T29" fmla="*/ 2 h 38"/>
                  <a:gd name="T30" fmla="*/ 36 w 154"/>
                  <a:gd name="T31" fmla="*/ 5 h 38"/>
                  <a:gd name="T32" fmla="*/ 17 w 154"/>
                  <a:gd name="T33" fmla="*/ 9 h 38"/>
                  <a:gd name="T34" fmla="*/ 0 w 154"/>
                  <a:gd name="T35" fmla="*/ 17 h 38"/>
                  <a:gd name="T36" fmla="*/ 10 w 154"/>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38">
                    <a:moveTo>
                      <a:pt x="10" y="38"/>
                    </a:moveTo>
                    <a:lnTo>
                      <a:pt x="24" y="33"/>
                    </a:lnTo>
                    <a:lnTo>
                      <a:pt x="39" y="29"/>
                    </a:lnTo>
                    <a:lnTo>
                      <a:pt x="58" y="26"/>
                    </a:lnTo>
                    <a:lnTo>
                      <a:pt x="75" y="24"/>
                    </a:lnTo>
                    <a:lnTo>
                      <a:pt x="94" y="24"/>
                    </a:lnTo>
                    <a:lnTo>
                      <a:pt x="113" y="26"/>
                    </a:lnTo>
                    <a:lnTo>
                      <a:pt x="135" y="26"/>
                    </a:lnTo>
                    <a:lnTo>
                      <a:pt x="154" y="27"/>
                    </a:lnTo>
                    <a:lnTo>
                      <a:pt x="154" y="4"/>
                    </a:lnTo>
                    <a:lnTo>
                      <a:pt x="135" y="2"/>
                    </a:lnTo>
                    <a:lnTo>
                      <a:pt x="113" y="2"/>
                    </a:lnTo>
                    <a:lnTo>
                      <a:pt x="94" y="0"/>
                    </a:lnTo>
                    <a:lnTo>
                      <a:pt x="75" y="0"/>
                    </a:lnTo>
                    <a:lnTo>
                      <a:pt x="55" y="2"/>
                    </a:lnTo>
                    <a:lnTo>
                      <a:pt x="36" y="5"/>
                    </a:lnTo>
                    <a:lnTo>
                      <a:pt x="17" y="9"/>
                    </a:lnTo>
                    <a:lnTo>
                      <a:pt x="0" y="17"/>
                    </a:lnTo>
                    <a:lnTo>
                      <a:pt x="10" y="3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50" name="Freeform 758">
                <a:extLst>
                  <a:ext uri="{FF2B5EF4-FFF2-40B4-BE49-F238E27FC236}">
                    <a16:creationId xmlns:a16="http://schemas.microsoft.com/office/drawing/2014/main" id="{A772EF04-42A9-C7D1-ED6C-EF2FA1AA8D23}"/>
                  </a:ext>
                </a:extLst>
              </p:cNvPr>
              <p:cNvSpPr>
                <a:spLocks/>
              </p:cNvSpPr>
              <p:nvPr/>
            </p:nvSpPr>
            <p:spPr bwMode="auto">
              <a:xfrm>
                <a:off x="3631" y="2722"/>
                <a:ext cx="46" cy="44"/>
              </a:xfrm>
              <a:custGeom>
                <a:avLst/>
                <a:gdLst>
                  <a:gd name="T0" fmla="*/ 25 w 139"/>
                  <a:gd name="T1" fmla="*/ 131 h 131"/>
                  <a:gd name="T2" fmla="*/ 28 w 139"/>
                  <a:gd name="T3" fmla="*/ 117 h 131"/>
                  <a:gd name="T4" fmla="*/ 38 w 139"/>
                  <a:gd name="T5" fmla="*/ 102 h 131"/>
                  <a:gd name="T6" fmla="*/ 49 w 139"/>
                  <a:gd name="T7" fmla="*/ 87 h 131"/>
                  <a:gd name="T8" fmla="*/ 66 w 139"/>
                  <a:gd name="T9" fmla="*/ 71 h 131"/>
                  <a:gd name="T10" fmla="*/ 81 w 139"/>
                  <a:gd name="T11" fmla="*/ 56 h 131"/>
                  <a:gd name="T12" fmla="*/ 100 w 139"/>
                  <a:gd name="T13" fmla="*/ 44 h 131"/>
                  <a:gd name="T14" fmla="*/ 119 w 139"/>
                  <a:gd name="T15" fmla="*/ 32 h 131"/>
                  <a:gd name="T16" fmla="*/ 139 w 139"/>
                  <a:gd name="T17" fmla="*/ 21 h 131"/>
                  <a:gd name="T18" fmla="*/ 128 w 139"/>
                  <a:gd name="T19" fmla="*/ 0 h 131"/>
                  <a:gd name="T20" fmla="*/ 109 w 139"/>
                  <a:gd name="T21" fmla="*/ 10 h 131"/>
                  <a:gd name="T22" fmla="*/ 86 w 139"/>
                  <a:gd name="T23" fmla="*/ 22 h 131"/>
                  <a:gd name="T24" fmla="*/ 68 w 139"/>
                  <a:gd name="T25" fmla="*/ 39 h 131"/>
                  <a:gd name="T26" fmla="*/ 49 w 139"/>
                  <a:gd name="T27" fmla="*/ 54 h 131"/>
                  <a:gd name="T28" fmla="*/ 31 w 139"/>
                  <a:gd name="T29" fmla="*/ 70 h 131"/>
                  <a:gd name="T30" fmla="*/ 18 w 139"/>
                  <a:gd name="T31" fmla="*/ 89 h 131"/>
                  <a:gd name="T32" fmla="*/ 7 w 139"/>
                  <a:gd name="T33" fmla="*/ 107 h 131"/>
                  <a:gd name="T34" fmla="*/ 0 w 139"/>
                  <a:gd name="T35" fmla="*/ 128 h 131"/>
                  <a:gd name="T36" fmla="*/ 25 w 139"/>
                  <a:gd name="T3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31">
                    <a:moveTo>
                      <a:pt x="25" y="131"/>
                    </a:moveTo>
                    <a:lnTo>
                      <a:pt x="28" y="117"/>
                    </a:lnTo>
                    <a:lnTo>
                      <a:pt x="38" y="102"/>
                    </a:lnTo>
                    <a:lnTo>
                      <a:pt x="49" y="87"/>
                    </a:lnTo>
                    <a:lnTo>
                      <a:pt x="66" y="71"/>
                    </a:lnTo>
                    <a:lnTo>
                      <a:pt x="81" y="56"/>
                    </a:lnTo>
                    <a:lnTo>
                      <a:pt x="100" y="44"/>
                    </a:lnTo>
                    <a:lnTo>
                      <a:pt x="119" y="32"/>
                    </a:lnTo>
                    <a:lnTo>
                      <a:pt x="139" y="21"/>
                    </a:lnTo>
                    <a:lnTo>
                      <a:pt x="128" y="0"/>
                    </a:lnTo>
                    <a:lnTo>
                      <a:pt x="109" y="10"/>
                    </a:lnTo>
                    <a:lnTo>
                      <a:pt x="86" y="22"/>
                    </a:lnTo>
                    <a:lnTo>
                      <a:pt x="68" y="39"/>
                    </a:lnTo>
                    <a:lnTo>
                      <a:pt x="49" y="54"/>
                    </a:lnTo>
                    <a:lnTo>
                      <a:pt x="31" y="70"/>
                    </a:lnTo>
                    <a:lnTo>
                      <a:pt x="18" y="89"/>
                    </a:lnTo>
                    <a:lnTo>
                      <a:pt x="7" y="107"/>
                    </a:lnTo>
                    <a:lnTo>
                      <a:pt x="0" y="128"/>
                    </a:lnTo>
                    <a:lnTo>
                      <a:pt x="25" y="1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51" name="Freeform 759">
                <a:extLst>
                  <a:ext uri="{FF2B5EF4-FFF2-40B4-BE49-F238E27FC236}">
                    <a16:creationId xmlns:a16="http://schemas.microsoft.com/office/drawing/2014/main" id="{7F26B097-3416-308D-006A-98B66E71E31A}"/>
                  </a:ext>
                </a:extLst>
              </p:cNvPr>
              <p:cNvSpPr>
                <a:spLocks/>
              </p:cNvSpPr>
              <p:nvPr/>
            </p:nvSpPr>
            <p:spPr bwMode="auto">
              <a:xfrm>
                <a:off x="3631" y="2765"/>
                <a:ext cx="82" cy="38"/>
              </a:xfrm>
              <a:custGeom>
                <a:avLst/>
                <a:gdLst>
                  <a:gd name="T0" fmla="*/ 244 w 246"/>
                  <a:gd name="T1" fmla="*/ 92 h 116"/>
                  <a:gd name="T2" fmla="*/ 246 w 246"/>
                  <a:gd name="T3" fmla="*/ 92 h 116"/>
                  <a:gd name="T4" fmla="*/ 208 w 246"/>
                  <a:gd name="T5" fmla="*/ 85 h 116"/>
                  <a:gd name="T6" fmla="*/ 167 w 246"/>
                  <a:gd name="T7" fmla="*/ 81 h 116"/>
                  <a:gd name="T8" fmla="*/ 127 w 246"/>
                  <a:gd name="T9" fmla="*/ 80 h 116"/>
                  <a:gd name="T10" fmla="*/ 89 w 246"/>
                  <a:gd name="T11" fmla="*/ 75 h 116"/>
                  <a:gd name="T12" fmla="*/ 56 w 246"/>
                  <a:gd name="T13" fmla="*/ 66 h 116"/>
                  <a:gd name="T14" fmla="*/ 35 w 246"/>
                  <a:gd name="T15" fmla="*/ 56 h 116"/>
                  <a:gd name="T16" fmla="*/ 25 w 246"/>
                  <a:gd name="T17" fmla="*/ 35 h 116"/>
                  <a:gd name="T18" fmla="*/ 25 w 246"/>
                  <a:gd name="T19" fmla="*/ 3 h 116"/>
                  <a:gd name="T20" fmla="*/ 0 w 246"/>
                  <a:gd name="T21" fmla="*/ 0 h 116"/>
                  <a:gd name="T22" fmla="*/ 0 w 246"/>
                  <a:gd name="T23" fmla="*/ 42 h 116"/>
                  <a:gd name="T24" fmla="*/ 18 w 246"/>
                  <a:gd name="T25" fmla="*/ 73 h 116"/>
                  <a:gd name="T26" fmla="*/ 49 w 246"/>
                  <a:gd name="T27" fmla="*/ 90 h 116"/>
                  <a:gd name="T28" fmla="*/ 85 w 246"/>
                  <a:gd name="T29" fmla="*/ 99 h 116"/>
                  <a:gd name="T30" fmla="*/ 123 w 246"/>
                  <a:gd name="T31" fmla="*/ 104 h 116"/>
                  <a:gd name="T32" fmla="*/ 167 w 246"/>
                  <a:gd name="T33" fmla="*/ 105 h 116"/>
                  <a:gd name="T34" fmla="*/ 205 w 246"/>
                  <a:gd name="T35" fmla="*/ 109 h 116"/>
                  <a:gd name="T36" fmla="*/ 239 w 246"/>
                  <a:gd name="T37" fmla="*/ 116 h 116"/>
                  <a:gd name="T38" fmla="*/ 240 w 246"/>
                  <a:gd name="T39" fmla="*/ 116 h 116"/>
                  <a:gd name="T40" fmla="*/ 244 w 246"/>
                  <a:gd name="T41" fmla="*/ 9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6" h="116">
                    <a:moveTo>
                      <a:pt x="244" y="92"/>
                    </a:moveTo>
                    <a:lnTo>
                      <a:pt x="246" y="92"/>
                    </a:lnTo>
                    <a:lnTo>
                      <a:pt x="208" y="85"/>
                    </a:lnTo>
                    <a:lnTo>
                      <a:pt x="167" y="81"/>
                    </a:lnTo>
                    <a:lnTo>
                      <a:pt x="127" y="80"/>
                    </a:lnTo>
                    <a:lnTo>
                      <a:pt x="89" y="75"/>
                    </a:lnTo>
                    <a:lnTo>
                      <a:pt x="56" y="66"/>
                    </a:lnTo>
                    <a:lnTo>
                      <a:pt x="35" y="56"/>
                    </a:lnTo>
                    <a:lnTo>
                      <a:pt x="25" y="35"/>
                    </a:lnTo>
                    <a:lnTo>
                      <a:pt x="25" y="3"/>
                    </a:lnTo>
                    <a:lnTo>
                      <a:pt x="0" y="0"/>
                    </a:lnTo>
                    <a:lnTo>
                      <a:pt x="0" y="42"/>
                    </a:lnTo>
                    <a:lnTo>
                      <a:pt x="18" y="73"/>
                    </a:lnTo>
                    <a:lnTo>
                      <a:pt x="49" y="90"/>
                    </a:lnTo>
                    <a:lnTo>
                      <a:pt x="85" y="99"/>
                    </a:lnTo>
                    <a:lnTo>
                      <a:pt x="123" y="104"/>
                    </a:lnTo>
                    <a:lnTo>
                      <a:pt x="167" y="105"/>
                    </a:lnTo>
                    <a:lnTo>
                      <a:pt x="205" y="109"/>
                    </a:lnTo>
                    <a:lnTo>
                      <a:pt x="239" y="116"/>
                    </a:lnTo>
                    <a:lnTo>
                      <a:pt x="240" y="116"/>
                    </a:lnTo>
                    <a:lnTo>
                      <a:pt x="244" y="9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52" name="Freeform 760">
                <a:extLst>
                  <a:ext uri="{FF2B5EF4-FFF2-40B4-BE49-F238E27FC236}">
                    <a16:creationId xmlns:a16="http://schemas.microsoft.com/office/drawing/2014/main" id="{494A3564-ABE4-B74A-B974-80C1CFD64FEE}"/>
                  </a:ext>
                </a:extLst>
              </p:cNvPr>
              <p:cNvSpPr>
                <a:spLocks/>
              </p:cNvSpPr>
              <p:nvPr/>
            </p:nvSpPr>
            <p:spPr bwMode="auto">
              <a:xfrm>
                <a:off x="3711" y="2795"/>
                <a:ext cx="10" cy="15"/>
              </a:xfrm>
              <a:custGeom>
                <a:avLst/>
                <a:gdLst>
                  <a:gd name="T0" fmla="*/ 25 w 30"/>
                  <a:gd name="T1" fmla="*/ 23 h 46"/>
                  <a:gd name="T2" fmla="*/ 23 w 30"/>
                  <a:gd name="T3" fmla="*/ 23 h 46"/>
                  <a:gd name="T4" fmla="*/ 30 w 30"/>
                  <a:gd name="T5" fmla="*/ 24 h 46"/>
                  <a:gd name="T6" fmla="*/ 27 w 30"/>
                  <a:gd name="T7" fmla="*/ 17 h 46"/>
                  <a:gd name="T8" fmla="*/ 18 w 30"/>
                  <a:gd name="T9" fmla="*/ 7 h 46"/>
                  <a:gd name="T10" fmla="*/ 3 w 30"/>
                  <a:gd name="T11" fmla="*/ 0 h 46"/>
                  <a:gd name="T12" fmla="*/ 0 w 30"/>
                  <a:gd name="T13" fmla="*/ 24 h 46"/>
                  <a:gd name="T14" fmla="*/ 5 w 30"/>
                  <a:gd name="T15" fmla="*/ 31 h 46"/>
                  <a:gd name="T16" fmla="*/ 10 w 30"/>
                  <a:gd name="T17" fmla="*/ 38 h 46"/>
                  <a:gd name="T18" fmla="*/ 23 w 30"/>
                  <a:gd name="T19" fmla="*/ 46 h 46"/>
                  <a:gd name="T20" fmla="*/ 21 w 30"/>
                  <a:gd name="T21" fmla="*/ 46 h 46"/>
                  <a:gd name="T22" fmla="*/ 25 w 30"/>
                  <a:gd name="T23"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46">
                    <a:moveTo>
                      <a:pt x="25" y="23"/>
                    </a:moveTo>
                    <a:lnTo>
                      <a:pt x="23" y="23"/>
                    </a:lnTo>
                    <a:lnTo>
                      <a:pt x="30" y="24"/>
                    </a:lnTo>
                    <a:lnTo>
                      <a:pt x="27" y="17"/>
                    </a:lnTo>
                    <a:lnTo>
                      <a:pt x="18" y="7"/>
                    </a:lnTo>
                    <a:lnTo>
                      <a:pt x="3" y="0"/>
                    </a:lnTo>
                    <a:lnTo>
                      <a:pt x="0" y="24"/>
                    </a:lnTo>
                    <a:lnTo>
                      <a:pt x="5" y="31"/>
                    </a:lnTo>
                    <a:lnTo>
                      <a:pt x="10" y="38"/>
                    </a:lnTo>
                    <a:lnTo>
                      <a:pt x="23" y="46"/>
                    </a:lnTo>
                    <a:lnTo>
                      <a:pt x="21" y="46"/>
                    </a:lnTo>
                    <a:lnTo>
                      <a:pt x="25" y="2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53" name="Freeform 761">
                <a:extLst>
                  <a:ext uri="{FF2B5EF4-FFF2-40B4-BE49-F238E27FC236}">
                    <a16:creationId xmlns:a16="http://schemas.microsoft.com/office/drawing/2014/main" id="{9AF11C3E-49AA-562B-8274-72C95EE1DB95}"/>
                  </a:ext>
                </a:extLst>
              </p:cNvPr>
              <p:cNvSpPr>
                <a:spLocks/>
              </p:cNvSpPr>
              <p:nvPr/>
            </p:nvSpPr>
            <p:spPr bwMode="auto">
              <a:xfrm>
                <a:off x="3718" y="2761"/>
                <a:ext cx="51" cy="50"/>
              </a:xfrm>
              <a:custGeom>
                <a:avLst/>
                <a:gdLst>
                  <a:gd name="T0" fmla="*/ 130 w 154"/>
                  <a:gd name="T1" fmla="*/ 0 h 150"/>
                  <a:gd name="T2" fmla="*/ 126 w 154"/>
                  <a:gd name="T3" fmla="*/ 20 h 150"/>
                  <a:gd name="T4" fmla="*/ 119 w 154"/>
                  <a:gd name="T5" fmla="*/ 44 h 150"/>
                  <a:gd name="T6" fmla="*/ 103 w 154"/>
                  <a:gd name="T7" fmla="*/ 66 h 150"/>
                  <a:gd name="T8" fmla="*/ 87 w 154"/>
                  <a:gd name="T9" fmla="*/ 86 h 150"/>
                  <a:gd name="T10" fmla="*/ 69 w 154"/>
                  <a:gd name="T11" fmla="*/ 102 h 150"/>
                  <a:gd name="T12" fmla="*/ 46 w 154"/>
                  <a:gd name="T13" fmla="*/ 117 h 150"/>
                  <a:gd name="T14" fmla="*/ 26 w 154"/>
                  <a:gd name="T15" fmla="*/ 124 h 150"/>
                  <a:gd name="T16" fmla="*/ 3 w 154"/>
                  <a:gd name="T17" fmla="*/ 126 h 150"/>
                  <a:gd name="T18" fmla="*/ 0 w 154"/>
                  <a:gd name="T19" fmla="*/ 150 h 150"/>
                  <a:gd name="T20" fmla="*/ 29 w 154"/>
                  <a:gd name="T21" fmla="*/ 148 h 150"/>
                  <a:gd name="T22" fmla="*/ 56 w 154"/>
                  <a:gd name="T23" fmla="*/ 138 h 150"/>
                  <a:gd name="T24" fmla="*/ 82 w 154"/>
                  <a:gd name="T25" fmla="*/ 122 h 150"/>
                  <a:gd name="T26" fmla="*/ 104 w 154"/>
                  <a:gd name="T27" fmla="*/ 103 h 150"/>
                  <a:gd name="T28" fmla="*/ 124 w 154"/>
                  <a:gd name="T29" fmla="*/ 79 h 150"/>
                  <a:gd name="T30" fmla="*/ 140 w 154"/>
                  <a:gd name="T31" fmla="*/ 54 h 150"/>
                  <a:gd name="T32" fmla="*/ 150 w 154"/>
                  <a:gd name="T33" fmla="*/ 27 h 150"/>
                  <a:gd name="T34" fmla="*/ 154 w 154"/>
                  <a:gd name="T35" fmla="*/ 0 h 150"/>
                  <a:gd name="T36" fmla="*/ 130 w 154"/>
                  <a:gd name="T3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150">
                    <a:moveTo>
                      <a:pt x="130" y="0"/>
                    </a:moveTo>
                    <a:lnTo>
                      <a:pt x="126" y="20"/>
                    </a:lnTo>
                    <a:lnTo>
                      <a:pt x="119" y="44"/>
                    </a:lnTo>
                    <a:lnTo>
                      <a:pt x="103" y="66"/>
                    </a:lnTo>
                    <a:lnTo>
                      <a:pt x="87" y="86"/>
                    </a:lnTo>
                    <a:lnTo>
                      <a:pt x="69" y="102"/>
                    </a:lnTo>
                    <a:lnTo>
                      <a:pt x="46" y="117"/>
                    </a:lnTo>
                    <a:lnTo>
                      <a:pt x="26" y="124"/>
                    </a:lnTo>
                    <a:lnTo>
                      <a:pt x="3" y="126"/>
                    </a:lnTo>
                    <a:lnTo>
                      <a:pt x="0" y="150"/>
                    </a:lnTo>
                    <a:lnTo>
                      <a:pt x="29" y="148"/>
                    </a:lnTo>
                    <a:lnTo>
                      <a:pt x="56" y="138"/>
                    </a:lnTo>
                    <a:lnTo>
                      <a:pt x="82" y="122"/>
                    </a:lnTo>
                    <a:lnTo>
                      <a:pt x="104" y="103"/>
                    </a:lnTo>
                    <a:lnTo>
                      <a:pt x="124" y="79"/>
                    </a:lnTo>
                    <a:lnTo>
                      <a:pt x="140" y="54"/>
                    </a:lnTo>
                    <a:lnTo>
                      <a:pt x="150" y="27"/>
                    </a:lnTo>
                    <a:lnTo>
                      <a:pt x="154" y="0"/>
                    </a:lnTo>
                    <a:lnTo>
                      <a:pt x="13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54" name="Freeform 762">
                <a:extLst>
                  <a:ext uri="{FF2B5EF4-FFF2-40B4-BE49-F238E27FC236}">
                    <a16:creationId xmlns:a16="http://schemas.microsoft.com/office/drawing/2014/main" id="{3D5ED8AF-5B22-9153-FB62-1D74AD8A18D8}"/>
                  </a:ext>
                </a:extLst>
              </p:cNvPr>
              <p:cNvSpPr>
                <a:spLocks/>
              </p:cNvSpPr>
              <p:nvPr/>
            </p:nvSpPr>
            <p:spPr bwMode="auto">
              <a:xfrm>
                <a:off x="3724" y="2718"/>
                <a:ext cx="45" cy="43"/>
              </a:xfrm>
              <a:custGeom>
                <a:avLst/>
                <a:gdLst>
                  <a:gd name="T0" fmla="*/ 2 w 135"/>
                  <a:gd name="T1" fmla="*/ 24 h 129"/>
                  <a:gd name="T2" fmla="*/ 0 w 135"/>
                  <a:gd name="T3" fmla="*/ 24 h 129"/>
                  <a:gd name="T4" fmla="*/ 27 w 135"/>
                  <a:gd name="T5" fmla="*/ 29 h 129"/>
                  <a:gd name="T6" fmla="*/ 50 w 135"/>
                  <a:gd name="T7" fmla="*/ 36 h 129"/>
                  <a:gd name="T8" fmla="*/ 69 w 135"/>
                  <a:gd name="T9" fmla="*/ 50 h 129"/>
                  <a:gd name="T10" fmla="*/ 84 w 135"/>
                  <a:gd name="T11" fmla="*/ 64 h 129"/>
                  <a:gd name="T12" fmla="*/ 97 w 135"/>
                  <a:gd name="T13" fmla="*/ 79 h 129"/>
                  <a:gd name="T14" fmla="*/ 104 w 135"/>
                  <a:gd name="T15" fmla="*/ 95 h 129"/>
                  <a:gd name="T16" fmla="*/ 109 w 135"/>
                  <a:gd name="T17" fmla="*/ 112 h 129"/>
                  <a:gd name="T18" fmla="*/ 111 w 135"/>
                  <a:gd name="T19" fmla="*/ 129 h 129"/>
                  <a:gd name="T20" fmla="*/ 135 w 135"/>
                  <a:gd name="T21" fmla="*/ 129 h 129"/>
                  <a:gd name="T22" fmla="*/ 133 w 135"/>
                  <a:gd name="T23" fmla="*/ 109 h 129"/>
                  <a:gd name="T24" fmla="*/ 128 w 135"/>
                  <a:gd name="T25" fmla="*/ 88 h 129"/>
                  <a:gd name="T26" fmla="*/ 118 w 135"/>
                  <a:gd name="T27" fmla="*/ 66 h 129"/>
                  <a:gd name="T28" fmla="*/ 102 w 135"/>
                  <a:gd name="T29" fmla="*/ 47 h 129"/>
                  <a:gd name="T30" fmla="*/ 83 w 135"/>
                  <a:gd name="T31" fmla="*/ 29 h 129"/>
                  <a:gd name="T32" fmla="*/ 60 w 135"/>
                  <a:gd name="T33" fmla="*/ 15 h 129"/>
                  <a:gd name="T34" fmla="*/ 34 w 135"/>
                  <a:gd name="T35" fmla="*/ 5 h 129"/>
                  <a:gd name="T36" fmla="*/ 3 w 135"/>
                  <a:gd name="T37" fmla="*/ 0 h 129"/>
                  <a:gd name="T38" fmla="*/ 2 w 135"/>
                  <a:gd name="T39" fmla="*/ 0 h 129"/>
                  <a:gd name="T40" fmla="*/ 2 w 135"/>
                  <a:gd name="T41" fmla="*/ 2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129">
                    <a:moveTo>
                      <a:pt x="2" y="24"/>
                    </a:moveTo>
                    <a:lnTo>
                      <a:pt x="0" y="24"/>
                    </a:lnTo>
                    <a:lnTo>
                      <a:pt x="27" y="29"/>
                    </a:lnTo>
                    <a:lnTo>
                      <a:pt x="50" y="36"/>
                    </a:lnTo>
                    <a:lnTo>
                      <a:pt x="69" y="50"/>
                    </a:lnTo>
                    <a:lnTo>
                      <a:pt x="84" y="64"/>
                    </a:lnTo>
                    <a:lnTo>
                      <a:pt x="97" y="79"/>
                    </a:lnTo>
                    <a:lnTo>
                      <a:pt x="104" y="95"/>
                    </a:lnTo>
                    <a:lnTo>
                      <a:pt x="109" y="112"/>
                    </a:lnTo>
                    <a:lnTo>
                      <a:pt x="111" y="129"/>
                    </a:lnTo>
                    <a:lnTo>
                      <a:pt x="135" y="129"/>
                    </a:lnTo>
                    <a:lnTo>
                      <a:pt x="133" y="109"/>
                    </a:lnTo>
                    <a:lnTo>
                      <a:pt x="128" y="88"/>
                    </a:lnTo>
                    <a:lnTo>
                      <a:pt x="118" y="66"/>
                    </a:lnTo>
                    <a:lnTo>
                      <a:pt x="102" y="47"/>
                    </a:lnTo>
                    <a:lnTo>
                      <a:pt x="83" y="29"/>
                    </a:lnTo>
                    <a:lnTo>
                      <a:pt x="60" y="15"/>
                    </a:lnTo>
                    <a:lnTo>
                      <a:pt x="34" y="5"/>
                    </a:lnTo>
                    <a:lnTo>
                      <a:pt x="3" y="0"/>
                    </a:lnTo>
                    <a:lnTo>
                      <a:pt x="2" y="0"/>
                    </a:lnTo>
                    <a:lnTo>
                      <a:pt x="2"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55" name="Freeform 763">
                <a:extLst>
                  <a:ext uri="{FF2B5EF4-FFF2-40B4-BE49-F238E27FC236}">
                    <a16:creationId xmlns:a16="http://schemas.microsoft.com/office/drawing/2014/main" id="{29054234-F5B8-B9E5-9C26-56F6EDA0EB57}"/>
                  </a:ext>
                </a:extLst>
              </p:cNvPr>
              <p:cNvSpPr>
                <a:spLocks/>
              </p:cNvSpPr>
              <p:nvPr/>
            </p:nvSpPr>
            <p:spPr bwMode="auto">
              <a:xfrm>
                <a:off x="3699" y="2886"/>
                <a:ext cx="76" cy="13"/>
              </a:xfrm>
              <a:custGeom>
                <a:avLst/>
                <a:gdLst>
                  <a:gd name="T0" fmla="*/ 10 w 230"/>
                  <a:gd name="T1" fmla="*/ 41 h 41"/>
                  <a:gd name="T2" fmla="*/ 33 w 230"/>
                  <a:gd name="T3" fmla="*/ 34 h 41"/>
                  <a:gd name="T4" fmla="*/ 60 w 230"/>
                  <a:gd name="T5" fmla="*/ 29 h 41"/>
                  <a:gd name="T6" fmla="*/ 84 w 230"/>
                  <a:gd name="T7" fmla="*/ 27 h 41"/>
                  <a:gd name="T8" fmla="*/ 113 w 230"/>
                  <a:gd name="T9" fmla="*/ 27 h 41"/>
                  <a:gd name="T10" fmla="*/ 142 w 230"/>
                  <a:gd name="T11" fmla="*/ 27 h 41"/>
                  <a:gd name="T12" fmla="*/ 170 w 230"/>
                  <a:gd name="T13" fmla="*/ 27 h 41"/>
                  <a:gd name="T14" fmla="*/ 199 w 230"/>
                  <a:gd name="T15" fmla="*/ 27 h 41"/>
                  <a:gd name="T16" fmla="*/ 230 w 230"/>
                  <a:gd name="T17" fmla="*/ 24 h 41"/>
                  <a:gd name="T18" fmla="*/ 227 w 230"/>
                  <a:gd name="T19" fmla="*/ 0 h 41"/>
                  <a:gd name="T20" fmla="*/ 199 w 230"/>
                  <a:gd name="T21" fmla="*/ 3 h 41"/>
                  <a:gd name="T22" fmla="*/ 170 w 230"/>
                  <a:gd name="T23" fmla="*/ 3 h 41"/>
                  <a:gd name="T24" fmla="*/ 142 w 230"/>
                  <a:gd name="T25" fmla="*/ 3 h 41"/>
                  <a:gd name="T26" fmla="*/ 113 w 230"/>
                  <a:gd name="T27" fmla="*/ 3 h 41"/>
                  <a:gd name="T28" fmla="*/ 84 w 230"/>
                  <a:gd name="T29" fmla="*/ 3 h 41"/>
                  <a:gd name="T30" fmla="*/ 56 w 230"/>
                  <a:gd name="T31" fmla="*/ 5 h 41"/>
                  <a:gd name="T32" fmla="*/ 26 w 230"/>
                  <a:gd name="T33" fmla="*/ 10 h 41"/>
                  <a:gd name="T34" fmla="*/ 0 w 230"/>
                  <a:gd name="T35" fmla="*/ 20 h 41"/>
                  <a:gd name="T36" fmla="*/ 10 w 230"/>
                  <a:gd name="T3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0" h="41">
                    <a:moveTo>
                      <a:pt x="10" y="41"/>
                    </a:moveTo>
                    <a:lnTo>
                      <a:pt x="33" y="34"/>
                    </a:lnTo>
                    <a:lnTo>
                      <a:pt x="60" y="29"/>
                    </a:lnTo>
                    <a:lnTo>
                      <a:pt x="84" y="27"/>
                    </a:lnTo>
                    <a:lnTo>
                      <a:pt x="113" y="27"/>
                    </a:lnTo>
                    <a:lnTo>
                      <a:pt x="142" y="27"/>
                    </a:lnTo>
                    <a:lnTo>
                      <a:pt x="170" y="27"/>
                    </a:lnTo>
                    <a:lnTo>
                      <a:pt x="199" y="27"/>
                    </a:lnTo>
                    <a:lnTo>
                      <a:pt x="230" y="24"/>
                    </a:lnTo>
                    <a:lnTo>
                      <a:pt x="227" y="0"/>
                    </a:lnTo>
                    <a:lnTo>
                      <a:pt x="199" y="3"/>
                    </a:lnTo>
                    <a:lnTo>
                      <a:pt x="170" y="3"/>
                    </a:lnTo>
                    <a:lnTo>
                      <a:pt x="142" y="3"/>
                    </a:lnTo>
                    <a:lnTo>
                      <a:pt x="113" y="3"/>
                    </a:lnTo>
                    <a:lnTo>
                      <a:pt x="84" y="3"/>
                    </a:lnTo>
                    <a:lnTo>
                      <a:pt x="56" y="5"/>
                    </a:lnTo>
                    <a:lnTo>
                      <a:pt x="26" y="10"/>
                    </a:lnTo>
                    <a:lnTo>
                      <a:pt x="0" y="20"/>
                    </a:lnTo>
                    <a:lnTo>
                      <a:pt x="10" y="4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56" name="Freeform 764">
                <a:extLst>
                  <a:ext uri="{FF2B5EF4-FFF2-40B4-BE49-F238E27FC236}">
                    <a16:creationId xmlns:a16="http://schemas.microsoft.com/office/drawing/2014/main" id="{82210993-BE69-56C9-4ECD-03661673C0D7}"/>
                  </a:ext>
                </a:extLst>
              </p:cNvPr>
              <p:cNvSpPr>
                <a:spLocks/>
              </p:cNvSpPr>
              <p:nvPr/>
            </p:nvSpPr>
            <p:spPr bwMode="auto">
              <a:xfrm>
                <a:off x="3659" y="2892"/>
                <a:ext cx="43" cy="46"/>
              </a:xfrm>
              <a:custGeom>
                <a:avLst/>
                <a:gdLst>
                  <a:gd name="T0" fmla="*/ 24 w 129"/>
                  <a:gd name="T1" fmla="*/ 137 h 137"/>
                  <a:gd name="T2" fmla="*/ 29 w 129"/>
                  <a:gd name="T3" fmla="*/ 118 h 137"/>
                  <a:gd name="T4" fmla="*/ 39 w 129"/>
                  <a:gd name="T5" fmla="*/ 101 h 137"/>
                  <a:gd name="T6" fmla="*/ 52 w 129"/>
                  <a:gd name="T7" fmla="*/ 82 h 137"/>
                  <a:gd name="T8" fmla="*/ 66 w 129"/>
                  <a:gd name="T9" fmla="*/ 68 h 137"/>
                  <a:gd name="T10" fmla="*/ 81 w 129"/>
                  <a:gd name="T11" fmla="*/ 53 h 137"/>
                  <a:gd name="T12" fmla="*/ 97 w 129"/>
                  <a:gd name="T13" fmla="*/ 42 h 137"/>
                  <a:gd name="T14" fmla="*/ 114 w 129"/>
                  <a:gd name="T15" fmla="*/ 30 h 137"/>
                  <a:gd name="T16" fmla="*/ 129 w 129"/>
                  <a:gd name="T17" fmla="*/ 21 h 137"/>
                  <a:gd name="T18" fmla="*/ 119 w 129"/>
                  <a:gd name="T19" fmla="*/ 0 h 137"/>
                  <a:gd name="T20" fmla="*/ 100 w 129"/>
                  <a:gd name="T21" fmla="*/ 9 h 137"/>
                  <a:gd name="T22" fmla="*/ 83 w 129"/>
                  <a:gd name="T23" fmla="*/ 21 h 137"/>
                  <a:gd name="T24" fmla="*/ 64 w 129"/>
                  <a:gd name="T25" fmla="*/ 36 h 137"/>
                  <a:gd name="T26" fmla="*/ 49 w 129"/>
                  <a:gd name="T27" fmla="*/ 51 h 137"/>
                  <a:gd name="T28" fmla="*/ 34 w 129"/>
                  <a:gd name="T29" fmla="*/ 68 h 137"/>
                  <a:gd name="T30" fmla="*/ 19 w 129"/>
                  <a:gd name="T31" fmla="*/ 87 h 137"/>
                  <a:gd name="T32" fmla="*/ 8 w 129"/>
                  <a:gd name="T33" fmla="*/ 107 h 137"/>
                  <a:gd name="T34" fmla="*/ 0 w 129"/>
                  <a:gd name="T35" fmla="*/ 130 h 137"/>
                  <a:gd name="T36" fmla="*/ 24 w 129"/>
                  <a:gd name="T3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137">
                    <a:moveTo>
                      <a:pt x="24" y="137"/>
                    </a:moveTo>
                    <a:lnTo>
                      <a:pt x="29" y="118"/>
                    </a:lnTo>
                    <a:lnTo>
                      <a:pt x="39" y="101"/>
                    </a:lnTo>
                    <a:lnTo>
                      <a:pt x="52" y="82"/>
                    </a:lnTo>
                    <a:lnTo>
                      <a:pt x="66" y="68"/>
                    </a:lnTo>
                    <a:lnTo>
                      <a:pt x="81" y="53"/>
                    </a:lnTo>
                    <a:lnTo>
                      <a:pt x="97" y="42"/>
                    </a:lnTo>
                    <a:lnTo>
                      <a:pt x="114" y="30"/>
                    </a:lnTo>
                    <a:lnTo>
                      <a:pt x="129" y="21"/>
                    </a:lnTo>
                    <a:lnTo>
                      <a:pt x="119" y="0"/>
                    </a:lnTo>
                    <a:lnTo>
                      <a:pt x="100" y="9"/>
                    </a:lnTo>
                    <a:lnTo>
                      <a:pt x="83" y="21"/>
                    </a:lnTo>
                    <a:lnTo>
                      <a:pt x="64" y="36"/>
                    </a:lnTo>
                    <a:lnTo>
                      <a:pt x="49" y="51"/>
                    </a:lnTo>
                    <a:lnTo>
                      <a:pt x="34" y="68"/>
                    </a:lnTo>
                    <a:lnTo>
                      <a:pt x="19" y="87"/>
                    </a:lnTo>
                    <a:lnTo>
                      <a:pt x="8" y="107"/>
                    </a:lnTo>
                    <a:lnTo>
                      <a:pt x="0" y="130"/>
                    </a:lnTo>
                    <a:lnTo>
                      <a:pt x="24" y="13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57" name="Freeform 765">
                <a:extLst>
                  <a:ext uri="{FF2B5EF4-FFF2-40B4-BE49-F238E27FC236}">
                    <a16:creationId xmlns:a16="http://schemas.microsoft.com/office/drawing/2014/main" id="{3C8B6099-EE97-3CD7-FBF4-9176A0EE8046}"/>
                  </a:ext>
                </a:extLst>
              </p:cNvPr>
              <p:cNvSpPr>
                <a:spLocks/>
              </p:cNvSpPr>
              <p:nvPr/>
            </p:nvSpPr>
            <p:spPr bwMode="auto">
              <a:xfrm>
                <a:off x="3657" y="2936"/>
                <a:ext cx="37" cy="79"/>
              </a:xfrm>
              <a:custGeom>
                <a:avLst/>
                <a:gdLst>
                  <a:gd name="T0" fmla="*/ 111 w 111"/>
                  <a:gd name="T1" fmla="*/ 226 h 237"/>
                  <a:gd name="T2" fmla="*/ 96 w 111"/>
                  <a:gd name="T3" fmla="*/ 199 h 237"/>
                  <a:gd name="T4" fmla="*/ 80 w 111"/>
                  <a:gd name="T5" fmla="*/ 172 h 237"/>
                  <a:gd name="T6" fmla="*/ 63 w 111"/>
                  <a:gd name="T7" fmla="*/ 145 h 237"/>
                  <a:gd name="T8" fmla="*/ 46 w 111"/>
                  <a:gd name="T9" fmla="*/ 119 h 237"/>
                  <a:gd name="T10" fmla="*/ 35 w 111"/>
                  <a:gd name="T11" fmla="*/ 91 h 237"/>
                  <a:gd name="T12" fmla="*/ 26 w 111"/>
                  <a:gd name="T13" fmla="*/ 64 h 237"/>
                  <a:gd name="T14" fmla="*/ 24 w 111"/>
                  <a:gd name="T15" fmla="*/ 37 h 237"/>
                  <a:gd name="T16" fmla="*/ 29 w 111"/>
                  <a:gd name="T17" fmla="*/ 6 h 237"/>
                  <a:gd name="T18" fmla="*/ 5 w 111"/>
                  <a:gd name="T19" fmla="*/ 0 h 237"/>
                  <a:gd name="T20" fmla="*/ 0 w 111"/>
                  <a:gd name="T21" fmla="*/ 37 h 237"/>
                  <a:gd name="T22" fmla="*/ 2 w 111"/>
                  <a:gd name="T23" fmla="*/ 67 h 237"/>
                  <a:gd name="T24" fmla="*/ 11 w 111"/>
                  <a:gd name="T25" fmla="*/ 98 h 237"/>
                  <a:gd name="T26" fmla="*/ 26 w 111"/>
                  <a:gd name="T27" fmla="*/ 129 h 237"/>
                  <a:gd name="T28" fmla="*/ 41 w 111"/>
                  <a:gd name="T29" fmla="*/ 159 h 237"/>
                  <a:gd name="T30" fmla="*/ 60 w 111"/>
                  <a:gd name="T31" fmla="*/ 185 h 237"/>
                  <a:gd name="T32" fmla="*/ 75 w 111"/>
                  <a:gd name="T33" fmla="*/ 213 h 237"/>
                  <a:gd name="T34" fmla="*/ 90 w 111"/>
                  <a:gd name="T35" fmla="*/ 237 h 237"/>
                  <a:gd name="T36" fmla="*/ 111 w 111"/>
                  <a:gd name="T37" fmla="*/ 22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37">
                    <a:moveTo>
                      <a:pt x="111" y="226"/>
                    </a:moveTo>
                    <a:lnTo>
                      <a:pt x="96" y="199"/>
                    </a:lnTo>
                    <a:lnTo>
                      <a:pt x="80" y="172"/>
                    </a:lnTo>
                    <a:lnTo>
                      <a:pt x="63" y="145"/>
                    </a:lnTo>
                    <a:lnTo>
                      <a:pt x="46" y="119"/>
                    </a:lnTo>
                    <a:lnTo>
                      <a:pt x="35" y="91"/>
                    </a:lnTo>
                    <a:lnTo>
                      <a:pt x="26" y="64"/>
                    </a:lnTo>
                    <a:lnTo>
                      <a:pt x="24" y="37"/>
                    </a:lnTo>
                    <a:lnTo>
                      <a:pt x="29" y="6"/>
                    </a:lnTo>
                    <a:lnTo>
                      <a:pt x="5" y="0"/>
                    </a:lnTo>
                    <a:lnTo>
                      <a:pt x="0" y="37"/>
                    </a:lnTo>
                    <a:lnTo>
                      <a:pt x="2" y="67"/>
                    </a:lnTo>
                    <a:lnTo>
                      <a:pt x="11" y="98"/>
                    </a:lnTo>
                    <a:lnTo>
                      <a:pt x="26" y="129"/>
                    </a:lnTo>
                    <a:lnTo>
                      <a:pt x="41" y="159"/>
                    </a:lnTo>
                    <a:lnTo>
                      <a:pt x="60" y="185"/>
                    </a:lnTo>
                    <a:lnTo>
                      <a:pt x="75" y="213"/>
                    </a:lnTo>
                    <a:lnTo>
                      <a:pt x="90" y="237"/>
                    </a:lnTo>
                    <a:lnTo>
                      <a:pt x="111" y="2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58" name="Freeform 766">
                <a:extLst>
                  <a:ext uri="{FF2B5EF4-FFF2-40B4-BE49-F238E27FC236}">
                    <a16:creationId xmlns:a16="http://schemas.microsoft.com/office/drawing/2014/main" id="{72A46B41-E4A2-9A13-8946-D432180945C7}"/>
                  </a:ext>
                </a:extLst>
              </p:cNvPr>
              <p:cNvSpPr>
                <a:spLocks/>
              </p:cNvSpPr>
              <p:nvPr/>
            </p:nvSpPr>
            <p:spPr bwMode="auto">
              <a:xfrm>
                <a:off x="3687" y="2976"/>
                <a:ext cx="68" cy="50"/>
              </a:xfrm>
              <a:custGeom>
                <a:avLst/>
                <a:gdLst>
                  <a:gd name="T0" fmla="*/ 193 w 204"/>
                  <a:gd name="T1" fmla="*/ 0 h 151"/>
                  <a:gd name="T2" fmla="*/ 166 w 204"/>
                  <a:gd name="T3" fmla="*/ 18 h 151"/>
                  <a:gd name="T4" fmla="*/ 140 w 204"/>
                  <a:gd name="T5" fmla="*/ 45 h 151"/>
                  <a:gd name="T6" fmla="*/ 116 w 204"/>
                  <a:gd name="T7" fmla="*/ 73 h 151"/>
                  <a:gd name="T8" fmla="*/ 92 w 204"/>
                  <a:gd name="T9" fmla="*/ 100 h 151"/>
                  <a:gd name="T10" fmla="*/ 68 w 204"/>
                  <a:gd name="T11" fmla="*/ 119 h 151"/>
                  <a:gd name="T12" fmla="*/ 50 w 204"/>
                  <a:gd name="T13" fmla="*/ 127 h 151"/>
                  <a:gd name="T14" fmla="*/ 37 w 204"/>
                  <a:gd name="T15" fmla="*/ 124 h 151"/>
                  <a:gd name="T16" fmla="*/ 20 w 204"/>
                  <a:gd name="T17" fmla="*/ 105 h 151"/>
                  <a:gd name="T18" fmla="*/ 0 w 204"/>
                  <a:gd name="T19" fmla="*/ 116 h 151"/>
                  <a:gd name="T20" fmla="*/ 24 w 204"/>
                  <a:gd name="T21" fmla="*/ 145 h 151"/>
                  <a:gd name="T22" fmla="*/ 53 w 204"/>
                  <a:gd name="T23" fmla="*/ 151 h 151"/>
                  <a:gd name="T24" fmla="*/ 83 w 204"/>
                  <a:gd name="T25" fmla="*/ 140 h 151"/>
                  <a:gd name="T26" fmla="*/ 109 w 204"/>
                  <a:gd name="T27" fmla="*/ 117 h 151"/>
                  <a:gd name="T28" fmla="*/ 133 w 204"/>
                  <a:gd name="T29" fmla="*/ 90 h 151"/>
                  <a:gd name="T30" fmla="*/ 157 w 204"/>
                  <a:gd name="T31" fmla="*/ 62 h 151"/>
                  <a:gd name="T32" fmla="*/ 183 w 204"/>
                  <a:gd name="T33" fmla="*/ 36 h 151"/>
                  <a:gd name="T34" fmla="*/ 204 w 204"/>
                  <a:gd name="T35" fmla="*/ 20 h 151"/>
                  <a:gd name="T36" fmla="*/ 193 w 204"/>
                  <a:gd name="T3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51">
                    <a:moveTo>
                      <a:pt x="193" y="0"/>
                    </a:moveTo>
                    <a:lnTo>
                      <a:pt x="166" y="18"/>
                    </a:lnTo>
                    <a:lnTo>
                      <a:pt x="140" y="45"/>
                    </a:lnTo>
                    <a:lnTo>
                      <a:pt x="116" y="73"/>
                    </a:lnTo>
                    <a:lnTo>
                      <a:pt x="92" y="100"/>
                    </a:lnTo>
                    <a:lnTo>
                      <a:pt x="68" y="119"/>
                    </a:lnTo>
                    <a:lnTo>
                      <a:pt x="50" y="127"/>
                    </a:lnTo>
                    <a:lnTo>
                      <a:pt x="37" y="124"/>
                    </a:lnTo>
                    <a:lnTo>
                      <a:pt x="20" y="105"/>
                    </a:lnTo>
                    <a:lnTo>
                      <a:pt x="0" y="116"/>
                    </a:lnTo>
                    <a:lnTo>
                      <a:pt x="24" y="145"/>
                    </a:lnTo>
                    <a:lnTo>
                      <a:pt x="53" y="151"/>
                    </a:lnTo>
                    <a:lnTo>
                      <a:pt x="83" y="140"/>
                    </a:lnTo>
                    <a:lnTo>
                      <a:pt x="109" y="117"/>
                    </a:lnTo>
                    <a:lnTo>
                      <a:pt x="133" y="90"/>
                    </a:lnTo>
                    <a:lnTo>
                      <a:pt x="157" y="62"/>
                    </a:lnTo>
                    <a:lnTo>
                      <a:pt x="183" y="36"/>
                    </a:lnTo>
                    <a:lnTo>
                      <a:pt x="204" y="20"/>
                    </a:lnTo>
                    <a:lnTo>
                      <a:pt x="193"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59" name="Freeform 767">
                <a:extLst>
                  <a:ext uri="{FF2B5EF4-FFF2-40B4-BE49-F238E27FC236}">
                    <a16:creationId xmlns:a16="http://schemas.microsoft.com/office/drawing/2014/main" id="{B2C881D4-8C5A-E770-845F-930FB4C1CEC6}"/>
                  </a:ext>
                </a:extLst>
              </p:cNvPr>
              <p:cNvSpPr>
                <a:spLocks/>
              </p:cNvSpPr>
              <p:nvPr/>
            </p:nvSpPr>
            <p:spPr bwMode="auto">
              <a:xfrm>
                <a:off x="3752" y="2932"/>
                <a:ext cx="53" cy="51"/>
              </a:xfrm>
              <a:custGeom>
                <a:avLst/>
                <a:gdLst>
                  <a:gd name="T0" fmla="*/ 136 w 160"/>
                  <a:gd name="T1" fmla="*/ 0 h 154"/>
                  <a:gd name="T2" fmla="*/ 128 w 160"/>
                  <a:gd name="T3" fmla="*/ 22 h 154"/>
                  <a:gd name="T4" fmla="*/ 114 w 160"/>
                  <a:gd name="T5" fmla="*/ 41 h 154"/>
                  <a:gd name="T6" fmla="*/ 102 w 160"/>
                  <a:gd name="T7" fmla="*/ 59 h 154"/>
                  <a:gd name="T8" fmla="*/ 85 w 160"/>
                  <a:gd name="T9" fmla="*/ 76 h 154"/>
                  <a:gd name="T10" fmla="*/ 66 w 160"/>
                  <a:gd name="T11" fmla="*/ 92 h 154"/>
                  <a:gd name="T12" fmla="*/ 46 w 160"/>
                  <a:gd name="T13" fmla="*/ 105 h 154"/>
                  <a:gd name="T14" fmla="*/ 23 w 160"/>
                  <a:gd name="T15" fmla="*/ 119 h 154"/>
                  <a:gd name="T16" fmla="*/ 0 w 160"/>
                  <a:gd name="T17" fmla="*/ 133 h 154"/>
                  <a:gd name="T18" fmla="*/ 12 w 160"/>
                  <a:gd name="T19" fmla="*/ 154 h 154"/>
                  <a:gd name="T20" fmla="*/ 37 w 160"/>
                  <a:gd name="T21" fmla="*/ 140 h 154"/>
                  <a:gd name="T22" fmla="*/ 59 w 160"/>
                  <a:gd name="T23" fmla="*/ 126 h 154"/>
                  <a:gd name="T24" fmla="*/ 80 w 160"/>
                  <a:gd name="T25" fmla="*/ 113 h 154"/>
                  <a:gd name="T26" fmla="*/ 102 w 160"/>
                  <a:gd name="T27" fmla="*/ 94 h 154"/>
                  <a:gd name="T28" fmla="*/ 120 w 160"/>
                  <a:gd name="T29" fmla="*/ 76 h 154"/>
                  <a:gd name="T30" fmla="*/ 136 w 160"/>
                  <a:gd name="T31" fmla="*/ 56 h 154"/>
                  <a:gd name="T32" fmla="*/ 150 w 160"/>
                  <a:gd name="T33" fmla="*/ 32 h 154"/>
                  <a:gd name="T34" fmla="*/ 160 w 160"/>
                  <a:gd name="T35" fmla="*/ 7 h 154"/>
                  <a:gd name="T36" fmla="*/ 136 w 160"/>
                  <a:gd name="T37"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0" h="154">
                    <a:moveTo>
                      <a:pt x="136" y="0"/>
                    </a:moveTo>
                    <a:lnTo>
                      <a:pt x="128" y="22"/>
                    </a:lnTo>
                    <a:lnTo>
                      <a:pt x="114" y="41"/>
                    </a:lnTo>
                    <a:lnTo>
                      <a:pt x="102" y="59"/>
                    </a:lnTo>
                    <a:lnTo>
                      <a:pt x="85" y="76"/>
                    </a:lnTo>
                    <a:lnTo>
                      <a:pt x="66" y="92"/>
                    </a:lnTo>
                    <a:lnTo>
                      <a:pt x="46" y="105"/>
                    </a:lnTo>
                    <a:lnTo>
                      <a:pt x="23" y="119"/>
                    </a:lnTo>
                    <a:lnTo>
                      <a:pt x="0" y="133"/>
                    </a:lnTo>
                    <a:lnTo>
                      <a:pt x="12" y="154"/>
                    </a:lnTo>
                    <a:lnTo>
                      <a:pt x="37" y="140"/>
                    </a:lnTo>
                    <a:lnTo>
                      <a:pt x="59" y="126"/>
                    </a:lnTo>
                    <a:lnTo>
                      <a:pt x="80" y="113"/>
                    </a:lnTo>
                    <a:lnTo>
                      <a:pt x="102" y="94"/>
                    </a:lnTo>
                    <a:lnTo>
                      <a:pt x="120" y="76"/>
                    </a:lnTo>
                    <a:lnTo>
                      <a:pt x="136" y="56"/>
                    </a:lnTo>
                    <a:lnTo>
                      <a:pt x="150" y="32"/>
                    </a:lnTo>
                    <a:lnTo>
                      <a:pt x="160" y="7"/>
                    </a:lnTo>
                    <a:lnTo>
                      <a:pt x="136"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60" name="Freeform 768">
                <a:extLst>
                  <a:ext uri="{FF2B5EF4-FFF2-40B4-BE49-F238E27FC236}">
                    <a16:creationId xmlns:a16="http://schemas.microsoft.com/office/drawing/2014/main" id="{C01866C9-B971-C3D1-C86C-56CFEB9D0BE4}"/>
                  </a:ext>
                </a:extLst>
              </p:cNvPr>
              <p:cNvSpPr>
                <a:spLocks/>
              </p:cNvSpPr>
              <p:nvPr/>
            </p:nvSpPr>
            <p:spPr bwMode="auto">
              <a:xfrm>
                <a:off x="3774" y="2886"/>
                <a:ext cx="32" cy="48"/>
              </a:xfrm>
              <a:custGeom>
                <a:avLst/>
                <a:gdLst>
                  <a:gd name="T0" fmla="*/ 0 w 95"/>
                  <a:gd name="T1" fmla="*/ 24 h 145"/>
                  <a:gd name="T2" fmla="*/ 19 w 95"/>
                  <a:gd name="T3" fmla="*/ 29 h 145"/>
                  <a:gd name="T4" fmla="*/ 36 w 95"/>
                  <a:gd name="T5" fmla="*/ 39 h 145"/>
                  <a:gd name="T6" fmla="*/ 50 w 95"/>
                  <a:gd name="T7" fmla="*/ 56 h 145"/>
                  <a:gd name="T8" fmla="*/ 60 w 95"/>
                  <a:gd name="T9" fmla="*/ 70 h 145"/>
                  <a:gd name="T10" fmla="*/ 66 w 95"/>
                  <a:gd name="T11" fmla="*/ 89 h 145"/>
                  <a:gd name="T12" fmla="*/ 71 w 95"/>
                  <a:gd name="T13" fmla="*/ 106 h 145"/>
                  <a:gd name="T14" fmla="*/ 71 w 95"/>
                  <a:gd name="T15" fmla="*/ 123 h 145"/>
                  <a:gd name="T16" fmla="*/ 68 w 95"/>
                  <a:gd name="T17" fmla="*/ 138 h 145"/>
                  <a:gd name="T18" fmla="*/ 92 w 95"/>
                  <a:gd name="T19" fmla="*/ 145 h 145"/>
                  <a:gd name="T20" fmla="*/ 95 w 95"/>
                  <a:gd name="T21" fmla="*/ 126 h 145"/>
                  <a:gd name="T22" fmla="*/ 95 w 95"/>
                  <a:gd name="T23" fmla="*/ 102 h 145"/>
                  <a:gd name="T24" fmla="*/ 90 w 95"/>
                  <a:gd name="T25" fmla="*/ 82 h 145"/>
                  <a:gd name="T26" fmla="*/ 82 w 95"/>
                  <a:gd name="T27" fmla="*/ 59 h 145"/>
                  <a:gd name="T28" fmla="*/ 68 w 95"/>
                  <a:gd name="T29" fmla="*/ 38 h 145"/>
                  <a:gd name="T30" fmla="*/ 50 w 95"/>
                  <a:gd name="T31" fmla="*/ 22 h 145"/>
                  <a:gd name="T32" fmla="*/ 29 w 95"/>
                  <a:gd name="T33" fmla="*/ 8 h 145"/>
                  <a:gd name="T34" fmla="*/ 3 w 95"/>
                  <a:gd name="T35" fmla="*/ 0 h 145"/>
                  <a:gd name="T36" fmla="*/ 0 w 95"/>
                  <a:gd name="T37" fmla="*/ 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145">
                    <a:moveTo>
                      <a:pt x="0" y="24"/>
                    </a:moveTo>
                    <a:lnTo>
                      <a:pt x="19" y="29"/>
                    </a:lnTo>
                    <a:lnTo>
                      <a:pt x="36" y="39"/>
                    </a:lnTo>
                    <a:lnTo>
                      <a:pt x="50" y="56"/>
                    </a:lnTo>
                    <a:lnTo>
                      <a:pt x="60" y="70"/>
                    </a:lnTo>
                    <a:lnTo>
                      <a:pt x="66" y="89"/>
                    </a:lnTo>
                    <a:lnTo>
                      <a:pt x="71" y="106"/>
                    </a:lnTo>
                    <a:lnTo>
                      <a:pt x="71" y="123"/>
                    </a:lnTo>
                    <a:lnTo>
                      <a:pt x="68" y="138"/>
                    </a:lnTo>
                    <a:lnTo>
                      <a:pt x="92" y="145"/>
                    </a:lnTo>
                    <a:lnTo>
                      <a:pt x="95" y="126"/>
                    </a:lnTo>
                    <a:lnTo>
                      <a:pt x="95" y="102"/>
                    </a:lnTo>
                    <a:lnTo>
                      <a:pt x="90" y="82"/>
                    </a:lnTo>
                    <a:lnTo>
                      <a:pt x="82" y="59"/>
                    </a:lnTo>
                    <a:lnTo>
                      <a:pt x="68" y="38"/>
                    </a:lnTo>
                    <a:lnTo>
                      <a:pt x="50" y="22"/>
                    </a:lnTo>
                    <a:lnTo>
                      <a:pt x="29" y="8"/>
                    </a:lnTo>
                    <a:lnTo>
                      <a:pt x="3"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61" name="Freeform 769">
                <a:extLst>
                  <a:ext uri="{FF2B5EF4-FFF2-40B4-BE49-F238E27FC236}">
                    <a16:creationId xmlns:a16="http://schemas.microsoft.com/office/drawing/2014/main" id="{D52FBBBE-74B0-3ACF-7B72-DEF7A179EF28}"/>
                  </a:ext>
                </a:extLst>
              </p:cNvPr>
              <p:cNvSpPr>
                <a:spLocks/>
              </p:cNvSpPr>
              <p:nvPr/>
            </p:nvSpPr>
            <p:spPr bwMode="auto">
              <a:xfrm>
                <a:off x="3711" y="2772"/>
                <a:ext cx="136" cy="112"/>
              </a:xfrm>
              <a:custGeom>
                <a:avLst/>
                <a:gdLst>
                  <a:gd name="T0" fmla="*/ 372 w 409"/>
                  <a:gd name="T1" fmla="*/ 59 h 337"/>
                  <a:gd name="T2" fmla="*/ 358 w 409"/>
                  <a:gd name="T3" fmla="*/ 47 h 337"/>
                  <a:gd name="T4" fmla="*/ 343 w 409"/>
                  <a:gd name="T5" fmla="*/ 35 h 337"/>
                  <a:gd name="T6" fmla="*/ 327 w 409"/>
                  <a:gd name="T7" fmla="*/ 23 h 337"/>
                  <a:gd name="T8" fmla="*/ 310 w 409"/>
                  <a:gd name="T9" fmla="*/ 13 h 337"/>
                  <a:gd name="T10" fmla="*/ 291 w 409"/>
                  <a:gd name="T11" fmla="*/ 5 h 337"/>
                  <a:gd name="T12" fmla="*/ 272 w 409"/>
                  <a:gd name="T13" fmla="*/ 0 h 337"/>
                  <a:gd name="T14" fmla="*/ 251 w 409"/>
                  <a:gd name="T15" fmla="*/ 1 h 337"/>
                  <a:gd name="T16" fmla="*/ 230 w 409"/>
                  <a:gd name="T17" fmla="*/ 8 h 337"/>
                  <a:gd name="T18" fmla="*/ 215 w 409"/>
                  <a:gd name="T19" fmla="*/ 16 h 337"/>
                  <a:gd name="T20" fmla="*/ 201 w 409"/>
                  <a:gd name="T21" fmla="*/ 26 h 337"/>
                  <a:gd name="T22" fmla="*/ 189 w 409"/>
                  <a:gd name="T23" fmla="*/ 39 h 337"/>
                  <a:gd name="T24" fmla="*/ 177 w 409"/>
                  <a:gd name="T25" fmla="*/ 50 h 337"/>
                  <a:gd name="T26" fmla="*/ 167 w 409"/>
                  <a:gd name="T27" fmla="*/ 64 h 337"/>
                  <a:gd name="T28" fmla="*/ 156 w 409"/>
                  <a:gd name="T29" fmla="*/ 78 h 337"/>
                  <a:gd name="T30" fmla="*/ 146 w 409"/>
                  <a:gd name="T31" fmla="*/ 91 h 337"/>
                  <a:gd name="T32" fmla="*/ 134 w 409"/>
                  <a:gd name="T33" fmla="*/ 105 h 337"/>
                  <a:gd name="T34" fmla="*/ 124 w 409"/>
                  <a:gd name="T35" fmla="*/ 112 h 337"/>
                  <a:gd name="T36" fmla="*/ 114 w 409"/>
                  <a:gd name="T37" fmla="*/ 119 h 337"/>
                  <a:gd name="T38" fmla="*/ 102 w 409"/>
                  <a:gd name="T39" fmla="*/ 126 h 337"/>
                  <a:gd name="T40" fmla="*/ 92 w 409"/>
                  <a:gd name="T41" fmla="*/ 131 h 337"/>
                  <a:gd name="T42" fmla="*/ 80 w 409"/>
                  <a:gd name="T43" fmla="*/ 137 h 337"/>
                  <a:gd name="T44" fmla="*/ 71 w 409"/>
                  <a:gd name="T45" fmla="*/ 144 h 337"/>
                  <a:gd name="T46" fmla="*/ 62 w 409"/>
                  <a:gd name="T47" fmla="*/ 151 h 337"/>
                  <a:gd name="T48" fmla="*/ 56 w 409"/>
                  <a:gd name="T49" fmla="*/ 158 h 337"/>
                  <a:gd name="T50" fmla="*/ 44 w 409"/>
                  <a:gd name="T51" fmla="*/ 178 h 337"/>
                  <a:gd name="T52" fmla="*/ 32 w 409"/>
                  <a:gd name="T53" fmla="*/ 200 h 337"/>
                  <a:gd name="T54" fmla="*/ 21 w 409"/>
                  <a:gd name="T55" fmla="*/ 224 h 337"/>
                  <a:gd name="T56" fmla="*/ 11 w 409"/>
                  <a:gd name="T57" fmla="*/ 247 h 337"/>
                  <a:gd name="T58" fmla="*/ 2 w 409"/>
                  <a:gd name="T59" fmla="*/ 270 h 337"/>
                  <a:gd name="T60" fmla="*/ 0 w 409"/>
                  <a:gd name="T61" fmla="*/ 289 h 337"/>
                  <a:gd name="T62" fmla="*/ 2 w 409"/>
                  <a:gd name="T63" fmla="*/ 308 h 337"/>
                  <a:gd name="T64" fmla="*/ 13 w 409"/>
                  <a:gd name="T65" fmla="*/ 322 h 337"/>
                  <a:gd name="T66" fmla="*/ 34 w 409"/>
                  <a:gd name="T67" fmla="*/ 334 h 337"/>
                  <a:gd name="T68" fmla="*/ 56 w 409"/>
                  <a:gd name="T69" fmla="*/ 337 h 337"/>
                  <a:gd name="T70" fmla="*/ 83 w 409"/>
                  <a:gd name="T71" fmla="*/ 337 h 337"/>
                  <a:gd name="T72" fmla="*/ 111 w 409"/>
                  <a:gd name="T73" fmla="*/ 332 h 337"/>
                  <a:gd name="T74" fmla="*/ 141 w 409"/>
                  <a:gd name="T75" fmla="*/ 329 h 337"/>
                  <a:gd name="T76" fmla="*/ 170 w 409"/>
                  <a:gd name="T77" fmla="*/ 325 h 337"/>
                  <a:gd name="T78" fmla="*/ 199 w 409"/>
                  <a:gd name="T79" fmla="*/ 327 h 337"/>
                  <a:gd name="T80" fmla="*/ 228 w 409"/>
                  <a:gd name="T81" fmla="*/ 334 h 337"/>
                  <a:gd name="T82" fmla="*/ 262 w 409"/>
                  <a:gd name="T83" fmla="*/ 305 h 337"/>
                  <a:gd name="T84" fmla="*/ 300 w 409"/>
                  <a:gd name="T85" fmla="*/ 274 h 337"/>
                  <a:gd name="T86" fmla="*/ 337 w 409"/>
                  <a:gd name="T87" fmla="*/ 242 h 337"/>
                  <a:gd name="T88" fmla="*/ 370 w 409"/>
                  <a:gd name="T89" fmla="*/ 207 h 337"/>
                  <a:gd name="T90" fmla="*/ 397 w 409"/>
                  <a:gd name="T91" fmla="*/ 172 h 337"/>
                  <a:gd name="T92" fmla="*/ 409 w 409"/>
                  <a:gd name="T93" fmla="*/ 134 h 337"/>
                  <a:gd name="T94" fmla="*/ 402 w 409"/>
                  <a:gd name="T95" fmla="*/ 97 h 337"/>
                  <a:gd name="T96" fmla="*/ 372 w 409"/>
                  <a:gd name="T97" fmla="*/ 5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9" h="337">
                    <a:moveTo>
                      <a:pt x="372" y="59"/>
                    </a:moveTo>
                    <a:lnTo>
                      <a:pt x="358" y="47"/>
                    </a:lnTo>
                    <a:lnTo>
                      <a:pt x="343" y="35"/>
                    </a:lnTo>
                    <a:lnTo>
                      <a:pt x="327" y="23"/>
                    </a:lnTo>
                    <a:lnTo>
                      <a:pt x="310" y="13"/>
                    </a:lnTo>
                    <a:lnTo>
                      <a:pt x="291" y="5"/>
                    </a:lnTo>
                    <a:lnTo>
                      <a:pt x="272" y="0"/>
                    </a:lnTo>
                    <a:lnTo>
                      <a:pt x="251" y="1"/>
                    </a:lnTo>
                    <a:lnTo>
                      <a:pt x="230" y="8"/>
                    </a:lnTo>
                    <a:lnTo>
                      <a:pt x="215" y="16"/>
                    </a:lnTo>
                    <a:lnTo>
                      <a:pt x="201" y="26"/>
                    </a:lnTo>
                    <a:lnTo>
                      <a:pt x="189" y="39"/>
                    </a:lnTo>
                    <a:lnTo>
                      <a:pt x="177" y="50"/>
                    </a:lnTo>
                    <a:lnTo>
                      <a:pt x="167" y="64"/>
                    </a:lnTo>
                    <a:lnTo>
                      <a:pt x="156" y="78"/>
                    </a:lnTo>
                    <a:lnTo>
                      <a:pt x="146" y="91"/>
                    </a:lnTo>
                    <a:lnTo>
                      <a:pt x="134" y="105"/>
                    </a:lnTo>
                    <a:lnTo>
                      <a:pt x="124" y="112"/>
                    </a:lnTo>
                    <a:lnTo>
                      <a:pt x="114" y="119"/>
                    </a:lnTo>
                    <a:lnTo>
                      <a:pt x="102" y="126"/>
                    </a:lnTo>
                    <a:lnTo>
                      <a:pt x="92" y="131"/>
                    </a:lnTo>
                    <a:lnTo>
                      <a:pt x="80" y="137"/>
                    </a:lnTo>
                    <a:lnTo>
                      <a:pt x="71" y="144"/>
                    </a:lnTo>
                    <a:lnTo>
                      <a:pt x="62" y="151"/>
                    </a:lnTo>
                    <a:lnTo>
                      <a:pt x="56" y="158"/>
                    </a:lnTo>
                    <a:lnTo>
                      <a:pt x="44" y="178"/>
                    </a:lnTo>
                    <a:lnTo>
                      <a:pt x="32" y="200"/>
                    </a:lnTo>
                    <a:lnTo>
                      <a:pt x="21" y="224"/>
                    </a:lnTo>
                    <a:lnTo>
                      <a:pt x="11" y="247"/>
                    </a:lnTo>
                    <a:lnTo>
                      <a:pt x="2" y="270"/>
                    </a:lnTo>
                    <a:lnTo>
                      <a:pt x="0" y="289"/>
                    </a:lnTo>
                    <a:lnTo>
                      <a:pt x="2" y="308"/>
                    </a:lnTo>
                    <a:lnTo>
                      <a:pt x="13" y="322"/>
                    </a:lnTo>
                    <a:lnTo>
                      <a:pt x="34" y="334"/>
                    </a:lnTo>
                    <a:lnTo>
                      <a:pt x="56" y="337"/>
                    </a:lnTo>
                    <a:lnTo>
                      <a:pt x="83" y="337"/>
                    </a:lnTo>
                    <a:lnTo>
                      <a:pt x="111" y="332"/>
                    </a:lnTo>
                    <a:lnTo>
                      <a:pt x="141" y="329"/>
                    </a:lnTo>
                    <a:lnTo>
                      <a:pt x="170" y="325"/>
                    </a:lnTo>
                    <a:lnTo>
                      <a:pt x="199" y="327"/>
                    </a:lnTo>
                    <a:lnTo>
                      <a:pt x="228" y="334"/>
                    </a:lnTo>
                    <a:lnTo>
                      <a:pt x="262" y="305"/>
                    </a:lnTo>
                    <a:lnTo>
                      <a:pt x="300" y="274"/>
                    </a:lnTo>
                    <a:lnTo>
                      <a:pt x="337" y="242"/>
                    </a:lnTo>
                    <a:lnTo>
                      <a:pt x="370" y="207"/>
                    </a:lnTo>
                    <a:lnTo>
                      <a:pt x="397" y="172"/>
                    </a:lnTo>
                    <a:lnTo>
                      <a:pt x="409" y="134"/>
                    </a:lnTo>
                    <a:lnTo>
                      <a:pt x="402" y="97"/>
                    </a:lnTo>
                    <a:lnTo>
                      <a:pt x="372" y="5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62" name="Freeform 770">
                <a:extLst>
                  <a:ext uri="{FF2B5EF4-FFF2-40B4-BE49-F238E27FC236}">
                    <a16:creationId xmlns:a16="http://schemas.microsoft.com/office/drawing/2014/main" id="{FB67B84C-3AC6-891C-73E3-191A2C27CEF3}"/>
                  </a:ext>
                </a:extLst>
              </p:cNvPr>
              <p:cNvSpPr>
                <a:spLocks/>
              </p:cNvSpPr>
              <p:nvPr/>
            </p:nvSpPr>
            <p:spPr bwMode="auto">
              <a:xfrm>
                <a:off x="3786" y="2768"/>
                <a:ext cx="52" cy="27"/>
              </a:xfrm>
              <a:custGeom>
                <a:avLst/>
                <a:gdLst>
                  <a:gd name="T0" fmla="*/ 10 w 156"/>
                  <a:gd name="T1" fmla="*/ 30 h 80"/>
                  <a:gd name="T2" fmla="*/ 27 w 156"/>
                  <a:gd name="T3" fmla="*/ 27 h 80"/>
                  <a:gd name="T4" fmla="*/ 45 w 156"/>
                  <a:gd name="T5" fmla="*/ 25 h 80"/>
                  <a:gd name="T6" fmla="*/ 62 w 156"/>
                  <a:gd name="T7" fmla="*/ 30 h 80"/>
                  <a:gd name="T8" fmla="*/ 80 w 156"/>
                  <a:gd name="T9" fmla="*/ 35 h 80"/>
                  <a:gd name="T10" fmla="*/ 95 w 156"/>
                  <a:gd name="T11" fmla="*/ 46 h 80"/>
                  <a:gd name="T12" fmla="*/ 111 w 156"/>
                  <a:gd name="T13" fmla="*/ 56 h 80"/>
                  <a:gd name="T14" fmla="*/ 126 w 156"/>
                  <a:gd name="T15" fmla="*/ 68 h 80"/>
                  <a:gd name="T16" fmla="*/ 138 w 156"/>
                  <a:gd name="T17" fmla="*/ 80 h 80"/>
                  <a:gd name="T18" fmla="*/ 156 w 156"/>
                  <a:gd name="T19" fmla="*/ 63 h 80"/>
                  <a:gd name="T20" fmla="*/ 140 w 156"/>
                  <a:gd name="T21" fmla="*/ 51 h 80"/>
                  <a:gd name="T22" fmla="*/ 124 w 156"/>
                  <a:gd name="T23" fmla="*/ 39 h 80"/>
                  <a:gd name="T24" fmla="*/ 109 w 156"/>
                  <a:gd name="T25" fmla="*/ 25 h 80"/>
                  <a:gd name="T26" fmla="*/ 90 w 156"/>
                  <a:gd name="T27" fmla="*/ 13 h 80"/>
                  <a:gd name="T28" fmla="*/ 69 w 156"/>
                  <a:gd name="T29" fmla="*/ 5 h 80"/>
                  <a:gd name="T30" fmla="*/ 49 w 156"/>
                  <a:gd name="T31" fmla="*/ 0 h 80"/>
                  <a:gd name="T32" fmla="*/ 24 w 156"/>
                  <a:gd name="T33" fmla="*/ 2 h 80"/>
                  <a:gd name="T34" fmla="*/ 0 w 156"/>
                  <a:gd name="T35" fmla="*/ 8 h 80"/>
                  <a:gd name="T36" fmla="*/ 10 w 156"/>
                  <a:gd name="T37" fmla="*/ 3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80">
                    <a:moveTo>
                      <a:pt x="10" y="30"/>
                    </a:moveTo>
                    <a:lnTo>
                      <a:pt x="27" y="27"/>
                    </a:lnTo>
                    <a:lnTo>
                      <a:pt x="45" y="25"/>
                    </a:lnTo>
                    <a:lnTo>
                      <a:pt x="62" y="30"/>
                    </a:lnTo>
                    <a:lnTo>
                      <a:pt x="80" y="35"/>
                    </a:lnTo>
                    <a:lnTo>
                      <a:pt x="95" y="46"/>
                    </a:lnTo>
                    <a:lnTo>
                      <a:pt x="111" y="56"/>
                    </a:lnTo>
                    <a:lnTo>
                      <a:pt x="126" y="68"/>
                    </a:lnTo>
                    <a:lnTo>
                      <a:pt x="138" y="80"/>
                    </a:lnTo>
                    <a:lnTo>
                      <a:pt x="156" y="63"/>
                    </a:lnTo>
                    <a:lnTo>
                      <a:pt x="140" y="51"/>
                    </a:lnTo>
                    <a:lnTo>
                      <a:pt x="124" y="39"/>
                    </a:lnTo>
                    <a:lnTo>
                      <a:pt x="109" y="25"/>
                    </a:lnTo>
                    <a:lnTo>
                      <a:pt x="90" y="13"/>
                    </a:lnTo>
                    <a:lnTo>
                      <a:pt x="69" y="5"/>
                    </a:lnTo>
                    <a:lnTo>
                      <a:pt x="49" y="0"/>
                    </a:lnTo>
                    <a:lnTo>
                      <a:pt x="24" y="2"/>
                    </a:lnTo>
                    <a:lnTo>
                      <a:pt x="0" y="8"/>
                    </a:lnTo>
                    <a:lnTo>
                      <a:pt x="1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63" name="Freeform 771">
                <a:extLst>
                  <a:ext uri="{FF2B5EF4-FFF2-40B4-BE49-F238E27FC236}">
                    <a16:creationId xmlns:a16="http://schemas.microsoft.com/office/drawing/2014/main" id="{F3DD7659-6C60-DD08-3F0A-AF3C02B8065B}"/>
                  </a:ext>
                </a:extLst>
              </p:cNvPr>
              <p:cNvSpPr>
                <a:spLocks/>
              </p:cNvSpPr>
              <p:nvPr/>
            </p:nvSpPr>
            <p:spPr bwMode="auto">
              <a:xfrm>
                <a:off x="3752" y="2771"/>
                <a:ext cx="37" cy="39"/>
              </a:xfrm>
              <a:custGeom>
                <a:avLst/>
                <a:gdLst>
                  <a:gd name="T0" fmla="*/ 19 w 111"/>
                  <a:gd name="T1" fmla="*/ 117 h 117"/>
                  <a:gd name="T2" fmla="*/ 30 w 111"/>
                  <a:gd name="T3" fmla="*/ 102 h 117"/>
                  <a:gd name="T4" fmla="*/ 43 w 111"/>
                  <a:gd name="T5" fmla="*/ 88 h 117"/>
                  <a:gd name="T6" fmla="*/ 53 w 111"/>
                  <a:gd name="T7" fmla="*/ 75 h 117"/>
                  <a:gd name="T8" fmla="*/ 62 w 111"/>
                  <a:gd name="T9" fmla="*/ 62 h 117"/>
                  <a:gd name="T10" fmla="*/ 73 w 111"/>
                  <a:gd name="T11" fmla="*/ 50 h 117"/>
                  <a:gd name="T12" fmla="*/ 86 w 111"/>
                  <a:gd name="T13" fmla="*/ 38 h 117"/>
                  <a:gd name="T14" fmla="*/ 97 w 111"/>
                  <a:gd name="T15" fmla="*/ 30 h 117"/>
                  <a:gd name="T16" fmla="*/ 111 w 111"/>
                  <a:gd name="T17" fmla="*/ 21 h 117"/>
                  <a:gd name="T18" fmla="*/ 101 w 111"/>
                  <a:gd name="T19" fmla="*/ 0 h 117"/>
                  <a:gd name="T20" fmla="*/ 84 w 111"/>
                  <a:gd name="T21" fmla="*/ 8 h 117"/>
                  <a:gd name="T22" fmla="*/ 68 w 111"/>
                  <a:gd name="T23" fmla="*/ 21 h 117"/>
                  <a:gd name="T24" fmla="*/ 56 w 111"/>
                  <a:gd name="T25" fmla="*/ 33 h 117"/>
                  <a:gd name="T26" fmla="*/ 44 w 111"/>
                  <a:gd name="T27" fmla="*/ 45 h 117"/>
                  <a:gd name="T28" fmla="*/ 32 w 111"/>
                  <a:gd name="T29" fmla="*/ 61 h 117"/>
                  <a:gd name="T30" fmla="*/ 22 w 111"/>
                  <a:gd name="T31" fmla="*/ 75 h 117"/>
                  <a:gd name="T32" fmla="*/ 13 w 111"/>
                  <a:gd name="T33" fmla="*/ 88 h 117"/>
                  <a:gd name="T34" fmla="*/ 0 w 111"/>
                  <a:gd name="T35" fmla="*/ 100 h 117"/>
                  <a:gd name="T36" fmla="*/ 19 w 111"/>
                  <a:gd name="T3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117">
                    <a:moveTo>
                      <a:pt x="19" y="117"/>
                    </a:moveTo>
                    <a:lnTo>
                      <a:pt x="30" y="102"/>
                    </a:lnTo>
                    <a:lnTo>
                      <a:pt x="43" y="88"/>
                    </a:lnTo>
                    <a:lnTo>
                      <a:pt x="53" y="75"/>
                    </a:lnTo>
                    <a:lnTo>
                      <a:pt x="62" y="62"/>
                    </a:lnTo>
                    <a:lnTo>
                      <a:pt x="73" y="50"/>
                    </a:lnTo>
                    <a:lnTo>
                      <a:pt x="86" y="38"/>
                    </a:lnTo>
                    <a:lnTo>
                      <a:pt x="97" y="30"/>
                    </a:lnTo>
                    <a:lnTo>
                      <a:pt x="111" y="21"/>
                    </a:lnTo>
                    <a:lnTo>
                      <a:pt x="101" y="0"/>
                    </a:lnTo>
                    <a:lnTo>
                      <a:pt x="84" y="8"/>
                    </a:lnTo>
                    <a:lnTo>
                      <a:pt x="68" y="21"/>
                    </a:lnTo>
                    <a:lnTo>
                      <a:pt x="56" y="33"/>
                    </a:lnTo>
                    <a:lnTo>
                      <a:pt x="44" y="45"/>
                    </a:lnTo>
                    <a:lnTo>
                      <a:pt x="32" y="61"/>
                    </a:lnTo>
                    <a:lnTo>
                      <a:pt x="22" y="75"/>
                    </a:lnTo>
                    <a:lnTo>
                      <a:pt x="13" y="88"/>
                    </a:lnTo>
                    <a:lnTo>
                      <a:pt x="0" y="100"/>
                    </a:lnTo>
                    <a:lnTo>
                      <a:pt x="19" y="1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64" name="Freeform 772">
                <a:extLst>
                  <a:ext uri="{FF2B5EF4-FFF2-40B4-BE49-F238E27FC236}">
                    <a16:creationId xmlns:a16="http://schemas.microsoft.com/office/drawing/2014/main" id="{D8AE4572-F4AC-48D9-308C-6C216B2E737C}"/>
                  </a:ext>
                </a:extLst>
              </p:cNvPr>
              <p:cNvSpPr>
                <a:spLocks/>
              </p:cNvSpPr>
              <p:nvPr/>
            </p:nvSpPr>
            <p:spPr bwMode="auto">
              <a:xfrm>
                <a:off x="3726" y="2804"/>
                <a:ext cx="32" cy="23"/>
              </a:xfrm>
              <a:custGeom>
                <a:avLst/>
                <a:gdLst>
                  <a:gd name="T0" fmla="*/ 21 w 97"/>
                  <a:gd name="T1" fmla="*/ 66 h 68"/>
                  <a:gd name="T2" fmla="*/ 21 w 97"/>
                  <a:gd name="T3" fmla="*/ 68 h 68"/>
                  <a:gd name="T4" fmla="*/ 26 w 97"/>
                  <a:gd name="T5" fmla="*/ 63 h 68"/>
                  <a:gd name="T6" fmla="*/ 32 w 97"/>
                  <a:gd name="T7" fmla="*/ 56 h 68"/>
                  <a:gd name="T8" fmla="*/ 41 w 97"/>
                  <a:gd name="T9" fmla="*/ 50 h 68"/>
                  <a:gd name="T10" fmla="*/ 51 w 97"/>
                  <a:gd name="T11" fmla="*/ 45 h 68"/>
                  <a:gd name="T12" fmla="*/ 62 w 97"/>
                  <a:gd name="T13" fmla="*/ 40 h 68"/>
                  <a:gd name="T14" fmla="*/ 75 w 97"/>
                  <a:gd name="T15" fmla="*/ 33 h 68"/>
                  <a:gd name="T16" fmla="*/ 87 w 97"/>
                  <a:gd name="T17" fmla="*/ 26 h 68"/>
                  <a:gd name="T18" fmla="*/ 97 w 97"/>
                  <a:gd name="T19" fmla="*/ 18 h 68"/>
                  <a:gd name="T20" fmla="*/ 79 w 97"/>
                  <a:gd name="T21" fmla="*/ 0 h 68"/>
                  <a:gd name="T22" fmla="*/ 72 w 97"/>
                  <a:gd name="T23" fmla="*/ 5 h 68"/>
                  <a:gd name="T24" fmla="*/ 62 w 97"/>
                  <a:gd name="T25" fmla="*/ 12 h 68"/>
                  <a:gd name="T26" fmla="*/ 51 w 97"/>
                  <a:gd name="T27" fmla="*/ 19 h 68"/>
                  <a:gd name="T28" fmla="*/ 41 w 97"/>
                  <a:gd name="T29" fmla="*/ 24 h 68"/>
                  <a:gd name="T30" fmla="*/ 27 w 97"/>
                  <a:gd name="T31" fmla="*/ 29 h 68"/>
                  <a:gd name="T32" fmla="*/ 19 w 97"/>
                  <a:gd name="T33" fmla="*/ 37 h 68"/>
                  <a:gd name="T34" fmla="*/ 8 w 97"/>
                  <a:gd name="T35" fmla="*/ 45 h 68"/>
                  <a:gd name="T36" fmla="*/ 0 w 97"/>
                  <a:gd name="T37" fmla="*/ 54 h 68"/>
                  <a:gd name="T38" fmla="*/ 0 w 97"/>
                  <a:gd name="T39" fmla="*/ 56 h 68"/>
                  <a:gd name="T40" fmla="*/ 21 w 97"/>
                  <a:gd name="T41" fmla="*/ 6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68">
                    <a:moveTo>
                      <a:pt x="21" y="66"/>
                    </a:moveTo>
                    <a:lnTo>
                      <a:pt x="21" y="68"/>
                    </a:lnTo>
                    <a:lnTo>
                      <a:pt x="26" y="63"/>
                    </a:lnTo>
                    <a:lnTo>
                      <a:pt x="32" y="56"/>
                    </a:lnTo>
                    <a:lnTo>
                      <a:pt x="41" y="50"/>
                    </a:lnTo>
                    <a:lnTo>
                      <a:pt x="51" y="45"/>
                    </a:lnTo>
                    <a:lnTo>
                      <a:pt x="62" y="40"/>
                    </a:lnTo>
                    <a:lnTo>
                      <a:pt x="75" y="33"/>
                    </a:lnTo>
                    <a:lnTo>
                      <a:pt x="87" y="26"/>
                    </a:lnTo>
                    <a:lnTo>
                      <a:pt x="97" y="18"/>
                    </a:lnTo>
                    <a:lnTo>
                      <a:pt x="79" y="0"/>
                    </a:lnTo>
                    <a:lnTo>
                      <a:pt x="72" y="5"/>
                    </a:lnTo>
                    <a:lnTo>
                      <a:pt x="62" y="12"/>
                    </a:lnTo>
                    <a:lnTo>
                      <a:pt x="51" y="19"/>
                    </a:lnTo>
                    <a:lnTo>
                      <a:pt x="41" y="24"/>
                    </a:lnTo>
                    <a:lnTo>
                      <a:pt x="27" y="29"/>
                    </a:lnTo>
                    <a:lnTo>
                      <a:pt x="19" y="37"/>
                    </a:lnTo>
                    <a:lnTo>
                      <a:pt x="8" y="45"/>
                    </a:lnTo>
                    <a:lnTo>
                      <a:pt x="0" y="54"/>
                    </a:lnTo>
                    <a:lnTo>
                      <a:pt x="0" y="56"/>
                    </a:lnTo>
                    <a:lnTo>
                      <a:pt x="21" y="6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65" name="Freeform 773">
                <a:extLst>
                  <a:ext uri="{FF2B5EF4-FFF2-40B4-BE49-F238E27FC236}">
                    <a16:creationId xmlns:a16="http://schemas.microsoft.com/office/drawing/2014/main" id="{89797989-8AAD-15A8-C2C1-3E42F72B7472}"/>
                  </a:ext>
                </a:extLst>
              </p:cNvPr>
              <p:cNvSpPr>
                <a:spLocks/>
              </p:cNvSpPr>
              <p:nvPr/>
            </p:nvSpPr>
            <p:spPr bwMode="auto">
              <a:xfrm>
                <a:off x="3707" y="2823"/>
                <a:ext cx="26" cy="59"/>
              </a:xfrm>
              <a:custGeom>
                <a:avLst/>
                <a:gdLst>
                  <a:gd name="T0" fmla="*/ 33 w 78"/>
                  <a:gd name="T1" fmla="*/ 160 h 177"/>
                  <a:gd name="T2" fmla="*/ 26 w 78"/>
                  <a:gd name="T3" fmla="*/ 152 h 177"/>
                  <a:gd name="T4" fmla="*/ 25 w 78"/>
                  <a:gd name="T5" fmla="*/ 136 h 177"/>
                  <a:gd name="T6" fmla="*/ 26 w 78"/>
                  <a:gd name="T7" fmla="*/ 121 h 177"/>
                  <a:gd name="T8" fmla="*/ 33 w 78"/>
                  <a:gd name="T9" fmla="*/ 99 h 177"/>
                  <a:gd name="T10" fmla="*/ 43 w 78"/>
                  <a:gd name="T11" fmla="*/ 77 h 177"/>
                  <a:gd name="T12" fmla="*/ 54 w 78"/>
                  <a:gd name="T13" fmla="*/ 53 h 177"/>
                  <a:gd name="T14" fmla="*/ 66 w 78"/>
                  <a:gd name="T15" fmla="*/ 31 h 177"/>
                  <a:gd name="T16" fmla="*/ 78 w 78"/>
                  <a:gd name="T17" fmla="*/ 10 h 177"/>
                  <a:gd name="T18" fmla="*/ 57 w 78"/>
                  <a:gd name="T19" fmla="*/ 0 h 177"/>
                  <a:gd name="T20" fmla="*/ 45 w 78"/>
                  <a:gd name="T21" fmla="*/ 20 h 177"/>
                  <a:gd name="T22" fmla="*/ 33 w 78"/>
                  <a:gd name="T23" fmla="*/ 43 h 177"/>
                  <a:gd name="T24" fmla="*/ 23 w 78"/>
                  <a:gd name="T25" fmla="*/ 67 h 177"/>
                  <a:gd name="T26" fmla="*/ 11 w 78"/>
                  <a:gd name="T27" fmla="*/ 89 h 177"/>
                  <a:gd name="T28" fmla="*/ 1 w 78"/>
                  <a:gd name="T29" fmla="*/ 114 h 177"/>
                  <a:gd name="T30" fmla="*/ 0 w 78"/>
                  <a:gd name="T31" fmla="*/ 136 h 177"/>
                  <a:gd name="T32" fmla="*/ 1 w 78"/>
                  <a:gd name="T33" fmla="*/ 159 h 177"/>
                  <a:gd name="T34" fmla="*/ 15 w 78"/>
                  <a:gd name="T35" fmla="*/ 177 h 177"/>
                  <a:gd name="T36" fmla="*/ 33 w 78"/>
                  <a:gd name="T37" fmla="*/ 16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177">
                    <a:moveTo>
                      <a:pt x="33" y="160"/>
                    </a:moveTo>
                    <a:lnTo>
                      <a:pt x="26" y="152"/>
                    </a:lnTo>
                    <a:lnTo>
                      <a:pt x="25" y="136"/>
                    </a:lnTo>
                    <a:lnTo>
                      <a:pt x="26" y="121"/>
                    </a:lnTo>
                    <a:lnTo>
                      <a:pt x="33" y="99"/>
                    </a:lnTo>
                    <a:lnTo>
                      <a:pt x="43" y="77"/>
                    </a:lnTo>
                    <a:lnTo>
                      <a:pt x="54" y="53"/>
                    </a:lnTo>
                    <a:lnTo>
                      <a:pt x="66" y="31"/>
                    </a:lnTo>
                    <a:lnTo>
                      <a:pt x="78" y="10"/>
                    </a:lnTo>
                    <a:lnTo>
                      <a:pt x="57" y="0"/>
                    </a:lnTo>
                    <a:lnTo>
                      <a:pt x="45" y="20"/>
                    </a:lnTo>
                    <a:lnTo>
                      <a:pt x="33" y="43"/>
                    </a:lnTo>
                    <a:lnTo>
                      <a:pt x="23" y="67"/>
                    </a:lnTo>
                    <a:lnTo>
                      <a:pt x="11" y="89"/>
                    </a:lnTo>
                    <a:lnTo>
                      <a:pt x="1" y="114"/>
                    </a:lnTo>
                    <a:lnTo>
                      <a:pt x="0" y="136"/>
                    </a:lnTo>
                    <a:lnTo>
                      <a:pt x="1" y="159"/>
                    </a:lnTo>
                    <a:lnTo>
                      <a:pt x="15" y="177"/>
                    </a:lnTo>
                    <a:lnTo>
                      <a:pt x="33" y="16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66" name="Freeform 774">
                <a:extLst>
                  <a:ext uri="{FF2B5EF4-FFF2-40B4-BE49-F238E27FC236}">
                    <a16:creationId xmlns:a16="http://schemas.microsoft.com/office/drawing/2014/main" id="{6C44FDED-0A93-7786-B0EC-25953A62A441}"/>
                  </a:ext>
                </a:extLst>
              </p:cNvPr>
              <p:cNvSpPr>
                <a:spLocks/>
              </p:cNvSpPr>
              <p:nvPr/>
            </p:nvSpPr>
            <p:spPr bwMode="auto">
              <a:xfrm>
                <a:off x="3712" y="2876"/>
                <a:ext cx="78" cy="12"/>
              </a:xfrm>
              <a:custGeom>
                <a:avLst/>
                <a:gdLst>
                  <a:gd name="T0" fmla="*/ 217 w 234"/>
                  <a:gd name="T1" fmla="*/ 12 h 36"/>
                  <a:gd name="T2" fmla="*/ 230 w 234"/>
                  <a:gd name="T3" fmla="*/ 9 h 36"/>
                  <a:gd name="T4" fmla="*/ 198 w 234"/>
                  <a:gd name="T5" fmla="*/ 2 h 36"/>
                  <a:gd name="T6" fmla="*/ 167 w 234"/>
                  <a:gd name="T7" fmla="*/ 0 h 36"/>
                  <a:gd name="T8" fmla="*/ 136 w 234"/>
                  <a:gd name="T9" fmla="*/ 4 h 36"/>
                  <a:gd name="T10" fmla="*/ 106 w 234"/>
                  <a:gd name="T11" fmla="*/ 7 h 36"/>
                  <a:gd name="T12" fmla="*/ 78 w 234"/>
                  <a:gd name="T13" fmla="*/ 12 h 36"/>
                  <a:gd name="T14" fmla="*/ 53 w 234"/>
                  <a:gd name="T15" fmla="*/ 12 h 36"/>
                  <a:gd name="T16" fmla="*/ 34 w 234"/>
                  <a:gd name="T17" fmla="*/ 9 h 36"/>
                  <a:gd name="T18" fmla="*/ 18 w 234"/>
                  <a:gd name="T19" fmla="*/ 0 h 36"/>
                  <a:gd name="T20" fmla="*/ 0 w 234"/>
                  <a:gd name="T21" fmla="*/ 17 h 36"/>
                  <a:gd name="T22" fmla="*/ 27 w 234"/>
                  <a:gd name="T23" fmla="*/ 33 h 36"/>
                  <a:gd name="T24" fmla="*/ 53 w 234"/>
                  <a:gd name="T25" fmla="*/ 36 h 36"/>
                  <a:gd name="T26" fmla="*/ 82 w 234"/>
                  <a:gd name="T27" fmla="*/ 36 h 36"/>
                  <a:gd name="T28" fmla="*/ 109 w 234"/>
                  <a:gd name="T29" fmla="*/ 31 h 36"/>
                  <a:gd name="T30" fmla="*/ 139 w 234"/>
                  <a:gd name="T31" fmla="*/ 28 h 36"/>
                  <a:gd name="T32" fmla="*/ 167 w 234"/>
                  <a:gd name="T33" fmla="*/ 24 h 36"/>
                  <a:gd name="T34" fmla="*/ 194 w 234"/>
                  <a:gd name="T35" fmla="*/ 26 h 36"/>
                  <a:gd name="T36" fmla="*/ 220 w 234"/>
                  <a:gd name="T37" fmla="*/ 33 h 36"/>
                  <a:gd name="T38" fmla="*/ 234 w 234"/>
                  <a:gd name="T39" fmla="*/ 29 h 36"/>
                  <a:gd name="T40" fmla="*/ 220 w 234"/>
                  <a:gd name="T41" fmla="*/ 33 h 36"/>
                  <a:gd name="T42" fmla="*/ 229 w 234"/>
                  <a:gd name="T43" fmla="*/ 35 h 36"/>
                  <a:gd name="T44" fmla="*/ 234 w 234"/>
                  <a:gd name="T45" fmla="*/ 29 h 36"/>
                  <a:gd name="T46" fmla="*/ 217 w 234"/>
                  <a:gd name="T47"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4" h="36">
                    <a:moveTo>
                      <a:pt x="217" y="12"/>
                    </a:moveTo>
                    <a:lnTo>
                      <a:pt x="230" y="9"/>
                    </a:lnTo>
                    <a:lnTo>
                      <a:pt x="198" y="2"/>
                    </a:lnTo>
                    <a:lnTo>
                      <a:pt x="167" y="0"/>
                    </a:lnTo>
                    <a:lnTo>
                      <a:pt x="136" y="4"/>
                    </a:lnTo>
                    <a:lnTo>
                      <a:pt x="106" y="7"/>
                    </a:lnTo>
                    <a:lnTo>
                      <a:pt x="78" y="12"/>
                    </a:lnTo>
                    <a:lnTo>
                      <a:pt x="53" y="12"/>
                    </a:lnTo>
                    <a:lnTo>
                      <a:pt x="34" y="9"/>
                    </a:lnTo>
                    <a:lnTo>
                      <a:pt x="18" y="0"/>
                    </a:lnTo>
                    <a:lnTo>
                      <a:pt x="0" y="17"/>
                    </a:lnTo>
                    <a:lnTo>
                      <a:pt x="27" y="33"/>
                    </a:lnTo>
                    <a:lnTo>
                      <a:pt x="53" y="36"/>
                    </a:lnTo>
                    <a:lnTo>
                      <a:pt x="82" y="36"/>
                    </a:lnTo>
                    <a:lnTo>
                      <a:pt x="109" y="31"/>
                    </a:lnTo>
                    <a:lnTo>
                      <a:pt x="139" y="28"/>
                    </a:lnTo>
                    <a:lnTo>
                      <a:pt x="167" y="24"/>
                    </a:lnTo>
                    <a:lnTo>
                      <a:pt x="194" y="26"/>
                    </a:lnTo>
                    <a:lnTo>
                      <a:pt x="220" y="33"/>
                    </a:lnTo>
                    <a:lnTo>
                      <a:pt x="234" y="29"/>
                    </a:lnTo>
                    <a:lnTo>
                      <a:pt x="220" y="33"/>
                    </a:lnTo>
                    <a:lnTo>
                      <a:pt x="229" y="35"/>
                    </a:lnTo>
                    <a:lnTo>
                      <a:pt x="234" y="29"/>
                    </a:lnTo>
                    <a:lnTo>
                      <a:pt x="217" y="1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67" name="Freeform 775">
                <a:extLst>
                  <a:ext uri="{FF2B5EF4-FFF2-40B4-BE49-F238E27FC236}">
                    <a16:creationId xmlns:a16="http://schemas.microsoft.com/office/drawing/2014/main" id="{ABDED612-9B01-5AE1-2F86-95A3874872D9}"/>
                  </a:ext>
                </a:extLst>
              </p:cNvPr>
              <p:cNvSpPr>
                <a:spLocks/>
              </p:cNvSpPr>
              <p:nvPr/>
            </p:nvSpPr>
            <p:spPr bwMode="auto">
              <a:xfrm>
                <a:off x="3784" y="2789"/>
                <a:ext cx="67" cy="97"/>
              </a:xfrm>
              <a:custGeom>
                <a:avLst/>
                <a:gdLst>
                  <a:gd name="T0" fmla="*/ 143 w 200"/>
                  <a:gd name="T1" fmla="*/ 17 h 292"/>
                  <a:gd name="T2" fmla="*/ 171 w 200"/>
                  <a:gd name="T3" fmla="*/ 51 h 292"/>
                  <a:gd name="T4" fmla="*/ 176 w 200"/>
                  <a:gd name="T5" fmla="*/ 84 h 292"/>
                  <a:gd name="T6" fmla="*/ 166 w 200"/>
                  <a:gd name="T7" fmla="*/ 116 h 292"/>
                  <a:gd name="T8" fmla="*/ 141 w 200"/>
                  <a:gd name="T9" fmla="*/ 150 h 292"/>
                  <a:gd name="T10" fmla="*/ 109 w 200"/>
                  <a:gd name="T11" fmla="*/ 183 h 292"/>
                  <a:gd name="T12" fmla="*/ 72 w 200"/>
                  <a:gd name="T13" fmla="*/ 215 h 292"/>
                  <a:gd name="T14" fmla="*/ 32 w 200"/>
                  <a:gd name="T15" fmla="*/ 246 h 292"/>
                  <a:gd name="T16" fmla="*/ 0 w 200"/>
                  <a:gd name="T17" fmla="*/ 275 h 292"/>
                  <a:gd name="T18" fmla="*/ 17 w 200"/>
                  <a:gd name="T19" fmla="*/ 292 h 292"/>
                  <a:gd name="T20" fmla="*/ 50 w 200"/>
                  <a:gd name="T21" fmla="*/ 263 h 292"/>
                  <a:gd name="T22" fmla="*/ 86 w 200"/>
                  <a:gd name="T23" fmla="*/ 232 h 292"/>
                  <a:gd name="T24" fmla="*/ 126 w 200"/>
                  <a:gd name="T25" fmla="*/ 200 h 292"/>
                  <a:gd name="T26" fmla="*/ 159 w 200"/>
                  <a:gd name="T27" fmla="*/ 164 h 292"/>
                  <a:gd name="T28" fmla="*/ 187 w 200"/>
                  <a:gd name="T29" fmla="*/ 126 h 292"/>
                  <a:gd name="T30" fmla="*/ 200 w 200"/>
                  <a:gd name="T31" fmla="*/ 84 h 292"/>
                  <a:gd name="T32" fmla="*/ 192 w 200"/>
                  <a:gd name="T33" fmla="*/ 41 h 292"/>
                  <a:gd name="T34" fmla="*/ 161 w 200"/>
                  <a:gd name="T35" fmla="*/ 0 h 292"/>
                  <a:gd name="T36" fmla="*/ 143 w 200"/>
                  <a:gd name="T37" fmla="*/ 1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92">
                    <a:moveTo>
                      <a:pt x="143" y="17"/>
                    </a:moveTo>
                    <a:lnTo>
                      <a:pt x="171" y="51"/>
                    </a:lnTo>
                    <a:lnTo>
                      <a:pt x="176" y="84"/>
                    </a:lnTo>
                    <a:lnTo>
                      <a:pt x="166" y="116"/>
                    </a:lnTo>
                    <a:lnTo>
                      <a:pt x="141" y="150"/>
                    </a:lnTo>
                    <a:lnTo>
                      <a:pt x="109" y="183"/>
                    </a:lnTo>
                    <a:lnTo>
                      <a:pt x="72" y="215"/>
                    </a:lnTo>
                    <a:lnTo>
                      <a:pt x="32" y="246"/>
                    </a:lnTo>
                    <a:lnTo>
                      <a:pt x="0" y="275"/>
                    </a:lnTo>
                    <a:lnTo>
                      <a:pt x="17" y="292"/>
                    </a:lnTo>
                    <a:lnTo>
                      <a:pt x="50" y="263"/>
                    </a:lnTo>
                    <a:lnTo>
                      <a:pt x="86" y="232"/>
                    </a:lnTo>
                    <a:lnTo>
                      <a:pt x="126" y="200"/>
                    </a:lnTo>
                    <a:lnTo>
                      <a:pt x="159" y="164"/>
                    </a:lnTo>
                    <a:lnTo>
                      <a:pt x="187" y="126"/>
                    </a:lnTo>
                    <a:lnTo>
                      <a:pt x="200" y="84"/>
                    </a:lnTo>
                    <a:lnTo>
                      <a:pt x="192" y="41"/>
                    </a:lnTo>
                    <a:lnTo>
                      <a:pt x="161" y="0"/>
                    </a:lnTo>
                    <a:lnTo>
                      <a:pt x="143" y="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68" name="Freeform 776">
                <a:extLst>
                  <a:ext uri="{FF2B5EF4-FFF2-40B4-BE49-F238E27FC236}">
                    <a16:creationId xmlns:a16="http://schemas.microsoft.com/office/drawing/2014/main" id="{BFA915C3-8851-1221-1AF5-465B4F287EB3}"/>
                  </a:ext>
                </a:extLst>
              </p:cNvPr>
              <p:cNvSpPr>
                <a:spLocks/>
              </p:cNvSpPr>
              <p:nvPr/>
            </p:nvSpPr>
            <p:spPr bwMode="auto">
              <a:xfrm>
                <a:off x="3526" y="2945"/>
                <a:ext cx="137" cy="110"/>
              </a:xfrm>
              <a:custGeom>
                <a:avLst/>
                <a:gdLst>
                  <a:gd name="T0" fmla="*/ 325 w 409"/>
                  <a:gd name="T1" fmla="*/ 22 h 331"/>
                  <a:gd name="T2" fmla="*/ 290 w 409"/>
                  <a:gd name="T3" fmla="*/ 46 h 331"/>
                  <a:gd name="T4" fmla="*/ 254 w 409"/>
                  <a:gd name="T5" fmla="*/ 61 h 331"/>
                  <a:gd name="T6" fmla="*/ 215 w 409"/>
                  <a:gd name="T7" fmla="*/ 71 h 331"/>
                  <a:gd name="T8" fmla="*/ 174 w 409"/>
                  <a:gd name="T9" fmla="*/ 77 h 331"/>
                  <a:gd name="T10" fmla="*/ 135 w 409"/>
                  <a:gd name="T11" fmla="*/ 80 h 331"/>
                  <a:gd name="T12" fmla="*/ 93 w 409"/>
                  <a:gd name="T13" fmla="*/ 82 h 331"/>
                  <a:gd name="T14" fmla="*/ 51 w 409"/>
                  <a:gd name="T15" fmla="*/ 83 h 331"/>
                  <a:gd name="T16" fmla="*/ 22 w 409"/>
                  <a:gd name="T17" fmla="*/ 88 h 331"/>
                  <a:gd name="T18" fmla="*/ 10 w 409"/>
                  <a:gd name="T19" fmla="*/ 102 h 331"/>
                  <a:gd name="T20" fmla="*/ 2 w 409"/>
                  <a:gd name="T21" fmla="*/ 125 h 331"/>
                  <a:gd name="T22" fmla="*/ 0 w 409"/>
                  <a:gd name="T23" fmla="*/ 145 h 331"/>
                  <a:gd name="T24" fmla="*/ 8 w 409"/>
                  <a:gd name="T25" fmla="*/ 177 h 331"/>
                  <a:gd name="T26" fmla="*/ 33 w 409"/>
                  <a:gd name="T27" fmla="*/ 228 h 331"/>
                  <a:gd name="T28" fmla="*/ 69 w 409"/>
                  <a:gd name="T29" fmla="*/ 272 h 331"/>
                  <a:gd name="T30" fmla="*/ 116 w 409"/>
                  <a:gd name="T31" fmla="*/ 302 h 331"/>
                  <a:gd name="T32" fmla="*/ 154 w 409"/>
                  <a:gd name="T33" fmla="*/ 310 h 331"/>
                  <a:gd name="T34" fmla="*/ 173 w 409"/>
                  <a:gd name="T35" fmla="*/ 317 h 331"/>
                  <a:gd name="T36" fmla="*/ 188 w 409"/>
                  <a:gd name="T37" fmla="*/ 326 h 331"/>
                  <a:gd name="T38" fmla="*/ 208 w 409"/>
                  <a:gd name="T39" fmla="*/ 331 h 331"/>
                  <a:gd name="T40" fmla="*/ 235 w 409"/>
                  <a:gd name="T41" fmla="*/ 327 h 331"/>
                  <a:gd name="T42" fmla="*/ 263 w 409"/>
                  <a:gd name="T43" fmla="*/ 310 h 331"/>
                  <a:gd name="T44" fmla="*/ 289 w 409"/>
                  <a:gd name="T45" fmla="*/ 286 h 331"/>
                  <a:gd name="T46" fmla="*/ 317 w 409"/>
                  <a:gd name="T47" fmla="*/ 267 h 331"/>
                  <a:gd name="T48" fmla="*/ 344 w 409"/>
                  <a:gd name="T49" fmla="*/ 259 h 331"/>
                  <a:gd name="T50" fmla="*/ 368 w 409"/>
                  <a:gd name="T51" fmla="*/ 251 h 331"/>
                  <a:gd name="T52" fmla="*/ 391 w 409"/>
                  <a:gd name="T53" fmla="*/ 240 h 331"/>
                  <a:gd name="T54" fmla="*/ 404 w 409"/>
                  <a:gd name="T55" fmla="*/ 227 h 331"/>
                  <a:gd name="T56" fmla="*/ 409 w 409"/>
                  <a:gd name="T57" fmla="*/ 193 h 331"/>
                  <a:gd name="T58" fmla="*/ 406 w 409"/>
                  <a:gd name="T59" fmla="*/ 143 h 331"/>
                  <a:gd name="T60" fmla="*/ 396 w 409"/>
                  <a:gd name="T61" fmla="*/ 90 h 331"/>
                  <a:gd name="T62" fmla="*/ 385 w 409"/>
                  <a:gd name="T63" fmla="*/ 39 h 331"/>
                  <a:gd name="T64" fmla="*/ 377 w 409"/>
                  <a:gd name="T65" fmla="*/ 8 h 331"/>
                  <a:gd name="T66" fmla="*/ 353 w 409"/>
                  <a:gd name="T67"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9" h="331">
                    <a:moveTo>
                      <a:pt x="342" y="6"/>
                    </a:moveTo>
                    <a:lnTo>
                      <a:pt x="325" y="22"/>
                    </a:lnTo>
                    <a:lnTo>
                      <a:pt x="307" y="34"/>
                    </a:lnTo>
                    <a:lnTo>
                      <a:pt x="290" y="46"/>
                    </a:lnTo>
                    <a:lnTo>
                      <a:pt x="273" y="54"/>
                    </a:lnTo>
                    <a:lnTo>
                      <a:pt x="254" y="61"/>
                    </a:lnTo>
                    <a:lnTo>
                      <a:pt x="235" y="66"/>
                    </a:lnTo>
                    <a:lnTo>
                      <a:pt x="215" y="71"/>
                    </a:lnTo>
                    <a:lnTo>
                      <a:pt x="196" y="73"/>
                    </a:lnTo>
                    <a:lnTo>
                      <a:pt x="174" y="77"/>
                    </a:lnTo>
                    <a:lnTo>
                      <a:pt x="154" y="78"/>
                    </a:lnTo>
                    <a:lnTo>
                      <a:pt x="135" y="80"/>
                    </a:lnTo>
                    <a:lnTo>
                      <a:pt x="114" y="80"/>
                    </a:lnTo>
                    <a:lnTo>
                      <a:pt x="93" y="82"/>
                    </a:lnTo>
                    <a:lnTo>
                      <a:pt x="73" y="82"/>
                    </a:lnTo>
                    <a:lnTo>
                      <a:pt x="51" y="83"/>
                    </a:lnTo>
                    <a:lnTo>
                      <a:pt x="31" y="85"/>
                    </a:lnTo>
                    <a:lnTo>
                      <a:pt x="22" y="88"/>
                    </a:lnTo>
                    <a:lnTo>
                      <a:pt x="16" y="94"/>
                    </a:lnTo>
                    <a:lnTo>
                      <a:pt x="10" y="102"/>
                    </a:lnTo>
                    <a:lnTo>
                      <a:pt x="5" y="112"/>
                    </a:lnTo>
                    <a:lnTo>
                      <a:pt x="2" y="125"/>
                    </a:lnTo>
                    <a:lnTo>
                      <a:pt x="0" y="136"/>
                    </a:lnTo>
                    <a:lnTo>
                      <a:pt x="0" y="145"/>
                    </a:lnTo>
                    <a:lnTo>
                      <a:pt x="0" y="151"/>
                    </a:lnTo>
                    <a:lnTo>
                      <a:pt x="8" y="177"/>
                    </a:lnTo>
                    <a:lnTo>
                      <a:pt x="21" y="203"/>
                    </a:lnTo>
                    <a:lnTo>
                      <a:pt x="33" y="228"/>
                    </a:lnTo>
                    <a:lnTo>
                      <a:pt x="50" y="251"/>
                    </a:lnTo>
                    <a:lnTo>
                      <a:pt x="69" y="272"/>
                    </a:lnTo>
                    <a:lnTo>
                      <a:pt x="90" y="289"/>
                    </a:lnTo>
                    <a:lnTo>
                      <a:pt x="116" y="302"/>
                    </a:lnTo>
                    <a:lnTo>
                      <a:pt x="143" y="308"/>
                    </a:lnTo>
                    <a:lnTo>
                      <a:pt x="154" y="310"/>
                    </a:lnTo>
                    <a:lnTo>
                      <a:pt x="164" y="313"/>
                    </a:lnTo>
                    <a:lnTo>
                      <a:pt x="173" y="317"/>
                    </a:lnTo>
                    <a:lnTo>
                      <a:pt x="181" y="322"/>
                    </a:lnTo>
                    <a:lnTo>
                      <a:pt x="188" y="326"/>
                    </a:lnTo>
                    <a:lnTo>
                      <a:pt x="199" y="329"/>
                    </a:lnTo>
                    <a:lnTo>
                      <a:pt x="208" y="331"/>
                    </a:lnTo>
                    <a:lnTo>
                      <a:pt x="218" y="331"/>
                    </a:lnTo>
                    <a:lnTo>
                      <a:pt x="235" y="327"/>
                    </a:lnTo>
                    <a:lnTo>
                      <a:pt x="249" y="319"/>
                    </a:lnTo>
                    <a:lnTo>
                      <a:pt x="263" y="310"/>
                    </a:lnTo>
                    <a:lnTo>
                      <a:pt x="276" y="298"/>
                    </a:lnTo>
                    <a:lnTo>
                      <a:pt x="289" y="286"/>
                    </a:lnTo>
                    <a:lnTo>
                      <a:pt x="302" y="276"/>
                    </a:lnTo>
                    <a:lnTo>
                      <a:pt x="317" y="267"/>
                    </a:lnTo>
                    <a:lnTo>
                      <a:pt x="332" y="262"/>
                    </a:lnTo>
                    <a:lnTo>
                      <a:pt x="344" y="259"/>
                    </a:lnTo>
                    <a:lnTo>
                      <a:pt x="357" y="256"/>
                    </a:lnTo>
                    <a:lnTo>
                      <a:pt x="368" y="251"/>
                    </a:lnTo>
                    <a:lnTo>
                      <a:pt x="381" y="247"/>
                    </a:lnTo>
                    <a:lnTo>
                      <a:pt x="391" y="240"/>
                    </a:lnTo>
                    <a:lnTo>
                      <a:pt x="399" y="234"/>
                    </a:lnTo>
                    <a:lnTo>
                      <a:pt x="404" y="227"/>
                    </a:lnTo>
                    <a:lnTo>
                      <a:pt x="408" y="218"/>
                    </a:lnTo>
                    <a:lnTo>
                      <a:pt x="409" y="193"/>
                    </a:lnTo>
                    <a:lnTo>
                      <a:pt x="409" y="169"/>
                    </a:lnTo>
                    <a:lnTo>
                      <a:pt x="406" y="143"/>
                    </a:lnTo>
                    <a:lnTo>
                      <a:pt x="401" y="116"/>
                    </a:lnTo>
                    <a:lnTo>
                      <a:pt x="396" y="90"/>
                    </a:lnTo>
                    <a:lnTo>
                      <a:pt x="391" y="64"/>
                    </a:lnTo>
                    <a:lnTo>
                      <a:pt x="385" y="39"/>
                    </a:lnTo>
                    <a:lnTo>
                      <a:pt x="382" y="13"/>
                    </a:lnTo>
                    <a:lnTo>
                      <a:pt x="377" y="8"/>
                    </a:lnTo>
                    <a:lnTo>
                      <a:pt x="366" y="2"/>
                    </a:lnTo>
                    <a:lnTo>
                      <a:pt x="353" y="0"/>
                    </a:lnTo>
                    <a:lnTo>
                      <a:pt x="342" y="6"/>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69" name="Freeform 777">
                <a:extLst>
                  <a:ext uri="{FF2B5EF4-FFF2-40B4-BE49-F238E27FC236}">
                    <a16:creationId xmlns:a16="http://schemas.microsoft.com/office/drawing/2014/main" id="{0E3BBEBE-EC7B-C0DA-1844-3DD6AA24472D}"/>
                  </a:ext>
                </a:extLst>
              </p:cNvPr>
              <p:cNvSpPr>
                <a:spLocks/>
              </p:cNvSpPr>
              <p:nvPr/>
            </p:nvSpPr>
            <p:spPr bwMode="auto">
              <a:xfrm>
                <a:off x="3536" y="2943"/>
                <a:ext cx="108" cy="34"/>
              </a:xfrm>
              <a:custGeom>
                <a:avLst/>
                <a:gdLst>
                  <a:gd name="T0" fmla="*/ 3 w 322"/>
                  <a:gd name="T1" fmla="*/ 101 h 101"/>
                  <a:gd name="T2" fmla="*/ 24 w 322"/>
                  <a:gd name="T3" fmla="*/ 99 h 101"/>
                  <a:gd name="T4" fmla="*/ 44 w 322"/>
                  <a:gd name="T5" fmla="*/ 98 h 101"/>
                  <a:gd name="T6" fmla="*/ 64 w 322"/>
                  <a:gd name="T7" fmla="*/ 98 h 101"/>
                  <a:gd name="T8" fmla="*/ 85 w 322"/>
                  <a:gd name="T9" fmla="*/ 96 h 101"/>
                  <a:gd name="T10" fmla="*/ 105 w 322"/>
                  <a:gd name="T11" fmla="*/ 96 h 101"/>
                  <a:gd name="T12" fmla="*/ 126 w 322"/>
                  <a:gd name="T13" fmla="*/ 94 h 101"/>
                  <a:gd name="T14" fmla="*/ 146 w 322"/>
                  <a:gd name="T15" fmla="*/ 92 h 101"/>
                  <a:gd name="T16" fmla="*/ 168 w 322"/>
                  <a:gd name="T17" fmla="*/ 89 h 101"/>
                  <a:gd name="T18" fmla="*/ 187 w 322"/>
                  <a:gd name="T19" fmla="*/ 87 h 101"/>
                  <a:gd name="T20" fmla="*/ 209 w 322"/>
                  <a:gd name="T21" fmla="*/ 82 h 101"/>
                  <a:gd name="T22" fmla="*/ 228 w 322"/>
                  <a:gd name="T23" fmla="*/ 77 h 101"/>
                  <a:gd name="T24" fmla="*/ 249 w 322"/>
                  <a:gd name="T25" fmla="*/ 68 h 101"/>
                  <a:gd name="T26" fmla="*/ 268 w 322"/>
                  <a:gd name="T27" fmla="*/ 60 h 101"/>
                  <a:gd name="T28" fmla="*/ 285 w 322"/>
                  <a:gd name="T29" fmla="*/ 48 h 101"/>
                  <a:gd name="T30" fmla="*/ 303 w 322"/>
                  <a:gd name="T31" fmla="*/ 34 h 101"/>
                  <a:gd name="T32" fmla="*/ 322 w 322"/>
                  <a:gd name="T33" fmla="*/ 19 h 101"/>
                  <a:gd name="T34" fmla="*/ 304 w 322"/>
                  <a:gd name="T35" fmla="*/ 0 h 101"/>
                  <a:gd name="T36" fmla="*/ 289 w 322"/>
                  <a:gd name="T37" fmla="*/ 17 h 101"/>
                  <a:gd name="T38" fmla="*/ 271 w 322"/>
                  <a:gd name="T39" fmla="*/ 27 h 101"/>
                  <a:gd name="T40" fmla="*/ 254 w 322"/>
                  <a:gd name="T41" fmla="*/ 40 h 101"/>
                  <a:gd name="T42" fmla="*/ 238 w 322"/>
                  <a:gd name="T43" fmla="*/ 48 h 101"/>
                  <a:gd name="T44" fmla="*/ 221 w 322"/>
                  <a:gd name="T45" fmla="*/ 53 h 101"/>
                  <a:gd name="T46" fmla="*/ 202 w 322"/>
                  <a:gd name="T47" fmla="*/ 58 h 101"/>
                  <a:gd name="T48" fmla="*/ 184 w 322"/>
                  <a:gd name="T49" fmla="*/ 63 h 101"/>
                  <a:gd name="T50" fmla="*/ 165 w 322"/>
                  <a:gd name="T51" fmla="*/ 65 h 101"/>
                  <a:gd name="T52" fmla="*/ 143 w 322"/>
                  <a:gd name="T53" fmla="*/ 68 h 101"/>
                  <a:gd name="T54" fmla="*/ 122 w 322"/>
                  <a:gd name="T55" fmla="*/ 70 h 101"/>
                  <a:gd name="T56" fmla="*/ 105 w 322"/>
                  <a:gd name="T57" fmla="*/ 72 h 101"/>
                  <a:gd name="T58" fmla="*/ 85 w 322"/>
                  <a:gd name="T59" fmla="*/ 72 h 101"/>
                  <a:gd name="T60" fmla="*/ 64 w 322"/>
                  <a:gd name="T61" fmla="*/ 74 h 101"/>
                  <a:gd name="T62" fmla="*/ 44 w 322"/>
                  <a:gd name="T63" fmla="*/ 74 h 101"/>
                  <a:gd name="T64" fmla="*/ 20 w 322"/>
                  <a:gd name="T65" fmla="*/ 75 h 101"/>
                  <a:gd name="T66" fmla="*/ 0 w 322"/>
                  <a:gd name="T67" fmla="*/ 77 h 101"/>
                  <a:gd name="T68" fmla="*/ 3 w 322"/>
                  <a:gd name="T6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2" h="101">
                    <a:moveTo>
                      <a:pt x="3" y="101"/>
                    </a:moveTo>
                    <a:lnTo>
                      <a:pt x="24" y="99"/>
                    </a:lnTo>
                    <a:lnTo>
                      <a:pt x="44" y="98"/>
                    </a:lnTo>
                    <a:lnTo>
                      <a:pt x="64" y="98"/>
                    </a:lnTo>
                    <a:lnTo>
                      <a:pt x="85" y="96"/>
                    </a:lnTo>
                    <a:lnTo>
                      <a:pt x="105" y="96"/>
                    </a:lnTo>
                    <a:lnTo>
                      <a:pt x="126" y="94"/>
                    </a:lnTo>
                    <a:lnTo>
                      <a:pt x="146" y="92"/>
                    </a:lnTo>
                    <a:lnTo>
                      <a:pt x="168" y="89"/>
                    </a:lnTo>
                    <a:lnTo>
                      <a:pt x="187" y="87"/>
                    </a:lnTo>
                    <a:lnTo>
                      <a:pt x="209" y="82"/>
                    </a:lnTo>
                    <a:lnTo>
                      <a:pt x="228" y="77"/>
                    </a:lnTo>
                    <a:lnTo>
                      <a:pt x="249" y="68"/>
                    </a:lnTo>
                    <a:lnTo>
                      <a:pt x="268" y="60"/>
                    </a:lnTo>
                    <a:lnTo>
                      <a:pt x="285" y="48"/>
                    </a:lnTo>
                    <a:lnTo>
                      <a:pt x="303" y="34"/>
                    </a:lnTo>
                    <a:lnTo>
                      <a:pt x="322" y="19"/>
                    </a:lnTo>
                    <a:lnTo>
                      <a:pt x="304" y="0"/>
                    </a:lnTo>
                    <a:lnTo>
                      <a:pt x="289" y="17"/>
                    </a:lnTo>
                    <a:lnTo>
                      <a:pt x="271" y="27"/>
                    </a:lnTo>
                    <a:lnTo>
                      <a:pt x="254" y="40"/>
                    </a:lnTo>
                    <a:lnTo>
                      <a:pt x="238" y="48"/>
                    </a:lnTo>
                    <a:lnTo>
                      <a:pt x="221" y="53"/>
                    </a:lnTo>
                    <a:lnTo>
                      <a:pt x="202" y="58"/>
                    </a:lnTo>
                    <a:lnTo>
                      <a:pt x="184" y="63"/>
                    </a:lnTo>
                    <a:lnTo>
                      <a:pt x="165" y="65"/>
                    </a:lnTo>
                    <a:lnTo>
                      <a:pt x="143" y="68"/>
                    </a:lnTo>
                    <a:lnTo>
                      <a:pt x="122" y="70"/>
                    </a:lnTo>
                    <a:lnTo>
                      <a:pt x="105" y="72"/>
                    </a:lnTo>
                    <a:lnTo>
                      <a:pt x="85" y="72"/>
                    </a:lnTo>
                    <a:lnTo>
                      <a:pt x="64" y="74"/>
                    </a:lnTo>
                    <a:lnTo>
                      <a:pt x="44" y="74"/>
                    </a:lnTo>
                    <a:lnTo>
                      <a:pt x="20" y="75"/>
                    </a:lnTo>
                    <a:lnTo>
                      <a:pt x="0" y="77"/>
                    </a:lnTo>
                    <a:lnTo>
                      <a:pt x="3" y="10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70" name="Freeform 778">
                <a:extLst>
                  <a:ext uri="{FF2B5EF4-FFF2-40B4-BE49-F238E27FC236}">
                    <a16:creationId xmlns:a16="http://schemas.microsoft.com/office/drawing/2014/main" id="{A410AE9A-1FA8-722C-95DD-409DBC2BAA68}"/>
                  </a:ext>
                </a:extLst>
              </p:cNvPr>
              <p:cNvSpPr>
                <a:spLocks/>
              </p:cNvSpPr>
              <p:nvPr/>
            </p:nvSpPr>
            <p:spPr bwMode="auto">
              <a:xfrm>
                <a:off x="3523" y="2969"/>
                <a:ext cx="14" cy="27"/>
              </a:xfrm>
              <a:custGeom>
                <a:avLst/>
                <a:gdLst>
                  <a:gd name="T0" fmla="*/ 24 w 44"/>
                  <a:gd name="T1" fmla="*/ 74 h 81"/>
                  <a:gd name="T2" fmla="*/ 24 w 44"/>
                  <a:gd name="T3" fmla="*/ 71 h 81"/>
                  <a:gd name="T4" fmla="*/ 24 w 44"/>
                  <a:gd name="T5" fmla="*/ 64 h 81"/>
                  <a:gd name="T6" fmla="*/ 25 w 44"/>
                  <a:gd name="T7" fmla="*/ 54 h 81"/>
                  <a:gd name="T8" fmla="*/ 29 w 44"/>
                  <a:gd name="T9" fmla="*/ 42 h 81"/>
                  <a:gd name="T10" fmla="*/ 32 w 44"/>
                  <a:gd name="T11" fmla="*/ 34 h 81"/>
                  <a:gd name="T12" fmla="*/ 36 w 44"/>
                  <a:gd name="T13" fmla="*/ 29 h 81"/>
                  <a:gd name="T14" fmla="*/ 39 w 44"/>
                  <a:gd name="T15" fmla="*/ 25 h 81"/>
                  <a:gd name="T16" fmla="*/ 44 w 44"/>
                  <a:gd name="T17" fmla="*/ 23 h 81"/>
                  <a:gd name="T18" fmla="*/ 41 w 44"/>
                  <a:gd name="T19" fmla="*/ 0 h 81"/>
                  <a:gd name="T20" fmla="*/ 29 w 44"/>
                  <a:gd name="T21" fmla="*/ 4 h 81"/>
                  <a:gd name="T22" fmla="*/ 19 w 44"/>
                  <a:gd name="T23" fmla="*/ 12 h 81"/>
                  <a:gd name="T24" fmla="*/ 12 w 44"/>
                  <a:gd name="T25" fmla="*/ 23 h 81"/>
                  <a:gd name="T26" fmla="*/ 5 w 44"/>
                  <a:gd name="T27" fmla="*/ 36 h 81"/>
                  <a:gd name="T28" fmla="*/ 2 w 44"/>
                  <a:gd name="T29" fmla="*/ 47 h 81"/>
                  <a:gd name="T30" fmla="*/ 0 w 44"/>
                  <a:gd name="T31" fmla="*/ 61 h 81"/>
                  <a:gd name="T32" fmla="*/ 0 w 44"/>
                  <a:gd name="T33" fmla="*/ 71 h 81"/>
                  <a:gd name="T34" fmla="*/ 0 w 44"/>
                  <a:gd name="T35" fmla="*/ 81 h 81"/>
                  <a:gd name="T36" fmla="*/ 24 w 44"/>
                  <a:gd name="T37" fmla="*/ 7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81">
                    <a:moveTo>
                      <a:pt x="24" y="74"/>
                    </a:moveTo>
                    <a:lnTo>
                      <a:pt x="24" y="71"/>
                    </a:lnTo>
                    <a:lnTo>
                      <a:pt x="24" y="64"/>
                    </a:lnTo>
                    <a:lnTo>
                      <a:pt x="25" y="54"/>
                    </a:lnTo>
                    <a:lnTo>
                      <a:pt x="29" y="42"/>
                    </a:lnTo>
                    <a:lnTo>
                      <a:pt x="32" y="34"/>
                    </a:lnTo>
                    <a:lnTo>
                      <a:pt x="36" y="29"/>
                    </a:lnTo>
                    <a:lnTo>
                      <a:pt x="39" y="25"/>
                    </a:lnTo>
                    <a:lnTo>
                      <a:pt x="44" y="23"/>
                    </a:lnTo>
                    <a:lnTo>
                      <a:pt x="41" y="0"/>
                    </a:lnTo>
                    <a:lnTo>
                      <a:pt x="29" y="4"/>
                    </a:lnTo>
                    <a:lnTo>
                      <a:pt x="19" y="12"/>
                    </a:lnTo>
                    <a:lnTo>
                      <a:pt x="12" y="23"/>
                    </a:lnTo>
                    <a:lnTo>
                      <a:pt x="5" y="36"/>
                    </a:lnTo>
                    <a:lnTo>
                      <a:pt x="2" y="47"/>
                    </a:lnTo>
                    <a:lnTo>
                      <a:pt x="0" y="61"/>
                    </a:lnTo>
                    <a:lnTo>
                      <a:pt x="0" y="71"/>
                    </a:lnTo>
                    <a:lnTo>
                      <a:pt x="0" y="81"/>
                    </a:lnTo>
                    <a:lnTo>
                      <a:pt x="24" y="7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71" name="Freeform 779">
                <a:extLst>
                  <a:ext uri="{FF2B5EF4-FFF2-40B4-BE49-F238E27FC236}">
                    <a16:creationId xmlns:a16="http://schemas.microsoft.com/office/drawing/2014/main" id="{42D2D06D-A5C4-4F4A-5CA8-CB79CBB750EA}"/>
                  </a:ext>
                </a:extLst>
              </p:cNvPr>
              <p:cNvSpPr>
                <a:spLocks/>
              </p:cNvSpPr>
              <p:nvPr/>
            </p:nvSpPr>
            <p:spPr bwMode="auto">
              <a:xfrm>
                <a:off x="3522" y="2994"/>
                <a:ext cx="53" cy="58"/>
              </a:xfrm>
              <a:custGeom>
                <a:avLst/>
                <a:gdLst>
                  <a:gd name="T0" fmla="*/ 157 w 157"/>
                  <a:gd name="T1" fmla="*/ 149 h 173"/>
                  <a:gd name="T2" fmla="*/ 131 w 157"/>
                  <a:gd name="T3" fmla="*/ 142 h 173"/>
                  <a:gd name="T4" fmla="*/ 109 w 157"/>
                  <a:gd name="T5" fmla="*/ 131 h 173"/>
                  <a:gd name="T6" fmla="*/ 90 w 157"/>
                  <a:gd name="T7" fmla="*/ 116 h 173"/>
                  <a:gd name="T8" fmla="*/ 70 w 157"/>
                  <a:gd name="T9" fmla="*/ 96 h 173"/>
                  <a:gd name="T10" fmla="*/ 55 w 157"/>
                  <a:gd name="T11" fmla="*/ 74 h 173"/>
                  <a:gd name="T12" fmla="*/ 43 w 157"/>
                  <a:gd name="T13" fmla="*/ 50 h 173"/>
                  <a:gd name="T14" fmla="*/ 31 w 157"/>
                  <a:gd name="T15" fmla="*/ 24 h 173"/>
                  <a:gd name="T16" fmla="*/ 24 w 157"/>
                  <a:gd name="T17" fmla="*/ 0 h 173"/>
                  <a:gd name="T18" fmla="*/ 0 w 157"/>
                  <a:gd name="T19" fmla="*/ 7 h 173"/>
                  <a:gd name="T20" fmla="*/ 10 w 157"/>
                  <a:gd name="T21" fmla="*/ 35 h 173"/>
                  <a:gd name="T22" fmla="*/ 22 w 157"/>
                  <a:gd name="T23" fmla="*/ 60 h 173"/>
                  <a:gd name="T24" fmla="*/ 34 w 157"/>
                  <a:gd name="T25" fmla="*/ 87 h 173"/>
                  <a:gd name="T26" fmla="*/ 53 w 157"/>
                  <a:gd name="T27" fmla="*/ 110 h 173"/>
                  <a:gd name="T28" fmla="*/ 72 w 157"/>
                  <a:gd name="T29" fmla="*/ 133 h 173"/>
                  <a:gd name="T30" fmla="*/ 95 w 157"/>
                  <a:gd name="T31" fmla="*/ 152 h 173"/>
                  <a:gd name="T32" fmla="*/ 124 w 157"/>
                  <a:gd name="T33" fmla="*/ 166 h 173"/>
                  <a:gd name="T34" fmla="*/ 153 w 157"/>
                  <a:gd name="T35" fmla="*/ 173 h 173"/>
                  <a:gd name="T36" fmla="*/ 157 w 157"/>
                  <a:gd name="T37" fmla="*/ 14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173">
                    <a:moveTo>
                      <a:pt x="157" y="149"/>
                    </a:moveTo>
                    <a:lnTo>
                      <a:pt x="131" y="142"/>
                    </a:lnTo>
                    <a:lnTo>
                      <a:pt x="109" y="131"/>
                    </a:lnTo>
                    <a:lnTo>
                      <a:pt x="90" y="116"/>
                    </a:lnTo>
                    <a:lnTo>
                      <a:pt x="70" y="96"/>
                    </a:lnTo>
                    <a:lnTo>
                      <a:pt x="55" y="74"/>
                    </a:lnTo>
                    <a:lnTo>
                      <a:pt x="43" y="50"/>
                    </a:lnTo>
                    <a:lnTo>
                      <a:pt x="31" y="24"/>
                    </a:lnTo>
                    <a:lnTo>
                      <a:pt x="24" y="0"/>
                    </a:lnTo>
                    <a:lnTo>
                      <a:pt x="0" y="7"/>
                    </a:lnTo>
                    <a:lnTo>
                      <a:pt x="10" y="35"/>
                    </a:lnTo>
                    <a:lnTo>
                      <a:pt x="22" y="60"/>
                    </a:lnTo>
                    <a:lnTo>
                      <a:pt x="34" y="87"/>
                    </a:lnTo>
                    <a:lnTo>
                      <a:pt x="53" y="110"/>
                    </a:lnTo>
                    <a:lnTo>
                      <a:pt x="72" y="133"/>
                    </a:lnTo>
                    <a:lnTo>
                      <a:pt x="95" y="152"/>
                    </a:lnTo>
                    <a:lnTo>
                      <a:pt x="124" y="166"/>
                    </a:lnTo>
                    <a:lnTo>
                      <a:pt x="153" y="173"/>
                    </a:lnTo>
                    <a:lnTo>
                      <a:pt x="157" y="14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72" name="Freeform 780">
                <a:extLst>
                  <a:ext uri="{FF2B5EF4-FFF2-40B4-BE49-F238E27FC236}">
                    <a16:creationId xmlns:a16="http://schemas.microsoft.com/office/drawing/2014/main" id="{5524DDB1-9750-7BCE-78BE-1C9C2A98AEC2}"/>
                  </a:ext>
                </a:extLst>
              </p:cNvPr>
              <p:cNvSpPr>
                <a:spLocks/>
              </p:cNvSpPr>
              <p:nvPr/>
            </p:nvSpPr>
            <p:spPr bwMode="auto">
              <a:xfrm>
                <a:off x="3574" y="3043"/>
                <a:ext cx="25" cy="16"/>
              </a:xfrm>
              <a:custGeom>
                <a:avLst/>
                <a:gdLst>
                  <a:gd name="T0" fmla="*/ 77 w 77"/>
                  <a:gd name="T1" fmla="*/ 23 h 46"/>
                  <a:gd name="T2" fmla="*/ 68 w 77"/>
                  <a:gd name="T3" fmla="*/ 23 h 46"/>
                  <a:gd name="T4" fmla="*/ 62 w 77"/>
                  <a:gd name="T5" fmla="*/ 21 h 46"/>
                  <a:gd name="T6" fmla="*/ 53 w 77"/>
                  <a:gd name="T7" fmla="*/ 17 h 46"/>
                  <a:gd name="T8" fmla="*/ 45 w 77"/>
                  <a:gd name="T9" fmla="*/ 16 h 46"/>
                  <a:gd name="T10" fmla="*/ 37 w 77"/>
                  <a:gd name="T11" fmla="*/ 11 h 46"/>
                  <a:gd name="T12" fmla="*/ 26 w 77"/>
                  <a:gd name="T13" fmla="*/ 6 h 46"/>
                  <a:gd name="T14" fmla="*/ 16 w 77"/>
                  <a:gd name="T15" fmla="*/ 2 h 46"/>
                  <a:gd name="T16" fmla="*/ 4 w 77"/>
                  <a:gd name="T17" fmla="*/ 0 h 46"/>
                  <a:gd name="T18" fmla="*/ 0 w 77"/>
                  <a:gd name="T19" fmla="*/ 24 h 46"/>
                  <a:gd name="T20" fmla="*/ 9 w 77"/>
                  <a:gd name="T21" fmla="*/ 26 h 46"/>
                  <a:gd name="T22" fmla="*/ 19 w 77"/>
                  <a:gd name="T23" fmla="*/ 29 h 46"/>
                  <a:gd name="T24" fmla="*/ 26 w 77"/>
                  <a:gd name="T25" fmla="*/ 31 h 46"/>
                  <a:gd name="T26" fmla="*/ 35 w 77"/>
                  <a:gd name="T27" fmla="*/ 36 h 46"/>
                  <a:gd name="T28" fmla="*/ 42 w 77"/>
                  <a:gd name="T29" fmla="*/ 41 h 46"/>
                  <a:gd name="T30" fmla="*/ 55 w 77"/>
                  <a:gd name="T31" fmla="*/ 44 h 46"/>
                  <a:gd name="T32" fmla="*/ 65 w 77"/>
                  <a:gd name="T33" fmla="*/ 46 h 46"/>
                  <a:gd name="T34" fmla="*/ 77 w 77"/>
                  <a:gd name="T35" fmla="*/ 46 h 46"/>
                  <a:gd name="T36" fmla="*/ 77 w 77"/>
                  <a:gd name="T3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46">
                    <a:moveTo>
                      <a:pt x="77" y="23"/>
                    </a:moveTo>
                    <a:lnTo>
                      <a:pt x="68" y="23"/>
                    </a:lnTo>
                    <a:lnTo>
                      <a:pt x="62" y="21"/>
                    </a:lnTo>
                    <a:lnTo>
                      <a:pt x="53" y="17"/>
                    </a:lnTo>
                    <a:lnTo>
                      <a:pt x="45" y="16"/>
                    </a:lnTo>
                    <a:lnTo>
                      <a:pt x="37" y="11"/>
                    </a:lnTo>
                    <a:lnTo>
                      <a:pt x="26" y="6"/>
                    </a:lnTo>
                    <a:lnTo>
                      <a:pt x="16" y="2"/>
                    </a:lnTo>
                    <a:lnTo>
                      <a:pt x="4" y="0"/>
                    </a:lnTo>
                    <a:lnTo>
                      <a:pt x="0" y="24"/>
                    </a:lnTo>
                    <a:lnTo>
                      <a:pt x="9" y="26"/>
                    </a:lnTo>
                    <a:lnTo>
                      <a:pt x="19" y="29"/>
                    </a:lnTo>
                    <a:lnTo>
                      <a:pt x="26" y="31"/>
                    </a:lnTo>
                    <a:lnTo>
                      <a:pt x="35" y="36"/>
                    </a:lnTo>
                    <a:lnTo>
                      <a:pt x="42" y="41"/>
                    </a:lnTo>
                    <a:lnTo>
                      <a:pt x="55" y="44"/>
                    </a:lnTo>
                    <a:lnTo>
                      <a:pt x="65" y="46"/>
                    </a:lnTo>
                    <a:lnTo>
                      <a:pt x="77" y="46"/>
                    </a:lnTo>
                    <a:lnTo>
                      <a:pt x="77" y="2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73" name="Freeform 781">
                <a:extLst>
                  <a:ext uri="{FF2B5EF4-FFF2-40B4-BE49-F238E27FC236}">
                    <a16:creationId xmlns:a16="http://schemas.microsoft.com/office/drawing/2014/main" id="{88F72497-355D-ED21-35B2-97B219F99E14}"/>
                  </a:ext>
                </a:extLst>
              </p:cNvPr>
              <p:cNvSpPr>
                <a:spLocks/>
              </p:cNvSpPr>
              <p:nvPr/>
            </p:nvSpPr>
            <p:spPr bwMode="auto">
              <a:xfrm>
                <a:off x="3599" y="3028"/>
                <a:ext cx="39" cy="31"/>
              </a:xfrm>
              <a:custGeom>
                <a:avLst/>
                <a:gdLst>
                  <a:gd name="T0" fmla="*/ 112 w 116"/>
                  <a:gd name="T1" fmla="*/ 0 h 93"/>
                  <a:gd name="T2" fmla="*/ 93 w 116"/>
                  <a:gd name="T3" fmla="*/ 6 h 93"/>
                  <a:gd name="T4" fmla="*/ 77 w 116"/>
                  <a:gd name="T5" fmla="*/ 16 h 93"/>
                  <a:gd name="T6" fmla="*/ 61 w 116"/>
                  <a:gd name="T7" fmla="*/ 28 h 93"/>
                  <a:gd name="T8" fmla="*/ 50 w 116"/>
                  <a:gd name="T9" fmla="*/ 40 h 93"/>
                  <a:gd name="T10" fmla="*/ 38 w 116"/>
                  <a:gd name="T11" fmla="*/ 50 h 93"/>
                  <a:gd name="T12" fmla="*/ 24 w 116"/>
                  <a:gd name="T13" fmla="*/ 59 h 93"/>
                  <a:gd name="T14" fmla="*/ 12 w 116"/>
                  <a:gd name="T15" fmla="*/ 66 h 93"/>
                  <a:gd name="T16" fmla="*/ 0 w 116"/>
                  <a:gd name="T17" fmla="*/ 69 h 93"/>
                  <a:gd name="T18" fmla="*/ 0 w 116"/>
                  <a:gd name="T19" fmla="*/ 93 h 93"/>
                  <a:gd name="T20" fmla="*/ 22 w 116"/>
                  <a:gd name="T21" fmla="*/ 90 h 93"/>
                  <a:gd name="T22" fmla="*/ 38 w 116"/>
                  <a:gd name="T23" fmla="*/ 80 h 93"/>
                  <a:gd name="T24" fmla="*/ 51 w 116"/>
                  <a:gd name="T25" fmla="*/ 71 h 93"/>
                  <a:gd name="T26" fmla="*/ 67 w 116"/>
                  <a:gd name="T27" fmla="*/ 57 h 93"/>
                  <a:gd name="T28" fmla="*/ 79 w 116"/>
                  <a:gd name="T29" fmla="*/ 45 h 93"/>
                  <a:gd name="T30" fmla="*/ 91 w 116"/>
                  <a:gd name="T31" fmla="*/ 37 h 93"/>
                  <a:gd name="T32" fmla="*/ 104 w 116"/>
                  <a:gd name="T33" fmla="*/ 28 h 93"/>
                  <a:gd name="T34" fmla="*/ 116 w 116"/>
                  <a:gd name="T35" fmla="*/ 24 h 93"/>
                  <a:gd name="T36" fmla="*/ 112 w 116"/>
                  <a:gd name="T3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6" h="93">
                    <a:moveTo>
                      <a:pt x="112" y="0"/>
                    </a:moveTo>
                    <a:lnTo>
                      <a:pt x="93" y="6"/>
                    </a:lnTo>
                    <a:lnTo>
                      <a:pt x="77" y="16"/>
                    </a:lnTo>
                    <a:lnTo>
                      <a:pt x="61" y="28"/>
                    </a:lnTo>
                    <a:lnTo>
                      <a:pt x="50" y="40"/>
                    </a:lnTo>
                    <a:lnTo>
                      <a:pt x="38" y="50"/>
                    </a:lnTo>
                    <a:lnTo>
                      <a:pt x="24" y="59"/>
                    </a:lnTo>
                    <a:lnTo>
                      <a:pt x="12" y="66"/>
                    </a:lnTo>
                    <a:lnTo>
                      <a:pt x="0" y="69"/>
                    </a:lnTo>
                    <a:lnTo>
                      <a:pt x="0" y="93"/>
                    </a:lnTo>
                    <a:lnTo>
                      <a:pt x="22" y="90"/>
                    </a:lnTo>
                    <a:lnTo>
                      <a:pt x="38" y="80"/>
                    </a:lnTo>
                    <a:lnTo>
                      <a:pt x="51" y="71"/>
                    </a:lnTo>
                    <a:lnTo>
                      <a:pt x="67" y="57"/>
                    </a:lnTo>
                    <a:lnTo>
                      <a:pt x="79" y="45"/>
                    </a:lnTo>
                    <a:lnTo>
                      <a:pt x="91" y="37"/>
                    </a:lnTo>
                    <a:lnTo>
                      <a:pt x="104" y="28"/>
                    </a:lnTo>
                    <a:lnTo>
                      <a:pt x="116" y="24"/>
                    </a:lnTo>
                    <a:lnTo>
                      <a:pt x="112"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74" name="Freeform 782">
                <a:extLst>
                  <a:ext uri="{FF2B5EF4-FFF2-40B4-BE49-F238E27FC236}">
                    <a16:creationId xmlns:a16="http://schemas.microsoft.com/office/drawing/2014/main" id="{6A60BFE4-3F52-6CFD-170A-1E233F713356}"/>
                  </a:ext>
                </a:extLst>
              </p:cNvPr>
              <p:cNvSpPr>
                <a:spLocks/>
              </p:cNvSpPr>
              <p:nvPr/>
            </p:nvSpPr>
            <p:spPr bwMode="auto">
              <a:xfrm>
                <a:off x="3637" y="3017"/>
                <a:ext cx="29" cy="19"/>
              </a:xfrm>
              <a:custGeom>
                <a:avLst/>
                <a:gdLst>
                  <a:gd name="T0" fmla="*/ 65 w 89"/>
                  <a:gd name="T1" fmla="*/ 0 h 57"/>
                  <a:gd name="T2" fmla="*/ 63 w 89"/>
                  <a:gd name="T3" fmla="*/ 5 h 57"/>
                  <a:gd name="T4" fmla="*/ 60 w 89"/>
                  <a:gd name="T5" fmla="*/ 9 h 57"/>
                  <a:gd name="T6" fmla="*/ 53 w 89"/>
                  <a:gd name="T7" fmla="*/ 14 h 57"/>
                  <a:gd name="T8" fmla="*/ 44 w 89"/>
                  <a:gd name="T9" fmla="*/ 21 h 57"/>
                  <a:gd name="T10" fmla="*/ 34 w 89"/>
                  <a:gd name="T11" fmla="*/ 23 h 57"/>
                  <a:gd name="T12" fmla="*/ 22 w 89"/>
                  <a:gd name="T13" fmla="*/ 28 h 57"/>
                  <a:gd name="T14" fmla="*/ 11 w 89"/>
                  <a:gd name="T15" fmla="*/ 31 h 57"/>
                  <a:gd name="T16" fmla="*/ 0 w 89"/>
                  <a:gd name="T17" fmla="*/ 33 h 57"/>
                  <a:gd name="T18" fmla="*/ 3 w 89"/>
                  <a:gd name="T19" fmla="*/ 57 h 57"/>
                  <a:gd name="T20" fmla="*/ 15 w 89"/>
                  <a:gd name="T21" fmla="*/ 56 h 57"/>
                  <a:gd name="T22" fmla="*/ 29 w 89"/>
                  <a:gd name="T23" fmla="*/ 53 h 57"/>
                  <a:gd name="T24" fmla="*/ 41 w 89"/>
                  <a:gd name="T25" fmla="*/ 48 h 57"/>
                  <a:gd name="T26" fmla="*/ 54 w 89"/>
                  <a:gd name="T27" fmla="*/ 41 h 57"/>
                  <a:gd name="T28" fmla="*/ 67 w 89"/>
                  <a:gd name="T29" fmla="*/ 34 h 57"/>
                  <a:gd name="T30" fmla="*/ 77 w 89"/>
                  <a:gd name="T31" fmla="*/ 26 h 57"/>
                  <a:gd name="T32" fmla="*/ 84 w 89"/>
                  <a:gd name="T33" fmla="*/ 16 h 57"/>
                  <a:gd name="T34" fmla="*/ 89 w 89"/>
                  <a:gd name="T35" fmla="*/ 4 h 57"/>
                  <a:gd name="T36" fmla="*/ 65 w 89"/>
                  <a:gd name="T3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57">
                    <a:moveTo>
                      <a:pt x="65" y="0"/>
                    </a:moveTo>
                    <a:lnTo>
                      <a:pt x="63" y="5"/>
                    </a:lnTo>
                    <a:lnTo>
                      <a:pt x="60" y="9"/>
                    </a:lnTo>
                    <a:lnTo>
                      <a:pt x="53" y="14"/>
                    </a:lnTo>
                    <a:lnTo>
                      <a:pt x="44" y="21"/>
                    </a:lnTo>
                    <a:lnTo>
                      <a:pt x="34" y="23"/>
                    </a:lnTo>
                    <a:lnTo>
                      <a:pt x="22" y="28"/>
                    </a:lnTo>
                    <a:lnTo>
                      <a:pt x="11" y="31"/>
                    </a:lnTo>
                    <a:lnTo>
                      <a:pt x="0" y="33"/>
                    </a:lnTo>
                    <a:lnTo>
                      <a:pt x="3" y="57"/>
                    </a:lnTo>
                    <a:lnTo>
                      <a:pt x="15" y="56"/>
                    </a:lnTo>
                    <a:lnTo>
                      <a:pt x="29" y="53"/>
                    </a:lnTo>
                    <a:lnTo>
                      <a:pt x="41" y="48"/>
                    </a:lnTo>
                    <a:lnTo>
                      <a:pt x="54" y="41"/>
                    </a:lnTo>
                    <a:lnTo>
                      <a:pt x="67" y="34"/>
                    </a:lnTo>
                    <a:lnTo>
                      <a:pt x="77" y="26"/>
                    </a:lnTo>
                    <a:lnTo>
                      <a:pt x="84" y="16"/>
                    </a:lnTo>
                    <a:lnTo>
                      <a:pt x="89" y="4"/>
                    </a:lnTo>
                    <a:lnTo>
                      <a:pt x="65"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75" name="Freeform 783">
                <a:extLst>
                  <a:ext uri="{FF2B5EF4-FFF2-40B4-BE49-F238E27FC236}">
                    <a16:creationId xmlns:a16="http://schemas.microsoft.com/office/drawing/2014/main" id="{4059EA72-3DD6-1796-A1FC-B404F7DD156C}"/>
                  </a:ext>
                </a:extLst>
              </p:cNvPr>
              <p:cNvSpPr>
                <a:spLocks/>
              </p:cNvSpPr>
              <p:nvPr/>
            </p:nvSpPr>
            <p:spPr bwMode="auto">
              <a:xfrm>
                <a:off x="3650" y="2949"/>
                <a:ext cx="17" cy="69"/>
              </a:xfrm>
              <a:custGeom>
                <a:avLst/>
                <a:gdLst>
                  <a:gd name="T0" fmla="*/ 0 w 51"/>
                  <a:gd name="T1" fmla="*/ 0 h 207"/>
                  <a:gd name="T2" fmla="*/ 3 w 51"/>
                  <a:gd name="T3" fmla="*/ 28 h 207"/>
                  <a:gd name="T4" fmla="*/ 8 w 51"/>
                  <a:gd name="T5" fmla="*/ 53 h 207"/>
                  <a:gd name="T6" fmla="*/ 13 w 51"/>
                  <a:gd name="T7" fmla="*/ 79 h 207"/>
                  <a:gd name="T8" fmla="*/ 19 w 51"/>
                  <a:gd name="T9" fmla="*/ 105 h 207"/>
                  <a:gd name="T10" fmla="*/ 24 w 51"/>
                  <a:gd name="T11" fmla="*/ 132 h 207"/>
                  <a:gd name="T12" fmla="*/ 27 w 51"/>
                  <a:gd name="T13" fmla="*/ 156 h 207"/>
                  <a:gd name="T14" fmla="*/ 27 w 51"/>
                  <a:gd name="T15" fmla="*/ 180 h 207"/>
                  <a:gd name="T16" fmla="*/ 25 w 51"/>
                  <a:gd name="T17" fmla="*/ 203 h 207"/>
                  <a:gd name="T18" fmla="*/ 49 w 51"/>
                  <a:gd name="T19" fmla="*/ 207 h 207"/>
                  <a:gd name="T20" fmla="*/ 51 w 51"/>
                  <a:gd name="T21" fmla="*/ 180 h 207"/>
                  <a:gd name="T22" fmla="*/ 51 w 51"/>
                  <a:gd name="T23" fmla="*/ 156 h 207"/>
                  <a:gd name="T24" fmla="*/ 48 w 51"/>
                  <a:gd name="T25" fmla="*/ 128 h 207"/>
                  <a:gd name="T26" fmla="*/ 42 w 51"/>
                  <a:gd name="T27" fmla="*/ 102 h 207"/>
                  <a:gd name="T28" fmla="*/ 37 w 51"/>
                  <a:gd name="T29" fmla="*/ 76 h 207"/>
                  <a:gd name="T30" fmla="*/ 32 w 51"/>
                  <a:gd name="T31" fmla="*/ 50 h 207"/>
                  <a:gd name="T32" fmla="*/ 27 w 51"/>
                  <a:gd name="T33" fmla="*/ 24 h 207"/>
                  <a:gd name="T34" fmla="*/ 24 w 51"/>
                  <a:gd name="T35" fmla="*/ 0 h 207"/>
                  <a:gd name="T36" fmla="*/ 0 w 51"/>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207">
                    <a:moveTo>
                      <a:pt x="0" y="0"/>
                    </a:moveTo>
                    <a:lnTo>
                      <a:pt x="3" y="28"/>
                    </a:lnTo>
                    <a:lnTo>
                      <a:pt x="8" y="53"/>
                    </a:lnTo>
                    <a:lnTo>
                      <a:pt x="13" y="79"/>
                    </a:lnTo>
                    <a:lnTo>
                      <a:pt x="19" y="105"/>
                    </a:lnTo>
                    <a:lnTo>
                      <a:pt x="24" y="132"/>
                    </a:lnTo>
                    <a:lnTo>
                      <a:pt x="27" y="156"/>
                    </a:lnTo>
                    <a:lnTo>
                      <a:pt x="27" y="180"/>
                    </a:lnTo>
                    <a:lnTo>
                      <a:pt x="25" y="203"/>
                    </a:lnTo>
                    <a:lnTo>
                      <a:pt x="49" y="207"/>
                    </a:lnTo>
                    <a:lnTo>
                      <a:pt x="51" y="180"/>
                    </a:lnTo>
                    <a:lnTo>
                      <a:pt x="51" y="156"/>
                    </a:lnTo>
                    <a:lnTo>
                      <a:pt x="48" y="128"/>
                    </a:lnTo>
                    <a:lnTo>
                      <a:pt x="42" y="102"/>
                    </a:lnTo>
                    <a:lnTo>
                      <a:pt x="37" y="76"/>
                    </a:lnTo>
                    <a:lnTo>
                      <a:pt x="32" y="50"/>
                    </a:lnTo>
                    <a:lnTo>
                      <a:pt x="27" y="24"/>
                    </a:lnTo>
                    <a:lnTo>
                      <a:pt x="24" y="0"/>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76" name="Freeform 784">
                <a:extLst>
                  <a:ext uri="{FF2B5EF4-FFF2-40B4-BE49-F238E27FC236}">
                    <a16:creationId xmlns:a16="http://schemas.microsoft.com/office/drawing/2014/main" id="{8A78B209-4F72-7C4F-0436-E6EE8B86B5EF}"/>
                  </a:ext>
                </a:extLst>
              </p:cNvPr>
              <p:cNvSpPr>
                <a:spLocks/>
              </p:cNvSpPr>
              <p:nvPr/>
            </p:nvSpPr>
            <p:spPr bwMode="auto">
              <a:xfrm>
                <a:off x="3638" y="2941"/>
                <a:ext cx="20" cy="10"/>
              </a:xfrm>
              <a:custGeom>
                <a:avLst/>
                <a:gdLst>
                  <a:gd name="T0" fmla="*/ 18 w 60"/>
                  <a:gd name="T1" fmla="*/ 27 h 30"/>
                  <a:gd name="T2" fmla="*/ 21 w 60"/>
                  <a:gd name="T3" fmla="*/ 25 h 30"/>
                  <a:gd name="T4" fmla="*/ 30 w 60"/>
                  <a:gd name="T5" fmla="*/ 27 h 30"/>
                  <a:gd name="T6" fmla="*/ 36 w 60"/>
                  <a:gd name="T7" fmla="*/ 30 h 30"/>
                  <a:gd name="T8" fmla="*/ 36 w 60"/>
                  <a:gd name="T9" fmla="*/ 25 h 30"/>
                  <a:gd name="T10" fmla="*/ 60 w 60"/>
                  <a:gd name="T11" fmla="*/ 25 h 30"/>
                  <a:gd name="T12" fmla="*/ 50 w 60"/>
                  <a:gd name="T13" fmla="*/ 8 h 30"/>
                  <a:gd name="T14" fmla="*/ 36 w 60"/>
                  <a:gd name="T15" fmla="*/ 2 h 30"/>
                  <a:gd name="T16" fmla="*/ 18 w 60"/>
                  <a:gd name="T17" fmla="*/ 0 h 30"/>
                  <a:gd name="T18" fmla="*/ 0 w 60"/>
                  <a:gd name="T19" fmla="*/ 8 h 30"/>
                  <a:gd name="T20" fmla="*/ 18 w 60"/>
                  <a:gd name="T21"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30">
                    <a:moveTo>
                      <a:pt x="18" y="27"/>
                    </a:moveTo>
                    <a:lnTo>
                      <a:pt x="21" y="25"/>
                    </a:lnTo>
                    <a:lnTo>
                      <a:pt x="30" y="27"/>
                    </a:lnTo>
                    <a:lnTo>
                      <a:pt x="36" y="30"/>
                    </a:lnTo>
                    <a:lnTo>
                      <a:pt x="36" y="25"/>
                    </a:lnTo>
                    <a:lnTo>
                      <a:pt x="60" y="25"/>
                    </a:lnTo>
                    <a:lnTo>
                      <a:pt x="50" y="8"/>
                    </a:lnTo>
                    <a:lnTo>
                      <a:pt x="36" y="2"/>
                    </a:lnTo>
                    <a:lnTo>
                      <a:pt x="18" y="0"/>
                    </a:lnTo>
                    <a:lnTo>
                      <a:pt x="0" y="8"/>
                    </a:lnTo>
                    <a:lnTo>
                      <a:pt x="18" y="2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77" name="Freeform 785">
                <a:extLst>
                  <a:ext uri="{FF2B5EF4-FFF2-40B4-BE49-F238E27FC236}">
                    <a16:creationId xmlns:a16="http://schemas.microsoft.com/office/drawing/2014/main" id="{D7D25BF9-C8F7-45A0-F1B7-BCFD0BB34FD7}"/>
                  </a:ext>
                </a:extLst>
              </p:cNvPr>
              <p:cNvSpPr>
                <a:spLocks/>
              </p:cNvSpPr>
              <p:nvPr/>
            </p:nvSpPr>
            <p:spPr bwMode="auto">
              <a:xfrm>
                <a:off x="3417" y="2959"/>
                <a:ext cx="116" cy="97"/>
              </a:xfrm>
              <a:custGeom>
                <a:avLst/>
                <a:gdLst>
                  <a:gd name="T0" fmla="*/ 264 w 349"/>
                  <a:gd name="T1" fmla="*/ 0 h 290"/>
                  <a:gd name="T2" fmla="*/ 259 w 349"/>
                  <a:gd name="T3" fmla="*/ 3 h 290"/>
                  <a:gd name="T4" fmla="*/ 254 w 349"/>
                  <a:gd name="T5" fmla="*/ 11 h 290"/>
                  <a:gd name="T6" fmla="*/ 249 w 349"/>
                  <a:gd name="T7" fmla="*/ 19 h 290"/>
                  <a:gd name="T8" fmla="*/ 244 w 349"/>
                  <a:gd name="T9" fmla="*/ 22 h 290"/>
                  <a:gd name="T10" fmla="*/ 220 w 349"/>
                  <a:gd name="T11" fmla="*/ 29 h 290"/>
                  <a:gd name="T12" fmla="*/ 196 w 349"/>
                  <a:gd name="T13" fmla="*/ 33 h 290"/>
                  <a:gd name="T14" fmla="*/ 170 w 349"/>
                  <a:gd name="T15" fmla="*/ 34 h 290"/>
                  <a:gd name="T16" fmla="*/ 145 w 349"/>
                  <a:gd name="T17" fmla="*/ 36 h 290"/>
                  <a:gd name="T18" fmla="*/ 119 w 349"/>
                  <a:gd name="T19" fmla="*/ 36 h 290"/>
                  <a:gd name="T20" fmla="*/ 97 w 349"/>
                  <a:gd name="T21" fmla="*/ 38 h 290"/>
                  <a:gd name="T22" fmla="*/ 73 w 349"/>
                  <a:gd name="T23" fmla="*/ 41 h 290"/>
                  <a:gd name="T24" fmla="*/ 52 w 349"/>
                  <a:gd name="T25" fmla="*/ 46 h 290"/>
                  <a:gd name="T26" fmla="*/ 40 w 349"/>
                  <a:gd name="T27" fmla="*/ 53 h 290"/>
                  <a:gd name="T28" fmla="*/ 33 w 349"/>
                  <a:gd name="T29" fmla="*/ 65 h 290"/>
                  <a:gd name="T30" fmla="*/ 27 w 349"/>
                  <a:gd name="T31" fmla="*/ 82 h 290"/>
                  <a:gd name="T32" fmla="*/ 24 w 349"/>
                  <a:gd name="T33" fmla="*/ 101 h 290"/>
                  <a:gd name="T34" fmla="*/ 20 w 349"/>
                  <a:gd name="T35" fmla="*/ 121 h 290"/>
                  <a:gd name="T36" fmla="*/ 17 w 349"/>
                  <a:gd name="T37" fmla="*/ 142 h 290"/>
                  <a:gd name="T38" fmla="*/ 10 w 349"/>
                  <a:gd name="T39" fmla="*/ 159 h 290"/>
                  <a:gd name="T40" fmla="*/ 0 w 349"/>
                  <a:gd name="T41" fmla="*/ 176 h 290"/>
                  <a:gd name="T42" fmla="*/ 14 w 349"/>
                  <a:gd name="T43" fmla="*/ 186 h 290"/>
                  <a:gd name="T44" fmla="*/ 25 w 349"/>
                  <a:gd name="T45" fmla="*/ 195 h 290"/>
                  <a:gd name="T46" fmla="*/ 39 w 349"/>
                  <a:gd name="T47" fmla="*/ 207 h 290"/>
                  <a:gd name="T48" fmla="*/ 47 w 349"/>
                  <a:gd name="T49" fmla="*/ 218 h 290"/>
                  <a:gd name="T50" fmla="*/ 58 w 349"/>
                  <a:gd name="T51" fmla="*/ 230 h 290"/>
                  <a:gd name="T52" fmla="*/ 66 w 349"/>
                  <a:gd name="T53" fmla="*/ 242 h 290"/>
                  <a:gd name="T54" fmla="*/ 76 w 349"/>
                  <a:gd name="T55" fmla="*/ 254 h 290"/>
                  <a:gd name="T56" fmla="*/ 88 w 349"/>
                  <a:gd name="T57" fmla="*/ 266 h 290"/>
                  <a:gd name="T58" fmla="*/ 107 w 349"/>
                  <a:gd name="T59" fmla="*/ 280 h 290"/>
                  <a:gd name="T60" fmla="*/ 128 w 349"/>
                  <a:gd name="T61" fmla="*/ 287 h 290"/>
                  <a:gd name="T62" fmla="*/ 150 w 349"/>
                  <a:gd name="T63" fmla="*/ 290 h 290"/>
                  <a:gd name="T64" fmla="*/ 175 w 349"/>
                  <a:gd name="T65" fmla="*/ 290 h 290"/>
                  <a:gd name="T66" fmla="*/ 199 w 349"/>
                  <a:gd name="T67" fmla="*/ 287 h 290"/>
                  <a:gd name="T68" fmla="*/ 225 w 349"/>
                  <a:gd name="T69" fmla="*/ 283 h 290"/>
                  <a:gd name="T70" fmla="*/ 249 w 349"/>
                  <a:gd name="T71" fmla="*/ 278 h 290"/>
                  <a:gd name="T72" fmla="*/ 273 w 349"/>
                  <a:gd name="T73" fmla="*/ 273 h 290"/>
                  <a:gd name="T74" fmla="*/ 286 w 349"/>
                  <a:gd name="T75" fmla="*/ 273 h 290"/>
                  <a:gd name="T76" fmla="*/ 298 w 349"/>
                  <a:gd name="T77" fmla="*/ 277 h 290"/>
                  <a:gd name="T78" fmla="*/ 308 w 349"/>
                  <a:gd name="T79" fmla="*/ 280 h 290"/>
                  <a:gd name="T80" fmla="*/ 318 w 349"/>
                  <a:gd name="T81" fmla="*/ 277 h 290"/>
                  <a:gd name="T82" fmla="*/ 325 w 349"/>
                  <a:gd name="T83" fmla="*/ 271 h 290"/>
                  <a:gd name="T84" fmla="*/ 332 w 349"/>
                  <a:gd name="T85" fmla="*/ 264 h 290"/>
                  <a:gd name="T86" fmla="*/ 339 w 349"/>
                  <a:gd name="T87" fmla="*/ 258 h 290"/>
                  <a:gd name="T88" fmla="*/ 344 w 349"/>
                  <a:gd name="T89" fmla="*/ 251 h 290"/>
                  <a:gd name="T90" fmla="*/ 348 w 349"/>
                  <a:gd name="T91" fmla="*/ 242 h 290"/>
                  <a:gd name="T92" fmla="*/ 349 w 349"/>
                  <a:gd name="T93" fmla="*/ 234 h 290"/>
                  <a:gd name="T94" fmla="*/ 349 w 349"/>
                  <a:gd name="T95" fmla="*/ 225 h 290"/>
                  <a:gd name="T96" fmla="*/ 348 w 349"/>
                  <a:gd name="T97" fmla="*/ 214 h 290"/>
                  <a:gd name="T98" fmla="*/ 339 w 349"/>
                  <a:gd name="T99" fmla="*/ 191 h 290"/>
                  <a:gd name="T100" fmla="*/ 331 w 349"/>
                  <a:gd name="T101" fmla="*/ 169 h 290"/>
                  <a:gd name="T102" fmla="*/ 320 w 349"/>
                  <a:gd name="T103" fmla="*/ 149 h 290"/>
                  <a:gd name="T104" fmla="*/ 312 w 349"/>
                  <a:gd name="T105" fmla="*/ 126 h 290"/>
                  <a:gd name="T106" fmla="*/ 305 w 349"/>
                  <a:gd name="T107" fmla="*/ 106 h 290"/>
                  <a:gd name="T108" fmla="*/ 298 w 349"/>
                  <a:gd name="T109" fmla="*/ 82 h 290"/>
                  <a:gd name="T110" fmla="*/ 293 w 349"/>
                  <a:gd name="T111" fmla="*/ 58 h 290"/>
                  <a:gd name="T112" fmla="*/ 289 w 349"/>
                  <a:gd name="T113" fmla="*/ 34 h 290"/>
                  <a:gd name="T114" fmla="*/ 288 w 349"/>
                  <a:gd name="T115" fmla="*/ 22 h 290"/>
                  <a:gd name="T116" fmla="*/ 286 w 349"/>
                  <a:gd name="T117" fmla="*/ 11 h 290"/>
                  <a:gd name="T118" fmla="*/ 279 w 349"/>
                  <a:gd name="T119" fmla="*/ 0 h 290"/>
                  <a:gd name="T120" fmla="*/ 264 w 349"/>
                  <a:gd name="T121"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9" h="290">
                    <a:moveTo>
                      <a:pt x="264" y="0"/>
                    </a:moveTo>
                    <a:lnTo>
                      <a:pt x="259" y="3"/>
                    </a:lnTo>
                    <a:lnTo>
                      <a:pt x="254" y="11"/>
                    </a:lnTo>
                    <a:lnTo>
                      <a:pt x="249" y="19"/>
                    </a:lnTo>
                    <a:lnTo>
                      <a:pt x="244" y="22"/>
                    </a:lnTo>
                    <a:lnTo>
                      <a:pt x="220" y="29"/>
                    </a:lnTo>
                    <a:lnTo>
                      <a:pt x="196" y="33"/>
                    </a:lnTo>
                    <a:lnTo>
                      <a:pt x="170" y="34"/>
                    </a:lnTo>
                    <a:lnTo>
                      <a:pt x="145" y="36"/>
                    </a:lnTo>
                    <a:lnTo>
                      <a:pt x="119" y="36"/>
                    </a:lnTo>
                    <a:lnTo>
                      <a:pt x="97" y="38"/>
                    </a:lnTo>
                    <a:lnTo>
                      <a:pt x="73" y="41"/>
                    </a:lnTo>
                    <a:lnTo>
                      <a:pt x="52" y="46"/>
                    </a:lnTo>
                    <a:lnTo>
                      <a:pt x="40" y="53"/>
                    </a:lnTo>
                    <a:lnTo>
                      <a:pt x="33" y="65"/>
                    </a:lnTo>
                    <a:lnTo>
                      <a:pt x="27" y="82"/>
                    </a:lnTo>
                    <a:lnTo>
                      <a:pt x="24" y="101"/>
                    </a:lnTo>
                    <a:lnTo>
                      <a:pt x="20" y="121"/>
                    </a:lnTo>
                    <a:lnTo>
                      <a:pt x="17" y="142"/>
                    </a:lnTo>
                    <a:lnTo>
                      <a:pt x="10" y="159"/>
                    </a:lnTo>
                    <a:lnTo>
                      <a:pt x="0" y="176"/>
                    </a:lnTo>
                    <a:lnTo>
                      <a:pt x="14" y="186"/>
                    </a:lnTo>
                    <a:lnTo>
                      <a:pt x="25" y="195"/>
                    </a:lnTo>
                    <a:lnTo>
                      <a:pt x="39" y="207"/>
                    </a:lnTo>
                    <a:lnTo>
                      <a:pt x="47" y="218"/>
                    </a:lnTo>
                    <a:lnTo>
                      <a:pt x="58" y="230"/>
                    </a:lnTo>
                    <a:lnTo>
                      <a:pt x="66" y="242"/>
                    </a:lnTo>
                    <a:lnTo>
                      <a:pt x="76" y="254"/>
                    </a:lnTo>
                    <a:lnTo>
                      <a:pt x="88" y="266"/>
                    </a:lnTo>
                    <a:lnTo>
                      <a:pt x="107" y="280"/>
                    </a:lnTo>
                    <a:lnTo>
                      <a:pt x="128" y="287"/>
                    </a:lnTo>
                    <a:lnTo>
                      <a:pt x="150" y="290"/>
                    </a:lnTo>
                    <a:lnTo>
                      <a:pt x="175" y="290"/>
                    </a:lnTo>
                    <a:lnTo>
                      <a:pt x="199" y="287"/>
                    </a:lnTo>
                    <a:lnTo>
                      <a:pt x="225" y="283"/>
                    </a:lnTo>
                    <a:lnTo>
                      <a:pt x="249" y="278"/>
                    </a:lnTo>
                    <a:lnTo>
                      <a:pt x="273" y="273"/>
                    </a:lnTo>
                    <a:lnTo>
                      <a:pt x="286" y="273"/>
                    </a:lnTo>
                    <a:lnTo>
                      <a:pt x="298" y="277"/>
                    </a:lnTo>
                    <a:lnTo>
                      <a:pt x="308" y="280"/>
                    </a:lnTo>
                    <a:lnTo>
                      <a:pt x="318" y="277"/>
                    </a:lnTo>
                    <a:lnTo>
                      <a:pt x="325" y="271"/>
                    </a:lnTo>
                    <a:lnTo>
                      <a:pt x="332" y="264"/>
                    </a:lnTo>
                    <a:lnTo>
                      <a:pt x="339" y="258"/>
                    </a:lnTo>
                    <a:lnTo>
                      <a:pt x="344" y="251"/>
                    </a:lnTo>
                    <a:lnTo>
                      <a:pt x="348" y="242"/>
                    </a:lnTo>
                    <a:lnTo>
                      <a:pt x="349" y="234"/>
                    </a:lnTo>
                    <a:lnTo>
                      <a:pt x="349" y="225"/>
                    </a:lnTo>
                    <a:lnTo>
                      <a:pt x="348" y="214"/>
                    </a:lnTo>
                    <a:lnTo>
                      <a:pt x="339" y="191"/>
                    </a:lnTo>
                    <a:lnTo>
                      <a:pt x="331" y="169"/>
                    </a:lnTo>
                    <a:lnTo>
                      <a:pt x="320" y="149"/>
                    </a:lnTo>
                    <a:lnTo>
                      <a:pt x="312" y="126"/>
                    </a:lnTo>
                    <a:lnTo>
                      <a:pt x="305" y="106"/>
                    </a:lnTo>
                    <a:lnTo>
                      <a:pt x="298" y="82"/>
                    </a:lnTo>
                    <a:lnTo>
                      <a:pt x="293" y="58"/>
                    </a:lnTo>
                    <a:lnTo>
                      <a:pt x="289" y="34"/>
                    </a:lnTo>
                    <a:lnTo>
                      <a:pt x="288" y="22"/>
                    </a:lnTo>
                    <a:lnTo>
                      <a:pt x="286" y="11"/>
                    </a:lnTo>
                    <a:lnTo>
                      <a:pt x="279" y="0"/>
                    </a:lnTo>
                    <a:lnTo>
                      <a:pt x="264"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78" name="Freeform 786">
                <a:extLst>
                  <a:ext uri="{FF2B5EF4-FFF2-40B4-BE49-F238E27FC236}">
                    <a16:creationId xmlns:a16="http://schemas.microsoft.com/office/drawing/2014/main" id="{C5F82661-B2DC-3C59-5B7D-36DC9FDD09CA}"/>
                  </a:ext>
                </a:extLst>
              </p:cNvPr>
              <p:cNvSpPr>
                <a:spLocks/>
              </p:cNvSpPr>
              <p:nvPr/>
            </p:nvSpPr>
            <p:spPr bwMode="auto">
              <a:xfrm>
                <a:off x="3497" y="2955"/>
                <a:ext cx="9" cy="16"/>
              </a:xfrm>
              <a:custGeom>
                <a:avLst/>
                <a:gdLst>
                  <a:gd name="T0" fmla="*/ 7 w 27"/>
                  <a:gd name="T1" fmla="*/ 46 h 46"/>
                  <a:gd name="T2" fmla="*/ 5 w 27"/>
                  <a:gd name="T3" fmla="*/ 46 h 46"/>
                  <a:gd name="T4" fmla="*/ 17 w 27"/>
                  <a:gd name="T5" fmla="*/ 40 h 46"/>
                  <a:gd name="T6" fmla="*/ 23 w 27"/>
                  <a:gd name="T7" fmla="*/ 29 h 46"/>
                  <a:gd name="T8" fmla="*/ 27 w 27"/>
                  <a:gd name="T9" fmla="*/ 24 h 46"/>
                  <a:gd name="T10" fmla="*/ 25 w 27"/>
                  <a:gd name="T11" fmla="*/ 24 h 46"/>
                  <a:gd name="T12" fmla="*/ 22 w 27"/>
                  <a:gd name="T13" fmla="*/ 0 h 46"/>
                  <a:gd name="T14" fmla="*/ 10 w 27"/>
                  <a:gd name="T15" fmla="*/ 7 h 46"/>
                  <a:gd name="T16" fmla="*/ 3 w 27"/>
                  <a:gd name="T17" fmla="*/ 16 h 46"/>
                  <a:gd name="T18" fmla="*/ 0 w 27"/>
                  <a:gd name="T19" fmla="*/ 23 h 46"/>
                  <a:gd name="T20" fmla="*/ 1 w 27"/>
                  <a:gd name="T21" fmla="*/ 23 h 46"/>
                  <a:gd name="T22" fmla="*/ 0 w 27"/>
                  <a:gd name="T23" fmla="*/ 23 h 46"/>
                  <a:gd name="T24" fmla="*/ 7 w 27"/>
                  <a:gd name="T2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46">
                    <a:moveTo>
                      <a:pt x="7" y="46"/>
                    </a:moveTo>
                    <a:lnTo>
                      <a:pt x="5" y="46"/>
                    </a:lnTo>
                    <a:lnTo>
                      <a:pt x="17" y="40"/>
                    </a:lnTo>
                    <a:lnTo>
                      <a:pt x="23" y="29"/>
                    </a:lnTo>
                    <a:lnTo>
                      <a:pt x="27" y="24"/>
                    </a:lnTo>
                    <a:lnTo>
                      <a:pt x="25" y="24"/>
                    </a:lnTo>
                    <a:lnTo>
                      <a:pt x="22" y="0"/>
                    </a:lnTo>
                    <a:lnTo>
                      <a:pt x="10" y="7"/>
                    </a:lnTo>
                    <a:lnTo>
                      <a:pt x="3" y="16"/>
                    </a:lnTo>
                    <a:lnTo>
                      <a:pt x="0" y="23"/>
                    </a:lnTo>
                    <a:lnTo>
                      <a:pt x="1" y="23"/>
                    </a:lnTo>
                    <a:lnTo>
                      <a:pt x="0" y="23"/>
                    </a:lnTo>
                    <a:lnTo>
                      <a:pt x="7" y="4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79" name="Freeform 787">
                <a:extLst>
                  <a:ext uri="{FF2B5EF4-FFF2-40B4-BE49-F238E27FC236}">
                    <a16:creationId xmlns:a16="http://schemas.microsoft.com/office/drawing/2014/main" id="{FA3A5B26-00AD-1E42-4D8F-9DE82CFC4902}"/>
                  </a:ext>
                </a:extLst>
              </p:cNvPr>
              <p:cNvSpPr>
                <a:spLocks/>
              </p:cNvSpPr>
              <p:nvPr/>
            </p:nvSpPr>
            <p:spPr bwMode="auto">
              <a:xfrm>
                <a:off x="3433" y="2963"/>
                <a:ext cx="66" cy="16"/>
              </a:xfrm>
              <a:custGeom>
                <a:avLst/>
                <a:gdLst>
                  <a:gd name="T0" fmla="*/ 6 w 198"/>
                  <a:gd name="T1" fmla="*/ 47 h 47"/>
                  <a:gd name="T2" fmla="*/ 25 w 198"/>
                  <a:gd name="T3" fmla="*/ 42 h 47"/>
                  <a:gd name="T4" fmla="*/ 49 w 198"/>
                  <a:gd name="T5" fmla="*/ 39 h 47"/>
                  <a:gd name="T6" fmla="*/ 70 w 198"/>
                  <a:gd name="T7" fmla="*/ 37 h 47"/>
                  <a:gd name="T8" fmla="*/ 95 w 198"/>
                  <a:gd name="T9" fmla="*/ 37 h 47"/>
                  <a:gd name="T10" fmla="*/ 120 w 198"/>
                  <a:gd name="T11" fmla="*/ 35 h 47"/>
                  <a:gd name="T12" fmla="*/ 148 w 198"/>
                  <a:gd name="T13" fmla="*/ 33 h 47"/>
                  <a:gd name="T14" fmla="*/ 172 w 198"/>
                  <a:gd name="T15" fmla="*/ 30 h 47"/>
                  <a:gd name="T16" fmla="*/ 198 w 198"/>
                  <a:gd name="T17" fmla="*/ 23 h 47"/>
                  <a:gd name="T18" fmla="*/ 191 w 198"/>
                  <a:gd name="T19" fmla="*/ 0 h 47"/>
                  <a:gd name="T20" fmla="*/ 169 w 198"/>
                  <a:gd name="T21" fmla="*/ 6 h 47"/>
                  <a:gd name="T22" fmla="*/ 144 w 198"/>
                  <a:gd name="T23" fmla="*/ 10 h 47"/>
                  <a:gd name="T24" fmla="*/ 120 w 198"/>
                  <a:gd name="T25" fmla="*/ 11 h 47"/>
                  <a:gd name="T26" fmla="*/ 95 w 198"/>
                  <a:gd name="T27" fmla="*/ 13 h 47"/>
                  <a:gd name="T28" fmla="*/ 70 w 198"/>
                  <a:gd name="T29" fmla="*/ 13 h 47"/>
                  <a:gd name="T30" fmla="*/ 46 w 198"/>
                  <a:gd name="T31" fmla="*/ 15 h 47"/>
                  <a:gd name="T32" fmla="*/ 22 w 198"/>
                  <a:gd name="T33" fmla="*/ 18 h 47"/>
                  <a:gd name="T34" fmla="*/ 0 w 198"/>
                  <a:gd name="T35" fmla="*/ 23 h 47"/>
                  <a:gd name="T36" fmla="*/ 6 w 198"/>
                  <a:gd name="T37"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47">
                    <a:moveTo>
                      <a:pt x="6" y="47"/>
                    </a:moveTo>
                    <a:lnTo>
                      <a:pt x="25" y="42"/>
                    </a:lnTo>
                    <a:lnTo>
                      <a:pt x="49" y="39"/>
                    </a:lnTo>
                    <a:lnTo>
                      <a:pt x="70" y="37"/>
                    </a:lnTo>
                    <a:lnTo>
                      <a:pt x="95" y="37"/>
                    </a:lnTo>
                    <a:lnTo>
                      <a:pt x="120" y="35"/>
                    </a:lnTo>
                    <a:lnTo>
                      <a:pt x="148" y="33"/>
                    </a:lnTo>
                    <a:lnTo>
                      <a:pt x="172" y="30"/>
                    </a:lnTo>
                    <a:lnTo>
                      <a:pt x="198" y="23"/>
                    </a:lnTo>
                    <a:lnTo>
                      <a:pt x="191" y="0"/>
                    </a:lnTo>
                    <a:lnTo>
                      <a:pt x="169" y="6"/>
                    </a:lnTo>
                    <a:lnTo>
                      <a:pt x="144" y="10"/>
                    </a:lnTo>
                    <a:lnTo>
                      <a:pt x="120" y="11"/>
                    </a:lnTo>
                    <a:lnTo>
                      <a:pt x="95" y="13"/>
                    </a:lnTo>
                    <a:lnTo>
                      <a:pt x="70" y="13"/>
                    </a:lnTo>
                    <a:lnTo>
                      <a:pt x="46" y="15"/>
                    </a:lnTo>
                    <a:lnTo>
                      <a:pt x="22" y="18"/>
                    </a:lnTo>
                    <a:lnTo>
                      <a:pt x="0" y="23"/>
                    </a:lnTo>
                    <a:lnTo>
                      <a:pt x="6" y="4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80" name="Freeform 788">
                <a:extLst>
                  <a:ext uri="{FF2B5EF4-FFF2-40B4-BE49-F238E27FC236}">
                    <a16:creationId xmlns:a16="http://schemas.microsoft.com/office/drawing/2014/main" id="{21736024-1483-8923-5B19-03E00B262714}"/>
                  </a:ext>
                </a:extLst>
              </p:cNvPr>
              <p:cNvSpPr>
                <a:spLocks/>
              </p:cNvSpPr>
              <p:nvPr/>
            </p:nvSpPr>
            <p:spPr bwMode="auto">
              <a:xfrm>
                <a:off x="3410" y="2971"/>
                <a:ext cx="25" cy="51"/>
              </a:xfrm>
              <a:custGeom>
                <a:avLst/>
                <a:gdLst>
                  <a:gd name="T0" fmla="*/ 26 w 75"/>
                  <a:gd name="T1" fmla="*/ 131 h 152"/>
                  <a:gd name="T2" fmla="*/ 28 w 75"/>
                  <a:gd name="T3" fmla="*/ 150 h 152"/>
                  <a:gd name="T4" fmla="*/ 40 w 75"/>
                  <a:gd name="T5" fmla="*/ 129 h 152"/>
                  <a:gd name="T6" fmla="*/ 48 w 75"/>
                  <a:gd name="T7" fmla="*/ 110 h 152"/>
                  <a:gd name="T8" fmla="*/ 53 w 75"/>
                  <a:gd name="T9" fmla="*/ 88 h 152"/>
                  <a:gd name="T10" fmla="*/ 56 w 75"/>
                  <a:gd name="T11" fmla="*/ 67 h 152"/>
                  <a:gd name="T12" fmla="*/ 59 w 75"/>
                  <a:gd name="T13" fmla="*/ 51 h 152"/>
                  <a:gd name="T14" fmla="*/ 63 w 75"/>
                  <a:gd name="T15" fmla="*/ 36 h 152"/>
                  <a:gd name="T16" fmla="*/ 68 w 75"/>
                  <a:gd name="T17" fmla="*/ 27 h 152"/>
                  <a:gd name="T18" fmla="*/ 75 w 75"/>
                  <a:gd name="T19" fmla="*/ 24 h 152"/>
                  <a:gd name="T20" fmla="*/ 68 w 75"/>
                  <a:gd name="T21" fmla="*/ 0 h 152"/>
                  <a:gd name="T22" fmla="*/ 51 w 75"/>
                  <a:gd name="T23" fmla="*/ 10 h 152"/>
                  <a:gd name="T24" fmla="*/ 41 w 75"/>
                  <a:gd name="T25" fmla="*/ 25 h 152"/>
                  <a:gd name="T26" fmla="*/ 34 w 75"/>
                  <a:gd name="T27" fmla="*/ 44 h 152"/>
                  <a:gd name="T28" fmla="*/ 31 w 75"/>
                  <a:gd name="T29" fmla="*/ 64 h 152"/>
                  <a:gd name="T30" fmla="*/ 28 w 75"/>
                  <a:gd name="T31" fmla="*/ 85 h 152"/>
                  <a:gd name="T32" fmla="*/ 24 w 75"/>
                  <a:gd name="T33" fmla="*/ 104 h 152"/>
                  <a:gd name="T34" fmla="*/ 19 w 75"/>
                  <a:gd name="T35" fmla="*/ 119 h 152"/>
                  <a:gd name="T36" fmla="*/ 10 w 75"/>
                  <a:gd name="T37" fmla="*/ 133 h 152"/>
                  <a:gd name="T38" fmla="*/ 12 w 75"/>
                  <a:gd name="T39" fmla="*/ 152 h 152"/>
                  <a:gd name="T40" fmla="*/ 10 w 75"/>
                  <a:gd name="T41" fmla="*/ 133 h 152"/>
                  <a:gd name="T42" fmla="*/ 0 w 75"/>
                  <a:gd name="T43" fmla="*/ 145 h 152"/>
                  <a:gd name="T44" fmla="*/ 12 w 75"/>
                  <a:gd name="T45" fmla="*/ 152 h 152"/>
                  <a:gd name="T46" fmla="*/ 26 w 75"/>
                  <a:gd name="T47" fmla="*/ 13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 h="152">
                    <a:moveTo>
                      <a:pt x="26" y="131"/>
                    </a:moveTo>
                    <a:lnTo>
                      <a:pt x="28" y="150"/>
                    </a:lnTo>
                    <a:lnTo>
                      <a:pt x="40" y="129"/>
                    </a:lnTo>
                    <a:lnTo>
                      <a:pt x="48" y="110"/>
                    </a:lnTo>
                    <a:lnTo>
                      <a:pt x="53" y="88"/>
                    </a:lnTo>
                    <a:lnTo>
                      <a:pt x="56" y="67"/>
                    </a:lnTo>
                    <a:lnTo>
                      <a:pt x="59" y="51"/>
                    </a:lnTo>
                    <a:lnTo>
                      <a:pt x="63" y="36"/>
                    </a:lnTo>
                    <a:lnTo>
                      <a:pt x="68" y="27"/>
                    </a:lnTo>
                    <a:lnTo>
                      <a:pt x="75" y="24"/>
                    </a:lnTo>
                    <a:lnTo>
                      <a:pt x="68" y="0"/>
                    </a:lnTo>
                    <a:lnTo>
                      <a:pt x="51" y="10"/>
                    </a:lnTo>
                    <a:lnTo>
                      <a:pt x="41" y="25"/>
                    </a:lnTo>
                    <a:lnTo>
                      <a:pt x="34" y="44"/>
                    </a:lnTo>
                    <a:lnTo>
                      <a:pt x="31" y="64"/>
                    </a:lnTo>
                    <a:lnTo>
                      <a:pt x="28" y="85"/>
                    </a:lnTo>
                    <a:lnTo>
                      <a:pt x="24" y="104"/>
                    </a:lnTo>
                    <a:lnTo>
                      <a:pt x="19" y="119"/>
                    </a:lnTo>
                    <a:lnTo>
                      <a:pt x="10" y="133"/>
                    </a:lnTo>
                    <a:lnTo>
                      <a:pt x="12" y="152"/>
                    </a:lnTo>
                    <a:lnTo>
                      <a:pt x="10" y="133"/>
                    </a:lnTo>
                    <a:lnTo>
                      <a:pt x="0" y="145"/>
                    </a:lnTo>
                    <a:lnTo>
                      <a:pt x="12" y="152"/>
                    </a:lnTo>
                    <a:lnTo>
                      <a:pt x="26" y="1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81" name="Freeform 789">
                <a:extLst>
                  <a:ext uri="{FF2B5EF4-FFF2-40B4-BE49-F238E27FC236}">
                    <a16:creationId xmlns:a16="http://schemas.microsoft.com/office/drawing/2014/main" id="{5775E171-4A92-B342-2F41-0109BD08FC69}"/>
                  </a:ext>
                </a:extLst>
              </p:cNvPr>
              <p:cNvSpPr>
                <a:spLocks/>
              </p:cNvSpPr>
              <p:nvPr/>
            </p:nvSpPr>
            <p:spPr bwMode="auto">
              <a:xfrm>
                <a:off x="3415" y="3015"/>
                <a:ext cx="34" cy="36"/>
              </a:xfrm>
              <a:custGeom>
                <a:avLst/>
                <a:gdLst>
                  <a:gd name="T0" fmla="*/ 103 w 103"/>
                  <a:gd name="T1" fmla="*/ 92 h 109"/>
                  <a:gd name="T2" fmla="*/ 92 w 103"/>
                  <a:gd name="T3" fmla="*/ 80 h 109"/>
                  <a:gd name="T4" fmla="*/ 81 w 103"/>
                  <a:gd name="T5" fmla="*/ 69 h 109"/>
                  <a:gd name="T6" fmla="*/ 73 w 103"/>
                  <a:gd name="T7" fmla="*/ 58 h 109"/>
                  <a:gd name="T8" fmla="*/ 62 w 103"/>
                  <a:gd name="T9" fmla="*/ 43 h 109"/>
                  <a:gd name="T10" fmla="*/ 54 w 103"/>
                  <a:gd name="T11" fmla="*/ 33 h 109"/>
                  <a:gd name="T12" fmla="*/ 42 w 103"/>
                  <a:gd name="T13" fmla="*/ 21 h 109"/>
                  <a:gd name="T14" fmla="*/ 27 w 103"/>
                  <a:gd name="T15" fmla="*/ 10 h 109"/>
                  <a:gd name="T16" fmla="*/ 13 w 103"/>
                  <a:gd name="T17" fmla="*/ 0 h 109"/>
                  <a:gd name="T18" fmla="*/ 0 w 103"/>
                  <a:gd name="T19" fmla="*/ 21 h 109"/>
                  <a:gd name="T20" fmla="*/ 13 w 103"/>
                  <a:gd name="T21" fmla="*/ 31 h 109"/>
                  <a:gd name="T22" fmla="*/ 24 w 103"/>
                  <a:gd name="T23" fmla="*/ 38 h 109"/>
                  <a:gd name="T24" fmla="*/ 36 w 103"/>
                  <a:gd name="T25" fmla="*/ 50 h 109"/>
                  <a:gd name="T26" fmla="*/ 45 w 103"/>
                  <a:gd name="T27" fmla="*/ 61 h 109"/>
                  <a:gd name="T28" fmla="*/ 56 w 103"/>
                  <a:gd name="T29" fmla="*/ 71 h 109"/>
                  <a:gd name="T30" fmla="*/ 64 w 103"/>
                  <a:gd name="T31" fmla="*/ 83 h 109"/>
                  <a:gd name="T32" fmla="*/ 75 w 103"/>
                  <a:gd name="T33" fmla="*/ 97 h 109"/>
                  <a:gd name="T34" fmla="*/ 86 w 103"/>
                  <a:gd name="T35" fmla="*/ 109 h 109"/>
                  <a:gd name="T36" fmla="*/ 103 w 103"/>
                  <a:gd name="T37" fmla="*/ 9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109">
                    <a:moveTo>
                      <a:pt x="103" y="92"/>
                    </a:moveTo>
                    <a:lnTo>
                      <a:pt x="92" y="80"/>
                    </a:lnTo>
                    <a:lnTo>
                      <a:pt x="81" y="69"/>
                    </a:lnTo>
                    <a:lnTo>
                      <a:pt x="73" y="58"/>
                    </a:lnTo>
                    <a:lnTo>
                      <a:pt x="62" y="43"/>
                    </a:lnTo>
                    <a:lnTo>
                      <a:pt x="54" y="33"/>
                    </a:lnTo>
                    <a:lnTo>
                      <a:pt x="42" y="21"/>
                    </a:lnTo>
                    <a:lnTo>
                      <a:pt x="27" y="10"/>
                    </a:lnTo>
                    <a:lnTo>
                      <a:pt x="13" y="0"/>
                    </a:lnTo>
                    <a:lnTo>
                      <a:pt x="0" y="21"/>
                    </a:lnTo>
                    <a:lnTo>
                      <a:pt x="13" y="31"/>
                    </a:lnTo>
                    <a:lnTo>
                      <a:pt x="24" y="38"/>
                    </a:lnTo>
                    <a:lnTo>
                      <a:pt x="36" y="50"/>
                    </a:lnTo>
                    <a:lnTo>
                      <a:pt x="45" y="61"/>
                    </a:lnTo>
                    <a:lnTo>
                      <a:pt x="56" y="71"/>
                    </a:lnTo>
                    <a:lnTo>
                      <a:pt x="64" y="83"/>
                    </a:lnTo>
                    <a:lnTo>
                      <a:pt x="75" y="97"/>
                    </a:lnTo>
                    <a:lnTo>
                      <a:pt x="86" y="109"/>
                    </a:lnTo>
                    <a:lnTo>
                      <a:pt x="103" y="9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82" name="Freeform 790">
                <a:extLst>
                  <a:ext uri="{FF2B5EF4-FFF2-40B4-BE49-F238E27FC236}">
                    <a16:creationId xmlns:a16="http://schemas.microsoft.com/office/drawing/2014/main" id="{BF0E33FE-3F9D-0C21-484F-7A69F4DDA622}"/>
                  </a:ext>
                </a:extLst>
              </p:cNvPr>
              <p:cNvSpPr>
                <a:spLocks/>
              </p:cNvSpPr>
              <p:nvPr/>
            </p:nvSpPr>
            <p:spPr bwMode="auto">
              <a:xfrm>
                <a:off x="3443" y="3045"/>
                <a:ext cx="66" cy="15"/>
              </a:xfrm>
              <a:custGeom>
                <a:avLst/>
                <a:gdLst>
                  <a:gd name="T0" fmla="*/ 190 w 198"/>
                  <a:gd name="T1" fmla="*/ 3 h 44"/>
                  <a:gd name="T2" fmla="*/ 192 w 198"/>
                  <a:gd name="T3" fmla="*/ 3 h 44"/>
                  <a:gd name="T4" fmla="*/ 168 w 198"/>
                  <a:gd name="T5" fmla="*/ 8 h 44"/>
                  <a:gd name="T6" fmla="*/ 144 w 198"/>
                  <a:gd name="T7" fmla="*/ 14 h 44"/>
                  <a:gd name="T8" fmla="*/ 118 w 198"/>
                  <a:gd name="T9" fmla="*/ 17 h 44"/>
                  <a:gd name="T10" fmla="*/ 96 w 198"/>
                  <a:gd name="T11" fmla="*/ 20 h 44"/>
                  <a:gd name="T12" fmla="*/ 71 w 198"/>
                  <a:gd name="T13" fmla="*/ 20 h 44"/>
                  <a:gd name="T14" fmla="*/ 52 w 198"/>
                  <a:gd name="T15" fmla="*/ 17 h 44"/>
                  <a:gd name="T16" fmla="*/ 33 w 198"/>
                  <a:gd name="T17" fmla="*/ 12 h 44"/>
                  <a:gd name="T18" fmla="*/ 17 w 198"/>
                  <a:gd name="T19" fmla="*/ 0 h 44"/>
                  <a:gd name="T20" fmla="*/ 0 w 198"/>
                  <a:gd name="T21" fmla="*/ 17 h 44"/>
                  <a:gd name="T22" fmla="*/ 23 w 198"/>
                  <a:gd name="T23" fmla="*/ 32 h 44"/>
                  <a:gd name="T24" fmla="*/ 45 w 198"/>
                  <a:gd name="T25" fmla="*/ 41 h 44"/>
                  <a:gd name="T26" fmla="*/ 71 w 198"/>
                  <a:gd name="T27" fmla="*/ 44 h 44"/>
                  <a:gd name="T28" fmla="*/ 96 w 198"/>
                  <a:gd name="T29" fmla="*/ 44 h 44"/>
                  <a:gd name="T30" fmla="*/ 122 w 198"/>
                  <a:gd name="T31" fmla="*/ 41 h 44"/>
                  <a:gd name="T32" fmla="*/ 147 w 198"/>
                  <a:gd name="T33" fmla="*/ 38 h 44"/>
                  <a:gd name="T34" fmla="*/ 171 w 198"/>
                  <a:gd name="T35" fmla="*/ 32 h 44"/>
                  <a:gd name="T36" fmla="*/ 195 w 198"/>
                  <a:gd name="T37" fmla="*/ 27 h 44"/>
                  <a:gd name="T38" fmla="*/ 198 w 198"/>
                  <a:gd name="T39" fmla="*/ 27 h 44"/>
                  <a:gd name="T40" fmla="*/ 190 w 198"/>
                  <a:gd name="T41"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 h="44">
                    <a:moveTo>
                      <a:pt x="190" y="3"/>
                    </a:moveTo>
                    <a:lnTo>
                      <a:pt x="192" y="3"/>
                    </a:lnTo>
                    <a:lnTo>
                      <a:pt x="168" y="8"/>
                    </a:lnTo>
                    <a:lnTo>
                      <a:pt x="144" y="14"/>
                    </a:lnTo>
                    <a:lnTo>
                      <a:pt x="118" y="17"/>
                    </a:lnTo>
                    <a:lnTo>
                      <a:pt x="96" y="20"/>
                    </a:lnTo>
                    <a:lnTo>
                      <a:pt x="71" y="20"/>
                    </a:lnTo>
                    <a:lnTo>
                      <a:pt x="52" y="17"/>
                    </a:lnTo>
                    <a:lnTo>
                      <a:pt x="33" y="12"/>
                    </a:lnTo>
                    <a:lnTo>
                      <a:pt x="17" y="0"/>
                    </a:lnTo>
                    <a:lnTo>
                      <a:pt x="0" y="17"/>
                    </a:lnTo>
                    <a:lnTo>
                      <a:pt x="23" y="32"/>
                    </a:lnTo>
                    <a:lnTo>
                      <a:pt x="45" y="41"/>
                    </a:lnTo>
                    <a:lnTo>
                      <a:pt x="71" y="44"/>
                    </a:lnTo>
                    <a:lnTo>
                      <a:pt x="96" y="44"/>
                    </a:lnTo>
                    <a:lnTo>
                      <a:pt x="122" y="41"/>
                    </a:lnTo>
                    <a:lnTo>
                      <a:pt x="147" y="38"/>
                    </a:lnTo>
                    <a:lnTo>
                      <a:pt x="171" y="32"/>
                    </a:lnTo>
                    <a:lnTo>
                      <a:pt x="195" y="27"/>
                    </a:lnTo>
                    <a:lnTo>
                      <a:pt x="198" y="27"/>
                    </a:lnTo>
                    <a:lnTo>
                      <a:pt x="190" y="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83" name="Freeform 791">
                <a:extLst>
                  <a:ext uri="{FF2B5EF4-FFF2-40B4-BE49-F238E27FC236}">
                    <a16:creationId xmlns:a16="http://schemas.microsoft.com/office/drawing/2014/main" id="{03950388-E5A6-425E-4E34-6A2FFC1F33C8}"/>
                  </a:ext>
                </a:extLst>
              </p:cNvPr>
              <p:cNvSpPr>
                <a:spLocks/>
              </p:cNvSpPr>
              <p:nvPr/>
            </p:nvSpPr>
            <p:spPr bwMode="auto">
              <a:xfrm>
                <a:off x="3507" y="3046"/>
                <a:ext cx="19" cy="11"/>
              </a:xfrm>
              <a:custGeom>
                <a:avLst/>
                <a:gdLst>
                  <a:gd name="T0" fmla="*/ 42 w 57"/>
                  <a:gd name="T1" fmla="*/ 5 h 31"/>
                  <a:gd name="T2" fmla="*/ 40 w 57"/>
                  <a:gd name="T3" fmla="*/ 7 h 31"/>
                  <a:gd name="T4" fmla="*/ 39 w 57"/>
                  <a:gd name="T5" fmla="*/ 7 h 31"/>
                  <a:gd name="T6" fmla="*/ 32 w 57"/>
                  <a:gd name="T7" fmla="*/ 3 h 31"/>
                  <a:gd name="T8" fmla="*/ 18 w 57"/>
                  <a:gd name="T9" fmla="*/ 0 h 31"/>
                  <a:gd name="T10" fmla="*/ 0 w 57"/>
                  <a:gd name="T11" fmla="*/ 0 h 31"/>
                  <a:gd name="T12" fmla="*/ 8 w 57"/>
                  <a:gd name="T13" fmla="*/ 24 h 31"/>
                  <a:gd name="T14" fmla="*/ 15 w 57"/>
                  <a:gd name="T15" fmla="*/ 24 h 31"/>
                  <a:gd name="T16" fmla="*/ 25 w 57"/>
                  <a:gd name="T17" fmla="*/ 27 h 31"/>
                  <a:gd name="T18" fmla="*/ 39 w 57"/>
                  <a:gd name="T19" fmla="*/ 31 h 31"/>
                  <a:gd name="T20" fmla="*/ 57 w 57"/>
                  <a:gd name="T21" fmla="*/ 24 h 31"/>
                  <a:gd name="T22" fmla="*/ 56 w 57"/>
                  <a:gd name="T23" fmla="*/ 26 h 31"/>
                  <a:gd name="T24" fmla="*/ 42 w 57"/>
                  <a:gd name="T25"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31">
                    <a:moveTo>
                      <a:pt x="42" y="5"/>
                    </a:moveTo>
                    <a:lnTo>
                      <a:pt x="40" y="7"/>
                    </a:lnTo>
                    <a:lnTo>
                      <a:pt x="39" y="7"/>
                    </a:lnTo>
                    <a:lnTo>
                      <a:pt x="32" y="3"/>
                    </a:lnTo>
                    <a:lnTo>
                      <a:pt x="18" y="0"/>
                    </a:lnTo>
                    <a:lnTo>
                      <a:pt x="0" y="0"/>
                    </a:lnTo>
                    <a:lnTo>
                      <a:pt x="8" y="24"/>
                    </a:lnTo>
                    <a:lnTo>
                      <a:pt x="15" y="24"/>
                    </a:lnTo>
                    <a:lnTo>
                      <a:pt x="25" y="27"/>
                    </a:lnTo>
                    <a:lnTo>
                      <a:pt x="39" y="31"/>
                    </a:lnTo>
                    <a:lnTo>
                      <a:pt x="57" y="24"/>
                    </a:lnTo>
                    <a:lnTo>
                      <a:pt x="56" y="26"/>
                    </a:lnTo>
                    <a:lnTo>
                      <a:pt x="42" y="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84" name="Freeform 792">
                <a:extLst>
                  <a:ext uri="{FF2B5EF4-FFF2-40B4-BE49-F238E27FC236}">
                    <a16:creationId xmlns:a16="http://schemas.microsoft.com/office/drawing/2014/main" id="{24496290-C840-3EEE-0F14-3516B031FE3A}"/>
                  </a:ext>
                </a:extLst>
              </p:cNvPr>
              <p:cNvSpPr>
                <a:spLocks/>
              </p:cNvSpPr>
              <p:nvPr/>
            </p:nvSpPr>
            <p:spPr bwMode="auto">
              <a:xfrm>
                <a:off x="3521" y="3029"/>
                <a:ext cx="16" cy="26"/>
              </a:xfrm>
              <a:custGeom>
                <a:avLst/>
                <a:gdLst>
                  <a:gd name="T0" fmla="*/ 25 w 50"/>
                  <a:gd name="T1" fmla="*/ 8 h 77"/>
                  <a:gd name="T2" fmla="*/ 26 w 50"/>
                  <a:gd name="T3" fmla="*/ 17 h 77"/>
                  <a:gd name="T4" fmla="*/ 26 w 50"/>
                  <a:gd name="T5" fmla="*/ 22 h 77"/>
                  <a:gd name="T6" fmla="*/ 25 w 50"/>
                  <a:gd name="T7" fmla="*/ 29 h 77"/>
                  <a:gd name="T8" fmla="*/ 23 w 50"/>
                  <a:gd name="T9" fmla="*/ 36 h 77"/>
                  <a:gd name="T10" fmla="*/ 19 w 50"/>
                  <a:gd name="T11" fmla="*/ 39 h 77"/>
                  <a:gd name="T12" fmla="*/ 12 w 50"/>
                  <a:gd name="T13" fmla="*/ 46 h 77"/>
                  <a:gd name="T14" fmla="*/ 6 w 50"/>
                  <a:gd name="T15" fmla="*/ 53 h 77"/>
                  <a:gd name="T16" fmla="*/ 0 w 50"/>
                  <a:gd name="T17" fmla="*/ 56 h 77"/>
                  <a:gd name="T18" fmla="*/ 14 w 50"/>
                  <a:gd name="T19" fmla="*/ 77 h 77"/>
                  <a:gd name="T20" fmla="*/ 23 w 50"/>
                  <a:gd name="T21" fmla="*/ 70 h 77"/>
                  <a:gd name="T22" fmla="*/ 29 w 50"/>
                  <a:gd name="T23" fmla="*/ 63 h 77"/>
                  <a:gd name="T24" fmla="*/ 36 w 50"/>
                  <a:gd name="T25" fmla="*/ 56 h 77"/>
                  <a:gd name="T26" fmla="*/ 43 w 50"/>
                  <a:gd name="T27" fmla="*/ 46 h 77"/>
                  <a:gd name="T28" fmla="*/ 48 w 50"/>
                  <a:gd name="T29" fmla="*/ 36 h 77"/>
                  <a:gd name="T30" fmla="*/ 50 w 50"/>
                  <a:gd name="T31" fmla="*/ 25 h 77"/>
                  <a:gd name="T32" fmla="*/ 50 w 50"/>
                  <a:gd name="T33" fmla="*/ 13 h 77"/>
                  <a:gd name="T34" fmla="*/ 48 w 50"/>
                  <a:gd name="T35" fmla="*/ 0 h 77"/>
                  <a:gd name="T36" fmla="*/ 25 w 50"/>
                  <a:gd name="T37" fmla="*/ 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77">
                    <a:moveTo>
                      <a:pt x="25" y="8"/>
                    </a:moveTo>
                    <a:lnTo>
                      <a:pt x="26" y="17"/>
                    </a:lnTo>
                    <a:lnTo>
                      <a:pt x="26" y="22"/>
                    </a:lnTo>
                    <a:lnTo>
                      <a:pt x="25" y="29"/>
                    </a:lnTo>
                    <a:lnTo>
                      <a:pt x="23" y="36"/>
                    </a:lnTo>
                    <a:lnTo>
                      <a:pt x="19" y="39"/>
                    </a:lnTo>
                    <a:lnTo>
                      <a:pt x="12" y="46"/>
                    </a:lnTo>
                    <a:lnTo>
                      <a:pt x="6" y="53"/>
                    </a:lnTo>
                    <a:lnTo>
                      <a:pt x="0" y="56"/>
                    </a:lnTo>
                    <a:lnTo>
                      <a:pt x="14" y="77"/>
                    </a:lnTo>
                    <a:lnTo>
                      <a:pt x="23" y="70"/>
                    </a:lnTo>
                    <a:lnTo>
                      <a:pt x="29" y="63"/>
                    </a:lnTo>
                    <a:lnTo>
                      <a:pt x="36" y="56"/>
                    </a:lnTo>
                    <a:lnTo>
                      <a:pt x="43" y="46"/>
                    </a:lnTo>
                    <a:lnTo>
                      <a:pt x="48" y="36"/>
                    </a:lnTo>
                    <a:lnTo>
                      <a:pt x="50" y="25"/>
                    </a:lnTo>
                    <a:lnTo>
                      <a:pt x="50" y="13"/>
                    </a:lnTo>
                    <a:lnTo>
                      <a:pt x="48" y="0"/>
                    </a:lnTo>
                    <a:lnTo>
                      <a:pt x="25" y="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85" name="Freeform 793">
                <a:extLst>
                  <a:ext uri="{FF2B5EF4-FFF2-40B4-BE49-F238E27FC236}">
                    <a16:creationId xmlns:a16="http://schemas.microsoft.com/office/drawing/2014/main" id="{84E3AF57-749F-B862-0B13-CDD50816F348}"/>
                  </a:ext>
                </a:extLst>
              </p:cNvPr>
              <p:cNvSpPr>
                <a:spLocks/>
              </p:cNvSpPr>
              <p:nvPr/>
            </p:nvSpPr>
            <p:spPr bwMode="auto">
              <a:xfrm>
                <a:off x="3509" y="2970"/>
                <a:ext cx="28" cy="62"/>
              </a:xfrm>
              <a:custGeom>
                <a:avLst/>
                <a:gdLst>
                  <a:gd name="T0" fmla="*/ 0 w 82"/>
                  <a:gd name="T1" fmla="*/ 4 h 186"/>
                  <a:gd name="T2" fmla="*/ 3 w 82"/>
                  <a:gd name="T3" fmla="*/ 28 h 186"/>
                  <a:gd name="T4" fmla="*/ 8 w 82"/>
                  <a:gd name="T5" fmla="*/ 54 h 186"/>
                  <a:gd name="T6" fmla="*/ 15 w 82"/>
                  <a:gd name="T7" fmla="*/ 77 h 186"/>
                  <a:gd name="T8" fmla="*/ 22 w 82"/>
                  <a:gd name="T9" fmla="*/ 97 h 186"/>
                  <a:gd name="T10" fmla="*/ 32 w 82"/>
                  <a:gd name="T11" fmla="*/ 121 h 186"/>
                  <a:gd name="T12" fmla="*/ 43 w 82"/>
                  <a:gd name="T13" fmla="*/ 142 h 186"/>
                  <a:gd name="T14" fmla="*/ 50 w 82"/>
                  <a:gd name="T15" fmla="*/ 163 h 186"/>
                  <a:gd name="T16" fmla="*/ 58 w 82"/>
                  <a:gd name="T17" fmla="*/ 186 h 186"/>
                  <a:gd name="T18" fmla="*/ 82 w 82"/>
                  <a:gd name="T19" fmla="*/ 178 h 186"/>
                  <a:gd name="T20" fmla="*/ 74 w 82"/>
                  <a:gd name="T21" fmla="*/ 155 h 186"/>
                  <a:gd name="T22" fmla="*/ 63 w 82"/>
                  <a:gd name="T23" fmla="*/ 131 h 186"/>
                  <a:gd name="T24" fmla="*/ 53 w 82"/>
                  <a:gd name="T25" fmla="*/ 111 h 186"/>
                  <a:gd name="T26" fmla="*/ 46 w 82"/>
                  <a:gd name="T27" fmla="*/ 90 h 186"/>
                  <a:gd name="T28" fmla="*/ 40 w 82"/>
                  <a:gd name="T29" fmla="*/ 70 h 186"/>
                  <a:gd name="T30" fmla="*/ 32 w 82"/>
                  <a:gd name="T31" fmla="*/ 47 h 186"/>
                  <a:gd name="T32" fmla="*/ 27 w 82"/>
                  <a:gd name="T33" fmla="*/ 24 h 186"/>
                  <a:gd name="T34" fmla="*/ 24 w 82"/>
                  <a:gd name="T35" fmla="*/ 0 h 186"/>
                  <a:gd name="T36" fmla="*/ 0 w 82"/>
                  <a:gd name="T37" fmla="*/ 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186">
                    <a:moveTo>
                      <a:pt x="0" y="4"/>
                    </a:moveTo>
                    <a:lnTo>
                      <a:pt x="3" y="28"/>
                    </a:lnTo>
                    <a:lnTo>
                      <a:pt x="8" y="54"/>
                    </a:lnTo>
                    <a:lnTo>
                      <a:pt x="15" y="77"/>
                    </a:lnTo>
                    <a:lnTo>
                      <a:pt x="22" y="97"/>
                    </a:lnTo>
                    <a:lnTo>
                      <a:pt x="32" y="121"/>
                    </a:lnTo>
                    <a:lnTo>
                      <a:pt x="43" y="142"/>
                    </a:lnTo>
                    <a:lnTo>
                      <a:pt x="50" y="163"/>
                    </a:lnTo>
                    <a:lnTo>
                      <a:pt x="58" y="186"/>
                    </a:lnTo>
                    <a:lnTo>
                      <a:pt x="82" y="178"/>
                    </a:lnTo>
                    <a:lnTo>
                      <a:pt x="74" y="155"/>
                    </a:lnTo>
                    <a:lnTo>
                      <a:pt x="63" y="131"/>
                    </a:lnTo>
                    <a:lnTo>
                      <a:pt x="53" y="111"/>
                    </a:lnTo>
                    <a:lnTo>
                      <a:pt x="46" y="90"/>
                    </a:lnTo>
                    <a:lnTo>
                      <a:pt x="40" y="70"/>
                    </a:lnTo>
                    <a:lnTo>
                      <a:pt x="32" y="47"/>
                    </a:lnTo>
                    <a:lnTo>
                      <a:pt x="27" y="24"/>
                    </a:lnTo>
                    <a:lnTo>
                      <a:pt x="24" y="0"/>
                    </a:lnTo>
                    <a:lnTo>
                      <a:pt x="0" y="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86" name="Freeform 794">
                <a:extLst>
                  <a:ext uri="{FF2B5EF4-FFF2-40B4-BE49-F238E27FC236}">
                    <a16:creationId xmlns:a16="http://schemas.microsoft.com/office/drawing/2014/main" id="{6D2C8450-D9D8-ED2F-5903-D5C414A0E2DB}"/>
                  </a:ext>
                </a:extLst>
              </p:cNvPr>
              <p:cNvSpPr>
                <a:spLocks/>
              </p:cNvSpPr>
              <p:nvPr/>
            </p:nvSpPr>
            <p:spPr bwMode="auto">
              <a:xfrm>
                <a:off x="3504" y="2956"/>
                <a:ext cx="13" cy="16"/>
              </a:xfrm>
              <a:custGeom>
                <a:avLst/>
                <a:gdLst>
                  <a:gd name="T0" fmla="*/ 5 w 40"/>
                  <a:gd name="T1" fmla="*/ 24 h 48"/>
                  <a:gd name="T2" fmla="*/ 7 w 40"/>
                  <a:gd name="T3" fmla="*/ 24 h 48"/>
                  <a:gd name="T4" fmla="*/ 12 w 40"/>
                  <a:gd name="T5" fmla="*/ 23 h 48"/>
                  <a:gd name="T6" fmla="*/ 12 w 40"/>
                  <a:gd name="T7" fmla="*/ 26 h 48"/>
                  <a:gd name="T8" fmla="*/ 13 w 40"/>
                  <a:gd name="T9" fmla="*/ 36 h 48"/>
                  <a:gd name="T10" fmla="*/ 16 w 40"/>
                  <a:gd name="T11" fmla="*/ 48 h 48"/>
                  <a:gd name="T12" fmla="*/ 40 w 40"/>
                  <a:gd name="T13" fmla="*/ 45 h 48"/>
                  <a:gd name="T14" fmla="*/ 38 w 40"/>
                  <a:gd name="T15" fmla="*/ 32 h 48"/>
                  <a:gd name="T16" fmla="*/ 37 w 40"/>
                  <a:gd name="T17" fmla="*/ 19 h 48"/>
                  <a:gd name="T18" fmla="*/ 23 w 40"/>
                  <a:gd name="T19" fmla="*/ 2 h 48"/>
                  <a:gd name="T20" fmla="*/ 0 w 40"/>
                  <a:gd name="T21" fmla="*/ 0 h 48"/>
                  <a:gd name="T22" fmla="*/ 1 w 40"/>
                  <a:gd name="T23" fmla="*/ 0 h 48"/>
                  <a:gd name="T24" fmla="*/ 5 w 40"/>
                  <a:gd name="T2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8">
                    <a:moveTo>
                      <a:pt x="5" y="24"/>
                    </a:moveTo>
                    <a:lnTo>
                      <a:pt x="7" y="24"/>
                    </a:lnTo>
                    <a:lnTo>
                      <a:pt x="12" y="23"/>
                    </a:lnTo>
                    <a:lnTo>
                      <a:pt x="12" y="26"/>
                    </a:lnTo>
                    <a:lnTo>
                      <a:pt x="13" y="36"/>
                    </a:lnTo>
                    <a:lnTo>
                      <a:pt x="16" y="48"/>
                    </a:lnTo>
                    <a:lnTo>
                      <a:pt x="40" y="45"/>
                    </a:lnTo>
                    <a:lnTo>
                      <a:pt x="38" y="32"/>
                    </a:lnTo>
                    <a:lnTo>
                      <a:pt x="37" y="19"/>
                    </a:lnTo>
                    <a:lnTo>
                      <a:pt x="23" y="2"/>
                    </a:lnTo>
                    <a:lnTo>
                      <a:pt x="0" y="0"/>
                    </a:lnTo>
                    <a:lnTo>
                      <a:pt x="1" y="0"/>
                    </a:lnTo>
                    <a:lnTo>
                      <a:pt x="5"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87" name="Freeform 795">
                <a:extLst>
                  <a:ext uri="{FF2B5EF4-FFF2-40B4-BE49-F238E27FC236}">
                    <a16:creationId xmlns:a16="http://schemas.microsoft.com/office/drawing/2014/main" id="{A19CA102-5560-6EB5-F067-1C120E5F941E}"/>
                  </a:ext>
                </a:extLst>
              </p:cNvPr>
              <p:cNvSpPr>
                <a:spLocks/>
              </p:cNvSpPr>
              <p:nvPr/>
            </p:nvSpPr>
            <p:spPr bwMode="auto">
              <a:xfrm>
                <a:off x="3472" y="3052"/>
                <a:ext cx="122" cy="78"/>
              </a:xfrm>
              <a:custGeom>
                <a:avLst/>
                <a:gdLst>
                  <a:gd name="T0" fmla="*/ 352 w 365"/>
                  <a:gd name="T1" fmla="*/ 49 h 234"/>
                  <a:gd name="T2" fmla="*/ 335 w 365"/>
                  <a:gd name="T3" fmla="*/ 42 h 234"/>
                  <a:gd name="T4" fmla="*/ 319 w 365"/>
                  <a:gd name="T5" fmla="*/ 32 h 234"/>
                  <a:gd name="T6" fmla="*/ 304 w 365"/>
                  <a:gd name="T7" fmla="*/ 22 h 234"/>
                  <a:gd name="T8" fmla="*/ 289 w 365"/>
                  <a:gd name="T9" fmla="*/ 11 h 234"/>
                  <a:gd name="T10" fmla="*/ 271 w 365"/>
                  <a:gd name="T11" fmla="*/ 3 h 234"/>
                  <a:gd name="T12" fmla="*/ 256 w 365"/>
                  <a:gd name="T13" fmla="*/ 0 h 234"/>
                  <a:gd name="T14" fmla="*/ 241 w 365"/>
                  <a:gd name="T15" fmla="*/ 0 h 234"/>
                  <a:gd name="T16" fmla="*/ 222 w 365"/>
                  <a:gd name="T17" fmla="*/ 8 h 234"/>
                  <a:gd name="T18" fmla="*/ 216 w 365"/>
                  <a:gd name="T19" fmla="*/ 13 h 234"/>
                  <a:gd name="T20" fmla="*/ 209 w 365"/>
                  <a:gd name="T21" fmla="*/ 18 h 234"/>
                  <a:gd name="T22" fmla="*/ 202 w 365"/>
                  <a:gd name="T23" fmla="*/ 25 h 234"/>
                  <a:gd name="T24" fmla="*/ 195 w 365"/>
                  <a:gd name="T25" fmla="*/ 30 h 234"/>
                  <a:gd name="T26" fmla="*/ 188 w 365"/>
                  <a:gd name="T27" fmla="*/ 35 h 234"/>
                  <a:gd name="T28" fmla="*/ 179 w 365"/>
                  <a:gd name="T29" fmla="*/ 41 h 234"/>
                  <a:gd name="T30" fmla="*/ 173 w 365"/>
                  <a:gd name="T31" fmla="*/ 44 h 234"/>
                  <a:gd name="T32" fmla="*/ 164 w 365"/>
                  <a:gd name="T33" fmla="*/ 46 h 234"/>
                  <a:gd name="T34" fmla="*/ 142 w 365"/>
                  <a:gd name="T35" fmla="*/ 48 h 234"/>
                  <a:gd name="T36" fmla="*/ 120 w 365"/>
                  <a:gd name="T37" fmla="*/ 48 h 234"/>
                  <a:gd name="T38" fmla="*/ 98 w 365"/>
                  <a:gd name="T39" fmla="*/ 49 h 234"/>
                  <a:gd name="T40" fmla="*/ 77 w 365"/>
                  <a:gd name="T41" fmla="*/ 52 h 234"/>
                  <a:gd name="T42" fmla="*/ 57 w 365"/>
                  <a:gd name="T43" fmla="*/ 59 h 234"/>
                  <a:gd name="T44" fmla="*/ 38 w 365"/>
                  <a:gd name="T45" fmla="*/ 68 h 234"/>
                  <a:gd name="T46" fmla="*/ 22 w 365"/>
                  <a:gd name="T47" fmla="*/ 81 h 234"/>
                  <a:gd name="T48" fmla="*/ 7 w 365"/>
                  <a:gd name="T49" fmla="*/ 98 h 234"/>
                  <a:gd name="T50" fmla="*/ 3 w 365"/>
                  <a:gd name="T51" fmla="*/ 105 h 234"/>
                  <a:gd name="T52" fmla="*/ 2 w 365"/>
                  <a:gd name="T53" fmla="*/ 114 h 234"/>
                  <a:gd name="T54" fmla="*/ 0 w 365"/>
                  <a:gd name="T55" fmla="*/ 122 h 234"/>
                  <a:gd name="T56" fmla="*/ 0 w 365"/>
                  <a:gd name="T57" fmla="*/ 131 h 234"/>
                  <a:gd name="T58" fmla="*/ 0 w 365"/>
                  <a:gd name="T59" fmla="*/ 139 h 234"/>
                  <a:gd name="T60" fmla="*/ 2 w 365"/>
                  <a:gd name="T61" fmla="*/ 146 h 234"/>
                  <a:gd name="T62" fmla="*/ 3 w 365"/>
                  <a:gd name="T63" fmla="*/ 153 h 234"/>
                  <a:gd name="T64" fmla="*/ 7 w 365"/>
                  <a:gd name="T65" fmla="*/ 157 h 234"/>
                  <a:gd name="T66" fmla="*/ 36 w 365"/>
                  <a:gd name="T67" fmla="*/ 175 h 234"/>
                  <a:gd name="T68" fmla="*/ 67 w 365"/>
                  <a:gd name="T69" fmla="*/ 187 h 234"/>
                  <a:gd name="T70" fmla="*/ 100 w 365"/>
                  <a:gd name="T71" fmla="*/ 199 h 234"/>
                  <a:gd name="T72" fmla="*/ 133 w 365"/>
                  <a:gd name="T73" fmla="*/ 204 h 234"/>
                  <a:gd name="T74" fmla="*/ 168 w 365"/>
                  <a:gd name="T75" fmla="*/ 209 h 234"/>
                  <a:gd name="T76" fmla="*/ 202 w 365"/>
                  <a:gd name="T77" fmla="*/ 214 h 234"/>
                  <a:gd name="T78" fmla="*/ 237 w 365"/>
                  <a:gd name="T79" fmla="*/ 221 h 234"/>
                  <a:gd name="T80" fmla="*/ 270 w 365"/>
                  <a:gd name="T81" fmla="*/ 231 h 234"/>
                  <a:gd name="T82" fmla="*/ 290 w 365"/>
                  <a:gd name="T83" fmla="*/ 234 h 234"/>
                  <a:gd name="T84" fmla="*/ 311 w 365"/>
                  <a:gd name="T85" fmla="*/ 233 h 234"/>
                  <a:gd name="T86" fmla="*/ 328 w 365"/>
                  <a:gd name="T87" fmla="*/ 225 h 234"/>
                  <a:gd name="T88" fmla="*/ 343 w 365"/>
                  <a:gd name="T89" fmla="*/ 210 h 234"/>
                  <a:gd name="T90" fmla="*/ 357 w 365"/>
                  <a:gd name="T91" fmla="*/ 192 h 234"/>
                  <a:gd name="T92" fmla="*/ 363 w 365"/>
                  <a:gd name="T93" fmla="*/ 172 h 234"/>
                  <a:gd name="T94" fmla="*/ 365 w 365"/>
                  <a:gd name="T95" fmla="*/ 148 h 234"/>
                  <a:gd name="T96" fmla="*/ 362 w 365"/>
                  <a:gd name="T97" fmla="*/ 124 h 234"/>
                  <a:gd name="T98" fmla="*/ 358 w 365"/>
                  <a:gd name="T99" fmla="*/ 115 h 234"/>
                  <a:gd name="T100" fmla="*/ 357 w 365"/>
                  <a:gd name="T101" fmla="*/ 107 h 234"/>
                  <a:gd name="T102" fmla="*/ 354 w 365"/>
                  <a:gd name="T103" fmla="*/ 100 h 234"/>
                  <a:gd name="T104" fmla="*/ 352 w 365"/>
                  <a:gd name="T105" fmla="*/ 91 h 234"/>
                  <a:gd name="T106" fmla="*/ 352 w 365"/>
                  <a:gd name="T107" fmla="*/ 83 h 234"/>
                  <a:gd name="T108" fmla="*/ 352 w 365"/>
                  <a:gd name="T109" fmla="*/ 74 h 234"/>
                  <a:gd name="T110" fmla="*/ 352 w 365"/>
                  <a:gd name="T111" fmla="*/ 63 h 234"/>
                  <a:gd name="T112" fmla="*/ 352 w 365"/>
                  <a:gd name="T113"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 h="234">
                    <a:moveTo>
                      <a:pt x="352" y="49"/>
                    </a:moveTo>
                    <a:lnTo>
                      <a:pt x="335" y="42"/>
                    </a:lnTo>
                    <a:lnTo>
                      <a:pt x="319" y="32"/>
                    </a:lnTo>
                    <a:lnTo>
                      <a:pt x="304" y="22"/>
                    </a:lnTo>
                    <a:lnTo>
                      <a:pt x="289" y="11"/>
                    </a:lnTo>
                    <a:lnTo>
                      <a:pt x="271" y="3"/>
                    </a:lnTo>
                    <a:lnTo>
                      <a:pt x="256" y="0"/>
                    </a:lnTo>
                    <a:lnTo>
                      <a:pt x="241" y="0"/>
                    </a:lnTo>
                    <a:lnTo>
                      <a:pt x="222" y="8"/>
                    </a:lnTo>
                    <a:lnTo>
                      <a:pt x="216" y="13"/>
                    </a:lnTo>
                    <a:lnTo>
                      <a:pt x="209" y="18"/>
                    </a:lnTo>
                    <a:lnTo>
                      <a:pt x="202" y="25"/>
                    </a:lnTo>
                    <a:lnTo>
                      <a:pt x="195" y="30"/>
                    </a:lnTo>
                    <a:lnTo>
                      <a:pt x="188" y="35"/>
                    </a:lnTo>
                    <a:lnTo>
                      <a:pt x="179" y="41"/>
                    </a:lnTo>
                    <a:lnTo>
                      <a:pt x="173" y="44"/>
                    </a:lnTo>
                    <a:lnTo>
                      <a:pt x="164" y="46"/>
                    </a:lnTo>
                    <a:lnTo>
                      <a:pt x="142" y="48"/>
                    </a:lnTo>
                    <a:lnTo>
                      <a:pt x="120" y="48"/>
                    </a:lnTo>
                    <a:lnTo>
                      <a:pt x="98" y="49"/>
                    </a:lnTo>
                    <a:lnTo>
                      <a:pt x="77" y="52"/>
                    </a:lnTo>
                    <a:lnTo>
                      <a:pt x="57" y="59"/>
                    </a:lnTo>
                    <a:lnTo>
                      <a:pt x="38" y="68"/>
                    </a:lnTo>
                    <a:lnTo>
                      <a:pt x="22" y="81"/>
                    </a:lnTo>
                    <a:lnTo>
                      <a:pt x="7" y="98"/>
                    </a:lnTo>
                    <a:lnTo>
                      <a:pt x="3" y="105"/>
                    </a:lnTo>
                    <a:lnTo>
                      <a:pt x="2" y="114"/>
                    </a:lnTo>
                    <a:lnTo>
                      <a:pt x="0" y="122"/>
                    </a:lnTo>
                    <a:lnTo>
                      <a:pt x="0" y="131"/>
                    </a:lnTo>
                    <a:lnTo>
                      <a:pt x="0" y="139"/>
                    </a:lnTo>
                    <a:lnTo>
                      <a:pt x="2" y="146"/>
                    </a:lnTo>
                    <a:lnTo>
                      <a:pt x="3" y="153"/>
                    </a:lnTo>
                    <a:lnTo>
                      <a:pt x="7" y="157"/>
                    </a:lnTo>
                    <a:lnTo>
                      <a:pt x="36" y="175"/>
                    </a:lnTo>
                    <a:lnTo>
                      <a:pt x="67" y="187"/>
                    </a:lnTo>
                    <a:lnTo>
                      <a:pt x="100" y="199"/>
                    </a:lnTo>
                    <a:lnTo>
                      <a:pt x="133" y="204"/>
                    </a:lnTo>
                    <a:lnTo>
                      <a:pt x="168" y="209"/>
                    </a:lnTo>
                    <a:lnTo>
                      <a:pt x="202" y="214"/>
                    </a:lnTo>
                    <a:lnTo>
                      <a:pt x="237" y="221"/>
                    </a:lnTo>
                    <a:lnTo>
                      <a:pt x="270" y="231"/>
                    </a:lnTo>
                    <a:lnTo>
                      <a:pt x="290" y="234"/>
                    </a:lnTo>
                    <a:lnTo>
                      <a:pt x="311" y="233"/>
                    </a:lnTo>
                    <a:lnTo>
                      <a:pt x="328" y="225"/>
                    </a:lnTo>
                    <a:lnTo>
                      <a:pt x="343" y="210"/>
                    </a:lnTo>
                    <a:lnTo>
                      <a:pt x="357" y="192"/>
                    </a:lnTo>
                    <a:lnTo>
                      <a:pt x="363" y="172"/>
                    </a:lnTo>
                    <a:lnTo>
                      <a:pt x="365" y="148"/>
                    </a:lnTo>
                    <a:lnTo>
                      <a:pt x="362" y="124"/>
                    </a:lnTo>
                    <a:lnTo>
                      <a:pt x="358" y="115"/>
                    </a:lnTo>
                    <a:lnTo>
                      <a:pt x="357" y="107"/>
                    </a:lnTo>
                    <a:lnTo>
                      <a:pt x="354" y="100"/>
                    </a:lnTo>
                    <a:lnTo>
                      <a:pt x="352" y="91"/>
                    </a:lnTo>
                    <a:lnTo>
                      <a:pt x="352" y="83"/>
                    </a:lnTo>
                    <a:lnTo>
                      <a:pt x="352" y="74"/>
                    </a:lnTo>
                    <a:lnTo>
                      <a:pt x="352" y="63"/>
                    </a:lnTo>
                    <a:lnTo>
                      <a:pt x="352" y="4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88" name="Freeform 796">
                <a:extLst>
                  <a:ext uri="{FF2B5EF4-FFF2-40B4-BE49-F238E27FC236}">
                    <a16:creationId xmlns:a16="http://schemas.microsoft.com/office/drawing/2014/main" id="{EB834A07-3EB6-C0E5-F05A-FCC8CD7A53CB}"/>
                  </a:ext>
                </a:extLst>
              </p:cNvPr>
              <p:cNvSpPr>
                <a:spLocks/>
              </p:cNvSpPr>
              <p:nvPr/>
            </p:nvSpPr>
            <p:spPr bwMode="auto">
              <a:xfrm>
                <a:off x="3544" y="3047"/>
                <a:ext cx="47" cy="25"/>
              </a:xfrm>
              <a:custGeom>
                <a:avLst/>
                <a:gdLst>
                  <a:gd name="T0" fmla="*/ 14 w 142"/>
                  <a:gd name="T1" fmla="*/ 31 h 74"/>
                  <a:gd name="T2" fmla="*/ 29 w 142"/>
                  <a:gd name="T3" fmla="*/ 24 h 74"/>
                  <a:gd name="T4" fmla="*/ 39 w 142"/>
                  <a:gd name="T5" fmla="*/ 24 h 74"/>
                  <a:gd name="T6" fmla="*/ 53 w 142"/>
                  <a:gd name="T7" fmla="*/ 27 h 74"/>
                  <a:gd name="T8" fmla="*/ 67 w 142"/>
                  <a:gd name="T9" fmla="*/ 34 h 74"/>
                  <a:gd name="T10" fmla="*/ 82 w 142"/>
                  <a:gd name="T11" fmla="*/ 45 h 74"/>
                  <a:gd name="T12" fmla="*/ 98 w 142"/>
                  <a:gd name="T13" fmla="*/ 55 h 74"/>
                  <a:gd name="T14" fmla="*/ 115 w 142"/>
                  <a:gd name="T15" fmla="*/ 65 h 74"/>
                  <a:gd name="T16" fmla="*/ 133 w 142"/>
                  <a:gd name="T17" fmla="*/ 74 h 74"/>
                  <a:gd name="T18" fmla="*/ 142 w 142"/>
                  <a:gd name="T19" fmla="*/ 50 h 74"/>
                  <a:gd name="T20" fmla="*/ 125 w 142"/>
                  <a:gd name="T21" fmla="*/ 45 h 74"/>
                  <a:gd name="T22" fmla="*/ 111 w 142"/>
                  <a:gd name="T23" fmla="*/ 34 h 74"/>
                  <a:gd name="T24" fmla="*/ 96 w 142"/>
                  <a:gd name="T25" fmla="*/ 24 h 74"/>
                  <a:gd name="T26" fmla="*/ 80 w 142"/>
                  <a:gd name="T27" fmla="*/ 14 h 74"/>
                  <a:gd name="T28" fmla="*/ 60 w 142"/>
                  <a:gd name="T29" fmla="*/ 4 h 74"/>
                  <a:gd name="T30" fmla="*/ 43 w 142"/>
                  <a:gd name="T31" fmla="*/ 0 h 74"/>
                  <a:gd name="T32" fmla="*/ 22 w 142"/>
                  <a:gd name="T33" fmla="*/ 0 h 74"/>
                  <a:gd name="T34" fmla="*/ 0 w 142"/>
                  <a:gd name="T35" fmla="*/ 10 h 74"/>
                  <a:gd name="T36" fmla="*/ 14 w 142"/>
                  <a:gd name="T37" fmla="*/ 3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2" h="74">
                    <a:moveTo>
                      <a:pt x="14" y="31"/>
                    </a:moveTo>
                    <a:lnTo>
                      <a:pt x="29" y="24"/>
                    </a:lnTo>
                    <a:lnTo>
                      <a:pt x="39" y="24"/>
                    </a:lnTo>
                    <a:lnTo>
                      <a:pt x="53" y="27"/>
                    </a:lnTo>
                    <a:lnTo>
                      <a:pt x="67" y="34"/>
                    </a:lnTo>
                    <a:lnTo>
                      <a:pt x="82" y="45"/>
                    </a:lnTo>
                    <a:lnTo>
                      <a:pt x="98" y="55"/>
                    </a:lnTo>
                    <a:lnTo>
                      <a:pt x="115" y="65"/>
                    </a:lnTo>
                    <a:lnTo>
                      <a:pt x="133" y="74"/>
                    </a:lnTo>
                    <a:lnTo>
                      <a:pt x="142" y="50"/>
                    </a:lnTo>
                    <a:lnTo>
                      <a:pt x="125" y="45"/>
                    </a:lnTo>
                    <a:lnTo>
                      <a:pt x="111" y="34"/>
                    </a:lnTo>
                    <a:lnTo>
                      <a:pt x="96" y="24"/>
                    </a:lnTo>
                    <a:lnTo>
                      <a:pt x="80" y="14"/>
                    </a:lnTo>
                    <a:lnTo>
                      <a:pt x="60" y="4"/>
                    </a:lnTo>
                    <a:lnTo>
                      <a:pt x="43" y="0"/>
                    </a:lnTo>
                    <a:lnTo>
                      <a:pt x="22" y="0"/>
                    </a:lnTo>
                    <a:lnTo>
                      <a:pt x="0" y="10"/>
                    </a:lnTo>
                    <a:lnTo>
                      <a:pt x="14" y="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89" name="Freeform 797">
                <a:extLst>
                  <a:ext uri="{FF2B5EF4-FFF2-40B4-BE49-F238E27FC236}">
                    <a16:creationId xmlns:a16="http://schemas.microsoft.com/office/drawing/2014/main" id="{5B79B234-435C-89E2-CDD5-5B727AAB5176}"/>
                  </a:ext>
                </a:extLst>
              </p:cNvPr>
              <p:cNvSpPr>
                <a:spLocks/>
              </p:cNvSpPr>
              <p:nvPr/>
            </p:nvSpPr>
            <p:spPr bwMode="auto">
              <a:xfrm>
                <a:off x="3527" y="3051"/>
                <a:ext cx="22" cy="20"/>
              </a:xfrm>
              <a:custGeom>
                <a:avLst/>
                <a:gdLst>
                  <a:gd name="T0" fmla="*/ 2 w 67"/>
                  <a:gd name="T1" fmla="*/ 60 h 60"/>
                  <a:gd name="T2" fmla="*/ 3 w 67"/>
                  <a:gd name="T3" fmla="*/ 60 h 60"/>
                  <a:gd name="T4" fmla="*/ 14 w 67"/>
                  <a:gd name="T5" fmla="*/ 58 h 60"/>
                  <a:gd name="T6" fmla="*/ 22 w 67"/>
                  <a:gd name="T7" fmla="*/ 53 h 60"/>
                  <a:gd name="T8" fmla="*/ 33 w 67"/>
                  <a:gd name="T9" fmla="*/ 48 h 60"/>
                  <a:gd name="T10" fmla="*/ 39 w 67"/>
                  <a:gd name="T11" fmla="*/ 43 h 60"/>
                  <a:gd name="T12" fmla="*/ 48 w 67"/>
                  <a:gd name="T13" fmla="*/ 36 h 60"/>
                  <a:gd name="T14" fmla="*/ 55 w 67"/>
                  <a:gd name="T15" fmla="*/ 30 h 60"/>
                  <a:gd name="T16" fmla="*/ 60 w 67"/>
                  <a:gd name="T17" fmla="*/ 26 h 60"/>
                  <a:gd name="T18" fmla="*/ 67 w 67"/>
                  <a:gd name="T19" fmla="*/ 21 h 60"/>
                  <a:gd name="T20" fmla="*/ 53 w 67"/>
                  <a:gd name="T21" fmla="*/ 0 h 60"/>
                  <a:gd name="T22" fmla="*/ 46 w 67"/>
                  <a:gd name="T23" fmla="*/ 5 h 60"/>
                  <a:gd name="T24" fmla="*/ 37 w 67"/>
                  <a:gd name="T25" fmla="*/ 13 h 60"/>
                  <a:gd name="T26" fmla="*/ 31 w 67"/>
                  <a:gd name="T27" fmla="*/ 19 h 60"/>
                  <a:gd name="T28" fmla="*/ 26 w 67"/>
                  <a:gd name="T29" fmla="*/ 23 h 60"/>
                  <a:gd name="T30" fmla="*/ 19 w 67"/>
                  <a:gd name="T31" fmla="*/ 28 h 60"/>
                  <a:gd name="T32" fmla="*/ 12 w 67"/>
                  <a:gd name="T33" fmla="*/ 33 h 60"/>
                  <a:gd name="T34" fmla="*/ 7 w 67"/>
                  <a:gd name="T35" fmla="*/ 34 h 60"/>
                  <a:gd name="T36" fmla="*/ 0 w 67"/>
                  <a:gd name="T37" fmla="*/ 36 h 60"/>
                  <a:gd name="T38" fmla="*/ 2 w 67"/>
                  <a:gd name="T39" fmla="*/ 36 h 60"/>
                  <a:gd name="T40" fmla="*/ 2 w 67"/>
                  <a:gd name="T4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0">
                    <a:moveTo>
                      <a:pt x="2" y="60"/>
                    </a:moveTo>
                    <a:lnTo>
                      <a:pt x="3" y="60"/>
                    </a:lnTo>
                    <a:lnTo>
                      <a:pt x="14" y="58"/>
                    </a:lnTo>
                    <a:lnTo>
                      <a:pt x="22" y="53"/>
                    </a:lnTo>
                    <a:lnTo>
                      <a:pt x="33" y="48"/>
                    </a:lnTo>
                    <a:lnTo>
                      <a:pt x="39" y="43"/>
                    </a:lnTo>
                    <a:lnTo>
                      <a:pt x="48" y="36"/>
                    </a:lnTo>
                    <a:lnTo>
                      <a:pt x="55" y="30"/>
                    </a:lnTo>
                    <a:lnTo>
                      <a:pt x="60" y="26"/>
                    </a:lnTo>
                    <a:lnTo>
                      <a:pt x="67" y="21"/>
                    </a:lnTo>
                    <a:lnTo>
                      <a:pt x="53" y="0"/>
                    </a:lnTo>
                    <a:lnTo>
                      <a:pt x="46" y="5"/>
                    </a:lnTo>
                    <a:lnTo>
                      <a:pt x="37" y="13"/>
                    </a:lnTo>
                    <a:lnTo>
                      <a:pt x="31" y="19"/>
                    </a:lnTo>
                    <a:lnTo>
                      <a:pt x="26" y="23"/>
                    </a:lnTo>
                    <a:lnTo>
                      <a:pt x="19" y="28"/>
                    </a:lnTo>
                    <a:lnTo>
                      <a:pt x="12" y="33"/>
                    </a:lnTo>
                    <a:lnTo>
                      <a:pt x="7" y="34"/>
                    </a:lnTo>
                    <a:lnTo>
                      <a:pt x="0" y="36"/>
                    </a:lnTo>
                    <a:lnTo>
                      <a:pt x="2" y="36"/>
                    </a:lnTo>
                    <a:lnTo>
                      <a:pt x="2" y="6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90" name="Freeform 798">
                <a:extLst>
                  <a:ext uri="{FF2B5EF4-FFF2-40B4-BE49-F238E27FC236}">
                    <a16:creationId xmlns:a16="http://schemas.microsoft.com/office/drawing/2014/main" id="{CD961527-4E89-0199-9767-22C269EED671}"/>
                  </a:ext>
                </a:extLst>
              </p:cNvPr>
              <p:cNvSpPr>
                <a:spLocks/>
              </p:cNvSpPr>
              <p:nvPr/>
            </p:nvSpPr>
            <p:spPr bwMode="auto">
              <a:xfrm>
                <a:off x="3471" y="3063"/>
                <a:ext cx="56" cy="24"/>
              </a:xfrm>
              <a:custGeom>
                <a:avLst/>
                <a:gdLst>
                  <a:gd name="T0" fmla="*/ 20 w 167"/>
                  <a:gd name="T1" fmla="*/ 72 h 72"/>
                  <a:gd name="T2" fmla="*/ 34 w 167"/>
                  <a:gd name="T3" fmla="*/ 56 h 72"/>
                  <a:gd name="T4" fmla="*/ 48 w 167"/>
                  <a:gd name="T5" fmla="*/ 46 h 72"/>
                  <a:gd name="T6" fmla="*/ 65 w 167"/>
                  <a:gd name="T7" fmla="*/ 38 h 72"/>
                  <a:gd name="T8" fmla="*/ 84 w 167"/>
                  <a:gd name="T9" fmla="*/ 31 h 72"/>
                  <a:gd name="T10" fmla="*/ 103 w 167"/>
                  <a:gd name="T11" fmla="*/ 28 h 72"/>
                  <a:gd name="T12" fmla="*/ 122 w 167"/>
                  <a:gd name="T13" fmla="*/ 26 h 72"/>
                  <a:gd name="T14" fmla="*/ 145 w 167"/>
                  <a:gd name="T15" fmla="*/ 26 h 72"/>
                  <a:gd name="T16" fmla="*/ 167 w 167"/>
                  <a:gd name="T17" fmla="*/ 24 h 72"/>
                  <a:gd name="T18" fmla="*/ 167 w 167"/>
                  <a:gd name="T19" fmla="*/ 0 h 72"/>
                  <a:gd name="T20" fmla="*/ 145 w 167"/>
                  <a:gd name="T21" fmla="*/ 2 h 72"/>
                  <a:gd name="T22" fmla="*/ 122 w 167"/>
                  <a:gd name="T23" fmla="*/ 2 h 72"/>
                  <a:gd name="T24" fmla="*/ 99 w 167"/>
                  <a:gd name="T25" fmla="*/ 4 h 72"/>
                  <a:gd name="T26" fmla="*/ 77 w 167"/>
                  <a:gd name="T27" fmla="*/ 7 h 72"/>
                  <a:gd name="T28" fmla="*/ 55 w 167"/>
                  <a:gd name="T29" fmla="*/ 14 h 72"/>
                  <a:gd name="T30" fmla="*/ 34 w 167"/>
                  <a:gd name="T31" fmla="*/ 24 h 72"/>
                  <a:gd name="T32" fmla="*/ 17 w 167"/>
                  <a:gd name="T33" fmla="*/ 38 h 72"/>
                  <a:gd name="T34" fmla="*/ 0 w 167"/>
                  <a:gd name="T35" fmla="*/ 57 h 72"/>
                  <a:gd name="T36" fmla="*/ 20 w 167"/>
                  <a:gd name="T3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7" h="72">
                    <a:moveTo>
                      <a:pt x="20" y="72"/>
                    </a:moveTo>
                    <a:lnTo>
                      <a:pt x="34" y="56"/>
                    </a:lnTo>
                    <a:lnTo>
                      <a:pt x="48" y="46"/>
                    </a:lnTo>
                    <a:lnTo>
                      <a:pt x="65" y="38"/>
                    </a:lnTo>
                    <a:lnTo>
                      <a:pt x="84" y="31"/>
                    </a:lnTo>
                    <a:lnTo>
                      <a:pt x="103" y="28"/>
                    </a:lnTo>
                    <a:lnTo>
                      <a:pt x="122" y="26"/>
                    </a:lnTo>
                    <a:lnTo>
                      <a:pt x="145" y="26"/>
                    </a:lnTo>
                    <a:lnTo>
                      <a:pt x="167" y="24"/>
                    </a:lnTo>
                    <a:lnTo>
                      <a:pt x="167" y="0"/>
                    </a:lnTo>
                    <a:lnTo>
                      <a:pt x="145" y="2"/>
                    </a:lnTo>
                    <a:lnTo>
                      <a:pt x="122" y="2"/>
                    </a:lnTo>
                    <a:lnTo>
                      <a:pt x="99" y="4"/>
                    </a:lnTo>
                    <a:lnTo>
                      <a:pt x="77" y="7"/>
                    </a:lnTo>
                    <a:lnTo>
                      <a:pt x="55" y="14"/>
                    </a:lnTo>
                    <a:lnTo>
                      <a:pt x="34" y="24"/>
                    </a:lnTo>
                    <a:lnTo>
                      <a:pt x="17" y="38"/>
                    </a:lnTo>
                    <a:lnTo>
                      <a:pt x="0" y="57"/>
                    </a:lnTo>
                    <a:lnTo>
                      <a:pt x="20" y="7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91" name="Freeform 799">
                <a:extLst>
                  <a:ext uri="{FF2B5EF4-FFF2-40B4-BE49-F238E27FC236}">
                    <a16:creationId xmlns:a16="http://schemas.microsoft.com/office/drawing/2014/main" id="{7ADF9E8A-95DB-5E12-C2DB-F92AB3B1DA8B}"/>
                  </a:ext>
                </a:extLst>
              </p:cNvPr>
              <p:cNvSpPr>
                <a:spLocks/>
              </p:cNvSpPr>
              <p:nvPr/>
            </p:nvSpPr>
            <p:spPr bwMode="auto">
              <a:xfrm>
                <a:off x="3468" y="3082"/>
                <a:ext cx="10" cy="25"/>
              </a:xfrm>
              <a:custGeom>
                <a:avLst/>
                <a:gdLst>
                  <a:gd name="T0" fmla="*/ 26 w 29"/>
                  <a:gd name="T1" fmla="*/ 57 h 74"/>
                  <a:gd name="T2" fmla="*/ 26 w 29"/>
                  <a:gd name="T3" fmla="*/ 52 h 74"/>
                  <a:gd name="T4" fmla="*/ 24 w 29"/>
                  <a:gd name="T5" fmla="*/ 47 h 74"/>
                  <a:gd name="T6" fmla="*/ 24 w 29"/>
                  <a:gd name="T7" fmla="*/ 40 h 74"/>
                  <a:gd name="T8" fmla="*/ 24 w 29"/>
                  <a:gd name="T9" fmla="*/ 33 h 74"/>
                  <a:gd name="T10" fmla="*/ 26 w 29"/>
                  <a:gd name="T11" fmla="*/ 24 h 74"/>
                  <a:gd name="T12" fmla="*/ 27 w 29"/>
                  <a:gd name="T13" fmla="*/ 17 h 74"/>
                  <a:gd name="T14" fmla="*/ 29 w 29"/>
                  <a:gd name="T15" fmla="*/ 14 h 74"/>
                  <a:gd name="T16" fmla="*/ 9 w 29"/>
                  <a:gd name="T17" fmla="*/ 0 h 74"/>
                  <a:gd name="T18" fmla="*/ 3 w 29"/>
                  <a:gd name="T19" fmla="*/ 10 h 74"/>
                  <a:gd name="T20" fmla="*/ 2 w 29"/>
                  <a:gd name="T21" fmla="*/ 21 h 74"/>
                  <a:gd name="T22" fmla="*/ 0 w 29"/>
                  <a:gd name="T23" fmla="*/ 29 h 74"/>
                  <a:gd name="T24" fmla="*/ 0 w 29"/>
                  <a:gd name="T25" fmla="*/ 40 h 74"/>
                  <a:gd name="T26" fmla="*/ 0 w 29"/>
                  <a:gd name="T27" fmla="*/ 50 h 74"/>
                  <a:gd name="T28" fmla="*/ 2 w 29"/>
                  <a:gd name="T29" fmla="*/ 58 h 74"/>
                  <a:gd name="T30" fmla="*/ 5 w 29"/>
                  <a:gd name="T31" fmla="*/ 67 h 74"/>
                  <a:gd name="T32" fmla="*/ 12 w 29"/>
                  <a:gd name="T33" fmla="*/ 74 h 74"/>
                  <a:gd name="T34" fmla="*/ 26 w 29"/>
                  <a:gd name="T35" fmla="*/ 5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74">
                    <a:moveTo>
                      <a:pt x="26" y="57"/>
                    </a:moveTo>
                    <a:lnTo>
                      <a:pt x="26" y="52"/>
                    </a:lnTo>
                    <a:lnTo>
                      <a:pt x="24" y="47"/>
                    </a:lnTo>
                    <a:lnTo>
                      <a:pt x="24" y="40"/>
                    </a:lnTo>
                    <a:lnTo>
                      <a:pt x="24" y="33"/>
                    </a:lnTo>
                    <a:lnTo>
                      <a:pt x="26" y="24"/>
                    </a:lnTo>
                    <a:lnTo>
                      <a:pt x="27" y="17"/>
                    </a:lnTo>
                    <a:lnTo>
                      <a:pt x="29" y="14"/>
                    </a:lnTo>
                    <a:lnTo>
                      <a:pt x="9" y="0"/>
                    </a:lnTo>
                    <a:lnTo>
                      <a:pt x="3" y="10"/>
                    </a:lnTo>
                    <a:lnTo>
                      <a:pt x="2" y="21"/>
                    </a:lnTo>
                    <a:lnTo>
                      <a:pt x="0" y="29"/>
                    </a:lnTo>
                    <a:lnTo>
                      <a:pt x="0" y="40"/>
                    </a:lnTo>
                    <a:lnTo>
                      <a:pt x="0" y="50"/>
                    </a:lnTo>
                    <a:lnTo>
                      <a:pt x="2" y="58"/>
                    </a:lnTo>
                    <a:lnTo>
                      <a:pt x="5" y="67"/>
                    </a:lnTo>
                    <a:lnTo>
                      <a:pt x="12" y="74"/>
                    </a:lnTo>
                    <a:lnTo>
                      <a:pt x="26" y="5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92" name="Freeform 800">
                <a:extLst>
                  <a:ext uri="{FF2B5EF4-FFF2-40B4-BE49-F238E27FC236}">
                    <a16:creationId xmlns:a16="http://schemas.microsoft.com/office/drawing/2014/main" id="{626569AB-4CCC-D500-B738-F859BD2D2BDC}"/>
                  </a:ext>
                </a:extLst>
              </p:cNvPr>
              <p:cNvSpPr>
                <a:spLocks/>
              </p:cNvSpPr>
              <p:nvPr/>
            </p:nvSpPr>
            <p:spPr bwMode="auto">
              <a:xfrm>
                <a:off x="3472" y="3101"/>
                <a:ext cx="91" cy="32"/>
              </a:xfrm>
              <a:custGeom>
                <a:avLst/>
                <a:gdLst>
                  <a:gd name="T0" fmla="*/ 273 w 273"/>
                  <a:gd name="T1" fmla="*/ 71 h 95"/>
                  <a:gd name="T2" fmla="*/ 240 w 273"/>
                  <a:gd name="T3" fmla="*/ 61 h 95"/>
                  <a:gd name="T4" fmla="*/ 203 w 273"/>
                  <a:gd name="T5" fmla="*/ 54 h 95"/>
                  <a:gd name="T6" fmla="*/ 169 w 273"/>
                  <a:gd name="T7" fmla="*/ 48 h 95"/>
                  <a:gd name="T8" fmla="*/ 135 w 273"/>
                  <a:gd name="T9" fmla="*/ 43 h 95"/>
                  <a:gd name="T10" fmla="*/ 102 w 273"/>
                  <a:gd name="T11" fmla="*/ 38 h 95"/>
                  <a:gd name="T12" fmla="*/ 70 w 273"/>
                  <a:gd name="T13" fmla="*/ 27 h 95"/>
                  <a:gd name="T14" fmla="*/ 41 w 273"/>
                  <a:gd name="T15" fmla="*/ 17 h 95"/>
                  <a:gd name="T16" fmla="*/ 13 w 273"/>
                  <a:gd name="T17" fmla="*/ 0 h 95"/>
                  <a:gd name="T18" fmla="*/ 0 w 273"/>
                  <a:gd name="T19" fmla="*/ 17 h 95"/>
                  <a:gd name="T20" fmla="*/ 30 w 273"/>
                  <a:gd name="T21" fmla="*/ 38 h 95"/>
                  <a:gd name="T22" fmla="*/ 63 w 273"/>
                  <a:gd name="T23" fmla="*/ 52 h 95"/>
                  <a:gd name="T24" fmla="*/ 96 w 273"/>
                  <a:gd name="T25" fmla="*/ 62 h 95"/>
                  <a:gd name="T26" fmla="*/ 131 w 273"/>
                  <a:gd name="T27" fmla="*/ 68 h 95"/>
                  <a:gd name="T28" fmla="*/ 165 w 273"/>
                  <a:gd name="T29" fmla="*/ 73 h 95"/>
                  <a:gd name="T30" fmla="*/ 200 w 273"/>
                  <a:gd name="T31" fmla="*/ 78 h 95"/>
                  <a:gd name="T32" fmla="*/ 232 w 273"/>
                  <a:gd name="T33" fmla="*/ 85 h 95"/>
                  <a:gd name="T34" fmla="*/ 266 w 273"/>
                  <a:gd name="T35" fmla="*/ 95 h 95"/>
                  <a:gd name="T36" fmla="*/ 273 w 273"/>
                  <a:gd name="T37" fmla="*/ 7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3" h="95">
                    <a:moveTo>
                      <a:pt x="273" y="71"/>
                    </a:moveTo>
                    <a:lnTo>
                      <a:pt x="240" y="61"/>
                    </a:lnTo>
                    <a:lnTo>
                      <a:pt x="203" y="54"/>
                    </a:lnTo>
                    <a:lnTo>
                      <a:pt x="169" y="48"/>
                    </a:lnTo>
                    <a:lnTo>
                      <a:pt x="135" y="43"/>
                    </a:lnTo>
                    <a:lnTo>
                      <a:pt x="102" y="38"/>
                    </a:lnTo>
                    <a:lnTo>
                      <a:pt x="70" y="27"/>
                    </a:lnTo>
                    <a:lnTo>
                      <a:pt x="41" y="17"/>
                    </a:lnTo>
                    <a:lnTo>
                      <a:pt x="13" y="0"/>
                    </a:lnTo>
                    <a:lnTo>
                      <a:pt x="0" y="17"/>
                    </a:lnTo>
                    <a:lnTo>
                      <a:pt x="30" y="38"/>
                    </a:lnTo>
                    <a:lnTo>
                      <a:pt x="63" y="52"/>
                    </a:lnTo>
                    <a:lnTo>
                      <a:pt x="96" y="62"/>
                    </a:lnTo>
                    <a:lnTo>
                      <a:pt x="131" y="68"/>
                    </a:lnTo>
                    <a:lnTo>
                      <a:pt x="165" y="73"/>
                    </a:lnTo>
                    <a:lnTo>
                      <a:pt x="200" y="78"/>
                    </a:lnTo>
                    <a:lnTo>
                      <a:pt x="232" y="85"/>
                    </a:lnTo>
                    <a:lnTo>
                      <a:pt x="266" y="95"/>
                    </a:lnTo>
                    <a:lnTo>
                      <a:pt x="273" y="7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93" name="Freeform 801">
                <a:extLst>
                  <a:ext uri="{FF2B5EF4-FFF2-40B4-BE49-F238E27FC236}">
                    <a16:creationId xmlns:a16="http://schemas.microsoft.com/office/drawing/2014/main" id="{D4176B28-68FC-F272-5881-5FA26F3AA50B}"/>
                  </a:ext>
                </a:extLst>
              </p:cNvPr>
              <p:cNvSpPr>
                <a:spLocks/>
              </p:cNvSpPr>
              <p:nvPr/>
            </p:nvSpPr>
            <p:spPr bwMode="auto">
              <a:xfrm>
                <a:off x="3561" y="3092"/>
                <a:ext cx="37" cy="42"/>
              </a:xfrm>
              <a:custGeom>
                <a:avLst/>
                <a:gdLst>
                  <a:gd name="T0" fmla="*/ 83 w 111"/>
                  <a:gd name="T1" fmla="*/ 7 h 126"/>
                  <a:gd name="T2" fmla="*/ 86 w 111"/>
                  <a:gd name="T3" fmla="*/ 27 h 126"/>
                  <a:gd name="T4" fmla="*/ 85 w 111"/>
                  <a:gd name="T5" fmla="*/ 49 h 126"/>
                  <a:gd name="T6" fmla="*/ 79 w 111"/>
                  <a:gd name="T7" fmla="*/ 66 h 126"/>
                  <a:gd name="T8" fmla="*/ 69 w 111"/>
                  <a:gd name="T9" fmla="*/ 81 h 126"/>
                  <a:gd name="T10" fmla="*/ 55 w 111"/>
                  <a:gd name="T11" fmla="*/ 93 h 126"/>
                  <a:gd name="T12" fmla="*/ 42 w 111"/>
                  <a:gd name="T13" fmla="*/ 100 h 126"/>
                  <a:gd name="T14" fmla="*/ 24 w 111"/>
                  <a:gd name="T15" fmla="*/ 102 h 126"/>
                  <a:gd name="T16" fmla="*/ 7 w 111"/>
                  <a:gd name="T17" fmla="*/ 99 h 126"/>
                  <a:gd name="T18" fmla="*/ 0 w 111"/>
                  <a:gd name="T19" fmla="*/ 123 h 126"/>
                  <a:gd name="T20" fmla="*/ 24 w 111"/>
                  <a:gd name="T21" fmla="*/ 126 h 126"/>
                  <a:gd name="T22" fmla="*/ 48 w 111"/>
                  <a:gd name="T23" fmla="*/ 124 h 126"/>
                  <a:gd name="T24" fmla="*/ 69 w 111"/>
                  <a:gd name="T25" fmla="*/ 114 h 126"/>
                  <a:gd name="T26" fmla="*/ 86 w 111"/>
                  <a:gd name="T27" fmla="*/ 99 h 126"/>
                  <a:gd name="T28" fmla="*/ 101 w 111"/>
                  <a:gd name="T29" fmla="*/ 78 h 126"/>
                  <a:gd name="T30" fmla="*/ 110 w 111"/>
                  <a:gd name="T31" fmla="*/ 53 h 126"/>
                  <a:gd name="T32" fmla="*/ 111 w 111"/>
                  <a:gd name="T33" fmla="*/ 27 h 126"/>
                  <a:gd name="T34" fmla="*/ 108 w 111"/>
                  <a:gd name="T35" fmla="*/ 0 h 126"/>
                  <a:gd name="T36" fmla="*/ 83 w 111"/>
                  <a:gd name="T37" fmla="*/ 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126">
                    <a:moveTo>
                      <a:pt x="83" y="7"/>
                    </a:moveTo>
                    <a:lnTo>
                      <a:pt x="86" y="27"/>
                    </a:lnTo>
                    <a:lnTo>
                      <a:pt x="85" y="49"/>
                    </a:lnTo>
                    <a:lnTo>
                      <a:pt x="79" y="66"/>
                    </a:lnTo>
                    <a:lnTo>
                      <a:pt x="69" y="81"/>
                    </a:lnTo>
                    <a:lnTo>
                      <a:pt x="55" y="93"/>
                    </a:lnTo>
                    <a:lnTo>
                      <a:pt x="42" y="100"/>
                    </a:lnTo>
                    <a:lnTo>
                      <a:pt x="24" y="102"/>
                    </a:lnTo>
                    <a:lnTo>
                      <a:pt x="7" y="99"/>
                    </a:lnTo>
                    <a:lnTo>
                      <a:pt x="0" y="123"/>
                    </a:lnTo>
                    <a:lnTo>
                      <a:pt x="24" y="126"/>
                    </a:lnTo>
                    <a:lnTo>
                      <a:pt x="48" y="124"/>
                    </a:lnTo>
                    <a:lnTo>
                      <a:pt x="69" y="114"/>
                    </a:lnTo>
                    <a:lnTo>
                      <a:pt x="86" y="99"/>
                    </a:lnTo>
                    <a:lnTo>
                      <a:pt x="101" y="78"/>
                    </a:lnTo>
                    <a:lnTo>
                      <a:pt x="110" y="53"/>
                    </a:lnTo>
                    <a:lnTo>
                      <a:pt x="111" y="27"/>
                    </a:lnTo>
                    <a:lnTo>
                      <a:pt x="108" y="0"/>
                    </a:lnTo>
                    <a:lnTo>
                      <a:pt x="83" y="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94" name="Freeform 802">
                <a:extLst>
                  <a:ext uri="{FF2B5EF4-FFF2-40B4-BE49-F238E27FC236}">
                    <a16:creationId xmlns:a16="http://schemas.microsoft.com/office/drawing/2014/main" id="{19190A27-BFE7-C9E6-B758-6CEFFACBD901}"/>
                  </a:ext>
                </a:extLst>
              </p:cNvPr>
              <p:cNvSpPr>
                <a:spLocks/>
              </p:cNvSpPr>
              <p:nvPr/>
            </p:nvSpPr>
            <p:spPr bwMode="auto">
              <a:xfrm>
                <a:off x="3586" y="3064"/>
                <a:ext cx="11" cy="30"/>
              </a:xfrm>
              <a:custGeom>
                <a:avLst/>
                <a:gdLst>
                  <a:gd name="T0" fmla="*/ 8 w 33"/>
                  <a:gd name="T1" fmla="*/ 24 h 90"/>
                  <a:gd name="T2" fmla="*/ 0 w 33"/>
                  <a:gd name="T3" fmla="*/ 11 h 90"/>
                  <a:gd name="T4" fmla="*/ 0 w 33"/>
                  <a:gd name="T5" fmla="*/ 25 h 90"/>
                  <a:gd name="T6" fmla="*/ 0 w 33"/>
                  <a:gd name="T7" fmla="*/ 36 h 90"/>
                  <a:gd name="T8" fmla="*/ 0 w 33"/>
                  <a:gd name="T9" fmla="*/ 45 h 90"/>
                  <a:gd name="T10" fmla="*/ 0 w 33"/>
                  <a:gd name="T11" fmla="*/ 55 h 90"/>
                  <a:gd name="T12" fmla="*/ 1 w 33"/>
                  <a:gd name="T13" fmla="*/ 66 h 90"/>
                  <a:gd name="T14" fmla="*/ 3 w 33"/>
                  <a:gd name="T15" fmla="*/ 72 h 90"/>
                  <a:gd name="T16" fmla="*/ 5 w 33"/>
                  <a:gd name="T17" fmla="*/ 81 h 90"/>
                  <a:gd name="T18" fmla="*/ 8 w 33"/>
                  <a:gd name="T19" fmla="*/ 90 h 90"/>
                  <a:gd name="T20" fmla="*/ 33 w 33"/>
                  <a:gd name="T21" fmla="*/ 83 h 90"/>
                  <a:gd name="T22" fmla="*/ 30 w 33"/>
                  <a:gd name="T23" fmla="*/ 74 h 90"/>
                  <a:gd name="T24" fmla="*/ 28 w 33"/>
                  <a:gd name="T25" fmla="*/ 66 h 90"/>
                  <a:gd name="T26" fmla="*/ 26 w 33"/>
                  <a:gd name="T27" fmla="*/ 59 h 90"/>
                  <a:gd name="T28" fmla="*/ 25 w 33"/>
                  <a:gd name="T29" fmla="*/ 52 h 90"/>
                  <a:gd name="T30" fmla="*/ 25 w 33"/>
                  <a:gd name="T31" fmla="*/ 45 h 90"/>
                  <a:gd name="T32" fmla="*/ 25 w 33"/>
                  <a:gd name="T33" fmla="*/ 36 h 90"/>
                  <a:gd name="T34" fmla="*/ 25 w 33"/>
                  <a:gd name="T35" fmla="*/ 25 h 90"/>
                  <a:gd name="T36" fmla="*/ 25 w 33"/>
                  <a:gd name="T37" fmla="*/ 11 h 90"/>
                  <a:gd name="T38" fmla="*/ 16 w 33"/>
                  <a:gd name="T39" fmla="*/ 0 h 90"/>
                  <a:gd name="T40" fmla="*/ 25 w 33"/>
                  <a:gd name="T41" fmla="*/ 11 h 90"/>
                  <a:gd name="T42" fmla="*/ 25 w 33"/>
                  <a:gd name="T43" fmla="*/ 3 h 90"/>
                  <a:gd name="T44" fmla="*/ 16 w 33"/>
                  <a:gd name="T45" fmla="*/ 0 h 90"/>
                  <a:gd name="T46" fmla="*/ 8 w 33"/>
                  <a:gd name="T47"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90">
                    <a:moveTo>
                      <a:pt x="8" y="24"/>
                    </a:moveTo>
                    <a:lnTo>
                      <a:pt x="0" y="11"/>
                    </a:lnTo>
                    <a:lnTo>
                      <a:pt x="0" y="25"/>
                    </a:lnTo>
                    <a:lnTo>
                      <a:pt x="0" y="36"/>
                    </a:lnTo>
                    <a:lnTo>
                      <a:pt x="0" y="45"/>
                    </a:lnTo>
                    <a:lnTo>
                      <a:pt x="0" y="55"/>
                    </a:lnTo>
                    <a:lnTo>
                      <a:pt x="1" y="66"/>
                    </a:lnTo>
                    <a:lnTo>
                      <a:pt x="3" y="72"/>
                    </a:lnTo>
                    <a:lnTo>
                      <a:pt x="5" y="81"/>
                    </a:lnTo>
                    <a:lnTo>
                      <a:pt x="8" y="90"/>
                    </a:lnTo>
                    <a:lnTo>
                      <a:pt x="33" y="83"/>
                    </a:lnTo>
                    <a:lnTo>
                      <a:pt x="30" y="74"/>
                    </a:lnTo>
                    <a:lnTo>
                      <a:pt x="28" y="66"/>
                    </a:lnTo>
                    <a:lnTo>
                      <a:pt x="26" y="59"/>
                    </a:lnTo>
                    <a:lnTo>
                      <a:pt x="25" y="52"/>
                    </a:lnTo>
                    <a:lnTo>
                      <a:pt x="25" y="45"/>
                    </a:lnTo>
                    <a:lnTo>
                      <a:pt x="25" y="36"/>
                    </a:lnTo>
                    <a:lnTo>
                      <a:pt x="25" y="25"/>
                    </a:lnTo>
                    <a:lnTo>
                      <a:pt x="25" y="11"/>
                    </a:lnTo>
                    <a:lnTo>
                      <a:pt x="16" y="0"/>
                    </a:lnTo>
                    <a:lnTo>
                      <a:pt x="25" y="11"/>
                    </a:lnTo>
                    <a:lnTo>
                      <a:pt x="25" y="3"/>
                    </a:lnTo>
                    <a:lnTo>
                      <a:pt x="16" y="0"/>
                    </a:lnTo>
                    <a:lnTo>
                      <a:pt x="8"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95" name="Freeform 803">
                <a:extLst>
                  <a:ext uri="{FF2B5EF4-FFF2-40B4-BE49-F238E27FC236}">
                    <a16:creationId xmlns:a16="http://schemas.microsoft.com/office/drawing/2014/main" id="{58DFAAD4-679F-18B4-528C-1B32607C3C4F}"/>
                  </a:ext>
                </a:extLst>
              </p:cNvPr>
              <p:cNvSpPr>
                <a:spLocks/>
              </p:cNvSpPr>
              <p:nvPr/>
            </p:nvSpPr>
            <p:spPr bwMode="auto">
              <a:xfrm>
                <a:off x="3662" y="3028"/>
                <a:ext cx="36" cy="14"/>
              </a:xfrm>
              <a:custGeom>
                <a:avLst/>
                <a:gdLst>
                  <a:gd name="T0" fmla="*/ 17 w 107"/>
                  <a:gd name="T1" fmla="*/ 42 h 42"/>
                  <a:gd name="T2" fmla="*/ 20 w 107"/>
                  <a:gd name="T3" fmla="*/ 40 h 42"/>
                  <a:gd name="T4" fmla="*/ 27 w 107"/>
                  <a:gd name="T5" fmla="*/ 35 h 42"/>
                  <a:gd name="T6" fmla="*/ 38 w 107"/>
                  <a:gd name="T7" fmla="*/ 33 h 42"/>
                  <a:gd name="T8" fmla="*/ 51 w 107"/>
                  <a:gd name="T9" fmla="*/ 28 h 42"/>
                  <a:gd name="T10" fmla="*/ 63 w 107"/>
                  <a:gd name="T11" fmla="*/ 27 h 42"/>
                  <a:gd name="T12" fmla="*/ 76 w 107"/>
                  <a:gd name="T13" fmla="*/ 25 h 42"/>
                  <a:gd name="T14" fmla="*/ 88 w 107"/>
                  <a:gd name="T15" fmla="*/ 25 h 42"/>
                  <a:gd name="T16" fmla="*/ 100 w 107"/>
                  <a:gd name="T17" fmla="*/ 28 h 42"/>
                  <a:gd name="T18" fmla="*/ 107 w 107"/>
                  <a:gd name="T19" fmla="*/ 3 h 42"/>
                  <a:gd name="T20" fmla="*/ 92 w 107"/>
                  <a:gd name="T21" fmla="*/ 0 h 42"/>
                  <a:gd name="T22" fmla="*/ 76 w 107"/>
                  <a:gd name="T23" fmla="*/ 0 h 42"/>
                  <a:gd name="T24" fmla="*/ 59 w 107"/>
                  <a:gd name="T25" fmla="*/ 2 h 42"/>
                  <a:gd name="T26" fmla="*/ 44 w 107"/>
                  <a:gd name="T27" fmla="*/ 3 h 42"/>
                  <a:gd name="T28" fmla="*/ 31 w 107"/>
                  <a:gd name="T29" fmla="*/ 8 h 42"/>
                  <a:gd name="T30" fmla="*/ 17 w 107"/>
                  <a:gd name="T31" fmla="*/ 15 h 42"/>
                  <a:gd name="T32" fmla="*/ 7 w 107"/>
                  <a:gd name="T33" fmla="*/ 20 h 42"/>
                  <a:gd name="T34" fmla="*/ 0 w 107"/>
                  <a:gd name="T35" fmla="*/ 25 h 42"/>
                  <a:gd name="T36" fmla="*/ 17 w 107"/>
                  <a:gd name="T3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7" h="42">
                    <a:moveTo>
                      <a:pt x="17" y="42"/>
                    </a:moveTo>
                    <a:lnTo>
                      <a:pt x="20" y="40"/>
                    </a:lnTo>
                    <a:lnTo>
                      <a:pt x="27" y="35"/>
                    </a:lnTo>
                    <a:lnTo>
                      <a:pt x="38" y="33"/>
                    </a:lnTo>
                    <a:lnTo>
                      <a:pt x="51" y="28"/>
                    </a:lnTo>
                    <a:lnTo>
                      <a:pt x="63" y="27"/>
                    </a:lnTo>
                    <a:lnTo>
                      <a:pt x="76" y="25"/>
                    </a:lnTo>
                    <a:lnTo>
                      <a:pt x="88" y="25"/>
                    </a:lnTo>
                    <a:lnTo>
                      <a:pt x="100" y="28"/>
                    </a:lnTo>
                    <a:lnTo>
                      <a:pt x="107" y="3"/>
                    </a:lnTo>
                    <a:lnTo>
                      <a:pt x="92" y="0"/>
                    </a:lnTo>
                    <a:lnTo>
                      <a:pt x="76" y="0"/>
                    </a:lnTo>
                    <a:lnTo>
                      <a:pt x="59" y="2"/>
                    </a:lnTo>
                    <a:lnTo>
                      <a:pt x="44" y="3"/>
                    </a:lnTo>
                    <a:lnTo>
                      <a:pt x="31" y="8"/>
                    </a:lnTo>
                    <a:lnTo>
                      <a:pt x="17" y="15"/>
                    </a:lnTo>
                    <a:lnTo>
                      <a:pt x="7" y="20"/>
                    </a:lnTo>
                    <a:lnTo>
                      <a:pt x="0" y="25"/>
                    </a:lnTo>
                    <a:lnTo>
                      <a:pt x="17" y="4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96" name="Freeform 804">
                <a:extLst>
                  <a:ext uri="{FF2B5EF4-FFF2-40B4-BE49-F238E27FC236}">
                    <a16:creationId xmlns:a16="http://schemas.microsoft.com/office/drawing/2014/main" id="{A8C90DDF-6CBE-2453-D84B-B60269B4E1EE}"/>
                  </a:ext>
                </a:extLst>
              </p:cNvPr>
              <p:cNvSpPr>
                <a:spLocks/>
              </p:cNvSpPr>
              <p:nvPr/>
            </p:nvSpPr>
            <p:spPr bwMode="auto">
              <a:xfrm>
                <a:off x="3622" y="3037"/>
                <a:ext cx="46" cy="22"/>
              </a:xfrm>
              <a:custGeom>
                <a:avLst/>
                <a:gdLst>
                  <a:gd name="T0" fmla="*/ 17 w 138"/>
                  <a:gd name="T1" fmla="*/ 65 h 65"/>
                  <a:gd name="T2" fmla="*/ 27 w 138"/>
                  <a:gd name="T3" fmla="*/ 56 h 65"/>
                  <a:gd name="T4" fmla="*/ 42 w 138"/>
                  <a:gd name="T5" fmla="*/ 53 h 65"/>
                  <a:gd name="T6" fmla="*/ 57 w 138"/>
                  <a:gd name="T7" fmla="*/ 48 h 65"/>
                  <a:gd name="T8" fmla="*/ 73 w 138"/>
                  <a:gd name="T9" fmla="*/ 44 h 65"/>
                  <a:gd name="T10" fmla="*/ 88 w 138"/>
                  <a:gd name="T11" fmla="*/ 40 h 65"/>
                  <a:gd name="T12" fmla="*/ 104 w 138"/>
                  <a:gd name="T13" fmla="*/ 36 h 65"/>
                  <a:gd name="T14" fmla="*/ 121 w 138"/>
                  <a:gd name="T15" fmla="*/ 29 h 65"/>
                  <a:gd name="T16" fmla="*/ 138 w 138"/>
                  <a:gd name="T17" fmla="*/ 17 h 65"/>
                  <a:gd name="T18" fmla="*/ 121 w 138"/>
                  <a:gd name="T19" fmla="*/ 0 h 65"/>
                  <a:gd name="T20" fmla="*/ 110 w 138"/>
                  <a:gd name="T21" fmla="*/ 8 h 65"/>
                  <a:gd name="T22" fmla="*/ 97 w 138"/>
                  <a:gd name="T23" fmla="*/ 12 h 65"/>
                  <a:gd name="T24" fmla="*/ 81 w 138"/>
                  <a:gd name="T25" fmla="*/ 17 h 65"/>
                  <a:gd name="T26" fmla="*/ 66 w 138"/>
                  <a:gd name="T27" fmla="*/ 21 h 65"/>
                  <a:gd name="T28" fmla="*/ 51 w 138"/>
                  <a:gd name="T29" fmla="*/ 24 h 65"/>
                  <a:gd name="T30" fmla="*/ 35 w 138"/>
                  <a:gd name="T31" fmla="*/ 29 h 65"/>
                  <a:gd name="T32" fmla="*/ 17 w 138"/>
                  <a:gd name="T33" fmla="*/ 36 h 65"/>
                  <a:gd name="T34" fmla="*/ 0 w 138"/>
                  <a:gd name="T35" fmla="*/ 48 h 65"/>
                  <a:gd name="T36" fmla="*/ 17 w 138"/>
                  <a:gd name="T3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65">
                    <a:moveTo>
                      <a:pt x="17" y="65"/>
                    </a:moveTo>
                    <a:lnTo>
                      <a:pt x="27" y="56"/>
                    </a:lnTo>
                    <a:lnTo>
                      <a:pt x="42" y="53"/>
                    </a:lnTo>
                    <a:lnTo>
                      <a:pt x="57" y="48"/>
                    </a:lnTo>
                    <a:lnTo>
                      <a:pt x="73" y="44"/>
                    </a:lnTo>
                    <a:lnTo>
                      <a:pt x="88" y="40"/>
                    </a:lnTo>
                    <a:lnTo>
                      <a:pt x="104" y="36"/>
                    </a:lnTo>
                    <a:lnTo>
                      <a:pt x="121" y="29"/>
                    </a:lnTo>
                    <a:lnTo>
                      <a:pt x="138" y="17"/>
                    </a:lnTo>
                    <a:lnTo>
                      <a:pt x="121" y="0"/>
                    </a:lnTo>
                    <a:lnTo>
                      <a:pt x="110" y="8"/>
                    </a:lnTo>
                    <a:lnTo>
                      <a:pt x="97" y="12"/>
                    </a:lnTo>
                    <a:lnTo>
                      <a:pt x="81" y="17"/>
                    </a:lnTo>
                    <a:lnTo>
                      <a:pt x="66" y="21"/>
                    </a:lnTo>
                    <a:lnTo>
                      <a:pt x="51" y="24"/>
                    </a:lnTo>
                    <a:lnTo>
                      <a:pt x="35" y="29"/>
                    </a:lnTo>
                    <a:lnTo>
                      <a:pt x="17" y="36"/>
                    </a:lnTo>
                    <a:lnTo>
                      <a:pt x="0" y="48"/>
                    </a:lnTo>
                    <a:lnTo>
                      <a:pt x="17" y="6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97" name="Freeform 805">
                <a:extLst>
                  <a:ext uri="{FF2B5EF4-FFF2-40B4-BE49-F238E27FC236}">
                    <a16:creationId xmlns:a16="http://schemas.microsoft.com/office/drawing/2014/main" id="{DAAA5B16-A3ED-A084-A4C8-7E8CAE849BFA}"/>
                  </a:ext>
                </a:extLst>
              </p:cNvPr>
              <p:cNvSpPr>
                <a:spLocks/>
              </p:cNvSpPr>
              <p:nvPr/>
            </p:nvSpPr>
            <p:spPr bwMode="auto">
              <a:xfrm>
                <a:off x="3597" y="3053"/>
                <a:ext cx="30" cy="59"/>
              </a:xfrm>
              <a:custGeom>
                <a:avLst/>
                <a:gdLst>
                  <a:gd name="T0" fmla="*/ 34 w 90"/>
                  <a:gd name="T1" fmla="*/ 164 h 177"/>
                  <a:gd name="T2" fmla="*/ 27 w 90"/>
                  <a:gd name="T3" fmla="*/ 148 h 177"/>
                  <a:gd name="T4" fmla="*/ 24 w 90"/>
                  <a:gd name="T5" fmla="*/ 133 h 177"/>
                  <a:gd name="T6" fmla="*/ 27 w 90"/>
                  <a:gd name="T7" fmla="*/ 114 h 177"/>
                  <a:gd name="T8" fmla="*/ 32 w 90"/>
                  <a:gd name="T9" fmla="*/ 95 h 177"/>
                  <a:gd name="T10" fmla="*/ 44 w 90"/>
                  <a:gd name="T11" fmla="*/ 74 h 177"/>
                  <a:gd name="T12" fmla="*/ 58 w 90"/>
                  <a:gd name="T13" fmla="*/ 53 h 177"/>
                  <a:gd name="T14" fmla="*/ 73 w 90"/>
                  <a:gd name="T15" fmla="*/ 34 h 177"/>
                  <a:gd name="T16" fmla="*/ 90 w 90"/>
                  <a:gd name="T17" fmla="*/ 17 h 177"/>
                  <a:gd name="T18" fmla="*/ 73 w 90"/>
                  <a:gd name="T19" fmla="*/ 0 h 177"/>
                  <a:gd name="T20" fmla="*/ 56 w 90"/>
                  <a:gd name="T21" fmla="*/ 17 h 177"/>
                  <a:gd name="T22" fmla="*/ 37 w 90"/>
                  <a:gd name="T23" fmla="*/ 39 h 177"/>
                  <a:gd name="T24" fmla="*/ 24 w 90"/>
                  <a:gd name="T25" fmla="*/ 60 h 177"/>
                  <a:gd name="T26" fmla="*/ 11 w 90"/>
                  <a:gd name="T27" fmla="*/ 85 h 177"/>
                  <a:gd name="T28" fmla="*/ 3 w 90"/>
                  <a:gd name="T29" fmla="*/ 107 h 177"/>
                  <a:gd name="T30" fmla="*/ 0 w 90"/>
                  <a:gd name="T31" fmla="*/ 133 h 177"/>
                  <a:gd name="T32" fmla="*/ 3 w 90"/>
                  <a:gd name="T33" fmla="*/ 155 h 177"/>
                  <a:gd name="T34" fmla="*/ 13 w 90"/>
                  <a:gd name="T35" fmla="*/ 177 h 177"/>
                  <a:gd name="T36" fmla="*/ 34 w 90"/>
                  <a:gd name="T37" fmla="*/ 16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177">
                    <a:moveTo>
                      <a:pt x="34" y="164"/>
                    </a:moveTo>
                    <a:lnTo>
                      <a:pt x="27" y="148"/>
                    </a:lnTo>
                    <a:lnTo>
                      <a:pt x="24" y="133"/>
                    </a:lnTo>
                    <a:lnTo>
                      <a:pt x="27" y="114"/>
                    </a:lnTo>
                    <a:lnTo>
                      <a:pt x="32" y="95"/>
                    </a:lnTo>
                    <a:lnTo>
                      <a:pt x="44" y="74"/>
                    </a:lnTo>
                    <a:lnTo>
                      <a:pt x="58" y="53"/>
                    </a:lnTo>
                    <a:lnTo>
                      <a:pt x="73" y="34"/>
                    </a:lnTo>
                    <a:lnTo>
                      <a:pt x="90" y="17"/>
                    </a:lnTo>
                    <a:lnTo>
                      <a:pt x="73" y="0"/>
                    </a:lnTo>
                    <a:lnTo>
                      <a:pt x="56" y="17"/>
                    </a:lnTo>
                    <a:lnTo>
                      <a:pt x="37" y="39"/>
                    </a:lnTo>
                    <a:lnTo>
                      <a:pt x="24" y="60"/>
                    </a:lnTo>
                    <a:lnTo>
                      <a:pt x="11" y="85"/>
                    </a:lnTo>
                    <a:lnTo>
                      <a:pt x="3" y="107"/>
                    </a:lnTo>
                    <a:lnTo>
                      <a:pt x="0" y="133"/>
                    </a:lnTo>
                    <a:lnTo>
                      <a:pt x="3" y="155"/>
                    </a:lnTo>
                    <a:lnTo>
                      <a:pt x="13" y="177"/>
                    </a:lnTo>
                    <a:lnTo>
                      <a:pt x="34" y="16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98" name="Freeform 806">
                <a:extLst>
                  <a:ext uri="{FF2B5EF4-FFF2-40B4-BE49-F238E27FC236}">
                    <a16:creationId xmlns:a16="http://schemas.microsoft.com/office/drawing/2014/main" id="{07F28F2E-B4CC-0691-9FAE-36E7F1EC6BEB}"/>
                  </a:ext>
                </a:extLst>
              </p:cNvPr>
              <p:cNvSpPr>
                <a:spLocks/>
              </p:cNvSpPr>
              <p:nvPr/>
            </p:nvSpPr>
            <p:spPr bwMode="auto">
              <a:xfrm>
                <a:off x="3602" y="3107"/>
                <a:ext cx="51" cy="29"/>
              </a:xfrm>
              <a:custGeom>
                <a:avLst/>
                <a:gdLst>
                  <a:gd name="T0" fmla="*/ 155 w 155"/>
                  <a:gd name="T1" fmla="*/ 61 h 85"/>
                  <a:gd name="T2" fmla="*/ 135 w 155"/>
                  <a:gd name="T3" fmla="*/ 58 h 85"/>
                  <a:gd name="T4" fmla="*/ 116 w 155"/>
                  <a:gd name="T5" fmla="*/ 54 h 85"/>
                  <a:gd name="T6" fmla="*/ 97 w 155"/>
                  <a:gd name="T7" fmla="*/ 49 h 85"/>
                  <a:gd name="T8" fmla="*/ 77 w 155"/>
                  <a:gd name="T9" fmla="*/ 42 h 85"/>
                  <a:gd name="T10" fmla="*/ 58 w 155"/>
                  <a:gd name="T11" fmla="*/ 34 h 85"/>
                  <a:gd name="T12" fmla="*/ 44 w 155"/>
                  <a:gd name="T13" fmla="*/ 22 h 85"/>
                  <a:gd name="T14" fmla="*/ 31 w 155"/>
                  <a:gd name="T15" fmla="*/ 12 h 85"/>
                  <a:gd name="T16" fmla="*/ 20 w 155"/>
                  <a:gd name="T17" fmla="*/ 0 h 85"/>
                  <a:gd name="T18" fmla="*/ 0 w 155"/>
                  <a:gd name="T19" fmla="*/ 14 h 85"/>
                  <a:gd name="T20" fmla="*/ 13 w 155"/>
                  <a:gd name="T21" fmla="*/ 29 h 85"/>
                  <a:gd name="T22" fmla="*/ 31 w 155"/>
                  <a:gd name="T23" fmla="*/ 44 h 85"/>
                  <a:gd name="T24" fmla="*/ 48 w 155"/>
                  <a:gd name="T25" fmla="*/ 54 h 85"/>
                  <a:gd name="T26" fmla="*/ 67 w 155"/>
                  <a:gd name="T27" fmla="*/ 63 h 85"/>
                  <a:gd name="T28" fmla="*/ 89 w 155"/>
                  <a:gd name="T29" fmla="*/ 73 h 85"/>
                  <a:gd name="T30" fmla="*/ 112 w 155"/>
                  <a:gd name="T31" fmla="*/ 78 h 85"/>
                  <a:gd name="T32" fmla="*/ 131 w 155"/>
                  <a:gd name="T33" fmla="*/ 81 h 85"/>
                  <a:gd name="T34" fmla="*/ 152 w 155"/>
                  <a:gd name="T35" fmla="*/ 85 h 85"/>
                  <a:gd name="T36" fmla="*/ 155 w 155"/>
                  <a:gd name="T37" fmla="*/ 6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85">
                    <a:moveTo>
                      <a:pt x="155" y="61"/>
                    </a:moveTo>
                    <a:lnTo>
                      <a:pt x="135" y="58"/>
                    </a:lnTo>
                    <a:lnTo>
                      <a:pt x="116" y="54"/>
                    </a:lnTo>
                    <a:lnTo>
                      <a:pt x="97" y="49"/>
                    </a:lnTo>
                    <a:lnTo>
                      <a:pt x="77" y="42"/>
                    </a:lnTo>
                    <a:lnTo>
                      <a:pt x="58" y="34"/>
                    </a:lnTo>
                    <a:lnTo>
                      <a:pt x="44" y="22"/>
                    </a:lnTo>
                    <a:lnTo>
                      <a:pt x="31" y="12"/>
                    </a:lnTo>
                    <a:lnTo>
                      <a:pt x="20" y="0"/>
                    </a:lnTo>
                    <a:lnTo>
                      <a:pt x="0" y="14"/>
                    </a:lnTo>
                    <a:lnTo>
                      <a:pt x="13" y="29"/>
                    </a:lnTo>
                    <a:lnTo>
                      <a:pt x="31" y="44"/>
                    </a:lnTo>
                    <a:lnTo>
                      <a:pt x="48" y="54"/>
                    </a:lnTo>
                    <a:lnTo>
                      <a:pt x="67" y="63"/>
                    </a:lnTo>
                    <a:lnTo>
                      <a:pt x="89" y="73"/>
                    </a:lnTo>
                    <a:lnTo>
                      <a:pt x="112" y="78"/>
                    </a:lnTo>
                    <a:lnTo>
                      <a:pt x="131" y="81"/>
                    </a:lnTo>
                    <a:lnTo>
                      <a:pt x="152" y="85"/>
                    </a:lnTo>
                    <a:lnTo>
                      <a:pt x="155" y="6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799" name="Freeform 807">
                <a:extLst>
                  <a:ext uri="{FF2B5EF4-FFF2-40B4-BE49-F238E27FC236}">
                    <a16:creationId xmlns:a16="http://schemas.microsoft.com/office/drawing/2014/main" id="{7C330B66-D809-3AEB-259D-0AA285D6F230}"/>
                  </a:ext>
                </a:extLst>
              </p:cNvPr>
              <p:cNvSpPr>
                <a:spLocks/>
              </p:cNvSpPr>
              <p:nvPr/>
            </p:nvSpPr>
            <p:spPr bwMode="auto">
              <a:xfrm>
                <a:off x="3652" y="3123"/>
                <a:ext cx="73" cy="14"/>
              </a:xfrm>
              <a:custGeom>
                <a:avLst/>
                <a:gdLst>
                  <a:gd name="T0" fmla="*/ 210 w 220"/>
                  <a:gd name="T1" fmla="*/ 0 h 42"/>
                  <a:gd name="T2" fmla="*/ 186 w 220"/>
                  <a:gd name="T3" fmla="*/ 6 h 42"/>
                  <a:gd name="T4" fmla="*/ 161 w 220"/>
                  <a:gd name="T5" fmla="*/ 13 h 42"/>
                  <a:gd name="T6" fmla="*/ 135 w 220"/>
                  <a:gd name="T7" fmla="*/ 17 h 42"/>
                  <a:gd name="T8" fmla="*/ 109 w 220"/>
                  <a:gd name="T9" fmla="*/ 19 h 42"/>
                  <a:gd name="T10" fmla="*/ 82 w 220"/>
                  <a:gd name="T11" fmla="*/ 19 h 42"/>
                  <a:gd name="T12" fmla="*/ 55 w 220"/>
                  <a:gd name="T13" fmla="*/ 19 h 42"/>
                  <a:gd name="T14" fmla="*/ 29 w 220"/>
                  <a:gd name="T15" fmla="*/ 15 h 42"/>
                  <a:gd name="T16" fmla="*/ 4 w 220"/>
                  <a:gd name="T17" fmla="*/ 13 h 42"/>
                  <a:gd name="T18" fmla="*/ 0 w 220"/>
                  <a:gd name="T19" fmla="*/ 37 h 42"/>
                  <a:gd name="T20" fmla="*/ 26 w 220"/>
                  <a:gd name="T21" fmla="*/ 39 h 42"/>
                  <a:gd name="T22" fmla="*/ 55 w 220"/>
                  <a:gd name="T23" fmla="*/ 42 h 42"/>
                  <a:gd name="T24" fmla="*/ 82 w 220"/>
                  <a:gd name="T25" fmla="*/ 42 h 42"/>
                  <a:gd name="T26" fmla="*/ 109 w 220"/>
                  <a:gd name="T27" fmla="*/ 42 h 42"/>
                  <a:gd name="T28" fmla="*/ 138 w 220"/>
                  <a:gd name="T29" fmla="*/ 41 h 42"/>
                  <a:gd name="T30" fmla="*/ 164 w 220"/>
                  <a:gd name="T31" fmla="*/ 37 h 42"/>
                  <a:gd name="T32" fmla="*/ 193 w 220"/>
                  <a:gd name="T33" fmla="*/ 30 h 42"/>
                  <a:gd name="T34" fmla="*/ 220 w 220"/>
                  <a:gd name="T35" fmla="*/ 20 h 42"/>
                  <a:gd name="T36" fmla="*/ 210 w 220"/>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 h="42">
                    <a:moveTo>
                      <a:pt x="210" y="0"/>
                    </a:moveTo>
                    <a:lnTo>
                      <a:pt x="186" y="6"/>
                    </a:lnTo>
                    <a:lnTo>
                      <a:pt x="161" y="13"/>
                    </a:lnTo>
                    <a:lnTo>
                      <a:pt x="135" y="17"/>
                    </a:lnTo>
                    <a:lnTo>
                      <a:pt x="109" y="19"/>
                    </a:lnTo>
                    <a:lnTo>
                      <a:pt x="82" y="19"/>
                    </a:lnTo>
                    <a:lnTo>
                      <a:pt x="55" y="19"/>
                    </a:lnTo>
                    <a:lnTo>
                      <a:pt x="29" y="15"/>
                    </a:lnTo>
                    <a:lnTo>
                      <a:pt x="4" y="13"/>
                    </a:lnTo>
                    <a:lnTo>
                      <a:pt x="0" y="37"/>
                    </a:lnTo>
                    <a:lnTo>
                      <a:pt x="26" y="39"/>
                    </a:lnTo>
                    <a:lnTo>
                      <a:pt x="55" y="42"/>
                    </a:lnTo>
                    <a:lnTo>
                      <a:pt x="82" y="42"/>
                    </a:lnTo>
                    <a:lnTo>
                      <a:pt x="109" y="42"/>
                    </a:lnTo>
                    <a:lnTo>
                      <a:pt x="138" y="41"/>
                    </a:lnTo>
                    <a:lnTo>
                      <a:pt x="164" y="37"/>
                    </a:lnTo>
                    <a:lnTo>
                      <a:pt x="193" y="30"/>
                    </a:lnTo>
                    <a:lnTo>
                      <a:pt x="220" y="20"/>
                    </a:lnTo>
                    <a:lnTo>
                      <a:pt x="21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00" name="Freeform 808">
                <a:extLst>
                  <a:ext uri="{FF2B5EF4-FFF2-40B4-BE49-F238E27FC236}">
                    <a16:creationId xmlns:a16="http://schemas.microsoft.com/office/drawing/2014/main" id="{3B1751A6-A20D-560E-8952-74FFA1EEF7B5}"/>
                  </a:ext>
                </a:extLst>
              </p:cNvPr>
              <p:cNvSpPr>
                <a:spLocks/>
              </p:cNvSpPr>
              <p:nvPr/>
            </p:nvSpPr>
            <p:spPr bwMode="auto">
              <a:xfrm>
                <a:off x="3706" y="3066"/>
                <a:ext cx="33" cy="64"/>
              </a:xfrm>
              <a:custGeom>
                <a:avLst/>
                <a:gdLst>
                  <a:gd name="T0" fmla="*/ 0 w 97"/>
                  <a:gd name="T1" fmla="*/ 10 h 192"/>
                  <a:gd name="T2" fmla="*/ 12 w 97"/>
                  <a:gd name="T3" fmla="*/ 35 h 192"/>
                  <a:gd name="T4" fmla="*/ 30 w 97"/>
                  <a:gd name="T5" fmla="*/ 59 h 192"/>
                  <a:gd name="T6" fmla="*/ 48 w 97"/>
                  <a:gd name="T7" fmla="*/ 83 h 192"/>
                  <a:gd name="T8" fmla="*/ 63 w 97"/>
                  <a:gd name="T9" fmla="*/ 106 h 192"/>
                  <a:gd name="T10" fmla="*/ 71 w 97"/>
                  <a:gd name="T11" fmla="*/ 128 h 192"/>
                  <a:gd name="T12" fmla="*/ 73 w 97"/>
                  <a:gd name="T13" fmla="*/ 143 h 192"/>
                  <a:gd name="T14" fmla="*/ 68 w 97"/>
                  <a:gd name="T15" fmla="*/ 158 h 192"/>
                  <a:gd name="T16" fmla="*/ 48 w 97"/>
                  <a:gd name="T17" fmla="*/ 172 h 192"/>
                  <a:gd name="T18" fmla="*/ 58 w 97"/>
                  <a:gd name="T19" fmla="*/ 192 h 192"/>
                  <a:gd name="T20" fmla="*/ 85 w 97"/>
                  <a:gd name="T21" fmla="*/ 175 h 192"/>
                  <a:gd name="T22" fmla="*/ 97 w 97"/>
                  <a:gd name="T23" fmla="*/ 147 h 192"/>
                  <a:gd name="T24" fmla="*/ 95 w 97"/>
                  <a:gd name="T25" fmla="*/ 121 h 192"/>
                  <a:gd name="T26" fmla="*/ 83 w 97"/>
                  <a:gd name="T27" fmla="*/ 95 h 192"/>
                  <a:gd name="T28" fmla="*/ 68 w 97"/>
                  <a:gd name="T29" fmla="*/ 69 h 192"/>
                  <a:gd name="T30" fmla="*/ 51 w 97"/>
                  <a:gd name="T31" fmla="*/ 45 h 192"/>
                  <a:gd name="T32" fmla="*/ 33 w 97"/>
                  <a:gd name="T33" fmla="*/ 20 h 192"/>
                  <a:gd name="T34" fmla="*/ 21 w 97"/>
                  <a:gd name="T35" fmla="*/ 0 h 192"/>
                  <a:gd name="T36" fmla="*/ 0 w 97"/>
                  <a:gd name="T37" fmla="*/ 1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92">
                    <a:moveTo>
                      <a:pt x="0" y="10"/>
                    </a:moveTo>
                    <a:lnTo>
                      <a:pt x="12" y="35"/>
                    </a:lnTo>
                    <a:lnTo>
                      <a:pt x="30" y="59"/>
                    </a:lnTo>
                    <a:lnTo>
                      <a:pt x="48" y="83"/>
                    </a:lnTo>
                    <a:lnTo>
                      <a:pt x="63" y="106"/>
                    </a:lnTo>
                    <a:lnTo>
                      <a:pt x="71" y="128"/>
                    </a:lnTo>
                    <a:lnTo>
                      <a:pt x="73" y="143"/>
                    </a:lnTo>
                    <a:lnTo>
                      <a:pt x="68" y="158"/>
                    </a:lnTo>
                    <a:lnTo>
                      <a:pt x="48" y="172"/>
                    </a:lnTo>
                    <a:lnTo>
                      <a:pt x="58" y="192"/>
                    </a:lnTo>
                    <a:lnTo>
                      <a:pt x="85" y="175"/>
                    </a:lnTo>
                    <a:lnTo>
                      <a:pt x="97" y="147"/>
                    </a:lnTo>
                    <a:lnTo>
                      <a:pt x="95" y="121"/>
                    </a:lnTo>
                    <a:lnTo>
                      <a:pt x="83" y="95"/>
                    </a:lnTo>
                    <a:lnTo>
                      <a:pt x="68" y="69"/>
                    </a:lnTo>
                    <a:lnTo>
                      <a:pt x="51" y="45"/>
                    </a:lnTo>
                    <a:lnTo>
                      <a:pt x="33" y="20"/>
                    </a:lnTo>
                    <a:lnTo>
                      <a:pt x="21" y="0"/>
                    </a:lnTo>
                    <a:lnTo>
                      <a:pt x="0" y="1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01" name="Freeform 809">
                <a:extLst>
                  <a:ext uri="{FF2B5EF4-FFF2-40B4-BE49-F238E27FC236}">
                    <a16:creationId xmlns:a16="http://schemas.microsoft.com/office/drawing/2014/main" id="{B4E505E3-9F01-19C8-DF15-2EA76FCE137C}"/>
                  </a:ext>
                </a:extLst>
              </p:cNvPr>
              <p:cNvSpPr>
                <a:spLocks/>
              </p:cNvSpPr>
              <p:nvPr/>
            </p:nvSpPr>
            <p:spPr bwMode="auto">
              <a:xfrm>
                <a:off x="3694" y="3031"/>
                <a:ext cx="19" cy="38"/>
              </a:xfrm>
              <a:custGeom>
                <a:avLst/>
                <a:gdLst>
                  <a:gd name="T0" fmla="*/ 0 w 56"/>
                  <a:gd name="T1" fmla="*/ 18 h 115"/>
                  <a:gd name="T2" fmla="*/ 7 w 56"/>
                  <a:gd name="T3" fmla="*/ 26 h 115"/>
                  <a:gd name="T4" fmla="*/ 14 w 56"/>
                  <a:gd name="T5" fmla="*/ 37 h 115"/>
                  <a:gd name="T6" fmla="*/ 19 w 56"/>
                  <a:gd name="T7" fmla="*/ 49 h 115"/>
                  <a:gd name="T8" fmla="*/ 22 w 56"/>
                  <a:gd name="T9" fmla="*/ 59 h 115"/>
                  <a:gd name="T10" fmla="*/ 24 w 56"/>
                  <a:gd name="T11" fmla="*/ 73 h 115"/>
                  <a:gd name="T12" fmla="*/ 27 w 56"/>
                  <a:gd name="T13" fmla="*/ 86 h 115"/>
                  <a:gd name="T14" fmla="*/ 29 w 56"/>
                  <a:gd name="T15" fmla="*/ 102 h 115"/>
                  <a:gd name="T16" fmla="*/ 36 w 56"/>
                  <a:gd name="T17" fmla="*/ 115 h 115"/>
                  <a:gd name="T18" fmla="*/ 56 w 56"/>
                  <a:gd name="T19" fmla="*/ 105 h 115"/>
                  <a:gd name="T20" fmla="*/ 53 w 56"/>
                  <a:gd name="T21" fmla="*/ 95 h 115"/>
                  <a:gd name="T22" fmla="*/ 51 w 56"/>
                  <a:gd name="T23" fmla="*/ 83 h 115"/>
                  <a:gd name="T24" fmla="*/ 48 w 56"/>
                  <a:gd name="T25" fmla="*/ 69 h 115"/>
                  <a:gd name="T26" fmla="*/ 46 w 56"/>
                  <a:gd name="T27" fmla="*/ 55 h 115"/>
                  <a:gd name="T28" fmla="*/ 43 w 56"/>
                  <a:gd name="T29" fmla="*/ 38 h 115"/>
                  <a:gd name="T30" fmla="*/ 34 w 56"/>
                  <a:gd name="T31" fmla="*/ 26 h 115"/>
                  <a:gd name="T32" fmla="*/ 27 w 56"/>
                  <a:gd name="T33" fmla="*/ 13 h 115"/>
                  <a:gd name="T34" fmla="*/ 14 w 56"/>
                  <a:gd name="T35" fmla="*/ 0 h 115"/>
                  <a:gd name="T36" fmla="*/ 0 w 56"/>
                  <a:gd name="T37" fmla="*/ 1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15">
                    <a:moveTo>
                      <a:pt x="0" y="18"/>
                    </a:moveTo>
                    <a:lnTo>
                      <a:pt x="7" y="26"/>
                    </a:lnTo>
                    <a:lnTo>
                      <a:pt x="14" y="37"/>
                    </a:lnTo>
                    <a:lnTo>
                      <a:pt x="19" y="49"/>
                    </a:lnTo>
                    <a:lnTo>
                      <a:pt x="22" y="59"/>
                    </a:lnTo>
                    <a:lnTo>
                      <a:pt x="24" y="73"/>
                    </a:lnTo>
                    <a:lnTo>
                      <a:pt x="27" y="86"/>
                    </a:lnTo>
                    <a:lnTo>
                      <a:pt x="29" y="102"/>
                    </a:lnTo>
                    <a:lnTo>
                      <a:pt x="36" y="115"/>
                    </a:lnTo>
                    <a:lnTo>
                      <a:pt x="56" y="105"/>
                    </a:lnTo>
                    <a:lnTo>
                      <a:pt x="53" y="95"/>
                    </a:lnTo>
                    <a:lnTo>
                      <a:pt x="51" y="83"/>
                    </a:lnTo>
                    <a:lnTo>
                      <a:pt x="48" y="69"/>
                    </a:lnTo>
                    <a:lnTo>
                      <a:pt x="46" y="55"/>
                    </a:lnTo>
                    <a:lnTo>
                      <a:pt x="43" y="38"/>
                    </a:lnTo>
                    <a:lnTo>
                      <a:pt x="34" y="26"/>
                    </a:lnTo>
                    <a:lnTo>
                      <a:pt x="27" y="13"/>
                    </a:lnTo>
                    <a:lnTo>
                      <a:pt x="14" y="0"/>
                    </a:lnTo>
                    <a:lnTo>
                      <a:pt x="0" y="1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02" name="Freeform 810">
                <a:extLst>
                  <a:ext uri="{FF2B5EF4-FFF2-40B4-BE49-F238E27FC236}">
                    <a16:creationId xmlns:a16="http://schemas.microsoft.com/office/drawing/2014/main" id="{1F5C8432-0D7F-3247-6336-EE76D1791DEE}"/>
                  </a:ext>
                </a:extLst>
              </p:cNvPr>
              <p:cNvSpPr>
                <a:spLocks/>
              </p:cNvSpPr>
              <p:nvPr/>
            </p:nvSpPr>
            <p:spPr bwMode="auto">
              <a:xfrm>
                <a:off x="3715" y="2987"/>
                <a:ext cx="100" cy="89"/>
              </a:xfrm>
              <a:custGeom>
                <a:avLst/>
                <a:gdLst>
                  <a:gd name="T0" fmla="*/ 161 w 302"/>
                  <a:gd name="T1" fmla="*/ 0 h 265"/>
                  <a:gd name="T2" fmla="*/ 185 w 302"/>
                  <a:gd name="T3" fmla="*/ 13 h 265"/>
                  <a:gd name="T4" fmla="*/ 212 w 302"/>
                  <a:gd name="T5" fmla="*/ 27 h 265"/>
                  <a:gd name="T6" fmla="*/ 244 w 302"/>
                  <a:gd name="T7" fmla="*/ 42 h 265"/>
                  <a:gd name="T8" fmla="*/ 270 w 302"/>
                  <a:gd name="T9" fmla="*/ 58 h 265"/>
                  <a:gd name="T10" fmla="*/ 290 w 302"/>
                  <a:gd name="T11" fmla="*/ 77 h 265"/>
                  <a:gd name="T12" fmla="*/ 302 w 302"/>
                  <a:gd name="T13" fmla="*/ 97 h 265"/>
                  <a:gd name="T14" fmla="*/ 299 w 302"/>
                  <a:gd name="T15" fmla="*/ 118 h 265"/>
                  <a:gd name="T16" fmla="*/ 278 w 302"/>
                  <a:gd name="T17" fmla="*/ 141 h 265"/>
                  <a:gd name="T18" fmla="*/ 257 w 302"/>
                  <a:gd name="T19" fmla="*/ 156 h 265"/>
                  <a:gd name="T20" fmla="*/ 236 w 302"/>
                  <a:gd name="T21" fmla="*/ 172 h 265"/>
                  <a:gd name="T22" fmla="*/ 213 w 302"/>
                  <a:gd name="T23" fmla="*/ 186 h 265"/>
                  <a:gd name="T24" fmla="*/ 193 w 302"/>
                  <a:gd name="T25" fmla="*/ 199 h 265"/>
                  <a:gd name="T26" fmla="*/ 171 w 302"/>
                  <a:gd name="T27" fmla="*/ 213 h 265"/>
                  <a:gd name="T28" fmla="*/ 148 w 302"/>
                  <a:gd name="T29" fmla="*/ 227 h 265"/>
                  <a:gd name="T30" fmla="*/ 126 w 302"/>
                  <a:gd name="T31" fmla="*/ 242 h 265"/>
                  <a:gd name="T32" fmla="*/ 103 w 302"/>
                  <a:gd name="T33" fmla="*/ 258 h 265"/>
                  <a:gd name="T34" fmla="*/ 94 w 302"/>
                  <a:gd name="T35" fmla="*/ 261 h 265"/>
                  <a:gd name="T36" fmla="*/ 86 w 302"/>
                  <a:gd name="T37" fmla="*/ 264 h 265"/>
                  <a:gd name="T38" fmla="*/ 77 w 302"/>
                  <a:gd name="T39" fmla="*/ 265 h 265"/>
                  <a:gd name="T40" fmla="*/ 69 w 302"/>
                  <a:gd name="T41" fmla="*/ 264 h 265"/>
                  <a:gd name="T42" fmla="*/ 60 w 302"/>
                  <a:gd name="T43" fmla="*/ 259 h 265"/>
                  <a:gd name="T44" fmla="*/ 53 w 302"/>
                  <a:gd name="T45" fmla="*/ 256 h 265"/>
                  <a:gd name="T46" fmla="*/ 48 w 302"/>
                  <a:gd name="T47" fmla="*/ 252 h 265"/>
                  <a:gd name="T48" fmla="*/ 46 w 302"/>
                  <a:gd name="T49" fmla="*/ 249 h 265"/>
                  <a:gd name="T50" fmla="*/ 36 w 302"/>
                  <a:gd name="T51" fmla="*/ 232 h 265"/>
                  <a:gd name="T52" fmla="*/ 24 w 302"/>
                  <a:gd name="T53" fmla="*/ 225 h 265"/>
                  <a:gd name="T54" fmla="*/ 12 w 302"/>
                  <a:gd name="T55" fmla="*/ 223 h 265"/>
                  <a:gd name="T56" fmla="*/ 4 w 302"/>
                  <a:gd name="T57" fmla="*/ 213 h 265"/>
                  <a:gd name="T58" fmla="*/ 0 w 302"/>
                  <a:gd name="T59" fmla="*/ 201 h 265"/>
                  <a:gd name="T60" fmla="*/ 0 w 302"/>
                  <a:gd name="T61" fmla="*/ 189 h 265"/>
                  <a:gd name="T62" fmla="*/ 0 w 302"/>
                  <a:gd name="T63" fmla="*/ 177 h 265"/>
                  <a:gd name="T64" fmla="*/ 5 w 302"/>
                  <a:gd name="T65" fmla="*/ 169 h 265"/>
                  <a:gd name="T66" fmla="*/ 12 w 302"/>
                  <a:gd name="T67" fmla="*/ 158 h 265"/>
                  <a:gd name="T68" fmla="*/ 19 w 302"/>
                  <a:gd name="T69" fmla="*/ 150 h 265"/>
                  <a:gd name="T70" fmla="*/ 26 w 302"/>
                  <a:gd name="T71" fmla="*/ 139 h 265"/>
                  <a:gd name="T72" fmla="*/ 32 w 302"/>
                  <a:gd name="T73" fmla="*/ 128 h 265"/>
                  <a:gd name="T74" fmla="*/ 41 w 302"/>
                  <a:gd name="T75" fmla="*/ 119 h 265"/>
                  <a:gd name="T76" fmla="*/ 50 w 302"/>
                  <a:gd name="T77" fmla="*/ 111 h 265"/>
                  <a:gd name="T78" fmla="*/ 62 w 302"/>
                  <a:gd name="T79" fmla="*/ 102 h 265"/>
                  <a:gd name="T80" fmla="*/ 74 w 302"/>
                  <a:gd name="T81" fmla="*/ 95 h 265"/>
                  <a:gd name="T82" fmla="*/ 84 w 302"/>
                  <a:gd name="T83" fmla="*/ 88 h 265"/>
                  <a:gd name="T84" fmla="*/ 91 w 302"/>
                  <a:gd name="T85" fmla="*/ 80 h 265"/>
                  <a:gd name="T86" fmla="*/ 98 w 302"/>
                  <a:gd name="T87" fmla="*/ 68 h 265"/>
                  <a:gd name="T88" fmla="*/ 105 w 302"/>
                  <a:gd name="T89" fmla="*/ 56 h 265"/>
                  <a:gd name="T90" fmla="*/ 110 w 302"/>
                  <a:gd name="T91" fmla="*/ 44 h 265"/>
                  <a:gd name="T92" fmla="*/ 117 w 302"/>
                  <a:gd name="T93" fmla="*/ 32 h 265"/>
                  <a:gd name="T94" fmla="*/ 126 w 302"/>
                  <a:gd name="T95" fmla="*/ 20 h 265"/>
                  <a:gd name="T96" fmla="*/ 135 w 302"/>
                  <a:gd name="T97" fmla="*/ 10 h 265"/>
                  <a:gd name="T98" fmla="*/ 142 w 302"/>
                  <a:gd name="T99" fmla="*/ 6 h 265"/>
                  <a:gd name="T100" fmla="*/ 148 w 302"/>
                  <a:gd name="T101" fmla="*/ 2 h 265"/>
                  <a:gd name="T102" fmla="*/ 155 w 302"/>
                  <a:gd name="T103" fmla="*/ 0 h 265"/>
                  <a:gd name="T104" fmla="*/ 161 w 302"/>
                  <a:gd name="T10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2" h="265">
                    <a:moveTo>
                      <a:pt x="161" y="0"/>
                    </a:moveTo>
                    <a:lnTo>
                      <a:pt x="185" y="13"/>
                    </a:lnTo>
                    <a:lnTo>
                      <a:pt x="212" y="27"/>
                    </a:lnTo>
                    <a:lnTo>
                      <a:pt x="244" y="42"/>
                    </a:lnTo>
                    <a:lnTo>
                      <a:pt x="270" y="58"/>
                    </a:lnTo>
                    <a:lnTo>
                      <a:pt x="290" y="77"/>
                    </a:lnTo>
                    <a:lnTo>
                      <a:pt x="302" y="97"/>
                    </a:lnTo>
                    <a:lnTo>
                      <a:pt x="299" y="118"/>
                    </a:lnTo>
                    <a:lnTo>
                      <a:pt x="278" y="141"/>
                    </a:lnTo>
                    <a:lnTo>
                      <a:pt x="257" y="156"/>
                    </a:lnTo>
                    <a:lnTo>
                      <a:pt x="236" y="172"/>
                    </a:lnTo>
                    <a:lnTo>
                      <a:pt x="213" y="186"/>
                    </a:lnTo>
                    <a:lnTo>
                      <a:pt x="193" y="199"/>
                    </a:lnTo>
                    <a:lnTo>
                      <a:pt x="171" y="213"/>
                    </a:lnTo>
                    <a:lnTo>
                      <a:pt x="148" y="227"/>
                    </a:lnTo>
                    <a:lnTo>
                      <a:pt x="126" y="242"/>
                    </a:lnTo>
                    <a:lnTo>
                      <a:pt x="103" y="258"/>
                    </a:lnTo>
                    <a:lnTo>
                      <a:pt x="94" y="261"/>
                    </a:lnTo>
                    <a:lnTo>
                      <a:pt x="86" y="264"/>
                    </a:lnTo>
                    <a:lnTo>
                      <a:pt x="77" y="265"/>
                    </a:lnTo>
                    <a:lnTo>
                      <a:pt x="69" y="264"/>
                    </a:lnTo>
                    <a:lnTo>
                      <a:pt x="60" y="259"/>
                    </a:lnTo>
                    <a:lnTo>
                      <a:pt x="53" y="256"/>
                    </a:lnTo>
                    <a:lnTo>
                      <a:pt x="48" y="252"/>
                    </a:lnTo>
                    <a:lnTo>
                      <a:pt x="46" y="249"/>
                    </a:lnTo>
                    <a:lnTo>
                      <a:pt x="36" y="232"/>
                    </a:lnTo>
                    <a:lnTo>
                      <a:pt x="24" y="225"/>
                    </a:lnTo>
                    <a:lnTo>
                      <a:pt x="12" y="223"/>
                    </a:lnTo>
                    <a:lnTo>
                      <a:pt x="4" y="213"/>
                    </a:lnTo>
                    <a:lnTo>
                      <a:pt x="0" y="201"/>
                    </a:lnTo>
                    <a:lnTo>
                      <a:pt x="0" y="189"/>
                    </a:lnTo>
                    <a:lnTo>
                      <a:pt x="0" y="177"/>
                    </a:lnTo>
                    <a:lnTo>
                      <a:pt x="5" y="169"/>
                    </a:lnTo>
                    <a:lnTo>
                      <a:pt x="12" y="158"/>
                    </a:lnTo>
                    <a:lnTo>
                      <a:pt x="19" y="150"/>
                    </a:lnTo>
                    <a:lnTo>
                      <a:pt x="26" y="139"/>
                    </a:lnTo>
                    <a:lnTo>
                      <a:pt x="32" y="128"/>
                    </a:lnTo>
                    <a:lnTo>
                      <a:pt x="41" y="119"/>
                    </a:lnTo>
                    <a:lnTo>
                      <a:pt x="50" y="111"/>
                    </a:lnTo>
                    <a:lnTo>
                      <a:pt x="62" y="102"/>
                    </a:lnTo>
                    <a:lnTo>
                      <a:pt x="74" y="95"/>
                    </a:lnTo>
                    <a:lnTo>
                      <a:pt x="84" y="88"/>
                    </a:lnTo>
                    <a:lnTo>
                      <a:pt x="91" y="80"/>
                    </a:lnTo>
                    <a:lnTo>
                      <a:pt x="98" y="68"/>
                    </a:lnTo>
                    <a:lnTo>
                      <a:pt x="105" y="56"/>
                    </a:lnTo>
                    <a:lnTo>
                      <a:pt x="110" y="44"/>
                    </a:lnTo>
                    <a:lnTo>
                      <a:pt x="117" y="32"/>
                    </a:lnTo>
                    <a:lnTo>
                      <a:pt x="126" y="20"/>
                    </a:lnTo>
                    <a:lnTo>
                      <a:pt x="135" y="10"/>
                    </a:lnTo>
                    <a:lnTo>
                      <a:pt x="142" y="6"/>
                    </a:lnTo>
                    <a:lnTo>
                      <a:pt x="148" y="2"/>
                    </a:lnTo>
                    <a:lnTo>
                      <a:pt x="155" y="0"/>
                    </a:lnTo>
                    <a:lnTo>
                      <a:pt x="161"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03" name="Freeform 811">
                <a:extLst>
                  <a:ext uri="{FF2B5EF4-FFF2-40B4-BE49-F238E27FC236}">
                    <a16:creationId xmlns:a16="http://schemas.microsoft.com/office/drawing/2014/main" id="{FBDBE7F7-58DE-E558-8FF3-944A0B8524DB}"/>
                  </a:ext>
                </a:extLst>
              </p:cNvPr>
              <p:cNvSpPr>
                <a:spLocks/>
              </p:cNvSpPr>
              <p:nvPr/>
            </p:nvSpPr>
            <p:spPr bwMode="auto">
              <a:xfrm>
                <a:off x="3766" y="2984"/>
                <a:ext cx="53" cy="54"/>
              </a:xfrm>
              <a:custGeom>
                <a:avLst/>
                <a:gdLst>
                  <a:gd name="T0" fmla="*/ 130 w 159"/>
                  <a:gd name="T1" fmla="*/ 160 h 162"/>
                  <a:gd name="T2" fmla="*/ 130 w 159"/>
                  <a:gd name="T3" fmla="*/ 162 h 162"/>
                  <a:gd name="T4" fmla="*/ 154 w 159"/>
                  <a:gd name="T5" fmla="*/ 134 h 162"/>
                  <a:gd name="T6" fmla="*/ 159 w 159"/>
                  <a:gd name="T7" fmla="*/ 106 h 162"/>
                  <a:gd name="T8" fmla="*/ 144 w 159"/>
                  <a:gd name="T9" fmla="*/ 80 h 162"/>
                  <a:gd name="T10" fmla="*/ 121 w 159"/>
                  <a:gd name="T11" fmla="*/ 58 h 162"/>
                  <a:gd name="T12" fmla="*/ 94 w 159"/>
                  <a:gd name="T13" fmla="*/ 43 h 162"/>
                  <a:gd name="T14" fmla="*/ 62 w 159"/>
                  <a:gd name="T15" fmla="*/ 27 h 162"/>
                  <a:gd name="T16" fmla="*/ 34 w 159"/>
                  <a:gd name="T17" fmla="*/ 13 h 162"/>
                  <a:gd name="T18" fmla="*/ 11 w 159"/>
                  <a:gd name="T19" fmla="*/ 0 h 162"/>
                  <a:gd name="T20" fmla="*/ 0 w 159"/>
                  <a:gd name="T21" fmla="*/ 22 h 162"/>
                  <a:gd name="T22" fmla="*/ 24 w 159"/>
                  <a:gd name="T23" fmla="*/ 34 h 162"/>
                  <a:gd name="T24" fmla="*/ 52 w 159"/>
                  <a:gd name="T25" fmla="*/ 48 h 162"/>
                  <a:gd name="T26" fmla="*/ 82 w 159"/>
                  <a:gd name="T27" fmla="*/ 63 h 162"/>
                  <a:gd name="T28" fmla="*/ 107 w 159"/>
                  <a:gd name="T29" fmla="*/ 79 h 162"/>
                  <a:gd name="T30" fmla="*/ 126 w 159"/>
                  <a:gd name="T31" fmla="*/ 94 h 162"/>
                  <a:gd name="T32" fmla="*/ 135 w 159"/>
                  <a:gd name="T33" fmla="*/ 109 h 162"/>
                  <a:gd name="T34" fmla="*/ 133 w 159"/>
                  <a:gd name="T35" fmla="*/ 123 h 162"/>
                  <a:gd name="T36" fmla="*/ 116 w 159"/>
                  <a:gd name="T37" fmla="*/ 141 h 162"/>
                  <a:gd name="T38" fmla="*/ 116 w 159"/>
                  <a:gd name="T39" fmla="*/ 142 h 162"/>
                  <a:gd name="T40" fmla="*/ 130 w 159"/>
                  <a:gd name="T41"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162">
                    <a:moveTo>
                      <a:pt x="130" y="160"/>
                    </a:moveTo>
                    <a:lnTo>
                      <a:pt x="130" y="162"/>
                    </a:lnTo>
                    <a:lnTo>
                      <a:pt x="154" y="134"/>
                    </a:lnTo>
                    <a:lnTo>
                      <a:pt x="159" y="106"/>
                    </a:lnTo>
                    <a:lnTo>
                      <a:pt x="144" y="80"/>
                    </a:lnTo>
                    <a:lnTo>
                      <a:pt x="121" y="58"/>
                    </a:lnTo>
                    <a:lnTo>
                      <a:pt x="94" y="43"/>
                    </a:lnTo>
                    <a:lnTo>
                      <a:pt x="62" y="27"/>
                    </a:lnTo>
                    <a:lnTo>
                      <a:pt x="34" y="13"/>
                    </a:lnTo>
                    <a:lnTo>
                      <a:pt x="11" y="0"/>
                    </a:lnTo>
                    <a:lnTo>
                      <a:pt x="0" y="22"/>
                    </a:lnTo>
                    <a:lnTo>
                      <a:pt x="24" y="34"/>
                    </a:lnTo>
                    <a:lnTo>
                      <a:pt x="52" y="48"/>
                    </a:lnTo>
                    <a:lnTo>
                      <a:pt x="82" y="63"/>
                    </a:lnTo>
                    <a:lnTo>
                      <a:pt x="107" y="79"/>
                    </a:lnTo>
                    <a:lnTo>
                      <a:pt x="126" y="94"/>
                    </a:lnTo>
                    <a:lnTo>
                      <a:pt x="135" y="109"/>
                    </a:lnTo>
                    <a:lnTo>
                      <a:pt x="133" y="123"/>
                    </a:lnTo>
                    <a:lnTo>
                      <a:pt x="116" y="141"/>
                    </a:lnTo>
                    <a:lnTo>
                      <a:pt x="116" y="142"/>
                    </a:lnTo>
                    <a:lnTo>
                      <a:pt x="130" y="16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04" name="Freeform 812">
                <a:extLst>
                  <a:ext uri="{FF2B5EF4-FFF2-40B4-BE49-F238E27FC236}">
                    <a16:creationId xmlns:a16="http://schemas.microsoft.com/office/drawing/2014/main" id="{725B88C9-A8E2-3E0C-7310-F37B4BB56954}"/>
                  </a:ext>
                </a:extLst>
              </p:cNvPr>
              <p:cNvSpPr>
                <a:spLocks/>
              </p:cNvSpPr>
              <p:nvPr/>
            </p:nvSpPr>
            <p:spPr bwMode="auto">
              <a:xfrm>
                <a:off x="3747" y="3031"/>
                <a:ext cx="63" cy="46"/>
              </a:xfrm>
              <a:custGeom>
                <a:avLst/>
                <a:gdLst>
                  <a:gd name="T0" fmla="*/ 14 w 190"/>
                  <a:gd name="T1" fmla="*/ 138 h 138"/>
                  <a:gd name="T2" fmla="*/ 37 w 190"/>
                  <a:gd name="T3" fmla="*/ 122 h 138"/>
                  <a:gd name="T4" fmla="*/ 60 w 190"/>
                  <a:gd name="T5" fmla="*/ 106 h 138"/>
                  <a:gd name="T6" fmla="*/ 82 w 190"/>
                  <a:gd name="T7" fmla="*/ 92 h 138"/>
                  <a:gd name="T8" fmla="*/ 104 w 190"/>
                  <a:gd name="T9" fmla="*/ 79 h 138"/>
                  <a:gd name="T10" fmla="*/ 125 w 190"/>
                  <a:gd name="T11" fmla="*/ 65 h 138"/>
                  <a:gd name="T12" fmla="*/ 148 w 190"/>
                  <a:gd name="T13" fmla="*/ 51 h 138"/>
                  <a:gd name="T14" fmla="*/ 169 w 190"/>
                  <a:gd name="T15" fmla="*/ 36 h 138"/>
                  <a:gd name="T16" fmla="*/ 190 w 190"/>
                  <a:gd name="T17" fmla="*/ 19 h 138"/>
                  <a:gd name="T18" fmla="*/ 176 w 190"/>
                  <a:gd name="T19" fmla="*/ 0 h 138"/>
                  <a:gd name="T20" fmla="*/ 155 w 190"/>
                  <a:gd name="T21" fmla="*/ 15 h 138"/>
                  <a:gd name="T22" fmla="*/ 133 w 190"/>
                  <a:gd name="T23" fmla="*/ 31 h 138"/>
                  <a:gd name="T24" fmla="*/ 111 w 190"/>
                  <a:gd name="T25" fmla="*/ 44 h 138"/>
                  <a:gd name="T26" fmla="*/ 91 w 190"/>
                  <a:gd name="T27" fmla="*/ 58 h 138"/>
                  <a:gd name="T28" fmla="*/ 68 w 190"/>
                  <a:gd name="T29" fmla="*/ 72 h 138"/>
                  <a:gd name="T30" fmla="*/ 46 w 190"/>
                  <a:gd name="T31" fmla="*/ 86 h 138"/>
                  <a:gd name="T32" fmla="*/ 23 w 190"/>
                  <a:gd name="T33" fmla="*/ 101 h 138"/>
                  <a:gd name="T34" fmla="*/ 0 w 190"/>
                  <a:gd name="T35" fmla="*/ 116 h 138"/>
                  <a:gd name="T36" fmla="*/ 14 w 190"/>
                  <a:gd name="T3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0" h="138">
                    <a:moveTo>
                      <a:pt x="14" y="138"/>
                    </a:moveTo>
                    <a:lnTo>
                      <a:pt x="37" y="122"/>
                    </a:lnTo>
                    <a:lnTo>
                      <a:pt x="60" y="106"/>
                    </a:lnTo>
                    <a:lnTo>
                      <a:pt x="82" y="92"/>
                    </a:lnTo>
                    <a:lnTo>
                      <a:pt x="104" y="79"/>
                    </a:lnTo>
                    <a:lnTo>
                      <a:pt x="125" y="65"/>
                    </a:lnTo>
                    <a:lnTo>
                      <a:pt x="148" y="51"/>
                    </a:lnTo>
                    <a:lnTo>
                      <a:pt x="169" y="36"/>
                    </a:lnTo>
                    <a:lnTo>
                      <a:pt x="190" y="19"/>
                    </a:lnTo>
                    <a:lnTo>
                      <a:pt x="176" y="0"/>
                    </a:lnTo>
                    <a:lnTo>
                      <a:pt x="155" y="15"/>
                    </a:lnTo>
                    <a:lnTo>
                      <a:pt x="133" y="31"/>
                    </a:lnTo>
                    <a:lnTo>
                      <a:pt x="111" y="44"/>
                    </a:lnTo>
                    <a:lnTo>
                      <a:pt x="91" y="58"/>
                    </a:lnTo>
                    <a:lnTo>
                      <a:pt x="68" y="72"/>
                    </a:lnTo>
                    <a:lnTo>
                      <a:pt x="46" y="86"/>
                    </a:lnTo>
                    <a:lnTo>
                      <a:pt x="23" y="101"/>
                    </a:lnTo>
                    <a:lnTo>
                      <a:pt x="0" y="116"/>
                    </a:lnTo>
                    <a:lnTo>
                      <a:pt x="14" y="13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05" name="Freeform 813">
                <a:extLst>
                  <a:ext uri="{FF2B5EF4-FFF2-40B4-BE49-F238E27FC236}">
                    <a16:creationId xmlns:a16="http://schemas.microsoft.com/office/drawing/2014/main" id="{34BC9FE9-B96D-E8A2-B9FD-275E9CB891ED}"/>
                  </a:ext>
                </a:extLst>
              </p:cNvPr>
              <p:cNvSpPr>
                <a:spLocks/>
              </p:cNvSpPr>
              <p:nvPr/>
            </p:nvSpPr>
            <p:spPr bwMode="auto">
              <a:xfrm>
                <a:off x="3726" y="3069"/>
                <a:ext cx="25" cy="11"/>
              </a:xfrm>
              <a:custGeom>
                <a:avLst/>
                <a:gdLst>
                  <a:gd name="T0" fmla="*/ 0 w 76"/>
                  <a:gd name="T1" fmla="*/ 8 h 33"/>
                  <a:gd name="T2" fmla="*/ 0 w 76"/>
                  <a:gd name="T3" fmla="*/ 7 h 33"/>
                  <a:gd name="T4" fmla="*/ 5 w 76"/>
                  <a:gd name="T5" fmla="*/ 18 h 33"/>
                  <a:gd name="T6" fmla="*/ 14 w 76"/>
                  <a:gd name="T7" fmla="*/ 23 h 33"/>
                  <a:gd name="T8" fmla="*/ 21 w 76"/>
                  <a:gd name="T9" fmla="*/ 26 h 33"/>
                  <a:gd name="T10" fmla="*/ 31 w 76"/>
                  <a:gd name="T11" fmla="*/ 31 h 33"/>
                  <a:gd name="T12" fmla="*/ 43 w 76"/>
                  <a:gd name="T13" fmla="*/ 33 h 33"/>
                  <a:gd name="T14" fmla="*/ 54 w 76"/>
                  <a:gd name="T15" fmla="*/ 31 h 33"/>
                  <a:gd name="T16" fmla="*/ 64 w 76"/>
                  <a:gd name="T17" fmla="*/ 30 h 33"/>
                  <a:gd name="T18" fmla="*/ 76 w 76"/>
                  <a:gd name="T19" fmla="*/ 25 h 33"/>
                  <a:gd name="T20" fmla="*/ 62 w 76"/>
                  <a:gd name="T21" fmla="*/ 3 h 33"/>
                  <a:gd name="T22" fmla="*/ 57 w 76"/>
                  <a:gd name="T23" fmla="*/ 5 h 33"/>
                  <a:gd name="T24" fmla="*/ 50 w 76"/>
                  <a:gd name="T25" fmla="*/ 7 h 33"/>
                  <a:gd name="T26" fmla="*/ 43 w 76"/>
                  <a:gd name="T27" fmla="*/ 8 h 33"/>
                  <a:gd name="T28" fmla="*/ 38 w 76"/>
                  <a:gd name="T29" fmla="*/ 7 h 33"/>
                  <a:gd name="T30" fmla="*/ 31 w 76"/>
                  <a:gd name="T31" fmla="*/ 5 h 33"/>
                  <a:gd name="T32" fmla="*/ 24 w 76"/>
                  <a:gd name="T33" fmla="*/ 1 h 33"/>
                  <a:gd name="T34" fmla="*/ 22 w 76"/>
                  <a:gd name="T35" fmla="*/ 0 h 33"/>
                  <a:gd name="T36" fmla="*/ 24 w 76"/>
                  <a:gd name="T37" fmla="*/ 3 h 33"/>
                  <a:gd name="T38" fmla="*/ 24 w 76"/>
                  <a:gd name="T39" fmla="*/ 1 h 33"/>
                  <a:gd name="T40" fmla="*/ 0 w 76"/>
                  <a:gd name="T41"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33">
                    <a:moveTo>
                      <a:pt x="0" y="8"/>
                    </a:moveTo>
                    <a:lnTo>
                      <a:pt x="0" y="7"/>
                    </a:lnTo>
                    <a:lnTo>
                      <a:pt x="5" y="18"/>
                    </a:lnTo>
                    <a:lnTo>
                      <a:pt x="14" y="23"/>
                    </a:lnTo>
                    <a:lnTo>
                      <a:pt x="21" y="26"/>
                    </a:lnTo>
                    <a:lnTo>
                      <a:pt x="31" y="31"/>
                    </a:lnTo>
                    <a:lnTo>
                      <a:pt x="43" y="33"/>
                    </a:lnTo>
                    <a:lnTo>
                      <a:pt x="54" y="31"/>
                    </a:lnTo>
                    <a:lnTo>
                      <a:pt x="64" y="30"/>
                    </a:lnTo>
                    <a:lnTo>
                      <a:pt x="76" y="25"/>
                    </a:lnTo>
                    <a:lnTo>
                      <a:pt x="62" y="3"/>
                    </a:lnTo>
                    <a:lnTo>
                      <a:pt x="57" y="5"/>
                    </a:lnTo>
                    <a:lnTo>
                      <a:pt x="50" y="7"/>
                    </a:lnTo>
                    <a:lnTo>
                      <a:pt x="43" y="8"/>
                    </a:lnTo>
                    <a:lnTo>
                      <a:pt x="38" y="7"/>
                    </a:lnTo>
                    <a:lnTo>
                      <a:pt x="31" y="5"/>
                    </a:lnTo>
                    <a:lnTo>
                      <a:pt x="24" y="1"/>
                    </a:lnTo>
                    <a:lnTo>
                      <a:pt x="22" y="0"/>
                    </a:lnTo>
                    <a:lnTo>
                      <a:pt x="24" y="3"/>
                    </a:lnTo>
                    <a:lnTo>
                      <a:pt x="24" y="1"/>
                    </a:lnTo>
                    <a:lnTo>
                      <a:pt x="0" y="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06" name="Freeform 814">
                <a:extLst>
                  <a:ext uri="{FF2B5EF4-FFF2-40B4-BE49-F238E27FC236}">
                    <a16:creationId xmlns:a16="http://schemas.microsoft.com/office/drawing/2014/main" id="{3AF1F9CE-1A45-CF5C-C03F-15444E7C0868}"/>
                  </a:ext>
                </a:extLst>
              </p:cNvPr>
              <p:cNvSpPr>
                <a:spLocks/>
              </p:cNvSpPr>
              <p:nvPr/>
            </p:nvSpPr>
            <p:spPr bwMode="auto">
              <a:xfrm>
                <a:off x="3711" y="3057"/>
                <a:ext cx="23" cy="15"/>
              </a:xfrm>
              <a:custGeom>
                <a:avLst/>
                <a:gdLst>
                  <a:gd name="T0" fmla="*/ 0 w 68"/>
                  <a:gd name="T1" fmla="*/ 9 h 45"/>
                  <a:gd name="T2" fmla="*/ 2 w 68"/>
                  <a:gd name="T3" fmla="*/ 10 h 45"/>
                  <a:gd name="T4" fmla="*/ 15 w 68"/>
                  <a:gd name="T5" fmla="*/ 26 h 45"/>
                  <a:gd name="T6" fmla="*/ 30 w 68"/>
                  <a:gd name="T7" fmla="*/ 29 h 45"/>
                  <a:gd name="T8" fmla="*/ 37 w 68"/>
                  <a:gd name="T9" fmla="*/ 33 h 45"/>
                  <a:gd name="T10" fmla="*/ 44 w 68"/>
                  <a:gd name="T11" fmla="*/ 45 h 45"/>
                  <a:gd name="T12" fmla="*/ 68 w 68"/>
                  <a:gd name="T13" fmla="*/ 38 h 45"/>
                  <a:gd name="T14" fmla="*/ 54 w 68"/>
                  <a:gd name="T15" fmla="*/ 15 h 45"/>
                  <a:gd name="T16" fmla="*/ 37 w 68"/>
                  <a:gd name="T17" fmla="*/ 5 h 45"/>
                  <a:gd name="T18" fmla="*/ 28 w 68"/>
                  <a:gd name="T19" fmla="*/ 5 h 45"/>
                  <a:gd name="T20" fmla="*/ 23 w 68"/>
                  <a:gd name="T21" fmla="*/ 0 h 45"/>
                  <a:gd name="T22" fmla="*/ 25 w 68"/>
                  <a:gd name="T23" fmla="*/ 2 h 45"/>
                  <a:gd name="T24" fmla="*/ 0 w 68"/>
                  <a:gd name="T25"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45">
                    <a:moveTo>
                      <a:pt x="0" y="9"/>
                    </a:moveTo>
                    <a:lnTo>
                      <a:pt x="2" y="10"/>
                    </a:lnTo>
                    <a:lnTo>
                      <a:pt x="15" y="26"/>
                    </a:lnTo>
                    <a:lnTo>
                      <a:pt x="30" y="29"/>
                    </a:lnTo>
                    <a:lnTo>
                      <a:pt x="37" y="33"/>
                    </a:lnTo>
                    <a:lnTo>
                      <a:pt x="44" y="45"/>
                    </a:lnTo>
                    <a:lnTo>
                      <a:pt x="68" y="38"/>
                    </a:lnTo>
                    <a:lnTo>
                      <a:pt x="54" y="15"/>
                    </a:lnTo>
                    <a:lnTo>
                      <a:pt x="37" y="5"/>
                    </a:lnTo>
                    <a:lnTo>
                      <a:pt x="28" y="5"/>
                    </a:lnTo>
                    <a:lnTo>
                      <a:pt x="23" y="0"/>
                    </a:lnTo>
                    <a:lnTo>
                      <a:pt x="25" y="2"/>
                    </a:lnTo>
                    <a:lnTo>
                      <a:pt x="0" y="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07" name="Freeform 815">
                <a:extLst>
                  <a:ext uri="{FF2B5EF4-FFF2-40B4-BE49-F238E27FC236}">
                    <a16:creationId xmlns:a16="http://schemas.microsoft.com/office/drawing/2014/main" id="{40920FAB-DD47-A80A-9719-6D780D2EA30B}"/>
                  </a:ext>
                </a:extLst>
              </p:cNvPr>
              <p:cNvSpPr>
                <a:spLocks/>
              </p:cNvSpPr>
              <p:nvPr/>
            </p:nvSpPr>
            <p:spPr bwMode="auto">
              <a:xfrm>
                <a:off x="3710" y="3041"/>
                <a:ext cx="10" cy="19"/>
              </a:xfrm>
              <a:custGeom>
                <a:avLst/>
                <a:gdLst>
                  <a:gd name="T0" fmla="*/ 7 w 29"/>
                  <a:gd name="T1" fmla="*/ 0 h 55"/>
                  <a:gd name="T2" fmla="*/ 9 w 29"/>
                  <a:gd name="T3" fmla="*/ 0 h 55"/>
                  <a:gd name="T4" fmla="*/ 0 w 29"/>
                  <a:gd name="T5" fmla="*/ 12 h 55"/>
                  <a:gd name="T6" fmla="*/ 0 w 29"/>
                  <a:gd name="T7" fmla="*/ 27 h 55"/>
                  <a:gd name="T8" fmla="*/ 0 w 29"/>
                  <a:gd name="T9" fmla="*/ 41 h 55"/>
                  <a:gd name="T10" fmla="*/ 4 w 29"/>
                  <a:gd name="T11" fmla="*/ 55 h 55"/>
                  <a:gd name="T12" fmla="*/ 29 w 29"/>
                  <a:gd name="T13" fmla="*/ 48 h 55"/>
                  <a:gd name="T14" fmla="*/ 25 w 29"/>
                  <a:gd name="T15" fmla="*/ 37 h 55"/>
                  <a:gd name="T16" fmla="*/ 25 w 29"/>
                  <a:gd name="T17" fmla="*/ 27 h 55"/>
                  <a:gd name="T18" fmla="*/ 25 w 29"/>
                  <a:gd name="T19" fmla="*/ 19 h 55"/>
                  <a:gd name="T20" fmla="*/ 27 w 29"/>
                  <a:gd name="T21" fmla="*/ 14 h 55"/>
                  <a:gd name="T22" fmla="*/ 29 w 29"/>
                  <a:gd name="T23" fmla="*/ 14 h 55"/>
                  <a:gd name="T24" fmla="*/ 7 w 29"/>
                  <a:gd name="T2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5">
                    <a:moveTo>
                      <a:pt x="7" y="0"/>
                    </a:moveTo>
                    <a:lnTo>
                      <a:pt x="9" y="0"/>
                    </a:lnTo>
                    <a:lnTo>
                      <a:pt x="0" y="12"/>
                    </a:lnTo>
                    <a:lnTo>
                      <a:pt x="0" y="27"/>
                    </a:lnTo>
                    <a:lnTo>
                      <a:pt x="0" y="41"/>
                    </a:lnTo>
                    <a:lnTo>
                      <a:pt x="4" y="55"/>
                    </a:lnTo>
                    <a:lnTo>
                      <a:pt x="29" y="48"/>
                    </a:lnTo>
                    <a:lnTo>
                      <a:pt x="25" y="37"/>
                    </a:lnTo>
                    <a:lnTo>
                      <a:pt x="25" y="27"/>
                    </a:lnTo>
                    <a:lnTo>
                      <a:pt x="25" y="19"/>
                    </a:lnTo>
                    <a:lnTo>
                      <a:pt x="27" y="14"/>
                    </a:lnTo>
                    <a:lnTo>
                      <a:pt x="29" y="14"/>
                    </a:lnTo>
                    <a:lnTo>
                      <a:pt x="7"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08" name="Freeform 816">
                <a:extLst>
                  <a:ext uri="{FF2B5EF4-FFF2-40B4-BE49-F238E27FC236}">
                    <a16:creationId xmlns:a16="http://schemas.microsoft.com/office/drawing/2014/main" id="{019EC234-0C16-1090-C899-7D746FF0E702}"/>
                  </a:ext>
                </a:extLst>
              </p:cNvPr>
              <p:cNvSpPr>
                <a:spLocks/>
              </p:cNvSpPr>
              <p:nvPr/>
            </p:nvSpPr>
            <p:spPr bwMode="auto">
              <a:xfrm>
                <a:off x="3713" y="3016"/>
                <a:ext cx="28" cy="30"/>
              </a:xfrm>
              <a:custGeom>
                <a:avLst/>
                <a:gdLst>
                  <a:gd name="T0" fmla="*/ 75 w 85"/>
                  <a:gd name="T1" fmla="*/ 0 h 90"/>
                  <a:gd name="T2" fmla="*/ 61 w 85"/>
                  <a:gd name="T3" fmla="*/ 7 h 90"/>
                  <a:gd name="T4" fmla="*/ 49 w 85"/>
                  <a:gd name="T5" fmla="*/ 17 h 90"/>
                  <a:gd name="T6" fmla="*/ 39 w 85"/>
                  <a:gd name="T7" fmla="*/ 26 h 90"/>
                  <a:gd name="T8" fmla="*/ 30 w 85"/>
                  <a:gd name="T9" fmla="*/ 36 h 90"/>
                  <a:gd name="T10" fmla="*/ 22 w 85"/>
                  <a:gd name="T11" fmla="*/ 46 h 90"/>
                  <a:gd name="T12" fmla="*/ 15 w 85"/>
                  <a:gd name="T13" fmla="*/ 57 h 90"/>
                  <a:gd name="T14" fmla="*/ 8 w 85"/>
                  <a:gd name="T15" fmla="*/ 66 h 90"/>
                  <a:gd name="T16" fmla="*/ 0 w 85"/>
                  <a:gd name="T17" fmla="*/ 76 h 90"/>
                  <a:gd name="T18" fmla="*/ 22 w 85"/>
                  <a:gd name="T19" fmla="*/ 90 h 90"/>
                  <a:gd name="T20" fmla="*/ 29 w 85"/>
                  <a:gd name="T21" fmla="*/ 79 h 90"/>
                  <a:gd name="T22" fmla="*/ 35 w 85"/>
                  <a:gd name="T23" fmla="*/ 71 h 90"/>
                  <a:gd name="T24" fmla="*/ 42 w 85"/>
                  <a:gd name="T25" fmla="*/ 61 h 90"/>
                  <a:gd name="T26" fmla="*/ 47 w 85"/>
                  <a:gd name="T27" fmla="*/ 51 h 90"/>
                  <a:gd name="T28" fmla="*/ 56 w 85"/>
                  <a:gd name="T29" fmla="*/ 43 h 90"/>
                  <a:gd name="T30" fmla="*/ 63 w 85"/>
                  <a:gd name="T31" fmla="*/ 34 h 90"/>
                  <a:gd name="T32" fmla="*/ 75 w 85"/>
                  <a:gd name="T33" fmla="*/ 27 h 90"/>
                  <a:gd name="T34" fmla="*/ 85 w 85"/>
                  <a:gd name="T35" fmla="*/ 20 h 90"/>
                  <a:gd name="T36" fmla="*/ 75 w 85"/>
                  <a:gd name="T3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90">
                    <a:moveTo>
                      <a:pt x="75" y="0"/>
                    </a:moveTo>
                    <a:lnTo>
                      <a:pt x="61" y="7"/>
                    </a:lnTo>
                    <a:lnTo>
                      <a:pt x="49" y="17"/>
                    </a:lnTo>
                    <a:lnTo>
                      <a:pt x="39" y="26"/>
                    </a:lnTo>
                    <a:lnTo>
                      <a:pt x="30" y="36"/>
                    </a:lnTo>
                    <a:lnTo>
                      <a:pt x="22" y="46"/>
                    </a:lnTo>
                    <a:lnTo>
                      <a:pt x="15" y="57"/>
                    </a:lnTo>
                    <a:lnTo>
                      <a:pt x="8" y="66"/>
                    </a:lnTo>
                    <a:lnTo>
                      <a:pt x="0" y="76"/>
                    </a:lnTo>
                    <a:lnTo>
                      <a:pt x="22" y="90"/>
                    </a:lnTo>
                    <a:lnTo>
                      <a:pt x="29" y="79"/>
                    </a:lnTo>
                    <a:lnTo>
                      <a:pt x="35" y="71"/>
                    </a:lnTo>
                    <a:lnTo>
                      <a:pt x="42" y="61"/>
                    </a:lnTo>
                    <a:lnTo>
                      <a:pt x="47" y="51"/>
                    </a:lnTo>
                    <a:lnTo>
                      <a:pt x="56" y="43"/>
                    </a:lnTo>
                    <a:lnTo>
                      <a:pt x="63" y="34"/>
                    </a:lnTo>
                    <a:lnTo>
                      <a:pt x="75" y="27"/>
                    </a:lnTo>
                    <a:lnTo>
                      <a:pt x="85" y="20"/>
                    </a:lnTo>
                    <a:lnTo>
                      <a:pt x="75"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09" name="Freeform 817">
                <a:extLst>
                  <a:ext uri="{FF2B5EF4-FFF2-40B4-BE49-F238E27FC236}">
                    <a16:creationId xmlns:a16="http://schemas.microsoft.com/office/drawing/2014/main" id="{6706DFDD-620F-685B-F411-C444525A7032}"/>
                  </a:ext>
                </a:extLst>
              </p:cNvPr>
              <p:cNvSpPr>
                <a:spLocks/>
              </p:cNvSpPr>
              <p:nvPr/>
            </p:nvSpPr>
            <p:spPr bwMode="auto">
              <a:xfrm>
                <a:off x="3737" y="2987"/>
                <a:ext cx="25" cy="36"/>
              </a:xfrm>
              <a:custGeom>
                <a:avLst/>
                <a:gdLst>
                  <a:gd name="T0" fmla="*/ 60 w 75"/>
                  <a:gd name="T1" fmla="*/ 0 h 107"/>
                  <a:gd name="T2" fmla="*/ 58 w 75"/>
                  <a:gd name="T3" fmla="*/ 2 h 107"/>
                  <a:gd name="T4" fmla="*/ 47 w 75"/>
                  <a:gd name="T5" fmla="*/ 14 h 107"/>
                  <a:gd name="T6" fmla="*/ 38 w 75"/>
                  <a:gd name="T7" fmla="*/ 27 h 107"/>
                  <a:gd name="T8" fmla="*/ 31 w 75"/>
                  <a:gd name="T9" fmla="*/ 40 h 107"/>
                  <a:gd name="T10" fmla="*/ 26 w 75"/>
                  <a:gd name="T11" fmla="*/ 52 h 107"/>
                  <a:gd name="T12" fmla="*/ 19 w 75"/>
                  <a:gd name="T13" fmla="*/ 64 h 107"/>
                  <a:gd name="T14" fmla="*/ 12 w 75"/>
                  <a:gd name="T15" fmla="*/ 75 h 107"/>
                  <a:gd name="T16" fmla="*/ 7 w 75"/>
                  <a:gd name="T17" fmla="*/ 81 h 107"/>
                  <a:gd name="T18" fmla="*/ 0 w 75"/>
                  <a:gd name="T19" fmla="*/ 87 h 107"/>
                  <a:gd name="T20" fmla="*/ 11 w 75"/>
                  <a:gd name="T21" fmla="*/ 107 h 107"/>
                  <a:gd name="T22" fmla="*/ 24 w 75"/>
                  <a:gd name="T23" fmla="*/ 99 h 107"/>
                  <a:gd name="T24" fmla="*/ 33 w 75"/>
                  <a:gd name="T25" fmla="*/ 88 h 107"/>
                  <a:gd name="T26" fmla="*/ 40 w 75"/>
                  <a:gd name="T27" fmla="*/ 75 h 107"/>
                  <a:gd name="T28" fmla="*/ 47 w 75"/>
                  <a:gd name="T29" fmla="*/ 63 h 107"/>
                  <a:gd name="T30" fmla="*/ 53 w 75"/>
                  <a:gd name="T31" fmla="*/ 51 h 107"/>
                  <a:gd name="T32" fmla="*/ 60 w 75"/>
                  <a:gd name="T33" fmla="*/ 40 h 107"/>
                  <a:gd name="T34" fmla="*/ 68 w 75"/>
                  <a:gd name="T35" fmla="*/ 28 h 107"/>
                  <a:gd name="T36" fmla="*/ 75 w 75"/>
                  <a:gd name="T37" fmla="*/ 20 h 107"/>
                  <a:gd name="T38" fmla="*/ 74 w 75"/>
                  <a:gd name="T39" fmla="*/ 21 h 107"/>
                  <a:gd name="T40" fmla="*/ 60 w 75"/>
                  <a:gd name="T4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107">
                    <a:moveTo>
                      <a:pt x="60" y="0"/>
                    </a:moveTo>
                    <a:lnTo>
                      <a:pt x="58" y="2"/>
                    </a:lnTo>
                    <a:lnTo>
                      <a:pt x="47" y="14"/>
                    </a:lnTo>
                    <a:lnTo>
                      <a:pt x="38" y="27"/>
                    </a:lnTo>
                    <a:lnTo>
                      <a:pt x="31" y="40"/>
                    </a:lnTo>
                    <a:lnTo>
                      <a:pt x="26" y="52"/>
                    </a:lnTo>
                    <a:lnTo>
                      <a:pt x="19" y="64"/>
                    </a:lnTo>
                    <a:lnTo>
                      <a:pt x="12" y="75"/>
                    </a:lnTo>
                    <a:lnTo>
                      <a:pt x="7" y="81"/>
                    </a:lnTo>
                    <a:lnTo>
                      <a:pt x="0" y="87"/>
                    </a:lnTo>
                    <a:lnTo>
                      <a:pt x="11" y="107"/>
                    </a:lnTo>
                    <a:lnTo>
                      <a:pt x="24" y="99"/>
                    </a:lnTo>
                    <a:lnTo>
                      <a:pt x="33" y="88"/>
                    </a:lnTo>
                    <a:lnTo>
                      <a:pt x="40" y="75"/>
                    </a:lnTo>
                    <a:lnTo>
                      <a:pt x="47" y="63"/>
                    </a:lnTo>
                    <a:lnTo>
                      <a:pt x="53" y="51"/>
                    </a:lnTo>
                    <a:lnTo>
                      <a:pt x="60" y="40"/>
                    </a:lnTo>
                    <a:lnTo>
                      <a:pt x="68" y="28"/>
                    </a:lnTo>
                    <a:lnTo>
                      <a:pt x="75" y="20"/>
                    </a:lnTo>
                    <a:lnTo>
                      <a:pt x="74" y="21"/>
                    </a:lnTo>
                    <a:lnTo>
                      <a:pt x="6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10" name="Freeform 818">
                <a:extLst>
                  <a:ext uri="{FF2B5EF4-FFF2-40B4-BE49-F238E27FC236}">
                    <a16:creationId xmlns:a16="http://schemas.microsoft.com/office/drawing/2014/main" id="{2AB2E8A1-8342-0012-3CD8-5C73F72A0585}"/>
                  </a:ext>
                </a:extLst>
              </p:cNvPr>
              <p:cNvSpPr>
                <a:spLocks/>
              </p:cNvSpPr>
              <p:nvPr/>
            </p:nvSpPr>
            <p:spPr bwMode="auto">
              <a:xfrm>
                <a:off x="3757" y="2984"/>
                <a:ext cx="13" cy="10"/>
              </a:xfrm>
              <a:custGeom>
                <a:avLst/>
                <a:gdLst>
                  <a:gd name="T0" fmla="*/ 37 w 39"/>
                  <a:gd name="T1" fmla="*/ 1 h 32"/>
                  <a:gd name="T2" fmla="*/ 39 w 39"/>
                  <a:gd name="T3" fmla="*/ 1 h 32"/>
                  <a:gd name="T4" fmla="*/ 25 w 39"/>
                  <a:gd name="T5" fmla="*/ 0 h 32"/>
                  <a:gd name="T6" fmla="*/ 17 w 39"/>
                  <a:gd name="T7" fmla="*/ 1 h 32"/>
                  <a:gd name="T8" fmla="*/ 8 w 39"/>
                  <a:gd name="T9" fmla="*/ 7 h 32"/>
                  <a:gd name="T10" fmla="*/ 0 w 39"/>
                  <a:gd name="T11" fmla="*/ 10 h 32"/>
                  <a:gd name="T12" fmla="*/ 13 w 39"/>
                  <a:gd name="T13" fmla="*/ 32 h 32"/>
                  <a:gd name="T14" fmla="*/ 18 w 39"/>
                  <a:gd name="T15" fmla="*/ 28 h 32"/>
                  <a:gd name="T16" fmla="*/ 23 w 39"/>
                  <a:gd name="T17" fmla="*/ 26 h 32"/>
                  <a:gd name="T18" fmla="*/ 28 w 39"/>
                  <a:gd name="T19" fmla="*/ 25 h 32"/>
                  <a:gd name="T20" fmla="*/ 25 w 39"/>
                  <a:gd name="T21" fmla="*/ 23 h 32"/>
                  <a:gd name="T22" fmla="*/ 27 w 39"/>
                  <a:gd name="T23" fmla="*/ 23 h 32"/>
                  <a:gd name="T24" fmla="*/ 37 w 39"/>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32">
                    <a:moveTo>
                      <a:pt x="37" y="1"/>
                    </a:moveTo>
                    <a:lnTo>
                      <a:pt x="39" y="1"/>
                    </a:lnTo>
                    <a:lnTo>
                      <a:pt x="25" y="0"/>
                    </a:lnTo>
                    <a:lnTo>
                      <a:pt x="17" y="1"/>
                    </a:lnTo>
                    <a:lnTo>
                      <a:pt x="8" y="7"/>
                    </a:lnTo>
                    <a:lnTo>
                      <a:pt x="0" y="10"/>
                    </a:lnTo>
                    <a:lnTo>
                      <a:pt x="13" y="32"/>
                    </a:lnTo>
                    <a:lnTo>
                      <a:pt x="18" y="28"/>
                    </a:lnTo>
                    <a:lnTo>
                      <a:pt x="23" y="26"/>
                    </a:lnTo>
                    <a:lnTo>
                      <a:pt x="28" y="25"/>
                    </a:lnTo>
                    <a:lnTo>
                      <a:pt x="25" y="23"/>
                    </a:lnTo>
                    <a:lnTo>
                      <a:pt x="27" y="23"/>
                    </a:lnTo>
                    <a:lnTo>
                      <a:pt x="37" y="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11" name="Freeform 819">
                <a:extLst>
                  <a:ext uri="{FF2B5EF4-FFF2-40B4-BE49-F238E27FC236}">
                    <a16:creationId xmlns:a16="http://schemas.microsoft.com/office/drawing/2014/main" id="{2EA67073-2202-D513-10D5-28B7C43D94E8}"/>
                  </a:ext>
                </a:extLst>
              </p:cNvPr>
              <p:cNvSpPr>
                <a:spLocks/>
              </p:cNvSpPr>
              <p:nvPr/>
            </p:nvSpPr>
            <p:spPr bwMode="auto">
              <a:xfrm>
                <a:off x="3814" y="3011"/>
                <a:ext cx="47" cy="30"/>
              </a:xfrm>
              <a:custGeom>
                <a:avLst/>
                <a:gdLst>
                  <a:gd name="T0" fmla="*/ 13 w 141"/>
                  <a:gd name="T1" fmla="*/ 90 h 90"/>
                  <a:gd name="T2" fmla="*/ 12 w 141"/>
                  <a:gd name="T3" fmla="*/ 90 h 90"/>
                  <a:gd name="T4" fmla="*/ 41 w 141"/>
                  <a:gd name="T5" fmla="*/ 74 h 90"/>
                  <a:gd name="T6" fmla="*/ 61 w 141"/>
                  <a:gd name="T7" fmla="*/ 60 h 90"/>
                  <a:gd name="T8" fmla="*/ 80 w 141"/>
                  <a:gd name="T9" fmla="*/ 51 h 90"/>
                  <a:gd name="T10" fmla="*/ 94 w 141"/>
                  <a:gd name="T11" fmla="*/ 44 h 90"/>
                  <a:gd name="T12" fmla="*/ 105 w 141"/>
                  <a:gd name="T13" fmla="*/ 37 h 90"/>
                  <a:gd name="T14" fmla="*/ 116 w 141"/>
                  <a:gd name="T15" fmla="*/ 32 h 90"/>
                  <a:gd name="T16" fmla="*/ 128 w 141"/>
                  <a:gd name="T17" fmla="*/ 27 h 90"/>
                  <a:gd name="T18" fmla="*/ 141 w 141"/>
                  <a:gd name="T19" fmla="*/ 20 h 90"/>
                  <a:gd name="T20" fmla="*/ 131 w 141"/>
                  <a:gd name="T21" fmla="*/ 0 h 90"/>
                  <a:gd name="T22" fmla="*/ 118 w 141"/>
                  <a:gd name="T23" fmla="*/ 7 h 90"/>
                  <a:gd name="T24" fmla="*/ 105 w 141"/>
                  <a:gd name="T25" fmla="*/ 12 h 90"/>
                  <a:gd name="T26" fmla="*/ 95 w 141"/>
                  <a:gd name="T27" fmla="*/ 17 h 90"/>
                  <a:gd name="T28" fmla="*/ 83 w 141"/>
                  <a:gd name="T29" fmla="*/ 24 h 90"/>
                  <a:gd name="T30" fmla="*/ 70 w 141"/>
                  <a:gd name="T31" fmla="*/ 31 h 90"/>
                  <a:gd name="T32" fmla="*/ 51 w 141"/>
                  <a:gd name="T33" fmla="*/ 39 h 90"/>
                  <a:gd name="T34" fmla="*/ 27 w 141"/>
                  <a:gd name="T35" fmla="*/ 53 h 90"/>
                  <a:gd name="T36" fmla="*/ 2 w 141"/>
                  <a:gd name="T37" fmla="*/ 69 h 90"/>
                  <a:gd name="T38" fmla="*/ 0 w 141"/>
                  <a:gd name="T39" fmla="*/ 69 h 90"/>
                  <a:gd name="T40" fmla="*/ 13 w 141"/>
                  <a:gd name="T41"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90">
                    <a:moveTo>
                      <a:pt x="13" y="90"/>
                    </a:moveTo>
                    <a:lnTo>
                      <a:pt x="12" y="90"/>
                    </a:lnTo>
                    <a:lnTo>
                      <a:pt x="41" y="74"/>
                    </a:lnTo>
                    <a:lnTo>
                      <a:pt x="61" y="60"/>
                    </a:lnTo>
                    <a:lnTo>
                      <a:pt x="80" y="51"/>
                    </a:lnTo>
                    <a:lnTo>
                      <a:pt x="94" y="44"/>
                    </a:lnTo>
                    <a:lnTo>
                      <a:pt x="105" y="37"/>
                    </a:lnTo>
                    <a:lnTo>
                      <a:pt x="116" y="32"/>
                    </a:lnTo>
                    <a:lnTo>
                      <a:pt x="128" y="27"/>
                    </a:lnTo>
                    <a:lnTo>
                      <a:pt x="141" y="20"/>
                    </a:lnTo>
                    <a:lnTo>
                      <a:pt x="131" y="0"/>
                    </a:lnTo>
                    <a:lnTo>
                      <a:pt x="118" y="7"/>
                    </a:lnTo>
                    <a:lnTo>
                      <a:pt x="105" y="12"/>
                    </a:lnTo>
                    <a:lnTo>
                      <a:pt x="95" y="17"/>
                    </a:lnTo>
                    <a:lnTo>
                      <a:pt x="83" y="24"/>
                    </a:lnTo>
                    <a:lnTo>
                      <a:pt x="70" y="31"/>
                    </a:lnTo>
                    <a:lnTo>
                      <a:pt x="51" y="39"/>
                    </a:lnTo>
                    <a:lnTo>
                      <a:pt x="27" y="53"/>
                    </a:lnTo>
                    <a:lnTo>
                      <a:pt x="2" y="69"/>
                    </a:lnTo>
                    <a:lnTo>
                      <a:pt x="0" y="69"/>
                    </a:lnTo>
                    <a:lnTo>
                      <a:pt x="13" y="9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12" name="Freeform 820">
                <a:extLst>
                  <a:ext uri="{FF2B5EF4-FFF2-40B4-BE49-F238E27FC236}">
                    <a16:creationId xmlns:a16="http://schemas.microsoft.com/office/drawing/2014/main" id="{74AED078-2D94-DE33-2703-4A0F79041A76}"/>
                  </a:ext>
                </a:extLst>
              </p:cNvPr>
              <p:cNvSpPr>
                <a:spLocks/>
              </p:cNvSpPr>
              <p:nvPr/>
            </p:nvSpPr>
            <p:spPr bwMode="auto">
              <a:xfrm>
                <a:off x="3771" y="3034"/>
                <a:ext cx="47" cy="48"/>
              </a:xfrm>
              <a:custGeom>
                <a:avLst/>
                <a:gdLst>
                  <a:gd name="T0" fmla="*/ 13 w 141"/>
                  <a:gd name="T1" fmla="*/ 143 h 143"/>
                  <a:gd name="T2" fmla="*/ 32 w 141"/>
                  <a:gd name="T3" fmla="*/ 128 h 143"/>
                  <a:gd name="T4" fmla="*/ 48 w 141"/>
                  <a:gd name="T5" fmla="*/ 111 h 143"/>
                  <a:gd name="T6" fmla="*/ 63 w 141"/>
                  <a:gd name="T7" fmla="*/ 94 h 143"/>
                  <a:gd name="T8" fmla="*/ 78 w 141"/>
                  <a:gd name="T9" fmla="*/ 77 h 143"/>
                  <a:gd name="T10" fmla="*/ 93 w 141"/>
                  <a:gd name="T11" fmla="*/ 62 h 143"/>
                  <a:gd name="T12" fmla="*/ 109 w 141"/>
                  <a:gd name="T13" fmla="*/ 46 h 143"/>
                  <a:gd name="T14" fmla="*/ 122 w 141"/>
                  <a:gd name="T15" fmla="*/ 31 h 143"/>
                  <a:gd name="T16" fmla="*/ 141 w 141"/>
                  <a:gd name="T17" fmla="*/ 20 h 143"/>
                  <a:gd name="T18" fmla="*/ 128 w 141"/>
                  <a:gd name="T19" fmla="*/ 0 h 143"/>
                  <a:gd name="T20" fmla="*/ 109 w 141"/>
                  <a:gd name="T21" fmla="*/ 14 h 143"/>
                  <a:gd name="T22" fmla="*/ 92 w 141"/>
                  <a:gd name="T23" fmla="*/ 29 h 143"/>
                  <a:gd name="T24" fmla="*/ 76 w 141"/>
                  <a:gd name="T25" fmla="*/ 44 h 143"/>
                  <a:gd name="T26" fmla="*/ 60 w 141"/>
                  <a:gd name="T27" fmla="*/ 60 h 143"/>
                  <a:gd name="T28" fmla="*/ 46 w 141"/>
                  <a:gd name="T29" fmla="*/ 77 h 143"/>
                  <a:gd name="T30" fmla="*/ 30 w 141"/>
                  <a:gd name="T31" fmla="*/ 94 h 143"/>
                  <a:gd name="T32" fmla="*/ 15 w 141"/>
                  <a:gd name="T33" fmla="*/ 109 h 143"/>
                  <a:gd name="T34" fmla="*/ 0 w 141"/>
                  <a:gd name="T35" fmla="*/ 126 h 143"/>
                  <a:gd name="T36" fmla="*/ 13 w 141"/>
                  <a:gd name="T3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143">
                    <a:moveTo>
                      <a:pt x="13" y="143"/>
                    </a:moveTo>
                    <a:lnTo>
                      <a:pt x="32" y="128"/>
                    </a:lnTo>
                    <a:lnTo>
                      <a:pt x="48" y="111"/>
                    </a:lnTo>
                    <a:lnTo>
                      <a:pt x="63" y="94"/>
                    </a:lnTo>
                    <a:lnTo>
                      <a:pt x="78" y="77"/>
                    </a:lnTo>
                    <a:lnTo>
                      <a:pt x="93" y="62"/>
                    </a:lnTo>
                    <a:lnTo>
                      <a:pt x="109" y="46"/>
                    </a:lnTo>
                    <a:lnTo>
                      <a:pt x="122" y="31"/>
                    </a:lnTo>
                    <a:lnTo>
                      <a:pt x="141" y="20"/>
                    </a:lnTo>
                    <a:lnTo>
                      <a:pt x="128" y="0"/>
                    </a:lnTo>
                    <a:lnTo>
                      <a:pt x="109" y="14"/>
                    </a:lnTo>
                    <a:lnTo>
                      <a:pt x="92" y="29"/>
                    </a:lnTo>
                    <a:lnTo>
                      <a:pt x="76" y="44"/>
                    </a:lnTo>
                    <a:lnTo>
                      <a:pt x="60" y="60"/>
                    </a:lnTo>
                    <a:lnTo>
                      <a:pt x="46" y="77"/>
                    </a:lnTo>
                    <a:lnTo>
                      <a:pt x="30" y="94"/>
                    </a:lnTo>
                    <a:lnTo>
                      <a:pt x="15" y="109"/>
                    </a:lnTo>
                    <a:lnTo>
                      <a:pt x="0" y="126"/>
                    </a:lnTo>
                    <a:lnTo>
                      <a:pt x="13" y="14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13" name="Freeform 821">
                <a:extLst>
                  <a:ext uri="{FF2B5EF4-FFF2-40B4-BE49-F238E27FC236}">
                    <a16:creationId xmlns:a16="http://schemas.microsoft.com/office/drawing/2014/main" id="{72AECB97-19C5-9FDE-E42D-7E7D08C7E986}"/>
                  </a:ext>
                </a:extLst>
              </p:cNvPr>
              <p:cNvSpPr>
                <a:spLocks/>
              </p:cNvSpPr>
              <p:nvPr/>
            </p:nvSpPr>
            <p:spPr bwMode="auto">
              <a:xfrm>
                <a:off x="3767" y="3077"/>
                <a:ext cx="22" cy="26"/>
              </a:xfrm>
              <a:custGeom>
                <a:avLst/>
                <a:gdLst>
                  <a:gd name="T0" fmla="*/ 65 w 65"/>
                  <a:gd name="T1" fmla="*/ 55 h 79"/>
                  <a:gd name="T2" fmla="*/ 56 w 65"/>
                  <a:gd name="T3" fmla="*/ 53 h 79"/>
                  <a:gd name="T4" fmla="*/ 47 w 65"/>
                  <a:gd name="T5" fmla="*/ 46 h 79"/>
                  <a:gd name="T6" fmla="*/ 37 w 65"/>
                  <a:gd name="T7" fmla="*/ 41 h 79"/>
                  <a:gd name="T8" fmla="*/ 31 w 65"/>
                  <a:gd name="T9" fmla="*/ 32 h 79"/>
                  <a:gd name="T10" fmla="*/ 26 w 65"/>
                  <a:gd name="T11" fmla="*/ 26 h 79"/>
                  <a:gd name="T12" fmla="*/ 24 w 65"/>
                  <a:gd name="T13" fmla="*/ 22 h 79"/>
                  <a:gd name="T14" fmla="*/ 22 w 65"/>
                  <a:gd name="T15" fmla="*/ 21 h 79"/>
                  <a:gd name="T16" fmla="*/ 26 w 65"/>
                  <a:gd name="T17" fmla="*/ 17 h 79"/>
                  <a:gd name="T18" fmla="*/ 12 w 65"/>
                  <a:gd name="T19" fmla="*/ 0 h 79"/>
                  <a:gd name="T20" fmla="*/ 2 w 65"/>
                  <a:gd name="T21" fmla="*/ 10 h 79"/>
                  <a:gd name="T22" fmla="*/ 0 w 65"/>
                  <a:gd name="T23" fmla="*/ 26 h 79"/>
                  <a:gd name="T24" fmla="*/ 5 w 65"/>
                  <a:gd name="T25" fmla="*/ 39 h 79"/>
                  <a:gd name="T26" fmla="*/ 14 w 65"/>
                  <a:gd name="T27" fmla="*/ 50 h 79"/>
                  <a:gd name="T28" fmla="*/ 24 w 65"/>
                  <a:gd name="T29" fmla="*/ 58 h 79"/>
                  <a:gd name="T30" fmla="*/ 34 w 65"/>
                  <a:gd name="T31" fmla="*/ 67 h 79"/>
                  <a:gd name="T32" fmla="*/ 46 w 65"/>
                  <a:gd name="T33" fmla="*/ 74 h 79"/>
                  <a:gd name="T34" fmla="*/ 58 w 65"/>
                  <a:gd name="T35" fmla="*/ 79 h 79"/>
                  <a:gd name="T36" fmla="*/ 65 w 65"/>
                  <a:gd name="T3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9">
                    <a:moveTo>
                      <a:pt x="65" y="55"/>
                    </a:moveTo>
                    <a:lnTo>
                      <a:pt x="56" y="53"/>
                    </a:lnTo>
                    <a:lnTo>
                      <a:pt x="47" y="46"/>
                    </a:lnTo>
                    <a:lnTo>
                      <a:pt x="37" y="41"/>
                    </a:lnTo>
                    <a:lnTo>
                      <a:pt x="31" y="32"/>
                    </a:lnTo>
                    <a:lnTo>
                      <a:pt x="26" y="26"/>
                    </a:lnTo>
                    <a:lnTo>
                      <a:pt x="24" y="22"/>
                    </a:lnTo>
                    <a:lnTo>
                      <a:pt x="22" y="21"/>
                    </a:lnTo>
                    <a:lnTo>
                      <a:pt x="26" y="17"/>
                    </a:lnTo>
                    <a:lnTo>
                      <a:pt x="12" y="0"/>
                    </a:lnTo>
                    <a:lnTo>
                      <a:pt x="2" y="10"/>
                    </a:lnTo>
                    <a:lnTo>
                      <a:pt x="0" y="26"/>
                    </a:lnTo>
                    <a:lnTo>
                      <a:pt x="5" y="39"/>
                    </a:lnTo>
                    <a:lnTo>
                      <a:pt x="14" y="50"/>
                    </a:lnTo>
                    <a:lnTo>
                      <a:pt x="24" y="58"/>
                    </a:lnTo>
                    <a:lnTo>
                      <a:pt x="34" y="67"/>
                    </a:lnTo>
                    <a:lnTo>
                      <a:pt x="46" y="74"/>
                    </a:lnTo>
                    <a:lnTo>
                      <a:pt x="58" y="79"/>
                    </a:lnTo>
                    <a:lnTo>
                      <a:pt x="65" y="5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14" name="Freeform 822">
                <a:extLst>
                  <a:ext uri="{FF2B5EF4-FFF2-40B4-BE49-F238E27FC236}">
                    <a16:creationId xmlns:a16="http://schemas.microsoft.com/office/drawing/2014/main" id="{ABEF2034-4ADC-85D1-5F92-C792F7155ADB}"/>
                  </a:ext>
                </a:extLst>
              </p:cNvPr>
              <p:cNvSpPr>
                <a:spLocks/>
              </p:cNvSpPr>
              <p:nvPr/>
            </p:nvSpPr>
            <p:spPr bwMode="auto">
              <a:xfrm>
                <a:off x="3786" y="3092"/>
                <a:ext cx="39" cy="13"/>
              </a:xfrm>
              <a:custGeom>
                <a:avLst/>
                <a:gdLst>
                  <a:gd name="T0" fmla="*/ 107 w 117"/>
                  <a:gd name="T1" fmla="*/ 0 h 39"/>
                  <a:gd name="T2" fmla="*/ 95 w 117"/>
                  <a:gd name="T3" fmla="*/ 5 h 39"/>
                  <a:gd name="T4" fmla="*/ 85 w 117"/>
                  <a:gd name="T5" fmla="*/ 8 h 39"/>
                  <a:gd name="T6" fmla="*/ 71 w 117"/>
                  <a:gd name="T7" fmla="*/ 11 h 39"/>
                  <a:gd name="T8" fmla="*/ 59 w 117"/>
                  <a:gd name="T9" fmla="*/ 15 h 39"/>
                  <a:gd name="T10" fmla="*/ 45 w 117"/>
                  <a:gd name="T11" fmla="*/ 15 h 39"/>
                  <a:gd name="T12" fmla="*/ 32 w 117"/>
                  <a:gd name="T13" fmla="*/ 15 h 39"/>
                  <a:gd name="T14" fmla="*/ 18 w 117"/>
                  <a:gd name="T15" fmla="*/ 13 h 39"/>
                  <a:gd name="T16" fmla="*/ 7 w 117"/>
                  <a:gd name="T17" fmla="*/ 10 h 39"/>
                  <a:gd name="T18" fmla="*/ 0 w 117"/>
                  <a:gd name="T19" fmla="*/ 34 h 39"/>
                  <a:gd name="T20" fmla="*/ 15 w 117"/>
                  <a:gd name="T21" fmla="*/ 37 h 39"/>
                  <a:gd name="T22" fmla="*/ 32 w 117"/>
                  <a:gd name="T23" fmla="*/ 39 h 39"/>
                  <a:gd name="T24" fmla="*/ 45 w 117"/>
                  <a:gd name="T25" fmla="*/ 39 h 39"/>
                  <a:gd name="T26" fmla="*/ 62 w 117"/>
                  <a:gd name="T27" fmla="*/ 39 h 39"/>
                  <a:gd name="T28" fmla="*/ 78 w 117"/>
                  <a:gd name="T29" fmla="*/ 35 h 39"/>
                  <a:gd name="T30" fmla="*/ 92 w 117"/>
                  <a:gd name="T31" fmla="*/ 32 h 39"/>
                  <a:gd name="T32" fmla="*/ 105 w 117"/>
                  <a:gd name="T33" fmla="*/ 25 h 39"/>
                  <a:gd name="T34" fmla="*/ 117 w 117"/>
                  <a:gd name="T35" fmla="*/ 20 h 39"/>
                  <a:gd name="T36" fmla="*/ 107 w 117"/>
                  <a:gd name="T3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39">
                    <a:moveTo>
                      <a:pt x="107" y="0"/>
                    </a:moveTo>
                    <a:lnTo>
                      <a:pt x="95" y="5"/>
                    </a:lnTo>
                    <a:lnTo>
                      <a:pt x="85" y="8"/>
                    </a:lnTo>
                    <a:lnTo>
                      <a:pt x="71" y="11"/>
                    </a:lnTo>
                    <a:lnTo>
                      <a:pt x="59" y="15"/>
                    </a:lnTo>
                    <a:lnTo>
                      <a:pt x="45" y="15"/>
                    </a:lnTo>
                    <a:lnTo>
                      <a:pt x="32" y="15"/>
                    </a:lnTo>
                    <a:lnTo>
                      <a:pt x="18" y="13"/>
                    </a:lnTo>
                    <a:lnTo>
                      <a:pt x="7" y="10"/>
                    </a:lnTo>
                    <a:lnTo>
                      <a:pt x="0" y="34"/>
                    </a:lnTo>
                    <a:lnTo>
                      <a:pt x="15" y="37"/>
                    </a:lnTo>
                    <a:lnTo>
                      <a:pt x="32" y="39"/>
                    </a:lnTo>
                    <a:lnTo>
                      <a:pt x="45" y="39"/>
                    </a:lnTo>
                    <a:lnTo>
                      <a:pt x="62" y="39"/>
                    </a:lnTo>
                    <a:lnTo>
                      <a:pt x="78" y="35"/>
                    </a:lnTo>
                    <a:lnTo>
                      <a:pt x="92" y="32"/>
                    </a:lnTo>
                    <a:lnTo>
                      <a:pt x="105" y="25"/>
                    </a:lnTo>
                    <a:lnTo>
                      <a:pt x="117" y="20"/>
                    </a:lnTo>
                    <a:lnTo>
                      <a:pt x="107"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15" name="Freeform 823">
                <a:extLst>
                  <a:ext uri="{FF2B5EF4-FFF2-40B4-BE49-F238E27FC236}">
                    <a16:creationId xmlns:a16="http://schemas.microsoft.com/office/drawing/2014/main" id="{617D3A28-0604-AE07-A18A-61AA5BF4500A}"/>
                  </a:ext>
                </a:extLst>
              </p:cNvPr>
              <p:cNvSpPr>
                <a:spLocks/>
              </p:cNvSpPr>
              <p:nvPr/>
            </p:nvSpPr>
            <p:spPr bwMode="auto">
              <a:xfrm>
                <a:off x="3822" y="3031"/>
                <a:ext cx="87" cy="67"/>
              </a:xfrm>
              <a:custGeom>
                <a:avLst/>
                <a:gdLst>
                  <a:gd name="T0" fmla="*/ 238 w 259"/>
                  <a:gd name="T1" fmla="*/ 0 h 200"/>
                  <a:gd name="T2" fmla="*/ 225 w 259"/>
                  <a:gd name="T3" fmla="*/ 18 h 200"/>
                  <a:gd name="T4" fmla="*/ 199 w 259"/>
                  <a:gd name="T5" fmla="*/ 42 h 200"/>
                  <a:gd name="T6" fmla="*/ 165 w 259"/>
                  <a:gd name="T7" fmla="*/ 69 h 200"/>
                  <a:gd name="T8" fmla="*/ 128 w 259"/>
                  <a:gd name="T9" fmla="*/ 97 h 200"/>
                  <a:gd name="T10" fmla="*/ 88 w 259"/>
                  <a:gd name="T11" fmla="*/ 124 h 200"/>
                  <a:gd name="T12" fmla="*/ 52 w 259"/>
                  <a:gd name="T13" fmla="*/ 149 h 200"/>
                  <a:gd name="T14" fmla="*/ 20 w 259"/>
                  <a:gd name="T15" fmla="*/ 168 h 200"/>
                  <a:gd name="T16" fmla="*/ 0 w 259"/>
                  <a:gd name="T17" fmla="*/ 180 h 200"/>
                  <a:gd name="T18" fmla="*/ 10 w 259"/>
                  <a:gd name="T19" fmla="*/ 200 h 200"/>
                  <a:gd name="T20" fmla="*/ 34 w 259"/>
                  <a:gd name="T21" fmla="*/ 189 h 200"/>
                  <a:gd name="T22" fmla="*/ 66 w 259"/>
                  <a:gd name="T23" fmla="*/ 170 h 200"/>
                  <a:gd name="T24" fmla="*/ 102 w 259"/>
                  <a:gd name="T25" fmla="*/ 146 h 200"/>
                  <a:gd name="T26" fmla="*/ 141 w 259"/>
                  <a:gd name="T27" fmla="*/ 117 h 200"/>
                  <a:gd name="T28" fmla="*/ 180 w 259"/>
                  <a:gd name="T29" fmla="*/ 86 h 200"/>
                  <a:gd name="T30" fmla="*/ 216 w 259"/>
                  <a:gd name="T31" fmla="*/ 59 h 200"/>
                  <a:gd name="T32" fmla="*/ 242 w 259"/>
                  <a:gd name="T33" fmla="*/ 35 h 200"/>
                  <a:gd name="T34" fmla="*/ 259 w 259"/>
                  <a:gd name="T35" fmla="*/ 11 h 200"/>
                  <a:gd name="T36" fmla="*/ 238 w 259"/>
                  <a:gd name="T37"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9" h="200">
                    <a:moveTo>
                      <a:pt x="238" y="0"/>
                    </a:moveTo>
                    <a:lnTo>
                      <a:pt x="225" y="18"/>
                    </a:lnTo>
                    <a:lnTo>
                      <a:pt x="199" y="42"/>
                    </a:lnTo>
                    <a:lnTo>
                      <a:pt x="165" y="69"/>
                    </a:lnTo>
                    <a:lnTo>
                      <a:pt x="128" y="97"/>
                    </a:lnTo>
                    <a:lnTo>
                      <a:pt x="88" y="124"/>
                    </a:lnTo>
                    <a:lnTo>
                      <a:pt x="52" y="149"/>
                    </a:lnTo>
                    <a:lnTo>
                      <a:pt x="20" y="168"/>
                    </a:lnTo>
                    <a:lnTo>
                      <a:pt x="0" y="180"/>
                    </a:lnTo>
                    <a:lnTo>
                      <a:pt x="10" y="200"/>
                    </a:lnTo>
                    <a:lnTo>
                      <a:pt x="34" y="189"/>
                    </a:lnTo>
                    <a:lnTo>
                      <a:pt x="66" y="170"/>
                    </a:lnTo>
                    <a:lnTo>
                      <a:pt x="102" y="146"/>
                    </a:lnTo>
                    <a:lnTo>
                      <a:pt x="141" y="117"/>
                    </a:lnTo>
                    <a:lnTo>
                      <a:pt x="180" y="86"/>
                    </a:lnTo>
                    <a:lnTo>
                      <a:pt x="216" y="59"/>
                    </a:lnTo>
                    <a:lnTo>
                      <a:pt x="242" y="35"/>
                    </a:lnTo>
                    <a:lnTo>
                      <a:pt x="259" y="11"/>
                    </a:lnTo>
                    <a:lnTo>
                      <a:pt x="238"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16" name="Freeform 824">
                <a:extLst>
                  <a:ext uri="{FF2B5EF4-FFF2-40B4-BE49-F238E27FC236}">
                    <a16:creationId xmlns:a16="http://schemas.microsoft.com/office/drawing/2014/main" id="{1EE05ABC-DBF7-B93C-07D2-A6383AF43827}"/>
                  </a:ext>
                </a:extLst>
              </p:cNvPr>
              <p:cNvSpPr>
                <a:spLocks/>
              </p:cNvSpPr>
              <p:nvPr/>
            </p:nvSpPr>
            <p:spPr bwMode="auto">
              <a:xfrm>
                <a:off x="3891" y="2997"/>
                <a:ext cx="21" cy="38"/>
              </a:xfrm>
              <a:custGeom>
                <a:avLst/>
                <a:gdLst>
                  <a:gd name="T0" fmla="*/ 0 w 63"/>
                  <a:gd name="T1" fmla="*/ 23 h 115"/>
                  <a:gd name="T2" fmla="*/ 13 w 63"/>
                  <a:gd name="T3" fmla="*/ 25 h 115"/>
                  <a:gd name="T4" fmla="*/ 22 w 63"/>
                  <a:gd name="T5" fmla="*/ 32 h 115"/>
                  <a:gd name="T6" fmla="*/ 31 w 63"/>
                  <a:gd name="T7" fmla="*/ 42 h 115"/>
                  <a:gd name="T8" fmla="*/ 35 w 63"/>
                  <a:gd name="T9" fmla="*/ 51 h 115"/>
                  <a:gd name="T10" fmla="*/ 39 w 63"/>
                  <a:gd name="T11" fmla="*/ 65 h 115"/>
                  <a:gd name="T12" fmla="*/ 39 w 63"/>
                  <a:gd name="T13" fmla="*/ 78 h 115"/>
                  <a:gd name="T14" fmla="*/ 37 w 63"/>
                  <a:gd name="T15" fmla="*/ 90 h 115"/>
                  <a:gd name="T16" fmla="*/ 34 w 63"/>
                  <a:gd name="T17" fmla="*/ 104 h 115"/>
                  <a:gd name="T18" fmla="*/ 54 w 63"/>
                  <a:gd name="T19" fmla="*/ 115 h 115"/>
                  <a:gd name="T20" fmla="*/ 61 w 63"/>
                  <a:gd name="T21" fmla="*/ 97 h 115"/>
                  <a:gd name="T22" fmla="*/ 63 w 63"/>
                  <a:gd name="T23" fmla="*/ 78 h 115"/>
                  <a:gd name="T24" fmla="*/ 63 w 63"/>
                  <a:gd name="T25" fmla="*/ 61 h 115"/>
                  <a:gd name="T26" fmla="*/ 59 w 63"/>
                  <a:gd name="T27" fmla="*/ 44 h 115"/>
                  <a:gd name="T28" fmla="*/ 51 w 63"/>
                  <a:gd name="T29" fmla="*/ 29 h 115"/>
                  <a:gd name="T30" fmla="*/ 39 w 63"/>
                  <a:gd name="T31" fmla="*/ 15 h 115"/>
                  <a:gd name="T32" fmla="*/ 24 w 63"/>
                  <a:gd name="T33" fmla="*/ 4 h 115"/>
                  <a:gd name="T34" fmla="*/ 3 w 63"/>
                  <a:gd name="T35" fmla="*/ 0 h 115"/>
                  <a:gd name="T36" fmla="*/ 0 w 63"/>
                  <a:gd name="T37" fmla="*/ 2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115">
                    <a:moveTo>
                      <a:pt x="0" y="23"/>
                    </a:moveTo>
                    <a:lnTo>
                      <a:pt x="13" y="25"/>
                    </a:lnTo>
                    <a:lnTo>
                      <a:pt x="22" y="32"/>
                    </a:lnTo>
                    <a:lnTo>
                      <a:pt x="31" y="42"/>
                    </a:lnTo>
                    <a:lnTo>
                      <a:pt x="35" y="51"/>
                    </a:lnTo>
                    <a:lnTo>
                      <a:pt x="39" y="65"/>
                    </a:lnTo>
                    <a:lnTo>
                      <a:pt x="39" y="78"/>
                    </a:lnTo>
                    <a:lnTo>
                      <a:pt x="37" y="90"/>
                    </a:lnTo>
                    <a:lnTo>
                      <a:pt x="34" y="104"/>
                    </a:lnTo>
                    <a:lnTo>
                      <a:pt x="54" y="115"/>
                    </a:lnTo>
                    <a:lnTo>
                      <a:pt x="61" y="97"/>
                    </a:lnTo>
                    <a:lnTo>
                      <a:pt x="63" y="78"/>
                    </a:lnTo>
                    <a:lnTo>
                      <a:pt x="63" y="61"/>
                    </a:lnTo>
                    <a:lnTo>
                      <a:pt x="59" y="44"/>
                    </a:lnTo>
                    <a:lnTo>
                      <a:pt x="51" y="29"/>
                    </a:lnTo>
                    <a:lnTo>
                      <a:pt x="39" y="15"/>
                    </a:lnTo>
                    <a:lnTo>
                      <a:pt x="24" y="4"/>
                    </a:lnTo>
                    <a:lnTo>
                      <a:pt x="3" y="0"/>
                    </a:lnTo>
                    <a:lnTo>
                      <a:pt x="0" y="2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17" name="Freeform 825">
                <a:extLst>
                  <a:ext uri="{FF2B5EF4-FFF2-40B4-BE49-F238E27FC236}">
                    <a16:creationId xmlns:a16="http://schemas.microsoft.com/office/drawing/2014/main" id="{BFCC561F-8FDC-2835-CECC-6A4E4E1403C0}"/>
                  </a:ext>
                </a:extLst>
              </p:cNvPr>
              <p:cNvSpPr>
                <a:spLocks/>
              </p:cNvSpPr>
              <p:nvPr/>
            </p:nvSpPr>
            <p:spPr bwMode="auto">
              <a:xfrm>
                <a:off x="3858" y="2996"/>
                <a:ext cx="33" cy="22"/>
              </a:xfrm>
              <a:custGeom>
                <a:avLst/>
                <a:gdLst>
                  <a:gd name="T0" fmla="*/ 7 w 101"/>
                  <a:gd name="T1" fmla="*/ 66 h 66"/>
                  <a:gd name="T2" fmla="*/ 21 w 101"/>
                  <a:gd name="T3" fmla="*/ 60 h 66"/>
                  <a:gd name="T4" fmla="*/ 35 w 101"/>
                  <a:gd name="T5" fmla="*/ 53 h 66"/>
                  <a:gd name="T6" fmla="*/ 47 w 101"/>
                  <a:gd name="T7" fmla="*/ 44 h 66"/>
                  <a:gd name="T8" fmla="*/ 57 w 101"/>
                  <a:gd name="T9" fmla="*/ 37 h 66"/>
                  <a:gd name="T10" fmla="*/ 68 w 101"/>
                  <a:gd name="T11" fmla="*/ 31 h 66"/>
                  <a:gd name="T12" fmla="*/ 77 w 101"/>
                  <a:gd name="T13" fmla="*/ 27 h 66"/>
                  <a:gd name="T14" fmla="*/ 87 w 101"/>
                  <a:gd name="T15" fmla="*/ 24 h 66"/>
                  <a:gd name="T16" fmla="*/ 98 w 101"/>
                  <a:gd name="T17" fmla="*/ 24 h 66"/>
                  <a:gd name="T18" fmla="*/ 101 w 101"/>
                  <a:gd name="T19" fmla="*/ 0 h 66"/>
                  <a:gd name="T20" fmla="*/ 84 w 101"/>
                  <a:gd name="T21" fmla="*/ 0 h 66"/>
                  <a:gd name="T22" fmla="*/ 70 w 101"/>
                  <a:gd name="T23" fmla="*/ 3 h 66"/>
                  <a:gd name="T24" fmla="*/ 57 w 101"/>
                  <a:gd name="T25" fmla="*/ 10 h 66"/>
                  <a:gd name="T26" fmla="*/ 43 w 101"/>
                  <a:gd name="T27" fmla="*/ 17 h 66"/>
                  <a:gd name="T28" fmla="*/ 33 w 101"/>
                  <a:gd name="T29" fmla="*/ 24 h 66"/>
                  <a:gd name="T30" fmla="*/ 21 w 101"/>
                  <a:gd name="T31" fmla="*/ 33 h 66"/>
                  <a:gd name="T32" fmla="*/ 11 w 101"/>
                  <a:gd name="T33" fmla="*/ 39 h 66"/>
                  <a:gd name="T34" fmla="*/ 0 w 101"/>
                  <a:gd name="T35" fmla="*/ 42 h 66"/>
                  <a:gd name="T36" fmla="*/ 7 w 101"/>
                  <a:gd name="T3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66">
                    <a:moveTo>
                      <a:pt x="7" y="66"/>
                    </a:moveTo>
                    <a:lnTo>
                      <a:pt x="21" y="60"/>
                    </a:lnTo>
                    <a:lnTo>
                      <a:pt x="35" y="53"/>
                    </a:lnTo>
                    <a:lnTo>
                      <a:pt x="47" y="44"/>
                    </a:lnTo>
                    <a:lnTo>
                      <a:pt x="57" y="37"/>
                    </a:lnTo>
                    <a:lnTo>
                      <a:pt x="68" y="31"/>
                    </a:lnTo>
                    <a:lnTo>
                      <a:pt x="77" y="27"/>
                    </a:lnTo>
                    <a:lnTo>
                      <a:pt x="87" y="24"/>
                    </a:lnTo>
                    <a:lnTo>
                      <a:pt x="98" y="24"/>
                    </a:lnTo>
                    <a:lnTo>
                      <a:pt x="101" y="0"/>
                    </a:lnTo>
                    <a:lnTo>
                      <a:pt x="84" y="0"/>
                    </a:lnTo>
                    <a:lnTo>
                      <a:pt x="70" y="3"/>
                    </a:lnTo>
                    <a:lnTo>
                      <a:pt x="57" y="10"/>
                    </a:lnTo>
                    <a:lnTo>
                      <a:pt x="43" y="17"/>
                    </a:lnTo>
                    <a:lnTo>
                      <a:pt x="33" y="24"/>
                    </a:lnTo>
                    <a:lnTo>
                      <a:pt x="21" y="33"/>
                    </a:lnTo>
                    <a:lnTo>
                      <a:pt x="11" y="39"/>
                    </a:lnTo>
                    <a:lnTo>
                      <a:pt x="0" y="42"/>
                    </a:lnTo>
                    <a:lnTo>
                      <a:pt x="7" y="6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18" name="Freeform 826">
                <a:extLst>
                  <a:ext uri="{FF2B5EF4-FFF2-40B4-BE49-F238E27FC236}">
                    <a16:creationId xmlns:a16="http://schemas.microsoft.com/office/drawing/2014/main" id="{89689610-3F22-A5A1-04DF-9812CDFEBDAD}"/>
                  </a:ext>
                </a:extLst>
              </p:cNvPr>
              <p:cNvSpPr>
                <a:spLocks/>
              </p:cNvSpPr>
              <p:nvPr/>
            </p:nvSpPr>
            <p:spPr bwMode="auto">
              <a:xfrm>
                <a:off x="3748" y="3087"/>
                <a:ext cx="33" cy="32"/>
              </a:xfrm>
              <a:custGeom>
                <a:avLst/>
                <a:gdLst>
                  <a:gd name="T0" fmla="*/ 60 w 99"/>
                  <a:gd name="T1" fmla="*/ 21 h 97"/>
                  <a:gd name="T2" fmla="*/ 49 w 99"/>
                  <a:gd name="T3" fmla="*/ 10 h 97"/>
                  <a:gd name="T4" fmla="*/ 34 w 99"/>
                  <a:gd name="T5" fmla="*/ 2 h 97"/>
                  <a:gd name="T6" fmla="*/ 19 w 99"/>
                  <a:gd name="T7" fmla="*/ 0 h 97"/>
                  <a:gd name="T8" fmla="*/ 11 w 99"/>
                  <a:gd name="T9" fmla="*/ 4 h 97"/>
                  <a:gd name="T10" fmla="*/ 5 w 99"/>
                  <a:gd name="T11" fmla="*/ 14 h 97"/>
                  <a:gd name="T12" fmla="*/ 2 w 99"/>
                  <a:gd name="T13" fmla="*/ 26 h 97"/>
                  <a:gd name="T14" fmla="*/ 0 w 99"/>
                  <a:gd name="T15" fmla="*/ 38 h 97"/>
                  <a:gd name="T16" fmla="*/ 0 w 99"/>
                  <a:gd name="T17" fmla="*/ 50 h 97"/>
                  <a:gd name="T18" fmla="*/ 2 w 99"/>
                  <a:gd name="T19" fmla="*/ 62 h 97"/>
                  <a:gd name="T20" fmla="*/ 5 w 99"/>
                  <a:gd name="T21" fmla="*/ 72 h 97"/>
                  <a:gd name="T22" fmla="*/ 11 w 99"/>
                  <a:gd name="T23" fmla="*/ 81 h 97"/>
                  <a:gd name="T24" fmla="*/ 18 w 99"/>
                  <a:gd name="T25" fmla="*/ 88 h 97"/>
                  <a:gd name="T26" fmla="*/ 30 w 99"/>
                  <a:gd name="T27" fmla="*/ 94 h 97"/>
                  <a:gd name="T28" fmla="*/ 44 w 99"/>
                  <a:gd name="T29" fmla="*/ 96 h 97"/>
                  <a:gd name="T30" fmla="*/ 58 w 99"/>
                  <a:gd name="T31" fmla="*/ 97 h 97"/>
                  <a:gd name="T32" fmla="*/ 71 w 99"/>
                  <a:gd name="T33" fmla="*/ 96 h 97"/>
                  <a:gd name="T34" fmla="*/ 84 w 99"/>
                  <a:gd name="T35" fmla="*/ 94 h 97"/>
                  <a:gd name="T36" fmla="*/ 94 w 99"/>
                  <a:gd name="T37" fmla="*/ 89 h 97"/>
                  <a:gd name="T38" fmla="*/ 99 w 99"/>
                  <a:gd name="T39" fmla="*/ 86 h 97"/>
                  <a:gd name="T40" fmla="*/ 99 w 99"/>
                  <a:gd name="T41" fmla="*/ 82 h 97"/>
                  <a:gd name="T42" fmla="*/ 94 w 99"/>
                  <a:gd name="T43" fmla="*/ 72 h 97"/>
                  <a:gd name="T44" fmla="*/ 90 w 99"/>
                  <a:gd name="T45" fmla="*/ 64 h 97"/>
                  <a:gd name="T46" fmla="*/ 86 w 99"/>
                  <a:gd name="T47" fmla="*/ 57 h 97"/>
                  <a:gd name="T48" fmla="*/ 82 w 99"/>
                  <a:gd name="T49" fmla="*/ 50 h 97"/>
                  <a:gd name="T50" fmla="*/ 77 w 99"/>
                  <a:gd name="T51" fmla="*/ 45 h 97"/>
                  <a:gd name="T52" fmla="*/ 73 w 99"/>
                  <a:gd name="T53" fmla="*/ 38 h 97"/>
                  <a:gd name="T54" fmla="*/ 67 w 99"/>
                  <a:gd name="T55" fmla="*/ 31 h 97"/>
                  <a:gd name="T56" fmla="*/ 60 w 99"/>
                  <a:gd name="T57" fmla="*/ 2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9" h="97">
                    <a:moveTo>
                      <a:pt x="60" y="21"/>
                    </a:moveTo>
                    <a:lnTo>
                      <a:pt x="49" y="10"/>
                    </a:lnTo>
                    <a:lnTo>
                      <a:pt x="34" y="2"/>
                    </a:lnTo>
                    <a:lnTo>
                      <a:pt x="19" y="0"/>
                    </a:lnTo>
                    <a:lnTo>
                      <a:pt x="11" y="4"/>
                    </a:lnTo>
                    <a:lnTo>
                      <a:pt x="5" y="14"/>
                    </a:lnTo>
                    <a:lnTo>
                      <a:pt x="2" y="26"/>
                    </a:lnTo>
                    <a:lnTo>
                      <a:pt x="0" y="38"/>
                    </a:lnTo>
                    <a:lnTo>
                      <a:pt x="0" y="50"/>
                    </a:lnTo>
                    <a:lnTo>
                      <a:pt x="2" y="62"/>
                    </a:lnTo>
                    <a:lnTo>
                      <a:pt x="5" y="72"/>
                    </a:lnTo>
                    <a:lnTo>
                      <a:pt x="11" y="81"/>
                    </a:lnTo>
                    <a:lnTo>
                      <a:pt x="18" y="88"/>
                    </a:lnTo>
                    <a:lnTo>
                      <a:pt x="30" y="94"/>
                    </a:lnTo>
                    <a:lnTo>
                      <a:pt x="44" y="96"/>
                    </a:lnTo>
                    <a:lnTo>
                      <a:pt x="58" y="97"/>
                    </a:lnTo>
                    <a:lnTo>
                      <a:pt x="71" y="96"/>
                    </a:lnTo>
                    <a:lnTo>
                      <a:pt x="84" y="94"/>
                    </a:lnTo>
                    <a:lnTo>
                      <a:pt x="94" y="89"/>
                    </a:lnTo>
                    <a:lnTo>
                      <a:pt x="99" y="86"/>
                    </a:lnTo>
                    <a:lnTo>
                      <a:pt x="99" y="82"/>
                    </a:lnTo>
                    <a:lnTo>
                      <a:pt x="94" y="72"/>
                    </a:lnTo>
                    <a:lnTo>
                      <a:pt x="90" y="64"/>
                    </a:lnTo>
                    <a:lnTo>
                      <a:pt x="86" y="57"/>
                    </a:lnTo>
                    <a:lnTo>
                      <a:pt x="82" y="50"/>
                    </a:lnTo>
                    <a:lnTo>
                      <a:pt x="77" y="45"/>
                    </a:lnTo>
                    <a:lnTo>
                      <a:pt x="73" y="38"/>
                    </a:lnTo>
                    <a:lnTo>
                      <a:pt x="67" y="31"/>
                    </a:lnTo>
                    <a:lnTo>
                      <a:pt x="60" y="21"/>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19" name="Freeform 827">
                <a:extLst>
                  <a:ext uri="{FF2B5EF4-FFF2-40B4-BE49-F238E27FC236}">
                    <a16:creationId xmlns:a16="http://schemas.microsoft.com/office/drawing/2014/main" id="{75D62B93-7198-DD75-CB98-CE468C205CC1}"/>
                  </a:ext>
                </a:extLst>
              </p:cNvPr>
              <p:cNvSpPr>
                <a:spLocks/>
              </p:cNvSpPr>
              <p:nvPr/>
            </p:nvSpPr>
            <p:spPr bwMode="auto">
              <a:xfrm>
                <a:off x="3748" y="3083"/>
                <a:ext cx="23" cy="13"/>
              </a:xfrm>
              <a:custGeom>
                <a:avLst/>
                <a:gdLst>
                  <a:gd name="T0" fmla="*/ 22 w 69"/>
                  <a:gd name="T1" fmla="*/ 22 h 39"/>
                  <a:gd name="T2" fmla="*/ 22 w 69"/>
                  <a:gd name="T3" fmla="*/ 23 h 39"/>
                  <a:gd name="T4" fmla="*/ 30 w 69"/>
                  <a:gd name="T5" fmla="*/ 25 h 39"/>
                  <a:gd name="T6" fmla="*/ 42 w 69"/>
                  <a:gd name="T7" fmla="*/ 32 h 39"/>
                  <a:gd name="T8" fmla="*/ 49 w 69"/>
                  <a:gd name="T9" fmla="*/ 39 h 39"/>
                  <a:gd name="T10" fmla="*/ 69 w 69"/>
                  <a:gd name="T11" fmla="*/ 25 h 39"/>
                  <a:gd name="T12" fmla="*/ 56 w 69"/>
                  <a:gd name="T13" fmla="*/ 12 h 39"/>
                  <a:gd name="T14" fmla="*/ 37 w 69"/>
                  <a:gd name="T15" fmla="*/ 1 h 39"/>
                  <a:gd name="T16" fmla="*/ 17 w 69"/>
                  <a:gd name="T17" fmla="*/ 0 h 39"/>
                  <a:gd name="T18" fmla="*/ 0 w 69"/>
                  <a:gd name="T19" fmla="*/ 8 h 39"/>
                  <a:gd name="T20" fmla="*/ 22 w 69"/>
                  <a:gd name="T21"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39">
                    <a:moveTo>
                      <a:pt x="22" y="22"/>
                    </a:moveTo>
                    <a:lnTo>
                      <a:pt x="22" y="23"/>
                    </a:lnTo>
                    <a:lnTo>
                      <a:pt x="30" y="25"/>
                    </a:lnTo>
                    <a:lnTo>
                      <a:pt x="42" y="32"/>
                    </a:lnTo>
                    <a:lnTo>
                      <a:pt x="49" y="39"/>
                    </a:lnTo>
                    <a:lnTo>
                      <a:pt x="69" y="25"/>
                    </a:lnTo>
                    <a:lnTo>
                      <a:pt x="56" y="12"/>
                    </a:lnTo>
                    <a:lnTo>
                      <a:pt x="37" y="1"/>
                    </a:lnTo>
                    <a:lnTo>
                      <a:pt x="17" y="0"/>
                    </a:lnTo>
                    <a:lnTo>
                      <a:pt x="0" y="8"/>
                    </a:lnTo>
                    <a:lnTo>
                      <a:pt x="22" y="2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20" name="Freeform 828">
                <a:extLst>
                  <a:ext uri="{FF2B5EF4-FFF2-40B4-BE49-F238E27FC236}">
                    <a16:creationId xmlns:a16="http://schemas.microsoft.com/office/drawing/2014/main" id="{CE97F66D-6C2C-DB81-71FF-5D0E4C3ED319}"/>
                  </a:ext>
                </a:extLst>
              </p:cNvPr>
              <p:cNvSpPr>
                <a:spLocks/>
              </p:cNvSpPr>
              <p:nvPr/>
            </p:nvSpPr>
            <p:spPr bwMode="auto">
              <a:xfrm>
                <a:off x="3744" y="3085"/>
                <a:ext cx="12" cy="35"/>
              </a:xfrm>
              <a:custGeom>
                <a:avLst/>
                <a:gdLst>
                  <a:gd name="T0" fmla="*/ 37 w 37"/>
                  <a:gd name="T1" fmla="*/ 81 h 103"/>
                  <a:gd name="T2" fmla="*/ 36 w 37"/>
                  <a:gd name="T3" fmla="*/ 81 h 103"/>
                  <a:gd name="T4" fmla="*/ 34 w 37"/>
                  <a:gd name="T5" fmla="*/ 78 h 103"/>
                  <a:gd name="T6" fmla="*/ 28 w 37"/>
                  <a:gd name="T7" fmla="*/ 71 h 103"/>
                  <a:gd name="T8" fmla="*/ 26 w 37"/>
                  <a:gd name="T9" fmla="*/ 62 h 103"/>
                  <a:gd name="T10" fmla="*/ 24 w 37"/>
                  <a:gd name="T11" fmla="*/ 54 h 103"/>
                  <a:gd name="T12" fmla="*/ 24 w 37"/>
                  <a:gd name="T13" fmla="*/ 42 h 103"/>
                  <a:gd name="T14" fmla="*/ 26 w 37"/>
                  <a:gd name="T15" fmla="*/ 31 h 103"/>
                  <a:gd name="T16" fmla="*/ 29 w 37"/>
                  <a:gd name="T17" fmla="*/ 21 h 103"/>
                  <a:gd name="T18" fmla="*/ 34 w 37"/>
                  <a:gd name="T19" fmla="*/ 14 h 103"/>
                  <a:gd name="T20" fmla="*/ 12 w 37"/>
                  <a:gd name="T21" fmla="*/ 0 h 103"/>
                  <a:gd name="T22" fmla="*/ 6 w 37"/>
                  <a:gd name="T23" fmla="*/ 14 h 103"/>
                  <a:gd name="T24" fmla="*/ 2 w 37"/>
                  <a:gd name="T25" fmla="*/ 28 h 103"/>
                  <a:gd name="T26" fmla="*/ 0 w 37"/>
                  <a:gd name="T27" fmla="*/ 42 h 103"/>
                  <a:gd name="T28" fmla="*/ 0 w 37"/>
                  <a:gd name="T29" fmla="*/ 54 h 103"/>
                  <a:gd name="T30" fmla="*/ 2 w 37"/>
                  <a:gd name="T31" fmla="*/ 69 h 103"/>
                  <a:gd name="T32" fmla="*/ 7 w 37"/>
                  <a:gd name="T33" fmla="*/ 81 h 103"/>
                  <a:gd name="T34" fmla="*/ 12 w 37"/>
                  <a:gd name="T35" fmla="*/ 91 h 103"/>
                  <a:gd name="T36" fmla="*/ 24 w 37"/>
                  <a:gd name="T37" fmla="*/ 103 h 103"/>
                  <a:gd name="T38" fmla="*/ 22 w 37"/>
                  <a:gd name="T39" fmla="*/ 103 h 103"/>
                  <a:gd name="T40" fmla="*/ 37 w 37"/>
                  <a:gd name="T41" fmla="*/ 8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03">
                    <a:moveTo>
                      <a:pt x="37" y="81"/>
                    </a:moveTo>
                    <a:lnTo>
                      <a:pt x="36" y="81"/>
                    </a:lnTo>
                    <a:lnTo>
                      <a:pt x="34" y="78"/>
                    </a:lnTo>
                    <a:lnTo>
                      <a:pt x="28" y="71"/>
                    </a:lnTo>
                    <a:lnTo>
                      <a:pt x="26" y="62"/>
                    </a:lnTo>
                    <a:lnTo>
                      <a:pt x="24" y="54"/>
                    </a:lnTo>
                    <a:lnTo>
                      <a:pt x="24" y="42"/>
                    </a:lnTo>
                    <a:lnTo>
                      <a:pt x="26" y="31"/>
                    </a:lnTo>
                    <a:lnTo>
                      <a:pt x="29" y="21"/>
                    </a:lnTo>
                    <a:lnTo>
                      <a:pt x="34" y="14"/>
                    </a:lnTo>
                    <a:lnTo>
                      <a:pt x="12" y="0"/>
                    </a:lnTo>
                    <a:lnTo>
                      <a:pt x="6" y="14"/>
                    </a:lnTo>
                    <a:lnTo>
                      <a:pt x="2" y="28"/>
                    </a:lnTo>
                    <a:lnTo>
                      <a:pt x="0" y="42"/>
                    </a:lnTo>
                    <a:lnTo>
                      <a:pt x="0" y="54"/>
                    </a:lnTo>
                    <a:lnTo>
                      <a:pt x="2" y="69"/>
                    </a:lnTo>
                    <a:lnTo>
                      <a:pt x="7" y="81"/>
                    </a:lnTo>
                    <a:lnTo>
                      <a:pt x="12" y="91"/>
                    </a:lnTo>
                    <a:lnTo>
                      <a:pt x="24" y="103"/>
                    </a:lnTo>
                    <a:lnTo>
                      <a:pt x="22" y="103"/>
                    </a:lnTo>
                    <a:lnTo>
                      <a:pt x="37" y="8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21" name="Freeform 829">
                <a:extLst>
                  <a:ext uri="{FF2B5EF4-FFF2-40B4-BE49-F238E27FC236}">
                    <a16:creationId xmlns:a16="http://schemas.microsoft.com/office/drawing/2014/main" id="{0336778B-4AA4-437E-9335-8BD651E2B9D8}"/>
                  </a:ext>
                </a:extLst>
              </p:cNvPr>
              <p:cNvSpPr>
                <a:spLocks/>
              </p:cNvSpPr>
              <p:nvPr/>
            </p:nvSpPr>
            <p:spPr bwMode="auto">
              <a:xfrm>
                <a:off x="3751" y="3112"/>
                <a:ext cx="33" cy="11"/>
              </a:xfrm>
              <a:custGeom>
                <a:avLst/>
                <a:gdLst>
                  <a:gd name="T0" fmla="*/ 78 w 99"/>
                  <a:gd name="T1" fmla="*/ 12 h 33"/>
                  <a:gd name="T2" fmla="*/ 80 w 99"/>
                  <a:gd name="T3" fmla="*/ 14 h 33"/>
                  <a:gd name="T4" fmla="*/ 78 w 99"/>
                  <a:gd name="T5" fmla="*/ 3 h 33"/>
                  <a:gd name="T6" fmla="*/ 70 w 99"/>
                  <a:gd name="T7" fmla="*/ 5 h 33"/>
                  <a:gd name="T8" fmla="*/ 60 w 99"/>
                  <a:gd name="T9" fmla="*/ 7 h 33"/>
                  <a:gd name="T10" fmla="*/ 47 w 99"/>
                  <a:gd name="T11" fmla="*/ 8 h 33"/>
                  <a:gd name="T12" fmla="*/ 36 w 99"/>
                  <a:gd name="T13" fmla="*/ 7 h 33"/>
                  <a:gd name="T14" fmla="*/ 23 w 99"/>
                  <a:gd name="T15" fmla="*/ 5 h 33"/>
                  <a:gd name="T16" fmla="*/ 15 w 99"/>
                  <a:gd name="T17" fmla="*/ 1 h 33"/>
                  <a:gd name="T18" fmla="*/ 0 w 99"/>
                  <a:gd name="T19" fmla="*/ 23 h 33"/>
                  <a:gd name="T20" fmla="*/ 17 w 99"/>
                  <a:gd name="T21" fmla="*/ 30 h 33"/>
                  <a:gd name="T22" fmla="*/ 32 w 99"/>
                  <a:gd name="T23" fmla="*/ 31 h 33"/>
                  <a:gd name="T24" fmla="*/ 47 w 99"/>
                  <a:gd name="T25" fmla="*/ 33 h 33"/>
                  <a:gd name="T26" fmla="*/ 63 w 99"/>
                  <a:gd name="T27" fmla="*/ 31 h 33"/>
                  <a:gd name="T28" fmla="*/ 77 w 99"/>
                  <a:gd name="T29" fmla="*/ 30 h 33"/>
                  <a:gd name="T30" fmla="*/ 89 w 99"/>
                  <a:gd name="T31" fmla="*/ 25 h 33"/>
                  <a:gd name="T32" fmla="*/ 99 w 99"/>
                  <a:gd name="T33" fmla="*/ 18 h 33"/>
                  <a:gd name="T34" fmla="*/ 97 w 99"/>
                  <a:gd name="T35" fmla="*/ 0 h 33"/>
                  <a:gd name="T36" fmla="*/ 99 w 99"/>
                  <a:gd name="T37" fmla="*/ 1 h 33"/>
                  <a:gd name="T38" fmla="*/ 78 w 99"/>
                  <a:gd name="T39" fmla="*/ 12 h 33"/>
                  <a:gd name="T40" fmla="*/ 78 w 99"/>
                  <a:gd name="T41" fmla="*/ 14 h 33"/>
                  <a:gd name="T42" fmla="*/ 80 w 99"/>
                  <a:gd name="T43" fmla="*/ 14 h 33"/>
                  <a:gd name="T44" fmla="*/ 78 w 99"/>
                  <a:gd name="T45"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33">
                    <a:moveTo>
                      <a:pt x="78" y="12"/>
                    </a:moveTo>
                    <a:lnTo>
                      <a:pt x="80" y="14"/>
                    </a:lnTo>
                    <a:lnTo>
                      <a:pt x="78" y="3"/>
                    </a:lnTo>
                    <a:lnTo>
                      <a:pt x="70" y="5"/>
                    </a:lnTo>
                    <a:lnTo>
                      <a:pt x="60" y="7"/>
                    </a:lnTo>
                    <a:lnTo>
                      <a:pt x="47" y="8"/>
                    </a:lnTo>
                    <a:lnTo>
                      <a:pt x="36" y="7"/>
                    </a:lnTo>
                    <a:lnTo>
                      <a:pt x="23" y="5"/>
                    </a:lnTo>
                    <a:lnTo>
                      <a:pt x="15" y="1"/>
                    </a:lnTo>
                    <a:lnTo>
                      <a:pt x="0" y="23"/>
                    </a:lnTo>
                    <a:lnTo>
                      <a:pt x="17" y="30"/>
                    </a:lnTo>
                    <a:lnTo>
                      <a:pt x="32" y="31"/>
                    </a:lnTo>
                    <a:lnTo>
                      <a:pt x="47" y="33"/>
                    </a:lnTo>
                    <a:lnTo>
                      <a:pt x="63" y="31"/>
                    </a:lnTo>
                    <a:lnTo>
                      <a:pt x="77" y="30"/>
                    </a:lnTo>
                    <a:lnTo>
                      <a:pt x="89" y="25"/>
                    </a:lnTo>
                    <a:lnTo>
                      <a:pt x="99" y="18"/>
                    </a:lnTo>
                    <a:lnTo>
                      <a:pt x="97" y="0"/>
                    </a:lnTo>
                    <a:lnTo>
                      <a:pt x="99" y="1"/>
                    </a:lnTo>
                    <a:lnTo>
                      <a:pt x="78" y="12"/>
                    </a:lnTo>
                    <a:lnTo>
                      <a:pt x="78" y="14"/>
                    </a:lnTo>
                    <a:lnTo>
                      <a:pt x="80" y="14"/>
                    </a:lnTo>
                    <a:lnTo>
                      <a:pt x="78" y="1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22" name="Freeform 830">
                <a:extLst>
                  <a:ext uri="{FF2B5EF4-FFF2-40B4-BE49-F238E27FC236}">
                    <a16:creationId xmlns:a16="http://schemas.microsoft.com/office/drawing/2014/main" id="{0E47A02F-1DC5-99A7-1E2B-A4F9A4A9E858}"/>
                  </a:ext>
                </a:extLst>
              </p:cNvPr>
              <p:cNvSpPr>
                <a:spLocks/>
              </p:cNvSpPr>
              <p:nvPr/>
            </p:nvSpPr>
            <p:spPr bwMode="auto">
              <a:xfrm>
                <a:off x="3764" y="3091"/>
                <a:ext cx="20" cy="25"/>
              </a:xfrm>
              <a:custGeom>
                <a:avLst/>
                <a:gdLst>
                  <a:gd name="T0" fmla="*/ 0 w 60"/>
                  <a:gd name="T1" fmla="*/ 14 h 74"/>
                  <a:gd name="T2" fmla="*/ 9 w 60"/>
                  <a:gd name="T3" fmla="*/ 24 h 74"/>
                  <a:gd name="T4" fmla="*/ 14 w 60"/>
                  <a:gd name="T5" fmla="*/ 31 h 74"/>
                  <a:gd name="T6" fmla="*/ 18 w 60"/>
                  <a:gd name="T7" fmla="*/ 38 h 74"/>
                  <a:gd name="T8" fmla="*/ 22 w 60"/>
                  <a:gd name="T9" fmla="*/ 43 h 74"/>
                  <a:gd name="T10" fmla="*/ 26 w 60"/>
                  <a:gd name="T11" fmla="*/ 50 h 74"/>
                  <a:gd name="T12" fmla="*/ 31 w 60"/>
                  <a:gd name="T13" fmla="*/ 55 h 74"/>
                  <a:gd name="T14" fmla="*/ 35 w 60"/>
                  <a:gd name="T15" fmla="*/ 64 h 74"/>
                  <a:gd name="T16" fmla="*/ 40 w 60"/>
                  <a:gd name="T17" fmla="*/ 74 h 74"/>
                  <a:gd name="T18" fmla="*/ 60 w 60"/>
                  <a:gd name="T19" fmla="*/ 64 h 74"/>
                  <a:gd name="T20" fmla="*/ 55 w 60"/>
                  <a:gd name="T21" fmla="*/ 53 h 74"/>
                  <a:gd name="T22" fmla="*/ 52 w 60"/>
                  <a:gd name="T23" fmla="*/ 45 h 74"/>
                  <a:gd name="T24" fmla="*/ 46 w 60"/>
                  <a:gd name="T25" fmla="*/ 36 h 74"/>
                  <a:gd name="T26" fmla="*/ 43 w 60"/>
                  <a:gd name="T27" fmla="*/ 30 h 74"/>
                  <a:gd name="T28" fmla="*/ 38 w 60"/>
                  <a:gd name="T29" fmla="*/ 24 h 74"/>
                  <a:gd name="T30" fmla="*/ 35 w 60"/>
                  <a:gd name="T31" fmla="*/ 17 h 74"/>
                  <a:gd name="T32" fmla="*/ 26 w 60"/>
                  <a:gd name="T33" fmla="*/ 10 h 74"/>
                  <a:gd name="T34" fmla="*/ 21 w 60"/>
                  <a:gd name="T35" fmla="*/ 0 h 74"/>
                  <a:gd name="T36" fmla="*/ 0 w 60"/>
                  <a:gd name="T37" fmla="*/ 1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74">
                    <a:moveTo>
                      <a:pt x="0" y="14"/>
                    </a:moveTo>
                    <a:lnTo>
                      <a:pt x="9" y="24"/>
                    </a:lnTo>
                    <a:lnTo>
                      <a:pt x="14" y="31"/>
                    </a:lnTo>
                    <a:lnTo>
                      <a:pt x="18" y="38"/>
                    </a:lnTo>
                    <a:lnTo>
                      <a:pt x="22" y="43"/>
                    </a:lnTo>
                    <a:lnTo>
                      <a:pt x="26" y="50"/>
                    </a:lnTo>
                    <a:lnTo>
                      <a:pt x="31" y="55"/>
                    </a:lnTo>
                    <a:lnTo>
                      <a:pt x="35" y="64"/>
                    </a:lnTo>
                    <a:lnTo>
                      <a:pt x="40" y="74"/>
                    </a:lnTo>
                    <a:lnTo>
                      <a:pt x="60" y="64"/>
                    </a:lnTo>
                    <a:lnTo>
                      <a:pt x="55" y="53"/>
                    </a:lnTo>
                    <a:lnTo>
                      <a:pt x="52" y="45"/>
                    </a:lnTo>
                    <a:lnTo>
                      <a:pt x="46" y="36"/>
                    </a:lnTo>
                    <a:lnTo>
                      <a:pt x="43" y="30"/>
                    </a:lnTo>
                    <a:lnTo>
                      <a:pt x="38" y="24"/>
                    </a:lnTo>
                    <a:lnTo>
                      <a:pt x="35" y="17"/>
                    </a:lnTo>
                    <a:lnTo>
                      <a:pt x="26" y="10"/>
                    </a:lnTo>
                    <a:lnTo>
                      <a:pt x="21" y="0"/>
                    </a:lnTo>
                    <a:lnTo>
                      <a:pt x="0" y="1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23" name="Freeform 831">
                <a:extLst>
                  <a:ext uri="{FF2B5EF4-FFF2-40B4-BE49-F238E27FC236}">
                    <a16:creationId xmlns:a16="http://schemas.microsoft.com/office/drawing/2014/main" id="{A29DF6CC-4EC9-A6FE-C611-0602306DECFD}"/>
                  </a:ext>
                </a:extLst>
              </p:cNvPr>
              <p:cNvSpPr>
                <a:spLocks/>
              </p:cNvSpPr>
              <p:nvPr/>
            </p:nvSpPr>
            <p:spPr bwMode="auto">
              <a:xfrm>
                <a:off x="3909" y="2960"/>
                <a:ext cx="142" cy="78"/>
              </a:xfrm>
              <a:custGeom>
                <a:avLst/>
                <a:gdLst>
                  <a:gd name="T0" fmla="*/ 407 w 426"/>
                  <a:gd name="T1" fmla="*/ 0 h 235"/>
                  <a:gd name="T2" fmla="*/ 393 w 426"/>
                  <a:gd name="T3" fmla="*/ 1 h 235"/>
                  <a:gd name="T4" fmla="*/ 377 w 426"/>
                  <a:gd name="T5" fmla="*/ 3 h 235"/>
                  <a:gd name="T6" fmla="*/ 363 w 426"/>
                  <a:gd name="T7" fmla="*/ 5 h 235"/>
                  <a:gd name="T8" fmla="*/ 350 w 426"/>
                  <a:gd name="T9" fmla="*/ 7 h 235"/>
                  <a:gd name="T10" fmla="*/ 334 w 426"/>
                  <a:gd name="T11" fmla="*/ 8 h 235"/>
                  <a:gd name="T12" fmla="*/ 321 w 426"/>
                  <a:gd name="T13" fmla="*/ 10 h 235"/>
                  <a:gd name="T14" fmla="*/ 305 w 426"/>
                  <a:gd name="T15" fmla="*/ 13 h 235"/>
                  <a:gd name="T16" fmla="*/ 291 w 426"/>
                  <a:gd name="T17" fmla="*/ 17 h 235"/>
                  <a:gd name="T18" fmla="*/ 263 w 426"/>
                  <a:gd name="T19" fmla="*/ 22 h 235"/>
                  <a:gd name="T20" fmla="*/ 234 w 426"/>
                  <a:gd name="T21" fmla="*/ 22 h 235"/>
                  <a:gd name="T22" fmla="*/ 204 w 426"/>
                  <a:gd name="T23" fmla="*/ 18 h 235"/>
                  <a:gd name="T24" fmla="*/ 176 w 426"/>
                  <a:gd name="T25" fmla="*/ 13 h 235"/>
                  <a:gd name="T26" fmla="*/ 145 w 426"/>
                  <a:gd name="T27" fmla="*/ 7 h 235"/>
                  <a:gd name="T28" fmla="*/ 116 w 426"/>
                  <a:gd name="T29" fmla="*/ 3 h 235"/>
                  <a:gd name="T30" fmla="*/ 89 w 426"/>
                  <a:gd name="T31" fmla="*/ 3 h 235"/>
                  <a:gd name="T32" fmla="*/ 60 w 426"/>
                  <a:gd name="T33" fmla="*/ 10 h 235"/>
                  <a:gd name="T34" fmla="*/ 32 w 426"/>
                  <a:gd name="T35" fmla="*/ 24 h 235"/>
                  <a:gd name="T36" fmla="*/ 12 w 426"/>
                  <a:gd name="T37" fmla="*/ 44 h 235"/>
                  <a:gd name="T38" fmla="*/ 2 w 426"/>
                  <a:gd name="T39" fmla="*/ 68 h 235"/>
                  <a:gd name="T40" fmla="*/ 0 w 426"/>
                  <a:gd name="T41" fmla="*/ 97 h 235"/>
                  <a:gd name="T42" fmla="*/ 4 w 426"/>
                  <a:gd name="T43" fmla="*/ 124 h 235"/>
                  <a:gd name="T44" fmla="*/ 12 w 426"/>
                  <a:gd name="T45" fmla="*/ 150 h 235"/>
                  <a:gd name="T46" fmla="*/ 24 w 426"/>
                  <a:gd name="T47" fmla="*/ 172 h 235"/>
                  <a:gd name="T48" fmla="*/ 41 w 426"/>
                  <a:gd name="T49" fmla="*/ 191 h 235"/>
                  <a:gd name="T50" fmla="*/ 63 w 426"/>
                  <a:gd name="T51" fmla="*/ 210 h 235"/>
                  <a:gd name="T52" fmla="*/ 85 w 426"/>
                  <a:gd name="T53" fmla="*/ 223 h 235"/>
                  <a:gd name="T54" fmla="*/ 111 w 426"/>
                  <a:gd name="T55" fmla="*/ 232 h 235"/>
                  <a:gd name="T56" fmla="*/ 135 w 426"/>
                  <a:gd name="T57" fmla="*/ 235 h 235"/>
                  <a:gd name="T58" fmla="*/ 163 w 426"/>
                  <a:gd name="T59" fmla="*/ 233 h 235"/>
                  <a:gd name="T60" fmla="*/ 189 w 426"/>
                  <a:gd name="T61" fmla="*/ 226 h 235"/>
                  <a:gd name="T62" fmla="*/ 215 w 426"/>
                  <a:gd name="T63" fmla="*/ 218 h 235"/>
                  <a:gd name="T64" fmla="*/ 243 w 426"/>
                  <a:gd name="T65" fmla="*/ 205 h 235"/>
                  <a:gd name="T66" fmla="*/ 268 w 426"/>
                  <a:gd name="T67" fmla="*/ 189 h 235"/>
                  <a:gd name="T68" fmla="*/ 295 w 426"/>
                  <a:gd name="T69" fmla="*/ 172 h 235"/>
                  <a:gd name="T70" fmla="*/ 319 w 426"/>
                  <a:gd name="T71" fmla="*/ 153 h 235"/>
                  <a:gd name="T72" fmla="*/ 343 w 426"/>
                  <a:gd name="T73" fmla="*/ 133 h 235"/>
                  <a:gd name="T74" fmla="*/ 365 w 426"/>
                  <a:gd name="T75" fmla="*/ 110 h 235"/>
                  <a:gd name="T76" fmla="*/ 386 w 426"/>
                  <a:gd name="T77" fmla="*/ 88 h 235"/>
                  <a:gd name="T78" fmla="*/ 406 w 426"/>
                  <a:gd name="T79" fmla="*/ 63 h 235"/>
                  <a:gd name="T80" fmla="*/ 423 w 426"/>
                  <a:gd name="T81" fmla="*/ 41 h 235"/>
                  <a:gd name="T82" fmla="*/ 426 w 426"/>
                  <a:gd name="T83" fmla="*/ 27 h 235"/>
                  <a:gd name="T84" fmla="*/ 423 w 426"/>
                  <a:gd name="T85" fmla="*/ 13 h 235"/>
                  <a:gd name="T86" fmla="*/ 416 w 426"/>
                  <a:gd name="T87" fmla="*/ 3 h 235"/>
                  <a:gd name="T88" fmla="*/ 407 w 426"/>
                  <a:gd name="T8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6" h="235">
                    <a:moveTo>
                      <a:pt x="407" y="0"/>
                    </a:moveTo>
                    <a:lnTo>
                      <a:pt x="393" y="1"/>
                    </a:lnTo>
                    <a:lnTo>
                      <a:pt x="377" y="3"/>
                    </a:lnTo>
                    <a:lnTo>
                      <a:pt x="363" y="5"/>
                    </a:lnTo>
                    <a:lnTo>
                      <a:pt x="350" y="7"/>
                    </a:lnTo>
                    <a:lnTo>
                      <a:pt x="334" y="8"/>
                    </a:lnTo>
                    <a:lnTo>
                      <a:pt x="321" y="10"/>
                    </a:lnTo>
                    <a:lnTo>
                      <a:pt x="305" y="13"/>
                    </a:lnTo>
                    <a:lnTo>
                      <a:pt x="291" y="17"/>
                    </a:lnTo>
                    <a:lnTo>
                      <a:pt x="263" y="22"/>
                    </a:lnTo>
                    <a:lnTo>
                      <a:pt x="234" y="22"/>
                    </a:lnTo>
                    <a:lnTo>
                      <a:pt x="204" y="18"/>
                    </a:lnTo>
                    <a:lnTo>
                      <a:pt x="176" y="13"/>
                    </a:lnTo>
                    <a:lnTo>
                      <a:pt x="145" y="7"/>
                    </a:lnTo>
                    <a:lnTo>
                      <a:pt x="116" y="3"/>
                    </a:lnTo>
                    <a:lnTo>
                      <a:pt x="89" y="3"/>
                    </a:lnTo>
                    <a:lnTo>
                      <a:pt x="60" y="10"/>
                    </a:lnTo>
                    <a:lnTo>
                      <a:pt x="32" y="24"/>
                    </a:lnTo>
                    <a:lnTo>
                      <a:pt x="12" y="44"/>
                    </a:lnTo>
                    <a:lnTo>
                      <a:pt x="2" y="68"/>
                    </a:lnTo>
                    <a:lnTo>
                      <a:pt x="0" y="97"/>
                    </a:lnTo>
                    <a:lnTo>
                      <a:pt x="4" y="124"/>
                    </a:lnTo>
                    <a:lnTo>
                      <a:pt x="12" y="150"/>
                    </a:lnTo>
                    <a:lnTo>
                      <a:pt x="24" y="172"/>
                    </a:lnTo>
                    <a:lnTo>
                      <a:pt x="41" y="191"/>
                    </a:lnTo>
                    <a:lnTo>
                      <a:pt x="63" y="210"/>
                    </a:lnTo>
                    <a:lnTo>
                      <a:pt x="85" y="223"/>
                    </a:lnTo>
                    <a:lnTo>
                      <a:pt x="111" y="232"/>
                    </a:lnTo>
                    <a:lnTo>
                      <a:pt x="135" y="235"/>
                    </a:lnTo>
                    <a:lnTo>
                      <a:pt x="163" y="233"/>
                    </a:lnTo>
                    <a:lnTo>
                      <a:pt x="189" y="226"/>
                    </a:lnTo>
                    <a:lnTo>
                      <a:pt x="215" y="218"/>
                    </a:lnTo>
                    <a:lnTo>
                      <a:pt x="243" y="205"/>
                    </a:lnTo>
                    <a:lnTo>
                      <a:pt x="268" y="189"/>
                    </a:lnTo>
                    <a:lnTo>
                      <a:pt x="295" y="172"/>
                    </a:lnTo>
                    <a:lnTo>
                      <a:pt x="319" y="153"/>
                    </a:lnTo>
                    <a:lnTo>
                      <a:pt x="343" y="133"/>
                    </a:lnTo>
                    <a:lnTo>
                      <a:pt x="365" y="110"/>
                    </a:lnTo>
                    <a:lnTo>
                      <a:pt x="386" y="88"/>
                    </a:lnTo>
                    <a:lnTo>
                      <a:pt x="406" y="63"/>
                    </a:lnTo>
                    <a:lnTo>
                      <a:pt x="423" y="41"/>
                    </a:lnTo>
                    <a:lnTo>
                      <a:pt x="426" y="27"/>
                    </a:lnTo>
                    <a:lnTo>
                      <a:pt x="423" y="13"/>
                    </a:lnTo>
                    <a:lnTo>
                      <a:pt x="416" y="3"/>
                    </a:lnTo>
                    <a:lnTo>
                      <a:pt x="407"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24" name="Freeform 832">
                <a:extLst>
                  <a:ext uri="{FF2B5EF4-FFF2-40B4-BE49-F238E27FC236}">
                    <a16:creationId xmlns:a16="http://schemas.microsoft.com/office/drawing/2014/main" id="{6629A84F-D79A-1FD4-8FA6-805517C23FD9}"/>
                  </a:ext>
                </a:extLst>
              </p:cNvPr>
              <p:cNvSpPr>
                <a:spLocks/>
              </p:cNvSpPr>
              <p:nvPr/>
            </p:nvSpPr>
            <p:spPr bwMode="auto">
              <a:xfrm>
                <a:off x="4005" y="2956"/>
                <a:ext cx="40" cy="14"/>
              </a:xfrm>
              <a:custGeom>
                <a:avLst/>
                <a:gdLst>
                  <a:gd name="T0" fmla="*/ 7 w 121"/>
                  <a:gd name="T1" fmla="*/ 41 h 41"/>
                  <a:gd name="T2" fmla="*/ 21 w 121"/>
                  <a:gd name="T3" fmla="*/ 37 h 41"/>
                  <a:gd name="T4" fmla="*/ 34 w 121"/>
                  <a:gd name="T5" fmla="*/ 34 h 41"/>
                  <a:gd name="T6" fmla="*/ 48 w 121"/>
                  <a:gd name="T7" fmla="*/ 32 h 41"/>
                  <a:gd name="T8" fmla="*/ 64 w 121"/>
                  <a:gd name="T9" fmla="*/ 30 h 41"/>
                  <a:gd name="T10" fmla="*/ 77 w 121"/>
                  <a:gd name="T11" fmla="*/ 29 h 41"/>
                  <a:gd name="T12" fmla="*/ 91 w 121"/>
                  <a:gd name="T13" fmla="*/ 27 h 41"/>
                  <a:gd name="T14" fmla="*/ 107 w 121"/>
                  <a:gd name="T15" fmla="*/ 25 h 41"/>
                  <a:gd name="T16" fmla="*/ 121 w 121"/>
                  <a:gd name="T17" fmla="*/ 24 h 41"/>
                  <a:gd name="T18" fmla="*/ 118 w 121"/>
                  <a:gd name="T19" fmla="*/ 0 h 41"/>
                  <a:gd name="T20" fmla="*/ 103 w 121"/>
                  <a:gd name="T21" fmla="*/ 2 h 41"/>
                  <a:gd name="T22" fmla="*/ 88 w 121"/>
                  <a:gd name="T23" fmla="*/ 3 h 41"/>
                  <a:gd name="T24" fmla="*/ 74 w 121"/>
                  <a:gd name="T25" fmla="*/ 5 h 41"/>
                  <a:gd name="T26" fmla="*/ 60 w 121"/>
                  <a:gd name="T27" fmla="*/ 7 h 41"/>
                  <a:gd name="T28" fmla="*/ 45 w 121"/>
                  <a:gd name="T29" fmla="*/ 8 h 41"/>
                  <a:gd name="T30" fmla="*/ 31 w 121"/>
                  <a:gd name="T31" fmla="*/ 10 h 41"/>
                  <a:gd name="T32" fmla="*/ 14 w 121"/>
                  <a:gd name="T33" fmla="*/ 14 h 41"/>
                  <a:gd name="T34" fmla="*/ 0 w 121"/>
                  <a:gd name="T35" fmla="*/ 17 h 41"/>
                  <a:gd name="T36" fmla="*/ 7 w 121"/>
                  <a:gd name="T3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41">
                    <a:moveTo>
                      <a:pt x="7" y="41"/>
                    </a:moveTo>
                    <a:lnTo>
                      <a:pt x="21" y="37"/>
                    </a:lnTo>
                    <a:lnTo>
                      <a:pt x="34" y="34"/>
                    </a:lnTo>
                    <a:lnTo>
                      <a:pt x="48" y="32"/>
                    </a:lnTo>
                    <a:lnTo>
                      <a:pt x="64" y="30"/>
                    </a:lnTo>
                    <a:lnTo>
                      <a:pt x="77" y="29"/>
                    </a:lnTo>
                    <a:lnTo>
                      <a:pt x="91" y="27"/>
                    </a:lnTo>
                    <a:lnTo>
                      <a:pt x="107" y="25"/>
                    </a:lnTo>
                    <a:lnTo>
                      <a:pt x="121" y="24"/>
                    </a:lnTo>
                    <a:lnTo>
                      <a:pt x="118" y="0"/>
                    </a:lnTo>
                    <a:lnTo>
                      <a:pt x="103" y="2"/>
                    </a:lnTo>
                    <a:lnTo>
                      <a:pt x="88" y="3"/>
                    </a:lnTo>
                    <a:lnTo>
                      <a:pt x="74" y="5"/>
                    </a:lnTo>
                    <a:lnTo>
                      <a:pt x="60" y="7"/>
                    </a:lnTo>
                    <a:lnTo>
                      <a:pt x="45" y="8"/>
                    </a:lnTo>
                    <a:lnTo>
                      <a:pt x="31" y="10"/>
                    </a:lnTo>
                    <a:lnTo>
                      <a:pt x="14" y="14"/>
                    </a:lnTo>
                    <a:lnTo>
                      <a:pt x="0" y="17"/>
                    </a:lnTo>
                    <a:lnTo>
                      <a:pt x="7" y="4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25" name="Freeform 833">
                <a:extLst>
                  <a:ext uri="{FF2B5EF4-FFF2-40B4-BE49-F238E27FC236}">
                    <a16:creationId xmlns:a16="http://schemas.microsoft.com/office/drawing/2014/main" id="{2E497334-DF6A-2092-08D9-55643E957188}"/>
                  </a:ext>
                </a:extLst>
              </p:cNvPr>
              <p:cNvSpPr>
                <a:spLocks/>
              </p:cNvSpPr>
              <p:nvPr/>
            </p:nvSpPr>
            <p:spPr bwMode="auto">
              <a:xfrm>
                <a:off x="3928" y="2957"/>
                <a:ext cx="79" cy="14"/>
              </a:xfrm>
              <a:custGeom>
                <a:avLst/>
                <a:gdLst>
                  <a:gd name="T0" fmla="*/ 6 w 238"/>
                  <a:gd name="T1" fmla="*/ 31 h 42"/>
                  <a:gd name="T2" fmla="*/ 34 w 238"/>
                  <a:gd name="T3" fmla="*/ 24 h 42"/>
                  <a:gd name="T4" fmla="*/ 60 w 238"/>
                  <a:gd name="T5" fmla="*/ 24 h 42"/>
                  <a:gd name="T6" fmla="*/ 87 w 238"/>
                  <a:gd name="T7" fmla="*/ 27 h 42"/>
                  <a:gd name="T8" fmla="*/ 117 w 238"/>
                  <a:gd name="T9" fmla="*/ 34 h 42"/>
                  <a:gd name="T10" fmla="*/ 146 w 238"/>
                  <a:gd name="T11" fmla="*/ 39 h 42"/>
                  <a:gd name="T12" fmla="*/ 177 w 238"/>
                  <a:gd name="T13" fmla="*/ 42 h 42"/>
                  <a:gd name="T14" fmla="*/ 208 w 238"/>
                  <a:gd name="T15" fmla="*/ 42 h 42"/>
                  <a:gd name="T16" fmla="*/ 238 w 238"/>
                  <a:gd name="T17" fmla="*/ 37 h 42"/>
                  <a:gd name="T18" fmla="*/ 231 w 238"/>
                  <a:gd name="T19" fmla="*/ 13 h 42"/>
                  <a:gd name="T20" fmla="*/ 205 w 238"/>
                  <a:gd name="T21" fmla="*/ 19 h 42"/>
                  <a:gd name="T22" fmla="*/ 177 w 238"/>
                  <a:gd name="T23" fmla="*/ 19 h 42"/>
                  <a:gd name="T24" fmla="*/ 150 w 238"/>
                  <a:gd name="T25" fmla="*/ 15 h 42"/>
                  <a:gd name="T26" fmla="*/ 120 w 238"/>
                  <a:gd name="T27" fmla="*/ 10 h 42"/>
                  <a:gd name="T28" fmla="*/ 90 w 238"/>
                  <a:gd name="T29" fmla="*/ 3 h 42"/>
                  <a:gd name="T30" fmla="*/ 60 w 238"/>
                  <a:gd name="T31" fmla="*/ 0 h 42"/>
                  <a:gd name="T32" fmla="*/ 30 w 238"/>
                  <a:gd name="T33" fmla="*/ 0 h 42"/>
                  <a:gd name="T34" fmla="*/ 0 w 238"/>
                  <a:gd name="T35" fmla="*/ 7 h 42"/>
                  <a:gd name="T36" fmla="*/ 6 w 238"/>
                  <a:gd name="T37"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42">
                    <a:moveTo>
                      <a:pt x="6" y="31"/>
                    </a:moveTo>
                    <a:lnTo>
                      <a:pt x="34" y="24"/>
                    </a:lnTo>
                    <a:lnTo>
                      <a:pt x="60" y="24"/>
                    </a:lnTo>
                    <a:lnTo>
                      <a:pt x="87" y="27"/>
                    </a:lnTo>
                    <a:lnTo>
                      <a:pt x="117" y="34"/>
                    </a:lnTo>
                    <a:lnTo>
                      <a:pt x="146" y="39"/>
                    </a:lnTo>
                    <a:lnTo>
                      <a:pt x="177" y="42"/>
                    </a:lnTo>
                    <a:lnTo>
                      <a:pt x="208" y="42"/>
                    </a:lnTo>
                    <a:lnTo>
                      <a:pt x="238" y="37"/>
                    </a:lnTo>
                    <a:lnTo>
                      <a:pt x="231" y="13"/>
                    </a:lnTo>
                    <a:lnTo>
                      <a:pt x="205" y="19"/>
                    </a:lnTo>
                    <a:lnTo>
                      <a:pt x="177" y="19"/>
                    </a:lnTo>
                    <a:lnTo>
                      <a:pt x="150" y="15"/>
                    </a:lnTo>
                    <a:lnTo>
                      <a:pt x="120" y="10"/>
                    </a:lnTo>
                    <a:lnTo>
                      <a:pt x="90" y="3"/>
                    </a:lnTo>
                    <a:lnTo>
                      <a:pt x="60" y="0"/>
                    </a:lnTo>
                    <a:lnTo>
                      <a:pt x="30" y="0"/>
                    </a:lnTo>
                    <a:lnTo>
                      <a:pt x="0" y="7"/>
                    </a:lnTo>
                    <a:lnTo>
                      <a:pt x="6" y="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26" name="Freeform 834">
                <a:extLst>
                  <a:ext uri="{FF2B5EF4-FFF2-40B4-BE49-F238E27FC236}">
                    <a16:creationId xmlns:a16="http://schemas.microsoft.com/office/drawing/2014/main" id="{53FFE387-1023-6D49-79F7-949BF2B58355}"/>
                  </a:ext>
                </a:extLst>
              </p:cNvPr>
              <p:cNvSpPr>
                <a:spLocks/>
              </p:cNvSpPr>
              <p:nvPr/>
            </p:nvSpPr>
            <p:spPr bwMode="auto">
              <a:xfrm>
                <a:off x="3905" y="2960"/>
                <a:ext cx="25" cy="67"/>
              </a:xfrm>
              <a:custGeom>
                <a:avLst/>
                <a:gdLst>
                  <a:gd name="T0" fmla="*/ 61 w 75"/>
                  <a:gd name="T1" fmla="*/ 184 h 201"/>
                  <a:gd name="T2" fmla="*/ 48 w 75"/>
                  <a:gd name="T3" fmla="*/ 167 h 201"/>
                  <a:gd name="T4" fmla="*/ 34 w 75"/>
                  <a:gd name="T5" fmla="*/ 146 h 201"/>
                  <a:gd name="T6" fmla="*/ 28 w 75"/>
                  <a:gd name="T7" fmla="*/ 122 h 201"/>
                  <a:gd name="T8" fmla="*/ 24 w 75"/>
                  <a:gd name="T9" fmla="*/ 98 h 201"/>
                  <a:gd name="T10" fmla="*/ 26 w 75"/>
                  <a:gd name="T11" fmla="*/ 73 h 201"/>
                  <a:gd name="T12" fmla="*/ 34 w 75"/>
                  <a:gd name="T13" fmla="*/ 53 h 201"/>
                  <a:gd name="T14" fmla="*/ 51 w 75"/>
                  <a:gd name="T15" fmla="*/ 36 h 201"/>
                  <a:gd name="T16" fmla="*/ 75 w 75"/>
                  <a:gd name="T17" fmla="*/ 24 h 201"/>
                  <a:gd name="T18" fmla="*/ 68 w 75"/>
                  <a:gd name="T19" fmla="*/ 0 h 201"/>
                  <a:gd name="T20" fmla="*/ 36 w 75"/>
                  <a:gd name="T21" fmla="*/ 15 h 201"/>
                  <a:gd name="T22" fmla="*/ 14 w 75"/>
                  <a:gd name="T23" fmla="*/ 39 h 201"/>
                  <a:gd name="T24" fmla="*/ 2 w 75"/>
                  <a:gd name="T25" fmla="*/ 67 h 201"/>
                  <a:gd name="T26" fmla="*/ 0 w 75"/>
                  <a:gd name="T27" fmla="*/ 98 h 201"/>
                  <a:gd name="T28" fmla="*/ 4 w 75"/>
                  <a:gd name="T29" fmla="*/ 129 h 201"/>
                  <a:gd name="T30" fmla="*/ 14 w 75"/>
                  <a:gd name="T31" fmla="*/ 157 h 201"/>
                  <a:gd name="T32" fmla="*/ 26 w 75"/>
                  <a:gd name="T33" fmla="*/ 181 h 201"/>
                  <a:gd name="T34" fmla="*/ 44 w 75"/>
                  <a:gd name="T35" fmla="*/ 201 h 201"/>
                  <a:gd name="T36" fmla="*/ 61 w 75"/>
                  <a:gd name="T37" fmla="*/ 18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201">
                    <a:moveTo>
                      <a:pt x="61" y="184"/>
                    </a:moveTo>
                    <a:lnTo>
                      <a:pt x="48" y="167"/>
                    </a:lnTo>
                    <a:lnTo>
                      <a:pt x="34" y="146"/>
                    </a:lnTo>
                    <a:lnTo>
                      <a:pt x="28" y="122"/>
                    </a:lnTo>
                    <a:lnTo>
                      <a:pt x="24" y="98"/>
                    </a:lnTo>
                    <a:lnTo>
                      <a:pt x="26" y="73"/>
                    </a:lnTo>
                    <a:lnTo>
                      <a:pt x="34" y="53"/>
                    </a:lnTo>
                    <a:lnTo>
                      <a:pt x="51" y="36"/>
                    </a:lnTo>
                    <a:lnTo>
                      <a:pt x="75" y="24"/>
                    </a:lnTo>
                    <a:lnTo>
                      <a:pt x="68" y="0"/>
                    </a:lnTo>
                    <a:lnTo>
                      <a:pt x="36" y="15"/>
                    </a:lnTo>
                    <a:lnTo>
                      <a:pt x="14" y="39"/>
                    </a:lnTo>
                    <a:lnTo>
                      <a:pt x="2" y="67"/>
                    </a:lnTo>
                    <a:lnTo>
                      <a:pt x="0" y="98"/>
                    </a:lnTo>
                    <a:lnTo>
                      <a:pt x="4" y="129"/>
                    </a:lnTo>
                    <a:lnTo>
                      <a:pt x="14" y="157"/>
                    </a:lnTo>
                    <a:lnTo>
                      <a:pt x="26" y="181"/>
                    </a:lnTo>
                    <a:lnTo>
                      <a:pt x="44" y="201"/>
                    </a:lnTo>
                    <a:lnTo>
                      <a:pt x="61" y="18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27" name="Freeform 835">
                <a:extLst>
                  <a:ext uri="{FF2B5EF4-FFF2-40B4-BE49-F238E27FC236}">
                    <a16:creationId xmlns:a16="http://schemas.microsoft.com/office/drawing/2014/main" id="{A347D8AF-306D-1401-84AB-A79B871D67E7}"/>
                  </a:ext>
                </a:extLst>
              </p:cNvPr>
              <p:cNvSpPr>
                <a:spLocks/>
              </p:cNvSpPr>
              <p:nvPr/>
            </p:nvSpPr>
            <p:spPr bwMode="auto">
              <a:xfrm>
                <a:off x="3920" y="2972"/>
                <a:ext cx="134" cy="70"/>
              </a:xfrm>
              <a:custGeom>
                <a:avLst/>
                <a:gdLst>
                  <a:gd name="T0" fmla="*/ 380 w 401"/>
                  <a:gd name="T1" fmla="*/ 0 h 212"/>
                  <a:gd name="T2" fmla="*/ 362 w 401"/>
                  <a:gd name="T3" fmla="*/ 22 h 212"/>
                  <a:gd name="T4" fmla="*/ 345 w 401"/>
                  <a:gd name="T5" fmla="*/ 44 h 212"/>
                  <a:gd name="T6" fmla="*/ 325 w 401"/>
                  <a:gd name="T7" fmla="*/ 68 h 212"/>
                  <a:gd name="T8" fmla="*/ 302 w 401"/>
                  <a:gd name="T9" fmla="*/ 90 h 212"/>
                  <a:gd name="T10" fmla="*/ 280 w 401"/>
                  <a:gd name="T11" fmla="*/ 110 h 212"/>
                  <a:gd name="T12" fmla="*/ 256 w 401"/>
                  <a:gd name="T13" fmla="*/ 127 h 212"/>
                  <a:gd name="T14" fmla="*/ 229 w 401"/>
                  <a:gd name="T15" fmla="*/ 145 h 212"/>
                  <a:gd name="T16" fmla="*/ 205 w 401"/>
                  <a:gd name="T17" fmla="*/ 160 h 212"/>
                  <a:gd name="T18" fmla="*/ 177 w 401"/>
                  <a:gd name="T19" fmla="*/ 170 h 212"/>
                  <a:gd name="T20" fmla="*/ 153 w 401"/>
                  <a:gd name="T21" fmla="*/ 179 h 212"/>
                  <a:gd name="T22" fmla="*/ 130 w 401"/>
                  <a:gd name="T23" fmla="*/ 187 h 212"/>
                  <a:gd name="T24" fmla="*/ 103 w 401"/>
                  <a:gd name="T25" fmla="*/ 189 h 212"/>
                  <a:gd name="T26" fmla="*/ 82 w 401"/>
                  <a:gd name="T27" fmla="*/ 185 h 212"/>
                  <a:gd name="T28" fmla="*/ 58 w 401"/>
                  <a:gd name="T29" fmla="*/ 177 h 212"/>
                  <a:gd name="T30" fmla="*/ 38 w 401"/>
                  <a:gd name="T31" fmla="*/ 165 h 212"/>
                  <a:gd name="T32" fmla="*/ 17 w 401"/>
                  <a:gd name="T33" fmla="*/ 148 h 212"/>
                  <a:gd name="T34" fmla="*/ 0 w 401"/>
                  <a:gd name="T35" fmla="*/ 165 h 212"/>
                  <a:gd name="T36" fmla="*/ 24 w 401"/>
                  <a:gd name="T37" fmla="*/ 187 h 212"/>
                  <a:gd name="T38" fmla="*/ 48 w 401"/>
                  <a:gd name="T39" fmla="*/ 199 h 212"/>
                  <a:gd name="T40" fmla="*/ 75 w 401"/>
                  <a:gd name="T41" fmla="*/ 209 h 212"/>
                  <a:gd name="T42" fmla="*/ 103 w 401"/>
                  <a:gd name="T43" fmla="*/ 212 h 212"/>
                  <a:gd name="T44" fmla="*/ 133 w 401"/>
                  <a:gd name="T45" fmla="*/ 211 h 212"/>
                  <a:gd name="T46" fmla="*/ 160 w 401"/>
                  <a:gd name="T47" fmla="*/ 204 h 212"/>
                  <a:gd name="T48" fmla="*/ 188 w 401"/>
                  <a:gd name="T49" fmla="*/ 195 h 212"/>
                  <a:gd name="T50" fmla="*/ 215 w 401"/>
                  <a:gd name="T51" fmla="*/ 182 h 212"/>
                  <a:gd name="T52" fmla="*/ 244 w 401"/>
                  <a:gd name="T53" fmla="*/ 165 h 212"/>
                  <a:gd name="T54" fmla="*/ 269 w 401"/>
                  <a:gd name="T55" fmla="*/ 148 h 212"/>
                  <a:gd name="T56" fmla="*/ 293 w 401"/>
                  <a:gd name="T57" fmla="*/ 127 h 212"/>
                  <a:gd name="T58" fmla="*/ 319 w 401"/>
                  <a:gd name="T59" fmla="*/ 107 h 212"/>
                  <a:gd name="T60" fmla="*/ 342 w 401"/>
                  <a:gd name="T61" fmla="*/ 85 h 212"/>
                  <a:gd name="T62" fmla="*/ 362 w 401"/>
                  <a:gd name="T63" fmla="*/ 62 h 212"/>
                  <a:gd name="T64" fmla="*/ 384 w 401"/>
                  <a:gd name="T65" fmla="*/ 35 h 212"/>
                  <a:gd name="T66" fmla="*/ 401 w 401"/>
                  <a:gd name="T67" fmla="*/ 13 h 212"/>
                  <a:gd name="T68" fmla="*/ 380 w 401"/>
                  <a:gd name="T6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1" h="212">
                    <a:moveTo>
                      <a:pt x="380" y="0"/>
                    </a:moveTo>
                    <a:lnTo>
                      <a:pt x="362" y="22"/>
                    </a:lnTo>
                    <a:lnTo>
                      <a:pt x="345" y="44"/>
                    </a:lnTo>
                    <a:lnTo>
                      <a:pt x="325" y="68"/>
                    </a:lnTo>
                    <a:lnTo>
                      <a:pt x="302" y="90"/>
                    </a:lnTo>
                    <a:lnTo>
                      <a:pt x="280" y="110"/>
                    </a:lnTo>
                    <a:lnTo>
                      <a:pt x="256" y="127"/>
                    </a:lnTo>
                    <a:lnTo>
                      <a:pt x="229" y="145"/>
                    </a:lnTo>
                    <a:lnTo>
                      <a:pt x="205" y="160"/>
                    </a:lnTo>
                    <a:lnTo>
                      <a:pt x="177" y="170"/>
                    </a:lnTo>
                    <a:lnTo>
                      <a:pt x="153" y="179"/>
                    </a:lnTo>
                    <a:lnTo>
                      <a:pt x="130" y="187"/>
                    </a:lnTo>
                    <a:lnTo>
                      <a:pt x="103" y="189"/>
                    </a:lnTo>
                    <a:lnTo>
                      <a:pt x="82" y="185"/>
                    </a:lnTo>
                    <a:lnTo>
                      <a:pt x="58" y="177"/>
                    </a:lnTo>
                    <a:lnTo>
                      <a:pt x="38" y="165"/>
                    </a:lnTo>
                    <a:lnTo>
                      <a:pt x="17" y="148"/>
                    </a:lnTo>
                    <a:lnTo>
                      <a:pt x="0" y="165"/>
                    </a:lnTo>
                    <a:lnTo>
                      <a:pt x="24" y="187"/>
                    </a:lnTo>
                    <a:lnTo>
                      <a:pt x="48" y="199"/>
                    </a:lnTo>
                    <a:lnTo>
                      <a:pt x="75" y="209"/>
                    </a:lnTo>
                    <a:lnTo>
                      <a:pt x="103" y="212"/>
                    </a:lnTo>
                    <a:lnTo>
                      <a:pt x="133" y="211"/>
                    </a:lnTo>
                    <a:lnTo>
                      <a:pt x="160" y="204"/>
                    </a:lnTo>
                    <a:lnTo>
                      <a:pt x="188" y="195"/>
                    </a:lnTo>
                    <a:lnTo>
                      <a:pt x="215" y="182"/>
                    </a:lnTo>
                    <a:lnTo>
                      <a:pt x="244" y="165"/>
                    </a:lnTo>
                    <a:lnTo>
                      <a:pt x="269" y="148"/>
                    </a:lnTo>
                    <a:lnTo>
                      <a:pt x="293" y="127"/>
                    </a:lnTo>
                    <a:lnTo>
                      <a:pt x="319" y="107"/>
                    </a:lnTo>
                    <a:lnTo>
                      <a:pt x="342" y="85"/>
                    </a:lnTo>
                    <a:lnTo>
                      <a:pt x="362" y="62"/>
                    </a:lnTo>
                    <a:lnTo>
                      <a:pt x="384" y="35"/>
                    </a:lnTo>
                    <a:lnTo>
                      <a:pt x="401" y="13"/>
                    </a:lnTo>
                    <a:lnTo>
                      <a:pt x="38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28" name="Freeform 836">
                <a:extLst>
                  <a:ext uri="{FF2B5EF4-FFF2-40B4-BE49-F238E27FC236}">
                    <a16:creationId xmlns:a16="http://schemas.microsoft.com/office/drawing/2014/main" id="{C12241AF-9643-D8EE-B11A-BF627DDC1EB1}"/>
                  </a:ext>
                </a:extLst>
              </p:cNvPr>
              <p:cNvSpPr>
                <a:spLocks/>
              </p:cNvSpPr>
              <p:nvPr/>
            </p:nvSpPr>
            <p:spPr bwMode="auto">
              <a:xfrm>
                <a:off x="4044" y="2956"/>
                <a:ext cx="11" cy="20"/>
              </a:xfrm>
              <a:custGeom>
                <a:avLst/>
                <a:gdLst>
                  <a:gd name="T0" fmla="*/ 3 w 32"/>
                  <a:gd name="T1" fmla="*/ 24 h 60"/>
                  <a:gd name="T2" fmla="*/ 1 w 32"/>
                  <a:gd name="T3" fmla="*/ 24 h 60"/>
                  <a:gd name="T4" fmla="*/ 7 w 32"/>
                  <a:gd name="T5" fmla="*/ 31 h 60"/>
                  <a:gd name="T6" fmla="*/ 8 w 32"/>
                  <a:gd name="T7" fmla="*/ 40 h 60"/>
                  <a:gd name="T8" fmla="*/ 7 w 32"/>
                  <a:gd name="T9" fmla="*/ 46 h 60"/>
                  <a:gd name="T10" fmla="*/ 27 w 32"/>
                  <a:gd name="T11" fmla="*/ 60 h 60"/>
                  <a:gd name="T12" fmla="*/ 32 w 32"/>
                  <a:gd name="T13" fmla="*/ 40 h 60"/>
                  <a:gd name="T14" fmla="*/ 27 w 32"/>
                  <a:gd name="T15" fmla="*/ 21 h 60"/>
                  <a:gd name="T16" fmla="*/ 19 w 32"/>
                  <a:gd name="T17" fmla="*/ 7 h 60"/>
                  <a:gd name="T18" fmla="*/ 1 w 32"/>
                  <a:gd name="T19" fmla="*/ 0 h 60"/>
                  <a:gd name="T20" fmla="*/ 0 w 32"/>
                  <a:gd name="T21" fmla="*/ 0 h 60"/>
                  <a:gd name="T22" fmla="*/ 3 w 32"/>
                  <a:gd name="T23"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60">
                    <a:moveTo>
                      <a:pt x="3" y="24"/>
                    </a:moveTo>
                    <a:lnTo>
                      <a:pt x="1" y="24"/>
                    </a:lnTo>
                    <a:lnTo>
                      <a:pt x="7" y="31"/>
                    </a:lnTo>
                    <a:lnTo>
                      <a:pt x="8" y="40"/>
                    </a:lnTo>
                    <a:lnTo>
                      <a:pt x="7" y="46"/>
                    </a:lnTo>
                    <a:lnTo>
                      <a:pt x="27" y="60"/>
                    </a:lnTo>
                    <a:lnTo>
                      <a:pt x="32" y="40"/>
                    </a:lnTo>
                    <a:lnTo>
                      <a:pt x="27" y="21"/>
                    </a:lnTo>
                    <a:lnTo>
                      <a:pt x="19" y="7"/>
                    </a:lnTo>
                    <a:lnTo>
                      <a:pt x="1" y="0"/>
                    </a:lnTo>
                    <a:lnTo>
                      <a:pt x="0" y="0"/>
                    </a:lnTo>
                    <a:lnTo>
                      <a:pt x="3"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29" name="Freeform 837">
                <a:extLst>
                  <a:ext uri="{FF2B5EF4-FFF2-40B4-BE49-F238E27FC236}">
                    <a16:creationId xmlns:a16="http://schemas.microsoft.com/office/drawing/2014/main" id="{255FA459-C661-C983-3EB4-34CF6E630814}"/>
                  </a:ext>
                </a:extLst>
              </p:cNvPr>
              <p:cNvSpPr>
                <a:spLocks/>
              </p:cNvSpPr>
              <p:nvPr/>
            </p:nvSpPr>
            <p:spPr bwMode="auto">
              <a:xfrm>
                <a:off x="3795" y="2947"/>
                <a:ext cx="116" cy="65"/>
              </a:xfrm>
              <a:custGeom>
                <a:avLst/>
                <a:gdLst>
                  <a:gd name="T0" fmla="*/ 334 w 349"/>
                  <a:gd name="T1" fmla="*/ 34 h 197"/>
                  <a:gd name="T2" fmla="*/ 294 w 349"/>
                  <a:gd name="T3" fmla="*/ 33 h 197"/>
                  <a:gd name="T4" fmla="*/ 257 w 349"/>
                  <a:gd name="T5" fmla="*/ 28 h 197"/>
                  <a:gd name="T6" fmla="*/ 218 w 349"/>
                  <a:gd name="T7" fmla="*/ 19 h 197"/>
                  <a:gd name="T8" fmla="*/ 182 w 349"/>
                  <a:gd name="T9" fmla="*/ 11 h 197"/>
                  <a:gd name="T10" fmla="*/ 149 w 349"/>
                  <a:gd name="T11" fmla="*/ 4 h 197"/>
                  <a:gd name="T12" fmla="*/ 117 w 349"/>
                  <a:gd name="T13" fmla="*/ 0 h 197"/>
                  <a:gd name="T14" fmla="*/ 90 w 349"/>
                  <a:gd name="T15" fmla="*/ 0 h 197"/>
                  <a:gd name="T16" fmla="*/ 66 w 349"/>
                  <a:gd name="T17" fmla="*/ 7 h 197"/>
                  <a:gd name="T18" fmla="*/ 54 w 349"/>
                  <a:gd name="T19" fmla="*/ 14 h 197"/>
                  <a:gd name="T20" fmla="*/ 42 w 349"/>
                  <a:gd name="T21" fmla="*/ 23 h 197"/>
                  <a:gd name="T22" fmla="*/ 28 w 349"/>
                  <a:gd name="T23" fmla="*/ 34 h 197"/>
                  <a:gd name="T24" fmla="*/ 18 w 349"/>
                  <a:gd name="T25" fmla="*/ 48 h 197"/>
                  <a:gd name="T26" fmla="*/ 8 w 349"/>
                  <a:gd name="T27" fmla="*/ 62 h 197"/>
                  <a:gd name="T28" fmla="*/ 1 w 349"/>
                  <a:gd name="T29" fmla="*/ 77 h 197"/>
                  <a:gd name="T30" fmla="*/ 0 w 349"/>
                  <a:gd name="T31" fmla="*/ 93 h 197"/>
                  <a:gd name="T32" fmla="*/ 4 w 349"/>
                  <a:gd name="T33" fmla="*/ 107 h 197"/>
                  <a:gd name="T34" fmla="*/ 15 w 349"/>
                  <a:gd name="T35" fmla="*/ 124 h 197"/>
                  <a:gd name="T36" fmla="*/ 26 w 349"/>
                  <a:gd name="T37" fmla="*/ 142 h 197"/>
                  <a:gd name="T38" fmla="*/ 40 w 349"/>
                  <a:gd name="T39" fmla="*/ 157 h 197"/>
                  <a:gd name="T40" fmla="*/ 58 w 349"/>
                  <a:gd name="T41" fmla="*/ 173 h 197"/>
                  <a:gd name="T42" fmla="*/ 75 w 349"/>
                  <a:gd name="T43" fmla="*/ 185 h 197"/>
                  <a:gd name="T44" fmla="*/ 93 w 349"/>
                  <a:gd name="T45" fmla="*/ 193 h 197"/>
                  <a:gd name="T46" fmla="*/ 114 w 349"/>
                  <a:gd name="T47" fmla="*/ 197 h 197"/>
                  <a:gd name="T48" fmla="*/ 135 w 349"/>
                  <a:gd name="T49" fmla="*/ 197 h 197"/>
                  <a:gd name="T50" fmla="*/ 166 w 349"/>
                  <a:gd name="T51" fmla="*/ 190 h 197"/>
                  <a:gd name="T52" fmla="*/ 197 w 349"/>
                  <a:gd name="T53" fmla="*/ 181 h 197"/>
                  <a:gd name="T54" fmla="*/ 226 w 349"/>
                  <a:gd name="T55" fmla="*/ 168 h 197"/>
                  <a:gd name="T56" fmla="*/ 257 w 349"/>
                  <a:gd name="T57" fmla="*/ 152 h 197"/>
                  <a:gd name="T58" fmla="*/ 284 w 349"/>
                  <a:gd name="T59" fmla="*/ 133 h 197"/>
                  <a:gd name="T60" fmla="*/ 308 w 349"/>
                  <a:gd name="T61" fmla="*/ 112 h 197"/>
                  <a:gd name="T62" fmla="*/ 331 w 349"/>
                  <a:gd name="T63" fmla="*/ 88 h 197"/>
                  <a:gd name="T64" fmla="*/ 349 w 349"/>
                  <a:gd name="T65" fmla="*/ 62 h 197"/>
                  <a:gd name="T66" fmla="*/ 349 w 349"/>
                  <a:gd name="T67" fmla="*/ 57 h 197"/>
                  <a:gd name="T68" fmla="*/ 346 w 349"/>
                  <a:gd name="T69" fmla="*/ 48 h 197"/>
                  <a:gd name="T70" fmla="*/ 341 w 349"/>
                  <a:gd name="T71" fmla="*/ 40 h 197"/>
                  <a:gd name="T72" fmla="*/ 334 w 349"/>
                  <a:gd name="T73" fmla="*/ 34 h 197"/>
                  <a:gd name="T74" fmla="*/ 336 w 349"/>
                  <a:gd name="T75" fmla="*/ 34 h 197"/>
                  <a:gd name="T76" fmla="*/ 334 w 349"/>
                  <a:gd name="T77" fmla="*/ 34 h 197"/>
                  <a:gd name="T78" fmla="*/ 332 w 349"/>
                  <a:gd name="T79" fmla="*/ 36 h 197"/>
                  <a:gd name="T80" fmla="*/ 334 w 349"/>
                  <a:gd name="T81"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197">
                    <a:moveTo>
                      <a:pt x="334" y="34"/>
                    </a:moveTo>
                    <a:lnTo>
                      <a:pt x="294" y="33"/>
                    </a:lnTo>
                    <a:lnTo>
                      <a:pt x="257" y="28"/>
                    </a:lnTo>
                    <a:lnTo>
                      <a:pt x="218" y="19"/>
                    </a:lnTo>
                    <a:lnTo>
                      <a:pt x="182" y="11"/>
                    </a:lnTo>
                    <a:lnTo>
                      <a:pt x="149" y="4"/>
                    </a:lnTo>
                    <a:lnTo>
                      <a:pt x="117" y="0"/>
                    </a:lnTo>
                    <a:lnTo>
                      <a:pt x="90" y="0"/>
                    </a:lnTo>
                    <a:lnTo>
                      <a:pt x="66" y="7"/>
                    </a:lnTo>
                    <a:lnTo>
                      <a:pt x="54" y="14"/>
                    </a:lnTo>
                    <a:lnTo>
                      <a:pt x="42" y="23"/>
                    </a:lnTo>
                    <a:lnTo>
                      <a:pt x="28" y="34"/>
                    </a:lnTo>
                    <a:lnTo>
                      <a:pt x="18" y="48"/>
                    </a:lnTo>
                    <a:lnTo>
                      <a:pt x="8" y="62"/>
                    </a:lnTo>
                    <a:lnTo>
                      <a:pt x="1" y="77"/>
                    </a:lnTo>
                    <a:lnTo>
                      <a:pt x="0" y="93"/>
                    </a:lnTo>
                    <a:lnTo>
                      <a:pt x="4" y="107"/>
                    </a:lnTo>
                    <a:lnTo>
                      <a:pt x="15" y="124"/>
                    </a:lnTo>
                    <a:lnTo>
                      <a:pt x="26" y="142"/>
                    </a:lnTo>
                    <a:lnTo>
                      <a:pt x="40" y="157"/>
                    </a:lnTo>
                    <a:lnTo>
                      <a:pt x="58" y="173"/>
                    </a:lnTo>
                    <a:lnTo>
                      <a:pt x="75" y="185"/>
                    </a:lnTo>
                    <a:lnTo>
                      <a:pt x="93" y="193"/>
                    </a:lnTo>
                    <a:lnTo>
                      <a:pt x="114" y="197"/>
                    </a:lnTo>
                    <a:lnTo>
                      <a:pt x="135" y="197"/>
                    </a:lnTo>
                    <a:lnTo>
                      <a:pt x="166" y="190"/>
                    </a:lnTo>
                    <a:lnTo>
                      <a:pt x="197" y="181"/>
                    </a:lnTo>
                    <a:lnTo>
                      <a:pt x="226" y="168"/>
                    </a:lnTo>
                    <a:lnTo>
                      <a:pt x="257" y="152"/>
                    </a:lnTo>
                    <a:lnTo>
                      <a:pt x="284" y="133"/>
                    </a:lnTo>
                    <a:lnTo>
                      <a:pt x="308" y="112"/>
                    </a:lnTo>
                    <a:lnTo>
                      <a:pt x="331" y="88"/>
                    </a:lnTo>
                    <a:lnTo>
                      <a:pt x="349" y="62"/>
                    </a:lnTo>
                    <a:lnTo>
                      <a:pt x="349" y="57"/>
                    </a:lnTo>
                    <a:lnTo>
                      <a:pt x="346" y="48"/>
                    </a:lnTo>
                    <a:lnTo>
                      <a:pt x="341" y="40"/>
                    </a:lnTo>
                    <a:lnTo>
                      <a:pt x="334" y="34"/>
                    </a:lnTo>
                    <a:lnTo>
                      <a:pt x="336" y="34"/>
                    </a:lnTo>
                    <a:lnTo>
                      <a:pt x="334" y="34"/>
                    </a:lnTo>
                    <a:lnTo>
                      <a:pt x="332" y="36"/>
                    </a:lnTo>
                    <a:lnTo>
                      <a:pt x="334" y="34"/>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30" name="Freeform 838">
                <a:extLst>
                  <a:ext uri="{FF2B5EF4-FFF2-40B4-BE49-F238E27FC236}">
                    <a16:creationId xmlns:a16="http://schemas.microsoft.com/office/drawing/2014/main" id="{3AF7DBAD-370C-58AB-A017-5A9B04B39DD5}"/>
                  </a:ext>
                </a:extLst>
              </p:cNvPr>
              <p:cNvSpPr>
                <a:spLocks/>
              </p:cNvSpPr>
              <p:nvPr/>
            </p:nvSpPr>
            <p:spPr bwMode="auto">
              <a:xfrm>
                <a:off x="3815" y="2943"/>
                <a:ext cx="91" cy="19"/>
              </a:xfrm>
              <a:custGeom>
                <a:avLst/>
                <a:gdLst>
                  <a:gd name="T0" fmla="*/ 10 w 273"/>
                  <a:gd name="T1" fmla="*/ 30 h 59"/>
                  <a:gd name="T2" fmla="*/ 31 w 273"/>
                  <a:gd name="T3" fmla="*/ 25 h 59"/>
                  <a:gd name="T4" fmla="*/ 56 w 273"/>
                  <a:gd name="T5" fmla="*/ 25 h 59"/>
                  <a:gd name="T6" fmla="*/ 86 w 273"/>
                  <a:gd name="T7" fmla="*/ 29 h 59"/>
                  <a:gd name="T8" fmla="*/ 117 w 273"/>
                  <a:gd name="T9" fmla="*/ 35 h 59"/>
                  <a:gd name="T10" fmla="*/ 153 w 273"/>
                  <a:gd name="T11" fmla="*/ 44 h 59"/>
                  <a:gd name="T12" fmla="*/ 194 w 273"/>
                  <a:gd name="T13" fmla="*/ 52 h 59"/>
                  <a:gd name="T14" fmla="*/ 232 w 273"/>
                  <a:gd name="T15" fmla="*/ 57 h 59"/>
                  <a:gd name="T16" fmla="*/ 273 w 273"/>
                  <a:gd name="T17" fmla="*/ 59 h 59"/>
                  <a:gd name="T18" fmla="*/ 273 w 273"/>
                  <a:gd name="T19" fmla="*/ 35 h 59"/>
                  <a:gd name="T20" fmla="*/ 235 w 273"/>
                  <a:gd name="T21" fmla="*/ 33 h 59"/>
                  <a:gd name="T22" fmla="*/ 197 w 273"/>
                  <a:gd name="T23" fmla="*/ 29 h 59"/>
                  <a:gd name="T24" fmla="*/ 160 w 273"/>
                  <a:gd name="T25" fmla="*/ 20 h 59"/>
                  <a:gd name="T26" fmla="*/ 124 w 273"/>
                  <a:gd name="T27" fmla="*/ 11 h 59"/>
                  <a:gd name="T28" fmla="*/ 90 w 273"/>
                  <a:gd name="T29" fmla="*/ 3 h 59"/>
                  <a:gd name="T30" fmla="*/ 56 w 273"/>
                  <a:gd name="T31" fmla="*/ 0 h 59"/>
                  <a:gd name="T32" fmla="*/ 27 w 273"/>
                  <a:gd name="T33" fmla="*/ 0 h 59"/>
                  <a:gd name="T34" fmla="*/ 0 w 273"/>
                  <a:gd name="T35" fmla="*/ 9 h 59"/>
                  <a:gd name="T36" fmla="*/ 10 w 273"/>
                  <a:gd name="T37"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3" h="59">
                    <a:moveTo>
                      <a:pt x="10" y="30"/>
                    </a:moveTo>
                    <a:lnTo>
                      <a:pt x="31" y="25"/>
                    </a:lnTo>
                    <a:lnTo>
                      <a:pt x="56" y="25"/>
                    </a:lnTo>
                    <a:lnTo>
                      <a:pt x="86" y="29"/>
                    </a:lnTo>
                    <a:lnTo>
                      <a:pt x="117" y="35"/>
                    </a:lnTo>
                    <a:lnTo>
                      <a:pt x="153" y="44"/>
                    </a:lnTo>
                    <a:lnTo>
                      <a:pt x="194" y="52"/>
                    </a:lnTo>
                    <a:lnTo>
                      <a:pt x="232" y="57"/>
                    </a:lnTo>
                    <a:lnTo>
                      <a:pt x="273" y="59"/>
                    </a:lnTo>
                    <a:lnTo>
                      <a:pt x="273" y="35"/>
                    </a:lnTo>
                    <a:lnTo>
                      <a:pt x="235" y="33"/>
                    </a:lnTo>
                    <a:lnTo>
                      <a:pt x="197" y="29"/>
                    </a:lnTo>
                    <a:lnTo>
                      <a:pt x="160" y="20"/>
                    </a:lnTo>
                    <a:lnTo>
                      <a:pt x="124" y="11"/>
                    </a:lnTo>
                    <a:lnTo>
                      <a:pt x="90" y="3"/>
                    </a:lnTo>
                    <a:lnTo>
                      <a:pt x="56" y="0"/>
                    </a:lnTo>
                    <a:lnTo>
                      <a:pt x="27" y="0"/>
                    </a:lnTo>
                    <a:lnTo>
                      <a:pt x="0" y="9"/>
                    </a:lnTo>
                    <a:lnTo>
                      <a:pt x="1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31" name="Freeform 839">
                <a:extLst>
                  <a:ext uri="{FF2B5EF4-FFF2-40B4-BE49-F238E27FC236}">
                    <a16:creationId xmlns:a16="http://schemas.microsoft.com/office/drawing/2014/main" id="{582F1726-5542-5E23-6310-16E5EF32E474}"/>
                  </a:ext>
                </a:extLst>
              </p:cNvPr>
              <p:cNvSpPr>
                <a:spLocks/>
              </p:cNvSpPr>
              <p:nvPr/>
            </p:nvSpPr>
            <p:spPr bwMode="auto">
              <a:xfrm>
                <a:off x="3791" y="2945"/>
                <a:ext cx="28" cy="39"/>
              </a:xfrm>
              <a:custGeom>
                <a:avLst/>
                <a:gdLst>
                  <a:gd name="T0" fmla="*/ 27 w 83"/>
                  <a:gd name="T1" fmla="*/ 105 h 116"/>
                  <a:gd name="T2" fmla="*/ 25 w 83"/>
                  <a:gd name="T3" fmla="*/ 97 h 116"/>
                  <a:gd name="T4" fmla="*/ 27 w 83"/>
                  <a:gd name="T5" fmla="*/ 85 h 116"/>
                  <a:gd name="T6" fmla="*/ 30 w 83"/>
                  <a:gd name="T7" fmla="*/ 71 h 116"/>
                  <a:gd name="T8" fmla="*/ 41 w 83"/>
                  <a:gd name="T9" fmla="*/ 59 h 116"/>
                  <a:gd name="T10" fmla="*/ 49 w 83"/>
                  <a:gd name="T11" fmla="*/ 47 h 116"/>
                  <a:gd name="T12" fmla="*/ 61 w 83"/>
                  <a:gd name="T13" fmla="*/ 35 h 116"/>
                  <a:gd name="T14" fmla="*/ 73 w 83"/>
                  <a:gd name="T15" fmla="*/ 28 h 116"/>
                  <a:gd name="T16" fmla="*/ 83 w 83"/>
                  <a:gd name="T17" fmla="*/ 21 h 116"/>
                  <a:gd name="T18" fmla="*/ 73 w 83"/>
                  <a:gd name="T19" fmla="*/ 0 h 116"/>
                  <a:gd name="T20" fmla="*/ 59 w 83"/>
                  <a:gd name="T21" fmla="*/ 8 h 116"/>
                  <a:gd name="T22" fmla="*/ 47 w 83"/>
                  <a:gd name="T23" fmla="*/ 18 h 116"/>
                  <a:gd name="T24" fmla="*/ 32 w 83"/>
                  <a:gd name="T25" fmla="*/ 30 h 116"/>
                  <a:gd name="T26" fmla="*/ 20 w 83"/>
                  <a:gd name="T27" fmla="*/ 45 h 116"/>
                  <a:gd name="T28" fmla="*/ 8 w 83"/>
                  <a:gd name="T29" fmla="*/ 61 h 116"/>
                  <a:gd name="T30" fmla="*/ 2 w 83"/>
                  <a:gd name="T31" fmla="*/ 78 h 116"/>
                  <a:gd name="T32" fmla="*/ 0 w 83"/>
                  <a:gd name="T33" fmla="*/ 97 h 116"/>
                  <a:gd name="T34" fmla="*/ 5 w 83"/>
                  <a:gd name="T35" fmla="*/ 116 h 116"/>
                  <a:gd name="T36" fmla="*/ 27 w 83"/>
                  <a:gd name="T37" fmla="*/ 10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16">
                    <a:moveTo>
                      <a:pt x="27" y="105"/>
                    </a:moveTo>
                    <a:lnTo>
                      <a:pt x="25" y="97"/>
                    </a:lnTo>
                    <a:lnTo>
                      <a:pt x="27" y="85"/>
                    </a:lnTo>
                    <a:lnTo>
                      <a:pt x="30" y="71"/>
                    </a:lnTo>
                    <a:lnTo>
                      <a:pt x="41" y="59"/>
                    </a:lnTo>
                    <a:lnTo>
                      <a:pt x="49" y="47"/>
                    </a:lnTo>
                    <a:lnTo>
                      <a:pt x="61" y="35"/>
                    </a:lnTo>
                    <a:lnTo>
                      <a:pt x="73" y="28"/>
                    </a:lnTo>
                    <a:lnTo>
                      <a:pt x="83" y="21"/>
                    </a:lnTo>
                    <a:lnTo>
                      <a:pt x="73" y="0"/>
                    </a:lnTo>
                    <a:lnTo>
                      <a:pt x="59" y="8"/>
                    </a:lnTo>
                    <a:lnTo>
                      <a:pt x="47" y="18"/>
                    </a:lnTo>
                    <a:lnTo>
                      <a:pt x="32" y="30"/>
                    </a:lnTo>
                    <a:lnTo>
                      <a:pt x="20" y="45"/>
                    </a:lnTo>
                    <a:lnTo>
                      <a:pt x="8" y="61"/>
                    </a:lnTo>
                    <a:lnTo>
                      <a:pt x="2" y="78"/>
                    </a:lnTo>
                    <a:lnTo>
                      <a:pt x="0" y="97"/>
                    </a:lnTo>
                    <a:lnTo>
                      <a:pt x="5" y="116"/>
                    </a:lnTo>
                    <a:lnTo>
                      <a:pt x="27" y="10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32" name="Freeform 840">
                <a:extLst>
                  <a:ext uri="{FF2B5EF4-FFF2-40B4-BE49-F238E27FC236}">
                    <a16:creationId xmlns:a16="http://schemas.microsoft.com/office/drawing/2014/main" id="{F3329A6F-2060-D743-1D46-9E5FFA346EFC}"/>
                  </a:ext>
                </a:extLst>
              </p:cNvPr>
              <p:cNvSpPr>
                <a:spLocks/>
              </p:cNvSpPr>
              <p:nvPr/>
            </p:nvSpPr>
            <p:spPr bwMode="auto">
              <a:xfrm>
                <a:off x="3793" y="2981"/>
                <a:ext cx="48" cy="35"/>
              </a:xfrm>
              <a:custGeom>
                <a:avLst/>
                <a:gdLst>
                  <a:gd name="T0" fmla="*/ 141 w 144"/>
                  <a:gd name="T1" fmla="*/ 83 h 107"/>
                  <a:gd name="T2" fmla="*/ 123 w 144"/>
                  <a:gd name="T3" fmla="*/ 83 h 107"/>
                  <a:gd name="T4" fmla="*/ 104 w 144"/>
                  <a:gd name="T5" fmla="*/ 80 h 107"/>
                  <a:gd name="T6" fmla="*/ 87 w 144"/>
                  <a:gd name="T7" fmla="*/ 73 h 107"/>
                  <a:gd name="T8" fmla="*/ 71 w 144"/>
                  <a:gd name="T9" fmla="*/ 63 h 107"/>
                  <a:gd name="T10" fmla="*/ 56 w 144"/>
                  <a:gd name="T11" fmla="*/ 47 h 107"/>
                  <a:gd name="T12" fmla="*/ 42 w 144"/>
                  <a:gd name="T13" fmla="*/ 33 h 107"/>
                  <a:gd name="T14" fmla="*/ 32 w 144"/>
                  <a:gd name="T15" fmla="*/ 15 h 107"/>
                  <a:gd name="T16" fmla="*/ 22 w 144"/>
                  <a:gd name="T17" fmla="*/ 0 h 107"/>
                  <a:gd name="T18" fmla="*/ 0 w 144"/>
                  <a:gd name="T19" fmla="*/ 10 h 107"/>
                  <a:gd name="T20" fmla="*/ 11 w 144"/>
                  <a:gd name="T21" fmla="*/ 30 h 107"/>
                  <a:gd name="T22" fmla="*/ 25 w 144"/>
                  <a:gd name="T23" fmla="*/ 47 h 107"/>
                  <a:gd name="T24" fmla="*/ 39 w 144"/>
                  <a:gd name="T25" fmla="*/ 64 h 107"/>
                  <a:gd name="T26" fmla="*/ 58 w 144"/>
                  <a:gd name="T27" fmla="*/ 80 h 107"/>
                  <a:gd name="T28" fmla="*/ 76 w 144"/>
                  <a:gd name="T29" fmla="*/ 94 h 107"/>
                  <a:gd name="T30" fmla="*/ 97 w 144"/>
                  <a:gd name="T31" fmla="*/ 104 h 107"/>
                  <a:gd name="T32" fmla="*/ 119 w 144"/>
                  <a:gd name="T33" fmla="*/ 107 h 107"/>
                  <a:gd name="T34" fmla="*/ 144 w 144"/>
                  <a:gd name="T35" fmla="*/ 107 h 107"/>
                  <a:gd name="T36" fmla="*/ 141 w 144"/>
                  <a:gd name="T37" fmla="*/ 8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107">
                    <a:moveTo>
                      <a:pt x="141" y="83"/>
                    </a:moveTo>
                    <a:lnTo>
                      <a:pt x="123" y="83"/>
                    </a:lnTo>
                    <a:lnTo>
                      <a:pt x="104" y="80"/>
                    </a:lnTo>
                    <a:lnTo>
                      <a:pt x="87" y="73"/>
                    </a:lnTo>
                    <a:lnTo>
                      <a:pt x="71" y="63"/>
                    </a:lnTo>
                    <a:lnTo>
                      <a:pt x="56" y="47"/>
                    </a:lnTo>
                    <a:lnTo>
                      <a:pt x="42" y="33"/>
                    </a:lnTo>
                    <a:lnTo>
                      <a:pt x="32" y="15"/>
                    </a:lnTo>
                    <a:lnTo>
                      <a:pt x="22" y="0"/>
                    </a:lnTo>
                    <a:lnTo>
                      <a:pt x="0" y="10"/>
                    </a:lnTo>
                    <a:lnTo>
                      <a:pt x="11" y="30"/>
                    </a:lnTo>
                    <a:lnTo>
                      <a:pt x="25" y="47"/>
                    </a:lnTo>
                    <a:lnTo>
                      <a:pt x="39" y="64"/>
                    </a:lnTo>
                    <a:lnTo>
                      <a:pt x="58" y="80"/>
                    </a:lnTo>
                    <a:lnTo>
                      <a:pt x="76" y="94"/>
                    </a:lnTo>
                    <a:lnTo>
                      <a:pt x="97" y="104"/>
                    </a:lnTo>
                    <a:lnTo>
                      <a:pt x="119" y="107"/>
                    </a:lnTo>
                    <a:lnTo>
                      <a:pt x="144" y="107"/>
                    </a:lnTo>
                    <a:lnTo>
                      <a:pt x="141" y="8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33" name="Freeform 841">
                <a:extLst>
                  <a:ext uri="{FF2B5EF4-FFF2-40B4-BE49-F238E27FC236}">
                    <a16:creationId xmlns:a16="http://schemas.microsoft.com/office/drawing/2014/main" id="{41944535-8FDC-C739-6E92-F6470D040473}"/>
                  </a:ext>
                </a:extLst>
              </p:cNvPr>
              <p:cNvSpPr>
                <a:spLocks/>
              </p:cNvSpPr>
              <p:nvPr/>
            </p:nvSpPr>
            <p:spPr bwMode="auto">
              <a:xfrm>
                <a:off x="3840" y="2965"/>
                <a:ext cx="75" cy="52"/>
              </a:xfrm>
              <a:custGeom>
                <a:avLst/>
                <a:gdLst>
                  <a:gd name="T0" fmla="*/ 203 w 227"/>
                  <a:gd name="T1" fmla="*/ 3 h 154"/>
                  <a:gd name="T2" fmla="*/ 205 w 227"/>
                  <a:gd name="T3" fmla="*/ 0 h 154"/>
                  <a:gd name="T4" fmla="*/ 188 w 227"/>
                  <a:gd name="T5" fmla="*/ 26 h 154"/>
                  <a:gd name="T6" fmla="*/ 165 w 227"/>
                  <a:gd name="T7" fmla="*/ 48 h 154"/>
                  <a:gd name="T8" fmla="*/ 143 w 227"/>
                  <a:gd name="T9" fmla="*/ 67 h 154"/>
                  <a:gd name="T10" fmla="*/ 116 w 227"/>
                  <a:gd name="T11" fmla="*/ 87 h 154"/>
                  <a:gd name="T12" fmla="*/ 87 w 227"/>
                  <a:gd name="T13" fmla="*/ 102 h 154"/>
                  <a:gd name="T14" fmla="*/ 60 w 227"/>
                  <a:gd name="T15" fmla="*/ 114 h 154"/>
                  <a:gd name="T16" fmla="*/ 29 w 227"/>
                  <a:gd name="T17" fmla="*/ 122 h 154"/>
                  <a:gd name="T18" fmla="*/ 0 w 227"/>
                  <a:gd name="T19" fmla="*/ 130 h 154"/>
                  <a:gd name="T20" fmla="*/ 3 w 227"/>
                  <a:gd name="T21" fmla="*/ 154 h 154"/>
                  <a:gd name="T22" fmla="*/ 36 w 227"/>
                  <a:gd name="T23" fmla="*/ 147 h 154"/>
                  <a:gd name="T24" fmla="*/ 67 w 227"/>
                  <a:gd name="T25" fmla="*/ 138 h 154"/>
                  <a:gd name="T26" fmla="*/ 97 w 227"/>
                  <a:gd name="T27" fmla="*/ 122 h 154"/>
                  <a:gd name="T28" fmla="*/ 130 w 227"/>
                  <a:gd name="T29" fmla="*/ 107 h 154"/>
                  <a:gd name="T30" fmla="*/ 157 w 227"/>
                  <a:gd name="T31" fmla="*/ 88 h 154"/>
                  <a:gd name="T32" fmla="*/ 183 w 227"/>
                  <a:gd name="T33" fmla="*/ 65 h 154"/>
                  <a:gd name="T34" fmla="*/ 205 w 227"/>
                  <a:gd name="T35" fmla="*/ 39 h 154"/>
                  <a:gd name="T36" fmla="*/ 226 w 227"/>
                  <a:gd name="T37" fmla="*/ 14 h 154"/>
                  <a:gd name="T38" fmla="*/ 227 w 227"/>
                  <a:gd name="T39" fmla="*/ 10 h 154"/>
                  <a:gd name="T40" fmla="*/ 203 w 227"/>
                  <a:gd name="T41" fmla="*/ 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154">
                    <a:moveTo>
                      <a:pt x="203" y="3"/>
                    </a:moveTo>
                    <a:lnTo>
                      <a:pt x="205" y="0"/>
                    </a:lnTo>
                    <a:lnTo>
                      <a:pt x="188" y="26"/>
                    </a:lnTo>
                    <a:lnTo>
                      <a:pt x="165" y="48"/>
                    </a:lnTo>
                    <a:lnTo>
                      <a:pt x="143" y="67"/>
                    </a:lnTo>
                    <a:lnTo>
                      <a:pt x="116" y="87"/>
                    </a:lnTo>
                    <a:lnTo>
                      <a:pt x="87" y="102"/>
                    </a:lnTo>
                    <a:lnTo>
                      <a:pt x="60" y="114"/>
                    </a:lnTo>
                    <a:lnTo>
                      <a:pt x="29" y="122"/>
                    </a:lnTo>
                    <a:lnTo>
                      <a:pt x="0" y="130"/>
                    </a:lnTo>
                    <a:lnTo>
                      <a:pt x="3" y="154"/>
                    </a:lnTo>
                    <a:lnTo>
                      <a:pt x="36" y="147"/>
                    </a:lnTo>
                    <a:lnTo>
                      <a:pt x="67" y="138"/>
                    </a:lnTo>
                    <a:lnTo>
                      <a:pt x="97" y="122"/>
                    </a:lnTo>
                    <a:lnTo>
                      <a:pt x="130" y="107"/>
                    </a:lnTo>
                    <a:lnTo>
                      <a:pt x="157" y="88"/>
                    </a:lnTo>
                    <a:lnTo>
                      <a:pt x="183" y="65"/>
                    </a:lnTo>
                    <a:lnTo>
                      <a:pt x="205" y="39"/>
                    </a:lnTo>
                    <a:lnTo>
                      <a:pt x="226" y="14"/>
                    </a:lnTo>
                    <a:lnTo>
                      <a:pt x="227" y="10"/>
                    </a:lnTo>
                    <a:lnTo>
                      <a:pt x="203" y="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34" name="Freeform 842">
                <a:extLst>
                  <a:ext uri="{FF2B5EF4-FFF2-40B4-BE49-F238E27FC236}">
                    <a16:creationId xmlns:a16="http://schemas.microsoft.com/office/drawing/2014/main" id="{B6240C85-6898-377E-63AB-8FEE9684AF18}"/>
                  </a:ext>
                </a:extLst>
              </p:cNvPr>
              <p:cNvSpPr>
                <a:spLocks/>
              </p:cNvSpPr>
              <p:nvPr/>
            </p:nvSpPr>
            <p:spPr bwMode="auto">
              <a:xfrm>
                <a:off x="3898" y="2955"/>
                <a:ext cx="17" cy="14"/>
              </a:xfrm>
              <a:custGeom>
                <a:avLst/>
                <a:gdLst>
                  <a:gd name="T0" fmla="*/ 20 w 53"/>
                  <a:gd name="T1" fmla="*/ 0 h 41"/>
                  <a:gd name="T2" fmla="*/ 20 w 53"/>
                  <a:gd name="T3" fmla="*/ 20 h 41"/>
                  <a:gd name="T4" fmla="*/ 24 w 53"/>
                  <a:gd name="T5" fmla="*/ 24 h 41"/>
                  <a:gd name="T6" fmla="*/ 27 w 53"/>
                  <a:gd name="T7" fmla="*/ 28 h 41"/>
                  <a:gd name="T8" fmla="*/ 29 w 53"/>
                  <a:gd name="T9" fmla="*/ 36 h 41"/>
                  <a:gd name="T10" fmla="*/ 29 w 53"/>
                  <a:gd name="T11" fmla="*/ 34 h 41"/>
                  <a:gd name="T12" fmla="*/ 53 w 53"/>
                  <a:gd name="T13" fmla="*/ 41 h 41"/>
                  <a:gd name="T14" fmla="*/ 53 w 53"/>
                  <a:gd name="T15" fmla="*/ 28 h 41"/>
                  <a:gd name="T16" fmla="*/ 48 w 53"/>
                  <a:gd name="T17" fmla="*/ 19 h 41"/>
                  <a:gd name="T18" fmla="*/ 41 w 53"/>
                  <a:gd name="T19" fmla="*/ 7 h 41"/>
                  <a:gd name="T20" fmla="*/ 31 w 53"/>
                  <a:gd name="T21" fmla="*/ 0 h 41"/>
                  <a:gd name="T22" fmla="*/ 31 w 53"/>
                  <a:gd name="T23" fmla="*/ 20 h 41"/>
                  <a:gd name="T24" fmla="*/ 20 w 53"/>
                  <a:gd name="T25" fmla="*/ 0 h 41"/>
                  <a:gd name="T26" fmla="*/ 0 w 53"/>
                  <a:gd name="T27" fmla="*/ 10 h 41"/>
                  <a:gd name="T28" fmla="*/ 20 w 53"/>
                  <a:gd name="T29" fmla="*/ 20 h 41"/>
                  <a:gd name="T30" fmla="*/ 20 w 53"/>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41">
                    <a:moveTo>
                      <a:pt x="20" y="0"/>
                    </a:moveTo>
                    <a:lnTo>
                      <a:pt x="20" y="20"/>
                    </a:lnTo>
                    <a:lnTo>
                      <a:pt x="24" y="24"/>
                    </a:lnTo>
                    <a:lnTo>
                      <a:pt x="27" y="28"/>
                    </a:lnTo>
                    <a:lnTo>
                      <a:pt x="29" y="36"/>
                    </a:lnTo>
                    <a:lnTo>
                      <a:pt x="29" y="34"/>
                    </a:lnTo>
                    <a:lnTo>
                      <a:pt x="53" y="41"/>
                    </a:lnTo>
                    <a:lnTo>
                      <a:pt x="53" y="28"/>
                    </a:lnTo>
                    <a:lnTo>
                      <a:pt x="48" y="19"/>
                    </a:lnTo>
                    <a:lnTo>
                      <a:pt x="41" y="7"/>
                    </a:lnTo>
                    <a:lnTo>
                      <a:pt x="31" y="0"/>
                    </a:lnTo>
                    <a:lnTo>
                      <a:pt x="31" y="20"/>
                    </a:lnTo>
                    <a:lnTo>
                      <a:pt x="20" y="0"/>
                    </a:lnTo>
                    <a:lnTo>
                      <a:pt x="0" y="10"/>
                    </a:lnTo>
                    <a:lnTo>
                      <a:pt x="20" y="20"/>
                    </a:lnTo>
                    <a:lnTo>
                      <a:pt x="2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35" name="Freeform 843">
                <a:extLst>
                  <a:ext uri="{FF2B5EF4-FFF2-40B4-BE49-F238E27FC236}">
                    <a16:creationId xmlns:a16="http://schemas.microsoft.com/office/drawing/2014/main" id="{E6DE50D7-759A-B181-57AE-4EC62BB20F61}"/>
                  </a:ext>
                </a:extLst>
              </p:cNvPr>
              <p:cNvSpPr>
                <a:spLocks/>
              </p:cNvSpPr>
              <p:nvPr/>
            </p:nvSpPr>
            <p:spPr bwMode="auto">
              <a:xfrm>
                <a:off x="3904" y="2954"/>
                <a:ext cx="13" cy="8"/>
              </a:xfrm>
              <a:custGeom>
                <a:avLst/>
                <a:gdLst>
                  <a:gd name="T0" fmla="*/ 8 w 39"/>
                  <a:gd name="T1" fmla="*/ 24 h 24"/>
                  <a:gd name="T2" fmla="*/ 0 w 39"/>
                  <a:gd name="T3" fmla="*/ 4 h 24"/>
                  <a:gd name="T4" fmla="*/ 11 w 39"/>
                  <a:gd name="T5" fmla="*/ 24 h 24"/>
                  <a:gd name="T6" fmla="*/ 13 w 39"/>
                  <a:gd name="T7" fmla="*/ 22 h 24"/>
                  <a:gd name="T8" fmla="*/ 5 w 39"/>
                  <a:gd name="T9" fmla="*/ 2 h 24"/>
                  <a:gd name="T10" fmla="*/ 3 w 39"/>
                  <a:gd name="T11" fmla="*/ 2 h 24"/>
                  <a:gd name="T12" fmla="*/ 13 w 39"/>
                  <a:gd name="T13" fmla="*/ 22 h 24"/>
                  <a:gd name="T14" fmla="*/ 15 w 39"/>
                  <a:gd name="T15" fmla="*/ 22 h 24"/>
                  <a:gd name="T16" fmla="*/ 3 w 39"/>
                  <a:gd name="T17" fmla="*/ 2 h 24"/>
                  <a:gd name="T18" fmla="*/ 1 w 39"/>
                  <a:gd name="T19" fmla="*/ 4 h 24"/>
                  <a:gd name="T20" fmla="*/ 17 w 39"/>
                  <a:gd name="T21" fmla="*/ 21 h 24"/>
                  <a:gd name="T22" fmla="*/ 8 w 39"/>
                  <a:gd name="T23" fmla="*/ 0 h 24"/>
                  <a:gd name="T24" fmla="*/ 17 w 39"/>
                  <a:gd name="T25" fmla="*/ 21 h 24"/>
                  <a:gd name="T26" fmla="*/ 39 w 39"/>
                  <a:gd name="T27" fmla="*/ 0 h 24"/>
                  <a:gd name="T28" fmla="*/ 8 w 39"/>
                  <a:gd name="T29" fmla="*/ 0 h 24"/>
                  <a:gd name="T30" fmla="*/ 8 w 39"/>
                  <a:gd name="T3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
                    <a:moveTo>
                      <a:pt x="8" y="24"/>
                    </a:moveTo>
                    <a:lnTo>
                      <a:pt x="0" y="4"/>
                    </a:lnTo>
                    <a:lnTo>
                      <a:pt x="11" y="24"/>
                    </a:lnTo>
                    <a:lnTo>
                      <a:pt x="13" y="22"/>
                    </a:lnTo>
                    <a:lnTo>
                      <a:pt x="5" y="2"/>
                    </a:lnTo>
                    <a:lnTo>
                      <a:pt x="3" y="2"/>
                    </a:lnTo>
                    <a:lnTo>
                      <a:pt x="13" y="22"/>
                    </a:lnTo>
                    <a:lnTo>
                      <a:pt x="15" y="22"/>
                    </a:lnTo>
                    <a:lnTo>
                      <a:pt x="3" y="2"/>
                    </a:lnTo>
                    <a:lnTo>
                      <a:pt x="1" y="4"/>
                    </a:lnTo>
                    <a:lnTo>
                      <a:pt x="17" y="21"/>
                    </a:lnTo>
                    <a:lnTo>
                      <a:pt x="8" y="0"/>
                    </a:lnTo>
                    <a:lnTo>
                      <a:pt x="17" y="21"/>
                    </a:lnTo>
                    <a:lnTo>
                      <a:pt x="39" y="0"/>
                    </a:lnTo>
                    <a:lnTo>
                      <a:pt x="8" y="0"/>
                    </a:lnTo>
                    <a:lnTo>
                      <a:pt x="8"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36" name="Freeform 844">
                <a:extLst>
                  <a:ext uri="{FF2B5EF4-FFF2-40B4-BE49-F238E27FC236}">
                    <a16:creationId xmlns:a16="http://schemas.microsoft.com/office/drawing/2014/main" id="{FDBB894B-A5EB-1034-F682-C39451A46399}"/>
                  </a:ext>
                </a:extLst>
              </p:cNvPr>
              <p:cNvSpPr>
                <a:spLocks/>
              </p:cNvSpPr>
              <p:nvPr/>
            </p:nvSpPr>
            <p:spPr bwMode="auto">
              <a:xfrm>
                <a:off x="3808" y="2863"/>
                <a:ext cx="127" cy="80"/>
              </a:xfrm>
              <a:custGeom>
                <a:avLst/>
                <a:gdLst>
                  <a:gd name="T0" fmla="*/ 322 w 382"/>
                  <a:gd name="T1" fmla="*/ 5 h 241"/>
                  <a:gd name="T2" fmla="*/ 305 w 382"/>
                  <a:gd name="T3" fmla="*/ 9 h 241"/>
                  <a:gd name="T4" fmla="*/ 290 w 382"/>
                  <a:gd name="T5" fmla="*/ 10 h 241"/>
                  <a:gd name="T6" fmla="*/ 273 w 382"/>
                  <a:gd name="T7" fmla="*/ 10 h 241"/>
                  <a:gd name="T8" fmla="*/ 257 w 382"/>
                  <a:gd name="T9" fmla="*/ 9 h 241"/>
                  <a:gd name="T10" fmla="*/ 240 w 382"/>
                  <a:gd name="T11" fmla="*/ 5 h 241"/>
                  <a:gd name="T12" fmla="*/ 225 w 382"/>
                  <a:gd name="T13" fmla="*/ 4 h 241"/>
                  <a:gd name="T14" fmla="*/ 206 w 382"/>
                  <a:gd name="T15" fmla="*/ 0 h 241"/>
                  <a:gd name="T16" fmla="*/ 191 w 382"/>
                  <a:gd name="T17" fmla="*/ 0 h 241"/>
                  <a:gd name="T18" fmla="*/ 176 w 382"/>
                  <a:gd name="T19" fmla="*/ 0 h 241"/>
                  <a:gd name="T20" fmla="*/ 162 w 382"/>
                  <a:gd name="T21" fmla="*/ 2 h 241"/>
                  <a:gd name="T22" fmla="*/ 146 w 382"/>
                  <a:gd name="T23" fmla="*/ 4 h 241"/>
                  <a:gd name="T24" fmla="*/ 131 w 382"/>
                  <a:gd name="T25" fmla="*/ 7 h 241"/>
                  <a:gd name="T26" fmla="*/ 117 w 382"/>
                  <a:gd name="T27" fmla="*/ 10 h 241"/>
                  <a:gd name="T28" fmla="*/ 102 w 382"/>
                  <a:gd name="T29" fmla="*/ 14 h 241"/>
                  <a:gd name="T30" fmla="*/ 85 w 382"/>
                  <a:gd name="T31" fmla="*/ 15 h 241"/>
                  <a:gd name="T32" fmla="*/ 70 w 382"/>
                  <a:gd name="T33" fmla="*/ 19 h 241"/>
                  <a:gd name="T34" fmla="*/ 58 w 382"/>
                  <a:gd name="T35" fmla="*/ 22 h 241"/>
                  <a:gd name="T36" fmla="*/ 46 w 382"/>
                  <a:gd name="T37" fmla="*/ 28 h 241"/>
                  <a:gd name="T38" fmla="*/ 36 w 382"/>
                  <a:gd name="T39" fmla="*/ 34 h 241"/>
                  <a:gd name="T40" fmla="*/ 25 w 382"/>
                  <a:gd name="T41" fmla="*/ 41 h 241"/>
                  <a:gd name="T42" fmla="*/ 17 w 382"/>
                  <a:gd name="T43" fmla="*/ 52 h 241"/>
                  <a:gd name="T44" fmla="*/ 10 w 382"/>
                  <a:gd name="T45" fmla="*/ 60 h 241"/>
                  <a:gd name="T46" fmla="*/ 3 w 382"/>
                  <a:gd name="T47" fmla="*/ 72 h 241"/>
                  <a:gd name="T48" fmla="*/ 0 w 382"/>
                  <a:gd name="T49" fmla="*/ 82 h 241"/>
                  <a:gd name="T50" fmla="*/ 0 w 382"/>
                  <a:gd name="T51" fmla="*/ 96 h 241"/>
                  <a:gd name="T52" fmla="*/ 3 w 382"/>
                  <a:gd name="T53" fmla="*/ 106 h 241"/>
                  <a:gd name="T54" fmla="*/ 11 w 382"/>
                  <a:gd name="T55" fmla="*/ 117 h 241"/>
                  <a:gd name="T56" fmla="*/ 24 w 382"/>
                  <a:gd name="T57" fmla="*/ 128 h 241"/>
                  <a:gd name="T58" fmla="*/ 36 w 382"/>
                  <a:gd name="T59" fmla="*/ 137 h 241"/>
                  <a:gd name="T60" fmla="*/ 46 w 382"/>
                  <a:gd name="T61" fmla="*/ 148 h 241"/>
                  <a:gd name="T62" fmla="*/ 54 w 382"/>
                  <a:gd name="T63" fmla="*/ 161 h 241"/>
                  <a:gd name="T64" fmla="*/ 60 w 382"/>
                  <a:gd name="T65" fmla="*/ 174 h 241"/>
                  <a:gd name="T66" fmla="*/ 60 w 382"/>
                  <a:gd name="T67" fmla="*/ 188 h 241"/>
                  <a:gd name="T68" fmla="*/ 60 w 382"/>
                  <a:gd name="T69" fmla="*/ 200 h 241"/>
                  <a:gd name="T70" fmla="*/ 61 w 382"/>
                  <a:gd name="T71" fmla="*/ 209 h 241"/>
                  <a:gd name="T72" fmla="*/ 65 w 382"/>
                  <a:gd name="T73" fmla="*/ 215 h 241"/>
                  <a:gd name="T74" fmla="*/ 85 w 382"/>
                  <a:gd name="T75" fmla="*/ 229 h 241"/>
                  <a:gd name="T76" fmla="*/ 112 w 382"/>
                  <a:gd name="T77" fmla="*/ 238 h 241"/>
                  <a:gd name="T78" fmla="*/ 141 w 382"/>
                  <a:gd name="T79" fmla="*/ 241 h 241"/>
                  <a:gd name="T80" fmla="*/ 172 w 382"/>
                  <a:gd name="T81" fmla="*/ 241 h 241"/>
                  <a:gd name="T82" fmla="*/ 206 w 382"/>
                  <a:gd name="T83" fmla="*/ 238 h 241"/>
                  <a:gd name="T84" fmla="*/ 240 w 382"/>
                  <a:gd name="T85" fmla="*/ 233 h 241"/>
                  <a:gd name="T86" fmla="*/ 273 w 382"/>
                  <a:gd name="T87" fmla="*/ 226 h 241"/>
                  <a:gd name="T88" fmla="*/ 303 w 382"/>
                  <a:gd name="T89" fmla="*/ 217 h 241"/>
                  <a:gd name="T90" fmla="*/ 324 w 382"/>
                  <a:gd name="T91" fmla="*/ 207 h 241"/>
                  <a:gd name="T92" fmla="*/ 344 w 382"/>
                  <a:gd name="T93" fmla="*/ 191 h 241"/>
                  <a:gd name="T94" fmla="*/ 363 w 382"/>
                  <a:gd name="T95" fmla="*/ 169 h 241"/>
                  <a:gd name="T96" fmla="*/ 377 w 382"/>
                  <a:gd name="T97" fmla="*/ 144 h 241"/>
                  <a:gd name="T98" fmla="*/ 382 w 382"/>
                  <a:gd name="T99" fmla="*/ 113 h 241"/>
                  <a:gd name="T100" fmla="*/ 378 w 382"/>
                  <a:gd name="T101" fmla="*/ 82 h 241"/>
                  <a:gd name="T102" fmla="*/ 363 w 382"/>
                  <a:gd name="T103" fmla="*/ 48 h 241"/>
                  <a:gd name="T104" fmla="*/ 334 w 382"/>
                  <a:gd name="T105" fmla="*/ 15 h 241"/>
                  <a:gd name="T106" fmla="*/ 322 w 382"/>
                  <a:gd name="T107" fmla="*/ 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2" h="241">
                    <a:moveTo>
                      <a:pt x="322" y="5"/>
                    </a:moveTo>
                    <a:lnTo>
                      <a:pt x="305" y="9"/>
                    </a:lnTo>
                    <a:lnTo>
                      <a:pt x="290" y="10"/>
                    </a:lnTo>
                    <a:lnTo>
                      <a:pt x="273" y="10"/>
                    </a:lnTo>
                    <a:lnTo>
                      <a:pt x="257" y="9"/>
                    </a:lnTo>
                    <a:lnTo>
                      <a:pt x="240" y="5"/>
                    </a:lnTo>
                    <a:lnTo>
                      <a:pt x="225" y="4"/>
                    </a:lnTo>
                    <a:lnTo>
                      <a:pt x="206" y="0"/>
                    </a:lnTo>
                    <a:lnTo>
                      <a:pt x="191" y="0"/>
                    </a:lnTo>
                    <a:lnTo>
                      <a:pt x="176" y="0"/>
                    </a:lnTo>
                    <a:lnTo>
                      <a:pt x="162" y="2"/>
                    </a:lnTo>
                    <a:lnTo>
                      <a:pt x="146" y="4"/>
                    </a:lnTo>
                    <a:lnTo>
                      <a:pt x="131" y="7"/>
                    </a:lnTo>
                    <a:lnTo>
                      <a:pt x="117" y="10"/>
                    </a:lnTo>
                    <a:lnTo>
                      <a:pt x="102" y="14"/>
                    </a:lnTo>
                    <a:lnTo>
                      <a:pt x="85" y="15"/>
                    </a:lnTo>
                    <a:lnTo>
                      <a:pt x="70" y="19"/>
                    </a:lnTo>
                    <a:lnTo>
                      <a:pt x="58" y="22"/>
                    </a:lnTo>
                    <a:lnTo>
                      <a:pt x="46" y="28"/>
                    </a:lnTo>
                    <a:lnTo>
                      <a:pt x="36" y="34"/>
                    </a:lnTo>
                    <a:lnTo>
                      <a:pt x="25" y="41"/>
                    </a:lnTo>
                    <a:lnTo>
                      <a:pt x="17" y="52"/>
                    </a:lnTo>
                    <a:lnTo>
                      <a:pt x="10" y="60"/>
                    </a:lnTo>
                    <a:lnTo>
                      <a:pt x="3" y="72"/>
                    </a:lnTo>
                    <a:lnTo>
                      <a:pt x="0" y="82"/>
                    </a:lnTo>
                    <a:lnTo>
                      <a:pt x="0" y="96"/>
                    </a:lnTo>
                    <a:lnTo>
                      <a:pt x="3" y="106"/>
                    </a:lnTo>
                    <a:lnTo>
                      <a:pt x="11" y="117"/>
                    </a:lnTo>
                    <a:lnTo>
                      <a:pt x="24" y="128"/>
                    </a:lnTo>
                    <a:lnTo>
                      <a:pt x="36" y="137"/>
                    </a:lnTo>
                    <a:lnTo>
                      <a:pt x="46" y="148"/>
                    </a:lnTo>
                    <a:lnTo>
                      <a:pt x="54" y="161"/>
                    </a:lnTo>
                    <a:lnTo>
                      <a:pt x="60" y="174"/>
                    </a:lnTo>
                    <a:lnTo>
                      <a:pt x="60" y="188"/>
                    </a:lnTo>
                    <a:lnTo>
                      <a:pt x="60" y="200"/>
                    </a:lnTo>
                    <a:lnTo>
                      <a:pt x="61" y="209"/>
                    </a:lnTo>
                    <a:lnTo>
                      <a:pt x="65" y="215"/>
                    </a:lnTo>
                    <a:lnTo>
                      <a:pt x="85" y="229"/>
                    </a:lnTo>
                    <a:lnTo>
                      <a:pt x="112" y="238"/>
                    </a:lnTo>
                    <a:lnTo>
                      <a:pt x="141" y="241"/>
                    </a:lnTo>
                    <a:lnTo>
                      <a:pt x="172" y="241"/>
                    </a:lnTo>
                    <a:lnTo>
                      <a:pt x="206" y="238"/>
                    </a:lnTo>
                    <a:lnTo>
                      <a:pt x="240" y="233"/>
                    </a:lnTo>
                    <a:lnTo>
                      <a:pt x="273" y="226"/>
                    </a:lnTo>
                    <a:lnTo>
                      <a:pt x="303" y="217"/>
                    </a:lnTo>
                    <a:lnTo>
                      <a:pt x="324" y="207"/>
                    </a:lnTo>
                    <a:lnTo>
                      <a:pt x="344" y="191"/>
                    </a:lnTo>
                    <a:lnTo>
                      <a:pt x="363" y="169"/>
                    </a:lnTo>
                    <a:lnTo>
                      <a:pt x="377" y="144"/>
                    </a:lnTo>
                    <a:lnTo>
                      <a:pt x="382" y="113"/>
                    </a:lnTo>
                    <a:lnTo>
                      <a:pt x="378" y="82"/>
                    </a:lnTo>
                    <a:lnTo>
                      <a:pt x="363" y="48"/>
                    </a:lnTo>
                    <a:lnTo>
                      <a:pt x="334" y="15"/>
                    </a:lnTo>
                    <a:lnTo>
                      <a:pt x="322" y="5"/>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37" name="Freeform 845">
                <a:extLst>
                  <a:ext uri="{FF2B5EF4-FFF2-40B4-BE49-F238E27FC236}">
                    <a16:creationId xmlns:a16="http://schemas.microsoft.com/office/drawing/2014/main" id="{BB477CC8-7322-F605-587B-5A1E1CAF5463}"/>
                  </a:ext>
                </a:extLst>
              </p:cNvPr>
              <p:cNvSpPr>
                <a:spLocks/>
              </p:cNvSpPr>
              <p:nvPr/>
            </p:nvSpPr>
            <p:spPr bwMode="auto">
              <a:xfrm>
                <a:off x="3872" y="2858"/>
                <a:ext cx="45" cy="12"/>
              </a:xfrm>
              <a:custGeom>
                <a:avLst/>
                <a:gdLst>
                  <a:gd name="T0" fmla="*/ 0 w 135"/>
                  <a:gd name="T1" fmla="*/ 25 h 35"/>
                  <a:gd name="T2" fmla="*/ 14 w 135"/>
                  <a:gd name="T3" fmla="*/ 25 h 35"/>
                  <a:gd name="T4" fmla="*/ 32 w 135"/>
                  <a:gd name="T5" fmla="*/ 28 h 35"/>
                  <a:gd name="T6" fmla="*/ 48 w 135"/>
                  <a:gd name="T7" fmla="*/ 30 h 35"/>
                  <a:gd name="T8" fmla="*/ 65 w 135"/>
                  <a:gd name="T9" fmla="*/ 33 h 35"/>
                  <a:gd name="T10" fmla="*/ 82 w 135"/>
                  <a:gd name="T11" fmla="*/ 35 h 35"/>
                  <a:gd name="T12" fmla="*/ 99 w 135"/>
                  <a:gd name="T13" fmla="*/ 35 h 35"/>
                  <a:gd name="T14" fmla="*/ 116 w 135"/>
                  <a:gd name="T15" fmla="*/ 33 h 35"/>
                  <a:gd name="T16" fmla="*/ 135 w 135"/>
                  <a:gd name="T17" fmla="*/ 30 h 35"/>
                  <a:gd name="T18" fmla="*/ 128 w 135"/>
                  <a:gd name="T19" fmla="*/ 6 h 35"/>
                  <a:gd name="T20" fmla="*/ 113 w 135"/>
                  <a:gd name="T21" fmla="*/ 10 h 35"/>
                  <a:gd name="T22" fmla="*/ 99 w 135"/>
                  <a:gd name="T23" fmla="*/ 12 h 35"/>
                  <a:gd name="T24" fmla="*/ 82 w 135"/>
                  <a:gd name="T25" fmla="*/ 12 h 35"/>
                  <a:gd name="T26" fmla="*/ 68 w 135"/>
                  <a:gd name="T27" fmla="*/ 10 h 35"/>
                  <a:gd name="T28" fmla="*/ 51 w 135"/>
                  <a:gd name="T29" fmla="*/ 6 h 35"/>
                  <a:gd name="T30" fmla="*/ 35 w 135"/>
                  <a:gd name="T31" fmla="*/ 3 h 35"/>
                  <a:gd name="T32" fmla="*/ 17 w 135"/>
                  <a:gd name="T33" fmla="*/ 0 h 35"/>
                  <a:gd name="T34" fmla="*/ 0 w 135"/>
                  <a:gd name="T35" fmla="*/ 0 h 35"/>
                  <a:gd name="T36" fmla="*/ 0 w 135"/>
                  <a:gd name="T37"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35">
                    <a:moveTo>
                      <a:pt x="0" y="25"/>
                    </a:moveTo>
                    <a:lnTo>
                      <a:pt x="14" y="25"/>
                    </a:lnTo>
                    <a:lnTo>
                      <a:pt x="32" y="28"/>
                    </a:lnTo>
                    <a:lnTo>
                      <a:pt x="48" y="30"/>
                    </a:lnTo>
                    <a:lnTo>
                      <a:pt x="65" y="33"/>
                    </a:lnTo>
                    <a:lnTo>
                      <a:pt x="82" y="35"/>
                    </a:lnTo>
                    <a:lnTo>
                      <a:pt x="99" y="35"/>
                    </a:lnTo>
                    <a:lnTo>
                      <a:pt x="116" y="33"/>
                    </a:lnTo>
                    <a:lnTo>
                      <a:pt x="135" y="30"/>
                    </a:lnTo>
                    <a:lnTo>
                      <a:pt x="128" y="6"/>
                    </a:lnTo>
                    <a:lnTo>
                      <a:pt x="113" y="10"/>
                    </a:lnTo>
                    <a:lnTo>
                      <a:pt x="99" y="12"/>
                    </a:lnTo>
                    <a:lnTo>
                      <a:pt x="82" y="12"/>
                    </a:lnTo>
                    <a:lnTo>
                      <a:pt x="68" y="10"/>
                    </a:lnTo>
                    <a:lnTo>
                      <a:pt x="51" y="6"/>
                    </a:lnTo>
                    <a:lnTo>
                      <a:pt x="35" y="3"/>
                    </a:lnTo>
                    <a:lnTo>
                      <a:pt x="17" y="0"/>
                    </a:lnTo>
                    <a:lnTo>
                      <a:pt x="0" y="0"/>
                    </a:lnTo>
                    <a:lnTo>
                      <a:pt x="0" y="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38" name="Freeform 846">
                <a:extLst>
                  <a:ext uri="{FF2B5EF4-FFF2-40B4-BE49-F238E27FC236}">
                    <a16:creationId xmlns:a16="http://schemas.microsoft.com/office/drawing/2014/main" id="{B7B19D47-6B78-7253-C103-069A3089695E}"/>
                  </a:ext>
                </a:extLst>
              </p:cNvPr>
              <p:cNvSpPr>
                <a:spLocks/>
              </p:cNvSpPr>
              <p:nvPr/>
            </p:nvSpPr>
            <p:spPr bwMode="auto">
              <a:xfrm>
                <a:off x="3831" y="2858"/>
                <a:ext cx="41" cy="15"/>
              </a:xfrm>
              <a:custGeom>
                <a:avLst/>
                <a:gdLst>
                  <a:gd name="T0" fmla="*/ 4 w 123"/>
                  <a:gd name="T1" fmla="*/ 43 h 43"/>
                  <a:gd name="T2" fmla="*/ 20 w 123"/>
                  <a:gd name="T3" fmla="*/ 40 h 43"/>
                  <a:gd name="T4" fmla="*/ 35 w 123"/>
                  <a:gd name="T5" fmla="*/ 38 h 43"/>
                  <a:gd name="T6" fmla="*/ 52 w 123"/>
                  <a:gd name="T7" fmla="*/ 35 h 43"/>
                  <a:gd name="T8" fmla="*/ 66 w 123"/>
                  <a:gd name="T9" fmla="*/ 32 h 43"/>
                  <a:gd name="T10" fmla="*/ 80 w 123"/>
                  <a:gd name="T11" fmla="*/ 28 h 43"/>
                  <a:gd name="T12" fmla="*/ 95 w 123"/>
                  <a:gd name="T13" fmla="*/ 27 h 43"/>
                  <a:gd name="T14" fmla="*/ 107 w 123"/>
                  <a:gd name="T15" fmla="*/ 25 h 43"/>
                  <a:gd name="T16" fmla="*/ 123 w 123"/>
                  <a:gd name="T17" fmla="*/ 25 h 43"/>
                  <a:gd name="T18" fmla="*/ 123 w 123"/>
                  <a:gd name="T19" fmla="*/ 0 h 43"/>
                  <a:gd name="T20" fmla="*/ 107 w 123"/>
                  <a:gd name="T21" fmla="*/ 0 h 43"/>
                  <a:gd name="T22" fmla="*/ 92 w 123"/>
                  <a:gd name="T23" fmla="*/ 2 h 43"/>
                  <a:gd name="T24" fmla="*/ 76 w 123"/>
                  <a:gd name="T25" fmla="*/ 3 h 43"/>
                  <a:gd name="T26" fmla="*/ 59 w 123"/>
                  <a:gd name="T27" fmla="*/ 8 h 43"/>
                  <a:gd name="T28" fmla="*/ 46 w 123"/>
                  <a:gd name="T29" fmla="*/ 11 h 43"/>
                  <a:gd name="T30" fmla="*/ 32 w 123"/>
                  <a:gd name="T31" fmla="*/ 14 h 43"/>
                  <a:gd name="T32" fmla="*/ 16 w 123"/>
                  <a:gd name="T33" fmla="*/ 16 h 43"/>
                  <a:gd name="T34" fmla="*/ 0 w 123"/>
                  <a:gd name="T35" fmla="*/ 20 h 43"/>
                  <a:gd name="T36" fmla="*/ 4 w 123"/>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43">
                    <a:moveTo>
                      <a:pt x="4" y="43"/>
                    </a:moveTo>
                    <a:lnTo>
                      <a:pt x="20" y="40"/>
                    </a:lnTo>
                    <a:lnTo>
                      <a:pt x="35" y="38"/>
                    </a:lnTo>
                    <a:lnTo>
                      <a:pt x="52" y="35"/>
                    </a:lnTo>
                    <a:lnTo>
                      <a:pt x="66" y="32"/>
                    </a:lnTo>
                    <a:lnTo>
                      <a:pt x="80" y="28"/>
                    </a:lnTo>
                    <a:lnTo>
                      <a:pt x="95" y="27"/>
                    </a:lnTo>
                    <a:lnTo>
                      <a:pt x="107" y="25"/>
                    </a:lnTo>
                    <a:lnTo>
                      <a:pt x="123" y="25"/>
                    </a:lnTo>
                    <a:lnTo>
                      <a:pt x="123" y="0"/>
                    </a:lnTo>
                    <a:lnTo>
                      <a:pt x="107" y="0"/>
                    </a:lnTo>
                    <a:lnTo>
                      <a:pt x="92" y="2"/>
                    </a:lnTo>
                    <a:lnTo>
                      <a:pt x="76" y="3"/>
                    </a:lnTo>
                    <a:lnTo>
                      <a:pt x="59" y="8"/>
                    </a:lnTo>
                    <a:lnTo>
                      <a:pt x="46" y="11"/>
                    </a:lnTo>
                    <a:lnTo>
                      <a:pt x="32" y="14"/>
                    </a:lnTo>
                    <a:lnTo>
                      <a:pt x="16" y="16"/>
                    </a:lnTo>
                    <a:lnTo>
                      <a:pt x="0" y="20"/>
                    </a:lnTo>
                    <a:lnTo>
                      <a:pt x="4" y="4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39" name="Freeform 847">
                <a:extLst>
                  <a:ext uri="{FF2B5EF4-FFF2-40B4-BE49-F238E27FC236}">
                    <a16:creationId xmlns:a16="http://schemas.microsoft.com/office/drawing/2014/main" id="{902373DC-2715-01D5-DC7C-5A12730FA593}"/>
                  </a:ext>
                </a:extLst>
              </p:cNvPr>
              <p:cNvSpPr>
                <a:spLocks/>
              </p:cNvSpPr>
              <p:nvPr/>
            </p:nvSpPr>
            <p:spPr bwMode="auto">
              <a:xfrm>
                <a:off x="3804" y="2865"/>
                <a:ext cx="28" cy="26"/>
              </a:xfrm>
              <a:custGeom>
                <a:avLst/>
                <a:gdLst>
                  <a:gd name="T0" fmla="*/ 24 w 84"/>
                  <a:gd name="T1" fmla="*/ 79 h 79"/>
                  <a:gd name="T2" fmla="*/ 26 w 84"/>
                  <a:gd name="T3" fmla="*/ 70 h 79"/>
                  <a:gd name="T4" fmla="*/ 32 w 84"/>
                  <a:gd name="T5" fmla="*/ 60 h 79"/>
                  <a:gd name="T6" fmla="*/ 38 w 84"/>
                  <a:gd name="T7" fmla="*/ 51 h 79"/>
                  <a:gd name="T8" fmla="*/ 46 w 84"/>
                  <a:gd name="T9" fmla="*/ 43 h 79"/>
                  <a:gd name="T10" fmla="*/ 55 w 84"/>
                  <a:gd name="T11" fmla="*/ 38 h 79"/>
                  <a:gd name="T12" fmla="*/ 63 w 84"/>
                  <a:gd name="T13" fmla="*/ 31 h 79"/>
                  <a:gd name="T14" fmla="*/ 74 w 84"/>
                  <a:gd name="T15" fmla="*/ 27 h 79"/>
                  <a:gd name="T16" fmla="*/ 84 w 84"/>
                  <a:gd name="T17" fmla="*/ 24 h 79"/>
                  <a:gd name="T18" fmla="*/ 80 w 84"/>
                  <a:gd name="T19" fmla="*/ 0 h 79"/>
                  <a:gd name="T20" fmla="*/ 67 w 84"/>
                  <a:gd name="T21" fmla="*/ 3 h 79"/>
                  <a:gd name="T22" fmla="*/ 53 w 84"/>
                  <a:gd name="T23" fmla="*/ 10 h 79"/>
                  <a:gd name="T24" fmla="*/ 41 w 84"/>
                  <a:gd name="T25" fmla="*/ 17 h 79"/>
                  <a:gd name="T26" fmla="*/ 29 w 84"/>
                  <a:gd name="T27" fmla="*/ 26 h 79"/>
                  <a:gd name="T28" fmla="*/ 21 w 84"/>
                  <a:gd name="T29" fmla="*/ 38 h 79"/>
                  <a:gd name="T30" fmla="*/ 12 w 84"/>
                  <a:gd name="T31" fmla="*/ 46 h 79"/>
                  <a:gd name="T32" fmla="*/ 5 w 84"/>
                  <a:gd name="T33" fmla="*/ 60 h 79"/>
                  <a:gd name="T34" fmla="*/ 0 w 84"/>
                  <a:gd name="T35" fmla="*/ 72 h 79"/>
                  <a:gd name="T36" fmla="*/ 24 w 84"/>
                  <a:gd name="T3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79">
                    <a:moveTo>
                      <a:pt x="24" y="79"/>
                    </a:moveTo>
                    <a:lnTo>
                      <a:pt x="26" y="70"/>
                    </a:lnTo>
                    <a:lnTo>
                      <a:pt x="32" y="60"/>
                    </a:lnTo>
                    <a:lnTo>
                      <a:pt x="38" y="51"/>
                    </a:lnTo>
                    <a:lnTo>
                      <a:pt x="46" y="43"/>
                    </a:lnTo>
                    <a:lnTo>
                      <a:pt x="55" y="38"/>
                    </a:lnTo>
                    <a:lnTo>
                      <a:pt x="63" y="31"/>
                    </a:lnTo>
                    <a:lnTo>
                      <a:pt x="74" y="27"/>
                    </a:lnTo>
                    <a:lnTo>
                      <a:pt x="84" y="24"/>
                    </a:lnTo>
                    <a:lnTo>
                      <a:pt x="80" y="0"/>
                    </a:lnTo>
                    <a:lnTo>
                      <a:pt x="67" y="3"/>
                    </a:lnTo>
                    <a:lnTo>
                      <a:pt x="53" y="10"/>
                    </a:lnTo>
                    <a:lnTo>
                      <a:pt x="41" y="17"/>
                    </a:lnTo>
                    <a:lnTo>
                      <a:pt x="29" y="26"/>
                    </a:lnTo>
                    <a:lnTo>
                      <a:pt x="21" y="38"/>
                    </a:lnTo>
                    <a:lnTo>
                      <a:pt x="12" y="46"/>
                    </a:lnTo>
                    <a:lnTo>
                      <a:pt x="5" y="60"/>
                    </a:lnTo>
                    <a:lnTo>
                      <a:pt x="0" y="72"/>
                    </a:lnTo>
                    <a:lnTo>
                      <a:pt x="24" y="7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40" name="Freeform 848">
                <a:extLst>
                  <a:ext uri="{FF2B5EF4-FFF2-40B4-BE49-F238E27FC236}">
                    <a16:creationId xmlns:a16="http://schemas.microsoft.com/office/drawing/2014/main" id="{339CF8DA-BA0A-4371-981B-9C50380BE5AF}"/>
                  </a:ext>
                </a:extLst>
              </p:cNvPr>
              <p:cNvSpPr>
                <a:spLocks/>
              </p:cNvSpPr>
              <p:nvPr/>
            </p:nvSpPr>
            <p:spPr bwMode="auto">
              <a:xfrm>
                <a:off x="3804" y="2889"/>
                <a:ext cx="28" cy="32"/>
              </a:xfrm>
              <a:custGeom>
                <a:avLst/>
                <a:gdLst>
                  <a:gd name="T0" fmla="*/ 84 w 84"/>
                  <a:gd name="T1" fmla="*/ 93 h 97"/>
                  <a:gd name="T2" fmla="*/ 77 w 84"/>
                  <a:gd name="T3" fmla="*/ 76 h 97"/>
                  <a:gd name="T4" fmla="*/ 67 w 84"/>
                  <a:gd name="T5" fmla="*/ 63 h 97"/>
                  <a:gd name="T6" fmla="*/ 56 w 84"/>
                  <a:gd name="T7" fmla="*/ 49 h 97"/>
                  <a:gd name="T8" fmla="*/ 43 w 84"/>
                  <a:gd name="T9" fmla="*/ 39 h 97"/>
                  <a:gd name="T10" fmla="*/ 32 w 84"/>
                  <a:gd name="T11" fmla="*/ 29 h 97"/>
                  <a:gd name="T12" fmla="*/ 26 w 84"/>
                  <a:gd name="T13" fmla="*/ 21 h 97"/>
                  <a:gd name="T14" fmla="*/ 24 w 84"/>
                  <a:gd name="T15" fmla="*/ 15 h 97"/>
                  <a:gd name="T16" fmla="*/ 24 w 84"/>
                  <a:gd name="T17" fmla="*/ 7 h 97"/>
                  <a:gd name="T18" fmla="*/ 0 w 84"/>
                  <a:gd name="T19" fmla="*/ 0 h 97"/>
                  <a:gd name="T20" fmla="*/ 0 w 84"/>
                  <a:gd name="T21" fmla="*/ 19 h 97"/>
                  <a:gd name="T22" fmla="*/ 5 w 84"/>
                  <a:gd name="T23" fmla="*/ 34 h 97"/>
                  <a:gd name="T24" fmla="*/ 15 w 84"/>
                  <a:gd name="T25" fmla="*/ 47 h 97"/>
                  <a:gd name="T26" fmla="*/ 29 w 84"/>
                  <a:gd name="T27" fmla="*/ 58 h 97"/>
                  <a:gd name="T28" fmla="*/ 39 w 84"/>
                  <a:gd name="T29" fmla="*/ 66 h 97"/>
                  <a:gd name="T30" fmla="*/ 50 w 84"/>
                  <a:gd name="T31" fmla="*/ 76 h 97"/>
                  <a:gd name="T32" fmla="*/ 56 w 84"/>
                  <a:gd name="T33" fmla="*/ 87 h 97"/>
                  <a:gd name="T34" fmla="*/ 60 w 84"/>
                  <a:gd name="T35" fmla="*/ 97 h 97"/>
                  <a:gd name="T36" fmla="*/ 84 w 84"/>
                  <a:gd name="T37" fmla="*/ 9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97">
                    <a:moveTo>
                      <a:pt x="84" y="93"/>
                    </a:moveTo>
                    <a:lnTo>
                      <a:pt x="77" y="76"/>
                    </a:lnTo>
                    <a:lnTo>
                      <a:pt x="67" y="63"/>
                    </a:lnTo>
                    <a:lnTo>
                      <a:pt x="56" y="49"/>
                    </a:lnTo>
                    <a:lnTo>
                      <a:pt x="43" y="39"/>
                    </a:lnTo>
                    <a:lnTo>
                      <a:pt x="32" y="29"/>
                    </a:lnTo>
                    <a:lnTo>
                      <a:pt x="26" y="21"/>
                    </a:lnTo>
                    <a:lnTo>
                      <a:pt x="24" y="15"/>
                    </a:lnTo>
                    <a:lnTo>
                      <a:pt x="24" y="7"/>
                    </a:lnTo>
                    <a:lnTo>
                      <a:pt x="0" y="0"/>
                    </a:lnTo>
                    <a:lnTo>
                      <a:pt x="0" y="19"/>
                    </a:lnTo>
                    <a:lnTo>
                      <a:pt x="5" y="34"/>
                    </a:lnTo>
                    <a:lnTo>
                      <a:pt x="15" y="47"/>
                    </a:lnTo>
                    <a:lnTo>
                      <a:pt x="29" y="58"/>
                    </a:lnTo>
                    <a:lnTo>
                      <a:pt x="39" y="66"/>
                    </a:lnTo>
                    <a:lnTo>
                      <a:pt x="50" y="76"/>
                    </a:lnTo>
                    <a:lnTo>
                      <a:pt x="56" y="87"/>
                    </a:lnTo>
                    <a:lnTo>
                      <a:pt x="60" y="97"/>
                    </a:lnTo>
                    <a:lnTo>
                      <a:pt x="84" y="9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41" name="Freeform 849">
                <a:extLst>
                  <a:ext uri="{FF2B5EF4-FFF2-40B4-BE49-F238E27FC236}">
                    <a16:creationId xmlns:a16="http://schemas.microsoft.com/office/drawing/2014/main" id="{A38B8049-65B8-CAE9-6A44-4857973F4B32}"/>
                  </a:ext>
                </a:extLst>
              </p:cNvPr>
              <p:cNvSpPr>
                <a:spLocks/>
              </p:cNvSpPr>
              <p:nvPr/>
            </p:nvSpPr>
            <p:spPr bwMode="auto">
              <a:xfrm>
                <a:off x="3824" y="2920"/>
                <a:ext cx="9" cy="17"/>
              </a:xfrm>
              <a:custGeom>
                <a:avLst/>
                <a:gdLst>
                  <a:gd name="T0" fmla="*/ 25 w 25"/>
                  <a:gd name="T1" fmla="*/ 34 h 51"/>
                  <a:gd name="T2" fmla="*/ 24 w 25"/>
                  <a:gd name="T3" fmla="*/ 34 h 51"/>
                  <a:gd name="T4" fmla="*/ 25 w 25"/>
                  <a:gd name="T5" fmla="*/ 32 h 51"/>
                  <a:gd name="T6" fmla="*/ 24 w 25"/>
                  <a:gd name="T7" fmla="*/ 25 h 51"/>
                  <a:gd name="T8" fmla="*/ 24 w 25"/>
                  <a:gd name="T9" fmla="*/ 15 h 51"/>
                  <a:gd name="T10" fmla="*/ 24 w 25"/>
                  <a:gd name="T11" fmla="*/ 0 h 51"/>
                  <a:gd name="T12" fmla="*/ 0 w 25"/>
                  <a:gd name="T13" fmla="*/ 4 h 51"/>
                  <a:gd name="T14" fmla="*/ 0 w 25"/>
                  <a:gd name="T15" fmla="*/ 15 h 51"/>
                  <a:gd name="T16" fmla="*/ 0 w 25"/>
                  <a:gd name="T17" fmla="*/ 29 h 51"/>
                  <a:gd name="T18" fmla="*/ 1 w 25"/>
                  <a:gd name="T19" fmla="*/ 39 h 51"/>
                  <a:gd name="T20" fmla="*/ 10 w 25"/>
                  <a:gd name="T21" fmla="*/ 51 h 51"/>
                  <a:gd name="T22" fmla="*/ 8 w 25"/>
                  <a:gd name="T23" fmla="*/ 51 h 51"/>
                  <a:gd name="T24" fmla="*/ 25 w 25"/>
                  <a:gd name="T25"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51">
                    <a:moveTo>
                      <a:pt x="25" y="34"/>
                    </a:moveTo>
                    <a:lnTo>
                      <a:pt x="24" y="34"/>
                    </a:lnTo>
                    <a:lnTo>
                      <a:pt x="25" y="32"/>
                    </a:lnTo>
                    <a:lnTo>
                      <a:pt x="24" y="25"/>
                    </a:lnTo>
                    <a:lnTo>
                      <a:pt x="24" y="15"/>
                    </a:lnTo>
                    <a:lnTo>
                      <a:pt x="24" y="0"/>
                    </a:lnTo>
                    <a:lnTo>
                      <a:pt x="0" y="4"/>
                    </a:lnTo>
                    <a:lnTo>
                      <a:pt x="0" y="15"/>
                    </a:lnTo>
                    <a:lnTo>
                      <a:pt x="0" y="29"/>
                    </a:lnTo>
                    <a:lnTo>
                      <a:pt x="1" y="39"/>
                    </a:lnTo>
                    <a:lnTo>
                      <a:pt x="10" y="51"/>
                    </a:lnTo>
                    <a:lnTo>
                      <a:pt x="8" y="51"/>
                    </a:lnTo>
                    <a:lnTo>
                      <a:pt x="25" y="3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42" name="Freeform 850">
                <a:extLst>
                  <a:ext uri="{FF2B5EF4-FFF2-40B4-BE49-F238E27FC236}">
                    <a16:creationId xmlns:a16="http://schemas.microsoft.com/office/drawing/2014/main" id="{3176E3BD-644A-1C73-3E11-BD0E169A1B52}"/>
                  </a:ext>
                </a:extLst>
              </p:cNvPr>
              <p:cNvSpPr>
                <a:spLocks/>
              </p:cNvSpPr>
              <p:nvPr/>
            </p:nvSpPr>
            <p:spPr bwMode="auto">
              <a:xfrm>
                <a:off x="3827" y="2931"/>
                <a:ext cx="83" cy="16"/>
              </a:xfrm>
              <a:custGeom>
                <a:avLst/>
                <a:gdLst>
                  <a:gd name="T0" fmla="*/ 244 w 250"/>
                  <a:gd name="T1" fmla="*/ 0 h 49"/>
                  <a:gd name="T2" fmla="*/ 213 w 250"/>
                  <a:gd name="T3" fmla="*/ 9 h 49"/>
                  <a:gd name="T4" fmla="*/ 182 w 250"/>
                  <a:gd name="T5" fmla="*/ 16 h 49"/>
                  <a:gd name="T6" fmla="*/ 148 w 250"/>
                  <a:gd name="T7" fmla="*/ 21 h 49"/>
                  <a:gd name="T8" fmla="*/ 116 w 250"/>
                  <a:gd name="T9" fmla="*/ 24 h 49"/>
                  <a:gd name="T10" fmla="*/ 85 w 250"/>
                  <a:gd name="T11" fmla="*/ 24 h 49"/>
                  <a:gd name="T12" fmla="*/ 57 w 250"/>
                  <a:gd name="T13" fmla="*/ 21 h 49"/>
                  <a:gd name="T14" fmla="*/ 35 w 250"/>
                  <a:gd name="T15" fmla="*/ 14 h 49"/>
                  <a:gd name="T16" fmla="*/ 17 w 250"/>
                  <a:gd name="T17" fmla="*/ 2 h 49"/>
                  <a:gd name="T18" fmla="*/ 0 w 250"/>
                  <a:gd name="T19" fmla="*/ 19 h 49"/>
                  <a:gd name="T20" fmla="*/ 24 w 250"/>
                  <a:gd name="T21" fmla="*/ 34 h 49"/>
                  <a:gd name="T22" fmla="*/ 54 w 250"/>
                  <a:gd name="T23" fmla="*/ 46 h 49"/>
                  <a:gd name="T24" fmla="*/ 85 w 250"/>
                  <a:gd name="T25" fmla="*/ 49 h 49"/>
                  <a:gd name="T26" fmla="*/ 116 w 250"/>
                  <a:gd name="T27" fmla="*/ 49 h 49"/>
                  <a:gd name="T28" fmla="*/ 153 w 250"/>
                  <a:gd name="T29" fmla="*/ 46 h 49"/>
                  <a:gd name="T30" fmla="*/ 185 w 250"/>
                  <a:gd name="T31" fmla="*/ 40 h 49"/>
                  <a:gd name="T32" fmla="*/ 220 w 250"/>
                  <a:gd name="T33" fmla="*/ 33 h 49"/>
                  <a:gd name="T34" fmla="*/ 250 w 250"/>
                  <a:gd name="T35" fmla="*/ 24 h 49"/>
                  <a:gd name="T36" fmla="*/ 244 w 250"/>
                  <a:gd name="T3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 h="49">
                    <a:moveTo>
                      <a:pt x="244" y="0"/>
                    </a:moveTo>
                    <a:lnTo>
                      <a:pt x="213" y="9"/>
                    </a:lnTo>
                    <a:lnTo>
                      <a:pt x="182" y="16"/>
                    </a:lnTo>
                    <a:lnTo>
                      <a:pt x="148" y="21"/>
                    </a:lnTo>
                    <a:lnTo>
                      <a:pt x="116" y="24"/>
                    </a:lnTo>
                    <a:lnTo>
                      <a:pt x="85" y="24"/>
                    </a:lnTo>
                    <a:lnTo>
                      <a:pt x="57" y="21"/>
                    </a:lnTo>
                    <a:lnTo>
                      <a:pt x="35" y="14"/>
                    </a:lnTo>
                    <a:lnTo>
                      <a:pt x="17" y="2"/>
                    </a:lnTo>
                    <a:lnTo>
                      <a:pt x="0" y="19"/>
                    </a:lnTo>
                    <a:lnTo>
                      <a:pt x="24" y="34"/>
                    </a:lnTo>
                    <a:lnTo>
                      <a:pt x="54" y="46"/>
                    </a:lnTo>
                    <a:lnTo>
                      <a:pt x="85" y="49"/>
                    </a:lnTo>
                    <a:lnTo>
                      <a:pt x="116" y="49"/>
                    </a:lnTo>
                    <a:lnTo>
                      <a:pt x="153" y="46"/>
                    </a:lnTo>
                    <a:lnTo>
                      <a:pt x="185" y="40"/>
                    </a:lnTo>
                    <a:lnTo>
                      <a:pt x="220" y="33"/>
                    </a:lnTo>
                    <a:lnTo>
                      <a:pt x="250" y="24"/>
                    </a:lnTo>
                    <a:lnTo>
                      <a:pt x="244"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43" name="Freeform 851">
                <a:extLst>
                  <a:ext uri="{FF2B5EF4-FFF2-40B4-BE49-F238E27FC236}">
                    <a16:creationId xmlns:a16="http://schemas.microsoft.com/office/drawing/2014/main" id="{89F49B9E-8AC7-FA1A-7DC8-CB59EF9B9CCB}"/>
                  </a:ext>
                </a:extLst>
              </p:cNvPr>
              <p:cNvSpPr>
                <a:spLocks/>
              </p:cNvSpPr>
              <p:nvPr/>
            </p:nvSpPr>
            <p:spPr bwMode="auto">
              <a:xfrm>
                <a:off x="3908" y="2865"/>
                <a:ext cx="31" cy="74"/>
              </a:xfrm>
              <a:custGeom>
                <a:avLst/>
                <a:gdLst>
                  <a:gd name="T0" fmla="*/ 24 w 93"/>
                  <a:gd name="T1" fmla="*/ 18 h 223"/>
                  <a:gd name="T2" fmla="*/ 52 w 93"/>
                  <a:gd name="T3" fmla="*/ 49 h 223"/>
                  <a:gd name="T4" fmla="*/ 66 w 93"/>
                  <a:gd name="T5" fmla="*/ 79 h 223"/>
                  <a:gd name="T6" fmla="*/ 69 w 93"/>
                  <a:gd name="T7" fmla="*/ 107 h 223"/>
                  <a:gd name="T8" fmla="*/ 64 w 93"/>
                  <a:gd name="T9" fmla="*/ 133 h 223"/>
                  <a:gd name="T10" fmla="*/ 52 w 93"/>
                  <a:gd name="T11" fmla="*/ 156 h 223"/>
                  <a:gd name="T12" fmla="*/ 35 w 93"/>
                  <a:gd name="T13" fmla="*/ 176 h 223"/>
                  <a:gd name="T14" fmla="*/ 17 w 93"/>
                  <a:gd name="T15" fmla="*/ 190 h 223"/>
                  <a:gd name="T16" fmla="*/ 0 w 93"/>
                  <a:gd name="T17" fmla="*/ 199 h 223"/>
                  <a:gd name="T18" fmla="*/ 6 w 93"/>
                  <a:gd name="T19" fmla="*/ 223 h 223"/>
                  <a:gd name="T20" fmla="*/ 30 w 93"/>
                  <a:gd name="T21" fmla="*/ 211 h 223"/>
                  <a:gd name="T22" fmla="*/ 52 w 93"/>
                  <a:gd name="T23" fmla="*/ 194 h 223"/>
                  <a:gd name="T24" fmla="*/ 73 w 93"/>
                  <a:gd name="T25" fmla="*/ 170 h 223"/>
                  <a:gd name="T26" fmla="*/ 88 w 93"/>
                  <a:gd name="T27" fmla="*/ 140 h 223"/>
                  <a:gd name="T28" fmla="*/ 93 w 93"/>
                  <a:gd name="T29" fmla="*/ 107 h 223"/>
                  <a:gd name="T30" fmla="*/ 90 w 93"/>
                  <a:gd name="T31" fmla="*/ 73 h 223"/>
                  <a:gd name="T32" fmla="*/ 73 w 93"/>
                  <a:gd name="T33" fmla="*/ 35 h 223"/>
                  <a:gd name="T34" fmla="*/ 42 w 93"/>
                  <a:gd name="T35" fmla="*/ 0 h 223"/>
                  <a:gd name="T36" fmla="*/ 24 w 93"/>
                  <a:gd name="T37" fmla="*/ 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223">
                    <a:moveTo>
                      <a:pt x="24" y="18"/>
                    </a:moveTo>
                    <a:lnTo>
                      <a:pt x="52" y="49"/>
                    </a:lnTo>
                    <a:lnTo>
                      <a:pt x="66" y="79"/>
                    </a:lnTo>
                    <a:lnTo>
                      <a:pt x="69" y="107"/>
                    </a:lnTo>
                    <a:lnTo>
                      <a:pt x="64" y="133"/>
                    </a:lnTo>
                    <a:lnTo>
                      <a:pt x="52" y="156"/>
                    </a:lnTo>
                    <a:lnTo>
                      <a:pt x="35" y="176"/>
                    </a:lnTo>
                    <a:lnTo>
                      <a:pt x="17" y="190"/>
                    </a:lnTo>
                    <a:lnTo>
                      <a:pt x="0" y="199"/>
                    </a:lnTo>
                    <a:lnTo>
                      <a:pt x="6" y="223"/>
                    </a:lnTo>
                    <a:lnTo>
                      <a:pt x="30" y="211"/>
                    </a:lnTo>
                    <a:lnTo>
                      <a:pt x="52" y="194"/>
                    </a:lnTo>
                    <a:lnTo>
                      <a:pt x="73" y="170"/>
                    </a:lnTo>
                    <a:lnTo>
                      <a:pt x="88" y="140"/>
                    </a:lnTo>
                    <a:lnTo>
                      <a:pt x="93" y="107"/>
                    </a:lnTo>
                    <a:lnTo>
                      <a:pt x="90" y="73"/>
                    </a:lnTo>
                    <a:lnTo>
                      <a:pt x="73" y="35"/>
                    </a:lnTo>
                    <a:lnTo>
                      <a:pt x="42" y="0"/>
                    </a:lnTo>
                    <a:lnTo>
                      <a:pt x="24" y="1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44" name="Freeform 852">
                <a:extLst>
                  <a:ext uri="{FF2B5EF4-FFF2-40B4-BE49-F238E27FC236}">
                    <a16:creationId xmlns:a16="http://schemas.microsoft.com/office/drawing/2014/main" id="{832B9785-0A0F-3B83-8834-6B4B9873101F}"/>
                  </a:ext>
                </a:extLst>
              </p:cNvPr>
              <p:cNvSpPr>
                <a:spLocks/>
              </p:cNvSpPr>
              <p:nvPr/>
            </p:nvSpPr>
            <p:spPr bwMode="auto">
              <a:xfrm>
                <a:off x="3932" y="2868"/>
                <a:ext cx="90" cy="84"/>
              </a:xfrm>
              <a:custGeom>
                <a:avLst/>
                <a:gdLst>
                  <a:gd name="T0" fmla="*/ 36 w 272"/>
                  <a:gd name="T1" fmla="*/ 0 h 251"/>
                  <a:gd name="T2" fmla="*/ 65 w 272"/>
                  <a:gd name="T3" fmla="*/ 7 h 251"/>
                  <a:gd name="T4" fmla="*/ 96 w 272"/>
                  <a:gd name="T5" fmla="*/ 10 h 251"/>
                  <a:gd name="T6" fmla="*/ 125 w 272"/>
                  <a:gd name="T7" fmla="*/ 10 h 251"/>
                  <a:gd name="T8" fmla="*/ 154 w 272"/>
                  <a:gd name="T9" fmla="*/ 9 h 251"/>
                  <a:gd name="T10" fmla="*/ 183 w 272"/>
                  <a:gd name="T11" fmla="*/ 5 h 251"/>
                  <a:gd name="T12" fmla="*/ 214 w 272"/>
                  <a:gd name="T13" fmla="*/ 3 h 251"/>
                  <a:gd name="T14" fmla="*/ 242 w 272"/>
                  <a:gd name="T15" fmla="*/ 0 h 251"/>
                  <a:gd name="T16" fmla="*/ 272 w 272"/>
                  <a:gd name="T17" fmla="*/ 0 h 251"/>
                  <a:gd name="T18" fmla="*/ 268 w 272"/>
                  <a:gd name="T19" fmla="*/ 27 h 251"/>
                  <a:gd name="T20" fmla="*/ 268 w 272"/>
                  <a:gd name="T21" fmla="*/ 55 h 251"/>
                  <a:gd name="T22" fmla="*/ 266 w 272"/>
                  <a:gd name="T23" fmla="*/ 82 h 251"/>
                  <a:gd name="T24" fmla="*/ 266 w 272"/>
                  <a:gd name="T25" fmla="*/ 111 h 251"/>
                  <a:gd name="T26" fmla="*/ 263 w 272"/>
                  <a:gd name="T27" fmla="*/ 138 h 251"/>
                  <a:gd name="T28" fmla="*/ 256 w 272"/>
                  <a:gd name="T29" fmla="*/ 164 h 251"/>
                  <a:gd name="T30" fmla="*/ 244 w 272"/>
                  <a:gd name="T31" fmla="*/ 188 h 251"/>
                  <a:gd name="T32" fmla="*/ 229 w 272"/>
                  <a:gd name="T33" fmla="*/ 210 h 251"/>
                  <a:gd name="T34" fmla="*/ 206 w 272"/>
                  <a:gd name="T35" fmla="*/ 227 h 251"/>
                  <a:gd name="T36" fmla="*/ 180 w 272"/>
                  <a:gd name="T37" fmla="*/ 242 h 251"/>
                  <a:gd name="T38" fmla="*/ 149 w 272"/>
                  <a:gd name="T39" fmla="*/ 249 h 251"/>
                  <a:gd name="T40" fmla="*/ 118 w 272"/>
                  <a:gd name="T41" fmla="*/ 251 h 251"/>
                  <a:gd name="T42" fmla="*/ 85 w 272"/>
                  <a:gd name="T43" fmla="*/ 247 h 251"/>
                  <a:gd name="T44" fmla="*/ 54 w 272"/>
                  <a:gd name="T45" fmla="*/ 238 h 251"/>
                  <a:gd name="T46" fmla="*/ 24 w 272"/>
                  <a:gd name="T47" fmla="*/ 224 h 251"/>
                  <a:gd name="T48" fmla="*/ 0 w 272"/>
                  <a:gd name="T49" fmla="*/ 205 h 251"/>
                  <a:gd name="T50" fmla="*/ 14 w 272"/>
                  <a:gd name="T51" fmla="*/ 191 h 251"/>
                  <a:gd name="T52" fmla="*/ 24 w 272"/>
                  <a:gd name="T53" fmla="*/ 176 h 251"/>
                  <a:gd name="T54" fmla="*/ 33 w 272"/>
                  <a:gd name="T55" fmla="*/ 161 h 251"/>
                  <a:gd name="T56" fmla="*/ 40 w 272"/>
                  <a:gd name="T57" fmla="*/ 143 h 251"/>
                  <a:gd name="T58" fmla="*/ 43 w 272"/>
                  <a:gd name="T59" fmla="*/ 126 h 251"/>
                  <a:gd name="T60" fmla="*/ 47 w 272"/>
                  <a:gd name="T61" fmla="*/ 109 h 251"/>
                  <a:gd name="T62" fmla="*/ 48 w 272"/>
                  <a:gd name="T63" fmla="*/ 91 h 251"/>
                  <a:gd name="T64" fmla="*/ 50 w 272"/>
                  <a:gd name="T65" fmla="*/ 74 h 251"/>
                  <a:gd name="T66" fmla="*/ 50 w 272"/>
                  <a:gd name="T67" fmla="*/ 69 h 251"/>
                  <a:gd name="T68" fmla="*/ 48 w 272"/>
                  <a:gd name="T69" fmla="*/ 63 h 251"/>
                  <a:gd name="T70" fmla="*/ 48 w 272"/>
                  <a:gd name="T71" fmla="*/ 56 h 251"/>
                  <a:gd name="T72" fmla="*/ 47 w 272"/>
                  <a:gd name="T73" fmla="*/ 48 h 251"/>
                  <a:gd name="T74" fmla="*/ 45 w 272"/>
                  <a:gd name="T75" fmla="*/ 39 h 251"/>
                  <a:gd name="T76" fmla="*/ 43 w 272"/>
                  <a:gd name="T77" fmla="*/ 31 h 251"/>
                  <a:gd name="T78" fmla="*/ 41 w 272"/>
                  <a:gd name="T79" fmla="*/ 20 h 251"/>
                  <a:gd name="T80" fmla="*/ 40 w 272"/>
                  <a:gd name="T81" fmla="*/ 9 h 251"/>
                  <a:gd name="T82" fmla="*/ 36 w 272"/>
                  <a:gd name="T83"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2" h="251">
                    <a:moveTo>
                      <a:pt x="36" y="0"/>
                    </a:moveTo>
                    <a:lnTo>
                      <a:pt x="65" y="7"/>
                    </a:lnTo>
                    <a:lnTo>
                      <a:pt x="96" y="10"/>
                    </a:lnTo>
                    <a:lnTo>
                      <a:pt x="125" y="10"/>
                    </a:lnTo>
                    <a:lnTo>
                      <a:pt x="154" y="9"/>
                    </a:lnTo>
                    <a:lnTo>
                      <a:pt x="183" y="5"/>
                    </a:lnTo>
                    <a:lnTo>
                      <a:pt x="214" y="3"/>
                    </a:lnTo>
                    <a:lnTo>
                      <a:pt x="242" y="0"/>
                    </a:lnTo>
                    <a:lnTo>
                      <a:pt x="272" y="0"/>
                    </a:lnTo>
                    <a:lnTo>
                      <a:pt x="268" y="27"/>
                    </a:lnTo>
                    <a:lnTo>
                      <a:pt x="268" y="55"/>
                    </a:lnTo>
                    <a:lnTo>
                      <a:pt x="266" y="82"/>
                    </a:lnTo>
                    <a:lnTo>
                      <a:pt x="266" y="111"/>
                    </a:lnTo>
                    <a:lnTo>
                      <a:pt x="263" y="138"/>
                    </a:lnTo>
                    <a:lnTo>
                      <a:pt x="256" y="164"/>
                    </a:lnTo>
                    <a:lnTo>
                      <a:pt x="244" y="188"/>
                    </a:lnTo>
                    <a:lnTo>
                      <a:pt x="229" y="210"/>
                    </a:lnTo>
                    <a:lnTo>
                      <a:pt x="206" y="227"/>
                    </a:lnTo>
                    <a:lnTo>
                      <a:pt x="180" y="242"/>
                    </a:lnTo>
                    <a:lnTo>
                      <a:pt x="149" y="249"/>
                    </a:lnTo>
                    <a:lnTo>
                      <a:pt x="118" y="251"/>
                    </a:lnTo>
                    <a:lnTo>
                      <a:pt x="85" y="247"/>
                    </a:lnTo>
                    <a:lnTo>
                      <a:pt x="54" y="238"/>
                    </a:lnTo>
                    <a:lnTo>
                      <a:pt x="24" y="224"/>
                    </a:lnTo>
                    <a:lnTo>
                      <a:pt x="0" y="205"/>
                    </a:lnTo>
                    <a:lnTo>
                      <a:pt x="14" y="191"/>
                    </a:lnTo>
                    <a:lnTo>
                      <a:pt x="24" y="176"/>
                    </a:lnTo>
                    <a:lnTo>
                      <a:pt x="33" y="161"/>
                    </a:lnTo>
                    <a:lnTo>
                      <a:pt x="40" y="143"/>
                    </a:lnTo>
                    <a:lnTo>
                      <a:pt x="43" y="126"/>
                    </a:lnTo>
                    <a:lnTo>
                      <a:pt x="47" y="109"/>
                    </a:lnTo>
                    <a:lnTo>
                      <a:pt x="48" y="91"/>
                    </a:lnTo>
                    <a:lnTo>
                      <a:pt x="50" y="74"/>
                    </a:lnTo>
                    <a:lnTo>
                      <a:pt x="50" y="69"/>
                    </a:lnTo>
                    <a:lnTo>
                      <a:pt x="48" y="63"/>
                    </a:lnTo>
                    <a:lnTo>
                      <a:pt x="48" y="56"/>
                    </a:lnTo>
                    <a:lnTo>
                      <a:pt x="47" y="48"/>
                    </a:lnTo>
                    <a:lnTo>
                      <a:pt x="45" y="39"/>
                    </a:lnTo>
                    <a:lnTo>
                      <a:pt x="43" y="31"/>
                    </a:lnTo>
                    <a:lnTo>
                      <a:pt x="41" y="20"/>
                    </a:lnTo>
                    <a:lnTo>
                      <a:pt x="40" y="9"/>
                    </a:lnTo>
                    <a:lnTo>
                      <a:pt x="36"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45" name="Freeform 853">
                <a:extLst>
                  <a:ext uri="{FF2B5EF4-FFF2-40B4-BE49-F238E27FC236}">
                    <a16:creationId xmlns:a16="http://schemas.microsoft.com/office/drawing/2014/main" id="{B5CE0563-0256-9E10-0CEC-DE66982502AC}"/>
                  </a:ext>
                </a:extLst>
              </p:cNvPr>
              <p:cNvSpPr>
                <a:spLocks/>
              </p:cNvSpPr>
              <p:nvPr/>
            </p:nvSpPr>
            <p:spPr bwMode="auto">
              <a:xfrm>
                <a:off x="3943" y="2864"/>
                <a:ext cx="84" cy="11"/>
              </a:xfrm>
              <a:custGeom>
                <a:avLst/>
                <a:gdLst>
                  <a:gd name="T0" fmla="*/ 251 w 252"/>
                  <a:gd name="T1" fmla="*/ 14 h 34"/>
                  <a:gd name="T2" fmla="*/ 239 w 252"/>
                  <a:gd name="T3" fmla="*/ 0 h 34"/>
                  <a:gd name="T4" fmla="*/ 209 w 252"/>
                  <a:gd name="T5" fmla="*/ 0 h 34"/>
                  <a:gd name="T6" fmla="*/ 179 w 252"/>
                  <a:gd name="T7" fmla="*/ 3 h 34"/>
                  <a:gd name="T8" fmla="*/ 149 w 252"/>
                  <a:gd name="T9" fmla="*/ 5 h 34"/>
                  <a:gd name="T10" fmla="*/ 119 w 252"/>
                  <a:gd name="T11" fmla="*/ 9 h 34"/>
                  <a:gd name="T12" fmla="*/ 92 w 252"/>
                  <a:gd name="T13" fmla="*/ 11 h 34"/>
                  <a:gd name="T14" fmla="*/ 63 w 252"/>
                  <a:gd name="T15" fmla="*/ 11 h 34"/>
                  <a:gd name="T16" fmla="*/ 34 w 252"/>
                  <a:gd name="T17" fmla="*/ 7 h 34"/>
                  <a:gd name="T18" fmla="*/ 7 w 252"/>
                  <a:gd name="T19" fmla="*/ 0 h 34"/>
                  <a:gd name="T20" fmla="*/ 0 w 252"/>
                  <a:gd name="T21" fmla="*/ 24 h 34"/>
                  <a:gd name="T22" fmla="*/ 31 w 252"/>
                  <a:gd name="T23" fmla="*/ 31 h 34"/>
                  <a:gd name="T24" fmla="*/ 63 w 252"/>
                  <a:gd name="T25" fmla="*/ 34 h 34"/>
                  <a:gd name="T26" fmla="*/ 92 w 252"/>
                  <a:gd name="T27" fmla="*/ 34 h 34"/>
                  <a:gd name="T28" fmla="*/ 123 w 252"/>
                  <a:gd name="T29" fmla="*/ 32 h 34"/>
                  <a:gd name="T30" fmla="*/ 152 w 252"/>
                  <a:gd name="T31" fmla="*/ 29 h 34"/>
                  <a:gd name="T32" fmla="*/ 182 w 252"/>
                  <a:gd name="T33" fmla="*/ 27 h 34"/>
                  <a:gd name="T34" fmla="*/ 209 w 252"/>
                  <a:gd name="T35" fmla="*/ 24 h 34"/>
                  <a:gd name="T36" fmla="*/ 239 w 252"/>
                  <a:gd name="T37" fmla="*/ 24 h 34"/>
                  <a:gd name="T38" fmla="*/ 227 w 252"/>
                  <a:gd name="T39" fmla="*/ 11 h 34"/>
                  <a:gd name="T40" fmla="*/ 251 w 252"/>
                  <a:gd name="T41" fmla="*/ 14 h 34"/>
                  <a:gd name="T42" fmla="*/ 252 w 252"/>
                  <a:gd name="T43" fmla="*/ 0 h 34"/>
                  <a:gd name="T44" fmla="*/ 239 w 252"/>
                  <a:gd name="T45" fmla="*/ 0 h 34"/>
                  <a:gd name="T46" fmla="*/ 251 w 252"/>
                  <a:gd name="T47"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 h="34">
                    <a:moveTo>
                      <a:pt x="251" y="14"/>
                    </a:moveTo>
                    <a:lnTo>
                      <a:pt x="239" y="0"/>
                    </a:lnTo>
                    <a:lnTo>
                      <a:pt x="209" y="0"/>
                    </a:lnTo>
                    <a:lnTo>
                      <a:pt x="179" y="3"/>
                    </a:lnTo>
                    <a:lnTo>
                      <a:pt x="149" y="5"/>
                    </a:lnTo>
                    <a:lnTo>
                      <a:pt x="119" y="9"/>
                    </a:lnTo>
                    <a:lnTo>
                      <a:pt x="92" y="11"/>
                    </a:lnTo>
                    <a:lnTo>
                      <a:pt x="63" y="11"/>
                    </a:lnTo>
                    <a:lnTo>
                      <a:pt x="34" y="7"/>
                    </a:lnTo>
                    <a:lnTo>
                      <a:pt x="7" y="0"/>
                    </a:lnTo>
                    <a:lnTo>
                      <a:pt x="0" y="24"/>
                    </a:lnTo>
                    <a:lnTo>
                      <a:pt x="31" y="31"/>
                    </a:lnTo>
                    <a:lnTo>
                      <a:pt x="63" y="34"/>
                    </a:lnTo>
                    <a:lnTo>
                      <a:pt x="92" y="34"/>
                    </a:lnTo>
                    <a:lnTo>
                      <a:pt x="123" y="32"/>
                    </a:lnTo>
                    <a:lnTo>
                      <a:pt x="152" y="29"/>
                    </a:lnTo>
                    <a:lnTo>
                      <a:pt x="182" y="27"/>
                    </a:lnTo>
                    <a:lnTo>
                      <a:pt x="209" y="24"/>
                    </a:lnTo>
                    <a:lnTo>
                      <a:pt x="239" y="24"/>
                    </a:lnTo>
                    <a:lnTo>
                      <a:pt x="227" y="11"/>
                    </a:lnTo>
                    <a:lnTo>
                      <a:pt x="251" y="14"/>
                    </a:lnTo>
                    <a:lnTo>
                      <a:pt x="252" y="0"/>
                    </a:lnTo>
                    <a:lnTo>
                      <a:pt x="239" y="0"/>
                    </a:lnTo>
                    <a:lnTo>
                      <a:pt x="251" y="1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46" name="Freeform 854">
                <a:extLst>
                  <a:ext uri="{FF2B5EF4-FFF2-40B4-BE49-F238E27FC236}">
                    <a16:creationId xmlns:a16="http://schemas.microsoft.com/office/drawing/2014/main" id="{69814AD9-CF11-BAE9-74D9-1DAABC58034A}"/>
                  </a:ext>
                </a:extLst>
              </p:cNvPr>
              <p:cNvSpPr>
                <a:spLocks/>
              </p:cNvSpPr>
              <p:nvPr/>
            </p:nvSpPr>
            <p:spPr bwMode="auto">
              <a:xfrm>
                <a:off x="4005" y="2867"/>
                <a:ext cx="21" cy="74"/>
              </a:xfrm>
              <a:custGeom>
                <a:avLst/>
                <a:gdLst>
                  <a:gd name="T0" fmla="*/ 17 w 63"/>
                  <a:gd name="T1" fmla="*/ 220 h 220"/>
                  <a:gd name="T2" fmla="*/ 34 w 63"/>
                  <a:gd name="T3" fmla="*/ 196 h 220"/>
                  <a:gd name="T4" fmla="*/ 47 w 63"/>
                  <a:gd name="T5" fmla="*/ 168 h 220"/>
                  <a:gd name="T6" fmla="*/ 54 w 63"/>
                  <a:gd name="T7" fmla="*/ 141 h 220"/>
                  <a:gd name="T8" fmla="*/ 58 w 63"/>
                  <a:gd name="T9" fmla="*/ 112 h 220"/>
                  <a:gd name="T10" fmla="*/ 58 w 63"/>
                  <a:gd name="T11" fmla="*/ 83 h 220"/>
                  <a:gd name="T12" fmla="*/ 60 w 63"/>
                  <a:gd name="T13" fmla="*/ 56 h 220"/>
                  <a:gd name="T14" fmla="*/ 60 w 63"/>
                  <a:gd name="T15" fmla="*/ 29 h 220"/>
                  <a:gd name="T16" fmla="*/ 63 w 63"/>
                  <a:gd name="T17" fmla="*/ 3 h 220"/>
                  <a:gd name="T18" fmla="*/ 39 w 63"/>
                  <a:gd name="T19" fmla="*/ 0 h 220"/>
                  <a:gd name="T20" fmla="*/ 35 w 63"/>
                  <a:gd name="T21" fmla="*/ 29 h 220"/>
                  <a:gd name="T22" fmla="*/ 35 w 63"/>
                  <a:gd name="T23" fmla="*/ 56 h 220"/>
                  <a:gd name="T24" fmla="*/ 34 w 63"/>
                  <a:gd name="T25" fmla="*/ 83 h 220"/>
                  <a:gd name="T26" fmla="*/ 34 w 63"/>
                  <a:gd name="T27" fmla="*/ 112 h 220"/>
                  <a:gd name="T28" fmla="*/ 31 w 63"/>
                  <a:gd name="T29" fmla="*/ 138 h 220"/>
                  <a:gd name="T30" fmla="*/ 24 w 63"/>
                  <a:gd name="T31" fmla="*/ 162 h 220"/>
                  <a:gd name="T32" fmla="*/ 13 w 63"/>
                  <a:gd name="T33" fmla="*/ 182 h 220"/>
                  <a:gd name="T34" fmla="*/ 0 w 63"/>
                  <a:gd name="T35" fmla="*/ 203 h 220"/>
                  <a:gd name="T36" fmla="*/ 17 w 63"/>
                  <a:gd name="T3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220">
                    <a:moveTo>
                      <a:pt x="17" y="220"/>
                    </a:moveTo>
                    <a:lnTo>
                      <a:pt x="34" y="196"/>
                    </a:lnTo>
                    <a:lnTo>
                      <a:pt x="47" y="168"/>
                    </a:lnTo>
                    <a:lnTo>
                      <a:pt x="54" y="141"/>
                    </a:lnTo>
                    <a:lnTo>
                      <a:pt x="58" y="112"/>
                    </a:lnTo>
                    <a:lnTo>
                      <a:pt x="58" y="83"/>
                    </a:lnTo>
                    <a:lnTo>
                      <a:pt x="60" y="56"/>
                    </a:lnTo>
                    <a:lnTo>
                      <a:pt x="60" y="29"/>
                    </a:lnTo>
                    <a:lnTo>
                      <a:pt x="63" y="3"/>
                    </a:lnTo>
                    <a:lnTo>
                      <a:pt x="39" y="0"/>
                    </a:lnTo>
                    <a:lnTo>
                      <a:pt x="35" y="29"/>
                    </a:lnTo>
                    <a:lnTo>
                      <a:pt x="35" y="56"/>
                    </a:lnTo>
                    <a:lnTo>
                      <a:pt x="34" y="83"/>
                    </a:lnTo>
                    <a:lnTo>
                      <a:pt x="34" y="112"/>
                    </a:lnTo>
                    <a:lnTo>
                      <a:pt x="31" y="138"/>
                    </a:lnTo>
                    <a:lnTo>
                      <a:pt x="24" y="162"/>
                    </a:lnTo>
                    <a:lnTo>
                      <a:pt x="13" y="182"/>
                    </a:lnTo>
                    <a:lnTo>
                      <a:pt x="0" y="203"/>
                    </a:lnTo>
                    <a:lnTo>
                      <a:pt x="17" y="22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47" name="Freeform 855">
                <a:extLst>
                  <a:ext uri="{FF2B5EF4-FFF2-40B4-BE49-F238E27FC236}">
                    <a16:creationId xmlns:a16="http://schemas.microsoft.com/office/drawing/2014/main" id="{6BEFC151-7040-1111-731B-746000E079E4}"/>
                  </a:ext>
                </a:extLst>
              </p:cNvPr>
              <p:cNvSpPr>
                <a:spLocks/>
              </p:cNvSpPr>
              <p:nvPr/>
            </p:nvSpPr>
            <p:spPr bwMode="auto">
              <a:xfrm>
                <a:off x="3926" y="2934"/>
                <a:ext cx="85" cy="22"/>
              </a:xfrm>
              <a:custGeom>
                <a:avLst/>
                <a:gdLst>
                  <a:gd name="T0" fmla="*/ 8 w 254"/>
                  <a:gd name="T1" fmla="*/ 0 h 66"/>
                  <a:gd name="T2" fmla="*/ 8 w 254"/>
                  <a:gd name="T3" fmla="*/ 17 h 66"/>
                  <a:gd name="T4" fmla="*/ 34 w 254"/>
                  <a:gd name="T5" fmla="*/ 38 h 66"/>
                  <a:gd name="T6" fmla="*/ 67 w 254"/>
                  <a:gd name="T7" fmla="*/ 54 h 66"/>
                  <a:gd name="T8" fmla="*/ 99 w 254"/>
                  <a:gd name="T9" fmla="*/ 62 h 66"/>
                  <a:gd name="T10" fmla="*/ 134 w 254"/>
                  <a:gd name="T11" fmla="*/ 66 h 66"/>
                  <a:gd name="T12" fmla="*/ 167 w 254"/>
                  <a:gd name="T13" fmla="*/ 64 h 66"/>
                  <a:gd name="T14" fmla="*/ 200 w 254"/>
                  <a:gd name="T15" fmla="*/ 57 h 66"/>
                  <a:gd name="T16" fmla="*/ 230 w 254"/>
                  <a:gd name="T17" fmla="*/ 41 h 66"/>
                  <a:gd name="T18" fmla="*/ 254 w 254"/>
                  <a:gd name="T19" fmla="*/ 22 h 66"/>
                  <a:gd name="T20" fmla="*/ 237 w 254"/>
                  <a:gd name="T21" fmla="*/ 5 h 66"/>
                  <a:gd name="T22" fmla="*/ 215 w 254"/>
                  <a:gd name="T23" fmla="*/ 21 h 66"/>
                  <a:gd name="T24" fmla="*/ 193 w 254"/>
                  <a:gd name="T25" fmla="*/ 32 h 66"/>
                  <a:gd name="T26" fmla="*/ 164 w 254"/>
                  <a:gd name="T27" fmla="*/ 40 h 66"/>
                  <a:gd name="T28" fmla="*/ 134 w 254"/>
                  <a:gd name="T29" fmla="*/ 41 h 66"/>
                  <a:gd name="T30" fmla="*/ 104 w 254"/>
                  <a:gd name="T31" fmla="*/ 38 h 66"/>
                  <a:gd name="T32" fmla="*/ 73 w 254"/>
                  <a:gd name="T33" fmla="*/ 29 h 66"/>
                  <a:gd name="T34" fmla="*/ 48 w 254"/>
                  <a:gd name="T35" fmla="*/ 17 h 66"/>
                  <a:gd name="T36" fmla="*/ 25 w 254"/>
                  <a:gd name="T37" fmla="*/ 0 h 66"/>
                  <a:gd name="T38" fmla="*/ 25 w 254"/>
                  <a:gd name="T39" fmla="*/ 17 h 66"/>
                  <a:gd name="T40" fmla="*/ 8 w 254"/>
                  <a:gd name="T41" fmla="*/ 0 h 66"/>
                  <a:gd name="T42" fmla="*/ 0 w 254"/>
                  <a:gd name="T43" fmla="*/ 8 h 66"/>
                  <a:gd name="T44" fmla="*/ 8 w 254"/>
                  <a:gd name="T45" fmla="*/ 17 h 66"/>
                  <a:gd name="T46" fmla="*/ 8 w 254"/>
                  <a:gd name="T4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4" h="66">
                    <a:moveTo>
                      <a:pt x="8" y="0"/>
                    </a:moveTo>
                    <a:lnTo>
                      <a:pt x="8" y="17"/>
                    </a:lnTo>
                    <a:lnTo>
                      <a:pt x="34" y="38"/>
                    </a:lnTo>
                    <a:lnTo>
                      <a:pt x="67" y="54"/>
                    </a:lnTo>
                    <a:lnTo>
                      <a:pt x="99" y="62"/>
                    </a:lnTo>
                    <a:lnTo>
                      <a:pt x="134" y="66"/>
                    </a:lnTo>
                    <a:lnTo>
                      <a:pt x="167" y="64"/>
                    </a:lnTo>
                    <a:lnTo>
                      <a:pt x="200" y="57"/>
                    </a:lnTo>
                    <a:lnTo>
                      <a:pt x="230" y="41"/>
                    </a:lnTo>
                    <a:lnTo>
                      <a:pt x="254" y="22"/>
                    </a:lnTo>
                    <a:lnTo>
                      <a:pt x="237" y="5"/>
                    </a:lnTo>
                    <a:lnTo>
                      <a:pt x="215" y="21"/>
                    </a:lnTo>
                    <a:lnTo>
                      <a:pt x="193" y="32"/>
                    </a:lnTo>
                    <a:lnTo>
                      <a:pt x="164" y="40"/>
                    </a:lnTo>
                    <a:lnTo>
                      <a:pt x="134" y="41"/>
                    </a:lnTo>
                    <a:lnTo>
                      <a:pt x="104" y="38"/>
                    </a:lnTo>
                    <a:lnTo>
                      <a:pt x="73" y="29"/>
                    </a:lnTo>
                    <a:lnTo>
                      <a:pt x="48" y="17"/>
                    </a:lnTo>
                    <a:lnTo>
                      <a:pt x="25" y="0"/>
                    </a:lnTo>
                    <a:lnTo>
                      <a:pt x="25" y="17"/>
                    </a:lnTo>
                    <a:lnTo>
                      <a:pt x="8" y="0"/>
                    </a:lnTo>
                    <a:lnTo>
                      <a:pt x="0" y="8"/>
                    </a:lnTo>
                    <a:lnTo>
                      <a:pt x="8" y="17"/>
                    </a:lnTo>
                    <a:lnTo>
                      <a:pt x="8"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48" name="Freeform 856">
                <a:extLst>
                  <a:ext uri="{FF2B5EF4-FFF2-40B4-BE49-F238E27FC236}">
                    <a16:creationId xmlns:a16="http://schemas.microsoft.com/office/drawing/2014/main" id="{0A9EB79D-D39F-FE32-2777-BB693DCD009B}"/>
                  </a:ext>
                </a:extLst>
              </p:cNvPr>
              <p:cNvSpPr>
                <a:spLocks/>
              </p:cNvSpPr>
              <p:nvPr/>
            </p:nvSpPr>
            <p:spPr bwMode="auto">
              <a:xfrm>
                <a:off x="3929" y="2892"/>
                <a:ext cx="23" cy="47"/>
              </a:xfrm>
              <a:custGeom>
                <a:avLst/>
                <a:gdLst>
                  <a:gd name="T0" fmla="*/ 46 w 70"/>
                  <a:gd name="T1" fmla="*/ 0 h 140"/>
                  <a:gd name="T2" fmla="*/ 44 w 70"/>
                  <a:gd name="T3" fmla="*/ 15 h 140"/>
                  <a:gd name="T4" fmla="*/ 43 w 70"/>
                  <a:gd name="T5" fmla="*/ 33 h 140"/>
                  <a:gd name="T6" fmla="*/ 40 w 70"/>
                  <a:gd name="T7" fmla="*/ 50 h 140"/>
                  <a:gd name="T8" fmla="*/ 36 w 70"/>
                  <a:gd name="T9" fmla="*/ 66 h 140"/>
                  <a:gd name="T10" fmla="*/ 31 w 70"/>
                  <a:gd name="T11" fmla="*/ 81 h 140"/>
                  <a:gd name="T12" fmla="*/ 22 w 70"/>
                  <a:gd name="T13" fmla="*/ 95 h 140"/>
                  <a:gd name="T14" fmla="*/ 14 w 70"/>
                  <a:gd name="T15" fmla="*/ 111 h 140"/>
                  <a:gd name="T16" fmla="*/ 0 w 70"/>
                  <a:gd name="T17" fmla="*/ 123 h 140"/>
                  <a:gd name="T18" fmla="*/ 17 w 70"/>
                  <a:gd name="T19" fmla="*/ 140 h 140"/>
                  <a:gd name="T20" fmla="*/ 31 w 70"/>
                  <a:gd name="T21" fmla="*/ 124 h 140"/>
                  <a:gd name="T22" fmla="*/ 43 w 70"/>
                  <a:gd name="T23" fmla="*/ 109 h 140"/>
                  <a:gd name="T24" fmla="*/ 51 w 70"/>
                  <a:gd name="T25" fmla="*/ 92 h 140"/>
                  <a:gd name="T26" fmla="*/ 60 w 70"/>
                  <a:gd name="T27" fmla="*/ 73 h 140"/>
                  <a:gd name="T28" fmla="*/ 63 w 70"/>
                  <a:gd name="T29" fmla="*/ 54 h 140"/>
                  <a:gd name="T30" fmla="*/ 67 w 70"/>
                  <a:gd name="T31" fmla="*/ 37 h 140"/>
                  <a:gd name="T32" fmla="*/ 68 w 70"/>
                  <a:gd name="T33" fmla="*/ 19 h 140"/>
                  <a:gd name="T34" fmla="*/ 70 w 70"/>
                  <a:gd name="T35" fmla="*/ 0 h 140"/>
                  <a:gd name="T36" fmla="*/ 46 w 70"/>
                  <a:gd name="T3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140">
                    <a:moveTo>
                      <a:pt x="46" y="0"/>
                    </a:moveTo>
                    <a:lnTo>
                      <a:pt x="44" y="15"/>
                    </a:lnTo>
                    <a:lnTo>
                      <a:pt x="43" y="33"/>
                    </a:lnTo>
                    <a:lnTo>
                      <a:pt x="40" y="50"/>
                    </a:lnTo>
                    <a:lnTo>
                      <a:pt x="36" y="66"/>
                    </a:lnTo>
                    <a:lnTo>
                      <a:pt x="31" y="81"/>
                    </a:lnTo>
                    <a:lnTo>
                      <a:pt x="22" y="95"/>
                    </a:lnTo>
                    <a:lnTo>
                      <a:pt x="14" y="111"/>
                    </a:lnTo>
                    <a:lnTo>
                      <a:pt x="0" y="123"/>
                    </a:lnTo>
                    <a:lnTo>
                      <a:pt x="17" y="140"/>
                    </a:lnTo>
                    <a:lnTo>
                      <a:pt x="31" y="124"/>
                    </a:lnTo>
                    <a:lnTo>
                      <a:pt x="43" y="109"/>
                    </a:lnTo>
                    <a:lnTo>
                      <a:pt x="51" y="92"/>
                    </a:lnTo>
                    <a:lnTo>
                      <a:pt x="60" y="73"/>
                    </a:lnTo>
                    <a:lnTo>
                      <a:pt x="63" y="54"/>
                    </a:lnTo>
                    <a:lnTo>
                      <a:pt x="67" y="37"/>
                    </a:lnTo>
                    <a:lnTo>
                      <a:pt x="68" y="19"/>
                    </a:lnTo>
                    <a:lnTo>
                      <a:pt x="70" y="0"/>
                    </a:lnTo>
                    <a:lnTo>
                      <a:pt x="46"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49" name="Freeform 857">
                <a:extLst>
                  <a:ext uri="{FF2B5EF4-FFF2-40B4-BE49-F238E27FC236}">
                    <a16:creationId xmlns:a16="http://schemas.microsoft.com/office/drawing/2014/main" id="{9159C512-D89E-7D15-7217-AC66B4656299}"/>
                  </a:ext>
                </a:extLst>
              </p:cNvPr>
              <p:cNvSpPr>
                <a:spLocks/>
              </p:cNvSpPr>
              <p:nvPr/>
            </p:nvSpPr>
            <p:spPr bwMode="auto">
              <a:xfrm>
                <a:off x="3941" y="2870"/>
                <a:ext cx="11" cy="23"/>
              </a:xfrm>
              <a:custGeom>
                <a:avLst/>
                <a:gdLst>
                  <a:gd name="T0" fmla="*/ 0 w 34"/>
                  <a:gd name="T1" fmla="*/ 3 h 67"/>
                  <a:gd name="T2" fmla="*/ 2 w 34"/>
                  <a:gd name="T3" fmla="*/ 16 h 67"/>
                  <a:gd name="T4" fmla="*/ 4 w 34"/>
                  <a:gd name="T5" fmla="*/ 26 h 67"/>
                  <a:gd name="T6" fmla="*/ 5 w 34"/>
                  <a:gd name="T7" fmla="*/ 34 h 67"/>
                  <a:gd name="T8" fmla="*/ 7 w 34"/>
                  <a:gd name="T9" fmla="*/ 43 h 67"/>
                  <a:gd name="T10" fmla="*/ 9 w 34"/>
                  <a:gd name="T11" fmla="*/ 51 h 67"/>
                  <a:gd name="T12" fmla="*/ 9 w 34"/>
                  <a:gd name="T13" fmla="*/ 58 h 67"/>
                  <a:gd name="T14" fmla="*/ 11 w 34"/>
                  <a:gd name="T15" fmla="*/ 63 h 67"/>
                  <a:gd name="T16" fmla="*/ 11 w 34"/>
                  <a:gd name="T17" fmla="*/ 67 h 67"/>
                  <a:gd name="T18" fmla="*/ 34 w 34"/>
                  <a:gd name="T19" fmla="*/ 67 h 67"/>
                  <a:gd name="T20" fmla="*/ 34 w 34"/>
                  <a:gd name="T21" fmla="*/ 60 h 67"/>
                  <a:gd name="T22" fmla="*/ 32 w 34"/>
                  <a:gd name="T23" fmla="*/ 55 h 67"/>
                  <a:gd name="T24" fmla="*/ 32 w 34"/>
                  <a:gd name="T25" fmla="*/ 48 h 67"/>
                  <a:gd name="T26" fmla="*/ 31 w 34"/>
                  <a:gd name="T27" fmla="*/ 39 h 67"/>
                  <a:gd name="T28" fmla="*/ 29 w 34"/>
                  <a:gd name="T29" fmla="*/ 31 h 67"/>
                  <a:gd name="T30" fmla="*/ 27 w 34"/>
                  <a:gd name="T31" fmla="*/ 22 h 67"/>
                  <a:gd name="T32" fmla="*/ 26 w 34"/>
                  <a:gd name="T33" fmla="*/ 12 h 67"/>
                  <a:gd name="T34" fmla="*/ 24 w 34"/>
                  <a:gd name="T35" fmla="*/ 0 h 67"/>
                  <a:gd name="T36" fmla="*/ 0 w 34"/>
                  <a:gd name="T37"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67">
                    <a:moveTo>
                      <a:pt x="0" y="3"/>
                    </a:moveTo>
                    <a:lnTo>
                      <a:pt x="2" y="16"/>
                    </a:lnTo>
                    <a:lnTo>
                      <a:pt x="4" y="26"/>
                    </a:lnTo>
                    <a:lnTo>
                      <a:pt x="5" y="34"/>
                    </a:lnTo>
                    <a:lnTo>
                      <a:pt x="7" y="43"/>
                    </a:lnTo>
                    <a:lnTo>
                      <a:pt x="9" y="51"/>
                    </a:lnTo>
                    <a:lnTo>
                      <a:pt x="9" y="58"/>
                    </a:lnTo>
                    <a:lnTo>
                      <a:pt x="11" y="63"/>
                    </a:lnTo>
                    <a:lnTo>
                      <a:pt x="11" y="67"/>
                    </a:lnTo>
                    <a:lnTo>
                      <a:pt x="34" y="67"/>
                    </a:lnTo>
                    <a:lnTo>
                      <a:pt x="34" y="60"/>
                    </a:lnTo>
                    <a:lnTo>
                      <a:pt x="32" y="55"/>
                    </a:lnTo>
                    <a:lnTo>
                      <a:pt x="32" y="48"/>
                    </a:lnTo>
                    <a:lnTo>
                      <a:pt x="31" y="39"/>
                    </a:lnTo>
                    <a:lnTo>
                      <a:pt x="29" y="31"/>
                    </a:lnTo>
                    <a:lnTo>
                      <a:pt x="27" y="22"/>
                    </a:lnTo>
                    <a:lnTo>
                      <a:pt x="26" y="12"/>
                    </a:lnTo>
                    <a:lnTo>
                      <a:pt x="24" y="0"/>
                    </a:lnTo>
                    <a:lnTo>
                      <a:pt x="0" y="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50" name="Freeform 858">
                <a:extLst>
                  <a:ext uri="{FF2B5EF4-FFF2-40B4-BE49-F238E27FC236}">
                    <a16:creationId xmlns:a16="http://schemas.microsoft.com/office/drawing/2014/main" id="{4C2AE671-0F80-874E-C2B1-89502E232828}"/>
                  </a:ext>
                </a:extLst>
              </p:cNvPr>
              <p:cNvSpPr>
                <a:spLocks/>
              </p:cNvSpPr>
              <p:nvPr/>
            </p:nvSpPr>
            <p:spPr bwMode="auto">
              <a:xfrm>
                <a:off x="4049" y="2849"/>
                <a:ext cx="71" cy="20"/>
              </a:xfrm>
              <a:custGeom>
                <a:avLst/>
                <a:gdLst>
                  <a:gd name="T0" fmla="*/ 17 w 214"/>
                  <a:gd name="T1" fmla="*/ 49 h 59"/>
                  <a:gd name="T2" fmla="*/ 36 w 214"/>
                  <a:gd name="T3" fmla="*/ 35 h 59"/>
                  <a:gd name="T4" fmla="*/ 60 w 214"/>
                  <a:gd name="T5" fmla="*/ 28 h 59"/>
                  <a:gd name="T6" fmla="*/ 89 w 214"/>
                  <a:gd name="T7" fmla="*/ 24 h 59"/>
                  <a:gd name="T8" fmla="*/ 117 w 214"/>
                  <a:gd name="T9" fmla="*/ 26 h 59"/>
                  <a:gd name="T10" fmla="*/ 145 w 214"/>
                  <a:gd name="T11" fmla="*/ 30 h 59"/>
                  <a:gd name="T12" fmla="*/ 167 w 214"/>
                  <a:gd name="T13" fmla="*/ 38 h 59"/>
                  <a:gd name="T14" fmla="*/ 182 w 214"/>
                  <a:gd name="T15" fmla="*/ 49 h 59"/>
                  <a:gd name="T16" fmla="*/ 189 w 214"/>
                  <a:gd name="T17" fmla="*/ 59 h 59"/>
                  <a:gd name="T18" fmla="*/ 214 w 214"/>
                  <a:gd name="T19" fmla="*/ 52 h 59"/>
                  <a:gd name="T20" fmla="*/ 200 w 214"/>
                  <a:gd name="T21" fmla="*/ 30 h 59"/>
                  <a:gd name="T22" fmla="*/ 177 w 214"/>
                  <a:gd name="T23" fmla="*/ 17 h 59"/>
                  <a:gd name="T24" fmla="*/ 152 w 214"/>
                  <a:gd name="T25" fmla="*/ 7 h 59"/>
                  <a:gd name="T26" fmla="*/ 121 w 214"/>
                  <a:gd name="T27" fmla="*/ 2 h 59"/>
                  <a:gd name="T28" fmla="*/ 89 w 214"/>
                  <a:gd name="T29" fmla="*/ 0 h 59"/>
                  <a:gd name="T30" fmla="*/ 56 w 214"/>
                  <a:gd name="T31" fmla="*/ 3 h 59"/>
                  <a:gd name="T32" fmla="*/ 25 w 214"/>
                  <a:gd name="T33" fmla="*/ 14 h 59"/>
                  <a:gd name="T34" fmla="*/ 0 w 214"/>
                  <a:gd name="T35" fmla="*/ 30 h 59"/>
                  <a:gd name="T36" fmla="*/ 17 w 214"/>
                  <a:gd name="T37"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4" h="59">
                    <a:moveTo>
                      <a:pt x="17" y="49"/>
                    </a:moveTo>
                    <a:lnTo>
                      <a:pt x="36" y="35"/>
                    </a:lnTo>
                    <a:lnTo>
                      <a:pt x="60" y="28"/>
                    </a:lnTo>
                    <a:lnTo>
                      <a:pt x="89" y="24"/>
                    </a:lnTo>
                    <a:lnTo>
                      <a:pt x="117" y="26"/>
                    </a:lnTo>
                    <a:lnTo>
                      <a:pt x="145" y="30"/>
                    </a:lnTo>
                    <a:lnTo>
                      <a:pt x="167" y="38"/>
                    </a:lnTo>
                    <a:lnTo>
                      <a:pt x="182" y="49"/>
                    </a:lnTo>
                    <a:lnTo>
                      <a:pt x="189" y="59"/>
                    </a:lnTo>
                    <a:lnTo>
                      <a:pt x="214" y="52"/>
                    </a:lnTo>
                    <a:lnTo>
                      <a:pt x="200" y="30"/>
                    </a:lnTo>
                    <a:lnTo>
                      <a:pt x="177" y="17"/>
                    </a:lnTo>
                    <a:lnTo>
                      <a:pt x="152" y="7"/>
                    </a:lnTo>
                    <a:lnTo>
                      <a:pt x="121" y="2"/>
                    </a:lnTo>
                    <a:lnTo>
                      <a:pt x="89" y="0"/>
                    </a:lnTo>
                    <a:lnTo>
                      <a:pt x="56" y="3"/>
                    </a:lnTo>
                    <a:lnTo>
                      <a:pt x="25" y="14"/>
                    </a:lnTo>
                    <a:lnTo>
                      <a:pt x="0" y="30"/>
                    </a:lnTo>
                    <a:lnTo>
                      <a:pt x="17" y="4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51" name="Freeform 859">
                <a:extLst>
                  <a:ext uri="{FF2B5EF4-FFF2-40B4-BE49-F238E27FC236}">
                    <a16:creationId xmlns:a16="http://schemas.microsoft.com/office/drawing/2014/main" id="{FD757FE7-2720-29A8-6C42-A1005C67C83C}"/>
                  </a:ext>
                </a:extLst>
              </p:cNvPr>
              <p:cNvSpPr>
                <a:spLocks/>
              </p:cNvSpPr>
              <p:nvPr/>
            </p:nvSpPr>
            <p:spPr bwMode="auto">
              <a:xfrm>
                <a:off x="4017" y="2859"/>
                <a:ext cx="37" cy="87"/>
              </a:xfrm>
              <a:custGeom>
                <a:avLst/>
                <a:gdLst>
                  <a:gd name="T0" fmla="*/ 24 w 111"/>
                  <a:gd name="T1" fmla="*/ 261 h 261"/>
                  <a:gd name="T2" fmla="*/ 26 w 111"/>
                  <a:gd name="T3" fmla="*/ 229 h 261"/>
                  <a:gd name="T4" fmla="*/ 31 w 111"/>
                  <a:gd name="T5" fmla="*/ 195 h 261"/>
                  <a:gd name="T6" fmla="*/ 38 w 111"/>
                  <a:gd name="T7" fmla="*/ 162 h 261"/>
                  <a:gd name="T8" fmla="*/ 46 w 111"/>
                  <a:gd name="T9" fmla="*/ 129 h 261"/>
                  <a:gd name="T10" fmla="*/ 57 w 111"/>
                  <a:gd name="T11" fmla="*/ 97 h 261"/>
                  <a:gd name="T12" fmla="*/ 72 w 111"/>
                  <a:gd name="T13" fmla="*/ 67 h 261"/>
                  <a:gd name="T14" fmla="*/ 90 w 111"/>
                  <a:gd name="T15" fmla="*/ 41 h 261"/>
                  <a:gd name="T16" fmla="*/ 111 w 111"/>
                  <a:gd name="T17" fmla="*/ 19 h 261"/>
                  <a:gd name="T18" fmla="*/ 94 w 111"/>
                  <a:gd name="T19" fmla="*/ 0 h 261"/>
                  <a:gd name="T20" fmla="*/ 69 w 111"/>
                  <a:gd name="T21" fmla="*/ 27 h 261"/>
                  <a:gd name="T22" fmla="*/ 52 w 111"/>
                  <a:gd name="T23" fmla="*/ 56 h 261"/>
                  <a:gd name="T24" fmla="*/ 37 w 111"/>
                  <a:gd name="T25" fmla="*/ 87 h 261"/>
                  <a:gd name="T26" fmla="*/ 23 w 111"/>
                  <a:gd name="T27" fmla="*/ 121 h 261"/>
                  <a:gd name="T28" fmla="*/ 14 w 111"/>
                  <a:gd name="T29" fmla="*/ 155 h 261"/>
                  <a:gd name="T30" fmla="*/ 7 w 111"/>
                  <a:gd name="T31" fmla="*/ 191 h 261"/>
                  <a:gd name="T32" fmla="*/ 2 w 111"/>
                  <a:gd name="T33" fmla="*/ 225 h 261"/>
                  <a:gd name="T34" fmla="*/ 0 w 111"/>
                  <a:gd name="T35" fmla="*/ 261 h 261"/>
                  <a:gd name="T36" fmla="*/ 24 w 111"/>
                  <a:gd name="T37"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1">
                    <a:moveTo>
                      <a:pt x="24" y="261"/>
                    </a:moveTo>
                    <a:lnTo>
                      <a:pt x="26" y="229"/>
                    </a:lnTo>
                    <a:lnTo>
                      <a:pt x="31" y="195"/>
                    </a:lnTo>
                    <a:lnTo>
                      <a:pt x="38" y="162"/>
                    </a:lnTo>
                    <a:lnTo>
                      <a:pt x="46" y="129"/>
                    </a:lnTo>
                    <a:lnTo>
                      <a:pt x="57" y="97"/>
                    </a:lnTo>
                    <a:lnTo>
                      <a:pt x="72" y="67"/>
                    </a:lnTo>
                    <a:lnTo>
                      <a:pt x="90" y="41"/>
                    </a:lnTo>
                    <a:lnTo>
                      <a:pt x="111" y="19"/>
                    </a:lnTo>
                    <a:lnTo>
                      <a:pt x="94" y="0"/>
                    </a:lnTo>
                    <a:lnTo>
                      <a:pt x="69" y="27"/>
                    </a:lnTo>
                    <a:lnTo>
                      <a:pt x="52" y="56"/>
                    </a:lnTo>
                    <a:lnTo>
                      <a:pt x="37" y="87"/>
                    </a:lnTo>
                    <a:lnTo>
                      <a:pt x="23" y="121"/>
                    </a:lnTo>
                    <a:lnTo>
                      <a:pt x="14" y="155"/>
                    </a:lnTo>
                    <a:lnTo>
                      <a:pt x="7" y="191"/>
                    </a:lnTo>
                    <a:lnTo>
                      <a:pt x="2" y="225"/>
                    </a:lnTo>
                    <a:lnTo>
                      <a:pt x="0" y="261"/>
                    </a:lnTo>
                    <a:lnTo>
                      <a:pt x="24" y="26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6053" name="Group 1061">
              <a:extLst>
                <a:ext uri="{FF2B5EF4-FFF2-40B4-BE49-F238E27FC236}">
                  <a16:creationId xmlns:a16="http://schemas.microsoft.com/office/drawing/2014/main" id="{09D55BE0-0248-3832-B90A-09960B79EA87}"/>
                </a:ext>
              </a:extLst>
            </p:cNvPr>
            <p:cNvGrpSpPr>
              <a:grpSpLocks/>
            </p:cNvGrpSpPr>
            <p:nvPr/>
          </p:nvGrpSpPr>
          <p:grpSpPr bwMode="auto">
            <a:xfrm>
              <a:off x="3734" y="2214"/>
              <a:ext cx="969" cy="743"/>
              <a:chOff x="3734" y="2214"/>
              <a:chExt cx="969" cy="743"/>
            </a:xfrm>
          </p:grpSpPr>
          <p:sp>
            <p:nvSpPr>
              <p:cNvPr id="85853" name="Freeform 861">
                <a:extLst>
                  <a:ext uri="{FF2B5EF4-FFF2-40B4-BE49-F238E27FC236}">
                    <a16:creationId xmlns:a16="http://schemas.microsoft.com/office/drawing/2014/main" id="{DF897FA7-D0C4-643B-0734-F8C1C7FC04EB}"/>
                  </a:ext>
                </a:extLst>
              </p:cNvPr>
              <p:cNvSpPr>
                <a:spLocks/>
              </p:cNvSpPr>
              <p:nvPr/>
            </p:nvSpPr>
            <p:spPr bwMode="auto">
              <a:xfrm>
                <a:off x="4018" y="2943"/>
                <a:ext cx="33" cy="14"/>
              </a:xfrm>
              <a:custGeom>
                <a:avLst/>
                <a:gdLst>
                  <a:gd name="T0" fmla="*/ 91 w 101"/>
                  <a:gd name="T1" fmla="*/ 0 h 42"/>
                  <a:gd name="T2" fmla="*/ 81 w 101"/>
                  <a:gd name="T3" fmla="*/ 5 h 42"/>
                  <a:gd name="T4" fmla="*/ 69 w 101"/>
                  <a:gd name="T5" fmla="*/ 9 h 42"/>
                  <a:gd name="T6" fmla="*/ 56 w 101"/>
                  <a:gd name="T7" fmla="*/ 13 h 42"/>
                  <a:gd name="T8" fmla="*/ 43 w 101"/>
                  <a:gd name="T9" fmla="*/ 16 h 42"/>
                  <a:gd name="T10" fmla="*/ 32 w 101"/>
                  <a:gd name="T11" fmla="*/ 18 h 42"/>
                  <a:gd name="T12" fmla="*/ 26 w 101"/>
                  <a:gd name="T13" fmla="*/ 18 h 42"/>
                  <a:gd name="T14" fmla="*/ 24 w 101"/>
                  <a:gd name="T15" fmla="*/ 16 h 42"/>
                  <a:gd name="T16" fmla="*/ 24 w 101"/>
                  <a:gd name="T17" fmla="*/ 9 h 42"/>
                  <a:gd name="T18" fmla="*/ 0 w 101"/>
                  <a:gd name="T19" fmla="*/ 9 h 42"/>
                  <a:gd name="T20" fmla="*/ 4 w 101"/>
                  <a:gd name="T21" fmla="*/ 26 h 42"/>
                  <a:gd name="T22" fmla="*/ 16 w 101"/>
                  <a:gd name="T23" fmla="*/ 38 h 42"/>
                  <a:gd name="T24" fmla="*/ 32 w 101"/>
                  <a:gd name="T25" fmla="*/ 42 h 42"/>
                  <a:gd name="T26" fmla="*/ 47 w 101"/>
                  <a:gd name="T27" fmla="*/ 40 h 42"/>
                  <a:gd name="T28" fmla="*/ 62 w 101"/>
                  <a:gd name="T29" fmla="*/ 37 h 42"/>
                  <a:gd name="T30" fmla="*/ 77 w 101"/>
                  <a:gd name="T31" fmla="*/ 33 h 42"/>
                  <a:gd name="T32" fmla="*/ 91 w 101"/>
                  <a:gd name="T33" fmla="*/ 26 h 42"/>
                  <a:gd name="T34" fmla="*/ 101 w 101"/>
                  <a:gd name="T35" fmla="*/ 21 h 42"/>
                  <a:gd name="T36" fmla="*/ 91 w 101"/>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42">
                    <a:moveTo>
                      <a:pt x="91" y="0"/>
                    </a:moveTo>
                    <a:lnTo>
                      <a:pt x="81" y="5"/>
                    </a:lnTo>
                    <a:lnTo>
                      <a:pt x="69" y="9"/>
                    </a:lnTo>
                    <a:lnTo>
                      <a:pt x="56" y="13"/>
                    </a:lnTo>
                    <a:lnTo>
                      <a:pt x="43" y="16"/>
                    </a:lnTo>
                    <a:lnTo>
                      <a:pt x="32" y="18"/>
                    </a:lnTo>
                    <a:lnTo>
                      <a:pt x="26" y="18"/>
                    </a:lnTo>
                    <a:lnTo>
                      <a:pt x="24" y="16"/>
                    </a:lnTo>
                    <a:lnTo>
                      <a:pt x="24" y="9"/>
                    </a:lnTo>
                    <a:lnTo>
                      <a:pt x="0" y="9"/>
                    </a:lnTo>
                    <a:lnTo>
                      <a:pt x="4" y="26"/>
                    </a:lnTo>
                    <a:lnTo>
                      <a:pt x="16" y="38"/>
                    </a:lnTo>
                    <a:lnTo>
                      <a:pt x="32" y="42"/>
                    </a:lnTo>
                    <a:lnTo>
                      <a:pt x="47" y="40"/>
                    </a:lnTo>
                    <a:lnTo>
                      <a:pt x="62" y="37"/>
                    </a:lnTo>
                    <a:lnTo>
                      <a:pt x="77" y="33"/>
                    </a:lnTo>
                    <a:lnTo>
                      <a:pt x="91" y="26"/>
                    </a:lnTo>
                    <a:lnTo>
                      <a:pt x="101" y="21"/>
                    </a:lnTo>
                    <a:lnTo>
                      <a:pt x="91"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54" name="Freeform 862">
                <a:extLst>
                  <a:ext uri="{FF2B5EF4-FFF2-40B4-BE49-F238E27FC236}">
                    <a16:creationId xmlns:a16="http://schemas.microsoft.com/office/drawing/2014/main" id="{E37338F7-30DF-41A1-2C0A-89F204B0737F}"/>
                  </a:ext>
                </a:extLst>
              </p:cNvPr>
              <p:cNvSpPr>
                <a:spLocks/>
              </p:cNvSpPr>
              <p:nvPr/>
            </p:nvSpPr>
            <p:spPr bwMode="auto">
              <a:xfrm>
                <a:off x="4048" y="2887"/>
                <a:ext cx="83" cy="63"/>
              </a:xfrm>
              <a:custGeom>
                <a:avLst/>
                <a:gdLst>
                  <a:gd name="T0" fmla="*/ 230 w 251"/>
                  <a:gd name="T1" fmla="*/ 0 h 190"/>
                  <a:gd name="T2" fmla="*/ 210 w 251"/>
                  <a:gd name="T3" fmla="*/ 32 h 190"/>
                  <a:gd name="T4" fmla="*/ 188 w 251"/>
                  <a:gd name="T5" fmla="*/ 58 h 190"/>
                  <a:gd name="T6" fmla="*/ 162 w 251"/>
                  <a:gd name="T7" fmla="*/ 82 h 190"/>
                  <a:gd name="T8" fmla="*/ 133 w 251"/>
                  <a:gd name="T9" fmla="*/ 103 h 190"/>
                  <a:gd name="T10" fmla="*/ 101 w 251"/>
                  <a:gd name="T11" fmla="*/ 122 h 190"/>
                  <a:gd name="T12" fmla="*/ 67 w 251"/>
                  <a:gd name="T13" fmla="*/ 139 h 190"/>
                  <a:gd name="T14" fmla="*/ 33 w 251"/>
                  <a:gd name="T15" fmla="*/ 154 h 190"/>
                  <a:gd name="T16" fmla="*/ 0 w 251"/>
                  <a:gd name="T17" fmla="*/ 168 h 190"/>
                  <a:gd name="T18" fmla="*/ 10 w 251"/>
                  <a:gd name="T19" fmla="*/ 190 h 190"/>
                  <a:gd name="T20" fmla="*/ 43 w 251"/>
                  <a:gd name="T21" fmla="*/ 175 h 190"/>
                  <a:gd name="T22" fmla="*/ 77 w 251"/>
                  <a:gd name="T23" fmla="*/ 159 h 190"/>
                  <a:gd name="T24" fmla="*/ 112 w 251"/>
                  <a:gd name="T25" fmla="*/ 142 h 190"/>
                  <a:gd name="T26" fmla="*/ 147 w 251"/>
                  <a:gd name="T27" fmla="*/ 123 h 190"/>
                  <a:gd name="T28" fmla="*/ 176 w 251"/>
                  <a:gd name="T29" fmla="*/ 99 h 190"/>
                  <a:gd name="T30" fmla="*/ 205 w 251"/>
                  <a:gd name="T31" fmla="*/ 75 h 190"/>
                  <a:gd name="T32" fmla="*/ 232 w 251"/>
                  <a:gd name="T33" fmla="*/ 45 h 190"/>
                  <a:gd name="T34" fmla="*/ 251 w 251"/>
                  <a:gd name="T35" fmla="*/ 11 h 190"/>
                  <a:gd name="T36" fmla="*/ 230 w 251"/>
                  <a:gd name="T37"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1" h="190">
                    <a:moveTo>
                      <a:pt x="230" y="0"/>
                    </a:moveTo>
                    <a:lnTo>
                      <a:pt x="210" y="32"/>
                    </a:lnTo>
                    <a:lnTo>
                      <a:pt x="188" y="58"/>
                    </a:lnTo>
                    <a:lnTo>
                      <a:pt x="162" y="82"/>
                    </a:lnTo>
                    <a:lnTo>
                      <a:pt x="133" y="103"/>
                    </a:lnTo>
                    <a:lnTo>
                      <a:pt x="101" y="122"/>
                    </a:lnTo>
                    <a:lnTo>
                      <a:pt x="67" y="139"/>
                    </a:lnTo>
                    <a:lnTo>
                      <a:pt x="33" y="154"/>
                    </a:lnTo>
                    <a:lnTo>
                      <a:pt x="0" y="168"/>
                    </a:lnTo>
                    <a:lnTo>
                      <a:pt x="10" y="190"/>
                    </a:lnTo>
                    <a:lnTo>
                      <a:pt x="43" y="175"/>
                    </a:lnTo>
                    <a:lnTo>
                      <a:pt x="77" y="159"/>
                    </a:lnTo>
                    <a:lnTo>
                      <a:pt x="112" y="142"/>
                    </a:lnTo>
                    <a:lnTo>
                      <a:pt x="147" y="123"/>
                    </a:lnTo>
                    <a:lnTo>
                      <a:pt x="176" y="99"/>
                    </a:lnTo>
                    <a:lnTo>
                      <a:pt x="205" y="75"/>
                    </a:lnTo>
                    <a:lnTo>
                      <a:pt x="232" y="45"/>
                    </a:lnTo>
                    <a:lnTo>
                      <a:pt x="251" y="11"/>
                    </a:lnTo>
                    <a:lnTo>
                      <a:pt x="23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55" name="Freeform 863">
                <a:extLst>
                  <a:ext uri="{FF2B5EF4-FFF2-40B4-BE49-F238E27FC236}">
                    <a16:creationId xmlns:a16="http://schemas.microsoft.com/office/drawing/2014/main" id="{6D4CF59B-1296-B135-E22D-B2341AA22E4A}"/>
                  </a:ext>
                </a:extLst>
              </p:cNvPr>
              <p:cNvSpPr>
                <a:spLocks/>
              </p:cNvSpPr>
              <p:nvPr/>
            </p:nvSpPr>
            <p:spPr bwMode="auto">
              <a:xfrm>
                <a:off x="4112" y="2867"/>
                <a:ext cx="21" cy="24"/>
              </a:xfrm>
              <a:custGeom>
                <a:avLst/>
                <a:gdLst>
                  <a:gd name="T0" fmla="*/ 0 w 62"/>
                  <a:gd name="T1" fmla="*/ 3 h 70"/>
                  <a:gd name="T2" fmla="*/ 5 w 62"/>
                  <a:gd name="T3" fmla="*/ 17 h 70"/>
                  <a:gd name="T4" fmla="*/ 10 w 62"/>
                  <a:gd name="T5" fmla="*/ 26 h 70"/>
                  <a:gd name="T6" fmla="*/ 19 w 62"/>
                  <a:gd name="T7" fmla="*/ 36 h 70"/>
                  <a:gd name="T8" fmla="*/ 29 w 62"/>
                  <a:gd name="T9" fmla="*/ 43 h 70"/>
                  <a:gd name="T10" fmla="*/ 32 w 62"/>
                  <a:gd name="T11" fmla="*/ 46 h 70"/>
                  <a:gd name="T12" fmla="*/ 38 w 62"/>
                  <a:gd name="T13" fmla="*/ 53 h 70"/>
                  <a:gd name="T14" fmla="*/ 36 w 62"/>
                  <a:gd name="T15" fmla="*/ 60 h 70"/>
                  <a:gd name="T16" fmla="*/ 57 w 62"/>
                  <a:gd name="T17" fmla="*/ 70 h 70"/>
                  <a:gd name="T18" fmla="*/ 62 w 62"/>
                  <a:gd name="T19" fmla="*/ 56 h 70"/>
                  <a:gd name="T20" fmla="*/ 59 w 62"/>
                  <a:gd name="T21" fmla="*/ 43 h 70"/>
                  <a:gd name="T22" fmla="*/ 54 w 62"/>
                  <a:gd name="T23" fmla="*/ 33 h 70"/>
                  <a:gd name="T24" fmla="*/ 43 w 62"/>
                  <a:gd name="T25" fmla="*/ 22 h 70"/>
                  <a:gd name="T26" fmla="*/ 36 w 62"/>
                  <a:gd name="T27" fmla="*/ 19 h 70"/>
                  <a:gd name="T28" fmla="*/ 30 w 62"/>
                  <a:gd name="T29" fmla="*/ 12 h 70"/>
                  <a:gd name="T30" fmla="*/ 26 w 62"/>
                  <a:gd name="T31" fmla="*/ 7 h 70"/>
                  <a:gd name="T32" fmla="*/ 24 w 62"/>
                  <a:gd name="T33" fmla="*/ 0 h 70"/>
                  <a:gd name="T34" fmla="*/ 0 w 62"/>
                  <a:gd name="T35"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70">
                    <a:moveTo>
                      <a:pt x="0" y="3"/>
                    </a:moveTo>
                    <a:lnTo>
                      <a:pt x="5" y="17"/>
                    </a:lnTo>
                    <a:lnTo>
                      <a:pt x="10" y="26"/>
                    </a:lnTo>
                    <a:lnTo>
                      <a:pt x="19" y="36"/>
                    </a:lnTo>
                    <a:lnTo>
                      <a:pt x="29" y="43"/>
                    </a:lnTo>
                    <a:lnTo>
                      <a:pt x="32" y="46"/>
                    </a:lnTo>
                    <a:lnTo>
                      <a:pt x="38" y="53"/>
                    </a:lnTo>
                    <a:lnTo>
                      <a:pt x="36" y="60"/>
                    </a:lnTo>
                    <a:lnTo>
                      <a:pt x="57" y="70"/>
                    </a:lnTo>
                    <a:lnTo>
                      <a:pt x="62" y="56"/>
                    </a:lnTo>
                    <a:lnTo>
                      <a:pt x="59" y="43"/>
                    </a:lnTo>
                    <a:lnTo>
                      <a:pt x="54" y="33"/>
                    </a:lnTo>
                    <a:lnTo>
                      <a:pt x="43" y="22"/>
                    </a:lnTo>
                    <a:lnTo>
                      <a:pt x="36" y="19"/>
                    </a:lnTo>
                    <a:lnTo>
                      <a:pt x="30" y="12"/>
                    </a:lnTo>
                    <a:lnTo>
                      <a:pt x="26" y="7"/>
                    </a:lnTo>
                    <a:lnTo>
                      <a:pt x="24" y="0"/>
                    </a:lnTo>
                    <a:lnTo>
                      <a:pt x="0" y="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56" name="Freeform 864">
                <a:extLst>
                  <a:ext uri="{FF2B5EF4-FFF2-40B4-BE49-F238E27FC236}">
                    <a16:creationId xmlns:a16="http://schemas.microsoft.com/office/drawing/2014/main" id="{038E5512-0F59-1B61-B23B-902B41A829A2}"/>
                  </a:ext>
                </a:extLst>
              </p:cNvPr>
              <p:cNvSpPr>
                <a:spLocks/>
              </p:cNvSpPr>
              <p:nvPr/>
            </p:nvSpPr>
            <p:spPr bwMode="auto">
              <a:xfrm>
                <a:off x="4130" y="2811"/>
                <a:ext cx="75" cy="57"/>
              </a:xfrm>
              <a:custGeom>
                <a:avLst/>
                <a:gdLst>
                  <a:gd name="T0" fmla="*/ 203 w 224"/>
                  <a:gd name="T1" fmla="*/ 0 h 170"/>
                  <a:gd name="T2" fmla="*/ 181 w 224"/>
                  <a:gd name="T3" fmla="*/ 5 h 170"/>
                  <a:gd name="T4" fmla="*/ 159 w 224"/>
                  <a:gd name="T5" fmla="*/ 7 h 170"/>
                  <a:gd name="T6" fmla="*/ 136 w 224"/>
                  <a:gd name="T7" fmla="*/ 7 h 170"/>
                  <a:gd name="T8" fmla="*/ 114 w 224"/>
                  <a:gd name="T9" fmla="*/ 7 h 170"/>
                  <a:gd name="T10" fmla="*/ 91 w 224"/>
                  <a:gd name="T11" fmla="*/ 7 h 170"/>
                  <a:gd name="T12" fmla="*/ 68 w 224"/>
                  <a:gd name="T13" fmla="*/ 9 h 170"/>
                  <a:gd name="T14" fmla="*/ 48 w 224"/>
                  <a:gd name="T15" fmla="*/ 14 h 170"/>
                  <a:gd name="T16" fmla="*/ 29 w 224"/>
                  <a:gd name="T17" fmla="*/ 25 h 170"/>
                  <a:gd name="T18" fmla="*/ 13 w 224"/>
                  <a:gd name="T19" fmla="*/ 42 h 170"/>
                  <a:gd name="T20" fmla="*/ 3 w 224"/>
                  <a:gd name="T21" fmla="*/ 64 h 170"/>
                  <a:gd name="T22" fmla="*/ 0 w 224"/>
                  <a:gd name="T23" fmla="*/ 90 h 170"/>
                  <a:gd name="T24" fmla="*/ 3 w 224"/>
                  <a:gd name="T25" fmla="*/ 116 h 170"/>
                  <a:gd name="T26" fmla="*/ 10 w 224"/>
                  <a:gd name="T27" fmla="*/ 138 h 170"/>
                  <a:gd name="T28" fmla="*/ 20 w 224"/>
                  <a:gd name="T29" fmla="*/ 158 h 170"/>
                  <a:gd name="T30" fmla="*/ 34 w 224"/>
                  <a:gd name="T31" fmla="*/ 170 h 170"/>
                  <a:gd name="T32" fmla="*/ 49 w 224"/>
                  <a:gd name="T33" fmla="*/ 170 h 170"/>
                  <a:gd name="T34" fmla="*/ 77 w 224"/>
                  <a:gd name="T35" fmla="*/ 161 h 170"/>
                  <a:gd name="T36" fmla="*/ 101 w 224"/>
                  <a:gd name="T37" fmla="*/ 155 h 170"/>
                  <a:gd name="T38" fmla="*/ 126 w 224"/>
                  <a:gd name="T39" fmla="*/ 145 h 170"/>
                  <a:gd name="T40" fmla="*/ 148 w 224"/>
                  <a:gd name="T41" fmla="*/ 136 h 170"/>
                  <a:gd name="T42" fmla="*/ 167 w 224"/>
                  <a:gd name="T43" fmla="*/ 125 h 170"/>
                  <a:gd name="T44" fmla="*/ 186 w 224"/>
                  <a:gd name="T45" fmla="*/ 111 h 170"/>
                  <a:gd name="T46" fmla="*/ 205 w 224"/>
                  <a:gd name="T47" fmla="*/ 94 h 170"/>
                  <a:gd name="T48" fmla="*/ 220 w 224"/>
                  <a:gd name="T49" fmla="*/ 73 h 170"/>
                  <a:gd name="T50" fmla="*/ 224 w 224"/>
                  <a:gd name="T51" fmla="*/ 64 h 170"/>
                  <a:gd name="T52" fmla="*/ 224 w 224"/>
                  <a:gd name="T53" fmla="*/ 54 h 170"/>
                  <a:gd name="T54" fmla="*/ 222 w 224"/>
                  <a:gd name="T55" fmla="*/ 45 h 170"/>
                  <a:gd name="T56" fmla="*/ 217 w 224"/>
                  <a:gd name="T57" fmla="*/ 37 h 170"/>
                  <a:gd name="T58" fmla="*/ 211 w 224"/>
                  <a:gd name="T59" fmla="*/ 28 h 170"/>
                  <a:gd name="T60" fmla="*/ 206 w 224"/>
                  <a:gd name="T61" fmla="*/ 20 h 170"/>
                  <a:gd name="T62" fmla="*/ 205 w 224"/>
                  <a:gd name="T63" fmla="*/ 9 h 170"/>
                  <a:gd name="T64" fmla="*/ 203 w 224"/>
                  <a:gd name="T6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4" h="170">
                    <a:moveTo>
                      <a:pt x="203" y="0"/>
                    </a:moveTo>
                    <a:lnTo>
                      <a:pt x="181" y="5"/>
                    </a:lnTo>
                    <a:lnTo>
                      <a:pt x="159" y="7"/>
                    </a:lnTo>
                    <a:lnTo>
                      <a:pt x="136" y="7"/>
                    </a:lnTo>
                    <a:lnTo>
                      <a:pt x="114" y="7"/>
                    </a:lnTo>
                    <a:lnTo>
                      <a:pt x="91" y="7"/>
                    </a:lnTo>
                    <a:lnTo>
                      <a:pt x="68" y="9"/>
                    </a:lnTo>
                    <a:lnTo>
                      <a:pt x="48" y="14"/>
                    </a:lnTo>
                    <a:lnTo>
                      <a:pt x="29" y="25"/>
                    </a:lnTo>
                    <a:lnTo>
                      <a:pt x="13" y="42"/>
                    </a:lnTo>
                    <a:lnTo>
                      <a:pt x="3" y="64"/>
                    </a:lnTo>
                    <a:lnTo>
                      <a:pt x="0" y="90"/>
                    </a:lnTo>
                    <a:lnTo>
                      <a:pt x="3" y="116"/>
                    </a:lnTo>
                    <a:lnTo>
                      <a:pt x="10" y="138"/>
                    </a:lnTo>
                    <a:lnTo>
                      <a:pt x="20" y="158"/>
                    </a:lnTo>
                    <a:lnTo>
                      <a:pt x="34" y="170"/>
                    </a:lnTo>
                    <a:lnTo>
                      <a:pt x="49" y="170"/>
                    </a:lnTo>
                    <a:lnTo>
                      <a:pt x="77" y="161"/>
                    </a:lnTo>
                    <a:lnTo>
                      <a:pt x="101" y="155"/>
                    </a:lnTo>
                    <a:lnTo>
                      <a:pt x="126" y="145"/>
                    </a:lnTo>
                    <a:lnTo>
                      <a:pt x="148" y="136"/>
                    </a:lnTo>
                    <a:lnTo>
                      <a:pt x="167" y="125"/>
                    </a:lnTo>
                    <a:lnTo>
                      <a:pt x="186" y="111"/>
                    </a:lnTo>
                    <a:lnTo>
                      <a:pt x="205" y="94"/>
                    </a:lnTo>
                    <a:lnTo>
                      <a:pt x="220" y="73"/>
                    </a:lnTo>
                    <a:lnTo>
                      <a:pt x="224" y="64"/>
                    </a:lnTo>
                    <a:lnTo>
                      <a:pt x="224" y="54"/>
                    </a:lnTo>
                    <a:lnTo>
                      <a:pt x="222" y="45"/>
                    </a:lnTo>
                    <a:lnTo>
                      <a:pt x="217" y="37"/>
                    </a:lnTo>
                    <a:lnTo>
                      <a:pt x="211" y="28"/>
                    </a:lnTo>
                    <a:lnTo>
                      <a:pt x="206" y="20"/>
                    </a:lnTo>
                    <a:lnTo>
                      <a:pt x="205" y="9"/>
                    </a:lnTo>
                    <a:lnTo>
                      <a:pt x="203"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57" name="Freeform 865">
                <a:extLst>
                  <a:ext uri="{FF2B5EF4-FFF2-40B4-BE49-F238E27FC236}">
                    <a16:creationId xmlns:a16="http://schemas.microsoft.com/office/drawing/2014/main" id="{5E1DB817-E7EB-BEDD-8776-8E72C96CF19F}"/>
                  </a:ext>
                </a:extLst>
              </p:cNvPr>
              <p:cNvSpPr>
                <a:spLocks/>
              </p:cNvSpPr>
              <p:nvPr/>
            </p:nvSpPr>
            <p:spPr bwMode="auto">
              <a:xfrm>
                <a:off x="4137" y="2807"/>
                <a:ext cx="62" cy="16"/>
              </a:xfrm>
              <a:custGeom>
                <a:avLst/>
                <a:gdLst>
                  <a:gd name="T0" fmla="*/ 14 w 185"/>
                  <a:gd name="T1" fmla="*/ 47 h 47"/>
                  <a:gd name="T2" fmla="*/ 31 w 185"/>
                  <a:gd name="T3" fmla="*/ 38 h 47"/>
                  <a:gd name="T4" fmla="*/ 48 w 185"/>
                  <a:gd name="T5" fmla="*/ 34 h 47"/>
                  <a:gd name="T6" fmla="*/ 69 w 185"/>
                  <a:gd name="T7" fmla="*/ 32 h 47"/>
                  <a:gd name="T8" fmla="*/ 92 w 185"/>
                  <a:gd name="T9" fmla="*/ 32 h 47"/>
                  <a:gd name="T10" fmla="*/ 114 w 185"/>
                  <a:gd name="T11" fmla="*/ 32 h 47"/>
                  <a:gd name="T12" fmla="*/ 137 w 185"/>
                  <a:gd name="T13" fmla="*/ 32 h 47"/>
                  <a:gd name="T14" fmla="*/ 161 w 185"/>
                  <a:gd name="T15" fmla="*/ 29 h 47"/>
                  <a:gd name="T16" fmla="*/ 185 w 185"/>
                  <a:gd name="T17" fmla="*/ 24 h 47"/>
                  <a:gd name="T18" fmla="*/ 178 w 185"/>
                  <a:gd name="T19" fmla="*/ 0 h 47"/>
                  <a:gd name="T20" fmla="*/ 157 w 185"/>
                  <a:gd name="T21" fmla="*/ 5 h 47"/>
                  <a:gd name="T22" fmla="*/ 137 w 185"/>
                  <a:gd name="T23" fmla="*/ 7 h 47"/>
                  <a:gd name="T24" fmla="*/ 114 w 185"/>
                  <a:gd name="T25" fmla="*/ 7 h 47"/>
                  <a:gd name="T26" fmla="*/ 92 w 185"/>
                  <a:gd name="T27" fmla="*/ 7 h 47"/>
                  <a:gd name="T28" fmla="*/ 69 w 185"/>
                  <a:gd name="T29" fmla="*/ 7 h 47"/>
                  <a:gd name="T30" fmla="*/ 45 w 185"/>
                  <a:gd name="T31" fmla="*/ 9 h 47"/>
                  <a:gd name="T32" fmla="*/ 21 w 185"/>
                  <a:gd name="T33" fmla="*/ 14 h 47"/>
                  <a:gd name="T34" fmla="*/ 0 w 185"/>
                  <a:gd name="T35" fmla="*/ 26 h 47"/>
                  <a:gd name="T36" fmla="*/ 14 w 185"/>
                  <a:gd name="T37"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47">
                    <a:moveTo>
                      <a:pt x="14" y="47"/>
                    </a:moveTo>
                    <a:lnTo>
                      <a:pt x="31" y="38"/>
                    </a:lnTo>
                    <a:lnTo>
                      <a:pt x="48" y="34"/>
                    </a:lnTo>
                    <a:lnTo>
                      <a:pt x="69" y="32"/>
                    </a:lnTo>
                    <a:lnTo>
                      <a:pt x="92" y="32"/>
                    </a:lnTo>
                    <a:lnTo>
                      <a:pt x="114" y="32"/>
                    </a:lnTo>
                    <a:lnTo>
                      <a:pt x="137" y="32"/>
                    </a:lnTo>
                    <a:lnTo>
                      <a:pt x="161" y="29"/>
                    </a:lnTo>
                    <a:lnTo>
                      <a:pt x="185" y="24"/>
                    </a:lnTo>
                    <a:lnTo>
                      <a:pt x="178" y="0"/>
                    </a:lnTo>
                    <a:lnTo>
                      <a:pt x="157" y="5"/>
                    </a:lnTo>
                    <a:lnTo>
                      <a:pt x="137" y="7"/>
                    </a:lnTo>
                    <a:lnTo>
                      <a:pt x="114" y="7"/>
                    </a:lnTo>
                    <a:lnTo>
                      <a:pt x="92" y="7"/>
                    </a:lnTo>
                    <a:lnTo>
                      <a:pt x="69" y="7"/>
                    </a:lnTo>
                    <a:lnTo>
                      <a:pt x="45" y="9"/>
                    </a:lnTo>
                    <a:lnTo>
                      <a:pt x="21" y="14"/>
                    </a:lnTo>
                    <a:lnTo>
                      <a:pt x="0" y="26"/>
                    </a:lnTo>
                    <a:lnTo>
                      <a:pt x="14" y="4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58" name="Freeform 866">
                <a:extLst>
                  <a:ext uri="{FF2B5EF4-FFF2-40B4-BE49-F238E27FC236}">
                    <a16:creationId xmlns:a16="http://schemas.microsoft.com/office/drawing/2014/main" id="{EEB9575E-55E1-8F0A-6EAD-B66D637EC942}"/>
                  </a:ext>
                </a:extLst>
              </p:cNvPr>
              <p:cNvSpPr>
                <a:spLocks/>
              </p:cNvSpPr>
              <p:nvPr/>
            </p:nvSpPr>
            <p:spPr bwMode="auto">
              <a:xfrm>
                <a:off x="4126" y="2816"/>
                <a:ext cx="22" cy="56"/>
              </a:xfrm>
              <a:custGeom>
                <a:avLst/>
                <a:gdLst>
                  <a:gd name="T0" fmla="*/ 58 w 65"/>
                  <a:gd name="T1" fmla="*/ 144 h 168"/>
                  <a:gd name="T2" fmla="*/ 51 w 65"/>
                  <a:gd name="T3" fmla="*/ 146 h 168"/>
                  <a:gd name="T4" fmla="*/ 41 w 65"/>
                  <a:gd name="T5" fmla="*/ 137 h 168"/>
                  <a:gd name="T6" fmla="*/ 32 w 65"/>
                  <a:gd name="T7" fmla="*/ 119 h 168"/>
                  <a:gd name="T8" fmla="*/ 27 w 65"/>
                  <a:gd name="T9" fmla="*/ 100 h 168"/>
                  <a:gd name="T10" fmla="*/ 24 w 65"/>
                  <a:gd name="T11" fmla="*/ 76 h 168"/>
                  <a:gd name="T12" fmla="*/ 27 w 65"/>
                  <a:gd name="T13" fmla="*/ 54 h 168"/>
                  <a:gd name="T14" fmla="*/ 36 w 65"/>
                  <a:gd name="T15" fmla="*/ 35 h 168"/>
                  <a:gd name="T16" fmla="*/ 47 w 65"/>
                  <a:gd name="T17" fmla="*/ 22 h 168"/>
                  <a:gd name="T18" fmla="*/ 34 w 65"/>
                  <a:gd name="T19" fmla="*/ 0 h 168"/>
                  <a:gd name="T20" fmla="*/ 15 w 65"/>
                  <a:gd name="T21" fmla="*/ 22 h 168"/>
                  <a:gd name="T22" fmla="*/ 3 w 65"/>
                  <a:gd name="T23" fmla="*/ 47 h 168"/>
                  <a:gd name="T24" fmla="*/ 0 w 65"/>
                  <a:gd name="T25" fmla="*/ 76 h 168"/>
                  <a:gd name="T26" fmla="*/ 3 w 65"/>
                  <a:gd name="T27" fmla="*/ 104 h 168"/>
                  <a:gd name="T28" fmla="*/ 12 w 65"/>
                  <a:gd name="T29" fmla="*/ 129 h 168"/>
                  <a:gd name="T30" fmla="*/ 24 w 65"/>
                  <a:gd name="T31" fmla="*/ 151 h 168"/>
                  <a:gd name="T32" fmla="*/ 41 w 65"/>
                  <a:gd name="T33" fmla="*/ 166 h 168"/>
                  <a:gd name="T34" fmla="*/ 65 w 65"/>
                  <a:gd name="T35" fmla="*/ 168 h 168"/>
                  <a:gd name="T36" fmla="*/ 58 w 65"/>
                  <a:gd name="T37"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68">
                    <a:moveTo>
                      <a:pt x="58" y="144"/>
                    </a:moveTo>
                    <a:lnTo>
                      <a:pt x="51" y="146"/>
                    </a:lnTo>
                    <a:lnTo>
                      <a:pt x="41" y="137"/>
                    </a:lnTo>
                    <a:lnTo>
                      <a:pt x="32" y="119"/>
                    </a:lnTo>
                    <a:lnTo>
                      <a:pt x="27" y="100"/>
                    </a:lnTo>
                    <a:lnTo>
                      <a:pt x="24" y="76"/>
                    </a:lnTo>
                    <a:lnTo>
                      <a:pt x="27" y="54"/>
                    </a:lnTo>
                    <a:lnTo>
                      <a:pt x="36" y="35"/>
                    </a:lnTo>
                    <a:lnTo>
                      <a:pt x="47" y="22"/>
                    </a:lnTo>
                    <a:lnTo>
                      <a:pt x="34" y="0"/>
                    </a:lnTo>
                    <a:lnTo>
                      <a:pt x="15" y="22"/>
                    </a:lnTo>
                    <a:lnTo>
                      <a:pt x="3" y="47"/>
                    </a:lnTo>
                    <a:lnTo>
                      <a:pt x="0" y="76"/>
                    </a:lnTo>
                    <a:lnTo>
                      <a:pt x="3" y="104"/>
                    </a:lnTo>
                    <a:lnTo>
                      <a:pt x="12" y="129"/>
                    </a:lnTo>
                    <a:lnTo>
                      <a:pt x="24" y="151"/>
                    </a:lnTo>
                    <a:lnTo>
                      <a:pt x="41" y="166"/>
                    </a:lnTo>
                    <a:lnTo>
                      <a:pt x="65" y="168"/>
                    </a:lnTo>
                    <a:lnTo>
                      <a:pt x="58" y="14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59" name="Freeform 867">
                <a:extLst>
                  <a:ext uri="{FF2B5EF4-FFF2-40B4-BE49-F238E27FC236}">
                    <a16:creationId xmlns:a16="http://schemas.microsoft.com/office/drawing/2014/main" id="{5683C097-DB37-09BF-61B0-D0560995AFCB}"/>
                  </a:ext>
                </a:extLst>
              </p:cNvPr>
              <p:cNvSpPr>
                <a:spLocks/>
              </p:cNvSpPr>
              <p:nvPr/>
            </p:nvSpPr>
            <p:spPr bwMode="auto">
              <a:xfrm>
                <a:off x="4146" y="2833"/>
                <a:ext cx="62" cy="39"/>
              </a:xfrm>
              <a:custGeom>
                <a:avLst/>
                <a:gdLst>
                  <a:gd name="T0" fmla="*/ 164 w 186"/>
                  <a:gd name="T1" fmla="*/ 0 h 116"/>
                  <a:gd name="T2" fmla="*/ 151 w 186"/>
                  <a:gd name="T3" fmla="*/ 19 h 116"/>
                  <a:gd name="T4" fmla="*/ 133 w 186"/>
                  <a:gd name="T5" fmla="*/ 36 h 116"/>
                  <a:gd name="T6" fmla="*/ 114 w 186"/>
                  <a:gd name="T7" fmla="*/ 48 h 116"/>
                  <a:gd name="T8" fmla="*/ 97 w 186"/>
                  <a:gd name="T9" fmla="*/ 60 h 116"/>
                  <a:gd name="T10" fmla="*/ 77 w 186"/>
                  <a:gd name="T11" fmla="*/ 67 h 116"/>
                  <a:gd name="T12" fmla="*/ 52 w 186"/>
                  <a:gd name="T13" fmla="*/ 75 h 116"/>
                  <a:gd name="T14" fmla="*/ 28 w 186"/>
                  <a:gd name="T15" fmla="*/ 83 h 116"/>
                  <a:gd name="T16" fmla="*/ 0 w 186"/>
                  <a:gd name="T17" fmla="*/ 92 h 116"/>
                  <a:gd name="T18" fmla="*/ 7 w 186"/>
                  <a:gd name="T19" fmla="*/ 116 h 116"/>
                  <a:gd name="T20" fmla="*/ 35 w 186"/>
                  <a:gd name="T21" fmla="*/ 107 h 116"/>
                  <a:gd name="T22" fmla="*/ 60 w 186"/>
                  <a:gd name="T23" fmla="*/ 100 h 116"/>
                  <a:gd name="T24" fmla="*/ 84 w 186"/>
                  <a:gd name="T25" fmla="*/ 92 h 116"/>
                  <a:gd name="T26" fmla="*/ 108 w 186"/>
                  <a:gd name="T27" fmla="*/ 81 h 116"/>
                  <a:gd name="T28" fmla="*/ 128 w 186"/>
                  <a:gd name="T29" fmla="*/ 68 h 116"/>
                  <a:gd name="T30" fmla="*/ 147 w 186"/>
                  <a:gd name="T31" fmla="*/ 53 h 116"/>
                  <a:gd name="T32" fmla="*/ 168 w 186"/>
                  <a:gd name="T33" fmla="*/ 36 h 116"/>
                  <a:gd name="T34" fmla="*/ 186 w 186"/>
                  <a:gd name="T35" fmla="*/ 13 h 116"/>
                  <a:gd name="T36" fmla="*/ 164 w 186"/>
                  <a:gd name="T3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116">
                    <a:moveTo>
                      <a:pt x="164" y="0"/>
                    </a:moveTo>
                    <a:lnTo>
                      <a:pt x="151" y="19"/>
                    </a:lnTo>
                    <a:lnTo>
                      <a:pt x="133" y="36"/>
                    </a:lnTo>
                    <a:lnTo>
                      <a:pt x="114" y="48"/>
                    </a:lnTo>
                    <a:lnTo>
                      <a:pt x="97" y="60"/>
                    </a:lnTo>
                    <a:lnTo>
                      <a:pt x="77" y="67"/>
                    </a:lnTo>
                    <a:lnTo>
                      <a:pt x="52" y="75"/>
                    </a:lnTo>
                    <a:lnTo>
                      <a:pt x="28" y="83"/>
                    </a:lnTo>
                    <a:lnTo>
                      <a:pt x="0" y="92"/>
                    </a:lnTo>
                    <a:lnTo>
                      <a:pt x="7" y="116"/>
                    </a:lnTo>
                    <a:lnTo>
                      <a:pt x="35" y="107"/>
                    </a:lnTo>
                    <a:lnTo>
                      <a:pt x="60" y="100"/>
                    </a:lnTo>
                    <a:lnTo>
                      <a:pt x="84" y="92"/>
                    </a:lnTo>
                    <a:lnTo>
                      <a:pt x="108" y="81"/>
                    </a:lnTo>
                    <a:lnTo>
                      <a:pt x="128" y="68"/>
                    </a:lnTo>
                    <a:lnTo>
                      <a:pt x="147" y="53"/>
                    </a:lnTo>
                    <a:lnTo>
                      <a:pt x="168" y="36"/>
                    </a:lnTo>
                    <a:lnTo>
                      <a:pt x="186" y="13"/>
                    </a:lnTo>
                    <a:lnTo>
                      <a:pt x="164"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60" name="Freeform 868">
                <a:extLst>
                  <a:ext uri="{FF2B5EF4-FFF2-40B4-BE49-F238E27FC236}">
                    <a16:creationId xmlns:a16="http://schemas.microsoft.com/office/drawing/2014/main" id="{1D1A8424-8107-FC35-3F27-DF2A91F0DE19}"/>
                  </a:ext>
                </a:extLst>
              </p:cNvPr>
              <p:cNvSpPr>
                <a:spLocks/>
              </p:cNvSpPr>
              <p:nvPr/>
            </p:nvSpPr>
            <p:spPr bwMode="auto">
              <a:xfrm>
                <a:off x="4194" y="2805"/>
                <a:ext cx="15" cy="33"/>
              </a:xfrm>
              <a:custGeom>
                <a:avLst/>
                <a:gdLst>
                  <a:gd name="T0" fmla="*/ 15 w 45"/>
                  <a:gd name="T1" fmla="*/ 29 h 97"/>
                  <a:gd name="T2" fmla="*/ 0 w 45"/>
                  <a:gd name="T3" fmla="*/ 17 h 97"/>
                  <a:gd name="T4" fmla="*/ 2 w 45"/>
                  <a:gd name="T5" fmla="*/ 28 h 97"/>
                  <a:gd name="T6" fmla="*/ 3 w 45"/>
                  <a:gd name="T7" fmla="*/ 40 h 97"/>
                  <a:gd name="T8" fmla="*/ 10 w 45"/>
                  <a:gd name="T9" fmla="*/ 53 h 97"/>
                  <a:gd name="T10" fmla="*/ 15 w 45"/>
                  <a:gd name="T11" fmla="*/ 61 h 97"/>
                  <a:gd name="T12" fmla="*/ 19 w 45"/>
                  <a:gd name="T13" fmla="*/ 68 h 97"/>
                  <a:gd name="T14" fmla="*/ 20 w 45"/>
                  <a:gd name="T15" fmla="*/ 73 h 97"/>
                  <a:gd name="T16" fmla="*/ 20 w 45"/>
                  <a:gd name="T17" fmla="*/ 80 h 97"/>
                  <a:gd name="T18" fmla="*/ 19 w 45"/>
                  <a:gd name="T19" fmla="*/ 83 h 97"/>
                  <a:gd name="T20" fmla="*/ 40 w 45"/>
                  <a:gd name="T21" fmla="*/ 97 h 97"/>
                  <a:gd name="T22" fmla="*/ 45 w 45"/>
                  <a:gd name="T23" fmla="*/ 83 h 97"/>
                  <a:gd name="T24" fmla="*/ 45 w 45"/>
                  <a:gd name="T25" fmla="*/ 70 h 97"/>
                  <a:gd name="T26" fmla="*/ 44 w 45"/>
                  <a:gd name="T27" fmla="*/ 58 h 97"/>
                  <a:gd name="T28" fmla="*/ 37 w 45"/>
                  <a:gd name="T29" fmla="*/ 48 h 97"/>
                  <a:gd name="T30" fmla="*/ 30 w 45"/>
                  <a:gd name="T31" fmla="*/ 39 h 97"/>
                  <a:gd name="T32" fmla="*/ 27 w 45"/>
                  <a:gd name="T33" fmla="*/ 33 h 97"/>
                  <a:gd name="T34" fmla="*/ 25 w 45"/>
                  <a:gd name="T35" fmla="*/ 24 h 97"/>
                  <a:gd name="T36" fmla="*/ 24 w 45"/>
                  <a:gd name="T37" fmla="*/ 17 h 97"/>
                  <a:gd name="T38" fmla="*/ 8 w 45"/>
                  <a:gd name="T39" fmla="*/ 5 h 97"/>
                  <a:gd name="T40" fmla="*/ 24 w 45"/>
                  <a:gd name="T41" fmla="*/ 17 h 97"/>
                  <a:gd name="T42" fmla="*/ 25 w 45"/>
                  <a:gd name="T43" fmla="*/ 0 h 97"/>
                  <a:gd name="T44" fmla="*/ 8 w 45"/>
                  <a:gd name="T45" fmla="*/ 5 h 97"/>
                  <a:gd name="T46" fmla="*/ 15 w 45"/>
                  <a:gd name="T47"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97">
                    <a:moveTo>
                      <a:pt x="15" y="29"/>
                    </a:moveTo>
                    <a:lnTo>
                      <a:pt x="0" y="17"/>
                    </a:lnTo>
                    <a:lnTo>
                      <a:pt x="2" y="28"/>
                    </a:lnTo>
                    <a:lnTo>
                      <a:pt x="3" y="40"/>
                    </a:lnTo>
                    <a:lnTo>
                      <a:pt x="10" y="53"/>
                    </a:lnTo>
                    <a:lnTo>
                      <a:pt x="15" y="61"/>
                    </a:lnTo>
                    <a:lnTo>
                      <a:pt x="19" y="68"/>
                    </a:lnTo>
                    <a:lnTo>
                      <a:pt x="20" y="73"/>
                    </a:lnTo>
                    <a:lnTo>
                      <a:pt x="20" y="80"/>
                    </a:lnTo>
                    <a:lnTo>
                      <a:pt x="19" y="83"/>
                    </a:lnTo>
                    <a:lnTo>
                      <a:pt x="40" y="97"/>
                    </a:lnTo>
                    <a:lnTo>
                      <a:pt x="45" y="83"/>
                    </a:lnTo>
                    <a:lnTo>
                      <a:pt x="45" y="70"/>
                    </a:lnTo>
                    <a:lnTo>
                      <a:pt x="44" y="58"/>
                    </a:lnTo>
                    <a:lnTo>
                      <a:pt x="37" y="48"/>
                    </a:lnTo>
                    <a:lnTo>
                      <a:pt x="30" y="39"/>
                    </a:lnTo>
                    <a:lnTo>
                      <a:pt x="27" y="33"/>
                    </a:lnTo>
                    <a:lnTo>
                      <a:pt x="25" y="24"/>
                    </a:lnTo>
                    <a:lnTo>
                      <a:pt x="24" y="17"/>
                    </a:lnTo>
                    <a:lnTo>
                      <a:pt x="8" y="5"/>
                    </a:lnTo>
                    <a:lnTo>
                      <a:pt x="24" y="17"/>
                    </a:lnTo>
                    <a:lnTo>
                      <a:pt x="25" y="0"/>
                    </a:lnTo>
                    <a:lnTo>
                      <a:pt x="8" y="5"/>
                    </a:lnTo>
                    <a:lnTo>
                      <a:pt x="15" y="2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61" name="Freeform 869">
                <a:extLst>
                  <a:ext uri="{FF2B5EF4-FFF2-40B4-BE49-F238E27FC236}">
                    <a16:creationId xmlns:a16="http://schemas.microsoft.com/office/drawing/2014/main" id="{9353D8A4-460E-D9CF-BBF6-E2F02E8282F5}"/>
                  </a:ext>
                </a:extLst>
              </p:cNvPr>
              <p:cNvSpPr>
                <a:spLocks/>
              </p:cNvSpPr>
              <p:nvPr/>
            </p:nvSpPr>
            <p:spPr bwMode="auto">
              <a:xfrm>
                <a:off x="3934" y="2746"/>
                <a:ext cx="66" cy="41"/>
              </a:xfrm>
              <a:custGeom>
                <a:avLst/>
                <a:gdLst>
                  <a:gd name="T0" fmla="*/ 13 w 198"/>
                  <a:gd name="T1" fmla="*/ 123 h 123"/>
                  <a:gd name="T2" fmla="*/ 34 w 198"/>
                  <a:gd name="T3" fmla="*/ 109 h 123"/>
                  <a:gd name="T4" fmla="*/ 54 w 198"/>
                  <a:gd name="T5" fmla="*/ 94 h 123"/>
                  <a:gd name="T6" fmla="*/ 79 w 198"/>
                  <a:gd name="T7" fmla="*/ 74 h 123"/>
                  <a:gd name="T8" fmla="*/ 105 w 198"/>
                  <a:gd name="T9" fmla="*/ 57 h 123"/>
                  <a:gd name="T10" fmla="*/ 127 w 198"/>
                  <a:gd name="T11" fmla="*/ 42 h 123"/>
                  <a:gd name="T12" fmla="*/ 152 w 198"/>
                  <a:gd name="T13" fmla="*/ 31 h 123"/>
                  <a:gd name="T14" fmla="*/ 174 w 198"/>
                  <a:gd name="T15" fmla="*/ 24 h 123"/>
                  <a:gd name="T16" fmla="*/ 191 w 198"/>
                  <a:gd name="T17" fmla="*/ 26 h 123"/>
                  <a:gd name="T18" fmla="*/ 198 w 198"/>
                  <a:gd name="T19" fmla="*/ 2 h 123"/>
                  <a:gd name="T20" fmla="*/ 170 w 198"/>
                  <a:gd name="T21" fmla="*/ 0 h 123"/>
                  <a:gd name="T22" fmla="*/ 145 w 198"/>
                  <a:gd name="T23" fmla="*/ 7 h 123"/>
                  <a:gd name="T24" fmla="*/ 117 w 198"/>
                  <a:gd name="T25" fmla="*/ 21 h 123"/>
                  <a:gd name="T26" fmla="*/ 92 w 198"/>
                  <a:gd name="T27" fmla="*/ 37 h 123"/>
                  <a:gd name="T28" fmla="*/ 65 w 198"/>
                  <a:gd name="T29" fmla="*/ 54 h 123"/>
                  <a:gd name="T30" fmla="*/ 41 w 198"/>
                  <a:gd name="T31" fmla="*/ 72 h 123"/>
                  <a:gd name="T32" fmla="*/ 20 w 198"/>
                  <a:gd name="T33" fmla="*/ 89 h 123"/>
                  <a:gd name="T34" fmla="*/ 0 w 198"/>
                  <a:gd name="T35" fmla="*/ 103 h 123"/>
                  <a:gd name="T36" fmla="*/ 13 w 198"/>
                  <a:gd name="T3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23">
                    <a:moveTo>
                      <a:pt x="13" y="123"/>
                    </a:moveTo>
                    <a:lnTo>
                      <a:pt x="34" y="109"/>
                    </a:lnTo>
                    <a:lnTo>
                      <a:pt x="54" y="94"/>
                    </a:lnTo>
                    <a:lnTo>
                      <a:pt x="79" y="74"/>
                    </a:lnTo>
                    <a:lnTo>
                      <a:pt x="105" y="57"/>
                    </a:lnTo>
                    <a:lnTo>
                      <a:pt x="127" y="42"/>
                    </a:lnTo>
                    <a:lnTo>
                      <a:pt x="152" y="31"/>
                    </a:lnTo>
                    <a:lnTo>
                      <a:pt x="174" y="24"/>
                    </a:lnTo>
                    <a:lnTo>
                      <a:pt x="191" y="26"/>
                    </a:lnTo>
                    <a:lnTo>
                      <a:pt x="198" y="2"/>
                    </a:lnTo>
                    <a:lnTo>
                      <a:pt x="170" y="0"/>
                    </a:lnTo>
                    <a:lnTo>
                      <a:pt x="145" y="7"/>
                    </a:lnTo>
                    <a:lnTo>
                      <a:pt x="117" y="21"/>
                    </a:lnTo>
                    <a:lnTo>
                      <a:pt x="92" y="37"/>
                    </a:lnTo>
                    <a:lnTo>
                      <a:pt x="65" y="54"/>
                    </a:lnTo>
                    <a:lnTo>
                      <a:pt x="41" y="72"/>
                    </a:lnTo>
                    <a:lnTo>
                      <a:pt x="20" y="89"/>
                    </a:lnTo>
                    <a:lnTo>
                      <a:pt x="0" y="103"/>
                    </a:lnTo>
                    <a:lnTo>
                      <a:pt x="13" y="12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62" name="Freeform 870">
                <a:extLst>
                  <a:ext uri="{FF2B5EF4-FFF2-40B4-BE49-F238E27FC236}">
                    <a16:creationId xmlns:a16="http://schemas.microsoft.com/office/drawing/2014/main" id="{E86157C6-D502-6ECF-48AC-70D9147F3229}"/>
                  </a:ext>
                </a:extLst>
              </p:cNvPr>
              <p:cNvSpPr>
                <a:spLocks/>
              </p:cNvSpPr>
              <p:nvPr/>
            </p:nvSpPr>
            <p:spPr bwMode="auto">
              <a:xfrm>
                <a:off x="3852" y="2780"/>
                <a:ext cx="86" cy="69"/>
              </a:xfrm>
              <a:custGeom>
                <a:avLst/>
                <a:gdLst>
                  <a:gd name="T0" fmla="*/ 19 w 258"/>
                  <a:gd name="T1" fmla="*/ 188 h 209"/>
                  <a:gd name="T2" fmla="*/ 24 w 258"/>
                  <a:gd name="T3" fmla="*/ 199 h 209"/>
                  <a:gd name="T4" fmla="*/ 31 w 258"/>
                  <a:gd name="T5" fmla="*/ 163 h 209"/>
                  <a:gd name="T6" fmla="*/ 48 w 258"/>
                  <a:gd name="T7" fmla="*/ 133 h 209"/>
                  <a:gd name="T8" fmla="*/ 74 w 258"/>
                  <a:gd name="T9" fmla="*/ 108 h 209"/>
                  <a:gd name="T10" fmla="*/ 106 w 258"/>
                  <a:gd name="T11" fmla="*/ 88 h 209"/>
                  <a:gd name="T12" fmla="*/ 144 w 258"/>
                  <a:gd name="T13" fmla="*/ 71 h 209"/>
                  <a:gd name="T14" fmla="*/ 183 w 258"/>
                  <a:gd name="T15" fmla="*/ 55 h 209"/>
                  <a:gd name="T16" fmla="*/ 222 w 258"/>
                  <a:gd name="T17" fmla="*/ 38 h 209"/>
                  <a:gd name="T18" fmla="*/ 258 w 258"/>
                  <a:gd name="T19" fmla="*/ 21 h 209"/>
                  <a:gd name="T20" fmla="*/ 244 w 258"/>
                  <a:gd name="T21" fmla="*/ 0 h 209"/>
                  <a:gd name="T22" fmla="*/ 212 w 258"/>
                  <a:gd name="T23" fmla="*/ 17 h 209"/>
                  <a:gd name="T24" fmla="*/ 173 w 258"/>
                  <a:gd name="T25" fmla="*/ 35 h 209"/>
                  <a:gd name="T26" fmla="*/ 133 w 258"/>
                  <a:gd name="T27" fmla="*/ 50 h 209"/>
                  <a:gd name="T28" fmla="*/ 96 w 258"/>
                  <a:gd name="T29" fmla="*/ 67 h 209"/>
                  <a:gd name="T30" fmla="*/ 60 w 258"/>
                  <a:gd name="T31" fmla="*/ 91 h 209"/>
                  <a:gd name="T32" fmla="*/ 31 w 258"/>
                  <a:gd name="T33" fmla="*/ 120 h 209"/>
                  <a:gd name="T34" fmla="*/ 7 w 258"/>
                  <a:gd name="T35" fmla="*/ 156 h 209"/>
                  <a:gd name="T36" fmla="*/ 0 w 258"/>
                  <a:gd name="T37" fmla="*/ 199 h 209"/>
                  <a:gd name="T38" fmla="*/ 6 w 258"/>
                  <a:gd name="T39" fmla="*/ 209 h 209"/>
                  <a:gd name="T40" fmla="*/ 0 w 258"/>
                  <a:gd name="T41" fmla="*/ 199 h 209"/>
                  <a:gd name="T42" fmla="*/ 0 w 258"/>
                  <a:gd name="T43" fmla="*/ 204 h 209"/>
                  <a:gd name="T44" fmla="*/ 6 w 258"/>
                  <a:gd name="T45" fmla="*/ 209 h 209"/>
                  <a:gd name="T46" fmla="*/ 19 w 258"/>
                  <a:gd name="T47" fmla="*/ 18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8" h="209">
                    <a:moveTo>
                      <a:pt x="19" y="188"/>
                    </a:moveTo>
                    <a:lnTo>
                      <a:pt x="24" y="199"/>
                    </a:lnTo>
                    <a:lnTo>
                      <a:pt x="31" y="163"/>
                    </a:lnTo>
                    <a:lnTo>
                      <a:pt x="48" y="133"/>
                    </a:lnTo>
                    <a:lnTo>
                      <a:pt x="74" y="108"/>
                    </a:lnTo>
                    <a:lnTo>
                      <a:pt x="106" y="88"/>
                    </a:lnTo>
                    <a:lnTo>
                      <a:pt x="144" y="71"/>
                    </a:lnTo>
                    <a:lnTo>
                      <a:pt x="183" y="55"/>
                    </a:lnTo>
                    <a:lnTo>
                      <a:pt x="222" y="38"/>
                    </a:lnTo>
                    <a:lnTo>
                      <a:pt x="258" y="21"/>
                    </a:lnTo>
                    <a:lnTo>
                      <a:pt x="244" y="0"/>
                    </a:lnTo>
                    <a:lnTo>
                      <a:pt x="212" y="17"/>
                    </a:lnTo>
                    <a:lnTo>
                      <a:pt x="173" y="35"/>
                    </a:lnTo>
                    <a:lnTo>
                      <a:pt x="133" y="50"/>
                    </a:lnTo>
                    <a:lnTo>
                      <a:pt x="96" y="67"/>
                    </a:lnTo>
                    <a:lnTo>
                      <a:pt x="60" y="91"/>
                    </a:lnTo>
                    <a:lnTo>
                      <a:pt x="31" y="120"/>
                    </a:lnTo>
                    <a:lnTo>
                      <a:pt x="7" y="156"/>
                    </a:lnTo>
                    <a:lnTo>
                      <a:pt x="0" y="199"/>
                    </a:lnTo>
                    <a:lnTo>
                      <a:pt x="6" y="209"/>
                    </a:lnTo>
                    <a:lnTo>
                      <a:pt x="0" y="199"/>
                    </a:lnTo>
                    <a:lnTo>
                      <a:pt x="0" y="204"/>
                    </a:lnTo>
                    <a:lnTo>
                      <a:pt x="6" y="209"/>
                    </a:lnTo>
                    <a:lnTo>
                      <a:pt x="19" y="18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63" name="Freeform 871">
                <a:extLst>
                  <a:ext uri="{FF2B5EF4-FFF2-40B4-BE49-F238E27FC236}">
                    <a16:creationId xmlns:a16="http://schemas.microsoft.com/office/drawing/2014/main" id="{371BF52A-3B80-AAAA-137D-68DE962FDE55}"/>
                  </a:ext>
                </a:extLst>
              </p:cNvPr>
              <p:cNvSpPr>
                <a:spLocks/>
              </p:cNvSpPr>
              <p:nvPr/>
            </p:nvSpPr>
            <p:spPr bwMode="auto">
              <a:xfrm>
                <a:off x="3854" y="2842"/>
                <a:ext cx="112" cy="23"/>
              </a:xfrm>
              <a:custGeom>
                <a:avLst/>
                <a:gdLst>
                  <a:gd name="T0" fmla="*/ 332 w 337"/>
                  <a:gd name="T1" fmla="*/ 23 h 69"/>
                  <a:gd name="T2" fmla="*/ 330 w 337"/>
                  <a:gd name="T3" fmla="*/ 23 h 69"/>
                  <a:gd name="T4" fmla="*/ 311 w 337"/>
                  <a:gd name="T5" fmla="*/ 28 h 69"/>
                  <a:gd name="T6" fmla="*/ 292 w 337"/>
                  <a:gd name="T7" fmla="*/ 31 h 69"/>
                  <a:gd name="T8" fmla="*/ 271 w 337"/>
                  <a:gd name="T9" fmla="*/ 34 h 69"/>
                  <a:gd name="T10" fmla="*/ 249 w 337"/>
                  <a:gd name="T11" fmla="*/ 37 h 69"/>
                  <a:gd name="T12" fmla="*/ 228 w 337"/>
                  <a:gd name="T13" fmla="*/ 41 h 69"/>
                  <a:gd name="T14" fmla="*/ 207 w 337"/>
                  <a:gd name="T15" fmla="*/ 43 h 69"/>
                  <a:gd name="T16" fmla="*/ 188 w 337"/>
                  <a:gd name="T17" fmla="*/ 44 h 69"/>
                  <a:gd name="T18" fmla="*/ 165 w 337"/>
                  <a:gd name="T19" fmla="*/ 44 h 69"/>
                  <a:gd name="T20" fmla="*/ 145 w 337"/>
                  <a:gd name="T21" fmla="*/ 44 h 69"/>
                  <a:gd name="T22" fmla="*/ 126 w 337"/>
                  <a:gd name="T23" fmla="*/ 43 h 69"/>
                  <a:gd name="T24" fmla="*/ 106 w 337"/>
                  <a:gd name="T25" fmla="*/ 39 h 69"/>
                  <a:gd name="T26" fmla="*/ 87 w 337"/>
                  <a:gd name="T27" fmla="*/ 34 h 69"/>
                  <a:gd name="T28" fmla="*/ 67 w 337"/>
                  <a:gd name="T29" fmla="*/ 28 h 69"/>
                  <a:gd name="T30" fmla="*/ 48 w 337"/>
                  <a:gd name="T31" fmla="*/ 23 h 69"/>
                  <a:gd name="T32" fmla="*/ 32 w 337"/>
                  <a:gd name="T33" fmla="*/ 12 h 69"/>
                  <a:gd name="T34" fmla="*/ 14 w 337"/>
                  <a:gd name="T35" fmla="*/ 0 h 69"/>
                  <a:gd name="T36" fmla="*/ 0 w 337"/>
                  <a:gd name="T37" fmla="*/ 21 h 69"/>
                  <a:gd name="T38" fmla="*/ 19 w 337"/>
                  <a:gd name="T39" fmla="*/ 33 h 69"/>
                  <a:gd name="T40" fmla="*/ 38 w 337"/>
                  <a:gd name="T41" fmla="*/ 43 h 69"/>
                  <a:gd name="T42" fmla="*/ 60 w 337"/>
                  <a:gd name="T43" fmla="*/ 51 h 69"/>
                  <a:gd name="T44" fmla="*/ 80 w 337"/>
                  <a:gd name="T45" fmla="*/ 59 h 69"/>
                  <a:gd name="T46" fmla="*/ 102 w 337"/>
                  <a:gd name="T47" fmla="*/ 64 h 69"/>
                  <a:gd name="T48" fmla="*/ 123 w 337"/>
                  <a:gd name="T49" fmla="*/ 68 h 69"/>
                  <a:gd name="T50" fmla="*/ 145 w 337"/>
                  <a:gd name="T51" fmla="*/ 69 h 69"/>
                  <a:gd name="T52" fmla="*/ 165 w 337"/>
                  <a:gd name="T53" fmla="*/ 69 h 69"/>
                  <a:gd name="T54" fmla="*/ 188 w 337"/>
                  <a:gd name="T55" fmla="*/ 69 h 69"/>
                  <a:gd name="T56" fmla="*/ 211 w 337"/>
                  <a:gd name="T57" fmla="*/ 68 h 69"/>
                  <a:gd name="T58" fmla="*/ 231 w 337"/>
                  <a:gd name="T59" fmla="*/ 66 h 69"/>
                  <a:gd name="T60" fmla="*/ 252 w 337"/>
                  <a:gd name="T61" fmla="*/ 63 h 69"/>
                  <a:gd name="T62" fmla="*/ 274 w 337"/>
                  <a:gd name="T63" fmla="*/ 59 h 69"/>
                  <a:gd name="T64" fmla="*/ 295 w 337"/>
                  <a:gd name="T65" fmla="*/ 56 h 69"/>
                  <a:gd name="T66" fmla="*/ 314 w 337"/>
                  <a:gd name="T67" fmla="*/ 51 h 69"/>
                  <a:gd name="T68" fmla="*/ 337 w 337"/>
                  <a:gd name="T69" fmla="*/ 46 h 69"/>
                  <a:gd name="T70" fmla="*/ 336 w 337"/>
                  <a:gd name="T71" fmla="*/ 46 h 69"/>
                  <a:gd name="T72" fmla="*/ 332 w 337"/>
                  <a:gd name="T73"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7" h="69">
                    <a:moveTo>
                      <a:pt x="332" y="23"/>
                    </a:moveTo>
                    <a:lnTo>
                      <a:pt x="330" y="23"/>
                    </a:lnTo>
                    <a:lnTo>
                      <a:pt x="311" y="28"/>
                    </a:lnTo>
                    <a:lnTo>
                      <a:pt x="292" y="31"/>
                    </a:lnTo>
                    <a:lnTo>
                      <a:pt x="271" y="34"/>
                    </a:lnTo>
                    <a:lnTo>
                      <a:pt x="249" y="37"/>
                    </a:lnTo>
                    <a:lnTo>
                      <a:pt x="228" y="41"/>
                    </a:lnTo>
                    <a:lnTo>
                      <a:pt x="207" y="43"/>
                    </a:lnTo>
                    <a:lnTo>
                      <a:pt x="188" y="44"/>
                    </a:lnTo>
                    <a:lnTo>
                      <a:pt x="165" y="44"/>
                    </a:lnTo>
                    <a:lnTo>
                      <a:pt x="145" y="44"/>
                    </a:lnTo>
                    <a:lnTo>
                      <a:pt x="126" y="43"/>
                    </a:lnTo>
                    <a:lnTo>
                      <a:pt x="106" y="39"/>
                    </a:lnTo>
                    <a:lnTo>
                      <a:pt x="87" y="34"/>
                    </a:lnTo>
                    <a:lnTo>
                      <a:pt x="67" y="28"/>
                    </a:lnTo>
                    <a:lnTo>
                      <a:pt x="48" y="23"/>
                    </a:lnTo>
                    <a:lnTo>
                      <a:pt x="32" y="12"/>
                    </a:lnTo>
                    <a:lnTo>
                      <a:pt x="14" y="0"/>
                    </a:lnTo>
                    <a:lnTo>
                      <a:pt x="0" y="21"/>
                    </a:lnTo>
                    <a:lnTo>
                      <a:pt x="19" y="33"/>
                    </a:lnTo>
                    <a:lnTo>
                      <a:pt x="38" y="43"/>
                    </a:lnTo>
                    <a:lnTo>
                      <a:pt x="60" y="51"/>
                    </a:lnTo>
                    <a:lnTo>
                      <a:pt x="80" y="59"/>
                    </a:lnTo>
                    <a:lnTo>
                      <a:pt x="102" y="64"/>
                    </a:lnTo>
                    <a:lnTo>
                      <a:pt x="123" y="68"/>
                    </a:lnTo>
                    <a:lnTo>
                      <a:pt x="145" y="69"/>
                    </a:lnTo>
                    <a:lnTo>
                      <a:pt x="165" y="69"/>
                    </a:lnTo>
                    <a:lnTo>
                      <a:pt x="188" y="69"/>
                    </a:lnTo>
                    <a:lnTo>
                      <a:pt x="211" y="68"/>
                    </a:lnTo>
                    <a:lnTo>
                      <a:pt x="231" y="66"/>
                    </a:lnTo>
                    <a:lnTo>
                      <a:pt x="252" y="63"/>
                    </a:lnTo>
                    <a:lnTo>
                      <a:pt x="274" y="59"/>
                    </a:lnTo>
                    <a:lnTo>
                      <a:pt x="295" y="56"/>
                    </a:lnTo>
                    <a:lnTo>
                      <a:pt x="314" y="51"/>
                    </a:lnTo>
                    <a:lnTo>
                      <a:pt x="337" y="46"/>
                    </a:lnTo>
                    <a:lnTo>
                      <a:pt x="336" y="46"/>
                    </a:lnTo>
                    <a:lnTo>
                      <a:pt x="332" y="2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64" name="Freeform 872">
                <a:extLst>
                  <a:ext uri="{FF2B5EF4-FFF2-40B4-BE49-F238E27FC236}">
                    <a16:creationId xmlns:a16="http://schemas.microsoft.com/office/drawing/2014/main" id="{5B9F7D0C-19AE-94E3-D78C-D09D626136DC}"/>
                  </a:ext>
                </a:extLst>
              </p:cNvPr>
              <p:cNvSpPr>
                <a:spLocks/>
              </p:cNvSpPr>
              <p:nvPr/>
            </p:nvSpPr>
            <p:spPr bwMode="auto">
              <a:xfrm>
                <a:off x="3964" y="2784"/>
                <a:ext cx="71" cy="74"/>
              </a:xfrm>
              <a:custGeom>
                <a:avLst/>
                <a:gdLst>
                  <a:gd name="T0" fmla="*/ 190 w 211"/>
                  <a:gd name="T1" fmla="*/ 0 h 221"/>
                  <a:gd name="T2" fmla="*/ 173 w 211"/>
                  <a:gd name="T3" fmla="*/ 31 h 221"/>
                  <a:gd name="T4" fmla="*/ 153 w 211"/>
                  <a:gd name="T5" fmla="*/ 64 h 221"/>
                  <a:gd name="T6" fmla="*/ 132 w 211"/>
                  <a:gd name="T7" fmla="*/ 96 h 221"/>
                  <a:gd name="T8" fmla="*/ 111 w 211"/>
                  <a:gd name="T9" fmla="*/ 125 h 221"/>
                  <a:gd name="T10" fmla="*/ 85 w 211"/>
                  <a:gd name="T11" fmla="*/ 150 h 221"/>
                  <a:gd name="T12" fmla="*/ 59 w 211"/>
                  <a:gd name="T13" fmla="*/ 171 h 221"/>
                  <a:gd name="T14" fmla="*/ 30 w 211"/>
                  <a:gd name="T15" fmla="*/ 188 h 221"/>
                  <a:gd name="T16" fmla="*/ 0 w 211"/>
                  <a:gd name="T17" fmla="*/ 197 h 221"/>
                  <a:gd name="T18" fmla="*/ 4 w 211"/>
                  <a:gd name="T19" fmla="*/ 221 h 221"/>
                  <a:gd name="T20" fmla="*/ 40 w 211"/>
                  <a:gd name="T21" fmla="*/ 209 h 221"/>
                  <a:gd name="T22" fmla="*/ 72 w 211"/>
                  <a:gd name="T23" fmla="*/ 192 h 221"/>
                  <a:gd name="T24" fmla="*/ 102 w 211"/>
                  <a:gd name="T25" fmla="*/ 168 h 221"/>
                  <a:gd name="T26" fmla="*/ 129 w 211"/>
                  <a:gd name="T27" fmla="*/ 142 h 221"/>
                  <a:gd name="T28" fmla="*/ 153 w 211"/>
                  <a:gd name="T29" fmla="*/ 111 h 221"/>
                  <a:gd name="T30" fmla="*/ 173 w 211"/>
                  <a:gd name="T31" fmla="*/ 77 h 221"/>
                  <a:gd name="T32" fmla="*/ 194 w 211"/>
                  <a:gd name="T33" fmla="*/ 45 h 221"/>
                  <a:gd name="T34" fmla="*/ 211 w 211"/>
                  <a:gd name="T35" fmla="*/ 11 h 221"/>
                  <a:gd name="T36" fmla="*/ 190 w 211"/>
                  <a:gd name="T37"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1" h="221">
                    <a:moveTo>
                      <a:pt x="190" y="0"/>
                    </a:moveTo>
                    <a:lnTo>
                      <a:pt x="173" y="31"/>
                    </a:lnTo>
                    <a:lnTo>
                      <a:pt x="153" y="64"/>
                    </a:lnTo>
                    <a:lnTo>
                      <a:pt x="132" y="96"/>
                    </a:lnTo>
                    <a:lnTo>
                      <a:pt x="111" y="125"/>
                    </a:lnTo>
                    <a:lnTo>
                      <a:pt x="85" y="150"/>
                    </a:lnTo>
                    <a:lnTo>
                      <a:pt x="59" y="171"/>
                    </a:lnTo>
                    <a:lnTo>
                      <a:pt x="30" y="188"/>
                    </a:lnTo>
                    <a:lnTo>
                      <a:pt x="0" y="197"/>
                    </a:lnTo>
                    <a:lnTo>
                      <a:pt x="4" y="221"/>
                    </a:lnTo>
                    <a:lnTo>
                      <a:pt x="40" y="209"/>
                    </a:lnTo>
                    <a:lnTo>
                      <a:pt x="72" y="192"/>
                    </a:lnTo>
                    <a:lnTo>
                      <a:pt x="102" y="168"/>
                    </a:lnTo>
                    <a:lnTo>
                      <a:pt x="129" y="142"/>
                    </a:lnTo>
                    <a:lnTo>
                      <a:pt x="153" y="111"/>
                    </a:lnTo>
                    <a:lnTo>
                      <a:pt x="173" y="77"/>
                    </a:lnTo>
                    <a:lnTo>
                      <a:pt x="194" y="45"/>
                    </a:lnTo>
                    <a:lnTo>
                      <a:pt x="211" y="11"/>
                    </a:lnTo>
                    <a:lnTo>
                      <a:pt x="19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65" name="Freeform 873">
                <a:extLst>
                  <a:ext uri="{FF2B5EF4-FFF2-40B4-BE49-F238E27FC236}">
                    <a16:creationId xmlns:a16="http://schemas.microsoft.com/office/drawing/2014/main" id="{C8DA8945-F4E0-9B44-A059-BB6AE236F6D1}"/>
                  </a:ext>
                </a:extLst>
              </p:cNvPr>
              <p:cNvSpPr>
                <a:spLocks/>
              </p:cNvSpPr>
              <p:nvPr/>
            </p:nvSpPr>
            <p:spPr bwMode="auto">
              <a:xfrm>
                <a:off x="3997" y="2746"/>
                <a:ext cx="41" cy="42"/>
              </a:xfrm>
              <a:custGeom>
                <a:avLst/>
                <a:gdLst>
                  <a:gd name="T0" fmla="*/ 0 w 121"/>
                  <a:gd name="T1" fmla="*/ 24 h 125"/>
                  <a:gd name="T2" fmla="*/ 25 w 121"/>
                  <a:gd name="T3" fmla="*/ 31 h 125"/>
                  <a:gd name="T4" fmla="*/ 47 w 121"/>
                  <a:gd name="T5" fmla="*/ 40 h 125"/>
                  <a:gd name="T6" fmla="*/ 66 w 121"/>
                  <a:gd name="T7" fmla="*/ 50 h 125"/>
                  <a:gd name="T8" fmla="*/ 82 w 121"/>
                  <a:gd name="T9" fmla="*/ 60 h 125"/>
                  <a:gd name="T10" fmla="*/ 92 w 121"/>
                  <a:gd name="T11" fmla="*/ 72 h 125"/>
                  <a:gd name="T12" fmla="*/ 97 w 121"/>
                  <a:gd name="T13" fmla="*/ 85 h 125"/>
                  <a:gd name="T14" fmla="*/ 97 w 121"/>
                  <a:gd name="T15" fmla="*/ 99 h 125"/>
                  <a:gd name="T16" fmla="*/ 92 w 121"/>
                  <a:gd name="T17" fmla="*/ 114 h 125"/>
                  <a:gd name="T18" fmla="*/ 112 w 121"/>
                  <a:gd name="T19" fmla="*/ 125 h 125"/>
                  <a:gd name="T20" fmla="*/ 121 w 121"/>
                  <a:gd name="T21" fmla="*/ 102 h 125"/>
                  <a:gd name="T22" fmla="*/ 121 w 121"/>
                  <a:gd name="T23" fmla="*/ 81 h 125"/>
                  <a:gd name="T24" fmla="*/ 112 w 121"/>
                  <a:gd name="T25" fmla="*/ 59 h 125"/>
                  <a:gd name="T26" fmla="*/ 99 w 121"/>
                  <a:gd name="T27" fmla="*/ 43 h 125"/>
                  <a:gd name="T28" fmla="*/ 80 w 121"/>
                  <a:gd name="T29" fmla="*/ 29 h 125"/>
                  <a:gd name="T30" fmla="*/ 58 w 121"/>
                  <a:gd name="T31" fmla="*/ 19 h 125"/>
                  <a:gd name="T32" fmla="*/ 32 w 121"/>
                  <a:gd name="T33" fmla="*/ 7 h 125"/>
                  <a:gd name="T34" fmla="*/ 7 w 121"/>
                  <a:gd name="T35" fmla="*/ 0 h 125"/>
                  <a:gd name="T36" fmla="*/ 0 w 121"/>
                  <a:gd name="T37" fmla="*/ 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25">
                    <a:moveTo>
                      <a:pt x="0" y="24"/>
                    </a:moveTo>
                    <a:lnTo>
                      <a:pt x="25" y="31"/>
                    </a:lnTo>
                    <a:lnTo>
                      <a:pt x="47" y="40"/>
                    </a:lnTo>
                    <a:lnTo>
                      <a:pt x="66" y="50"/>
                    </a:lnTo>
                    <a:lnTo>
                      <a:pt x="82" y="60"/>
                    </a:lnTo>
                    <a:lnTo>
                      <a:pt x="92" y="72"/>
                    </a:lnTo>
                    <a:lnTo>
                      <a:pt x="97" y="85"/>
                    </a:lnTo>
                    <a:lnTo>
                      <a:pt x="97" y="99"/>
                    </a:lnTo>
                    <a:lnTo>
                      <a:pt x="92" y="114"/>
                    </a:lnTo>
                    <a:lnTo>
                      <a:pt x="112" y="125"/>
                    </a:lnTo>
                    <a:lnTo>
                      <a:pt x="121" y="102"/>
                    </a:lnTo>
                    <a:lnTo>
                      <a:pt x="121" y="81"/>
                    </a:lnTo>
                    <a:lnTo>
                      <a:pt x="112" y="59"/>
                    </a:lnTo>
                    <a:lnTo>
                      <a:pt x="99" y="43"/>
                    </a:lnTo>
                    <a:lnTo>
                      <a:pt x="80" y="29"/>
                    </a:lnTo>
                    <a:lnTo>
                      <a:pt x="58" y="19"/>
                    </a:lnTo>
                    <a:lnTo>
                      <a:pt x="32" y="7"/>
                    </a:lnTo>
                    <a:lnTo>
                      <a:pt x="7"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66" name="Freeform 874">
                <a:extLst>
                  <a:ext uri="{FF2B5EF4-FFF2-40B4-BE49-F238E27FC236}">
                    <a16:creationId xmlns:a16="http://schemas.microsoft.com/office/drawing/2014/main" id="{9B4C13F0-E08B-D984-7FFA-0C8779419899}"/>
                  </a:ext>
                </a:extLst>
              </p:cNvPr>
              <p:cNvSpPr>
                <a:spLocks/>
              </p:cNvSpPr>
              <p:nvPr/>
            </p:nvSpPr>
            <p:spPr bwMode="auto">
              <a:xfrm>
                <a:off x="3738" y="2579"/>
                <a:ext cx="99" cy="92"/>
              </a:xfrm>
              <a:custGeom>
                <a:avLst/>
                <a:gdLst>
                  <a:gd name="T0" fmla="*/ 205 w 297"/>
                  <a:gd name="T1" fmla="*/ 2 h 276"/>
                  <a:gd name="T2" fmla="*/ 169 w 297"/>
                  <a:gd name="T3" fmla="*/ 7 h 276"/>
                  <a:gd name="T4" fmla="*/ 137 w 297"/>
                  <a:gd name="T5" fmla="*/ 17 h 276"/>
                  <a:gd name="T6" fmla="*/ 106 w 297"/>
                  <a:gd name="T7" fmla="*/ 29 h 276"/>
                  <a:gd name="T8" fmla="*/ 75 w 297"/>
                  <a:gd name="T9" fmla="*/ 46 h 276"/>
                  <a:gd name="T10" fmla="*/ 48 w 297"/>
                  <a:gd name="T11" fmla="*/ 67 h 276"/>
                  <a:gd name="T12" fmla="*/ 28 w 297"/>
                  <a:gd name="T13" fmla="*/ 92 h 276"/>
                  <a:gd name="T14" fmla="*/ 11 w 297"/>
                  <a:gd name="T15" fmla="*/ 121 h 276"/>
                  <a:gd name="T16" fmla="*/ 2 w 297"/>
                  <a:gd name="T17" fmla="*/ 154 h 276"/>
                  <a:gd name="T18" fmla="*/ 0 w 297"/>
                  <a:gd name="T19" fmla="*/ 178 h 276"/>
                  <a:gd name="T20" fmla="*/ 5 w 297"/>
                  <a:gd name="T21" fmla="*/ 200 h 276"/>
                  <a:gd name="T22" fmla="*/ 14 w 297"/>
                  <a:gd name="T23" fmla="*/ 223 h 276"/>
                  <a:gd name="T24" fmla="*/ 28 w 297"/>
                  <a:gd name="T25" fmla="*/ 244 h 276"/>
                  <a:gd name="T26" fmla="*/ 45 w 297"/>
                  <a:gd name="T27" fmla="*/ 259 h 276"/>
                  <a:gd name="T28" fmla="*/ 65 w 297"/>
                  <a:gd name="T29" fmla="*/ 271 h 276"/>
                  <a:gd name="T30" fmla="*/ 86 w 297"/>
                  <a:gd name="T31" fmla="*/ 276 h 276"/>
                  <a:gd name="T32" fmla="*/ 108 w 297"/>
                  <a:gd name="T33" fmla="*/ 275 h 276"/>
                  <a:gd name="T34" fmla="*/ 130 w 297"/>
                  <a:gd name="T35" fmla="*/ 270 h 276"/>
                  <a:gd name="T36" fmla="*/ 154 w 297"/>
                  <a:gd name="T37" fmla="*/ 261 h 276"/>
                  <a:gd name="T38" fmla="*/ 177 w 297"/>
                  <a:gd name="T39" fmla="*/ 252 h 276"/>
                  <a:gd name="T40" fmla="*/ 200 w 297"/>
                  <a:gd name="T41" fmla="*/ 242 h 276"/>
                  <a:gd name="T42" fmla="*/ 219 w 297"/>
                  <a:gd name="T43" fmla="*/ 228 h 276"/>
                  <a:gd name="T44" fmla="*/ 234 w 297"/>
                  <a:gd name="T45" fmla="*/ 211 h 276"/>
                  <a:gd name="T46" fmla="*/ 246 w 297"/>
                  <a:gd name="T47" fmla="*/ 191 h 276"/>
                  <a:gd name="T48" fmla="*/ 253 w 297"/>
                  <a:gd name="T49" fmla="*/ 169 h 276"/>
                  <a:gd name="T50" fmla="*/ 258 w 297"/>
                  <a:gd name="T51" fmla="*/ 150 h 276"/>
                  <a:gd name="T52" fmla="*/ 265 w 297"/>
                  <a:gd name="T53" fmla="*/ 133 h 276"/>
                  <a:gd name="T54" fmla="*/ 273 w 297"/>
                  <a:gd name="T55" fmla="*/ 116 h 276"/>
                  <a:gd name="T56" fmla="*/ 282 w 297"/>
                  <a:gd name="T57" fmla="*/ 99 h 276"/>
                  <a:gd name="T58" fmla="*/ 289 w 297"/>
                  <a:gd name="T59" fmla="*/ 81 h 276"/>
                  <a:gd name="T60" fmla="*/ 294 w 297"/>
                  <a:gd name="T61" fmla="*/ 65 h 276"/>
                  <a:gd name="T62" fmla="*/ 297 w 297"/>
                  <a:gd name="T63" fmla="*/ 48 h 276"/>
                  <a:gd name="T64" fmla="*/ 292 w 297"/>
                  <a:gd name="T65" fmla="*/ 31 h 276"/>
                  <a:gd name="T66" fmla="*/ 287 w 297"/>
                  <a:gd name="T67" fmla="*/ 21 h 276"/>
                  <a:gd name="T68" fmla="*/ 278 w 297"/>
                  <a:gd name="T69" fmla="*/ 12 h 276"/>
                  <a:gd name="T70" fmla="*/ 270 w 297"/>
                  <a:gd name="T71" fmla="*/ 7 h 276"/>
                  <a:gd name="T72" fmla="*/ 258 w 297"/>
                  <a:gd name="T73" fmla="*/ 4 h 276"/>
                  <a:gd name="T74" fmla="*/ 246 w 297"/>
                  <a:gd name="T75" fmla="*/ 0 h 276"/>
                  <a:gd name="T76" fmla="*/ 232 w 297"/>
                  <a:gd name="T77" fmla="*/ 0 h 276"/>
                  <a:gd name="T78" fmla="*/ 219 w 297"/>
                  <a:gd name="T79" fmla="*/ 0 h 276"/>
                  <a:gd name="T80" fmla="*/ 205 w 297"/>
                  <a:gd name="T81" fmla="*/ 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7" h="276">
                    <a:moveTo>
                      <a:pt x="205" y="2"/>
                    </a:moveTo>
                    <a:lnTo>
                      <a:pt x="169" y="7"/>
                    </a:lnTo>
                    <a:lnTo>
                      <a:pt x="137" y="17"/>
                    </a:lnTo>
                    <a:lnTo>
                      <a:pt x="106" y="29"/>
                    </a:lnTo>
                    <a:lnTo>
                      <a:pt x="75" y="46"/>
                    </a:lnTo>
                    <a:lnTo>
                      <a:pt x="48" y="67"/>
                    </a:lnTo>
                    <a:lnTo>
                      <a:pt x="28" y="92"/>
                    </a:lnTo>
                    <a:lnTo>
                      <a:pt x="11" y="121"/>
                    </a:lnTo>
                    <a:lnTo>
                      <a:pt x="2" y="154"/>
                    </a:lnTo>
                    <a:lnTo>
                      <a:pt x="0" y="178"/>
                    </a:lnTo>
                    <a:lnTo>
                      <a:pt x="5" y="200"/>
                    </a:lnTo>
                    <a:lnTo>
                      <a:pt x="14" y="223"/>
                    </a:lnTo>
                    <a:lnTo>
                      <a:pt x="28" y="244"/>
                    </a:lnTo>
                    <a:lnTo>
                      <a:pt x="45" y="259"/>
                    </a:lnTo>
                    <a:lnTo>
                      <a:pt x="65" y="271"/>
                    </a:lnTo>
                    <a:lnTo>
                      <a:pt x="86" y="276"/>
                    </a:lnTo>
                    <a:lnTo>
                      <a:pt x="108" y="275"/>
                    </a:lnTo>
                    <a:lnTo>
                      <a:pt x="130" y="270"/>
                    </a:lnTo>
                    <a:lnTo>
                      <a:pt x="154" y="261"/>
                    </a:lnTo>
                    <a:lnTo>
                      <a:pt x="177" y="252"/>
                    </a:lnTo>
                    <a:lnTo>
                      <a:pt x="200" y="242"/>
                    </a:lnTo>
                    <a:lnTo>
                      <a:pt x="219" y="228"/>
                    </a:lnTo>
                    <a:lnTo>
                      <a:pt x="234" y="211"/>
                    </a:lnTo>
                    <a:lnTo>
                      <a:pt x="246" y="191"/>
                    </a:lnTo>
                    <a:lnTo>
                      <a:pt x="253" y="169"/>
                    </a:lnTo>
                    <a:lnTo>
                      <a:pt x="258" y="150"/>
                    </a:lnTo>
                    <a:lnTo>
                      <a:pt x="265" y="133"/>
                    </a:lnTo>
                    <a:lnTo>
                      <a:pt x="273" y="116"/>
                    </a:lnTo>
                    <a:lnTo>
                      <a:pt x="282" y="99"/>
                    </a:lnTo>
                    <a:lnTo>
                      <a:pt x="289" y="81"/>
                    </a:lnTo>
                    <a:lnTo>
                      <a:pt x="294" y="65"/>
                    </a:lnTo>
                    <a:lnTo>
                      <a:pt x="297" y="48"/>
                    </a:lnTo>
                    <a:lnTo>
                      <a:pt x="292" y="31"/>
                    </a:lnTo>
                    <a:lnTo>
                      <a:pt x="287" y="21"/>
                    </a:lnTo>
                    <a:lnTo>
                      <a:pt x="278" y="12"/>
                    </a:lnTo>
                    <a:lnTo>
                      <a:pt x="270" y="7"/>
                    </a:lnTo>
                    <a:lnTo>
                      <a:pt x="258" y="4"/>
                    </a:lnTo>
                    <a:lnTo>
                      <a:pt x="246" y="0"/>
                    </a:lnTo>
                    <a:lnTo>
                      <a:pt x="232" y="0"/>
                    </a:lnTo>
                    <a:lnTo>
                      <a:pt x="219" y="0"/>
                    </a:lnTo>
                    <a:lnTo>
                      <a:pt x="205" y="2"/>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67" name="Freeform 875">
                <a:extLst>
                  <a:ext uri="{FF2B5EF4-FFF2-40B4-BE49-F238E27FC236}">
                    <a16:creationId xmlns:a16="http://schemas.microsoft.com/office/drawing/2014/main" id="{3E151EA2-4C1E-BB0C-8434-0F523A25F829}"/>
                  </a:ext>
                </a:extLst>
              </p:cNvPr>
              <p:cNvSpPr>
                <a:spLocks/>
              </p:cNvSpPr>
              <p:nvPr/>
            </p:nvSpPr>
            <p:spPr bwMode="auto">
              <a:xfrm>
                <a:off x="3735" y="2575"/>
                <a:ext cx="72" cy="55"/>
              </a:xfrm>
              <a:custGeom>
                <a:avLst/>
                <a:gdLst>
                  <a:gd name="T0" fmla="*/ 24 w 216"/>
                  <a:gd name="T1" fmla="*/ 165 h 165"/>
                  <a:gd name="T2" fmla="*/ 31 w 216"/>
                  <a:gd name="T3" fmla="*/ 136 h 165"/>
                  <a:gd name="T4" fmla="*/ 48 w 216"/>
                  <a:gd name="T5" fmla="*/ 109 h 165"/>
                  <a:gd name="T6" fmla="*/ 68 w 216"/>
                  <a:gd name="T7" fmla="*/ 86 h 165"/>
                  <a:gd name="T8" fmla="*/ 92 w 216"/>
                  <a:gd name="T9" fmla="*/ 66 h 165"/>
                  <a:gd name="T10" fmla="*/ 121 w 216"/>
                  <a:gd name="T11" fmla="*/ 49 h 165"/>
                  <a:gd name="T12" fmla="*/ 150 w 216"/>
                  <a:gd name="T13" fmla="*/ 39 h 165"/>
                  <a:gd name="T14" fmla="*/ 184 w 216"/>
                  <a:gd name="T15" fmla="*/ 29 h 165"/>
                  <a:gd name="T16" fmla="*/ 216 w 216"/>
                  <a:gd name="T17" fmla="*/ 24 h 165"/>
                  <a:gd name="T18" fmla="*/ 213 w 216"/>
                  <a:gd name="T19" fmla="*/ 0 h 165"/>
                  <a:gd name="T20" fmla="*/ 176 w 216"/>
                  <a:gd name="T21" fmla="*/ 5 h 165"/>
                  <a:gd name="T22" fmla="*/ 144 w 216"/>
                  <a:gd name="T23" fmla="*/ 15 h 165"/>
                  <a:gd name="T24" fmla="*/ 111 w 216"/>
                  <a:gd name="T25" fmla="*/ 29 h 165"/>
                  <a:gd name="T26" fmla="*/ 78 w 216"/>
                  <a:gd name="T27" fmla="*/ 46 h 165"/>
                  <a:gd name="T28" fmla="*/ 50 w 216"/>
                  <a:gd name="T29" fmla="*/ 68 h 165"/>
                  <a:gd name="T30" fmla="*/ 27 w 216"/>
                  <a:gd name="T31" fmla="*/ 95 h 165"/>
                  <a:gd name="T32" fmla="*/ 10 w 216"/>
                  <a:gd name="T33" fmla="*/ 126 h 165"/>
                  <a:gd name="T34" fmla="*/ 0 w 216"/>
                  <a:gd name="T35" fmla="*/ 162 h 165"/>
                  <a:gd name="T36" fmla="*/ 24 w 216"/>
                  <a:gd name="T37"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6" h="165">
                    <a:moveTo>
                      <a:pt x="24" y="165"/>
                    </a:moveTo>
                    <a:lnTo>
                      <a:pt x="31" y="136"/>
                    </a:lnTo>
                    <a:lnTo>
                      <a:pt x="48" y="109"/>
                    </a:lnTo>
                    <a:lnTo>
                      <a:pt x="68" y="86"/>
                    </a:lnTo>
                    <a:lnTo>
                      <a:pt x="92" y="66"/>
                    </a:lnTo>
                    <a:lnTo>
                      <a:pt x="121" y="49"/>
                    </a:lnTo>
                    <a:lnTo>
                      <a:pt x="150" y="39"/>
                    </a:lnTo>
                    <a:lnTo>
                      <a:pt x="184" y="29"/>
                    </a:lnTo>
                    <a:lnTo>
                      <a:pt x="216" y="24"/>
                    </a:lnTo>
                    <a:lnTo>
                      <a:pt x="213" y="0"/>
                    </a:lnTo>
                    <a:lnTo>
                      <a:pt x="176" y="5"/>
                    </a:lnTo>
                    <a:lnTo>
                      <a:pt x="144" y="15"/>
                    </a:lnTo>
                    <a:lnTo>
                      <a:pt x="111" y="29"/>
                    </a:lnTo>
                    <a:lnTo>
                      <a:pt x="78" y="46"/>
                    </a:lnTo>
                    <a:lnTo>
                      <a:pt x="50" y="68"/>
                    </a:lnTo>
                    <a:lnTo>
                      <a:pt x="27" y="95"/>
                    </a:lnTo>
                    <a:lnTo>
                      <a:pt x="10" y="126"/>
                    </a:lnTo>
                    <a:lnTo>
                      <a:pt x="0" y="162"/>
                    </a:lnTo>
                    <a:lnTo>
                      <a:pt x="24" y="16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68" name="Freeform 876">
                <a:extLst>
                  <a:ext uri="{FF2B5EF4-FFF2-40B4-BE49-F238E27FC236}">
                    <a16:creationId xmlns:a16="http://schemas.microsoft.com/office/drawing/2014/main" id="{D05F86EA-9558-9EF7-ECA0-F04E7BE6B6E8}"/>
                  </a:ext>
                </a:extLst>
              </p:cNvPr>
              <p:cNvSpPr>
                <a:spLocks/>
              </p:cNvSpPr>
              <p:nvPr/>
            </p:nvSpPr>
            <p:spPr bwMode="auto">
              <a:xfrm>
                <a:off x="3734" y="2629"/>
                <a:ext cx="41" cy="46"/>
              </a:xfrm>
              <a:custGeom>
                <a:avLst/>
                <a:gdLst>
                  <a:gd name="T0" fmla="*/ 116 w 123"/>
                  <a:gd name="T1" fmla="*/ 111 h 137"/>
                  <a:gd name="T2" fmla="*/ 99 w 123"/>
                  <a:gd name="T3" fmla="*/ 113 h 137"/>
                  <a:gd name="T4" fmla="*/ 82 w 123"/>
                  <a:gd name="T5" fmla="*/ 110 h 137"/>
                  <a:gd name="T6" fmla="*/ 65 w 123"/>
                  <a:gd name="T7" fmla="*/ 97 h 137"/>
                  <a:gd name="T8" fmla="*/ 48 w 123"/>
                  <a:gd name="T9" fmla="*/ 84 h 137"/>
                  <a:gd name="T10" fmla="*/ 36 w 123"/>
                  <a:gd name="T11" fmla="*/ 67 h 137"/>
                  <a:gd name="T12" fmla="*/ 30 w 123"/>
                  <a:gd name="T13" fmla="*/ 45 h 137"/>
                  <a:gd name="T14" fmla="*/ 24 w 123"/>
                  <a:gd name="T15" fmla="*/ 26 h 137"/>
                  <a:gd name="T16" fmla="*/ 26 w 123"/>
                  <a:gd name="T17" fmla="*/ 4 h 137"/>
                  <a:gd name="T18" fmla="*/ 2 w 123"/>
                  <a:gd name="T19" fmla="*/ 0 h 137"/>
                  <a:gd name="T20" fmla="*/ 0 w 123"/>
                  <a:gd name="T21" fmla="*/ 26 h 137"/>
                  <a:gd name="T22" fmla="*/ 6 w 123"/>
                  <a:gd name="T23" fmla="*/ 53 h 137"/>
                  <a:gd name="T24" fmla="*/ 16 w 123"/>
                  <a:gd name="T25" fmla="*/ 77 h 137"/>
                  <a:gd name="T26" fmla="*/ 31 w 123"/>
                  <a:gd name="T27" fmla="*/ 101 h 137"/>
                  <a:gd name="T28" fmla="*/ 50 w 123"/>
                  <a:gd name="T29" fmla="*/ 118 h 137"/>
                  <a:gd name="T30" fmla="*/ 72 w 123"/>
                  <a:gd name="T31" fmla="*/ 130 h 137"/>
                  <a:gd name="T32" fmla="*/ 96 w 123"/>
                  <a:gd name="T33" fmla="*/ 137 h 137"/>
                  <a:gd name="T34" fmla="*/ 123 w 123"/>
                  <a:gd name="T35" fmla="*/ 135 h 137"/>
                  <a:gd name="T36" fmla="*/ 116 w 123"/>
                  <a:gd name="T37" fmla="*/ 11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137">
                    <a:moveTo>
                      <a:pt x="116" y="111"/>
                    </a:moveTo>
                    <a:lnTo>
                      <a:pt x="99" y="113"/>
                    </a:lnTo>
                    <a:lnTo>
                      <a:pt x="82" y="110"/>
                    </a:lnTo>
                    <a:lnTo>
                      <a:pt x="65" y="97"/>
                    </a:lnTo>
                    <a:lnTo>
                      <a:pt x="48" y="84"/>
                    </a:lnTo>
                    <a:lnTo>
                      <a:pt x="36" y="67"/>
                    </a:lnTo>
                    <a:lnTo>
                      <a:pt x="30" y="45"/>
                    </a:lnTo>
                    <a:lnTo>
                      <a:pt x="24" y="26"/>
                    </a:lnTo>
                    <a:lnTo>
                      <a:pt x="26" y="4"/>
                    </a:lnTo>
                    <a:lnTo>
                      <a:pt x="2" y="0"/>
                    </a:lnTo>
                    <a:lnTo>
                      <a:pt x="0" y="26"/>
                    </a:lnTo>
                    <a:lnTo>
                      <a:pt x="6" y="53"/>
                    </a:lnTo>
                    <a:lnTo>
                      <a:pt x="16" y="77"/>
                    </a:lnTo>
                    <a:lnTo>
                      <a:pt x="31" y="101"/>
                    </a:lnTo>
                    <a:lnTo>
                      <a:pt x="50" y="118"/>
                    </a:lnTo>
                    <a:lnTo>
                      <a:pt x="72" y="130"/>
                    </a:lnTo>
                    <a:lnTo>
                      <a:pt x="96" y="137"/>
                    </a:lnTo>
                    <a:lnTo>
                      <a:pt x="123" y="135"/>
                    </a:lnTo>
                    <a:lnTo>
                      <a:pt x="116" y="11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69" name="Freeform 877">
                <a:extLst>
                  <a:ext uri="{FF2B5EF4-FFF2-40B4-BE49-F238E27FC236}">
                    <a16:creationId xmlns:a16="http://schemas.microsoft.com/office/drawing/2014/main" id="{C88BDC26-CC53-FD44-7FA4-0E827EEC4CE2}"/>
                  </a:ext>
                </a:extLst>
              </p:cNvPr>
              <p:cNvSpPr>
                <a:spLocks/>
              </p:cNvSpPr>
              <p:nvPr/>
            </p:nvSpPr>
            <p:spPr bwMode="auto">
              <a:xfrm>
                <a:off x="3773" y="2634"/>
                <a:ext cx="53" cy="40"/>
              </a:xfrm>
              <a:custGeom>
                <a:avLst/>
                <a:gdLst>
                  <a:gd name="T0" fmla="*/ 137 w 161"/>
                  <a:gd name="T1" fmla="*/ 0 h 119"/>
                  <a:gd name="T2" fmla="*/ 132 w 161"/>
                  <a:gd name="T3" fmla="*/ 19 h 119"/>
                  <a:gd name="T4" fmla="*/ 120 w 161"/>
                  <a:gd name="T5" fmla="*/ 37 h 119"/>
                  <a:gd name="T6" fmla="*/ 106 w 161"/>
                  <a:gd name="T7" fmla="*/ 52 h 119"/>
                  <a:gd name="T8" fmla="*/ 89 w 161"/>
                  <a:gd name="T9" fmla="*/ 64 h 119"/>
                  <a:gd name="T10" fmla="*/ 67 w 161"/>
                  <a:gd name="T11" fmla="*/ 75 h 119"/>
                  <a:gd name="T12" fmla="*/ 47 w 161"/>
                  <a:gd name="T13" fmla="*/ 81 h 119"/>
                  <a:gd name="T14" fmla="*/ 23 w 161"/>
                  <a:gd name="T15" fmla="*/ 90 h 119"/>
                  <a:gd name="T16" fmla="*/ 0 w 161"/>
                  <a:gd name="T17" fmla="*/ 95 h 119"/>
                  <a:gd name="T18" fmla="*/ 7 w 161"/>
                  <a:gd name="T19" fmla="*/ 119 h 119"/>
                  <a:gd name="T20" fmla="*/ 30 w 161"/>
                  <a:gd name="T21" fmla="*/ 114 h 119"/>
                  <a:gd name="T22" fmla="*/ 54 w 161"/>
                  <a:gd name="T23" fmla="*/ 105 h 119"/>
                  <a:gd name="T24" fmla="*/ 78 w 161"/>
                  <a:gd name="T25" fmla="*/ 95 h 119"/>
                  <a:gd name="T26" fmla="*/ 102 w 161"/>
                  <a:gd name="T27" fmla="*/ 85 h 119"/>
                  <a:gd name="T28" fmla="*/ 123 w 161"/>
                  <a:gd name="T29" fmla="*/ 70 h 119"/>
                  <a:gd name="T30" fmla="*/ 140 w 161"/>
                  <a:gd name="T31" fmla="*/ 51 h 119"/>
                  <a:gd name="T32" fmla="*/ 152 w 161"/>
                  <a:gd name="T33" fmla="*/ 29 h 119"/>
                  <a:gd name="T34" fmla="*/ 161 w 161"/>
                  <a:gd name="T35" fmla="*/ 3 h 119"/>
                  <a:gd name="T36" fmla="*/ 137 w 161"/>
                  <a:gd name="T3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19">
                    <a:moveTo>
                      <a:pt x="137" y="0"/>
                    </a:moveTo>
                    <a:lnTo>
                      <a:pt x="132" y="19"/>
                    </a:lnTo>
                    <a:lnTo>
                      <a:pt x="120" y="37"/>
                    </a:lnTo>
                    <a:lnTo>
                      <a:pt x="106" y="52"/>
                    </a:lnTo>
                    <a:lnTo>
                      <a:pt x="89" y="64"/>
                    </a:lnTo>
                    <a:lnTo>
                      <a:pt x="67" y="75"/>
                    </a:lnTo>
                    <a:lnTo>
                      <a:pt x="47" y="81"/>
                    </a:lnTo>
                    <a:lnTo>
                      <a:pt x="23" y="90"/>
                    </a:lnTo>
                    <a:lnTo>
                      <a:pt x="0" y="95"/>
                    </a:lnTo>
                    <a:lnTo>
                      <a:pt x="7" y="119"/>
                    </a:lnTo>
                    <a:lnTo>
                      <a:pt x="30" y="114"/>
                    </a:lnTo>
                    <a:lnTo>
                      <a:pt x="54" y="105"/>
                    </a:lnTo>
                    <a:lnTo>
                      <a:pt x="78" y="95"/>
                    </a:lnTo>
                    <a:lnTo>
                      <a:pt x="102" y="85"/>
                    </a:lnTo>
                    <a:lnTo>
                      <a:pt x="123" y="70"/>
                    </a:lnTo>
                    <a:lnTo>
                      <a:pt x="140" y="51"/>
                    </a:lnTo>
                    <a:lnTo>
                      <a:pt x="152" y="29"/>
                    </a:lnTo>
                    <a:lnTo>
                      <a:pt x="161" y="3"/>
                    </a:lnTo>
                    <a:lnTo>
                      <a:pt x="137"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70" name="Freeform 878">
                <a:extLst>
                  <a:ext uri="{FF2B5EF4-FFF2-40B4-BE49-F238E27FC236}">
                    <a16:creationId xmlns:a16="http://schemas.microsoft.com/office/drawing/2014/main" id="{4A3A5F47-CC01-D04B-A347-1EA9E424C5EA}"/>
                  </a:ext>
                </a:extLst>
              </p:cNvPr>
              <p:cNvSpPr>
                <a:spLocks/>
              </p:cNvSpPr>
              <p:nvPr/>
            </p:nvSpPr>
            <p:spPr bwMode="auto">
              <a:xfrm>
                <a:off x="3818" y="2588"/>
                <a:ext cx="23" cy="47"/>
              </a:xfrm>
              <a:custGeom>
                <a:avLst/>
                <a:gdLst>
                  <a:gd name="T0" fmla="*/ 39 w 68"/>
                  <a:gd name="T1" fmla="*/ 7 h 143"/>
                  <a:gd name="T2" fmla="*/ 43 w 68"/>
                  <a:gd name="T3" fmla="*/ 20 h 143"/>
                  <a:gd name="T4" fmla="*/ 41 w 68"/>
                  <a:gd name="T5" fmla="*/ 36 h 143"/>
                  <a:gd name="T6" fmla="*/ 36 w 68"/>
                  <a:gd name="T7" fmla="*/ 51 h 143"/>
                  <a:gd name="T8" fmla="*/ 31 w 68"/>
                  <a:gd name="T9" fmla="*/ 66 h 143"/>
                  <a:gd name="T10" fmla="*/ 23 w 68"/>
                  <a:gd name="T11" fmla="*/ 83 h 143"/>
                  <a:gd name="T12" fmla="*/ 14 w 68"/>
                  <a:gd name="T13" fmla="*/ 100 h 143"/>
                  <a:gd name="T14" fmla="*/ 5 w 68"/>
                  <a:gd name="T15" fmla="*/ 119 h 143"/>
                  <a:gd name="T16" fmla="*/ 0 w 68"/>
                  <a:gd name="T17" fmla="*/ 140 h 143"/>
                  <a:gd name="T18" fmla="*/ 24 w 68"/>
                  <a:gd name="T19" fmla="*/ 143 h 143"/>
                  <a:gd name="T20" fmla="*/ 29 w 68"/>
                  <a:gd name="T21" fmla="*/ 126 h 143"/>
                  <a:gd name="T22" fmla="*/ 34 w 68"/>
                  <a:gd name="T23" fmla="*/ 110 h 143"/>
                  <a:gd name="T24" fmla="*/ 43 w 68"/>
                  <a:gd name="T25" fmla="*/ 93 h 143"/>
                  <a:gd name="T26" fmla="*/ 51 w 68"/>
                  <a:gd name="T27" fmla="*/ 76 h 143"/>
                  <a:gd name="T28" fmla="*/ 61 w 68"/>
                  <a:gd name="T29" fmla="*/ 58 h 143"/>
                  <a:gd name="T30" fmla="*/ 66 w 68"/>
                  <a:gd name="T31" fmla="*/ 39 h 143"/>
                  <a:gd name="T32" fmla="*/ 68 w 68"/>
                  <a:gd name="T33" fmla="*/ 20 h 143"/>
                  <a:gd name="T34" fmla="*/ 64 w 68"/>
                  <a:gd name="T35" fmla="*/ 0 h 143"/>
                  <a:gd name="T36" fmla="*/ 39 w 68"/>
                  <a:gd name="T37" fmla="*/ 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43">
                    <a:moveTo>
                      <a:pt x="39" y="7"/>
                    </a:moveTo>
                    <a:lnTo>
                      <a:pt x="43" y="20"/>
                    </a:lnTo>
                    <a:lnTo>
                      <a:pt x="41" y="36"/>
                    </a:lnTo>
                    <a:lnTo>
                      <a:pt x="36" y="51"/>
                    </a:lnTo>
                    <a:lnTo>
                      <a:pt x="31" y="66"/>
                    </a:lnTo>
                    <a:lnTo>
                      <a:pt x="23" y="83"/>
                    </a:lnTo>
                    <a:lnTo>
                      <a:pt x="14" y="100"/>
                    </a:lnTo>
                    <a:lnTo>
                      <a:pt x="5" y="119"/>
                    </a:lnTo>
                    <a:lnTo>
                      <a:pt x="0" y="140"/>
                    </a:lnTo>
                    <a:lnTo>
                      <a:pt x="24" y="143"/>
                    </a:lnTo>
                    <a:lnTo>
                      <a:pt x="29" y="126"/>
                    </a:lnTo>
                    <a:lnTo>
                      <a:pt x="34" y="110"/>
                    </a:lnTo>
                    <a:lnTo>
                      <a:pt x="43" y="93"/>
                    </a:lnTo>
                    <a:lnTo>
                      <a:pt x="51" y="76"/>
                    </a:lnTo>
                    <a:lnTo>
                      <a:pt x="61" y="58"/>
                    </a:lnTo>
                    <a:lnTo>
                      <a:pt x="66" y="39"/>
                    </a:lnTo>
                    <a:lnTo>
                      <a:pt x="68" y="20"/>
                    </a:lnTo>
                    <a:lnTo>
                      <a:pt x="64" y="0"/>
                    </a:lnTo>
                    <a:lnTo>
                      <a:pt x="39" y="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71" name="Freeform 879">
                <a:extLst>
                  <a:ext uri="{FF2B5EF4-FFF2-40B4-BE49-F238E27FC236}">
                    <a16:creationId xmlns:a16="http://schemas.microsoft.com/office/drawing/2014/main" id="{06974BFC-C1D7-285A-5CDD-566D7DA464B7}"/>
                  </a:ext>
                </a:extLst>
              </p:cNvPr>
              <p:cNvSpPr>
                <a:spLocks/>
              </p:cNvSpPr>
              <p:nvPr/>
            </p:nvSpPr>
            <p:spPr bwMode="auto">
              <a:xfrm>
                <a:off x="3805" y="2575"/>
                <a:ext cx="35" cy="15"/>
              </a:xfrm>
              <a:custGeom>
                <a:avLst/>
                <a:gdLst>
                  <a:gd name="T0" fmla="*/ 4 w 103"/>
                  <a:gd name="T1" fmla="*/ 26 h 46"/>
                  <a:gd name="T2" fmla="*/ 16 w 103"/>
                  <a:gd name="T3" fmla="*/ 24 h 46"/>
                  <a:gd name="T4" fmla="*/ 30 w 103"/>
                  <a:gd name="T5" fmla="*/ 24 h 46"/>
                  <a:gd name="T6" fmla="*/ 41 w 103"/>
                  <a:gd name="T7" fmla="*/ 24 h 46"/>
                  <a:gd name="T8" fmla="*/ 52 w 103"/>
                  <a:gd name="T9" fmla="*/ 27 h 46"/>
                  <a:gd name="T10" fmla="*/ 62 w 103"/>
                  <a:gd name="T11" fmla="*/ 29 h 46"/>
                  <a:gd name="T12" fmla="*/ 69 w 103"/>
                  <a:gd name="T13" fmla="*/ 33 h 46"/>
                  <a:gd name="T14" fmla="*/ 74 w 103"/>
                  <a:gd name="T15" fmla="*/ 40 h 46"/>
                  <a:gd name="T16" fmla="*/ 78 w 103"/>
                  <a:gd name="T17" fmla="*/ 46 h 46"/>
                  <a:gd name="T18" fmla="*/ 103 w 103"/>
                  <a:gd name="T19" fmla="*/ 40 h 46"/>
                  <a:gd name="T20" fmla="*/ 96 w 103"/>
                  <a:gd name="T21" fmla="*/ 26 h 46"/>
                  <a:gd name="T22" fmla="*/ 83 w 103"/>
                  <a:gd name="T23" fmla="*/ 16 h 46"/>
                  <a:gd name="T24" fmla="*/ 72 w 103"/>
                  <a:gd name="T25" fmla="*/ 9 h 46"/>
                  <a:gd name="T26" fmla="*/ 59 w 103"/>
                  <a:gd name="T27" fmla="*/ 4 h 46"/>
                  <a:gd name="T28" fmla="*/ 45 w 103"/>
                  <a:gd name="T29" fmla="*/ 0 h 46"/>
                  <a:gd name="T30" fmla="*/ 30 w 103"/>
                  <a:gd name="T31" fmla="*/ 0 h 46"/>
                  <a:gd name="T32" fmla="*/ 16 w 103"/>
                  <a:gd name="T33" fmla="*/ 0 h 46"/>
                  <a:gd name="T34" fmla="*/ 0 w 103"/>
                  <a:gd name="T35" fmla="*/ 2 h 46"/>
                  <a:gd name="T36" fmla="*/ 4 w 103"/>
                  <a:gd name="T37" fmla="*/ 2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46">
                    <a:moveTo>
                      <a:pt x="4" y="26"/>
                    </a:moveTo>
                    <a:lnTo>
                      <a:pt x="16" y="24"/>
                    </a:lnTo>
                    <a:lnTo>
                      <a:pt x="30" y="24"/>
                    </a:lnTo>
                    <a:lnTo>
                      <a:pt x="41" y="24"/>
                    </a:lnTo>
                    <a:lnTo>
                      <a:pt x="52" y="27"/>
                    </a:lnTo>
                    <a:lnTo>
                      <a:pt x="62" y="29"/>
                    </a:lnTo>
                    <a:lnTo>
                      <a:pt x="69" y="33"/>
                    </a:lnTo>
                    <a:lnTo>
                      <a:pt x="74" y="40"/>
                    </a:lnTo>
                    <a:lnTo>
                      <a:pt x="78" y="46"/>
                    </a:lnTo>
                    <a:lnTo>
                      <a:pt x="103" y="40"/>
                    </a:lnTo>
                    <a:lnTo>
                      <a:pt x="96" y="26"/>
                    </a:lnTo>
                    <a:lnTo>
                      <a:pt x="83" y="16"/>
                    </a:lnTo>
                    <a:lnTo>
                      <a:pt x="72" y="9"/>
                    </a:lnTo>
                    <a:lnTo>
                      <a:pt x="59" y="4"/>
                    </a:lnTo>
                    <a:lnTo>
                      <a:pt x="45" y="0"/>
                    </a:lnTo>
                    <a:lnTo>
                      <a:pt x="30" y="0"/>
                    </a:lnTo>
                    <a:lnTo>
                      <a:pt x="16" y="0"/>
                    </a:lnTo>
                    <a:lnTo>
                      <a:pt x="0" y="2"/>
                    </a:lnTo>
                    <a:lnTo>
                      <a:pt x="4"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72" name="Freeform 880">
                <a:extLst>
                  <a:ext uri="{FF2B5EF4-FFF2-40B4-BE49-F238E27FC236}">
                    <a16:creationId xmlns:a16="http://schemas.microsoft.com/office/drawing/2014/main" id="{072B52AF-6E90-DE43-13A2-65DF2A811402}"/>
                  </a:ext>
                </a:extLst>
              </p:cNvPr>
              <p:cNvSpPr>
                <a:spLocks/>
              </p:cNvSpPr>
              <p:nvPr/>
            </p:nvSpPr>
            <p:spPr bwMode="auto">
              <a:xfrm>
                <a:off x="3833" y="2564"/>
                <a:ext cx="99" cy="98"/>
              </a:xfrm>
              <a:custGeom>
                <a:avLst/>
                <a:gdLst>
                  <a:gd name="T0" fmla="*/ 285 w 295"/>
                  <a:gd name="T1" fmla="*/ 13 h 295"/>
                  <a:gd name="T2" fmla="*/ 259 w 295"/>
                  <a:gd name="T3" fmla="*/ 11 h 295"/>
                  <a:gd name="T4" fmla="*/ 230 w 295"/>
                  <a:gd name="T5" fmla="*/ 6 h 295"/>
                  <a:gd name="T6" fmla="*/ 203 w 295"/>
                  <a:gd name="T7" fmla="*/ 3 h 295"/>
                  <a:gd name="T8" fmla="*/ 176 w 295"/>
                  <a:gd name="T9" fmla="*/ 0 h 295"/>
                  <a:gd name="T10" fmla="*/ 148 w 295"/>
                  <a:gd name="T11" fmla="*/ 0 h 295"/>
                  <a:gd name="T12" fmla="*/ 123 w 295"/>
                  <a:gd name="T13" fmla="*/ 5 h 295"/>
                  <a:gd name="T14" fmla="*/ 103 w 295"/>
                  <a:gd name="T15" fmla="*/ 15 h 295"/>
                  <a:gd name="T16" fmla="*/ 86 w 295"/>
                  <a:gd name="T17" fmla="*/ 32 h 295"/>
                  <a:gd name="T18" fmla="*/ 68 w 295"/>
                  <a:gd name="T19" fmla="*/ 58 h 295"/>
                  <a:gd name="T20" fmla="*/ 51 w 295"/>
                  <a:gd name="T21" fmla="*/ 85 h 295"/>
                  <a:gd name="T22" fmla="*/ 36 w 295"/>
                  <a:gd name="T23" fmla="*/ 113 h 295"/>
                  <a:gd name="T24" fmla="*/ 22 w 295"/>
                  <a:gd name="T25" fmla="*/ 141 h 295"/>
                  <a:gd name="T26" fmla="*/ 12 w 295"/>
                  <a:gd name="T27" fmla="*/ 170 h 295"/>
                  <a:gd name="T28" fmla="*/ 4 w 295"/>
                  <a:gd name="T29" fmla="*/ 201 h 295"/>
                  <a:gd name="T30" fmla="*/ 0 w 295"/>
                  <a:gd name="T31" fmla="*/ 230 h 295"/>
                  <a:gd name="T32" fmla="*/ 0 w 295"/>
                  <a:gd name="T33" fmla="*/ 262 h 295"/>
                  <a:gd name="T34" fmla="*/ 5 w 295"/>
                  <a:gd name="T35" fmla="*/ 276 h 295"/>
                  <a:gd name="T36" fmla="*/ 15 w 295"/>
                  <a:gd name="T37" fmla="*/ 284 h 295"/>
                  <a:gd name="T38" fmla="*/ 29 w 295"/>
                  <a:gd name="T39" fmla="*/ 291 h 295"/>
                  <a:gd name="T40" fmla="*/ 46 w 295"/>
                  <a:gd name="T41" fmla="*/ 295 h 295"/>
                  <a:gd name="T42" fmla="*/ 63 w 295"/>
                  <a:gd name="T43" fmla="*/ 295 h 295"/>
                  <a:gd name="T44" fmla="*/ 80 w 295"/>
                  <a:gd name="T45" fmla="*/ 291 h 295"/>
                  <a:gd name="T46" fmla="*/ 97 w 295"/>
                  <a:gd name="T47" fmla="*/ 286 h 295"/>
                  <a:gd name="T48" fmla="*/ 113 w 295"/>
                  <a:gd name="T49" fmla="*/ 277 h 295"/>
                  <a:gd name="T50" fmla="*/ 130 w 295"/>
                  <a:gd name="T51" fmla="*/ 266 h 295"/>
                  <a:gd name="T52" fmla="*/ 147 w 295"/>
                  <a:gd name="T53" fmla="*/ 250 h 295"/>
                  <a:gd name="T54" fmla="*/ 159 w 295"/>
                  <a:gd name="T55" fmla="*/ 234 h 295"/>
                  <a:gd name="T56" fmla="*/ 171 w 295"/>
                  <a:gd name="T57" fmla="*/ 217 h 295"/>
                  <a:gd name="T58" fmla="*/ 181 w 295"/>
                  <a:gd name="T59" fmla="*/ 198 h 295"/>
                  <a:gd name="T60" fmla="*/ 191 w 295"/>
                  <a:gd name="T61" fmla="*/ 179 h 295"/>
                  <a:gd name="T62" fmla="*/ 202 w 295"/>
                  <a:gd name="T63" fmla="*/ 160 h 295"/>
                  <a:gd name="T64" fmla="*/ 212 w 295"/>
                  <a:gd name="T65" fmla="*/ 141 h 295"/>
                  <a:gd name="T66" fmla="*/ 220 w 295"/>
                  <a:gd name="T67" fmla="*/ 129 h 295"/>
                  <a:gd name="T68" fmla="*/ 230 w 295"/>
                  <a:gd name="T69" fmla="*/ 119 h 295"/>
                  <a:gd name="T70" fmla="*/ 243 w 295"/>
                  <a:gd name="T71" fmla="*/ 108 h 295"/>
                  <a:gd name="T72" fmla="*/ 255 w 295"/>
                  <a:gd name="T73" fmla="*/ 99 h 295"/>
                  <a:gd name="T74" fmla="*/ 268 w 295"/>
                  <a:gd name="T75" fmla="*/ 91 h 295"/>
                  <a:gd name="T76" fmla="*/ 278 w 295"/>
                  <a:gd name="T77" fmla="*/ 80 h 295"/>
                  <a:gd name="T78" fmla="*/ 287 w 295"/>
                  <a:gd name="T79" fmla="*/ 68 h 295"/>
                  <a:gd name="T80" fmla="*/ 293 w 295"/>
                  <a:gd name="T81" fmla="*/ 54 h 295"/>
                  <a:gd name="T82" fmla="*/ 295 w 295"/>
                  <a:gd name="T83" fmla="*/ 42 h 295"/>
                  <a:gd name="T84" fmla="*/ 295 w 295"/>
                  <a:gd name="T85" fmla="*/ 29 h 295"/>
                  <a:gd name="T86" fmla="*/ 292 w 295"/>
                  <a:gd name="T87" fmla="*/ 18 h 295"/>
                  <a:gd name="T88" fmla="*/ 285 w 295"/>
                  <a:gd name="T89" fmla="*/ 1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295">
                    <a:moveTo>
                      <a:pt x="285" y="13"/>
                    </a:moveTo>
                    <a:lnTo>
                      <a:pt x="259" y="11"/>
                    </a:lnTo>
                    <a:lnTo>
                      <a:pt x="230" y="6"/>
                    </a:lnTo>
                    <a:lnTo>
                      <a:pt x="203" y="3"/>
                    </a:lnTo>
                    <a:lnTo>
                      <a:pt x="176" y="0"/>
                    </a:lnTo>
                    <a:lnTo>
                      <a:pt x="148" y="0"/>
                    </a:lnTo>
                    <a:lnTo>
                      <a:pt x="123" y="5"/>
                    </a:lnTo>
                    <a:lnTo>
                      <a:pt x="103" y="15"/>
                    </a:lnTo>
                    <a:lnTo>
                      <a:pt x="86" y="32"/>
                    </a:lnTo>
                    <a:lnTo>
                      <a:pt x="68" y="58"/>
                    </a:lnTo>
                    <a:lnTo>
                      <a:pt x="51" y="85"/>
                    </a:lnTo>
                    <a:lnTo>
                      <a:pt x="36" y="113"/>
                    </a:lnTo>
                    <a:lnTo>
                      <a:pt x="22" y="141"/>
                    </a:lnTo>
                    <a:lnTo>
                      <a:pt x="12" y="170"/>
                    </a:lnTo>
                    <a:lnTo>
                      <a:pt x="4" y="201"/>
                    </a:lnTo>
                    <a:lnTo>
                      <a:pt x="0" y="230"/>
                    </a:lnTo>
                    <a:lnTo>
                      <a:pt x="0" y="262"/>
                    </a:lnTo>
                    <a:lnTo>
                      <a:pt x="5" y="276"/>
                    </a:lnTo>
                    <a:lnTo>
                      <a:pt x="15" y="284"/>
                    </a:lnTo>
                    <a:lnTo>
                      <a:pt x="29" y="291"/>
                    </a:lnTo>
                    <a:lnTo>
                      <a:pt x="46" y="295"/>
                    </a:lnTo>
                    <a:lnTo>
                      <a:pt x="63" y="295"/>
                    </a:lnTo>
                    <a:lnTo>
                      <a:pt x="80" y="291"/>
                    </a:lnTo>
                    <a:lnTo>
                      <a:pt x="97" y="286"/>
                    </a:lnTo>
                    <a:lnTo>
                      <a:pt x="113" y="277"/>
                    </a:lnTo>
                    <a:lnTo>
                      <a:pt x="130" y="266"/>
                    </a:lnTo>
                    <a:lnTo>
                      <a:pt x="147" y="250"/>
                    </a:lnTo>
                    <a:lnTo>
                      <a:pt x="159" y="234"/>
                    </a:lnTo>
                    <a:lnTo>
                      <a:pt x="171" y="217"/>
                    </a:lnTo>
                    <a:lnTo>
                      <a:pt x="181" y="198"/>
                    </a:lnTo>
                    <a:lnTo>
                      <a:pt x="191" y="179"/>
                    </a:lnTo>
                    <a:lnTo>
                      <a:pt x="202" y="160"/>
                    </a:lnTo>
                    <a:lnTo>
                      <a:pt x="212" y="141"/>
                    </a:lnTo>
                    <a:lnTo>
                      <a:pt x="220" y="129"/>
                    </a:lnTo>
                    <a:lnTo>
                      <a:pt x="230" y="119"/>
                    </a:lnTo>
                    <a:lnTo>
                      <a:pt x="243" y="108"/>
                    </a:lnTo>
                    <a:lnTo>
                      <a:pt x="255" y="99"/>
                    </a:lnTo>
                    <a:lnTo>
                      <a:pt x="268" y="91"/>
                    </a:lnTo>
                    <a:lnTo>
                      <a:pt x="278" y="80"/>
                    </a:lnTo>
                    <a:lnTo>
                      <a:pt x="287" y="68"/>
                    </a:lnTo>
                    <a:lnTo>
                      <a:pt x="293" y="54"/>
                    </a:lnTo>
                    <a:lnTo>
                      <a:pt x="295" y="42"/>
                    </a:lnTo>
                    <a:lnTo>
                      <a:pt x="295" y="29"/>
                    </a:lnTo>
                    <a:lnTo>
                      <a:pt x="292" y="18"/>
                    </a:lnTo>
                    <a:lnTo>
                      <a:pt x="285" y="13"/>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73" name="Freeform 881">
                <a:extLst>
                  <a:ext uri="{FF2B5EF4-FFF2-40B4-BE49-F238E27FC236}">
                    <a16:creationId xmlns:a16="http://schemas.microsoft.com/office/drawing/2014/main" id="{7D0B9EDD-2F07-262C-5499-E23D2CDB6E85}"/>
                  </a:ext>
                </a:extLst>
              </p:cNvPr>
              <p:cNvSpPr>
                <a:spLocks/>
              </p:cNvSpPr>
              <p:nvPr/>
            </p:nvSpPr>
            <p:spPr bwMode="auto">
              <a:xfrm>
                <a:off x="3858" y="2560"/>
                <a:ext cx="70" cy="17"/>
              </a:xfrm>
              <a:custGeom>
                <a:avLst/>
                <a:gdLst>
                  <a:gd name="T0" fmla="*/ 21 w 210"/>
                  <a:gd name="T1" fmla="*/ 51 h 51"/>
                  <a:gd name="T2" fmla="*/ 35 w 210"/>
                  <a:gd name="T3" fmla="*/ 37 h 51"/>
                  <a:gd name="T4" fmla="*/ 52 w 210"/>
                  <a:gd name="T5" fmla="*/ 29 h 51"/>
                  <a:gd name="T6" fmla="*/ 75 w 210"/>
                  <a:gd name="T7" fmla="*/ 24 h 51"/>
                  <a:gd name="T8" fmla="*/ 101 w 210"/>
                  <a:gd name="T9" fmla="*/ 24 h 51"/>
                  <a:gd name="T10" fmla="*/ 127 w 210"/>
                  <a:gd name="T11" fmla="*/ 27 h 51"/>
                  <a:gd name="T12" fmla="*/ 154 w 210"/>
                  <a:gd name="T13" fmla="*/ 30 h 51"/>
                  <a:gd name="T14" fmla="*/ 183 w 210"/>
                  <a:gd name="T15" fmla="*/ 36 h 51"/>
                  <a:gd name="T16" fmla="*/ 210 w 210"/>
                  <a:gd name="T17" fmla="*/ 37 h 51"/>
                  <a:gd name="T18" fmla="*/ 210 w 210"/>
                  <a:gd name="T19" fmla="*/ 13 h 51"/>
                  <a:gd name="T20" fmla="*/ 186 w 210"/>
                  <a:gd name="T21" fmla="*/ 12 h 51"/>
                  <a:gd name="T22" fmla="*/ 158 w 210"/>
                  <a:gd name="T23" fmla="*/ 7 h 51"/>
                  <a:gd name="T24" fmla="*/ 130 w 210"/>
                  <a:gd name="T25" fmla="*/ 4 h 51"/>
                  <a:gd name="T26" fmla="*/ 101 w 210"/>
                  <a:gd name="T27" fmla="*/ 0 h 51"/>
                  <a:gd name="T28" fmla="*/ 72 w 210"/>
                  <a:gd name="T29" fmla="*/ 0 h 51"/>
                  <a:gd name="T30" fmla="*/ 45 w 210"/>
                  <a:gd name="T31" fmla="*/ 5 h 51"/>
                  <a:gd name="T32" fmla="*/ 21 w 210"/>
                  <a:gd name="T33" fmla="*/ 17 h 51"/>
                  <a:gd name="T34" fmla="*/ 0 w 210"/>
                  <a:gd name="T35" fmla="*/ 37 h 51"/>
                  <a:gd name="T36" fmla="*/ 21 w 210"/>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0" h="51">
                    <a:moveTo>
                      <a:pt x="21" y="51"/>
                    </a:moveTo>
                    <a:lnTo>
                      <a:pt x="35" y="37"/>
                    </a:lnTo>
                    <a:lnTo>
                      <a:pt x="52" y="29"/>
                    </a:lnTo>
                    <a:lnTo>
                      <a:pt x="75" y="24"/>
                    </a:lnTo>
                    <a:lnTo>
                      <a:pt x="101" y="24"/>
                    </a:lnTo>
                    <a:lnTo>
                      <a:pt x="127" y="27"/>
                    </a:lnTo>
                    <a:lnTo>
                      <a:pt x="154" y="30"/>
                    </a:lnTo>
                    <a:lnTo>
                      <a:pt x="183" y="36"/>
                    </a:lnTo>
                    <a:lnTo>
                      <a:pt x="210" y="37"/>
                    </a:lnTo>
                    <a:lnTo>
                      <a:pt x="210" y="13"/>
                    </a:lnTo>
                    <a:lnTo>
                      <a:pt x="186" y="12"/>
                    </a:lnTo>
                    <a:lnTo>
                      <a:pt x="158" y="7"/>
                    </a:lnTo>
                    <a:lnTo>
                      <a:pt x="130" y="4"/>
                    </a:lnTo>
                    <a:lnTo>
                      <a:pt x="101" y="0"/>
                    </a:lnTo>
                    <a:lnTo>
                      <a:pt x="72" y="0"/>
                    </a:lnTo>
                    <a:lnTo>
                      <a:pt x="45" y="5"/>
                    </a:lnTo>
                    <a:lnTo>
                      <a:pt x="21" y="17"/>
                    </a:lnTo>
                    <a:lnTo>
                      <a:pt x="0" y="37"/>
                    </a:lnTo>
                    <a:lnTo>
                      <a:pt x="21" y="5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74" name="Freeform 882">
                <a:extLst>
                  <a:ext uri="{FF2B5EF4-FFF2-40B4-BE49-F238E27FC236}">
                    <a16:creationId xmlns:a16="http://schemas.microsoft.com/office/drawing/2014/main" id="{452FB879-D7EF-C1C6-820A-6D2F0D8847FC}"/>
                  </a:ext>
                </a:extLst>
              </p:cNvPr>
              <p:cNvSpPr>
                <a:spLocks/>
              </p:cNvSpPr>
              <p:nvPr/>
            </p:nvSpPr>
            <p:spPr bwMode="auto">
              <a:xfrm>
                <a:off x="3830" y="2572"/>
                <a:ext cx="35" cy="80"/>
              </a:xfrm>
              <a:custGeom>
                <a:avLst/>
                <a:gdLst>
                  <a:gd name="T0" fmla="*/ 25 w 107"/>
                  <a:gd name="T1" fmla="*/ 235 h 238"/>
                  <a:gd name="T2" fmla="*/ 25 w 107"/>
                  <a:gd name="T3" fmla="*/ 205 h 238"/>
                  <a:gd name="T4" fmla="*/ 28 w 107"/>
                  <a:gd name="T5" fmla="*/ 177 h 238"/>
                  <a:gd name="T6" fmla="*/ 35 w 107"/>
                  <a:gd name="T7" fmla="*/ 148 h 238"/>
                  <a:gd name="T8" fmla="*/ 44 w 107"/>
                  <a:gd name="T9" fmla="*/ 121 h 238"/>
                  <a:gd name="T10" fmla="*/ 57 w 107"/>
                  <a:gd name="T11" fmla="*/ 93 h 238"/>
                  <a:gd name="T12" fmla="*/ 73 w 107"/>
                  <a:gd name="T13" fmla="*/ 67 h 238"/>
                  <a:gd name="T14" fmla="*/ 90 w 107"/>
                  <a:gd name="T15" fmla="*/ 39 h 238"/>
                  <a:gd name="T16" fmla="*/ 107 w 107"/>
                  <a:gd name="T17" fmla="*/ 13 h 238"/>
                  <a:gd name="T18" fmla="*/ 87 w 107"/>
                  <a:gd name="T19" fmla="*/ 0 h 238"/>
                  <a:gd name="T20" fmla="*/ 70 w 107"/>
                  <a:gd name="T21" fmla="*/ 26 h 238"/>
                  <a:gd name="T22" fmla="*/ 52 w 107"/>
                  <a:gd name="T23" fmla="*/ 53 h 238"/>
                  <a:gd name="T24" fmla="*/ 37 w 107"/>
                  <a:gd name="T25" fmla="*/ 82 h 238"/>
                  <a:gd name="T26" fmla="*/ 23 w 107"/>
                  <a:gd name="T27" fmla="*/ 110 h 238"/>
                  <a:gd name="T28" fmla="*/ 10 w 107"/>
                  <a:gd name="T29" fmla="*/ 142 h 238"/>
                  <a:gd name="T30" fmla="*/ 3 w 107"/>
                  <a:gd name="T31" fmla="*/ 174 h 238"/>
                  <a:gd name="T32" fmla="*/ 0 w 107"/>
                  <a:gd name="T33" fmla="*/ 205 h 238"/>
                  <a:gd name="T34" fmla="*/ 0 w 107"/>
                  <a:gd name="T35" fmla="*/ 238 h 238"/>
                  <a:gd name="T36" fmla="*/ 25 w 107"/>
                  <a:gd name="T37" fmla="*/ 2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7" h="238">
                    <a:moveTo>
                      <a:pt x="25" y="235"/>
                    </a:moveTo>
                    <a:lnTo>
                      <a:pt x="25" y="205"/>
                    </a:lnTo>
                    <a:lnTo>
                      <a:pt x="28" y="177"/>
                    </a:lnTo>
                    <a:lnTo>
                      <a:pt x="35" y="148"/>
                    </a:lnTo>
                    <a:lnTo>
                      <a:pt x="44" y="121"/>
                    </a:lnTo>
                    <a:lnTo>
                      <a:pt x="57" y="93"/>
                    </a:lnTo>
                    <a:lnTo>
                      <a:pt x="73" y="67"/>
                    </a:lnTo>
                    <a:lnTo>
                      <a:pt x="90" y="39"/>
                    </a:lnTo>
                    <a:lnTo>
                      <a:pt x="107" y="13"/>
                    </a:lnTo>
                    <a:lnTo>
                      <a:pt x="87" y="0"/>
                    </a:lnTo>
                    <a:lnTo>
                      <a:pt x="70" y="26"/>
                    </a:lnTo>
                    <a:lnTo>
                      <a:pt x="52" y="53"/>
                    </a:lnTo>
                    <a:lnTo>
                      <a:pt x="37" y="82"/>
                    </a:lnTo>
                    <a:lnTo>
                      <a:pt x="23" y="110"/>
                    </a:lnTo>
                    <a:lnTo>
                      <a:pt x="10" y="142"/>
                    </a:lnTo>
                    <a:lnTo>
                      <a:pt x="3" y="174"/>
                    </a:lnTo>
                    <a:lnTo>
                      <a:pt x="0" y="205"/>
                    </a:lnTo>
                    <a:lnTo>
                      <a:pt x="0" y="238"/>
                    </a:lnTo>
                    <a:lnTo>
                      <a:pt x="25" y="23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75" name="Freeform 883">
                <a:extLst>
                  <a:ext uri="{FF2B5EF4-FFF2-40B4-BE49-F238E27FC236}">
                    <a16:creationId xmlns:a16="http://schemas.microsoft.com/office/drawing/2014/main" id="{E5D18A24-9D5D-960E-C944-E414DE528239}"/>
                  </a:ext>
                </a:extLst>
              </p:cNvPr>
              <p:cNvSpPr>
                <a:spLocks/>
              </p:cNvSpPr>
              <p:nvPr/>
            </p:nvSpPr>
            <p:spPr bwMode="auto">
              <a:xfrm>
                <a:off x="3830" y="2651"/>
                <a:ext cx="43" cy="15"/>
              </a:xfrm>
              <a:custGeom>
                <a:avLst/>
                <a:gdLst>
                  <a:gd name="T0" fmla="*/ 117 w 131"/>
                  <a:gd name="T1" fmla="*/ 7 h 46"/>
                  <a:gd name="T2" fmla="*/ 104 w 131"/>
                  <a:gd name="T3" fmla="*/ 16 h 46"/>
                  <a:gd name="T4" fmla="*/ 89 w 131"/>
                  <a:gd name="T5" fmla="*/ 19 h 46"/>
                  <a:gd name="T6" fmla="*/ 73 w 131"/>
                  <a:gd name="T7" fmla="*/ 23 h 46"/>
                  <a:gd name="T8" fmla="*/ 59 w 131"/>
                  <a:gd name="T9" fmla="*/ 23 h 46"/>
                  <a:gd name="T10" fmla="*/ 44 w 131"/>
                  <a:gd name="T11" fmla="*/ 19 h 46"/>
                  <a:gd name="T12" fmla="*/ 33 w 131"/>
                  <a:gd name="T13" fmla="*/ 14 h 46"/>
                  <a:gd name="T14" fmla="*/ 28 w 131"/>
                  <a:gd name="T15" fmla="*/ 9 h 46"/>
                  <a:gd name="T16" fmla="*/ 25 w 131"/>
                  <a:gd name="T17" fmla="*/ 0 h 46"/>
                  <a:gd name="T18" fmla="*/ 0 w 131"/>
                  <a:gd name="T19" fmla="*/ 4 h 46"/>
                  <a:gd name="T20" fmla="*/ 7 w 131"/>
                  <a:gd name="T21" fmla="*/ 23 h 46"/>
                  <a:gd name="T22" fmla="*/ 19 w 131"/>
                  <a:gd name="T23" fmla="*/ 34 h 46"/>
                  <a:gd name="T24" fmla="*/ 37 w 131"/>
                  <a:gd name="T25" fmla="*/ 43 h 46"/>
                  <a:gd name="T26" fmla="*/ 56 w 131"/>
                  <a:gd name="T27" fmla="*/ 46 h 46"/>
                  <a:gd name="T28" fmla="*/ 76 w 131"/>
                  <a:gd name="T29" fmla="*/ 46 h 46"/>
                  <a:gd name="T30" fmla="*/ 95 w 131"/>
                  <a:gd name="T31" fmla="*/ 43 h 46"/>
                  <a:gd name="T32" fmla="*/ 114 w 131"/>
                  <a:gd name="T33" fmla="*/ 36 h 46"/>
                  <a:gd name="T34" fmla="*/ 131 w 131"/>
                  <a:gd name="T35" fmla="*/ 27 h 46"/>
                  <a:gd name="T36" fmla="*/ 117 w 131"/>
                  <a:gd name="T37"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46">
                    <a:moveTo>
                      <a:pt x="117" y="7"/>
                    </a:moveTo>
                    <a:lnTo>
                      <a:pt x="104" y="16"/>
                    </a:lnTo>
                    <a:lnTo>
                      <a:pt x="89" y="19"/>
                    </a:lnTo>
                    <a:lnTo>
                      <a:pt x="73" y="23"/>
                    </a:lnTo>
                    <a:lnTo>
                      <a:pt x="59" y="23"/>
                    </a:lnTo>
                    <a:lnTo>
                      <a:pt x="44" y="19"/>
                    </a:lnTo>
                    <a:lnTo>
                      <a:pt x="33" y="14"/>
                    </a:lnTo>
                    <a:lnTo>
                      <a:pt x="28" y="9"/>
                    </a:lnTo>
                    <a:lnTo>
                      <a:pt x="25" y="0"/>
                    </a:lnTo>
                    <a:lnTo>
                      <a:pt x="0" y="4"/>
                    </a:lnTo>
                    <a:lnTo>
                      <a:pt x="7" y="23"/>
                    </a:lnTo>
                    <a:lnTo>
                      <a:pt x="19" y="34"/>
                    </a:lnTo>
                    <a:lnTo>
                      <a:pt x="37" y="43"/>
                    </a:lnTo>
                    <a:lnTo>
                      <a:pt x="56" y="46"/>
                    </a:lnTo>
                    <a:lnTo>
                      <a:pt x="76" y="46"/>
                    </a:lnTo>
                    <a:lnTo>
                      <a:pt x="95" y="43"/>
                    </a:lnTo>
                    <a:lnTo>
                      <a:pt x="114" y="36"/>
                    </a:lnTo>
                    <a:lnTo>
                      <a:pt x="131" y="27"/>
                    </a:lnTo>
                    <a:lnTo>
                      <a:pt x="117" y="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76" name="Freeform 884">
                <a:extLst>
                  <a:ext uri="{FF2B5EF4-FFF2-40B4-BE49-F238E27FC236}">
                    <a16:creationId xmlns:a16="http://schemas.microsoft.com/office/drawing/2014/main" id="{CD14FF32-0651-6B94-0A7A-69CCB5E4182E}"/>
                  </a:ext>
                </a:extLst>
              </p:cNvPr>
              <p:cNvSpPr>
                <a:spLocks/>
              </p:cNvSpPr>
              <p:nvPr/>
            </p:nvSpPr>
            <p:spPr bwMode="auto">
              <a:xfrm>
                <a:off x="3869" y="2609"/>
                <a:ext cx="39" cy="51"/>
              </a:xfrm>
              <a:custGeom>
                <a:avLst/>
                <a:gdLst>
                  <a:gd name="T0" fmla="*/ 95 w 116"/>
                  <a:gd name="T1" fmla="*/ 0 h 151"/>
                  <a:gd name="T2" fmla="*/ 85 w 116"/>
                  <a:gd name="T3" fmla="*/ 18 h 151"/>
                  <a:gd name="T4" fmla="*/ 75 w 116"/>
                  <a:gd name="T5" fmla="*/ 37 h 151"/>
                  <a:gd name="T6" fmla="*/ 64 w 116"/>
                  <a:gd name="T7" fmla="*/ 56 h 151"/>
                  <a:gd name="T8" fmla="*/ 54 w 116"/>
                  <a:gd name="T9" fmla="*/ 74 h 151"/>
                  <a:gd name="T10" fmla="*/ 42 w 116"/>
                  <a:gd name="T11" fmla="*/ 91 h 151"/>
                  <a:gd name="T12" fmla="*/ 32 w 116"/>
                  <a:gd name="T13" fmla="*/ 104 h 151"/>
                  <a:gd name="T14" fmla="*/ 15 w 116"/>
                  <a:gd name="T15" fmla="*/ 121 h 151"/>
                  <a:gd name="T16" fmla="*/ 0 w 116"/>
                  <a:gd name="T17" fmla="*/ 131 h 151"/>
                  <a:gd name="T18" fmla="*/ 14 w 116"/>
                  <a:gd name="T19" fmla="*/ 151 h 151"/>
                  <a:gd name="T20" fmla="*/ 34 w 116"/>
                  <a:gd name="T21" fmla="*/ 138 h 151"/>
                  <a:gd name="T22" fmla="*/ 49 w 116"/>
                  <a:gd name="T23" fmla="*/ 122 h 151"/>
                  <a:gd name="T24" fmla="*/ 62 w 116"/>
                  <a:gd name="T25" fmla="*/ 104 h 151"/>
                  <a:gd name="T26" fmla="*/ 75 w 116"/>
                  <a:gd name="T27" fmla="*/ 87 h 151"/>
                  <a:gd name="T28" fmla="*/ 85 w 116"/>
                  <a:gd name="T29" fmla="*/ 66 h 151"/>
                  <a:gd name="T30" fmla="*/ 95 w 116"/>
                  <a:gd name="T31" fmla="*/ 48 h 151"/>
                  <a:gd name="T32" fmla="*/ 105 w 116"/>
                  <a:gd name="T33" fmla="*/ 29 h 151"/>
                  <a:gd name="T34" fmla="*/ 116 w 116"/>
                  <a:gd name="T35" fmla="*/ 10 h 151"/>
                  <a:gd name="T36" fmla="*/ 95 w 116"/>
                  <a:gd name="T3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6" h="151">
                    <a:moveTo>
                      <a:pt x="95" y="0"/>
                    </a:moveTo>
                    <a:lnTo>
                      <a:pt x="85" y="18"/>
                    </a:lnTo>
                    <a:lnTo>
                      <a:pt x="75" y="37"/>
                    </a:lnTo>
                    <a:lnTo>
                      <a:pt x="64" y="56"/>
                    </a:lnTo>
                    <a:lnTo>
                      <a:pt x="54" y="74"/>
                    </a:lnTo>
                    <a:lnTo>
                      <a:pt x="42" y="91"/>
                    </a:lnTo>
                    <a:lnTo>
                      <a:pt x="32" y="104"/>
                    </a:lnTo>
                    <a:lnTo>
                      <a:pt x="15" y="121"/>
                    </a:lnTo>
                    <a:lnTo>
                      <a:pt x="0" y="131"/>
                    </a:lnTo>
                    <a:lnTo>
                      <a:pt x="14" y="151"/>
                    </a:lnTo>
                    <a:lnTo>
                      <a:pt x="34" y="138"/>
                    </a:lnTo>
                    <a:lnTo>
                      <a:pt x="49" y="122"/>
                    </a:lnTo>
                    <a:lnTo>
                      <a:pt x="62" y="104"/>
                    </a:lnTo>
                    <a:lnTo>
                      <a:pt x="75" y="87"/>
                    </a:lnTo>
                    <a:lnTo>
                      <a:pt x="85" y="66"/>
                    </a:lnTo>
                    <a:lnTo>
                      <a:pt x="95" y="48"/>
                    </a:lnTo>
                    <a:lnTo>
                      <a:pt x="105" y="29"/>
                    </a:lnTo>
                    <a:lnTo>
                      <a:pt x="116" y="10"/>
                    </a:lnTo>
                    <a:lnTo>
                      <a:pt x="95"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77" name="Freeform 885">
                <a:extLst>
                  <a:ext uri="{FF2B5EF4-FFF2-40B4-BE49-F238E27FC236}">
                    <a16:creationId xmlns:a16="http://schemas.microsoft.com/office/drawing/2014/main" id="{486D2446-7B44-2D9B-D3C6-53EC7D67B51D}"/>
                  </a:ext>
                </a:extLst>
              </p:cNvPr>
              <p:cNvSpPr>
                <a:spLocks/>
              </p:cNvSpPr>
              <p:nvPr/>
            </p:nvSpPr>
            <p:spPr bwMode="auto">
              <a:xfrm>
                <a:off x="3901" y="2581"/>
                <a:ext cx="34" cy="32"/>
              </a:xfrm>
              <a:custGeom>
                <a:avLst/>
                <a:gdLst>
                  <a:gd name="T0" fmla="*/ 79 w 103"/>
                  <a:gd name="T1" fmla="*/ 0 h 95"/>
                  <a:gd name="T2" fmla="*/ 74 w 103"/>
                  <a:gd name="T3" fmla="*/ 10 h 95"/>
                  <a:gd name="T4" fmla="*/ 67 w 103"/>
                  <a:gd name="T5" fmla="*/ 21 h 95"/>
                  <a:gd name="T6" fmla="*/ 57 w 103"/>
                  <a:gd name="T7" fmla="*/ 31 h 95"/>
                  <a:gd name="T8" fmla="*/ 46 w 103"/>
                  <a:gd name="T9" fmla="*/ 38 h 95"/>
                  <a:gd name="T10" fmla="*/ 34 w 103"/>
                  <a:gd name="T11" fmla="*/ 48 h 95"/>
                  <a:gd name="T12" fmla="*/ 20 w 103"/>
                  <a:gd name="T13" fmla="*/ 58 h 95"/>
                  <a:gd name="T14" fmla="*/ 10 w 103"/>
                  <a:gd name="T15" fmla="*/ 69 h 95"/>
                  <a:gd name="T16" fmla="*/ 0 w 103"/>
                  <a:gd name="T17" fmla="*/ 85 h 95"/>
                  <a:gd name="T18" fmla="*/ 20 w 103"/>
                  <a:gd name="T19" fmla="*/ 95 h 95"/>
                  <a:gd name="T20" fmla="*/ 27 w 103"/>
                  <a:gd name="T21" fmla="*/ 87 h 95"/>
                  <a:gd name="T22" fmla="*/ 37 w 103"/>
                  <a:gd name="T23" fmla="*/ 76 h 95"/>
                  <a:gd name="T24" fmla="*/ 47 w 103"/>
                  <a:gd name="T25" fmla="*/ 66 h 95"/>
                  <a:gd name="T26" fmla="*/ 61 w 103"/>
                  <a:gd name="T27" fmla="*/ 58 h 95"/>
                  <a:gd name="T28" fmla="*/ 74 w 103"/>
                  <a:gd name="T29" fmla="*/ 48 h 95"/>
                  <a:gd name="T30" fmla="*/ 85 w 103"/>
                  <a:gd name="T31" fmla="*/ 38 h 95"/>
                  <a:gd name="T32" fmla="*/ 95 w 103"/>
                  <a:gd name="T33" fmla="*/ 24 h 95"/>
                  <a:gd name="T34" fmla="*/ 103 w 103"/>
                  <a:gd name="T35" fmla="*/ 7 h 95"/>
                  <a:gd name="T36" fmla="*/ 79 w 103"/>
                  <a:gd name="T3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95">
                    <a:moveTo>
                      <a:pt x="79" y="0"/>
                    </a:moveTo>
                    <a:lnTo>
                      <a:pt x="74" y="10"/>
                    </a:lnTo>
                    <a:lnTo>
                      <a:pt x="67" y="21"/>
                    </a:lnTo>
                    <a:lnTo>
                      <a:pt x="57" y="31"/>
                    </a:lnTo>
                    <a:lnTo>
                      <a:pt x="46" y="38"/>
                    </a:lnTo>
                    <a:lnTo>
                      <a:pt x="34" y="48"/>
                    </a:lnTo>
                    <a:lnTo>
                      <a:pt x="20" y="58"/>
                    </a:lnTo>
                    <a:lnTo>
                      <a:pt x="10" y="69"/>
                    </a:lnTo>
                    <a:lnTo>
                      <a:pt x="0" y="85"/>
                    </a:lnTo>
                    <a:lnTo>
                      <a:pt x="20" y="95"/>
                    </a:lnTo>
                    <a:lnTo>
                      <a:pt x="27" y="87"/>
                    </a:lnTo>
                    <a:lnTo>
                      <a:pt x="37" y="76"/>
                    </a:lnTo>
                    <a:lnTo>
                      <a:pt x="47" y="66"/>
                    </a:lnTo>
                    <a:lnTo>
                      <a:pt x="61" y="58"/>
                    </a:lnTo>
                    <a:lnTo>
                      <a:pt x="74" y="48"/>
                    </a:lnTo>
                    <a:lnTo>
                      <a:pt x="85" y="38"/>
                    </a:lnTo>
                    <a:lnTo>
                      <a:pt x="95" y="24"/>
                    </a:lnTo>
                    <a:lnTo>
                      <a:pt x="103" y="7"/>
                    </a:lnTo>
                    <a:lnTo>
                      <a:pt x="79"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78" name="Freeform 886">
                <a:extLst>
                  <a:ext uri="{FF2B5EF4-FFF2-40B4-BE49-F238E27FC236}">
                    <a16:creationId xmlns:a16="http://schemas.microsoft.com/office/drawing/2014/main" id="{77D1983B-D118-3C0A-D553-BFC2F783BEA8}"/>
                  </a:ext>
                </a:extLst>
              </p:cNvPr>
              <p:cNvSpPr>
                <a:spLocks/>
              </p:cNvSpPr>
              <p:nvPr/>
            </p:nvSpPr>
            <p:spPr bwMode="auto">
              <a:xfrm>
                <a:off x="3927" y="2564"/>
                <a:ext cx="9" cy="19"/>
              </a:xfrm>
              <a:custGeom>
                <a:avLst/>
                <a:gdLst>
                  <a:gd name="T0" fmla="*/ 4 w 26"/>
                  <a:gd name="T1" fmla="*/ 24 h 56"/>
                  <a:gd name="T2" fmla="*/ 0 w 26"/>
                  <a:gd name="T3" fmla="*/ 24 h 56"/>
                  <a:gd name="T4" fmla="*/ 2 w 26"/>
                  <a:gd name="T5" fmla="*/ 29 h 56"/>
                  <a:gd name="T6" fmla="*/ 2 w 26"/>
                  <a:gd name="T7" fmla="*/ 41 h 56"/>
                  <a:gd name="T8" fmla="*/ 0 w 26"/>
                  <a:gd name="T9" fmla="*/ 50 h 56"/>
                  <a:gd name="T10" fmla="*/ 24 w 26"/>
                  <a:gd name="T11" fmla="*/ 56 h 56"/>
                  <a:gd name="T12" fmla="*/ 26 w 26"/>
                  <a:gd name="T13" fmla="*/ 41 h 56"/>
                  <a:gd name="T14" fmla="*/ 26 w 26"/>
                  <a:gd name="T15" fmla="*/ 26 h 56"/>
                  <a:gd name="T16" fmla="*/ 21 w 26"/>
                  <a:gd name="T17" fmla="*/ 11 h 56"/>
                  <a:gd name="T18" fmla="*/ 4 w 26"/>
                  <a:gd name="T19" fmla="*/ 0 h 56"/>
                  <a:gd name="T20" fmla="*/ 4 w 26"/>
                  <a:gd name="T21"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56">
                    <a:moveTo>
                      <a:pt x="4" y="24"/>
                    </a:moveTo>
                    <a:lnTo>
                      <a:pt x="0" y="24"/>
                    </a:lnTo>
                    <a:lnTo>
                      <a:pt x="2" y="29"/>
                    </a:lnTo>
                    <a:lnTo>
                      <a:pt x="2" y="41"/>
                    </a:lnTo>
                    <a:lnTo>
                      <a:pt x="0" y="50"/>
                    </a:lnTo>
                    <a:lnTo>
                      <a:pt x="24" y="56"/>
                    </a:lnTo>
                    <a:lnTo>
                      <a:pt x="26" y="41"/>
                    </a:lnTo>
                    <a:lnTo>
                      <a:pt x="26" y="26"/>
                    </a:lnTo>
                    <a:lnTo>
                      <a:pt x="21" y="11"/>
                    </a:lnTo>
                    <a:lnTo>
                      <a:pt x="4" y="0"/>
                    </a:lnTo>
                    <a:lnTo>
                      <a:pt x="4"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79" name="Freeform 887">
                <a:extLst>
                  <a:ext uri="{FF2B5EF4-FFF2-40B4-BE49-F238E27FC236}">
                    <a16:creationId xmlns:a16="http://schemas.microsoft.com/office/drawing/2014/main" id="{6388D77D-6CD8-5C9A-8810-B289C3EA0933}"/>
                  </a:ext>
                </a:extLst>
              </p:cNvPr>
              <p:cNvSpPr>
                <a:spLocks/>
              </p:cNvSpPr>
              <p:nvPr/>
            </p:nvSpPr>
            <p:spPr bwMode="auto">
              <a:xfrm>
                <a:off x="3779" y="2668"/>
                <a:ext cx="102" cy="16"/>
              </a:xfrm>
              <a:custGeom>
                <a:avLst/>
                <a:gdLst>
                  <a:gd name="T0" fmla="*/ 10 w 305"/>
                  <a:gd name="T1" fmla="*/ 46 h 46"/>
                  <a:gd name="T2" fmla="*/ 23 w 305"/>
                  <a:gd name="T3" fmla="*/ 43 h 46"/>
                  <a:gd name="T4" fmla="*/ 36 w 305"/>
                  <a:gd name="T5" fmla="*/ 38 h 46"/>
                  <a:gd name="T6" fmla="*/ 53 w 305"/>
                  <a:gd name="T7" fmla="*/ 34 h 46"/>
                  <a:gd name="T8" fmla="*/ 68 w 305"/>
                  <a:gd name="T9" fmla="*/ 33 h 46"/>
                  <a:gd name="T10" fmla="*/ 87 w 305"/>
                  <a:gd name="T11" fmla="*/ 29 h 46"/>
                  <a:gd name="T12" fmla="*/ 106 w 305"/>
                  <a:gd name="T13" fmla="*/ 27 h 46"/>
                  <a:gd name="T14" fmla="*/ 125 w 305"/>
                  <a:gd name="T15" fmla="*/ 26 h 46"/>
                  <a:gd name="T16" fmla="*/ 143 w 305"/>
                  <a:gd name="T17" fmla="*/ 24 h 46"/>
                  <a:gd name="T18" fmla="*/ 164 w 305"/>
                  <a:gd name="T19" fmla="*/ 24 h 46"/>
                  <a:gd name="T20" fmla="*/ 184 w 305"/>
                  <a:gd name="T21" fmla="*/ 24 h 46"/>
                  <a:gd name="T22" fmla="*/ 205 w 305"/>
                  <a:gd name="T23" fmla="*/ 24 h 46"/>
                  <a:gd name="T24" fmla="*/ 225 w 305"/>
                  <a:gd name="T25" fmla="*/ 24 h 46"/>
                  <a:gd name="T26" fmla="*/ 246 w 305"/>
                  <a:gd name="T27" fmla="*/ 24 h 46"/>
                  <a:gd name="T28" fmla="*/ 267 w 305"/>
                  <a:gd name="T29" fmla="*/ 24 h 46"/>
                  <a:gd name="T30" fmla="*/ 285 w 305"/>
                  <a:gd name="T31" fmla="*/ 26 h 46"/>
                  <a:gd name="T32" fmla="*/ 305 w 305"/>
                  <a:gd name="T33" fmla="*/ 26 h 46"/>
                  <a:gd name="T34" fmla="*/ 305 w 305"/>
                  <a:gd name="T35" fmla="*/ 2 h 46"/>
                  <a:gd name="T36" fmla="*/ 285 w 305"/>
                  <a:gd name="T37" fmla="*/ 2 h 46"/>
                  <a:gd name="T38" fmla="*/ 267 w 305"/>
                  <a:gd name="T39" fmla="*/ 0 h 46"/>
                  <a:gd name="T40" fmla="*/ 246 w 305"/>
                  <a:gd name="T41" fmla="*/ 0 h 46"/>
                  <a:gd name="T42" fmla="*/ 225 w 305"/>
                  <a:gd name="T43" fmla="*/ 0 h 46"/>
                  <a:gd name="T44" fmla="*/ 205 w 305"/>
                  <a:gd name="T45" fmla="*/ 0 h 46"/>
                  <a:gd name="T46" fmla="*/ 184 w 305"/>
                  <a:gd name="T47" fmla="*/ 0 h 46"/>
                  <a:gd name="T48" fmla="*/ 164 w 305"/>
                  <a:gd name="T49" fmla="*/ 0 h 46"/>
                  <a:gd name="T50" fmla="*/ 143 w 305"/>
                  <a:gd name="T51" fmla="*/ 0 h 46"/>
                  <a:gd name="T52" fmla="*/ 121 w 305"/>
                  <a:gd name="T53" fmla="*/ 2 h 46"/>
                  <a:gd name="T54" fmla="*/ 102 w 305"/>
                  <a:gd name="T55" fmla="*/ 4 h 46"/>
                  <a:gd name="T56" fmla="*/ 84 w 305"/>
                  <a:gd name="T57" fmla="*/ 6 h 46"/>
                  <a:gd name="T58" fmla="*/ 65 w 305"/>
                  <a:gd name="T59" fmla="*/ 9 h 46"/>
                  <a:gd name="T60" fmla="*/ 48 w 305"/>
                  <a:gd name="T61" fmla="*/ 11 h 46"/>
                  <a:gd name="T62" fmla="*/ 29 w 305"/>
                  <a:gd name="T63" fmla="*/ 14 h 46"/>
                  <a:gd name="T64" fmla="*/ 16 w 305"/>
                  <a:gd name="T65" fmla="*/ 19 h 46"/>
                  <a:gd name="T66" fmla="*/ 0 w 305"/>
                  <a:gd name="T67" fmla="*/ 26 h 46"/>
                  <a:gd name="T68" fmla="*/ 10 w 305"/>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5" h="46">
                    <a:moveTo>
                      <a:pt x="10" y="46"/>
                    </a:moveTo>
                    <a:lnTo>
                      <a:pt x="23" y="43"/>
                    </a:lnTo>
                    <a:lnTo>
                      <a:pt x="36" y="38"/>
                    </a:lnTo>
                    <a:lnTo>
                      <a:pt x="53" y="34"/>
                    </a:lnTo>
                    <a:lnTo>
                      <a:pt x="68" y="33"/>
                    </a:lnTo>
                    <a:lnTo>
                      <a:pt x="87" y="29"/>
                    </a:lnTo>
                    <a:lnTo>
                      <a:pt x="106" y="27"/>
                    </a:lnTo>
                    <a:lnTo>
                      <a:pt x="125" y="26"/>
                    </a:lnTo>
                    <a:lnTo>
                      <a:pt x="143" y="24"/>
                    </a:lnTo>
                    <a:lnTo>
                      <a:pt x="164" y="24"/>
                    </a:lnTo>
                    <a:lnTo>
                      <a:pt x="184" y="24"/>
                    </a:lnTo>
                    <a:lnTo>
                      <a:pt x="205" y="24"/>
                    </a:lnTo>
                    <a:lnTo>
                      <a:pt x="225" y="24"/>
                    </a:lnTo>
                    <a:lnTo>
                      <a:pt x="246" y="24"/>
                    </a:lnTo>
                    <a:lnTo>
                      <a:pt x="267" y="24"/>
                    </a:lnTo>
                    <a:lnTo>
                      <a:pt x="285" y="26"/>
                    </a:lnTo>
                    <a:lnTo>
                      <a:pt x="305" y="26"/>
                    </a:lnTo>
                    <a:lnTo>
                      <a:pt x="305" y="2"/>
                    </a:lnTo>
                    <a:lnTo>
                      <a:pt x="285" y="2"/>
                    </a:lnTo>
                    <a:lnTo>
                      <a:pt x="267" y="0"/>
                    </a:lnTo>
                    <a:lnTo>
                      <a:pt x="246" y="0"/>
                    </a:lnTo>
                    <a:lnTo>
                      <a:pt x="225" y="0"/>
                    </a:lnTo>
                    <a:lnTo>
                      <a:pt x="205" y="0"/>
                    </a:lnTo>
                    <a:lnTo>
                      <a:pt x="184" y="0"/>
                    </a:lnTo>
                    <a:lnTo>
                      <a:pt x="164" y="0"/>
                    </a:lnTo>
                    <a:lnTo>
                      <a:pt x="143" y="0"/>
                    </a:lnTo>
                    <a:lnTo>
                      <a:pt x="121" y="2"/>
                    </a:lnTo>
                    <a:lnTo>
                      <a:pt x="102" y="4"/>
                    </a:lnTo>
                    <a:lnTo>
                      <a:pt x="84" y="6"/>
                    </a:lnTo>
                    <a:lnTo>
                      <a:pt x="65" y="9"/>
                    </a:lnTo>
                    <a:lnTo>
                      <a:pt x="48" y="11"/>
                    </a:lnTo>
                    <a:lnTo>
                      <a:pt x="29" y="14"/>
                    </a:lnTo>
                    <a:lnTo>
                      <a:pt x="16" y="19"/>
                    </a:lnTo>
                    <a:lnTo>
                      <a:pt x="0" y="26"/>
                    </a:lnTo>
                    <a:lnTo>
                      <a:pt x="10" y="4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80" name="Freeform 888">
                <a:extLst>
                  <a:ext uri="{FF2B5EF4-FFF2-40B4-BE49-F238E27FC236}">
                    <a16:creationId xmlns:a16="http://schemas.microsoft.com/office/drawing/2014/main" id="{D8A4FC67-72FE-3491-4E6F-012D23BFC4A8}"/>
                  </a:ext>
                </a:extLst>
              </p:cNvPr>
              <p:cNvSpPr>
                <a:spLocks/>
              </p:cNvSpPr>
              <p:nvPr/>
            </p:nvSpPr>
            <p:spPr bwMode="auto">
              <a:xfrm>
                <a:off x="3759" y="2677"/>
                <a:ext cx="24" cy="34"/>
              </a:xfrm>
              <a:custGeom>
                <a:avLst/>
                <a:gdLst>
                  <a:gd name="T0" fmla="*/ 24 w 70"/>
                  <a:gd name="T1" fmla="*/ 103 h 103"/>
                  <a:gd name="T2" fmla="*/ 26 w 70"/>
                  <a:gd name="T3" fmla="*/ 91 h 103"/>
                  <a:gd name="T4" fmla="*/ 28 w 70"/>
                  <a:gd name="T5" fmla="*/ 79 h 103"/>
                  <a:gd name="T6" fmla="*/ 33 w 70"/>
                  <a:gd name="T7" fmla="*/ 67 h 103"/>
                  <a:gd name="T8" fmla="*/ 36 w 70"/>
                  <a:gd name="T9" fmla="*/ 55 h 103"/>
                  <a:gd name="T10" fmla="*/ 44 w 70"/>
                  <a:gd name="T11" fmla="*/ 44 h 103"/>
                  <a:gd name="T12" fmla="*/ 51 w 70"/>
                  <a:gd name="T13" fmla="*/ 36 h 103"/>
                  <a:gd name="T14" fmla="*/ 60 w 70"/>
                  <a:gd name="T15" fmla="*/ 28 h 103"/>
                  <a:gd name="T16" fmla="*/ 70 w 70"/>
                  <a:gd name="T17" fmla="*/ 21 h 103"/>
                  <a:gd name="T18" fmla="*/ 60 w 70"/>
                  <a:gd name="T19" fmla="*/ 0 h 103"/>
                  <a:gd name="T20" fmla="*/ 46 w 70"/>
                  <a:gd name="T21" fmla="*/ 7 h 103"/>
                  <a:gd name="T22" fmla="*/ 35 w 70"/>
                  <a:gd name="T23" fmla="*/ 18 h 103"/>
                  <a:gd name="T24" fmla="*/ 24 w 70"/>
                  <a:gd name="T25" fmla="*/ 30 h 103"/>
                  <a:gd name="T26" fmla="*/ 16 w 70"/>
                  <a:gd name="T27" fmla="*/ 44 h 103"/>
                  <a:gd name="T28" fmla="*/ 9 w 70"/>
                  <a:gd name="T29" fmla="*/ 56 h 103"/>
                  <a:gd name="T30" fmla="*/ 3 w 70"/>
                  <a:gd name="T31" fmla="*/ 72 h 103"/>
                  <a:gd name="T32" fmla="*/ 2 w 70"/>
                  <a:gd name="T33" fmla="*/ 87 h 103"/>
                  <a:gd name="T34" fmla="*/ 0 w 70"/>
                  <a:gd name="T35" fmla="*/ 103 h 103"/>
                  <a:gd name="T36" fmla="*/ 24 w 70"/>
                  <a:gd name="T3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103">
                    <a:moveTo>
                      <a:pt x="24" y="103"/>
                    </a:moveTo>
                    <a:lnTo>
                      <a:pt x="26" y="91"/>
                    </a:lnTo>
                    <a:lnTo>
                      <a:pt x="28" y="79"/>
                    </a:lnTo>
                    <a:lnTo>
                      <a:pt x="33" y="67"/>
                    </a:lnTo>
                    <a:lnTo>
                      <a:pt x="36" y="55"/>
                    </a:lnTo>
                    <a:lnTo>
                      <a:pt x="44" y="44"/>
                    </a:lnTo>
                    <a:lnTo>
                      <a:pt x="51" y="36"/>
                    </a:lnTo>
                    <a:lnTo>
                      <a:pt x="60" y="28"/>
                    </a:lnTo>
                    <a:lnTo>
                      <a:pt x="70" y="21"/>
                    </a:lnTo>
                    <a:lnTo>
                      <a:pt x="60" y="0"/>
                    </a:lnTo>
                    <a:lnTo>
                      <a:pt x="46" y="7"/>
                    </a:lnTo>
                    <a:lnTo>
                      <a:pt x="35" y="18"/>
                    </a:lnTo>
                    <a:lnTo>
                      <a:pt x="24" y="30"/>
                    </a:lnTo>
                    <a:lnTo>
                      <a:pt x="16" y="44"/>
                    </a:lnTo>
                    <a:lnTo>
                      <a:pt x="9" y="56"/>
                    </a:lnTo>
                    <a:lnTo>
                      <a:pt x="3" y="72"/>
                    </a:lnTo>
                    <a:lnTo>
                      <a:pt x="2" y="87"/>
                    </a:lnTo>
                    <a:lnTo>
                      <a:pt x="0" y="103"/>
                    </a:lnTo>
                    <a:lnTo>
                      <a:pt x="24" y="10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81" name="Freeform 889">
                <a:extLst>
                  <a:ext uri="{FF2B5EF4-FFF2-40B4-BE49-F238E27FC236}">
                    <a16:creationId xmlns:a16="http://schemas.microsoft.com/office/drawing/2014/main" id="{33E38A70-C212-E75F-EA72-4C26A40DB049}"/>
                  </a:ext>
                </a:extLst>
              </p:cNvPr>
              <p:cNvSpPr>
                <a:spLocks/>
              </p:cNvSpPr>
              <p:nvPr/>
            </p:nvSpPr>
            <p:spPr bwMode="auto">
              <a:xfrm>
                <a:off x="3760" y="2711"/>
                <a:ext cx="26" cy="36"/>
              </a:xfrm>
              <a:custGeom>
                <a:avLst/>
                <a:gdLst>
                  <a:gd name="T0" fmla="*/ 79 w 79"/>
                  <a:gd name="T1" fmla="*/ 94 h 107"/>
                  <a:gd name="T2" fmla="*/ 69 w 79"/>
                  <a:gd name="T3" fmla="*/ 82 h 107"/>
                  <a:gd name="T4" fmla="*/ 58 w 79"/>
                  <a:gd name="T5" fmla="*/ 70 h 107"/>
                  <a:gd name="T6" fmla="*/ 50 w 79"/>
                  <a:gd name="T7" fmla="*/ 57 h 107"/>
                  <a:gd name="T8" fmla="*/ 41 w 79"/>
                  <a:gd name="T9" fmla="*/ 45 h 107"/>
                  <a:gd name="T10" fmla="*/ 34 w 79"/>
                  <a:gd name="T11" fmla="*/ 35 h 107"/>
                  <a:gd name="T12" fmla="*/ 29 w 79"/>
                  <a:gd name="T13" fmla="*/ 22 h 107"/>
                  <a:gd name="T14" fmla="*/ 26 w 79"/>
                  <a:gd name="T15" fmla="*/ 12 h 107"/>
                  <a:gd name="T16" fmla="*/ 24 w 79"/>
                  <a:gd name="T17" fmla="*/ 0 h 107"/>
                  <a:gd name="T18" fmla="*/ 0 w 79"/>
                  <a:gd name="T19" fmla="*/ 0 h 107"/>
                  <a:gd name="T20" fmla="*/ 2 w 79"/>
                  <a:gd name="T21" fmla="*/ 16 h 107"/>
                  <a:gd name="T22" fmla="*/ 5 w 79"/>
                  <a:gd name="T23" fmla="*/ 33 h 107"/>
                  <a:gd name="T24" fmla="*/ 13 w 79"/>
                  <a:gd name="T25" fmla="*/ 45 h 107"/>
                  <a:gd name="T26" fmla="*/ 21 w 79"/>
                  <a:gd name="T27" fmla="*/ 59 h 107"/>
                  <a:gd name="T28" fmla="*/ 32 w 79"/>
                  <a:gd name="T29" fmla="*/ 71 h 107"/>
                  <a:gd name="T30" fmla="*/ 41 w 79"/>
                  <a:gd name="T31" fmla="*/ 84 h 107"/>
                  <a:gd name="T32" fmla="*/ 51 w 79"/>
                  <a:gd name="T33" fmla="*/ 95 h 107"/>
                  <a:gd name="T34" fmla="*/ 58 w 79"/>
                  <a:gd name="T35" fmla="*/ 107 h 107"/>
                  <a:gd name="T36" fmla="*/ 79 w 79"/>
                  <a:gd name="T37" fmla="*/ 9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107">
                    <a:moveTo>
                      <a:pt x="79" y="94"/>
                    </a:moveTo>
                    <a:lnTo>
                      <a:pt x="69" y="82"/>
                    </a:lnTo>
                    <a:lnTo>
                      <a:pt x="58" y="70"/>
                    </a:lnTo>
                    <a:lnTo>
                      <a:pt x="50" y="57"/>
                    </a:lnTo>
                    <a:lnTo>
                      <a:pt x="41" y="45"/>
                    </a:lnTo>
                    <a:lnTo>
                      <a:pt x="34" y="35"/>
                    </a:lnTo>
                    <a:lnTo>
                      <a:pt x="29" y="22"/>
                    </a:lnTo>
                    <a:lnTo>
                      <a:pt x="26" y="12"/>
                    </a:lnTo>
                    <a:lnTo>
                      <a:pt x="24" y="0"/>
                    </a:lnTo>
                    <a:lnTo>
                      <a:pt x="0" y="0"/>
                    </a:lnTo>
                    <a:lnTo>
                      <a:pt x="2" y="16"/>
                    </a:lnTo>
                    <a:lnTo>
                      <a:pt x="5" y="33"/>
                    </a:lnTo>
                    <a:lnTo>
                      <a:pt x="13" y="45"/>
                    </a:lnTo>
                    <a:lnTo>
                      <a:pt x="21" y="59"/>
                    </a:lnTo>
                    <a:lnTo>
                      <a:pt x="32" y="71"/>
                    </a:lnTo>
                    <a:lnTo>
                      <a:pt x="41" y="84"/>
                    </a:lnTo>
                    <a:lnTo>
                      <a:pt x="51" y="95"/>
                    </a:lnTo>
                    <a:lnTo>
                      <a:pt x="58" y="107"/>
                    </a:lnTo>
                    <a:lnTo>
                      <a:pt x="79" y="9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82" name="Freeform 890">
                <a:extLst>
                  <a:ext uri="{FF2B5EF4-FFF2-40B4-BE49-F238E27FC236}">
                    <a16:creationId xmlns:a16="http://schemas.microsoft.com/office/drawing/2014/main" id="{E6ABB4EA-BF7E-88F8-A99F-725945DDA78B}"/>
                  </a:ext>
                </a:extLst>
              </p:cNvPr>
              <p:cNvSpPr>
                <a:spLocks/>
              </p:cNvSpPr>
              <p:nvPr/>
            </p:nvSpPr>
            <p:spPr bwMode="auto">
              <a:xfrm>
                <a:off x="3779" y="2742"/>
                <a:ext cx="50" cy="29"/>
              </a:xfrm>
              <a:custGeom>
                <a:avLst/>
                <a:gdLst>
                  <a:gd name="T0" fmla="*/ 150 w 150"/>
                  <a:gd name="T1" fmla="*/ 71 h 88"/>
                  <a:gd name="T2" fmla="*/ 135 w 150"/>
                  <a:gd name="T3" fmla="*/ 59 h 88"/>
                  <a:gd name="T4" fmla="*/ 116 w 150"/>
                  <a:gd name="T5" fmla="*/ 50 h 88"/>
                  <a:gd name="T6" fmla="*/ 95 w 150"/>
                  <a:gd name="T7" fmla="*/ 42 h 88"/>
                  <a:gd name="T8" fmla="*/ 78 w 150"/>
                  <a:gd name="T9" fmla="*/ 37 h 88"/>
                  <a:gd name="T10" fmla="*/ 61 w 150"/>
                  <a:gd name="T11" fmla="*/ 31 h 88"/>
                  <a:gd name="T12" fmla="*/ 44 w 150"/>
                  <a:gd name="T13" fmla="*/ 23 h 88"/>
                  <a:gd name="T14" fmla="*/ 30 w 150"/>
                  <a:gd name="T15" fmla="*/ 13 h 88"/>
                  <a:gd name="T16" fmla="*/ 20 w 150"/>
                  <a:gd name="T17" fmla="*/ 0 h 88"/>
                  <a:gd name="T18" fmla="*/ 0 w 150"/>
                  <a:gd name="T19" fmla="*/ 14 h 88"/>
                  <a:gd name="T20" fmla="*/ 13 w 150"/>
                  <a:gd name="T21" fmla="*/ 30 h 88"/>
                  <a:gd name="T22" fmla="*/ 30 w 150"/>
                  <a:gd name="T23" fmla="*/ 43 h 88"/>
                  <a:gd name="T24" fmla="*/ 49 w 150"/>
                  <a:gd name="T25" fmla="*/ 52 h 88"/>
                  <a:gd name="T26" fmla="*/ 71 w 150"/>
                  <a:gd name="T27" fmla="*/ 61 h 88"/>
                  <a:gd name="T28" fmla="*/ 88 w 150"/>
                  <a:gd name="T29" fmla="*/ 66 h 88"/>
                  <a:gd name="T30" fmla="*/ 105 w 150"/>
                  <a:gd name="T31" fmla="*/ 71 h 88"/>
                  <a:gd name="T32" fmla="*/ 120 w 150"/>
                  <a:gd name="T33" fmla="*/ 80 h 88"/>
                  <a:gd name="T34" fmla="*/ 133 w 150"/>
                  <a:gd name="T35" fmla="*/ 88 h 88"/>
                  <a:gd name="T36" fmla="*/ 150 w 150"/>
                  <a:gd name="T3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88">
                    <a:moveTo>
                      <a:pt x="150" y="71"/>
                    </a:moveTo>
                    <a:lnTo>
                      <a:pt x="135" y="59"/>
                    </a:lnTo>
                    <a:lnTo>
                      <a:pt x="116" y="50"/>
                    </a:lnTo>
                    <a:lnTo>
                      <a:pt x="95" y="42"/>
                    </a:lnTo>
                    <a:lnTo>
                      <a:pt x="78" y="37"/>
                    </a:lnTo>
                    <a:lnTo>
                      <a:pt x="61" y="31"/>
                    </a:lnTo>
                    <a:lnTo>
                      <a:pt x="44" y="23"/>
                    </a:lnTo>
                    <a:lnTo>
                      <a:pt x="30" y="13"/>
                    </a:lnTo>
                    <a:lnTo>
                      <a:pt x="20" y="0"/>
                    </a:lnTo>
                    <a:lnTo>
                      <a:pt x="0" y="14"/>
                    </a:lnTo>
                    <a:lnTo>
                      <a:pt x="13" y="30"/>
                    </a:lnTo>
                    <a:lnTo>
                      <a:pt x="30" y="43"/>
                    </a:lnTo>
                    <a:lnTo>
                      <a:pt x="49" y="52"/>
                    </a:lnTo>
                    <a:lnTo>
                      <a:pt x="71" y="61"/>
                    </a:lnTo>
                    <a:lnTo>
                      <a:pt x="88" y="66"/>
                    </a:lnTo>
                    <a:lnTo>
                      <a:pt x="105" y="71"/>
                    </a:lnTo>
                    <a:lnTo>
                      <a:pt x="120" y="80"/>
                    </a:lnTo>
                    <a:lnTo>
                      <a:pt x="133" y="88"/>
                    </a:lnTo>
                    <a:lnTo>
                      <a:pt x="150" y="7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83" name="Freeform 891">
                <a:extLst>
                  <a:ext uri="{FF2B5EF4-FFF2-40B4-BE49-F238E27FC236}">
                    <a16:creationId xmlns:a16="http://schemas.microsoft.com/office/drawing/2014/main" id="{52ED43F0-9EB0-F448-DA87-0063D2FF6A81}"/>
                  </a:ext>
                </a:extLst>
              </p:cNvPr>
              <p:cNvSpPr>
                <a:spLocks/>
              </p:cNvSpPr>
              <p:nvPr/>
            </p:nvSpPr>
            <p:spPr bwMode="auto">
              <a:xfrm>
                <a:off x="3824" y="2766"/>
                <a:ext cx="91" cy="25"/>
              </a:xfrm>
              <a:custGeom>
                <a:avLst/>
                <a:gdLst>
                  <a:gd name="T0" fmla="*/ 255 w 273"/>
                  <a:gd name="T1" fmla="*/ 10 h 77"/>
                  <a:gd name="T2" fmla="*/ 257 w 273"/>
                  <a:gd name="T3" fmla="*/ 10 h 77"/>
                  <a:gd name="T4" fmla="*/ 230 w 273"/>
                  <a:gd name="T5" fmla="*/ 29 h 77"/>
                  <a:gd name="T6" fmla="*/ 201 w 273"/>
                  <a:gd name="T7" fmla="*/ 40 h 77"/>
                  <a:gd name="T8" fmla="*/ 171 w 273"/>
                  <a:gd name="T9" fmla="*/ 49 h 77"/>
                  <a:gd name="T10" fmla="*/ 138 w 273"/>
                  <a:gd name="T11" fmla="*/ 53 h 77"/>
                  <a:gd name="T12" fmla="*/ 107 w 273"/>
                  <a:gd name="T13" fmla="*/ 49 h 77"/>
                  <a:gd name="T14" fmla="*/ 76 w 273"/>
                  <a:gd name="T15" fmla="*/ 40 h 77"/>
                  <a:gd name="T16" fmla="*/ 47 w 273"/>
                  <a:gd name="T17" fmla="*/ 22 h 77"/>
                  <a:gd name="T18" fmla="*/ 17 w 273"/>
                  <a:gd name="T19" fmla="*/ 0 h 77"/>
                  <a:gd name="T20" fmla="*/ 0 w 273"/>
                  <a:gd name="T21" fmla="*/ 17 h 77"/>
                  <a:gd name="T22" fmla="*/ 32 w 273"/>
                  <a:gd name="T23" fmla="*/ 44 h 77"/>
                  <a:gd name="T24" fmla="*/ 66 w 273"/>
                  <a:gd name="T25" fmla="*/ 61 h 77"/>
                  <a:gd name="T26" fmla="*/ 103 w 273"/>
                  <a:gd name="T27" fmla="*/ 73 h 77"/>
                  <a:gd name="T28" fmla="*/ 138 w 273"/>
                  <a:gd name="T29" fmla="*/ 77 h 77"/>
                  <a:gd name="T30" fmla="*/ 175 w 273"/>
                  <a:gd name="T31" fmla="*/ 73 h 77"/>
                  <a:gd name="T32" fmla="*/ 208 w 273"/>
                  <a:gd name="T33" fmla="*/ 65 h 77"/>
                  <a:gd name="T34" fmla="*/ 240 w 273"/>
                  <a:gd name="T35" fmla="*/ 49 h 77"/>
                  <a:gd name="T36" fmla="*/ 271 w 273"/>
                  <a:gd name="T37" fmla="*/ 29 h 77"/>
                  <a:gd name="T38" fmla="*/ 273 w 273"/>
                  <a:gd name="T39" fmla="*/ 29 h 77"/>
                  <a:gd name="T40" fmla="*/ 255 w 273"/>
                  <a:gd name="T41" fmla="*/ 1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3" h="77">
                    <a:moveTo>
                      <a:pt x="255" y="10"/>
                    </a:moveTo>
                    <a:lnTo>
                      <a:pt x="257" y="10"/>
                    </a:lnTo>
                    <a:lnTo>
                      <a:pt x="230" y="29"/>
                    </a:lnTo>
                    <a:lnTo>
                      <a:pt x="201" y="40"/>
                    </a:lnTo>
                    <a:lnTo>
                      <a:pt x="171" y="49"/>
                    </a:lnTo>
                    <a:lnTo>
                      <a:pt x="138" y="53"/>
                    </a:lnTo>
                    <a:lnTo>
                      <a:pt x="107" y="49"/>
                    </a:lnTo>
                    <a:lnTo>
                      <a:pt x="76" y="40"/>
                    </a:lnTo>
                    <a:lnTo>
                      <a:pt x="47" y="22"/>
                    </a:lnTo>
                    <a:lnTo>
                      <a:pt x="17" y="0"/>
                    </a:lnTo>
                    <a:lnTo>
                      <a:pt x="0" y="17"/>
                    </a:lnTo>
                    <a:lnTo>
                      <a:pt x="32" y="44"/>
                    </a:lnTo>
                    <a:lnTo>
                      <a:pt x="66" y="61"/>
                    </a:lnTo>
                    <a:lnTo>
                      <a:pt x="103" y="73"/>
                    </a:lnTo>
                    <a:lnTo>
                      <a:pt x="138" y="77"/>
                    </a:lnTo>
                    <a:lnTo>
                      <a:pt x="175" y="73"/>
                    </a:lnTo>
                    <a:lnTo>
                      <a:pt x="208" y="65"/>
                    </a:lnTo>
                    <a:lnTo>
                      <a:pt x="240" y="49"/>
                    </a:lnTo>
                    <a:lnTo>
                      <a:pt x="271" y="29"/>
                    </a:lnTo>
                    <a:lnTo>
                      <a:pt x="273" y="29"/>
                    </a:lnTo>
                    <a:lnTo>
                      <a:pt x="255" y="1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84" name="Freeform 892">
                <a:extLst>
                  <a:ext uri="{FF2B5EF4-FFF2-40B4-BE49-F238E27FC236}">
                    <a16:creationId xmlns:a16="http://schemas.microsoft.com/office/drawing/2014/main" id="{76253854-B942-1CF9-A80D-D771732EA3BB}"/>
                  </a:ext>
                </a:extLst>
              </p:cNvPr>
              <p:cNvSpPr>
                <a:spLocks/>
              </p:cNvSpPr>
              <p:nvPr/>
            </p:nvSpPr>
            <p:spPr bwMode="auto">
              <a:xfrm>
                <a:off x="3908" y="2745"/>
                <a:ext cx="21" cy="30"/>
              </a:xfrm>
              <a:custGeom>
                <a:avLst/>
                <a:gdLst>
                  <a:gd name="T0" fmla="*/ 36 w 61"/>
                  <a:gd name="T1" fmla="*/ 6 h 91"/>
                  <a:gd name="T2" fmla="*/ 37 w 61"/>
                  <a:gd name="T3" fmla="*/ 17 h 91"/>
                  <a:gd name="T4" fmla="*/ 37 w 61"/>
                  <a:gd name="T5" fmla="*/ 24 h 91"/>
                  <a:gd name="T6" fmla="*/ 36 w 61"/>
                  <a:gd name="T7" fmla="*/ 32 h 91"/>
                  <a:gd name="T8" fmla="*/ 28 w 61"/>
                  <a:gd name="T9" fmla="*/ 41 h 91"/>
                  <a:gd name="T10" fmla="*/ 21 w 61"/>
                  <a:gd name="T11" fmla="*/ 51 h 91"/>
                  <a:gd name="T12" fmla="*/ 16 w 61"/>
                  <a:gd name="T13" fmla="*/ 58 h 91"/>
                  <a:gd name="T14" fmla="*/ 7 w 61"/>
                  <a:gd name="T15" fmla="*/ 66 h 91"/>
                  <a:gd name="T16" fmla="*/ 0 w 61"/>
                  <a:gd name="T17" fmla="*/ 73 h 91"/>
                  <a:gd name="T18" fmla="*/ 18 w 61"/>
                  <a:gd name="T19" fmla="*/ 91 h 91"/>
                  <a:gd name="T20" fmla="*/ 24 w 61"/>
                  <a:gd name="T21" fmla="*/ 83 h 91"/>
                  <a:gd name="T22" fmla="*/ 34 w 61"/>
                  <a:gd name="T23" fmla="*/ 75 h 91"/>
                  <a:gd name="T24" fmla="*/ 43 w 61"/>
                  <a:gd name="T25" fmla="*/ 65 h 91"/>
                  <a:gd name="T26" fmla="*/ 49 w 61"/>
                  <a:gd name="T27" fmla="*/ 54 h 91"/>
                  <a:gd name="T28" fmla="*/ 56 w 61"/>
                  <a:gd name="T29" fmla="*/ 42 h 91"/>
                  <a:gd name="T30" fmla="*/ 61 w 61"/>
                  <a:gd name="T31" fmla="*/ 27 h 91"/>
                  <a:gd name="T32" fmla="*/ 61 w 61"/>
                  <a:gd name="T33" fmla="*/ 13 h 91"/>
                  <a:gd name="T34" fmla="*/ 60 w 61"/>
                  <a:gd name="T35" fmla="*/ 0 h 91"/>
                  <a:gd name="T36" fmla="*/ 36 w 61"/>
                  <a:gd name="T37"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91">
                    <a:moveTo>
                      <a:pt x="36" y="6"/>
                    </a:moveTo>
                    <a:lnTo>
                      <a:pt x="37" y="17"/>
                    </a:lnTo>
                    <a:lnTo>
                      <a:pt x="37" y="24"/>
                    </a:lnTo>
                    <a:lnTo>
                      <a:pt x="36" y="32"/>
                    </a:lnTo>
                    <a:lnTo>
                      <a:pt x="28" y="41"/>
                    </a:lnTo>
                    <a:lnTo>
                      <a:pt x="21" y="51"/>
                    </a:lnTo>
                    <a:lnTo>
                      <a:pt x="16" y="58"/>
                    </a:lnTo>
                    <a:lnTo>
                      <a:pt x="7" y="66"/>
                    </a:lnTo>
                    <a:lnTo>
                      <a:pt x="0" y="73"/>
                    </a:lnTo>
                    <a:lnTo>
                      <a:pt x="18" y="91"/>
                    </a:lnTo>
                    <a:lnTo>
                      <a:pt x="24" y="83"/>
                    </a:lnTo>
                    <a:lnTo>
                      <a:pt x="34" y="75"/>
                    </a:lnTo>
                    <a:lnTo>
                      <a:pt x="43" y="65"/>
                    </a:lnTo>
                    <a:lnTo>
                      <a:pt x="49" y="54"/>
                    </a:lnTo>
                    <a:lnTo>
                      <a:pt x="56" y="42"/>
                    </a:lnTo>
                    <a:lnTo>
                      <a:pt x="61" y="27"/>
                    </a:lnTo>
                    <a:lnTo>
                      <a:pt x="61" y="13"/>
                    </a:lnTo>
                    <a:lnTo>
                      <a:pt x="60" y="0"/>
                    </a:lnTo>
                    <a:lnTo>
                      <a:pt x="36" y="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85" name="Freeform 893">
                <a:extLst>
                  <a:ext uri="{FF2B5EF4-FFF2-40B4-BE49-F238E27FC236}">
                    <a16:creationId xmlns:a16="http://schemas.microsoft.com/office/drawing/2014/main" id="{CBF85F2C-67BD-9943-945C-B483669D92CB}"/>
                  </a:ext>
                </a:extLst>
              </p:cNvPr>
              <p:cNvSpPr>
                <a:spLocks/>
              </p:cNvSpPr>
              <p:nvPr/>
            </p:nvSpPr>
            <p:spPr bwMode="auto">
              <a:xfrm>
                <a:off x="3880" y="2669"/>
                <a:ext cx="48" cy="78"/>
              </a:xfrm>
              <a:custGeom>
                <a:avLst/>
                <a:gdLst>
                  <a:gd name="T0" fmla="*/ 0 w 145"/>
                  <a:gd name="T1" fmla="*/ 24 h 234"/>
                  <a:gd name="T2" fmla="*/ 28 w 145"/>
                  <a:gd name="T3" fmla="*/ 36 h 234"/>
                  <a:gd name="T4" fmla="*/ 52 w 145"/>
                  <a:gd name="T5" fmla="*/ 55 h 234"/>
                  <a:gd name="T6" fmla="*/ 67 w 145"/>
                  <a:gd name="T7" fmla="*/ 80 h 234"/>
                  <a:gd name="T8" fmla="*/ 82 w 145"/>
                  <a:gd name="T9" fmla="*/ 108 h 234"/>
                  <a:gd name="T10" fmla="*/ 91 w 145"/>
                  <a:gd name="T11" fmla="*/ 138 h 234"/>
                  <a:gd name="T12" fmla="*/ 101 w 145"/>
                  <a:gd name="T13" fmla="*/ 171 h 234"/>
                  <a:gd name="T14" fmla="*/ 110 w 145"/>
                  <a:gd name="T15" fmla="*/ 203 h 234"/>
                  <a:gd name="T16" fmla="*/ 121 w 145"/>
                  <a:gd name="T17" fmla="*/ 234 h 234"/>
                  <a:gd name="T18" fmla="*/ 145 w 145"/>
                  <a:gd name="T19" fmla="*/ 227 h 234"/>
                  <a:gd name="T20" fmla="*/ 135 w 145"/>
                  <a:gd name="T21" fmla="*/ 196 h 234"/>
                  <a:gd name="T22" fmla="*/ 126 w 145"/>
                  <a:gd name="T23" fmla="*/ 164 h 234"/>
                  <a:gd name="T24" fmla="*/ 115 w 145"/>
                  <a:gd name="T25" fmla="*/ 132 h 234"/>
                  <a:gd name="T26" fmla="*/ 103 w 145"/>
                  <a:gd name="T27" fmla="*/ 97 h 234"/>
                  <a:gd name="T28" fmla="*/ 88 w 145"/>
                  <a:gd name="T29" fmla="*/ 67 h 234"/>
                  <a:gd name="T30" fmla="*/ 69 w 145"/>
                  <a:gd name="T31" fmla="*/ 38 h 234"/>
                  <a:gd name="T32" fmla="*/ 41 w 145"/>
                  <a:gd name="T33" fmla="*/ 16 h 234"/>
                  <a:gd name="T34" fmla="*/ 7 w 145"/>
                  <a:gd name="T35" fmla="*/ 0 h 234"/>
                  <a:gd name="T36" fmla="*/ 0 w 145"/>
                  <a:gd name="T37" fmla="*/ 2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234">
                    <a:moveTo>
                      <a:pt x="0" y="24"/>
                    </a:moveTo>
                    <a:lnTo>
                      <a:pt x="28" y="36"/>
                    </a:lnTo>
                    <a:lnTo>
                      <a:pt x="52" y="55"/>
                    </a:lnTo>
                    <a:lnTo>
                      <a:pt x="67" y="80"/>
                    </a:lnTo>
                    <a:lnTo>
                      <a:pt x="82" y="108"/>
                    </a:lnTo>
                    <a:lnTo>
                      <a:pt x="91" y="138"/>
                    </a:lnTo>
                    <a:lnTo>
                      <a:pt x="101" y="171"/>
                    </a:lnTo>
                    <a:lnTo>
                      <a:pt x="110" y="203"/>
                    </a:lnTo>
                    <a:lnTo>
                      <a:pt x="121" y="234"/>
                    </a:lnTo>
                    <a:lnTo>
                      <a:pt x="145" y="227"/>
                    </a:lnTo>
                    <a:lnTo>
                      <a:pt x="135" y="196"/>
                    </a:lnTo>
                    <a:lnTo>
                      <a:pt x="126" y="164"/>
                    </a:lnTo>
                    <a:lnTo>
                      <a:pt x="115" y="132"/>
                    </a:lnTo>
                    <a:lnTo>
                      <a:pt x="103" y="97"/>
                    </a:lnTo>
                    <a:lnTo>
                      <a:pt x="88" y="67"/>
                    </a:lnTo>
                    <a:lnTo>
                      <a:pt x="69" y="38"/>
                    </a:lnTo>
                    <a:lnTo>
                      <a:pt x="41" y="16"/>
                    </a:lnTo>
                    <a:lnTo>
                      <a:pt x="7"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86" name="Freeform 894">
                <a:extLst>
                  <a:ext uri="{FF2B5EF4-FFF2-40B4-BE49-F238E27FC236}">
                    <a16:creationId xmlns:a16="http://schemas.microsoft.com/office/drawing/2014/main" id="{0B96D72E-A304-03E5-245A-575ABD2EC193}"/>
                  </a:ext>
                </a:extLst>
              </p:cNvPr>
              <p:cNvSpPr>
                <a:spLocks/>
              </p:cNvSpPr>
              <p:nvPr/>
            </p:nvSpPr>
            <p:spPr bwMode="auto">
              <a:xfrm>
                <a:off x="3889" y="2618"/>
                <a:ext cx="55" cy="40"/>
              </a:xfrm>
              <a:custGeom>
                <a:avLst/>
                <a:gdLst>
                  <a:gd name="T0" fmla="*/ 24 w 167"/>
                  <a:gd name="T1" fmla="*/ 116 h 119"/>
                  <a:gd name="T2" fmla="*/ 24 w 167"/>
                  <a:gd name="T3" fmla="*/ 92 h 119"/>
                  <a:gd name="T4" fmla="*/ 31 w 167"/>
                  <a:gd name="T5" fmla="*/ 72 h 119"/>
                  <a:gd name="T6" fmla="*/ 46 w 167"/>
                  <a:gd name="T7" fmla="*/ 55 h 119"/>
                  <a:gd name="T8" fmla="*/ 63 w 167"/>
                  <a:gd name="T9" fmla="*/ 41 h 119"/>
                  <a:gd name="T10" fmla="*/ 87 w 167"/>
                  <a:gd name="T11" fmla="*/ 32 h 119"/>
                  <a:gd name="T12" fmla="*/ 114 w 167"/>
                  <a:gd name="T13" fmla="*/ 26 h 119"/>
                  <a:gd name="T14" fmla="*/ 140 w 167"/>
                  <a:gd name="T15" fmla="*/ 24 h 119"/>
                  <a:gd name="T16" fmla="*/ 164 w 167"/>
                  <a:gd name="T17" fmla="*/ 26 h 119"/>
                  <a:gd name="T18" fmla="*/ 167 w 167"/>
                  <a:gd name="T19" fmla="*/ 2 h 119"/>
                  <a:gd name="T20" fmla="*/ 140 w 167"/>
                  <a:gd name="T21" fmla="*/ 0 h 119"/>
                  <a:gd name="T22" fmla="*/ 111 w 167"/>
                  <a:gd name="T23" fmla="*/ 2 h 119"/>
                  <a:gd name="T24" fmla="*/ 80 w 167"/>
                  <a:gd name="T25" fmla="*/ 9 h 119"/>
                  <a:gd name="T26" fmla="*/ 53 w 167"/>
                  <a:gd name="T27" fmla="*/ 21 h 119"/>
                  <a:gd name="T28" fmla="*/ 29 w 167"/>
                  <a:gd name="T29" fmla="*/ 38 h 119"/>
                  <a:gd name="T30" fmla="*/ 10 w 167"/>
                  <a:gd name="T31" fmla="*/ 58 h 119"/>
                  <a:gd name="T32" fmla="*/ 0 w 167"/>
                  <a:gd name="T33" fmla="*/ 88 h 119"/>
                  <a:gd name="T34" fmla="*/ 0 w 167"/>
                  <a:gd name="T35" fmla="*/ 119 h 119"/>
                  <a:gd name="T36" fmla="*/ 24 w 167"/>
                  <a:gd name="T3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7" h="119">
                    <a:moveTo>
                      <a:pt x="24" y="116"/>
                    </a:moveTo>
                    <a:lnTo>
                      <a:pt x="24" y="92"/>
                    </a:lnTo>
                    <a:lnTo>
                      <a:pt x="31" y="72"/>
                    </a:lnTo>
                    <a:lnTo>
                      <a:pt x="46" y="55"/>
                    </a:lnTo>
                    <a:lnTo>
                      <a:pt x="63" y="41"/>
                    </a:lnTo>
                    <a:lnTo>
                      <a:pt x="87" y="32"/>
                    </a:lnTo>
                    <a:lnTo>
                      <a:pt x="114" y="26"/>
                    </a:lnTo>
                    <a:lnTo>
                      <a:pt x="140" y="24"/>
                    </a:lnTo>
                    <a:lnTo>
                      <a:pt x="164" y="26"/>
                    </a:lnTo>
                    <a:lnTo>
                      <a:pt x="167" y="2"/>
                    </a:lnTo>
                    <a:lnTo>
                      <a:pt x="140" y="0"/>
                    </a:lnTo>
                    <a:lnTo>
                      <a:pt x="111" y="2"/>
                    </a:lnTo>
                    <a:lnTo>
                      <a:pt x="80" y="9"/>
                    </a:lnTo>
                    <a:lnTo>
                      <a:pt x="53" y="21"/>
                    </a:lnTo>
                    <a:lnTo>
                      <a:pt x="29" y="38"/>
                    </a:lnTo>
                    <a:lnTo>
                      <a:pt x="10" y="58"/>
                    </a:lnTo>
                    <a:lnTo>
                      <a:pt x="0" y="88"/>
                    </a:lnTo>
                    <a:lnTo>
                      <a:pt x="0" y="119"/>
                    </a:lnTo>
                    <a:lnTo>
                      <a:pt x="24" y="11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87" name="Freeform 895">
                <a:extLst>
                  <a:ext uri="{FF2B5EF4-FFF2-40B4-BE49-F238E27FC236}">
                    <a16:creationId xmlns:a16="http://schemas.microsoft.com/office/drawing/2014/main" id="{2072B7C0-BF45-BEFE-7960-6C6768C24E23}"/>
                  </a:ext>
                </a:extLst>
              </p:cNvPr>
              <p:cNvSpPr>
                <a:spLocks/>
              </p:cNvSpPr>
              <p:nvPr/>
            </p:nvSpPr>
            <p:spPr bwMode="auto">
              <a:xfrm>
                <a:off x="3888" y="2657"/>
                <a:ext cx="35" cy="43"/>
              </a:xfrm>
              <a:custGeom>
                <a:avLst/>
                <a:gdLst>
                  <a:gd name="T0" fmla="*/ 103 w 103"/>
                  <a:gd name="T1" fmla="*/ 119 h 129"/>
                  <a:gd name="T2" fmla="*/ 103 w 103"/>
                  <a:gd name="T3" fmla="*/ 121 h 129"/>
                  <a:gd name="T4" fmla="*/ 92 w 103"/>
                  <a:gd name="T5" fmla="*/ 100 h 129"/>
                  <a:gd name="T6" fmla="*/ 81 w 103"/>
                  <a:gd name="T7" fmla="*/ 84 h 129"/>
                  <a:gd name="T8" fmla="*/ 67 w 103"/>
                  <a:gd name="T9" fmla="*/ 70 h 129"/>
                  <a:gd name="T10" fmla="*/ 55 w 103"/>
                  <a:gd name="T11" fmla="*/ 54 h 129"/>
                  <a:gd name="T12" fmla="*/ 43 w 103"/>
                  <a:gd name="T13" fmla="*/ 41 h 129"/>
                  <a:gd name="T14" fmla="*/ 35 w 103"/>
                  <a:gd name="T15" fmla="*/ 27 h 129"/>
                  <a:gd name="T16" fmla="*/ 30 w 103"/>
                  <a:gd name="T17" fmla="*/ 15 h 129"/>
                  <a:gd name="T18" fmla="*/ 24 w 103"/>
                  <a:gd name="T19" fmla="*/ 0 h 129"/>
                  <a:gd name="T20" fmla="*/ 0 w 103"/>
                  <a:gd name="T21" fmla="*/ 3 h 129"/>
                  <a:gd name="T22" fmla="*/ 6 w 103"/>
                  <a:gd name="T23" fmla="*/ 22 h 129"/>
                  <a:gd name="T24" fmla="*/ 14 w 103"/>
                  <a:gd name="T25" fmla="*/ 41 h 129"/>
                  <a:gd name="T26" fmla="*/ 26 w 103"/>
                  <a:gd name="T27" fmla="*/ 54 h 129"/>
                  <a:gd name="T28" fmla="*/ 38 w 103"/>
                  <a:gd name="T29" fmla="*/ 68 h 129"/>
                  <a:gd name="T30" fmla="*/ 50 w 103"/>
                  <a:gd name="T31" fmla="*/ 84 h 129"/>
                  <a:gd name="T32" fmla="*/ 60 w 103"/>
                  <a:gd name="T33" fmla="*/ 98 h 129"/>
                  <a:gd name="T34" fmla="*/ 71 w 103"/>
                  <a:gd name="T35" fmla="*/ 114 h 129"/>
                  <a:gd name="T36" fmla="*/ 78 w 103"/>
                  <a:gd name="T37" fmla="*/ 127 h 129"/>
                  <a:gd name="T38" fmla="*/ 78 w 103"/>
                  <a:gd name="T39" fmla="*/ 129 h 129"/>
                  <a:gd name="T40" fmla="*/ 103 w 103"/>
                  <a:gd name="T41"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129">
                    <a:moveTo>
                      <a:pt x="103" y="119"/>
                    </a:moveTo>
                    <a:lnTo>
                      <a:pt x="103" y="121"/>
                    </a:lnTo>
                    <a:lnTo>
                      <a:pt x="92" y="100"/>
                    </a:lnTo>
                    <a:lnTo>
                      <a:pt x="81" y="84"/>
                    </a:lnTo>
                    <a:lnTo>
                      <a:pt x="67" y="70"/>
                    </a:lnTo>
                    <a:lnTo>
                      <a:pt x="55" y="54"/>
                    </a:lnTo>
                    <a:lnTo>
                      <a:pt x="43" y="41"/>
                    </a:lnTo>
                    <a:lnTo>
                      <a:pt x="35" y="27"/>
                    </a:lnTo>
                    <a:lnTo>
                      <a:pt x="30" y="15"/>
                    </a:lnTo>
                    <a:lnTo>
                      <a:pt x="24" y="0"/>
                    </a:lnTo>
                    <a:lnTo>
                      <a:pt x="0" y="3"/>
                    </a:lnTo>
                    <a:lnTo>
                      <a:pt x="6" y="22"/>
                    </a:lnTo>
                    <a:lnTo>
                      <a:pt x="14" y="41"/>
                    </a:lnTo>
                    <a:lnTo>
                      <a:pt x="26" y="54"/>
                    </a:lnTo>
                    <a:lnTo>
                      <a:pt x="38" y="68"/>
                    </a:lnTo>
                    <a:lnTo>
                      <a:pt x="50" y="84"/>
                    </a:lnTo>
                    <a:lnTo>
                      <a:pt x="60" y="98"/>
                    </a:lnTo>
                    <a:lnTo>
                      <a:pt x="71" y="114"/>
                    </a:lnTo>
                    <a:lnTo>
                      <a:pt x="78" y="127"/>
                    </a:lnTo>
                    <a:lnTo>
                      <a:pt x="78" y="129"/>
                    </a:lnTo>
                    <a:lnTo>
                      <a:pt x="103" y="11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88" name="Freeform 896">
                <a:extLst>
                  <a:ext uri="{FF2B5EF4-FFF2-40B4-BE49-F238E27FC236}">
                    <a16:creationId xmlns:a16="http://schemas.microsoft.com/office/drawing/2014/main" id="{8B0312DF-8005-3BFE-82E9-496975AA050D}"/>
                  </a:ext>
                </a:extLst>
              </p:cNvPr>
              <p:cNvSpPr>
                <a:spLocks/>
              </p:cNvSpPr>
              <p:nvPr/>
            </p:nvSpPr>
            <p:spPr bwMode="auto">
              <a:xfrm>
                <a:off x="3915" y="2697"/>
                <a:ext cx="21" cy="43"/>
              </a:xfrm>
              <a:custGeom>
                <a:avLst/>
                <a:gdLst>
                  <a:gd name="T0" fmla="*/ 64 w 64"/>
                  <a:gd name="T1" fmla="*/ 117 h 131"/>
                  <a:gd name="T2" fmla="*/ 62 w 64"/>
                  <a:gd name="T3" fmla="*/ 117 h 131"/>
                  <a:gd name="T4" fmla="*/ 55 w 64"/>
                  <a:gd name="T5" fmla="*/ 107 h 131"/>
                  <a:gd name="T6" fmla="*/ 48 w 64"/>
                  <a:gd name="T7" fmla="*/ 91 h 131"/>
                  <a:gd name="T8" fmla="*/ 45 w 64"/>
                  <a:gd name="T9" fmla="*/ 79 h 131"/>
                  <a:gd name="T10" fmla="*/ 40 w 64"/>
                  <a:gd name="T11" fmla="*/ 64 h 131"/>
                  <a:gd name="T12" fmla="*/ 36 w 64"/>
                  <a:gd name="T13" fmla="*/ 48 h 131"/>
                  <a:gd name="T14" fmla="*/ 33 w 64"/>
                  <a:gd name="T15" fmla="*/ 32 h 131"/>
                  <a:gd name="T16" fmla="*/ 30 w 64"/>
                  <a:gd name="T17" fmla="*/ 17 h 131"/>
                  <a:gd name="T18" fmla="*/ 25 w 64"/>
                  <a:gd name="T19" fmla="*/ 0 h 131"/>
                  <a:gd name="T20" fmla="*/ 0 w 64"/>
                  <a:gd name="T21" fmla="*/ 10 h 131"/>
                  <a:gd name="T22" fmla="*/ 5 w 64"/>
                  <a:gd name="T23" fmla="*/ 24 h 131"/>
                  <a:gd name="T24" fmla="*/ 8 w 64"/>
                  <a:gd name="T25" fmla="*/ 39 h 131"/>
                  <a:gd name="T26" fmla="*/ 11 w 64"/>
                  <a:gd name="T27" fmla="*/ 55 h 131"/>
                  <a:gd name="T28" fmla="*/ 16 w 64"/>
                  <a:gd name="T29" fmla="*/ 70 h 131"/>
                  <a:gd name="T30" fmla="*/ 21 w 64"/>
                  <a:gd name="T31" fmla="*/ 86 h 131"/>
                  <a:gd name="T32" fmla="*/ 28 w 64"/>
                  <a:gd name="T33" fmla="*/ 101 h 131"/>
                  <a:gd name="T34" fmla="*/ 35 w 64"/>
                  <a:gd name="T35" fmla="*/ 117 h 131"/>
                  <a:gd name="T36" fmla="*/ 45 w 64"/>
                  <a:gd name="T37" fmla="*/ 131 h 131"/>
                  <a:gd name="T38" fmla="*/ 43 w 64"/>
                  <a:gd name="T39" fmla="*/ 131 h 131"/>
                  <a:gd name="T40" fmla="*/ 64 w 64"/>
                  <a:gd name="T41" fmla="*/ 11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31">
                    <a:moveTo>
                      <a:pt x="64" y="117"/>
                    </a:moveTo>
                    <a:lnTo>
                      <a:pt x="62" y="117"/>
                    </a:lnTo>
                    <a:lnTo>
                      <a:pt x="55" y="107"/>
                    </a:lnTo>
                    <a:lnTo>
                      <a:pt x="48" y="91"/>
                    </a:lnTo>
                    <a:lnTo>
                      <a:pt x="45" y="79"/>
                    </a:lnTo>
                    <a:lnTo>
                      <a:pt x="40" y="64"/>
                    </a:lnTo>
                    <a:lnTo>
                      <a:pt x="36" y="48"/>
                    </a:lnTo>
                    <a:lnTo>
                      <a:pt x="33" y="32"/>
                    </a:lnTo>
                    <a:lnTo>
                      <a:pt x="30" y="17"/>
                    </a:lnTo>
                    <a:lnTo>
                      <a:pt x="25" y="0"/>
                    </a:lnTo>
                    <a:lnTo>
                      <a:pt x="0" y="10"/>
                    </a:lnTo>
                    <a:lnTo>
                      <a:pt x="5" y="24"/>
                    </a:lnTo>
                    <a:lnTo>
                      <a:pt x="8" y="39"/>
                    </a:lnTo>
                    <a:lnTo>
                      <a:pt x="11" y="55"/>
                    </a:lnTo>
                    <a:lnTo>
                      <a:pt x="16" y="70"/>
                    </a:lnTo>
                    <a:lnTo>
                      <a:pt x="21" y="86"/>
                    </a:lnTo>
                    <a:lnTo>
                      <a:pt x="28" y="101"/>
                    </a:lnTo>
                    <a:lnTo>
                      <a:pt x="35" y="117"/>
                    </a:lnTo>
                    <a:lnTo>
                      <a:pt x="45" y="131"/>
                    </a:lnTo>
                    <a:lnTo>
                      <a:pt x="43" y="131"/>
                    </a:lnTo>
                    <a:lnTo>
                      <a:pt x="64" y="1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89" name="Freeform 897">
                <a:extLst>
                  <a:ext uri="{FF2B5EF4-FFF2-40B4-BE49-F238E27FC236}">
                    <a16:creationId xmlns:a16="http://schemas.microsoft.com/office/drawing/2014/main" id="{525C9FF7-7796-5360-432A-A67F179BBD37}"/>
                  </a:ext>
                </a:extLst>
              </p:cNvPr>
              <p:cNvSpPr>
                <a:spLocks/>
              </p:cNvSpPr>
              <p:nvPr/>
            </p:nvSpPr>
            <p:spPr bwMode="auto">
              <a:xfrm>
                <a:off x="3929" y="2736"/>
                <a:ext cx="22" cy="15"/>
              </a:xfrm>
              <a:custGeom>
                <a:avLst/>
                <a:gdLst>
                  <a:gd name="T0" fmla="*/ 56 w 67"/>
                  <a:gd name="T1" fmla="*/ 23 h 46"/>
                  <a:gd name="T2" fmla="*/ 53 w 67"/>
                  <a:gd name="T3" fmla="*/ 21 h 46"/>
                  <a:gd name="T4" fmla="*/ 46 w 67"/>
                  <a:gd name="T5" fmla="*/ 19 h 46"/>
                  <a:gd name="T6" fmla="*/ 43 w 67"/>
                  <a:gd name="T7" fmla="*/ 17 h 46"/>
                  <a:gd name="T8" fmla="*/ 36 w 67"/>
                  <a:gd name="T9" fmla="*/ 12 h 46"/>
                  <a:gd name="T10" fmla="*/ 29 w 67"/>
                  <a:gd name="T11" fmla="*/ 9 h 46"/>
                  <a:gd name="T12" fmla="*/ 24 w 67"/>
                  <a:gd name="T13" fmla="*/ 4 h 46"/>
                  <a:gd name="T14" fmla="*/ 21 w 67"/>
                  <a:gd name="T15" fmla="*/ 0 h 46"/>
                  <a:gd name="T16" fmla="*/ 0 w 67"/>
                  <a:gd name="T17" fmla="*/ 14 h 46"/>
                  <a:gd name="T18" fmla="*/ 7 w 67"/>
                  <a:gd name="T19" fmla="*/ 21 h 46"/>
                  <a:gd name="T20" fmla="*/ 16 w 67"/>
                  <a:gd name="T21" fmla="*/ 29 h 46"/>
                  <a:gd name="T22" fmla="*/ 22 w 67"/>
                  <a:gd name="T23" fmla="*/ 32 h 46"/>
                  <a:gd name="T24" fmla="*/ 29 w 67"/>
                  <a:gd name="T25" fmla="*/ 37 h 46"/>
                  <a:gd name="T26" fmla="*/ 39 w 67"/>
                  <a:gd name="T27" fmla="*/ 43 h 46"/>
                  <a:gd name="T28" fmla="*/ 46 w 67"/>
                  <a:gd name="T29" fmla="*/ 44 h 46"/>
                  <a:gd name="T30" fmla="*/ 56 w 67"/>
                  <a:gd name="T31" fmla="*/ 46 h 46"/>
                  <a:gd name="T32" fmla="*/ 67 w 67"/>
                  <a:gd name="T33" fmla="*/ 43 h 46"/>
                  <a:gd name="T34" fmla="*/ 56 w 67"/>
                  <a:gd name="T35"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46">
                    <a:moveTo>
                      <a:pt x="56" y="23"/>
                    </a:moveTo>
                    <a:lnTo>
                      <a:pt x="53" y="21"/>
                    </a:lnTo>
                    <a:lnTo>
                      <a:pt x="46" y="19"/>
                    </a:lnTo>
                    <a:lnTo>
                      <a:pt x="43" y="17"/>
                    </a:lnTo>
                    <a:lnTo>
                      <a:pt x="36" y="12"/>
                    </a:lnTo>
                    <a:lnTo>
                      <a:pt x="29" y="9"/>
                    </a:lnTo>
                    <a:lnTo>
                      <a:pt x="24" y="4"/>
                    </a:lnTo>
                    <a:lnTo>
                      <a:pt x="21" y="0"/>
                    </a:lnTo>
                    <a:lnTo>
                      <a:pt x="0" y="14"/>
                    </a:lnTo>
                    <a:lnTo>
                      <a:pt x="7" y="21"/>
                    </a:lnTo>
                    <a:lnTo>
                      <a:pt x="16" y="29"/>
                    </a:lnTo>
                    <a:lnTo>
                      <a:pt x="22" y="32"/>
                    </a:lnTo>
                    <a:lnTo>
                      <a:pt x="29" y="37"/>
                    </a:lnTo>
                    <a:lnTo>
                      <a:pt x="39" y="43"/>
                    </a:lnTo>
                    <a:lnTo>
                      <a:pt x="46" y="44"/>
                    </a:lnTo>
                    <a:lnTo>
                      <a:pt x="56" y="46"/>
                    </a:lnTo>
                    <a:lnTo>
                      <a:pt x="67" y="43"/>
                    </a:lnTo>
                    <a:lnTo>
                      <a:pt x="56" y="2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90" name="Freeform 898">
                <a:extLst>
                  <a:ext uri="{FF2B5EF4-FFF2-40B4-BE49-F238E27FC236}">
                    <a16:creationId xmlns:a16="http://schemas.microsoft.com/office/drawing/2014/main" id="{B46FBC24-1D06-7C3D-1479-5B92314B54C2}"/>
                  </a:ext>
                </a:extLst>
              </p:cNvPr>
              <p:cNvSpPr>
                <a:spLocks/>
              </p:cNvSpPr>
              <p:nvPr/>
            </p:nvSpPr>
            <p:spPr bwMode="auto">
              <a:xfrm>
                <a:off x="3942" y="2619"/>
                <a:ext cx="43" cy="131"/>
              </a:xfrm>
              <a:custGeom>
                <a:avLst/>
                <a:gdLst>
                  <a:gd name="T0" fmla="*/ 0 w 128"/>
                  <a:gd name="T1" fmla="*/ 21 h 393"/>
                  <a:gd name="T2" fmla="*/ 23 w 128"/>
                  <a:gd name="T3" fmla="*/ 36 h 393"/>
                  <a:gd name="T4" fmla="*/ 44 w 128"/>
                  <a:gd name="T5" fmla="*/ 52 h 393"/>
                  <a:gd name="T6" fmla="*/ 63 w 128"/>
                  <a:gd name="T7" fmla="*/ 71 h 393"/>
                  <a:gd name="T8" fmla="*/ 78 w 128"/>
                  <a:gd name="T9" fmla="*/ 94 h 393"/>
                  <a:gd name="T10" fmla="*/ 88 w 128"/>
                  <a:gd name="T11" fmla="*/ 118 h 393"/>
                  <a:gd name="T12" fmla="*/ 95 w 128"/>
                  <a:gd name="T13" fmla="*/ 144 h 393"/>
                  <a:gd name="T14" fmla="*/ 100 w 128"/>
                  <a:gd name="T15" fmla="*/ 171 h 393"/>
                  <a:gd name="T16" fmla="*/ 104 w 128"/>
                  <a:gd name="T17" fmla="*/ 197 h 393"/>
                  <a:gd name="T18" fmla="*/ 102 w 128"/>
                  <a:gd name="T19" fmla="*/ 225 h 393"/>
                  <a:gd name="T20" fmla="*/ 97 w 128"/>
                  <a:gd name="T21" fmla="*/ 251 h 393"/>
                  <a:gd name="T22" fmla="*/ 90 w 128"/>
                  <a:gd name="T23" fmla="*/ 277 h 393"/>
                  <a:gd name="T24" fmla="*/ 81 w 128"/>
                  <a:gd name="T25" fmla="*/ 301 h 393"/>
                  <a:gd name="T26" fmla="*/ 67 w 128"/>
                  <a:gd name="T27" fmla="*/ 321 h 393"/>
                  <a:gd name="T28" fmla="*/ 54 w 128"/>
                  <a:gd name="T29" fmla="*/ 341 h 393"/>
                  <a:gd name="T30" fmla="*/ 36 w 128"/>
                  <a:gd name="T31" fmla="*/ 360 h 393"/>
                  <a:gd name="T32" fmla="*/ 17 w 128"/>
                  <a:gd name="T33" fmla="*/ 372 h 393"/>
                  <a:gd name="T34" fmla="*/ 27 w 128"/>
                  <a:gd name="T35" fmla="*/ 393 h 393"/>
                  <a:gd name="T36" fmla="*/ 49 w 128"/>
                  <a:gd name="T37" fmla="*/ 377 h 393"/>
                  <a:gd name="T38" fmla="*/ 71 w 128"/>
                  <a:gd name="T39" fmla="*/ 358 h 393"/>
                  <a:gd name="T40" fmla="*/ 88 w 128"/>
                  <a:gd name="T41" fmla="*/ 335 h 393"/>
                  <a:gd name="T42" fmla="*/ 102 w 128"/>
                  <a:gd name="T43" fmla="*/ 311 h 393"/>
                  <a:gd name="T44" fmla="*/ 114 w 128"/>
                  <a:gd name="T45" fmla="*/ 284 h 393"/>
                  <a:gd name="T46" fmla="*/ 121 w 128"/>
                  <a:gd name="T47" fmla="*/ 258 h 393"/>
                  <a:gd name="T48" fmla="*/ 126 w 128"/>
                  <a:gd name="T49" fmla="*/ 229 h 393"/>
                  <a:gd name="T50" fmla="*/ 128 w 128"/>
                  <a:gd name="T51" fmla="*/ 197 h 393"/>
                  <a:gd name="T52" fmla="*/ 124 w 128"/>
                  <a:gd name="T53" fmla="*/ 168 h 393"/>
                  <a:gd name="T54" fmla="*/ 119 w 128"/>
                  <a:gd name="T55" fmla="*/ 140 h 393"/>
                  <a:gd name="T56" fmla="*/ 112 w 128"/>
                  <a:gd name="T57" fmla="*/ 111 h 393"/>
                  <a:gd name="T58" fmla="*/ 98 w 128"/>
                  <a:gd name="T59" fmla="*/ 84 h 393"/>
                  <a:gd name="T60" fmla="*/ 83 w 128"/>
                  <a:gd name="T61" fmla="*/ 57 h 393"/>
                  <a:gd name="T62" fmla="*/ 63 w 128"/>
                  <a:gd name="T63" fmla="*/ 35 h 393"/>
                  <a:gd name="T64" fmla="*/ 37 w 128"/>
                  <a:gd name="T65" fmla="*/ 16 h 393"/>
                  <a:gd name="T66" fmla="*/ 10 w 128"/>
                  <a:gd name="T67" fmla="*/ 0 h 393"/>
                  <a:gd name="T68" fmla="*/ 0 w 128"/>
                  <a:gd name="T69" fmla="*/ 21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 h="393">
                    <a:moveTo>
                      <a:pt x="0" y="21"/>
                    </a:moveTo>
                    <a:lnTo>
                      <a:pt x="23" y="36"/>
                    </a:lnTo>
                    <a:lnTo>
                      <a:pt x="44" y="52"/>
                    </a:lnTo>
                    <a:lnTo>
                      <a:pt x="63" y="71"/>
                    </a:lnTo>
                    <a:lnTo>
                      <a:pt x="78" y="94"/>
                    </a:lnTo>
                    <a:lnTo>
                      <a:pt x="88" y="118"/>
                    </a:lnTo>
                    <a:lnTo>
                      <a:pt x="95" y="144"/>
                    </a:lnTo>
                    <a:lnTo>
                      <a:pt x="100" y="171"/>
                    </a:lnTo>
                    <a:lnTo>
                      <a:pt x="104" y="197"/>
                    </a:lnTo>
                    <a:lnTo>
                      <a:pt x="102" y="225"/>
                    </a:lnTo>
                    <a:lnTo>
                      <a:pt x="97" y="251"/>
                    </a:lnTo>
                    <a:lnTo>
                      <a:pt x="90" y="277"/>
                    </a:lnTo>
                    <a:lnTo>
                      <a:pt x="81" y="301"/>
                    </a:lnTo>
                    <a:lnTo>
                      <a:pt x="67" y="321"/>
                    </a:lnTo>
                    <a:lnTo>
                      <a:pt x="54" y="341"/>
                    </a:lnTo>
                    <a:lnTo>
                      <a:pt x="36" y="360"/>
                    </a:lnTo>
                    <a:lnTo>
                      <a:pt x="17" y="372"/>
                    </a:lnTo>
                    <a:lnTo>
                      <a:pt x="27" y="393"/>
                    </a:lnTo>
                    <a:lnTo>
                      <a:pt x="49" y="377"/>
                    </a:lnTo>
                    <a:lnTo>
                      <a:pt x="71" y="358"/>
                    </a:lnTo>
                    <a:lnTo>
                      <a:pt x="88" y="335"/>
                    </a:lnTo>
                    <a:lnTo>
                      <a:pt x="102" y="311"/>
                    </a:lnTo>
                    <a:lnTo>
                      <a:pt x="114" y="284"/>
                    </a:lnTo>
                    <a:lnTo>
                      <a:pt x="121" y="258"/>
                    </a:lnTo>
                    <a:lnTo>
                      <a:pt x="126" y="229"/>
                    </a:lnTo>
                    <a:lnTo>
                      <a:pt x="128" y="197"/>
                    </a:lnTo>
                    <a:lnTo>
                      <a:pt x="124" y="168"/>
                    </a:lnTo>
                    <a:lnTo>
                      <a:pt x="119" y="140"/>
                    </a:lnTo>
                    <a:lnTo>
                      <a:pt x="112" y="111"/>
                    </a:lnTo>
                    <a:lnTo>
                      <a:pt x="98" y="84"/>
                    </a:lnTo>
                    <a:lnTo>
                      <a:pt x="83" y="57"/>
                    </a:lnTo>
                    <a:lnTo>
                      <a:pt x="63" y="35"/>
                    </a:lnTo>
                    <a:lnTo>
                      <a:pt x="37" y="16"/>
                    </a:lnTo>
                    <a:lnTo>
                      <a:pt x="10" y="0"/>
                    </a:lnTo>
                    <a:lnTo>
                      <a:pt x="0" y="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91" name="Freeform 899">
                <a:extLst>
                  <a:ext uri="{FF2B5EF4-FFF2-40B4-BE49-F238E27FC236}">
                    <a16:creationId xmlns:a16="http://schemas.microsoft.com/office/drawing/2014/main" id="{C040C547-8FA8-1A98-50F9-1A55E759EB5A}"/>
                  </a:ext>
                </a:extLst>
              </p:cNvPr>
              <p:cNvSpPr>
                <a:spLocks/>
              </p:cNvSpPr>
              <p:nvPr/>
            </p:nvSpPr>
            <p:spPr bwMode="auto">
              <a:xfrm>
                <a:off x="3935" y="2498"/>
                <a:ext cx="148" cy="112"/>
              </a:xfrm>
              <a:custGeom>
                <a:avLst/>
                <a:gdLst>
                  <a:gd name="T0" fmla="*/ 440 w 444"/>
                  <a:gd name="T1" fmla="*/ 0 h 335"/>
                  <a:gd name="T2" fmla="*/ 418 w 444"/>
                  <a:gd name="T3" fmla="*/ 7 h 335"/>
                  <a:gd name="T4" fmla="*/ 397 w 444"/>
                  <a:gd name="T5" fmla="*/ 13 h 335"/>
                  <a:gd name="T6" fmla="*/ 375 w 444"/>
                  <a:gd name="T7" fmla="*/ 18 h 335"/>
                  <a:gd name="T8" fmla="*/ 352 w 444"/>
                  <a:gd name="T9" fmla="*/ 24 h 335"/>
                  <a:gd name="T10" fmla="*/ 332 w 444"/>
                  <a:gd name="T11" fmla="*/ 31 h 335"/>
                  <a:gd name="T12" fmla="*/ 309 w 444"/>
                  <a:gd name="T13" fmla="*/ 36 h 335"/>
                  <a:gd name="T14" fmla="*/ 288 w 444"/>
                  <a:gd name="T15" fmla="*/ 41 h 335"/>
                  <a:gd name="T16" fmla="*/ 267 w 444"/>
                  <a:gd name="T17" fmla="*/ 48 h 335"/>
                  <a:gd name="T18" fmla="*/ 247 w 444"/>
                  <a:gd name="T19" fmla="*/ 55 h 335"/>
                  <a:gd name="T20" fmla="*/ 226 w 444"/>
                  <a:gd name="T21" fmla="*/ 62 h 335"/>
                  <a:gd name="T22" fmla="*/ 206 w 444"/>
                  <a:gd name="T23" fmla="*/ 71 h 335"/>
                  <a:gd name="T24" fmla="*/ 186 w 444"/>
                  <a:gd name="T25" fmla="*/ 81 h 335"/>
                  <a:gd name="T26" fmla="*/ 167 w 444"/>
                  <a:gd name="T27" fmla="*/ 92 h 335"/>
                  <a:gd name="T28" fmla="*/ 150 w 444"/>
                  <a:gd name="T29" fmla="*/ 103 h 335"/>
                  <a:gd name="T30" fmla="*/ 133 w 444"/>
                  <a:gd name="T31" fmla="*/ 119 h 335"/>
                  <a:gd name="T32" fmla="*/ 116 w 444"/>
                  <a:gd name="T33" fmla="*/ 134 h 335"/>
                  <a:gd name="T34" fmla="*/ 97 w 444"/>
                  <a:gd name="T35" fmla="*/ 155 h 335"/>
                  <a:gd name="T36" fmla="*/ 79 w 444"/>
                  <a:gd name="T37" fmla="*/ 176 h 335"/>
                  <a:gd name="T38" fmla="*/ 61 w 444"/>
                  <a:gd name="T39" fmla="*/ 197 h 335"/>
                  <a:gd name="T40" fmla="*/ 44 w 444"/>
                  <a:gd name="T41" fmla="*/ 219 h 335"/>
                  <a:gd name="T42" fmla="*/ 29 w 444"/>
                  <a:gd name="T43" fmla="*/ 242 h 335"/>
                  <a:gd name="T44" fmla="*/ 17 w 444"/>
                  <a:gd name="T45" fmla="*/ 266 h 335"/>
                  <a:gd name="T46" fmla="*/ 6 w 444"/>
                  <a:gd name="T47" fmla="*/ 292 h 335"/>
                  <a:gd name="T48" fmla="*/ 0 w 444"/>
                  <a:gd name="T49" fmla="*/ 320 h 335"/>
                  <a:gd name="T50" fmla="*/ 1 w 444"/>
                  <a:gd name="T51" fmla="*/ 325 h 335"/>
                  <a:gd name="T52" fmla="*/ 6 w 444"/>
                  <a:gd name="T53" fmla="*/ 330 h 335"/>
                  <a:gd name="T54" fmla="*/ 11 w 444"/>
                  <a:gd name="T55" fmla="*/ 334 h 335"/>
                  <a:gd name="T56" fmla="*/ 17 w 444"/>
                  <a:gd name="T57" fmla="*/ 335 h 335"/>
                  <a:gd name="T58" fmla="*/ 39 w 444"/>
                  <a:gd name="T59" fmla="*/ 332 h 335"/>
                  <a:gd name="T60" fmla="*/ 61 w 444"/>
                  <a:gd name="T61" fmla="*/ 327 h 335"/>
                  <a:gd name="T62" fmla="*/ 83 w 444"/>
                  <a:gd name="T63" fmla="*/ 318 h 335"/>
                  <a:gd name="T64" fmla="*/ 105 w 444"/>
                  <a:gd name="T65" fmla="*/ 310 h 335"/>
                  <a:gd name="T66" fmla="*/ 127 w 444"/>
                  <a:gd name="T67" fmla="*/ 303 h 335"/>
                  <a:gd name="T68" fmla="*/ 150 w 444"/>
                  <a:gd name="T69" fmla="*/ 298 h 335"/>
                  <a:gd name="T70" fmla="*/ 172 w 444"/>
                  <a:gd name="T71" fmla="*/ 298 h 335"/>
                  <a:gd name="T72" fmla="*/ 194 w 444"/>
                  <a:gd name="T73" fmla="*/ 303 h 335"/>
                  <a:gd name="T74" fmla="*/ 219 w 444"/>
                  <a:gd name="T75" fmla="*/ 310 h 335"/>
                  <a:gd name="T76" fmla="*/ 243 w 444"/>
                  <a:gd name="T77" fmla="*/ 317 h 335"/>
                  <a:gd name="T78" fmla="*/ 267 w 444"/>
                  <a:gd name="T79" fmla="*/ 320 h 335"/>
                  <a:gd name="T80" fmla="*/ 292 w 444"/>
                  <a:gd name="T81" fmla="*/ 320 h 335"/>
                  <a:gd name="T82" fmla="*/ 316 w 444"/>
                  <a:gd name="T83" fmla="*/ 317 h 335"/>
                  <a:gd name="T84" fmla="*/ 337 w 444"/>
                  <a:gd name="T85" fmla="*/ 309 h 335"/>
                  <a:gd name="T86" fmla="*/ 354 w 444"/>
                  <a:gd name="T87" fmla="*/ 297 h 335"/>
                  <a:gd name="T88" fmla="*/ 368 w 444"/>
                  <a:gd name="T89" fmla="*/ 278 h 335"/>
                  <a:gd name="T90" fmla="*/ 376 w 444"/>
                  <a:gd name="T91" fmla="*/ 262 h 335"/>
                  <a:gd name="T92" fmla="*/ 385 w 444"/>
                  <a:gd name="T93" fmla="*/ 247 h 335"/>
                  <a:gd name="T94" fmla="*/ 393 w 444"/>
                  <a:gd name="T95" fmla="*/ 230 h 335"/>
                  <a:gd name="T96" fmla="*/ 402 w 444"/>
                  <a:gd name="T97" fmla="*/ 213 h 335"/>
                  <a:gd name="T98" fmla="*/ 409 w 444"/>
                  <a:gd name="T99" fmla="*/ 195 h 335"/>
                  <a:gd name="T100" fmla="*/ 416 w 444"/>
                  <a:gd name="T101" fmla="*/ 177 h 335"/>
                  <a:gd name="T102" fmla="*/ 421 w 444"/>
                  <a:gd name="T103" fmla="*/ 160 h 335"/>
                  <a:gd name="T104" fmla="*/ 428 w 444"/>
                  <a:gd name="T105" fmla="*/ 143 h 335"/>
                  <a:gd name="T106" fmla="*/ 432 w 444"/>
                  <a:gd name="T107" fmla="*/ 124 h 335"/>
                  <a:gd name="T108" fmla="*/ 436 w 444"/>
                  <a:gd name="T109" fmla="*/ 107 h 335"/>
                  <a:gd name="T110" fmla="*/ 438 w 444"/>
                  <a:gd name="T111" fmla="*/ 90 h 335"/>
                  <a:gd name="T112" fmla="*/ 443 w 444"/>
                  <a:gd name="T113" fmla="*/ 71 h 335"/>
                  <a:gd name="T114" fmla="*/ 443 w 444"/>
                  <a:gd name="T115" fmla="*/ 53 h 335"/>
                  <a:gd name="T116" fmla="*/ 444 w 444"/>
                  <a:gd name="T117" fmla="*/ 34 h 335"/>
                  <a:gd name="T118" fmla="*/ 443 w 444"/>
                  <a:gd name="T119" fmla="*/ 17 h 335"/>
                  <a:gd name="T120" fmla="*/ 440 w 444"/>
                  <a:gd name="T121"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4" h="335">
                    <a:moveTo>
                      <a:pt x="440" y="0"/>
                    </a:moveTo>
                    <a:lnTo>
                      <a:pt x="418" y="7"/>
                    </a:lnTo>
                    <a:lnTo>
                      <a:pt x="397" y="13"/>
                    </a:lnTo>
                    <a:lnTo>
                      <a:pt x="375" y="18"/>
                    </a:lnTo>
                    <a:lnTo>
                      <a:pt x="352" y="24"/>
                    </a:lnTo>
                    <a:lnTo>
                      <a:pt x="332" y="31"/>
                    </a:lnTo>
                    <a:lnTo>
                      <a:pt x="309" y="36"/>
                    </a:lnTo>
                    <a:lnTo>
                      <a:pt x="288" y="41"/>
                    </a:lnTo>
                    <a:lnTo>
                      <a:pt x="267" y="48"/>
                    </a:lnTo>
                    <a:lnTo>
                      <a:pt x="247" y="55"/>
                    </a:lnTo>
                    <a:lnTo>
                      <a:pt x="226" y="62"/>
                    </a:lnTo>
                    <a:lnTo>
                      <a:pt x="206" y="71"/>
                    </a:lnTo>
                    <a:lnTo>
                      <a:pt x="186" y="81"/>
                    </a:lnTo>
                    <a:lnTo>
                      <a:pt x="167" y="92"/>
                    </a:lnTo>
                    <a:lnTo>
                      <a:pt x="150" y="103"/>
                    </a:lnTo>
                    <a:lnTo>
                      <a:pt x="133" y="119"/>
                    </a:lnTo>
                    <a:lnTo>
                      <a:pt x="116" y="134"/>
                    </a:lnTo>
                    <a:lnTo>
                      <a:pt x="97" y="155"/>
                    </a:lnTo>
                    <a:lnTo>
                      <a:pt x="79" y="176"/>
                    </a:lnTo>
                    <a:lnTo>
                      <a:pt x="61" y="197"/>
                    </a:lnTo>
                    <a:lnTo>
                      <a:pt x="44" y="219"/>
                    </a:lnTo>
                    <a:lnTo>
                      <a:pt x="29" y="242"/>
                    </a:lnTo>
                    <a:lnTo>
                      <a:pt x="17" y="266"/>
                    </a:lnTo>
                    <a:lnTo>
                      <a:pt x="6" y="292"/>
                    </a:lnTo>
                    <a:lnTo>
                      <a:pt x="0" y="320"/>
                    </a:lnTo>
                    <a:lnTo>
                      <a:pt x="1" y="325"/>
                    </a:lnTo>
                    <a:lnTo>
                      <a:pt x="6" y="330"/>
                    </a:lnTo>
                    <a:lnTo>
                      <a:pt x="11" y="334"/>
                    </a:lnTo>
                    <a:lnTo>
                      <a:pt x="17" y="335"/>
                    </a:lnTo>
                    <a:lnTo>
                      <a:pt x="39" y="332"/>
                    </a:lnTo>
                    <a:lnTo>
                      <a:pt x="61" y="327"/>
                    </a:lnTo>
                    <a:lnTo>
                      <a:pt x="83" y="318"/>
                    </a:lnTo>
                    <a:lnTo>
                      <a:pt x="105" y="310"/>
                    </a:lnTo>
                    <a:lnTo>
                      <a:pt x="127" y="303"/>
                    </a:lnTo>
                    <a:lnTo>
                      <a:pt x="150" y="298"/>
                    </a:lnTo>
                    <a:lnTo>
                      <a:pt x="172" y="298"/>
                    </a:lnTo>
                    <a:lnTo>
                      <a:pt x="194" y="303"/>
                    </a:lnTo>
                    <a:lnTo>
                      <a:pt x="219" y="310"/>
                    </a:lnTo>
                    <a:lnTo>
                      <a:pt x="243" y="317"/>
                    </a:lnTo>
                    <a:lnTo>
                      <a:pt x="267" y="320"/>
                    </a:lnTo>
                    <a:lnTo>
                      <a:pt x="292" y="320"/>
                    </a:lnTo>
                    <a:lnTo>
                      <a:pt x="316" y="317"/>
                    </a:lnTo>
                    <a:lnTo>
                      <a:pt x="337" y="309"/>
                    </a:lnTo>
                    <a:lnTo>
                      <a:pt x="354" y="297"/>
                    </a:lnTo>
                    <a:lnTo>
                      <a:pt x="368" y="278"/>
                    </a:lnTo>
                    <a:lnTo>
                      <a:pt x="376" y="262"/>
                    </a:lnTo>
                    <a:lnTo>
                      <a:pt x="385" y="247"/>
                    </a:lnTo>
                    <a:lnTo>
                      <a:pt x="393" y="230"/>
                    </a:lnTo>
                    <a:lnTo>
                      <a:pt x="402" y="213"/>
                    </a:lnTo>
                    <a:lnTo>
                      <a:pt x="409" y="195"/>
                    </a:lnTo>
                    <a:lnTo>
                      <a:pt x="416" y="177"/>
                    </a:lnTo>
                    <a:lnTo>
                      <a:pt x="421" y="160"/>
                    </a:lnTo>
                    <a:lnTo>
                      <a:pt x="428" y="143"/>
                    </a:lnTo>
                    <a:lnTo>
                      <a:pt x="432" y="124"/>
                    </a:lnTo>
                    <a:lnTo>
                      <a:pt x="436" y="107"/>
                    </a:lnTo>
                    <a:lnTo>
                      <a:pt x="438" y="90"/>
                    </a:lnTo>
                    <a:lnTo>
                      <a:pt x="443" y="71"/>
                    </a:lnTo>
                    <a:lnTo>
                      <a:pt x="443" y="53"/>
                    </a:lnTo>
                    <a:lnTo>
                      <a:pt x="444" y="34"/>
                    </a:lnTo>
                    <a:lnTo>
                      <a:pt x="443" y="17"/>
                    </a:lnTo>
                    <a:lnTo>
                      <a:pt x="440"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92" name="Freeform 900">
                <a:extLst>
                  <a:ext uri="{FF2B5EF4-FFF2-40B4-BE49-F238E27FC236}">
                    <a16:creationId xmlns:a16="http://schemas.microsoft.com/office/drawing/2014/main" id="{94FA6D57-D298-E490-742F-137C153ACEEF}"/>
                  </a:ext>
                </a:extLst>
              </p:cNvPr>
              <p:cNvSpPr>
                <a:spLocks/>
              </p:cNvSpPr>
              <p:nvPr/>
            </p:nvSpPr>
            <p:spPr bwMode="auto">
              <a:xfrm>
                <a:off x="3971" y="2494"/>
                <a:ext cx="113" cy="52"/>
              </a:xfrm>
              <a:custGeom>
                <a:avLst/>
                <a:gdLst>
                  <a:gd name="T0" fmla="*/ 17 w 338"/>
                  <a:gd name="T1" fmla="*/ 155 h 155"/>
                  <a:gd name="T2" fmla="*/ 34 w 338"/>
                  <a:gd name="T3" fmla="*/ 140 h 155"/>
                  <a:gd name="T4" fmla="*/ 50 w 338"/>
                  <a:gd name="T5" fmla="*/ 125 h 155"/>
                  <a:gd name="T6" fmla="*/ 67 w 338"/>
                  <a:gd name="T7" fmla="*/ 114 h 155"/>
                  <a:gd name="T8" fmla="*/ 84 w 338"/>
                  <a:gd name="T9" fmla="*/ 104 h 155"/>
                  <a:gd name="T10" fmla="*/ 104 w 338"/>
                  <a:gd name="T11" fmla="*/ 94 h 155"/>
                  <a:gd name="T12" fmla="*/ 123 w 338"/>
                  <a:gd name="T13" fmla="*/ 87 h 155"/>
                  <a:gd name="T14" fmla="*/ 143 w 338"/>
                  <a:gd name="T15" fmla="*/ 80 h 155"/>
                  <a:gd name="T16" fmla="*/ 164 w 338"/>
                  <a:gd name="T17" fmla="*/ 73 h 155"/>
                  <a:gd name="T18" fmla="*/ 185 w 338"/>
                  <a:gd name="T19" fmla="*/ 65 h 155"/>
                  <a:gd name="T20" fmla="*/ 205 w 338"/>
                  <a:gd name="T21" fmla="*/ 60 h 155"/>
                  <a:gd name="T22" fmla="*/ 229 w 338"/>
                  <a:gd name="T23" fmla="*/ 55 h 155"/>
                  <a:gd name="T24" fmla="*/ 249 w 338"/>
                  <a:gd name="T25" fmla="*/ 48 h 155"/>
                  <a:gd name="T26" fmla="*/ 271 w 338"/>
                  <a:gd name="T27" fmla="*/ 43 h 155"/>
                  <a:gd name="T28" fmla="*/ 294 w 338"/>
                  <a:gd name="T29" fmla="*/ 38 h 155"/>
                  <a:gd name="T30" fmla="*/ 314 w 338"/>
                  <a:gd name="T31" fmla="*/ 31 h 155"/>
                  <a:gd name="T32" fmla="*/ 338 w 338"/>
                  <a:gd name="T33" fmla="*/ 24 h 155"/>
                  <a:gd name="T34" fmla="*/ 329 w 338"/>
                  <a:gd name="T35" fmla="*/ 0 h 155"/>
                  <a:gd name="T36" fmla="*/ 307 w 338"/>
                  <a:gd name="T37" fmla="*/ 7 h 155"/>
                  <a:gd name="T38" fmla="*/ 287 w 338"/>
                  <a:gd name="T39" fmla="*/ 14 h 155"/>
                  <a:gd name="T40" fmla="*/ 264 w 338"/>
                  <a:gd name="T41" fmla="*/ 19 h 155"/>
                  <a:gd name="T42" fmla="*/ 242 w 338"/>
                  <a:gd name="T43" fmla="*/ 24 h 155"/>
                  <a:gd name="T44" fmla="*/ 222 w 338"/>
                  <a:gd name="T45" fmla="*/ 31 h 155"/>
                  <a:gd name="T46" fmla="*/ 198 w 338"/>
                  <a:gd name="T47" fmla="*/ 36 h 155"/>
                  <a:gd name="T48" fmla="*/ 178 w 338"/>
                  <a:gd name="T49" fmla="*/ 41 h 155"/>
                  <a:gd name="T50" fmla="*/ 157 w 338"/>
                  <a:gd name="T51" fmla="*/ 48 h 155"/>
                  <a:gd name="T52" fmla="*/ 137 w 338"/>
                  <a:gd name="T53" fmla="*/ 55 h 155"/>
                  <a:gd name="T54" fmla="*/ 116 w 338"/>
                  <a:gd name="T55" fmla="*/ 62 h 155"/>
                  <a:gd name="T56" fmla="*/ 94 w 338"/>
                  <a:gd name="T57" fmla="*/ 73 h 155"/>
                  <a:gd name="T58" fmla="*/ 74 w 338"/>
                  <a:gd name="T59" fmla="*/ 83 h 155"/>
                  <a:gd name="T60" fmla="*/ 53 w 338"/>
                  <a:gd name="T61" fmla="*/ 94 h 155"/>
                  <a:gd name="T62" fmla="*/ 36 w 338"/>
                  <a:gd name="T63" fmla="*/ 107 h 155"/>
                  <a:gd name="T64" fmla="*/ 17 w 338"/>
                  <a:gd name="T65" fmla="*/ 123 h 155"/>
                  <a:gd name="T66" fmla="*/ 0 w 338"/>
                  <a:gd name="T67" fmla="*/ 138 h 155"/>
                  <a:gd name="T68" fmla="*/ 17 w 338"/>
                  <a:gd name="T69"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8" h="155">
                    <a:moveTo>
                      <a:pt x="17" y="155"/>
                    </a:moveTo>
                    <a:lnTo>
                      <a:pt x="34" y="140"/>
                    </a:lnTo>
                    <a:lnTo>
                      <a:pt x="50" y="125"/>
                    </a:lnTo>
                    <a:lnTo>
                      <a:pt x="67" y="114"/>
                    </a:lnTo>
                    <a:lnTo>
                      <a:pt x="84" y="104"/>
                    </a:lnTo>
                    <a:lnTo>
                      <a:pt x="104" y="94"/>
                    </a:lnTo>
                    <a:lnTo>
                      <a:pt x="123" y="87"/>
                    </a:lnTo>
                    <a:lnTo>
                      <a:pt x="143" y="80"/>
                    </a:lnTo>
                    <a:lnTo>
                      <a:pt x="164" y="73"/>
                    </a:lnTo>
                    <a:lnTo>
                      <a:pt x="185" y="65"/>
                    </a:lnTo>
                    <a:lnTo>
                      <a:pt x="205" y="60"/>
                    </a:lnTo>
                    <a:lnTo>
                      <a:pt x="229" y="55"/>
                    </a:lnTo>
                    <a:lnTo>
                      <a:pt x="249" y="48"/>
                    </a:lnTo>
                    <a:lnTo>
                      <a:pt x="271" y="43"/>
                    </a:lnTo>
                    <a:lnTo>
                      <a:pt x="294" y="38"/>
                    </a:lnTo>
                    <a:lnTo>
                      <a:pt x="314" y="31"/>
                    </a:lnTo>
                    <a:lnTo>
                      <a:pt x="338" y="24"/>
                    </a:lnTo>
                    <a:lnTo>
                      <a:pt x="329" y="0"/>
                    </a:lnTo>
                    <a:lnTo>
                      <a:pt x="307" y="7"/>
                    </a:lnTo>
                    <a:lnTo>
                      <a:pt x="287" y="14"/>
                    </a:lnTo>
                    <a:lnTo>
                      <a:pt x="264" y="19"/>
                    </a:lnTo>
                    <a:lnTo>
                      <a:pt x="242" y="24"/>
                    </a:lnTo>
                    <a:lnTo>
                      <a:pt x="222" y="31"/>
                    </a:lnTo>
                    <a:lnTo>
                      <a:pt x="198" y="36"/>
                    </a:lnTo>
                    <a:lnTo>
                      <a:pt x="178" y="41"/>
                    </a:lnTo>
                    <a:lnTo>
                      <a:pt x="157" y="48"/>
                    </a:lnTo>
                    <a:lnTo>
                      <a:pt x="137" y="55"/>
                    </a:lnTo>
                    <a:lnTo>
                      <a:pt x="116" y="62"/>
                    </a:lnTo>
                    <a:lnTo>
                      <a:pt x="94" y="73"/>
                    </a:lnTo>
                    <a:lnTo>
                      <a:pt x="74" y="83"/>
                    </a:lnTo>
                    <a:lnTo>
                      <a:pt x="53" y="94"/>
                    </a:lnTo>
                    <a:lnTo>
                      <a:pt x="36" y="107"/>
                    </a:lnTo>
                    <a:lnTo>
                      <a:pt x="17" y="123"/>
                    </a:lnTo>
                    <a:lnTo>
                      <a:pt x="0" y="138"/>
                    </a:lnTo>
                    <a:lnTo>
                      <a:pt x="17" y="15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93" name="Freeform 901">
                <a:extLst>
                  <a:ext uri="{FF2B5EF4-FFF2-40B4-BE49-F238E27FC236}">
                    <a16:creationId xmlns:a16="http://schemas.microsoft.com/office/drawing/2014/main" id="{82C7E47F-0E22-C78E-8B2B-EE7DD124E68E}"/>
                  </a:ext>
                </a:extLst>
              </p:cNvPr>
              <p:cNvSpPr>
                <a:spLocks/>
              </p:cNvSpPr>
              <p:nvPr/>
            </p:nvSpPr>
            <p:spPr bwMode="auto">
              <a:xfrm>
                <a:off x="3931" y="2540"/>
                <a:ext cx="46" cy="65"/>
              </a:xfrm>
              <a:custGeom>
                <a:avLst/>
                <a:gdLst>
                  <a:gd name="T0" fmla="*/ 24 w 137"/>
                  <a:gd name="T1" fmla="*/ 194 h 196"/>
                  <a:gd name="T2" fmla="*/ 24 w 137"/>
                  <a:gd name="T3" fmla="*/ 196 h 196"/>
                  <a:gd name="T4" fmla="*/ 31 w 137"/>
                  <a:gd name="T5" fmla="*/ 169 h 196"/>
                  <a:gd name="T6" fmla="*/ 40 w 137"/>
                  <a:gd name="T7" fmla="*/ 145 h 196"/>
                  <a:gd name="T8" fmla="*/ 52 w 137"/>
                  <a:gd name="T9" fmla="*/ 123 h 196"/>
                  <a:gd name="T10" fmla="*/ 67 w 137"/>
                  <a:gd name="T11" fmla="*/ 101 h 196"/>
                  <a:gd name="T12" fmla="*/ 83 w 137"/>
                  <a:gd name="T13" fmla="*/ 78 h 196"/>
                  <a:gd name="T14" fmla="*/ 101 w 137"/>
                  <a:gd name="T15" fmla="*/ 57 h 196"/>
                  <a:gd name="T16" fmla="*/ 118 w 137"/>
                  <a:gd name="T17" fmla="*/ 38 h 196"/>
                  <a:gd name="T18" fmla="*/ 137 w 137"/>
                  <a:gd name="T19" fmla="*/ 17 h 196"/>
                  <a:gd name="T20" fmla="*/ 120 w 137"/>
                  <a:gd name="T21" fmla="*/ 0 h 196"/>
                  <a:gd name="T22" fmla="*/ 101 w 137"/>
                  <a:gd name="T23" fmla="*/ 20 h 196"/>
                  <a:gd name="T24" fmla="*/ 83 w 137"/>
                  <a:gd name="T25" fmla="*/ 43 h 196"/>
                  <a:gd name="T26" fmla="*/ 66 w 137"/>
                  <a:gd name="T27" fmla="*/ 64 h 196"/>
                  <a:gd name="T28" fmla="*/ 47 w 137"/>
                  <a:gd name="T29" fmla="*/ 87 h 196"/>
                  <a:gd name="T30" fmla="*/ 31 w 137"/>
                  <a:gd name="T31" fmla="*/ 109 h 196"/>
                  <a:gd name="T32" fmla="*/ 19 w 137"/>
                  <a:gd name="T33" fmla="*/ 135 h 196"/>
                  <a:gd name="T34" fmla="*/ 7 w 137"/>
                  <a:gd name="T35" fmla="*/ 162 h 196"/>
                  <a:gd name="T36" fmla="*/ 0 w 137"/>
                  <a:gd name="T37" fmla="*/ 192 h 196"/>
                  <a:gd name="T38" fmla="*/ 0 w 137"/>
                  <a:gd name="T39" fmla="*/ 194 h 196"/>
                  <a:gd name="T40" fmla="*/ 24 w 137"/>
                  <a:gd name="T41" fmla="*/ 19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196">
                    <a:moveTo>
                      <a:pt x="24" y="194"/>
                    </a:moveTo>
                    <a:lnTo>
                      <a:pt x="24" y="196"/>
                    </a:lnTo>
                    <a:lnTo>
                      <a:pt x="31" y="169"/>
                    </a:lnTo>
                    <a:lnTo>
                      <a:pt x="40" y="145"/>
                    </a:lnTo>
                    <a:lnTo>
                      <a:pt x="52" y="123"/>
                    </a:lnTo>
                    <a:lnTo>
                      <a:pt x="67" y="101"/>
                    </a:lnTo>
                    <a:lnTo>
                      <a:pt x="83" y="78"/>
                    </a:lnTo>
                    <a:lnTo>
                      <a:pt x="101" y="57"/>
                    </a:lnTo>
                    <a:lnTo>
                      <a:pt x="118" y="38"/>
                    </a:lnTo>
                    <a:lnTo>
                      <a:pt x="137" y="17"/>
                    </a:lnTo>
                    <a:lnTo>
                      <a:pt x="120" y="0"/>
                    </a:lnTo>
                    <a:lnTo>
                      <a:pt x="101" y="20"/>
                    </a:lnTo>
                    <a:lnTo>
                      <a:pt x="83" y="43"/>
                    </a:lnTo>
                    <a:lnTo>
                      <a:pt x="66" y="64"/>
                    </a:lnTo>
                    <a:lnTo>
                      <a:pt x="47" y="87"/>
                    </a:lnTo>
                    <a:lnTo>
                      <a:pt x="31" y="109"/>
                    </a:lnTo>
                    <a:lnTo>
                      <a:pt x="19" y="135"/>
                    </a:lnTo>
                    <a:lnTo>
                      <a:pt x="7" y="162"/>
                    </a:lnTo>
                    <a:lnTo>
                      <a:pt x="0" y="192"/>
                    </a:lnTo>
                    <a:lnTo>
                      <a:pt x="0" y="194"/>
                    </a:lnTo>
                    <a:lnTo>
                      <a:pt x="24" y="19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94" name="Freeform 902">
                <a:extLst>
                  <a:ext uri="{FF2B5EF4-FFF2-40B4-BE49-F238E27FC236}">
                    <a16:creationId xmlns:a16="http://schemas.microsoft.com/office/drawing/2014/main" id="{2C55D130-7682-10F5-3612-746139939CD7}"/>
                  </a:ext>
                </a:extLst>
              </p:cNvPr>
              <p:cNvSpPr>
                <a:spLocks/>
              </p:cNvSpPr>
              <p:nvPr/>
            </p:nvSpPr>
            <p:spPr bwMode="auto">
              <a:xfrm>
                <a:off x="3931" y="2604"/>
                <a:ext cx="10" cy="10"/>
              </a:xfrm>
              <a:custGeom>
                <a:avLst/>
                <a:gdLst>
                  <a:gd name="T0" fmla="*/ 29 w 29"/>
                  <a:gd name="T1" fmla="*/ 5 h 29"/>
                  <a:gd name="T2" fmla="*/ 26 w 29"/>
                  <a:gd name="T3" fmla="*/ 3 h 29"/>
                  <a:gd name="T4" fmla="*/ 24 w 29"/>
                  <a:gd name="T5" fmla="*/ 0 h 29"/>
                  <a:gd name="T6" fmla="*/ 24 w 29"/>
                  <a:gd name="T7" fmla="*/ 2 h 29"/>
                  <a:gd name="T8" fmla="*/ 0 w 29"/>
                  <a:gd name="T9" fmla="*/ 2 h 29"/>
                  <a:gd name="T10" fmla="*/ 3 w 29"/>
                  <a:gd name="T11" fmla="*/ 14 h 29"/>
                  <a:gd name="T12" fmla="*/ 12 w 29"/>
                  <a:gd name="T13" fmla="*/ 20 h 29"/>
                  <a:gd name="T14" fmla="*/ 18 w 29"/>
                  <a:gd name="T15" fmla="*/ 26 h 29"/>
                  <a:gd name="T16" fmla="*/ 29 w 29"/>
                  <a:gd name="T17" fmla="*/ 29 h 29"/>
                  <a:gd name="T18" fmla="*/ 29 w 29"/>
                  <a:gd name="T1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9">
                    <a:moveTo>
                      <a:pt x="29" y="5"/>
                    </a:moveTo>
                    <a:lnTo>
                      <a:pt x="26" y="3"/>
                    </a:lnTo>
                    <a:lnTo>
                      <a:pt x="24" y="0"/>
                    </a:lnTo>
                    <a:lnTo>
                      <a:pt x="24" y="2"/>
                    </a:lnTo>
                    <a:lnTo>
                      <a:pt x="0" y="2"/>
                    </a:lnTo>
                    <a:lnTo>
                      <a:pt x="3" y="14"/>
                    </a:lnTo>
                    <a:lnTo>
                      <a:pt x="12" y="20"/>
                    </a:lnTo>
                    <a:lnTo>
                      <a:pt x="18" y="26"/>
                    </a:lnTo>
                    <a:lnTo>
                      <a:pt x="29" y="29"/>
                    </a:lnTo>
                    <a:lnTo>
                      <a:pt x="29" y="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95" name="Freeform 903">
                <a:extLst>
                  <a:ext uri="{FF2B5EF4-FFF2-40B4-BE49-F238E27FC236}">
                    <a16:creationId xmlns:a16="http://schemas.microsoft.com/office/drawing/2014/main" id="{FA04E7FD-CAD4-3719-A221-7651F2DE767D}"/>
                  </a:ext>
                </a:extLst>
              </p:cNvPr>
              <p:cNvSpPr>
                <a:spLocks/>
              </p:cNvSpPr>
              <p:nvPr/>
            </p:nvSpPr>
            <p:spPr bwMode="auto">
              <a:xfrm>
                <a:off x="3941" y="2593"/>
                <a:ext cx="61" cy="21"/>
              </a:xfrm>
              <a:custGeom>
                <a:avLst/>
                <a:gdLst>
                  <a:gd name="T0" fmla="*/ 182 w 182"/>
                  <a:gd name="T1" fmla="*/ 5 h 61"/>
                  <a:gd name="T2" fmla="*/ 157 w 182"/>
                  <a:gd name="T3" fmla="*/ 0 h 61"/>
                  <a:gd name="T4" fmla="*/ 132 w 182"/>
                  <a:gd name="T5" fmla="*/ 0 h 61"/>
                  <a:gd name="T6" fmla="*/ 108 w 182"/>
                  <a:gd name="T7" fmla="*/ 5 h 61"/>
                  <a:gd name="T8" fmla="*/ 85 w 182"/>
                  <a:gd name="T9" fmla="*/ 12 h 61"/>
                  <a:gd name="T10" fmla="*/ 63 w 182"/>
                  <a:gd name="T11" fmla="*/ 19 h 61"/>
                  <a:gd name="T12" fmla="*/ 42 w 182"/>
                  <a:gd name="T13" fmla="*/ 29 h 61"/>
                  <a:gd name="T14" fmla="*/ 21 w 182"/>
                  <a:gd name="T15" fmla="*/ 34 h 61"/>
                  <a:gd name="T16" fmla="*/ 0 w 182"/>
                  <a:gd name="T17" fmla="*/ 37 h 61"/>
                  <a:gd name="T18" fmla="*/ 0 w 182"/>
                  <a:gd name="T19" fmla="*/ 61 h 61"/>
                  <a:gd name="T20" fmla="*/ 24 w 182"/>
                  <a:gd name="T21" fmla="*/ 58 h 61"/>
                  <a:gd name="T22" fmla="*/ 48 w 182"/>
                  <a:gd name="T23" fmla="*/ 53 h 61"/>
                  <a:gd name="T24" fmla="*/ 70 w 182"/>
                  <a:gd name="T25" fmla="*/ 44 h 61"/>
                  <a:gd name="T26" fmla="*/ 92 w 182"/>
                  <a:gd name="T27" fmla="*/ 37 h 61"/>
                  <a:gd name="T28" fmla="*/ 114 w 182"/>
                  <a:gd name="T29" fmla="*/ 31 h 61"/>
                  <a:gd name="T30" fmla="*/ 135 w 182"/>
                  <a:gd name="T31" fmla="*/ 24 h 61"/>
                  <a:gd name="T32" fmla="*/ 154 w 182"/>
                  <a:gd name="T33" fmla="*/ 24 h 61"/>
                  <a:gd name="T34" fmla="*/ 175 w 182"/>
                  <a:gd name="T35" fmla="*/ 31 h 61"/>
                  <a:gd name="T36" fmla="*/ 182 w 182"/>
                  <a:gd name="T37"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61">
                    <a:moveTo>
                      <a:pt x="182" y="5"/>
                    </a:moveTo>
                    <a:lnTo>
                      <a:pt x="157" y="0"/>
                    </a:lnTo>
                    <a:lnTo>
                      <a:pt x="132" y="0"/>
                    </a:lnTo>
                    <a:lnTo>
                      <a:pt x="108" y="5"/>
                    </a:lnTo>
                    <a:lnTo>
                      <a:pt x="85" y="12"/>
                    </a:lnTo>
                    <a:lnTo>
                      <a:pt x="63" y="19"/>
                    </a:lnTo>
                    <a:lnTo>
                      <a:pt x="42" y="29"/>
                    </a:lnTo>
                    <a:lnTo>
                      <a:pt x="21" y="34"/>
                    </a:lnTo>
                    <a:lnTo>
                      <a:pt x="0" y="37"/>
                    </a:lnTo>
                    <a:lnTo>
                      <a:pt x="0" y="61"/>
                    </a:lnTo>
                    <a:lnTo>
                      <a:pt x="24" y="58"/>
                    </a:lnTo>
                    <a:lnTo>
                      <a:pt x="48" y="53"/>
                    </a:lnTo>
                    <a:lnTo>
                      <a:pt x="70" y="44"/>
                    </a:lnTo>
                    <a:lnTo>
                      <a:pt x="92" y="37"/>
                    </a:lnTo>
                    <a:lnTo>
                      <a:pt x="114" y="31"/>
                    </a:lnTo>
                    <a:lnTo>
                      <a:pt x="135" y="24"/>
                    </a:lnTo>
                    <a:lnTo>
                      <a:pt x="154" y="24"/>
                    </a:lnTo>
                    <a:lnTo>
                      <a:pt x="175" y="31"/>
                    </a:lnTo>
                    <a:lnTo>
                      <a:pt x="182" y="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96" name="Freeform 904">
                <a:extLst>
                  <a:ext uri="{FF2B5EF4-FFF2-40B4-BE49-F238E27FC236}">
                    <a16:creationId xmlns:a16="http://schemas.microsoft.com/office/drawing/2014/main" id="{DF6F38D2-FDA7-435B-B51E-3156356B3CFD}"/>
                  </a:ext>
                </a:extLst>
              </p:cNvPr>
              <p:cNvSpPr>
                <a:spLocks/>
              </p:cNvSpPr>
              <p:nvPr/>
            </p:nvSpPr>
            <p:spPr bwMode="auto">
              <a:xfrm>
                <a:off x="3999" y="2588"/>
                <a:ext cx="63" cy="20"/>
              </a:xfrm>
              <a:custGeom>
                <a:avLst/>
                <a:gdLst>
                  <a:gd name="T0" fmla="*/ 166 w 187"/>
                  <a:gd name="T1" fmla="*/ 0 h 61"/>
                  <a:gd name="T2" fmla="*/ 166 w 187"/>
                  <a:gd name="T3" fmla="*/ 2 h 61"/>
                  <a:gd name="T4" fmla="*/ 154 w 187"/>
                  <a:gd name="T5" fmla="*/ 18 h 61"/>
                  <a:gd name="T6" fmla="*/ 141 w 187"/>
                  <a:gd name="T7" fmla="*/ 28 h 61"/>
                  <a:gd name="T8" fmla="*/ 120 w 187"/>
                  <a:gd name="T9" fmla="*/ 33 h 61"/>
                  <a:gd name="T10" fmla="*/ 100 w 187"/>
                  <a:gd name="T11" fmla="*/ 36 h 61"/>
                  <a:gd name="T12" fmla="*/ 76 w 187"/>
                  <a:gd name="T13" fmla="*/ 36 h 61"/>
                  <a:gd name="T14" fmla="*/ 54 w 187"/>
                  <a:gd name="T15" fmla="*/ 33 h 61"/>
                  <a:gd name="T16" fmla="*/ 31 w 187"/>
                  <a:gd name="T17" fmla="*/ 28 h 61"/>
                  <a:gd name="T18" fmla="*/ 7 w 187"/>
                  <a:gd name="T19" fmla="*/ 21 h 61"/>
                  <a:gd name="T20" fmla="*/ 0 w 187"/>
                  <a:gd name="T21" fmla="*/ 46 h 61"/>
                  <a:gd name="T22" fmla="*/ 25 w 187"/>
                  <a:gd name="T23" fmla="*/ 53 h 61"/>
                  <a:gd name="T24" fmla="*/ 50 w 187"/>
                  <a:gd name="T25" fmla="*/ 58 h 61"/>
                  <a:gd name="T26" fmla="*/ 76 w 187"/>
                  <a:gd name="T27" fmla="*/ 61 h 61"/>
                  <a:gd name="T28" fmla="*/ 100 w 187"/>
                  <a:gd name="T29" fmla="*/ 61 h 61"/>
                  <a:gd name="T30" fmla="*/ 128 w 187"/>
                  <a:gd name="T31" fmla="*/ 58 h 61"/>
                  <a:gd name="T32" fmla="*/ 151 w 187"/>
                  <a:gd name="T33" fmla="*/ 49 h 61"/>
                  <a:gd name="T34" fmla="*/ 171 w 187"/>
                  <a:gd name="T35" fmla="*/ 35 h 61"/>
                  <a:gd name="T36" fmla="*/ 187 w 187"/>
                  <a:gd name="T37" fmla="*/ 12 h 61"/>
                  <a:gd name="T38" fmla="*/ 187 w 187"/>
                  <a:gd name="T39" fmla="*/ 14 h 61"/>
                  <a:gd name="T40" fmla="*/ 166 w 187"/>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7" h="61">
                    <a:moveTo>
                      <a:pt x="166" y="0"/>
                    </a:moveTo>
                    <a:lnTo>
                      <a:pt x="166" y="2"/>
                    </a:lnTo>
                    <a:lnTo>
                      <a:pt x="154" y="18"/>
                    </a:lnTo>
                    <a:lnTo>
                      <a:pt x="141" y="28"/>
                    </a:lnTo>
                    <a:lnTo>
                      <a:pt x="120" y="33"/>
                    </a:lnTo>
                    <a:lnTo>
                      <a:pt x="100" y="36"/>
                    </a:lnTo>
                    <a:lnTo>
                      <a:pt x="76" y="36"/>
                    </a:lnTo>
                    <a:lnTo>
                      <a:pt x="54" y="33"/>
                    </a:lnTo>
                    <a:lnTo>
                      <a:pt x="31" y="28"/>
                    </a:lnTo>
                    <a:lnTo>
                      <a:pt x="7" y="21"/>
                    </a:lnTo>
                    <a:lnTo>
                      <a:pt x="0" y="46"/>
                    </a:lnTo>
                    <a:lnTo>
                      <a:pt x="25" y="53"/>
                    </a:lnTo>
                    <a:lnTo>
                      <a:pt x="50" y="58"/>
                    </a:lnTo>
                    <a:lnTo>
                      <a:pt x="76" y="61"/>
                    </a:lnTo>
                    <a:lnTo>
                      <a:pt x="100" y="61"/>
                    </a:lnTo>
                    <a:lnTo>
                      <a:pt x="128" y="58"/>
                    </a:lnTo>
                    <a:lnTo>
                      <a:pt x="151" y="49"/>
                    </a:lnTo>
                    <a:lnTo>
                      <a:pt x="171" y="35"/>
                    </a:lnTo>
                    <a:lnTo>
                      <a:pt x="187" y="12"/>
                    </a:lnTo>
                    <a:lnTo>
                      <a:pt x="187" y="14"/>
                    </a:lnTo>
                    <a:lnTo>
                      <a:pt x="166"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97" name="Freeform 905">
                <a:extLst>
                  <a:ext uri="{FF2B5EF4-FFF2-40B4-BE49-F238E27FC236}">
                    <a16:creationId xmlns:a16="http://schemas.microsoft.com/office/drawing/2014/main" id="{DCB6A07E-30D1-7903-9629-0CB9CEAF320D}"/>
                  </a:ext>
                </a:extLst>
              </p:cNvPr>
              <p:cNvSpPr>
                <a:spLocks/>
              </p:cNvSpPr>
              <p:nvPr/>
            </p:nvSpPr>
            <p:spPr bwMode="auto">
              <a:xfrm>
                <a:off x="4055" y="2493"/>
                <a:ext cx="33" cy="100"/>
              </a:xfrm>
              <a:custGeom>
                <a:avLst/>
                <a:gdLst>
                  <a:gd name="T0" fmla="*/ 87 w 99"/>
                  <a:gd name="T1" fmla="*/ 28 h 300"/>
                  <a:gd name="T2" fmla="*/ 70 w 99"/>
                  <a:gd name="T3" fmla="*/ 17 h 300"/>
                  <a:gd name="T4" fmla="*/ 72 w 99"/>
                  <a:gd name="T5" fmla="*/ 34 h 300"/>
                  <a:gd name="T6" fmla="*/ 74 w 99"/>
                  <a:gd name="T7" fmla="*/ 50 h 300"/>
                  <a:gd name="T8" fmla="*/ 72 w 99"/>
                  <a:gd name="T9" fmla="*/ 69 h 300"/>
                  <a:gd name="T10" fmla="*/ 72 w 99"/>
                  <a:gd name="T11" fmla="*/ 85 h 300"/>
                  <a:gd name="T12" fmla="*/ 69 w 99"/>
                  <a:gd name="T13" fmla="*/ 104 h 300"/>
                  <a:gd name="T14" fmla="*/ 67 w 99"/>
                  <a:gd name="T15" fmla="*/ 121 h 300"/>
                  <a:gd name="T16" fmla="*/ 62 w 99"/>
                  <a:gd name="T17" fmla="*/ 137 h 300"/>
                  <a:gd name="T18" fmla="*/ 59 w 99"/>
                  <a:gd name="T19" fmla="*/ 156 h 300"/>
                  <a:gd name="T20" fmla="*/ 52 w 99"/>
                  <a:gd name="T21" fmla="*/ 173 h 300"/>
                  <a:gd name="T22" fmla="*/ 46 w 99"/>
                  <a:gd name="T23" fmla="*/ 190 h 300"/>
                  <a:gd name="T24" fmla="*/ 41 w 99"/>
                  <a:gd name="T25" fmla="*/ 206 h 300"/>
                  <a:gd name="T26" fmla="*/ 35 w 99"/>
                  <a:gd name="T27" fmla="*/ 223 h 300"/>
                  <a:gd name="T28" fmla="*/ 26 w 99"/>
                  <a:gd name="T29" fmla="*/ 240 h 300"/>
                  <a:gd name="T30" fmla="*/ 17 w 99"/>
                  <a:gd name="T31" fmla="*/ 258 h 300"/>
                  <a:gd name="T32" fmla="*/ 9 w 99"/>
                  <a:gd name="T33" fmla="*/ 273 h 300"/>
                  <a:gd name="T34" fmla="*/ 0 w 99"/>
                  <a:gd name="T35" fmla="*/ 287 h 300"/>
                  <a:gd name="T36" fmla="*/ 21 w 99"/>
                  <a:gd name="T37" fmla="*/ 300 h 300"/>
                  <a:gd name="T38" fmla="*/ 29 w 99"/>
                  <a:gd name="T39" fmla="*/ 283 h 300"/>
                  <a:gd name="T40" fmla="*/ 38 w 99"/>
                  <a:gd name="T41" fmla="*/ 268 h 300"/>
                  <a:gd name="T42" fmla="*/ 46 w 99"/>
                  <a:gd name="T43" fmla="*/ 251 h 300"/>
                  <a:gd name="T44" fmla="*/ 55 w 99"/>
                  <a:gd name="T45" fmla="*/ 233 h 300"/>
                  <a:gd name="T46" fmla="*/ 62 w 99"/>
                  <a:gd name="T47" fmla="*/ 216 h 300"/>
                  <a:gd name="T48" fmla="*/ 70 w 99"/>
                  <a:gd name="T49" fmla="*/ 197 h 300"/>
                  <a:gd name="T50" fmla="*/ 76 w 99"/>
                  <a:gd name="T51" fmla="*/ 180 h 300"/>
                  <a:gd name="T52" fmla="*/ 83 w 99"/>
                  <a:gd name="T53" fmla="*/ 162 h 300"/>
                  <a:gd name="T54" fmla="*/ 87 w 99"/>
                  <a:gd name="T55" fmla="*/ 143 h 300"/>
                  <a:gd name="T56" fmla="*/ 92 w 99"/>
                  <a:gd name="T57" fmla="*/ 124 h 300"/>
                  <a:gd name="T58" fmla="*/ 94 w 99"/>
                  <a:gd name="T59" fmla="*/ 107 h 300"/>
                  <a:gd name="T60" fmla="*/ 97 w 99"/>
                  <a:gd name="T61" fmla="*/ 89 h 300"/>
                  <a:gd name="T62" fmla="*/ 97 w 99"/>
                  <a:gd name="T63" fmla="*/ 69 h 300"/>
                  <a:gd name="T64" fmla="*/ 99 w 99"/>
                  <a:gd name="T65" fmla="*/ 50 h 300"/>
                  <a:gd name="T66" fmla="*/ 97 w 99"/>
                  <a:gd name="T67" fmla="*/ 31 h 300"/>
                  <a:gd name="T68" fmla="*/ 95 w 99"/>
                  <a:gd name="T69" fmla="*/ 14 h 300"/>
                  <a:gd name="T70" fmla="*/ 79 w 99"/>
                  <a:gd name="T71" fmla="*/ 4 h 300"/>
                  <a:gd name="T72" fmla="*/ 95 w 99"/>
                  <a:gd name="T73" fmla="*/ 14 h 300"/>
                  <a:gd name="T74" fmla="*/ 94 w 99"/>
                  <a:gd name="T75" fmla="*/ 0 h 300"/>
                  <a:gd name="T76" fmla="*/ 79 w 99"/>
                  <a:gd name="T77" fmla="*/ 4 h 300"/>
                  <a:gd name="T78" fmla="*/ 87 w 99"/>
                  <a:gd name="T79" fmla="*/ 2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 h="300">
                    <a:moveTo>
                      <a:pt x="87" y="28"/>
                    </a:moveTo>
                    <a:lnTo>
                      <a:pt x="70" y="17"/>
                    </a:lnTo>
                    <a:lnTo>
                      <a:pt x="72" y="34"/>
                    </a:lnTo>
                    <a:lnTo>
                      <a:pt x="74" y="50"/>
                    </a:lnTo>
                    <a:lnTo>
                      <a:pt x="72" y="69"/>
                    </a:lnTo>
                    <a:lnTo>
                      <a:pt x="72" y="85"/>
                    </a:lnTo>
                    <a:lnTo>
                      <a:pt x="69" y="104"/>
                    </a:lnTo>
                    <a:lnTo>
                      <a:pt x="67" y="121"/>
                    </a:lnTo>
                    <a:lnTo>
                      <a:pt x="62" y="137"/>
                    </a:lnTo>
                    <a:lnTo>
                      <a:pt x="59" y="156"/>
                    </a:lnTo>
                    <a:lnTo>
                      <a:pt x="52" y="173"/>
                    </a:lnTo>
                    <a:lnTo>
                      <a:pt x="46" y="190"/>
                    </a:lnTo>
                    <a:lnTo>
                      <a:pt x="41" y="206"/>
                    </a:lnTo>
                    <a:lnTo>
                      <a:pt x="35" y="223"/>
                    </a:lnTo>
                    <a:lnTo>
                      <a:pt x="26" y="240"/>
                    </a:lnTo>
                    <a:lnTo>
                      <a:pt x="17" y="258"/>
                    </a:lnTo>
                    <a:lnTo>
                      <a:pt x="9" y="273"/>
                    </a:lnTo>
                    <a:lnTo>
                      <a:pt x="0" y="287"/>
                    </a:lnTo>
                    <a:lnTo>
                      <a:pt x="21" y="300"/>
                    </a:lnTo>
                    <a:lnTo>
                      <a:pt x="29" y="283"/>
                    </a:lnTo>
                    <a:lnTo>
                      <a:pt x="38" y="268"/>
                    </a:lnTo>
                    <a:lnTo>
                      <a:pt x="46" y="251"/>
                    </a:lnTo>
                    <a:lnTo>
                      <a:pt x="55" y="233"/>
                    </a:lnTo>
                    <a:lnTo>
                      <a:pt x="62" y="216"/>
                    </a:lnTo>
                    <a:lnTo>
                      <a:pt x="70" y="197"/>
                    </a:lnTo>
                    <a:lnTo>
                      <a:pt x="76" y="180"/>
                    </a:lnTo>
                    <a:lnTo>
                      <a:pt x="83" y="162"/>
                    </a:lnTo>
                    <a:lnTo>
                      <a:pt x="87" y="143"/>
                    </a:lnTo>
                    <a:lnTo>
                      <a:pt x="92" y="124"/>
                    </a:lnTo>
                    <a:lnTo>
                      <a:pt x="94" y="107"/>
                    </a:lnTo>
                    <a:lnTo>
                      <a:pt x="97" y="89"/>
                    </a:lnTo>
                    <a:lnTo>
                      <a:pt x="97" y="69"/>
                    </a:lnTo>
                    <a:lnTo>
                      <a:pt x="99" y="50"/>
                    </a:lnTo>
                    <a:lnTo>
                      <a:pt x="97" y="31"/>
                    </a:lnTo>
                    <a:lnTo>
                      <a:pt x="95" y="14"/>
                    </a:lnTo>
                    <a:lnTo>
                      <a:pt x="79" y="4"/>
                    </a:lnTo>
                    <a:lnTo>
                      <a:pt x="95" y="14"/>
                    </a:lnTo>
                    <a:lnTo>
                      <a:pt x="94" y="0"/>
                    </a:lnTo>
                    <a:lnTo>
                      <a:pt x="79" y="4"/>
                    </a:lnTo>
                    <a:lnTo>
                      <a:pt x="87" y="2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98" name="Freeform 906">
                <a:extLst>
                  <a:ext uri="{FF2B5EF4-FFF2-40B4-BE49-F238E27FC236}">
                    <a16:creationId xmlns:a16="http://schemas.microsoft.com/office/drawing/2014/main" id="{A6DF4595-69CC-5CA0-6D9B-28ADD762DA2C}"/>
                  </a:ext>
                </a:extLst>
              </p:cNvPr>
              <p:cNvSpPr>
                <a:spLocks/>
              </p:cNvSpPr>
              <p:nvPr/>
            </p:nvSpPr>
            <p:spPr bwMode="auto">
              <a:xfrm>
                <a:off x="3981" y="2623"/>
                <a:ext cx="87" cy="125"/>
              </a:xfrm>
              <a:custGeom>
                <a:avLst/>
                <a:gdLst>
                  <a:gd name="T0" fmla="*/ 189 w 260"/>
                  <a:gd name="T1" fmla="*/ 21 h 375"/>
                  <a:gd name="T2" fmla="*/ 171 w 260"/>
                  <a:gd name="T3" fmla="*/ 17 h 375"/>
                  <a:gd name="T4" fmla="*/ 152 w 260"/>
                  <a:gd name="T5" fmla="*/ 14 h 375"/>
                  <a:gd name="T6" fmla="*/ 135 w 260"/>
                  <a:gd name="T7" fmla="*/ 9 h 375"/>
                  <a:gd name="T8" fmla="*/ 116 w 260"/>
                  <a:gd name="T9" fmla="*/ 5 h 375"/>
                  <a:gd name="T10" fmla="*/ 99 w 260"/>
                  <a:gd name="T11" fmla="*/ 2 h 375"/>
                  <a:gd name="T12" fmla="*/ 82 w 260"/>
                  <a:gd name="T13" fmla="*/ 0 h 375"/>
                  <a:gd name="T14" fmla="*/ 66 w 260"/>
                  <a:gd name="T15" fmla="*/ 2 h 375"/>
                  <a:gd name="T16" fmla="*/ 52 w 260"/>
                  <a:gd name="T17" fmla="*/ 7 h 375"/>
                  <a:gd name="T18" fmla="*/ 41 w 260"/>
                  <a:gd name="T19" fmla="*/ 14 h 375"/>
                  <a:gd name="T20" fmla="*/ 31 w 260"/>
                  <a:gd name="T21" fmla="*/ 21 h 375"/>
                  <a:gd name="T22" fmla="*/ 22 w 260"/>
                  <a:gd name="T23" fmla="*/ 31 h 375"/>
                  <a:gd name="T24" fmla="*/ 14 w 260"/>
                  <a:gd name="T25" fmla="*/ 43 h 375"/>
                  <a:gd name="T26" fmla="*/ 7 w 260"/>
                  <a:gd name="T27" fmla="*/ 57 h 375"/>
                  <a:gd name="T28" fmla="*/ 2 w 260"/>
                  <a:gd name="T29" fmla="*/ 72 h 375"/>
                  <a:gd name="T30" fmla="*/ 0 w 260"/>
                  <a:gd name="T31" fmla="*/ 87 h 375"/>
                  <a:gd name="T32" fmla="*/ 2 w 260"/>
                  <a:gd name="T33" fmla="*/ 104 h 375"/>
                  <a:gd name="T34" fmla="*/ 7 w 260"/>
                  <a:gd name="T35" fmla="*/ 115 h 375"/>
                  <a:gd name="T36" fmla="*/ 14 w 260"/>
                  <a:gd name="T37" fmla="*/ 123 h 375"/>
                  <a:gd name="T38" fmla="*/ 21 w 260"/>
                  <a:gd name="T39" fmla="*/ 133 h 375"/>
                  <a:gd name="T40" fmla="*/ 28 w 260"/>
                  <a:gd name="T41" fmla="*/ 142 h 375"/>
                  <a:gd name="T42" fmla="*/ 33 w 260"/>
                  <a:gd name="T43" fmla="*/ 159 h 375"/>
                  <a:gd name="T44" fmla="*/ 35 w 260"/>
                  <a:gd name="T45" fmla="*/ 176 h 375"/>
                  <a:gd name="T46" fmla="*/ 36 w 260"/>
                  <a:gd name="T47" fmla="*/ 195 h 375"/>
                  <a:gd name="T48" fmla="*/ 35 w 260"/>
                  <a:gd name="T49" fmla="*/ 213 h 375"/>
                  <a:gd name="T50" fmla="*/ 33 w 260"/>
                  <a:gd name="T51" fmla="*/ 230 h 375"/>
                  <a:gd name="T52" fmla="*/ 33 w 260"/>
                  <a:gd name="T53" fmla="*/ 248 h 375"/>
                  <a:gd name="T54" fmla="*/ 35 w 260"/>
                  <a:gd name="T55" fmla="*/ 265 h 375"/>
                  <a:gd name="T56" fmla="*/ 38 w 260"/>
                  <a:gd name="T57" fmla="*/ 280 h 375"/>
                  <a:gd name="T58" fmla="*/ 43 w 260"/>
                  <a:gd name="T59" fmla="*/ 290 h 375"/>
                  <a:gd name="T60" fmla="*/ 54 w 260"/>
                  <a:gd name="T61" fmla="*/ 299 h 375"/>
                  <a:gd name="T62" fmla="*/ 66 w 260"/>
                  <a:gd name="T63" fmla="*/ 306 h 375"/>
                  <a:gd name="T64" fmla="*/ 82 w 260"/>
                  <a:gd name="T65" fmla="*/ 313 h 375"/>
                  <a:gd name="T66" fmla="*/ 97 w 260"/>
                  <a:gd name="T67" fmla="*/ 318 h 375"/>
                  <a:gd name="T68" fmla="*/ 113 w 260"/>
                  <a:gd name="T69" fmla="*/ 324 h 375"/>
                  <a:gd name="T70" fmla="*/ 127 w 260"/>
                  <a:gd name="T71" fmla="*/ 334 h 375"/>
                  <a:gd name="T72" fmla="*/ 140 w 260"/>
                  <a:gd name="T73" fmla="*/ 343 h 375"/>
                  <a:gd name="T74" fmla="*/ 149 w 260"/>
                  <a:gd name="T75" fmla="*/ 353 h 375"/>
                  <a:gd name="T76" fmla="*/ 156 w 260"/>
                  <a:gd name="T77" fmla="*/ 367 h 375"/>
                  <a:gd name="T78" fmla="*/ 164 w 260"/>
                  <a:gd name="T79" fmla="*/ 375 h 375"/>
                  <a:gd name="T80" fmla="*/ 178 w 260"/>
                  <a:gd name="T81" fmla="*/ 375 h 375"/>
                  <a:gd name="T82" fmla="*/ 201 w 260"/>
                  <a:gd name="T83" fmla="*/ 362 h 375"/>
                  <a:gd name="T84" fmla="*/ 220 w 260"/>
                  <a:gd name="T85" fmla="*/ 343 h 375"/>
                  <a:gd name="T86" fmla="*/ 232 w 260"/>
                  <a:gd name="T87" fmla="*/ 321 h 375"/>
                  <a:gd name="T88" fmla="*/ 241 w 260"/>
                  <a:gd name="T89" fmla="*/ 295 h 375"/>
                  <a:gd name="T90" fmla="*/ 246 w 260"/>
                  <a:gd name="T91" fmla="*/ 270 h 375"/>
                  <a:gd name="T92" fmla="*/ 249 w 260"/>
                  <a:gd name="T93" fmla="*/ 244 h 375"/>
                  <a:gd name="T94" fmla="*/ 253 w 260"/>
                  <a:gd name="T95" fmla="*/ 216 h 375"/>
                  <a:gd name="T96" fmla="*/ 255 w 260"/>
                  <a:gd name="T97" fmla="*/ 190 h 375"/>
                  <a:gd name="T98" fmla="*/ 258 w 260"/>
                  <a:gd name="T99" fmla="*/ 164 h 375"/>
                  <a:gd name="T100" fmla="*/ 260 w 260"/>
                  <a:gd name="T101" fmla="*/ 137 h 375"/>
                  <a:gd name="T102" fmla="*/ 260 w 260"/>
                  <a:gd name="T103" fmla="*/ 109 h 375"/>
                  <a:gd name="T104" fmla="*/ 258 w 260"/>
                  <a:gd name="T105" fmla="*/ 83 h 375"/>
                  <a:gd name="T106" fmla="*/ 251 w 260"/>
                  <a:gd name="T107" fmla="*/ 60 h 375"/>
                  <a:gd name="T108" fmla="*/ 237 w 260"/>
                  <a:gd name="T109" fmla="*/ 41 h 375"/>
                  <a:gd name="T110" fmla="*/ 218 w 260"/>
                  <a:gd name="T111" fmla="*/ 28 h 375"/>
                  <a:gd name="T112" fmla="*/ 189 w 260"/>
                  <a:gd name="T113" fmla="*/ 2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 h="375">
                    <a:moveTo>
                      <a:pt x="189" y="21"/>
                    </a:moveTo>
                    <a:lnTo>
                      <a:pt x="171" y="17"/>
                    </a:lnTo>
                    <a:lnTo>
                      <a:pt x="152" y="14"/>
                    </a:lnTo>
                    <a:lnTo>
                      <a:pt x="135" y="9"/>
                    </a:lnTo>
                    <a:lnTo>
                      <a:pt x="116" y="5"/>
                    </a:lnTo>
                    <a:lnTo>
                      <a:pt x="99" y="2"/>
                    </a:lnTo>
                    <a:lnTo>
                      <a:pt x="82" y="0"/>
                    </a:lnTo>
                    <a:lnTo>
                      <a:pt x="66" y="2"/>
                    </a:lnTo>
                    <a:lnTo>
                      <a:pt x="52" y="7"/>
                    </a:lnTo>
                    <a:lnTo>
                      <a:pt x="41" y="14"/>
                    </a:lnTo>
                    <a:lnTo>
                      <a:pt x="31" y="21"/>
                    </a:lnTo>
                    <a:lnTo>
                      <a:pt x="22" y="31"/>
                    </a:lnTo>
                    <a:lnTo>
                      <a:pt x="14" y="43"/>
                    </a:lnTo>
                    <a:lnTo>
                      <a:pt x="7" y="57"/>
                    </a:lnTo>
                    <a:lnTo>
                      <a:pt x="2" y="72"/>
                    </a:lnTo>
                    <a:lnTo>
                      <a:pt x="0" y="87"/>
                    </a:lnTo>
                    <a:lnTo>
                      <a:pt x="2" y="104"/>
                    </a:lnTo>
                    <a:lnTo>
                      <a:pt x="7" y="115"/>
                    </a:lnTo>
                    <a:lnTo>
                      <a:pt x="14" y="123"/>
                    </a:lnTo>
                    <a:lnTo>
                      <a:pt x="21" y="133"/>
                    </a:lnTo>
                    <a:lnTo>
                      <a:pt x="28" y="142"/>
                    </a:lnTo>
                    <a:lnTo>
                      <a:pt x="33" y="159"/>
                    </a:lnTo>
                    <a:lnTo>
                      <a:pt x="35" y="176"/>
                    </a:lnTo>
                    <a:lnTo>
                      <a:pt x="36" y="195"/>
                    </a:lnTo>
                    <a:lnTo>
                      <a:pt x="35" y="213"/>
                    </a:lnTo>
                    <a:lnTo>
                      <a:pt x="33" y="230"/>
                    </a:lnTo>
                    <a:lnTo>
                      <a:pt x="33" y="248"/>
                    </a:lnTo>
                    <a:lnTo>
                      <a:pt x="35" y="265"/>
                    </a:lnTo>
                    <a:lnTo>
                      <a:pt x="38" y="280"/>
                    </a:lnTo>
                    <a:lnTo>
                      <a:pt x="43" y="290"/>
                    </a:lnTo>
                    <a:lnTo>
                      <a:pt x="54" y="299"/>
                    </a:lnTo>
                    <a:lnTo>
                      <a:pt x="66" y="306"/>
                    </a:lnTo>
                    <a:lnTo>
                      <a:pt x="82" y="313"/>
                    </a:lnTo>
                    <a:lnTo>
                      <a:pt x="97" y="318"/>
                    </a:lnTo>
                    <a:lnTo>
                      <a:pt x="113" y="324"/>
                    </a:lnTo>
                    <a:lnTo>
                      <a:pt x="127" y="334"/>
                    </a:lnTo>
                    <a:lnTo>
                      <a:pt x="140" y="343"/>
                    </a:lnTo>
                    <a:lnTo>
                      <a:pt x="149" y="353"/>
                    </a:lnTo>
                    <a:lnTo>
                      <a:pt x="156" y="367"/>
                    </a:lnTo>
                    <a:lnTo>
                      <a:pt x="164" y="375"/>
                    </a:lnTo>
                    <a:lnTo>
                      <a:pt x="178" y="375"/>
                    </a:lnTo>
                    <a:lnTo>
                      <a:pt x="201" y="362"/>
                    </a:lnTo>
                    <a:lnTo>
                      <a:pt x="220" y="343"/>
                    </a:lnTo>
                    <a:lnTo>
                      <a:pt x="232" y="321"/>
                    </a:lnTo>
                    <a:lnTo>
                      <a:pt x="241" y="295"/>
                    </a:lnTo>
                    <a:lnTo>
                      <a:pt x="246" y="270"/>
                    </a:lnTo>
                    <a:lnTo>
                      <a:pt x="249" y="244"/>
                    </a:lnTo>
                    <a:lnTo>
                      <a:pt x="253" y="216"/>
                    </a:lnTo>
                    <a:lnTo>
                      <a:pt x="255" y="190"/>
                    </a:lnTo>
                    <a:lnTo>
                      <a:pt x="258" y="164"/>
                    </a:lnTo>
                    <a:lnTo>
                      <a:pt x="260" y="137"/>
                    </a:lnTo>
                    <a:lnTo>
                      <a:pt x="260" y="109"/>
                    </a:lnTo>
                    <a:lnTo>
                      <a:pt x="258" y="83"/>
                    </a:lnTo>
                    <a:lnTo>
                      <a:pt x="251" y="60"/>
                    </a:lnTo>
                    <a:lnTo>
                      <a:pt x="237" y="41"/>
                    </a:lnTo>
                    <a:lnTo>
                      <a:pt x="218" y="28"/>
                    </a:lnTo>
                    <a:lnTo>
                      <a:pt x="189" y="21"/>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899" name="Freeform 907">
                <a:extLst>
                  <a:ext uri="{FF2B5EF4-FFF2-40B4-BE49-F238E27FC236}">
                    <a16:creationId xmlns:a16="http://schemas.microsoft.com/office/drawing/2014/main" id="{B00AE9CD-3E1B-69C3-8E3B-DE602F58075B}"/>
                  </a:ext>
                </a:extLst>
              </p:cNvPr>
              <p:cNvSpPr>
                <a:spLocks/>
              </p:cNvSpPr>
              <p:nvPr/>
            </p:nvSpPr>
            <p:spPr bwMode="auto">
              <a:xfrm>
                <a:off x="3997" y="2619"/>
                <a:ext cx="48" cy="15"/>
              </a:xfrm>
              <a:custGeom>
                <a:avLst/>
                <a:gdLst>
                  <a:gd name="T0" fmla="*/ 10 w 144"/>
                  <a:gd name="T1" fmla="*/ 29 h 45"/>
                  <a:gd name="T2" fmla="*/ 24 w 144"/>
                  <a:gd name="T3" fmla="*/ 26 h 45"/>
                  <a:gd name="T4" fmla="*/ 35 w 144"/>
                  <a:gd name="T5" fmla="*/ 24 h 45"/>
                  <a:gd name="T6" fmla="*/ 51 w 144"/>
                  <a:gd name="T7" fmla="*/ 26 h 45"/>
                  <a:gd name="T8" fmla="*/ 68 w 144"/>
                  <a:gd name="T9" fmla="*/ 29 h 45"/>
                  <a:gd name="T10" fmla="*/ 85 w 144"/>
                  <a:gd name="T11" fmla="*/ 32 h 45"/>
                  <a:gd name="T12" fmla="*/ 102 w 144"/>
                  <a:gd name="T13" fmla="*/ 38 h 45"/>
                  <a:gd name="T14" fmla="*/ 123 w 144"/>
                  <a:gd name="T15" fmla="*/ 41 h 45"/>
                  <a:gd name="T16" fmla="*/ 141 w 144"/>
                  <a:gd name="T17" fmla="*/ 45 h 45"/>
                  <a:gd name="T18" fmla="*/ 144 w 144"/>
                  <a:gd name="T19" fmla="*/ 21 h 45"/>
                  <a:gd name="T20" fmla="*/ 126 w 144"/>
                  <a:gd name="T21" fmla="*/ 17 h 45"/>
                  <a:gd name="T22" fmla="*/ 109 w 144"/>
                  <a:gd name="T23" fmla="*/ 14 h 45"/>
                  <a:gd name="T24" fmla="*/ 92 w 144"/>
                  <a:gd name="T25" fmla="*/ 8 h 45"/>
                  <a:gd name="T26" fmla="*/ 71 w 144"/>
                  <a:gd name="T27" fmla="*/ 5 h 45"/>
                  <a:gd name="T28" fmla="*/ 54 w 144"/>
                  <a:gd name="T29" fmla="*/ 2 h 45"/>
                  <a:gd name="T30" fmla="*/ 35 w 144"/>
                  <a:gd name="T31" fmla="*/ 0 h 45"/>
                  <a:gd name="T32" fmla="*/ 17 w 144"/>
                  <a:gd name="T33" fmla="*/ 2 h 45"/>
                  <a:gd name="T34" fmla="*/ 0 w 144"/>
                  <a:gd name="T35" fmla="*/ 8 h 45"/>
                  <a:gd name="T36" fmla="*/ 10 w 144"/>
                  <a:gd name="T37"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45">
                    <a:moveTo>
                      <a:pt x="10" y="29"/>
                    </a:moveTo>
                    <a:lnTo>
                      <a:pt x="24" y="26"/>
                    </a:lnTo>
                    <a:lnTo>
                      <a:pt x="35" y="24"/>
                    </a:lnTo>
                    <a:lnTo>
                      <a:pt x="51" y="26"/>
                    </a:lnTo>
                    <a:lnTo>
                      <a:pt x="68" y="29"/>
                    </a:lnTo>
                    <a:lnTo>
                      <a:pt x="85" y="32"/>
                    </a:lnTo>
                    <a:lnTo>
                      <a:pt x="102" y="38"/>
                    </a:lnTo>
                    <a:lnTo>
                      <a:pt x="123" y="41"/>
                    </a:lnTo>
                    <a:lnTo>
                      <a:pt x="141" y="45"/>
                    </a:lnTo>
                    <a:lnTo>
                      <a:pt x="144" y="21"/>
                    </a:lnTo>
                    <a:lnTo>
                      <a:pt x="126" y="17"/>
                    </a:lnTo>
                    <a:lnTo>
                      <a:pt x="109" y="14"/>
                    </a:lnTo>
                    <a:lnTo>
                      <a:pt x="92" y="8"/>
                    </a:lnTo>
                    <a:lnTo>
                      <a:pt x="71" y="5"/>
                    </a:lnTo>
                    <a:lnTo>
                      <a:pt x="54" y="2"/>
                    </a:lnTo>
                    <a:lnTo>
                      <a:pt x="35" y="0"/>
                    </a:lnTo>
                    <a:lnTo>
                      <a:pt x="17" y="2"/>
                    </a:lnTo>
                    <a:lnTo>
                      <a:pt x="0" y="8"/>
                    </a:lnTo>
                    <a:lnTo>
                      <a:pt x="10" y="2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00" name="Freeform 908">
                <a:extLst>
                  <a:ext uri="{FF2B5EF4-FFF2-40B4-BE49-F238E27FC236}">
                    <a16:creationId xmlns:a16="http://schemas.microsoft.com/office/drawing/2014/main" id="{329CB746-3029-597C-3D70-E0DE6040F23F}"/>
                  </a:ext>
                </a:extLst>
              </p:cNvPr>
              <p:cNvSpPr>
                <a:spLocks/>
              </p:cNvSpPr>
              <p:nvPr/>
            </p:nvSpPr>
            <p:spPr bwMode="auto">
              <a:xfrm>
                <a:off x="3977" y="2622"/>
                <a:ext cx="23" cy="37"/>
              </a:xfrm>
              <a:custGeom>
                <a:avLst/>
                <a:gdLst>
                  <a:gd name="T0" fmla="*/ 26 w 68"/>
                  <a:gd name="T1" fmla="*/ 104 h 111"/>
                  <a:gd name="T2" fmla="*/ 24 w 68"/>
                  <a:gd name="T3" fmla="*/ 90 h 111"/>
                  <a:gd name="T4" fmla="*/ 26 w 68"/>
                  <a:gd name="T5" fmla="*/ 79 h 111"/>
                  <a:gd name="T6" fmla="*/ 29 w 68"/>
                  <a:gd name="T7" fmla="*/ 65 h 111"/>
                  <a:gd name="T8" fmla="*/ 36 w 68"/>
                  <a:gd name="T9" fmla="*/ 54 h 111"/>
                  <a:gd name="T10" fmla="*/ 44 w 68"/>
                  <a:gd name="T11" fmla="*/ 41 h 111"/>
                  <a:gd name="T12" fmla="*/ 52 w 68"/>
                  <a:gd name="T13" fmla="*/ 33 h 111"/>
                  <a:gd name="T14" fmla="*/ 60 w 68"/>
                  <a:gd name="T15" fmla="*/ 28 h 111"/>
                  <a:gd name="T16" fmla="*/ 68 w 68"/>
                  <a:gd name="T17" fmla="*/ 21 h 111"/>
                  <a:gd name="T18" fmla="*/ 58 w 68"/>
                  <a:gd name="T19" fmla="*/ 0 h 111"/>
                  <a:gd name="T20" fmla="*/ 46 w 68"/>
                  <a:gd name="T21" fmla="*/ 7 h 111"/>
                  <a:gd name="T22" fmla="*/ 34 w 68"/>
                  <a:gd name="T23" fmla="*/ 16 h 111"/>
                  <a:gd name="T24" fmla="*/ 24 w 68"/>
                  <a:gd name="T25" fmla="*/ 28 h 111"/>
                  <a:gd name="T26" fmla="*/ 15 w 68"/>
                  <a:gd name="T27" fmla="*/ 40 h 111"/>
                  <a:gd name="T28" fmla="*/ 9 w 68"/>
                  <a:gd name="T29" fmla="*/ 55 h 111"/>
                  <a:gd name="T30" fmla="*/ 2 w 68"/>
                  <a:gd name="T31" fmla="*/ 71 h 111"/>
                  <a:gd name="T32" fmla="*/ 0 w 68"/>
                  <a:gd name="T33" fmla="*/ 90 h 111"/>
                  <a:gd name="T34" fmla="*/ 2 w 68"/>
                  <a:gd name="T35" fmla="*/ 111 h 111"/>
                  <a:gd name="T36" fmla="*/ 26 w 68"/>
                  <a:gd name="T37" fmla="*/ 10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1">
                    <a:moveTo>
                      <a:pt x="26" y="104"/>
                    </a:moveTo>
                    <a:lnTo>
                      <a:pt x="24" y="90"/>
                    </a:lnTo>
                    <a:lnTo>
                      <a:pt x="26" y="79"/>
                    </a:lnTo>
                    <a:lnTo>
                      <a:pt x="29" y="65"/>
                    </a:lnTo>
                    <a:lnTo>
                      <a:pt x="36" y="54"/>
                    </a:lnTo>
                    <a:lnTo>
                      <a:pt x="44" y="41"/>
                    </a:lnTo>
                    <a:lnTo>
                      <a:pt x="52" y="33"/>
                    </a:lnTo>
                    <a:lnTo>
                      <a:pt x="60" y="28"/>
                    </a:lnTo>
                    <a:lnTo>
                      <a:pt x="68" y="21"/>
                    </a:lnTo>
                    <a:lnTo>
                      <a:pt x="58" y="0"/>
                    </a:lnTo>
                    <a:lnTo>
                      <a:pt x="46" y="7"/>
                    </a:lnTo>
                    <a:lnTo>
                      <a:pt x="34" y="16"/>
                    </a:lnTo>
                    <a:lnTo>
                      <a:pt x="24" y="28"/>
                    </a:lnTo>
                    <a:lnTo>
                      <a:pt x="15" y="40"/>
                    </a:lnTo>
                    <a:lnTo>
                      <a:pt x="9" y="55"/>
                    </a:lnTo>
                    <a:lnTo>
                      <a:pt x="2" y="71"/>
                    </a:lnTo>
                    <a:lnTo>
                      <a:pt x="0" y="90"/>
                    </a:lnTo>
                    <a:lnTo>
                      <a:pt x="2" y="111"/>
                    </a:lnTo>
                    <a:lnTo>
                      <a:pt x="26" y="10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01" name="Freeform 909">
                <a:extLst>
                  <a:ext uri="{FF2B5EF4-FFF2-40B4-BE49-F238E27FC236}">
                    <a16:creationId xmlns:a16="http://schemas.microsoft.com/office/drawing/2014/main" id="{4C33DA46-D5B0-825B-CED9-409AB0E420C4}"/>
                  </a:ext>
                </a:extLst>
              </p:cNvPr>
              <p:cNvSpPr>
                <a:spLocks/>
              </p:cNvSpPr>
              <p:nvPr/>
            </p:nvSpPr>
            <p:spPr bwMode="auto">
              <a:xfrm>
                <a:off x="3978" y="2656"/>
                <a:ext cx="16" cy="16"/>
              </a:xfrm>
              <a:custGeom>
                <a:avLst/>
                <a:gdLst>
                  <a:gd name="T0" fmla="*/ 48 w 48"/>
                  <a:gd name="T1" fmla="*/ 36 h 46"/>
                  <a:gd name="T2" fmla="*/ 41 w 48"/>
                  <a:gd name="T3" fmla="*/ 26 h 46"/>
                  <a:gd name="T4" fmla="*/ 34 w 48"/>
                  <a:gd name="T5" fmla="*/ 16 h 46"/>
                  <a:gd name="T6" fmla="*/ 27 w 48"/>
                  <a:gd name="T7" fmla="*/ 7 h 46"/>
                  <a:gd name="T8" fmla="*/ 24 w 48"/>
                  <a:gd name="T9" fmla="*/ 0 h 46"/>
                  <a:gd name="T10" fmla="*/ 0 w 48"/>
                  <a:gd name="T11" fmla="*/ 7 h 46"/>
                  <a:gd name="T12" fmla="*/ 7 w 48"/>
                  <a:gd name="T13" fmla="*/ 21 h 46"/>
                  <a:gd name="T14" fmla="*/ 14 w 48"/>
                  <a:gd name="T15" fmla="*/ 29 h 46"/>
                  <a:gd name="T16" fmla="*/ 21 w 48"/>
                  <a:gd name="T17" fmla="*/ 39 h 46"/>
                  <a:gd name="T18" fmla="*/ 27 w 48"/>
                  <a:gd name="T19" fmla="*/ 46 h 46"/>
                  <a:gd name="T20" fmla="*/ 48 w 48"/>
                  <a:gd name="T21"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6">
                    <a:moveTo>
                      <a:pt x="48" y="36"/>
                    </a:moveTo>
                    <a:lnTo>
                      <a:pt x="41" y="26"/>
                    </a:lnTo>
                    <a:lnTo>
                      <a:pt x="34" y="16"/>
                    </a:lnTo>
                    <a:lnTo>
                      <a:pt x="27" y="7"/>
                    </a:lnTo>
                    <a:lnTo>
                      <a:pt x="24" y="0"/>
                    </a:lnTo>
                    <a:lnTo>
                      <a:pt x="0" y="7"/>
                    </a:lnTo>
                    <a:lnTo>
                      <a:pt x="7" y="21"/>
                    </a:lnTo>
                    <a:lnTo>
                      <a:pt x="14" y="29"/>
                    </a:lnTo>
                    <a:lnTo>
                      <a:pt x="21" y="39"/>
                    </a:lnTo>
                    <a:lnTo>
                      <a:pt x="27" y="46"/>
                    </a:lnTo>
                    <a:lnTo>
                      <a:pt x="48" y="3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02" name="Freeform 910">
                <a:extLst>
                  <a:ext uri="{FF2B5EF4-FFF2-40B4-BE49-F238E27FC236}">
                    <a16:creationId xmlns:a16="http://schemas.microsoft.com/office/drawing/2014/main" id="{73186F77-65A4-10F5-9D27-34994EF433F7}"/>
                  </a:ext>
                </a:extLst>
              </p:cNvPr>
              <p:cNvSpPr>
                <a:spLocks/>
              </p:cNvSpPr>
              <p:nvPr/>
            </p:nvSpPr>
            <p:spPr bwMode="auto">
              <a:xfrm>
                <a:off x="3987" y="2668"/>
                <a:ext cx="11" cy="49"/>
              </a:xfrm>
              <a:custGeom>
                <a:avLst/>
                <a:gdLst>
                  <a:gd name="T0" fmla="*/ 32 w 32"/>
                  <a:gd name="T1" fmla="*/ 140 h 147"/>
                  <a:gd name="T2" fmla="*/ 29 w 32"/>
                  <a:gd name="T3" fmla="*/ 126 h 147"/>
                  <a:gd name="T4" fmla="*/ 27 w 32"/>
                  <a:gd name="T5" fmla="*/ 111 h 147"/>
                  <a:gd name="T6" fmla="*/ 27 w 32"/>
                  <a:gd name="T7" fmla="*/ 94 h 147"/>
                  <a:gd name="T8" fmla="*/ 29 w 32"/>
                  <a:gd name="T9" fmla="*/ 78 h 147"/>
                  <a:gd name="T10" fmla="*/ 31 w 32"/>
                  <a:gd name="T11" fmla="*/ 58 h 147"/>
                  <a:gd name="T12" fmla="*/ 29 w 32"/>
                  <a:gd name="T13" fmla="*/ 38 h 147"/>
                  <a:gd name="T14" fmla="*/ 27 w 32"/>
                  <a:gd name="T15" fmla="*/ 20 h 147"/>
                  <a:gd name="T16" fmla="*/ 20 w 32"/>
                  <a:gd name="T17" fmla="*/ 0 h 147"/>
                  <a:gd name="T18" fmla="*/ 0 w 32"/>
                  <a:gd name="T19" fmla="*/ 11 h 147"/>
                  <a:gd name="T20" fmla="*/ 4 w 32"/>
                  <a:gd name="T21" fmla="*/ 24 h 147"/>
                  <a:gd name="T22" fmla="*/ 5 w 32"/>
                  <a:gd name="T23" fmla="*/ 41 h 147"/>
                  <a:gd name="T24" fmla="*/ 7 w 32"/>
                  <a:gd name="T25" fmla="*/ 58 h 147"/>
                  <a:gd name="T26" fmla="*/ 5 w 32"/>
                  <a:gd name="T27" fmla="*/ 75 h 147"/>
                  <a:gd name="T28" fmla="*/ 4 w 32"/>
                  <a:gd name="T29" fmla="*/ 94 h 147"/>
                  <a:gd name="T30" fmla="*/ 4 w 32"/>
                  <a:gd name="T31" fmla="*/ 111 h 147"/>
                  <a:gd name="T32" fmla="*/ 5 w 32"/>
                  <a:gd name="T33" fmla="*/ 130 h 147"/>
                  <a:gd name="T34" fmla="*/ 9 w 32"/>
                  <a:gd name="T35" fmla="*/ 147 h 147"/>
                  <a:gd name="T36" fmla="*/ 32 w 32"/>
                  <a:gd name="T37" fmla="*/ 14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47">
                    <a:moveTo>
                      <a:pt x="32" y="140"/>
                    </a:moveTo>
                    <a:lnTo>
                      <a:pt x="29" y="126"/>
                    </a:lnTo>
                    <a:lnTo>
                      <a:pt x="27" y="111"/>
                    </a:lnTo>
                    <a:lnTo>
                      <a:pt x="27" y="94"/>
                    </a:lnTo>
                    <a:lnTo>
                      <a:pt x="29" y="78"/>
                    </a:lnTo>
                    <a:lnTo>
                      <a:pt x="31" y="58"/>
                    </a:lnTo>
                    <a:lnTo>
                      <a:pt x="29" y="38"/>
                    </a:lnTo>
                    <a:lnTo>
                      <a:pt x="27" y="20"/>
                    </a:lnTo>
                    <a:lnTo>
                      <a:pt x="20" y="0"/>
                    </a:lnTo>
                    <a:lnTo>
                      <a:pt x="0" y="11"/>
                    </a:lnTo>
                    <a:lnTo>
                      <a:pt x="4" y="24"/>
                    </a:lnTo>
                    <a:lnTo>
                      <a:pt x="5" y="41"/>
                    </a:lnTo>
                    <a:lnTo>
                      <a:pt x="7" y="58"/>
                    </a:lnTo>
                    <a:lnTo>
                      <a:pt x="5" y="75"/>
                    </a:lnTo>
                    <a:lnTo>
                      <a:pt x="4" y="94"/>
                    </a:lnTo>
                    <a:lnTo>
                      <a:pt x="4" y="111"/>
                    </a:lnTo>
                    <a:lnTo>
                      <a:pt x="5" y="130"/>
                    </a:lnTo>
                    <a:lnTo>
                      <a:pt x="9" y="147"/>
                    </a:lnTo>
                    <a:lnTo>
                      <a:pt x="32" y="14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03" name="Freeform 911">
                <a:extLst>
                  <a:ext uri="{FF2B5EF4-FFF2-40B4-BE49-F238E27FC236}">
                    <a16:creationId xmlns:a16="http://schemas.microsoft.com/office/drawing/2014/main" id="{EA84B821-26D3-EC6F-7837-31DECE2ADCBE}"/>
                  </a:ext>
                </a:extLst>
              </p:cNvPr>
              <p:cNvSpPr>
                <a:spLocks/>
              </p:cNvSpPr>
              <p:nvPr/>
            </p:nvSpPr>
            <p:spPr bwMode="auto">
              <a:xfrm>
                <a:off x="3990" y="2715"/>
                <a:ext cx="40" cy="25"/>
              </a:xfrm>
              <a:custGeom>
                <a:avLst/>
                <a:gdLst>
                  <a:gd name="T0" fmla="*/ 121 w 121"/>
                  <a:gd name="T1" fmla="*/ 56 h 77"/>
                  <a:gd name="T2" fmla="*/ 121 w 121"/>
                  <a:gd name="T3" fmla="*/ 58 h 77"/>
                  <a:gd name="T4" fmla="*/ 107 w 121"/>
                  <a:gd name="T5" fmla="*/ 47 h 77"/>
                  <a:gd name="T6" fmla="*/ 92 w 121"/>
                  <a:gd name="T7" fmla="*/ 38 h 77"/>
                  <a:gd name="T8" fmla="*/ 77 w 121"/>
                  <a:gd name="T9" fmla="*/ 29 h 77"/>
                  <a:gd name="T10" fmla="*/ 61 w 121"/>
                  <a:gd name="T11" fmla="*/ 24 h 77"/>
                  <a:gd name="T12" fmla="*/ 45 w 121"/>
                  <a:gd name="T13" fmla="*/ 19 h 77"/>
                  <a:gd name="T14" fmla="*/ 35 w 121"/>
                  <a:gd name="T15" fmla="*/ 12 h 77"/>
                  <a:gd name="T16" fmla="*/ 26 w 121"/>
                  <a:gd name="T17" fmla="*/ 7 h 77"/>
                  <a:gd name="T18" fmla="*/ 24 w 121"/>
                  <a:gd name="T19" fmla="*/ 0 h 77"/>
                  <a:gd name="T20" fmla="*/ 0 w 121"/>
                  <a:gd name="T21" fmla="*/ 7 h 77"/>
                  <a:gd name="T22" fmla="*/ 9 w 121"/>
                  <a:gd name="T23" fmla="*/ 21 h 77"/>
                  <a:gd name="T24" fmla="*/ 20 w 121"/>
                  <a:gd name="T25" fmla="*/ 33 h 77"/>
                  <a:gd name="T26" fmla="*/ 35 w 121"/>
                  <a:gd name="T27" fmla="*/ 40 h 77"/>
                  <a:gd name="T28" fmla="*/ 51 w 121"/>
                  <a:gd name="T29" fmla="*/ 48 h 77"/>
                  <a:gd name="T30" fmla="*/ 66 w 121"/>
                  <a:gd name="T31" fmla="*/ 55 h 77"/>
                  <a:gd name="T32" fmla="*/ 82 w 121"/>
                  <a:gd name="T33" fmla="*/ 60 h 77"/>
                  <a:gd name="T34" fmla="*/ 94 w 121"/>
                  <a:gd name="T35" fmla="*/ 68 h 77"/>
                  <a:gd name="T36" fmla="*/ 107 w 121"/>
                  <a:gd name="T37" fmla="*/ 75 h 77"/>
                  <a:gd name="T38" fmla="*/ 107 w 121"/>
                  <a:gd name="T39" fmla="*/ 77 h 77"/>
                  <a:gd name="T40" fmla="*/ 121 w 121"/>
                  <a:gd name="T41" fmla="*/ 5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77">
                    <a:moveTo>
                      <a:pt x="121" y="56"/>
                    </a:moveTo>
                    <a:lnTo>
                      <a:pt x="121" y="58"/>
                    </a:lnTo>
                    <a:lnTo>
                      <a:pt x="107" y="47"/>
                    </a:lnTo>
                    <a:lnTo>
                      <a:pt x="92" y="38"/>
                    </a:lnTo>
                    <a:lnTo>
                      <a:pt x="77" y="29"/>
                    </a:lnTo>
                    <a:lnTo>
                      <a:pt x="61" y="24"/>
                    </a:lnTo>
                    <a:lnTo>
                      <a:pt x="45" y="19"/>
                    </a:lnTo>
                    <a:lnTo>
                      <a:pt x="35" y="12"/>
                    </a:lnTo>
                    <a:lnTo>
                      <a:pt x="26" y="7"/>
                    </a:lnTo>
                    <a:lnTo>
                      <a:pt x="24" y="0"/>
                    </a:lnTo>
                    <a:lnTo>
                      <a:pt x="0" y="7"/>
                    </a:lnTo>
                    <a:lnTo>
                      <a:pt x="9" y="21"/>
                    </a:lnTo>
                    <a:lnTo>
                      <a:pt x="20" y="33"/>
                    </a:lnTo>
                    <a:lnTo>
                      <a:pt x="35" y="40"/>
                    </a:lnTo>
                    <a:lnTo>
                      <a:pt x="51" y="48"/>
                    </a:lnTo>
                    <a:lnTo>
                      <a:pt x="66" y="55"/>
                    </a:lnTo>
                    <a:lnTo>
                      <a:pt x="82" y="60"/>
                    </a:lnTo>
                    <a:lnTo>
                      <a:pt x="94" y="68"/>
                    </a:lnTo>
                    <a:lnTo>
                      <a:pt x="107" y="75"/>
                    </a:lnTo>
                    <a:lnTo>
                      <a:pt x="107" y="77"/>
                    </a:lnTo>
                    <a:lnTo>
                      <a:pt x="121" y="5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04" name="Freeform 912">
                <a:extLst>
                  <a:ext uri="{FF2B5EF4-FFF2-40B4-BE49-F238E27FC236}">
                    <a16:creationId xmlns:a16="http://schemas.microsoft.com/office/drawing/2014/main" id="{69E33557-2E72-AE05-DE68-A326DCD87126}"/>
                  </a:ext>
                </a:extLst>
              </p:cNvPr>
              <p:cNvSpPr>
                <a:spLocks/>
              </p:cNvSpPr>
              <p:nvPr/>
            </p:nvSpPr>
            <p:spPr bwMode="auto">
              <a:xfrm>
                <a:off x="4026" y="2734"/>
                <a:ext cx="17" cy="18"/>
              </a:xfrm>
              <a:custGeom>
                <a:avLst/>
                <a:gdLst>
                  <a:gd name="T0" fmla="*/ 40 w 51"/>
                  <a:gd name="T1" fmla="*/ 32 h 54"/>
                  <a:gd name="T2" fmla="*/ 35 w 51"/>
                  <a:gd name="T3" fmla="*/ 30 h 54"/>
                  <a:gd name="T4" fmla="*/ 33 w 51"/>
                  <a:gd name="T5" fmla="*/ 27 h 54"/>
                  <a:gd name="T6" fmla="*/ 26 w 51"/>
                  <a:gd name="T7" fmla="*/ 14 h 54"/>
                  <a:gd name="T8" fmla="*/ 14 w 51"/>
                  <a:gd name="T9" fmla="*/ 0 h 54"/>
                  <a:gd name="T10" fmla="*/ 0 w 51"/>
                  <a:gd name="T11" fmla="*/ 20 h 54"/>
                  <a:gd name="T12" fmla="*/ 6 w 51"/>
                  <a:gd name="T13" fmla="*/ 27 h 54"/>
                  <a:gd name="T14" fmla="*/ 13 w 51"/>
                  <a:gd name="T15" fmla="*/ 41 h 54"/>
                  <a:gd name="T16" fmla="*/ 28 w 51"/>
                  <a:gd name="T17" fmla="*/ 54 h 54"/>
                  <a:gd name="T18" fmla="*/ 51 w 51"/>
                  <a:gd name="T19" fmla="*/ 53 h 54"/>
                  <a:gd name="T20" fmla="*/ 40 w 51"/>
                  <a:gd name="T21" fmla="*/ 3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54">
                    <a:moveTo>
                      <a:pt x="40" y="32"/>
                    </a:moveTo>
                    <a:lnTo>
                      <a:pt x="35" y="30"/>
                    </a:lnTo>
                    <a:lnTo>
                      <a:pt x="33" y="27"/>
                    </a:lnTo>
                    <a:lnTo>
                      <a:pt x="26" y="14"/>
                    </a:lnTo>
                    <a:lnTo>
                      <a:pt x="14" y="0"/>
                    </a:lnTo>
                    <a:lnTo>
                      <a:pt x="0" y="20"/>
                    </a:lnTo>
                    <a:lnTo>
                      <a:pt x="6" y="27"/>
                    </a:lnTo>
                    <a:lnTo>
                      <a:pt x="13" y="41"/>
                    </a:lnTo>
                    <a:lnTo>
                      <a:pt x="28" y="54"/>
                    </a:lnTo>
                    <a:lnTo>
                      <a:pt x="51" y="53"/>
                    </a:lnTo>
                    <a:lnTo>
                      <a:pt x="40" y="3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05" name="Freeform 913">
                <a:extLst>
                  <a:ext uri="{FF2B5EF4-FFF2-40B4-BE49-F238E27FC236}">
                    <a16:creationId xmlns:a16="http://schemas.microsoft.com/office/drawing/2014/main" id="{E8071DE5-A28D-2F57-B191-469FC97CC5CE}"/>
                  </a:ext>
                </a:extLst>
              </p:cNvPr>
              <p:cNvSpPr>
                <a:spLocks/>
              </p:cNvSpPr>
              <p:nvPr/>
            </p:nvSpPr>
            <p:spPr bwMode="auto">
              <a:xfrm>
                <a:off x="4039" y="2685"/>
                <a:ext cx="31" cy="66"/>
              </a:xfrm>
              <a:custGeom>
                <a:avLst/>
                <a:gdLst>
                  <a:gd name="T0" fmla="*/ 69 w 93"/>
                  <a:gd name="T1" fmla="*/ 0 h 198"/>
                  <a:gd name="T2" fmla="*/ 68 w 93"/>
                  <a:gd name="T3" fmla="*/ 27 h 198"/>
                  <a:gd name="T4" fmla="*/ 64 w 93"/>
                  <a:gd name="T5" fmla="*/ 55 h 198"/>
                  <a:gd name="T6" fmla="*/ 61 w 93"/>
                  <a:gd name="T7" fmla="*/ 80 h 198"/>
                  <a:gd name="T8" fmla="*/ 56 w 93"/>
                  <a:gd name="T9" fmla="*/ 104 h 198"/>
                  <a:gd name="T10" fmla="*/ 49 w 93"/>
                  <a:gd name="T11" fmla="*/ 128 h 198"/>
                  <a:gd name="T12" fmla="*/ 38 w 93"/>
                  <a:gd name="T13" fmla="*/ 148 h 198"/>
                  <a:gd name="T14" fmla="*/ 21 w 93"/>
                  <a:gd name="T15" fmla="*/ 165 h 198"/>
                  <a:gd name="T16" fmla="*/ 0 w 93"/>
                  <a:gd name="T17" fmla="*/ 177 h 198"/>
                  <a:gd name="T18" fmla="*/ 11 w 93"/>
                  <a:gd name="T19" fmla="*/ 198 h 198"/>
                  <a:gd name="T20" fmla="*/ 35 w 93"/>
                  <a:gd name="T21" fmla="*/ 182 h 198"/>
                  <a:gd name="T22" fmla="*/ 56 w 93"/>
                  <a:gd name="T23" fmla="*/ 162 h 198"/>
                  <a:gd name="T24" fmla="*/ 69 w 93"/>
                  <a:gd name="T25" fmla="*/ 140 h 198"/>
                  <a:gd name="T26" fmla="*/ 80 w 93"/>
                  <a:gd name="T27" fmla="*/ 111 h 198"/>
                  <a:gd name="T28" fmla="*/ 85 w 93"/>
                  <a:gd name="T29" fmla="*/ 84 h 198"/>
                  <a:gd name="T30" fmla="*/ 88 w 93"/>
                  <a:gd name="T31" fmla="*/ 58 h 198"/>
                  <a:gd name="T32" fmla="*/ 92 w 93"/>
                  <a:gd name="T33" fmla="*/ 31 h 198"/>
                  <a:gd name="T34" fmla="*/ 93 w 93"/>
                  <a:gd name="T35" fmla="*/ 4 h 198"/>
                  <a:gd name="T36" fmla="*/ 69 w 93"/>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198">
                    <a:moveTo>
                      <a:pt x="69" y="0"/>
                    </a:moveTo>
                    <a:lnTo>
                      <a:pt x="68" y="27"/>
                    </a:lnTo>
                    <a:lnTo>
                      <a:pt x="64" y="55"/>
                    </a:lnTo>
                    <a:lnTo>
                      <a:pt x="61" y="80"/>
                    </a:lnTo>
                    <a:lnTo>
                      <a:pt x="56" y="104"/>
                    </a:lnTo>
                    <a:lnTo>
                      <a:pt x="49" y="128"/>
                    </a:lnTo>
                    <a:lnTo>
                      <a:pt x="38" y="148"/>
                    </a:lnTo>
                    <a:lnTo>
                      <a:pt x="21" y="165"/>
                    </a:lnTo>
                    <a:lnTo>
                      <a:pt x="0" y="177"/>
                    </a:lnTo>
                    <a:lnTo>
                      <a:pt x="11" y="198"/>
                    </a:lnTo>
                    <a:lnTo>
                      <a:pt x="35" y="182"/>
                    </a:lnTo>
                    <a:lnTo>
                      <a:pt x="56" y="162"/>
                    </a:lnTo>
                    <a:lnTo>
                      <a:pt x="69" y="140"/>
                    </a:lnTo>
                    <a:lnTo>
                      <a:pt x="80" y="111"/>
                    </a:lnTo>
                    <a:lnTo>
                      <a:pt x="85" y="84"/>
                    </a:lnTo>
                    <a:lnTo>
                      <a:pt x="88" y="58"/>
                    </a:lnTo>
                    <a:lnTo>
                      <a:pt x="92" y="31"/>
                    </a:lnTo>
                    <a:lnTo>
                      <a:pt x="93" y="4"/>
                    </a:lnTo>
                    <a:lnTo>
                      <a:pt x="69"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06" name="Freeform 914">
                <a:extLst>
                  <a:ext uri="{FF2B5EF4-FFF2-40B4-BE49-F238E27FC236}">
                    <a16:creationId xmlns:a16="http://schemas.microsoft.com/office/drawing/2014/main" id="{AEDD882F-E97D-2402-6994-353201A7F760}"/>
                  </a:ext>
                </a:extLst>
              </p:cNvPr>
              <p:cNvSpPr>
                <a:spLocks/>
              </p:cNvSpPr>
              <p:nvPr/>
            </p:nvSpPr>
            <p:spPr bwMode="auto">
              <a:xfrm>
                <a:off x="4044" y="2626"/>
                <a:ext cx="28" cy="61"/>
              </a:xfrm>
              <a:custGeom>
                <a:avLst/>
                <a:gdLst>
                  <a:gd name="T0" fmla="*/ 0 w 84"/>
                  <a:gd name="T1" fmla="*/ 24 h 183"/>
                  <a:gd name="T2" fmla="*/ 26 w 84"/>
                  <a:gd name="T3" fmla="*/ 29 h 183"/>
                  <a:gd name="T4" fmla="*/ 41 w 84"/>
                  <a:gd name="T5" fmla="*/ 41 h 183"/>
                  <a:gd name="T6" fmla="*/ 53 w 84"/>
                  <a:gd name="T7" fmla="*/ 57 h 183"/>
                  <a:gd name="T8" fmla="*/ 59 w 84"/>
                  <a:gd name="T9" fmla="*/ 77 h 183"/>
                  <a:gd name="T10" fmla="*/ 60 w 84"/>
                  <a:gd name="T11" fmla="*/ 101 h 183"/>
                  <a:gd name="T12" fmla="*/ 60 w 84"/>
                  <a:gd name="T13" fmla="*/ 128 h 183"/>
                  <a:gd name="T14" fmla="*/ 59 w 84"/>
                  <a:gd name="T15" fmla="*/ 154 h 183"/>
                  <a:gd name="T16" fmla="*/ 55 w 84"/>
                  <a:gd name="T17" fmla="*/ 180 h 183"/>
                  <a:gd name="T18" fmla="*/ 79 w 84"/>
                  <a:gd name="T19" fmla="*/ 183 h 183"/>
                  <a:gd name="T20" fmla="*/ 83 w 84"/>
                  <a:gd name="T21" fmla="*/ 157 h 183"/>
                  <a:gd name="T22" fmla="*/ 84 w 84"/>
                  <a:gd name="T23" fmla="*/ 128 h 183"/>
                  <a:gd name="T24" fmla="*/ 84 w 84"/>
                  <a:gd name="T25" fmla="*/ 101 h 183"/>
                  <a:gd name="T26" fmla="*/ 83 w 84"/>
                  <a:gd name="T27" fmla="*/ 73 h 183"/>
                  <a:gd name="T28" fmla="*/ 74 w 84"/>
                  <a:gd name="T29" fmla="*/ 47 h 183"/>
                  <a:gd name="T30" fmla="*/ 59 w 84"/>
                  <a:gd name="T31" fmla="*/ 24 h 183"/>
                  <a:gd name="T32" fmla="*/ 36 w 84"/>
                  <a:gd name="T33" fmla="*/ 9 h 183"/>
                  <a:gd name="T34" fmla="*/ 4 w 84"/>
                  <a:gd name="T35" fmla="*/ 0 h 183"/>
                  <a:gd name="T36" fmla="*/ 0 w 84"/>
                  <a:gd name="T37" fmla="*/ 2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83">
                    <a:moveTo>
                      <a:pt x="0" y="24"/>
                    </a:moveTo>
                    <a:lnTo>
                      <a:pt x="26" y="29"/>
                    </a:lnTo>
                    <a:lnTo>
                      <a:pt x="41" y="41"/>
                    </a:lnTo>
                    <a:lnTo>
                      <a:pt x="53" y="57"/>
                    </a:lnTo>
                    <a:lnTo>
                      <a:pt x="59" y="77"/>
                    </a:lnTo>
                    <a:lnTo>
                      <a:pt x="60" y="101"/>
                    </a:lnTo>
                    <a:lnTo>
                      <a:pt x="60" y="128"/>
                    </a:lnTo>
                    <a:lnTo>
                      <a:pt x="59" y="154"/>
                    </a:lnTo>
                    <a:lnTo>
                      <a:pt x="55" y="180"/>
                    </a:lnTo>
                    <a:lnTo>
                      <a:pt x="79" y="183"/>
                    </a:lnTo>
                    <a:lnTo>
                      <a:pt x="83" y="157"/>
                    </a:lnTo>
                    <a:lnTo>
                      <a:pt x="84" y="128"/>
                    </a:lnTo>
                    <a:lnTo>
                      <a:pt x="84" y="101"/>
                    </a:lnTo>
                    <a:lnTo>
                      <a:pt x="83" y="73"/>
                    </a:lnTo>
                    <a:lnTo>
                      <a:pt x="74" y="47"/>
                    </a:lnTo>
                    <a:lnTo>
                      <a:pt x="59" y="24"/>
                    </a:lnTo>
                    <a:lnTo>
                      <a:pt x="36" y="9"/>
                    </a:lnTo>
                    <a:lnTo>
                      <a:pt x="4"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07" name="Freeform 915">
                <a:extLst>
                  <a:ext uri="{FF2B5EF4-FFF2-40B4-BE49-F238E27FC236}">
                    <a16:creationId xmlns:a16="http://schemas.microsoft.com/office/drawing/2014/main" id="{0F9A2929-6A8E-0CEC-3D91-A7BEC5739DF2}"/>
                  </a:ext>
                </a:extLst>
              </p:cNvPr>
              <p:cNvSpPr>
                <a:spLocks/>
              </p:cNvSpPr>
              <p:nvPr/>
            </p:nvSpPr>
            <p:spPr bwMode="auto">
              <a:xfrm>
                <a:off x="4026" y="2735"/>
                <a:ext cx="131" cy="110"/>
              </a:xfrm>
              <a:custGeom>
                <a:avLst/>
                <a:gdLst>
                  <a:gd name="T0" fmla="*/ 337 w 395"/>
                  <a:gd name="T1" fmla="*/ 26 h 330"/>
                  <a:gd name="T2" fmla="*/ 322 w 395"/>
                  <a:gd name="T3" fmla="*/ 22 h 330"/>
                  <a:gd name="T4" fmla="*/ 306 w 395"/>
                  <a:gd name="T5" fmla="*/ 19 h 330"/>
                  <a:gd name="T6" fmla="*/ 290 w 395"/>
                  <a:gd name="T7" fmla="*/ 12 h 330"/>
                  <a:gd name="T8" fmla="*/ 275 w 395"/>
                  <a:gd name="T9" fmla="*/ 7 h 330"/>
                  <a:gd name="T10" fmla="*/ 259 w 395"/>
                  <a:gd name="T11" fmla="*/ 2 h 330"/>
                  <a:gd name="T12" fmla="*/ 245 w 395"/>
                  <a:gd name="T13" fmla="*/ 0 h 330"/>
                  <a:gd name="T14" fmla="*/ 233 w 395"/>
                  <a:gd name="T15" fmla="*/ 2 h 330"/>
                  <a:gd name="T16" fmla="*/ 221 w 395"/>
                  <a:gd name="T17" fmla="*/ 9 h 330"/>
                  <a:gd name="T18" fmla="*/ 209 w 395"/>
                  <a:gd name="T19" fmla="*/ 19 h 330"/>
                  <a:gd name="T20" fmla="*/ 197 w 395"/>
                  <a:gd name="T21" fmla="*/ 28 h 330"/>
                  <a:gd name="T22" fmla="*/ 185 w 395"/>
                  <a:gd name="T23" fmla="*/ 35 h 330"/>
                  <a:gd name="T24" fmla="*/ 173 w 395"/>
                  <a:gd name="T25" fmla="*/ 43 h 330"/>
                  <a:gd name="T26" fmla="*/ 160 w 395"/>
                  <a:gd name="T27" fmla="*/ 52 h 330"/>
                  <a:gd name="T28" fmla="*/ 148 w 395"/>
                  <a:gd name="T29" fmla="*/ 62 h 330"/>
                  <a:gd name="T30" fmla="*/ 136 w 395"/>
                  <a:gd name="T31" fmla="*/ 72 h 330"/>
                  <a:gd name="T32" fmla="*/ 126 w 395"/>
                  <a:gd name="T33" fmla="*/ 84 h 330"/>
                  <a:gd name="T34" fmla="*/ 117 w 395"/>
                  <a:gd name="T35" fmla="*/ 89 h 330"/>
                  <a:gd name="T36" fmla="*/ 103 w 395"/>
                  <a:gd name="T37" fmla="*/ 91 h 330"/>
                  <a:gd name="T38" fmla="*/ 88 w 395"/>
                  <a:gd name="T39" fmla="*/ 94 h 330"/>
                  <a:gd name="T40" fmla="*/ 80 w 395"/>
                  <a:gd name="T41" fmla="*/ 100 h 330"/>
                  <a:gd name="T42" fmla="*/ 68 w 395"/>
                  <a:gd name="T43" fmla="*/ 125 h 330"/>
                  <a:gd name="T44" fmla="*/ 56 w 395"/>
                  <a:gd name="T45" fmla="*/ 149 h 330"/>
                  <a:gd name="T46" fmla="*/ 44 w 395"/>
                  <a:gd name="T47" fmla="*/ 174 h 330"/>
                  <a:gd name="T48" fmla="*/ 32 w 395"/>
                  <a:gd name="T49" fmla="*/ 198 h 330"/>
                  <a:gd name="T50" fmla="*/ 22 w 395"/>
                  <a:gd name="T51" fmla="*/ 224 h 330"/>
                  <a:gd name="T52" fmla="*/ 12 w 395"/>
                  <a:gd name="T53" fmla="*/ 251 h 330"/>
                  <a:gd name="T54" fmla="*/ 5 w 395"/>
                  <a:gd name="T55" fmla="*/ 277 h 330"/>
                  <a:gd name="T56" fmla="*/ 0 w 395"/>
                  <a:gd name="T57" fmla="*/ 304 h 330"/>
                  <a:gd name="T58" fmla="*/ 8 w 395"/>
                  <a:gd name="T59" fmla="*/ 319 h 330"/>
                  <a:gd name="T60" fmla="*/ 26 w 395"/>
                  <a:gd name="T61" fmla="*/ 328 h 330"/>
                  <a:gd name="T62" fmla="*/ 46 w 395"/>
                  <a:gd name="T63" fmla="*/ 330 h 330"/>
                  <a:gd name="T64" fmla="*/ 73 w 395"/>
                  <a:gd name="T65" fmla="*/ 328 h 330"/>
                  <a:gd name="T66" fmla="*/ 100 w 395"/>
                  <a:gd name="T67" fmla="*/ 321 h 330"/>
                  <a:gd name="T68" fmla="*/ 127 w 395"/>
                  <a:gd name="T69" fmla="*/ 314 h 330"/>
                  <a:gd name="T70" fmla="*/ 153 w 395"/>
                  <a:gd name="T71" fmla="*/ 306 h 330"/>
                  <a:gd name="T72" fmla="*/ 177 w 395"/>
                  <a:gd name="T73" fmla="*/ 297 h 330"/>
                  <a:gd name="T74" fmla="*/ 209 w 395"/>
                  <a:gd name="T75" fmla="*/ 284 h 330"/>
                  <a:gd name="T76" fmla="*/ 242 w 395"/>
                  <a:gd name="T77" fmla="*/ 266 h 330"/>
                  <a:gd name="T78" fmla="*/ 271 w 395"/>
                  <a:gd name="T79" fmla="*/ 245 h 330"/>
                  <a:gd name="T80" fmla="*/ 301 w 395"/>
                  <a:gd name="T81" fmla="*/ 222 h 330"/>
                  <a:gd name="T82" fmla="*/ 327 w 395"/>
                  <a:gd name="T83" fmla="*/ 197 h 330"/>
                  <a:gd name="T84" fmla="*/ 351 w 395"/>
                  <a:gd name="T85" fmla="*/ 169 h 330"/>
                  <a:gd name="T86" fmla="*/ 373 w 395"/>
                  <a:gd name="T87" fmla="*/ 138 h 330"/>
                  <a:gd name="T88" fmla="*/ 391 w 395"/>
                  <a:gd name="T89" fmla="*/ 105 h 330"/>
                  <a:gd name="T90" fmla="*/ 395 w 395"/>
                  <a:gd name="T91" fmla="*/ 91 h 330"/>
                  <a:gd name="T92" fmla="*/ 395 w 395"/>
                  <a:gd name="T93" fmla="*/ 77 h 330"/>
                  <a:gd name="T94" fmla="*/ 392 w 395"/>
                  <a:gd name="T95" fmla="*/ 64 h 330"/>
                  <a:gd name="T96" fmla="*/ 385 w 395"/>
                  <a:gd name="T97" fmla="*/ 52 h 330"/>
                  <a:gd name="T98" fmla="*/ 375 w 395"/>
                  <a:gd name="T99" fmla="*/ 43 h 330"/>
                  <a:gd name="T100" fmla="*/ 363 w 395"/>
                  <a:gd name="T101" fmla="*/ 35 h 330"/>
                  <a:gd name="T102" fmla="*/ 351 w 395"/>
                  <a:gd name="T103" fmla="*/ 29 h 330"/>
                  <a:gd name="T104" fmla="*/ 337 w 395"/>
                  <a:gd name="T105" fmla="*/ 2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5" h="330">
                    <a:moveTo>
                      <a:pt x="337" y="26"/>
                    </a:moveTo>
                    <a:lnTo>
                      <a:pt x="322" y="22"/>
                    </a:lnTo>
                    <a:lnTo>
                      <a:pt x="306" y="19"/>
                    </a:lnTo>
                    <a:lnTo>
                      <a:pt x="290" y="12"/>
                    </a:lnTo>
                    <a:lnTo>
                      <a:pt x="275" y="7"/>
                    </a:lnTo>
                    <a:lnTo>
                      <a:pt x="259" y="2"/>
                    </a:lnTo>
                    <a:lnTo>
                      <a:pt x="245" y="0"/>
                    </a:lnTo>
                    <a:lnTo>
                      <a:pt x="233" y="2"/>
                    </a:lnTo>
                    <a:lnTo>
                      <a:pt x="221" y="9"/>
                    </a:lnTo>
                    <a:lnTo>
                      <a:pt x="209" y="19"/>
                    </a:lnTo>
                    <a:lnTo>
                      <a:pt x="197" y="28"/>
                    </a:lnTo>
                    <a:lnTo>
                      <a:pt x="185" y="35"/>
                    </a:lnTo>
                    <a:lnTo>
                      <a:pt x="173" y="43"/>
                    </a:lnTo>
                    <a:lnTo>
                      <a:pt x="160" y="52"/>
                    </a:lnTo>
                    <a:lnTo>
                      <a:pt x="148" y="62"/>
                    </a:lnTo>
                    <a:lnTo>
                      <a:pt x="136" y="72"/>
                    </a:lnTo>
                    <a:lnTo>
                      <a:pt x="126" y="84"/>
                    </a:lnTo>
                    <a:lnTo>
                      <a:pt x="117" y="89"/>
                    </a:lnTo>
                    <a:lnTo>
                      <a:pt x="103" y="91"/>
                    </a:lnTo>
                    <a:lnTo>
                      <a:pt x="88" y="94"/>
                    </a:lnTo>
                    <a:lnTo>
                      <a:pt x="80" y="100"/>
                    </a:lnTo>
                    <a:lnTo>
                      <a:pt x="68" y="125"/>
                    </a:lnTo>
                    <a:lnTo>
                      <a:pt x="56" y="149"/>
                    </a:lnTo>
                    <a:lnTo>
                      <a:pt x="44" y="174"/>
                    </a:lnTo>
                    <a:lnTo>
                      <a:pt x="32" y="198"/>
                    </a:lnTo>
                    <a:lnTo>
                      <a:pt x="22" y="224"/>
                    </a:lnTo>
                    <a:lnTo>
                      <a:pt x="12" y="251"/>
                    </a:lnTo>
                    <a:lnTo>
                      <a:pt x="5" y="277"/>
                    </a:lnTo>
                    <a:lnTo>
                      <a:pt x="0" y="304"/>
                    </a:lnTo>
                    <a:lnTo>
                      <a:pt x="8" y="319"/>
                    </a:lnTo>
                    <a:lnTo>
                      <a:pt x="26" y="328"/>
                    </a:lnTo>
                    <a:lnTo>
                      <a:pt x="46" y="330"/>
                    </a:lnTo>
                    <a:lnTo>
                      <a:pt x="73" y="328"/>
                    </a:lnTo>
                    <a:lnTo>
                      <a:pt x="100" y="321"/>
                    </a:lnTo>
                    <a:lnTo>
                      <a:pt x="127" y="314"/>
                    </a:lnTo>
                    <a:lnTo>
                      <a:pt x="153" y="306"/>
                    </a:lnTo>
                    <a:lnTo>
                      <a:pt x="177" y="297"/>
                    </a:lnTo>
                    <a:lnTo>
                      <a:pt x="209" y="284"/>
                    </a:lnTo>
                    <a:lnTo>
                      <a:pt x="242" y="266"/>
                    </a:lnTo>
                    <a:lnTo>
                      <a:pt x="271" y="245"/>
                    </a:lnTo>
                    <a:lnTo>
                      <a:pt x="301" y="222"/>
                    </a:lnTo>
                    <a:lnTo>
                      <a:pt x="327" y="197"/>
                    </a:lnTo>
                    <a:lnTo>
                      <a:pt x="351" y="169"/>
                    </a:lnTo>
                    <a:lnTo>
                      <a:pt x="373" y="138"/>
                    </a:lnTo>
                    <a:lnTo>
                      <a:pt x="391" y="105"/>
                    </a:lnTo>
                    <a:lnTo>
                      <a:pt x="395" y="91"/>
                    </a:lnTo>
                    <a:lnTo>
                      <a:pt x="395" y="77"/>
                    </a:lnTo>
                    <a:lnTo>
                      <a:pt x="392" y="64"/>
                    </a:lnTo>
                    <a:lnTo>
                      <a:pt x="385" y="52"/>
                    </a:lnTo>
                    <a:lnTo>
                      <a:pt x="375" y="43"/>
                    </a:lnTo>
                    <a:lnTo>
                      <a:pt x="363" y="35"/>
                    </a:lnTo>
                    <a:lnTo>
                      <a:pt x="351" y="29"/>
                    </a:lnTo>
                    <a:lnTo>
                      <a:pt x="337" y="26"/>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08" name="Freeform 916">
                <a:extLst>
                  <a:ext uri="{FF2B5EF4-FFF2-40B4-BE49-F238E27FC236}">
                    <a16:creationId xmlns:a16="http://schemas.microsoft.com/office/drawing/2014/main" id="{193ED8C7-4954-9CDD-DD60-67572C922281}"/>
                  </a:ext>
                </a:extLst>
              </p:cNvPr>
              <p:cNvSpPr>
                <a:spLocks/>
              </p:cNvSpPr>
              <p:nvPr/>
            </p:nvSpPr>
            <p:spPr bwMode="auto">
              <a:xfrm>
                <a:off x="4097" y="2731"/>
                <a:ext cx="42" cy="17"/>
              </a:xfrm>
              <a:custGeom>
                <a:avLst/>
                <a:gdLst>
                  <a:gd name="T0" fmla="*/ 17 w 125"/>
                  <a:gd name="T1" fmla="*/ 30 h 51"/>
                  <a:gd name="T2" fmla="*/ 15 w 125"/>
                  <a:gd name="T3" fmla="*/ 30 h 51"/>
                  <a:gd name="T4" fmla="*/ 24 w 125"/>
                  <a:gd name="T5" fmla="*/ 27 h 51"/>
                  <a:gd name="T6" fmla="*/ 32 w 125"/>
                  <a:gd name="T7" fmla="*/ 26 h 51"/>
                  <a:gd name="T8" fmla="*/ 42 w 125"/>
                  <a:gd name="T9" fmla="*/ 27 h 51"/>
                  <a:gd name="T10" fmla="*/ 58 w 125"/>
                  <a:gd name="T11" fmla="*/ 32 h 51"/>
                  <a:gd name="T12" fmla="*/ 72 w 125"/>
                  <a:gd name="T13" fmla="*/ 37 h 51"/>
                  <a:gd name="T14" fmla="*/ 90 w 125"/>
                  <a:gd name="T15" fmla="*/ 44 h 51"/>
                  <a:gd name="T16" fmla="*/ 105 w 125"/>
                  <a:gd name="T17" fmla="*/ 48 h 51"/>
                  <a:gd name="T18" fmla="*/ 122 w 125"/>
                  <a:gd name="T19" fmla="*/ 51 h 51"/>
                  <a:gd name="T20" fmla="*/ 125 w 125"/>
                  <a:gd name="T21" fmla="*/ 27 h 51"/>
                  <a:gd name="T22" fmla="*/ 112 w 125"/>
                  <a:gd name="T23" fmla="*/ 24 h 51"/>
                  <a:gd name="T24" fmla="*/ 96 w 125"/>
                  <a:gd name="T25" fmla="*/ 20 h 51"/>
                  <a:gd name="T26" fmla="*/ 83 w 125"/>
                  <a:gd name="T27" fmla="*/ 13 h 51"/>
                  <a:gd name="T28" fmla="*/ 65 w 125"/>
                  <a:gd name="T29" fmla="*/ 8 h 51"/>
                  <a:gd name="T30" fmla="*/ 49 w 125"/>
                  <a:gd name="T31" fmla="*/ 3 h 51"/>
                  <a:gd name="T32" fmla="*/ 32 w 125"/>
                  <a:gd name="T33" fmla="*/ 0 h 51"/>
                  <a:gd name="T34" fmla="*/ 17 w 125"/>
                  <a:gd name="T35" fmla="*/ 3 h 51"/>
                  <a:gd name="T36" fmla="*/ 1 w 125"/>
                  <a:gd name="T37" fmla="*/ 13 h 51"/>
                  <a:gd name="T38" fmla="*/ 0 w 125"/>
                  <a:gd name="T39" fmla="*/ 13 h 51"/>
                  <a:gd name="T40" fmla="*/ 17 w 125"/>
                  <a:gd name="T41"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51">
                    <a:moveTo>
                      <a:pt x="17" y="30"/>
                    </a:moveTo>
                    <a:lnTo>
                      <a:pt x="15" y="30"/>
                    </a:lnTo>
                    <a:lnTo>
                      <a:pt x="24" y="27"/>
                    </a:lnTo>
                    <a:lnTo>
                      <a:pt x="32" y="26"/>
                    </a:lnTo>
                    <a:lnTo>
                      <a:pt x="42" y="27"/>
                    </a:lnTo>
                    <a:lnTo>
                      <a:pt x="58" y="32"/>
                    </a:lnTo>
                    <a:lnTo>
                      <a:pt x="72" y="37"/>
                    </a:lnTo>
                    <a:lnTo>
                      <a:pt x="90" y="44"/>
                    </a:lnTo>
                    <a:lnTo>
                      <a:pt x="105" y="48"/>
                    </a:lnTo>
                    <a:lnTo>
                      <a:pt x="122" y="51"/>
                    </a:lnTo>
                    <a:lnTo>
                      <a:pt x="125" y="27"/>
                    </a:lnTo>
                    <a:lnTo>
                      <a:pt x="112" y="24"/>
                    </a:lnTo>
                    <a:lnTo>
                      <a:pt x="96" y="20"/>
                    </a:lnTo>
                    <a:lnTo>
                      <a:pt x="83" y="13"/>
                    </a:lnTo>
                    <a:lnTo>
                      <a:pt x="65" y="8"/>
                    </a:lnTo>
                    <a:lnTo>
                      <a:pt x="49" y="3"/>
                    </a:lnTo>
                    <a:lnTo>
                      <a:pt x="32" y="0"/>
                    </a:lnTo>
                    <a:lnTo>
                      <a:pt x="17" y="3"/>
                    </a:lnTo>
                    <a:lnTo>
                      <a:pt x="1" y="13"/>
                    </a:lnTo>
                    <a:lnTo>
                      <a:pt x="0" y="13"/>
                    </a:lnTo>
                    <a:lnTo>
                      <a:pt x="17"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09" name="Freeform 917">
                <a:extLst>
                  <a:ext uri="{FF2B5EF4-FFF2-40B4-BE49-F238E27FC236}">
                    <a16:creationId xmlns:a16="http://schemas.microsoft.com/office/drawing/2014/main" id="{F43C548A-EF7F-296C-0EE3-2AD6E80E7599}"/>
                  </a:ext>
                </a:extLst>
              </p:cNvPr>
              <p:cNvSpPr>
                <a:spLocks/>
              </p:cNvSpPr>
              <p:nvPr/>
            </p:nvSpPr>
            <p:spPr bwMode="auto">
              <a:xfrm>
                <a:off x="4064" y="2735"/>
                <a:ext cx="39" cy="30"/>
              </a:xfrm>
              <a:custGeom>
                <a:avLst/>
                <a:gdLst>
                  <a:gd name="T0" fmla="*/ 21 w 115"/>
                  <a:gd name="T1" fmla="*/ 90 h 90"/>
                  <a:gd name="T2" fmla="*/ 30 w 115"/>
                  <a:gd name="T3" fmla="*/ 80 h 90"/>
                  <a:gd name="T4" fmla="*/ 41 w 115"/>
                  <a:gd name="T5" fmla="*/ 70 h 90"/>
                  <a:gd name="T6" fmla="*/ 52 w 115"/>
                  <a:gd name="T7" fmla="*/ 59 h 90"/>
                  <a:gd name="T8" fmla="*/ 65 w 115"/>
                  <a:gd name="T9" fmla="*/ 53 h 90"/>
                  <a:gd name="T10" fmla="*/ 77 w 115"/>
                  <a:gd name="T11" fmla="*/ 44 h 90"/>
                  <a:gd name="T12" fmla="*/ 89 w 115"/>
                  <a:gd name="T13" fmla="*/ 37 h 90"/>
                  <a:gd name="T14" fmla="*/ 101 w 115"/>
                  <a:gd name="T15" fmla="*/ 27 h 90"/>
                  <a:gd name="T16" fmla="*/ 115 w 115"/>
                  <a:gd name="T17" fmla="*/ 17 h 90"/>
                  <a:gd name="T18" fmla="*/ 98 w 115"/>
                  <a:gd name="T19" fmla="*/ 0 h 90"/>
                  <a:gd name="T20" fmla="*/ 87 w 115"/>
                  <a:gd name="T21" fmla="*/ 10 h 90"/>
                  <a:gd name="T22" fmla="*/ 75 w 115"/>
                  <a:gd name="T23" fmla="*/ 17 h 90"/>
                  <a:gd name="T24" fmla="*/ 63 w 115"/>
                  <a:gd name="T25" fmla="*/ 24 h 90"/>
                  <a:gd name="T26" fmla="*/ 50 w 115"/>
                  <a:gd name="T27" fmla="*/ 32 h 90"/>
                  <a:gd name="T28" fmla="*/ 38 w 115"/>
                  <a:gd name="T29" fmla="*/ 42 h 90"/>
                  <a:gd name="T30" fmla="*/ 24 w 115"/>
                  <a:gd name="T31" fmla="*/ 53 h 90"/>
                  <a:gd name="T32" fmla="*/ 12 w 115"/>
                  <a:gd name="T33" fmla="*/ 63 h 90"/>
                  <a:gd name="T34" fmla="*/ 0 w 115"/>
                  <a:gd name="T35" fmla="*/ 77 h 90"/>
                  <a:gd name="T36" fmla="*/ 21 w 115"/>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90">
                    <a:moveTo>
                      <a:pt x="21" y="90"/>
                    </a:moveTo>
                    <a:lnTo>
                      <a:pt x="30" y="80"/>
                    </a:lnTo>
                    <a:lnTo>
                      <a:pt x="41" y="70"/>
                    </a:lnTo>
                    <a:lnTo>
                      <a:pt x="52" y="59"/>
                    </a:lnTo>
                    <a:lnTo>
                      <a:pt x="65" y="53"/>
                    </a:lnTo>
                    <a:lnTo>
                      <a:pt x="77" y="44"/>
                    </a:lnTo>
                    <a:lnTo>
                      <a:pt x="89" y="37"/>
                    </a:lnTo>
                    <a:lnTo>
                      <a:pt x="101" y="27"/>
                    </a:lnTo>
                    <a:lnTo>
                      <a:pt x="115" y="17"/>
                    </a:lnTo>
                    <a:lnTo>
                      <a:pt x="98" y="0"/>
                    </a:lnTo>
                    <a:lnTo>
                      <a:pt x="87" y="10"/>
                    </a:lnTo>
                    <a:lnTo>
                      <a:pt x="75" y="17"/>
                    </a:lnTo>
                    <a:lnTo>
                      <a:pt x="63" y="24"/>
                    </a:lnTo>
                    <a:lnTo>
                      <a:pt x="50" y="32"/>
                    </a:lnTo>
                    <a:lnTo>
                      <a:pt x="38" y="42"/>
                    </a:lnTo>
                    <a:lnTo>
                      <a:pt x="24" y="53"/>
                    </a:lnTo>
                    <a:lnTo>
                      <a:pt x="12" y="63"/>
                    </a:lnTo>
                    <a:lnTo>
                      <a:pt x="0" y="77"/>
                    </a:lnTo>
                    <a:lnTo>
                      <a:pt x="21" y="9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10" name="Freeform 918">
                <a:extLst>
                  <a:ext uri="{FF2B5EF4-FFF2-40B4-BE49-F238E27FC236}">
                    <a16:creationId xmlns:a16="http://schemas.microsoft.com/office/drawing/2014/main" id="{608EF906-B547-BB1B-9868-1FC819A52BCF}"/>
                  </a:ext>
                </a:extLst>
              </p:cNvPr>
              <p:cNvSpPr>
                <a:spLocks/>
              </p:cNvSpPr>
              <p:nvPr/>
            </p:nvSpPr>
            <p:spPr bwMode="auto">
              <a:xfrm>
                <a:off x="4049" y="2761"/>
                <a:ext cx="22" cy="9"/>
              </a:xfrm>
              <a:custGeom>
                <a:avLst/>
                <a:gdLst>
                  <a:gd name="T0" fmla="*/ 21 w 67"/>
                  <a:gd name="T1" fmla="*/ 27 h 29"/>
                  <a:gd name="T2" fmla="*/ 22 w 67"/>
                  <a:gd name="T3" fmla="*/ 29 h 29"/>
                  <a:gd name="T4" fmla="*/ 36 w 67"/>
                  <a:gd name="T5" fmla="*/ 25 h 29"/>
                  <a:gd name="T6" fmla="*/ 51 w 67"/>
                  <a:gd name="T7" fmla="*/ 24 h 29"/>
                  <a:gd name="T8" fmla="*/ 67 w 67"/>
                  <a:gd name="T9" fmla="*/ 13 h 29"/>
                  <a:gd name="T10" fmla="*/ 46 w 67"/>
                  <a:gd name="T11" fmla="*/ 0 h 29"/>
                  <a:gd name="T12" fmla="*/ 44 w 67"/>
                  <a:gd name="T13" fmla="*/ 0 h 29"/>
                  <a:gd name="T14" fmla="*/ 33 w 67"/>
                  <a:gd name="T15" fmla="*/ 1 h 29"/>
                  <a:gd name="T16" fmla="*/ 15 w 67"/>
                  <a:gd name="T17" fmla="*/ 5 h 29"/>
                  <a:gd name="T18" fmla="*/ 0 w 67"/>
                  <a:gd name="T19" fmla="*/ 17 h 29"/>
                  <a:gd name="T20" fmla="*/ 21 w 67"/>
                  <a:gd name="T21"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29">
                    <a:moveTo>
                      <a:pt x="21" y="27"/>
                    </a:moveTo>
                    <a:lnTo>
                      <a:pt x="22" y="29"/>
                    </a:lnTo>
                    <a:lnTo>
                      <a:pt x="36" y="25"/>
                    </a:lnTo>
                    <a:lnTo>
                      <a:pt x="51" y="24"/>
                    </a:lnTo>
                    <a:lnTo>
                      <a:pt x="67" y="13"/>
                    </a:lnTo>
                    <a:lnTo>
                      <a:pt x="46" y="0"/>
                    </a:lnTo>
                    <a:lnTo>
                      <a:pt x="44" y="0"/>
                    </a:lnTo>
                    <a:lnTo>
                      <a:pt x="33" y="1"/>
                    </a:lnTo>
                    <a:lnTo>
                      <a:pt x="15" y="5"/>
                    </a:lnTo>
                    <a:lnTo>
                      <a:pt x="0" y="17"/>
                    </a:lnTo>
                    <a:lnTo>
                      <a:pt x="21" y="2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11" name="Freeform 919">
                <a:extLst>
                  <a:ext uri="{FF2B5EF4-FFF2-40B4-BE49-F238E27FC236}">
                    <a16:creationId xmlns:a16="http://schemas.microsoft.com/office/drawing/2014/main" id="{7CA37F5C-B3FF-E9A4-177B-6E3ECF023ADD}"/>
                  </a:ext>
                </a:extLst>
              </p:cNvPr>
              <p:cNvSpPr>
                <a:spLocks/>
              </p:cNvSpPr>
              <p:nvPr/>
            </p:nvSpPr>
            <p:spPr bwMode="auto">
              <a:xfrm>
                <a:off x="4022" y="2766"/>
                <a:ext cx="34" cy="71"/>
              </a:xfrm>
              <a:custGeom>
                <a:avLst/>
                <a:gdLst>
                  <a:gd name="T0" fmla="*/ 24 w 102"/>
                  <a:gd name="T1" fmla="*/ 206 h 213"/>
                  <a:gd name="T2" fmla="*/ 24 w 102"/>
                  <a:gd name="T3" fmla="*/ 211 h 213"/>
                  <a:gd name="T4" fmla="*/ 29 w 102"/>
                  <a:gd name="T5" fmla="*/ 185 h 213"/>
                  <a:gd name="T6" fmla="*/ 36 w 102"/>
                  <a:gd name="T7" fmla="*/ 160 h 213"/>
                  <a:gd name="T8" fmla="*/ 44 w 102"/>
                  <a:gd name="T9" fmla="*/ 134 h 213"/>
                  <a:gd name="T10" fmla="*/ 54 w 102"/>
                  <a:gd name="T11" fmla="*/ 109 h 213"/>
                  <a:gd name="T12" fmla="*/ 68 w 102"/>
                  <a:gd name="T13" fmla="*/ 85 h 213"/>
                  <a:gd name="T14" fmla="*/ 78 w 102"/>
                  <a:gd name="T15" fmla="*/ 59 h 213"/>
                  <a:gd name="T16" fmla="*/ 90 w 102"/>
                  <a:gd name="T17" fmla="*/ 35 h 213"/>
                  <a:gd name="T18" fmla="*/ 102 w 102"/>
                  <a:gd name="T19" fmla="*/ 10 h 213"/>
                  <a:gd name="T20" fmla="*/ 81 w 102"/>
                  <a:gd name="T21" fmla="*/ 0 h 213"/>
                  <a:gd name="T22" fmla="*/ 69 w 102"/>
                  <a:gd name="T23" fmla="*/ 25 h 213"/>
                  <a:gd name="T24" fmla="*/ 56 w 102"/>
                  <a:gd name="T25" fmla="*/ 49 h 213"/>
                  <a:gd name="T26" fmla="*/ 46 w 102"/>
                  <a:gd name="T27" fmla="*/ 75 h 213"/>
                  <a:gd name="T28" fmla="*/ 34 w 102"/>
                  <a:gd name="T29" fmla="*/ 99 h 213"/>
                  <a:gd name="T30" fmla="*/ 24 w 102"/>
                  <a:gd name="T31" fmla="*/ 124 h 213"/>
                  <a:gd name="T32" fmla="*/ 12 w 102"/>
                  <a:gd name="T33" fmla="*/ 151 h 213"/>
                  <a:gd name="T34" fmla="*/ 5 w 102"/>
                  <a:gd name="T35" fmla="*/ 178 h 213"/>
                  <a:gd name="T36" fmla="*/ 0 w 102"/>
                  <a:gd name="T37" fmla="*/ 208 h 213"/>
                  <a:gd name="T38" fmla="*/ 0 w 102"/>
                  <a:gd name="T39" fmla="*/ 213 h 213"/>
                  <a:gd name="T40" fmla="*/ 0 w 102"/>
                  <a:gd name="T41" fmla="*/ 208 h 213"/>
                  <a:gd name="T42" fmla="*/ 0 w 102"/>
                  <a:gd name="T43" fmla="*/ 209 h 213"/>
                  <a:gd name="T44" fmla="*/ 0 w 102"/>
                  <a:gd name="T45" fmla="*/ 213 h 213"/>
                  <a:gd name="T46" fmla="*/ 24 w 102"/>
                  <a:gd name="T47" fmla="*/ 20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213">
                    <a:moveTo>
                      <a:pt x="24" y="206"/>
                    </a:moveTo>
                    <a:lnTo>
                      <a:pt x="24" y="211"/>
                    </a:lnTo>
                    <a:lnTo>
                      <a:pt x="29" y="185"/>
                    </a:lnTo>
                    <a:lnTo>
                      <a:pt x="36" y="160"/>
                    </a:lnTo>
                    <a:lnTo>
                      <a:pt x="44" y="134"/>
                    </a:lnTo>
                    <a:lnTo>
                      <a:pt x="54" y="109"/>
                    </a:lnTo>
                    <a:lnTo>
                      <a:pt x="68" y="85"/>
                    </a:lnTo>
                    <a:lnTo>
                      <a:pt x="78" y="59"/>
                    </a:lnTo>
                    <a:lnTo>
                      <a:pt x="90" y="35"/>
                    </a:lnTo>
                    <a:lnTo>
                      <a:pt x="102" y="10"/>
                    </a:lnTo>
                    <a:lnTo>
                      <a:pt x="81" y="0"/>
                    </a:lnTo>
                    <a:lnTo>
                      <a:pt x="69" y="25"/>
                    </a:lnTo>
                    <a:lnTo>
                      <a:pt x="56" y="49"/>
                    </a:lnTo>
                    <a:lnTo>
                      <a:pt x="46" y="75"/>
                    </a:lnTo>
                    <a:lnTo>
                      <a:pt x="34" y="99"/>
                    </a:lnTo>
                    <a:lnTo>
                      <a:pt x="24" y="124"/>
                    </a:lnTo>
                    <a:lnTo>
                      <a:pt x="12" y="151"/>
                    </a:lnTo>
                    <a:lnTo>
                      <a:pt x="5" y="178"/>
                    </a:lnTo>
                    <a:lnTo>
                      <a:pt x="0" y="208"/>
                    </a:lnTo>
                    <a:lnTo>
                      <a:pt x="0" y="213"/>
                    </a:lnTo>
                    <a:lnTo>
                      <a:pt x="0" y="208"/>
                    </a:lnTo>
                    <a:lnTo>
                      <a:pt x="0" y="209"/>
                    </a:lnTo>
                    <a:lnTo>
                      <a:pt x="0" y="213"/>
                    </a:lnTo>
                    <a:lnTo>
                      <a:pt x="24" y="20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12" name="Freeform 920">
                <a:extLst>
                  <a:ext uri="{FF2B5EF4-FFF2-40B4-BE49-F238E27FC236}">
                    <a16:creationId xmlns:a16="http://schemas.microsoft.com/office/drawing/2014/main" id="{834E9755-2C6B-7C91-BB4F-DD5088717CAC}"/>
                  </a:ext>
                </a:extLst>
              </p:cNvPr>
              <p:cNvSpPr>
                <a:spLocks/>
              </p:cNvSpPr>
              <p:nvPr/>
            </p:nvSpPr>
            <p:spPr bwMode="auto">
              <a:xfrm>
                <a:off x="4022" y="2830"/>
                <a:ext cx="64" cy="18"/>
              </a:xfrm>
              <a:custGeom>
                <a:avLst/>
                <a:gdLst>
                  <a:gd name="T0" fmla="*/ 186 w 194"/>
                  <a:gd name="T1" fmla="*/ 0 h 56"/>
                  <a:gd name="T2" fmla="*/ 184 w 194"/>
                  <a:gd name="T3" fmla="*/ 0 h 56"/>
                  <a:gd name="T4" fmla="*/ 162 w 194"/>
                  <a:gd name="T5" fmla="*/ 9 h 56"/>
                  <a:gd name="T6" fmla="*/ 137 w 194"/>
                  <a:gd name="T7" fmla="*/ 17 h 56"/>
                  <a:gd name="T8" fmla="*/ 109 w 194"/>
                  <a:gd name="T9" fmla="*/ 24 h 56"/>
                  <a:gd name="T10" fmla="*/ 83 w 194"/>
                  <a:gd name="T11" fmla="*/ 31 h 56"/>
                  <a:gd name="T12" fmla="*/ 58 w 194"/>
                  <a:gd name="T13" fmla="*/ 33 h 56"/>
                  <a:gd name="T14" fmla="*/ 41 w 194"/>
                  <a:gd name="T15" fmla="*/ 31 h 56"/>
                  <a:gd name="T16" fmla="*/ 29 w 194"/>
                  <a:gd name="T17" fmla="*/ 26 h 56"/>
                  <a:gd name="T18" fmla="*/ 24 w 194"/>
                  <a:gd name="T19" fmla="*/ 16 h 56"/>
                  <a:gd name="T20" fmla="*/ 0 w 194"/>
                  <a:gd name="T21" fmla="*/ 23 h 56"/>
                  <a:gd name="T22" fmla="*/ 12 w 194"/>
                  <a:gd name="T23" fmla="*/ 43 h 56"/>
                  <a:gd name="T24" fmla="*/ 34 w 194"/>
                  <a:gd name="T25" fmla="*/ 55 h 56"/>
                  <a:gd name="T26" fmla="*/ 58 w 194"/>
                  <a:gd name="T27" fmla="*/ 56 h 56"/>
                  <a:gd name="T28" fmla="*/ 87 w 194"/>
                  <a:gd name="T29" fmla="*/ 55 h 56"/>
                  <a:gd name="T30" fmla="*/ 116 w 194"/>
                  <a:gd name="T31" fmla="*/ 48 h 56"/>
                  <a:gd name="T32" fmla="*/ 144 w 194"/>
                  <a:gd name="T33" fmla="*/ 41 h 56"/>
                  <a:gd name="T34" fmla="*/ 169 w 194"/>
                  <a:gd name="T35" fmla="*/ 33 h 56"/>
                  <a:gd name="T36" fmla="*/ 194 w 194"/>
                  <a:gd name="T37" fmla="*/ 24 h 56"/>
                  <a:gd name="T38" fmla="*/ 193 w 194"/>
                  <a:gd name="T39" fmla="*/ 24 h 56"/>
                  <a:gd name="T40" fmla="*/ 186 w 194"/>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6">
                    <a:moveTo>
                      <a:pt x="186" y="0"/>
                    </a:moveTo>
                    <a:lnTo>
                      <a:pt x="184" y="0"/>
                    </a:lnTo>
                    <a:lnTo>
                      <a:pt x="162" y="9"/>
                    </a:lnTo>
                    <a:lnTo>
                      <a:pt x="137" y="17"/>
                    </a:lnTo>
                    <a:lnTo>
                      <a:pt x="109" y="24"/>
                    </a:lnTo>
                    <a:lnTo>
                      <a:pt x="83" y="31"/>
                    </a:lnTo>
                    <a:lnTo>
                      <a:pt x="58" y="33"/>
                    </a:lnTo>
                    <a:lnTo>
                      <a:pt x="41" y="31"/>
                    </a:lnTo>
                    <a:lnTo>
                      <a:pt x="29" y="26"/>
                    </a:lnTo>
                    <a:lnTo>
                      <a:pt x="24" y="16"/>
                    </a:lnTo>
                    <a:lnTo>
                      <a:pt x="0" y="23"/>
                    </a:lnTo>
                    <a:lnTo>
                      <a:pt x="12" y="43"/>
                    </a:lnTo>
                    <a:lnTo>
                      <a:pt x="34" y="55"/>
                    </a:lnTo>
                    <a:lnTo>
                      <a:pt x="58" y="56"/>
                    </a:lnTo>
                    <a:lnTo>
                      <a:pt x="87" y="55"/>
                    </a:lnTo>
                    <a:lnTo>
                      <a:pt x="116" y="48"/>
                    </a:lnTo>
                    <a:lnTo>
                      <a:pt x="144" y="41"/>
                    </a:lnTo>
                    <a:lnTo>
                      <a:pt x="169" y="33"/>
                    </a:lnTo>
                    <a:lnTo>
                      <a:pt x="194" y="24"/>
                    </a:lnTo>
                    <a:lnTo>
                      <a:pt x="193" y="24"/>
                    </a:lnTo>
                    <a:lnTo>
                      <a:pt x="186"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13" name="Freeform 921">
                <a:extLst>
                  <a:ext uri="{FF2B5EF4-FFF2-40B4-BE49-F238E27FC236}">
                    <a16:creationId xmlns:a16="http://schemas.microsoft.com/office/drawing/2014/main" id="{9C0696E3-5081-B6C8-BF03-1E5E165D8841}"/>
                  </a:ext>
                </a:extLst>
              </p:cNvPr>
              <p:cNvSpPr>
                <a:spLocks/>
              </p:cNvSpPr>
              <p:nvPr/>
            </p:nvSpPr>
            <p:spPr bwMode="auto">
              <a:xfrm>
                <a:off x="4083" y="2768"/>
                <a:ext cx="76" cy="70"/>
              </a:xfrm>
              <a:custGeom>
                <a:avLst/>
                <a:gdLst>
                  <a:gd name="T0" fmla="*/ 207 w 227"/>
                  <a:gd name="T1" fmla="*/ 0 h 210"/>
                  <a:gd name="T2" fmla="*/ 189 w 227"/>
                  <a:gd name="T3" fmla="*/ 33 h 210"/>
                  <a:gd name="T4" fmla="*/ 169 w 227"/>
                  <a:gd name="T5" fmla="*/ 63 h 210"/>
                  <a:gd name="T6" fmla="*/ 145 w 227"/>
                  <a:gd name="T7" fmla="*/ 89 h 210"/>
                  <a:gd name="T8" fmla="*/ 118 w 227"/>
                  <a:gd name="T9" fmla="*/ 115 h 210"/>
                  <a:gd name="T10" fmla="*/ 91 w 227"/>
                  <a:gd name="T11" fmla="*/ 135 h 210"/>
                  <a:gd name="T12" fmla="*/ 62 w 227"/>
                  <a:gd name="T13" fmla="*/ 157 h 210"/>
                  <a:gd name="T14" fmla="*/ 31 w 227"/>
                  <a:gd name="T15" fmla="*/ 174 h 210"/>
                  <a:gd name="T16" fmla="*/ 0 w 227"/>
                  <a:gd name="T17" fmla="*/ 186 h 210"/>
                  <a:gd name="T18" fmla="*/ 7 w 227"/>
                  <a:gd name="T19" fmla="*/ 210 h 210"/>
                  <a:gd name="T20" fmla="*/ 41 w 227"/>
                  <a:gd name="T21" fmla="*/ 194 h 210"/>
                  <a:gd name="T22" fmla="*/ 75 w 227"/>
                  <a:gd name="T23" fmla="*/ 177 h 210"/>
                  <a:gd name="T24" fmla="*/ 104 w 227"/>
                  <a:gd name="T25" fmla="*/ 157 h 210"/>
                  <a:gd name="T26" fmla="*/ 136 w 227"/>
                  <a:gd name="T27" fmla="*/ 132 h 210"/>
                  <a:gd name="T28" fmla="*/ 162 w 227"/>
                  <a:gd name="T29" fmla="*/ 106 h 210"/>
                  <a:gd name="T30" fmla="*/ 186 w 227"/>
                  <a:gd name="T31" fmla="*/ 77 h 210"/>
                  <a:gd name="T32" fmla="*/ 210 w 227"/>
                  <a:gd name="T33" fmla="*/ 46 h 210"/>
                  <a:gd name="T34" fmla="*/ 227 w 227"/>
                  <a:gd name="T35" fmla="*/ 11 h 210"/>
                  <a:gd name="T36" fmla="*/ 207 w 227"/>
                  <a:gd name="T37"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7" h="210">
                    <a:moveTo>
                      <a:pt x="207" y="0"/>
                    </a:moveTo>
                    <a:lnTo>
                      <a:pt x="189" y="33"/>
                    </a:lnTo>
                    <a:lnTo>
                      <a:pt x="169" y="63"/>
                    </a:lnTo>
                    <a:lnTo>
                      <a:pt x="145" y="89"/>
                    </a:lnTo>
                    <a:lnTo>
                      <a:pt x="118" y="115"/>
                    </a:lnTo>
                    <a:lnTo>
                      <a:pt x="91" y="135"/>
                    </a:lnTo>
                    <a:lnTo>
                      <a:pt x="62" y="157"/>
                    </a:lnTo>
                    <a:lnTo>
                      <a:pt x="31" y="174"/>
                    </a:lnTo>
                    <a:lnTo>
                      <a:pt x="0" y="186"/>
                    </a:lnTo>
                    <a:lnTo>
                      <a:pt x="7" y="210"/>
                    </a:lnTo>
                    <a:lnTo>
                      <a:pt x="41" y="194"/>
                    </a:lnTo>
                    <a:lnTo>
                      <a:pt x="75" y="177"/>
                    </a:lnTo>
                    <a:lnTo>
                      <a:pt x="104" y="157"/>
                    </a:lnTo>
                    <a:lnTo>
                      <a:pt x="136" y="132"/>
                    </a:lnTo>
                    <a:lnTo>
                      <a:pt x="162" y="106"/>
                    </a:lnTo>
                    <a:lnTo>
                      <a:pt x="186" y="77"/>
                    </a:lnTo>
                    <a:lnTo>
                      <a:pt x="210" y="46"/>
                    </a:lnTo>
                    <a:lnTo>
                      <a:pt x="227" y="11"/>
                    </a:lnTo>
                    <a:lnTo>
                      <a:pt x="207"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14" name="Freeform 922">
                <a:extLst>
                  <a:ext uri="{FF2B5EF4-FFF2-40B4-BE49-F238E27FC236}">
                    <a16:creationId xmlns:a16="http://schemas.microsoft.com/office/drawing/2014/main" id="{68CAAFF8-FB38-2265-4620-9E8442B41973}"/>
                  </a:ext>
                </a:extLst>
              </p:cNvPr>
              <p:cNvSpPr>
                <a:spLocks/>
              </p:cNvSpPr>
              <p:nvPr/>
            </p:nvSpPr>
            <p:spPr bwMode="auto">
              <a:xfrm>
                <a:off x="4138" y="2739"/>
                <a:ext cx="24" cy="32"/>
              </a:xfrm>
              <a:custGeom>
                <a:avLst/>
                <a:gdLst>
                  <a:gd name="T0" fmla="*/ 0 w 72"/>
                  <a:gd name="T1" fmla="*/ 24 h 96"/>
                  <a:gd name="T2" fmla="*/ 13 w 72"/>
                  <a:gd name="T3" fmla="*/ 27 h 96"/>
                  <a:gd name="T4" fmla="*/ 23 w 72"/>
                  <a:gd name="T5" fmla="*/ 31 h 96"/>
                  <a:gd name="T6" fmla="*/ 33 w 72"/>
                  <a:gd name="T7" fmla="*/ 39 h 96"/>
                  <a:gd name="T8" fmla="*/ 41 w 72"/>
                  <a:gd name="T9" fmla="*/ 45 h 96"/>
                  <a:gd name="T10" fmla="*/ 45 w 72"/>
                  <a:gd name="T11" fmla="*/ 55 h 96"/>
                  <a:gd name="T12" fmla="*/ 48 w 72"/>
                  <a:gd name="T13" fmla="*/ 65 h 96"/>
                  <a:gd name="T14" fmla="*/ 48 w 72"/>
                  <a:gd name="T15" fmla="*/ 75 h 96"/>
                  <a:gd name="T16" fmla="*/ 45 w 72"/>
                  <a:gd name="T17" fmla="*/ 86 h 96"/>
                  <a:gd name="T18" fmla="*/ 65 w 72"/>
                  <a:gd name="T19" fmla="*/ 96 h 96"/>
                  <a:gd name="T20" fmla="*/ 72 w 72"/>
                  <a:gd name="T21" fmla="*/ 79 h 96"/>
                  <a:gd name="T22" fmla="*/ 72 w 72"/>
                  <a:gd name="T23" fmla="*/ 62 h 96"/>
                  <a:gd name="T24" fmla="*/ 69 w 72"/>
                  <a:gd name="T25" fmla="*/ 45 h 96"/>
                  <a:gd name="T26" fmla="*/ 58 w 72"/>
                  <a:gd name="T27" fmla="*/ 31 h 96"/>
                  <a:gd name="T28" fmla="*/ 47 w 72"/>
                  <a:gd name="T29" fmla="*/ 19 h 96"/>
                  <a:gd name="T30" fmla="*/ 33 w 72"/>
                  <a:gd name="T31" fmla="*/ 10 h 96"/>
                  <a:gd name="T32" fmla="*/ 19 w 72"/>
                  <a:gd name="T33" fmla="*/ 3 h 96"/>
                  <a:gd name="T34" fmla="*/ 4 w 72"/>
                  <a:gd name="T35" fmla="*/ 0 h 96"/>
                  <a:gd name="T36" fmla="*/ 0 w 72"/>
                  <a:gd name="T37" fmla="*/ 2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96">
                    <a:moveTo>
                      <a:pt x="0" y="24"/>
                    </a:moveTo>
                    <a:lnTo>
                      <a:pt x="13" y="27"/>
                    </a:lnTo>
                    <a:lnTo>
                      <a:pt x="23" y="31"/>
                    </a:lnTo>
                    <a:lnTo>
                      <a:pt x="33" y="39"/>
                    </a:lnTo>
                    <a:lnTo>
                      <a:pt x="41" y="45"/>
                    </a:lnTo>
                    <a:lnTo>
                      <a:pt x="45" y="55"/>
                    </a:lnTo>
                    <a:lnTo>
                      <a:pt x="48" y="65"/>
                    </a:lnTo>
                    <a:lnTo>
                      <a:pt x="48" y="75"/>
                    </a:lnTo>
                    <a:lnTo>
                      <a:pt x="45" y="86"/>
                    </a:lnTo>
                    <a:lnTo>
                      <a:pt x="65" y="96"/>
                    </a:lnTo>
                    <a:lnTo>
                      <a:pt x="72" y="79"/>
                    </a:lnTo>
                    <a:lnTo>
                      <a:pt x="72" y="62"/>
                    </a:lnTo>
                    <a:lnTo>
                      <a:pt x="69" y="45"/>
                    </a:lnTo>
                    <a:lnTo>
                      <a:pt x="58" y="31"/>
                    </a:lnTo>
                    <a:lnTo>
                      <a:pt x="47" y="19"/>
                    </a:lnTo>
                    <a:lnTo>
                      <a:pt x="33" y="10"/>
                    </a:lnTo>
                    <a:lnTo>
                      <a:pt x="19" y="3"/>
                    </a:lnTo>
                    <a:lnTo>
                      <a:pt x="4"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15" name="Freeform 923">
                <a:extLst>
                  <a:ext uri="{FF2B5EF4-FFF2-40B4-BE49-F238E27FC236}">
                    <a16:creationId xmlns:a16="http://schemas.microsoft.com/office/drawing/2014/main" id="{943CC5F4-8D6E-92D5-FCBB-DB034A0CF80C}"/>
                  </a:ext>
                </a:extLst>
              </p:cNvPr>
              <p:cNvSpPr>
                <a:spLocks/>
              </p:cNvSpPr>
              <p:nvPr/>
            </p:nvSpPr>
            <p:spPr bwMode="auto">
              <a:xfrm>
                <a:off x="4164" y="2707"/>
                <a:ext cx="84" cy="90"/>
              </a:xfrm>
              <a:custGeom>
                <a:avLst/>
                <a:gdLst>
                  <a:gd name="T0" fmla="*/ 253 w 253"/>
                  <a:gd name="T1" fmla="*/ 0 h 268"/>
                  <a:gd name="T2" fmla="*/ 253 w 253"/>
                  <a:gd name="T3" fmla="*/ 33 h 268"/>
                  <a:gd name="T4" fmla="*/ 247 w 253"/>
                  <a:gd name="T5" fmla="*/ 62 h 268"/>
                  <a:gd name="T6" fmla="*/ 237 w 253"/>
                  <a:gd name="T7" fmla="*/ 92 h 268"/>
                  <a:gd name="T8" fmla="*/ 223 w 253"/>
                  <a:gd name="T9" fmla="*/ 118 h 268"/>
                  <a:gd name="T10" fmla="*/ 208 w 253"/>
                  <a:gd name="T11" fmla="*/ 144 h 268"/>
                  <a:gd name="T12" fmla="*/ 192 w 253"/>
                  <a:gd name="T13" fmla="*/ 170 h 268"/>
                  <a:gd name="T14" fmla="*/ 177 w 253"/>
                  <a:gd name="T15" fmla="*/ 197 h 268"/>
                  <a:gd name="T16" fmla="*/ 161 w 253"/>
                  <a:gd name="T17" fmla="*/ 223 h 268"/>
                  <a:gd name="T18" fmla="*/ 151 w 253"/>
                  <a:gd name="T19" fmla="*/ 239 h 268"/>
                  <a:gd name="T20" fmla="*/ 136 w 253"/>
                  <a:gd name="T21" fmla="*/ 251 h 268"/>
                  <a:gd name="T22" fmla="*/ 117 w 253"/>
                  <a:gd name="T23" fmla="*/ 260 h 268"/>
                  <a:gd name="T24" fmla="*/ 97 w 253"/>
                  <a:gd name="T25" fmla="*/ 265 h 268"/>
                  <a:gd name="T26" fmla="*/ 76 w 253"/>
                  <a:gd name="T27" fmla="*/ 268 h 268"/>
                  <a:gd name="T28" fmla="*/ 58 w 253"/>
                  <a:gd name="T29" fmla="*/ 266 h 268"/>
                  <a:gd name="T30" fmla="*/ 38 w 253"/>
                  <a:gd name="T31" fmla="*/ 261 h 268"/>
                  <a:gd name="T32" fmla="*/ 23 w 253"/>
                  <a:gd name="T33" fmla="*/ 254 h 268"/>
                  <a:gd name="T34" fmla="*/ 13 w 253"/>
                  <a:gd name="T35" fmla="*/ 244 h 268"/>
                  <a:gd name="T36" fmla="*/ 4 w 253"/>
                  <a:gd name="T37" fmla="*/ 229 h 268"/>
                  <a:gd name="T38" fmla="*/ 0 w 253"/>
                  <a:gd name="T39" fmla="*/ 213 h 268"/>
                  <a:gd name="T40" fmla="*/ 0 w 253"/>
                  <a:gd name="T41" fmla="*/ 194 h 268"/>
                  <a:gd name="T42" fmla="*/ 4 w 253"/>
                  <a:gd name="T43" fmla="*/ 175 h 268"/>
                  <a:gd name="T44" fmla="*/ 11 w 253"/>
                  <a:gd name="T45" fmla="*/ 157 h 268"/>
                  <a:gd name="T46" fmla="*/ 19 w 253"/>
                  <a:gd name="T47" fmla="*/ 140 h 268"/>
                  <a:gd name="T48" fmla="*/ 32 w 253"/>
                  <a:gd name="T49" fmla="*/ 128 h 268"/>
                  <a:gd name="T50" fmla="*/ 58 w 253"/>
                  <a:gd name="T51" fmla="*/ 109 h 268"/>
                  <a:gd name="T52" fmla="*/ 85 w 253"/>
                  <a:gd name="T53" fmla="*/ 92 h 268"/>
                  <a:gd name="T54" fmla="*/ 112 w 253"/>
                  <a:gd name="T55" fmla="*/ 77 h 268"/>
                  <a:gd name="T56" fmla="*/ 141 w 253"/>
                  <a:gd name="T57" fmla="*/ 62 h 268"/>
                  <a:gd name="T58" fmla="*/ 170 w 253"/>
                  <a:gd name="T59" fmla="*/ 48 h 268"/>
                  <a:gd name="T60" fmla="*/ 197 w 253"/>
                  <a:gd name="T61" fmla="*/ 33 h 268"/>
                  <a:gd name="T62" fmla="*/ 225 w 253"/>
                  <a:gd name="T63" fmla="*/ 18 h 268"/>
                  <a:gd name="T64" fmla="*/ 253 w 253"/>
                  <a:gd name="T65"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3" h="268">
                    <a:moveTo>
                      <a:pt x="253" y="0"/>
                    </a:moveTo>
                    <a:lnTo>
                      <a:pt x="253" y="33"/>
                    </a:lnTo>
                    <a:lnTo>
                      <a:pt x="247" y="62"/>
                    </a:lnTo>
                    <a:lnTo>
                      <a:pt x="237" y="92"/>
                    </a:lnTo>
                    <a:lnTo>
                      <a:pt x="223" y="118"/>
                    </a:lnTo>
                    <a:lnTo>
                      <a:pt x="208" y="144"/>
                    </a:lnTo>
                    <a:lnTo>
                      <a:pt x="192" y="170"/>
                    </a:lnTo>
                    <a:lnTo>
                      <a:pt x="177" y="197"/>
                    </a:lnTo>
                    <a:lnTo>
                      <a:pt x="161" y="223"/>
                    </a:lnTo>
                    <a:lnTo>
                      <a:pt x="151" y="239"/>
                    </a:lnTo>
                    <a:lnTo>
                      <a:pt x="136" y="251"/>
                    </a:lnTo>
                    <a:lnTo>
                      <a:pt x="117" y="260"/>
                    </a:lnTo>
                    <a:lnTo>
                      <a:pt x="97" y="265"/>
                    </a:lnTo>
                    <a:lnTo>
                      <a:pt x="76" y="268"/>
                    </a:lnTo>
                    <a:lnTo>
                      <a:pt x="58" y="266"/>
                    </a:lnTo>
                    <a:lnTo>
                      <a:pt x="38" y="261"/>
                    </a:lnTo>
                    <a:lnTo>
                      <a:pt x="23" y="254"/>
                    </a:lnTo>
                    <a:lnTo>
                      <a:pt x="13" y="244"/>
                    </a:lnTo>
                    <a:lnTo>
                      <a:pt x="4" y="229"/>
                    </a:lnTo>
                    <a:lnTo>
                      <a:pt x="0" y="213"/>
                    </a:lnTo>
                    <a:lnTo>
                      <a:pt x="0" y="194"/>
                    </a:lnTo>
                    <a:lnTo>
                      <a:pt x="4" y="175"/>
                    </a:lnTo>
                    <a:lnTo>
                      <a:pt x="11" y="157"/>
                    </a:lnTo>
                    <a:lnTo>
                      <a:pt x="19" y="140"/>
                    </a:lnTo>
                    <a:lnTo>
                      <a:pt x="32" y="128"/>
                    </a:lnTo>
                    <a:lnTo>
                      <a:pt x="58" y="109"/>
                    </a:lnTo>
                    <a:lnTo>
                      <a:pt x="85" y="92"/>
                    </a:lnTo>
                    <a:lnTo>
                      <a:pt x="112" y="77"/>
                    </a:lnTo>
                    <a:lnTo>
                      <a:pt x="141" y="62"/>
                    </a:lnTo>
                    <a:lnTo>
                      <a:pt x="170" y="48"/>
                    </a:lnTo>
                    <a:lnTo>
                      <a:pt x="197" y="33"/>
                    </a:lnTo>
                    <a:lnTo>
                      <a:pt x="225" y="18"/>
                    </a:lnTo>
                    <a:lnTo>
                      <a:pt x="253"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16" name="Freeform 924">
                <a:extLst>
                  <a:ext uri="{FF2B5EF4-FFF2-40B4-BE49-F238E27FC236}">
                    <a16:creationId xmlns:a16="http://schemas.microsoft.com/office/drawing/2014/main" id="{DF7C0B12-2FD9-E53B-A37C-29944329B7EE}"/>
                  </a:ext>
                </a:extLst>
              </p:cNvPr>
              <p:cNvSpPr>
                <a:spLocks/>
              </p:cNvSpPr>
              <p:nvPr/>
            </p:nvSpPr>
            <p:spPr bwMode="auto">
              <a:xfrm>
                <a:off x="4214" y="2707"/>
                <a:ext cx="39" cy="77"/>
              </a:xfrm>
              <a:custGeom>
                <a:avLst/>
                <a:gdLst>
                  <a:gd name="T0" fmla="*/ 21 w 115"/>
                  <a:gd name="T1" fmla="*/ 230 h 230"/>
                  <a:gd name="T2" fmla="*/ 36 w 115"/>
                  <a:gd name="T3" fmla="*/ 206 h 230"/>
                  <a:gd name="T4" fmla="*/ 52 w 115"/>
                  <a:gd name="T5" fmla="*/ 177 h 230"/>
                  <a:gd name="T6" fmla="*/ 67 w 115"/>
                  <a:gd name="T7" fmla="*/ 152 h 230"/>
                  <a:gd name="T8" fmla="*/ 83 w 115"/>
                  <a:gd name="T9" fmla="*/ 124 h 230"/>
                  <a:gd name="T10" fmla="*/ 98 w 115"/>
                  <a:gd name="T11" fmla="*/ 99 h 230"/>
                  <a:gd name="T12" fmla="*/ 109 w 115"/>
                  <a:gd name="T13" fmla="*/ 67 h 230"/>
                  <a:gd name="T14" fmla="*/ 115 w 115"/>
                  <a:gd name="T15" fmla="*/ 36 h 230"/>
                  <a:gd name="T16" fmla="*/ 115 w 115"/>
                  <a:gd name="T17" fmla="*/ 0 h 230"/>
                  <a:gd name="T18" fmla="*/ 90 w 115"/>
                  <a:gd name="T19" fmla="*/ 3 h 230"/>
                  <a:gd name="T20" fmla="*/ 90 w 115"/>
                  <a:gd name="T21" fmla="*/ 33 h 230"/>
                  <a:gd name="T22" fmla="*/ 84 w 115"/>
                  <a:gd name="T23" fmla="*/ 60 h 230"/>
                  <a:gd name="T24" fmla="*/ 76 w 115"/>
                  <a:gd name="T25" fmla="*/ 88 h 230"/>
                  <a:gd name="T26" fmla="*/ 62 w 115"/>
                  <a:gd name="T27" fmla="*/ 114 h 230"/>
                  <a:gd name="T28" fmla="*/ 47 w 115"/>
                  <a:gd name="T29" fmla="*/ 138 h 230"/>
                  <a:gd name="T30" fmla="*/ 31 w 115"/>
                  <a:gd name="T31" fmla="*/ 164 h 230"/>
                  <a:gd name="T32" fmla="*/ 16 w 115"/>
                  <a:gd name="T33" fmla="*/ 191 h 230"/>
                  <a:gd name="T34" fmla="*/ 0 w 115"/>
                  <a:gd name="T35" fmla="*/ 220 h 230"/>
                  <a:gd name="T36" fmla="*/ 21 w 115"/>
                  <a:gd name="T37"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230">
                    <a:moveTo>
                      <a:pt x="21" y="230"/>
                    </a:moveTo>
                    <a:lnTo>
                      <a:pt x="36" y="206"/>
                    </a:lnTo>
                    <a:lnTo>
                      <a:pt x="52" y="177"/>
                    </a:lnTo>
                    <a:lnTo>
                      <a:pt x="67" y="152"/>
                    </a:lnTo>
                    <a:lnTo>
                      <a:pt x="83" y="124"/>
                    </a:lnTo>
                    <a:lnTo>
                      <a:pt x="98" y="99"/>
                    </a:lnTo>
                    <a:lnTo>
                      <a:pt x="109" y="67"/>
                    </a:lnTo>
                    <a:lnTo>
                      <a:pt x="115" y="36"/>
                    </a:lnTo>
                    <a:lnTo>
                      <a:pt x="115" y="0"/>
                    </a:lnTo>
                    <a:lnTo>
                      <a:pt x="90" y="3"/>
                    </a:lnTo>
                    <a:lnTo>
                      <a:pt x="90" y="33"/>
                    </a:lnTo>
                    <a:lnTo>
                      <a:pt x="84" y="60"/>
                    </a:lnTo>
                    <a:lnTo>
                      <a:pt x="76" y="88"/>
                    </a:lnTo>
                    <a:lnTo>
                      <a:pt x="62" y="114"/>
                    </a:lnTo>
                    <a:lnTo>
                      <a:pt x="47" y="138"/>
                    </a:lnTo>
                    <a:lnTo>
                      <a:pt x="31" y="164"/>
                    </a:lnTo>
                    <a:lnTo>
                      <a:pt x="16" y="191"/>
                    </a:lnTo>
                    <a:lnTo>
                      <a:pt x="0" y="220"/>
                    </a:lnTo>
                    <a:lnTo>
                      <a:pt x="21" y="2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17" name="Freeform 925">
                <a:extLst>
                  <a:ext uri="{FF2B5EF4-FFF2-40B4-BE49-F238E27FC236}">
                    <a16:creationId xmlns:a16="http://schemas.microsoft.com/office/drawing/2014/main" id="{5D23F119-B1B3-CBF8-E0B4-83A07278CC8E}"/>
                  </a:ext>
                </a:extLst>
              </p:cNvPr>
              <p:cNvSpPr>
                <a:spLocks/>
              </p:cNvSpPr>
              <p:nvPr/>
            </p:nvSpPr>
            <p:spPr bwMode="auto">
              <a:xfrm>
                <a:off x="4169" y="2781"/>
                <a:ext cx="52" cy="20"/>
              </a:xfrm>
              <a:custGeom>
                <a:avLst/>
                <a:gdLst>
                  <a:gd name="T0" fmla="*/ 0 w 155"/>
                  <a:gd name="T1" fmla="*/ 46 h 61"/>
                  <a:gd name="T2" fmla="*/ 19 w 155"/>
                  <a:gd name="T3" fmla="*/ 55 h 61"/>
                  <a:gd name="T4" fmla="*/ 39 w 155"/>
                  <a:gd name="T5" fmla="*/ 60 h 61"/>
                  <a:gd name="T6" fmla="*/ 60 w 155"/>
                  <a:gd name="T7" fmla="*/ 61 h 61"/>
                  <a:gd name="T8" fmla="*/ 82 w 155"/>
                  <a:gd name="T9" fmla="*/ 58 h 61"/>
                  <a:gd name="T10" fmla="*/ 104 w 155"/>
                  <a:gd name="T11" fmla="*/ 53 h 61"/>
                  <a:gd name="T12" fmla="*/ 126 w 155"/>
                  <a:gd name="T13" fmla="*/ 42 h 61"/>
                  <a:gd name="T14" fmla="*/ 143 w 155"/>
                  <a:gd name="T15" fmla="*/ 29 h 61"/>
                  <a:gd name="T16" fmla="*/ 155 w 155"/>
                  <a:gd name="T17" fmla="*/ 10 h 61"/>
                  <a:gd name="T18" fmla="*/ 135 w 155"/>
                  <a:gd name="T19" fmla="*/ 0 h 61"/>
                  <a:gd name="T20" fmla="*/ 126 w 155"/>
                  <a:gd name="T21" fmla="*/ 12 h 61"/>
                  <a:gd name="T22" fmla="*/ 112 w 155"/>
                  <a:gd name="T23" fmla="*/ 22 h 61"/>
                  <a:gd name="T24" fmla="*/ 98 w 155"/>
                  <a:gd name="T25" fmla="*/ 29 h 61"/>
                  <a:gd name="T26" fmla="*/ 79 w 155"/>
                  <a:gd name="T27" fmla="*/ 34 h 61"/>
                  <a:gd name="T28" fmla="*/ 60 w 155"/>
                  <a:gd name="T29" fmla="*/ 37 h 61"/>
                  <a:gd name="T30" fmla="*/ 43 w 155"/>
                  <a:gd name="T31" fmla="*/ 36 h 61"/>
                  <a:gd name="T32" fmla="*/ 26 w 155"/>
                  <a:gd name="T33" fmla="*/ 30 h 61"/>
                  <a:gd name="T34" fmla="*/ 13 w 155"/>
                  <a:gd name="T35" fmla="*/ 26 h 61"/>
                  <a:gd name="T36" fmla="*/ 0 w 155"/>
                  <a:gd name="T37"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61">
                    <a:moveTo>
                      <a:pt x="0" y="46"/>
                    </a:moveTo>
                    <a:lnTo>
                      <a:pt x="19" y="55"/>
                    </a:lnTo>
                    <a:lnTo>
                      <a:pt x="39" y="60"/>
                    </a:lnTo>
                    <a:lnTo>
                      <a:pt x="60" y="61"/>
                    </a:lnTo>
                    <a:lnTo>
                      <a:pt x="82" y="58"/>
                    </a:lnTo>
                    <a:lnTo>
                      <a:pt x="104" y="53"/>
                    </a:lnTo>
                    <a:lnTo>
                      <a:pt x="126" y="42"/>
                    </a:lnTo>
                    <a:lnTo>
                      <a:pt x="143" y="29"/>
                    </a:lnTo>
                    <a:lnTo>
                      <a:pt x="155" y="10"/>
                    </a:lnTo>
                    <a:lnTo>
                      <a:pt x="135" y="0"/>
                    </a:lnTo>
                    <a:lnTo>
                      <a:pt x="126" y="12"/>
                    </a:lnTo>
                    <a:lnTo>
                      <a:pt x="112" y="22"/>
                    </a:lnTo>
                    <a:lnTo>
                      <a:pt x="98" y="29"/>
                    </a:lnTo>
                    <a:lnTo>
                      <a:pt x="79" y="34"/>
                    </a:lnTo>
                    <a:lnTo>
                      <a:pt x="60" y="37"/>
                    </a:lnTo>
                    <a:lnTo>
                      <a:pt x="43" y="36"/>
                    </a:lnTo>
                    <a:lnTo>
                      <a:pt x="26" y="30"/>
                    </a:lnTo>
                    <a:lnTo>
                      <a:pt x="13" y="26"/>
                    </a:lnTo>
                    <a:lnTo>
                      <a:pt x="0" y="4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18" name="Freeform 926">
                <a:extLst>
                  <a:ext uri="{FF2B5EF4-FFF2-40B4-BE49-F238E27FC236}">
                    <a16:creationId xmlns:a16="http://schemas.microsoft.com/office/drawing/2014/main" id="{194D5ADC-FF95-204E-659D-7031E0C54F5E}"/>
                  </a:ext>
                </a:extLst>
              </p:cNvPr>
              <p:cNvSpPr>
                <a:spLocks/>
              </p:cNvSpPr>
              <p:nvPr/>
            </p:nvSpPr>
            <p:spPr bwMode="auto">
              <a:xfrm>
                <a:off x="4160" y="2747"/>
                <a:ext cx="17" cy="49"/>
              </a:xfrm>
              <a:custGeom>
                <a:avLst/>
                <a:gdLst>
                  <a:gd name="T0" fmla="*/ 37 w 51"/>
                  <a:gd name="T1" fmla="*/ 0 h 145"/>
                  <a:gd name="T2" fmla="*/ 22 w 51"/>
                  <a:gd name="T3" fmla="*/ 14 h 145"/>
                  <a:gd name="T4" fmla="*/ 12 w 51"/>
                  <a:gd name="T5" fmla="*/ 32 h 145"/>
                  <a:gd name="T6" fmla="*/ 4 w 51"/>
                  <a:gd name="T7" fmla="*/ 51 h 145"/>
                  <a:gd name="T8" fmla="*/ 0 w 51"/>
                  <a:gd name="T9" fmla="*/ 72 h 145"/>
                  <a:gd name="T10" fmla="*/ 0 w 51"/>
                  <a:gd name="T11" fmla="*/ 95 h 145"/>
                  <a:gd name="T12" fmla="*/ 4 w 51"/>
                  <a:gd name="T13" fmla="*/ 114 h 145"/>
                  <a:gd name="T14" fmla="*/ 14 w 51"/>
                  <a:gd name="T15" fmla="*/ 131 h 145"/>
                  <a:gd name="T16" fmla="*/ 28 w 51"/>
                  <a:gd name="T17" fmla="*/ 145 h 145"/>
                  <a:gd name="T18" fmla="*/ 42 w 51"/>
                  <a:gd name="T19" fmla="*/ 124 h 145"/>
                  <a:gd name="T20" fmla="*/ 36 w 51"/>
                  <a:gd name="T21" fmla="*/ 117 h 145"/>
                  <a:gd name="T22" fmla="*/ 28 w 51"/>
                  <a:gd name="T23" fmla="*/ 104 h 145"/>
                  <a:gd name="T24" fmla="*/ 26 w 51"/>
                  <a:gd name="T25" fmla="*/ 92 h 145"/>
                  <a:gd name="T26" fmla="*/ 26 w 51"/>
                  <a:gd name="T27" fmla="*/ 75 h 145"/>
                  <a:gd name="T28" fmla="*/ 28 w 51"/>
                  <a:gd name="T29" fmla="*/ 58 h 145"/>
                  <a:gd name="T30" fmla="*/ 34 w 51"/>
                  <a:gd name="T31" fmla="*/ 43 h 145"/>
                  <a:gd name="T32" fmla="*/ 42 w 51"/>
                  <a:gd name="T33" fmla="*/ 27 h 145"/>
                  <a:gd name="T34" fmla="*/ 51 w 51"/>
                  <a:gd name="T35" fmla="*/ 17 h 145"/>
                  <a:gd name="T36" fmla="*/ 37 w 51"/>
                  <a:gd name="T3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145">
                    <a:moveTo>
                      <a:pt x="37" y="0"/>
                    </a:moveTo>
                    <a:lnTo>
                      <a:pt x="22" y="14"/>
                    </a:lnTo>
                    <a:lnTo>
                      <a:pt x="12" y="32"/>
                    </a:lnTo>
                    <a:lnTo>
                      <a:pt x="4" y="51"/>
                    </a:lnTo>
                    <a:lnTo>
                      <a:pt x="0" y="72"/>
                    </a:lnTo>
                    <a:lnTo>
                      <a:pt x="0" y="95"/>
                    </a:lnTo>
                    <a:lnTo>
                      <a:pt x="4" y="114"/>
                    </a:lnTo>
                    <a:lnTo>
                      <a:pt x="14" y="131"/>
                    </a:lnTo>
                    <a:lnTo>
                      <a:pt x="28" y="145"/>
                    </a:lnTo>
                    <a:lnTo>
                      <a:pt x="42" y="124"/>
                    </a:lnTo>
                    <a:lnTo>
                      <a:pt x="36" y="117"/>
                    </a:lnTo>
                    <a:lnTo>
                      <a:pt x="28" y="104"/>
                    </a:lnTo>
                    <a:lnTo>
                      <a:pt x="26" y="92"/>
                    </a:lnTo>
                    <a:lnTo>
                      <a:pt x="26" y="75"/>
                    </a:lnTo>
                    <a:lnTo>
                      <a:pt x="28" y="58"/>
                    </a:lnTo>
                    <a:lnTo>
                      <a:pt x="34" y="43"/>
                    </a:lnTo>
                    <a:lnTo>
                      <a:pt x="42" y="27"/>
                    </a:lnTo>
                    <a:lnTo>
                      <a:pt x="51" y="17"/>
                    </a:lnTo>
                    <a:lnTo>
                      <a:pt x="37"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19" name="Freeform 927">
                <a:extLst>
                  <a:ext uri="{FF2B5EF4-FFF2-40B4-BE49-F238E27FC236}">
                    <a16:creationId xmlns:a16="http://schemas.microsoft.com/office/drawing/2014/main" id="{579EC63E-6570-6CF1-05B8-0B032793EA4D}"/>
                  </a:ext>
                </a:extLst>
              </p:cNvPr>
              <p:cNvSpPr>
                <a:spLocks/>
              </p:cNvSpPr>
              <p:nvPr/>
            </p:nvSpPr>
            <p:spPr bwMode="auto">
              <a:xfrm>
                <a:off x="4172" y="2701"/>
                <a:ext cx="80" cy="52"/>
              </a:xfrm>
              <a:custGeom>
                <a:avLst/>
                <a:gdLst>
                  <a:gd name="T0" fmla="*/ 240 w 240"/>
                  <a:gd name="T1" fmla="*/ 19 h 157"/>
                  <a:gd name="T2" fmla="*/ 221 w 240"/>
                  <a:gd name="T3" fmla="*/ 10 h 157"/>
                  <a:gd name="T4" fmla="*/ 193 w 240"/>
                  <a:gd name="T5" fmla="*/ 27 h 157"/>
                  <a:gd name="T6" fmla="*/ 167 w 240"/>
                  <a:gd name="T7" fmla="*/ 42 h 157"/>
                  <a:gd name="T8" fmla="*/ 140 w 240"/>
                  <a:gd name="T9" fmla="*/ 58 h 157"/>
                  <a:gd name="T10" fmla="*/ 111 w 240"/>
                  <a:gd name="T11" fmla="*/ 72 h 157"/>
                  <a:gd name="T12" fmla="*/ 82 w 240"/>
                  <a:gd name="T13" fmla="*/ 85 h 157"/>
                  <a:gd name="T14" fmla="*/ 53 w 240"/>
                  <a:gd name="T15" fmla="*/ 102 h 157"/>
                  <a:gd name="T16" fmla="*/ 26 w 240"/>
                  <a:gd name="T17" fmla="*/ 119 h 157"/>
                  <a:gd name="T18" fmla="*/ 0 w 240"/>
                  <a:gd name="T19" fmla="*/ 140 h 157"/>
                  <a:gd name="T20" fmla="*/ 14 w 240"/>
                  <a:gd name="T21" fmla="*/ 157 h 157"/>
                  <a:gd name="T22" fmla="*/ 39 w 240"/>
                  <a:gd name="T23" fmla="*/ 140 h 157"/>
                  <a:gd name="T24" fmla="*/ 67 w 240"/>
                  <a:gd name="T25" fmla="*/ 123 h 157"/>
                  <a:gd name="T26" fmla="*/ 93 w 240"/>
                  <a:gd name="T27" fmla="*/ 107 h 157"/>
                  <a:gd name="T28" fmla="*/ 121 w 240"/>
                  <a:gd name="T29" fmla="*/ 93 h 157"/>
                  <a:gd name="T30" fmla="*/ 150 w 240"/>
                  <a:gd name="T31" fmla="*/ 79 h 157"/>
                  <a:gd name="T32" fmla="*/ 178 w 240"/>
                  <a:gd name="T33" fmla="*/ 63 h 157"/>
                  <a:gd name="T34" fmla="*/ 207 w 240"/>
                  <a:gd name="T35" fmla="*/ 48 h 157"/>
                  <a:gd name="T36" fmla="*/ 235 w 240"/>
                  <a:gd name="T37" fmla="*/ 31 h 157"/>
                  <a:gd name="T38" fmla="*/ 215 w 240"/>
                  <a:gd name="T39" fmla="*/ 22 h 157"/>
                  <a:gd name="T40" fmla="*/ 240 w 240"/>
                  <a:gd name="T41" fmla="*/ 19 h 157"/>
                  <a:gd name="T42" fmla="*/ 239 w 240"/>
                  <a:gd name="T43" fmla="*/ 0 h 157"/>
                  <a:gd name="T44" fmla="*/ 221 w 240"/>
                  <a:gd name="T45" fmla="*/ 10 h 157"/>
                  <a:gd name="T46" fmla="*/ 240 w 240"/>
                  <a:gd name="T47" fmla="*/ 1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0" h="157">
                    <a:moveTo>
                      <a:pt x="240" y="19"/>
                    </a:moveTo>
                    <a:lnTo>
                      <a:pt x="221" y="10"/>
                    </a:lnTo>
                    <a:lnTo>
                      <a:pt x="193" y="27"/>
                    </a:lnTo>
                    <a:lnTo>
                      <a:pt x="167" y="42"/>
                    </a:lnTo>
                    <a:lnTo>
                      <a:pt x="140" y="58"/>
                    </a:lnTo>
                    <a:lnTo>
                      <a:pt x="111" y="72"/>
                    </a:lnTo>
                    <a:lnTo>
                      <a:pt x="82" y="85"/>
                    </a:lnTo>
                    <a:lnTo>
                      <a:pt x="53" y="102"/>
                    </a:lnTo>
                    <a:lnTo>
                      <a:pt x="26" y="119"/>
                    </a:lnTo>
                    <a:lnTo>
                      <a:pt x="0" y="140"/>
                    </a:lnTo>
                    <a:lnTo>
                      <a:pt x="14" y="157"/>
                    </a:lnTo>
                    <a:lnTo>
                      <a:pt x="39" y="140"/>
                    </a:lnTo>
                    <a:lnTo>
                      <a:pt x="67" y="123"/>
                    </a:lnTo>
                    <a:lnTo>
                      <a:pt x="93" y="107"/>
                    </a:lnTo>
                    <a:lnTo>
                      <a:pt x="121" y="93"/>
                    </a:lnTo>
                    <a:lnTo>
                      <a:pt x="150" y="79"/>
                    </a:lnTo>
                    <a:lnTo>
                      <a:pt x="178" y="63"/>
                    </a:lnTo>
                    <a:lnTo>
                      <a:pt x="207" y="48"/>
                    </a:lnTo>
                    <a:lnTo>
                      <a:pt x="235" y="31"/>
                    </a:lnTo>
                    <a:lnTo>
                      <a:pt x="215" y="22"/>
                    </a:lnTo>
                    <a:lnTo>
                      <a:pt x="240" y="19"/>
                    </a:lnTo>
                    <a:lnTo>
                      <a:pt x="239" y="0"/>
                    </a:lnTo>
                    <a:lnTo>
                      <a:pt x="221" y="10"/>
                    </a:lnTo>
                    <a:lnTo>
                      <a:pt x="240" y="1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20" name="Freeform 928">
                <a:extLst>
                  <a:ext uri="{FF2B5EF4-FFF2-40B4-BE49-F238E27FC236}">
                    <a16:creationId xmlns:a16="http://schemas.microsoft.com/office/drawing/2014/main" id="{451B67EB-948D-B580-1042-ECE0BB5F421A}"/>
                  </a:ext>
                </a:extLst>
              </p:cNvPr>
              <p:cNvSpPr>
                <a:spLocks/>
              </p:cNvSpPr>
              <p:nvPr/>
            </p:nvSpPr>
            <p:spPr bwMode="auto">
              <a:xfrm>
                <a:off x="4245" y="2683"/>
                <a:ext cx="105" cy="109"/>
              </a:xfrm>
              <a:custGeom>
                <a:avLst/>
                <a:gdLst>
                  <a:gd name="T0" fmla="*/ 15 w 313"/>
                  <a:gd name="T1" fmla="*/ 327 h 327"/>
                  <a:gd name="T2" fmla="*/ 13 w 313"/>
                  <a:gd name="T3" fmla="*/ 327 h 327"/>
                  <a:gd name="T4" fmla="*/ 37 w 313"/>
                  <a:gd name="T5" fmla="*/ 313 h 327"/>
                  <a:gd name="T6" fmla="*/ 63 w 313"/>
                  <a:gd name="T7" fmla="*/ 300 h 327"/>
                  <a:gd name="T8" fmla="*/ 88 w 313"/>
                  <a:gd name="T9" fmla="*/ 286 h 327"/>
                  <a:gd name="T10" fmla="*/ 112 w 313"/>
                  <a:gd name="T11" fmla="*/ 269 h 327"/>
                  <a:gd name="T12" fmla="*/ 137 w 313"/>
                  <a:gd name="T13" fmla="*/ 254 h 327"/>
                  <a:gd name="T14" fmla="*/ 161 w 313"/>
                  <a:gd name="T15" fmla="*/ 237 h 327"/>
                  <a:gd name="T16" fmla="*/ 184 w 313"/>
                  <a:gd name="T17" fmla="*/ 220 h 327"/>
                  <a:gd name="T18" fmla="*/ 206 w 313"/>
                  <a:gd name="T19" fmla="*/ 201 h 327"/>
                  <a:gd name="T20" fmla="*/ 228 w 313"/>
                  <a:gd name="T21" fmla="*/ 182 h 327"/>
                  <a:gd name="T22" fmla="*/ 245 w 313"/>
                  <a:gd name="T23" fmla="*/ 160 h 327"/>
                  <a:gd name="T24" fmla="*/ 265 w 313"/>
                  <a:gd name="T25" fmla="*/ 138 h 327"/>
                  <a:gd name="T26" fmla="*/ 279 w 313"/>
                  <a:gd name="T27" fmla="*/ 112 h 327"/>
                  <a:gd name="T28" fmla="*/ 293 w 313"/>
                  <a:gd name="T29" fmla="*/ 88 h 327"/>
                  <a:gd name="T30" fmla="*/ 303 w 313"/>
                  <a:gd name="T31" fmla="*/ 61 h 327"/>
                  <a:gd name="T32" fmla="*/ 310 w 313"/>
                  <a:gd name="T33" fmla="*/ 32 h 327"/>
                  <a:gd name="T34" fmla="*/ 313 w 313"/>
                  <a:gd name="T35" fmla="*/ 0 h 327"/>
                  <a:gd name="T36" fmla="*/ 289 w 313"/>
                  <a:gd name="T37" fmla="*/ 0 h 327"/>
                  <a:gd name="T38" fmla="*/ 286 w 313"/>
                  <a:gd name="T39" fmla="*/ 28 h 327"/>
                  <a:gd name="T40" fmla="*/ 279 w 313"/>
                  <a:gd name="T41" fmla="*/ 54 h 327"/>
                  <a:gd name="T42" fmla="*/ 272 w 313"/>
                  <a:gd name="T43" fmla="*/ 78 h 327"/>
                  <a:gd name="T44" fmla="*/ 259 w 313"/>
                  <a:gd name="T45" fmla="*/ 102 h 327"/>
                  <a:gd name="T46" fmla="*/ 244 w 313"/>
                  <a:gd name="T47" fmla="*/ 125 h 327"/>
                  <a:gd name="T48" fmla="*/ 228 w 313"/>
                  <a:gd name="T49" fmla="*/ 145 h 327"/>
                  <a:gd name="T50" fmla="*/ 211 w 313"/>
                  <a:gd name="T51" fmla="*/ 165 h 327"/>
                  <a:gd name="T52" fmla="*/ 192 w 313"/>
                  <a:gd name="T53" fmla="*/ 184 h 327"/>
                  <a:gd name="T54" fmla="*/ 170 w 313"/>
                  <a:gd name="T55" fmla="*/ 199 h 327"/>
                  <a:gd name="T56" fmla="*/ 148 w 313"/>
                  <a:gd name="T57" fmla="*/ 216 h 327"/>
                  <a:gd name="T58" fmla="*/ 123 w 313"/>
                  <a:gd name="T59" fmla="*/ 234 h 327"/>
                  <a:gd name="T60" fmla="*/ 99 w 313"/>
                  <a:gd name="T61" fmla="*/ 249 h 327"/>
                  <a:gd name="T62" fmla="*/ 75 w 313"/>
                  <a:gd name="T63" fmla="*/ 264 h 327"/>
                  <a:gd name="T64" fmla="*/ 52 w 313"/>
                  <a:gd name="T65" fmla="*/ 279 h 327"/>
                  <a:gd name="T66" fmla="*/ 27 w 313"/>
                  <a:gd name="T67" fmla="*/ 293 h 327"/>
                  <a:gd name="T68" fmla="*/ 2 w 313"/>
                  <a:gd name="T69" fmla="*/ 307 h 327"/>
                  <a:gd name="T70" fmla="*/ 0 w 313"/>
                  <a:gd name="T71" fmla="*/ 307 h 327"/>
                  <a:gd name="T72" fmla="*/ 15 w 313"/>
                  <a:gd name="T73" fmla="*/ 32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3" h="327">
                    <a:moveTo>
                      <a:pt x="15" y="327"/>
                    </a:moveTo>
                    <a:lnTo>
                      <a:pt x="13" y="327"/>
                    </a:lnTo>
                    <a:lnTo>
                      <a:pt x="37" y="313"/>
                    </a:lnTo>
                    <a:lnTo>
                      <a:pt x="63" y="300"/>
                    </a:lnTo>
                    <a:lnTo>
                      <a:pt x="88" y="286"/>
                    </a:lnTo>
                    <a:lnTo>
                      <a:pt x="112" y="269"/>
                    </a:lnTo>
                    <a:lnTo>
                      <a:pt x="137" y="254"/>
                    </a:lnTo>
                    <a:lnTo>
                      <a:pt x="161" y="237"/>
                    </a:lnTo>
                    <a:lnTo>
                      <a:pt x="184" y="220"/>
                    </a:lnTo>
                    <a:lnTo>
                      <a:pt x="206" y="201"/>
                    </a:lnTo>
                    <a:lnTo>
                      <a:pt x="228" y="182"/>
                    </a:lnTo>
                    <a:lnTo>
                      <a:pt x="245" y="160"/>
                    </a:lnTo>
                    <a:lnTo>
                      <a:pt x="265" y="138"/>
                    </a:lnTo>
                    <a:lnTo>
                      <a:pt x="279" y="112"/>
                    </a:lnTo>
                    <a:lnTo>
                      <a:pt x="293" y="88"/>
                    </a:lnTo>
                    <a:lnTo>
                      <a:pt x="303" y="61"/>
                    </a:lnTo>
                    <a:lnTo>
                      <a:pt x="310" y="32"/>
                    </a:lnTo>
                    <a:lnTo>
                      <a:pt x="313" y="0"/>
                    </a:lnTo>
                    <a:lnTo>
                      <a:pt x="289" y="0"/>
                    </a:lnTo>
                    <a:lnTo>
                      <a:pt x="286" y="28"/>
                    </a:lnTo>
                    <a:lnTo>
                      <a:pt x="279" y="54"/>
                    </a:lnTo>
                    <a:lnTo>
                      <a:pt x="272" y="78"/>
                    </a:lnTo>
                    <a:lnTo>
                      <a:pt x="259" y="102"/>
                    </a:lnTo>
                    <a:lnTo>
                      <a:pt x="244" y="125"/>
                    </a:lnTo>
                    <a:lnTo>
                      <a:pt x="228" y="145"/>
                    </a:lnTo>
                    <a:lnTo>
                      <a:pt x="211" y="165"/>
                    </a:lnTo>
                    <a:lnTo>
                      <a:pt x="192" y="184"/>
                    </a:lnTo>
                    <a:lnTo>
                      <a:pt x="170" y="199"/>
                    </a:lnTo>
                    <a:lnTo>
                      <a:pt x="148" y="216"/>
                    </a:lnTo>
                    <a:lnTo>
                      <a:pt x="123" y="234"/>
                    </a:lnTo>
                    <a:lnTo>
                      <a:pt x="99" y="249"/>
                    </a:lnTo>
                    <a:lnTo>
                      <a:pt x="75" y="264"/>
                    </a:lnTo>
                    <a:lnTo>
                      <a:pt x="52" y="279"/>
                    </a:lnTo>
                    <a:lnTo>
                      <a:pt x="27" y="293"/>
                    </a:lnTo>
                    <a:lnTo>
                      <a:pt x="2" y="307"/>
                    </a:lnTo>
                    <a:lnTo>
                      <a:pt x="0" y="307"/>
                    </a:lnTo>
                    <a:lnTo>
                      <a:pt x="15" y="32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21" name="Freeform 929">
                <a:extLst>
                  <a:ext uri="{FF2B5EF4-FFF2-40B4-BE49-F238E27FC236}">
                    <a16:creationId xmlns:a16="http://schemas.microsoft.com/office/drawing/2014/main" id="{223B1320-00C7-A337-7D5B-70A6B71C32F9}"/>
                  </a:ext>
                </a:extLst>
              </p:cNvPr>
              <p:cNvSpPr>
                <a:spLocks/>
              </p:cNvSpPr>
              <p:nvPr/>
            </p:nvSpPr>
            <p:spPr bwMode="auto">
              <a:xfrm>
                <a:off x="4230" y="2776"/>
                <a:ext cx="20" cy="16"/>
              </a:xfrm>
              <a:custGeom>
                <a:avLst/>
                <a:gdLst>
                  <a:gd name="T0" fmla="*/ 3 w 59"/>
                  <a:gd name="T1" fmla="*/ 11 h 48"/>
                  <a:gd name="T2" fmla="*/ 17 w 59"/>
                  <a:gd name="T3" fmla="*/ 24 h 48"/>
                  <a:gd name="T4" fmla="*/ 22 w 59"/>
                  <a:gd name="T5" fmla="*/ 24 h 48"/>
                  <a:gd name="T6" fmla="*/ 24 w 59"/>
                  <a:gd name="T7" fmla="*/ 32 h 48"/>
                  <a:gd name="T8" fmla="*/ 34 w 59"/>
                  <a:gd name="T9" fmla="*/ 48 h 48"/>
                  <a:gd name="T10" fmla="*/ 59 w 59"/>
                  <a:gd name="T11" fmla="*/ 48 h 48"/>
                  <a:gd name="T12" fmla="*/ 44 w 59"/>
                  <a:gd name="T13" fmla="*/ 28 h 48"/>
                  <a:gd name="T14" fmla="*/ 48 w 59"/>
                  <a:gd name="T15" fmla="*/ 28 h 48"/>
                  <a:gd name="T16" fmla="*/ 44 w 59"/>
                  <a:gd name="T17" fmla="*/ 23 h 48"/>
                  <a:gd name="T18" fmla="*/ 36 w 59"/>
                  <a:gd name="T19" fmla="*/ 7 h 48"/>
                  <a:gd name="T20" fmla="*/ 14 w 59"/>
                  <a:gd name="T21" fmla="*/ 0 h 48"/>
                  <a:gd name="T22" fmla="*/ 28 w 59"/>
                  <a:gd name="T23" fmla="*/ 14 h 48"/>
                  <a:gd name="T24" fmla="*/ 3 w 59"/>
                  <a:gd name="T25" fmla="*/ 11 h 48"/>
                  <a:gd name="T26" fmla="*/ 0 w 59"/>
                  <a:gd name="T27" fmla="*/ 28 h 48"/>
                  <a:gd name="T28" fmla="*/ 17 w 59"/>
                  <a:gd name="T29" fmla="*/ 24 h 48"/>
                  <a:gd name="T30" fmla="*/ 3 w 59"/>
                  <a:gd name="T31"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48">
                    <a:moveTo>
                      <a:pt x="3" y="11"/>
                    </a:moveTo>
                    <a:lnTo>
                      <a:pt x="17" y="24"/>
                    </a:lnTo>
                    <a:lnTo>
                      <a:pt x="22" y="24"/>
                    </a:lnTo>
                    <a:lnTo>
                      <a:pt x="24" y="32"/>
                    </a:lnTo>
                    <a:lnTo>
                      <a:pt x="34" y="48"/>
                    </a:lnTo>
                    <a:lnTo>
                      <a:pt x="59" y="48"/>
                    </a:lnTo>
                    <a:lnTo>
                      <a:pt x="44" y="28"/>
                    </a:lnTo>
                    <a:lnTo>
                      <a:pt x="48" y="28"/>
                    </a:lnTo>
                    <a:lnTo>
                      <a:pt x="44" y="23"/>
                    </a:lnTo>
                    <a:lnTo>
                      <a:pt x="36" y="7"/>
                    </a:lnTo>
                    <a:lnTo>
                      <a:pt x="14" y="0"/>
                    </a:lnTo>
                    <a:lnTo>
                      <a:pt x="28" y="14"/>
                    </a:lnTo>
                    <a:lnTo>
                      <a:pt x="3" y="11"/>
                    </a:lnTo>
                    <a:lnTo>
                      <a:pt x="0" y="28"/>
                    </a:lnTo>
                    <a:lnTo>
                      <a:pt x="17" y="24"/>
                    </a:lnTo>
                    <a:lnTo>
                      <a:pt x="3" y="1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22" name="Freeform 930">
                <a:extLst>
                  <a:ext uri="{FF2B5EF4-FFF2-40B4-BE49-F238E27FC236}">
                    <a16:creationId xmlns:a16="http://schemas.microsoft.com/office/drawing/2014/main" id="{0A7EAD1F-BD6B-DCDA-45D3-52C54ADDD65A}"/>
                  </a:ext>
                </a:extLst>
              </p:cNvPr>
              <p:cNvSpPr>
                <a:spLocks/>
              </p:cNvSpPr>
              <p:nvPr/>
            </p:nvSpPr>
            <p:spPr bwMode="auto">
              <a:xfrm>
                <a:off x="4231" y="2697"/>
                <a:ext cx="55" cy="83"/>
              </a:xfrm>
              <a:custGeom>
                <a:avLst/>
                <a:gdLst>
                  <a:gd name="T0" fmla="*/ 152 w 165"/>
                  <a:gd name="T1" fmla="*/ 1 h 249"/>
                  <a:gd name="T2" fmla="*/ 152 w 165"/>
                  <a:gd name="T3" fmla="*/ 0 h 249"/>
                  <a:gd name="T4" fmla="*/ 123 w 165"/>
                  <a:gd name="T5" fmla="*/ 24 h 249"/>
                  <a:gd name="T6" fmla="*/ 99 w 165"/>
                  <a:gd name="T7" fmla="*/ 49 h 249"/>
                  <a:gd name="T8" fmla="*/ 75 w 165"/>
                  <a:gd name="T9" fmla="*/ 77 h 249"/>
                  <a:gd name="T10" fmla="*/ 56 w 165"/>
                  <a:gd name="T11" fmla="*/ 107 h 249"/>
                  <a:gd name="T12" fmla="*/ 38 w 165"/>
                  <a:gd name="T13" fmla="*/ 140 h 249"/>
                  <a:gd name="T14" fmla="*/ 22 w 165"/>
                  <a:gd name="T15" fmla="*/ 172 h 249"/>
                  <a:gd name="T16" fmla="*/ 8 w 165"/>
                  <a:gd name="T17" fmla="*/ 208 h 249"/>
                  <a:gd name="T18" fmla="*/ 0 w 165"/>
                  <a:gd name="T19" fmla="*/ 245 h 249"/>
                  <a:gd name="T20" fmla="*/ 24 w 165"/>
                  <a:gd name="T21" fmla="*/ 249 h 249"/>
                  <a:gd name="T22" fmla="*/ 32 w 165"/>
                  <a:gd name="T23" fmla="*/ 215 h 249"/>
                  <a:gd name="T24" fmla="*/ 43 w 165"/>
                  <a:gd name="T25" fmla="*/ 182 h 249"/>
                  <a:gd name="T26" fmla="*/ 59 w 165"/>
                  <a:gd name="T27" fmla="*/ 150 h 249"/>
                  <a:gd name="T28" fmla="*/ 76 w 165"/>
                  <a:gd name="T29" fmla="*/ 121 h 249"/>
                  <a:gd name="T30" fmla="*/ 95 w 165"/>
                  <a:gd name="T31" fmla="*/ 90 h 249"/>
                  <a:gd name="T32" fmla="*/ 116 w 165"/>
                  <a:gd name="T33" fmla="*/ 67 h 249"/>
                  <a:gd name="T34" fmla="*/ 140 w 165"/>
                  <a:gd name="T35" fmla="*/ 41 h 249"/>
                  <a:gd name="T36" fmla="*/ 165 w 165"/>
                  <a:gd name="T37" fmla="*/ 20 h 249"/>
                  <a:gd name="T38" fmla="*/ 165 w 165"/>
                  <a:gd name="T39" fmla="*/ 19 h 249"/>
                  <a:gd name="T40" fmla="*/ 152 w 165"/>
                  <a:gd name="T41" fmla="*/ 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5" h="249">
                    <a:moveTo>
                      <a:pt x="152" y="1"/>
                    </a:moveTo>
                    <a:lnTo>
                      <a:pt x="152" y="0"/>
                    </a:lnTo>
                    <a:lnTo>
                      <a:pt x="123" y="24"/>
                    </a:lnTo>
                    <a:lnTo>
                      <a:pt x="99" y="49"/>
                    </a:lnTo>
                    <a:lnTo>
                      <a:pt x="75" y="77"/>
                    </a:lnTo>
                    <a:lnTo>
                      <a:pt x="56" y="107"/>
                    </a:lnTo>
                    <a:lnTo>
                      <a:pt x="38" y="140"/>
                    </a:lnTo>
                    <a:lnTo>
                      <a:pt x="22" y="172"/>
                    </a:lnTo>
                    <a:lnTo>
                      <a:pt x="8" y="208"/>
                    </a:lnTo>
                    <a:lnTo>
                      <a:pt x="0" y="245"/>
                    </a:lnTo>
                    <a:lnTo>
                      <a:pt x="24" y="249"/>
                    </a:lnTo>
                    <a:lnTo>
                      <a:pt x="32" y="215"/>
                    </a:lnTo>
                    <a:lnTo>
                      <a:pt x="43" y="182"/>
                    </a:lnTo>
                    <a:lnTo>
                      <a:pt x="59" y="150"/>
                    </a:lnTo>
                    <a:lnTo>
                      <a:pt x="76" y="121"/>
                    </a:lnTo>
                    <a:lnTo>
                      <a:pt x="95" y="90"/>
                    </a:lnTo>
                    <a:lnTo>
                      <a:pt x="116" y="67"/>
                    </a:lnTo>
                    <a:lnTo>
                      <a:pt x="140" y="41"/>
                    </a:lnTo>
                    <a:lnTo>
                      <a:pt x="165" y="20"/>
                    </a:lnTo>
                    <a:lnTo>
                      <a:pt x="165" y="19"/>
                    </a:lnTo>
                    <a:lnTo>
                      <a:pt x="152" y="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23" name="Freeform 931">
                <a:extLst>
                  <a:ext uri="{FF2B5EF4-FFF2-40B4-BE49-F238E27FC236}">
                    <a16:creationId xmlns:a16="http://schemas.microsoft.com/office/drawing/2014/main" id="{7AEA23F9-BF74-AF80-757E-7DAA9531A7EF}"/>
                  </a:ext>
                </a:extLst>
              </p:cNvPr>
              <p:cNvSpPr>
                <a:spLocks/>
              </p:cNvSpPr>
              <p:nvPr/>
            </p:nvSpPr>
            <p:spPr bwMode="auto">
              <a:xfrm>
                <a:off x="4282" y="2677"/>
                <a:ext cx="67" cy="27"/>
              </a:xfrm>
              <a:custGeom>
                <a:avLst/>
                <a:gdLst>
                  <a:gd name="T0" fmla="*/ 200 w 200"/>
                  <a:gd name="T1" fmla="*/ 11 h 81"/>
                  <a:gd name="T2" fmla="*/ 182 w 200"/>
                  <a:gd name="T3" fmla="*/ 0 h 81"/>
                  <a:gd name="T4" fmla="*/ 159 w 200"/>
                  <a:gd name="T5" fmla="*/ 0 h 81"/>
                  <a:gd name="T6" fmla="*/ 134 w 200"/>
                  <a:gd name="T7" fmla="*/ 4 h 81"/>
                  <a:gd name="T8" fmla="*/ 105 w 200"/>
                  <a:gd name="T9" fmla="*/ 11 h 81"/>
                  <a:gd name="T10" fmla="*/ 74 w 200"/>
                  <a:gd name="T11" fmla="*/ 21 h 81"/>
                  <a:gd name="T12" fmla="*/ 47 w 200"/>
                  <a:gd name="T13" fmla="*/ 36 h 81"/>
                  <a:gd name="T14" fmla="*/ 19 w 200"/>
                  <a:gd name="T15" fmla="*/ 48 h 81"/>
                  <a:gd name="T16" fmla="*/ 0 w 200"/>
                  <a:gd name="T17" fmla="*/ 63 h 81"/>
                  <a:gd name="T18" fmla="*/ 13 w 200"/>
                  <a:gd name="T19" fmla="*/ 81 h 81"/>
                  <a:gd name="T20" fmla="*/ 33 w 200"/>
                  <a:gd name="T21" fmla="*/ 68 h 81"/>
                  <a:gd name="T22" fmla="*/ 57 w 200"/>
                  <a:gd name="T23" fmla="*/ 57 h 81"/>
                  <a:gd name="T24" fmla="*/ 85 w 200"/>
                  <a:gd name="T25" fmla="*/ 46 h 81"/>
                  <a:gd name="T26" fmla="*/ 112 w 200"/>
                  <a:gd name="T27" fmla="*/ 36 h 81"/>
                  <a:gd name="T28" fmla="*/ 138 w 200"/>
                  <a:gd name="T29" fmla="*/ 28 h 81"/>
                  <a:gd name="T30" fmla="*/ 163 w 200"/>
                  <a:gd name="T31" fmla="*/ 24 h 81"/>
                  <a:gd name="T32" fmla="*/ 178 w 200"/>
                  <a:gd name="T33" fmla="*/ 24 h 81"/>
                  <a:gd name="T34" fmla="*/ 180 w 200"/>
                  <a:gd name="T35" fmla="*/ 24 h 81"/>
                  <a:gd name="T36" fmla="*/ 200 w 200"/>
                  <a:gd name="T37"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81">
                    <a:moveTo>
                      <a:pt x="200" y="11"/>
                    </a:moveTo>
                    <a:lnTo>
                      <a:pt x="182" y="0"/>
                    </a:lnTo>
                    <a:lnTo>
                      <a:pt x="159" y="0"/>
                    </a:lnTo>
                    <a:lnTo>
                      <a:pt x="134" y="4"/>
                    </a:lnTo>
                    <a:lnTo>
                      <a:pt x="105" y="11"/>
                    </a:lnTo>
                    <a:lnTo>
                      <a:pt x="74" y="21"/>
                    </a:lnTo>
                    <a:lnTo>
                      <a:pt x="47" y="36"/>
                    </a:lnTo>
                    <a:lnTo>
                      <a:pt x="19" y="48"/>
                    </a:lnTo>
                    <a:lnTo>
                      <a:pt x="0" y="63"/>
                    </a:lnTo>
                    <a:lnTo>
                      <a:pt x="13" y="81"/>
                    </a:lnTo>
                    <a:lnTo>
                      <a:pt x="33" y="68"/>
                    </a:lnTo>
                    <a:lnTo>
                      <a:pt x="57" y="57"/>
                    </a:lnTo>
                    <a:lnTo>
                      <a:pt x="85" y="46"/>
                    </a:lnTo>
                    <a:lnTo>
                      <a:pt x="112" y="36"/>
                    </a:lnTo>
                    <a:lnTo>
                      <a:pt x="138" y="28"/>
                    </a:lnTo>
                    <a:lnTo>
                      <a:pt x="163" y="24"/>
                    </a:lnTo>
                    <a:lnTo>
                      <a:pt x="178" y="24"/>
                    </a:lnTo>
                    <a:lnTo>
                      <a:pt x="180" y="24"/>
                    </a:lnTo>
                    <a:lnTo>
                      <a:pt x="200" y="1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24" name="Freeform 932">
                <a:extLst>
                  <a:ext uri="{FF2B5EF4-FFF2-40B4-BE49-F238E27FC236}">
                    <a16:creationId xmlns:a16="http://schemas.microsoft.com/office/drawing/2014/main" id="{8CE5E11A-52ED-B17A-708E-F45913B7EFF8}"/>
                  </a:ext>
                </a:extLst>
              </p:cNvPr>
              <p:cNvSpPr>
                <a:spLocks/>
              </p:cNvSpPr>
              <p:nvPr/>
            </p:nvSpPr>
            <p:spPr bwMode="auto">
              <a:xfrm>
                <a:off x="4352" y="2654"/>
                <a:ext cx="97" cy="58"/>
              </a:xfrm>
              <a:custGeom>
                <a:avLst/>
                <a:gdLst>
                  <a:gd name="T0" fmla="*/ 285 w 290"/>
                  <a:gd name="T1" fmla="*/ 0 h 176"/>
                  <a:gd name="T2" fmla="*/ 275 w 290"/>
                  <a:gd name="T3" fmla="*/ 7 h 176"/>
                  <a:gd name="T4" fmla="*/ 261 w 290"/>
                  <a:gd name="T5" fmla="*/ 12 h 176"/>
                  <a:gd name="T6" fmla="*/ 244 w 290"/>
                  <a:gd name="T7" fmla="*/ 19 h 176"/>
                  <a:gd name="T8" fmla="*/ 227 w 290"/>
                  <a:gd name="T9" fmla="*/ 26 h 176"/>
                  <a:gd name="T10" fmla="*/ 208 w 290"/>
                  <a:gd name="T11" fmla="*/ 32 h 176"/>
                  <a:gd name="T12" fmla="*/ 187 w 290"/>
                  <a:gd name="T13" fmla="*/ 39 h 176"/>
                  <a:gd name="T14" fmla="*/ 166 w 290"/>
                  <a:gd name="T15" fmla="*/ 46 h 176"/>
                  <a:gd name="T16" fmla="*/ 144 w 290"/>
                  <a:gd name="T17" fmla="*/ 55 h 176"/>
                  <a:gd name="T18" fmla="*/ 123 w 290"/>
                  <a:gd name="T19" fmla="*/ 65 h 176"/>
                  <a:gd name="T20" fmla="*/ 101 w 290"/>
                  <a:gd name="T21" fmla="*/ 75 h 176"/>
                  <a:gd name="T22" fmla="*/ 80 w 290"/>
                  <a:gd name="T23" fmla="*/ 87 h 176"/>
                  <a:gd name="T24" fmla="*/ 61 w 290"/>
                  <a:gd name="T25" fmla="*/ 101 h 176"/>
                  <a:gd name="T26" fmla="*/ 43 w 290"/>
                  <a:gd name="T27" fmla="*/ 118 h 176"/>
                  <a:gd name="T28" fmla="*/ 26 w 290"/>
                  <a:gd name="T29" fmla="*/ 133 h 176"/>
                  <a:gd name="T30" fmla="*/ 12 w 290"/>
                  <a:gd name="T31" fmla="*/ 152 h 176"/>
                  <a:gd name="T32" fmla="*/ 0 w 290"/>
                  <a:gd name="T33" fmla="*/ 172 h 176"/>
                  <a:gd name="T34" fmla="*/ 22 w 290"/>
                  <a:gd name="T35" fmla="*/ 174 h 176"/>
                  <a:gd name="T36" fmla="*/ 48 w 290"/>
                  <a:gd name="T37" fmla="*/ 176 h 176"/>
                  <a:gd name="T38" fmla="*/ 73 w 290"/>
                  <a:gd name="T39" fmla="*/ 174 h 176"/>
                  <a:gd name="T40" fmla="*/ 101 w 290"/>
                  <a:gd name="T41" fmla="*/ 172 h 176"/>
                  <a:gd name="T42" fmla="*/ 126 w 290"/>
                  <a:gd name="T43" fmla="*/ 169 h 176"/>
                  <a:gd name="T44" fmla="*/ 152 w 290"/>
                  <a:gd name="T45" fmla="*/ 164 h 176"/>
                  <a:gd name="T46" fmla="*/ 177 w 290"/>
                  <a:gd name="T47" fmla="*/ 157 h 176"/>
                  <a:gd name="T48" fmla="*/ 201 w 290"/>
                  <a:gd name="T49" fmla="*/ 148 h 176"/>
                  <a:gd name="T50" fmla="*/ 223 w 290"/>
                  <a:gd name="T51" fmla="*/ 138 h 176"/>
                  <a:gd name="T52" fmla="*/ 242 w 290"/>
                  <a:gd name="T53" fmla="*/ 126 h 176"/>
                  <a:gd name="T54" fmla="*/ 259 w 290"/>
                  <a:gd name="T55" fmla="*/ 111 h 176"/>
                  <a:gd name="T56" fmla="*/ 273 w 290"/>
                  <a:gd name="T57" fmla="*/ 93 h 176"/>
                  <a:gd name="T58" fmla="*/ 283 w 290"/>
                  <a:gd name="T59" fmla="*/ 74 h 176"/>
                  <a:gd name="T60" fmla="*/ 288 w 290"/>
                  <a:gd name="T61" fmla="*/ 51 h 176"/>
                  <a:gd name="T62" fmla="*/ 290 w 290"/>
                  <a:gd name="T63" fmla="*/ 27 h 176"/>
                  <a:gd name="T64" fmla="*/ 285 w 290"/>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0" h="176">
                    <a:moveTo>
                      <a:pt x="285" y="0"/>
                    </a:moveTo>
                    <a:lnTo>
                      <a:pt x="275" y="7"/>
                    </a:lnTo>
                    <a:lnTo>
                      <a:pt x="261" y="12"/>
                    </a:lnTo>
                    <a:lnTo>
                      <a:pt x="244" y="19"/>
                    </a:lnTo>
                    <a:lnTo>
                      <a:pt x="227" y="26"/>
                    </a:lnTo>
                    <a:lnTo>
                      <a:pt x="208" y="32"/>
                    </a:lnTo>
                    <a:lnTo>
                      <a:pt x="187" y="39"/>
                    </a:lnTo>
                    <a:lnTo>
                      <a:pt x="166" y="46"/>
                    </a:lnTo>
                    <a:lnTo>
                      <a:pt x="144" y="55"/>
                    </a:lnTo>
                    <a:lnTo>
                      <a:pt x="123" y="65"/>
                    </a:lnTo>
                    <a:lnTo>
                      <a:pt x="101" y="75"/>
                    </a:lnTo>
                    <a:lnTo>
                      <a:pt x="80" y="87"/>
                    </a:lnTo>
                    <a:lnTo>
                      <a:pt x="61" y="101"/>
                    </a:lnTo>
                    <a:lnTo>
                      <a:pt x="43" y="118"/>
                    </a:lnTo>
                    <a:lnTo>
                      <a:pt x="26" y="133"/>
                    </a:lnTo>
                    <a:lnTo>
                      <a:pt x="12" y="152"/>
                    </a:lnTo>
                    <a:lnTo>
                      <a:pt x="0" y="172"/>
                    </a:lnTo>
                    <a:lnTo>
                      <a:pt x="22" y="174"/>
                    </a:lnTo>
                    <a:lnTo>
                      <a:pt x="48" y="176"/>
                    </a:lnTo>
                    <a:lnTo>
                      <a:pt x="73" y="174"/>
                    </a:lnTo>
                    <a:lnTo>
                      <a:pt x="101" y="172"/>
                    </a:lnTo>
                    <a:lnTo>
                      <a:pt x="126" y="169"/>
                    </a:lnTo>
                    <a:lnTo>
                      <a:pt x="152" y="164"/>
                    </a:lnTo>
                    <a:lnTo>
                      <a:pt x="177" y="157"/>
                    </a:lnTo>
                    <a:lnTo>
                      <a:pt x="201" y="148"/>
                    </a:lnTo>
                    <a:lnTo>
                      <a:pt x="223" y="138"/>
                    </a:lnTo>
                    <a:lnTo>
                      <a:pt x="242" y="126"/>
                    </a:lnTo>
                    <a:lnTo>
                      <a:pt x="259" y="111"/>
                    </a:lnTo>
                    <a:lnTo>
                      <a:pt x="273" y="93"/>
                    </a:lnTo>
                    <a:lnTo>
                      <a:pt x="283" y="74"/>
                    </a:lnTo>
                    <a:lnTo>
                      <a:pt x="288" y="51"/>
                    </a:lnTo>
                    <a:lnTo>
                      <a:pt x="290" y="27"/>
                    </a:lnTo>
                    <a:lnTo>
                      <a:pt x="285"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25" name="Freeform 933">
                <a:extLst>
                  <a:ext uri="{FF2B5EF4-FFF2-40B4-BE49-F238E27FC236}">
                    <a16:creationId xmlns:a16="http://schemas.microsoft.com/office/drawing/2014/main" id="{402ABCBF-96DD-891F-3A41-BEB9D548C5DB}"/>
                  </a:ext>
                </a:extLst>
              </p:cNvPr>
              <p:cNvSpPr>
                <a:spLocks/>
              </p:cNvSpPr>
              <p:nvPr/>
            </p:nvSpPr>
            <p:spPr bwMode="auto">
              <a:xfrm>
                <a:off x="4346" y="2650"/>
                <a:ext cx="103" cy="65"/>
              </a:xfrm>
              <a:custGeom>
                <a:avLst/>
                <a:gdLst>
                  <a:gd name="T0" fmla="*/ 20 w 311"/>
                  <a:gd name="T1" fmla="*/ 171 h 195"/>
                  <a:gd name="T2" fmla="*/ 29 w 311"/>
                  <a:gd name="T3" fmla="*/ 188 h 195"/>
                  <a:gd name="T4" fmla="*/ 41 w 311"/>
                  <a:gd name="T5" fmla="*/ 169 h 195"/>
                  <a:gd name="T6" fmla="*/ 53 w 311"/>
                  <a:gd name="T7" fmla="*/ 152 h 195"/>
                  <a:gd name="T8" fmla="*/ 70 w 311"/>
                  <a:gd name="T9" fmla="*/ 137 h 195"/>
                  <a:gd name="T10" fmla="*/ 87 w 311"/>
                  <a:gd name="T11" fmla="*/ 121 h 195"/>
                  <a:gd name="T12" fmla="*/ 105 w 311"/>
                  <a:gd name="T13" fmla="*/ 108 h 195"/>
                  <a:gd name="T14" fmla="*/ 124 w 311"/>
                  <a:gd name="T15" fmla="*/ 96 h 195"/>
                  <a:gd name="T16" fmla="*/ 146 w 311"/>
                  <a:gd name="T17" fmla="*/ 86 h 195"/>
                  <a:gd name="T18" fmla="*/ 167 w 311"/>
                  <a:gd name="T19" fmla="*/ 76 h 195"/>
                  <a:gd name="T20" fmla="*/ 188 w 311"/>
                  <a:gd name="T21" fmla="*/ 69 h 195"/>
                  <a:gd name="T22" fmla="*/ 209 w 311"/>
                  <a:gd name="T23" fmla="*/ 62 h 195"/>
                  <a:gd name="T24" fmla="*/ 230 w 311"/>
                  <a:gd name="T25" fmla="*/ 55 h 195"/>
                  <a:gd name="T26" fmla="*/ 249 w 311"/>
                  <a:gd name="T27" fmla="*/ 48 h 195"/>
                  <a:gd name="T28" fmla="*/ 268 w 311"/>
                  <a:gd name="T29" fmla="*/ 40 h 195"/>
                  <a:gd name="T30" fmla="*/ 285 w 311"/>
                  <a:gd name="T31" fmla="*/ 35 h 195"/>
                  <a:gd name="T32" fmla="*/ 298 w 311"/>
                  <a:gd name="T33" fmla="*/ 28 h 195"/>
                  <a:gd name="T34" fmla="*/ 311 w 311"/>
                  <a:gd name="T35" fmla="*/ 21 h 195"/>
                  <a:gd name="T36" fmla="*/ 297 w 311"/>
                  <a:gd name="T37" fmla="*/ 0 h 195"/>
                  <a:gd name="T38" fmla="*/ 288 w 311"/>
                  <a:gd name="T39" fmla="*/ 7 h 195"/>
                  <a:gd name="T40" fmla="*/ 274 w 311"/>
                  <a:gd name="T41" fmla="*/ 10 h 195"/>
                  <a:gd name="T42" fmla="*/ 257 w 311"/>
                  <a:gd name="T43" fmla="*/ 19 h 195"/>
                  <a:gd name="T44" fmla="*/ 242 w 311"/>
                  <a:gd name="T45" fmla="*/ 24 h 195"/>
                  <a:gd name="T46" fmla="*/ 223 w 311"/>
                  <a:gd name="T47" fmla="*/ 31 h 195"/>
                  <a:gd name="T48" fmla="*/ 202 w 311"/>
                  <a:gd name="T49" fmla="*/ 38 h 195"/>
                  <a:gd name="T50" fmla="*/ 181 w 311"/>
                  <a:gd name="T51" fmla="*/ 45 h 195"/>
                  <a:gd name="T52" fmla="*/ 157 w 311"/>
                  <a:gd name="T53" fmla="*/ 55 h 195"/>
                  <a:gd name="T54" fmla="*/ 136 w 311"/>
                  <a:gd name="T55" fmla="*/ 66 h 195"/>
                  <a:gd name="T56" fmla="*/ 114 w 311"/>
                  <a:gd name="T57" fmla="*/ 76 h 195"/>
                  <a:gd name="T58" fmla="*/ 91 w 311"/>
                  <a:gd name="T59" fmla="*/ 88 h 195"/>
                  <a:gd name="T60" fmla="*/ 73 w 311"/>
                  <a:gd name="T61" fmla="*/ 103 h 195"/>
                  <a:gd name="T62" fmla="*/ 53 w 311"/>
                  <a:gd name="T63" fmla="*/ 119 h 195"/>
                  <a:gd name="T64" fmla="*/ 36 w 311"/>
                  <a:gd name="T65" fmla="*/ 135 h 195"/>
                  <a:gd name="T66" fmla="*/ 20 w 311"/>
                  <a:gd name="T67" fmla="*/ 156 h 195"/>
                  <a:gd name="T68" fmla="*/ 8 w 311"/>
                  <a:gd name="T69" fmla="*/ 178 h 195"/>
                  <a:gd name="T70" fmla="*/ 17 w 311"/>
                  <a:gd name="T71" fmla="*/ 195 h 195"/>
                  <a:gd name="T72" fmla="*/ 8 w 311"/>
                  <a:gd name="T73" fmla="*/ 178 h 195"/>
                  <a:gd name="T74" fmla="*/ 0 w 311"/>
                  <a:gd name="T75" fmla="*/ 193 h 195"/>
                  <a:gd name="T76" fmla="*/ 17 w 311"/>
                  <a:gd name="T77" fmla="*/ 195 h 195"/>
                  <a:gd name="T78" fmla="*/ 20 w 311"/>
                  <a:gd name="T79" fmla="*/ 17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1" h="195">
                    <a:moveTo>
                      <a:pt x="20" y="171"/>
                    </a:moveTo>
                    <a:lnTo>
                      <a:pt x="29" y="188"/>
                    </a:lnTo>
                    <a:lnTo>
                      <a:pt x="41" y="169"/>
                    </a:lnTo>
                    <a:lnTo>
                      <a:pt x="53" y="152"/>
                    </a:lnTo>
                    <a:lnTo>
                      <a:pt x="70" y="137"/>
                    </a:lnTo>
                    <a:lnTo>
                      <a:pt x="87" y="121"/>
                    </a:lnTo>
                    <a:lnTo>
                      <a:pt x="105" y="108"/>
                    </a:lnTo>
                    <a:lnTo>
                      <a:pt x="124" y="96"/>
                    </a:lnTo>
                    <a:lnTo>
                      <a:pt x="146" y="86"/>
                    </a:lnTo>
                    <a:lnTo>
                      <a:pt x="167" y="76"/>
                    </a:lnTo>
                    <a:lnTo>
                      <a:pt x="188" y="69"/>
                    </a:lnTo>
                    <a:lnTo>
                      <a:pt x="209" y="62"/>
                    </a:lnTo>
                    <a:lnTo>
                      <a:pt x="230" y="55"/>
                    </a:lnTo>
                    <a:lnTo>
                      <a:pt x="249" y="48"/>
                    </a:lnTo>
                    <a:lnTo>
                      <a:pt x="268" y="40"/>
                    </a:lnTo>
                    <a:lnTo>
                      <a:pt x="285" y="35"/>
                    </a:lnTo>
                    <a:lnTo>
                      <a:pt x="298" y="28"/>
                    </a:lnTo>
                    <a:lnTo>
                      <a:pt x="311" y="21"/>
                    </a:lnTo>
                    <a:lnTo>
                      <a:pt x="297" y="0"/>
                    </a:lnTo>
                    <a:lnTo>
                      <a:pt x="288" y="7"/>
                    </a:lnTo>
                    <a:lnTo>
                      <a:pt x="274" y="10"/>
                    </a:lnTo>
                    <a:lnTo>
                      <a:pt x="257" y="19"/>
                    </a:lnTo>
                    <a:lnTo>
                      <a:pt x="242" y="24"/>
                    </a:lnTo>
                    <a:lnTo>
                      <a:pt x="223" y="31"/>
                    </a:lnTo>
                    <a:lnTo>
                      <a:pt x="202" y="38"/>
                    </a:lnTo>
                    <a:lnTo>
                      <a:pt x="181" y="45"/>
                    </a:lnTo>
                    <a:lnTo>
                      <a:pt x="157" y="55"/>
                    </a:lnTo>
                    <a:lnTo>
                      <a:pt x="136" y="66"/>
                    </a:lnTo>
                    <a:lnTo>
                      <a:pt x="114" y="76"/>
                    </a:lnTo>
                    <a:lnTo>
                      <a:pt x="91" y="88"/>
                    </a:lnTo>
                    <a:lnTo>
                      <a:pt x="73" y="103"/>
                    </a:lnTo>
                    <a:lnTo>
                      <a:pt x="53" y="119"/>
                    </a:lnTo>
                    <a:lnTo>
                      <a:pt x="36" y="135"/>
                    </a:lnTo>
                    <a:lnTo>
                      <a:pt x="20" y="156"/>
                    </a:lnTo>
                    <a:lnTo>
                      <a:pt x="8" y="178"/>
                    </a:lnTo>
                    <a:lnTo>
                      <a:pt x="17" y="195"/>
                    </a:lnTo>
                    <a:lnTo>
                      <a:pt x="8" y="178"/>
                    </a:lnTo>
                    <a:lnTo>
                      <a:pt x="0" y="193"/>
                    </a:lnTo>
                    <a:lnTo>
                      <a:pt x="17" y="195"/>
                    </a:lnTo>
                    <a:lnTo>
                      <a:pt x="20" y="17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26" name="Freeform 934">
                <a:extLst>
                  <a:ext uri="{FF2B5EF4-FFF2-40B4-BE49-F238E27FC236}">
                    <a16:creationId xmlns:a16="http://schemas.microsoft.com/office/drawing/2014/main" id="{5CD3D2EC-E377-3EA9-FAF5-07D238439E7E}"/>
                  </a:ext>
                </a:extLst>
              </p:cNvPr>
              <p:cNvSpPr>
                <a:spLocks/>
              </p:cNvSpPr>
              <p:nvPr/>
            </p:nvSpPr>
            <p:spPr bwMode="auto">
              <a:xfrm>
                <a:off x="4351" y="2647"/>
                <a:ext cx="102" cy="69"/>
              </a:xfrm>
              <a:custGeom>
                <a:avLst/>
                <a:gdLst>
                  <a:gd name="T0" fmla="*/ 294 w 305"/>
                  <a:gd name="T1" fmla="*/ 29 h 207"/>
                  <a:gd name="T2" fmla="*/ 275 w 305"/>
                  <a:gd name="T3" fmla="*/ 23 h 207"/>
                  <a:gd name="T4" fmla="*/ 280 w 305"/>
                  <a:gd name="T5" fmla="*/ 46 h 207"/>
                  <a:gd name="T6" fmla="*/ 278 w 305"/>
                  <a:gd name="T7" fmla="*/ 69 h 207"/>
                  <a:gd name="T8" fmla="*/ 273 w 305"/>
                  <a:gd name="T9" fmla="*/ 89 h 207"/>
                  <a:gd name="T10" fmla="*/ 265 w 305"/>
                  <a:gd name="T11" fmla="*/ 105 h 207"/>
                  <a:gd name="T12" fmla="*/ 252 w 305"/>
                  <a:gd name="T13" fmla="*/ 120 h 207"/>
                  <a:gd name="T14" fmla="*/ 237 w 305"/>
                  <a:gd name="T15" fmla="*/ 135 h 207"/>
                  <a:gd name="T16" fmla="*/ 220 w 305"/>
                  <a:gd name="T17" fmla="*/ 147 h 207"/>
                  <a:gd name="T18" fmla="*/ 198 w 305"/>
                  <a:gd name="T19" fmla="*/ 157 h 207"/>
                  <a:gd name="T20" fmla="*/ 175 w 305"/>
                  <a:gd name="T21" fmla="*/ 164 h 207"/>
                  <a:gd name="T22" fmla="*/ 151 w 305"/>
                  <a:gd name="T23" fmla="*/ 171 h 207"/>
                  <a:gd name="T24" fmla="*/ 126 w 305"/>
                  <a:gd name="T25" fmla="*/ 176 h 207"/>
                  <a:gd name="T26" fmla="*/ 101 w 305"/>
                  <a:gd name="T27" fmla="*/ 180 h 207"/>
                  <a:gd name="T28" fmla="*/ 75 w 305"/>
                  <a:gd name="T29" fmla="*/ 181 h 207"/>
                  <a:gd name="T30" fmla="*/ 50 w 305"/>
                  <a:gd name="T31" fmla="*/ 183 h 207"/>
                  <a:gd name="T32" fmla="*/ 24 w 305"/>
                  <a:gd name="T33" fmla="*/ 181 h 207"/>
                  <a:gd name="T34" fmla="*/ 3 w 305"/>
                  <a:gd name="T35" fmla="*/ 180 h 207"/>
                  <a:gd name="T36" fmla="*/ 0 w 305"/>
                  <a:gd name="T37" fmla="*/ 203 h 207"/>
                  <a:gd name="T38" fmla="*/ 24 w 305"/>
                  <a:gd name="T39" fmla="*/ 205 h 207"/>
                  <a:gd name="T40" fmla="*/ 50 w 305"/>
                  <a:gd name="T41" fmla="*/ 207 h 207"/>
                  <a:gd name="T42" fmla="*/ 75 w 305"/>
                  <a:gd name="T43" fmla="*/ 205 h 207"/>
                  <a:gd name="T44" fmla="*/ 104 w 305"/>
                  <a:gd name="T45" fmla="*/ 203 h 207"/>
                  <a:gd name="T46" fmla="*/ 130 w 305"/>
                  <a:gd name="T47" fmla="*/ 200 h 207"/>
                  <a:gd name="T48" fmla="*/ 157 w 305"/>
                  <a:gd name="T49" fmla="*/ 195 h 207"/>
                  <a:gd name="T50" fmla="*/ 182 w 305"/>
                  <a:gd name="T51" fmla="*/ 188 h 207"/>
                  <a:gd name="T52" fmla="*/ 208 w 305"/>
                  <a:gd name="T53" fmla="*/ 178 h 207"/>
                  <a:gd name="T54" fmla="*/ 230 w 305"/>
                  <a:gd name="T55" fmla="*/ 168 h 207"/>
                  <a:gd name="T56" fmla="*/ 251 w 305"/>
                  <a:gd name="T57" fmla="*/ 156 h 207"/>
                  <a:gd name="T58" fmla="*/ 270 w 305"/>
                  <a:gd name="T59" fmla="*/ 138 h 207"/>
                  <a:gd name="T60" fmla="*/ 285 w 305"/>
                  <a:gd name="T61" fmla="*/ 119 h 207"/>
                  <a:gd name="T62" fmla="*/ 297 w 305"/>
                  <a:gd name="T63" fmla="*/ 96 h 207"/>
                  <a:gd name="T64" fmla="*/ 303 w 305"/>
                  <a:gd name="T65" fmla="*/ 72 h 207"/>
                  <a:gd name="T66" fmla="*/ 305 w 305"/>
                  <a:gd name="T67" fmla="*/ 46 h 207"/>
                  <a:gd name="T68" fmla="*/ 299 w 305"/>
                  <a:gd name="T69" fmla="*/ 16 h 207"/>
                  <a:gd name="T70" fmla="*/ 280 w 305"/>
                  <a:gd name="T71" fmla="*/ 9 h 207"/>
                  <a:gd name="T72" fmla="*/ 299 w 305"/>
                  <a:gd name="T73" fmla="*/ 16 h 207"/>
                  <a:gd name="T74" fmla="*/ 294 w 305"/>
                  <a:gd name="T75" fmla="*/ 0 h 207"/>
                  <a:gd name="T76" fmla="*/ 280 w 305"/>
                  <a:gd name="T77" fmla="*/ 9 h 207"/>
                  <a:gd name="T78" fmla="*/ 294 w 305"/>
                  <a:gd name="T79" fmla="*/ 2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5" h="207">
                    <a:moveTo>
                      <a:pt x="294" y="29"/>
                    </a:moveTo>
                    <a:lnTo>
                      <a:pt x="275" y="23"/>
                    </a:lnTo>
                    <a:lnTo>
                      <a:pt x="280" y="46"/>
                    </a:lnTo>
                    <a:lnTo>
                      <a:pt x="278" y="69"/>
                    </a:lnTo>
                    <a:lnTo>
                      <a:pt x="273" y="89"/>
                    </a:lnTo>
                    <a:lnTo>
                      <a:pt x="265" y="105"/>
                    </a:lnTo>
                    <a:lnTo>
                      <a:pt x="252" y="120"/>
                    </a:lnTo>
                    <a:lnTo>
                      <a:pt x="237" y="135"/>
                    </a:lnTo>
                    <a:lnTo>
                      <a:pt x="220" y="147"/>
                    </a:lnTo>
                    <a:lnTo>
                      <a:pt x="198" y="157"/>
                    </a:lnTo>
                    <a:lnTo>
                      <a:pt x="175" y="164"/>
                    </a:lnTo>
                    <a:lnTo>
                      <a:pt x="151" y="171"/>
                    </a:lnTo>
                    <a:lnTo>
                      <a:pt x="126" y="176"/>
                    </a:lnTo>
                    <a:lnTo>
                      <a:pt x="101" y="180"/>
                    </a:lnTo>
                    <a:lnTo>
                      <a:pt x="75" y="181"/>
                    </a:lnTo>
                    <a:lnTo>
                      <a:pt x="50" y="183"/>
                    </a:lnTo>
                    <a:lnTo>
                      <a:pt x="24" y="181"/>
                    </a:lnTo>
                    <a:lnTo>
                      <a:pt x="3" y="180"/>
                    </a:lnTo>
                    <a:lnTo>
                      <a:pt x="0" y="203"/>
                    </a:lnTo>
                    <a:lnTo>
                      <a:pt x="24" y="205"/>
                    </a:lnTo>
                    <a:lnTo>
                      <a:pt x="50" y="207"/>
                    </a:lnTo>
                    <a:lnTo>
                      <a:pt x="75" y="205"/>
                    </a:lnTo>
                    <a:lnTo>
                      <a:pt x="104" y="203"/>
                    </a:lnTo>
                    <a:lnTo>
                      <a:pt x="130" y="200"/>
                    </a:lnTo>
                    <a:lnTo>
                      <a:pt x="157" y="195"/>
                    </a:lnTo>
                    <a:lnTo>
                      <a:pt x="182" y="188"/>
                    </a:lnTo>
                    <a:lnTo>
                      <a:pt x="208" y="178"/>
                    </a:lnTo>
                    <a:lnTo>
                      <a:pt x="230" y="168"/>
                    </a:lnTo>
                    <a:lnTo>
                      <a:pt x="251" y="156"/>
                    </a:lnTo>
                    <a:lnTo>
                      <a:pt x="270" y="138"/>
                    </a:lnTo>
                    <a:lnTo>
                      <a:pt x="285" y="119"/>
                    </a:lnTo>
                    <a:lnTo>
                      <a:pt x="297" y="96"/>
                    </a:lnTo>
                    <a:lnTo>
                      <a:pt x="303" y="72"/>
                    </a:lnTo>
                    <a:lnTo>
                      <a:pt x="305" y="46"/>
                    </a:lnTo>
                    <a:lnTo>
                      <a:pt x="299" y="16"/>
                    </a:lnTo>
                    <a:lnTo>
                      <a:pt x="280" y="9"/>
                    </a:lnTo>
                    <a:lnTo>
                      <a:pt x="299" y="16"/>
                    </a:lnTo>
                    <a:lnTo>
                      <a:pt x="294" y="0"/>
                    </a:lnTo>
                    <a:lnTo>
                      <a:pt x="280" y="9"/>
                    </a:lnTo>
                    <a:lnTo>
                      <a:pt x="294" y="2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27" name="Freeform 935">
                <a:extLst>
                  <a:ext uri="{FF2B5EF4-FFF2-40B4-BE49-F238E27FC236}">
                    <a16:creationId xmlns:a16="http://schemas.microsoft.com/office/drawing/2014/main" id="{9ED18764-785C-B17B-2572-DAA61250D1DF}"/>
                  </a:ext>
                </a:extLst>
              </p:cNvPr>
              <p:cNvSpPr>
                <a:spLocks/>
              </p:cNvSpPr>
              <p:nvPr/>
            </p:nvSpPr>
            <p:spPr bwMode="auto">
              <a:xfrm>
                <a:off x="4091" y="2620"/>
                <a:ext cx="157" cy="115"/>
              </a:xfrm>
              <a:custGeom>
                <a:avLst/>
                <a:gdLst>
                  <a:gd name="T0" fmla="*/ 343 w 472"/>
                  <a:gd name="T1" fmla="*/ 45 h 347"/>
                  <a:gd name="T2" fmla="*/ 314 w 472"/>
                  <a:gd name="T3" fmla="*/ 74 h 347"/>
                  <a:gd name="T4" fmla="*/ 281 w 472"/>
                  <a:gd name="T5" fmla="*/ 96 h 347"/>
                  <a:gd name="T6" fmla="*/ 244 w 472"/>
                  <a:gd name="T7" fmla="*/ 113 h 347"/>
                  <a:gd name="T8" fmla="*/ 204 w 472"/>
                  <a:gd name="T9" fmla="*/ 123 h 347"/>
                  <a:gd name="T10" fmla="*/ 162 w 472"/>
                  <a:gd name="T11" fmla="*/ 130 h 347"/>
                  <a:gd name="T12" fmla="*/ 121 w 472"/>
                  <a:gd name="T13" fmla="*/ 133 h 347"/>
                  <a:gd name="T14" fmla="*/ 79 w 472"/>
                  <a:gd name="T15" fmla="*/ 137 h 347"/>
                  <a:gd name="T16" fmla="*/ 34 w 472"/>
                  <a:gd name="T17" fmla="*/ 142 h 347"/>
                  <a:gd name="T18" fmla="*/ 5 w 472"/>
                  <a:gd name="T19" fmla="*/ 170 h 347"/>
                  <a:gd name="T20" fmla="*/ 0 w 472"/>
                  <a:gd name="T21" fmla="*/ 215 h 347"/>
                  <a:gd name="T22" fmla="*/ 12 w 472"/>
                  <a:gd name="T23" fmla="*/ 260 h 347"/>
                  <a:gd name="T24" fmla="*/ 32 w 472"/>
                  <a:gd name="T25" fmla="*/ 290 h 347"/>
                  <a:gd name="T26" fmla="*/ 51 w 472"/>
                  <a:gd name="T27" fmla="*/ 309 h 347"/>
                  <a:gd name="T28" fmla="*/ 75 w 472"/>
                  <a:gd name="T29" fmla="*/ 323 h 347"/>
                  <a:gd name="T30" fmla="*/ 102 w 472"/>
                  <a:gd name="T31" fmla="*/ 332 h 347"/>
                  <a:gd name="T32" fmla="*/ 140 w 472"/>
                  <a:gd name="T33" fmla="*/ 338 h 347"/>
                  <a:gd name="T34" fmla="*/ 193 w 472"/>
                  <a:gd name="T35" fmla="*/ 345 h 347"/>
                  <a:gd name="T36" fmla="*/ 246 w 472"/>
                  <a:gd name="T37" fmla="*/ 347 h 347"/>
                  <a:gd name="T38" fmla="*/ 294 w 472"/>
                  <a:gd name="T39" fmla="*/ 336 h 347"/>
                  <a:gd name="T40" fmla="*/ 337 w 472"/>
                  <a:gd name="T41" fmla="*/ 306 h 347"/>
                  <a:gd name="T42" fmla="*/ 380 w 472"/>
                  <a:gd name="T43" fmla="*/ 279 h 347"/>
                  <a:gd name="T44" fmla="*/ 422 w 472"/>
                  <a:gd name="T45" fmla="*/ 251 h 347"/>
                  <a:gd name="T46" fmla="*/ 454 w 472"/>
                  <a:gd name="T47" fmla="*/ 217 h 347"/>
                  <a:gd name="T48" fmla="*/ 472 w 472"/>
                  <a:gd name="T49" fmla="*/ 180 h 347"/>
                  <a:gd name="T50" fmla="*/ 471 w 472"/>
                  <a:gd name="T51" fmla="*/ 146 h 347"/>
                  <a:gd name="T52" fmla="*/ 461 w 472"/>
                  <a:gd name="T53" fmla="*/ 111 h 347"/>
                  <a:gd name="T54" fmla="*/ 451 w 472"/>
                  <a:gd name="T55" fmla="*/ 74 h 347"/>
                  <a:gd name="T56" fmla="*/ 442 w 472"/>
                  <a:gd name="T57" fmla="*/ 47 h 347"/>
                  <a:gd name="T58" fmla="*/ 434 w 472"/>
                  <a:gd name="T59" fmla="*/ 26 h 347"/>
                  <a:gd name="T60" fmla="*/ 416 w 472"/>
                  <a:gd name="T61" fmla="*/ 7 h 347"/>
                  <a:gd name="T62" fmla="*/ 392 w 472"/>
                  <a:gd name="T63" fmla="*/ 0 h 347"/>
                  <a:gd name="T64" fmla="*/ 372 w 472"/>
                  <a:gd name="T65" fmla="*/ 6 h 347"/>
                  <a:gd name="T66" fmla="*/ 363 w 472"/>
                  <a:gd name="T67" fmla="*/ 1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2" h="347">
                    <a:moveTo>
                      <a:pt x="358" y="28"/>
                    </a:moveTo>
                    <a:lnTo>
                      <a:pt x="343" y="45"/>
                    </a:lnTo>
                    <a:lnTo>
                      <a:pt x="330" y="61"/>
                    </a:lnTo>
                    <a:lnTo>
                      <a:pt x="314" y="74"/>
                    </a:lnTo>
                    <a:lnTo>
                      <a:pt x="299" y="87"/>
                    </a:lnTo>
                    <a:lnTo>
                      <a:pt x="281" y="96"/>
                    </a:lnTo>
                    <a:lnTo>
                      <a:pt x="263" y="105"/>
                    </a:lnTo>
                    <a:lnTo>
                      <a:pt x="244" y="113"/>
                    </a:lnTo>
                    <a:lnTo>
                      <a:pt x="225" y="118"/>
                    </a:lnTo>
                    <a:lnTo>
                      <a:pt x="204" y="123"/>
                    </a:lnTo>
                    <a:lnTo>
                      <a:pt x="183" y="127"/>
                    </a:lnTo>
                    <a:lnTo>
                      <a:pt x="162" y="130"/>
                    </a:lnTo>
                    <a:lnTo>
                      <a:pt x="142" y="132"/>
                    </a:lnTo>
                    <a:lnTo>
                      <a:pt x="121" y="133"/>
                    </a:lnTo>
                    <a:lnTo>
                      <a:pt x="100" y="135"/>
                    </a:lnTo>
                    <a:lnTo>
                      <a:pt x="79" y="137"/>
                    </a:lnTo>
                    <a:lnTo>
                      <a:pt x="58" y="137"/>
                    </a:lnTo>
                    <a:lnTo>
                      <a:pt x="34" y="142"/>
                    </a:lnTo>
                    <a:lnTo>
                      <a:pt x="17" y="152"/>
                    </a:lnTo>
                    <a:lnTo>
                      <a:pt x="5" y="170"/>
                    </a:lnTo>
                    <a:lnTo>
                      <a:pt x="0" y="190"/>
                    </a:lnTo>
                    <a:lnTo>
                      <a:pt x="0" y="215"/>
                    </a:lnTo>
                    <a:lnTo>
                      <a:pt x="4" y="238"/>
                    </a:lnTo>
                    <a:lnTo>
                      <a:pt x="12" y="260"/>
                    </a:lnTo>
                    <a:lnTo>
                      <a:pt x="24" y="281"/>
                    </a:lnTo>
                    <a:lnTo>
                      <a:pt x="32" y="290"/>
                    </a:lnTo>
                    <a:lnTo>
                      <a:pt x="41" y="299"/>
                    </a:lnTo>
                    <a:lnTo>
                      <a:pt x="51" y="309"/>
                    </a:lnTo>
                    <a:lnTo>
                      <a:pt x="64" y="316"/>
                    </a:lnTo>
                    <a:lnTo>
                      <a:pt x="75" y="323"/>
                    </a:lnTo>
                    <a:lnTo>
                      <a:pt x="88" y="328"/>
                    </a:lnTo>
                    <a:lnTo>
                      <a:pt x="102" y="332"/>
                    </a:lnTo>
                    <a:lnTo>
                      <a:pt x="114" y="333"/>
                    </a:lnTo>
                    <a:lnTo>
                      <a:pt x="140" y="338"/>
                    </a:lnTo>
                    <a:lnTo>
                      <a:pt x="167" y="341"/>
                    </a:lnTo>
                    <a:lnTo>
                      <a:pt x="193" y="345"/>
                    </a:lnTo>
                    <a:lnTo>
                      <a:pt x="221" y="347"/>
                    </a:lnTo>
                    <a:lnTo>
                      <a:pt x="246" y="347"/>
                    </a:lnTo>
                    <a:lnTo>
                      <a:pt x="272" y="343"/>
                    </a:lnTo>
                    <a:lnTo>
                      <a:pt x="294" y="336"/>
                    </a:lnTo>
                    <a:lnTo>
                      <a:pt x="316" y="322"/>
                    </a:lnTo>
                    <a:lnTo>
                      <a:pt x="337" y="306"/>
                    </a:lnTo>
                    <a:lnTo>
                      <a:pt x="358" y="292"/>
                    </a:lnTo>
                    <a:lnTo>
                      <a:pt x="380" y="279"/>
                    </a:lnTo>
                    <a:lnTo>
                      <a:pt x="401" y="265"/>
                    </a:lnTo>
                    <a:lnTo>
                      <a:pt x="422" y="251"/>
                    </a:lnTo>
                    <a:lnTo>
                      <a:pt x="439" y="234"/>
                    </a:lnTo>
                    <a:lnTo>
                      <a:pt x="454" y="217"/>
                    </a:lnTo>
                    <a:lnTo>
                      <a:pt x="466" y="195"/>
                    </a:lnTo>
                    <a:lnTo>
                      <a:pt x="472" y="180"/>
                    </a:lnTo>
                    <a:lnTo>
                      <a:pt x="472" y="163"/>
                    </a:lnTo>
                    <a:lnTo>
                      <a:pt x="471" y="146"/>
                    </a:lnTo>
                    <a:lnTo>
                      <a:pt x="466" y="128"/>
                    </a:lnTo>
                    <a:lnTo>
                      <a:pt x="461" y="111"/>
                    </a:lnTo>
                    <a:lnTo>
                      <a:pt x="456" y="94"/>
                    </a:lnTo>
                    <a:lnTo>
                      <a:pt x="451" y="74"/>
                    </a:lnTo>
                    <a:lnTo>
                      <a:pt x="446" y="57"/>
                    </a:lnTo>
                    <a:lnTo>
                      <a:pt x="442" y="47"/>
                    </a:lnTo>
                    <a:lnTo>
                      <a:pt x="439" y="37"/>
                    </a:lnTo>
                    <a:lnTo>
                      <a:pt x="434" y="26"/>
                    </a:lnTo>
                    <a:lnTo>
                      <a:pt x="425" y="16"/>
                    </a:lnTo>
                    <a:lnTo>
                      <a:pt x="416" y="7"/>
                    </a:lnTo>
                    <a:lnTo>
                      <a:pt x="406" y="2"/>
                    </a:lnTo>
                    <a:lnTo>
                      <a:pt x="392" y="0"/>
                    </a:lnTo>
                    <a:lnTo>
                      <a:pt x="379" y="2"/>
                    </a:lnTo>
                    <a:lnTo>
                      <a:pt x="372" y="6"/>
                    </a:lnTo>
                    <a:lnTo>
                      <a:pt x="367" y="13"/>
                    </a:lnTo>
                    <a:lnTo>
                      <a:pt x="363" y="19"/>
                    </a:lnTo>
                    <a:lnTo>
                      <a:pt x="358" y="28"/>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28" name="Freeform 936">
                <a:extLst>
                  <a:ext uri="{FF2B5EF4-FFF2-40B4-BE49-F238E27FC236}">
                    <a16:creationId xmlns:a16="http://schemas.microsoft.com/office/drawing/2014/main" id="{175EB1A9-E74F-0B82-C27D-4A2CB0C35AED}"/>
                  </a:ext>
                </a:extLst>
              </p:cNvPr>
              <p:cNvSpPr>
                <a:spLocks/>
              </p:cNvSpPr>
              <p:nvPr/>
            </p:nvSpPr>
            <p:spPr bwMode="auto">
              <a:xfrm>
                <a:off x="4110" y="2627"/>
                <a:ext cx="103" cy="43"/>
              </a:xfrm>
              <a:custGeom>
                <a:avLst/>
                <a:gdLst>
                  <a:gd name="T0" fmla="*/ 0 w 309"/>
                  <a:gd name="T1" fmla="*/ 128 h 128"/>
                  <a:gd name="T2" fmla="*/ 20 w 309"/>
                  <a:gd name="T3" fmla="*/ 128 h 128"/>
                  <a:gd name="T4" fmla="*/ 43 w 309"/>
                  <a:gd name="T5" fmla="*/ 126 h 128"/>
                  <a:gd name="T6" fmla="*/ 64 w 309"/>
                  <a:gd name="T7" fmla="*/ 124 h 128"/>
                  <a:gd name="T8" fmla="*/ 84 w 309"/>
                  <a:gd name="T9" fmla="*/ 122 h 128"/>
                  <a:gd name="T10" fmla="*/ 105 w 309"/>
                  <a:gd name="T11" fmla="*/ 121 h 128"/>
                  <a:gd name="T12" fmla="*/ 126 w 309"/>
                  <a:gd name="T13" fmla="*/ 117 h 128"/>
                  <a:gd name="T14" fmla="*/ 146 w 309"/>
                  <a:gd name="T15" fmla="*/ 114 h 128"/>
                  <a:gd name="T16" fmla="*/ 170 w 309"/>
                  <a:gd name="T17" fmla="*/ 109 h 128"/>
                  <a:gd name="T18" fmla="*/ 189 w 309"/>
                  <a:gd name="T19" fmla="*/ 104 h 128"/>
                  <a:gd name="T20" fmla="*/ 209 w 309"/>
                  <a:gd name="T21" fmla="*/ 93 h 128"/>
                  <a:gd name="T22" fmla="*/ 228 w 309"/>
                  <a:gd name="T23" fmla="*/ 85 h 128"/>
                  <a:gd name="T24" fmla="*/ 247 w 309"/>
                  <a:gd name="T25" fmla="*/ 76 h 128"/>
                  <a:gd name="T26" fmla="*/ 262 w 309"/>
                  <a:gd name="T27" fmla="*/ 63 h 128"/>
                  <a:gd name="T28" fmla="*/ 280 w 309"/>
                  <a:gd name="T29" fmla="*/ 48 h 128"/>
                  <a:gd name="T30" fmla="*/ 294 w 309"/>
                  <a:gd name="T31" fmla="*/ 32 h 128"/>
                  <a:gd name="T32" fmla="*/ 309 w 309"/>
                  <a:gd name="T33" fmla="*/ 13 h 128"/>
                  <a:gd name="T34" fmla="*/ 289 w 309"/>
                  <a:gd name="T35" fmla="*/ 0 h 128"/>
                  <a:gd name="T36" fmla="*/ 276 w 309"/>
                  <a:gd name="T37" fmla="*/ 15 h 128"/>
                  <a:gd name="T38" fmla="*/ 262 w 309"/>
                  <a:gd name="T39" fmla="*/ 30 h 128"/>
                  <a:gd name="T40" fmla="*/ 249 w 309"/>
                  <a:gd name="T41" fmla="*/ 44 h 128"/>
                  <a:gd name="T42" fmla="*/ 233 w 309"/>
                  <a:gd name="T43" fmla="*/ 54 h 128"/>
                  <a:gd name="T44" fmla="*/ 218 w 309"/>
                  <a:gd name="T45" fmla="*/ 64 h 128"/>
                  <a:gd name="T46" fmla="*/ 199 w 309"/>
                  <a:gd name="T47" fmla="*/ 73 h 128"/>
                  <a:gd name="T48" fmla="*/ 182 w 309"/>
                  <a:gd name="T49" fmla="*/ 80 h 128"/>
                  <a:gd name="T50" fmla="*/ 162 w 309"/>
                  <a:gd name="T51" fmla="*/ 85 h 128"/>
                  <a:gd name="T52" fmla="*/ 143 w 309"/>
                  <a:gd name="T53" fmla="*/ 90 h 128"/>
                  <a:gd name="T54" fmla="*/ 122 w 309"/>
                  <a:gd name="T55" fmla="*/ 93 h 128"/>
                  <a:gd name="T56" fmla="*/ 102 w 309"/>
                  <a:gd name="T57" fmla="*/ 97 h 128"/>
                  <a:gd name="T58" fmla="*/ 81 w 309"/>
                  <a:gd name="T59" fmla="*/ 98 h 128"/>
                  <a:gd name="T60" fmla="*/ 60 w 309"/>
                  <a:gd name="T61" fmla="*/ 100 h 128"/>
                  <a:gd name="T62" fmla="*/ 39 w 309"/>
                  <a:gd name="T63" fmla="*/ 102 h 128"/>
                  <a:gd name="T64" fmla="*/ 20 w 309"/>
                  <a:gd name="T65" fmla="*/ 104 h 128"/>
                  <a:gd name="T66" fmla="*/ 0 w 309"/>
                  <a:gd name="T67" fmla="*/ 104 h 128"/>
                  <a:gd name="T68" fmla="*/ 0 w 309"/>
                  <a:gd name="T6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9" h="128">
                    <a:moveTo>
                      <a:pt x="0" y="128"/>
                    </a:moveTo>
                    <a:lnTo>
                      <a:pt x="20" y="128"/>
                    </a:lnTo>
                    <a:lnTo>
                      <a:pt x="43" y="126"/>
                    </a:lnTo>
                    <a:lnTo>
                      <a:pt x="64" y="124"/>
                    </a:lnTo>
                    <a:lnTo>
                      <a:pt x="84" y="122"/>
                    </a:lnTo>
                    <a:lnTo>
                      <a:pt x="105" y="121"/>
                    </a:lnTo>
                    <a:lnTo>
                      <a:pt x="126" y="117"/>
                    </a:lnTo>
                    <a:lnTo>
                      <a:pt x="146" y="114"/>
                    </a:lnTo>
                    <a:lnTo>
                      <a:pt x="170" y="109"/>
                    </a:lnTo>
                    <a:lnTo>
                      <a:pt x="189" y="104"/>
                    </a:lnTo>
                    <a:lnTo>
                      <a:pt x="209" y="93"/>
                    </a:lnTo>
                    <a:lnTo>
                      <a:pt x="228" y="85"/>
                    </a:lnTo>
                    <a:lnTo>
                      <a:pt x="247" y="76"/>
                    </a:lnTo>
                    <a:lnTo>
                      <a:pt x="262" y="63"/>
                    </a:lnTo>
                    <a:lnTo>
                      <a:pt x="280" y="48"/>
                    </a:lnTo>
                    <a:lnTo>
                      <a:pt x="294" y="32"/>
                    </a:lnTo>
                    <a:lnTo>
                      <a:pt x="309" y="13"/>
                    </a:lnTo>
                    <a:lnTo>
                      <a:pt x="289" y="0"/>
                    </a:lnTo>
                    <a:lnTo>
                      <a:pt x="276" y="15"/>
                    </a:lnTo>
                    <a:lnTo>
                      <a:pt x="262" y="30"/>
                    </a:lnTo>
                    <a:lnTo>
                      <a:pt x="249" y="44"/>
                    </a:lnTo>
                    <a:lnTo>
                      <a:pt x="233" y="54"/>
                    </a:lnTo>
                    <a:lnTo>
                      <a:pt x="218" y="64"/>
                    </a:lnTo>
                    <a:lnTo>
                      <a:pt x="199" y="73"/>
                    </a:lnTo>
                    <a:lnTo>
                      <a:pt x="182" y="80"/>
                    </a:lnTo>
                    <a:lnTo>
                      <a:pt x="162" y="85"/>
                    </a:lnTo>
                    <a:lnTo>
                      <a:pt x="143" y="90"/>
                    </a:lnTo>
                    <a:lnTo>
                      <a:pt x="122" y="93"/>
                    </a:lnTo>
                    <a:lnTo>
                      <a:pt x="102" y="97"/>
                    </a:lnTo>
                    <a:lnTo>
                      <a:pt x="81" y="98"/>
                    </a:lnTo>
                    <a:lnTo>
                      <a:pt x="60" y="100"/>
                    </a:lnTo>
                    <a:lnTo>
                      <a:pt x="39" y="102"/>
                    </a:lnTo>
                    <a:lnTo>
                      <a:pt x="20" y="104"/>
                    </a:lnTo>
                    <a:lnTo>
                      <a:pt x="0" y="104"/>
                    </a:lnTo>
                    <a:lnTo>
                      <a:pt x="0" y="12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29" name="Freeform 937">
                <a:extLst>
                  <a:ext uri="{FF2B5EF4-FFF2-40B4-BE49-F238E27FC236}">
                    <a16:creationId xmlns:a16="http://schemas.microsoft.com/office/drawing/2014/main" id="{EBD231AB-CFE4-E1FF-9F9F-243A73D21A1B}"/>
                  </a:ext>
                </a:extLst>
              </p:cNvPr>
              <p:cNvSpPr>
                <a:spLocks/>
              </p:cNvSpPr>
              <p:nvPr/>
            </p:nvSpPr>
            <p:spPr bwMode="auto">
              <a:xfrm>
                <a:off x="4087" y="2661"/>
                <a:ext cx="23" cy="55"/>
              </a:xfrm>
              <a:custGeom>
                <a:avLst/>
                <a:gdLst>
                  <a:gd name="T0" fmla="*/ 46 w 70"/>
                  <a:gd name="T1" fmla="*/ 149 h 163"/>
                  <a:gd name="T2" fmla="*/ 35 w 70"/>
                  <a:gd name="T3" fmla="*/ 130 h 163"/>
                  <a:gd name="T4" fmla="*/ 28 w 70"/>
                  <a:gd name="T5" fmla="*/ 109 h 163"/>
                  <a:gd name="T6" fmla="*/ 24 w 70"/>
                  <a:gd name="T7" fmla="*/ 91 h 163"/>
                  <a:gd name="T8" fmla="*/ 24 w 70"/>
                  <a:gd name="T9" fmla="*/ 67 h 163"/>
                  <a:gd name="T10" fmla="*/ 28 w 70"/>
                  <a:gd name="T11" fmla="*/ 50 h 163"/>
                  <a:gd name="T12" fmla="*/ 37 w 70"/>
                  <a:gd name="T13" fmla="*/ 37 h 163"/>
                  <a:gd name="T14" fmla="*/ 49 w 70"/>
                  <a:gd name="T15" fmla="*/ 30 h 163"/>
                  <a:gd name="T16" fmla="*/ 70 w 70"/>
                  <a:gd name="T17" fmla="*/ 24 h 163"/>
                  <a:gd name="T18" fmla="*/ 70 w 70"/>
                  <a:gd name="T19" fmla="*/ 0 h 163"/>
                  <a:gd name="T20" fmla="*/ 43 w 70"/>
                  <a:gd name="T21" fmla="*/ 6 h 163"/>
                  <a:gd name="T22" fmla="*/ 21 w 70"/>
                  <a:gd name="T23" fmla="*/ 19 h 163"/>
                  <a:gd name="T24" fmla="*/ 7 w 70"/>
                  <a:gd name="T25" fmla="*/ 40 h 163"/>
                  <a:gd name="T26" fmla="*/ 0 w 70"/>
                  <a:gd name="T27" fmla="*/ 64 h 163"/>
                  <a:gd name="T28" fmla="*/ 0 w 70"/>
                  <a:gd name="T29" fmla="*/ 91 h 163"/>
                  <a:gd name="T30" fmla="*/ 3 w 70"/>
                  <a:gd name="T31" fmla="*/ 116 h 163"/>
                  <a:gd name="T32" fmla="*/ 14 w 70"/>
                  <a:gd name="T33" fmla="*/ 140 h 163"/>
                  <a:gd name="T34" fmla="*/ 26 w 70"/>
                  <a:gd name="T35" fmla="*/ 163 h 163"/>
                  <a:gd name="T36" fmla="*/ 46 w 70"/>
                  <a:gd name="T37" fmla="*/ 14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163">
                    <a:moveTo>
                      <a:pt x="46" y="149"/>
                    </a:moveTo>
                    <a:lnTo>
                      <a:pt x="35" y="130"/>
                    </a:lnTo>
                    <a:lnTo>
                      <a:pt x="28" y="109"/>
                    </a:lnTo>
                    <a:lnTo>
                      <a:pt x="24" y="91"/>
                    </a:lnTo>
                    <a:lnTo>
                      <a:pt x="24" y="67"/>
                    </a:lnTo>
                    <a:lnTo>
                      <a:pt x="28" y="50"/>
                    </a:lnTo>
                    <a:lnTo>
                      <a:pt x="37" y="37"/>
                    </a:lnTo>
                    <a:lnTo>
                      <a:pt x="49" y="30"/>
                    </a:lnTo>
                    <a:lnTo>
                      <a:pt x="70" y="24"/>
                    </a:lnTo>
                    <a:lnTo>
                      <a:pt x="70" y="0"/>
                    </a:lnTo>
                    <a:lnTo>
                      <a:pt x="43" y="6"/>
                    </a:lnTo>
                    <a:lnTo>
                      <a:pt x="21" y="19"/>
                    </a:lnTo>
                    <a:lnTo>
                      <a:pt x="7" y="40"/>
                    </a:lnTo>
                    <a:lnTo>
                      <a:pt x="0" y="64"/>
                    </a:lnTo>
                    <a:lnTo>
                      <a:pt x="0" y="91"/>
                    </a:lnTo>
                    <a:lnTo>
                      <a:pt x="3" y="116"/>
                    </a:lnTo>
                    <a:lnTo>
                      <a:pt x="14" y="140"/>
                    </a:lnTo>
                    <a:lnTo>
                      <a:pt x="26" y="163"/>
                    </a:lnTo>
                    <a:lnTo>
                      <a:pt x="46" y="14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30" name="Freeform 938">
                <a:extLst>
                  <a:ext uri="{FF2B5EF4-FFF2-40B4-BE49-F238E27FC236}">
                    <a16:creationId xmlns:a16="http://schemas.microsoft.com/office/drawing/2014/main" id="{2BB4086E-5188-BAA8-448F-D9BE9A460AD8}"/>
                  </a:ext>
                </a:extLst>
              </p:cNvPr>
              <p:cNvSpPr>
                <a:spLocks/>
              </p:cNvSpPr>
              <p:nvPr/>
            </p:nvSpPr>
            <p:spPr bwMode="auto">
              <a:xfrm>
                <a:off x="4095" y="2711"/>
                <a:ext cx="35" cy="24"/>
              </a:xfrm>
              <a:custGeom>
                <a:avLst/>
                <a:gdLst>
                  <a:gd name="T0" fmla="*/ 103 w 103"/>
                  <a:gd name="T1" fmla="*/ 48 h 73"/>
                  <a:gd name="T2" fmla="*/ 101 w 103"/>
                  <a:gd name="T3" fmla="*/ 48 h 73"/>
                  <a:gd name="T4" fmla="*/ 91 w 103"/>
                  <a:gd name="T5" fmla="*/ 47 h 73"/>
                  <a:gd name="T6" fmla="*/ 78 w 103"/>
                  <a:gd name="T7" fmla="*/ 43 h 73"/>
                  <a:gd name="T8" fmla="*/ 67 w 103"/>
                  <a:gd name="T9" fmla="*/ 40 h 73"/>
                  <a:gd name="T10" fmla="*/ 55 w 103"/>
                  <a:gd name="T11" fmla="*/ 33 h 73"/>
                  <a:gd name="T12" fmla="*/ 45 w 103"/>
                  <a:gd name="T13" fmla="*/ 26 h 73"/>
                  <a:gd name="T14" fmla="*/ 37 w 103"/>
                  <a:gd name="T15" fmla="*/ 18 h 73"/>
                  <a:gd name="T16" fmla="*/ 28 w 103"/>
                  <a:gd name="T17" fmla="*/ 9 h 73"/>
                  <a:gd name="T18" fmla="*/ 21 w 103"/>
                  <a:gd name="T19" fmla="*/ 0 h 73"/>
                  <a:gd name="T20" fmla="*/ 0 w 103"/>
                  <a:gd name="T21" fmla="*/ 14 h 73"/>
                  <a:gd name="T22" fmla="*/ 11 w 103"/>
                  <a:gd name="T23" fmla="*/ 26 h 73"/>
                  <a:gd name="T24" fmla="*/ 19 w 103"/>
                  <a:gd name="T25" fmla="*/ 35 h 73"/>
                  <a:gd name="T26" fmla="*/ 31 w 103"/>
                  <a:gd name="T27" fmla="*/ 47 h 73"/>
                  <a:gd name="T28" fmla="*/ 45 w 103"/>
                  <a:gd name="T29" fmla="*/ 53 h 73"/>
                  <a:gd name="T30" fmla="*/ 57 w 103"/>
                  <a:gd name="T31" fmla="*/ 60 h 73"/>
                  <a:gd name="T32" fmla="*/ 71 w 103"/>
                  <a:gd name="T33" fmla="*/ 68 h 73"/>
                  <a:gd name="T34" fmla="*/ 87 w 103"/>
                  <a:gd name="T35" fmla="*/ 71 h 73"/>
                  <a:gd name="T36" fmla="*/ 101 w 103"/>
                  <a:gd name="T37" fmla="*/ 73 h 73"/>
                  <a:gd name="T38" fmla="*/ 99 w 103"/>
                  <a:gd name="T39" fmla="*/ 73 h 73"/>
                  <a:gd name="T40" fmla="*/ 103 w 103"/>
                  <a:gd name="T41" fmla="*/ 4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 h="73">
                    <a:moveTo>
                      <a:pt x="103" y="48"/>
                    </a:moveTo>
                    <a:lnTo>
                      <a:pt x="101" y="48"/>
                    </a:lnTo>
                    <a:lnTo>
                      <a:pt x="91" y="47"/>
                    </a:lnTo>
                    <a:lnTo>
                      <a:pt x="78" y="43"/>
                    </a:lnTo>
                    <a:lnTo>
                      <a:pt x="67" y="40"/>
                    </a:lnTo>
                    <a:lnTo>
                      <a:pt x="55" y="33"/>
                    </a:lnTo>
                    <a:lnTo>
                      <a:pt x="45" y="26"/>
                    </a:lnTo>
                    <a:lnTo>
                      <a:pt x="37" y="18"/>
                    </a:lnTo>
                    <a:lnTo>
                      <a:pt x="28" y="9"/>
                    </a:lnTo>
                    <a:lnTo>
                      <a:pt x="21" y="0"/>
                    </a:lnTo>
                    <a:lnTo>
                      <a:pt x="0" y="14"/>
                    </a:lnTo>
                    <a:lnTo>
                      <a:pt x="11" y="26"/>
                    </a:lnTo>
                    <a:lnTo>
                      <a:pt x="19" y="35"/>
                    </a:lnTo>
                    <a:lnTo>
                      <a:pt x="31" y="47"/>
                    </a:lnTo>
                    <a:lnTo>
                      <a:pt x="45" y="53"/>
                    </a:lnTo>
                    <a:lnTo>
                      <a:pt x="57" y="60"/>
                    </a:lnTo>
                    <a:lnTo>
                      <a:pt x="71" y="68"/>
                    </a:lnTo>
                    <a:lnTo>
                      <a:pt x="87" y="71"/>
                    </a:lnTo>
                    <a:lnTo>
                      <a:pt x="101" y="73"/>
                    </a:lnTo>
                    <a:lnTo>
                      <a:pt x="99" y="73"/>
                    </a:lnTo>
                    <a:lnTo>
                      <a:pt x="103" y="4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31" name="Freeform 939">
                <a:extLst>
                  <a:ext uri="{FF2B5EF4-FFF2-40B4-BE49-F238E27FC236}">
                    <a16:creationId xmlns:a16="http://schemas.microsoft.com/office/drawing/2014/main" id="{CD1CD895-8A65-8EE2-21EA-0275850DD88F}"/>
                  </a:ext>
                </a:extLst>
              </p:cNvPr>
              <p:cNvSpPr>
                <a:spLocks/>
              </p:cNvSpPr>
              <p:nvPr/>
            </p:nvSpPr>
            <p:spPr bwMode="auto">
              <a:xfrm>
                <a:off x="4128" y="2724"/>
                <a:ext cx="71" cy="15"/>
              </a:xfrm>
              <a:custGeom>
                <a:avLst/>
                <a:gdLst>
                  <a:gd name="T0" fmla="*/ 197 w 211"/>
                  <a:gd name="T1" fmla="*/ 0 h 45"/>
                  <a:gd name="T2" fmla="*/ 176 w 211"/>
                  <a:gd name="T3" fmla="*/ 12 h 45"/>
                  <a:gd name="T4" fmla="*/ 157 w 211"/>
                  <a:gd name="T5" fmla="*/ 17 h 45"/>
                  <a:gd name="T6" fmla="*/ 133 w 211"/>
                  <a:gd name="T7" fmla="*/ 20 h 45"/>
                  <a:gd name="T8" fmla="*/ 108 w 211"/>
                  <a:gd name="T9" fmla="*/ 20 h 45"/>
                  <a:gd name="T10" fmla="*/ 83 w 211"/>
                  <a:gd name="T11" fmla="*/ 19 h 45"/>
                  <a:gd name="T12" fmla="*/ 57 w 211"/>
                  <a:gd name="T13" fmla="*/ 15 h 45"/>
                  <a:gd name="T14" fmla="*/ 30 w 211"/>
                  <a:gd name="T15" fmla="*/ 12 h 45"/>
                  <a:gd name="T16" fmla="*/ 4 w 211"/>
                  <a:gd name="T17" fmla="*/ 8 h 45"/>
                  <a:gd name="T18" fmla="*/ 0 w 211"/>
                  <a:gd name="T19" fmla="*/ 33 h 45"/>
                  <a:gd name="T20" fmla="*/ 26 w 211"/>
                  <a:gd name="T21" fmla="*/ 37 h 45"/>
                  <a:gd name="T22" fmla="*/ 54 w 211"/>
                  <a:gd name="T23" fmla="*/ 40 h 45"/>
                  <a:gd name="T24" fmla="*/ 79 w 211"/>
                  <a:gd name="T25" fmla="*/ 44 h 45"/>
                  <a:gd name="T26" fmla="*/ 108 w 211"/>
                  <a:gd name="T27" fmla="*/ 45 h 45"/>
                  <a:gd name="T28" fmla="*/ 133 w 211"/>
                  <a:gd name="T29" fmla="*/ 45 h 45"/>
                  <a:gd name="T30" fmla="*/ 161 w 211"/>
                  <a:gd name="T31" fmla="*/ 42 h 45"/>
                  <a:gd name="T32" fmla="*/ 187 w 211"/>
                  <a:gd name="T33" fmla="*/ 33 h 45"/>
                  <a:gd name="T34" fmla="*/ 211 w 211"/>
                  <a:gd name="T35" fmla="*/ 17 h 45"/>
                  <a:gd name="T36" fmla="*/ 197 w 211"/>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1" h="45">
                    <a:moveTo>
                      <a:pt x="197" y="0"/>
                    </a:moveTo>
                    <a:lnTo>
                      <a:pt x="176" y="12"/>
                    </a:lnTo>
                    <a:lnTo>
                      <a:pt x="157" y="17"/>
                    </a:lnTo>
                    <a:lnTo>
                      <a:pt x="133" y="20"/>
                    </a:lnTo>
                    <a:lnTo>
                      <a:pt x="108" y="20"/>
                    </a:lnTo>
                    <a:lnTo>
                      <a:pt x="83" y="19"/>
                    </a:lnTo>
                    <a:lnTo>
                      <a:pt x="57" y="15"/>
                    </a:lnTo>
                    <a:lnTo>
                      <a:pt x="30" y="12"/>
                    </a:lnTo>
                    <a:lnTo>
                      <a:pt x="4" y="8"/>
                    </a:lnTo>
                    <a:lnTo>
                      <a:pt x="0" y="33"/>
                    </a:lnTo>
                    <a:lnTo>
                      <a:pt x="26" y="37"/>
                    </a:lnTo>
                    <a:lnTo>
                      <a:pt x="54" y="40"/>
                    </a:lnTo>
                    <a:lnTo>
                      <a:pt x="79" y="44"/>
                    </a:lnTo>
                    <a:lnTo>
                      <a:pt x="108" y="45"/>
                    </a:lnTo>
                    <a:lnTo>
                      <a:pt x="133" y="45"/>
                    </a:lnTo>
                    <a:lnTo>
                      <a:pt x="161" y="42"/>
                    </a:lnTo>
                    <a:lnTo>
                      <a:pt x="187" y="33"/>
                    </a:lnTo>
                    <a:lnTo>
                      <a:pt x="211" y="17"/>
                    </a:lnTo>
                    <a:lnTo>
                      <a:pt x="197"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32" name="Freeform 940">
                <a:extLst>
                  <a:ext uri="{FF2B5EF4-FFF2-40B4-BE49-F238E27FC236}">
                    <a16:creationId xmlns:a16="http://schemas.microsoft.com/office/drawing/2014/main" id="{5CA41556-88BC-3520-4ED6-3F26A6E90915}"/>
                  </a:ext>
                </a:extLst>
              </p:cNvPr>
              <p:cNvSpPr>
                <a:spLocks/>
              </p:cNvSpPr>
              <p:nvPr/>
            </p:nvSpPr>
            <p:spPr bwMode="auto">
              <a:xfrm>
                <a:off x="4194" y="2683"/>
                <a:ext cx="56" cy="47"/>
              </a:xfrm>
              <a:custGeom>
                <a:avLst/>
                <a:gdLst>
                  <a:gd name="T0" fmla="*/ 146 w 168"/>
                  <a:gd name="T1" fmla="*/ 0 h 141"/>
                  <a:gd name="T2" fmla="*/ 134 w 168"/>
                  <a:gd name="T3" fmla="*/ 20 h 141"/>
                  <a:gd name="T4" fmla="*/ 121 w 168"/>
                  <a:gd name="T5" fmla="*/ 36 h 141"/>
                  <a:gd name="T6" fmla="*/ 105 w 168"/>
                  <a:gd name="T7" fmla="*/ 53 h 141"/>
                  <a:gd name="T8" fmla="*/ 85 w 168"/>
                  <a:gd name="T9" fmla="*/ 65 h 141"/>
                  <a:gd name="T10" fmla="*/ 64 w 168"/>
                  <a:gd name="T11" fmla="*/ 79 h 141"/>
                  <a:gd name="T12" fmla="*/ 42 w 168"/>
                  <a:gd name="T13" fmla="*/ 92 h 141"/>
                  <a:gd name="T14" fmla="*/ 20 w 168"/>
                  <a:gd name="T15" fmla="*/ 106 h 141"/>
                  <a:gd name="T16" fmla="*/ 0 w 168"/>
                  <a:gd name="T17" fmla="*/ 124 h 141"/>
                  <a:gd name="T18" fmla="*/ 13 w 168"/>
                  <a:gd name="T19" fmla="*/ 141 h 141"/>
                  <a:gd name="T20" fmla="*/ 34 w 168"/>
                  <a:gd name="T21" fmla="*/ 127 h 141"/>
                  <a:gd name="T22" fmla="*/ 56 w 168"/>
                  <a:gd name="T23" fmla="*/ 113 h 141"/>
                  <a:gd name="T24" fmla="*/ 78 w 168"/>
                  <a:gd name="T25" fmla="*/ 99 h 141"/>
                  <a:gd name="T26" fmla="*/ 98 w 168"/>
                  <a:gd name="T27" fmla="*/ 86 h 141"/>
                  <a:gd name="T28" fmla="*/ 119 w 168"/>
                  <a:gd name="T29" fmla="*/ 70 h 141"/>
                  <a:gd name="T30" fmla="*/ 138 w 168"/>
                  <a:gd name="T31" fmla="*/ 53 h 141"/>
                  <a:gd name="T32" fmla="*/ 155 w 168"/>
                  <a:gd name="T33" fmla="*/ 34 h 141"/>
                  <a:gd name="T34" fmla="*/ 168 w 168"/>
                  <a:gd name="T35" fmla="*/ 11 h 141"/>
                  <a:gd name="T36" fmla="*/ 146 w 168"/>
                  <a:gd name="T3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8" h="141">
                    <a:moveTo>
                      <a:pt x="146" y="0"/>
                    </a:moveTo>
                    <a:lnTo>
                      <a:pt x="134" y="20"/>
                    </a:lnTo>
                    <a:lnTo>
                      <a:pt x="121" y="36"/>
                    </a:lnTo>
                    <a:lnTo>
                      <a:pt x="105" y="53"/>
                    </a:lnTo>
                    <a:lnTo>
                      <a:pt x="85" y="65"/>
                    </a:lnTo>
                    <a:lnTo>
                      <a:pt x="64" y="79"/>
                    </a:lnTo>
                    <a:lnTo>
                      <a:pt x="42" y="92"/>
                    </a:lnTo>
                    <a:lnTo>
                      <a:pt x="20" y="106"/>
                    </a:lnTo>
                    <a:lnTo>
                      <a:pt x="0" y="124"/>
                    </a:lnTo>
                    <a:lnTo>
                      <a:pt x="13" y="141"/>
                    </a:lnTo>
                    <a:lnTo>
                      <a:pt x="34" y="127"/>
                    </a:lnTo>
                    <a:lnTo>
                      <a:pt x="56" y="113"/>
                    </a:lnTo>
                    <a:lnTo>
                      <a:pt x="78" y="99"/>
                    </a:lnTo>
                    <a:lnTo>
                      <a:pt x="98" y="86"/>
                    </a:lnTo>
                    <a:lnTo>
                      <a:pt x="119" y="70"/>
                    </a:lnTo>
                    <a:lnTo>
                      <a:pt x="138" y="53"/>
                    </a:lnTo>
                    <a:lnTo>
                      <a:pt x="155" y="34"/>
                    </a:lnTo>
                    <a:lnTo>
                      <a:pt x="168" y="11"/>
                    </a:lnTo>
                    <a:lnTo>
                      <a:pt x="146"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33" name="Freeform 941">
                <a:extLst>
                  <a:ext uri="{FF2B5EF4-FFF2-40B4-BE49-F238E27FC236}">
                    <a16:creationId xmlns:a16="http://schemas.microsoft.com/office/drawing/2014/main" id="{DF43F8F4-1B66-F800-482D-E5049A2CB4C1}"/>
                  </a:ext>
                </a:extLst>
              </p:cNvPr>
              <p:cNvSpPr>
                <a:spLocks/>
              </p:cNvSpPr>
              <p:nvPr/>
            </p:nvSpPr>
            <p:spPr bwMode="auto">
              <a:xfrm>
                <a:off x="4236" y="2638"/>
                <a:ext cx="17" cy="49"/>
              </a:xfrm>
              <a:custGeom>
                <a:avLst/>
                <a:gdLst>
                  <a:gd name="T0" fmla="*/ 0 w 51"/>
                  <a:gd name="T1" fmla="*/ 5 h 147"/>
                  <a:gd name="T2" fmla="*/ 0 w 51"/>
                  <a:gd name="T3" fmla="*/ 7 h 147"/>
                  <a:gd name="T4" fmla="*/ 6 w 51"/>
                  <a:gd name="T5" fmla="*/ 25 h 147"/>
                  <a:gd name="T6" fmla="*/ 10 w 51"/>
                  <a:gd name="T7" fmla="*/ 44 h 147"/>
                  <a:gd name="T8" fmla="*/ 16 w 51"/>
                  <a:gd name="T9" fmla="*/ 61 h 147"/>
                  <a:gd name="T10" fmla="*/ 21 w 51"/>
                  <a:gd name="T11" fmla="*/ 78 h 147"/>
                  <a:gd name="T12" fmla="*/ 25 w 51"/>
                  <a:gd name="T13" fmla="*/ 94 h 147"/>
                  <a:gd name="T14" fmla="*/ 26 w 51"/>
                  <a:gd name="T15" fmla="*/ 109 h 147"/>
                  <a:gd name="T16" fmla="*/ 26 w 51"/>
                  <a:gd name="T17" fmla="*/ 125 h 147"/>
                  <a:gd name="T18" fmla="*/ 23 w 51"/>
                  <a:gd name="T19" fmla="*/ 136 h 147"/>
                  <a:gd name="T20" fmla="*/ 44 w 51"/>
                  <a:gd name="T21" fmla="*/ 147 h 147"/>
                  <a:gd name="T22" fmla="*/ 51 w 51"/>
                  <a:gd name="T23" fmla="*/ 128 h 147"/>
                  <a:gd name="T24" fmla="*/ 51 w 51"/>
                  <a:gd name="T25" fmla="*/ 109 h 147"/>
                  <a:gd name="T26" fmla="*/ 49 w 51"/>
                  <a:gd name="T27" fmla="*/ 90 h 147"/>
                  <a:gd name="T28" fmla="*/ 46 w 51"/>
                  <a:gd name="T29" fmla="*/ 71 h 147"/>
                  <a:gd name="T30" fmla="*/ 40 w 51"/>
                  <a:gd name="T31" fmla="*/ 54 h 147"/>
                  <a:gd name="T32" fmla="*/ 35 w 51"/>
                  <a:gd name="T33" fmla="*/ 37 h 147"/>
                  <a:gd name="T34" fmla="*/ 29 w 51"/>
                  <a:gd name="T35" fmla="*/ 17 h 147"/>
                  <a:gd name="T36" fmla="*/ 25 w 51"/>
                  <a:gd name="T37" fmla="*/ 0 h 147"/>
                  <a:gd name="T38" fmla="*/ 25 w 51"/>
                  <a:gd name="T39" fmla="*/ 2 h 147"/>
                  <a:gd name="T40" fmla="*/ 0 w 51"/>
                  <a:gd name="T41" fmla="*/ 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47">
                    <a:moveTo>
                      <a:pt x="0" y="5"/>
                    </a:moveTo>
                    <a:lnTo>
                      <a:pt x="0" y="7"/>
                    </a:lnTo>
                    <a:lnTo>
                      <a:pt x="6" y="25"/>
                    </a:lnTo>
                    <a:lnTo>
                      <a:pt x="10" y="44"/>
                    </a:lnTo>
                    <a:lnTo>
                      <a:pt x="16" y="61"/>
                    </a:lnTo>
                    <a:lnTo>
                      <a:pt x="21" y="78"/>
                    </a:lnTo>
                    <a:lnTo>
                      <a:pt x="25" y="94"/>
                    </a:lnTo>
                    <a:lnTo>
                      <a:pt x="26" y="109"/>
                    </a:lnTo>
                    <a:lnTo>
                      <a:pt x="26" y="125"/>
                    </a:lnTo>
                    <a:lnTo>
                      <a:pt x="23" y="136"/>
                    </a:lnTo>
                    <a:lnTo>
                      <a:pt x="44" y="147"/>
                    </a:lnTo>
                    <a:lnTo>
                      <a:pt x="51" y="128"/>
                    </a:lnTo>
                    <a:lnTo>
                      <a:pt x="51" y="109"/>
                    </a:lnTo>
                    <a:lnTo>
                      <a:pt x="49" y="90"/>
                    </a:lnTo>
                    <a:lnTo>
                      <a:pt x="46" y="71"/>
                    </a:lnTo>
                    <a:lnTo>
                      <a:pt x="40" y="54"/>
                    </a:lnTo>
                    <a:lnTo>
                      <a:pt x="35" y="37"/>
                    </a:lnTo>
                    <a:lnTo>
                      <a:pt x="29" y="17"/>
                    </a:lnTo>
                    <a:lnTo>
                      <a:pt x="25" y="0"/>
                    </a:lnTo>
                    <a:lnTo>
                      <a:pt x="25" y="2"/>
                    </a:lnTo>
                    <a:lnTo>
                      <a:pt x="0" y="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34" name="Freeform 942">
                <a:extLst>
                  <a:ext uri="{FF2B5EF4-FFF2-40B4-BE49-F238E27FC236}">
                    <a16:creationId xmlns:a16="http://schemas.microsoft.com/office/drawing/2014/main" id="{B63FEDA8-6FF7-50F7-08D8-3B5E051BB08E}"/>
                  </a:ext>
                </a:extLst>
              </p:cNvPr>
              <p:cNvSpPr>
                <a:spLocks/>
              </p:cNvSpPr>
              <p:nvPr/>
            </p:nvSpPr>
            <p:spPr bwMode="auto">
              <a:xfrm>
                <a:off x="4216" y="2616"/>
                <a:ext cx="27" cy="24"/>
              </a:xfrm>
              <a:custGeom>
                <a:avLst/>
                <a:gdLst>
                  <a:gd name="T0" fmla="*/ 5 w 82"/>
                  <a:gd name="T1" fmla="*/ 26 h 70"/>
                  <a:gd name="T2" fmla="*/ 7 w 82"/>
                  <a:gd name="T3" fmla="*/ 26 h 70"/>
                  <a:gd name="T4" fmla="*/ 17 w 82"/>
                  <a:gd name="T5" fmla="*/ 24 h 70"/>
                  <a:gd name="T6" fmla="*/ 27 w 82"/>
                  <a:gd name="T7" fmla="*/ 26 h 70"/>
                  <a:gd name="T8" fmla="*/ 34 w 82"/>
                  <a:gd name="T9" fmla="*/ 29 h 70"/>
                  <a:gd name="T10" fmla="*/ 41 w 82"/>
                  <a:gd name="T11" fmla="*/ 36 h 70"/>
                  <a:gd name="T12" fmla="*/ 48 w 82"/>
                  <a:gd name="T13" fmla="*/ 44 h 70"/>
                  <a:gd name="T14" fmla="*/ 53 w 82"/>
                  <a:gd name="T15" fmla="*/ 53 h 70"/>
                  <a:gd name="T16" fmla="*/ 55 w 82"/>
                  <a:gd name="T17" fmla="*/ 62 h 70"/>
                  <a:gd name="T18" fmla="*/ 58 w 82"/>
                  <a:gd name="T19" fmla="*/ 70 h 70"/>
                  <a:gd name="T20" fmla="*/ 82 w 82"/>
                  <a:gd name="T21" fmla="*/ 67 h 70"/>
                  <a:gd name="T22" fmla="*/ 79 w 82"/>
                  <a:gd name="T23" fmla="*/ 55 h 70"/>
                  <a:gd name="T24" fmla="*/ 74 w 82"/>
                  <a:gd name="T25" fmla="*/ 43 h 70"/>
                  <a:gd name="T26" fmla="*/ 68 w 82"/>
                  <a:gd name="T27" fmla="*/ 31 h 70"/>
                  <a:gd name="T28" fmla="*/ 58 w 82"/>
                  <a:gd name="T29" fmla="*/ 19 h 70"/>
                  <a:gd name="T30" fmla="*/ 48 w 82"/>
                  <a:gd name="T31" fmla="*/ 9 h 70"/>
                  <a:gd name="T32" fmla="*/ 34 w 82"/>
                  <a:gd name="T33" fmla="*/ 2 h 70"/>
                  <a:gd name="T34" fmla="*/ 17 w 82"/>
                  <a:gd name="T35" fmla="*/ 0 h 70"/>
                  <a:gd name="T36" fmla="*/ 0 w 82"/>
                  <a:gd name="T37" fmla="*/ 2 h 70"/>
                  <a:gd name="T38" fmla="*/ 2 w 82"/>
                  <a:gd name="T39" fmla="*/ 2 h 70"/>
                  <a:gd name="T40" fmla="*/ 5 w 82"/>
                  <a:gd name="T41"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70">
                    <a:moveTo>
                      <a:pt x="5" y="26"/>
                    </a:moveTo>
                    <a:lnTo>
                      <a:pt x="7" y="26"/>
                    </a:lnTo>
                    <a:lnTo>
                      <a:pt x="17" y="24"/>
                    </a:lnTo>
                    <a:lnTo>
                      <a:pt x="27" y="26"/>
                    </a:lnTo>
                    <a:lnTo>
                      <a:pt x="34" y="29"/>
                    </a:lnTo>
                    <a:lnTo>
                      <a:pt x="41" y="36"/>
                    </a:lnTo>
                    <a:lnTo>
                      <a:pt x="48" y="44"/>
                    </a:lnTo>
                    <a:lnTo>
                      <a:pt x="53" y="53"/>
                    </a:lnTo>
                    <a:lnTo>
                      <a:pt x="55" y="62"/>
                    </a:lnTo>
                    <a:lnTo>
                      <a:pt x="58" y="70"/>
                    </a:lnTo>
                    <a:lnTo>
                      <a:pt x="82" y="67"/>
                    </a:lnTo>
                    <a:lnTo>
                      <a:pt x="79" y="55"/>
                    </a:lnTo>
                    <a:lnTo>
                      <a:pt x="74" y="43"/>
                    </a:lnTo>
                    <a:lnTo>
                      <a:pt x="68" y="31"/>
                    </a:lnTo>
                    <a:lnTo>
                      <a:pt x="58" y="19"/>
                    </a:lnTo>
                    <a:lnTo>
                      <a:pt x="48" y="9"/>
                    </a:lnTo>
                    <a:lnTo>
                      <a:pt x="34" y="2"/>
                    </a:lnTo>
                    <a:lnTo>
                      <a:pt x="17" y="0"/>
                    </a:lnTo>
                    <a:lnTo>
                      <a:pt x="0" y="2"/>
                    </a:lnTo>
                    <a:lnTo>
                      <a:pt x="2" y="2"/>
                    </a:lnTo>
                    <a:lnTo>
                      <a:pt x="5"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35" name="Freeform 943">
                <a:extLst>
                  <a:ext uri="{FF2B5EF4-FFF2-40B4-BE49-F238E27FC236}">
                    <a16:creationId xmlns:a16="http://schemas.microsoft.com/office/drawing/2014/main" id="{8A9E3595-6091-55BE-3CAE-E99F2166E5D5}"/>
                  </a:ext>
                </a:extLst>
              </p:cNvPr>
              <p:cNvSpPr>
                <a:spLocks/>
              </p:cNvSpPr>
              <p:nvPr/>
            </p:nvSpPr>
            <p:spPr bwMode="auto">
              <a:xfrm>
                <a:off x="4207" y="2617"/>
                <a:ext cx="11" cy="15"/>
              </a:xfrm>
              <a:custGeom>
                <a:avLst/>
                <a:gdLst>
                  <a:gd name="T0" fmla="*/ 20 w 32"/>
                  <a:gd name="T1" fmla="*/ 45 h 45"/>
                  <a:gd name="T2" fmla="*/ 25 w 32"/>
                  <a:gd name="T3" fmla="*/ 34 h 45"/>
                  <a:gd name="T4" fmla="*/ 29 w 32"/>
                  <a:gd name="T5" fmla="*/ 29 h 45"/>
                  <a:gd name="T6" fmla="*/ 32 w 32"/>
                  <a:gd name="T7" fmla="*/ 24 h 45"/>
                  <a:gd name="T8" fmla="*/ 29 w 32"/>
                  <a:gd name="T9" fmla="*/ 0 h 45"/>
                  <a:gd name="T10" fmla="*/ 15 w 32"/>
                  <a:gd name="T11" fmla="*/ 7 h 45"/>
                  <a:gd name="T12" fmla="*/ 8 w 32"/>
                  <a:gd name="T13" fmla="*/ 15 h 45"/>
                  <a:gd name="T14" fmla="*/ 5 w 32"/>
                  <a:gd name="T15" fmla="*/ 24 h 45"/>
                  <a:gd name="T16" fmla="*/ 0 w 32"/>
                  <a:gd name="T17" fmla="*/ 31 h 45"/>
                  <a:gd name="T18" fmla="*/ 20 w 32"/>
                  <a:gd name="T1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45">
                    <a:moveTo>
                      <a:pt x="20" y="45"/>
                    </a:moveTo>
                    <a:lnTo>
                      <a:pt x="25" y="34"/>
                    </a:lnTo>
                    <a:lnTo>
                      <a:pt x="29" y="29"/>
                    </a:lnTo>
                    <a:lnTo>
                      <a:pt x="32" y="24"/>
                    </a:lnTo>
                    <a:lnTo>
                      <a:pt x="29" y="0"/>
                    </a:lnTo>
                    <a:lnTo>
                      <a:pt x="15" y="7"/>
                    </a:lnTo>
                    <a:lnTo>
                      <a:pt x="8" y="15"/>
                    </a:lnTo>
                    <a:lnTo>
                      <a:pt x="5" y="24"/>
                    </a:lnTo>
                    <a:lnTo>
                      <a:pt x="0" y="31"/>
                    </a:lnTo>
                    <a:lnTo>
                      <a:pt x="20" y="4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36" name="Freeform 944">
                <a:extLst>
                  <a:ext uri="{FF2B5EF4-FFF2-40B4-BE49-F238E27FC236}">
                    <a16:creationId xmlns:a16="http://schemas.microsoft.com/office/drawing/2014/main" id="{1A1664BE-3D97-A884-68FF-BAB1CCA80454}"/>
                  </a:ext>
                </a:extLst>
              </p:cNvPr>
              <p:cNvSpPr>
                <a:spLocks/>
              </p:cNvSpPr>
              <p:nvPr/>
            </p:nvSpPr>
            <p:spPr bwMode="auto">
              <a:xfrm>
                <a:off x="4075" y="2559"/>
                <a:ext cx="112" cy="90"/>
              </a:xfrm>
              <a:custGeom>
                <a:avLst/>
                <a:gdLst>
                  <a:gd name="T0" fmla="*/ 141 w 335"/>
                  <a:gd name="T1" fmla="*/ 22 h 269"/>
                  <a:gd name="T2" fmla="*/ 119 w 335"/>
                  <a:gd name="T3" fmla="*/ 30 h 269"/>
                  <a:gd name="T4" fmla="*/ 100 w 335"/>
                  <a:gd name="T5" fmla="*/ 41 h 269"/>
                  <a:gd name="T6" fmla="*/ 85 w 335"/>
                  <a:gd name="T7" fmla="*/ 51 h 269"/>
                  <a:gd name="T8" fmla="*/ 71 w 335"/>
                  <a:gd name="T9" fmla="*/ 62 h 269"/>
                  <a:gd name="T10" fmla="*/ 59 w 335"/>
                  <a:gd name="T11" fmla="*/ 73 h 269"/>
                  <a:gd name="T12" fmla="*/ 47 w 335"/>
                  <a:gd name="T13" fmla="*/ 86 h 269"/>
                  <a:gd name="T14" fmla="*/ 35 w 335"/>
                  <a:gd name="T15" fmla="*/ 97 h 269"/>
                  <a:gd name="T16" fmla="*/ 23 w 335"/>
                  <a:gd name="T17" fmla="*/ 109 h 269"/>
                  <a:gd name="T18" fmla="*/ 10 w 335"/>
                  <a:gd name="T19" fmla="*/ 125 h 269"/>
                  <a:gd name="T20" fmla="*/ 3 w 335"/>
                  <a:gd name="T21" fmla="*/ 145 h 269"/>
                  <a:gd name="T22" fmla="*/ 0 w 335"/>
                  <a:gd name="T23" fmla="*/ 163 h 269"/>
                  <a:gd name="T24" fmla="*/ 3 w 335"/>
                  <a:gd name="T25" fmla="*/ 184 h 269"/>
                  <a:gd name="T26" fmla="*/ 8 w 335"/>
                  <a:gd name="T27" fmla="*/ 203 h 269"/>
                  <a:gd name="T28" fmla="*/ 18 w 335"/>
                  <a:gd name="T29" fmla="*/ 220 h 269"/>
                  <a:gd name="T30" fmla="*/ 33 w 335"/>
                  <a:gd name="T31" fmla="*/ 234 h 269"/>
                  <a:gd name="T32" fmla="*/ 51 w 335"/>
                  <a:gd name="T33" fmla="*/ 244 h 269"/>
                  <a:gd name="T34" fmla="*/ 81 w 335"/>
                  <a:gd name="T35" fmla="*/ 256 h 269"/>
                  <a:gd name="T36" fmla="*/ 114 w 335"/>
                  <a:gd name="T37" fmla="*/ 264 h 269"/>
                  <a:gd name="T38" fmla="*/ 146 w 335"/>
                  <a:gd name="T39" fmla="*/ 269 h 269"/>
                  <a:gd name="T40" fmla="*/ 178 w 335"/>
                  <a:gd name="T41" fmla="*/ 269 h 269"/>
                  <a:gd name="T42" fmla="*/ 211 w 335"/>
                  <a:gd name="T43" fmla="*/ 267 h 269"/>
                  <a:gd name="T44" fmla="*/ 243 w 335"/>
                  <a:gd name="T45" fmla="*/ 264 h 269"/>
                  <a:gd name="T46" fmla="*/ 279 w 335"/>
                  <a:gd name="T47" fmla="*/ 258 h 269"/>
                  <a:gd name="T48" fmla="*/ 311 w 335"/>
                  <a:gd name="T49" fmla="*/ 251 h 269"/>
                  <a:gd name="T50" fmla="*/ 322 w 335"/>
                  <a:gd name="T51" fmla="*/ 247 h 269"/>
                  <a:gd name="T52" fmla="*/ 328 w 335"/>
                  <a:gd name="T53" fmla="*/ 241 h 269"/>
                  <a:gd name="T54" fmla="*/ 332 w 335"/>
                  <a:gd name="T55" fmla="*/ 230 h 269"/>
                  <a:gd name="T56" fmla="*/ 335 w 335"/>
                  <a:gd name="T57" fmla="*/ 220 h 269"/>
                  <a:gd name="T58" fmla="*/ 335 w 335"/>
                  <a:gd name="T59" fmla="*/ 208 h 269"/>
                  <a:gd name="T60" fmla="*/ 334 w 335"/>
                  <a:gd name="T61" fmla="*/ 196 h 269"/>
                  <a:gd name="T62" fmla="*/ 330 w 335"/>
                  <a:gd name="T63" fmla="*/ 184 h 269"/>
                  <a:gd name="T64" fmla="*/ 327 w 335"/>
                  <a:gd name="T65" fmla="*/ 174 h 269"/>
                  <a:gd name="T66" fmla="*/ 322 w 335"/>
                  <a:gd name="T67" fmla="*/ 160 h 269"/>
                  <a:gd name="T68" fmla="*/ 313 w 335"/>
                  <a:gd name="T69" fmla="*/ 148 h 269"/>
                  <a:gd name="T70" fmla="*/ 304 w 335"/>
                  <a:gd name="T71" fmla="*/ 136 h 269"/>
                  <a:gd name="T72" fmla="*/ 294 w 335"/>
                  <a:gd name="T73" fmla="*/ 125 h 269"/>
                  <a:gd name="T74" fmla="*/ 282 w 335"/>
                  <a:gd name="T75" fmla="*/ 114 h 269"/>
                  <a:gd name="T76" fmla="*/ 272 w 335"/>
                  <a:gd name="T77" fmla="*/ 104 h 269"/>
                  <a:gd name="T78" fmla="*/ 262 w 335"/>
                  <a:gd name="T79" fmla="*/ 94 h 269"/>
                  <a:gd name="T80" fmla="*/ 254 w 335"/>
                  <a:gd name="T81" fmla="*/ 84 h 269"/>
                  <a:gd name="T82" fmla="*/ 249 w 335"/>
                  <a:gd name="T83" fmla="*/ 75 h 269"/>
                  <a:gd name="T84" fmla="*/ 243 w 335"/>
                  <a:gd name="T85" fmla="*/ 65 h 269"/>
                  <a:gd name="T86" fmla="*/ 237 w 335"/>
                  <a:gd name="T87" fmla="*/ 54 h 269"/>
                  <a:gd name="T88" fmla="*/ 232 w 335"/>
                  <a:gd name="T89" fmla="*/ 44 h 269"/>
                  <a:gd name="T90" fmla="*/ 226 w 335"/>
                  <a:gd name="T91" fmla="*/ 34 h 269"/>
                  <a:gd name="T92" fmla="*/ 219 w 335"/>
                  <a:gd name="T93" fmla="*/ 24 h 269"/>
                  <a:gd name="T94" fmla="*/ 213 w 335"/>
                  <a:gd name="T95" fmla="*/ 15 h 269"/>
                  <a:gd name="T96" fmla="*/ 206 w 335"/>
                  <a:gd name="T97" fmla="*/ 6 h 269"/>
                  <a:gd name="T98" fmla="*/ 199 w 335"/>
                  <a:gd name="T99" fmla="*/ 3 h 269"/>
                  <a:gd name="T100" fmla="*/ 192 w 335"/>
                  <a:gd name="T101" fmla="*/ 0 h 269"/>
                  <a:gd name="T102" fmla="*/ 184 w 335"/>
                  <a:gd name="T103" fmla="*/ 0 h 269"/>
                  <a:gd name="T104" fmla="*/ 175 w 335"/>
                  <a:gd name="T105" fmla="*/ 5 h 269"/>
                  <a:gd name="T106" fmla="*/ 166 w 335"/>
                  <a:gd name="T107" fmla="*/ 8 h 269"/>
                  <a:gd name="T108" fmla="*/ 158 w 335"/>
                  <a:gd name="T109" fmla="*/ 13 h 269"/>
                  <a:gd name="T110" fmla="*/ 151 w 335"/>
                  <a:gd name="T111" fmla="*/ 19 h 269"/>
                  <a:gd name="T112" fmla="*/ 141 w 335"/>
                  <a:gd name="T113" fmla="*/ 22 h 269"/>
                  <a:gd name="T114" fmla="*/ 143 w 335"/>
                  <a:gd name="T115" fmla="*/ 24 h 269"/>
                  <a:gd name="T116" fmla="*/ 141 w 335"/>
                  <a:gd name="T117" fmla="*/ 2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5" h="269">
                    <a:moveTo>
                      <a:pt x="141" y="22"/>
                    </a:moveTo>
                    <a:lnTo>
                      <a:pt x="119" y="30"/>
                    </a:lnTo>
                    <a:lnTo>
                      <a:pt x="100" y="41"/>
                    </a:lnTo>
                    <a:lnTo>
                      <a:pt x="85" y="51"/>
                    </a:lnTo>
                    <a:lnTo>
                      <a:pt x="71" y="62"/>
                    </a:lnTo>
                    <a:lnTo>
                      <a:pt x="59" y="73"/>
                    </a:lnTo>
                    <a:lnTo>
                      <a:pt x="47" y="86"/>
                    </a:lnTo>
                    <a:lnTo>
                      <a:pt x="35" y="97"/>
                    </a:lnTo>
                    <a:lnTo>
                      <a:pt x="23" y="109"/>
                    </a:lnTo>
                    <a:lnTo>
                      <a:pt x="10" y="125"/>
                    </a:lnTo>
                    <a:lnTo>
                      <a:pt x="3" y="145"/>
                    </a:lnTo>
                    <a:lnTo>
                      <a:pt x="0" y="163"/>
                    </a:lnTo>
                    <a:lnTo>
                      <a:pt x="3" y="184"/>
                    </a:lnTo>
                    <a:lnTo>
                      <a:pt x="8" y="203"/>
                    </a:lnTo>
                    <a:lnTo>
                      <a:pt x="18" y="220"/>
                    </a:lnTo>
                    <a:lnTo>
                      <a:pt x="33" y="234"/>
                    </a:lnTo>
                    <a:lnTo>
                      <a:pt x="51" y="244"/>
                    </a:lnTo>
                    <a:lnTo>
                      <a:pt x="81" y="256"/>
                    </a:lnTo>
                    <a:lnTo>
                      <a:pt x="114" y="264"/>
                    </a:lnTo>
                    <a:lnTo>
                      <a:pt x="146" y="269"/>
                    </a:lnTo>
                    <a:lnTo>
                      <a:pt x="178" y="269"/>
                    </a:lnTo>
                    <a:lnTo>
                      <a:pt x="211" y="267"/>
                    </a:lnTo>
                    <a:lnTo>
                      <a:pt x="243" y="264"/>
                    </a:lnTo>
                    <a:lnTo>
                      <a:pt x="279" y="258"/>
                    </a:lnTo>
                    <a:lnTo>
                      <a:pt x="311" y="251"/>
                    </a:lnTo>
                    <a:lnTo>
                      <a:pt x="322" y="247"/>
                    </a:lnTo>
                    <a:lnTo>
                      <a:pt x="328" y="241"/>
                    </a:lnTo>
                    <a:lnTo>
                      <a:pt x="332" y="230"/>
                    </a:lnTo>
                    <a:lnTo>
                      <a:pt x="335" y="220"/>
                    </a:lnTo>
                    <a:lnTo>
                      <a:pt x="335" y="208"/>
                    </a:lnTo>
                    <a:lnTo>
                      <a:pt x="334" y="196"/>
                    </a:lnTo>
                    <a:lnTo>
                      <a:pt x="330" y="184"/>
                    </a:lnTo>
                    <a:lnTo>
                      <a:pt x="327" y="174"/>
                    </a:lnTo>
                    <a:lnTo>
                      <a:pt x="322" y="160"/>
                    </a:lnTo>
                    <a:lnTo>
                      <a:pt x="313" y="148"/>
                    </a:lnTo>
                    <a:lnTo>
                      <a:pt x="304" y="136"/>
                    </a:lnTo>
                    <a:lnTo>
                      <a:pt x="294" y="125"/>
                    </a:lnTo>
                    <a:lnTo>
                      <a:pt x="282" y="114"/>
                    </a:lnTo>
                    <a:lnTo>
                      <a:pt x="272" y="104"/>
                    </a:lnTo>
                    <a:lnTo>
                      <a:pt x="262" y="94"/>
                    </a:lnTo>
                    <a:lnTo>
                      <a:pt x="254" y="84"/>
                    </a:lnTo>
                    <a:lnTo>
                      <a:pt x="249" y="75"/>
                    </a:lnTo>
                    <a:lnTo>
                      <a:pt x="243" y="65"/>
                    </a:lnTo>
                    <a:lnTo>
                      <a:pt x="237" y="54"/>
                    </a:lnTo>
                    <a:lnTo>
                      <a:pt x="232" y="44"/>
                    </a:lnTo>
                    <a:lnTo>
                      <a:pt x="226" y="34"/>
                    </a:lnTo>
                    <a:lnTo>
                      <a:pt x="219" y="24"/>
                    </a:lnTo>
                    <a:lnTo>
                      <a:pt x="213" y="15"/>
                    </a:lnTo>
                    <a:lnTo>
                      <a:pt x="206" y="6"/>
                    </a:lnTo>
                    <a:lnTo>
                      <a:pt x="199" y="3"/>
                    </a:lnTo>
                    <a:lnTo>
                      <a:pt x="192" y="0"/>
                    </a:lnTo>
                    <a:lnTo>
                      <a:pt x="184" y="0"/>
                    </a:lnTo>
                    <a:lnTo>
                      <a:pt x="175" y="5"/>
                    </a:lnTo>
                    <a:lnTo>
                      <a:pt x="166" y="8"/>
                    </a:lnTo>
                    <a:lnTo>
                      <a:pt x="158" y="13"/>
                    </a:lnTo>
                    <a:lnTo>
                      <a:pt x="151" y="19"/>
                    </a:lnTo>
                    <a:lnTo>
                      <a:pt x="141" y="22"/>
                    </a:lnTo>
                    <a:lnTo>
                      <a:pt x="143" y="24"/>
                    </a:lnTo>
                    <a:lnTo>
                      <a:pt x="141" y="22"/>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37" name="Freeform 945">
                <a:extLst>
                  <a:ext uri="{FF2B5EF4-FFF2-40B4-BE49-F238E27FC236}">
                    <a16:creationId xmlns:a16="http://schemas.microsoft.com/office/drawing/2014/main" id="{441E8792-D3FF-657C-FDE9-F42B5A235A0B}"/>
                  </a:ext>
                </a:extLst>
              </p:cNvPr>
              <p:cNvSpPr>
                <a:spLocks/>
              </p:cNvSpPr>
              <p:nvPr/>
            </p:nvSpPr>
            <p:spPr bwMode="auto">
              <a:xfrm>
                <a:off x="4080" y="2563"/>
                <a:ext cx="44" cy="36"/>
              </a:xfrm>
              <a:custGeom>
                <a:avLst/>
                <a:gdLst>
                  <a:gd name="T0" fmla="*/ 18 w 132"/>
                  <a:gd name="T1" fmla="*/ 108 h 108"/>
                  <a:gd name="T2" fmla="*/ 30 w 132"/>
                  <a:gd name="T3" fmla="*/ 96 h 108"/>
                  <a:gd name="T4" fmla="*/ 42 w 132"/>
                  <a:gd name="T5" fmla="*/ 84 h 108"/>
                  <a:gd name="T6" fmla="*/ 54 w 132"/>
                  <a:gd name="T7" fmla="*/ 72 h 108"/>
                  <a:gd name="T8" fmla="*/ 66 w 132"/>
                  <a:gd name="T9" fmla="*/ 60 h 108"/>
                  <a:gd name="T10" fmla="*/ 78 w 132"/>
                  <a:gd name="T11" fmla="*/ 51 h 108"/>
                  <a:gd name="T12" fmla="*/ 94 w 132"/>
                  <a:gd name="T13" fmla="*/ 41 h 108"/>
                  <a:gd name="T14" fmla="*/ 111 w 132"/>
                  <a:gd name="T15" fmla="*/ 31 h 108"/>
                  <a:gd name="T16" fmla="*/ 132 w 132"/>
                  <a:gd name="T17" fmla="*/ 24 h 108"/>
                  <a:gd name="T18" fmla="*/ 124 w 132"/>
                  <a:gd name="T19" fmla="*/ 0 h 108"/>
                  <a:gd name="T20" fmla="*/ 100 w 132"/>
                  <a:gd name="T21" fmla="*/ 10 h 108"/>
                  <a:gd name="T22" fmla="*/ 80 w 132"/>
                  <a:gd name="T23" fmla="*/ 20 h 108"/>
                  <a:gd name="T24" fmla="*/ 65 w 132"/>
                  <a:gd name="T25" fmla="*/ 31 h 108"/>
                  <a:gd name="T26" fmla="*/ 49 w 132"/>
                  <a:gd name="T27" fmla="*/ 43 h 108"/>
                  <a:gd name="T28" fmla="*/ 37 w 132"/>
                  <a:gd name="T29" fmla="*/ 55 h 108"/>
                  <a:gd name="T30" fmla="*/ 25 w 132"/>
                  <a:gd name="T31" fmla="*/ 67 h 108"/>
                  <a:gd name="T32" fmla="*/ 13 w 132"/>
                  <a:gd name="T33" fmla="*/ 79 h 108"/>
                  <a:gd name="T34" fmla="*/ 0 w 132"/>
                  <a:gd name="T35" fmla="*/ 91 h 108"/>
                  <a:gd name="T36" fmla="*/ 18 w 132"/>
                  <a:gd name="T3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8">
                    <a:moveTo>
                      <a:pt x="18" y="108"/>
                    </a:moveTo>
                    <a:lnTo>
                      <a:pt x="30" y="96"/>
                    </a:lnTo>
                    <a:lnTo>
                      <a:pt x="42" y="84"/>
                    </a:lnTo>
                    <a:lnTo>
                      <a:pt x="54" y="72"/>
                    </a:lnTo>
                    <a:lnTo>
                      <a:pt x="66" y="60"/>
                    </a:lnTo>
                    <a:lnTo>
                      <a:pt x="78" y="51"/>
                    </a:lnTo>
                    <a:lnTo>
                      <a:pt x="94" y="41"/>
                    </a:lnTo>
                    <a:lnTo>
                      <a:pt x="111" y="31"/>
                    </a:lnTo>
                    <a:lnTo>
                      <a:pt x="132" y="24"/>
                    </a:lnTo>
                    <a:lnTo>
                      <a:pt x="124" y="0"/>
                    </a:lnTo>
                    <a:lnTo>
                      <a:pt x="100" y="10"/>
                    </a:lnTo>
                    <a:lnTo>
                      <a:pt x="80" y="20"/>
                    </a:lnTo>
                    <a:lnTo>
                      <a:pt x="65" y="31"/>
                    </a:lnTo>
                    <a:lnTo>
                      <a:pt x="49" y="43"/>
                    </a:lnTo>
                    <a:lnTo>
                      <a:pt x="37" y="55"/>
                    </a:lnTo>
                    <a:lnTo>
                      <a:pt x="25" y="67"/>
                    </a:lnTo>
                    <a:lnTo>
                      <a:pt x="13" y="79"/>
                    </a:lnTo>
                    <a:lnTo>
                      <a:pt x="0" y="91"/>
                    </a:lnTo>
                    <a:lnTo>
                      <a:pt x="18" y="10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38" name="Freeform 946">
                <a:extLst>
                  <a:ext uri="{FF2B5EF4-FFF2-40B4-BE49-F238E27FC236}">
                    <a16:creationId xmlns:a16="http://schemas.microsoft.com/office/drawing/2014/main" id="{E52A7E38-F8A0-9FE2-3212-F94A378D92FD}"/>
                  </a:ext>
                </a:extLst>
              </p:cNvPr>
              <p:cNvSpPr>
                <a:spLocks/>
              </p:cNvSpPr>
              <p:nvPr/>
            </p:nvSpPr>
            <p:spPr bwMode="auto">
              <a:xfrm>
                <a:off x="4071" y="2593"/>
                <a:ext cx="23" cy="51"/>
              </a:xfrm>
              <a:custGeom>
                <a:avLst/>
                <a:gdLst>
                  <a:gd name="T0" fmla="*/ 68 w 68"/>
                  <a:gd name="T1" fmla="*/ 133 h 154"/>
                  <a:gd name="T2" fmla="*/ 52 w 68"/>
                  <a:gd name="T3" fmla="*/ 124 h 154"/>
                  <a:gd name="T4" fmla="*/ 40 w 68"/>
                  <a:gd name="T5" fmla="*/ 113 h 154"/>
                  <a:gd name="T6" fmla="*/ 31 w 68"/>
                  <a:gd name="T7" fmla="*/ 97 h 154"/>
                  <a:gd name="T8" fmla="*/ 27 w 68"/>
                  <a:gd name="T9" fmla="*/ 81 h 154"/>
                  <a:gd name="T10" fmla="*/ 24 w 68"/>
                  <a:gd name="T11" fmla="*/ 63 h 154"/>
                  <a:gd name="T12" fmla="*/ 27 w 68"/>
                  <a:gd name="T13" fmla="*/ 47 h 154"/>
                  <a:gd name="T14" fmla="*/ 33 w 68"/>
                  <a:gd name="T15" fmla="*/ 30 h 154"/>
                  <a:gd name="T16" fmla="*/ 44 w 68"/>
                  <a:gd name="T17" fmla="*/ 17 h 154"/>
                  <a:gd name="T18" fmla="*/ 26 w 68"/>
                  <a:gd name="T19" fmla="*/ 0 h 154"/>
                  <a:gd name="T20" fmla="*/ 12 w 68"/>
                  <a:gd name="T21" fmla="*/ 19 h 154"/>
                  <a:gd name="T22" fmla="*/ 3 w 68"/>
                  <a:gd name="T23" fmla="*/ 40 h 154"/>
                  <a:gd name="T24" fmla="*/ 0 w 68"/>
                  <a:gd name="T25" fmla="*/ 63 h 154"/>
                  <a:gd name="T26" fmla="*/ 3 w 68"/>
                  <a:gd name="T27" fmla="*/ 85 h 154"/>
                  <a:gd name="T28" fmla="*/ 10 w 68"/>
                  <a:gd name="T29" fmla="*/ 107 h 154"/>
                  <a:gd name="T30" fmla="*/ 22 w 68"/>
                  <a:gd name="T31" fmla="*/ 126 h 154"/>
                  <a:gd name="T32" fmla="*/ 38 w 68"/>
                  <a:gd name="T33" fmla="*/ 142 h 154"/>
                  <a:gd name="T34" fmla="*/ 57 w 68"/>
                  <a:gd name="T35" fmla="*/ 154 h 154"/>
                  <a:gd name="T36" fmla="*/ 68 w 68"/>
                  <a:gd name="T37" fmla="*/ 13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54">
                    <a:moveTo>
                      <a:pt x="68" y="133"/>
                    </a:moveTo>
                    <a:lnTo>
                      <a:pt x="52" y="124"/>
                    </a:lnTo>
                    <a:lnTo>
                      <a:pt x="40" y="113"/>
                    </a:lnTo>
                    <a:lnTo>
                      <a:pt x="31" y="97"/>
                    </a:lnTo>
                    <a:lnTo>
                      <a:pt x="27" y="81"/>
                    </a:lnTo>
                    <a:lnTo>
                      <a:pt x="24" y="63"/>
                    </a:lnTo>
                    <a:lnTo>
                      <a:pt x="27" y="47"/>
                    </a:lnTo>
                    <a:lnTo>
                      <a:pt x="33" y="30"/>
                    </a:lnTo>
                    <a:lnTo>
                      <a:pt x="44" y="17"/>
                    </a:lnTo>
                    <a:lnTo>
                      <a:pt x="26" y="0"/>
                    </a:lnTo>
                    <a:lnTo>
                      <a:pt x="12" y="19"/>
                    </a:lnTo>
                    <a:lnTo>
                      <a:pt x="3" y="40"/>
                    </a:lnTo>
                    <a:lnTo>
                      <a:pt x="0" y="63"/>
                    </a:lnTo>
                    <a:lnTo>
                      <a:pt x="3" y="85"/>
                    </a:lnTo>
                    <a:lnTo>
                      <a:pt x="10" y="107"/>
                    </a:lnTo>
                    <a:lnTo>
                      <a:pt x="22" y="126"/>
                    </a:lnTo>
                    <a:lnTo>
                      <a:pt x="38" y="142"/>
                    </a:lnTo>
                    <a:lnTo>
                      <a:pt x="57" y="154"/>
                    </a:lnTo>
                    <a:lnTo>
                      <a:pt x="68" y="13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39" name="Freeform 947">
                <a:extLst>
                  <a:ext uri="{FF2B5EF4-FFF2-40B4-BE49-F238E27FC236}">
                    <a16:creationId xmlns:a16="http://schemas.microsoft.com/office/drawing/2014/main" id="{018031AC-308D-C884-BA06-F33A45C8DF88}"/>
                  </a:ext>
                </a:extLst>
              </p:cNvPr>
              <p:cNvSpPr>
                <a:spLocks/>
              </p:cNvSpPr>
              <p:nvPr/>
            </p:nvSpPr>
            <p:spPr bwMode="auto">
              <a:xfrm>
                <a:off x="4091" y="2637"/>
                <a:ext cx="89" cy="16"/>
              </a:xfrm>
              <a:custGeom>
                <a:avLst/>
                <a:gdLst>
                  <a:gd name="T0" fmla="*/ 262 w 269"/>
                  <a:gd name="T1" fmla="*/ 5 h 47"/>
                  <a:gd name="T2" fmla="*/ 264 w 269"/>
                  <a:gd name="T3" fmla="*/ 5 h 47"/>
                  <a:gd name="T4" fmla="*/ 231 w 269"/>
                  <a:gd name="T5" fmla="*/ 12 h 47"/>
                  <a:gd name="T6" fmla="*/ 196 w 269"/>
                  <a:gd name="T7" fmla="*/ 17 h 47"/>
                  <a:gd name="T8" fmla="*/ 163 w 269"/>
                  <a:gd name="T9" fmla="*/ 21 h 47"/>
                  <a:gd name="T10" fmla="*/ 133 w 269"/>
                  <a:gd name="T11" fmla="*/ 23 h 47"/>
                  <a:gd name="T12" fmla="*/ 101 w 269"/>
                  <a:gd name="T13" fmla="*/ 23 h 47"/>
                  <a:gd name="T14" fmla="*/ 70 w 269"/>
                  <a:gd name="T15" fmla="*/ 17 h 47"/>
                  <a:gd name="T16" fmla="*/ 39 w 269"/>
                  <a:gd name="T17" fmla="*/ 10 h 47"/>
                  <a:gd name="T18" fmla="*/ 10 w 269"/>
                  <a:gd name="T19" fmla="*/ 0 h 47"/>
                  <a:gd name="T20" fmla="*/ 0 w 269"/>
                  <a:gd name="T21" fmla="*/ 21 h 47"/>
                  <a:gd name="T22" fmla="*/ 32 w 269"/>
                  <a:gd name="T23" fmla="*/ 35 h 47"/>
                  <a:gd name="T24" fmla="*/ 66 w 269"/>
                  <a:gd name="T25" fmla="*/ 42 h 47"/>
                  <a:gd name="T26" fmla="*/ 97 w 269"/>
                  <a:gd name="T27" fmla="*/ 47 h 47"/>
                  <a:gd name="T28" fmla="*/ 133 w 269"/>
                  <a:gd name="T29" fmla="*/ 47 h 47"/>
                  <a:gd name="T30" fmla="*/ 167 w 269"/>
                  <a:gd name="T31" fmla="*/ 45 h 47"/>
                  <a:gd name="T32" fmla="*/ 199 w 269"/>
                  <a:gd name="T33" fmla="*/ 42 h 47"/>
                  <a:gd name="T34" fmla="*/ 235 w 269"/>
                  <a:gd name="T35" fmla="*/ 37 h 47"/>
                  <a:gd name="T36" fmla="*/ 267 w 269"/>
                  <a:gd name="T37" fmla="*/ 30 h 47"/>
                  <a:gd name="T38" fmla="*/ 269 w 269"/>
                  <a:gd name="T39" fmla="*/ 30 h 47"/>
                  <a:gd name="T40" fmla="*/ 262 w 269"/>
                  <a:gd name="T41"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47">
                    <a:moveTo>
                      <a:pt x="262" y="5"/>
                    </a:moveTo>
                    <a:lnTo>
                      <a:pt x="264" y="5"/>
                    </a:lnTo>
                    <a:lnTo>
                      <a:pt x="231" y="12"/>
                    </a:lnTo>
                    <a:lnTo>
                      <a:pt x="196" y="17"/>
                    </a:lnTo>
                    <a:lnTo>
                      <a:pt x="163" y="21"/>
                    </a:lnTo>
                    <a:lnTo>
                      <a:pt x="133" y="23"/>
                    </a:lnTo>
                    <a:lnTo>
                      <a:pt x="101" y="23"/>
                    </a:lnTo>
                    <a:lnTo>
                      <a:pt x="70" y="17"/>
                    </a:lnTo>
                    <a:lnTo>
                      <a:pt x="39" y="10"/>
                    </a:lnTo>
                    <a:lnTo>
                      <a:pt x="10" y="0"/>
                    </a:lnTo>
                    <a:lnTo>
                      <a:pt x="0" y="21"/>
                    </a:lnTo>
                    <a:lnTo>
                      <a:pt x="32" y="35"/>
                    </a:lnTo>
                    <a:lnTo>
                      <a:pt x="66" y="42"/>
                    </a:lnTo>
                    <a:lnTo>
                      <a:pt x="97" y="47"/>
                    </a:lnTo>
                    <a:lnTo>
                      <a:pt x="133" y="47"/>
                    </a:lnTo>
                    <a:lnTo>
                      <a:pt x="167" y="45"/>
                    </a:lnTo>
                    <a:lnTo>
                      <a:pt x="199" y="42"/>
                    </a:lnTo>
                    <a:lnTo>
                      <a:pt x="235" y="37"/>
                    </a:lnTo>
                    <a:lnTo>
                      <a:pt x="267" y="30"/>
                    </a:lnTo>
                    <a:lnTo>
                      <a:pt x="269" y="30"/>
                    </a:lnTo>
                    <a:lnTo>
                      <a:pt x="262" y="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40" name="Freeform 948">
                <a:extLst>
                  <a:ext uri="{FF2B5EF4-FFF2-40B4-BE49-F238E27FC236}">
                    <a16:creationId xmlns:a16="http://schemas.microsoft.com/office/drawing/2014/main" id="{7CE31E40-DA12-006C-7B2A-44E7A0BBB6F8}"/>
                  </a:ext>
                </a:extLst>
              </p:cNvPr>
              <p:cNvSpPr>
                <a:spLocks/>
              </p:cNvSpPr>
              <p:nvPr/>
            </p:nvSpPr>
            <p:spPr bwMode="auto">
              <a:xfrm>
                <a:off x="4178" y="2616"/>
                <a:ext cx="13" cy="31"/>
              </a:xfrm>
              <a:custGeom>
                <a:avLst/>
                <a:gdLst>
                  <a:gd name="T0" fmla="*/ 6 w 39"/>
                  <a:gd name="T1" fmla="*/ 6 h 93"/>
                  <a:gd name="T2" fmla="*/ 10 w 39"/>
                  <a:gd name="T3" fmla="*/ 17 h 93"/>
                  <a:gd name="T4" fmla="*/ 13 w 39"/>
                  <a:gd name="T5" fmla="*/ 27 h 93"/>
                  <a:gd name="T6" fmla="*/ 15 w 39"/>
                  <a:gd name="T7" fmla="*/ 37 h 93"/>
                  <a:gd name="T8" fmla="*/ 15 w 39"/>
                  <a:gd name="T9" fmla="*/ 48 h 93"/>
                  <a:gd name="T10" fmla="*/ 11 w 39"/>
                  <a:gd name="T11" fmla="*/ 56 h 93"/>
                  <a:gd name="T12" fmla="*/ 10 w 39"/>
                  <a:gd name="T13" fmla="*/ 63 h 93"/>
                  <a:gd name="T14" fmla="*/ 6 w 39"/>
                  <a:gd name="T15" fmla="*/ 67 h 93"/>
                  <a:gd name="T16" fmla="*/ 0 w 39"/>
                  <a:gd name="T17" fmla="*/ 68 h 93"/>
                  <a:gd name="T18" fmla="*/ 6 w 39"/>
                  <a:gd name="T19" fmla="*/ 93 h 93"/>
                  <a:gd name="T20" fmla="*/ 20 w 39"/>
                  <a:gd name="T21" fmla="*/ 87 h 93"/>
                  <a:gd name="T22" fmla="*/ 30 w 39"/>
                  <a:gd name="T23" fmla="*/ 77 h 93"/>
                  <a:gd name="T24" fmla="*/ 35 w 39"/>
                  <a:gd name="T25" fmla="*/ 63 h 93"/>
                  <a:gd name="T26" fmla="*/ 39 w 39"/>
                  <a:gd name="T27" fmla="*/ 51 h 93"/>
                  <a:gd name="T28" fmla="*/ 39 w 39"/>
                  <a:gd name="T29" fmla="*/ 37 h 93"/>
                  <a:gd name="T30" fmla="*/ 37 w 39"/>
                  <a:gd name="T31" fmla="*/ 24 h 93"/>
                  <a:gd name="T32" fmla="*/ 34 w 39"/>
                  <a:gd name="T33" fmla="*/ 10 h 93"/>
                  <a:gd name="T34" fmla="*/ 30 w 39"/>
                  <a:gd name="T35" fmla="*/ 0 h 93"/>
                  <a:gd name="T36" fmla="*/ 6 w 39"/>
                  <a:gd name="T37" fmla="*/ 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93">
                    <a:moveTo>
                      <a:pt x="6" y="6"/>
                    </a:moveTo>
                    <a:lnTo>
                      <a:pt x="10" y="17"/>
                    </a:lnTo>
                    <a:lnTo>
                      <a:pt x="13" y="27"/>
                    </a:lnTo>
                    <a:lnTo>
                      <a:pt x="15" y="37"/>
                    </a:lnTo>
                    <a:lnTo>
                      <a:pt x="15" y="48"/>
                    </a:lnTo>
                    <a:lnTo>
                      <a:pt x="11" y="56"/>
                    </a:lnTo>
                    <a:lnTo>
                      <a:pt x="10" y="63"/>
                    </a:lnTo>
                    <a:lnTo>
                      <a:pt x="6" y="67"/>
                    </a:lnTo>
                    <a:lnTo>
                      <a:pt x="0" y="68"/>
                    </a:lnTo>
                    <a:lnTo>
                      <a:pt x="6" y="93"/>
                    </a:lnTo>
                    <a:lnTo>
                      <a:pt x="20" y="87"/>
                    </a:lnTo>
                    <a:lnTo>
                      <a:pt x="30" y="77"/>
                    </a:lnTo>
                    <a:lnTo>
                      <a:pt x="35" y="63"/>
                    </a:lnTo>
                    <a:lnTo>
                      <a:pt x="39" y="51"/>
                    </a:lnTo>
                    <a:lnTo>
                      <a:pt x="39" y="37"/>
                    </a:lnTo>
                    <a:lnTo>
                      <a:pt x="37" y="24"/>
                    </a:lnTo>
                    <a:lnTo>
                      <a:pt x="34" y="10"/>
                    </a:lnTo>
                    <a:lnTo>
                      <a:pt x="30" y="0"/>
                    </a:lnTo>
                    <a:lnTo>
                      <a:pt x="6" y="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41" name="Freeform 949">
                <a:extLst>
                  <a:ext uri="{FF2B5EF4-FFF2-40B4-BE49-F238E27FC236}">
                    <a16:creationId xmlns:a16="http://schemas.microsoft.com/office/drawing/2014/main" id="{A1111B6D-EE6F-0FBA-023E-8875C5DDEAF3}"/>
                  </a:ext>
                </a:extLst>
              </p:cNvPr>
              <p:cNvSpPr>
                <a:spLocks/>
              </p:cNvSpPr>
              <p:nvPr/>
            </p:nvSpPr>
            <p:spPr bwMode="auto">
              <a:xfrm>
                <a:off x="4157" y="2585"/>
                <a:ext cx="31" cy="33"/>
              </a:xfrm>
              <a:custGeom>
                <a:avLst/>
                <a:gdLst>
                  <a:gd name="T0" fmla="*/ 0 w 95"/>
                  <a:gd name="T1" fmla="*/ 14 h 101"/>
                  <a:gd name="T2" fmla="*/ 10 w 95"/>
                  <a:gd name="T3" fmla="*/ 24 h 101"/>
                  <a:gd name="T4" fmla="*/ 19 w 95"/>
                  <a:gd name="T5" fmla="*/ 37 h 101"/>
                  <a:gd name="T6" fmla="*/ 30 w 95"/>
                  <a:gd name="T7" fmla="*/ 47 h 101"/>
                  <a:gd name="T8" fmla="*/ 42 w 95"/>
                  <a:gd name="T9" fmla="*/ 58 h 101"/>
                  <a:gd name="T10" fmla="*/ 52 w 95"/>
                  <a:gd name="T11" fmla="*/ 68 h 101"/>
                  <a:gd name="T12" fmla="*/ 59 w 95"/>
                  <a:gd name="T13" fmla="*/ 79 h 101"/>
                  <a:gd name="T14" fmla="*/ 68 w 95"/>
                  <a:gd name="T15" fmla="*/ 89 h 101"/>
                  <a:gd name="T16" fmla="*/ 71 w 95"/>
                  <a:gd name="T17" fmla="*/ 101 h 101"/>
                  <a:gd name="T18" fmla="*/ 95 w 95"/>
                  <a:gd name="T19" fmla="*/ 94 h 101"/>
                  <a:gd name="T20" fmla="*/ 89 w 95"/>
                  <a:gd name="T21" fmla="*/ 79 h 101"/>
                  <a:gd name="T22" fmla="*/ 80 w 95"/>
                  <a:gd name="T23" fmla="*/ 65 h 101"/>
                  <a:gd name="T24" fmla="*/ 70 w 95"/>
                  <a:gd name="T25" fmla="*/ 50 h 101"/>
                  <a:gd name="T26" fmla="*/ 59 w 95"/>
                  <a:gd name="T27" fmla="*/ 40 h 101"/>
                  <a:gd name="T28" fmla="*/ 47 w 95"/>
                  <a:gd name="T29" fmla="*/ 30 h 101"/>
                  <a:gd name="T30" fmla="*/ 37 w 95"/>
                  <a:gd name="T31" fmla="*/ 19 h 101"/>
                  <a:gd name="T32" fmla="*/ 28 w 95"/>
                  <a:gd name="T33" fmla="*/ 11 h 101"/>
                  <a:gd name="T34" fmla="*/ 21 w 95"/>
                  <a:gd name="T35" fmla="*/ 0 h 101"/>
                  <a:gd name="T36" fmla="*/ 0 w 95"/>
                  <a:gd name="T37" fmla="*/ 1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101">
                    <a:moveTo>
                      <a:pt x="0" y="14"/>
                    </a:moveTo>
                    <a:lnTo>
                      <a:pt x="10" y="24"/>
                    </a:lnTo>
                    <a:lnTo>
                      <a:pt x="19" y="37"/>
                    </a:lnTo>
                    <a:lnTo>
                      <a:pt x="30" y="47"/>
                    </a:lnTo>
                    <a:lnTo>
                      <a:pt x="42" y="58"/>
                    </a:lnTo>
                    <a:lnTo>
                      <a:pt x="52" y="68"/>
                    </a:lnTo>
                    <a:lnTo>
                      <a:pt x="59" y="79"/>
                    </a:lnTo>
                    <a:lnTo>
                      <a:pt x="68" y="89"/>
                    </a:lnTo>
                    <a:lnTo>
                      <a:pt x="71" y="101"/>
                    </a:lnTo>
                    <a:lnTo>
                      <a:pt x="95" y="94"/>
                    </a:lnTo>
                    <a:lnTo>
                      <a:pt x="89" y="79"/>
                    </a:lnTo>
                    <a:lnTo>
                      <a:pt x="80" y="65"/>
                    </a:lnTo>
                    <a:lnTo>
                      <a:pt x="70" y="50"/>
                    </a:lnTo>
                    <a:lnTo>
                      <a:pt x="59" y="40"/>
                    </a:lnTo>
                    <a:lnTo>
                      <a:pt x="47" y="30"/>
                    </a:lnTo>
                    <a:lnTo>
                      <a:pt x="37" y="19"/>
                    </a:lnTo>
                    <a:lnTo>
                      <a:pt x="28" y="11"/>
                    </a:lnTo>
                    <a:lnTo>
                      <a:pt x="21" y="0"/>
                    </a:lnTo>
                    <a:lnTo>
                      <a:pt x="0" y="1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42" name="Freeform 950">
                <a:extLst>
                  <a:ext uri="{FF2B5EF4-FFF2-40B4-BE49-F238E27FC236}">
                    <a16:creationId xmlns:a16="http://schemas.microsoft.com/office/drawing/2014/main" id="{431B2568-4EC5-DA3E-3322-B5F64EAB6429}"/>
                  </a:ext>
                </a:extLst>
              </p:cNvPr>
              <p:cNvSpPr>
                <a:spLocks/>
              </p:cNvSpPr>
              <p:nvPr/>
            </p:nvSpPr>
            <p:spPr bwMode="auto">
              <a:xfrm>
                <a:off x="4141" y="2558"/>
                <a:ext cx="22" cy="31"/>
              </a:xfrm>
              <a:custGeom>
                <a:avLst/>
                <a:gdLst>
                  <a:gd name="T0" fmla="*/ 0 w 67"/>
                  <a:gd name="T1" fmla="*/ 18 h 93"/>
                  <a:gd name="T2" fmla="*/ 7 w 67"/>
                  <a:gd name="T3" fmla="*/ 25 h 93"/>
                  <a:gd name="T4" fmla="*/ 12 w 67"/>
                  <a:gd name="T5" fmla="*/ 33 h 93"/>
                  <a:gd name="T6" fmla="*/ 19 w 67"/>
                  <a:gd name="T7" fmla="*/ 44 h 93"/>
                  <a:gd name="T8" fmla="*/ 24 w 67"/>
                  <a:gd name="T9" fmla="*/ 52 h 93"/>
                  <a:gd name="T10" fmla="*/ 29 w 67"/>
                  <a:gd name="T11" fmla="*/ 64 h 93"/>
                  <a:gd name="T12" fmla="*/ 36 w 67"/>
                  <a:gd name="T13" fmla="*/ 74 h 93"/>
                  <a:gd name="T14" fmla="*/ 41 w 67"/>
                  <a:gd name="T15" fmla="*/ 83 h 93"/>
                  <a:gd name="T16" fmla="*/ 46 w 67"/>
                  <a:gd name="T17" fmla="*/ 93 h 93"/>
                  <a:gd name="T18" fmla="*/ 67 w 67"/>
                  <a:gd name="T19" fmla="*/ 80 h 93"/>
                  <a:gd name="T20" fmla="*/ 62 w 67"/>
                  <a:gd name="T21" fmla="*/ 73 h 93"/>
                  <a:gd name="T22" fmla="*/ 56 w 67"/>
                  <a:gd name="T23" fmla="*/ 61 h 93"/>
                  <a:gd name="T24" fmla="*/ 49 w 67"/>
                  <a:gd name="T25" fmla="*/ 51 h 93"/>
                  <a:gd name="T26" fmla="*/ 44 w 67"/>
                  <a:gd name="T27" fmla="*/ 42 h 93"/>
                  <a:gd name="T28" fmla="*/ 39 w 67"/>
                  <a:gd name="T29" fmla="*/ 30 h 93"/>
                  <a:gd name="T30" fmla="*/ 33 w 67"/>
                  <a:gd name="T31" fmla="*/ 20 h 93"/>
                  <a:gd name="T32" fmla="*/ 24 w 67"/>
                  <a:gd name="T33" fmla="*/ 11 h 93"/>
                  <a:gd name="T34" fmla="*/ 17 w 67"/>
                  <a:gd name="T35" fmla="*/ 0 h 93"/>
                  <a:gd name="T36" fmla="*/ 0 w 67"/>
                  <a:gd name="T37" fmla="*/ 1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93">
                    <a:moveTo>
                      <a:pt x="0" y="18"/>
                    </a:moveTo>
                    <a:lnTo>
                      <a:pt x="7" y="25"/>
                    </a:lnTo>
                    <a:lnTo>
                      <a:pt x="12" y="33"/>
                    </a:lnTo>
                    <a:lnTo>
                      <a:pt x="19" y="44"/>
                    </a:lnTo>
                    <a:lnTo>
                      <a:pt x="24" y="52"/>
                    </a:lnTo>
                    <a:lnTo>
                      <a:pt x="29" y="64"/>
                    </a:lnTo>
                    <a:lnTo>
                      <a:pt x="36" y="74"/>
                    </a:lnTo>
                    <a:lnTo>
                      <a:pt x="41" y="83"/>
                    </a:lnTo>
                    <a:lnTo>
                      <a:pt x="46" y="93"/>
                    </a:lnTo>
                    <a:lnTo>
                      <a:pt x="67" y="80"/>
                    </a:lnTo>
                    <a:lnTo>
                      <a:pt x="62" y="73"/>
                    </a:lnTo>
                    <a:lnTo>
                      <a:pt x="56" y="61"/>
                    </a:lnTo>
                    <a:lnTo>
                      <a:pt x="49" y="51"/>
                    </a:lnTo>
                    <a:lnTo>
                      <a:pt x="44" y="42"/>
                    </a:lnTo>
                    <a:lnTo>
                      <a:pt x="39" y="30"/>
                    </a:lnTo>
                    <a:lnTo>
                      <a:pt x="33" y="20"/>
                    </a:lnTo>
                    <a:lnTo>
                      <a:pt x="24" y="11"/>
                    </a:lnTo>
                    <a:lnTo>
                      <a:pt x="17" y="0"/>
                    </a:lnTo>
                    <a:lnTo>
                      <a:pt x="0" y="1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43" name="Freeform 951">
                <a:extLst>
                  <a:ext uri="{FF2B5EF4-FFF2-40B4-BE49-F238E27FC236}">
                    <a16:creationId xmlns:a16="http://schemas.microsoft.com/office/drawing/2014/main" id="{A1900F16-FB48-23C8-798E-F53CC85F5F84}"/>
                  </a:ext>
                </a:extLst>
              </p:cNvPr>
              <p:cNvSpPr>
                <a:spLocks/>
              </p:cNvSpPr>
              <p:nvPr/>
            </p:nvSpPr>
            <p:spPr bwMode="auto">
              <a:xfrm>
                <a:off x="4116" y="2556"/>
                <a:ext cx="31" cy="14"/>
              </a:xfrm>
              <a:custGeom>
                <a:avLst/>
                <a:gdLst>
                  <a:gd name="T0" fmla="*/ 30 w 93"/>
                  <a:gd name="T1" fmla="*/ 25 h 43"/>
                  <a:gd name="T2" fmla="*/ 26 w 93"/>
                  <a:gd name="T3" fmla="*/ 43 h 43"/>
                  <a:gd name="T4" fmla="*/ 35 w 93"/>
                  <a:gd name="T5" fmla="*/ 40 h 43"/>
                  <a:gd name="T6" fmla="*/ 44 w 93"/>
                  <a:gd name="T7" fmla="*/ 35 h 43"/>
                  <a:gd name="T8" fmla="*/ 50 w 93"/>
                  <a:gd name="T9" fmla="*/ 30 h 43"/>
                  <a:gd name="T10" fmla="*/ 59 w 93"/>
                  <a:gd name="T11" fmla="*/ 28 h 43"/>
                  <a:gd name="T12" fmla="*/ 64 w 93"/>
                  <a:gd name="T13" fmla="*/ 25 h 43"/>
                  <a:gd name="T14" fmla="*/ 69 w 93"/>
                  <a:gd name="T15" fmla="*/ 25 h 43"/>
                  <a:gd name="T16" fmla="*/ 74 w 93"/>
                  <a:gd name="T17" fmla="*/ 26 h 43"/>
                  <a:gd name="T18" fmla="*/ 76 w 93"/>
                  <a:gd name="T19" fmla="*/ 26 h 43"/>
                  <a:gd name="T20" fmla="*/ 93 w 93"/>
                  <a:gd name="T21" fmla="*/ 8 h 43"/>
                  <a:gd name="T22" fmla="*/ 81 w 93"/>
                  <a:gd name="T23" fmla="*/ 2 h 43"/>
                  <a:gd name="T24" fmla="*/ 73 w 93"/>
                  <a:gd name="T25" fmla="*/ 0 h 43"/>
                  <a:gd name="T26" fmla="*/ 61 w 93"/>
                  <a:gd name="T27" fmla="*/ 0 h 43"/>
                  <a:gd name="T28" fmla="*/ 49 w 93"/>
                  <a:gd name="T29" fmla="*/ 3 h 43"/>
                  <a:gd name="T30" fmla="*/ 40 w 93"/>
                  <a:gd name="T31" fmla="*/ 8 h 43"/>
                  <a:gd name="T32" fmla="*/ 30 w 93"/>
                  <a:gd name="T33" fmla="*/ 14 h 43"/>
                  <a:gd name="T34" fmla="*/ 25 w 93"/>
                  <a:gd name="T35" fmla="*/ 20 h 43"/>
                  <a:gd name="T36" fmla="*/ 15 w 93"/>
                  <a:gd name="T37" fmla="*/ 23 h 43"/>
                  <a:gd name="T38" fmla="*/ 12 w 93"/>
                  <a:gd name="T39" fmla="*/ 42 h 43"/>
                  <a:gd name="T40" fmla="*/ 15 w 93"/>
                  <a:gd name="T41" fmla="*/ 23 h 43"/>
                  <a:gd name="T42" fmla="*/ 0 w 93"/>
                  <a:gd name="T43" fmla="*/ 30 h 43"/>
                  <a:gd name="T44" fmla="*/ 12 w 93"/>
                  <a:gd name="T45" fmla="*/ 42 h 43"/>
                  <a:gd name="T46" fmla="*/ 30 w 93"/>
                  <a:gd name="T47"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43">
                    <a:moveTo>
                      <a:pt x="30" y="25"/>
                    </a:moveTo>
                    <a:lnTo>
                      <a:pt x="26" y="43"/>
                    </a:lnTo>
                    <a:lnTo>
                      <a:pt x="35" y="40"/>
                    </a:lnTo>
                    <a:lnTo>
                      <a:pt x="44" y="35"/>
                    </a:lnTo>
                    <a:lnTo>
                      <a:pt x="50" y="30"/>
                    </a:lnTo>
                    <a:lnTo>
                      <a:pt x="59" y="28"/>
                    </a:lnTo>
                    <a:lnTo>
                      <a:pt x="64" y="25"/>
                    </a:lnTo>
                    <a:lnTo>
                      <a:pt x="69" y="25"/>
                    </a:lnTo>
                    <a:lnTo>
                      <a:pt x="74" y="26"/>
                    </a:lnTo>
                    <a:lnTo>
                      <a:pt x="76" y="26"/>
                    </a:lnTo>
                    <a:lnTo>
                      <a:pt x="93" y="8"/>
                    </a:lnTo>
                    <a:lnTo>
                      <a:pt x="81" y="2"/>
                    </a:lnTo>
                    <a:lnTo>
                      <a:pt x="73" y="0"/>
                    </a:lnTo>
                    <a:lnTo>
                      <a:pt x="61" y="0"/>
                    </a:lnTo>
                    <a:lnTo>
                      <a:pt x="49" y="3"/>
                    </a:lnTo>
                    <a:lnTo>
                      <a:pt x="40" y="8"/>
                    </a:lnTo>
                    <a:lnTo>
                      <a:pt x="30" y="14"/>
                    </a:lnTo>
                    <a:lnTo>
                      <a:pt x="25" y="20"/>
                    </a:lnTo>
                    <a:lnTo>
                      <a:pt x="15" y="23"/>
                    </a:lnTo>
                    <a:lnTo>
                      <a:pt x="12" y="42"/>
                    </a:lnTo>
                    <a:lnTo>
                      <a:pt x="15" y="23"/>
                    </a:lnTo>
                    <a:lnTo>
                      <a:pt x="0" y="30"/>
                    </a:lnTo>
                    <a:lnTo>
                      <a:pt x="12" y="42"/>
                    </a:lnTo>
                    <a:lnTo>
                      <a:pt x="30" y="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44" name="Freeform 952">
                <a:extLst>
                  <a:ext uri="{FF2B5EF4-FFF2-40B4-BE49-F238E27FC236}">
                    <a16:creationId xmlns:a16="http://schemas.microsoft.com/office/drawing/2014/main" id="{4CEF6FCC-7FC6-A082-A13F-9F210B23FC3D}"/>
                  </a:ext>
                </a:extLst>
              </p:cNvPr>
              <p:cNvSpPr>
                <a:spLocks/>
              </p:cNvSpPr>
              <p:nvPr/>
            </p:nvSpPr>
            <p:spPr bwMode="auto">
              <a:xfrm>
                <a:off x="4120" y="2562"/>
                <a:ext cx="10" cy="8"/>
              </a:xfrm>
              <a:custGeom>
                <a:avLst/>
                <a:gdLst>
                  <a:gd name="T0" fmla="*/ 13 w 30"/>
                  <a:gd name="T1" fmla="*/ 24 h 24"/>
                  <a:gd name="T2" fmla="*/ 18 w 30"/>
                  <a:gd name="T3" fmla="*/ 4 h 24"/>
                  <a:gd name="T4" fmla="*/ 0 w 30"/>
                  <a:gd name="T5" fmla="*/ 21 h 24"/>
                  <a:gd name="T6" fmla="*/ 19 w 30"/>
                  <a:gd name="T7" fmla="*/ 5 h 24"/>
                  <a:gd name="T8" fmla="*/ 18 w 30"/>
                  <a:gd name="T9" fmla="*/ 4 h 24"/>
                  <a:gd name="T10" fmla="*/ 0 w 30"/>
                  <a:gd name="T11" fmla="*/ 21 h 24"/>
                  <a:gd name="T12" fmla="*/ 2 w 30"/>
                  <a:gd name="T13" fmla="*/ 22 h 24"/>
                  <a:gd name="T14" fmla="*/ 18 w 30"/>
                  <a:gd name="T15" fmla="*/ 4 h 24"/>
                  <a:gd name="T16" fmla="*/ 0 w 30"/>
                  <a:gd name="T17" fmla="*/ 21 h 24"/>
                  <a:gd name="T18" fmla="*/ 5 w 30"/>
                  <a:gd name="T19" fmla="*/ 0 h 24"/>
                  <a:gd name="T20" fmla="*/ 13 w 30"/>
                  <a:gd name="T21" fmla="*/ 24 h 24"/>
                  <a:gd name="T22" fmla="*/ 30 w 30"/>
                  <a:gd name="T23" fmla="*/ 17 h 24"/>
                  <a:gd name="T24" fmla="*/ 18 w 30"/>
                  <a:gd name="T25" fmla="*/ 4 h 24"/>
                  <a:gd name="T26" fmla="*/ 13 w 30"/>
                  <a:gd name="T2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24">
                    <a:moveTo>
                      <a:pt x="13" y="24"/>
                    </a:moveTo>
                    <a:lnTo>
                      <a:pt x="18" y="4"/>
                    </a:lnTo>
                    <a:lnTo>
                      <a:pt x="0" y="21"/>
                    </a:lnTo>
                    <a:lnTo>
                      <a:pt x="19" y="5"/>
                    </a:lnTo>
                    <a:lnTo>
                      <a:pt x="18" y="4"/>
                    </a:lnTo>
                    <a:lnTo>
                      <a:pt x="0" y="21"/>
                    </a:lnTo>
                    <a:lnTo>
                      <a:pt x="2" y="22"/>
                    </a:lnTo>
                    <a:lnTo>
                      <a:pt x="18" y="4"/>
                    </a:lnTo>
                    <a:lnTo>
                      <a:pt x="0" y="21"/>
                    </a:lnTo>
                    <a:lnTo>
                      <a:pt x="5" y="0"/>
                    </a:lnTo>
                    <a:lnTo>
                      <a:pt x="13" y="24"/>
                    </a:lnTo>
                    <a:lnTo>
                      <a:pt x="30" y="17"/>
                    </a:lnTo>
                    <a:lnTo>
                      <a:pt x="18" y="4"/>
                    </a:lnTo>
                    <a:lnTo>
                      <a:pt x="13"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45" name="Freeform 953">
                <a:extLst>
                  <a:ext uri="{FF2B5EF4-FFF2-40B4-BE49-F238E27FC236}">
                    <a16:creationId xmlns:a16="http://schemas.microsoft.com/office/drawing/2014/main" id="{6F9934B0-2699-9F83-40D7-FB341BAE25C2}"/>
                  </a:ext>
                </a:extLst>
              </p:cNvPr>
              <p:cNvSpPr>
                <a:spLocks/>
              </p:cNvSpPr>
              <p:nvPr/>
            </p:nvSpPr>
            <p:spPr bwMode="auto">
              <a:xfrm>
                <a:off x="4109" y="2468"/>
                <a:ext cx="74" cy="36"/>
              </a:xfrm>
              <a:custGeom>
                <a:avLst/>
                <a:gdLst>
                  <a:gd name="T0" fmla="*/ 21 w 222"/>
                  <a:gd name="T1" fmla="*/ 106 h 106"/>
                  <a:gd name="T2" fmla="*/ 35 w 222"/>
                  <a:gd name="T3" fmla="*/ 88 h 106"/>
                  <a:gd name="T4" fmla="*/ 56 w 222"/>
                  <a:gd name="T5" fmla="*/ 73 h 106"/>
                  <a:gd name="T6" fmla="*/ 80 w 222"/>
                  <a:gd name="T7" fmla="*/ 57 h 106"/>
                  <a:gd name="T8" fmla="*/ 108 w 222"/>
                  <a:gd name="T9" fmla="*/ 47 h 106"/>
                  <a:gd name="T10" fmla="*/ 138 w 222"/>
                  <a:gd name="T11" fmla="*/ 37 h 106"/>
                  <a:gd name="T12" fmla="*/ 169 w 222"/>
                  <a:gd name="T13" fmla="*/ 30 h 106"/>
                  <a:gd name="T14" fmla="*/ 198 w 222"/>
                  <a:gd name="T15" fmla="*/ 26 h 106"/>
                  <a:gd name="T16" fmla="*/ 222 w 222"/>
                  <a:gd name="T17" fmla="*/ 25 h 106"/>
                  <a:gd name="T18" fmla="*/ 222 w 222"/>
                  <a:gd name="T19" fmla="*/ 0 h 106"/>
                  <a:gd name="T20" fmla="*/ 194 w 222"/>
                  <a:gd name="T21" fmla="*/ 1 h 106"/>
                  <a:gd name="T22" fmla="*/ 164 w 222"/>
                  <a:gd name="T23" fmla="*/ 5 h 106"/>
                  <a:gd name="T24" fmla="*/ 132 w 222"/>
                  <a:gd name="T25" fmla="*/ 12 h 106"/>
                  <a:gd name="T26" fmla="*/ 101 w 222"/>
                  <a:gd name="T27" fmla="*/ 23 h 106"/>
                  <a:gd name="T28" fmla="*/ 70 w 222"/>
                  <a:gd name="T29" fmla="*/ 37 h 106"/>
                  <a:gd name="T30" fmla="*/ 41 w 222"/>
                  <a:gd name="T31" fmla="*/ 52 h 106"/>
                  <a:gd name="T32" fmla="*/ 18 w 222"/>
                  <a:gd name="T33" fmla="*/ 71 h 106"/>
                  <a:gd name="T34" fmla="*/ 0 w 222"/>
                  <a:gd name="T35" fmla="*/ 95 h 106"/>
                  <a:gd name="T36" fmla="*/ 21 w 222"/>
                  <a:gd name="T3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06">
                    <a:moveTo>
                      <a:pt x="21" y="106"/>
                    </a:moveTo>
                    <a:lnTo>
                      <a:pt x="35" y="88"/>
                    </a:lnTo>
                    <a:lnTo>
                      <a:pt x="56" y="73"/>
                    </a:lnTo>
                    <a:lnTo>
                      <a:pt x="80" y="57"/>
                    </a:lnTo>
                    <a:lnTo>
                      <a:pt x="108" y="47"/>
                    </a:lnTo>
                    <a:lnTo>
                      <a:pt x="138" y="37"/>
                    </a:lnTo>
                    <a:lnTo>
                      <a:pt x="169" y="30"/>
                    </a:lnTo>
                    <a:lnTo>
                      <a:pt x="198" y="26"/>
                    </a:lnTo>
                    <a:lnTo>
                      <a:pt x="222" y="25"/>
                    </a:lnTo>
                    <a:lnTo>
                      <a:pt x="222" y="0"/>
                    </a:lnTo>
                    <a:lnTo>
                      <a:pt x="194" y="1"/>
                    </a:lnTo>
                    <a:lnTo>
                      <a:pt x="164" y="5"/>
                    </a:lnTo>
                    <a:lnTo>
                      <a:pt x="132" y="12"/>
                    </a:lnTo>
                    <a:lnTo>
                      <a:pt x="101" y="23"/>
                    </a:lnTo>
                    <a:lnTo>
                      <a:pt x="70" y="37"/>
                    </a:lnTo>
                    <a:lnTo>
                      <a:pt x="41" y="52"/>
                    </a:lnTo>
                    <a:lnTo>
                      <a:pt x="18" y="71"/>
                    </a:lnTo>
                    <a:lnTo>
                      <a:pt x="0" y="95"/>
                    </a:lnTo>
                    <a:lnTo>
                      <a:pt x="21" y="10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46" name="Freeform 954">
                <a:extLst>
                  <a:ext uri="{FF2B5EF4-FFF2-40B4-BE49-F238E27FC236}">
                    <a16:creationId xmlns:a16="http://schemas.microsoft.com/office/drawing/2014/main" id="{2C2BA022-A0FD-D380-91AB-E03B9CFEE313}"/>
                  </a:ext>
                </a:extLst>
              </p:cNvPr>
              <p:cNvSpPr>
                <a:spLocks/>
              </p:cNvSpPr>
              <p:nvPr/>
            </p:nvSpPr>
            <p:spPr bwMode="auto">
              <a:xfrm>
                <a:off x="4088" y="2500"/>
                <a:ext cx="28" cy="53"/>
              </a:xfrm>
              <a:custGeom>
                <a:avLst/>
                <a:gdLst>
                  <a:gd name="T0" fmla="*/ 39 w 84"/>
                  <a:gd name="T1" fmla="*/ 138 h 159"/>
                  <a:gd name="T2" fmla="*/ 28 w 84"/>
                  <a:gd name="T3" fmla="*/ 126 h 159"/>
                  <a:gd name="T4" fmla="*/ 24 w 84"/>
                  <a:gd name="T5" fmla="*/ 116 h 159"/>
                  <a:gd name="T6" fmla="*/ 28 w 84"/>
                  <a:gd name="T7" fmla="*/ 101 h 159"/>
                  <a:gd name="T8" fmla="*/ 34 w 84"/>
                  <a:gd name="T9" fmla="*/ 83 h 159"/>
                  <a:gd name="T10" fmla="*/ 46 w 84"/>
                  <a:gd name="T11" fmla="*/ 66 h 159"/>
                  <a:gd name="T12" fmla="*/ 60 w 84"/>
                  <a:gd name="T13" fmla="*/ 46 h 159"/>
                  <a:gd name="T14" fmla="*/ 74 w 84"/>
                  <a:gd name="T15" fmla="*/ 29 h 159"/>
                  <a:gd name="T16" fmla="*/ 84 w 84"/>
                  <a:gd name="T17" fmla="*/ 11 h 159"/>
                  <a:gd name="T18" fmla="*/ 63 w 84"/>
                  <a:gd name="T19" fmla="*/ 0 h 159"/>
                  <a:gd name="T20" fmla="*/ 53 w 84"/>
                  <a:gd name="T21" fmla="*/ 15 h 159"/>
                  <a:gd name="T22" fmla="*/ 39 w 84"/>
                  <a:gd name="T23" fmla="*/ 33 h 159"/>
                  <a:gd name="T24" fmla="*/ 26 w 84"/>
                  <a:gd name="T25" fmla="*/ 53 h 159"/>
                  <a:gd name="T26" fmla="*/ 14 w 84"/>
                  <a:gd name="T27" fmla="*/ 73 h 159"/>
                  <a:gd name="T28" fmla="*/ 4 w 84"/>
                  <a:gd name="T29" fmla="*/ 94 h 159"/>
                  <a:gd name="T30" fmla="*/ 0 w 84"/>
                  <a:gd name="T31" fmla="*/ 116 h 159"/>
                  <a:gd name="T32" fmla="*/ 7 w 84"/>
                  <a:gd name="T33" fmla="*/ 140 h 159"/>
                  <a:gd name="T34" fmla="*/ 26 w 84"/>
                  <a:gd name="T35" fmla="*/ 159 h 159"/>
                  <a:gd name="T36" fmla="*/ 39 w 84"/>
                  <a:gd name="T37" fmla="*/ 13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59">
                    <a:moveTo>
                      <a:pt x="39" y="138"/>
                    </a:moveTo>
                    <a:lnTo>
                      <a:pt x="28" y="126"/>
                    </a:lnTo>
                    <a:lnTo>
                      <a:pt x="24" y="116"/>
                    </a:lnTo>
                    <a:lnTo>
                      <a:pt x="28" y="101"/>
                    </a:lnTo>
                    <a:lnTo>
                      <a:pt x="34" y="83"/>
                    </a:lnTo>
                    <a:lnTo>
                      <a:pt x="46" y="66"/>
                    </a:lnTo>
                    <a:lnTo>
                      <a:pt x="60" y="46"/>
                    </a:lnTo>
                    <a:lnTo>
                      <a:pt x="74" y="29"/>
                    </a:lnTo>
                    <a:lnTo>
                      <a:pt x="84" y="11"/>
                    </a:lnTo>
                    <a:lnTo>
                      <a:pt x="63" y="0"/>
                    </a:lnTo>
                    <a:lnTo>
                      <a:pt x="53" y="15"/>
                    </a:lnTo>
                    <a:lnTo>
                      <a:pt x="39" y="33"/>
                    </a:lnTo>
                    <a:lnTo>
                      <a:pt x="26" y="53"/>
                    </a:lnTo>
                    <a:lnTo>
                      <a:pt x="14" y="73"/>
                    </a:lnTo>
                    <a:lnTo>
                      <a:pt x="4" y="94"/>
                    </a:lnTo>
                    <a:lnTo>
                      <a:pt x="0" y="116"/>
                    </a:lnTo>
                    <a:lnTo>
                      <a:pt x="7" y="140"/>
                    </a:lnTo>
                    <a:lnTo>
                      <a:pt x="26" y="159"/>
                    </a:lnTo>
                    <a:lnTo>
                      <a:pt x="39" y="13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47" name="Freeform 955">
                <a:extLst>
                  <a:ext uri="{FF2B5EF4-FFF2-40B4-BE49-F238E27FC236}">
                    <a16:creationId xmlns:a16="http://schemas.microsoft.com/office/drawing/2014/main" id="{0E34B0F6-F06B-23D8-087E-FD47C47492CF}"/>
                  </a:ext>
                </a:extLst>
              </p:cNvPr>
              <p:cNvSpPr>
                <a:spLocks/>
              </p:cNvSpPr>
              <p:nvPr/>
            </p:nvSpPr>
            <p:spPr bwMode="auto">
              <a:xfrm>
                <a:off x="4096" y="2540"/>
                <a:ext cx="28" cy="15"/>
              </a:xfrm>
              <a:custGeom>
                <a:avLst/>
                <a:gdLst>
                  <a:gd name="T0" fmla="*/ 70 w 85"/>
                  <a:gd name="T1" fmla="*/ 0 h 46"/>
                  <a:gd name="T2" fmla="*/ 72 w 85"/>
                  <a:gd name="T3" fmla="*/ 0 h 46"/>
                  <a:gd name="T4" fmla="*/ 62 w 85"/>
                  <a:gd name="T5" fmla="*/ 6 h 46"/>
                  <a:gd name="T6" fmla="*/ 55 w 85"/>
                  <a:gd name="T7" fmla="*/ 10 h 46"/>
                  <a:gd name="T8" fmla="*/ 46 w 85"/>
                  <a:gd name="T9" fmla="*/ 14 h 46"/>
                  <a:gd name="T10" fmla="*/ 38 w 85"/>
                  <a:gd name="T11" fmla="*/ 19 h 46"/>
                  <a:gd name="T12" fmla="*/ 31 w 85"/>
                  <a:gd name="T13" fmla="*/ 21 h 46"/>
                  <a:gd name="T14" fmla="*/ 24 w 85"/>
                  <a:gd name="T15" fmla="*/ 23 h 46"/>
                  <a:gd name="T16" fmla="*/ 19 w 85"/>
                  <a:gd name="T17" fmla="*/ 21 h 46"/>
                  <a:gd name="T18" fmla="*/ 14 w 85"/>
                  <a:gd name="T19" fmla="*/ 19 h 46"/>
                  <a:gd name="T20" fmla="*/ 0 w 85"/>
                  <a:gd name="T21" fmla="*/ 39 h 46"/>
                  <a:gd name="T22" fmla="*/ 12 w 85"/>
                  <a:gd name="T23" fmla="*/ 44 h 46"/>
                  <a:gd name="T24" fmla="*/ 24 w 85"/>
                  <a:gd name="T25" fmla="*/ 46 h 46"/>
                  <a:gd name="T26" fmla="*/ 38 w 85"/>
                  <a:gd name="T27" fmla="*/ 44 h 46"/>
                  <a:gd name="T28" fmla="*/ 48 w 85"/>
                  <a:gd name="T29" fmla="*/ 39 h 46"/>
                  <a:gd name="T30" fmla="*/ 57 w 85"/>
                  <a:gd name="T31" fmla="*/ 34 h 46"/>
                  <a:gd name="T32" fmla="*/ 65 w 85"/>
                  <a:gd name="T33" fmla="*/ 31 h 46"/>
                  <a:gd name="T34" fmla="*/ 76 w 85"/>
                  <a:gd name="T35" fmla="*/ 26 h 46"/>
                  <a:gd name="T36" fmla="*/ 84 w 85"/>
                  <a:gd name="T37" fmla="*/ 21 h 46"/>
                  <a:gd name="T38" fmla="*/ 85 w 85"/>
                  <a:gd name="T39" fmla="*/ 21 h 46"/>
                  <a:gd name="T40" fmla="*/ 70 w 85"/>
                  <a:gd name="T4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46">
                    <a:moveTo>
                      <a:pt x="70" y="0"/>
                    </a:moveTo>
                    <a:lnTo>
                      <a:pt x="72" y="0"/>
                    </a:lnTo>
                    <a:lnTo>
                      <a:pt x="62" y="6"/>
                    </a:lnTo>
                    <a:lnTo>
                      <a:pt x="55" y="10"/>
                    </a:lnTo>
                    <a:lnTo>
                      <a:pt x="46" y="14"/>
                    </a:lnTo>
                    <a:lnTo>
                      <a:pt x="38" y="19"/>
                    </a:lnTo>
                    <a:lnTo>
                      <a:pt x="31" y="21"/>
                    </a:lnTo>
                    <a:lnTo>
                      <a:pt x="24" y="23"/>
                    </a:lnTo>
                    <a:lnTo>
                      <a:pt x="19" y="21"/>
                    </a:lnTo>
                    <a:lnTo>
                      <a:pt x="14" y="19"/>
                    </a:lnTo>
                    <a:lnTo>
                      <a:pt x="0" y="39"/>
                    </a:lnTo>
                    <a:lnTo>
                      <a:pt x="12" y="44"/>
                    </a:lnTo>
                    <a:lnTo>
                      <a:pt x="24" y="46"/>
                    </a:lnTo>
                    <a:lnTo>
                      <a:pt x="38" y="44"/>
                    </a:lnTo>
                    <a:lnTo>
                      <a:pt x="48" y="39"/>
                    </a:lnTo>
                    <a:lnTo>
                      <a:pt x="57" y="34"/>
                    </a:lnTo>
                    <a:lnTo>
                      <a:pt x="65" y="31"/>
                    </a:lnTo>
                    <a:lnTo>
                      <a:pt x="76" y="26"/>
                    </a:lnTo>
                    <a:lnTo>
                      <a:pt x="84" y="21"/>
                    </a:lnTo>
                    <a:lnTo>
                      <a:pt x="85" y="21"/>
                    </a:lnTo>
                    <a:lnTo>
                      <a:pt x="7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48" name="Freeform 956">
                <a:extLst>
                  <a:ext uri="{FF2B5EF4-FFF2-40B4-BE49-F238E27FC236}">
                    <a16:creationId xmlns:a16="http://schemas.microsoft.com/office/drawing/2014/main" id="{F50B0B5C-85CC-62C2-A4E9-A23C079F67CD}"/>
                  </a:ext>
                </a:extLst>
              </p:cNvPr>
              <p:cNvSpPr>
                <a:spLocks/>
              </p:cNvSpPr>
              <p:nvPr/>
            </p:nvSpPr>
            <p:spPr bwMode="auto">
              <a:xfrm>
                <a:off x="4119" y="2491"/>
                <a:ext cx="84" cy="56"/>
              </a:xfrm>
              <a:custGeom>
                <a:avLst/>
                <a:gdLst>
                  <a:gd name="T0" fmla="*/ 229 w 250"/>
                  <a:gd name="T1" fmla="*/ 0 h 167"/>
                  <a:gd name="T2" fmla="*/ 208 w 250"/>
                  <a:gd name="T3" fmla="*/ 26 h 167"/>
                  <a:gd name="T4" fmla="*/ 186 w 250"/>
                  <a:gd name="T5" fmla="*/ 50 h 167"/>
                  <a:gd name="T6" fmla="*/ 157 w 250"/>
                  <a:gd name="T7" fmla="*/ 67 h 167"/>
                  <a:gd name="T8" fmla="*/ 129 w 250"/>
                  <a:gd name="T9" fmla="*/ 85 h 167"/>
                  <a:gd name="T10" fmla="*/ 98 w 250"/>
                  <a:gd name="T11" fmla="*/ 100 h 167"/>
                  <a:gd name="T12" fmla="*/ 65 w 250"/>
                  <a:gd name="T13" fmla="*/ 114 h 167"/>
                  <a:gd name="T14" fmla="*/ 34 w 250"/>
                  <a:gd name="T15" fmla="*/ 129 h 167"/>
                  <a:gd name="T16" fmla="*/ 0 w 250"/>
                  <a:gd name="T17" fmla="*/ 147 h 167"/>
                  <a:gd name="T18" fmla="*/ 15 w 250"/>
                  <a:gd name="T19" fmla="*/ 167 h 167"/>
                  <a:gd name="T20" fmla="*/ 44 w 250"/>
                  <a:gd name="T21" fmla="*/ 150 h 167"/>
                  <a:gd name="T22" fmla="*/ 75 w 250"/>
                  <a:gd name="T23" fmla="*/ 135 h 167"/>
                  <a:gd name="T24" fmla="*/ 108 w 250"/>
                  <a:gd name="T25" fmla="*/ 121 h 167"/>
                  <a:gd name="T26" fmla="*/ 140 w 250"/>
                  <a:gd name="T27" fmla="*/ 105 h 167"/>
                  <a:gd name="T28" fmla="*/ 171 w 250"/>
                  <a:gd name="T29" fmla="*/ 88 h 167"/>
                  <a:gd name="T30" fmla="*/ 200 w 250"/>
                  <a:gd name="T31" fmla="*/ 67 h 167"/>
                  <a:gd name="T32" fmla="*/ 225 w 250"/>
                  <a:gd name="T33" fmla="*/ 43 h 167"/>
                  <a:gd name="T34" fmla="*/ 250 w 250"/>
                  <a:gd name="T35" fmla="*/ 14 h 167"/>
                  <a:gd name="T36" fmla="*/ 229 w 250"/>
                  <a:gd name="T3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 h="167">
                    <a:moveTo>
                      <a:pt x="229" y="0"/>
                    </a:moveTo>
                    <a:lnTo>
                      <a:pt x="208" y="26"/>
                    </a:lnTo>
                    <a:lnTo>
                      <a:pt x="186" y="50"/>
                    </a:lnTo>
                    <a:lnTo>
                      <a:pt x="157" y="67"/>
                    </a:lnTo>
                    <a:lnTo>
                      <a:pt x="129" y="85"/>
                    </a:lnTo>
                    <a:lnTo>
                      <a:pt x="98" y="100"/>
                    </a:lnTo>
                    <a:lnTo>
                      <a:pt x="65" y="114"/>
                    </a:lnTo>
                    <a:lnTo>
                      <a:pt x="34" y="129"/>
                    </a:lnTo>
                    <a:lnTo>
                      <a:pt x="0" y="147"/>
                    </a:lnTo>
                    <a:lnTo>
                      <a:pt x="15" y="167"/>
                    </a:lnTo>
                    <a:lnTo>
                      <a:pt x="44" y="150"/>
                    </a:lnTo>
                    <a:lnTo>
                      <a:pt x="75" y="135"/>
                    </a:lnTo>
                    <a:lnTo>
                      <a:pt x="108" y="121"/>
                    </a:lnTo>
                    <a:lnTo>
                      <a:pt x="140" y="105"/>
                    </a:lnTo>
                    <a:lnTo>
                      <a:pt x="171" y="88"/>
                    </a:lnTo>
                    <a:lnTo>
                      <a:pt x="200" y="67"/>
                    </a:lnTo>
                    <a:lnTo>
                      <a:pt x="225" y="43"/>
                    </a:lnTo>
                    <a:lnTo>
                      <a:pt x="250" y="14"/>
                    </a:lnTo>
                    <a:lnTo>
                      <a:pt x="229"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49" name="Freeform 957">
                <a:extLst>
                  <a:ext uri="{FF2B5EF4-FFF2-40B4-BE49-F238E27FC236}">
                    <a16:creationId xmlns:a16="http://schemas.microsoft.com/office/drawing/2014/main" id="{1DD8655C-8A36-2D09-909E-E35423615977}"/>
                  </a:ext>
                </a:extLst>
              </p:cNvPr>
              <p:cNvSpPr>
                <a:spLocks/>
              </p:cNvSpPr>
              <p:nvPr/>
            </p:nvSpPr>
            <p:spPr bwMode="auto">
              <a:xfrm>
                <a:off x="4179" y="2470"/>
                <a:ext cx="26" cy="26"/>
              </a:xfrm>
              <a:custGeom>
                <a:avLst/>
                <a:gdLst>
                  <a:gd name="T0" fmla="*/ 0 w 79"/>
                  <a:gd name="T1" fmla="*/ 15 h 77"/>
                  <a:gd name="T2" fmla="*/ 12 w 79"/>
                  <a:gd name="T3" fmla="*/ 25 h 77"/>
                  <a:gd name="T4" fmla="*/ 24 w 79"/>
                  <a:gd name="T5" fmla="*/ 34 h 77"/>
                  <a:gd name="T6" fmla="*/ 36 w 79"/>
                  <a:gd name="T7" fmla="*/ 39 h 77"/>
                  <a:gd name="T8" fmla="*/ 45 w 79"/>
                  <a:gd name="T9" fmla="*/ 46 h 77"/>
                  <a:gd name="T10" fmla="*/ 51 w 79"/>
                  <a:gd name="T11" fmla="*/ 49 h 77"/>
                  <a:gd name="T12" fmla="*/ 53 w 79"/>
                  <a:gd name="T13" fmla="*/ 54 h 77"/>
                  <a:gd name="T14" fmla="*/ 55 w 79"/>
                  <a:gd name="T15" fmla="*/ 54 h 77"/>
                  <a:gd name="T16" fmla="*/ 50 w 79"/>
                  <a:gd name="T17" fmla="*/ 63 h 77"/>
                  <a:gd name="T18" fmla="*/ 70 w 79"/>
                  <a:gd name="T19" fmla="*/ 77 h 77"/>
                  <a:gd name="T20" fmla="*/ 79 w 79"/>
                  <a:gd name="T21" fmla="*/ 61 h 77"/>
                  <a:gd name="T22" fmla="*/ 77 w 79"/>
                  <a:gd name="T23" fmla="*/ 44 h 77"/>
                  <a:gd name="T24" fmla="*/ 69 w 79"/>
                  <a:gd name="T25" fmla="*/ 32 h 77"/>
                  <a:gd name="T26" fmla="*/ 58 w 79"/>
                  <a:gd name="T27" fmla="*/ 25 h 77"/>
                  <a:gd name="T28" fmla="*/ 46 w 79"/>
                  <a:gd name="T29" fmla="*/ 18 h 77"/>
                  <a:gd name="T30" fmla="*/ 34 w 79"/>
                  <a:gd name="T31" fmla="*/ 13 h 77"/>
                  <a:gd name="T32" fmla="*/ 26 w 79"/>
                  <a:gd name="T33" fmla="*/ 7 h 77"/>
                  <a:gd name="T34" fmla="*/ 21 w 79"/>
                  <a:gd name="T35" fmla="*/ 0 h 77"/>
                  <a:gd name="T36" fmla="*/ 0 w 79"/>
                  <a:gd name="T37" fmla="*/ 1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77">
                    <a:moveTo>
                      <a:pt x="0" y="15"/>
                    </a:moveTo>
                    <a:lnTo>
                      <a:pt x="12" y="25"/>
                    </a:lnTo>
                    <a:lnTo>
                      <a:pt x="24" y="34"/>
                    </a:lnTo>
                    <a:lnTo>
                      <a:pt x="36" y="39"/>
                    </a:lnTo>
                    <a:lnTo>
                      <a:pt x="45" y="46"/>
                    </a:lnTo>
                    <a:lnTo>
                      <a:pt x="51" y="49"/>
                    </a:lnTo>
                    <a:lnTo>
                      <a:pt x="53" y="54"/>
                    </a:lnTo>
                    <a:lnTo>
                      <a:pt x="55" y="54"/>
                    </a:lnTo>
                    <a:lnTo>
                      <a:pt x="50" y="63"/>
                    </a:lnTo>
                    <a:lnTo>
                      <a:pt x="70" y="77"/>
                    </a:lnTo>
                    <a:lnTo>
                      <a:pt x="79" y="61"/>
                    </a:lnTo>
                    <a:lnTo>
                      <a:pt x="77" y="44"/>
                    </a:lnTo>
                    <a:lnTo>
                      <a:pt x="69" y="32"/>
                    </a:lnTo>
                    <a:lnTo>
                      <a:pt x="58" y="25"/>
                    </a:lnTo>
                    <a:lnTo>
                      <a:pt x="46" y="18"/>
                    </a:lnTo>
                    <a:lnTo>
                      <a:pt x="34" y="13"/>
                    </a:lnTo>
                    <a:lnTo>
                      <a:pt x="26" y="7"/>
                    </a:lnTo>
                    <a:lnTo>
                      <a:pt x="21" y="0"/>
                    </a:lnTo>
                    <a:lnTo>
                      <a:pt x="0" y="1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50" name="Freeform 958">
                <a:extLst>
                  <a:ext uri="{FF2B5EF4-FFF2-40B4-BE49-F238E27FC236}">
                    <a16:creationId xmlns:a16="http://schemas.microsoft.com/office/drawing/2014/main" id="{E6797EF9-25E8-D145-E26C-068D8FC7F1F7}"/>
                  </a:ext>
                </a:extLst>
              </p:cNvPr>
              <p:cNvSpPr>
                <a:spLocks/>
              </p:cNvSpPr>
              <p:nvPr/>
            </p:nvSpPr>
            <p:spPr bwMode="auto">
              <a:xfrm>
                <a:off x="4225" y="2399"/>
                <a:ext cx="49" cy="16"/>
              </a:xfrm>
              <a:custGeom>
                <a:avLst/>
                <a:gdLst>
                  <a:gd name="T0" fmla="*/ 11 w 147"/>
                  <a:gd name="T1" fmla="*/ 48 h 48"/>
                  <a:gd name="T2" fmla="*/ 24 w 147"/>
                  <a:gd name="T3" fmla="*/ 45 h 48"/>
                  <a:gd name="T4" fmla="*/ 41 w 147"/>
                  <a:gd name="T5" fmla="*/ 40 h 48"/>
                  <a:gd name="T6" fmla="*/ 57 w 147"/>
                  <a:gd name="T7" fmla="*/ 36 h 48"/>
                  <a:gd name="T8" fmla="*/ 75 w 147"/>
                  <a:gd name="T9" fmla="*/ 32 h 48"/>
                  <a:gd name="T10" fmla="*/ 92 w 147"/>
                  <a:gd name="T11" fmla="*/ 31 h 48"/>
                  <a:gd name="T12" fmla="*/ 111 w 147"/>
                  <a:gd name="T13" fmla="*/ 29 h 48"/>
                  <a:gd name="T14" fmla="*/ 128 w 147"/>
                  <a:gd name="T15" fmla="*/ 26 h 48"/>
                  <a:gd name="T16" fmla="*/ 147 w 147"/>
                  <a:gd name="T17" fmla="*/ 24 h 48"/>
                  <a:gd name="T18" fmla="*/ 144 w 147"/>
                  <a:gd name="T19" fmla="*/ 0 h 48"/>
                  <a:gd name="T20" fmla="*/ 125 w 147"/>
                  <a:gd name="T21" fmla="*/ 2 h 48"/>
                  <a:gd name="T22" fmla="*/ 108 w 147"/>
                  <a:gd name="T23" fmla="*/ 5 h 48"/>
                  <a:gd name="T24" fmla="*/ 89 w 147"/>
                  <a:gd name="T25" fmla="*/ 7 h 48"/>
                  <a:gd name="T26" fmla="*/ 71 w 147"/>
                  <a:gd name="T27" fmla="*/ 9 h 48"/>
                  <a:gd name="T28" fmla="*/ 53 w 147"/>
                  <a:gd name="T29" fmla="*/ 12 h 48"/>
                  <a:gd name="T30" fmla="*/ 35 w 147"/>
                  <a:gd name="T31" fmla="*/ 16 h 48"/>
                  <a:gd name="T32" fmla="*/ 18 w 147"/>
                  <a:gd name="T33" fmla="*/ 21 h 48"/>
                  <a:gd name="T34" fmla="*/ 0 w 147"/>
                  <a:gd name="T35" fmla="*/ 27 h 48"/>
                  <a:gd name="T36" fmla="*/ 11 w 147"/>
                  <a:gd name="T3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7" h="48">
                    <a:moveTo>
                      <a:pt x="11" y="48"/>
                    </a:moveTo>
                    <a:lnTo>
                      <a:pt x="24" y="45"/>
                    </a:lnTo>
                    <a:lnTo>
                      <a:pt x="41" y="40"/>
                    </a:lnTo>
                    <a:lnTo>
                      <a:pt x="57" y="36"/>
                    </a:lnTo>
                    <a:lnTo>
                      <a:pt x="75" y="32"/>
                    </a:lnTo>
                    <a:lnTo>
                      <a:pt x="92" y="31"/>
                    </a:lnTo>
                    <a:lnTo>
                      <a:pt x="111" y="29"/>
                    </a:lnTo>
                    <a:lnTo>
                      <a:pt x="128" y="26"/>
                    </a:lnTo>
                    <a:lnTo>
                      <a:pt x="147" y="24"/>
                    </a:lnTo>
                    <a:lnTo>
                      <a:pt x="144" y="0"/>
                    </a:lnTo>
                    <a:lnTo>
                      <a:pt x="125" y="2"/>
                    </a:lnTo>
                    <a:lnTo>
                      <a:pt x="108" y="5"/>
                    </a:lnTo>
                    <a:lnTo>
                      <a:pt x="89" y="7"/>
                    </a:lnTo>
                    <a:lnTo>
                      <a:pt x="71" y="9"/>
                    </a:lnTo>
                    <a:lnTo>
                      <a:pt x="53" y="12"/>
                    </a:lnTo>
                    <a:lnTo>
                      <a:pt x="35" y="16"/>
                    </a:lnTo>
                    <a:lnTo>
                      <a:pt x="18" y="21"/>
                    </a:lnTo>
                    <a:lnTo>
                      <a:pt x="0" y="27"/>
                    </a:lnTo>
                    <a:lnTo>
                      <a:pt x="11" y="4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51" name="Freeform 959">
                <a:extLst>
                  <a:ext uri="{FF2B5EF4-FFF2-40B4-BE49-F238E27FC236}">
                    <a16:creationId xmlns:a16="http://schemas.microsoft.com/office/drawing/2014/main" id="{121EED28-3815-75DF-A8C5-F8E821682CAC}"/>
                  </a:ext>
                </a:extLst>
              </p:cNvPr>
              <p:cNvSpPr>
                <a:spLocks/>
              </p:cNvSpPr>
              <p:nvPr/>
            </p:nvSpPr>
            <p:spPr bwMode="auto">
              <a:xfrm>
                <a:off x="4189" y="2409"/>
                <a:ext cx="40" cy="47"/>
              </a:xfrm>
              <a:custGeom>
                <a:avLst/>
                <a:gdLst>
                  <a:gd name="T0" fmla="*/ 29 w 119"/>
                  <a:gd name="T1" fmla="*/ 128 h 142"/>
                  <a:gd name="T2" fmla="*/ 24 w 119"/>
                  <a:gd name="T3" fmla="*/ 114 h 142"/>
                  <a:gd name="T4" fmla="*/ 24 w 119"/>
                  <a:gd name="T5" fmla="*/ 104 h 142"/>
                  <a:gd name="T6" fmla="*/ 31 w 119"/>
                  <a:gd name="T7" fmla="*/ 88 h 142"/>
                  <a:gd name="T8" fmla="*/ 43 w 119"/>
                  <a:gd name="T9" fmla="*/ 73 h 142"/>
                  <a:gd name="T10" fmla="*/ 59 w 119"/>
                  <a:gd name="T11" fmla="*/ 55 h 142"/>
                  <a:gd name="T12" fmla="*/ 80 w 119"/>
                  <a:gd name="T13" fmla="*/ 43 h 142"/>
                  <a:gd name="T14" fmla="*/ 98 w 119"/>
                  <a:gd name="T15" fmla="*/ 31 h 142"/>
                  <a:gd name="T16" fmla="*/ 119 w 119"/>
                  <a:gd name="T17" fmla="*/ 20 h 142"/>
                  <a:gd name="T18" fmla="*/ 109 w 119"/>
                  <a:gd name="T19" fmla="*/ 0 h 142"/>
                  <a:gd name="T20" fmla="*/ 88 w 119"/>
                  <a:gd name="T21" fmla="*/ 10 h 142"/>
                  <a:gd name="T22" fmla="*/ 66 w 119"/>
                  <a:gd name="T23" fmla="*/ 22 h 142"/>
                  <a:gd name="T24" fmla="*/ 45 w 119"/>
                  <a:gd name="T25" fmla="*/ 37 h 142"/>
                  <a:gd name="T26" fmla="*/ 25 w 119"/>
                  <a:gd name="T27" fmla="*/ 55 h 142"/>
                  <a:gd name="T28" fmla="*/ 10 w 119"/>
                  <a:gd name="T29" fmla="*/ 75 h 142"/>
                  <a:gd name="T30" fmla="*/ 0 w 119"/>
                  <a:gd name="T31" fmla="*/ 97 h 142"/>
                  <a:gd name="T32" fmla="*/ 0 w 119"/>
                  <a:gd name="T33" fmla="*/ 121 h 142"/>
                  <a:gd name="T34" fmla="*/ 12 w 119"/>
                  <a:gd name="T35" fmla="*/ 142 h 142"/>
                  <a:gd name="T36" fmla="*/ 29 w 119"/>
                  <a:gd name="T37" fmla="*/ 1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142">
                    <a:moveTo>
                      <a:pt x="29" y="128"/>
                    </a:moveTo>
                    <a:lnTo>
                      <a:pt x="24" y="114"/>
                    </a:lnTo>
                    <a:lnTo>
                      <a:pt x="24" y="104"/>
                    </a:lnTo>
                    <a:lnTo>
                      <a:pt x="31" y="88"/>
                    </a:lnTo>
                    <a:lnTo>
                      <a:pt x="43" y="73"/>
                    </a:lnTo>
                    <a:lnTo>
                      <a:pt x="59" y="55"/>
                    </a:lnTo>
                    <a:lnTo>
                      <a:pt x="80" y="43"/>
                    </a:lnTo>
                    <a:lnTo>
                      <a:pt x="98" y="31"/>
                    </a:lnTo>
                    <a:lnTo>
                      <a:pt x="119" y="20"/>
                    </a:lnTo>
                    <a:lnTo>
                      <a:pt x="109" y="0"/>
                    </a:lnTo>
                    <a:lnTo>
                      <a:pt x="88" y="10"/>
                    </a:lnTo>
                    <a:lnTo>
                      <a:pt x="66" y="22"/>
                    </a:lnTo>
                    <a:lnTo>
                      <a:pt x="45" y="37"/>
                    </a:lnTo>
                    <a:lnTo>
                      <a:pt x="25" y="55"/>
                    </a:lnTo>
                    <a:lnTo>
                      <a:pt x="10" y="75"/>
                    </a:lnTo>
                    <a:lnTo>
                      <a:pt x="0" y="97"/>
                    </a:lnTo>
                    <a:lnTo>
                      <a:pt x="0" y="121"/>
                    </a:lnTo>
                    <a:lnTo>
                      <a:pt x="12" y="142"/>
                    </a:lnTo>
                    <a:lnTo>
                      <a:pt x="29" y="12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52" name="Freeform 960">
                <a:extLst>
                  <a:ext uri="{FF2B5EF4-FFF2-40B4-BE49-F238E27FC236}">
                    <a16:creationId xmlns:a16="http://schemas.microsoft.com/office/drawing/2014/main" id="{2B584B2B-1491-C134-802E-6E3A5EF9BF92}"/>
                  </a:ext>
                </a:extLst>
              </p:cNvPr>
              <p:cNvSpPr>
                <a:spLocks/>
              </p:cNvSpPr>
              <p:nvPr/>
            </p:nvSpPr>
            <p:spPr bwMode="auto">
              <a:xfrm>
                <a:off x="4193" y="2438"/>
                <a:ext cx="104" cy="33"/>
              </a:xfrm>
              <a:custGeom>
                <a:avLst/>
                <a:gdLst>
                  <a:gd name="T0" fmla="*/ 305 w 312"/>
                  <a:gd name="T1" fmla="*/ 0 h 98"/>
                  <a:gd name="T2" fmla="*/ 306 w 312"/>
                  <a:gd name="T3" fmla="*/ 0 h 98"/>
                  <a:gd name="T4" fmla="*/ 283 w 312"/>
                  <a:gd name="T5" fmla="*/ 5 h 98"/>
                  <a:gd name="T6" fmla="*/ 263 w 312"/>
                  <a:gd name="T7" fmla="*/ 12 h 98"/>
                  <a:gd name="T8" fmla="*/ 240 w 312"/>
                  <a:gd name="T9" fmla="*/ 22 h 98"/>
                  <a:gd name="T10" fmla="*/ 220 w 312"/>
                  <a:gd name="T11" fmla="*/ 31 h 98"/>
                  <a:gd name="T12" fmla="*/ 199 w 312"/>
                  <a:gd name="T13" fmla="*/ 40 h 98"/>
                  <a:gd name="T14" fmla="*/ 180 w 312"/>
                  <a:gd name="T15" fmla="*/ 48 h 98"/>
                  <a:gd name="T16" fmla="*/ 159 w 312"/>
                  <a:gd name="T17" fmla="*/ 55 h 98"/>
                  <a:gd name="T18" fmla="*/ 142 w 312"/>
                  <a:gd name="T19" fmla="*/ 62 h 98"/>
                  <a:gd name="T20" fmla="*/ 123 w 312"/>
                  <a:gd name="T21" fmla="*/ 69 h 98"/>
                  <a:gd name="T22" fmla="*/ 105 w 312"/>
                  <a:gd name="T23" fmla="*/ 72 h 98"/>
                  <a:gd name="T24" fmla="*/ 90 w 312"/>
                  <a:gd name="T25" fmla="*/ 74 h 98"/>
                  <a:gd name="T26" fmla="*/ 75 w 312"/>
                  <a:gd name="T27" fmla="*/ 72 h 98"/>
                  <a:gd name="T28" fmla="*/ 59 w 312"/>
                  <a:gd name="T29" fmla="*/ 69 h 98"/>
                  <a:gd name="T30" fmla="*/ 46 w 312"/>
                  <a:gd name="T31" fmla="*/ 63 h 98"/>
                  <a:gd name="T32" fmla="*/ 31 w 312"/>
                  <a:gd name="T33" fmla="*/ 53 h 98"/>
                  <a:gd name="T34" fmla="*/ 17 w 312"/>
                  <a:gd name="T35" fmla="*/ 40 h 98"/>
                  <a:gd name="T36" fmla="*/ 0 w 312"/>
                  <a:gd name="T37" fmla="*/ 53 h 98"/>
                  <a:gd name="T38" fmla="*/ 13 w 312"/>
                  <a:gd name="T39" fmla="*/ 70 h 98"/>
                  <a:gd name="T40" fmla="*/ 31 w 312"/>
                  <a:gd name="T41" fmla="*/ 84 h 98"/>
                  <a:gd name="T42" fmla="*/ 53 w 312"/>
                  <a:gd name="T43" fmla="*/ 93 h 98"/>
                  <a:gd name="T44" fmla="*/ 71 w 312"/>
                  <a:gd name="T45" fmla="*/ 96 h 98"/>
                  <a:gd name="T46" fmla="*/ 90 w 312"/>
                  <a:gd name="T47" fmla="*/ 98 h 98"/>
                  <a:gd name="T48" fmla="*/ 109 w 312"/>
                  <a:gd name="T49" fmla="*/ 96 h 98"/>
                  <a:gd name="T50" fmla="*/ 129 w 312"/>
                  <a:gd name="T51" fmla="*/ 93 h 98"/>
                  <a:gd name="T52" fmla="*/ 148 w 312"/>
                  <a:gd name="T53" fmla="*/ 86 h 98"/>
                  <a:gd name="T54" fmla="*/ 170 w 312"/>
                  <a:gd name="T55" fmla="*/ 79 h 98"/>
                  <a:gd name="T56" fmla="*/ 191 w 312"/>
                  <a:gd name="T57" fmla="*/ 69 h 98"/>
                  <a:gd name="T58" fmla="*/ 210 w 312"/>
                  <a:gd name="T59" fmla="*/ 60 h 98"/>
                  <a:gd name="T60" fmla="*/ 230 w 312"/>
                  <a:gd name="T61" fmla="*/ 52 h 98"/>
                  <a:gd name="T62" fmla="*/ 251 w 312"/>
                  <a:gd name="T63" fmla="*/ 43 h 98"/>
                  <a:gd name="T64" fmla="*/ 270 w 312"/>
                  <a:gd name="T65" fmla="*/ 36 h 98"/>
                  <a:gd name="T66" fmla="*/ 291 w 312"/>
                  <a:gd name="T67" fmla="*/ 29 h 98"/>
                  <a:gd name="T68" fmla="*/ 310 w 312"/>
                  <a:gd name="T69" fmla="*/ 24 h 98"/>
                  <a:gd name="T70" fmla="*/ 312 w 312"/>
                  <a:gd name="T71" fmla="*/ 24 h 98"/>
                  <a:gd name="T72" fmla="*/ 305 w 312"/>
                  <a:gd name="T7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2" h="98">
                    <a:moveTo>
                      <a:pt x="305" y="0"/>
                    </a:moveTo>
                    <a:lnTo>
                      <a:pt x="306" y="0"/>
                    </a:lnTo>
                    <a:lnTo>
                      <a:pt x="283" y="5"/>
                    </a:lnTo>
                    <a:lnTo>
                      <a:pt x="263" y="12"/>
                    </a:lnTo>
                    <a:lnTo>
                      <a:pt x="240" y="22"/>
                    </a:lnTo>
                    <a:lnTo>
                      <a:pt x="220" y="31"/>
                    </a:lnTo>
                    <a:lnTo>
                      <a:pt x="199" y="40"/>
                    </a:lnTo>
                    <a:lnTo>
                      <a:pt x="180" y="48"/>
                    </a:lnTo>
                    <a:lnTo>
                      <a:pt x="159" y="55"/>
                    </a:lnTo>
                    <a:lnTo>
                      <a:pt x="142" y="62"/>
                    </a:lnTo>
                    <a:lnTo>
                      <a:pt x="123" y="69"/>
                    </a:lnTo>
                    <a:lnTo>
                      <a:pt x="105" y="72"/>
                    </a:lnTo>
                    <a:lnTo>
                      <a:pt x="90" y="74"/>
                    </a:lnTo>
                    <a:lnTo>
                      <a:pt x="75" y="72"/>
                    </a:lnTo>
                    <a:lnTo>
                      <a:pt x="59" y="69"/>
                    </a:lnTo>
                    <a:lnTo>
                      <a:pt x="46" y="63"/>
                    </a:lnTo>
                    <a:lnTo>
                      <a:pt x="31" y="53"/>
                    </a:lnTo>
                    <a:lnTo>
                      <a:pt x="17" y="40"/>
                    </a:lnTo>
                    <a:lnTo>
                      <a:pt x="0" y="53"/>
                    </a:lnTo>
                    <a:lnTo>
                      <a:pt x="13" y="70"/>
                    </a:lnTo>
                    <a:lnTo>
                      <a:pt x="31" y="84"/>
                    </a:lnTo>
                    <a:lnTo>
                      <a:pt x="53" y="93"/>
                    </a:lnTo>
                    <a:lnTo>
                      <a:pt x="71" y="96"/>
                    </a:lnTo>
                    <a:lnTo>
                      <a:pt x="90" y="98"/>
                    </a:lnTo>
                    <a:lnTo>
                      <a:pt x="109" y="96"/>
                    </a:lnTo>
                    <a:lnTo>
                      <a:pt x="129" y="93"/>
                    </a:lnTo>
                    <a:lnTo>
                      <a:pt x="148" y="86"/>
                    </a:lnTo>
                    <a:lnTo>
                      <a:pt x="170" y="79"/>
                    </a:lnTo>
                    <a:lnTo>
                      <a:pt x="191" y="69"/>
                    </a:lnTo>
                    <a:lnTo>
                      <a:pt x="210" y="60"/>
                    </a:lnTo>
                    <a:lnTo>
                      <a:pt x="230" y="52"/>
                    </a:lnTo>
                    <a:lnTo>
                      <a:pt x="251" y="43"/>
                    </a:lnTo>
                    <a:lnTo>
                      <a:pt x="270" y="36"/>
                    </a:lnTo>
                    <a:lnTo>
                      <a:pt x="291" y="29"/>
                    </a:lnTo>
                    <a:lnTo>
                      <a:pt x="310" y="24"/>
                    </a:lnTo>
                    <a:lnTo>
                      <a:pt x="312" y="24"/>
                    </a:lnTo>
                    <a:lnTo>
                      <a:pt x="305"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53" name="Freeform 961">
                <a:extLst>
                  <a:ext uri="{FF2B5EF4-FFF2-40B4-BE49-F238E27FC236}">
                    <a16:creationId xmlns:a16="http://schemas.microsoft.com/office/drawing/2014/main" id="{573F17D3-D249-1DB2-0ECB-0A47E2CF36C3}"/>
                  </a:ext>
                </a:extLst>
              </p:cNvPr>
              <p:cNvSpPr>
                <a:spLocks/>
              </p:cNvSpPr>
              <p:nvPr/>
            </p:nvSpPr>
            <p:spPr bwMode="auto">
              <a:xfrm>
                <a:off x="4294" y="2437"/>
                <a:ext cx="29" cy="9"/>
              </a:xfrm>
              <a:custGeom>
                <a:avLst/>
                <a:gdLst>
                  <a:gd name="T0" fmla="*/ 57 w 86"/>
                  <a:gd name="T1" fmla="*/ 17 h 28"/>
                  <a:gd name="T2" fmla="*/ 69 w 86"/>
                  <a:gd name="T3" fmla="*/ 2 h 28"/>
                  <a:gd name="T4" fmla="*/ 60 w 86"/>
                  <a:gd name="T5" fmla="*/ 2 h 28"/>
                  <a:gd name="T6" fmla="*/ 52 w 86"/>
                  <a:gd name="T7" fmla="*/ 2 h 28"/>
                  <a:gd name="T8" fmla="*/ 44 w 86"/>
                  <a:gd name="T9" fmla="*/ 2 h 28"/>
                  <a:gd name="T10" fmla="*/ 38 w 86"/>
                  <a:gd name="T11" fmla="*/ 0 h 28"/>
                  <a:gd name="T12" fmla="*/ 26 w 86"/>
                  <a:gd name="T13" fmla="*/ 0 h 28"/>
                  <a:gd name="T14" fmla="*/ 17 w 86"/>
                  <a:gd name="T15" fmla="*/ 2 h 28"/>
                  <a:gd name="T16" fmla="*/ 10 w 86"/>
                  <a:gd name="T17" fmla="*/ 2 h 28"/>
                  <a:gd name="T18" fmla="*/ 0 w 86"/>
                  <a:gd name="T19" fmla="*/ 4 h 28"/>
                  <a:gd name="T20" fmla="*/ 7 w 86"/>
                  <a:gd name="T21" fmla="*/ 28 h 28"/>
                  <a:gd name="T22" fmla="*/ 14 w 86"/>
                  <a:gd name="T23" fmla="*/ 26 h 28"/>
                  <a:gd name="T24" fmla="*/ 20 w 86"/>
                  <a:gd name="T25" fmla="*/ 26 h 28"/>
                  <a:gd name="T26" fmla="*/ 29 w 86"/>
                  <a:gd name="T27" fmla="*/ 24 h 28"/>
                  <a:gd name="T28" fmla="*/ 34 w 86"/>
                  <a:gd name="T29" fmla="*/ 24 h 28"/>
                  <a:gd name="T30" fmla="*/ 41 w 86"/>
                  <a:gd name="T31" fmla="*/ 26 h 28"/>
                  <a:gd name="T32" fmla="*/ 52 w 86"/>
                  <a:gd name="T33" fmla="*/ 26 h 28"/>
                  <a:gd name="T34" fmla="*/ 60 w 86"/>
                  <a:gd name="T35" fmla="*/ 26 h 28"/>
                  <a:gd name="T36" fmla="*/ 69 w 86"/>
                  <a:gd name="T37" fmla="*/ 26 h 28"/>
                  <a:gd name="T38" fmla="*/ 81 w 86"/>
                  <a:gd name="T39" fmla="*/ 10 h 28"/>
                  <a:gd name="T40" fmla="*/ 69 w 86"/>
                  <a:gd name="T41" fmla="*/ 26 h 28"/>
                  <a:gd name="T42" fmla="*/ 86 w 86"/>
                  <a:gd name="T43" fmla="*/ 26 h 28"/>
                  <a:gd name="T44" fmla="*/ 81 w 86"/>
                  <a:gd name="T45" fmla="*/ 10 h 28"/>
                  <a:gd name="T46" fmla="*/ 57 w 86"/>
                  <a:gd name="T47"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28">
                    <a:moveTo>
                      <a:pt x="57" y="17"/>
                    </a:moveTo>
                    <a:lnTo>
                      <a:pt x="69" y="2"/>
                    </a:lnTo>
                    <a:lnTo>
                      <a:pt x="60" y="2"/>
                    </a:lnTo>
                    <a:lnTo>
                      <a:pt x="52" y="2"/>
                    </a:lnTo>
                    <a:lnTo>
                      <a:pt x="44" y="2"/>
                    </a:lnTo>
                    <a:lnTo>
                      <a:pt x="38" y="0"/>
                    </a:lnTo>
                    <a:lnTo>
                      <a:pt x="26" y="0"/>
                    </a:lnTo>
                    <a:lnTo>
                      <a:pt x="17" y="2"/>
                    </a:lnTo>
                    <a:lnTo>
                      <a:pt x="10" y="2"/>
                    </a:lnTo>
                    <a:lnTo>
                      <a:pt x="0" y="4"/>
                    </a:lnTo>
                    <a:lnTo>
                      <a:pt x="7" y="28"/>
                    </a:lnTo>
                    <a:lnTo>
                      <a:pt x="14" y="26"/>
                    </a:lnTo>
                    <a:lnTo>
                      <a:pt x="20" y="26"/>
                    </a:lnTo>
                    <a:lnTo>
                      <a:pt x="29" y="24"/>
                    </a:lnTo>
                    <a:lnTo>
                      <a:pt x="34" y="24"/>
                    </a:lnTo>
                    <a:lnTo>
                      <a:pt x="41" y="26"/>
                    </a:lnTo>
                    <a:lnTo>
                      <a:pt x="52" y="26"/>
                    </a:lnTo>
                    <a:lnTo>
                      <a:pt x="60" y="26"/>
                    </a:lnTo>
                    <a:lnTo>
                      <a:pt x="69" y="26"/>
                    </a:lnTo>
                    <a:lnTo>
                      <a:pt x="81" y="10"/>
                    </a:lnTo>
                    <a:lnTo>
                      <a:pt x="69" y="26"/>
                    </a:lnTo>
                    <a:lnTo>
                      <a:pt x="86" y="26"/>
                    </a:lnTo>
                    <a:lnTo>
                      <a:pt x="81" y="10"/>
                    </a:lnTo>
                    <a:lnTo>
                      <a:pt x="57" y="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54" name="Freeform 962">
                <a:extLst>
                  <a:ext uri="{FF2B5EF4-FFF2-40B4-BE49-F238E27FC236}">
                    <a16:creationId xmlns:a16="http://schemas.microsoft.com/office/drawing/2014/main" id="{482BD1B7-AB17-8A0E-C908-7DFA06DC4528}"/>
                  </a:ext>
                </a:extLst>
              </p:cNvPr>
              <p:cNvSpPr>
                <a:spLocks/>
              </p:cNvSpPr>
              <p:nvPr/>
            </p:nvSpPr>
            <p:spPr bwMode="auto">
              <a:xfrm>
                <a:off x="4272" y="2398"/>
                <a:ext cx="49" cy="45"/>
              </a:xfrm>
              <a:custGeom>
                <a:avLst/>
                <a:gdLst>
                  <a:gd name="T0" fmla="*/ 11 w 149"/>
                  <a:gd name="T1" fmla="*/ 27 h 135"/>
                  <a:gd name="T2" fmla="*/ 26 w 149"/>
                  <a:gd name="T3" fmla="*/ 24 h 135"/>
                  <a:gd name="T4" fmla="*/ 43 w 149"/>
                  <a:gd name="T5" fmla="*/ 27 h 135"/>
                  <a:gd name="T6" fmla="*/ 61 w 149"/>
                  <a:gd name="T7" fmla="*/ 38 h 135"/>
                  <a:gd name="T8" fmla="*/ 79 w 149"/>
                  <a:gd name="T9" fmla="*/ 57 h 135"/>
                  <a:gd name="T10" fmla="*/ 94 w 149"/>
                  <a:gd name="T11" fmla="*/ 76 h 135"/>
                  <a:gd name="T12" fmla="*/ 108 w 149"/>
                  <a:gd name="T13" fmla="*/ 98 h 135"/>
                  <a:gd name="T14" fmla="*/ 120 w 149"/>
                  <a:gd name="T15" fmla="*/ 119 h 135"/>
                  <a:gd name="T16" fmla="*/ 125 w 149"/>
                  <a:gd name="T17" fmla="*/ 135 h 135"/>
                  <a:gd name="T18" fmla="*/ 149 w 149"/>
                  <a:gd name="T19" fmla="*/ 128 h 135"/>
                  <a:gd name="T20" fmla="*/ 140 w 149"/>
                  <a:gd name="T21" fmla="*/ 109 h 135"/>
                  <a:gd name="T22" fmla="*/ 128 w 149"/>
                  <a:gd name="T23" fmla="*/ 84 h 135"/>
                  <a:gd name="T24" fmla="*/ 115 w 149"/>
                  <a:gd name="T25" fmla="*/ 62 h 135"/>
                  <a:gd name="T26" fmla="*/ 96 w 149"/>
                  <a:gd name="T27" fmla="*/ 40 h 135"/>
                  <a:gd name="T28" fmla="*/ 75 w 149"/>
                  <a:gd name="T29" fmla="*/ 21 h 135"/>
                  <a:gd name="T30" fmla="*/ 55 w 149"/>
                  <a:gd name="T31" fmla="*/ 7 h 135"/>
                  <a:gd name="T32" fmla="*/ 26 w 149"/>
                  <a:gd name="T33" fmla="*/ 0 h 135"/>
                  <a:gd name="T34" fmla="*/ 0 w 149"/>
                  <a:gd name="T35" fmla="*/ 7 h 135"/>
                  <a:gd name="T36" fmla="*/ 11 w 149"/>
                  <a:gd name="T37" fmla="*/ 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35">
                    <a:moveTo>
                      <a:pt x="11" y="27"/>
                    </a:moveTo>
                    <a:lnTo>
                      <a:pt x="26" y="24"/>
                    </a:lnTo>
                    <a:lnTo>
                      <a:pt x="43" y="27"/>
                    </a:lnTo>
                    <a:lnTo>
                      <a:pt x="61" y="38"/>
                    </a:lnTo>
                    <a:lnTo>
                      <a:pt x="79" y="57"/>
                    </a:lnTo>
                    <a:lnTo>
                      <a:pt x="94" y="76"/>
                    </a:lnTo>
                    <a:lnTo>
                      <a:pt x="108" y="98"/>
                    </a:lnTo>
                    <a:lnTo>
                      <a:pt x="120" y="119"/>
                    </a:lnTo>
                    <a:lnTo>
                      <a:pt x="125" y="135"/>
                    </a:lnTo>
                    <a:lnTo>
                      <a:pt x="149" y="128"/>
                    </a:lnTo>
                    <a:lnTo>
                      <a:pt x="140" y="109"/>
                    </a:lnTo>
                    <a:lnTo>
                      <a:pt x="128" y="84"/>
                    </a:lnTo>
                    <a:lnTo>
                      <a:pt x="115" y="62"/>
                    </a:lnTo>
                    <a:lnTo>
                      <a:pt x="96" y="40"/>
                    </a:lnTo>
                    <a:lnTo>
                      <a:pt x="75" y="21"/>
                    </a:lnTo>
                    <a:lnTo>
                      <a:pt x="55" y="7"/>
                    </a:lnTo>
                    <a:lnTo>
                      <a:pt x="26" y="0"/>
                    </a:lnTo>
                    <a:lnTo>
                      <a:pt x="0" y="7"/>
                    </a:lnTo>
                    <a:lnTo>
                      <a:pt x="11" y="2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55" name="Freeform 963">
                <a:extLst>
                  <a:ext uri="{FF2B5EF4-FFF2-40B4-BE49-F238E27FC236}">
                    <a16:creationId xmlns:a16="http://schemas.microsoft.com/office/drawing/2014/main" id="{3913A012-4485-1C0F-EA4E-2C3C01A5B1ED}"/>
                  </a:ext>
                </a:extLst>
              </p:cNvPr>
              <p:cNvSpPr>
                <a:spLocks/>
              </p:cNvSpPr>
              <p:nvPr/>
            </p:nvSpPr>
            <p:spPr bwMode="auto">
              <a:xfrm>
                <a:off x="4322" y="2393"/>
                <a:ext cx="105" cy="43"/>
              </a:xfrm>
              <a:custGeom>
                <a:avLst/>
                <a:gdLst>
                  <a:gd name="T0" fmla="*/ 258 w 315"/>
                  <a:gd name="T1" fmla="*/ 36 h 129"/>
                  <a:gd name="T2" fmla="*/ 229 w 315"/>
                  <a:gd name="T3" fmla="*/ 24 h 129"/>
                  <a:gd name="T4" fmla="*/ 198 w 315"/>
                  <a:gd name="T5" fmla="*/ 14 h 129"/>
                  <a:gd name="T6" fmla="*/ 167 w 315"/>
                  <a:gd name="T7" fmla="*/ 7 h 129"/>
                  <a:gd name="T8" fmla="*/ 135 w 315"/>
                  <a:gd name="T9" fmla="*/ 2 h 129"/>
                  <a:gd name="T10" fmla="*/ 104 w 315"/>
                  <a:gd name="T11" fmla="*/ 0 h 129"/>
                  <a:gd name="T12" fmla="*/ 75 w 315"/>
                  <a:gd name="T13" fmla="*/ 3 h 129"/>
                  <a:gd name="T14" fmla="*/ 48 w 315"/>
                  <a:gd name="T15" fmla="*/ 12 h 129"/>
                  <a:gd name="T16" fmla="*/ 19 w 315"/>
                  <a:gd name="T17" fmla="*/ 24 h 129"/>
                  <a:gd name="T18" fmla="*/ 5 w 315"/>
                  <a:gd name="T19" fmla="*/ 38 h 129"/>
                  <a:gd name="T20" fmla="*/ 0 w 315"/>
                  <a:gd name="T21" fmla="*/ 55 h 129"/>
                  <a:gd name="T22" fmla="*/ 2 w 315"/>
                  <a:gd name="T23" fmla="*/ 75 h 129"/>
                  <a:gd name="T24" fmla="*/ 9 w 315"/>
                  <a:gd name="T25" fmla="*/ 96 h 129"/>
                  <a:gd name="T26" fmla="*/ 24 w 315"/>
                  <a:gd name="T27" fmla="*/ 113 h 129"/>
                  <a:gd name="T28" fmla="*/ 41 w 315"/>
                  <a:gd name="T29" fmla="*/ 126 h 129"/>
                  <a:gd name="T30" fmla="*/ 63 w 315"/>
                  <a:gd name="T31" fmla="*/ 129 h 129"/>
                  <a:gd name="T32" fmla="*/ 89 w 315"/>
                  <a:gd name="T33" fmla="*/ 124 h 129"/>
                  <a:gd name="T34" fmla="*/ 116 w 315"/>
                  <a:gd name="T35" fmla="*/ 113 h 129"/>
                  <a:gd name="T36" fmla="*/ 146 w 315"/>
                  <a:gd name="T37" fmla="*/ 104 h 129"/>
                  <a:gd name="T38" fmla="*/ 174 w 315"/>
                  <a:gd name="T39" fmla="*/ 99 h 129"/>
                  <a:gd name="T40" fmla="*/ 201 w 315"/>
                  <a:gd name="T41" fmla="*/ 96 h 129"/>
                  <a:gd name="T42" fmla="*/ 229 w 315"/>
                  <a:gd name="T43" fmla="*/ 92 h 129"/>
                  <a:gd name="T44" fmla="*/ 258 w 315"/>
                  <a:gd name="T45" fmla="*/ 91 h 129"/>
                  <a:gd name="T46" fmla="*/ 286 w 315"/>
                  <a:gd name="T47" fmla="*/ 85 h 129"/>
                  <a:gd name="T48" fmla="*/ 315 w 315"/>
                  <a:gd name="T49" fmla="*/ 80 h 129"/>
                  <a:gd name="T50" fmla="*/ 310 w 315"/>
                  <a:gd name="T51" fmla="*/ 72 h 129"/>
                  <a:gd name="T52" fmla="*/ 305 w 315"/>
                  <a:gd name="T53" fmla="*/ 63 h 129"/>
                  <a:gd name="T54" fmla="*/ 298 w 315"/>
                  <a:gd name="T55" fmla="*/ 58 h 129"/>
                  <a:gd name="T56" fmla="*/ 291 w 315"/>
                  <a:gd name="T57" fmla="*/ 53 h 129"/>
                  <a:gd name="T58" fmla="*/ 284 w 315"/>
                  <a:gd name="T59" fmla="*/ 48 h 129"/>
                  <a:gd name="T60" fmla="*/ 276 w 315"/>
                  <a:gd name="T61" fmla="*/ 44 h 129"/>
                  <a:gd name="T62" fmla="*/ 267 w 315"/>
                  <a:gd name="T63" fmla="*/ 39 h 129"/>
                  <a:gd name="T64" fmla="*/ 258 w 315"/>
                  <a:gd name="T65" fmla="*/ 3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5" h="129">
                    <a:moveTo>
                      <a:pt x="258" y="36"/>
                    </a:moveTo>
                    <a:lnTo>
                      <a:pt x="229" y="24"/>
                    </a:lnTo>
                    <a:lnTo>
                      <a:pt x="198" y="14"/>
                    </a:lnTo>
                    <a:lnTo>
                      <a:pt x="167" y="7"/>
                    </a:lnTo>
                    <a:lnTo>
                      <a:pt x="135" y="2"/>
                    </a:lnTo>
                    <a:lnTo>
                      <a:pt x="104" y="0"/>
                    </a:lnTo>
                    <a:lnTo>
                      <a:pt x="75" y="3"/>
                    </a:lnTo>
                    <a:lnTo>
                      <a:pt x="48" y="12"/>
                    </a:lnTo>
                    <a:lnTo>
                      <a:pt x="19" y="24"/>
                    </a:lnTo>
                    <a:lnTo>
                      <a:pt x="5" y="38"/>
                    </a:lnTo>
                    <a:lnTo>
                      <a:pt x="0" y="55"/>
                    </a:lnTo>
                    <a:lnTo>
                      <a:pt x="2" y="75"/>
                    </a:lnTo>
                    <a:lnTo>
                      <a:pt x="9" y="96"/>
                    </a:lnTo>
                    <a:lnTo>
                      <a:pt x="24" y="113"/>
                    </a:lnTo>
                    <a:lnTo>
                      <a:pt x="41" y="126"/>
                    </a:lnTo>
                    <a:lnTo>
                      <a:pt x="63" y="129"/>
                    </a:lnTo>
                    <a:lnTo>
                      <a:pt x="89" y="124"/>
                    </a:lnTo>
                    <a:lnTo>
                      <a:pt x="116" y="113"/>
                    </a:lnTo>
                    <a:lnTo>
                      <a:pt x="146" y="104"/>
                    </a:lnTo>
                    <a:lnTo>
                      <a:pt x="174" y="99"/>
                    </a:lnTo>
                    <a:lnTo>
                      <a:pt x="201" y="96"/>
                    </a:lnTo>
                    <a:lnTo>
                      <a:pt x="229" y="92"/>
                    </a:lnTo>
                    <a:lnTo>
                      <a:pt x="258" y="91"/>
                    </a:lnTo>
                    <a:lnTo>
                      <a:pt x="286" y="85"/>
                    </a:lnTo>
                    <a:lnTo>
                      <a:pt x="315" y="80"/>
                    </a:lnTo>
                    <a:lnTo>
                      <a:pt x="310" y="72"/>
                    </a:lnTo>
                    <a:lnTo>
                      <a:pt x="305" y="63"/>
                    </a:lnTo>
                    <a:lnTo>
                      <a:pt x="298" y="58"/>
                    </a:lnTo>
                    <a:lnTo>
                      <a:pt x="291" y="53"/>
                    </a:lnTo>
                    <a:lnTo>
                      <a:pt x="284" y="48"/>
                    </a:lnTo>
                    <a:lnTo>
                      <a:pt x="276" y="44"/>
                    </a:lnTo>
                    <a:lnTo>
                      <a:pt x="267" y="39"/>
                    </a:lnTo>
                    <a:lnTo>
                      <a:pt x="258" y="36"/>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56" name="Freeform 964">
                <a:extLst>
                  <a:ext uri="{FF2B5EF4-FFF2-40B4-BE49-F238E27FC236}">
                    <a16:creationId xmlns:a16="http://schemas.microsoft.com/office/drawing/2014/main" id="{8B137F8E-4D31-1ED6-EE5B-9A65C6B2DB7C}"/>
                  </a:ext>
                </a:extLst>
              </p:cNvPr>
              <p:cNvSpPr>
                <a:spLocks/>
              </p:cNvSpPr>
              <p:nvPr/>
            </p:nvSpPr>
            <p:spPr bwMode="auto">
              <a:xfrm>
                <a:off x="4326" y="2389"/>
                <a:ext cx="84" cy="19"/>
              </a:xfrm>
              <a:custGeom>
                <a:avLst/>
                <a:gdLst>
                  <a:gd name="T0" fmla="*/ 14 w 251"/>
                  <a:gd name="T1" fmla="*/ 46 h 58"/>
                  <a:gd name="T2" fmla="*/ 38 w 251"/>
                  <a:gd name="T3" fmla="*/ 36 h 58"/>
                  <a:gd name="T4" fmla="*/ 64 w 251"/>
                  <a:gd name="T5" fmla="*/ 28 h 58"/>
                  <a:gd name="T6" fmla="*/ 92 w 251"/>
                  <a:gd name="T7" fmla="*/ 24 h 58"/>
                  <a:gd name="T8" fmla="*/ 121 w 251"/>
                  <a:gd name="T9" fmla="*/ 26 h 58"/>
                  <a:gd name="T10" fmla="*/ 153 w 251"/>
                  <a:gd name="T11" fmla="*/ 30 h 58"/>
                  <a:gd name="T12" fmla="*/ 182 w 251"/>
                  <a:gd name="T13" fmla="*/ 37 h 58"/>
                  <a:gd name="T14" fmla="*/ 213 w 251"/>
                  <a:gd name="T15" fmla="*/ 48 h 58"/>
                  <a:gd name="T16" fmla="*/ 240 w 251"/>
                  <a:gd name="T17" fmla="*/ 58 h 58"/>
                  <a:gd name="T18" fmla="*/ 251 w 251"/>
                  <a:gd name="T19" fmla="*/ 37 h 58"/>
                  <a:gd name="T20" fmla="*/ 220 w 251"/>
                  <a:gd name="T21" fmla="*/ 24 h 58"/>
                  <a:gd name="T22" fmla="*/ 189 w 251"/>
                  <a:gd name="T23" fmla="*/ 14 h 58"/>
                  <a:gd name="T24" fmla="*/ 156 w 251"/>
                  <a:gd name="T25" fmla="*/ 7 h 58"/>
                  <a:gd name="T26" fmla="*/ 124 w 251"/>
                  <a:gd name="T27" fmla="*/ 2 h 58"/>
                  <a:gd name="T28" fmla="*/ 92 w 251"/>
                  <a:gd name="T29" fmla="*/ 0 h 58"/>
                  <a:gd name="T30" fmla="*/ 61 w 251"/>
                  <a:gd name="T31" fmla="*/ 3 h 58"/>
                  <a:gd name="T32" fmla="*/ 31 w 251"/>
                  <a:gd name="T33" fmla="*/ 12 h 58"/>
                  <a:gd name="T34" fmla="*/ 0 w 251"/>
                  <a:gd name="T35" fmla="*/ 26 h 58"/>
                  <a:gd name="T36" fmla="*/ 14 w 251"/>
                  <a:gd name="T37" fmla="*/ 4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1" h="58">
                    <a:moveTo>
                      <a:pt x="14" y="46"/>
                    </a:moveTo>
                    <a:lnTo>
                      <a:pt x="38" y="36"/>
                    </a:lnTo>
                    <a:lnTo>
                      <a:pt x="64" y="28"/>
                    </a:lnTo>
                    <a:lnTo>
                      <a:pt x="92" y="24"/>
                    </a:lnTo>
                    <a:lnTo>
                      <a:pt x="121" y="26"/>
                    </a:lnTo>
                    <a:lnTo>
                      <a:pt x="153" y="30"/>
                    </a:lnTo>
                    <a:lnTo>
                      <a:pt x="182" y="37"/>
                    </a:lnTo>
                    <a:lnTo>
                      <a:pt x="213" y="48"/>
                    </a:lnTo>
                    <a:lnTo>
                      <a:pt x="240" y="58"/>
                    </a:lnTo>
                    <a:lnTo>
                      <a:pt x="251" y="37"/>
                    </a:lnTo>
                    <a:lnTo>
                      <a:pt x="220" y="24"/>
                    </a:lnTo>
                    <a:lnTo>
                      <a:pt x="189" y="14"/>
                    </a:lnTo>
                    <a:lnTo>
                      <a:pt x="156" y="7"/>
                    </a:lnTo>
                    <a:lnTo>
                      <a:pt x="124" y="2"/>
                    </a:lnTo>
                    <a:lnTo>
                      <a:pt x="92" y="0"/>
                    </a:lnTo>
                    <a:lnTo>
                      <a:pt x="61" y="3"/>
                    </a:lnTo>
                    <a:lnTo>
                      <a:pt x="31" y="12"/>
                    </a:lnTo>
                    <a:lnTo>
                      <a:pt x="0" y="26"/>
                    </a:lnTo>
                    <a:lnTo>
                      <a:pt x="14" y="4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57" name="Freeform 965">
                <a:extLst>
                  <a:ext uri="{FF2B5EF4-FFF2-40B4-BE49-F238E27FC236}">
                    <a16:creationId xmlns:a16="http://schemas.microsoft.com/office/drawing/2014/main" id="{F871DBDB-0C33-3BD8-A120-40A20F8275DB}"/>
                  </a:ext>
                </a:extLst>
              </p:cNvPr>
              <p:cNvSpPr>
                <a:spLocks/>
              </p:cNvSpPr>
              <p:nvPr/>
            </p:nvSpPr>
            <p:spPr bwMode="auto">
              <a:xfrm>
                <a:off x="4318" y="2397"/>
                <a:ext cx="35" cy="43"/>
              </a:xfrm>
              <a:custGeom>
                <a:avLst/>
                <a:gdLst>
                  <a:gd name="T0" fmla="*/ 95 w 106"/>
                  <a:gd name="T1" fmla="*/ 99 h 128"/>
                  <a:gd name="T2" fmla="*/ 74 w 106"/>
                  <a:gd name="T3" fmla="*/ 104 h 128"/>
                  <a:gd name="T4" fmla="*/ 57 w 106"/>
                  <a:gd name="T5" fmla="*/ 99 h 128"/>
                  <a:gd name="T6" fmla="*/ 44 w 106"/>
                  <a:gd name="T7" fmla="*/ 90 h 128"/>
                  <a:gd name="T8" fmla="*/ 31 w 106"/>
                  <a:gd name="T9" fmla="*/ 77 h 128"/>
                  <a:gd name="T10" fmla="*/ 26 w 106"/>
                  <a:gd name="T11" fmla="*/ 60 h 128"/>
                  <a:gd name="T12" fmla="*/ 24 w 106"/>
                  <a:gd name="T13" fmla="*/ 43 h 128"/>
                  <a:gd name="T14" fmla="*/ 27 w 106"/>
                  <a:gd name="T15" fmla="*/ 30 h 128"/>
                  <a:gd name="T16" fmla="*/ 39 w 106"/>
                  <a:gd name="T17" fmla="*/ 20 h 128"/>
                  <a:gd name="T18" fmla="*/ 24 w 106"/>
                  <a:gd name="T19" fmla="*/ 0 h 128"/>
                  <a:gd name="T20" fmla="*/ 7 w 106"/>
                  <a:gd name="T21" fmla="*/ 17 h 128"/>
                  <a:gd name="T22" fmla="*/ 0 w 106"/>
                  <a:gd name="T23" fmla="*/ 39 h 128"/>
                  <a:gd name="T24" fmla="*/ 2 w 106"/>
                  <a:gd name="T25" fmla="*/ 63 h 128"/>
                  <a:gd name="T26" fmla="*/ 10 w 106"/>
                  <a:gd name="T27" fmla="*/ 87 h 128"/>
                  <a:gd name="T28" fmla="*/ 26 w 106"/>
                  <a:gd name="T29" fmla="*/ 109 h 128"/>
                  <a:gd name="T30" fmla="*/ 47 w 106"/>
                  <a:gd name="T31" fmla="*/ 124 h 128"/>
                  <a:gd name="T32" fmla="*/ 74 w 106"/>
                  <a:gd name="T33" fmla="*/ 128 h 128"/>
                  <a:gd name="T34" fmla="*/ 106 w 106"/>
                  <a:gd name="T35" fmla="*/ 121 h 128"/>
                  <a:gd name="T36" fmla="*/ 95 w 106"/>
                  <a:gd name="T37" fmla="*/ 9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6" h="128">
                    <a:moveTo>
                      <a:pt x="95" y="99"/>
                    </a:moveTo>
                    <a:lnTo>
                      <a:pt x="74" y="104"/>
                    </a:lnTo>
                    <a:lnTo>
                      <a:pt x="57" y="99"/>
                    </a:lnTo>
                    <a:lnTo>
                      <a:pt x="44" y="90"/>
                    </a:lnTo>
                    <a:lnTo>
                      <a:pt x="31" y="77"/>
                    </a:lnTo>
                    <a:lnTo>
                      <a:pt x="26" y="60"/>
                    </a:lnTo>
                    <a:lnTo>
                      <a:pt x="24" y="43"/>
                    </a:lnTo>
                    <a:lnTo>
                      <a:pt x="27" y="30"/>
                    </a:lnTo>
                    <a:lnTo>
                      <a:pt x="39" y="20"/>
                    </a:lnTo>
                    <a:lnTo>
                      <a:pt x="24" y="0"/>
                    </a:lnTo>
                    <a:lnTo>
                      <a:pt x="7" y="17"/>
                    </a:lnTo>
                    <a:lnTo>
                      <a:pt x="0" y="39"/>
                    </a:lnTo>
                    <a:lnTo>
                      <a:pt x="2" y="63"/>
                    </a:lnTo>
                    <a:lnTo>
                      <a:pt x="10" y="87"/>
                    </a:lnTo>
                    <a:lnTo>
                      <a:pt x="26" y="109"/>
                    </a:lnTo>
                    <a:lnTo>
                      <a:pt x="47" y="124"/>
                    </a:lnTo>
                    <a:lnTo>
                      <a:pt x="74" y="128"/>
                    </a:lnTo>
                    <a:lnTo>
                      <a:pt x="106" y="121"/>
                    </a:lnTo>
                    <a:lnTo>
                      <a:pt x="95" y="9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58" name="Freeform 966">
                <a:extLst>
                  <a:ext uri="{FF2B5EF4-FFF2-40B4-BE49-F238E27FC236}">
                    <a16:creationId xmlns:a16="http://schemas.microsoft.com/office/drawing/2014/main" id="{BF0F18B9-6C0A-FB07-6977-BDFB20F0254D}"/>
                  </a:ext>
                </a:extLst>
              </p:cNvPr>
              <p:cNvSpPr>
                <a:spLocks/>
              </p:cNvSpPr>
              <p:nvPr/>
            </p:nvSpPr>
            <p:spPr bwMode="auto">
              <a:xfrm>
                <a:off x="4350" y="2416"/>
                <a:ext cx="83" cy="22"/>
              </a:xfrm>
              <a:custGeom>
                <a:avLst/>
                <a:gdLst>
                  <a:gd name="T0" fmla="*/ 222 w 250"/>
                  <a:gd name="T1" fmla="*/ 17 h 66"/>
                  <a:gd name="T2" fmla="*/ 229 w 250"/>
                  <a:gd name="T3" fmla="*/ 0 h 66"/>
                  <a:gd name="T4" fmla="*/ 201 w 250"/>
                  <a:gd name="T5" fmla="*/ 5 h 66"/>
                  <a:gd name="T6" fmla="*/ 173 w 250"/>
                  <a:gd name="T7" fmla="*/ 10 h 66"/>
                  <a:gd name="T8" fmla="*/ 144 w 250"/>
                  <a:gd name="T9" fmla="*/ 11 h 66"/>
                  <a:gd name="T10" fmla="*/ 116 w 250"/>
                  <a:gd name="T11" fmla="*/ 15 h 66"/>
                  <a:gd name="T12" fmla="*/ 89 w 250"/>
                  <a:gd name="T13" fmla="*/ 19 h 66"/>
                  <a:gd name="T14" fmla="*/ 59 w 250"/>
                  <a:gd name="T15" fmla="*/ 24 h 66"/>
                  <a:gd name="T16" fmla="*/ 30 w 250"/>
                  <a:gd name="T17" fmla="*/ 32 h 66"/>
                  <a:gd name="T18" fmla="*/ 0 w 250"/>
                  <a:gd name="T19" fmla="*/ 44 h 66"/>
                  <a:gd name="T20" fmla="*/ 11 w 250"/>
                  <a:gd name="T21" fmla="*/ 66 h 66"/>
                  <a:gd name="T22" fmla="*/ 37 w 250"/>
                  <a:gd name="T23" fmla="*/ 57 h 66"/>
                  <a:gd name="T24" fmla="*/ 67 w 250"/>
                  <a:gd name="T25" fmla="*/ 49 h 66"/>
                  <a:gd name="T26" fmla="*/ 92 w 250"/>
                  <a:gd name="T27" fmla="*/ 42 h 66"/>
                  <a:gd name="T28" fmla="*/ 120 w 250"/>
                  <a:gd name="T29" fmla="*/ 39 h 66"/>
                  <a:gd name="T30" fmla="*/ 147 w 250"/>
                  <a:gd name="T31" fmla="*/ 35 h 66"/>
                  <a:gd name="T32" fmla="*/ 176 w 250"/>
                  <a:gd name="T33" fmla="*/ 34 h 66"/>
                  <a:gd name="T34" fmla="*/ 205 w 250"/>
                  <a:gd name="T35" fmla="*/ 29 h 66"/>
                  <a:gd name="T36" fmla="*/ 236 w 250"/>
                  <a:gd name="T37" fmla="*/ 24 h 66"/>
                  <a:gd name="T38" fmla="*/ 243 w 250"/>
                  <a:gd name="T39" fmla="*/ 7 h 66"/>
                  <a:gd name="T40" fmla="*/ 236 w 250"/>
                  <a:gd name="T41" fmla="*/ 24 h 66"/>
                  <a:gd name="T42" fmla="*/ 250 w 250"/>
                  <a:gd name="T43" fmla="*/ 21 h 66"/>
                  <a:gd name="T44" fmla="*/ 243 w 250"/>
                  <a:gd name="T45" fmla="*/ 7 h 66"/>
                  <a:gd name="T46" fmla="*/ 222 w 250"/>
                  <a:gd name="T47"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0" h="66">
                    <a:moveTo>
                      <a:pt x="222" y="17"/>
                    </a:moveTo>
                    <a:lnTo>
                      <a:pt x="229" y="0"/>
                    </a:lnTo>
                    <a:lnTo>
                      <a:pt x="201" y="5"/>
                    </a:lnTo>
                    <a:lnTo>
                      <a:pt x="173" y="10"/>
                    </a:lnTo>
                    <a:lnTo>
                      <a:pt x="144" y="11"/>
                    </a:lnTo>
                    <a:lnTo>
                      <a:pt x="116" y="15"/>
                    </a:lnTo>
                    <a:lnTo>
                      <a:pt x="89" y="19"/>
                    </a:lnTo>
                    <a:lnTo>
                      <a:pt x="59" y="24"/>
                    </a:lnTo>
                    <a:lnTo>
                      <a:pt x="30" y="32"/>
                    </a:lnTo>
                    <a:lnTo>
                      <a:pt x="0" y="44"/>
                    </a:lnTo>
                    <a:lnTo>
                      <a:pt x="11" y="66"/>
                    </a:lnTo>
                    <a:lnTo>
                      <a:pt x="37" y="57"/>
                    </a:lnTo>
                    <a:lnTo>
                      <a:pt x="67" y="49"/>
                    </a:lnTo>
                    <a:lnTo>
                      <a:pt x="92" y="42"/>
                    </a:lnTo>
                    <a:lnTo>
                      <a:pt x="120" y="39"/>
                    </a:lnTo>
                    <a:lnTo>
                      <a:pt x="147" y="35"/>
                    </a:lnTo>
                    <a:lnTo>
                      <a:pt x="176" y="34"/>
                    </a:lnTo>
                    <a:lnTo>
                      <a:pt x="205" y="29"/>
                    </a:lnTo>
                    <a:lnTo>
                      <a:pt x="236" y="24"/>
                    </a:lnTo>
                    <a:lnTo>
                      <a:pt x="243" y="7"/>
                    </a:lnTo>
                    <a:lnTo>
                      <a:pt x="236" y="24"/>
                    </a:lnTo>
                    <a:lnTo>
                      <a:pt x="250" y="21"/>
                    </a:lnTo>
                    <a:lnTo>
                      <a:pt x="243" y="7"/>
                    </a:lnTo>
                    <a:lnTo>
                      <a:pt x="222" y="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59" name="Freeform 967">
                <a:extLst>
                  <a:ext uri="{FF2B5EF4-FFF2-40B4-BE49-F238E27FC236}">
                    <a16:creationId xmlns:a16="http://schemas.microsoft.com/office/drawing/2014/main" id="{3EFF6978-B83A-CF22-92B9-3A6A23760339}"/>
                  </a:ext>
                </a:extLst>
              </p:cNvPr>
              <p:cNvSpPr>
                <a:spLocks/>
              </p:cNvSpPr>
              <p:nvPr/>
            </p:nvSpPr>
            <p:spPr bwMode="auto">
              <a:xfrm>
                <a:off x="4406" y="2401"/>
                <a:ext cx="24" cy="20"/>
              </a:xfrm>
              <a:custGeom>
                <a:avLst/>
                <a:gdLst>
                  <a:gd name="T0" fmla="*/ 0 w 73"/>
                  <a:gd name="T1" fmla="*/ 21 h 60"/>
                  <a:gd name="T2" fmla="*/ 9 w 73"/>
                  <a:gd name="T3" fmla="*/ 24 h 60"/>
                  <a:gd name="T4" fmla="*/ 19 w 73"/>
                  <a:gd name="T5" fmla="*/ 30 h 60"/>
                  <a:gd name="T6" fmla="*/ 27 w 73"/>
                  <a:gd name="T7" fmla="*/ 33 h 60"/>
                  <a:gd name="T8" fmla="*/ 32 w 73"/>
                  <a:gd name="T9" fmla="*/ 38 h 60"/>
                  <a:gd name="T10" fmla="*/ 39 w 73"/>
                  <a:gd name="T11" fmla="*/ 43 h 60"/>
                  <a:gd name="T12" fmla="*/ 44 w 73"/>
                  <a:gd name="T13" fmla="*/ 46 h 60"/>
                  <a:gd name="T14" fmla="*/ 48 w 73"/>
                  <a:gd name="T15" fmla="*/ 53 h 60"/>
                  <a:gd name="T16" fmla="*/ 53 w 73"/>
                  <a:gd name="T17" fmla="*/ 60 h 60"/>
                  <a:gd name="T18" fmla="*/ 73 w 73"/>
                  <a:gd name="T19" fmla="*/ 50 h 60"/>
                  <a:gd name="T20" fmla="*/ 68 w 73"/>
                  <a:gd name="T21" fmla="*/ 40 h 60"/>
                  <a:gd name="T22" fmla="*/ 61 w 73"/>
                  <a:gd name="T23" fmla="*/ 30 h 60"/>
                  <a:gd name="T24" fmla="*/ 53 w 73"/>
                  <a:gd name="T25" fmla="*/ 23 h 60"/>
                  <a:gd name="T26" fmla="*/ 45 w 73"/>
                  <a:gd name="T27" fmla="*/ 17 h 60"/>
                  <a:gd name="T28" fmla="*/ 37 w 73"/>
                  <a:gd name="T29" fmla="*/ 13 h 60"/>
                  <a:gd name="T30" fmla="*/ 29 w 73"/>
                  <a:gd name="T31" fmla="*/ 9 h 60"/>
                  <a:gd name="T32" fmla="*/ 20 w 73"/>
                  <a:gd name="T33" fmla="*/ 4 h 60"/>
                  <a:gd name="T34" fmla="*/ 11 w 73"/>
                  <a:gd name="T35" fmla="*/ 0 h 60"/>
                  <a:gd name="T36" fmla="*/ 0 w 73"/>
                  <a:gd name="T37"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60">
                    <a:moveTo>
                      <a:pt x="0" y="21"/>
                    </a:moveTo>
                    <a:lnTo>
                      <a:pt x="9" y="24"/>
                    </a:lnTo>
                    <a:lnTo>
                      <a:pt x="19" y="30"/>
                    </a:lnTo>
                    <a:lnTo>
                      <a:pt x="27" y="33"/>
                    </a:lnTo>
                    <a:lnTo>
                      <a:pt x="32" y="38"/>
                    </a:lnTo>
                    <a:lnTo>
                      <a:pt x="39" y="43"/>
                    </a:lnTo>
                    <a:lnTo>
                      <a:pt x="44" y="46"/>
                    </a:lnTo>
                    <a:lnTo>
                      <a:pt x="48" y="53"/>
                    </a:lnTo>
                    <a:lnTo>
                      <a:pt x="53" y="60"/>
                    </a:lnTo>
                    <a:lnTo>
                      <a:pt x="73" y="50"/>
                    </a:lnTo>
                    <a:lnTo>
                      <a:pt x="68" y="40"/>
                    </a:lnTo>
                    <a:lnTo>
                      <a:pt x="61" y="30"/>
                    </a:lnTo>
                    <a:lnTo>
                      <a:pt x="53" y="23"/>
                    </a:lnTo>
                    <a:lnTo>
                      <a:pt x="45" y="17"/>
                    </a:lnTo>
                    <a:lnTo>
                      <a:pt x="37" y="13"/>
                    </a:lnTo>
                    <a:lnTo>
                      <a:pt x="29" y="9"/>
                    </a:lnTo>
                    <a:lnTo>
                      <a:pt x="20" y="4"/>
                    </a:lnTo>
                    <a:lnTo>
                      <a:pt x="11" y="0"/>
                    </a:lnTo>
                    <a:lnTo>
                      <a:pt x="0" y="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60" name="Freeform 968">
                <a:extLst>
                  <a:ext uri="{FF2B5EF4-FFF2-40B4-BE49-F238E27FC236}">
                    <a16:creationId xmlns:a16="http://schemas.microsoft.com/office/drawing/2014/main" id="{E0815E5C-A64C-DE10-A137-9EA0114411BC}"/>
                  </a:ext>
                </a:extLst>
              </p:cNvPr>
              <p:cNvSpPr>
                <a:spLocks/>
              </p:cNvSpPr>
              <p:nvPr/>
            </p:nvSpPr>
            <p:spPr bwMode="auto">
              <a:xfrm>
                <a:off x="4178" y="2467"/>
                <a:ext cx="111" cy="151"/>
              </a:xfrm>
              <a:custGeom>
                <a:avLst/>
                <a:gdLst>
                  <a:gd name="T0" fmla="*/ 107 w 335"/>
                  <a:gd name="T1" fmla="*/ 117 h 453"/>
                  <a:gd name="T2" fmla="*/ 75 w 335"/>
                  <a:gd name="T3" fmla="*/ 138 h 453"/>
                  <a:gd name="T4" fmla="*/ 46 w 335"/>
                  <a:gd name="T5" fmla="*/ 159 h 453"/>
                  <a:gd name="T6" fmla="*/ 22 w 335"/>
                  <a:gd name="T7" fmla="*/ 183 h 453"/>
                  <a:gd name="T8" fmla="*/ 7 w 335"/>
                  <a:gd name="T9" fmla="*/ 209 h 453"/>
                  <a:gd name="T10" fmla="*/ 0 w 335"/>
                  <a:gd name="T11" fmla="*/ 235 h 453"/>
                  <a:gd name="T12" fmla="*/ 0 w 335"/>
                  <a:gd name="T13" fmla="*/ 264 h 453"/>
                  <a:gd name="T14" fmla="*/ 5 w 335"/>
                  <a:gd name="T15" fmla="*/ 292 h 453"/>
                  <a:gd name="T16" fmla="*/ 17 w 335"/>
                  <a:gd name="T17" fmla="*/ 318 h 453"/>
                  <a:gd name="T18" fmla="*/ 34 w 335"/>
                  <a:gd name="T19" fmla="*/ 346 h 453"/>
                  <a:gd name="T20" fmla="*/ 53 w 335"/>
                  <a:gd name="T21" fmla="*/ 371 h 453"/>
                  <a:gd name="T22" fmla="*/ 74 w 335"/>
                  <a:gd name="T23" fmla="*/ 395 h 453"/>
                  <a:gd name="T24" fmla="*/ 99 w 335"/>
                  <a:gd name="T25" fmla="*/ 417 h 453"/>
                  <a:gd name="T26" fmla="*/ 127 w 335"/>
                  <a:gd name="T27" fmla="*/ 432 h 453"/>
                  <a:gd name="T28" fmla="*/ 162 w 335"/>
                  <a:gd name="T29" fmla="*/ 441 h 453"/>
                  <a:gd name="T30" fmla="*/ 196 w 335"/>
                  <a:gd name="T31" fmla="*/ 448 h 453"/>
                  <a:gd name="T32" fmla="*/ 235 w 335"/>
                  <a:gd name="T33" fmla="*/ 453 h 453"/>
                  <a:gd name="T34" fmla="*/ 262 w 335"/>
                  <a:gd name="T35" fmla="*/ 436 h 453"/>
                  <a:gd name="T36" fmla="*/ 276 w 335"/>
                  <a:gd name="T37" fmla="*/ 400 h 453"/>
                  <a:gd name="T38" fmla="*/ 281 w 335"/>
                  <a:gd name="T39" fmla="*/ 361 h 453"/>
                  <a:gd name="T40" fmla="*/ 285 w 335"/>
                  <a:gd name="T41" fmla="*/ 324 h 453"/>
                  <a:gd name="T42" fmla="*/ 285 w 335"/>
                  <a:gd name="T43" fmla="*/ 282 h 453"/>
                  <a:gd name="T44" fmla="*/ 285 w 335"/>
                  <a:gd name="T45" fmla="*/ 240 h 453"/>
                  <a:gd name="T46" fmla="*/ 285 w 335"/>
                  <a:gd name="T47" fmla="*/ 199 h 453"/>
                  <a:gd name="T48" fmla="*/ 288 w 335"/>
                  <a:gd name="T49" fmla="*/ 159 h 453"/>
                  <a:gd name="T50" fmla="*/ 293 w 335"/>
                  <a:gd name="T51" fmla="*/ 119 h 453"/>
                  <a:gd name="T52" fmla="*/ 305 w 335"/>
                  <a:gd name="T53" fmla="*/ 81 h 453"/>
                  <a:gd name="T54" fmla="*/ 323 w 335"/>
                  <a:gd name="T55" fmla="*/ 43 h 453"/>
                  <a:gd name="T56" fmla="*/ 304 w 335"/>
                  <a:gd name="T57" fmla="*/ 5 h 453"/>
                  <a:gd name="T58" fmla="*/ 247 w 335"/>
                  <a:gd name="T59" fmla="*/ 5 h 453"/>
                  <a:gd name="T60" fmla="*/ 194 w 335"/>
                  <a:gd name="T61" fmla="*/ 38 h 453"/>
                  <a:gd name="T62" fmla="*/ 146 w 335"/>
                  <a:gd name="T63" fmla="*/ 85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5" h="453">
                    <a:moveTo>
                      <a:pt x="122" y="105"/>
                    </a:moveTo>
                    <a:lnTo>
                      <a:pt x="107" y="117"/>
                    </a:lnTo>
                    <a:lnTo>
                      <a:pt x="92" y="128"/>
                    </a:lnTo>
                    <a:lnTo>
                      <a:pt x="75" y="138"/>
                    </a:lnTo>
                    <a:lnTo>
                      <a:pt x="61" y="148"/>
                    </a:lnTo>
                    <a:lnTo>
                      <a:pt x="46" y="159"/>
                    </a:lnTo>
                    <a:lnTo>
                      <a:pt x="34" y="171"/>
                    </a:lnTo>
                    <a:lnTo>
                      <a:pt x="22" y="183"/>
                    </a:lnTo>
                    <a:lnTo>
                      <a:pt x="12" y="197"/>
                    </a:lnTo>
                    <a:lnTo>
                      <a:pt x="7" y="209"/>
                    </a:lnTo>
                    <a:lnTo>
                      <a:pt x="3" y="221"/>
                    </a:lnTo>
                    <a:lnTo>
                      <a:pt x="0" y="235"/>
                    </a:lnTo>
                    <a:lnTo>
                      <a:pt x="0" y="250"/>
                    </a:lnTo>
                    <a:lnTo>
                      <a:pt x="0" y="264"/>
                    </a:lnTo>
                    <a:lnTo>
                      <a:pt x="1" y="279"/>
                    </a:lnTo>
                    <a:lnTo>
                      <a:pt x="5" y="292"/>
                    </a:lnTo>
                    <a:lnTo>
                      <a:pt x="10" y="305"/>
                    </a:lnTo>
                    <a:lnTo>
                      <a:pt x="17" y="318"/>
                    </a:lnTo>
                    <a:lnTo>
                      <a:pt x="25" y="332"/>
                    </a:lnTo>
                    <a:lnTo>
                      <a:pt x="34" y="346"/>
                    </a:lnTo>
                    <a:lnTo>
                      <a:pt x="42" y="359"/>
                    </a:lnTo>
                    <a:lnTo>
                      <a:pt x="53" y="371"/>
                    </a:lnTo>
                    <a:lnTo>
                      <a:pt x="63" y="383"/>
                    </a:lnTo>
                    <a:lnTo>
                      <a:pt x="74" y="395"/>
                    </a:lnTo>
                    <a:lnTo>
                      <a:pt x="85" y="407"/>
                    </a:lnTo>
                    <a:lnTo>
                      <a:pt x="99" y="417"/>
                    </a:lnTo>
                    <a:lnTo>
                      <a:pt x="112" y="425"/>
                    </a:lnTo>
                    <a:lnTo>
                      <a:pt x="127" y="432"/>
                    </a:lnTo>
                    <a:lnTo>
                      <a:pt x="145" y="436"/>
                    </a:lnTo>
                    <a:lnTo>
                      <a:pt x="162" y="441"/>
                    </a:lnTo>
                    <a:lnTo>
                      <a:pt x="179" y="444"/>
                    </a:lnTo>
                    <a:lnTo>
                      <a:pt x="196" y="448"/>
                    </a:lnTo>
                    <a:lnTo>
                      <a:pt x="214" y="451"/>
                    </a:lnTo>
                    <a:lnTo>
                      <a:pt x="235" y="453"/>
                    </a:lnTo>
                    <a:lnTo>
                      <a:pt x="250" y="448"/>
                    </a:lnTo>
                    <a:lnTo>
                      <a:pt x="262" y="436"/>
                    </a:lnTo>
                    <a:lnTo>
                      <a:pt x="271" y="420"/>
                    </a:lnTo>
                    <a:lnTo>
                      <a:pt x="276" y="400"/>
                    </a:lnTo>
                    <a:lnTo>
                      <a:pt x="280" y="380"/>
                    </a:lnTo>
                    <a:lnTo>
                      <a:pt x="281" y="361"/>
                    </a:lnTo>
                    <a:lnTo>
                      <a:pt x="283" y="344"/>
                    </a:lnTo>
                    <a:lnTo>
                      <a:pt x="285" y="324"/>
                    </a:lnTo>
                    <a:lnTo>
                      <a:pt x="285" y="303"/>
                    </a:lnTo>
                    <a:lnTo>
                      <a:pt x="285" y="282"/>
                    </a:lnTo>
                    <a:lnTo>
                      <a:pt x="285" y="261"/>
                    </a:lnTo>
                    <a:lnTo>
                      <a:pt x="285" y="240"/>
                    </a:lnTo>
                    <a:lnTo>
                      <a:pt x="285" y="219"/>
                    </a:lnTo>
                    <a:lnTo>
                      <a:pt x="285" y="199"/>
                    </a:lnTo>
                    <a:lnTo>
                      <a:pt x="286" y="180"/>
                    </a:lnTo>
                    <a:lnTo>
                      <a:pt x="288" y="159"/>
                    </a:lnTo>
                    <a:lnTo>
                      <a:pt x="290" y="140"/>
                    </a:lnTo>
                    <a:lnTo>
                      <a:pt x="293" y="119"/>
                    </a:lnTo>
                    <a:lnTo>
                      <a:pt x="299" y="100"/>
                    </a:lnTo>
                    <a:lnTo>
                      <a:pt x="305" y="81"/>
                    </a:lnTo>
                    <a:lnTo>
                      <a:pt x="312" y="62"/>
                    </a:lnTo>
                    <a:lnTo>
                      <a:pt x="323" y="43"/>
                    </a:lnTo>
                    <a:lnTo>
                      <a:pt x="335" y="26"/>
                    </a:lnTo>
                    <a:lnTo>
                      <a:pt x="304" y="5"/>
                    </a:lnTo>
                    <a:lnTo>
                      <a:pt x="275" y="0"/>
                    </a:lnTo>
                    <a:lnTo>
                      <a:pt x="247" y="5"/>
                    </a:lnTo>
                    <a:lnTo>
                      <a:pt x="221" y="18"/>
                    </a:lnTo>
                    <a:lnTo>
                      <a:pt x="194" y="38"/>
                    </a:lnTo>
                    <a:lnTo>
                      <a:pt x="170" y="61"/>
                    </a:lnTo>
                    <a:lnTo>
                      <a:pt x="146" y="85"/>
                    </a:lnTo>
                    <a:lnTo>
                      <a:pt x="122" y="105"/>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61" name="Freeform 969">
                <a:extLst>
                  <a:ext uri="{FF2B5EF4-FFF2-40B4-BE49-F238E27FC236}">
                    <a16:creationId xmlns:a16="http://schemas.microsoft.com/office/drawing/2014/main" id="{3C3E38DF-DE61-3309-D453-C8D026AC1721}"/>
                  </a:ext>
                </a:extLst>
              </p:cNvPr>
              <p:cNvSpPr>
                <a:spLocks/>
              </p:cNvSpPr>
              <p:nvPr/>
            </p:nvSpPr>
            <p:spPr bwMode="auto">
              <a:xfrm>
                <a:off x="4178" y="2500"/>
                <a:ext cx="43" cy="35"/>
              </a:xfrm>
              <a:custGeom>
                <a:avLst/>
                <a:gdLst>
                  <a:gd name="T0" fmla="*/ 20 w 128"/>
                  <a:gd name="T1" fmla="*/ 107 h 107"/>
                  <a:gd name="T2" fmla="*/ 29 w 128"/>
                  <a:gd name="T3" fmla="*/ 95 h 107"/>
                  <a:gd name="T4" fmla="*/ 41 w 128"/>
                  <a:gd name="T5" fmla="*/ 83 h 107"/>
                  <a:gd name="T6" fmla="*/ 51 w 128"/>
                  <a:gd name="T7" fmla="*/ 71 h 107"/>
                  <a:gd name="T8" fmla="*/ 67 w 128"/>
                  <a:gd name="T9" fmla="*/ 63 h 107"/>
                  <a:gd name="T10" fmla="*/ 80 w 128"/>
                  <a:gd name="T11" fmla="*/ 51 h 107"/>
                  <a:gd name="T12" fmla="*/ 97 w 128"/>
                  <a:gd name="T13" fmla="*/ 41 h 107"/>
                  <a:gd name="T14" fmla="*/ 112 w 128"/>
                  <a:gd name="T15" fmla="*/ 31 h 107"/>
                  <a:gd name="T16" fmla="*/ 128 w 128"/>
                  <a:gd name="T17" fmla="*/ 17 h 107"/>
                  <a:gd name="T18" fmla="*/ 114 w 128"/>
                  <a:gd name="T19" fmla="*/ 0 h 107"/>
                  <a:gd name="T20" fmla="*/ 98 w 128"/>
                  <a:gd name="T21" fmla="*/ 10 h 107"/>
                  <a:gd name="T22" fmla="*/ 82 w 128"/>
                  <a:gd name="T23" fmla="*/ 20 h 107"/>
                  <a:gd name="T24" fmla="*/ 67 w 128"/>
                  <a:gd name="T25" fmla="*/ 31 h 107"/>
                  <a:gd name="T26" fmla="*/ 53 w 128"/>
                  <a:gd name="T27" fmla="*/ 41 h 107"/>
                  <a:gd name="T28" fmla="*/ 37 w 128"/>
                  <a:gd name="T29" fmla="*/ 54 h 107"/>
                  <a:gd name="T30" fmla="*/ 24 w 128"/>
                  <a:gd name="T31" fmla="*/ 66 h 107"/>
                  <a:gd name="T32" fmla="*/ 12 w 128"/>
                  <a:gd name="T33" fmla="*/ 78 h 107"/>
                  <a:gd name="T34" fmla="*/ 0 w 128"/>
                  <a:gd name="T35" fmla="*/ 93 h 107"/>
                  <a:gd name="T36" fmla="*/ 20 w 128"/>
                  <a:gd name="T3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107">
                    <a:moveTo>
                      <a:pt x="20" y="107"/>
                    </a:moveTo>
                    <a:lnTo>
                      <a:pt x="29" y="95"/>
                    </a:lnTo>
                    <a:lnTo>
                      <a:pt x="41" y="83"/>
                    </a:lnTo>
                    <a:lnTo>
                      <a:pt x="51" y="71"/>
                    </a:lnTo>
                    <a:lnTo>
                      <a:pt x="67" y="63"/>
                    </a:lnTo>
                    <a:lnTo>
                      <a:pt x="80" y="51"/>
                    </a:lnTo>
                    <a:lnTo>
                      <a:pt x="97" y="41"/>
                    </a:lnTo>
                    <a:lnTo>
                      <a:pt x="112" y="31"/>
                    </a:lnTo>
                    <a:lnTo>
                      <a:pt x="128" y="17"/>
                    </a:lnTo>
                    <a:lnTo>
                      <a:pt x="114" y="0"/>
                    </a:lnTo>
                    <a:lnTo>
                      <a:pt x="98" y="10"/>
                    </a:lnTo>
                    <a:lnTo>
                      <a:pt x="82" y="20"/>
                    </a:lnTo>
                    <a:lnTo>
                      <a:pt x="67" y="31"/>
                    </a:lnTo>
                    <a:lnTo>
                      <a:pt x="53" y="41"/>
                    </a:lnTo>
                    <a:lnTo>
                      <a:pt x="37" y="54"/>
                    </a:lnTo>
                    <a:lnTo>
                      <a:pt x="24" y="66"/>
                    </a:lnTo>
                    <a:lnTo>
                      <a:pt x="12" y="78"/>
                    </a:lnTo>
                    <a:lnTo>
                      <a:pt x="0" y="93"/>
                    </a:lnTo>
                    <a:lnTo>
                      <a:pt x="20" y="10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62" name="Freeform 970">
                <a:extLst>
                  <a:ext uri="{FF2B5EF4-FFF2-40B4-BE49-F238E27FC236}">
                    <a16:creationId xmlns:a16="http://schemas.microsoft.com/office/drawing/2014/main" id="{C4BA32CD-A6B6-1138-CDF2-D6A8D2D76DE6}"/>
                  </a:ext>
                </a:extLst>
              </p:cNvPr>
              <p:cNvSpPr>
                <a:spLocks/>
              </p:cNvSpPr>
              <p:nvPr/>
            </p:nvSpPr>
            <p:spPr bwMode="auto">
              <a:xfrm>
                <a:off x="4173" y="2531"/>
                <a:ext cx="12" cy="39"/>
              </a:xfrm>
              <a:custGeom>
                <a:avLst/>
                <a:gdLst>
                  <a:gd name="T0" fmla="*/ 32 w 34"/>
                  <a:gd name="T1" fmla="*/ 109 h 119"/>
                  <a:gd name="T2" fmla="*/ 29 w 34"/>
                  <a:gd name="T3" fmla="*/ 99 h 119"/>
                  <a:gd name="T4" fmla="*/ 26 w 34"/>
                  <a:gd name="T5" fmla="*/ 86 h 119"/>
                  <a:gd name="T6" fmla="*/ 24 w 34"/>
                  <a:gd name="T7" fmla="*/ 74 h 119"/>
                  <a:gd name="T8" fmla="*/ 24 w 34"/>
                  <a:gd name="T9" fmla="*/ 60 h 119"/>
                  <a:gd name="T10" fmla="*/ 24 w 34"/>
                  <a:gd name="T11" fmla="*/ 46 h 119"/>
                  <a:gd name="T12" fmla="*/ 27 w 34"/>
                  <a:gd name="T13" fmla="*/ 34 h 119"/>
                  <a:gd name="T14" fmla="*/ 31 w 34"/>
                  <a:gd name="T15" fmla="*/ 22 h 119"/>
                  <a:gd name="T16" fmla="*/ 34 w 34"/>
                  <a:gd name="T17" fmla="*/ 14 h 119"/>
                  <a:gd name="T18" fmla="*/ 14 w 34"/>
                  <a:gd name="T19" fmla="*/ 0 h 119"/>
                  <a:gd name="T20" fmla="*/ 7 w 34"/>
                  <a:gd name="T21" fmla="*/ 15 h 119"/>
                  <a:gd name="T22" fmla="*/ 4 w 34"/>
                  <a:gd name="T23" fmla="*/ 28 h 119"/>
                  <a:gd name="T24" fmla="*/ 0 w 34"/>
                  <a:gd name="T25" fmla="*/ 43 h 119"/>
                  <a:gd name="T26" fmla="*/ 0 w 34"/>
                  <a:gd name="T27" fmla="*/ 60 h 119"/>
                  <a:gd name="T28" fmla="*/ 0 w 34"/>
                  <a:gd name="T29" fmla="*/ 74 h 119"/>
                  <a:gd name="T30" fmla="*/ 2 w 34"/>
                  <a:gd name="T31" fmla="*/ 90 h 119"/>
                  <a:gd name="T32" fmla="*/ 5 w 34"/>
                  <a:gd name="T33" fmla="*/ 105 h 119"/>
                  <a:gd name="T34" fmla="*/ 12 w 34"/>
                  <a:gd name="T35" fmla="*/ 119 h 119"/>
                  <a:gd name="T36" fmla="*/ 32 w 34"/>
                  <a:gd name="T37" fmla="*/ 10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119">
                    <a:moveTo>
                      <a:pt x="32" y="109"/>
                    </a:moveTo>
                    <a:lnTo>
                      <a:pt x="29" y="99"/>
                    </a:lnTo>
                    <a:lnTo>
                      <a:pt x="26" y="86"/>
                    </a:lnTo>
                    <a:lnTo>
                      <a:pt x="24" y="74"/>
                    </a:lnTo>
                    <a:lnTo>
                      <a:pt x="24" y="60"/>
                    </a:lnTo>
                    <a:lnTo>
                      <a:pt x="24" y="46"/>
                    </a:lnTo>
                    <a:lnTo>
                      <a:pt x="27" y="34"/>
                    </a:lnTo>
                    <a:lnTo>
                      <a:pt x="31" y="22"/>
                    </a:lnTo>
                    <a:lnTo>
                      <a:pt x="34" y="14"/>
                    </a:lnTo>
                    <a:lnTo>
                      <a:pt x="14" y="0"/>
                    </a:lnTo>
                    <a:lnTo>
                      <a:pt x="7" y="15"/>
                    </a:lnTo>
                    <a:lnTo>
                      <a:pt x="4" y="28"/>
                    </a:lnTo>
                    <a:lnTo>
                      <a:pt x="0" y="43"/>
                    </a:lnTo>
                    <a:lnTo>
                      <a:pt x="0" y="60"/>
                    </a:lnTo>
                    <a:lnTo>
                      <a:pt x="0" y="74"/>
                    </a:lnTo>
                    <a:lnTo>
                      <a:pt x="2" y="90"/>
                    </a:lnTo>
                    <a:lnTo>
                      <a:pt x="5" y="105"/>
                    </a:lnTo>
                    <a:lnTo>
                      <a:pt x="12" y="119"/>
                    </a:lnTo>
                    <a:lnTo>
                      <a:pt x="32" y="10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63" name="Freeform 971">
                <a:extLst>
                  <a:ext uri="{FF2B5EF4-FFF2-40B4-BE49-F238E27FC236}">
                    <a16:creationId xmlns:a16="http://schemas.microsoft.com/office/drawing/2014/main" id="{D519FC10-4BC0-2DA7-9CA0-ACCFC8850C3D}"/>
                  </a:ext>
                </a:extLst>
              </p:cNvPr>
              <p:cNvSpPr>
                <a:spLocks/>
              </p:cNvSpPr>
              <p:nvPr/>
            </p:nvSpPr>
            <p:spPr bwMode="auto">
              <a:xfrm>
                <a:off x="4177" y="2567"/>
                <a:ext cx="32" cy="39"/>
              </a:xfrm>
              <a:custGeom>
                <a:avLst/>
                <a:gdLst>
                  <a:gd name="T0" fmla="*/ 94 w 94"/>
                  <a:gd name="T1" fmla="*/ 97 h 115"/>
                  <a:gd name="T2" fmla="*/ 82 w 94"/>
                  <a:gd name="T3" fmla="*/ 87 h 115"/>
                  <a:gd name="T4" fmla="*/ 72 w 94"/>
                  <a:gd name="T5" fmla="*/ 75 h 115"/>
                  <a:gd name="T6" fmla="*/ 62 w 94"/>
                  <a:gd name="T7" fmla="*/ 63 h 115"/>
                  <a:gd name="T8" fmla="*/ 53 w 94"/>
                  <a:gd name="T9" fmla="*/ 53 h 115"/>
                  <a:gd name="T10" fmla="*/ 45 w 94"/>
                  <a:gd name="T11" fmla="*/ 39 h 115"/>
                  <a:gd name="T12" fmla="*/ 36 w 94"/>
                  <a:gd name="T13" fmla="*/ 25 h 115"/>
                  <a:gd name="T14" fmla="*/ 27 w 94"/>
                  <a:gd name="T15" fmla="*/ 13 h 115"/>
                  <a:gd name="T16" fmla="*/ 20 w 94"/>
                  <a:gd name="T17" fmla="*/ 0 h 115"/>
                  <a:gd name="T18" fmla="*/ 0 w 94"/>
                  <a:gd name="T19" fmla="*/ 10 h 115"/>
                  <a:gd name="T20" fmla="*/ 7 w 94"/>
                  <a:gd name="T21" fmla="*/ 24 h 115"/>
                  <a:gd name="T22" fmla="*/ 15 w 94"/>
                  <a:gd name="T23" fmla="*/ 39 h 115"/>
                  <a:gd name="T24" fmla="*/ 24 w 94"/>
                  <a:gd name="T25" fmla="*/ 53 h 115"/>
                  <a:gd name="T26" fmla="*/ 32 w 94"/>
                  <a:gd name="T27" fmla="*/ 66 h 115"/>
                  <a:gd name="T28" fmla="*/ 45 w 94"/>
                  <a:gd name="T29" fmla="*/ 80 h 115"/>
                  <a:gd name="T30" fmla="*/ 55 w 94"/>
                  <a:gd name="T31" fmla="*/ 92 h 115"/>
                  <a:gd name="T32" fmla="*/ 65 w 94"/>
                  <a:gd name="T33" fmla="*/ 104 h 115"/>
                  <a:gd name="T34" fmla="*/ 75 w 94"/>
                  <a:gd name="T35" fmla="*/ 115 h 115"/>
                  <a:gd name="T36" fmla="*/ 94 w 94"/>
                  <a:gd name="T37" fmla="*/ 9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15">
                    <a:moveTo>
                      <a:pt x="94" y="97"/>
                    </a:moveTo>
                    <a:lnTo>
                      <a:pt x="82" y="87"/>
                    </a:lnTo>
                    <a:lnTo>
                      <a:pt x="72" y="75"/>
                    </a:lnTo>
                    <a:lnTo>
                      <a:pt x="62" y="63"/>
                    </a:lnTo>
                    <a:lnTo>
                      <a:pt x="53" y="53"/>
                    </a:lnTo>
                    <a:lnTo>
                      <a:pt x="45" y="39"/>
                    </a:lnTo>
                    <a:lnTo>
                      <a:pt x="36" y="25"/>
                    </a:lnTo>
                    <a:lnTo>
                      <a:pt x="27" y="13"/>
                    </a:lnTo>
                    <a:lnTo>
                      <a:pt x="20" y="0"/>
                    </a:lnTo>
                    <a:lnTo>
                      <a:pt x="0" y="10"/>
                    </a:lnTo>
                    <a:lnTo>
                      <a:pt x="7" y="24"/>
                    </a:lnTo>
                    <a:lnTo>
                      <a:pt x="15" y="39"/>
                    </a:lnTo>
                    <a:lnTo>
                      <a:pt x="24" y="53"/>
                    </a:lnTo>
                    <a:lnTo>
                      <a:pt x="32" y="66"/>
                    </a:lnTo>
                    <a:lnTo>
                      <a:pt x="45" y="80"/>
                    </a:lnTo>
                    <a:lnTo>
                      <a:pt x="55" y="92"/>
                    </a:lnTo>
                    <a:lnTo>
                      <a:pt x="65" y="104"/>
                    </a:lnTo>
                    <a:lnTo>
                      <a:pt x="75" y="115"/>
                    </a:lnTo>
                    <a:lnTo>
                      <a:pt x="94" y="9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64" name="Freeform 972">
                <a:extLst>
                  <a:ext uri="{FF2B5EF4-FFF2-40B4-BE49-F238E27FC236}">
                    <a16:creationId xmlns:a16="http://schemas.microsoft.com/office/drawing/2014/main" id="{435C1691-C6EF-1213-7F8B-3782F8066D0B}"/>
                  </a:ext>
                </a:extLst>
              </p:cNvPr>
              <p:cNvSpPr>
                <a:spLocks/>
              </p:cNvSpPr>
              <p:nvPr/>
            </p:nvSpPr>
            <p:spPr bwMode="auto">
              <a:xfrm>
                <a:off x="4203" y="2600"/>
                <a:ext cx="47" cy="22"/>
              </a:xfrm>
              <a:custGeom>
                <a:avLst/>
                <a:gdLst>
                  <a:gd name="T0" fmla="*/ 143 w 143"/>
                  <a:gd name="T1" fmla="*/ 41 h 66"/>
                  <a:gd name="T2" fmla="*/ 123 w 143"/>
                  <a:gd name="T3" fmla="*/ 38 h 66"/>
                  <a:gd name="T4" fmla="*/ 105 w 143"/>
                  <a:gd name="T5" fmla="*/ 35 h 66"/>
                  <a:gd name="T6" fmla="*/ 90 w 143"/>
                  <a:gd name="T7" fmla="*/ 31 h 66"/>
                  <a:gd name="T8" fmla="*/ 73 w 143"/>
                  <a:gd name="T9" fmla="*/ 27 h 66"/>
                  <a:gd name="T10" fmla="*/ 56 w 143"/>
                  <a:gd name="T11" fmla="*/ 23 h 66"/>
                  <a:gd name="T12" fmla="*/ 42 w 143"/>
                  <a:gd name="T13" fmla="*/ 18 h 66"/>
                  <a:gd name="T14" fmla="*/ 30 w 143"/>
                  <a:gd name="T15" fmla="*/ 9 h 66"/>
                  <a:gd name="T16" fmla="*/ 18 w 143"/>
                  <a:gd name="T17" fmla="*/ 0 h 66"/>
                  <a:gd name="T18" fmla="*/ 0 w 143"/>
                  <a:gd name="T19" fmla="*/ 18 h 66"/>
                  <a:gd name="T20" fmla="*/ 16 w 143"/>
                  <a:gd name="T21" fmla="*/ 30 h 66"/>
                  <a:gd name="T22" fmla="*/ 32 w 143"/>
                  <a:gd name="T23" fmla="*/ 38 h 66"/>
                  <a:gd name="T24" fmla="*/ 49 w 143"/>
                  <a:gd name="T25" fmla="*/ 47 h 66"/>
                  <a:gd name="T26" fmla="*/ 66 w 143"/>
                  <a:gd name="T27" fmla="*/ 50 h 66"/>
                  <a:gd name="T28" fmla="*/ 83 w 143"/>
                  <a:gd name="T29" fmla="*/ 55 h 66"/>
                  <a:gd name="T30" fmla="*/ 102 w 143"/>
                  <a:gd name="T31" fmla="*/ 59 h 66"/>
                  <a:gd name="T32" fmla="*/ 119 w 143"/>
                  <a:gd name="T33" fmla="*/ 62 h 66"/>
                  <a:gd name="T34" fmla="*/ 136 w 143"/>
                  <a:gd name="T35" fmla="*/ 66 h 66"/>
                  <a:gd name="T36" fmla="*/ 143 w 143"/>
                  <a:gd name="T37" fmla="*/ 4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66">
                    <a:moveTo>
                      <a:pt x="143" y="41"/>
                    </a:moveTo>
                    <a:lnTo>
                      <a:pt x="123" y="38"/>
                    </a:lnTo>
                    <a:lnTo>
                      <a:pt x="105" y="35"/>
                    </a:lnTo>
                    <a:lnTo>
                      <a:pt x="90" y="31"/>
                    </a:lnTo>
                    <a:lnTo>
                      <a:pt x="73" y="27"/>
                    </a:lnTo>
                    <a:lnTo>
                      <a:pt x="56" y="23"/>
                    </a:lnTo>
                    <a:lnTo>
                      <a:pt x="42" y="18"/>
                    </a:lnTo>
                    <a:lnTo>
                      <a:pt x="30" y="9"/>
                    </a:lnTo>
                    <a:lnTo>
                      <a:pt x="18" y="0"/>
                    </a:lnTo>
                    <a:lnTo>
                      <a:pt x="0" y="18"/>
                    </a:lnTo>
                    <a:lnTo>
                      <a:pt x="16" y="30"/>
                    </a:lnTo>
                    <a:lnTo>
                      <a:pt x="32" y="38"/>
                    </a:lnTo>
                    <a:lnTo>
                      <a:pt x="49" y="47"/>
                    </a:lnTo>
                    <a:lnTo>
                      <a:pt x="66" y="50"/>
                    </a:lnTo>
                    <a:lnTo>
                      <a:pt x="83" y="55"/>
                    </a:lnTo>
                    <a:lnTo>
                      <a:pt x="102" y="59"/>
                    </a:lnTo>
                    <a:lnTo>
                      <a:pt x="119" y="62"/>
                    </a:lnTo>
                    <a:lnTo>
                      <a:pt x="136" y="66"/>
                    </a:lnTo>
                    <a:lnTo>
                      <a:pt x="143" y="4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65" name="Freeform 973">
                <a:extLst>
                  <a:ext uri="{FF2B5EF4-FFF2-40B4-BE49-F238E27FC236}">
                    <a16:creationId xmlns:a16="http://schemas.microsoft.com/office/drawing/2014/main" id="{31208C63-87B8-4F7C-96EA-7166B0F48A16}"/>
                  </a:ext>
                </a:extLst>
              </p:cNvPr>
              <p:cNvSpPr>
                <a:spLocks/>
              </p:cNvSpPr>
              <p:nvPr/>
            </p:nvSpPr>
            <p:spPr bwMode="auto">
              <a:xfrm>
                <a:off x="4248" y="2581"/>
                <a:ext cx="28" cy="41"/>
              </a:xfrm>
              <a:custGeom>
                <a:avLst/>
                <a:gdLst>
                  <a:gd name="T0" fmla="*/ 60 w 84"/>
                  <a:gd name="T1" fmla="*/ 0 h 123"/>
                  <a:gd name="T2" fmla="*/ 59 w 84"/>
                  <a:gd name="T3" fmla="*/ 17 h 123"/>
                  <a:gd name="T4" fmla="*/ 57 w 84"/>
                  <a:gd name="T5" fmla="*/ 36 h 123"/>
                  <a:gd name="T6" fmla="*/ 53 w 84"/>
                  <a:gd name="T7" fmla="*/ 57 h 123"/>
                  <a:gd name="T8" fmla="*/ 50 w 84"/>
                  <a:gd name="T9" fmla="*/ 73 h 123"/>
                  <a:gd name="T10" fmla="*/ 41 w 84"/>
                  <a:gd name="T11" fmla="*/ 87 h 123"/>
                  <a:gd name="T12" fmla="*/ 33 w 84"/>
                  <a:gd name="T13" fmla="*/ 96 h 123"/>
                  <a:gd name="T14" fmla="*/ 22 w 84"/>
                  <a:gd name="T15" fmla="*/ 99 h 123"/>
                  <a:gd name="T16" fmla="*/ 7 w 84"/>
                  <a:gd name="T17" fmla="*/ 97 h 123"/>
                  <a:gd name="T18" fmla="*/ 0 w 84"/>
                  <a:gd name="T19" fmla="*/ 121 h 123"/>
                  <a:gd name="T20" fmla="*/ 26 w 84"/>
                  <a:gd name="T21" fmla="*/ 123 h 123"/>
                  <a:gd name="T22" fmla="*/ 46 w 84"/>
                  <a:gd name="T23" fmla="*/ 116 h 123"/>
                  <a:gd name="T24" fmla="*/ 62 w 84"/>
                  <a:gd name="T25" fmla="*/ 101 h 123"/>
                  <a:gd name="T26" fmla="*/ 70 w 84"/>
                  <a:gd name="T27" fmla="*/ 83 h 123"/>
                  <a:gd name="T28" fmla="*/ 78 w 84"/>
                  <a:gd name="T29" fmla="*/ 60 h 123"/>
                  <a:gd name="T30" fmla="*/ 81 w 84"/>
                  <a:gd name="T31" fmla="*/ 40 h 123"/>
                  <a:gd name="T32" fmla="*/ 83 w 84"/>
                  <a:gd name="T33" fmla="*/ 21 h 123"/>
                  <a:gd name="T34" fmla="*/ 84 w 84"/>
                  <a:gd name="T35" fmla="*/ 4 h 123"/>
                  <a:gd name="T36" fmla="*/ 60 w 84"/>
                  <a:gd name="T3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23">
                    <a:moveTo>
                      <a:pt x="60" y="0"/>
                    </a:moveTo>
                    <a:lnTo>
                      <a:pt x="59" y="17"/>
                    </a:lnTo>
                    <a:lnTo>
                      <a:pt x="57" y="36"/>
                    </a:lnTo>
                    <a:lnTo>
                      <a:pt x="53" y="57"/>
                    </a:lnTo>
                    <a:lnTo>
                      <a:pt x="50" y="73"/>
                    </a:lnTo>
                    <a:lnTo>
                      <a:pt x="41" y="87"/>
                    </a:lnTo>
                    <a:lnTo>
                      <a:pt x="33" y="96"/>
                    </a:lnTo>
                    <a:lnTo>
                      <a:pt x="22" y="99"/>
                    </a:lnTo>
                    <a:lnTo>
                      <a:pt x="7" y="97"/>
                    </a:lnTo>
                    <a:lnTo>
                      <a:pt x="0" y="121"/>
                    </a:lnTo>
                    <a:lnTo>
                      <a:pt x="26" y="123"/>
                    </a:lnTo>
                    <a:lnTo>
                      <a:pt x="46" y="116"/>
                    </a:lnTo>
                    <a:lnTo>
                      <a:pt x="62" y="101"/>
                    </a:lnTo>
                    <a:lnTo>
                      <a:pt x="70" y="83"/>
                    </a:lnTo>
                    <a:lnTo>
                      <a:pt x="78" y="60"/>
                    </a:lnTo>
                    <a:lnTo>
                      <a:pt x="81" y="40"/>
                    </a:lnTo>
                    <a:lnTo>
                      <a:pt x="83" y="21"/>
                    </a:lnTo>
                    <a:lnTo>
                      <a:pt x="84" y="4"/>
                    </a:lnTo>
                    <a:lnTo>
                      <a:pt x="6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66" name="Freeform 974">
                <a:extLst>
                  <a:ext uri="{FF2B5EF4-FFF2-40B4-BE49-F238E27FC236}">
                    <a16:creationId xmlns:a16="http://schemas.microsoft.com/office/drawing/2014/main" id="{4BE5A647-E3EC-E3C9-C062-F78A8BE53175}"/>
                  </a:ext>
                </a:extLst>
              </p:cNvPr>
              <p:cNvSpPr>
                <a:spLocks/>
              </p:cNvSpPr>
              <p:nvPr/>
            </p:nvSpPr>
            <p:spPr bwMode="auto">
              <a:xfrm>
                <a:off x="4268" y="2473"/>
                <a:ext cx="27" cy="109"/>
              </a:xfrm>
              <a:custGeom>
                <a:avLst/>
                <a:gdLst>
                  <a:gd name="T0" fmla="*/ 56 w 81"/>
                  <a:gd name="T1" fmla="*/ 18 h 329"/>
                  <a:gd name="T2" fmla="*/ 54 w 81"/>
                  <a:gd name="T3" fmla="*/ 2 h 329"/>
                  <a:gd name="T4" fmla="*/ 42 w 81"/>
                  <a:gd name="T5" fmla="*/ 20 h 329"/>
                  <a:gd name="T6" fmla="*/ 31 w 81"/>
                  <a:gd name="T7" fmla="*/ 40 h 329"/>
                  <a:gd name="T8" fmla="*/ 23 w 81"/>
                  <a:gd name="T9" fmla="*/ 61 h 329"/>
                  <a:gd name="T10" fmla="*/ 16 w 81"/>
                  <a:gd name="T11" fmla="*/ 80 h 329"/>
                  <a:gd name="T12" fmla="*/ 11 w 81"/>
                  <a:gd name="T13" fmla="*/ 101 h 329"/>
                  <a:gd name="T14" fmla="*/ 7 w 81"/>
                  <a:gd name="T15" fmla="*/ 121 h 329"/>
                  <a:gd name="T16" fmla="*/ 6 w 81"/>
                  <a:gd name="T17" fmla="*/ 141 h 329"/>
                  <a:gd name="T18" fmla="*/ 4 w 81"/>
                  <a:gd name="T19" fmla="*/ 162 h 329"/>
                  <a:gd name="T20" fmla="*/ 2 w 81"/>
                  <a:gd name="T21" fmla="*/ 182 h 329"/>
                  <a:gd name="T22" fmla="*/ 2 w 81"/>
                  <a:gd name="T23" fmla="*/ 203 h 329"/>
                  <a:gd name="T24" fmla="*/ 2 w 81"/>
                  <a:gd name="T25" fmla="*/ 223 h 329"/>
                  <a:gd name="T26" fmla="*/ 2 w 81"/>
                  <a:gd name="T27" fmla="*/ 244 h 329"/>
                  <a:gd name="T28" fmla="*/ 2 w 81"/>
                  <a:gd name="T29" fmla="*/ 265 h 329"/>
                  <a:gd name="T30" fmla="*/ 2 w 81"/>
                  <a:gd name="T31" fmla="*/ 286 h 329"/>
                  <a:gd name="T32" fmla="*/ 2 w 81"/>
                  <a:gd name="T33" fmla="*/ 307 h 329"/>
                  <a:gd name="T34" fmla="*/ 0 w 81"/>
                  <a:gd name="T35" fmla="*/ 326 h 329"/>
                  <a:gd name="T36" fmla="*/ 24 w 81"/>
                  <a:gd name="T37" fmla="*/ 329 h 329"/>
                  <a:gd name="T38" fmla="*/ 26 w 81"/>
                  <a:gd name="T39" fmla="*/ 307 h 329"/>
                  <a:gd name="T40" fmla="*/ 26 w 81"/>
                  <a:gd name="T41" fmla="*/ 286 h 329"/>
                  <a:gd name="T42" fmla="*/ 26 w 81"/>
                  <a:gd name="T43" fmla="*/ 265 h 329"/>
                  <a:gd name="T44" fmla="*/ 26 w 81"/>
                  <a:gd name="T45" fmla="*/ 244 h 329"/>
                  <a:gd name="T46" fmla="*/ 26 w 81"/>
                  <a:gd name="T47" fmla="*/ 223 h 329"/>
                  <a:gd name="T48" fmla="*/ 26 w 81"/>
                  <a:gd name="T49" fmla="*/ 203 h 329"/>
                  <a:gd name="T50" fmla="*/ 26 w 81"/>
                  <a:gd name="T51" fmla="*/ 182 h 329"/>
                  <a:gd name="T52" fmla="*/ 28 w 81"/>
                  <a:gd name="T53" fmla="*/ 165 h 329"/>
                  <a:gd name="T54" fmla="*/ 30 w 81"/>
                  <a:gd name="T55" fmla="*/ 145 h 329"/>
                  <a:gd name="T56" fmla="*/ 31 w 81"/>
                  <a:gd name="T57" fmla="*/ 125 h 329"/>
                  <a:gd name="T58" fmla="*/ 35 w 81"/>
                  <a:gd name="T59" fmla="*/ 104 h 329"/>
                  <a:gd name="T60" fmla="*/ 40 w 81"/>
                  <a:gd name="T61" fmla="*/ 87 h 329"/>
                  <a:gd name="T62" fmla="*/ 47 w 81"/>
                  <a:gd name="T63" fmla="*/ 68 h 329"/>
                  <a:gd name="T64" fmla="*/ 52 w 81"/>
                  <a:gd name="T65" fmla="*/ 51 h 329"/>
                  <a:gd name="T66" fmla="*/ 63 w 81"/>
                  <a:gd name="T67" fmla="*/ 34 h 329"/>
                  <a:gd name="T68" fmla="*/ 75 w 81"/>
                  <a:gd name="T69" fmla="*/ 16 h 329"/>
                  <a:gd name="T70" fmla="*/ 74 w 81"/>
                  <a:gd name="T71" fmla="*/ 0 h 329"/>
                  <a:gd name="T72" fmla="*/ 75 w 81"/>
                  <a:gd name="T73" fmla="*/ 16 h 329"/>
                  <a:gd name="T74" fmla="*/ 81 w 81"/>
                  <a:gd name="T75" fmla="*/ 8 h 329"/>
                  <a:gd name="T76" fmla="*/ 74 w 81"/>
                  <a:gd name="T77" fmla="*/ 0 h 329"/>
                  <a:gd name="T78" fmla="*/ 56 w 81"/>
                  <a:gd name="T79" fmla="*/ 1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329">
                    <a:moveTo>
                      <a:pt x="56" y="18"/>
                    </a:moveTo>
                    <a:lnTo>
                      <a:pt x="54" y="2"/>
                    </a:lnTo>
                    <a:lnTo>
                      <a:pt x="42" y="20"/>
                    </a:lnTo>
                    <a:lnTo>
                      <a:pt x="31" y="40"/>
                    </a:lnTo>
                    <a:lnTo>
                      <a:pt x="23" y="61"/>
                    </a:lnTo>
                    <a:lnTo>
                      <a:pt x="16" y="80"/>
                    </a:lnTo>
                    <a:lnTo>
                      <a:pt x="11" y="101"/>
                    </a:lnTo>
                    <a:lnTo>
                      <a:pt x="7" y="121"/>
                    </a:lnTo>
                    <a:lnTo>
                      <a:pt x="6" y="141"/>
                    </a:lnTo>
                    <a:lnTo>
                      <a:pt x="4" y="162"/>
                    </a:lnTo>
                    <a:lnTo>
                      <a:pt x="2" y="182"/>
                    </a:lnTo>
                    <a:lnTo>
                      <a:pt x="2" y="203"/>
                    </a:lnTo>
                    <a:lnTo>
                      <a:pt x="2" y="223"/>
                    </a:lnTo>
                    <a:lnTo>
                      <a:pt x="2" y="244"/>
                    </a:lnTo>
                    <a:lnTo>
                      <a:pt x="2" y="265"/>
                    </a:lnTo>
                    <a:lnTo>
                      <a:pt x="2" y="286"/>
                    </a:lnTo>
                    <a:lnTo>
                      <a:pt x="2" y="307"/>
                    </a:lnTo>
                    <a:lnTo>
                      <a:pt x="0" y="326"/>
                    </a:lnTo>
                    <a:lnTo>
                      <a:pt x="24" y="329"/>
                    </a:lnTo>
                    <a:lnTo>
                      <a:pt x="26" y="307"/>
                    </a:lnTo>
                    <a:lnTo>
                      <a:pt x="26" y="286"/>
                    </a:lnTo>
                    <a:lnTo>
                      <a:pt x="26" y="265"/>
                    </a:lnTo>
                    <a:lnTo>
                      <a:pt x="26" y="244"/>
                    </a:lnTo>
                    <a:lnTo>
                      <a:pt x="26" y="223"/>
                    </a:lnTo>
                    <a:lnTo>
                      <a:pt x="26" y="203"/>
                    </a:lnTo>
                    <a:lnTo>
                      <a:pt x="26" y="182"/>
                    </a:lnTo>
                    <a:lnTo>
                      <a:pt x="28" y="165"/>
                    </a:lnTo>
                    <a:lnTo>
                      <a:pt x="30" y="145"/>
                    </a:lnTo>
                    <a:lnTo>
                      <a:pt x="31" y="125"/>
                    </a:lnTo>
                    <a:lnTo>
                      <a:pt x="35" y="104"/>
                    </a:lnTo>
                    <a:lnTo>
                      <a:pt x="40" y="87"/>
                    </a:lnTo>
                    <a:lnTo>
                      <a:pt x="47" y="68"/>
                    </a:lnTo>
                    <a:lnTo>
                      <a:pt x="52" y="51"/>
                    </a:lnTo>
                    <a:lnTo>
                      <a:pt x="63" y="34"/>
                    </a:lnTo>
                    <a:lnTo>
                      <a:pt x="75" y="16"/>
                    </a:lnTo>
                    <a:lnTo>
                      <a:pt x="74" y="0"/>
                    </a:lnTo>
                    <a:lnTo>
                      <a:pt x="75" y="16"/>
                    </a:lnTo>
                    <a:lnTo>
                      <a:pt x="81" y="8"/>
                    </a:lnTo>
                    <a:lnTo>
                      <a:pt x="74" y="0"/>
                    </a:lnTo>
                    <a:lnTo>
                      <a:pt x="56" y="1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67" name="Freeform 975">
                <a:extLst>
                  <a:ext uri="{FF2B5EF4-FFF2-40B4-BE49-F238E27FC236}">
                    <a16:creationId xmlns:a16="http://schemas.microsoft.com/office/drawing/2014/main" id="{A37FD3A8-0643-F30B-DA9B-1EA3A6B717A7}"/>
                  </a:ext>
                </a:extLst>
              </p:cNvPr>
              <p:cNvSpPr>
                <a:spLocks/>
              </p:cNvSpPr>
              <p:nvPr/>
            </p:nvSpPr>
            <p:spPr bwMode="auto">
              <a:xfrm>
                <a:off x="4216" y="2463"/>
                <a:ext cx="76" cy="42"/>
              </a:xfrm>
              <a:custGeom>
                <a:avLst/>
                <a:gdLst>
                  <a:gd name="T0" fmla="*/ 14 w 228"/>
                  <a:gd name="T1" fmla="*/ 125 h 125"/>
                  <a:gd name="T2" fmla="*/ 39 w 228"/>
                  <a:gd name="T3" fmla="*/ 105 h 125"/>
                  <a:gd name="T4" fmla="*/ 63 w 228"/>
                  <a:gd name="T5" fmla="*/ 81 h 125"/>
                  <a:gd name="T6" fmla="*/ 86 w 228"/>
                  <a:gd name="T7" fmla="*/ 59 h 125"/>
                  <a:gd name="T8" fmla="*/ 112 w 228"/>
                  <a:gd name="T9" fmla="*/ 42 h 125"/>
                  <a:gd name="T10" fmla="*/ 135 w 228"/>
                  <a:gd name="T11" fmla="*/ 29 h 125"/>
                  <a:gd name="T12" fmla="*/ 159 w 228"/>
                  <a:gd name="T13" fmla="*/ 24 h 125"/>
                  <a:gd name="T14" fmla="*/ 183 w 228"/>
                  <a:gd name="T15" fmla="*/ 27 h 125"/>
                  <a:gd name="T16" fmla="*/ 210 w 228"/>
                  <a:gd name="T17" fmla="*/ 47 h 125"/>
                  <a:gd name="T18" fmla="*/ 228 w 228"/>
                  <a:gd name="T19" fmla="*/ 29 h 125"/>
                  <a:gd name="T20" fmla="*/ 193 w 228"/>
                  <a:gd name="T21" fmla="*/ 6 h 125"/>
                  <a:gd name="T22" fmla="*/ 159 w 228"/>
                  <a:gd name="T23" fmla="*/ 0 h 125"/>
                  <a:gd name="T24" fmla="*/ 128 w 228"/>
                  <a:gd name="T25" fmla="*/ 5 h 125"/>
                  <a:gd name="T26" fmla="*/ 98 w 228"/>
                  <a:gd name="T27" fmla="*/ 20 h 125"/>
                  <a:gd name="T28" fmla="*/ 72 w 228"/>
                  <a:gd name="T29" fmla="*/ 42 h 125"/>
                  <a:gd name="T30" fmla="*/ 46 w 228"/>
                  <a:gd name="T31" fmla="*/ 64 h 125"/>
                  <a:gd name="T32" fmla="*/ 22 w 228"/>
                  <a:gd name="T33" fmla="*/ 88 h 125"/>
                  <a:gd name="T34" fmla="*/ 0 w 228"/>
                  <a:gd name="T35" fmla="*/ 108 h 125"/>
                  <a:gd name="T36" fmla="*/ 14 w 228"/>
                  <a:gd name="T37"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8" h="125">
                    <a:moveTo>
                      <a:pt x="14" y="125"/>
                    </a:moveTo>
                    <a:lnTo>
                      <a:pt x="39" y="105"/>
                    </a:lnTo>
                    <a:lnTo>
                      <a:pt x="63" y="81"/>
                    </a:lnTo>
                    <a:lnTo>
                      <a:pt x="86" y="59"/>
                    </a:lnTo>
                    <a:lnTo>
                      <a:pt x="112" y="42"/>
                    </a:lnTo>
                    <a:lnTo>
                      <a:pt x="135" y="29"/>
                    </a:lnTo>
                    <a:lnTo>
                      <a:pt x="159" y="24"/>
                    </a:lnTo>
                    <a:lnTo>
                      <a:pt x="183" y="27"/>
                    </a:lnTo>
                    <a:lnTo>
                      <a:pt x="210" y="47"/>
                    </a:lnTo>
                    <a:lnTo>
                      <a:pt x="228" y="29"/>
                    </a:lnTo>
                    <a:lnTo>
                      <a:pt x="193" y="6"/>
                    </a:lnTo>
                    <a:lnTo>
                      <a:pt x="159" y="0"/>
                    </a:lnTo>
                    <a:lnTo>
                      <a:pt x="128" y="5"/>
                    </a:lnTo>
                    <a:lnTo>
                      <a:pt x="98" y="20"/>
                    </a:lnTo>
                    <a:lnTo>
                      <a:pt x="72" y="42"/>
                    </a:lnTo>
                    <a:lnTo>
                      <a:pt x="46" y="64"/>
                    </a:lnTo>
                    <a:lnTo>
                      <a:pt x="22" y="88"/>
                    </a:lnTo>
                    <a:lnTo>
                      <a:pt x="0" y="108"/>
                    </a:lnTo>
                    <a:lnTo>
                      <a:pt x="14" y="1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68" name="Freeform 976">
                <a:extLst>
                  <a:ext uri="{FF2B5EF4-FFF2-40B4-BE49-F238E27FC236}">
                    <a16:creationId xmlns:a16="http://schemas.microsoft.com/office/drawing/2014/main" id="{79672DE2-6FC5-2A81-013D-111A0B765864}"/>
                  </a:ext>
                </a:extLst>
              </p:cNvPr>
              <p:cNvSpPr>
                <a:spLocks/>
              </p:cNvSpPr>
              <p:nvPr/>
            </p:nvSpPr>
            <p:spPr bwMode="auto">
              <a:xfrm>
                <a:off x="4283" y="2444"/>
                <a:ext cx="121" cy="84"/>
              </a:xfrm>
              <a:custGeom>
                <a:avLst/>
                <a:gdLst>
                  <a:gd name="T0" fmla="*/ 329 w 365"/>
                  <a:gd name="T1" fmla="*/ 1 h 250"/>
                  <a:gd name="T2" fmla="*/ 310 w 365"/>
                  <a:gd name="T3" fmla="*/ 0 h 250"/>
                  <a:gd name="T4" fmla="*/ 291 w 365"/>
                  <a:gd name="T5" fmla="*/ 0 h 250"/>
                  <a:gd name="T6" fmla="*/ 272 w 365"/>
                  <a:gd name="T7" fmla="*/ 0 h 250"/>
                  <a:gd name="T8" fmla="*/ 251 w 365"/>
                  <a:gd name="T9" fmla="*/ 0 h 250"/>
                  <a:gd name="T10" fmla="*/ 232 w 365"/>
                  <a:gd name="T11" fmla="*/ 0 h 250"/>
                  <a:gd name="T12" fmla="*/ 211 w 365"/>
                  <a:gd name="T13" fmla="*/ 1 h 250"/>
                  <a:gd name="T14" fmla="*/ 193 w 365"/>
                  <a:gd name="T15" fmla="*/ 5 h 250"/>
                  <a:gd name="T16" fmla="*/ 174 w 365"/>
                  <a:gd name="T17" fmla="*/ 8 h 250"/>
                  <a:gd name="T18" fmla="*/ 155 w 365"/>
                  <a:gd name="T19" fmla="*/ 12 h 250"/>
                  <a:gd name="T20" fmla="*/ 137 w 365"/>
                  <a:gd name="T21" fmla="*/ 19 h 250"/>
                  <a:gd name="T22" fmla="*/ 120 w 365"/>
                  <a:gd name="T23" fmla="*/ 25 h 250"/>
                  <a:gd name="T24" fmla="*/ 102 w 365"/>
                  <a:gd name="T25" fmla="*/ 34 h 250"/>
                  <a:gd name="T26" fmla="*/ 89 w 365"/>
                  <a:gd name="T27" fmla="*/ 44 h 250"/>
                  <a:gd name="T28" fmla="*/ 75 w 365"/>
                  <a:gd name="T29" fmla="*/ 56 h 250"/>
                  <a:gd name="T30" fmla="*/ 63 w 365"/>
                  <a:gd name="T31" fmla="*/ 72 h 250"/>
                  <a:gd name="T32" fmla="*/ 53 w 365"/>
                  <a:gd name="T33" fmla="*/ 87 h 250"/>
                  <a:gd name="T34" fmla="*/ 46 w 365"/>
                  <a:gd name="T35" fmla="*/ 104 h 250"/>
                  <a:gd name="T36" fmla="*/ 39 w 365"/>
                  <a:gd name="T37" fmla="*/ 121 h 250"/>
                  <a:gd name="T38" fmla="*/ 36 w 365"/>
                  <a:gd name="T39" fmla="*/ 138 h 250"/>
                  <a:gd name="T40" fmla="*/ 30 w 365"/>
                  <a:gd name="T41" fmla="*/ 157 h 250"/>
                  <a:gd name="T42" fmla="*/ 27 w 365"/>
                  <a:gd name="T43" fmla="*/ 174 h 250"/>
                  <a:gd name="T44" fmla="*/ 22 w 365"/>
                  <a:gd name="T45" fmla="*/ 191 h 250"/>
                  <a:gd name="T46" fmla="*/ 12 w 365"/>
                  <a:gd name="T47" fmla="*/ 208 h 250"/>
                  <a:gd name="T48" fmla="*/ 2 w 365"/>
                  <a:gd name="T49" fmla="*/ 226 h 250"/>
                  <a:gd name="T50" fmla="*/ 0 w 365"/>
                  <a:gd name="T51" fmla="*/ 233 h 250"/>
                  <a:gd name="T52" fmla="*/ 0 w 365"/>
                  <a:gd name="T53" fmla="*/ 242 h 250"/>
                  <a:gd name="T54" fmla="*/ 5 w 365"/>
                  <a:gd name="T55" fmla="*/ 249 h 250"/>
                  <a:gd name="T56" fmla="*/ 9 w 365"/>
                  <a:gd name="T57" fmla="*/ 250 h 250"/>
                  <a:gd name="T58" fmla="*/ 42 w 365"/>
                  <a:gd name="T59" fmla="*/ 249 h 250"/>
                  <a:gd name="T60" fmla="*/ 71 w 365"/>
                  <a:gd name="T61" fmla="*/ 240 h 250"/>
                  <a:gd name="T62" fmla="*/ 101 w 365"/>
                  <a:gd name="T63" fmla="*/ 226 h 250"/>
                  <a:gd name="T64" fmla="*/ 128 w 365"/>
                  <a:gd name="T65" fmla="*/ 210 h 250"/>
                  <a:gd name="T66" fmla="*/ 155 w 365"/>
                  <a:gd name="T67" fmla="*/ 191 h 250"/>
                  <a:gd name="T68" fmla="*/ 182 w 365"/>
                  <a:gd name="T69" fmla="*/ 170 h 250"/>
                  <a:gd name="T70" fmla="*/ 208 w 365"/>
                  <a:gd name="T71" fmla="*/ 150 h 250"/>
                  <a:gd name="T72" fmla="*/ 236 w 365"/>
                  <a:gd name="T73" fmla="*/ 131 h 250"/>
                  <a:gd name="T74" fmla="*/ 246 w 365"/>
                  <a:gd name="T75" fmla="*/ 126 h 250"/>
                  <a:gd name="T76" fmla="*/ 256 w 365"/>
                  <a:gd name="T77" fmla="*/ 122 h 250"/>
                  <a:gd name="T78" fmla="*/ 267 w 365"/>
                  <a:gd name="T79" fmla="*/ 119 h 250"/>
                  <a:gd name="T80" fmla="*/ 278 w 365"/>
                  <a:gd name="T81" fmla="*/ 116 h 250"/>
                  <a:gd name="T82" fmla="*/ 290 w 365"/>
                  <a:gd name="T83" fmla="*/ 114 h 250"/>
                  <a:gd name="T84" fmla="*/ 300 w 365"/>
                  <a:gd name="T85" fmla="*/ 111 h 250"/>
                  <a:gd name="T86" fmla="*/ 310 w 365"/>
                  <a:gd name="T87" fmla="*/ 107 h 250"/>
                  <a:gd name="T88" fmla="*/ 319 w 365"/>
                  <a:gd name="T89" fmla="*/ 100 h 250"/>
                  <a:gd name="T90" fmla="*/ 333 w 365"/>
                  <a:gd name="T91" fmla="*/ 92 h 250"/>
                  <a:gd name="T92" fmla="*/ 346 w 365"/>
                  <a:gd name="T93" fmla="*/ 84 h 250"/>
                  <a:gd name="T94" fmla="*/ 357 w 365"/>
                  <a:gd name="T95" fmla="*/ 77 h 250"/>
                  <a:gd name="T96" fmla="*/ 363 w 365"/>
                  <a:gd name="T97" fmla="*/ 65 h 250"/>
                  <a:gd name="T98" fmla="*/ 365 w 365"/>
                  <a:gd name="T99" fmla="*/ 56 h 250"/>
                  <a:gd name="T100" fmla="*/ 365 w 365"/>
                  <a:gd name="T101" fmla="*/ 46 h 250"/>
                  <a:gd name="T102" fmla="*/ 363 w 365"/>
                  <a:gd name="T103" fmla="*/ 36 h 250"/>
                  <a:gd name="T104" fmla="*/ 360 w 365"/>
                  <a:gd name="T105" fmla="*/ 25 h 250"/>
                  <a:gd name="T106" fmla="*/ 355 w 365"/>
                  <a:gd name="T107" fmla="*/ 17 h 250"/>
                  <a:gd name="T108" fmla="*/ 348 w 365"/>
                  <a:gd name="T109" fmla="*/ 8 h 250"/>
                  <a:gd name="T110" fmla="*/ 339 w 365"/>
                  <a:gd name="T111" fmla="*/ 3 h 250"/>
                  <a:gd name="T112" fmla="*/ 329 w 365"/>
                  <a:gd name="T113" fmla="*/ 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 h="250">
                    <a:moveTo>
                      <a:pt x="329" y="1"/>
                    </a:moveTo>
                    <a:lnTo>
                      <a:pt x="310" y="0"/>
                    </a:lnTo>
                    <a:lnTo>
                      <a:pt x="291" y="0"/>
                    </a:lnTo>
                    <a:lnTo>
                      <a:pt x="272" y="0"/>
                    </a:lnTo>
                    <a:lnTo>
                      <a:pt x="251" y="0"/>
                    </a:lnTo>
                    <a:lnTo>
                      <a:pt x="232" y="0"/>
                    </a:lnTo>
                    <a:lnTo>
                      <a:pt x="211" y="1"/>
                    </a:lnTo>
                    <a:lnTo>
                      <a:pt x="193" y="5"/>
                    </a:lnTo>
                    <a:lnTo>
                      <a:pt x="174" y="8"/>
                    </a:lnTo>
                    <a:lnTo>
                      <a:pt x="155" y="12"/>
                    </a:lnTo>
                    <a:lnTo>
                      <a:pt x="137" y="19"/>
                    </a:lnTo>
                    <a:lnTo>
                      <a:pt x="120" y="25"/>
                    </a:lnTo>
                    <a:lnTo>
                      <a:pt x="102" y="34"/>
                    </a:lnTo>
                    <a:lnTo>
                      <a:pt x="89" y="44"/>
                    </a:lnTo>
                    <a:lnTo>
                      <a:pt x="75" y="56"/>
                    </a:lnTo>
                    <a:lnTo>
                      <a:pt x="63" y="72"/>
                    </a:lnTo>
                    <a:lnTo>
                      <a:pt x="53" y="87"/>
                    </a:lnTo>
                    <a:lnTo>
                      <a:pt x="46" y="104"/>
                    </a:lnTo>
                    <a:lnTo>
                      <a:pt x="39" y="121"/>
                    </a:lnTo>
                    <a:lnTo>
                      <a:pt x="36" y="138"/>
                    </a:lnTo>
                    <a:lnTo>
                      <a:pt x="30" y="157"/>
                    </a:lnTo>
                    <a:lnTo>
                      <a:pt x="27" y="174"/>
                    </a:lnTo>
                    <a:lnTo>
                      <a:pt x="22" y="191"/>
                    </a:lnTo>
                    <a:lnTo>
                      <a:pt x="12" y="208"/>
                    </a:lnTo>
                    <a:lnTo>
                      <a:pt x="2" y="226"/>
                    </a:lnTo>
                    <a:lnTo>
                      <a:pt x="0" y="233"/>
                    </a:lnTo>
                    <a:lnTo>
                      <a:pt x="0" y="242"/>
                    </a:lnTo>
                    <a:lnTo>
                      <a:pt x="5" y="249"/>
                    </a:lnTo>
                    <a:lnTo>
                      <a:pt x="9" y="250"/>
                    </a:lnTo>
                    <a:lnTo>
                      <a:pt x="42" y="249"/>
                    </a:lnTo>
                    <a:lnTo>
                      <a:pt x="71" y="240"/>
                    </a:lnTo>
                    <a:lnTo>
                      <a:pt x="101" y="226"/>
                    </a:lnTo>
                    <a:lnTo>
                      <a:pt x="128" y="210"/>
                    </a:lnTo>
                    <a:lnTo>
                      <a:pt x="155" y="191"/>
                    </a:lnTo>
                    <a:lnTo>
                      <a:pt x="182" y="170"/>
                    </a:lnTo>
                    <a:lnTo>
                      <a:pt x="208" y="150"/>
                    </a:lnTo>
                    <a:lnTo>
                      <a:pt x="236" y="131"/>
                    </a:lnTo>
                    <a:lnTo>
                      <a:pt x="246" y="126"/>
                    </a:lnTo>
                    <a:lnTo>
                      <a:pt x="256" y="122"/>
                    </a:lnTo>
                    <a:lnTo>
                      <a:pt x="267" y="119"/>
                    </a:lnTo>
                    <a:lnTo>
                      <a:pt x="278" y="116"/>
                    </a:lnTo>
                    <a:lnTo>
                      <a:pt x="290" y="114"/>
                    </a:lnTo>
                    <a:lnTo>
                      <a:pt x="300" y="111"/>
                    </a:lnTo>
                    <a:lnTo>
                      <a:pt x="310" y="107"/>
                    </a:lnTo>
                    <a:lnTo>
                      <a:pt x="319" y="100"/>
                    </a:lnTo>
                    <a:lnTo>
                      <a:pt x="333" y="92"/>
                    </a:lnTo>
                    <a:lnTo>
                      <a:pt x="346" y="84"/>
                    </a:lnTo>
                    <a:lnTo>
                      <a:pt x="357" y="77"/>
                    </a:lnTo>
                    <a:lnTo>
                      <a:pt x="363" y="65"/>
                    </a:lnTo>
                    <a:lnTo>
                      <a:pt x="365" y="56"/>
                    </a:lnTo>
                    <a:lnTo>
                      <a:pt x="365" y="46"/>
                    </a:lnTo>
                    <a:lnTo>
                      <a:pt x="363" y="36"/>
                    </a:lnTo>
                    <a:lnTo>
                      <a:pt x="360" y="25"/>
                    </a:lnTo>
                    <a:lnTo>
                      <a:pt x="355" y="17"/>
                    </a:lnTo>
                    <a:lnTo>
                      <a:pt x="348" y="8"/>
                    </a:lnTo>
                    <a:lnTo>
                      <a:pt x="339" y="3"/>
                    </a:lnTo>
                    <a:lnTo>
                      <a:pt x="329" y="1"/>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69" name="Freeform 977">
                <a:extLst>
                  <a:ext uri="{FF2B5EF4-FFF2-40B4-BE49-F238E27FC236}">
                    <a16:creationId xmlns:a16="http://schemas.microsoft.com/office/drawing/2014/main" id="{F11BD7A0-FFEF-BDA8-AB05-206D6DB18F90}"/>
                  </a:ext>
                </a:extLst>
              </p:cNvPr>
              <p:cNvSpPr>
                <a:spLocks/>
              </p:cNvSpPr>
              <p:nvPr/>
            </p:nvSpPr>
            <p:spPr bwMode="auto">
              <a:xfrm>
                <a:off x="4297" y="2440"/>
                <a:ext cx="95" cy="36"/>
              </a:xfrm>
              <a:custGeom>
                <a:avLst/>
                <a:gdLst>
                  <a:gd name="T0" fmla="*/ 20 w 286"/>
                  <a:gd name="T1" fmla="*/ 107 h 107"/>
                  <a:gd name="T2" fmla="*/ 20 w 286"/>
                  <a:gd name="T3" fmla="*/ 105 h 107"/>
                  <a:gd name="T4" fmla="*/ 31 w 286"/>
                  <a:gd name="T5" fmla="*/ 91 h 107"/>
                  <a:gd name="T6" fmla="*/ 41 w 286"/>
                  <a:gd name="T7" fmla="*/ 77 h 107"/>
                  <a:gd name="T8" fmla="*/ 53 w 286"/>
                  <a:gd name="T9" fmla="*/ 65 h 107"/>
                  <a:gd name="T10" fmla="*/ 67 w 286"/>
                  <a:gd name="T11" fmla="*/ 56 h 107"/>
                  <a:gd name="T12" fmla="*/ 82 w 286"/>
                  <a:gd name="T13" fmla="*/ 48 h 107"/>
                  <a:gd name="T14" fmla="*/ 100 w 286"/>
                  <a:gd name="T15" fmla="*/ 41 h 107"/>
                  <a:gd name="T16" fmla="*/ 116 w 286"/>
                  <a:gd name="T17" fmla="*/ 36 h 107"/>
                  <a:gd name="T18" fmla="*/ 133 w 286"/>
                  <a:gd name="T19" fmla="*/ 33 h 107"/>
                  <a:gd name="T20" fmla="*/ 152 w 286"/>
                  <a:gd name="T21" fmla="*/ 29 h 107"/>
                  <a:gd name="T22" fmla="*/ 171 w 286"/>
                  <a:gd name="T23" fmla="*/ 26 h 107"/>
                  <a:gd name="T24" fmla="*/ 190 w 286"/>
                  <a:gd name="T25" fmla="*/ 24 h 107"/>
                  <a:gd name="T26" fmla="*/ 208 w 286"/>
                  <a:gd name="T27" fmla="*/ 24 h 107"/>
                  <a:gd name="T28" fmla="*/ 230 w 286"/>
                  <a:gd name="T29" fmla="*/ 24 h 107"/>
                  <a:gd name="T30" fmla="*/ 249 w 286"/>
                  <a:gd name="T31" fmla="*/ 24 h 107"/>
                  <a:gd name="T32" fmla="*/ 268 w 286"/>
                  <a:gd name="T33" fmla="*/ 24 h 107"/>
                  <a:gd name="T34" fmla="*/ 286 w 286"/>
                  <a:gd name="T35" fmla="*/ 26 h 107"/>
                  <a:gd name="T36" fmla="*/ 286 w 286"/>
                  <a:gd name="T37" fmla="*/ 2 h 107"/>
                  <a:gd name="T38" fmla="*/ 268 w 286"/>
                  <a:gd name="T39" fmla="*/ 0 h 107"/>
                  <a:gd name="T40" fmla="*/ 249 w 286"/>
                  <a:gd name="T41" fmla="*/ 0 h 107"/>
                  <a:gd name="T42" fmla="*/ 230 w 286"/>
                  <a:gd name="T43" fmla="*/ 0 h 107"/>
                  <a:gd name="T44" fmla="*/ 208 w 286"/>
                  <a:gd name="T45" fmla="*/ 0 h 107"/>
                  <a:gd name="T46" fmla="*/ 190 w 286"/>
                  <a:gd name="T47" fmla="*/ 0 h 107"/>
                  <a:gd name="T48" fmla="*/ 167 w 286"/>
                  <a:gd name="T49" fmla="*/ 2 h 107"/>
                  <a:gd name="T50" fmla="*/ 148 w 286"/>
                  <a:gd name="T51" fmla="*/ 5 h 107"/>
                  <a:gd name="T52" fmla="*/ 129 w 286"/>
                  <a:gd name="T53" fmla="*/ 9 h 107"/>
                  <a:gd name="T54" fmla="*/ 109 w 286"/>
                  <a:gd name="T55" fmla="*/ 12 h 107"/>
                  <a:gd name="T56" fmla="*/ 89 w 286"/>
                  <a:gd name="T57" fmla="*/ 20 h 107"/>
                  <a:gd name="T58" fmla="*/ 72 w 286"/>
                  <a:gd name="T59" fmla="*/ 27 h 107"/>
                  <a:gd name="T60" fmla="*/ 53 w 286"/>
                  <a:gd name="T61" fmla="*/ 36 h 107"/>
                  <a:gd name="T62" fmla="*/ 39 w 286"/>
                  <a:gd name="T63" fmla="*/ 48 h 107"/>
                  <a:gd name="T64" fmla="*/ 24 w 286"/>
                  <a:gd name="T65" fmla="*/ 60 h 107"/>
                  <a:gd name="T66" fmla="*/ 10 w 286"/>
                  <a:gd name="T67" fmla="*/ 77 h 107"/>
                  <a:gd name="T68" fmla="*/ 0 w 286"/>
                  <a:gd name="T69" fmla="*/ 94 h 107"/>
                  <a:gd name="T70" fmla="*/ 0 w 286"/>
                  <a:gd name="T71" fmla="*/ 93 h 107"/>
                  <a:gd name="T72" fmla="*/ 20 w 286"/>
                  <a:gd name="T7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6" h="107">
                    <a:moveTo>
                      <a:pt x="20" y="107"/>
                    </a:moveTo>
                    <a:lnTo>
                      <a:pt x="20" y="105"/>
                    </a:lnTo>
                    <a:lnTo>
                      <a:pt x="31" y="91"/>
                    </a:lnTo>
                    <a:lnTo>
                      <a:pt x="41" y="77"/>
                    </a:lnTo>
                    <a:lnTo>
                      <a:pt x="53" y="65"/>
                    </a:lnTo>
                    <a:lnTo>
                      <a:pt x="67" y="56"/>
                    </a:lnTo>
                    <a:lnTo>
                      <a:pt x="82" y="48"/>
                    </a:lnTo>
                    <a:lnTo>
                      <a:pt x="100" y="41"/>
                    </a:lnTo>
                    <a:lnTo>
                      <a:pt x="116" y="36"/>
                    </a:lnTo>
                    <a:lnTo>
                      <a:pt x="133" y="33"/>
                    </a:lnTo>
                    <a:lnTo>
                      <a:pt x="152" y="29"/>
                    </a:lnTo>
                    <a:lnTo>
                      <a:pt x="171" y="26"/>
                    </a:lnTo>
                    <a:lnTo>
                      <a:pt x="190" y="24"/>
                    </a:lnTo>
                    <a:lnTo>
                      <a:pt x="208" y="24"/>
                    </a:lnTo>
                    <a:lnTo>
                      <a:pt x="230" y="24"/>
                    </a:lnTo>
                    <a:lnTo>
                      <a:pt x="249" y="24"/>
                    </a:lnTo>
                    <a:lnTo>
                      <a:pt x="268" y="24"/>
                    </a:lnTo>
                    <a:lnTo>
                      <a:pt x="286" y="26"/>
                    </a:lnTo>
                    <a:lnTo>
                      <a:pt x="286" y="2"/>
                    </a:lnTo>
                    <a:lnTo>
                      <a:pt x="268" y="0"/>
                    </a:lnTo>
                    <a:lnTo>
                      <a:pt x="249" y="0"/>
                    </a:lnTo>
                    <a:lnTo>
                      <a:pt x="230" y="0"/>
                    </a:lnTo>
                    <a:lnTo>
                      <a:pt x="208" y="0"/>
                    </a:lnTo>
                    <a:lnTo>
                      <a:pt x="190" y="0"/>
                    </a:lnTo>
                    <a:lnTo>
                      <a:pt x="167" y="2"/>
                    </a:lnTo>
                    <a:lnTo>
                      <a:pt x="148" y="5"/>
                    </a:lnTo>
                    <a:lnTo>
                      <a:pt x="129" y="9"/>
                    </a:lnTo>
                    <a:lnTo>
                      <a:pt x="109" y="12"/>
                    </a:lnTo>
                    <a:lnTo>
                      <a:pt x="89" y="20"/>
                    </a:lnTo>
                    <a:lnTo>
                      <a:pt x="72" y="27"/>
                    </a:lnTo>
                    <a:lnTo>
                      <a:pt x="53" y="36"/>
                    </a:lnTo>
                    <a:lnTo>
                      <a:pt x="39" y="48"/>
                    </a:lnTo>
                    <a:lnTo>
                      <a:pt x="24" y="60"/>
                    </a:lnTo>
                    <a:lnTo>
                      <a:pt x="10" y="77"/>
                    </a:lnTo>
                    <a:lnTo>
                      <a:pt x="0" y="94"/>
                    </a:lnTo>
                    <a:lnTo>
                      <a:pt x="0" y="93"/>
                    </a:lnTo>
                    <a:lnTo>
                      <a:pt x="20" y="10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70" name="Freeform 978">
                <a:extLst>
                  <a:ext uri="{FF2B5EF4-FFF2-40B4-BE49-F238E27FC236}">
                    <a16:creationId xmlns:a16="http://schemas.microsoft.com/office/drawing/2014/main" id="{54507C88-D052-7486-8C46-C2A597281BB7}"/>
                  </a:ext>
                </a:extLst>
              </p:cNvPr>
              <p:cNvSpPr>
                <a:spLocks/>
              </p:cNvSpPr>
              <p:nvPr/>
            </p:nvSpPr>
            <p:spPr bwMode="auto">
              <a:xfrm>
                <a:off x="4280" y="2471"/>
                <a:ext cx="24" cy="51"/>
              </a:xfrm>
              <a:custGeom>
                <a:avLst/>
                <a:gdLst>
                  <a:gd name="T0" fmla="*/ 19 w 71"/>
                  <a:gd name="T1" fmla="*/ 152 h 152"/>
                  <a:gd name="T2" fmla="*/ 21 w 71"/>
                  <a:gd name="T3" fmla="*/ 152 h 152"/>
                  <a:gd name="T4" fmla="*/ 32 w 71"/>
                  <a:gd name="T5" fmla="*/ 133 h 152"/>
                  <a:gd name="T6" fmla="*/ 41 w 71"/>
                  <a:gd name="T7" fmla="*/ 116 h 152"/>
                  <a:gd name="T8" fmla="*/ 47 w 71"/>
                  <a:gd name="T9" fmla="*/ 97 h 152"/>
                  <a:gd name="T10" fmla="*/ 50 w 71"/>
                  <a:gd name="T11" fmla="*/ 79 h 152"/>
                  <a:gd name="T12" fmla="*/ 56 w 71"/>
                  <a:gd name="T13" fmla="*/ 60 h 152"/>
                  <a:gd name="T14" fmla="*/ 59 w 71"/>
                  <a:gd name="T15" fmla="*/ 43 h 152"/>
                  <a:gd name="T16" fmla="*/ 64 w 71"/>
                  <a:gd name="T17" fmla="*/ 28 h 152"/>
                  <a:gd name="T18" fmla="*/ 71 w 71"/>
                  <a:gd name="T19" fmla="*/ 14 h 152"/>
                  <a:gd name="T20" fmla="*/ 50 w 71"/>
                  <a:gd name="T21" fmla="*/ 0 h 152"/>
                  <a:gd name="T22" fmla="*/ 44 w 71"/>
                  <a:gd name="T23" fmla="*/ 18 h 152"/>
                  <a:gd name="T24" fmla="*/ 36 w 71"/>
                  <a:gd name="T25" fmla="*/ 36 h 152"/>
                  <a:gd name="T26" fmla="*/ 32 w 71"/>
                  <a:gd name="T27" fmla="*/ 54 h 152"/>
                  <a:gd name="T28" fmla="*/ 27 w 71"/>
                  <a:gd name="T29" fmla="*/ 73 h 152"/>
                  <a:gd name="T30" fmla="*/ 22 w 71"/>
                  <a:gd name="T31" fmla="*/ 90 h 152"/>
                  <a:gd name="T32" fmla="*/ 19 w 71"/>
                  <a:gd name="T33" fmla="*/ 105 h 152"/>
                  <a:gd name="T34" fmla="*/ 10 w 71"/>
                  <a:gd name="T35" fmla="*/ 122 h 152"/>
                  <a:gd name="T36" fmla="*/ 0 w 71"/>
                  <a:gd name="T37" fmla="*/ 139 h 152"/>
                  <a:gd name="T38" fmla="*/ 2 w 71"/>
                  <a:gd name="T39" fmla="*/ 139 h 152"/>
                  <a:gd name="T40" fmla="*/ 19 w 71"/>
                  <a:gd name="T4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152">
                    <a:moveTo>
                      <a:pt x="19" y="152"/>
                    </a:moveTo>
                    <a:lnTo>
                      <a:pt x="21" y="152"/>
                    </a:lnTo>
                    <a:lnTo>
                      <a:pt x="32" y="133"/>
                    </a:lnTo>
                    <a:lnTo>
                      <a:pt x="41" y="116"/>
                    </a:lnTo>
                    <a:lnTo>
                      <a:pt x="47" y="97"/>
                    </a:lnTo>
                    <a:lnTo>
                      <a:pt x="50" y="79"/>
                    </a:lnTo>
                    <a:lnTo>
                      <a:pt x="56" y="60"/>
                    </a:lnTo>
                    <a:lnTo>
                      <a:pt x="59" y="43"/>
                    </a:lnTo>
                    <a:lnTo>
                      <a:pt x="64" y="28"/>
                    </a:lnTo>
                    <a:lnTo>
                      <a:pt x="71" y="14"/>
                    </a:lnTo>
                    <a:lnTo>
                      <a:pt x="50" y="0"/>
                    </a:lnTo>
                    <a:lnTo>
                      <a:pt x="44" y="18"/>
                    </a:lnTo>
                    <a:lnTo>
                      <a:pt x="36" y="36"/>
                    </a:lnTo>
                    <a:lnTo>
                      <a:pt x="32" y="54"/>
                    </a:lnTo>
                    <a:lnTo>
                      <a:pt x="27" y="73"/>
                    </a:lnTo>
                    <a:lnTo>
                      <a:pt x="22" y="90"/>
                    </a:lnTo>
                    <a:lnTo>
                      <a:pt x="19" y="105"/>
                    </a:lnTo>
                    <a:lnTo>
                      <a:pt x="10" y="122"/>
                    </a:lnTo>
                    <a:lnTo>
                      <a:pt x="0" y="139"/>
                    </a:lnTo>
                    <a:lnTo>
                      <a:pt x="2" y="139"/>
                    </a:lnTo>
                    <a:lnTo>
                      <a:pt x="19" y="15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71" name="Freeform 979">
                <a:extLst>
                  <a:ext uri="{FF2B5EF4-FFF2-40B4-BE49-F238E27FC236}">
                    <a16:creationId xmlns:a16="http://schemas.microsoft.com/office/drawing/2014/main" id="{D0545960-434F-914C-BF4E-CC52DF60D61A}"/>
                  </a:ext>
                </a:extLst>
              </p:cNvPr>
              <p:cNvSpPr>
                <a:spLocks/>
              </p:cNvSpPr>
              <p:nvPr/>
            </p:nvSpPr>
            <p:spPr bwMode="auto">
              <a:xfrm>
                <a:off x="4279" y="2518"/>
                <a:ext cx="8" cy="14"/>
              </a:xfrm>
              <a:custGeom>
                <a:avLst/>
                <a:gdLst>
                  <a:gd name="T0" fmla="*/ 20 w 25"/>
                  <a:gd name="T1" fmla="*/ 19 h 42"/>
                  <a:gd name="T2" fmla="*/ 25 w 25"/>
                  <a:gd name="T3" fmla="*/ 20 h 42"/>
                  <a:gd name="T4" fmla="*/ 23 w 25"/>
                  <a:gd name="T5" fmla="*/ 19 h 42"/>
                  <a:gd name="T6" fmla="*/ 23 w 25"/>
                  <a:gd name="T7" fmla="*/ 15 h 42"/>
                  <a:gd name="T8" fmla="*/ 22 w 25"/>
                  <a:gd name="T9" fmla="*/ 13 h 42"/>
                  <a:gd name="T10" fmla="*/ 4 w 25"/>
                  <a:gd name="T11" fmla="*/ 0 h 42"/>
                  <a:gd name="T12" fmla="*/ 0 w 25"/>
                  <a:gd name="T13" fmla="*/ 12 h 42"/>
                  <a:gd name="T14" fmla="*/ 0 w 25"/>
                  <a:gd name="T15" fmla="*/ 25 h 42"/>
                  <a:gd name="T16" fmla="*/ 8 w 25"/>
                  <a:gd name="T17" fmla="*/ 37 h 42"/>
                  <a:gd name="T18" fmla="*/ 20 w 25"/>
                  <a:gd name="T19" fmla="*/ 42 h 42"/>
                  <a:gd name="T20" fmla="*/ 20 w 25"/>
                  <a:gd name="T2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42">
                    <a:moveTo>
                      <a:pt x="20" y="19"/>
                    </a:moveTo>
                    <a:lnTo>
                      <a:pt x="25" y="20"/>
                    </a:lnTo>
                    <a:lnTo>
                      <a:pt x="23" y="19"/>
                    </a:lnTo>
                    <a:lnTo>
                      <a:pt x="23" y="15"/>
                    </a:lnTo>
                    <a:lnTo>
                      <a:pt x="22" y="13"/>
                    </a:lnTo>
                    <a:lnTo>
                      <a:pt x="4" y="0"/>
                    </a:lnTo>
                    <a:lnTo>
                      <a:pt x="0" y="12"/>
                    </a:lnTo>
                    <a:lnTo>
                      <a:pt x="0" y="25"/>
                    </a:lnTo>
                    <a:lnTo>
                      <a:pt x="8" y="37"/>
                    </a:lnTo>
                    <a:lnTo>
                      <a:pt x="20" y="42"/>
                    </a:lnTo>
                    <a:lnTo>
                      <a:pt x="20" y="1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72" name="Freeform 980">
                <a:extLst>
                  <a:ext uri="{FF2B5EF4-FFF2-40B4-BE49-F238E27FC236}">
                    <a16:creationId xmlns:a16="http://schemas.microsoft.com/office/drawing/2014/main" id="{2F83E74F-D0D3-E73F-F68E-80308BB23C76}"/>
                  </a:ext>
                </a:extLst>
              </p:cNvPr>
              <p:cNvSpPr>
                <a:spLocks/>
              </p:cNvSpPr>
              <p:nvPr/>
            </p:nvSpPr>
            <p:spPr bwMode="auto">
              <a:xfrm>
                <a:off x="4285" y="2485"/>
                <a:ext cx="78" cy="47"/>
              </a:xfrm>
              <a:custGeom>
                <a:avLst/>
                <a:gdLst>
                  <a:gd name="T0" fmla="*/ 220 w 234"/>
                  <a:gd name="T1" fmla="*/ 0 h 142"/>
                  <a:gd name="T2" fmla="*/ 193 w 234"/>
                  <a:gd name="T3" fmla="*/ 19 h 142"/>
                  <a:gd name="T4" fmla="*/ 167 w 234"/>
                  <a:gd name="T5" fmla="*/ 39 h 142"/>
                  <a:gd name="T6" fmla="*/ 139 w 234"/>
                  <a:gd name="T7" fmla="*/ 60 h 142"/>
                  <a:gd name="T8" fmla="*/ 113 w 234"/>
                  <a:gd name="T9" fmla="*/ 79 h 142"/>
                  <a:gd name="T10" fmla="*/ 87 w 234"/>
                  <a:gd name="T11" fmla="*/ 94 h 142"/>
                  <a:gd name="T12" fmla="*/ 60 w 234"/>
                  <a:gd name="T13" fmla="*/ 107 h 142"/>
                  <a:gd name="T14" fmla="*/ 32 w 234"/>
                  <a:gd name="T15" fmla="*/ 116 h 142"/>
                  <a:gd name="T16" fmla="*/ 0 w 234"/>
                  <a:gd name="T17" fmla="*/ 118 h 142"/>
                  <a:gd name="T18" fmla="*/ 0 w 234"/>
                  <a:gd name="T19" fmla="*/ 142 h 142"/>
                  <a:gd name="T20" fmla="*/ 36 w 234"/>
                  <a:gd name="T21" fmla="*/ 140 h 142"/>
                  <a:gd name="T22" fmla="*/ 66 w 234"/>
                  <a:gd name="T23" fmla="*/ 131 h 142"/>
                  <a:gd name="T24" fmla="*/ 97 w 234"/>
                  <a:gd name="T25" fmla="*/ 116 h 142"/>
                  <a:gd name="T26" fmla="*/ 127 w 234"/>
                  <a:gd name="T27" fmla="*/ 100 h 142"/>
                  <a:gd name="T28" fmla="*/ 153 w 234"/>
                  <a:gd name="T29" fmla="*/ 80 h 142"/>
                  <a:gd name="T30" fmla="*/ 181 w 234"/>
                  <a:gd name="T31" fmla="*/ 60 h 142"/>
                  <a:gd name="T32" fmla="*/ 206 w 234"/>
                  <a:gd name="T33" fmla="*/ 39 h 142"/>
                  <a:gd name="T34" fmla="*/ 234 w 234"/>
                  <a:gd name="T35" fmla="*/ 20 h 142"/>
                  <a:gd name="T36" fmla="*/ 220 w 234"/>
                  <a:gd name="T3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4" h="142">
                    <a:moveTo>
                      <a:pt x="220" y="0"/>
                    </a:moveTo>
                    <a:lnTo>
                      <a:pt x="193" y="19"/>
                    </a:lnTo>
                    <a:lnTo>
                      <a:pt x="167" y="39"/>
                    </a:lnTo>
                    <a:lnTo>
                      <a:pt x="139" y="60"/>
                    </a:lnTo>
                    <a:lnTo>
                      <a:pt x="113" y="79"/>
                    </a:lnTo>
                    <a:lnTo>
                      <a:pt x="87" y="94"/>
                    </a:lnTo>
                    <a:lnTo>
                      <a:pt x="60" y="107"/>
                    </a:lnTo>
                    <a:lnTo>
                      <a:pt x="32" y="116"/>
                    </a:lnTo>
                    <a:lnTo>
                      <a:pt x="0" y="118"/>
                    </a:lnTo>
                    <a:lnTo>
                      <a:pt x="0" y="142"/>
                    </a:lnTo>
                    <a:lnTo>
                      <a:pt x="36" y="140"/>
                    </a:lnTo>
                    <a:lnTo>
                      <a:pt x="66" y="131"/>
                    </a:lnTo>
                    <a:lnTo>
                      <a:pt x="97" y="116"/>
                    </a:lnTo>
                    <a:lnTo>
                      <a:pt x="127" y="100"/>
                    </a:lnTo>
                    <a:lnTo>
                      <a:pt x="153" y="80"/>
                    </a:lnTo>
                    <a:lnTo>
                      <a:pt x="181" y="60"/>
                    </a:lnTo>
                    <a:lnTo>
                      <a:pt x="206" y="39"/>
                    </a:lnTo>
                    <a:lnTo>
                      <a:pt x="234" y="20"/>
                    </a:lnTo>
                    <a:lnTo>
                      <a:pt x="22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73" name="Freeform 981">
                <a:extLst>
                  <a:ext uri="{FF2B5EF4-FFF2-40B4-BE49-F238E27FC236}">
                    <a16:creationId xmlns:a16="http://schemas.microsoft.com/office/drawing/2014/main" id="{553434D5-DCE8-2436-22A4-DDDC0BC7D240}"/>
                  </a:ext>
                </a:extLst>
              </p:cNvPr>
              <p:cNvSpPr>
                <a:spLocks/>
              </p:cNvSpPr>
              <p:nvPr/>
            </p:nvSpPr>
            <p:spPr bwMode="auto">
              <a:xfrm>
                <a:off x="4359" y="2475"/>
                <a:ext cx="32" cy="17"/>
              </a:xfrm>
              <a:custGeom>
                <a:avLst/>
                <a:gdLst>
                  <a:gd name="T0" fmla="*/ 83 w 97"/>
                  <a:gd name="T1" fmla="*/ 0 h 51"/>
                  <a:gd name="T2" fmla="*/ 83 w 97"/>
                  <a:gd name="T3" fmla="*/ 2 h 51"/>
                  <a:gd name="T4" fmla="*/ 76 w 97"/>
                  <a:gd name="T5" fmla="*/ 7 h 51"/>
                  <a:gd name="T6" fmla="*/ 68 w 97"/>
                  <a:gd name="T7" fmla="*/ 8 h 51"/>
                  <a:gd name="T8" fmla="*/ 58 w 97"/>
                  <a:gd name="T9" fmla="*/ 12 h 51"/>
                  <a:gd name="T10" fmla="*/ 46 w 97"/>
                  <a:gd name="T11" fmla="*/ 13 h 51"/>
                  <a:gd name="T12" fmla="*/ 35 w 97"/>
                  <a:gd name="T13" fmla="*/ 17 h 51"/>
                  <a:gd name="T14" fmla="*/ 24 w 97"/>
                  <a:gd name="T15" fmla="*/ 20 h 51"/>
                  <a:gd name="T16" fmla="*/ 12 w 97"/>
                  <a:gd name="T17" fmla="*/ 25 h 51"/>
                  <a:gd name="T18" fmla="*/ 0 w 97"/>
                  <a:gd name="T19" fmla="*/ 30 h 51"/>
                  <a:gd name="T20" fmla="*/ 14 w 97"/>
                  <a:gd name="T21" fmla="*/ 51 h 51"/>
                  <a:gd name="T22" fmla="*/ 22 w 97"/>
                  <a:gd name="T23" fmla="*/ 46 h 51"/>
                  <a:gd name="T24" fmla="*/ 31 w 97"/>
                  <a:gd name="T25" fmla="*/ 44 h 51"/>
                  <a:gd name="T26" fmla="*/ 42 w 97"/>
                  <a:gd name="T27" fmla="*/ 41 h 51"/>
                  <a:gd name="T28" fmla="*/ 52 w 97"/>
                  <a:gd name="T29" fmla="*/ 37 h 51"/>
                  <a:gd name="T30" fmla="*/ 65 w 97"/>
                  <a:gd name="T31" fmla="*/ 35 h 51"/>
                  <a:gd name="T32" fmla="*/ 75 w 97"/>
                  <a:gd name="T33" fmla="*/ 32 h 51"/>
                  <a:gd name="T34" fmla="*/ 87 w 97"/>
                  <a:gd name="T35" fmla="*/ 27 h 51"/>
                  <a:gd name="T36" fmla="*/ 97 w 97"/>
                  <a:gd name="T37" fmla="*/ 19 h 51"/>
                  <a:gd name="T38" fmla="*/ 97 w 97"/>
                  <a:gd name="T39" fmla="*/ 20 h 51"/>
                  <a:gd name="T40" fmla="*/ 83 w 97"/>
                  <a:gd name="T4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51">
                    <a:moveTo>
                      <a:pt x="83" y="0"/>
                    </a:moveTo>
                    <a:lnTo>
                      <a:pt x="83" y="2"/>
                    </a:lnTo>
                    <a:lnTo>
                      <a:pt x="76" y="7"/>
                    </a:lnTo>
                    <a:lnTo>
                      <a:pt x="68" y="8"/>
                    </a:lnTo>
                    <a:lnTo>
                      <a:pt x="58" y="12"/>
                    </a:lnTo>
                    <a:lnTo>
                      <a:pt x="46" y="13"/>
                    </a:lnTo>
                    <a:lnTo>
                      <a:pt x="35" y="17"/>
                    </a:lnTo>
                    <a:lnTo>
                      <a:pt x="24" y="20"/>
                    </a:lnTo>
                    <a:lnTo>
                      <a:pt x="12" y="25"/>
                    </a:lnTo>
                    <a:lnTo>
                      <a:pt x="0" y="30"/>
                    </a:lnTo>
                    <a:lnTo>
                      <a:pt x="14" y="51"/>
                    </a:lnTo>
                    <a:lnTo>
                      <a:pt x="22" y="46"/>
                    </a:lnTo>
                    <a:lnTo>
                      <a:pt x="31" y="44"/>
                    </a:lnTo>
                    <a:lnTo>
                      <a:pt x="42" y="41"/>
                    </a:lnTo>
                    <a:lnTo>
                      <a:pt x="52" y="37"/>
                    </a:lnTo>
                    <a:lnTo>
                      <a:pt x="65" y="35"/>
                    </a:lnTo>
                    <a:lnTo>
                      <a:pt x="75" y="32"/>
                    </a:lnTo>
                    <a:lnTo>
                      <a:pt x="87" y="27"/>
                    </a:lnTo>
                    <a:lnTo>
                      <a:pt x="97" y="19"/>
                    </a:lnTo>
                    <a:lnTo>
                      <a:pt x="97" y="20"/>
                    </a:lnTo>
                    <a:lnTo>
                      <a:pt x="83"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74" name="Freeform 982">
                <a:extLst>
                  <a:ext uri="{FF2B5EF4-FFF2-40B4-BE49-F238E27FC236}">
                    <a16:creationId xmlns:a16="http://schemas.microsoft.com/office/drawing/2014/main" id="{96658C92-95B8-A69B-B414-E38EDFC18C3B}"/>
                  </a:ext>
                </a:extLst>
              </p:cNvPr>
              <p:cNvSpPr>
                <a:spLocks/>
              </p:cNvSpPr>
              <p:nvPr/>
            </p:nvSpPr>
            <p:spPr bwMode="auto">
              <a:xfrm>
                <a:off x="4387" y="2465"/>
                <a:ext cx="21" cy="16"/>
              </a:xfrm>
              <a:custGeom>
                <a:avLst/>
                <a:gdLst>
                  <a:gd name="T0" fmla="*/ 39 w 63"/>
                  <a:gd name="T1" fmla="*/ 0 h 49"/>
                  <a:gd name="T2" fmla="*/ 39 w 63"/>
                  <a:gd name="T3" fmla="*/ 2 h 49"/>
                  <a:gd name="T4" fmla="*/ 35 w 63"/>
                  <a:gd name="T5" fmla="*/ 7 h 49"/>
                  <a:gd name="T6" fmla="*/ 29 w 63"/>
                  <a:gd name="T7" fmla="*/ 12 h 49"/>
                  <a:gd name="T8" fmla="*/ 15 w 63"/>
                  <a:gd name="T9" fmla="*/ 19 h 49"/>
                  <a:gd name="T10" fmla="*/ 0 w 63"/>
                  <a:gd name="T11" fmla="*/ 28 h 49"/>
                  <a:gd name="T12" fmla="*/ 13 w 63"/>
                  <a:gd name="T13" fmla="*/ 49 h 49"/>
                  <a:gd name="T14" fmla="*/ 25 w 63"/>
                  <a:gd name="T15" fmla="*/ 40 h 49"/>
                  <a:gd name="T16" fmla="*/ 39 w 63"/>
                  <a:gd name="T17" fmla="*/ 33 h 49"/>
                  <a:gd name="T18" fmla="*/ 52 w 63"/>
                  <a:gd name="T19" fmla="*/ 24 h 49"/>
                  <a:gd name="T20" fmla="*/ 63 w 63"/>
                  <a:gd name="T21" fmla="*/ 5 h 49"/>
                  <a:gd name="T22" fmla="*/ 63 w 63"/>
                  <a:gd name="T23" fmla="*/ 7 h 49"/>
                  <a:gd name="T24" fmla="*/ 39 w 63"/>
                  <a:gd name="T2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49">
                    <a:moveTo>
                      <a:pt x="39" y="0"/>
                    </a:moveTo>
                    <a:lnTo>
                      <a:pt x="39" y="2"/>
                    </a:lnTo>
                    <a:lnTo>
                      <a:pt x="35" y="7"/>
                    </a:lnTo>
                    <a:lnTo>
                      <a:pt x="29" y="12"/>
                    </a:lnTo>
                    <a:lnTo>
                      <a:pt x="15" y="19"/>
                    </a:lnTo>
                    <a:lnTo>
                      <a:pt x="0" y="28"/>
                    </a:lnTo>
                    <a:lnTo>
                      <a:pt x="13" y="49"/>
                    </a:lnTo>
                    <a:lnTo>
                      <a:pt x="25" y="40"/>
                    </a:lnTo>
                    <a:lnTo>
                      <a:pt x="39" y="33"/>
                    </a:lnTo>
                    <a:lnTo>
                      <a:pt x="52" y="24"/>
                    </a:lnTo>
                    <a:lnTo>
                      <a:pt x="63" y="5"/>
                    </a:lnTo>
                    <a:lnTo>
                      <a:pt x="63" y="7"/>
                    </a:lnTo>
                    <a:lnTo>
                      <a:pt x="39"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75" name="Freeform 983">
                <a:extLst>
                  <a:ext uri="{FF2B5EF4-FFF2-40B4-BE49-F238E27FC236}">
                    <a16:creationId xmlns:a16="http://schemas.microsoft.com/office/drawing/2014/main" id="{9F88C352-6012-CD36-5849-CF69A42EAAB3}"/>
                  </a:ext>
                </a:extLst>
              </p:cNvPr>
              <p:cNvSpPr>
                <a:spLocks/>
              </p:cNvSpPr>
              <p:nvPr/>
            </p:nvSpPr>
            <p:spPr bwMode="auto">
              <a:xfrm>
                <a:off x="4392" y="2441"/>
                <a:ext cx="16" cy="26"/>
              </a:xfrm>
              <a:custGeom>
                <a:avLst/>
                <a:gdLst>
                  <a:gd name="T0" fmla="*/ 0 w 48"/>
                  <a:gd name="T1" fmla="*/ 24 h 79"/>
                  <a:gd name="T2" fmla="*/ 7 w 48"/>
                  <a:gd name="T3" fmla="*/ 26 h 79"/>
                  <a:gd name="T4" fmla="*/ 11 w 48"/>
                  <a:gd name="T5" fmla="*/ 27 h 79"/>
                  <a:gd name="T6" fmla="*/ 16 w 48"/>
                  <a:gd name="T7" fmla="*/ 34 h 79"/>
                  <a:gd name="T8" fmla="*/ 21 w 48"/>
                  <a:gd name="T9" fmla="*/ 41 h 79"/>
                  <a:gd name="T10" fmla="*/ 23 w 48"/>
                  <a:gd name="T11" fmla="*/ 50 h 79"/>
                  <a:gd name="T12" fmla="*/ 24 w 48"/>
                  <a:gd name="T13" fmla="*/ 58 h 79"/>
                  <a:gd name="T14" fmla="*/ 24 w 48"/>
                  <a:gd name="T15" fmla="*/ 65 h 79"/>
                  <a:gd name="T16" fmla="*/ 23 w 48"/>
                  <a:gd name="T17" fmla="*/ 72 h 79"/>
                  <a:gd name="T18" fmla="*/ 47 w 48"/>
                  <a:gd name="T19" fmla="*/ 79 h 79"/>
                  <a:gd name="T20" fmla="*/ 48 w 48"/>
                  <a:gd name="T21" fmla="*/ 69 h 79"/>
                  <a:gd name="T22" fmla="*/ 48 w 48"/>
                  <a:gd name="T23" fmla="*/ 55 h 79"/>
                  <a:gd name="T24" fmla="*/ 47 w 48"/>
                  <a:gd name="T25" fmla="*/ 43 h 79"/>
                  <a:gd name="T26" fmla="*/ 41 w 48"/>
                  <a:gd name="T27" fmla="*/ 31 h 79"/>
                  <a:gd name="T28" fmla="*/ 36 w 48"/>
                  <a:gd name="T29" fmla="*/ 21 h 79"/>
                  <a:gd name="T30" fmla="*/ 28 w 48"/>
                  <a:gd name="T31" fmla="*/ 10 h 79"/>
                  <a:gd name="T32" fmla="*/ 14 w 48"/>
                  <a:gd name="T33" fmla="*/ 2 h 79"/>
                  <a:gd name="T34" fmla="*/ 0 w 48"/>
                  <a:gd name="T35" fmla="*/ 0 h 79"/>
                  <a:gd name="T36" fmla="*/ 0 w 48"/>
                  <a:gd name="T37" fmla="*/ 2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79">
                    <a:moveTo>
                      <a:pt x="0" y="24"/>
                    </a:moveTo>
                    <a:lnTo>
                      <a:pt x="7" y="26"/>
                    </a:lnTo>
                    <a:lnTo>
                      <a:pt x="11" y="27"/>
                    </a:lnTo>
                    <a:lnTo>
                      <a:pt x="16" y="34"/>
                    </a:lnTo>
                    <a:lnTo>
                      <a:pt x="21" y="41"/>
                    </a:lnTo>
                    <a:lnTo>
                      <a:pt x="23" y="50"/>
                    </a:lnTo>
                    <a:lnTo>
                      <a:pt x="24" y="58"/>
                    </a:lnTo>
                    <a:lnTo>
                      <a:pt x="24" y="65"/>
                    </a:lnTo>
                    <a:lnTo>
                      <a:pt x="23" y="72"/>
                    </a:lnTo>
                    <a:lnTo>
                      <a:pt x="47" y="79"/>
                    </a:lnTo>
                    <a:lnTo>
                      <a:pt x="48" y="69"/>
                    </a:lnTo>
                    <a:lnTo>
                      <a:pt x="48" y="55"/>
                    </a:lnTo>
                    <a:lnTo>
                      <a:pt x="47" y="43"/>
                    </a:lnTo>
                    <a:lnTo>
                      <a:pt x="41" y="31"/>
                    </a:lnTo>
                    <a:lnTo>
                      <a:pt x="36" y="21"/>
                    </a:lnTo>
                    <a:lnTo>
                      <a:pt x="28" y="10"/>
                    </a:lnTo>
                    <a:lnTo>
                      <a:pt x="14" y="2"/>
                    </a:lnTo>
                    <a:lnTo>
                      <a:pt x="0" y="0"/>
                    </a:lnTo>
                    <a:lnTo>
                      <a:pt x="0"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76" name="Freeform 984">
                <a:extLst>
                  <a:ext uri="{FF2B5EF4-FFF2-40B4-BE49-F238E27FC236}">
                    <a16:creationId xmlns:a16="http://schemas.microsoft.com/office/drawing/2014/main" id="{207E8A22-966A-08D1-39C9-CE9D00A663EB}"/>
                  </a:ext>
                </a:extLst>
              </p:cNvPr>
              <p:cNvSpPr>
                <a:spLocks/>
              </p:cNvSpPr>
              <p:nvPr/>
            </p:nvSpPr>
            <p:spPr bwMode="auto">
              <a:xfrm>
                <a:off x="4298" y="2598"/>
                <a:ext cx="41" cy="14"/>
              </a:xfrm>
              <a:custGeom>
                <a:avLst/>
                <a:gdLst>
                  <a:gd name="T0" fmla="*/ 4 w 123"/>
                  <a:gd name="T1" fmla="*/ 42 h 42"/>
                  <a:gd name="T2" fmla="*/ 14 w 123"/>
                  <a:gd name="T3" fmla="*/ 40 h 42"/>
                  <a:gd name="T4" fmla="*/ 28 w 123"/>
                  <a:gd name="T5" fmla="*/ 40 h 42"/>
                  <a:gd name="T6" fmla="*/ 45 w 123"/>
                  <a:gd name="T7" fmla="*/ 38 h 42"/>
                  <a:gd name="T8" fmla="*/ 62 w 123"/>
                  <a:gd name="T9" fmla="*/ 37 h 42"/>
                  <a:gd name="T10" fmla="*/ 77 w 123"/>
                  <a:gd name="T11" fmla="*/ 35 h 42"/>
                  <a:gd name="T12" fmla="*/ 94 w 123"/>
                  <a:gd name="T13" fmla="*/ 33 h 42"/>
                  <a:gd name="T14" fmla="*/ 109 w 123"/>
                  <a:gd name="T15" fmla="*/ 27 h 42"/>
                  <a:gd name="T16" fmla="*/ 123 w 123"/>
                  <a:gd name="T17" fmla="*/ 18 h 42"/>
                  <a:gd name="T18" fmla="*/ 106 w 123"/>
                  <a:gd name="T19" fmla="*/ 0 h 42"/>
                  <a:gd name="T20" fmla="*/ 99 w 123"/>
                  <a:gd name="T21" fmla="*/ 5 h 42"/>
                  <a:gd name="T22" fmla="*/ 86 w 123"/>
                  <a:gd name="T23" fmla="*/ 8 h 42"/>
                  <a:gd name="T24" fmla="*/ 74 w 123"/>
                  <a:gd name="T25" fmla="*/ 10 h 42"/>
                  <a:gd name="T26" fmla="*/ 58 w 123"/>
                  <a:gd name="T27" fmla="*/ 12 h 42"/>
                  <a:gd name="T28" fmla="*/ 41 w 123"/>
                  <a:gd name="T29" fmla="*/ 15 h 42"/>
                  <a:gd name="T30" fmla="*/ 28 w 123"/>
                  <a:gd name="T31" fmla="*/ 16 h 42"/>
                  <a:gd name="T32" fmla="*/ 14 w 123"/>
                  <a:gd name="T33" fmla="*/ 16 h 42"/>
                  <a:gd name="T34" fmla="*/ 0 w 123"/>
                  <a:gd name="T35" fmla="*/ 18 h 42"/>
                  <a:gd name="T36" fmla="*/ 4 w 123"/>
                  <a:gd name="T3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42">
                    <a:moveTo>
                      <a:pt x="4" y="42"/>
                    </a:moveTo>
                    <a:lnTo>
                      <a:pt x="14" y="40"/>
                    </a:lnTo>
                    <a:lnTo>
                      <a:pt x="28" y="40"/>
                    </a:lnTo>
                    <a:lnTo>
                      <a:pt x="45" y="38"/>
                    </a:lnTo>
                    <a:lnTo>
                      <a:pt x="62" y="37"/>
                    </a:lnTo>
                    <a:lnTo>
                      <a:pt x="77" y="35"/>
                    </a:lnTo>
                    <a:lnTo>
                      <a:pt x="94" y="33"/>
                    </a:lnTo>
                    <a:lnTo>
                      <a:pt x="109" y="27"/>
                    </a:lnTo>
                    <a:lnTo>
                      <a:pt x="123" y="18"/>
                    </a:lnTo>
                    <a:lnTo>
                      <a:pt x="106" y="0"/>
                    </a:lnTo>
                    <a:lnTo>
                      <a:pt x="99" y="5"/>
                    </a:lnTo>
                    <a:lnTo>
                      <a:pt x="86" y="8"/>
                    </a:lnTo>
                    <a:lnTo>
                      <a:pt x="74" y="10"/>
                    </a:lnTo>
                    <a:lnTo>
                      <a:pt x="58" y="12"/>
                    </a:lnTo>
                    <a:lnTo>
                      <a:pt x="41" y="15"/>
                    </a:lnTo>
                    <a:lnTo>
                      <a:pt x="28" y="16"/>
                    </a:lnTo>
                    <a:lnTo>
                      <a:pt x="14" y="16"/>
                    </a:lnTo>
                    <a:lnTo>
                      <a:pt x="0" y="18"/>
                    </a:lnTo>
                    <a:lnTo>
                      <a:pt x="4" y="4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77" name="Freeform 985">
                <a:extLst>
                  <a:ext uri="{FF2B5EF4-FFF2-40B4-BE49-F238E27FC236}">
                    <a16:creationId xmlns:a16="http://schemas.microsoft.com/office/drawing/2014/main" id="{EC300A5C-72A1-AB9D-FF54-844EEEA1231E}"/>
                  </a:ext>
                </a:extLst>
              </p:cNvPr>
              <p:cNvSpPr>
                <a:spLocks/>
              </p:cNvSpPr>
              <p:nvPr/>
            </p:nvSpPr>
            <p:spPr bwMode="auto">
              <a:xfrm>
                <a:off x="4267" y="2604"/>
                <a:ext cx="32" cy="35"/>
              </a:xfrm>
              <a:custGeom>
                <a:avLst/>
                <a:gdLst>
                  <a:gd name="T0" fmla="*/ 20 w 95"/>
                  <a:gd name="T1" fmla="*/ 105 h 105"/>
                  <a:gd name="T2" fmla="*/ 26 w 95"/>
                  <a:gd name="T3" fmla="*/ 93 h 105"/>
                  <a:gd name="T4" fmla="*/ 33 w 95"/>
                  <a:gd name="T5" fmla="*/ 80 h 105"/>
                  <a:gd name="T6" fmla="*/ 39 w 95"/>
                  <a:gd name="T7" fmla="*/ 69 h 105"/>
                  <a:gd name="T8" fmla="*/ 48 w 95"/>
                  <a:gd name="T9" fmla="*/ 55 h 105"/>
                  <a:gd name="T10" fmla="*/ 58 w 95"/>
                  <a:gd name="T11" fmla="*/ 45 h 105"/>
                  <a:gd name="T12" fmla="*/ 69 w 95"/>
                  <a:gd name="T13" fmla="*/ 34 h 105"/>
                  <a:gd name="T14" fmla="*/ 82 w 95"/>
                  <a:gd name="T15" fmla="*/ 29 h 105"/>
                  <a:gd name="T16" fmla="*/ 95 w 95"/>
                  <a:gd name="T17" fmla="*/ 24 h 105"/>
                  <a:gd name="T18" fmla="*/ 92 w 95"/>
                  <a:gd name="T19" fmla="*/ 0 h 105"/>
                  <a:gd name="T20" fmla="*/ 71 w 95"/>
                  <a:gd name="T21" fmla="*/ 5 h 105"/>
                  <a:gd name="T22" fmla="*/ 55 w 95"/>
                  <a:gd name="T23" fmla="*/ 14 h 105"/>
                  <a:gd name="T24" fmla="*/ 41 w 95"/>
                  <a:gd name="T25" fmla="*/ 28 h 105"/>
                  <a:gd name="T26" fmla="*/ 31 w 95"/>
                  <a:gd name="T27" fmla="*/ 41 h 105"/>
                  <a:gd name="T28" fmla="*/ 19 w 95"/>
                  <a:gd name="T29" fmla="*/ 55 h 105"/>
                  <a:gd name="T30" fmla="*/ 12 w 95"/>
                  <a:gd name="T31" fmla="*/ 70 h 105"/>
                  <a:gd name="T32" fmla="*/ 5 w 95"/>
                  <a:gd name="T33" fmla="*/ 82 h 105"/>
                  <a:gd name="T34" fmla="*/ 0 w 95"/>
                  <a:gd name="T35" fmla="*/ 94 h 105"/>
                  <a:gd name="T36" fmla="*/ 20 w 95"/>
                  <a:gd name="T3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105">
                    <a:moveTo>
                      <a:pt x="20" y="105"/>
                    </a:moveTo>
                    <a:lnTo>
                      <a:pt x="26" y="93"/>
                    </a:lnTo>
                    <a:lnTo>
                      <a:pt x="33" y="80"/>
                    </a:lnTo>
                    <a:lnTo>
                      <a:pt x="39" y="69"/>
                    </a:lnTo>
                    <a:lnTo>
                      <a:pt x="48" y="55"/>
                    </a:lnTo>
                    <a:lnTo>
                      <a:pt x="58" y="45"/>
                    </a:lnTo>
                    <a:lnTo>
                      <a:pt x="69" y="34"/>
                    </a:lnTo>
                    <a:lnTo>
                      <a:pt x="82" y="29"/>
                    </a:lnTo>
                    <a:lnTo>
                      <a:pt x="95" y="24"/>
                    </a:lnTo>
                    <a:lnTo>
                      <a:pt x="92" y="0"/>
                    </a:lnTo>
                    <a:lnTo>
                      <a:pt x="71" y="5"/>
                    </a:lnTo>
                    <a:lnTo>
                      <a:pt x="55" y="14"/>
                    </a:lnTo>
                    <a:lnTo>
                      <a:pt x="41" y="28"/>
                    </a:lnTo>
                    <a:lnTo>
                      <a:pt x="31" y="41"/>
                    </a:lnTo>
                    <a:lnTo>
                      <a:pt x="19" y="55"/>
                    </a:lnTo>
                    <a:lnTo>
                      <a:pt x="12" y="70"/>
                    </a:lnTo>
                    <a:lnTo>
                      <a:pt x="5" y="82"/>
                    </a:lnTo>
                    <a:lnTo>
                      <a:pt x="0" y="94"/>
                    </a:lnTo>
                    <a:lnTo>
                      <a:pt x="20" y="10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78" name="Freeform 986">
                <a:extLst>
                  <a:ext uri="{FF2B5EF4-FFF2-40B4-BE49-F238E27FC236}">
                    <a16:creationId xmlns:a16="http://schemas.microsoft.com/office/drawing/2014/main" id="{97D2E439-BE0B-5D80-D62F-DB710599AEDE}"/>
                  </a:ext>
                </a:extLst>
              </p:cNvPr>
              <p:cNvSpPr>
                <a:spLocks/>
              </p:cNvSpPr>
              <p:nvPr/>
            </p:nvSpPr>
            <p:spPr bwMode="auto">
              <a:xfrm>
                <a:off x="4258" y="2635"/>
                <a:ext cx="16" cy="61"/>
              </a:xfrm>
              <a:custGeom>
                <a:avLst/>
                <a:gdLst>
                  <a:gd name="T0" fmla="*/ 40 w 47"/>
                  <a:gd name="T1" fmla="*/ 165 h 182"/>
                  <a:gd name="T2" fmla="*/ 30 w 47"/>
                  <a:gd name="T3" fmla="*/ 151 h 182"/>
                  <a:gd name="T4" fmla="*/ 25 w 47"/>
                  <a:gd name="T5" fmla="*/ 134 h 182"/>
                  <a:gd name="T6" fmla="*/ 23 w 47"/>
                  <a:gd name="T7" fmla="*/ 115 h 182"/>
                  <a:gd name="T8" fmla="*/ 23 w 47"/>
                  <a:gd name="T9" fmla="*/ 92 h 182"/>
                  <a:gd name="T10" fmla="*/ 28 w 47"/>
                  <a:gd name="T11" fmla="*/ 72 h 182"/>
                  <a:gd name="T12" fmla="*/ 33 w 47"/>
                  <a:gd name="T13" fmla="*/ 49 h 182"/>
                  <a:gd name="T14" fmla="*/ 40 w 47"/>
                  <a:gd name="T15" fmla="*/ 29 h 182"/>
                  <a:gd name="T16" fmla="*/ 47 w 47"/>
                  <a:gd name="T17" fmla="*/ 10 h 182"/>
                  <a:gd name="T18" fmla="*/ 27 w 47"/>
                  <a:gd name="T19" fmla="*/ 0 h 182"/>
                  <a:gd name="T20" fmla="*/ 17 w 47"/>
                  <a:gd name="T21" fmla="*/ 19 h 182"/>
                  <a:gd name="T22" fmla="*/ 10 w 47"/>
                  <a:gd name="T23" fmla="*/ 43 h 182"/>
                  <a:gd name="T24" fmla="*/ 4 w 47"/>
                  <a:gd name="T25" fmla="*/ 65 h 182"/>
                  <a:gd name="T26" fmla="*/ 0 w 47"/>
                  <a:gd name="T27" fmla="*/ 89 h 182"/>
                  <a:gd name="T28" fmla="*/ 0 w 47"/>
                  <a:gd name="T29" fmla="*/ 115 h 182"/>
                  <a:gd name="T30" fmla="*/ 1 w 47"/>
                  <a:gd name="T31" fmla="*/ 137 h 182"/>
                  <a:gd name="T32" fmla="*/ 10 w 47"/>
                  <a:gd name="T33" fmla="*/ 162 h 182"/>
                  <a:gd name="T34" fmla="*/ 23 w 47"/>
                  <a:gd name="T35" fmla="*/ 182 h 182"/>
                  <a:gd name="T36" fmla="*/ 40 w 47"/>
                  <a:gd name="T37" fmla="*/ 16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82">
                    <a:moveTo>
                      <a:pt x="40" y="165"/>
                    </a:moveTo>
                    <a:lnTo>
                      <a:pt x="30" y="151"/>
                    </a:lnTo>
                    <a:lnTo>
                      <a:pt x="25" y="134"/>
                    </a:lnTo>
                    <a:lnTo>
                      <a:pt x="23" y="115"/>
                    </a:lnTo>
                    <a:lnTo>
                      <a:pt x="23" y="92"/>
                    </a:lnTo>
                    <a:lnTo>
                      <a:pt x="28" y="72"/>
                    </a:lnTo>
                    <a:lnTo>
                      <a:pt x="33" y="49"/>
                    </a:lnTo>
                    <a:lnTo>
                      <a:pt x="40" y="29"/>
                    </a:lnTo>
                    <a:lnTo>
                      <a:pt x="47" y="10"/>
                    </a:lnTo>
                    <a:lnTo>
                      <a:pt x="27" y="0"/>
                    </a:lnTo>
                    <a:lnTo>
                      <a:pt x="17" y="19"/>
                    </a:lnTo>
                    <a:lnTo>
                      <a:pt x="10" y="43"/>
                    </a:lnTo>
                    <a:lnTo>
                      <a:pt x="4" y="65"/>
                    </a:lnTo>
                    <a:lnTo>
                      <a:pt x="0" y="89"/>
                    </a:lnTo>
                    <a:lnTo>
                      <a:pt x="0" y="115"/>
                    </a:lnTo>
                    <a:lnTo>
                      <a:pt x="1" y="137"/>
                    </a:lnTo>
                    <a:lnTo>
                      <a:pt x="10" y="162"/>
                    </a:lnTo>
                    <a:lnTo>
                      <a:pt x="23" y="182"/>
                    </a:lnTo>
                    <a:lnTo>
                      <a:pt x="40" y="16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79" name="Freeform 987">
                <a:extLst>
                  <a:ext uri="{FF2B5EF4-FFF2-40B4-BE49-F238E27FC236}">
                    <a16:creationId xmlns:a16="http://schemas.microsoft.com/office/drawing/2014/main" id="{97873890-B588-B0DA-D65D-01DF2A6BD353}"/>
                  </a:ext>
                </a:extLst>
              </p:cNvPr>
              <p:cNvSpPr>
                <a:spLocks/>
              </p:cNvSpPr>
              <p:nvPr/>
            </p:nvSpPr>
            <p:spPr bwMode="auto">
              <a:xfrm>
                <a:off x="4266" y="2676"/>
                <a:ext cx="33" cy="23"/>
              </a:xfrm>
              <a:custGeom>
                <a:avLst/>
                <a:gdLst>
                  <a:gd name="T0" fmla="*/ 95 w 99"/>
                  <a:gd name="T1" fmla="*/ 0 h 69"/>
                  <a:gd name="T2" fmla="*/ 78 w 99"/>
                  <a:gd name="T3" fmla="*/ 7 h 69"/>
                  <a:gd name="T4" fmla="*/ 63 w 99"/>
                  <a:gd name="T5" fmla="*/ 14 h 69"/>
                  <a:gd name="T6" fmla="*/ 52 w 99"/>
                  <a:gd name="T7" fmla="*/ 22 h 69"/>
                  <a:gd name="T8" fmla="*/ 41 w 99"/>
                  <a:gd name="T9" fmla="*/ 31 h 69"/>
                  <a:gd name="T10" fmla="*/ 29 w 99"/>
                  <a:gd name="T11" fmla="*/ 40 h 69"/>
                  <a:gd name="T12" fmla="*/ 24 w 99"/>
                  <a:gd name="T13" fmla="*/ 44 h 69"/>
                  <a:gd name="T14" fmla="*/ 19 w 99"/>
                  <a:gd name="T15" fmla="*/ 45 h 69"/>
                  <a:gd name="T16" fmla="*/ 17 w 99"/>
                  <a:gd name="T17" fmla="*/ 44 h 69"/>
                  <a:gd name="T18" fmla="*/ 0 w 99"/>
                  <a:gd name="T19" fmla="*/ 60 h 69"/>
                  <a:gd name="T20" fmla="*/ 15 w 99"/>
                  <a:gd name="T21" fmla="*/ 69 h 69"/>
                  <a:gd name="T22" fmla="*/ 31 w 99"/>
                  <a:gd name="T23" fmla="*/ 68 h 69"/>
                  <a:gd name="T24" fmla="*/ 43 w 99"/>
                  <a:gd name="T25" fmla="*/ 60 h 69"/>
                  <a:gd name="T26" fmla="*/ 55 w 99"/>
                  <a:gd name="T27" fmla="*/ 52 h 69"/>
                  <a:gd name="T28" fmla="*/ 66 w 99"/>
                  <a:gd name="T29" fmla="*/ 44 h 69"/>
                  <a:gd name="T30" fmla="*/ 78 w 99"/>
                  <a:gd name="T31" fmla="*/ 34 h 69"/>
                  <a:gd name="T32" fmla="*/ 88 w 99"/>
                  <a:gd name="T33" fmla="*/ 27 h 69"/>
                  <a:gd name="T34" fmla="*/ 99 w 99"/>
                  <a:gd name="T35" fmla="*/ 24 h 69"/>
                  <a:gd name="T36" fmla="*/ 95 w 99"/>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69">
                    <a:moveTo>
                      <a:pt x="95" y="0"/>
                    </a:moveTo>
                    <a:lnTo>
                      <a:pt x="78" y="7"/>
                    </a:lnTo>
                    <a:lnTo>
                      <a:pt x="63" y="14"/>
                    </a:lnTo>
                    <a:lnTo>
                      <a:pt x="52" y="22"/>
                    </a:lnTo>
                    <a:lnTo>
                      <a:pt x="41" y="31"/>
                    </a:lnTo>
                    <a:lnTo>
                      <a:pt x="29" y="40"/>
                    </a:lnTo>
                    <a:lnTo>
                      <a:pt x="24" y="44"/>
                    </a:lnTo>
                    <a:lnTo>
                      <a:pt x="19" y="45"/>
                    </a:lnTo>
                    <a:lnTo>
                      <a:pt x="17" y="44"/>
                    </a:lnTo>
                    <a:lnTo>
                      <a:pt x="0" y="60"/>
                    </a:lnTo>
                    <a:lnTo>
                      <a:pt x="15" y="69"/>
                    </a:lnTo>
                    <a:lnTo>
                      <a:pt x="31" y="68"/>
                    </a:lnTo>
                    <a:lnTo>
                      <a:pt x="43" y="60"/>
                    </a:lnTo>
                    <a:lnTo>
                      <a:pt x="55" y="52"/>
                    </a:lnTo>
                    <a:lnTo>
                      <a:pt x="66" y="44"/>
                    </a:lnTo>
                    <a:lnTo>
                      <a:pt x="78" y="34"/>
                    </a:lnTo>
                    <a:lnTo>
                      <a:pt x="88" y="27"/>
                    </a:lnTo>
                    <a:lnTo>
                      <a:pt x="99" y="24"/>
                    </a:lnTo>
                    <a:lnTo>
                      <a:pt x="95"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80" name="Freeform 988">
                <a:extLst>
                  <a:ext uri="{FF2B5EF4-FFF2-40B4-BE49-F238E27FC236}">
                    <a16:creationId xmlns:a16="http://schemas.microsoft.com/office/drawing/2014/main" id="{E0B77F92-F9CA-9F2D-D6C4-576C2D17E0E1}"/>
                  </a:ext>
                </a:extLst>
              </p:cNvPr>
              <p:cNvSpPr>
                <a:spLocks/>
              </p:cNvSpPr>
              <p:nvPr/>
            </p:nvSpPr>
            <p:spPr bwMode="auto">
              <a:xfrm>
                <a:off x="4298" y="2657"/>
                <a:ext cx="83" cy="27"/>
              </a:xfrm>
              <a:custGeom>
                <a:avLst/>
                <a:gdLst>
                  <a:gd name="T0" fmla="*/ 230 w 250"/>
                  <a:gd name="T1" fmla="*/ 0 h 80"/>
                  <a:gd name="T2" fmla="*/ 210 w 250"/>
                  <a:gd name="T3" fmla="*/ 20 h 80"/>
                  <a:gd name="T4" fmla="*/ 186 w 250"/>
                  <a:gd name="T5" fmla="*/ 34 h 80"/>
                  <a:gd name="T6" fmla="*/ 158 w 250"/>
                  <a:gd name="T7" fmla="*/ 41 h 80"/>
                  <a:gd name="T8" fmla="*/ 131 w 250"/>
                  <a:gd name="T9" fmla="*/ 46 h 80"/>
                  <a:gd name="T10" fmla="*/ 100 w 250"/>
                  <a:gd name="T11" fmla="*/ 48 h 80"/>
                  <a:gd name="T12" fmla="*/ 67 w 250"/>
                  <a:gd name="T13" fmla="*/ 50 h 80"/>
                  <a:gd name="T14" fmla="*/ 32 w 250"/>
                  <a:gd name="T15" fmla="*/ 51 h 80"/>
                  <a:gd name="T16" fmla="*/ 0 w 250"/>
                  <a:gd name="T17" fmla="*/ 56 h 80"/>
                  <a:gd name="T18" fmla="*/ 3 w 250"/>
                  <a:gd name="T19" fmla="*/ 80 h 80"/>
                  <a:gd name="T20" fmla="*/ 36 w 250"/>
                  <a:gd name="T21" fmla="*/ 75 h 80"/>
                  <a:gd name="T22" fmla="*/ 67 w 250"/>
                  <a:gd name="T23" fmla="*/ 73 h 80"/>
                  <a:gd name="T24" fmla="*/ 100 w 250"/>
                  <a:gd name="T25" fmla="*/ 72 h 80"/>
                  <a:gd name="T26" fmla="*/ 134 w 250"/>
                  <a:gd name="T27" fmla="*/ 70 h 80"/>
                  <a:gd name="T28" fmla="*/ 165 w 250"/>
                  <a:gd name="T29" fmla="*/ 65 h 80"/>
                  <a:gd name="T30" fmla="*/ 196 w 250"/>
                  <a:gd name="T31" fmla="*/ 54 h 80"/>
                  <a:gd name="T32" fmla="*/ 225 w 250"/>
                  <a:gd name="T33" fmla="*/ 37 h 80"/>
                  <a:gd name="T34" fmla="*/ 250 w 250"/>
                  <a:gd name="T35" fmla="*/ 13 h 80"/>
                  <a:gd name="T36" fmla="*/ 230 w 250"/>
                  <a:gd name="T3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 h="80">
                    <a:moveTo>
                      <a:pt x="230" y="0"/>
                    </a:moveTo>
                    <a:lnTo>
                      <a:pt x="210" y="20"/>
                    </a:lnTo>
                    <a:lnTo>
                      <a:pt x="186" y="34"/>
                    </a:lnTo>
                    <a:lnTo>
                      <a:pt x="158" y="41"/>
                    </a:lnTo>
                    <a:lnTo>
                      <a:pt x="131" y="46"/>
                    </a:lnTo>
                    <a:lnTo>
                      <a:pt x="100" y="48"/>
                    </a:lnTo>
                    <a:lnTo>
                      <a:pt x="67" y="50"/>
                    </a:lnTo>
                    <a:lnTo>
                      <a:pt x="32" y="51"/>
                    </a:lnTo>
                    <a:lnTo>
                      <a:pt x="0" y="56"/>
                    </a:lnTo>
                    <a:lnTo>
                      <a:pt x="3" y="80"/>
                    </a:lnTo>
                    <a:lnTo>
                      <a:pt x="36" y="75"/>
                    </a:lnTo>
                    <a:lnTo>
                      <a:pt x="67" y="73"/>
                    </a:lnTo>
                    <a:lnTo>
                      <a:pt x="100" y="72"/>
                    </a:lnTo>
                    <a:lnTo>
                      <a:pt x="134" y="70"/>
                    </a:lnTo>
                    <a:lnTo>
                      <a:pt x="165" y="65"/>
                    </a:lnTo>
                    <a:lnTo>
                      <a:pt x="196" y="54"/>
                    </a:lnTo>
                    <a:lnTo>
                      <a:pt x="225" y="37"/>
                    </a:lnTo>
                    <a:lnTo>
                      <a:pt x="250" y="13"/>
                    </a:lnTo>
                    <a:lnTo>
                      <a:pt x="23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81" name="Freeform 989">
                <a:extLst>
                  <a:ext uri="{FF2B5EF4-FFF2-40B4-BE49-F238E27FC236}">
                    <a16:creationId xmlns:a16="http://schemas.microsoft.com/office/drawing/2014/main" id="{6DE93D51-F870-A863-B0EE-3EEF166E1FAE}"/>
                  </a:ext>
                </a:extLst>
              </p:cNvPr>
              <p:cNvSpPr>
                <a:spLocks/>
              </p:cNvSpPr>
              <p:nvPr/>
            </p:nvSpPr>
            <p:spPr bwMode="auto">
              <a:xfrm>
                <a:off x="4335" y="2597"/>
                <a:ext cx="52" cy="65"/>
              </a:xfrm>
              <a:custGeom>
                <a:avLst/>
                <a:gdLst>
                  <a:gd name="T0" fmla="*/ 0 w 154"/>
                  <a:gd name="T1" fmla="*/ 25 h 194"/>
                  <a:gd name="T2" fmla="*/ 26 w 154"/>
                  <a:gd name="T3" fmla="*/ 32 h 194"/>
                  <a:gd name="T4" fmla="*/ 55 w 154"/>
                  <a:gd name="T5" fmla="*/ 47 h 194"/>
                  <a:gd name="T6" fmla="*/ 82 w 154"/>
                  <a:gd name="T7" fmla="*/ 64 h 194"/>
                  <a:gd name="T8" fmla="*/ 105 w 154"/>
                  <a:gd name="T9" fmla="*/ 87 h 194"/>
                  <a:gd name="T10" fmla="*/ 122 w 154"/>
                  <a:gd name="T11" fmla="*/ 109 h 194"/>
                  <a:gd name="T12" fmla="*/ 130 w 154"/>
                  <a:gd name="T13" fmla="*/ 131 h 194"/>
                  <a:gd name="T14" fmla="*/ 130 w 154"/>
                  <a:gd name="T15" fmla="*/ 156 h 194"/>
                  <a:gd name="T16" fmla="*/ 118 w 154"/>
                  <a:gd name="T17" fmla="*/ 180 h 194"/>
                  <a:gd name="T18" fmla="*/ 138 w 154"/>
                  <a:gd name="T19" fmla="*/ 194 h 194"/>
                  <a:gd name="T20" fmla="*/ 154 w 154"/>
                  <a:gd name="T21" fmla="*/ 163 h 194"/>
                  <a:gd name="T22" fmla="*/ 154 w 154"/>
                  <a:gd name="T23" fmla="*/ 128 h 194"/>
                  <a:gd name="T24" fmla="*/ 143 w 154"/>
                  <a:gd name="T25" fmla="*/ 99 h 194"/>
                  <a:gd name="T26" fmla="*/ 122 w 154"/>
                  <a:gd name="T27" fmla="*/ 70 h 194"/>
                  <a:gd name="T28" fmla="*/ 96 w 154"/>
                  <a:gd name="T29" fmla="*/ 47 h 194"/>
                  <a:gd name="T30" fmla="*/ 69 w 154"/>
                  <a:gd name="T31" fmla="*/ 27 h 194"/>
                  <a:gd name="T32" fmla="*/ 36 w 154"/>
                  <a:gd name="T33" fmla="*/ 11 h 194"/>
                  <a:gd name="T34" fmla="*/ 3 w 154"/>
                  <a:gd name="T35" fmla="*/ 0 h 194"/>
                  <a:gd name="T36" fmla="*/ 0 w 154"/>
                  <a:gd name="T37" fmla="*/ 2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194">
                    <a:moveTo>
                      <a:pt x="0" y="25"/>
                    </a:moveTo>
                    <a:lnTo>
                      <a:pt x="26" y="32"/>
                    </a:lnTo>
                    <a:lnTo>
                      <a:pt x="55" y="47"/>
                    </a:lnTo>
                    <a:lnTo>
                      <a:pt x="82" y="64"/>
                    </a:lnTo>
                    <a:lnTo>
                      <a:pt x="105" y="87"/>
                    </a:lnTo>
                    <a:lnTo>
                      <a:pt x="122" y="109"/>
                    </a:lnTo>
                    <a:lnTo>
                      <a:pt x="130" y="131"/>
                    </a:lnTo>
                    <a:lnTo>
                      <a:pt x="130" y="156"/>
                    </a:lnTo>
                    <a:lnTo>
                      <a:pt x="118" y="180"/>
                    </a:lnTo>
                    <a:lnTo>
                      <a:pt x="138" y="194"/>
                    </a:lnTo>
                    <a:lnTo>
                      <a:pt x="154" y="163"/>
                    </a:lnTo>
                    <a:lnTo>
                      <a:pt x="154" y="128"/>
                    </a:lnTo>
                    <a:lnTo>
                      <a:pt x="143" y="99"/>
                    </a:lnTo>
                    <a:lnTo>
                      <a:pt x="122" y="70"/>
                    </a:lnTo>
                    <a:lnTo>
                      <a:pt x="96" y="47"/>
                    </a:lnTo>
                    <a:lnTo>
                      <a:pt x="69" y="27"/>
                    </a:lnTo>
                    <a:lnTo>
                      <a:pt x="36" y="11"/>
                    </a:lnTo>
                    <a:lnTo>
                      <a:pt x="3" y="0"/>
                    </a:lnTo>
                    <a:lnTo>
                      <a:pt x="0" y="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82" name="Freeform 990">
                <a:extLst>
                  <a:ext uri="{FF2B5EF4-FFF2-40B4-BE49-F238E27FC236}">
                    <a16:creationId xmlns:a16="http://schemas.microsoft.com/office/drawing/2014/main" id="{B5937A57-75A1-D1DE-CEC5-AED787E653F0}"/>
                  </a:ext>
                </a:extLst>
              </p:cNvPr>
              <p:cNvSpPr>
                <a:spLocks/>
              </p:cNvSpPr>
              <p:nvPr/>
            </p:nvSpPr>
            <p:spPr bwMode="auto">
              <a:xfrm>
                <a:off x="4468" y="2607"/>
                <a:ext cx="85" cy="55"/>
              </a:xfrm>
              <a:custGeom>
                <a:avLst/>
                <a:gdLst>
                  <a:gd name="T0" fmla="*/ 236 w 256"/>
                  <a:gd name="T1" fmla="*/ 1 h 165"/>
                  <a:gd name="T2" fmla="*/ 220 w 256"/>
                  <a:gd name="T3" fmla="*/ 7 h 165"/>
                  <a:gd name="T4" fmla="*/ 204 w 256"/>
                  <a:gd name="T5" fmla="*/ 10 h 165"/>
                  <a:gd name="T6" fmla="*/ 186 w 256"/>
                  <a:gd name="T7" fmla="*/ 14 h 165"/>
                  <a:gd name="T8" fmla="*/ 171 w 256"/>
                  <a:gd name="T9" fmla="*/ 15 h 165"/>
                  <a:gd name="T10" fmla="*/ 156 w 256"/>
                  <a:gd name="T11" fmla="*/ 19 h 165"/>
                  <a:gd name="T12" fmla="*/ 140 w 256"/>
                  <a:gd name="T13" fmla="*/ 24 h 165"/>
                  <a:gd name="T14" fmla="*/ 127 w 256"/>
                  <a:gd name="T15" fmla="*/ 31 h 165"/>
                  <a:gd name="T16" fmla="*/ 114 w 256"/>
                  <a:gd name="T17" fmla="*/ 41 h 165"/>
                  <a:gd name="T18" fmla="*/ 113 w 256"/>
                  <a:gd name="T19" fmla="*/ 46 h 165"/>
                  <a:gd name="T20" fmla="*/ 113 w 256"/>
                  <a:gd name="T21" fmla="*/ 55 h 165"/>
                  <a:gd name="T22" fmla="*/ 113 w 256"/>
                  <a:gd name="T23" fmla="*/ 60 h 165"/>
                  <a:gd name="T24" fmla="*/ 113 w 256"/>
                  <a:gd name="T25" fmla="*/ 63 h 165"/>
                  <a:gd name="T26" fmla="*/ 94 w 256"/>
                  <a:gd name="T27" fmla="*/ 68 h 165"/>
                  <a:gd name="T28" fmla="*/ 77 w 256"/>
                  <a:gd name="T29" fmla="*/ 75 h 165"/>
                  <a:gd name="T30" fmla="*/ 59 w 256"/>
                  <a:gd name="T31" fmla="*/ 84 h 165"/>
                  <a:gd name="T32" fmla="*/ 43 w 256"/>
                  <a:gd name="T33" fmla="*/ 92 h 165"/>
                  <a:gd name="T34" fmla="*/ 29 w 256"/>
                  <a:gd name="T35" fmla="*/ 104 h 165"/>
                  <a:gd name="T36" fmla="*/ 17 w 256"/>
                  <a:gd name="T37" fmla="*/ 119 h 165"/>
                  <a:gd name="T38" fmla="*/ 7 w 256"/>
                  <a:gd name="T39" fmla="*/ 134 h 165"/>
                  <a:gd name="T40" fmla="*/ 0 w 256"/>
                  <a:gd name="T41" fmla="*/ 152 h 165"/>
                  <a:gd name="T42" fmla="*/ 14 w 256"/>
                  <a:gd name="T43" fmla="*/ 153 h 165"/>
                  <a:gd name="T44" fmla="*/ 26 w 256"/>
                  <a:gd name="T45" fmla="*/ 158 h 165"/>
                  <a:gd name="T46" fmla="*/ 38 w 256"/>
                  <a:gd name="T47" fmla="*/ 164 h 165"/>
                  <a:gd name="T48" fmla="*/ 46 w 256"/>
                  <a:gd name="T49" fmla="*/ 165 h 165"/>
                  <a:gd name="T50" fmla="*/ 72 w 256"/>
                  <a:gd name="T51" fmla="*/ 160 h 165"/>
                  <a:gd name="T52" fmla="*/ 99 w 256"/>
                  <a:gd name="T53" fmla="*/ 155 h 165"/>
                  <a:gd name="T54" fmla="*/ 125 w 256"/>
                  <a:gd name="T55" fmla="*/ 145 h 165"/>
                  <a:gd name="T56" fmla="*/ 149 w 256"/>
                  <a:gd name="T57" fmla="*/ 134 h 165"/>
                  <a:gd name="T58" fmla="*/ 173 w 256"/>
                  <a:gd name="T59" fmla="*/ 123 h 165"/>
                  <a:gd name="T60" fmla="*/ 197 w 256"/>
                  <a:gd name="T61" fmla="*/ 106 h 165"/>
                  <a:gd name="T62" fmla="*/ 220 w 256"/>
                  <a:gd name="T63" fmla="*/ 91 h 165"/>
                  <a:gd name="T64" fmla="*/ 242 w 256"/>
                  <a:gd name="T65" fmla="*/ 73 h 165"/>
                  <a:gd name="T66" fmla="*/ 251 w 256"/>
                  <a:gd name="T67" fmla="*/ 63 h 165"/>
                  <a:gd name="T68" fmla="*/ 256 w 256"/>
                  <a:gd name="T69" fmla="*/ 51 h 165"/>
                  <a:gd name="T70" fmla="*/ 256 w 256"/>
                  <a:gd name="T71" fmla="*/ 38 h 165"/>
                  <a:gd name="T72" fmla="*/ 256 w 256"/>
                  <a:gd name="T73" fmla="*/ 24 h 165"/>
                  <a:gd name="T74" fmla="*/ 253 w 256"/>
                  <a:gd name="T75" fmla="*/ 12 h 165"/>
                  <a:gd name="T76" fmla="*/ 247 w 256"/>
                  <a:gd name="T77" fmla="*/ 3 h 165"/>
                  <a:gd name="T78" fmla="*/ 242 w 256"/>
                  <a:gd name="T79" fmla="*/ 0 h 165"/>
                  <a:gd name="T80" fmla="*/ 236 w 256"/>
                  <a:gd name="T81" fmla="*/ 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 h="165">
                    <a:moveTo>
                      <a:pt x="236" y="1"/>
                    </a:moveTo>
                    <a:lnTo>
                      <a:pt x="220" y="7"/>
                    </a:lnTo>
                    <a:lnTo>
                      <a:pt x="204" y="10"/>
                    </a:lnTo>
                    <a:lnTo>
                      <a:pt x="186" y="14"/>
                    </a:lnTo>
                    <a:lnTo>
                      <a:pt x="171" y="15"/>
                    </a:lnTo>
                    <a:lnTo>
                      <a:pt x="156" y="19"/>
                    </a:lnTo>
                    <a:lnTo>
                      <a:pt x="140" y="24"/>
                    </a:lnTo>
                    <a:lnTo>
                      <a:pt x="127" y="31"/>
                    </a:lnTo>
                    <a:lnTo>
                      <a:pt x="114" y="41"/>
                    </a:lnTo>
                    <a:lnTo>
                      <a:pt x="113" y="46"/>
                    </a:lnTo>
                    <a:lnTo>
                      <a:pt x="113" y="55"/>
                    </a:lnTo>
                    <a:lnTo>
                      <a:pt x="113" y="60"/>
                    </a:lnTo>
                    <a:lnTo>
                      <a:pt x="113" y="63"/>
                    </a:lnTo>
                    <a:lnTo>
                      <a:pt x="94" y="68"/>
                    </a:lnTo>
                    <a:lnTo>
                      <a:pt x="77" y="75"/>
                    </a:lnTo>
                    <a:lnTo>
                      <a:pt x="59" y="84"/>
                    </a:lnTo>
                    <a:lnTo>
                      <a:pt x="43" y="92"/>
                    </a:lnTo>
                    <a:lnTo>
                      <a:pt x="29" y="104"/>
                    </a:lnTo>
                    <a:lnTo>
                      <a:pt x="17" y="119"/>
                    </a:lnTo>
                    <a:lnTo>
                      <a:pt x="7" y="134"/>
                    </a:lnTo>
                    <a:lnTo>
                      <a:pt x="0" y="152"/>
                    </a:lnTo>
                    <a:lnTo>
                      <a:pt x="14" y="153"/>
                    </a:lnTo>
                    <a:lnTo>
                      <a:pt x="26" y="158"/>
                    </a:lnTo>
                    <a:lnTo>
                      <a:pt x="38" y="164"/>
                    </a:lnTo>
                    <a:lnTo>
                      <a:pt x="46" y="165"/>
                    </a:lnTo>
                    <a:lnTo>
                      <a:pt x="72" y="160"/>
                    </a:lnTo>
                    <a:lnTo>
                      <a:pt x="99" y="155"/>
                    </a:lnTo>
                    <a:lnTo>
                      <a:pt x="125" y="145"/>
                    </a:lnTo>
                    <a:lnTo>
                      <a:pt x="149" y="134"/>
                    </a:lnTo>
                    <a:lnTo>
                      <a:pt x="173" y="123"/>
                    </a:lnTo>
                    <a:lnTo>
                      <a:pt x="197" y="106"/>
                    </a:lnTo>
                    <a:lnTo>
                      <a:pt x="220" y="91"/>
                    </a:lnTo>
                    <a:lnTo>
                      <a:pt x="242" y="73"/>
                    </a:lnTo>
                    <a:lnTo>
                      <a:pt x="251" y="63"/>
                    </a:lnTo>
                    <a:lnTo>
                      <a:pt x="256" y="51"/>
                    </a:lnTo>
                    <a:lnTo>
                      <a:pt x="256" y="38"/>
                    </a:lnTo>
                    <a:lnTo>
                      <a:pt x="256" y="24"/>
                    </a:lnTo>
                    <a:lnTo>
                      <a:pt x="253" y="12"/>
                    </a:lnTo>
                    <a:lnTo>
                      <a:pt x="247" y="3"/>
                    </a:lnTo>
                    <a:lnTo>
                      <a:pt x="242" y="0"/>
                    </a:lnTo>
                    <a:lnTo>
                      <a:pt x="236" y="1"/>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83" name="Freeform 991">
                <a:extLst>
                  <a:ext uri="{FF2B5EF4-FFF2-40B4-BE49-F238E27FC236}">
                    <a16:creationId xmlns:a16="http://schemas.microsoft.com/office/drawing/2014/main" id="{A55E09C5-72AA-DD6A-8926-654C39411225}"/>
                  </a:ext>
                </a:extLst>
              </p:cNvPr>
              <p:cNvSpPr>
                <a:spLocks/>
              </p:cNvSpPr>
              <p:nvPr/>
            </p:nvSpPr>
            <p:spPr bwMode="auto">
              <a:xfrm>
                <a:off x="4503" y="2604"/>
                <a:ext cx="45" cy="19"/>
              </a:xfrm>
              <a:custGeom>
                <a:avLst/>
                <a:gdLst>
                  <a:gd name="T0" fmla="*/ 17 w 135"/>
                  <a:gd name="T1" fmla="*/ 58 h 58"/>
                  <a:gd name="T2" fmla="*/ 27 w 135"/>
                  <a:gd name="T3" fmla="*/ 50 h 58"/>
                  <a:gd name="T4" fmla="*/ 40 w 135"/>
                  <a:gd name="T5" fmla="*/ 43 h 58"/>
                  <a:gd name="T6" fmla="*/ 53 w 135"/>
                  <a:gd name="T7" fmla="*/ 39 h 58"/>
                  <a:gd name="T8" fmla="*/ 67 w 135"/>
                  <a:gd name="T9" fmla="*/ 36 h 58"/>
                  <a:gd name="T10" fmla="*/ 83 w 135"/>
                  <a:gd name="T11" fmla="*/ 34 h 58"/>
                  <a:gd name="T12" fmla="*/ 101 w 135"/>
                  <a:gd name="T13" fmla="*/ 31 h 58"/>
                  <a:gd name="T14" fmla="*/ 118 w 135"/>
                  <a:gd name="T15" fmla="*/ 28 h 58"/>
                  <a:gd name="T16" fmla="*/ 135 w 135"/>
                  <a:gd name="T17" fmla="*/ 21 h 58"/>
                  <a:gd name="T18" fmla="*/ 125 w 135"/>
                  <a:gd name="T19" fmla="*/ 0 h 58"/>
                  <a:gd name="T20" fmla="*/ 111 w 135"/>
                  <a:gd name="T21" fmla="*/ 4 h 58"/>
                  <a:gd name="T22" fmla="*/ 97 w 135"/>
                  <a:gd name="T23" fmla="*/ 7 h 58"/>
                  <a:gd name="T24" fmla="*/ 79 w 135"/>
                  <a:gd name="T25" fmla="*/ 10 h 58"/>
                  <a:gd name="T26" fmla="*/ 64 w 135"/>
                  <a:gd name="T27" fmla="*/ 12 h 58"/>
                  <a:gd name="T28" fmla="*/ 46 w 135"/>
                  <a:gd name="T29" fmla="*/ 16 h 58"/>
                  <a:gd name="T30" fmla="*/ 29 w 135"/>
                  <a:gd name="T31" fmla="*/ 23 h 58"/>
                  <a:gd name="T32" fmla="*/ 14 w 135"/>
                  <a:gd name="T33" fmla="*/ 29 h 58"/>
                  <a:gd name="T34" fmla="*/ 0 w 135"/>
                  <a:gd name="T35" fmla="*/ 41 h 58"/>
                  <a:gd name="T36" fmla="*/ 17 w 135"/>
                  <a:gd name="T3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58">
                    <a:moveTo>
                      <a:pt x="17" y="58"/>
                    </a:moveTo>
                    <a:lnTo>
                      <a:pt x="27" y="50"/>
                    </a:lnTo>
                    <a:lnTo>
                      <a:pt x="40" y="43"/>
                    </a:lnTo>
                    <a:lnTo>
                      <a:pt x="53" y="39"/>
                    </a:lnTo>
                    <a:lnTo>
                      <a:pt x="67" y="36"/>
                    </a:lnTo>
                    <a:lnTo>
                      <a:pt x="83" y="34"/>
                    </a:lnTo>
                    <a:lnTo>
                      <a:pt x="101" y="31"/>
                    </a:lnTo>
                    <a:lnTo>
                      <a:pt x="118" y="28"/>
                    </a:lnTo>
                    <a:lnTo>
                      <a:pt x="135" y="21"/>
                    </a:lnTo>
                    <a:lnTo>
                      <a:pt x="125" y="0"/>
                    </a:lnTo>
                    <a:lnTo>
                      <a:pt x="111" y="4"/>
                    </a:lnTo>
                    <a:lnTo>
                      <a:pt x="97" y="7"/>
                    </a:lnTo>
                    <a:lnTo>
                      <a:pt x="79" y="10"/>
                    </a:lnTo>
                    <a:lnTo>
                      <a:pt x="64" y="12"/>
                    </a:lnTo>
                    <a:lnTo>
                      <a:pt x="46" y="16"/>
                    </a:lnTo>
                    <a:lnTo>
                      <a:pt x="29" y="23"/>
                    </a:lnTo>
                    <a:lnTo>
                      <a:pt x="14" y="29"/>
                    </a:lnTo>
                    <a:lnTo>
                      <a:pt x="0" y="41"/>
                    </a:lnTo>
                    <a:lnTo>
                      <a:pt x="17" y="5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84" name="Freeform 992">
                <a:extLst>
                  <a:ext uri="{FF2B5EF4-FFF2-40B4-BE49-F238E27FC236}">
                    <a16:creationId xmlns:a16="http://schemas.microsoft.com/office/drawing/2014/main" id="{4F52715F-56AC-7571-21F3-2690781C0E9A}"/>
                  </a:ext>
                </a:extLst>
              </p:cNvPr>
              <p:cNvSpPr>
                <a:spLocks/>
              </p:cNvSpPr>
              <p:nvPr/>
            </p:nvSpPr>
            <p:spPr bwMode="auto">
              <a:xfrm>
                <a:off x="4501" y="2618"/>
                <a:ext cx="8" cy="14"/>
              </a:xfrm>
              <a:custGeom>
                <a:avLst/>
                <a:gdLst>
                  <a:gd name="T0" fmla="*/ 16 w 24"/>
                  <a:gd name="T1" fmla="*/ 42 h 42"/>
                  <a:gd name="T2" fmla="*/ 12 w 24"/>
                  <a:gd name="T3" fmla="*/ 42 h 42"/>
                  <a:gd name="T4" fmla="*/ 24 w 24"/>
                  <a:gd name="T5" fmla="*/ 27 h 42"/>
                  <a:gd name="T6" fmla="*/ 24 w 24"/>
                  <a:gd name="T7" fmla="*/ 22 h 42"/>
                  <a:gd name="T8" fmla="*/ 24 w 24"/>
                  <a:gd name="T9" fmla="*/ 15 h 42"/>
                  <a:gd name="T10" fmla="*/ 22 w 24"/>
                  <a:gd name="T11" fmla="*/ 17 h 42"/>
                  <a:gd name="T12" fmla="*/ 5 w 24"/>
                  <a:gd name="T13" fmla="*/ 0 h 42"/>
                  <a:gd name="T14" fmla="*/ 0 w 24"/>
                  <a:gd name="T15" fmla="*/ 12 h 42"/>
                  <a:gd name="T16" fmla="*/ 0 w 24"/>
                  <a:gd name="T17" fmla="*/ 22 h 42"/>
                  <a:gd name="T18" fmla="*/ 0 w 24"/>
                  <a:gd name="T19" fmla="*/ 27 h 42"/>
                  <a:gd name="T20" fmla="*/ 12 w 24"/>
                  <a:gd name="T21" fmla="*/ 19 h 42"/>
                  <a:gd name="T22" fmla="*/ 9 w 24"/>
                  <a:gd name="T23" fmla="*/ 19 h 42"/>
                  <a:gd name="T24" fmla="*/ 16 w 24"/>
                  <a:gd name="T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42">
                    <a:moveTo>
                      <a:pt x="16" y="42"/>
                    </a:moveTo>
                    <a:lnTo>
                      <a:pt x="12" y="42"/>
                    </a:lnTo>
                    <a:lnTo>
                      <a:pt x="24" y="27"/>
                    </a:lnTo>
                    <a:lnTo>
                      <a:pt x="24" y="22"/>
                    </a:lnTo>
                    <a:lnTo>
                      <a:pt x="24" y="15"/>
                    </a:lnTo>
                    <a:lnTo>
                      <a:pt x="22" y="17"/>
                    </a:lnTo>
                    <a:lnTo>
                      <a:pt x="5" y="0"/>
                    </a:lnTo>
                    <a:lnTo>
                      <a:pt x="0" y="12"/>
                    </a:lnTo>
                    <a:lnTo>
                      <a:pt x="0" y="22"/>
                    </a:lnTo>
                    <a:lnTo>
                      <a:pt x="0" y="27"/>
                    </a:lnTo>
                    <a:lnTo>
                      <a:pt x="12" y="19"/>
                    </a:lnTo>
                    <a:lnTo>
                      <a:pt x="9" y="19"/>
                    </a:lnTo>
                    <a:lnTo>
                      <a:pt x="16" y="4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85" name="Freeform 993">
                <a:extLst>
                  <a:ext uri="{FF2B5EF4-FFF2-40B4-BE49-F238E27FC236}">
                    <a16:creationId xmlns:a16="http://schemas.microsoft.com/office/drawing/2014/main" id="{340698F2-4749-6A77-2D51-C8F6A2FB3592}"/>
                  </a:ext>
                </a:extLst>
              </p:cNvPr>
              <p:cNvSpPr>
                <a:spLocks/>
              </p:cNvSpPr>
              <p:nvPr/>
            </p:nvSpPr>
            <p:spPr bwMode="auto">
              <a:xfrm>
                <a:off x="4462" y="2624"/>
                <a:ext cx="45" cy="38"/>
              </a:xfrm>
              <a:custGeom>
                <a:avLst/>
                <a:gdLst>
                  <a:gd name="T0" fmla="*/ 17 w 133"/>
                  <a:gd name="T1" fmla="*/ 88 h 112"/>
                  <a:gd name="T2" fmla="*/ 29 w 133"/>
                  <a:gd name="T3" fmla="*/ 103 h 112"/>
                  <a:gd name="T4" fmla="*/ 34 w 133"/>
                  <a:gd name="T5" fmla="*/ 88 h 112"/>
                  <a:gd name="T6" fmla="*/ 45 w 133"/>
                  <a:gd name="T7" fmla="*/ 74 h 112"/>
                  <a:gd name="T8" fmla="*/ 55 w 133"/>
                  <a:gd name="T9" fmla="*/ 61 h 112"/>
                  <a:gd name="T10" fmla="*/ 67 w 133"/>
                  <a:gd name="T11" fmla="*/ 51 h 112"/>
                  <a:gd name="T12" fmla="*/ 81 w 133"/>
                  <a:gd name="T13" fmla="*/ 42 h 112"/>
                  <a:gd name="T14" fmla="*/ 99 w 133"/>
                  <a:gd name="T15" fmla="*/ 34 h 112"/>
                  <a:gd name="T16" fmla="*/ 114 w 133"/>
                  <a:gd name="T17" fmla="*/ 29 h 112"/>
                  <a:gd name="T18" fmla="*/ 133 w 133"/>
                  <a:gd name="T19" fmla="*/ 24 h 112"/>
                  <a:gd name="T20" fmla="*/ 126 w 133"/>
                  <a:gd name="T21" fmla="*/ 0 h 112"/>
                  <a:gd name="T22" fmla="*/ 107 w 133"/>
                  <a:gd name="T23" fmla="*/ 5 h 112"/>
                  <a:gd name="T24" fmla="*/ 87 w 133"/>
                  <a:gd name="T25" fmla="*/ 13 h 112"/>
                  <a:gd name="T26" fmla="*/ 70 w 133"/>
                  <a:gd name="T27" fmla="*/ 22 h 112"/>
                  <a:gd name="T28" fmla="*/ 53 w 133"/>
                  <a:gd name="T29" fmla="*/ 30 h 112"/>
                  <a:gd name="T30" fmla="*/ 38 w 133"/>
                  <a:gd name="T31" fmla="*/ 44 h 112"/>
                  <a:gd name="T32" fmla="*/ 24 w 133"/>
                  <a:gd name="T33" fmla="*/ 59 h 112"/>
                  <a:gd name="T34" fmla="*/ 14 w 133"/>
                  <a:gd name="T35" fmla="*/ 77 h 112"/>
                  <a:gd name="T36" fmla="*/ 5 w 133"/>
                  <a:gd name="T37" fmla="*/ 96 h 112"/>
                  <a:gd name="T38" fmla="*/ 17 w 133"/>
                  <a:gd name="T39" fmla="*/ 112 h 112"/>
                  <a:gd name="T40" fmla="*/ 5 w 133"/>
                  <a:gd name="T41" fmla="*/ 96 h 112"/>
                  <a:gd name="T42" fmla="*/ 0 w 133"/>
                  <a:gd name="T43" fmla="*/ 112 h 112"/>
                  <a:gd name="T44" fmla="*/ 17 w 133"/>
                  <a:gd name="T45" fmla="*/ 112 h 112"/>
                  <a:gd name="T46" fmla="*/ 17 w 133"/>
                  <a:gd name="T47" fmla="*/ 8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3" h="112">
                    <a:moveTo>
                      <a:pt x="17" y="88"/>
                    </a:moveTo>
                    <a:lnTo>
                      <a:pt x="29" y="103"/>
                    </a:lnTo>
                    <a:lnTo>
                      <a:pt x="34" y="88"/>
                    </a:lnTo>
                    <a:lnTo>
                      <a:pt x="45" y="74"/>
                    </a:lnTo>
                    <a:lnTo>
                      <a:pt x="55" y="61"/>
                    </a:lnTo>
                    <a:lnTo>
                      <a:pt x="67" y="51"/>
                    </a:lnTo>
                    <a:lnTo>
                      <a:pt x="81" y="42"/>
                    </a:lnTo>
                    <a:lnTo>
                      <a:pt x="99" y="34"/>
                    </a:lnTo>
                    <a:lnTo>
                      <a:pt x="114" y="29"/>
                    </a:lnTo>
                    <a:lnTo>
                      <a:pt x="133" y="24"/>
                    </a:lnTo>
                    <a:lnTo>
                      <a:pt x="126" y="0"/>
                    </a:lnTo>
                    <a:lnTo>
                      <a:pt x="107" y="5"/>
                    </a:lnTo>
                    <a:lnTo>
                      <a:pt x="87" y="13"/>
                    </a:lnTo>
                    <a:lnTo>
                      <a:pt x="70" y="22"/>
                    </a:lnTo>
                    <a:lnTo>
                      <a:pt x="53" y="30"/>
                    </a:lnTo>
                    <a:lnTo>
                      <a:pt x="38" y="44"/>
                    </a:lnTo>
                    <a:lnTo>
                      <a:pt x="24" y="59"/>
                    </a:lnTo>
                    <a:lnTo>
                      <a:pt x="14" y="77"/>
                    </a:lnTo>
                    <a:lnTo>
                      <a:pt x="5" y="96"/>
                    </a:lnTo>
                    <a:lnTo>
                      <a:pt x="17" y="112"/>
                    </a:lnTo>
                    <a:lnTo>
                      <a:pt x="5" y="96"/>
                    </a:lnTo>
                    <a:lnTo>
                      <a:pt x="0" y="112"/>
                    </a:lnTo>
                    <a:lnTo>
                      <a:pt x="17" y="112"/>
                    </a:lnTo>
                    <a:lnTo>
                      <a:pt x="17" y="8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86" name="Freeform 994">
                <a:extLst>
                  <a:ext uri="{FF2B5EF4-FFF2-40B4-BE49-F238E27FC236}">
                    <a16:creationId xmlns:a16="http://schemas.microsoft.com/office/drawing/2014/main" id="{38EE189E-F7F1-0445-736C-68902A4BC4BF}"/>
                  </a:ext>
                </a:extLst>
              </p:cNvPr>
              <p:cNvSpPr>
                <a:spLocks/>
              </p:cNvSpPr>
              <p:nvPr/>
            </p:nvSpPr>
            <p:spPr bwMode="auto">
              <a:xfrm>
                <a:off x="4468" y="2653"/>
                <a:ext cx="16" cy="13"/>
              </a:xfrm>
              <a:custGeom>
                <a:avLst/>
                <a:gdLst>
                  <a:gd name="T0" fmla="*/ 45 w 48"/>
                  <a:gd name="T1" fmla="*/ 14 h 38"/>
                  <a:gd name="T2" fmla="*/ 41 w 48"/>
                  <a:gd name="T3" fmla="*/ 13 h 38"/>
                  <a:gd name="T4" fmla="*/ 31 w 48"/>
                  <a:gd name="T5" fmla="*/ 9 h 38"/>
                  <a:gd name="T6" fmla="*/ 17 w 48"/>
                  <a:gd name="T7" fmla="*/ 2 h 38"/>
                  <a:gd name="T8" fmla="*/ 0 w 48"/>
                  <a:gd name="T9" fmla="*/ 0 h 38"/>
                  <a:gd name="T10" fmla="*/ 0 w 48"/>
                  <a:gd name="T11" fmla="*/ 24 h 38"/>
                  <a:gd name="T12" fmla="*/ 11 w 48"/>
                  <a:gd name="T13" fmla="*/ 26 h 38"/>
                  <a:gd name="T14" fmla="*/ 21 w 48"/>
                  <a:gd name="T15" fmla="*/ 29 h 38"/>
                  <a:gd name="T16" fmla="*/ 34 w 48"/>
                  <a:gd name="T17" fmla="*/ 36 h 38"/>
                  <a:gd name="T18" fmla="*/ 48 w 48"/>
                  <a:gd name="T19" fmla="*/ 38 h 38"/>
                  <a:gd name="T20" fmla="*/ 45 w 48"/>
                  <a:gd name="T21"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38">
                    <a:moveTo>
                      <a:pt x="45" y="14"/>
                    </a:moveTo>
                    <a:lnTo>
                      <a:pt x="41" y="13"/>
                    </a:lnTo>
                    <a:lnTo>
                      <a:pt x="31" y="9"/>
                    </a:lnTo>
                    <a:lnTo>
                      <a:pt x="17" y="2"/>
                    </a:lnTo>
                    <a:lnTo>
                      <a:pt x="0" y="0"/>
                    </a:lnTo>
                    <a:lnTo>
                      <a:pt x="0" y="24"/>
                    </a:lnTo>
                    <a:lnTo>
                      <a:pt x="11" y="26"/>
                    </a:lnTo>
                    <a:lnTo>
                      <a:pt x="21" y="29"/>
                    </a:lnTo>
                    <a:lnTo>
                      <a:pt x="34" y="36"/>
                    </a:lnTo>
                    <a:lnTo>
                      <a:pt x="48" y="38"/>
                    </a:lnTo>
                    <a:lnTo>
                      <a:pt x="45" y="1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87" name="Freeform 995">
                <a:extLst>
                  <a:ext uri="{FF2B5EF4-FFF2-40B4-BE49-F238E27FC236}">
                    <a16:creationId xmlns:a16="http://schemas.microsoft.com/office/drawing/2014/main" id="{26676197-81C8-6A6A-7774-A67BEEA9967E}"/>
                  </a:ext>
                </a:extLst>
              </p:cNvPr>
              <p:cNvSpPr>
                <a:spLocks/>
              </p:cNvSpPr>
              <p:nvPr/>
            </p:nvSpPr>
            <p:spPr bwMode="auto">
              <a:xfrm>
                <a:off x="4483" y="2629"/>
                <a:ext cx="68" cy="37"/>
              </a:xfrm>
              <a:custGeom>
                <a:avLst/>
                <a:gdLst>
                  <a:gd name="T0" fmla="*/ 191 w 204"/>
                  <a:gd name="T1" fmla="*/ 0 h 112"/>
                  <a:gd name="T2" fmla="*/ 168 w 204"/>
                  <a:gd name="T3" fmla="*/ 15 h 112"/>
                  <a:gd name="T4" fmla="*/ 145 w 204"/>
                  <a:gd name="T5" fmla="*/ 30 h 112"/>
                  <a:gd name="T6" fmla="*/ 123 w 204"/>
                  <a:gd name="T7" fmla="*/ 46 h 112"/>
                  <a:gd name="T8" fmla="*/ 99 w 204"/>
                  <a:gd name="T9" fmla="*/ 59 h 112"/>
                  <a:gd name="T10" fmla="*/ 75 w 204"/>
                  <a:gd name="T11" fmla="*/ 69 h 112"/>
                  <a:gd name="T12" fmla="*/ 51 w 204"/>
                  <a:gd name="T13" fmla="*/ 78 h 112"/>
                  <a:gd name="T14" fmla="*/ 26 w 204"/>
                  <a:gd name="T15" fmla="*/ 83 h 112"/>
                  <a:gd name="T16" fmla="*/ 0 w 204"/>
                  <a:gd name="T17" fmla="*/ 88 h 112"/>
                  <a:gd name="T18" fmla="*/ 3 w 204"/>
                  <a:gd name="T19" fmla="*/ 112 h 112"/>
                  <a:gd name="T20" fmla="*/ 29 w 204"/>
                  <a:gd name="T21" fmla="*/ 107 h 112"/>
                  <a:gd name="T22" fmla="*/ 58 w 204"/>
                  <a:gd name="T23" fmla="*/ 101 h 112"/>
                  <a:gd name="T24" fmla="*/ 85 w 204"/>
                  <a:gd name="T25" fmla="*/ 90 h 112"/>
                  <a:gd name="T26" fmla="*/ 109 w 204"/>
                  <a:gd name="T27" fmla="*/ 79 h 112"/>
                  <a:gd name="T28" fmla="*/ 133 w 204"/>
                  <a:gd name="T29" fmla="*/ 67 h 112"/>
                  <a:gd name="T30" fmla="*/ 160 w 204"/>
                  <a:gd name="T31" fmla="*/ 52 h 112"/>
                  <a:gd name="T32" fmla="*/ 182 w 204"/>
                  <a:gd name="T33" fmla="*/ 35 h 112"/>
                  <a:gd name="T34" fmla="*/ 204 w 204"/>
                  <a:gd name="T35" fmla="*/ 17 h 112"/>
                  <a:gd name="T36" fmla="*/ 191 w 204"/>
                  <a:gd name="T3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12">
                    <a:moveTo>
                      <a:pt x="191" y="0"/>
                    </a:moveTo>
                    <a:lnTo>
                      <a:pt x="168" y="15"/>
                    </a:lnTo>
                    <a:lnTo>
                      <a:pt x="145" y="30"/>
                    </a:lnTo>
                    <a:lnTo>
                      <a:pt x="123" y="46"/>
                    </a:lnTo>
                    <a:lnTo>
                      <a:pt x="99" y="59"/>
                    </a:lnTo>
                    <a:lnTo>
                      <a:pt x="75" y="69"/>
                    </a:lnTo>
                    <a:lnTo>
                      <a:pt x="51" y="78"/>
                    </a:lnTo>
                    <a:lnTo>
                      <a:pt x="26" y="83"/>
                    </a:lnTo>
                    <a:lnTo>
                      <a:pt x="0" y="88"/>
                    </a:lnTo>
                    <a:lnTo>
                      <a:pt x="3" y="112"/>
                    </a:lnTo>
                    <a:lnTo>
                      <a:pt x="29" y="107"/>
                    </a:lnTo>
                    <a:lnTo>
                      <a:pt x="58" y="101"/>
                    </a:lnTo>
                    <a:lnTo>
                      <a:pt x="85" y="90"/>
                    </a:lnTo>
                    <a:lnTo>
                      <a:pt x="109" y="79"/>
                    </a:lnTo>
                    <a:lnTo>
                      <a:pt x="133" y="67"/>
                    </a:lnTo>
                    <a:lnTo>
                      <a:pt x="160" y="52"/>
                    </a:lnTo>
                    <a:lnTo>
                      <a:pt x="182" y="35"/>
                    </a:lnTo>
                    <a:lnTo>
                      <a:pt x="204" y="17"/>
                    </a:lnTo>
                    <a:lnTo>
                      <a:pt x="191"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88" name="Freeform 996">
                <a:extLst>
                  <a:ext uri="{FF2B5EF4-FFF2-40B4-BE49-F238E27FC236}">
                    <a16:creationId xmlns:a16="http://schemas.microsoft.com/office/drawing/2014/main" id="{86FF4B73-B3B6-CCD3-DDB7-9E2A163D672E}"/>
                  </a:ext>
                </a:extLst>
              </p:cNvPr>
              <p:cNvSpPr>
                <a:spLocks/>
              </p:cNvSpPr>
              <p:nvPr/>
            </p:nvSpPr>
            <p:spPr bwMode="auto">
              <a:xfrm>
                <a:off x="4544" y="2603"/>
                <a:ext cx="13" cy="31"/>
              </a:xfrm>
              <a:custGeom>
                <a:avLst/>
                <a:gdLst>
                  <a:gd name="T0" fmla="*/ 14 w 41"/>
                  <a:gd name="T1" fmla="*/ 24 h 94"/>
                  <a:gd name="T2" fmla="*/ 17 w 41"/>
                  <a:gd name="T3" fmla="*/ 22 h 94"/>
                  <a:gd name="T4" fmla="*/ 14 w 41"/>
                  <a:gd name="T5" fmla="*/ 24 h 94"/>
                  <a:gd name="T6" fmla="*/ 12 w 41"/>
                  <a:gd name="T7" fmla="*/ 24 h 94"/>
                  <a:gd name="T8" fmla="*/ 15 w 41"/>
                  <a:gd name="T9" fmla="*/ 29 h 94"/>
                  <a:gd name="T10" fmla="*/ 17 w 41"/>
                  <a:gd name="T11" fmla="*/ 38 h 94"/>
                  <a:gd name="T12" fmla="*/ 17 w 41"/>
                  <a:gd name="T13" fmla="*/ 50 h 94"/>
                  <a:gd name="T14" fmla="*/ 17 w 41"/>
                  <a:gd name="T15" fmla="*/ 62 h 94"/>
                  <a:gd name="T16" fmla="*/ 14 w 41"/>
                  <a:gd name="T17" fmla="*/ 69 h 94"/>
                  <a:gd name="T18" fmla="*/ 8 w 41"/>
                  <a:gd name="T19" fmla="*/ 77 h 94"/>
                  <a:gd name="T20" fmla="*/ 22 w 41"/>
                  <a:gd name="T21" fmla="*/ 94 h 94"/>
                  <a:gd name="T22" fmla="*/ 34 w 41"/>
                  <a:gd name="T23" fmla="*/ 83 h 94"/>
                  <a:gd name="T24" fmla="*/ 41 w 41"/>
                  <a:gd name="T25" fmla="*/ 65 h 94"/>
                  <a:gd name="T26" fmla="*/ 41 w 41"/>
                  <a:gd name="T27" fmla="*/ 50 h 94"/>
                  <a:gd name="T28" fmla="*/ 41 w 41"/>
                  <a:gd name="T29" fmla="*/ 34 h 94"/>
                  <a:gd name="T30" fmla="*/ 36 w 41"/>
                  <a:gd name="T31" fmla="*/ 19 h 94"/>
                  <a:gd name="T32" fmla="*/ 29 w 41"/>
                  <a:gd name="T33" fmla="*/ 7 h 94"/>
                  <a:gd name="T34" fmla="*/ 17 w 41"/>
                  <a:gd name="T35" fmla="*/ 0 h 94"/>
                  <a:gd name="T36" fmla="*/ 0 w 41"/>
                  <a:gd name="T37" fmla="*/ 5 h 94"/>
                  <a:gd name="T38" fmla="*/ 3 w 41"/>
                  <a:gd name="T39" fmla="*/ 3 h 94"/>
                  <a:gd name="T40" fmla="*/ 14 w 41"/>
                  <a:gd name="T41" fmla="*/ 24 h 94"/>
                  <a:gd name="T42" fmla="*/ 15 w 41"/>
                  <a:gd name="T43" fmla="*/ 24 h 94"/>
                  <a:gd name="T44" fmla="*/ 17 w 41"/>
                  <a:gd name="T45" fmla="*/ 22 h 94"/>
                  <a:gd name="T46" fmla="*/ 14 w 41"/>
                  <a:gd name="T47" fmla="*/ 2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94">
                    <a:moveTo>
                      <a:pt x="14" y="24"/>
                    </a:moveTo>
                    <a:lnTo>
                      <a:pt x="17" y="22"/>
                    </a:lnTo>
                    <a:lnTo>
                      <a:pt x="14" y="24"/>
                    </a:lnTo>
                    <a:lnTo>
                      <a:pt x="12" y="24"/>
                    </a:lnTo>
                    <a:lnTo>
                      <a:pt x="15" y="29"/>
                    </a:lnTo>
                    <a:lnTo>
                      <a:pt x="17" y="38"/>
                    </a:lnTo>
                    <a:lnTo>
                      <a:pt x="17" y="50"/>
                    </a:lnTo>
                    <a:lnTo>
                      <a:pt x="17" y="62"/>
                    </a:lnTo>
                    <a:lnTo>
                      <a:pt x="14" y="69"/>
                    </a:lnTo>
                    <a:lnTo>
                      <a:pt x="8" y="77"/>
                    </a:lnTo>
                    <a:lnTo>
                      <a:pt x="22" y="94"/>
                    </a:lnTo>
                    <a:lnTo>
                      <a:pt x="34" y="83"/>
                    </a:lnTo>
                    <a:lnTo>
                      <a:pt x="41" y="65"/>
                    </a:lnTo>
                    <a:lnTo>
                      <a:pt x="41" y="50"/>
                    </a:lnTo>
                    <a:lnTo>
                      <a:pt x="41" y="34"/>
                    </a:lnTo>
                    <a:lnTo>
                      <a:pt x="36" y="19"/>
                    </a:lnTo>
                    <a:lnTo>
                      <a:pt x="29" y="7"/>
                    </a:lnTo>
                    <a:lnTo>
                      <a:pt x="17" y="0"/>
                    </a:lnTo>
                    <a:lnTo>
                      <a:pt x="0" y="5"/>
                    </a:lnTo>
                    <a:lnTo>
                      <a:pt x="3" y="3"/>
                    </a:lnTo>
                    <a:lnTo>
                      <a:pt x="14" y="24"/>
                    </a:lnTo>
                    <a:lnTo>
                      <a:pt x="15" y="24"/>
                    </a:lnTo>
                    <a:lnTo>
                      <a:pt x="17" y="22"/>
                    </a:lnTo>
                    <a:lnTo>
                      <a:pt x="14"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89" name="Freeform 997">
                <a:extLst>
                  <a:ext uri="{FF2B5EF4-FFF2-40B4-BE49-F238E27FC236}">
                    <a16:creationId xmlns:a16="http://schemas.microsoft.com/office/drawing/2014/main" id="{525D16AE-2569-62A0-E374-90A62E2E0A71}"/>
                  </a:ext>
                </a:extLst>
              </p:cNvPr>
              <p:cNvSpPr>
                <a:spLocks/>
              </p:cNvSpPr>
              <p:nvPr/>
            </p:nvSpPr>
            <p:spPr bwMode="auto">
              <a:xfrm>
                <a:off x="4565" y="2523"/>
                <a:ext cx="78" cy="90"/>
              </a:xfrm>
              <a:custGeom>
                <a:avLst/>
                <a:gdLst>
                  <a:gd name="T0" fmla="*/ 226 w 235"/>
                  <a:gd name="T1" fmla="*/ 0 h 269"/>
                  <a:gd name="T2" fmla="*/ 194 w 235"/>
                  <a:gd name="T3" fmla="*/ 28 h 269"/>
                  <a:gd name="T4" fmla="*/ 156 w 235"/>
                  <a:gd name="T5" fmla="*/ 54 h 269"/>
                  <a:gd name="T6" fmla="*/ 114 w 235"/>
                  <a:gd name="T7" fmla="*/ 80 h 269"/>
                  <a:gd name="T8" fmla="*/ 74 w 235"/>
                  <a:gd name="T9" fmla="*/ 106 h 269"/>
                  <a:gd name="T10" fmla="*/ 38 w 235"/>
                  <a:gd name="T11" fmla="*/ 134 h 269"/>
                  <a:gd name="T12" fmla="*/ 13 w 235"/>
                  <a:gd name="T13" fmla="*/ 163 h 269"/>
                  <a:gd name="T14" fmla="*/ 0 w 235"/>
                  <a:gd name="T15" fmla="*/ 198 h 269"/>
                  <a:gd name="T16" fmla="*/ 5 w 235"/>
                  <a:gd name="T17" fmla="*/ 240 h 269"/>
                  <a:gd name="T18" fmla="*/ 15 w 235"/>
                  <a:gd name="T19" fmla="*/ 257 h 269"/>
                  <a:gd name="T20" fmla="*/ 29 w 235"/>
                  <a:gd name="T21" fmla="*/ 266 h 269"/>
                  <a:gd name="T22" fmla="*/ 49 w 235"/>
                  <a:gd name="T23" fmla="*/ 269 h 269"/>
                  <a:gd name="T24" fmla="*/ 69 w 235"/>
                  <a:gd name="T25" fmla="*/ 266 h 269"/>
                  <a:gd name="T26" fmla="*/ 91 w 235"/>
                  <a:gd name="T27" fmla="*/ 259 h 269"/>
                  <a:gd name="T28" fmla="*/ 114 w 235"/>
                  <a:gd name="T29" fmla="*/ 248 h 269"/>
                  <a:gd name="T30" fmla="*/ 136 w 235"/>
                  <a:gd name="T31" fmla="*/ 233 h 269"/>
                  <a:gd name="T32" fmla="*/ 156 w 235"/>
                  <a:gd name="T33" fmla="*/ 220 h 269"/>
                  <a:gd name="T34" fmla="*/ 178 w 235"/>
                  <a:gd name="T35" fmla="*/ 199 h 269"/>
                  <a:gd name="T36" fmla="*/ 197 w 235"/>
                  <a:gd name="T37" fmla="*/ 175 h 269"/>
                  <a:gd name="T38" fmla="*/ 211 w 235"/>
                  <a:gd name="T39" fmla="*/ 150 h 269"/>
                  <a:gd name="T40" fmla="*/ 223 w 235"/>
                  <a:gd name="T41" fmla="*/ 120 h 269"/>
                  <a:gd name="T42" fmla="*/ 232 w 235"/>
                  <a:gd name="T43" fmla="*/ 89 h 269"/>
                  <a:gd name="T44" fmla="*/ 235 w 235"/>
                  <a:gd name="T45" fmla="*/ 59 h 269"/>
                  <a:gd name="T46" fmla="*/ 233 w 235"/>
                  <a:gd name="T47" fmla="*/ 28 h 269"/>
                  <a:gd name="T48" fmla="*/ 226 w 235"/>
                  <a:gd name="T4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5" h="269">
                    <a:moveTo>
                      <a:pt x="226" y="0"/>
                    </a:moveTo>
                    <a:lnTo>
                      <a:pt x="194" y="28"/>
                    </a:lnTo>
                    <a:lnTo>
                      <a:pt x="156" y="54"/>
                    </a:lnTo>
                    <a:lnTo>
                      <a:pt x="114" y="80"/>
                    </a:lnTo>
                    <a:lnTo>
                      <a:pt x="74" y="106"/>
                    </a:lnTo>
                    <a:lnTo>
                      <a:pt x="38" y="134"/>
                    </a:lnTo>
                    <a:lnTo>
                      <a:pt x="13" y="163"/>
                    </a:lnTo>
                    <a:lnTo>
                      <a:pt x="0" y="198"/>
                    </a:lnTo>
                    <a:lnTo>
                      <a:pt x="5" y="240"/>
                    </a:lnTo>
                    <a:lnTo>
                      <a:pt x="15" y="257"/>
                    </a:lnTo>
                    <a:lnTo>
                      <a:pt x="29" y="266"/>
                    </a:lnTo>
                    <a:lnTo>
                      <a:pt x="49" y="269"/>
                    </a:lnTo>
                    <a:lnTo>
                      <a:pt x="69" y="266"/>
                    </a:lnTo>
                    <a:lnTo>
                      <a:pt x="91" y="259"/>
                    </a:lnTo>
                    <a:lnTo>
                      <a:pt x="114" y="248"/>
                    </a:lnTo>
                    <a:lnTo>
                      <a:pt x="136" y="233"/>
                    </a:lnTo>
                    <a:lnTo>
                      <a:pt x="156" y="220"/>
                    </a:lnTo>
                    <a:lnTo>
                      <a:pt x="178" y="199"/>
                    </a:lnTo>
                    <a:lnTo>
                      <a:pt x="197" y="175"/>
                    </a:lnTo>
                    <a:lnTo>
                      <a:pt x="211" y="150"/>
                    </a:lnTo>
                    <a:lnTo>
                      <a:pt x="223" y="120"/>
                    </a:lnTo>
                    <a:lnTo>
                      <a:pt x="232" y="89"/>
                    </a:lnTo>
                    <a:lnTo>
                      <a:pt x="235" y="59"/>
                    </a:lnTo>
                    <a:lnTo>
                      <a:pt x="233" y="28"/>
                    </a:lnTo>
                    <a:lnTo>
                      <a:pt x="226"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90" name="Freeform 998">
                <a:extLst>
                  <a:ext uri="{FF2B5EF4-FFF2-40B4-BE49-F238E27FC236}">
                    <a16:creationId xmlns:a16="http://schemas.microsoft.com/office/drawing/2014/main" id="{94793C4A-4F5A-EBAD-9A28-F96F54A79BD2}"/>
                  </a:ext>
                </a:extLst>
              </p:cNvPr>
              <p:cNvSpPr>
                <a:spLocks/>
              </p:cNvSpPr>
              <p:nvPr/>
            </p:nvSpPr>
            <p:spPr bwMode="auto">
              <a:xfrm>
                <a:off x="4561" y="2520"/>
                <a:ext cx="82" cy="84"/>
              </a:xfrm>
              <a:custGeom>
                <a:avLst/>
                <a:gdLst>
                  <a:gd name="T0" fmla="*/ 29 w 247"/>
                  <a:gd name="T1" fmla="*/ 245 h 252"/>
                  <a:gd name="T2" fmla="*/ 24 w 247"/>
                  <a:gd name="T3" fmla="*/ 208 h 252"/>
                  <a:gd name="T4" fmla="*/ 35 w 247"/>
                  <a:gd name="T5" fmla="*/ 180 h 252"/>
                  <a:gd name="T6" fmla="*/ 59 w 247"/>
                  <a:gd name="T7" fmla="*/ 152 h 252"/>
                  <a:gd name="T8" fmla="*/ 93 w 247"/>
                  <a:gd name="T9" fmla="*/ 126 h 252"/>
                  <a:gd name="T10" fmla="*/ 133 w 247"/>
                  <a:gd name="T11" fmla="*/ 99 h 252"/>
                  <a:gd name="T12" fmla="*/ 175 w 247"/>
                  <a:gd name="T13" fmla="*/ 74 h 252"/>
                  <a:gd name="T14" fmla="*/ 212 w 247"/>
                  <a:gd name="T15" fmla="*/ 47 h 252"/>
                  <a:gd name="T16" fmla="*/ 247 w 247"/>
                  <a:gd name="T17" fmla="*/ 17 h 252"/>
                  <a:gd name="T18" fmla="*/ 230 w 247"/>
                  <a:gd name="T19" fmla="*/ 0 h 252"/>
                  <a:gd name="T20" fmla="*/ 199 w 247"/>
                  <a:gd name="T21" fmla="*/ 29 h 252"/>
                  <a:gd name="T22" fmla="*/ 160 w 247"/>
                  <a:gd name="T23" fmla="*/ 53 h 252"/>
                  <a:gd name="T24" fmla="*/ 119 w 247"/>
                  <a:gd name="T25" fmla="*/ 79 h 252"/>
                  <a:gd name="T26" fmla="*/ 79 w 247"/>
                  <a:gd name="T27" fmla="*/ 105 h 252"/>
                  <a:gd name="T28" fmla="*/ 42 w 247"/>
                  <a:gd name="T29" fmla="*/ 135 h 252"/>
                  <a:gd name="T30" fmla="*/ 15 w 247"/>
                  <a:gd name="T31" fmla="*/ 166 h 252"/>
                  <a:gd name="T32" fmla="*/ 0 w 247"/>
                  <a:gd name="T33" fmla="*/ 205 h 252"/>
                  <a:gd name="T34" fmla="*/ 5 w 247"/>
                  <a:gd name="T35" fmla="*/ 252 h 252"/>
                  <a:gd name="T36" fmla="*/ 29 w 247"/>
                  <a:gd name="T37" fmla="*/ 24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7" h="252">
                    <a:moveTo>
                      <a:pt x="29" y="245"/>
                    </a:moveTo>
                    <a:lnTo>
                      <a:pt x="24" y="208"/>
                    </a:lnTo>
                    <a:lnTo>
                      <a:pt x="35" y="180"/>
                    </a:lnTo>
                    <a:lnTo>
                      <a:pt x="59" y="152"/>
                    </a:lnTo>
                    <a:lnTo>
                      <a:pt x="93" y="126"/>
                    </a:lnTo>
                    <a:lnTo>
                      <a:pt x="133" y="99"/>
                    </a:lnTo>
                    <a:lnTo>
                      <a:pt x="175" y="74"/>
                    </a:lnTo>
                    <a:lnTo>
                      <a:pt x="212" y="47"/>
                    </a:lnTo>
                    <a:lnTo>
                      <a:pt x="247" y="17"/>
                    </a:lnTo>
                    <a:lnTo>
                      <a:pt x="230" y="0"/>
                    </a:lnTo>
                    <a:lnTo>
                      <a:pt x="199" y="29"/>
                    </a:lnTo>
                    <a:lnTo>
                      <a:pt x="160" y="53"/>
                    </a:lnTo>
                    <a:lnTo>
                      <a:pt x="119" y="79"/>
                    </a:lnTo>
                    <a:lnTo>
                      <a:pt x="79" y="105"/>
                    </a:lnTo>
                    <a:lnTo>
                      <a:pt x="42" y="135"/>
                    </a:lnTo>
                    <a:lnTo>
                      <a:pt x="15" y="166"/>
                    </a:lnTo>
                    <a:lnTo>
                      <a:pt x="0" y="205"/>
                    </a:lnTo>
                    <a:lnTo>
                      <a:pt x="5" y="252"/>
                    </a:lnTo>
                    <a:lnTo>
                      <a:pt x="29" y="24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91" name="Freeform 999">
                <a:extLst>
                  <a:ext uri="{FF2B5EF4-FFF2-40B4-BE49-F238E27FC236}">
                    <a16:creationId xmlns:a16="http://schemas.microsoft.com/office/drawing/2014/main" id="{CDC061E9-96D8-E9CE-1FC2-AF0D686C020A}"/>
                  </a:ext>
                </a:extLst>
              </p:cNvPr>
              <p:cNvSpPr>
                <a:spLocks/>
              </p:cNvSpPr>
              <p:nvPr/>
            </p:nvSpPr>
            <p:spPr bwMode="auto">
              <a:xfrm>
                <a:off x="4562" y="2593"/>
                <a:ext cx="57" cy="23"/>
              </a:xfrm>
              <a:custGeom>
                <a:avLst/>
                <a:gdLst>
                  <a:gd name="T0" fmla="*/ 155 w 170"/>
                  <a:gd name="T1" fmla="*/ 0 h 69"/>
                  <a:gd name="T2" fmla="*/ 136 w 170"/>
                  <a:gd name="T3" fmla="*/ 12 h 69"/>
                  <a:gd name="T4" fmla="*/ 116 w 170"/>
                  <a:gd name="T5" fmla="*/ 26 h 69"/>
                  <a:gd name="T6" fmla="*/ 95 w 170"/>
                  <a:gd name="T7" fmla="*/ 35 h 69"/>
                  <a:gd name="T8" fmla="*/ 73 w 170"/>
                  <a:gd name="T9" fmla="*/ 42 h 69"/>
                  <a:gd name="T10" fmla="*/ 56 w 170"/>
                  <a:gd name="T11" fmla="*/ 46 h 69"/>
                  <a:gd name="T12" fmla="*/ 40 w 170"/>
                  <a:gd name="T13" fmla="*/ 42 h 69"/>
                  <a:gd name="T14" fmla="*/ 31 w 170"/>
                  <a:gd name="T15" fmla="*/ 37 h 69"/>
                  <a:gd name="T16" fmla="*/ 24 w 170"/>
                  <a:gd name="T17" fmla="*/ 24 h 69"/>
                  <a:gd name="T18" fmla="*/ 0 w 170"/>
                  <a:gd name="T19" fmla="*/ 32 h 69"/>
                  <a:gd name="T20" fmla="*/ 14 w 170"/>
                  <a:gd name="T21" fmla="*/ 54 h 69"/>
                  <a:gd name="T22" fmla="*/ 33 w 170"/>
                  <a:gd name="T23" fmla="*/ 66 h 69"/>
                  <a:gd name="T24" fmla="*/ 56 w 170"/>
                  <a:gd name="T25" fmla="*/ 69 h 69"/>
                  <a:gd name="T26" fmla="*/ 80 w 170"/>
                  <a:gd name="T27" fmla="*/ 66 h 69"/>
                  <a:gd name="T28" fmla="*/ 102 w 170"/>
                  <a:gd name="T29" fmla="*/ 59 h 69"/>
                  <a:gd name="T30" fmla="*/ 126 w 170"/>
                  <a:gd name="T31" fmla="*/ 47 h 69"/>
                  <a:gd name="T32" fmla="*/ 150 w 170"/>
                  <a:gd name="T33" fmla="*/ 34 h 69"/>
                  <a:gd name="T34" fmla="*/ 170 w 170"/>
                  <a:gd name="T35" fmla="*/ 17 h 69"/>
                  <a:gd name="T36" fmla="*/ 155 w 170"/>
                  <a:gd name="T3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69">
                    <a:moveTo>
                      <a:pt x="155" y="0"/>
                    </a:moveTo>
                    <a:lnTo>
                      <a:pt x="136" y="12"/>
                    </a:lnTo>
                    <a:lnTo>
                      <a:pt x="116" y="26"/>
                    </a:lnTo>
                    <a:lnTo>
                      <a:pt x="95" y="35"/>
                    </a:lnTo>
                    <a:lnTo>
                      <a:pt x="73" y="42"/>
                    </a:lnTo>
                    <a:lnTo>
                      <a:pt x="56" y="46"/>
                    </a:lnTo>
                    <a:lnTo>
                      <a:pt x="40" y="42"/>
                    </a:lnTo>
                    <a:lnTo>
                      <a:pt x="31" y="37"/>
                    </a:lnTo>
                    <a:lnTo>
                      <a:pt x="24" y="24"/>
                    </a:lnTo>
                    <a:lnTo>
                      <a:pt x="0" y="32"/>
                    </a:lnTo>
                    <a:lnTo>
                      <a:pt x="14" y="54"/>
                    </a:lnTo>
                    <a:lnTo>
                      <a:pt x="33" y="66"/>
                    </a:lnTo>
                    <a:lnTo>
                      <a:pt x="56" y="69"/>
                    </a:lnTo>
                    <a:lnTo>
                      <a:pt x="80" y="66"/>
                    </a:lnTo>
                    <a:lnTo>
                      <a:pt x="102" y="59"/>
                    </a:lnTo>
                    <a:lnTo>
                      <a:pt x="126" y="47"/>
                    </a:lnTo>
                    <a:lnTo>
                      <a:pt x="150" y="34"/>
                    </a:lnTo>
                    <a:lnTo>
                      <a:pt x="170" y="17"/>
                    </a:lnTo>
                    <a:lnTo>
                      <a:pt x="155"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92" name="Freeform 1000">
                <a:extLst>
                  <a:ext uri="{FF2B5EF4-FFF2-40B4-BE49-F238E27FC236}">
                    <a16:creationId xmlns:a16="http://schemas.microsoft.com/office/drawing/2014/main" id="{05B1FD4E-6836-AF01-B67E-794541268C4C}"/>
                  </a:ext>
                </a:extLst>
              </p:cNvPr>
              <p:cNvSpPr>
                <a:spLocks/>
              </p:cNvSpPr>
              <p:nvPr/>
            </p:nvSpPr>
            <p:spPr bwMode="auto">
              <a:xfrm>
                <a:off x="4614" y="2514"/>
                <a:ext cx="33" cy="85"/>
              </a:xfrm>
              <a:custGeom>
                <a:avLst/>
                <a:gdLst>
                  <a:gd name="T0" fmla="*/ 87 w 99"/>
                  <a:gd name="T1" fmla="*/ 34 h 254"/>
                  <a:gd name="T2" fmla="*/ 67 w 99"/>
                  <a:gd name="T3" fmla="*/ 29 h 254"/>
                  <a:gd name="T4" fmla="*/ 73 w 99"/>
                  <a:gd name="T5" fmla="*/ 56 h 254"/>
                  <a:gd name="T6" fmla="*/ 75 w 99"/>
                  <a:gd name="T7" fmla="*/ 85 h 254"/>
                  <a:gd name="T8" fmla="*/ 71 w 99"/>
                  <a:gd name="T9" fmla="*/ 113 h 254"/>
                  <a:gd name="T10" fmla="*/ 63 w 99"/>
                  <a:gd name="T11" fmla="*/ 143 h 254"/>
                  <a:gd name="T12" fmla="*/ 53 w 99"/>
                  <a:gd name="T13" fmla="*/ 170 h 254"/>
                  <a:gd name="T14" fmla="*/ 39 w 99"/>
                  <a:gd name="T15" fmla="*/ 194 h 254"/>
                  <a:gd name="T16" fmla="*/ 22 w 99"/>
                  <a:gd name="T17" fmla="*/ 216 h 254"/>
                  <a:gd name="T18" fmla="*/ 0 w 99"/>
                  <a:gd name="T19" fmla="*/ 237 h 254"/>
                  <a:gd name="T20" fmla="*/ 15 w 99"/>
                  <a:gd name="T21" fmla="*/ 254 h 254"/>
                  <a:gd name="T22" fmla="*/ 39 w 99"/>
                  <a:gd name="T23" fmla="*/ 234 h 254"/>
                  <a:gd name="T24" fmla="*/ 60 w 99"/>
                  <a:gd name="T25" fmla="*/ 208 h 254"/>
                  <a:gd name="T26" fmla="*/ 73 w 99"/>
                  <a:gd name="T27" fmla="*/ 181 h 254"/>
                  <a:gd name="T28" fmla="*/ 87 w 99"/>
                  <a:gd name="T29" fmla="*/ 149 h 254"/>
                  <a:gd name="T30" fmla="*/ 95 w 99"/>
                  <a:gd name="T31" fmla="*/ 116 h 254"/>
                  <a:gd name="T32" fmla="*/ 99 w 99"/>
                  <a:gd name="T33" fmla="*/ 85 h 254"/>
                  <a:gd name="T34" fmla="*/ 97 w 99"/>
                  <a:gd name="T35" fmla="*/ 53 h 254"/>
                  <a:gd name="T36" fmla="*/ 91 w 99"/>
                  <a:gd name="T37" fmla="*/ 22 h 254"/>
                  <a:gd name="T38" fmla="*/ 70 w 99"/>
                  <a:gd name="T39" fmla="*/ 16 h 254"/>
                  <a:gd name="T40" fmla="*/ 91 w 99"/>
                  <a:gd name="T41" fmla="*/ 22 h 254"/>
                  <a:gd name="T42" fmla="*/ 84 w 99"/>
                  <a:gd name="T43" fmla="*/ 0 h 254"/>
                  <a:gd name="T44" fmla="*/ 70 w 99"/>
                  <a:gd name="T45" fmla="*/ 16 h 254"/>
                  <a:gd name="T46" fmla="*/ 87 w 99"/>
                  <a:gd name="T47" fmla="*/ 3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9" h="254">
                    <a:moveTo>
                      <a:pt x="87" y="34"/>
                    </a:moveTo>
                    <a:lnTo>
                      <a:pt x="67" y="29"/>
                    </a:lnTo>
                    <a:lnTo>
                      <a:pt x="73" y="56"/>
                    </a:lnTo>
                    <a:lnTo>
                      <a:pt x="75" y="85"/>
                    </a:lnTo>
                    <a:lnTo>
                      <a:pt x="71" y="113"/>
                    </a:lnTo>
                    <a:lnTo>
                      <a:pt x="63" y="143"/>
                    </a:lnTo>
                    <a:lnTo>
                      <a:pt x="53" y="170"/>
                    </a:lnTo>
                    <a:lnTo>
                      <a:pt x="39" y="194"/>
                    </a:lnTo>
                    <a:lnTo>
                      <a:pt x="22" y="216"/>
                    </a:lnTo>
                    <a:lnTo>
                      <a:pt x="0" y="237"/>
                    </a:lnTo>
                    <a:lnTo>
                      <a:pt x="15" y="254"/>
                    </a:lnTo>
                    <a:lnTo>
                      <a:pt x="39" y="234"/>
                    </a:lnTo>
                    <a:lnTo>
                      <a:pt x="60" y="208"/>
                    </a:lnTo>
                    <a:lnTo>
                      <a:pt x="73" y="181"/>
                    </a:lnTo>
                    <a:lnTo>
                      <a:pt x="87" y="149"/>
                    </a:lnTo>
                    <a:lnTo>
                      <a:pt x="95" y="116"/>
                    </a:lnTo>
                    <a:lnTo>
                      <a:pt x="99" y="85"/>
                    </a:lnTo>
                    <a:lnTo>
                      <a:pt x="97" y="53"/>
                    </a:lnTo>
                    <a:lnTo>
                      <a:pt x="91" y="22"/>
                    </a:lnTo>
                    <a:lnTo>
                      <a:pt x="70" y="16"/>
                    </a:lnTo>
                    <a:lnTo>
                      <a:pt x="91" y="22"/>
                    </a:lnTo>
                    <a:lnTo>
                      <a:pt x="84" y="0"/>
                    </a:lnTo>
                    <a:lnTo>
                      <a:pt x="70" y="16"/>
                    </a:lnTo>
                    <a:lnTo>
                      <a:pt x="87" y="3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93" name="Freeform 1001">
                <a:extLst>
                  <a:ext uri="{FF2B5EF4-FFF2-40B4-BE49-F238E27FC236}">
                    <a16:creationId xmlns:a16="http://schemas.microsoft.com/office/drawing/2014/main" id="{E0143FAD-8CCC-042E-BEF9-17C14E30A479}"/>
                  </a:ext>
                </a:extLst>
              </p:cNvPr>
              <p:cNvSpPr>
                <a:spLocks/>
              </p:cNvSpPr>
              <p:nvPr/>
            </p:nvSpPr>
            <p:spPr bwMode="auto">
              <a:xfrm>
                <a:off x="4386" y="2561"/>
                <a:ext cx="89" cy="98"/>
              </a:xfrm>
              <a:custGeom>
                <a:avLst/>
                <a:gdLst>
                  <a:gd name="T0" fmla="*/ 210 w 266"/>
                  <a:gd name="T1" fmla="*/ 2 h 292"/>
                  <a:gd name="T2" fmla="*/ 199 w 266"/>
                  <a:gd name="T3" fmla="*/ 7 h 292"/>
                  <a:gd name="T4" fmla="*/ 188 w 266"/>
                  <a:gd name="T5" fmla="*/ 12 h 292"/>
                  <a:gd name="T6" fmla="*/ 178 w 266"/>
                  <a:gd name="T7" fmla="*/ 21 h 292"/>
                  <a:gd name="T8" fmla="*/ 169 w 266"/>
                  <a:gd name="T9" fmla="*/ 27 h 292"/>
                  <a:gd name="T10" fmla="*/ 159 w 266"/>
                  <a:gd name="T11" fmla="*/ 36 h 292"/>
                  <a:gd name="T12" fmla="*/ 150 w 266"/>
                  <a:gd name="T13" fmla="*/ 45 h 292"/>
                  <a:gd name="T14" fmla="*/ 140 w 266"/>
                  <a:gd name="T15" fmla="*/ 51 h 292"/>
                  <a:gd name="T16" fmla="*/ 130 w 266"/>
                  <a:gd name="T17" fmla="*/ 58 h 292"/>
                  <a:gd name="T18" fmla="*/ 113 w 266"/>
                  <a:gd name="T19" fmla="*/ 69 h 292"/>
                  <a:gd name="T20" fmla="*/ 95 w 266"/>
                  <a:gd name="T21" fmla="*/ 79 h 292"/>
                  <a:gd name="T22" fmla="*/ 78 w 266"/>
                  <a:gd name="T23" fmla="*/ 89 h 292"/>
                  <a:gd name="T24" fmla="*/ 62 w 266"/>
                  <a:gd name="T25" fmla="*/ 100 h 292"/>
                  <a:gd name="T26" fmla="*/ 45 w 266"/>
                  <a:gd name="T27" fmla="*/ 110 h 292"/>
                  <a:gd name="T28" fmla="*/ 29 w 266"/>
                  <a:gd name="T29" fmla="*/ 122 h 292"/>
                  <a:gd name="T30" fmla="*/ 14 w 266"/>
                  <a:gd name="T31" fmla="*/ 135 h 292"/>
                  <a:gd name="T32" fmla="*/ 0 w 266"/>
                  <a:gd name="T33" fmla="*/ 149 h 292"/>
                  <a:gd name="T34" fmla="*/ 9 w 266"/>
                  <a:gd name="T35" fmla="*/ 156 h 292"/>
                  <a:gd name="T36" fmla="*/ 16 w 266"/>
                  <a:gd name="T37" fmla="*/ 162 h 292"/>
                  <a:gd name="T38" fmla="*/ 23 w 266"/>
                  <a:gd name="T39" fmla="*/ 169 h 292"/>
                  <a:gd name="T40" fmla="*/ 29 w 266"/>
                  <a:gd name="T41" fmla="*/ 178 h 292"/>
                  <a:gd name="T42" fmla="*/ 34 w 266"/>
                  <a:gd name="T43" fmla="*/ 186 h 292"/>
                  <a:gd name="T44" fmla="*/ 40 w 266"/>
                  <a:gd name="T45" fmla="*/ 195 h 292"/>
                  <a:gd name="T46" fmla="*/ 43 w 266"/>
                  <a:gd name="T47" fmla="*/ 203 h 292"/>
                  <a:gd name="T48" fmla="*/ 47 w 266"/>
                  <a:gd name="T49" fmla="*/ 214 h 292"/>
                  <a:gd name="T50" fmla="*/ 48 w 266"/>
                  <a:gd name="T51" fmla="*/ 221 h 292"/>
                  <a:gd name="T52" fmla="*/ 48 w 266"/>
                  <a:gd name="T53" fmla="*/ 229 h 292"/>
                  <a:gd name="T54" fmla="*/ 48 w 266"/>
                  <a:gd name="T55" fmla="*/ 236 h 292"/>
                  <a:gd name="T56" fmla="*/ 47 w 266"/>
                  <a:gd name="T57" fmla="*/ 243 h 292"/>
                  <a:gd name="T58" fmla="*/ 45 w 266"/>
                  <a:gd name="T59" fmla="*/ 250 h 292"/>
                  <a:gd name="T60" fmla="*/ 41 w 266"/>
                  <a:gd name="T61" fmla="*/ 258 h 292"/>
                  <a:gd name="T62" fmla="*/ 36 w 266"/>
                  <a:gd name="T63" fmla="*/ 265 h 292"/>
                  <a:gd name="T64" fmla="*/ 31 w 266"/>
                  <a:gd name="T65" fmla="*/ 271 h 292"/>
                  <a:gd name="T66" fmla="*/ 31 w 266"/>
                  <a:gd name="T67" fmla="*/ 275 h 292"/>
                  <a:gd name="T68" fmla="*/ 33 w 266"/>
                  <a:gd name="T69" fmla="*/ 280 h 292"/>
                  <a:gd name="T70" fmla="*/ 34 w 266"/>
                  <a:gd name="T71" fmla="*/ 285 h 292"/>
                  <a:gd name="T72" fmla="*/ 38 w 266"/>
                  <a:gd name="T73" fmla="*/ 287 h 292"/>
                  <a:gd name="T74" fmla="*/ 60 w 266"/>
                  <a:gd name="T75" fmla="*/ 290 h 292"/>
                  <a:gd name="T76" fmla="*/ 80 w 266"/>
                  <a:gd name="T77" fmla="*/ 292 h 292"/>
                  <a:gd name="T78" fmla="*/ 97 w 266"/>
                  <a:gd name="T79" fmla="*/ 290 h 292"/>
                  <a:gd name="T80" fmla="*/ 115 w 266"/>
                  <a:gd name="T81" fmla="*/ 285 h 292"/>
                  <a:gd name="T82" fmla="*/ 132 w 266"/>
                  <a:gd name="T83" fmla="*/ 276 h 292"/>
                  <a:gd name="T84" fmla="*/ 152 w 266"/>
                  <a:gd name="T85" fmla="*/ 266 h 292"/>
                  <a:gd name="T86" fmla="*/ 176 w 266"/>
                  <a:gd name="T87" fmla="*/ 250 h 292"/>
                  <a:gd name="T88" fmla="*/ 206 w 266"/>
                  <a:gd name="T89" fmla="*/ 233 h 292"/>
                  <a:gd name="T90" fmla="*/ 225 w 266"/>
                  <a:gd name="T91" fmla="*/ 219 h 292"/>
                  <a:gd name="T92" fmla="*/ 241 w 266"/>
                  <a:gd name="T93" fmla="*/ 202 h 292"/>
                  <a:gd name="T94" fmla="*/ 253 w 266"/>
                  <a:gd name="T95" fmla="*/ 181 h 292"/>
                  <a:gd name="T96" fmla="*/ 261 w 266"/>
                  <a:gd name="T97" fmla="*/ 161 h 292"/>
                  <a:gd name="T98" fmla="*/ 266 w 266"/>
                  <a:gd name="T99" fmla="*/ 137 h 292"/>
                  <a:gd name="T100" fmla="*/ 266 w 266"/>
                  <a:gd name="T101" fmla="*/ 113 h 292"/>
                  <a:gd name="T102" fmla="*/ 266 w 266"/>
                  <a:gd name="T103" fmla="*/ 88 h 292"/>
                  <a:gd name="T104" fmla="*/ 261 w 266"/>
                  <a:gd name="T105" fmla="*/ 64 h 292"/>
                  <a:gd name="T106" fmla="*/ 258 w 266"/>
                  <a:gd name="T107" fmla="*/ 53 h 292"/>
                  <a:gd name="T108" fmla="*/ 254 w 266"/>
                  <a:gd name="T109" fmla="*/ 41 h 292"/>
                  <a:gd name="T110" fmla="*/ 251 w 266"/>
                  <a:gd name="T111" fmla="*/ 29 h 292"/>
                  <a:gd name="T112" fmla="*/ 246 w 266"/>
                  <a:gd name="T113" fmla="*/ 17 h 292"/>
                  <a:gd name="T114" fmla="*/ 239 w 266"/>
                  <a:gd name="T115" fmla="*/ 9 h 292"/>
                  <a:gd name="T116" fmla="*/ 230 w 266"/>
                  <a:gd name="T117" fmla="*/ 2 h 292"/>
                  <a:gd name="T118" fmla="*/ 222 w 266"/>
                  <a:gd name="T119" fmla="*/ 0 h 292"/>
                  <a:gd name="T120" fmla="*/ 210 w 266"/>
                  <a:gd name="T121" fmla="*/ 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 h="292">
                    <a:moveTo>
                      <a:pt x="210" y="2"/>
                    </a:moveTo>
                    <a:lnTo>
                      <a:pt x="199" y="7"/>
                    </a:lnTo>
                    <a:lnTo>
                      <a:pt x="188" y="12"/>
                    </a:lnTo>
                    <a:lnTo>
                      <a:pt x="178" y="21"/>
                    </a:lnTo>
                    <a:lnTo>
                      <a:pt x="169" y="27"/>
                    </a:lnTo>
                    <a:lnTo>
                      <a:pt x="159" y="36"/>
                    </a:lnTo>
                    <a:lnTo>
                      <a:pt x="150" y="45"/>
                    </a:lnTo>
                    <a:lnTo>
                      <a:pt x="140" y="51"/>
                    </a:lnTo>
                    <a:lnTo>
                      <a:pt x="130" y="58"/>
                    </a:lnTo>
                    <a:lnTo>
                      <a:pt x="113" y="69"/>
                    </a:lnTo>
                    <a:lnTo>
                      <a:pt x="95" y="79"/>
                    </a:lnTo>
                    <a:lnTo>
                      <a:pt x="78" y="89"/>
                    </a:lnTo>
                    <a:lnTo>
                      <a:pt x="62" y="100"/>
                    </a:lnTo>
                    <a:lnTo>
                      <a:pt x="45" y="110"/>
                    </a:lnTo>
                    <a:lnTo>
                      <a:pt x="29" y="122"/>
                    </a:lnTo>
                    <a:lnTo>
                      <a:pt x="14" y="135"/>
                    </a:lnTo>
                    <a:lnTo>
                      <a:pt x="0" y="149"/>
                    </a:lnTo>
                    <a:lnTo>
                      <a:pt x="9" y="156"/>
                    </a:lnTo>
                    <a:lnTo>
                      <a:pt x="16" y="162"/>
                    </a:lnTo>
                    <a:lnTo>
                      <a:pt x="23" y="169"/>
                    </a:lnTo>
                    <a:lnTo>
                      <a:pt x="29" y="178"/>
                    </a:lnTo>
                    <a:lnTo>
                      <a:pt x="34" y="186"/>
                    </a:lnTo>
                    <a:lnTo>
                      <a:pt x="40" y="195"/>
                    </a:lnTo>
                    <a:lnTo>
                      <a:pt x="43" y="203"/>
                    </a:lnTo>
                    <a:lnTo>
                      <a:pt x="47" y="214"/>
                    </a:lnTo>
                    <a:lnTo>
                      <a:pt x="48" y="221"/>
                    </a:lnTo>
                    <a:lnTo>
                      <a:pt x="48" y="229"/>
                    </a:lnTo>
                    <a:lnTo>
                      <a:pt x="48" y="236"/>
                    </a:lnTo>
                    <a:lnTo>
                      <a:pt x="47" y="243"/>
                    </a:lnTo>
                    <a:lnTo>
                      <a:pt x="45" y="250"/>
                    </a:lnTo>
                    <a:lnTo>
                      <a:pt x="41" y="258"/>
                    </a:lnTo>
                    <a:lnTo>
                      <a:pt x="36" y="265"/>
                    </a:lnTo>
                    <a:lnTo>
                      <a:pt x="31" y="271"/>
                    </a:lnTo>
                    <a:lnTo>
                      <a:pt x="31" y="275"/>
                    </a:lnTo>
                    <a:lnTo>
                      <a:pt x="33" y="280"/>
                    </a:lnTo>
                    <a:lnTo>
                      <a:pt x="34" y="285"/>
                    </a:lnTo>
                    <a:lnTo>
                      <a:pt x="38" y="287"/>
                    </a:lnTo>
                    <a:lnTo>
                      <a:pt x="60" y="290"/>
                    </a:lnTo>
                    <a:lnTo>
                      <a:pt x="80" y="292"/>
                    </a:lnTo>
                    <a:lnTo>
                      <a:pt x="97" y="290"/>
                    </a:lnTo>
                    <a:lnTo>
                      <a:pt x="115" y="285"/>
                    </a:lnTo>
                    <a:lnTo>
                      <a:pt x="132" y="276"/>
                    </a:lnTo>
                    <a:lnTo>
                      <a:pt x="152" y="266"/>
                    </a:lnTo>
                    <a:lnTo>
                      <a:pt x="176" y="250"/>
                    </a:lnTo>
                    <a:lnTo>
                      <a:pt x="206" y="233"/>
                    </a:lnTo>
                    <a:lnTo>
                      <a:pt x="225" y="219"/>
                    </a:lnTo>
                    <a:lnTo>
                      <a:pt x="241" y="202"/>
                    </a:lnTo>
                    <a:lnTo>
                      <a:pt x="253" y="181"/>
                    </a:lnTo>
                    <a:lnTo>
                      <a:pt x="261" y="161"/>
                    </a:lnTo>
                    <a:lnTo>
                      <a:pt x="266" y="137"/>
                    </a:lnTo>
                    <a:lnTo>
                      <a:pt x="266" y="113"/>
                    </a:lnTo>
                    <a:lnTo>
                      <a:pt x="266" y="88"/>
                    </a:lnTo>
                    <a:lnTo>
                      <a:pt x="261" y="64"/>
                    </a:lnTo>
                    <a:lnTo>
                      <a:pt x="258" y="53"/>
                    </a:lnTo>
                    <a:lnTo>
                      <a:pt x="254" y="41"/>
                    </a:lnTo>
                    <a:lnTo>
                      <a:pt x="251" y="29"/>
                    </a:lnTo>
                    <a:lnTo>
                      <a:pt x="246" y="17"/>
                    </a:lnTo>
                    <a:lnTo>
                      <a:pt x="239" y="9"/>
                    </a:lnTo>
                    <a:lnTo>
                      <a:pt x="230" y="2"/>
                    </a:lnTo>
                    <a:lnTo>
                      <a:pt x="222" y="0"/>
                    </a:lnTo>
                    <a:lnTo>
                      <a:pt x="210" y="2"/>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94" name="Freeform 1002">
                <a:extLst>
                  <a:ext uri="{FF2B5EF4-FFF2-40B4-BE49-F238E27FC236}">
                    <a16:creationId xmlns:a16="http://schemas.microsoft.com/office/drawing/2014/main" id="{E4C8DE0D-662F-0199-DE80-D02747EA83E2}"/>
                  </a:ext>
                </a:extLst>
              </p:cNvPr>
              <p:cNvSpPr>
                <a:spLocks/>
              </p:cNvSpPr>
              <p:nvPr/>
            </p:nvSpPr>
            <p:spPr bwMode="auto">
              <a:xfrm>
                <a:off x="4427" y="2557"/>
                <a:ext cx="30" cy="27"/>
              </a:xfrm>
              <a:custGeom>
                <a:avLst/>
                <a:gdLst>
                  <a:gd name="T0" fmla="*/ 13 w 90"/>
                  <a:gd name="T1" fmla="*/ 81 h 81"/>
                  <a:gd name="T2" fmla="*/ 11 w 90"/>
                  <a:gd name="T3" fmla="*/ 81 h 81"/>
                  <a:gd name="T4" fmla="*/ 24 w 90"/>
                  <a:gd name="T5" fmla="*/ 74 h 81"/>
                  <a:gd name="T6" fmla="*/ 34 w 90"/>
                  <a:gd name="T7" fmla="*/ 65 h 81"/>
                  <a:gd name="T8" fmla="*/ 44 w 90"/>
                  <a:gd name="T9" fmla="*/ 57 h 81"/>
                  <a:gd name="T10" fmla="*/ 53 w 90"/>
                  <a:gd name="T11" fmla="*/ 48 h 81"/>
                  <a:gd name="T12" fmla="*/ 61 w 90"/>
                  <a:gd name="T13" fmla="*/ 41 h 81"/>
                  <a:gd name="T14" fmla="*/ 72 w 90"/>
                  <a:gd name="T15" fmla="*/ 34 h 81"/>
                  <a:gd name="T16" fmla="*/ 81 w 90"/>
                  <a:gd name="T17" fmla="*/ 29 h 81"/>
                  <a:gd name="T18" fmla="*/ 90 w 90"/>
                  <a:gd name="T19" fmla="*/ 25 h 81"/>
                  <a:gd name="T20" fmla="*/ 83 w 90"/>
                  <a:gd name="T21" fmla="*/ 0 h 81"/>
                  <a:gd name="T22" fmla="*/ 70 w 90"/>
                  <a:gd name="T23" fmla="*/ 8 h 81"/>
                  <a:gd name="T24" fmla="*/ 58 w 90"/>
                  <a:gd name="T25" fmla="*/ 14 h 81"/>
                  <a:gd name="T26" fmla="*/ 48 w 90"/>
                  <a:gd name="T27" fmla="*/ 24 h 81"/>
                  <a:gd name="T28" fmla="*/ 39 w 90"/>
                  <a:gd name="T29" fmla="*/ 31 h 81"/>
                  <a:gd name="T30" fmla="*/ 27 w 90"/>
                  <a:gd name="T31" fmla="*/ 39 h 81"/>
                  <a:gd name="T32" fmla="*/ 20 w 90"/>
                  <a:gd name="T33" fmla="*/ 48 h 81"/>
                  <a:gd name="T34" fmla="*/ 10 w 90"/>
                  <a:gd name="T35" fmla="*/ 53 h 81"/>
                  <a:gd name="T36" fmla="*/ 1 w 90"/>
                  <a:gd name="T37" fmla="*/ 60 h 81"/>
                  <a:gd name="T38" fmla="*/ 0 w 90"/>
                  <a:gd name="T39" fmla="*/ 60 h 81"/>
                  <a:gd name="T40" fmla="*/ 13 w 90"/>
                  <a:gd name="T4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81">
                    <a:moveTo>
                      <a:pt x="13" y="81"/>
                    </a:moveTo>
                    <a:lnTo>
                      <a:pt x="11" y="81"/>
                    </a:lnTo>
                    <a:lnTo>
                      <a:pt x="24" y="74"/>
                    </a:lnTo>
                    <a:lnTo>
                      <a:pt x="34" y="65"/>
                    </a:lnTo>
                    <a:lnTo>
                      <a:pt x="44" y="57"/>
                    </a:lnTo>
                    <a:lnTo>
                      <a:pt x="53" y="48"/>
                    </a:lnTo>
                    <a:lnTo>
                      <a:pt x="61" y="41"/>
                    </a:lnTo>
                    <a:lnTo>
                      <a:pt x="72" y="34"/>
                    </a:lnTo>
                    <a:lnTo>
                      <a:pt x="81" y="29"/>
                    </a:lnTo>
                    <a:lnTo>
                      <a:pt x="90" y="25"/>
                    </a:lnTo>
                    <a:lnTo>
                      <a:pt x="83" y="0"/>
                    </a:lnTo>
                    <a:lnTo>
                      <a:pt x="70" y="8"/>
                    </a:lnTo>
                    <a:lnTo>
                      <a:pt x="58" y="14"/>
                    </a:lnTo>
                    <a:lnTo>
                      <a:pt x="48" y="24"/>
                    </a:lnTo>
                    <a:lnTo>
                      <a:pt x="39" y="31"/>
                    </a:lnTo>
                    <a:lnTo>
                      <a:pt x="27" y="39"/>
                    </a:lnTo>
                    <a:lnTo>
                      <a:pt x="20" y="48"/>
                    </a:lnTo>
                    <a:lnTo>
                      <a:pt x="10" y="53"/>
                    </a:lnTo>
                    <a:lnTo>
                      <a:pt x="1" y="60"/>
                    </a:lnTo>
                    <a:lnTo>
                      <a:pt x="0" y="60"/>
                    </a:lnTo>
                    <a:lnTo>
                      <a:pt x="13" y="8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95" name="Freeform 1003">
                <a:extLst>
                  <a:ext uri="{FF2B5EF4-FFF2-40B4-BE49-F238E27FC236}">
                    <a16:creationId xmlns:a16="http://schemas.microsoft.com/office/drawing/2014/main" id="{BCA6CD6C-1EB8-B945-78D9-8EEA87D220AF}"/>
                  </a:ext>
                </a:extLst>
              </p:cNvPr>
              <p:cNvSpPr>
                <a:spLocks/>
              </p:cNvSpPr>
              <p:nvPr/>
            </p:nvSpPr>
            <p:spPr bwMode="auto">
              <a:xfrm>
                <a:off x="4380" y="2577"/>
                <a:ext cx="51" cy="37"/>
              </a:xfrm>
              <a:custGeom>
                <a:avLst/>
                <a:gdLst>
                  <a:gd name="T0" fmla="*/ 26 w 155"/>
                  <a:gd name="T1" fmla="*/ 90 h 111"/>
                  <a:gd name="T2" fmla="*/ 27 w 155"/>
                  <a:gd name="T3" fmla="*/ 109 h 111"/>
                  <a:gd name="T4" fmla="*/ 41 w 155"/>
                  <a:gd name="T5" fmla="*/ 96 h 111"/>
                  <a:gd name="T6" fmla="*/ 55 w 155"/>
                  <a:gd name="T7" fmla="*/ 84 h 111"/>
                  <a:gd name="T8" fmla="*/ 70 w 155"/>
                  <a:gd name="T9" fmla="*/ 72 h 111"/>
                  <a:gd name="T10" fmla="*/ 87 w 155"/>
                  <a:gd name="T11" fmla="*/ 62 h 111"/>
                  <a:gd name="T12" fmla="*/ 104 w 155"/>
                  <a:gd name="T13" fmla="*/ 52 h 111"/>
                  <a:gd name="T14" fmla="*/ 121 w 155"/>
                  <a:gd name="T15" fmla="*/ 41 h 111"/>
                  <a:gd name="T16" fmla="*/ 138 w 155"/>
                  <a:gd name="T17" fmla="*/ 31 h 111"/>
                  <a:gd name="T18" fmla="*/ 155 w 155"/>
                  <a:gd name="T19" fmla="*/ 21 h 111"/>
                  <a:gd name="T20" fmla="*/ 142 w 155"/>
                  <a:gd name="T21" fmla="*/ 0 h 111"/>
                  <a:gd name="T22" fmla="*/ 124 w 155"/>
                  <a:gd name="T23" fmla="*/ 11 h 111"/>
                  <a:gd name="T24" fmla="*/ 107 w 155"/>
                  <a:gd name="T25" fmla="*/ 21 h 111"/>
                  <a:gd name="T26" fmla="*/ 89 w 155"/>
                  <a:gd name="T27" fmla="*/ 31 h 111"/>
                  <a:gd name="T28" fmla="*/ 74 w 155"/>
                  <a:gd name="T29" fmla="*/ 41 h 111"/>
                  <a:gd name="T30" fmla="*/ 56 w 155"/>
                  <a:gd name="T31" fmla="*/ 52 h 111"/>
                  <a:gd name="T32" fmla="*/ 41 w 155"/>
                  <a:gd name="T33" fmla="*/ 65 h 111"/>
                  <a:gd name="T34" fmla="*/ 24 w 155"/>
                  <a:gd name="T35" fmla="*/ 79 h 111"/>
                  <a:gd name="T36" fmla="*/ 10 w 155"/>
                  <a:gd name="T37" fmla="*/ 92 h 111"/>
                  <a:gd name="T38" fmla="*/ 12 w 155"/>
                  <a:gd name="T39" fmla="*/ 111 h 111"/>
                  <a:gd name="T40" fmla="*/ 10 w 155"/>
                  <a:gd name="T41" fmla="*/ 92 h 111"/>
                  <a:gd name="T42" fmla="*/ 0 w 155"/>
                  <a:gd name="T43" fmla="*/ 103 h 111"/>
                  <a:gd name="T44" fmla="*/ 12 w 155"/>
                  <a:gd name="T45" fmla="*/ 111 h 111"/>
                  <a:gd name="T46" fmla="*/ 26 w 155"/>
                  <a:gd name="T47" fmla="*/ 9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5" h="111">
                    <a:moveTo>
                      <a:pt x="26" y="90"/>
                    </a:moveTo>
                    <a:lnTo>
                      <a:pt x="27" y="109"/>
                    </a:lnTo>
                    <a:lnTo>
                      <a:pt x="41" y="96"/>
                    </a:lnTo>
                    <a:lnTo>
                      <a:pt x="55" y="84"/>
                    </a:lnTo>
                    <a:lnTo>
                      <a:pt x="70" y="72"/>
                    </a:lnTo>
                    <a:lnTo>
                      <a:pt x="87" y="62"/>
                    </a:lnTo>
                    <a:lnTo>
                      <a:pt x="104" y="52"/>
                    </a:lnTo>
                    <a:lnTo>
                      <a:pt x="121" y="41"/>
                    </a:lnTo>
                    <a:lnTo>
                      <a:pt x="138" y="31"/>
                    </a:lnTo>
                    <a:lnTo>
                      <a:pt x="155" y="21"/>
                    </a:lnTo>
                    <a:lnTo>
                      <a:pt x="142" y="0"/>
                    </a:lnTo>
                    <a:lnTo>
                      <a:pt x="124" y="11"/>
                    </a:lnTo>
                    <a:lnTo>
                      <a:pt x="107" y="21"/>
                    </a:lnTo>
                    <a:lnTo>
                      <a:pt x="89" y="31"/>
                    </a:lnTo>
                    <a:lnTo>
                      <a:pt x="74" y="41"/>
                    </a:lnTo>
                    <a:lnTo>
                      <a:pt x="56" y="52"/>
                    </a:lnTo>
                    <a:lnTo>
                      <a:pt x="41" y="65"/>
                    </a:lnTo>
                    <a:lnTo>
                      <a:pt x="24" y="79"/>
                    </a:lnTo>
                    <a:lnTo>
                      <a:pt x="10" y="92"/>
                    </a:lnTo>
                    <a:lnTo>
                      <a:pt x="12" y="111"/>
                    </a:lnTo>
                    <a:lnTo>
                      <a:pt x="10" y="92"/>
                    </a:lnTo>
                    <a:lnTo>
                      <a:pt x="0" y="103"/>
                    </a:lnTo>
                    <a:lnTo>
                      <a:pt x="12" y="111"/>
                    </a:lnTo>
                    <a:lnTo>
                      <a:pt x="26" y="9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96" name="Freeform 1004">
                <a:extLst>
                  <a:ext uri="{FF2B5EF4-FFF2-40B4-BE49-F238E27FC236}">
                    <a16:creationId xmlns:a16="http://schemas.microsoft.com/office/drawing/2014/main" id="{A3F839AA-7AC4-1F67-92EF-549A84F2B0B2}"/>
                  </a:ext>
                </a:extLst>
              </p:cNvPr>
              <p:cNvSpPr>
                <a:spLocks/>
              </p:cNvSpPr>
              <p:nvPr/>
            </p:nvSpPr>
            <p:spPr bwMode="auto">
              <a:xfrm>
                <a:off x="4384" y="2607"/>
                <a:ext cx="22" cy="27"/>
              </a:xfrm>
              <a:custGeom>
                <a:avLst/>
                <a:gdLst>
                  <a:gd name="T0" fmla="*/ 65 w 65"/>
                  <a:gd name="T1" fmla="*/ 73 h 80"/>
                  <a:gd name="T2" fmla="*/ 61 w 65"/>
                  <a:gd name="T3" fmla="*/ 62 h 80"/>
                  <a:gd name="T4" fmla="*/ 56 w 65"/>
                  <a:gd name="T5" fmla="*/ 52 h 80"/>
                  <a:gd name="T6" fmla="*/ 51 w 65"/>
                  <a:gd name="T7" fmla="*/ 42 h 80"/>
                  <a:gd name="T8" fmla="*/ 46 w 65"/>
                  <a:gd name="T9" fmla="*/ 33 h 80"/>
                  <a:gd name="T10" fmla="*/ 37 w 65"/>
                  <a:gd name="T11" fmla="*/ 23 h 80"/>
                  <a:gd name="T12" fmla="*/ 30 w 65"/>
                  <a:gd name="T13" fmla="*/ 16 h 80"/>
                  <a:gd name="T14" fmla="*/ 24 w 65"/>
                  <a:gd name="T15" fmla="*/ 9 h 80"/>
                  <a:gd name="T16" fmla="*/ 13 w 65"/>
                  <a:gd name="T17" fmla="*/ 0 h 80"/>
                  <a:gd name="T18" fmla="*/ 0 w 65"/>
                  <a:gd name="T19" fmla="*/ 21 h 80"/>
                  <a:gd name="T20" fmla="*/ 6 w 65"/>
                  <a:gd name="T21" fmla="*/ 26 h 80"/>
                  <a:gd name="T22" fmla="*/ 13 w 65"/>
                  <a:gd name="T23" fmla="*/ 33 h 80"/>
                  <a:gd name="T24" fmla="*/ 20 w 65"/>
                  <a:gd name="T25" fmla="*/ 40 h 80"/>
                  <a:gd name="T26" fmla="*/ 25 w 65"/>
                  <a:gd name="T27" fmla="*/ 47 h 80"/>
                  <a:gd name="T28" fmla="*/ 30 w 65"/>
                  <a:gd name="T29" fmla="*/ 56 h 80"/>
                  <a:gd name="T30" fmla="*/ 35 w 65"/>
                  <a:gd name="T31" fmla="*/ 62 h 80"/>
                  <a:gd name="T32" fmla="*/ 37 w 65"/>
                  <a:gd name="T33" fmla="*/ 69 h 80"/>
                  <a:gd name="T34" fmla="*/ 40 w 65"/>
                  <a:gd name="T35" fmla="*/ 80 h 80"/>
                  <a:gd name="T36" fmla="*/ 65 w 65"/>
                  <a:gd name="T37"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80">
                    <a:moveTo>
                      <a:pt x="65" y="73"/>
                    </a:moveTo>
                    <a:lnTo>
                      <a:pt x="61" y="62"/>
                    </a:lnTo>
                    <a:lnTo>
                      <a:pt x="56" y="52"/>
                    </a:lnTo>
                    <a:lnTo>
                      <a:pt x="51" y="42"/>
                    </a:lnTo>
                    <a:lnTo>
                      <a:pt x="46" y="33"/>
                    </a:lnTo>
                    <a:lnTo>
                      <a:pt x="37" y="23"/>
                    </a:lnTo>
                    <a:lnTo>
                      <a:pt x="30" y="16"/>
                    </a:lnTo>
                    <a:lnTo>
                      <a:pt x="24" y="9"/>
                    </a:lnTo>
                    <a:lnTo>
                      <a:pt x="13" y="0"/>
                    </a:lnTo>
                    <a:lnTo>
                      <a:pt x="0" y="21"/>
                    </a:lnTo>
                    <a:lnTo>
                      <a:pt x="6" y="26"/>
                    </a:lnTo>
                    <a:lnTo>
                      <a:pt x="13" y="33"/>
                    </a:lnTo>
                    <a:lnTo>
                      <a:pt x="20" y="40"/>
                    </a:lnTo>
                    <a:lnTo>
                      <a:pt x="25" y="47"/>
                    </a:lnTo>
                    <a:lnTo>
                      <a:pt x="30" y="56"/>
                    </a:lnTo>
                    <a:lnTo>
                      <a:pt x="35" y="62"/>
                    </a:lnTo>
                    <a:lnTo>
                      <a:pt x="37" y="69"/>
                    </a:lnTo>
                    <a:lnTo>
                      <a:pt x="40" y="80"/>
                    </a:lnTo>
                    <a:lnTo>
                      <a:pt x="65" y="7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97" name="Freeform 1005">
                <a:extLst>
                  <a:ext uri="{FF2B5EF4-FFF2-40B4-BE49-F238E27FC236}">
                    <a16:creationId xmlns:a16="http://schemas.microsoft.com/office/drawing/2014/main" id="{1A222718-BA6E-83C9-20E6-06E20F41B627}"/>
                  </a:ext>
                </a:extLst>
              </p:cNvPr>
              <p:cNvSpPr>
                <a:spLocks/>
              </p:cNvSpPr>
              <p:nvPr/>
            </p:nvSpPr>
            <p:spPr bwMode="auto">
              <a:xfrm>
                <a:off x="4394" y="2632"/>
                <a:ext cx="12" cy="23"/>
              </a:xfrm>
              <a:custGeom>
                <a:avLst/>
                <a:gdLst>
                  <a:gd name="T0" fmla="*/ 17 w 38"/>
                  <a:gd name="T1" fmla="*/ 69 h 69"/>
                  <a:gd name="T2" fmla="*/ 24 w 38"/>
                  <a:gd name="T3" fmla="*/ 60 h 69"/>
                  <a:gd name="T4" fmla="*/ 29 w 38"/>
                  <a:gd name="T5" fmla="*/ 54 h 69"/>
                  <a:gd name="T6" fmla="*/ 34 w 38"/>
                  <a:gd name="T7" fmla="*/ 44 h 69"/>
                  <a:gd name="T8" fmla="*/ 36 w 38"/>
                  <a:gd name="T9" fmla="*/ 35 h 69"/>
                  <a:gd name="T10" fmla="*/ 38 w 38"/>
                  <a:gd name="T11" fmla="*/ 27 h 69"/>
                  <a:gd name="T12" fmla="*/ 38 w 38"/>
                  <a:gd name="T13" fmla="*/ 19 h 69"/>
                  <a:gd name="T14" fmla="*/ 38 w 38"/>
                  <a:gd name="T15" fmla="*/ 9 h 69"/>
                  <a:gd name="T16" fmla="*/ 36 w 38"/>
                  <a:gd name="T17" fmla="*/ 0 h 69"/>
                  <a:gd name="T18" fmla="*/ 12 w 38"/>
                  <a:gd name="T19" fmla="*/ 7 h 69"/>
                  <a:gd name="T20" fmla="*/ 14 w 38"/>
                  <a:gd name="T21" fmla="*/ 12 h 69"/>
                  <a:gd name="T22" fmla="*/ 14 w 38"/>
                  <a:gd name="T23" fmla="*/ 19 h 69"/>
                  <a:gd name="T24" fmla="*/ 14 w 38"/>
                  <a:gd name="T25" fmla="*/ 24 h 69"/>
                  <a:gd name="T26" fmla="*/ 12 w 38"/>
                  <a:gd name="T27" fmla="*/ 29 h 69"/>
                  <a:gd name="T28" fmla="*/ 10 w 38"/>
                  <a:gd name="T29" fmla="*/ 35 h 69"/>
                  <a:gd name="T30" fmla="*/ 9 w 38"/>
                  <a:gd name="T31" fmla="*/ 39 h 69"/>
                  <a:gd name="T32" fmla="*/ 4 w 38"/>
                  <a:gd name="T33" fmla="*/ 47 h 69"/>
                  <a:gd name="T34" fmla="*/ 0 w 38"/>
                  <a:gd name="T35" fmla="*/ 52 h 69"/>
                  <a:gd name="T36" fmla="*/ 17 w 38"/>
                  <a:gd name="T3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69">
                    <a:moveTo>
                      <a:pt x="17" y="69"/>
                    </a:moveTo>
                    <a:lnTo>
                      <a:pt x="24" y="60"/>
                    </a:lnTo>
                    <a:lnTo>
                      <a:pt x="29" y="54"/>
                    </a:lnTo>
                    <a:lnTo>
                      <a:pt x="34" y="44"/>
                    </a:lnTo>
                    <a:lnTo>
                      <a:pt x="36" y="35"/>
                    </a:lnTo>
                    <a:lnTo>
                      <a:pt x="38" y="27"/>
                    </a:lnTo>
                    <a:lnTo>
                      <a:pt x="38" y="19"/>
                    </a:lnTo>
                    <a:lnTo>
                      <a:pt x="38" y="9"/>
                    </a:lnTo>
                    <a:lnTo>
                      <a:pt x="36" y="0"/>
                    </a:lnTo>
                    <a:lnTo>
                      <a:pt x="12" y="7"/>
                    </a:lnTo>
                    <a:lnTo>
                      <a:pt x="14" y="12"/>
                    </a:lnTo>
                    <a:lnTo>
                      <a:pt x="14" y="19"/>
                    </a:lnTo>
                    <a:lnTo>
                      <a:pt x="14" y="24"/>
                    </a:lnTo>
                    <a:lnTo>
                      <a:pt x="12" y="29"/>
                    </a:lnTo>
                    <a:lnTo>
                      <a:pt x="10" y="35"/>
                    </a:lnTo>
                    <a:lnTo>
                      <a:pt x="9" y="39"/>
                    </a:lnTo>
                    <a:lnTo>
                      <a:pt x="4" y="47"/>
                    </a:lnTo>
                    <a:lnTo>
                      <a:pt x="0" y="52"/>
                    </a:lnTo>
                    <a:lnTo>
                      <a:pt x="17" y="6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98" name="Freeform 1006">
                <a:extLst>
                  <a:ext uri="{FF2B5EF4-FFF2-40B4-BE49-F238E27FC236}">
                    <a16:creationId xmlns:a16="http://schemas.microsoft.com/office/drawing/2014/main" id="{F909B7DA-4121-AB3B-FFD1-44111B515082}"/>
                  </a:ext>
                </a:extLst>
              </p:cNvPr>
              <p:cNvSpPr>
                <a:spLocks/>
              </p:cNvSpPr>
              <p:nvPr/>
            </p:nvSpPr>
            <p:spPr bwMode="auto">
              <a:xfrm>
                <a:off x="4392" y="2649"/>
                <a:ext cx="9" cy="12"/>
              </a:xfrm>
              <a:custGeom>
                <a:avLst/>
                <a:gdLst>
                  <a:gd name="T0" fmla="*/ 21 w 26"/>
                  <a:gd name="T1" fmla="*/ 12 h 36"/>
                  <a:gd name="T2" fmla="*/ 19 w 26"/>
                  <a:gd name="T3" fmla="*/ 12 h 36"/>
                  <a:gd name="T4" fmla="*/ 26 w 26"/>
                  <a:gd name="T5" fmla="*/ 16 h 36"/>
                  <a:gd name="T6" fmla="*/ 26 w 26"/>
                  <a:gd name="T7" fmla="*/ 14 h 36"/>
                  <a:gd name="T8" fmla="*/ 24 w 26"/>
                  <a:gd name="T9" fmla="*/ 10 h 36"/>
                  <a:gd name="T10" fmla="*/ 21 w 26"/>
                  <a:gd name="T11" fmla="*/ 17 h 36"/>
                  <a:gd name="T12" fmla="*/ 4 w 26"/>
                  <a:gd name="T13" fmla="*/ 0 h 36"/>
                  <a:gd name="T14" fmla="*/ 0 w 26"/>
                  <a:gd name="T15" fmla="*/ 14 h 36"/>
                  <a:gd name="T16" fmla="*/ 2 w 26"/>
                  <a:gd name="T17" fmla="*/ 21 h 36"/>
                  <a:gd name="T18" fmla="*/ 5 w 26"/>
                  <a:gd name="T19" fmla="*/ 29 h 36"/>
                  <a:gd name="T20" fmla="*/ 19 w 26"/>
                  <a:gd name="T21" fmla="*/ 36 h 36"/>
                  <a:gd name="T22" fmla="*/ 17 w 26"/>
                  <a:gd name="T23" fmla="*/ 36 h 36"/>
                  <a:gd name="T24" fmla="*/ 21 w 26"/>
                  <a:gd name="T25"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36">
                    <a:moveTo>
                      <a:pt x="21" y="12"/>
                    </a:moveTo>
                    <a:lnTo>
                      <a:pt x="19" y="12"/>
                    </a:lnTo>
                    <a:lnTo>
                      <a:pt x="26" y="16"/>
                    </a:lnTo>
                    <a:lnTo>
                      <a:pt x="26" y="14"/>
                    </a:lnTo>
                    <a:lnTo>
                      <a:pt x="24" y="10"/>
                    </a:lnTo>
                    <a:lnTo>
                      <a:pt x="21" y="17"/>
                    </a:lnTo>
                    <a:lnTo>
                      <a:pt x="4" y="0"/>
                    </a:lnTo>
                    <a:lnTo>
                      <a:pt x="0" y="14"/>
                    </a:lnTo>
                    <a:lnTo>
                      <a:pt x="2" y="21"/>
                    </a:lnTo>
                    <a:lnTo>
                      <a:pt x="5" y="29"/>
                    </a:lnTo>
                    <a:lnTo>
                      <a:pt x="19" y="36"/>
                    </a:lnTo>
                    <a:lnTo>
                      <a:pt x="17" y="36"/>
                    </a:lnTo>
                    <a:lnTo>
                      <a:pt x="21" y="1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999" name="Freeform 1007">
                <a:extLst>
                  <a:ext uri="{FF2B5EF4-FFF2-40B4-BE49-F238E27FC236}">
                    <a16:creationId xmlns:a16="http://schemas.microsoft.com/office/drawing/2014/main" id="{60D5A3EB-AE74-506C-265F-1E18A144A0F1}"/>
                  </a:ext>
                </a:extLst>
              </p:cNvPr>
              <p:cNvSpPr>
                <a:spLocks/>
              </p:cNvSpPr>
              <p:nvPr/>
            </p:nvSpPr>
            <p:spPr bwMode="auto">
              <a:xfrm>
                <a:off x="4398" y="2636"/>
                <a:ext cx="59" cy="27"/>
              </a:xfrm>
              <a:custGeom>
                <a:avLst/>
                <a:gdLst>
                  <a:gd name="T0" fmla="*/ 163 w 177"/>
                  <a:gd name="T1" fmla="*/ 0 h 81"/>
                  <a:gd name="T2" fmla="*/ 133 w 177"/>
                  <a:gd name="T3" fmla="*/ 17 h 81"/>
                  <a:gd name="T4" fmla="*/ 109 w 177"/>
                  <a:gd name="T5" fmla="*/ 34 h 81"/>
                  <a:gd name="T6" fmla="*/ 90 w 177"/>
                  <a:gd name="T7" fmla="*/ 44 h 81"/>
                  <a:gd name="T8" fmla="*/ 73 w 177"/>
                  <a:gd name="T9" fmla="*/ 52 h 81"/>
                  <a:gd name="T10" fmla="*/ 59 w 177"/>
                  <a:gd name="T11" fmla="*/ 56 h 81"/>
                  <a:gd name="T12" fmla="*/ 44 w 177"/>
                  <a:gd name="T13" fmla="*/ 58 h 81"/>
                  <a:gd name="T14" fmla="*/ 25 w 177"/>
                  <a:gd name="T15" fmla="*/ 56 h 81"/>
                  <a:gd name="T16" fmla="*/ 3 w 177"/>
                  <a:gd name="T17" fmla="*/ 52 h 81"/>
                  <a:gd name="T18" fmla="*/ 0 w 177"/>
                  <a:gd name="T19" fmla="*/ 77 h 81"/>
                  <a:gd name="T20" fmla="*/ 22 w 177"/>
                  <a:gd name="T21" fmla="*/ 80 h 81"/>
                  <a:gd name="T22" fmla="*/ 44 w 177"/>
                  <a:gd name="T23" fmla="*/ 81 h 81"/>
                  <a:gd name="T24" fmla="*/ 62 w 177"/>
                  <a:gd name="T25" fmla="*/ 80 h 81"/>
                  <a:gd name="T26" fmla="*/ 83 w 177"/>
                  <a:gd name="T27" fmla="*/ 73 h 81"/>
                  <a:gd name="T28" fmla="*/ 100 w 177"/>
                  <a:gd name="T29" fmla="*/ 64 h 81"/>
                  <a:gd name="T30" fmla="*/ 122 w 177"/>
                  <a:gd name="T31" fmla="*/ 54 h 81"/>
                  <a:gd name="T32" fmla="*/ 146 w 177"/>
                  <a:gd name="T33" fmla="*/ 38 h 81"/>
                  <a:gd name="T34" fmla="*/ 177 w 177"/>
                  <a:gd name="T35" fmla="*/ 20 h 81"/>
                  <a:gd name="T36" fmla="*/ 163 w 177"/>
                  <a:gd name="T3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7" h="81">
                    <a:moveTo>
                      <a:pt x="163" y="0"/>
                    </a:moveTo>
                    <a:lnTo>
                      <a:pt x="133" y="17"/>
                    </a:lnTo>
                    <a:lnTo>
                      <a:pt x="109" y="34"/>
                    </a:lnTo>
                    <a:lnTo>
                      <a:pt x="90" y="44"/>
                    </a:lnTo>
                    <a:lnTo>
                      <a:pt x="73" y="52"/>
                    </a:lnTo>
                    <a:lnTo>
                      <a:pt x="59" y="56"/>
                    </a:lnTo>
                    <a:lnTo>
                      <a:pt x="44" y="58"/>
                    </a:lnTo>
                    <a:lnTo>
                      <a:pt x="25" y="56"/>
                    </a:lnTo>
                    <a:lnTo>
                      <a:pt x="3" y="52"/>
                    </a:lnTo>
                    <a:lnTo>
                      <a:pt x="0" y="77"/>
                    </a:lnTo>
                    <a:lnTo>
                      <a:pt x="22" y="80"/>
                    </a:lnTo>
                    <a:lnTo>
                      <a:pt x="44" y="81"/>
                    </a:lnTo>
                    <a:lnTo>
                      <a:pt x="62" y="80"/>
                    </a:lnTo>
                    <a:lnTo>
                      <a:pt x="83" y="73"/>
                    </a:lnTo>
                    <a:lnTo>
                      <a:pt x="100" y="64"/>
                    </a:lnTo>
                    <a:lnTo>
                      <a:pt x="122" y="54"/>
                    </a:lnTo>
                    <a:lnTo>
                      <a:pt x="146" y="38"/>
                    </a:lnTo>
                    <a:lnTo>
                      <a:pt x="177" y="20"/>
                    </a:lnTo>
                    <a:lnTo>
                      <a:pt x="163"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00" name="Freeform 1008">
                <a:extLst>
                  <a:ext uri="{FF2B5EF4-FFF2-40B4-BE49-F238E27FC236}">
                    <a16:creationId xmlns:a16="http://schemas.microsoft.com/office/drawing/2014/main" id="{8E39D33F-1822-F272-BEFC-0B24AD412D9C}"/>
                  </a:ext>
                </a:extLst>
              </p:cNvPr>
              <p:cNvSpPr>
                <a:spLocks/>
              </p:cNvSpPr>
              <p:nvPr/>
            </p:nvSpPr>
            <p:spPr bwMode="auto">
              <a:xfrm>
                <a:off x="4452" y="2581"/>
                <a:ext cx="27" cy="61"/>
              </a:xfrm>
              <a:custGeom>
                <a:avLst/>
                <a:gdLst>
                  <a:gd name="T0" fmla="*/ 49 w 79"/>
                  <a:gd name="T1" fmla="*/ 7 h 183"/>
                  <a:gd name="T2" fmla="*/ 55 w 79"/>
                  <a:gd name="T3" fmla="*/ 29 h 183"/>
                  <a:gd name="T4" fmla="*/ 55 w 79"/>
                  <a:gd name="T5" fmla="*/ 53 h 183"/>
                  <a:gd name="T6" fmla="*/ 55 w 79"/>
                  <a:gd name="T7" fmla="*/ 75 h 183"/>
                  <a:gd name="T8" fmla="*/ 49 w 79"/>
                  <a:gd name="T9" fmla="*/ 97 h 183"/>
                  <a:gd name="T10" fmla="*/ 43 w 79"/>
                  <a:gd name="T11" fmla="*/ 116 h 183"/>
                  <a:gd name="T12" fmla="*/ 30 w 79"/>
                  <a:gd name="T13" fmla="*/ 135 h 183"/>
                  <a:gd name="T14" fmla="*/ 17 w 79"/>
                  <a:gd name="T15" fmla="*/ 150 h 183"/>
                  <a:gd name="T16" fmla="*/ 0 w 79"/>
                  <a:gd name="T17" fmla="*/ 162 h 183"/>
                  <a:gd name="T18" fmla="*/ 13 w 79"/>
                  <a:gd name="T19" fmla="*/ 183 h 183"/>
                  <a:gd name="T20" fmla="*/ 34 w 79"/>
                  <a:gd name="T21" fmla="*/ 167 h 183"/>
                  <a:gd name="T22" fmla="*/ 51 w 79"/>
                  <a:gd name="T23" fmla="*/ 149 h 183"/>
                  <a:gd name="T24" fmla="*/ 63 w 79"/>
                  <a:gd name="T25" fmla="*/ 126 h 183"/>
                  <a:gd name="T26" fmla="*/ 73 w 79"/>
                  <a:gd name="T27" fmla="*/ 104 h 183"/>
                  <a:gd name="T28" fmla="*/ 79 w 79"/>
                  <a:gd name="T29" fmla="*/ 78 h 183"/>
                  <a:gd name="T30" fmla="*/ 79 w 79"/>
                  <a:gd name="T31" fmla="*/ 53 h 183"/>
                  <a:gd name="T32" fmla="*/ 79 w 79"/>
                  <a:gd name="T33" fmla="*/ 26 h 183"/>
                  <a:gd name="T34" fmla="*/ 73 w 79"/>
                  <a:gd name="T35" fmla="*/ 0 h 183"/>
                  <a:gd name="T36" fmla="*/ 49 w 79"/>
                  <a:gd name="T37" fmla="*/ 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183">
                    <a:moveTo>
                      <a:pt x="49" y="7"/>
                    </a:moveTo>
                    <a:lnTo>
                      <a:pt x="55" y="29"/>
                    </a:lnTo>
                    <a:lnTo>
                      <a:pt x="55" y="53"/>
                    </a:lnTo>
                    <a:lnTo>
                      <a:pt x="55" y="75"/>
                    </a:lnTo>
                    <a:lnTo>
                      <a:pt x="49" y="97"/>
                    </a:lnTo>
                    <a:lnTo>
                      <a:pt x="43" y="116"/>
                    </a:lnTo>
                    <a:lnTo>
                      <a:pt x="30" y="135"/>
                    </a:lnTo>
                    <a:lnTo>
                      <a:pt x="17" y="150"/>
                    </a:lnTo>
                    <a:lnTo>
                      <a:pt x="0" y="162"/>
                    </a:lnTo>
                    <a:lnTo>
                      <a:pt x="13" y="183"/>
                    </a:lnTo>
                    <a:lnTo>
                      <a:pt x="34" y="167"/>
                    </a:lnTo>
                    <a:lnTo>
                      <a:pt x="51" y="149"/>
                    </a:lnTo>
                    <a:lnTo>
                      <a:pt x="63" y="126"/>
                    </a:lnTo>
                    <a:lnTo>
                      <a:pt x="73" y="104"/>
                    </a:lnTo>
                    <a:lnTo>
                      <a:pt x="79" y="78"/>
                    </a:lnTo>
                    <a:lnTo>
                      <a:pt x="79" y="53"/>
                    </a:lnTo>
                    <a:lnTo>
                      <a:pt x="79" y="26"/>
                    </a:lnTo>
                    <a:lnTo>
                      <a:pt x="73" y="0"/>
                    </a:lnTo>
                    <a:lnTo>
                      <a:pt x="49" y="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01" name="Freeform 1009">
                <a:extLst>
                  <a:ext uri="{FF2B5EF4-FFF2-40B4-BE49-F238E27FC236}">
                    <a16:creationId xmlns:a16="http://schemas.microsoft.com/office/drawing/2014/main" id="{7FB26D94-2D2D-83DA-F460-5C45F4247806}"/>
                  </a:ext>
                </a:extLst>
              </p:cNvPr>
              <p:cNvSpPr>
                <a:spLocks/>
              </p:cNvSpPr>
              <p:nvPr/>
            </p:nvSpPr>
            <p:spPr bwMode="auto">
              <a:xfrm>
                <a:off x="4455" y="2557"/>
                <a:ext cx="22" cy="27"/>
              </a:xfrm>
              <a:custGeom>
                <a:avLst/>
                <a:gdLst>
                  <a:gd name="T0" fmla="*/ 7 w 67"/>
                  <a:gd name="T1" fmla="*/ 26 h 80"/>
                  <a:gd name="T2" fmla="*/ 16 w 67"/>
                  <a:gd name="T3" fmla="*/ 25 h 80"/>
                  <a:gd name="T4" fmla="*/ 19 w 67"/>
                  <a:gd name="T5" fmla="*/ 25 h 80"/>
                  <a:gd name="T6" fmla="*/ 24 w 67"/>
                  <a:gd name="T7" fmla="*/ 30 h 80"/>
                  <a:gd name="T8" fmla="*/ 29 w 67"/>
                  <a:gd name="T9" fmla="*/ 37 h 80"/>
                  <a:gd name="T10" fmla="*/ 33 w 67"/>
                  <a:gd name="T11" fmla="*/ 45 h 80"/>
                  <a:gd name="T12" fmla="*/ 36 w 67"/>
                  <a:gd name="T13" fmla="*/ 57 h 80"/>
                  <a:gd name="T14" fmla="*/ 39 w 67"/>
                  <a:gd name="T15" fmla="*/ 69 h 80"/>
                  <a:gd name="T16" fmla="*/ 43 w 67"/>
                  <a:gd name="T17" fmla="*/ 80 h 80"/>
                  <a:gd name="T18" fmla="*/ 67 w 67"/>
                  <a:gd name="T19" fmla="*/ 73 h 80"/>
                  <a:gd name="T20" fmla="*/ 63 w 67"/>
                  <a:gd name="T21" fmla="*/ 63 h 80"/>
                  <a:gd name="T22" fmla="*/ 60 w 67"/>
                  <a:gd name="T23" fmla="*/ 50 h 80"/>
                  <a:gd name="T24" fmla="*/ 56 w 67"/>
                  <a:gd name="T25" fmla="*/ 39 h 80"/>
                  <a:gd name="T26" fmla="*/ 49 w 67"/>
                  <a:gd name="T27" fmla="*/ 23 h 80"/>
                  <a:gd name="T28" fmla="*/ 41 w 67"/>
                  <a:gd name="T29" fmla="*/ 13 h 80"/>
                  <a:gd name="T30" fmla="*/ 29 w 67"/>
                  <a:gd name="T31" fmla="*/ 3 h 80"/>
                  <a:gd name="T32" fmla="*/ 16 w 67"/>
                  <a:gd name="T33" fmla="*/ 0 h 80"/>
                  <a:gd name="T34" fmla="*/ 0 w 67"/>
                  <a:gd name="T35" fmla="*/ 1 h 80"/>
                  <a:gd name="T36" fmla="*/ 7 w 67"/>
                  <a:gd name="T37" fmla="*/ 2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80">
                    <a:moveTo>
                      <a:pt x="7" y="26"/>
                    </a:moveTo>
                    <a:lnTo>
                      <a:pt x="16" y="25"/>
                    </a:lnTo>
                    <a:lnTo>
                      <a:pt x="19" y="25"/>
                    </a:lnTo>
                    <a:lnTo>
                      <a:pt x="24" y="30"/>
                    </a:lnTo>
                    <a:lnTo>
                      <a:pt x="29" y="37"/>
                    </a:lnTo>
                    <a:lnTo>
                      <a:pt x="33" y="45"/>
                    </a:lnTo>
                    <a:lnTo>
                      <a:pt x="36" y="57"/>
                    </a:lnTo>
                    <a:lnTo>
                      <a:pt x="39" y="69"/>
                    </a:lnTo>
                    <a:lnTo>
                      <a:pt x="43" y="80"/>
                    </a:lnTo>
                    <a:lnTo>
                      <a:pt x="67" y="73"/>
                    </a:lnTo>
                    <a:lnTo>
                      <a:pt x="63" y="63"/>
                    </a:lnTo>
                    <a:lnTo>
                      <a:pt x="60" y="50"/>
                    </a:lnTo>
                    <a:lnTo>
                      <a:pt x="56" y="39"/>
                    </a:lnTo>
                    <a:lnTo>
                      <a:pt x="49" y="23"/>
                    </a:lnTo>
                    <a:lnTo>
                      <a:pt x="41" y="13"/>
                    </a:lnTo>
                    <a:lnTo>
                      <a:pt x="29" y="3"/>
                    </a:lnTo>
                    <a:lnTo>
                      <a:pt x="16" y="0"/>
                    </a:lnTo>
                    <a:lnTo>
                      <a:pt x="0" y="1"/>
                    </a:lnTo>
                    <a:lnTo>
                      <a:pt x="7" y="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02" name="Freeform 1010">
                <a:extLst>
                  <a:ext uri="{FF2B5EF4-FFF2-40B4-BE49-F238E27FC236}">
                    <a16:creationId xmlns:a16="http://schemas.microsoft.com/office/drawing/2014/main" id="{7E6BCA89-62A2-73FD-FF81-964A97CCA70D}"/>
                  </a:ext>
                </a:extLst>
              </p:cNvPr>
              <p:cNvSpPr>
                <a:spLocks/>
              </p:cNvSpPr>
              <p:nvPr/>
            </p:nvSpPr>
            <p:spPr bwMode="auto">
              <a:xfrm>
                <a:off x="4489" y="2514"/>
                <a:ext cx="80" cy="90"/>
              </a:xfrm>
              <a:custGeom>
                <a:avLst/>
                <a:gdLst>
                  <a:gd name="T0" fmla="*/ 128 w 238"/>
                  <a:gd name="T1" fmla="*/ 7 h 270"/>
                  <a:gd name="T2" fmla="*/ 109 w 238"/>
                  <a:gd name="T3" fmla="*/ 18 h 270"/>
                  <a:gd name="T4" fmla="*/ 92 w 238"/>
                  <a:gd name="T5" fmla="*/ 31 h 270"/>
                  <a:gd name="T6" fmla="*/ 74 w 238"/>
                  <a:gd name="T7" fmla="*/ 49 h 270"/>
                  <a:gd name="T8" fmla="*/ 61 w 238"/>
                  <a:gd name="T9" fmla="*/ 66 h 270"/>
                  <a:gd name="T10" fmla="*/ 45 w 238"/>
                  <a:gd name="T11" fmla="*/ 84 h 270"/>
                  <a:gd name="T12" fmla="*/ 33 w 238"/>
                  <a:gd name="T13" fmla="*/ 103 h 270"/>
                  <a:gd name="T14" fmla="*/ 21 w 238"/>
                  <a:gd name="T15" fmla="*/ 124 h 270"/>
                  <a:gd name="T16" fmla="*/ 12 w 238"/>
                  <a:gd name="T17" fmla="*/ 144 h 270"/>
                  <a:gd name="T18" fmla="*/ 6 w 238"/>
                  <a:gd name="T19" fmla="*/ 156 h 270"/>
                  <a:gd name="T20" fmla="*/ 3 w 238"/>
                  <a:gd name="T21" fmla="*/ 173 h 270"/>
                  <a:gd name="T22" fmla="*/ 1 w 238"/>
                  <a:gd name="T23" fmla="*/ 190 h 270"/>
                  <a:gd name="T24" fmla="*/ 0 w 238"/>
                  <a:gd name="T25" fmla="*/ 207 h 270"/>
                  <a:gd name="T26" fmla="*/ 1 w 238"/>
                  <a:gd name="T27" fmla="*/ 226 h 270"/>
                  <a:gd name="T28" fmla="*/ 8 w 238"/>
                  <a:gd name="T29" fmla="*/ 242 h 270"/>
                  <a:gd name="T30" fmla="*/ 18 w 238"/>
                  <a:gd name="T31" fmla="*/ 254 h 270"/>
                  <a:gd name="T32" fmla="*/ 33 w 238"/>
                  <a:gd name="T33" fmla="*/ 262 h 270"/>
                  <a:gd name="T34" fmla="*/ 68 w 238"/>
                  <a:gd name="T35" fmla="*/ 270 h 270"/>
                  <a:gd name="T36" fmla="*/ 102 w 238"/>
                  <a:gd name="T37" fmla="*/ 268 h 270"/>
                  <a:gd name="T38" fmla="*/ 137 w 238"/>
                  <a:gd name="T39" fmla="*/ 257 h 270"/>
                  <a:gd name="T40" fmla="*/ 170 w 238"/>
                  <a:gd name="T41" fmla="*/ 238 h 270"/>
                  <a:gd name="T42" fmla="*/ 197 w 238"/>
                  <a:gd name="T43" fmla="*/ 216 h 270"/>
                  <a:gd name="T44" fmla="*/ 219 w 238"/>
                  <a:gd name="T45" fmla="*/ 187 h 270"/>
                  <a:gd name="T46" fmla="*/ 233 w 238"/>
                  <a:gd name="T47" fmla="*/ 156 h 270"/>
                  <a:gd name="T48" fmla="*/ 238 w 238"/>
                  <a:gd name="T49" fmla="*/ 121 h 270"/>
                  <a:gd name="T50" fmla="*/ 236 w 238"/>
                  <a:gd name="T51" fmla="*/ 98 h 270"/>
                  <a:gd name="T52" fmla="*/ 230 w 238"/>
                  <a:gd name="T53" fmla="*/ 76 h 270"/>
                  <a:gd name="T54" fmla="*/ 219 w 238"/>
                  <a:gd name="T55" fmla="*/ 52 h 270"/>
                  <a:gd name="T56" fmla="*/ 207 w 238"/>
                  <a:gd name="T57" fmla="*/ 31 h 270"/>
                  <a:gd name="T58" fmla="*/ 192 w 238"/>
                  <a:gd name="T59" fmla="*/ 14 h 270"/>
                  <a:gd name="T60" fmla="*/ 173 w 238"/>
                  <a:gd name="T61" fmla="*/ 3 h 270"/>
                  <a:gd name="T62" fmla="*/ 153 w 238"/>
                  <a:gd name="T63" fmla="*/ 0 h 270"/>
                  <a:gd name="T64" fmla="*/ 128 w 238"/>
                  <a:gd name="T65" fmla="*/ 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8" h="270">
                    <a:moveTo>
                      <a:pt x="128" y="7"/>
                    </a:moveTo>
                    <a:lnTo>
                      <a:pt x="109" y="18"/>
                    </a:lnTo>
                    <a:lnTo>
                      <a:pt x="92" y="31"/>
                    </a:lnTo>
                    <a:lnTo>
                      <a:pt x="74" y="49"/>
                    </a:lnTo>
                    <a:lnTo>
                      <a:pt x="61" y="66"/>
                    </a:lnTo>
                    <a:lnTo>
                      <a:pt x="45" y="84"/>
                    </a:lnTo>
                    <a:lnTo>
                      <a:pt x="33" y="103"/>
                    </a:lnTo>
                    <a:lnTo>
                      <a:pt x="21" y="124"/>
                    </a:lnTo>
                    <a:lnTo>
                      <a:pt x="12" y="144"/>
                    </a:lnTo>
                    <a:lnTo>
                      <a:pt x="6" y="156"/>
                    </a:lnTo>
                    <a:lnTo>
                      <a:pt x="3" y="173"/>
                    </a:lnTo>
                    <a:lnTo>
                      <a:pt x="1" y="190"/>
                    </a:lnTo>
                    <a:lnTo>
                      <a:pt x="0" y="207"/>
                    </a:lnTo>
                    <a:lnTo>
                      <a:pt x="1" y="226"/>
                    </a:lnTo>
                    <a:lnTo>
                      <a:pt x="8" y="242"/>
                    </a:lnTo>
                    <a:lnTo>
                      <a:pt x="18" y="254"/>
                    </a:lnTo>
                    <a:lnTo>
                      <a:pt x="33" y="262"/>
                    </a:lnTo>
                    <a:lnTo>
                      <a:pt x="68" y="270"/>
                    </a:lnTo>
                    <a:lnTo>
                      <a:pt x="102" y="268"/>
                    </a:lnTo>
                    <a:lnTo>
                      <a:pt x="137" y="257"/>
                    </a:lnTo>
                    <a:lnTo>
                      <a:pt x="170" y="238"/>
                    </a:lnTo>
                    <a:lnTo>
                      <a:pt x="197" y="216"/>
                    </a:lnTo>
                    <a:lnTo>
                      <a:pt x="219" y="187"/>
                    </a:lnTo>
                    <a:lnTo>
                      <a:pt x="233" y="156"/>
                    </a:lnTo>
                    <a:lnTo>
                      <a:pt x="238" y="121"/>
                    </a:lnTo>
                    <a:lnTo>
                      <a:pt x="236" y="98"/>
                    </a:lnTo>
                    <a:lnTo>
                      <a:pt x="230" y="76"/>
                    </a:lnTo>
                    <a:lnTo>
                      <a:pt x="219" y="52"/>
                    </a:lnTo>
                    <a:lnTo>
                      <a:pt x="207" y="31"/>
                    </a:lnTo>
                    <a:lnTo>
                      <a:pt x="192" y="14"/>
                    </a:lnTo>
                    <a:lnTo>
                      <a:pt x="173" y="3"/>
                    </a:lnTo>
                    <a:lnTo>
                      <a:pt x="153" y="0"/>
                    </a:lnTo>
                    <a:lnTo>
                      <a:pt x="128" y="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03" name="Freeform 1011">
                <a:extLst>
                  <a:ext uri="{FF2B5EF4-FFF2-40B4-BE49-F238E27FC236}">
                    <a16:creationId xmlns:a16="http://schemas.microsoft.com/office/drawing/2014/main" id="{A8C6B764-8CEA-A8C9-C416-FB8271333315}"/>
                  </a:ext>
                </a:extLst>
              </p:cNvPr>
              <p:cNvSpPr>
                <a:spLocks/>
              </p:cNvSpPr>
              <p:nvPr/>
            </p:nvSpPr>
            <p:spPr bwMode="auto">
              <a:xfrm>
                <a:off x="4490" y="2513"/>
                <a:ext cx="43" cy="51"/>
              </a:xfrm>
              <a:custGeom>
                <a:avLst/>
                <a:gdLst>
                  <a:gd name="T0" fmla="*/ 22 w 131"/>
                  <a:gd name="T1" fmla="*/ 152 h 152"/>
                  <a:gd name="T2" fmla="*/ 30 w 131"/>
                  <a:gd name="T3" fmla="*/ 133 h 152"/>
                  <a:gd name="T4" fmla="*/ 42 w 131"/>
                  <a:gd name="T5" fmla="*/ 114 h 152"/>
                  <a:gd name="T6" fmla="*/ 54 w 131"/>
                  <a:gd name="T7" fmla="*/ 95 h 152"/>
                  <a:gd name="T8" fmla="*/ 68 w 131"/>
                  <a:gd name="T9" fmla="*/ 76 h 152"/>
                  <a:gd name="T10" fmla="*/ 82 w 131"/>
                  <a:gd name="T11" fmla="*/ 60 h 152"/>
                  <a:gd name="T12" fmla="*/ 99 w 131"/>
                  <a:gd name="T13" fmla="*/ 43 h 152"/>
                  <a:gd name="T14" fmla="*/ 114 w 131"/>
                  <a:gd name="T15" fmla="*/ 31 h 152"/>
                  <a:gd name="T16" fmla="*/ 131 w 131"/>
                  <a:gd name="T17" fmla="*/ 21 h 152"/>
                  <a:gd name="T18" fmla="*/ 121 w 131"/>
                  <a:gd name="T19" fmla="*/ 0 h 152"/>
                  <a:gd name="T20" fmla="*/ 100 w 131"/>
                  <a:gd name="T21" fmla="*/ 10 h 152"/>
                  <a:gd name="T22" fmla="*/ 82 w 131"/>
                  <a:gd name="T23" fmla="*/ 26 h 152"/>
                  <a:gd name="T24" fmla="*/ 65 w 131"/>
                  <a:gd name="T25" fmla="*/ 43 h 152"/>
                  <a:gd name="T26" fmla="*/ 51 w 131"/>
                  <a:gd name="T27" fmla="*/ 62 h 152"/>
                  <a:gd name="T28" fmla="*/ 33 w 131"/>
                  <a:gd name="T29" fmla="*/ 81 h 152"/>
                  <a:gd name="T30" fmla="*/ 22 w 131"/>
                  <a:gd name="T31" fmla="*/ 100 h 152"/>
                  <a:gd name="T32" fmla="*/ 10 w 131"/>
                  <a:gd name="T33" fmla="*/ 122 h 152"/>
                  <a:gd name="T34" fmla="*/ 0 w 131"/>
                  <a:gd name="T35" fmla="*/ 142 h 152"/>
                  <a:gd name="T36" fmla="*/ 22 w 131"/>
                  <a:gd name="T3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52">
                    <a:moveTo>
                      <a:pt x="22" y="152"/>
                    </a:moveTo>
                    <a:lnTo>
                      <a:pt x="30" y="133"/>
                    </a:lnTo>
                    <a:lnTo>
                      <a:pt x="42" y="114"/>
                    </a:lnTo>
                    <a:lnTo>
                      <a:pt x="54" y="95"/>
                    </a:lnTo>
                    <a:lnTo>
                      <a:pt x="68" y="76"/>
                    </a:lnTo>
                    <a:lnTo>
                      <a:pt x="82" y="60"/>
                    </a:lnTo>
                    <a:lnTo>
                      <a:pt x="99" y="43"/>
                    </a:lnTo>
                    <a:lnTo>
                      <a:pt x="114" y="31"/>
                    </a:lnTo>
                    <a:lnTo>
                      <a:pt x="131" y="21"/>
                    </a:lnTo>
                    <a:lnTo>
                      <a:pt x="121" y="0"/>
                    </a:lnTo>
                    <a:lnTo>
                      <a:pt x="100" y="10"/>
                    </a:lnTo>
                    <a:lnTo>
                      <a:pt x="82" y="26"/>
                    </a:lnTo>
                    <a:lnTo>
                      <a:pt x="65" y="43"/>
                    </a:lnTo>
                    <a:lnTo>
                      <a:pt x="51" y="62"/>
                    </a:lnTo>
                    <a:lnTo>
                      <a:pt x="33" y="81"/>
                    </a:lnTo>
                    <a:lnTo>
                      <a:pt x="22" y="100"/>
                    </a:lnTo>
                    <a:lnTo>
                      <a:pt x="10" y="122"/>
                    </a:lnTo>
                    <a:lnTo>
                      <a:pt x="0" y="142"/>
                    </a:lnTo>
                    <a:lnTo>
                      <a:pt x="22" y="15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04" name="Freeform 1012">
                <a:extLst>
                  <a:ext uri="{FF2B5EF4-FFF2-40B4-BE49-F238E27FC236}">
                    <a16:creationId xmlns:a16="http://schemas.microsoft.com/office/drawing/2014/main" id="{4A87D626-1E77-98EF-1F5A-C39500DE40FB}"/>
                  </a:ext>
                </a:extLst>
              </p:cNvPr>
              <p:cNvSpPr>
                <a:spLocks/>
              </p:cNvSpPr>
              <p:nvPr/>
            </p:nvSpPr>
            <p:spPr bwMode="auto">
              <a:xfrm>
                <a:off x="4485" y="2560"/>
                <a:ext cx="16" cy="46"/>
              </a:xfrm>
              <a:custGeom>
                <a:avLst/>
                <a:gdLst>
                  <a:gd name="T0" fmla="*/ 49 w 49"/>
                  <a:gd name="T1" fmla="*/ 112 h 137"/>
                  <a:gd name="T2" fmla="*/ 39 w 49"/>
                  <a:gd name="T3" fmla="*/ 106 h 137"/>
                  <a:gd name="T4" fmla="*/ 32 w 49"/>
                  <a:gd name="T5" fmla="*/ 98 h 137"/>
                  <a:gd name="T6" fmla="*/ 27 w 49"/>
                  <a:gd name="T7" fmla="*/ 84 h 137"/>
                  <a:gd name="T8" fmla="*/ 25 w 49"/>
                  <a:gd name="T9" fmla="*/ 69 h 137"/>
                  <a:gd name="T10" fmla="*/ 27 w 49"/>
                  <a:gd name="T11" fmla="*/ 54 h 137"/>
                  <a:gd name="T12" fmla="*/ 28 w 49"/>
                  <a:gd name="T13" fmla="*/ 36 h 137"/>
                  <a:gd name="T14" fmla="*/ 32 w 49"/>
                  <a:gd name="T15" fmla="*/ 21 h 137"/>
                  <a:gd name="T16" fmla="*/ 35 w 49"/>
                  <a:gd name="T17" fmla="*/ 11 h 137"/>
                  <a:gd name="T18" fmla="*/ 14 w 49"/>
                  <a:gd name="T19" fmla="*/ 0 h 137"/>
                  <a:gd name="T20" fmla="*/ 7 w 49"/>
                  <a:gd name="T21" fmla="*/ 14 h 137"/>
                  <a:gd name="T22" fmla="*/ 4 w 49"/>
                  <a:gd name="T23" fmla="*/ 33 h 137"/>
                  <a:gd name="T24" fmla="*/ 2 w 49"/>
                  <a:gd name="T25" fmla="*/ 50 h 137"/>
                  <a:gd name="T26" fmla="*/ 0 w 49"/>
                  <a:gd name="T27" fmla="*/ 69 h 137"/>
                  <a:gd name="T28" fmla="*/ 2 w 49"/>
                  <a:gd name="T29" fmla="*/ 91 h 137"/>
                  <a:gd name="T30" fmla="*/ 11 w 49"/>
                  <a:gd name="T31" fmla="*/ 108 h 137"/>
                  <a:gd name="T32" fmla="*/ 21 w 49"/>
                  <a:gd name="T33" fmla="*/ 124 h 137"/>
                  <a:gd name="T34" fmla="*/ 42 w 49"/>
                  <a:gd name="T35" fmla="*/ 137 h 137"/>
                  <a:gd name="T36" fmla="*/ 49 w 49"/>
                  <a:gd name="T37" fmla="*/ 1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137">
                    <a:moveTo>
                      <a:pt x="49" y="112"/>
                    </a:moveTo>
                    <a:lnTo>
                      <a:pt x="39" y="106"/>
                    </a:lnTo>
                    <a:lnTo>
                      <a:pt x="32" y="98"/>
                    </a:lnTo>
                    <a:lnTo>
                      <a:pt x="27" y="84"/>
                    </a:lnTo>
                    <a:lnTo>
                      <a:pt x="25" y="69"/>
                    </a:lnTo>
                    <a:lnTo>
                      <a:pt x="27" y="54"/>
                    </a:lnTo>
                    <a:lnTo>
                      <a:pt x="28" y="36"/>
                    </a:lnTo>
                    <a:lnTo>
                      <a:pt x="32" y="21"/>
                    </a:lnTo>
                    <a:lnTo>
                      <a:pt x="35" y="11"/>
                    </a:lnTo>
                    <a:lnTo>
                      <a:pt x="14" y="0"/>
                    </a:lnTo>
                    <a:lnTo>
                      <a:pt x="7" y="14"/>
                    </a:lnTo>
                    <a:lnTo>
                      <a:pt x="4" y="33"/>
                    </a:lnTo>
                    <a:lnTo>
                      <a:pt x="2" y="50"/>
                    </a:lnTo>
                    <a:lnTo>
                      <a:pt x="0" y="69"/>
                    </a:lnTo>
                    <a:lnTo>
                      <a:pt x="2" y="91"/>
                    </a:lnTo>
                    <a:lnTo>
                      <a:pt x="11" y="108"/>
                    </a:lnTo>
                    <a:lnTo>
                      <a:pt x="21" y="124"/>
                    </a:lnTo>
                    <a:lnTo>
                      <a:pt x="42" y="137"/>
                    </a:lnTo>
                    <a:lnTo>
                      <a:pt x="49" y="11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05" name="Freeform 1013">
                <a:extLst>
                  <a:ext uri="{FF2B5EF4-FFF2-40B4-BE49-F238E27FC236}">
                    <a16:creationId xmlns:a16="http://schemas.microsoft.com/office/drawing/2014/main" id="{70984ADC-89B5-7F38-C40A-2AAA781F8019}"/>
                  </a:ext>
                </a:extLst>
              </p:cNvPr>
              <p:cNvSpPr>
                <a:spLocks/>
              </p:cNvSpPr>
              <p:nvPr/>
            </p:nvSpPr>
            <p:spPr bwMode="auto">
              <a:xfrm>
                <a:off x="4499" y="2554"/>
                <a:ext cx="74" cy="54"/>
              </a:xfrm>
              <a:custGeom>
                <a:avLst/>
                <a:gdLst>
                  <a:gd name="T0" fmla="*/ 196 w 220"/>
                  <a:gd name="T1" fmla="*/ 0 h 162"/>
                  <a:gd name="T2" fmla="*/ 191 w 220"/>
                  <a:gd name="T3" fmla="*/ 32 h 162"/>
                  <a:gd name="T4" fmla="*/ 179 w 220"/>
                  <a:gd name="T5" fmla="*/ 60 h 162"/>
                  <a:gd name="T6" fmla="*/ 158 w 220"/>
                  <a:gd name="T7" fmla="*/ 87 h 162"/>
                  <a:gd name="T8" fmla="*/ 133 w 220"/>
                  <a:gd name="T9" fmla="*/ 108 h 162"/>
                  <a:gd name="T10" fmla="*/ 100 w 220"/>
                  <a:gd name="T11" fmla="*/ 126 h 162"/>
                  <a:gd name="T12" fmla="*/ 70 w 220"/>
                  <a:gd name="T13" fmla="*/ 135 h 162"/>
                  <a:gd name="T14" fmla="*/ 39 w 220"/>
                  <a:gd name="T15" fmla="*/ 137 h 162"/>
                  <a:gd name="T16" fmla="*/ 6 w 220"/>
                  <a:gd name="T17" fmla="*/ 130 h 162"/>
                  <a:gd name="T18" fmla="*/ 0 w 220"/>
                  <a:gd name="T19" fmla="*/ 155 h 162"/>
                  <a:gd name="T20" fmla="*/ 35 w 220"/>
                  <a:gd name="T21" fmla="*/ 162 h 162"/>
                  <a:gd name="T22" fmla="*/ 73 w 220"/>
                  <a:gd name="T23" fmla="*/ 160 h 162"/>
                  <a:gd name="T24" fmla="*/ 112 w 220"/>
                  <a:gd name="T25" fmla="*/ 148 h 162"/>
                  <a:gd name="T26" fmla="*/ 146 w 220"/>
                  <a:gd name="T27" fmla="*/ 128 h 162"/>
                  <a:gd name="T28" fmla="*/ 175 w 220"/>
                  <a:gd name="T29" fmla="*/ 104 h 162"/>
                  <a:gd name="T30" fmla="*/ 199 w 220"/>
                  <a:gd name="T31" fmla="*/ 73 h 162"/>
                  <a:gd name="T32" fmla="*/ 215 w 220"/>
                  <a:gd name="T33" fmla="*/ 39 h 162"/>
                  <a:gd name="T34" fmla="*/ 220 w 220"/>
                  <a:gd name="T35" fmla="*/ 0 h 162"/>
                  <a:gd name="T36" fmla="*/ 196 w 220"/>
                  <a:gd name="T3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 h="162">
                    <a:moveTo>
                      <a:pt x="196" y="0"/>
                    </a:moveTo>
                    <a:lnTo>
                      <a:pt x="191" y="32"/>
                    </a:lnTo>
                    <a:lnTo>
                      <a:pt x="179" y="60"/>
                    </a:lnTo>
                    <a:lnTo>
                      <a:pt x="158" y="87"/>
                    </a:lnTo>
                    <a:lnTo>
                      <a:pt x="133" y="108"/>
                    </a:lnTo>
                    <a:lnTo>
                      <a:pt x="100" y="126"/>
                    </a:lnTo>
                    <a:lnTo>
                      <a:pt x="70" y="135"/>
                    </a:lnTo>
                    <a:lnTo>
                      <a:pt x="39" y="137"/>
                    </a:lnTo>
                    <a:lnTo>
                      <a:pt x="6" y="130"/>
                    </a:lnTo>
                    <a:lnTo>
                      <a:pt x="0" y="155"/>
                    </a:lnTo>
                    <a:lnTo>
                      <a:pt x="35" y="162"/>
                    </a:lnTo>
                    <a:lnTo>
                      <a:pt x="73" y="160"/>
                    </a:lnTo>
                    <a:lnTo>
                      <a:pt x="112" y="148"/>
                    </a:lnTo>
                    <a:lnTo>
                      <a:pt x="146" y="128"/>
                    </a:lnTo>
                    <a:lnTo>
                      <a:pt x="175" y="104"/>
                    </a:lnTo>
                    <a:lnTo>
                      <a:pt x="199" y="73"/>
                    </a:lnTo>
                    <a:lnTo>
                      <a:pt x="215" y="39"/>
                    </a:lnTo>
                    <a:lnTo>
                      <a:pt x="220" y="0"/>
                    </a:lnTo>
                    <a:lnTo>
                      <a:pt x="196"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06" name="Freeform 1014">
                <a:extLst>
                  <a:ext uri="{FF2B5EF4-FFF2-40B4-BE49-F238E27FC236}">
                    <a16:creationId xmlns:a16="http://schemas.microsoft.com/office/drawing/2014/main" id="{771DD6E3-AC2D-B04C-724B-4F9478D86AA5}"/>
                  </a:ext>
                </a:extLst>
              </p:cNvPr>
              <p:cNvSpPr>
                <a:spLocks/>
              </p:cNvSpPr>
              <p:nvPr/>
            </p:nvSpPr>
            <p:spPr bwMode="auto">
              <a:xfrm>
                <a:off x="4530" y="2510"/>
                <a:ext cx="43" cy="44"/>
              </a:xfrm>
              <a:custGeom>
                <a:avLst/>
                <a:gdLst>
                  <a:gd name="T0" fmla="*/ 10 w 128"/>
                  <a:gd name="T1" fmla="*/ 30 h 133"/>
                  <a:gd name="T2" fmla="*/ 32 w 128"/>
                  <a:gd name="T3" fmla="*/ 25 h 133"/>
                  <a:gd name="T4" fmla="*/ 47 w 128"/>
                  <a:gd name="T5" fmla="*/ 29 h 133"/>
                  <a:gd name="T6" fmla="*/ 63 w 128"/>
                  <a:gd name="T7" fmla="*/ 35 h 133"/>
                  <a:gd name="T8" fmla="*/ 75 w 128"/>
                  <a:gd name="T9" fmla="*/ 51 h 133"/>
                  <a:gd name="T10" fmla="*/ 87 w 128"/>
                  <a:gd name="T11" fmla="*/ 70 h 133"/>
                  <a:gd name="T12" fmla="*/ 95 w 128"/>
                  <a:gd name="T13" fmla="*/ 92 h 133"/>
                  <a:gd name="T14" fmla="*/ 102 w 128"/>
                  <a:gd name="T15" fmla="*/ 112 h 133"/>
                  <a:gd name="T16" fmla="*/ 104 w 128"/>
                  <a:gd name="T17" fmla="*/ 133 h 133"/>
                  <a:gd name="T18" fmla="*/ 128 w 128"/>
                  <a:gd name="T19" fmla="*/ 133 h 133"/>
                  <a:gd name="T20" fmla="*/ 126 w 128"/>
                  <a:gd name="T21" fmla="*/ 109 h 133"/>
                  <a:gd name="T22" fmla="*/ 119 w 128"/>
                  <a:gd name="T23" fmla="*/ 85 h 133"/>
                  <a:gd name="T24" fmla="*/ 107 w 128"/>
                  <a:gd name="T25" fmla="*/ 59 h 133"/>
                  <a:gd name="T26" fmla="*/ 95 w 128"/>
                  <a:gd name="T27" fmla="*/ 37 h 133"/>
                  <a:gd name="T28" fmla="*/ 76 w 128"/>
                  <a:gd name="T29" fmla="*/ 17 h 133"/>
                  <a:gd name="T30" fmla="*/ 54 w 128"/>
                  <a:gd name="T31" fmla="*/ 4 h 133"/>
                  <a:gd name="T32" fmla="*/ 28 w 128"/>
                  <a:gd name="T33" fmla="*/ 0 h 133"/>
                  <a:gd name="T34" fmla="*/ 0 w 128"/>
                  <a:gd name="T35" fmla="*/ 9 h 133"/>
                  <a:gd name="T36" fmla="*/ 10 w 128"/>
                  <a:gd name="T37" fmla="*/ 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133">
                    <a:moveTo>
                      <a:pt x="10" y="30"/>
                    </a:moveTo>
                    <a:lnTo>
                      <a:pt x="32" y="25"/>
                    </a:lnTo>
                    <a:lnTo>
                      <a:pt x="47" y="29"/>
                    </a:lnTo>
                    <a:lnTo>
                      <a:pt x="63" y="35"/>
                    </a:lnTo>
                    <a:lnTo>
                      <a:pt x="75" y="51"/>
                    </a:lnTo>
                    <a:lnTo>
                      <a:pt x="87" y="70"/>
                    </a:lnTo>
                    <a:lnTo>
                      <a:pt x="95" y="92"/>
                    </a:lnTo>
                    <a:lnTo>
                      <a:pt x="102" y="112"/>
                    </a:lnTo>
                    <a:lnTo>
                      <a:pt x="104" y="133"/>
                    </a:lnTo>
                    <a:lnTo>
                      <a:pt x="128" y="133"/>
                    </a:lnTo>
                    <a:lnTo>
                      <a:pt x="126" y="109"/>
                    </a:lnTo>
                    <a:lnTo>
                      <a:pt x="119" y="85"/>
                    </a:lnTo>
                    <a:lnTo>
                      <a:pt x="107" y="59"/>
                    </a:lnTo>
                    <a:lnTo>
                      <a:pt x="95" y="37"/>
                    </a:lnTo>
                    <a:lnTo>
                      <a:pt x="76" y="17"/>
                    </a:lnTo>
                    <a:lnTo>
                      <a:pt x="54" y="4"/>
                    </a:lnTo>
                    <a:lnTo>
                      <a:pt x="28" y="0"/>
                    </a:lnTo>
                    <a:lnTo>
                      <a:pt x="0" y="9"/>
                    </a:lnTo>
                    <a:lnTo>
                      <a:pt x="1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07" name="Freeform 1015">
                <a:extLst>
                  <a:ext uri="{FF2B5EF4-FFF2-40B4-BE49-F238E27FC236}">
                    <a16:creationId xmlns:a16="http://schemas.microsoft.com/office/drawing/2014/main" id="{59673342-05AD-AD50-381D-F0D79D9833EC}"/>
                  </a:ext>
                </a:extLst>
              </p:cNvPr>
              <p:cNvSpPr>
                <a:spLocks/>
              </p:cNvSpPr>
              <p:nvPr/>
            </p:nvSpPr>
            <p:spPr bwMode="auto">
              <a:xfrm>
                <a:off x="4565" y="2438"/>
                <a:ext cx="68" cy="107"/>
              </a:xfrm>
              <a:custGeom>
                <a:avLst/>
                <a:gdLst>
                  <a:gd name="T0" fmla="*/ 187 w 204"/>
                  <a:gd name="T1" fmla="*/ 11 h 320"/>
                  <a:gd name="T2" fmla="*/ 161 w 204"/>
                  <a:gd name="T3" fmla="*/ 35 h 320"/>
                  <a:gd name="T4" fmla="*/ 132 w 204"/>
                  <a:gd name="T5" fmla="*/ 55 h 320"/>
                  <a:gd name="T6" fmla="*/ 101 w 204"/>
                  <a:gd name="T7" fmla="*/ 76 h 320"/>
                  <a:gd name="T8" fmla="*/ 71 w 204"/>
                  <a:gd name="T9" fmla="*/ 97 h 320"/>
                  <a:gd name="T10" fmla="*/ 44 w 204"/>
                  <a:gd name="T11" fmla="*/ 120 h 320"/>
                  <a:gd name="T12" fmla="*/ 22 w 204"/>
                  <a:gd name="T13" fmla="*/ 142 h 320"/>
                  <a:gd name="T14" fmla="*/ 7 w 204"/>
                  <a:gd name="T15" fmla="*/ 169 h 320"/>
                  <a:gd name="T16" fmla="*/ 0 w 204"/>
                  <a:gd name="T17" fmla="*/ 200 h 320"/>
                  <a:gd name="T18" fmla="*/ 2 w 204"/>
                  <a:gd name="T19" fmla="*/ 211 h 320"/>
                  <a:gd name="T20" fmla="*/ 5 w 204"/>
                  <a:gd name="T21" fmla="*/ 222 h 320"/>
                  <a:gd name="T22" fmla="*/ 9 w 204"/>
                  <a:gd name="T23" fmla="*/ 235 h 320"/>
                  <a:gd name="T24" fmla="*/ 16 w 204"/>
                  <a:gd name="T25" fmla="*/ 248 h 320"/>
                  <a:gd name="T26" fmla="*/ 21 w 204"/>
                  <a:gd name="T27" fmla="*/ 261 h 320"/>
                  <a:gd name="T28" fmla="*/ 24 w 204"/>
                  <a:gd name="T29" fmla="*/ 277 h 320"/>
                  <a:gd name="T30" fmla="*/ 27 w 204"/>
                  <a:gd name="T31" fmla="*/ 294 h 320"/>
                  <a:gd name="T32" fmla="*/ 30 w 204"/>
                  <a:gd name="T33" fmla="*/ 311 h 320"/>
                  <a:gd name="T34" fmla="*/ 34 w 204"/>
                  <a:gd name="T35" fmla="*/ 314 h 320"/>
                  <a:gd name="T36" fmla="*/ 41 w 204"/>
                  <a:gd name="T37" fmla="*/ 320 h 320"/>
                  <a:gd name="T38" fmla="*/ 47 w 204"/>
                  <a:gd name="T39" fmla="*/ 320 h 320"/>
                  <a:gd name="T40" fmla="*/ 54 w 204"/>
                  <a:gd name="T41" fmla="*/ 318 h 320"/>
                  <a:gd name="T42" fmla="*/ 71 w 204"/>
                  <a:gd name="T43" fmla="*/ 306 h 320"/>
                  <a:gd name="T44" fmla="*/ 92 w 204"/>
                  <a:gd name="T45" fmla="*/ 297 h 320"/>
                  <a:gd name="T46" fmla="*/ 113 w 204"/>
                  <a:gd name="T47" fmla="*/ 289 h 320"/>
                  <a:gd name="T48" fmla="*/ 133 w 204"/>
                  <a:gd name="T49" fmla="*/ 282 h 320"/>
                  <a:gd name="T50" fmla="*/ 153 w 204"/>
                  <a:gd name="T51" fmla="*/ 272 h 320"/>
                  <a:gd name="T52" fmla="*/ 168 w 204"/>
                  <a:gd name="T53" fmla="*/ 261 h 320"/>
                  <a:gd name="T54" fmla="*/ 179 w 204"/>
                  <a:gd name="T55" fmla="*/ 246 h 320"/>
                  <a:gd name="T56" fmla="*/ 182 w 204"/>
                  <a:gd name="T57" fmla="*/ 226 h 320"/>
                  <a:gd name="T58" fmla="*/ 182 w 204"/>
                  <a:gd name="T59" fmla="*/ 207 h 320"/>
                  <a:gd name="T60" fmla="*/ 182 w 204"/>
                  <a:gd name="T61" fmla="*/ 188 h 320"/>
                  <a:gd name="T62" fmla="*/ 180 w 204"/>
                  <a:gd name="T63" fmla="*/ 169 h 320"/>
                  <a:gd name="T64" fmla="*/ 180 w 204"/>
                  <a:gd name="T65" fmla="*/ 150 h 320"/>
                  <a:gd name="T66" fmla="*/ 180 w 204"/>
                  <a:gd name="T67" fmla="*/ 133 h 320"/>
                  <a:gd name="T68" fmla="*/ 180 w 204"/>
                  <a:gd name="T69" fmla="*/ 115 h 320"/>
                  <a:gd name="T70" fmla="*/ 180 w 204"/>
                  <a:gd name="T71" fmla="*/ 95 h 320"/>
                  <a:gd name="T72" fmla="*/ 180 w 204"/>
                  <a:gd name="T73" fmla="*/ 76 h 320"/>
                  <a:gd name="T74" fmla="*/ 182 w 204"/>
                  <a:gd name="T75" fmla="*/ 67 h 320"/>
                  <a:gd name="T76" fmla="*/ 187 w 204"/>
                  <a:gd name="T77" fmla="*/ 57 h 320"/>
                  <a:gd name="T78" fmla="*/ 192 w 204"/>
                  <a:gd name="T79" fmla="*/ 48 h 320"/>
                  <a:gd name="T80" fmla="*/ 198 w 204"/>
                  <a:gd name="T81" fmla="*/ 40 h 320"/>
                  <a:gd name="T82" fmla="*/ 203 w 204"/>
                  <a:gd name="T83" fmla="*/ 31 h 320"/>
                  <a:gd name="T84" fmla="*/ 204 w 204"/>
                  <a:gd name="T85" fmla="*/ 23 h 320"/>
                  <a:gd name="T86" fmla="*/ 203 w 204"/>
                  <a:gd name="T87" fmla="*/ 12 h 320"/>
                  <a:gd name="T88" fmla="*/ 198 w 204"/>
                  <a:gd name="T89" fmla="*/ 0 h 320"/>
                  <a:gd name="T90" fmla="*/ 196 w 204"/>
                  <a:gd name="T91" fmla="*/ 2 h 320"/>
                  <a:gd name="T92" fmla="*/ 192 w 204"/>
                  <a:gd name="T93" fmla="*/ 6 h 320"/>
                  <a:gd name="T94" fmla="*/ 191 w 204"/>
                  <a:gd name="T95" fmla="*/ 7 h 320"/>
                  <a:gd name="T96" fmla="*/ 187 w 204"/>
                  <a:gd name="T97" fmla="*/ 11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4" h="320">
                    <a:moveTo>
                      <a:pt x="187" y="11"/>
                    </a:moveTo>
                    <a:lnTo>
                      <a:pt x="161" y="35"/>
                    </a:lnTo>
                    <a:lnTo>
                      <a:pt x="132" y="55"/>
                    </a:lnTo>
                    <a:lnTo>
                      <a:pt x="101" y="76"/>
                    </a:lnTo>
                    <a:lnTo>
                      <a:pt x="71" y="97"/>
                    </a:lnTo>
                    <a:lnTo>
                      <a:pt x="44" y="120"/>
                    </a:lnTo>
                    <a:lnTo>
                      <a:pt x="22" y="142"/>
                    </a:lnTo>
                    <a:lnTo>
                      <a:pt x="7" y="169"/>
                    </a:lnTo>
                    <a:lnTo>
                      <a:pt x="0" y="200"/>
                    </a:lnTo>
                    <a:lnTo>
                      <a:pt x="2" y="211"/>
                    </a:lnTo>
                    <a:lnTo>
                      <a:pt x="5" y="222"/>
                    </a:lnTo>
                    <a:lnTo>
                      <a:pt x="9" y="235"/>
                    </a:lnTo>
                    <a:lnTo>
                      <a:pt x="16" y="248"/>
                    </a:lnTo>
                    <a:lnTo>
                      <a:pt x="21" y="261"/>
                    </a:lnTo>
                    <a:lnTo>
                      <a:pt x="24" y="277"/>
                    </a:lnTo>
                    <a:lnTo>
                      <a:pt x="27" y="294"/>
                    </a:lnTo>
                    <a:lnTo>
                      <a:pt x="30" y="311"/>
                    </a:lnTo>
                    <a:lnTo>
                      <a:pt x="34" y="314"/>
                    </a:lnTo>
                    <a:lnTo>
                      <a:pt x="41" y="320"/>
                    </a:lnTo>
                    <a:lnTo>
                      <a:pt x="47" y="320"/>
                    </a:lnTo>
                    <a:lnTo>
                      <a:pt x="54" y="318"/>
                    </a:lnTo>
                    <a:lnTo>
                      <a:pt x="71" y="306"/>
                    </a:lnTo>
                    <a:lnTo>
                      <a:pt x="92" y="297"/>
                    </a:lnTo>
                    <a:lnTo>
                      <a:pt x="113" y="289"/>
                    </a:lnTo>
                    <a:lnTo>
                      <a:pt x="133" y="282"/>
                    </a:lnTo>
                    <a:lnTo>
                      <a:pt x="153" y="272"/>
                    </a:lnTo>
                    <a:lnTo>
                      <a:pt x="168" y="261"/>
                    </a:lnTo>
                    <a:lnTo>
                      <a:pt x="179" y="246"/>
                    </a:lnTo>
                    <a:lnTo>
                      <a:pt x="182" y="226"/>
                    </a:lnTo>
                    <a:lnTo>
                      <a:pt x="182" y="207"/>
                    </a:lnTo>
                    <a:lnTo>
                      <a:pt x="182" y="188"/>
                    </a:lnTo>
                    <a:lnTo>
                      <a:pt x="180" y="169"/>
                    </a:lnTo>
                    <a:lnTo>
                      <a:pt x="180" y="150"/>
                    </a:lnTo>
                    <a:lnTo>
                      <a:pt x="180" y="133"/>
                    </a:lnTo>
                    <a:lnTo>
                      <a:pt x="180" y="115"/>
                    </a:lnTo>
                    <a:lnTo>
                      <a:pt x="180" y="95"/>
                    </a:lnTo>
                    <a:lnTo>
                      <a:pt x="180" y="76"/>
                    </a:lnTo>
                    <a:lnTo>
                      <a:pt x="182" y="67"/>
                    </a:lnTo>
                    <a:lnTo>
                      <a:pt x="187" y="57"/>
                    </a:lnTo>
                    <a:lnTo>
                      <a:pt x="192" y="48"/>
                    </a:lnTo>
                    <a:lnTo>
                      <a:pt x="198" y="40"/>
                    </a:lnTo>
                    <a:lnTo>
                      <a:pt x="203" y="31"/>
                    </a:lnTo>
                    <a:lnTo>
                      <a:pt x="204" y="23"/>
                    </a:lnTo>
                    <a:lnTo>
                      <a:pt x="203" y="12"/>
                    </a:lnTo>
                    <a:lnTo>
                      <a:pt x="198" y="0"/>
                    </a:lnTo>
                    <a:lnTo>
                      <a:pt x="196" y="2"/>
                    </a:lnTo>
                    <a:lnTo>
                      <a:pt x="192" y="6"/>
                    </a:lnTo>
                    <a:lnTo>
                      <a:pt x="191" y="7"/>
                    </a:lnTo>
                    <a:lnTo>
                      <a:pt x="187" y="11"/>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08" name="Freeform 1016">
                <a:extLst>
                  <a:ext uri="{FF2B5EF4-FFF2-40B4-BE49-F238E27FC236}">
                    <a16:creationId xmlns:a16="http://schemas.microsoft.com/office/drawing/2014/main" id="{6738DFDA-0BF7-E40F-4A3E-8FD911C86478}"/>
                  </a:ext>
                </a:extLst>
              </p:cNvPr>
              <p:cNvSpPr>
                <a:spLocks/>
              </p:cNvSpPr>
              <p:nvPr/>
            </p:nvSpPr>
            <p:spPr bwMode="auto">
              <a:xfrm>
                <a:off x="4561" y="2438"/>
                <a:ext cx="69" cy="67"/>
              </a:xfrm>
              <a:custGeom>
                <a:avLst/>
                <a:gdLst>
                  <a:gd name="T0" fmla="*/ 24 w 208"/>
                  <a:gd name="T1" fmla="*/ 199 h 199"/>
                  <a:gd name="T2" fmla="*/ 31 w 208"/>
                  <a:gd name="T3" fmla="*/ 171 h 199"/>
                  <a:gd name="T4" fmla="*/ 46 w 208"/>
                  <a:gd name="T5" fmla="*/ 147 h 199"/>
                  <a:gd name="T6" fmla="*/ 64 w 208"/>
                  <a:gd name="T7" fmla="*/ 127 h 199"/>
                  <a:gd name="T8" fmla="*/ 90 w 208"/>
                  <a:gd name="T9" fmla="*/ 105 h 199"/>
                  <a:gd name="T10" fmla="*/ 120 w 208"/>
                  <a:gd name="T11" fmla="*/ 85 h 199"/>
                  <a:gd name="T12" fmla="*/ 150 w 208"/>
                  <a:gd name="T13" fmla="*/ 64 h 199"/>
                  <a:gd name="T14" fmla="*/ 180 w 208"/>
                  <a:gd name="T15" fmla="*/ 42 h 199"/>
                  <a:gd name="T16" fmla="*/ 208 w 208"/>
                  <a:gd name="T17" fmla="*/ 18 h 199"/>
                  <a:gd name="T18" fmla="*/ 191 w 208"/>
                  <a:gd name="T19" fmla="*/ 0 h 199"/>
                  <a:gd name="T20" fmla="*/ 167 w 208"/>
                  <a:gd name="T21" fmla="*/ 24 h 199"/>
                  <a:gd name="T22" fmla="*/ 137 w 208"/>
                  <a:gd name="T23" fmla="*/ 43 h 199"/>
                  <a:gd name="T24" fmla="*/ 105 w 208"/>
                  <a:gd name="T25" fmla="*/ 64 h 199"/>
                  <a:gd name="T26" fmla="*/ 77 w 208"/>
                  <a:gd name="T27" fmla="*/ 85 h 199"/>
                  <a:gd name="T28" fmla="*/ 47 w 208"/>
                  <a:gd name="T29" fmla="*/ 110 h 199"/>
                  <a:gd name="T30" fmla="*/ 24 w 208"/>
                  <a:gd name="T31" fmla="*/ 134 h 199"/>
                  <a:gd name="T32" fmla="*/ 7 w 208"/>
                  <a:gd name="T33" fmla="*/ 164 h 199"/>
                  <a:gd name="T34" fmla="*/ 0 w 208"/>
                  <a:gd name="T35" fmla="*/ 199 h 199"/>
                  <a:gd name="T36" fmla="*/ 24 w 208"/>
                  <a:gd name="T37"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199">
                    <a:moveTo>
                      <a:pt x="24" y="199"/>
                    </a:moveTo>
                    <a:lnTo>
                      <a:pt x="31" y="171"/>
                    </a:lnTo>
                    <a:lnTo>
                      <a:pt x="46" y="147"/>
                    </a:lnTo>
                    <a:lnTo>
                      <a:pt x="64" y="127"/>
                    </a:lnTo>
                    <a:lnTo>
                      <a:pt x="90" y="105"/>
                    </a:lnTo>
                    <a:lnTo>
                      <a:pt x="120" y="85"/>
                    </a:lnTo>
                    <a:lnTo>
                      <a:pt x="150" y="64"/>
                    </a:lnTo>
                    <a:lnTo>
                      <a:pt x="180" y="42"/>
                    </a:lnTo>
                    <a:lnTo>
                      <a:pt x="208" y="18"/>
                    </a:lnTo>
                    <a:lnTo>
                      <a:pt x="191" y="0"/>
                    </a:lnTo>
                    <a:lnTo>
                      <a:pt x="167" y="24"/>
                    </a:lnTo>
                    <a:lnTo>
                      <a:pt x="137" y="43"/>
                    </a:lnTo>
                    <a:lnTo>
                      <a:pt x="105" y="64"/>
                    </a:lnTo>
                    <a:lnTo>
                      <a:pt x="77" y="85"/>
                    </a:lnTo>
                    <a:lnTo>
                      <a:pt x="47" y="110"/>
                    </a:lnTo>
                    <a:lnTo>
                      <a:pt x="24" y="134"/>
                    </a:lnTo>
                    <a:lnTo>
                      <a:pt x="7" y="164"/>
                    </a:lnTo>
                    <a:lnTo>
                      <a:pt x="0" y="199"/>
                    </a:lnTo>
                    <a:lnTo>
                      <a:pt x="24" y="19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09" name="Freeform 1017">
                <a:extLst>
                  <a:ext uri="{FF2B5EF4-FFF2-40B4-BE49-F238E27FC236}">
                    <a16:creationId xmlns:a16="http://schemas.microsoft.com/office/drawing/2014/main" id="{90830641-5656-6E35-5CBE-661FB59B096B}"/>
                  </a:ext>
                </a:extLst>
              </p:cNvPr>
              <p:cNvSpPr>
                <a:spLocks/>
              </p:cNvSpPr>
              <p:nvPr/>
            </p:nvSpPr>
            <p:spPr bwMode="auto">
              <a:xfrm>
                <a:off x="4561" y="2505"/>
                <a:ext cx="18" cy="37"/>
              </a:xfrm>
              <a:custGeom>
                <a:avLst/>
                <a:gdLst>
                  <a:gd name="T0" fmla="*/ 54 w 54"/>
                  <a:gd name="T1" fmla="*/ 111 h 111"/>
                  <a:gd name="T2" fmla="*/ 52 w 54"/>
                  <a:gd name="T3" fmla="*/ 92 h 111"/>
                  <a:gd name="T4" fmla="*/ 49 w 54"/>
                  <a:gd name="T5" fmla="*/ 75 h 111"/>
                  <a:gd name="T6" fmla="*/ 45 w 54"/>
                  <a:gd name="T7" fmla="*/ 58 h 111"/>
                  <a:gd name="T8" fmla="*/ 37 w 54"/>
                  <a:gd name="T9" fmla="*/ 42 h 111"/>
                  <a:gd name="T10" fmla="*/ 31 w 54"/>
                  <a:gd name="T11" fmla="*/ 29 h 111"/>
                  <a:gd name="T12" fmla="*/ 29 w 54"/>
                  <a:gd name="T13" fmla="*/ 19 h 111"/>
                  <a:gd name="T14" fmla="*/ 25 w 54"/>
                  <a:gd name="T15" fmla="*/ 7 h 111"/>
                  <a:gd name="T16" fmla="*/ 24 w 54"/>
                  <a:gd name="T17" fmla="*/ 0 h 111"/>
                  <a:gd name="T18" fmla="*/ 0 w 54"/>
                  <a:gd name="T19" fmla="*/ 0 h 111"/>
                  <a:gd name="T20" fmla="*/ 2 w 54"/>
                  <a:gd name="T21" fmla="*/ 14 h 111"/>
                  <a:gd name="T22" fmla="*/ 5 w 54"/>
                  <a:gd name="T23" fmla="*/ 26 h 111"/>
                  <a:gd name="T24" fmla="*/ 10 w 54"/>
                  <a:gd name="T25" fmla="*/ 40 h 111"/>
                  <a:gd name="T26" fmla="*/ 17 w 54"/>
                  <a:gd name="T27" fmla="*/ 53 h 111"/>
                  <a:gd name="T28" fmla="*/ 20 w 54"/>
                  <a:gd name="T29" fmla="*/ 65 h 111"/>
                  <a:gd name="T30" fmla="*/ 24 w 54"/>
                  <a:gd name="T31" fmla="*/ 78 h 111"/>
                  <a:gd name="T32" fmla="*/ 27 w 54"/>
                  <a:gd name="T33" fmla="*/ 96 h 111"/>
                  <a:gd name="T34" fmla="*/ 29 w 54"/>
                  <a:gd name="T35" fmla="*/ 111 h 111"/>
                  <a:gd name="T36" fmla="*/ 54 w 54"/>
                  <a:gd name="T3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111">
                    <a:moveTo>
                      <a:pt x="54" y="111"/>
                    </a:moveTo>
                    <a:lnTo>
                      <a:pt x="52" y="92"/>
                    </a:lnTo>
                    <a:lnTo>
                      <a:pt x="49" y="75"/>
                    </a:lnTo>
                    <a:lnTo>
                      <a:pt x="45" y="58"/>
                    </a:lnTo>
                    <a:lnTo>
                      <a:pt x="37" y="42"/>
                    </a:lnTo>
                    <a:lnTo>
                      <a:pt x="31" y="29"/>
                    </a:lnTo>
                    <a:lnTo>
                      <a:pt x="29" y="19"/>
                    </a:lnTo>
                    <a:lnTo>
                      <a:pt x="25" y="7"/>
                    </a:lnTo>
                    <a:lnTo>
                      <a:pt x="24" y="0"/>
                    </a:lnTo>
                    <a:lnTo>
                      <a:pt x="0" y="0"/>
                    </a:lnTo>
                    <a:lnTo>
                      <a:pt x="2" y="14"/>
                    </a:lnTo>
                    <a:lnTo>
                      <a:pt x="5" y="26"/>
                    </a:lnTo>
                    <a:lnTo>
                      <a:pt x="10" y="40"/>
                    </a:lnTo>
                    <a:lnTo>
                      <a:pt x="17" y="53"/>
                    </a:lnTo>
                    <a:lnTo>
                      <a:pt x="20" y="65"/>
                    </a:lnTo>
                    <a:lnTo>
                      <a:pt x="24" y="78"/>
                    </a:lnTo>
                    <a:lnTo>
                      <a:pt x="27" y="96"/>
                    </a:lnTo>
                    <a:lnTo>
                      <a:pt x="29" y="111"/>
                    </a:lnTo>
                    <a:lnTo>
                      <a:pt x="54" y="11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10" name="Freeform 1018">
                <a:extLst>
                  <a:ext uri="{FF2B5EF4-FFF2-40B4-BE49-F238E27FC236}">
                    <a16:creationId xmlns:a16="http://schemas.microsoft.com/office/drawing/2014/main" id="{0C15FC77-7518-CFBB-82B3-4983AFC46B3F}"/>
                  </a:ext>
                </a:extLst>
              </p:cNvPr>
              <p:cNvSpPr>
                <a:spLocks/>
              </p:cNvSpPr>
              <p:nvPr/>
            </p:nvSpPr>
            <p:spPr bwMode="auto">
              <a:xfrm>
                <a:off x="4571" y="2540"/>
                <a:ext cx="15" cy="8"/>
              </a:xfrm>
              <a:custGeom>
                <a:avLst/>
                <a:gdLst>
                  <a:gd name="T0" fmla="*/ 30 w 46"/>
                  <a:gd name="T1" fmla="*/ 3 h 25"/>
                  <a:gd name="T2" fmla="*/ 29 w 46"/>
                  <a:gd name="T3" fmla="*/ 3 h 25"/>
                  <a:gd name="T4" fmla="*/ 29 w 46"/>
                  <a:gd name="T5" fmla="*/ 1 h 25"/>
                  <a:gd name="T6" fmla="*/ 27 w 46"/>
                  <a:gd name="T7" fmla="*/ 1 h 25"/>
                  <a:gd name="T8" fmla="*/ 23 w 46"/>
                  <a:gd name="T9" fmla="*/ 0 h 25"/>
                  <a:gd name="T10" fmla="*/ 25 w 46"/>
                  <a:gd name="T11" fmla="*/ 5 h 25"/>
                  <a:gd name="T12" fmla="*/ 0 w 46"/>
                  <a:gd name="T13" fmla="*/ 5 h 25"/>
                  <a:gd name="T14" fmla="*/ 9 w 46"/>
                  <a:gd name="T15" fmla="*/ 16 h 25"/>
                  <a:gd name="T16" fmla="*/ 20 w 46"/>
                  <a:gd name="T17" fmla="*/ 25 h 25"/>
                  <a:gd name="T18" fmla="*/ 32 w 46"/>
                  <a:gd name="T19" fmla="*/ 25 h 25"/>
                  <a:gd name="T20" fmla="*/ 46 w 46"/>
                  <a:gd name="T21" fmla="*/ 20 h 25"/>
                  <a:gd name="T22" fmla="*/ 44 w 46"/>
                  <a:gd name="T23" fmla="*/ 20 h 25"/>
                  <a:gd name="T24" fmla="*/ 30 w 46"/>
                  <a:gd name="T2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25">
                    <a:moveTo>
                      <a:pt x="30" y="3"/>
                    </a:moveTo>
                    <a:lnTo>
                      <a:pt x="29" y="3"/>
                    </a:lnTo>
                    <a:lnTo>
                      <a:pt x="29" y="1"/>
                    </a:lnTo>
                    <a:lnTo>
                      <a:pt x="27" y="1"/>
                    </a:lnTo>
                    <a:lnTo>
                      <a:pt x="23" y="0"/>
                    </a:lnTo>
                    <a:lnTo>
                      <a:pt x="25" y="5"/>
                    </a:lnTo>
                    <a:lnTo>
                      <a:pt x="0" y="5"/>
                    </a:lnTo>
                    <a:lnTo>
                      <a:pt x="9" y="16"/>
                    </a:lnTo>
                    <a:lnTo>
                      <a:pt x="20" y="25"/>
                    </a:lnTo>
                    <a:lnTo>
                      <a:pt x="32" y="25"/>
                    </a:lnTo>
                    <a:lnTo>
                      <a:pt x="46" y="20"/>
                    </a:lnTo>
                    <a:lnTo>
                      <a:pt x="44" y="20"/>
                    </a:lnTo>
                    <a:lnTo>
                      <a:pt x="30" y="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11" name="Freeform 1019">
                <a:extLst>
                  <a:ext uri="{FF2B5EF4-FFF2-40B4-BE49-F238E27FC236}">
                    <a16:creationId xmlns:a16="http://schemas.microsoft.com/office/drawing/2014/main" id="{2282A430-B113-9CD9-0B3A-463F83803872}"/>
                  </a:ext>
                </a:extLst>
              </p:cNvPr>
              <p:cNvSpPr>
                <a:spLocks/>
              </p:cNvSpPr>
              <p:nvPr/>
            </p:nvSpPr>
            <p:spPr bwMode="auto">
              <a:xfrm>
                <a:off x="4581" y="2513"/>
                <a:ext cx="49" cy="34"/>
              </a:xfrm>
              <a:custGeom>
                <a:avLst/>
                <a:gdLst>
                  <a:gd name="T0" fmla="*/ 123 w 147"/>
                  <a:gd name="T1" fmla="*/ 0 h 101"/>
                  <a:gd name="T2" fmla="*/ 121 w 147"/>
                  <a:gd name="T3" fmla="*/ 15 h 101"/>
                  <a:gd name="T4" fmla="*/ 113 w 147"/>
                  <a:gd name="T5" fmla="*/ 27 h 101"/>
                  <a:gd name="T6" fmla="*/ 98 w 147"/>
                  <a:gd name="T7" fmla="*/ 36 h 101"/>
                  <a:gd name="T8" fmla="*/ 81 w 147"/>
                  <a:gd name="T9" fmla="*/ 46 h 101"/>
                  <a:gd name="T10" fmla="*/ 62 w 147"/>
                  <a:gd name="T11" fmla="*/ 51 h 101"/>
                  <a:gd name="T12" fmla="*/ 40 w 147"/>
                  <a:gd name="T13" fmla="*/ 62 h 101"/>
                  <a:gd name="T14" fmla="*/ 19 w 147"/>
                  <a:gd name="T15" fmla="*/ 70 h 101"/>
                  <a:gd name="T16" fmla="*/ 0 w 147"/>
                  <a:gd name="T17" fmla="*/ 84 h 101"/>
                  <a:gd name="T18" fmla="*/ 14 w 147"/>
                  <a:gd name="T19" fmla="*/ 101 h 101"/>
                  <a:gd name="T20" fmla="*/ 29 w 147"/>
                  <a:gd name="T21" fmla="*/ 91 h 101"/>
                  <a:gd name="T22" fmla="*/ 50 w 147"/>
                  <a:gd name="T23" fmla="*/ 82 h 101"/>
                  <a:gd name="T24" fmla="*/ 69 w 147"/>
                  <a:gd name="T25" fmla="*/ 75 h 101"/>
                  <a:gd name="T26" fmla="*/ 91 w 147"/>
                  <a:gd name="T27" fmla="*/ 67 h 101"/>
                  <a:gd name="T28" fmla="*/ 113 w 147"/>
                  <a:gd name="T29" fmla="*/ 57 h 101"/>
                  <a:gd name="T30" fmla="*/ 130 w 147"/>
                  <a:gd name="T31" fmla="*/ 44 h 101"/>
                  <a:gd name="T32" fmla="*/ 142 w 147"/>
                  <a:gd name="T33" fmla="*/ 25 h 101"/>
                  <a:gd name="T34" fmla="*/ 147 w 147"/>
                  <a:gd name="T35" fmla="*/ 0 h 101"/>
                  <a:gd name="T36" fmla="*/ 123 w 147"/>
                  <a:gd name="T3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7" h="101">
                    <a:moveTo>
                      <a:pt x="123" y="0"/>
                    </a:moveTo>
                    <a:lnTo>
                      <a:pt x="121" y="15"/>
                    </a:lnTo>
                    <a:lnTo>
                      <a:pt x="113" y="27"/>
                    </a:lnTo>
                    <a:lnTo>
                      <a:pt x="98" y="36"/>
                    </a:lnTo>
                    <a:lnTo>
                      <a:pt x="81" y="46"/>
                    </a:lnTo>
                    <a:lnTo>
                      <a:pt x="62" y="51"/>
                    </a:lnTo>
                    <a:lnTo>
                      <a:pt x="40" y="62"/>
                    </a:lnTo>
                    <a:lnTo>
                      <a:pt x="19" y="70"/>
                    </a:lnTo>
                    <a:lnTo>
                      <a:pt x="0" y="84"/>
                    </a:lnTo>
                    <a:lnTo>
                      <a:pt x="14" y="101"/>
                    </a:lnTo>
                    <a:lnTo>
                      <a:pt x="29" y="91"/>
                    </a:lnTo>
                    <a:lnTo>
                      <a:pt x="50" y="82"/>
                    </a:lnTo>
                    <a:lnTo>
                      <a:pt x="69" y="75"/>
                    </a:lnTo>
                    <a:lnTo>
                      <a:pt x="91" y="67"/>
                    </a:lnTo>
                    <a:lnTo>
                      <a:pt x="113" y="57"/>
                    </a:lnTo>
                    <a:lnTo>
                      <a:pt x="130" y="44"/>
                    </a:lnTo>
                    <a:lnTo>
                      <a:pt x="142" y="25"/>
                    </a:lnTo>
                    <a:lnTo>
                      <a:pt x="147" y="0"/>
                    </a:lnTo>
                    <a:lnTo>
                      <a:pt x="123"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12" name="Freeform 1020">
                <a:extLst>
                  <a:ext uri="{FF2B5EF4-FFF2-40B4-BE49-F238E27FC236}">
                    <a16:creationId xmlns:a16="http://schemas.microsoft.com/office/drawing/2014/main" id="{CD1C3D87-94E4-1E65-603D-2A31757D1D40}"/>
                  </a:ext>
                </a:extLst>
              </p:cNvPr>
              <p:cNvSpPr>
                <a:spLocks/>
              </p:cNvSpPr>
              <p:nvPr/>
            </p:nvSpPr>
            <p:spPr bwMode="auto">
              <a:xfrm>
                <a:off x="4621" y="2463"/>
                <a:ext cx="9" cy="50"/>
              </a:xfrm>
              <a:custGeom>
                <a:avLst/>
                <a:gdLst>
                  <a:gd name="T0" fmla="*/ 0 w 26"/>
                  <a:gd name="T1" fmla="*/ 0 h 150"/>
                  <a:gd name="T2" fmla="*/ 0 w 26"/>
                  <a:gd name="T3" fmla="*/ 19 h 150"/>
                  <a:gd name="T4" fmla="*/ 0 w 26"/>
                  <a:gd name="T5" fmla="*/ 38 h 150"/>
                  <a:gd name="T6" fmla="*/ 0 w 26"/>
                  <a:gd name="T7" fmla="*/ 57 h 150"/>
                  <a:gd name="T8" fmla="*/ 0 w 26"/>
                  <a:gd name="T9" fmla="*/ 74 h 150"/>
                  <a:gd name="T10" fmla="*/ 0 w 26"/>
                  <a:gd name="T11" fmla="*/ 93 h 150"/>
                  <a:gd name="T12" fmla="*/ 2 w 26"/>
                  <a:gd name="T13" fmla="*/ 112 h 150"/>
                  <a:gd name="T14" fmla="*/ 2 w 26"/>
                  <a:gd name="T15" fmla="*/ 131 h 150"/>
                  <a:gd name="T16" fmla="*/ 2 w 26"/>
                  <a:gd name="T17" fmla="*/ 150 h 150"/>
                  <a:gd name="T18" fmla="*/ 26 w 26"/>
                  <a:gd name="T19" fmla="*/ 150 h 150"/>
                  <a:gd name="T20" fmla="*/ 26 w 26"/>
                  <a:gd name="T21" fmla="*/ 131 h 150"/>
                  <a:gd name="T22" fmla="*/ 26 w 26"/>
                  <a:gd name="T23" fmla="*/ 112 h 150"/>
                  <a:gd name="T24" fmla="*/ 24 w 26"/>
                  <a:gd name="T25" fmla="*/ 93 h 150"/>
                  <a:gd name="T26" fmla="*/ 24 w 26"/>
                  <a:gd name="T27" fmla="*/ 74 h 150"/>
                  <a:gd name="T28" fmla="*/ 24 w 26"/>
                  <a:gd name="T29" fmla="*/ 57 h 150"/>
                  <a:gd name="T30" fmla="*/ 24 w 26"/>
                  <a:gd name="T31" fmla="*/ 38 h 150"/>
                  <a:gd name="T32" fmla="*/ 24 w 26"/>
                  <a:gd name="T33" fmla="*/ 19 h 150"/>
                  <a:gd name="T34" fmla="*/ 24 w 26"/>
                  <a:gd name="T35" fmla="*/ 0 h 150"/>
                  <a:gd name="T36" fmla="*/ 0 w 26"/>
                  <a:gd name="T3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50">
                    <a:moveTo>
                      <a:pt x="0" y="0"/>
                    </a:moveTo>
                    <a:lnTo>
                      <a:pt x="0" y="19"/>
                    </a:lnTo>
                    <a:lnTo>
                      <a:pt x="0" y="38"/>
                    </a:lnTo>
                    <a:lnTo>
                      <a:pt x="0" y="57"/>
                    </a:lnTo>
                    <a:lnTo>
                      <a:pt x="0" y="74"/>
                    </a:lnTo>
                    <a:lnTo>
                      <a:pt x="0" y="93"/>
                    </a:lnTo>
                    <a:lnTo>
                      <a:pt x="2" y="112"/>
                    </a:lnTo>
                    <a:lnTo>
                      <a:pt x="2" y="131"/>
                    </a:lnTo>
                    <a:lnTo>
                      <a:pt x="2" y="150"/>
                    </a:lnTo>
                    <a:lnTo>
                      <a:pt x="26" y="150"/>
                    </a:lnTo>
                    <a:lnTo>
                      <a:pt x="26" y="131"/>
                    </a:lnTo>
                    <a:lnTo>
                      <a:pt x="26" y="112"/>
                    </a:lnTo>
                    <a:lnTo>
                      <a:pt x="24" y="93"/>
                    </a:lnTo>
                    <a:lnTo>
                      <a:pt x="24" y="74"/>
                    </a:lnTo>
                    <a:lnTo>
                      <a:pt x="24" y="57"/>
                    </a:lnTo>
                    <a:lnTo>
                      <a:pt x="24" y="38"/>
                    </a:lnTo>
                    <a:lnTo>
                      <a:pt x="24" y="19"/>
                    </a:lnTo>
                    <a:lnTo>
                      <a:pt x="24" y="0"/>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13" name="Freeform 1021">
                <a:extLst>
                  <a:ext uri="{FF2B5EF4-FFF2-40B4-BE49-F238E27FC236}">
                    <a16:creationId xmlns:a16="http://schemas.microsoft.com/office/drawing/2014/main" id="{353FC325-E21E-B0F4-DF1D-4B487853E37A}"/>
                  </a:ext>
                </a:extLst>
              </p:cNvPr>
              <p:cNvSpPr>
                <a:spLocks/>
              </p:cNvSpPr>
              <p:nvPr/>
            </p:nvSpPr>
            <p:spPr bwMode="auto">
              <a:xfrm>
                <a:off x="4621" y="2432"/>
                <a:ext cx="16" cy="31"/>
              </a:xfrm>
              <a:custGeom>
                <a:avLst/>
                <a:gdLst>
                  <a:gd name="T0" fmla="*/ 38 w 48"/>
                  <a:gd name="T1" fmla="*/ 27 h 94"/>
                  <a:gd name="T2" fmla="*/ 19 w 48"/>
                  <a:gd name="T3" fmla="*/ 26 h 94"/>
                  <a:gd name="T4" fmla="*/ 22 w 48"/>
                  <a:gd name="T5" fmla="*/ 34 h 94"/>
                  <a:gd name="T6" fmla="*/ 24 w 48"/>
                  <a:gd name="T7" fmla="*/ 41 h 94"/>
                  <a:gd name="T8" fmla="*/ 22 w 48"/>
                  <a:gd name="T9" fmla="*/ 44 h 94"/>
                  <a:gd name="T10" fmla="*/ 19 w 48"/>
                  <a:gd name="T11" fmla="*/ 51 h 94"/>
                  <a:gd name="T12" fmla="*/ 14 w 48"/>
                  <a:gd name="T13" fmla="*/ 60 h 94"/>
                  <a:gd name="T14" fmla="*/ 9 w 48"/>
                  <a:gd name="T15" fmla="*/ 70 h 94"/>
                  <a:gd name="T16" fmla="*/ 2 w 48"/>
                  <a:gd name="T17" fmla="*/ 82 h 94"/>
                  <a:gd name="T18" fmla="*/ 0 w 48"/>
                  <a:gd name="T19" fmla="*/ 94 h 94"/>
                  <a:gd name="T20" fmla="*/ 24 w 48"/>
                  <a:gd name="T21" fmla="*/ 94 h 94"/>
                  <a:gd name="T22" fmla="*/ 26 w 48"/>
                  <a:gd name="T23" fmla="*/ 89 h 94"/>
                  <a:gd name="T24" fmla="*/ 29 w 48"/>
                  <a:gd name="T25" fmla="*/ 81 h 94"/>
                  <a:gd name="T26" fmla="*/ 34 w 48"/>
                  <a:gd name="T27" fmla="*/ 74 h 94"/>
                  <a:gd name="T28" fmla="*/ 40 w 48"/>
                  <a:gd name="T29" fmla="*/ 65 h 94"/>
                  <a:gd name="T30" fmla="*/ 46 w 48"/>
                  <a:gd name="T31" fmla="*/ 55 h 94"/>
                  <a:gd name="T32" fmla="*/ 48 w 48"/>
                  <a:gd name="T33" fmla="*/ 41 h 94"/>
                  <a:gd name="T34" fmla="*/ 46 w 48"/>
                  <a:gd name="T35" fmla="*/ 27 h 94"/>
                  <a:gd name="T36" fmla="*/ 40 w 48"/>
                  <a:gd name="T37" fmla="*/ 12 h 94"/>
                  <a:gd name="T38" fmla="*/ 21 w 48"/>
                  <a:gd name="T39" fmla="*/ 10 h 94"/>
                  <a:gd name="T40" fmla="*/ 40 w 48"/>
                  <a:gd name="T41" fmla="*/ 12 h 94"/>
                  <a:gd name="T42" fmla="*/ 31 w 48"/>
                  <a:gd name="T43" fmla="*/ 0 h 94"/>
                  <a:gd name="T44" fmla="*/ 21 w 48"/>
                  <a:gd name="T45" fmla="*/ 10 h 94"/>
                  <a:gd name="T46" fmla="*/ 38 w 48"/>
                  <a:gd name="T47" fmla="*/ 2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94">
                    <a:moveTo>
                      <a:pt x="38" y="27"/>
                    </a:moveTo>
                    <a:lnTo>
                      <a:pt x="19" y="26"/>
                    </a:lnTo>
                    <a:lnTo>
                      <a:pt x="22" y="34"/>
                    </a:lnTo>
                    <a:lnTo>
                      <a:pt x="24" y="41"/>
                    </a:lnTo>
                    <a:lnTo>
                      <a:pt x="22" y="44"/>
                    </a:lnTo>
                    <a:lnTo>
                      <a:pt x="19" y="51"/>
                    </a:lnTo>
                    <a:lnTo>
                      <a:pt x="14" y="60"/>
                    </a:lnTo>
                    <a:lnTo>
                      <a:pt x="9" y="70"/>
                    </a:lnTo>
                    <a:lnTo>
                      <a:pt x="2" y="82"/>
                    </a:lnTo>
                    <a:lnTo>
                      <a:pt x="0" y="94"/>
                    </a:lnTo>
                    <a:lnTo>
                      <a:pt x="24" y="94"/>
                    </a:lnTo>
                    <a:lnTo>
                      <a:pt x="26" y="89"/>
                    </a:lnTo>
                    <a:lnTo>
                      <a:pt x="29" y="81"/>
                    </a:lnTo>
                    <a:lnTo>
                      <a:pt x="34" y="74"/>
                    </a:lnTo>
                    <a:lnTo>
                      <a:pt x="40" y="65"/>
                    </a:lnTo>
                    <a:lnTo>
                      <a:pt x="46" y="55"/>
                    </a:lnTo>
                    <a:lnTo>
                      <a:pt x="48" y="41"/>
                    </a:lnTo>
                    <a:lnTo>
                      <a:pt x="46" y="27"/>
                    </a:lnTo>
                    <a:lnTo>
                      <a:pt x="40" y="12"/>
                    </a:lnTo>
                    <a:lnTo>
                      <a:pt x="21" y="10"/>
                    </a:lnTo>
                    <a:lnTo>
                      <a:pt x="40" y="12"/>
                    </a:lnTo>
                    <a:lnTo>
                      <a:pt x="31" y="0"/>
                    </a:lnTo>
                    <a:lnTo>
                      <a:pt x="21" y="10"/>
                    </a:lnTo>
                    <a:lnTo>
                      <a:pt x="38" y="2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14" name="Freeform 1022">
                <a:extLst>
                  <a:ext uri="{FF2B5EF4-FFF2-40B4-BE49-F238E27FC236}">
                    <a16:creationId xmlns:a16="http://schemas.microsoft.com/office/drawing/2014/main" id="{F54E3B5C-5964-7050-0CDC-9CB443E590ED}"/>
                  </a:ext>
                </a:extLst>
              </p:cNvPr>
              <p:cNvSpPr>
                <a:spLocks/>
              </p:cNvSpPr>
              <p:nvPr/>
            </p:nvSpPr>
            <p:spPr bwMode="auto">
              <a:xfrm>
                <a:off x="4625" y="2435"/>
                <a:ext cx="9" cy="10"/>
              </a:xfrm>
              <a:custGeom>
                <a:avLst/>
                <a:gdLst>
                  <a:gd name="T0" fmla="*/ 17 w 28"/>
                  <a:gd name="T1" fmla="*/ 28 h 28"/>
                  <a:gd name="T2" fmla="*/ 21 w 28"/>
                  <a:gd name="T3" fmla="*/ 24 h 28"/>
                  <a:gd name="T4" fmla="*/ 22 w 28"/>
                  <a:gd name="T5" fmla="*/ 22 h 28"/>
                  <a:gd name="T6" fmla="*/ 26 w 28"/>
                  <a:gd name="T7" fmla="*/ 19 h 28"/>
                  <a:gd name="T8" fmla="*/ 28 w 28"/>
                  <a:gd name="T9" fmla="*/ 17 h 28"/>
                  <a:gd name="T10" fmla="*/ 11 w 28"/>
                  <a:gd name="T11" fmla="*/ 0 h 28"/>
                  <a:gd name="T12" fmla="*/ 9 w 28"/>
                  <a:gd name="T13" fmla="*/ 2 h 28"/>
                  <a:gd name="T14" fmla="*/ 6 w 28"/>
                  <a:gd name="T15" fmla="*/ 6 h 28"/>
                  <a:gd name="T16" fmla="*/ 4 w 28"/>
                  <a:gd name="T17" fmla="*/ 7 h 28"/>
                  <a:gd name="T18" fmla="*/ 0 w 28"/>
                  <a:gd name="T19" fmla="*/ 10 h 28"/>
                  <a:gd name="T20" fmla="*/ 17 w 28"/>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8">
                    <a:moveTo>
                      <a:pt x="17" y="28"/>
                    </a:moveTo>
                    <a:lnTo>
                      <a:pt x="21" y="24"/>
                    </a:lnTo>
                    <a:lnTo>
                      <a:pt x="22" y="22"/>
                    </a:lnTo>
                    <a:lnTo>
                      <a:pt x="26" y="19"/>
                    </a:lnTo>
                    <a:lnTo>
                      <a:pt x="28" y="17"/>
                    </a:lnTo>
                    <a:lnTo>
                      <a:pt x="11" y="0"/>
                    </a:lnTo>
                    <a:lnTo>
                      <a:pt x="9" y="2"/>
                    </a:lnTo>
                    <a:lnTo>
                      <a:pt x="6" y="6"/>
                    </a:lnTo>
                    <a:lnTo>
                      <a:pt x="4" y="7"/>
                    </a:lnTo>
                    <a:lnTo>
                      <a:pt x="0" y="10"/>
                    </a:lnTo>
                    <a:lnTo>
                      <a:pt x="17" y="2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15" name="Freeform 1023">
                <a:extLst>
                  <a:ext uri="{FF2B5EF4-FFF2-40B4-BE49-F238E27FC236}">
                    <a16:creationId xmlns:a16="http://schemas.microsoft.com/office/drawing/2014/main" id="{877C1AF6-060F-EB03-E0F0-FE1B5762E304}"/>
                  </a:ext>
                </a:extLst>
              </p:cNvPr>
              <p:cNvSpPr>
                <a:spLocks/>
              </p:cNvSpPr>
              <p:nvPr/>
            </p:nvSpPr>
            <p:spPr bwMode="auto">
              <a:xfrm>
                <a:off x="4637" y="2445"/>
                <a:ext cx="39" cy="68"/>
              </a:xfrm>
              <a:custGeom>
                <a:avLst/>
                <a:gdLst>
                  <a:gd name="T0" fmla="*/ 75 w 116"/>
                  <a:gd name="T1" fmla="*/ 3 h 203"/>
                  <a:gd name="T2" fmla="*/ 64 w 116"/>
                  <a:gd name="T3" fmla="*/ 0 h 203"/>
                  <a:gd name="T4" fmla="*/ 51 w 116"/>
                  <a:gd name="T5" fmla="*/ 0 h 203"/>
                  <a:gd name="T6" fmla="*/ 41 w 116"/>
                  <a:gd name="T7" fmla="*/ 3 h 203"/>
                  <a:gd name="T8" fmla="*/ 31 w 116"/>
                  <a:gd name="T9" fmla="*/ 10 h 203"/>
                  <a:gd name="T10" fmla="*/ 20 w 116"/>
                  <a:gd name="T11" fmla="*/ 20 h 203"/>
                  <a:gd name="T12" fmla="*/ 12 w 116"/>
                  <a:gd name="T13" fmla="*/ 31 h 203"/>
                  <a:gd name="T14" fmla="*/ 7 w 116"/>
                  <a:gd name="T15" fmla="*/ 43 h 203"/>
                  <a:gd name="T16" fmla="*/ 2 w 116"/>
                  <a:gd name="T17" fmla="*/ 55 h 203"/>
                  <a:gd name="T18" fmla="*/ 0 w 116"/>
                  <a:gd name="T19" fmla="*/ 70 h 203"/>
                  <a:gd name="T20" fmla="*/ 2 w 116"/>
                  <a:gd name="T21" fmla="*/ 85 h 203"/>
                  <a:gd name="T22" fmla="*/ 5 w 116"/>
                  <a:gd name="T23" fmla="*/ 100 h 203"/>
                  <a:gd name="T24" fmla="*/ 10 w 116"/>
                  <a:gd name="T25" fmla="*/ 116 h 203"/>
                  <a:gd name="T26" fmla="*/ 15 w 116"/>
                  <a:gd name="T27" fmla="*/ 131 h 203"/>
                  <a:gd name="T28" fmla="*/ 17 w 116"/>
                  <a:gd name="T29" fmla="*/ 147 h 203"/>
                  <a:gd name="T30" fmla="*/ 15 w 116"/>
                  <a:gd name="T31" fmla="*/ 162 h 203"/>
                  <a:gd name="T32" fmla="*/ 10 w 116"/>
                  <a:gd name="T33" fmla="*/ 177 h 203"/>
                  <a:gd name="T34" fmla="*/ 12 w 116"/>
                  <a:gd name="T35" fmla="*/ 186 h 203"/>
                  <a:gd name="T36" fmla="*/ 15 w 116"/>
                  <a:gd name="T37" fmla="*/ 195 h 203"/>
                  <a:gd name="T38" fmla="*/ 20 w 116"/>
                  <a:gd name="T39" fmla="*/ 200 h 203"/>
                  <a:gd name="T40" fmla="*/ 29 w 116"/>
                  <a:gd name="T41" fmla="*/ 203 h 203"/>
                  <a:gd name="T42" fmla="*/ 37 w 116"/>
                  <a:gd name="T43" fmla="*/ 203 h 203"/>
                  <a:gd name="T44" fmla="*/ 46 w 116"/>
                  <a:gd name="T45" fmla="*/ 201 h 203"/>
                  <a:gd name="T46" fmla="*/ 56 w 116"/>
                  <a:gd name="T47" fmla="*/ 198 h 203"/>
                  <a:gd name="T48" fmla="*/ 66 w 116"/>
                  <a:gd name="T49" fmla="*/ 193 h 203"/>
                  <a:gd name="T50" fmla="*/ 85 w 116"/>
                  <a:gd name="T51" fmla="*/ 174 h 203"/>
                  <a:gd name="T52" fmla="*/ 99 w 116"/>
                  <a:gd name="T53" fmla="*/ 150 h 203"/>
                  <a:gd name="T54" fmla="*/ 109 w 116"/>
                  <a:gd name="T55" fmla="*/ 124 h 203"/>
                  <a:gd name="T56" fmla="*/ 116 w 116"/>
                  <a:gd name="T57" fmla="*/ 97 h 203"/>
                  <a:gd name="T58" fmla="*/ 116 w 116"/>
                  <a:gd name="T59" fmla="*/ 68 h 203"/>
                  <a:gd name="T60" fmla="*/ 109 w 116"/>
                  <a:gd name="T61" fmla="*/ 43 h 203"/>
                  <a:gd name="T62" fmla="*/ 95 w 116"/>
                  <a:gd name="T63" fmla="*/ 20 h 203"/>
                  <a:gd name="T64" fmla="*/ 75 w 116"/>
                  <a:gd name="T65" fmla="*/ 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203">
                    <a:moveTo>
                      <a:pt x="75" y="3"/>
                    </a:moveTo>
                    <a:lnTo>
                      <a:pt x="64" y="0"/>
                    </a:lnTo>
                    <a:lnTo>
                      <a:pt x="51" y="0"/>
                    </a:lnTo>
                    <a:lnTo>
                      <a:pt x="41" y="3"/>
                    </a:lnTo>
                    <a:lnTo>
                      <a:pt x="31" y="10"/>
                    </a:lnTo>
                    <a:lnTo>
                      <a:pt x="20" y="20"/>
                    </a:lnTo>
                    <a:lnTo>
                      <a:pt x="12" y="31"/>
                    </a:lnTo>
                    <a:lnTo>
                      <a:pt x="7" y="43"/>
                    </a:lnTo>
                    <a:lnTo>
                      <a:pt x="2" y="55"/>
                    </a:lnTo>
                    <a:lnTo>
                      <a:pt x="0" y="70"/>
                    </a:lnTo>
                    <a:lnTo>
                      <a:pt x="2" y="85"/>
                    </a:lnTo>
                    <a:lnTo>
                      <a:pt x="5" y="100"/>
                    </a:lnTo>
                    <a:lnTo>
                      <a:pt x="10" y="116"/>
                    </a:lnTo>
                    <a:lnTo>
                      <a:pt x="15" y="131"/>
                    </a:lnTo>
                    <a:lnTo>
                      <a:pt x="17" y="147"/>
                    </a:lnTo>
                    <a:lnTo>
                      <a:pt x="15" y="162"/>
                    </a:lnTo>
                    <a:lnTo>
                      <a:pt x="10" y="177"/>
                    </a:lnTo>
                    <a:lnTo>
                      <a:pt x="12" y="186"/>
                    </a:lnTo>
                    <a:lnTo>
                      <a:pt x="15" y="195"/>
                    </a:lnTo>
                    <a:lnTo>
                      <a:pt x="20" y="200"/>
                    </a:lnTo>
                    <a:lnTo>
                      <a:pt x="29" y="203"/>
                    </a:lnTo>
                    <a:lnTo>
                      <a:pt x="37" y="203"/>
                    </a:lnTo>
                    <a:lnTo>
                      <a:pt x="46" y="201"/>
                    </a:lnTo>
                    <a:lnTo>
                      <a:pt x="56" y="198"/>
                    </a:lnTo>
                    <a:lnTo>
                      <a:pt x="66" y="193"/>
                    </a:lnTo>
                    <a:lnTo>
                      <a:pt x="85" y="174"/>
                    </a:lnTo>
                    <a:lnTo>
                      <a:pt x="99" y="150"/>
                    </a:lnTo>
                    <a:lnTo>
                      <a:pt x="109" y="124"/>
                    </a:lnTo>
                    <a:lnTo>
                      <a:pt x="116" y="97"/>
                    </a:lnTo>
                    <a:lnTo>
                      <a:pt x="116" y="68"/>
                    </a:lnTo>
                    <a:lnTo>
                      <a:pt x="109" y="43"/>
                    </a:lnTo>
                    <a:lnTo>
                      <a:pt x="95" y="20"/>
                    </a:lnTo>
                    <a:lnTo>
                      <a:pt x="75" y="3"/>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16" name="Freeform 1024">
                <a:extLst>
                  <a:ext uri="{FF2B5EF4-FFF2-40B4-BE49-F238E27FC236}">
                    <a16:creationId xmlns:a16="http://schemas.microsoft.com/office/drawing/2014/main" id="{C9F9B647-B6B6-9B72-C097-2BE6562823DF}"/>
                  </a:ext>
                </a:extLst>
              </p:cNvPr>
              <p:cNvSpPr>
                <a:spLocks/>
              </p:cNvSpPr>
              <p:nvPr/>
            </p:nvSpPr>
            <p:spPr bwMode="auto">
              <a:xfrm>
                <a:off x="4633" y="2441"/>
                <a:ext cx="31" cy="23"/>
              </a:xfrm>
              <a:custGeom>
                <a:avLst/>
                <a:gdLst>
                  <a:gd name="T0" fmla="*/ 24 w 91"/>
                  <a:gd name="T1" fmla="*/ 70 h 70"/>
                  <a:gd name="T2" fmla="*/ 27 w 91"/>
                  <a:gd name="T3" fmla="*/ 60 h 70"/>
                  <a:gd name="T4" fmla="*/ 32 w 91"/>
                  <a:gd name="T5" fmla="*/ 50 h 70"/>
                  <a:gd name="T6" fmla="*/ 39 w 91"/>
                  <a:gd name="T7" fmla="*/ 41 h 70"/>
                  <a:gd name="T8" fmla="*/ 48 w 91"/>
                  <a:gd name="T9" fmla="*/ 31 h 70"/>
                  <a:gd name="T10" fmla="*/ 56 w 91"/>
                  <a:gd name="T11" fmla="*/ 26 h 70"/>
                  <a:gd name="T12" fmla="*/ 63 w 91"/>
                  <a:gd name="T13" fmla="*/ 24 h 70"/>
                  <a:gd name="T14" fmla="*/ 73 w 91"/>
                  <a:gd name="T15" fmla="*/ 24 h 70"/>
                  <a:gd name="T16" fmla="*/ 78 w 91"/>
                  <a:gd name="T17" fmla="*/ 26 h 70"/>
                  <a:gd name="T18" fmla="*/ 91 w 91"/>
                  <a:gd name="T19" fmla="*/ 5 h 70"/>
                  <a:gd name="T20" fmla="*/ 76 w 91"/>
                  <a:gd name="T21" fmla="*/ 0 h 70"/>
                  <a:gd name="T22" fmla="*/ 60 w 91"/>
                  <a:gd name="T23" fmla="*/ 0 h 70"/>
                  <a:gd name="T24" fmla="*/ 46 w 91"/>
                  <a:gd name="T25" fmla="*/ 5 h 70"/>
                  <a:gd name="T26" fmla="*/ 34 w 91"/>
                  <a:gd name="T27" fmla="*/ 14 h 70"/>
                  <a:gd name="T28" fmla="*/ 22 w 91"/>
                  <a:gd name="T29" fmla="*/ 24 h 70"/>
                  <a:gd name="T30" fmla="*/ 12 w 91"/>
                  <a:gd name="T31" fmla="*/ 36 h 70"/>
                  <a:gd name="T32" fmla="*/ 7 w 91"/>
                  <a:gd name="T33" fmla="*/ 50 h 70"/>
                  <a:gd name="T34" fmla="*/ 0 w 91"/>
                  <a:gd name="T35" fmla="*/ 63 h 70"/>
                  <a:gd name="T36" fmla="*/ 24 w 91"/>
                  <a:gd name="T3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70">
                    <a:moveTo>
                      <a:pt x="24" y="70"/>
                    </a:moveTo>
                    <a:lnTo>
                      <a:pt x="27" y="60"/>
                    </a:lnTo>
                    <a:lnTo>
                      <a:pt x="32" y="50"/>
                    </a:lnTo>
                    <a:lnTo>
                      <a:pt x="39" y="41"/>
                    </a:lnTo>
                    <a:lnTo>
                      <a:pt x="48" y="31"/>
                    </a:lnTo>
                    <a:lnTo>
                      <a:pt x="56" y="26"/>
                    </a:lnTo>
                    <a:lnTo>
                      <a:pt x="63" y="24"/>
                    </a:lnTo>
                    <a:lnTo>
                      <a:pt x="73" y="24"/>
                    </a:lnTo>
                    <a:lnTo>
                      <a:pt x="78" y="26"/>
                    </a:lnTo>
                    <a:lnTo>
                      <a:pt x="91" y="5"/>
                    </a:lnTo>
                    <a:lnTo>
                      <a:pt x="76" y="0"/>
                    </a:lnTo>
                    <a:lnTo>
                      <a:pt x="60" y="0"/>
                    </a:lnTo>
                    <a:lnTo>
                      <a:pt x="46" y="5"/>
                    </a:lnTo>
                    <a:lnTo>
                      <a:pt x="34" y="14"/>
                    </a:lnTo>
                    <a:lnTo>
                      <a:pt x="22" y="24"/>
                    </a:lnTo>
                    <a:lnTo>
                      <a:pt x="12" y="36"/>
                    </a:lnTo>
                    <a:lnTo>
                      <a:pt x="7" y="50"/>
                    </a:lnTo>
                    <a:lnTo>
                      <a:pt x="0" y="63"/>
                    </a:lnTo>
                    <a:lnTo>
                      <a:pt x="24" y="7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17" name="Freeform 1025">
                <a:extLst>
                  <a:ext uri="{FF2B5EF4-FFF2-40B4-BE49-F238E27FC236}">
                    <a16:creationId xmlns:a16="http://schemas.microsoft.com/office/drawing/2014/main" id="{57F50D77-AA85-DD0D-6069-6E456786E105}"/>
                  </a:ext>
                </a:extLst>
              </p:cNvPr>
              <p:cNvSpPr>
                <a:spLocks/>
              </p:cNvSpPr>
              <p:nvPr/>
            </p:nvSpPr>
            <p:spPr bwMode="auto">
              <a:xfrm>
                <a:off x="4633" y="2462"/>
                <a:ext cx="13" cy="44"/>
              </a:xfrm>
              <a:custGeom>
                <a:avLst/>
                <a:gdLst>
                  <a:gd name="T0" fmla="*/ 34 w 41"/>
                  <a:gd name="T1" fmla="*/ 126 h 131"/>
                  <a:gd name="T2" fmla="*/ 32 w 41"/>
                  <a:gd name="T3" fmla="*/ 131 h 131"/>
                  <a:gd name="T4" fmla="*/ 39 w 41"/>
                  <a:gd name="T5" fmla="*/ 114 h 131"/>
                  <a:gd name="T6" fmla="*/ 41 w 41"/>
                  <a:gd name="T7" fmla="*/ 95 h 131"/>
                  <a:gd name="T8" fmla="*/ 39 w 41"/>
                  <a:gd name="T9" fmla="*/ 76 h 131"/>
                  <a:gd name="T10" fmla="*/ 34 w 41"/>
                  <a:gd name="T11" fmla="*/ 61 h 131"/>
                  <a:gd name="T12" fmla="*/ 29 w 41"/>
                  <a:gd name="T13" fmla="*/ 45 h 131"/>
                  <a:gd name="T14" fmla="*/ 25 w 41"/>
                  <a:gd name="T15" fmla="*/ 32 h 131"/>
                  <a:gd name="T16" fmla="*/ 24 w 41"/>
                  <a:gd name="T17" fmla="*/ 19 h 131"/>
                  <a:gd name="T18" fmla="*/ 25 w 41"/>
                  <a:gd name="T19" fmla="*/ 7 h 131"/>
                  <a:gd name="T20" fmla="*/ 1 w 41"/>
                  <a:gd name="T21" fmla="*/ 0 h 131"/>
                  <a:gd name="T22" fmla="*/ 0 w 41"/>
                  <a:gd name="T23" fmla="*/ 19 h 131"/>
                  <a:gd name="T24" fmla="*/ 1 w 41"/>
                  <a:gd name="T25" fmla="*/ 37 h 131"/>
                  <a:gd name="T26" fmla="*/ 5 w 41"/>
                  <a:gd name="T27" fmla="*/ 52 h 131"/>
                  <a:gd name="T28" fmla="*/ 10 w 41"/>
                  <a:gd name="T29" fmla="*/ 67 h 131"/>
                  <a:gd name="T30" fmla="*/ 15 w 41"/>
                  <a:gd name="T31" fmla="*/ 83 h 131"/>
                  <a:gd name="T32" fmla="*/ 17 w 41"/>
                  <a:gd name="T33" fmla="*/ 95 h 131"/>
                  <a:gd name="T34" fmla="*/ 15 w 41"/>
                  <a:gd name="T35" fmla="*/ 107 h 131"/>
                  <a:gd name="T36" fmla="*/ 12 w 41"/>
                  <a:gd name="T37" fmla="*/ 121 h 131"/>
                  <a:gd name="T38" fmla="*/ 10 w 41"/>
                  <a:gd name="T39" fmla="*/ 126 h 131"/>
                  <a:gd name="T40" fmla="*/ 12 w 41"/>
                  <a:gd name="T41" fmla="*/ 121 h 131"/>
                  <a:gd name="T42" fmla="*/ 10 w 41"/>
                  <a:gd name="T43" fmla="*/ 123 h 131"/>
                  <a:gd name="T44" fmla="*/ 10 w 41"/>
                  <a:gd name="T45" fmla="*/ 126 h 131"/>
                  <a:gd name="T46" fmla="*/ 34 w 41"/>
                  <a:gd name="T47" fmla="*/ 12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131">
                    <a:moveTo>
                      <a:pt x="34" y="126"/>
                    </a:moveTo>
                    <a:lnTo>
                      <a:pt x="32" y="131"/>
                    </a:lnTo>
                    <a:lnTo>
                      <a:pt x="39" y="114"/>
                    </a:lnTo>
                    <a:lnTo>
                      <a:pt x="41" y="95"/>
                    </a:lnTo>
                    <a:lnTo>
                      <a:pt x="39" y="76"/>
                    </a:lnTo>
                    <a:lnTo>
                      <a:pt x="34" y="61"/>
                    </a:lnTo>
                    <a:lnTo>
                      <a:pt x="29" y="45"/>
                    </a:lnTo>
                    <a:lnTo>
                      <a:pt x="25" y="32"/>
                    </a:lnTo>
                    <a:lnTo>
                      <a:pt x="24" y="19"/>
                    </a:lnTo>
                    <a:lnTo>
                      <a:pt x="25" y="7"/>
                    </a:lnTo>
                    <a:lnTo>
                      <a:pt x="1" y="0"/>
                    </a:lnTo>
                    <a:lnTo>
                      <a:pt x="0" y="19"/>
                    </a:lnTo>
                    <a:lnTo>
                      <a:pt x="1" y="37"/>
                    </a:lnTo>
                    <a:lnTo>
                      <a:pt x="5" y="52"/>
                    </a:lnTo>
                    <a:lnTo>
                      <a:pt x="10" y="67"/>
                    </a:lnTo>
                    <a:lnTo>
                      <a:pt x="15" y="83"/>
                    </a:lnTo>
                    <a:lnTo>
                      <a:pt x="17" y="95"/>
                    </a:lnTo>
                    <a:lnTo>
                      <a:pt x="15" y="107"/>
                    </a:lnTo>
                    <a:lnTo>
                      <a:pt x="12" y="121"/>
                    </a:lnTo>
                    <a:lnTo>
                      <a:pt x="10" y="126"/>
                    </a:lnTo>
                    <a:lnTo>
                      <a:pt x="12" y="121"/>
                    </a:lnTo>
                    <a:lnTo>
                      <a:pt x="10" y="123"/>
                    </a:lnTo>
                    <a:lnTo>
                      <a:pt x="10" y="126"/>
                    </a:lnTo>
                    <a:lnTo>
                      <a:pt x="34" y="12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18" name="Freeform 1026">
                <a:extLst>
                  <a:ext uri="{FF2B5EF4-FFF2-40B4-BE49-F238E27FC236}">
                    <a16:creationId xmlns:a16="http://schemas.microsoft.com/office/drawing/2014/main" id="{DFBF560F-FFDC-8E79-C6EF-636A2BA1C3B0}"/>
                  </a:ext>
                </a:extLst>
              </p:cNvPr>
              <p:cNvSpPr>
                <a:spLocks/>
              </p:cNvSpPr>
              <p:nvPr/>
            </p:nvSpPr>
            <p:spPr bwMode="auto">
              <a:xfrm>
                <a:off x="4636" y="2504"/>
                <a:ext cx="26" cy="13"/>
              </a:xfrm>
              <a:custGeom>
                <a:avLst/>
                <a:gdLst>
                  <a:gd name="T0" fmla="*/ 60 w 77"/>
                  <a:gd name="T1" fmla="*/ 7 h 39"/>
                  <a:gd name="T2" fmla="*/ 58 w 77"/>
                  <a:gd name="T3" fmla="*/ 7 h 39"/>
                  <a:gd name="T4" fmla="*/ 53 w 77"/>
                  <a:gd name="T5" fmla="*/ 11 h 39"/>
                  <a:gd name="T6" fmla="*/ 45 w 77"/>
                  <a:gd name="T7" fmla="*/ 13 h 39"/>
                  <a:gd name="T8" fmla="*/ 38 w 77"/>
                  <a:gd name="T9" fmla="*/ 14 h 39"/>
                  <a:gd name="T10" fmla="*/ 33 w 77"/>
                  <a:gd name="T11" fmla="*/ 14 h 39"/>
                  <a:gd name="T12" fmla="*/ 29 w 77"/>
                  <a:gd name="T13" fmla="*/ 13 h 39"/>
                  <a:gd name="T14" fmla="*/ 28 w 77"/>
                  <a:gd name="T15" fmla="*/ 11 h 39"/>
                  <a:gd name="T16" fmla="*/ 26 w 77"/>
                  <a:gd name="T17" fmla="*/ 5 h 39"/>
                  <a:gd name="T18" fmla="*/ 24 w 77"/>
                  <a:gd name="T19" fmla="*/ 0 h 39"/>
                  <a:gd name="T20" fmla="*/ 0 w 77"/>
                  <a:gd name="T21" fmla="*/ 0 h 39"/>
                  <a:gd name="T22" fmla="*/ 2 w 77"/>
                  <a:gd name="T23" fmla="*/ 13 h 39"/>
                  <a:gd name="T24" fmla="*/ 7 w 77"/>
                  <a:gd name="T25" fmla="*/ 24 h 39"/>
                  <a:gd name="T26" fmla="*/ 15 w 77"/>
                  <a:gd name="T27" fmla="*/ 33 h 39"/>
                  <a:gd name="T28" fmla="*/ 29 w 77"/>
                  <a:gd name="T29" fmla="*/ 39 h 39"/>
                  <a:gd name="T30" fmla="*/ 41 w 77"/>
                  <a:gd name="T31" fmla="*/ 39 h 39"/>
                  <a:gd name="T32" fmla="*/ 52 w 77"/>
                  <a:gd name="T33" fmla="*/ 36 h 39"/>
                  <a:gd name="T34" fmla="*/ 65 w 77"/>
                  <a:gd name="T35" fmla="*/ 31 h 39"/>
                  <a:gd name="T36" fmla="*/ 77 w 77"/>
                  <a:gd name="T37" fmla="*/ 24 h 39"/>
                  <a:gd name="T38" fmla="*/ 75 w 77"/>
                  <a:gd name="T39" fmla="*/ 24 h 39"/>
                  <a:gd name="T40" fmla="*/ 60 w 77"/>
                  <a:gd name="T41"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39">
                    <a:moveTo>
                      <a:pt x="60" y="7"/>
                    </a:moveTo>
                    <a:lnTo>
                      <a:pt x="58" y="7"/>
                    </a:lnTo>
                    <a:lnTo>
                      <a:pt x="53" y="11"/>
                    </a:lnTo>
                    <a:lnTo>
                      <a:pt x="45" y="13"/>
                    </a:lnTo>
                    <a:lnTo>
                      <a:pt x="38" y="14"/>
                    </a:lnTo>
                    <a:lnTo>
                      <a:pt x="33" y="14"/>
                    </a:lnTo>
                    <a:lnTo>
                      <a:pt x="29" y="13"/>
                    </a:lnTo>
                    <a:lnTo>
                      <a:pt x="28" y="11"/>
                    </a:lnTo>
                    <a:lnTo>
                      <a:pt x="26" y="5"/>
                    </a:lnTo>
                    <a:lnTo>
                      <a:pt x="24" y="0"/>
                    </a:lnTo>
                    <a:lnTo>
                      <a:pt x="0" y="0"/>
                    </a:lnTo>
                    <a:lnTo>
                      <a:pt x="2" y="13"/>
                    </a:lnTo>
                    <a:lnTo>
                      <a:pt x="7" y="24"/>
                    </a:lnTo>
                    <a:lnTo>
                      <a:pt x="15" y="33"/>
                    </a:lnTo>
                    <a:lnTo>
                      <a:pt x="29" y="39"/>
                    </a:lnTo>
                    <a:lnTo>
                      <a:pt x="41" y="39"/>
                    </a:lnTo>
                    <a:lnTo>
                      <a:pt x="52" y="36"/>
                    </a:lnTo>
                    <a:lnTo>
                      <a:pt x="65" y="31"/>
                    </a:lnTo>
                    <a:lnTo>
                      <a:pt x="77" y="24"/>
                    </a:lnTo>
                    <a:lnTo>
                      <a:pt x="75" y="24"/>
                    </a:lnTo>
                    <a:lnTo>
                      <a:pt x="60" y="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19" name="Freeform 1027">
                <a:extLst>
                  <a:ext uri="{FF2B5EF4-FFF2-40B4-BE49-F238E27FC236}">
                    <a16:creationId xmlns:a16="http://schemas.microsoft.com/office/drawing/2014/main" id="{DB863AD4-6A84-E1F1-C120-208F20855C12}"/>
                  </a:ext>
                </a:extLst>
              </p:cNvPr>
              <p:cNvSpPr>
                <a:spLocks/>
              </p:cNvSpPr>
              <p:nvPr/>
            </p:nvSpPr>
            <p:spPr bwMode="auto">
              <a:xfrm>
                <a:off x="4656" y="2443"/>
                <a:ext cx="23" cy="69"/>
              </a:xfrm>
              <a:custGeom>
                <a:avLst/>
                <a:gdLst>
                  <a:gd name="T0" fmla="*/ 10 w 69"/>
                  <a:gd name="T1" fmla="*/ 21 h 209"/>
                  <a:gd name="T2" fmla="*/ 29 w 69"/>
                  <a:gd name="T3" fmla="*/ 36 h 209"/>
                  <a:gd name="T4" fmla="*/ 41 w 69"/>
                  <a:gd name="T5" fmla="*/ 55 h 209"/>
                  <a:gd name="T6" fmla="*/ 46 w 69"/>
                  <a:gd name="T7" fmla="*/ 78 h 209"/>
                  <a:gd name="T8" fmla="*/ 46 w 69"/>
                  <a:gd name="T9" fmla="*/ 103 h 209"/>
                  <a:gd name="T10" fmla="*/ 39 w 69"/>
                  <a:gd name="T11" fmla="*/ 128 h 209"/>
                  <a:gd name="T12" fmla="*/ 31 w 69"/>
                  <a:gd name="T13" fmla="*/ 152 h 209"/>
                  <a:gd name="T14" fmla="*/ 17 w 69"/>
                  <a:gd name="T15" fmla="*/ 175 h 209"/>
                  <a:gd name="T16" fmla="*/ 0 w 69"/>
                  <a:gd name="T17" fmla="*/ 192 h 209"/>
                  <a:gd name="T18" fmla="*/ 15 w 69"/>
                  <a:gd name="T19" fmla="*/ 209 h 209"/>
                  <a:gd name="T20" fmla="*/ 37 w 69"/>
                  <a:gd name="T21" fmla="*/ 188 h 209"/>
                  <a:gd name="T22" fmla="*/ 50 w 69"/>
                  <a:gd name="T23" fmla="*/ 163 h 209"/>
                  <a:gd name="T24" fmla="*/ 63 w 69"/>
                  <a:gd name="T25" fmla="*/ 135 h 209"/>
                  <a:gd name="T26" fmla="*/ 69 w 69"/>
                  <a:gd name="T27" fmla="*/ 106 h 209"/>
                  <a:gd name="T28" fmla="*/ 69 w 69"/>
                  <a:gd name="T29" fmla="*/ 74 h 209"/>
                  <a:gd name="T30" fmla="*/ 61 w 69"/>
                  <a:gd name="T31" fmla="*/ 45 h 209"/>
                  <a:gd name="T32" fmla="*/ 46 w 69"/>
                  <a:gd name="T33" fmla="*/ 19 h 209"/>
                  <a:gd name="T34" fmla="*/ 24 w 69"/>
                  <a:gd name="T35" fmla="*/ 0 h 209"/>
                  <a:gd name="T36" fmla="*/ 10 w 69"/>
                  <a:gd name="T37" fmla="*/ 2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209">
                    <a:moveTo>
                      <a:pt x="10" y="21"/>
                    </a:moveTo>
                    <a:lnTo>
                      <a:pt x="29" y="36"/>
                    </a:lnTo>
                    <a:lnTo>
                      <a:pt x="41" y="55"/>
                    </a:lnTo>
                    <a:lnTo>
                      <a:pt x="46" y="78"/>
                    </a:lnTo>
                    <a:lnTo>
                      <a:pt x="46" y="103"/>
                    </a:lnTo>
                    <a:lnTo>
                      <a:pt x="39" y="128"/>
                    </a:lnTo>
                    <a:lnTo>
                      <a:pt x="31" y="152"/>
                    </a:lnTo>
                    <a:lnTo>
                      <a:pt x="17" y="175"/>
                    </a:lnTo>
                    <a:lnTo>
                      <a:pt x="0" y="192"/>
                    </a:lnTo>
                    <a:lnTo>
                      <a:pt x="15" y="209"/>
                    </a:lnTo>
                    <a:lnTo>
                      <a:pt x="37" y="188"/>
                    </a:lnTo>
                    <a:lnTo>
                      <a:pt x="50" y="163"/>
                    </a:lnTo>
                    <a:lnTo>
                      <a:pt x="63" y="135"/>
                    </a:lnTo>
                    <a:lnTo>
                      <a:pt x="69" y="106"/>
                    </a:lnTo>
                    <a:lnTo>
                      <a:pt x="69" y="74"/>
                    </a:lnTo>
                    <a:lnTo>
                      <a:pt x="61" y="45"/>
                    </a:lnTo>
                    <a:lnTo>
                      <a:pt x="46" y="19"/>
                    </a:lnTo>
                    <a:lnTo>
                      <a:pt x="24" y="0"/>
                    </a:lnTo>
                    <a:lnTo>
                      <a:pt x="10" y="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20" name="Freeform 1028">
                <a:extLst>
                  <a:ext uri="{FF2B5EF4-FFF2-40B4-BE49-F238E27FC236}">
                    <a16:creationId xmlns:a16="http://schemas.microsoft.com/office/drawing/2014/main" id="{8A59DCB5-7792-72C8-DCEC-7775CF5BDA47}"/>
                  </a:ext>
                </a:extLst>
              </p:cNvPr>
              <p:cNvSpPr>
                <a:spLocks/>
              </p:cNvSpPr>
              <p:nvPr/>
            </p:nvSpPr>
            <p:spPr bwMode="auto">
              <a:xfrm>
                <a:off x="4625" y="2311"/>
                <a:ext cx="70" cy="109"/>
              </a:xfrm>
              <a:custGeom>
                <a:avLst/>
                <a:gdLst>
                  <a:gd name="T0" fmla="*/ 101 w 211"/>
                  <a:gd name="T1" fmla="*/ 19 h 326"/>
                  <a:gd name="T2" fmla="*/ 81 w 211"/>
                  <a:gd name="T3" fmla="*/ 43 h 326"/>
                  <a:gd name="T4" fmla="*/ 62 w 211"/>
                  <a:gd name="T5" fmla="*/ 68 h 326"/>
                  <a:gd name="T6" fmla="*/ 45 w 211"/>
                  <a:gd name="T7" fmla="*/ 92 h 326"/>
                  <a:gd name="T8" fmla="*/ 28 w 211"/>
                  <a:gd name="T9" fmla="*/ 119 h 326"/>
                  <a:gd name="T10" fmla="*/ 16 w 211"/>
                  <a:gd name="T11" fmla="*/ 147 h 326"/>
                  <a:gd name="T12" fmla="*/ 6 w 211"/>
                  <a:gd name="T13" fmla="*/ 176 h 326"/>
                  <a:gd name="T14" fmla="*/ 0 w 211"/>
                  <a:gd name="T15" fmla="*/ 205 h 326"/>
                  <a:gd name="T16" fmla="*/ 2 w 211"/>
                  <a:gd name="T17" fmla="*/ 239 h 326"/>
                  <a:gd name="T18" fmla="*/ 6 w 211"/>
                  <a:gd name="T19" fmla="*/ 258 h 326"/>
                  <a:gd name="T20" fmla="*/ 12 w 211"/>
                  <a:gd name="T21" fmla="*/ 275 h 326"/>
                  <a:gd name="T22" fmla="*/ 23 w 211"/>
                  <a:gd name="T23" fmla="*/ 290 h 326"/>
                  <a:gd name="T24" fmla="*/ 33 w 211"/>
                  <a:gd name="T25" fmla="*/ 304 h 326"/>
                  <a:gd name="T26" fmla="*/ 47 w 211"/>
                  <a:gd name="T27" fmla="*/ 314 h 326"/>
                  <a:gd name="T28" fmla="*/ 60 w 211"/>
                  <a:gd name="T29" fmla="*/ 323 h 326"/>
                  <a:gd name="T30" fmla="*/ 76 w 211"/>
                  <a:gd name="T31" fmla="*/ 326 h 326"/>
                  <a:gd name="T32" fmla="*/ 93 w 211"/>
                  <a:gd name="T33" fmla="*/ 326 h 326"/>
                  <a:gd name="T34" fmla="*/ 115 w 211"/>
                  <a:gd name="T35" fmla="*/ 319 h 326"/>
                  <a:gd name="T36" fmla="*/ 133 w 211"/>
                  <a:gd name="T37" fmla="*/ 307 h 326"/>
                  <a:gd name="T38" fmla="*/ 150 w 211"/>
                  <a:gd name="T39" fmla="*/ 292 h 326"/>
                  <a:gd name="T40" fmla="*/ 164 w 211"/>
                  <a:gd name="T41" fmla="*/ 271 h 326"/>
                  <a:gd name="T42" fmla="*/ 176 w 211"/>
                  <a:gd name="T43" fmla="*/ 251 h 326"/>
                  <a:gd name="T44" fmla="*/ 185 w 211"/>
                  <a:gd name="T45" fmla="*/ 227 h 326"/>
                  <a:gd name="T46" fmla="*/ 193 w 211"/>
                  <a:gd name="T47" fmla="*/ 203 h 326"/>
                  <a:gd name="T48" fmla="*/ 200 w 211"/>
                  <a:gd name="T49" fmla="*/ 181 h 326"/>
                  <a:gd name="T50" fmla="*/ 205 w 211"/>
                  <a:gd name="T51" fmla="*/ 159 h 326"/>
                  <a:gd name="T52" fmla="*/ 209 w 211"/>
                  <a:gd name="T53" fmla="*/ 136 h 326"/>
                  <a:gd name="T54" fmla="*/ 211 w 211"/>
                  <a:gd name="T55" fmla="*/ 112 h 326"/>
                  <a:gd name="T56" fmla="*/ 209 w 211"/>
                  <a:gd name="T57" fmla="*/ 87 h 326"/>
                  <a:gd name="T58" fmla="*/ 205 w 211"/>
                  <a:gd name="T59" fmla="*/ 65 h 326"/>
                  <a:gd name="T60" fmla="*/ 197 w 211"/>
                  <a:gd name="T61" fmla="*/ 44 h 326"/>
                  <a:gd name="T62" fmla="*/ 185 w 211"/>
                  <a:gd name="T63" fmla="*/ 24 h 326"/>
                  <a:gd name="T64" fmla="*/ 168 w 211"/>
                  <a:gd name="T65" fmla="*/ 7 h 326"/>
                  <a:gd name="T66" fmla="*/ 159 w 211"/>
                  <a:gd name="T67" fmla="*/ 2 h 326"/>
                  <a:gd name="T68" fmla="*/ 149 w 211"/>
                  <a:gd name="T69" fmla="*/ 0 h 326"/>
                  <a:gd name="T70" fmla="*/ 139 w 211"/>
                  <a:gd name="T71" fmla="*/ 2 h 326"/>
                  <a:gd name="T72" fmla="*/ 128 w 211"/>
                  <a:gd name="T73" fmla="*/ 3 h 326"/>
                  <a:gd name="T74" fmla="*/ 120 w 211"/>
                  <a:gd name="T75" fmla="*/ 7 h 326"/>
                  <a:gd name="T76" fmla="*/ 111 w 211"/>
                  <a:gd name="T77" fmla="*/ 10 h 326"/>
                  <a:gd name="T78" fmla="*/ 104 w 211"/>
                  <a:gd name="T79" fmla="*/ 15 h 326"/>
                  <a:gd name="T80" fmla="*/ 101 w 211"/>
                  <a:gd name="T81" fmla="*/ 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1" h="326">
                    <a:moveTo>
                      <a:pt x="101" y="19"/>
                    </a:moveTo>
                    <a:lnTo>
                      <a:pt x="81" y="43"/>
                    </a:lnTo>
                    <a:lnTo>
                      <a:pt x="62" y="68"/>
                    </a:lnTo>
                    <a:lnTo>
                      <a:pt x="45" y="92"/>
                    </a:lnTo>
                    <a:lnTo>
                      <a:pt x="28" y="119"/>
                    </a:lnTo>
                    <a:lnTo>
                      <a:pt x="16" y="147"/>
                    </a:lnTo>
                    <a:lnTo>
                      <a:pt x="6" y="176"/>
                    </a:lnTo>
                    <a:lnTo>
                      <a:pt x="0" y="205"/>
                    </a:lnTo>
                    <a:lnTo>
                      <a:pt x="2" y="239"/>
                    </a:lnTo>
                    <a:lnTo>
                      <a:pt x="6" y="258"/>
                    </a:lnTo>
                    <a:lnTo>
                      <a:pt x="12" y="275"/>
                    </a:lnTo>
                    <a:lnTo>
                      <a:pt x="23" y="290"/>
                    </a:lnTo>
                    <a:lnTo>
                      <a:pt x="33" y="304"/>
                    </a:lnTo>
                    <a:lnTo>
                      <a:pt x="47" y="314"/>
                    </a:lnTo>
                    <a:lnTo>
                      <a:pt x="60" y="323"/>
                    </a:lnTo>
                    <a:lnTo>
                      <a:pt x="76" y="326"/>
                    </a:lnTo>
                    <a:lnTo>
                      <a:pt x="93" y="326"/>
                    </a:lnTo>
                    <a:lnTo>
                      <a:pt x="115" y="319"/>
                    </a:lnTo>
                    <a:lnTo>
                      <a:pt x="133" y="307"/>
                    </a:lnTo>
                    <a:lnTo>
                      <a:pt x="150" y="292"/>
                    </a:lnTo>
                    <a:lnTo>
                      <a:pt x="164" y="271"/>
                    </a:lnTo>
                    <a:lnTo>
                      <a:pt x="176" y="251"/>
                    </a:lnTo>
                    <a:lnTo>
                      <a:pt x="185" y="227"/>
                    </a:lnTo>
                    <a:lnTo>
                      <a:pt x="193" y="203"/>
                    </a:lnTo>
                    <a:lnTo>
                      <a:pt x="200" y="181"/>
                    </a:lnTo>
                    <a:lnTo>
                      <a:pt x="205" y="159"/>
                    </a:lnTo>
                    <a:lnTo>
                      <a:pt x="209" y="136"/>
                    </a:lnTo>
                    <a:lnTo>
                      <a:pt x="211" y="112"/>
                    </a:lnTo>
                    <a:lnTo>
                      <a:pt x="209" y="87"/>
                    </a:lnTo>
                    <a:lnTo>
                      <a:pt x="205" y="65"/>
                    </a:lnTo>
                    <a:lnTo>
                      <a:pt x="197" y="44"/>
                    </a:lnTo>
                    <a:lnTo>
                      <a:pt x="185" y="24"/>
                    </a:lnTo>
                    <a:lnTo>
                      <a:pt x="168" y="7"/>
                    </a:lnTo>
                    <a:lnTo>
                      <a:pt x="159" y="2"/>
                    </a:lnTo>
                    <a:lnTo>
                      <a:pt x="149" y="0"/>
                    </a:lnTo>
                    <a:lnTo>
                      <a:pt x="139" y="2"/>
                    </a:lnTo>
                    <a:lnTo>
                      <a:pt x="128" y="3"/>
                    </a:lnTo>
                    <a:lnTo>
                      <a:pt x="120" y="7"/>
                    </a:lnTo>
                    <a:lnTo>
                      <a:pt x="111" y="10"/>
                    </a:lnTo>
                    <a:lnTo>
                      <a:pt x="104" y="15"/>
                    </a:lnTo>
                    <a:lnTo>
                      <a:pt x="101" y="19"/>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21" name="Freeform 1029">
                <a:extLst>
                  <a:ext uri="{FF2B5EF4-FFF2-40B4-BE49-F238E27FC236}">
                    <a16:creationId xmlns:a16="http://schemas.microsoft.com/office/drawing/2014/main" id="{3A432EFB-F3B5-256C-B18F-0C10E86A2A22}"/>
                  </a:ext>
                </a:extLst>
              </p:cNvPr>
              <p:cNvSpPr>
                <a:spLocks/>
              </p:cNvSpPr>
              <p:nvPr/>
            </p:nvSpPr>
            <p:spPr bwMode="auto">
              <a:xfrm>
                <a:off x="4621" y="2315"/>
                <a:ext cx="41" cy="76"/>
              </a:xfrm>
              <a:custGeom>
                <a:avLst/>
                <a:gdLst>
                  <a:gd name="T0" fmla="*/ 26 w 123"/>
                  <a:gd name="T1" fmla="*/ 225 h 228"/>
                  <a:gd name="T2" fmla="*/ 24 w 123"/>
                  <a:gd name="T3" fmla="*/ 193 h 228"/>
                  <a:gd name="T4" fmla="*/ 29 w 123"/>
                  <a:gd name="T5" fmla="*/ 167 h 228"/>
                  <a:gd name="T6" fmla="*/ 40 w 123"/>
                  <a:gd name="T7" fmla="*/ 140 h 228"/>
                  <a:gd name="T8" fmla="*/ 50 w 123"/>
                  <a:gd name="T9" fmla="*/ 113 h 228"/>
                  <a:gd name="T10" fmla="*/ 67 w 123"/>
                  <a:gd name="T11" fmla="*/ 87 h 228"/>
                  <a:gd name="T12" fmla="*/ 84 w 123"/>
                  <a:gd name="T13" fmla="*/ 63 h 228"/>
                  <a:gd name="T14" fmla="*/ 103 w 123"/>
                  <a:gd name="T15" fmla="*/ 38 h 228"/>
                  <a:gd name="T16" fmla="*/ 123 w 123"/>
                  <a:gd name="T17" fmla="*/ 14 h 228"/>
                  <a:gd name="T18" fmla="*/ 101 w 123"/>
                  <a:gd name="T19" fmla="*/ 0 h 228"/>
                  <a:gd name="T20" fmla="*/ 82 w 123"/>
                  <a:gd name="T21" fmla="*/ 24 h 228"/>
                  <a:gd name="T22" fmla="*/ 64 w 123"/>
                  <a:gd name="T23" fmla="*/ 50 h 228"/>
                  <a:gd name="T24" fmla="*/ 47 w 123"/>
                  <a:gd name="T25" fmla="*/ 73 h 228"/>
                  <a:gd name="T26" fmla="*/ 29 w 123"/>
                  <a:gd name="T27" fmla="*/ 102 h 228"/>
                  <a:gd name="T28" fmla="*/ 16 w 123"/>
                  <a:gd name="T29" fmla="*/ 130 h 228"/>
                  <a:gd name="T30" fmla="*/ 5 w 123"/>
                  <a:gd name="T31" fmla="*/ 160 h 228"/>
                  <a:gd name="T32" fmla="*/ 0 w 123"/>
                  <a:gd name="T33" fmla="*/ 193 h 228"/>
                  <a:gd name="T34" fmla="*/ 2 w 123"/>
                  <a:gd name="T35" fmla="*/ 228 h 228"/>
                  <a:gd name="T36" fmla="*/ 26 w 123"/>
                  <a:gd name="T37" fmla="*/ 22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228">
                    <a:moveTo>
                      <a:pt x="26" y="225"/>
                    </a:moveTo>
                    <a:lnTo>
                      <a:pt x="24" y="193"/>
                    </a:lnTo>
                    <a:lnTo>
                      <a:pt x="29" y="167"/>
                    </a:lnTo>
                    <a:lnTo>
                      <a:pt x="40" y="140"/>
                    </a:lnTo>
                    <a:lnTo>
                      <a:pt x="50" y="113"/>
                    </a:lnTo>
                    <a:lnTo>
                      <a:pt x="67" y="87"/>
                    </a:lnTo>
                    <a:lnTo>
                      <a:pt x="84" y="63"/>
                    </a:lnTo>
                    <a:lnTo>
                      <a:pt x="103" y="38"/>
                    </a:lnTo>
                    <a:lnTo>
                      <a:pt x="123" y="14"/>
                    </a:lnTo>
                    <a:lnTo>
                      <a:pt x="101" y="0"/>
                    </a:lnTo>
                    <a:lnTo>
                      <a:pt x="82" y="24"/>
                    </a:lnTo>
                    <a:lnTo>
                      <a:pt x="64" y="50"/>
                    </a:lnTo>
                    <a:lnTo>
                      <a:pt x="47" y="73"/>
                    </a:lnTo>
                    <a:lnTo>
                      <a:pt x="29" y="102"/>
                    </a:lnTo>
                    <a:lnTo>
                      <a:pt x="16" y="130"/>
                    </a:lnTo>
                    <a:lnTo>
                      <a:pt x="5" y="160"/>
                    </a:lnTo>
                    <a:lnTo>
                      <a:pt x="0" y="193"/>
                    </a:lnTo>
                    <a:lnTo>
                      <a:pt x="2" y="228"/>
                    </a:lnTo>
                    <a:lnTo>
                      <a:pt x="26" y="2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22" name="Freeform 1030">
                <a:extLst>
                  <a:ext uri="{FF2B5EF4-FFF2-40B4-BE49-F238E27FC236}">
                    <a16:creationId xmlns:a16="http://schemas.microsoft.com/office/drawing/2014/main" id="{8DE1E3D2-5BFD-8B90-9DB9-9D25DD13EA48}"/>
                  </a:ext>
                </a:extLst>
              </p:cNvPr>
              <p:cNvSpPr>
                <a:spLocks/>
              </p:cNvSpPr>
              <p:nvPr/>
            </p:nvSpPr>
            <p:spPr bwMode="auto">
              <a:xfrm>
                <a:off x="4621" y="2390"/>
                <a:ext cx="35" cy="34"/>
              </a:xfrm>
              <a:custGeom>
                <a:avLst/>
                <a:gdLst>
                  <a:gd name="T0" fmla="*/ 101 w 105"/>
                  <a:gd name="T1" fmla="*/ 78 h 102"/>
                  <a:gd name="T2" fmla="*/ 88 w 105"/>
                  <a:gd name="T3" fmla="*/ 78 h 102"/>
                  <a:gd name="T4" fmla="*/ 75 w 105"/>
                  <a:gd name="T5" fmla="*/ 76 h 102"/>
                  <a:gd name="T6" fmla="*/ 63 w 105"/>
                  <a:gd name="T7" fmla="*/ 67 h 102"/>
                  <a:gd name="T8" fmla="*/ 51 w 105"/>
                  <a:gd name="T9" fmla="*/ 59 h 102"/>
                  <a:gd name="T10" fmla="*/ 43 w 105"/>
                  <a:gd name="T11" fmla="*/ 47 h 102"/>
                  <a:gd name="T12" fmla="*/ 32 w 105"/>
                  <a:gd name="T13" fmla="*/ 33 h 102"/>
                  <a:gd name="T14" fmla="*/ 27 w 105"/>
                  <a:gd name="T15" fmla="*/ 17 h 102"/>
                  <a:gd name="T16" fmla="*/ 24 w 105"/>
                  <a:gd name="T17" fmla="*/ 0 h 102"/>
                  <a:gd name="T18" fmla="*/ 0 w 105"/>
                  <a:gd name="T19" fmla="*/ 4 h 102"/>
                  <a:gd name="T20" fmla="*/ 3 w 105"/>
                  <a:gd name="T21" fmla="*/ 24 h 102"/>
                  <a:gd name="T22" fmla="*/ 12 w 105"/>
                  <a:gd name="T23" fmla="*/ 43 h 102"/>
                  <a:gd name="T24" fmla="*/ 22 w 105"/>
                  <a:gd name="T25" fmla="*/ 60 h 102"/>
                  <a:gd name="T26" fmla="*/ 34 w 105"/>
                  <a:gd name="T27" fmla="*/ 76 h 102"/>
                  <a:gd name="T28" fmla="*/ 49 w 105"/>
                  <a:gd name="T29" fmla="*/ 88 h 102"/>
                  <a:gd name="T30" fmla="*/ 65 w 105"/>
                  <a:gd name="T31" fmla="*/ 96 h 102"/>
                  <a:gd name="T32" fmla="*/ 84 w 105"/>
                  <a:gd name="T33" fmla="*/ 102 h 102"/>
                  <a:gd name="T34" fmla="*/ 105 w 105"/>
                  <a:gd name="T35" fmla="*/ 102 h 102"/>
                  <a:gd name="T36" fmla="*/ 101 w 105"/>
                  <a:gd name="T37" fmla="*/ 7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5" h="102">
                    <a:moveTo>
                      <a:pt x="101" y="78"/>
                    </a:moveTo>
                    <a:lnTo>
                      <a:pt x="88" y="78"/>
                    </a:lnTo>
                    <a:lnTo>
                      <a:pt x="75" y="76"/>
                    </a:lnTo>
                    <a:lnTo>
                      <a:pt x="63" y="67"/>
                    </a:lnTo>
                    <a:lnTo>
                      <a:pt x="51" y="59"/>
                    </a:lnTo>
                    <a:lnTo>
                      <a:pt x="43" y="47"/>
                    </a:lnTo>
                    <a:lnTo>
                      <a:pt x="32" y="33"/>
                    </a:lnTo>
                    <a:lnTo>
                      <a:pt x="27" y="17"/>
                    </a:lnTo>
                    <a:lnTo>
                      <a:pt x="24" y="0"/>
                    </a:lnTo>
                    <a:lnTo>
                      <a:pt x="0" y="4"/>
                    </a:lnTo>
                    <a:lnTo>
                      <a:pt x="3" y="24"/>
                    </a:lnTo>
                    <a:lnTo>
                      <a:pt x="12" y="43"/>
                    </a:lnTo>
                    <a:lnTo>
                      <a:pt x="22" y="60"/>
                    </a:lnTo>
                    <a:lnTo>
                      <a:pt x="34" y="76"/>
                    </a:lnTo>
                    <a:lnTo>
                      <a:pt x="49" y="88"/>
                    </a:lnTo>
                    <a:lnTo>
                      <a:pt x="65" y="96"/>
                    </a:lnTo>
                    <a:lnTo>
                      <a:pt x="84" y="102"/>
                    </a:lnTo>
                    <a:lnTo>
                      <a:pt x="105" y="102"/>
                    </a:lnTo>
                    <a:lnTo>
                      <a:pt x="101" y="7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23" name="Freeform 1031">
                <a:extLst>
                  <a:ext uri="{FF2B5EF4-FFF2-40B4-BE49-F238E27FC236}">
                    <a16:creationId xmlns:a16="http://schemas.microsoft.com/office/drawing/2014/main" id="{587E6286-50E0-531C-D44A-90C3F7E2E9EA}"/>
                  </a:ext>
                </a:extLst>
              </p:cNvPr>
              <p:cNvSpPr>
                <a:spLocks/>
              </p:cNvSpPr>
              <p:nvPr/>
            </p:nvSpPr>
            <p:spPr bwMode="auto">
              <a:xfrm>
                <a:off x="4655" y="2371"/>
                <a:ext cx="40" cy="53"/>
              </a:xfrm>
              <a:custGeom>
                <a:avLst/>
                <a:gdLst>
                  <a:gd name="T0" fmla="*/ 97 w 121"/>
                  <a:gd name="T1" fmla="*/ 0 h 161"/>
                  <a:gd name="T2" fmla="*/ 90 w 121"/>
                  <a:gd name="T3" fmla="*/ 23 h 161"/>
                  <a:gd name="T4" fmla="*/ 82 w 121"/>
                  <a:gd name="T5" fmla="*/ 46 h 161"/>
                  <a:gd name="T6" fmla="*/ 75 w 121"/>
                  <a:gd name="T7" fmla="*/ 68 h 161"/>
                  <a:gd name="T8" fmla="*/ 63 w 121"/>
                  <a:gd name="T9" fmla="*/ 87 h 161"/>
                  <a:gd name="T10" fmla="*/ 51 w 121"/>
                  <a:gd name="T11" fmla="*/ 106 h 161"/>
                  <a:gd name="T12" fmla="*/ 35 w 121"/>
                  <a:gd name="T13" fmla="*/ 119 h 161"/>
                  <a:gd name="T14" fmla="*/ 18 w 121"/>
                  <a:gd name="T15" fmla="*/ 132 h 161"/>
                  <a:gd name="T16" fmla="*/ 0 w 121"/>
                  <a:gd name="T17" fmla="*/ 137 h 161"/>
                  <a:gd name="T18" fmla="*/ 3 w 121"/>
                  <a:gd name="T19" fmla="*/ 161 h 161"/>
                  <a:gd name="T20" fmla="*/ 28 w 121"/>
                  <a:gd name="T21" fmla="*/ 152 h 161"/>
                  <a:gd name="T22" fmla="*/ 49 w 121"/>
                  <a:gd name="T23" fmla="*/ 140 h 161"/>
                  <a:gd name="T24" fmla="*/ 68 w 121"/>
                  <a:gd name="T25" fmla="*/ 123 h 161"/>
                  <a:gd name="T26" fmla="*/ 83 w 121"/>
                  <a:gd name="T27" fmla="*/ 101 h 161"/>
                  <a:gd name="T28" fmla="*/ 95 w 121"/>
                  <a:gd name="T29" fmla="*/ 78 h 161"/>
                  <a:gd name="T30" fmla="*/ 106 w 121"/>
                  <a:gd name="T31" fmla="*/ 54 h 161"/>
                  <a:gd name="T32" fmla="*/ 114 w 121"/>
                  <a:gd name="T33" fmla="*/ 29 h 161"/>
                  <a:gd name="T34" fmla="*/ 121 w 121"/>
                  <a:gd name="T35" fmla="*/ 7 h 161"/>
                  <a:gd name="T36" fmla="*/ 97 w 121"/>
                  <a:gd name="T3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61">
                    <a:moveTo>
                      <a:pt x="97" y="0"/>
                    </a:moveTo>
                    <a:lnTo>
                      <a:pt x="90" y="23"/>
                    </a:lnTo>
                    <a:lnTo>
                      <a:pt x="82" y="46"/>
                    </a:lnTo>
                    <a:lnTo>
                      <a:pt x="75" y="68"/>
                    </a:lnTo>
                    <a:lnTo>
                      <a:pt x="63" y="87"/>
                    </a:lnTo>
                    <a:lnTo>
                      <a:pt x="51" y="106"/>
                    </a:lnTo>
                    <a:lnTo>
                      <a:pt x="35" y="119"/>
                    </a:lnTo>
                    <a:lnTo>
                      <a:pt x="18" y="132"/>
                    </a:lnTo>
                    <a:lnTo>
                      <a:pt x="0" y="137"/>
                    </a:lnTo>
                    <a:lnTo>
                      <a:pt x="3" y="161"/>
                    </a:lnTo>
                    <a:lnTo>
                      <a:pt x="28" y="152"/>
                    </a:lnTo>
                    <a:lnTo>
                      <a:pt x="49" y="140"/>
                    </a:lnTo>
                    <a:lnTo>
                      <a:pt x="68" y="123"/>
                    </a:lnTo>
                    <a:lnTo>
                      <a:pt x="83" y="101"/>
                    </a:lnTo>
                    <a:lnTo>
                      <a:pt x="95" y="78"/>
                    </a:lnTo>
                    <a:lnTo>
                      <a:pt x="106" y="54"/>
                    </a:lnTo>
                    <a:lnTo>
                      <a:pt x="114" y="29"/>
                    </a:lnTo>
                    <a:lnTo>
                      <a:pt x="121" y="7"/>
                    </a:lnTo>
                    <a:lnTo>
                      <a:pt x="97"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24" name="Freeform 1032">
                <a:extLst>
                  <a:ext uri="{FF2B5EF4-FFF2-40B4-BE49-F238E27FC236}">
                    <a16:creationId xmlns:a16="http://schemas.microsoft.com/office/drawing/2014/main" id="{778EFBBE-8A7D-6DF8-D997-CA94E5920AA0}"/>
                  </a:ext>
                </a:extLst>
              </p:cNvPr>
              <p:cNvSpPr>
                <a:spLocks/>
              </p:cNvSpPr>
              <p:nvPr/>
            </p:nvSpPr>
            <p:spPr bwMode="auto">
              <a:xfrm>
                <a:off x="4679" y="2310"/>
                <a:ext cx="20" cy="63"/>
              </a:xfrm>
              <a:custGeom>
                <a:avLst/>
                <a:gdLst>
                  <a:gd name="T0" fmla="*/ 0 w 62"/>
                  <a:gd name="T1" fmla="*/ 21 h 189"/>
                  <a:gd name="T2" fmla="*/ 0 w 62"/>
                  <a:gd name="T3" fmla="*/ 19 h 189"/>
                  <a:gd name="T4" fmla="*/ 13 w 62"/>
                  <a:gd name="T5" fmla="*/ 35 h 189"/>
                  <a:gd name="T6" fmla="*/ 26 w 62"/>
                  <a:gd name="T7" fmla="*/ 54 h 189"/>
                  <a:gd name="T8" fmla="*/ 32 w 62"/>
                  <a:gd name="T9" fmla="*/ 73 h 189"/>
                  <a:gd name="T10" fmla="*/ 36 w 62"/>
                  <a:gd name="T11" fmla="*/ 93 h 189"/>
                  <a:gd name="T12" fmla="*/ 37 w 62"/>
                  <a:gd name="T13" fmla="*/ 116 h 189"/>
                  <a:gd name="T14" fmla="*/ 36 w 62"/>
                  <a:gd name="T15" fmla="*/ 139 h 189"/>
                  <a:gd name="T16" fmla="*/ 32 w 62"/>
                  <a:gd name="T17" fmla="*/ 161 h 189"/>
                  <a:gd name="T18" fmla="*/ 27 w 62"/>
                  <a:gd name="T19" fmla="*/ 182 h 189"/>
                  <a:gd name="T20" fmla="*/ 51 w 62"/>
                  <a:gd name="T21" fmla="*/ 189 h 189"/>
                  <a:gd name="T22" fmla="*/ 56 w 62"/>
                  <a:gd name="T23" fmla="*/ 165 h 189"/>
                  <a:gd name="T24" fmla="*/ 61 w 62"/>
                  <a:gd name="T25" fmla="*/ 142 h 189"/>
                  <a:gd name="T26" fmla="*/ 62 w 62"/>
                  <a:gd name="T27" fmla="*/ 116 h 189"/>
                  <a:gd name="T28" fmla="*/ 61 w 62"/>
                  <a:gd name="T29" fmla="*/ 90 h 189"/>
                  <a:gd name="T30" fmla="*/ 56 w 62"/>
                  <a:gd name="T31" fmla="*/ 66 h 189"/>
                  <a:gd name="T32" fmla="*/ 46 w 62"/>
                  <a:gd name="T33" fmla="*/ 43 h 189"/>
                  <a:gd name="T34" fmla="*/ 34 w 62"/>
                  <a:gd name="T35" fmla="*/ 21 h 189"/>
                  <a:gd name="T36" fmla="*/ 13 w 62"/>
                  <a:gd name="T37" fmla="*/ 2 h 189"/>
                  <a:gd name="T38" fmla="*/ 13 w 62"/>
                  <a:gd name="T39" fmla="*/ 0 h 189"/>
                  <a:gd name="T40" fmla="*/ 0 w 62"/>
                  <a:gd name="T41" fmla="*/ 2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189">
                    <a:moveTo>
                      <a:pt x="0" y="21"/>
                    </a:moveTo>
                    <a:lnTo>
                      <a:pt x="0" y="19"/>
                    </a:lnTo>
                    <a:lnTo>
                      <a:pt x="13" y="35"/>
                    </a:lnTo>
                    <a:lnTo>
                      <a:pt x="26" y="54"/>
                    </a:lnTo>
                    <a:lnTo>
                      <a:pt x="32" y="73"/>
                    </a:lnTo>
                    <a:lnTo>
                      <a:pt x="36" y="93"/>
                    </a:lnTo>
                    <a:lnTo>
                      <a:pt x="37" y="116"/>
                    </a:lnTo>
                    <a:lnTo>
                      <a:pt x="36" y="139"/>
                    </a:lnTo>
                    <a:lnTo>
                      <a:pt x="32" y="161"/>
                    </a:lnTo>
                    <a:lnTo>
                      <a:pt x="27" y="182"/>
                    </a:lnTo>
                    <a:lnTo>
                      <a:pt x="51" y="189"/>
                    </a:lnTo>
                    <a:lnTo>
                      <a:pt x="56" y="165"/>
                    </a:lnTo>
                    <a:lnTo>
                      <a:pt x="61" y="142"/>
                    </a:lnTo>
                    <a:lnTo>
                      <a:pt x="62" y="116"/>
                    </a:lnTo>
                    <a:lnTo>
                      <a:pt x="61" y="90"/>
                    </a:lnTo>
                    <a:lnTo>
                      <a:pt x="56" y="66"/>
                    </a:lnTo>
                    <a:lnTo>
                      <a:pt x="46" y="43"/>
                    </a:lnTo>
                    <a:lnTo>
                      <a:pt x="34" y="21"/>
                    </a:lnTo>
                    <a:lnTo>
                      <a:pt x="13" y="2"/>
                    </a:lnTo>
                    <a:lnTo>
                      <a:pt x="13" y="0"/>
                    </a:lnTo>
                    <a:lnTo>
                      <a:pt x="0" y="2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25" name="Freeform 1033">
                <a:extLst>
                  <a:ext uri="{FF2B5EF4-FFF2-40B4-BE49-F238E27FC236}">
                    <a16:creationId xmlns:a16="http://schemas.microsoft.com/office/drawing/2014/main" id="{E2BF9CB7-C40C-E7C9-1E4A-5F78C2E0B7C6}"/>
                  </a:ext>
                </a:extLst>
              </p:cNvPr>
              <p:cNvSpPr>
                <a:spLocks/>
              </p:cNvSpPr>
              <p:nvPr/>
            </p:nvSpPr>
            <p:spPr bwMode="auto">
              <a:xfrm>
                <a:off x="4654" y="2307"/>
                <a:ext cx="29" cy="13"/>
              </a:xfrm>
              <a:custGeom>
                <a:avLst/>
                <a:gdLst>
                  <a:gd name="T0" fmla="*/ 22 w 85"/>
                  <a:gd name="T1" fmla="*/ 38 h 38"/>
                  <a:gd name="T2" fmla="*/ 20 w 85"/>
                  <a:gd name="T3" fmla="*/ 38 h 38"/>
                  <a:gd name="T4" fmla="*/ 22 w 85"/>
                  <a:gd name="T5" fmla="*/ 36 h 38"/>
                  <a:gd name="T6" fmla="*/ 27 w 85"/>
                  <a:gd name="T7" fmla="*/ 33 h 38"/>
                  <a:gd name="T8" fmla="*/ 36 w 85"/>
                  <a:gd name="T9" fmla="*/ 31 h 38"/>
                  <a:gd name="T10" fmla="*/ 42 w 85"/>
                  <a:gd name="T11" fmla="*/ 27 h 38"/>
                  <a:gd name="T12" fmla="*/ 51 w 85"/>
                  <a:gd name="T13" fmla="*/ 26 h 38"/>
                  <a:gd name="T14" fmla="*/ 60 w 85"/>
                  <a:gd name="T15" fmla="*/ 24 h 38"/>
                  <a:gd name="T16" fmla="*/ 66 w 85"/>
                  <a:gd name="T17" fmla="*/ 26 h 38"/>
                  <a:gd name="T18" fmla="*/ 71 w 85"/>
                  <a:gd name="T19" fmla="*/ 29 h 38"/>
                  <a:gd name="T20" fmla="*/ 85 w 85"/>
                  <a:gd name="T21" fmla="*/ 9 h 38"/>
                  <a:gd name="T22" fmla="*/ 73 w 85"/>
                  <a:gd name="T23" fmla="*/ 2 h 38"/>
                  <a:gd name="T24" fmla="*/ 60 w 85"/>
                  <a:gd name="T25" fmla="*/ 0 h 38"/>
                  <a:gd name="T26" fmla="*/ 47 w 85"/>
                  <a:gd name="T27" fmla="*/ 2 h 38"/>
                  <a:gd name="T28" fmla="*/ 36 w 85"/>
                  <a:gd name="T29" fmla="*/ 4 h 38"/>
                  <a:gd name="T30" fmla="*/ 25 w 85"/>
                  <a:gd name="T31" fmla="*/ 7 h 38"/>
                  <a:gd name="T32" fmla="*/ 17 w 85"/>
                  <a:gd name="T33" fmla="*/ 13 h 38"/>
                  <a:gd name="T34" fmla="*/ 8 w 85"/>
                  <a:gd name="T35" fmla="*/ 19 h 38"/>
                  <a:gd name="T36" fmla="*/ 2 w 85"/>
                  <a:gd name="T37" fmla="*/ 24 h 38"/>
                  <a:gd name="T38" fmla="*/ 0 w 85"/>
                  <a:gd name="T39" fmla="*/ 24 h 38"/>
                  <a:gd name="T40" fmla="*/ 22 w 85"/>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38">
                    <a:moveTo>
                      <a:pt x="22" y="38"/>
                    </a:moveTo>
                    <a:lnTo>
                      <a:pt x="20" y="38"/>
                    </a:lnTo>
                    <a:lnTo>
                      <a:pt x="22" y="36"/>
                    </a:lnTo>
                    <a:lnTo>
                      <a:pt x="27" y="33"/>
                    </a:lnTo>
                    <a:lnTo>
                      <a:pt x="36" y="31"/>
                    </a:lnTo>
                    <a:lnTo>
                      <a:pt x="42" y="27"/>
                    </a:lnTo>
                    <a:lnTo>
                      <a:pt x="51" y="26"/>
                    </a:lnTo>
                    <a:lnTo>
                      <a:pt x="60" y="24"/>
                    </a:lnTo>
                    <a:lnTo>
                      <a:pt x="66" y="26"/>
                    </a:lnTo>
                    <a:lnTo>
                      <a:pt x="71" y="29"/>
                    </a:lnTo>
                    <a:lnTo>
                      <a:pt x="85" y="9"/>
                    </a:lnTo>
                    <a:lnTo>
                      <a:pt x="73" y="2"/>
                    </a:lnTo>
                    <a:lnTo>
                      <a:pt x="60" y="0"/>
                    </a:lnTo>
                    <a:lnTo>
                      <a:pt x="47" y="2"/>
                    </a:lnTo>
                    <a:lnTo>
                      <a:pt x="36" y="4"/>
                    </a:lnTo>
                    <a:lnTo>
                      <a:pt x="25" y="7"/>
                    </a:lnTo>
                    <a:lnTo>
                      <a:pt x="17" y="13"/>
                    </a:lnTo>
                    <a:lnTo>
                      <a:pt x="8" y="19"/>
                    </a:lnTo>
                    <a:lnTo>
                      <a:pt x="2" y="24"/>
                    </a:lnTo>
                    <a:lnTo>
                      <a:pt x="0" y="24"/>
                    </a:lnTo>
                    <a:lnTo>
                      <a:pt x="22" y="3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26" name="Freeform 1034">
                <a:extLst>
                  <a:ext uri="{FF2B5EF4-FFF2-40B4-BE49-F238E27FC236}">
                    <a16:creationId xmlns:a16="http://schemas.microsoft.com/office/drawing/2014/main" id="{A973D702-5265-67E4-65EF-C8D6E8BEFEE4}"/>
                  </a:ext>
                </a:extLst>
              </p:cNvPr>
              <p:cNvSpPr>
                <a:spLocks/>
              </p:cNvSpPr>
              <p:nvPr/>
            </p:nvSpPr>
            <p:spPr bwMode="auto">
              <a:xfrm>
                <a:off x="4633" y="2218"/>
                <a:ext cx="66" cy="86"/>
              </a:xfrm>
              <a:custGeom>
                <a:avLst/>
                <a:gdLst>
                  <a:gd name="T0" fmla="*/ 138 w 199"/>
                  <a:gd name="T1" fmla="*/ 6 h 258"/>
                  <a:gd name="T2" fmla="*/ 122 w 199"/>
                  <a:gd name="T3" fmla="*/ 0 h 258"/>
                  <a:gd name="T4" fmla="*/ 105 w 199"/>
                  <a:gd name="T5" fmla="*/ 0 h 258"/>
                  <a:gd name="T6" fmla="*/ 86 w 199"/>
                  <a:gd name="T7" fmla="*/ 4 h 258"/>
                  <a:gd name="T8" fmla="*/ 67 w 199"/>
                  <a:gd name="T9" fmla="*/ 13 h 258"/>
                  <a:gd name="T10" fmla="*/ 48 w 199"/>
                  <a:gd name="T11" fmla="*/ 24 h 258"/>
                  <a:gd name="T12" fmla="*/ 30 w 199"/>
                  <a:gd name="T13" fmla="*/ 40 h 258"/>
                  <a:gd name="T14" fmla="*/ 17 w 199"/>
                  <a:gd name="T15" fmla="*/ 59 h 258"/>
                  <a:gd name="T16" fmla="*/ 6 w 199"/>
                  <a:gd name="T17" fmla="*/ 80 h 258"/>
                  <a:gd name="T18" fmla="*/ 1 w 199"/>
                  <a:gd name="T19" fmla="*/ 97 h 258"/>
                  <a:gd name="T20" fmla="*/ 0 w 199"/>
                  <a:gd name="T21" fmla="*/ 114 h 258"/>
                  <a:gd name="T22" fmla="*/ 1 w 199"/>
                  <a:gd name="T23" fmla="*/ 132 h 258"/>
                  <a:gd name="T24" fmla="*/ 3 w 199"/>
                  <a:gd name="T25" fmla="*/ 149 h 258"/>
                  <a:gd name="T26" fmla="*/ 6 w 199"/>
                  <a:gd name="T27" fmla="*/ 166 h 258"/>
                  <a:gd name="T28" fmla="*/ 10 w 199"/>
                  <a:gd name="T29" fmla="*/ 183 h 258"/>
                  <a:gd name="T30" fmla="*/ 15 w 199"/>
                  <a:gd name="T31" fmla="*/ 200 h 258"/>
                  <a:gd name="T32" fmla="*/ 18 w 199"/>
                  <a:gd name="T33" fmla="*/ 218 h 258"/>
                  <a:gd name="T34" fmla="*/ 24 w 199"/>
                  <a:gd name="T35" fmla="*/ 233 h 258"/>
                  <a:gd name="T36" fmla="*/ 34 w 199"/>
                  <a:gd name="T37" fmla="*/ 243 h 258"/>
                  <a:gd name="T38" fmla="*/ 46 w 199"/>
                  <a:gd name="T39" fmla="*/ 252 h 258"/>
                  <a:gd name="T40" fmla="*/ 60 w 199"/>
                  <a:gd name="T41" fmla="*/ 256 h 258"/>
                  <a:gd name="T42" fmla="*/ 76 w 199"/>
                  <a:gd name="T43" fmla="*/ 258 h 258"/>
                  <a:gd name="T44" fmla="*/ 93 w 199"/>
                  <a:gd name="T45" fmla="*/ 256 h 258"/>
                  <a:gd name="T46" fmla="*/ 110 w 199"/>
                  <a:gd name="T47" fmla="*/ 250 h 258"/>
                  <a:gd name="T48" fmla="*/ 129 w 199"/>
                  <a:gd name="T49" fmla="*/ 243 h 258"/>
                  <a:gd name="T50" fmla="*/ 136 w 199"/>
                  <a:gd name="T51" fmla="*/ 243 h 258"/>
                  <a:gd name="T52" fmla="*/ 144 w 199"/>
                  <a:gd name="T53" fmla="*/ 245 h 258"/>
                  <a:gd name="T54" fmla="*/ 155 w 199"/>
                  <a:gd name="T55" fmla="*/ 247 h 258"/>
                  <a:gd name="T56" fmla="*/ 165 w 199"/>
                  <a:gd name="T57" fmla="*/ 252 h 258"/>
                  <a:gd name="T58" fmla="*/ 176 w 199"/>
                  <a:gd name="T59" fmla="*/ 256 h 258"/>
                  <a:gd name="T60" fmla="*/ 184 w 199"/>
                  <a:gd name="T61" fmla="*/ 258 h 258"/>
                  <a:gd name="T62" fmla="*/ 189 w 199"/>
                  <a:gd name="T63" fmla="*/ 258 h 258"/>
                  <a:gd name="T64" fmla="*/ 193 w 199"/>
                  <a:gd name="T65" fmla="*/ 256 h 258"/>
                  <a:gd name="T66" fmla="*/ 197 w 199"/>
                  <a:gd name="T67" fmla="*/ 221 h 258"/>
                  <a:gd name="T68" fmla="*/ 199 w 199"/>
                  <a:gd name="T69" fmla="*/ 187 h 258"/>
                  <a:gd name="T70" fmla="*/ 199 w 199"/>
                  <a:gd name="T71" fmla="*/ 151 h 258"/>
                  <a:gd name="T72" fmla="*/ 197 w 199"/>
                  <a:gd name="T73" fmla="*/ 114 h 258"/>
                  <a:gd name="T74" fmla="*/ 189 w 199"/>
                  <a:gd name="T75" fmla="*/ 81 h 258"/>
                  <a:gd name="T76" fmla="*/ 177 w 199"/>
                  <a:gd name="T77" fmla="*/ 50 h 258"/>
                  <a:gd name="T78" fmla="*/ 162 w 199"/>
                  <a:gd name="T79" fmla="*/ 24 h 258"/>
                  <a:gd name="T80" fmla="*/ 138 w 199"/>
                  <a:gd name="T81" fmla="*/ 6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258">
                    <a:moveTo>
                      <a:pt x="138" y="6"/>
                    </a:moveTo>
                    <a:lnTo>
                      <a:pt x="122" y="0"/>
                    </a:lnTo>
                    <a:lnTo>
                      <a:pt x="105" y="0"/>
                    </a:lnTo>
                    <a:lnTo>
                      <a:pt x="86" y="4"/>
                    </a:lnTo>
                    <a:lnTo>
                      <a:pt x="67" y="13"/>
                    </a:lnTo>
                    <a:lnTo>
                      <a:pt x="48" y="24"/>
                    </a:lnTo>
                    <a:lnTo>
                      <a:pt x="30" y="40"/>
                    </a:lnTo>
                    <a:lnTo>
                      <a:pt x="17" y="59"/>
                    </a:lnTo>
                    <a:lnTo>
                      <a:pt x="6" y="80"/>
                    </a:lnTo>
                    <a:lnTo>
                      <a:pt x="1" y="97"/>
                    </a:lnTo>
                    <a:lnTo>
                      <a:pt x="0" y="114"/>
                    </a:lnTo>
                    <a:lnTo>
                      <a:pt x="1" y="132"/>
                    </a:lnTo>
                    <a:lnTo>
                      <a:pt x="3" y="149"/>
                    </a:lnTo>
                    <a:lnTo>
                      <a:pt x="6" y="166"/>
                    </a:lnTo>
                    <a:lnTo>
                      <a:pt x="10" y="183"/>
                    </a:lnTo>
                    <a:lnTo>
                      <a:pt x="15" y="200"/>
                    </a:lnTo>
                    <a:lnTo>
                      <a:pt x="18" y="218"/>
                    </a:lnTo>
                    <a:lnTo>
                      <a:pt x="24" y="233"/>
                    </a:lnTo>
                    <a:lnTo>
                      <a:pt x="34" y="243"/>
                    </a:lnTo>
                    <a:lnTo>
                      <a:pt x="46" y="252"/>
                    </a:lnTo>
                    <a:lnTo>
                      <a:pt x="60" y="256"/>
                    </a:lnTo>
                    <a:lnTo>
                      <a:pt x="76" y="258"/>
                    </a:lnTo>
                    <a:lnTo>
                      <a:pt x="93" y="256"/>
                    </a:lnTo>
                    <a:lnTo>
                      <a:pt x="110" y="250"/>
                    </a:lnTo>
                    <a:lnTo>
                      <a:pt x="129" y="243"/>
                    </a:lnTo>
                    <a:lnTo>
                      <a:pt x="136" y="243"/>
                    </a:lnTo>
                    <a:lnTo>
                      <a:pt x="144" y="245"/>
                    </a:lnTo>
                    <a:lnTo>
                      <a:pt x="155" y="247"/>
                    </a:lnTo>
                    <a:lnTo>
                      <a:pt x="165" y="252"/>
                    </a:lnTo>
                    <a:lnTo>
                      <a:pt x="176" y="256"/>
                    </a:lnTo>
                    <a:lnTo>
                      <a:pt x="184" y="258"/>
                    </a:lnTo>
                    <a:lnTo>
                      <a:pt x="189" y="258"/>
                    </a:lnTo>
                    <a:lnTo>
                      <a:pt x="193" y="256"/>
                    </a:lnTo>
                    <a:lnTo>
                      <a:pt x="197" y="221"/>
                    </a:lnTo>
                    <a:lnTo>
                      <a:pt x="199" y="187"/>
                    </a:lnTo>
                    <a:lnTo>
                      <a:pt x="199" y="151"/>
                    </a:lnTo>
                    <a:lnTo>
                      <a:pt x="197" y="114"/>
                    </a:lnTo>
                    <a:lnTo>
                      <a:pt x="189" y="81"/>
                    </a:lnTo>
                    <a:lnTo>
                      <a:pt x="177" y="50"/>
                    </a:lnTo>
                    <a:lnTo>
                      <a:pt x="162" y="24"/>
                    </a:lnTo>
                    <a:lnTo>
                      <a:pt x="138" y="6"/>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27" name="Freeform 1035">
                <a:extLst>
                  <a:ext uri="{FF2B5EF4-FFF2-40B4-BE49-F238E27FC236}">
                    <a16:creationId xmlns:a16="http://schemas.microsoft.com/office/drawing/2014/main" id="{11E6A0D3-F6EA-2E3E-FAA9-872F01A8349C}"/>
                  </a:ext>
                </a:extLst>
              </p:cNvPr>
              <p:cNvSpPr>
                <a:spLocks/>
              </p:cNvSpPr>
              <p:nvPr/>
            </p:nvSpPr>
            <p:spPr bwMode="auto">
              <a:xfrm>
                <a:off x="4631" y="2214"/>
                <a:ext cx="50" cy="31"/>
              </a:xfrm>
              <a:custGeom>
                <a:avLst/>
                <a:gdLst>
                  <a:gd name="T0" fmla="*/ 24 w 150"/>
                  <a:gd name="T1" fmla="*/ 95 h 95"/>
                  <a:gd name="T2" fmla="*/ 32 w 150"/>
                  <a:gd name="T3" fmla="*/ 78 h 95"/>
                  <a:gd name="T4" fmla="*/ 44 w 150"/>
                  <a:gd name="T5" fmla="*/ 61 h 95"/>
                  <a:gd name="T6" fmla="*/ 60 w 150"/>
                  <a:gd name="T7" fmla="*/ 47 h 95"/>
                  <a:gd name="T8" fmla="*/ 78 w 150"/>
                  <a:gd name="T9" fmla="*/ 35 h 95"/>
                  <a:gd name="T10" fmla="*/ 95 w 150"/>
                  <a:gd name="T11" fmla="*/ 28 h 95"/>
                  <a:gd name="T12" fmla="*/ 112 w 150"/>
                  <a:gd name="T13" fmla="*/ 25 h 95"/>
                  <a:gd name="T14" fmla="*/ 126 w 150"/>
                  <a:gd name="T15" fmla="*/ 25 h 95"/>
                  <a:gd name="T16" fmla="*/ 136 w 150"/>
                  <a:gd name="T17" fmla="*/ 28 h 95"/>
                  <a:gd name="T18" fmla="*/ 150 w 150"/>
                  <a:gd name="T19" fmla="*/ 7 h 95"/>
                  <a:gd name="T20" fmla="*/ 129 w 150"/>
                  <a:gd name="T21" fmla="*/ 0 h 95"/>
                  <a:gd name="T22" fmla="*/ 109 w 150"/>
                  <a:gd name="T23" fmla="*/ 0 h 95"/>
                  <a:gd name="T24" fmla="*/ 88 w 150"/>
                  <a:gd name="T25" fmla="*/ 3 h 95"/>
                  <a:gd name="T26" fmla="*/ 67 w 150"/>
                  <a:gd name="T27" fmla="*/ 15 h 95"/>
                  <a:gd name="T28" fmla="*/ 46 w 150"/>
                  <a:gd name="T29" fmla="*/ 27 h 95"/>
                  <a:gd name="T30" fmla="*/ 27 w 150"/>
                  <a:gd name="T31" fmla="*/ 44 h 95"/>
                  <a:gd name="T32" fmla="*/ 12 w 150"/>
                  <a:gd name="T33" fmla="*/ 64 h 95"/>
                  <a:gd name="T34" fmla="*/ 0 w 150"/>
                  <a:gd name="T35" fmla="*/ 88 h 95"/>
                  <a:gd name="T36" fmla="*/ 24 w 150"/>
                  <a:gd name="T3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95">
                    <a:moveTo>
                      <a:pt x="24" y="95"/>
                    </a:moveTo>
                    <a:lnTo>
                      <a:pt x="32" y="78"/>
                    </a:lnTo>
                    <a:lnTo>
                      <a:pt x="44" y="61"/>
                    </a:lnTo>
                    <a:lnTo>
                      <a:pt x="60" y="47"/>
                    </a:lnTo>
                    <a:lnTo>
                      <a:pt x="78" y="35"/>
                    </a:lnTo>
                    <a:lnTo>
                      <a:pt x="95" y="28"/>
                    </a:lnTo>
                    <a:lnTo>
                      <a:pt x="112" y="25"/>
                    </a:lnTo>
                    <a:lnTo>
                      <a:pt x="126" y="25"/>
                    </a:lnTo>
                    <a:lnTo>
                      <a:pt x="136" y="28"/>
                    </a:lnTo>
                    <a:lnTo>
                      <a:pt x="150" y="7"/>
                    </a:lnTo>
                    <a:lnTo>
                      <a:pt x="129" y="0"/>
                    </a:lnTo>
                    <a:lnTo>
                      <a:pt x="109" y="0"/>
                    </a:lnTo>
                    <a:lnTo>
                      <a:pt x="88" y="3"/>
                    </a:lnTo>
                    <a:lnTo>
                      <a:pt x="67" y="15"/>
                    </a:lnTo>
                    <a:lnTo>
                      <a:pt x="46" y="27"/>
                    </a:lnTo>
                    <a:lnTo>
                      <a:pt x="27" y="44"/>
                    </a:lnTo>
                    <a:lnTo>
                      <a:pt x="12" y="64"/>
                    </a:lnTo>
                    <a:lnTo>
                      <a:pt x="0" y="88"/>
                    </a:lnTo>
                    <a:lnTo>
                      <a:pt x="24" y="9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28" name="Freeform 1036">
                <a:extLst>
                  <a:ext uri="{FF2B5EF4-FFF2-40B4-BE49-F238E27FC236}">
                    <a16:creationId xmlns:a16="http://schemas.microsoft.com/office/drawing/2014/main" id="{1E05F7E4-AC2B-2A44-A055-0BB2AE5B439F}"/>
                  </a:ext>
                </a:extLst>
              </p:cNvPr>
              <p:cNvSpPr>
                <a:spLocks/>
              </p:cNvSpPr>
              <p:nvPr/>
            </p:nvSpPr>
            <p:spPr bwMode="auto">
              <a:xfrm>
                <a:off x="4629" y="2243"/>
                <a:ext cx="14" cy="48"/>
              </a:xfrm>
              <a:custGeom>
                <a:avLst/>
                <a:gdLst>
                  <a:gd name="T0" fmla="*/ 42 w 42"/>
                  <a:gd name="T1" fmla="*/ 138 h 145"/>
                  <a:gd name="T2" fmla="*/ 39 w 42"/>
                  <a:gd name="T3" fmla="*/ 121 h 145"/>
                  <a:gd name="T4" fmla="*/ 34 w 42"/>
                  <a:gd name="T5" fmla="*/ 104 h 145"/>
                  <a:gd name="T6" fmla="*/ 31 w 42"/>
                  <a:gd name="T7" fmla="*/ 89 h 145"/>
                  <a:gd name="T8" fmla="*/ 27 w 42"/>
                  <a:gd name="T9" fmla="*/ 72 h 145"/>
                  <a:gd name="T10" fmla="*/ 26 w 42"/>
                  <a:gd name="T11" fmla="*/ 54 h 145"/>
                  <a:gd name="T12" fmla="*/ 24 w 42"/>
                  <a:gd name="T13" fmla="*/ 38 h 145"/>
                  <a:gd name="T14" fmla="*/ 26 w 42"/>
                  <a:gd name="T15" fmla="*/ 22 h 145"/>
                  <a:gd name="T16" fmla="*/ 31 w 42"/>
                  <a:gd name="T17" fmla="*/ 7 h 145"/>
                  <a:gd name="T18" fmla="*/ 7 w 42"/>
                  <a:gd name="T19" fmla="*/ 0 h 145"/>
                  <a:gd name="T20" fmla="*/ 2 w 42"/>
                  <a:gd name="T21" fmla="*/ 19 h 145"/>
                  <a:gd name="T22" fmla="*/ 0 w 42"/>
                  <a:gd name="T23" fmla="*/ 38 h 145"/>
                  <a:gd name="T24" fmla="*/ 2 w 42"/>
                  <a:gd name="T25" fmla="*/ 57 h 145"/>
                  <a:gd name="T26" fmla="*/ 3 w 42"/>
                  <a:gd name="T27" fmla="*/ 75 h 145"/>
                  <a:gd name="T28" fmla="*/ 7 w 42"/>
                  <a:gd name="T29" fmla="*/ 92 h 145"/>
                  <a:gd name="T30" fmla="*/ 10 w 42"/>
                  <a:gd name="T31" fmla="*/ 111 h 145"/>
                  <a:gd name="T32" fmla="*/ 15 w 42"/>
                  <a:gd name="T33" fmla="*/ 128 h 145"/>
                  <a:gd name="T34" fmla="*/ 19 w 42"/>
                  <a:gd name="T35" fmla="*/ 145 h 145"/>
                  <a:gd name="T36" fmla="*/ 42 w 42"/>
                  <a:gd name="T37" fmla="*/ 13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145">
                    <a:moveTo>
                      <a:pt x="42" y="138"/>
                    </a:moveTo>
                    <a:lnTo>
                      <a:pt x="39" y="121"/>
                    </a:lnTo>
                    <a:lnTo>
                      <a:pt x="34" y="104"/>
                    </a:lnTo>
                    <a:lnTo>
                      <a:pt x="31" y="89"/>
                    </a:lnTo>
                    <a:lnTo>
                      <a:pt x="27" y="72"/>
                    </a:lnTo>
                    <a:lnTo>
                      <a:pt x="26" y="54"/>
                    </a:lnTo>
                    <a:lnTo>
                      <a:pt x="24" y="38"/>
                    </a:lnTo>
                    <a:lnTo>
                      <a:pt x="26" y="22"/>
                    </a:lnTo>
                    <a:lnTo>
                      <a:pt x="31" y="7"/>
                    </a:lnTo>
                    <a:lnTo>
                      <a:pt x="7" y="0"/>
                    </a:lnTo>
                    <a:lnTo>
                      <a:pt x="2" y="19"/>
                    </a:lnTo>
                    <a:lnTo>
                      <a:pt x="0" y="38"/>
                    </a:lnTo>
                    <a:lnTo>
                      <a:pt x="2" y="57"/>
                    </a:lnTo>
                    <a:lnTo>
                      <a:pt x="3" y="75"/>
                    </a:lnTo>
                    <a:lnTo>
                      <a:pt x="7" y="92"/>
                    </a:lnTo>
                    <a:lnTo>
                      <a:pt x="10" y="111"/>
                    </a:lnTo>
                    <a:lnTo>
                      <a:pt x="15" y="128"/>
                    </a:lnTo>
                    <a:lnTo>
                      <a:pt x="19" y="145"/>
                    </a:lnTo>
                    <a:lnTo>
                      <a:pt x="42" y="13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29" name="Freeform 1037">
                <a:extLst>
                  <a:ext uri="{FF2B5EF4-FFF2-40B4-BE49-F238E27FC236}">
                    <a16:creationId xmlns:a16="http://schemas.microsoft.com/office/drawing/2014/main" id="{37DFA672-CA3B-50AD-3103-4CFD885C5DB0}"/>
                  </a:ext>
                </a:extLst>
              </p:cNvPr>
              <p:cNvSpPr>
                <a:spLocks/>
              </p:cNvSpPr>
              <p:nvPr/>
            </p:nvSpPr>
            <p:spPr bwMode="auto">
              <a:xfrm>
                <a:off x="4635" y="2289"/>
                <a:ext cx="43" cy="19"/>
              </a:xfrm>
              <a:custGeom>
                <a:avLst/>
                <a:gdLst>
                  <a:gd name="T0" fmla="*/ 118 w 129"/>
                  <a:gd name="T1" fmla="*/ 19 h 56"/>
                  <a:gd name="T2" fmla="*/ 101 w 129"/>
                  <a:gd name="T3" fmla="*/ 24 h 56"/>
                  <a:gd name="T4" fmla="*/ 86 w 129"/>
                  <a:gd name="T5" fmla="*/ 29 h 56"/>
                  <a:gd name="T6" fmla="*/ 70 w 129"/>
                  <a:gd name="T7" fmla="*/ 31 h 56"/>
                  <a:gd name="T8" fmla="*/ 55 w 129"/>
                  <a:gd name="T9" fmla="*/ 29 h 56"/>
                  <a:gd name="T10" fmla="*/ 45 w 129"/>
                  <a:gd name="T11" fmla="*/ 27 h 56"/>
                  <a:gd name="T12" fmla="*/ 37 w 129"/>
                  <a:gd name="T13" fmla="*/ 21 h 56"/>
                  <a:gd name="T14" fmla="*/ 28 w 129"/>
                  <a:gd name="T15" fmla="*/ 12 h 56"/>
                  <a:gd name="T16" fmla="*/ 24 w 129"/>
                  <a:gd name="T17" fmla="*/ 0 h 56"/>
                  <a:gd name="T18" fmla="*/ 0 w 129"/>
                  <a:gd name="T19" fmla="*/ 7 h 56"/>
                  <a:gd name="T20" fmla="*/ 7 w 129"/>
                  <a:gd name="T21" fmla="*/ 26 h 56"/>
                  <a:gd name="T22" fmla="*/ 19 w 129"/>
                  <a:gd name="T23" fmla="*/ 37 h 56"/>
                  <a:gd name="T24" fmla="*/ 35 w 129"/>
                  <a:gd name="T25" fmla="*/ 49 h 56"/>
                  <a:gd name="T26" fmla="*/ 52 w 129"/>
                  <a:gd name="T27" fmla="*/ 54 h 56"/>
                  <a:gd name="T28" fmla="*/ 70 w 129"/>
                  <a:gd name="T29" fmla="*/ 56 h 56"/>
                  <a:gd name="T30" fmla="*/ 89 w 129"/>
                  <a:gd name="T31" fmla="*/ 54 h 56"/>
                  <a:gd name="T32" fmla="*/ 108 w 129"/>
                  <a:gd name="T33" fmla="*/ 49 h 56"/>
                  <a:gd name="T34" fmla="*/ 129 w 129"/>
                  <a:gd name="T35" fmla="*/ 40 h 56"/>
                  <a:gd name="T36" fmla="*/ 118 w 129"/>
                  <a:gd name="T3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56">
                    <a:moveTo>
                      <a:pt x="118" y="19"/>
                    </a:moveTo>
                    <a:lnTo>
                      <a:pt x="101" y="24"/>
                    </a:lnTo>
                    <a:lnTo>
                      <a:pt x="86" y="29"/>
                    </a:lnTo>
                    <a:lnTo>
                      <a:pt x="70" y="31"/>
                    </a:lnTo>
                    <a:lnTo>
                      <a:pt x="55" y="29"/>
                    </a:lnTo>
                    <a:lnTo>
                      <a:pt x="45" y="27"/>
                    </a:lnTo>
                    <a:lnTo>
                      <a:pt x="37" y="21"/>
                    </a:lnTo>
                    <a:lnTo>
                      <a:pt x="28" y="12"/>
                    </a:lnTo>
                    <a:lnTo>
                      <a:pt x="24" y="0"/>
                    </a:lnTo>
                    <a:lnTo>
                      <a:pt x="0" y="7"/>
                    </a:lnTo>
                    <a:lnTo>
                      <a:pt x="7" y="26"/>
                    </a:lnTo>
                    <a:lnTo>
                      <a:pt x="19" y="37"/>
                    </a:lnTo>
                    <a:lnTo>
                      <a:pt x="35" y="49"/>
                    </a:lnTo>
                    <a:lnTo>
                      <a:pt x="52" y="54"/>
                    </a:lnTo>
                    <a:lnTo>
                      <a:pt x="70" y="56"/>
                    </a:lnTo>
                    <a:lnTo>
                      <a:pt x="89" y="54"/>
                    </a:lnTo>
                    <a:lnTo>
                      <a:pt x="108" y="49"/>
                    </a:lnTo>
                    <a:lnTo>
                      <a:pt x="129" y="40"/>
                    </a:lnTo>
                    <a:lnTo>
                      <a:pt x="118" y="1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30" name="Freeform 1038">
                <a:extLst>
                  <a:ext uri="{FF2B5EF4-FFF2-40B4-BE49-F238E27FC236}">
                    <a16:creationId xmlns:a16="http://schemas.microsoft.com/office/drawing/2014/main" id="{BFE33A9D-E8C3-455C-0F0F-37FB2F7ACAB3}"/>
                  </a:ext>
                </a:extLst>
              </p:cNvPr>
              <p:cNvSpPr>
                <a:spLocks/>
              </p:cNvSpPr>
              <p:nvPr/>
            </p:nvSpPr>
            <p:spPr bwMode="auto">
              <a:xfrm>
                <a:off x="4674" y="2295"/>
                <a:ext cx="27" cy="13"/>
              </a:xfrm>
              <a:custGeom>
                <a:avLst/>
                <a:gdLst>
                  <a:gd name="T0" fmla="*/ 56 w 81"/>
                  <a:gd name="T1" fmla="*/ 22 h 39"/>
                  <a:gd name="T2" fmla="*/ 63 w 81"/>
                  <a:gd name="T3" fmla="*/ 14 h 39"/>
                  <a:gd name="T4" fmla="*/ 61 w 81"/>
                  <a:gd name="T5" fmla="*/ 14 h 39"/>
                  <a:gd name="T6" fmla="*/ 54 w 81"/>
                  <a:gd name="T7" fmla="*/ 12 h 39"/>
                  <a:gd name="T8" fmla="*/ 46 w 81"/>
                  <a:gd name="T9" fmla="*/ 11 h 39"/>
                  <a:gd name="T10" fmla="*/ 34 w 81"/>
                  <a:gd name="T11" fmla="*/ 4 h 39"/>
                  <a:gd name="T12" fmla="*/ 22 w 81"/>
                  <a:gd name="T13" fmla="*/ 2 h 39"/>
                  <a:gd name="T14" fmla="*/ 13 w 81"/>
                  <a:gd name="T15" fmla="*/ 0 h 39"/>
                  <a:gd name="T16" fmla="*/ 0 w 81"/>
                  <a:gd name="T17" fmla="*/ 2 h 39"/>
                  <a:gd name="T18" fmla="*/ 10 w 81"/>
                  <a:gd name="T19" fmla="*/ 22 h 39"/>
                  <a:gd name="T20" fmla="*/ 10 w 81"/>
                  <a:gd name="T21" fmla="*/ 25 h 39"/>
                  <a:gd name="T22" fmla="*/ 19 w 81"/>
                  <a:gd name="T23" fmla="*/ 27 h 39"/>
                  <a:gd name="T24" fmla="*/ 27 w 81"/>
                  <a:gd name="T25" fmla="*/ 28 h 39"/>
                  <a:gd name="T26" fmla="*/ 36 w 81"/>
                  <a:gd name="T27" fmla="*/ 32 h 39"/>
                  <a:gd name="T28" fmla="*/ 48 w 81"/>
                  <a:gd name="T29" fmla="*/ 37 h 39"/>
                  <a:gd name="T30" fmla="*/ 58 w 81"/>
                  <a:gd name="T31" fmla="*/ 39 h 39"/>
                  <a:gd name="T32" fmla="*/ 67 w 81"/>
                  <a:gd name="T33" fmla="*/ 39 h 39"/>
                  <a:gd name="T34" fmla="*/ 81 w 81"/>
                  <a:gd name="T35" fmla="*/ 27 h 39"/>
                  <a:gd name="T36" fmla="*/ 56 w 81"/>
                  <a:gd name="T37"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39">
                    <a:moveTo>
                      <a:pt x="56" y="22"/>
                    </a:moveTo>
                    <a:lnTo>
                      <a:pt x="63" y="14"/>
                    </a:lnTo>
                    <a:lnTo>
                      <a:pt x="61" y="14"/>
                    </a:lnTo>
                    <a:lnTo>
                      <a:pt x="54" y="12"/>
                    </a:lnTo>
                    <a:lnTo>
                      <a:pt x="46" y="11"/>
                    </a:lnTo>
                    <a:lnTo>
                      <a:pt x="34" y="4"/>
                    </a:lnTo>
                    <a:lnTo>
                      <a:pt x="22" y="2"/>
                    </a:lnTo>
                    <a:lnTo>
                      <a:pt x="13" y="0"/>
                    </a:lnTo>
                    <a:lnTo>
                      <a:pt x="0" y="2"/>
                    </a:lnTo>
                    <a:lnTo>
                      <a:pt x="10" y="22"/>
                    </a:lnTo>
                    <a:lnTo>
                      <a:pt x="10" y="25"/>
                    </a:lnTo>
                    <a:lnTo>
                      <a:pt x="19" y="27"/>
                    </a:lnTo>
                    <a:lnTo>
                      <a:pt x="27" y="28"/>
                    </a:lnTo>
                    <a:lnTo>
                      <a:pt x="36" y="32"/>
                    </a:lnTo>
                    <a:lnTo>
                      <a:pt x="48" y="37"/>
                    </a:lnTo>
                    <a:lnTo>
                      <a:pt x="58" y="39"/>
                    </a:lnTo>
                    <a:lnTo>
                      <a:pt x="67" y="39"/>
                    </a:lnTo>
                    <a:lnTo>
                      <a:pt x="81" y="27"/>
                    </a:lnTo>
                    <a:lnTo>
                      <a:pt x="56" y="2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31" name="Freeform 1039">
                <a:extLst>
                  <a:ext uri="{FF2B5EF4-FFF2-40B4-BE49-F238E27FC236}">
                    <a16:creationId xmlns:a16="http://schemas.microsoft.com/office/drawing/2014/main" id="{230E9CC3-2BA6-E078-0810-270C29D703CF}"/>
                  </a:ext>
                </a:extLst>
              </p:cNvPr>
              <p:cNvSpPr>
                <a:spLocks/>
              </p:cNvSpPr>
              <p:nvPr/>
            </p:nvSpPr>
            <p:spPr bwMode="auto">
              <a:xfrm>
                <a:off x="4676" y="2216"/>
                <a:ext cx="27" cy="88"/>
              </a:xfrm>
              <a:custGeom>
                <a:avLst/>
                <a:gdLst>
                  <a:gd name="T0" fmla="*/ 0 w 81"/>
                  <a:gd name="T1" fmla="*/ 22 h 264"/>
                  <a:gd name="T2" fmla="*/ 23 w 81"/>
                  <a:gd name="T3" fmla="*/ 39 h 264"/>
                  <a:gd name="T4" fmla="*/ 37 w 81"/>
                  <a:gd name="T5" fmla="*/ 61 h 264"/>
                  <a:gd name="T6" fmla="*/ 47 w 81"/>
                  <a:gd name="T7" fmla="*/ 90 h 264"/>
                  <a:gd name="T8" fmla="*/ 54 w 81"/>
                  <a:gd name="T9" fmla="*/ 121 h 264"/>
                  <a:gd name="T10" fmla="*/ 56 w 81"/>
                  <a:gd name="T11" fmla="*/ 156 h 264"/>
                  <a:gd name="T12" fmla="*/ 56 w 81"/>
                  <a:gd name="T13" fmla="*/ 192 h 264"/>
                  <a:gd name="T14" fmla="*/ 54 w 81"/>
                  <a:gd name="T15" fmla="*/ 225 h 264"/>
                  <a:gd name="T16" fmla="*/ 50 w 81"/>
                  <a:gd name="T17" fmla="*/ 260 h 264"/>
                  <a:gd name="T18" fmla="*/ 75 w 81"/>
                  <a:gd name="T19" fmla="*/ 264 h 264"/>
                  <a:gd name="T20" fmla="*/ 79 w 81"/>
                  <a:gd name="T21" fmla="*/ 229 h 264"/>
                  <a:gd name="T22" fmla="*/ 81 w 81"/>
                  <a:gd name="T23" fmla="*/ 192 h 264"/>
                  <a:gd name="T24" fmla="*/ 81 w 81"/>
                  <a:gd name="T25" fmla="*/ 156 h 264"/>
                  <a:gd name="T26" fmla="*/ 79 w 81"/>
                  <a:gd name="T27" fmla="*/ 118 h 264"/>
                  <a:gd name="T28" fmla="*/ 72 w 81"/>
                  <a:gd name="T29" fmla="*/ 83 h 264"/>
                  <a:gd name="T30" fmla="*/ 57 w 81"/>
                  <a:gd name="T31" fmla="*/ 51 h 264"/>
                  <a:gd name="T32" fmla="*/ 40 w 81"/>
                  <a:gd name="T33" fmla="*/ 22 h 264"/>
                  <a:gd name="T34" fmla="*/ 14 w 81"/>
                  <a:gd name="T35" fmla="*/ 0 h 264"/>
                  <a:gd name="T36" fmla="*/ 0 w 81"/>
                  <a:gd name="T37" fmla="*/ 2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264">
                    <a:moveTo>
                      <a:pt x="0" y="22"/>
                    </a:moveTo>
                    <a:lnTo>
                      <a:pt x="23" y="39"/>
                    </a:lnTo>
                    <a:lnTo>
                      <a:pt x="37" y="61"/>
                    </a:lnTo>
                    <a:lnTo>
                      <a:pt x="47" y="90"/>
                    </a:lnTo>
                    <a:lnTo>
                      <a:pt x="54" y="121"/>
                    </a:lnTo>
                    <a:lnTo>
                      <a:pt x="56" y="156"/>
                    </a:lnTo>
                    <a:lnTo>
                      <a:pt x="56" y="192"/>
                    </a:lnTo>
                    <a:lnTo>
                      <a:pt x="54" y="225"/>
                    </a:lnTo>
                    <a:lnTo>
                      <a:pt x="50" y="260"/>
                    </a:lnTo>
                    <a:lnTo>
                      <a:pt x="75" y="264"/>
                    </a:lnTo>
                    <a:lnTo>
                      <a:pt x="79" y="229"/>
                    </a:lnTo>
                    <a:lnTo>
                      <a:pt x="81" y="192"/>
                    </a:lnTo>
                    <a:lnTo>
                      <a:pt x="81" y="156"/>
                    </a:lnTo>
                    <a:lnTo>
                      <a:pt x="79" y="118"/>
                    </a:lnTo>
                    <a:lnTo>
                      <a:pt x="72" y="83"/>
                    </a:lnTo>
                    <a:lnTo>
                      <a:pt x="57" y="51"/>
                    </a:lnTo>
                    <a:lnTo>
                      <a:pt x="40" y="22"/>
                    </a:lnTo>
                    <a:lnTo>
                      <a:pt x="14" y="0"/>
                    </a:lnTo>
                    <a:lnTo>
                      <a:pt x="0" y="2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32" name="Freeform 1040">
                <a:extLst>
                  <a:ext uri="{FF2B5EF4-FFF2-40B4-BE49-F238E27FC236}">
                    <a16:creationId xmlns:a16="http://schemas.microsoft.com/office/drawing/2014/main" id="{C4EC9633-E268-9C05-E6E9-2BDDB0DA6EDC}"/>
                  </a:ext>
                </a:extLst>
              </p:cNvPr>
              <p:cNvSpPr>
                <a:spLocks/>
              </p:cNvSpPr>
              <p:nvPr/>
            </p:nvSpPr>
            <p:spPr bwMode="auto">
              <a:xfrm>
                <a:off x="4526" y="2236"/>
                <a:ext cx="101" cy="97"/>
              </a:xfrm>
              <a:custGeom>
                <a:avLst/>
                <a:gdLst>
                  <a:gd name="T0" fmla="*/ 230 w 301"/>
                  <a:gd name="T1" fmla="*/ 5 h 292"/>
                  <a:gd name="T2" fmla="*/ 196 w 301"/>
                  <a:gd name="T3" fmla="*/ 24 h 292"/>
                  <a:gd name="T4" fmla="*/ 161 w 301"/>
                  <a:gd name="T5" fmla="*/ 45 h 292"/>
                  <a:gd name="T6" fmla="*/ 129 w 301"/>
                  <a:gd name="T7" fmla="*/ 67 h 292"/>
                  <a:gd name="T8" fmla="*/ 100 w 301"/>
                  <a:gd name="T9" fmla="*/ 92 h 292"/>
                  <a:gd name="T10" fmla="*/ 73 w 301"/>
                  <a:gd name="T11" fmla="*/ 118 h 292"/>
                  <a:gd name="T12" fmla="*/ 47 w 301"/>
                  <a:gd name="T13" fmla="*/ 147 h 292"/>
                  <a:gd name="T14" fmla="*/ 25 w 301"/>
                  <a:gd name="T15" fmla="*/ 178 h 292"/>
                  <a:gd name="T16" fmla="*/ 5 w 301"/>
                  <a:gd name="T17" fmla="*/ 213 h 292"/>
                  <a:gd name="T18" fmla="*/ 1 w 301"/>
                  <a:gd name="T19" fmla="*/ 223 h 292"/>
                  <a:gd name="T20" fmla="*/ 0 w 301"/>
                  <a:gd name="T21" fmla="*/ 234 h 292"/>
                  <a:gd name="T22" fmla="*/ 1 w 301"/>
                  <a:gd name="T23" fmla="*/ 242 h 292"/>
                  <a:gd name="T24" fmla="*/ 5 w 301"/>
                  <a:gd name="T25" fmla="*/ 251 h 292"/>
                  <a:gd name="T26" fmla="*/ 10 w 301"/>
                  <a:gd name="T27" fmla="*/ 259 h 292"/>
                  <a:gd name="T28" fmla="*/ 15 w 301"/>
                  <a:gd name="T29" fmla="*/ 266 h 292"/>
                  <a:gd name="T30" fmla="*/ 25 w 301"/>
                  <a:gd name="T31" fmla="*/ 271 h 292"/>
                  <a:gd name="T32" fmla="*/ 34 w 301"/>
                  <a:gd name="T33" fmla="*/ 275 h 292"/>
                  <a:gd name="T34" fmla="*/ 51 w 301"/>
                  <a:gd name="T35" fmla="*/ 280 h 292"/>
                  <a:gd name="T36" fmla="*/ 68 w 301"/>
                  <a:gd name="T37" fmla="*/ 285 h 292"/>
                  <a:gd name="T38" fmla="*/ 85 w 301"/>
                  <a:gd name="T39" fmla="*/ 289 h 292"/>
                  <a:gd name="T40" fmla="*/ 102 w 301"/>
                  <a:gd name="T41" fmla="*/ 290 h 292"/>
                  <a:gd name="T42" fmla="*/ 121 w 301"/>
                  <a:gd name="T43" fmla="*/ 292 h 292"/>
                  <a:gd name="T44" fmla="*/ 138 w 301"/>
                  <a:gd name="T45" fmla="*/ 290 h 292"/>
                  <a:gd name="T46" fmla="*/ 154 w 301"/>
                  <a:gd name="T47" fmla="*/ 289 h 292"/>
                  <a:gd name="T48" fmla="*/ 172 w 301"/>
                  <a:gd name="T49" fmla="*/ 283 h 292"/>
                  <a:gd name="T50" fmla="*/ 189 w 301"/>
                  <a:gd name="T51" fmla="*/ 276 h 292"/>
                  <a:gd name="T52" fmla="*/ 206 w 301"/>
                  <a:gd name="T53" fmla="*/ 266 h 292"/>
                  <a:gd name="T54" fmla="*/ 223 w 301"/>
                  <a:gd name="T55" fmla="*/ 256 h 292"/>
                  <a:gd name="T56" fmla="*/ 240 w 301"/>
                  <a:gd name="T57" fmla="*/ 246 h 292"/>
                  <a:gd name="T58" fmla="*/ 254 w 301"/>
                  <a:gd name="T59" fmla="*/ 234 h 292"/>
                  <a:gd name="T60" fmla="*/ 269 w 301"/>
                  <a:gd name="T61" fmla="*/ 220 h 292"/>
                  <a:gd name="T62" fmla="*/ 281 w 301"/>
                  <a:gd name="T63" fmla="*/ 206 h 292"/>
                  <a:gd name="T64" fmla="*/ 289 w 301"/>
                  <a:gd name="T65" fmla="*/ 190 h 292"/>
                  <a:gd name="T66" fmla="*/ 296 w 301"/>
                  <a:gd name="T67" fmla="*/ 169 h 292"/>
                  <a:gd name="T68" fmla="*/ 301 w 301"/>
                  <a:gd name="T69" fmla="*/ 149 h 292"/>
                  <a:gd name="T70" fmla="*/ 301 w 301"/>
                  <a:gd name="T71" fmla="*/ 128 h 292"/>
                  <a:gd name="T72" fmla="*/ 301 w 301"/>
                  <a:gd name="T73" fmla="*/ 106 h 292"/>
                  <a:gd name="T74" fmla="*/ 296 w 301"/>
                  <a:gd name="T75" fmla="*/ 84 h 292"/>
                  <a:gd name="T76" fmla="*/ 291 w 301"/>
                  <a:gd name="T77" fmla="*/ 58 h 292"/>
                  <a:gd name="T78" fmla="*/ 284 w 301"/>
                  <a:gd name="T79" fmla="*/ 38 h 292"/>
                  <a:gd name="T80" fmla="*/ 276 w 301"/>
                  <a:gd name="T81" fmla="*/ 16 h 292"/>
                  <a:gd name="T82" fmla="*/ 269 w 301"/>
                  <a:gd name="T83" fmla="*/ 5 h 292"/>
                  <a:gd name="T84" fmla="*/ 256 w 301"/>
                  <a:gd name="T85" fmla="*/ 0 h 292"/>
                  <a:gd name="T86" fmla="*/ 244 w 301"/>
                  <a:gd name="T87" fmla="*/ 0 h 292"/>
                  <a:gd name="T88" fmla="*/ 230 w 301"/>
                  <a:gd name="T89" fmla="*/ 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1" h="292">
                    <a:moveTo>
                      <a:pt x="230" y="5"/>
                    </a:moveTo>
                    <a:lnTo>
                      <a:pt x="196" y="24"/>
                    </a:lnTo>
                    <a:lnTo>
                      <a:pt x="161" y="45"/>
                    </a:lnTo>
                    <a:lnTo>
                      <a:pt x="129" y="67"/>
                    </a:lnTo>
                    <a:lnTo>
                      <a:pt x="100" y="92"/>
                    </a:lnTo>
                    <a:lnTo>
                      <a:pt x="73" y="118"/>
                    </a:lnTo>
                    <a:lnTo>
                      <a:pt x="47" y="147"/>
                    </a:lnTo>
                    <a:lnTo>
                      <a:pt x="25" y="178"/>
                    </a:lnTo>
                    <a:lnTo>
                      <a:pt x="5" y="213"/>
                    </a:lnTo>
                    <a:lnTo>
                      <a:pt x="1" y="223"/>
                    </a:lnTo>
                    <a:lnTo>
                      <a:pt x="0" y="234"/>
                    </a:lnTo>
                    <a:lnTo>
                      <a:pt x="1" y="242"/>
                    </a:lnTo>
                    <a:lnTo>
                      <a:pt x="5" y="251"/>
                    </a:lnTo>
                    <a:lnTo>
                      <a:pt x="10" y="259"/>
                    </a:lnTo>
                    <a:lnTo>
                      <a:pt x="15" y="266"/>
                    </a:lnTo>
                    <a:lnTo>
                      <a:pt x="25" y="271"/>
                    </a:lnTo>
                    <a:lnTo>
                      <a:pt x="34" y="275"/>
                    </a:lnTo>
                    <a:lnTo>
                      <a:pt x="51" y="280"/>
                    </a:lnTo>
                    <a:lnTo>
                      <a:pt x="68" y="285"/>
                    </a:lnTo>
                    <a:lnTo>
                      <a:pt x="85" y="289"/>
                    </a:lnTo>
                    <a:lnTo>
                      <a:pt x="102" y="290"/>
                    </a:lnTo>
                    <a:lnTo>
                      <a:pt x="121" y="292"/>
                    </a:lnTo>
                    <a:lnTo>
                      <a:pt x="138" y="290"/>
                    </a:lnTo>
                    <a:lnTo>
                      <a:pt x="154" y="289"/>
                    </a:lnTo>
                    <a:lnTo>
                      <a:pt x="172" y="283"/>
                    </a:lnTo>
                    <a:lnTo>
                      <a:pt x="189" y="276"/>
                    </a:lnTo>
                    <a:lnTo>
                      <a:pt x="206" y="266"/>
                    </a:lnTo>
                    <a:lnTo>
                      <a:pt x="223" y="256"/>
                    </a:lnTo>
                    <a:lnTo>
                      <a:pt x="240" y="246"/>
                    </a:lnTo>
                    <a:lnTo>
                      <a:pt x="254" y="234"/>
                    </a:lnTo>
                    <a:lnTo>
                      <a:pt x="269" y="220"/>
                    </a:lnTo>
                    <a:lnTo>
                      <a:pt x="281" y="206"/>
                    </a:lnTo>
                    <a:lnTo>
                      <a:pt x="289" y="190"/>
                    </a:lnTo>
                    <a:lnTo>
                      <a:pt x="296" y="169"/>
                    </a:lnTo>
                    <a:lnTo>
                      <a:pt x="301" y="149"/>
                    </a:lnTo>
                    <a:lnTo>
                      <a:pt x="301" y="128"/>
                    </a:lnTo>
                    <a:lnTo>
                      <a:pt x="301" y="106"/>
                    </a:lnTo>
                    <a:lnTo>
                      <a:pt x="296" y="84"/>
                    </a:lnTo>
                    <a:lnTo>
                      <a:pt x="291" y="58"/>
                    </a:lnTo>
                    <a:lnTo>
                      <a:pt x="284" y="38"/>
                    </a:lnTo>
                    <a:lnTo>
                      <a:pt x="276" y="16"/>
                    </a:lnTo>
                    <a:lnTo>
                      <a:pt x="269" y="5"/>
                    </a:lnTo>
                    <a:lnTo>
                      <a:pt x="256" y="0"/>
                    </a:lnTo>
                    <a:lnTo>
                      <a:pt x="244" y="0"/>
                    </a:lnTo>
                    <a:lnTo>
                      <a:pt x="230" y="5"/>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33" name="Freeform 1041">
                <a:extLst>
                  <a:ext uri="{FF2B5EF4-FFF2-40B4-BE49-F238E27FC236}">
                    <a16:creationId xmlns:a16="http://schemas.microsoft.com/office/drawing/2014/main" id="{146D391F-BFF6-4DF8-485D-EB3C3D812B31}"/>
                  </a:ext>
                </a:extLst>
              </p:cNvPr>
              <p:cNvSpPr>
                <a:spLocks/>
              </p:cNvSpPr>
              <p:nvPr/>
            </p:nvSpPr>
            <p:spPr bwMode="auto">
              <a:xfrm>
                <a:off x="4524" y="2234"/>
                <a:ext cx="80" cy="75"/>
              </a:xfrm>
              <a:custGeom>
                <a:avLst/>
                <a:gdLst>
                  <a:gd name="T0" fmla="*/ 20 w 240"/>
                  <a:gd name="T1" fmla="*/ 224 h 224"/>
                  <a:gd name="T2" fmla="*/ 40 w 240"/>
                  <a:gd name="T3" fmla="*/ 190 h 224"/>
                  <a:gd name="T4" fmla="*/ 61 w 240"/>
                  <a:gd name="T5" fmla="*/ 159 h 224"/>
                  <a:gd name="T6" fmla="*/ 87 w 240"/>
                  <a:gd name="T7" fmla="*/ 132 h 224"/>
                  <a:gd name="T8" fmla="*/ 114 w 240"/>
                  <a:gd name="T9" fmla="*/ 106 h 224"/>
                  <a:gd name="T10" fmla="*/ 141 w 240"/>
                  <a:gd name="T11" fmla="*/ 84 h 224"/>
                  <a:gd name="T12" fmla="*/ 174 w 240"/>
                  <a:gd name="T13" fmla="*/ 61 h 224"/>
                  <a:gd name="T14" fmla="*/ 206 w 240"/>
                  <a:gd name="T15" fmla="*/ 40 h 224"/>
                  <a:gd name="T16" fmla="*/ 240 w 240"/>
                  <a:gd name="T17" fmla="*/ 21 h 224"/>
                  <a:gd name="T18" fmla="*/ 230 w 240"/>
                  <a:gd name="T19" fmla="*/ 0 h 224"/>
                  <a:gd name="T20" fmla="*/ 196 w 240"/>
                  <a:gd name="T21" fmla="*/ 19 h 224"/>
                  <a:gd name="T22" fmla="*/ 159 w 240"/>
                  <a:gd name="T23" fmla="*/ 40 h 224"/>
                  <a:gd name="T24" fmla="*/ 128 w 240"/>
                  <a:gd name="T25" fmla="*/ 62 h 224"/>
                  <a:gd name="T26" fmla="*/ 97 w 240"/>
                  <a:gd name="T27" fmla="*/ 89 h 224"/>
                  <a:gd name="T28" fmla="*/ 69 w 240"/>
                  <a:gd name="T29" fmla="*/ 115 h 224"/>
                  <a:gd name="T30" fmla="*/ 44 w 240"/>
                  <a:gd name="T31" fmla="*/ 146 h 224"/>
                  <a:gd name="T32" fmla="*/ 19 w 240"/>
                  <a:gd name="T33" fmla="*/ 176 h 224"/>
                  <a:gd name="T34" fmla="*/ 0 w 240"/>
                  <a:gd name="T35" fmla="*/ 214 h 224"/>
                  <a:gd name="T36" fmla="*/ 20 w 240"/>
                  <a:gd name="T3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 h="224">
                    <a:moveTo>
                      <a:pt x="20" y="224"/>
                    </a:moveTo>
                    <a:lnTo>
                      <a:pt x="40" y="190"/>
                    </a:lnTo>
                    <a:lnTo>
                      <a:pt x="61" y="159"/>
                    </a:lnTo>
                    <a:lnTo>
                      <a:pt x="87" y="132"/>
                    </a:lnTo>
                    <a:lnTo>
                      <a:pt x="114" y="106"/>
                    </a:lnTo>
                    <a:lnTo>
                      <a:pt x="141" y="84"/>
                    </a:lnTo>
                    <a:lnTo>
                      <a:pt x="174" y="61"/>
                    </a:lnTo>
                    <a:lnTo>
                      <a:pt x="206" y="40"/>
                    </a:lnTo>
                    <a:lnTo>
                      <a:pt x="240" y="21"/>
                    </a:lnTo>
                    <a:lnTo>
                      <a:pt x="230" y="0"/>
                    </a:lnTo>
                    <a:lnTo>
                      <a:pt x="196" y="19"/>
                    </a:lnTo>
                    <a:lnTo>
                      <a:pt x="159" y="40"/>
                    </a:lnTo>
                    <a:lnTo>
                      <a:pt x="128" y="62"/>
                    </a:lnTo>
                    <a:lnTo>
                      <a:pt x="97" y="89"/>
                    </a:lnTo>
                    <a:lnTo>
                      <a:pt x="69" y="115"/>
                    </a:lnTo>
                    <a:lnTo>
                      <a:pt x="44" y="146"/>
                    </a:lnTo>
                    <a:lnTo>
                      <a:pt x="19" y="176"/>
                    </a:lnTo>
                    <a:lnTo>
                      <a:pt x="0" y="214"/>
                    </a:lnTo>
                    <a:lnTo>
                      <a:pt x="20" y="2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34" name="Freeform 1042">
                <a:extLst>
                  <a:ext uri="{FF2B5EF4-FFF2-40B4-BE49-F238E27FC236}">
                    <a16:creationId xmlns:a16="http://schemas.microsoft.com/office/drawing/2014/main" id="{18A4F823-F1C4-EB4B-E135-DD46D4E76699}"/>
                  </a:ext>
                </a:extLst>
              </p:cNvPr>
              <p:cNvSpPr>
                <a:spLocks/>
              </p:cNvSpPr>
              <p:nvPr/>
            </p:nvSpPr>
            <p:spPr bwMode="auto">
              <a:xfrm>
                <a:off x="4522" y="2305"/>
                <a:ext cx="16" cy="27"/>
              </a:xfrm>
              <a:custGeom>
                <a:avLst/>
                <a:gdLst>
                  <a:gd name="T0" fmla="*/ 49 w 49"/>
                  <a:gd name="T1" fmla="*/ 55 h 79"/>
                  <a:gd name="T2" fmla="*/ 42 w 49"/>
                  <a:gd name="T3" fmla="*/ 53 h 79"/>
                  <a:gd name="T4" fmla="*/ 37 w 49"/>
                  <a:gd name="T5" fmla="*/ 49 h 79"/>
                  <a:gd name="T6" fmla="*/ 32 w 49"/>
                  <a:gd name="T7" fmla="*/ 44 h 79"/>
                  <a:gd name="T8" fmla="*/ 27 w 49"/>
                  <a:gd name="T9" fmla="*/ 38 h 79"/>
                  <a:gd name="T10" fmla="*/ 26 w 49"/>
                  <a:gd name="T11" fmla="*/ 30 h 79"/>
                  <a:gd name="T12" fmla="*/ 24 w 49"/>
                  <a:gd name="T13" fmla="*/ 25 h 79"/>
                  <a:gd name="T14" fmla="*/ 26 w 49"/>
                  <a:gd name="T15" fmla="*/ 19 h 79"/>
                  <a:gd name="T16" fmla="*/ 27 w 49"/>
                  <a:gd name="T17" fmla="*/ 10 h 79"/>
                  <a:gd name="T18" fmla="*/ 7 w 49"/>
                  <a:gd name="T19" fmla="*/ 0 h 79"/>
                  <a:gd name="T20" fmla="*/ 2 w 49"/>
                  <a:gd name="T21" fmla="*/ 12 h 79"/>
                  <a:gd name="T22" fmla="*/ 0 w 49"/>
                  <a:gd name="T23" fmla="*/ 25 h 79"/>
                  <a:gd name="T24" fmla="*/ 2 w 49"/>
                  <a:gd name="T25" fmla="*/ 38 h 79"/>
                  <a:gd name="T26" fmla="*/ 7 w 49"/>
                  <a:gd name="T27" fmla="*/ 48 h 79"/>
                  <a:gd name="T28" fmla="*/ 12 w 49"/>
                  <a:gd name="T29" fmla="*/ 58 h 79"/>
                  <a:gd name="T30" fmla="*/ 19 w 49"/>
                  <a:gd name="T31" fmla="*/ 66 h 79"/>
                  <a:gd name="T32" fmla="*/ 31 w 49"/>
                  <a:gd name="T33" fmla="*/ 73 h 79"/>
                  <a:gd name="T34" fmla="*/ 42 w 49"/>
                  <a:gd name="T35" fmla="*/ 79 h 79"/>
                  <a:gd name="T36" fmla="*/ 49 w 49"/>
                  <a:gd name="T3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79">
                    <a:moveTo>
                      <a:pt x="49" y="55"/>
                    </a:moveTo>
                    <a:lnTo>
                      <a:pt x="42" y="53"/>
                    </a:lnTo>
                    <a:lnTo>
                      <a:pt x="37" y="49"/>
                    </a:lnTo>
                    <a:lnTo>
                      <a:pt x="32" y="44"/>
                    </a:lnTo>
                    <a:lnTo>
                      <a:pt x="27" y="38"/>
                    </a:lnTo>
                    <a:lnTo>
                      <a:pt x="26" y="30"/>
                    </a:lnTo>
                    <a:lnTo>
                      <a:pt x="24" y="25"/>
                    </a:lnTo>
                    <a:lnTo>
                      <a:pt x="26" y="19"/>
                    </a:lnTo>
                    <a:lnTo>
                      <a:pt x="27" y="10"/>
                    </a:lnTo>
                    <a:lnTo>
                      <a:pt x="7" y="0"/>
                    </a:lnTo>
                    <a:lnTo>
                      <a:pt x="2" y="12"/>
                    </a:lnTo>
                    <a:lnTo>
                      <a:pt x="0" y="25"/>
                    </a:lnTo>
                    <a:lnTo>
                      <a:pt x="2" y="38"/>
                    </a:lnTo>
                    <a:lnTo>
                      <a:pt x="7" y="48"/>
                    </a:lnTo>
                    <a:lnTo>
                      <a:pt x="12" y="58"/>
                    </a:lnTo>
                    <a:lnTo>
                      <a:pt x="19" y="66"/>
                    </a:lnTo>
                    <a:lnTo>
                      <a:pt x="31" y="73"/>
                    </a:lnTo>
                    <a:lnTo>
                      <a:pt x="42" y="79"/>
                    </a:lnTo>
                    <a:lnTo>
                      <a:pt x="49" y="5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35" name="Freeform 1043">
                <a:extLst>
                  <a:ext uri="{FF2B5EF4-FFF2-40B4-BE49-F238E27FC236}">
                    <a16:creationId xmlns:a16="http://schemas.microsoft.com/office/drawing/2014/main" id="{F5ECEBEC-D9CC-22E9-34D8-FA52FBBCF8E1}"/>
                  </a:ext>
                </a:extLst>
              </p:cNvPr>
              <p:cNvSpPr>
                <a:spLocks/>
              </p:cNvSpPr>
              <p:nvPr/>
            </p:nvSpPr>
            <p:spPr bwMode="auto">
              <a:xfrm>
                <a:off x="4536" y="2323"/>
                <a:ext cx="49" cy="14"/>
              </a:xfrm>
              <a:custGeom>
                <a:avLst/>
                <a:gdLst>
                  <a:gd name="T0" fmla="*/ 137 w 147"/>
                  <a:gd name="T1" fmla="*/ 10 h 41"/>
                  <a:gd name="T2" fmla="*/ 139 w 147"/>
                  <a:gd name="T3" fmla="*/ 8 h 41"/>
                  <a:gd name="T4" fmla="*/ 123 w 147"/>
                  <a:gd name="T5" fmla="*/ 14 h 41"/>
                  <a:gd name="T6" fmla="*/ 107 w 147"/>
                  <a:gd name="T7" fmla="*/ 15 h 41"/>
                  <a:gd name="T8" fmla="*/ 91 w 147"/>
                  <a:gd name="T9" fmla="*/ 17 h 41"/>
                  <a:gd name="T10" fmla="*/ 74 w 147"/>
                  <a:gd name="T11" fmla="*/ 15 h 41"/>
                  <a:gd name="T12" fmla="*/ 57 w 147"/>
                  <a:gd name="T13" fmla="*/ 14 h 41"/>
                  <a:gd name="T14" fmla="*/ 42 w 147"/>
                  <a:gd name="T15" fmla="*/ 10 h 41"/>
                  <a:gd name="T16" fmla="*/ 24 w 147"/>
                  <a:gd name="T17" fmla="*/ 5 h 41"/>
                  <a:gd name="T18" fmla="*/ 7 w 147"/>
                  <a:gd name="T19" fmla="*/ 0 h 41"/>
                  <a:gd name="T20" fmla="*/ 0 w 147"/>
                  <a:gd name="T21" fmla="*/ 24 h 41"/>
                  <a:gd name="T22" fmla="*/ 18 w 147"/>
                  <a:gd name="T23" fmla="*/ 29 h 41"/>
                  <a:gd name="T24" fmla="*/ 35 w 147"/>
                  <a:gd name="T25" fmla="*/ 34 h 41"/>
                  <a:gd name="T26" fmla="*/ 53 w 147"/>
                  <a:gd name="T27" fmla="*/ 37 h 41"/>
                  <a:gd name="T28" fmla="*/ 71 w 147"/>
                  <a:gd name="T29" fmla="*/ 39 h 41"/>
                  <a:gd name="T30" fmla="*/ 91 w 147"/>
                  <a:gd name="T31" fmla="*/ 41 h 41"/>
                  <a:gd name="T32" fmla="*/ 110 w 147"/>
                  <a:gd name="T33" fmla="*/ 39 h 41"/>
                  <a:gd name="T34" fmla="*/ 127 w 147"/>
                  <a:gd name="T35" fmla="*/ 37 h 41"/>
                  <a:gd name="T36" fmla="*/ 145 w 147"/>
                  <a:gd name="T37" fmla="*/ 32 h 41"/>
                  <a:gd name="T38" fmla="*/ 147 w 147"/>
                  <a:gd name="T39" fmla="*/ 30 h 41"/>
                  <a:gd name="T40" fmla="*/ 137 w 147"/>
                  <a:gd name="T41"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7" h="41">
                    <a:moveTo>
                      <a:pt x="137" y="10"/>
                    </a:moveTo>
                    <a:lnTo>
                      <a:pt x="139" y="8"/>
                    </a:lnTo>
                    <a:lnTo>
                      <a:pt x="123" y="14"/>
                    </a:lnTo>
                    <a:lnTo>
                      <a:pt x="107" y="15"/>
                    </a:lnTo>
                    <a:lnTo>
                      <a:pt x="91" y="17"/>
                    </a:lnTo>
                    <a:lnTo>
                      <a:pt x="74" y="15"/>
                    </a:lnTo>
                    <a:lnTo>
                      <a:pt x="57" y="14"/>
                    </a:lnTo>
                    <a:lnTo>
                      <a:pt x="42" y="10"/>
                    </a:lnTo>
                    <a:lnTo>
                      <a:pt x="24" y="5"/>
                    </a:lnTo>
                    <a:lnTo>
                      <a:pt x="7" y="0"/>
                    </a:lnTo>
                    <a:lnTo>
                      <a:pt x="0" y="24"/>
                    </a:lnTo>
                    <a:lnTo>
                      <a:pt x="18" y="29"/>
                    </a:lnTo>
                    <a:lnTo>
                      <a:pt x="35" y="34"/>
                    </a:lnTo>
                    <a:lnTo>
                      <a:pt x="53" y="37"/>
                    </a:lnTo>
                    <a:lnTo>
                      <a:pt x="71" y="39"/>
                    </a:lnTo>
                    <a:lnTo>
                      <a:pt x="91" y="41"/>
                    </a:lnTo>
                    <a:lnTo>
                      <a:pt x="110" y="39"/>
                    </a:lnTo>
                    <a:lnTo>
                      <a:pt x="127" y="37"/>
                    </a:lnTo>
                    <a:lnTo>
                      <a:pt x="145" y="32"/>
                    </a:lnTo>
                    <a:lnTo>
                      <a:pt x="147" y="30"/>
                    </a:lnTo>
                    <a:lnTo>
                      <a:pt x="137" y="1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36" name="Freeform 1044">
                <a:extLst>
                  <a:ext uri="{FF2B5EF4-FFF2-40B4-BE49-F238E27FC236}">
                    <a16:creationId xmlns:a16="http://schemas.microsoft.com/office/drawing/2014/main" id="{F46EC6A0-334C-45D5-99EE-9E0F36AB71E7}"/>
                  </a:ext>
                </a:extLst>
              </p:cNvPr>
              <p:cNvSpPr>
                <a:spLocks/>
              </p:cNvSpPr>
              <p:nvPr/>
            </p:nvSpPr>
            <p:spPr bwMode="auto">
              <a:xfrm>
                <a:off x="4581" y="2297"/>
                <a:ext cx="45" cy="36"/>
              </a:xfrm>
              <a:custGeom>
                <a:avLst/>
                <a:gdLst>
                  <a:gd name="T0" fmla="*/ 112 w 133"/>
                  <a:gd name="T1" fmla="*/ 0 h 109"/>
                  <a:gd name="T2" fmla="*/ 104 w 133"/>
                  <a:gd name="T3" fmla="*/ 14 h 109"/>
                  <a:gd name="T4" fmla="*/ 93 w 133"/>
                  <a:gd name="T5" fmla="*/ 27 h 109"/>
                  <a:gd name="T6" fmla="*/ 79 w 133"/>
                  <a:gd name="T7" fmla="*/ 41 h 109"/>
                  <a:gd name="T8" fmla="*/ 67 w 133"/>
                  <a:gd name="T9" fmla="*/ 51 h 109"/>
                  <a:gd name="T10" fmla="*/ 50 w 133"/>
                  <a:gd name="T11" fmla="*/ 61 h 109"/>
                  <a:gd name="T12" fmla="*/ 33 w 133"/>
                  <a:gd name="T13" fmla="*/ 71 h 109"/>
                  <a:gd name="T14" fmla="*/ 17 w 133"/>
                  <a:gd name="T15" fmla="*/ 82 h 109"/>
                  <a:gd name="T16" fmla="*/ 0 w 133"/>
                  <a:gd name="T17" fmla="*/ 89 h 109"/>
                  <a:gd name="T18" fmla="*/ 11 w 133"/>
                  <a:gd name="T19" fmla="*/ 109 h 109"/>
                  <a:gd name="T20" fmla="*/ 28 w 133"/>
                  <a:gd name="T21" fmla="*/ 102 h 109"/>
                  <a:gd name="T22" fmla="*/ 46 w 133"/>
                  <a:gd name="T23" fmla="*/ 92 h 109"/>
                  <a:gd name="T24" fmla="*/ 64 w 133"/>
                  <a:gd name="T25" fmla="*/ 82 h 109"/>
                  <a:gd name="T26" fmla="*/ 81 w 133"/>
                  <a:gd name="T27" fmla="*/ 71 h 109"/>
                  <a:gd name="T28" fmla="*/ 96 w 133"/>
                  <a:gd name="T29" fmla="*/ 58 h 109"/>
                  <a:gd name="T30" fmla="*/ 111 w 133"/>
                  <a:gd name="T31" fmla="*/ 44 h 109"/>
                  <a:gd name="T32" fmla="*/ 125 w 133"/>
                  <a:gd name="T33" fmla="*/ 29 h 109"/>
                  <a:gd name="T34" fmla="*/ 133 w 133"/>
                  <a:gd name="T35" fmla="*/ 10 h 109"/>
                  <a:gd name="T36" fmla="*/ 112 w 133"/>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09">
                    <a:moveTo>
                      <a:pt x="112" y="0"/>
                    </a:moveTo>
                    <a:lnTo>
                      <a:pt x="104" y="14"/>
                    </a:lnTo>
                    <a:lnTo>
                      <a:pt x="93" y="27"/>
                    </a:lnTo>
                    <a:lnTo>
                      <a:pt x="79" y="41"/>
                    </a:lnTo>
                    <a:lnTo>
                      <a:pt x="67" y="51"/>
                    </a:lnTo>
                    <a:lnTo>
                      <a:pt x="50" y="61"/>
                    </a:lnTo>
                    <a:lnTo>
                      <a:pt x="33" y="71"/>
                    </a:lnTo>
                    <a:lnTo>
                      <a:pt x="17" y="82"/>
                    </a:lnTo>
                    <a:lnTo>
                      <a:pt x="0" y="89"/>
                    </a:lnTo>
                    <a:lnTo>
                      <a:pt x="11" y="109"/>
                    </a:lnTo>
                    <a:lnTo>
                      <a:pt x="28" y="102"/>
                    </a:lnTo>
                    <a:lnTo>
                      <a:pt x="46" y="92"/>
                    </a:lnTo>
                    <a:lnTo>
                      <a:pt x="64" y="82"/>
                    </a:lnTo>
                    <a:lnTo>
                      <a:pt x="81" y="71"/>
                    </a:lnTo>
                    <a:lnTo>
                      <a:pt x="96" y="58"/>
                    </a:lnTo>
                    <a:lnTo>
                      <a:pt x="111" y="44"/>
                    </a:lnTo>
                    <a:lnTo>
                      <a:pt x="125" y="29"/>
                    </a:lnTo>
                    <a:lnTo>
                      <a:pt x="133" y="10"/>
                    </a:lnTo>
                    <a:lnTo>
                      <a:pt x="112"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37" name="Freeform 1045">
                <a:extLst>
                  <a:ext uri="{FF2B5EF4-FFF2-40B4-BE49-F238E27FC236}">
                    <a16:creationId xmlns:a16="http://schemas.microsoft.com/office/drawing/2014/main" id="{28A98DF9-2DC8-FA3F-427A-316D7B44AC35}"/>
                  </a:ext>
                </a:extLst>
              </p:cNvPr>
              <p:cNvSpPr>
                <a:spLocks/>
              </p:cNvSpPr>
              <p:nvPr/>
            </p:nvSpPr>
            <p:spPr bwMode="auto">
              <a:xfrm>
                <a:off x="4614" y="2239"/>
                <a:ext cx="16" cy="62"/>
              </a:xfrm>
              <a:custGeom>
                <a:avLst/>
                <a:gdLst>
                  <a:gd name="T0" fmla="*/ 0 w 49"/>
                  <a:gd name="T1" fmla="*/ 11 h 185"/>
                  <a:gd name="T2" fmla="*/ 8 w 49"/>
                  <a:gd name="T3" fmla="*/ 31 h 185"/>
                  <a:gd name="T4" fmla="*/ 15 w 49"/>
                  <a:gd name="T5" fmla="*/ 52 h 185"/>
                  <a:gd name="T6" fmla="*/ 20 w 49"/>
                  <a:gd name="T7" fmla="*/ 77 h 185"/>
                  <a:gd name="T8" fmla="*/ 25 w 49"/>
                  <a:gd name="T9" fmla="*/ 97 h 185"/>
                  <a:gd name="T10" fmla="*/ 25 w 49"/>
                  <a:gd name="T11" fmla="*/ 118 h 185"/>
                  <a:gd name="T12" fmla="*/ 25 w 49"/>
                  <a:gd name="T13" fmla="*/ 137 h 185"/>
                  <a:gd name="T14" fmla="*/ 20 w 49"/>
                  <a:gd name="T15" fmla="*/ 155 h 185"/>
                  <a:gd name="T16" fmla="*/ 15 w 49"/>
                  <a:gd name="T17" fmla="*/ 174 h 185"/>
                  <a:gd name="T18" fmla="*/ 35 w 49"/>
                  <a:gd name="T19" fmla="*/ 185 h 185"/>
                  <a:gd name="T20" fmla="*/ 44 w 49"/>
                  <a:gd name="T21" fmla="*/ 163 h 185"/>
                  <a:gd name="T22" fmla="*/ 49 w 49"/>
                  <a:gd name="T23" fmla="*/ 140 h 185"/>
                  <a:gd name="T24" fmla="*/ 49 w 49"/>
                  <a:gd name="T25" fmla="*/ 118 h 185"/>
                  <a:gd name="T26" fmla="*/ 49 w 49"/>
                  <a:gd name="T27" fmla="*/ 94 h 185"/>
                  <a:gd name="T28" fmla="*/ 44 w 49"/>
                  <a:gd name="T29" fmla="*/ 70 h 185"/>
                  <a:gd name="T30" fmla="*/ 39 w 49"/>
                  <a:gd name="T31" fmla="*/ 45 h 185"/>
                  <a:gd name="T32" fmla="*/ 32 w 49"/>
                  <a:gd name="T33" fmla="*/ 24 h 185"/>
                  <a:gd name="T34" fmla="*/ 22 w 49"/>
                  <a:gd name="T35" fmla="*/ 0 h 185"/>
                  <a:gd name="T36" fmla="*/ 0 w 49"/>
                  <a:gd name="T37" fmla="*/ 1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185">
                    <a:moveTo>
                      <a:pt x="0" y="11"/>
                    </a:moveTo>
                    <a:lnTo>
                      <a:pt x="8" y="31"/>
                    </a:lnTo>
                    <a:lnTo>
                      <a:pt x="15" y="52"/>
                    </a:lnTo>
                    <a:lnTo>
                      <a:pt x="20" y="77"/>
                    </a:lnTo>
                    <a:lnTo>
                      <a:pt x="25" y="97"/>
                    </a:lnTo>
                    <a:lnTo>
                      <a:pt x="25" y="118"/>
                    </a:lnTo>
                    <a:lnTo>
                      <a:pt x="25" y="137"/>
                    </a:lnTo>
                    <a:lnTo>
                      <a:pt x="20" y="155"/>
                    </a:lnTo>
                    <a:lnTo>
                      <a:pt x="15" y="174"/>
                    </a:lnTo>
                    <a:lnTo>
                      <a:pt x="35" y="185"/>
                    </a:lnTo>
                    <a:lnTo>
                      <a:pt x="44" y="163"/>
                    </a:lnTo>
                    <a:lnTo>
                      <a:pt x="49" y="140"/>
                    </a:lnTo>
                    <a:lnTo>
                      <a:pt x="49" y="118"/>
                    </a:lnTo>
                    <a:lnTo>
                      <a:pt x="49" y="94"/>
                    </a:lnTo>
                    <a:lnTo>
                      <a:pt x="44" y="70"/>
                    </a:lnTo>
                    <a:lnTo>
                      <a:pt x="39" y="45"/>
                    </a:lnTo>
                    <a:lnTo>
                      <a:pt x="32" y="24"/>
                    </a:lnTo>
                    <a:lnTo>
                      <a:pt x="22" y="0"/>
                    </a:lnTo>
                    <a:lnTo>
                      <a:pt x="0" y="1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38" name="Freeform 1046">
                <a:extLst>
                  <a:ext uri="{FF2B5EF4-FFF2-40B4-BE49-F238E27FC236}">
                    <a16:creationId xmlns:a16="http://schemas.microsoft.com/office/drawing/2014/main" id="{48E651E9-C8DD-3EEF-30DF-9F969B3D1B38}"/>
                  </a:ext>
                </a:extLst>
              </p:cNvPr>
              <p:cNvSpPr>
                <a:spLocks/>
              </p:cNvSpPr>
              <p:nvPr/>
            </p:nvSpPr>
            <p:spPr bwMode="auto">
              <a:xfrm>
                <a:off x="4601" y="2232"/>
                <a:ext cx="20" cy="11"/>
              </a:xfrm>
              <a:custGeom>
                <a:avLst/>
                <a:gdLst>
                  <a:gd name="T0" fmla="*/ 10 w 61"/>
                  <a:gd name="T1" fmla="*/ 27 h 32"/>
                  <a:gd name="T2" fmla="*/ 21 w 61"/>
                  <a:gd name="T3" fmla="*/ 24 h 32"/>
                  <a:gd name="T4" fmla="*/ 29 w 61"/>
                  <a:gd name="T5" fmla="*/ 24 h 32"/>
                  <a:gd name="T6" fmla="*/ 36 w 61"/>
                  <a:gd name="T7" fmla="*/ 25 h 32"/>
                  <a:gd name="T8" fmla="*/ 39 w 61"/>
                  <a:gd name="T9" fmla="*/ 32 h 32"/>
                  <a:gd name="T10" fmla="*/ 61 w 61"/>
                  <a:gd name="T11" fmla="*/ 22 h 32"/>
                  <a:gd name="T12" fmla="*/ 50 w 61"/>
                  <a:gd name="T13" fmla="*/ 8 h 32"/>
                  <a:gd name="T14" fmla="*/ 33 w 61"/>
                  <a:gd name="T15" fmla="*/ 0 h 32"/>
                  <a:gd name="T16" fmla="*/ 17 w 61"/>
                  <a:gd name="T17" fmla="*/ 0 h 32"/>
                  <a:gd name="T18" fmla="*/ 0 w 61"/>
                  <a:gd name="T19" fmla="*/ 7 h 32"/>
                  <a:gd name="T20" fmla="*/ 10 w 61"/>
                  <a:gd name="T2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32">
                    <a:moveTo>
                      <a:pt x="10" y="27"/>
                    </a:moveTo>
                    <a:lnTo>
                      <a:pt x="21" y="24"/>
                    </a:lnTo>
                    <a:lnTo>
                      <a:pt x="29" y="24"/>
                    </a:lnTo>
                    <a:lnTo>
                      <a:pt x="36" y="25"/>
                    </a:lnTo>
                    <a:lnTo>
                      <a:pt x="39" y="32"/>
                    </a:lnTo>
                    <a:lnTo>
                      <a:pt x="61" y="22"/>
                    </a:lnTo>
                    <a:lnTo>
                      <a:pt x="50" y="8"/>
                    </a:lnTo>
                    <a:lnTo>
                      <a:pt x="33" y="0"/>
                    </a:lnTo>
                    <a:lnTo>
                      <a:pt x="17" y="0"/>
                    </a:lnTo>
                    <a:lnTo>
                      <a:pt x="0" y="7"/>
                    </a:lnTo>
                    <a:lnTo>
                      <a:pt x="10" y="2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39" name="Freeform 1047">
                <a:extLst>
                  <a:ext uri="{FF2B5EF4-FFF2-40B4-BE49-F238E27FC236}">
                    <a16:creationId xmlns:a16="http://schemas.microsoft.com/office/drawing/2014/main" id="{0A9B1045-1BD8-2198-011A-285E9128AB7F}"/>
                  </a:ext>
                </a:extLst>
              </p:cNvPr>
              <p:cNvSpPr>
                <a:spLocks/>
              </p:cNvSpPr>
              <p:nvPr/>
            </p:nvSpPr>
            <p:spPr bwMode="auto">
              <a:xfrm>
                <a:off x="4489" y="2312"/>
                <a:ext cx="31" cy="14"/>
              </a:xfrm>
              <a:custGeom>
                <a:avLst/>
                <a:gdLst>
                  <a:gd name="T0" fmla="*/ 15 w 95"/>
                  <a:gd name="T1" fmla="*/ 42 h 42"/>
                  <a:gd name="T2" fmla="*/ 20 w 95"/>
                  <a:gd name="T3" fmla="*/ 39 h 42"/>
                  <a:gd name="T4" fmla="*/ 28 w 95"/>
                  <a:gd name="T5" fmla="*/ 34 h 42"/>
                  <a:gd name="T6" fmla="*/ 35 w 95"/>
                  <a:gd name="T7" fmla="*/ 29 h 42"/>
                  <a:gd name="T8" fmla="*/ 44 w 95"/>
                  <a:gd name="T9" fmla="*/ 27 h 42"/>
                  <a:gd name="T10" fmla="*/ 54 w 95"/>
                  <a:gd name="T11" fmla="*/ 25 h 42"/>
                  <a:gd name="T12" fmla="*/ 65 w 95"/>
                  <a:gd name="T13" fmla="*/ 24 h 42"/>
                  <a:gd name="T14" fmla="*/ 73 w 95"/>
                  <a:gd name="T15" fmla="*/ 27 h 42"/>
                  <a:gd name="T16" fmla="*/ 82 w 95"/>
                  <a:gd name="T17" fmla="*/ 30 h 42"/>
                  <a:gd name="T18" fmla="*/ 95 w 95"/>
                  <a:gd name="T19" fmla="*/ 10 h 42"/>
                  <a:gd name="T20" fmla="*/ 80 w 95"/>
                  <a:gd name="T21" fmla="*/ 3 h 42"/>
                  <a:gd name="T22" fmla="*/ 65 w 95"/>
                  <a:gd name="T23" fmla="*/ 0 h 42"/>
                  <a:gd name="T24" fmla="*/ 51 w 95"/>
                  <a:gd name="T25" fmla="*/ 2 h 42"/>
                  <a:gd name="T26" fmla="*/ 37 w 95"/>
                  <a:gd name="T27" fmla="*/ 3 h 42"/>
                  <a:gd name="T28" fmla="*/ 25 w 95"/>
                  <a:gd name="T29" fmla="*/ 8 h 42"/>
                  <a:gd name="T30" fmla="*/ 15 w 95"/>
                  <a:gd name="T31" fmla="*/ 13 h 42"/>
                  <a:gd name="T32" fmla="*/ 5 w 95"/>
                  <a:gd name="T33" fmla="*/ 19 h 42"/>
                  <a:gd name="T34" fmla="*/ 0 w 95"/>
                  <a:gd name="T35" fmla="*/ 22 h 42"/>
                  <a:gd name="T36" fmla="*/ 15 w 95"/>
                  <a:gd name="T3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42">
                    <a:moveTo>
                      <a:pt x="15" y="42"/>
                    </a:moveTo>
                    <a:lnTo>
                      <a:pt x="20" y="39"/>
                    </a:lnTo>
                    <a:lnTo>
                      <a:pt x="28" y="34"/>
                    </a:lnTo>
                    <a:lnTo>
                      <a:pt x="35" y="29"/>
                    </a:lnTo>
                    <a:lnTo>
                      <a:pt x="44" y="27"/>
                    </a:lnTo>
                    <a:lnTo>
                      <a:pt x="54" y="25"/>
                    </a:lnTo>
                    <a:lnTo>
                      <a:pt x="65" y="24"/>
                    </a:lnTo>
                    <a:lnTo>
                      <a:pt x="73" y="27"/>
                    </a:lnTo>
                    <a:lnTo>
                      <a:pt x="82" y="30"/>
                    </a:lnTo>
                    <a:lnTo>
                      <a:pt x="95" y="10"/>
                    </a:lnTo>
                    <a:lnTo>
                      <a:pt x="80" y="3"/>
                    </a:lnTo>
                    <a:lnTo>
                      <a:pt x="65" y="0"/>
                    </a:lnTo>
                    <a:lnTo>
                      <a:pt x="51" y="2"/>
                    </a:lnTo>
                    <a:lnTo>
                      <a:pt x="37" y="3"/>
                    </a:lnTo>
                    <a:lnTo>
                      <a:pt x="25" y="8"/>
                    </a:lnTo>
                    <a:lnTo>
                      <a:pt x="15" y="13"/>
                    </a:lnTo>
                    <a:lnTo>
                      <a:pt x="5" y="19"/>
                    </a:lnTo>
                    <a:lnTo>
                      <a:pt x="0" y="22"/>
                    </a:lnTo>
                    <a:lnTo>
                      <a:pt x="15" y="4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0" name="Freeform 1048">
                <a:extLst>
                  <a:ext uri="{FF2B5EF4-FFF2-40B4-BE49-F238E27FC236}">
                    <a16:creationId xmlns:a16="http://schemas.microsoft.com/office/drawing/2014/main" id="{321F74CD-9DAF-D16C-507E-2253A43572DC}"/>
                  </a:ext>
                </a:extLst>
              </p:cNvPr>
              <p:cNvSpPr>
                <a:spLocks/>
              </p:cNvSpPr>
              <p:nvPr/>
            </p:nvSpPr>
            <p:spPr bwMode="auto">
              <a:xfrm>
                <a:off x="4431" y="2320"/>
                <a:ext cx="63" cy="85"/>
              </a:xfrm>
              <a:custGeom>
                <a:avLst/>
                <a:gdLst>
                  <a:gd name="T0" fmla="*/ 23 w 189"/>
                  <a:gd name="T1" fmla="*/ 254 h 254"/>
                  <a:gd name="T2" fmla="*/ 32 w 189"/>
                  <a:gd name="T3" fmla="*/ 218 h 254"/>
                  <a:gd name="T4" fmla="*/ 43 w 189"/>
                  <a:gd name="T5" fmla="*/ 184 h 254"/>
                  <a:gd name="T6" fmla="*/ 60 w 189"/>
                  <a:gd name="T7" fmla="*/ 154 h 254"/>
                  <a:gd name="T8" fmla="*/ 81 w 189"/>
                  <a:gd name="T9" fmla="*/ 123 h 254"/>
                  <a:gd name="T10" fmla="*/ 104 w 189"/>
                  <a:gd name="T11" fmla="*/ 95 h 254"/>
                  <a:gd name="T12" fmla="*/ 131 w 189"/>
                  <a:gd name="T13" fmla="*/ 67 h 254"/>
                  <a:gd name="T14" fmla="*/ 157 w 189"/>
                  <a:gd name="T15" fmla="*/ 43 h 254"/>
                  <a:gd name="T16" fmla="*/ 189 w 189"/>
                  <a:gd name="T17" fmla="*/ 21 h 254"/>
                  <a:gd name="T18" fmla="*/ 174 w 189"/>
                  <a:gd name="T19" fmla="*/ 0 h 254"/>
                  <a:gd name="T20" fmla="*/ 143 w 189"/>
                  <a:gd name="T21" fmla="*/ 26 h 254"/>
                  <a:gd name="T22" fmla="*/ 114 w 189"/>
                  <a:gd name="T23" fmla="*/ 50 h 254"/>
                  <a:gd name="T24" fmla="*/ 86 w 189"/>
                  <a:gd name="T25" fmla="*/ 78 h 254"/>
                  <a:gd name="T26" fmla="*/ 60 w 189"/>
                  <a:gd name="T27" fmla="*/ 109 h 254"/>
                  <a:gd name="T28" fmla="*/ 39 w 189"/>
                  <a:gd name="T29" fmla="*/ 140 h 254"/>
                  <a:gd name="T30" fmla="*/ 22 w 189"/>
                  <a:gd name="T31" fmla="*/ 174 h 254"/>
                  <a:gd name="T32" fmla="*/ 8 w 189"/>
                  <a:gd name="T33" fmla="*/ 211 h 254"/>
                  <a:gd name="T34" fmla="*/ 0 w 189"/>
                  <a:gd name="T35" fmla="*/ 251 h 254"/>
                  <a:gd name="T36" fmla="*/ 23 w 189"/>
                  <a:gd name="T37"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9" h="254">
                    <a:moveTo>
                      <a:pt x="23" y="254"/>
                    </a:moveTo>
                    <a:lnTo>
                      <a:pt x="32" y="218"/>
                    </a:lnTo>
                    <a:lnTo>
                      <a:pt x="43" y="184"/>
                    </a:lnTo>
                    <a:lnTo>
                      <a:pt x="60" y="154"/>
                    </a:lnTo>
                    <a:lnTo>
                      <a:pt x="81" y="123"/>
                    </a:lnTo>
                    <a:lnTo>
                      <a:pt x="104" y="95"/>
                    </a:lnTo>
                    <a:lnTo>
                      <a:pt x="131" y="67"/>
                    </a:lnTo>
                    <a:lnTo>
                      <a:pt x="157" y="43"/>
                    </a:lnTo>
                    <a:lnTo>
                      <a:pt x="189" y="21"/>
                    </a:lnTo>
                    <a:lnTo>
                      <a:pt x="174" y="0"/>
                    </a:lnTo>
                    <a:lnTo>
                      <a:pt x="143" y="26"/>
                    </a:lnTo>
                    <a:lnTo>
                      <a:pt x="114" y="50"/>
                    </a:lnTo>
                    <a:lnTo>
                      <a:pt x="86" y="78"/>
                    </a:lnTo>
                    <a:lnTo>
                      <a:pt x="60" y="109"/>
                    </a:lnTo>
                    <a:lnTo>
                      <a:pt x="39" y="140"/>
                    </a:lnTo>
                    <a:lnTo>
                      <a:pt x="22" y="174"/>
                    </a:lnTo>
                    <a:lnTo>
                      <a:pt x="8" y="211"/>
                    </a:lnTo>
                    <a:lnTo>
                      <a:pt x="0" y="251"/>
                    </a:lnTo>
                    <a:lnTo>
                      <a:pt x="23" y="25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1" name="Freeform 1049">
                <a:extLst>
                  <a:ext uri="{FF2B5EF4-FFF2-40B4-BE49-F238E27FC236}">
                    <a16:creationId xmlns:a16="http://schemas.microsoft.com/office/drawing/2014/main" id="{4F7507A5-3438-36F8-F279-577F538A2E57}"/>
                  </a:ext>
                </a:extLst>
              </p:cNvPr>
              <p:cNvSpPr>
                <a:spLocks/>
              </p:cNvSpPr>
              <p:nvPr/>
            </p:nvSpPr>
            <p:spPr bwMode="auto">
              <a:xfrm>
                <a:off x="4430" y="2404"/>
                <a:ext cx="33" cy="17"/>
              </a:xfrm>
              <a:custGeom>
                <a:avLst/>
                <a:gdLst>
                  <a:gd name="T0" fmla="*/ 87 w 97"/>
                  <a:gd name="T1" fmla="*/ 24 h 53"/>
                  <a:gd name="T2" fmla="*/ 77 w 97"/>
                  <a:gd name="T3" fmla="*/ 27 h 53"/>
                  <a:gd name="T4" fmla="*/ 66 w 97"/>
                  <a:gd name="T5" fmla="*/ 29 h 53"/>
                  <a:gd name="T6" fmla="*/ 52 w 97"/>
                  <a:gd name="T7" fmla="*/ 29 h 53"/>
                  <a:gd name="T8" fmla="*/ 39 w 97"/>
                  <a:gd name="T9" fmla="*/ 27 h 53"/>
                  <a:gd name="T10" fmla="*/ 33 w 97"/>
                  <a:gd name="T11" fmla="*/ 25 h 53"/>
                  <a:gd name="T12" fmla="*/ 28 w 97"/>
                  <a:gd name="T13" fmla="*/ 20 h 53"/>
                  <a:gd name="T14" fmla="*/ 24 w 97"/>
                  <a:gd name="T15" fmla="*/ 15 h 53"/>
                  <a:gd name="T16" fmla="*/ 24 w 97"/>
                  <a:gd name="T17" fmla="*/ 3 h 53"/>
                  <a:gd name="T18" fmla="*/ 0 w 97"/>
                  <a:gd name="T19" fmla="*/ 0 h 53"/>
                  <a:gd name="T20" fmla="*/ 0 w 97"/>
                  <a:gd name="T21" fmla="*/ 19 h 53"/>
                  <a:gd name="T22" fmla="*/ 7 w 97"/>
                  <a:gd name="T23" fmla="*/ 34 h 53"/>
                  <a:gd name="T24" fmla="*/ 19 w 97"/>
                  <a:gd name="T25" fmla="*/ 46 h 53"/>
                  <a:gd name="T26" fmla="*/ 36 w 97"/>
                  <a:gd name="T27" fmla="*/ 51 h 53"/>
                  <a:gd name="T28" fmla="*/ 52 w 97"/>
                  <a:gd name="T29" fmla="*/ 53 h 53"/>
                  <a:gd name="T30" fmla="*/ 66 w 97"/>
                  <a:gd name="T31" fmla="*/ 53 h 53"/>
                  <a:gd name="T32" fmla="*/ 83 w 97"/>
                  <a:gd name="T33" fmla="*/ 51 h 53"/>
                  <a:gd name="T34" fmla="*/ 97 w 97"/>
                  <a:gd name="T35" fmla="*/ 44 h 53"/>
                  <a:gd name="T36" fmla="*/ 87 w 97"/>
                  <a:gd name="T37"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53">
                    <a:moveTo>
                      <a:pt x="87" y="24"/>
                    </a:moveTo>
                    <a:lnTo>
                      <a:pt x="77" y="27"/>
                    </a:lnTo>
                    <a:lnTo>
                      <a:pt x="66" y="29"/>
                    </a:lnTo>
                    <a:lnTo>
                      <a:pt x="52" y="29"/>
                    </a:lnTo>
                    <a:lnTo>
                      <a:pt x="39" y="27"/>
                    </a:lnTo>
                    <a:lnTo>
                      <a:pt x="33" y="25"/>
                    </a:lnTo>
                    <a:lnTo>
                      <a:pt x="28" y="20"/>
                    </a:lnTo>
                    <a:lnTo>
                      <a:pt x="24" y="15"/>
                    </a:lnTo>
                    <a:lnTo>
                      <a:pt x="24" y="3"/>
                    </a:lnTo>
                    <a:lnTo>
                      <a:pt x="0" y="0"/>
                    </a:lnTo>
                    <a:lnTo>
                      <a:pt x="0" y="19"/>
                    </a:lnTo>
                    <a:lnTo>
                      <a:pt x="7" y="34"/>
                    </a:lnTo>
                    <a:lnTo>
                      <a:pt x="19" y="46"/>
                    </a:lnTo>
                    <a:lnTo>
                      <a:pt x="36" y="51"/>
                    </a:lnTo>
                    <a:lnTo>
                      <a:pt x="52" y="53"/>
                    </a:lnTo>
                    <a:lnTo>
                      <a:pt x="66" y="53"/>
                    </a:lnTo>
                    <a:lnTo>
                      <a:pt x="83" y="51"/>
                    </a:lnTo>
                    <a:lnTo>
                      <a:pt x="97" y="44"/>
                    </a:lnTo>
                    <a:lnTo>
                      <a:pt x="87"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2" name="Freeform 1050">
                <a:extLst>
                  <a:ext uri="{FF2B5EF4-FFF2-40B4-BE49-F238E27FC236}">
                    <a16:creationId xmlns:a16="http://schemas.microsoft.com/office/drawing/2014/main" id="{33A26885-CAD0-5647-83E2-B462F43DECCF}"/>
                  </a:ext>
                </a:extLst>
              </p:cNvPr>
              <p:cNvSpPr>
                <a:spLocks/>
              </p:cNvSpPr>
              <p:nvPr/>
            </p:nvSpPr>
            <p:spPr bwMode="auto">
              <a:xfrm>
                <a:off x="4459" y="2369"/>
                <a:ext cx="68" cy="49"/>
              </a:xfrm>
              <a:custGeom>
                <a:avLst/>
                <a:gdLst>
                  <a:gd name="T0" fmla="*/ 190 w 203"/>
                  <a:gd name="T1" fmla="*/ 0 h 149"/>
                  <a:gd name="T2" fmla="*/ 167 w 203"/>
                  <a:gd name="T3" fmla="*/ 18 h 149"/>
                  <a:gd name="T4" fmla="*/ 143 w 203"/>
                  <a:gd name="T5" fmla="*/ 35 h 149"/>
                  <a:gd name="T6" fmla="*/ 121 w 203"/>
                  <a:gd name="T7" fmla="*/ 52 h 149"/>
                  <a:gd name="T8" fmla="*/ 96 w 203"/>
                  <a:gd name="T9" fmla="*/ 68 h 149"/>
                  <a:gd name="T10" fmla="*/ 72 w 203"/>
                  <a:gd name="T11" fmla="*/ 86 h 149"/>
                  <a:gd name="T12" fmla="*/ 48 w 203"/>
                  <a:gd name="T13" fmla="*/ 101 h 149"/>
                  <a:gd name="T14" fmla="*/ 26 w 203"/>
                  <a:gd name="T15" fmla="*/ 115 h 149"/>
                  <a:gd name="T16" fmla="*/ 0 w 203"/>
                  <a:gd name="T17" fmla="*/ 129 h 149"/>
                  <a:gd name="T18" fmla="*/ 10 w 203"/>
                  <a:gd name="T19" fmla="*/ 149 h 149"/>
                  <a:gd name="T20" fmla="*/ 36 w 203"/>
                  <a:gd name="T21" fmla="*/ 135 h 149"/>
                  <a:gd name="T22" fmla="*/ 61 w 203"/>
                  <a:gd name="T23" fmla="*/ 122 h 149"/>
                  <a:gd name="T24" fmla="*/ 85 w 203"/>
                  <a:gd name="T25" fmla="*/ 106 h 149"/>
                  <a:gd name="T26" fmla="*/ 111 w 203"/>
                  <a:gd name="T27" fmla="*/ 89 h 149"/>
                  <a:gd name="T28" fmla="*/ 135 w 203"/>
                  <a:gd name="T29" fmla="*/ 74 h 149"/>
                  <a:gd name="T30" fmla="*/ 157 w 203"/>
                  <a:gd name="T31" fmla="*/ 56 h 149"/>
                  <a:gd name="T32" fmla="*/ 181 w 203"/>
                  <a:gd name="T33" fmla="*/ 38 h 149"/>
                  <a:gd name="T34" fmla="*/ 203 w 203"/>
                  <a:gd name="T35" fmla="*/ 21 h 149"/>
                  <a:gd name="T36" fmla="*/ 190 w 203"/>
                  <a:gd name="T3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3" h="149">
                    <a:moveTo>
                      <a:pt x="190" y="0"/>
                    </a:moveTo>
                    <a:lnTo>
                      <a:pt x="167" y="18"/>
                    </a:lnTo>
                    <a:lnTo>
                      <a:pt x="143" y="35"/>
                    </a:lnTo>
                    <a:lnTo>
                      <a:pt x="121" y="52"/>
                    </a:lnTo>
                    <a:lnTo>
                      <a:pt x="96" y="68"/>
                    </a:lnTo>
                    <a:lnTo>
                      <a:pt x="72" y="86"/>
                    </a:lnTo>
                    <a:lnTo>
                      <a:pt x="48" y="101"/>
                    </a:lnTo>
                    <a:lnTo>
                      <a:pt x="26" y="115"/>
                    </a:lnTo>
                    <a:lnTo>
                      <a:pt x="0" y="129"/>
                    </a:lnTo>
                    <a:lnTo>
                      <a:pt x="10" y="149"/>
                    </a:lnTo>
                    <a:lnTo>
                      <a:pt x="36" y="135"/>
                    </a:lnTo>
                    <a:lnTo>
                      <a:pt x="61" y="122"/>
                    </a:lnTo>
                    <a:lnTo>
                      <a:pt x="85" y="106"/>
                    </a:lnTo>
                    <a:lnTo>
                      <a:pt x="111" y="89"/>
                    </a:lnTo>
                    <a:lnTo>
                      <a:pt x="135" y="74"/>
                    </a:lnTo>
                    <a:lnTo>
                      <a:pt x="157" y="56"/>
                    </a:lnTo>
                    <a:lnTo>
                      <a:pt x="181" y="38"/>
                    </a:lnTo>
                    <a:lnTo>
                      <a:pt x="203" y="21"/>
                    </a:lnTo>
                    <a:lnTo>
                      <a:pt x="19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3" name="Freeform 1051">
                <a:extLst>
                  <a:ext uri="{FF2B5EF4-FFF2-40B4-BE49-F238E27FC236}">
                    <a16:creationId xmlns:a16="http://schemas.microsoft.com/office/drawing/2014/main" id="{2E5FAE50-01F3-B3C5-4383-99B1A1004D45}"/>
                  </a:ext>
                </a:extLst>
              </p:cNvPr>
              <p:cNvSpPr>
                <a:spLocks/>
              </p:cNvSpPr>
              <p:nvPr/>
            </p:nvSpPr>
            <p:spPr bwMode="auto">
              <a:xfrm>
                <a:off x="4515" y="2317"/>
                <a:ext cx="20" cy="59"/>
              </a:xfrm>
              <a:custGeom>
                <a:avLst/>
                <a:gdLst>
                  <a:gd name="T0" fmla="*/ 0 w 61"/>
                  <a:gd name="T1" fmla="*/ 10 h 175"/>
                  <a:gd name="T2" fmla="*/ 9 w 61"/>
                  <a:gd name="T3" fmla="*/ 31 h 175"/>
                  <a:gd name="T4" fmla="*/ 17 w 61"/>
                  <a:gd name="T5" fmla="*/ 52 h 175"/>
                  <a:gd name="T6" fmla="*/ 24 w 61"/>
                  <a:gd name="T7" fmla="*/ 72 h 175"/>
                  <a:gd name="T8" fmla="*/ 33 w 61"/>
                  <a:gd name="T9" fmla="*/ 96 h 175"/>
                  <a:gd name="T10" fmla="*/ 36 w 61"/>
                  <a:gd name="T11" fmla="*/ 116 h 175"/>
                  <a:gd name="T12" fmla="*/ 36 w 61"/>
                  <a:gd name="T13" fmla="*/ 133 h 175"/>
                  <a:gd name="T14" fmla="*/ 33 w 61"/>
                  <a:gd name="T15" fmla="*/ 144 h 175"/>
                  <a:gd name="T16" fmla="*/ 24 w 61"/>
                  <a:gd name="T17" fmla="*/ 154 h 175"/>
                  <a:gd name="T18" fmla="*/ 38 w 61"/>
                  <a:gd name="T19" fmla="*/ 175 h 175"/>
                  <a:gd name="T20" fmla="*/ 53 w 61"/>
                  <a:gd name="T21" fmla="*/ 158 h 175"/>
                  <a:gd name="T22" fmla="*/ 61 w 61"/>
                  <a:gd name="T23" fmla="*/ 137 h 175"/>
                  <a:gd name="T24" fmla="*/ 61 w 61"/>
                  <a:gd name="T25" fmla="*/ 113 h 175"/>
                  <a:gd name="T26" fmla="*/ 58 w 61"/>
                  <a:gd name="T27" fmla="*/ 89 h 175"/>
                  <a:gd name="T28" fmla="*/ 48 w 61"/>
                  <a:gd name="T29" fmla="*/ 66 h 175"/>
                  <a:gd name="T30" fmla="*/ 38 w 61"/>
                  <a:gd name="T31" fmla="*/ 42 h 175"/>
                  <a:gd name="T32" fmla="*/ 30 w 61"/>
                  <a:gd name="T33" fmla="*/ 21 h 175"/>
                  <a:gd name="T34" fmla="*/ 21 w 61"/>
                  <a:gd name="T35" fmla="*/ 0 h 175"/>
                  <a:gd name="T36" fmla="*/ 0 w 61"/>
                  <a:gd name="T37" fmla="*/ 1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75">
                    <a:moveTo>
                      <a:pt x="0" y="10"/>
                    </a:moveTo>
                    <a:lnTo>
                      <a:pt x="9" y="31"/>
                    </a:lnTo>
                    <a:lnTo>
                      <a:pt x="17" y="52"/>
                    </a:lnTo>
                    <a:lnTo>
                      <a:pt x="24" y="72"/>
                    </a:lnTo>
                    <a:lnTo>
                      <a:pt x="33" y="96"/>
                    </a:lnTo>
                    <a:lnTo>
                      <a:pt x="36" y="116"/>
                    </a:lnTo>
                    <a:lnTo>
                      <a:pt x="36" y="133"/>
                    </a:lnTo>
                    <a:lnTo>
                      <a:pt x="33" y="144"/>
                    </a:lnTo>
                    <a:lnTo>
                      <a:pt x="24" y="154"/>
                    </a:lnTo>
                    <a:lnTo>
                      <a:pt x="38" y="175"/>
                    </a:lnTo>
                    <a:lnTo>
                      <a:pt x="53" y="158"/>
                    </a:lnTo>
                    <a:lnTo>
                      <a:pt x="61" y="137"/>
                    </a:lnTo>
                    <a:lnTo>
                      <a:pt x="61" y="113"/>
                    </a:lnTo>
                    <a:lnTo>
                      <a:pt x="58" y="89"/>
                    </a:lnTo>
                    <a:lnTo>
                      <a:pt x="48" y="66"/>
                    </a:lnTo>
                    <a:lnTo>
                      <a:pt x="38" y="42"/>
                    </a:lnTo>
                    <a:lnTo>
                      <a:pt x="30" y="21"/>
                    </a:lnTo>
                    <a:lnTo>
                      <a:pt x="21" y="0"/>
                    </a:lnTo>
                    <a:lnTo>
                      <a:pt x="0" y="1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4" name="Freeform 1052">
                <a:extLst>
                  <a:ext uri="{FF2B5EF4-FFF2-40B4-BE49-F238E27FC236}">
                    <a16:creationId xmlns:a16="http://schemas.microsoft.com/office/drawing/2014/main" id="{76EB7A0B-E7C1-ABA9-8114-FBE728D693B3}"/>
                  </a:ext>
                </a:extLst>
              </p:cNvPr>
              <p:cNvSpPr>
                <a:spLocks/>
              </p:cNvSpPr>
              <p:nvPr/>
            </p:nvSpPr>
            <p:spPr bwMode="auto">
              <a:xfrm>
                <a:off x="4548" y="2329"/>
                <a:ext cx="73" cy="79"/>
              </a:xfrm>
              <a:custGeom>
                <a:avLst/>
                <a:gdLst>
                  <a:gd name="T0" fmla="*/ 220 w 220"/>
                  <a:gd name="T1" fmla="*/ 0 h 238"/>
                  <a:gd name="T2" fmla="*/ 195 w 220"/>
                  <a:gd name="T3" fmla="*/ 20 h 238"/>
                  <a:gd name="T4" fmla="*/ 169 w 220"/>
                  <a:gd name="T5" fmla="*/ 37 h 238"/>
                  <a:gd name="T6" fmla="*/ 140 w 220"/>
                  <a:gd name="T7" fmla="*/ 49 h 238"/>
                  <a:gd name="T8" fmla="*/ 111 w 220"/>
                  <a:gd name="T9" fmla="*/ 62 h 238"/>
                  <a:gd name="T10" fmla="*/ 83 w 220"/>
                  <a:gd name="T11" fmla="*/ 74 h 238"/>
                  <a:gd name="T12" fmla="*/ 55 w 220"/>
                  <a:gd name="T13" fmla="*/ 90 h 238"/>
                  <a:gd name="T14" fmla="*/ 29 w 220"/>
                  <a:gd name="T15" fmla="*/ 109 h 238"/>
                  <a:gd name="T16" fmla="*/ 7 w 220"/>
                  <a:gd name="T17" fmla="*/ 133 h 238"/>
                  <a:gd name="T18" fmla="*/ 4 w 220"/>
                  <a:gd name="T19" fmla="*/ 139 h 238"/>
                  <a:gd name="T20" fmla="*/ 2 w 220"/>
                  <a:gd name="T21" fmla="*/ 146 h 238"/>
                  <a:gd name="T22" fmla="*/ 0 w 220"/>
                  <a:gd name="T23" fmla="*/ 153 h 238"/>
                  <a:gd name="T24" fmla="*/ 0 w 220"/>
                  <a:gd name="T25" fmla="*/ 160 h 238"/>
                  <a:gd name="T26" fmla="*/ 2 w 220"/>
                  <a:gd name="T27" fmla="*/ 169 h 238"/>
                  <a:gd name="T28" fmla="*/ 5 w 220"/>
                  <a:gd name="T29" fmla="*/ 174 h 238"/>
                  <a:gd name="T30" fmla="*/ 9 w 220"/>
                  <a:gd name="T31" fmla="*/ 182 h 238"/>
                  <a:gd name="T32" fmla="*/ 16 w 220"/>
                  <a:gd name="T33" fmla="*/ 185 h 238"/>
                  <a:gd name="T34" fmla="*/ 33 w 220"/>
                  <a:gd name="T35" fmla="*/ 195 h 238"/>
                  <a:gd name="T36" fmla="*/ 52 w 220"/>
                  <a:gd name="T37" fmla="*/ 209 h 238"/>
                  <a:gd name="T38" fmla="*/ 71 w 220"/>
                  <a:gd name="T39" fmla="*/ 221 h 238"/>
                  <a:gd name="T40" fmla="*/ 90 w 220"/>
                  <a:gd name="T41" fmla="*/ 231 h 238"/>
                  <a:gd name="T42" fmla="*/ 109 w 220"/>
                  <a:gd name="T43" fmla="*/ 238 h 238"/>
                  <a:gd name="T44" fmla="*/ 128 w 220"/>
                  <a:gd name="T45" fmla="*/ 238 h 238"/>
                  <a:gd name="T46" fmla="*/ 149 w 220"/>
                  <a:gd name="T47" fmla="*/ 230 h 238"/>
                  <a:gd name="T48" fmla="*/ 169 w 220"/>
                  <a:gd name="T49" fmla="*/ 212 h 238"/>
                  <a:gd name="T50" fmla="*/ 185 w 220"/>
                  <a:gd name="T51" fmla="*/ 190 h 238"/>
                  <a:gd name="T52" fmla="*/ 195 w 220"/>
                  <a:gd name="T53" fmla="*/ 163 h 238"/>
                  <a:gd name="T54" fmla="*/ 202 w 220"/>
                  <a:gd name="T55" fmla="*/ 138 h 238"/>
                  <a:gd name="T56" fmla="*/ 206 w 220"/>
                  <a:gd name="T57" fmla="*/ 110 h 238"/>
                  <a:gd name="T58" fmla="*/ 210 w 220"/>
                  <a:gd name="T59" fmla="*/ 83 h 238"/>
                  <a:gd name="T60" fmla="*/ 212 w 220"/>
                  <a:gd name="T61" fmla="*/ 55 h 238"/>
                  <a:gd name="T62" fmla="*/ 215 w 220"/>
                  <a:gd name="T63" fmla="*/ 27 h 238"/>
                  <a:gd name="T64" fmla="*/ 220 w 220"/>
                  <a:gd name="T6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0" h="238">
                    <a:moveTo>
                      <a:pt x="220" y="0"/>
                    </a:moveTo>
                    <a:lnTo>
                      <a:pt x="195" y="20"/>
                    </a:lnTo>
                    <a:lnTo>
                      <a:pt x="169" y="37"/>
                    </a:lnTo>
                    <a:lnTo>
                      <a:pt x="140" y="49"/>
                    </a:lnTo>
                    <a:lnTo>
                      <a:pt x="111" y="62"/>
                    </a:lnTo>
                    <a:lnTo>
                      <a:pt x="83" y="74"/>
                    </a:lnTo>
                    <a:lnTo>
                      <a:pt x="55" y="90"/>
                    </a:lnTo>
                    <a:lnTo>
                      <a:pt x="29" y="109"/>
                    </a:lnTo>
                    <a:lnTo>
                      <a:pt x="7" y="133"/>
                    </a:lnTo>
                    <a:lnTo>
                      <a:pt x="4" y="139"/>
                    </a:lnTo>
                    <a:lnTo>
                      <a:pt x="2" y="146"/>
                    </a:lnTo>
                    <a:lnTo>
                      <a:pt x="0" y="153"/>
                    </a:lnTo>
                    <a:lnTo>
                      <a:pt x="0" y="160"/>
                    </a:lnTo>
                    <a:lnTo>
                      <a:pt x="2" y="169"/>
                    </a:lnTo>
                    <a:lnTo>
                      <a:pt x="5" y="174"/>
                    </a:lnTo>
                    <a:lnTo>
                      <a:pt x="9" y="182"/>
                    </a:lnTo>
                    <a:lnTo>
                      <a:pt x="16" y="185"/>
                    </a:lnTo>
                    <a:lnTo>
                      <a:pt x="33" y="195"/>
                    </a:lnTo>
                    <a:lnTo>
                      <a:pt x="52" y="209"/>
                    </a:lnTo>
                    <a:lnTo>
                      <a:pt x="71" y="221"/>
                    </a:lnTo>
                    <a:lnTo>
                      <a:pt x="90" y="231"/>
                    </a:lnTo>
                    <a:lnTo>
                      <a:pt x="109" y="238"/>
                    </a:lnTo>
                    <a:lnTo>
                      <a:pt x="128" y="238"/>
                    </a:lnTo>
                    <a:lnTo>
                      <a:pt x="149" y="230"/>
                    </a:lnTo>
                    <a:lnTo>
                      <a:pt x="169" y="212"/>
                    </a:lnTo>
                    <a:lnTo>
                      <a:pt x="185" y="190"/>
                    </a:lnTo>
                    <a:lnTo>
                      <a:pt x="195" y="163"/>
                    </a:lnTo>
                    <a:lnTo>
                      <a:pt x="202" y="138"/>
                    </a:lnTo>
                    <a:lnTo>
                      <a:pt x="206" y="110"/>
                    </a:lnTo>
                    <a:lnTo>
                      <a:pt x="210" y="83"/>
                    </a:lnTo>
                    <a:lnTo>
                      <a:pt x="212" y="55"/>
                    </a:lnTo>
                    <a:lnTo>
                      <a:pt x="215" y="27"/>
                    </a:lnTo>
                    <a:lnTo>
                      <a:pt x="220"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5" name="Freeform 1053">
                <a:extLst>
                  <a:ext uri="{FF2B5EF4-FFF2-40B4-BE49-F238E27FC236}">
                    <a16:creationId xmlns:a16="http://schemas.microsoft.com/office/drawing/2014/main" id="{5DC2B0AA-031B-3786-03A7-CEF1A8B8441D}"/>
                  </a:ext>
                </a:extLst>
              </p:cNvPr>
              <p:cNvSpPr>
                <a:spLocks/>
              </p:cNvSpPr>
              <p:nvPr/>
            </p:nvSpPr>
            <p:spPr bwMode="auto">
              <a:xfrm>
                <a:off x="4547" y="2326"/>
                <a:ext cx="77" cy="49"/>
              </a:xfrm>
              <a:custGeom>
                <a:avLst/>
                <a:gdLst>
                  <a:gd name="T0" fmla="*/ 21 w 232"/>
                  <a:gd name="T1" fmla="*/ 149 h 149"/>
                  <a:gd name="T2" fmla="*/ 41 w 232"/>
                  <a:gd name="T3" fmla="*/ 126 h 149"/>
                  <a:gd name="T4" fmla="*/ 65 w 232"/>
                  <a:gd name="T5" fmla="*/ 109 h 149"/>
                  <a:gd name="T6" fmla="*/ 92 w 232"/>
                  <a:gd name="T7" fmla="*/ 94 h 149"/>
                  <a:gd name="T8" fmla="*/ 120 w 232"/>
                  <a:gd name="T9" fmla="*/ 82 h 149"/>
                  <a:gd name="T10" fmla="*/ 149 w 232"/>
                  <a:gd name="T11" fmla="*/ 70 h 149"/>
                  <a:gd name="T12" fmla="*/ 178 w 232"/>
                  <a:gd name="T13" fmla="*/ 57 h 149"/>
                  <a:gd name="T14" fmla="*/ 205 w 232"/>
                  <a:gd name="T15" fmla="*/ 40 h 149"/>
                  <a:gd name="T16" fmla="*/ 232 w 232"/>
                  <a:gd name="T17" fmla="*/ 17 h 149"/>
                  <a:gd name="T18" fmla="*/ 215 w 232"/>
                  <a:gd name="T19" fmla="*/ 0 h 149"/>
                  <a:gd name="T20" fmla="*/ 191 w 232"/>
                  <a:gd name="T21" fmla="*/ 19 h 149"/>
                  <a:gd name="T22" fmla="*/ 168 w 232"/>
                  <a:gd name="T23" fmla="*/ 36 h 149"/>
                  <a:gd name="T24" fmla="*/ 139 w 232"/>
                  <a:gd name="T25" fmla="*/ 48 h 149"/>
                  <a:gd name="T26" fmla="*/ 109 w 232"/>
                  <a:gd name="T27" fmla="*/ 61 h 149"/>
                  <a:gd name="T28" fmla="*/ 81 w 232"/>
                  <a:gd name="T29" fmla="*/ 73 h 149"/>
                  <a:gd name="T30" fmla="*/ 52 w 232"/>
                  <a:gd name="T31" fmla="*/ 89 h 149"/>
                  <a:gd name="T32" fmla="*/ 24 w 232"/>
                  <a:gd name="T33" fmla="*/ 109 h 149"/>
                  <a:gd name="T34" fmla="*/ 0 w 232"/>
                  <a:gd name="T35" fmla="*/ 135 h 149"/>
                  <a:gd name="T36" fmla="*/ 21 w 232"/>
                  <a:gd name="T37"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2" h="149">
                    <a:moveTo>
                      <a:pt x="21" y="149"/>
                    </a:moveTo>
                    <a:lnTo>
                      <a:pt x="41" y="126"/>
                    </a:lnTo>
                    <a:lnTo>
                      <a:pt x="65" y="109"/>
                    </a:lnTo>
                    <a:lnTo>
                      <a:pt x="92" y="94"/>
                    </a:lnTo>
                    <a:lnTo>
                      <a:pt x="120" y="82"/>
                    </a:lnTo>
                    <a:lnTo>
                      <a:pt x="149" y="70"/>
                    </a:lnTo>
                    <a:lnTo>
                      <a:pt x="178" y="57"/>
                    </a:lnTo>
                    <a:lnTo>
                      <a:pt x="205" y="40"/>
                    </a:lnTo>
                    <a:lnTo>
                      <a:pt x="232" y="17"/>
                    </a:lnTo>
                    <a:lnTo>
                      <a:pt x="215" y="0"/>
                    </a:lnTo>
                    <a:lnTo>
                      <a:pt x="191" y="19"/>
                    </a:lnTo>
                    <a:lnTo>
                      <a:pt x="168" y="36"/>
                    </a:lnTo>
                    <a:lnTo>
                      <a:pt x="139" y="48"/>
                    </a:lnTo>
                    <a:lnTo>
                      <a:pt x="109" y="61"/>
                    </a:lnTo>
                    <a:lnTo>
                      <a:pt x="81" y="73"/>
                    </a:lnTo>
                    <a:lnTo>
                      <a:pt x="52" y="89"/>
                    </a:lnTo>
                    <a:lnTo>
                      <a:pt x="24" y="109"/>
                    </a:lnTo>
                    <a:lnTo>
                      <a:pt x="0" y="135"/>
                    </a:lnTo>
                    <a:lnTo>
                      <a:pt x="21" y="14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6" name="Freeform 1054">
                <a:extLst>
                  <a:ext uri="{FF2B5EF4-FFF2-40B4-BE49-F238E27FC236}">
                    <a16:creationId xmlns:a16="http://schemas.microsoft.com/office/drawing/2014/main" id="{ECEDF857-D886-1C01-B30B-2ED008555D56}"/>
                  </a:ext>
                </a:extLst>
              </p:cNvPr>
              <p:cNvSpPr>
                <a:spLocks/>
              </p:cNvSpPr>
              <p:nvPr/>
            </p:nvSpPr>
            <p:spPr bwMode="auto">
              <a:xfrm>
                <a:off x="4544" y="2371"/>
                <a:ext cx="11" cy="23"/>
              </a:xfrm>
              <a:custGeom>
                <a:avLst/>
                <a:gdLst>
                  <a:gd name="T0" fmla="*/ 33 w 33"/>
                  <a:gd name="T1" fmla="*/ 48 h 69"/>
                  <a:gd name="T2" fmla="*/ 29 w 33"/>
                  <a:gd name="T3" fmla="*/ 46 h 69"/>
                  <a:gd name="T4" fmla="*/ 27 w 33"/>
                  <a:gd name="T5" fmla="*/ 43 h 69"/>
                  <a:gd name="T6" fmla="*/ 26 w 33"/>
                  <a:gd name="T7" fmla="*/ 39 h 69"/>
                  <a:gd name="T8" fmla="*/ 24 w 33"/>
                  <a:gd name="T9" fmla="*/ 33 h 69"/>
                  <a:gd name="T10" fmla="*/ 24 w 33"/>
                  <a:gd name="T11" fmla="*/ 29 h 69"/>
                  <a:gd name="T12" fmla="*/ 26 w 33"/>
                  <a:gd name="T13" fmla="*/ 24 h 69"/>
                  <a:gd name="T14" fmla="*/ 27 w 33"/>
                  <a:gd name="T15" fmla="*/ 17 h 69"/>
                  <a:gd name="T16" fmla="*/ 29 w 33"/>
                  <a:gd name="T17" fmla="*/ 14 h 69"/>
                  <a:gd name="T18" fmla="*/ 9 w 33"/>
                  <a:gd name="T19" fmla="*/ 0 h 69"/>
                  <a:gd name="T20" fmla="*/ 4 w 33"/>
                  <a:gd name="T21" fmla="*/ 10 h 69"/>
                  <a:gd name="T22" fmla="*/ 2 w 33"/>
                  <a:gd name="T23" fmla="*/ 17 h 69"/>
                  <a:gd name="T24" fmla="*/ 0 w 33"/>
                  <a:gd name="T25" fmla="*/ 26 h 69"/>
                  <a:gd name="T26" fmla="*/ 0 w 33"/>
                  <a:gd name="T27" fmla="*/ 36 h 69"/>
                  <a:gd name="T28" fmla="*/ 2 w 33"/>
                  <a:gd name="T29" fmla="*/ 46 h 69"/>
                  <a:gd name="T30" fmla="*/ 7 w 33"/>
                  <a:gd name="T31" fmla="*/ 54 h 69"/>
                  <a:gd name="T32" fmla="*/ 12 w 33"/>
                  <a:gd name="T33" fmla="*/ 64 h 69"/>
                  <a:gd name="T34" fmla="*/ 22 w 33"/>
                  <a:gd name="T35" fmla="*/ 69 h 69"/>
                  <a:gd name="T36" fmla="*/ 33 w 33"/>
                  <a:gd name="T37"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9">
                    <a:moveTo>
                      <a:pt x="33" y="48"/>
                    </a:moveTo>
                    <a:lnTo>
                      <a:pt x="29" y="46"/>
                    </a:lnTo>
                    <a:lnTo>
                      <a:pt x="27" y="43"/>
                    </a:lnTo>
                    <a:lnTo>
                      <a:pt x="26" y="39"/>
                    </a:lnTo>
                    <a:lnTo>
                      <a:pt x="24" y="33"/>
                    </a:lnTo>
                    <a:lnTo>
                      <a:pt x="24" y="29"/>
                    </a:lnTo>
                    <a:lnTo>
                      <a:pt x="26" y="24"/>
                    </a:lnTo>
                    <a:lnTo>
                      <a:pt x="27" y="17"/>
                    </a:lnTo>
                    <a:lnTo>
                      <a:pt x="29" y="14"/>
                    </a:lnTo>
                    <a:lnTo>
                      <a:pt x="9" y="0"/>
                    </a:lnTo>
                    <a:lnTo>
                      <a:pt x="4" y="10"/>
                    </a:lnTo>
                    <a:lnTo>
                      <a:pt x="2" y="17"/>
                    </a:lnTo>
                    <a:lnTo>
                      <a:pt x="0" y="26"/>
                    </a:lnTo>
                    <a:lnTo>
                      <a:pt x="0" y="36"/>
                    </a:lnTo>
                    <a:lnTo>
                      <a:pt x="2" y="46"/>
                    </a:lnTo>
                    <a:lnTo>
                      <a:pt x="7" y="54"/>
                    </a:lnTo>
                    <a:lnTo>
                      <a:pt x="12" y="64"/>
                    </a:lnTo>
                    <a:lnTo>
                      <a:pt x="22" y="69"/>
                    </a:lnTo>
                    <a:lnTo>
                      <a:pt x="33" y="4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7" name="Freeform 1055">
                <a:extLst>
                  <a:ext uri="{FF2B5EF4-FFF2-40B4-BE49-F238E27FC236}">
                    <a16:creationId xmlns:a16="http://schemas.microsoft.com/office/drawing/2014/main" id="{4729A531-9F52-2494-5733-C18B624A56DE}"/>
                  </a:ext>
                </a:extLst>
              </p:cNvPr>
              <p:cNvSpPr>
                <a:spLocks/>
              </p:cNvSpPr>
              <p:nvPr/>
            </p:nvSpPr>
            <p:spPr bwMode="auto">
              <a:xfrm>
                <a:off x="4552" y="2387"/>
                <a:ext cx="55" cy="25"/>
              </a:xfrm>
              <a:custGeom>
                <a:avLst/>
                <a:gdLst>
                  <a:gd name="T0" fmla="*/ 150 w 167"/>
                  <a:gd name="T1" fmla="*/ 30 h 77"/>
                  <a:gd name="T2" fmla="*/ 131 w 167"/>
                  <a:gd name="T3" fmla="*/ 46 h 77"/>
                  <a:gd name="T4" fmla="*/ 115 w 167"/>
                  <a:gd name="T5" fmla="*/ 53 h 77"/>
                  <a:gd name="T6" fmla="*/ 100 w 167"/>
                  <a:gd name="T7" fmla="*/ 53 h 77"/>
                  <a:gd name="T8" fmla="*/ 85 w 167"/>
                  <a:gd name="T9" fmla="*/ 48 h 77"/>
                  <a:gd name="T10" fmla="*/ 67 w 167"/>
                  <a:gd name="T11" fmla="*/ 37 h 77"/>
                  <a:gd name="T12" fmla="*/ 48 w 167"/>
                  <a:gd name="T13" fmla="*/ 25 h 77"/>
                  <a:gd name="T14" fmla="*/ 29 w 167"/>
                  <a:gd name="T15" fmla="*/ 12 h 77"/>
                  <a:gd name="T16" fmla="*/ 10 w 167"/>
                  <a:gd name="T17" fmla="*/ 0 h 77"/>
                  <a:gd name="T18" fmla="*/ 0 w 167"/>
                  <a:gd name="T19" fmla="*/ 22 h 77"/>
                  <a:gd name="T20" fmla="*/ 15 w 167"/>
                  <a:gd name="T21" fmla="*/ 32 h 77"/>
                  <a:gd name="T22" fmla="*/ 34 w 167"/>
                  <a:gd name="T23" fmla="*/ 46 h 77"/>
                  <a:gd name="T24" fmla="*/ 53 w 167"/>
                  <a:gd name="T25" fmla="*/ 58 h 77"/>
                  <a:gd name="T26" fmla="*/ 74 w 167"/>
                  <a:gd name="T27" fmla="*/ 68 h 77"/>
                  <a:gd name="T28" fmla="*/ 97 w 167"/>
                  <a:gd name="T29" fmla="*/ 77 h 77"/>
                  <a:gd name="T30" fmla="*/ 119 w 167"/>
                  <a:gd name="T31" fmla="*/ 77 h 77"/>
                  <a:gd name="T32" fmla="*/ 145 w 167"/>
                  <a:gd name="T33" fmla="*/ 66 h 77"/>
                  <a:gd name="T34" fmla="*/ 167 w 167"/>
                  <a:gd name="T35" fmla="*/ 48 h 77"/>
                  <a:gd name="T36" fmla="*/ 150 w 167"/>
                  <a:gd name="T3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7" h="77">
                    <a:moveTo>
                      <a:pt x="150" y="30"/>
                    </a:moveTo>
                    <a:lnTo>
                      <a:pt x="131" y="46"/>
                    </a:lnTo>
                    <a:lnTo>
                      <a:pt x="115" y="53"/>
                    </a:lnTo>
                    <a:lnTo>
                      <a:pt x="100" y="53"/>
                    </a:lnTo>
                    <a:lnTo>
                      <a:pt x="85" y="48"/>
                    </a:lnTo>
                    <a:lnTo>
                      <a:pt x="67" y="37"/>
                    </a:lnTo>
                    <a:lnTo>
                      <a:pt x="48" y="25"/>
                    </a:lnTo>
                    <a:lnTo>
                      <a:pt x="29" y="12"/>
                    </a:lnTo>
                    <a:lnTo>
                      <a:pt x="10" y="0"/>
                    </a:lnTo>
                    <a:lnTo>
                      <a:pt x="0" y="22"/>
                    </a:lnTo>
                    <a:lnTo>
                      <a:pt x="15" y="32"/>
                    </a:lnTo>
                    <a:lnTo>
                      <a:pt x="34" y="46"/>
                    </a:lnTo>
                    <a:lnTo>
                      <a:pt x="53" y="58"/>
                    </a:lnTo>
                    <a:lnTo>
                      <a:pt x="74" y="68"/>
                    </a:lnTo>
                    <a:lnTo>
                      <a:pt x="97" y="77"/>
                    </a:lnTo>
                    <a:lnTo>
                      <a:pt x="119" y="77"/>
                    </a:lnTo>
                    <a:lnTo>
                      <a:pt x="145" y="66"/>
                    </a:lnTo>
                    <a:lnTo>
                      <a:pt x="167" y="48"/>
                    </a:lnTo>
                    <a:lnTo>
                      <a:pt x="15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8" name="Freeform 1056">
                <a:extLst>
                  <a:ext uri="{FF2B5EF4-FFF2-40B4-BE49-F238E27FC236}">
                    <a16:creationId xmlns:a16="http://schemas.microsoft.com/office/drawing/2014/main" id="{BEDF2BEC-D89C-5DF3-DC4A-9117E778493B}"/>
                  </a:ext>
                </a:extLst>
              </p:cNvPr>
              <p:cNvSpPr>
                <a:spLocks/>
              </p:cNvSpPr>
              <p:nvPr/>
            </p:nvSpPr>
            <p:spPr bwMode="auto">
              <a:xfrm>
                <a:off x="4602" y="2314"/>
                <a:ext cx="27" cy="88"/>
              </a:xfrm>
              <a:custGeom>
                <a:avLst/>
                <a:gdLst>
                  <a:gd name="T0" fmla="*/ 68 w 83"/>
                  <a:gd name="T1" fmla="*/ 51 h 264"/>
                  <a:gd name="T2" fmla="*/ 47 w 83"/>
                  <a:gd name="T3" fmla="*/ 39 h 264"/>
                  <a:gd name="T4" fmla="*/ 41 w 83"/>
                  <a:gd name="T5" fmla="*/ 69 h 264"/>
                  <a:gd name="T6" fmla="*/ 38 w 83"/>
                  <a:gd name="T7" fmla="*/ 97 h 264"/>
                  <a:gd name="T8" fmla="*/ 36 w 83"/>
                  <a:gd name="T9" fmla="*/ 125 h 264"/>
                  <a:gd name="T10" fmla="*/ 32 w 83"/>
                  <a:gd name="T11" fmla="*/ 152 h 264"/>
                  <a:gd name="T12" fmla="*/ 29 w 83"/>
                  <a:gd name="T13" fmla="*/ 179 h 264"/>
                  <a:gd name="T14" fmla="*/ 23 w 83"/>
                  <a:gd name="T15" fmla="*/ 203 h 264"/>
                  <a:gd name="T16" fmla="*/ 14 w 83"/>
                  <a:gd name="T17" fmla="*/ 228 h 264"/>
                  <a:gd name="T18" fmla="*/ 0 w 83"/>
                  <a:gd name="T19" fmla="*/ 247 h 264"/>
                  <a:gd name="T20" fmla="*/ 17 w 83"/>
                  <a:gd name="T21" fmla="*/ 264 h 264"/>
                  <a:gd name="T22" fmla="*/ 34 w 83"/>
                  <a:gd name="T23" fmla="*/ 239 h 264"/>
                  <a:gd name="T24" fmla="*/ 47 w 83"/>
                  <a:gd name="T25" fmla="*/ 210 h 264"/>
                  <a:gd name="T26" fmla="*/ 54 w 83"/>
                  <a:gd name="T27" fmla="*/ 183 h 264"/>
                  <a:gd name="T28" fmla="*/ 58 w 83"/>
                  <a:gd name="T29" fmla="*/ 155 h 264"/>
                  <a:gd name="T30" fmla="*/ 61 w 83"/>
                  <a:gd name="T31" fmla="*/ 128 h 264"/>
                  <a:gd name="T32" fmla="*/ 63 w 83"/>
                  <a:gd name="T33" fmla="*/ 101 h 264"/>
                  <a:gd name="T34" fmla="*/ 66 w 83"/>
                  <a:gd name="T35" fmla="*/ 72 h 264"/>
                  <a:gd name="T36" fmla="*/ 71 w 83"/>
                  <a:gd name="T37" fmla="*/ 46 h 264"/>
                  <a:gd name="T38" fmla="*/ 51 w 83"/>
                  <a:gd name="T39" fmla="*/ 34 h 264"/>
                  <a:gd name="T40" fmla="*/ 71 w 83"/>
                  <a:gd name="T41" fmla="*/ 46 h 264"/>
                  <a:gd name="T42" fmla="*/ 83 w 83"/>
                  <a:gd name="T43" fmla="*/ 0 h 264"/>
                  <a:gd name="T44" fmla="*/ 51 w 83"/>
                  <a:gd name="T45" fmla="*/ 34 h 264"/>
                  <a:gd name="T46" fmla="*/ 68 w 83"/>
                  <a:gd name="T47"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264">
                    <a:moveTo>
                      <a:pt x="68" y="51"/>
                    </a:moveTo>
                    <a:lnTo>
                      <a:pt x="47" y="39"/>
                    </a:lnTo>
                    <a:lnTo>
                      <a:pt x="41" y="69"/>
                    </a:lnTo>
                    <a:lnTo>
                      <a:pt x="38" y="97"/>
                    </a:lnTo>
                    <a:lnTo>
                      <a:pt x="36" y="125"/>
                    </a:lnTo>
                    <a:lnTo>
                      <a:pt x="32" y="152"/>
                    </a:lnTo>
                    <a:lnTo>
                      <a:pt x="29" y="179"/>
                    </a:lnTo>
                    <a:lnTo>
                      <a:pt x="23" y="203"/>
                    </a:lnTo>
                    <a:lnTo>
                      <a:pt x="14" y="228"/>
                    </a:lnTo>
                    <a:lnTo>
                      <a:pt x="0" y="247"/>
                    </a:lnTo>
                    <a:lnTo>
                      <a:pt x="17" y="264"/>
                    </a:lnTo>
                    <a:lnTo>
                      <a:pt x="34" y="239"/>
                    </a:lnTo>
                    <a:lnTo>
                      <a:pt x="47" y="210"/>
                    </a:lnTo>
                    <a:lnTo>
                      <a:pt x="54" y="183"/>
                    </a:lnTo>
                    <a:lnTo>
                      <a:pt x="58" y="155"/>
                    </a:lnTo>
                    <a:lnTo>
                      <a:pt x="61" y="128"/>
                    </a:lnTo>
                    <a:lnTo>
                      <a:pt x="63" y="101"/>
                    </a:lnTo>
                    <a:lnTo>
                      <a:pt x="66" y="72"/>
                    </a:lnTo>
                    <a:lnTo>
                      <a:pt x="71" y="46"/>
                    </a:lnTo>
                    <a:lnTo>
                      <a:pt x="51" y="34"/>
                    </a:lnTo>
                    <a:lnTo>
                      <a:pt x="71" y="46"/>
                    </a:lnTo>
                    <a:lnTo>
                      <a:pt x="83" y="0"/>
                    </a:lnTo>
                    <a:lnTo>
                      <a:pt x="51" y="34"/>
                    </a:lnTo>
                    <a:lnTo>
                      <a:pt x="68" y="5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49" name="Freeform 1057">
                <a:extLst>
                  <a:ext uri="{FF2B5EF4-FFF2-40B4-BE49-F238E27FC236}">
                    <a16:creationId xmlns:a16="http://schemas.microsoft.com/office/drawing/2014/main" id="{68A77E3A-5061-CD94-08E3-27880D917BB1}"/>
                  </a:ext>
                </a:extLst>
              </p:cNvPr>
              <p:cNvSpPr>
                <a:spLocks/>
              </p:cNvSpPr>
              <p:nvPr/>
            </p:nvSpPr>
            <p:spPr bwMode="auto">
              <a:xfrm>
                <a:off x="4464" y="2390"/>
                <a:ext cx="91" cy="101"/>
              </a:xfrm>
              <a:custGeom>
                <a:avLst/>
                <a:gdLst>
                  <a:gd name="T0" fmla="*/ 172 w 274"/>
                  <a:gd name="T1" fmla="*/ 7 h 302"/>
                  <a:gd name="T2" fmla="*/ 153 w 274"/>
                  <a:gd name="T3" fmla="*/ 16 h 302"/>
                  <a:gd name="T4" fmla="*/ 134 w 274"/>
                  <a:gd name="T5" fmla="*/ 26 h 302"/>
                  <a:gd name="T6" fmla="*/ 116 w 274"/>
                  <a:gd name="T7" fmla="*/ 38 h 302"/>
                  <a:gd name="T8" fmla="*/ 97 w 274"/>
                  <a:gd name="T9" fmla="*/ 48 h 302"/>
                  <a:gd name="T10" fmla="*/ 79 w 274"/>
                  <a:gd name="T11" fmla="*/ 62 h 302"/>
                  <a:gd name="T12" fmla="*/ 62 w 274"/>
                  <a:gd name="T13" fmla="*/ 76 h 302"/>
                  <a:gd name="T14" fmla="*/ 46 w 274"/>
                  <a:gd name="T15" fmla="*/ 91 h 302"/>
                  <a:gd name="T16" fmla="*/ 31 w 274"/>
                  <a:gd name="T17" fmla="*/ 106 h 302"/>
                  <a:gd name="T18" fmla="*/ 19 w 274"/>
                  <a:gd name="T19" fmla="*/ 122 h 302"/>
                  <a:gd name="T20" fmla="*/ 10 w 274"/>
                  <a:gd name="T21" fmla="*/ 138 h 302"/>
                  <a:gd name="T22" fmla="*/ 5 w 274"/>
                  <a:gd name="T23" fmla="*/ 155 h 302"/>
                  <a:gd name="T24" fmla="*/ 1 w 274"/>
                  <a:gd name="T25" fmla="*/ 173 h 302"/>
                  <a:gd name="T26" fmla="*/ 0 w 274"/>
                  <a:gd name="T27" fmla="*/ 192 h 302"/>
                  <a:gd name="T28" fmla="*/ 0 w 274"/>
                  <a:gd name="T29" fmla="*/ 209 h 302"/>
                  <a:gd name="T30" fmla="*/ 1 w 274"/>
                  <a:gd name="T31" fmla="*/ 228 h 302"/>
                  <a:gd name="T32" fmla="*/ 5 w 274"/>
                  <a:gd name="T33" fmla="*/ 246 h 302"/>
                  <a:gd name="T34" fmla="*/ 12 w 274"/>
                  <a:gd name="T35" fmla="*/ 266 h 302"/>
                  <a:gd name="T36" fmla="*/ 24 w 274"/>
                  <a:gd name="T37" fmla="*/ 282 h 302"/>
                  <a:gd name="T38" fmla="*/ 39 w 274"/>
                  <a:gd name="T39" fmla="*/ 292 h 302"/>
                  <a:gd name="T40" fmla="*/ 56 w 274"/>
                  <a:gd name="T41" fmla="*/ 299 h 302"/>
                  <a:gd name="T42" fmla="*/ 75 w 274"/>
                  <a:gd name="T43" fmla="*/ 302 h 302"/>
                  <a:gd name="T44" fmla="*/ 93 w 274"/>
                  <a:gd name="T45" fmla="*/ 301 h 302"/>
                  <a:gd name="T46" fmla="*/ 109 w 274"/>
                  <a:gd name="T47" fmla="*/ 295 h 302"/>
                  <a:gd name="T48" fmla="*/ 121 w 274"/>
                  <a:gd name="T49" fmla="*/ 287 h 302"/>
                  <a:gd name="T50" fmla="*/ 138 w 274"/>
                  <a:gd name="T51" fmla="*/ 268 h 302"/>
                  <a:gd name="T52" fmla="*/ 155 w 274"/>
                  <a:gd name="T53" fmla="*/ 245 h 302"/>
                  <a:gd name="T54" fmla="*/ 172 w 274"/>
                  <a:gd name="T55" fmla="*/ 222 h 302"/>
                  <a:gd name="T56" fmla="*/ 190 w 274"/>
                  <a:gd name="T57" fmla="*/ 197 h 302"/>
                  <a:gd name="T58" fmla="*/ 207 w 274"/>
                  <a:gd name="T59" fmla="*/ 171 h 302"/>
                  <a:gd name="T60" fmla="*/ 225 w 274"/>
                  <a:gd name="T61" fmla="*/ 145 h 302"/>
                  <a:gd name="T62" fmla="*/ 242 w 274"/>
                  <a:gd name="T63" fmla="*/ 119 h 302"/>
                  <a:gd name="T64" fmla="*/ 261 w 274"/>
                  <a:gd name="T65" fmla="*/ 93 h 302"/>
                  <a:gd name="T66" fmla="*/ 268 w 274"/>
                  <a:gd name="T67" fmla="*/ 83 h 302"/>
                  <a:gd name="T68" fmla="*/ 273 w 274"/>
                  <a:gd name="T69" fmla="*/ 69 h 302"/>
                  <a:gd name="T70" fmla="*/ 274 w 274"/>
                  <a:gd name="T71" fmla="*/ 55 h 302"/>
                  <a:gd name="T72" fmla="*/ 271 w 274"/>
                  <a:gd name="T73" fmla="*/ 43 h 302"/>
                  <a:gd name="T74" fmla="*/ 263 w 274"/>
                  <a:gd name="T75" fmla="*/ 31 h 302"/>
                  <a:gd name="T76" fmla="*/ 252 w 274"/>
                  <a:gd name="T77" fmla="*/ 21 h 302"/>
                  <a:gd name="T78" fmla="*/ 240 w 274"/>
                  <a:gd name="T79" fmla="*/ 12 h 302"/>
                  <a:gd name="T80" fmla="*/ 228 w 274"/>
                  <a:gd name="T81" fmla="*/ 7 h 302"/>
                  <a:gd name="T82" fmla="*/ 215 w 274"/>
                  <a:gd name="T83" fmla="*/ 2 h 302"/>
                  <a:gd name="T84" fmla="*/ 200 w 274"/>
                  <a:gd name="T85" fmla="*/ 0 h 302"/>
                  <a:gd name="T86" fmla="*/ 186 w 274"/>
                  <a:gd name="T87" fmla="*/ 2 h 302"/>
                  <a:gd name="T88" fmla="*/ 172 w 274"/>
                  <a:gd name="T89" fmla="*/ 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4" h="302">
                    <a:moveTo>
                      <a:pt x="172" y="7"/>
                    </a:moveTo>
                    <a:lnTo>
                      <a:pt x="153" y="16"/>
                    </a:lnTo>
                    <a:lnTo>
                      <a:pt x="134" y="26"/>
                    </a:lnTo>
                    <a:lnTo>
                      <a:pt x="116" y="38"/>
                    </a:lnTo>
                    <a:lnTo>
                      <a:pt x="97" y="48"/>
                    </a:lnTo>
                    <a:lnTo>
                      <a:pt x="79" y="62"/>
                    </a:lnTo>
                    <a:lnTo>
                      <a:pt x="62" y="76"/>
                    </a:lnTo>
                    <a:lnTo>
                      <a:pt x="46" y="91"/>
                    </a:lnTo>
                    <a:lnTo>
                      <a:pt x="31" y="106"/>
                    </a:lnTo>
                    <a:lnTo>
                      <a:pt x="19" y="122"/>
                    </a:lnTo>
                    <a:lnTo>
                      <a:pt x="10" y="138"/>
                    </a:lnTo>
                    <a:lnTo>
                      <a:pt x="5" y="155"/>
                    </a:lnTo>
                    <a:lnTo>
                      <a:pt x="1" y="173"/>
                    </a:lnTo>
                    <a:lnTo>
                      <a:pt x="0" y="192"/>
                    </a:lnTo>
                    <a:lnTo>
                      <a:pt x="0" y="209"/>
                    </a:lnTo>
                    <a:lnTo>
                      <a:pt x="1" y="228"/>
                    </a:lnTo>
                    <a:lnTo>
                      <a:pt x="5" y="246"/>
                    </a:lnTo>
                    <a:lnTo>
                      <a:pt x="12" y="266"/>
                    </a:lnTo>
                    <a:lnTo>
                      <a:pt x="24" y="282"/>
                    </a:lnTo>
                    <a:lnTo>
                      <a:pt x="39" y="292"/>
                    </a:lnTo>
                    <a:lnTo>
                      <a:pt x="56" y="299"/>
                    </a:lnTo>
                    <a:lnTo>
                      <a:pt x="75" y="302"/>
                    </a:lnTo>
                    <a:lnTo>
                      <a:pt x="93" y="301"/>
                    </a:lnTo>
                    <a:lnTo>
                      <a:pt x="109" y="295"/>
                    </a:lnTo>
                    <a:lnTo>
                      <a:pt x="121" y="287"/>
                    </a:lnTo>
                    <a:lnTo>
                      <a:pt x="138" y="268"/>
                    </a:lnTo>
                    <a:lnTo>
                      <a:pt x="155" y="245"/>
                    </a:lnTo>
                    <a:lnTo>
                      <a:pt x="172" y="222"/>
                    </a:lnTo>
                    <a:lnTo>
                      <a:pt x="190" y="197"/>
                    </a:lnTo>
                    <a:lnTo>
                      <a:pt x="207" y="171"/>
                    </a:lnTo>
                    <a:lnTo>
                      <a:pt x="225" y="145"/>
                    </a:lnTo>
                    <a:lnTo>
                      <a:pt x="242" y="119"/>
                    </a:lnTo>
                    <a:lnTo>
                      <a:pt x="261" y="93"/>
                    </a:lnTo>
                    <a:lnTo>
                      <a:pt x="268" y="83"/>
                    </a:lnTo>
                    <a:lnTo>
                      <a:pt x="273" y="69"/>
                    </a:lnTo>
                    <a:lnTo>
                      <a:pt x="274" y="55"/>
                    </a:lnTo>
                    <a:lnTo>
                      <a:pt x="271" y="43"/>
                    </a:lnTo>
                    <a:lnTo>
                      <a:pt x="263" y="31"/>
                    </a:lnTo>
                    <a:lnTo>
                      <a:pt x="252" y="21"/>
                    </a:lnTo>
                    <a:lnTo>
                      <a:pt x="240" y="12"/>
                    </a:lnTo>
                    <a:lnTo>
                      <a:pt x="228" y="7"/>
                    </a:lnTo>
                    <a:lnTo>
                      <a:pt x="215" y="2"/>
                    </a:lnTo>
                    <a:lnTo>
                      <a:pt x="200" y="0"/>
                    </a:lnTo>
                    <a:lnTo>
                      <a:pt x="186" y="2"/>
                    </a:lnTo>
                    <a:lnTo>
                      <a:pt x="172" y="7"/>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0" name="Freeform 1058">
                <a:extLst>
                  <a:ext uri="{FF2B5EF4-FFF2-40B4-BE49-F238E27FC236}">
                    <a16:creationId xmlns:a16="http://schemas.microsoft.com/office/drawing/2014/main" id="{4386962C-4EEA-A264-5203-E16A865F3E9E}"/>
                  </a:ext>
                </a:extLst>
              </p:cNvPr>
              <p:cNvSpPr>
                <a:spLocks/>
              </p:cNvSpPr>
              <p:nvPr/>
            </p:nvSpPr>
            <p:spPr bwMode="auto">
              <a:xfrm>
                <a:off x="4471" y="2389"/>
                <a:ext cx="52" cy="40"/>
              </a:xfrm>
              <a:custGeom>
                <a:avLst/>
                <a:gdLst>
                  <a:gd name="T0" fmla="*/ 17 w 155"/>
                  <a:gd name="T1" fmla="*/ 118 h 118"/>
                  <a:gd name="T2" fmla="*/ 33 w 155"/>
                  <a:gd name="T3" fmla="*/ 103 h 118"/>
                  <a:gd name="T4" fmla="*/ 48 w 155"/>
                  <a:gd name="T5" fmla="*/ 87 h 118"/>
                  <a:gd name="T6" fmla="*/ 65 w 155"/>
                  <a:gd name="T7" fmla="*/ 73 h 118"/>
                  <a:gd name="T8" fmla="*/ 82 w 155"/>
                  <a:gd name="T9" fmla="*/ 62 h 118"/>
                  <a:gd name="T10" fmla="*/ 101 w 155"/>
                  <a:gd name="T11" fmla="*/ 51 h 118"/>
                  <a:gd name="T12" fmla="*/ 119 w 155"/>
                  <a:gd name="T13" fmla="*/ 39 h 118"/>
                  <a:gd name="T14" fmla="*/ 136 w 155"/>
                  <a:gd name="T15" fmla="*/ 29 h 118"/>
                  <a:gd name="T16" fmla="*/ 155 w 155"/>
                  <a:gd name="T17" fmla="*/ 20 h 118"/>
                  <a:gd name="T18" fmla="*/ 145 w 155"/>
                  <a:gd name="T19" fmla="*/ 0 h 118"/>
                  <a:gd name="T20" fmla="*/ 126 w 155"/>
                  <a:gd name="T21" fmla="*/ 8 h 118"/>
                  <a:gd name="T22" fmla="*/ 106 w 155"/>
                  <a:gd name="T23" fmla="*/ 19 h 118"/>
                  <a:gd name="T24" fmla="*/ 87 w 155"/>
                  <a:gd name="T25" fmla="*/ 31 h 118"/>
                  <a:gd name="T26" fmla="*/ 68 w 155"/>
                  <a:gd name="T27" fmla="*/ 41 h 118"/>
                  <a:gd name="T28" fmla="*/ 50 w 155"/>
                  <a:gd name="T29" fmla="*/ 56 h 118"/>
                  <a:gd name="T30" fmla="*/ 31 w 155"/>
                  <a:gd name="T31" fmla="*/ 70 h 118"/>
                  <a:gd name="T32" fmla="*/ 16 w 155"/>
                  <a:gd name="T33" fmla="*/ 86 h 118"/>
                  <a:gd name="T34" fmla="*/ 0 w 155"/>
                  <a:gd name="T35" fmla="*/ 101 h 118"/>
                  <a:gd name="T36" fmla="*/ 17 w 155"/>
                  <a:gd name="T3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118">
                    <a:moveTo>
                      <a:pt x="17" y="118"/>
                    </a:moveTo>
                    <a:lnTo>
                      <a:pt x="33" y="103"/>
                    </a:lnTo>
                    <a:lnTo>
                      <a:pt x="48" y="87"/>
                    </a:lnTo>
                    <a:lnTo>
                      <a:pt x="65" y="73"/>
                    </a:lnTo>
                    <a:lnTo>
                      <a:pt x="82" y="62"/>
                    </a:lnTo>
                    <a:lnTo>
                      <a:pt x="101" y="51"/>
                    </a:lnTo>
                    <a:lnTo>
                      <a:pt x="119" y="39"/>
                    </a:lnTo>
                    <a:lnTo>
                      <a:pt x="136" y="29"/>
                    </a:lnTo>
                    <a:lnTo>
                      <a:pt x="155" y="20"/>
                    </a:lnTo>
                    <a:lnTo>
                      <a:pt x="145" y="0"/>
                    </a:lnTo>
                    <a:lnTo>
                      <a:pt x="126" y="8"/>
                    </a:lnTo>
                    <a:lnTo>
                      <a:pt x="106" y="19"/>
                    </a:lnTo>
                    <a:lnTo>
                      <a:pt x="87" y="31"/>
                    </a:lnTo>
                    <a:lnTo>
                      <a:pt x="68" y="41"/>
                    </a:lnTo>
                    <a:lnTo>
                      <a:pt x="50" y="56"/>
                    </a:lnTo>
                    <a:lnTo>
                      <a:pt x="31" y="70"/>
                    </a:lnTo>
                    <a:lnTo>
                      <a:pt x="16" y="86"/>
                    </a:lnTo>
                    <a:lnTo>
                      <a:pt x="0" y="101"/>
                    </a:lnTo>
                    <a:lnTo>
                      <a:pt x="17" y="11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1" name="Freeform 1059">
                <a:extLst>
                  <a:ext uri="{FF2B5EF4-FFF2-40B4-BE49-F238E27FC236}">
                    <a16:creationId xmlns:a16="http://schemas.microsoft.com/office/drawing/2014/main" id="{159084E8-F160-9B14-384F-7002BEA5C83D}"/>
                  </a:ext>
                </a:extLst>
              </p:cNvPr>
              <p:cNvSpPr>
                <a:spLocks/>
              </p:cNvSpPr>
              <p:nvPr/>
            </p:nvSpPr>
            <p:spPr bwMode="auto">
              <a:xfrm>
                <a:off x="4460" y="2423"/>
                <a:ext cx="17" cy="50"/>
              </a:xfrm>
              <a:custGeom>
                <a:avLst/>
                <a:gdLst>
                  <a:gd name="T0" fmla="*/ 29 w 51"/>
                  <a:gd name="T1" fmla="*/ 147 h 151"/>
                  <a:gd name="T2" fmla="*/ 25 w 51"/>
                  <a:gd name="T3" fmla="*/ 128 h 151"/>
                  <a:gd name="T4" fmla="*/ 24 w 51"/>
                  <a:gd name="T5" fmla="*/ 111 h 151"/>
                  <a:gd name="T6" fmla="*/ 24 w 51"/>
                  <a:gd name="T7" fmla="*/ 94 h 151"/>
                  <a:gd name="T8" fmla="*/ 25 w 51"/>
                  <a:gd name="T9" fmla="*/ 77 h 151"/>
                  <a:gd name="T10" fmla="*/ 29 w 51"/>
                  <a:gd name="T11" fmla="*/ 62 h 151"/>
                  <a:gd name="T12" fmla="*/ 32 w 51"/>
                  <a:gd name="T13" fmla="*/ 46 h 151"/>
                  <a:gd name="T14" fmla="*/ 41 w 51"/>
                  <a:gd name="T15" fmla="*/ 32 h 151"/>
                  <a:gd name="T16" fmla="*/ 51 w 51"/>
                  <a:gd name="T17" fmla="*/ 18 h 151"/>
                  <a:gd name="T18" fmla="*/ 34 w 51"/>
                  <a:gd name="T19" fmla="*/ 0 h 151"/>
                  <a:gd name="T20" fmla="*/ 20 w 51"/>
                  <a:gd name="T21" fmla="*/ 18 h 151"/>
                  <a:gd name="T22" fmla="*/ 12 w 51"/>
                  <a:gd name="T23" fmla="*/ 36 h 151"/>
                  <a:gd name="T24" fmla="*/ 5 w 51"/>
                  <a:gd name="T25" fmla="*/ 55 h 151"/>
                  <a:gd name="T26" fmla="*/ 2 w 51"/>
                  <a:gd name="T27" fmla="*/ 73 h 151"/>
                  <a:gd name="T28" fmla="*/ 0 w 51"/>
                  <a:gd name="T29" fmla="*/ 94 h 151"/>
                  <a:gd name="T30" fmla="*/ 0 w 51"/>
                  <a:gd name="T31" fmla="*/ 111 h 151"/>
                  <a:gd name="T32" fmla="*/ 2 w 51"/>
                  <a:gd name="T33" fmla="*/ 132 h 151"/>
                  <a:gd name="T34" fmla="*/ 5 w 51"/>
                  <a:gd name="T35" fmla="*/ 151 h 151"/>
                  <a:gd name="T36" fmla="*/ 29 w 51"/>
                  <a:gd name="T3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151">
                    <a:moveTo>
                      <a:pt x="29" y="147"/>
                    </a:moveTo>
                    <a:lnTo>
                      <a:pt x="25" y="128"/>
                    </a:lnTo>
                    <a:lnTo>
                      <a:pt x="24" y="111"/>
                    </a:lnTo>
                    <a:lnTo>
                      <a:pt x="24" y="94"/>
                    </a:lnTo>
                    <a:lnTo>
                      <a:pt x="25" y="77"/>
                    </a:lnTo>
                    <a:lnTo>
                      <a:pt x="29" y="62"/>
                    </a:lnTo>
                    <a:lnTo>
                      <a:pt x="32" y="46"/>
                    </a:lnTo>
                    <a:lnTo>
                      <a:pt x="41" y="32"/>
                    </a:lnTo>
                    <a:lnTo>
                      <a:pt x="51" y="18"/>
                    </a:lnTo>
                    <a:lnTo>
                      <a:pt x="34" y="0"/>
                    </a:lnTo>
                    <a:lnTo>
                      <a:pt x="20" y="18"/>
                    </a:lnTo>
                    <a:lnTo>
                      <a:pt x="12" y="36"/>
                    </a:lnTo>
                    <a:lnTo>
                      <a:pt x="5" y="55"/>
                    </a:lnTo>
                    <a:lnTo>
                      <a:pt x="2" y="73"/>
                    </a:lnTo>
                    <a:lnTo>
                      <a:pt x="0" y="94"/>
                    </a:lnTo>
                    <a:lnTo>
                      <a:pt x="0" y="111"/>
                    </a:lnTo>
                    <a:lnTo>
                      <a:pt x="2" y="132"/>
                    </a:lnTo>
                    <a:lnTo>
                      <a:pt x="5" y="151"/>
                    </a:lnTo>
                    <a:lnTo>
                      <a:pt x="29" y="14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2" name="Freeform 1060">
                <a:extLst>
                  <a:ext uri="{FF2B5EF4-FFF2-40B4-BE49-F238E27FC236}">
                    <a16:creationId xmlns:a16="http://schemas.microsoft.com/office/drawing/2014/main" id="{534E4374-3382-DB51-82A8-808CF345B8C5}"/>
                  </a:ext>
                </a:extLst>
              </p:cNvPr>
              <p:cNvSpPr>
                <a:spLocks/>
              </p:cNvSpPr>
              <p:nvPr/>
            </p:nvSpPr>
            <p:spPr bwMode="auto">
              <a:xfrm>
                <a:off x="4462" y="2472"/>
                <a:ext cx="45" cy="23"/>
              </a:xfrm>
              <a:custGeom>
                <a:avLst/>
                <a:gdLst>
                  <a:gd name="T0" fmla="*/ 120 w 137"/>
                  <a:gd name="T1" fmla="*/ 34 h 69"/>
                  <a:gd name="T2" fmla="*/ 111 w 137"/>
                  <a:gd name="T3" fmla="*/ 40 h 69"/>
                  <a:gd name="T4" fmla="*/ 99 w 137"/>
                  <a:gd name="T5" fmla="*/ 44 h 69"/>
                  <a:gd name="T6" fmla="*/ 83 w 137"/>
                  <a:gd name="T7" fmla="*/ 45 h 69"/>
                  <a:gd name="T8" fmla="*/ 67 w 137"/>
                  <a:gd name="T9" fmla="*/ 42 h 69"/>
                  <a:gd name="T10" fmla="*/ 52 w 137"/>
                  <a:gd name="T11" fmla="*/ 37 h 69"/>
                  <a:gd name="T12" fmla="*/ 40 w 137"/>
                  <a:gd name="T13" fmla="*/ 29 h 69"/>
                  <a:gd name="T14" fmla="*/ 30 w 137"/>
                  <a:gd name="T15" fmla="*/ 16 h 69"/>
                  <a:gd name="T16" fmla="*/ 24 w 137"/>
                  <a:gd name="T17" fmla="*/ 0 h 69"/>
                  <a:gd name="T18" fmla="*/ 0 w 137"/>
                  <a:gd name="T19" fmla="*/ 4 h 69"/>
                  <a:gd name="T20" fmla="*/ 9 w 137"/>
                  <a:gd name="T21" fmla="*/ 27 h 69"/>
                  <a:gd name="T22" fmla="*/ 23 w 137"/>
                  <a:gd name="T23" fmla="*/ 45 h 69"/>
                  <a:gd name="T24" fmla="*/ 41 w 137"/>
                  <a:gd name="T25" fmla="*/ 57 h 69"/>
                  <a:gd name="T26" fmla="*/ 60 w 137"/>
                  <a:gd name="T27" fmla="*/ 66 h 69"/>
                  <a:gd name="T28" fmla="*/ 83 w 137"/>
                  <a:gd name="T29" fmla="*/ 69 h 69"/>
                  <a:gd name="T30" fmla="*/ 103 w 137"/>
                  <a:gd name="T31" fmla="*/ 68 h 69"/>
                  <a:gd name="T32" fmla="*/ 122 w 137"/>
                  <a:gd name="T33" fmla="*/ 61 h 69"/>
                  <a:gd name="T34" fmla="*/ 137 w 137"/>
                  <a:gd name="T35" fmla="*/ 50 h 69"/>
                  <a:gd name="T36" fmla="*/ 120 w 137"/>
                  <a:gd name="T37"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69">
                    <a:moveTo>
                      <a:pt x="120" y="34"/>
                    </a:moveTo>
                    <a:lnTo>
                      <a:pt x="111" y="40"/>
                    </a:lnTo>
                    <a:lnTo>
                      <a:pt x="99" y="44"/>
                    </a:lnTo>
                    <a:lnTo>
                      <a:pt x="83" y="45"/>
                    </a:lnTo>
                    <a:lnTo>
                      <a:pt x="67" y="42"/>
                    </a:lnTo>
                    <a:lnTo>
                      <a:pt x="52" y="37"/>
                    </a:lnTo>
                    <a:lnTo>
                      <a:pt x="40" y="29"/>
                    </a:lnTo>
                    <a:lnTo>
                      <a:pt x="30" y="16"/>
                    </a:lnTo>
                    <a:lnTo>
                      <a:pt x="24" y="0"/>
                    </a:lnTo>
                    <a:lnTo>
                      <a:pt x="0" y="4"/>
                    </a:lnTo>
                    <a:lnTo>
                      <a:pt x="9" y="27"/>
                    </a:lnTo>
                    <a:lnTo>
                      <a:pt x="23" y="45"/>
                    </a:lnTo>
                    <a:lnTo>
                      <a:pt x="41" y="57"/>
                    </a:lnTo>
                    <a:lnTo>
                      <a:pt x="60" y="66"/>
                    </a:lnTo>
                    <a:lnTo>
                      <a:pt x="83" y="69"/>
                    </a:lnTo>
                    <a:lnTo>
                      <a:pt x="103" y="68"/>
                    </a:lnTo>
                    <a:lnTo>
                      <a:pt x="122" y="61"/>
                    </a:lnTo>
                    <a:lnTo>
                      <a:pt x="137" y="50"/>
                    </a:lnTo>
                    <a:lnTo>
                      <a:pt x="120" y="3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6054" name="Freeform 1062">
              <a:extLst>
                <a:ext uri="{FF2B5EF4-FFF2-40B4-BE49-F238E27FC236}">
                  <a16:creationId xmlns:a16="http://schemas.microsoft.com/office/drawing/2014/main" id="{7C21AB38-250E-1E1A-9B57-E3A94BF3000E}"/>
                </a:ext>
              </a:extLst>
            </p:cNvPr>
            <p:cNvSpPr>
              <a:spLocks/>
            </p:cNvSpPr>
            <p:nvPr/>
          </p:nvSpPr>
          <p:spPr bwMode="auto">
            <a:xfrm>
              <a:off x="4501" y="2419"/>
              <a:ext cx="53" cy="70"/>
            </a:xfrm>
            <a:custGeom>
              <a:avLst/>
              <a:gdLst>
                <a:gd name="T0" fmla="*/ 140 w 159"/>
                <a:gd name="T1" fmla="*/ 0 h 210"/>
                <a:gd name="T2" fmla="*/ 138 w 159"/>
                <a:gd name="T3" fmla="*/ 0 h 210"/>
                <a:gd name="T4" fmla="*/ 120 w 159"/>
                <a:gd name="T5" fmla="*/ 26 h 210"/>
                <a:gd name="T6" fmla="*/ 103 w 159"/>
                <a:gd name="T7" fmla="*/ 53 h 210"/>
                <a:gd name="T8" fmla="*/ 84 w 159"/>
                <a:gd name="T9" fmla="*/ 78 h 210"/>
                <a:gd name="T10" fmla="*/ 67 w 159"/>
                <a:gd name="T11" fmla="*/ 104 h 210"/>
                <a:gd name="T12" fmla="*/ 50 w 159"/>
                <a:gd name="T13" fmla="*/ 130 h 210"/>
                <a:gd name="T14" fmla="*/ 33 w 159"/>
                <a:gd name="T15" fmla="*/ 152 h 210"/>
                <a:gd name="T16" fmla="*/ 17 w 159"/>
                <a:gd name="T17" fmla="*/ 176 h 210"/>
                <a:gd name="T18" fmla="*/ 0 w 159"/>
                <a:gd name="T19" fmla="*/ 193 h 210"/>
                <a:gd name="T20" fmla="*/ 17 w 159"/>
                <a:gd name="T21" fmla="*/ 210 h 210"/>
                <a:gd name="T22" fmla="*/ 35 w 159"/>
                <a:gd name="T23" fmla="*/ 189 h 210"/>
                <a:gd name="T24" fmla="*/ 53 w 159"/>
                <a:gd name="T25" fmla="*/ 167 h 210"/>
                <a:gd name="T26" fmla="*/ 70 w 159"/>
                <a:gd name="T27" fmla="*/ 144 h 210"/>
                <a:gd name="T28" fmla="*/ 88 w 159"/>
                <a:gd name="T29" fmla="*/ 118 h 210"/>
                <a:gd name="T30" fmla="*/ 106 w 159"/>
                <a:gd name="T31" fmla="*/ 92 h 210"/>
                <a:gd name="T32" fmla="*/ 123 w 159"/>
                <a:gd name="T33" fmla="*/ 67 h 210"/>
                <a:gd name="T34" fmla="*/ 140 w 159"/>
                <a:gd name="T35" fmla="*/ 41 h 210"/>
                <a:gd name="T36" fmla="*/ 159 w 159"/>
                <a:gd name="T37" fmla="*/ 14 h 210"/>
                <a:gd name="T38" fmla="*/ 157 w 159"/>
                <a:gd name="T39" fmla="*/ 14 h 210"/>
                <a:gd name="T40" fmla="*/ 140 w 159"/>
                <a:gd name="T4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210">
                  <a:moveTo>
                    <a:pt x="140" y="0"/>
                  </a:moveTo>
                  <a:lnTo>
                    <a:pt x="138" y="0"/>
                  </a:lnTo>
                  <a:lnTo>
                    <a:pt x="120" y="26"/>
                  </a:lnTo>
                  <a:lnTo>
                    <a:pt x="103" y="53"/>
                  </a:lnTo>
                  <a:lnTo>
                    <a:pt x="84" y="78"/>
                  </a:lnTo>
                  <a:lnTo>
                    <a:pt x="67" y="104"/>
                  </a:lnTo>
                  <a:lnTo>
                    <a:pt x="50" y="130"/>
                  </a:lnTo>
                  <a:lnTo>
                    <a:pt x="33" y="152"/>
                  </a:lnTo>
                  <a:lnTo>
                    <a:pt x="17" y="176"/>
                  </a:lnTo>
                  <a:lnTo>
                    <a:pt x="0" y="193"/>
                  </a:lnTo>
                  <a:lnTo>
                    <a:pt x="17" y="210"/>
                  </a:lnTo>
                  <a:lnTo>
                    <a:pt x="35" y="189"/>
                  </a:lnTo>
                  <a:lnTo>
                    <a:pt x="53" y="167"/>
                  </a:lnTo>
                  <a:lnTo>
                    <a:pt x="70" y="144"/>
                  </a:lnTo>
                  <a:lnTo>
                    <a:pt x="88" y="118"/>
                  </a:lnTo>
                  <a:lnTo>
                    <a:pt x="106" y="92"/>
                  </a:lnTo>
                  <a:lnTo>
                    <a:pt x="123" y="67"/>
                  </a:lnTo>
                  <a:lnTo>
                    <a:pt x="140" y="41"/>
                  </a:lnTo>
                  <a:lnTo>
                    <a:pt x="159" y="14"/>
                  </a:lnTo>
                  <a:lnTo>
                    <a:pt x="157" y="14"/>
                  </a:lnTo>
                  <a:lnTo>
                    <a:pt x="14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5" name="Freeform 1063">
              <a:extLst>
                <a:ext uri="{FF2B5EF4-FFF2-40B4-BE49-F238E27FC236}">
                  <a16:creationId xmlns:a16="http://schemas.microsoft.com/office/drawing/2014/main" id="{F68B58A4-BBBC-A859-BE18-52BF44B16D53}"/>
                </a:ext>
              </a:extLst>
            </p:cNvPr>
            <p:cNvSpPr>
              <a:spLocks/>
            </p:cNvSpPr>
            <p:nvPr/>
          </p:nvSpPr>
          <p:spPr bwMode="auto">
            <a:xfrm>
              <a:off x="4548" y="2403"/>
              <a:ext cx="12" cy="21"/>
            </a:xfrm>
            <a:custGeom>
              <a:avLst/>
              <a:gdLst>
                <a:gd name="T0" fmla="*/ 9 w 34"/>
                <a:gd name="T1" fmla="*/ 13 h 63"/>
                <a:gd name="T2" fmla="*/ 11 w 34"/>
                <a:gd name="T3" fmla="*/ 18 h 63"/>
                <a:gd name="T4" fmla="*/ 9 w 34"/>
                <a:gd name="T5" fmla="*/ 29 h 63"/>
                <a:gd name="T6" fmla="*/ 5 w 34"/>
                <a:gd name="T7" fmla="*/ 41 h 63"/>
                <a:gd name="T8" fmla="*/ 0 w 34"/>
                <a:gd name="T9" fmla="*/ 49 h 63"/>
                <a:gd name="T10" fmla="*/ 17 w 34"/>
                <a:gd name="T11" fmla="*/ 63 h 63"/>
                <a:gd name="T12" fmla="*/ 26 w 34"/>
                <a:gd name="T13" fmla="*/ 51 h 63"/>
                <a:gd name="T14" fmla="*/ 32 w 34"/>
                <a:gd name="T15" fmla="*/ 35 h 63"/>
                <a:gd name="T16" fmla="*/ 34 w 34"/>
                <a:gd name="T17" fmla="*/ 18 h 63"/>
                <a:gd name="T18" fmla="*/ 29 w 34"/>
                <a:gd name="T19" fmla="*/ 0 h 63"/>
                <a:gd name="T20" fmla="*/ 9 w 34"/>
                <a:gd name="T21"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63">
                  <a:moveTo>
                    <a:pt x="9" y="13"/>
                  </a:moveTo>
                  <a:lnTo>
                    <a:pt x="11" y="18"/>
                  </a:lnTo>
                  <a:lnTo>
                    <a:pt x="9" y="29"/>
                  </a:lnTo>
                  <a:lnTo>
                    <a:pt x="5" y="41"/>
                  </a:lnTo>
                  <a:lnTo>
                    <a:pt x="0" y="49"/>
                  </a:lnTo>
                  <a:lnTo>
                    <a:pt x="17" y="63"/>
                  </a:lnTo>
                  <a:lnTo>
                    <a:pt x="26" y="51"/>
                  </a:lnTo>
                  <a:lnTo>
                    <a:pt x="32" y="35"/>
                  </a:lnTo>
                  <a:lnTo>
                    <a:pt x="34" y="18"/>
                  </a:lnTo>
                  <a:lnTo>
                    <a:pt x="29" y="0"/>
                  </a:lnTo>
                  <a:lnTo>
                    <a:pt x="9" y="1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6" name="Freeform 1064">
              <a:extLst>
                <a:ext uri="{FF2B5EF4-FFF2-40B4-BE49-F238E27FC236}">
                  <a16:creationId xmlns:a16="http://schemas.microsoft.com/office/drawing/2014/main" id="{9AFD77AE-90F9-E2E4-24C8-EBE060DADAFB}"/>
                </a:ext>
              </a:extLst>
            </p:cNvPr>
            <p:cNvSpPr>
              <a:spLocks/>
            </p:cNvSpPr>
            <p:nvPr/>
          </p:nvSpPr>
          <p:spPr bwMode="auto">
            <a:xfrm>
              <a:off x="4520" y="2386"/>
              <a:ext cx="38" cy="21"/>
            </a:xfrm>
            <a:custGeom>
              <a:avLst/>
              <a:gdLst>
                <a:gd name="T0" fmla="*/ 10 w 115"/>
                <a:gd name="T1" fmla="*/ 30 h 62"/>
                <a:gd name="T2" fmla="*/ 23 w 115"/>
                <a:gd name="T3" fmla="*/ 27 h 62"/>
                <a:gd name="T4" fmla="*/ 33 w 115"/>
                <a:gd name="T5" fmla="*/ 25 h 62"/>
                <a:gd name="T6" fmla="*/ 44 w 115"/>
                <a:gd name="T7" fmla="*/ 27 h 62"/>
                <a:gd name="T8" fmla="*/ 56 w 115"/>
                <a:gd name="T9" fmla="*/ 31 h 62"/>
                <a:gd name="T10" fmla="*/ 68 w 115"/>
                <a:gd name="T11" fmla="*/ 35 h 62"/>
                <a:gd name="T12" fmla="*/ 77 w 115"/>
                <a:gd name="T13" fmla="*/ 42 h 62"/>
                <a:gd name="T14" fmla="*/ 87 w 115"/>
                <a:gd name="T15" fmla="*/ 52 h 62"/>
                <a:gd name="T16" fmla="*/ 94 w 115"/>
                <a:gd name="T17" fmla="*/ 62 h 62"/>
                <a:gd name="T18" fmla="*/ 115 w 115"/>
                <a:gd name="T19" fmla="*/ 48 h 62"/>
                <a:gd name="T20" fmla="*/ 104 w 115"/>
                <a:gd name="T21" fmla="*/ 35 h 62"/>
                <a:gd name="T22" fmla="*/ 94 w 115"/>
                <a:gd name="T23" fmla="*/ 25 h 62"/>
                <a:gd name="T24" fmla="*/ 78 w 115"/>
                <a:gd name="T25" fmla="*/ 15 h 62"/>
                <a:gd name="T26" fmla="*/ 67 w 115"/>
                <a:gd name="T27" fmla="*/ 8 h 62"/>
                <a:gd name="T28" fmla="*/ 51 w 115"/>
                <a:gd name="T29" fmla="*/ 1 h 62"/>
                <a:gd name="T30" fmla="*/ 33 w 115"/>
                <a:gd name="T31" fmla="*/ 0 h 62"/>
                <a:gd name="T32" fmla="*/ 16 w 115"/>
                <a:gd name="T33" fmla="*/ 1 h 62"/>
                <a:gd name="T34" fmla="*/ 0 w 115"/>
                <a:gd name="T35" fmla="*/ 10 h 62"/>
                <a:gd name="T36" fmla="*/ 10 w 115"/>
                <a:gd name="T37"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62">
                  <a:moveTo>
                    <a:pt x="10" y="30"/>
                  </a:moveTo>
                  <a:lnTo>
                    <a:pt x="23" y="27"/>
                  </a:lnTo>
                  <a:lnTo>
                    <a:pt x="33" y="25"/>
                  </a:lnTo>
                  <a:lnTo>
                    <a:pt x="44" y="27"/>
                  </a:lnTo>
                  <a:lnTo>
                    <a:pt x="56" y="31"/>
                  </a:lnTo>
                  <a:lnTo>
                    <a:pt x="68" y="35"/>
                  </a:lnTo>
                  <a:lnTo>
                    <a:pt x="77" y="42"/>
                  </a:lnTo>
                  <a:lnTo>
                    <a:pt x="87" y="52"/>
                  </a:lnTo>
                  <a:lnTo>
                    <a:pt x="94" y="62"/>
                  </a:lnTo>
                  <a:lnTo>
                    <a:pt x="115" y="48"/>
                  </a:lnTo>
                  <a:lnTo>
                    <a:pt x="104" y="35"/>
                  </a:lnTo>
                  <a:lnTo>
                    <a:pt x="94" y="25"/>
                  </a:lnTo>
                  <a:lnTo>
                    <a:pt x="78" y="15"/>
                  </a:lnTo>
                  <a:lnTo>
                    <a:pt x="67" y="8"/>
                  </a:lnTo>
                  <a:lnTo>
                    <a:pt x="51" y="1"/>
                  </a:lnTo>
                  <a:lnTo>
                    <a:pt x="33" y="0"/>
                  </a:lnTo>
                  <a:lnTo>
                    <a:pt x="16" y="1"/>
                  </a:lnTo>
                  <a:lnTo>
                    <a:pt x="0" y="10"/>
                  </a:lnTo>
                  <a:lnTo>
                    <a:pt x="10" y="3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7" name="Freeform 1065">
              <a:extLst>
                <a:ext uri="{FF2B5EF4-FFF2-40B4-BE49-F238E27FC236}">
                  <a16:creationId xmlns:a16="http://schemas.microsoft.com/office/drawing/2014/main" id="{3D00A4BE-4CDC-D95A-E690-5A7073997AE8}"/>
                </a:ext>
              </a:extLst>
            </p:cNvPr>
            <p:cNvSpPr>
              <a:spLocks/>
            </p:cNvSpPr>
            <p:nvPr/>
          </p:nvSpPr>
          <p:spPr bwMode="auto">
            <a:xfrm>
              <a:off x="4511" y="2418"/>
              <a:ext cx="112" cy="84"/>
            </a:xfrm>
            <a:custGeom>
              <a:avLst/>
              <a:gdLst>
                <a:gd name="T0" fmla="*/ 312 w 338"/>
                <a:gd name="T1" fmla="*/ 3 h 251"/>
                <a:gd name="T2" fmla="*/ 299 w 338"/>
                <a:gd name="T3" fmla="*/ 7 h 251"/>
                <a:gd name="T4" fmla="*/ 285 w 338"/>
                <a:gd name="T5" fmla="*/ 8 h 251"/>
                <a:gd name="T6" fmla="*/ 271 w 338"/>
                <a:gd name="T7" fmla="*/ 7 h 251"/>
                <a:gd name="T8" fmla="*/ 257 w 338"/>
                <a:gd name="T9" fmla="*/ 3 h 251"/>
                <a:gd name="T10" fmla="*/ 244 w 338"/>
                <a:gd name="T11" fmla="*/ 0 h 251"/>
                <a:gd name="T12" fmla="*/ 229 w 338"/>
                <a:gd name="T13" fmla="*/ 0 h 251"/>
                <a:gd name="T14" fmla="*/ 216 w 338"/>
                <a:gd name="T15" fmla="*/ 0 h 251"/>
                <a:gd name="T16" fmla="*/ 203 w 338"/>
                <a:gd name="T17" fmla="*/ 5 h 251"/>
                <a:gd name="T18" fmla="*/ 176 w 338"/>
                <a:gd name="T19" fmla="*/ 22 h 251"/>
                <a:gd name="T20" fmla="*/ 152 w 338"/>
                <a:gd name="T21" fmla="*/ 42 h 251"/>
                <a:gd name="T22" fmla="*/ 130 w 338"/>
                <a:gd name="T23" fmla="*/ 61 h 251"/>
                <a:gd name="T24" fmla="*/ 107 w 338"/>
                <a:gd name="T25" fmla="*/ 83 h 251"/>
                <a:gd name="T26" fmla="*/ 87 w 338"/>
                <a:gd name="T27" fmla="*/ 105 h 251"/>
                <a:gd name="T28" fmla="*/ 67 w 338"/>
                <a:gd name="T29" fmla="*/ 129 h 251"/>
                <a:gd name="T30" fmla="*/ 48 w 338"/>
                <a:gd name="T31" fmla="*/ 153 h 251"/>
                <a:gd name="T32" fmla="*/ 29 w 338"/>
                <a:gd name="T33" fmla="*/ 179 h 251"/>
                <a:gd name="T34" fmla="*/ 24 w 338"/>
                <a:gd name="T35" fmla="*/ 185 h 251"/>
                <a:gd name="T36" fmla="*/ 17 w 338"/>
                <a:gd name="T37" fmla="*/ 192 h 251"/>
                <a:gd name="T38" fmla="*/ 10 w 338"/>
                <a:gd name="T39" fmla="*/ 201 h 251"/>
                <a:gd name="T40" fmla="*/ 5 w 338"/>
                <a:gd name="T41" fmla="*/ 211 h 251"/>
                <a:gd name="T42" fmla="*/ 0 w 338"/>
                <a:gd name="T43" fmla="*/ 220 h 251"/>
                <a:gd name="T44" fmla="*/ 0 w 338"/>
                <a:gd name="T45" fmla="*/ 228 h 251"/>
                <a:gd name="T46" fmla="*/ 4 w 338"/>
                <a:gd name="T47" fmla="*/ 237 h 251"/>
                <a:gd name="T48" fmla="*/ 14 w 338"/>
                <a:gd name="T49" fmla="*/ 244 h 251"/>
                <a:gd name="T50" fmla="*/ 31 w 338"/>
                <a:gd name="T51" fmla="*/ 249 h 251"/>
                <a:gd name="T52" fmla="*/ 48 w 338"/>
                <a:gd name="T53" fmla="*/ 251 h 251"/>
                <a:gd name="T54" fmla="*/ 65 w 338"/>
                <a:gd name="T55" fmla="*/ 249 h 251"/>
                <a:gd name="T56" fmla="*/ 85 w 338"/>
                <a:gd name="T57" fmla="*/ 245 h 251"/>
                <a:gd name="T58" fmla="*/ 100 w 338"/>
                <a:gd name="T59" fmla="*/ 240 h 251"/>
                <a:gd name="T60" fmla="*/ 114 w 338"/>
                <a:gd name="T61" fmla="*/ 233 h 251"/>
                <a:gd name="T62" fmla="*/ 126 w 338"/>
                <a:gd name="T63" fmla="*/ 227 h 251"/>
                <a:gd name="T64" fmla="*/ 135 w 338"/>
                <a:gd name="T65" fmla="*/ 220 h 251"/>
                <a:gd name="T66" fmla="*/ 159 w 338"/>
                <a:gd name="T67" fmla="*/ 196 h 251"/>
                <a:gd name="T68" fmla="*/ 185 w 338"/>
                <a:gd name="T69" fmla="*/ 173 h 251"/>
                <a:gd name="T70" fmla="*/ 213 w 338"/>
                <a:gd name="T71" fmla="*/ 152 h 251"/>
                <a:gd name="T72" fmla="*/ 239 w 338"/>
                <a:gd name="T73" fmla="*/ 129 h 251"/>
                <a:gd name="T74" fmla="*/ 264 w 338"/>
                <a:gd name="T75" fmla="*/ 109 h 251"/>
                <a:gd name="T76" fmla="*/ 288 w 338"/>
                <a:gd name="T77" fmla="*/ 85 h 251"/>
                <a:gd name="T78" fmla="*/ 311 w 338"/>
                <a:gd name="T79" fmla="*/ 61 h 251"/>
                <a:gd name="T80" fmla="*/ 332 w 338"/>
                <a:gd name="T81" fmla="*/ 31 h 251"/>
                <a:gd name="T82" fmla="*/ 338 w 338"/>
                <a:gd name="T83" fmla="*/ 20 h 251"/>
                <a:gd name="T84" fmla="*/ 334 w 338"/>
                <a:gd name="T85" fmla="*/ 13 h 251"/>
                <a:gd name="T86" fmla="*/ 327 w 338"/>
                <a:gd name="T87" fmla="*/ 8 h 251"/>
                <a:gd name="T88" fmla="*/ 312 w 338"/>
                <a:gd name="T89" fmla="*/ 3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 h="251">
                  <a:moveTo>
                    <a:pt x="312" y="3"/>
                  </a:moveTo>
                  <a:lnTo>
                    <a:pt x="299" y="7"/>
                  </a:lnTo>
                  <a:lnTo>
                    <a:pt x="285" y="8"/>
                  </a:lnTo>
                  <a:lnTo>
                    <a:pt x="271" y="7"/>
                  </a:lnTo>
                  <a:lnTo>
                    <a:pt x="257" y="3"/>
                  </a:lnTo>
                  <a:lnTo>
                    <a:pt x="244" y="0"/>
                  </a:lnTo>
                  <a:lnTo>
                    <a:pt x="229" y="0"/>
                  </a:lnTo>
                  <a:lnTo>
                    <a:pt x="216" y="0"/>
                  </a:lnTo>
                  <a:lnTo>
                    <a:pt x="203" y="5"/>
                  </a:lnTo>
                  <a:lnTo>
                    <a:pt x="176" y="22"/>
                  </a:lnTo>
                  <a:lnTo>
                    <a:pt x="152" y="42"/>
                  </a:lnTo>
                  <a:lnTo>
                    <a:pt x="130" y="61"/>
                  </a:lnTo>
                  <a:lnTo>
                    <a:pt x="107" y="83"/>
                  </a:lnTo>
                  <a:lnTo>
                    <a:pt x="87" y="105"/>
                  </a:lnTo>
                  <a:lnTo>
                    <a:pt x="67" y="129"/>
                  </a:lnTo>
                  <a:lnTo>
                    <a:pt x="48" y="153"/>
                  </a:lnTo>
                  <a:lnTo>
                    <a:pt x="29" y="179"/>
                  </a:lnTo>
                  <a:lnTo>
                    <a:pt x="24" y="185"/>
                  </a:lnTo>
                  <a:lnTo>
                    <a:pt x="17" y="192"/>
                  </a:lnTo>
                  <a:lnTo>
                    <a:pt x="10" y="201"/>
                  </a:lnTo>
                  <a:lnTo>
                    <a:pt x="5" y="211"/>
                  </a:lnTo>
                  <a:lnTo>
                    <a:pt x="0" y="220"/>
                  </a:lnTo>
                  <a:lnTo>
                    <a:pt x="0" y="228"/>
                  </a:lnTo>
                  <a:lnTo>
                    <a:pt x="4" y="237"/>
                  </a:lnTo>
                  <a:lnTo>
                    <a:pt x="14" y="244"/>
                  </a:lnTo>
                  <a:lnTo>
                    <a:pt x="31" y="249"/>
                  </a:lnTo>
                  <a:lnTo>
                    <a:pt x="48" y="251"/>
                  </a:lnTo>
                  <a:lnTo>
                    <a:pt x="65" y="249"/>
                  </a:lnTo>
                  <a:lnTo>
                    <a:pt x="85" y="245"/>
                  </a:lnTo>
                  <a:lnTo>
                    <a:pt x="100" y="240"/>
                  </a:lnTo>
                  <a:lnTo>
                    <a:pt x="114" y="233"/>
                  </a:lnTo>
                  <a:lnTo>
                    <a:pt x="126" y="227"/>
                  </a:lnTo>
                  <a:lnTo>
                    <a:pt x="135" y="220"/>
                  </a:lnTo>
                  <a:lnTo>
                    <a:pt x="159" y="196"/>
                  </a:lnTo>
                  <a:lnTo>
                    <a:pt x="185" y="173"/>
                  </a:lnTo>
                  <a:lnTo>
                    <a:pt x="213" y="152"/>
                  </a:lnTo>
                  <a:lnTo>
                    <a:pt x="239" y="129"/>
                  </a:lnTo>
                  <a:lnTo>
                    <a:pt x="264" y="109"/>
                  </a:lnTo>
                  <a:lnTo>
                    <a:pt x="288" y="85"/>
                  </a:lnTo>
                  <a:lnTo>
                    <a:pt x="311" y="61"/>
                  </a:lnTo>
                  <a:lnTo>
                    <a:pt x="332" y="31"/>
                  </a:lnTo>
                  <a:lnTo>
                    <a:pt x="338" y="20"/>
                  </a:lnTo>
                  <a:lnTo>
                    <a:pt x="334" y="13"/>
                  </a:lnTo>
                  <a:lnTo>
                    <a:pt x="327" y="8"/>
                  </a:lnTo>
                  <a:lnTo>
                    <a:pt x="312" y="3"/>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8" name="Freeform 1066">
              <a:extLst>
                <a:ext uri="{FF2B5EF4-FFF2-40B4-BE49-F238E27FC236}">
                  <a16:creationId xmlns:a16="http://schemas.microsoft.com/office/drawing/2014/main" id="{BC3833F9-E569-6F24-FBDD-C494BE551FD6}"/>
                </a:ext>
              </a:extLst>
            </p:cNvPr>
            <p:cNvSpPr>
              <a:spLocks/>
            </p:cNvSpPr>
            <p:nvPr/>
          </p:nvSpPr>
          <p:spPr bwMode="auto">
            <a:xfrm>
              <a:off x="4576" y="2414"/>
              <a:ext cx="41" cy="11"/>
            </a:xfrm>
            <a:custGeom>
              <a:avLst/>
              <a:gdLst>
                <a:gd name="T0" fmla="*/ 10 w 121"/>
                <a:gd name="T1" fmla="*/ 27 h 32"/>
                <a:gd name="T2" fmla="*/ 21 w 121"/>
                <a:gd name="T3" fmla="*/ 24 h 32"/>
                <a:gd name="T4" fmla="*/ 31 w 121"/>
                <a:gd name="T5" fmla="*/ 24 h 32"/>
                <a:gd name="T6" fmla="*/ 45 w 121"/>
                <a:gd name="T7" fmla="*/ 24 h 32"/>
                <a:gd name="T8" fmla="*/ 57 w 121"/>
                <a:gd name="T9" fmla="*/ 27 h 32"/>
                <a:gd name="T10" fmla="*/ 72 w 121"/>
                <a:gd name="T11" fmla="*/ 30 h 32"/>
                <a:gd name="T12" fmla="*/ 88 w 121"/>
                <a:gd name="T13" fmla="*/ 32 h 32"/>
                <a:gd name="T14" fmla="*/ 103 w 121"/>
                <a:gd name="T15" fmla="*/ 30 h 32"/>
                <a:gd name="T16" fmla="*/ 121 w 121"/>
                <a:gd name="T17" fmla="*/ 25 h 32"/>
                <a:gd name="T18" fmla="*/ 110 w 121"/>
                <a:gd name="T19" fmla="*/ 5 h 32"/>
                <a:gd name="T20" fmla="*/ 100 w 121"/>
                <a:gd name="T21" fmla="*/ 7 h 32"/>
                <a:gd name="T22" fmla="*/ 88 w 121"/>
                <a:gd name="T23" fmla="*/ 8 h 32"/>
                <a:gd name="T24" fmla="*/ 76 w 121"/>
                <a:gd name="T25" fmla="*/ 7 h 32"/>
                <a:gd name="T26" fmla="*/ 64 w 121"/>
                <a:gd name="T27" fmla="*/ 3 h 32"/>
                <a:gd name="T28" fmla="*/ 48 w 121"/>
                <a:gd name="T29" fmla="*/ 0 h 32"/>
                <a:gd name="T30" fmla="*/ 31 w 121"/>
                <a:gd name="T31" fmla="*/ 0 h 32"/>
                <a:gd name="T32" fmla="*/ 17 w 121"/>
                <a:gd name="T33" fmla="*/ 0 h 32"/>
                <a:gd name="T34" fmla="*/ 0 w 121"/>
                <a:gd name="T35" fmla="*/ 7 h 32"/>
                <a:gd name="T36" fmla="*/ 10 w 121"/>
                <a:gd name="T37"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32">
                  <a:moveTo>
                    <a:pt x="10" y="27"/>
                  </a:moveTo>
                  <a:lnTo>
                    <a:pt x="21" y="24"/>
                  </a:lnTo>
                  <a:lnTo>
                    <a:pt x="31" y="24"/>
                  </a:lnTo>
                  <a:lnTo>
                    <a:pt x="45" y="24"/>
                  </a:lnTo>
                  <a:lnTo>
                    <a:pt x="57" y="27"/>
                  </a:lnTo>
                  <a:lnTo>
                    <a:pt x="72" y="30"/>
                  </a:lnTo>
                  <a:lnTo>
                    <a:pt x="88" y="32"/>
                  </a:lnTo>
                  <a:lnTo>
                    <a:pt x="103" y="30"/>
                  </a:lnTo>
                  <a:lnTo>
                    <a:pt x="121" y="25"/>
                  </a:lnTo>
                  <a:lnTo>
                    <a:pt x="110" y="5"/>
                  </a:lnTo>
                  <a:lnTo>
                    <a:pt x="100" y="7"/>
                  </a:lnTo>
                  <a:lnTo>
                    <a:pt x="88" y="8"/>
                  </a:lnTo>
                  <a:lnTo>
                    <a:pt x="76" y="7"/>
                  </a:lnTo>
                  <a:lnTo>
                    <a:pt x="64" y="3"/>
                  </a:lnTo>
                  <a:lnTo>
                    <a:pt x="48" y="0"/>
                  </a:lnTo>
                  <a:lnTo>
                    <a:pt x="31" y="0"/>
                  </a:lnTo>
                  <a:lnTo>
                    <a:pt x="17" y="0"/>
                  </a:lnTo>
                  <a:lnTo>
                    <a:pt x="0" y="7"/>
                  </a:lnTo>
                  <a:lnTo>
                    <a:pt x="10" y="2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59" name="Freeform 1067">
              <a:extLst>
                <a:ext uri="{FF2B5EF4-FFF2-40B4-BE49-F238E27FC236}">
                  <a16:creationId xmlns:a16="http://schemas.microsoft.com/office/drawing/2014/main" id="{586C7414-93F8-4558-65D8-BC172C1CCC69}"/>
                </a:ext>
              </a:extLst>
            </p:cNvPr>
            <p:cNvSpPr>
              <a:spLocks/>
            </p:cNvSpPr>
            <p:nvPr/>
          </p:nvSpPr>
          <p:spPr bwMode="auto">
            <a:xfrm>
              <a:off x="4517" y="2417"/>
              <a:ext cx="63" cy="63"/>
            </a:xfrm>
            <a:custGeom>
              <a:avLst/>
              <a:gdLst>
                <a:gd name="T0" fmla="*/ 21 w 190"/>
                <a:gd name="T1" fmla="*/ 190 h 190"/>
                <a:gd name="T2" fmla="*/ 19 w 190"/>
                <a:gd name="T3" fmla="*/ 190 h 190"/>
                <a:gd name="T4" fmla="*/ 38 w 190"/>
                <a:gd name="T5" fmla="*/ 165 h 190"/>
                <a:gd name="T6" fmla="*/ 58 w 190"/>
                <a:gd name="T7" fmla="*/ 142 h 190"/>
                <a:gd name="T8" fmla="*/ 77 w 190"/>
                <a:gd name="T9" fmla="*/ 119 h 190"/>
                <a:gd name="T10" fmla="*/ 98 w 190"/>
                <a:gd name="T11" fmla="*/ 97 h 190"/>
                <a:gd name="T12" fmla="*/ 120 w 190"/>
                <a:gd name="T13" fmla="*/ 75 h 190"/>
                <a:gd name="T14" fmla="*/ 140 w 190"/>
                <a:gd name="T15" fmla="*/ 56 h 190"/>
                <a:gd name="T16" fmla="*/ 165 w 190"/>
                <a:gd name="T17" fmla="*/ 37 h 190"/>
                <a:gd name="T18" fmla="*/ 190 w 190"/>
                <a:gd name="T19" fmla="*/ 20 h 190"/>
                <a:gd name="T20" fmla="*/ 179 w 190"/>
                <a:gd name="T21" fmla="*/ 0 h 190"/>
                <a:gd name="T22" fmla="*/ 151 w 190"/>
                <a:gd name="T23" fmla="*/ 17 h 190"/>
                <a:gd name="T24" fmla="*/ 127 w 190"/>
                <a:gd name="T25" fmla="*/ 37 h 190"/>
                <a:gd name="T26" fmla="*/ 103 w 190"/>
                <a:gd name="T27" fmla="*/ 57 h 190"/>
                <a:gd name="T28" fmla="*/ 81 w 190"/>
                <a:gd name="T29" fmla="*/ 80 h 190"/>
                <a:gd name="T30" fmla="*/ 60 w 190"/>
                <a:gd name="T31" fmla="*/ 102 h 190"/>
                <a:gd name="T32" fmla="*/ 40 w 190"/>
                <a:gd name="T33" fmla="*/ 128 h 190"/>
                <a:gd name="T34" fmla="*/ 21 w 190"/>
                <a:gd name="T35" fmla="*/ 152 h 190"/>
                <a:gd name="T36" fmla="*/ 2 w 190"/>
                <a:gd name="T37" fmla="*/ 177 h 190"/>
                <a:gd name="T38" fmla="*/ 0 w 190"/>
                <a:gd name="T39" fmla="*/ 177 h 190"/>
                <a:gd name="T40" fmla="*/ 21 w 190"/>
                <a:gd name="T41"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0" h="190">
                  <a:moveTo>
                    <a:pt x="21" y="190"/>
                  </a:moveTo>
                  <a:lnTo>
                    <a:pt x="19" y="190"/>
                  </a:lnTo>
                  <a:lnTo>
                    <a:pt x="38" y="165"/>
                  </a:lnTo>
                  <a:lnTo>
                    <a:pt x="58" y="142"/>
                  </a:lnTo>
                  <a:lnTo>
                    <a:pt x="77" y="119"/>
                  </a:lnTo>
                  <a:lnTo>
                    <a:pt x="98" y="97"/>
                  </a:lnTo>
                  <a:lnTo>
                    <a:pt x="120" y="75"/>
                  </a:lnTo>
                  <a:lnTo>
                    <a:pt x="140" y="56"/>
                  </a:lnTo>
                  <a:lnTo>
                    <a:pt x="165" y="37"/>
                  </a:lnTo>
                  <a:lnTo>
                    <a:pt x="190" y="20"/>
                  </a:lnTo>
                  <a:lnTo>
                    <a:pt x="179" y="0"/>
                  </a:lnTo>
                  <a:lnTo>
                    <a:pt x="151" y="17"/>
                  </a:lnTo>
                  <a:lnTo>
                    <a:pt x="127" y="37"/>
                  </a:lnTo>
                  <a:lnTo>
                    <a:pt x="103" y="57"/>
                  </a:lnTo>
                  <a:lnTo>
                    <a:pt x="81" y="80"/>
                  </a:lnTo>
                  <a:lnTo>
                    <a:pt x="60" y="102"/>
                  </a:lnTo>
                  <a:lnTo>
                    <a:pt x="40" y="128"/>
                  </a:lnTo>
                  <a:lnTo>
                    <a:pt x="21" y="152"/>
                  </a:lnTo>
                  <a:lnTo>
                    <a:pt x="2" y="177"/>
                  </a:lnTo>
                  <a:lnTo>
                    <a:pt x="0" y="177"/>
                  </a:lnTo>
                  <a:lnTo>
                    <a:pt x="21" y="19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0" name="Freeform 1068">
              <a:extLst>
                <a:ext uri="{FF2B5EF4-FFF2-40B4-BE49-F238E27FC236}">
                  <a16:creationId xmlns:a16="http://schemas.microsoft.com/office/drawing/2014/main" id="{5F7DF13F-2453-5DC4-D8EC-BF05B7997A10}"/>
                </a:ext>
              </a:extLst>
            </p:cNvPr>
            <p:cNvSpPr>
              <a:spLocks/>
            </p:cNvSpPr>
            <p:nvPr/>
          </p:nvSpPr>
          <p:spPr bwMode="auto">
            <a:xfrm>
              <a:off x="4507" y="2476"/>
              <a:ext cx="17" cy="27"/>
            </a:xfrm>
            <a:custGeom>
              <a:avLst/>
              <a:gdLst>
                <a:gd name="T0" fmla="*/ 30 w 51"/>
                <a:gd name="T1" fmla="*/ 62 h 82"/>
                <a:gd name="T2" fmla="*/ 24 w 51"/>
                <a:gd name="T3" fmla="*/ 57 h 82"/>
                <a:gd name="T4" fmla="*/ 24 w 51"/>
                <a:gd name="T5" fmla="*/ 55 h 82"/>
                <a:gd name="T6" fmla="*/ 24 w 51"/>
                <a:gd name="T7" fmla="*/ 51 h 82"/>
                <a:gd name="T8" fmla="*/ 27 w 51"/>
                <a:gd name="T9" fmla="*/ 45 h 82"/>
                <a:gd name="T10" fmla="*/ 32 w 51"/>
                <a:gd name="T11" fmla="*/ 36 h 82"/>
                <a:gd name="T12" fmla="*/ 37 w 51"/>
                <a:gd name="T13" fmla="*/ 29 h 82"/>
                <a:gd name="T14" fmla="*/ 44 w 51"/>
                <a:gd name="T15" fmla="*/ 23 h 82"/>
                <a:gd name="T16" fmla="*/ 51 w 51"/>
                <a:gd name="T17" fmla="*/ 14 h 82"/>
                <a:gd name="T18" fmla="*/ 30 w 51"/>
                <a:gd name="T19" fmla="*/ 0 h 82"/>
                <a:gd name="T20" fmla="*/ 27 w 51"/>
                <a:gd name="T21" fmla="*/ 5 h 82"/>
                <a:gd name="T22" fmla="*/ 20 w 51"/>
                <a:gd name="T23" fmla="*/ 12 h 82"/>
                <a:gd name="T24" fmla="*/ 12 w 51"/>
                <a:gd name="T25" fmla="*/ 23 h 82"/>
                <a:gd name="T26" fmla="*/ 6 w 51"/>
                <a:gd name="T27" fmla="*/ 34 h 82"/>
                <a:gd name="T28" fmla="*/ 0 w 51"/>
                <a:gd name="T29" fmla="*/ 45 h 82"/>
                <a:gd name="T30" fmla="*/ 0 w 51"/>
                <a:gd name="T31" fmla="*/ 58 h 82"/>
                <a:gd name="T32" fmla="*/ 6 w 51"/>
                <a:gd name="T33" fmla="*/ 74 h 82"/>
                <a:gd name="T34" fmla="*/ 20 w 51"/>
                <a:gd name="T35" fmla="*/ 82 h 82"/>
                <a:gd name="T36" fmla="*/ 30 w 51"/>
                <a:gd name="T37" fmla="*/ 6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82">
                  <a:moveTo>
                    <a:pt x="30" y="62"/>
                  </a:moveTo>
                  <a:lnTo>
                    <a:pt x="24" y="57"/>
                  </a:lnTo>
                  <a:lnTo>
                    <a:pt x="24" y="55"/>
                  </a:lnTo>
                  <a:lnTo>
                    <a:pt x="24" y="51"/>
                  </a:lnTo>
                  <a:lnTo>
                    <a:pt x="27" y="45"/>
                  </a:lnTo>
                  <a:lnTo>
                    <a:pt x="32" y="36"/>
                  </a:lnTo>
                  <a:lnTo>
                    <a:pt x="37" y="29"/>
                  </a:lnTo>
                  <a:lnTo>
                    <a:pt x="44" y="23"/>
                  </a:lnTo>
                  <a:lnTo>
                    <a:pt x="51" y="14"/>
                  </a:lnTo>
                  <a:lnTo>
                    <a:pt x="30" y="0"/>
                  </a:lnTo>
                  <a:lnTo>
                    <a:pt x="27" y="5"/>
                  </a:lnTo>
                  <a:lnTo>
                    <a:pt x="20" y="12"/>
                  </a:lnTo>
                  <a:lnTo>
                    <a:pt x="12" y="23"/>
                  </a:lnTo>
                  <a:lnTo>
                    <a:pt x="6" y="34"/>
                  </a:lnTo>
                  <a:lnTo>
                    <a:pt x="0" y="45"/>
                  </a:lnTo>
                  <a:lnTo>
                    <a:pt x="0" y="58"/>
                  </a:lnTo>
                  <a:lnTo>
                    <a:pt x="6" y="74"/>
                  </a:lnTo>
                  <a:lnTo>
                    <a:pt x="20" y="82"/>
                  </a:lnTo>
                  <a:lnTo>
                    <a:pt x="30" y="6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1" name="Freeform 1069">
              <a:extLst>
                <a:ext uri="{FF2B5EF4-FFF2-40B4-BE49-F238E27FC236}">
                  <a16:creationId xmlns:a16="http://schemas.microsoft.com/office/drawing/2014/main" id="{CD97D770-C9C7-ACC4-4802-C3C921949DAE}"/>
                </a:ext>
              </a:extLst>
            </p:cNvPr>
            <p:cNvSpPr>
              <a:spLocks/>
            </p:cNvSpPr>
            <p:nvPr/>
          </p:nvSpPr>
          <p:spPr bwMode="auto">
            <a:xfrm>
              <a:off x="4513" y="2489"/>
              <a:ext cx="45" cy="17"/>
            </a:xfrm>
            <a:custGeom>
              <a:avLst/>
              <a:gdLst>
                <a:gd name="T0" fmla="*/ 118 w 135"/>
                <a:gd name="T1" fmla="*/ 0 h 51"/>
                <a:gd name="T2" fmla="*/ 111 w 135"/>
                <a:gd name="T3" fmla="*/ 5 h 51"/>
                <a:gd name="T4" fmla="*/ 101 w 135"/>
                <a:gd name="T5" fmla="*/ 12 h 51"/>
                <a:gd name="T6" fmla="*/ 87 w 135"/>
                <a:gd name="T7" fmla="*/ 19 h 51"/>
                <a:gd name="T8" fmla="*/ 73 w 135"/>
                <a:gd name="T9" fmla="*/ 22 h 51"/>
                <a:gd name="T10" fmla="*/ 55 w 135"/>
                <a:gd name="T11" fmla="*/ 25 h 51"/>
                <a:gd name="T12" fmla="*/ 40 w 135"/>
                <a:gd name="T13" fmla="*/ 27 h 51"/>
                <a:gd name="T14" fmla="*/ 24 w 135"/>
                <a:gd name="T15" fmla="*/ 25 h 51"/>
                <a:gd name="T16" fmla="*/ 10 w 135"/>
                <a:gd name="T17" fmla="*/ 22 h 51"/>
                <a:gd name="T18" fmla="*/ 0 w 135"/>
                <a:gd name="T19" fmla="*/ 42 h 51"/>
                <a:gd name="T20" fmla="*/ 21 w 135"/>
                <a:gd name="T21" fmla="*/ 49 h 51"/>
                <a:gd name="T22" fmla="*/ 40 w 135"/>
                <a:gd name="T23" fmla="*/ 51 h 51"/>
                <a:gd name="T24" fmla="*/ 58 w 135"/>
                <a:gd name="T25" fmla="*/ 49 h 51"/>
                <a:gd name="T26" fmla="*/ 80 w 135"/>
                <a:gd name="T27" fmla="*/ 46 h 51"/>
                <a:gd name="T28" fmla="*/ 97 w 135"/>
                <a:gd name="T29" fmla="*/ 39 h 51"/>
                <a:gd name="T30" fmla="*/ 111 w 135"/>
                <a:gd name="T31" fmla="*/ 32 h 51"/>
                <a:gd name="T32" fmla="*/ 125 w 135"/>
                <a:gd name="T33" fmla="*/ 25 h 51"/>
                <a:gd name="T34" fmla="*/ 135 w 135"/>
                <a:gd name="T35" fmla="*/ 17 h 51"/>
                <a:gd name="T36" fmla="*/ 118 w 135"/>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51">
                  <a:moveTo>
                    <a:pt x="118" y="0"/>
                  </a:moveTo>
                  <a:lnTo>
                    <a:pt x="111" y="5"/>
                  </a:lnTo>
                  <a:lnTo>
                    <a:pt x="101" y="12"/>
                  </a:lnTo>
                  <a:lnTo>
                    <a:pt x="87" y="19"/>
                  </a:lnTo>
                  <a:lnTo>
                    <a:pt x="73" y="22"/>
                  </a:lnTo>
                  <a:lnTo>
                    <a:pt x="55" y="25"/>
                  </a:lnTo>
                  <a:lnTo>
                    <a:pt x="40" y="27"/>
                  </a:lnTo>
                  <a:lnTo>
                    <a:pt x="24" y="25"/>
                  </a:lnTo>
                  <a:lnTo>
                    <a:pt x="10" y="22"/>
                  </a:lnTo>
                  <a:lnTo>
                    <a:pt x="0" y="42"/>
                  </a:lnTo>
                  <a:lnTo>
                    <a:pt x="21" y="49"/>
                  </a:lnTo>
                  <a:lnTo>
                    <a:pt x="40" y="51"/>
                  </a:lnTo>
                  <a:lnTo>
                    <a:pt x="58" y="49"/>
                  </a:lnTo>
                  <a:lnTo>
                    <a:pt x="80" y="46"/>
                  </a:lnTo>
                  <a:lnTo>
                    <a:pt x="97" y="39"/>
                  </a:lnTo>
                  <a:lnTo>
                    <a:pt x="111" y="32"/>
                  </a:lnTo>
                  <a:lnTo>
                    <a:pt x="125" y="25"/>
                  </a:lnTo>
                  <a:lnTo>
                    <a:pt x="135" y="17"/>
                  </a:lnTo>
                  <a:lnTo>
                    <a:pt x="118"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2" name="Freeform 1070">
              <a:extLst>
                <a:ext uri="{FF2B5EF4-FFF2-40B4-BE49-F238E27FC236}">
                  <a16:creationId xmlns:a16="http://schemas.microsoft.com/office/drawing/2014/main" id="{39EE0B62-021B-C55D-D17C-F2DCEE5B8905}"/>
                </a:ext>
              </a:extLst>
            </p:cNvPr>
            <p:cNvSpPr>
              <a:spLocks/>
            </p:cNvSpPr>
            <p:nvPr/>
          </p:nvSpPr>
          <p:spPr bwMode="auto">
            <a:xfrm>
              <a:off x="4553" y="2426"/>
              <a:ext cx="72" cy="68"/>
            </a:xfrm>
            <a:custGeom>
              <a:avLst/>
              <a:gdLst>
                <a:gd name="T0" fmla="*/ 196 w 216"/>
                <a:gd name="T1" fmla="*/ 0 h 204"/>
                <a:gd name="T2" fmla="*/ 176 w 216"/>
                <a:gd name="T3" fmla="*/ 30 h 204"/>
                <a:gd name="T4" fmla="*/ 153 w 216"/>
                <a:gd name="T5" fmla="*/ 52 h 204"/>
                <a:gd name="T6" fmla="*/ 129 w 216"/>
                <a:gd name="T7" fmla="*/ 76 h 204"/>
                <a:gd name="T8" fmla="*/ 105 w 216"/>
                <a:gd name="T9" fmla="*/ 97 h 204"/>
                <a:gd name="T10" fmla="*/ 80 w 216"/>
                <a:gd name="T11" fmla="*/ 119 h 204"/>
                <a:gd name="T12" fmla="*/ 51 w 216"/>
                <a:gd name="T13" fmla="*/ 140 h 204"/>
                <a:gd name="T14" fmla="*/ 24 w 216"/>
                <a:gd name="T15" fmla="*/ 163 h 204"/>
                <a:gd name="T16" fmla="*/ 0 w 216"/>
                <a:gd name="T17" fmla="*/ 187 h 204"/>
                <a:gd name="T18" fmla="*/ 17 w 216"/>
                <a:gd name="T19" fmla="*/ 204 h 204"/>
                <a:gd name="T20" fmla="*/ 41 w 216"/>
                <a:gd name="T21" fmla="*/ 180 h 204"/>
                <a:gd name="T22" fmla="*/ 65 w 216"/>
                <a:gd name="T23" fmla="*/ 158 h 204"/>
                <a:gd name="T24" fmla="*/ 93 w 216"/>
                <a:gd name="T25" fmla="*/ 136 h 204"/>
                <a:gd name="T26" fmla="*/ 119 w 216"/>
                <a:gd name="T27" fmla="*/ 114 h 204"/>
                <a:gd name="T28" fmla="*/ 146 w 216"/>
                <a:gd name="T29" fmla="*/ 94 h 204"/>
                <a:gd name="T30" fmla="*/ 170 w 216"/>
                <a:gd name="T31" fmla="*/ 70 h 204"/>
                <a:gd name="T32" fmla="*/ 194 w 216"/>
                <a:gd name="T33" fmla="*/ 44 h 204"/>
                <a:gd name="T34" fmla="*/ 216 w 216"/>
                <a:gd name="T35" fmla="*/ 15 h 204"/>
                <a:gd name="T36" fmla="*/ 196 w 216"/>
                <a:gd name="T3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6" h="204">
                  <a:moveTo>
                    <a:pt x="196" y="0"/>
                  </a:moveTo>
                  <a:lnTo>
                    <a:pt x="176" y="30"/>
                  </a:lnTo>
                  <a:lnTo>
                    <a:pt x="153" y="52"/>
                  </a:lnTo>
                  <a:lnTo>
                    <a:pt x="129" y="76"/>
                  </a:lnTo>
                  <a:lnTo>
                    <a:pt x="105" y="97"/>
                  </a:lnTo>
                  <a:lnTo>
                    <a:pt x="80" y="119"/>
                  </a:lnTo>
                  <a:lnTo>
                    <a:pt x="51" y="140"/>
                  </a:lnTo>
                  <a:lnTo>
                    <a:pt x="24" y="163"/>
                  </a:lnTo>
                  <a:lnTo>
                    <a:pt x="0" y="187"/>
                  </a:lnTo>
                  <a:lnTo>
                    <a:pt x="17" y="204"/>
                  </a:lnTo>
                  <a:lnTo>
                    <a:pt x="41" y="180"/>
                  </a:lnTo>
                  <a:lnTo>
                    <a:pt x="65" y="158"/>
                  </a:lnTo>
                  <a:lnTo>
                    <a:pt x="93" y="136"/>
                  </a:lnTo>
                  <a:lnTo>
                    <a:pt x="119" y="114"/>
                  </a:lnTo>
                  <a:lnTo>
                    <a:pt x="146" y="94"/>
                  </a:lnTo>
                  <a:lnTo>
                    <a:pt x="170" y="70"/>
                  </a:lnTo>
                  <a:lnTo>
                    <a:pt x="194" y="44"/>
                  </a:lnTo>
                  <a:lnTo>
                    <a:pt x="216" y="15"/>
                  </a:lnTo>
                  <a:lnTo>
                    <a:pt x="196"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3" name="Freeform 1071">
              <a:extLst>
                <a:ext uri="{FF2B5EF4-FFF2-40B4-BE49-F238E27FC236}">
                  <a16:creationId xmlns:a16="http://schemas.microsoft.com/office/drawing/2014/main" id="{6FDF9F93-38D9-DE6A-8167-28D8FB5BFE8F}"/>
                </a:ext>
              </a:extLst>
            </p:cNvPr>
            <p:cNvSpPr>
              <a:spLocks/>
            </p:cNvSpPr>
            <p:nvPr/>
          </p:nvSpPr>
          <p:spPr bwMode="auto">
            <a:xfrm>
              <a:off x="4613" y="2415"/>
              <a:ext cx="14" cy="16"/>
            </a:xfrm>
            <a:custGeom>
              <a:avLst/>
              <a:gdLst>
                <a:gd name="T0" fmla="*/ 11 w 42"/>
                <a:gd name="T1" fmla="*/ 24 h 49"/>
                <a:gd name="T2" fmla="*/ 2 w 42"/>
                <a:gd name="T3" fmla="*/ 26 h 49"/>
                <a:gd name="T4" fmla="*/ 15 w 42"/>
                <a:gd name="T5" fmla="*/ 29 h 49"/>
                <a:gd name="T6" fmla="*/ 18 w 42"/>
                <a:gd name="T7" fmla="*/ 32 h 49"/>
                <a:gd name="T8" fmla="*/ 18 w 42"/>
                <a:gd name="T9" fmla="*/ 29 h 49"/>
                <a:gd name="T10" fmla="*/ 15 w 42"/>
                <a:gd name="T11" fmla="*/ 34 h 49"/>
                <a:gd name="T12" fmla="*/ 35 w 42"/>
                <a:gd name="T13" fmla="*/ 49 h 49"/>
                <a:gd name="T14" fmla="*/ 42 w 42"/>
                <a:gd name="T15" fmla="*/ 32 h 49"/>
                <a:gd name="T16" fmla="*/ 35 w 42"/>
                <a:gd name="T17" fmla="*/ 16 h 49"/>
                <a:gd name="T18" fmla="*/ 25 w 42"/>
                <a:gd name="T19" fmla="*/ 9 h 49"/>
                <a:gd name="T20" fmla="*/ 9 w 42"/>
                <a:gd name="T21" fmla="*/ 2 h 49"/>
                <a:gd name="T22" fmla="*/ 0 w 42"/>
                <a:gd name="T23" fmla="*/ 4 h 49"/>
                <a:gd name="T24" fmla="*/ 9 w 42"/>
                <a:gd name="T25" fmla="*/ 2 h 49"/>
                <a:gd name="T26" fmla="*/ 5 w 42"/>
                <a:gd name="T27" fmla="*/ 0 h 49"/>
                <a:gd name="T28" fmla="*/ 0 w 42"/>
                <a:gd name="T29" fmla="*/ 4 h 49"/>
                <a:gd name="T30" fmla="*/ 11 w 42"/>
                <a:gd name="T31"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49">
                  <a:moveTo>
                    <a:pt x="11" y="24"/>
                  </a:moveTo>
                  <a:lnTo>
                    <a:pt x="2" y="26"/>
                  </a:lnTo>
                  <a:lnTo>
                    <a:pt x="15" y="29"/>
                  </a:lnTo>
                  <a:lnTo>
                    <a:pt x="18" y="32"/>
                  </a:lnTo>
                  <a:lnTo>
                    <a:pt x="18" y="29"/>
                  </a:lnTo>
                  <a:lnTo>
                    <a:pt x="15" y="34"/>
                  </a:lnTo>
                  <a:lnTo>
                    <a:pt x="35" y="49"/>
                  </a:lnTo>
                  <a:lnTo>
                    <a:pt x="42" y="32"/>
                  </a:lnTo>
                  <a:lnTo>
                    <a:pt x="35" y="16"/>
                  </a:lnTo>
                  <a:lnTo>
                    <a:pt x="25" y="9"/>
                  </a:lnTo>
                  <a:lnTo>
                    <a:pt x="9" y="2"/>
                  </a:lnTo>
                  <a:lnTo>
                    <a:pt x="0" y="4"/>
                  </a:lnTo>
                  <a:lnTo>
                    <a:pt x="9" y="2"/>
                  </a:lnTo>
                  <a:lnTo>
                    <a:pt x="5" y="0"/>
                  </a:lnTo>
                  <a:lnTo>
                    <a:pt x="0" y="4"/>
                  </a:lnTo>
                  <a:lnTo>
                    <a:pt x="11"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4" name="Freeform 1072">
              <a:extLst>
                <a:ext uri="{FF2B5EF4-FFF2-40B4-BE49-F238E27FC236}">
                  <a16:creationId xmlns:a16="http://schemas.microsoft.com/office/drawing/2014/main" id="{9EEA9684-448D-FBC9-9E71-3DFDE59D2AEC}"/>
                </a:ext>
              </a:extLst>
            </p:cNvPr>
            <p:cNvSpPr>
              <a:spLocks/>
            </p:cNvSpPr>
            <p:nvPr/>
          </p:nvSpPr>
          <p:spPr bwMode="auto">
            <a:xfrm>
              <a:off x="4376" y="2446"/>
              <a:ext cx="85" cy="105"/>
            </a:xfrm>
            <a:custGeom>
              <a:avLst/>
              <a:gdLst>
                <a:gd name="T0" fmla="*/ 246 w 254"/>
                <a:gd name="T1" fmla="*/ 24 h 316"/>
                <a:gd name="T2" fmla="*/ 239 w 254"/>
                <a:gd name="T3" fmla="*/ 12 h 316"/>
                <a:gd name="T4" fmla="*/ 226 w 254"/>
                <a:gd name="T5" fmla="*/ 4 h 316"/>
                <a:gd name="T6" fmla="*/ 214 w 254"/>
                <a:gd name="T7" fmla="*/ 0 h 316"/>
                <a:gd name="T8" fmla="*/ 202 w 254"/>
                <a:gd name="T9" fmla="*/ 0 h 316"/>
                <a:gd name="T10" fmla="*/ 171 w 254"/>
                <a:gd name="T11" fmla="*/ 12 h 316"/>
                <a:gd name="T12" fmla="*/ 143 w 254"/>
                <a:gd name="T13" fmla="*/ 29 h 316"/>
                <a:gd name="T14" fmla="*/ 121 w 254"/>
                <a:gd name="T15" fmla="*/ 52 h 316"/>
                <a:gd name="T16" fmla="*/ 99 w 254"/>
                <a:gd name="T17" fmla="*/ 77 h 316"/>
                <a:gd name="T18" fmla="*/ 79 w 254"/>
                <a:gd name="T19" fmla="*/ 104 h 316"/>
                <a:gd name="T20" fmla="*/ 56 w 254"/>
                <a:gd name="T21" fmla="*/ 130 h 316"/>
                <a:gd name="T22" fmla="*/ 34 w 254"/>
                <a:gd name="T23" fmla="*/ 155 h 316"/>
                <a:gd name="T24" fmla="*/ 7 w 254"/>
                <a:gd name="T25" fmla="*/ 178 h 316"/>
                <a:gd name="T26" fmla="*/ 1 w 254"/>
                <a:gd name="T27" fmla="*/ 185 h 316"/>
                <a:gd name="T28" fmla="*/ 0 w 254"/>
                <a:gd name="T29" fmla="*/ 196 h 316"/>
                <a:gd name="T30" fmla="*/ 1 w 254"/>
                <a:gd name="T31" fmla="*/ 209 h 316"/>
                <a:gd name="T32" fmla="*/ 7 w 254"/>
                <a:gd name="T33" fmla="*/ 220 h 316"/>
                <a:gd name="T34" fmla="*/ 21 w 254"/>
                <a:gd name="T35" fmla="*/ 239 h 316"/>
                <a:gd name="T36" fmla="*/ 36 w 254"/>
                <a:gd name="T37" fmla="*/ 258 h 316"/>
                <a:gd name="T38" fmla="*/ 51 w 254"/>
                <a:gd name="T39" fmla="*/ 277 h 316"/>
                <a:gd name="T40" fmla="*/ 68 w 254"/>
                <a:gd name="T41" fmla="*/ 292 h 316"/>
                <a:gd name="T42" fmla="*/ 87 w 254"/>
                <a:gd name="T43" fmla="*/ 306 h 316"/>
                <a:gd name="T44" fmla="*/ 107 w 254"/>
                <a:gd name="T45" fmla="*/ 314 h 316"/>
                <a:gd name="T46" fmla="*/ 130 w 254"/>
                <a:gd name="T47" fmla="*/ 316 h 316"/>
                <a:gd name="T48" fmla="*/ 152 w 254"/>
                <a:gd name="T49" fmla="*/ 309 h 316"/>
                <a:gd name="T50" fmla="*/ 171 w 254"/>
                <a:gd name="T51" fmla="*/ 301 h 316"/>
                <a:gd name="T52" fmla="*/ 186 w 254"/>
                <a:gd name="T53" fmla="*/ 288 h 316"/>
                <a:gd name="T54" fmla="*/ 202 w 254"/>
                <a:gd name="T55" fmla="*/ 275 h 316"/>
                <a:gd name="T56" fmla="*/ 214 w 254"/>
                <a:gd name="T57" fmla="*/ 261 h 316"/>
                <a:gd name="T58" fmla="*/ 224 w 254"/>
                <a:gd name="T59" fmla="*/ 244 h 316"/>
                <a:gd name="T60" fmla="*/ 233 w 254"/>
                <a:gd name="T61" fmla="*/ 227 h 316"/>
                <a:gd name="T62" fmla="*/ 240 w 254"/>
                <a:gd name="T63" fmla="*/ 209 h 316"/>
                <a:gd name="T64" fmla="*/ 246 w 254"/>
                <a:gd name="T65" fmla="*/ 190 h 316"/>
                <a:gd name="T66" fmla="*/ 250 w 254"/>
                <a:gd name="T67" fmla="*/ 169 h 316"/>
                <a:gd name="T68" fmla="*/ 252 w 254"/>
                <a:gd name="T69" fmla="*/ 149 h 316"/>
                <a:gd name="T70" fmla="*/ 254 w 254"/>
                <a:gd name="T71" fmla="*/ 128 h 316"/>
                <a:gd name="T72" fmla="*/ 254 w 254"/>
                <a:gd name="T73" fmla="*/ 107 h 316"/>
                <a:gd name="T74" fmla="*/ 254 w 254"/>
                <a:gd name="T75" fmla="*/ 87 h 316"/>
                <a:gd name="T76" fmla="*/ 252 w 254"/>
                <a:gd name="T77" fmla="*/ 65 h 316"/>
                <a:gd name="T78" fmla="*/ 249 w 254"/>
                <a:gd name="T79" fmla="*/ 45 h 316"/>
                <a:gd name="T80" fmla="*/ 246 w 254"/>
                <a:gd name="T81" fmla="*/ 2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4" h="316">
                  <a:moveTo>
                    <a:pt x="246" y="24"/>
                  </a:moveTo>
                  <a:lnTo>
                    <a:pt x="239" y="12"/>
                  </a:lnTo>
                  <a:lnTo>
                    <a:pt x="226" y="4"/>
                  </a:lnTo>
                  <a:lnTo>
                    <a:pt x="214" y="0"/>
                  </a:lnTo>
                  <a:lnTo>
                    <a:pt x="202" y="0"/>
                  </a:lnTo>
                  <a:lnTo>
                    <a:pt x="171" y="12"/>
                  </a:lnTo>
                  <a:lnTo>
                    <a:pt x="143" y="29"/>
                  </a:lnTo>
                  <a:lnTo>
                    <a:pt x="121" y="52"/>
                  </a:lnTo>
                  <a:lnTo>
                    <a:pt x="99" y="77"/>
                  </a:lnTo>
                  <a:lnTo>
                    <a:pt x="79" y="104"/>
                  </a:lnTo>
                  <a:lnTo>
                    <a:pt x="56" y="130"/>
                  </a:lnTo>
                  <a:lnTo>
                    <a:pt x="34" y="155"/>
                  </a:lnTo>
                  <a:lnTo>
                    <a:pt x="7" y="178"/>
                  </a:lnTo>
                  <a:lnTo>
                    <a:pt x="1" y="185"/>
                  </a:lnTo>
                  <a:lnTo>
                    <a:pt x="0" y="196"/>
                  </a:lnTo>
                  <a:lnTo>
                    <a:pt x="1" y="209"/>
                  </a:lnTo>
                  <a:lnTo>
                    <a:pt x="7" y="220"/>
                  </a:lnTo>
                  <a:lnTo>
                    <a:pt x="21" y="239"/>
                  </a:lnTo>
                  <a:lnTo>
                    <a:pt x="36" y="258"/>
                  </a:lnTo>
                  <a:lnTo>
                    <a:pt x="51" y="277"/>
                  </a:lnTo>
                  <a:lnTo>
                    <a:pt x="68" y="292"/>
                  </a:lnTo>
                  <a:lnTo>
                    <a:pt x="87" y="306"/>
                  </a:lnTo>
                  <a:lnTo>
                    <a:pt x="107" y="314"/>
                  </a:lnTo>
                  <a:lnTo>
                    <a:pt x="130" y="316"/>
                  </a:lnTo>
                  <a:lnTo>
                    <a:pt x="152" y="309"/>
                  </a:lnTo>
                  <a:lnTo>
                    <a:pt x="171" y="301"/>
                  </a:lnTo>
                  <a:lnTo>
                    <a:pt x="186" y="288"/>
                  </a:lnTo>
                  <a:lnTo>
                    <a:pt x="202" y="275"/>
                  </a:lnTo>
                  <a:lnTo>
                    <a:pt x="214" y="261"/>
                  </a:lnTo>
                  <a:lnTo>
                    <a:pt x="224" y="244"/>
                  </a:lnTo>
                  <a:lnTo>
                    <a:pt x="233" y="227"/>
                  </a:lnTo>
                  <a:lnTo>
                    <a:pt x="240" y="209"/>
                  </a:lnTo>
                  <a:lnTo>
                    <a:pt x="246" y="190"/>
                  </a:lnTo>
                  <a:lnTo>
                    <a:pt x="250" y="169"/>
                  </a:lnTo>
                  <a:lnTo>
                    <a:pt x="252" y="149"/>
                  </a:lnTo>
                  <a:lnTo>
                    <a:pt x="254" y="128"/>
                  </a:lnTo>
                  <a:lnTo>
                    <a:pt x="254" y="107"/>
                  </a:lnTo>
                  <a:lnTo>
                    <a:pt x="254" y="87"/>
                  </a:lnTo>
                  <a:lnTo>
                    <a:pt x="252" y="65"/>
                  </a:lnTo>
                  <a:lnTo>
                    <a:pt x="249" y="45"/>
                  </a:lnTo>
                  <a:lnTo>
                    <a:pt x="246" y="24"/>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5" name="Freeform 1073">
              <a:extLst>
                <a:ext uri="{FF2B5EF4-FFF2-40B4-BE49-F238E27FC236}">
                  <a16:creationId xmlns:a16="http://schemas.microsoft.com/office/drawing/2014/main" id="{FF36C193-85CB-84B9-24CE-A4FC8E8103BB}"/>
                </a:ext>
              </a:extLst>
            </p:cNvPr>
            <p:cNvSpPr>
              <a:spLocks/>
            </p:cNvSpPr>
            <p:nvPr/>
          </p:nvSpPr>
          <p:spPr bwMode="auto">
            <a:xfrm>
              <a:off x="4442" y="2442"/>
              <a:ext cx="19" cy="13"/>
            </a:xfrm>
            <a:custGeom>
              <a:avLst/>
              <a:gdLst>
                <a:gd name="T0" fmla="*/ 7 w 59"/>
                <a:gd name="T1" fmla="*/ 24 h 38"/>
                <a:gd name="T2" fmla="*/ 14 w 59"/>
                <a:gd name="T3" fmla="*/ 24 h 38"/>
                <a:gd name="T4" fmla="*/ 23 w 59"/>
                <a:gd name="T5" fmla="*/ 26 h 38"/>
                <a:gd name="T6" fmla="*/ 32 w 59"/>
                <a:gd name="T7" fmla="*/ 33 h 38"/>
                <a:gd name="T8" fmla="*/ 35 w 59"/>
                <a:gd name="T9" fmla="*/ 38 h 38"/>
                <a:gd name="T10" fmla="*/ 59 w 59"/>
                <a:gd name="T11" fmla="*/ 34 h 38"/>
                <a:gd name="T12" fmla="*/ 49 w 59"/>
                <a:gd name="T13" fmla="*/ 16 h 38"/>
                <a:gd name="T14" fmla="*/ 33 w 59"/>
                <a:gd name="T15" fmla="*/ 5 h 38"/>
                <a:gd name="T16" fmla="*/ 17 w 59"/>
                <a:gd name="T17" fmla="*/ 0 h 38"/>
                <a:gd name="T18" fmla="*/ 0 w 59"/>
                <a:gd name="T19" fmla="*/ 0 h 38"/>
                <a:gd name="T20" fmla="*/ 7 w 59"/>
                <a:gd name="T21"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38">
                  <a:moveTo>
                    <a:pt x="7" y="24"/>
                  </a:moveTo>
                  <a:lnTo>
                    <a:pt x="14" y="24"/>
                  </a:lnTo>
                  <a:lnTo>
                    <a:pt x="23" y="26"/>
                  </a:lnTo>
                  <a:lnTo>
                    <a:pt x="32" y="33"/>
                  </a:lnTo>
                  <a:lnTo>
                    <a:pt x="35" y="38"/>
                  </a:lnTo>
                  <a:lnTo>
                    <a:pt x="59" y="34"/>
                  </a:lnTo>
                  <a:lnTo>
                    <a:pt x="49" y="16"/>
                  </a:lnTo>
                  <a:lnTo>
                    <a:pt x="33" y="5"/>
                  </a:lnTo>
                  <a:lnTo>
                    <a:pt x="17" y="0"/>
                  </a:lnTo>
                  <a:lnTo>
                    <a:pt x="0" y="0"/>
                  </a:lnTo>
                  <a:lnTo>
                    <a:pt x="7"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6" name="Freeform 1074">
              <a:extLst>
                <a:ext uri="{FF2B5EF4-FFF2-40B4-BE49-F238E27FC236}">
                  <a16:creationId xmlns:a16="http://schemas.microsoft.com/office/drawing/2014/main" id="{C2B68B96-07E1-0B64-1813-E98D7BBE02ED}"/>
                </a:ext>
              </a:extLst>
            </p:cNvPr>
            <p:cNvSpPr>
              <a:spLocks/>
            </p:cNvSpPr>
            <p:nvPr/>
          </p:nvSpPr>
          <p:spPr bwMode="auto">
            <a:xfrm>
              <a:off x="4376" y="2442"/>
              <a:ext cx="68" cy="67"/>
            </a:xfrm>
            <a:custGeom>
              <a:avLst/>
              <a:gdLst>
                <a:gd name="T0" fmla="*/ 14 w 205"/>
                <a:gd name="T1" fmla="*/ 199 h 199"/>
                <a:gd name="T2" fmla="*/ 43 w 205"/>
                <a:gd name="T3" fmla="*/ 175 h 199"/>
                <a:gd name="T4" fmla="*/ 65 w 205"/>
                <a:gd name="T5" fmla="*/ 150 h 199"/>
                <a:gd name="T6" fmla="*/ 87 w 205"/>
                <a:gd name="T7" fmla="*/ 123 h 199"/>
                <a:gd name="T8" fmla="*/ 109 w 205"/>
                <a:gd name="T9" fmla="*/ 97 h 199"/>
                <a:gd name="T10" fmla="*/ 130 w 205"/>
                <a:gd name="T11" fmla="*/ 72 h 199"/>
                <a:gd name="T12" fmla="*/ 150 w 205"/>
                <a:gd name="T13" fmla="*/ 49 h 199"/>
                <a:gd name="T14" fmla="*/ 176 w 205"/>
                <a:gd name="T15" fmla="*/ 34 h 199"/>
                <a:gd name="T16" fmla="*/ 205 w 205"/>
                <a:gd name="T17" fmla="*/ 24 h 199"/>
                <a:gd name="T18" fmla="*/ 198 w 205"/>
                <a:gd name="T19" fmla="*/ 0 h 199"/>
                <a:gd name="T20" fmla="*/ 165 w 205"/>
                <a:gd name="T21" fmla="*/ 13 h 199"/>
                <a:gd name="T22" fmla="*/ 136 w 205"/>
                <a:gd name="T23" fmla="*/ 32 h 199"/>
                <a:gd name="T24" fmla="*/ 112 w 205"/>
                <a:gd name="T25" fmla="*/ 55 h 199"/>
                <a:gd name="T26" fmla="*/ 91 w 205"/>
                <a:gd name="T27" fmla="*/ 82 h 199"/>
                <a:gd name="T28" fmla="*/ 70 w 205"/>
                <a:gd name="T29" fmla="*/ 109 h 199"/>
                <a:gd name="T30" fmla="*/ 48 w 205"/>
                <a:gd name="T31" fmla="*/ 133 h 199"/>
                <a:gd name="T32" fmla="*/ 25 w 205"/>
                <a:gd name="T33" fmla="*/ 158 h 199"/>
                <a:gd name="T34" fmla="*/ 0 w 205"/>
                <a:gd name="T35" fmla="*/ 179 h 199"/>
                <a:gd name="T36" fmla="*/ 14 w 205"/>
                <a:gd name="T37"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199">
                  <a:moveTo>
                    <a:pt x="14" y="199"/>
                  </a:moveTo>
                  <a:lnTo>
                    <a:pt x="43" y="175"/>
                  </a:lnTo>
                  <a:lnTo>
                    <a:pt x="65" y="150"/>
                  </a:lnTo>
                  <a:lnTo>
                    <a:pt x="87" y="123"/>
                  </a:lnTo>
                  <a:lnTo>
                    <a:pt x="109" y="97"/>
                  </a:lnTo>
                  <a:lnTo>
                    <a:pt x="130" y="72"/>
                  </a:lnTo>
                  <a:lnTo>
                    <a:pt x="150" y="49"/>
                  </a:lnTo>
                  <a:lnTo>
                    <a:pt x="176" y="34"/>
                  </a:lnTo>
                  <a:lnTo>
                    <a:pt x="205" y="24"/>
                  </a:lnTo>
                  <a:lnTo>
                    <a:pt x="198" y="0"/>
                  </a:lnTo>
                  <a:lnTo>
                    <a:pt x="165" y="13"/>
                  </a:lnTo>
                  <a:lnTo>
                    <a:pt x="136" y="32"/>
                  </a:lnTo>
                  <a:lnTo>
                    <a:pt x="112" y="55"/>
                  </a:lnTo>
                  <a:lnTo>
                    <a:pt x="91" y="82"/>
                  </a:lnTo>
                  <a:lnTo>
                    <a:pt x="70" y="109"/>
                  </a:lnTo>
                  <a:lnTo>
                    <a:pt x="48" y="133"/>
                  </a:lnTo>
                  <a:lnTo>
                    <a:pt x="25" y="158"/>
                  </a:lnTo>
                  <a:lnTo>
                    <a:pt x="0" y="179"/>
                  </a:lnTo>
                  <a:lnTo>
                    <a:pt x="14" y="19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7" name="Freeform 1075">
              <a:extLst>
                <a:ext uri="{FF2B5EF4-FFF2-40B4-BE49-F238E27FC236}">
                  <a16:creationId xmlns:a16="http://schemas.microsoft.com/office/drawing/2014/main" id="{151BC935-B455-F060-73A7-9F19467A7E00}"/>
                </a:ext>
              </a:extLst>
            </p:cNvPr>
            <p:cNvSpPr>
              <a:spLocks/>
            </p:cNvSpPr>
            <p:nvPr/>
          </p:nvSpPr>
          <p:spPr bwMode="auto">
            <a:xfrm>
              <a:off x="4372" y="2502"/>
              <a:ext cx="10" cy="20"/>
            </a:xfrm>
            <a:custGeom>
              <a:avLst/>
              <a:gdLst>
                <a:gd name="T0" fmla="*/ 29 w 29"/>
                <a:gd name="T1" fmla="*/ 44 h 59"/>
                <a:gd name="T2" fmla="*/ 27 w 29"/>
                <a:gd name="T3" fmla="*/ 44 h 59"/>
                <a:gd name="T4" fmla="*/ 26 w 29"/>
                <a:gd name="T5" fmla="*/ 38 h 59"/>
                <a:gd name="T6" fmla="*/ 24 w 29"/>
                <a:gd name="T7" fmla="*/ 29 h 59"/>
                <a:gd name="T8" fmla="*/ 26 w 29"/>
                <a:gd name="T9" fmla="*/ 21 h 59"/>
                <a:gd name="T10" fmla="*/ 12 w 29"/>
                <a:gd name="T11" fmla="*/ 0 h 59"/>
                <a:gd name="T12" fmla="*/ 2 w 29"/>
                <a:gd name="T13" fmla="*/ 14 h 59"/>
                <a:gd name="T14" fmla="*/ 0 w 29"/>
                <a:gd name="T15" fmla="*/ 29 h 59"/>
                <a:gd name="T16" fmla="*/ 2 w 29"/>
                <a:gd name="T17" fmla="*/ 44 h 59"/>
                <a:gd name="T18" fmla="*/ 10 w 29"/>
                <a:gd name="T19" fmla="*/ 59 h 59"/>
                <a:gd name="T20" fmla="*/ 9 w 29"/>
                <a:gd name="T21" fmla="*/ 59 h 59"/>
                <a:gd name="T22" fmla="*/ 29 w 29"/>
                <a:gd name="T23"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59">
                  <a:moveTo>
                    <a:pt x="29" y="44"/>
                  </a:moveTo>
                  <a:lnTo>
                    <a:pt x="27" y="44"/>
                  </a:lnTo>
                  <a:lnTo>
                    <a:pt x="26" y="38"/>
                  </a:lnTo>
                  <a:lnTo>
                    <a:pt x="24" y="29"/>
                  </a:lnTo>
                  <a:lnTo>
                    <a:pt x="26" y="21"/>
                  </a:lnTo>
                  <a:lnTo>
                    <a:pt x="12" y="0"/>
                  </a:lnTo>
                  <a:lnTo>
                    <a:pt x="2" y="14"/>
                  </a:lnTo>
                  <a:lnTo>
                    <a:pt x="0" y="29"/>
                  </a:lnTo>
                  <a:lnTo>
                    <a:pt x="2" y="44"/>
                  </a:lnTo>
                  <a:lnTo>
                    <a:pt x="10" y="59"/>
                  </a:lnTo>
                  <a:lnTo>
                    <a:pt x="9" y="59"/>
                  </a:lnTo>
                  <a:lnTo>
                    <a:pt x="29" y="4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8" name="Freeform 1076">
              <a:extLst>
                <a:ext uri="{FF2B5EF4-FFF2-40B4-BE49-F238E27FC236}">
                  <a16:creationId xmlns:a16="http://schemas.microsoft.com/office/drawing/2014/main" id="{23C789C2-F3B6-B4F5-EBD7-7A908A136C8A}"/>
                </a:ext>
              </a:extLst>
            </p:cNvPr>
            <p:cNvSpPr>
              <a:spLocks/>
            </p:cNvSpPr>
            <p:nvPr/>
          </p:nvSpPr>
          <p:spPr bwMode="auto">
            <a:xfrm>
              <a:off x="4374" y="2517"/>
              <a:ext cx="54" cy="39"/>
            </a:xfrm>
            <a:custGeom>
              <a:avLst/>
              <a:gdLst>
                <a:gd name="T0" fmla="*/ 151 w 161"/>
                <a:gd name="T1" fmla="*/ 85 h 115"/>
                <a:gd name="T2" fmla="*/ 132 w 161"/>
                <a:gd name="T3" fmla="*/ 91 h 115"/>
                <a:gd name="T4" fmla="*/ 115 w 161"/>
                <a:gd name="T5" fmla="*/ 89 h 115"/>
                <a:gd name="T6" fmla="*/ 98 w 161"/>
                <a:gd name="T7" fmla="*/ 82 h 115"/>
                <a:gd name="T8" fmla="*/ 79 w 161"/>
                <a:gd name="T9" fmla="*/ 70 h 115"/>
                <a:gd name="T10" fmla="*/ 64 w 161"/>
                <a:gd name="T11" fmla="*/ 55 h 115"/>
                <a:gd name="T12" fmla="*/ 48 w 161"/>
                <a:gd name="T13" fmla="*/ 37 h 115"/>
                <a:gd name="T14" fmla="*/ 35 w 161"/>
                <a:gd name="T15" fmla="*/ 19 h 115"/>
                <a:gd name="T16" fmla="*/ 21 w 161"/>
                <a:gd name="T17" fmla="*/ 0 h 115"/>
                <a:gd name="T18" fmla="*/ 0 w 161"/>
                <a:gd name="T19" fmla="*/ 13 h 115"/>
                <a:gd name="T20" fmla="*/ 14 w 161"/>
                <a:gd name="T21" fmla="*/ 32 h 115"/>
                <a:gd name="T22" fmla="*/ 31 w 161"/>
                <a:gd name="T23" fmla="*/ 51 h 115"/>
                <a:gd name="T24" fmla="*/ 47 w 161"/>
                <a:gd name="T25" fmla="*/ 72 h 115"/>
                <a:gd name="T26" fmla="*/ 66 w 161"/>
                <a:gd name="T27" fmla="*/ 87 h 115"/>
                <a:gd name="T28" fmla="*/ 84 w 161"/>
                <a:gd name="T29" fmla="*/ 102 h 115"/>
                <a:gd name="T30" fmla="*/ 107 w 161"/>
                <a:gd name="T31" fmla="*/ 113 h 115"/>
                <a:gd name="T32" fmla="*/ 135 w 161"/>
                <a:gd name="T33" fmla="*/ 115 h 115"/>
                <a:gd name="T34" fmla="*/ 161 w 161"/>
                <a:gd name="T35" fmla="*/ 106 h 115"/>
                <a:gd name="T36" fmla="*/ 151 w 161"/>
                <a:gd name="T37" fmla="*/ 8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115">
                  <a:moveTo>
                    <a:pt x="151" y="85"/>
                  </a:moveTo>
                  <a:lnTo>
                    <a:pt x="132" y="91"/>
                  </a:lnTo>
                  <a:lnTo>
                    <a:pt x="115" y="89"/>
                  </a:lnTo>
                  <a:lnTo>
                    <a:pt x="98" y="82"/>
                  </a:lnTo>
                  <a:lnTo>
                    <a:pt x="79" y="70"/>
                  </a:lnTo>
                  <a:lnTo>
                    <a:pt x="64" y="55"/>
                  </a:lnTo>
                  <a:lnTo>
                    <a:pt x="48" y="37"/>
                  </a:lnTo>
                  <a:lnTo>
                    <a:pt x="35" y="19"/>
                  </a:lnTo>
                  <a:lnTo>
                    <a:pt x="21" y="0"/>
                  </a:lnTo>
                  <a:lnTo>
                    <a:pt x="0" y="13"/>
                  </a:lnTo>
                  <a:lnTo>
                    <a:pt x="14" y="32"/>
                  </a:lnTo>
                  <a:lnTo>
                    <a:pt x="31" y="51"/>
                  </a:lnTo>
                  <a:lnTo>
                    <a:pt x="47" y="72"/>
                  </a:lnTo>
                  <a:lnTo>
                    <a:pt x="66" y="87"/>
                  </a:lnTo>
                  <a:lnTo>
                    <a:pt x="84" y="102"/>
                  </a:lnTo>
                  <a:lnTo>
                    <a:pt x="107" y="113"/>
                  </a:lnTo>
                  <a:lnTo>
                    <a:pt x="135" y="115"/>
                  </a:lnTo>
                  <a:lnTo>
                    <a:pt x="161" y="106"/>
                  </a:lnTo>
                  <a:lnTo>
                    <a:pt x="151" y="8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69" name="Freeform 1077">
              <a:extLst>
                <a:ext uri="{FF2B5EF4-FFF2-40B4-BE49-F238E27FC236}">
                  <a16:creationId xmlns:a16="http://schemas.microsoft.com/office/drawing/2014/main" id="{9AC77B3A-4F7B-6F3F-3EED-A8A70353DF5D}"/>
                </a:ext>
              </a:extLst>
            </p:cNvPr>
            <p:cNvSpPr>
              <a:spLocks/>
            </p:cNvSpPr>
            <p:nvPr/>
          </p:nvSpPr>
          <p:spPr bwMode="auto">
            <a:xfrm>
              <a:off x="4425" y="2453"/>
              <a:ext cx="39" cy="100"/>
            </a:xfrm>
            <a:custGeom>
              <a:avLst/>
              <a:gdLst>
                <a:gd name="T0" fmla="*/ 87 w 119"/>
                <a:gd name="T1" fmla="*/ 4 h 298"/>
                <a:gd name="T2" fmla="*/ 90 w 119"/>
                <a:gd name="T3" fmla="*/ 24 h 298"/>
                <a:gd name="T4" fmla="*/ 94 w 119"/>
                <a:gd name="T5" fmla="*/ 45 h 298"/>
                <a:gd name="T6" fmla="*/ 95 w 119"/>
                <a:gd name="T7" fmla="*/ 65 h 298"/>
                <a:gd name="T8" fmla="*/ 95 w 119"/>
                <a:gd name="T9" fmla="*/ 85 h 298"/>
                <a:gd name="T10" fmla="*/ 95 w 119"/>
                <a:gd name="T11" fmla="*/ 106 h 298"/>
                <a:gd name="T12" fmla="*/ 94 w 119"/>
                <a:gd name="T13" fmla="*/ 125 h 298"/>
                <a:gd name="T14" fmla="*/ 92 w 119"/>
                <a:gd name="T15" fmla="*/ 146 h 298"/>
                <a:gd name="T16" fmla="*/ 87 w 119"/>
                <a:gd name="T17" fmla="*/ 165 h 298"/>
                <a:gd name="T18" fmla="*/ 80 w 119"/>
                <a:gd name="T19" fmla="*/ 183 h 298"/>
                <a:gd name="T20" fmla="*/ 75 w 119"/>
                <a:gd name="T21" fmla="*/ 200 h 298"/>
                <a:gd name="T22" fmla="*/ 67 w 119"/>
                <a:gd name="T23" fmla="*/ 217 h 298"/>
                <a:gd name="T24" fmla="*/ 56 w 119"/>
                <a:gd name="T25" fmla="*/ 232 h 298"/>
                <a:gd name="T26" fmla="*/ 46 w 119"/>
                <a:gd name="T27" fmla="*/ 244 h 298"/>
                <a:gd name="T28" fmla="*/ 32 w 119"/>
                <a:gd name="T29" fmla="*/ 258 h 298"/>
                <a:gd name="T30" fmla="*/ 17 w 119"/>
                <a:gd name="T31" fmla="*/ 268 h 298"/>
                <a:gd name="T32" fmla="*/ 0 w 119"/>
                <a:gd name="T33" fmla="*/ 277 h 298"/>
                <a:gd name="T34" fmla="*/ 10 w 119"/>
                <a:gd name="T35" fmla="*/ 298 h 298"/>
                <a:gd name="T36" fmla="*/ 31 w 119"/>
                <a:gd name="T37" fmla="*/ 289 h 298"/>
                <a:gd name="T38" fmla="*/ 46 w 119"/>
                <a:gd name="T39" fmla="*/ 275 h 298"/>
                <a:gd name="T40" fmla="*/ 63 w 119"/>
                <a:gd name="T41" fmla="*/ 261 h 298"/>
                <a:gd name="T42" fmla="*/ 77 w 119"/>
                <a:gd name="T43" fmla="*/ 246 h 298"/>
                <a:gd name="T44" fmla="*/ 88 w 119"/>
                <a:gd name="T45" fmla="*/ 227 h 298"/>
                <a:gd name="T46" fmla="*/ 97 w 119"/>
                <a:gd name="T47" fmla="*/ 210 h 298"/>
                <a:gd name="T48" fmla="*/ 105 w 119"/>
                <a:gd name="T49" fmla="*/ 190 h 298"/>
                <a:gd name="T50" fmla="*/ 111 w 119"/>
                <a:gd name="T51" fmla="*/ 171 h 298"/>
                <a:gd name="T52" fmla="*/ 116 w 119"/>
                <a:gd name="T53" fmla="*/ 149 h 298"/>
                <a:gd name="T54" fmla="*/ 118 w 119"/>
                <a:gd name="T55" fmla="*/ 128 h 298"/>
                <a:gd name="T56" fmla="*/ 119 w 119"/>
                <a:gd name="T57" fmla="*/ 106 h 298"/>
                <a:gd name="T58" fmla="*/ 119 w 119"/>
                <a:gd name="T59" fmla="*/ 85 h 298"/>
                <a:gd name="T60" fmla="*/ 119 w 119"/>
                <a:gd name="T61" fmla="*/ 65 h 298"/>
                <a:gd name="T62" fmla="*/ 118 w 119"/>
                <a:gd name="T63" fmla="*/ 41 h 298"/>
                <a:gd name="T64" fmla="*/ 114 w 119"/>
                <a:gd name="T65" fmla="*/ 21 h 298"/>
                <a:gd name="T66" fmla="*/ 111 w 119"/>
                <a:gd name="T67" fmla="*/ 0 h 298"/>
                <a:gd name="T68" fmla="*/ 87 w 119"/>
                <a:gd name="T69" fmla="*/ 4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298">
                  <a:moveTo>
                    <a:pt x="87" y="4"/>
                  </a:moveTo>
                  <a:lnTo>
                    <a:pt x="90" y="24"/>
                  </a:lnTo>
                  <a:lnTo>
                    <a:pt x="94" y="45"/>
                  </a:lnTo>
                  <a:lnTo>
                    <a:pt x="95" y="65"/>
                  </a:lnTo>
                  <a:lnTo>
                    <a:pt x="95" y="85"/>
                  </a:lnTo>
                  <a:lnTo>
                    <a:pt x="95" y="106"/>
                  </a:lnTo>
                  <a:lnTo>
                    <a:pt x="94" y="125"/>
                  </a:lnTo>
                  <a:lnTo>
                    <a:pt x="92" y="146"/>
                  </a:lnTo>
                  <a:lnTo>
                    <a:pt x="87" y="165"/>
                  </a:lnTo>
                  <a:lnTo>
                    <a:pt x="80" y="183"/>
                  </a:lnTo>
                  <a:lnTo>
                    <a:pt x="75" y="200"/>
                  </a:lnTo>
                  <a:lnTo>
                    <a:pt x="67" y="217"/>
                  </a:lnTo>
                  <a:lnTo>
                    <a:pt x="56" y="232"/>
                  </a:lnTo>
                  <a:lnTo>
                    <a:pt x="46" y="244"/>
                  </a:lnTo>
                  <a:lnTo>
                    <a:pt x="32" y="258"/>
                  </a:lnTo>
                  <a:lnTo>
                    <a:pt x="17" y="268"/>
                  </a:lnTo>
                  <a:lnTo>
                    <a:pt x="0" y="277"/>
                  </a:lnTo>
                  <a:lnTo>
                    <a:pt x="10" y="298"/>
                  </a:lnTo>
                  <a:lnTo>
                    <a:pt x="31" y="289"/>
                  </a:lnTo>
                  <a:lnTo>
                    <a:pt x="46" y="275"/>
                  </a:lnTo>
                  <a:lnTo>
                    <a:pt x="63" y="261"/>
                  </a:lnTo>
                  <a:lnTo>
                    <a:pt x="77" y="246"/>
                  </a:lnTo>
                  <a:lnTo>
                    <a:pt x="88" y="227"/>
                  </a:lnTo>
                  <a:lnTo>
                    <a:pt x="97" y="210"/>
                  </a:lnTo>
                  <a:lnTo>
                    <a:pt x="105" y="190"/>
                  </a:lnTo>
                  <a:lnTo>
                    <a:pt x="111" y="171"/>
                  </a:lnTo>
                  <a:lnTo>
                    <a:pt x="116" y="149"/>
                  </a:lnTo>
                  <a:lnTo>
                    <a:pt x="118" y="128"/>
                  </a:lnTo>
                  <a:lnTo>
                    <a:pt x="119" y="106"/>
                  </a:lnTo>
                  <a:lnTo>
                    <a:pt x="119" y="85"/>
                  </a:lnTo>
                  <a:lnTo>
                    <a:pt x="119" y="65"/>
                  </a:lnTo>
                  <a:lnTo>
                    <a:pt x="118" y="41"/>
                  </a:lnTo>
                  <a:lnTo>
                    <a:pt x="114" y="21"/>
                  </a:lnTo>
                  <a:lnTo>
                    <a:pt x="111" y="0"/>
                  </a:lnTo>
                  <a:lnTo>
                    <a:pt x="87" y="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0" name="Freeform 1078">
              <a:extLst>
                <a:ext uri="{FF2B5EF4-FFF2-40B4-BE49-F238E27FC236}">
                  <a16:creationId xmlns:a16="http://schemas.microsoft.com/office/drawing/2014/main" id="{F0FB10BF-BDF3-D30B-C9BB-4DB1980658D5}"/>
                </a:ext>
              </a:extLst>
            </p:cNvPr>
            <p:cNvSpPr>
              <a:spLocks/>
            </p:cNvSpPr>
            <p:nvPr/>
          </p:nvSpPr>
          <p:spPr bwMode="auto">
            <a:xfrm>
              <a:off x="4451" y="2502"/>
              <a:ext cx="48" cy="53"/>
            </a:xfrm>
            <a:custGeom>
              <a:avLst/>
              <a:gdLst>
                <a:gd name="T0" fmla="*/ 139 w 142"/>
                <a:gd name="T1" fmla="*/ 28 h 159"/>
                <a:gd name="T2" fmla="*/ 134 w 142"/>
                <a:gd name="T3" fmla="*/ 19 h 159"/>
                <a:gd name="T4" fmla="*/ 125 w 142"/>
                <a:gd name="T5" fmla="*/ 12 h 159"/>
                <a:gd name="T6" fmla="*/ 114 w 142"/>
                <a:gd name="T7" fmla="*/ 5 h 159"/>
                <a:gd name="T8" fmla="*/ 104 w 142"/>
                <a:gd name="T9" fmla="*/ 2 h 159"/>
                <a:gd name="T10" fmla="*/ 91 w 142"/>
                <a:gd name="T11" fmla="*/ 0 h 159"/>
                <a:gd name="T12" fmla="*/ 81 w 142"/>
                <a:gd name="T13" fmla="*/ 2 h 159"/>
                <a:gd name="T14" fmla="*/ 72 w 142"/>
                <a:gd name="T15" fmla="*/ 5 h 159"/>
                <a:gd name="T16" fmla="*/ 67 w 142"/>
                <a:gd name="T17" fmla="*/ 10 h 159"/>
                <a:gd name="T18" fmla="*/ 59 w 142"/>
                <a:gd name="T19" fmla="*/ 26 h 159"/>
                <a:gd name="T20" fmla="*/ 50 w 142"/>
                <a:gd name="T21" fmla="*/ 41 h 159"/>
                <a:gd name="T22" fmla="*/ 40 w 142"/>
                <a:gd name="T23" fmla="*/ 58 h 159"/>
                <a:gd name="T24" fmla="*/ 31 w 142"/>
                <a:gd name="T25" fmla="*/ 71 h 159"/>
                <a:gd name="T26" fmla="*/ 21 w 142"/>
                <a:gd name="T27" fmla="*/ 85 h 159"/>
                <a:gd name="T28" fmla="*/ 14 w 142"/>
                <a:gd name="T29" fmla="*/ 101 h 159"/>
                <a:gd name="T30" fmla="*/ 6 w 142"/>
                <a:gd name="T31" fmla="*/ 116 h 159"/>
                <a:gd name="T32" fmla="*/ 0 w 142"/>
                <a:gd name="T33" fmla="*/ 131 h 159"/>
                <a:gd name="T34" fmla="*/ 0 w 142"/>
                <a:gd name="T35" fmla="*/ 138 h 159"/>
                <a:gd name="T36" fmla="*/ 4 w 142"/>
                <a:gd name="T37" fmla="*/ 144 h 159"/>
                <a:gd name="T38" fmla="*/ 11 w 142"/>
                <a:gd name="T39" fmla="*/ 150 h 159"/>
                <a:gd name="T40" fmla="*/ 20 w 142"/>
                <a:gd name="T41" fmla="*/ 154 h 159"/>
                <a:gd name="T42" fmla="*/ 28 w 142"/>
                <a:gd name="T43" fmla="*/ 157 h 159"/>
                <a:gd name="T44" fmla="*/ 38 w 142"/>
                <a:gd name="T45" fmla="*/ 159 h 159"/>
                <a:gd name="T46" fmla="*/ 48 w 142"/>
                <a:gd name="T47" fmla="*/ 157 h 159"/>
                <a:gd name="T48" fmla="*/ 57 w 142"/>
                <a:gd name="T49" fmla="*/ 154 h 159"/>
                <a:gd name="T50" fmla="*/ 74 w 142"/>
                <a:gd name="T51" fmla="*/ 142 h 159"/>
                <a:gd name="T52" fmla="*/ 91 w 142"/>
                <a:gd name="T53" fmla="*/ 128 h 159"/>
                <a:gd name="T54" fmla="*/ 107 w 142"/>
                <a:gd name="T55" fmla="*/ 114 h 159"/>
                <a:gd name="T56" fmla="*/ 121 w 142"/>
                <a:gd name="T57" fmla="*/ 101 h 159"/>
                <a:gd name="T58" fmla="*/ 134 w 142"/>
                <a:gd name="T59" fmla="*/ 83 h 159"/>
                <a:gd name="T60" fmla="*/ 140 w 142"/>
                <a:gd name="T61" fmla="*/ 66 h 159"/>
                <a:gd name="T62" fmla="*/ 142 w 142"/>
                <a:gd name="T63" fmla="*/ 49 h 159"/>
                <a:gd name="T64" fmla="*/ 139 w 142"/>
                <a:gd name="T65" fmla="*/ 2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159">
                  <a:moveTo>
                    <a:pt x="139" y="28"/>
                  </a:moveTo>
                  <a:lnTo>
                    <a:pt x="134" y="19"/>
                  </a:lnTo>
                  <a:lnTo>
                    <a:pt x="125" y="12"/>
                  </a:lnTo>
                  <a:lnTo>
                    <a:pt x="114" y="5"/>
                  </a:lnTo>
                  <a:lnTo>
                    <a:pt x="104" y="2"/>
                  </a:lnTo>
                  <a:lnTo>
                    <a:pt x="91" y="0"/>
                  </a:lnTo>
                  <a:lnTo>
                    <a:pt x="81" y="2"/>
                  </a:lnTo>
                  <a:lnTo>
                    <a:pt x="72" y="5"/>
                  </a:lnTo>
                  <a:lnTo>
                    <a:pt x="67" y="10"/>
                  </a:lnTo>
                  <a:lnTo>
                    <a:pt x="59" y="26"/>
                  </a:lnTo>
                  <a:lnTo>
                    <a:pt x="50" y="41"/>
                  </a:lnTo>
                  <a:lnTo>
                    <a:pt x="40" y="58"/>
                  </a:lnTo>
                  <a:lnTo>
                    <a:pt x="31" y="71"/>
                  </a:lnTo>
                  <a:lnTo>
                    <a:pt x="21" y="85"/>
                  </a:lnTo>
                  <a:lnTo>
                    <a:pt x="14" y="101"/>
                  </a:lnTo>
                  <a:lnTo>
                    <a:pt x="6" y="116"/>
                  </a:lnTo>
                  <a:lnTo>
                    <a:pt x="0" y="131"/>
                  </a:lnTo>
                  <a:lnTo>
                    <a:pt x="0" y="138"/>
                  </a:lnTo>
                  <a:lnTo>
                    <a:pt x="4" y="144"/>
                  </a:lnTo>
                  <a:lnTo>
                    <a:pt x="11" y="150"/>
                  </a:lnTo>
                  <a:lnTo>
                    <a:pt x="20" y="154"/>
                  </a:lnTo>
                  <a:lnTo>
                    <a:pt x="28" y="157"/>
                  </a:lnTo>
                  <a:lnTo>
                    <a:pt x="38" y="159"/>
                  </a:lnTo>
                  <a:lnTo>
                    <a:pt x="48" y="157"/>
                  </a:lnTo>
                  <a:lnTo>
                    <a:pt x="57" y="154"/>
                  </a:lnTo>
                  <a:lnTo>
                    <a:pt x="74" y="142"/>
                  </a:lnTo>
                  <a:lnTo>
                    <a:pt x="91" y="128"/>
                  </a:lnTo>
                  <a:lnTo>
                    <a:pt x="107" y="114"/>
                  </a:lnTo>
                  <a:lnTo>
                    <a:pt x="121" y="101"/>
                  </a:lnTo>
                  <a:lnTo>
                    <a:pt x="134" y="83"/>
                  </a:lnTo>
                  <a:lnTo>
                    <a:pt x="140" y="66"/>
                  </a:lnTo>
                  <a:lnTo>
                    <a:pt x="142" y="49"/>
                  </a:lnTo>
                  <a:lnTo>
                    <a:pt x="139" y="28"/>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1" name="Freeform 1079">
              <a:extLst>
                <a:ext uri="{FF2B5EF4-FFF2-40B4-BE49-F238E27FC236}">
                  <a16:creationId xmlns:a16="http://schemas.microsoft.com/office/drawing/2014/main" id="{11C2A279-31C6-D7D5-A7A0-10A95EBE3291}"/>
                </a:ext>
              </a:extLst>
            </p:cNvPr>
            <p:cNvSpPr>
              <a:spLocks/>
            </p:cNvSpPr>
            <p:nvPr/>
          </p:nvSpPr>
          <p:spPr bwMode="auto">
            <a:xfrm>
              <a:off x="4470" y="2498"/>
              <a:ext cx="31" cy="14"/>
            </a:xfrm>
            <a:custGeom>
              <a:avLst/>
              <a:gdLst>
                <a:gd name="T0" fmla="*/ 20 w 93"/>
                <a:gd name="T1" fmla="*/ 27 h 42"/>
                <a:gd name="T2" fmla="*/ 22 w 93"/>
                <a:gd name="T3" fmla="*/ 27 h 42"/>
                <a:gd name="T4" fmla="*/ 27 w 93"/>
                <a:gd name="T5" fmla="*/ 26 h 42"/>
                <a:gd name="T6" fmla="*/ 34 w 93"/>
                <a:gd name="T7" fmla="*/ 24 h 42"/>
                <a:gd name="T8" fmla="*/ 43 w 93"/>
                <a:gd name="T9" fmla="*/ 26 h 42"/>
                <a:gd name="T10" fmla="*/ 51 w 93"/>
                <a:gd name="T11" fmla="*/ 27 h 42"/>
                <a:gd name="T12" fmla="*/ 60 w 93"/>
                <a:gd name="T13" fmla="*/ 34 h 42"/>
                <a:gd name="T14" fmla="*/ 68 w 93"/>
                <a:gd name="T15" fmla="*/ 39 h 42"/>
                <a:gd name="T16" fmla="*/ 69 w 93"/>
                <a:gd name="T17" fmla="*/ 42 h 42"/>
                <a:gd name="T18" fmla="*/ 93 w 93"/>
                <a:gd name="T19" fmla="*/ 36 h 42"/>
                <a:gd name="T20" fmla="*/ 85 w 93"/>
                <a:gd name="T21" fmla="*/ 22 h 42"/>
                <a:gd name="T22" fmla="*/ 74 w 93"/>
                <a:gd name="T23" fmla="*/ 13 h 42"/>
                <a:gd name="T24" fmla="*/ 62 w 93"/>
                <a:gd name="T25" fmla="*/ 7 h 42"/>
                <a:gd name="T26" fmla="*/ 49 w 93"/>
                <a:gd name="T27" fmla="*/ 2 h 42"/>
                <a:gd name="T28" fmla="*/ 34 w 93"/>
                <a:gd name="T29" fmla="*/ 0 h 42"/>
                <a:gd name="T30" fmla="*/ 20 w 93"/>
                <a:gd name="T31" fmla="*/ 2 h 42"/>
                <a:gd name="T32" fmla="*/ 8 w 93"/>
                <a:gd name="T33" fmla="*/ 7 h 42"/>
                <a:gd name="T34" fmla="*/ 0 w 93"/>
                <a:gd name="T35" fmla="*/ 17 h 42"/>
                <a:gd name="T36" fmla="*/ 20 w 93"/>
                <a:gd name="T37"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42">
                  <a:moveTo>
                    <a:pt x="20" y="27"/>
                  </a:moveTo>
                  <a:lnTo>
                    <a:pt x="22" y="27"/>
                  </a:lnTo>
                  <a:lnTo>
                    <a:pt x="27" y="26"/>
                  </a:lnTo>
                  <a:lnTo>
                    <a:pt x="34" y="24"/>
                  </a:lnTo>
                  <a:lnTo>
                    <a:pt x="43" y="26"/>
                  </a:lnTo>
                  <a:lnTo>
                    <a:pt x="51" y="27"/>
                  </a:lnTo>
                  <a:lnTo>
                    <a:pt x="60" y="34"/>
                  </a:lnTo>
                  <a:lnTo>
                    <a:pt x="68" y="39"/>
                  </a:lnTo>
                  <a:lnTo>
                    <a:pt x="69" y="42"/>
                  </a:lnTo>
                  <a:lnTo>
                    <a:pt x="93" y="36"/>
                  </a:lnTo>
                  <a:lnTo>
                    <a:pt x="85" y="22"/>
                  </a:lnTo>
                  <a:lnTo>
                    <a:pt x="74" y="13"/>
                  </a:lnTo>
                  <a:lnTo>
                    <a:pt x="62" y="7"/>
                  </a:lnTo>
                  <a:lnTo>
                    <a:pt x="49" y="2"/>
                  </a:lnTo>
                  <a:lnTo>
                    <a:pt x="34" y="0"/>
                  </a:lnTo>
                  <a:lnTo>
                    <a:pt x="20" y="2"/>
                  </a:lnTo>
                  <a:lnTo>
                    <a:pt x="8" y="7"/>
                  </a:lnTo>
                  <a:lnTo>
                    <a:pt x="0" y="17"/>
                  </a:lnTo>
                  <a:lnTo>
                    <a:pt x="20" y="2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2" name="Freeform 1080">
              <a:extLst>
                <a:ext uri="{FF2B5EF4-FFF2-40B4-BE49-F238E27FC236}">
                  <a16:creationId xmlns:a16="http://schemas.microsoft.com/office/drawing/2014/main" id="{4FD75BA6-9F96-2738-706C-273C984973CB}"/>
                </a:ext>
              </a:extLst>
            </p:cNvPr>
            <p:cNvSpPr>
              <a:spLocks/>
            </p:cNvSpPr>
            <p:nvPr/>
          </p:nvSpPr>
          <p:spPr bwMode="auto">
            <a:xfrm>
              <a:off x="4447" y="2504"/>
              <a:ext cx="30" cy="43"/>
            </a:xfrm>
            <a:custGeom>
              <a:avLst/>
              <a:gdLst>
                <a:gd name="T0" fmla="*/ 25 w 90"/>
                <a:gd name="T1" fmla="*/ 129 h 129"/>
                <a:gd name="T2" fmla="*/ 28 w 90"/>
                <a:gd name="T3" fmla="*/ 116 h 129"/>
                <a:gd name="T4" fmla="*/ 36 w 90"/>
                <a:gd name="T5" fmla="*/ 100 h 129"/>
                <a:gd name="T6" fmla="*/ 44 w 90"/>
                <a:gd name="T7" fmla="*/ 86 h 129"/>
                <a:gd name="T8" fmla="*/ 54 w 90"/>
                <a:gd name="T9" fmla="*/ 73 h 129"/>
                <a:gd name="T10" fmla="*/ 62 w 90"/>
                <a:gd name="T11" fmla="*/ 59 h 129"/>
                <a:gd name="T12" fmla="*/ 73 w 90"/>
                <a:gd name="T13" fmla="*/ 44 h 129"/>
                <a:gd name="T14" fmla="*/ 81 w 90"/>
                <a:gd name="T15" fmla="*/ 26 h 129"/>
                <a:gd name="T16" fmla="*/ 90 w 90"/>
                <a:gd name="T17" fmla="*/ 10 h 129"/>
                <a:gd name="T18" fmla="*/ 69 w 90"/>
                <a:gd name="T19" fmla="*/ 0 h 129"/>
                <a:gd name="T20" fmla="*/ 61 w 90"/>
                <a:gd name="T21" fmla="*/ 15 h 129"/>
                <a:gd name="T22" fmla="*/ 52 w 90"/>
                <a:gd name="T23" fmla="*/ 29 h 129"/>
                <a:gd name="T24" fmla="*/ 42 w 90"/>
                <a:gd name="T25" fmla="*/ 45 h 129"/>
                <a:gd name="T26" fmla="*/ 33 w 90"/>
                <a:gd name="T27" fmla="*/ 59 h 129"/>
                <a:gd name="T28" fmla="*/ 23 w 90"/>
                <a:gd name="T29" fmla="*/ 73 h 129"/>
                <a:gd name="T30" fmla="*/ 16 w 90"/>
                <a:gd name="T31" fmla="*/ 90 h 129"/>
                <a:gd name="T32" fmla="*/ 7 w 90"/>
                <a:gd name="T33" fmla="*/ 105 h 129"/>
                <a:gd name="T34" fmla="*/ 0 w 90"/>
                <a:gd name="T35" fmla="*/ 123 h 129"/>
                <a:gd name="T36" fmla="*/ 25 w 90"/>
                <a:gd name="T3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129">
                  <a:moveTo>
                    <a:pt x="25" y="129"/>
                  </a:moveTo>
                  <a:lnTo>
                    <a:pt x="28" y="116"/>
                  </a:lnTo>
                  <a:lnTo>
                    <a:pt x="36" y="100"/>
                  </a:lnTo>
                  <a:lnTo>
                    <a:pt x="44" y="86"/>
                  </a:lnTo>
                  <a:lnTo>
                    <a:pt x="54" y="73"/>
                  </a:lnTo>
                  <a:lnTo>
                    <a:pt x="62" y="59"/>
                  </a:lnTo>
                  <a:lnTo>
                    <a:pt x="73" y="44"/>
                  </a:lnTo>
                  <a:lnTo>
                    <a:pt x="81" y="26"/>
                  </a:lnTo>
                  <a:lnTo>
                    <a:pt x="90" y="10"/>
                  </a:lnTo>
                  <a:lnTo>
                    <a:pt x="69" y="0"/>
                  </a:lnTo>
                  <a:lnTo>
                    <a:pt x="61" y="15"/>
                  </a:lnTo>
                  <a:lnTo>
                    <a:pt x="52" y="29"/>
                  </a:lnTo>
                  <a:lnTo>
                    <a:pt x="42" y="45"/>
                  </a:lnTo>
                  <a:lnTo>
                    <a:pt x="33" y="59"/>
                  </a:lnTo>
                  <a:lnTo>
                    <a:pt x="23" y="73"/>
                  </a:lnTo>
                  <a:lnTo>
                    <a:pt x="16" y="90"/>
                  </a:lnTo>
                  <a:lnTo>
                    <a:pt x="7" y="105"/>
                  </a:lnTo>
                  <a:lnTo>
                    <a:pt x="0" y="123"/>
                  </a:lnTo>
                  <a:lnTo>
                    <a:pt x="25" y="12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3" name="Freeform 1081">
              <a:extLst>
                <a:ext uri="{FF2B5EF4-FFF2-40B4-BE49-F238E27FC236}">
                  <a16:creationId xmlns:a16="http://schemas.microsoft.com/office/drawing/2014/main" id="{819893B2-C70B-C482-AB3B-E94B164A3DD7}"/>
                </a:ext>
              </a:extLst>
            </p:cNvPr>
            <p:cNvSpPr>
              <a:spLocks/>
            </p:cNvSpPr>
            <p:nvPr/>
          </p:nvSpPr>
          <p:spPr bwMode="auto">
            <a:xfrm>
              <a:off x="4447" y="2545"/>
              <a:ext cx="26" cy="14"/>
            </a:xfrm>
            <a:custGeom>
              <a:avLst/>
              <a:gdLst>
                <a:gd name="T0" fmla="*/ 63 w 77"/>
                <a:gd name="T1" fmla="*/ 15 h 42"/>
                <a:gd name="T2" fmla="*/ 58 w 77"/>
                <a:gd name="T3" fmla="*/ 17 h 42"/>
                <a:gd name="T4" fmla="*/ 51 w 77"/>
                <a:gd name="T5" fmla="*/ 19 h 42"/>
                <a:gd name="T6" fmla="*/ 44 w 77"/>
                <a:gd name="T7" fmla="*/ 17 h 42"/>
                <a:gd name="T8" fmla="*/ 37 w 77"/>
                <a:gd name="T9" fmla="*/ 13 h 42"/>
                <a:gd name="T10" fmla="*/ 30 w 77"/>
                <a:gd name="T11" fmla="*/ 12 h 42"/>
                <a:gd name="T12" fmla="*/ 25 w 77"/>
                <a:gd name="T13" fmla="*/ 6 h 42"/>
                <a:gd name="T14" fmla="*/ 0 w 77"/>
                <a:gd name="T15" fmla="*/ 0 h 42"/>
                <a:gd name="T16" fmla="*/ 0 w 77"/>
                <a:gd name="T17" fmla="*/ 13 h 42"/>
                <a:gd name="T18" fmla="*/ 7 w 77"/>
                <a:gd name="T19" fmla="*/ 24 h 42"/>
                <a:gd name="T20" fmla="*/ 17 w 77"/>
                <a:gd name="T21" fmla="*/ 32 h 42"/>
                <a:gd name="T22" fmla="*/ 27 w 77"/>
                <a:gd name="T23" fmla="*/ 37 h 42"/>
                <a:gd name="T24" fmla="*/ 37 w 77"/>
                <a:gd name="T25" fmla="*/ 41 h 42"/>
                <a:gd name="T26" fmla="*/ 51 w 77"/>
                <a:gd name="T27" fmla="*/ 42 h 42"/>
                <a:gd name="T28" fmla="*/ 65 w 77"/>
                <a:gd name="T29" fmla="*/ 41 h 42"/>
                <a:gd name="T30" fmla="*/ 77 w 77"/>
                <a:gd name="T31" fmla="*/ 35 h 42"/>
                <a:gd name="T32" fmla="*/ 63 w 77"/>
                <a:gd name="T33"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42">
                  <a:moveTo>
                    <a:pt x="63" y="15"/>
                  </a:moveTo>
                  <a:lnTo>
                    <a:pt x="58" y="17"/>
                  </a:lnTo>
                  <a:lnTo>
                    <a:pt x="51" y="19"/>
                  </a:lnTo>
                  <a:lnTo>
                    <a:pt x="44" y="17"/>
                  </a:lnTo>
                  <a:lnTo>
                    <a:pt x="37" y="13"/>
                  </a:lnTo>
                  <a:lnTo>
                    <a:pt x="30" y="12"/>
                  </a:lnTo>
                  <a:lnTo>
                    <a:pt x="25" y="6"/>
                  </a:lnTo>
                  <a:lnTo>
                    <a:pt x="0" y="0"/>
                  </a:lnTo>
                  <a:lnTo>
                    <a:pt x="0" y="13"/>
                  </a:lnTo>
                  <a:lnTo>
                    <a:pt x="7" y="24"/>
                  </a:lnTo>
                  <a:lnTo>
                    <a:pt x="17" y="32"/>
                  </a:lnTo>
                  <a:lnTo>
                    <a:pt x="27" y="37"/>
                  </a:lnTo>
                  <a:lnTo>
                    <a:pt x="37" y="41"/>
                  </a:lnTo>
                  <a:lnTo>
                    <a:pt x="51" y="42"/>
                  </a:lnTo>
                  <a:lnTo>
                    <a:pt x="65" y="41"/>
                  </a:lnTo>
                  <a:lnTo>
                    <a:pt x="77" y="35"/>
                  </a:lnTo>
                  <a:lnTo>
                    <a:pt x="63" y="1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4" name="Freeform 1082">
              <a:extLst>
                <a:ext uri="{FF2B5EF4-FFF2-40B4-BE49-F238E27FC236}">
                  <a16:creationId xmlns:a16="http://schemas.microsoft.com/office/drawing/2014/main" id="{3F80B97F-F1F2-EE8D-0281-B6ECAD77A6BD}"/>
                </a:ext>
              </a:extLst>
            </p:cNvPr>
            <p:cNvSpPr>
              <a:spLocks/>
            </p:cNvSpPr>
            <p:nvPr/>
          </p:nvSpPr>
          <p:spPr bwMode="auto">
            <a:xfrm>
              <a:off x="4468" y="2510"/>
              <a:ext cx="34" cy="47"/>
            </a:xfrm>
            <a:custGeom>
              <a:avLst/>
              <a:gdLst>
                <a:gd name="T0" fmla="*/ 76 w 103"/>
                <a:gd name="T1" fmla="*/ 7 h 140"/>
                <a:gd name="T2" fmla="*/ 79 w 103"/>
                <a:gd name="T3" fmla="*/ 25 h 140"/>
                <a:gd name="T4" fmla="*/ 78 w 103"/>
                <a:gd name="T5" fmla="*/ 39 h 140"/>
                <a:gd name="T6" fmla="*/ 72 w 103"/>
                <a:gd name="T7" fmla="*/ 54 h 140"/>
                <a:gd name="T8" fmla="*/ 61 w 103"/>
                <a:gd name="T9" fmla="*/ 69 h 140"/>
                <a:gd name="T10" fmla="*/ 48 w 103"/>
                <a:gd name="T11" fmla="*/ 81 h 140"/>
                <a:gd name="T12" fmla="*/ 32 w 103"/>
                <a:gd name="T13" fmla="*/ 95 h 140"/>
                <a:gd name="T14" fmla="*/ 17 w 103"/>
                <a:gd name="T15" fmla="*/ 107 h 140"/>
                <a:gd name="T16" fmla="*/ 0 w 103"/>
                <a:gd name="T17" fmla="*/ 119 h 140"/>
                <a:gd name="T18" fmla="*/ 13 w 103"/>
                <a:gd name="T19" fmla="*/ 140 h 140"/>
                <a:gd name="T20" fmla="*/ 31 w 103"/>
                <a:gd name="T21" fmla="*/ 128 h 140"/>
                <a:gd name="T22" fmla="*/ 50 w 103"/>
                <a:gd name="T23" fmla="*/ 112 h 140"/>
                <a:gd name="T24" fmla="*/ 65 w 103"/>
                <a:gd name="T25" fmla="*/ 98 h 140"/>
                <a:gd name="T26" fmla="*/ 79 w 103"/>
                <a:gd name="T27" fmla="*/ 83 h 140"/>
                <a:gd name="T28" fmla="*/ 93 w 103"/>
                <a:gd name="T29" fmla="*/ 64 h 140"/>
                <a:gd name="T30" fmla="*/ 102 w 103"/>
                <a:gd name="T31" fmla="*/ 45 h 140"/>
                <a:gd name="T32" fmla="*/ 103 w 103"/>
                <a:gd name="T33" fmla="*/ 25 h 140"/>
                <a:gd name="T34" fmla="*/ 100 w 103"/>
                <a:gd name="T35" fmla="*/ 0 h 140"/>
                <a:gd name="T36" fmla="*/ 76 w 103"/>
                <a:gd name="T37" fmla="*/ 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140">
                  <a:moveTo>
                    <a:pt x="76" y="7"/>
                  </a:moveTo>
                  <a:lnTo>
                    <a:pt x="79" y="25"/>
                  </a:lnTo>
                  <a:lnTo>
                    <a:pt x="78" y="39"/>
                  </a:lnTo>
                  <a:lnTo>
                    <a:pt x="72" y="54"/>
                  </a:lnTo>
                  <a:lnTo>
                    <a:pt x="61" y="69"/>
                  </a:lnTo>
                  <a:lnTo>
                    <a:pt x="48" y="81"/>
                  </a:lnTo>
                  <a:lnTo>
                    <a:pt x="32" y="95"/>
                  </a:lnTo>
                  <a:lnTo>
                    <a:pt x="17" y="107"/>
                  </a:lnTo>
                  <a:lnTo>
                    <a:pt x="0" y="119"/>
                  </a:lnTo>
                  <a:lnTo>
                    <a:pt x="13" y="140"/>
                  </a:lnTo>
                  <a:lnTo>
                    <a:pt x="31" y="128"/>
                  </a:lnTo>
                  <a:lnTo>
                    <a:pt x="50" y="112"/>
                  </a:lnTo>
                  <a:lnTo>
                    <a:pt x="65" y="98"/>
                  </a:lnTo>
                  <a:lnTo>
                    <a:pt x="79" y="83"/>
                  </a:lnTo>
                  <a:lnTo>
                    <a:pt x="93" y="64"/>
                  </a:lnTo>
                  <a:lnTo>
                    <a:pt x="102" y="45"/>
                  </a:lnTo>
                  <a:lnTo>
                    <a:pt x="103" y="25"/>
                  </a:lnTo>
                  <a:lnTo>
                    <a:pt x="100" y="0"/>
                  </a:lnTo>
                  <a:lnTo>
                    <a:pt x="76" y="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5" name="Freeform 1083">
              <a:extLst>
                <a:ext uri="{FF2B5EF4-FFF2-40B4-BE49-F238E27FC236}">
                  <a16:creationId xmlns:a16="http://schemas.microsoft.com/office/drawing/2014/main" id="{71D3C2D3-D377-3CBD-1619-A16846483316}"/>
                </a:ext>
              </a:extLst>
            </p:cNvPr>
            <p:cNvSpPr>
              <a:spLocks/>
            </p:cNvSpPr>
            <p:nvPr/>
          </p:nvSpPr>
          <p:spPr bwMode="auto">
            <a:xfrm>
              <a:off x="4283" y="2518"/>
              <a:ext cx="124" cy="80"/>
            </a:xfrm>
            <a:custGeom>
              <a:avLst/>
              <a:gdLst>
                <a:gd name="T0" fmla="*/ 315 w 373"/>
                <a:gd name="T1" fmla="*/ 106 h 239"/>
                <a:gd name="T2" fmla="*/ 306 w 373"/>
                <a:gd name="T3" fmla="*/ 86 h 239"/>
                <a:gd name="T4" fmla="*/ 296 w 373"/>
                <a:gd name="T5" fmla="*/ 67 h 239"/>
                <a:gd name="T6" fmla="*/ 284 w 373"/>
                <a:gd name="T7" fmla="*/ 48 h 239"/>
                <a:gd name="T8" fmla="*/ 272 w 373"/>
                <a:gd name="T9" fmla="*/ 33 h 239"/>
                <a:gd name="T10" fmla="*/ 257 w 373"/>
                <a:gd name="T11" fmla="*/ 19 h 239"/>
                <a:gd name="T12" fmla="*/ 244 w 373"/>
                <a:gd name="T13" fmla="*/ 9 h 239"/>
                <a:gd name="T14" fmla="*/ 230 w 373"/>
                <a:gd name="T15" fmla="*/ 2 h 239"/>
                <a:gd name="T16" fmla="*/ 216 w 373"/>
                <a:gd name="T17" fmla="*/ 0 h 239"/>
                <a:gd name="T18" fmla="*/ 194 w 373"/>
                <a:gd name="T19" fmla="*/ 2 h 239"/>
                <a:gd name="T20" fmla="*/ 171 w 373"/>
                <a:gd name="T21" fmla="*/ 5 h 239"/>
                <a:gd name="T22" fmla="*/ 149 w 373"/>
                <a:gd name="T23" fmla="*/ 12 h 239"/>
                <a:gd name="T24" fmla="*/ 124 w 373"/>
                <a:gd name="T25" fmla="*/ 21 h 239"/>
                <a:gd name="T26" fmla="*/ 102 w 373"/>
                <a:gd name="T27" fmla="*/ 31 h 239"/>
                <a:gd name="T28" fmla="*/ 81 w 373"/>
                <a:gd name="T29" fmla="*/ 45 h 239"/>
                <a:gd name="T30" fmla="*/ 62 w 373"/>
                <a:gd name="T31" fmla="*/ 60 h 239"/>
                <a:gd name="T32" fmla="*/ 45 w 373"/>
                <a:gd name="T33" fmla="*/ 77 h 239"/>
                <a:gd name="T34" fmla="*/ 35 w 373"/>
                <a:gd name="T35" fmla="*/ 93 h 239"/>
                <a:gd name="T36" fmla="*/ 25 w 373"/>
                <a:gd name="T37" fmla="*/ 110 h 239"/>
                <a:gd name="T38" fmla="*/ 18 w 373"/>
                <a:gd name="T39" fmla="*/ 130 h 239"/>
                <a:gd name="T40" fmla="*/ 12 w 373"/>
                <a:gd name="T41" fmla="*/ 150 h 239"/>
                <a:gd name="T42" fmla="*/ 8 w 373"/>
                <a:gd name="T43" fmla="*/ 173 h 239"/>
                <a:gd name="T44" fmla="*/ 5 w 373"/>
                <a:gd name="T45" fmla="*/ 195 h 239"/>
                <a:gd name="T46" fmla="*/ 2 w 373"/>
                <a:gd name="T47" fmla="*/ 217 h 239"/>
                <a:gd name="T48" fmla="*/ 0 w 373"/>
                <a:gd name="T49" fmla="*/ 239 h 239"/>
                <a:gd name="T50" fmla="*/ 21 w 373"/>
                <a:gd name="T51" fmla="*/ 236 h 239"/>
                <a:gd name="T52" fmla="*/ 40 w 373"/>
                <a:gd name="T53" fmla="*/ 231 h 239"/>
                <a:gd name="T54" fmla="*/ 59 w 373"/>
                <a:gd name="T55" fmla="*/ 226 h 239"/>
                <a:gd name="T56" fmla="*/ 79 w 373"/>
                <a:gd name="T57" fmla="*/ 219 h 239"/>
                <a:gd name="T58" fmla="*/ 98 w 373"/>
                <a:gd name="T59" fmla="*/ 214 h 239"/>
                <a:gd name="T60" fmla="*/ 117 w 373"/>
                <a:gd name="T61" fmla="*/ 210 h 239"/>
                <a:gd name="T62" fmla="*/ 139 w 373"/>
                <a:gd name="T63" fmla="*/ 210 h 239"/>
                <a:gd name="T64" fmla="*/ 160 w 373"/>
                <a:gd name="T65" fmla="*/ 214 h 239"/>
                <a:gd name="T66" fmla="*/ 170 w 373"/>
                <a:gd name="T67" fmla="*/ 217 h 239"/>
                <a:gd name="T68" fmla="*/ 180 w 373"/>
                <a:gd name="T69" fmla="*/ 221 h 239"/>
                <a:gd name="T70" fmla="*/ 190 w 373"/>
                <a:gd name="T71" fmla="*/ 224 h 239"/>
                <a:gd name="T72" fmla="*/ 203 w 373"/>
                <a:gd name="T73" fmla="*/ 226 h 239"/>
                <a:gd name="T74" fmla="*/ 213 w 373"/>
                <a:gd name="T75" fmla="*/ 229 h 239"/>
                <a:gd name="T76" fmla="*/ 223 w 373"/>
                <a:gd name="T77" fmla="*/ 231 h 239"/>
                <a:gd name="T78" fmla="*/ 235 w 373"/>
                <a:gd name="T79" fmla="*/ 234 h 239"/>
                <a:gd name="T80" fmla="*/ 245 w 373"/>
                <a:gd name="T81" fmla="*/ 236 h 239"/>
                <a:gd name="T82" fmla="*/ 265 w 373"/>
                <a:gd name="T83" fmla="*/ 238 h 239"/>
                <a:gd name="T84" fmla="*/ 284 w 373"/>
                <a:gd name="T85" fmla="*/ 234 h 239"/>
                <a:gd name="T86" fmla="*/ 301 w 373"/>
                <a:gd name="T87" fmla="*/ 229 h 239"/>
                <a:gd name="T88" fmla="*/ 319 w 373"/>
                <a:gd name="T89" fmla="*/ 221 h 239"/>
                <a:gd name="T90" fmla="*/ 334 w 373"/>
                <a:gd name="T91" fmla="*/ 210 h 239"/>
                <a:gd name="T92" fmla="*/ 347 w 373"/>
                <a:gd name="T93" fmla="*/ 197 h 239"/>
                <a:gd name="T94" fmla="*/ 360 w 373"/>
                <a:gd name="T95" fmla="*/ 183 h 239"/>
                <a:gd name="T96" fmla="*/ 370 w 373"/>
                <a:gd name="T97" fmla="*/ 169 h 239"/>
                <a:gd name="T98" fmla="*/ 373 w 373"/>
                <a:gd name="T99" fmla="*/ 159 h 239"/>
                <a:gd name="T100" fmla="*/ 371 w 373"/>
                <a:gd name="T101" fmla="*/ 150 h 239"/>
                <a:gd name="T102" fmla="*/ 363 w 373"/>
                <a:gd name="T103" fmla="*/ 142 h 239"/>
                <a:gd name="T104" fmla="*/ 353 w 373"/>
                <a:gd name="T105" fmla="*/ 135 h 239"/>
                <a:gd name="T106" fmla="*/ 341 w 373"/>
                <a:gd name="T107" fmla="*/ 130 h 239"/>
                <a:gd name="T108" fmla="*/ 330 w 373"/>
                <a:gd name="T109" fmla="*/ 122 h 239"/>
                <a:gd name="T110" fmla="*/ 320 w 373"/>
                <a:gd name="T111" fmla="*/ 115 h 239"/>
                <a:gd name="T112" fmla="*/ 315 w 373"/>
                <a:gd name="T113" fmla="*/ 10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3" h="239">
                  <a:moveTo>
                    <a:pt x="315" y="106"/>
                  </a:moveTo>
                  <a:lnTo>
                    <a:pt x="306" y="86"/>
                  </a:lnTo>
                  <a:lnTo>
                    <a:pt x="296" y="67"/>
                  </a:lnTo>
                  <a:lnTo>
                    <a:pt x="284" y="48"/>
                  </a:lnTo>
                  <a:lnTo>
                    <a:pt x="272" y="33"/>
                  </a:lnTo>
                  <a:lnTo>
                    <a:pt x="257" y="19"/>
                  </a:lnTo>
                  <a:lnTo>
                    <a:pt x="244" y="9"/>
                  </a:lnTo>
                  <a:lnTo>
                    <a:pt x="230" y="2"/>
                  </a:lnTo>
                  <a:lnTo>
                    <a:pt x="216" y="0"/>
                  </a:lnTo>
                  <a:lnTo>
                    <a:pt x="194" y="2"/>
                  </a:lnTo>
                  <a:lnTo>
                    <a:pt x="171" y="5"/>
                  </a:lnTo>
                  <a:lnTo>
                    <a:pt x="149" y="12"/>
                  </a:lnTo>
                  <a:lnTo>
                    <a:pt x="124" y="21"/>
                  </a:lnTo>
                  <a:lnTo>
                    <a:pt x="102" y="31"/>
                  </a:lnTo>
                  <a:lnTo>
                    <a:pt x="81" y="45"/>
                  </a:lnTo>
                  <a:lnTo>
                    <a:pt x="62" y="60"/>
                  </a:lnTo>
                  <a:lnTo>
                    <a:pt x="45" y="77"/>
                  </a:lnTo>
                  <a:lnTo>
                    <a:pt x="35" y="93"/>
                  </a:lnTo>
                  <a:lnTo>
                    <a:pt x="25" y="110"/>
                  </a:lnTo>
                  <a:lnTo>
                    <a:pt x="18" y="130"/>
                  </a:lnTo>
                  <a:lnTo>
                    <a:pt x="12" y="150"/>
                  </a:lnTo>
                  <a:lnTo>
                    <a:pt x="8" y="173"/>
                  </a:lnTo>
                  <a:lnTo>
                    <a:pt x="5" y="195"/>
                  </a:lnTo>
                  <a:lnTo>
                    <a:pt x="2" y="217"/>
                  </a:lnTo>
                  <a:lnTo>
                    <a:pt x="0" y="239"/>
                  </a:lnTo>
                  <a:lnTo>
                    <a:pt x="21" y="236"/>
                  </a:lnTo>
                  <a:lnTo>
                    <a:pt x="40" y="231"/>
                  </a:lnTo>
                  <a:lnTo>
                    <a:pt x="59" y="226"/>
                  </a:lnTo>
                  <a:lnTo>
                    <a:pt x="79" y="219"/>
                  </a:lnTo>
                  <a:lnTo>
                    <a:pt x="98" y="214"/>
                  </a:lnTo>
                  <a:lnTo>
                    <a:pt x="117" y="210"/>
                  </a:lnTo>
                  <a:lnTo>
                    <a:pt x="139" y="210"/>
                  </a:lnTo>
                  <a:lnTo>
                    <a:pt x="160" y="214"/>
                  </a:lnTo>
                  <a:lnTo>
                    <a:pt x="170" y="217"/>
                  </a:lnTo>
                  <a:lnTo>
                    <a:pt x="180" y="221"/>
                  </a:lnTo>
                  <a:lnTo>
                    <a:pt x="190" y="224"/>
                  </a:lnTo>
                  <a:lnTo>
                    <a:pt x="203" y="226"/>
                  </a:lnTo>
                  <a:lnTo>
                    <a:pt x="213" y="229"/>
                  </a:lnTo>
                  <a:lnTo>
                    <a:pt x="223" y="231"/>
                  </a:lnTo>
                  <a:lnTo>
                    <a:pt x="235" y="234"/>
                  </a:lnTo>
                  <a:lnTo>
                    <a:pt x="245" y="236"/>
                  </a:lnTo>
                  <a:lnTo>
                    <a:pt x="265" y="238"/>
                  </a:lnTo>
                  <a:lnTo>
                    <a:pt x="284" y="234"/>
                  </a:lnTo>
                  <a:lnTo>
                    <a:pt x="301" y="229"/>
                  </a:lnTo>
                  <a:lnTo>
                    <a:pt x="319" y="221"/>
                  </a:lnTo>
                  <a:lnTo>
                    <a:pt x="334" y="210"/>
                  </a:lnTo>
                  <a:lnTo>
                    <a:pt x="347" y="197"/>
                  </a:lnTo>
                  <a:lnTo>
                    <a:pt x="360" y="183"/>
                  </a:lnTo>
                  <a:lnTo>
                    <a:pt x="370" y="169"/>
                  </a:lnTo>
                  <a:lnTo>
                    <a:pt x="373" y="159"/>
                  </a:lnTo>
                  <a:lnTo>
                    <a:pt x="371" y="150"/>
                  </a:lnTo>
                  <a:lnTo>
                    <a:pt x="363" y="142"/>
                  </a:lnTo>
                  <a:lnTo>
                    <a:pt x="353" y="135"/>
                  </a:lnTo>
                  <a:lnTo>
                    <a:pt x="341" y="130"/>
                  </a:lnTo>
                  <a:lnTo>
                    <a:pt x="330" y="122"/>
                  </a:lnTo>
                  <a:lnTo>
                    <a:pt x="320" y="115"/>
                  </a:lnTo>
                  <a:lnTo>
                    <a:pt x="315" y="106"/>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6" name="Freeform 1084">
              <a:extLst>
                <a:ext uri="{FF2B5EF4-FFF2-40B4-BE49-F238E27FC236}">
                  <a16:creationId xmlns:a16="http://schemas.microsoft.com/office/drawing/2014/main" id="{2183BB52-342B-1560-7ED4-076407452571}"/>
                </a:ext>
              </a:extLst>
            </p:cNvPr>
            <p:cNvSpPr>
              <a:spLocks/>
            </p:cNvSpPr>
            <p:nvPr/>
          </p:nvSpPr>
          <p:spPr bwMode="auto">
            <a:xfrm>
              <a:off x="4355" y="2514"/>
              <a:ext cx="37" cy="41"/>
            </a:xfrm>
            <a:custGeom>
              <a:avLst/>
              <a:gdLst>
                <a:gd name="T0" fmla="*/ 0 w 111"/>
                <a:gd name="T1" fmla="*/ 25 h 125"/>
                <a:gd name="T2" fmla="*/ 11 w 111"/>
                <a:gd name="T3" fmla="*/ 27 h 125"/>
                <a:gd name="T4" fmla="*/ 21 w 111"/>
                <a:gd name="T5" fmla="*/ 32 h 125"/>
                <a:gd name="T6" fmla="*/ 33 w 111"/>
                <a:gd name="T7" fmla="*/ 41 h 125"/>
                <a:gd name="T8" fmla="*/ 47 w 111"/>
                <a:gd name="T9" fmla="*/ 54 h 125"/>
                <a:gd name="T10" fmla="*/ 58 w 111"/>
                <a:gd name="T11" fmla="*/ 68 h 125"/>
                <a:gd name="T12" fmla="*/ 70 w 111"/>
                <a:gd name="T13" fmla="*/ 87 h 125"/>
                <a:gd name="T14" fmla="*/ 80 w 111"/>
                <a:gd name="T15" fmla="*/ 104 h 125"/>
                <a:gd name="T16" fmla="*/ 87 w 111"/>
                <a:gd name="T17" fmla="*/ 125 h 125"/>
                <a:gd name="T18" fmla="*/ 111 w 111"/>
                <a:gd name="T19" fmla="*/ 114 h 125"/>
                <a:gd name="T20" fmla="*/ 101 w 111"/>
                <a:gd name="T21" fmla="*/ 94 h 125"/>
                <a:gd name="T22" fmla="*/ 90 w 111"/>
                <a:gd name="T23" fmla="*/ 73 h 125"/>
                <a:gd name="T24" fmla="*/ 79 w 111"/>
                <a:gd name="T25" fmla="*/ 54 h 125"/>
                <a:gd name="T26" fmla="*/ 65 w 111"/>
                <a:gd name="T27" fmla="*/ 37 h 125"/>
                <a:gd name="T28" fmla="*/ 51 w 111"/>
                <a:gd name="T29" fmla="*/ 23 h 125"/>
                <a:gd name="T30" fmla="*/ 35 w 111"/>
                <a:gd name="T31" fmla="*/ 12 h 125"/>
                <a:gd name="T32" fmla="*/ 17 w 111"/>
                <a:gd name="T33" fmla="*/ 2 h 125"/>
                <a:gd name="T34" fmla="*/ 0 w 111"/>
                <a:gd name="T35" fmla="*/ 0 h 125"/>
                <a:gd name="T36" fmla="*/ 0 w 111"/>
                <a:gd name="T37" fmla="*/ 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125">
                  <a:moveTo>
                    <a:pt x="0" y="25"/>
                  </a:moveTo>
                  <a:lnTo>
                    <a:pt x="11" y="27"/>
                  </a:lnTo>
                  <a:lnTo>
                    <a:pt x="21" y="32"/>
                  </a:lnTo>
                  <a:lnTo>
                    <a:pt x="33" y="41"/>
                  </a:lnTo>
                  <a:lnTo>
                    <a:pt x="47" y="54"/>
                  </a:lnTo>
                  <a:lnTo>
                    <a:pt x="58" y="68"/>
                  </a:lnTo>
                  <a:lnTo>
                    <a:pt x="70" y="87"/>
                  </a:lnTo>
                  <a:lnTo>
                    <a:pt x="80" y="104"/>
                  </a:lnTo>
                  <a:lnTo>
                    <a:pt x="87" y="125"/>
                  </a:lnTo>
                  <a:lnTo>
                    <a:pt x="111" y="114"/>
                  </a:lnTo>
                  <a:lnTo>
                    <a:pt x="101" y="94"/>
                  </a:lnTo>
                  <a:lnTo>
                    <a:pt x="90" y="73"/>
                  </a:lnTo>
                  <a:lnTo>
                    <a:pt x="79" y="54"/>
                  </a:lnTo>
                  <a:lnTo>
                    <a:pt x="65" y="37"/>
                  </a:lnTo>
                  <a:lnTo>
                    <a:pt x="51" y="23"/>
                  </a:lnTo>
                  <a:lnTo>
                    <a:pt x="35" y="12"/>
                  </a:lnTo>
                  <a:lnTo>
                    <a:pt x="17" y="2"/>
                  </a:lnTo>
                  <a:lnTo>
                    <a:pt x="0" y="0"/>
                  </a:lnTo>
                  <a:lnTo>
                    <a:pt x="0" y="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7" name="Freeform 1085">
              <a:extLst>
                <a:ext uri="{FF2B5EF4-FFF2-40B4-BE49-F238E27FC236}">
                  <a16:creationId xmlns:a16="http://schemas.microsoft.com/office/drawing/2014/main" id="{22BC96FE-FF9C-2807-D3DF-C530C7A1145D}"/>
                </a:ext>
              </a:extLst>
            </p:cNvPr>
            <p:cNvSpPr>
              <a:spLocks/>
            </p:cNvSpPr>
            <p:nvPr/>
          </p:nvSpPr>
          <p:spPr bwMode="auto">
            <a:xfrm>
              <a:off x="4295" y="2514"/>
              <a:ext cx="60" cy="33"/>
            </a:xfrm>
            <a:custGeom>
              <a:avLst/>
              <a:gdLst>
                <a:gd name="T0" fmla="*/ 17 w 179"/>
                <a:gd name="T1" fmla="*/ 99 h 99"/>
                <a:gd name="T2" fmla="*/ 34 w 179"/>
                <a:gd name="T3" fmla="*/ 82 h 99"/>
                <a:gd name="T4" fmla="*/ 52 w 179"/>
                <a:gd name="T5" fmla="*/ 68 h 99"/>
                <a:gd name="T6" fmla="*/ 71 w 179"/>
                <a:gd name="T7" fmla="*/ 54 h 99"/>
                <a:gd name="T8" fmla="*/ 93 w 179"/>
                <a:gd name="T9" fmla="*/ 44 h 99"/>
                <a:gd name="T10" fmla="*/ 116 w 179"/>
                <a:gd name="T11" fmla="*/ 37 h 99"/>
                <a:gd name="T12" fmla="*/ 138 w 179"/>
                <a:gd name="T13" fmla="*/ 30 h 99"/>
                <a:gd name="T14" fmla="*/ 159 w 179"/>
                <a:gd name="T15" fmla="*/ 27 h 99"/>
                <a:gd name="T16" fmla="*/ 179 w 179"/>
                <a:gd name="T17" fmla="*/ 25 h 99"/>
                <a:gd name="T18" fmla="*/ 179 w 179"/>
                <a:gd name="T19" fmla="*/ 0 h 99"/>
                <a:gd name="T20" fmla="*/ 155 w 179"/>
                <a:gd name="T21" fmla="*/ 2 h 99"/>
                <a:gd name="T22" fmla="*/ 131 w 179"/>
                <a:gd name="T23" fmla="*/ 5 h 99"/>
                <a:gd name="T24" fmla="*/ 109 w 179"/>
                <a:gd name="T25" fmla="*/ 13 h 99"/>
                <a:gd name="T26" fmla="*/ 82 w 179"/>
                <a:gd name="T27" fmla="*/ 23 h 99"/>
                <a:gd name="T28" fmla="*/ 60 w 179"/>
                <a:gd name="T29" fmla="*/ 34 h 99"/>
                <a:gd name="T30" fmla="*/ 38 w 179"/>
                <a:gd name="T31" fmla="*/ 47 h 99"/>
                <a:gd name="T32" fmla="*/ 17 w 179"/>
                <a:gd name="T33" fmla="*/ 65 h 99"/>
                <a:gd name="T34" fmla="*/ 0 w 179"/>
                <a:gd name="T35" fmla="*/ 82 h 99"/>
                <a:gd name="T36" fmla="*/ 17 w 179"/>
                <a:gd name="T3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99">
                  <a:moveTo>
                    <a:pt x="17" y="99"/>
                  </a:moveTo>
                  <a:lnTo>
                    <a:pt x="34" y="82"/>
                  </a:lnTo>
                  <a:lnTo>
                    <a:pt x="52" y="68"/>
                  </a:lnTo>
                  <a:lnTo>
                    <a:pt x="71" y="54"/>
                  </a:lnTo>
                  <a:lnTo>
                    <a:pt x="93" y="44"/>
                  </a:lnTo>
                  <a:lnTo>
                    <a:pt x="116" y="37"/>
                  </a:lnTo>
                  <a:lnTo>
                    <a:pt x="138" y="30"/>
                  </a:lnTo>
                  <a:lnTo>
                    <a:pt x="159" y="27"/>
                  </a:lnTo>
                  <a:lnTo>
                    <a:pt x="179" y="25"/>
                  </a:lnTo>
                  <a:lnTo>
                    <a:pt x="179" y="0"/>
                  </a:lnTo>
                  <a:lnTo>
                    <a:pt x="155" y="2"/>
                  </a:lnTo>
                  <a:lnTo>
                    <a:pt x="131" y="5"/>
                  </a:lnTo>
                  <a:lnTo>
                    <a:pt x="109" y="13"/>
                  </a:lnTo>
                  <a:lnTo>
                    <a:pt x="82" y="23"/>
                  </a:lnTo>
                  <a:lnTo>
                    <a:pt x="60" y="34"/>
                  </a:lnTo>
                  <a:lnTo>
                    <a:pt x="38" y="47"/>
                  </a:lnTo>
                  <a:lnTo>
                    <a:pt x="17" y="65"/>
                  </a:lnTo>
                  <a:lnTo>
                    <a:pt x="0" y="82"/>
                  </a:lnTo>
                  <a:lnTo>
                    <a:pt x="17" y="9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8" name="Freeform 1086">
              <a:extLst>
                <a:ext uri="{FF2B5EF4-FFF2-40B4-BE49-F238E27FC236}">
                  <a16:creationId xmlns:a16="http://schemas.microsoft.com/office/drawing/2014/main" id="{7F781707-A378-9BE8-5F14-55F47449579E}"/>
                </a:ext>
              </a:extLst>
            </p:cNvPr>
            <p:cNvSpPr>
              <a:spLocks/>
            </p:cNvSpPr>
            <p:nvPr/>
          </p:nvSpPr>
          <p:spPr bwMode="auto">
            <a:xfrm>
              <a:off x="4278" y="2541"/>
              <a:ext cx="23" cy="62"/>
            </a:xfrm>
            <a:custGeom>
              <a:avLst/>
              <a:gdLst>
                <a:gd name="T0" fmla="*/ 12 w 68"/>
                <a:gd name="T1" fmla="*/ 159 h 186"/>
                <a:gd name="T2" fmla="*/ 26 w 68"/>
                <a:gd name="T3" fmla="*/ 173 h 186"/>
                <a:gd name="T4" fmla="*/ 27 w 68"/>
                <a:gd name="T5" fmla="*/ 150 h 186"/>
                <a:gd name="T6" fmla="*/ 32 w 68"/>
                <a:gd name="T7" fmla="*/ 128 h 186"/>
                <a:gd name="T8" fmla="*/ 35 w 68"/>
                <a:gd name="T9" fmla="*/ 106 h 186"/>
                <a:gd name="T10" fmla="*/ 38 w 68"/>
                <a:gd name="T11" fmla="*/ 84 h 186"/>
                <a:gd name="T12" fmla="*/ 44 w 68"/>
                <a:gd name="T13" fmla="*/ 65 h 186"/>
                <a:gd name="T14" fmla="*/ 49 w 68"/>
                <a:gd name="T15" fmla="*/ 47 h 186"/>
                <a:gd name="T16" fmla="*/ 59 w 68"/>
                <a:gd name="T17" fmla="*/ 31 h 186"/>
                <a:gd name="T18" fmla="*/ 68 w 68"/>
                <a:gd name="T19" fmla="*/ 17 h 186"/>
                <a:gd name="T20" fmla="*/ 50 w 68"/>
                <a:gd name="T21" fmla="*/ 0 h 186"/>
                <a:gd name="T22" fmla="*/ 38 w 68"/>
                <a:gd name="T23" fmla="*/ 17 h 186"/>
                <a:gd name="T24" fmla="*/ 27 w 68"/>
                <a:gd name="T25" fmla="*/ 36 h 186"/>
                <a:gd name="T26" fmla="*/ 19 w 68"/>
                <a:gd name="T27" fmla="*/ 58 h 186"/>
                <a:gd name="T28" fmla="*/ 14 w 68"/>
                <a:gd name="T29" fmla="*/ 80 h 186"/>
                <a:gd name="T30" fmla="*/ 10 w 68"/>
                <a:gd name="T31" fmla="*/ 103 h 186"/>
                <a:gd name="T32" fmla="*/ 7 w 68"/>
                <a:gd name="T33" fmla="*/ 125 h 186"/>
                <a:gd name="T34" fmla="*/ 3 w 68"/>
                <a:gd name="T35" fmla="*/ 147 h 186"/>
                <a:gd name="T36" fmla="*/ 2 w 68"/>
                <a:gd name="T37" fmla="*/ 169 h 186"/>
                <a:gd name="T38" fmla="*/ 16 w 68"/>
                <a:gd name="T39" fmla="*/ 183 h 186"/>
                <a:gd name="T40" fmla="*/ 2 w 68"/>
                <a:gd name="T41" fmla="*/ 169 h 186"/>
                <a:gd name="T42" fmla="*/ 0 w 68"/>
                <a:gd name="T43" fmla="*/ 186 h 186"/>
                <a:gd name="T44" fmla="*/ 16 w 68"/>
                <a:gd name="T45" fmla="*/ 183 h 186"/>
                <a:gd name="T46" fmla="*/ 12 w 68"/>
                <a:gd name="T47" fmla="*/ 15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8" h="186">
                  <a:moveTo>
                    <a:pt x="12" y="159"/>
                  </a:moveTo>
                  <a:lnTo>
                    <a:pt x="26" y="173"/>
                  </a:lnTo>
                  <a:lnTo>
                    <a:pt x="27" y="150"/>
                  </a:lnTo>
                  <a:lnTo>
                    <a:pt x="32" y="128"/>
                  </a:lnTo>
                  <a:lnTo>
                    <a:pt x="35" y="106"/>
                  </a:lnTo>
                  <a:lnTo>
                    <a:pt x="38" y="84"/>
                  </a:lnTo>
                  <a:lnTo>
                    <a:pt x="44" y="65"/>
                  </a:lnTo>
                  <a:lnTo>
                    <a:pt x="49" y="47"/>
                  </a:lnTo>
                  <a:lnTo>
                    <a:pt x="59" y="31"/>
                  </a:lnTo>
                  <a:lnTo>
                    <a:pt x="68" y="17"/>
                  </a:lnTo>
                  <a:lnTo>
                    <a:pt x="50" y="0"/>
                  </a:lnTo>
                  <a:lnTo>
                    <a:pt x="38" y="17"/>
                  </a:lnTo>
                  <a:lnTo>
                    <a:pt x="27" y="36"/>
                  </a:lnTo>
                  <a:lnTo>
                    <a:pt x="19" y="58"/>
                  </a:lnTo>
                  <a:lnTo>
                    <a:pt x="14" y="80"/>
                  </a:lnTo>
                  <a:lnTo>
                    <a:pt x="10" y="103"/>
                  </a:lnTo>
                  <a:lnTo>
                    <a:pt x="7" y="125"/>
                  </a:lnTo>
                  <a:lnTo>
                    <a:pt x="3" y="147"/>
                  </a:lnTo>
                  <a:lnTo>
                    <a:pt x="2" y="169"/>
                  </a:lnTo>
                  <a:lnTo>
                    <a:pt x="16" y="183"/>
                  </a:lnTo>
                  <a:lnTo>
                    <a:pt x="2" y="169"/>
                  </a:lnTo>
                  <a:lnTo>
                    <a:pt x="0" y="186"/>
                  </a:lnTo>
                  <a:lnTo>
                    <a:pt x="16" y="183"/>
                  </a:lnTo>
                  <a:lnTo>
                    <a:pt x="12" y="15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79" name="Freeform 1087">
              <a:extLst>
                <a:ext uri="{FF2B5EF4-FFF2-40B4-BE49-F238E27FC236}">
                  <a16:creationId xmlns:a16="http://schemas.microsoft.com/office/drawing/2014/main" id="{D4F2887D-D30A-DF3E-A97A-0AB3B9B9F1C8}"/>
                </a:ext>
              </a:extLst>
            </p:cNvPr>
            <p:cNvSpPr>
              <a:spLocks/>
            </p:cNvSpPr>
            <p:nvPr/>
          </p:nvSpPr>
          <p:spPr bwMode="auto">
            <a:xfrm>
              <a:off x="4282" y="2584"/>
              <a:ext cx="55" cy="18"/>
            </a:xfrm>
            <a:custGeom>
              <a:avLst/>
              <a:gdLst>
                <a:gd name="T0" fmla="*/ 165 w 165"/>
                <a:gd name="T1" fmla="*/ 3 h 53"/>
                <a:gd name="T2" fmla="*/ 143 w 165"/>
                <a:gd name="T3" fmla="*/ 0 h 53"/>
                <a:gd name="T4" fmla="*/ 118 w 165"/>
                <a:gd name="T5" fmla="*/ 0 h 53"/>
                <a:gd name="T6" fmla="*/ 97 w 165"/>
                <a:gd name="T7" fmla="*/ 3 h 53"/>
                <a:gd name="T8" fmla="*/ 78 w 165"/>
                <a:gd name="T9" fmla="*/ 8 h 53"/>
                <a:gd name="T10" fmla="*/ 57 w 165"/>
                <a:gd name="T11" fmla="*/ 15 h 53"/>
                <a:gd name="T12" fmla="*/ 38 w 165"/>
                <a:gd name="T13" fmla="*/ 20 h 53"/>
                <a:gd name="T14" fmla="*/ 21 w 165"/>
                <a:gd name="T15" fmla="*/ 25 h 53"/>
                <a:gd name="T16" fmla="*/ 0 w 165"/>
                <a:gd name="T17" fmla="*/ 29 h 53"/>
                <a:gd name="T18" fmla="*/ 3 w 165"/>
                <a:gd name="T19" fmla="*/ 53 h 53"/>
                <a:gd name="T20" fmla="*/ 25 w 165"/>
                <a:gd name="T21" fmla="*/ 49 h 53"/>
                <a:gd name="T22" fmla="*/ 45 w 165"/>
                <a:gd name="T23" fmla="*/ 44 h 53"/>
                <a:gd name="T24" fmla="*/ 64 w 165"/>
                <a:gd name="T25" fmla="*/ 39 h 53"/>
                <a:gd name="T26" fmla="*/ 85 w 165"/>
                <a:gd name="T27" fmla="*/ 32 h 53"/>
                <a:gd name="T28" fmla="*/ 104 w 165"/>
                <a:gd name="T29" fmla="*/ 27 h 53"/>
                <a:gd name="T30" fmla="*/ 121 w 165"/>
                <a:gd name="T31" fmla="*/ 24 h 53"/>
                <a:gd name="T32" fmla="*/ 138 w 165"/>
                <a:gd name="T33" fmla="*/ 24 h 53"/>
                <a:gd name="T34" fmla="*/ 158 w 165"/>
                <a:gd name="T35" fmla="*/ 27 h 53"/>
                <a:gd name="T36" fmla="*/ 165 w 165"/>
                <a:gd name="T3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 h="53">
                  <a:moveTo>
                    <a:pt x="165" y="3"/>
                  </a:moveTo>
                  <a:lnTo>
                    <a:pt x="143" y="0"/>
                  </a:lnTo>
                  <a:lnTo>
                    <a:pt x="118" y="0"/>
                  </a:lnTo>
                  <a:lnTo>
                    <a:pt x="97" y="3"/>
                  </a:lnTo>
                  <a:lnTo>
                    <a:pt x="78" y="8"/>
                  </a:lnTo>
                  <a:lnTo>
                    <a:pt x="57" y="15"/>
                  </a:lnTo>
                  <a:lnTo>
                    <a:pt x="38" y="20"/>
                  </a:lnTo>
                  <a:lnTo>
                    <a:pt x="21" y="25"/>
                  </a:lnTo>
                  <a:lnTo>
                    <a:pt x="0" y="29"/>
                  </a:lnTo>
                  <a:lnTo>
                    <a:pt x="3" y="53"/>
                  </a:lnTo>
                  <a:lnTo>
                    <a:pt x="25" y="49"/>
                  </a:lnTo>
                  <a:lnTo>
                    <a:pt x="45" y="44"/>
                  </a:lnTo>
                  <a:lnTo>
                    <a:pt x="64" y="39"/>
                  </a:lnTo>
                  <a:lnTo>
                    <a:pt x="85" y="32"/>
                  </a:lnTo>
                  <a:lnTo>
                    <a:pt x="104" y="27"/>
                  </a:lnTo>
                  <a:lnTo>
                    <a:pt x="121" y="24"/>
                  </a:lnTo>
                  <a:lnTo>
                    <a:pt x="138" y="24"/>
                  </a:lnTo>
                  <a:lnTo>
                    <a:pt x="158" y="27"/>
                  </a:lnTo>
                  <a:lnTo>
                    <a:pt x="165" y="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0" name="Freeform 1088">
              <a:extLst>
                <a:ext uri="{FF2B5EF4-FFF2-40B4-BE49-F238E27FC236}">
                  <a16:creationId xmlns:a16="http://schemas.microsoft.com/office/drawing/2014/main" id="{7A8DC3F7-9102-9FCD-8D38-ABF58ADE6007}"/>
                </a:ext>
              </a:extLst>
            </p:cNvPr>
            <p:cNvSpPr>
              <a:spLocks/>
            </p:cNvSpPr>
            <p:nvPr/>
          </p:nvSpPr>
          <p:spPr bwMode="auto">
            <a:xfrm>
              <a:off x="4335" y="2585"/>
              <a:ext cx="30" cy="16"/>
            </a:xfrm>
            <a:custGeom>
              <a:avLst/>
              <a:gdLst>
                <a:gd name="T0" fmla="*/ 90 w 90"/>
                <a:gd name="T1" fmla="*/ 23 h 46"/>
                <a:gd name="T2" fmla="*/ 82 w 90"/>
                <a:gd name="T3" fmla="*/ 21 h 46"/>
                <a:gd name="T4" fmla="*/ 70 w 90"/>
                <a:gd name="T5" fmla="*/ 17 h 46"/>
                <a:gd name="T6" fmla="*/ 60 w 90"/>
                <a:gd name="T7" fmla="*/ 16 h 46"/>
                <a:gd name="T8" fmla="*/ 49 w 90"/>
                <a:gd name="T9" fmla="*/ 12 h 46"/>
                <a:gd name="T10" fmla="*/ 38 w 90"/>
                <a:gd name="T11" fmla="*/ 11 h 46"/>
                <a:gd name="T12" fmla="*/ 27 w 90"/>
                <a:gd name="T13" fmla="*/ 7 h 46"/>
                <a:gd name="T14" fmla="*/ 17 w 90"/>
                <a:gd name="T15" fmla="*/ 4 h 46"/>
                <a:gd name="T16" fmla="*/ 7 w 90"/>
                <a:gd name="T17" fmla="*/ 0 h 46"/>
                <a:gd name="T18" fmla="*/ 0 w 90"/>
                <a:gd name="T19" fmla="*/ 24 h 46"/>
                <a:gd name="T20" fmla="*/ 10 w 90"/>
                <a:gd name="T21" fmla="*/ 27 h 46"/>
                <a:gd name="T22" fmla="*/ 20 w 90"/>
                <a:gd name="T23" fmla="*/ 31 h 46"/>
                <a:gd name="T24" fmla="*/ 31 w 90"/>
                <a:gd name="T25" fmla="*/ 34 h 46"/>
                <a:gd name="T26" fmla="*/ 42 w 90"/>
                <a:gd name="T27" fmla="*/ 36 h 46"/>
                <a:gd name="T28" fmla="*/ 53 w 90"/>
                <a:gd name="T29" fmla="*/ 40 h 46"/>
                <a:gd name="T30" fmla="*/ 63 w 90"/>
                <a:gd name="T31" fmla="*/ 41 h 46"/>
                <a:gd name="T32" fmla="*/ 75 w 90"/>
                <a:gd name="T33" fmla="*/ 45 h 46"/>
                <a:gd name="T34" fmla="*/ 87 w 90"/>
                <a:gd name="T35" fmla="*/ 46 h 46"/>
                <a:gd name="T36" fmla="*/ 90 w 90"/>
                <a:gd name="T3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46">
                  <a:moveTo>
                    <a:pt x="90" y="23"/>
                  </a:moveTo>
                  <a:lnTo>
                    <a:pt x="82" y="21"/>
                  </a:lnTo>
                  <a:lnTo>
                    <a:pt x="70" y="17"/>
                  </a:lnTo>
                  <a:lnTo>
                    <a:pt x="60" y="16"/>
                  </a:lnTo>
                  <a:lnTo>
                    <a:pt x="49" y="12"/>
                  </a:lnTo>
                  <a:lnTo>
                    <a:pt x="38" y="11"/>
                  </a:lnTo>
                  <a:lnTo>
                    <a:pt x="27" y="7"/>
                  </a:lnTo>
                  <a:lnTo>
                    <a:pt x="17" y="4"/>
                  </a:lnTo>
                  <a:lnTo>
                    <a:pt x="7" y="0"/>
                  </a:lnTo>
                  <a:lnTo>
                    <a:pt x="0" y="24"/>
                  </a:lnTo>
                  <a:lnTo>
                    <a:pt x="10" y="27"/>
                  </a:lnTo>
                  <a:lnTo>
                    <a:pt x="20" y="31"/>
                  </a:lnTo>
                  <a:lnTo>
                    <a:pt x="31" y="34"/>
                  </a:lnTo>
                  <a:lnTo>
                    <a:pt x="42" y="36"/>
                  </a:lnTo>
                  <a:lnTo>
                    <a:pt x="53" y="40"/>
                  </a:lnTo>
                  <a:lnTo>
                    <a:pt x="63" y="41"/>
                  </a:lnTo>
                  <a:lnTo>
                    <a:pt x="75" y="45"/>
                  </a:lnTo>
                  <a:lnTo>
                    <a:pt x="87" y="46"/>
                  </a:lnTo>
                  <a:lnTo>
                    <a:pt x="90" y="2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1" name="Freeform 1089">
              <a:extLst>
                <a:ext uri="{FF2B5EF4-FFF2-40B4-BE49-F238E27FC236}">
                  <a16:creationId xmlns:a16="http://schemas.microsoft.com/office/drawing/2014/main" id="{D20F6134-06F9-CAF6-2F54-F9507E248CE0}"/>
                </a:ext>
              </a:extLst>
            </p:cNvPr>
            <p:cNvSpPr>
              <a:spLocks/>
            </p:cNvSpPr>
            <p:nvPr/>
          </p:nvSpPr>
          <p:spPr bwMode="auto">
            <a:xfrm>
              <a:off x="4364" y="2572"/>
              <a:ext cx="46" cy="29"/>
            </a:xfrm>
            <a:custGeom>
              <a:avLst/>
              <a:gdLst>
                <a:gd name="T0" fmla="*/ 116 w 137"/>
                <a:gd name="T1" fmla="*/ 0 h 88"/>
                <a:gd name="T2" fmla="*/ 108 w 137"/>
                <a:gd name="T3" fmla="*/ 14 h 88"/>
                <a:gd name="T4" fmla="*/ 96 w 137"/>
                <a:gd name="T5" fmla="*/ 26 h 88"/>
                <a:gd name="T6" fmla="*/ 84 w 137"/>
                <a:gd name="T7" fmla="*/ 40 h 88"/>
                <a:gd name="T8" fmla="*/ 68 w 137"/>
                <a:gd name="T9" fmla="*/ 48 h 88"/>
                <a:gd name="T10" fmla="*/ 53 w 137"/>
                <a:gd name="T11" fmla="*/ 57 h 88"/>
                <a:gd name="T12" fmla="*/ 37 w 137"/>
                <a:gd name="T13" fmla="*/ 61 h 88"/>
                <a:gd name="T14" fmla="*/ 22 w 137"/>
                <a:gd name="T15" fmla="*/ 64 h 88"/>
                <a:gd name="T16" fmla="*/ 4 w 137"/>
                <a:gd name="T17" fmla="*/ 62 h 88"/>
                <a:gd name="T18" fmla="*/ 0 w 137"/>
                <a:gd name="T19" fmla="*/ 86 h 88"/>
                <a:gd name="T20" fmla="*/ 22 w 137"/>
                <a:gd name="T21" fmla="*/ 88 h 88"/>
                <a:gd name="T22" fmla="*/ 44 w 137"/>
                <a:gd name="T23" fmla="*/ 85 h 88"/>
                <a:gd name="T24" fmla="*/ 63 w 137"/>
                <a:gd name="T25" fmla="*/ 78 h 88"/>
                <a:gd name="T26" fmla="*/ 82 w 137"/>
                <a:gd name="T27" fmla="*/ 69 h 88"/>
                <a:gd name="T28" fmla="*/ 97 w 137"/>
                <a:gd name="T29" fmla="*/ 57 h 88"/>
                <a:gd name="T30" fmla="*/ 113 w 137"/>
                <a:gd name="T31" fmla="*/ 43 h 88"/>
                <a:gd name="T32" fmla="*/ 125 w 137"/>
                <a:gd name="T33" fmla="*/ 28 h 88"/>
                <a:gd name="T34" fmla="*/ 137 w 137"/>
                <a:gd name="T35" fmla="*/ 14 h 88"/>
                <a:gd name="T36" fmla="*/ 116 w 137"/>
                <a:gd name="T3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88">
                  <a:moveTo>
                    <a:pt x="116" y="0"/>
                  </a:moveTo>
                  <a:lnTo>
                    <a:pt x="108" y="14"/>
                  </a:lnTo>
                  <a:lnTo>
                    <a:pt x="96" y="26"/>
                  </a:lnTo>
                  <a:lnTo>
                    <a:pt x="84" y="40"/>
                  </a:lnTo>
                  <a:lnTo>
                    <a:pt x="68" y="48"/>
                  </a:lnTo>
                  <a:lnTo>
                    <a:pt x="53" y="57"/>
                  </a:lnTo>
                  <a:lnTo>
                    <a:pt x="37" y="61"/>
                  </a:lnTo>
                  <a:lnTo>
                    <a:pt x="22" y="64"/>
                  </a:lnTo>
                  <a:lnTo>
                    <a:pt x="4" y="62"/>
                  </a:lnTo>
                  <a:lnTo>
                    <a:pt x="0" y="86"/>
                  </a:lnTo>
                  <a:lnTo>
                    <a:pt x="22" y="88"/>
                  </a:lnTo>
                  <a:lnTo>
                    <a:pt x="44" y="85"/>
                  </a:lnTo>
                  <a:lnTo>
                    <a:pt x="63" y="78"/>
                  </a:lnTo>
                  <a:lnTo>
                    <a:pt x="82" y="69"/>
                  </a:lnTo>
                  <a:lnTo>
                    <a:pt x="97" y="57"/>
                  </a:lnTo>
                  <a:lnTo>
                    <a:pt x="113" y="43"/>
                  </a:lnTo>
                  <a:lnTo>
                    <a:pt x="125" y="28"/>
                  </a:lnTo>
                  <a:lnTo>
                    <a:pt x="137" y="14"/>
                  </a:lnTo>
                  <a:lnTo>
                    <a:pt x="116"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2" name="Freeform 1090">
              <a:extLst>
                <a:ext uri="{FF2B5EF4-FFF2-40B4-BE49-F238E27FC236}">
                  <a16:creationId xmlns:a16="http://schemas.microsoft.com/office/drawing/2014/main" id="{2F8C35C8-0E8B-DC63-B1CF-C2C20476260C}"/>
                </a:ext>
              </a:extLst>
            </p:cNvPr>
            <p:cNvSpPr>
              <a:spLocks/>
            </p:cNvSpPr>
            <p:nvPr/>
          </p:nvSpPr>
          <p:spPr bwMode="auto">
            <a:xfrm>
              <a:off x="4384" y="2552"/>
              <a:ext cx="27" cy="25"/>
            </a:xfrm>
            <a:custGeom>
              <a:avLst/>
              <a:gdLst>
                <a:gd name="T0" fmla="*/ 0 w 83"/>
                <a:gd name="T1" fmla="*/ 11 h 75"/>
                <a:gd name="T2" fmla="*/ 0 w 83"/>
                <a:gd name="T3" fmla="*/ 9 h 75"/>
                <a:gd name="T4" fmla="*/ 8 w 83"/>
                <a:gd name="T5" fmla="*/ 23 h 75"/>
                <a:gd name="T6" fmla="*/ 20 w 83"/>
                <a:gd name="T7" fmla="*/ 32 h 75"/>
                <a:gd name="T8" fmla="*/ 32 w 83"/>
                <a:gd name="T9" fmla="*/ 39 h 75"/>
                <a:gd name="T10" fmla="*/ 44 w 83"/>
                <a:gd name="T11" fmla="*/ 44 h 75"/>
                <a:gd name="T12" fmla="*/ 53 w 83"/>
                <a:gd name="T13" fmla="*/ 49 h 75"/>
                <a:gd name="T14" fmla="*/ 58 w 83"/>
                <a:gd name="T15" fmla="*/ 56 h 75"/>
                <a:gd name="T16" fmla="*/ 57 w 83"/>
                <a:gd name="T17" fmla="*/ 61 h 75"/>
                <a:gd name="T18" fmla="*/ 77 w 83"/>
                <a:gd name="T19" fmla="*/ 75 h 75"/>
                <a:gd name="T20" fmla="*/ 83 w 83"/>
                <a:gd name="T21" fmla="*/ 60 h 75"/>
                <a:gd name="T22" fmla="*/ 79 w 83"/>
                <a:gd name="T23" fmla="*/ 42 h 75"/>
                <a:gd name="T24" fmla="*/ 67 w 83"/>
                <a:gd name="T25" fmla="*/ 32 h 75"/>
                <a:gd name="T26" fmla="*/ 55 w 83"/>
                <a:gd name="T27" fmla="*/ 23 h 75"/>
                <a:gd name="T28" fmla="*/ 43 w 83"/>
                <a:gd name="T29" fmla="*/ 17 h 75"/>
                <a:gd name="T30" fmla="*/ 34 w 83"/>
                <a:gd name="T31" fmla="*/ 11 h 75"/>
                <a:gd name="T32" fmla="*/ 25 w 83"/>
                <a:gd name="T33" fmla="*/ 6 h 75"/>
                <a:gd name="T34" fmla="*/ 24 w 83"/>
                <a:gd name="T35" fmla="*/ 2 h 75"/>
                <a:gd name="T36" fmla="*/ 24 w 83"/>
                <a:gd name="T37" fmla="*/ 0 h 75"/>
                <a:gd name="T38" fmla="*/ 0 w 83"/>
                <a:gd name="T3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75">
                  <a:moveTo>
                    <a:pt x="0" y="11"/>
                  </a:moveTo>
                  <a:lnTo>
                    <a:pt x="0" y="9"/>
                  </a:lnTo>
                  <a:lnTo>
                    <a:pt x="8" y="23"/>
                  </a:lnTo>
                  <a:lnTo>
                    <a:pt x="20" y="32"/>
                  </a:lnTo>
                  <a:lnTo>
                    <a:pt x="32" y="39"/>
                  </a:lnTo>
                  <a:lnTo>
                    <a:pt x="44" y="44"/>
                  </a:lnTo>
                  <a:lnTo>
                    <a:pt x="53" y="49"/>
                  </a:lnTo>
                  <a:lnTo>
                    <a:pt x="58" y="56"/>
                  </a:lnTo>
                  <a:lnTo>
                    <a:pt x="57" y="61"/>
                  </a:lnTo>
                  <a:lnTo>
                    <a:pt x="77" y="75"/>
                  </a:lnTo>
                  <a:lnTo>
                    <a:pt x="83" y="60"/>
                  </a:lnTo>
                  <a:lnTo>
                    <a:pt x="79" y="42"/>
                  </a:lnTo>
                  <a:lnTo>
                    <a:pt x="67" y="32"/>
                  </a:lnTo>
                  <a:lnTo>
                    <a:pt x="55" y="23"/>
                  </a:lnTo>
                  <a:lnTo>
                    <a:pt x="43" y="17"/>
                  </a:lnTo>
                  <a:lnTo>
                    <a:pt x="34" y="11"/>
                  </a:lnTo>
                  <a:lnTo>
                    <a:pt x="25" y="6"/>
                  </a:lnTo>
                  <a:lnTo>
                    <a:pt x="24" y="2"/>
                  </a:lnTo>
                  <a:lnTo>
                    <a:pt x="24" y="0"/>
                  </a:lnTo>
                  <a:lnTo>
                    <a:pt x="0" y="1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3" name="Freeform 1091">
              <a:extLst>
                <a:ext uri="{FF2B5EF4-FFF2-40B4-BE49-F238E27FC236}">
                  <a16:creationId xmlns:a16="http://schemas.microsoft.com/office/drawing/2014/main" id="{17FF879E-F663-44BE-46AD-B8755E10FC2C}"/>
                </a:ext>
              </a:extLst>
            </p:cNvPr>
            <p:cNvSpPr>
              <a:spLocks/>
            </p:cNvSpPr>
            <p:nvPr/>
          </p:nvSpPr>
          <p:spPr bwMode="auto">
            <a:xfrm>
              <a:off x="3214" y="3153"/>
              <a:ext cx="21" cy="71"/>
            </a:xfrm>
            <a:custGeom>
              <a:avLst/>
              <a:gdLst>
                <a:gd name="T0" fmla="*/ 1 w 64"/>
                <a:gd name="T1" fmla="*/ 11 h 212"/>
                <a:gd name="T2" fmla="*/ 0 w 64"/>
                <a:gd name="T3" fmla="*/ 38 h 212"/>
                <a:gd name="T4" fmla="*/ 0 w 64"/>
                <a:gd name="T5" fmla="*/ 66 h 212"/>
                <a:gd name="T6" fmla="*/ 0 w 64"/>
                <a:gd name="T7" fmla="*/ 95 h 212"/>
                <a:gd name="T8" fmla="*/ 1 w 64"/>
                <a:gd name="T9" fmla="*/ 122 h 212"/>
                <a:gd name="T10" fmla="*/ 8 w 64"/>
                <a:gd name="T11" fmla="*/ 148 h 212"/>
                <a:gd name="T12" fmla="*/ 19 w 64"/>
                <a:gd name="T13" fmla="*/ 175 h 212"/>
                <a:gd name="T14" fmla="*/ 35 w 64"/>
                <a:gd name="T15" fmla="*/ 195 h 212"/>
                <a:gd name="T16" fmla="*/ 57 w 64"/>
                <a:gd name="T17" fmla="*/ 212 h 212"/>
                <a:gd name="T18" fmla="*/ 57 w 64"/>
                <a:gd name="T19" fmla="*/ 207 h 212"/>
                <a:gd name="T20" fmla="*/ 61 w 64"/>
                <a:gd name="T21" fmla="*/ 206 h 212"/>
                <a:gd name="T22" fmla="*/ 64 w 64"/>
                <a:gd name="T23" fmla="*/ 202 h 212"/>
                <a:gd name="T24" fmla="*/ 64 w 64"/>
                <a:gd name="T25" fmla="*/ 201 h 212"/>
                <a:gd name="T26" fmla="*/ 59 w 64"/>
                <a:gd name="T27" fmla="*/ 187 h 212"/>
                <a:gd name="T28" fmla="*/ 54 w 64"/>
                <a:gd name="T29" fmla="*/ 175 h 212"/>
                <a:gd name="T30" fmla="*/ 49 w 64"/>
                <a:gd name="T31" fmla="*/ 161 h 212"/>
                <a:gd name="T32" fmla="*/ 43 w 64"/>
                <a:gd name="T33" fmla="*/ 148 h 212"/>
                <a:gd name="T34" fmla="*/ 38 w 64"/>
                <a:gd name="T35" fmla="*/ 134 h 212"/>
                <a:gd name="T36" fmla="*/ 33 w 64"/>
                <a:gd name="T37" fmla="*/ 122 h 212"/>
                <a:gd name="T38" fmla="*/ 28 w 64"/>
                <a:gd name="T39" fmla="*/ 109 h 212"/>
                <a:gd name="T40" fmla="*/ 22 w 64"/>
                <a:gd name="T41" fmla="*/ 97 h 212"/>
                <a:gd name="T42" fmla="*/ 19 w 64"/>
                <a:gd name="T43" fmla="*/ 85 h 212"/>
                <a:gd name="T44" fmla="*/ 19 w 64"/>
                <a:gd name="T45" fmla="*/ 73 h 212"/>
                <a:gd name="T46" fmla="*/ 20 w 64"/>
                <a:gd name="T47" fmla="*/ 61 h 212"/>
                <a:gd name="T48" fmla="*/ 22 w 64"/>
                <a:gd name="T49" fmla="*/ 49 h 212"/>
                <a:gd name="T50" fmla="*/ 25 w 64"/>
                <a:gd name="T51" fmla="*/ 36 h 212"/>
                <a:gd name="T52" fmla="*/ 26 w 64"/>
                <a:gd name="T53" fmla="*/ 26 h 212"/>
                <a:gd name="T54" fmla="*/ 22 w 64"/>
                <a:gd name="T55" fmla="*/ 13 h 212"/>
                <a:gd name="T56" fmla="*/ 17 w 64"/>
                <a:gd name="T57" fmla="*/ 3 h 212"/>
                <a:gd name="T58" fmla="*/ 12 w 64"/>
                <a:gd name="T59" fmla="*/ 0 h 212"/>
                <a:gd name="T60" fmla="*/ 8 w 64"/>
                <a:gd name="T61" fmla="*/ 3 h 212"/>
                <a:gd name="T62" fmla="*/ 3 w 64"/>
                <a:gd name="T63" fmla="*/ 8 h 212"/>
                <a:gd name="T64" fmla="*/ 1 w 64"/>
                <a:gd name="T65" fmla="*/ 1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212">
                  <a:moveTo>
                    <a:pt x="1" y="11"/>
                  </a:moveTo>
                  <a:lnTo>
                    <a:pt x="0" y="38"/>
                  </a:lnTo>
                  <a:lnTo>
                    <a:pt x="0" y="66"/>
                  </a:lnTo>
                  <a:lnTo>
                    <a:pt x="0" y="95"/>
                  </a:lnTo>
                  <a:lnTo>
                    <a:pt x="1" y="122"/>
                  </a:lnTo>
                  <a:lnTo>
                    <a:pt x="8" y="148"/>
                  </a:lnTo>
                  <a:lnTo>
                    <a:pt x="19" y="175"/>
                  </a:lnTo>
                  <a:lnTo>
                    <a:pt x="35" y="195"/>
                  </a:lnTo>
                  <a:lnTo>
                    <a:pt x="57" y="212"/>
                  </a:lnTo>
                  <a:lnTo>
                    <a:pt x="57" y="207"/>
                  </a:lnTo>
                  <a:lnTo>
                    <a:pt x="61" y="206"/>
                  </a:lnTo>
                  <a:lnTo>
                    <a:pt x="64" y="202"/>
                  </a:lnTo>
                  <a:lnTo>
                    <a:pt x="64" y="201"/>
                  </a:lnTo>
                  <a:lnTo>
                    <a:pt x="59" y="187"/>
                  </a:lnTo>
                  <a:lnTo>
                    <a:pt x="54" y="175"/>
                  </a:lnTo>
                  <a:lnTo>
                    <a:pt x="49" y="161"/>
                  </a:lnTo>
                  <a:lnTo>
                    <a:pt x="43" y="148"/>
                  </a:lnTo>
                  <a:lnTo>
                    <a:pt x="38" y="134"/>
                  </a:lnTo>
                  <a:lnTo>
                    <a:pt x="33" y="122"/>
                  </a:lnTo>
                  <a:lnTo>
                    <a:pt x="28" y="109"/>
                  </a:lnTo>
                  <a:lnTo>
                    <a:pt x="22" y="97"/>
                  </a:lnTo>
                  <a:lnTo>
                    <a:pt x="19" y="85"/>
                  </a:lnTo>
                  <a:lnTo>
                    <a:pt x="19" y="73"/>
                  </a:lnTo>
                  <a:lnTo>
                    <a:pt x="20" y="61"/>
                  </a:lnTo>
                  <a:lnTo>
                    <a:pt x="22" y="49"/>
                  </a:lnTo>
                  <a:lnTo>
                    <a:pt x="25" y="36"/>
                  </a:lnTo>
                  <a:lnTo>
                    <a:pt x="26" y="26"/>
                  </a:lnTo>
                  <a:lnTo>
                    <a:pt x="22" y="13"/>
                  </a:lnTo>
                  <a:lnTo>
                    <a:pt x="17" y="3"/>
                  </a:lnTo>
                  <a:lnTo>
                    <a:pt x="12" y="0"/>
                  </a:lnTo>
                  <a:lnTo>
                    <a:pt x="8" y="3"/>
                  </a:lnTo>
                  <a:lnTo>
                    <a:pt x="3" y="8"/>
                  </a:lnTo>
                  <a:lnTo>
                    <a:pt x="1"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4" name="Freeform 1092">
              <a:extLst>
                <a:ext uri="{FF2B5EF4-FFF2-40B4-BE49-F238E27FC236}">
                  <a16:creationId xmlns:a16="http://schemas.microsoft.com/office/drawing/2014/main" id="{9D00EFE8-BADA-0C32-F54A-65B2F5A89BC0}"/>
                </a:ext>
              </a:extLst>
            </p:cNvPr>
            <p:cNvSpPr>
              <a:spLocks/>
            </p:cNvSpPr>
            <p:nvPr/>
          </p:nvSpPr>
          <p:spPr bwMode="auto">
            <a:xfrm>
              <a:off x="3277" y="3282"/>
              <a:ext cx="14" cy="36"/>
            </a:xfrm>
            <a:custGeom>
              <a:avLst/>
              <a:gdLst>
                <a:gd name="T0" fmla="*/ 42 w 42"/>
                <a:gd name="T1" fmla="*/ 0 h 107"/>
                <a:gd name="T2" fmla="*/ 28 w 42"/>
                <a:gd name="T3" fmla="*/ 10 h 107"/>
                <a:gd name="T4" fmla="*/ 18 w 42"/>
                <a:gd name="T5" fmla="*/ 23 h 107"/>
                <a:gd name="T6" fmla="*/ 9 w 42"/>
                <a:gd name="T7" fmla="*/ 37 h 107"/>
                <a:gd name="T8" fmla="*/ 4 w 42"/>
                <a:gd name="T9" fmla="*/ 51 h 107"/>
                <a:gd name="T10" fmla="*/ 0 w 42"/>
                <a:gd name="T11" fmla="*/ 66 h 107"/>
                <a:gd name="T12" fmla="*/ 4 w 42"/>
                <a:gd name="T13" fmla="*/ 80 h 107"/>
                <a:gd name="T14" fmla="*/ 9 w 42"/>
                <a:gd name="T15" fmla="*/ 94 h 107"/>
                <a:gd name="T16" fmla="*/ 21 w 42"/>
                <a:gd name="T17" fmla="*/ 106 h 107"/>
                <a:gd name="T18" fmla="*/ 28 w 42"/>
                <a:gd name="T19" fmla="*/ 107 h 107"/>
                <a:gd name="T20" fmla="*/ 31 w 42"/>
                <a:gd name="T21" fmla="*/ 101 h 107"/>
                <a:gd name="T22" fmla="*/ 35 w 42"/>
                <a:gd name="T23" fmla="*/ 92 h 107"/>
                <a:gd name="T24" fmla="*/ 35 w 42"/>
                <a:gd name="T25" fmla="*/ 85 h 107"/>
                <a:gd name="T26" fmla="*/ 37 w 42"/>
                <a:gd name="T27" fmla="*/ 75 h 107"/>
                <a:gd name="T28" fmla="*/ 37 w 42"/>
                <a:gd name="T29" fmla="*/ 64 h 107"/>
                <a:gd name="T30" fmla="*/ 38 w 42"/>
                <a:gd name="T31" fmla="*/ 54 h 107"/>
                <a:gd name="T32" fmla="*/ 40 w 42"/>
                <a:gd name="T33" fmla="*/ 42 h 107"/>
                <a:gd name="T34" fmla="*/ 40 w 42"/>
                <a:gd name="T35" fmla="*/ 32 h 107"/>
                <a:gd name="T36" fmla="*/ 42 w 42"/>
                <a:gd name="T37" fmla="*/ 20 h 107"/>
                <a:gd name="T38" fmla="*/ 42 w 42"/>
                <a:gd name="T39" fmla="*/ 10 h 107"/>
                <a:gd name="T40" fmla="*/ 42 w 42"/>
                <a:gd name="T4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107">
                  <a:moveTo>
                    <a:pt x="42" y="0"/>
                  </a:moveTo>
                  <a:lnTo>
                    <a:pt x="28" y="10"/>
                  </a:lnTo>
                  <a:lnTo>
                    <a:pt x="18" y="23"/>
                  </a:lnTo>
                  <a:lnTo>
                    <a:pt x="9" y="37"/>
                  </a:lnTo>
                  <a:lnTo>
                    <a:pt x="4" y="51"/>
                  </a:lnTo>
                  <a:lnTo>
                    <a:pt x="0" y="66"/>
                  </a:lnTo>
                  <a:lnTo>
                    <a:pt x="4" y="80"/>
                  </a:lnTo>
                  <a:lnTo>
                    <a:pt x="9" y="94"/>
                  </a:lnTo>
                  <a:lnTo>
                    <a:pt x="21" y="106"/>
                  </a:lnTo>
                  <a:lnTo>
                    <a:pt x="28" y="107"/>
                  </a:lnTo>
                  <a:lnTo>
                    <a:pt x="31" y="101"/>
                  </a:lnTo>
                  <a:lnTo>
                    <a:pt x="35" y="92"/>
                  </a:lnTo>
                  <a:lnTo>
                    <a:pt x="35" y="85"/>
                  </a:lnTo>
                  <a:lnTo>
                    <a:pt x="37" y="75"/>
                  </a:lnTo>
                  <a:lnTo>
                    <a:pt x="37" y="64"/>
                  </a:lnTo>
                  <a:lnTo>
                    <a:pt x="38" y="54"/>
                  </a:lnTo>
                  <a:lnTo>
                    <a:pt x="40" y="42"/>
                  </a:lnTo>
                  <a:lnTo>
                    <a:pt x="40" y="32"/>
                  </a:lnTo>
                  <a:lnTo>
                    <a:pt x="42" y="20"/>
                  </a:lnTo>
                  <a:lnTo>
                    <a:pt x="42" y="10"/>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5" name="Freeform 1093">
              <a:extLst>
                <a:ext uri="{FF2B5EF4-FFF2-40B4-BE49-F238E27FC236}">
                  <a16:creationId xmlns:a16="http://schemas.microsoft.com/office/drawing/2014/main" id="{C4EA1C4E-1DB2-E35E-E030-6763A277D666}"/>
                </a:ext>
              </a:extLst>
            </p:cNvPr>
            <p:cNvSpPr>
              <a:spLocks/>
            </p:cNvSpPr>
            <p:nvPr/>
          </p:nvSpPr>
          <p:spPr bwMode="auto">
            <a:xfrm>
              <a:off x="3429" y="3242"/>
              <a:ext cx="30" cy="21"/>
            </a:xfrm>
            <a:custGeom>
              <a:avLst/>
              <a:gdLst>
                <a:gd name="T0" fmla="*/ 70 w 90"/>
                <a:gd name="T1" fmla="*/ 0 h 64"/>
                <a:gd name="T2" fmla="*/ 66 w 90"/>
                <a:gd name="T3" fmla="*/ 1 h 64"/>
                <a:gd name="T4" fmla="*/ 63 w 90"/>
                <a:gd name="T5" fmla="*/ 7 h 64"/>
                <a:gd name="T6" fmla="*/ 61 w 90"/>
                <a:gd name="T7" fmla="*/ 12 h 64"/>
                <a:gd name="T8" fmla="*/ 58 w 90"/>
                <a:gd name="T9" fmla="*/ 17 h 64"/>
                <a:gd name="T10" fmla="*/ 53 w 90"/>
                <a:gd name="T11" fmla="*/ 25 h 64"/>
                <a:gd name="T12" fmla="*/ 46 w 90"/>
                <a:gd name="T13" fmla="*/ 30 h 64"/>
                <a:gd name="T14" fmla="*/ 37 w 90"/>
                <a:gd name="T15" fmla="*/ 35 h 64"/>
                <a:gd name="T16" fmla="*/ 29 w 90"/>
                <a:gd name="T17" fmla="*/ 38 h 64"/>
                <a:gd name="T18" fmla="*/ 20 w 90"/>
                <a:gd name="T19" fmla="*/ 43 h 64"/>
                <a:gd name="T20" fmla="*/ 12 w 90"/>
                <a:gd name="T21" fmla="*/ 48 h 64"/>
                <a:gd name="T22" fmla="*/ 5 w 90"/>
                <a:gd name="T23" fmla="*/ 55 h 64"/>
                <a:gd name="T24" fmla="*/ 0 w 90"/>
                <a:gd name="T25" fmla="*/ 64 h 64"/>
                <a:gd name="T26" fmla="*/ 12 w 90"/>
                <a:gd name="T27" fmla="*/ 64 h 64"/>
                <a:gd name="T28" fmla="*/ 25 w 90"/>
                <a:gd name="T29" fmla="*/ 62 h 64"/>
                <a:gd name="T30" fmla="*/ 37 w 90"/>
                <a:gd name="T31" fmla="*/ 60 h 64"/>
                <a:gd name="T32" fmla="*/ 49 w 90"/>
                <a:gd name="T33" fmla="*/ 55 h 64"/>
                <a:gd name="T34" fmla="*/ 59 w 90"/>
                <a:gd name="T35" fmla="*/ 48 h 64"/>
                <a:gd name="T36" fmla="*/ 70 w 90"/>
                <a:gd name="T37" fmla="*/ 41 h 64"/>
                <a:gd name="T38" fmla="*/ 78 w 90"/>
                <a:gd name="T39" fmla="*/ 33 h 64"/>
                <a:gd name="T40" fmla="*/ 87 w 90"/>
                <a:gd name="T41" fmla="*/ 23 h 64"/>
                <a:gd name="T42" fmla="*/ 90 w 90"/>
                <a:gd name="T43" fmla="*/ 12 h 64"/>
                <a:gd name="T44" fmla="*/ 87 w 90"/>
                <a:gd name="T45" fmla="*/ 5 h 64"/>
                <a:gd name="T46" fmla="*/ 78 w 90"/>
                <a:gd name="T47" fmla="*/ 0 h 64"/>
                <a:gd name="T48" fmla="*/ 70 w 90"/>
                <a:gd name="T4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64">
                  <a:moveTo>
                    <a:pt x="70" y="0"/>
                  </a:moveTo>
                  <a:lnTo>
                    <a:pt x="66" y="1"/>
                  </a:lnTo>
                  <a:lnTo>
                    <a:pt x="63" y="7"/>
                  </a:lnTo>
                  <a:lnTo>
                    <a:pt x="61" y="12"/>
                  </a:lnTo>
                  <a:lnTo>
                    <a:pt x="58" y="17"/>
                  </a:lnTo>
                  <a:lnTo>
                    <a:pt x="53" y="25"/>
                  </a:lnTo>
                  <a:lnTo>
                    <a:pt x="46" y="30"/>
                  </a:lnTo>
                  <a:lnTo>
                    <a:pt x="37" y="35"/>
                  </a:lnTo>
                  <a:lnTo>
                    <a:pt x="29" y="38"/>
                  </a:lnTo>
                  <a:lnTo>
                    <a:pt x="20" y="43"/>
                  </a:lnTo>
                  <a:lnTo>
                    <a:pt x="12" y="48"/>
                  </a:lnTo>
                  <a:lnTo>
                    <a:pt x="5" y="55"/>
                  </a:lnTo>
                  <a:lnTo>
                    <a:pt x="0" y="64"/>
                  </a:lnTo>
                  <a:lnTo>
                    <a:pt x="12" y="64"/>
                  </a:lnTo>
                  <a:lnTo>
                    <a:pt x="25" y="62"/>
                  </a:lnTo>
                  <a:lnTo>
                    <a:pt x="37" y="60"/>
                  </a:lnTo>
                  <a:lnTo>
                    <a:pt x="49" y="55"/>
                  </a:lnTo>
                  <a:lnTo>
                    <a:pt x="59" y="48"/>
                  </a:lnTo>
                  <a:lnTo>
                    <a:pt x="70" y="41"/>
                  </a:lnTo>
                  <a:lnTo>
                    <a:pt x="78" y="33"/>
                  </a:lnTo>
                  <a:lnTo>
                    <a:pt x="87" y="23"/>
                  </a:lnTo>
                  <a:lnTo>
                    <a:pt x="90" y="12"/>
                  </a:lnTo>
                  <a:lnTo>
                    <a:pt x="87" y="5"/>
                  </a:lnTo>
                  <a:lnTo>
                    <a:pt x="78" y="0"/>
                  </a:lnTo>
                  <a:lnTo>
                    <a:pt x="7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6" name="Freeform 1094">
              <a:extLst>
                <a:ext uri="{FF2B5EF4-FFF2-40B4-BE49-F238E27FC236}">
                  <a16:creationId xmlns:a16="http://schemas.microsoft.com/office/drawing/2014/main" id="{A5584CA6-EAA1-F654-843A-8C282D672C1D}"/>
                </a:ext>
              </a:extLst>
            </p:cNvPr>
            <p:cNvSpPr>
              <a:spLocks/>
            </p:cNvSpPr>
            <p:nvPr/>
          </p:nvSpPr>
          <p:spPr bwMode="auto">
            <a:xfrm>
              <a:off x="3331" y="3047"/>
              <a:ext cx="16" cy="21"/>
            </a:xfrm>
            <a:custGeom>
              <a:avLst/>
              <a:gdLst>
                <a:gd name="T0" fmla="*/ 47 w 47"/>
                <a:gd name="T1" fmla="*/ 0 h 61"/>
                <a:gd name="T2" fmla="*/ 38 w 47"/>
                <a:gd name="T3" fmla="*/ 5 h 61"/>
                <a:gd name="T4" fmla="*/ 31 w 47"/>
                <a:gd name="T5" fmla="*/ 9 h 61"/>
                <a:gd name="T6" fmla="*/ 24 w 47"/>
                <a:gd name="T7" fmla="*/ 17 h 61"/>
                <a:gd name="T8" fmla="*/ 19 w 47"/>
                <a:gd name="T9" fmla="*/ 24 h 61"/>
                <a:gd name="T10" fmla="*/ 13 w 47"/>
                <a:gd name="T11" fmla="*/ 30 h 61"/>
                <a:gd name="T12" fmla="*/ 9 w 47"/>
                <a:gd name="T13" fmla="*/ 38 h 61"/>
                <a:gd name="T14" fmla="*/ 4 w 47"/>
                <a:gd name="T15" fmla="*/ 47 h 61"/>
                <a:gd name="T16" fmla="*/ 0 w 47"/>
                <a:gd name="T17" fmla="*/ 56 h 61"/>
                <a:gd name="T18" fmla="*/ 0 w 47"/>
                <a:gd name="T19" fmla="*/ 61 h 61"/>
                <a:gd name="T20" fmla="*/ 4 w 47"/>
                <a:gd name="T21" fmla="*/ 61 h 61"/>
                <a:gd name="T22" fmla="*/ 7 w 47"/>
                <a:gd name="T23" fmla="*/ 59 h 61"/>
                <a:gd name="T24" fmla="*/ 11 w 47"/>
                <a:gd name="T25" fmla="*/ 59 h 61"/>
                <a:gd name="T26" fmla="*/ 14 w 47"/>
                <a:gd name="T27" fmla="*/ 52 h 61"/>
                <a:gd name="T28" fmla="*/ 21 w 47"/>
                <a:gd name="T29" fmla="*/ 46 h 61"/>
                <a:gd name="T30" fmla="*/ 26 w 47"/>
                <a:gd name="T31" fmla="*/ 38 h 61"/>
                <a:gd name="T32" fmla="*/ 33 w 47"/>
                <a:gd name="T33" fmla="*/ 32 h 61"/>
                <a:gd name="T34" fmla="*/ 38 w 47"/>
                <a:gd name="T35" fmla="*/ 25 h 61"/>
                <a:gd name="T36" fmla="*/ 44 w 47"/>
                <a:gd name="T37" fmla="*/ 19 h 61"/>
                <a:gd name="T38" fmla="*/ 47 w 47"/>
                <a:gd name="T39" fmla="*/ 9 h 61"/>
                <a:gd name="T40" fmla="*/ 47 w 47"/>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61">
                  <a:moveTo>
                    <a:pt x="47" y="0"/>
                  </a:moveTo>
                  <a:lnTo>
                    <a:pt x="38" y="5"/>
                  </a:lnTo>
                  <a:lnTo>
                    <a:pt x="31" y="9"/>
                  </a:lnTo>
                  <a:lnTo>
                    <a:pt x="24" y="17"/>
                  </a:lnTo>
                  <a:lnTo>
                    <a:pt x="19" y="24"/>
                  </a:lnTo>
                  <a:lnTo>
                    <a:pt x="13" y="30"/>
                  </a:lnTo>
                  <a:lnTo>
                    <a:pt x="9" y="38"/>
                  </a:lnTo>
                  <a:lnTo>
                    <a:pt x="4" y="47"/>
                  </a:lnTo>
                  <a:lnTo>
                    <a:pt x="0" y="56"/>
                  </a:lnTo>
                  <a:lnTo>
                    <a:pt x="0" y="61"/>
                  </a:lnTo>
                  <a:lnTo>
                    <a:pt x="4" y="61"/>
                  </a:lnTo>
                  <a:lnTo>
                    <a:pt x="7" y="59"/>
                  </a:lnTo>
                  <a:lnTo>
                    <a:pt x="11" y="59"/>
                  </a:lnTo>
                  <a:lnTo>
                    <a:pt x="14" y="52"/>
                  </a:lnTo>
                  <a:lnTo>
                    <a:pt x="21" y="46"/>
                  </a:lnTo>
                  <a:lnTo>
                    <a:pt x="26" y="38"/>
                  </a:lnTo>
                  <a:lnTo>
                    <a:pt x="33" y="32"/>
                  </a:lnTo>
                  <a:lnTo>
                    <a:pt x="38" y="25"/>
                  </a:lnTo>
                  <a:lnTo>
                    <a:pt x="44" y="19"/>
                  </a:lnTo>
                  <a:lnTo>
                    <a:pt x="47" y="9"/>
                  </a:lnTo>
                  <a:lnTo>
                    <a:pt x="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7" name="Freeform 1095">
              <a:extLst>
                <a:ext uri="{FF2B5EF4-FFF2-40B4-BE49-F238E27FC236}">
                  <a16:creationId xmlns:a16="http://schemas.microsoft.com/office/drawing/2014/main" id="{8DAB160C-3383-07C8-AC29-7639D983B88B}"/>
                </a:ext>
              </a:extLst>
            </p:cNvPr>
            <p:cNvSpPr>
              <a:spLocks/>
            </p:cNvSpPr>
            <p:nvPr/>
          </p:nvSpPr>
          <p:spPr bwMode="auto">
            <a:xfrm>
              <a:off x="3229" y="3037"/>
              <a:ext cx="22" cy="22"/>
            </a:xfrm>
            <a:custGeom>
              <a:avLst/>
              <a:gdLst>
                <a:gd name="T0" fmla="*/ 26 w 67"/>
                <a:gd name="T1" fmla="*/ 3 h 68"/>
                <a:gd name="T2" fmla="*/ 18 w 67"/>
                <a:gd name="T3" fmla="*/ 9 h 68"/>
                <a:gd name="T4" fmla="*/ 12 w 67"/>
                <a:gd name="T5" fmla="*/ 15 h 68"/>
                <a:gd name="T6" fmla="*/ 7 w 67"/>
                <a:gd name="T7" fmla="*/ 24 h 68"/>
                <a:gd name="T8" fmla="*/ 4 w 67"/>
                <a:gd name="T9" fmla="*/ 31 h 68"/>
                <a:gd name="T10" fmla="*/ 2 w 67"/>
                <a:gd name="T11" fmla="*/ 39 h 68"/>
                <a:gd name="T12" fmla="*/ 0 w 67"/>
                <a:gd name="T13" fmla="*/ 49 h 68"/>
                <a:gd name="T14" fmla="*/ 0 w 67"/>
                <a:gd name="T15" fmla="*/ 58 h 68"/>
                <a:gd name="T16" fmla="*/ 2 w 67"/>
                <a:gd name="T17" fmla="*/ 68 h 68"/>
                <a:gd name="T18" fmla="*/ 9 w 67"/>
                <a:gd name="T19" fmla="*/ 58 h 68"/>
                <a:gd name="T20" fmla="*/ 14 w 67"/>
                <a:gd name="T21" fmla="*/ 48 h 68"/>
                <a:gd name="T22" fmla="*/ 23 w 67"/>
                <a:gd name="T23" fmla="*/ 39 h 68"/>
                <a:gd name="T24" fmla="*/ 29 w 67"/>
                <a:gd name="T25" fmla="*/ 31 h 68"/>
                <a:gd name="T26" fmla="*/ 37 w 67"/>
                <a:gd name="T27" fmla="*/ 22 h 68"/>
                <a:gd name="T28" fmla="*/ 48 w 67"/>
                <a:gd name="T29" fmla="*/ 15 h 68"/>
                <a:gd name="T30" fmla="*/ 57 w 67"/>
                <a:gd name="T31" fmla="*/ 10 h 68"/>
                <a:gd name="T32" fmla="*/ 67 w 67"/>
                <a:gd name="T33" fmla="*/ 3 h 68"/>
                <a:gd name="T34" fmla="*/ 60 w 67"/>
                <a:gd name="T35" fmla="*/ 3 h 68"/>
                <a:gd name="T36" fmla="*/ 53 w 67"/>
                <a:gd name="T37" fmla="*/ 0 h 68"/>
                <a:gd name="T38" fmla="*/ 46 w 67"/>
                <a:gd name="T39" fmla="*/ 0 h 68"/>
                <a:gd name="T40" fmla="*/ 39 w 67"/>
                <a:gd name="T41" fmla="*/ 3 h 68"/>
                <a:gd name="T42" fmla="*/ 26 w 67"/>
                <a:gd name="T4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68">
                  <a:moveTo>
                    <a:pt x="26" y="3"/>
                  </a:moveTo>
                  <a:lnTo>
                    <a:pt x="18" y="9"/>
                  </a:lnTo>
                  <a:lnTo>
                    <a:pt x="12" y="15"/>
                  </a:lnTo>
                  <a:lnTo>
                    <a:pt x="7" y="24"/>
                  </a:lnTo>
                  <a:lnTo>
                    <a:pt x="4" y="31"/>
                  </a:lnTo>
                  <a:lnTo>
                    <a:pt x="2" y="39"/>
                  </a:lnTo>
                  <a:lnTo>
                    <a:pt x="0" y="49"/>
                  </a:lnTo>
                  <a:lnTo>
                    <a:pt x="0" y="58"/>
                  </a:lnTo>
                  <a:lnTo>
                    <a:pt x="2" y="68"/>
                  </a:lnTo>
                  <a:lnTo>
                    <a:pt x="9" y="58"/>
                  </a:lnTo>
                  <a:lnTo>
                    <a:pt x="14" y="48"/>
                  </a:lnTo>
                  <a:lnTo>
                    <a:pt x="23" y="39"/>
                  </a:lnTo>
                  <a:lnTo>
                    <a:pt x="29" y="31"/>
                  </a:lnTo>
                  <a:lnTo>
                    <a:pt x="37" y="22"/>
                  </a:lnTo>
                  <a:lnTo>
                    <a:pt x="48" y="15"/>
                  </a:lnTo>
                  <a:lnTo>
                    <a:pt x="57" y="10"/>
                  </a:lnTo>
                  <a:lnTo>
                    <a:pt x="67" y="3"/>
                  </a:lnTo>
                  <a:lnTo>
                    <a:pt x="60" y="3"/>
                  </a:lnTo>
                  <a:lnTo>
                    <a:pt x="53" y="0"/>
                  </a:lnTo>
                  <a:lnTo>
                    <a:pt x="46" y="0"/>
                  </a:lnTo>
                  <a:lnTo>
                    <a:pt x="39" y="3"/>
                  </a:lnTo>
                  <a:lnTo>
                    <a:pt x="26"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8" name="Freeform 1096">
              <a:extLst>
                <a:ext uri="{FF2B5EF4-FFF2-40B4-BE49-F238E27FC236}">
                  <a16:creationId xmlns:a16="http://schemas.microsoft.com/office/drawing/2014/main" id="{A4E5224F-DA72-A031-D103-AFBD7FA9B092}"/>
                </a:ext>
              </a:extLst>
            </p:cNvPr>
            <p:cNvSpPr>
              <a:spLocks/>
            </p:cNvSpPr>
            <p:nvPr/>
          </p:nvSpPr>
          <p:spPr bwMode="auto">
            <a:xfrm>
              <a:off x="3383" y="3331"/>
              <a:ext cx="24" cy="12"/>
            </a:xfrm>
            <a:custGeom>
              <a:avLst/>
              <a:gdLst>
                <a:gd name="T0" fmla="*/ 32 w 71"/>
                <a:gd name="T1" fmla="*/ 2 h 37"/>
                <a:gd name="T2" fmla="*/ 20 w 71"/>
                <a:gd name="T3" fmla="*/ 8 h 37"/>
                <a:gd name="T4" fmla="*/ 10 w 71"/>
                <a:gd name="T5" fmla="*/ 15 h 37"/>
                <a:gd name="T6" fmla="*/ 2 w 71"/>
                <a:gd name="T7" fmla="*/ 25 h 37"/>
                <a:gd name="T8" fmla="*/ 0 w 71"/>
                <a:gd name="T9" fmla="*/ 37 h 37"/>
                <a:gd name="T10" fmla="*/ 10 w 71"/>
                <a:gd name="T11" fmla="*/ 32 h 37"/>
                <a:gd name="T12" fmla="*/ 20 w 71"/>
                <a:gd name="T13" fmla="*/ 30 h 37"/>
                <a:gd name="T14" fmla="*/ 30 w 71"/>
                <a:gd name="T15" fmla="*/ 27 h 37"/>
                <a:gd name="T16" fmla="*/ 38 w 71"/>
                <a:gd name="T17" fmla="*/ 20 h 37"/>
                <a:gd name="T18" fmla="*/ 45 w 71"/>
                <a:gd name="T19" fmla="*/ 18 h 37"/>
                <a:gd name="T20" fmla="*/ 54 w 71"/>
                <a:gd name="T21" fmla="*/ 18 h 37"/>
                <a:gd name="T22" fmla="*/ 63 w 71"/>
                <a:gd name="T23" fmla="*/ 18 h 37"/>
                <a:gd name="T24" fmla="*/ 69 w 71"/>
                <a:gd name="T25" fmla="*/ 13 h 37"/>
                <a:gd name="T26" fmla="*/ 71 w 71"/>
                <a:gd name="T27" fmla="*/ 12 h 37"/>
                <a:gd name="T28" fmla="*/ 71 w 71"/>
                <a:gd name="T29" fmla="*/ 10 h 37"/>
                <a:gd name="T30" fmla="*/ 71 w 71"/>
                <a:gd name="T31" fmla="*/ 7 h 37"/>
                <a:gd name="T32" fmla="*/ 71 w 71"/>
                <a:gd name="T33" fmla="*/ 5 h 37"/>
                <a:gd name="T34" fmla="*/ 61 w 71"/>
                <a:gd name="T35" fmla="*/ 5 h 37"/>
                <a:gd name="T36" fmla="*/ 52 w 71"/>
                <a:gd name="T37" fmla="*/ 2 h 37"/>
                <a:gd name="T38" fmla="*/ 42 w 71"/>
                <a:gd name="T39" fmla="*/ 0 h 37"/>
                <a:gd name="T40" fmla="*/ 32 w 71"/>
                <a:gd name="T4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37">
                  <a:moveTo>
                    <a:pt x="32" y="2"/>
                  </a:moveTo>
                  <a:lnTo>
                    <a:pt x="20" y="8"/>
                  </a:lnTo>
                  <a:lnTo>
                    <a:pt x="10" y="15"/>
                  </a:lnTo>
                  <a:lnTo>
                    <a:pt x="2" y="25"/>
                  </a:lnTo>
                  <a:lnTo>
                    <a:pt x="0" y="37"/>
                  </a:lnTo>
                  <a:lnTo>
                    <a:pt x="10" y="32"/>
                  </a:lnTo>
                  <a:lnTo>
                    <a:pt x="20" y="30"/>
                  </a:lnTo>
                  <a:lnTo>
                    <a:pt x="30" y="27"/>
                  </a:lnTo>
                  <a:lnTo>
                    <a:pt x="38" y="20"/>
                  </a:lnTo>
                  <a:lnTo>
                    <a:pt x="45" y="18"/>
                  </a:lnTo>
                  <a:lnTo>
                    <a:pt x="54" y="18"/>
                  </a:lnTo>
                  <a:lnTo>
                    <a:pt x="63" y="18"/>
                  </a:lnTo>
                  <a:lnTo>
                    <a:pt x="69" y="13"/>
                  </a:lnTo>
                  <a:lnTo>
                    <a:pt x="71" y="12"/>
                  </a:lnTo>
                  <a:lnTo>
                    <a:pt x="71" y="10"/>
                  </a:lnTo>
                  <a:lnTo>
                    <a:pt x="71" y="7"/>
                  </a:lnTo>
                  <a:lnTo>
                    <a:pt x="71" y="5"/>
                  </a:lnTo>
                  <a:lnTo>
                    <a:pt x="61" y="5"/>
                  </a:lnTo>
                  <a:lnTo>
                    <a:pt x="52" y="2"/>
                  </a:lnTo>
                  <a:lnTo>
                    <a:pt x="42" y="0"/>
                  </a:lnTo>
                  <a:lnTo>
                    <a:pt x="3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89" name="Freeform 1097">
              <a:extLst>
                <a:ext uri="{FF2B5EF4-FFF2-40B4-BE49-F238E27FC236}">
                  <a16:creationId xmlns:a16="http://schemas.microsoft.com/office/drawing/2014/main" id="{51904B84-5DE4-EB57-FC7D-372C213BEB40}"/>
                </a:ext>
              </a:extLst>
            </p:cNvPr>
            <p:cNvSpPr>
              <a:spLocks/>
            </p:cNvSpPr>
            <p:nvPr/>
          </p:nvSpPr>
          <p:spPr bwMode="auto">
            <a:xfrm>
              <a:off x="3463" y="3365"/>
              <a:ext cx="25" cy="8"/>
            </a:xfrm>
            <a:custGeom>
              <a:avLst/>
              <a:gdLst>
                <a:gd name="T0" fmla="*/ 75 w 75"/>
                <a:gd name="T1" fmla="*/ 0 h 24"/>
                <a:gd name="T2" fmla="*/ 65 w 75"/>
                <a:gd name="T3" fmla="*/ 0 h 24"/>
                <a:gd name="T4" fmla="*/ 54 w 75"/>
                <a:gd name="T5" fmla="*/ 0 h 24"/>
                <a:gd name="T6" fmla="*/ 44 w 75"/>
                <a:gd name="T7" fmla="*/ 0 h 24"/>
                <a:gd name="T8" fmla="*/ 34 w 75"/>
                <a:gd name="T9" fmla="*/ 0 h 24"/>
                <a:gd name="T10" fmla="*/ 24 w 75"/>
                <a:gd name="T11" fmla="*/ 2 h 24"/>
                <a:gd name="T12" fmla="*/ 12 w 75"/>
                <a:gd name="T13" fmla="*/ 7 h 24"/>
                <a:gd name="T14" fmla="*/ 5 w 75"/>
                <a:gd name="T15" fmla="*/ 14 h 24"/>
                <a:gd name="T16" fmla="*/ 0 w 75"/>
                <a:gd name="T17" fmla="*/ 24 h 24"/>
                <a:gd name="T18" fmla="*/ 9 w 75"/>
                <a:gd name="T19" fmla="*/ 21 h 24"/>
                <a:gd name="T20" fmla="*/ 20 w 75"/>
                <a:gd name="T21" fmla="*/ 19 h 24"/>
                <a:gd name="T22" fmla="*/ 29 w 75"/>
                <a:gd name="T23" fmla="*/ 16 h 24"/>
                <a:gd name="T24" fmla="*/ 37 w 75"/>
                <a:gd name="T25" fmla="*/ 12 h 24"/>
                <a:gd name="T26" fmla="*/ 46 w 75"/>
                <a:gd name="T27" fmla="*/ 9 h 24"/>
                <a:gd name="T28" fmla="*/ 56 w 75"/>
                <a:gd name="T29" fmla="*/ 5 h 24"/>
                <a:gd name="T30" fmla="*/ 65 w 75"/>
                <a:gd name="T31" fmla="*/ 4 h 24"/>
                <a:gd name="T32" fmla="*/ 75 w 75"/>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24">
                  <a:moveTo>
                    <a:pt x="75" y="0"/>
                  </a:moveTo>
                  <a:lnTo>
                    <a:pt x="65" y="0"/>
                  </a:lnTo>
                  <a:lnTo>
                    <a:pt x="54" y="0"/>
                  </a:lnTo>
                  <a:lnTo>
                    <a:pt x="44" y="0"/>
                  </a:lnTo>
                  <a:lnTo>
                    <a:pt x="34" y="0"/>
                  </a:lnTo>
                  <a:lnTo>
                    <a:pt x="24" y="2"/>
                  </a:lnTo>
                  <a:lnTo>
                    <a:pt x="12" y="7"/>
                  </a:lnTo>
                  <a:lnTo>
                    <a:pt x="5" y="14"/>
                  </a:lnTo>
                  <a:lnTo>
                    <a:pt x="0" y="24"/>
                  </a:lnTo>
                  <a:lnTo>
                    <a:pt x="9" y="21"/>
                  </a:lnTo>
                  <a:lnTo>
                    <a:pt x="20" y="19"/>
                  </a:lnTo>
                  <a:lnTo>
                    <a:pt x="29" y="16"/>
                  </a:lnTo>
                  <a:lnTo>
                    <a:pt x="37" y="12"/>
                  </a:lnTo>
                  <a:lnTo>
                    <a:pt x="46" y="9"/>
                  </a:lnTo>
                  <a:lnTo>
                    <a:pt x="56" y="5"/>
                  </a:lnTo>
                  <a:lnTo>
                    <a:pt x="65" y="4"/>
                  </a:lnTo>
                  <a:lnTo>
                    <a:pt x="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90" name="Freeform 1098">
              <a:extLst>
                <a:ext uri="{FF2B5EF4-FFF2-40B4-BE49-F238E27FC236}">
                  <a16:creationId xmlns:a16="http://schemas.microsoft.com/office/drawing/2014/main" id="{DEC26720-DC50-1809-B215-189143DB7E0D}"/>
                </a:ext>
              </a:extLst>
            </p:cNvPr>
            <p:cNvSpPr>
              <a:spLocks/>
            </p:cNvSpPr>
            <p:nvPr/>
          </p:nvSpPr>
          <p:spPr bwMode="auto">
            <a:xfrm>
              <a:off x="3531" y="3246"/>
              <a:ext cx="23" cy="30"/>
            </a:xfrm>
            <a:custGeom>
              <a:avLst/>
              <a:gdLst>
                <a:gd name="T0" fmla="*/ 69 w 69"/>
                <a:gd name="T1" fmla="*/ 0 h 90"/>
                <a:gd name="T2" fmla="*/ 53 w 69"/>
                <a:gd name="T3" fmla="*/ 4 h 90"/>
                <a:gd name="T4" fmla="*/ 39 w 69"/>
                <a:gd name="T5" fmla="*/ 12 h 90"/>
                <a:gd name="T6" fmla="*/ 27 w 69"/>
                <a:gd name="T7" fmla="*/ 21 h 90"/>
                <a:gd name="T8" fmla="*/ 15 w 69"/>
                <a:gd name="T9" fmla="*/ 33 h 90"/>
                <a:gd name="T10" fmla="*/ 7 w 69"/>
                <a:gd name="T11" fmla="*/ 45 h 90"/>
                <a:gd name="T12" fmla="*/ 2 w 69"/>
                <a:gd name="T13" fmla="*/ 61 h 90"/>
                <a:gd name="T14" fmla="*/ 0 w 69"/>
                <a:gd name="T15" fmla="*/ 74 h 90"/>
                <a:gd name="T16" fmla="*/ 3 w 69"/>
                <a:gd name="T17" fmla="*/ 90 h 90"/>
                <a:gd name="T18" fmla="*/ 12 w 69"/>
                <a:gd name="T19" fmla="*/ 83 h 90"/>
                <a:gd name="T20" fmla="*/ 19 w 69"/>
                <a:gd name="T21" fmla="*/ 74 h 90"/>
                <a:gd name="T22" fmla="*/ 24 w 69"/>
                <a:gd name="T23" fmla="*/ 64 h 90"/>
                <a:gd name="T24" fmla="*/ 29 w 69"/>
                <a:gd name="T25" fmla="*/ 55 h 90"/>
                <a:gd name="T26" fmla="*/ 34 w 69"/>
                <a:gd name="T27" fmla="*/ 47 h 90"/>
                <a:gd name="T28" fmla="*/ 41 w 69"/>
                <a:gd name="T29" fmla="*/ 38 h 90"/>
                <a:gd name="T30" fmla="*/ 49 w 69"/>
                <a:gd name="T31" fmla="*/ 29 h 90"/>
                <a:gd name="T32" fmla="*/ 60 w 69"/>
                <a:gd name="T33" fmla="*/ 24 h 90"/>
                <a:gd name="T34" fmla="*/ 64 w 69"/>
                <a:gd name="T35" fmla="*/ 19 h 90"/>
                <a:gd name="T36" fmla="*/ 66 w 69"/>
                <a:gd name="T37" fmla="*/ 12 h 90"/>
                <a:gd name="T38" fmla="*/ 68 w 69"/>
                <a:gd name="T39" fmla="*/ 5 h 90"/>
                <a:gd name="T40" fmla="*/ 69 w 69"/>
                <a:gd name="T4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9" h="90">
                  <a:moveTo>
                    <a:pt x="69" y="0"/>
                  </a:moveTo>
                  <a:lnTo>
                    <a:pt x="53" y="4"/>
                  </a:lnTo>
                  <a:lnTo>
                    <a:pt x="39" y="12"/>
                  </a:lnTo>
                  <a:lnTo>
                    <a:pt x="27" y="21"/>
                  </a:lnTo>
                  <a:lnTo>
                    <a:pt x="15" y="33"/>
                  </a:lnTo>
                  <a:lnTo>
                    <a:pt x="7" y="45"/>
                  </a:lnTo>
                  <a:lnTo>
                    <a:pt x="2" y="61"/>
                  </a:lnTo>
                  <a:lnTo>
                    <a:pt x="0" y="74"/>
                  </a:lnTo>
                  <a:lnTo>
                    <a:pt x="3" y="90"/>
                  </a:lnTo>
                  <a:lnTo>
                    <a:pt x="12" y="83"/>
                  </a:lnTo>
                  <a:lnTo>
                    <a:pt x="19" y="74"/>
                  </a:lnTo>
                  <a:lnTo>
                    <a:pt x="24" y="64"/>
                  </a:lnTo>
                  <a:lnTo>
                    <a:pt x="29" y="55"/>
                  </a:lnTo>
                  <a:lnTo>
                    <a:pt x="34" y="47"/>
                  </a:lnTo>
                  <a:lnTo>
                    <a:pt x="41" y="38"/>
                  </a:lnTo>
                  <a:lnTo>
                    <a:pt x="49" y="29"/>
                  </a:lnTo>
                  <a:lnTo>
                    <a:pt x="60" y="24"/>
                  </a:lnTo>
                  <a:lnTo>
                    <a:pt x="64" y="19"/>
                  </a:lnTo>
                  <a:lnTo>
                    <a:pt x="66" y="12"/>
                  </a:lnTo>
                  <a:lnTo>
                    <a:pt x="68" y="5"/>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91" name="Freeform 1099">
              <a:extLst>
                <a:ext uri="{FF2B5EF4-FFF2-40B4-BE49-F238E27FC236}">
                  <a16:creationId xmlns:a16="http://schemas.microsoft.com/office/drawing/2014/main" id="{E27929B6-538F-5542-6FC9-8A0404125F07}"/>
                </a:ext>
              </a:extLst>
            </p:cNvPr>
            <p:cNvSpPr>
              <a:spLocks/>
            </p:cNvSpPr>
            <p:nvPr/>
          </p:nvSpPr>
          <p:spPr bwMode="auto">
            <a:xfrm>
              <a:off x="3478" y="3138"/>
              <a:ext cx="18" cy="17"/>
            </a:xfrm>
            <a:custGeom>
              <a:avLst/>
              <a:gdLst>
                <a:gd name="T0" fmla="*/ 38 w 56"/>
                <a:gd name="T1" fmla="*/ 0 h 51"/>
                <a:gd name="T2" fmla="*/ 29 w 56"/>
                <a:gd name="T3" fmla="*/ 4 h 51"/>
                <a:gd name="T4" fmla="*/ 22 w 56"/>
                <a:gd name="T5" fmla="*/ 8 h 51"/>
                <a:gd name="T6" fmla="*/ 15 w 56"/>
                <a:gd name="T7" fmla="*/ 13 h 51"/>
                <a:gd name="T8" fmla="*/ 9 w 56"/>
                <a:gd name="T9" fmla="*/ 20 h 51"/>
                <a:gd name="T10" fmla="*/ 4 w 56"/>
                <a:gd name="T11" fmla="*/ 25 h 51"/>
                <a:gd name="T12" fmla="*/ 0 w 56"/>
                <a:gd name="T13" fmla="*/ 34 h 51"/>
                <a:gd name="T14" fmla="*/ 0 w 56"/>
                <a:gd name="T15" fmla="*/ 42 h 51"/>
                <a:gd name="T16" fmla="*/ 0 w 56"/>
                <a:gd name="T17" fmla="*/ 51 h 51"/>
                <a:gd name="T18" fmla="*/ 7 w 56"/>
                <a:gd name="T19" fmla="*/ 46 h 51"/>
                <a:gd name="T20" fmla="*/ 14 w 56"/>
                <a:gd name="T21" fmla="*/ 39 h 51"/>
                <a:gd name="T22" fmla="*/ 21 w 56"/>
                <a:gd name="T23" fmla="*/ 30 h 51"/>
                <a:gd name="T24" fmla="*/ 26 w 56"/>
                <a:gd name="T25" fmla="*/ 24 h 51"/>
                <a:gd name="T26" fmla="*/ 33 w 56"/>
                <a:gd name="T27" fmla="*/ 15 h 51"/>
                <a:gd name="T28" fmla="*/ 39 w 56"/>
                <a:gd name="T29" fmla="*/ 8 h 51"/>
                <a:gd name="T30" fmla="*/ 48 w 56"/>
                <a:gd name="T31" fmla="*/ 4 h 51"/>
                <a:gd name="T32" fmla="*/ 56 w 56"/>
                <a:gd name="T33" fmla="*/ 0 h 51"/>
                <a:gd name="T34" fmla="*/ 38 w 56"/>
                <a:gd name="T3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6" h="51">
                  <a:moveTo>
                    <a:pt x="38" y="0"/>
                  </a:moveTo>
                  <a:lnTo>
                    <a:pt x="29" y="4"/>
                  </a:lnTo>
                  <a:lnTo>
                    <a:pt x="22" y="8"/>
                  </a:lnTo>
                  <a:lnTo>
                    <a:pt x="15" y="13"/>
                  </a:lnTo>
                  <a:lnTo>
                    <a:pt x="9" y="20"/>
                  </a:lnTo>
                  <a:lnTo>
                    <a:pt x="4" y="25"/>
                  </a:lnTo>
                  <a:lnTo>
                    <a:pt x="0" y="34"/>
                  </a:lnTo>
                  <a:lnTo>
                    <a:pt x="0" y="42"/>
                  </a:lnTo>
                  <a:lnTo>
                    <a:pt x="0" y="51"/>
                  </a:lnTo>
                  <a:lnTo>
                    <a:pt x="7" y="46"/>
                  </a:lnTo>
                  <a:lnTo>
                    <a:pt x="14" y="39"/>
                  </a:lnTo>
                  <a:lnTo>
                    <a:pt x="21" y="30"/>
                  </a:lnTo>
                  <a:lnTo>
                    <a:pt x="26" y="24"/>
                  </a:lnTo>
                  <a:lnTo>
                    <a:pt x="33" y="15"/>
                  </a:lnTo>
                  <a:lnTo>
                    <a:pt x="39" y="8"/>
                  </a:lnTo>
                  <a:lnTo>
                    <a:pt x="48" y="4"/>
                  </a:lnTo>
                  <a:lnTo>
                    <a:pt x="56" y="0"/>
                  </a:lnTo>
                  <a:lnTo>
                    <a:pt x="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92" name="Freeform 1100">
              <a:extLst>
                <a:ext uri="{FF2B5EF4-FFF2-40B4-BE49-F238E27FC236}">
                  <a16:creationId xmlns:a16="http://schemas.microsoft.com/office/drawing/2014/main" id="{70EBF7F5-D633-8122-D8EE-392088512F58}"/>
                </a:ext>
              </a:extLst>
            </p:cNvPr>
            <p:cNvSpPr>
              <a:spLocks/>
            </p:cNvSpPr>
            <p:nvPr/>
          </p:nvSpPr>
          <p:spPr bwMode="auto">
            <a:xfrm>
              <a:off x="3372" y="3155"/>
              <a:ext cx="60" cy="12"/>
            </a:xfrm>
            <a:custGeom>
              <a:avLst/>
              <a:gdLst>
                <a:gd name="T0" fmla="*/ 112 w 178"/>
                <a:gd name="T1" fmla="*/ 0 h 34"/>
                <a:gd name="T2" fmla="*/ 99 w 178"/>
                <a:gd name="T3" fmla="*/ 5 h 34"/>
                <a:gd name="T4" fmla="*/ 85 w 178"/>
                <a:gd name="T5" fmla="*/ 9 h 34"/>
                <a:gd name="T6" fmla="*/ 71 w 178"/>
                <a:gd name="T7" fmla="*/ 10 h 34"/>
                <a:gd name="T8" fmla="*/ 56 w 178"/>
                <a:gd name="T9" fmla="*/ 14 h 34"/>
                <a:gd name="T10" fmla="*/ 42 w 178"/>
                <a:gd name="T11" fmla="*/ 17 h 34"/>
                <a:gd name="T12" fmla="*/ 26 w 178"/>
                <a:gd name="T13" fmla="*/ 20 h 34"/>
                <a:gd name="T14" fmla="*/ 12 w 178"/>
                <a:gd name="T15" fmla="*/ 25 h 34"/>
                <a:gd name="T16" fmla="*/ 0 w 178"/>
                <a:gd name="T17" fmla="*/ 34 h 34"/>
                <a:gd name="T18" fmla="*/ 22 w 178"/>
                <a:gd name="T19" fmla="*/ 30 h 34"/>
                <a:gd name="T20" fmla="*/ 45 w 178"/>
                <a:gd name="T21" fmla="*/ 27 h 34"/>
                <a:gd name="T22" fmla="*/ 68 w 178"/>
                <a:gd name="T23" fmla="*/ 23 h 34"/>
                <a:gd name="T24" fmla="*/ 90 w 178"/>
                <a:gd name="T25" fmla="*/ 21 h 34"/>
                <a:gd name="T26" fmla="*/ 110 w 178"/>
                <a:gd name="T27" fmla="*/ 21 h 34"/>
                <a:gd name="T28" fmla="*/ 133 w 178"/>
                <a:gd name="T29" fmla="*/ 20 h 34"/>
                <a:gd name="T30" fmla="*/ 155 w 178"/>
                <a:gd name="T31" fmla="*/ 21 h 34"/>
                <a:gd name="T32" fmla="*/ 178 w 178"/>
                <a:gd name="T33" fmla="*/ 23 h 34"/>
                <a:gd name="T34" fmla="*/ 172 w 178"/>
                <a:gd name="T35" fmla="*/ 20 h 34"/>
                <a:gd name="T36" fmla="*/ 167 w 178"/>
                <a:gd name="T37" fmla="*/ 18 h 34"/>
                <a:gd name="T38" fmla="*/ 159 w 178"/>
                <a:gd name="T39" fmla="*/ 14 h 34"/>
                <a:gd name="T40" fmla="*/ 152 w 178"/>
                <a:gd name="T41" fmla="*/ 12 h 34"/>
                <a:gd name="T42" fmla="*/ 145 w 178"/>
                <a:gd name="T43" fmla="*/ 9 h 34"/>
                <a:gd name="T44" fmla="*/ 140 w 178"/>
                <a:gd name="T45" fmla="*/ 7 h 34"/>
                <a:gd name="T46" fmla="*/ 133 w 178"/>
                <a:gd name="T47" fmla="*/ 4 h 34"/>
                <a:gd name="T48" fmla="*/ 126 w 178"/>
                <a:gd name="T49" fmla="*/ 0 h 34"/>
                <a:gd name="T50" fmla="*/ 112 w 178"/>
                <a:gd name="T5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8" h="34">
                  <a:moveTo>
                    <a:pt x="112" y="0"/>
                  </a:moveTo>
                  <a:lnTo>
                    <a:pt x="99" y="5"/>
                  </a:lnTo>
                  <a:lnTo>
                    <a:pt x="85" y="9"/>
                  </a:lnTo>
                  <a:lnTo>
                    <a:pt x="71" y="10"/>
                  </a:lnTo>
                  <a:lnTo>
                    <a:pt x="56" y="14"/>
                  </a:lnTo>
                  <a:lnTo>
                    <a:pt x="42" y="17"/>
                  </a:lnTo>
                  <a:lnTo>
                    <a:pt x="26" y="20"/>
                  </a:lnTo>
                  <a:lnTo>
                    <a:pt x="12" y="25"/>
                  </a:lnTo>
                  <a:lnTo>
                    <a:pt x="0" y="34"/>
                  </a:lnTo>
                  <a:lnTo>
                    <a:pt x="22" y="30"/>
                  </a:lnTo>
                  <a:lnTo>
                    <a:pt x="45" y="27"/>
                  </a:lnTo>
                  <a:lnTo>
                    <a:pt x="68" y="23"/>
                  </a:lnTo>
                  <a:lnTo>
                    <a:pt x="90" y="21"/>
                  </a:lnTo>
                  <a:lnTo>
                    <a:pt x="110" y="21"/>
                  </a:lnTo>
                  <a:lnTo>
                    <a:pt x="133" y="20"/>
                  </a:lnTo>
                  <a:lnTo>
                    <a:pt x="155" y="21"/>
                  </a:lnTo>
                  <a:lnTo>
                    <a:pt x="178" y="23"/>
                  </a:lnTo>
                  <a:lnTo>
                    <a:pt x="172" y="20"/>
                  </a:lnTo>
                  <a:lnTo>
                    <a:pt x="167" y="18"/>
                  </a:lnTo>
                  <a:lnTo>
                    <a:pt x="159" y="14"/>
                  </a:lnTo>
                  <a:lnTo>
                    <a:pt x="152" y="12"/>
                  </a:lnTo>
                  <a:lnTo>
                    <a:pt x="145" y="9"/>
                  </a:lnTo>
                  <a:lnTo>
                    <a:pt x="140" y="7"/>
                  </a:lnTo>
                  <a:lnTo>
                    <a:pt x="133" y="4"/>
                  </a:lnTo>
                  <a:lnTo>
                    <a:pt x="126" y="0"/>
                  </a:lnTo>
                  <a:lnTo>
                    <a:pt x="1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93" name="Freeform 1101">
              <a:extLst>
                <a:ext uri="{FF2B5EF4-FFF2-40B4-BE49-F238E27FC236}">
                  <a16:creationId xmlns:a16="http://schemas.microsoft.com/office/drawing/2014/main" id="{EABA45C0-F853-3EAA-6246-4C0D48991FFB}"/>
                </a:ext>
              </a:extLst>
            </p:cNvPr>
            <p:cNvSpPr>
              <a:spLocks/>
            </p:cNvSpPr>
            <p:nvPr/>
          </p:nvSpPr>
          <p:spPr bwMode="auto">
            <a:xfrm>
              <a:off x="3578" y="3156"/>
              <a:ext cx="23" cy="15"/>
            </a:xfrm>
            <a:custGeom>
              <a:avLst/>
              <a:gdLst>
                <a:gd name="T0" fmla="*/ 71 w 71"/>
                <a:gd name="T1" fmla="*/ 0 h 43"/>
                <a:gd name="T2" fmla="*/ 61 w 71"/>
                <a:gd name="T3" fmla="*/ 5 h 43"/>
                <a:gd name="T4" fmla="*/ 50 w 71"/>
                <a:gd name="T5" fmla="*/ 8 h 43"/>
                <a:gd name="T6" fmla="*/ 41 w 71"/>
                <a:gd name="T7" fmla="*/ 13 h 43"/>
                <a:gd name="T8" fmla="*/ 31 w 71"/>
                <a:gd name="T9" fmla="*/ 16 h 43"/>
                <a:gd name="T10" fmla="*/ 21 w 71"/>
                <a:gd name="T11" fmla="*/ 20 h 43"/>
                <a:gd name="T12" fmla="*/ 12 w 71"/>
                <a:gd name="T13" fmla="*/ 26 h 43"/>
                <a:gd name="T14" fmla="*/ 5 w 71"/>
                <a:gd name="T15" fmla="*/ 33 h 43"/>
                <a:gd name="T16" fmla="*/ 0 w 71"/>
                <a:gd name="T17" fmla="*/ 43 h 43"/>
                <a:gd name="T18" fmla="*/ 7 w 71"/>
                <a:gd name="T19" fmla="*/ 38 h 43"/>
                <a:gd name="T20" fmla="*/ 14 w 71"/>
                <a:gd name="T21" fmla="*/ 33 h 43"/>
                <a:gd name="T22" fmla="*/ 19 w 71"/>
                <a:gd name="T23" fmla="*/ 30 h 43"/>
                <a:gd name="T24" fmla="*/ 26 w 71"/>
                <a:gd name="T25" fmla="*/ 26 h 43"/>
                <a:gd name="T26" fmla="*/ 33 w 71"/>
                <a:gd name="T27" fmla="*/ 23 h 43"/>
                <a:gd name="T28" fmla="*/ 42 w 71"/>
                <a:gd name="T29" fmla="*/ 20 h 43"/>
                <a:gd name="T30" fmla="*/ 49 w 71"/>
                <a:gd name="T31" fmla="*/ 16 h 43"/>
                <a:gd name="T32" fmla="*/ 57 w 71"/>
                <a:gd name="T33" fmla="*/ 14 h 43"/>
                <a:gd name="T34" fmla="*/ 61 w 71"/>
                <a:gd name="T35" fmla="*/ 13 h 43"/>
                <a:gd name="T36" fmla="*/ 64 w 71"/>
                <a:gd name="T37" fmla="*/ 8 h 43"/>
                <a:gd name="T38" fmla="*/ 68 w 71"/>
                <a:gd name="T39" fmla="*/ 3 h 43"/>
                <a:gd name="T40" fmla="*/ 71 w 71"/>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43">
                  <a:moveTo>
                    <a:pt x="71" y="0"/>
                  </a:moveTo>
                  <a:lnTo>
                    <a:pt x="61" y="5"/>
                  </a:lnTo>
                  <a:lnTo>
                    <a:pt x="50" y="8"/>
                  </a:lnTo>
                  <a:lnTo>
                    <a:pt x="41" y="13"/>
                  </a:lnTo>
                  <a:lnTo>
                    <a:pt x="31" y="16"/>
                  </a:lnTo>
                  <a:lnTo>
                    <a:pt x="21" y="20"/>
                  </a:lnTo>
                  <a:lnTo>
                    <a:pt x="12" y="26"/>
                  </a:lnTo>
                  <a:lnTo>
                    <a:pt x="5" y="33"/>
                  </a:lnTo>
                  <a:lnTo>
                    <a:pt x="0" y="43"/>
                  </a:lnTo>
                  <a:lnTo>
                    <a:pt x="7" y="38"/>
                  </a:lnTo>
                  <a:lnTo>
                    <a:pt x="14" y="33"/>
                  </a:lnTo>
                  <a:lnTo>
                    <a:pt x="19" y="30"/>
                  </a:lnTo>
                  <a:lnTo>
                    <a:pt x="26" y="26"/>
                  </a:lnTo>
                  <a:lnTo>
                    <a:pt x="33" y="23"/>
                  </a:lnTo>
                  <a:lnTo>
                    <a:pt x="42" y="20"/>
                  </a:lnTo>
                  <a:lnTo>
                    <a:pt x="49" y="16"/>
                  </a:lnTo>
                  <a:lnTo>
                    <a:pt x="57" y="14"/>
                  </a:lnTo>
                  <a:lnTo>
                    <a:pt x="61" y="13"/>
                  </a:lnTo>
                  <a:lnTo>
                    <a:pt x="64" y="8"/>
                  </a:lnTo>
                  <a:lnTo>
                    <a:pt x="68" y="3"/>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94" name="Freeform 1102">
              <a:extLst>
                <a:ext uri="{FF2B5EF4-FFF2-40B4-BE49-F238E27FC236}">
                  <a16:creationId xmlns:a16="http://schemas.microsoft.com/office/drawing/2014/main" id="{29EDDECB-2FF0-63B0-8A1C-94D18A5A697C}"/>
                </a:ext>
              </a:extLst>
            </p:cNvPr>
            <p:cNvSpPr>
              <a:spLocks/>
            </p:cNvSpPr>
            <p:nvPr/>
          </p:nvSpPr>
          <p:spPr bwMode="auto">
            <a:xfrm>
              <a:off x="3688" y="3235"/>
              <a:ext cx="22" cy="17"/>
            </a:xfrm>
            <a:custGeom>
              <a:avLst/>
              <a:gdLst>
                <a:gd name="T0" fmla="*/ 60 w 68"/>
                <a:gd name="T1" fmla="*/ 2 h 51"/>
                <a:gd name="T2" fmla="*/ 53 w 68"/>
                <a:gd name="T3" fmla="*/ 11 h 51"/>
                <a:gd name="T4" fmla="*/ 48 w 68"/>
                <a:gd name="T5" fmla="*/ 18 h 51"/>
                <a:gd name="T6" fmla="*/ 40 w 68"/>
                <a:gd name="T7" fmla="*/ 23 h 51"/>
                <a:gd name="T8" fmla="*/ 33 w 68"/>
                <a:gd name="T9" fmla="*/ 28 h 51"/>
                <a:gd name="T10" fmla="*/ 24 w 68"/>
                <a:gd name="T11" fmla="*/ 33 h 51"/>
                <a:gd name="T12" fmla="*/ 17 w 68"/>
                <a:gd name="T13" fmla="*/ 39 h 51"/>
                <a:gd name="T14" fmla="*/ 9 w 68"/>
                <a:gd name="T15" fmla="*/ 44 h 51"/>
                <a:gd name="T16" fmla="*/ 0 w 68"/>
                <a:gd name="T17" fmla="*/ 49 h 51"/>
                <a:gd name="T18" fmla="*/ 12 w 68"/>
                <a:gd name="T19" fmla="*/ 51 h 51"/>
                <a:gd name="T20" fmla="*/ 24 w 68"/>
                <a:gd name="T21" fmla="*/ 49 h 51"/>
                <a:gd name="T22" fmla="*/ 36 w 68"/>
                <a:gd name="T23" fmla="*/ 46 h 51"/>
                <a:gd name="T24" fmla="*/ 46 w 68"/>
                <a:gd name="T25" fmla="*/ 41 h 51"/>
                <a:gd name="T26" fmla="*/ 55 w 68"/>
                <a:gd name="T27" fmla="*/ 33 h 51"/>
                <a:gd name="T28" fmla="*/ 62 w 68"/>
                <a:gd name="T29" fmla="*/ 24 h 51"/>
                <a:gd name="T30" fmla="*/ 67 w 68"/>
                <a:gd name="T31" fmla="*/ 13 h 51"/>
                <a:gd name="T32" fmla="*/ 68 w 68"/>
                <a:gd name="T33" fmla="*/ 0 h 51"/>
                <a:gd name="T34" fmla="*/ 67 w 68"/>
                <a:gd name="T35" fmla="*/ 0 h 51"/>
                <a:gd name="T36" fmla="*/ 65 w 68"/>
                <a:gd name="T37" fmla="*/ 0 h 51"/>
                <a:gd name="T38" fmla="*/ 62 w 68"/>
                <a:gd name="T39" fmla="*/ 0 h 51"/>
                <a:gd name="T40" fmla="*/ 60 w 68"/>
                <a:gd name="T41"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51">
                  <a:moveTo>
                    <a:pt x="60" y="2"/>
                  </a:moveTo>
                  <a:lnTo>
                    <a:pt x="53" y="11"/>
                  </a:lnTo>
                  <a:lnTo>
                    <a:pt x="48" y="18"/>
                  </a:lnTo>
                  <a:lnTo>
                    <a:pt x="40" y="23"/>
                  </a:lnTo>
                  <a:lnTo>
                    <a:pt x="33" y="28"/>
                  </a:lnTo>
                  <a:lnTo>
                    <a:pt x="24" y="33"/>
                  </a:lnTo>
                  <a:lnTo>
                    <a:pt x="17" y="39"/>
                  </a:lnTo>
                  <a:lnTo>
                    <a:pt x="9" y="44"/>
                  </a:lnTo>
                  <a:lnTo>
                    <a:pt x="0" y="49"/>
                  </a:lnTo>
                  <a:lnTo>
                    <a:pt x="12" y="51"/>
                  </a:lnTo>
                  <a:lnTo>
                    <a:pt x="24" y="49"/>
                  </a:lnTo>
                  <a:lnTo>
                    <a:pt x="36" y="46"/>
                  </a:lnTo>
                  <a:lnTo>
                    <a:pt x="46" y="41"/>
                  </a:lnTo>
                  <a:lnTo>
                    <a:pt x="55" y="33"/>
                  </a:lnTo>
                  <a:lnTo>
                    <a:pt x="62" y="24"/>
                  </a:lnTo>
                  <a:lnTo>
                    <a:pt x="67" y="13"/>
                  </a:lnTo>
                  <a:lnTo>
                    <a:pt x="68" y="0"/>
                  </a:lnTo>
                  <a:lnTo>
                    <a:pt x="67" y="0"/>
                  </a:lnTo>
                  <a:lnTo>
                    <a:pt x="65" y="0"/>
                  </a:lnTo>
                  <a:lnTo>
                    <a:pt x="62" y="0"/>
                  </a:lnTo>
                  <a:lnTo>
                    <a:pt x="6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95" name="Freeform 1103">
              <a:extLst>
                <a:ext uri="{FF2B5EF4-FFF2-40B4-BE49-F238E27FC236}">
                  <a16:creationId xmlns:a16="http://schemas.microsoft.com/office/drawing/2014/main" id="{92088B6F-1935-C479-CE2C-1CE4358B352E}"/>
                </a:ext>
              </a:extLst>
            </p:cNvPr>
            <p:cNvSpPr>
              <a:spLocks/>
            </p:cNvSpPr>
            <p:nvPr/>
          </p:nvSpPr>
          <p:spPr bwMode="auto">
            <a:xfrm>
              <a:off x="3634" y="3288"/>
              <a:ext cx="24" cy="18"/>
            </a:xfrm>
            <a:custGeom>
              <a:avLst/>
              <a:gdLst>
                <a:gd name="T0" fmla="*/ 72 w 72"/>
                <a:gd name="T1" fmla="*/ 0 h 52"/>
                <a:gd name="T2" fmla="*/ 60 w 72"/>
                <a:gd name="T3" fmla="*/ 4 h 52"/>
                <a:gd name="T4" fmla="*/ 48 w 72"/>
                <a:gd name="T5" fmla="*/ 7 h 52"/>
                <a:gd name="T6" fmla="*/ 35 w 72"/>
                <a:gd name="T7" fmla="*/ 11 h 52"/>
                <a:gd name="T8" fmla="*/ 23 w 72"/>
                <a:gd name="T9" fmla="*/ 14 h 52"/>
                <a:gd name="T10" fmla="*/ 12 w 72"/>
                <a:gd name="T11" fmla="*/ 20 h 52"/>
                <a:gd name="T12" fmla="*/ 4 w 72"/>
                <a:gd name="T13" fmla="*/ 26 h 52"/>
                <a:gd name="T14" fmla="*/ 0 w 72"/>
                <a:gd name="T15" fmla="*/ 38 h 52"/>
                <a:gd name="T16" fmla="*/ 0 w 72"/>
                <a:gd name="T17" fmla="*/ 52 h 52"/>
                <a:gd name="T18" fmla="*/ 2 w 72"/>
                <a:gd name="T19" fmla="*/ 52 h 52"/>
                <a:gd name="T20" fmla="*/ 7 w 72"/>
                <a:gd name="T21" fmla="*/ 52 h 52"/>
                <a:gd name="T22" fmla="*/ 11 w 72"/>
                <a:gd name="T23" fmla="*/ 52 h 52"/>
                <a:gd name="T24" fmla="*/ 14 w 72"/>
                <a:gd name="T25" fmla="*/ 50 h 52"/>
                <a:gd name="T26" fmla="*/ 19 w 72"/>
                <a:gd name="T27" fmla="*/ 43 h 52"/>
                <a:gd name="T28" fmla="*/ 26 w 72"/>
                <a:gd name="T29" fmla="*/ 35 h 52"/>
                <a:gd name="T30" fmla="*/ 33 w 72"/>
                <a:gd name="T31" fmla="*/ 28 h 52"/>
                <a:gd name="T32" fmla="*/ 40 w 72"/>
                <a:gd name="T33" fmla="*/ 23 h 52"/>
                <a:gd name="T34" fmla="*/ 47 w 72"/>
                <a:gd name="T35" fmla="*/ 16 h 52"/>
                <a:gd name="T36" fmla="*/ 55 w 72"/>
                <a:gd name="T37" fmla="*/ 11 h 52"/>
                <a:gd name="T38" fmla="*/ 64 w 72"/>
                <a:gd name="T39" fmla="*/ 6 h 52"/>
                <a:gd name="T40" fmla="*/ 72 w 72"/>
                <a:gd name="T4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2">
                  <a:moveTo>
                    <a:pt x="72" y="0"/>
                  </a:moveTo>
                  <a:lnTo>
                    <a:pt x="60" y="4"/>
                  </a:lnTo>
                  <a:lnTo>
                    <a:pt x="48" y="7"/>
                  </a:lnTo>
                  <a:lnTo>
                    <a:pt x="35" y="11"/>
                  </a:lnTo>
                  <a:lnTo>
                    <a:pt x="23" y="14"/>
                  </a:lnTo>
                  <a:lnTo>
                    <a:pt x="12" y="20"/>
                  </a:lnTo>
                  <a:lnTo>
                    <a:pt x="4" y="26"/>
                  </a:lnTo>
                  <a:lnTo>
                    <a:pt x="0" y="38"/>
                  </a:lnTo>
                  <a:lnTo>
                    <a:pt x="0" y="52"/>
                  </a:lnTo>
                  <a:lnTo>
                    <a:pt x="2" y="52"/>
                  </a:lnTo>
                  <a:lnTo>
                    <a:pt x="7" y="52"/>
                  </a:lnTo>
                  <a:lnTo>
                    <a:pt x="11" y="52"/>
                  </a:lnTo>
                  <a:lnTo>
                    <a:pt x="14" y="50"/>
                  </a:lnTo>
                  <a:lnTo>
                    <a:pt x="19" y="43"/>
                  </a:lnTo>
                  <a:lnTo>
                    <a:pt x="26" y="35"/>
                  </a:lnTo>
                  <a:lnTo>
                    <a:pt x="33" y="28"/>
                  </a:lnTo>
                  <a:lnTo>
                    <a:pt x="40" y="23"/>
                  </a:lnTo>
                  <a:lnTo>
                    <a:pt x="47" y="16"/>
                  </a:lnTo>
                  <a:lnTo>
                    <a:pt x="55" y="11"/>
                  </a:lnTo>
                  <a:lnTo>
                    <a:pt x="64" y="6"/>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96" name="Freeform 1104">
              <a:extLst>
                <a:ext uri="{FF2B5EF4-FFF2-40B4-BE49-F238E27FC236}">
                  <a16:creationId xmlns:a16="http://schemas.microsoft.com/office/drawing/2014/main" id="{EDA91484-6853-8BB6-1370-BBB59DDE942C}"/>
                </a:ext>
              </a:extLst>
            </p:cNvPr>
            <p:cNvSpPr>
              <a:spLocks/>
            </p:cNvSpPr>
            <p:nvPr/>
          </p:nvSpPr>
          <p:spPr bwMode="auto">
            <a:xfrm>
              <a:off x="3578" y="3363"/>
              <a:ext cx="37" cy="11"/>
            </a:xfrm>
            <a:custGeom>
              <a:avLst/>
              <a:gdLst>
                <a:gd name="T0" fmla="*/ 76 w 112"/>
                <a:gd name="T1" fmla="*/ 1 h 32"/>
                <a:gd name="T2" fmla="*/ 67 w 112"/>
                <a:gd name="T3" fmla="*/ 0 h 32"/>
                <a:gd name="T4" fmla="*/ 59 w 112"/>
                <a:gd name="T5" fmla="*/ 0 h 32"/>
                <a:gd name="T6" fmla="*/ 50 w 112"/>
                <a:gd name="T7" fmla="*/ 0 h 32"/>
                <a:gd name="T8" fmla="*/ 43 w 112"/>
                <a:gd name="T9" fmla="*/ 0 h 32"/>
                <a:gd name="T10" fmla="*/ 34 w 112"/>
                <a:gd name="T11" fmla="*/ 1 h 32"/>
                <a:gd name="T12" fmla="*/ 25 w 112"/>
                <a:gd name="T13" fmla="*/ 3 h 32"/>
                <a:gd name="T14" fmla="*/ 18 w 112"/>
                <a:gd name="T15" fmla="*/ 5 h 32"/>
                <a:gd name="T16" fmla="*/ 10 w 112"/>
                <a:gd name="T17" fmla="*/ 7 h 32"/>
                <a:gd name="T18" fmla="*/ 3 w 112"/>
                <a:gd name="T19" fmla="*/ 12 h 32"/>
                <a:gd name="T20" fmla="*/ 0 w 112"/>
                <a:gd name="T21" fmla="*/ 20 h 32"/>
                <a:gd name="T22" fmla="*/ 3 w 112"/>
                <a:gd name="T23" fmla="*/ 29 h 32"/>
                <a:gd name="T24" fmla="*/ 10 w 112"/>
                <a:gd name="T25" fmla="*/ 32 h 32"/>
                <a:gd name="T26" fmla="*/ 24 w 112"/>
                <a:gd name="T27" fmla="*/ 32 h 32"/>
                <a:gd name="T28" fmla="*/ 37 w 112"/>
                <a:gd name="T29" fmla="*/ 30 h 32"/>
                <a:gd name="T30" fmla="*/ 50 w 112"/>
                <a:gd name="T31" fmla="*/ 25 h 32"/>
                <a:gd name="T32" fmla="*/ 62 w 112"/>
                <a:gd name="T33" fmla="*/ 20 h 32"/>
                <a:gd name="T34" fmla="*/ 74 w 112"/>
                <a:gd name="T35" fmla="*/ 14 h 32"/>
                <a:gd name="T36" fmla="*/ 86 w 112"/>
                <a:gd name="T37" fmla="*/ 8 h 32"/>
                <a:gd name="T38" fmla="*/ 98 w 112"/>
                <a:gd name="T39" fmla="*/ 3 h 32"/>
                <a:gd name="T40" fmla="*/ 112 w 112"/>
                <a:gd name="T41" fmla="*/ 1 h 32"/>
                <a:gd name="T42" fmla="*/ 105 w 112"/>
                <a:gd name="T43" fmla="*/ 1 h 32"/>
                <a:gd name="T44" fmla="*/ 98 w 112"/>
                <a:gd name="T45" fmla="*/ 1 h 32"/>
                <a:gd name="T46" fmla="*/ 92 w 112"/>
                <a:gd name="T47" fmla="*/ 1 h 32"/>
                <a:gd name="T48" fmla="*/ 84 w 112"/>
                <a:gd name="T49" fmla="*/ 1 h 32"/>
                <a:gd name="T50" fmla="*/ 78 w 112"/>
                <a:gd name="T51" fmla="*/ 1 h 32"/>
                <a:gd name="T52" fmla="*/ 71 w 112"/>
                <a:gd name="T53" fmla="*/ 3 h 32"/>
                <a:gd name="T54" fmla="*/ 64 w 112"/>
                <a:gd name="T55" fmla="*/ 3 h 32"/>
                <a:gd name="T56" fmla="*/ 57 w 112"/>
                <a:gd name="T57" fmla="*/ 5 h 32"/>
                <a:gd name="T58" fmla="*/ 76 w 112"/>
                <a:gd name="T59"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32">
                  <a:moveTo>
                    <a:pt x="76" y="1"/>
                  </a:moveTo>
                  <a:lnTo>
                    <a:pt x="67" y="0"/>
                  </a:lnTo>
                  <a:lnTo>
                    <a:pt x="59" y="0"/>
                  </a:lnTo>
                  <a:lnTo>
                    <a:pt x="50" y="0"/>
                  </a:lnTo>
                  <a:lnTo>
                    <a:pt x="43" y="0"/>
                  </a:lnTo>
                  <a:lnTo>
                    <a:pt x="34" y="1"/>
                  </a:lnTo>
                  <a:lnTo>
                    <a:pt x="25" y="3"/>
                  </a:lnTo>
                  <a:lnTo>
                    <a:pt x="18" y="5"/>
                  </a:lnTo>
                  <a:lnTo>
                    <a:pt x="10" y="7"/>
                  </a:lnTo>
                  <a:lnTo>
                    <a:pt x="3" y="12"/>
                  </a:lnTo>
                  <a:lnTo>
                    <a:pt x="0" y="20"/>
                  </a:lnTo>
                  <a:lnTo>
                    <a:pt x="3" y="29"/>
                  </a:lnTo>
                  <a:lnTo>
                    <a:pt x="10" y="32"/>
                  </a:lnTo>
                  <a:lnTo>
                    <a:pt x="24" y="32"/>
                  </a:lnTo>
                  <a:lnTo>
                    <a:pt x="37" y="30"/>
                  </a:lnTo>
                  <a:lnTo>
                    <a:pt x="50" y="25"/>
                  </a:lnTo>
                  <a:lnTo>
                    <a:pt x="62" y="20"/>
                  </a:lnTo>
                  <a:lnTo>
                    <a:pt x="74" y="14"/>
                  </a:lnTo>
                  <a:lnTo>
                    <a:pt x="86" y="8"/>
                  </a:lnTo>
                  <a:lnTo>
                    <a:pt x="98" y="3"/>
                  </a:lnTo>
                  <a:lnTo>
                    <a:pt x="112" y="1"/>
                  </a:lnTo>
                  <a:lnTo>
                    <a:pt x="105" y="1"/>
                  </a:lnTo>
                  <a:lnTo>
                    <a:pt x="98" y="1"/>
                  </a:lnTo>
                  <a:lnTo>
                    <a:pt x="92" y="1"/>
                  </a:lnTo>
                  <a:lnTo>
                    <a:pt x="84" y="1"/>
                  </a:lnTo>
                  <a:lnTo>
                    <a:pt x="78" y="1"/>
                  </a:lnTo>
                  <a:lnTo>
                    <a:pt x="71" y="3"/>
                  </a:lnTo>
                  <a:lnTo>
                    <a:pt x="64" y="3"/>
                  </a:lnTo>
                  <a:lnTo>
                    <a:pt x="57" y="5"/>
                  </a:lnTo>
                  <a:lnTo>
                    <a:pt x="76"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97" name="Freeform 1105">
              <a:extLst>
                <a:ext uri="{FF2B5EF4-FFF2-40B4-BE49-F238E27FC236}">
                  <a16:creationId xmlns:a16="http://schemas.microsoft.com/office/drawing/2014/main" id="{856ADEA6-492A-9576-6063-14BCC588D003}"/>
                </a:ext>
              </a:extLst>
            </p:cNvPr>
            <p:cNvSpPr>
              <a:spLocks/>
            </p:cNvSpPr>
            <p:nvPr/>
          </p:nvSpPr>
          <p:spPr bwMode="auto">
            <a:xfrm>
              <a:off x="3718" y="3369"/>
              <a:ext cx="10" cy="26"/>
            </a:xfrm>
            <a:custGeom>
              <a:avLst/>
              <a:gdLst>
                <a:gd name="T0" fmla="*/ 31 w 31"/>
                <a:gd name="T1" fmla="*/ 0 h 77"/>
                <a:gd name="T2" fmla="*/ 25 w 31"/>
                <a:gd name="T3" fmla="*/ 9 h 77"/>
                <a:gd name="T4" fmla="*/ 18 w 31"/>
                <a:gd name="T5" fmla="*/ 20 h 77"/>
                <a:gd name="T6" fmla="*/ 13 w 31"/>
                <a:gd name="T7" fmla="*/ 29 h 77"/>
                <a:gd name="T8" fmla="*/ 7 w 31"/>
                <a:gd name="T9" fmla="*/ 37 h 77"/>
                <a:gd name="T10" fmla="*/ 3 w 31"/>
                <a:gd name="T11" fmla="*/ 48 h 77"/>
                <a:gd name="T12" fmla="*/ 0 w 31"/>
                <a:gd name="T13" fmla="*/ 56 h 77"/>
                <a:gd name="T14" fmla="*/ 0 w 31"/>
                <a:gd name="T15" fmla="*/ 66 h 77"/>
                <a:gd name="T16" fmla="*/ 3 w 31"/>
                <a:gd name="T17" fmla="*/ 77 h 77"/>
                <a:gd name="T18" fmla="*/ 5 w 31"/>
                <a:gd name="T19" fmla="*/ 77 h 77"/>
                <a:gd name="T20" fmla="*/ 8 w 31"/>
                <a:gd name="T21" fmla="*/ 77 h 77"/>
                <a:gd name="T22" fmla="*/ 10 w 31"/>
                <a:gd name="T23" fmla="*/ 77 h 77"/>
                <a:gd name="T24" fmla="*/ 12 w 31"/>
                <a:gd name="T25" fmla="*/ 77 h 77"/>
                <a:gd name="T26" fmla="*/ 10 w 31"/>
                <a:gd name="T27" fmla="*/ 66 h 77"/>
                <a:gd name="T28" fmla="*/ 12 w 31"/>
                <a:gd name="T29" fmla="*/ 56 h 77"/>
                <a:gd name="T30" fmla="*/ 13 w 31"/>
                <a:gd name="T31" fmla="*/ 48 h 77"/>
                <a:gd name="T32" fmla="*/ 15 w 31"/>
                <a:gd name="T33" fmla="*/ 37 h 77"/>
                <a:gd name="T34" fmla="*/ 18 w 31"/>
                <a:gd name="T35" fmla="*/ 29 h 77"/>
                <a:gd name="T36" fmla="*/ 22 w 31"/>
                <a:gd name="T37" fmla="*/ 20 h 77"/>
                <a:gd name="T38" fmla="*/ 27 w 31"/>
                <a:gd name="T39" fmla="*/ 9 h 77"/>
                <a:gd name="T40" fmla="*/ 31 w 31"/>
                <a:gd name="T4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77">
                  <a:moveTo>
                    <a:pt x="31" y="0"/>
                  </a:moveTo>
                  <a:lnTo>
                    <a:pt x="25" y="9"/>
                  </a:lnTo>
                  <a:lnTo>
                    <a:pt x="18" y="20"/>
                  </a:lnTo>
                  <a:lnTo>
                    <a:pt x="13" y="29"/>
                  </a:lnTo>
                  <a:lnTo>
                    <a:pt x="7" y="37"/>
                  </a:lnTo>
                  <a:lnTo>
                    <a:pt x="3" y="48"/>
                  </a:lnTo>
                  <a:lnTo>
                    <a:pt x="0" y="56"/>
                  </a:lnTo>
                  <a:lnTo>
                    <a:pt x="0" y="66"/>
                  </a:lnTo>
                  <a:lnTo>
                    <a:pt x="3" y="77"/>
                  </a:lnTo>
                  <a:lnTo>
                    <a:pt x="5" y="77"/>
                  </a:lnTo>
                  <a:lnTo>
                    <a:pt x="8" y="77"/>
                  </a:lnTo>
                  <a:lnTo>
                    <a:pt x="10" y="77"/>
                  </a:lnTo>
                  <a:lnTo>
                    <a:pt x="12" y="77"/>
                  </a:lnTo>
                  <a:lnTo>
                    <a:pt x="10" y="66"/>
                  </a:lnTo>
                  <a:lnTo>
                    <a:pt x="12" y="56"/>
                  </a:lnTo>
                  <a:lnTo>
                    <a:pt x="13" y="48"/>
                  </a:lnTo>
                  <a:lnTo>
                    <a:pt x="15" y="37"/>
                  </a:lnTo>
                  <a:lnTo>
                    <a:pt x="18" y="29"/>
                  </a:lnTo>
                  <a:lnTo>
                    <a:pt x="22" y="20"/>
                  </a:lnTo>
                  <a:lnTo>
                    <a:pt x="27" y="9"/>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98" name="Freeform 1106">
              <a:extLst>
                <a:ext uri="{FF2B5EF4-FFF2-40B4-BE49-F238E27FC236}">
                  <a16:creationId xmlns:a16="http://schemas.microsoft.com/office/drawing/2014/main" id="{085D703B-ABD2-09A2-5919-F6AC126C84D8}"/>
                </a:ext>
              </a:extLst>
            </p:cNvPr>
            <p:cNvSpPr>
              <a:spLocks/>
            </p:cNvSpPr>
            <p:nvPr/>
          </p:nvSpPr>
          <p:spPr bwMode="auto">
            <a:xfrm>
              <a:off x="3621" y="3069"/>
              <a:ext cx="18" cy="33"/>
            </a:xfrm>
            <a:custGeom>
              <a:avLst/>
              <a:gdLst>
                <a:gd name="T0" fmla="*/ 40 w 52"/>
                <a:gd name="T1" fmla="*/ 0 h 99"/>
                <a:gd name="T2" fmla="*/ 27 w 52"/>
                <a:gd name="T3" fmla="*/ 9 h 99"/>
                <a:gd name="T4" fmla="*/ 19 w 52"/>
                <a:gd name="T5" fmla="*/ 20 h 99"/>
                <a:gd name="T6" fmla="*/ 10 w 52"/>
                <a:gd name="T7" fmla="*/ 32 h 99"/>
                <a:gd name="T8" fmla="*/ 3 w 52"/>
                <a:gd name="T9" fmla="*/ 46 h 99"/>
                <a:gd name="T10" fmla="*/ 0 w 52"/>
                <a:gd name="T11" fmla="*/ 60 h 99"/>
                <a:gd name="T12" fmla="*/ 0 w 52"/>
                <a:gd name="T13" fmla="*/ 72 h 99"/>
                <a:gd name="T14" fmla="*/ 3 w 52"/>
                <a:gd name="T15" fmla="*/ 86 h 99"/>
                <a:gd name="T16" fmla="*/ 12 w 52"/>
                <a:gd name="T17" fmla="*/ 97 h 99"/>
                <a:gd name="T18" fmla="*/ 19 w 52"/>
                <a:gd name="T19" fmla="*/ 99 h 99"/>
                <a:gd name="T20" fmla="*/ 25 w 52"/>
                <a:gd name="T21" fmla="*/ 97 h 99"/>
                <a:gd name="T22" fmla="*/ 29 w 52"/>
                <a:gd name="T23" fmla="*/ 92 h 99"/>
                <a:gd name="T24" fmla="*/ 33 w 52"/>
                <a:gd name="T25" fmla="*/ 87 h 99"/>
                <a:gd name="T26" fmla="*/ 38 w 52"/>
                <a:gd name="T27" fmla="*/ 78 h 99"/>
                <a:gd name="T28" fmla="*/ 42 w 52"/>
                <a:gd name="T29" fmla="*/ 68 h 99"/>
                <a:gd name="T30" fmla="*/ 43 w 52"/>
                <a:gd name="T31" fmla="*/ 58 h 99"/>
                <a:gd name="T32" fmla="*/ 47 w 52"/>
                <a:gd name="T33" fmla="*/ 48 h 99"/>
                <a:gd name="T34" fmla="*/ 49 w 52"/>
                <a:gd name="T35" fmla="*/ 37 h 99"/>
                <a:gd name="T36" fmla="*/ 50 w 52"/>
                <a:gd name="T37" fmla="*/ 25 h 99"/>
                <a:gd name="T38" fmla="*/ 50 w 52"/>
                <a:gd name="T39" fmla="*/ 14 h 99"/>
                <a:gd name="T40" fmla="*/ 52 w 52"/>
                <a:gd name="T41" fmla="*/ 4 h 99"/>
                <a:gd name="T42" fmla="*/ 50 w 52"/>
                <a:gd name="T43" fmla="*/ 2 h 99"/>
                <a:gd name="T44" fmla="*/ 47 w 52"/>
                <a:gd name="T45" fmla="*/ 0 h 99"/>
                <a:gd name="T46" fmla="*/ 43 w 52"/>
                <a:gd name="T47" fmla="*/ 0 h 99"/>
                <a:gd name="T48" fmla="*/ 40 w 52"/>
                <a:gd name="T4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99">
                  <a:moveTo>
                    <a:pt x="40" y="0"/>
                  </a:moveTo>
                  <a:lnTo>
                    <a:pt x="27" y="9"/>
                  </a:lnTo>
                  <a:lnTo>
                    <a:pt x="19" y="20"/>
                  </a:lnTo>
                  <a:lnTo>
                    <a:pt x="10" y="32"/>
                  </a:lnTo>
                  <a:lnTo>
                    <a:pt x="3" y="46"/>
                  </a:lnTo>
                  <a:lnTo>
                    <a:pt x="0" y="60"/>
                  </a:lnTo>
                  <a:lnTo>
                    <a:pt x="0" y="72"/>
                  </a:lnTo>
                  <a:lnTo>
                    <a:pt x="3" y="86"/>
                  </a:lnTo>
                  <a:lnTo>
                    <a:pt x="12" y="97"/>
                  </a:lnTo>
                  <a:lnTo>
                    <a:pt x="19" y="99"/>
                  </a:lnTo>
                  <a:lnTo>
                    <a:pt x="25" y="97"/>
                  </a:lnTo>
                  <a:lnTo>
                    <a:pt x="29" y="92"/>
                  </a:lnTo>
                  <a:lnTo>
                    <a:pt x="33" y="87"/>
                  </a:lnTo>
                  <a:lnTo>
                    <a:pt x="38" y="78"/>
                  </a:lnTo>
                  <a:lnTo>
                    <a:pt x="42" y="68"/>
                  </a:lnTo>
                  <a:lnTo>
                    <a:pt x="43" y="58"/>
                  </a:lnTo>
                  <a:lnTo>
                    <a:pt x="47" y="48"/>
                  </a:lnTo>
                  <a:lnTo>
                    <a:pt x="49" y="37"/>
                  </a:lnTo>
                  <a:lnTo>
                    <a:pt x="50" y="25"/>
                  </a:lnTo>
                  <a:lnTo>
                    <a:pt x="50" y="14"/>
                  </a:lnTo>
                  <a:lnTo>
                    <a:pt x="52" y="4"/>
                  </a:lnTo>
                  <a:lnTo>
                    <a:pt x="50" y="2"/>
                  </a:lnTo>
                  <a:lnTo>
                    <a:pt x="47" y="0"/>
                  </a:lnTo>
                  <a:lnTo>
                    <a:pt x="43" y="0"/>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099" name="Freeform 1107">
              <a:extLst>
                <a:ext uri="{FF2B5EF4-FFF2-40B4-BE49-F238E27FC236}">
                  <a16:creationId xmlns:a16="http://schemas.microsoft.com/office/drawing/2014/main" id="{6D3BFBCF-535D-87B1-29F7-AC08F6461276}"/>
                </a:ext>
              </a:extLst>
            </p:cNvPr>
            <p:cNvSpPr>
              <a:spLocks/>
            </p:cNvSpPr>
            <p:nvPr/>
          </p:nvSpPr>
          <p:spPr bwMode="auto">
            <a:xfrm>
              <a:off x="3493" y="3078"/>
              <a:ext cx="26" cy="10"/>
            </a:xfrm>
            <a:custGeom>
              <a:avLst/>
              <a:gdLst>
                <a:gd name="T0" fmla="*/ 63 w 77"/>
                <a:gd name="T1" fmla="*/ 0 h 29"/>
                <a:gd name="T2" fmla="*/ 53 w 77"/>
                <a:gd name="T3" fmla="*/ 2 h 29"/>
                <a:gd name="T4" fmla="*/ 43 w 77"/>
                <a:gd name="T5" fmla="*/ 3 h 29"/>
                <a:gd name="T6" fmla="*/ 35 w 77"/>
                <a:gd name="T7" fmla="*/ 5 h 29"/>
                <a:gd name="T8" fmla="*/ 28 w 77"/>
                <a:gd name="T9" fmla="*/ 8 h 29"/>
                <a:gd name="T10" fmla="*/ 21 w 77"/>
                <a:gd name="T11" fmla="*/ 11 h 29"/>
                <a:gd name="T12" fmla="*/ 14 w 77"/>
                <a:gd name="T13" fmla="*/ 17 h 29"/>
                <a:gd name="T14" fmla="*/ 7 w 77"/>
                <a:gd name="T15" fmla="*/ 22 h 29"/>
                <a:gd name="T16" fmla="*/ 0 w 77"/>
                <a:gd name="T17" fmla="*/ 29 h 29"/>
                <a:gd name="T18" fmla="*/ 11 w 77"/>
                <a:gd name="T19" fmla="*/ 29 h 29"/>
                <a:gd name="T20" fmla="*/ 21 w 77"/>
                <a:gd name="T21" fmla="*/ 27 h 29"/>
                <a:gd name="T22" fmla="*/ 29 w 77"/>
                <a:gd name="T23" fmla="*/ 24 h 29"/>
                <a:gd name="T24" fmla="*/ 38 w 77"/>
                <a:gd name="T25" fmla="*/ 20 h 29"/>
                <a:gd name="T26" fmla="*/ 49 w 77"/>
                <a:gd name="T27" fmla="*/ 15 h 29"/>
                <a:gd name="T28" fmla="*/ 58 w 77"/>
                <a:gd name="T29" fmla="*/ 11 h 29"/>
                <a:gd name="T30" fmla="*/ 66 w 77"/>
                <a:gd name="T31" fmla="*/ 8 h 29"/>
                <a:gd name="T32" fmla="*/ 77 w 77"/>
                <a:gd name="T33" fmla="*/ 5 h 29"/>
                <a:gd name="T34" fmla="*/ 63 w 77"/>
                <a:gd name="T3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29">
                  <a:moveTo>
                    <a:pt x="63" y="0"/>
                  </a:moveTo>
                  <a:lnTo>
                    <a:pt x="53" y="2"/>
                  </a:lnTo>
                  <a:lnTo>
                    <a:pt x="43" y="3"/>
                  </a:lnTo>
                  <a:lnTo>
                    <a:pt x="35" y="5"/>
                  </a:lnTo>
                  <a:lnTo>
                    <a:pt x="28" y="8"/>
                  </a:lnTo>
                  <a:lnTo>
                    <a:pt x="21" y="11"/>
                  </a:lnTo>
                  <a:lnTo>
                    <a:pt x="14" y="17"/>
                  </a:lnTo>
                  <a:lnTo>
                    <a:pt x="7" y="22"/>
                  </a:lnTo>
                  <a:lnTo>
                    <a:pt x="0" y="29"/>
                  </a:lnTo>
                  <a:lnTo>
                    <a:pt x="11" y="29"/>
                  </a:lnTo>
                  <a:lnTo>
                    <a:pt x="21" y="27"/>
                  </a:lnTo>
                  <a:lnTo>
                    <a:pt x="29" y="24"/>
                  </a:lnTo>
                  <a:lnTo>
                    <a:pt x="38" y="20"/>
                  </a:lnTo>
                  <a:lnTo>
                    <a:pt x="49" y="15"/>
                  </a:lnTo>
                  <a:lnTo>
                    <a:pt x="58" y="11"/>
                  </a:lnTo>
                  <a:lnTo>
                    <a:pt x="66" y="8"/>
                  </a:lnTo>
                  <a:lnTo>
                    <a:pt x="77" y="5"/>
                  </a:lnTo>
                  <a:lnTo>
                    <a:pt x="6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00" name="Freeform 1108">
              <a:extLst>
                <a:ext uri="{FF2B5EF4-FFF2-40B4-BE49-F238E27FC236}">
                  <a16:creationId xmlns:a16="http://schemas.microsoft.com/office/drawing/2014/main" id="{38FD9452-62A7-8884-092C-EC591575C8F6}"/>
                </a:ext>
              </a:extLst>
            </p:cNvPr>
            <p:cNvSpPr>
              <a:spLocks/>
            </p:cNvSpPr>
            <p:nvPr/>
          </p:nvSpPr>
          <p:spPr bwMode="auto">
            <a:xfrm>
              <a:off x="3438" y="2983"/>
              <a:ext cx="27" cy="23"/>
            </a:xfrm>
            <a:custGeom>
              <a:avLst/>
              <a:gdLst>
                <a:gd name="T0" fmla="*/ 47 w 80"/>
                <a:gd name="T1" fmla="*/ 0 h 69"/>
                <a:gd name="T2" fmla="*/ 35 w 80"/>
                <a:gd name="T3" fmla="*/ 2 h 69"/>
                <a:gd name="T4" fmla="*/ 24 w 80"/>
                <a:gd name="T5" fmla="*/ 7 h 69"/>
                <a:gd name="T6" fmla="*/ 16 w 80"/>
                <a:gd name="T7" fmla="*/ 14 h 69"/>
                <a:gd name="T8" fmla="*/ 9 w 80"/>
                <a:gd name="T9" fmla="*/ 24 h 69"/>
                <a:gd name="T10" fmla="*/ 4 w 80"/>
                <a:gd name="T11" fmla="*/ 34 h 69"/>
                <a:gd name="T12" fmla="*/ 2 w 80"/>
                <a:gd name="T13" fmla="*/ 45 h 69"/>
                <a:gd name="T14" fmla="*/ 0 w 80"/>
                <a:gd name="T15" fmla="*/ 58 h 69"/>
                <a:gd name="T16" fmla="*/ 0 w 80"/>
                <a:gd name="T17" fmla="*/ 69 h 69"/>
                <a:gd name="T18" fmla="*/ 11 w 80"/>
                <a:gd name="T19" fmla="*/ 61 h 69"/>
                <a:gd name="T20" fmla="*/ 19 w 80"/>
                <a:gd name="T21" fmla="*/ 53 h 69"/>
                <a:gd name="T22" fmla="*/ 28 w 80"/>
                <a:gd name="T23" fmla="*/ 42 h 69"/>
                <a:gd name="T24" fmla="*/ 38 w 80"/>
                <a:gd name="T25" fmla="*/ 34 h 69"/>
                <a:gd name="T26" fmla="*/ 49 w 80"/>
                <a:gd name="T27" fmla="*/ 27 h 69"/>
                <a:gd name="T28" fmla="*/ 61 w 80"/>
                <a:gd name="T29" fmla="*/ 22 h 69"/>
                <a:gd name="T30" fmla="*/ 73 w 80"/>
                <a:gd name="T31" fmla="*/ 14 h 69"/>
                <a:gd name="T32" fmla="*/ 80 w 80"/>
                <a:gd name="T33" fmla="*/ 4 h 69"/>
                <a:gd name="T34" fmla="*/ 71 w 80"/>
                <a:gd name="T35" fmla="*/ 4 h 69"/>
                <a:gd name="T36" fmla="*/ 64 w 80"/>
                <a:gd name="T37" fmla="*/ 2 h 69"/>
                <a:gd name="T38" fmla="*/ 56 w 80"/>
                <a:gd name="T39" fmla="*/ 0 h 69"/>
                <a:gd name="T40" fmla="*/ 47 w 80"/>
                <a:gd name="T4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69">
                  <a:moveTo>
                    <a:pt x="47" y="0"/>
                  </a:moveTo>
                  <a:lnTo>
                    <a:pt x="35" y="2"/>
                  </a:lnTo>
                  <a:lnTo>
                    <a:pt x="24" y="7"/>
                  </a:lnTo>
                  <a:lnTo>
                    <a:pt x="16" y="14"/>
                  </a:lnTo>
                  <a:lnTo>
                    <a:pt x="9" y="24"/>
                  </a:lnTo>
                  <a:lnTo>
                    <a:pt x="4" y="34"/>
                  </a:lnTo>
                  <a:lnTo>
                    <a:pt x="2" y="45"/>
                  </a:lnTo>
                  <a:lnTo>
                    <a:pt x="0" y="58"/>
                  </a:lnTo>
                  <a:lnTo>
                    <a:pt x="0" y="69"/>
                  </a:lnTo>
                  <a:lnTo>
                    <a:pt x="11" y="61"/>
                  </a:lnTo>
                  <a:lnTo>
                    <a:pt x="19" y="53"/>
                  </a:lnTo>
                  <a:lnTo>
                    <a:pt x="28" y="42"/>
                  </a:lnTo>
                  <a:lnTo>
                    <a:pt x="38" y="34"/>
                  </a:lnTo>
                  <a:lnTo>
                    <a:pt x="49" y="27"/>
                  </a:lnTo>
                  <a:lnTo>
                    <a:pt x="61" y="22"/>
                  </a:lnTo>
                  <a:lnTo>
                    <a:pt x="73" y="14"/>
                  </a:lnTo>
                  <a:lnTo>
                    <a:pt x="80" y="4"/>
                  </a:lnTo>
                  <a:lnTo>
                    <a:pt x="71" y="4"/>
                  </a:lnTo>
                  <a:lnTo>
                    <a:pt x="64" y="2"/>
                  </a:lnTo>
                  <a:lnTo>
                    <a:pt x="56" y="0"/>
                  </a:lnTo>
                  <a:lnTo>
                    <a:pt x="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01" name="Freeform 1109">
              <a:extLst>
                <a:ext uri="{FF2B5EF4-FFF2-40B4-BE49-F238E27FC236}">
                  <a16:creationId xmlns:a16="http://schemas.microsoft.com/office/drawing/2014/main" id="{6B5FA4F1-6D32-5DAA-4E08-7368549F9289}"/>
                </a:ext>
              </a:extLst>
            </p:cNvPr>
            <p:cNvSpPr>
              <a:spLocks/>
            </p:cNvSpPr>
            <p:nvPr/>
          </p:nvSpPr>
          <p:spPr bwMode="auto">
            <a:xfrm>
              <a:off x="3300" y="2960"/>
              <a:ext cx="38" cy="21"/>
            </a:xfrm>
            <a:custGeom>
              <a:avLst/>
              <a:gdLst>
                <a:gd name="T0" fmla="*/ 66 w 112"/>
                <a:gd name="T1" fmla="*/ 0 h 65"/>
                <a:gd name="T2" fmla="*/ 57 w 112"/>
                <a:gd name="T3" fmla="*/ 6 h 65"/>
                <a:gd name="T4" fmla="*/ 47 w 112"/>
                <a:gd name="T5" fmla="*/ 11 h 65"/>
                <a:gd name="T6" fmla="*/ 36 w 112"/>
                <a:gd name="T7" fmla="*/ 17 h 65"/>
                <a:gd name="T8" fmla="*/ 26 w 112"/>
                <a:gd name="T9" fmla="*/ 22 h 65"/>
                <a:gd name="T10" fmla="*/ 16 w 112"/>
                <a:gd name="T11" fmla="*/ 27 h 65"/>
                <a:gd name="T12" fmla="*/ 8 w 112"/>
                <a:gd name="T13" fmla="*/ 34 h 65"/>
                <a:gd name="T14" fmla="*/ 3 w 112"/>
                <a:gd name="T15" fmla="*/ 42 h 65"/>
                <a:gd name="T16" fmla="*/ 0 w 112"/>
                <a:gd name="T17" fmla="*/ 54 h 65"/>
                <a:gd name="T18" fmla="*/ 0 w 112"/>
                <a:gd name="T19" fmla="*/ 57 h 65"/>
                <a:gd name="T20" fmla="*/ 1 w 112"/>
                <a:gd name="T21" fmla="*/ 59 h 65"/>
                <a:gd name="T22" fmla="*/ 3 w 112"/>
                <a:gd name="T23" fmla="*/ 61 h 65"/>
                <a:gd name="T24" fmla="*/ 5 w 112"/>
                <a:gd name="T25" fmla="*/ 63 h 65"/>
                <a:gd name="T26" fmla="*/ 8 w 112"/>
                <a:gd name="T27" fmla="*/ 65 h 65"/>
                <a:gd name="T28" fmla="*/ 14 w 112"/>
                <a:gd name="T29" fmla="*/ 65 h 65"/>
                <a:gd name="T30" fmla="*/ 19 w 112"/>
                <a:gd name="T31" fmla="*/ 65 h 65"/>
                <a:gd name="T32" fmla="*/ 23 w 112"/>
                <a:gd name="T33" fmla="*/ 63 h 65"/>
                <a:gd name="T34" fmla="*/ 35 w 112"/>
                <a:gd name="T35" fmla="*/ 57 h 65"/>
                <a:gd name="T36" fmla="*/ 47 w 112"/>
                <a:gd name="T37" fmla="*/ 51 h 65"/>
                <a:gd name="T38" fmla="*/ 57 w 112"/>
                <a:gd name="T39" fmla="*/ 44 h 65"/>
                <a:gd name="T40" fmla="*/ 67 w 112"/>
                <a:gd name="T41" fmla="*/ 35 h 65"/>
                <a:gd name="T42" fmla="*/ 76 w 112"/>
                <a:gd name="T43" fmla="*/ 27 h 65"/>
                <a:gd name="T44" fmla="*/ 88 w 112"/>
                <a:gd name="T45" fmla="*/ 20 h 65"/>
                <a:gd name="T46" fmla="*/ 98 w 112"/>
                <a:gd name="T47" fmla="*/ 15 h 65"/>
                <a:gd name="T48" fmla="*/ 112 w 112"/>
                <a:gd name="T49" fmla="*/ 13 h 65"/>
                <a:gd name="T50" fmla="*/ 105 w 112"/>
                <a:gd name="T51" fmla="*/ 8 h 65"/>
                <a:gd name="T52" fmla="*/ 98 w 112"/>
                <a:gd name="T53" fmla="*/ 8 h 65"/>
                <a:gd name="T54" fmla="*/ 91 w 112"/>
                <a:gd name="T55" fmla="*/ 8 h 65"/>
                <a:gd name="T56" fmla="*/ 84 w 112"/>
                <a:gd name="T57" fmla="*/ 8 h 65"/>
                <a:gd name="T58" fmla="*/ 66 w 112"/>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65">
                  <a:moveTo>
                    <a:pt x="66" y="0"/>
                  </a:moveTo>
                  <a:lnTo>
                    <a:pt x="57" y="6"/>
                  </a:lnTo>
                  <a:lnTo>
                    <a:pt x="47" y="11"/>
                  </a:lnTo>
                  <a:lnTo>
                    <a:pt x="36" y="17"/>
                  </a:lnTo>
                  <a:lnTo>
                    <a:pt x="26" y="22"/>
                  </a:lnTo>
                  <a:lnTo>
                    <a:pt x="16" y="27"/>
                  </a:lnTo>
                  <a:lnTo>
                    <a:pt x="8" y="34"/>
                  </a:lnTo>
                  <a:lnTo>
                    <a:pt x="3" y="42"/>
                  </a:lnTo>
                  <a:lnTo>
                    <a:pt x="0" y="54"/>
                  </a:lnTo>
                  <a:lnTo>
                    <a:pt x="0" y="57"/>
                  </a:lnTo>
                  <a:lnTo>
                    <a:pt x="1" y="59"/>
                  </a:lnTo>
                  <a:lnTo>
                    <a:pt x="3" y="61"/>
                  </a:lnTo>
                  <a:lnTo>
                    <a:pt x="5" y="63"/>
                  </a:lnTo>
                  <a:lnTo>
                    <a:pt x="8" y="65"/>
                  </a:lnTo>
                  <a:lnTo>
                    <a:pt x="14" y="65"/>
                  </a:lnTo>
                  <a:lnTo>
                    <a:pt x="19" y="65"/>
                  </a:lnTo>
                  <a:lnTo>
                    <a:pt x="23" y="63"/>
                  </a:lnTo>
                  <a:lnTo>
                    <a:pt x="35" y="57"/>
                  </a:lnTo>
                  <a:lnTo>
                    <a:pt x="47" y="51"/>
                  </a:lnTo>
                  <a:lnTo>
                    <a:pt x="57" y="44"/>
                  </a:lnTo>
                  <a:lnTo>
                    <a:pt x="67" y="35"/>
                  </a:lnTo>
                  <a:lnTo>
                    <a:pt x="76" y="27"/>
                  </a:lnTo>
                  <a:lnTo>
                    <a:pt x="88" y="20"/>
                  </a:lnTo>
                  <a:lnTo>
                    <a:pt x="98" y="15"/>
                  </a:lnTo>
                  <a:lnTo>
                    <a:pt x="112" y="13"/>
                  </a:lnTo>
                  <a:lnTo>
                    <a:pt x="105" y="8"/>
                  </a:lnTo>
                  <a:lnTo>
                    <a:pt x="98" y="8"/>
                  </a:lnTo>
                  <a:lnTo>
                    <a:pt x="91" y="8"/>
                  </a:lnTo>
                  <a:lnTo>
                    <a:pt x="84" y="8"/>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02" name="Freeform 1110">
              <a:extLst>
                <a:ext uri="{FF2B5EF4-FFF2-40B4-BE49-F238E27FC236}">
                  <a16:creationId xmlns:a16="http://schemas.microsoft.com/office/drawing/2014/main" id="{2AAFE358-0D55-3E99-6176-552FBA76BFA9}"/>
                </a:ext>
              </a:extLst>
            </p:cNvPr>
            <p:cNvSpPr>
              <a:spLocks/>
            </p:cNvSpPr>
            <p:nvPr/>
          </p:nvSpPr>
          <p:spPr bwMode="auto">
            <a:xfrm>
              <a:off x="3208" y="2929"/>
              <a:ext cx="28" cy="15"/>
            </a:xfrm>
            <a:custGeom>
              <a:avLst/>
              <a:gdLst>
                <a:gd name="T0" fmla="*/ 31 w 83"/>
                <a:gd name="T1" fmla="*/ 0 h 44"/>
                <a:gd name="T2" fmla="*/ 19 w 83"/>
                <a:gd name="T3" fmla="*/ 5 h 44"/>
                <a:gd name="T4" fmla="*/ 10 w 83"/>
                <a:gd name="T5" fmla="*/ 14 h 44"/>
                <a:gd name="T6" fmla="*/ 5 w 83"/>
                <a:gd name="T7" fmla="*/ 25 h 44"/>
                <a:gd name="T8" fmla="*/ 0 w 83"/>
                <a:gd name="T9" fmla="*/ 38 h 44"/>
                <a:gd name="T10" fmla="*/ 0 w 83"/>
                <a:gd name="T11" fmla="*/ 44 h 44"/>
                <a:gd name="T12" fmla="*/ 4 w 83"/>
                <a:gd name="T13" fmla="*/ 44 h 44"/>
                <a:gd name="T14" fmla="*/ 9 w 83"/>
                <a:gd name="T15" fmla="*/ 42 h 44"/>
                <a:gd name="T16" fmla="*/ 12 w 83"/>
                <a:gd name="T17" fmla="*/ 41 h 44"/>
                <a:gd name="T18" fmla="*/ 21 w 83"/>
                <a:gd name="T19" fmla="*/ 38 h 44"/>
                <a:gd name="T20" fmla="*/ 29 w 83"/>
                <a:gd name="T21" fmla="*/ 32 h 44"/>
                <a:gd name="T22" fmla="*/ 38 w 83"/>
                <a:gd name="T23" fmla="*/ 25 h 44"/>
                <a:gd name="T24" fmla="*/ 48 w 83"/>
                <a:gd name="T25" fmla="*/ 19 h 44"/>
                <a:gd name="T26" fmla="*/ 56 w 83"/>
                <a:gd name="T27" fmla="*/ 14 h 44"/>
                <a:gd name="T28" fmla="*/ 65 w 83"/>
                <a:gd name="T29" fmla="*/ 10 h 44"/>
                <a:gd name="T30" fmla="*/ 73 w 83"/>
                <a:gd name="T31" fmla="*/ 8 h 44"/>
                <a:gd name="T32" fmla="*/ 83 w 83"/>
                <a:gd name="T33" fmla="*/ 8 h 44"/>
                <a:gd name="T34" fmla="*/ 75 w 83"/>
                <a:gd name="T35" fmla="*/ 3 h 44"/>
                <a:gd name="T36" fmla="*/ 66 w 83"/>
                <a:gd name="T37" fmla="*/ 2 h 44"/>
                <a:gd name="T38" fmla="*/ 56 w 83"/>
                <a:gd name="T39" fmla="*/ 0 h 44"/>
                <a:gd name="T40" fmla="*/ 46 w 83"/>
                <a:gd name="T41" fmla="*/ 0 h 44"/>
                <a:gd name="T42" fmla="*/ 31 w 83"/>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44">
                  <a:moveTo>
                    <a:pt x="31" y="0"/>
                  </a:moveTo>
                  <a:lnTo>
                    <a:pt x="19" y="5"/>
                  </a:lnTo>
                  <a:lnTo>
                    <a:pt x="10" y="14"/>
                  </a:lnTo>
                  <a:lnTo>
                    <a:pt x="5" y="25"/>
                  </a:lnTo>
                  <a:lnTo>
                    <a:pt x="0" y="38"/>
                  </a:lnTo>
                  <a:lnTo>
                    <a:pt x="0" y="44"/>
                  </a:lnTo>
                  <a:lnTo>
                    <a:pt x="4" y="44"/>
                  </a:lnTo>
                  <a:lnTo>
                    <a:pt x="9" y="42"/>
                  </a:lnTo>
                  <a:lnTo>
                    <a:pt x="12" y="41"/>
                  </a:lnTo>
                  <a:lnTo>
                    <a:pt x="21" y="38"/>
                  </a:lnTo>
                  <a:lnTo>
                    <a:pt x="29" y="32"/>
                  </a:lnTo>
                  <a:lnTo>
                    <a:pt x="38" y="25"/>
                  </a:lnTo>
                  <a:lnTo>
                    <a:pt x="48" y="19"/>
                  </a:lnTo>
                  <a:lnTo>
                    <a:pt x="56" y="14"/>
                  </a:lnTo>
                  <a:lnTo>
                    <a:pt x="65" y="10"/>
                  </a:lnTo>
                  <a:lnTo>
                    <a:pt x="73" y="8"/>
                  </a:lnTo>
                  <a:lnTo>
                    <a:pt x="83" y="8"/>
                  </a:lnTo>
                  <a:lnTo>
                    <a:pt x="75" y="3"/>
                  </a:lnTo>
                  <a:lnTo>
                    <a:pt x="66" y="2"/>
                  </a:lnTo>
                  <a:lnTo>
                    <a:pt x="56" y="0"/>
                  </a:lnTo>
                  <a:lnTo>
                    <a:pt x="46" y="0"/>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03" name="Freeform 1111">
              <a:extLst>
                <a:ext uri="{FF2B5EF4-FFF2-40B4-BE49-F238E27FC236}">
                  <a16:creationId xmlns:a16="http://schemas.microsoft.com/office/drawing/2014/main" id="{65C57D57-0E2F-1EBF-A70C-DBFBF9850ADA}"/>
                </a:ext>
              </a:extLst>
            </p:cNvPr>
            <p:cNvSpPr>
              <a:spLocks/>
            </p:cNvSpPr>
            <p:nvPr/>
          </p:nvSpPr>
          <p:spPr bwMode="auto">
            <a:xfrm>
              <a:off x="3166" y="3009"/>
              <a:ext cx="13" cy="38"/>
            </a:xfrm>
            <a:custGeom>
              <a:avLst/>
              <a:gdLst>
                <a:gd name="T0" fmla="*/ 27 w 41"/>
                <a:gd name="T1" fmla="*/ 0 h 113"/>
                <a:gd name="T2" fmla="*/ 29 w 41"/>
                <a:gd name="T3" fmla="*/ 7 h 113"/>
                <a:gd name="T4" fmla="*/ 31 w 41"/>
                <a:gd name="T5" fmla="*/ 12 h 113"/>
                <a:gd name="T6" fmla="*/ 32 w 41"/>
                <a:gd name="T7" fmla="*/ 18 h 113"/>
                <a:gd name="T8" fmla="*/ 31 w 41"/>
                <a:gd name="T9" fmla="*/ 22 h 113"/>
                <a:gd name="T10" fmla="*/ 24 w 41"/>
                <a:gd name="T11" fmla="*/ 33 h 113"/>
                <a:gd name="T12" fmla="*/ 19 w 41"/>
                <a:gd name="T13" fmla="*/ 43 h 113"/>
                <a:gd name="T14" fmla="*/ 15 w 41"/>
                <a:gd name="T15" fmla="*/ 55 h 113"/>
                <a:gd name="T16" fmla="*/ 14 w 41"/>
                <a:gd name="T17" fmla="*/ 68 h 113"/>
                <a:gd name="T18" fmla="*/ 10 w 41"/>
                <a:gd name="T19" fmla="*/ 78 h 113"/>
                <a:gd name="T20" fmla="*/ 8 w 41"/>
                <a:gd name="T21" fmla="*/ 90 h 113"/>
                <a:gd name="T22" fmla="*/ 5 w 41"/>
                <a:gd name="T23" fmla="*/ 102 h 113"/>
                <a:gd name="T24" fmla="*/ 0 w 41"/>
                <a:gd name="T25" fmla="*/ 113 h 113"/>
                <a:gd name="T26" fmla="*/ 8 w 41"/>
                <a:gd name="T27" fmla="*/ 102 h 113"/>
                <a:gd name="T28" fmla="*/ 15 w 41"/>
                <a:gd name="T29" fmla="*/ 90 h 113"/>
                <a:gd name="T30" fmla="*/ 20 w 41"/>
                <a:gd name="T31" fmla="*/ 78 h 113"/>
                <a:gd name="T32" fmla="*/ 24 w 41"/>
                <a:gd name="T33" fmla="*/ 64 h 113"/>
                <a:gd name="T34" fmla="*/ 27 w 41"/>
                <a:gd name="T35" fmla="*/ 52 h 113"/>
                <a:gd name="T36" fmla="*/ 31 w 41"/>
                <a:gd name="T37" fmla="*/ 38 h 113"/>
                <a:gd name="T38" fmla="*/ 36 w 41"/>
                <a:gd name="T39" fmla="*/ 26 h 113"/>
                <a:gd name="T40" fmla="*/ 41 w 41"/>
                <a:gd name="T41" fmla="*/ 14 h 113"/>
                <a:gd name="T42" fmla="*/ 27 w 41"/>
                <a:gd name="T4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3">
                  <a:moveTo>
                    <a:pt x="27" y="0"/>
                  </a:moveTo>
                  <a:lnTo>
                    <a:pt x="29" y="7"/>
                  </a:lnTo>
                  <a:lnTo>
                    <a:pt x="31" y="12"/>
                  </a:lnTo>
                  <a:lnTo>
                    <a:pt x="32" y="18"/>
                  </a:lnTo>
                  <a:lnTo>
                    <a:pt x="31" y="22"/>
                  </a:lnTo>
                  <a:lnTo>
                    <a:pt x="24" y="33"/>
                  </a:lnTo>
                  <a:lnTo>
                    <a:pt x="19" y="43"/>
                  </a:lnTo>
                  <a:lnTo>
                    <a:pt x="15" y="55"/>
                  </a:lnTo>
                  <a:lnTo>
                    <a:pt x="14" y="68"/>
                  </a:lnTo>
                  <a:lnTo>
                    <a:pt x="10" y="78"/>
                  </a:lnTo>
                  <a:lnTo>
                    <a:pt x="8" y="90"/>
                  </a:lnTo>
                  <a:lnTo>
                    <a:pt x="5" y="102"/>
                  </a:lnTo>
                  <a:lnTo>
                    <a:pt x="0" y="113"/>
                  </a:lnTo>
                  <a:lnTo>
                    <a:pt x="8" y="102"/>
                  </a:lnTo>
                  <a:lnTo>
                    <a:pt x="15" y="90"/>
                  </a:lnTo>
                  <a:lnTo>
                    <a:pt x="20" y="78"/>
                  </a:lnTo>
                  <a:lnTo>
                    <a:pt x="24" y="64"/>
                  </a:lnTo>
                  <a:lnTo>
                    <a:pt x="27" y="52"/>
                  </a:lnTo>
                  <a:lnTo>
                    <a:pt x="31" y="38"/>
                  </a:lnTo>
                  <a:lnTo>
                    <a:pt x="36" y="26"/>
                  </a:lnTo>
                  <a:lnTo>
                    <a:pt x="41" y="14"/>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04" name="Freeform 1112">
              <a:extLst>
                <a:ext uri="{FF2B5EF4-FFF2-40B4-BE49-F238E27FC236}">
                  <a16:creationId xmlns:a16="http://schemas.microsoft.com/office/drawing/2014/main" id="{794869C2-A734-CECA-B11F-46DFE68E17C2}"/>
                </a:ext>
              </a:extLst>
            </p:cNvPr>
            <p:cNvSpPr>
              <a:spLocks/>
            </p:cNvSpPr>
            <p:nvPr/>
          </p:nvSpPr>
          <p:spPr bwMode="auto">
            <a:xfrm>
              <a:off x="3264" y="2862"/>
              <a:ext cx="41" cy="22"/>
            </a:xfrm>
            <a:custGeom>
              <a:avLst/>
              <a:gdLst>
                <a:gd name="T0" fmla="*/ 123 w 123"/>
                <a:gd name="T1" fmla="*/ 0 h 65"/>
                <a:gd name="T2" fmla="*/ 106 w 123"/>
                <a:gd name="T3" fmla="*/ 7 h 65"/>
                <a:gd name="T4" fmla="*/ 88 w 123"/>
                <a:gd name="T5" fmla="*/ 10 h 65"/>
                <a:gd name="T6" fmla="*/ 69 w 123"/>
                <a:gd name="T7" fmla="*/ 15 h 65"/>
                <a:gd name="T8" fmla="*/ 52 w 123"/>
                <a:gd name="T9" fmla="*/ 19 h 65"/>
                <a:gd name="T10" fmla="*/ 33 w 123"/>
                <a:gd name="T11" fmla="*/ 26 h 65"/>
                <a:gd name="T12" fmla="*/ 19 w 123"/>
                <a:gd name="T13" fmla="*/ 35 h 65"/>
                <a:gd name="T14" fmla="*/ 7 w 123"/>
                <a:gd name="T15" fmla="*/ 48 h 65"/>
                <a:gd name="T16" fmla="*/ 0 w 123"/>
                <a:gd name="T17" fmla="*/ 65 h 65"/>
                <a:gd name="T18" fmla="*/ 17 w 123"/>
                <a:gd name="T19" fmla="*/ 59 h 65"/>
                <a:gd name="T20" fmla="*/ 33 w 123"/>
                <a:gd name="T21" fmla="*/ 53 h 65"/>
                <a:gd name="T22" fmla="*/ 50 w 123"/>
                <a:gd name="T23" fmla="*/ 46 h 65"/>
                <a:gd name="T24" fmla="*/ 65 w 123"/>
                <a:gd name="T25" fmla="*/ 39 h 65"/>
                <a:gd name="T26" fmla="*/ 81 w 123"/>
                <a:gd name="T27" fmla="*/ 30 h 65"/>
                <a:gd name="T28" fmla="*/ 95 w 123"/>
                <a:gd name="T29" fmla="*/ 22 h 65"/>
                <a:gd name="T30" fmla="*/ 108 w 123"/>
                <a:gd name="T31" fmla="*/ 11 h 65"/>
                <a:gd name="T32" fmla="*/ 123 w 123"/>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 h="65">
                  <a:moveTo>
                    <a:pt x="123" y="0"/>
                  </a:moveTo>
                  <a:lnTo>
                    <a:pt x="106" y="7"/>
                  </a:lnTo>
                  <a:lnTo>
                    <a:pt x="88" y="10"/>
                  </a:lnTo>
                  <a:lnTo>
                    <a:pt x="69" y="15"/>
                  </a:lnTo>
                  <a:lnTo>
                    <a:pt x="52" y="19"/>
                  </a:lnTo>
                  <a:lnTo>
                    <a:pt x="33" y="26"/>
                  </a:lnTo>
                  <a:lnTo>
                    <a:pt x="19" y="35"/>
                  </a:lnTo>
                  <a:lnTo>
                    <a:pt x="7" y="48"/>
                  </a:lnTo>
                  <a:lnTo>
                    <a:pt x="0" y="65"/>
                  </a:lnTo>
                  <a:lnTo>
                    <a:pt x="17" y="59"/>
                  </a:lnTo>
                  <a:lnTo>
                    <a:pt x="33" y="53"/>
                  </a:lnTo>
                  <a:lnTo>
                    <a:pt x="50" y="46"/>
                  </a:lnTo>
                  <a:lnTo>
                    <a:pt x="65" y="39"/>
                  </a:lnTo>
                  <a:lnTo>
                    <a:pt x="81" y="30"/>
                  </a:lnTo>
                  <a:lnTo>
                    <a:pt x="95" y="22"/>
                  </a:lnTo>
                  <a:lnTo>
                    <a:pt x="108" y="11"/>
                  </a:lnTo>
                  <a:lnTo>
                    <a:pt x="1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05" name="Freeform 1113">
              <a:extLst>
                <a:ext uri="{FF2B5EF4-FFF2-40B4-BE49-F238E27FC236}">
                  <a16:creationId xmlns:a16="http://schemas.microsoft.com/office/drawing/2014/main" id="{EBCEA1AE-289E-C76B-F91D-6D134C83D0ED}"/>
                </a:ext>
              </a:extLst>
            </p:cNvPr>
            <p:cNvSpPr>
              <a:spLocks/>
            </p:cNvSpPr>
            <p:nvPr/>
          </p:nvSpPr>
          <p:spPr bwMode="auto">
            <a:xfrm>
              <a:off x="3332" y="2775"/>
              <a:ext cx="26" cy="29"/>
            </a:xfrm>
            <a:custGeom>
              <a:avLst/>
              <a:gdLst>
                <a:gd name="T0" fmla="*/ 80 w 80"/>
                <a:gd name="T1" fmla="*/ 0 h 88"/>
                <a:gd name="T2" fmla="*/ 70 w 80"/>
                <a:gd name="T3" fmla="*/ 11 h 88"/>
                <a:gd name="T4" fmla="*/ 59 w 80"/>
                <a:gd name="T5" fmla="*/ 21 h 88"/>
                <a:gd name="T6" fmla="*/ 49 w 80"/>
                <a:gd name="T7" fmla="*/ 31 h 88"/>
                <a:gd name="T8" fmla="*/ 38 w 80"/>
                <a:gd name="T9" fmla="*/ 43 h 88"/>
                <a:gd name="T10" fmla="*/ 27 w 80"/>
                <a:gd name="T11" fmla="*/ 54 h 88"/>
                <a:gd name="T12" fmla="*/ 19 w 80"/>
                <a:gd name="T13" fmla="*/ 65 h 88"/>
                <a:gd name="T14" fmla="*/ 8 w 80"/>
                <a:gd name="T15" fmla="*/ 76 h 88"/>
                <a:gd name="T16" fmla="*/ 0 w 80"/>
                <a:gd name="T17" fmla="*/ 88 h 88"/>
                <a:gd name="T18" fmla="*/ 12 w 80"/>
                <a:gd name="T19" fmla="*/ 78 h 88"/>
                <a:gd name="T20" fmla="*/ 24 w 80"/>
                <a:gd name="T21" fmla="*/ 69 h 88"/>
                <a:gd name="T22" fmla="*/ 34 w 80"/>
                <a:gd name="T23" fmla="*/ 59 h 88"/>
                <a:gd name="T24" fmla="*/ 47 w 80"/>
                <a:gd name="T25" fmla="*/ 48 h 88"/>
                <a:gd name="T26" fmla="*/ 57 w 80"/>
                <a:gd name="T27" fmla="*/ 38 h 88"/>
                <a:gd name="T28" fmla="*/ 66 w 80"/>
                <a:gd name="T29" fmla="*/ 28 h 88"/>
                <a:gd name="T30" fmla="*/ 73 w 80"/>
                <a:gd name="T31" fmla="*/ 14 h 88"/>
                <a:gd name="T32" fmla="*/ 80 w 80"/>
                <a:gd name="T3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88">
                  <a:moveTo>
                    <a:pt x="80" y="0"/>
                  </a:moveTo>
                  <a:lnTo>
                    <a:pt x="70" y="11"/>
                  </a:lnTo>
                  <a:lnTo>
                    <a:pt x="59" y="21"/>
                  </a:lnTo>
                  <a:lnTo>
                    <a:pt x="49" y="31"/>
                  </a:lnTo>
                  <a:lnTo>
                    <a:pt x="38" y="43"/>
                  </a:lnTo>
                  <a:lnTo>
                    <a:pt x="27" y="54"/>
                  </a:lnTo>
                  <a:lnTo>
                    <a:pt x="19" y="65"/>
                  </a:lnTo>
                  <a:lnTo>
                    <a:pt x="8" y="76"/>
                  </a:lnTo>
                  <a:lnTo>
                    <a:pt x="0" y="88"/>
                  </a:lnTo>
                  <a:lnTo>
                    <a:pt x="12" y="78"/>
                  </a:lnTo>
                  <a:lnTo>
                    <a:pt x="24" y="69"/>
                  </a:lnTo>
                  <a:lnTo>
                    <a:pt x="34" y="59"/>
                  </a:lnTo>
                  <a:lnTo>
                    <a:pt x="47" y="48"/>
                  </a:lnTo>
                  <a:lnTo>
                    <a:pt x="57" y="38"/>
                  </a:lnTo>
                  <a:lnTo>
                    <a:pt x="66" y="28"/>
                  </a:lnTo>
                  <a:lnTo>
                    <a:pt x="73" y="14"/>
                  </a:lnTo>
                  <a:lnTo>
                    <a:pt x="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06" name="Freeform 1114">
              <a:extLst>
                <a:ext uri="{FF2B5EF4-FFF2-40B4-BE49-F238E27FC236}">
                  <a16:creationId xmlns:a16="http://schemas.microsoft.com/office/drawing/2014/main" id="{C7A25F7D-B851-614A-2F01-9AB2C275AA58}"/>
                </a:ext>
              </a:extLst>
            </p:cNvPr>
            <p:cNvSpPr>
              <a:spLocks/>
            </p:cNvSpPr>
            <p:nvPr/>
          </p:nvSpPr>
          <p:spPr bwMode="auto">
            <a:xfrm>
              <a:off x="3446" y="2827"/>
              <a:ext cx="16" cy="9"/>
            </a:xfrm>
            <a:custGeom>
              <a:avLst/>
              <a:gdLst>
                <a:gd name="T0" fmla="*/ 46 w 46"/>
                <a:gd name="T1" fmla="*/ 0 h 27"/>
                <a:gd name="T2" fmla="*/ 33 w 46"/>
                <a:gd name="T3" fmla="*/ 3 h 27"/>
                <a:gd name="T4" fmla="*/ 19 w 46"/>
                <a:gd name="T5" fmla="*/ 8 h 27"/>
                <a:gd name="T6" fmla="*/ 7 w 46"/>
                <a:gd name="T7" fmla="*/ 15 h 27"/>
                <a:gd name="T8" fmla="*/ 0 w 46"/>
                <a:gd name="T9" fmla="*/ 27 h 27"/>
                <a:gd name="T10" fmla="*/ 14 w 46"/>
                <a:gd name="T11" fmla="*/ 22 h 27"/>
                <a:gd name="T12" fmla="*/ 24 w 46"/>
                <a:gd name="T13" fmla="*/ 13 h 27"/>
                <a:gd name="T14" fmla="*/ 33 w 46"/>
                <a:gd name="T15" fmla="*/ 3 h 27"/>
                <a:gd name="T16" fmla="*/ 46 w 46"/>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0"/>
                  </a:moveTo>
                  <a:lnTo>
                    <a:pt x="33" y="3"/>
                  </a:lnTo>
                  <a:lnTo>
                    <a:pt x="19" y="8"/>
                  </a:lnTo>
                  <a:lnTo>
                    <a:pt x="7" y="15"/>
                  </a:lnTo>
                  <a:lnTo>
                    <a:pt x="0" y="27"/>
                  </a:lnTo>
                  <a:lnTo>
                    <a:pt x="14" y="22"/>
                  </a:lnTo>
                  <a:lnTo>
                    <a:pt x="24" y="13"/>
                  </a:lnTo>
                  <a:lnTo>
                    <a:pt x="33" y="3"/>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07" name="Freeform 1115">
              <a:extLst>
                <a:ext uri="{FF2B5EF4-FFF2-40B4-BE49-F238E27FC236}">
                  <a16:creationId xmlns:a16="http://schemas.microsoft.com/office/drawing/2014/main" id="{6151C80F-08E2-C2FF-4C4B-12F3891C24BD}"/>
                </a:ext>
              </a:extLst>
            </p:cNvPr>
            <p:cNvSpPr>
              <a:spLocks/>
            </p:cNvSpPr>
            <p:nvPr/>
          </p:nvSpPr>
          <p:spPr bwMode="auto">
            <a:xfrm>
              <a:off x="3540" y="2984"/>
              <a:ext cx="12" cy="28"/>
            </a:xfrm>
            <a:custGeom>
              <a:avLst/>
              <a:gdLst>
                <a:gd name="T0" fmla="*/ 14 w 35"/>
                <a:gd name="T1" fmla="*/ 0 h 85"/>
                <a:gd name="T2" fmla="*/ 12 w 35"/>
                <a:gd name="T3" fmla="*/ 7 h 85"/>
                <a:gd name="T4" fmla="*/ 9 w 35"/>
                <a:gd name="T5" fmla="*/ 12 h 85"/>
                <a:gd name="T6" fmla="*/ 7 w 35"/>
                <a:gd name="T7" fmla="*/ 20 h 85"/>
                <a:gd name="T8" fmla="*/ 4 w 35"/>
                <a:gd name="T9" fmla="*/ 27 h 85"/>
                <a:gd name="T10" fmla="*/ 2 w 35"/>
                <a:gd name="T11" fmla="*/ 34 h 85"/>
                <a:gd name="T12" fmla="*/ 0 w 35"/>
                <a:gd name="T13" fmla="*/ 39 h 85"/>
                <a:gd name="T14" fmla="*/ 0 w 35"/>
                <a:gd name="T15" fmla="*/ 46 h 85"/>
                <a:gd name="T16" fmla="*/ 2 w 35"/>
                <a:gd name="T17" fmla="*/ 53 h 85"/>
                <a:gd name="T18" fmla="*/ 7 w 35"/>
                <a:gd name="T19" fmla="*/ 63 h 85"/>
                <a:gd name="T20" fmla="*/ 16 w 35"/>
                <a:gd name="T21" fmla="*/ 70 h 85"/>
                <a:gd name="T22" fmla="*/ 26 w 35"/>
                <a:gd name="T23" fmla="*/ 77 h 85"/>
                <a:gd name="T24" fmla="*/ 33 w 35"/>
                <a:gd name="T25" fmla="*/ 85 h 85"/>
                <a:gd name="T26" fmla="*/ 35 w 35"/>
                <a:gd name="T27" fmla="*/ 73 h 85"/>
                <a:gd name="T28" fmla="*/ 32 w 35"/>
                <a:gd name="T29" fmla="*/ 63 h 85"/>
                <a:gd name="T30" fmla="*/ 28 w 35"/>
                <a:gd name="T31" fmla="*/ 53 h 85"/>
                <a:gd name="T32" fmla="*/ 24 w 35"/>
                <a:gd name="T33" fmla="*/ 42 h 85"/>
                <a:gd name="T34" fmla="*/ 19 w 35"/>
                <a:gd name="T35" fmla="*/ 34 h 85"/>
                <a:gd name="T36" fmla="*/ 16 w 35"/>
                <a:gd name="T37" fmla="*/ 23 h 85"/>
                <a:gd name="T38" fmla="*/ 12 w 35"/>
                <a:gd name="T39" fmla="*/ 12 h 85"/>
                <a:gd name="T40" fmla="*/ 14 w 35"/>
                <a:gd name="T4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85">
                  <a:moveTo>
                    <a:pt x="14" y="0"/>
                  </a:moveTo>
                  <a:lnTo>
                    <a:pt x="12" y="7"/>
                  </a:lnTo>
                  <a:lnTo>
                    <a:pt x="9" y="12"/>
                  </a:lnTo>
                  <a:lnTo>
                    <a:pt x="7" y="20"/>
                  </a:lnTo>
                  <a:lnTo>
                    <a:pt x="4" y="27"/>
                  </a:lnTo>
                  <a:lnTo>
                    <a:pt x="2" y="34"/>
                  </a:lnTo>
                  <a:lnTo>
                    <a:pt x="0" y="39"/>
                  </a:lnTo>
                  <a:lnTo>
                    <a:pt x="0" y="46"/>
                  </a:lnTo>
                  <a:lnTo>
                    <a:pt x="2" y="53"/>
                  </a:lnTo>
                  <a:lnTo>
                    <a:pt x="7" y="63"/>
                  </a:lnTo>
                  <a:lnTo>
                    <a:pt x="16" y="70"/>
                  </a:lnTo>
                  <a:lnTo>
                    <a:pt x="26" y="77"/>
                  </a:lnTo>
                  <a:lnTo>
                    <a:pt x="33" y="85"/>
                  </a:lnTo>
                  <a:lnTo>
                    <a:pt x="35" y="73"/>
                  </a:lnTo>
                  <a:lnTo>
                    <a:pt x="32" y="63"/>
                  </a:lnTo>
                  <a:lnTo>
                    <a:pt x="28" y="53"/>
                  </a:lnTo>
                  <a:lnTo>
                    <a:pt x="24" y="42"/>
                  </a:lnTo>
                  <a:lnTo>
                    <a:pt x="19" y="34"/>
                  </a:lnTo>
                  <a:lnTo>
                    <a:pt x="16" y="23"/>
                  </a:lnTo>
                  <a:lnTo>
                    <a:pt x="12" y="12"/>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08" name="Freeform 1116">
              <a:extLst>
                <a:ext uri="{FF2B5EF4-FFF2-40B4-BE49-F238E27FC236}">
                  <a16:creationId xmlns:a16="http://schemas.microsoft.com/office/drawing/2014/main" id="{F95C0C06-BC4D-E80C-4BF7-60B703B76368}"/>
                </a:ext>
              </a:extLst>
            </p:cNvPr>
            <p:cNvSpPr>
              <a:spLocks/>
            </p:cNvSpPr>
            <p:nvPr/>
          </p:nvSpPr>
          <p:spPr bwMode="auto">
            <a:xfrm>
              <a:off x="3443" y="2709"/>
              <a:ext cx="22" cy="12"/>
            </a:xfrm>
            <a:custGeom>
              <a:avLst/>
              <a:gdLst>
                <a:gd name="T0" fmla="*/ 32 w 65"/>
                <a:gd name="T1" fmla="*/ 9 h 36"/>
                <a:gd name="T2" fmla="*/ 20 w 65"/>
                <a:gd name="T3" fmla="*/ 12 h 36"/>
                <a:gd name="T4" fmla="*/ 12 w 65"/>
                <a:gd name="T5" fmla="*/ 17 h 36"/>
                <a:gd name="T6" fmla="*/ 5 w 65"/>
                <a:gd name="T7" fmla="*/ 26 h 36"/>
                <a:gd name="T8" fmla="*/ 0 w 65"/>
                <a:gd name="T9" fmla="*/ 36 h 36"/>
                <a:gd name="T10" fmla="*/ 9 w 65"/>
                <a:gd name="T11" fmla="*/ 31 h 36"/>
                <a:gd name="T12" fmla="*/ 17 w 65"/>
                <a:gd name="T13" fmla="*/ 28 h 36"/>
                <a:gd name="T14" fmla="*/ 24 w 65"/>
                <a:gd name="T15" fmla="*/ 22 h 36"/>
                <a:gd name="T16" fmla="*/ 32 w 65"/>
                <a:gd name="T17" fmla="*/ 17 h 36"/>
                <a:gd name="T18" fmla="*/ 41 w 65"/>
                <a:gd name="T19" fmla="*/ 12 h 36"/>
                <a:gd name="T20" fmla="*/ 47 w 65"/>
                <a:gd name="T21" fmla="*/ 9 h 36"/>
                <a:gd name="T22" fmla="*/ 56 w 65"/>
                <a:gd name="T23" fmla="*/ 4 h 36"/>
                <a:gd name="T24" fmla="*/ 65 w 65"/>
                <a:gd name="T25" fmla="*/ 0 h 36"/>
                <a:gd name="T26" fmla="*/ 63 w 65"/>
                <a:gd name="T27" fmla="*/ 0 h 36"/>
                <a:gd name="T28" fmla="*/ 61 w 65"/>
                <a:gd name="T29" fmla="*/ 0 h 36"/>
                <a:gd name="T30" fmla="*/ 32 w 65"/>
                <a:gd name="T31"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36">
                  <a:moveTo>
                    <a:pt x="32" y="9"/>
                  </a:moveTo>
                  <a:lnTo>
                    <a:pt x="20" y="12"/>
                  </a:lnTo>
                  <a:lnTo>
                    <a:pt x="12" y="17"/>
                  </a:lnTo>
                  <a:lnTo>
                    <a:pt x="5" y="26"/>
                  </a:lnTo>
                  <a:lnTo>
                    <a:pt x="0" y="36"/>
                  </a:lnTo>
                  <a:lnTo>
                    <a:pt x="9" y="31"/>
                  </a:lnTo>
                  <a:lnTo>
                    <a:pt x="17" y="28"/>
                  </a:lnTo>
                  <a:lnTo>
                    <a:pt x="24" y="22"/>
                  </a:lnTo>
                  <a:lnTo>
                    <a:pt x="32" y="17"/>
                  </a:lnTo>
                  <a:lnTo>
                    <a:pt x="41" y="12"/>
                  </a:lnTo>
                  <a:lnTo>
                    <a:pt x="47" y="9"/>
                  </a:lnTo>
                  <a:lnTo>
                    <a:pt x="56" y="4"/>
                  </a:lnTo>
                  <a:lnTo>
                    <a:pt x="65" y="0"/>
                  </a:lnTo>
                  <a:lnTo>
                    <a:pt x="63" y="0"/>
                  </a:lnTo>
                  <a:lnTo>
                    <a:pt x="61" y="0"/>
                  </a:lnTo>
                  <a:lnTo>
                    <a:pt x="3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09" name="Freeform 1117">
              <a:extLst>
                <a:ext uri="{FF2B5EF4-FFF2-40B4-BE49-F238E27FC236}">
                  <a16:creationId xmlns:a16="http://schemas.microsoft.com/office/drawing/2014/main" id="{E6626469-EDF3-56B2-1D35-24AE4F537AB8}"/>
                </a:ext>
              </a:extLst>
            </p:cNvPr>
            <p:cNvSpPr>
              <a:spLocks/>
            </p:cNvSpPr>
            <p:nvPr/>
          </p:nvSpPr>
          <p:spPr bwMode="auto">
            <a:xfrm>
              <a:off x="3526" y="2779"/>
              <a:ext cx="17" cy="19"/>
            </a:xfrm>
            <a:custGeom>
              <a:avLst/>
              <a:gdLst>
                <a:gd name="T0" fmla="*/ 52 w 52"/>
                <a:gd name="T1" fmla="*/ 0 h 56"/>
                <a:gd name="T2" fmla="*/ 43 w 52"/>
                <a:gd name="T3" fmla="*/ 4 h 56"/>
                <a:gd name="T4" fmla="*/ 35 w 52"/>
                <a:gd name="T5" fmla="*/ 9 h 56"/>
                <a:gd name="T6" fmla="*/ 26 w 52"/>
                <a:gd name="T7" fmla="*/ 14 h 56"/>
                <a:gd name="T8" fmla="*/ 19 w 52"/>
                <a:gd name="T9" fmla="*/ 21 h 56"/>
                <a:gd name="T10" fmla="*/ 13 w 52"/>
                <a:gd name="T11" fmla="*/ 29 h 56"/>
                <a:gd name="T12" fmla="*/ 7 w 52"/>
                <a:gd name="T13" fmla="*/ 38 h 56"/>
                <a:gd name="T14" fmla="*/ 4 w 52"/>
                <a:gd name="T15" fmla="*/ 46 h 56"/>
                <a:gd name="T16" fmla="*/ 0 w 52"/>
                <a:gd name="T17" fmla="*/ 56 h 56"/>
                <a:gd name="T18" fmla="*/ 9 w 52"/>
                <a:gd name="T19" fmla="*/ 50 h 56"/>
                <a:gd name="T20" fmla="*/ 14 w 52"/>
                <a:gd name="T21" fmla="*/ 43 h 56"/>
                <a:gd name="T22" fmla="*/ 21 w 52"/>
                <a:gd name="T23" fmla="*/ 36 h 56"/>
                <a:gd name="T24" fmla="*/ 26 w 52"/>
                <a:gd name="T25" fmla="*/ 27 h 56"/>
                <a:gd name="T26" fmla="*/ 33 w 52"/>
                <a:gd name="T27" fmla="*/ 21 h 56"/>
                <a:gd name="T28" fmla="*/ 38 w 52"/>
                <a:gd name="T29" fmla="*/ 14 h 56"/>
                <a:gd name="T30" fmla="*/ 45 w 52"/>
                <a:gd name="T31" fmla="*/ 7 h 56"/>
                <a:gd name="T32" fmla="*/ 52 w 52"/>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6">
                  <a:moveTo>
                    <a:pt x="52" y="0"/>
                  </a:moveTo>
                  <a:lnTo>
                    <a:pt x="43" y="4"/>
                  </a:lnTo>
                  <a:lnTo>
                    <a:pt x="35" y="9"/>
                  </a:lnTo>
                  <a:lnTo>
                    <a:pt x="26" y="14"/>
                  </a:lnTo>
                  <a:lnTo>
                    <a:pt x="19" y="21"/>
                  </a:lnTo>
                  <a:lnTo>
                    <a:pt x="13" y="29"/>
                  </a:lnTo>
                  <a:lnTo>
                    <a:pt x="7" y="38"/>
                  </a:lnTo>
                  <a:lnTo>
                    <a:pt x="4" y="46"/>
                  </a:lnTo>
                  <a:lnTo>
                    <a:pt x="0" y="56"/>
                  </a:lnTo>
                  <a:lnTo>
                    <a:pt x="9" y="50"/>
                  </a:lnTo>
                  <a:lnTo>
                    <a:pt x="14" y="43"/>
                  </a:lnTo>
                  <a:lnTo>
                    <a:pt x="21" y="36"/>
                  </a:lnTo>
                  <a:lnTo>
                    <a:pt x="26" y="27"/>
                  </a:lnTo>
                  <a:lnTo>
                    <a:pt x="33" y="21"/>
                  </a:lnTo>
                  <a:lnTo>
                    <a:pt x="38" y="14"/>
                  </a:lnTo>
                  <a:lnTo>
                    <a:pt x="45" y="7"/>
                  </a:lnTo>
                  <a:lnTo>
                    <a:pt x="5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10" name="Freeform 1118">
              <a:extLst>
                <a:ext uri="{FF2B5EF4-FFF2-40B4-BE49-F238E27FC236}">
                  <a16:creationId xmlns:a16="http://schemas.microsoft.com/office/drawing/2014/main" id="{A59AD2F8-4D62-AFA8-49FA-8E77E9714DC7}"/>
                </a:ext>
              </a:extLst>
            </p:cNvPr>
            <p:cNvSpPr>
              <a:spLocks/>
            </p:cNvSpPr>
            <p:nvPr/>
          </p:nvSpPr>
          <p:spPr bwMode="auto">
            <a:xfrm>
              <a:off x="3561" y="2884"/>
              <a:ext cx="21" cy="14"/>
            </a:xfrm>
            <a:custGeom>
              <a:avLst/>
              <a:gdLst>
                <a:gd name="T0" fmla="*/ 0 w 65"/>
                <a:gd name="T1" fmla="*/ 5 h 42"/>
                <a:gd name="T2" fmla="*/ 8 w 65"/>
                <a:gd name="T3" fmla="*/ 8 h 42"/>
                <a:gd name="T4" fmla="*/ 15 w 65"/>
                <a:gd name="T5" fmla="*/ 13 h 42"/>
                <a:gd name="T6" fmla="*/ 24 w 65"/>
                <a:gd name="T7" fmla="*/ 17 h 42"/>
                <a:gd name="T8" fmla="*/ 32 w 65"/>
                <a:gd name="T9" fmla="*/ 21 h 42"/>
                <a:gd name="T10" fmla="*/ 40 w 65"/>
                <a:gd name="T11" fmla="*/ 26 h 42"/>
                <a:gd name="T12" fmla="*/ 48 w 65"/>
                <a:gd name="T13" fmla="*/ 29 h 42"/>
                <a:gd name="T14" fmla="*/ 54 w 65"/>
                <a:gd name="T15" fmla="*/ 36 h 42"/>
                <a:gd name="T16" fmla="*/ 61 w 65"/>
                <a:gd name="T17" fmla="*/ 42 h 42"/>
                <a:gd name="T18" fmla="*/ 61 w 65"/>
                <a:gd name="T19" fmla="*/ 39 h 42"/>
                <a:gd name="T20" fmla="*/ 63 w 65"/>
                <a:gd name="T21" fmla="*/ 36 h 42"/>
                <a:gd name="T22" fmla="*/ 65 w 65"/>
                <a:gd name="T23" fmla="*/ 34 h 42"/>
                <a:gd name="T24" fmla="*/ 65 w 65"/>
                <a:gd name="T25" fmla="*/ 32 h 42"/>
                <a:gd name="T26" fmla="*/ 61 w 65"/>
                <a:gd name="T27" fmla="*/ 24 h 42"/>
                <a:gd name="T28" fmla="*/ 57 w 65"/>
                <a:gd name="T29" fmla="*/ 19 h 42"/>
                <a:gd name="T30" fmla="*/ 52 w 65"/>
                <a:gd name="T31" fmla="*/ 13 h 42"/>
                <a:gd name="T32" fmla="*/ 46 w 65"/>
                <a:gd name="T33" fmla="*/ 8 h 42"/>
                <a:gd name="T34" fmla="*/ 37 w 65"/>
                <a:gd name="T35" fmla="*/ 5 h 42"/>
                <a:gd name="T36" fmla="*/ 30 w 65"/>
                <a:gd name="T37" fmla="*/ 3 h 42"/>
                <a:gd name="T38" fmla="*/ 22 w 65"/>
                <a:gd name="T39" fmla="*/ 2 h 42"/>
                <a:gd name="T40" fmla="*/ 13 w 65"/>
                <a:gd name="T41" fmla="*/ 0 h 42"/>
                <a:gd name="T42" fmla="*/ 0 w 65"/>
                <a:gd name="T43"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42">
                  <a:moveTo>
                    <a:pt x="0" y="5"/>
                  </a:moveTo>
                  <a:lnTo>
                    <a:pt x="8" y="8"/>
                  </a:lnTo>
                  <a:lnTo>
                    <a:pt x="15" y="13"/>
                  </a:lnTo>
                  <a:lnTo>
                    <a:pt x="24" y="17"/>
                  </a:lnTo>
                  <a:lnTo>
                    <a:pt x="32" y="21"/>
                  </a:lnTo>
                  <a:lnTo>
                    <a:pt x="40" y="26"/>
                  </a:lnTo>
                  <a:lnTo>
                    <a:pt x="48" y="29"/>
                  </a:lnTo>
                  <a:lnTo>
                    <a:pt x="54" y="36"/>
                  </a:lnTo>
                  <a:lnTo>
                    <a:pt x="61" y="42"/>
                  </a:lnTo>
                  <a:lnTo>
                    <a:pt x="61" y="39"/>
                  </a:lnTo>
                  <a:lnTo>
                    <a:pt x="63" y="36"/>
                  </a:lnTo>
                  <a:lnTo>
                    <a:pt x="65" y="34"/>
                  </a:lnTo>
                  <a:lnTo>
                    <a:pt x="65" y="32"/>
                  </a:lnTo>
                  <a:lnTo>
                    <a:pt x="61" y="24"/>
                  </a:lnTo>
                  <a:lnTo>
                    <a:pt x="57" y="19"/>
                  </a:lnTo>
                  <a:lnTo>
                    <a:pt x="52" y="13"/>
                  </a:lnTo>
                  <a:lnTo>
                    <a:pt x="46" y="8"/>
                  </a:lnTo>
                  <a:lnTo>
                    <a:pt x="37" y="5"/>
                  </a:lnTo>
                  <a:lnTo>
                    <a:pt x="30" y="3"/>
                  </a:lnTo>
                  <a:lnTo>
                    <a:pt x="22" y="2"/>
                  </a:lnTo>
                  <a:lnTo>
                    <a:pt x="13" y="0"/>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11" name="Freeform 1119">
              <a:extLst>
                <a:ext uri="{FF2B5EF4-FFF2-40B4-BE49-F238E27FC236}">
                  <a16:creationId xmlns:a16="http://schemas.microsoft.com/office/drawing/2014/main" id="{BE9253A1-9FBC-ABD4-62E3-7C79CC3B2C0F}"/>
                </a:ext>
              </a:extLst>
            </p:cNvPr>
            <p:cNvSpPr>
              <a:spLocks/>
            </p:cNvSpPr>
            <p:nvPr/>
          </p:nvSpPr>
          <p:spPr bwMode="auto">
            <a:xfrm>
              <a:off x="3685" y="2912"/>
              <a:ext cx="14" cy="28"/>
            </a:xfrm>
            <a:custGeom>
              <a:avLst/>
              <a:gdLst>
                <a:gd name="T0" fmla="*/ 42 w 42"/>
                <a:gd name="T1" fmla="*/ 0 h 84"/>
                <a:gd name="T2" fmla="*/ 34 w 42"/>
                <a:gd name="T3" fmla="*/ 9 h 84"/>
                <a:gd name="T4" fmla="*/ 26 w 42"/>
                <a:gd name="T5" fmla="*/ 17 h 84"/>
                <a:gd name="T6" fmla="*/ 19 w 42"/>
                <a:gd name="T7" fmla="*/ 28 h 84"/>
                <a:gd name="T8" fmla="*/ 12 w 42"/>
                <a:gd name="T9" fmla="*/ 38 h 84"/>
                <a:gd name="T10" fmla="*/ 7 w 42"/>
                <a:gd name="T11" fmla="*/ 50 h 84"/>
                <a:gd name="T12" fmla="*/ 2 w 42"/>
                <a:gd name="T13" fmla="*/ 60 h 84"/>
                <a:gd name="T14" fmla="*/ 0 w 42"/>
                <a:gd name="T15" fmla="*/ 72 h 84"/>
                <a:gd name="T16" fmla="*/ 0 w 42"/>
                <a:gd name="T17" fmla="*/ 84 h 84"/>
                <a:gd name="T18" fmla="*/ 7 w 42"/>
                <a:gd name="T19" fmla="*/ 80 h 84"/>
                <a:gd name="T20" fmla="*/ 12 w 42"/>
                <a:gd name="T21" fmla="*/ 75 h 84"/>
                <a:gd name="T22" fmla="*/ 15 w 42"/>
                <a:gd name="T23" fmla="*/ 69 h 84"/>
                <a:gd name="T24" fmla="*/ 17 w 42"/>
                <a:gd name="T25" fmla="*/ 62 h 84"/>
                <a:gd name="T26" fmla="*/ 19 w 42"/>
                <a:gd name="T27" fmla="*/ 55 h 84"/>
                <a:gd name="T28" fmla="*/ 19 w 42"/>
                <a:gd name="T29" fmla="*/ 48 h 84"/>
                <a:gd name="T30" fmla="*/ 19 w 42"/>
                <a:gd name="T31" fmla="*/ 39 h 84"/>
                <a:gd name="T32" fmla="*/ 19 w 42"/>
                <a:gd name="T33" fmla="*/ 33 h 84"/>
                <a:gd name="T34" fmla="*/ 22 w 42"/>
                <a:gd name="T35" fmla="*/ 22 h 84"/>
                <a:gd name="T36" fmla="*/ 29 w 42"/>
                <a:gd name="T37" fmla="*/ 15 h 84"/>
                <a:gd name="T38" fmla="*/ 37 w 42"/>
                <a:gd name="T39" fmla="*/ 9 h 84"/>
                <a:gd name="T40" fmla="*/ 42 w 42"/>
                <a:gd name="T4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84">
                  <a:moveTo>
                    <a:pt x="42" y="0"/>
                  </a:moveTo>
                  <a:lnTo>
                    <a:pt x="34" y="9"/>
                  </a:lnTo>
                  <a:lnTo>
                    <a:pt x="26" y="17"/>
                  </a:lnTo>
                  <a:lnTo>
                    <a:pt x="19" y="28"/>
                  </a:lnTo>
                  <a:lnTo>
                    <a:pt x="12" y="38"/>
                  </a:lnTo>
                  <a:lnTo>
                    <a:pt x="7" y="50"/>
                  </a:lnTo>
                  <a:lnTo>
                    <a:pt x="2" y="60"/>
                  </a:lnTo>
                  <a:lnTo>
                    <a:pt x="0" y="72"/>
                  </a:lnTo>
                  <a:lnTo>
                    <a:pt x="0" y="84"/>
                  </a:lnTo>
                  <a:lnTo>
                    <a:pt x="7" y="80"/>
                  </a:lnTo>
                  <a:lnTo>
                    <a:pt x="12" y="75"/>
                  </a:lnTo>
                  <a:lnTo>
                    <a:pt x="15" y="69"/>
                  </a:lnTo>
                  <a:lnTo>
                    <a:pt x="17" y="62"/>
                  </a:lnTo>
                  <a:lnTo>
                    <a:pt x="19" y="55"/>
                  </a:lnTo>
                  <a:lnTo>
                    <a:pt x="19" y="48"/>
                  </a:lnTo>
                  <a:lnTo>
                    <a:pt x="19" y="39"/>
                  </a:lnTo>
                  <a:lnTo>
                    <a:pt x="19" y="33"/>
                  </a:lnTo>
                  <a:lnTo>
                    <a:pt x="22" y="22"/>
                  </a:lnTo>
                  <a:lnTo>
                    <a:pt x="29" y="15"/>
                  </a:lnTo>
                  <a:lnTo>
                    <a:pt x="37" y="9"/>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12" name="Freeform 1120">
              <a:extLst>
                <a:ext uri="{FF2B5EF4-FFF2-40B4-BE49-F238E27FC236}">
                  <a16:creationId xmlns:a16="http://schemas.microsoft.com/office/drawing/2014/main" id="{FE7104B1-5BE1-E6EA-0EB5-7947ED91535C}"/>
                </a:ext>
              </a:extLst>
            </p:cNvPr>
            <p:cNvSpPr>
              <a:spLocks/>
            </p:cNvSpPr>
            <p:nvPr/>
          </p:nvSpPr>
          <p:spPr bwMode="auto">
            <a:xfrm>
              <a:off x="3727" y="3035"/>
              <a:ext cx="6" cy="20"/>
            </a:xfrm>
            <a:custGeom>
              <a:avLst/>
              <a:gdLst>
                <a:gd name="T0" fmla="*/ 17 w 17"/>
                <a:gd name="T1" fmla="*/ 0 h 61"/>
                <a:gd name="T2" fmla="*/ 15 w 17"/>
                <a:gd name="T3" fmla="*/ 8 h 61"/>
                <a:gd name="T4" fmla="*/ 12 w 17"/>
                <a:gd name="T5" fmla="*/ 15 h 61"/>
                <a:gd name="T6" fmla="*/ 7 w 17"/>
                <a:gd name="T7" fmla="*/ 23 h 61"/>
                <a:gd name="T8" fmla="*/ 3 w 17"/>
                <a:gd name="T9" fmla="*/ 30 h 61"/>
                <a:gd name="T10" fmla="*/ 0 w 17"/>
                <a:gd name="T11" fmla="*/ 37 h 61"/>
                <a:gd name="T12" fmla="*/ 0 w 17"/>
                <a:gd name="T13" fmla="*/ 46 h 61"/>
                <a:gd name="T14" fmla="*/ 0 w 17"/>
                <a:gd name="T15" fmla="*/ 52 h 61"/>
                <a:gd name="T16" fmla="*/ 3 w 17"/>
                <a:gd name="T17" fmla="*/ 61 h 61"/>
                <a:gd name="T18" fmla="*/ 7 w 17"/>
                <a:gd name="T19" fmla="*/ 52 h 61"/>
                <a:gd name="T20" fmla="*/ 8 w 17"/>
                <a:gd name="T21" fmla="*/ 46 h 61"/>
                <a:gd name="T22" fmla="*/ 8 w 17"/>
                <a:gd name="T23" fmla="*/ 37 h 61"/>
                <a:gd name="T24" fmla="*/ 10 w 17"/>
                <a:gd name="T25" fmla="*/ 30 h 61"/>
                <a:gd name="T26" fmla="*/ 12 w 17"/>
                <a:gd name="T27" fmla="*/ 22 h 61"/>
                <a:gd name="T28" fmla="*/ 12 w 17"/>
                <a:gd name="T29" fmla="*/ 15 h 61"/>
                <a:gd name="T30" fmla="*/ 13 w 17"/>
                <a:gd name="T31" fmla="*/ 6 h 61"/>
                <a:gd name="T32" fmla="*/ 17 w 17"/>
                <a:gd name="T3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61">
                  <a:moveTo>
                    <a:pt x="17" y="0"/>
                  </a:moveTo>
                  <a:lnTo>
                    <a:pt x="15" y="8"/>
                  </a:lnTo>
                  <a:lnTo>
                    <a:pt x="12" y="15"/>
                  </a:lnTo>
                  <a:lnTo>
                    <a:pt x="7" y="23"/>
                  </a:lnTo>
                  <a:lnTo>
                    <a:pt x="3" y="30"/>
                  </a:lnTo>
                  <a:lnTo>
                    <a:pt x="0" y="37"/>
                  </a:lnTo>
                  <a:lnTo>
                    <a:pt x="0" y="46"/>
                  </a:lnTo>
                  <a:lnTo>
                    <a:pt x="0" y="52"/>
                  </a:lnTo>
                  <a:lnTo>
                    <a:pt x="3" y="61"/>
                  </a:lnTo>
                  <a:lnTo>
                    <a:pt x="7" y="52"/>
                  </a:lnTo>
                  <a:lnTo>
                    <a:pt x="8" y="46"/>
                  </a:lnTo>
                  <a:lnTo>
                    <a:pt x="8" y="37"/>
                  </a:lnTo>
                  <a:lnTo>
                    <a:pt x="10" y="30"/>
                  </a:lnTo>
                  <a:lnTo>
                    <a:pt x="12" y="22"/>
                  </a:lnTo>
                  <a:lnTo>
                    <a:pt x="12" y="15"/>
                  </a:lnTo>
                  <a:lnTo>
                    <a:pt x="13" y="6"/>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13" name="Freeform 1121">
              <a:extLst>
                <a:ext uri="{FF2B5EF4-FFF2-40B4-BE49-F238E27FC236}">
                  <a16:creationId xmlns:a16="http://schemas.microsoft.com/office/drawing/2014/main" id="{CB2F1AAB-5201-1D49-8BCD-16EB16713E91}"/>
                </a:ext>
              </a:extLst>
            </p:cNvPr>
            <p:cNvSpPr>
              <a:spLocks/>
            </p:cNvSpPr>
            <p:nvPr/>
          </p:nvSpPr>
          <p:spPr bwMode="auto">
            <a:xfrm>
              <a:off x="3788" y="3079"/>
              <a:ext cx="30" cy="9"/>
            </a:xfrm>
            <a:custGeom>
              <a:avLst/>
              <a:gdLst>
                <a:gd name="T0" fmla="*/ 15 w 91"/>
                <a:gd name="T1" fmla="*/ 4 h 28"/>
                <a:gd name="T2" fmla="*/ 25 w 91"/>
                <a:gd name="T3" fmla="*/ 6 h 28"/>
                <a:gd name="T4" fmla="*/ 35 w 91"/>
                <a:gd name="T5" fmla="*/ 6 h 28"/>
                <a:gd name="T6" fmla="*/ 43 w 91"/>
                <a:gd name="T7" fmla="*/ 6 h 28"/>
                <a:gd name="T8" fmla="*/ 52 w 91"/>
                <a:gd name="T9" fmla="*/ 4 h 28"/>
                <a:gd name="T10" fmla="*/ 59 w 91"/>
                <a:gd name="T11" fmla="*/ 4 h 28"/>
                <a:gd name="T12" fmla="*/ 67 w 91"/>
                <a:gd name="T13" fmla="*/ 2 h 28"/>
                <a:gd name="T14" fmla="*/ 78 w 91"/>
                <a:gd name="T15" fmla="*/ 0 h 28"/>
                <a:gd name="T16" fmla="*/ 86 w 91"/>
                <a:gd name="T17" fmla="*/ 0 h 28"/>
                <a:gd name="T18" fmla="*/ 90 w 91"/>
                <a:gd name="T19" fmla="*/ 2 h 28"/>
                <a:gd name="T20" fmla="*/ 91 w 91"/>
                <a:gd name="T21" fmla="*/ 6 h 28"/>
                <a:gd name="T22" fmla="*/ 91 w 91"/>
                <a:gd name="T23" fmla="*/ 9 h 28"/>
                <a:gd name="T24" fmla="*/ 90 w 91"/>
                <a:gd name="T25" fmla="*/ 12 h 28"/>
                <a:gd name="T26" fmla="*/ 81 w 91"/>
                <a:gd name="T27" fmla="*/ 19 h 28"/>
                <a:gd name="T28" fmla="*/ 73 w 91"/>
                <a:gd name="T29" fmla="*/ 24 h 28"/>
                <a:gd name="T30" fmla="*/ 62 w 91"/>
                <a:gd name="T31" fmla="*/ 26 h 28"/>
                <a:gd name="T32" fmla="*/ 54 w 91"/>
                <a:gd name="T33" fmla="*/ 28 h 28"/>
                <a:gd name="T34" fmla="*/ 42 w 91"/>
                <a:gd name="T35" fmla="*/ 28 h 28"/>
                <a:gd name="T36" fmla="*/ 32 w 91"/>
                <a:gd name="T37" fmla="*/ 28 h 28"/>
                <a:gd name="T38" fmla="*/ 20 w 91"/>
                <a:gd name="T39" fmla="*/ 28 h 28"/>
                <a:gd name="T40" fmla="*/ 10 w 91"/>
                <a:gd name="T41" fmla="*/ 28 h 28"/>
                <a:gd name="T42" fmla="*/ 8 w 91"/>
                <a:gd name="T43" fmla="*/ 21 h 28"/>
                <a:gd name="T44" fmla="*/ 3 w 91"/>
                <a:gd name="T45" fmla="*/ 16 h 28"/>
                <a:gd name="T46" fmla="*/ 0 w 91"/>
                <a:gd name="T47" fmla="*/ 10 h 28"/>
                <a:gd name="T48" fmla="*/ 1 w 91"/>
                <a:gd name="T49" fmla="*/ 6 h 28"/>
                <a:gd name="T50" fmla="*/ 3 w 91"/>
                <a:gd name="T51" fmla="*/ 4 h 28"/>
                <a:gd name="T52" fmla="*/ 7 w 91"/>
                <a:gd name="T53" fmla="*/ 4 h 28"/>
                <a:gd name="T54" fmla="*/ 12 w 91"/>
                <a:gd name="T55" fmla="*/ 4 h 28"/>
                <a:gd name="T56" fmla="*/ 15 w 91"/>
                <a:gd name="T5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28">
                  <a:moveTo>
                    <a:pt x="15" y="4"/>
                  </a:moveTo>
                  <a:lnTo>
                    <a:pt x="25" y="6"/>
                  </a:lnTo>
                  <a:lnTo>
                    <a:pt x="35" y="6"/>
                  </a:lnTo>
                  <a:lnTo>
                    <a:pt x="43" y="6"/>
                  </a:lnTo>
                  <a:lnTo>
                    <a:pt x="52" y="4"/>
                  </a:lnTo>
                  <a:lnTo>
                    <a:pt x="59" y="4"/>
                  </a:lnTo>
                  <a:lnTo>
                    <a:pt x="67" y="2"/>
                  </a:lnTo>
                  <a:lnTo>
                    <a:pt x="78" y="0"/>
                  </a:lnTo>
                  <a:lnTo>
                    <a:pt x="86" y="0"/>
                  </a:lnTo>
                  <a:lnTo>
                    <a:pt x="90" y="2"/>
                  </a:lnTo>
                  <a:lnTo>
                    <a:pt x="91" y="6"/>
                  </a:lnTo>
                  <a:lnTo>
                    <a:pt x="91" y="9"/>
                  </a:lnTo>
                  <a:lnTo>
                    <a:pt x="90" y="12"/>
                  </a:lnTo>
                  <a:lnTo>
                    <a:pt x="81" y="19"/>
                  </a:lnTo>
                  <a:lnTo>
                    <a:pt x="73" y="24"/>
                  </a:lnTo>
                  <a:lnTo>
                    <a:pt x="62" y="26"/>
                  </a:lnTo>
                  <a:lnTo>
                    <a:pt x="54" y="28"/>
                  </a:lnTo>
                  <a:lnTo>
                    <a:pt x="42" y="28"/>
                  </a:lnTo>
                  <a:lnTo>
                    <a:pt x="32" y="28"/>
                  </a:lnTo>
                  <a:lnTo>
                    <a:pt x="20" y="28"/>
                  </a:lnTo>
                  <a:lnTo>
                    <a:pt x="10" y="28"/>
                  </a:lnTo>
                  <a:lnTo>
                    <a:pt x="8" y="21"/>
                  </a:lnTo>
                  <a:lnTo>
                    <a:pt x="3" y="16"/>
                  </a:lnTo>
                  <a:lnTo>
                    <a:pt x="0" y="10"/>
                  </a:lnTo>
                  <a:lnTo>
                    <a:pt x="1" y="6"/>
                  </a:lnTo>
                  <a:lnTo>
                    <a:pt x="3" y="4"/>
                  </a:lnTo>
                  <a:lnTo>
                    <a:pt x="7" y="4"/>
                  </a:lnTo>
                  <a:lnTo>
                    <a:pt x="12" y="4"/>
                  </a:lnTo>
                  <a:lnTo>
                    <a:pt x="15"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14" name="Freeform 1122">
              <a:extLst>
                <a:ext uri="{FF2B5EF4-FFF2-40B4-BE49-F238E27FC236}">
                  <a16:creationId xmlns:a16="http://schemas.microsoft.com/office/drawing/2014/main" id="{2FF61D43-1611-3FCE-06F5-3D4F19AE7127}"/>
                </a:ext>
              </a:extLst>
            </p:cNvPr>
            <p:cNvSpPr>
              <a:spLocks/>
            </p:cNvSpPr>
            <p:nvPr/>
          </p:nvSpPr>
          <p:spPr bwMode="auto">
            <a:xfrm>
              <a:off x="3758" y="3099"/>
              <a:ext cx="5" cy="9"/>
            </a:xfrm>
            <a:custGeom>
              <a:avLst/>
              <a:gdLst>
                <a:gd name="T0" fmla="*/ 3 w 17"/>
                <a:gd name="T1" fmla="*/ 0 h 28"/>
                <a:gd name="T2" fmla="*/ 4 w 17"/>
                <a:gd name="T3" fmla="*/ 7 h 28"/>
                <a:gd name="T4" fmla="*/ 11 w 17"/>
                <a:gd name="T5" fmla="*/ 12 h 28"/>
                <a:gd name="T6" fmla="*/ 17 w 17"/>
                <a:gd name="T7" fmla="*/ 19 h 28"/>
                <a:gd name="T8" fmla="*/ 11 w 17"/>
                <a:gd name="T9" fmla="*/ 28 h 28"/>
                <a:gd name="T10" fmla="*/ 8 w 17"/>
                <a:gd name="T11" fmla="*/ 22 h 28"/>
                <a:gd name="T12" fmla="*/ 3 w 17"/>
                <a:gd name="T13" fmla="*/ 16 h 28"/>
                <a:gd name="T14" fmla="*/ 0 w 17"/>
                <a:gd name="T15" fmla="*/ 9 h 28"/>
                <a:gd name="T16" fmla="*/ 3 w 17"/>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8">
                  <a:moveTo>
                    <a:pt x="3" y="0"/>
                  </a:moveTo>
                  <a:lnTo>
                    <a:pt x="4" y="7"/>
                  </a:lnTo>
                  <a:lnTo>
                    <a:pt x="11" y="12"/>
                  </a:lnTo>
                  <a:lnTo>
                    <a:pt x="17" y="19"/>
                  </a:lnTo>
                  <a:lnTo>
                    <a:pt x="11" y="28"/>
                  </a:lnTo>
                  <a:lnTo>
                    <a:pt x="8" y="22"/>
                  </a:lnTo>
                  <a:lnTo>
                    <a:pt x="3" y="16"/>
                  </a:lnTo>
                  <a:lnTo>
                    <a:pt x="0" y="9"/>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15" name="Freeform 1123">
              <a:extLst>
                <a:ext uri="{FF2B5EF4-FFF2-40B4-BE49-F238E27FC236}">
                  <a16:creationId xmlns:a16="http://schemas.microsoft.com/office/drawing/2014/main" id="{99EAAB08-B009-4A5A-3B98-1E4D7379BFDC}"/>
                </a:ext>
              </a:extLst>
            </p:cNvPr>
            <p:cNvSpPr>
              <a:spLocks/>
            </p:cNvSpPr>
            <p:nvPr/>
          </p:nvSpPr>
          <p:spPr bwMode="auto">
            <a:xfrm>
              <a:off x="3922" y="2974"/>
              <a:ext cx="18" cy="35"/>
            </a:xfrm>
            <a:custGeom>
              <a:avLst/>
              <a:gdLst>
                <a:gd name="T0" fmla="*/ 34 w 53"/>
                <a:gd name="T1" fmla="*/ 1 h 106"/>
                <a:gd name="T2" fmla="*/ 20 w 53"/>
                <a:gd name="T3" fmla="*/ 12 h 106"/>
                <a:gd name="T4" fmla="*/ 10 w 53"/>
                <a:gd name="T5" fmla="*/ 24 h 106"/>
                <a:gd name="T6" fmla="*/ 3 w 53"/>
                <a:gd name="T7" fmla="*/ 36 h 106"/>
                <a:gd name="T8" fmla="*/ 0 w 53"/>
                <a:gd name="T9" fmla="*/ 52 h 106"/>
                <a:gd name="T10" fmla="*/ 0 w 53"/>
                <a:gd name="T11" fmla="*/ 66 h 106"/>
                <a:gd name="T12" fmla="*/ 3 w 53"/>
                <a:gd name="T13" fmla="*/ 81 h 106"/>
                <a:gd name="T14" fmla="*/ 10 w 53"/>
                <a:gd name="T15" fmla="*/ 93 h 106"/>
                <a:gd name="T16" fmla="*/ 22 w 53"/>
                <a:gd name="T17" fmla="*/ 106 h 106"/>
                <a:gd name="T18" fmla="*/ 24 w 53"/>
                <a:gd name="T19" fmla="*/ 106 h 106"/>
                <a:gd name="T20" fmla="*/ 29 w 53"/>
                <a:gd name="T21" fmla="*/ 106 h 106"/>
                <a:gd name="T22" fmla="*/ 32 w 53"/>
                <a:gd name="T23" fmla="*/ 102 h 106"/>
                <a:gd name="T24" fmla="*/ 34 w 53"/>
                <a:gd name="T25" fmla="*/ 100 h 106"/>
                <a:gd name="T26" fmla="*/ 39 w 53"/>
                <a:gd name="T27" fmla="*/ 88 h 106"/>
                <a:gd name="T28" fmla="*/ 41 w 53"/>
                <a:gd name="T29" fmla="*/ 78 h 106"/>
                <a:gd name="T30" fmla="*/ 41 w 53"/>
                <a:gd name="T31" fmla="*/ 66 h 106"/>
                <a:gd name="T32" fmla="*/ 41 w 53"/>
                <a:gd name="T33" fmla="*/ 54 h 106"/>
                <a:gd name="T34" fmla="*/ 41 w 53"/>
                <a:gd name="T35" fmla="*/ 41 h 106"/>
                <a:gd name="T36" fmla="*/ 42 w 53"/>
                <a:gd name="T37" fmla="*/ 29 h 106"/>
                <a:gd name="T38" fmla="*/ 46 w 53"/>
                <a:gd name="T39" fmla="*/ 19 h 106"/>
                <a:gd name="T40" fmla="*/ 53 w 53"/>
                <a:gd name="T41" fmla="*/ 8 h 106"/>
                <a:gd name="T42" fmla="*/ 49 w 53"/>
                <a:gd name="T43" fmla="*/ 5 h 106"/>
                <a:gd name="T44" fmla="*/ 46 w 53"/>
                <a:gd name="T45" fmla="*/ 1 h 106"/>
                <a:gd name="T46" fmla="*/ 41 w 53"/>
                <a:gd name="T47" fmla="*/ 0 h 106"/>
                <a:gd name="T48" fmla="*/ 34 w 53"/>
                <a:gd name="T49"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106">
                  <a:moveTo>
                    <a:pt x="34" y="1"/>
                  </a:moveTo>
                  <a:lnTo>
                    <a:pt x="20" y="12"/>
                  </a:lnTo>
                  <a:lnTo>
                    <a:pt x="10" y="24"/>
                  </a:lnTo>
                  <a:lnTo>
                    <a:pt x="3" y="36"/>
                  </a:lnTo>
                  <a:lnTo>
                    <a:pt x="0" y="52"/>
                  </a:lnTo>
                  <a:lnTo>
                    <a:pt x="0" y="66"/>
                  </a:lnTo>
                  <a:lnTo>
                    <a:pt x="3" y="81"/>
                  </a:lnTo>
                  <a:lnTo>
                    <a:pt x="10" y="93"/>
                  </a:lnTo>
                  <a:lnTo>
                    <a:pt x="22" y="106"/>
                  </a:lnTo>
                  <a:lnTo>
                    <a:pt x="24" y="106"/>
                  </a:lnTo>
                  <a:lnTo>
                    <a:pt x="29" y="106"/>
                  </a:lnTo>
                  <a:lnTo>
                    <a:pt x="32" y="102"/>
                  </a:lnTo>
                  <a:lnTo>
                    <a:pt x="34" y="100"/>
                  </a:lnTo>
                  <a:lnTo>
                    <a:pt x="39" y="88"/>
                  </a:lnTo>
                  <a:lnTo>
                    <a:pt x="41" y="78"/>
                  </a:lnTo>
                  <a:lnTo>
                    <a:pt x="41" y="66"/>
                  </a:lnTo>
                  <a:lnTo>
                    <a:pt x="41" y="54"/>
                  </a:lnTo>
                  <a:lnTo>
                    <a:pt x="41" y="41"/>
                  </a:lnTo>
                  <a:lnTo>
                    <a:pt x="42" y="29"/>
                  </a:lnTo>
                  <a:lnTo>
                    <a:pt x="46" y="19"/>
                  </a:lnTo>
                  <a:lnTo>
                    <a:pt x="53" y="8"/>
                  </a:lnTo>
                  <a:lnTo>
                    <a:pt x="49" y="5"/>
                  </a:lnTo>
                  <a:lnTo>
                    <a:pt x="46" y="1"/>
                  </a:lnTo>
                  <a:lnTo>
                    <a:pt x="41" y="0"/>
                  </a:lnTo>
                  <a:lnTo>
                    <a:pt x="3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16" name="Freeform 1124">
              <a:extLst>
                <a:ext uri="{FF2B5EF4-FFF2-40B4-BE49-F238E27FC236}">
                  <a16:creationId xmlns:a16="http://schemas.microsoft.com/office/drawing/2014/main" id="{76A33FB6-6379-E506-9B7B-486DD070D656}"/>
                </a:ext>
              </a:extLst>
            </p:cNvPr>
            <p:cNvSpPr>
              <a:spLocks/>
            </p:cNvSpPr>
            <p:nvPr/>
          </p:nvSpPr>
          <p:spPr bwMode="auto">
            <a:xfrm>
              <a:off x="3811" y="2958"/>
              <a:ext cx="13" cy="14"/>
            </a:xfrm>
            <a:custGeom>
              <a:avLst/>
              <a:gdLst>
                <a:gd name="T0" fmla="*/ 15 w 38"/>
                <a:gd name="T1" fmla="*/ 5 h 41"/>
                <a:gd name="T2" fmla="*/ 9 w 38"/>
                <a:gd name="T3" fmla="*/ 14 h 41"/>
                <a:gd name="T4" fmla="*/ 4 w 38"/>
                <a:gd name="T5" fmla="*/ 22 h 41"/>
                <a:gd name="T6" fmla="*/ 0 w 38"/>
                <a:gd name="T7" fmla="*/ 30 h 41"/>
                <a:gd name="T8" fmla="*/ 0 w 38"/>
                <a:gd name="T9" fmla="*/ 41 h 41"/>
                <a:gd name="T10" fmla="*/ 10 w 38"/>
                <a:gd name="T11" fmla="*/ 32 h 41"/>
                <a:gd name="T12" fmla="*/ 19 w 38"/>
                <a:gd name="T13" fmla="*/ 20 h 41"/>
                <a:gd name="T14" fmla="*/ 27 w 38"/>
                <a:gd name="T15" fmla="*/ 8 h 41"/>
                <a:gd name="T16" fmla="*/ 38 w 38"/>
                <a:gd name="T17" fmla="*/ 0 h 41"/>
                <a:gd name="T18" fmla="*/ 15 w 38"/>
                <a:gd name="T19"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1">
                  <a:moveTo>
                    <a:pt x="15" y="5"/>
                  </a:moveTo>
                  <a:lnTo>
                    <a:pt x="9" y="14"/>
                  </a:lnTo>
                  <a:lnTo>
                    <a:pt x="4" y="22"/>
                  </a:lnTo>
                  <a:lnTo>
                    <a:pt x="0" y="30"/>
                  </a:lnTo>
                  <a:lnTo>
                    <a:pt x="0" y="41"/>
                  </a:lnTo>
                  <a:lnTo>
                    <a:pt x="10" y="32"/>
                  </a:lnTo>
                  <a:lnTo>
                    <a:pt x="19" y="20"/>
                  </a:lnTo>
                  <a:lnTo>
                    <a:pt x="27" y="8"/>
                  </a:lnTo>
                  <a:lnTo>
                    <a:pt x="38" y="0"/>
                  </a:lnTo>
                  <a:lnTo>
                    <a:pt x="1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17" name="Freeform 1125">
              <a:extLst>
                <a:ext uri="{FF2B5EF4-FFF2-40B4-BE49-F238E27FC236}">
                  <a16:creationId xmlns:a16="http://schemas.microsoft.com/office/drawing/2014/main" id="{E45723E9-BA49-FFF7-90BD-DC6EEE45421E}"/>
                </a:ext>
              </a:extLst>
            </p:cNvPr>
            <p:cNvSpPr>
              <a:spLocks/>
            </p:cNvSpPr>
            <p:nvPr/>
          </p:nvSpPr>
          <p:spPr bwMode="auto">
            <a:xfrm>
              <a:off x="3829" y="2876"/>
              <a:ext cx="27" cy="16"/>
            </a:xfrm>
            <a:custGeom>
              <a:avLst/>
              <a:gdLst>
                <a:gd name="T0" fmla="*/ 44 w 81"/>
                <a:gd name="T1" fmla="*/ 4 h 46"/>
                <a:gd name="T2" fmla="*/ 31 w 81"/>
                <a:gd name="T3" fmla="*/ 6 h 46"/>
                <a:gd name="T4" fmla="*/ 20 w 81"/>
                <a:gd name="T5" fmla="*/ 9 h 46"/>
                <a:gd name="T6" fmla="*/ 10 w 81"/>
                <a:gd name="T7" fmla="*/ 12 h 46"/>
                <a:gd name="T8" fmla="*/ 1 w 81"/>
                <a:gd name="T9" fmla="*/ 19 h 46"/>
                <a:gd name="T10" fmla="*/ 0 w 81"/>
                <a:gd name="T11" fmla="*/ 27 h 46"/>
                <a:gd name="T12" fmla="*/ 1 w 81"/>
                <a:gd name="T13" fmla="*/ 38 h 46"/>
                <a:gd name="T14" fmla="*/ 6 w 81"/>
                <a:gd name="T15" fmla="*/ 44 h 46"/>
                <a:gd name="T16" fmla="*/ 13 w 81"/>
                <a:gd name="T17" fmla="*/ 46 h 46"/>
                <a:gd name="T18" fmla="*/ 22 w 81"/>
                <a:gd name="T19" fmla="*/ 43 h 46"/>
                <a:gd name="T20" fmla="*/ 30 w 81"/>
                <a:gd name="T21" fmla="*/ 38 h 46"/>
                <a:gd name="T22" fmla="*/ 38 w 81"/>
                <a:gd name="T23" fmla="*/ 33 h 46"/>
                <a:gd name="T24" fmla="*/ 45 w 81"/>
                <a:gd name="T25" fmla="*/ 26 h 46"/>
                <a:gd name="T26" fmla="*/ 54 w 81"/>
                <a:gd name="T27" fmla="*/ 21 h 46"/>
                <a:gd name="T28" fmla="*/ 62 w 81"/>
                <a:gd name="T29" fmla="*/ 16 h 46"/>
                <a:gd name="T30" fmla="*/ 71 w 81"/>
                <a:gd name="T31" fmla="*/ 12 h 46"/>
                <a:gd name="T32" fmla="*/ 81 w 81"/>
                <a:gd name="T33" fmla="*/ 9 h 46"/>
                <a:gd name="T34" fmla="*/ 74 w 81"/>
                <a:gd name="T35" fmla="*/ 2 h 46"/>
                <a:gd name="T36" fmla="*/ 64 w 81"/>
                <a:gd name="T37" fmla="*/ 0 h 46"/>
                <a:gd name="T38" fmla="*/ 54 w 81"/>
                <a:gd name="T39" fmla="*/ 0 h 46"/>
                <a:gd name="T40" fmla="*/ 44 w 81"/>
                <a:gd name="T41"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46">
                  <a:moveTo>
                    <a:pt x="44" y="4"/>
                  </a:moveTo>
                  <a:lnTo>
                    <a:pt x="31" y="6"/>
                  </a:lnTo>
                  <a:lnTo>
                    <a:pt x="20" y="9"/>
                  </a:lnTo>
                  <a:lnTo>
                    <a:pt x="10" y="12"/>
                  </a:lnTo>
                  <a:lnTo>
                    <a:pt x="1" y="19"/>
                  </a:lnTo>
                  <a:lnTo>
                    <a:pt x="0" y="27"/>
                  </a:lnTo>
                  <a:lnTo>
                    <a:pt x="1" y="38"/>
                  </a:lnTo>
                  <a:lnTo>
                    <a:pt x="6" y="44"/>
                  </a:lnTo>
                  <a:lnTo>
                    <a:pt x="13" y="46"/>
                  </a:lnTo>
                  <a:lnTo>
                    <a:pt x="22" y="43"/>
                  </a:lnTo>
                  <a:lnTo>
                    <a:pt x="30" y="38"/>
                  </a:lnTo>
                  <a:lnTo>
                    <a:pt x="38" y="33"/>
                  </a:lnTo>
                  <a:lnTo>
                    <a:pt x="45" y="26"/>
                  </a:lnTo>
                  <a:lnTo>
                    <a:pt x="54" y="21"/>
                  </a:lnTo>
                  <a:lnTo>
                    <a:pt x="62" y="16"/>
                  </a:lnTo>
                  <a:lnTo>
                    <a:pt x="71" y="12"/>
                  </a:lnTo>
                  <a:lnTo>
                    <a:pt x="81" y="9"/>
                  </a:lnTo>
                  <a:lnTo>
                    <a:pt x="74" y="2"/>
                  </a:lnTo>
                  <a:lnTo>
                    <a:pt x="64" y="0"/>
                  </a:lnTo>
                  <a:lnTo>
                    <a:pt x="54" y="0"/>
                  </a:lnTo>
                  <a:lnTo>
                    <a:pt x="4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18" name="Freeform 1126">
              <a:extLst>
                <a:ext uri="{FF2B5EF4-FFF2-40B4-BE49-F238E27FC236}">
                  <a16:creationId xmlns:a16="http://schemas.microsoft.com/office/drawing/2014/main" id="{1E9DF3B7-C92A-ED8E-923A-21AFBCF9E08D}"/>
                </a:ext>
              </a:extLst>
            </p:cNvPr>
            <p:cNvSpPr>
              <a:spLocks/>
            </p:cNvSpPr>
            <p:nvPr/>
          </p:nvSpPr>
          <p:spPr bwMode="auto">
            <a:xfrm>
              <a:off x="3732" y="2823"/>
              <a:ext cx="15" cy="25"/>
            </a:xfrm>
            <a:custGeom>
              <a:avLst/>
              <a:gdLst>
                <a:gd name="T0" fmla="*/ 46 w 46"/>
                <a:gd name="T1" fmla="*/ 0 h 76"/>
                <a:gd name="T2" fmla="*/ 36 w 46"/>
                <a:gd name="T3" fmla="*/ 7 h 76"/>
                <a:gd name="T4" fmla="*/ 27 w 46"/>
                <a:gd name="T5" fmla="*/ 14 h 76"/>
                <a:gd name="T6" fmla="*/ 19 w 46"/>
                <a:gd name="T7" fmla="*/ 22 h 76"/>
                <a:gd name="T8" fmla="*/ 12 w 46"/>
                <a:gd name="T9" fmla="*/ 33 h 76"/>
                <a:gd name="T10" fmla="*/ 5 w 46"/>
                <a:gd name="T11" fmla="*/ 41 h 76"/>
                <a:gd name="T12" fmla="*/ 2 w 46"/>
                <a:gd name="T13" fmla="*/ 53 h 76"/>
                <a:gd name="T14" fmla="*/ 0 w 46"/>
                <a:gd name="T15" fmla="*/ 64 h 76"/>
                <a:gd name="T16" fmla="*/ 0 w 46"/>
                <a:gd name="T17" fmla="*/ 76 h 76"/>
                <a:gd name="T18" fmla="*/ 7 w 46"/>
                <a:gd name="T19" fmla="*/ 71 h 76"/>
                <a:gd name="T20" fmla="*/ 12 w 46"/>
                <a:gd name="T21" fmla="*/ 64 h 76"/>
                <a:gd name="T22" fmla="*/ 16 w 46"/>
                <a:gd name="T23" fmla="*/ 58 h 76"/>
                <a:gd name="T24" fmla="*/ 17 w 46"/>
                <a:gd name="T25" fmla="*/ 50 h 76"/>
                <a:gd name="T26" fmla="*/ 19 w 46"/>
                <a:gd name="T27" fmla="*/ 43 h 76"/>
                <a:gd name="T28" fmla="*/ 23 w 46"/>
                <a:gd name="T29" fmla="*/ 36 h 76"/>
                <a:gd name="T30" fmla="*/ 24 w 46"/>
                <a:gd name="T31" fmla="*/ 29 h 76"/>
                <a:gd name="T32" fmla="*/ 29 w 46"/>
                <a:gd name="T33" fmla="*/ 24 h 76"/>
                <a:gd name="T34" fmla="*/ 33 w 46"/>
                <a:gd name="T35" fmla="*/ 21 h 76"/>
                <a:gd name="T36" fmla="*/ 37 w 46"/>
                <a:gd name="T37" fmla="*/ 19 h 76"/>
                <a:gd name="T38" fmla="*/ 41 w 46"/>
                <a:gd name="T39" fmla="*/ 15 h 76"/>
                <a:gd name="T40" fmla="*/ 44 w 46"/>
                <a:gd name="T41" fmla="*/ 14 h 76"/>
                <a:gd name="T42" fmla="*/ 46 w 46"/>
                <a:gd name="T43" fmla="*/ 10 h 76"/>
                <a:gd name="T44" fmla="*/ 46 w 46"/>
                <a:gd name="T45" fmla="*/ 7 h 76"/>
                <a:gd name="T46" fmla="*/ 46 w 46"/>
                <a:gd name="T47" fmla="*/ 4 h 76"/>
                <a:gd name="T48" fmla="*/ 46 w 46"/>
                <a:gd name="T4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76">
                  <a:moveTo>
                    <a:pt x="46" y="0"/>
                  </a:moveTo>
                  <a:lnTo>
                    <a:pt x="36" y="7"/>
                  </a:lnTo>
                  <a:lnTo>
                    <a:pt x="27" y="14"/>
                  </a:lnTo>
                  <a:lnTo>
                    <a:pt x="19" y="22"/>
                  </a:lnTo>
                  <a:lnTo>
                    <a:pt x="12" y="33"/>
                  </a:lnTo>
                  <a:lnTo>
                    <a:pt x="5" y="41"/>
                  </a:lnTo>
                  <a:lnTo>
                    <a:pt x="2" y="53"/>
                  </a:lnTo>
                  <a:lnTo>
                    <a:pt x="0" y="64"/>
                  </a:lnTo>
                  <a:lnTo>
                    <a:pt x="0" y="76"/>
                  </a:lnTo>
                  <a:lnTo>
                    <a:pt x="7" y="71"/>
                  </a:lnTo>
                  <a:lnTo>
                    <a:pt x="12" y="64"/>
                  </a:lnTo>
                  <a:lnTo>
                    <a:pt x="16" y="58"/>
                  </a:lnTo>
                  <a:lnTo>
                    <a:pt x="17" y="50"/>
                  </a:lnTo>
                  <a:lnTo>
                    <a:pt x="19" y="43"/>
                  </a:lnTo>
                  <a:lnTo>
                    <a:pt x="23" y="36"/>
                  </a:lnTo>
                  <a:lnTo>
                    <a:pt x="24" y="29"/>
                  </a:lnTo>
                  <a:lnTo>
                    <a:pt x="29" y="24"/>
                  </a:lnTo>
                  <a:lnTo>
                    <a:pt x="33" y="21"/>
                  </a:lnTo>
                  <a:lnTo>
                    <a:pt x="37" y="19"/>
                  </a:lnTo>
                  <a:lnTo>
                    <a:pt x="41" y="15"/>
                  </a:lnTo>
                  <a:lnTo>
                    <a:pt x="44" y="14"/>
                  </a:lnTo>
                  <a:lnTo>
                    <a:pt x="46" y="10"/>
                  </a:lnTo>
                  <a:lnTo>
                    <a:pt x="46" y="7"/>
                  </a:lnTo>
                  <a:lnTo>
                    <a:pt x="46" y="4"/>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19" name="Freeform 1127">
              <a:extLst>
                <a:ext uri="{FF2B5EF4-FFF2-40B4-BE49-F238E27FC236}">
                  <a16:creationId xmlns:a16="http://schemas.microsoft.com/office/drawing/2014/main" id="{FC88E5FD-37EE-D120-503A-3447949E3C89}"/>
                </a:ext>
              </a:extLst>
            </p:cNvPr>
            <p:cNvSpPr>
              <a:spLocks/>
            </p:cNvSpPr>
            <p:nvPr/>
          </p:nvSpPr>
          <p:spPr bwMode="auto">
            <a:xfrm>
              <a:off x="3623" y="2826"/>
              <a:ext cx="15" cy="23"/>
            </a:xfrm>
            <a:custGeom>
              <a:avLst/>
              <a:gdLst>
                <a:gd name="T0" fmla="*/ 45 w 45"/>
                <a:gd name="T1" fmla="*/ 0 h 68"/>
                <a:gd name="T2" fmla="*/ 37 w 45"/>
                <a:gd name="T3" fmla="*/ 5 h 68"/>
                <a:gd name="T4" fmla="*/ 25 w 45"/>
                <a:gd name="T5" fmla="*/ 12 h 68"/>
                <a:gd name="T6" fmla="*/ 17 w 45"/>
                <a:gd name="T7" fmla="*/ 19 h 68"/>
                <a:gd name="T8" fmla="*/ 10 w 45"/>
                <a:gd name="T9" fmla="*/ 26 h 68"/>
                <a:gd name="T10" fmla="*/ 5 w 45"/>
                <a:gd name="T11" fmla="*/ 36 h 68"/>
                <a:gd name="T12" fmla="*/ 0 w 45"/>
                <a:gd name="T13" fmla="*/ 44 h 68"/>
                <a:gd name="T14" fmla="*/ 0 w 45"/>
                <a:gd name="T15" fmla="*/ 56 h 68"/>
                <a:gd name="T16" fmla="*/ 2 w 45"/>
                <a:gd name="T17" fmla="*/ 68 h 68"/>
                <a:gd name="T18" fmla="*/ 3 w 45"/>
                <a:gd name="T19" fmla="*/ 58 h 68"/>
                <a:gd name="T20" fmla="*/ 7 w 45"/>
                <a:gd name="T21" fmla="*/ 48 h 68"/>
                <a:gd name="T22" fmla="*/ 10 w 45"/>
                <a:gd name="T23" fmla="*/ 37 h 68"/>
                <a:gd name="T24" fmla="*/ 14 w 45"/>
                <a:gd name="T25" fmla="*/ 29 h 68"/>
                <a:gd name="T26" fmla="*/ 19 w 45"/>
                <a:gd name="T27" fmla="*/ 21 h 68"/>
                <a:gd name="T28" fmla="*/ 25 w 45"/>
                <a:gd name="T29" fmla="*/ 12 h 68"/>
                <a:gd name="T30" fmla="*/ 35 w 45"/>
                <a:gd name="T31" fmla="*/ 5 h 68"/>
                <a:gd name="T32" fmla="*/ 45 w 45"/>
                <a:gd name="T3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8">
                  <a:moveTo>
                    <a:pt x="45" y="0"/>
                  </a:moveTo>
                  <a:lnTo>
                    <a:pt x="37" y="5"/>
                  </a:lnTo>
                  <a:lnTo>
                    <a:pt x="25" y="12"/>
                  </a:lnTo>
                  <a:lnTo>
                    <a:pt x="17" y="19"/>
                  </a:lnTo>
                  <a:lnTo>
                    <a:pt x="10" y="26"/>
                  </a:lnTo>
                  <a:lnTo>
                    <a:pt x="5" y="36"/>
                  </a:lnTo>
                  <a:lnTo>
                    <a:pt x="0" y="44"/>
                  </a:lnTo>
                  <a:lnTo>
                    <a:pt x="0" y="56"/>
                  </a:lnTo>
                  <a:lnTo>
                    <a:pt x="2" y="68"/>
                  </a:lnTo>
                  <a:lnTo>
                    <a:pt x="3" y="58"/>
                  </a:lnTo>
                  <a:lnTo>
                    <a:pt x="7" y="48"/>
                  </a:lnTo>
                  <a:lnTo>
                    <a:pt x="10" y="37"/>
                  </a:lnTo>
                  <a:lnTo>
                    <a:pt x="14" y="29"/>
                  </a:lnTo>
                  <a:lnTo>
                    <a:pt x="19" y="21"/>
                  </a:lnTo>
                  <a:lnTo>
                    <a:pt x="25" y="12"/>
                  </a:lnTo>
                  <a:lnTo>
                    <a:pt x="35" y="5"/>
                  </a:lnTo>
                  <a:lnTo>
                    <a:pt x="4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20" name="Freeform 1128">
              <a:extLst>
                <a:ext uri="{FF2B5EF4-FFF2-40B4-BE49-F238E27FC236}">
                  <a16:creationId xmlns:a16="http://schemas.microsoft.com/office/drawing/2014/main" id="{9C322813-A180-75EA-9E2E-78AA235B0C87}"/>
                </a:ext>
              </a:extLst>
            </p:cNvPr>
            <p:cNvSpPr>
              <a:spLocks/>
            </p:cNvSpPr>
            <p:nvPr/>
          </p:nvSpPr>
          <p:spPr bwMode="auto">
            <a:xfrm>
              <a:off x="3957" y="2884"/>
              <a:ext cx="9" cy="38"/>
            </a:xfrm>
            <a:custGeom>
              <a:avLst/>
              <a:gdLst>
                <a:gd name="T0" fmla="*/ 0 w 27"/>
                <a:gd name="T1" fmla="*/ 0 h 113"/>
                <a:gd name="T2" fmla="*/ 10 w 27"/>
                <a:gd name="T3" fmla="*/ 12 h 113"/>
                <a:gd name="T4" fmla="*/ 13 w 27"/>
                <a:gd name="T5" fmla="*/ 26 h 113"/>
                <a:gd name="T6" fmla="*/ 15 w 27"/>
                <a:gd name="T7" fmla="*/ 40 h 113"/>
                <a:gd name="T8" fmla="*/ 15 w 27"/>
                <a:gd name="T9" fmla="*/ 55 h 113"/>
                <a:gd name="T10" fmla="*/ 13 w 27"/>
                <a:gd name="T11" fmla="*/ 70 h 113"/>
                <a:gd name="T12" fmla="*/ 12 w 27"/>
                <a:gd name="T13" fmla="*/ 85 h 113"/>
                <a:gd name="T14" fmla="*/ 12 w 27"/>
                <a:gd name="T15" fmla="*/ 99 h 113"/>
                <a:gd name="T16" fmla="*/ 12 w 27"/>
                <a:gd name="T17" fmla="*/ 113 h 113"/>
                <a:gd name="T18" fmla="*/ 18 w 27"/>
                <a:gd name="T19" fmla="*/ 99 h 113"/>
                <a:gd name="T20" fmla="*/ 23 w 27"/>
                <a:gd name="T21" fmla="*/ 85 h 113"/>
                <a:gd name="T22" fmla="*/ 25 w 27"/>
                <a:gd name="T23" fmla="*/ 70 h 113"/>
                <a:gd name="T24" fmla="*/ 27 w 27"/>
                <a:gd name="T25" fmla="*/ 53 h 113"/>
                <a:gd name="T26" fmla="*/ 25 w 27"/>
                <a:gd name="T27" fmla="*/ 38 h 113"/>
                <a:gd name="T28" fmla="*/ 20 w 27"/>
                <a:gd name="T29" fmla="*/ 24 h 113"/>
                <a:gd name="T30" fmla="*/ 12 w 27"/>
                <a:gd name="T31" fmla="*/ 11 h 113"/>
                <a:gd name="T32" fmla="*/ 0 w 27"/>
                <a:gd name="T3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113">
                  <a:moveTo>
                    <a:pt x="0" y="0"/>
                  </a:moveTo>
                  <a:lnTo>
                    <a:pt x="10" y="12"/>
                  </a:lnTo>
                  <a:lnTo>
                    <a:pt x="13" y="26"/>
                  </a:lnTo>
                  <a:lnTo>
                    <a:pt x="15" y="40"/>
                  </a:lnTo>
                  <a:lnTo>
                    <a:pt x="15" y="55"/>
                  </a:lnTo>
                  <a:lnTo>
                    <a:pt x="13" y="70"/>
                  </a:lnTo>
                  <a:lnTo>
                    <a:pt x="12" y="85"/>
                  </a:lnTo>
                  <a:lnTo>
                    <a:pt x="12" y="99"/>
                  </a:lnTo>
                  <a:lnTo>
                    <a:pt x="12" y="113"/>
                  </a:lnTo>
                  <a:lnTo>
                    <a:pt x="18" y="99"/>
                  </a:lnTo>
                  <a:lnTo>
                    <a:pt x="23" y="85"/>
                  </a:lnTo>
                  <a:lnTo>
                    <a:pt x="25" y="70"/>
                  </a:lnTo>
                  <a:lnTo>
                    <a:pt x="27" y="53"/>
                  </a:lnTo>
                  <a:lnTo>
                    <a:pt x="25" y="38"/>
                  </a:lnTo>
                  <a:lnTo>
                    <a:pt x="20" y="24"/>
                  </a:lnTo>
                  <a:lnTo>
                    <a:pt x="12" y="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21" name="Freeform 1129">
              <a:extLst>
                <a:ext uri="{FF2B5EF4-FFF2-40B4-BE49-F238E27FC236}">
                  <a16:creationId xmlns:a16="http://schemas.microsoft.com/office/drawing/2014/main" id="{48963E31-16ED-C3B0-15BD-1B85688F2BBC}"/>
                </a:ext>
              </a:extLst>
            </p:cNvPr>
            <p:cNvSpPr>
              <a:spLocks/>
            </p:cNvSpPr>
            <p:nvPr/>
          </p:nvSpPr>
          <p:spPr bwMode="auto">
            <a:xfrm>
              <a:off x="4041" y="2873"/>
              <a:ext cx="18" cy="32"/>
            </a:xfrm>
            <a:custGeom>
              <a:avLst/>
              <a:gdLst>
                <a:gd name="T0" fmla="*/ 55 w 55"/>
                <a:gd name="T1" fmla="*/ 0 h 95"/>
                <a:gd name="T2" fmla="*/ 47 w 55"/>
                <a:gd name="T3" fmla="*/ 10 h 95"/>
                <a:gd name="T4" fmla="*/ 36 w 55"/>
                <a:gd name="T5" fmla="*/ 21 h 95"/>
                <a:gd name="T6" fmla="*/ 30 w 55"/>
                <a:gd name="T7" fmla="*/ 33 h 95"/>
                <a:gd name="T8" fmla="*/ 21 w 55"/>
                <a:gd name="T9" fmla="*/ 43 h 95"/>
                <a:gd name="T10" fmla="*/ 15 w 55"/>
                <a:gd name="T11" fmla="*/ 55 h 95"/>
                <a:gd name="T12" fmla="*/ 9 w 55"/>
                <a:gd name="T13" fmla="*/ 67 h 95"/>
                <a:gd name="T14" fmla="*/ 4 w 55"/>
                <a:gd name="T15" fmla="*/ 81 h 95"/>
                <a:gd name="T16" fmla="*/ 0 w 55"/>
                <a:gd name="T17" fmla="*/ 95 h 95"/>
                <a:gd name="T18" fmla="*/ 7 w 55"/>
                <a:gd name="T19" fmla="*/ 94 h 95"/>
                <a:gd name="T20" fmla="*/ 11 w 55"/>
                <a:gd name="T21" fmla="*/ 86 h 95"/>
                <a:gd name="T22" fmla="*/ 11 w 55"/>
                <a:gd name="T23" fmla="*/ 79 h 95"/>
                <a:gd name="T24" fmla="*/ 11 w 55"/>
                <a:gd name="T25" fmla="*/ 74 h 95"/>
                <a:gd name="T26" fmla="*/ 15 w 55"/>
                <a:gd name="T27" fmla="*/ 64 h 95"/>
                <a:gd name="T28" fmla="*/ 18 w 55"/>
                <a:gd name="T29" fmla="*/ 53 h 95"/>
                <a:gd name="T30" fmla="*/ 21 w 55"/>
                <a:gd name="T31" fmla="*/ 43 h 95"/>
                <a:gd name="T32" fmla="*/ 26 w 55"/>
                <a:gd name="T33" fmla="*/ 33 h 95"/>
                <a:gd name="T34" fmla="*/ 33 w 55"/>
                <a:gd name="T35" fmla="*/ 22 h 95"/>
                <a:gd name="T36" fmla="*/ 38 w 55"/>
                <a:gd name="T37" fmla="*/ 14 h 95"/>
                <a:gd name="T38" fmla="*/ 47 w 55"/>
                <a:gd name="T39" fmla="*/ 7 h 95"/>
                <a:gd name="T40" fmla="*/ 55 w 55"/>
                <a:gd name="T4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95">
                  <a:moveTo>
                    <a:pt x="55" y="0"/>
                  </a:moveTo>
                  <a:lnTo>
                    <a:pt x="47" y="10"/>
                  </a:lnTo>
                  <a:lnTo>
                    <a:pt x="36" y="21"/>
                  </a:lnTo>
                  <a:lnTo>
                    <a:pt x="30" y="33"/>
                  </a:lnTo>
                  <a:lnTo>
                    <a:pt x="21" y="43"/>
                  </a:lnTo>
                  <a:lnTo>
                    <a:pt x="15" y="55"/>
                  </a:lnTo>
                  <a:lnTo>
                    <a:pt x="9" y="67"/>
                  </a:lnTo>
                  <a:lnTo>
                    <a:pt x="4" y="81"/>
                  </a:lnTo>
                  <a:lnTo>
                    <a:pt x="0" y="95"/>
                  </a:lnTo>
                  <a:lnTo>
                    <a:pt x="7" y="94"/>
                  </a:lnTo>
                  <a:lnTo>
                    <a:pt x="11" y="86"/>
                  </a:lnTo>
                  <a:lnTo>
                    <a:pt x="11" y="79"/>
                  </a:lnTo>
                  <a:lnTo>
                    <a:pt x="11" y="74"/>
                  </a:lnTo>
                  <a:lnTo>
                    <a:pt x="15" y="64"/>
                  </a:lnTo>
                  <a:lnTo>
                    <a:pt x="18" y="53"/>
                  </a:lnTo>
                  <a:lnTo>
                    <a:pt x="21" y="43"/>
                  </a:lnTo>
                  <a:lnTo>
                    <a:pt x="26" y="33"/>
                  </a:lnTo>
                  <a:lnTo>
                    <a:pt x="33" y="22"/>
                  </a:lnTo>
                  <a:lnTo>
                    <a:pt x="38" y="14"/>
                  </a:lnTo>
                  <a:lnTo>
                    <a:pt x="47" y="7"/>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22" name="Freeform 1130">
              <a:extLst>
                <a:ext uri="{FF2B5EF4-FFF2-40B4-BE49-F238E27FC236}">
                  <a16:creationId xmlns:a16="http://schemas.microsoft.com/office/drawing/2014/main" id="{46917B60-B358-4DBC-D3B9-7C98AAC3796D}"/>
                </a:ext>
              </a:extLst>
            </p:cNvPr>
            <p:cNvSpPr>
              <a:spLocks/>
            </p:cNvSpPr>
            <p:nvPr/>
          </p:nvSpPr>
          <p:spPr bwMode="auto">
            <a:xfrm>
              <a:off x="4144" y="2825"/>
              <a:ext cx="8" cy="15"/>
            </a:xfrm>
            <a:custGeom>
              <a:avLst/>
              <a:gdLst>
                <a:gd name="T0" fmla="*/ 22 w 24"/>
                <a:gd name="T1" fmla="*/ 0 h 46"/>
                <a:gd name="T2" fmla="*/ 14 w 24"/>
                <a:gd name="T3" fmla="*/ 10 h 46"/>
                <a:gd name="T4" fmla="*/ 5 w 24"/>
                <a:gd name="T5" fmla="*/ 21 h 46"/>
                <a:gd name="T6" fmla="*/ 0 w 24"/>
                <a:gd name="T7" fmla="*/ 33 h 46"/>
                <a:gd name="T8" fmla="*/ 4 w 24"/>
                <a:gd name="T9" fmla="*/ 46 h 46"/>
                <a:gd name="T10" fmla="*/ 11 w 24"/>
                <a:gd name="T11" fmla="*/ 34 h 46"/>
                <a:gd name="T12" fmla="*/ 19 w 24"/>
                <a:gd name="T13" fmla="*/ 26 h 46"/>
                <a:gd name="T14" fmla="*/ 24 w 24"/>
                <a:gd name="T15" fmla="*/ 14 h 46"/>
                <a:gd name="T16" fmla="*/ 22 w 24"/>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6">
                  <a:moveTo>
                    <a:pt x="22" y="0"/>
                  </a:moveTo>
                  <a:lnTo>
                    <a:pt x="14" y="10"/>
                  </a:lnTo>
                  <a:lnTo>
                    <a:pt x="5" y="21"/>
                  </a:lnTo>
                  <a:lnTo>
                    <a:pt x="0" y="33"/>
                  </a:lnTo>
                  <a:lnTo>
                    <a:pt x="4" y="46"/>
                  </a:lnTo>
                  <a:lnTo>
                    <a:pt x="11" y="34"/>
                  </a:lnTo>
                  <a:lnTo>
                    <a:pt x="19" y="26"/>
                  </a:lnTo>
                  <a:lnTo>
                    <a:pt x="24" y="14"/>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23" name="Freeform 1131">
              <a:extLst>
                <a:ext uri="{FF2B5EF4-FFF2-40B4-BE49-F238E27FC236}">
                  <a16:creationId xmlns:a16="http://schemas.microsoft.com/office/drawing/2014/main" id="{8A474888-C376-DEE0-2000-CC49569627A3}"/>
                </a:ext>
              </a:extLst>
            </p:cNvPr>
            <p:cNvSpPr>
              <a:spLocks/>
            </p:cNvSpPr>
            <p:nvPr/>
          </p:nvSpPr>
          <p:spPr bwMode="auto">
            <a:xfrm>
              <a:off x="3899" y="2786"/>
              <a:ext cx="47" cy="31"/>
            </a:xfrm>
            <a:custGeom>
              <a:avLst/>
              <a:gdLst>
                <a:gd name="T0" fmla="*/ 141 w 141"/>
                <a:gd name="T1" fmla="*/ 0 h 93"/>
                <a:gd name="T2" fmla="*/ 137 w 141"/>
                <a:gd name="T3" fmla="*/ 5 h 93"/>
                <a:gd name="T4" fmla="*/ 132 w 141"/>
                <a:gd name="T5" fmla="*/ 12 h 93"/>
                <a:gd name="T6" fmla="*/ 127 w 141"/>
                <a:gd name="T7" fmla="*/ 17 h 93"/>
                <a:gd name="T8" fmla="*/ 122 w 141"/>
                <a:gd name="T9" fmla="*/ 22 h 93"/>
                <a:gd name="T10" fmla="*/ 106 w 141"/>
                <a:gd name="T11" fmla="*/ 29 h 93"/>
                <a:gd name="T12" fmla="*/ 89 w 141"/>
                <a:gd name="T13" fmla="*/ 36 h 93"/>
                <a:gd name="T14" fmla="*/ 74 w 141"/>
                <a:gd name="T15" fmla="*/ 43 h 93"/>
                <a:gd name="T16" fmla="*/ 56 w 141"/>
                <a:gd name="T17" fmla="*/ 50 h 93"/>
                <a:gd name="T18" fmla="*/ 40 w 141"/>
                <a:gd name="T19" fmla="*/ 58 h 93"/>
                <a:gd name="T20" fmla="*/ 26 w 141"/>
                <a:gd name="T21" fmla="*/ 69 h 93"/>
                <a:gd name="T22" fmla="*/ 13 w 141"/>
                <a:gd name="T23" fmla="*/ 79 h 93"/>
                <a:gd name="T24" fmla="*/ 0 w 141"/>
                <a:gd name="T25" fmla="*/ 93 h 93"/>
                <a:gd name="T26" fmla="*/ 19 w 141"/>
                <a:gd name="T27" fmla="*/ 87 h 93"/>
                <a:gd name="T28" fmla="*/ 37 w 141"/>
                <a:gd name="T29" fmla="*/ 79 h 93"/>
                <a:gd name="T30" fmla="*/ 52 w 141"/>
                <a:gd name="T31" fmla="*/ 70 h 93"/>
                <a:gd name="T32" fmla="*/ 68 w 141"/>
                <a:gd name="T33" fmla="*/ 60 h 93"/>
                <a:gd name="T34" fmla="*/ 84 w 141"/>
                <a:gd name="T35" fmla="*/ 48 h 93"/>
                <a:gd name="T36" fmla="*/ 99 w 141"/>
                <a:gd name="T37" fmla="*/ 37 h 93"/>
                <a:gd name="T38" fmla="*/ 115 w 141"/>
                <a:gd name="T39" fmla="*/ 27 h 93"/>
                <a:gd name="T40" fmla="*/ 132 w 141"/>
                <a:gd name="T41" fmla="*/ 19 h 93"/>
                <a:gd name="T42" fmla="*/ 141 w 141"/>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1" h="93">
                  <a:moveTo>
                    <a:pt x="141" y="0"/>
                  </a:moveTo>
                  <a:lnTo>
                    <a:pt x="137" y="5"/>
                  </a:lnTo>
                  <a:lnTo>
                    <a:pt x="132" y="12"/>
                  </a:lnTo>
                  <a:lnTo>
                    <a:pt x="127" y="17"/>
                  </a:lnTo>
                  <a:lnTo>
                    <a:pt x="122" y="22"/>
                  </a:lnTo>
                  <a:lnTo>
                    <a:pt x="106" y="29"/>
                  </a:lnTo>
                  <a:lnTo>
                    <a:pt x="89" y="36"/>
                  </a:lnTo>
                  <a:lnTo>
                    <a:pt x="74" y="43"/>
                  </a:lnTo>
                  <a:lnTo>
                    <a:pt x="56" y="50"/>
                  </a:lnTo>
                  <a:lnTo>
                    <a:pt x="40" y="58"/>
                  </a:lnTo>
                  <a:lnTo>
                    <a:pt x="26" y="69"/>
                  </a:lnTo>
                  <a:lnTo>
                    <a:pt x="13" y="79"/>
                  </a:lnTo>
                  <a:lnTo>
                    <a:pt x="0" y="93"/>
                  </a:lnTo>
                  <a:lnTo>
                    <a:pt x="19" y="87"/>
                  </a:lnTo>
                  <a:lnTo>
                    <a:pt x="37" y="79"/>
                  </a:lnTo>
                  <a:lnTo>
                    <a:pt x="52" y="70"/>
                  </a:lnTo>
                  <a:lnTo>
                    <a:pt x="68" y="60"/>
                  </a:lnTo>
                  <a:lnTo>
                    <a:pt x="84" y="48"/>
                  </a:lnTo>
                  <a:lnTo>
                    <a:pt x="99" y="37"/>
                  </a:lnTo>
                  <a:lnTo>
                    <a:pt x="115" y="27"/>
                  </a:lnTo>
                  <a:lnTo>
                    <a:pt x="132" y="19"/>
                  </a:lnTo>
                  <a:lnTo>
                    <a:pt x="1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24" name="Freeform 1132">
              <a:extLst>
                <a:ext uri="{FF2B5EF4-FFF2-40B4-BE49-F238E27FC236}">
                  <a16:creationId xmlns:a16="http://schemas.microsoft.com/office/drawing/2014/main" id="{FBEE22B6-8165-96AA-2143-1D2B40DD3C41}"/>
                </a:ext>
              </a:extLst>
            </p:cNvPr>
            <p:cNvSpPr>
              <a:spLocks/>
            </p:cNvSpPr>
            <p:nvPr/>
          </p:nvSpPr>
          <p:spPr bwMode="auto">
            <a:xfrm>
              <a:off x="3780" y="2685"/>
              <a:ext cx="31" cy="14"/>
            </a:xfrm>
            <a:custGeom>
              <a:avLst/>
              <a:gdLst>
                <a:gd name="T0" fmla="*/ 90 w 94"/>
                <a:gd name="T1" fmla="*/ 0 h 43"/>
                <a:gd name="T2" fmla="*/ 78 w 94"/>
                <a:gd name="T3" fmla="*/ 5 h 43"/>
                <a:gd name="T4" fmla="*/ 66 w 94"/>
                <a:gd name="T5" fmla="*/ 8 h 43"/>
                <a:gd name="T6" fmla="*/ 54 w 94"/>
                <a:gd name="T7" fmla="*/ 13 h 43"/>
                <a:gd name="T8" fmla="*/ 41 w 94"/>
                <a:gd name="T9" fmla="*/ 16 h 43"/>
                <a:gd name="T10" fmla="*/ 29 w 94"/>
                <a:gd name="T11" fmla="*/ 20 h 43"/>
                <a:gd name="T12" fmla="*/ 19 w 94"/>
                <a:gd name="T13" fmla="*/ 27 h 43"/>
                <a:gd name="T14" fmla="*/ 8 w 94"/>
                <a:gd name="T15" fmla="*/ 33 h 43"/>
                <a:gd name="T16" fmla="*/ 0 w 94"/>
                <a:gd name="T17" fmla="*/ 42 h 43"/>
                <a:gd name="T18" fmla="*/ 13 w 94"/>
                <a:gd name="T19" fmla="*/ 43 h 43"/>
                <a:gd name="T20" fmla="*/ 26 w 94"/>
                <a:gd name="T21" fmla="*/ 40 h 43"/>
                <a:gd name="T22" fmla="*/ 37 w 94"/>
                <a:gd name="T23" fmla="*/ 35 h 43"/>
                <a:gd name="T24" fmla="*/ 49 w 94"/>
                <a:gd name="T25" fmla="*/ 28 h 43"/>
                <a:gd name="T26" fmla="*/ 59 w 94"/>
                <a:gd name="T27" fmla="*/ 20 h 43"/>
                <a:gd name="T28" fmla="*/ 70 w 94"/>
                <a:gd name="T29" fmla="*/ 11 h 43"/>
                <a:gd name="T30" fmla="*/ 81 w 94"/>
                <a:gd name="T31" fmla="*/ 3 h 43"/>
                <a:gd name="T32" fmla="*/ 94 w 94"/>
                <a:gd name="T33" fmla="*/ 0 h 43"/>
                <a:gd name="T34" fmla="*/ 92 w 94"/>
                <a:gd name="T35" fmla="*/ 0 h 43"/>
                <a:gd name="T36" fmla="*/ 90 w 9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43">
                  <a:moveTo>
                    <a:pt x="90" y="0"/>
                  </a:moveTo>
                  <a:lnTo>
                    <a:pt x="78" y="5"/>
                  </a:lnTo>
                  <a:lnTo>
                    <a:pt x="66" y="8"/>
                  </a:lnTo>
                  <a:lnTo>
                    <a:pt x="54" y="13"/>
                  </a:lnTo>
                  <a:lnTo>
                    <a:pt x="41" y="16"/>
                  </a:lnTo>
                  <a:lnTo>
                    <a:pt x="29" y="20"/>
                  </a:lnTo>
                  <a:lnTo>
                    <a:pt x="19" y="27"/>
                  </a:lnTo>
                  <a:lnTo>
                    <a:pt x="8" y="33"/>
                  </a:lnTo>
                  <a:lnTo>
                    <a:pt x="0" y="42"/>
                  </a:lnTo>
                  <a:lnTo>
                    <a:pt x="13" y="43"/>
                  </a:lnTo>
                  <a:lnTo>
                    <a:pt x="26" y="40"/>
                  </a:lnTo>
                  <a:lnTo>
                    <a:pt x="37" y="35"/>
                  </a:lnTo>
                  <a:lnTo>
                    <a:pt x="49" y="28"/>
                  </a:lnTo>
                  <a:lnTo>
                    <a:pt x="59" y="20"/>
                  </a:lnTo>
                  <a:lnTo>
                    <a:pt x="70" y="11"/>
                  </a:lnTo>
                  <a:lnTo>
                    <a:pt x="81" y="3"/>
                  </a:lnTo>
                  <a:lnTo>
                    <a:pt x="94" y="0"/>
                  </a:lnTo>
                  <a:lnTo>
                    <a:pt x="92" y="0"/>
                  </a:lnTo>
                  <a:lnTo>
                    <a:pt x="9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25" name="Freeform 1133">
              <a:extLst>
                <a:ext uri="{FF2B5EF4-FFF2-40B4-BE49-F238E27FC236}">
                  <a16:creationId xmlns:a16="http://schemas.microsoft.com/office/drawing/2014/main" id="{432DD94F-3185-01ED-0788-993B8746BAB1}"/>
                </a:ext>
              </a:extLst>
            </p:cNvPr>
            <p:cNvSpPr>
              <a:spLocks/>
            </p:cNvSpPr>
            <p:nvPr/>
          </p:nvSpPr>
          <p:spPr bwMode="auto">
            <a:xfrm>
              <a:off x="3652" y="2753"/>
              <a:ext cx="15" cy="28"/>
            </a:xfrm>
            <a:custGeom>
              <a:avLst/>
              <a:gdLst>
                <a:gd name="T0" fmla="*/ 22 w 45"/>
                <a:gd name="T1" fmla="*/ 0 h 85"/>
                <a:gd name="T2" fmla="*/ 19 w 45"/>
                <a:gd name="T3" fmla="*/ 11 h 85"/>
                <a:gd name="T4" fmla="*/ 17 w 45"/>
                <a:gd name="T5" fmla="*/ 22 h 85"/>
                <a:gd name="T6" fmla="*/ 17 w 45"/>
                <a:gd name="T7" fmla="*/ 35 h 85"/>
                <a:gd name="T8" fmla="*/ 19 w 45"/>
                <a:gd name="T9" fmla="*/ 45 h 85"/>
                <a:gd name="T10" fmla="*/ 22 w 45"/>
                <a:gd name="T11" fmla="*/ 57 h 85"/>
                <a:gd name="T12" fmla="*/ 27 w 45"/>
                <a:gd name="T13" fmla="*/ 68 h 85"/>
                <a:gd name="T14" fmla="*/ 34 w 45"/>
                <a:gd name="T15" fmla="*/ 77 h 85"/>
                <a:gd name="T16" fmla="*/ 45 w 45"/>
                <a:gd name="T17" fmla="*/ 85 h 85"/>
                <a:gd name="T18" fmla="*/ 34 w 45"/>
                <a:gd name="T19" fmla="*/ 85 h 85"/>
                <a:gd name="T20" fmla="*/ 24 w 45"/>
                <a:gd name="T21" fmla="*/ 82 h 85"/>
                <a:gd name="T22" fmla="*/ 17 w 45"/>
                <a:gd name="T23" fmla="*/ 79 h 85"/>
                <a:gd name="T24" fmla="*/ 10 w 45"/>
                <a:gd name="T25" fmla="*/ 71 h 85"/>
                <a:gd name="T26" fmla="*/ 4 w 45"/>
                <a:gd name="T27" fmla="*/ 62 h 85"/>
                <a:gd name="T28" fmla="*/ 0 w 45"/>
                <a:gd name="T29" fmla="*/ 53 h 85"/>
                <a:gd name="T30" fmla="*/ 0 w 45"/>
                <a:gd name="T31" fmla="*/ 43 h 85"/>
                <a:gd name="T32" fmla="*/ 0 w 45"/>
                <a:gd name="T33" fmla="*/ 33 h 85"/>
                <a:gd name="T34" fmla="*/ 2 w 45"/>
                <a:gd name="T35" fmla="*/ 22 h 85"/>
                <a:gd name="T36" fmla="*/ 7 w 45"/>
                <a:gd name="T37" fmla="*/ 14 h 85"/>
                <a:gd name="T38" fmla="*/ 14 w 45"/>
                <a:gd name="T39" fmla="*/ 7 h 85"/>
                <a:gd name="T40" fmla="*/ 22 w 45"/>
                <a:gd name="T4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85">
                  <a:moveTo>
                    <a:pt x="22" y="0"/>
                  </a:moveTo>
                  <a:lnTo>
                    <a:pt x="19" y="11"/>
                  </a:lnTo>
                  <a:lnTo>
                    <a:pt x="17" y="22"/>
                  </a:lnTo>
                  <a:lnTo>
                    <a:pt x="17" y="35"/>
                  </a:lnTo>
                  <a:lnTo>
                    <a:pt x="19" y="45"/>
                  </a:lnTo>
                  <a:lnTo>
                    <a:pt x="22" y="57"/>
                  </a:lnTo>
                  <a:lnTo>
                    <a:pt x="27" y="68"/>
                  </a:lnTo>
                  <a:lnTo>
                    <a:pt x="34" y="77"/>
                  </a:lnTo>
                  <a:lnTo>
                    <a:pt x="45" y="85"/>
                  </a:lnTo>
                  <a:lnTo>
                    <a:pt x="34" y="85"/>
                  </a:lnTo>
                  <a:lnTo>
                    <a:pt x="24" y="82"/>
                  </a:lnTo>
                  <a:lnTo>
                    <a:pt x="17" y="79"/>
                  </a:lnTo>
                  <a:lnTo>
                    <a:pt x="10" y="71"/>
                  </a:lnTo>
                  <a:lnTo>
                    <a:pt x="4" y="62"/>
                  </a:lnTo>
                  <a:lnTo>
                    <a:pt x="0" y="53"/>
                  </a:lnTo>
                  <a:lnTo>
                    <a:pt x="0" y="43"/>
                  </a:lnTo>
                  <a:lnTo>
                    <a:pt x="0" y="33"/>
                  </a:lnTo>
                  <a:lnTo>
                    <a:pt x="2" y="22"/>
                  </a:lnTo>
                  <a:lnTo>
                    <a:pt x="7" y="14"/>
                  </a:lnTo>
                  <a:lnTo>
                    <a:pt x="14" y="7"/>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26" name="Freeform 1134">
              <a:extLst>
                <a:ext uri="{FF2B5EF4-FFF2-40B4-BE49-F238E27FC236}">
                  <a16:creationId xmlns:a16="http://schemas.microsoft.com/office/drawing/2014/main" id="{594854B0-E89F-6131-D291-6FFDB074A55E}"/>
                </a:ext>
              </a:extLst>
            </p:cNvPr>
            <p:cNvSpPr>
              <a:spLocks/>
            </p:cNvSpPr>
            <p:nvPr/>
          </p:nvSpPr>
          <p:spPr bwMode="auto">
            <a:xfrm>
              <a:off x="3584" y="2674"/>
              <a:ext cx="27" cy="25"/>
            </a:xfrm>
            <a:custGeom>
              <a:avLst/>
              <a:gdLst>
                <a:gd name="T0" fmla="*/ 80 w 80"/>
                <a:gd name="T1" fmla="*/ 0 h 75"/>
                <a:gd name="T2" fmla="*/ 74 w 80"/>
                <a:gd name="T3" fmla="*/ 12 h 75"/>
                <a:gd name="T4" fmla="*/ 66 w 80"/>
                <a:gd name="T5" fmla="*/ 22 h 75"/>
                <a:gd name="T6" fmla="*/ 56 w 80"/>
                <a:gd name="T7" fmla="*/ 31 h 75"/>
                <a:gd name="T8" fmla="*/ 45 w 80"/>
                <a:gd name="T9" fmla="*/ 40 h 75"/>
                <a:gd name="T10" fmla="*/ 33 w 80"/>
                <a:gd name="T11" fmla="*/ 47 h 75"/>
                <a:gd name="T12" fmla="*/ 23 w 80"/>
                <a:gd name="T13" fmla="*/ 56 h 75"/>
                <a:gd name="T14" fmla="*/ 10 w 80"/>
                <a:gd name="T15" fmla="*/ 65 h 75"/>
                <a:gd name="T16" fmla="*/ 0 w 80"/>
                <a:gd name="T17" fmla="*/ 75 h 75"/>
                <a:gd name="T18" fmla="*/ 10 w 80"/>
                <a:gd name="T19" fmla="*/ 75 h 75"/>
                <a:gd name="T20" fmla="*/ 22 w 80"/>
                <a:gd name="T21" fmla="*/ 71 h 75"/>
                <a:gd name="T22" fmla="*/ 28 w 80"/>
                <a:gd name="T23" fmla="*/ 66 h 75"/>
                <a:gd name="T24" fmla="*/ 33 w 80"/>
                <a:gd name="T25" fmla="*/ 59 h 75"/>
                <a:gd name="T26" fmla="*/ 39 w 80"/>
                <a:gd name="T27" fmla="*/ 51 h 75"/>
                <a:gd name="T28" fmla="*/ 44 w 80"/>
                <a:gd name="T29" fmla="*/ 41 h 75"/>
                <a:gd name="T30" fmla="*/ 47 w 80"/>
                <a:gd name="T31" fmla="*/ 31 h 75"/>
                <a:gd name="T32" fmla="*/ 52 w 80"/>
                <a:gd name="T33" fmla="*/ 22 h 75"/>
                <a:gd name="T34" fmla="*/ 80 w 80"/>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75">
                  <a:moveTo>
                    <a:pt x="80" y="0"/>
                  </a:moveTo>
                  <a:lnTo>
                    <a:pt x="74" y="12"/>
                  </a:lnTo>
                  <a:lnTo>
                    <a:pt x="66" y="22"/>
                  </a:lnTo>
                  <a:lnTo>
                    <a:pt x="56" y="31"/>
                  </a:lnTo>
                  <a:lnTo>
                    <a:pt x="45" y="40"/>
                  </a:lnTo>
                  <a:lnTo>
                    <a:pt x="33" y="47"/>
                  </a:lnTo>
                  <a:lnTo>
                    <a:pt x="23" y="56"/>
                  </a:lnTo>
                  <a:lnTo>
                    <a:pt x="10" y="65"/>
                  </a:lnTo>
                  <a:lnTo>
                    <a:pt x="0" y="75"/>
                  </a:lnTo>
                  <a:lnTo>
                    <a:pt x="10" y="75"/>
                  </a:lnTo>
                  <a:lnTo>
                    <a:pt x="22" y="71"/>
                  </a:lnTo>
                  <a:lnTo>
                    <a:pt x="28" y="66"/>
                  </a:lnTo>
                  <a:lnTo>
                    <a:pt x="33" y="59"/>
                  </a:lnTo>
                  <a:lnTo>
                    <a:pt x="39" y="51"/>
                  </a:lnTo>
                  <a:lnTo>
                    <a:pt x="44" y="41"/>
                  </a:lnTo>
                  <a:lnTo>
                    <a:pt x="47" y="31"/>
                  </a:lnTo>
                  <a:lnTo>
                    <a:pt x="52" y="22"/>
                  </a:lnTo>
                  <a:lnTo>
                    <a:pt x="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27" name="Freeform 1135">
              <a:extLst>
                <a:ext uri="{FF2B5EF4-FFF2-40B4-BE49-F238E27FC236}">
                  <a16:creationId xmlns:a16="http://schemas.microsoft.com/office/drawing/2014/main" id="{81DDB9DA-C33E-5657-BF20-F2CA2AE14CFB}"/>
                </a:ext>
              </a:extLst>
            </p:cNvPr>
            <p:cNvSpPr>
              <a:spLocks/>
            </p:cNvSpPr>
            <p:nvPr/>
          </p:nvSpPr>
          <p:spPr bwMode="auto">
            <a:xfrm>
              <a:off x="3746" y="2611"/>
              <a:ext cx="10" cy="37"/>
            </a:xfrm>
            <a:custGeom>
              <a:avLst/>
              <a:gdLst>
                <a:gd name="T0" fmla="*/ 28 w 30"/>
                <a:gd name="T1" fmla="*/ 0 h 109"/>
                <a:gd name="T2" fmla="*/ 22 w 30"/>
                <a:gd name="T3" fmla="*/ 10 h 109"/>
                <a:gd name="T4" fmla="*/ 15 w 30"/>
                <a:gd name="T5" fmla="*/ 20 h 109"/>
                <a:gd name="T6" fmla="*/ 10 w 30"/>
                <a:gd name="T7" fmla="*/ 33 h 109"/>
                <a:gd name="T8" fmla="*/ 5 w 30"/>
                <a:gd name="T9" fmla="*/ 43 h 109"/>
                <a:gd name="T10" fmla="*/ 2 w 30"/>
                <a:gd name="T11" fmla="*/ 53 h 109"/>
                <a:gd name="T12" fmla="*/ 0 w 30"/>
                <a:gd name="T13" fmla="*/ 63 h 109"/>
                <a:gd name="T14" fmla="*/ 2 w 30"/>
                <a:gd name="T15" fmla="*/ 75 h 109"/>
                <a:gd name="T16" fmla="*/ 5 w 30"/>
                <a:gd name="T17" fmla="*/ 87 h 109"/>
                <a:gd name="T18" fmla="*/ 7 w 30"/>
                <a:gd name="T19" fmla="*/ 96 h 109"/>
                <a:gd name="T20" fmla="*/ 10 w 30"/>
                <a:gd name="T21" fmla="*/ 106 h 109"/>
                <a:gd name="T22" fmla="*/ 13 w 30"/>
                <a:gd name="T23" fmla="*/ 109 h 109"/>
                <a:gd name="T24" fmla="*/ 22 w 30"/>
                <a:gd name="T25" fmla="*/ 104 h 109"/>
                <a:gd name="T26" fmla="*/ 28 w 30"/>
                <a:gd name="T27" fmla="*/ 96 h 109"/>
                <a:gd name="T28" fmla="*/ 30 w 30"/>
                <a:gd name="T29" fmla="*/ 87 h 109"/>
                <a:gd name="T30" fmla="*/ 28 w 30"/>
                <a:gd name="T31" fmla="*/ 77 h 109"/>
                <a:gd name="T32" fmla="*/ 28 w 30"/>
                <a:gd name="T33" fmla="*/ 67 h 109"/>
                <a:gd name="T34" fmla="*/ 24 w 30"/>
                <a:gd name="T35" fmla="*/ 57 h 109"/>
                <a:gd name="T36" fmla="*/ 22 w 30"/>
                <a:gd name="T37" fmla="*/ 44 h 109"/>
                <a:gd name="T38" fmla="*/ 22 w 30"/>
                <a:gd name="T39" fmla="*/ 33 h 109"/>
                <a:gd name="T40" fmla="*/ 22 w 30"/>
                <a:gd name="T41" fmla="*/ 22 h 109"/>
                <a:gd name="T42" fmla="*/ 28 w 30"/>
                <a:gd name="T4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109">
                  <a:moveTo>
                    <a:pt x="28" y="0"/>
                  </a:moveTo>
                  <a:lnTo>
                    <a:pt x="22" y="10"/>
                  </a:lnTo>
                  <a:lnTo>
                    <a:pt x="15" y="20"/>
                  </a:lnTo>
                  <a:lnTo>
                    <a:pt x="10" y="33"/>
                  </a:lnTo>
                  <a:lnTo>
                    <a:pt x="5" y="43"/>
                  </a:lnTo>
                  <a:lnTo>
                    <a:pt x="2" y="53"/>
                  </a:lnTo>
                  <a:lnTo>
                    <a:pt x="0" y="63"/>
                  </a:lnTo>
                  <a:lnTo>
                    <a:pt x="2" y="75"/>
                  </a:lnTo>
                  <a:lnTo>
                    <a:pt x="5" y="87"/>
                  </a:lnTo>
                  <a:lnTo>
                    <a:pt x="7" y="96"/>
                  </a:lnTo>
                  <a:lnTo>
                    <a:pt x="10" y="106"/>
                  </a:lnTo>
                  <a:lnTo>
                    <a:pt x="13" y="109"/>
                  </a:lnTo>
                  <a:lnTo>
                    <a:pt x="22" y="104"/>
                  </a:lnTo>
                  <a:lnTo>
                    <a:pt x="28" y="96"/>
                  </a:lnTo>
                  <a:lnTo>
                    <a:pt x="30" y="87"/>
                  </a:lnTo>
                  <a:lnTo>
                    <a:pt x="28" y="77"/>
                  </a:lnTo>
                  <a:lnTo>
                    <a:pt x="28" y="67"/>
                  </a:lnTo>
                  <a:lnTo>
                    <a:pt x="24" y="57"/>
                  </a:lnTo>
                  <a:lnTo>
                    <a:pt x="22" y="44"/>
                  </a:lnTo>
                  <a:lnTo>
                    <a:pt x="22" y="33"/>
                  </a:lnTo>
                  <a:lnTo>
                    <a:pt x="22" y="22"/>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28" name="Freeform 1136">
              <a:extLst>
                <a:ext uri="{FF2B5EF4-FFF2-40B4-BE49-F238E27FC236}">
                  <a16:creationId xmlns:a16="http://schemas.microsoft.com/office/drawing/2014/main" id="{919946AB-D91E-46CC-708E-4F6CC3988D25}"/>
                </a:ext>
              </a:extLst>
            </p:cNvPr>
            <p:cNvSpPr>
              <a:spLocks/>
            </p:cNvSpPr>
            <p:nvPr/>
          </p:nvSpPr>
          <p:spPr bwMode="auto">
            <a:xfrm>
              <a:off x="3845" y="2622"/>
              <a:ext cx="15" cy="31"/>
            </a:xfrm>
            <a:custGeom>
              <a:avLst/>
              <a:gdLst>
                <a:gd name="T0" fmla="*/ 9 w 46"/>
                <a:gd name="T1" fmla="*/ 0 h 93"/>
                <a:gd name="T2" fmla="*/ 2 w 46"/>
                <a:gd name="T3" fmla="*/ 13 h 93"/>
                <a:gd name="T4" fmla="*/ 0 w 46"/>
                <a:gd name="T5" fmla="*/ 29 h 93"/>
                <a:gd name="T6" fmla="*/ 0 w 46"/>
                <a:gd name="T7" fmla="*/ 43 h 93"/>
                <a:gd name="T8" fmla="*/ 4 w 46"/>
                <a:gd name="T9" fmla="*/ 56 h 93"/>
                <a:gd name="T10" fmla="*/ 9 w 46"/>
                <a:gd name="T11" fmla="*/ 71 h 93"/>
                <a:gd name="T12" fmla="*/ 19 w 46"/>
                <a:gd name="T13" fmla="*/ 81 h 93"/>
                <a:gd name="T14" fmla="*/ 31 w 46"/>
                <a:gd name="T15" fmla="*/ 88 h 93"/>
                <a:gd name="T16" fmla="*/ 46 w 46"/>
                <a:gd name="T17" fmla="*/ 93 h 93"/>
                <a:gd name="T18" fmla="*/ 46 w 46"/>
                <a:gd name="T19" fmla="*/ 88 h 93"/>
                <a:gd name="T20" fmla="*/ 46 w 46"/>
                <a:gd name="T21" fmla="*/ 83 h 93"/>
                <a:gd name="T22" fmla="*/ 44 w 46"/>
                <a:gd name="T23" fmla="*/ 80 h 93"/>
                <a:gd name="T24" fmla="*/ 41 w 46"/>
                <a:gd name="T25" fmla="*/ 76 h 93"/>
                <a:gd name="T26" fmla="*/ 33 w 46"/>
                <a:gd name="T27" fmla="*/ 68 h 93"/>
                <a:gd name="T28" fmla="*/ 24 w 46"/>
                <a:gd name="T29" fmla="*/ 62 h 93"/>
                <a:gd name="T30" fmla="*/ 19 w 46"/>
                <a:gd name="T31" fmla="*/ 51 h 93"/>
                <a:gd name="T32" fmla="*/ 16 w 46"/>
                <a:gd name="T33" fmla="*/ 43 h 93"/>
                <a:gd name="T34" fmla="*/ 12 w 46"/>
                <a:gd name="T35" fmla="*/ 32 h 93"/>
                <a:gd name="T36" fmla="*/ 10 w 46"/>
                <a:gd name="T37" fmla="*/ 20 h 93"/>
                <a:gd name="T38" fmla="*/ 9 w 46"/>
                <a:gd name="T39" fmla="*/ 10 h 93"/>
                <a:gd name="T40" fmla="*/ 9 w 46"/>
                <a:gd name="T4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93">
                  <a:moveTo>
                    <a:pt x="9" y="0"/>
                  </a:moveTo>
                  <a:lnTo>
                    <a:pt x="2" y="13"/>
                  </a:lnTo>
                  <a:lnTo>
                    <a:pt x="0" y="29"/>
                  </a:lnTo>
                  <a:lnTo>
                    <a:pt x="0" y="43"/>
                  </a:lnTo>
                  <a:lnTo>
                    <a:pt x="4" y="56"/>
                  </a:lnTo>
                  <a:lnTo>
                    <a:pt x="9" y="71"/>
                  </a:lnTo>
                  <a:lnTo>
                    <a:pt x="19" y="81"/>
                  </a:lnTo>
                  <a:lnTo>
                    <a:pt x="31" y="88"/>
                  </a:lnTo>
                  <a:lnTo>
                    <a:pt x="46" y="93"/>
                  </a:lnTo>
                  <a:lnTo>
                    <a:pt x="46" y="88"/>
                  </a:lnTo>
                  <a:lnTo>
                    <a:pt x="46" y="83"/>
                  </a:lnTo>
                  <a:lnTo>
                    <a:pt x="44" y="80"/>
                  </a:lnTo>
                  <a:lnTo>
                    <a:pt x="41" y="76"/>
                  </a:lnTo>
                  <a:lnTo>
                    <a:pt x="33" y="68"/>
                  </a:lnTo>
                  <a:lnTo>
                    <a:pt x="24" y="62"/>
                  </a:lnTo>
                  <a:lnTo>
                    <a:pt x="19" y="51"/>
                  </a:lnTo>
                  <a:lnTo>
                    <a:pt x="16" y="43"/>
                  </a:lnTo>
                  <a:lnTo>
                    <a:pt x="12" y="32"/>
                  </a:lnTo>
                  <a:lnTo>
                    <a:pt x="10" y="20"/>
                  </a:lnTo>
                  <a:lnTo>
                    <a:pt x="9" y="10"/>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29" name="Freeform 1137">
              <a:extLst>
                <a:ext uri="{FF2B5EF4-FFF2-40B4-BE49-F238E27FC236}">
                  <a16:creationId xmlns:a16="http://schemas.microsoft.com/office/drawing/2014/main" id="{8F51F856-7FA6-F78A-A5E5-61906D322B28}"/>
                </a:ext>
              </a:extLst>
            </p:cNvPr>
            <p:cNvSpPr>
              <a:spLocks/>
            </p:cNvSpPr>
            <p:nvPr/>
          </p:nvSpPr>
          <p:spPr bwMode="auto">
            <a:xfrm>
              <a:off x="3904" y="2641"/>
              <a:ext cx="20" cy="42"/>
            </a:xfrm>
            <a:custGeom>
              <a:avLst/>
              <a:gdLst>
                <a:gd name="T0" fmla="*/ 6 w 62"/>
                <a:gd name="T1" fmla="*/ 0 h 125"/>
                <a:gd name="T2" fmla="*/ 0 w 62"/>
                <a:gd name="T3" fmla="*/ 19 h 125"/>
                <a:gd name="T4" fmla="*/ 1 w 62"/>
                <a:gd name="T5" fmla="*/ 36 h 125"/>
                <a:gd name="T6" fmla="*/ 8 w 62"/>
                <a:gd name="T7" fmla="*/ 52 h 125"/>
                <a:gd name="T8" fmla="*/ 19 w 62"/>
                <a:gd name="T9" fmla="*/ 66 h 125"/>
                <a:gd name="T10" fmla="*/ 32 w 62"/>
                <a:gd name="T11" fmla="*/ 79 h 125"/>
                <a:gd name="T12" fmla="*/ 44 w 62"/>
                <a:gd name="T13" fmla="*/ 93 h 125"/>
                <a:gd name="T14" fmla="*/ 55 w 62"/>
                <a:gd name="T15" fmla="*/ 108 h 125"/>
                <a:gd name="T16" fmla="*/ 62 w 62"/>
                <a:gd name="T17" fmla="*/ 125 h 125"/>
                <a:gd name="T18" fmla="*/ 58 w 62"/>
                <a:gd name="T19" fmla="*/ 108 h 125"/>
                <a:gd name="T20" fmla="*/ 55 w 62"/>
                <a:gd name="T21" fmla="*/ 93 h 125"/>
                <a:gd name="T22" fmla="*/ 48 w 62"/>
                <a:gd name="T23" fmla="*/ 78 h 125"/>
                <a:gd name="T24" fmla="*/ 42 w 62"/>
                <a:gd name="T25" fmla="*/ 62 h 125"/>
                <a:gd name="T26" fmla="*/ 35 w 62"/>
                <a:gd name="T27" fmla="*/ 47 h 125"/>
                <a:gd name="T28" fmla="*/ 29 w 62"/>
                <a:gd name="T29" fmla="*/ 31 h 125"/>
                <a:gd name="T30" fmla="*/ 24 w 62"/>
                <a:gd name="T31" fmla="*/ 16 h 125"/>
                <a:gd name="T32" fmla="*/ 20 w 62"/>
                <a:gd name="T33" fmla="*/ 0 h 125"/>
                <a:gd name="T34" fmla="*/ 6 w 62"/>
                <a:gd name="T3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125">
                  <a:moveTo>
                    <a:pt x="6" y="0"/>
                  </a:moveTo>
                  <a:lnTo>
                    <a:pt x="0" y="19"/>
                  </a:lnTo>
                  <a:lnTo>
                    <a:pt x="1" y="36"/>
                  </a:lnTo>
                  <a:lnTo>
                    <a:pt x="8" y="52"/>
                  </a:lnTo>
                  <a:lnTo>
                    <a:pt x="19" y="66"/>
                  </a:lnTo>
                  <a:lnTo>
                    <a:pt x="32" y="79"/>
                  </a:lnTo>
                  <a:lnTo>
                    <a:pt x="44" y="93"/>
                  </a:lnTo>
                  <a:lnTo>
                    <a:pt x="55" y="108"/>
                  </a:lnTo>
                  <a:lnTo>
                    <a:pt x="62" y="125"/>
                  </a:lnTo>
                  <a:lnTo>
                    <a:pt x="58" y="108"/>
                  </a:lnTo>
                  <a:lnTo>
                    <a:pt x="55" y="93"/>
                  </a:lnTo>
                  <a:lnTo>
                    <a:pt x="48" y="78"/>
                  </a:lnTo>
                  <a:lnTo>
                    <a:pt x="42" y="62"/>
                  </a:lnTo>
                  <a:lnTo>
                    <a:pt x="35" y="47"/>
                  </a:lnTo>
                  <a:lnTo>
                    <a:pt x="29" y="31"/>
                  </a:lnTo>
                  <a:lnTo>
                    <a:pt x="24" y="16"/>
                  </a:lnTo>
                  <a:lnTo>
                    <a:pt x="20" y="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30" name="Freeform 1138">
              <a:extLst>
                <a:ext uri="{FF2B5EF4-FFF2-40B4-BE49-F238E27FC236}">
                  <a16:creationId xmlns:a16="http://schemas.microsoft.com/office/drawing/2014/main" id="{2993DE50-8A30-3734-9423-75BF923BC797}"/>
                </a:ext>
              </a:extLst>
            </p:cNvPr>
            <p:cNvSpPr>
              <a:spLocks/>
            </p:cNvSpPr>
            <p:nvPr/>
          </p:nvSpPr>
          <p:spPr bwMode="auto">
            <a:xfrm>
              <a:off x="3995" y="2639"/>
              <a:ext cx="11" cy="46"/>
            </a:xfrm>
            <a:custGeom>
              <a:avLst/>
              <a:gdLst>
                <a:gd name="T0" fmla="*/ 10 w 33"/>
                <a:gd name="T1" fmla="*/ 0 h 137"/>
                <a:gd name="T2" fmla="*/ 8 w 33"/>
                <a:gd name="T3" fmla="*/ 9 h 137"/>
                <a:gd name="T4" fmla="*/ 7 w 33"/>
                <a:gd name="T5" fmla="*/ 16 h 137"/>
                <a:gd name="T6" fmla="*/ 3 w 33"/>
                <a:gd name="T7" fmla="*/ 25 h 137"/>
                <a:gd name="T8" fmla="*/ 1 w 33"/>
                <a:gd name="T9" fmla="*/ 34 h 137"/>
                <a:gd name="T10" fmla="*/ 0 w 33"/>
                <a:gd name="T11" fmla="*/ 42 h 137"/>
                <a:gd name="T12" fmla="*/ 0 w 33"/>
                <a:gd name="T13" fmla="*/ 49 h 137"/>
                <a:gd name="T14" fmla="*/ 0 w 33"/>
                <a:gd name="T15" fmla="*/ 58 h 137"/>
                <a:gd name="T16" fmla="*/ 3 w 33"/>
                <a:gd name="T17" fmla="*/ 65 h 137"/>
                <a:gd name="T18" fmla="*/ 7 w 33"/>
                <a:gd name="T19" fmla="*/ 73 h 137"/>
                <a:gd name="T20" fmla="*/ 10 w 33"/>
                <a:gd name="T21" fmla="*/ 84 h 137"/>
                <a:gd name="T22" fmla="*/ 12 w 33"/>
                <a:gd name="T23" fmla="*/ 92 h 137"/>
                <a:gd name="T24" fmla="*/ 12 w 33"/>
                <a:gd name="T25" fmla="*/ 103 h 137"/>
                <a:gd name="T26" fmla="*/ 14 w 33"/>
                <a:gd name="T27" fmla="*/ 111 h 137"/>
                <a:gd name="T28" fmla="*/ 15 w 33"/>
                <a:gd name="T29" fmla="*/ 120 h 137"/>
                <a:gd name="T30" fmla="*/ 20 w 33"/>
                <a:gd name="T31" fmla="*/ 128 h 137"/>
                <a:gd name="T32" fmla="*/ 25 w 33"/>
                <a:gd name="T33" fmla="*/ 137 h 137"/>
                <a:gd name="T34" fmla="*/ 25 w 33"/>
                <a:gd name="T35" fmla="*/ 120 h 137"/>
                <a:gd name="T36" fmla="*/ 26 w 33"/>
                <a:gd name="T37" fmla="*/ 101 h 137"/>
                <a:gd name="T38" fmla="*/ 30 w 33"/>
                <a:gd name="T39" fmla="*/ 82 h 137"/>
                <a:gd name="T40" fmla="*/ 33 w 33"/>
                <a:gd name="T41" fmla="*/ 63 h 137"/>
                <a:gd name="T42" fmla="*/ 33 w 33"/>
                <a:gd name="T43" fmla="*/ 46 h 137"/>
                <a:gd name="T44" fmla="*/ 31 w 33"/>
                <a:gd name="T45" fmla="*/ 29 h 137"/>
                <a:gd name="T46" fmla="*/ 23 w 33"/>
                <a:gd name="T47" fmla="*/ 12 h 137"/>
                <a:gd name="T48" fmla="*/ 10 w 33"/>
                <a:gd name="T49"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137">
                  <a:moveTo>
                    <a:pt x="10" y="0"/>
                  </a:moveTo>
                  <a:lnTo>
                    <a:pt x="8" y="9"/>
                  </a:lnTo>
                  <a:lnTo>
                    <a:pt x="7" y="16"/>
                  </a:lnTo>
                  <a:lnTo>
                    <a:pt x="3" y="25"/>
                  </a:lnTo>
                  <a:lnTo>
                    <a:pt x="1" y="34"/>
                  </a:lnTo>
                  <a:lnTo>
                    <a:pt x="0" y="42"/>
                  </a:lnTo>
                  <a:lnTo>
                    <a:pt x="0" y="49"/>
                  </a:lnTo>
                  <a:lnTo>
                    <a:pt x="0" y="58"/>
                  </a:lnTo>
                  <a:lnTo>
                    <a:pt x="3" y="65"/>
                  </a:lnTo>
                  <a:lnTo>
                    <a:pt x="7" y="73"/>
                  </a:lnTo>
                  <a:lnTo>
                    <a:pt x="10" y="84"/>
                  </a:lnTo>
                  <a:lnTo>
                    <a:pt x="12" y="92"/>
                  </a:lnTo>
                  <a:lnTo>
                    <a:pt x="12" y="103"/>
                  </a:lnTo>
                  <a:lnTo>
                    <a:pt x="14" y="111"/>
                  </a:lnTo>
                  <a:lnTo>
                    <a:pt x="15" y="120"/>
                  </a:lnTo>
                  <a:lnTo>
                    <a:pt x="20" y="128"/>
                  </a:lnTo>
                  <a:lnTo>
                    <a:pt x="25" y="137"/>
                  </a:lnTo>
                  <a:lnTo>
                    <a:pt x="25" y="120"/>
                  </a:lnTo>
                  <a:lnTo>
                    <a:pt x="26" y="101"/>
                  </a:lnTo>
                  <a:lnTo>
                    <a:pt x="30" y="82"/>
                  </a:lnTo>
                  <a:lnTo>
                    <a:pt x="33" y="63"/>
                  </a:lnTo>
                  <a:lnTo>
                    <a:pt x="33" y="46"/>
                  </a:lnTo>
                  <a:lnTo>
                    <a:pt x="31" y="29"/>
                  </a:lnTo>
                  <a:lnTo>
                    <a:pt x="23" y="12"/>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31" name="Freeform 1139">
              <a:extLst>
                <a:ext uri="{FF2B5EF4-FFF2-40B4-BE49-F238E27FC236}">
                  <a16:creationId xmlns:a16="http://schemas.microsoft.com/office/drawing/2014/main" id="{D2ED6CD6-C825-9B3B-772A-76ED05341294}"/>
                </a:ext>
              </a:extLst>
            </p:cNvPr>
            <p:cNvSpPr>
              <a:spLocks/>
            </p:cNvSpPr>
            <p:nvPr/>
          </p:nvSpPr>
          <p:spPr bwMode="auto">
            <a:xfrm>
              <a:off x="4103" y="2683"/>
              <a:ext cx="43" cy="39"/>
            </a:xfrm>
            <a:custGeom>
              <a:avLst/>
              <a:gdLst>
                <a:gd name="T0" fmla="*/ 6 w 128"/>
                <a:gd name="T1" fmla="*/ 10 h 117"/>
                <a:gd name="T2" fmla="*/ 1 w 128"/>
                <a:gd name="T3" fmla="*/ 23 h 117"/>
                <a:gd name="T4" fmla="*/ 0 w 128"/>
                <a:gd name="T5" fmla="*/ 35 h 117"/>
                <a:gd name="T6" fmla="*/ 3 w 128"/>
                <a:gd name="T7" fmla="*/ 45 h 117"/>
                <a:gd name="T8" fmla="*/ 8 w 128"/>
                <a:gd name="T9" fmla="*/ 56 h 117"/>
                <a:gd name="T10" fmla="*/ 17 w 128"/>
                <a:gd name="T11" fmla="*/ 66 h 117"/>
                <a:gd name="T12" fmla="*/ 25 w 128"/>
                <a:gd name="T13" fmla="*/ 76 h 117"/>
                <a:gd name="T14" fmla="*/ 36 w 128"/>
                <a:gd name="T15" fmla="*/ 85 h 117"/>
                <a:gd name="T16" fmla="*/ 44 w 128"/>
                <a:gd name="T17" fmla="*/ 93 h 117"/>
                <a:gd name="T18" fmla="*/ 53 w 128"/>
                <a:gd name="T19" fmla="*/ 100 h 117"/>
                <a:gd name="T20" fmla="*/ 63 w 128"/>
                <a:gd name="T21" fmla="*/ 105 h 117"/>
                <a:gd name="T22" fmla="*/ 73 w 128"/>
                <a:gd name="T23" fmla="*/ 109 h 117"/>
                <a:gd name="T24" fmla="*/ 83 w 128"/>
                <a:gd name="T25" fmla="*/ 110 h 117"/>
                <a:gd name="T26" fmla="*/ 95 w 128"/>
                <a:gd name="T27" fmla="*/ 112 h 117"/>
                <a:gd name="T28" fmla="*/ 105 w 128"/>
                <a:gd name="T29" fmla="*/ 114 h 117"/>
                <a:gd name="T30" fmla="*/ 117 w 128"/>
                <a:gd name="T31" fmla="*/ 116 h 117"/>
                <a:gd name="T32" fmla="*/ 128 w 128"/>
                <a:gd name="T33" fmla="*/ 117 h 117"/>
                <a:gd name="T34" fmla="*/ 111 w 128"/>
                <a:gd name="T35" fmla="*/ 109 h 117"/>
                <a:gd name="T36" fmla="*/ 95 w 128"/>
                <a:gd name="T37" fmla="*/ 97 h 117"/>
                <a:gd name="T38" fmla="*/ 80 w 128"/>
                <a:gd name="T39" fmla="*/ 85 h 117"/>
                <a:gd name="T40" fmla="*/ 66 w 128"/>
                <a:gd name="T41" fmla="*/ 71 h 117"/>
                <a:gd name="T42" fmla="*/ 51 w 128"/>
                <a:gd name="T43" fmla="*/ 56 h 117"/>
                <a:gd name="T44" fmla="*/ 41 w 128"/>
                <a:gd name="T45" fmla="*/ 38 h 117"/>
                <a:gd name="T46" fmla="*/ 34 w 128"/>
                <a:gd name="T47" fmla="*/ 21 h 117"/>
                <a:gd name="T48" fmla="*/ 29 w 128"/>
                <a:gd name="T49" fmla="*/ 0 h 117"/>
                <a:gd name="T50" fmla="*/ 25 w 128"/>
                <a:gd name="T51" fmla="*/ 0 h 117"/>
                <a:gd name="T52" fmla="*/ 20 w 128"/>
                <a:gd name="T53" fmla="*/ 1 h 117"/>
                <a:gd name="T54" fmla="*/ 12 w 128"/>
                <a:gd name="T55" fmla="*/ 5 h 117"/>
                <a:gd name="T56" fmla="*/ 6 w 128"/>
                <a:gd name="T57"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8" h="117">
                  <a:moveTo>
                    <a:pt x="6" y="10"/>
                  </a:moveTo>
                  <a:lnTo>
                    <a:pt x="1" y="23"/>
                  </a:lnTo>
                  <a:lnTo>
                    <a:pt x="0" y="35"/>
                  </a:lnTo>
                  <a:lnTo>
                    <a:pt x="3" y="45"/>
                  </a:lnTo>
                  <a:lnTo>
                    <a:pt x="8" y="56"/>
                  </a:lnTo>
                  <a:lnTo>
                    <a:pt x="17" y="66"/>
                  </a:lnTo>
                  <a:lnTo>
                    <a:pt x="25" y="76"/>
                  </a:lnTo>
                  <a:lnTo>
                    <a:pt x="36" y="85"/>
                  </a:lnTo>
                  <a:lnTo>
                    <a:pt x="44" y="93"/>
                  </a:lnTo>
                  <a:lnTo>
                    <a:pt x="53" y="100"/>
                  </a:lnTo>
                  <a:lnTo>
                    <a:pt x="63" y="105"/>
                  </a:lnTo>
                  <a:lnTo>
                    <a:pt x="73" y="109"/>
                  </a:lnTo>
                  <a:lnTo>
                    <a:pt x="83" y="110"/>
                  </a:lnTo>
                  <a:lnTo>
                    <a:pt x="95" y="112"/>
                  </a:lnTo>
                  <a:lnTo>
                    <a:pt x="105" y="114"/>
                  </a:lnTo>
                  <a:lnTo>
                    <a:pt x="117" y="116"/>
                  </a:lnTo>
                  <a:lnTo>
                    <a:pt x="128" y="117"/>
                  </a:lnTo>
                  <a:lnTo>
                    <a:pt x="111" y="109"/>
                  </a:lnTo>
                  <a:lnTo>
                    <a:pt x="95" y="97"/>
                  </a:lnTo>
                  <a:lnTo>
                    <a:pt x="80" y="85"/>
                  </a:lnTo>
                  <a:lnTo>
                    <a:pt x="66" y="71"/>
                  </a:lnTo>
                  <a:lnTo>
                    <a:pt x="51" y="56"/>
                  </a:lnTo>
                  <a:lnTo>
                    <a:pt x="41" y="38"/>
                  </a:lnTo>
                  <a:lnTo>
                    <a:pt x="34" y="21"/>
                  </a:lnTo>
                  <a:lnTo>
                    <a:pt x="29" y="0"/>
                  </a:lnTo>
                  <a:lnTo>
                    <a:pt x="25" y="0"/>
                  </a:lnTo>
                  <a:lnTo>
                    <a:pt x="20" y="1"/>
                  </a:lnTo>
                  <a:lnTo>
                    <a:pt x="12" y="5"/>
                  </a:lnTo>
                  <a:lnTo>
                    <a:pt x="6"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32" name="Freeform 1140">
              <a:extLst>
                <a:ext uri="{FF2B5EF4-FFF2-40B4-BE49-F238E27FC236}">
                  <a16:creationId xmlns:a16="http://schemas.microsoft.com/office/drawing/2014/main" id="{94D0B5FD-0D00-2906-B9A0-BCAE4D7ABDBB}"/>
                </a:ext>
              </a:extLst>
            </p:cNvPr>
            <p:cNvSpPr>
              <a:spLocks/>
            </p:cNvSpPr>
            <p:nvPr/>
          </p:nvSpPr>
          <p:spPr bwMode="auto">
            <a:xfrm>
              <a:off x="4059" y="2768"/>
              <a:ext cx="27" cy="22"/>
            </a:xfrm>
            <a:custGeom>
              <a:avLst/>
              <a:gdLst>
                <a:gd name="T0" fmla="*/ 66 w 81"/>
                <a:gd name="T1" fmla="*/ 0 h 66"/>
                <a:gd name="T2" fmla="*/ 54 w 81"/>
                <a:gd name="T3" fmla="*/ 3 h 66"/>
                <a:gd name="T4" fmla="*/ 42 w 81"/>
                <a:gd name="T5" fmla="*/ 8 h 66"/>
                <a:gd name="T6" fmla="*/ 28 w 81"/>
                <a:gd name="T7" fmla="*/ 13 h 66"/>
                <a:gd name="T8" fmla="*/ 18 w 81"/>
                <a:gd name="T9" fmla="*/ 22 h 66"/>
                <a:gd name="T10" fmla="*/ 7 w 81"/>
                <a:gd name="T11" fmla="*/ 30 h 66"/>
                <a:gd name="T12" fmla="*/ 2 w 81"/>
                <a:gd name="T13" fmla="*/ 38 h 66"/>
                <a:gd name="T14" fmla="*/ 0 w 81"/>
                <a:gd name="T15" fmla="*/ 50 h 66"/>
                <a:gd name="T16" fmla="*/ 2 w 81"/>
                <a:gd name="T17" fmla="*/ 66 h 66"/>
                <a:gd name="T18" fmla="*/ 4 w 81"/>
                <a:gd name="T19" fmla="*/ 66 h 66"/>
                <a:gd name="T20" fmla="*/ 6 w 81"/>
                <a:gd name="T21" fmla="*/ 66 h 66"/>
                <a:gd name="T22" fmla="*/ 7 w 81"/>
                <a:gd name="T23" fmla="*/ 66 h 66"/>
                <a:gd name="T24" fmla="*/ 9 w 81"/>
                <a:gd name="T25" fmla="*/ 66 h 66"/>
                <a:gd name="T26" fmla="*/ 16 w 81"/>
                <a:gd name="T27" fmla="*/ 55 h 66"/>
                <a:gd name="T28" fmla="*/ 24 w 81"/>
                <a:gd name="T29" fmla="*/ 47 h 66"/>
                <a:gd name="T30" fmla="*/ 33 w 81"/>
                <a:gd name="T31" fmla="*/ 38 h 66"/>
                <a:gd name="T32" fmla="*/ 42 w 81"/>
                <a:gd name="T33" fmla="*/ 30 h 66"/>
                <a:gd name="T34" fmla="*/ 50 w 81"/>
                <a:gd name="T35" fmla="*/ 22 h 66"/>
                <a:gd name="T36" fmla="*/ 59 w 81"/>
                <a:gd name="T37" fmla="*/ 13 h 66"/>
                <a:gd name="T38" fmla="*/ 69 w 81"/>
                <a:gd name="T39" fmla="*/ 7 h 66"/>
                <a:gd name="T40" fmla="*/ 81 w 81"/>
                <a:gd name="T41" fmla="*/ 0 h 66"/>
                <a:gd name="T42" fmla="*/ 66 w 81"/>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66">
                  <a:moveTo>
                    <a:pt x="66" y="0"/>
                  </a:moveTo>
                  <a:lnTo>
                    <a:pt x="54" y="3"/>
                  </a:lnTo>
                  <a:lnTo>
                    <a:pt x="42" y="8"/>
                  </a:lnTo>
                  <a:lnTo>
                    <a:pt x="28" y="13"/>
                  </a:lnTo>
                  <a:lnTo>
                    <a:pt x="18" y="22"/>
                  </a:lnTo>
                  <a:lnTo>
                    <a:pt x="7" y="30"/>
                  </a:lnTo>
                  <a:lnTo>
                    <a:pt x="2" y="38"/>
                  </a:lnTo>
                  <a:lnTo>
                    <a:pt x="0" y="50"/>
                  </a:lnTo>
                  <a:lnTo>
                    <a:pt x="2" y="66"/>
                  </a:lnTo>
                  <a:lnTo>
                    <a:pt x="4" y="66"/>
                  </a:lnTo>
                  <a:lnTo>
                    <a:pt x="6" y="66"/>
                  </a:lnTo>
                  <a:lnTo>
                    <a:pt x="7" y="66"/>
                  </a:lnTo>
                  <a:lnTo>
                    <a:pt x="9" y="66"/>
                  </a:lnTo>
                  <a:lnTo>
                    <a:pt x="16" y="55"/>
                  </a:lnTo>
                  <a:lnTo>
                    <a:pt x="24" y="47"/>
                  </a:lnTo>
                  <a:lnTo>
                    <a:pt x="33" y="38"/>
                  </a:lnTo>
                  <a:lnTo>
                    <a:pt x="42" y="30"/>
                  </a:lnTo>
                  <a:lnTo>
                    <a:pt x="50" y="22"/>
                  </a:lnTo>
                  <a:lnTo>
                    <a:pt x="59" y="13"/>
                  </a:lnTo>
                  <a:lnTo>
                    <a:pt x="69" y="7"/>
                  </a:lnTo>
                  <a:lnTo>
                    <a:pt x="81" y="0"/>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33" name="Freeform 1141">
              <a:extLst>
                <a:ext uri="{FF2B5EF4-FFF2-40B4-BE49-F238E27FC236}">
                  <a16:creationId xmlns:a16="http://schemas.microsoft.com/office/drawing/2014/main" id="{5BF4AB6A-B07A-6507-B592-B2806E7257A0}"/>
                </a:ext>
              </a:extLst>
            </p:cNvPr>
            <p:cNvSpPr>
              <a:spLocks/>
            </p:cNvSpPr>
            <p:nvPr/>
          </p:nvSpPr>
          <p:spPr bwMode="auto">
            <a:xfrm>
              <a:off x="4173" y="2754"/>
              <a:ext cx="14" cy="30"/>
            </a:xfrm>
            <a:custGeom>
              <a:avLst/>
              <a:gdLst>
                <a:gd name="T0" fmla="*/ 41 w 41"/>
                <a:gd name="T1" fmla="*/ 0 h 90"/>
                <a:gd name="T2" fmla="*/ 31 w 41"/>
                <a:gd name="T3" fmla="*/ 8 h 90"/>
                <a:gd name="T4" fmla="*/ 20 w 41"/>
                <a:gd name="T5" fmla="*/ 17 h 90"/>
                <a:gd name="T6" fmla="*/ 12 w 41"/>
                <a:gd name="T7" fmla="*/ 26 h 90"/>
                <a:gd name="T8" fmla="*/ 5 w 41"/>
                <a:gd name="T9" fmla="*/ 34 h 90"/>
                <a:gd name="T10" fmla="*/ 2 w 41"/>
                <a:gd name="T11" fmla="*/ 41 h 90"/>
                <a:gd name="T12" fmla="*/ 0 w 41"/>
                <a:gd name="T13" fmla="*/ 48 h 90"/>
                <a:gd name="T14" fmla="*/ 0 w 41"/>
                <a:gd name="T15" fmla="*/ 56 h 90"/>
                <a:gd name="T16" fmla="*/ 0 w 41"/>
                <a:gd name="T17" fmla="*/ 64 h 90"/>
                <a:gd name="T18" fmla="*/ 2 w 41"/>
                <a:gd name="T19" fmla="*/ 71 h 90"/>
                <a:gd name="T20" fmla="*/ 5 w 41"/>
                <a:gd name="T21" fmla="*/ 78 h 90"/>
                <a:gd name="T22" fmla="*/ 10 w 41"/>
                <a:gd name="T23" fmla="*/ 85 h 90"/>
                <a:gd name="T24" fmla="*/ 17 w 41"/>
                <a:gd name="T25" fmla="*/ 90 h 90"/>
                <a:gd name="T26" fmla="*/ 20 w 41"/>
                <a:gd name="T27" fmla="*/ 78 h 90"/>
                <a:gd name="T28" fmla="*/ 22 w 41"/>
                <a:gd name="T29" fmla="*/ 68 h 90"/>
                <a:gd name="T30" fmla="*/ 22 w 41"/>
                <a:gd name="T31" fmla="*/ 55 h 90"/>
                <a:gd name="T32" fmla="*/ 22 w 41"/>
                <a:gd name="T33" fmla="*/ 43 h 90"/>
                <a:gd name="T34" fmla="*/ 24 w 41"/>
                <a:gd name="T35" fmla="*/ 31 h 90"/>
                <a:gd name="T36" fmla="*/ 27 w 41"/>
                <a:gd name="T37" fmla="*/ 20 h 90"/>
                <a:gd name="T38" fmla="*/ 32 w 41"/>
                <a:gd name="T39" fmla="*/ 10 h 90"/>
                <a:gd name="T40" fmla="*/ 41 w 41"/>
                <a:gd name="T4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90">
                  <a:moveTo>
                    <a:pt x="41" y="0"/>
                  </a:moveTo>
                  <a:lnTo>
                    <a:pt x="31" y="8"/>
                  </a:lnTo>
                  <a:lnTo>
                    <a:pt x="20" y="17"/>
                  </a:lnTo>
                  <a:lnTo>
                    <a:pt x="12" y="26"/>
                  </a:lnTo>
                  <a:lnTo>
                    <a:pt x="5" y="34"/>
                  </a:lnTo>
                  <a:lnTo>
                    <a:pt x="2" y="41"/>
                  </a:lnTo>
                  <a:lnTo>
                    <a:pt x="0" y="48"/>
                  </a:lnTo>
                  <a:lnTo>
                    <a:pt x="0" y="56"/>
                  </a:lnTo>
                  <a:lnTo>
                    <a:pt x="0" y="64"/>
                  </a:lnTo>
                  <a:lnTo>
                    <a:pt x="2" y="71"/>
                  </a:lnTo>
                  <a:lnTo>
                    <a:pt x="5" y="78"/>
                  </a:lnTo>
                  <a:lnTo>
                    <a:pt x="10" y="85"/>
                  </a:lnTo>
                  <a:lnTo>
                    <a:pt x="17" y="90"/>
                  </a:lnTo>
                  <a:lnTo>
                    <a:pt x="20" y="78"/>
                  </a:lnTo>
                  <a:lnTo>
                    <a:pt x="22" y="68"/>
                  </a:lnTo>
                  <a:lnTo>
                    <a:pt x="22" y="55"/>
                  </a:lnTo>
                  <a:lnTo>
                    <a:pt x="22" y="43"/>
                  </a:lnTo>
                  <a:lnTo>
                    <a:pt x="24" y="31"/>
                  </a:lnTo>
                  <a:lnTo>
                    <a:pt x="27" y="20"/>
                  </a:lnTo>
                  <a:lnTo>
                    <a:pt x="32" y="10"/>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34" name="Freeform 1142">
              <a:extLst>
                <a:ext uri="{FF2B5EF4-FFF2-40B4-BE49-F238E27FC236}">
                  <a16:creationId xmlns:a16="http://schemas.microsoft.com/office/drawing/2014/main" id="{4CA7D245-D002-7FEC-2BDA-C502332DD3C7}"/>
                </a:ext>
              </a:extLst>
            </p:cNvPr>
            <p:cNvSpPr>
              <a:spLocks/>
            </p:cNvSpPr>
            <p:nvPr/>
          </p:nvSpPr>
          <p:spPr bwMode="auto">
            <a:xfrm>
              <a:off x="4093" y="2591"/>
              <a:ext cx="10" cy="39"/>
            </a:xfrm>
            <a:custGeom>
              <a:avLst/>
              <a:gdLst>
                <a:gd name="T0" fmla="*/ 17 w 31"/>
                <a:gd name="T1" fmla="*/ 0 h 117"/>
                <a:gd name="T2" fmla="*/ 13 w 31"/>
                <a:gd name="T3" fmla="*/ 15 h 117"/>
                <a:gd name="T4" fmla="*/ 8 w 31"/>
                <a:gd name="T5" fmla="*/ 31 h 117"/>
                <a:gd name="T6" fmla="*/ 3 w 31"/>
                <a:gd name="T7" fmla="*/ 50 h 117"/>
                <a:gd name="T8" fmla="*/ 0 w 31"/>
                <a:gd name="T9" fmla="*/ 66 h 117"/>
                <a:gd name="T10" fmla="*/ 0 w 31"/>
                <a:gd name="T11" fmla="*/ 83 h 117"/>
                <a:gd name="T12" fmla="*/ 3 w 31"/>
                <a:gd name="T13" fmla="*/ 97 h 117"/>
                <a:gd name="T14" fmla="*/ 13 w 31"/>
                <a:gd name="T15" fmla="*/ 109 h 117"/>
                <a:gd name="T16" fmla="*/ 31 w 31"/>
                <a:gd name="T17" fmla="*/ 117 h 117"/>
                <a:gd name="T18" fmla="*/ 27 w 31"/>
                <a:gd name="T19" fmla="*/ 104 h 117"/>
                <a:gd name="T20" fmla="*/ 24 w 31"/>
                <a:gd name="T21" fmla="*/ 92 h 117"/>
                <a:gd name="T22" fmla="*/ 20 w 31"/>
                <a:gd name="T23" fmla="*/ 78 h 117"/>
                <a:gd name="T24" fmla="*/ 18 w 31"/>
                <a:gd name="T25" fmla="*/ 66 h 117"/>
                <a:gd name="T26" fmla="*/ 17 w 31"/>
                <a:gd name="T27" fmla="*/ 52 h 117"/>
                <a:gd name="T28" fmla="*/ 15 w 31"/>
                <a:gd name="T29" fmla="*/ 40 h 117"/>
                <a:gd name="T30" fmla="*/ 13 w 31"/>
                <a:gd name="T31" fmla="*/ 25 h 117"/>
                <a:gd name="T32" fmla="*/ 12 w 31"/>
                <a:gd name="T33" fmla="*/ 13 h 117"/>
                <a:gd name="T34" fmla="*/ 17 w 31"/>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117">
                  <a:moveTo>
                    <a:pt x="17" y="0"/>
                  </a:moveTo>
                  <a:lnTo>
                    <a:pt x="13" y="15"/>
                  </a:lnTo>
                  <a:lnTo>
                    <a:pt x="8" y="31"/>
                  </a:lnTo>
                  <a:lnTo>
                    <a:pt x="3" y="50"/>
                  </a:lnTo>
                  <a:lnTo>
                    <a:pt x="0" y="66"/>
                  </a:lnTo>
                  <a:lnTo>
                    <a:pt x="0" y="83"/>
                  </a:lnTo>
                  <a:lnTo>
                    <a:pt x="3" y="97"/>
                  </a:lnTo>
                  <a:lnTo>
                    <a:pt x="13" y="109"/>
                  </a:lnTo>
                  <a:lnTo>
                    <a:pt x="31" y="117"/>
                  </a:lnTo>
                  <a:lnTo>
                    <a:pt x="27" y="104"/>
                  </a:lnTo>
                  <a:lnTo>
                    <a:pt x="24" y="92"/>
                  </a:lnTo>
                  <a:lnTo>
                    <a:pt x="20" y="78"/>
                  </a:lnTo>
                  <a:lnTo>
                    <a:pt x="18" y="66"/>
                  </a:lnTo>
                  <a:lnTo>
                    <a:pt x="17" y="52"/>
                  </a:lnTo>
                  <a:lnTo>
                    <a:pt x="15" y="40"/>
                  </a:lnTo>
                  <a:lnTo>
                    <a:pt x="13" y="25"/>
                  </a:lnTo>
                  <a:lnTo>
                    <a:pt x="12" y="13"/>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35" name="Freeform 1143">
              <a:extLst>
                <a:ext uri="{FF2B5EF4-FFF2-40B4-BE49-F238E27FC236}">
                  <a16:creationId xmlns:a16="http://schemas.microsoft.com/office/drawing/2014/main" id="{B7A3139F-83EC-5181-3E17-D3CD72BA3761}"/>
                </a:ext>
              </a:extLst>
            </p:cNvPr>
            <p:cNvSpPr>
              <a:spLocks/>
            </p:cNvSpPr>
            <p:nvPr/>
          </p:nvSpPr>
          <p:spPr bwMode="auto">
            <a:xfrm>
              <a:off x="3962" y="2547"/>
              <a:ext cx="23" cy="31"/>
            </a:xfrm>
            <a:custGeom>
              <a:avLst/>
              <a:gdLst>
                <a:gd name="T0" fmla="*/ 56 w 70"/>
                <a:gd name="T1" fmla="*/ 0 h 95"/>
                <a:gd name="T2" fmla="*/ 55 w 70"/>
                <a:gd name="T3" fmla="*/ 12 h 95"/>
                <a:gd name="T4" fmla="*/ 48 w 70"/>
                <a:gd name="T5" fmla="*/ 21 h 95"/>
                <a:gd name="T6" fmla="*/ 40 w 70"/>
                <a:gd name="T7" fmla="*/ 28 h 95"/>
                <a:gd name="T8" fmla="*/ 33 w 70"/>
                <a:gd name="T9" fmla="*/ 38 h 95"/>
                <a:gd name="T10" fmla="*/ 28 w 70"/>
                <a:gd name="T11" fmla="*/ 46 h 95"/>
                <a:gd name="T12" fmla="*/ 21 w 70"/>
                <a:gd name="T13" fmla="*/ 52 h 95"/>
                <a:gd name="T14" fmla="*/ 13 w 70"/>
                <a:gd name="T15" fmla="*/ 59 h 95"/>
                <a:gd name="T16" fmla="*/ 7 w 70"/>
                <a:gd name="T17" fmla="*/ 68 h 95"/>
                <a:gd name="T18" fmla="*/ 5 w 70"/>
                <a:gd name="T19" fmla="*/ 75 h 95"/>
                <a:gd name="T20" fmla="*/ 2 w 70"/>
                <a:gd name="T21" fmla="*/ 82 h 95"/>
                <a:gd name="T22" fmla="*/ 0 w 70"/>
                <a:gd name="T23" fmla="*/ 89 h 95"/>
                <a:gd name="T24" fmla="*/ 2 w 70"/>
                <a:gd name="T25" fmla="*/ 95 h 95"/>
                <a:gd name="T26" fmla="*/ 13 w 70"/>
                <a:gd name="T27" fmla="*/ 85 h 95"/>
                <a:gd name="T28" fmla="*/ 23 w 70"/>
                <a:gd name="T29" fmla="*/ 75 h 95"/>
                <a:gd name="T30" fmla="*/ 33 w 70"/>
                <a:gd name="T31" fmla="*/ 65 h 95"/>
                <a:gd name="T32" fmla="*/ 41 w 70"/>
                <a:gd name="T33" fmla="*/ 52 h 95"/>
                <a:gd name="T34" fmla="*/ 50 w 70"/>
                <a:gd name="T35" fmla="*/ 41 h 95"/>
                <a:gd name="T36" fmla="*/ 56 w 70"/>
                <a:gd name="T37" fmla="*/ 26 h 95"/>
                <a:gd name="T38" fmla="*/ 63 w 70"/>
                <a:gd name="T39" fmla="*/ 14 h 95"/>
                <a:gd name="T40" fmla="*/ 70 w 70"/>
                <a:gd name="T41" fmla="*/ 0 h 95"/>
                <a:gd name="T42" fmla="*/ 67 w 70"/>
                <a:gd name="T43" fmla="*/ 0 h 95"/>
                <a:gd name="T44" fmla="*/ 63 w 70"/>
                <a:gd name="T45" fmla="*/ 0 h 95"/>
                <a:gd name="T46" fmla="*/ 60 w 70"/>
                <a:gd name="T47" fmla="*/ 0 h 95"/>
                <a:gd name="T48" fmla="*/ 56 w 70"/>
                <a:gd name="T4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0" h="95">
                  <a:moveTo>
                    <a:pt x="56" y="0"/>
                  </a:moveTo>
                  <a:lnTo>
                    <a:pt x="55" y="12"/>
                  </a:lnTo>
                  <a:lnTo>
                    <a:pt x="48" y="21"/>
                  </a:lnTo>
                  <a:lnTo>
                    <a:pt x="40" y="28"/>
                  </a:lnTo>
                  <a:lnTo>
                    <a:pt x="33" y="38"/>
                  </a:lnTo>
                  <a:lnTo>
                    <a:pt x="28" y="46"/>
                  </a:lnTo>
                  <a:lnTo>
                    <a:pt x="21" y="52"/>
                  </a:lnTo>
                  <a:lnTo>
                    <a:pt x="13" y="59"/>
                  </a:lnTo>
                  <a:lnTo>
                    <a:pt x="7" y="68"/>
                  </a:lnTo>
                  <a:lnTo>
                    <a:pt x="5" y="75"/>
                  </a:lnTo>
                  <a:lnTo>
                    <a:pt x="2" y="82"/>
                  </a:lnTo>
                  <a:lnTo>
                    <a:pt x="0" y="89"/>
                  </a:lnTo>
                  <a:lnTo>
                    <a:pt x="2" y="95"/>
                  </a:lnTo>
                  <a:lnTo>
                    <a:pt x="13" y="85"/>
                  </a:lnTo>
                  <a:lnTo>
                    <a:pt x="23" y="75"/>
                  </a:lnTo>
                  <a:lnTo>
                    <a:pt x="33" y="65"/>
                  </a:lnTo>
                  <a:lnTo>
                    <a:pt x="41" y="52"/>
                  </a:lnTo>
                  <a:lnTo>
                    <a:pt x="50" y="41"/>
                  </a:lnTo>
                  <a:lnTo>
                    <a:pt x="56" y="26"/>
                  </a:lnTo>
                  <a:lnTo>
                    <a:pt x="63" y="14"/>
                  </a:lnTo>
                  <a:lnTo>
                    <a:pt x="70" y="0"/>
                  </a:lnTo>
                  <a:lnTo>
                    <a:pt x="67" y="0"/>
                  </a:lnTo>
                  <a:lnTo>
                    <a:pt x="63" y="0"/>
                  </a:lnTo>
                  <a:lnTo>
                    <a:pt x="60" y="0"/>
                  </a:ln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36" name="Freeform 1144">
              <a:extLst>
                <a:ext uri="{FF2B5EF4-FFF2-40B4-BE49-F238E27FC236}">
                  <a16:creationId xmlns:a16="http://schemas.microsoft.com/office/drawing/2014/main" id="{8FF0D231-86AA-FE13-3A17-E0FE78937F6E}"/>
                </a:ext>
              </a:extLst>
            </p:cNvPr>
            <p:cNvSpPr>
              <a:spLocks/>
            </p:cNvSpPr>
            <p:nvPr/>
          </p:nvSpPr>
          <p:spPr bwMode="auto">
            <a:xfrm>
              <a:off x="4108" y="2514"/>
              <a:ext cx="7" cy="19"/>
            </a:xfrm>
            <a:custGeom>
              <a:avLst/>
              <a:gdLst>
                <a:gd name="T0" fmla="*/ 17 w 22"/>
                <a:gd name="T1" fmla="*/ 0 h 57"/>
                <a:gd name="T2" fmla="*/ 15 w 22"/>
                <a:gd name="T3" fmla="*/ 7 h 57"/>
                <a:gd name="T4" fmla="*/ 14 w 22"/>
                <a:gd name="T5" fmla="*/ 15 h 57"/>
                <a:gd name="T6" fmla="*/ 10 w 22"/>
                <a:gd name="T7" fmla="*/ 22 h 57"/>
                <a:gd name="T8" fmla="*/ 7 w 22"/>
                <a:gd name="T9" fmla="*/ 28 h 57"/>
                <a:gd name="T10" fmla="*/ 4 w 22"/>
                <a:gd name="T11" fmla="*/ 35 h 57"/>
                <a:gd name="T12" fmla="*/ 2 w 22"/>
                <a:gd name="T13" fmla="*/ 42 h 57"/>
                <a:gd name="T14" fmla="*/ 0 w 22"/>
                <a:gd name="T15" fmla="*/ 49 h 57"/>
                <a:gd name="T16" fmla="*/ 0 w 22"/>
                <a:gd name="T17" fmla="*/ 57 h 57"/>
                <a:gd name="T18" fmla="*/ 7 w 22"/>
                <a:gd name="T19" fmla="*/ 52 h 57"/>
                <a:gd name="T20" fmla="*/ 12 w 22"/>
                <a:gd name="T21" fmla="*/ 47 h 57"/>
                <a:gd name="T22" fmla="*/ 17 w 22"/>
                <a:gd name="T23" fmla="*/ 40 h 57"/>
                <a:gd name="T24" fmla="*/ 19 w 22"/>
                <a:gd name="T25" fmla="*/ 32 h 57"/>
                <a:gd name="T26" fmla="*/ 21 w 22"/>
                <a:gd name="T27" fmla="*/ 23 h 57"/>
                <a:gd name="T28" fmla="*/ 22 w 22"/>
                <a:gd name="T29" fmla="*/ 17 h 57"/>
                <a:gd name="T30" fmla="*/ 21 w 22"/>
                <a:gd name="T31" fmla="*/ 7 h 57"/>
                <a:gd name="T32" fmla="*/ 17 w 22"/>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57">
                  <a:moveTo>
                    <a:pt x="17" y="0"/>
                  </a:moveTo>
                  <a:lnTo>
                    <a:pt x="15" y="7"/>
                  </a:lnTo>
                  <a:lnTo>
                    <a:pt x="14" y="15"/>
                  </a:lnTo>
                  <a:lnTo>
                    <a:pt x="10" y="22"/>
                  </a:lnTo>
                  <a:lnTo>
                    <a:pt x="7" y="28"/>
                  </a:lnTo>
                  <a:lnTo>
                    <a:pt x="4" y="35"/>
                  </a:lnTo>
                  <a:lnTo>
                    <a:pt x="2" y="42"/>
                  </a:lnTo>
                  <a:lnTo>
                    <a:pt x="0" y="49"/>
                  </a:lnTo>
                  <a:lnTo>
                    <a:pt x="0" y="57"/>
                  </a:lnTo>
                  <a:lnTo>
                    <a:pt x="7" y="52"/>
                  </a:lnTo>
                  <a:lnTo>
                    <a:pt x="12" y="47"/>
                  </a:lnTo>
                  <a:lnTo>
                    <a:pt x="17" y="40"/>
                  </a:lnTo>
                  <a:lnTo>
                    <a:pt x="19" y="32"/>
                  </a:lnTo>
                  <a:lnTo>
                    <a:pt x="21" y="23"/>
                  </a:lnTo>
                  <a:lnTo>
                    <a:pt x="22" y="17"/>
                  </a:lnTo>
                  <a:lnTo>
                    <a:pt x="21" y="7"/>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37" name="Freeform 1145">
              <a:extLst>
                <a:ext uri="{FF2B5EF4-FFF2-40B4-BE49-F238E27FC236}">
                  <a16:creationId xmlns:a16="http://schemas.microsoft.com/office/drawing/2014/main" id="{796BB3F8-C445-A2DB-FDCE-5D303BF9BB6D}"/>
                </a:ext>
              </a:extLst>
            </p:cNvPr>
            <p:cNvSpPr>
              <a:spLocks/>
            </p:cNvSpPr>
            <p:nvPr/>
          </p:nvSpPr>
          <p:spPr bwMode="auto">
            <a:xfrm>
              <a:off x="4188" y="2527"/>
              <a:ext cx="9" cy="19"/>
            </a:xfrm>
            <a:custGeom>
              <a:avLst/>
              <a:gdLst>
                <a:gd name="T0" fmla="*/ 28 w 28"/>
                <a:gd name="T1" fmla="*/ 0 h 56"/>
                <a:gd name="T2" fmla="*/ 24 w 28"/>
                <a:gd name="T3" fmla="*/ 5 h 56"/>
                <a:gd name="T4" fmla="*/ 18 w 28"/>
                <a:gd name="T5" fmla="*/ 12 h 56"/>
                <a:gd name="T6" fmla="*/ 12 w 28"/>
                <a:gd name="T7" fmla="*/ 17 h 56"/>
                <a:gd name="T8" fmla="*/ 6 w 28"/>
                <a:gd name="T9" fmla="*/ 24 h 56"/>
                <a:gd name="T10" fmla="*/ 3 w 28"/>
                <a:gd name="T11" fmla="*/ 31 h 56"/>
                <a:gd name="T12" fmla="*/ 0 w 28"/>
                <a:gd name="T13" fmla="*/ 39 h 56"/>
                <a:gd name="T14" fmla="*/ 1 w 28"/>
                <a:gd name="T15" fmla="*/ 48 h 56"/>
                <a:gd name="T16" fmla="*/ 5 w 28"/>
                <a:gd name="T17" fmla="*/ 56 h 56"/>
                <a:gd name="T18" fmla="*/ 10 w 28"/>
                <a:gd name="T19" fmla="*/ 49 h 56"/>
                <a:gd name="T20" fmla="*/ 13 w 28"/>
                <a:gd name="T21" fmla="*/ 43 h 56"/>
                <a:gd name="T22" fmla="*/ 17 w 28"/>
                <a:gd name="T23" fmla="*/ 36 h 56"/>
                <a:gd name="T24" fmla="*/ 20 w 28"/>
                <a:gd name="T25" fmla="*/ 29 h 56"/>
                <a:gd name="T26" fmla="*/ 22 w 28"/>
                <a:gd name="T27" fmla="*/ 22 h 56"/>
                <a:gd name="T28" fmla="*/ 24 w 28"/>
                <a:gd name="T29" fmla="*/ 14 h 56"/>
                <a:gd name="T30" fmla="*/ 25 w 28"/>
                <a:gd name="T31" fmla="*/ 7 h 56"/>
                <a:gd name="T32" fmla="*/ 28 w 28"/>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6">
                  <a:moveTo>
                    <a:pt x="28" y="0"/>
                  </a:moveTo>
                  <a:lnTo>
                    <a:pt x="24" y="5"/>
                  </a:lnTo>
                  <a:lnTo>
                    <a:pt x="18" y="12"/>
                  </a:lnTo>
                  <a:lnTo>
                    <a:pt x="12" y="17"/>
                  </a:lnTo>
                  <a:lnTo>
                    <a:pt x="6" y="24"/>
                  </a:lnTo>
                  <a:lnTo>
                    <a:pt x="3" y="31"/>
                  </a:lnTo>
                  <a:lnTo>
                    <a:pt x="0" y="39"/>
                  </a:lnTo>
                  <a:lnTo>
                    <a:pt x="1" y="48"/>
                  </a:lnTo>
                  <a:lnTo>
                    <a:pt x="5" y="56"/>
                  </a:lnTo>
                  <a:lnTo>
                    <a:pt x="10" y="49"/>
                  </a:lnTo>
                  <a:lnTo>
                    <a:pt x="13" y="43"/>
                  </a:lnTo>
                  <a:lnTo>
                    <a:pt x="17" y="36"/>
                  </a:lnTo>
                  <a:lnTo>
                    <a:pt x="20" y="29"/>
                  </a:lnTo>
                  <a:lnTo>
                    <a:pt x="22" y="22"/>
                  </a:lnTo>
                  <a:lnTo>
                    <a:pt x="24" y="14"/>
                  </a:lnTo>
                  <a:lnTo>
                    <a:pt x="25" y="7"/>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38" name="Freeform 1146">
              <a:extLst>
                <a:ext uri="{FF2B5EF4-FFF2-40B4-BE49-F238E27FC236}">
                  <a16:creationId xmlns:a16="http://schemas.microsoft.com/office/drawing/2014/main" id="{8114D323-1994-5496-1AB6-21F65070577F}"/>
                </a:ext>
              </a:extLst>
            </p:cNvPr>
            <p:cNvSpPr>
              <a:spLocks/>
            </p:cNvSpPr>
            <p:nvPr/>
          </p:nvSpPr>
          <p:spPr bwMode="auto">
            <a:xfrm>
              <a:off x="4204" y="2437"/>
              <a:ext cx="25" cy="25"/>
            </a:xfrm>
            <a:custGeom>
              <a:avLst/>
              <a:gdLst>
                <a:gd name="T0" fmla="*/ 0 w 75"/>
                <a:gd name="T1" fmla="*/ 38 h 74"/>
                <a:gd name="T2" fmla="*/ 4 w 75"/>
                <a:gd name="T3" fmla="*/ 48 h 74"/>
                <a:gd name="T4" fmla="*/ 10 w 75"/>
                <a:gd name="T5" fmla="*/ 55 h 74"/>
                <a:gd name="T6" fmla="*/ 18 w 75"/>
                <a:gd name="T7" fmla="*/ 62 h 74"/>
                <a:gd name="T8" fmla="*/ 27 w 75"/>
                <a:gd name="T9" fmla="*/ 67 h 74"/>
                <a:gd name="T10" fmla="*/ 37 w 75"/>
                <a:gd name="T11" fmla="*/ 70 h 74"/>
                <a:gd name="T12" fmla="*/ 48 w 75"/>
                <a:gd name="T13" fmla="*/ 74 h 74"/>
                <a:gd name="T14" fmla="*/ 59 w 75"/>
                <a:gd name="T15" fmla="*/ 74 h 74"/>
                <a:gd name="T16" fmla="*/ 70 w 75"/>
                <a:gd name="T17" fmla="*/ 74 h 74"/>
                <a:gd name="T18" fmla="*/ 72 w 75"/>
                <a:gd name="T19" fmla="*/ 72 h 74"/>
                <a:gd name="T20" fmla="*/ 75 w 75"/>
                <a:gd name="T21" fmla="*/ 70 h 74"/>
                <a:gd name="T22" fmla="*/ 75 w 75"/>
                <a:gd name="T23" fmla="*/ 69 h 74"/>
                <a:gd name="T24" fmla="*/ 75 w 75"/>
                <a:gd name="T25" fmla="*/ 67 h 74"/>
                <a:gd name="T26" fmla="*/ 63 w 75"/>
                <a:gd name="T27" fmla="*/ 62 h 74"/>
                <a:gd name="T28" fmla="*/ 53 w 75"/>
                <a:gd name="T29" fmla="*/ 55 h 74"/>
                <a:gd name="T30" fmla="*/ 42 w 75"/>
                <a:gd name="T31" fmla="*/ 48 h 74"/>
                <a:gd name="T32" fmla="*/ 34 w 75"/>
                <a:gd name="T33" fmla="*/ 40 h 74"/>
                <a:gd name="T34" fmla="*/ 25 w 75"/>
                <a:gd name="T35" fmla="*/ 31 h 74"/>
                <a:gd name="T36" fmla="*/ 20 w 75"/>
                <a:gd name="T37" fmla="*/ 22 h 74"/>
                <a:gd name="T38" fmla="*/ 13 w 75"/>
                <a:gd name="T39" fmla="*/ 12 h 74"/>
                <a:gd name="T40" fmla="*/ 10 w 75"/>
                <a:gd name="T41" fmla="*/ 0 h 74"/>
                <a:gd name="T42" fmla="*/ 5 w 75"/>
                <a:gd name="T43" fmla="*/ 9 h 74"/>
                <a:gd name="T44" fmla="*/ 2 w 75"/>
                <a:gd name="T45" fmla="*/ 19 h 74"/>
                <a:gd name="T46" fmla="*/ 0 w 75"/>
                <a:gd name="T47" fmla="*/ 27 h 74"/>
                <a:gd name="T48" fmla="*/ 0 w 75"/>
                <a:gd name="T49"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74">
                  <a:moveTo>
                    <a:pt x="0" y="38"/>
                  </a:moveTo>
                  <a:lnTo>
                    <a:pt x="4" y="48"/>
                  </a:lnTo>
                  <a:lnTo>
                    <a:pt x="10" y="55"/>
                  </a:lnTo>
                  <a:lnTo>
                    <a:pt x="18" y="62"/>
                  </a:lnTo>
                  <a:lnTo>
                    <a:pt x="27" y="67"/>
                  </a:lnTo>
                  <a:lnTo>
                    <a:pt x="37" y="70"/>
                  </a:lnTo>
                  <a:lnTo>
                    <a:pt x="48" y="74"/>
                  </a:lnTo>
                  <a:lnTo>
                    <a:pt x="59" y="74"/>
                  </a:lnTo>
                  <a:lnTo>
                    <a:pt x="70" y="74"/>
                  </a:lnTo>
                  <a:lnTo>
                    <a:pt x="72" y="72"/>
                  </a:lnTo>
                  <a:lnTo>
                    <a:pt x="75" y="70"/>
                  </a:lnTo>
                  <a:lnTo>
                    <a:pt x="75" y="69"/>
                  </a:lnTo>
                  <a:lnTo>
                    <a:pt x="75" y="67"/>
                  </a:lnTo>
                  <a:lnTo>
                    <a:pt x="63" y="62"/>
                  </a:lnTo>
                  <a:lnTo>
                    <a:pt x="53" y="55"/>
                  </a:lnTo>
                  <a:lnTo>
                    <a:pt x="42" y="48"/>
                  </a:lnTo>
                  <a:lnTo>
                    <a:pt x="34" y="40"/>
                  </a:lnTo>
                  <a:lnTo>
                    <a:pt x="25" y="31"/>
                  </a:lnTo>
                  <a:lnTo>
                    <a:pt x="20" y="22"/>
                  </a:lnTo>
                  <a:lnTo>
                    <a:pt x="13" y="12"/>
                  </a:lnTo>
                  <a:lnTo>
                    <a:pt x="10" y="0"/>
                  </a:lnTo>
                  <a:lnTo>
                    <a:pt x="5" y="9"/>
                  </a:lnTo>
                  <a:lnTo>
                    <a:pt x="2" y="19"/>
                  </a:lnTo>
                  <a:lnTo>
                    <a:pt x="0" y="27"/>
                  </a:lnTo>
                  <a:lnTo>
                    <a:pt x="0"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39" name="Freeform 1147">
              <a:extLst>
                <a:ext uri="{FF2B5EF4-FFF2-40B4-BE49-F238E27FC236}">
                  <a16:creationId xmlns:a16="http://schemas.microsoft.com/office/drawing/2014/main" id="{B68893B9-BE35-5E6D-379E-224298F7D5EB}"/>
                </a:ext>
              </a:extLst>
            </p:cNvPr>
            <p:cNvSpPr>
              <a:spLocks/>
            </p:cNvSpPr>
            <p:nvPr/>
          </p:nvSpPr>
          <p:spPr bwMode="auto">
            <a:xfrm>
              <a:off x="4297" y="2498"/>
              <a:ext cx="16" cy="19"/>
            </a:xfrm>
            <a:custGeom>
              <a:avLst/>
              <a:gdLst>
                <a:gd name="T0" fmla="*/ 2 w 48"/>
                <a:gd name="T1" fmla="*/ 9 h 57"/>
                <a:gd name="T2" fmla="*/ 5 w 48"/>
                <a:gd name="T3" fmla="*/ 21 h 57"/>
                <a:gd name="T4" fmla="*/ 4 w 48"/>
                <a:gd name="T5" fmla="*/ 31 h 57"/>
                <a:gd name="T6" fmla="*/ 0 w 48"/>
                <a:gd name="T7" fmla="*/ 41 h 57"/>
                <a:gd name="T8" fmla="*/ 2 w 48"/>
                <a:gd name="T9" fmla="*/ 51 h 57"/>
                <a:gd name="T10" fmla="*/ 4 w 48"/>
                <a:gd name="T11" fmla="*/ 55 h 57"/>
                <a:gd name="T12" fmla="*/ 7 w 48"/>
                <a:gd name="T13" fmla="*/ 57 h 57"/>
                <a:gd name="T14" fmla="*/ 12 w 48"/>
                <a:gd name="T15" fmla="*/ 57 h 57"/>
                <a:gd name="T16" fmla="*/ 16 w 48"/>
                <a:gd name="T17" fmla="*/ 55 h 57"/>
                <a:gd name="T18" fmla="*/ 24 w 48"/>
                <a:gd name="T19" fmla="*/ 49 h 57"/>
                <a:gd name="T20" fmla="*/ 32 w 48"/>
                <a:gd name="T21" fmla="*/ 41 h 57"/>
                <a:gd name="T22" fmla="*/ 40 w 48"/>
                <a:gd name="T23" fmla="*/ 34 h 57"/>
                <a:gd name="T24" fmla="*/ 48 w 48"/>
                <a:gd name="T25" fmla="*/ 27 h 57"/>
                <a:gd name="T26" fmla="*/ 46 w 48"/>
                <a:gd name="T27" fmla="*/ 26 h 57"/>
                <a:gd name="T28" fmla="*/ 43 w 48"/>
                <a:gd name="T29" fmla="*/ 22 h 57"/>
                <a:gd name="T30" fmla="*/ 41 w 48"/>
                <a:gd name="T31" fmla="*/ 21 h 57"/>
                <a:gd name="T32" fmla="*/ 38 w 48"/>
                <a:gd name="T33" fmla="*/ 19 h 57"/>
                <a:gd name="T34" fmla="*/ 27 w 48"/>
                <a:gd name="T35" fmla="*/ 19 h 57"/>
                <a:gd name="T36" fmla="*/ 17 w 48"/>
                <a:gd name="T37" fmla="*/ 17 h 57"/>
                <a:gd name="T38" fmla="*/ 9 w 48"/>
                <a:gd name="T39" fmla="*/ 11 h 57"/>
                <a:gd name="T40" fmla="*/ 5 w 48"/>
                <a:gd name="T41" fmla="*/ 0 h 57"/>
                <a:gd name="T42" fmla="*/ 5 w 48"/>
                <a:gd name="T43" fmla="*/ 2 h 57"/>
                <a:gd name="T44" fmla="*/ 7 w 48"/>
                <a:gd name="T45" fmla="*/ 5 h 57"/>
                <a:gd name="T46" fmla="*/ 7 w 48"/>
                <a:gd name="T47" fmla="*/ 9 h 57"/>
                <a:gd name="T48" fmla="*/ 2 w 48"/>
                <a:gd name="T49" fmla="*/ 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7">
                  <a:moveTo>
                    <a:pt x="2" y="9"/>
                  </a:moveTo>
                  <a:lnTo>
                    <a:pt x="5" y="21"/>
                  </a:lnTo>
                  <a:lnTo>
                    <a:pt x="4" y="31"/>
                  </a:lnTo>
                  <a:lnTo>
                    <a:pt x="0" y="41"/>
                  </a:lnTo>
                  <a:lnTo>
                    <a:pt x="2" y="51"/>
                  </a:lnTo>
                  <a:lnTo>
                    <a:pt x="4" y="55"/>
                  </a:lnTo>
                  <a:lnTo>
                    <a:pt x="7" y="57"/>
                  </a:lnTo>
                  <a:lnTo>
                    <a:pt x="12" y="57"/>
                  </a:lnTo>
                  <a:lnTo>
                    <a:pt x="16" y="55"/>
                  </a:lnTo>
                  <a:lnTo>
                    <a:pt x="24" y="49"/>
                  </a:lnTo>
                  <a:lnTo>
                    <a:pt x="32" y="41"/>
                  </a:lnTo>
                  <a:lnTo>
                    <a:pt x="40" y="34"/>
                  </a:lnTo>
                  <a:lnTo>
                    <a:pt x="48" y="27"/>
                  </a:lnTo>
                  <a:lnTo>
                    <a:pt x="46" y="26"/>
                  </a:lnTo>
                  <a:lnTo>
                    <a:pt x="43" y="22"/>
                  </a:lnTo>
                  <a:lnTo>
                    <a:pt x="41" y="21"/>
                  </a:lnTo>
                  <a:lnTo>
                    <a:pt x="38" y="19"/>
                  </a:lnTo>
                  <a:lnTo>
                    <a:pt x="27" y="19"/>
                  </a:lnTo>
                  <a:lnTo>
                    <a:pt x="17" y="17"/>
                  </a:lnTo>
                  <a:lnTo>
                    <a:pt x="9" y="11"/>
                  </a:lnTo>
                  <a:lnTo>
                    <a:pt x="5" y="0"/>
                  </a:lnTo>
                  <a:lnTo>
                    <a:pt x="5" y="2"/>
                  </a:lnTo>
                  <a:lnTo>
                    <a:pt x="7" y="5"/>
                  </a:lnTo>
                  <a:lnTo>
                    <a:pt x="7" y="9"/>
                  </a:lnTo>
                  <a:lnTo>
                    <a:pt x="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40" name="Freeform 1148">
              <a:extLst>
                <a:ext uri="{FF2B5EF4-FFF2-40B4-BE49-F238E27FC236}">
                  <a16:creationId xmlns:a16="http://schemas.microsoft.com/office/drawing/2014/main" id="{DDDC32EC-4D7B-508E-F591-5CD21502408B}"/>
                </a:ext>
              </a:extLst>
            </p:cNvPr>
            <p:cNvSpPr>
              <a:spLocks/>
            </p:cNvSpPr>
            <p:nvPr/>
          </p:nvSpPr>
          <p:spPr bwMode="auto">
            <a:xfrm>
              <a:off x="4293" y="2562"/>
              <a:ext cx="11" cy="18"/>
            </a:xfrm>
            <a:custGeom>
              <a:avLst/>
              <a:gdLst>
                <a:gd name="T0" fmla="*/ 14 w 32"/>
                <a:gd name="T1" fmla="*/ 0 h 55"/>
                <a:gd name="T2" fmla="*/ 8 w 32"/>
                <a:gd name="T3" fmla="*/ 14 h 55"/>
                <a:gd name="T4" fmla="*/ 3 w 32"/>
                <a:gd name="T5" fmla="*/ 26 h 55"/>
                <a:gd name="T6" fmla="*/ 0 w 32"/>
                <a:gd name="T7" fmla="*/ 37 h 55"/>
                <a:gd name="T8" fmla="*/ 5 w 32"/>
                <a:gd name="T9" fmla="*/ 49 h 55"/>
                <a:gd name="T10" fmla="*/ 14 w 32"/>
                <a:gd name="T11" fmla="*/ 55 h 55"/>
                <a:gd name="T12" fmla="*/ 23 w 32"/>
                <a:gd name="T13" fmla="*/ 53 h 55"/>
                <a:gd name="T14" fmla="*/ 30 w 32"/>
                <a:gd name="T15" fmla="*/ 49 h 55"/>
                <a:gd name="T16" fmla="*/ 32 w 32"/>
                <a:gd name="T17" fmla="*/ 43 h 55"/>
                <a:gd name="T18" fmla="*/ 29 w 32"/>
                <a:gd name="T19" fmla="*/ 34 h 55"/>
                <a:gd name="T20" fmla="*/ 25 w 32"/>
                <a:gd name="T21" fmla="*/ 26 h 55"/>
                <a:gd name="T22" fmla="*/ 23 w 32"/>
                <a:gd name="T23" fmla="*/ 15 h 55"/>
                <a:gd name="T24" fmla="*/ 22 w 32"/>
                <a:gd name="T25" fmla="*/ 5 h 55"/>
                <a:gd name="T26" fmla="*/ 20 w 32"/>
                <a:gd name="T27" fmla="*/ 4 h 55"/>
                <a:gd name="T28" fmla="*/ 19 w 32"/>
                <a:gd name="T29" fmla="*/ 2 h 55"/>
                <a:gd name="T30" fmla="*/ 15 w 32"/>
                <a:gd name="T31" fmla="*/ 2 h 55"/>
                <a:gd name="T32" fmla="*/ 14 w 32"/>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55">
                  <a:moveTo>
                    <a:pt x="14" y="0"/>
                  </a:moveTo>
                  <a:lnTo>
                    <a:pt x="8" y="14"/>
                  </a:lnTo>
                  <a:lnTo>
                    <a:pt x="3" y="26"/>
                  </a:lnTo>
                  <a:lnTo>
                    <a:pt x="0" y="37"/>
                  </a:lnTo>
                  <a:lnTo>
                    <a:pt x="5" y="49"/>
                  </a:lnTo>
                  <a:lnTo>
                    <a:pt x="14" y="55"/>
                  </a:lnTo>
                  <a:lnTo>
                    <a:pt x="23" y="53"/>
                  </a:lnTo>
                  <a:lnTo>
                    <a:pt x="30" y="49"/>
                  </a:lnTo>
                  <a:lnTo>
                    <a:pt x="32" y="43"/>
                  </a:lnTo>
                  <a:lnTo>
                    <a:pt x="29" y="34"/>
                  </a:lnTo>
                  <a:lnTo>
                    <a:pt x="25" y="26"/>
                  </a:lnTo>
                  <a:lnTo>
                    <a:pt x="23" y="15"/>
                  </a:lnTo>
                  <a:lnTo>
                    <a:pt x="22" y="5"/>
                  </a:lnTo>
                  <a:lnTo>
                    <a:pt x="20" y="4"/>
                  </a:lnTo>
                  <a:lnTo>
                    <a:pt x="19" y="2"/>
                  </a:lnTo>
                  <a:lnTo>
                    <a:pt x="15" y="2"/>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41" name="Freeform 1149">
              <a:extLst>
                <a:ext uri="{FF2B5EF4-FFF2-40B4-BE49-F238E27FC236}">
                  <a16:creationId xmlns:a16="http://schemas.microsoft.com/office/drawing/2014/main" id="{C35E59F3-8C08-7685-BFEE-774C727CBDEE}"/>
                </a:ext>
              </a:extLst>
            </p:cNvPr>
            <p:cNvSpPr>
              <a:spLocks/>
            </p:cNvSpPr>
            <p:nvPr/>
          </p:nvSpPr>
          <p:spPr bwMode="auto">
            <a:xfrm>
              <a:off x="4273" y="2641"/>
              <a:ext cx="26" cy="32"/>
            </a:xfrm>
            <a:custGeom>
              <a:avLst/>
              <a:gdLst>
                <a:gd name="T0" fmla="*/ 17 w 77"/>
                <a:gd name="T1" fmla="*/ 28 h 95"/>
                <a:gd name="T2" fmla="*/ 14 w 77"/>
                <a:gd name="T3" fmla="*/ 35 h 95"/>
                <a:gd name="T4" fmla="*/ 11 w 77"/>
                <a:gd name="T5" fmla="*/ 44 h 95"/>
                <a:gd name="T6" fmla="*/ 5 w 77"/>
                <a:gd name="T7" fmla="*/ 52 h 95"/>
                <a:gd name="T8" fmla="*/ 4 w 77"/>
                <a:gd name="T9" fmla="*/ 61 h 95"/>
                <a:gd name="T10" fmla="*/ 0 w 77"/>
                <a:gd name="T11" fmla="*/ 69 h 95"/>
                <a:gd name="T12" fmla="*/ 0 w 77"/>
                <a:gd name="T13" fmla="*/ 78 h 95"/>
                <a:gd name="T14" fmla="*/ 4 w 77"/>
                <a:gd name="T15" fmla="*/ 85 h 95"/>
                <a:gd name="T16" fmla="*/ 9 w 77"/>
                <a:gd name="T17" fmla="*/ 90 h 95"/>
                <a:gd name="T18" fmla="*/ 16 w 77"/>
                <a:gd name="T19" fmla="*/ 93 h 95"/>
                <a:gd name="T20" fmla="*/ 24 w 77"/>
                <a:gd name="T21" fmla="*/ 95 h 95"/>
                <a:gd name="T22" fmla="*/ 33 w 77"/>
                <a:gd name="T23" fmla="*/ 95 h 95"/>
                <a:gd name="T24" fmla="*/ 41 w 77"/>
                <a:gd name="T25" fmla="*/ 93 h 95"/>
                <a:gd name="T26" fmla="*/ 51 w 77"/>
                <a:gd name="T27" fmla="*/ 92 h 95"/>
                <a:gd name="T28" fmla="*/ 60 w 77"/>
                <a:gd name="T29" fmla="*/ 90 h 95"/>
                <a:gd name="T30" fmla="*/ 68 w 77"/>
                <a:gd name="T31" fmla="*/ 88 h 95"/>
                <a:gd name="T32" fmla="*/ 77 w 77"/>
                <a:gd name="T33" fmla="*/ 88 h 95"/>
                <a:gd name="T34" fmla="*/ 63 w 77"/>
                <a:gd name="T35" fmla="*/ 83 h 95"/>
                <a:gd name="T36" fmla="*/ 53 w 77"/>
                <a:gd name="T37" fmla="*/ 75 h 95"/>
                <a:gd name="T38" fmla="*/ 46 w 77"/>
                <a:gd name="T39" fmla="*/ 64 h 95"/>
                <a:gd name="T40" fmla="*/ 38 w 77"/>
                <a:gd name="T41" fmla="*/ 52 h 95"/>
                <a:gd name="T42" fmla="*/ 35 w 77"/>
                <a:gd name="T43" fmla="*/ 41 h 95"/>
                <a:gd name="T44" fmla="*/ 31 w 77"/>
                <a:gd name="T45" fmla="*/ 27 h 95"/>
                <a:gd name="T46" fmla="*/ 28 w 77"/>
                <a:gd name="T47" fmla="*/ 12 h 95"/>
                <a:gd name="T48" fmla="*/ 24 w 77"/>
                <a:gd name="T49" fmla="*/ 0 h 95"/>
                <a:gd name="T50" fmla="*/ 24 w 77"/>
                <a:gd name="T51" fmla="*/ 7 h 95"/>
                <a:gd name="T52" fmla="*/ 24 w 77"/>
                <a:gd name="T53" fmla="*/ 15 h 95"/>
                <a:gd name="T54" fmla="*/ 21 w 77"/>
                <a:gd name="T55" fmla="*/ 21 h 95"/>
                <a:gd name="T56" fmla="*/ 17 w 77"/>
                <a:gd name="T57" fmla="*/ 2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95">
                  <a:moveTo>
                    <a:pt x="17" y="28"/>
                  </a:moveTo>
                  <a:lnTo>
                    <a:pt x="14" y="35"/>
                  </a:lnTo>
                  <a:lnTo>
                    <a:pt x="11" y="44"/>
                  </a:lnTo>
                  <a:lnTo>
                    <a:pt x="5" y="52"/>
                  </a:lnTo>
                  <a:lnTo>
                    <a:pt x="4" y="61"/>
                  </a:lnTo>
                  <a:lnTo>
                    <a:pt x="0" y="69"/>
                  </a:lnTo>
                  <a:lnTo>
                    <a:pt x="0" y="78"/>
                  </a:lnTo>
                  <a:lnTo>
                    <a:pt x="4" y="85"/>
                  </a:lnTo>
                  <a:lnTo>
                    <a:pt x="9" y="90"/>
                  </a:lnTo>
                  <a:lnTo>
                    <a:pt x="16" y="93"/>
                  </a:lnTo>
                  <a:lnTo>
                    <a:pt x="24" y="95"/>
                  </a:lnTo>
                  <a:lnTo>
                    <a:pt x="33" y="95"/>
                  </a:lnTo>
                  <a:lnTo>
                    <a:pt x="41" y="93"/>
                  </a:lnTo>
                  <a:lnTo>
                    <a:pt x="51" y="92"/>
                  </a:lnTo>
                  <a:lnTo>
                    <a:pt x="60" y="90"/>
                  </a:lnTo>
                  <a:lnTo>
                    <a:pt x="68" y="88"/>
                  </a:lnTo>
                  <a:lnTo>
                    <a:pt x="77" y="88"/>
                  </a:lnTo>
                  <a:lnTo>
                    <a:pt x="63" y="83"/>
                  </a:lnTo>
                  <a:lnTo>
                    <a:pt x="53" y="75"/>
                  </a:lnTo>
                  <a:lnTo>
                    <a:pt x="46" y="64"/>
                  </a:lnTo>
                  <a:lnTo>
                    <a:pt x="38" y="52"/>
                  </a:lnTo>
                  <a:lnTo>
                    <a:pt x="35" y="41"/>
                  </a:lnTo>
                  <a:lnTo>
                    <a:pt x="31" y="27"/>
                  </a:lnTo>
                  <a:lnTo>
                    <a:pt x="28" y="12"/>
                  </a:lnTo>
                  <a:lnTo>
                    <a:pt x="24" y="0"/>
                  </a:lnTo>
                  <a:lnTo>
                    <a:pt x="24" y="7"/>
                  </a:lnTo>
                  <a:lnTo>
                    <a:pt x="24" y="15"/>
                  </a:lnTo>
                  <a:lnTo>
                    <a:pt x="21" y="21"/>
                  </a:lnTo>
                  <a:lnTo>
                    <a:pt x="17"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42" name="Freeform 1150">
              <a:extLst>
                <a:ext uri="{FF2B5EF4-FFF2-40B4-BE49-F238E27FC236}">
                  <a16:creationId xmlns:a16="http://schemas.microsoft.com/office/drawing/2014/main" id="{3A8399DD-966B-ABB8-57B0-4CC63FA3A439}"/>
                </a:ext>
              </a:extLst>
            </p:cNvPr>
            <p:cNvSpPr>
              <a:spLocks/>
            </p:cNvSpPr>
            <p:nvPr/>
          </p:nvSpPr>
          <p:spPr bwMode="auto">
            <a:xfrm>
              <a:off x="4255" y="2753"/>
              <a:ext cx="17" cy="15"/>
            </a:xfrm>
            <a:custGeom>
              <a:avLst/>
              <a:gdLst>
                <a:gd name="T0" fmla="*/ 13 w 52"/>
                <a:gd name="T1" fmla="*/ 2 h 46"/>
                <a:gd name="T2" fmla="*/ 6 w 52"/>
                <a:gd name="T3" fmla="*/ 11 h 46"/>
                <a:gd name="T4" fmla="*/ 0 w 52"/>
                <a:gd name="T5" fmla="*/ 23 h 46"/>
                <a:gd name="T6" fmla="*/ 0 w 52"/>
                <a:gd name="T7" fmla="*/ 34 h 46"/>
                <a:gd name="T8" fmla="*/ 4 w 52"/>
                <a:gd name="T9" fmla="*/ 43 h 46"/>
                <a:gd name="T10" fmla="*/ 14 w 52"/>
                <a:gd name="T11" fmla="*/ 46 h 46"/>
                <a:gd name="T12" fmla="*/ 26 w 52"/>
                <a:gd name="T13" fmla="*/ 40 h 46"/>
                <a:gd name="T14" fmla="*/ 38 w 52"/>
                <a:gd name="T15" fmla="*/ 31 h 46"/>
                <a:gd name="T16" fmla="*/ 52 w 52"/>
                <a:gd name="T17" fmla="*/ 27 h 46"/>
                <a:gd name="T18" fmla="*/ 43 w 52"/>
                <a:gd name="T19" fmla="*/ 24 h 46"/>
                <a:gd name="T20" fmla="*/ 35 w 52"/>
                <a:gd name="T21" fmla="*/ 21 h 46"/>
                <a:gd name="T22" fmla="*/ 24 w 52"/>
                <a:gd name="T23" fmla="*/ 17 h 46"/>
                <a:gd name="T24" fmla="*/ 16 w 52"/>
                <a:gd name="T25" fmla="*/ 12 h 46"/>
                <a:gd name="T26" fmla="*/ 14 w 52"/>
                <a:gd name="T27" fmla="*/ 9 h 46"/>
                <a:gd name="T28" fmla="*/ 16 w 52"/>
                <a:gd name="T29" fmla="*/ 4 h 46"/>
                <a:gd name="T30" fmla="*/ 16 w 52"/>
                <a:gd name="T31" fmla="*/ 0 h 46"/>
                <a:gd name="T32" fmla="*/ 13 w 52"/>
                <a:gd name="T33"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46">
                  <a:moveTo>
                    <a:pt x="13" y="2"/>
                  </a:moveTo>
                  <a:lnTo>
                    <a:pt x="6" y="11"/>
                  </a:lnTo>
                  <a:lnTo>
                    <a:pt x="0" y="23"/>
                  </a:lnTo>
                  <a:lnTo>
                    <a:pt x="0" y="34"/>
                  </a:lnTo>
                  <a:lnTo>
                    <a:pt x="4" y="43"/>
                  </a:lnTo>
                  <a:lnTo>
                    <a:pt x="14" y="46"/>
                  </a:lnTo>
                  <a:lnTo>
                    <a:pt x="26" y="40"/>
                  </a:lnTo>
                  <a:lnTo>
                    <a:pt x="38" y="31"/>
                  </a:lnTo>
                  <a:lnTo>
                    <a:pt x="52" y="27"/>
                  </a:lnTo>
                  <a:lnTo>
                    <a:pt x="43" y="24"/>
                  </a:lnTo>
                  <a:lnTo>
                    <a:pt x="35" y="21"/>
                  </a:lnTo>
                  <a:lnTo>
                    <a:pt x="24" y="17"/>
                  </a:lnTo>
                  <a:lnTo>
                    <a:pt x="16" y="12"/>
                  </a:lnTo>
                  <a:lnTo>
                    <a:pt x="14" y="9"/>
                  </a:lnTo>
                  <a:lnTo>
                    <a:pt x="16" y="4"/>
                  </a:lnTo>
                  <a:lnTo>
                    <a:pt x="16" y="0"/>
                  </a:lnTo>
                  <a:lnTo>
                    <a:pt x="13"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43" name="Freeform 1151">
              <a:extLst>
                <a:ext uri="{FF2B5EF4-FFF2-40B4-BE49-F238E27FC236}">
                  <a16:creationId xmlns:a16="http://schemas.microsoft.com/office/drawing/2014/main" id="{76FADBCD-0AF6-9FB9-145B-F97718632F50}"/>
                </a:ext>
              </a:extLst>
            </p:cNvPr>
            <p:cNvSpPr>
              <a:spLocks/>
            </p:cNvSpPr>
            <p:nvPr/>
          </p:nvSpPr>
          <p:spPr bwMode="auto">
            <a:xfrm>
              <a:off x="4365" y="2688"/>
              <a:ext cx="20" cy="14"/>
            </a:xfrm>
            <a:custGeom>
              <a:avLst/>
              <a:gdLst>
                <a:gd name="T0" fmla="*/ 56 w 61"/>
                <a:gd name="T1" fmla="*/ 0 h 43"/>
                <a:gd name="T2" fmla="*/ 49 w 61"/>
                <a:gd name="T3" fmla="*/ 6 h 43"/>
                <a:gd name="T4" fmla="*/ 41 w 61"/>
                <a:gd name="T5" fmla="*/ 11 h 43"/>
                <a:gd name="T6" fmla="*/ 34 w 61"/>
                <a:gd name="T7" fmla="*/ 15 h 43"/>
                <a:gd name="T8" fmla="*/ 25 w 61"/>
                <a:gd name="T9" fmla="*/ 18 h 43"/>
                <a:gd name="T10" fmla="*/ 19 w 61"/>
                <a:gd name="T11" fmla="*/ 23 h 43"/>
                <a:gd name="T12" fmla="*/ 11 w 61"/>
                <a:gd name="T13" fmla="*/ 28 h 43"/>
                <a:gd name="T14" fmla="*/ 4 w 61"/>
                <a:gd name="T15" fmla="*/ 35 h 43"/>
                <a:gd name="T16" fmla="*/ 0 w 61"/>
                <a:gd name="T17" fmla="*/ 43 h 43"/>
                <a:gd name="T18" fmla="*/ 11 w 61"/>
                <a:gd name="T19" fmla="*/ 43 h 43"/>
                <a:gd name="T20" fmla="*/ 20 w 61"/>
                <a:gd name="T21" fmla="*/ 43 h 43"/>
                <a:gd name="T22" fmla="*/ 29 w 61"/>
                <a:gd name="T23" fmla="*/ 42 h 43"/>
                <a:gd name="T24" fmla="*/ 36 w 61"/>
                <a:gd name="T25" fmla="*/ 37 h 43"/>
                <a:gd name="T26" fmla="*/ 43 w 61"/>
                <a:gd name="T27" fmla="*/ 30 h 43"/>
                <a:gd name="T28" fmla="*/ 49 w 61"/>
                <a:gd name="T29" fmla="*/ 23 h 43"/>
                <a:gd name="T30" fmla="*/ 56 w 61"/>
                <a:gd name="T31" fmla="*/ 18 h 43"/>
                <a:gd name="T32" fmla="*/ 61 w 61"/>
                <a:gd name="T33" fmla="*/ 10 h 43"/>
                <a:gd name="T34" fmla="*/ 61 w 61"/>
                <a:gd name="T35" fmla="*/ 8 h 43"/>
                <a:gd name="T36" fmla="*/ 60 w 61"/>
                <a:gd name="T37" fmla="*/ 6 h 43"/>
                <a:gd name="T38" fmla="*/ 58 w 61"/>
                <a:gd name="T39" fmla="*/ 3 h 43"/>
                <a:gd name="T40" fmla="*/ 56 w 61"/>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43">
                  <a:moveTo>
                    <a:pt x="56" y="0"/>
                  </a:moveTo>
                  <a:lnTo>
                    <a:pt x="49" y="6"/>
                  </a:lnTo>
                  <a:lnTo>
                    <a:pt x="41" y="11"/>
                  </a:lnTo>
                  <a:lnTo>
                    <a:pt x="34" y="15"/>
                  </a:lnTo>
                  <a:lnTo>
                    <a:pt x="25" y="18"/>
                  </a:lnTo>
                  <a:lnTo>
                    <a:pt x="19" y="23"/>
                  </a:lnTo>
                  <a:lnTo>
                    <a:pt x="11" y="28"/>
                  </a:lnTo>
                  <a:lnTo>
                    <a:pt x="4" y="35"/>
                  </a:lnTo>
                  <a:lnTo>
                    <a:pt x="0" y="43"/>
                  </a:lnTo>
                  <a:lnTo>
                    <a:pt x="11" y="43"/>
                  </a:lnTo>
                  <a:lnTo>
                    <a:pt x="20" y="43"/>
                  </a:lnTo>
                  <a:lnTo>
                    <a:pt x="29" y="42"/>
                  </a:lnTo>
                  <a:lnTo>
                    <a:pt x="36" y="37"/>
                  </a:lnTo>
                  <a:lnTo>
                    <a:pt x="43" y="30"/>
                  </a:lnTo>
                  <a:lnTo>
                    <a:pt x="49" y="23"/>
                  </a:lnTo>
                  <a:lnTo>
                    <a:pt x="56" y="18"/>
                  </a:lnTo>
                  <a:lnTo>
                    <a:pt x="61" y="10"/>
                  </a:lnTo>
                  <a:lnTo>
                    <a:pt x="61" y="8"/>
                  </a:lnTo>
                  <a:lnTo>
                    <a:pt x="60" y="6"/>
                  </a:lnTo>
                  <a:lnTo>
                    <a:pt x="58" y="3"/>
                  </a:ln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44" name="Freeform 1152">
              <a:extLst>
                <a:ext uri="{FF2B5EF4-FFF2-40B4-BE49-F238E27FC236}">
                  <a16:creationId xmlns:a16="http://schemas.microsoft.com/office/drawing/2014/main" id="{751D1462-F38A-4CCB-5A42-C4FE2E80DF9B}"/>
                </a:ext>
              </a:extLst>
            </p:cNvPr>
            <p:cNvSpPr>
              <a:spLocks/>
            </p:cNvSpPr>
            <p:nvPr/>
          </p:nvSpPr>
          <p:spPr bwMode="auto">
            <a:xfrm>
              <a:off x="4402" y="2602"/>
              <a:ext cx="16" cy="25"/>
            </a:xfrm>
            <a:custGeom>
              <a:avLst/>
              <a:gdLst>
                <a:gd name="T0" fmla="*/ 41 w 49"/>
                <a:gd name="T1" fmla="*/ 6 h 75"/>
                <a:gd name="T2" fmla="*/ 28 w 49"/>
                <a:gd name="T3" fmla="*/ 13 h 75"/>
                <a:gd name="T4" fmla="*/ 14 w 49"/>
                <a:gd name="T5" fmla="*/ 17 h 75"/>
                <a:gd name="T6" fmla="*/ 4 w 49"/>
                <a:gd name="T7" fmla="*/ 22 h 75"/>
                <a:gd name="T8" fmla="*/ 0 w 49"/>
                <a:gd name="T9" fmla="*/ 32 h 75"/>
                <a:gd name="T10" fmla="*/ 4 w 49"/>
                <a:gd name="T11" fmla="*/ 42 h 75"/>
                <a:gd name="T12" fmla="*/ 11 w 49"/>
                <a:gd name="T13" fmla="*/ 53 h 75"/>
                <a:gd name="T14" fmla="*/ 19 w 49"/>
                <a:gd name="T15" fmla="*/ 63 h 75"/>
                <a:gd name="T16" fmla="*/ 27 w 49"/>
                <a:gd name="T17" fmla="*/ 75 h 75"/>
                <a:gd name="T18" fmla="*/ 24 w 49"/>
                <a:gd name="T19" fmla="*/ 65 h 75"/>
                <a:gd name="T20" fmla="*/ 24 w 49"/>
                <a:gd name="T21" fmla="*/ 54 h 75"/>
                <a:gd name="T22" fmla="*/ 28 w 49"/>
                <a:gd name="T23" fmla="*/ 46 h 75"/>
                <a:gd name="T24" fmla="*/ 32 w 49"/>
                <a:gd name="T25" fmla="*/ 37 h 75"/>
                <a:gd name="T26" fmla="*/ 37 w 49"/>
                <a:gd name="T27" fmla="*/ 29 h 75"/>
                <a:gd name="T28" fmla="*/ 42 w 49"/>
                <a:gd name="T29" fmla="*/ 20 h 75"/>
                <a:gd name="T30" fmla="*/ 46 w 49"/>
                <a:gd name="T31" fmla="*/ 10 h 75"/>
                <a:gd name="T32" fmla="*/ 49 w 49"/>
                <a:gd name="T33" fmla="*/ 0 h 75"/>
                <a:gd name="T34" fmla="*/ 49 w 49"/>
                <a:gd name="T35" fmla="*/ 5 h 75"/>
                <a:gd name="T36" fmla="*/ 46 w 49"/>
                <a:gd name="T37" fmla="*/ 6 h 75"/>
                <a:gd name="T38" fmla="*/ 42 w 49"/>
                <a:gd name="T39" fmla="*/ 5 h 75"/>
                <a:gd name="T40" fmla="*/ 41 w 49"/>
                <a:gd name="T41"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75">
                  <a:moveTo>
                    <a:pt x="41" y="6"/>
                  </a:moveTo>
                  <a:lnTo>
                    <a:pt x="28" y="13"/>
                  </a:lnTo>
                  <a:lnTo>
                    <a:pt x="14" y="17"/>
                  </a:lnTo>
                  <a:lnTo>
                    <a:pt x="4" y="22"/>
                  </a:lnTo>
                  <a:lnTo>
                    <a:pt x="0" y="32"/>
                  </a:lnTo>
                  <a:lnTo>
                    <a:pt x="4" y="42"/>
                  </a:lnTo>
                  <a:lnTo>
                    <a:pt x="11" y="53"/>
                  </a:lnTo>
                  <a:lnTo>
                    <a:pt x="19" y="63"/>
                  </a:lnTo>
                  <a:lnTo>
                    <a:pt x="27" y="75"/>
                  </a:lnTo>
                  <a:lnTo>
                    <a:pt x="24" y="65"/>
                  </a:lnTo>
                  <a:lnTo>
                    <a:pt x="24" y="54"/>
                  </a:lnTo>
                  <a:lnTo>
                    <a:pt x="28" y="46"/>
                  </a:lnTo>
                  <a:lnTo>
                    <a:pt x="32" y="37"/>
                  </a:lnTo>
                  <a:lnTo>
                    <a:pt x="37" y="29"/>
                  </a:lnTo>
                  <a:lnTo>
                    <a:pt x="42" y="20"/>
                  </a:lnTo>
                  <a:lnTo>
                    <a:pt x="46" y="10"/>
                  </a:lnTo>
                  <a:lnTo>
                    <a:pt x="49" y="0"/>
                  </a:lnTo>
                  <a:lnTo>
                    <a:pt x="49" y="5"/>
                  </a:lnTo>
                  <a:lnTo>
                    <a:pt x="46" y="6"/>
                  </a:lnTo>
                  <a:lnTo>
                    <a:pt x="42" y="5"/>
                  </a:lnTo>
                  <a:lnTo>
                    <a:pt x="4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45" name="Freeform 1153">
              <a:extLst>
                <a:ext uri="{FF2B5EF4-FFF2-40B4-BE49-F238E27FC236}">
                  <a16:creationId xmlns:a16="http://schemas.microsoft.com/office/drawing/2014/main" id="{75F52E28-B8F3-FDE7-2543-40B745DBC796}"/>
                </a:ext>
              </a:extLst>
            </p:cNvPr>
            <p:cNvSpPr>
              <a:spLocks/>
            </p:cNvSpPr>
            <p:nvPr/>
          </p:nvSpPr>
          <p:spPr bwMode="auto">
            <a:xfrm>
              <a:off x="4390" y="2497"/>
              <a:ext cx="10" cy="24"/>
            </a:xfrm>
            <a:custGeom>
              <a:avLst/>
              <a:gdLst>
                <a:gd name="T0" fmla="*/ 27 w 29"/>
                <a:gd name="T1" fmla="*/ 0 h 73"/>
                <a:gd name="T2" fmla="*/ 20 w 29"/>
                <a:gd name="T3" fmla="*/ 9 h 73"/>
                <a:gd name="T4" fmla="*/ 13 w 29"/>
                <a:gd name="T5" fmla="*/ 18 h 73"/>
                <a:gd name="T6" fmla="*/ 6 w 29"/>
                <a:gd name="T7" fmla="*/ 26 h 73"/>
                <a:gd name="T8" fmla="*/ 1 w 29"/>
                <a:gd name="T9" fmla="*/ 35 h 73"/>
                <a:gd name="T10" fmla="*/ 0 w 29"/>
                <a:gd name="T11" fmla="*/ 40 h 73"/>
                <a:gd name="T12" fmla="*/ 0 w 29"/>
                <a:gd name="T13" fmla="*/ 44 h 73"/>
                <a:gd name="T14" fmla="*/ 0 w 29"/>
                <a:gd name="T15" fmla="*/ 50 h 73"/>
                <a:gd name="T16" fmla="*/ 1 w 29"/>
                <a:gd name="T17" fmla="*/ 55 h 73"/>
                <a:gd name="T18" fmla="*/ 6 w 29"/>
                <a:gd name="T19" fmla="*/ 63 h 73"/>
                <a:gd name="T20" fmla="*/ 11 w 29"/>
                <a:gd name="T21" fmla="*/ 70 h 73"/>
                <a:gd name="T22" fmla="*/ 18 w 29"/>
                <a:gd name="T23" fmla="*/ 73 h 73"/>
                <a:gd name="T24" fmla="*/ 27 w 29"/>
                <a:gd name="T25" fmla="*/ 71 h 73"/>
                <a:gd name="T26" fmla="*/ 24 w 29"/>
                <a:gd name="T27" fmla="*/ 63 h 73"/>
                <a:gd name="T28" fmla="*/ 24 w 29"/>
                <a:gd name="T29" fmla="*/ 53 h 73"/>
                <a:gd name="T30" fmla="*/ 24 w 29"/>
                <a:gd name="T31" fmla="*/ 44 h 73"/>
                <a:gd name="T32" fmla="*/ 25 w 29"/>
                <a:gd name="T33" fmla="*/ 35 h 73"/>
                <a:gd name="T34" fmla="*/ 27 w 29"/>
                <a:gd name="T35" fmla="*/ 26 h 73"/>
                <a:gd name="T36" fmla="*/ 29 w 29"/>
                <a:gd name="T37" fmla="*/ 18 h 73"/>
                <a:gd name="T38" fmla="*/ 29 w 29"/>
                <a:gd name="T39" fmla="*/ 9 h 73"/>
                <a:gd name="T40" fmla="*/ 27 w 29"/>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73">
                  <a:moveTo>
                    <a:pt x="27" y="0"/>
                  </a:moveTo>
                  <a:lnTo>
                    <a:pt x="20" y="9"/>
                  </a:lnTo>
                  <a:lnTo>
                    <a:pt x="13" y="18"/>
                  </a:lnTo>
                  <a:lnTo>
                    <a:pt x="6" y="26"/>
                  </a:lnTo>
                  <a:lnTo>
                    <a:pt x="1" y="35"/>
                  </a:lnTo>
                  <a:lnTo>
                    <a:pt x="0" y="40"/>
                  </a:lnTo>
                  <a:lnTo>
                    <a:pt x="0" y="44"/>
                  </a:lnTo>
                  <a:lnTo>
                    <a:pt x="0" y="50"/>
                  </a:lnTo>
                  <a:lnTo>
                    <a:pt x="1" y="55"/>
                  </a:lnTo>
                  <a:lnTo>
                    <a:pt x="6" y="63"/>
                  </a:lnTo>
                  <a:lnTo>
                    <a:pt x="11" y="70"/>
                  </a:lnTo>
                  <a:lnTo>
                    <a:pt x="18" y="73"/>
                  </a:lnTo>
                  <a:lnTo>
                    <a:pt x="27" y="71"/>
                  </a:lnTo>
                  <a:lnTo>
                    <a:pt x="24" y="63"/>
                  </a:lnTo>
                  <a:lnTo>
                    <a:pt x="24" y="53"/>
                  </a:lnTo>
                  <a:lnTo>
                    <a:pt x="24" y="44"/>
                  </a:lnTo>
                  <a:lnTo>
                    <a:pt x="25" y="35"/>
                  </a:lnTo>
                  <a:lnTo>
                    <a:pt x="27" y="26"/>
                  </a:lnTo>
                  <a:lnTo>
                    <a:pt x="29" y="18"/>
                  </a:lnTo>
                  <a:lnTo>
                    <a:pt x="29" y="9"/>
                  </a:lnTo>
                  <a:lnTo>
                    <a:pt x="2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46" name="Freeform 1154">
              <a:extLst>
                <a:ext uri="{FF2B5EF4-FFF2-40B4-BE49-F238E27FC236}">
                  <a16:creationId xmlns:a16="http://schemas.microsoft.com/office/drawing/2014/main" id="{6828243E-8F4B-4D8F-547E-C6CB76D70C73}"/>
                </a:ext>
              </a:extLst>
            </p:cNvPr>
            <p:cNvSpPr>
              <a:spLocks/>
            </p:cNvSpPr>
            <p:nvPr/>
          </p:nvSpPr>
          <p:spPr bwMode="auto">
            <a:xfrm>
              <a:off x="4333" y="2401"/>
              <a:ext cx="13" cy="11"/>
            </a:xfrm>
            <a:custGeom>
              <a:avLst/>
              <a:gdLst>
                <a:gd name="T0" fmla="*/ 14 w 41"/>
                <a:gd name="T1" fmla="*/ 15 h 32"/>
                <a:gd name="T2" fmla="*/ 7 w 41"/>
                <a:gd name="T3" fmla="*/ 17 h 32"/>
                <a:gd name="T4" fmla="*/ 2 w 41"/>
                <a:gd name="T5" fmla="*/ 20 h 32"/>
                <a:gd name="T6" fmla="*/ 0 w 41"/>
                <a:gd name="T7" fmla="*/ 26 h 32"/>
                <a:gd name="T8" fmla="*/ 0 w 41"/>
                <a:gd name="T9" fmla="*/ 32 h 32"/>
                <a:gd name="T10" fmla="*/ 12 w 41"/>
                <a:gd name="T11" fmla="*/ 26 h 32"/>
                <a:gd name="T12" fmla="*/ 20 w 41"/>
                <a:gd name="T13" fmla="*/ 17 h 32"/>
                <a:gd name="T14" fmla="*/ 29 w 41"/>
                <a:gd name="T15" fmla="*/ 8 h 32"/>
                <a:gd name="T16" fmla="*/ 41 w 41"/>
                <a:gd name="T17" fmla="*/ 0 h 32"/>
                <a:gd name="T18" fmla="*/ 37 w 41"/>
                <a:gd name="T19" fmla="*/ 3 h 32"/>
                <a:gd name="T20" fmla="*/ 34 w 41"/>
                <a:gd name="T21" fmla="*/ 5 h 32"/>
                <a:gd name="T22" fmla="*/ 30 w 41"/>
                <a:gd name="T23" fmla="*/ 7 h 32"/>
                <a:gd name="T24" fmla="*/ 27 w 41"/>
                <a:gd name="T25" fmla="*/ 10 h 32"/>
                <a:gd name="T26" fmla="*/ 14 w 41"/>
                <a:gd name="T27"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14" y="15"/>
                  </a:moveTo>
                  <a:lnTo>
                    <a:pt x="7" y="17"/>
                  </a:lnTo>
                  <a:lnTo>
                    <a:pt x="2" y="20"/>
                  </a:lnTo>
                  <a:lnTo>
                    <a:pt x="0" y="26"/>
                  </a:lnTo>
                  <a:lnTo>
                    <a:pt x="0" y="32"/>
                  </a:lnTo>
                  <a:lnTo>
                    <a:pt x="12" y="26"/>
                  </a:lnTo>
                  <a:lnTo>
                    <a:pt x="20" y="17"/>
                  </a:lnTo>
                  <a:lnTo>
                    <a:pt x="29" y="8"/>
                  </a:lnTo>
                  <a:lnTo>
                    <a:pt x="41" y="0"/>
                  </a:lnTo>
                  <a:lnTo>
                    <a:pt x="37" y="3"/>
                  </a:lnTo>
                  <a:lnTo>
                    <a:pt x="34" y="5"/>
                  </a:lnTo>
                  <a:lnTo>
                    <a:pt x="30" y="7"/>
                  </a:lnTo>
                  <a:lnTo>
                    <a:pt x="27" y="10"/>
                  </a:lnTo>
                  <a:lnTo>
                    <a:pt x="14"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47" name="Freeform 1155">
              <a:extLst>
                <a:ext uri="{FF2B5EF4-FFF2-40B4-BE49-F238E27FC236}">
                  <a16:creationId xmlns:a16="http://schemas.microsoft.com/office/drawing/2014/main" id="{DEE988E8-2475-3DF4-5BE6-6D44100FC790}"/>
                </a:ext>
              </a:extLst>
            </p:cNvPr>
            <p:cNvSpPr>
              <a:spLocks/>
            </p:cNvSpPr>
            <p:nvPr/>
          </p:nvSpPr>
          <p:spPr bwMode="auto">
            <a:xfrm>
              <a:off x="4484" y="2642"/>
              <a:ext cx="17" cy="13"/>
            </a:xfrm>
            <a:custGeom>
              <a:avLst/>
              <a:gdLst>
                <a:gd name="T0" fmla="*/ 15 w 52"/>
                <a:gd name="T1" fmla="*/ 14 h 39"/>
                <a:gd name="T2" fmla="*/ 10 w 52"/>
                <a:gd name="T3" fmla="*/ 15 h 39"/>
                <a:gd name="T4" fmla="*/ 5 w 52"/>
                <a:gd name="T5" fmla="*/ 20 h 39"/>
                <a:gd name="T6" fmla="*/ 2 w 52"/>
                <a:gd name="T7" fmla="*/ 27 h 39"/>
                <a:gd name="T8" fmla="*/ 0 w 52"/>
                <a:gd name="T9" fmla="*/ 34 h 39"/>
                <a:gd name="T10" fmla="*/ 6 w 52"/>
                <a:gd name="T11" fmla="*/ 35 h 39"/>
                <a:gd name="T12" fmla="*/ 13 w 52"/>
                <a:gd name="T13" fmla="*/ 39 h 39"/>
                <a:gd name="T14" fmla="*/ 19 w 52"/>
                <a:gd name="T15" fmla="*/ 39 h 39"/>
                <a:gd name="T16" fmla="*/ 22 w 52"/>
                <a:gd name="T17" fmla="*/ 34 h 39"/>
                <a:gd name="T18" fmla="*/ 25 w 52"/>
                <a:gd name="T19" fmla="*/ 22 h 39"/>
                <a:gd name="T20" fmla="*/ 33 w 52"/>
                <a:gd name="T21" fmla="*/ 12 h 39"/>
                <a:gd name="T22" fmla="*/ 42 w 52"/>
                <a:gd name="T23" fmla="*/ 5 h 39"/>
                <a:gd name="T24" fmla="*/ 52 w 52"/>
                <a:gd name="T25" fmla="*/ 0 h 39"/>
                <a:gd name="T26" fmla="*/ 42 w 52"/>
                <a:gd name="T27" fmla="*/ 2 h 39"/>
                <a:gd name="T28" fmla="*/ 35 w 52"/>
                <a:gd name="T29" fmla="*/ 5 h 39"/>
                <a:gd name="T30" fmla="*/ 25 w 52"/>
                <a:gd name="T31" fmla="*/ 9 h 39"/>
                <a:gd name="T32" fmla="*/ 15 w 52"/>
                <a:gd name="T3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9">
                  <a:moveTo>
                    <a:pt x="15" y="14"/>
                  </a:moveTo>
                  <a:lnTo>
                    <a:pt x="10" y="15"/>
                  </a:lnTo>
                  <a:lnTo>
                    <a:pt x="5" y="20"/>
                  </a:lnTo>
                  <a:lnTo>
                    <a:pt x="2" y="27"/>
                  </a:lnTo>
                  <a:lnTo>
                    <a:pt x="0" y="34"/>
                  </a:lnTo>
                  <a:lnTo>
                    <a:pt x="6" y="35"/>
                  </a:lnTo>
                  <a:lnTo>
                    <a:pt x="13" y="39"/>
                  </a:lnTo>
                  <a:lnTo>
                    <a:pt x="19" y="39"/>
                  </a:lnTo>
                  <a:lnTo>
                    <a:pt x="22" y="34"/>
                  </a:lnTo>
                  <a:lnTo>
                    <a:pt x="25" y="22"/>
                  </a:lnTo>
                  <a:lnTo>
                    <a:pt x="33" y="12"/>
                  </a:lnTo>
                  <a:lnTo>
                    <a:pt x="42" y="5"/>
                  </a:lnTo>
                  <a:lnTo>
                    <a:pt x="52" y="0"/>
                  </a:lnTo>
                  <a:lnTo>
                    <a:pt x="42" y="2"/>
                  </a:lnTo>
                  <a:lnTo>
                    <a:pt x="35" y="5"/>
                  </a:lnTo>
                  <a:lnTo>
                    <a:pt x="25" y="9"/>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48" name="Freeform 1156">
              <a:extLst>
                <a:ext uri="{FF2B5EF4-FFF2-40B4-BE49-F238E27FC236}">
                  <a16:creationId xmlns:a16="http://schemas.microsoft.com/office/drawing/2014/main" id="{83156BE5-1A42-B0A2-0FEA-5FCDFED6E00A}"/>
                </a:ext>
              </a:extLst>
            </p:cNvPr>
            <p:cNvSpPr>
              <a:spLocks/>
            </p:cNvSpPr>
            <p:nvPr/>
          </p:nvSpPr>
          <p:spPr bwMode="auto">
            <a:xfrm>
              <a:off x="4462" y="2530"/>
              <a:ext cx="5" cy="12"/>
            </a:xfrm>
            <a:custGeom>
              <a:avLst/>
              <a:gdLst>
                <a:gd name="T0" fmla="*/ 14 w 14"/>
                <a:gd name="T1" fmla="*/ 0 h 38"/>
                <a:gd name="T2" fmla="*/ 14 w 14"/>
                <a:gd name="T3" fmla="*/ 11 h 38"/>
                <a:gd name="T4" fmla="*/ 7 w 14"/>
                <a:gd name="T5" fmla="*/ 18 h 38"/>
                <a:gd name="T6" fmla="*/ 0 w 14"/>
                <a:gd name="T7" fmla="*/ 24 h 38"/>
                <a:gd name="T8" fmla="*/ 0 w 14"/>
                <a:gd name="T9" fmla="*/ 33 h 38"/>
                <a:gd name="T10" fmla="*/ 2 w 14"/>
                <a:gd name="T11" fmla="*/ 36 h 38"/>
                <a:gd name="T12" fmla="*/ 6 w 14"/>
                <a:gd name="T13" fmla="*/ 38 h 38"/>
                <a:gd name="T14" fmla="*/ 7 w 14"/>
                <a:gd name="T15" fmla="*/ 38 h 38"/>
                <a:gd name="T16" fmla="*/ 9 w 14"/>
                <a:gd name="T17" fmla="*/ 38 h 38"/>
                <a:gd name="T18" fmla="*/ 11 w 14"/>
                <a:gd name="T19" fmla="*/ 29 h 38"/>
                <a:gd name="T20" fmla="*/ 11 w 14"/>
                <a:gd name="T21" fmla="*/ 19 h 38"/>
                <a:gd name="T22" fmla="*/ 11 w 14"/>
                <a:gd name="T23" fmla="*/ 9 h 38"/>
                <a:gd name="T24" fmla="*/ 14 w 14"/>
                <a:gd name="T2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38">
                  <a:moveTo>
                    <a:pt x="14" y="0"/>
                  </a:moveTo>
                  <a:lnTo>
                    <a:pt x="14" y="11"/>
                  </a:lnTo>
                  <a:lnTo>
                    <a:pt x="7" y="18"/>
                  </a:lnTo>
                  <a:lnTo>
                    <a:pt x="0" y="24"/>
                  </a:lnTo>
                  <a:lnTo>
                    <a:pt x="0" y="33"/>
                  </a:lnTo>
                  <a:lnTo>
                    <a:pt x="2" y="36"/>
                  </a:lnTo>
                  <a:lnTo>
                    <a:pt x="6" y="38"/>
                  </a:lnTo>
                  <a:lnTo>
                    <a:pt x="7" y="38"/>
                  </a:lnTo>
                  <a:lnTo>
                    <a:pt x="9" y="38"/>
                  </a:lnTo>
                  <a:lnTo>
                    <a:pt x="11" y="29"/>
                  </a:lnTo>
                  <a:lnTo>
                    <a:pt x="11" y="19"/>
                  </a:lnTo>
                  <a:lnTo>
                    <a:pt x="11" y="9"/>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49" name="Freeform 1157">
              <a:extLst>
                <a:ext uri="{FF2B5EF4-FFF2-40B4-BE49-F238E27FC236}">
                  <a16:creationId xmlns:a16="http://schemas.microsoft.com/office/drawing/2014/main" id="{F044C32C-0E81-1322-0738-4BF3225570EA}"/>
                </a:ext>
              </a:extLst>
            </p:cNvPr>
            <p:cNvSpPr>
              <a:spLocks/>
            </p:cNvSpPr>
            <p:nvPr/>
          </p:nvSpPr>
          <p:spPr bwMode="auto">
            <a:xfrm>
              <a:off x="4499" y="2551"/>
              <a:ext cx="10" cy="26"/>
            </a:xfrm>
            <a:custGeom>
              <a:avLst/>
              <a:gdLst>
                <a:gd name="T0" fmla="*/ 32 w 32"/>
                <a:gd name="T1" fmla="*/ 0 h 77"/>
                <a:gd name="T2" fmla="*/ 25 w 32"/>
                <a:gd name="T3" fmla="*/ 9 h 77"/>
                <a:gd name="T4" fmla="*/ 20 w 32"/>
                <a:gd name="T5" fmla="*/ 19 h 77"/>
                <a:gd name="T6" fmla="*/ 14 w 32"/>
                <a:gd name="T7" fmla="*/ 29 h 77"/>
                <a:gd name="T8" fmla="*/ 8 w 32"/>
                <a:gd name="T9" fmla="*/ 38 h 77"/>
                <a:gd name="T10" fmla="*/ 5 w 32"/>
                <a:gd name="T11" fmla="*/ 46 h 77"/>
                <a:gd name="T12" fmla="*/ 2 w 32"/>
                <a:gd name="T13" fmla="*/ 56 h 77"/>
                <a:gd name="T14" fmla="*/ 0 w 32"/>
                <a:gd name="T15" fmla="*/ 67 h 77"/>
                <a:gd name="T16" fmla="*/ 2 w 32"/>
                <a:gd name="T17" fmla="*/ 77 h 77"/>
                <a:gd name="T18" fmla="*/ 3 w 32"/>
                <a:gd name="T19" fmla="*/ 77 h 77"/>
                <a:gd name="T20" fmla="*/ 5 w 32"/>
                <a:gd name="T21" fmla="*/ 77 h 77"/>
                <a:gd name="T22" fmla="*/ 7 w 32"/>
                <a:gd name="T23" fmla="*/ 73 h 77"/>
                <a:gd name="T24" fmla="*/ 8 w 32"/>
                <a:gd name="T25" fmla="*/ 72 h 77"/>
                <a:gd name="T26" fmla="*/ 8 w 32"/>
                <a:gd name="T27" fmla="*/ 62 h 77"/>
                <a:gd name="T28" fmla="*/ 8 w 32"/>
                <a:gd name="T29" fmla="*/ 53 h 77"/>
                <a:gd name="T30" fmla="*/ 10 w 32"/>
                <a:gd name="T31" fmla="*/ 43 h 77"/>
                <a:gd name="T32" fmla="*/ 14 w 32"/>
                <a:gd name="T33" fmla="*/ 34 h 77"/>
                <a:gd name="T34" fmla="*/ 15 w 32"/>
                <a:gd name="T35" fmla="*/ 24 h 77"/>
                <a:gd name="T36" fmla="*/ 20 w 32"/>
                <a:gd name="T37" fmla="*/ 16 h 77"/>
                <a:gd name="T38" fmla="*/ 25 w 32"/>
                <a:gd name="T39" fmla="*/ 9 h 77"/>
                <a:gd name="T40" fmla="*/ 32 w 32"/>
                <a:gd name="T4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77">
                  <a:moveTo>
                    <a:pt x="32" y="0"/>
                  </a:moveTo>
                  <a:lnTo>
                    <a:pt x="25" y="9"/>
                  </a:lnTo>
                  <a:lnTo>
                    <a:pt x="20" y="19"/>
                  </a:lnTo>
                  <a:lnTo>
                    <a:pt x="14" y="29"/>
                  </a:lnTo>
                  <a:lnTo>
                    <a:pt x="8" y="38"/>
                  </a:lnTo>
                  <a:lnTo>
                    <a:pt x="5" y="46"/>
                  </a:lnTo>
                  <a:lnTo>
                    <a:pt x="2" y="56"/>
                  </a:lnTo>
                  <a:lnTo>
                    <a:pt x="0" y="67"/>
                  </a:lnTo>
                  <a:lnTo>
                    <a:pt x="2" y="77"/>
                  </a:lnTo>
                  <a:lnTo>
                    <a:pt x="3" y="77"/>
                  </a:lnTo>
                  <a:lnTo>
                    <a:pt x="5" y="77"/>
                  </a:lnTo>
                  <a:lnTo>
                    <a:pt x="7" y="73"/>
                  </a:lnTo>
                  <a:lnTo>
                    <a:pt x="8" y="72"/>
                  </a:lnTo>
                  <a:lnTo>
                    <a:pt x="8" y="62"/>
                  </a:lnTo>
                  <a:lnTo>
                    <a:pt x="8" y="53"/>
                  </a:lnTo>
                  <a:lnTo>
                    <a:pt x="10" y="43"/>
                  </a:lnTo>
                  <a:lnTo>
                    <a:pt x="14" y="34"/>
                  </a:lnTo>
                  <a:lnTo>
                    <a:pt x="15" y="24"/>
                  </a:lnTo>
                  <a:lnTo>
                    <a:pt x="20" y="16"/>
                  </a:lnTo>
                  <a:lnTo>
                    <a:pt x="25" y="9"/>
                  </a:lnTo>
                  <a:lnTo>
                    <a:pt x="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50" name="Freeform 1158">
              <a:extLst>
                <a:ext uri="{FF2B5EF4-FFF2-40B4-BE49-F238E27FC236}">
                  <a16:creationId xmlns:a16="http://schemas.microsoft.com/office/drawing/2014/main" id="{BDA907D1-3876-59D4-38F7-F098897DB04A}"/>
                </a:ext>
              </a:extLst>
            </p:cNvPr>
            <p:cNvSpPr>
              <a:spLocks/>
            </p:cNvSpPr>
            <p:nvPr/>
          </p:nvSpPr>
          <p:spPr bwMode="auto">
            <a:xfrm>
              <a:off x="4574" y="2574"/>
              <a:ext cx="12" cy="15"/>
            </a:xfrm>
            <a:custGeom>
              <a:avLst/>
              <a:gdLst>
                <a:gd name="T0" fmla="*/ 37 w 37"/>
                <a:gd name="T1" fmla="*/ 0 h 46"/>
                <a:gd name="T2" fmla="*/ 22 w 37"/>
                <a:gd name="T3" fmla="*/ 7 h 46"/>
                <a:gd name="T4" fmla="*/ 8 w 37"/>
                <a:gd name="T5" fmla="*/ 18 h 46"/>
                <a:gd name="T6" fmla="*/ 0 w 37"/>
                <a:gd name="T7" fmla="*/ 29 h 46"/>
                <a:gd name="T8" fmla="*/ 2 w 37"/>
                <a:gd name="T9" fmla="*/ 45 h 46"/>
                <a:gd name="T10" fmla="*/ 5 w 37"/>
                <a:gd name="T11" fmla="*/ 46 h 46"/>
                <a:gd name="T12" fmla="*/ 10 w 37"/>
                <a:gd name="T13" fmla="*/ 46 h 46"/>
                <a:gd name="T14" fmla="*/ 15 w 37"/>
                <a:gd name="T15" fmla="*/ 45 h 46"/>
                <a:gd name="T16" fmla="*/ 18 w 37"/>
                <a:gd name="T17" fmla="*/ 41 h 46"/>
                <a:gd name="T18" fmla="*/ 22 w 37"/>
                <a:gd name="T19" fmla="*/ 31 h 46"/>
                <a:gd name="T20" fmla="*/ 23 w 37"/>
                <a:gd name="T21" fmla="*/ 18 h 46"/>
                <a:gd name="T22" fmla="*/ 27 w 37"/>
                <a:gd name="T23" fmla="*/ 7 h 46"/>
                <a:gd name="T24" fmla="*/ 37 w 37"/>
                <a:gd name="T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46">
                  <a:moveTo>
                    <a:pt x="37" y="0"/>
                  </a:moveTo>
                  <a:lnTo>
                    <a:pt x="22" y="7"/>
                  </a:lnTo>
                  <a:lnTo>
                    <a:pt x="8" y="18"/>
                  </a:lnTo>
                  <a:lnTo>
                    <a:pt x="0" y="29"/>
                  </a:lnTo>
                  <a:lnTo>
                    <a:pt x="2" y="45"/>
                  </a:lnTo>
                  <a:lnTo>
                    <a:pt x="5" y="46"/>
                  </a:lnTo>
                  <a:lnTo>
                    <a:pt x="10" y="46"/>
                  </a:lnTo>
                  <a:lnTo>
                    <a:pt x="15" y="45"/>
                  </a:lnTo>
                  <a:lnTo>
                    <a:pt x="18" y="41"/>
                  </a:lnTo>
                  <a:lnTo>
                    <a:pt x="22" y="31"/>
                  </a:lnTo>
                  <a:lnTo>
                    <a:pt x="23" y="18"/>
                  </a:lnTo>
                  <a:lnTo>
                    <a:pt x="27" y="7"/>
                  </a:ln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51" name="Freeform 1159">
              <a:extLst>
                <a:ext uri="{FF2B5EF4-FFF2-40B4-BE49-F238E27FC236}">
                  <a16:creationId xmlns:a16="http://schemas.microsoft.com/office/drawing/2014/main" id="{7F002FF3-667E-8C48-DA3F-24B739EA362B}"/>
                </a:ext>
              </a:extLst>
            </p:cNvPr>
            <p:cNvSpPr>
              <a:spLocks/>
            </p:cNvSpPr>
            <p:nvPr/>
          </p:nvSpPr>
          <p:spPr bwMode="auto">
            <a:xfrm>
              <a:off x="4644" y="2454"/>
              <a:ext cx="6" cy="14"/>
            </a:xfrm>
            <a:custGeom>
              <a:avLst/>
              <a:gdLst>
                <a:gd name="T0" fmla="*/ 20 w 20"/>
                <a:gd name="T1" fmla="*/ 0 h 42"/>
                <a:gd name="T2" fmla="*/ 18 w 20"/>
                <a:gd name="T3" fmla="*/ 6 h 42"/>
                <a:gd name="T4" fmla="*/ 15 w 20"/>
                <a:gd name="T5" fmla="*/ 8 h 42"/>
                <a:gd name="T6" fmla="*/ 10 w 20"/>
                <a:gd name="T7" fmla="*/ 9 h 42"/>
                <a:gd name="T8" fmla="*/ 6 w 20"/>
                <a:gd name="T9" fmla="*/ 11 h 42"/>
                <a:gd name="T10" fmla="*/ 2 w 20"/>
                <a:gd name="T11" fmla="*/ 18 h 42"/>
                <a:gd name="T12" fmla="*/ 0 w 20"/>
                <a:gd name="T13" fmla="*/ 24 h 42"/>
                <a:gd name="T14" fmla="*/ 0 w 20"/>
                <a:gd name="T15" fmla="*/ 33 h 42"/>
                <a:gd name="T16" fmla="*/ 2 w 20"/>
                <a:gd name="T17" fmla="*/ 42 h 42"/>
                <a:gd name="T18" fmla="*/ 3 w 20"/>
                <a:gd name="T19" fmla="*/ 31 h 42"/>
                <a:gd name="T20" fmla="*/ 11 w 20"/>
                <a:gd name="T21" fmla="*/ 21 h 42"/>
                <a:gd name="T22" fmla="*/ 18 w 20"/>
                <a:gd name="T23" fmla="*/ 13 h 42"/>
                <a:gd name="T24" fmla="*/ 20 w 20"/>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42">
                  <a:moveTo>
                    <a:pt x="20" y="0"/>
                  </a:moveTo>
                  <a:lnTo>
                    <a:pt x="18" y="6"/>
                  </a:lnTo>
                  <a:lnTo>
                    <a:pt x="15" y="8"/>
                  </a:lnTo>
                  <a:lnTo>
                    <a:pt x="10" y="9"/>
                  </a:lnTo>
                  <a:lnTo>
                    <a:pt x="6" y="11"/>
                  </a:lnTo>
                  <a:lnTo>
                    <a:pt x="2" y="18"/>
                  </a:lnTo>
                  <a:lnTo>
                    <a:pt x="0" y="24"/>
                  </a:lnTo>
                  <a:lnTo>
                    <a:pt x="0" y="33"/>
                  </a:lnTo>
                  <a:lnTo>
                    <a:pt x="2" y="42"/>
                  </a:lnTo>
                  <a:lnTo>
                    <a:pt x="3" y="31"/>
                  </a:lnTo>
                  <a:lnTo>
                    <a:pt x="11" y="21"/>
                  </a:lnTo>
                  <a:lnTo>
                    <a:pt x="18" y="13"/>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52" name="Freeform 1160">
              <a:extLst>
                <a:ext uri="{FF2B5EF4-FFF2-40B4-BE49-F238E27FC236}">
                  <a16:creationId xmlns:a16="http://schemas.microsoft.com/office/drawing/2014/main" id="{9E470996-8B26-80AC-F1F4-F0C726B62AB1}"/>
                </a:ext>
              </a:extLst>
            </p:cNvPr>
            <p:cNvSpPr>
              <a:spLocks/>
            </p:cNvSpPr>
            <p:nvPr/>
          </p:nvSpPr>
          <p:spPr bwMode="auto">
            <a:xfrm>
              <a:off x="4573" y="2481"/>
              <a:ext cx="15" cy="28"/>
            </a:xfrm>
            <a:custGeom>
              <a:avLst/>
              <a:gdLst>
                <a:gd name="T0" fmla="*/ 46 w 46"/>
                <a:gd name="T1" fmla="*/ 0 h 84"/>
                <a:gd name="T2" fmla="*/ 39 w 46"/>
                <a:gd name="T3" fmla="*/ 10 h 84"/>
                <a:gd name="T4" fmla="*/ 30 w 46"/>
                <a:gd name="T5" fmla="*/ 19 h 84"/>
                <a:gd name="T6" fmla="*/ 22 w 46"/>
                <a:gd name="T7" fmla="*/ 29 h 84"/>
                <a:gd name="T8" fmla="*/ 15 w 46"/>
                <a:gd name="T9" fmla="*/ 38 h 84"/>
                <a:gd name="T10" fmla="*/ 8 w 46"/>
                <a:gd name="T11" fmla="*/ 48 h 84"/>
                <a:gd name="T12" fmla="*/ 2 w 46"/>
                <a:gd name="T13" fmla="*/ 60 h 84"/>
                <a:gd name="T14" fmla="*/ 0 w 46"/>
                <a:gd name="T15" fmla="*/ 70 h 84"/>
                <a:gd name="T16" fmla="*/ 2 w 46"/>
                <a:gd name="T17" fmla="*/ 84 h 84"/>
                <a:gd name="T18" fmla="*/ 15 w 46"/>
                <a:gd name="T19" fmla="*/ 77 h 84"/>
                <a:gd name="T20" fmla="*/ 22 w 46"/>
                <a:gd name="T21" fmla="*/ 69 h 84"/>
                <a:gd name="T22" fmla="*/ 27 w 46"/>
                <a:gd name="T23" fmla="*/ 58 h 84"/>
                <a:gd name="T24" fmla="*/ 30 w 46"/>
                <a:gd name="T25" fmla="*/ 46 h 84"/>
                <a:gd name="T26" fmla="*/ 32 w 46"/>
                <a:gd name="T27" fmla="*/ 34 h 84"/>
                <a:gd name="T28" fmla="*/ 35 w 46"/>
                <a:gd name="T29" fmla="*/ 22 h 84"/>
                <a:gd name="T30" fmla="*/ 39 w 46"/>
                <a:gd name="T31" fmla="*/ 10 h 84"/>
                <a:gd name="T32" fmla="*/ 46 w 46"/>
                <a:gd name="T3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84">
                  <a:moveTo>
                    <a:pt x="46" y="0"/>
                  </a:moveTo>
                  <a:lnTo>
                    <a:pt x="39" y="10"/>
                  </a:lnTo>
                  <a:lnTo>
                    <a:pt x="30" y="19"/>
                  </a:lnTo>
                  <a:lnTo>
                    <a:pt x="22" y="29"/>
                  </a:lnTo>
                  <a:lnTo>
                    <a:pt x="15" y="38"/>
                  </a:lnTo>
                  <a:lnTo>
                    <a:pt x="8" y="48"/>
                  </a:lnTo>
                  <a:lnTo>
                    <a:pt x="2" y="60"/>
                  </a:lnTo>
                  <a:lnTo>
                    <a:pt x="0" y="70"/>
                  </a:lnTo>
                  <a:lnTo>
                    <a:pt x="2" y="84"/>
                  </a:lnTo>
                  <a:lnTo>
                    <a:pt x="15" y="77"/>
                  </a:lnTo>
                  <a:lnTo>
                    <a:pt x="22" y="69"/>
                  </a:lnTo>
                  <a:lnTo>
                    <a:pt x="27" y="58"/>
                  </a:lnTo>
                  <a:lnTo>
                    <a:pt x="30" y="46"/>
                  </a:lnTo>
                  <a:lnTo>
                    <a:pt x="32" y="34"/>
                  </a:lnTo>
                  <a:lnTo>
                    <a:pt x="35" y="22"/>
                  </a:lnTo>
                  <a:lnTo>
                    <a:pt x="39" y="10"/>
                  </a:lnTo>
                  <a:lnTo>
                    <a:pt x="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53" name="Freeform 1161">
              <a:extLst>
                <a:ext uri="{FF2B5EF4-FFF2-40B4-BE49-F238E27FC236}">
                  <a16:creationId xmlns:a16="http://schemas.microsoft.com/office/drawing/2014/main" id="{8F9E6A3B-80FF-0658-814E-A3528C0C78C7}"/>
                </a:ext>
              </a:extLst>
            </p:cNvPr>
            <p:cNvSpPr>
              <a:spLocks/>
            </p:cNvSpPr>
            <p:nvPr/>
          </p:nvSpPr>
          <p:spPr bwMode="auto">
            <a:xfrm>
              <a:off x="4540" y="2440"/>
              <a:ext cx="24" cy="28"/>
            </a:xfrm>
            <a:custGeom>
              <a:avLst/>
              <a:gdLst>
                <a:gd name="T0" fmla="*/ 74 w 74"/>
                <a:gd name="T1" fmla="*/ 0 h 84"/>
                <a:gd name="T2" fmla="*/ 67 w 74"/>
                <a:gd name="T3" fmla="*/ 12 h 84"/>
                <a:gd name="T4" fmla="*/ 58 w 74"/>
                <a:gd name="T5" fmla="*/ 24 h 84"/>
                <a:gd name="T6" fmla="*/ 48 w 74"/>
                <a:gd name="T7" fmla="*/ 34 h 84"/>
                <a:gd name="T8" fmla="*/ 38 w 74"/>
                <a:gd name="T9" fmla="*/ 45 h 84"/>
                <a:gd name="T10" fmla="*/ 27 w 74"/>
                <a:gd name="T11" fmla="*/ 53 h 84"/>
                <a:gd name="T12" fmla="*/ 17 w 74"/>
                <a:gd name="T13" fmla="*/ 63 h 84"/>
                <a:gd name="T14" fmla="*/ 9 w 74"/>
                <a:gd name="T15" fmla="*/ 74 h 84"/>
                <a:gd name="T16" fmla="*/ 0 w 74"/>
                <a:gd name="T17" fmla="*/ 84 h 84"/>
                <a:gd name="T18" fmla="*/ 12 w 74"/>
                <a:gd name="T19" fmla="*/ 82 h 84"/>
                <a:gd name="T20" fmla="*/ 21 w 74"/>
                <a:gd name="T21" fmla="*/ 75 h 84"/>
                <a:gd name="T22" fmla="*/ 29 w 74"/>
                <a:gd name="T23" fmla="*/ 69 h 84"/>
                <a:gd name="T24" fmla="*/ 38 w 74"/>
                <a:gd name="T25" fmla="*/ 58 h 84"/>
                <a:gd name="T26" fmla="*/ 45 w 74"/>
                <a:gd name="T27" fmla="*/ 46 h 84"/>
                <a:gd name="T28" fmla="*/ 51 w 74"/>
                <a:gd name="T29" fmla="*/ 36 h 84"/>
                <a:gd name="T30" fmla="*/ 60 w 74"/>
                <a:gd name="T31" fmla="*/ 28 h 84"/>
                <a:gd name="T32" fmla="*/ 69 w 74"/>
                <a:gd name="T33" fmla="*/ 19 h 84"/>
                <a:gd name="T34" fmla="*/ 74 w 74"/>
                <a:gd name="T3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84">
                  <a:moveTo>
                    <a:pt x="74" y="0"/>
                  </a:moveTo>
                  <a:lnTo>
                    <a:pt x="67" y="12"/>
                  </a:lnTo>
                  <a:lnTo>
                    <a:pt x="58" y="24"/>
                  </a:lnTo>
                  <a:lnTo>
                    <a:pt x="48" y="34"/>
                  </a:lnTo>
                  <a:lnTo>
                    <a:pt x="38" y="45"/>
                  </a:lnTo>
                  <a:lnTo>
                    <a:pt x="27" y="53"/>
                  </a:lnTo>
                  <a:lnTo>
                    <a:pt x="17" y="63"/>
                  </a:lnTo>
                  <a:lnTo>
                    <a:pt x="9" y="74"/>
                  </a:lnTo>
                  <a:lnTo>
                    <a:pt x="0" y="84"/>
                  </a:lnTo>
                  <a:lnTo>
                    <a:pt x="12" y="82"/>
                  </a:lnTo>
                  <a:lnTo>
                    <a:pt x="21" y="75"/>
                  </a:lnTo>
                  <a:lnTo>
                    <a:pt x="29" y="69"/>
                  </a:lnTo>
                  <a:lnTo>
                    <a:pt x="38" y="58"/>
                  </a:lnTo>
                  <a:lnTo>
                    <a:pt x="45" y="46"/>
                  </a:lnTo>
                  <a:lnTo>
                    <a:pt x="51" y="36"/>
                  </a:lnTo>
                  <a:lnTo>
                    <a:pt x="60" y="28"/>
                  </a:lnTo>
                  <a:lnTo>
                    <a:pt x="69" y="19"/>
                  </a:lnTo>
                  <a:lnTo>
                    <a:pt x="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54" name="Freeform 1162">
              <a:extLst>
                <a:ext uri="{FF2B5EF4-FFF2-40B4-BE49-F238E27FC236}">
                  <a16:creationId xmlns:a16="http://schemas.microsoft.com/office/drawing/2014/main" id="{1828D3B4-8A08-D5F5-8AC2-AB0950280956}"/>
                </a:ext>
              </a:extLst>
            </p:cNvPr>
            <p:cNvSpPr>
              <a:spLocks/>
            </p:cNvSpPr>
            <p:nvPr/>
          </p:nvSpPr>
          <p:spPr bwMode="auto">
            <a:xfrm>
              <a:off x="4473" y="2420"/>
              <a:ext cx="19" cy="35"/>
            </a:xfrm>
            <a:custGeom>
              <a:avLst/>
              <a:gdLst>
                <a:gd name="T0" fmla="*/ 56 w 56"/>
                <a:gd name="T1" fmla="*/ 0 h 106"/>
                <a:gd name="T2" fmla="*/ 53 w 56"/>
                <a:gd name="T3" fmla="*/ 10 h 106"/>
                <a:gd name="T4" fmla="*/ 46 w 56"/>
                <a:gd name="T5" fmla="*/ 19 h 106"/>
                <a:gd name="T6" fmla="*/ 39 w 56"/>
                <a:gd name="T7" fmla="*/ 26 h 106"/>
                <a:gd name="T8" fmla="*/ 31 w 56"/>
                <a:gd name="T9" fmla="*/ 32 h 106"/>
                <a:gd name="T10" fmla="*/ 22 w 56"/>
                <a:gd name="T11" fmla="*/ 40 h 106"/>
                <a:gd name="T12" fmla="*/ 16 w 56"/>
                <a:gd name="T13" fmla="*/ 47 h 106"/>
                <a:gd name="T14" fmla="*/ 11 w 56"/>
                <a:gd name="T15" fmla="*/ 56 h 106"/>
                <a:gd name="T16" fmla="*/ 7 w 56"/>
                <a:gd name="T17" fmla="*/ 66 h 106"/>
                <a:gd name="T18" fmla="*/ 4 w 56"/>
                <a:gd name="T19" fmla="*/ 76 h 106"/>
                <a:gd name="T20" fmla="*/ 0 w 56"/>
                <a:gd name="T21" fmla="*/ 89 h 106"/>
                <a:gd name="T22" fmla="*/ 0 w 56"/>
                <a:gd name="T23" fmla="*/ 98 h 106"/>
                <a:gd name="T24" fmla="*/ 7 w 56"/>
                <a:gd name="T25" fmla="*/ 106 h 106"/>
                <a:gd name="T26" fmla="*/ 9 w 56"/>
                <a:gd name="T27" fmla="*/ 106 h 106"/>
                <a:gd name="T28" fmla="*/ 14 w 56"/>
                <a:gd name="T29" fmla="*/ 100 h 106"/>
                <a:gd name="T30" fmla="*/ 17 w 56"/>
                <a:gd name="T31" fmla="*/ 95 h 106"/>
                <a:gd name="T32" fmla="*/ 19 w 56"/>
                <a:gd name="T33" fmla="*/ 90 h 106"/>
                <a:gd name="T34" fmla="*/ 21 w 56"/>
                <a:gd name="T35" fmla="*/ 78 h 106"/>
                <a:gd name="T36" fmla="*/ 24 w 56"/>
                <a:gd name="T37" fmla="*/ 68 h 106"/>
                <a:gd name="T38" fmla="*/ 27 w 56"/>
                <a:gd name="T39" fmla="*/ 59 h 106"/>
                <a:gd name="T40" fmla="*/ 33 w 56"/>
                <a:gd name="T41" fmla="*/ 49 h 106"/>
                <a:gd name="T42" fmla="*/ 38 w 56"/>
                <a:gd name="T43" fmla="*/ 40 h 106"/>
                <a:gd name="T44" fmla="*/ 44 w 56"/>
                <a:gd name="T45" fmla="*/ 31 h 106"/>
                <a:gd name="T46" fmla="*/ 49 w 56"/>
                <a:gd name="T47" fmla="*/ 22 h 106"/>
                <a:gd name="T48" fmla="*/ 56 w 56"/>
                <a:gd name="T49" fmla="*/ 14 h 106"/>
                <a:gd name="T50" fmla="*/ 56 w 56"/>
                <a:gd name="T5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106">
                  <a:moveTo>
                    <a:pt x="56" y="0"/>
                  </a:moveTo>
                  <a:lnTo>
                    <a:pt x="53" y="10"/>
                  </a:lnTo>
                  <a:lnTo>
                    <a:pt x="46" y="19"/>
                  </a:lnTo>
                  <a:lnTo>
                    <a:pt x="39" y="26"/>
                  </a:lnTo>
                  <a:lnTo>
                    <a:pt x="31" y="32"/>
                  </a:lnTo>
                  <a:lnTo>
                    <a:pt x="22" y="40"/>
                  </a:lnTo>
                  <a:lnTo>
                    <a:pt x="16" y="47"/>
                  </a:lnTo>
                  <a:lnTo>
                    <a:pt x="11" y="56"/>
                  </a:lnTo>
                  <a:lnTo>
                    <a:pt x="7" y="66"/>
                  </a:lnTo>
                  <a:lnTo>
                    <a:pt x="4" y="76"/>
                  </a:lnTo>
                  <a:lnTo>
                    <a:pt x="0" y="89"/>
                  </a:lnTo>
                  <a:lnTo>
                    <a:pt x="0" y="98"/>
                  </a:lnTo>
                  <a:lnTo>
                    <a:pt x="7" y="106"/>
                  </a:lnTo>
                  <a:lnTo>
                    <a:pt x="9" y="106"/>
                  </a:lnTo>
                  <a:lnTo>
                    <a:pt x="14" y="100"/>
                  </a:lnTo>
                  <a:lnTo>
                    <a:pt x="17" y="95"/>
                  </a:lnTo>
                  <a:lnTo>
                    <a:pt x="19" y="90"/>
                  </a:lnTo>
                  <a:lnTo>
                    <a:pt x="21" y="78"/>
                  </a:lnTo>
                  <a:lnTo>
                    <a:pt x="24" y="68"/>
                  </a:lnTo>
                  <a:lnTo>
                    <a:pt x="27" y="59"/>
                  </a:lnTo>
                  <a:lnTo>
                    <a:pt x="33" y="49"/>
                  </a:lnTo>
                  <a:lnTo>
                    <a:pt x="38" y="40"/>
                  </a:lnTo>
                  <a:lnTo>
                    <a:pt x="44" y="31"/>
                  </a:lnTo>
                  <a:lnTo>
                    <a:pt x="49" y="22"/>
                  </a:lnTo>
                  <a:lnTo>
                    <a:pt x="56" y="14"/>
                  </a:ln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55" name="Freeform 1163">
              <a:extLst>
                <a:ext uri="{FF2B5EF4-FFF2-40B4-BE49-F238E27FC236}">
                  <a16:creationId xmlns:a16="http://schemas.microsoft.com/office/drawing/2014/main" id="{74564C65-5ADF-DBFB-8F0A-8215207696A5}"/>
                </a:ext>
              </a:extLst>
            </p:cNvPr>
            <p:cNvSpPr>
              <a:spLocks/>
            </p:cNvSpPr>
            <p:nvPr/>
          </p:nvSpPr>
          <p:spPr bwMode="auto">
            <a:xfrm>
              <a:off x="4450" y="2350"/>
              <a:ext cx="25" cy="33"/>
            </a:xfrm>
            <a:custGeom>
              <a:avLst/>
              <a:gdLst>
                <a:gd name="T0" fmla="*/ 75 w 75"/>
                <a:gd name="T1" fmla="*/ 0 h 98"/>
                <a:gd name="T2" fmla="*/ 63 w 75"/>
                <a:gd name="T3" fmla="*/ 11 h 98"/>
                <a:gd name="T4" fmla="*/ 52 w 75"/>
                <a:gd name="T5" fmla="*/ 21 h 98"/>
                <a:gd name="T6" fmla="*/ 41 w 75"/>
                <a:gd name="T7" fmla="*/ 33 h 98"/>
                <a:gd name="T8" fmla="*/ 32 w 75"/>
                <a:gd name="T9" fmla="*/ 45 h 98"/>
                <a:gd name="T10" fmla="*/ 24 w 75"/>
                <a:gd name="T11" fmla="*/ 57 h 98"/>
                <a:gd name="T12" fmla="*/ 15 w 75"/>
                <a:gd name="T13" fmla="*/ 70 h 98"/>
                <a:gd name="T14" fmla="*/ 8 w 75"/>
                <a:gd name="T15" fmla="*/ 85 h 98"/>
                <a:gd name="T16" fmla="*/ 0 w 75"/>
                <a:gd name="T17" fmla="*/ 98 h 98"/>
                <a:gd name="T18" fmla="*/ 11 w 75"/>
                <a:gd name="T19" fmla="*/ 86 h 98"/>
                <a:gd name="T20" fmla="*/ 22 w 75"/>
                <a:gd name="T21" fmla="*/ 74 h 98"/>
                <a:gd name="T22" fmla="*/ 30 w 75"/>
                <a:gd name="T23" fmla="*/ 62 h 98"/>
                <a:gd name="T24" fmla="*/ 39 w 75"/>
                <a:gd name="T25" fmla="*/ 50 h 98"/>
                <a:gd name="T26" fmla="*/ 48 w 75"/>
                <a:gd name="T27" fmla="*/ 36 h 98"/>
                <a:gd name="T28" fmla="*/ 56 w 75"/>
                <a:gd name="T29" fmla="*/ 24 h 98"/>
                <a:gd name="T30" fmla="*/ 65 w 75"/>
                <a:gd name="T31" fmla="*/ 12 h 98"/>
                <a:gd name="T32" fmla="*/ 75 w 75"/>
                <a:gd name="T3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98">
                  <a:moveTo>
                    <a:pt x="75" y="0"/>
                  </a:moveTo>
                  <a:lnTo>
                    <a:pt x="63" y="11"/>
                  </a:lnTo>
                  <a:lnTo>
                    <a:pt x="52" y="21"/>
                  </a:lnTo>
                  <a:lnTo>
                    <a:pt x="41" y="33"/>
                  </a:lnTo>
                  <a:lnTo>
                    <a:pt x="32" y="45"/>
                  </a:lnTo>
                  <a:lnTo>
                    <a:pt x="24" y="57"/>
                  </a:lnTo>
                  <a:lnTo>
                    <a:pt x="15" y="70"/>
                  </a:lnTo>
                  <a:lnTo>
                    <a:pt x="8" y="85"/>
                  </a:lnTo>
                  <a:lnTo>
                    <a:pt x="0" y="98"/>
                  </a:lnTo>
                  <a:lnTo>
                    <a:pt x="11" y="86"/>
                  </a:lnTo>
                  <a:lnTo>
                    <a:pt x="22" y="74"/>
                  </a:lnTo>
                  <a:lnTo>
                    <a:pt x="30" y="62"/>
                  </a:lnTo>
                  <a:lnTo>
                    <a:pt x="39" y="50"/>
                  </a:lnTo>
                  <a:lnTo>
                    <a:pt x="48" y="36"/>
                  </a:lnTo>
                  <a:lnTo>
                    <a:pt x="56" y="24"/>
                  </a:lnTo>
                  <a:lnTo>
                    <a:pt x="65" y="12"/>
                  </a:lnTo>
                  <a:lnTo>
                    <a:pt x="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56" name="Freeform 1164">
              <a:extLst>
                <a:ext uri="{FF2B5EF4-FFF2-40B4-BE49-F238E27FC236}">
                  <a16:creationId xmlns:a16="http://schemas.microsoft.com/office/drawing/2014/main" id="{320AA073-5822-76B4-D767-03DA4EB73322}"/>
                </a:ext>
              </a:extLst>
            </p:cNvPr>
            <p:cNvSpPr>
              <a:spLocks/>
            </p:cNvSpPr>
            <p:nvPr/>
          </p:nvSpPr>
          <p:spPr bwMode="auto">
            <a:xfrm>
              <a:off x="4544" y="2266"/>
              <a:ext cx="24" cy="34"/>
            </a:xfrm>
            <a:custGeom>
              <a:avLst/>
              <a:gdLst>
                <a:gd name="T0" fmla="*/ 71 w 71"/>
                <a:gd name="T1" fmla="*/ 0 h 100"/>
                <a:gd name="T2" fmla="*/ 56 w 71"/>
                <a:gd name="T3" fmla="*/ 9 h 100"/>
                <a:gd name="T4" fmla="*/ 46 w 71"/>
                <a:gd name="T5" fmla="*/ 19 h 100"/>
                <a:gd name="T6" fmla="*/ 36 w 71"/>
                <a:gd name="T7" fmla="*/ 31 h 100"/>
                <a:gd name="T8" fmla="*/ 28 w 71"/>
                <a:gd name="T9" fmla="*/ 43 h 100"/>
                <a:gd name="T10" fmla="*/ 21 w 71"/>
                <a:gd name="T11" fmla="*/ 57 h 100"/>
                <a:gd name="T12" fmla="*/ 14 w 71"/>
                <a:gd name="T13" fmla="*/ 73 h 100"/>
                <a:gd name="T14" fmla="*/ 7 w 71"/>
                <a:gd name="T15" fmla="*/ 86 h 100"/>
                <a:gd name="T16" fmla="*/ 0 w 71"/>
                <a:gd name="T17" fmla="*/ 100 h 100"/>
                <a:gd name="T18" fmla="*/ 7 w 71"/>
                <a:gd name="T19" fmla="*/ 100 h 100"/>
                <a:gd name="T20" fmla="*/ 12 w 71"/>
                <a:gd name="T21" fmla="*/ 98 h 100"/>
                <a:gd name="T22" fmla="*/ 18 w 71"/>
                <a:gd name="T23" fmla="*/ 95 h 100"/>
                <a:gd name="T24" fmla="*/ 23 w 71"/>
                <a:gd name="T25" fmla="*/ 90 h 100"/>
                <a:gd name="T26" fmla="*/ 29 w 71"/>
                <a:gd name="T27" fmla="*/ 79 h 100"/>
                <a:gd name="T28" fmla="*/ 35 w 71"/>
                <a:gd name="T29" fmla="*/ 67 h 100"/>
                <a:gd name="T30" fmla="*/ 41 w 71"/>
                <a:gd name="T31" fmla="*/ 57 h 100"/>
                <a:gd name="T32" fmla="*/ 46 w 71"/>
                <a:gd name="T33" fmla="*/ 45 h 100"/>
                <a:gd name="T34" fmla="*/ 53 w 71"/>
                <a:gd name="T35" fmla="*/ 35 h 100"/>
                <a:gd name="T36" fmla="*/ 58 w 71"/>
                <a:gd name="T37" fmla="*/ 23 h 100"/>
                <a:gd name="T38" fmla="*/ 65 w 71"/>
                <a:gd name="T39" fmla="*/ 12 h 100"/>
                <a:gd name="T40" fmla="*/ 71 w 71"/>
                <a:gd name="T4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100">
                  <a:moveTo>
                    <a:pt x="71" y="0"/>
                  </a:moveTo>
                  <a:lnTo>
                    <a:pt x="56" y="9"/>
                  </a:lnTo>
                  <a:lnTo>
                    <a:pt x="46" y="19"/>
                  </a:lnTo>
                  <a:lnTo>
                    <a:pt x="36" y="31"/>
                  </a:lnTo>
                  <a:lnTo>
                    <a:pt x="28" y="43"/>
                  </a:lnTo>
                  <a:lnTo>
                    <a:pt x="21" y="57"/>
                  </a:lnTo>
                  <a:lnTo>
                    <a:pt x="14" y="73"/>
                  </a:lnTo>
                  <a:lnTo>
                    <a:pt x="7" y="86"/>
                  </a:lnTo>
                  <a:lnTo>
                    <a:pt x="0" y="100"/>
                  </a:lnTo>
                  <a:lnTo>
                    <a:pt x="7" y="100"/>
                  </a:lnTo>
                  <a:lnTo>
                    <a:pt x="12" y="98"/>
                  </a:lnTo>
                  <a:lnTo>
                    <a:pt x="18" y="95"/>
                  </a:lnTo>
                  <a:lnTo>
                    <a:pt x="23" y="90"/>
                  </a:lnTo>
                  <a:lnTo>
                    <a:pt x="29" y="79"/>
                  </a:lnTo>
                  <a:lnTo>
                    <a:pt x="35" y="67"/>
                  </a:lnTo>
                  <a:lnTo>
                    <a:pt x="41" y="57"/>
                  </a:lnTo>
                  <a:lnTo>
                    <a:pt x="46" y="45"/>
                  </a:lnTo>
                  <a:lnTo>
                    <a:pt x="53" y="35"/>
                  </a:lnTo>
                  <a:lnTo>
                    <a:pt x="58" y="23"/>
                  </a:lnTo>
                  <a:lnTo>
                    <a:pt x="65" y="12"/>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57" name="Freeform 1165">
              <a:extLst>
                <a:ext uri="{FF2B5EF4-FFF2-40B4-BE49-F238E27FC236}">
                  <a16:creationId xmlns:a16="http://schemas.microsoft.com/office/drawing/2014/main" id="{704C7FD1-43D7-6BF7-DAC4-22C657562587}"/>
                </a:ext>
              </a:extLst>
            </p:cNvPr>
            <p:cNvSpPr>
              <a:spLocks/>
            </p:cNvSpPr>
            <p:nvPr/>
          </p:nvSpPr>
          <p:spPr bwMode="auto">
            <a:xfrm>
              <a:off x="4558" y="2364"/>
              <a:ext cx="14" cy="20"/>
            </a:xfrm>
            <a:custGeom>
              <a:avLst/>
              <a:gdLst>
                <a:gd name="T0" fmla="*/ 42 w 42"/>
                <a:gd name="T1" fmla="*/ 0 h 60"/>
                <a:gd name="T2" fmla="*/ 35 w 42"/>
                <a:gd name="T3" fmla="*/ 7 h 60"/>
                <a:gd name="T4" fmla="*/ 28 w 42"/>
                <a:gd name="T5" fmla="*/ 12 h 60"/>
                <a:gd name="T6" fmla="*/ 21 w 42"/>
                <a:gd name="T7" fmla="*/ 17 h 60"/>
                <a:gd name="T8" fmla="*/ 16 w 42"/>
                <a:gd name="T9" fmla="*/ 23 h 60"/>
                <a:gd name="T10" fmla="*/ 9 w 42"/>
                <a:gd name="T11" fmla="*/ 29 h 60"/>
                <a:gd name="T12" fmla="*/ 6 w 42"/>
                <a:gd name="T13" fmla="*/ 36 h 60"/>
                <a:gd name="T14" fmla="*/ 2 w 42"/>
                <a:gd name="T15" fmla="*/ 43 h 60"/>
                <a:gd name="T16" fmla="*/ 0 w 42"/>
                <a:gd name="T17" fmla="*/ 52 h 60"/>
                <a:gd name="T18" fmla="*/ 2 w 42"/>
                <a:gd name="T19" fmla="*/ 55 h 60"/>
                <a:gd name="T20" fmla="*/ 8 w 42"/>
                <a:gd name="T21" fmla="*/ 58 h 60"/>
                <a:gd name="T22" fmla="*/ 13 w 42"/>
                <a:gd name="T23" fmla="*/ 60 h 60"/>
                <a:gd name="T24" fmla="*/ 18 w 42"/>
                <a:gd name="T25" fmla="*/ 60 h 60"/>
                <a:gd name="T26" fmla="*/ 24 w 42"/>
                <a:gd name="T27" fmla="*/ 52 h 60"/>
                <a:gd name="T28" fmla="*/ 28 w 42"/>
                <a:gd name="T29" fmla="*/ 39 h 60"/>
                <a:gd name="T30" fmla="*/ 26 w 42"/>
                <a:gd name="T31" fmla="*/ 26 h 60"/>
                <a:gd name="T32" fmla="*/ 28 w 42"/>
                <a:gd name="T33" fmla="*/ 14 h 60"/>
                <a:gd name="T34" fmla="*/ 29 w 42"/>
                <a:gd name="T35" fmla="*/ 10 h 60"/>
                <a:gd name="T36" fmla="*/ 33 w 42"/>
                <a:gd name="T37" fmla="*/ 7 h 60"/>
                <a:gd name="T38" fmla="*/ 38 w 42"/>
                <a:gd name="T39" fmla="*/ 4 h 60"/>
                <a:gd name="T40" fmla="*/ 42 w 42"/>
                <a:gd name="T4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60">
                  <a:moveTo>
                    <a:pt x="42" y="0"/>
                  </a:moveTo>
                  <a:lnTo>
                    <a:pt x="35" y="7"/>
                  </a:lnTo>
                  <a:lnTo>
                    <a:pt x="28" y="12"/>
                  </a:lnTo>
                  <a:lnTo>
                    <a:pt x="21" y="17"/>
                  </a:lnTo>
                  <a:lnTo>
                    <a:pt x="16" y="23"/>
                  </a:lnTo>
                  <a:lnTo>
                    <a:pt x="9" y="29"/>
                  </a:lnTo>
                  <a:lnTo>
                    <a:pt x="6" y="36"/>
                  </a:lnTo>
                  <a:lnTo>
                    <a:pt x="2" y="43"/>
                  </a:lnTo>
                  <a:lnTo>
                    <a:pt x="0" y="52"/>
                  </a:lnTo>
                  <a:lnTo>
                    <a:pt x="2" y="55"/>
                  </a:lnTo>
                  <a:lnTo>
                    <a:pt x="8" y="58"/>
                  </a:lnTo>
                  <a:lnTo>
                    <a:pt x="13" y="60"/>
                  </a:lnTo>
                  <a:lnTo>
                    <a:pt x="18" y="60"/>
                  </a:lnTo>
                  <a:lnTo>
                    <a:pt x="24" y="52"/>
                  </a:lnTo>
                  <a:lnTo>
                    <a:pt x="28" y="39"/>
                  </a:lnTo>
                  <a:lnTo>
                    <a:pt x="26" y="26"/>
                  </a:lnTo>
                  <a:lnTo>
                    <a:pt x="28" y="14"/>
                  </a:lnTo>
                  <a:lnTo>
                    <a:pt x="29" y="10"/>
                  </a:lnTo>
                  <a:lnTo>
                    <a:pt x="33" y="7"/>
                  </a:lnTo>
                  <a:lnTo>
                    <a:pt x="38" y="4"/>
                  </a:lnTo>
                  <a:lnTo>
                    <a:pt x="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58" name="Freeform 1166">
              <a:extLst>
                <a:ext uri="{FF2B5EF4-FFF2-40B4-BE49-F238E27FC236}">
                  <a16:creationId xmlns:a16="http://schemas.microsoft.com/office/drawing/2014/main" id="{DC3CF27F-2B3C-FDB7-3E48-4C54C9E74BEC}"/>
                </a:ext>
              </a:extLst>
            </p:cNvPr>
            <p:cNvSpPr>
              <a:spLocks/>
            </p:cNvSpPr>
            <p:nvPr/>
          </p:nvSpPr>
          <p:spPr bwMode="auto">
            <a:xfrm>
              <a:off x="4633" y="2356"/>
              <a:ext cx="10" cy="35"/>
            </a:xfrm>
            <a:custGeom>
              <a:avLst/>
              <a:gdLst>
                <a:gd name="T0" fmla="*/ 29 w 29"/>
                <a:gd name="T1" fmla="*/ 0 h 106"/>
                <a:gd name="T2" fmla="*/ 22 w 29"/>
                <a:gd name="T3" fmla="*/ 12 h 106"/>
                <a:gd name="T4" fmla="*/ 15 w 29"/>
                <a:gd name="T5" fmla="*/ 24 h 106"/>
                <a:gd name="T6" fmla="*/ 10 w 29"/>
                <a:gd name="T7" fmla="*/ 36 h 106"/>
                <a:gd name="T8" fmla="*/ 5 w 29"/>
                <a:gd name="T9" fmla="*/ 48 h 106"/>
                <a:gd name="T10" fmla="*/ 1 w 29"/>
                <a:gd name="T11" fmla="*/ 60 h 106"/>
                <a:gd name="T12" fmla="*/ 0 w 29"/>
                <a:gd name="T13" fmla="*/ 72 h 106"/>
                <a:gd name="T14" fmla="*/ 0 w 29"/>
                <a:gd name="T15" fmla="*/ 86 h 106"/>
                <a:gd name="T16" fmla="*/ 1 w 29"/>
                <a:gd name="T17" fmla="*/ 97 h 106"/>
                <a:gd name="T18" fmla="*/ 5 w 29"/>
                <a:gd name="T19" fmla="*/ 104 h 106"/>
                <a:gd name="T20" fmla="*/ 10 w 29"/>
                <a:gd name="T21" fmla="*/ 106 h 106"/>
                <a:gd name="T22" fmla="*/ 15 w 29"/>
                <a:gd name="T23" fmla="*/ 102 h 106"/>
                <a:gd name="T24" fmla="*/ 18 w 29"/>
                <a:gd name="T25" fmla="*/ 97 h 106"/>
                <a:gd name="T26" fmla="*/ 18 w 29"/>
                <a:gd name="T27" fmla="*/ 86 h 106"/>
                <a:gd name="T28" fmla="*/ 18 w 29"/>
                <a:gd name="T29" fmla="*/ 73 h 106"/>
                <a:gd name="T30" fmla="*/ 17 w 29"/>
                <a:gd name="T31" fmla="*/ 62 h 106"/>
                <a:gd name="T32" fmla="*/ 15 w 29"/>
                <a:gd name="T33" fmla="*/ 49 h 106"/>
                <a:gd name="T34" fmla="*/ 15 w 29"/>
                <a:gd name="T35" fmla="*/ 38 h 106"/>
                <a:gd name="T36" fmla="*/ 17 w 29"/>
                <a:gd name="T37" fmla="*/ 25 h 106"/>
                <a:gd name="T38" fmla="*/ 22 w 29"/>
                <a:gd name="T39" fmla="*/ 12 h 106"/>
                <a:gd name="T40" fmla="*/ 29 w 29"/>
                <a:gd name="T4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106">
                  <a:moveTo>
                    <a:pt x="29" y="0"/>
                  </a:moveTo>
                  <a:lnTo>
                    <a:pt x="22" y="12"/>
                  </a:lnTo>
                  <a:lnTo>
                    <a:pt x="15" y="24"/>
                  </a:lnTo>
                  <a:lnTo>
                    <a:pt x="10" y="36"/>
                  </a:lnTo>
                  <a:lnTo>
                    <a:pt x="5" y="48"/>
                  </a:lnTo>
                  <a:lnTo>
                    <a:pt x="1" y="60"/>
                  </a:lnTo>
                  <a:lnTo>
                    <a:pt x="0" y="72"/>
                  </a:lnTo>
                  <a:lnTo>
                    <a:pt x="0" y="86"/>
                  </a:lnTo>
                  <a:lnTo>
                    <a:pt x="1" y="97"/>
                  </a:lnTo>
                  <a:lnTo>
                    <a:pt x="5" y="104"/>
                  </a:lnTo>
                  <a:lnTo>
                    <a:pt x="10" y="106"/>
                  </a:lnTo>
                  <a:lnTo>
                    <a:pt x="15" y="102"/>
                  </a:lnTo>
                  <a:lnTo>
                    <a:pt x="18" y="97"/>
                  </a:lnTo>
                  <a:lnTo>
                    <a:pt x="18" y="86"/>
                  </a:lnTo>
                  <a:lnTo>
                    <a:pt x="18" y="73"/>
                  </a:lnTo>
                  <a:lnTo>
                    <a:pt x="17" y="62"/>
                  </a:lnTo>
                  <a:lnTo>
                    <a:pt x="15" y="49"/>
                  </a:lnTo>
                  <a:lnTo>
                    <a:pt x="15" y="38"/>
                  </a:lnTo>
                  <a:lnTo>
                    <a:pt x="17" y="25"/>
                  </a:lnTo>
                  <a:lnTo>
                    <a:pt x="22" y="12"/>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59" name="Freeform 1167">
              <a:extLst>
                <a:ext uri="{FF2B5EF4-FFF2-40B4-BE49-F238E27FC236}">
                  <a16:creationId xmlns:a16="http://schemas.microsoft.com/office/drawing/2014/main" id="{A17D7C42-2B42-2C7E-1EE0-57C551E96EC1}"/>
                </a:ext>
              </a:extLst>
            </p:cNvPr>
            <p:cNvSpPr>
              <a:spLocks/>
            </p:cNvSpPr>
            <p:nvPr/>
          </p:nvSpPr>
          <p:spPr bwMode="auto">
            <a:xfrm>
              <a:off x="4643" y="2237"/>
              <a:ext cx="8" cy="31"/>
            </a:xfrm>
            <a:custGeom>
              <a:avLst/>
              <a:gdLst>
                <a:gd name="T0" fmla="*/ 24 w 24"/>
                <a:gd name="T1" fmla="*/ 0 h 94"/>
                <a:gd name="T2" fmla="*/ 21 w 24"/>
                <a:gd name="T3" fmla="*/ 12 h 94"/>
                <a:gd name="T4" fmla="*/ 15 w 24"/>
                <a:gd name="T5" fmla="*/ 22 h 94"/>
                <a:gd name="T6" fmla="*/ 10 w 24"/>
                <a:gd name="T7" fmla="*/ 32 h 94"/>
                <a:gd name="T8" fmla="*/ 7 w 24"/>
                <a:gd name="T9" fmla="*/ 43 h 94"/>
                <a:gd name="T10" fmla="*/ 4 w 24"/>
                <a:gd name="T11" fmla="*/ 53 h 94"/>
                <a:gd name="T12" fmla="*/ 0 w 24"/>
                <a:gd name="T13" fmla="*/ 65 h 94"/>
                <a:gd name="T14" fmla="*/ 0 w 24"/>
                <a:gd name="T15" fmla="*/ 76 h 94"/>
                <a:gd name="T16" fmla="*/ 2 w 24"/>
                <a:gd name="T17" fmla="*/ 88 h 94"/>
                <a:gd name="T18" fmla="*/ 4 w 24"/>
                <a:gd name="T19" fmla="*/ 94 h 94"/>
                <a:gd name="T20" fmla="*/ 7 w 24"/>
                <a:gd name="T21" fmla="*/ 94 h 94"/>
                <a:gd name="T22" fmla="*/ 10 w 24"/>
                <a:gd name="T23" fmla="*/ 92 h 94"/>
                <a:gd name="T24" fmla="*/ 14 w 24"/>
                <a:gd name="T25" fmla="*/ 88 h 94"/>
                <a:gd name="T26" fmla="*/ 17 w 24"/>
                <a:gd name="T27" fmla="*/ 80 h 94"/>
                <a:gd name="T28" fmla="*/ 19 w 24"/>
                <a:gd name="T29" fmla="*/ 71 h 94"/>
                <a:gd name="T30" fmla="*/ 19 w 24"/>
                <a:gd name="T31" fmla="*/ 62 h 94"/>
                <a:gd name="T32" fmla="*/ 19 w 24"/>
                <a:gd name="T33" fmla="*/ 53 h 94"/>
                <a:gd name="T34" fmla="*/ 17 w 24"/>
                <a:gd name="T35" fmla="*/ 45 h 94"/>
                <a:gd name="T36" fmla="*/ 15 w 24"/>
                <a:gd name="T37" fmla="*/ 36 h 94"/>
                <a:gd name="T38" fmla="*/ 15 w 24"/>
                <a:gd name="T39" fmla="*/ 28 h 94"/>
                <a:gd name="T40" fmla="*/ 14 w 24"/>
                <a:gd name="T41" fmla="*/ 19 h 94"/>
                <a:gd name="T42" fmla="*/ 24 w 24"/>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94">
                  <a:moveTo>
                    <a:pt x="24" y="0"/>
                  </a:moveTo>
                  <a:lnTo>
                    <a:pt x="21" y="12"/>
                  </a:lnTo>
                  <a:lnTo>
                    <a:pt x="15" y="22"/>
                  </a:lnTo>
                  <a:lnTo>
                    <a:pt x="10" y="32"/>
                  </a:lnTo>
                  <a:lnTo>
                    <a:pt x="7" y="43"/>
                  </a:lnTo>
                  <a:lnTo>
                    <a:pt x="4" y="53"/>
                  </a:lnTo>
                  <a:lnTo>
                    <a:pt x="0" y="65"/>
                  </a:lnTo>
                  <a:lnTo>
                    <a:pt x="0" y="76"/>
                  </a:lnTo>
                  <a:lnTo>
                    <a:pt x="2" y="88"/>
                  </a:lnTo>
                  <a:lnTo>
                    <a:pt x="4" y="94"/>
                  </a:lnTo>
                  <a:lnTo>
                    <a:pt x="7" y="94"/>
                  </a:lnTo>
                  <a:lnTo>
                    <a:pt x="10" y="92"/>
                  </a:lnTo>
                  <a:lnTo>
                    <a:pt x="14" y="88"/>
                  </a:lnTo>
                  <a:lnTo>
                    <a:pt x="17" y="80"/>
                  </a:lnTo>
                  <a:lnTo>
                    <a:pt x="19" y="71"/>
                  </a:lnTo>
                  <a:lnTo>
                    <a:pt x="19" y="62"/>
                  </a:lnTo>
                  <a:lnTo>
                    <a:pt x="19" y="53"/>
                  </a:lnTo>
                  <a:lnTo>
                    <a:pt x="17" y="45"/>
                  </a:lnTo>
                  <a:lnTo>
                    <a:pt x="15" y="36"/>
                  </a:lnTo>
                  <a:lnTo>
                    <a:pt x="15" y="28"/>
                  </a:lnTo>
                  <a:lnTo>
                    <a:pt x="14" y="19"/>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60" name="Freeform 1168">
              <a:extLst>
                <a:ext uri="{FF2B5EF4-FFF2-40B4-BE49-F238E27FC236}">
                  <a16:creationId xmlns:a16="http://schemas.microsoft.com/office/drawing/2014/main" id="{316A29E5-A869-AC21-84E3-72B3220CDB42}"/>
                </a:ext>
              </a:extLst>
            </p:cNvPr>
            <p:cNvSpPr>
              <a:spLocks/>
            </p:cNvSpPr>
            <p:nvPr/>
          </p:nvSpPr>
          <p:spPr bwMode="auto">
            <a:xfrm>
              <a:off x="3674" y="3138"/>
              <a:ext cx="16" cy="6"/>
            </a:xfrm>
            <a:custGeom>
              <a:avLst/>
              <a:gdLst>
                <a:gd name="T0" fmla="*/ 14 w 48"/>
                <a:gd name="T1" fmla="*/ 15 h 17"/>
                <a:gd name="T2" fmla="*/ 7 w 48"/>
                <a:gd name="T3" fmla="*/ 17 h 17"/>
                <a:gd name="T4" fmla="*/ 14 w 48"/>
                <a:gd name="T5" fmla="*/ 17 h 17"/>
                <a:gd name="T6" fmla="*/ 25 w 48"/>
                <a:gd name="T7" fmla="*/ 17 h 17"/>
                <a:gd name="T8" fmla="*/ 40 w 48"/>
                <a:gd name="T9" fmla="*/ 17 h 17"/>
                <a:gd name="T10" fmla="*/ 48 w 48"/>
                <a:gd name="T11" fmla="*/ 17 h 17"/>
                <a:gd name="T12" fmla="*/ 48 w 48"/>
                <a:gd name="T13" fmla="*/ 0 h 17"/>
                <a:gd name="T14" fmla="*/ 40 w 48"/>
                <a:gd name="T15" fmla="*/ 0 h 17"/>
                <a:gd name="T16" fmla="*/ 25 w 48"/>
                <a:gd name="T17" fmla="*/ 0 h 17"/>
                <a:gd name="T18" fmla="*/ 14 w 48"/>
                <a:gd name="T19" fmla="*/ 0 h 17"/>
                <a:gd name="T20" fmla="*/ 7 w 48"/>
                <a:gd name="T21" fmla="*/ 0 h 17"/>
                <a:gd name="T22" fmla="*/ 0 w 48"/>
                <a:gd name="T23" fmla="*/ 1 h 17"/>
                <a:gd name="T24" fmla="*/ 14 w 48"/>
                <a:gd name="T2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17">
                  <a:moveTo>
                    <a:pt x="14" y="15"/>
                  </a:moveTo>
                  <a:lnTo>
                    <a:pt x="7" y="17"/>
                  </a:lnTo>
                  <a:lnTo>
                    <a:pt x="14" y="17"/>
                  </a:lnTo>
                  <a:lnTo>
                    <a:pt x="25" y="17"/>
                  </a:lnTo>
                  <a:lnTo>
                    <a:pt x="40" y="17"/>
                  </a:lnTo>
                  <a:lnTo>
                    <a:pt x="48" y="17"/>
                  </a:lnTo>
                  <a:lnTo>
                    <a:pt x="48" y="0"/>
                  </a:lnTo>
                  <a:lnTo>
                    <a:pt x="40" y="0"/>
                  </a:lnTo>
                  <a:lnTo>
                    <a:pt x="25" y="0"/>
                  </a:lnTo>
                  <a:lnTo>
                    <a:pt x="14" y="0"/>
                  </a:lnTo>
                  <a:lnTo>
                    <a:pt x="7" y="0"/>
                  </a:lnTo>
                  <a:lnTo>
                    <a:pt x="0" y="1"/>
                  </a:lnTo>
                  <a:lnTo>
                    <a:pt x="1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61" name="Freeform 1169">
              <a:extLst>
                <a:ext uri="{FF2B5EF4-FFF2-40B4-BE49-F238E27FC236}">
                  <a16:creationId xmlns:a16="http://schemas.microsoft.com/office/drawing/2014/main" id="{537A1406-1B65-F795-AB78-3905E50F71EB}"/>
                </a:ext>
              </a:extLst>
            </p:cNvPr>
            <p:cNvSpPr>
              <a:spLocks/>
            </p:cNvSpPr>
            <p:nvPr/>
          </p:nvSpPr>
          <p:spPr bwMode="auto">
            <a:xfrm>
              <a:off x="3660" y="3139"/>
              <a:ext cx="18" cy="41"/>
            </a:xfrm>
            <a:custGeom>
              <a:avLst/>
              <a:gdLst>
                <a:gd name="T0" fmla="*/ 14 w 55"/>
                <a:gd name="T1" fmla="*/ 125 h 125"/>
                <a:gd name="T2" fmla="*/ 23 w 55"/>
                <a:gd name="T3" fmla="*/ 108 h 125"/>
                <a:gd name="T4" fmla="*/ 32 w 55"/>
                <a:gd name="T5" fmla="*/ 91 h 125"/>
                <a:gd name="T6" fmla="*/ 37 w 55"/>
                <a:gd name="T7" fmla="*/ 71 h 125"/>
                <a:gd name="T8" fmla="*/ 44 w 55"/>
                <a:gd name="T9" fmla="*/ 54 h 125"/>
                <a:gd name="T10" fmla="*/ 47 w 55"/>
                <a:gd name="T11" fmla="*/ 39 h 125"/>
                <a:gd name="T12" fmla="*/ 50 w 55"/>
                <a:gd name="T13" fmla="*/ 25 h 125"/>
                <a:gd name="T14" fmla="*/ 53 w 55"/>
                <a:gd name="T15" fmla="*/ 17 h 125"/>
                <a:gd name="T16" fmla="*/ 55 w 55"/>
                <a:gd name="T17" fmla="*/ 13 h 125"/>
                <a:gd name="T18" fmla="*/ 42 w 55"/>
                <a:gd name="T19" fmla="*/ 0 h 125"/>
                <a:gd name="T20" fmla="*/ 35 w 55"/>
                <a:gd name="T21" fmla="*/ 10 h 125"/>
                <a:gd name="T22" fmla="*/ 32 w 55"/>
                <a:gd name="T23" fmla="*/ 22 h 125"/>
                <a:gd name="T24" fmla="*/ 28 w 55"/>
                <a:gd name="T25" fmla="*/ 35 h 125"/>
                <a:gd name="T26" fmla="*/ 25 w 55"/>
                <a:gd name="T27" fmla="*/ 51 h 125"/>
                <a:gd name="T28" fmla="*/ 20 w 55"/>
                <a:gd name="T29" fmla="*/ 67 h 125"/>
                <a:gd name="T30" fmla="*/ 15 w 55"/>
                <a:gd name="T31" fmla="*/ 84 h 125"/>
                <a:gd name="T32" fmla="*/ 10 w 55"/>
                <a:gd name="T33" fmla="*/ 102 h 125"/>
                <a:gd name="T34" fmla="*/ 0 w 55"/>
                <a:gd name="T35" fmla="*/ 116 h 125"/>
                <a:gd name="T36" fmla="*/ 14 w 55"/>
                <a:gd name="T37"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25">
                  <a:moveTo>
                    <a:pt x="14" y="125"/>
                  </a:moveTo>
                  <a:lnTo>
                    <a:pt x="23" y="108"/>
                  </a:lnTo>
                  <a:lnTo>
                    <a:pt x="32" y="91"/>
                  </a:lnTo>
                  <a:lnTo>
                    <a:pt x="37" y="71"/>
                  </a:lnTo>
                  <a:lnTo>
                    <a:pt x="44" y="54"/>
                  </a:lnTo>
                  <a:lnTo>
                    <a:pt x="47" y="39"/>
                  </a:lnTo>
                  <a:lnTo>
                    <a:pt x="50" y="25"/>
                  </a:lnTo>
                  <a:lnTo>
                    <a:pt x="53" y="17"/>
                  </a:lnTo>
                  <a:lnTo>
                    <a:pt x="55" y="13"/>
                  </a:lnTo>
                  <a:lnTo>
                    <a:pt x="42" y="0"/>
                  </a:lnTo>
                  <a:lnTo>
                    <a:pt x="35" y="10"/>
                  </a:lnTo>
                  <a:lnTo>
                    <a:pt x="32" y="22"/>
                  </a:lnTo>
                  <a:lnTo>
                    <a:pt x="28" y="35"/>
                  </a:lnTo>
                  <a:lnTo>
                    <a:pt x="25" y="51"/>
                  </a:lnTo>
                  <a:lnTo>
                    <a:pt x="20" y="67"/>
                  </a:lnTo>
                  <a:lnTo>
                    <a:pt x="15" y="84"/>
                  </a:lnTo>
                  <a:lnTo>
                    <a:pt x="10" y="102"/>
                  </a:lnTo>
                  <a:lnTo>
                    <a:pt x="0" y="116"/>
                  </a:lnTo>
                  <a:lnTo>
                    <a:pt x="14"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62" name="Freeform 1170">
              <a:extLst>
                <a:ext uri="{FF2B5EF4-FFF2-40B4-BE49-F238E27FC236}">
                  <a16:creationId xmlns:a16="http://schemas.microsoft.com/office/drawing/2014/main" id="{4C5F15AA-FF78-C2B7-4322-1AFD013BAB81}"/>
                </a:ext>
              </a:extLst>
            </p:cNvPr>
            <p:cNvSpPr>
              <a:spLocks/>
            </p:cNvSpPr>
            <p:nvPr/>
          </p:nvSpPr>
          <p:spPr bwMode="auto">
            <a:xfrm>
              <a:off x="3682" y="3074"/>
              <a:ext cx="270" cy="234"/>
            </a:xfrm>
            <a:custGeom>
              <a:avLst/>
              <a:gdLst>
                <a:gd name="T0" fmla="*/ 693 w 812"/>
                <a:gd name="T1" fmla="*/ 9 h 700"/>
                <a:gd name="T2" fmla="*/ 657 w 812"/>
                <a:gd name="T3" fmla="*/ 25 h 700"/>
                <a:gd name="T4" fmla="*/ 624 w 812"/>
                <a:gd name="T5" fmla="*/ 44 h 700"/>
                <a:gd name="T6" fmla="*/ 590 w 812"/>
                <a:gd name="T7" fmla="*/ 63 h 700"/>
                <a:gd name="T8" fmla="*/ 541 w 812"/>
                <a:gd name="T9" fmla="*/ 83 h 700"/>
                <a:gd name="T10" fmla="*/ 479 w 812"/>
                <a:gd name="T11" fmla="*/ 109 h 700"/>
                <a:gd name="T12" fmla="*/ 416 w 812"/>
                <a:gd name="T13" fmla="*/ 136 h 700"/>
                <a:gd name="T14" fmla="*/ 353 w 812"/>
                <a:gd name="T15" fmla="*/ 160 h 700"/>
                <a:gd name="T16" fmla="*/ 290 w 812"/>
                <a:gd name="T17" fmla="*/ 180 h 700"/>
                <a:gd name="T18" fmla="*/ 225 w 812"/>
                <a:gd name="T19" fmla="*/ 197 h 700"/>
                <a:gd name="T20" fmla="*/ 159 w 812"/>
                <a:gd name="T21" fmla="*/ 208 h 700"/>
                <a:gd name="T22" fmla="*/ 91 w 812"/>
                <a:gd name="T23" fmla="*/ 213 h 700"/>
                <a:gd name="T24" fmla="*/ 46 w 812"/>
                <a:gd name="T25" fmla="*/ 214 h 700"/>
                <a:gd name="T26" fmla="*/ 20 w 812"/>
                <a:gd name="T27" fmla="*/ 221 h 700"/>
                <a:gd name="T28" fmla="*/ 3 w 812"/>
                <a:gd name="T29" fmla="*/ 233 h 700"/>
                <a:gd name="T30" fmla="*/ 0 w 812"/>
                <a:gd name="T31" fmla="*/ 249 h 700"/>
                <a:gd name="T32" fmla="*/ 3 w 812"/>
                <a:gd name="T33" fmla="*/ 265 h 700"/>
                <a:gd name="T34" fmla="*/ 10 w 812"/>
                <a:gd name="T35" fmla="*/ 279 h 700"/>
                <a:gd name="T36" fmla="*/ 29 w 812"/>
                <a:gd name="T37" fmla="*/ 303 h 700"/>
                <a:gd name="T38" fmla="*/ 60 w 812"/>
                <a:gd name="T39" fmla="*/ 339 h 700"/>
                <a:gd name="T40" fmla="*/ 94 w 812"/>
                <a:gd name="T41" fmla="*/ 370 h 700"/>
                <a:gd name="T42" fmla="*/ 133 w 812"/>
                <a:gd name="T43" fmla="*/ 398 h 700"/>
                <a:gd name="T44" fmla="*/ 174 w 812"/>
                <a:gd name="T45" fmla="*/ 422 h 700"/>
                <a:gd name="T46" fmla="*/ 217 w 812"/>
                <a:gd name="T47" fmla="*/ 441 h 700"/>
                <a:gd name="T48" fmla="*/ 263 w 812"/>
                <a:gd name="T49" fmla="*/ 455 h 700"/>
                <a:gd name="T50" fmla="*/ 309 w 812"/>
                <a:gd name="T51" fmla="*/ 465 h 700"/>
                <a:gd name="T52" fmla="*/ 348 w 812"/>
                <a:gd name="T53" fmla="*/ 472 h 700"/>
                <a:gd name="T54" fmla="*/ 372 w 812"/>
                <a:gd name="T55" fmla="*/ 480 h 700"/>
                <a:gd name="T56" fmla="*/ 396 w 812"/>
                <a:gd name="T57" fmla="*/ 493 h 700"/>
                <a:gd name="T58" fmla="*/ 418 w 812"/>
                <a:gd name="T59" fmla="*/ 508 h 700"/>
                <a:gd name="T60" fmla="*/ 451 w 812"/>
                <a:gd name="T61" fmla="*/ 537 h 700"/>
                <a:gd name="T62" fmla="*/ 486 w 812"/>
                <a:gd name="T63" fmla="*/ 581 h 700"/>
                <a:gd name="T64" fmla="*/ 514 w 812"/>
                <a:gd name="T65" fmla="*/ 629 h 700"/>
                <a:gd name="T66" fmla="*/ 544 w 812"/>
                <a:gd name="T67" fmla="*/ 678 h 700"/>
                <a:gd name="T68" fmla="*/ 598 w 812"/>
                <a:gd name="T69" fmla="*/ 694 h 700"/>
                <a:gd name="T70" fmla="*/ 653 w 812"/>
                <a:gd name="T71" fmla="*/ 652 h 700"/>
                <a:gd name="T72" fmla="*/ 691 w 812"/>
                <a:gd name="T73" fmla="*/ 590 h 700"/>
                <a:gd name="T74" fmla="*/ 713 w 812"/>
                <a:gd name="T75" fmla="*/ 519 h 700"/>
                <a:gd name="T76" fmla="*/ 720 w 812"/>
                <a:gd name="T77" fmla="*/ 460 h 700"/>
                <a:gd name="T78" fmla="*/ 726 w 812"/>
                <a:gd name="T79" fmla="*/ 412 h 700"/>
                <a:gd name="T80" fmla="*/ 737 w 812"/>
                <a:gd name="T81" fmla="*/ 365 h 700"/>
                <a:gd name="T82" fmla="*/ 747 w 812"/>
                <a:gd name="T83" fmla="*/ 318 h 700"/>
                <a:gd name="T84" fmla="*/ 761 w 812"/>
                <a:gd name="T85" fmla="*/ 272 h 700"/>
                <a:gd name="T86" fmla="*/ 774 w 812"/>
                <a:gd name="T87" fmla="*/ 227 h 700"/>
                <a:gd name="T88" fmla="*/ 788 w 812"/>
                <a:gd name="T89" fmla="*/ 180 h 700"/>
                <a:gd name="T90" fmla="*/ 804 w 812"/>
                <a:gd name="T91" fmla="*/ 134 h 700"/>
                <a:gd name="T92" fmla="*/ 812 w 812"/>
                <a:gd name="T93" fmla="*/ 100 h 700"/>
                <a:gd name="T94" fmla="*/ 809 w 812"/>
                <a:gd name="T95" fmla="*/ 80 h 700"/>
                <a:gd name="T96" fmla="*/ 800 w 812"/>
                <a:gd name="T97" fmla="*/ 59 h 700"/>
                <a:gd name="T98" fmla="*/ 790 w 812"/>
                <a:gd name="T99" fmla="*/ 38 h 700"/>
                <a:gd name="T100" fmla="*/ 781 w 812"/>
                <a:gd name="T101" fmla="*/ 21 h 700"/>
                <a:gd name="T102" fmla="*/ 764 w 812"/>
                <a:gd name="T103" fmla="*/ 8 h 700"/>
                <a:gd name="T104" fmla="*/ 745 w 812"/>
                <a:gd name="T105" fmla="*/ 3 h 700"/>
                <a:gd name="T106" fmla="*/ 723 w 812"/>
                <a:gd name="T107"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2" h="700">
                  <a:moveTo>
                    <a:pt x="713" y="4"/>
                  </a:moveTo>
                  <a:lnTo>
                    <a:pt x="693" y="9"/>
                  </a:lnTo>
                  <a:lnTo>
                    <a:pt x="674" y="16"/>
                  </a:lnTo>
                  <a:lnTo>
                    <a:pt x="657" y="25"/>
                  </a:lnTo>
                  <a:lnTo>
                    <a:pt x="639" y="35"/>
                  </a:lnTo>
                  <a:lnTo>
                    <a:pt x="624" y="44"/>
                  </a:lnTo>
                  <a:lnTo>
                    <a:pt x="607" y="54"/>
                  </a:lnTo>
                  <a:lnTo>
                    <a:pt x="590" y="63"/>
                  </a:lnTo>
                  <a:lnTo>
                    <a:pt x="572" y="71"/>
                  </a:lnTo>
                  <a:lnTo>
                    <a:pt x="541" y="83"/>
                  </a:lnTo>
                  <a:lnTo>
                    <a:pt x="510" y="97"/>
                  </a:lnTo>
                  <a:lnTo>
                    <a:pt x="479" y="109"/>
                  </a:lnTo>
                  <a:lnTo>
                    <a:pt x="447" y="122"/>
                  </a:lnTo>
                  <a:lnTo>
                    <a:pt x="416" y="136"/>
                  </a:lnTo>
                  <a:lnTo>
                    <a:pt x="385" y="147"/>
                  </a:lnTo>
                  <a:lnTo>
                    <a:pt x="353" y="160"/>
                  </a:lnTo>
                  <a:lnTo>
                    <a:pt x="321" y="170"/>
                  </a:lnTo>
                  <a:lnTo>
                    <a:pt x="290" y="180"/>
                  </a:lnTo>
                  <a:lnTo>
                    <a:pt x="257" y="189"/>
                  </a:lnTo>
                  <a:lnTo>
                    <a:pt x="225" y="197"/>
                  </a:lnTo>
                  <a:lnTo>
                    <a:pt x="191" y="203"/>
                  </a:lnTo>
                  <a:lnTo>
                    <a:pt x="159" y="208"/>
                  </a:lnTo>
                  <a:lnTo>
                    <a:pt x="126" y="211"/>
                  </a:lnTo>
                  <a:lnTo>
                    <a:pt x="91" y="213"/>
                  </a:lnTo>
                  <a:lnTo>
                    <a:pt x="57" y="213"/>
                  </a:lnTo>
                  <a:lnTo>
                    <a:pt x="46" y="214"/>
                  </a:lnTo>
                  <a:lnTo>
                    <a:pt x="34" y="218"/>
                  </a:lnTo>
                  <a:lnTo>
                    <a:pt x="20" y="221"/>
                  </a:lnTo>
                  <a:lnTo>
                    <a:pt x="10" y="228"/>
                  </a:lnTo>
                  <a:lnTo>
                    <a:pt x="3" y="233"/>
                  </a:lnTo>
                  <a:lnTo>
                    <a:pt x="1" y="240"/>
                  </a:lnTo>
                  <a:lnTo>
                    <a:pt x="0" y="249"/>
                  </a:lnTo>
                  <a:lnTo>
                    <a:pt x="1" y="256"/>
                  </a:lnTo>
                  <a:lnTo>
                    <a:pt x="3" y="265"/>
                  </a:lnTo>
                  <a:lnTo>
                    <a:pt x="7" y="272"/>
                  </a:lnTo>
                  <a:lnTo>
                    <a:pt x="10" y="279"/>
                  </a:lnTo>
                  <a:lnTo>
                    <a:pt x="14" y="284"/>
                  </a:lnTo>
                  <a:lnTo>
                    <a:pt x="29" y="303"/>
                  </a:lnTo>
                  <a:lnTo>
                    <a:pt x="44" y="322"/>
                  </a:lnTo>
                  <a:lnTo>
                    <a:pt x="60" y="339"/>
                  </a:lnTo>
                  <a:lnTo>
                    <a:pt x="77" y="356"/>
                  </a:lnTo>
                  <a:lnTo>
                    <a:pt x="94" y="370"/>
                  </a:lnTo>
                  <a:lnTo>
                    <a:pt x="114" y="385"/>
                  </a:lnTo>
                  <a:lnTo>
                    <a:pt x="133" y="398"/>
                  </a:lnTo>
                  <a:lnTo>
                    <a:pt x="154" y="410"/>
                  </a:lnTo>
                  <a:lnTo>
                    <a:pt x="174" y="422"/>
                  </a:lnTo>
                  <a:lnTo>
                    <a:pt x="195" y="433"/>
                  </a:lnTo>
                  <a:lnTo>
                    <a:pt x="217" y="441"/>
                  </a:lnTo>
                  <a:lnTo>
                    <a:pt x="240" y="448"/>
                  </a:lnTo>
                  <a:lnTo>
                    <a:pt x="263" y="455"/>
                  </a:lnTo>
                  <a:lnTo>
                    <a:pt x="285" y="460"/>
                  </a:lnTo>
                  <a:lnTo>
                    <a:pt x="309" y="465"/>
                  </a:lnTo>
                  <a:lnTo>
                    <a:pt x="333" y="469"/>
                  </a:lnTo>
                  <a:lnTo>
                    <a:pt x="348" y="472"/>
                  </a:lnTo>
                  <a:lnTo>
                    <a:pt x="360" y="475"/>
                  </a:lnTo>
                  <a:lnTo>
                    <a:pt x="372" y="480"/>
                  </a:lnTo>
                  <a:lnTo>
                    <a:pt x="384" y="486"/>
                  </a:lnTo>
                  <a:lnTo>
                    <a:pt x="396" y="493"/>
                  </a:lnTo>
                  <a:lnTo>
                    <a:pt x="406" y="501"/>
                  </a:lnTo>
                  <a:lnTo>
                    <a:pt x="418" y="508"/>
                  </a:lnTo>
                  <a:lnTo>
                    <a:pt x="428" y="518"/>
                  </a:lnTo>
                  <a:lnTo>
                    <a:pt x="451" y="537"/>
                  </a:lnTo>
                  <a:lnTo>
                    <a:pt x="469" y="559"/>
                  </a:lnTo>
                  <a:lnTo>
                    <a:pt x="486" y="581"/>
                  </a:lnTo>
                  <a:lnTo>
                    <a:pt x="499" y="605"/>
                  </a:lnTo>
                  <a:lnTo>
                    <a:pt x="514" y="629"/>
                  </a:lnTo>
                  <a:lnTo>
                    <a:pt x="529" y="654"/>
                  </a:lnTo>
                  <a:lnTo>
                    <a:pt x="544" y="678"/>
                  </a:lnTo>
                  <a:lnTo>
                    <a:pt x="561" y="700"/>
                  </a:lnTo>
                  <a:lnTo>
                    <a:pt x="598" y="694"/>
                  </a:lnTo>
                  <a:lnTo>
                    <a:pt x="628" y="676"/>
                  </a:lnTo>
                  <a:lnTo>
                    <a:pt x="653" y="652"/>
                  </a:lnTo>
                  <a:lnTo>
                    <a:pt x="676" y="622"/>
                  </a:lnTo>
                  <a:lnTo>
                    <a:pt x="691" y="590"/>
                  </a:lnTo>
                  <a:lnTo>
                    <a:pt x="705" y="554"/>
                  </a:lnTo>
                  <a:lnTo>
                    <a:pt x="713" y="519"/>
                  </a:lnTo>
                  <a:lnTo>
                    <a:pt x="718" y="484"/>
                  </a:lnTo>
                  <a:lnTo>
                    <a:pt x="720" y="460"/>
                  </a:lnTo>
                  <a:lnTo>
                    <a:pt x="723" y="436"/>
                  </a:lnTo>
                  <a:lnTo>
                    <a:pt x="726" y="412"/>
                  </a:lnTo>
                  <a:lnTo>
                    <a:pt x="731" y="390"/>
                  </a:lnTo>
                  <a:lnTo>
                    <a:pt x="737" y="365"/>
                  </a:lnTo>
                  <a:lnTo>
                    <a:pt x="742" y="342"/>
                  </a:lnTo>
                  <a:lnTo>
                    <a:pt x="747" y="318"/>
                  </a:lnTo>
                  <a:lnTo>
                    <a:pt x="754" y="296"/>
                  </a:lnTo>
                  <a:lnTo>
                    <a:pt x="761" y="272"/>
                  </a:lnTo>
                  <a:lnTo>
                    <a:pt x="767" y="249"/>
                  </a:lnTo>
                  <a:lnTo>
                    <a:pt x="774" y="227"/>
                  </a:lnTo>
                  <a:lnTo>
                    <a:pt x="781" y="203"/>
                  </a:lnTo>
                  <a:lnTo>
                    <a:pt x="788" y="180"/>
                  </a:lnTo>
                  <a:lnTo>
                    <a:pt x="797" y="156"/>
                  </a:lnTo>
                  <a:lnTo>
                    <a:pt x="804" y="134"/>
                  </a:lnTo>
                  <a:lnTo>
                    <a:pt x="810" y="109"/>
                  </a:lnTo>
                  <a:lnTo>
                    <a:pt x="812" y="100"/>
                  </a:lnTo>
                  <a:lnTo>
                    <a:pt x="810" y="90"/>
                  </a:lnTo>
                  <a:lnTo>
                    <a:pt x="809" y="80"/>
                  </a:lnTo>
                  <a:lnTo>
                    <a:pt x="805" y="70"/>
                  </a:lnTo>
                  <a:lnTo>
                    <a:pt x="800" y="59"/>
                  </a:lnTo>
                  <a:lnTo>
                    <a:pt x="795" y="49"/>
                  </a:lnTo>
                  <a:lnTo>
                    <a:pt x="790" y="38"/>
                  </a:lnTo>
                  <a:lnTo>
                    <a:pt x="786" y="30"/>
                  </a:lnTo>
                  <a:lnTo>
                    <a:pt x="781" y="21"/>
                  </a:lnTo>
                  <a:lnTo>
                    <a:pt x="773" y="13"/>
                  </a:lnTo>
                  <a:lnTo>
                    <a:pt x="764" y="8"/>
                  </a:lnTo>
                  <a:lnTo>
                    <a:pt x="756" y="4"/>
                  </a:lnTo>
                  <a:lnTo>
                    <a:pt x="745" y="3"/>
                  </a:lnTo>
                  <a:lnTo>
                    <a:pt x="735" y="0"/>
                  </a:lnTo>
                  <a:lnTo>
                    <a:pt x="723" y="3"/>
                  </a:lnTo>
                  <a:lnTo>
                    <a:pt x="713" y="4"/>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63" name="Freeform 1171">
              <a:extLst>
                <a:ext uri="{FF2B5EF4-FFF2-40B4-BE49-F238E27FC236}">
                  <a16:creationId xmlns:a16="http://schemas.microsoft.com/office/drawing/2014/main" id="{C87EC2D7-0605-93E0-9007-5FE2CB3D61EE}"/>
                </a:ext>
              </a:extLst>
            </p:cNvPr>
            <p:cNvSpPr>
              <a:spLocks/>
            </p:cNvSpPr>
            <p:nvPr/>
          </p:nvSpPr>
          <p:spPr bwMode="auto">
            <a:xfrm>
              <a:off x="3830" y="3083"/>
              <a:ext cx="59" cy="50"/>
            </a:xfrm>
            <a:custGeom>
              <a:avLst/>
              <a:gdLst>
                <a:gd name="T0" fmla="*/ 20 w 178"/>
                <a:gd name="T1" fmla="*/ 150 h 150"/>
                <a:gd name="T2" fmla="*/ 33 w 178"/>
                <a:gd name="T3" fmla="*/ 129 h 150"/>
                <a:gd name="T4" fmla="*/ 47 w 178"/>
                <a:gd name="T5" fmla="*/ 109 h 150"/>
                <a:gd name="T6" fmla="*/ 64 w 178"/>
                <a:gd name="T7" fmla="*/ 91 h 150"/>
                <a:gd name="T8" fmla="*/ 85 w 178"/>
                <a:gd name="T9" fmla="*/ 73 h 150"/>
                <a:gd name="T10" fmla="*/ 107 w 178"/>
                <a:gd name="T11" fmla="*/ 58 h 150"/>
                <a:gd name="T12" fmla="*/ 129 w 178"/>
                <a:gd name="T13" fmla="*/ 43 h 150"/>
                <a:gd name="T14" fmla="*/ 154 w 178"/>
                <a:gd name="T15" fmla="*/ 30 h 150"/>
                <a:gd name="T16" fmla="*/ 178 w 178"/>
                <a:gd name="T17" fmla="*/ 24 h 150"/>
                <a:gd name="T18" fmla="*/ 171 w 178"/>
                <a:gd name="T19" fmla="*/ 0 h 150"/>
                <a:gd name="T20" fmla="*/ 143 w 178"/>
                <a:gd name="T21" fmla="*/ 10 h 150"/>
                <a:gd name="T22" fmla="*/ 119 w 178"/>
                <a:gd name="T23" fmla="*/ 22 h 150"/>
                <a:gd name="T24" fmla="*/ 93 w 178"/>
                <a:gd name="T25" fmla="*/ 37 h 150"/>
                <a:gd name="T26" fmla="*/ 71 w 178"/>
                <a:gd name="T27" fmla="*/ 53 h 150"/>
                <a:gd name="T28" fmla="*/ 47 w 178"/>
                <a:gd name="T29" fmla="*/ 73 h 150"/>
                <a:gd name="T30" fmla="*/ 30 w 178"/>
                <a:gd name="T31" fmla="*/ 94 h 150"/>
                <a:gd name="T32" fmla="*/ 11 w 178"/>
                <a:gd name="T33" fmla="*/ 115 h 150"/>
                <a:gd name="T34" fmla="*/ 0 w 178"/>
                <a:gd name="T35" fmla="*/ 139 h 150"/>
                <a:gd name="T36" fmla="*/ 20 w 178"/>
                <a:gd name="T3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8" h="150">
                  <a:moveTo>
                    <a:pt x="20" y="150"/>
                  </a:moveTo>
                  <a:lnTo>
                    <a:pt x="33" y="129"/>
                  </a:lnTo>
                  <a:lnTo>
                    <a:pt x="47" y="109"/>
                  </a:lnTo>
                  <a:lnTo>
                    <a:pt x="64" y="91"/>
                  </a:lnTo>
                  <a:lnTo>
                    <a:pt x="85" y="73"/>
                  </a:lnTo>
                  <a:lnTo>
                    <a:pt x="107" y="58"/>
                  </a:lnTo>
                  <a:lnTo>
                    <a:pt x="129" y="43"/>
                  </a:lnTo>
                  <a:lnTo>
                    <a:pt x="154" y="30"/>
                  </a:lnTo>
                  <a:lnTo>
                    <a:pt x="178" y="24"/>
                  </a:lnTo>
                  <a:lnTo>
                    <a:pt x="171" y="0"/>
                  </a:lnTo>
                  <a:lnTo>
                    <a:pt x="143" y="10"/>
                  </a:lnTo>
                  <a:lnTo>
                    <a:pt x="119" y="22"/>
                  </a:lnTo>
                  <a:lnTo>
                    <a:pt x="93" y="37"/>
                  </a:lnTo>
                  <a:lnTo>
                    <a:pt x="71" y="53"/>
                  </a:lnTo>
                  <a:lnTo>
                    <a:pt x="47" y="73"/>
                  </a:lnTo>
                  <a:lnTo>
                    <a:pt x="30" y="94"/>
                  </a:lnTo>
                  <a:lnTo>
                    <a:pt x="11" y="115"/>
                  </a:lnTo>
                  <a:lnTo>
                    <a:pt x="0" y="139"/>
                  </a:lnTo>
                  <a:lnTo>
                    <a:pt x="20" y="15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64" name="Freeform 1172">
              <a:extLst>
                <a:ext uri="{FF2B5EF4-FFF2-40B4-BE49-F238E27FC236}">
                  <a16:creationId xmlns:a16="http://schemas.microsoft.com/office/drawing/2014/main" id="{5B530A0B-377E-FBA2-FE5C-851FA5C73E15}"/>
                </a:ext>
              </a:extLst>
            </p:cNvPr>
            <p:cNvSpPr>
              <a:spLocks/>
            </p:cNvSpPr>
            <p:nvPr/>
          </p:nvSpPr>
          <p:spPr bwMode="auto">
            <a:xfrm>
              <a:off x="3827" y="3130"/>
              <a:ext cx="34" cy="77"/>
            </a:xfrm>
            <a:custGeom>
              <a:avLst/>
              <a:gdLst>
                <a:gd name="T0" fmla="*/ 103 w 103"/>
                <a:gd name="T1" fmla="*/ 219 h 230"/>
                <a:gd name="T2" fmla="*/ 88 w 103"/>
                <a:gd name="T3" fmla="*/ 192 h 230"/>
                <a:gd name="T4" fmla="*/ 73 w 103"/>
                <a:gd name="T5" fmla="*/ 164 h 230"/>
                <a:gd name="T6" fmla="*/ 55 w 103"/>
                <a:gd name="T7" fmla="*/ 138 h 230"/>
                <a:gd name="T8" fmla="*/ 42 w 103"/>
                <a:gd name="T9" fmla="*/ 113 h 230"/>
                <a:gd name="T10" fmla="*/ 31 w 103"/>
                <a:gd name="T11" fmla="*/ 86 h 230"/>
                <a:gd name="T12" fmla="*/ 24 w 103"/>
                <a:gd name="T13" fmla="*/ 60 h 230"/>
                <a:gd name="T14" fmla="*/ 24 w 103"/>
                <a:gd name="T15" fmla="*/ 36 h 230"/>
                <a:gd name="T16" fmla="*/ 30 w 103"/>
                <a:gd name="T17" fmla="*/ 10 h 230"/>
                <a:gd name="T18" fmla="*/ 8 w 103"/>
                <a:gd name="T19" fmla="*/ 0 h 230"/>
                <a:gd name="T20" fmla="*/ 0 w 103"/>
                <a:gd name="T21" fmla="*/ 33 h 230"/>
                <a:gd name="T22" fmla="*/ 0 w 103"/>
                <a:gd name="T23" fmla="*/ 64 h 230"/>
                <a:gd name="T24" fmla="*/ 6 w 103"/>
                <a:gd name="T25" fmla="*/ 94 h 230"/>
                <a:gd name="T26" fmla="*/ 20 w 103"/>
                <a:gd name="T27" fmla="*/ 123 h 230"/>
                <a:gd name="T28" fmla="*/ 35 w 103"/>
                <a:gd name="T29" fmla="*/ 152 h 230"/>
                <a:gd name="T30" fmla="*/ 52 w 103"/>
                <a:gd name="T31" fmla="*/ 178 h 230"/>
                <a:gd name="T32" fmla="*/ 68 w 103"/>
                <a:gd name="T33" fmla="*/ 205 h 230"/>
                <a:gd name="T34" fmla="*/ 83 w 103"/>
                <a:gd name="T35" fmla="*/ 230 h 230"/>
                <a:gd name="T36" fmla="*/ 103 w 103"/>
                <a:gd name="T37" fmla="*/ 219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3" h="230">
                  <a:moveTo>
                    <a:pt x="103" y="219"/>
                  </a:moveTo>
                  <a:lnTo>
                    <a:pt x="88" y="192"/>
                  </a:lnTo>
                  <a:lnTo>
                    <a:pt x="73" y="164"/>
                  </a:lnTo>
                  <a:lnTo>
                    <a:pt x="55" y="138"/>
                  </a:lnTo>
                  <a:lnTo>
                    <a:pt x="42" y="113"/>
                  </a:lnTo>
                  <a:lnTo>
                    <a:pt x="31" y="86"/>
                  </a:lnTo>
                  <a:lnTo>
                    <a:pt x="24" y="60"/>
                  </a:lnTo>
                  <a:lnTo>
                    <a:pt x="24" y="36"/>
                  </a:lnTo>
                  <a:lnTo>
                    <a:pt x="30" y="10"/>
                  </a:lnTo>
                  <a:lnTo>
                    <a:pt x="8" y="0"/>
                  </a:lnTo>
                  <a:lnTo>
                    <a:pt x="0" y="33"/>
                  </a:lnTo>
                  <a:lnTo>
                    <a:pt x="0" y="64"/>
                  </a:lnTo>
                  <a:lnTo>
                    <a:pt x="6" y="94"/>
                  </a:lnTo>
                  <a:lnTo>
                    <a:pt x="20" y="123"/>
                  </a:lnTo>
                  <a:lnTo>
                    <a:pt x="35" y="152"/>
                  </a:lnTo>
                  <a:lnTo>
                    <a:pt x="52" y="178"/>
                  </a:lnTo>
                  <a:lnTo>
                    <a:pt x="68" y="205"/>
                  </a:lnTo>
                  <a:lnTo>
                    <a:pt x="83" y="230"/>
                  </a:lnTo>
                  <a:lnTo>
                    <a:pt x="103" y="219"/>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65" name="Freeform 1173">
              <a:extLst>
                <a:ext uri="{FF2B5EF4-FFF2-40B4-BE49-F238E27FC236}">
                  <a16:creationId xmlns:a16="http://schemas.microsoft.com/office/drawing/2014/main" id="{8340135B-02F0-0122-22F0-1296C04CF479}"/>
                </a:ext>
              </a:extLst>
            </p:cNvPr>
            <p:cNvSpPr>
              <a:spLocks/>
            </p:cNvSpPr>
            <p:nvPr/>
          </p:nvSpPr>
          <p:spPr bwMode="auto">
            <a:xfrm>
              <a:off x="3854" y="3201"/>
              <a:ext cx="26" cy="10"/>
            </a:xfrm>
            <a:custGeom>
              <a:avLst/>
              <a:gdLst>
                <a:gd name="T0" fmla="*/ 62 w 77"/>
                <a:gd name="T1" fmla="*/ 0 h 30"/>
                <a:gd name="T2" fmla="*/ 59 w 77"/>
                <a:gd name="T3" fmla="*/ 2 h 30"/>
                <a:gd name="T4" fmla="*/ 52 w 77"/>
                <a:gd name="T5" fmla="*/ 3 h 30"/>
                <a:gd name="T6" fmla="*/ 43 w 77"/>
                <a:gd name="T7" fmla="*/ 5 h 30"/>
                <a:gd name="T8" fmla="*/ 35 w 77"/>
                <a:gd name="T9" fmla="*/ 5 h 30"/>
                <a:gd name="T10" fmla="*/ 28 w 77"/>
                <a:gd name="T11" fmla="*/ 5 h 30"/>
                <a:gd name="T12" fmla="*/ 23 w 77"/>
                <a:gd name="T13" fmla="*/ 3 h 30"/>
                <a:gd name="T14" fmla="*/ 21 w 77"/>
                <a:gd name="T15" fmla="*/ 3 h 30"/>
                <a:gd name="T16" fmla="*/ 21 w 77"/>
                <a:gd name="T17" fmla="*/ 5 h 30"/>
                <a:gd name="T18" fmla="*/ 0 w 77"/>
                <a:gd name="T19" fmla="*/ 16 h 30"/>
                <a:gd name="T20" fmla="*/ 7 w 77"/>
                <a:gd name="T21" fmla="*/ 25 h 30"/>
                <a:gd name="T22" fmla="*/ 16 w 77"/>
                <a:gd name="T23" fmla="*/ 28 h 30"/>
                <a:gd name="T24" fmla="*/ 24 w 77"/>
                <a:gd name="T25" fmla="*/ 30 h 30"/>
                <a:gd name="T26" fmla="*/ 35 w 77"/>
                <a:gd name="T27" fmla="*/ 30 h 30"/>
                <a:gd name="T28" fmla="*/ 47 w 77"/>
                <a:gd name="T29" fmla="*/ 30 h 30"/>
                <a:gd name="T30" fmla="*/ 55 w 77"/>
                <a:gd name="T31" fmla="*/ 28 h 30"/>
                <a:gd name="T32" fmla="*/ 66 w 77"/>
                <a:gd name="T33" fmla="*/ 27 h 30"/>
                <a:gd name="T34" fmla="*/ 77 w 77"/>
                <a:gd name="T35" fmla="*/ 21 h 30"/>
                <a:gd name="T36" fmla="*/ 62 w 77"/>
                <a:gd name="T3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30">
                  <a:moveTo>
                    <a:pt x="62" y="0"/>
                  </a:moveTo>
                  <a:lnTo>
                    <a:pt x="59" y="2"/>
                  </a:lnTo>
                  <a:lnTo>
                    <a:pt x="52" y="3"/>
                  </a:lnTo>
                  <a:lnTo>
                    <a:pt x="43" y="5"/>
                  </a:lnTo>
                  <a:lnTo>
                    <a:pt x="35" y="5"/>
                  </a:lnTo>
                  <a:lnTo>
                    <a:pt x="28" y="5"/>
                  </a:lnTo>
                  <a:lnTo>
                    <a:pt x="23" y="3"/>
                  </a:lnTo>
                  <a:lnTo>
                    <a:pt x="21" y="3"/>
                  </a:lnTo>
                  <a:lnTo>
                    <a:pt x="21" y="5"/>
                  </a:lnTo>
                  <a:lnTo>
                    <a:pt x="0" y="16"/>
                  </a:lnTo>
                  <a:lnTo>
                    <a:pt x="7" y="25"/>
                  </a:lnTo>
                  <a:lnTo>
                    <a:pt x="16" y="28"/>
                  </a:lnTo>
                  <a:lnTo>
                    <a:pt x="24" y="30"/>
                  </a:lnTo>
                  <a:lnTo>
                    <a:pt x="35" y="30"/>
                  </a:lnTo>
                  <a:lnTo>
                    <a:pt x="47" y="30"/>
                  </a:lnTo>
                  <a:lnTo>
                    <a:pt x="55" y="28"/>
                  </a:lnTo>
                  <a:lnTo>
                    <a:pt x="66" y="27"/>
                  </a:lnTo>
                  <a:lnTo>
                    <a:pt x="77" y="21"/>
                  </a:lnTo>
                  <a:lnTo>
                    <a:pt x="62"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66" name="Freeform 1174">
              <a:extLst>
                <a:ext uri="{FF2B5EF4-FFF2-40B4-BE49-F238E27FC236}">
                  <a16:creationId xmlns:a16="http://schemas.microsoft.com/office/drawing/2014/main" id="{32EC0CE5-4230-5159-E218-71E8EA32FCA3}"/>
                </a:ext>
              </a:extLst>
            </p:cNvPr>
            <p:cNvSpPr>
              <a:spLocks/>
            </p:cNvSpPr>
            <p:nvPr/>
          </p:nvSpPr>
          <p:spPr bwMode="auto">
            <a:xfrm>
              <a:off x="3873" y="3154"/>
              <a:ext cx="18" cy="54"/>
            </a:xfrm>
            <a:custGeom>
              <a:avLst/>
              <a:gdLst>
                <a:gd name="T0" fmla="*/ 0 w 55"/>
                <a:gd name="T1" fmla="*/ 10 h 164"/>
                <a:gd name="T2" fmla="*/ 8 w 55"/>
                <a:gd name="T3" fmla="*/ 29 h 164"/>
                <a:gd name="T4" fmla="*/ 18 w 55"/>
                <a:gd name="T5" fmla="*/ 48 h 164"/>
                <a:gd name="T6" fmla="*/ 25 w 55"/>
                <a:gd name="T7" fmla="*/ 67 h 164"/>
                <a:gd name="T8" fmla="*/ 30 w 55"/>
                <a:gd name="T9" fmla="*/ 85 h 164"/>
                <a:gd name="T10" fmla="*/ 31 w 55"/>
                <a:gd name="T11" fmla="*/ 103 h 164"/>
                <a:gd name="T12" fmla="*/ 28 w 55"/>
                <a:gd name="T13" fmla="*/ 117 h 164"/>
                <a:gd name="T14" fmla="*/ 23 w 55"/>
                <a:gd name="T15" fmla="*/ 131 h 164"/>
                <a:gd name="T16" fmla="*/ 6 w 55"/>
                <a:gd name="T17" fmla="*/ 143 h 164"/>
                <a:gd name="T18" fmla="*/ 22 w 55"/>
                <a:gd name="T19" fmla="*/ 164 h 164"/>
                <a:gd name="T20" fmla="*/ 40 w 55"/>
                <a:gd name="T21" fmla="*/ 144 h 164"/>
                <a:gd name="T22" fmla="*/ 52 w 55"/>
                <a:gd name="T23" fmla="*/ 124 h 164"/>
                <a:gd name="T24" fmla="*/ 55 w 55"/>
                <a:gd name="T25" fmla="*/ 103 h 164"/>
                <a:gd name="T26" fmla="*/ 54 w 55"/>
                <a:gd name="T27" fmla="*/ 81 h 164"/>
                <a:gd name="T28" fmla="*/ 49 w 55"/>
                <a:gd name="T29" fmla="*/ 61 h 164"/>
                <a:gd name="T30" fmla="*/ 38 w 55"/>
                <a:gd name="T31" fmla="*/ 38 h 164"/>
                <a:gd name="T32" fmla="*/ 30 w 55"/>
                <a:gd name="T33" fmla="*/ 19 h 164"/>
                <a:gd name="T34" fmla="*/ 22 w 55"/>
                <a:gd name="T35" fmla="*/ 0 h 164"/>
                <a:gd name="T36" fmla="*/ 0 w 55"/>
                <a:gd name="T37" fmla="*/ 1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64">
                  <a:moveTo>
                    <a:pt x="0" y="10"/>
                  </a:moveTo>
                  <a:lnTo>
                    <a:pt x="8" y="29"/>
                  </a:lnTo>
                  <a:lnTo>
                    <a:pt x="18" y="48"/>
                  </a:lnTo>
                  <a:lnTo>
                    <a:pt x="25" y="67"/>
                  </a:lnTo>
                  <a:lnTo>
                    <a:pt x="30" y="85"/>
                  </a:lnTo>
                  <a:lnTo>
                    <a:pt x="31" y="103"/>
                  </a:lnTo>
                  <a:lnTo>
                    <a:pt x="28" y="117"/>
                  </a:lnTo>
                  <a:lnTo>
                    <a:pt x="23" y="131"/>
                  </a:lnTo>
                  <a:lnTo>
                    <a:pt x="6" y="143"/>
                  </a:lnTo>
                  <a:lnTo>
                    <a:pt x="22" y="164"/>
                  </a:lnTo>
                  <a:lnTo>
                    <a:pt x="40" y="144"/>
                  </a:lnTo>
                  <a:lnTo>
                    <a:pt x="52" y="124"/>
                  </a:lnTo>
                  <a:lnTo>
                    <a:pt x="55" y="103"/>
                  </a:lnTo>
                  <a:lnTo>
                    <a:pt x="54" y="81"/>
                  </a:lnTo>
                  <a:lnTo>
                    <a:pt x="49" y="61"/>
                  </a:lnTo>
                  <a:lnTo>
                    <a:pt x="38" y="38"/>
                  </a:lnTo>
                  <a:lnTo>
                    <a:pt x="30" y="19"/>
                  </a:lnTo>
                  <a:lnTo>
                    <a:pt x="22" y="0"/>
                  </a:lnTo>
                  <a:lnTo>
                    <a:pt x="0" y="1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67" name="Freeform 1175">
              <a:extLst>
                <a:ext uri="{FF2B5EF4-FFF2-40B4-BE49-F238E27FC236}">
                  <a16:creationId xmlns:a16="http://schemas.microsoft.com/office/drawing/2014/main" id="{C5ECB498-B059-E7CA-D6D8-242D8DECA9D4}"/>
                </a:ext>
              </a:extLst>
            </p:cNvPr>
            <p:cNvSpPr>
              <a:spLocks/>
            </p:cNvSpPr>
            <p:nvPr/>
          </p:nvSpPr>
          <p:spPr bwMode="auto">
            <a:xfrm>
              <a:off x="3870" y="3122"/>
              <a:ext cx="15" cy="35"/>
            </a:xfrm>
            <a:custGeom>
              <a:avLst/>
              <a:gdLst>
                <a:gd name="T0" fmla="*/ 26 w 43"/>
                <a:gd name="T1" fmla="*/ 0 h 105"/>
                <a:gd name="T2" fmla="*/ 17 w 43"/>
                <a:gd name="T3" fmla="*/ 12 h 105"/>
                <a:gd name="T4" fmla="*/ 10 w 43"/>
                <a:gd name="T5" fmla="*/ 24 h 105"/>
                <a:gd name="T6" fmla="*/ 3 w 43"/>
                <a:gd name="T7" fmla="*/ 38 h 105"/>
                <a:gd name="T8" fmla="*/ 1 w 43"/>
                <a:gd name="T9" fmla="*/ 52 h 105"/>
                <a:gd name="T10" fmla="*/ 0 w 43"/>
                <a:gd name="T11" fmla="*/ 65 h 105"/>
                <a:gd name="T12" fmla="*/ 0 w 43"/>
                <a:gd name="T13" fmla="*/ 79 h 105"/>
                <a:gd name="T14" fmla="*/ 3 w 43"/>
                <a:gd name="T15" fmla="*/ 93 h 105"/>
                <a:gd name="T16" fmla="*/ 8 w 43"/>
                <a:gd name="T17" fmla="*/ 105 h 105"/>
                <a:gd name="T18" fmla="*/ 30 w 43"/>
                <a:gd name="T19" fmla="*/ 95 h 105"/>
                <a:gd name="T20" fmla="*/ 28 w 43"/>
                <a:gd name="T21" fmla="*/ 86 h 105"/>
                <a:gd name="T22" fmla="*/ 25 w 43"/>
                <a:gd name="T23" fmla="*/ 76 h 105"/>
                <a:gd name="T24" fmla="*/ 25 w 43"/>
                <a:gd name="T25" fmla="*/ 65 h 105"/>
                <a:gd name="T26" fmla="*/ 26 w 43"/>
                <a:gd name="T27" fmla="*/ 55 h 105"/>
                <a:gd name="T28" fmla="*/ 28 w 43"/>
                <a:gd name="T29" fmla="*/ 45 h 105"/>
                <a:gd name="T30" fmla="*/ 31 w 43"/>
                <a:gd name="T31" fmla="*/ 34 h 105"/>
                <a:gd name="T32" fmla="*/ 38 w 43"/>
                <a:gd name="T33" fmla="*/ 26 h 105"/>
                <a:gd name="T34" fmla="*/ 43 w 43"/>
                <a:gd name="T35" fmla="*/ 17 h 105"/>
                <a:gd name="T36" fmla="*/ 26 w 43"/>
                <a:gd name="T3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105">
                  <a:moveTo>
                    <a:pt x="26" y="0"/>
                  </a:moveTo>
                  <a:lnTo>
                    <a:pt x="17" y="12"/>
                  </a:lnTo>
                  <a:lnTo>
                    <a:pt x="10" y="24"/>
                  </a:lnTo>
                  <a:lnTo>
                    <a:pt x="3" y="38"/>
                  </a:lnTo>
                  <a:lnTo>
                    <a:pt x="1" y="52"/>
                  </a:lnTo>
                  <a:lnTo>
                    <a:pt x="0" y="65"/>
                  </a:lnTo>
                  <a:lnTo>
                    <a:pt x="0" y="79"/>
                  </a:lnTo>
                  <a:lnTo>
                    <a:pt x="3" y="93"/>
                  </a:lnTo>
                  <a:lnTo>
                    <a:pt x="8" y="105"/>
                  </a:lnTo>
                  <a:lnTo>
                    <a:pt x="30" y="95"/>
                  </a:lnTo>
                  <a:lnTo>
                    <a:pt x="28" y="86"/>
                  </a:lnTo>
                  <a:lnTo>
                    <a:pt x="25" y="76"/>
                  </a:lnTo>
                  <a:lnTo>
                    <a:pt x="25" y="65"/>
                  </a:lnTo>
                  <a:lnTo>
                    <a:pt x="26" y="55"/>
                  </a:lnTo>
                  <a:lnTo>
                    <a:pt x="28" y="45"/>
                  </a:lnTo>
                  <a:lnTo>
                    <a:pt x="31" y="34"/>
                  </a:lnTo>
                  <a:lnTo>
                    <a:pt x="38" y="26"/>
                  </a:lnTo>
                  <a:lnTo>
                    <a:pt x="43" y="17"/>
                  </a:lnTo>
                  <a:lnTo>
                    <a:pt x="26"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68" name="Freeform 1176">
              <a:extLst>
                <a:ext uri="{FF2B5EF4-FFF2-40B4-BE49-F238E27FC236}">
                  <a16:creationId xmlns:a16="http://schemas.microsoft.com/office/drawing/2014/main" id="{4310BCBA-D2B5-B192-88BA-10205A5DB8C5}"/>
                </a:ext>
              </a:extLst>
            </p:cNvPr>
            <p:cNvSpPr>
              <a:spLocks/>
            </p:cNvSpPr>
            <p:nvPr/>
          </p:nvSpPr>
          <p:spPr bwMode="auto">
            <a:xfrm>
              <a:off x="3879" y="3081"/>
              <a:ext cx="36" cy="47"/>
            </a:xfrm>
            <a:custGeom>
              <a:avLst/>
              <a:gdLst>
                <a:gd name="T0" fmla="*/ 84 w 108"/>
                <a:gd name="T1" fmla="*/ 0 h 141"/>
                <a:gd name="T2" fmla="*/ 77 w 108"/>
                <a:gd name="T3" fmla="*/ 19 h 141"/>
                <a:gd name="T4" fmla="*/ 70 w 108"/>
                <a:gd name="T5" fmla="*/ 38 h 141"/>
                <a:gd name="T6" fmla="*/ 62 w 108"/>
                <a:gd name="T7" fmla="*/ 52 h 141"/>
                <a:gd name="T8" fmla="*/ 50 w 108"/>
                <a:gd name="T9" fmla="*/ 67 h 141"/>
                <a:gd name="T10" fmla="*/ 41 w 108"/>
                <a:gd name="T11" fmla="*/ 80 h 141"/>
                <a:gd name="T12" fmla="*/ 27 w 108"/>
                <a:gd name="T13" fmla="*/ 93 h 141"/>
                <a:gd name="T14" fmla="*/ 14 w 108"/>
                <a:gd name="T15" fmla="*/ 107 h 141"/>
                <a:gd name="T16" fmla="*/ 0 w 108"/>
                <a:gd name="T17" fmla="*/ 123 h 141"/>
                <a:gd name="T18" fmla="*/ 17 w 108"/>
                <a:gd name="T19" fmla="*/ 141 h 141"/>
                <a:gd name="T20" fmla="*/ 31 w 108"/>
                <a:gd name="T21" fmla="*/ 125 h 141"/>
                <a:gd name="T22" fmla="*/ 45 w 108"/>
                <a:gd name="T23" fmla="*/ 111 h 141"/>
                <a:gd name="T24" fmla="*/ 58 w 108"/>
                <a:gd name="T25" fmla="*/ 97 h 141"/>
                <a:gd name="T26" fmla="*/ 70 w 108"/>
                <a:gd name="T27" fmla="*/ 81 h 141"/>
                <a:gd name="T28" fmla="*/ 82 w 108"/>
                <a:gd name="T29" fmla="*/ 66 h 141"/>
                <a:gd name="T30" fmla="*/ 91 w 108"/>
                <a:gd name="T31" fmla="*/ 49 h 141"/>
                <a:gd name="T32" fmla="*/ 101 w 108"/>
                <a:gd name="T33" fmla="*/ 30 h 141"/>
                <a:gd name="T34" fmla="*/ 108 w 108"/>
                <a:gd name="T35" fmla="*/ 8 h 141"/>
                <a:gd name="T36" fmla="*/ 84 w 108"/>
                <a:gd name="T3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41">
                  <a:moveTo>
                    <a:pt x="84" y="0"/>
                  </a:moveTo>
                  <a:lnTo>
                    <a:pt x="77" y="19"/>
                  </a:lnTo>
                  <a:lnTo>
                    <a:pt x="70" y="38"/>
                  </a:lnTo>
                  <a:lnTo>
                    <a:pt x="62" y="52"/>
                  </a:lnTo>
                  <a:lnTo>
                    <a:pt x="50" y="67"/>
                  </a:lnTo>
                  <a:lnTo>
                    <a:pt x="41" y="80"/>
                  </a:lnTo>
                  <a:lnTo>
                    <a:pt x="27" y="93"/>
                  </a:lnTo>
                  <a:lnTo>
                    <a:pt x="14" y="107"/>
                  </a:lnTo>
                  <a:lnTo>
                    <a:pt x="0" y="123"/>
                  </a:lnTo>
                  <a:lnTo>
                    <a:pt x="17" y="141"/>
                  </a:lnTo>
                  <a:lnTo>
                    <a:pt x="31" y="125"/>
                  </a:lnTo>
                  <a:lnTo>
                    <a:pt x="45" y="111"/>
                  </a:lnTo>
                  <a:lnTo>
                    <a:pt x="58" y="97"/>
                  </a:lnTo>
                  <a:lnTo>
                    <a:pt x="70" y="81"/>
                  </a:lnTo>
                  <a:lnTo>
                    <a:pt x="82" y="66"/>
                  </a:lnTo>
                  <a:lnTo>
                    <a:pt x="91" y="49"/>
                  </a:lnTo>
                  <a:lnTo>
                    <a:pt x="101" y="30"/>
                  </a:lnTo>
                  <a:lnTo>
                    <a:pt x="108" y="8"/>
                  </a:lnTo>
                  <a:lnTo>
                    <a:pt x="84"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69" name="Freeform 1177">
              <a:extLst>
                <a:ext uri="{FF2B5EF4-FFF2-40B4-BE49-F238E27FC236}">
                  <a16:creationId xmlns:a16="http://schemas.microsoft.com/office/drawing/2014/main" id="{F8ABC2A3-F9E5-FD6F-F13F-B77C7A16228A}"/>
                </a:ext>
              </a:extLst>
            </p:cNvPr>
            <p:cNvSpPr>
              <a:spLocks/>
            </p:cNvSpPr>
            <p:nvPr/>
          </p:nvSpPr>
          <p:spPr bwMode="auto">
            <a:xfrm>
              <a:off x="3886" y="3074"/>
              <a:ext cx="29" cy="17"/>
            </a:xfrm>
            <a:custGeom>
              <a:avLst/>
              <a:gdLst>
                <a:gd name="T0" fmla="*/ 10 w 86"/>
                <a:gd name="T1" fmla="*/ 51 h 51"/>
                <a:gd name="T2" fmla="*/ 15 w 86"/>
                <a:gd name="T3" fmla="*/ 48 h 51"/>
                <a:gd name="T4" fmla="*/ 26 w 86"/>
                <a:gd name="T5" fmla="*/ 42 h 51"/>
                <a:gd name="T6" fmla="*/ 38 w 86"/>
                <a:gd name="T7" fmla="*/ 35 h 51"/>
                <a:gd name="T8" fmla="*/ 52 w 86"/>
                <a:gd name="T9" fmla="*/ 32 h 51"/>
                <a:gd name="T10" fmla="*/ 62 w 86"/>
                <a:gd name="T11" fmla="*/ 27 h 51"/>
                <a:gd name="T12" fmla="*/ 67 w 86"/>
                <a:gd name="T13" fmla="*/ 25 h 51"/>
                <a:gd name="T14" fmla="*/ 63 w 86"/>
                <a:gd name="T15" fmla="*/ 22 h 51"/>
                <a:gd name="T16" fmla="*/ 62 w 86"/>
                <a:gd name="T17" fmla="*/ 22 h 51"/>
                <a:gd name="T18" fmla="*/ 86 w 86"/>
                <a:gd name="T19" fmla="*/ 28 h 51"/>
                <a:gd name="T20" fmla="*/ 84 w 86"/>
                <a:gd name="T21" fmla="*/ 11 h 51"/>
                <a:gd name="T22" fmla="*/ 70 w 86"/>
                <a:gd name="T23" fmla="*/ 0 h 51"/>
                <a:gd name="T24" fmla="*/ 55 w 86"/>
                <a:gd name="T25" fmla="*/ 2 h 51"/>
                <a:gd name="T26" fmla="*/ 41 w 86"/>
                <a:gd name="T27" fmla="*/ 8 h 51"/>
                <a:gd name="T28" fmla="*/ 27 w 86"/>
                <a:gd name="T29" fmla="*/ 15 h 51"/>
                <a:gd name="T30" fmla="*/ 15 w 86"/>
                <a:gd name="T31" fmla="*/ 22 h 51"/>
                <a:gd name="T32" fmla="*/ 5 w 86"/>
                <a:gd name="T33" fmla="*/ 27 h 51"/>
                <a:gd name="T34" fmla="*/ 0 w 86"/>
                <a:gd name="T35" fmla="*/ 30 h 51"/>
                <a:gd name="T36" fmla="*/ 10 w 86"/>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 h="51">
                  <a:moveTo>
                    <a:pt x="10" y="51"/>
                  </a:moveTo>
                  <a:lnTo>
                    <a:pt x="15" y="48"/>
                  </a:lnTo>
                  <a:lnTo>
                    <a:pt x="26" y="42"/>
                  </a:lnTo>
                  <a:lnTo>
                    <a:pt x="38" y="35"/>
                  </a:lnTo>
                  <a:lnTo>
                    <a:pt x="52" y="32"/>
                  </a:lnTo>
                  <a:lnTo>
                    <a:pt x="62" y="27"/>
                  </a:lnTo>
                  <a:lnTo>
                    <a:pt x="67" y="25"/>
                  </a:lnTo>
                  <a:lnTo>
                    <a:pt x="63" y="22"/>
                  </a:lnTo>
                  <a:lnTo>
                    <a:pt x="62" y="22"/>
                  </a:lnTo>
                  <a:lnTo>
                    <a:pt x="86" y="28"/>
                  </a:lnTo>
                  <a:lnTo>
                    <a:pt x="84" y="11"/>
                  </a:lnTo>
                  <a:lnTo>
                    <a:pt x="70" y="0"/>
                  </a:lnTo>
                  <a:lnTo>
                    <a:pt x="55" y="2"/>
                  </a:lnTo>
                  <a:lnTo>
                    <a:pt x="41" y="8"/>
                  </a:lnTo>
                  <a:lnTo>
                    <a:pt x="27" y="15"/>
                  </a:lnTo>
                  <a:lnTo>
                    <a:pt x="15" y="22"/>
                  </a:lnTo>
                  <a:lnTo>
                    <a:pt x="5" y="27"/>
                  </a:lnTo>
                  <a:lnTo>
                    <a:pt x="0" y="30"/>
                  </a:lnTo>
                  <a:lnTo>
                    <a:pt x="10" y="5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70" name="Freeform 1178">
              <a:extLst>
                <a:ext uri="{FF2B5EF4-FFF2-40B4-BE49-F238E27FC236}">
                  <a16:creationId xmlns:a16="http://schemas.microsoft.com/office/drawing/2014/main" id="{36A96C7E-44A2-7842-831B-9916CB9302FB}"/>
                </a:ext>
              </a:extLst>
            </p:cNvPr>
            <p:cNvSpPr>
              <a:spLocks/>
            </p:cNvSpPr>
            <p:nvPr/>
          </p:nvSpPr>
          <p:spPr bwMode="auto">
            <a:xfrm>
              <a:off x="3846" y="3119"/>
              <a:ext cx="8" cy="17"/>
            </a:xfrm>
            <a:custGeom>
              <a:avLst/>
              <a:gdLst>
                <a:gd name="T0" fmla="*/ 24 w 24"/>
                <a:gd name="T1" fmla="*/ 0 h 51"/>
                <a:gd name="T2" fmla="*/ 19 w 24"/>
                <a:gd name="T3" fmla="*/ 5 h 51"/>
                <a:gd name="T4" fmla="*/ 16 w 24"/>
                <a:gd name="T5" fmla="*/ 12 h 51"/>
                <a:gd name="T6" fmla="*/ 12 w 24"/>
                <a:gd name="T7" fmla="*/ 19 h 51"/>
                <a:gd name="T8" fmla="*/ 9 w 24"/>
                <a:gd name="T9" fmla="*/ 24 h 51"/>
                <a:gd name="T10" fmla="*/ 5 w 24"/>
                <a:gd name="T11" fmla="*/ 30 h 51"/>
                <a:gd name="T12" fmla="*/ 4 w 24"/>
                <a:gd name="T13" fmla="*/ 37 h 51"/>
                <a:gd name="T14" fmla="*/ 2 w 24"/>
                <a:gd name="T15" fmla="*/ 44 h 51"/>
                <a:gd name="T16" fmla="*/ 0 w 24"/>
                <a:gd name="T17" fmla="*/ 51 h 51"/>
                <a:gd name="T18" fmla="*/ 2 w 24"/>
                <a:gd name="T19" fmla="*/ 44 h 51"/>
                <a:gd name="T20" fmla="*/ 5 w 24"/>
                <a:gd name="T21" fmla="*/ 37 h 51"/>
                <a:gd name="T22" fmla="*/ 7 w 24"/>
                <a:gd name="T23" fmla="*/ 30 h 51"/>
                <a:gd name="T24" fmla="*/ 11 w 24"/>
                <a:gd name="T25" fmla="*/ 24 h 51"/>
                <a:gd name="T26" fmla="*/ 14 w 24"/>
                <a:gd name="T27" fmla="*/ 19 h 51"/>
                <a:gd name="T28" fmla="*/ 17 w 24"/>
                <a:gd name="T29" fmla="*/ 12 h 51"/>
                <a:gd name="T30" fmla="*/ 21 w 24"/>
                <a:gd name="T31" fmla="*/ 5 h 51"/>
                <a:gd name="T32" fmla="*/ 24 w 24"/>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51">
                  <a:moveTo>
                    <a:pt x="24" y="0"/>
                  </a:moveTo>
                  <a:lnTo>
                    <a:pt x="19" y="5"/>
                  </a:lnTo>
                  <a:lnTo>
                    <a:pt x="16" y="12"/>
                  </a:lnTo>
                  <a:lnTo>
                    <a:pt x="12" y="19"/>
                  </a:lnTo>
                  <a:lnTo>
                    <a:pt x="9" y="24"/>
                  </a:lnTo>
                  <a:lnTo>
                    <a:pt x="5" y="30"/>
                  </a:lnTo>
                  <a:lnTo>
                    <a:pt x="4" y="37"/>
                  </a:lnTo>
                  <a:lnTo>
                    <a:pt x="2" y="44"/>
                  </a:lnTo>
                  <a:lnTo>
                    <a:pt x="0" y="51"/>
                  </a:lnTo>
                  <a:lnTo>
                    <a:pt x="2" y="44"/>
                  </a:lnTo>
                  <a:lnTo>
                    <a:pt x="5" y="37"/>
                  </a:lnTo>
                  <a:lnTo>
                    <a:pt x="7" y="30"/>
                  </a:lnTo>
                  <a:lnTo>
                    <a:pt x="11" y="24"/>
                  </a:lnTo>
                  <a:lnTo>
                    <a:pt x="14" y="19"/>
                  </a:lnTo>
                  <a:lnTo>
                    <a:pt x="17" y="12"/>
                  </a:lnTo>
                  <a:lnTo>
                    <a:pt x="21" y="5"/>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71" name="Freeform 1179">
              <a:extLst>
                <a:ext uri="{FF2B5EF4-FFF2-40B4-BE49-F238E27FC236}">
                  <a16:creationId xmlns:a16="http://schemas.microsoft.com/office/drawing/2014/main" id="{D9E43957-B760-434B-ED83-ABFCF69B40E2}"/>
                </a:ext>
              </a:extLst>
            </p:cNvPr>
            <p:cNvSpPr>
              <a:spLocks/>
            </p:cNvSpPr>
            <p:nvPr/>
          </p:nvSpPr>
          <p:spPr bwMode="auto">
            <a:xfrm>
              <a:off x="3777" y="3123"/>
              <a:ext cx="43" cy="20"/>
            </a:xfrm>
            <a:custGeom>
              <a:avLst/>
              <a:gdLst>
                <a:gd name="T0" fmla="*/ 24 w 131"/>
                <a:gd name="T1" fmla="*/ 61 h 61"/>
                <a:gd name="T2" fmla="*/ 27 w 131"/>
                <a:gd name="T3" fmla="*/ 54 h 61"/>
                <a:gd name="T4" fmla="*/ 36 w 131"/>
                <a:gd name="T5" fmla="*/ 46 h 61"/>
                <a:gd name="T6" fmla="*/ 50 w 131"/>
                <a:gd name="T7" fmla="*/ 37 h 61"/>
                <a:gd name="T8" fmla="*/ 68 w 131"/>
                <a:gd name="T9" fmla="*/ 30 h 61"/>
                <a:gd name="T10" fmla="*/ 83 w 131"/>
                <a:gd name="T11" fmla="*/ 26 h 61"/>
                <a:gd name="T12" fmla="*/ 97 w 131"/>
                <a:gd name="T13" fmla="*/ 24 h 61"/>
                <a:gd name="T14" fmla="*/ 111 w 131"/>
                <a:gd name="T15" fmla="*/ 24 h 61"/>
                <a:gd name="T16" fmla="*/ 121 w 131"/>
                <a:gd name="T17" fmla="*/ 26 h 61"/>
                <a:gd name="T18" fmla="*/ 131 w 131"/>
                <a:gd name="T19" fmla="*/ 5 h 61"/>
                <a:gd name="T20" fmla="*/ 114 w 131"/>
                <a:gd name="T21" fmla="*/ 0 h 61"/>
                <a:gd name="T22" fmla="*/ 97 w 131"/>
                <a:gd name="T23" fmla="*/ 0 h 61"/>
                <a:gd name="T24" fmla="*/ 76 w 131"/>
                <a:gd name="T25" fmla="*/ 1 h 61"/>
                <a:gd name="T26" fmla="*/ 56 w 131"/>
                <a:gd name="T27" fmla="*/ 10 h 61"/>
                <a:gd name="T28" fmla="*/ 39 w 131"/>
                <a:gd name="T29" fmla="*/ 17 h 61"/>
                <a:gd name="T30" fmla="*/ 22 w 131"/>
                <a:gd name="T31" fmla="*/ 29 h 61"/>
                <a:gd name="T32" fmla="*/ 10 w 131"/>
                <a:gd name="T33" fmla="*/ 40 h 61"/>
                <a:gd name="T34" fmla="*/ 0 w 131"/>
                <a:gd name="T35" fmla="*/ 54 h 61"/>
                <a:gd name="T36" fmla="*/ 24 w 131"/>
                <a:gd name="T3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61">
                  <a:moveTo>
                    <a:pt x="24" y="61"/>
                  </a:moveTo>
                  <a:lnTo>
                    <a:pt x="27" y="54"/>
                  </a:lnTo>
                  <a:lnTo>
                    <a:pt x="36" y="46"/>
                  </a:lnTo>
                  <a:lnTo>
                    <a:pt x="50" y="37"/>
                  </a:lnTo>
                  <a:lnTo>
                    <a:pt x="68" y="30"/>
                  </a:lnTo>
                  <a:lnTo>
                    <a:pt x="83" y="26"/>
                  </a:lnTo>
                  <a:lnTo>
                    <a:pt x="97" y="24"/>
                  </a:lnTo>
                  <a:lnTo>
                    <a:pt x="111" y="24"/>
                  </a:lnTo>
                  <a:lnTo>
                    <a:pt x="121" y="26"/>
                  </a:lnTo>
                  <a:lnTo>
                    <a:pt x="131" y="5"/>
                  </a:lnTo>
                  <a:lnTo>
                    <a:pt x="114" y="0"/>
                  </a:lnTo>
                  <a:lnTo>
                    <a:pt x="97" y="0"/>
                  </a:lnTo>
                  <a:lnTo>
                    <a:pt x="76" y="1"/>
                  </a:lnTo>
                  <a:lnTo>
                    <a:pt x="56" y="10"/>
                  </a:lnTo>
                  <a:lnTo>
                    <a:pt x="39" y="17"/>
                  </a:lnTo>
                  <a:lnTo>
                    <a:pt x="22" y="29"/>
                  </a:lnTo>
                  <a:lnTo>
                    <a:pt x="10" y="40"/>
                  </a:lnTo>
                  <a:lnTo>
                    <a:pt x="0" y="54"/>
                  </a:lnTo>
                  <a:lnTo>
                    <a:pt x="24" y="6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72" name="Freeform 1180">
              <a:extLst>
                <a:ext uri="{FF2B5EF4-FFF2-40B4-BE49-F238E27FC236}">
                  <a16:creationId xmlns:a16="http://schemas.microsoft.com/office/drawing/2014/main" id="{AF734D67-EE39-D26F-C2A8-4EB449CA1639}"/>
                </a:ext>
              </a:extLst>
            </p:cNvPr>
            <p:cNvSpPr>
              <a:spLocks/>
            </p:cNvSpPr>
            <p:nvPr/>
          </p:nvSpPr>
          <p:spPr bwMode="auto">
            <a:xfrm>
              <a:off x="3776" y="3141"/>
              <a:ext cx="20" cy="56"/>
            </a:xfrm>
            <a:custGeom>
              <a:avLst/>
              <a:gdLst>
                <a:gd name="T0" fmla="*/ 62 w 62"/>
                <a:gd name="T1" fmla="*/ 162 h 169"/>
                <a:gd name="T2" fmla="*/ 54 w 62"/>
                <a:gd name="T3" fmla="*/ 140 h 169"/>
                <a:gd name="T4" fmla="*/ 44 w 62"/>
                <a:gd name="T5" fmla="*/ 119 h 169"/>
                <a:gd name="T6" fmla="*/ 37 w 62"/>
                <a:gd name="T7" fmla="*/ 102 h 169"/>
                <a:gd name="T8" fmla="*/ 32 w 62"/>
                <a:gd name="T9" fmla="*/ 84 h 169"/>
                <a:gd name="T10" fmla="*/ 26 w 62"/>
                <a:gd name="T11" fmla="*/ 67 h 169"/>
                <a:gd name="T12" fmla="*/ 24 w 62"/>
                <a:gd name="T13" fmla="*/ 47 h 169"/>
                <a:gd name="T14" fmla="*/ 24 w 62"/>
                <a:gd name="T15" fmla="*/ 28 h 169"/>
                <a:gd name="T16" fmla="*/ 27 w 62"/>
                <a:gd name="T17" fmla="*/ 7 h 169"/>
                <a:gd name="T18" fmla="*/ 3 w 62"/>
                <a:gd name="T19" fmla="*/ 0 h 169"/>
                <a:gd name="T20" fmla="*/ 0 w 62"/>
                <a:gd name="T21" fmla="*/ 24 h 169"/>
                <a:gd name="T22" fmla="*/ 0 w 62"/>
                <a:gd name="T23" fmla="*/ 47 h 169"/>
                <a:gd name="T24" fmla="*/ 1 w 62"/>
                <a:gd name="T25" fmla="*/ 70 h 169"/>
                <a:gd name="T26" fmla="*/ 8 w 62"/>
                <a:gd name="T27" fmla="*/ 91 h 169"/>
                <a:gd name="T28" fmla="*/ 13 w 62"/>
                <a:gd name="T29" fmla="*/ 109 h 169"/>
                <a:gd name="T30" fmla="*/ 24 w 62"/>
                <a:gd name="T31" fmla="*/ 130 h 169"/>
                <a:gd name="T32" fmla="*/ 30 w 62"/>
                <a:gd name="T33" fmla="*/ 147 h 169"/>
                <a:gd name="T34" fmla="*/ 37 w 62"/>
                <a:gd name="T35" fmla="*/ 169 h 169"/>
                <a:gd name="T36" fmla="*/ 62 w 62"/>
                <a:gd name="T37" fmla="*/ 16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69">
                  <a:moveTo>
                    <a:pt x="62" y="162"/>
                  </a:moveTo>
                  <a:lnTo>
                    <a:pt x="54" y="140"/>
                  </a:lnTo>
                  <a:lnTo>
                    <a:pt x="44" y="119"/>
                  </a:lnTo>
                  <a:lnTo>
                    <a:pt x="37" y="102"/>
                  </a:lnTo>
                  <a:lnTo>
                    <a:pt x="32" y="84"/>
                  </a:lnTo>
                  <a:lnTo>
                    <a:pt x="26" y="67"/>
                  </a:lnTo>
                  <a:lnTo>
                    <a:pt x="24" y="47"/>
                  </a:lnTo>
                  <a:lnTo>
                    <a:pt x="24" y="28"/>
                  </a:lnTo>
                  <a:lnTo>
                    <a:pt x="27" y="7"/>
                  </a:lnTo>
                  <a:lnTo>
                    <a:pt x="3" y="0"/>
                  </a:lnTo>
                  <a:lnTo>
                    <a:pt x="0" y="24"/>
                  </a:lnTo>
                  <a:lnTo>
                    <a:pt x="0" y="47"/>
                  </a:lnTo>
                  <a:lnTo>
                    <a:pt x="1" y="70"/>
                  </a:lnTo>
                  <a:lnTo>
                    <a:pt x="8" y="91"/>
                  </a:lnTo>
                  <a:lnTo>
                    <a:pt x="13" y="109"/>
                  </a:lnTo>
                  <a:lnTo>
                    <a:pt x="24" y="130"/>
                  </a:lnTo>
                  <a:lnTo>
                    <a:pt x="30" y="147"/>
                  </a:lnTo>
                  <a:lnTo>
                    <a:pt x="37" y="169"/>
                  </a:lnTo>
                  <a:lnTo>
                    <a:pt x="62" y="16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73" name="Freeform 1181">
              <a:extLst>
                <a:ext uri="{FF2B5EF4-FFF2-40B4-BE49-F238E27FC236}">
                  <a16:creationId xmlns:a16="http://schemas.microsoft.com/office/drawing/2014/main" id="{4EF54F27-D632-393F-A7D6-897B6CC3884B}"/>
                </a:ext>
              </a:extLst>
            </p:cNvPr>
            <p:cNvSpPr>
              <a:spLocks/>
            </p:cNvSpPr>
            <p:nvPr/>
          </p:nvSpPr>
          <p:spPr bwMode="auto">
            <a:xfrm>
              <a:off x="3788" y="3195"/>
              <a:ext cx="28" cy="18"/>
            </a:xfrm>
            <a:custGeom>
              <a:avLst/>
              <a:gdLst>
                <a:gd name="T0" fmla="*/ 79 w 85"/>
                <a:gd name="T1" fmla="*/ 28 h 54"/>
                <a:gd name="T2" fmla="*/ 71 w 85"/>
                <a:gd name="T3" fmla="*/ 30 h 54"/>
                <a:gd name="T4" fmla="*/ 61 w 85"/>
                <a:gd name="T5" fmla="*/ 28 h 54"/>
                <a:gd name="T6" fmla="*/ 53 w 85"/>
                <a:gd name="T7" fmla="*/ 26 h 54"/>
                <a:gd name="T8" fmla="*/ 44 w 85"/>
                <a:gd name="T9" fmla="*/ 22 h 54"/>
                <a:gd name="T10" fmla="*/ 37 w 85"/>
                <a:gd name="T11" fmla="*/ 17 h 54"/>
                <a:gd name="T12" fmla="*/ 32 w 85"/>
                <a:gd name="T13" fmla="*/ 12 h 54"/>
                <a:gd name="T14" fmla="*/ 27 w 85"/>
                <a:gd name="T15" fmla="*/ 5 h 54"/>
                <a:gd name="T16" fmla="*/ 25 w 85"/>
                <a:gd name="T17" fmla="*/ 0 h 54"/>
                <a:gd name="T18" fmla="*/ 0 w 85"/>
                <a:gd name="T19" fmla="*/ 7 h 54"/>
                <a:gd name="T20" fmla="*/ 5 w 85"/>
                <a:gd name="T21" fmla="*/ 19 h 54"/>
                <a:gd name="T22" fmla="*/ 14 w 85"/>
                <a:gd name="T23" fmla="*/ 30 h 54"/>
                <a:gd name="T24" fmla="*/ 22 w 85"/>
                <a:gd name="T25" fmla="*/ 38 h 54"/>
                <a:gd name="T26" fmla="*/ 34 w 85"/>
                <a:gd name="T27" fmla="*/ 43 h 54"/>
                <a:gd name="T28" fmla="*/ 46 w 85"/>
                <a:gd name="T29" fmla="*/ 50 h 54"/>
                <a:gd name="T30" fmla="*/ 58 w 85"/>
                <a:gd name="T31" fmla="*/ 52 h 54"/>
                <a:gd name="T32" fmla="*/ 71 w 85"/>
                <a:gd name="T33" fmla="*/ 54 h 54"/>
                <a:gd name="T34" fmla="*/ 85 w 85"/>
                <a:gd name="T35" fmla="*/ 52 h 54"/>
                <a:gd name="T36" fmla="*/ 79 w 85"/>
                <a:gd name="T3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4">
                  <a:moveTo>
                    <a:pt x="79" y="28"/>
                  </a:moveTo>
                  <a:lnTo>
                    <a:pt x="71" y="30"/>
                  </a:lnTo>
                  <a:lnTo>
                    <a:pt x="61" y="28"/>
                  </a:lnTo>
                  <a:lnTo>
                    <a:pt x="53" y="26"/>
                  </a:lnTo>
                  <a:lnTo>
                    <a:pt x="44" y="22"/>
                  </a:lnTo>
                  <a:lnTo>
                    <a:pt x="37" y="17"/>
                  </a:lnTo>
                  <a:lnTo>
                    <a:pt x="32" y="12"/>
                  </a:lnTo>
                  <a:lnTo>
                    <a:pt x="27" y="5"/>
                  </a:lnTo>
                  <a:lnTo>
                    <a:pt x="25" y="0"/>
                  </a:lnTo>
                  <a:lnTo>
                    <a:pt x="0" y="7"/>
                  </a:lnTo>
                  <a:lnTo>
                    <a:pt x="5" y="19"/>
                  </a:lnTo>
                  <a:lnTo>
                    <a:pt x="14" y="30"/>
                  </a:lnTo>
                  <a:lnTo>
                    <a:pt x="22" y="38"/>
                  </a:lnTo>
                  <a:lnTo>
                    <a:pt x="34" y="43"/>
                  </a:lnTo>
                  <a:lnTo>
                    <a:pt x="46" y="50"/>
                  </a:lnTo>
                  <a:lnTo>
                    <a:pt x="58" y="52"/>
                  </a:lnTo>
                  <a:lnTo>
                    <a:pt x="71" y="54"/>
                  </a:lnTo>
                  <a:lnTo>
                    <a:pt x="85" y="52"/>
                  </a:lnTo>
                  <a:lnTo>
                    <a:pt x="79" y="2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74" name="Freeform 1182">
              <a:extLst>
                <a:ext uri="{FF2B5EF4-FFF2-40B4-BE49-F238E27FC236}">
                  <a16:creationId xmlns:a16="http://schemas.microsoft.com/office/drawing/2014/main" id="{A75DF752-1095-2224-9174-E9F58C73D44A}"/>
                </a:ext>
              </a:extLst>
            </p:cNvPr>
            <p:cNvSpPr>
              <a:spLocks/>
            </p:cNvSpPr>
            <p:nvPr/>
          </p:nvSpPr>
          <p:spPr bwMode="auto">
            <a:xfrm>
              <a:off x="3814" y="3183"/>
              <a:ext cx="30" cy="29"/>
            </a:xfrm>
            <a:custGeom>
              <a:avLst/>
              <a:gdLst>
                <a:gd name="T0" fmla="*/ 63 w 90"/>
                <a:gd name="T1" fmla="*/ 7 h 87"/>
                <a:gd name="T2" fmla="*/ 65 w 90"/>
                <a:gd name="T3" fmla="*/ 17 h 87"/>
                <a:gd name="T4" fmla="*/ 63 w 90"/>
                <a:gd name="T5" fmla="*/ 26 h 87"/>
                <a:gd name="T6" fmla="*/ 58 w 90"/>
                <a:gd name="T7" fmla="*/ 34 h 87"/>
                <a:gd name="T8" fmla="*/ 49 w 90"/>
                <a:gd name="T9" fmla="*/ 41 h 87"/>
                <a:gd name="T10" fmla="*/ 39 w 90"/>
                <a:gd name="T11" fmla="*/ 48 h 87"/>
                <a:gd name="T12" fmla="*/ 25 w 90"/>
                <a:gd name="T13" fmla="*/ 55 h 87"/>
                <a:gd name="T14" fmla="*/ 13 w 90"/>
                <a:gd name="T15" fmla="*/ 58 h 87"/>
                <a:gd name="T16" fmla="*/ 0 w 90"/>
                <a:gd name="T17" fmla="*/ 63 h 87"/>
                <a:gd name="T18" fmla="*/ 6 w 90"/>
                <a:gd name="T19" fmla="*/ 87 h 87"/>
                <a:gd name="T20" fmla="*/ 20 w 90"/>
                <a:gd name="T21" fmla="*/ 83 h 87"/>
                <a:gd name="T22" fmla="*/ 35 w 90"/>
                <a:gd name="T23" fmla="*/ 77 h 87"/>
                <a:gd name="T24" fmla="*/ 49 w 90"/>
                <a:gd name="T25" fmla="*/ 70 h 87"/>
                <a:gd name="T26" fmla="*/ 63 w 90"/>
                <a:gd name="T27" fmla="*/ 63 h 87"/>
                <a:gd name="T28" fmla="*/ 76 w 90"/>
                <a:gd name="T29" fmla="*/ 48 h 87"/>
                <a:gd name="T30" fmla="*/ 85 w 90"/>
                <a:gd name="T31" fmla="*/ 36 h 87"/>
                <a:gd name="T32" fmla="*/ 90 w 90"/>
                <a:gd name="T33" fmla="*/ 17 h 87"/>
                <a:gd name="T34" fmla="*/ 88 w 90"/>
                <a:gd name="T35" fmla="*/ 0 h 87"/>
                <a:gd name="T36" fmla="*/ 63 w 90"/>
                <a:gd name="T37" fmla="*/ 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87">
                  <a:moveTo>
                    <a:pt x="63" y="7"/>
                  </a:moveTo>
                  <a:lnTo>
                    <a:pt x="65" y="17"/>
                  </a:lnTo>
                  <a:lnTo>
                    <a:pt x="63" y="26"/>
                  </a:lnTo>
                  <a:lnTo>
                    <a:pt x="58" y="34"/>
                  </a:lnTo>
                  <a:lnTo>
                    <a:pt x="49" y="41"/>
                  </a:lnTo>
                  <a:lnTo>
                    <a:pt x="39" y="48"/>
                  </a:lnTo>
                  <a:lnTo>
                    <a:pt x="25" y="55"/>
                  </a:lnTo>
                  <a:lnTo>
                    <a:pt x="13" y="58"/>
                  </a:lnTo>
                  <a:lnTo>
                    <a:pt x="0" y="63"/>
                  </a:lnTo>
                  <a:lnTo>
                    <a:pt x="6" y="87"/>
                  </a:lnTo>
                  <a:lnTo>
                    <a:pt x="20" y="83"/>
                  </a:lnTo>
                  <a:lnTo>
                    <a:pt x="35" y="77"/>
                  </a:lnTo>
                  <a:lnTo>
                    <a:pt x="49" y="70"/>
                  </a:lnTo>
                  <a:lnTo>
                    <a:pt x="63" y="63"/>
                  </a:lnTo>
                  <a:lnTo>
                    <a:pt x="76" y="48"/>
                  </a:lnTo>
                  <a:lnTo>
                    <a:pt x="85" y="36"/>
                  </a:lnTo>
                  <a:lnTo>
                    <a:pt x="90" y="17"/>
                  </a:lnTo>
                  <a:lnTo>
                    <a:pt x="88" y="0"/>
                  </a:lnTo>
                  <a:lnTo>
                    <a:pt x="63" y="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75" name="Freeform 1183">
              <a:extLst>
                <a:ext uri="{FF2B5EF4-FFF2-40B4-BE49-F238E27FC236}">
                  <a16:creationId xmlns:a16="http://schemas.microsoft.com/office/drawing/2014/main" id="{469EB897-1405-B564-5722-A78C527F898D}"/>
                </a:ext>
              </a:extLst>
            </p:cNvPr>
            <p:cNvSpPr>
              <a:spLocks/>
            </p:cNvSpPr>
            <p:nvPr/>
          </p:nvSpPr>
          <p:spPr bwMode="auto">
            <a:xfrm>
              <a:off x="3815" y="3124"/>
              <a:ext cx="29" cy="62"/>
            </a:xfrm>
            <a:custGeom>
              <a:avLst/>
              <a:gdLst>
                <a:gd name="T0" fmla="*/ 12 w 87"/>
                <a:gd name="T1" fmla="*/ 24 h 186"/>
                <a:gd name="T2" fmla="*/ 0 w 87"/>
                <a:gd name="T3" fmla="*/ 12 h 186"/>
                <a:gd name="T4" fmla="*/ 4 w 87"/>
                <a:gd name="T5" fmla="*/ 44 h 186"/>
                <a:gd name="T6" fmla="*/ 9 w 87"/>
                <a:gd name="T7" fmla="*/ 70 h 186"/>
                <a:gd name="T8" fmla="*/ 19 w 87"/>
                <a:gd name="T9" fmla="*/ 92 h 186"/>
                <a:gd name="T10" fmla="*/ 28 w 87"/>
                <a:gd name="T11" fmla="*/ 112 h 186"/>
                <a:gd name="T12" fmla="*/ 38 w 87"/>
                <a:gd name="T13" fmla="*/ 129 h 186"/>
                <a:gd name="T14" fmla="*/ 47 w 87"/>
                <a:gd name="T15" fmla="*/ 147 h 186"/>
                <a:gd name="T16" fmla="*/ 57 w 87"/>
                <a:gd name="T17" fmla="*/ 165 h 186"/>
                <a:gd name="T18" fmla="*/ 62 w 87"/>
                <a:gd name="T19" fmla="*/ 186 h 186"/>
                <a:gd name="T20" fmla="*/ 87 w 87"/>
                <a:gd name="T21" fmla="*/ 179 h 186"/>
                <a:gd name="T22" fmla="*/ 78 w 87"/>
                <a:gd name="T23" fmla="*/ 155 h 186"/>
                <a:gd name="T24" fmla="*/ 68 w 87"/>
                <a:gd name="T25" fmla="*/ 136 h 186"/>
                <a:gd name="T26" fmla="*/ 59 w 87"/>
                <a:gd name="T27" fmla="*/ 119 h 186"/>
                <a:gd name="T28" fmla="*/ 48 w 87"/>
                <a:gd name="T29" fmla="*/ 101 h 186"/>
                <a:gd name="T30" fmla="*/ 40 w 87"/>
                <a:gd name="T31" fmla="*/ 82 h 186"/>
                <a:gd name="T32" fmla="*/ 33 w 87"/>
                <a:gd name="T33" fmla="*/ 63 h 186"/>
                <a:gd name="T34" fmla="*/ 28 w 87"/>
                <a:gd name="T35" fmla="*/ 41 h 186"/>
                <a:gd name="T36" fmla="*/ 24 w 87"/>
                <a:gd name="T37" fmla="*/ 12 h 186"/>
                <a:gd name="T38" fmla="*/ 12 w 87"/>
                <a:gd name="T39" fmla="*/ 0 h 186"/>
                <a:gd name="T40" fmla="*/ 24 w 87"/>
                <a:gd name="T41" fmla="*/ 12 h 186"/>
                <a:gd name="T42" fmla="*/ 24 w 87"/>
                <a:gd name="T43" fmla="*/ 0 h 186"/>
                <a:gd name="T44" fmla="*/ 12 w 87"/>
                <a:gd name="T45" fmla="*/ 0 h 186"/>
                <a:gd name="T46" fmla="*/ 12 w 87"/>
                <a:gd name="T47" fmla="*/ 2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186">
                  <a:moveTo>
                    <a:pt x="12" y="24"/>
                  </a:moveTo>
                  <a:lnTo>
                    <a:pt x="0" y="12"/>
                  </a:lnTo>
                  <a:lnTo>
                    <a:pt x="4" y="44"/>
                  </a:lnTo>
                  <a:lnTo>
                    <a:pt x="9" y="70"/>
                  </a:lnTo>
                  <a:lnTo>
                    <a:pt x="19" y="92"/>
                  </a:lnTo>
                  <a:lnTo>
                    <a:pt x="28" y="112"/>
                  </a:lnTo>
                  <a:lnTo>
                    <a:pt x="38" y="129"/>
                  </a:lnTo>
                  <a:lnTo>
                    <a:pt x="47" y="147"/>
                  </a:lnTo>
                  <a:lnTo>
                    <a:pt x="57" y="165"/>
                  </a:lnTo>
                  <a:lnTo>
                    <a:pt x="62" y="186"/>
                  </a:lnTo>
                  <a:lnTo>
                    <a:pt x="87" y="179"/>
                  </a:lnTo>
                  <a:lnTo>
                    <a:pt x="78" y="155"/>
                  </a:lnTo>
                  <a:lnTo>
                    <a:pt x="68" y="136"/>
                  </a:lnTo>
                  <a:lnTo>
                    <a:pt x="59" y="119"/>
                  </a:lnTo>
                  <a:lnTo>
                    <a:pt x="48" y="101"/>
                  </a:lnTo>
                  <a:lnTo>
                    <a:pt x="40" y="82"/>
                  </a:lnTo>
                  <a:lnTo>
                    <a:pt x="33" y="63"/>
                  </a:lnTo>
                  <a:lnTo>
                    <a:pt x="28" y="41"/>
                  </a:lnTo>
                  <a:lnTo>
                    <a:pt x="24" y="12"/>
                  </a:lnTo>
                  <a:lnTo>
                    <a:pt x="12" y="0"/>
                  </a:lnTo>
                  <a:lnTo>
                    <a:pt x="24" y="12"/>
                  </a:lnTo>
                  <a:lnTo>
                    <a:pt x="24" y="0"/>
                  </a:lnTo>
                  <a:lnTo>
                    <a:pt x="12" y="0"/>
                  </a:lnTo>
                  <a:lnTo>
                    <a:pt x="12"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76" name="Freeform 1184">
              <a:extLst>
                <a:ext uri="{FF2B5EF4-FFF2-40B4-BE49-F238E27FC236}">
                  <a16:creationId xmlns:a16="http://schemas.microsoft.com/office/drawing/2014/main" id="{4217AF52-629F-CC8A-B2C0-9F1A5ECA659D}"/>
                </a:ext>
              </a:extLst>
            </p:cNvPr>
            <p:cNvSpPr>
              <a:spLocks/>
            </p:cNvSpPr>
            <p:nvPr/>
          </p:nvSpPr>
          <p:spPr bwMode="auto">
            <a:xfrm>
              <a:off x="3818" y="3124"/>
              <a:ext cx="1" cy="8"/>
            </a:xfrm>
            <a:custGeom>
              <a:avLst/>
              <a:gdLst>
                <a:gd name="T0" fmla="*/ 2 w 2"/>
                <a:gd name="T1" fmla="*/ 24 h 24"/>
                <a:gd name="T2" fmla="*/ 2 w 2"/>
                <a:gd name="T3" fmla="*/ 0 h 24"/>
                <a:gd name="T4" fmla="*/ 0 w 2"/>
                <a:gd name="T5" fmla="*/ 24 h 24"/>
                <a:gd name="T6" fmla="*/ 2 w 2"/>
                <a:gd name="T7" fmla="*/ 24 h 24"/>
                <a:gd name="T8" fmla="*/ 2 w 2"/>
                <a:gd name="T9" fmla="*/ 0 h 24"/>
                <a:gd name="T10" fmla="*/ 0 w 2"/>
                <a:gd name="T11" fmla="*/ 0 h 24"/>
                <a:gd name="T12" fmla="*/ 2 w 2"/>
                <a:gd name="T13" fmla="*/ 24 h 24"/>
                <a:gd name="T14" fmla="*/ 2 w 2"/>
                <a:gd name="T15" fmla="*/ 0 h 24"/>
                <a:gd name="T16" fmla="*/ 2 w 2"/>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4">
                  <a:moveTo>
                    <a:pt x="2" y="24"/>
                  </a:moveTo>
                  <a:lnTo>
                    <a:pt x="2" y="0"/>
                  </a:lnTo>
                  <a:lnTo>
                    <a:pt x="0" y="24"/>
                  </a:lnTo>
                  <a:lnTo>
                    <a:pt x="2" y="24"/>
                  </a:lnTo>
                  <a:lnTo>
                    <a:pt x="2" y="0"/>
                  </a:lnTo>
                  <a:lnTo>
                    <a:pt x="0" y="0"/>
                  </a:lnTo>
                  <a:lnTo>
                    <a:pt x="2" y="24"/>
                  </a:lnTo>
                  <a:lnTo>
                    <a:pt x="2" y="0"/>
                  </a:lnTo>
                  <a:lnTo>
                    <a:pt x="2" y="2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77" name="Freeform 1185">
              <a:extLst>
                <a:ext uri="{FF2B5EF4-FFF2-40B4-BE49-F238E27FC236}">
                  <a16:creationId xmlns:a16="http://schemas.microsoft.com/office/drawing/2014/main" id="{C07A3A98-658D-E4E3-B176-256377F9F5B5}"/>
                </a:ext>
              </a:extLst>
            </p:cNvPr>
            <p:cNvSpPr>
              <a:spLocks/>
            </p:cNvSpPr>
            <p:nvPr/>
          </p:nvSpPr>
          <p:spPr bwMode="auto">
            <a:xfrm>
              <a:off x="3790" y="3135"/>
              <a:ext cx="7" cy="25"/>
            </a:xfrm>
            <a:custGeom>
              <a:avLst/>
              <a:gdLst>
                <a:gd name="T0" fmla="*/ 3 w 20"/>
                <a:gd name="T1" fmla="*/ 11 h 76"/>
                <a:gd name="T2" fmla="*/ 2 w 20"/>
                <a:gd name="T3" fmla="*/ 19 h 76"/>
                <a:gd name="T4" fmla="*/ 0 w 20"/>
                <a:gd name="T5" fmla="*/ 28 h 76"/>
                <a:gd name="T6" fmla="*/ 0 w 20"/>
                <a:gd name="T7" fmla="*/ 35 h 76"/>
                <a:gd name="T8" fmla="*/ 0 w 20"/>
                <a:gd name="T9" fmla="*/ 43 h 76"/>
                <a:gd name="T10" fmla="*/ 0 w 20"/>
                <a:gd name="T11" fmla="*/ 52 h 76"/>
                <a:gd name="T12" fmla="*/ 2 w 20"/>
                <a:gd name="T13" fmla="*/ 59 h 76"/>
                <a:gd name="T14" fmla="*/ 3 w 20"/>
                <a:gd name="T15" fmla="*/ 67 h 76"/>
                <a:gd name="T16" fmla="*/ 5 w 20"/>
                <a:gd name="T17" fmla="*/ 76 h 76"/>
                <a:gd name="T18" fmla="*/ 7 w 20"/>
                <a:gd name="T19" fmla="*/ 76 h 76"/>
                <a:gd name="T20" fmla="*/ 8 w 20"/>
                <a:gd name="T21" fmla="*/ 76 h 76"/>
                <a:gd name="T22" fmla="*/ 10 w 20"/>
                <a:gd name="T23" fmla="*/ 76 h 76"/>
                <a:gd name="T24" fmla="*/ 12 w 20"/>
                <a:gd name="T25" fmla="*/ 76 h 76"/>
                <a:gd name="T26" fmla="*/ 15 w 20"/>
                <a:gd name="T27" fmla="*/ 67 h 76"/>
                <a:gd name="T28" fmla="*/ 18 w 20"/>
                <a:gd name="T29" fmla="*/ 57 h 76"/>
                <a:gd name="T30" fmla="*/ 20 w 20"/>
                <a:gd name="T31" fmla="*/ 48 h 76"/>
                <a:gd name="T32" fmla="*/ 20 w 20"/>
                <a:gd name="T33" fmla="*/ 38 h 76"/>
                <a:gd name="T34" fmla="*/ 18 w 20"/>
                <a:gd name="T35" fmla="*/ 29 h 76"/>
                <a:gd name="T36" fmla="*/ 18 w 20"/>
                <a:gd name="T37" fmla="*/ 19 h 76"/>
                <a:gd name="T38" fmla="*/ 18 w 20"/>
                <a:gd name="T39" fmla="*/ 11 h 76"/>
                <a:gd name="T40" fmla="*/ 18 w 20"/>
                <a:gd name="T41" fmla="*/ 0 h 76"/>
                <a:gd name="T42" fmla="*/ 3 w 20"/>
                <a:gd name="T43" fmla="*/ 1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76">
                  <a:moveTo>
                    <a:pt x="3" y="11"/>
                  </a:moveTo>
                  <a:lnTo>
                    <a:pt x="2" y="19"/>
                  </a:lnTo>
                  <a:lnTo>
                    <a:pt x="0" y="28"/>
                  </a:lnTo>
                  <a:lnTo>
                    <a:pt x="0" y="35"/>
                  </a:lnTo>
                  <a:lnTo>
                    <a:pt x="0" y="43"/>
                  </a:lnTo>
                  <a:lnTo>
                    <a:pt x="0" y="52"/>
                  </a:lnTo>
                  <a:lnTo>
                    <a:pt x="2" y="59"/>
                  </a:lnTo>
                  <a:lnTo>
                    <a:pt x="3" y="67"/>
                  </a:lnTo>
                  <a:lnTo>
                    <a:pt x="5" y="76"/>
                  </a:lnTo>
                  <a:lnTo>
                    <a:pt x="7" y="76"/>
                  </a:lnTo>
                  <a:lnTo>
                    <a:pt x="8" y="76"/>
                  </a:lnTo>
                  <a:lnTo>
                    <a:pt x="10" y="76"/>
                  </a:lnTo>
                  <a:lnTo>
                    <a:pt x="12" y="76"/>
                  </a:lnTo>
                  <a:lnTo>
                    <a:pt x="15" y="67"/>
                  </a:lnTo>
                  <a:lnTo>
                    <a:pt x="18" y="57"/>
                  </a:lnTo>
                  <a:lnTo>
                    <a:pt x="20" y="48"/>
                  </a:lnTo>
                  <a:lnTo>
                    <a:pt x="20" y="38"/>
                  </a:lnTo>
                  <a:lnTo>
                    <a:pt x="18" y="29"/>
                  </a:lnTo>
                  <a:lnTo>
                    <a:pt x="18" y="19"/>
                  </a:lnTo>
                  <a:lnTo>
                    <a:pt x="18" y="11"/>
                  </a:lnTo>
                  <a:lnTo>
                    <a:pt x="18" y="0"/>
                  </a:lnTo>
                  <a:lnTo>
                    <a:pt x="3"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78" name="Freeform 1186">
              <a:extLst>
                <a:ext uri="{FF2B5EF4-FFF2-40B4-BE49-F238E27FC236}">
                  <a16:creationId xmlns:a16="http://schemas.microsoft.com/office/drawing/2014/main" id="{B2FC5048-5ED2-3F0F-B411-6157C25C1273}"/>
                </a:ext>
              </a:extLst>
            </p:cNvPr>
            <p:cNvSpPr>
              <a:spLocks/>
            </p:cNvSpPr>
            <p:nvPr/>
          </p:nvSpPr>
          <p:spPr bwMode="auto">
            <a:xfrm>
              <a:off x="3687" y="3139"/>
              <a:ext cx="72" cy="19"/>
            </a:xfrm>
            <a:custGeom>
              <a:avLst/>
              <a:gdLst>
                <a:gd name="T0" fmla="*/ 24 w 216"/>
                <a:gd name="T1" fmla="*/ 56 h 56"/>
                <a:gd name="T2" fmla="*/ 24 w 216"/>
                <a:gd name="T3" fmla="*/ 55 h 56"/>
                <a:gd name="T4" fmla="*/ 27 w 216"/>
                <a:gd name="T5" fmla="*/ 51 h 56"/>
                <a:gd name="T6" fmla="*/ 43 w 216"/>
                <a:gd name="T7" fmla="*/ 44 h 56"/>
                <a:gd name="T8" fmla="*/ 69 w 216"/>
                <a:gd name="T9" fmla="*/ 38 h 56"/>
                <a:gd name="T10" fmla="*/ 99 w 216"/>
                <a:gd name="T11" fmla="*/ 31 h 56"/>
                <a:gd name="T12" fmla="*/ 131 w 216"/>
                <a:gd name="T13" fmla="*/ 27 h 56"/>
                <a:gd name="T14" fmla="*/ 162 w 216"/>
                <a:gd name="T15" fmla="*/ 24 h 56"/>
                <a:gd name="T16" fmla="*/ 191 w 216"/>
                <a:gd name="T17" fmla="*/ 24 h 56"/>
                <a:gd name="T18" fmla="*/ 216 w 216"/>
                <a:gd name="T19" fmla="*/ 24 h 56"/>
                <a:gd name="T20" fmla="*/ 216 w 216"/>
                <a:gd name="T21" fmla="*/ 0 h 56"/>
                <a:gd name="T22" fmla="*/ 191 w 216"/>
                <a:gd name="T23" fmla="*/ 0 h 56"/>
                <a:gd name="T24" fmla="*/ 162 w 216"/>
                <a:gd name="T25" fmla="*/ 0 h 56"/>
                <a:gd name="T26" fmla="*/ 128 w 216"/>
                <a:gd name="T27" fmla="*/ 4 h 56"/>
                <a:gd name="T28" fmla="*/ 95 w 216"/>
                <a:gd name="T29" fmla="*/ 7 h 56"/>
                <a:gd name="T30" fmla="*/ 62 w 216"/>
                <a:gd name="T31" fmla="*/ 14 h 56"/>
                <a:gd name="T32" fmla="*/ 36 w 216"/>
                <a:gd name="T33" fmla="*/ 21 h 56"/>
                <a:gd name="T34" fmla="*/ 14 w 216"/>
                <a:gd name="T35" fmla="*/ 31 h 56"/>
                <a:gd name="T36" fmla="*/ 0 w 216"/>
                <a:gd name="T37" fmla="*/ 51 h 56"/>
                <a:gd name="T38" fmla="*/ 0 w 216"/>
                <a:gd name="T39" fmla="*/ 49 h 56"/>
                <a:gd name="T40" fmla="*/ 24 w 216"/>
                <a:gd name="T4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6" h="56">
                  <a:moveTo>
                    <a:pt x="24" y="56"/>
                  </a:moveTo>
                  <a:lnTo>
                    <a:pt x="24" y="55"/>
                  </a:lnTo>
                  <a:lnTo>
                    <a:pt x="27" y="51"/>
                  </a:lnTo>
                  <a:lnTo>
                    <a:pt x="43" y="44"/>
                  </a:lnTo>
                  <a:lnTo>
                    <a:pt x="69" y="38"/>
                  </a:lnTo>
                  <a:lnTo>
                    <a:pt x="99" y="31"/>
                  </a:lnTo>
                  <a:lnTo>
                    <a:pt x="131" y="27"/>
                  </a:lnTo>
                  <a:lnTo>
                    <a:pt x="162" y="24"/>
                  </a:lnTo>
                  <a:lnTo>
                    <a:pt x="191" y="24"/>
                  </a:lnTo>
                  <a:lnTo>
                    <a:pt x="216" y="24"/>
                  </a:lnTo>
                  <a:lnTo>
                    <a:pt x="216" y="0"/>
                  </a:lnTo>
                  <a:lnTo>
                    <a:pt x="191" y="0"/>
                  </a:lnTo>
                  <a:lnTo>
                    <a:pt x="162" y="0"/>
                  </a:lnTo>
                  <a:lnTo>
                    <a:pt x="128" y="4"/>
                  </a:lnTo>
                  <a:lnTo>
                    <a:pt x="95" y="7"/>
                  </a:lnTo>
                  <a:lnTo>
                    <a:pt x="62" y="14"/>
                  </a:lnTo>
                  <a:lnTo>
                    <a:pt x="36" y="21"/>
                  </a:lnTo>
                  <a:lnTo>
                    <a:pt x="14" y="31"/>
                  </a:lnTo>
                  <a:lnTo>
                    <a:pt x="0" y="51"/>
                  </a:lnTo>
                  <a:lnTo>
                    <a:pt x="0" y="49"/>
                  </a:lnTo>
                  <a:lnTo>
                    <a:pt x="24" y="5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79" name="Freeform 1187">
              <a:extLst>
                <a:ext uri="{FF2B5EF4-FFF2-40B4-BE49-F238E27FC236}">
                  <a16:creationId xmlns:a16="http://schemas.microsoft.com/office/drawing/2014/main" id="{C541E2C2-5307-C02A-8BBB-B28AD506C23D}"/>
                </a:ext>
              </a:extLst>
            </p:cNvPr>
            <p:cNvSpPr>
              <a:spLocks/>
            </p:cNvSpPr>
            <p:nvPr/>
          </p:nvSpPr>
          <p:spPr bwMode="auto">
            <a:xfrm>
              <a:off x="3686" y="3156"/>
              <a:ext cx="49" cy="52"/>
            </a:xfrm>
            <a:custGeom>
              <a:avLst/>
              <a:gdLst>
                <a:gd name="T0" fmla="*/ 147 w 147"/>
                <a:gd name="T1" fmla="*/ 138 h 156"/>
                <a:gd name="T2" fmla="*/ 125 w 147"/>
                <a:gd name="T3" fmla="*/ 119 h 156"/>
                <a:gd name="T4" fmla="*/ 102 w 147"/>
                <a:gd name="T5" fmla="*/ 104 h 156"/>
                <a:gd name="T6" fmla="*/ 79 w 147"/>
                <a:gd name="T7" fmla="*/ 89 h 156"/>
                <a:gd name="T8" fmla="*/ 57 w 147"/>
                <a:gd name="T9" fmla="*/ 75 h 156"/>
                <a:gd name="T10" fmla="*/ 41 w 147"/>
                <a:gd name="T11" fmla="*/ 58 h 156"/>
                <a:gd name="T12" fmla="*/ 29 w 147"/>
                <a:gd name="T13" fmla="*/ 42 h 156"/>
                <a:gd name="T14" fmla="*/ 24 w 147"/>
                <a:gd name="T15" fmla="*/ 27 h 156"/>
                <a:gd name="T16" fmla="*/ 26 w 147"/>
                <a:gd name="T17" fmla="*/ 7 h 156"/>
                <a:gd name="T18" fmla="*/ 2 w 147"/>
                <a:gd name="T19" fmla="*/ 0 h 156"/>
                <a:gd name="T20" fmla="*/ 0 w 147"/>
                <a:gd name="T21" fmla="*/ 30 h 156"/>
                <a:gd name="T22" fmla="*/ 9 w 147"/>
                <a:gd name="T23" fmla="*/ 52 h 156"/>
                <a:gd name="T24" fmla="*/ 24 w 147"/>
                <a:gd name="T25" fmla="*/ 75 h 156"/>
                <a:gd name="T26" fmla="*/ 43 w 147"/>
                <a:gd name="T27" fmla="*/ 92 h 156"/>
                <a:gd name="T28" fmla="*/ 65 w 147"/>
                <a:gd name="T29" fmla="*/ 109 h 156"/>
                <a:gd name="T30" fmla="*/ 89 w 147"/>
                <a:gd name="T31" fmla="*/ 125 h 156"/>
                <a:gd name="T32" fmla="*/ 111 w 147"/>
                <a:gd name="T33" fmla="*/ 140 h 156"/>
                <a:gd name="T34" fmla="*/ 130 w 147"/>
                <a:gd name="T35" fmla="*/ 156 h 156"/>
                <a:gd name="T36" fmla="*/ 147 w 147"/>
                <a:gd name="T37" fmla="*/ 13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7" h="156">
                  <a:moveTo>
                    <a:pt x="147" y="138"/>
                  </a:moveTo>
                  <a:lnTo>
                    <a:pt x="125" y="119"/>
                  </a:lnTo>
                  <a:lnTo>
                    <a:pt x="102" y="104"/>
                  </a:lnTo>
                  <a:lnTo>
                    <a:pt x="79" y="89"/>
                  </a:lnTo>
                  <a:lnTo>
                    <a:pt x="57" y="75"/>
                  </a:lnTo>
                  <a:lnTo>
                    <a:pt x="41" y="58"/>
                  </a:lnTo>
                  <a:lnTo>
                    <a:pt x="29" y="42"/>
                  </a:lnTo>
                  <a:lnTo>
                    <a:pt x="24" y="27"/>
                  </a:lnTo>
                  <a:lnTo>
                    <a:pt x="26" y="7"/>
                  </a:lnTo>
                  <a:lnTo>
                    <a:pt x="2" y="0"/>
                  </a:lnTo>
                  <a:lnTo>
                    <a:pt x="0" y="30"/>
                  </a:lnTo>
                  <a:lnTo>
                    <a:pt x="9" y="52"/>
                  </a:lnTo>
                  <a:lnTo>
                    <a:pt x="24" y="75"/>
                  </a:lnTo>
                  <a:lnTo>
                    <a:pt x="43" y="92"/>
                  </a:lnTo>
                  <a:lnTo>
                    <a:pt x="65" y="109"/>
                  </a:lnTo>
                  <a:lnTo>
                    <a:pt x="89" y="125"/>
                  </a:lnTo>
                  <a:lnTo>
                    <a:pt x="111" y="140"/>
                  </a:lnTo>
                  <a:lnTo>
                    <a:pt x="130" y="156"/>
                  </a:lnTo>
                  <a:lnTo>
                    <a:pt x="147" y="13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80" name="Freeform 1188">
              <a:extLst>
                <a:ext uri="{FF2B5EF4-FFF2-40B4-BE49-F238E27FC236}">
                  <a16:creationId xmlns:a16="http://schemas.microsoft.com/office/drawing/2014/main" id="{11EAB4A6-3BA7-49A5-B182-CF3EA3EEBE61}"/>
                </a:ext>
              </a:extLst>
            </p:cNvPr>
            <p:cNvSpPr>
              <a:spLocks/>
            </p:cNvSpPr>
            <p:nvPr/>
          </p:nvSpPr>
          <p:spPr bwMode="auto">
            <a:xfrm>
              <a:off x="3729" y="3202"/>
              <a:ext cx="50" cy="16"/>
            </a:xfrm>
            <a:custGeom>
              <a:avLst/>
              <a:gdLst>
                <a:gd name="T0" fmla="*/ 125 w 149"/>
                <a:gd name="T1" fmla="*/ 6 h 49"/>
                <a:gd name="T2" fmla="*/ 120 w 149"/>
                <a:gd name="T3" fmla="*/ 15 h 49"/>
                <a:gd name="T4" fmla="*/ 109 w 149"/>
                <a:gd name="T5" fmla="*/ 22 h 49"/>
                <a:gd name="T6" fmla="*/ 98 w 149"/>
                <a:gd name="T7" fmla="*/ 25 h 49"/>
                <a:gd name="T8" fmla="*/ 80 w 149"/>
                <a:gd name="T9" fmla="*/ 25 h 49"/>
                <a:gd name="T10" fmla="*/ 60 w 149"/>
                <a:gd name="T11" fmla="*/ 23 h 49"/>
                <a:gd name="T12" fmla="*/ 45 w 149"/>
                <a:gd name="T13" fmla="*/ 18 h 49"/>
                <a:gd name="T14" fmla="*/ 30 w 149"/>
                <a:gd name="T15" fmla="*/ 10 h 49"/>
                <a:gd name="T16" fmla="*/ 17 w 149"/>
                <a:gd name="T17" fmla="*/ 0 h 49"/>
                <a:gd name="T18" fmla="*/ 0 w 149"/>
                <a:gd name="T19" fmla="*/ 18 h 49"/>
                <a:gd name="T20" fmla="*/ 16 w 149"/>
                <a:gd name="T21" fmla="*/ 30 h 49"/>
                <a:gd name="T22" fmla="*/ 35 w 149"/>
                <a:gd name="T23" fmla="*/ 39 h 49"/>
                <a:gd name="T24" fmla="*/ 57 w 149"/>
                <a:gd name="T25" fmla="*/ 47 h 49"/>
                <a:gd name="T26" fmla="*/ 80 w 149"/>
                <a:gd name="T27" fmla="*/ 49 h 49"/>
                <a:gd name="T28" fmla="*/ 101 w 149"/>
                <a:gd name="T29" fmla="*/ 49 h 49"/>
                <a:gd name="T30" fmla="*/ 120 w 149"/>
                <a:gd name="T31" fmla="*/ 42 h 49"/>
                <a:gd name="T32" fmla="*/ 137 w 149"/>
                <a:gd name="T33" fmla="*/ 32 h 49"/>
                <a:gd name="T34" fmla="*/ 149 w 149"/>
                <a:gd name="T35" fmla="*/ 13 h 49"/>
                <a:gd name="T36" fmla="*/ 125 w 149"/>
                <a:gd name="T37"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49">
                  <a:moveTo>
                    <a:pt x="125" y="6"/>
                  </a:moveTo>
                  <a:lnTo>
                    <a:pt x="120" y="15"/>
                  </a:lnTo>
                  <a:lnTo>
                    <a:pt x="109" y="22"/>
                  </a:lnTo>
                  <a:lnTo>
                    <a:pt x="98" y="25"/>
                  </a:lnTo>
                  <a:lnTo>
                    <a:pt x="80" y="25"/>
                  </a:lnTo>
                  <a:lnTo>
                    <a:pt x="60" y="23"/>
                  </a:lnTo>
                  <a:lnTo>
                    <a:pt x="45" y="18"/>
                  </a:lnTo>
                  <a:lnTo>
                    <a:pt x="30" y="10"/>
                  </a:lnTo>
                  <a:lnTo>
                    <a:pt x="17" y="0"/>
                  </a:lnTo>
                  <a:lnTo>
                    <a:pt x="0" y="18"/>
                  </a:lnTo>
                  <a:lnTo>
                    <a:pt x="16" y="30"/>
                  </a:lnTo>
                  <a:lnTo>
                    <a:pt x="35" y="39"/>
                  </a:lnTo>
                  <a:lnTo>
                    <a:pt x="57" y="47"/>
                  </a:lnTo>
                  <a:lnTo>
                    <a:pt x="80" y="49"/>
                  </a:lnTo>
                  <a:lnTo>
                    <a:pt x="101" y="49"/>
                  </a:lnTo>
                  <a:lnTo>
                    <a:pt x="120" y="42"/>
                  </a:lnTo>
                  <a:lnTo>
                    <a:pt x="137" y="32"/>
                  </a:lnTo>
                  <a:lnTo>
                    <a:pt x="149" y="13"/>
                  </a:lnTo>
                  <a:lnTo>
                    <a:pt x="125" y="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81" name="Freeform 1189">
              <a:extLst>
                <a:ext uri="{FF2B5EF4-FFF2-40B4-BE49-F238E27FC236}">
                  <a16:creationId xmlns:a16="http://schemas.microsoft.com/office/drawing/2014/main" id="{A8D5134C-5858-C53E-626B-9A1F67F4744C}"/>
                </a:ext>
              </a:extLst>
            </p:cNvPr>
            <p:cNvSpPr>
              <a:spLocks/>
            </p:cNvSpPr>
            <p:nvPr/>
          </p:nvSpPr>
          <p:spPr bwMode="auto">
            <a:xfrm>
              <a:off x="3756" y="3141"/>
              <a:ext cx="25" cy="65"/>
            </a:xfrm>
            <a:custGeom>
              <a:avLst/>
              <a:gdLst>
                <a:gd name="T0" fmla="*/ 0 w 76"/>
                <a:gd name="T1" fmla="*/ 14 h 196"/>
                <a:gd name="T2" fmla="*/ 11 w 76"/>
                <a:gd name="T3" fmla="*/ 36 h 196"/>
                <a:gd name="T4" fmla="*/ 25 w 76"/>
                <a:gd name="T5" fmla="*/ 57 h 196"/>
                <a:gd name="T6" fmla="*/ 35 w 76"/>
                <a:gd name="T7" fmla="*/ 82 h 196"/>
                <a:gd name="T8" fmla="*/ 42 w 76"/>
                <a:gd name="T9" fmla="*/ 102 h 196"/>
                <a:gd name="T10" fmla="*/ 49 w 76"/>
                <a:gd name="T11" fmla="*/ 125 h 196"/>
                <a:gd name="T12" fmla="*/ 52 w 76"/>
                <a:gd name="T13" fmla="*/ 147 h 196"/>
                <a:gd name="T14" fmla="*/ 51 w 76"/>
                <a:gd name="T15" fmla="*/ 168 h 196"/>
                <a:gd name="T16" fmla="*/ 46 w 76"/>
                <a:gd name="T17" fmla="*/ 189 h 196"/>
                <a:gd name="T18" fmla="*/ 70 w 76"/>
                <a:gd name="T19" fmla="*/ 196 h 196"/>
                <a:gd name="T20" fmla="*/ 75 w 76"/>
                <a:gd name="T21" fmla="*/ 171 h 196"/>
                <a:gd name="T22" fmla="*/ 76 w 76"/>
                <a:gd name="T23" fmla="*/ 147 h 196"/>
                <a:gd name="T24" fmla="*/ 73 w 76"/>
                <a:gd name="T25" fmla="*/ 121 h 196"/>
                <a:gd name="T26" fmla="*/ 66 w 76"/>
                <a:gd name="T27" fmla="*/ 96 h 196"/>
                <a:gd name="T28" fmla="*/ 56 w 76"/>
                <a:gd name="T29" fmla="*/ 72 h 196"/>
                <a:gd name="T30" fmla="*/ 46 w 76"/>
                <a:gd name="T31" fmla="*/ 47 h 196"/>
                <a:gd name="T32" fmla="*/ 32 w 76"/>
                <a:gd name="T33" fmla="*/ 23 h 196"/>
                <a:gd name="T34" fmla="*/ 20 w 76"/>
                <a:gd name="T35" fmla="*/ 0 h 196"/>
                <a:gd name="T36" fmla="*/ 0 w 76"/>
                <a:gd name="T37" fmla="*/ 1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96">
                  <a:moveTo>
                    <a:pt x="0" y="14"/>
                  </a:moveTo>
                  <a:lnTo>
                    <a:pt x="11" y="36"/>
                  </a:lnTo>
                  <a:lnTo>
                    <a:pt x="25" y="57"/>
                  </a:lnTo>
                  <a:lnTo>
                    <a:pt x="35" y="82"/>
                  </a:lnTo>
                  <a:lnTo>
                    <a:pt x="42" y="102"/>
                  </a:lnTo>
                  <a:lnTo>
                    <a:pt x="49" y="125"/>
                  </a:lnTo>
                  <a:lnTo>
                    <a:pt x="52" y="147"/>
                  </a:lnTo>
                  <a:lnTo>
                    <a:pt x="51" y="168"/>
                  </a:lnTo>
                  <a:lnTo>
                    <a:pt x="46" y="189"/>
                  </a:lnTo>
                  <a:lnTo>
                    <a:pt x="70" y="196"/>
                  </a:lnTo>
                  <a:lnTo>
                    <a:pt x="75" y="171"/>
                  </a:lnTo>
                  <a:lnTo>
                    <a:pt x="76" y="147"/>
                  </a:lnTo>
                  <a:lnTo>
                    <a:pt x="73" y="121"/>
                  </a:lnTo>
                  <a:lnTo>
                    <a:pt x="66" y="96"/>
                  </a:lnTo>
                  <a:lnTo>
                    <a:pt x="56" y="72"/>
                  </a:lnTo>
                  <a:lnTo>
                    <a:pt x="46" y="47"/>
                  </a:lnTo>
                  <a:lnTo>
                    <a:pt x="32" y="23"/>
                  </a:lnTo>
                  <a:lnTo>
                    <a:pt x="20" y="0"/>
                  </a:lnTo>
                  <a:lnTo>
                    <a:pt x="0" y="1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82" name="Freeform 1190">
              <a:extLst>
                <a:ext uri="{FF2B5EF4-FFF2-40B4-BE49-F238E27FC236}">
                  <a16:creationId xmlns:a16="http://schemas.microsoft.com/office/drawing/2014/main" id="{16C7270B-5F49-D4B9-1171-66C68D8A5EE1}"/>
                </a:ext>
              </a:extLst>
            </p:cNvPr>
            <p:cNvSpPr>
              <a:spLocks/>
            </p:cNvSpPr>
            <p:nvPr/>
          </p:nvSpPr>
          <p:spPr bwMode="auto">
            <a:xfrm>
              <a:off x="3703" y="3153"/>
              <a:ext cx="7" cy="16"/>
            </a:xfrm>
            <a:custGeom>
              <a:avLst/>
              <a:gdLst>
                <a:gd name="T0" fmla="*/ 3 w 20"/>
                <a:gd name="T1" fmla="*/ 4 h 47"/>
                <a:gd name="T2" fmla="*/ 0 w 20"/>
                <a:gd name="T3" fmla="*/ 12 h 47"/>
                <a:gd name="T4" fmla="*/ 0 w 20"/>
                <a:gd name="T5" fmla="*/ 25 h 47"/>
                <a:gd name="T6" fmla="*/ 5 w 20"/>
                <a:gd name="T7" fmla="*/ 37 h 47"/>
                <a:gd name="T8" fmla="*/ 15 w 20"/>
                <a:gd name="T9" fmla="*/ 47 h 47"/>
                <a:gd name="T10" fmla="*/ 15 w 20"/>
                <a:gd name="T11" fmla="*/ 40 h 47"/>
                <a:gd name="T12" fmla="*/ 18 w 20"/>
                <a:gd name="T13" fmla="*/ 32 h 47"/>
                <a:gd name="T14" fmla="*/ 20 w 20"/>
                <a:gd name="T15" fmla="*/ 27 h 47"/>
                <a:gd name="T16" fmla="*/ 18 w 20"/>
                <a:gd name="T17" fmla="*/ 22 h 47"/>
                <a:gd name="T18" fmla="*/ 15 w 20"/>
                <a:gd name="T19" fmla="*/ 12 h 47"/>
                <a:gd name="T20" fmla="*/ 14 w 20"/>
                <a:gd name="T21" fmla="*/ 4 h 47"/>
                <a:gd name="T22" fmla="*/ 12 w 20"/>
                <a:gd name="T23" fmla="*/ 0 h 47"/>
                <a:gd name="T24" fmla="*/ 3 w 20"/>
                <a:gd name="T2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47">
                  <a:moveTo>
                    <a:pt x="3" y="4"/>
                  </a:moveTo>
                  <a:lnTo>
                    <a:pt x="0" y="12"/>
                  </a:lnTo>
                  <a:lnTo>
                    <a:pt x="0" y="25"/>
                  </a:lnTo>
                  <a:lnTo>
                    <a:pt x="5" y="37"/>
                  </a:lnTo>
                  <a:lnTo>
                    <a:pt x="15" y="47"/>
                  </a:lnTo>
                  <a:lnTo>
                    <a:pt x="15" y="40"/>
                  </a:lnTo>
                  <a:lnTo>
                    <a:pt x="18" y="32"/>
                  </a:lnTo>
                  <a:lnTo>
                    <a:pt x="20" y="27"/>
                  </a:lnTo>
                  <a:lnTo>
                    <a:pt x="18" y="22"/>
                  </a:lnTo>
                  <a:lnTo>
                    <a:pt x="15" y="12"/>
                  </a:lnTo>
                  <a:lnTo>
                    <a:pt x="14" y="4"/>
                  </a:lnTo>
                  <a:lnTo>
                    <a:pt x="12" y="0"/>
                  </a:lnTo>
                  <a:lnTo>
                    <a:pt x="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83" name="Freeform 1191">
              <a:extLst>
                <a:ext uri="{FF2B5EF4-FFF2-40B4-BE49-F238E27FC236}">
                  <a16:creationId xmlns:a16="http://schemas.microsoft.com/office/drawing/2014/main" id="{E2836D5C-4419-55EF-87FD-759F65133918}"/>
                </a:ext>
              </a:extLst>
            </p:cNvPr>
            <p:cNvSpPr>
              <a:spLocks/>
            </p:cNvSpPr>
            <p:nvPr/>
          </p:nvSpPr>
          <p:spPr bwMode="auto">
            <a:xfrm>
              <a:off x="3746" y="3211"/>
              <a:ext cx="124" cy="71"/>
            </a:xfrm>
            <a:custGeom>
              <a:avLst/>
              <a:gdLst>
                <a:gd name="T0" fmla="*/ 312 w 373"/>
                <a:gd name="T1" fmla="*/ 12 h 214"/>
                <a:gd name="T2" fmla="*/ 286 w 373"/>
                <a:gd name="T3" fmla="*/ 5 h 214"/>
                <a:gd name="T4" fmla="*/ 259 w 373"/>
                <a:gd name="T5" fmla="*/ 2 h 214"/>
                <a:gd name="T6" fmla="*/ 234 w 373"/>
                <a:gd name="T7" fmla="*/ 0 h 214"/>
                <a:gd name="T8" fmla="*/ 208 w 373"/>
                <a:gd name="T9" fmla="*/ 0 h 214"/>
                <a:gd name="T10" fmla="*/ 182 w 373"/>
                <a:gd name="T11" fmla="*/ 2 h 214"/>
                <a:gd name="T12" fmla="*/ 156 w 373"/>
                <a:gd name="T13" fmla="*/ 5 h 214"/>
                <a:gd name="T14" fmla="*/ 131 w 373"/>
                <a:gd name="T15" fmla="*/ 10 h 214"/>
                <a:gd name="T16" fmla="*/ 105 w 373"/>
                <a:gd name="T17" fmla="*/ 17 h 214"/>
                <a:gd name="T18" fmla="*/ 80 w 373"/>
                <a:gd name="T19" fmla="*/ 29 h 214"/>
                <a:gd name="T20" fmla="*/ 54 w 373"/>
                <a:gd name="T21" fmla="*/ 46 h 214"/>
                <a:gd name="T22" fmla="*/ 32 w 373"/>
                <a:gd name="T23" fmla="*/ 69 h 214"/>
                <a:gd name="T24" fmla="*/ 13 w 373"/>
                <a:gd name="T25" fmla="*/ 93 h 214"/>
                <a:gd name="T26" fmla="*/ 2 w 373"/>
                <a:gd name="T27" fmla="*/ 121 h 214"/>
                <a:gd name="T28" fmla="*/ 0 w 373"/>
                <a:gd name="T29" fmla="*/ 147 h 214"/>
                <a:gd name="T30" fmla="*/ 7 w 373"/>
                <a:gd name="T31" fmla="*/ 171 h 214"/>
                <a:gd name="T32" fmla="*/ 27 w 373"/>
                <a:gd name="T33" fmla="*/ 191 h 214"/>
                <a:gd name="T34" fmla="*/ 44 w 373"/>
                <a:gd name="T35" fmla="*/ 202 h 214"/>
                <a:gd name="T36" fmla="*/ 59 w 373"/>
                <a:gd name="T37" fmla="*/ 207 h 214"/>
                <a:gd name="T38" fmla="*/ 76 w 373"/>
                <a:gd name="T39" fmla="*/ 212 h 214"/>
                <a:gd name="T40" fmla="*/ 95 w 373"/>
                <a:gd name="T41" fmla="*/ 214 h 214"/>
                <a:gd name="T42" fmla="*/ 112 w 373"/>
                <a:gd name="T43" fmla="*/ 214 h 214"/>
                <a:gd name="T44" fmla="*/ 129 w 373"/>
                <a:gd name="T45" fmla="*/ 212 h 214"/>
                <a:gd name="T46" fmla="*/ 148 w 373"/>
                <a:gd name="T47" fmla="*/ 208 h 214"/>
                <a:gd name="T48" fmla="*/ 168 w 373"/>
                <a:gd name="T49" fmla="*/ 205 h 214"/>
                <a:gd name="T50" fmla="*/ 187 w 373"/>
                <a:gd name="T51" fmla="*/ 200 h 214"/>
                <a:gd name="T52" fmla="*/ 206 w 373"/>
                <a:gd name="T53" fmla="*/ 195 h 214"/>
                <a:gd name="T54" fmla="*/ 225 w 373"/>
                <a:gd name="T55" fmla="*/ 189 h 214"/>
                <a:gd name="T56" fmla="*/ 244 w 373"/>
                <a:gd name="T57" fmla="*/ 184 h 214"/>
                <a:gd name="T58" fmla="*/ 262 w 373"/>
                <a:gd name="T59" fmla="*/ 179 h 214"/>
                <a:gd name="T60" fmla="*/ 282 w 373"/>
                <a:gd name="T61" fmla="*/ 174 h 214"/>
                <a:gd name="T62" fmla="*/ 302 w 373"/>
                <a:gd name="T63" fmla="*/ 171 h 214"/>
                <a:gd name="T64" fmla="*/ 320 w 373"/>
                <a:gd name="T65" fmla="*/ 169 h 214"/>
                <a:gd name="T66" fmla="*/ 330 w 373"/>
                <a:gd name="T67" fmla="*/ 165 h 214"/>
                <a:gd name="T68" fmla="*/ 341 w 373"/>
                <a:gd name="T69" fmla="*/ 161 h 214"/>
                <a:gd name="T70" fmla="*/ 349 w 373"/>
                <a:gd name="T71" fmla="*/ 152 h 214"/>
                <a:gd name="T72" fmla="*/ 356 w 373"/>
                <a:gd name="T73" fmla="*/ 143 h 214"/>
                <a:gd name="T74" fmla="*/ 361 w 373"/>
                <a:gd name="T75" fmla="*/ 130 h 214"/>
                <a:gd name="T76" fmla="*/ 365 w 373"/>
                <a:gd name="T77" fmla="*/ 116 h 214"/>
                <a:gd name="T78" fmla="*/ 368 w 373"/>
                <a:gd name="T79" fmla="*/ 99 h 214"/>
                <a:gd name="T80" fmla="*/ 372 w 373"/>
                <a:gd name="T81" fmla="*/ 84 h 214"/>
                <a:gd name="T82" fmla="*/ 373 w 373"/>
                <a:gd name="T83" fmla="*/ 70 h 214"/>
                <a:gd name="T84" fmla="*/ 372 w 373"/>
                <a:gd name="T85" fmla="*/ 58 h 214"/>
                <a:gd name="T86" fmla="*/ 368 w 373"/>
                <a:gd name="T87" fmla="*/ 46 h 214"/>
                <a:gd name="T88" fmla="*/ 361 w 373"/>
                <a:gd name="T89" fmla="*/ 38 h 214"/>
                <a:gd name="T90" fmla="*/ 353 w 373"/>
                <a:gd name="T91" fmla="*/ 29 h 214"/>
                <a:gd name="T92" fmla="*/ 346 w 373"/>
                <a:gd name="T93" fmla="*/ 22 h 214"/>
                <a:gd name="T94" fmla="*/ 339 w 373"/>
                <a:gd name="T95" fmla="*/ 19 h 214"/>
                <a:gd name="T96" fmla="*/ 332 w 373"/>
                <a:gd name="T97" fmla="*/ 15 h 214"/>
                <a:gd name="T98" fmla="*/ 325 w 373"/>
                <a:gd name="T99" fmla="*/ 12 h 214"/>
                <a:gd name="T100" fmla="*/ 317 w 373"/>
                <a:gd name="T101" fmla="*/ 10 h 214"/>
                <a:gd name="T102" fmla="*/ 310 w 373"/>
                <a:gd name="T103" fmla="*/ 10 h 214"/>
                <a:gd name="T104" fmla="*/ 300 w 373"/>
                <a:gd name="T105" fmla="*/ 8 h 214"/>
                <a:gd name="T106" fmla="*/ 312 w 373"/>
                <a:gd name="T107" fmla="*/ 1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3" h="214">
                  <a:moveTo>
                    <a:pt x="312" y="12"/>
                  </a:moveTo>
                  <a:lnTo>
                    <a:pt x="286" y="5"/>
                  </a:lnTo>
                  <a:lnTo>
                    <a:pt x="259" y="2"/>
                  </a:lnTo>
                  <a:lnTo>
                    <a:pt x="234" y="0"/>
                  </a:lnTo>
                  <a:lnTo>
                    <a:pt x="208" y="0"/>
                  </a:lnTo>
                  <a:lnTo>
                    <a:pt x="182" y="2"/>
                  </a:lnTo>
                  <a:lnTo>
                    <a:pt x="156" y="5"/>
                  </a:lnTo>
                  <a:lnTo>
                    <a:pt x="131" y="10"/>
                  </a:lnTo>
                  <a:lnTo>
                    <a:pt x="105" y="17"/>
                  </a:lnTo>
                  <a:lnTo>
                    <a:pt x="80" y="29"/>
                  </a:lnTo>
                  <a:lnTo>
                    <a:pt x="54" y="46"/>
                  </a:lnTo>
                  <a:lnTo>
                    <a:pt x="32" y="69"/>
                  </a:lnTo>
                  <a:lnTo>
                    <a:pt x="13" y="93"/>
                  </a:lnTo>
                  <a:lnTo>
                    <a:pt x="2" y="121"/>
                  </a:lnTo>
                  <a:lnTo>
                    <a:pt x="0" y="147"/>
                  </a:lnTo>
                  <a:lnTo>
                    <a:pt x="7" y="171"/>
                  </a:lnTo>
                  <a:lnTo>
                    <a:pt x="27" y="191"/>
                  </a:lnTo>
                  <a:lnTo>
                    <a:pt x="44" y="202"/>
                  </a:lnTo>
                  <a:lnTo>
                    <a:pt x="59" y="207"/>
                  </a:lnTo>
                  <a:lnTo>
                    <a:pt x="76" y="212"/>
                  </a:lnTo>
                  <a:lnTo>
                    <a:pt x="95" y="214"/>
                  </a:lnTo>
                  <a:lnTo>
                    <a:pt x="112" y="214"/>
                  </a:lnTo>
                  <a:lnTo>
                    <a:pt x="129" y="212"/>
                  </a:lnTo>
                  <a:lnTo>
                    <a:pt x="148" y="208"/>
                  </a:lnTo>
                  <a:lnTo>
                    <a:pt x="168" y="205"/>
                  </a:lnTo>
                  <a:lnTo>
                    <a:pt x="187" y="200"/>
                  </a:lnTo>
                  <a:lnTo>
                    <a:pt x="206" y="195"/>
                  </a:lnTo>
                  <a:lnTo>
                    <a:pt x="225" y="189"/>
                  </a:lnTo>
                  <a:lnTo>
                    <a:pt x="244" y="184"/>
                  </a:lnTo>
                  <a:lnTo>
                    <a:pt x="262" y="179"/>
                  </a:lnTo>
                  <a:lnTo>
                    <a:pt x="282" y="174"/>
                  </a:lnTo>
                  <a:lnTo>
                    <a:pt x="302" y="171"/>
                  </a:lnTo>
                  <a:lnTo>
                    <a:pt x="320" y="169"/>
                  </a:lnTo>
                  <a:lnTo>
                    <a:pt x="330" y="165"/>
                  </a:lnTo>
                  <a:lnTo>
                    <a:pt x="341" y="161"/>
                  </a:lnTo>
                  <a:lnTo>
                    <a:pt x="349" y="152"/>
                  </a:lnTo>
                  <a:lnTo>
                    <a:pt x="356" y="143"/>
                  </a:lnTo>
                  <a:lnTo>
                    <a:pt x="361" y="130"/>
                  </a:lnTo>
                  <a:lnTo>
                    <a:pt x="365" y="116"/>
                  </a:lnTo>
                  <a:lnTo>
                    <a:pt x="368" y="99"/>
                  </a:lnTo>
                  <a:lnTo>
                    <a:pt x="372" y="84"/>
                  </a:lnTo>
                  <a:lnTo>
                    <a:pt x="373" y="70"/>
                  </a:lnTo>
                  <a:lnTo>
                    <a:pt x="372" y="58"/>
                  </a:lnTo>
                  <a:lnTo>
                    <a:pt x="368" y="46"/>
                  </a:lnTo>
                  <a:lnTo>
                    <a:pt x="361" y="38"/>
                  </a:lnTo>
                  <a:lnTo>
                    <a:pt x="353" y="29"/>
                  </a:lnTo>
                  <a:lnTo>
                    <a:pt x="346" y="22"/>
                  </a:lnTo>
                  <a:lnTo>
                    <a:pt x="339" y="19"/>
                  </a:lnTo>
                  <a:lnTo>
                    <a:pt x="332" y="15"/>
                  </a:lnTo>
                  <a:lnTo>
                    <a:pt x="325" y="12"/>
                  </a:lnTo>
                  <a:lnTo>
                    <a:pt x="317" y="10"/>
                  </a:lnTo>
                  <a:lnTo>
                    <a:pt x="310" y="10"/>
                  </a:lnTo>
                  <a:lnTo>
                    <a:pt x="300" y="8"/>
                  </a:lnTo>
                  <a:lnTo>
                    <a:pt x="312" y="12"/>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84" name="Freeform 1192">
              <a:extLst>
                <a:ext uri="{FF2B5EF4-FFF2-40B4-BE49-F238E27FC236}">
                  <a16:creationId xmlns:a16="http://schemas.microsoft.com/office/drawing/2014/main" id="{9B15587C-7AAE-7ADB-5295-E694E6988D1A}"/>
                </a:ext>
              </a:extLst>
            </p:cNvPr>
            <p:cNvSpPr>
              <a:spLocks/>
            </p:cNvSpPr>
            <p:nvPr/>
          </p:nvSpPr>
          <p:spPr bwMode="auto">
            <a:xfrm>
              <a:off x="3780" y="3207"/>
              <a:ext cx="71" cy="14"/>
            </a:xfrm>
            <a:custGeom>
              <a:avLst/>
              <a:gdLst>
                <a:gd name="T0" fmla="*/ 7 w 213"/>
                <a:gd name="T1" fmla="*/ 41 h 41"/>
                <a:gd name="T2" fmla="*/ 32 w 213"/>
                <a:gd name="T3" fmla="*/ 34 h 41"/>
                <a:gd name="T4" fmla="*/ 55 w 213"/>
                <a:gd name="T5" fmla="*/ 29 h 41"/>
                <a:gd name="T6" fmla="*/ 81 w 213"/>
                <a:gd name="T7" fmla="*/ 25 h 41"/>
                <a:gd name="T8" fmla="*/ 105 w 213"/>
                <a:gd name="T9" fmla="*/ 24 h 41"/>
                <a:gd name="T10" fmla="*/ 131 w 213"/>
                <a:gd name="T11" fmla="*/ 24 h 41"/>
                <a:gd name="T12" fmla="*/ 155 w 213"/>
                <a:gd name="T13" fmla="*/ 25 h 41"/>
                <a:gd name="T14" fmla="*/ 182 w 213"/>
                <a:gd name="T15" fmla="*/ 29 h 41"/>
                <a:gd name="T16" fmla="*/ 206 w 213"/>
                <a:gd name="T17" fmla="*/ 36 h 41"/>
                <a:gd name="T18" fmla="*/ 213 w 213"/>
                <a:gd name="T19" fmla="*/ 12 h 41"/>
                <a:gd name="T20" fmla="*/ 185 w 213"/>
                <a:gd name="T21" fmla="*/ 5 h 41"/>
                <a:gd name="T22" fmla="*/ 159 w 213"/>
                <a:gd name="T23" fmla="*/ 1 h 41"/>
                <a:gd name="T24" fmla="*/ 131 w 213"/>
                <a:gd name="T25" fmla="*/ 0 h 41"/>
                <a:gd name="T26" fmla="*/ 105 w 213"/>
                <a:gd name="T27" fmla="*/ 0 h 41"/>
                <a:gd name="T28" fmla="*/ 78 w 213"/>
                <a:gd name="T29" fmla="*/ 1 h 41"/>
                <a:gd name="T30" fmla="*/ 52 w 213"/>
                <a:gd name="T31" fmla="*/ 5 h 41"/>
                <a:gd name="T32" fmla="*/ 25 w 213"/>
                <a:gd name="T33" fmla="*/ 10 h 41"/>
                <a:gd name="T34" fmla="*/ 0 w 213"/>
                <a:gd name="T35" fmla="*/ 17 h 41"/>
                <a:gd name="T36" fmla="*/ 7 w 213"/>
                <a:gd name="T3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3" h="41">
                  <a:moveTo>
                    <a:pt x="7" y="41"/>
                  </a:moveTo>
                  <a:lnTo>
                    <a:pt x="32" y="34"/>
                  </a:lnTo>
                  <a:lnTo>
                    <a:pt x="55" y="29"/>
                  </a:lnTo>
                  <a:lnTo>
                    <a:pt x="81" y="25"/>
                  </a:lnTo>
                  <a:lnTo>
                    <a:pt x="105" y="24"/>
                  </a:lnTo>
                  <a:lnTo>
                    <a:pt x="131" y="24"/>
                  </a:lnTo>
                  <a:lnTo>
                    <a:pt x="155" y="25"/>
                  </a:lnTo>
                  <a:lnTo>
                    <a:pt x="182" y="29"/>
                  </a:lnTo>
                  <a:lnTo>
                    <a:pt x="206" y="36"/>
                  </a:lnTo>
                  <a:lnTo>
                    <a:pt x="213" y="12"/>
                  </a:lnTo>
                  <a:lnTo>
                    <a:pt x="185" y="5"/>
                  </a:lnTo>
                  <a:lnTo>
                    <a:pt x="159" y="1"/>
                  </a:lnTo>
                  <a:lnTo>
                    <a:pt x="131" y="0"/>
                  </a:lnTo>
                  <a:lnTo>
                    <a:pt x="105" y="0"/>
                  </a:lnTo>
                  <a:lnTo>
                    <a:pt x="78" y="1"/>
                  </a:lnTo>
                  <a:lnTo>
                    <a:pt x="52" y="5"/>
                  </a:lnTo>
                  <a:lnTo>
                    <a:pt x="25" y="10"/>
                  </a:lnTo>
                  <a:lnTo>
                    <a:pt x="0" y="17"/>
                  </a:lnTo>
                  <a:lnTo>
                    <a:pt x="7" y="4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85" name="Freeform 1193">
              <a:extLst>
                <a:ext uri="{FF2B5EF4-FFF2-40B4-BE49-F238E27FC236}">
                  <a16:creationId xmlns:a16="http://schemas.microsoft.com/office/drawing/2014/main" id="{BEFD8BE5-1060-2E1C-74F6-DF339D5B882F}"/>
                </a:ext>
              </a:extLst>
            </p:cNvPr>
            <p:cNvSpPr>
              <a:spLocks/>
            </p:cNvSpPr>
            <p:nvPr/>
          </p:nvSpPr>
          <p:spPr bwMode="auto">
            <a:xfrm>
              <a:off x="3742" y="3213"/>
              <a:ext cx="40" cy="65"/>
            </a:xfrm>
            <a:custGeom>
              <a:avLst/>
              <a:gdLst>
                <a:gd name="T0" fmla="*/ 46 w 121"/>
                <a:gd name="T1" fmla="*/ 176 h 197"/>
                <a:gd name="T2" fmla="*/ 29 w 121"/>
                <a:gd name="T3" fmla="*/ 159 h 197"/>
                <a:gd name="T4" fmla="*/ 24 w 121"/>
                <a:gd name="T5" fmla="*/ 140 h 197"/>
                <a:gd name="T6" fmla="*/ 26 w 121"/>
                <a:gd name="T7" fmla="*/ 120 h 197"/>
                <a:gd name="T8" fmla="*/ 36 w 121"/>
                <a:gd name="T9" fmla="*/ 93 h 197"/>
                <a:gd name="T10" fmla="*/ 52 w 121"/>
                <a:gd name="T11" fmla="*/ 72 h 197"/>
                <a:gd name="T12" fmla="*/ 73 w 121"/>
                <a:gd name="T13" fmla="*/ 50 h 197"/>
                <a:gd name="T14" fmla="*/ 97 w 121"/>
                <a:gd name="T15" fmla="*/ 35 h 197"/>
                <a:gd name="T16" fmla="*/ 121 w 121"/>
                <a:gd name="T17" fmla="*/ 24 h 197"/>
                <a:gd name="T18" fmla="*/ 114 w 121"/>
                <a:gd name="T19" fmla="*/ 0 h 197"/>
                <a:gd name="T20" fmla="*/ 87 w 121"/>
                <a:gd name="T21" fmla="*/ 14 h 197"/>
                <a:gd name="T22" fmla="*/ 60 w 121"/>
                <a:gd name="T23" fmla="*/ 33 h 197"/>
                <a:gd name="T24" fmla="*/ 34 w 121"/>
                <a:gd name="T25" fmla="*/ 55 h 197"/>
                <a:gd name="T26" fmla="*/ 16 w 121"/>
                <a:gd name="T27" fmla="*/ 83 h 197"/>
                <a:gd name="T28" fmla="*/ 2 w 121"/>
                <a:gd name="T29" fmla="*/ 113 h 197"/>
                <a:gd name="T30" fmla="*/ 0 w 121"/>
                <a:gd name="T31" fmla="*/ 144 h 197"/>
                <a:gd name="T32" fmla="*/ 9 w 121"/>
                <a:gd name="T33" fmla="*/ 173 h 197"/>
                <a:gd name="T34" fmla="*/ 31 w 121"/>
                <a:gd name="T35" fmla="*/ 197 h 197"/>
                <a:gd name="T36" fmla="*/ 46 w 121"/>
                <a:gd name="T37" fmla="*/ 17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97">
                  <a:moveTo>
                    <a:pt x="46" y="176"/>
                  </a:moveTo>
                  <a:lnTo>
                    <a:pt x="29" y="159"/>
                  </a:lnTo>
                  <a:lnTo>
                    <a:pt x="24" y="140"/>
                  </a:lnTo>
                  <a:lnTo>
                    <a:pt x="26" y="120"/>
                  </a:lnTo>
                  <a:lnTo>
                    <a:pt x="36" y="93"/>
                  </a:lnTo>
                  <a:lnTo>
                    <a:pt x="52" y="72"/>
                  </a:lnTo>
                  <a:lnTo>
                    <a:pt x="73" y="50"/>
                  </a:lnTo>
                  <a:lnTo>
                    <a:pt x="97" y="35"/>
                  </a:lnTo>
                  <a:lnTo>
                    <a:pt x="121" y="24"/>
                  </a:lnTo>
                  <a:lnTo>
                    <a:pt x="114" y="0"/>
                  </a:lnTo>
                  <a:lnTo>
                    <a:pt x="87" y="14"/>
                  </a:lnTo>
                  <a:lnTo>
                    <a:pt x="60" y="33"/>
                  </a:lnTo>
                  <a:lnTo>
                    <a:pt x="34" y="55"/>
                  </a:lnTo>
                  <a:lnTo>
                    <a:pt x="16" y="83"/>
                  </a:lnTo>
                  <a:lnTo>
                    <a:pt x="2" y="113"/>
                  </a:lnTo>
                  <a:lnTo>
                    <a:pt x="0" y="144"/>
                  </a:lnTo>
                  <a:lnTo>
                    <a:pt x="9" y="173"/>
                  </a:lnTo>
                  <a:lnTo>
                    <a:pt x="31" y="197"/>
                  </a:lnTo>
                  <a:lnTo>
                    <a:pt x="46" y="17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86" name="Freeform 1194">
              <a:extLst>
                <a:ext uri="{FF2B5EF4-FFF2-40B4-BE49-F238E27FC236}">
                  <a16:creationId xmlns:a16="http://schemas.microsoft.com/office/drawing/2014/main" id="{B8E261B7-C5EC-E78C-CD0A-74F07FFAC6EC}"/>
                </a:ext>
              </a:extLst>
            </p:cNvPr>
            <p:cNvSpPr>
              <a:spLocks/>
            </p:cNvSpPr>
            <p:nvPr/>
          </p:nvSpPr>
          <p:spPr bwMode="auto">
            <a:xfrm>
              <a:off x="3752" y="3264"/>
              <a:ext cx="101" cy="22"/>
            </a:xfrm>
            <a:custGeom>
              <a:avLst/>
              <a:gdLst>
                <a:gd name="T0" fmla="*/ 300 w 303"/>
                <a:gd name="T1" fmla="*/ 0 h 68"/>
                <a:gd name="T2" fmla="*/ 281 w 303"/>
                <a:gd name="T3" fmla="*/ 2 h 68"/>
                <a:gd name="T4" fmla="*/ 260 w 303"/>
                <a:gd name="T5" fmla="*/ 5 h 68"/>
                <a:gd name="T6" fmla="*/ 240 w 303"/>
                <a:gd name="T7" fmla="*/ 10 h 68"/>
                <a:gd name="T8" fmla="*/ 222 w 303"/>
                <a:gd name="T9" fmla="*/ 15 h 68"/>
                <a:gd name="T10" fmla="*/ 203 w 303"/>
                <a:gd name="T11" fmla="*/ 21 h 68"/>
                <a:gd name="T12" fmla="*/ 184 w 303"/>
                <a:gd name="T13" fmla="*/ 26 h 68"/>
                <a:gd name="T14" fmla="*/ 165 w 303"/>
                <a:gd name="T15" fmla="*/ 31 h 68"/>
                <a:gd name="T16" fmla="*/ 146 w 303"/>
                <a:gd name="T17" fmla="*/ 36 h 68"/>
                <a:gd name="T18" fmla="*/ 128 w 303"/>
                <a:gd name="T19" fmla="*/ 39 h 68"/>
                <a:gd name="T20" fmla="*/ 109 w 303"/>
                <a:gd name="T21" fmla="*/ 43 h 68"/>
                <a:gd name="T22" fmla="*/ 94 w 303"/>
                <a:gd name="T23" fmla="*/ 44 h 68"/>
                <a:gd name="T24" fmla="*/ 76 w 303"/>
                <a:gd name="T25" fmla="*/ 44 h 68"/>
                <a:gd name="T26" fmla="*/ 59 w 303"/>
                <a:gd name="T27" fmla="*/ 43 h 68"/>
                <a:gd name="T28" fmla="*/ 44 w 303"/>
                <a:gd name="T29" fmla="*/ 37 h 68"/>
                <a:gd name="T30" fmla="*/ 30 w 303"/>
                <a:gd name="T31" fmla="*/ 34 h 68"/>
                <a:gd name="T32" fmla="*/ 15 w 303"/>
                <a:gd name="T33" fmla="*/ 24 h 68"/>
                <a:gd name="T34" fmla="*/ 0 w 303"/>
                <a:gd name="T35" fmla="*/ 44 h 68"/>
                <a:gd name="T36" fmla="*/ 20 w 303"/>
                <a:gd name="T37" fmla="*/ 55 h 68"/>
                <a:gd name="T38" fmla="*/ 37 w 303"/>
                <a:gd name="T39" fmla="*/ 62 h 68"/>
                <a:gd name="T40" fmla="*/ 56 w 303"/>
                <a:gd name="T41" fmla="*/ 67 h 68"/>
                <a:gd name="T42" fmla="*/ 76 w 303"/>
                <a:gd name="T43" fmla="*/ 68 h 68"/>
                <a:gd name="T44" fmla="*/ 94 w 303"/>
                <a:gd name="T45" fmla="*/ 68 h 68"/>
                <a:gd name="T46" fmla="*/ 113 w 303"/>
                <a:gd name="T47" fmla="*/ 67 h 68"/>
                <a:gd name="T48" fmla="*/ 132 w 303"/>
                <a:gd name="T49" fmla="*/ 63 h 68"/>
                <a:gd name="T50" fmla="*/ 153 w 303"/>
                <a:gd name="T51" fmla="*/ 60 h 68"/>
                <a:gd name="T52" fmla="*/ 172 w 303"/>
                <a:gd name="T53" fmla="*/ 55 h 68"/>
                <a:gd name="T54" fmla="*/ 191 w 303"/>
                <a:gd name="T55" fmla="*/ 49 h 68"/>
                <a:gd name="T56" fmla="*/ 210 w 303"/>
                <a:gd name="T57" fmla="*/ 44 h 68"/>
                <a:gd name="T58" fmla="*/ 229 w 303"/>
                <a:gd name="T59" fmla="*/ 39 h 68"/>
                <a:gd name="T60" fmla="*/ 247 w 303"/>
                <a:gd name="T61" fmla="*/ 34 h 68"/>
                <a:gd name="T62" fmla="*/ 267 w 303"/>
                <a:gd name="T63" fmla="*/ 29 h 68"/>
                <a:gd name="T64" fmla="*/ 284 w 303"/>
                <a:gd name="T65" fmla="*/ 26 h 68"/>
                <a:gd name="T66" fmla="*/ 303 w 303"/>
                <a:gd name="T67" fmla="*/ 24 h 68"/>
                <a:gd name="T68" fmla="*/ 300 w 303"/>
                <a:gd name="T6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3" h="68">
                  <a:moveTo>
                    <a:pt x="300" y="0"/>
                  </a:moveTo>
                  <a:lnTo>
                    <a:pt x="281" y="2"/>
                  </a:lnTo>
                  <a:lnTo>
                    <a:pt x="260" y="5"/>
                  </a:lnTo>
                  <a:lnTo>
                    <a:pt x="240" y="10"/>
                  </a:lnTo>
                  <a:lnTo>
                    <a:pt x="222" y="15"/>
                  </a:lnTo>
                  <a:lnTo>
                    <a:pt x="203" y="21"/>
                  </a:lnTo>
                  <a:lnTo>
                    <a:pt x="184" y="26"/>
                  </a:lnTo>
                  <a:lnTo>
                    <a:pt x="165" y="31"/>
                  </a:lnTo>
                  <a:lnTo>
                    <a:pt x="146" y="36"/>
                  </a:lnTo>
                  <a:lnTo>
                    <a:pt x="128" y="39"/>
                  </a:lnTo>
                  <a:lnTo>
                    <a:pt x="109" y="43"/>
                  </a:lnTo>
                  <a:lnTo>
                    <a:pt x="94" y="44"/>
                  </a:lnTo>
                  <a:lnTo>
                    <a:pt x="76" y="44"/>
                  </a:lnTo>
                  <a:lnTo>
                    <a:pt x="59" y="43"/>
                  </a:lnTo>
                  <a:lnTo>
                    <a:pt x="44" y="37"/>
                  </a:lnTo>
                  <a:lnTo>
                    <a:pt x="30" y="34"/>
                  </a:lnTo>
                  <a:lnTo>
                    <a:pt x="15" y="24"/>
                  </a:lnTo>
                  <a:lnTo>
                    <a:pt x="0" y="44"/>
                  </a:lnTo>
                  <a:lnTo>
                    <a:pt x="20" y="55"/>
                  </a:lnTo>
                  <a:lnTo>
                    <a:pt x="37" y="62"/>
                  </a:lnTo>
                  <a:lnTo>
                    <a:pt x="56" y="67"/>
                  </a:lnTo>
                  <a:lnTo>
                    <a:pt x="76" y="68"/>
                  </a:lnTo>
                  <a:lnTo>
                    <a:pt x="94" y="68"/>
                  </a:lnTo>
                  <a:lnTo>
                    <a:pt x="113" y="67"/>
                  </a:lnTo>
                  <a:lnTo>
                    <a:pt x="132" y="63"/>
                  </a:lnTo>
                  <a:lnTo>
                    <a:pt x="153" y="60"/>
                  </a:lnTo>
                  <a:lnTo>
                    <a:pt x="172" y="55"/>
                  </a:lnTo>
                  <a:lnTo>
                    <a:pt x="191" y="49"/>
                  </a:lnTo>
                  <a:lnTo>
                    <a:pt x="210" y="44"/>
                  </a:lnTo>
                  <a:lnTo>
                    <a:pt x="229" y="39"/>
                  </a:lnTo>
                  <a:lnTo>
                    <a:pt x="247" y="34"/>
                  </a:lnTo>
                  <a:lnTo>
                    <a:pt x="267" y="29"/>
                  </a:lnTo>
                  <a:lnTo>
                    <a:pt x="284" y="26"/>
                  </a:lnTo>
                  <a:lnTo>
                    <a:pt x="303" y="24"/>
                  </a:lnTo>
                  <a:lnTo>
                    <a:pt x="30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87" name="Freeform 1195">
              <a:extLst>
                <a:ext uri="{FF2B5EF4-FFF2-40B4-BE49-F238E27FC236}">
                  <a16:creationId xmlns:a16="http://schemas.microsoft.com/office/drawing/2014/main" id="{3DA46B82-5EFF-C971-AB8D-30E73DF08D14}"/>
                </a:ext>
              </a:extLst>
            </p:cNvPr>
            <p:cNvSpPr>
              <a:spLocks/>
            </p:cNvSpPr>
            <p:nvPr/>
          </p:nvSpPr>
          <p:spPr bwMode="auto">
            <a:xfrm>
              <a:off x="3852" y="3257"/>
              <a:ext cx="17" cy="14"/>
            </a:xfrm>
            <a:custGeom>
              <a:avLst/>
              <a:gdLst>
                <a:gd name="T0" fmla="*/ 26 w 50"/>
                <a:gd name="T1" fmla="*/ 2 h 42"/>
                <a:gd name="T2" fmla="*/ 27 w 50"/>
                <a:gd name="T3" fmla="*/ 0 h 42"/>
                <a:gd name="T4" fmla="*/ 23 w 50"/>
                <a:gd name="T5" fmla="*/ 5 h 42"/>
                <a:gd name="T6" fmla="*/ 16 w 50"/>
                <a:gd name="T7" fmla="*/ 12 h 42"/>
                <a:gd name="T8" fmla="*/ 7 w 50"/>
                <a:gd name="T9" fmla="*/ 17 h 42"/>
                <a:gd name="T10" fmla="*/ 0 w 50"/>
                <a:gd name="T11" fmla="*/ 19 h 42"/>
                <a:gd name="T12" fmla="*/ 4 w 50"/>
                <a:gd name="T13" fmla="*/ 42 h 42"/>
                <a:gd name="T14" fmla="*/ 18 w 50"/>
                <a:gd name="T15" fmla="*/ 37 h 42"/>
                <a:gd name="T16" fmla="*/ 29 w 50"/>
                <a:gd name="T17" fmla="*/ 32 h 42"/>
                <a:gd name="T18" fmla="*/ 40 w 50"/>
                <a:gd name="T19" fmla="*/ 22 h 42"/>
                <a:gd name="T20" fmla="*/ 48 w 50"/>
                <a:gd name="T21" fmla="*/ 10 h 42"/>
                <a:gd name="T22" fmla="*/ 50 w 50"/>
                <a:gd name="T23" fmla="*/ 8 h 42"/>
                <a:gd name="T24" fmla="*/ 26 w 50"/>
                <a:gd name="T25"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2">
                  <a:moveTo>
                    <a:pt x="26" y="2"/>
                  </a:moveTo>
                  <a:lnTo>
                    <a:pt x="27" y="0"/>
                  </a:lnTo>
                  <a:lnTo>
                    <a:pt x="23" y="5"/>
                  </a:lnTo>
                  <a:lnTo>
                    <a:pt x="16" y="12"/>
                  </a:lnTo>
                  <a:lnTo>
                    <a:pt x="7" y="17"/>
                  </a:lnTo>
                  <a:lnTo>
                    <a:pt x="0" y="19"/>
                  </a:lnTo>
                  <a:lnTo>
                    <a:pt x="4" y="42"/>
                  </a:lnTo>
                  <a:lnTo>
                    <a:pt x="18" y="37"/>
                  </a:lnTo>
                  <a:lnTo>
                    <a:pt x="29" y="32"/>
                  </a:lnTo>
                  <a:lnTo>
                    <a:pt x="40" y="22"/>
                  </a:lnTo>
                  <a:lnTo>
                    <a:pt x="48" y="10"/>
                  </a:lnTo>
                  <a:lnTo>
                    <a:pt x="50" y="8"/>
                  </a:lnTo>
                  <a:lnTo>
                    <a:pt x="26" y="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88" name="Freeform 1196">
              <a:extLst>
                <a:ext uri="{FF2B5EF4-FFF2-40B4-BE49-F238E27FC236}">
                  <a16:creationId xmlns:a16="http://schemas.microsoft.com/office/drawing/2014/main" id="{6FB2E509-7F23-F6EA-AD50-4D63E6C02F95}"/>
                </a:ext>
              </a:extLst>
            </p:cNvPr>
            <p:cNvSpPr>
              <a:spLocks/>
            </p:cNvSpPr>
            <p:nvPr/>
          </p:nvSpPr>
          <p:spPr bwMode="auto">
            <a:xfrm>
              <a:off x="3861" y="3221"/>
              <a:ext cx="14" cy="39"/>
            </a:xfrm>
            <a:custGeom>
              <a:avLst/>
              <a:gdLst>
                <a:gd name="T0" fmla="*/ 9 w 42"/>
                <a:gd name="T1" fmla="*/ 17 h 117"/>
                <a:gd name="T2" fmla="*/ 15 w 42"/>
                <a:gd name="T3" fmla="*/ 22 h 117"/>
                <a:gd name="T4" fmla="*/ 16 w 42"/>
                <a:gd name="T5" fmla="*/ 31 h 117"/>
                <a:gd name="T6" fmla="*/ 18 w 42"/>
                <a:gd name="T7" fmla="*/ 41 h 117"/>
                <a:gd name="T8" fmla="*/ 16 w 42"/>
                <a:gd name="T9" fmla="*/ 53 h 117"/>
                <a:gd name="T10" fmla="*/ 13 w 42"/>
                <a:gd name="T11" fmla="*/ 67 h 117"/>
                <a:gd name="T12" fmla="*/ 9 w 42"/>
                <a:gd name="T13" fmla="*/ 83 h 117"/>
                <a:gd name="T14" fmla="*/ 6 w 42"/>
                <a:gd name="T15" fmla="*/ 97 h 117"/>
                <a:gd name="T16" fmla="*/ 0 w 42"/>
                <a:gd name="T17" fmla="*/ 111 h 117"/>
                <a:gd name="T18" fmla="*/ 24 w 42"/>
                <a:gd name="T19" fmla="*/ 117 h 117"/>
                <a:gd name="T20" fmla="*/ 29 w 42"/>
                <a:gd name="T21" fmla="*/ 104 h 117"/>
                <a:gd name="T22" fmla="*/ 33 w 42"/>
                <a:gd name="T23" fmla="*/ 90 h 117"/>
                <a:gd name="T24" fmla="*/ 37 w 42"/>
                <a:gd name="T25" fmla="*/ 74 h 117"/>
                <a:gd name="T26" fmla="*/ 40 w 42"/>
                <a:gd name="T27" fmla="*/ 57 h 117"/>
                <a:gd name="T28" fmla="*/ 42 w 42"/>
                <a:gd name="T29" fmla="*/ 41 h 117"/>
                <a:gd name="T30" fmla="*/ 40 w 42"/>
                <a:gd name="T31" fmla="*/ 27 h 117"/>
                <a:gd name="T32" fmla="*/ 35 w 42"/>
                <a:gd name="T33" fmla="*/ 12 h 117"/>
                <a:gd name="T34" fmla="*/ 26 w 42"/>
                <a:gd name="T35" fmla="*/ 0 h 117"/>
                <a:gd name="T36" fmla="*/ 9 w 42"/>
                <a:gd name="T37" fmla="*/ 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117">
                  <a:moveTo>
                    <a:pt x="9" y="17"/>
                  </a:moveTo>
                  <a:lnTo>
                    <a:pt x="15" y="22"/>
                  </a:lnTo>
                  <a:lnTo>
                    <a:pt x="16" y="31"/>
                  </a:lnTo>
                  <a:lnTo>
                    <a:pt x="18" y="41"/>
                  </a:lnTo>
                  <a:lnTo>
                    <a:pt x="16" y="53"/>
                  </a:lnTo>
                  <a:lnTo>
                    <a:pt x="13" y="67"/>
                  </a:lnTo>
                  <a:lnTo>
                    <a:pt x="9" y="83"/>
                  </a:lnTo>
                  <a:lnTo>
                    <a:pt x="6" y="97"/>
                  </a:lnTo>
                  <a:lnTo>
                    <a:pt x="0" y="111"/>
                  </a:lnTo>
                  <a:lnTo>
                    <a:pt x="24" y="117"/>
                  </a:lnTo>
                  <a:lnTo>
                    <a:pt x="29" y="104"/>
                  </a:lnTo>
                  <a:lnTo>
                    <a:pt x="33" y="90"/>
                  </a:lnTo>
                  <a:lnTo>
                    <a:pt x="37" y="74"/>
                  </a:lnTo>
                  <a:lnTo>
                    <a:pt x="40" y="57"/>
                  </a:lnTo>
                  <a:lnTo>
                    <a:pt x="42" y="41"/>
                  </a:lnTo>
                  <a:lnTo>
                    <a:pt x="40" y="27"/>
                  </a:lnTo>
                  <a:lnTo>
                    <a:pt x="35" y="12"/>
                  </a:lnTo>
                  <a:lnTo>
                    <a:pt x="26" y="0"/>
                  </a:lnTo>
                  <a:lnTo>
                    <a:pt x="9" y="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89" name="Freeform 1197">
              <a:extLst>
                <a:ext uri="{FF2B5EF4-FFF2-40B4-BE49-F238E27FC236}">
                  <a16:creationId xmlns:a16="http://schemas.microsoft.com/office/drawing/2014/main" id="{758389F7-479D-B31A-F34C-6686A056FAD0}"/>
                </a:ext>
              </a:extLst>
            </p:cNvPr>
            <p:cNvSpPr>
              <a:spLocks/>
            </p:cNvSpPr>
            <p:nvPr/>
          </p:nvSpPr>
          <p:spPr bwMode="auto">
            <a:xfrm>
              <a:off x="3845" y="3210"/>
              <a:ext cx="24" cy="17"/>
            </a:xfrm>
            <a:custGeom>
              <a:avLst/>
              <a:gdLst>
                <a:gd name="T0" fmla="*/ 0 w 72"/>
                <a:gd name="T1" fmla="*/ 25 h 50"/>
                <a:gd name="T2" fmla="*/ 11 w 72"/>
                <a:gd name="T3" fmla="*/ 26 h 50"/>
                <a:gd name="T4" fmla="*/ 18 w 72"/>
                <a:gd name="T5" fmla="*/ 26 h 50"/>
                <a:gd name="T6" fmla="*/ 24 w 72"/>
                <a:gd name="T7" fmla="*/ 27 h 50"/>
                <a:gd name="T8" fmla="*/ 30 w 72"/>
                <a:gd name="T9" fmla="*/ 29 h 50"/>
                <a:gd name="T10" fmla="*/ 36 w 72"/>
                <a:gd name="T11" fmla="*/ 33 h 50"/>
                <a:gd name="T12" fmla="*/ 41 w 72"/>
                <a:gd name="T13" fmla="*/ 36 h 50"/>
                <a:gd name="T14" fmla="*/ 47 w 72"/>
                <a:gd name="T15" fmla="*/ 41 h 50"/>
                <a:gd name="T16" fmla="*/ 55 w 72"/>
                <a:gd name="T17" fmla="*/ 50 h 50"/>
                <a:gd name="T18" fmla="*/ 72 w 72"/>
                <a:gd name="T19" fmla="*/ 33 h 50"/>
                <a:gd name="T20" fmla="*/ 64 w 72"/>
                <a:gd name="T21" fmla="*/ 25 h 50"/>
                <a:gd name="T22" fmla="*/ 55 w 72"/>
                <a:gd name="T23" fmla="*/ 16 h 50"/>
                <a:gd name="T24" fmla="*/ 47 w 72"/>
                <a:gd name="T25" fmla="*/ 12 h 50"/>
                <a:gd name="T26" fmla="*/ 40 w 72"/>
                <a:gd name="T27" fmla="*/ 9 h 50"/>
                <a:gd name="T28" fmla="*/ 32 w 72"/>
                <a:gd name="T29" fmla="*/ 4 h 50"/>
                <a:gd name="T30" fmla="*/ 21 w 72"/>
                <a:gd name="T31" fmla="*/ 2 h 50"/>
                <a:gd name="T32" fmla="*/ 14 w 72"/>
                <a:gd name="T33" fmla="*/ 2 h 50"/>
                <a:gd name="T34" fmla="*/ 4 w 72"/>
                <a:gd name="T35" fmla="*/ 0 h 50"/>
                <a:gd name="T36" fmla="*/ 0 w 72"/>
                <a:gd name="T3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50">
                  <a:moveTo>
                    <a:pt x="0" y="25"/>
                  </a:moveTo>
                  <a:lnTo>
                    <a:pt x="11" y="26"/>
                  </a:lnTo>
                  <a:lnTo>
                    <a:pt x="18" y="26"/>
                  </a:lnTo>
                  <a:lnTo>
                    <a:pt x="24" y="27"/>
                  </a:lnTo>
                  <a:lnTo>
                    <a:pt x="30" y="29"/>
                  </a:lnTo>
                  <a:lnTo>
                    <a:pt x="36" y="33"/>
                  </a:lnTo>
                  <a:lnTo>
                    <a:pt x="41" y="36"/>
                  </a:lnTo>
                  <a:lnTo>
                    <a:pt x="47" y="41"/>
                  </a:lnTo>
                  <a:lnTo>
                    <a:pt x="55" y="50"/>
                  </a:lnTo>
                  <a:lnTo>
                    <a:pt x="72" y="33"/>
                  </a:lnTo>
                  <a:lnTo>
                    <a:pt x="64" y="25"/>
                  </a:lnTo>
                  <a:lnTo>
                    <a:pt x="55" y="16"/>
                  </a:lnTo>
                  <a:lnTo>
                    <a:pt x="47" y="12"/>
                  </a:lnTo>
                  <a:lnTo>
                    <a:pt x="40" y="9"/>
                  </a:lnTo>
                  <a:lnTo>
                    <a:pt x="32" y="4"/>
                  </a:lnTo>
                  <a:lnTo>
                    <a:pt x="21" y="2"/>
                  </a:lnTo>
                  <a:lnTo>
                    <a:pt x="14" y="2"/>
                  </a:lnTo>
                  <a:lnTo>
                    <a:pt x="4" y="0"/>
                  </a:lnTo>
                  <a:lnTo>
                    <a:pt x="0" y="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90" name="Freeform 1198">
              <a:extLst>
                <a:ext uri="{FF2B5EF4-FFF2-40B4-BE49-F238E27FC236}">
                  <a16:creationId xmlns:a16="http://schemas.microsoft.com/office/drawing/2014/main" id="{D388CEDB-4773-9CF2-C53F-D3B186263FE1}"/>
                </a:ext>
              </a:extLst>
            </p:cNvPr>
            <p:cNvSpPr>
              <a:spLocks/>
            </p:cNvSpPr>
            <p:nvPr/>
          </p:nvSpPr>
          <p:spPr bwMode="auto">
            <a:xfrm>
              <a:off x="3758" y="3240"/>
              <a:ext cx="12" cy="26"/>
            </a:xfrm>
            <a:custGeom>
              <a:avLst/>
              <a:gdLst>
                <a:gd name="T0" fmla="*/ 33 w 36"/>
                <a:gd name="T1" fmla="*/ 0 h 80"/>
                <a:gd name="T2" fmla="*/ 24 w 36"/>
                <a:gd name="T3" fmla="*/ 8 h 80"/>
                <a:gd name="T4" fmla="*/ 16 w 36"/>
                <a:gd name="T5" fmla="*/ 15 h 80"/>
                <a:gd name="T6" fmla="*/ 7 w 36"/>
                <a:gd name="T7" fmla="*/ 23 h 80"/>
                <a:gd name="T8" fmla="*/ 2 w 36"/>
                <a:gd name="T9" fmla="*/ 33 h 80"/>
                <a:gd name="T10" fmla="*/ 0 w 36"/>
                <a:gd name="T11" fmla="*/ 42 h 80"/>
                <a:gd name="T12" fmla="*/ 2 w 36"/>
                <a:gd name="T13" fmla="*/ 51 h 80"/>
                <a:gd name="T14" fmla="*/ 4 w 36"/>
                <a:gd name="T15" fmla="*/ 59 h 80"/>
                <a:gd name="T16" fmla="*/ 7 w 36"/>
                <a:gd name="T17" fmla="*/ 68 h 80"/>
                <a:gd name="T18" fmla="*/ 11 w 36"/>
                <a:gd name="T19" fmla="*/ 73 h 80"/>
                <a:gd name="T20" fmla="*/ 16 w 36"/>
                <a:gd name="T21" fmla="*/ 78 h 80"/>
                <a:gd name="T22" fmla="*/ 21 w 36"/>
                <a:gd name="T23" fmla="*/ 80 h 80"/>
                <a:gd name="T24" fmla="*/ 26 w 36"/>
                <a:gd name="T25" fmla="*/ 78 h 80"/>
                <a:gd name="T26" fmla="*/ 33 w 36"/>
                <a:gd name="T27" fmla="*/ 73 h 80"/>
                <a:gd name="T28" fmla="*/ 35 w 36"/>
                <a:gd name="T29" fmla="*/ 66 h 80"/>
                <a:gd name="T30" fmla="*/ 36 w 36"/>
                <a:gd name="T31" fmla="*/ 56 h 80"/>
                <a:gd name="T32" fmla="*/ 36 w 36"/>
                <a:gd name="T33" fmla="*/ 46 h 80"/>
                <a:gd name="T34" fmla="*/ 35 w 36"/>
                <a:gd name="T35" fmla="*/ 35 h 80"/>
                <a:gd name="T36" fmla="*/ 33 w 36"/>
                <a:gd name="T37" fmla="*/ 23 h 80"/>
                <a:gd name="T38" fmla="*/ 33 w 36"/>
                <a:gd name="T39" fmla="*/ 10 h 80"/>
                <a:gd name="T40" fmla="*/ 33 w 36"/>
                <a:gd name="T41"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80">
                  <a:moveTo>
                    <a:pt x="33" y="0"/>
                  </a:moveTo>
                  <a:lnTo>
                    <a:pt x="24" y="8"/>
                  </a:lnTo>
                  <a:lnTo>
                    <a:pt x="16" y="15"/>
                  </a:lnTo>
                  <a:lnTo>
                    <a:pt x="7" y="23"/>
                  </a:lnTo>
                  <a:lnTo>
                    <a:pt x="2" y="33"/>
                  </a:lnTo>
                  <a:lnTo>
                    <a:pt x="0" y="42"/>
                  </a:lnTo>
                  <a:lnTo>
                    <a:pt x="2" y="51"/>
                  </a:lnTo>
                  <a:lnTo>
                    <a:pt x="4" y="59"/>
                  </a:lnTo>
                  <a:lnTo>
                    <a:pt x="7" y="68"/>
                  </a:lnTo>
                  <a:lnTo>
                    <a:pt x="11" y="73"/>
                  </a:lnTo>
                  <a:lnTo>
                    <a:pt x="16" y="78"/>
                  </a:lnTo>
                  <a:lnTo>
                    <a:pt x="21" y="80"/>
                  </a:lnTo>
                  <a:lnTo>
                    <a:pt x="26" y="78"/>
                  </a:lnTo>
                  <a:lnTo>
                    <a:pt x="33" y="73"/>
                  </a:lnTo>
                  <a:lnTo>
                    <a:pt x="35" y="66"/>
                  </a:lnTo>
                  <a:lnTo>
                    <a:pt x="36" y="56"/>
                  </a:lnTo>
                  <a:lnTo>
                    <a:pt x="36" y="46"/>
                  </a:lnTo>
                  <a:lnTo>
                    <a:pt x="35" y="35"/>
                  </a:lnTo>
                  <a:lnTo>
                    <a:pt x="33" y="23"/>
                  </a:lnTo>
                  <a:lnTo>
                    <a:pt x="33" y="10"/>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91" name="Freeform 1199">
              <a:extLst>
                <a:ext uri="{FF2B5EF4-FFF2-40B4-BE49-F238E27FC236}">
                  <a16:creationId xmlns:a16="http://schemas.microsoft.com/office/drawing/2014/main" id="{D125404D-F88A-47FE-F615-D10E2A50FD06}"/>
                </a:ext>
              </a:extLst>
            </p:cNvPr>
            <p:cNvSpPr>
              <a:spLocks/>
            </p:cNvSpPr>
            <p:nvPr/>
          </p:nvSpPr>
          <p:spPr bwMode="auto">
            <a:xfrm>
              <a:off x="3884" y="3189"/>
              <a:ext cx="45" cy="42"/>
            </a:xfrm>
            <a:custGeom>
              <a:avLst/>
              <a:gdLst>
                <a:gd name="T0" fmla="*/ 21 w 135"/>
                <a:gd name="T1" fmla="*/ 125 h 125"/>
                <a:gd name="T2" fmla="*/ 33 w 135"/>
                <a:gd name="T3" fmla="*/ 109 h 125"/>
                <a:gd name="T4" fmla="*/ 45 w 135"/>
                <a:gd name="T5" fmla="*/ 96 h 125"/>
                <a:gd name="T6" fmla="*/ 62 w 135"/>
                <a:gd name="T7" fmla="*/ 85 h 125"/>
                <a:gd name="T8" fmla="*/ 77 w 135"/>
                <a:gd name="T9" fmla="*/ 75 h 125"/>
                <a:gd name="T10" fmla="*/ 93 w 135"/>
                <a:gd name="T11" fmla="*/ 61 h 125"/>
                <a:gd name="T12" fmla="*/ 111 w 135"/>
                <a:gd name="T13" fmla="*/ 49 h 125"/>
                <a:gd name="T14" fmla="*/ 125 w 135"/>
                <a:gd name="T15" fmla="*/ 28 h 125"/>
                <a:gd name="T16" fmla="*/ 135 w 135"/>
                <a:gd name="T17" fmla="*/ 7 h 125"/>
                <a:gd name="T18" fmla="*/ 111 w 135"/>
                <a:gd name="T19" fmla="*/ 0 h 125"/>
                <a:gd name="T20" fmla="*/ 104 w 135"/>
                <a:gd name="T21" fmla="*/ 17 h 125"/>
                <a:gd name="T22" fmla="*/ 93 w 135"/>
                <a:gd name="T23" fmla="*/ 31 h 125"/>
                <a:gd name="T24" fmla="*/ 79 w 135"/>
                <a:gd name="T25" fmla="*/ 44 h 125"/>
                <a:gd name="T26" fmla="*/ 64 w 135"/>
                <a:gd name="T27" fmla="*/ 54 h 125"/>
                <a:gd name="T28" fmla="*/ 49 w 135"/>
                <a:gd name="T29" fmla="*/ 65 h 125"/>
                <a:gd name="T30" fmla="*/ 31 w 135"/>
                <a:gd name="T31" fmla="*/ 79 h 125"/>
                <a:gd name="T32" fmla="*/ 16 w 135"/>
                <a:gd name="T33" fmla="*/ 92 h 125"/>
                <a:gd name="T34" fmla="*/ 0 w 135"/>
                <a:gd name="T35" fmla="*/ 111 h 125"/>
                <a:gd name="T36" fmla="*/ 21 w 135"/>
                <a:gd name="T37"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125">
                  <a:moveTo>
                    <a:pt x="21" y="125"/>
                  </a:moveTo>
                  <a:lnTo>
                    <a:pt x="33" y="109"/>
                  </a:lnTo>
                  <a:lnTo>
                    <a:pt x="45" y="96"/>
                  </a:lnTo>
                  <a:lnTo>
                    <a:pt x="62" y="85"/>
                  </a:lnTo>
                  <a:lnTo>
                    <a:pt x="77" y="75"/>
                  </a:lnTo>
                  <a:lnTo>
                    <a:pt x="93" y="61"/>
                  </a:lnTo>
                  <a:lnTo>
                    <a:pt x="111" y="49"/>
                  </a:lnTo>
                  <a:lnTo>
                    <a:pt x="125" y="28"/>
                  </a:lnTo>
                  <a:lnTo>
                    <a:pt x="135" y="7"/>
                  </a:lnTo>
                  <a:lnTo>
                    <a:pt x="111" y="0"/>
                  </a:lnTo>
                  <a:lnTo>
                    <a:pt x="104" y="17"/>
                  </a:lnTo>
                  <a:lnTo>
                    <a:pt x="93" y="31"/>
                  </a:lnTo>
                  <a:lnTo>
                    <a:pt x="79" y="44"/>
                  </a:lnTo>
                  <a:lnTo>
                    <a:pt x="64" y="54"/>
                  </a:lnTo>
                  <a:lnTo>
                    <a:pt x="49" y="65"/>
                  </a:lnTo>
                  <a:lnTo>
                    <a:pt x="31" y="79"/>
                  </a:lnTo>
                  <a:lnTo>
                    <a:pt x="16" y="92"/>
                  </a:lnTo>
                  <a:lnTo>
                    <a:pt x="0" y="111"/>
                  </a:lnTo>
                  <a:lnTo>
                    <a:pt x="21" y="1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92" name="Freeform 1200">
              <a:extLst>
                <a:ext uri="{FF2B5EF4-FFF2-40B4-BE49-F238E27FC236}">
                  <a16:creationId xmlns:a16="http://schemas.microsoft.com/office/drawing/2014/main" id="{AADEFA20-1568-52C9-D715-1C8D71AD76B7}"/>
                </a:ext>
              </a:extLst>
            </p:cNvPr>
            <p:cNvSpPr>
              <a:spLocks/>
            </p:cNvSpPr>
            <p:nvPr/>
          </p:nvSpPr>
          <p:spPr bwMode="auto">
            <a:xfrm>
              <a:off x="3876" y="3226"/>
              <a:ext cx="15" cy="79"/>
            </a:xfrm>
            <a:custGeom>
              <a:avLst/>
              <a:gdLst>
                <a:gd name="T0" fmla="*/ 6 w 45"/>
                <a:gd name="T1" fmla="*/ 193 h 235"/>
                <a:gd name="T2" fmla="*/ 26 w 45"/>
                <a:gd name="T3" fmla="*/ 204 h 235"/>
                <a:gd name="T4" fmla="*/ 28 w 45"/>
                <a:gd name="T5" fmla="*/ 177 h 235"/>
                <a:gd name="T6" fmla="*/ 26 w 45"/>
                <a:gd name="T7" fmla="*/ 151 h 235"/>
                <a:gd name="T8" fmla="*/ 26 w 45"/>
                <a:gd name="T9" fmla="*/ 127 h 235"/>
                <a:gd name="T10" fmla="*/ 25 w 45"/>
                <a:gd name="T11" fmla="*/ 101 h 235"/>
                <a:gd name="T12" fmla="*/ 26 w 45"/>
                <a:gd name="T13" fmla="*/ 79 h 235"/>
                <a:gd name="T14" fmla="*/ 30 w 45"/>
                <a:gd name="T15" fmla="*/ 54 h 235"/>
                <a:gd name="T16" fmla="*/ 37 w 45"/>
                <a:gd name="T17" fmla="*/ 32 h 235"/>
                <a:gd name="T18" fmla="*/ 45 w 45"/>
                <a:gd name="T19" fmla="*/ 13 h 235"/>
                <a:gd name="T20" fmla="*/ 25 w 45"/>
                <a:gd name="T21" fmla="*/ 0 h 235"/>
                <a:gd name="T22" fmla="*/ 13 w 45"/>
                <a:gd name="T23" fmla="*/ 25 h 235"/>
                <a:gd name="T24" fmla="*/ 6 w 45"/>
                <a:gd name="T25" fmla="*/ 51 h 235"/>
                <a:gd name="T26" fmla="*/ 2 w 45"/>
                <a:gd name="T27" fmla="*/ 76 h 235"/>
                <a:gd name="T28" fmla="*/ 0 w 45"/>
                <a:gd name="T29" fmla="*/ 101 h 235"/>
                <a:gd name="T30" fmla="*/ 2 w 45"/>
                <a:gd name="T31" fmla="*/ 127 h 235"/>
                <a:gd name="T32" fmla="*/ 2 w 45"/>
                <a:gd name="T33" fmla="*/ 151 h 235"/>
                <a:gd name="T34" fmla="*/ 3 w 45"/>
                <a:gd name="T35" fmla="*/ 177 h 235"/>
                <a:gd name="T36" fmla="*/ 2 w 45"/>
                <a:gd name="T37" fmla="*/ 200 h 235"/>
                <a:gd name="T38" fmla="*/ 23 w 45"/>
                <a:gd name="T39" fmla="*/ 211 h 235"/>
                <a:gd name="T40" fmla="*/ 2 w 45"/>
                <a:gd name="T41" fmla="*/ 200 h 235"/>
                <a:gd name="T42" fmla="*/ 0 w 45"/>
                <a:gd name="T43" fmla="*/ 235 h 235"/>
                <a:gd name="T44" fmla="*/ 23 w 45"/>
                <a:gd name="T45" fmla="*/ 211 h 235"/>
                <a:gd name="T46" fmla="*/ 6 w 45"/>
                <a:gd name="T47" fmla="*/ 19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235">
                  <a:moveTo>
                    <a:pt x="6" y="193"/>
                  </a:moveTo>
                  <a:lnTo>
                    <a:pt x="26" y="204"/>
                  </a:lnTo>
                  <a:lnTo>
                    <a:pt x="28" y="177"/>
                  </a:lnTo>
                  <a:lnTo>
                    <a:pt x="26" y="151"/>
                  </a:lnTo>
                  <a:lnTo>
                    <a:pt x="26" y="127"/>
                  </a:lnTo>
                  <a:lnTo>
                    <a:pt x="25" y="101"/>
                  </a:lnTo>
                  <a:lnTo>
                    <a:pt x="26" y="79"/>
                  </a:lnTo>
                  <a:lnTo>
                    <a:pt x="30" y="54"/>
                  </a:lnTo>
                  <a:lnTo>
                    <a:pt x="37" y="32"/>
                  </a:lnTo>
                  <a:lnTo>
                    <a:pt x="45" y="13"/>
                  </a:lnTo>
                  <a:lnTo>
                    <a:pt x="25" y="0"/>
                  </a:lnTo>
                  <a:lnTo>
                    <a:pt x="13" y="25"/>
                  </a:lnTo>
                  <a:lnTo>
                    <a:pt x="6" y="51"/>
                  </a:lnTo>
                  <a:lnTo>
                    <a:pt x="2" y="76"/>
                  </a:lnTo>
                  <a:lnTo>
                    <a:pt x="0" y="101"/>
                  </a:lnTo>
                  <a:lnTo>
                    <a:pt x="2" y="127"/>
                  </a:lnTo>
                  <a:lnTo>
                    <a:pt x="2" y="151"/>
                  </a:lnTo>
                  <a:lnTo>
                    <a:pt x="3" y="177"/>
                  </a:lnTo>
                  <a:lnTo>
                    <a:pt x="2" y="200"/>
                  </a:lnTo>
                  <a:lnTo>
                    <a:pt x="23" y="211"/>
                  </a:lnTo>
                  <a:lnTo>
                    <a:pt x="2" y="200"/>
                  </a:lnTo>
                  <a:lnTo>
                    <a:pt x="0" y="235"/>
                  </a:lnTo>
                  <a:lnTo>
                    <a:pt x="23" y="211"/>
                  </a:lnTo>
                  <a:lnTo>
                    <a:pt x="6" y="19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93" name="Freeform 1201">
              <a:extLst>
                <a:ext uri="{FF2B5EF4-FFF2-40B4-BE49-F238E27FC236}">
                  <a16:creationId xmlns:a16="http://schemas.microsoft.com/office/drawing/2014/main" id="{0E555833-0B1E-A544-105A-9B6155DA9910}"/>
                </a:ext>
              </a:extLst>
            </p:cNvPr>
            <p:cNvSpPr>
              <a:spLocks/>
            </p:cNvSpPr>
            <p:nvPr/>
          </p:nvSpPr>
          <p:spPr bwMode="auto">
            <a:xfrm>
              <a:off x="3878" y="3190"/>
              <a:ext cx="51" cy="107"/>
            </a:xfrm>
            <a:custGeom>
              <a:avLst/>
              <a:gdLst>
                <a:gd name="T0" fmla="*/ 130 w 153"/>
                <a:gd name="T1" fmla="*/ 0 h 319"/>
                <a:gd name="T2" fmla="*/ 128 w 153"/>
                <a:gd name="T3" fmla="*/ 17 h 319"/>
                <a:gd name="T4" fmla="*/ 126 w 153"/>
                <a:gd name="T5" fmla="*/ 38 h 319"/>
                <a:gd name="T6" fmla="*/ 124 w 153"/>
                <a:gd name="T7" fmla="*/ 58 h 319"/>
                <a:gd name="T8" fmla="*/ 122 w 153"/>
                <a:gd name="T9" fmla="*/ 77 h 319"/>
                <a:gd name="T10" fmla="*/ 118 w 153"/>
                <a:gd name="T11" fmla="*/ 92 h 319"/>
                <a:gd name="T12" fmla="*/ 113 w 153"/>
                <a:gd name="T13" fmla="*/ 111 h 319"/>
                <a:gd name="T14" fmla="*/ 108 w 153"/>
                <a:gd name="T15" fmla="*/ 130 h 319"/>
                <a:gd name="T16" fmla="*/ 101 w 153"/>
                <a:gd name="T17" fmla="*/ 147 h 319"/>
                <a:gd name="T18" fmla="*/ 96 w 153"/>
                <a:gd name="T19" fmla="*/ 164 h 319"/>
                <a:gd name="T20" fmla="*/ 86 w 153"/>
                <a:gd name="T21" fmla="*/ 184 h 319"/>
                <a:gd name="T22" fmla="*/ 75 w 153"/>
                <a:gd name="T23" fmla="*/ 201 h 319"/>
                <a:gd name="T24" fmla="*/ 63 w 153"/>
                <a:gd name="T25" fmla="*/ 220 h 319"/>
                <a:gd name="T26" fmla="*/ 49 w 153"/>
                <a:gd name="T27" fmla="*/ 241 h 319"/>
                <a:gd name="T28" fmla="*/ 36 w 153"/>
                <a:gd name="T29" fmla="*/ 259 h 319"/>
                <a:gd name="T30" fmla="*/ 19 w 153"/>
                <a:gd name="T31" fmla="*/ 280 h 319"/>
                <a:gd name="T32" fmla="*/ 0 w 153"/>
                <a:gd name="T33" fmla="*/ 302 h 319"/>
                <a:gd name="T34" fmla="*/ 17 w 153"/>
                <a:gd name="T35" fmla="*/ 319 h 319"/>
                <a:gd name="T36" fmla="*/ 36 w 153"/>
                <a:gd name="T37" fmla="*/ 294 h 319"/>
                <a:gd name="T38" fmla="*/ 53 w 153"/>
                <a:gd name="T39" fmla="*/ 273 h 319"/>
                <a:gd name="T40" fmla="*/ 70 w 153"/>
                <a:gd name="T41" fmla="*/ 254 h 319"/>
                <a:gd name="T42" fmla="*/ 84 w 153"/>
                <a:gd name="T43" fmla="*/ 234 h 319"/>
                <a:gd name="T44" fmla="*/ 96 w 153"/>
                <a:gd name="T45" fmla="*/ 215 h 319"/>
                <a:gd name="T46" fmla="*/ 106 w 153"/>
                <a:gd name="T47" fmla="*/ 194 h 319"/>
                <a:gd name="T48" fmla="*/ 116 w 153"/>
                <a:gd name="T49" fmla="*/ 176 h 319"/>
                <a:gd name="T50" fmla="*/ 126 w 153"/>
                <a:gd name="T51" fmla="*/ 154 h 319"/>
                <a:gd name="T52" fmla="*/ 133 w 153"/>
                <a:gd name="T53" fmla="*/ 137 h 319"/>
                <a:gd name="T54" fmla="*/ 138 w 153"/>
                <a:gd name="T55" fmla="*/ 118 h 319"/>
                <a:gd name="T56" fmla="*/ 143 w 153"/>
                <a:gd name="T57" fmla="*/ 99 h 319"/>
                <a:gd name="T58" fmla="*/ 147 w 153"/>
                <a:gd name="T59" fmla="*/ 80 h 319"/>
                <a:gd name="T60" fmla="*/ 148 w 153"/>
                <a:gd name="T61" fmla="*/ 61 h 319"/>
                <a:gd name="T62" fmla="*/ 150 w 153"/>
                <a:gd name="T63" fmla="*/ 43 h 319"/>
                <a:gd name="T64" fmla="*/ 152 w 153"/>
                <a:gd name="T65" fmla="*/ 21 h 319"/>
                <a:gd name="T66" fmla="*/ 153 w 153"/>
                <a:gd name="T67" fmla="*/ 0 h 319"/>
                <a:gd name="T68" fmla="*/ 130 w 153"/>
                <a:gd name="T69"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3" h="319">
                  <a:moveTo>
                    <a:pt x="130" y="0"/>
                  </a:moveTo>
                  <a:lnTo>
                    <a:pt x="128" y="17"/>
                  </a:lnTo>
                  <a:lnTo>
                    <a:pt x="126" y="38"/>
                  </a:lnTo>
                  <a:lnTo>
                    <a:pt x="124" y="58"/>
                  </a:lnTo>
                  <a:lnTo>
                    <a:pt x="122" y="77"/>
                  </a:lnTo>
                  <a:lnTo>
                    <a:pt x="118" y="92"/>
                  </a:lnTo>
                  <a:lnTo>
                    <a:pt x="113" y="111"/>
                  </a:lnTo>
                  <a:lnTo>
                    <a:pt x="108" y="130"/>
                  </a:lnTo>
                  <a:lnTo>
                    <a:pt x="101" y="147"/>
                  </a:lnTo>
                  <a:lnTo>
                    <a:pt x="96" y="164"/>
                  </a:lnTo>
                  <a:lnTo>
                    <a:pt x="86" y="184"/>
                  </a:lnTo>
                  <a:lnTo>
                    <a:pt x="75" y="201"/>
                  </a:lnTo>
                  <a:lnTo>
                    <a:pt x="63" y="220"/>
                  </a:lnTo>
                  <a:lnTo>
                    <a:pt x="49" y="241"/>
                  </a:lnTo>
                  <a:lnTo>
                    <a:pt x="36" y="259"/>
                  </a:lnTo>
                  <a:lnTo>
                    <a:pt x="19" y="280"/>
                  </a:lnTo>
                  <a:lnTo>
                    <a:pt x="0" y="302"/>
                  </a:lnTo>
                  <a:lnTo>
                    <a:pt x="17" y="319"/>
                  </a:lnTo>
                  <a:lnTo>
                    <a:pt x="36" y="294"/>
                  </a:lnTo>
                  <a:lnTo>
                    <a:pt x="53" y="273"/>
                  </a:lnTo>
                  <a:lnTo>
                    <a:pt x="70" y="254"/>
                  </a:lnTo>
                  <a:lnTo>
                    <a:pt x="84" y="234"/>
                  </a:lnTo>
                  <a:lnTo>
                    <a:pt x="96" y="215"/>
                  </a:lnTo>
                  <a:lnTo>
                    <a:pt x="106" y="194"/>
                  </a:lnTo>
                  <a:lnTo>
                    <a:pt x="116" y="176"/>
                  </a:lnTo>
                  <a:lnTo>
                    <a:pt x="126" y="154"/>
                  </a:lnTo>
                  <a:lnTo>
                    <a:pt x="133" y="137"/>
                  </a:lnTo>
                  <a:lnTo>
                    <a:pt x="138" y="118"/>
                  </a:lnTo>
                  <a:lnTo>
                    <a:pt x="143" y="99"/>
                  </a:lnTo>
                  <a:lnTo>
                    <a:pt x="147" y="80"/>
                  </a:lnTo>
                  <a:lnTo>
                    <a:pt x="148" y="61"/>
                  </a:lnTo>
                  <a:lnTo>
                    <a:pt x="150" y="43"/>
                  </a:lnTo>
                  <a:lnTo>
                    <a:pt x="152" y="21"/>
                  </a:lnTo>
                  <a:lnTo>
                    <a:pt x="153" y="0"/>
                  </a:lnTo>
                  <a:lnTo>
                    <a:pt x="13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94" name="Freeform 1202">
              <a:extLst>
                <a:ext uri="{FF2B5EF4-FFF2-40B4-BE49-F238E27FC236}">
                  <a16:creationId xmlns:a16="http://schemas.microsoft.com/office/drawing/2014/main" id="{67681617-6B70-0672-6DD1-957399974F13}"/>
                </a:ext>
              </a:extLst>
            </p:cNvPr>
            <p:cNvSpPr>
              <a:spLocks/>
            </p:cNvSpPr>
            <p:nvPr/>
          </p:nvSpPr>
          <p:spPr bwMode="auto">
            <a:xfrm>
              <a:off x="3889" y="3233"/>
              <a:ext cx="6" cy="16"/>
            </a:xfrm>
            <a:custGeom>
              <a:avLst/>
              <a:gdLst>
                <a:gd name="T0" fmla="*/ 19 w 19"/>
                <a:gd name="T1" fmla="*/ 0 h 47"/>
                <a:gd name="T2" fmla="*/ 10 w 19"/>
                <a:gd name="T3" fmla="*/ 11 h 47"/>
                <a:gd name="T4" fmla="*/ 5 w 19"/>
                <a:gd name="T5" fmla="*/ 23 h 47"/>
                <a:gd name="T6" fmla="*/ 2 w 19"/>
                <a:gd name="T7" fmla="*/ 34 h 47"/>
                <a:gd name="T8" fmla="*/ 0 w 19"/>
                <a:gd name="T9" fmla="*/ 47 h 47"/>
                <a:gd name="T10" fmla="*/ 5 w 19"/>
                <a:gd name="T11" fmla="*/ 34 h 47"/>
                <a:gd name="T12" fmla="*/ 7 w 19"/>
                <a:gd name="T13" fmla="*/ 23 h 47"/>
                <a:gd name="T14" fmla="*/ 10 w 19"/>
                <a:gd name="T15" fmla="*/ 11 h 47"/>
                <a:gd name="T16" fmla="*/ 19 w 19"/>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7">
                  <a:moveTo>
                    <a:pt x="19" y="0"/>
                  </a:moveTo>
                  <a:lnTo>
                    <a:pt x="10" y="11"/>
                  </a:lnTo>
                  <a:lnTo>
                    <a:pt x="5" y="23"/>
                  </a:lnTo>
                  <a:lnTo>
                    <a:pt x="2" y="34"/>
                  </a:lnTo>
                  <a:lnTo>
                    <a:pt x="0" y="47"/>
                  </a:lnTo>
                  <a:lnTo>
                    <a:pt x="5" y="34"/>
                  </a:lnTo>
                  <a:lnTo>
                    <a:pt x="7" y="23"/>
                  </a:lnTo>
                  <a:lnTo>
                    <a:pt x="10" y="11"/>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95" name="Freeform 1203">
              <a:extLst>
                <a:ext uri="{FF2B5EF4-FFF2-40B4-BE49-F238E27FC236}">
                  <a16:creationId xmlns:a16="http://schemas.microsoft.com/office/drawing/2014/main" id="{0541B204-4289-C2FD-0C05-D57EF2765620}"/>
                </a:ext>
              </a:extLst>
            </p:cNvPr>
            <p:cNvSpPr>
              <a:spLocks/>
            </p:cNvSpPr>
            <p:nvPr/>
          </p:nvSpPr>
          <p:spPr bwMode="auto">
            <a:xfrm>
              <a:off x="3889" y="3079"/>
              <a:ext cx="43" cy="43"/>
            </a:xfrm>
            <a:custGeom>
              <a:avLst/>
              <a:gdLst>
                <a:gd name="T0" fmla="*/ 20 w 128"/>
                <a:gd name="T1" fmla="*/ 131 h 131"/>
                <a:gd name="T2" fmla="*/ 30 w 128"/>
                <a:gd name="T3" fmla="*/ 117 h 131"/>
                <a:gd name="T4" fmla="*/ 44 w 128"/>
                <a:gd name="T5" fmla="*/ 103 h 131"/>
                <a:gd name="T6" fmla="*/ 58 w 128"/>
                <a:gd name="T7" fmla="*/ 89 h 131"/>
                <a:gd name="T8" fmla="*/ 72 w 128"/>
                <a:gd name="T9" fmla="*/ 75 h 131"/>
                <a:gd name="T10" fmla="*/ 87 w 128"/>
                <a:gd name="T11" fmla="*/ 62 h 131"/>
                <a:gd name="T12" fmla="*/ 102 w 128"/>
                <a:gd name="T13" fmla="*/ 44 h 131"/>
                <a:gd name="T14" fmla="*/ 114 w 128"/>
                <a:gd name="T15" fmla="*/ 29 h 131"/>
                <a:gd name="T16" fmla="*/ 128 w 128"/>
                <a:gd name="T17" fmla="*/ 14 h 131"/>
                <a:gd name="T18" fmla="*/ 107 w 128"/>
                <a:gd name="T19" fmla="*/ 0 h 131"/>
                <a:gd name="T20" fmla="*/ 97 w 128"/>
                <a:gd name="T21" fmla="*/ 15 h 131"/>
                <a:gd name="T22" fmla="*/ 84 w 128"/>
                <a:gd name="T23" fmla="*/ 31 h 131"/>
                <a:gd name="T24" fmla="*/ 70 w 128"/>
                <a:gd name="T25" fmla="*/ 44 h 131"/>
                <a:gd name="T26" fmla="*/ 54 w 128"/>
                <a:gd name="T27" fmla="*/ 58 h 131"/>
                <a:gd name="T28" fmla="*/ 41 w 128"/>
                <a:gd name="T29" fmla="*/ 72 h 131"/>
                <a:gd name="T30" fmla="*/ 27 w 128"/>
                <a:gd name="T31" fmla="*/ 86 h 131"/>
                <a:gd name="T32" fmla="*/ 13 w 128"/>
                <a:gd name="T33" fmla="*/ 99 h 131"/>
                <a:gd name="T34" fmla="*/ 0 w 128"/>
                <a:gd name="T35" fmla="*/ 117 h 131"/>
                <a:gd name="T36" fmla="*/ 20 w 128"/>
                <a:gd name="T3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131">
                  <a:moveTo>
                    <a:pt x="20" y="131"/>
                  </a:moveTo>
                  <a:lnTo>
                    <a:pt x="30" y="117"/>
                  </a:lnTo>
                  <a:lnTo>
                    <a:pt x="44" y="103"/>
                  </a:lnTo>
                  <a:lnTo>
                    <a:pt x="58" y="89"/>
                  </a:lnTo>
                  <a:lnTo>
                    <a:pt x="72" y="75"/>
                  </a:lnTo>
                  <a:lnTo>
                    <a:pt x="87" y="62"/>
                  </a:lnTo>
                  <a:lnTo>
                    <a:pt x="102" y="44"/>
                  </a:lnTo>
                  <a:lnTo>
                    <a:pt x="114" y="29"/>
                  </a:lnTo>
                  <a:lnTo>
                    <a:pt x="128" y="14"/>
                  </a:lnTo>
                  <a:lnTo>
                    <a:pt x="107" y="0"/>
                  </a:lnTo>
                  <a:lnTo>
                    <a:pt x="97" y="15"/>
                  </a:lnTo>
                  <a:lnTo>
                    <a:pt x="84" y="31"/>
                  </a:lnTo>
                  <a:lnTo>
                    <a:pt x="70" y="44"/>
                  </a:lnTo>
                  <a:lnTo>
                    <a:pt x="54" y="58"/>
                  </a:lnTo>
                  <a:lnTo>
                    <a:pt x="41" y="72"/>
                  </a:lnTo>
                  <a:lnTo>
                    <a:pt x="27" y="86"/>
                  </a:lnTo>
                  <a:lnTo>
                    <a:pt x="13" y="99"/>
                  </a:lnTo>
                  <a:lnTo>
                    <a:pt x="0" y="117"/>
                  </a:lnTo>
                  <a:lnTo>
                    <a:pt x="20" y="1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96" name="Freeform 1204">
              <a:extLst>
                <a:ext uri="{FF2B5EF4-FFF2-40B4-BE49-F238E27FC236}">
                  <a16:creationId xmlns:a16="http://schemas.microsoft.com/office/drawing/2014/main" id="{E185D643-F90F-9F7B-AE22-997BB07E20CD}"/>
                </a:ext>
              </a:extLst>
            </p:cNvPr>
            <p:cNvSpPr>
              <a:spLocks/>
            </p:cNvSpPr>
            <p:nvPr/>
          </p:nvSpPr>
          <p:spPr bwMode="auto">
            <a:xfrm>
              <a:off x="3882" y="3118"/>
              <a:ext cx="34" cy="68"/>
            </a:xfrm>
            <a:custGeom>
              <a:avLst/>
              <a:gdLst>
                <a:gd name="T0" fmla="*/ 102 w 102"/>
                <a:gd name="T1" fmla="*/ 181 h 205"/>
                <a:gd name="T2" fmla="*/ 82 w 102"/>
                <a:gd name="T3" fmla="*/ 176 h 205"/>
                <a:gd name="T4" fmla="*/ 63 w 102"/>
                <a:gd name="T5" fmla="*/ 162 h 205"/>
                <a:gd name="T6" fmla="*/ 48 w 102"/>
                <a:gd name="T7" fmla="*/ 141 h 205"/>
                <a:gd name="T8" fmla="*/ 32 w 102"/>
                <a:gd name="T9" fmla="*/ 115 h 205"/>
                <a:gd name="T10" fmla="*/ 25 w 102"/>
                <a:gd name="T11" fmla="*/ 89 h 205"/>
                <a:gd name="T12" fmla="*/ 24 w 102"/>
                <a:gd name="T13" fmla="*/ 62 h 205"/>
                <a:gd name="T14" fmla="*/ 29 w 102"/>
                <a:gd name="T15" fmla="*/ 36 h 205"/>
                <a:gd name="T16" fmla="*/ 41 w 102"/>
                <a:gd name="T17" fmla="*/ 14 h 205"/>
                <a:gd name="T18" fmla="*/ 20 w 102"/>
                <a:gd name="T19" fmla="*/ 0 h 205"/>
                <a:gd name="T20" fmla="*/ 5 w 102"/>
                <a:gd name="T21" fmla="*/ 29 h 205"/>
                <a:gd name="T22" fmla="*/ 0 w 102"/>
                <a:gd name="T23" fmla="*/ 62 h 205"/>
                <a:gd name="T24" fmla="*/ 1 w 102"/>
                <a:gd name="T25" fmla="*/ 92 h 205"/>
                <a:gd name="T26" fmla="*/ 12 w 102"/>
                <a:gd name="T27" fmla="*/ 125 h 205"/>
                <a:gd name="T28" fmla="*/ 27 w 102"/>
                <a:gd name="T29" fmla="*/ 155 h 205"/>
                <a:gd name="T30" fmla="*/ 46 w 102"/>
                <a:gd name="T31" fmla="*/ 179 h 205"/>
                <a:gd name="T32" fmla="*/ 72 w 102"/>
                <a:gd name="T33" fmla="*/ 197 h 205"/>
                <a:gd name="T34" fmla="*/ 99 w 102"/>
                <a:gd name="T35" fmla="*/ 205 h 205"/>
                <a:gd name="T36" fmla="*/ 102 w 102"/>
                <a:gd name="T37" fmla="*/ 18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205">
                  <a:moveTo>
                    <a:pt x="102" y="181"/>
                  </a:moveTo>
                  <a:lnTo>
                    <a:pt x="82" y="176"/>
                  </a:lnTo>
                  <a:lnTo>
                    <a:pt x="63" y="162"/>
                  </a:lnTo>
                  <a:lnTo>
                    <a:pt x="48" y="141"/>
                  </a:lnTo>
                  <a:lnTo>
                    <a:pt x="32" y="115"/>
                  </a:lnTo>
                  <a:lnTo>
                    <a:pt x="25" y="89"/>
                  </a:lnTo>
                  <a:lnTo>
                    <a:pt x="24" y="62"/>
                  </a:lnTo>
                  <a:lnTo>
                    <a:pt x="29" y="36"/>
                  </a:lnTo>
                  <a:lnTo>
                    <a:pt x="41" y="14"/>
                  </a:lnTo>
                  <a:lnTo>
                    <a:pt x="20" y="0"/>
                  </a:lnTo>
                  <a:lnTo>
                    <a:pt x="5" y="29"/>
                  </a:lnTo>
                  <a:lnTo>
                    <a:pt x="0" y="62"/>
                  </a:lnTo>
                  <a:lnTo>
                    <a:pt x="1" y="92"/>
                  </a:lnTo>
                  <a:lnTo>
                    <a:pt x="12" y="125"/>
                  </a:lnTo>
                  <a:lnTo>
                    <a:pt x="27" y="155"/>
                  </a:lnTo>
                  <a:lnTo>
                    <a:pt x="46" y="179"/>
                  </a:lnTo>
                  <a:lnTo>
                    <a:pt x="72" y="197"/>
                  </a:lnTo>
                  <a:lnTo>
                    <a:pt x="99" y="205"/>
                  </a:lnTo>
                  <a:lnTo>
                    <a:pt x="102" y="18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97" name="Freeform 1205">
              <a:extLst>
                <a:ext uri="{FF2B5EF4-FFF2-40B4-BE49-F238E27FC236}">
                  <a16:creationId xmlns:a16="http://schemas.microsoft.com/office/drawing/2014/main" id="{425B9C2D-EFE7-1562-7D9A-7C531DAACBFA}"/>
                </a:ext>
              </a:extLst>
            </p:cNvPr>
            <p:cNvSpPr>
              <a:spLocks/>
            </p:cNvSpPr>
            <p:nvPr/>
          </p:nvSpPr>
          <p:spPr bwMode="auto">
            <a:xfrm>
              <a:off x="3916" y="3132"/>
              <a:ext cx="30" cy="54"/>
            </a:xfrm>
            <a:custGeom>
              <a:avLst/>
              <a:gdLst>
                <a:gd name="T0" fmla="*/ 67 w 91"/>
                <a:gd name="T1" fmla="*/ 0 h 163"/>
                <a:gd name="T2" fmla="*/ 62 w 91"/>
                <a:gd name="T3" fmla="*/ 24 h 163"/>
                <a:gd name="T4" fmla="*/ 56 w 91"/>
                <a:gd name="T5" fmla="*/ 48 h 163"/>
                <a:gd name="T6" fmla="*/ 47 w 91"/>
                <a:gd name="T7" fmla="*/ 74 h 163"/>
                <a:gd name="T8" fmla="*/ 42 w 91"/>
                <a:gd name="T9" fmla="*/ 96 h 163"/>
                <a:gd name="T10" fmla="*/ 32 w 91"/>
                <a:gd name="T11" fmla="*/ 115 h 163"/>
                <a:gd name="T12" fmla="*/ 21 w 91"/>
                <a:gd name="T13" fmla="*/ 130 h 163"/>
                <a:gd name="T14" fmla="*/ 13 w 91"/>
                <a:gd name="T15" fmla="*/ 139 h 163"/>
                <a:gd name="T16" fmla="*/ 3 w 91"/>
                <a:gd name="T17" fmla="*/ 139 h 163"/>
                <a:gd name="T18" fmla="*/ 0 w 91"/>
                <a:gd name="T19" fmla="*/ 163 h 163"/>
                <a:gd name="T20" fmla="*/ 23 w 91"/>
                <a:gd name="T21" fmla="*/ 159 h 163"/>
                <a:gd name="T22" fmla="*/ 38 w 91"/>
                <a:gd name="T23" fmla="*/ 147 h 163"/>
                <a:gd name="T24" fmla="*/ 52 w 91"/>
                <a:gd name="T25" fmla="*/ 128 h 163"/>
                <a:gd name="T26" fmla="*/ 62 w 91"/>
                <a:gd name="T27" fmla="*/ 106 h 163"/>
                <a:gd name="T28" fmla="*/ 71 w 91"/>
                <a:gd name="T29" fmla="*/ 81 h 163"/>
                <a:gd name="T30" fmla="*/ 80 w 91"/>
                <a:gd name="T31" fmla="*/ 55 h 163"/>
                <a:gd name="T32" fmla="*/ 86 w 91"/>
                <a:gd name="T33" fmla="*/ 31 h 163"/>
                <a:gd name="T34" fmla="*/ 91 w 91"/>
                <a:gd name="T35" fmla="*/ 7 h 163"/>
                <a:gd name="T36" fmla="*/ 67 w 91"/>
                <a:gd name="T3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63">
                  <a:moveTo>
                    <a:pt x="67" y="0"/>
                  </a:moveTo>
                  <a:lnTo>
                    <a:pt x="62" y="24"/>
                  </a:lnTo>
                  <a:lnTo>
                    <a:pt x="56" y="48"/>
                  </a:lnTo>
                  <a:lnTo>
                    <a:pt x="47" y="74"/>
                  </a:lnTo>
                  <a:lnTo>
                    <a:pt x="42" y="96"/>
                  </a:lnTo>
                  <a:lnTo>
                    <a:pt x="32" y="115"/>
                  </a:lnTo>
                  <a:lnTo>
                    <a:pt x="21" y="130"/>
                  </a:lnTo>
                  <a:lnTo>
                    <a:pt x="13" y="139"/>
                  </a:lnTo>
                  <a:lnTo>
                    <a:pt x="3" y="139"/>
                  </a:lnTo>
                  <a:lnTo>
                    <a:pt x="0" y="163"/>
                  </a:lnTo>
                  <a:lnTo>
                    <a:pt x="23" y="159"/>
                  </a:lnTo>
                  <a:lnTo>
                    <a:pt x="38" y="147"/>
                  </a:lnTo>
                  <a:lnTo>
                    <a:pt x="52" y="128"/>
                  </a:lnTo>
                  <a:lnTo>
                    <a:pt x="62" y="106"/>
                  </a:lnTo>
                  <a:lnTo>
                    <a:pt x="71" y="81"/>
                  </a:lnTo>
                  <a:lnTo>
                    <a:pt x="80" y="55"/>
                  </a:lnTo>
                  <a:lnTo>
                    <a:pt x="86" y="31"/>
                  </a:lnTo>
                  <a:lnTo>
                    <a:pt x="91" y="7"/>
                  </a:lnTo>
                  <a:lnTo>
                    <a:pt x="67"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98" name="Freeform 1206">
              <a:extLst>
                <a:ext uri="{FF2B5EF4-FFF2-40B4-BE49-F238E27FC236}">
                  <a16:creationId xmlns:a16="http://schemas.microsoft.com/office/drawing/2014/main" id="{C4984EE5-1623-03FD-C094-7BEA7D363BDC}"/>
                </a:ext>
              </a:extLst>
            </p:cNvPr>
            <p:cNvSpPr>
              <a:spLocks/>
            </p:cNvSpPr>
            <p:nvPr/>
          </p:nvSpPr>
          <p:spPr bwMode="auto">
            <a:xfrm>
              <a:off x="3926" y="3078"/>
              <a:ext cx="23" cy="57"/>
            </a:xfrm>
            <a:custGeom>
              <a:avLst/>
              <a:gdLst>
                <a:gd name="T0" fmla="*/ 0 w 67"/>
                <a:gd name="T1" fmla="*/ 17 h 169"/>
                <a:gd name="T2" fmla="*/ 17 w 67"/>
                <a:gd name="T3" fmla="*/ 34 h 169"/>
                <a:gd name="T4" fmla="*/ 27 w 67"/>
                <a:gd name="T5" fmla="*/ 50 h 169"/>
                <a:gd name="T6" fmla="*/ 36 w 67"/>
                <a:gd name="T7" fmla="*/ 69 h 169"/>
                <a:gd name="T8" fmla="*/ 41 w 67"/>
                <a:gd name="T9" fmla="*/ 88 h 169"/>
                <a:gd name="T10" fmla="*/ 43 w 67"/>
                <a:gd name="T11" fmla="*/ 107 h 169"/>
                <a:gd name="T12" fmla="*/ 43 w 67"/>
                <a:gd name="T13" fmla="*/ 126 h 169"/>
                <a:gd name="T14" fmla="*/ 39 w 67"/>
                <a:gd name="T15" fmla="*/ 147 h 169"/>
                <a:gd name="T16" fmla="*/ 36 w 67"/>
                <a:gd name="T17" fmla="*/ 162 h 169"/>
                <a:gd name="T18" fmla="*/ 60 w 67"/>
                <a:gd name="T19" fmla="*/ 169 h 169"/>
                <a:gd name="T20" fmla="*/ 63 w 67"/>
                <a:gd name="T21" fmla="*/ 150 h 169"/>
                <a:gd name="T22" fmla="*/ 67 w 67"/>
                <a:gd name="T23" fmla="*/ 130 h 169"/>
                <a:gd name="T24" fmla="*/ 67 w 67"/>
                <a:gd name="T25" fmla="*/ 107 h 169"/>
                <a:gd name="T26" fmla="*/ 65 w 67"/>
                <a:gd name="T27" fmla="*/ 84 h 169"/>
                <a:gd name="T28" fmla="*/ 60 w 67"/>
                <a:gd name="T29" fmla="*/ 62 h 169"/>
                <a:gd name="T30" fmla="*/ 48 w 67"/>
                <a:gd name="T31" fmla="*/ 40 h 169"/>
                <a:gd name="T32" fmla="*/ 34 w 67"/>
                <a:gd name="T33" fmla="*/ 17 h 169"/>
                <a:gd name="T34" fmla="*/ 14 w 67"/>
                <a:gd name="T35" fmla="*/ 0 h 169"/>
                <a:gd name="T36" fmla="*/ 0 w 67"/>
                <a:gd name="T37" fmla="*/ 1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169">
                  <a:moveTo>
                    <a:pt x="0" y="17"/>
                  </a:moveTo>
                  <a:lnTo>
                    <a:pt x="17" y="34"/>
                  </a:lnTo>
                  <a:lnTo>
                    <a:pt x="27" y="50"/>
                  </a:lnTo>
                  <a:lnTo>
                    <a:pt x="36" y="69"/>
                  </a:lnTo>
                  <a:lnTo>
                    <a:pt x="41" y="88"/>
                  </a:lnTo>
                  <a:lnTo>
                    <a:pt x="43" y="107"/>
                  </a:lnTo>
                  <a:lnTo>
                    <a:pt x="43" y="126"/>
                  </a:lnTo>
                  <a:lnTo>
                    <a:pt x="39" y="147"/>
                  </a:lnTo>
                  <a:lnTo>
                    <a:pt x="36" y="162"/>
                  </a:lnTo>
                  <a:lnTo>
                    <a:pt x="60" y="169"/>
                  </a:lnTo>
                  <a:lnTo>
                    <a:pt x="63" y="150"/>
                  </a:lnTo>
                  <a:lnTo>
                    <a:pt x="67" y="130"/>
                  </a:lnTo>
                  <a:lnTo>
                    <a:pt x="67" y="107"/>
                  </a:lnTo>
                  <a:lnTo>
                    <a:pt x="65" y="84"/>
                  </a:lnTo>
                  <a:lnTo>
                    <a:pt x="60" y="62"/>
                  </a:lnTo>
                  <a:lnTo>
                    <a:pt x="48" y="40"/>
                  </a:lnTo>
                  <a:lnTo>
                    <a:pt x="34" y="17"/>
                  </a:lnTo>
                  <a:lnTo>
                    <a:pt x="14" y="0"/>
                  </a:lnTo>
                  <a:lnTo>
                    <a:pt x="0" y="1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199" name="Freeform 1207">
              <a:extLst>
                <a:ext uri="{FF2B5EF4-FFF2-40B4-BE49-F238E27FC236}">
                  <a16:creationId xmlns:a16="http://schemas.microsoft.com/office/drawing/2014/main" id="{4D5116FD-1955-395E-9213-9B18439E401D}"/>
                </a:ext>
              </a:extLst>
            </p:cNvPr>
            <p:cNvSpPr>
              <a:spLocks/>
            </p:cNvSpPr>
            <p:nvPr/>
          </p:nvSpPr>
          <p:spPr bwMode="auto">
            <a:xfrm>
              <a:off x="3899" y="3117"/>
              <a:ext cx="8" cy="24"/>
            </a:xfrm>
            <a:custGeom>
              <a:avLst/>
              <a:gdLst>
                <a:gd name="T0" fmla="*/ 24 w 24"/>
                <a:gd name="T1" fmla="*/ 0 h 73"/>
                <a:gd name="T2" fmla="*/ 21 w 24"/>
                <a:gd name="T3" fmla="*/ 11 h 73"/>
                <a:gd name="T4" fmla="*/ 15 w 24"/>
                <a:gd name="T5" fmla="*/ 17 h 73"/>
                <a:gd name="T6" fmla="*/ 10 w 24"/>
                <a:gd name="T7" fmla="*/ 25 h 73"/>
                <a:gd name="T8" fmla="*/ 7 w 24"/>
                <a:gd name="T9" fmla="*/ 33 h 73"/>
                <a:gd name="T10" fmla="*/ 4 w 24"/>
                <a:gd name="T11" fmla="*/ 41 h 73"/>
                <a:gd name="T12" fmla="*/ 2 w 24"/>
                <a:gd name="T13" fmla="*/ 49 h 73"/>
                <a:gd name="T14" fmla="*/ 0 w 24"/>
                <a:gd name="T15" fmla="*/ 58 h 73"/>
                <a:gd name="T16" fmla="*/ 2 w 24"/>
                <a:gd name="T17" fmla="*/ 67 h 73"/>
                <a:gd name="T18" fmla="*/ 4 w 24"/>
                <a:gd name="T19" fmla="*/ 70 h 73"/>
                <a:gd name="T20" fmla="*/ 5 w 24"/>
                <a:gd name="T21" fmla="*/ 71 h 73"/>
                <a:gd name="T22" fmla="*/ 9 w 24"/>
                <a:gd name="T23" fmla="*/ 73 h 73"/>
                <a:gd name="T24" fmla="*/ 10 w 24"/>
                <a:gd name="T25" fmla="*/ 71 h 73"/>
                <a:gd name="T26" fmla="*/ 14 w 24"/>
                <a:gd name="T27" fmla="*/ 63 h 73"/>
                <a:gd name="T28" fmla="*/ 15 w 24"/>
                <a:gd name="T29" fmla="*/ 54 h 73"/>
                <a:gd name="T30" fmla="*/ 15 w 24"/>
                <a:gd name="T31" fmla="*/ 46 h 73"/>
                <a:gd name="T32" fmla="*/ 15 w 24"/>
                <a:gd name="T33" fmla="*/ 36 h 73"/>
                <a:gd name="T34" fmla="*/ 15 w 24"/>
                <a:gd name="T35" fmla="*/ 27 h 73"/>
                <a:gd name="T36" fmla="*/ 15 w 24"/>
                <a:gd name="T37" fmla="*/ 19 h 73"/>
                <a:gd name="T38" fmla="*/ 19 w 24"/>
                <a:gd name="T39" fmla="*/ 11 h 73"/>
                <a:gd name="T40" fmla="*/ 24 w 24"/>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73">
                  <a:moveTo>
                    <a:pt x="24" y="0"/>
                  </a:moveTo>
                  <a:lnTo>
                    <a:pt x="21" y="11"/>
                  </a:lnTo>
                  <a:lnTo>
                    <a:pt x="15" y="17"/>
                  </a:lnTo>
                  <a:lnTo>
                    <a:pt x="10" y="25"/>
                  </a:lnTo>
                  <a:lnTo>
                    <a:pt x="7" y="33"/>
                  </a:lnTo>
                  <a:lnTo>
                    <a:pt x="4" y="41"/>
                  </a:lnTo>
                  <a:lnTo>
                    <a:pt x="2" y="49"/>
                  </a:lnTo>
                  <a:lnTo>
                    <a:pt x="0" y="58"/>
                  </a:lnTo>
                  <a:lnTo>
                    <a:pt x="2" y="67"/>
                  </a:lnTo>
                  <a:lnTo>
                    <a:pt x="4" y="70"/>
                  </a:lnTo>
                  <a:lnTo>
                    <a:pt x="5" y="71"/>
                  </a:lnTo>
                  <a:lnTo>
                    <a:pt x="9" y="73"/>
                  </a:lnTo>
                  <a:lnTo>
                    <a:pt x="10" y="71"/>
                  </a:lnTo>
                  <a:lnTo>
                    <a:pt x="14" y="63"/>
                  </a:lnTo>
                  <a:lnTo>
                    <a:pt x="15" y="54"/>
                  </a:lnTo>
                  <a:lnTo>
                    <a:pt x="15" y="46"/>
                  </a:lnTo>
                  <a:lnTo>
                    <a:pt x="15" y="36"/>
                  </a:lnTo>
                  <a:lnTo>
                    <a:pt x="15" y="27"/>
                  </a:lnTo>
                  <a:lnTo>
                    <a:pt x="15" y="19"/>
                  </a:lnTo>
                  <a:lnTo>
                    <a:pt x="19" y="11"/>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00" name="Freeform 1208">
              <a:extLst>
                <a:ext uri="{FF2B5EF4-FFF2-40B4-BE49-F238E27FC236}">
                  <a16:creationId xmlns:a16="http://schemas.microsoft.com/office/drawing/2014/main" id="{B8DB5EB6-5A99-2748-FA7E-FC763142395D}"/>
                </a:ext>
              </a:extLst>
            </p:cNvPr>
            <p:cNvSpPr>
              <a:spLocks/>
            </p:cNvSpPr>
            <p:nvPr/>
          </p:nvSpPr>
          <p:spPr bwMode="auto">
            <a:xfrm>
              <a:off x="3777" y="3281"/>
              <a:ext cx="81" cy="15"/>
            </a:xfrm>
            <a:custGeom>
              <a:avLst/>
              <a:gdLst>
                <a:gd name="T0" fmla="*/ 7 w 244"/>
                <a:gd name="T1" fmla="*/ 46 h 46"/>
                <a:gd name="T2" fmla="*/ 36 w 244"/>
                <a:gd name="T3" fmla="*/ 40 h 46"/>
                <a:gd name="T4" fmla="*/ 65 w 244"/>
                <a:gd name="T5" fmla="*/ 39 h 46"/>
                <a:gd name="T6" fmla="*/ 94 w 244"/>
                <a:gd name="T7" fmla="*/ 39 h 46"/>
                <a:gd name="T8" fmla="*/ 123 w 244"/>
                <a:gd name="T9" fmla="*/ 39 h 46"/>
                <a:gd name="T10" fmla="*/ 152 w 244"/>
                <a:gd name="T11" fmla="*/ 39 h 46"/>
                <a:gd name="T12" fmla="*/ 184 w 244"/>
                <a:gd name="T13" fmla="*/ 37 h 46"/>
                <a:gd name="T14" fmla="*/ 213 w 244"/>
                <a:gd name="T15" fmla="*/ 33 h 46"/>
                <a:gd name="T16" fmla="*/ 244 w 244"/>
                <a:gd name="T17" fmla="*/ 21 h 46"/>
                <a:gd name="T18" fmla="*/ 234 w 244"/>
                <a:gd name="T19" fmla="*/ 0 h 46"/>
                <a:gd name="T20" fmla="*/ 206 w 244"/>
                <a:gd name="T21" fmla="*/ 9 h 46"/>
                <a:gd name="T22" fmla="*/ 181 w 244"/>
                <a:gd name="T23" fmla="*/ 12 h 46"/>
                <a:gd name="T24" fmla="*/ 152 w 244"/>
                <a:gd name="T25" fmla="*/ 14 h 46"/>
                <a:gd name="T26" fmla="*/ 123 w 244"/>
                <a:gd name="T27" fmla="*/ 14 h 46"/>
                <a:gd name="T28" fmla="*/ 94 w 244"/>
                <a:gd name="T29" fmla="*/ 14 h 46"/>
                <a:gd name="T30" fmla="*/ 65 w 244"/>
                <a:gd name="T31" fmla="*/ 14 h 46"/>
                <a:gd name="T32" fmla="*/ 33 w 244"/>
                <a:gd name="T33" fmla="*/ 15 h 46"/>
                <a:gd name="T34" fmla="*/ 0 w 244"/>
                <a:gd name="T35" fmla="*/ 21 h 46"/>
                <a:gd name="T36" fmla="*/ 7 w 244"/>
                <a:gd name="T3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4" h="46">
                  <a:moveTo>
                    <a:pt x="7" y="46"/>
                  </a:moveTo>
                  <a:lnTo>
                    <a:pt x="36" y="40"/>
                  </a:lnTo>
                  <a:lnTo>
                    <a:pt x="65" y="39"/>
                  </a:lnTo>
                  <a:lnTo>
                    <a:pt x="94" y="39"/>
                  </a:lnTo>
                  <a:lnTo>
                    <a:pt x="123" y="39"/>
                  </a:lnTo>
                  <a:lnTo>
                    <a:pt x="152" y="39"/>
                  </a:lnTo>
                  <a:lnTo>
                    <a:pt x="184" y="37"/>
                  </a:lnTo>
                  <a:lnTo>
                    <a:pt x="213" y="33"/>
                  </a:lnTo>
                  <a:lnTo>
                    <a:pt x="244" y="21"/>
                  </a:lnTo>
                  <a:lnTo>
                    <a:pt x="234" y="0"/>
                  </a:lnTo>
                  <a:lnTo>
                    <a:pt x="206" y="9"/>
                  </a:lnTo>
                  <a:lnTo>
                    <a:pt x="181" y="12"/>
                  </a:lnTo>
                  <a:lnTo>
                    <a:pt x="152" y="14"/>
                  </a:lnTo>
                  <a:lnTo>
                    <a:pt x="123" y="14"/>
                  </a:lnTo>
                  <a:lnTo>
                    <a:pt x="94" y="14"/>
                  </a:lnTo>
                  <a:lnTo>
                    <a:pt x="65" y="14"/>
                  </a:lnTo>
                  <a:lnTo>
                    <a:pt x="33" y="15"/>
                  </a:lnTo>
                  <a:lnTo>
                    <a:pt x="0" y="21"/>
                  </a:lnTo>
                  <a:lnTo>
                    <a:pt x="7" y="46"/>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01" name="Freeform 1209">
              <a:extLst>
                <a:ext uri="{FF2B5EF4-FFF2-40B4-BE49-F238E27FC236}">
                  <a16:creationId xmlns:a16="http://schemas.microsoft.com/office/drawing/2014/main" id="{177E2FF1-1239-66B4-C581-33A4A470BDCF}"/>
                </a:ext>
              </a:extLst>
            </p:cNvPr>
            <p:cNvSpPr>
              <a:spLocks/>
            </p:cNvSpPr>
            <p:nvPr/>
          </p:nvSpPr>
          <p:spPr bwMode="auto">
            <a:xfrm>
              <a:off x="3763" y="3288"/>
              <a:ext cx="16" cy="30"/>
            </a:xfrm>
            <a:custGeom>
              <a:avLst/>
              <a:gdLst>
                <a:gd name="T0" fmla="*/ 27 w 46"/>
                <a:gd name="T1" fmla="*/ 73 h 90"/>
                <a:gd name="T2" fmla="*/ 29 w 46"/>
                <a:gd name="T3" fmla="*/ 74 h 90"/>
                <a:gd name="T4" fmla="*/ 26 w 46"/>
                <a:gd name="T5" fmla="*/ 69 h 90"/>
                <a:gd name="T6" fmla="*/ 24 w 46"/>
                <a:gd name="T7" fmla="*/ 61 h 90"/>
                <a:gd name="T8" fmla="*/ 24 w 46"/>
                <a:gd name="T9" fmla="*/ 54 h 90"/>
                <a:gd name="T10" fmla="*/ 27 w 46"/>
                <a:gd name="T11" fmla="*/ 45 h 90"/>
                <a:gd name="T12" fmla="*/ 29 w 46"/>
                <a:gd name="T13" fmla="*/ 36 h 90"/>
                <a:gd name="T14" fmla="*/ 34 w 46"/>
                <a:gd name="T15" fmla="*/ 32 h 90"/>
                <a:gd name="T16" fmla="*/ 39 w 46"/>
                <a:gd name="T17" fmla="*/ 27 h 90"/>
                <a:gd name="T18" fmla="*/ 46 w 46"/>
                <a:gd name="T19" fmla="*/ 25 h 90"/>
                <a:gd name="T20" fmla="*/ 39 w 46"/>
                <a:gd name="T21" fmla="*/ 0 h 90"/>
                <a:gd name="T22" fmla="*/ 26 w 46"/>
                <a:gd name="T23" fmla="*/ 6 h 90"/>
                <a:gd name="T24" fmla="*/ 17 w 46"/>
                <a:gd name="T25" fmla="*/ 14 h 90"/>
                <a:gd name="T26" fmla="*/ 9 w 46"/>
                <a:gd name="T27" fmla="*/ 27 h 90"/>
                <a:gd name="T28" fmla="*/ 4 w 46"/>
                <a:gd name="T29" fmla="*/ 38 h 90"/>
                <a:gd name="T30" fmla="*/ 0 w 46"/>
                <a:gd name="T31" fmla="*/ 51 h 90"/>
                <a:gd name="T32" fmla="*/ 0 w 46"/>
                <a:gd name="T33" fmla="*/ 64 h 90"/>
                <a:gd name="T34" fmla="*/ 2 w 46"/>
                <a:gd name="T35" fmla="*/ 76 h 90"/>
                <a:gd name="T36" fmla="*/ 9 w 46"/>
                <a:gd name="T37" fmla="*/ 88 h 90"/>
                <a:gd name="T38" fmla="*/ 10 w 46"/>
                <a:gd name="T39" fmla="*/ 90 h 90"/>
                <a:gd name="T40" fmla="*/ 27 w 46"/>
                <a:gd name="T41" fmla="*/ 7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90">
                  <a:moveTo>
                    <a:pt x="27" y="73"/>
                  </a:moveTo>
                  <a:lnTo>
                    <a:pt x="29" y="74"/>
                  </a:lnTo>
                  <a:lnTo>
                    <a:pt x="26" y="69"/>
                  </a:lnTo>
                  <a:lnTo>
                    <a:pt x="24" y="61"/>
                  </a:lnTo>
                  <a:lnTo>
                    <a:pt x="24" y="54"/>
                  </a:lnTo>
                  <a:lnTo>
                    <a:pt x="27" y="45"/>
                  </a:lnTo>
                  <a:lnTo>
                    <a:pt x="29" y="36"/>
                  </a:lnTo>
                  <a:lnTo>
                    <a:pt x="34" y="32"/>
                  </a:lnTo>
                  <a:lnTo>
                    <a:pt x="39" y="27"/>
                  </a:lnTo>
                  <a:lnTo>
                    <a:pt x="46" y="25"/>
                  </a:lnTo>
                  <a:lnTo>
                    <a:pt x="39" y="0"/>
                  </a:lnTo>
                  <a:lnTo>
                    <a:pt x="26" y="6"/>
                  </a:lnTo>
                  <a:lnTo>
                    <a:pt x="17" y="14"/>
                  </a:lnTo>
                  <a:lnTo>
                    <a:pt x="9" y="27"/>
                  </a:lnTo>
                  <a:lnTo>
                    <a:pt x="4" y="38"/>
                  </a:lnTo>
                  <a:lnTo>
                    <a:pt x="0" y="51"/>
                  </a:lnTo>
                  <a:lnTo>
                    <a:pt x="0" y="64"/>
                  </a:lnTo>
                  <a:lnTo>
                    <a:pt x="2" y="76"/>
                  </a:lnTo>
                  <a:lnTo>
                    <a:pt x="9" y="88"/>
                  </a:lnTo>
                  <a:lnTo>
                    <a:pt x="10" y="90"/>
                  </a:lnTo>
                  <a:lnTo>
                    <a:pt x="27" y="73"/>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02" name="Freeform 1210">
              <a:extLst>
                <a:ext uri="{FF2B5EF4-FFF2-40B4-BE49-F238E27FC236}">
                  <a16:creationId xmlns:a16="http://schemas.microsoft.com/office/drawing/2014/main" id="{33F514F4-D830-E2D1-F90C-60075C90843D}"/>
                </a:ext>
              </a:extLst>
            </p:cNvPr>
            <p:cNvSpPr>
              <a:spLocks/>
            </p:cNvSpPr>
            <p:nvPr/>
          </p:nvSpPr>
          <p:spPr bwMode="auto">
            <a:xfrm>
              <a:off x="3767" y="3312"/>
              <a:ext cx="45" cy="32"/>
            </a:xfrm>
            <a:custGeom>
              <a:avLst/>
              <a:gdLst>
                <a:gd name="T0" fmla="*/ 135 w 135"/>
                <a:gd name="T1" fmla="*/ 82 h 95"/>
                <a:gd name="T2" fmla="*/ 121 w 135"/>
                <a:gd name="T3" fmla="*/ 64 h 95"/>
                <a:gd name="T4" fmla="*/ 106 w 135"/>
                <a:gd name="T5" fmla="*/ 51 h 95"/>
                <a:gd name="T6" fmla="*/ 89 w 135"/>
                <a:gd name="T7" fmla="*/ 41 h 95"/>
                <a:gd name="T8" fmla="*/ 72 w 135"/>
                <a:gd name="T9" fmla="*/ 34 h 95"/>
                <a:gd name="T10" fmla="*/ 55 w 135"/>
                <a:gd name="T11" fmla="*/ 26 h 95"/>
                <a:gd name="T12" fmla="*/ 40 w 135"/>
                <a:gd name="T13" fmla="*/ 19 h 95"/>
                <a:gd name="T14" fmla="*/ 28 w 135"/>
                <a:gd name="T15" fmla="*/ 12 h 95"/>
                <a:gd name="T16" fmla="*/ 17 w 135"/>
                <a:gd name="T17" fmla="*/ 0 h 95"/>
                <a:gd name="T18" fmla="*/ 0 w 135"/>
                <a:gd name="T19" fmla="*/ 17 h 95"/>
                <a:gd name="T20" fmla="*/ 14 w 135"/>
                <a:gd name="T21" fmla="*/ 29 h 95"/>
                <a:gd name="T22" fmla="*/ 29 w 135"/>
                <a:gd name="T23" fmla="*/ 39 h 95"/>
                <a:gd name="T24" fmla="*/ 45 w 135"/>
                <a:gd name="T25" fmla="*/ 46 h 95"/>
                <a:gd name="T26" fmla="*/ 62 w 135"/>
                <a:gd name="T27" fmla="*/ 55 h 95"/>
                <a:gd name="T28" fmla="*/ 77 w 135"/>
                <a:gd name="T29" fmla="*/ 63 h 95"/>
                <a:gd name="T30" fmla="*/ 92 w 135"/>
                <a:gd name="T31" fmla="*/ 73 h 95"/>
                <a:gd name="T32" fmla="*/ 104 w 135"/>
                <a:gd name="T33" fmla="*/ 82 h 95"/>
                <a:gd name="T34" fmla="*/ 115 w 135"/>
                <a:gd name="T35" fmla="*/ 95 h 95"/>
                <a:gd name="T36" fmla="*/ 135 w 135"/>
                <a:gd name="T37" fmla="*/ 8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95">
                  <a:moveTo>
                    <a:pt x="135" y="82"/>
                  </a:moveTo>
                  <a:lnTo>
                    <a:pt x="121" y="64"/>
                  </a:lnTo>
                  <a:lnTo>
                    <a:pt x="106" y="51"/>
                  </a:lnTo>
                  <a:lnTo>
                    <a:pt x="89" y="41"/>
                  </a:lnTo>
                  <a:lnTo>
                    <a:pt x="72" y="34"/>
                  </a:lnTo>
                  <a:lnTo>
                    <a:pt x="55" y="26"/>
                  </a:lnTo>
                  <a:lnTo>
                    <a:pt x="40" y="19"/>
                  </a:lnTo>
                  <a:lnTo>
                    <a:pt x="28" y="12"/>
                  </a:lnTo>
                  <a:lnTo>
                    <a:pt x="17" y="0"/>
                  </a:lnTo>
                  <a:lnTo>
                    <a:pt x="0" y="17"/>
                  </a:lnTo>
                  <a:lnTo>
                    <a:pt x="14" y="29"/>
                  </a:lnTo>
                  <a:lnTo>
                    <a:pt x="29" y="39"/>
                  </a:lnTo>
                  <a:lnTo>
                    <a:pt x="45" y="46"/>
                  </a:lnTo>
                  <a:lnTo>
                    <a:pt x="62" y="55"/>
                  </a:lnTo>
                  <a:lnTo>
                    <a:pt x="77" y="63"/>
                  </a:lnTo>
                  <a:lnTo>
                    <a:pt x="92" y="73"/>
                  </a:lnTo>
                  <a:lnTo>
                    <a:pt x="104" y="82"/>
                  </a:lnTo>
                  <a:lnTo>
                    <a:pt x="115" y="95"/>
                  </a:lnTo>
                  <a:lnTo>
                    <a:pt x="135" y="82"/>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03" name="Freeform 1211">
              <a:extLst>
                <a:ext uri="{FF2B5EF4-FFF2-40B4-BE49-F238E27FC236}">
                  <a16:creationId xmlns:a16="http://schemas.microsoft.com/office/drawing/2014/main" id="{C195D3AD-ED99-3C6D-AA75-63F701FC6A25}"/>
                </a:ext>
              </a:extLst>
            </p:cNvPr>
            <p:cNvSpPr>
              <a:spLocks/>
            </p:cNvSpPr>
            <p:nvPr/>
          </p:nvSpPr>
          <p:spPr bwMode="auto">
            <a:xfrm>
              <a:off x="3805" y="3339"/>
              <a:ext cx="28" cy="29"/>
            </a:xfrm>
            <a:custGeom>
              <a:avLst/>
              <a:gdLst>
                <a:gd name="T0" fmla="*/ 84 w 84"/>
                <a:gd name="T1" fmla="*/ 67 h 88"/>
                <a:gd name="T2" fmla="*/ 76 w 84"/>
                <a:gd name="T3" fmla="*/ 60 h 88"/>
                <a:gd name="T4" fmla="*/ 67 w 84"/>
                <a:gd name="T5" fmla="*/ 54 h 88"/>
                <a:gd name="T6" fmla="*/ 58 w 84"/>
                <a:gd name="T7" fmla="*/ 48 h 88"/>
                <a:gd name="T8" fmla="*/ 52 w 84"/>
                <a:gd name="T9" fmla="*/ 40 h 88"/>
                <a:gd name="T10" fmla="*/ 43 w 84"/>
                <a:gd name="T11" fmla="*/ 30 h 88"/>
                <a:gd name="T12" fmla="*/ 36 w 84"/>
                <a:gd name="T13" fmla="*/ 21 h 88"/>
                <a:gd name="T14" fmla="*/ 29 w 84"/>
                <a:gd name="T15" fmla="*/ 11 h 88"/>
                <a:gd name="T16" fmla="*/ 21 w 84"/>
                <a:gd name="T17" fmla="*/ 0 h 88"/>
                <a:gd name="T18" fmla="*/ 0 w 84"/>
                <a:gd name="T19" fmla="*/ 14 h 88"/>
                <a:gd name="T20" fmla="*/ 9 w 84"/>
                <a:gd name="T21" fmla="*/ 24 h 88"/>
                <a:gd name="T22" fmla="*/ 15 w 84"/>
                <a:gd name="T23" fmla="*/ 35 h 88"/>
                <a:gd name="T24" fmla="*/ 26 w 84"/>
                <a:gd name="T25" fmla="*/ 47 h 88"/>
                <a:gd name="T26" fmla="*/ 34 w 84"/>
                <a:gd name="T27" fmla="*/ 54 h 88"/>
                <a:gd name="T28" fmla="*/ 41 w 84"/>
                <a:gd name="T29" fmla="*/ 65 h 88"/>
                <a:gd name="T30" fmla="*/ 53 w 84"/>
                <a:gd name="T31" fmla="*/ 74 h 88"/>
                <a:gd name="T32" fmla="*/ 62 w 84"/>
                <a:gd name="T33" fmla="*/ 81 h 88"/>
                <a:gd name="T34" fmla="*/ 74 w 84"/>
                <a:gd name="T35" fmla="*/ 88 h 88"/>
                <a:gd name="T36" fmla="*/ 84 w 84"/>
                <a:gd name="T37" fmla="*/ 6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88">
                  <a:moveTo>
                    <a:pt x="84" y="67"/>
                  </a:moveTo>
                  <a:lnTo>
                    <a:pt x="76" y="60"/>
                  </a:lnTo>
                  <a:lnTo>
                    <a:pt x="67" y="54"/>
                  </a:lnTo>
                  <a:lnTo>
                    <a:pt x="58" y="48"/>
                  </a:lnTo>
                  <a:lnTo>
                    <a:pt x="52" y="40"/>
                  </a:lnTo>
                  <a:lnTo>
                    <a:pt x="43" y="30"/>
                  </a:lnTo>
                  <a:lnTo>
                    <a:pt x="36" y="21"/>
                  </a:lnTo>
                  <a:lnTo>
                    <a:pt x="29" y="11"/>
                  </a:lnTo>
                  <a:lnTo>
                    <a:pt x="21" y="0"/>
                  </a:lnTo>
                  <a:lnTo>
                    <a:pt x="0" y="14"/>
                  </a:lnTo>
                  <a:lnTo>
                    <a:pt x="9" y="24"/>
                  </a:lnTo>
                  <a:lnTo>
                    <a:pt x="15" y="35"/>
                  </a:lnTo>
                  <a:lnTo>
                    <a:pt x="26" y="47"/>
                  </a:lnTo>
                  <a:lnTo>
                    <a:pt x="34" y="54"/>
                  </a:lnTo>
                  <a:lnTo>
                    <a:pt x="41" y="65"/>
                  </a:lnTo>
                  <a:lnTo>
                    <a:pt x="53" y="74"/>
                  </a:lnTo>
                  <a:lnTo>
                    <a:pt x="62" y="81"/>
                  </a:lnTo>
                  <a:lnTo>
                    <a:pt x="74" y="88"/>
                  </a:lnTo>
                  <a:lnTo>
                    <a:pt x="84" y="67"/>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04" name="Freeform 1212">
              <a:extLst>
                <a:ext uri="{FF2B5EF4-FFF2-40B4-BE49-F238E27FC236}">
                  <a16:creationId xmlns:a16="http://schemas.microsoft.com/office/drawing/2014/main" id="{330202FB-9B47-0472-FBF0-35122AAC5197}"/>
                </a:ext>
              </a:extLst>
            </p:cNvPr>
            <p:cNvSpPr>
              <a:spLocks/>
            </p:cNvSpPr>
            <p:nvPr/>
          </p:nvSpPr>
          <p:spPr bwMode="auto">
            <a:xfrm>
              <a:off x="3830" y="3362"/>
              <a:ext cx="22" cy="9"/>
            </a:xfrm>
            <a:custGeom>
              <a:avLst/>
              <a:gdLst>
                <a:gd name="T0" fmla="*/ 52 w 66"/>
                <a:gd name="T1" fmla="*/ 0 h 28"/>
                <a:gd name="T2" fmla="*/ 49 w 66"/>
                <a:gd name="T3" fmla="*/ 3 h 28"/>
                <a:gd name="T4" fmla="*/ 43 w 66"/>
                <a:gd name="T5" fmla="*/ 3 h 28"/>
                <a:gd name="T6" fmla="*/ 38 w 66"/>
                <a:gd name="T7" fmla="*/ 5 h 28"/>
                <a:gd name="T8" fmla="*/ 33 w 66"/>
                <a:gd name="T9" fmla="*/ 5 h 28"/>
                <a:gd name="T10" fmla="*/ 28 w 66"/>
                <a:gd name="T11" fmla="*/ 5 h 28"/>
                <a:gd name="T12" fmla="*/ 23 w 66"/>
                <a:gd name="T13" fmla="*/ 3 h 28"/>
                <a:gd name="T14" fmla="*/ 15 w 66"/>
                <a:gd name="T15" fmla="*/ 1 h 28"/>
                <a:gd name="T16" fmla="*/ 10 w 66"/>
                <a:gd name="T17" fmla="*/ 0 h 28"/>
                <a:gd name="T18" fmla="*/ 0 w 66"/>
                <a:gd name="T19" fmla="*/ 20 h 28"/>
                <a:gd name="T20" fmla="*/ 8 w 66"/>
                <a:gd name="T21" fmla="*/ 25 h 28"/>
                <a:gd name="T22" fmla="*/ 15 w 66"/>
                <a:gd name="T23" fmla="*/ 27 h 28"/>
                <a:gd name="T24" fmla="*/ 25 w 66"/>
                <a:gd name="T25" fmla="*/ 28 h 28"/>
                <a:gd name="T26" fmla="*/ 33 w 66"/>
                <a:gd name="T27" fmla="*/ 28 h 28"/>
                <a:gd name="T28" fmla="*/ 41 w 66"/>
                <a:gd name="T29" fmla="*/ 28 h 28"/>
                <a:gd name="T30" fmla="*/ 50 w 66"/>
                <a:gd name="T31" fmla="*/ 27 h 28"/>
                <a:gd name="T32" fmla="*/ 59 w 66"/>
                <a:gd name="T33" fmla="*/ 24 h 28"/>
                <a:gd name="T34" fmla="*/ 66 w 66"/>
                <a:gd name="T35" fmla="*/ 20 h 28"/>
                <a:gd name="T36" fmla="*/ 52 w 66"/>
                <a:gd name="T3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28">
                  <a:moveTo>
                    <a:pt x="52" y="0"/>
                  </a:moveTo>
                  <a:lnTo>
                    <a:pt x="49" y="3"/>
                  </a:lnTo>
                  <a:lnTo>
                    <a:pt x="43" y="3"/>
                  </a:lnTo>
                  <a:lnTo>
                    <a:pt x="38" y="5"/>
                  </a:lnTo>
                  <a:lnTo>
                    <a:pt x="33" y="5"/>
                  </a:lnTo>
                  <a:lnTo>
                    <a:pt x="28" y="5"/>
                  </a:lnTo>
                  <a:lnTo>
                    <a:pt x="23" y="3"/>
                  </a:lnTo>
                  <a:lnTo>
                    <a:pt x="15" y="1"/>
                  </a:lnTo>
                  <a:lnTo>
                    <a:pt x="10" y="0"/>
                  </a:lnTo>
                  <a:lnTo>
                    <a:pt x="0" y="20"/>
                  </a:lnTo>
                  <a:lnTo>
                    <a:pt x="8" y="25"/>
                  </a:lnTo>
                  <a:lnTo>
                    <a:pt x="15" y="27"/>
                  </a:lnTo>
                  <a:lnTo>
                    <a:pt x="25" y="28"/>
                  </a:lnTo>
                  <a:lnTo>
                    <a:pt x="33" y="28"/>
                  </a:lnTo>
                  <a:lnTo>
                    <a:pt x="41" y="28"/>
                  </a:lnTo>
                  <a:lnTo>
                    <a:pt x="50" y="27"/>
                  </a:lnTo>
                  <a:lnTo>
                    <a:pt x="59" y="24"/>
                  </a:lnTo>
                  <a:lnTo>
                    <a:pt x="66" y="20"/>
                  </a:lnTo>
                  <a:lnTo>
                    <a:pt x="52"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05" name="Freeform 1213">
              <a:extLst>
                <a:ext uri="{FF2B5EF4-FFF2-40B4-BE49-F238E27FC236}">
                  <a16:creationId xmlns:a16="http://schemas.microsoft.com/office/drawing/2014/main" id="{BDB84824-D11E-99BA-0A72-6F97AB99746B}"/>
                </a:ext>
              </a:extLst>
            </p:cNvPr>
            <p:cNvSpPr>
              <a:spLocks/>
            </p:cNvSpPr>
            <p:nvPr/>
          </p:nvSpPr>
          <p:spPr bwMode="auto">
            <a:xfrm>
              <a:off x="3847" y="3328"/>
              <a:ext cx="23" cy="40"/>
            </a:xfrm>
            <a:custGeom>
              <a:avLst/>
              <a:gdLst>
                <a:gd name="T0" fmla="*/ 50 w 70"/>
                <a:gd name="T1" fmla="*/ 0 h 121"/>
                <a:gd name="T2" fmla="*/ 43 w 70"/>
                <a:gd name="T3" fmla="*/ 18 h 121"/>
                <a:gd name="T4" fmla="*/ 37 w 70"/>
                <a:gd name="T5" fmla="*/ 34 h 121"/>
                <a:gd name="T6" fmla="*/ 35 w 70"/>
                <a:gd name="T7" fmla="*/ 47 h 121"/>
                <a:gd name="T8" fmla="*/ 31 w 70"/>
                <a:gd name="T9" fmla="*/ 61 h 121"/>
                <a:gd name="T10" fmla="*/ 28 w 70"/>
                <a:gd name="T11" fmla="*/ 71 h 121"/>
                <a:gd name="T12" fmla="*/ 21 w 70"/>
                <a:gd name="T13" fmla="*/ 82 h 121"/>
                <a:gd name="T14" fmla="*/ 13 w 70"/>
                <a:gd name="T15" fmla="*/ 92 h 121"/>
                <a:gd name="T16" fmla="*/ 0 w 70"/>
                <a:gd name="T17" fmla="*/ 101 h 121"/>
                <a:gd name="T18" fmla="*/ 14 w 70"/>
                <a:gd name="T19" fmla="*/ 121 h 121"/>
                <a:gd name="T20" fmla="*/ 29 w 70"/>
                <a:gd name="T21" fmla="*/ 109 h 121"/>
                <a:gd name="T22" fmla="*/ 41 w 70"/>
                <a:gd name="T23" fmla="*/ 95 h 121"/>
                <a:gd name="T24" fmla="*/ 48 w 70"/>
                <a:gd name="T25" fmla="*/ 82 h 121"/>
                <a:gd name="T26" fmla="*/ 55 w 70"/>
                <a:gd name="T27" fmla="*/ 68 h 121"/>
                <a:gd name="T28" fmla="*/ 58 w 70"/>
                <a:gd name="T29" fmla="*/ 54 h 121"/>
                <a:gd name="T30" fmla="*/ 62 w 70"/>
                <a:gd name="T31" fmla="*/ 40 h 121"/>
                <a:gd name="T32" fmla="*/ 67 w 70"/>
                <a:gd name="T33" fmla="*/ 25 h 121"/>
                <a:gd name="T34" fmla="*/ 70 w 70"/>
                <a:gd name="T35" fmla="*/ 10 h 121"/>
                <a:gd name="T36" fmla="*/ 50 w 70"/>
                <a:gd name="T3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121">
                  <a:moveTo>
                    <a:pt x="50" y="0"/>
                  </a:moveTo>
                  <a:lnTo>
                    <a:pt x="43" y="18"/>
                  </a:lnTo>
                  <a:lnTo>
                    <a:pt x="37" y="34"/>
                  </a:lnTo>
                  <a:lnTo>
                    <a:pt x="35" y="47"/>
                  </a:lnTo>
                  <a:lnTo>
                    <a:pt x="31" y="61"/>
                  </a:lnTo>
                  <a:lnTo>
                    <a:pt x="28" y="71"/>
                  </a:lnTo>
                  <a:lnTo>
                    <a:pt x="21" y="82"/>
                  </a:lnTo>
                  <a:lnTo>
                    <a:pt x="13" y="92"/>
                  </a:lnTo>
                  <a:lnTo>
                    <a:pt x="0" y="101"/>
                  </a:lnTo>
                  <a:lnTo>
                    <a:pt x="14" y="121"/>
                  </a:lnTo>
                  <a:lnTo>
                    <a:pt x="29" y="109"/>
                  </a:lnTo>
                  <a:lnTo>
                    <a:pt x="41" y="95"/>
                  </a:lnTo>
                  <a:lnTo>
                    <a:pt x="48" y="82"/>
                  </a:lnTo>
                  <a:lnTo>
                    <a:pt x="55" y="68"/>
                  </a:lnTo>
                  <a:lnTo>
                    <a:pt x="58" y="54"/>
                  </a:lnTo>
                  <a:lnTo>
                    <a:pt x="62" y="40"/>
                  </a:lnTo>
                  <a:lnTo>
                    <a:pt x="67" y="25"/>
                  </a:lnTo>
                  <a:lnTo>
                    <a:pt x="70" y="10"/>
                  </a:lnTo>
                  <a:lnTo>
                    <a:pt x="50"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06" name="Freeform 1214">
              <a:extLst>
                <a:ext uri="{FF2B5EF4-FFF2-40B4-BE49-F238E27FC236}">
                  <a16:creationId xmlns:a16="http://schemas.microsoft.com/office/drawing/2014/main" id="{20AD687B-9FEC-54EE-F5EF-FD6DADE59479}"/>
                </a:ext>
              </a:extLst>
            </p:cNvPr>
            <p:cNvSpPr>
              <a:spLocks/>
            </p:cNvSpPr>
            <p:nvPr/>
          </p:nvSpPr>
          <p:spPr bwMode="auto">
            <a:xfrm>
              <a:off x="3853" y="3282"/>
              <a:ext cx="19" cy="49"/>
            </a:xfrm>
            <a:custGeom>
              <a:avLst/>
              <a:gdLst>
                <a:gd name="T0" fmla="*/ 0 w 58"/>
                <a:gd name="T1" fmla="*/ 14 h 149"/>
                <a:gd name="T2" fmla="*/ 9 w 58"/>
                <a:gd name="T3" fmla="*/ 27 h 149"/>
                <a:gd name="T4" fmla="*/ 17 w 58"/>
                <a:gd name="T5" fmla="*/ 44 h 149"/>
                <a:gd name="T6" fmla="*/ 23 w 58"/>
                <a:gd name="T7" fmla="*/ 61 h 149"/>
                <a:gd name="T8" fmla="*/ 28 w 58"/>
                <a:gd name="T9" fmla="*/ 80 h 149"/>
                <a:gd name="T10" fmla="*/ 33 w 58"/>
                <a:gd name="T11" fmla="*/ 97 h 149"/>
                <a:gd name="T12" fmla="*/ 34 w 58"/>
                <a:gd name="T13" fmla="*/ 113 h 149"/>
                <a:gd name="T14" fmla="*/ 34 w 58"/>
                <a:gd name="T15" fmla="*/ 128 h 149"/>
                <a:gd name="T16" fmla="*/ 33 w 58"/>
                <a:gd name="T17" fmla="*/ 139 h 149"/>
                <a:gd name="T18" fmla="*/ 53 w 58"/>
                <a:gd name="T19" fmla="*/ 149 h 149"/>
                <a:gd name="T20" fmla="*/ 58 w 58"/>
                <a:gd name="T21" fmla="*/ 132 h 149"/>
                <a:gd name="T22" fmla="*/ 58 w 58"/>
                <a:gd name="T23" fmla="*/ 113 h 149"/>
                <a:gd name="T24" fmla="*/ 57 w 58"/>
                <a:gd name="T25" fmla="*/ 94 h 149"/>
                <a:gd name="T26" fmla="*/ 51 w 58"/>
                <a:gd name="T27" fmla="*/ 73 h 149"/>
                <a:gd name="T28" fmla="*/ 46 w 58"/>
                <a:gd name="T29" fmla="*/ 54 h 149"/>
                <a:gd name="T30" fmla="*/ 38 w 58"/>
                <a:gd name="T31" fmla="*/ 34 h 149"/>
                <a:gd name="T32" fmla="*/ 29 w 58"/>
                <a:gd name="T33" fmla="*/ 16 h 149"/>
                <a:gd name="T34" fmla="*/ 21 w 58"/>
                <a:gd name="T35" fmla="*/ 0 h 149"/>
                <a:gd name="T36" fmla="*/ 0 w 58"/>
                <a:gd name="T37" fmla="*/ 1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49">
                  <a:moveTo>
                    <a:pt x="0" y="14"/>
                  </a:moveTo>
                  <a:lnTo>
                    <a:pt x="9" y="27"/>
                  </a:lnTo>
                  <a:lnTo>
                    <a:pt x="17" y="44"/>
                  </a:lnTo>
                  <a:lnTo>
                    <a:pt x="23" y="61"/>
                  </a:lnTo>
                  <a:lnTo>
                    <a:pt x="28" y="80"/>
                  </a:lnTo>
                  <a:lnTo>
                    <a:pt x="33" y="97"/>
                  </a:lnTo>
                  <a:lnTo>
                    <a:pt x="34" y="113"/>
                  </a:lnTo>
                  <a:lnTo>
                    <a:pt x="34" y="128"/>
                  </a:lnTo>
                  <a:lnTo>
                    <a:pt x="33" y="139"/>
                  </a:lnTo>
                  <a:lnTo>
                    <a:pt x="53" y="149"/>
                  </a:lnTo>
                  <a:lnTo>
                    <a:pt x="58" y="132"/>
                  </a:lnTo>
                  <a:lnTo>
                    <a:pt x="58" y="113"/>
                  </a:lnTo>
                  <a:lnTo>
                    <a:pt x="57" y="94"/>
                  </a:lnTo>
                  <a:lnTo>
                    <a:pt x="51" y="73"/>
                  </a:lnTo>
                  <a:lnTo>
                    <a:pt x="46" y="54"/>
                  </a:lnTo>
                  <a:lnTo>
                    <a:pt x="38" y="34"/>
                  </a:lnTo>
                  <a:lnTo>
                    <a:pt x="29" y="16"/>
                  </a:lnTo>
                  <a:lnTo>
                    <a:pt x="21" y="0"/>
                  </a:lnTo>
                  <a:lnTo>
                    <a:pt x="0" y="14"/>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07" name="Freeform 1215">
              <a:extLst>
                <a:ext uri="{FF2B5EF4-FFF2-40B4-BE49-F238E27FC236}">
                  <a16:creationId xmlns:a16="http://schemas.microsoft.com/office/drawing/2014/main" id="{F048F643-2ED3-F759-E375-9D94766734E9}"/>
                </a:ext>
              </a:extLst>
            </p:cNvPr>
            <p:cNvSpPr>
              <a:spLocks/>
            </p:cNvSpPr>
            <p:nvPr/>
          </p:nvSpPr>
          <p:spPr bwMode="auto">
            <a:xfrm>
              <a:off x="3785" y="3302"/>
              <a:ext cx="8" cy="14"/>
            </a:xfrm>
            <a:custGeom>
              <a:avLst/>
              <a:gdLst>
                <a:gd name="T0" fmla="*/ 11 w 24"/>
                <a:gd name="T1" fmla="*/ 0 h 42"/>
                <a:gd name="T2" fmla="*/ 4 w 24"/>
                <a:gd name="T3" fmla="*/ 3 h 42"/>
                <a:gd name="T4" fmla="*/ 0 w 24"/>
                <a:gd name="T5" fmla="*/ 12 h 42"/>
                <a:gd name="T6" fmla="*/ 0 w 24"/>
                <a:gd name="T7" fmla="*/ 22 h 42"/>
                <a:gd name="T8" fmla="*/ 5 w 24"/>
                <a:gd name="T9" fmla="*/ 32 h 42"/>
                <a:gd name="T10" fmla="*/ 11 w 24"/>
                <a:gd name="T11" fmla="*/ 35 h 42"/>
                <a:gd name="T12" fmla="*/ 16 w 24"/>
                <a:gd name="T13" fmla="*/ 37 h 42"/>
                <a:gd name="T14" fmla="*/ 19 w 24"/>
                <a:gd name="T15" fmla="*/ 39 h 42"/>
                <a:gd name="T16" fmla="*/ 24 w 24"/>
                <a:gd name="T17" fmla="*/ 42 h 42"/>
                <a:gd name="T18" fmla="*/ 24 w 24"/>
                <a:gd name="T19" fmla="*/ 29 h 42"/>
                <a:gd name="T20" fmla="*/ 22 w 24"/>
                <a:gd name="T21" fmla="*/ 15 h 42"/>
                <a:gd name="T22" fmla="*/ 19 w 24"/>
                <a:gd name="T23" fmla="*/ 5 h 42"/>
                <a:gd name="T24" fmla="*/ 11 w 24"/>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42">
                  <a:moveTo>
                    <a:pt x="11" y="0"/>
                  </a:moveTo>
                  <a:lnTo>
                    <a:pt x="4" y="3"/>
                  </a:lnTo>
                  <a:lnTo>
                    <a:pt x="0" y="12"/>
                  </a:lnTo>
                  <a:lnTo>
                    <a:pt x="0" y="22"/>
                  </a:lnTo>
                  <a:lnTo>
                    <a:pt x="5" y="32"/>
                  </a:lnTo>
                  <a:lnTo>
                    <a:pt x="11" y="35"/>
                  </a:lnTo>
                  <a:lnTo>
                    <a:pt x="16" y="37"/>
                  </a:lnTo>
                  <a:lnTo>
                    <a:pt x="19" y="39"/>
                  </a:lnTo>
                  <a:lnTo>
                    <a:pt x="24" y="42"/>
                  </a:lnTo>
                  <a:lnTo>
                    <a:pt x="24" y="29"/>
                  </a:lnTo>
                  <a:lnTo>
                    <a:pt x="22" y="15"/>
                  </a:lnTo>
                  <a:lnTo>
                    <a:pt x="19" y="5"/>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08" name="Line 1216">
              <a:extLst>
                <a:ext uri="{FF2B5EF4-FFF2-40B4-BE49-F238E27FC236}">
                  <a16:creationId xmlns:a16="http://schemas.microsoft.com/office/drawing/2014/main" id="{2675B392-4DBE-1674-1BF6-86AF611A3366}"/>
                </a:ext>
              </a:extLst>
            </p:cNvPr>
            <p:cNvSpPr>
              <a:spLocks noChangeShapeType="1"/>
            </p:cNvSpPr>
            <p:nvPr/>
          </p:nvSpPr>
          <p:spPr bwMode="auto">
            <a:xfrm>
              <a:off x="2958" y="1228"/>
              <a:ext cx="1" cy="93"/>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09" name="Freeform 1217">
              <a:extLst>
                <a:ext uri="{FF2B5EF4-FFF2-40B4-BE49-F238E27FC236}">
                  <a16:creationId xmlns:a16="http://schemas.microsoft.com/office/drawing/2014/main" id="{36E5027A-8C38-0115-AA89-3253AF3CF7C2}"/>
                </a:ext>
              </a:extLst>
            </p:cNvPr>
            <p:cNvSpPr>
              <a:spLocks/>
            </p:cNvSpPr>
            <p:nvPr/>
          </p:nvSpPr>
          <p:spPr bwMode="auto">
            <a:xfrm>
              <a:off x="2894" y="1300"/>
              <a:ext cx="128" cy="64"/>
            </a:xfrm>
            <a:custGeom>
              <a:avLst/>
              <a:gdLst>
                <a:gd name="T0" fmla="*/ 384 w 384"/>
                <a:gd name="T1" fmla="*/ 0 h 192"/>
                <a:gd name="T2" fmla="*/ 192 w 384"/>
                <a:gd name="T3" fmla="*/ 192 h 192"/>
                <a:gd name="T4" fmla="*/ 0 w 384"/>
                <a:gd name="T5" fmla="*/ 0 h 192"/>
                <a:gd name="T6" fmla="*/ 192 w 384"/>
                <a:gd name="T7" fmla="*/ 64 h 192"/>
                <a:gd name="T8" fmla="*/ 384 w 384"/>
                <a:gd name="T9" fmla="*/ 0 h 192"/>
              </a:gdLst>
              <a:ahLst/>
              <a:cxnLst>
                <a:cxn ang="0">
                  <a:pos x="T0" y="T1"/>
                </a:cxn>
                <a:cxn ang="0">
                  <a:pos x="T2" y="T3"/>
                </a:cxn>
                <a:cxn ang="0">
                  <a:pos x="T4" y="T5"/>
                </a:cxn>
                <a:cxn ang="0">
                  <a:pos x="T6" y="T7"/>
                </a:cxn>
                <a:cxn ang="0">
                  <a:pos x="T8" y="T9"/>
                </a:cxn>
              </a:cxnLst>
              <a:rect l="0" t="0" r="r" b="b"/>
              <a:pathLst>
                <a:path w="384" h="192">
                  <a:moveTo>
                    <a:pt x="384" y="0"/>
                  </a:moveTo>
                  <a:lnTo>
                    <a:pt x="192" y="192"/>
                  </a:lnTo>
                  <a:lnTo>
                    <a:pt x="0" y="0"/>
                  </a:lnTo>
                  <a:lnTo>
                    <a:pt x="192" y="64"/>
                  </a:lnTo>
                  <a:lnTo>
                    <a:pt x="3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210" name="Line 1218">
              <a:extLst>
                <a:ext uri="{FF2B5EF4-FFF2-40B4-BE49-F238E27FC236}">
                  <a16:creationId xmlns:a16="http://schemas.microsoft.com/office/drawing/2014/main" id="{5DAE8D3E-983B-3A84-8E57-1CFEFC510EB1}"/>
                </a:ext>
              </a:extLst>
            </p:cNvPr>
            <p:cNvSpPr>
              <a:spLocks noChangeShapeType="1"/>
            </p:cNvSpPr>
            <p:nvPr/>
          </p:nvSpPr>
          <p:spPr bwMode="auto">
            <a:xfrm>
              <a:off x="2970" y="1600"/>
              <a:ext cx="1" cy="93"/>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211" name="Freeform 1219">
              <a:extLst>
                <a:ext uri="{FF2B5EF4-FFF2-40B4-BE49-F238E27FC236}">
                  <a16:creationId xmlns:a16="http://schemas.microsoft.com/office/drawing/2014/main" id="{EC5ED4DA-01F3-F7F5-6EEE-BF751A130D62}"/>
                </a:ext>
              </a:extLst>
            </p:cNvPr>
            <p:cNvSpPr>
              <a:spLocks/>
            </p:cNvSpPr>
            <p:nvPr/>
          </p:nvSpPr>
          <p:spPr bwMode="auto">
            <a:xfrm>
              <a:off x="2906" y="1672"/>
              <a:ext cx="128" cy="64"/>
            </a:xfrm>
            <a:custGeom>
              <a:avLst/>
              <a:gdLst>
                <a:gd name="T0" fmla="*/ 383 w 383"/>
                <a:gd name="T1" fmla="*/ 0 h 191"/>
                <a:gd name="T2" fmla="*/ 191 w 383"/>
                <a:gd name="T3" fmla="*/ 191 h 191"/>
                <a:gd name="T4" fmla="*/ 0 w 383"/>
                <a:gd name="T5" fmla="*/ 0 h 191"/>
                <a:gd name="T6" fmla="*/ 191 w 383"/>
                <a:gd name="T7" fmla="*/ 63 h 191"/>
                <a:gd name="T8" fmla="*/ 383 w 383"/>
                <a:gd name="T9" fmla="*/ 0 h 191"/>
              </a:gdLst>
              <a:ahLst/>
              <a:cxnLst>
                <a:cxn ang="0">
                  <a:pos x="T0" y="T1"/>
                </a:cxn>
                <a:cxn ang="0">
                  <a:pos x="T2" y="T3"/>
                </a:cxn>
                <a:cxn ang="0">
                  <a:pos x="T4" y="T5"/>
                </a:cxn>
                <a:cxn ang="0">
                  <a:pos x="T6" y="T7"/>
                </a:cxn>
                <a:cxn ang="0">
                  <a:pos x="T8" y="T9"/>
                </a:cxn>
              </a:cxnLst>
              <a:rect l="0" t="0" r="r" b="b"/>
              <a:pathLst>
                <a:path w="383" h="191">
                  <a:moveTo>
                    <a:pt x="383" y="0"/>
                  </a:moveTo>
                  <a:lnTo>
                    <a:pt x="191" y="191"/>
                  </a:lnTo>
                  <a:lnTo>
                    <a:pt x="0" y="0"/>
                  </a:lnTo>
                  <a:lnTo>
                    <a:pt x="191" y="63"/>
                  </a:lnTo>
                  <a:lnTo>
                    <a:pt x="3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2">
            <a:extLst>
              <a:ext uri="{FF2B5EF4-FFF2-40B4-BE49-F238E27FC236}">
                <a16:creationId xmlns:a16="http://schemas.microsoft.com/office/drawing/2014/main" id="{F322D46B-B8B6-9AE7-9AEA-D878B801AA02}"/>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Causas *</a:t>
            </a:r>
          </a:p>
        </p:txBody>
      </p:sp>
      <p:sp>
        <p:nvSpPr>
          <p:cNvPr id="138243" name="Rectangle 3">
            <a:extLst>
              <a:ext uri="{FF2B5EF4-FFF2-40B4-BE49-F238E27FC236}">
                <a16:creationId xmlns:a16="http://schemas.microsoft.com/office/drawing/2014/main" id="{B5E0B7C4-D601-8BBA-7E8F-40474470C90D}"/>
              </a:ext>
            </a:extLst>
          </p:cNvPr>
          <p:cNvSpPr>
            <a:spLocks noGrp="1" noChangeArrowheads="1"/>
          </p:cNvSpPr>
          <p:nvPr>
            <p:ph type="body" idx="1"/>
          </p:nvPr>
        </p:nvSpPr>
        <p:spPr/>
        <p:txBody>
          <a:bodyPr/>
          <a:lstStyle/>
          <a:p>
            <a:r>
              <a:rPr lang="es-PR" altLang="en-US"/>
              <a:t>La causa más común es la </a:t>
            </a:r>
            <a:r>
              <a:rPr lang="es-PR" altLang="en-US" i="1"/>
              <a:t>ateriosclerosis.</a:t>
            </a:r>
          </a:p>
          <a:p>
            <a:r>
              <a:rPr lang="es-PR" altLang="en-US"/>
              <a:t>Aneurisma disectante.</a:t>
            </a:r>
          </a:p>
          <a:p>
            <a:r>
              <a:rPr lang="es-PR" altLang="en-US"/>
              <a:t>Vasculitis Infecciosa.</a:t>
            </a:r>
          </a:p>
          <a:p>
            <a:r>
              <a:rPr lang="es-PR" altLang="en-US"/>
              <a:t>Sífilis.</a:t>
            </a:r>
          </a:p>
          <a:p>
            <a:r>
              <a:rPr lang="es-PR" altLang="en-US"/>
              <a:t>Anormalidades congénitas.</a:t>
            </a: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a:extLst>
              <a:ext uri="{FF2B5EF4-FFF2-40B4-BE49-F238E27FC236}">
                <a16:creationId xmlns:a16="http://schemas.microsoft.com/office/drawing/2014/main" id="{F7998567-6A0F-DE87-4E7F-431B67DB6717}"/>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88211" name="Group 1171">
            <a:extLst>
              <a:ext uri="{FF2B5EF4-FFF2-40B4-BE49-F238E27FC236}">
                <a16:creationId xmlns:a16="http://schemas.microsoft.com/office/drawing/2014/main" id="{804B6490-8A83-AEA7-21B7-EBB226F3D8A3}"/>
              </a:ext>
            </a:extLst>
          </p:cNvPr>
          <p:cNvGrpSpPr>
            <a:grpSpLocks noChangeAspect="1"/>
          </p:cNvGrpSpPr>
          <p:nvPr/>
        </p:nvGrpSpPr>
        <p:grpSpPr bwMode="auto">
          <a:xfrm>
            <a:off x="990600" y="1517650"/>
            <a:ext cx="7467600" cy="4894263"/>
            <a:chOff x="624" y="956"/>
            <a:chExt cx="4704" cy="3083"/>
          </a:xfrm>
        </p:grpSpPr>
        <p:sp>
          <p:nvSpPr>
            <p:cNvPr id="88210" name="AutoShape 1170">
              <a:extLst>
                <a:ext uri="{FF2B5EF4-FFF2-40B4-BE49-F238E27FC236}">
                  <a16:creationId xmlns:a16="http://schemas.microsoft.com/office/drawing/2014/main" id="{107CF556-4CBC-04FE-1D22-043DB163029E}"/>
                </a:ext>
              </a:extLst>
            </p:cNvPr>
            <p:cNvSpPr>
              <a:spLocks noChangeAspect="1" noChangeArrowheads="1" noTextEdit="1"/>
            </p:cNvSpPr>
            <p:nvPr/>
          </p:nvSpPr>
          <p:spPr bwMode="auto">
            <a:xfrm>
              <a:off x="624" y="956"/>
              <a:ext cx="4704" cy="3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8212" name="Rectangle 1172">
              <a:extLst>
                <a:ext uri="{FF2B5EF4-FFF2-40B4-BE49-F238E27FC236}">
                  <a16:creationId xmlns:a16="http://schemas.microsoft.com/office/drawing/2014/main" id="{C0A5F9C3-3B0B-9A31-3CF2-CEDAC6C9B63C}"/>
                </a:ext>
              </a:extLst>
            </p:cNvPr>
            <p:cNvSpPr>
              <a:spLocks noChangeArrowheads="1"/>
            </p:cNvSpPr>
            <p:nvPr/>
          </p:nvSpPr>
          <p:spPr bwMode="auto">
            <a:xfrm>
              <a:off x="2330" y="2237"/>
              <a:ext cx="2990" cy="9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8213" name="Rectangle 1173">
              <a:extLst>
                <a:ext uri="{FF2B5EF4-FFF2-40B4-BE49-F238E27FC236}">
                  <a16:creationId xmlns:a16="http://schemas.microsoft.com/office/drawing/2014/main" id="{6A1C9A02-6EBF-F0C8-97D1-22EF6A5FBF54}"/>
                </a:ext>
              </a:extLst>
            </p:cNvPr>
            <p:cNvSpPr>
              <a:spLocks noChangeArrowheads="1"/>
            </p:cNvSpPr>
            <p:nvPr/>
          </p:nvSpPr>
          <p:spPr bwMode="auto">
            <a:xfrm>
              <a:off x="2332" y="2239"/>
              <a:ext cx="2986" cy="958"/>
            </a:xfrm>
            <a:prstGeom prst="rect">
              <a:avLst/>
            </a:prstGeom>
            <a:noFill/>
            <a:ln w="7938">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4" name="Freeform 1174">
              <a:extLst>
                <a:ext uri="{FF2B5EF4-FFF2-40B4-BE49-F238E27FC236}">
                  <a16:creationId xmlns:a16="http://schemas.microsoft.com/office/drawing/2014/main" id="{DE078030-28B3-BE1D-5907-95BC0DC8E940}"/>
                </a:ext>
              </a:extLst>
            </p:cNvPr>
            <p:cNvSpPr>
              <a:spLocks/>
            </p:cNvSpPr>
            <p:nvPr/>
          </p:nvSpPr>
          <p:spPr bwMode="auto">
            <a:xfrm>
              <a:off x="2391" y="2294"/>
              <a:ext cx="1988" cy="849"/>
            </a:xfrm>
            <a:custGeom>
              <a:avLst/>
              <a:gdLst>
                <a:gd name="T0" fmla="*/ 80 w 5964"/>
                <a:gd name="T1" fmla="*/ 2126 h 2548"/>
                <a:gd name="T2" fmla="*/ 0 w 5964"/>
                <a:gd name="T3" fmla="*/ 1748 h 2548"/>
                <a:gd name="T4" fmla="*/ 159 w 5964"/>
                <a:gd name="T5" fmla="*/ 1431 h 2548"/>
                <a:gd name="T6" fmla="*/ 283 w 5964"/>
                <a:gd name="T7" fmla="*/ 1352 h 2548"/>
                <a:gd name="T8" fmla="*/ 669 w 5964"/>
                <a:gd name="T9" fmla="*/ 1177 h 2548"/>
                <a:gd name="T10" fmla="*/ 818 w 5964"/>
                <a:gd name="T11" fmla="*/ 1142 h 2548"/>
                <a:gd name="T12" fmla="*/ 1179 w 5964"/>
                <a:gd name="T13" fmla="*/ 1054 h 2548"/>
                <a:gd name="T14" fmla="*/ 1637 w 5964"/>
                <a:gd name="T15" fmla="*/ 852 h 2548"/>
                <a:gd name="T16" fmla="*/ 1856 w 5964"/>
                <a:gd name="T17" fmla="*/ 782 h 2548"/>
                <a:gd name="T18" fmla="*/ 2789 w 5964"/>
                <a:gd name="T19" fmla="*/ 650 h 2548"/>
                <a:gd name="T20" fmla="*/ 3281 w 5964"/>
                <a:gd name="T21" fmla="*/ 633 h 2548"/>
                <a:gd name="T22" fmla="*/ 3378 w 5964"/>
                <a:gd name="T23" fmla="*/ 607 h 2548"/>
                <a:gd name="T24" fmla="*/ 3704 w 5964"/>
                <a:gd name="T25" fmla="*/ 501 h 2548"/>
                <a:gd name="T26" fmla="*/ 4187 w 5964"/>
                <a:gd name="T27" fmla="*/ 422 h 2548"/>
                <a:gd name="T28" fmla="*/ 4292 w 5964"/>
                <a:gd name="T29" fmla="*/ 396 h 2548"/>
                <a:gd name="T30" fmla="*/ 4636 w 5964"/>
                <a:gd name="T31" fmla="*/ 247 h 2548"/>
                <a:gd name="T32" fmla="*/ 5076 w 5964"/>
                <a:gd name="T33" fmla="*/ 167 h 2548"/>
                <a:gd name="T34" fmla="*/ 5190 w 5964"/>
                <a:gd name="T35" fmla="*/ 131 h 2548"/>
                <a:gd name="T36" fmla="*/ 5797 w 5964"/>
                <a:gd name="T37" fmla="*/ 44 h 2548"/>
                <a:gd name="T38" fmla="*/ 5964 w 5964"/>
                <a:gd name="T39" fmla="*/ 88 h 2548"/>
                <a:gd name="T40" fmla="*/ 5752 w 5964"/>
                <a:gd name="T41" fmla="*/ 396 h 2548"/>
                <a:gd name="T42" fmla="*/ 5682 w 5964"/>
                <a:gd name="T43" fmla="*/ 430 h 2548"/>
                <a:gd name="T44" fmla="*/ 5444 w 5964"/>
                <a:gd name="T45" fmla="*/ 413 h 2548"/>
                <a:gd name="T46" fmla="*/ 5322 w 5964"/>
                <a:gd name="T47" fmla="*/ 702 h 2548"/>
                <a:gd name="T48" fmla="*/ 5225 w 5964"/>
                <a:gd name="T49" fmla="*/ 747 h 2548"/>
                <a:gd name="T50" fmla="*/ 4926 w 5964"/>
                <a:gd name="T51" fmla="*/ 799 h 2548"/>
                <a:gd name="T52" fmla="*/ 4504 w 5964"/>
                <a:gd name="T53" fmla="*/ 879 h 2548"/>
                <a:gd name="T54" fmla="*/ 4433 w 5964"/>
                <a:gd name="T55" fmla="*/ 922 h 2548"/>
                <a:gd name="T56" fmla="*/ 4179 w 5964"/>
                <a:gd name="T57" fmla="*/ 1142 h 2548"/>
                <a:gd name="T58" fmla="*/ 4081 w 5964"/>
                <a:gd name="T59" fmla="*/ 1388 h 2548"/>
                <a:gd name="T60" fmla="*/ 3985 w 5964"/>
                <a:gd name="T61" fmla="*/ 1467 h 2548"/>
                <a:gd name="T62" fmla="*/ 2876 w 5964"/>
                <a:gd name="T63" fmla="*/ 1783 h 2548"/>
                <a:gd name="T64" fmla="*/ 1602 w 5964"/>
                <a:gd name="T65" fmla="*/ 2530 h 2548"/>
                <a:gd name="T66" fmla="*/ 1487 w 5964"/>
                <a:gd name="T67" fmla="*/ 2530 h 2548"/>
                <a:gd name="T68" fmla="*/ 1030 w 5964"/>
                <a:gd name="T69" fmla="*/ 2495 h 2548"/>
                <a:gd name="T70" fmla="*/ 555 w 5964"/>
                <a:gd name="T71" fmla="*/ 2380 h 2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64" h="2548">
                  <a:moveTo>
                    <a:pt x="318" y="2258"/>
                  </a:moveTo>
                  <a:lnTo>
                    <a:pt x="80" y="2126"/>
                  </a:lnTo>
                  <a:lnTo>
                    <a:pt x="0" y="1951"/>
                  </a:lnTo>
                  <a:lnTo>
                    <a:pt x="0" y="1748"/>
                  </a:lnTo>
                  <a:lnTo>
                    <a:pt x="36" y="1546"/>
                  </a:lnTo>
                  <a:lnTo>
                    <a:pt x="159" y="1431"/>
                  </a:lnTo>
                  <a:lnTo>
                    <a:pt x="256" y="1450"/>
                  </a:lnTo>
                  <a:lnTo>
                    <a:pt x="283" y="1352"/>
                  </a:lnTo>
                  <a:lnTo>
                    <a:pt x="388" y="1283"/>
                  </a:lnTo>
                  <a:lnTo>
                    <a:pt x="669" y="1177"/>
                  </a:lnTo>
                  <a:lnTo>
                    <a:pt x="749" y="1221"/>
                  </a:lnTo>
                  <a:lnTo>
                    <a:pt x="818" y="1142"/>
                  </a:lnTo>
                  <a:lnTo>
                    <a:pt x="1101" y="1028"/>
                  </a:lnTo>
                  <a:lnTo>
                    <a:pt x="1179" y="1054"/>
                  </a:lnTo>
                  <a:lnTo>
                    <a:pt x="1241" y="966"/>
                  </a:lnTo>
                  <a:lnTo>
                    <a:pt x="1637" y="852"/>
                  </a:lnTo>
                  <a:lnTo>
                    <a:pt x="1724" y="887"/>
                  </a:lnTo>
                  <a:lnTo>
                    <a:pt x="1856" y="782"/>
                  </a:lnTo>
                  <a:lnTo>
                    <a:pt x="2709" y="623"/>
                  </a:lnTo>
                  <a:lnTo>
                    <a:pt x="2789" y="650"/>
                  </a:lnTo>
                  <a:lnTo>
                    <a:pt x="2850" y="588"/>
                  </a:lnTo>
                  <a:lnTo>
                    <a:pt x="3281" y="633"/>
                  </a:lnTo>
                  <a:lnTo>
                    <a:pt x="3360" y="659"/>
                  </a:lnTo>
                  <a:lnTo>
                    <a:pt x="3378" y="607"/>
                  </a:lnTo>
                  <a:lnTo>
                    <a:pt x="3598" y="483"/>
                  </a:lnTo>
                  <a:lnTo>
                    <a:pt x="3704" y="501"/>
                  </a:lnTo>
                  <a:lnTo>
                    <a:pt x="3765" y="440"/>
                  </a:lnTo>
                  <a:lnTo>
                    <a:pt x="4187" y="422"/>
                  </a:lnTo>
                  <a:lnTo>
                    <a:pt x="4266" y="466"/>
                  </a:lnTo>
                  <a:lnTo>
                    <a:pt x="4292" y="396"/>
                  </a:lnTo>
                  <a:lnTo>
                    <a:pt x="4547" y="211"/>
                  </a:lnTo>
                  <a:lnTo>
                    <a:pt x="4636" y="247"/>
                  </a:lnTo>
                  <a:lnTo>
                    <a:pt x="4689" y="202"/>
                  </a:lnTo>
                  <a:lnTo>
                    <a:pt x="5076" y="167"/>
                  </a:lnTo>
                  <a:lnTo>
                    <a:pt x="5155" y="176"/>
                  </a:lnTo>
                  <a:lnTo>
                    <a:pt x="5190" y="131"/>
                  </a:lnTo>
                  <a:lnTo>
                    <a:pt x="5752" y="0"/>
                  </a:lnTo>
                  <a:lnTo>
                    <a:pt x="5797" y="44"/>
                  </a:lnTo>
                  <a:lnTo>
                    <a:pt x="5867" y="18"/>
                  </a:lnTo>
                  <a:lnTo>
                    <a:pt x="5964" y="88"/>
                  </a:lnTo>
                  <a:lnTo>
                    <a:pt x="5945" y="220"/>
                  </a:lnTo>
                  <a:lnTo>
                    <a:pt x="5752" y="396"/>
                  </a:lnTo>
                  <a:lnTo>
                    <a:pt x="5699" y="361"/>
                  </a:lnTo>
                  <a:lnTo>
                    <a:pt x="5682" y="430"/>
                  </a:lnTo>
                  <a:lnTo>
                    <a:pt x="5497" y="457"/>
                  </a:lnTo>
                  <a:lnTo>
                    <a:pt x="5444" y="413"/>
                  </a:lnTo>
                  <a:lnTo>
                    <a:pt x="5463" y="527"/>
                  </a:lnTo>
                  <a:lnTo>
                    <a:pt x="5322" y="702"/>
                  </a:lnTo>
                  <a:lnTo>
                    <a:pt x="5242" y="686"/>
                  </a:lnTo>
                  <a:lnTo>
                    <a:pt x="5225" y="747"/>
                  </a:lnTo>
                  <a:lnTo>
                    <a:pt x="4987" y="844"/>
                  </a:lnTo>
                  <a:lnTo>
                    <a:pt x="4926" y="799"/>
                  </a:lnTo>
                  <a:lnTo>
                    <a:pt x="4899" y="870"/>
                  </a:lnTo>
                  <a:lnTo>
                    <a:pt x="4504" y="879"/>
                  </a:lnTo>
                  <a:lnTo>
                    <a:pt x="4433" y="844"/>
                  </a:lnTo>
                  <a:lnTo>
                    <a:pt x="4433" y="922"/>
                  </a:lnTo>
                  <a:lnTo>
                    <a:pt x="4222" y="1142"/>
                  </a:lnTo>
                  <a:lnTo>
                    <a:pt x="4179" y="1142"/>
                  </a:lnTo>
                  <a:lnTo>
                    <a:pt x="4187" y="1221"/>
                  </a:lnTo>
                  <a:lnTo>
                    <a:pt x="4081" y="1388"/>
                  </a:lnTo>
                  <a:lnTo>
                    <a:pt x="3985" y="1388"/>
                  </a:lnTo>
                  <a:lnTo>
                    <a:pt x="3985" y="1467"/>
                  </a:lnTo>
                  <a:lnTo>
                    <a:pt x="3044" y="1827"/>
                  </a:lnTo>
                  <a:lnTo>
                    <a:pt x="2876" y="1783"/>
                  </a:lnTo>
                  <a:lnTo>
                    <a:pt x="2806" y="1924"/>
                  </a:lnTo>
                  <a:lnTo>
                    <a:pt x="1602" y="2530"/>
                  </a:lnTo>
                  <a:lnTo>
                    <a:pt x="1531" y="2469"/>
                  </a:lnTo>
                  <a:lnTo>
                    <a:pt x="1487" y="2530"/>
                  </a:lnTo>
                  <a:lnTo>
                    <a:pt x="1082" y="2548"/>
                  </a:lnTo>
                  <a:lnTo>
                    <a:pt x="1030" y="2495"/>
                  </a:lnTo>
                  <a:lnTo>
                    <a:pt x="924" y="2548"/>
                  </a:lnTo>
                  <a:lnTo>
                    <a:pt x="555" y="2380"/>
                  </a:lnTo>
                  <a:lnTo>
                    <a:pt x="318" y="2258"/>
                  </a:lnTo>
                  <a:close/>
                </a:path>
              </a:pathLst>
            </a:custGeom>
            <a:solidFill>
              <a:srgbClr val="FF70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215" name="Freeform 1175">
              <a:extLst>
                <a:ext uri="{FF2B5EF4-FFF2-40B4-BE49-F238E27FC236}">
                  <a16:creationId xmlns:a16="http://schemas.microsoft.com/office/drawing/2014/main" id="{9697B08A-2609-190A-9422-295554158744}"/>
                </a:ext>
              </a:extLst>
            </p:cNvPr>
            <p:cNvSpPr>
              <a:spLocks/>
            </p:cNvSpPr>
            <p:nvPr/>
          </p:nvSpPr>
          <p:spPr bwMode="auto">
            <a:xfrm>
              <a:off x="2793" y="2306"/>
              <a:ext cx="1463" cy="427"/>
            </a:xfrm>
            <a:custGeom>
              <a:avLst/>
              <a:gdLst>
                <a:gd name="T0" fmla="*/ 774 w 4389"/>
                <a:gd name="T1" fmla="*/ 1018 h 1282"/>
                <a:gd name="T2" fmla="*/ 932 w 4389"/>
                <a:gd name="T3" fmla="*/ 1080 h 1282"/>
                <a:gd name="T4" fmla="*/ 1310 w 4389"/>
                <a:gd name="T5" fmla="*/ 1044 h 1282"/>
                <a:gd name="T6" fmla="*/ 1847 w 4389"/>
                <a:gd name="T7" fmla="*/ 843 h 1282"/>
                <a:gd name="T8" fmla="*/ 2305 w 4389"/>
                <a:gd name="T9" fmla="*/ 719 h 1282"/>
                <a:gd name="T10" fmla="*/ 2665 w 4389"/>
                <a:gd name="T11" fmla="*/ 640 h 1282"/>
                <a:gd name="T12" fmla="*/ 3193 w 4389"/>
                <a:gd name="T13" fmla="*/ 518 h 1282"/>
                <a:gd name="T14" fmla="*/ 3588 w 4389"/>
                <a:gd name="T15" fmla="*/ 333 h 1282"/>
                <a:gd name="T16" fmla="*/ 3817 w 4389"/>
                <a:gd name="T17" fmla="*/ 315 h 1282"/>
                <a:gd name="T18" fmla="*/ 4257 w 4389"/>
                <a:gd name="T19" fmla="*/ 17 h 1282"/>
                <a:gd name="T20" fmla="*/ 4292 w 4389"/>
                <a:gd name="T21" fmla="*/ 114 h 1282"/>
                <a:gd name="T22" fmla="*/ 4274 w 4389"/>
                <a:gd name="T23" fmla="*/ 175 h 1282"/>
                <a:gd name="T24" fmla="*/ 3852 w 4389"/>
                <a:gd name="T25" fmla="*/ 360 h 1282"/>
                <a:gd name="T26" fmla="*/ 3993 w 4389"/>
                <a:gd name="T27" fmla="*/ 474 h 1282"/>
                <a:gd name="T28" fmla="*/ 3614 w 4389"/>
                <a:gd name="T29" fmla="*/ 404 h 1282"/>
                <a:gd name="T30" fmla="*/ 3562 w 4389"/>
                <a:gd name="T31" fmla="*/ 666 h 1282"/>
                <a:gd name="T32" fmla="*/ 3298 w 4389"/>
                <a:gd name="T33" fmla="*/ 614 h 1282"/>
                <a:gd name="T34" fmla="*/ 3034 w 4389"/>
                <a:gd name="T35" fmla="*/ 614 h 1282"/>
                <a:gd name="T36" fmla="*/ 2973 w 4389"/>
                <a:gd name="T37" fmla="*/ 834 h 1282"/>
                <a:gd name="T38" fmla="*/ 2656 w 4389"/>
                <a:gd name="T39" fmla="*/ 763 h 1282"/>
                <a:gd name="T40" fmla="*/ 2436 w 4389"/>
                <a:gd name="T41" fmla="*/ 763 h 1282"/>
                <a:gd name="T42" fmla="*/ 2410 w 4389"/>
                <a:gd name="T43" fmla="*/ 1062 h 1282"/>
                <a:gd name="T44" fmla="*/ 2014 w 4389"/>
                <a:gd name="T45" fmla="*/ 965 h 1282"/>
                <a:gd name="T46" fmla="*/ 1768 w 4389"/>
                <a:gd name="T47" fmla="*/ 957 h 1282"/>
                <a:gd name="T48" fmla="*/ 1741 w 4389"/>
                <a:gd name="T49" fmla="*/ 1263 h 1282"/>
                <a:gd name="T50" fmla="*/ 1381 w 4389"/>
                <a:gd name="T51" fmla="*/ 1150 h 1282"/>
                <a:gd name="T52" fmla="*/ 1011 w 4389"/>
                <a:gd name="T53" fmla="*/ 1212 h 1282"/>
                <a:gd name="T54" fmla="*/ 712 w 4389"/>
                <a:gd name="T55" fmla="*/ 1212 h 1282"/>
                <a:gd name="T56" fmla="*/ 369 w 4389"/>
                <a:gd name="T57" fmla="*/ 1194 h 1282"/>
                <a:gd name="T58" fmla="*/ 36 w 4389"/>
                <a:gd name="T59" fmla="*/ 1273 h 1282"/>
                <a:gd name="T60" fmla="*/ 0 w 4389"/>
                <a:gd name="T61" fmla="*/ 1159 h 1282"/>
                <a:gd name="T62" fmla="*/ 203 w 4389"/>
                <a:gd name="T63" fmla="*/ 1088 h 1282"/>
                <a:gd name="T64" fmla="*/ 388 w 4389"/>
                <a:gd name="T65" fmla="*/ 887 h 1282"/>
                <a:gd name="T66" fmla="*/ 378 w 4389"/>
                <a:gd name="T67" fmla="*/ 509 h 1282"/>
                <a:gd name="T68" fmla="*/ 466 w 4389"/>
                <a:gd name="T69" fmla="*/ 368 h 1282"/>
                <a:gd name="T70" fmla="*/ 607 w 4389"/>
                <a:gd name="T71" fmla="*/ 377 h 1282"/>
                <a:gd name="T72" fmla="*/ 722 w 4389"/>
                <a:gd name="T73" fmla="*/ 887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89" h="1282">
                  <a:moveTo>
                    <a:pt x="722" y="887"/>
                  </a:moveTo>
                  <a:lnTo>
                    <a:pt x="774" y="1018"/>
                  </a:lnTo>
                  <a:lnTo>
                    <a:pt x="827" y="1071"/>
                  </a:lnTo>
                  <a:lnTo>
                    <a:pt x="932" y="1080"/>
                  </a:lnTo>
                  <a:lnTo>
                    <a:pt x="1056" y="1080"/>
                  </a:lnTo>
                  <a:lnTo>
                    <a:pt x="1310" y="1044"/>
                  </a:lnTo>
                  <a:lnTo>
                    <a:pt x="1609" y="904"/>
                  </a:lnTo>
                  <a:lnTo>
                    <a:pt x="1847" y="843"/>
                  </a:lnTo>
                  <a:lnTo>
                    <a:pt x="2058" y="861"/>
                  </a:lnTo>
                  <a:lnTo>
                    <a:pt x="2305" y="719"/>
                  </a:lnTo>
                  <a:lnTo>
                    <a:pt x="2454" y="658"/>
                  </a:lnTo>
                  <a:lnTo>
                    <a:pt x="2665" y="640"/>
                  </a:lnTo>
                  <a:lnTo>
                    <a:pt x="3008" y="526"/>
                  </a:lnTo>
                  <a:lnTo>
                    <a:pt x="3193" y="518"/>
                  </a:lnTo>
                  <a:lnTo>
                    <a:pt x="3280" y="536"/>
                  </a:lnTo>
                  <a:lnTo>
                    <a:pt x="3588" y="333"/>
                  </a:lnTo>
                  <a:lnTo>
                    <a:pt x="3730" y="307"/>
                  </a:lnTo>
                  <a:lnTo>
                    <a:pt x="3817" y="315"/>
                  </a:lnTo>
                  <a:lnTo>
                    <a:pt x="4204" y="131"/>
                  </a:lnTo>
                  <a:lnTo>
                    <a:pt x="4257" y="17"/>
                  </a:lnTo>
                  <a:lnTo>
                    <a:pt x="4336" y="0"/>
                  </a:lnTo>
                  <a:lnTo>
                    <a:pt x="4292" y="114"/>
                  </a:lnTo>
                  <a:lnTo>
                    <a:pt x="4389" y="175"/>
                  </a:lnTo>
                  <a:lnTo>
                    <a:pt x="4274" y="175"/>
                  </a:lnTo>
                  <a:lnTo>
                    <a:pt x="4204" y="193"/>
                  </a:lnTo>
                  <a:lnTo>
                    <a:pt x="3852" y="360"/>
                  </a:lnTo>
                  <a:lnTo>
                    <a:pt x="4010" y="439"/>
                  </a:lnTo>
                  <a:lnTo>
                    <a:pt x="3993" y="474"/>
                  </a:lnTo>
                  <a:lnTo>
                    <a:pt x="3738" y="386"/>
                  </a:lnTo>
                  <a:lnTo>
                    <a:pt x="3614" y="404"/>
                  </a:lnTo>
                  <a:lnTo>
                    <a:pt x="3386" y="579"/>
                  </a:lnTo>
                  <a:lnTo>
                    <a:pt x="3562" y="666"/>
                  </a:lnTo>
                  <a:lnTo>
                    <a:pt x="3527" y="693"/>
                  </a:lnTo>
                  <a:lnTo>
                    <a:pt x="3298" y="614"/>
                  </a:lnTo>
                  <a:lnTo>
                    <a:pt x="3131" y="597"/>
                  </a:lnTo>
                  <a:lnTo>
                    <a:pt x="3034" y="614"/>
                  </a:lnTo>
                  <a:lnTo>
                    <a:pt x="2745" y="711"/>
                  </a:lnTo>
                  <a:lnTo>
                    <a:pt x="2973" y="834"/>
                  </a:lnTo>
                  <a:lnTo>
                    <a:pt x="2947" y="877"/>
                  </a:lnTo>
                  <a:lnTo>
                    <a:pt x="2656" y="763"/>
                  </a:lnTo>
                  <a:lnTo>
                    <a:pt x="2542" y="746"/>
                  </a:lnTo>
                  <a:lnTo>
                    <a:pt x="2436" y="763"/>
                  </a:lnTo>
                  <a:lnTo>
                    <a:pt x="2128" y="931"/>
                  </a:lnTo>
                  <a:lnTo>
                    <a:pt x="2410" y="1062"/>
                  </a:lnTo>
                  <a:lnTo>
                    <a:pt x="2375" y="1088"/>
                  </a:lnTo>
                  <a:lnTo>
                    <a:pt x="2014" y="965"/>
                  </a:lnTo>
                  <a:lnTo>
                    <a:pt x="1909" y="939"/>
                  </a:lnTo>
                  <a:lnTo>
                    <a:pt x="1768" y="957"/>
                  </a:lnTo>
                  <a:lnTo>
                    <a:pt x="1460" y="1088"/>
                  </a:lnTo>
                  <a:lnTo>
                    <a:pt x="1741" y="1263"/>
                  </a:lnTo>
                  <a:lnTo>
                    <a:pt x="1715" y="1282"/>
                  </a:lnTo>
                  <a:lnTo>
                    <a:pt x="1381" y="1150"/>
                  </a:lnTo>
                  <a:lnTo>
                    <a:pt x="1284" y="1159"/>
                  </a:lnTo>
                  <a:lnTo>
                    <a:pt x="1011" y="1212"/>
                  </a:lnTo>
                  <a:lnTo>
                    <a:pt x="880" y="1247"/>
                  </a:lnTo>
                  <a:lnTo>
                    <a:pt x="712" y="1212"/>
                  </a:lnTo>
                  <a:lnTo>
                    <a:pt x="519" y="1044"/>
                  </a:lnTo>
                  <a:lnTo>
                    <a:pt x="369" y="1194"/>
                  </a:lnTo>
                  <a:lnTo>
                    <a:pt x="220" y="1263"/>
                  </a:lnTo>
                  <a:lnTo>
                    <a:pt x="36" y="1273"/>
                  </a:lnTo>
                  <a:lnTo>
                    <a:pt x="0" y="1238"/>
                  </a:lnTo>
                  <a:lnTo>
                    <a:pt x="0" y="1159"/>
                  </a:lnTo>
                  <a:lnTo>
                    <a:pt x="36" y="1115"/>
                  </a:lnTo>
                  <a:lnTo>
                    <a:pt x="203" y="1088"/>
                  </a:lnTo>
                  <a:lnTo>
                    <a:pt x="325" y="1018"/>
                  </a:lnTo>
                  <a:lnTo>
                    <a:pt x="388" y="887"/>
                  </a:lnTo>
                  <a:lnTo>
                    <a:pt x="396" y="650"/>
                  </a:lnTo>
                  <a:lnTo>
                    <a:pt x="378" y="509"/>
                  </a:lnTo>
                  <a:lnTo>
                    <a:pt x="396" y="430"/>
                  </a:lnTo>
                  <a:lnTo>
                    <a:pt x="466" y="368"/>
                  </a:lnTo>
                  <a:lnTo>
                    <a:pt x="545" y="360"/>
                  </a:lnTo>
                  <a:lnTo>
                    <a:pt x="607" y="377"/>
                  </a:lnTo>
                  <a:lnTo>
                    <a:pt x="642" y="439"/>
                  </a:lnTo>
                  <a:lnTo>
                    <a:pt x="722" y="88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216" name="Freeform 1176">
              <a:extLst>
                <a:ext uri="{FF2B5EF4-FFF2-40B4-BE49-F238E27FC236}">
                  <a16:creationId xmlns:a16="http://schemas.microsoft.com/office/drawing/2014/main" id="{25F0E5A0-47B8-9DF7-DD47-0DD619513D6E}"/>
                </a:ext>
              </a:extLst>
            </p:cNvPr>
            <p:cNvSpPr>
              <a:spLocks/>
            </p:cNvSpPr>
            <p:nvPr/>
          </p:nvSpPr>
          <p:spPr bwMode="auto">
            <a:xfrm>
              <a:off x="2793" y="2306"/>
              <a:ext cx="1463" cy="427"/>
            </a:xfrm>
            <a:custGeom>
              <a:avLst/>
              <a:gdLst>
                <a:gd name="T0" fmla="*/ 774 w 4389"/>
                <a:gd name="T1" fmla="*/ 1018 h 1282"/>
                <a:gd name="T2" fmla="*/ 932 w 4389"/>
                <a:gd name="T3" fmla="*/ 1080 h 1282"/>
                <a:gd name="T4" fmla="*/ 1310 w 4389"/>
                <a:gd name="T5" fmla="*/ 1044 h 1282"/>
                <a:gd name="T6" fmla="*/ 1847 w 4389"/>
                <a:gd name="T7" fmla="*/ 843 h 1282"/>
                <a:gd name="T8" fmla="*/ 2305 w 4389"/>
                <a:gd name="T9" fmla="*/ 719 h 1282"/>
                <a:gd name="T10" fmla="*/ 2665 w 4389"/>
                <a:gd name="T11" fmla="*/ 640 h 1282"/>
                <a:gd name="T12" fmla="*/ 3193 w 4389"/>
                <a:gd name="T13" fmla="*/ 518 h 1282"/>
                <a:gd name="T14" fmla="*/ 3588 w 4389"/>
                <a:gd name="T15" fmla="*/ 333 h 1282"/>
                <a:gd name="T16" fmla="*/ 3817 w 4389"/>
                <a:gd name="T17" fmla="*/ 315 h 1282"/>
                <a:gd name="T18" fmla="*/ 4257 w 4389"/>
                <a:gd name="T19" fmla="*/ 17 h 1282"/>
                <a:gd name="T20" fmla="*/ 4292 w 4389"/>
                <a:gd name="T21" fmla="*/ 114 h 1282"/>
                <a:gd name="T22" fmla="*/ 4274 w 4389"/>
                <a:gd name="T23" fmla="*/ 175 h 1282"/>
                <a:gd name="T24" fmla="*/ 3852 w 4389"/>
                <a:gd name="T25" fmla="*/ 360 h 1282"/>
                <a:gd name="T26" fmla="*/ 3993 w 4389"/>
                <a:gd name="T27" fmla="*/ 474 h 1282"/>
                <a:gd name="T28" fmla="*/ 3614 w 4389"/>
                <a:gd name="T29" fmla="*/ 404 h 1282"/>
                <a:gd name="T30" fmla="*/ 3562 w 4389"/>
                <a:gd name="T31" fmla="*/ 666 h 1282"/>
                <a:gd name="T32" fmla="*/ 3298 w 4389"/>
                <a:gd name="T33" fmla="*/ 614 h 1282"/>
                <a:gd name="T34" fmla="*/ 3034 w 4389"/>
                <a:gd name="T35" fmla="*/ 614 h 1282"/>
                <a:gd name="T36" fmla="*/ 2973 w 4389"/>
                <a:gd name="T37" fmla="*/ 834 h 1282"/>
                <a:gd name="T38" fmla="*/ 2656 w 4389"/>
                <a:gd name="T39" fmla="*/ 763 h 1282"/>
                <a:gd name="T40" fmla="*/ 2436 w 4389"/>
                <a:gd name="T41" fmla="*/ 763 h 1282"/>
                <a:gd name="T42" fmla="*/ 2410 w 4389"/>
                <a:gd name="T43" fmla="*/ 1062 h 1282"/>
                <a:gd name="T44" fmla="*/ 2014 w 4389"/>
                <a:gd name="T45" fmla="*/ 965 h 1282"/>
                <a:gd name="T46" fmla="*/ 1768 w 4389"/>
                <a:gd name="T47" fmla="*/ 957 h 1282"/>
                <a:gd name="T48" fmla="*/ 1741 w 4389"/>
                <a:gd name="T49" fmla="*/ 1263 h 1282"/>
                <a:gd name="T50" fmla="*/ 1381 w 4389"/>
                <a:gd name="T51" fmla="*/ 1150 h 1282"/>
                <a:gd name="T52" fmla="*/ 1011 w 4389"/>
                <a:gd name="T53" fmla="*/ 1212 h 1282"/>
                <a:gd name="T54" fmla="*/ 712 w 4389"/>
                <a:gd name="T55" fmla="*/ 1212 h 1282"/>
                <a:gd name="T56" fmla="*/ 369 w 4389"/>
                <a:gd name="T57" fmla="*/ 1194 h 1282"/>
                <a:gd name="T58" fmla="*/ 36 w 4389"/>
                <a:gd name="T59" fmla="*/ 1273 h 1282"/>
                <a:gd name="T60" fmla="*/ 0 w 4389"/>
                <a:gd name="T61" fmla="*/ 1159 h 1282"/>
                <a:gd name="T62" fmla="*/ 203 w 4389"/>
                <a:gd name="T63" fmla="*/ 1088 h 1282"/>
                <a:gd name="T64" fmla="*/ 388 w 4389"/>
                <a:gd name="T65" fmla="*/ 887 h 1282"/>
                <a:gd name="T66" fmla="*/ 378 w 4389"/>
                <a:gd name="T67" fmla="*/ 509 h 1282"/>
                <a:gd name="T68" fmla="*/ 466 w 4389"/>
                <a:gd name="T69" fmla="*/ 368 h 1282"/>
                <a:gd name="T70" fmla="*/ 607 w 4389"/>
                <a:gd name="T71" fmla="*/ 377 h 1282"/>
                <a:gd name="T72" fmla="*/ 722 w 4389"/>
                <a:gd name="T73" fmla="*/ 887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89" h="1282">
                  <a:moveTo>
                    <a:pt x="722" y="887"/>
                  </a:moveTo>
                  <a:lnTo>
                    <a:pt x="774" y="1018"/>
                  </a:lnTo>
                  <a:lnTo>
                    <a:pt x="827" y="1071"/>
                  </a:lnTo>
                  <a:lnTo>
                    <a:pt x="932" y="1080"/>
                  </a:lnTo>
                  <a:lnTo>
                    <a:pt x="1056" y="1080"/>
                  </a:lnTo>
                  <a:lnTo>
                    <a:pt x="1310" y="1044"/>
                  </a:lnTo>
                  <a:lnTo>
                    <a:pt x="1609" y="904"/>
                  </a:lnTo>
                  <a:lnTo>
                    <a:pt x="1847" y="843"/>
                  </a:lnTo>
                  <a:lnTo>
                    <a:pt x="2058" y="861"/>
                  </a:lnTo>
                  <a:lnTo>
                    <a:pt x="2305" y="719"/>
                  </a:lnTo>
                  <a:lnTo>
                    <a:pt x="2454" y="658"/>
                  </a:lnTo>
                  <a:lnTo>
                    <a:pt x="2665" y="640"/>
                  </a:lnTo>
                  <a:lnTo>
                    <a:pt x="3008" y="526"/>
                  </a:lnTo>
                  <a:lnTo>
                    <a:pt x="3193" y="518"/>
                  </a:lnTo>
                  <a:lnTo>
                    <a:pt x="3280" y="536"/>
                  </a:lnTo>
                  <a:lnTo>
                    <a:pt x="3588" y="333"/>
                  </a:lnTo>
                  <a:lnTo>
                    <a:pt x="3730" y="307"/>
                  </a:lnTo>
                  <a:lnTo>
                    <a:pt x="3817" y="315"/>
                  </a:lnTo>
                  <a:lnTo>
                    <a:pt x="4204" y="131"/>
                  </a:lnTo>
                  <a:lnTo>
                    <a:pt x="4257" y="17"/>
                  </a:lnTo>
                  <a:lnTo>
                    <a:pt x="4336" y="0"/>
                  </a:lnTo>
                  <a:lnTo>
                    <a:pt x="4292" y="114"/>
                  </a:lnTo>
                  <a:lnTo>
                    <a:pt x="4389" y="175"/>
                  </a:lnTo>
                  <a:lnTo>
                    <a:pt x="4274" y="175"/>
                  </a:lnTo>
                  <a:lnTo>
                    <a:pt x="4204" y="193"/>
                  </a:lnTo>
                  <a:lnTo>
                    <a:pt x="3852" y="360"/>
                  </a:lnTo>
                  <a:lnTo>
                    <a:pt x="4010" y="439"/>
                  </a:lnTo>
                  <a:lnTo>
                    <a:pt x="3993" y="474"/>
                  </a:lnTo>
                  <a:lnTo>
                    <a:pt x="3738" y="386"/>
                  </a:lnTo>
                  <a:lnTo>
                    <a:pt x="3614" y="404"/>
                  </a:lnTo>
                  <a:lnTo>
                    <a:pt x="3386" y="579"/>
                  </a:lnTo>
                  <a:lnTo>
                    <a:pt x="3562" y="666"/>
                  </a:lnTo>
                  <a:lnTo>
                    <a:pt x="3527" y="693"/>
                  </a:lnTo>
                  <a:lnTo>
                    <a:pt x="3298" y="614"/>
                  </a:lnTo>
                  <a:lnTo>
                    <a:pt x="3131" y="597"/>
                  </a:lnTo>
                  <a:lnTo>
                    <a:pt x="3034" y="614"/>
                  </a:lnTo>
                  <a:lnTo>
                    <a:pt x="2745" y="711"/>
                  </a:lnTo>
                  <a:lnTo>
                    <a:pt x="2973" y="834"/>
                  </a:lnTo>
                  <a:lnTo>
                    <a:pt x="2947" y="877"/>
                  </a:lnTo>
                  <a:lnTo>
                    <a:pt x="2656" y="763"/>
                  </a:lnTo>
                  <a:lnTo>
                    <a:pt x="2542" y="746"/>
                  </a:lnTo>
                  <a:lnTo>
                    <a:pt x="2436" y="763"/>
                  </a:lnTo>
                  <a:lnTo>
                    <a:pt x="2128" y="931"/>
                  </a:lnTo>
                  <a:lnTo>
                    <a:pt x="2410" y="1062"/>
                  </a:lnTo>
                  <a:lnTo>
                    <a:pt x="2375" y="1088"/>
                  </a:lnTo>
                  <a:lnTo>
                    <a:pt x="2014" y="965"/>
                  </a:lnTo>
                  <a:lnTo>
                    <a:pt x="1909" y="939"/>
                  </a:lnTo>
                  <a:lnTo>
                    <a:pt x="1768" y="957"/>
                  </a:lnTo>
                  <a:lnTo>
                    <a:pt x="1460" y="1088"/>
                  </a:lnTo>
                  <a:lnTo>
                    <a:pt x="1741" y="1263"/>
                  </a:lnTo>
                  <a:lnTo>
                    <a:pt x="1715" y="1282"/>
                  </a:lnTo>
                  <a:lnTo>
                    <a:pt x="1381" y="1150"/>
                  </a:lnTo>
                  <a:lnTo>
                    <a:pt x="1284" y="1159"/>
                  </a:lnTo>
                  <a:lnTo>
                    <a:pt x="1011" y="1212"/>
                  </a:lnTo>
                  <a:lnTo>
                    <a:pt x="880" y="1247"/>
                  </a:lnTo>
                  <a:lnTo>
                    <a:pt x="712" y="1212"/>
                  </a:lnTo>
                  <a:lnTo>
                    <a:pt x="519" y="1044"/>
                  </a:lnTo>
                  <a:lnTo>
                    <a:pt x="369" y="1194"/>
                  </a:lnTo>
                  <a:lnTo>
                    <a:pt x="220" y="1263"/>
                  </a:lnTo>
                  <a:lnTo>
                    <a:pt x="36" y="1273"/>
                  </a:lnTo>
                  <a:lnTo>
                    <a:pt x="0" y="1238"/>
                  </a:lnTo>
                  <a:lnTo>
                    <a:pt x="0" y="1159"/>
                  </a:lnTo>
                  <a:lnTo>
                    <a:pt x="36" y="1115"/>
                  </a:lnTo>
                  <a:lnTo>
                    <a:pt x="203" y="1088"/>
                  </a:lnTo>
                  <a:lnTo>
                    <a:pt x="325" y="1018"/>
                  </a:lnTo>
                  <a:lnTo>
                    <a:pt x="388" y="887"/>
                  </a:lnTo>
                  <a:lnTo>
                    <a:pt x="396" y="650"/>
                  </a:lnTo>
                  <a:lnTo>
                    <a:pt x="378" y="509"/>
                  </a:lnTo>
                  <a:lnTo>
                    <a:pt x="396" y="430"/>
                  </a:lnTo>
                  <a:lnTo>
                    <a:pt x="466" y="368"/>
                  </a:lnTo>
                  <a:lnTo>
                    <a:pt x="545" y="360"/>
                  </a:lnTo>
                  <a:lnTo>
                    <a:pt x="607" y="377"/>
                  </a:lnTo>
                  <a:lnTo>
                    <a:pt x="642" y="439"/>
                  </a:lnTo>
                  <a:lnTo>
                    <a:pt x="722" y="887"/>
                  </a:lnTo>
                  <a:lnTo>
                    <a:pt x="722" y="887"/>
                  </a:lnTo>
                </a:path>
              </a:pathLst>
            </a:custGeom>
            <a:noFill/>
            <a:ln w="79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17" name="Line 1177">
              <a:extLst>
                <a:ext uri="{FF2B5EF4-FFF2-40B4-BE49-F238E27FC236}">
                  <a16:creationId xmlns:a16="http://schemas.microsoft.com/office/drawing/2014/main" id="{97F545A7-A79C-8651-08D4-AFBF8EB73D93}"/>
                </a:ext>
              </a:extLst>
            </p:cNvPr>
            <p:cNvSpPr>
              <a:spLocks noChangeShapeType="1"/>
            </p:cNvSpPr>
            <p:nvPr/>
          </p:nvSpPr>
          <p:spPr bwMode="auto">
            <a:xfrm>
              <a:off x="3476" y="2751"/>
              <a:ext cx="1087" cy="64"/>
            </a:xfrm>
            <a:prstGeom prst="line">
              <a:avLst/>
            </a:prstGeom>
            <a:noFill/>
            <a:ln w="79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218" name="Rectangle 1178">
              <a:extLst>
                <a:ext uri="{FF2B5EF4-FFF2-40B4-BE49-F238E27FC236}">
                  <a16:creationId xmlns:a16="http://schemas.microsoft.com/office/drawing/2014/main" id="{C54A47D4-42DB-BFC8-F166-94E1926B4CF2}"/>
                </a:ext>
              </a:extLst>
            </p:cNvPr>
            <p:cNvSpPr>
              <a:spLocks noChangeArrowheads="1"/>
            </p:cNvSpPr>
            <p:nvPr/>
          </p:nvSpPr>
          <p:spPr bwMode="auto">
            <a:xfrm>
              <a:off x="4666" y="2765"/>
              <a:ext cx="597" cy="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1500">
                  <a:solidFill>
                    <a:srgbClr val="000000"/>
                  </a:solidFill>
                  <a:latin typeface="Arial" panose="020B0604020202020204" pitchFamily="34" charset="0"/>
                </a:rPr>
                <a:t>Pancreas</a:t>
              </a:r>
              <a:endParaRPr lang="es-PR" altLang="en-US"/>
            </a:p>
          </p:txBody>
        </p:sp>
        <p:sp>
          <p:nvSpPr>
            <p:cNvPr id="88219" name="Rectangle 1179">
              <a:extLst>
                <a:ext uri="{FF2B5EF4-FFF2-40B4-BE49-F238E27FC236}">
                  <a16:creationId xmlns:a16="http://schemas.microsoft.com/office/drawing/2014/main" id="{56D69B3C-0BDA-A4CE-A718-508D4E321444}"/>
                </a:ext>
              </a:extLst>
            </p:cNvPr>
            <p:cNvSpPr>
              <a:spLocks noChangeArrowheads="1"/>
            </p:cNvSpPr>
            <p:nvPr/>
          </p:nvSpPr>
          <p:spPr bwMode="auto">
            <a:xfrm>
              <a:off x="1791" y="974"/>
              <a:ext cx="2202"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DIABETES SACARINA</a:t>
              </a:r>
              <a:endParaRPr lang="es-PR" altLang="en-US"/>
            </a:p>
          </p:txBody>
        </p:sp>
        <p:sp>
          <p:nvSpPr>
            <p:cNvPr id="88220" name="Line 1180">
              <a:extLst>
                <a:ext uri="{FF2B5EF4-FFF2-40B4-BE49-F238E27FC236}">
                  <a16:creationId xmlns:a16="http://schemas.microsoft.com/office/drawing/2014/main" id="{2505D302-1A7A-466C-BC4E-941902D23C26}"/>
                </a:ext>
              </a:extLst>
            </p:cNvPr>
            <p:cNvSpPr>
              <a:spLocks noChangeShapeType="1"/>
            </p:cNvSpPr>
            <p:nvPr/>
          </p:nvSpPr>
          <p:spPr bwMode="auto">
            <a:xfrm>
              <a:off x="2870" y="1199"/>
              <a:ext cx="1" cy="96"/>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221" name="Freeform 1181">
              <a:extLst>
                <a:ext uri="{FF2B5EF4-FFF2-40B4-BE49-F238E27FC236}">
                  <a16:creationId xmlns:a16="http://schemas.microsoft.com/office/drawing/2014/main" id="{0DD67F54-E355-155D-A078-B779449E80A1}"/>
                </a:ext>
              </a:extLst>
            </p:cNvPr>
            <p:cNvSpPr>
              <a:spLocks/>
            </p:cNvSpPr>
            <p:nvPr/>
          </p:nvSpPr>
          <p:spPr bwMode="auto">
            <a:xfrm>
              <a:off x="2805" y="1273"/>
              <a:ext cx="131" cy="66"/>
            </a:xfrm>
            <a:custGeom>
              <a:avLst/>
              <a:gdLst>
                <a:gd name="T0" fmla="*/ 394 w 394"/>
                <a:gd name="T1" fmla="*/ 0 h 197"/>
                <a:gd name="T2" fmla="*/ 197 w 394"/>
                <a:gd name="T3" fmla="*/ 197 h 197"/>
                <a:gd name="T4" fmla="*/ 0 w 394"/>
                <a:gd name="T5" fmla="*/ 0 h 197"/>
                <a:gd name="T6" fmla="*/ 197 w 394"/>
                <a:gd name="T7" fmla="*/ 66 h 197"/>
                <a:gd name="T8" fmla="*/ 394 w 394"/>
                <a:gd name="T9" fmla="*/ 0 h 197"/>
              </a:gdLst>
              <a:ahLst/>
              <a:cxnLst>
                <a:cxn ang="0">
                  <a:pos x="T0" y="T1"/>
                </a:cxn>
                <a:cxn ang="0">
                  <a:pos x="T2" y="T3"/>
                </a:cxn>
                <a:cxn ang="0">
                  <a:pos x="T4" y="T5"/>
                </a:cxn>
                <a:cxn ang="0">
                  <a:pos x="T6" y="T7"/>
                </a:cxn>
                <a:cxn ang="0">
                  <a:pos x="T8" y="T9"/>
                </a:cxn>
              </a:cxnLst>
              <a:rect l="0" t="0" r="r" b="b"/>
              <a:pathLst>
                <a:path w="394" h="197">
                  <a:moveTo>
                    <a:pt x="394" y="0"/>
                  </a:moveTo>
                  <a:lnTo>
                    <a:pt x="197" y="197"/>
                  </a:lnTo>
                  <a:lnTo>
                    <a:pt x="0" y="0"/>
                  </a:lnTo>
                  <a:lnTo>
                    <a:pt x="197" y="66"/>
                  </a:lnTo>
                  <a:lnTo>
                    <a:pt x="3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222" name="Rectangle 1182">
              <a:extLst>
                <a:ext uri="{FF2B5EF4-FFF2-40B4-BE49-F238E27FC236}">
                  <a16:creationId xmlns:a16="http://schemas.microsoft.com/office/drawing/2014/main" id="{30467074-7D63-346C-BA1D-B9E79F3CDC44}"/>
                </a:ext>
              </a:extLst>
            </p:cNvPr>
            <p:cNvSpPr>
              <a:spLocks noChangeArrowheads="1"/>
            </p:cNvSpPr>
            <p:nvPr/>
          </p:nvSpPr>
          <p:spPr bwMode="auto">
            <a:xfrm>
              <a:off x="2566" y="1297"/>
              <a:ext cx="676"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Times New Roman" panose="02020603050405020304" pitchFamily="18" charset="0"/>
                </a:rPr>
                <a:t>Tipos</a:t>
              </a:r>
              <a:endParaRPr lang="es-PR" altLang="en-US"/>
            </a:p>
          </p:txBody>
        </p:sp>
        <p:sp>
          <p:nvSpPr>
            <p:cNvPr id="88223" name="Line 1183">
              <a:extLst>
                <a:ext uri="{FF2B5EF4-FFF2-40B4-BE49-F238E27FC236}">
                  <a16:creationId xmlns:a16="http://schemas.microsoft.com/office/drawing/2014/main" id="{3C302DCF-80FB-9600-4FDB-4A5FA3A6EAF6}"/>
                </a:ext>
              </a:extLst>
            </p:cNvPr>
            <p:cNvSpPr>
              <a:spLocks noChangeShapeType="1"/>
            </p:cNvSpPr>
            <p:nvPr/>
          </p:nvSpPr>
          <p:spPr bwMode="auto">
            <a:xfrm>
              <a:off x="2883" y="1583"/>
              <a:ext cx="1" cy="96"/>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224" name="Freeform 1184">
              <a:extLst>
                <a:ext uri="{FF2B5EF4-FFF2-40B4-BE49-F238E27FC236}">
                  <a16:creationId xmlns:a16="http://schemas.microsoft.com/office/drawing/2014/main" id="{167DB6EB-A292-7E3E-20DB-29F548353683}"/>
                </a:ext>
              </a:extLst>
            </p:cNvPr>
            <p:cNvSpPr>
              <a:spLocks/>
            </p:cNvSpPr>
            <p:nvPr/>
          </p:nvSpPr>
          <p:spPr bwMode="auto">
            <a:xfrm>
              <a:off x="2817" y="1657"/>
              <a:ext cx="131" cy="66"/>
            </a:xfrm>
            <a:custGeom>
              <a:avLst/>
              <a:gdLst>
                <a:gd name="T0" fmla="*/ 394 w 394"/>
                <a:gd name="T1" fmla="*/ 0 h 197"/>
                <a:gd name="T2" fmla="*/ 197 w 394"/>
                <a:gd name="T3" fmla="*/ 197 h 197"/>
                <a:gd name="T4" fmla="*/ 0 w 394"/>
                <a:gd name="T5" fmla="*/ 0 h 197"/>
                <a:gd name="T6" fmla="*/ 197 w 394"/>
                <a:gd name="T7" fmla="*/ 65 h 197"/>
                <a:gd name="T8" fmla="*/ 394 w 394"/>
                <a:gd name="T9" fmla="*/ 0 h 197"/>
              </a:gdLst>
              <a:ahLst/>
              <a:cxnLst>
                <a:cxn ang="0">
                  <a:pos x="T0" y="T1"/>
                </a:cxn>
                <a:cxn ang="0">
                  <a:pos x="T2" y="T3"/>
                </a:cxn>
                <a:cxn ang="0">
                  <a:pos x="T4" y="T5"/>
                </a:cxn>
                <a:cxn ang="0">
                  <a:pos x="T6" y="T7"/>
                </a:cxn>
                <a:cxn ang="0">
                  <a:pos x="T8" y="T9"/>
                </a:cxn>
              </a:cxnLst>
              <a:rect l="0" t="0" r="r" b="b"/>
              <a:pathLst>
                <a:path w="394" h="197">
                  <a:moveTo>
                    <a:pt x="394" y="0"/>
                  </a:moveTo>
                  <a:lnTo>
                    <a:pt x="197" y="197"/>
                  </a:lnTo>
                  <a:lnTo>
                    <a:pt x="0" y="0"/>
                  </a:lnTo>
                  <a:lnTo>
                    <a:pt x="197" y="65"/>
                  </a:lnTo>
                  <a:lnTo>
                    <a:pt x="3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225" name="Rectangle 1185">
              <a:extLst>
                <a:ext uri="{FF2B5EF4-FFF2-40B4-BE49-F238E27FC236}">
                  <a16:creationId xmlns:a16="http://schemas.microsoft.com/office/drawing/2014/main" id="{C89B52EF-FDD3-EE5F-A228-5589C1368BB6}"/>
                </a:ext>
              </a:extLst>
            </p:cNvPr>
            <p:cNvSpPr>
              <a:spLocks noChangeArrowheads="1"/>
            </p:cNvSpPr>
            <p:nvPr/>
          </p:nvSpPr>
          <p:spPr bwMode="auto">
            <a:xfrm>
              <a:off x="796" y="1685"/>
              <a:ext cx="4351"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Arial" panose="020B0604020202020204" pitchFamily="34" charset="0"/>
                </a:rPr>
                <a:t>Defecto en la Tolerancia a la Glucosa</a:t>
              </a:r>
              <a:endParaRPr lang="es-PR" altLang="en-US"/>
            </a:p>
          </p:txBody>
        </p:sp>
        <p:sp>
          <p:nvSpPr>
            <p:cNvPr id="88226" name="Rectangle 1186">
              <a:extLst>
                <a:ext uri="{FF2B5EF4-FFF2-40B4-BE49-F238E27FC236}">
                  <a16:creationId xmlns:a16="http://schemas.microsoft.com/office/drawing/2014/main" id="{C89098A6-1AEA-372C-2299-63F074F5F94D}"/>
                </a:ext>
              </a:extLst>
            </p:cNvPr>
            <p:cNvSpPr>
              <a:spLocks noChangeArrowheads="1"/>
            </p:cNvSpPr>
            <p:nvPr/>
          </p:nvSpPr>
          <p:spPr bwMode="auto">
            <a:xfrm>
              <a:off x="1243" y="1945"/>
              <a:ext cx="3437"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i="1">
                  <a:solidFill>
                    <a:srgbClr val="000000"/>
                  </a:solidFill>
                  <a:latin typeface="Times New Roman" panose="02020603050405020304" pitchFamily="18" charset="0"/>
                </a:rPr>
                <a:t>(Diabetes Latente o Pre-Diabetes)</a:t>
              </a:r>
              <a:endParaRPr lang="es-PR" altLang="en-US"/>
            </a:p>
          </p:txBody>
        </p:sp>
        <p:sp>
          <p:nvSpPr>
            <p:cNvPr id="88227" name="Rectangle 1187">
              <a:extLst>
                <a:ext uri="{FF2B5EF4-FFF2-40B4-BE49-F238E27FC236}">
                  <a16:creationId xmlns:a16="http://schemas.microsoft.com/office/drawing/2014/main" id="{CD31D57F-C0B3-BCBC-CD52-6D17E1DC58A1}"/>
                </a:ext>
              </a:extLst>
            </p:cNvPr>
            <p:cNvSpPr>
              <a:spLocks noChangeArrowheads="1"/>
            </p:cNvSpPr>
            <p:nvPr/>
          </p:nvSpPr>
          <p:spPr bwMode="auto">
            <a:xfrm>
              <a:off x="1383" y="3491"/>
              <a:ext cx="3227"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Times New Roman" panose="02020603050405020304" pitchFamily="18" charset="0"/>
                </a:rPr>
                <a:t>Niveles de Glucosa Sanguínea:</a:t>
              </a:r>
              <a:endParaRPr lang="es-PR" altLang="en-US"/>
            </a:p>
          </p:txBody>
        </p:sp>
        <p:sp>
          <p:nvSpPr>
            <p:cNvPr id="88228" name="Rectangle 1188">
              <a:extLst>
                <a:ext uri="{FF2B5EF4-FFF2-40B4-BE49-F238E27FC236}">
                  <a16:creationId xmlns:a16="http://schemas.microsoft.com/office/drawing/2014/main" id="{081B11E6-8750-A01F-C945-A3CBF2DBAFF6}"/>
                </a:ext>
              </a:extLst>
            </p:cNvPr>
            <p:cNvSpPr>
              <a:spLocks noChangeArrowheads="1"/>
            </p:cNvSpPr>
            <p:nvPr/>
          </p:nvSpPr>
          <p:spPr bwMode="auto">
            <a:xfrm>
              <a:off x="1430" y="3765"/>
              <a:ext cx="3131"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i="1">
                  <a:solidFill>
                    <a:srgbClr val="000000"/>
                  </a:solidFill>
                  <a:latin typeface="Times New Roman" panose="02020603050405020304" pitchFamily="18" charset="0"/>
                </a:rPr>
                <a:t>Entre lo Normal y el Diabético</a:t>
              </a:r>
              <a:endParaRPr lang="es-PR" altLang="en-US"/>
            </a:p>
          </p:txBody>
        </p:sp>
        <p:sp>
          <p:nvSpPr>
            <p:cNvPr id="88229" name="Rectangle 1189">
              <a:extLst>
                <a:ext uri="{FF2B5EF4-FFF2-40B4-BE49-F238E27FC236}">
                  <a16:creationId xmlns:a16="http://schemas.microsoft.com/office/drawing/2014/main" id="{35E650F9-A42D-BF05-775E-D7430B85C4F5}"/>
                </a:ext>
              </a:extLst>
            </p:cNvPr>
            <p:cNvSpPr>
              <a:spLocks noChangeArrowheads="1"/>
            </p:cNvSpPr>
            <p:nvPr/>
          </p:nvSpPr>
          <p:spPr bwMode="auto">
            <a:xfrm>
              <a:off x="2110" y="3192"/>
              <a:ext cx="1566"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i="1">
                  <a:solidFill>
                    <a:srgbClr val="000000"/>
                  </a:solidFill>
                  <a:latin typeface="Arial" panose="020B0604020202020204" pitchFamily="34" charset="0"/>
                </a:rPr>
                <a:t>Diagnóstico:</a:t>
              </a:r>
              <a:endParaRPr lang="es-PR" altLang="en-US"/>
            </a:p>
          </p:txBody>
        </p:sp>
        <p:sp>
          <p:nvSpPr>
            <p:cNvPr id="88230" name="Freeform 1190">
              <a:extLst>
                <a:ext uri="{FF2B5EF4-FFF2-40B4-BE49-F238E27FC236}">
                  <a16:creationId xmlns:a16="http://schemas.microsoft.com/office/drawing/2014/main" id="{64B22112-9978-C9AD-A598-DC1D97E06E8E}"/>
                </a:ext>
              </a:extLst>
            </p:cNvPr>
            <p:cNvSpPr>
              <a:spLocks/>
            </p:cNvSpPr>
            <p:nvPr/>
          </p:nvSpPr>
          <p:spPr bwMode="auto">
            <a:xfrm>
              <a:off x="968" y="2342"/>
              <a:ext cx="1183" cy="803"/>
            </a:xfrm>
            <a:custGeom>
              <a:avLst/>
              <a:gdLst>
                <a:gd name="T0" fmla="*/ 2053 w 3551"/>
                <a:gd name="T1" fmla="*/ 46 h 2410"/>
                <a:gd name="T2" fmla="*/ 2016 w 3551"/>
                <a:gd name="T3" fmla="*/ 133 h 2410"/>
                <a:gd name="T4" fmla="*/ 1966 w 3551"/>
                <a:gd name="T5" fmla="*/ 222 h 2410"/>
                <a:gd name="T6" fmla="*/ 1869 w 3551"/>
                <a:gd name="T7" fmla="*/ 283 h 2410"/>
                <a:gd name="T8" fmla="*/ 1746 w 3551"/>
                <a:gd name="T9" fmla="*/ 337 h 2410"/>
                <a:gd name="T10" fmla="*/ 1664 w 3551"/>
                <a:gd name="T11" fmla="*/ 435 h 2410"/>
                <a:gd name="T12" fmla="*/ 1491 w 3551"/>
                <a:gd name="T13" fmla="*/ 391 h 2410"/>
                <a:gd name="T14" fmla="*/ 1311 w 3551"/>
                <a:gd name="T15" fmla="*/ 413 h 2410"/>
                <a:gd name="T16" fmla="*/ 1157 w 3551"/>
                <a:gd name="T17" fmla="*/ 499 h 2410"/>
                <a:gd name="T18" fmla="*/ 1110 w 3551"/>
                <a:gd name="T19" fmla="*/ 423 h 2410"/>
                <a:gd name="T20" fmla="*/ 1031 w 3551"/>
                <a:gd name="T21" fmla="*/ 341 h 2410"/>
                <a:gd name="T22" fmla="*/ 920 w 3551"/>
                <a:gd name="T23" fmla="*/ 312 h 2410"/>
                <a:gd name="T24" fmla="*/ 790 w 3551"/>
                <a:gd name="T25" fmla="*/ 330 h 2410"/>
                <a:gd name="T26" fmla="*/ 643 w 3551"/>
                <a:gd name="T27" fmla="*/ 395 h 2410"/>
                <a:gd name="T28" fmla="*/ 492 w 3551"/>
                <a:gd name="T29" fmla="*/ 492 h 2410"/>
                <a:gd name="T30" fmla="*/ 302 w 3551"/>
                <a:gd name="T31" fmla="*/ 614 h 2410"/>
                <a:gd name="T32" fmla="*/ 154 w 3551"/>
                <a:gd name="T33" fmla="*/ 784 h 2410"/>
                <a:gd name="T34" fmla="*/ 57 w 3551"/>
                <a:gd name="T35" fmla="*/ 988 h 2410"/>
                <a:gd name="T36" fmla="*/ 10 w 3551"/>
                <a:gd name="T37" fmla="*/ 1150 h 2410"/>
                <a:gd name="T38" fmla="*/ 14 w 3551"/>
                <a:gd name="T39" fmla="*/ 1312 h 2410"/>
                <a:gd name="T40" fmla="*/ 3 w 3551"/>
                <a:gd name="T41" fmla="*/ 1471 h 2410"/>
                <a:gd name="T42" fmla="*/ 39 w 3551"/>
                <a:gd name="T43" fmla="*/ 1636 h 2410"/>
                <a:gd name="T44" fmla="*/ 96 w 3551"/>
                <a:gd name="T45" fmla="*/ 1823 h 2410"/>
                <a:gd name="T46" fmla="*/ 211 w 3551"/>
                <a:gd name="T47" fmla="*/ 1978 h 2410"/>
                <a:gd name="T48" fmla="*/ 323 w 3551"/>
                <a:gd name="T49" fmla="*/ 2115 h 2410"/>
                <a:gd name="T50" fmla="*/ 438 w 3551"/>
                <a:gd name="T51" fmla="*/ 2248 h 2410"/>
                <a:gd name="T52" fmla="*/ 596 w 3551"/>
                <a:gd name="T53" fmla="*/ 2327 h 2410"/>
                <a:gd name="T54" fmla="*/ 751 w 3551"/>
                <a:gd name="T55" fmla="*/ 2349 h 2410"/>
                <a:gd name="T56" fmla="*/ 941 w 3551"/>
                <a:gd name="T57" fmla="*/ 2395 h 2410"/>
                <a:gd name="T58" fmla="*/ 1139 w 3551"/>
                <a:gd name="T59" fmla="*/ 2381 h 2410"/>
                <a:gd name="T60" fmla="*/ 1294 w 3551"/>
                <a:gd name="T61" fmla="*/ 2369 h 2410"/>
                <a:gd name="T62" fmla="*/ 1444 w 3551"/>
                <a:gd name="T63" fmla="*/ 2352 h 2410"/>
                <a:gd name="T64" fmla="*/ 1578 w 3551"/>
                <a:gd name="T65" fmla="*/ 2270 h 2410"/>
                <a:gd name="T66" fmla="*/ 1700 w 3551"/>
                <a:gd name="T67" fmla="*/ 2187 h 2410"/>
                <a:gd name="T68" fmla="*/ 1797 w 3551"/>
                <a:gd name="T69" fmla="*/ 2074 h 2410"/>
                <a:gd name="T70" fmla="*/ 1841 w 3551"/>
                <a:gd name="T71" fmla="*/ 1956 h 2410"/>
                <a:gd name="T72" fmla="*/ 1908 w 3551"/>
                <a:gd name="T73" fmla="*/ 1855 h 2410"/>
                <a:gd name="T74" fmla="*/ 1923 w 3551"/>
                <a:gd name="T75" fmla="*/ 1747 h 2410"/>
                <a:gd name="T76" fmla="*/ 1994 w 3551"/>
                <a:gd name="T77" fmla="*/ 1553 h 2410"/>
                <a:gd name="T78" fmla="*/ 2034 w 3551"/>
                <a:gd name="T79" fmla="*/ 1568 h 2410"/>
                <a:gd name="T80" fmla="*/ 2136 w 3551"/>
                <a:gd name="T81" fmla="*/ 2071 h 2410"/>
                <a:gd name="T82" fmla="*/ 2559 w 3551"/>
                <a:gd name="T83" fmla="*/ 2316 h 2410"/>
                <a:gd name="T84" fmla="*/ 2423 w 3551"/>
                <a:gd name="T85" fmla="*/ 1863 h 2410"/>
                <a:gd name="T86" fmla="*/ 2372 w 3551"/>
                <a:gd name="T87" fmla="*/ 1518 h 2410"/>
                <a:gd name="T88" fmla="*/ 2347 w 3551"/>
                <a:gd name="T89" fmla="*/ 1428 h 2410"/>
                <a:gd name="T90" fmla="*/ 2322 w 3551"/>
                <a:gd name="T91" fmla="*/ 1324 h 2410"/>
                <a:gd name="T92" fmla="*/ 2247 w 3551"/>
                <a:gd name="T93" fmla="*/ 1233 h 2410"/>
                <a:gd name="T94" fmla="*/ 2477 w 3551"/>
                <a:gd name="T95" fmla="*/ 1158 h 2410"/>
                <a:gd name="T96" fmla="*/ 2653 w 3551"/>
                <a:gd name="T97" fmla="*/ 1089 h 2410"/>
                <a:gd name="T98" fmla="*/ 2782 w 3551"/>
                <a:gd name="T99" fmla="*/ 992 h 2410"/>
                <a:gd name="T100" fmla="*/ 2969 w 3551"/>
                <a:gd name="T101" fmla="*/ 888 h 2410"/>
                <a:gd name="T102" fmla="*/ 3106 w 3551"/>
                <a:gd name="T103" fmla="*/ 744 h 2410"/>
                <a:gd name="T104" fmla="*/ 3261 w 3551"/>
                <a:gd name="T105" fmla="*/ 593 h 2410"/>
                <a:gd name="T106" fmla="*/ 3364 w 3551"/>
                <a:gd name="T107" fmla="*/ 403 h 2410"/>
                <a:gd name="T108" fmla="*/ 3487 w 3551"/>
                <a:gd name="T109" fmla="*/ 154 h 2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51" h="2410">
                  <a:moveTo>
                    <a:pt x="2117" y="0"/>
                  </a:moveTo>
                  <a:lnTo>
                    <a:pt x="2102" y="6"/>
                  </a:lnTo>
                  <a:lnTo>
                    <a:pt x="2088" y="14"/>
                  </a:lnTo>
                  <a:lnTo>
                    <a:pt x="2074" y="25"/>
                  </a:lnTo>
                  <a:lnTo>
                    <a:pt x="2063" y="35"/>
                  </a:lnTo>
                  <a:lnTo>
                    <a:pt x="2053" y="46"/>
                  </a:lnTo>
                  <a:lnTo>
                    <a:pt x="2042" y="60"/>
                  </a:lnTo>
                  <a:lnTo>
                    <a:pt x="2031" y="75"/>
                  </a:lnTo>
                  <a:lnTo>
                    <a:pt x="2023" y="93"/>
                  </a:lnTo>
                  <a:lnTo>
                    <a:pt x="2020" y="108"/>
                  </a:lnTo>
                  <a:lnTo>
                    <a:pt x="2016" y="125"/>
                  </a:lnTo>
                  <a:lnTo>
                    <a:pt x="2016" y="133"/>
                  </a:lnTo>
                  <a:lnTo>
                    <a:pt x="2013" y="140"/>
                  </a:lnTo>
                  <a:lnTo>
                    <a:pt x="2009" y="158"/>
                  </a:lnTo>
                  <a:lnTo>
                    <a:pt x="1999" y="175"/>
                  </a:lnTo>
                  <a:lnTo>
                    <a:pt x="1991" y="194"/>
                  </a:lnTo>
                  <a:lnTo>
                    <a:pt x="1981" y="207"/>
                  </a:lnTo>
                  <a:lnTo>
                    <a:pt x="1966" y="222"/>
                  </a:lnTo>
                  <a:lnTo>
                    <a:pt x="1952" y="236"/>
                  </a:lnTo>
                  <a:lnTo>
                    <a:pt x="1937" y="251"/>
                  </a:lnTo>
                  <a:lnTo>
                    <a:pt x="1923" y="261"/>
                  </a:lnTo>
                  <a:lnTo>
                    <a:pt x="1905" y="269"/>
                  </a:lnTo>
                  <a:lnTo>
                    <a:pt x="1886" y="280"/>
                  </a:lnTo>
                  <a:lnTo>
                    <a:pt x="1869" y="283"/>
                  </a:lnTo>
                  <a:lnTo>
                    <a:pt x="1851" y="290"/>
                  </a:lnTo>
                  <a:lnTo>
                    <a:pt x="1826" y="295"/>
                  </a:lnTo>
                  <a:lnTo>
                    <a:pt x="1804" y="305"/>
                  </a:lnTo>
                  <a:lnTo>
                    <a:pt x="1787" y="312"/>
                  </a:lnTo>
                  <a:lnTo>
                    <a:pt x="1765" y="323"/>
                  </a:lnTo>
                  <a:lnTo>
                    <a:pt x="1746" y="337"/>
                  </a:lnTo>
                  <a:lnTo>
                    <a:pt x="1729" y="352"/>
                  </a:lnTo>
                  <a:lnTo>
                    <a:pt x="1711" y="366"/>
                  </a:lnTo>
                  <a:lnTo>
                    <a:pt x="1697" y="384"/>
                  </a:lnTo>
                  <a:lnTo>
                    <a:pt x="1682" y="403"/>
                  </a:lnTo>
                  <a:lnTo>
                    <a:pt x="1672" y="420"/>
                  </a:lnTo>
                  <a:lnTo>
                    <a:pt x="1664" y="435"/>
                  </a:lnTo>
                  <a:lnTo>
                    <a:pt x="1635" y="423"/>
                  </a:lnTo>
                  <a:lnTo>
                    <a:pt x="1606" y="413"/>
                  </a:lnTo>
                  <a:lnTo>
                    <a:pt x="1578" y="406"/>
                  </a:lnTo>
                  <a:lnTo>
                    <a:pt x="1549" y="398"/>
                  </a:lnTo>
                  <a:lnTo>
                    <a:pt x="1520" y="395"/>
                  </a:lnTo>
                  <a:lnTo>
                    <a:pt x="1491" y="391"/>
                  </a:lnTo>
                  <a:lnTo>
                    <a:pt x="1459" y="391"/>
                  </a:lnTo>
                  <a:lnTo>
                    <a:pt x="1431" y="391"/>
                  </a:lnTo>
                  <a:lnTo>
                    <a:pt x="1402" y="395"/>
                  </a:lnTo>
                  <a:lnTo>
                    <a:pt x="1370" y="398"/>
                  </a:lnTo>
                  <a:lnTo>
                    <a:pt x="1341" y="406"/>
                  </a:lnTo>
                  <a:lnTo>
                    <a:pt x="1311" y="413"/>
                  </a:lnTo>
                  <a:lnTo>
                    <a:pt x="1287" y="423"/>
                  </a:lnTo>
                  <a:lnTo>
                    <a:pt x="1258" y="435"/>
                  </a:lnTo>
                  <a:lnTo>
                    <a:pt x="1229" y="449"/>
                  </a:lnTo>
                  <a:lnTo>
                    <a:pt x="1204" y="464"/>
                  </a:lnTo>
                  <a:lnTo>
                    <a:pt x="1179" y="482"/>
                  </a:lnTo>
                  <a:lnTo>
                    <a:pt x="1157" y="499"/>
                  </a:lnTo>
                  <a:lnTo>
                    <a:pt x="1132" y="518"/>
                  </a:lnTo>
                  <a:lnTo>
                    <a:pt x="1132" y="496"/>
                  </a:lnTo>
                  <a:lnTo>
                    <a:pt x="1128" y="477"/>
                  </a:lnTo>
                  <a:lnTo>
                    <a:pt x="1125" y="460"/>
                  </a:lnTo>
                  <a:lnTo>
                    <a:pt x="1117" y="442"/>
                  </a:lnTo>
                  <a:lnTo>
                    <a:pt x="1110" y="423"/>
                  </a:lnTo>
                  <a:lnTo>
                    <a:pt x="1100" y="406"/>
                  </a:lnTo>
                  <a:lnTo>
                    <a:pt x="1088" y="391"/>
                  </a:lnTo>
                  <a:lnTo>
                    <a:pt x="1078" y="377"/>
                  </a:lnTo>
                  <a:lnTo>
                    <a:pt x="1063" y="363"/>
                  </a:lnTo>
                  <a:lnTo>
                    <a:pt x="1049" y="352"/>
                  </a:lnTo>
                  <a:lnTo>
                    <a:pt x="1031" y="341"/>
                  </a:lnTo>
                  <a:lnTo>
                    <a:pt x="1014" y="334"/>
                  </a:lnTo>
                  <a:lnTo>
                    <a:pt x="995" y="327"/>
                  </a:lnTo>
                  <a:lnTo>
                    <a:pt x="977" y="320"/>
                  </a:lnTo>
                  <a:lnTo>
                    <a:pt x="960" y="315"/>
                  </a:lnTo>
                  <a:lnTo>
                    <a:pt x="941" y="312"/>
                  </a:lnTo>
                  <a:lnTo>
                    <a:pt x="920" y="312"/>
                  </a:lnTo>
                  <a:lnTo>
                    <a:pt x="902" y="315"/>
                  </a:lnTo>
                  <a:lnTo>
                    <a:pt x="884" y="320"/>
                  </a:lnTo>
                  <a:lnTo>
                    <a:pt x="874" y="320"/>
                  </a:lnTo>
                  <a:lnTo>
                    <a:pt x="848" y="320"/>
                  </a:lnTo>
                  <a:lnTo>
                    <a:pt x="820" y="323"/>
                  </a:lnTo>
                  <a:lnTo>
                    <a:pt x="790" y="330"/>
                  </a:lnTo>
                  <a:lnTo>
                    <a:pt x="766" y="337"/>
                  </a:lnTo>
                  <a:lnTo>
                    <a:pt x="740" y="344"/>
                  </a:lnTo>
                  <a:lnTo>
                    <a:pt x="715" y="355"/>
                  </a:lnTo>
                  <a:lnTo>
                    <a:pt x="690" y="366"/>
                  </a:lnTo>
                  <a:lnTo>
                    <a:pt x="665" y="377"/>
                  </a:lnTo>
                  <a:lnTo>
                    <a:pt x="643" y="395"/>
                  </a:lnTo>
                  <a:lnTo>
                    <a:pt x="621" y="409"/>
                  </a:lnTo>
                  <a:lnTo>
                    <a:pt x="600" y="428"/>
                  </a:lnTo>
                  <a:lnTo>
                    <a:pt x="578" y="445"/>
                  </a:lnTo>
                  <a:lnTo>
                    <a:pt x="564" y="464"/>
                  </a:lnTo>
                  <a:lnTo>
                    <a:pt x="528" y="477"/>
                  </a:lnTo>
                  <a:lnTo>
                    <a:pt x="492" y="492"/>
                  </a:lnTo>
                  <a:lnTo>
                    <a:pt x="459" y="511"/>
                  </a:lnTo>
                  <a:lnTo>
                    <a:pt x="424" y="524"/>
                  </a:lnTo>
                  <a:lnTo>
                    <a:pt x="391" y="546"/>
                  </a:lnTo>
                  <a:lnTo>
                    <a:pt x="363" y="568"/>
                  </a:lnTo>
                  <a:lnTo>
                    <a:pt x="330" y="590"/>
                  </a:lnTo>
                  <a:lnTo>
                    <a:pt x="302" y="614"/>
                  </a:lnTo>
                  <a:lnTo>
                    <a:pt x="273" y="639"/>
                  </a:lnTo>
                  <a:lnTo>
                    <a:pt x="248" y="665"/>
                  </a:lnTo>
                  <a:lnTo>
                    <a:pt x="222" y="693"/>
                  </a:lnTo>
                  <a:lnTo>
                    <a:pt x="197" y="722"/>
                  </a:lnTo>
                  <a:lnTo>
                    <a:pt x="176" y="752"/>
                  </a:lnTo>
                  <a:lnTo>
                    <a:pt x="154" y="784"/>
                  </a:lnTo>
                  <a:lnTo>
                    <a:pt x="132" y="816"/>
                  </a:lnTo>
                  <a:lnTo>
                    <a:pt x="115" y="848"/>
                  </a:lnTo>
                  <a:lnTo>
                    <a:pt x="100" y="880"/>
                  </a:lnTo>
                  <a:lnTo>
                    <a:pt x="82" y="917"/>
                  </a:lnTo>
                  <a:lnTo>
                    <a:pt x="71" y="953"/>
                  </a:lnTo>
                  <a:lnTo>
                    <a:pt x="57" y="988"/>
                  </a:lnTo>
                  <a:lnTo>
                    <a:pt x="54" y="1003"/>
                  </a:lnTo>
                  <a:lnTo>
                    <a:pt x="42" y="1032"/>
                  </a:lnTo>
                  <a:lnTo>
                    <a:pt x="32" y="1061"/>
                  </a:lnTo>
                  <a:lnTo>
                    <a:pt x="20" y="1089"/>
                  </a:lnTo>
                  <a:lnTo>
                    <a:pt x="17" y="1122"/>
                  </a:lnTo>
                  <a:lnTo>
                    <a:pt x="10" y="1150"/>
                  </a:lnTo>
                  <a:lnTo>
                    <a:pt x="7" y="1182"/>
                  </a:lnTo>
                  <a:lnTo>
                    <a:pt x="3" y="1212"/>
                  </a:lnTo>
                  <a:lnTo>
                    <a:pt x="3" y="1244"/>
                  </a:lnTo>
                  <a:lnTo>
                    <a:pt x="7" y="1273"/>
                  </a:lnTo>
                  <a:lnTo>
                    <a:pt x="10" y="1305"/>
                  </a:lnTo>
                  <a:lnTo>
                    <a:pt x="14" y="1312"/>
                  </a:lnTo>
                  <a:lnTo>
                    <a:pt x="7" y="1337"/>
                  </a:lnTo>
                  <a:lnTo>
                    <a:pt x="3" y="1366"/>
                  </a:lnTo>
                  <a:lnTo>
                    <a:pt x="0" y="1391"/>
                  </a:lnTo>
                  <a:lnTo>
                    <a:pt x="0" y="1417"/>
                  </a:lnTo>
                  <a:lnTo>
                    <a:pt x="0" y="1445"/>
                  </a:lnTo>
                  <a:lnTo>
                    <a:pt x="3" y="1471"/>
                  </a:lnTo>
                  <a:lnTo>
                    <a:pt x="7" y="1496"/>
                  </a:lnTo>
                  <a:lnTo>
                    <a:pt x="14" y="1521"/>
                  </a:lnTo>
                  <a:lnTo>
                    <a:pt x="25" y="1546"/>
                  </a:lnTo>
                  <a:lnTo>
                    <a:pt x="32" y="1572"/>
                  </a:lnTo>
                  <a:lnTo>
                    <a:pt x="35" y="1604"/>
                  </a:lnTo>
                  <a:lnTo>
                    <a:pt x="39" y="1636"/>
                  </a:lnTo>
                  <a:lnTo>
                    <a:pt x="42" y="1668"/>
                  </a:lnTo>
                  <a:lnTo>
                    <a:pt x="49" y="1701"/>
                  </a:lnTo>
                  <a:lnTo>
                    <a:pt x="61" y="1734"/>
                  </a:lnTo>
                  <a:lnTo>
                    <a:pt x="71" y="1762"/>
                  </a:lnTo>
                  <a:lnTo>
                    <a:pt x="82" y="1794"/>
                  </a:lnTo>
                  <a:lnTo>
                    <a:pt x="96" y="1823"/>
                  </a:lnTo>
                  <a:lnTo>
                    <a:pt x="111" y="1852"/>
                  </a:lnTo>
                  <a:lnTo>
                    <a:pt x="128" y="1877"/>
                  </a:lnTo>
                  <a:lnTo>
                    <a:pt x="147" y="1906"/>
                  </a:lnTo>
                  <a:lnTo>
                    <a:pt x="168" y="1931"/>
                  </a:lnTo>
                  <a:lnTo>
                    <a:pt x="190" y="1956"/>
                  </a:lnTo>
                  <a:lnTo>
                    <a:pt x="211" y="1978"/>
                  </a:lnTo>
                  <a:lnTo>
                    <a:pt x="236" y="2000"/>
                  </a:lnTo>
                  <a:lnTo>
                    <a:pt x="262" y="2020"/>
                  </a:lnTo>
                  <a:lnTo>
                    <a:pt x="283" y="2039"/>
                  </a:lnTo>
                  <a:lnTo>
                    <a:pt x="294" y="2064"/>
                  </a:lnTo>
                  <a:lnTo>
                    <a:pt x="305" y="2089"/>
                  </a:lnTo>
                  <a:lnTo>
                    <a:pt x="323" y="2115"/>
                  </a:lnTo>
                  <a:lnTo>
                    <a:pt x="337" y="2140"/>
                  </a:lnTo>
                  <a:lnTo>
                    <a:pt x="356" y="2165"/>
                  </a:lnTo>
                  <a:lnTo>
                    <a:pt x="373" y="2187"/>
                  </a:lnTo>
                  <a:lnTo>
                    <a:pt x="395" y="2208"/>
                  </a:lnTo>
                  <a:lnTo>
                    <a:pt x="417" y="2230"/>
                  </a:lnTo>
                  <a:lnTo>
                    <a:pt x="438" y="2248"/>
                  </a:lnTo>
                  <a:lnTo>
                    <a:pt x="464" y="2266"/>
                  </a:lnTo>
                  <a:lnTo>
                    <a:pt x="488" y="2280"/>
                  </a:lnTo>
                  <a:lnTo>
                    <a:pt x="513" y="2295"/>
                  </a:lnTo>
                  <a:lnTo>
                    <a:pt x="542" y="2309"/>
                  </a:lnTo>
                  <a:lnTo>
                    <a:pt x="567" y="2320"/>
                  </a:lnTo>
                  <a:lnTo>
                    <a:pt x="596" y="2327"/>
                  </a:lnTo>
                  <a:lnTo>
                    <a:pt x="625" y="2334"/>
                  </a:lnTo>
                  <a:lnTo>
                    <a:pt x="653" y="2341"/>
                  </a:lnTo>
                  <a:lnTo>
                    <a:pt x="683" y="2344"/>
                  </a:lnTo>
                  <a:lnTo>
                    <a:pt x="712" y="2349"/>
                  </a:lnTo>
                  <a:lnTo>
                    <a:pt x="744" y="2349"/>
                  </a:lnTo>
                  <a:lnTo>
                    <a:pt x="751" y="2349"/>
                  </a:lnTo>
                  <a:lnTo>
                    <a:pt x="779" y="2359"/>
                  </a:lnTo>
                  <a:lnTo>
                    <a:pt x="812" y="2369"/>
                  </a:lnTo>
                  <a:lnTo>
                    <a:pt x="844" y="2381"/>
                  </a:lnTo>
                  <a:lnTo>
                    <a:pt x="877" y="2388"/>
                  </a:lnTo>
                  <a:lnTo>
                    <a:pt x="909" y="2391"/>
                  </a:lnTo>
                  <a:lnTo>
                    <a:pt x="941" y="2395"/>
                  </a:lnTo>
                  <a:lnTo>
                    <a:pt x="974" y="2398"/>
                  </a:lnTo>
                  <a:lnTo>
                    <a:pt x="1006" y="2398"/>
                  </a:lnTo>
                  <a:lnTo>
                    <a:pt x="1042" y="2398"/>
                  </a:lnTo>
                  <a:lnTo>
                    <a:pt x="1074" y="2395"/>
                  </a:lnTo>
                  <a:lnTo>
                    <a:pt x="1107" y="2388"/>
                  </a:lnTo>
                  <a:lnTo>
                    <a:pt x="1139" y="2381"/>
                  </a:lnTo>
                  <a:lnTo>
                    <a:pt x="1171" y="2374"/>
                  </a:lnTo>
                  <a:lnTo>
                    <a:pt x="1204" y="2363"/>
                  </a:lnTo>
                  <a:lnTo>
                    <a:pt x="1215" y="2359"/>
                  </a:lnTo>
                  <a:lnTo>
                    <a:pt x="1243" y="2363"/>
                  </a:lnTo>
                  <a:lnTo>
                    <a:pt x="1265" y="2369"/>
                  </a:lnTo>
                  <a:lnTo>
                    <a:pt x="1294" y="2369"/>
                  </a:lnTo>
                  <a:lnTo>
                    <a:pt x="1319" y="2374"/>
                  </a:lnTo>
                  <a:lnTo>
                    <a:pt x="1344" y="2374"/>
                  </a:lnTo>
                  <a:lnTo>
                    <a:pt x="1370" y="2369"/>
                  </a:lnTo>
                  <a:lnTo>
                    <a:pt x="1395" y="2366"/>
                  </a:lnTo>
                  <a:lnTo>
                    <a:pt x="1419" y="2359"/>
                  </a:lnTo>
                  <a:lnTo>
                    <a:pt x="1444" y="2352"/>
                  </a:lnTo>
                  <a:lnTo>
                    <a:pt x="1470" y="2341"/>
                  </a:lnTo>
                  <a:lnTo>
                    <a:pt x="1491" y="2330"/>
                  </a:lnTo>
                  <a:lnTo>
                    <a:pt x="1517" y="2316"/>
                  </a:lnTo>
                  <a:lnTo>
                    <a:pt x="1538" y="2305"/>
                  </a:lnTo>
                  <a:lnTo>
                    <a:pt x="1556" y="2287"/>
                  </a:lnTo>
                  <a:lnTo>
                    <a:pt x="1578" y="2270"/>
                  </a:lnTo>
                  <a:lnTo>
                    <a:pt x="1596" y="2251"/>
                  </a:lnTo>
                  <a:lnTo>
                    <a:pt x="1610" y="2233"/>
                  </a:lnTo>
                  <a:lnTo>
                    <a:pt x="1635" y="2226"/>
                  </a:lnTo>
                  <a:lnTo>
                    <a:pt x="1657" y="2216"/>
                  </a:lnTo>
                  <a:lnTo>
                    <a:pt x="1679" y="2201"/>
                  </a:lnTo>
                  <a:lnTo>
                    <a:pt x="1700" y="2187"/>
                  </a:lnTo>
                  <a:lnTo>
                    <a:pt x="1718" y="2172"/>
                  </a:lnTo>
                  <a:lnTo>
                    <a:pt x="1736" y="2154"/>
                  </a:lnTo>
                  <a:lnTo>
                    <a:pt x="1754" y="2136"/>
                  </a:lnTo>
                  <a:lnTo>
                    <a:pt x="1768" y="2118"/>
                  </a:lnTo>
                  <a:lnTo>
                    <a:pt x="1787" y="2096"/>
                  </a:lnTo>
                  <a:lnTo>
                    <a:pt x="1797" y="2074"/>
                  </a:lnTo>
                  <a:lnTo>
                    <a:pt x="1808" y="2054"/>
                  </a:lnTo>
                  <a:lnTo>
                    <a:pt x="1819" y="2032"/>
                  </a:lnTo>
                  <a:lnTo>
                    <a:pt x="1826" y="2007"/>
                  </a:lnTo>
                  <a:lnTo>
                    <a:pt x="1832" y="1985"/>
                  </a:lnTo>
                  <a:lnTo>
                    <a:pt x="1837" y="1960"/>
                  </a:lnTo>
                  <a:lnTo>
                    <a:pt x="1841" y="1956"/>
                  </a:lnTo>
                  <a:lnTo>
                    <a:pt x="1854" y="1942"/>
                  </a:lnTo>
                  <a:lnTo>
                    <a:pt x="1869" y="1927"/>
                  </a:lnTo>
                  <a:lnTo>
                    <a:pt x="1880" y="1909"/>
                  </a:lnTo>
                  <a:lnTo>
                    <a:pt x="1891" y="1895"/>
                  </a:lnTo>
                  <a:lnTo>
                    <a:pt x="1901" y="1877"/>
                  </a:lnTo>
                  <a:lnTo>
                    <a:pt x="1908" y="1855"/>
                  </a:lnTo>
                  <a:lnTo>
                    <a:pt x="1916" y="1838"/>
                  </a:lnTo>
                  <a:lnTo>
                    <a:pt x="1920" y="1820"/>
                  </a:lnTo>
                  <a:lnTo>
                    <a:pt x="1923" y="1798"/>
                  </a:lnTo>
                  <a:lnTo>
                    <a:pt x="1923" y="1780"/>
                  </a:lnTo>
                  <a:lnTo>
                    <a:pt x="1923" y="1759"/>
                  </a:lnTo>
                  <a:lnTo>
                    <a:pt x="1923" y="1747"/>
                  </a:lnTo>
                  <a:lnTo>
                    <a:pt x="1940" y="1701"/>
                  </a:lnTo>
                  <a:lnTo>
                    <a:pt x="1959" y="1651"/>
                  </a:lnTo>
                  <a:lnTo>
                    <a:pt x="1974" y="1604"/>
                  </a:lnTo>
                  <a:lnTo>
                    <a:pt x="1984" y="1560"/>
                  </a:lnTo>
                  <a:lnTo>
                    <a:pt x="1991" y="1557"/>
                  </a:lnTo>
                  <a:lnTo>
                    <a:pt x="1994" y="1553"/>
                  </a:lnTo>
                  <a:lnTo>
                    <a:pt x="2002" y="1550"/>
                  </a:lnTo>
                  <a:lnTo>
                    <a:pt x="2009" y="1550"/>
                  </a:lnTo>
                  <a:lnTo>
                    <a:pt x="2016" y="1553"/>
                  </a:lnTo>
                  <a:lnTo>
                    <a:pt x="2023" y="1557"/>
                  </a:lnTo>
                  <a:lnTo>
                    <a:pt x="2031" y="1560"/>
                  </a:lnTo>
                  <a:lnTo>
                    <a:pt x="2034" y="1568"/>
                  </a:lnTo>
                  <a:lnTo>
                    <a:pt x="2034" y="1575"/>
                  </a:lnTo>
                  <a:lnTo>
                    <a:pt x="2038" y="1582"/>
                  </a:lnTo>
                  <a:lnTo>
                    <a:pt x="2060" y="1705"/>
                  </a:lnTo>
                  <a:lnTo>
                    <a:pt x="2082" y="1827"/>
                  </a:lnTo>
                  <a:lnTo>
                    <a:pt x="2110" y="1949"/>
                  </a:lnTo>
                  <a:lnTo>
                    <a:pt x="2136" y="2071"/>
                  </a:lnTo>
                  <a:lnTo>
                    <a:pt x="2168" y="2194"/>
                  </a:lnTo>
                  <a:lnTo>
                    <a:pt x="2196" y="2312"/>
                  </a:lnTo>
                  <a:lnTo>
                    <a:pt x="2222" y="2410"/>
                  </a:lnTo>
                  <a:lnTo>
                    <a:pt x="2595" y="2410"/>
                  </a:lnTo>
                  <a:lnTo>
                    <a:pt x="2588" y="2388"/>
                  </a:lnTo>
                  <a:lnTo>
                    <a:pt x="2559" y="2316"/>
                  </a:lnTo>
                  <a:lnTo>
                    <a:pt x="2534" y="2241"/>
                  </a:lnTo>
                  <a:lnTo>
                    <a:pt x="2509" y="2165"/>
                  </a:lnTo>
                  <a:lnTo>
                    <a:pt x="2484" y="2089"/>
                  </a:lnTo>
                  <a:lnTo>
                    <a:pt x="2462" y="2014"/>
                  </a:lnTo>
                  <a:lnTo>
                    <a:pt x="2441" y="1938"/>
                  </a:lnTo>
                  <a:lnTo>
                    <a:pt x="2423" y="1863"/>
                  </a:lnTo>
                  <a:lnTo>
                    <a:pt x="2409" y="1784"/>
                  </a:lnTo>
                  <a:lnTo>
                    <a:pt x="2394" y="1708"/>
                  </a:lnTo>
                  <a:lnTo>
                    <a:pt x="2379" y="1629"/>
                  </a:lnTo>
                  <a:lnTo>
                    <a:pt x="2369" y="1550"/>
                  </a:lnTo>
                  <a:lnTo>
                    <a:pt x="2372" y="1536"/>
                  </a:lnTo>
                  <a:lnTo>
                    <a:pt x="2372" y="1518"/>
                  </a:lnTo>
                  <a:lnTo>
                    <a:pt x="2372" y="1503"/>
                  </a:lnTo>
                  <a:lnTo>
                    <a:pt x="2372" y="1485"/>
                  </a:lnTo>
                  <a:lnTo>
                    <a:pt x="2365" y="1471"/>
                  </a:lnTo>
                  <a:lnTo>
                    <a:pt x="2362" y="1457"/>
                  </a:lnTo>
                  <a:lnTo>
                    <a:pt x="2355" y="1442"/>
                  </a:lnTo>
                  <a:lnTo>
                    <a:pt x="2347" y="1428"/>
                  </a:lnTo>
                  <a:lnTo>
                    <a:pt x="2337" y="1417"/>
                  </a:lnTo>
                  <a:lnTo>
                    <a:pt x="2337" y="1395"/>
                  </a:lnTo>
                  <a:lnTo>
                    <a:pt x="2337" y="1377"/>
                  </a:lnTo>
                  <a:lnTo>
                    <a:pt x="2333" y="1359"/>
                  </a:lnTo>
                  <a:lnTo>
                    <a:pt x="2325" y="1341"/>
                  </a:lnTo>
                  <a:lnTo>
                    <a:pt x="2322" y="1324"/>
                  </a:lnTo>
                  <a:lnTo>
                    <a:pt x="2311" y="1305"/>
                  </a:lnTo>
                  <a:lnTo>
                    <a:pt x="2301" y="1287"/>
                  </a:lnTo>
                  <a:lnTo>
                    <a:pt x="2289" y="1273"/>
                  </a:lnTo>
                  <a:lnTo>
                    <a:pt x="2279" y="1258"/>
                  </a:lnTo>
                  <a:lnTo>
                    <a:pt x="2264" y="1244"/>
                  </a:lnTo>
                  <a:lnTo>
                    <a:pt x="2247" y="1233"/>
                  </a:lnTo>
                  <a:lnTo>
                    <a:pt x="2242" y="1229"/>
                  </a:lnTo>
                  <a:lnTo>
                    <a:pt x="2293" y="1219"/>
                  </a:lnTo>
                  <a:lnTo>
                    <a:pt x="2340" y="1208"/>
                  </a:lnTo>
                  <a:lnTo>
                    <a:pt x="2387" y="1190"/>
                  </a:lnTo>
                  <a:lnTo>
                    <a:pt x="2433" y="1175"/>
                  </a:lnTo>
                  <a:lnTo>
                    <a:pt x="2477" y="1158"/>
                  </a:lnTo>
                  <a:lnTo>
                    <a:pt x="2524" y="1136"/>
                  </a:lnTo>
                  <a:lnTo>
                    <a:pt x="2544" y="1125"/>
                  </a:lnTo>
                  <a:lnTo>
                    <a:pt x="2574" y="1122"/>
                  </a:lnTo>
                  <a:lnTo>
                    <a:pt x="2598" y="1111"/>
                  </a:lnTo>
                  <a:lnTo>
                    <a:pt x="2628" y="1100"/>
                  </a:lnTo>
                  <a:lnTo>
                    <a:pt x="2653" y="1089"/>
                  </a:lnTo>
                  <a:lnTo>
                    <a:pt x="2678" y="1074"/>
                  </a:lnTo>
                  <a:lnTo>
                    <a:pt x="2703" y="1061"/>
                  </a:lnTo>
                  <a:lnTo>
                    <a:pt x="2725" y="1046"/>
                  </a:lnTo>
                  <a:lnTo>
                    <a:pt x="2747" y="1028"/>
                  </a:lnTo>
                  <a:lnTo>
                    <a:pt x="2768" y="1007"/>
                  </a:lnTo>
                  <a:lnTo>
                    <a:pt x="2782" y="992"/>
                  </a:lnTo>
                  <a:lnTo>
                    <a:pt x="2818" y="978"/>
                  </a:lnTo>
                  <a:lnTo>
                    <a:pt x="2851" y="963"/>
                  </a:lnTo>
                  <a:lnTo>
                    <a:pt x="2880" y="946"/>
                  </a:lnTo>
                  <a:lnTo>
                    <a:pt x="2912" y="927"/>
                  </a:lnTo>
                  <a:lnTo>
                    <a:pt x="2940" y="906"/>
                  </a:lnTo>
                  <a:lnTo>
                    <a:pt x="2969" y="888"/>
                  </a:lnTo>
                  <a:lnTo>
                    <a:pt x="2998" y="863"/>
                  </a:lnTo>
                  <a:lnTo>
                    <a:pt x="3023" y="838"/>
                  </a:lnTo>
                  <a:lnTo>
                    <a:pt x="3048" y="813"/>
                  </a:lnTo>
                  <a:lnTo>
                    <a:pt x="3074" y="787"/>
                  </a:lnTo>
                  <a:lnTo>
                    <a:pt x="3096" y="759"/>
                  </a:lnTo>
                  <a:lnTo>
                    <a:pt x="3106" y="744"/>
                  </a:lnTo>
                  <a:lnTo>
                    <a:pt x="3135" y="722"/>
                  </a:lnTo>
                  <a:lnTo>
                    <a:pt x="3163" y="698"/>
                  </a:lnTo>
                  <a:lnTo>
                    <a:pt x="3189" y="676"/>
                  </a:lnTo>
                  <a:lnTo>
                    <a:pt x="3214" y="647"/>
                  </a:lnTo>
                  <a:lnTo>
                    <a:pt x="3239" y="622"/>
                  </a:lnTo>
                  <a:lnTo>
                    <a:pt x="3261" y="593"/>
                  </a:lnTo>
                  <a:lnTo>
                    <a:pt x="3282" y="565"/>
                  </a:lnTo>
                  <a:lnTo>
                    <a:pt x="3303" y="531"/>
                  </a:lnTo>
                  <a:lnTo>
                    <a:pt x="3322" y="499"/>
                  </a:lnTo>
                  <a:lnTo>
                    <a:pt x="3336" y="467"/>
                  </a:lnTo>
                  <a:lnTo>
                    <a:pt x="3354" y="435"/>
                  </a:lnTo>
                  <a:lnTo>
                    <a:pt x="3364" y="403"/>
                  </a:lnTo>
                  <a:lnTo>
                    <a:pt x="3379" y="366"/>
                  </a:lnTo>
                  <a:lnTo>
                    <a:pt x="3386" y="341"/>
                  </a:lnTo>
                  <a:lnTo>
                    <a:pt x="3415" y="295"/>
                  </a:lnTo>
                  <a:lnTo>
                    <a:pt x="3440" y="251"/>
                  </a:lnTo>
                  <a:lnTo>
                    <a:pt x="3465" y="204"/>
                  </a:lnTo>
                  <a:lnTo>
                    <a:pt x="3487" y="154"/>
                  </a:lnTo>
                  <a:lnTo>
                    <a:pt x="3512" y="108"/>
                  </a:lnTo>
                  <a:lnTo>
                    <a:pt x="3530" y="57"/>
                  </a:lnTo>
                  <a:lnTo>
                    <a:pt x="3548" y="10"/>
                  </a:lnTo>
                  <a:lnTo>
                    <a:pt x="3551" y="0"/>
                  </a:lnTo>
                  <a:lnTo>
                    <a:pt x="2117" y="0"/>
                  </a:lnTo>
                  <a:close/>
                </a:path>
              </a:pathLst>
            </a:custGeom>
            <a:solidFill>
              <a:srgbClr val="FF33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231" name="Freeform 1191">
              <a:extLst>
                <a:ext uri="{FF2B5EF4-FFF2-40B4-BE49-F238E27FC236}">
                  <a16:creationId xmlns:a16="http://schemas.microsoft.com/office/drawing/2014/main" id="{DFD32091-3F45-EA36-10D6-C3B5170878F2}"/>
                </a:ext>
              </a:extLst>
            </p:cNvPr>
            <p:cNvSpPr>
              <a:spLocks/>
            </p:cNvSpPr>
            <p:nvPr/>
          </p:nvSpPr>
          <p:spPr bwMode="auto">
            <a:xfrm>
              <a:off x="968" y="2342"/>
              <a:ext cx="1183" cy="803"/>
            </a:xfrm>
            <a:custGeom>
              <a:avLst/>
              <a:gdLst>
                <a:gd name="T0" fmla="*/ 2053 w 3551"/>
                <a:gd name="T1" fmla="*/ 46 h 2410"/>
                <a:gd name="T2" fmla="*/ 2016 w 3551"/>
                <a:gd name="T3" fmla="*/ 133 h 2410"/>
                <a:gd name="T4" fmla="*/ 1966 w 3551"/>
                <a:gd name="T5" fmla="*/ 222 h 2410"/>
                <a:gd name="T6" fmla="*/ 1869 w 3551"/>
                <a:gd name="T7" fmla="*/ 283 h 2410"/>
                <a:gd name="T8" fmla="*/ 1746 w 3551"/>
                <a:gd name="T9" fmla="*/ 337 h 2410"/>
                <a:gd name="T10" fmla="*/ 1664 w 3551"/>
                <a:gd name="T11" fmla="*/ 435 h 2410"/>
                <a:gd name="T12" fmla="*/ 1491 w 3551"/>
                <a:gd name="T13" fmla="*/ 391 h 2410"/>
                <a:gd name="T14" fmla="*/ 1311 w 3551"/>
                <a:gd name="T15" fmla="*/ 413 h 2410"/>
                <a:gd name="T16" fmla="*/ 1157 w 3551"/>
                <a:gd name="T17" fmla="*/ 499 h 2410"/>
                <a:gd name="T18" fmla="*/ 1110 w 3551"/>
                <a:gd name="T19" fmla="*/ 423 h 2410"/>
                <a:gd name="T20" fmla="*/ 1031 w 3551"/>
                <a:gd name="T21" fmla="*/ 341 h 2410"/>
                <a:gd name="T22" fmla="*/ 920 w 3551"/>
                <a:gd name="T23" fmla="*/ 312 h 2410"/>
                <a:gd name="T24" fmla="*/ 790 w 3551"/>
                <a:gd name="T25" fmla="*/ 330 h 2410"/>
                <a:gd name="T26" fmla="*/ 643 w 3551"/>
                <a:gd name="T27" fmla="*/ 395 h 2410"/>
                <a:gd name="T28" fmla="*/ 492 w 3551"/>
                <a:gd name="T29" fmla="*/ 492 h 2410"/>
                <a:gd name="T30" fmla="*/ 302 w 3551"/>
                <a:gd name="T31" fmla="*/ 614 h 2410"/>
                <a:gd name="T32" fmla="*/ 154 w 3551"/>
                <a:gd name="T33" fmla="*/ 784 h 2410"/>
                <a:gd name="T34" fmla="*/ 57 w 3551"/>
                <a:gd name="T35" fmla="*/ 988 h 2410"/>
                <a:gd name="T36" fmla="*/ 10 w 3551"/>
                <a:gd name="T37" fmla="*/ 1150 h 2410"/>
                <a:gd name="T38" fmla="*/ 14 w 3551"/>
                <a:gd name="T39" fmla="*/ 1312 h 2410"/>
                <a:gd name="T40" fmla="*/ 3 w 3551"/>
                <a:gd name="T41" fmla="*/ 1471 h 2410"/>
                <a:gd name="T42" fmla="*/ 39 w 3551"/>
                <a:gd name="T43" fmla="*/ 1636 h 2410"/>
                <a:gd name="T44" fmla="*/ 96 w 3551"/>
                <a:gd name="T45" fmla="*/ 1823 h 2410"/>
                <a:gd name="T46" fmla="*/ 211 w 3551"/>
                <a:gd name="T47" fmla="*/ 1978 h 2410"/>
                <a:gd name="T48" fmla="*/ 323 w 3551"/>
                <a:gd name="T49" fmla="*/ 2115 h 2410"/>
                <a:gd name="T50" fmla="*/ 438 w 3551"/>
                <a:gd name="T51" fmla="*/ 2248 h 2410"/>
                <a:gd name="T52" fmla="*/ 596 w 3551"/>
                <a:gd name="T53" fmla="*/ 2327 h 2410"/>
                <a:gd name="T54" fmla="*/ 751 w 3551"/>
                <a:gd name="T55" fmla="*/ 2349 h 2410"/>
                <a:gd name="T56" fmla="*/ 941 w 3551"/>
                <a:gd name="T57" fmla="*/ 2395 h 2410"/>
                <a:gd name="T58" fmla="*/ 1139 w 3551"/>
                <a:gd name="T59" fmla="*/ 2381 h 2410"/>
                <a:gd name="T60" fmla="*/ 1294 w 3551"/>
                <a:gd name="T61" fmla="*/ 2369 h 2410"/>
                <a:gd name="T62" fmla="*/ 1444 w 3551"/>
                <a:gd name="T63" fmla="*/ 2352 h 2410"/>
                <a:gd name="T64" fmla="*/ 1578 w 3551"/>
                <a:gd name="T65" fmla="*/ 2270 h 2410"/>
                <a:gd name="T66" fmla="*/ 1700 w 3551"/>
                <a:gd name="T67" fmla="*/ 2187 h 2410"/>
                <a:gd name="T68" fmla="*/ 1797 w 3551"/>
                <a:gd name="T69" fmla="*/ 2074 h 2410"/>
                <a:gd name="T70" fmla="*/ 1841 w 3551"/>
                <a:gd name="T71" fmla="*/ 1956 h 2410"/>
                <a:gd name="T72" fmla="*/ 1908 w 3551"/>
                <a:gd name="T73" fmla="*/ 1855 h 2410"/>
                <a:gd name="T74" fmla="*/ 1923 w 3551"/>
                <a:gd name="T75" fmla="*/ 1747 h 2410"/>
                <a:gd name="T76" fmla="*/ 1994 w 3551"/>
                <a:gd name="T77" fmla="*/ 1553 h 2410"/>
                <a:gd name="T78" fmla="*/ 2034 w 3551"/>
                <a:gd name="T79" fmla="*/ 1568 h 2410"/>
                <a:gd name="T80" fmla="*/ 2136 w 3551"/>
                <a:gd name="T81" fmla="*/ 2071 h 2410"/>
                <a:gd name="T82" fmla="*/ 2559 w 3551"/>
                <a:gd name="T83" fmla="*/ 2316 h 2410"/>
                <a:gd name="T84" fmla="*/ 2423 w 3551"/>
                <a:gd name="T85" fmla="*/ 1863 h 2410"/>
                <a:gd name="T86" fmla="*/ 2372 w 3551"/>
                <a:gd name="T87" fmla="*/ 1518 h 2410"/>
                <a:gd name="T88" fmla="*/ 2347 w 3551"/>
                <a:gd name="T89" fmla="*/ 1428 h 2410"/>
                <a:gd name="T90" fmla="*/ 2322 w 3551"/>
                <a:gd name="T91" fmla="*/ 1324 h 2410"/>
                <a:gd name="T92" fmla="*/ 2247 w 3551"/>
                <a:gd name="T93" fmla="*/ 1233 h 2410"/>
                <a:gd name="T94" fmla="*/ 2477 w 3551"/>
                <a:gd name="T95" fmla="*/ 1158 h 2410"/>
                <a:gd name="T96" fmla="*/ 2653 w 3551"/>
                <a:gd name="T97" fmla="*/ 1089 h 2410"/>
                <a:gd name="T98" fmla="*/ 2782 w 3551"/>
                <a:gd name="T99" fmla="*/ 992 h 2410"/>
                <a:gd name="T100" fmla="*/ 2969 w 3551"/>
                <a:gd name="T101" fmla="*/ 888 h 2410"/>
                <a:gd name="T102" fmla="*/ 3106 w 3551"/>
                <a:gd name="T103" fmla="*/ 744 h 2410"/>
                <a:gd name="T104" fmla="*/ 3261 w 3551"/>
                <a:gd name="T105" fmla="*/ 593 h 2410"/>
                <a:gd name="T106" fmla="*/ 3364 w 3551"/>
                <a:gd name="T107" fmla="*/ 403 h 2410"/>
                <a:gd name="T108" fmla="*/ 3487 w 3551"/>
                <a:gd name="T109" fmla="*/ 154 h 2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51" h="2410">
                  <a:moveTo>
                    <a:pt x="2117" y="0"/>
                  </a:moveTo>
                  <a:lnTo>
                    <a:pt x="2102" y="6"/>
                  </a:lnTo>
                  <a:lnTo>
                    <a:pt x="2088" y="14"/>
                  </a:lnTo>
                  <a:lnTo>
                    <a:pt x="2074" y="25"/>
                  </a:lnTo>
                  <a:lnTo>
                    <a:pt x="2063" y="35"/>
                  </a:lnTo>
                  <a:lnTo>
                    <a:pt x="2053" y="46"/>
                  </a:lnTo>
                  <a:lnTo>
                    <a:pt x="2042" y="60"/>
                  </a:lnTo>
                  <a:lnTo>
                    <a:pt x="2031" y="75"/>
                  </a:lnTo>
                  <a:lnTo>
                    <a:pt x="2023" y="93"/>
                  </a:lnTo>
                  <a:lnTo>
                    <a:pt x="2020" y="108"/>
                  </a:lnTo>
                  <a:lnTo>
                    <a:pt x="2016" y="125"/>
                  </a:lnTo>
                  <a:lnTo>
                    <a:pt x="2016" y="133"/>
                  </a:lnTo>
                  <a:lnTo>
                    <a:pt x="2013" y="140"/>
                  </a:lnTo>
                  <a:lnTo>
                    <a:pt x="2009" y="158"/>
                  </a:lnTo>
                  <a:lnTo>
                    <a:pt x="1999" y="175"/>
                  </a:lnTo>
                  <a:lnTo>
                    <a:pt x="1991" y="194"/>
                  </a:lnTo>
                  <a:lnTo>
                    <a:pt x="1981" y="207"/>
                  </a:lnTo>
                  <a:lnTo>
                    <a:pt x="1966" y="222"/>
                  </a:lnTo>
                  <a:lnTo>
                    <a:pt x="1952" y="236"/>
                  </a:lnTo>
                  <a:lnTo>
                    <a:pt x="1937" y="251"/>
                  </a:lnTo>
                  <a:lnTo>
                    <a:pt x="1923" y="261"/>
                  </a:lnTo>
                  <a:lnTo>
                    <a:pt x="1905" y="269"/>
                  </a:lnTo>
                  <a:lnTo>
                    <a:pt x="1886" y="280"/>
                  </a:lnTo>
                  <a:lnTo>
                    <a:pt x="1869" y="283"/>
                  </a:lnTo>
                  <a:lnTo>
                    <a:pt x="1851" y="290"/>
                  </a:lnTo>
                  <a:lnTo>
                    <a:pt x="1826" y="295"/>
                  </a:lnTo>
                  <a:lnTo>
                    <a:pt x="1804" y="305"/>
                  </a:lnTo>
                  <a:lnTo>
                    <a:pt x="1787" y="312"/>
                  </a:lnTo>
                  <a:lnTo>
                    <a:pt x="1765" y="323"/>
                  </a:lnTo>
                  <a:lnTo>
                    <a:pt x="1746" y="337"/>
                  </a:lnTo>
                  <a:lnTo>
                    <a:pt x="1729" y="352"/>
                  </a:lnTo>
                  <a:lnTo>
                    <a:pt x="1711" y="366"/>
                  </a:lnTo>
                  <a:lnTo>
                    <a:pt x="1697" y="384"/>
                  </a:lnTo>
                  <a:lnTo>
                    <a:pt x="1682" y="403"/>
                  </a:lnTo>
                  <a:lnTo>
                    <a:pt x="1672" y="420"/>
                  </a:lnTo>
                  <a:lnTo>
                    <a:pt x="1664" y="435"/>
                  </a:lnTo>
                  <a:lnTo>
                    <a:pt x="1635" y="423"/>
                  </a:lnTo>
                  <a:lnTo>
                    <a:pt x="1606" y="413"/>
                  </a:lnTo>
                  <a:lnTo>
                    <a:pt x="1578" y="406"/>
                  </a:lnTo>
                  <a:lnTo>
                    <a:pt x="1549" y="398"/>
                  </a:lnTo>
                  <a:lnTo>
                    <a:pt x="1520" y="395"/>
                  </a:lnTo>
                  <a:lnTo>
                    <a:pt x="1491" y="391"/>
                  </a:lnTo>
                  <a:lnTo>
                    <a:pt x="1459" y="391"/>
                  </a:lnTo>
                  <a:lnTo>
                    <a:pt x="1431" y="391"/>
                  </a:lnTo>
                  <a:lnTo>
                    <a:pt x="1402" y="395"/>
                  </a:lnTo>
                  <a:lnTo>
                    <a:pt x="1370" y="398"/>
                  </a:lnTo>
                  <a:lnTo>
                    <a:pt x="1341" y="406"/>
                  </a:lnTo>
                  <a:lnTo>
                    <a:pt x="1311" y="413"/>
                  </a:lnTo>
                  <a:lnTo>
                    <a:pt x="1287" y="423"/>
                  </a:lnTo>
                  <a:lnTo>
                    <a:pt x="1258" y="435"/>
                  </a:lnTo>
                  <a:lnTo>
                    <a:pt x="1229" y="449"/>
                  </a:lnTo>
                  <a:lnTo>
                    <a:pt x="1204" y="464"/>
                  </a:lnTo>
                  <a:lnTo>
                    <a:pt x="1179" y="482"/>
                  </a:lnTo>
                  <a:lnTo>
                    <a:pt x="1157" y="499"/>
                  </a:lnTo>
                  <a:lnTo>
                    <a:pt x="1132" y="518"/>
                  </a:lnTo>
                  <a:lnTo>
                    <a:pt x="1132" y="496"/>
                  </a:lnTo>
                  <a:lnTo>
                    <a:pt x="1128" y="477"/>
                  </a:lnTo>
                  <a:lnTo>
                    <a:pt x="1125" y="460"/>
                  </a:lnTo>
                  <a:lnTo>
                    <a:pt x="1117" y="442"/>
                  </a:lnTo>
                  <a:lnTo>
                    <a:pt x="1110" y="423"/>
                  </a:lnTo>
                  <a:lnTo>
                    <a:pt x="1100" y="406"/>
                  </a:lnTo>
                  <a:lnTo>
                    <a:pt x="1088" y="391"/>
                  </a:lnTo>
                  <a:lnTo>
                    <a:pt x="1078" y="377"/>
                  </a:lnTo>
                  <a:lnTo>
                    <a:pt x="1063" y="363"/>
                  </a:lnTo>
                  <a:lnTo>
                    <a:pt x="1049" y="352"/>
                  </a:lnTo>
                  <a:lnTo>
                    <a:pt x="1031" y="341"/>
                  </a:lnTo>
                  <a:lnTo>
                    <a:pt x="1014" y="334"/>
                  </a:lnTo>
                  <a:lnTo>
                    <a:pt x="995" y="327"/>
                  </a:lnTo>
                  <a:lnTo>
                    <a:pt x="977" y="320"/>
                  </a:lnTo>
                  <a:lnTo>
                    <a:pt x="960" y="315"/>
                  </a:lnTo>
                  <a:lnTo>
                    <a:pt x="941" y="312"/>
                  </a:lnTo>
                  <a:lnTo>
                    <a:pt x="920" y="312"/>
                  </a:lnTo>
                  <a:lnTo>
                    <a:pt x="902" y="315"/>
                  </a:lnTo>
                  <a:lnTo>
                    <a:pt x="884" y="320"/>
                  </a:lnTo>
                  <a:lnTo>
                    <a:pt x="874" y="320"/>
                  </a:lnTo>
                  <a:lnTo>
                    <a:pt x="848" y="320"/>
                  </a:lnTo>
                  <a:lnTo>
                    <a:pt x="820" y="323"/>
                  </a:lnTo>
                  <a:lnTo>
                    <a:pt x="790" y="330"/>
                  </a:lnTo>
                  <a:lnTo>
                    <a:pt x="766" y="337"/>
                  </a:lnTo>
                  <a:lnTo>
                    <a:pt x="740" y="344"/>
                  </a:lnTo>
                  <a:lnTo>
                    <a:pt x="715" y="355"/>
                  </a:lnTo>
                  <a:lnTo>
                    <a:pt x="690" y="366"/>
                  </a:lnTo>
                  <a:lnTo>
                    <a:pt x="665" y="377"/>
                  </a:lnTo>
                  <a:lnTo>
                    <a:pt x="643" y="395"/>
                  </a:lnTo>
                  <a:lnTo>
                    <a:pt x="621" y="409"/>
                  </a:lnTo>
                  <a:lnTo>
                    <a:pt x="600" y="428"/>
                  </a:lnTo>
                  <a:lnTo>
                    <a:pt x="578" y="445"/>
                  </a:lnTo>
                  <a:lnTo>
                    <a:pt x="564" y="464"/>
                  </a:lnTo>
                  <a:lnTo>
                    <a:pt x="528" y="477"/>
                  </a:lnTo>
                  <a:lnTo>
                    <a:pt x="492" y="492"/>
                  </a:lnTo>
                  <a:lnTo>
                    <a:pt x="459" y="511"/>
                  </a:lnTo>
                  <a:lnTo>
                    <a:pt x="424" y="524"/>
                  </a:lnTo>
                  <a:lnTo>
                    <a:pt x="391" y="546"/>
                  </a:lnTo>
                  <a:lnTo>
                    <a:pt x="363" y="568"/>
                  </a:lnTo>
                  <a:lnTo>
                    <a:pt x="330" y="590"/>
                  </a:lnTo>
                  <a:lnTo>
                    <a:pt x="302" y="614"/>
                  </a:lnTo>
                  <a:lnTo>
                    <a:pt x="273" y="639"/>
                  </a:lnTo>
                  <a:lnTo>
                    <a:pt x="248" y="665"/>
                  </a:lnTo>
                  <a:lnTo>
                    <a:pt x="222" y="693"/>
                  </a:lnTo>
                  <a:lnTo>
                    <a:pt x="197" y="722"/>
                  </a:lnTo>
                  <a:lnTo>
                    <a:pt x="176" y="752"/>
                  </a:lnTo>
                  <a:lnTo>
                    <a:pt x="154" y="784"/>
                  </a:lnTo>
                  <a:lnTo>
                    <a:pt x="132" y="816"/>
                  </a:lnTo>
                  <a:lnTo>
                    <a:pt x="115" y="848"/>
                  </a:lnTo>
                  <a:lnTo>
                    <a:pt x="100" y="880"/>
                  </a:lnTo>
                  <a:lnTo>
                    <a:pt x="82" y="917"/>
                  </a:lnTo>
                  <a:lnTo>
                    <a:pt x="71" y="953"/>
                  </a:lnTo>
                  <a:lnTo>
                    <a:pt x="57" y="988"/>
                  </a:lnTo>
                  <a:lnTo>
                    <a:pt x="54" y="1003"/>
                  </a:lnTo>
                  <a:lnTo>
                    <a:pt x="42" y="1032"/>
                  </a:lnTo>
                  <a:lnTo>
                    <a:pt x="32" y="1061"/>
                  </a:lnTo>
                  <a:lnTo>
                    <a:pt x="20" y="1089"/>
                  </a:lnTo>
                  <a:lnTo>
                    <a:pt x="17" y="1122"/>
                  </a:lnTo>
                  <a:lnTo>
                    <a:pt x="10" y="1150"/>
                  </a:lnTo>
                  <a:lnTo>
                    <a:pt x="7" y="1182"/>
                  </a:lnTo>
                  <a:lnTo>
                    <a:pt x="3" y="1212"/>
                  </a:lnTo>
                  <a:lnTo>
                    <a:pt x="3" y="1244"/>
                  </a:lnTo>
                  <a:lnTo>
                    <a:pt x="7" y="1273"/>
                  </a:lnTo>
                  <a:lnTo>
                    <a:pt x="10" y="1305"/>
                  </a:lnTo>
                  <a:lnTo>
                    <a:pt x="14" y="1312"/>
                  </a:lnTo>
                  <a:lnTo>
                    <a:pt x="7" y="1337"/>
                  </a:lnTo>
                  <a:lnTo>
                    <a:pt x="3" y="1366"/>
                  </a:lnTo>
                  <a:lnTo>
                    <a:pt x="0" y="1391"/>
                  </a:lnTo>
                  <a:lnTo>
                    <a:pt x="0" y="1417"/>
                  </a:lnTo>
                  <a:lnTo>
                    <a:pt x="0" y="1445"/>
                  </a:lnTo>
                  <a:lnTo>
                    <a:pt x="3" y="1471"/>
                  </a:lnTo>
                  <a:lnTo>
                    <a:pt x="7" y="1496"/>
                  </a:lnTo>
                  <a:lnTo>
                    <a:pt x="14" y="1521"/>
                  </a:lnTo>
                  <a:lnTo>
                    <a:pt x="25" y="1546"/>
                  </a:lnTo>
                  <a:lnTo>
                    <a:pt x="32" y="1572"/>
                  </a:lnTo>
                  <a:lnTo>
                    <a:pt x="35" y="1604"/>
                  </a:lnTo>
                  <a:lnTo>
                    <a:pt x="39" y="1636"/>
                  </a:lnTo>
                  <a:lnTo>
                    <a:pt x="42" y="1668"/>
                  </a:lnTo>
                  <a:lnTo>
                    <a:pt x="49" y="1701"/>
                  </a:lnTo>
                  <a:lnTo>
                    <a:pt x="61" y="1734"/>
                  </a:lnTo>
                  <a:lnTo>
                    <a:pt x="71" y="1762"/>
                  </a:lnTo>
                  <a:lnTo>
                    <a:pt x="82" y="1794"/>
                  </a:lnTo>
                  <a:lnTo>
                    <a:pt x="96" y="1823"/>
                  </a:lnTo>
                  <a:lnTo>
                    <a:pt x="111" y="1852"/>
                  </a:lnTo>
                  <a:lnTo>
                    <a:pt x="128" y="1877"/>
                  </a:lnTo>
                  <a:lnTo>
                    <a:pt x="147" y="1906"/>
                  </a:lnTo>
                  <a:lnTo>
                    <a:pt x="168" y="1931"/>
                  </a:lnTo>
                  <a:lnTo>
                    <a:pt x="190" y="1956"/>
                  </a:lnTo>
                  <a:lnTo>
                    <a:pt x="211" y="1978"/>
                  </a:lnTo>
                  <a:lnTo>
                    <a:pt x="236" y="2000"/>
                  </a:lnTo>
                  <a:lnTo>
                    <a:pt x="262" y="2020"/>
                  </a:lnTo>
                  <a:lnTo>
                    <a:pt x="283" y="2039"/>
                  </a:lnTo>
                  <a:lnTo>
                    <a:pt x="294" y="2064"/>
                  </a:lnTo>
                  <a:lnTo>
                    <a:pt x="305" y="2089"/>
                  </a:lnTo>
                  <a:lnTo>
                    <a:pt x="323" y="2115"/>
                  </a:lnTo>
                  <a:lnTo>
                    <a:pt x="337" y="2140"/>
                  </a:lnTo>
                  <a:lnTo>
                    <a:pt x="356" y="2165"/>
                  </a:lnTo>
                  <a:lnTo>
                    <a:pt x="373" y="2187"/>
                  </a:lnTo>
                  <a:lnTo>
                    <a:pt x="395" y="2208"/>
                  </a:lnTo>
                  <a:lnTo>
                    <a:pt x="417" y="2230"/>
                  </a:lnTo>
                  <a:lnTo>
                    <a:pt x="438" y="2248"/>
                  </a:lnTo>
                  <a:lnTo>
                    <a:pt x="464" y="2266"/>
                  </a:lnTo>
                  <a:lnTo>
                    <a:pt x="488" y="2280"/>
                  </a:lnTo>
                  <a:lnTo>
                    <a:pt x="513" y="2295"/>
                  </a:lnTo>
                  <a:lnTo>
                    <a:pt x="542" y="2309"/>
                  </a:lnTo>
                  <a:lnTo>
                    <a:pt x="567" y="2320"/>
                  </a:lnTo>
                  <a:lnTo>
                    <a:pt x="596" y="2327"/>
                  </a:lnTo>
                  <a:lnTo>
                    <a:pt x="625" y="2334"/>
                  </a:lnTo>
                  <a:lnTo>
                    <a:pt x="653" y="2341"/>
                  </a:lnTo>
                  <a:lnTo>
                    <a:pt x="683" y="2344"/>
                  </a:lnTo>
                  <a:lnTo>
                    <a:pt x="712" y="2349"/>
                  </a:lnTo>
                  <a:lnTo>
                    <a:pt x="744" y="2349"/>
                  </a:lnTo>
                  <a:lnTo>
                    <a:pt x="751" y="2349"/>
                  </a:lnTo>
                  <a:lnTo>
                    <a:pt x="779" y="2359"/>
                  </a:lnTo>
                  <a:lnTo>
                    <a:pt x="812" y="2369"/>
                  </a:lnTo>
                  <a:lnTo>
                    <a:pt x="844" y="2381"/>
                  </a:lnTo>
                  <a:lnTo>
                    <a:pt x="877" y="2388"/>
                  </a:lnTo>
                  <a:lnTo>
                    <a:pt x="909" y="2391"/>
                  </a:lnTo>
                  <a:lnTo>
                    <a:pt x="941" y="2395"/>
                  </a:lnTo>
                  <a:lnTo>
                    <a:pt x="974" y="2398"/>
                  </a:lnTo>
                  <a:lnTo>
                    <a:pt x="1006" y="2398"/>
                  </a:lnTo>
                  <a:lnTo>
                    <a:pt x="1042" y="2398"/>
                  </a:lnTo>
                  <a:lnTo>
                    <a:pt x="1074" y="2395"/>
                  </a:lnTo>
                  <a:lnTo>
                    <a:pt x="1107" y="2388"/>
                  </a:lnTo>
                  <a:lnTo>
                    <a:pt x="1139" y="2381"/>
                  </a:lnTo>
                  <a:lnTo>
                    <a:pt x="1171" y="2374"/>
                  </a:lnTo>
                  <a:lnTo>
                    <a:pt x="1204" y="2363"/>
                  </a:lnTo>
                  <a:lnTo>
                    <a:pt x="1215" y="2359"/>
                  </a:lnTo>
                  <a:lnTo>
                    <a:pt x="1243" y="2363"/>
                  </a:lnTo>
                  <a:lnTo>
                    <a:pt x="1265" y="2369"/>
                  </a:lnTo>
                  <a:lnTo>
                    <a:pt x="1294" y="2369"/>
                  </a:lnTo>
                  <a:lnTo>
                    <a:pt x="1319" y="2374"/>
                  </a:lnTo>
                  <a:lnTo>
                    <a:pt x="1344" y="2374"/>
                  </a:lnTo>
                  <a:lnTo>
                    <a:pt x="1370" y="2369"/>
                  </a:lnTo>
                  <a:lnTo>
                    <a:pt x="1395" y="2366"/>
                  </a:lnTo>
                  <a:lnTo>
                    <a:pt x="1419" y="2359"/>
                  </a:lnTo>
                  <a:lnTo>
                    <a:pt x="1444" y="2352"/>
                  </a:lnTo>
                  <a:lnTo>
                    <a:pt x="1470" y="2341"/>
                  </a:lnTo>
                  <a:lnTo>
                    <a:pt x="1491" y="2330"/>
                  </a:lnTo>
                  <a:lnTo>
                    <a:pt x="1517" y="2316"/>
                  </a:lnTo>
                  <a:lnTo>
                    <a:pt x="1538" y="2305"/>
                  </a:lnTo>
                  <a:lnTo>
                    <a:pt x="1556" y="2287"/>
                  </a:lnTo>
                  <a:lnTo>
                    <a:pt x="1578" y="2270"/>
                  </a:lnTo>
                  <a:lnTo>
                    <a:pt x="1596" y="2251"/>
                  </a:lnTo>
                  <a:lnTo>
                    <a:pt x="1610" y="2233"/>
                  </a:lnTo>
                  <a:lnTo>
                    <a:pt x="1635" y="2226"/>
                  </a:lnTo>
                  <a:lnTo>
                    <a:pt x="1657" y="2216"/>
                  </a:lnTo>
                  <a:lnTo>
                    <a:pt x="1679" y="2201"/>
                  </a:lnTo>
                  <a:lnTo>
                    <a:pt x="1700" y="2187"/>
                  </a:lnTo>
                  <a:lnTo>
                    <a:pt x="1718" y="2172"/>
                  </a:lnTo>
                  <a:lnTo>
                    <a:pt x="1736" y="2154"/>
                  </a:lnTo>
                  <a:lnTo>
                    <a:pt x="1754" y="2136"/>
                  </a:lnTo>
                  <a:lnTo>
                    <a:pt x="1768" y="2118"/>
                  </a:lnTo>
                  <a:lnTo>
                    <a:pt x="1787" y="2096"/>
                  </a:lnTo>
                  <a:lnTo>
                    <a:pt x="1797" y="2074"/>
                  </a:lnTo>
                  <a:lnTo>
                    <a:pt x="1808" y="2054"/>
                  </a:lnTo>
                  <a:lnTo>
                    <a:pt x="1819" y="2032"/>
                  </a:lnTo>
                  <a:lnTo>
                    <a:pt x="1826" y="2007"/>
                  </a:lnTo>
                  <a:lnTo>
                    <a:pt x="1832" y="1985"/>
                  </a:lnTo>
                  <a:lnTo>
                    <a:pt x="1837" y="1960"/>
                  </a:lnTo>
                  <a:lnTo>
                    <a:pt x="1841" y="1956"/>
                  </a:lnTo>
                  <a:lnTo>
                    <a:pt x="1854" y="1942"/>
                  </a:lnTo>
                  <a:lnTo>
                    <a:pt x="1869" y="1927"/>
                  </a:lnTo>
                  <a:lnTo>
                    <a:pt x="1880" y="1909"/>
                  </a:lnTo>
                  <a:lnTo>
                    <a:pt x="1891" y="1895"/>
                  </a:lnTo>
                  <a:lnTo>
                    <a:pt x="1901" y="1877"/>
                  </a:lnTo>
                  <a:lnTo>
                    <a:pt x="1908" y="1855"/>
                  </a:lnTo>
                  <a:lnTo>
                    <a:pt x="1916" y="1838"/>
                  </a:lnTo>
                  <a:lnTo>
                    <a:pt x="1920" y="1820"/>
                  </a:lnTo>
                  <a:lnTo>
                    <a:pt x="1923" y="1798"/>
                  </a:lnTo>
                  <a:lnTo>
                    <a:pt x="1923" y="1780"/>
                  </a:lnTo>
                  <a:lnTo>
                    <a:pt x="1923" y="1759"/>
                  </a:lnTo>
                  <a:lnTo>
                    <a:pt x="1923" y="1747"/>
                  </a:lnTo>
                  <a:lnTo>
                    <a:pt x="1940" y="1701"/>
                  </a:lnTo>
                  <a:lnTo>
                    <a:pt x="1959" y="1651"/>
                  </a:lnTo>
                  <a:lnTo>
                    <a:pt x="1974" y="1604"/>
                  </a:lnTo>
                  <a:lnTo>
                    <a:pt x="1984" y="1560"/>
                  </a:lnTo>
                  <a:lnTo>
                    <a:pt x="1991" y="1557"/>
                  </a:lnTo>
                  <a:lnTo>
                    <a:pt x="1994" y="1553"/>
                  </a:lnTo>
                  <a:lnTo>
                    <a:pt x="2002" y="1550"/>
                  </a:lnTo>
                  <a:lnTo>
                    <a:pt x="2009" y="1550"/>
                  </a:lnTo>
                  <a:lnTo>
                    <a:pt x="2016" y="1553"/>
                  </a:lnTo>
                  <a:lnTo>
                    <a:pt x="2023" y="1557"/>
                  </a:lnTo>
                  <a:lnTo>
                    <a:pt x="2031" y="1560"/>
                  </a:lnTo>
                  <a:lnTo>
                    <a:pt x="2034" y="1568"/>
                  </a:lnTo>
                  <a:lnTo>
                    <a:pt x="2034" y="1575"/>
                  </a:lnTo>
                  <a:lnTo>
                    <a:pt x="2038" y="1582"/>
                  </a:lnTo>
                  <a:lnTo>
                    <a:pt x="2060" y="1705"/>
                  </a:lnTo>
                  <a:lnTo>
                    <a:pt x="2082" y="1827"/>
                  </a:lnTo>
                  <a:lnTo>
                    <a:pt x="2110" y="1949"/>
                  </a:lnTo>
                  <a:lnTo>
                    <a:pt x="2136" y="2071"/>
                  </a:lnTo>
                  <a:lnTo>
                    <a:pt x="2168" y="2194"/>
                  </a:lnTo>
                  <a:lnTo>
                    <a:pt x="2196" y="2312"/>
                  </a:lnTo>
                  <a:lnTo>
                    <a:pt x="2222" y="2410"/>
                  </a:lnTo>
                  <a:lnTo>
                    <a:pt x="2595" y="2410"/>
                  </a:lnTo>
                  <a:lnTo>
                    <a:pt x="2588" y="2388"/>
                  </a:lnTo>
                  <a:lnTo>
                    <a:pt x="2559" y="2316"/>
                  </a:lnTo>
                  <a:lnTo>
                    <a:pt x="2534" y="2241"/>
                  </a:lnTo>
                  <a:lnTo>
                    <a:pt x="2509" y="2165"/>
                  </a:lnTo>
                  <a:lnTo>
                    <a:pt x="2484" y="2089"/>
                  </a:lnTo>
                  <a:lnTo>
                    <a:pt x="2462" y="2014"/>
                  </a:lnTo>
                  <a:lnTo>
                    <a:pt x="2441" y="1938"/>
                  </a:lnTo>
                  <a:lnTo>
                    <a:pt x="2423" y="1863"/>
                  </a:lnTo>
                  <a:lnTo>
                    <a:pt x="2409" y="1784"/>
                  </a:lnTo>
                  <a:lnTo>
                    <a:pt x="2394" y="1708"/>
                  </a:lnTo>
                  <a:lnTo>
                    <a:pt x="2379" y="1629"/>
                  </a:lnTo>
                  <a:lnTo>
                    <a:pt x="2369" y="1550"/>
                  </a:lnTo>
                  <a:lnTo>
                    <a:pt x="2372" y="1536"/>
                  </a:lnTo>
                  <a:lnTo>
                    <a:pt x="2372" y="1518"/>
                  </a:lnTo>
                  <a:lnTo>
                    <a:pt x="2372" y="1503"/>
                  </a:lnTo>
                  <a:lnTo>
                    <a:pt x="2372" y="1485"/>
                  </a:lnTo>
                  <a:lnTo>
                    <a:pt x="2365" y="1471"/>
                  </a:lnTo>
                  <a:lnTo>
                    <a:pt x="2362" y="1457"/>
                  </a:lnTo>
                  <a:lnTo>
                    <a:pt x="2355" y="1442"/>
                  </a:lnTo>
                  <a:lnTo>
                    <a:pt x="2347" y="1428"/>
                  </a:lnTo>
                  <a:lnTo>
                    <a:pt x="2337" y="1417"/>
                  </a:lnTo>
                  <a:lnTo>
                    <a:pt x="2337" y="1395"/>
                  </a:lnTo>
                  <a:lnTo>
                    <a:pt x="2337" y="1377"/>
                  </a:lnTo>
                  <a:lnTo>
                    <a:pt x="2333" y="1359"/>
                  </a:lnTo>
                  <a:lnTo>
                    <a:pt x="2325" y="1341"/>
                  </a:lnTo>
                  <a:lnTo>
                    <a:pt x="2322" y="1324"/>
                  </a:lnTo>
                  <a:lnTo>
                    <a:pt x="2311" y="1305"/>
                  </a:lnTo>
                  <a:lnTo>
                    <a:pt x="2301" y="1287"/>
                  </a:lnTo>
                  <a:lnTo>
                    <a:pt x="2289" y="1273"/>
                  </a:lnTo>
                  <a:lnTo>
                    <a:pt x="2279" y="1258"/>
                  </a:lnTo>
                  <a:lnTo>
                    <a:pt x="2264" y="1244"/>
                  </a:lnTo>
                  <a:lnTo>
                    <a:pt x="2247" y="1233"/>
                  </a:lnTo>
                  <a:lnTo>
                    <a:pt x="2242" y="1229"/>
                  </a:lnTo>
                  <a:lnTo>
                    <a:pt x="2293" y="1219"/>
                  </a:lnTo>
                  <a:lnTo>
                    <a:pt x="2340" y="1208"/>
                  </a:lnTo>
                  <a:lnTo>
                    <a:pt x="2387" y="1190"/>
                  </a:lnTo>
                  <a:lnTo>
                    <a:pt x="2433" y="1175"/>
                  </a:lnTo>
                  <a:lnTo>
                    <a:pt x="2477" y="1158"/>
                  </a:lnTo>
                  <a:lnTo>
                    <a:pt x="2524" y="1136"/>
                  </a:lnTo>
                  <a:lnTo>
                    <a:pt x="2544" y="1125"/>
                  </a:lnTo>
                  <a:lnTo>
                    <a:pt x="2574" y="1122"/>
                  </a:lnTo>
                  <a:lnTo>
                    <a:pt x="2598" y="1111"/>
                  </a:lnTo>
                  <a:lnTo>
                    <a:pt x="2628" y="1100"/>
                  </a:lnTo>
                  <a:lnTo>
                    <a:pt x="2653" y="1089"/>
                  </a:lnTo>
                  <a:lnTo>
                    <a:pt x="2678" y="1074"/>
                  </a:lnTo>
                  <a:lnTo>
                    <a:pt x="2703" y="1061"/>
                  </a:lnTo>
                  <a:lnTo>
                    <a:pt x="2725" y="1046"/>
                  </a:lnTo>
                  <a:lnTo>
                    <a:pt x="2747" y="1028"/>
                  </a:lnTo>
                  <a:lnTo>
                    <a:pt x="2768" y="1007"/>
                  </a:lnTo>
                  <a:lnTo>
                    <a:pt x="2782" y="992"/>
                  </a:lnTo>
                  <a:lnTo>
                    <a:pt x="2818" y="978"/>
                  </a:lnTo>
                  <a:lnTo>
                    <a:pt x="2851" y="963"/>
                  </a:lnTo>
                  <a:lnTo>
                    <a:pt x="2880" y="946"/>
                  </a:lnTo>
                  <a:lnTo>
                    <a:pt x="2912" y="927"/>
                  </a:lnTo>
                  <a:lnTo>
                    <a:pt x="2940" y="906"/>
                  </a:lnTo>
                  <a:lnTo>
                    <a:pt x="2969" y="888"/>
                  </a:lnTo>
                  <a:lnTo>
                    <a:pt x="2998" y="863"/>
                  </a:lnTo>
                  <a:lnTo>
                    <a:pt x="3023" y="838"/>
                  </a:lnTo>
                  <a:lnTo>
                    <a:pt x="3048" y="813"/>
                  </a:lnTo>
                  <a:lnTo>
                    <a:pt x="3074" y="787"/>
                  </a:lnTo>
                  <a:lnTo>
                    <a:pt x="3096" y="759"/>
                  </a:lnTo>
                  <a:lnTo>
                    <a:pt x="3106" y="744"/>
                  </a:lnTo>
                  <a:lnTo>
                    <a:pt x="3135" y="722"/>
                  </a:lnTo>
                  <a:lnTo>
                    <a:pt x="3163" y="698"/>
                  </a:lnTo>
                  <a:lnTo>
                    <a:pt x="3189" y="676"/>
                  </a:lnTo>
                  <a:lnTo>
                    <a:pt x="3214" y="647"/>
                  </a:lnTo>
                  <a:lnTo>
                    <a:pt x="3239" y="622"/>
                  </a:lnTo>
                  <a:lnTo>
                    <a:pt x="3261" y="593"/>
                  </a:lnTo>
                  <a:lnTo>
                    <a:pt x="3282" y="565"/>
                  </a:lnTo>
                  <a:lnTo>
                    <a:pt x="3303" y="531"/>
                  </a:lnTo>
                  <a:lnTo>
                    <a:pt x="3322" y="499"/>
                  </a:lnTo>
                  <a:lnTo>
                    <a:pt x="3336" y="467"/>
                  </a:lnTo>
                  <a:lnTo>
                    <a:pt x="3354" y="435"/>
                  </a:lnTo>
                  <a:lnTo>
                    <a:pt x="3364" y="403"/>
                  </a:lnTo>
                  <a:lnTo>
                    <a:pt x="3379" y="366"/>
                  </a:lnTo>
                  <a:lnTo>
                    <a:pt x="3386" y="341"/>
                  </a:lnTo>
                  <a:lnTo>
                    <a:pt x="3415" y="295"/>
                  </a:lnTo>
                  <a:lnTo>
                    <a:pt x="3440" y="251"/>
                  </a:lnTo>
                  <a:lnTo>
                    <a:pt x="3465" y="204"/>
                  </a:lnTo>
                  <a:lnTo>
                    <a:pt x="3487" y="154"/>
                  </a:lnTo>
                  <a:lnTo>
                    <a:pt x="3512" y="108"/>
                  </a:lnTo>
                  <a:lnTo>
                    <a:pt x="3530" y="57"/>
                  </a:lnTo>
                  <a:lnTo>
                    <a:pt x="3548" y="10"/>
                  </a:lnTo>
                  <a:lnTo>
                    <a:pt x="3551" y="0"/>
                  </a:lnTo>
                  <a:lnTo>
                    <a:pt x="2117"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32" name="Freeform 1192">
              <a:extLst>
                <a:ext uri="{FF2B5EF4-FFF2-40B4-BE49-F238E27FC236}">
                  <a16:creationId xmlns:a16="http://schemas.microsoft.com/office/drawing/2014/main" id="{176A38C0-6919-8117-5398-914C99899DF4}"/>
                </a:ext>
              </a:extLst>
            </p:cNvPr>
            <p:cNvSpPr>
              <a:spLocks/>
            </p:cNvSpPr>
            <p:nvPr/>
          </p:nvSpPr>
          <p:spPr bwMode="auto">
            <a:xfrm>
              <a:off x="1103" y="2449"/>
              <a:ext cx="889" cy="461"/>
            </a:xfrm>
            <a:custGeom>
              <a:avLst/>
              <a:gdLst>
                <a:gd name="T0" fmla="*/ 65 w 2668"/>
                <a:gd name="T1" fmla="*/ 827 h 1385"/>
                <a:gd name="T2" fmla="*/ 0 w 2668"/>
                <a:gd name="T3" fmla="*/ 788 h 1385"/>
                <a:gd name="T4" fmla="*/ 83 w 2668"/>
                <a:gd name="T5" fmla="*/ 633 h 1385"/>
                <a:gd name="T6" fmla="*/ 165 w 2668"/>
                <a:gd name="T7" fmla="*/ 601 h 1385"/>
                <a:gd name="T8" fmla="*/ 302 w 2668"/>
                <a:gd name="T9" fmla="*/ 507 h 1385"/>
                <a:gd name="T10" fmla="*/ 384 w 2668"/>
                <a:gd name="T11" fmla="*/ 478 h 1385"/>
                <a:gd name="T12" fmla="*/ 500 w 2668"/>
                <a:gd name="T13" fmla="*/ 446 h 1385"/>
                <a:gd name="T14" fmla="*/ 593 w 2668"/>
                <a:gd name="T15" fmla="*/ 446 h 1385"/>
                <a:gd name="T16" fmla="*/ 676 w 2668"/>
                <a:gd name="T17" fmla="*/ 424 h 1385"/>
                <a:gd name="T18" fmla="*/ 802 w 2668"/>
                <a:gd name="T19" fmla="*/ 414 h 1385"/>
                <a:gd name="T20" fmla="*/ 946 w 2668"/>
                <a:gd name="T21" fmla="*/ 424 h 1385"/>
                <a:gd name="T22" fmla="*/ 1122 w 2668"/>
                <a:gd name="T23" fmla="*/ 435 h 1385"/>
                <a:gd name="T24" fmla="*/ 1248 w 2668"/>
                <a:gd name="T25" fmla="*/ 435 h 1385"/>
                <a:gd name="T26" fmla="*/ 1370 w 2668"/>
                <a:gd name="T27" fmla="*/ 424 h 1385"/>
                <a:gd name="T28" fmla="*/ 1424 w 2668"/>
                <a:gd name="T29" fmla="*/ 402 h 1385"/>
                <a:gd name="T30" fmla="*/ 1506 w 2668"/>
                <a:gd name="T31" fmla="*/ 373 h 1385"/>
                <a:gd name="T32" fmla="*/ 1611 w 2668"/>
                <a:gd name="T33" fmla="*/ 353 h 1385"/>
                <a:gd name="T34" fmla="*/ 1705 w 2668"/>
                <a:gd name="T35" fmla="*/ 331 h 1385"/>
                <a:gd name="T36" fmla="*/ 1788 w 2668"/>
                <a:gd name="T37" fmla="*/ 313 h 1385"/>
                <a:gd name="T38" fmla="*/ 1891 w 2668"/>
                <a:gd name="T39" fmla="*/ 280 h 1385"/>
                <a:gd name="T40" fmla="*/ 1931 w 2668"/>
                <a:gd name="T41" fmla="*/ 259 h 1385"/>
                <a:gd name="T42" fmla="*/ 1995 w 2668"/>
                <a:gd name="T43" fmla="*/ 220 h 1385"/>
                <a:gd name="T44" fmla="*/ 2078 w 2668"/>
                <a:gd name="T45" fmla="*/ 198 h 1385"/>
                <a:gd name="T46" fmla="*/ 2172 w 2668"/>
                <a:gd name="T47" fmla="*/ 166 h 1385"/>
                <a:gd name="T48" fmla="*/ 2233 w 2668"/>
                <a:gd name="T49" fmla="*/ 137 h 1385"/>
                <a:gd name="T50" fmla="*/ 2294 w 2668"/>
                <a:gd name="T51" fmla="*/ 93 h 1385"/>
                <a:gd name="T52" fmla="*/ 2358 w 2668"/>
                <a:gd name="T53" fmla="*/ 54 h 1385"/>
                <a:gd name="T54" fmla="*/ 2431 w 2668"/>
                <a:gd name="T55" fmla="*/ 21 h 1385"/>
                <a:gd name="T56" fmla="*/ 2503 w 2668"/>
                <a:gd name="T57" fmla="*/ 0 h 1385"/>
                <a:gd name="T58" fmla="*/ 2564 w 2668"/>
                <a:gd name="T59" fmla="*/ 11 h 1385"/>
                <a:gd name="T60" fmla="*/ 2639 w 2668"/>
                <a:gd name="T61" fmla="*/ 54 h 1385"/>
                <a:gd name="T62" fmla="*/ 2668 w 2668"/>
                <a:gd name="T63" fmla="*/ 93 h 1385"/>
                <a:gd name="T64" fmla="*/ 2628 w 2668"/>
                <a:gd name="T65" fmla="*/ 198 h 1385"/>
                <a:gd name="T66" fmla="*/ 2574 w 2668"/>
                <a:gd name="T67" fmla="*/ 237 h 1385"/>
                <a:gd name="T68" fmla="*/ 2513 w 2668"/>
                <a:gd name="T69" fmla="*/ 270 h 1385"/>
                <a:gd name="T70" fmla="*/ 2471 w 2668"/>
                <a:gd name="T71" fmla="*/ 313 h 1385"/>
                <a:gd name="T72" fmla="*/ 2442 w 2668"/>
                <a:gd name="T73" fmla="*/ 353 h 1385"/>
                <a:gd name="T74" fmla="*/ 2338 w 2668"/>
                <a:gd name="T75" fmla="*/ 424 h 1385"/>
                <a:gd name="T76" fmla="*/ 2265 w 2668"/>
                <a:gd name="T77" fmla="*/ 464 h 1385"/>
                <a:gd name="T78" fmla="*/ 2223 w 2668"/>
                <a:gd name="T79" fmla="*/ 518 h 1385"/>
                <a:gd name="T80" fmla="*/ 2161 w 2668"/>
                <a:gd name="T81" fmla="*/ 540 h 1385"/>
                <a:gd name="T82" fmla="*/ 2097 w 2668"/>
                <a:gd name="T83" fmla="*/ 579 h 1385"/>
                <a:gd name="T84" fmla="*/ 2036 w 2668"/>
                <a:gd name="T85" fmla="*/ 633 h 1385"/>
                <a:gd name="T86" fmla="*/ 1963 w 2668"/>
                <a:gd name="T87" fmla="*/ 672 h 1385"/>
                <a:gd name="T88" fmla="*/ 1909 w 2668"/>
                <a:gd name="T89" fmla="*/ 705 h 1385"/>
                <a:gd name="T90" fmla="*/ 1848 w 2668"/>
                <a:gd name="T91" fmla="*/ 723 h 1385"/>
                <a:gd name="T92" fmla="*/ 1798 w 2668"/>
                <a:gd name="T93" fmla="*/ 777 h 1385"/>
                <a:gd name="T94" fmla="*/ 1693 w 2668"/>
                <a:gd name="T95" fmla="*/ 827 h 1385"/>
                <a:gd name="T96" fmla="*/ 1633 w 2668"/>
                <a:gd name="T97" fmla="*/ 827 h 1385"/>
                <a:gd name="T98" fmla="*/ 1540 w 2668"/>
                <a:gd name="T99" fmla="*/ 838 h 1385"/>
                <a:gd name="T100" fmla="*/ 1330 w 2668"/>
                <a:gd name="T101" fmla="*/ 992 h 1385"/>
                <a:gd name="T102" fmla="*/ 1237 w 2668"/>
                <a:gd name="T103" fmla="*/ 1119 h 1385"/>
                <a:gd name="T104" fmla="*/ 1089 w 2668"/>
                <a:gd name="T105" fmla="*/ 1230 h 1385"/>
                <a:gd name="T106" fmla="*/ 996 w 2668"/>
                <a:gd name="T107" fmla="*/ 1334 h 1385"/>
                <a:gd name="T108" fmla="*/ 781 w 2668"/>
                <a:gd name="T109" fmla="*/ 1378 h 1385"/>
                <a:gd name="T110" fmla="*/ 632 w 2668"/>
                <a:gd name="T111" fmla="*/ 1367 h 1385"/>
                <a:gd name="T112" fmla="*/ 446 w 2668"/>
                <a:gd name="T113" fmla="*/ 1367 h 1385"/>
                <a:gd name="T114" fmla="*/ 270 w 2668"/>
                <a:gd name="T115" fmla="*/ 1334 h 1385"/>
                <a:gd name="T116" fmla="*/ 165 w 2668"/>
                <a:gd name="T117" fmla="*/ 1212 h 1385"/>
                <a:gd name="T118" fmla="*/ 94 w 2668"/>
                <a:gd name="T119" fmla="*/ 1075 h 1385"/>
                <a:gd name="T120" fmla="*/ 116 w 2668"/>
                <a:gd name="T121" fmla="*/ 888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8" h="1385">
                  <a:moveTo>
                    <a:pt x="126" y="723"/>
                  </a:moveTo>
                  <a:lnTo>
                    <a:pt x="116" y="777"/>
                  </a:lnTo>
                  <a:lnTo>
                    <a:pt x="94" y="798"/>
                  </a:lnTo>
                  <a:lnTo>
                    <a:pt x="65" y="827"/>
                  </a:lnTo>
                  <a:lnTo>
                    <a:pt x="43" y="827"/>
                  </a:lnTo>
                  <a:lnTo>
                    <a:pt x="22" y="827"/>
                  </a:lnTo>
                  <a:lnTo>
                    <a:pt x="0" y="805"/>
                  </a:lnTo>
                  <a:lnTo>
                    <a:pt x="0" y="788"/>
                  </a:lnTo>
                  <a:lnTo>
                    <a:pt x="11" y="744"/>
                  </a:lnTo>
                  <a:lnTo>
                    <a:pt x="33" y="694"/>
                  </a:lnTo>
                  <a:lnTo>
                    <a:pt x="54" y="662"/>
                  </a:lnTo>
                  <a:lnTo>
                    <a:pt x="83" y="633"/>
                  </a:lnTo>
                  <a:lnTo>
                    <a:pt x="104" y="623"/>
                  </a:lnTo>
                  <a:lnTo>
                    <a:pt x="136" y="611"/>
                  </a:lnTo>
                  <a:lnTo>
                    <a:pt x="148" y="601"/>
                  </a:lnTo>
                  <a:lnTo>
                    <a:pt x="165" y="601"/>
                  </a:lnTo>
                  <a:lnTo>
                    <a:pt x="209" y="561"/>
                  </a:lnTo>
                  <a:lnTo>
                    <a:pt x="219" y="547"/>
                  </a:lnTo>
                  <a:lnTo>
                    <a:pt x="281" y="540"/>
                  </a:lnTo>
                  <a:lnTo>
                    <a:pt x="302" y="507"/>
                  </a:lnTo>
                  <a:lnTo>
                    <a:pt x="313" y="496"/>
                  </a:lnTo>
                  <a:lnTo>
                    <a:pt x="345" y="486"/>
                  </a:lnTo>
                  <a:lnTo>
                    <a:pt x="364" y="478"/>
                  </a:lnTo>
                  <a:lnTo>
                    <a:pt x="384" y="478"/>
                  </a:lnTo>
                  <a:lnTo>
                    <a:pt x="406" y="486"/>
                  </a:lnTo>
                  <a:lnTo>
                    <a:pt x="428" y="464"/>
                  </a:lnTo>
                  <a:lnTo>
                    <a:pt x="457" y="456"/>
                  </a:lnTo>
                  <a:lnTo>
                    <a:pt x="500" y="446"/>
                  </a:lnTo>
                  <a:lnTo>
                    <a:pt x="511" y="446"/>
                  </a:lnTo>
                  <a:lnTo>
                    <a:pt x="550" y="435"/>
                  </a:lnTo>
                  <a:lnTo>
                    <a:pt x="572" y="435"/>
                  </a:lnTo>
                  <a:lnTo>
                    <a:pt x="593" y="446"/>
                  </a:lnTo>
                  <a:lnTo>
                    <a:pt x="615" y="435"/>
                  </a:lnTo>
                  <a:lnTo>
                    <a:pt x="644" y="424"/>
                  </a:lnTo>
                  <a:lnTo>
                    <a:pt x="666" y="424"/>
                  </a:lnTo>
                  <a:lnTo>
                    <a:pt x="676" y="424"/>
                  </a:lnTo>
                  <a:lnTo>
                    <a:pt x="708" y="435"/>
                  </a:lnTo>
                  <a:lnTo>
                    <a:pt x="720" y="435"/>
                  </a:lnTo>
                  <a:lnTo>
                    <a:pt x="727" y="446"/>
                  </a:lnTo>
                  <a:lnTo>
                    <a:pt x="802" y="414"/>
                  </a:lnTo>
                  <a:lnTo>
                    <a:pt x="831" y="414"/>
                  </a:lnTo>
                  <a:lnTo>
                    <a:pt x="885" y="424"/>
                  </a:lnTo>
                  <a:lnTo>
                    <a:pt x="914" y="435"/>
                  </a:lnTo>
                  <a:lnTo>
                    <a:pt x="946" y="424"/>
                  </a:lnTo>
                  <a:lnTo>
                    <a:pt x="1007" y="424"/>
                  </a:lnTo>
                  <a:lnTo>
                    <a:pt x="1061" y="446"/>
                  </a:lnTo>
                  <a:lnTo>
                    <a:pt x="1089" y="446"/>
                  </a:lnTo>
                  <a:lnTo>
                    <a:pt x="1122" y="435"/>
                  </a:lnTo>
                  <a:lnTo>
                    <a:pt x="1143" y="424"/>
                  </a:lnTo>
                  <a:lnTo>
                    <a:pt x="1183" y="435"/>
                  </a:lnTo>
                  <a:lnTo>
                    <a:pt x="1226" y="456"/>
                  </a:lnTo>
                  <a:lnTo>
                    <a:pt x="1248" y="435"/>
                  </a:lnTo>
                  <a:lnTo>
                    <a:pt x="1277" y="424"/>
                  </a:lnTo>
                  <a:lnTo>
                    <a:pt x="1309" y="424"/>
                  </a:lnTo>
                  <a:lnTo>
                    <a:pt x="1349" y="435"/>
                  </a:lnTo>
                  <a:lnTo>
                    <a:pt x="1370" y="424"/>
                  </a:lnTo>
                  <a:lnTo>
                    <a:pt x="1403" y="424"/>
                  </a:lnTo>
                  <a:lnTo>
                    <a:pt x="1403" y="435"/>
                  </a:lnTo>
                  <a:lnTo>
                    <a:pt x="1413" y="414"/>
                  </a:lnTo>
                  <a:lnTo>
                    <a:pt x="1424" y="402"/>
                  </a:lnTo>
                  <a:lnTo>
                    <a:pt x="1452" y="385"/>
                  </a:lnTo>
                  <a:lnTo>
                    <a:pt x="1474" y="385"/>
                  </a:lnTo>
                  <a:lnTo>
                    <a:pt x="1496" y="385"/>
                  </a:lnTo>
                  <a:lnTo>
                    <a:pt x="1506" y="373"/>
                  </a:lnTo>
                  <a:lnTo>
                    <a:pt x="1518" y="363"/>
                  </a:lnTo>
                  <a:lnTo>
                    <a:pt x="1528" y="363"/>
                  </a:lnTo>
                  <a:lnTo>
                    <a:pt x="1579" y="373"/>
                  </a:lnTo>
                  <a:lnTo>
                    <a:pt x="1611" y="353"/>
                  </a:lnTo>
                  <a:lnTo>
                    <a:pt x="1633" y="341"/>
                  </a:lnTo>
                  <a:lnTo>
                    <a:pt x="1651" y="331"/>
                  </a:lnTo>
                  <a:lnTo>
                    <a:pt x="1683" y="319"/>
                  </a:lnTo>
                  <a:lnTo>
                    <a:pt x="1705" y="331"/>
                  </a:lnTo>
                  <a:lnTo>
                    <a:pt x="1712" y="341"/>
                  </a:lnTo>
                  <a:lnTo>
                    <a:pt x="1722" y="331"/>
                  </a:lnTo>
                  <a:lnTo>
                    <a:pt x="1766" y="313"/>
                  </a:lnTo>
                  <a:lnTo>
                    <a:pt x="1788" y="313"/>
                  </a:lnTo>
                  <a:lnTo>
                    <a:pt x="1798" y="313"/>
                  </a:lnTo>
                  <a:lnTo>
                    <a:pt x="1808" y="302"/>
                  </a:lnTo>
                  <a:lnTo>
                    <a:pt x="1848" y="280"/>
                  </a:lnTo>
                  <a:lnTo>
                    <a:pt x="1891" y="280"/>
                  </a:lnTo>
                  <a:lnTo>
                    <a:pt x="1891" y="259"/>
                  </a:lnTo>
                  <a:lnTo>
                    <a:pt x="1909" y="248"/>
                  </a:lnTo>
                  <a:lnTo>
                    <a:pt x="1920" y="248"/>
                  </a:lnTo>
                  <a:lnTo>
                    <a:pt x="1931" y="259"/>
                  </a:lnTo>
                  <a:lnTo>
                    <a:pt x="1953" y="237"/>
                  </a:lnTo>
                  <a:lnTo>
                    <a:pt x="1963" y="230"/>
                  </a:lnTo>
                  <a:lnTo>
                    <a:pt x="1985" y="237"/>
                  </a:lnTo>
                  <a:lnTo>
                    <a:pt x="1995" y="220"/>
                  </a:lnTo>
                  <a:lnTo>
                    <a:pt x="2014" y="208"/>
                  </a:lnTo>
                  <a:lnTo>
                    <a:pt x="2036" y="198"/>
                  </a:lnTo>
                  <a:lnTo>
                    <a:pt x="2046" y="198"/>
                  </a:lnTo>
                  <a:lnTo>
                    <a:pt x="2078" y="198"/>
                  </a:lnTo>
                  <a:lnTo>
                    <a:pt x="2097" y="176"/>
                  </a:lnTo>
                  <a:lnTo>
                    <a:pt x="2129" y="154"/>
                  </a:lnTo>
                  <a:lnTo>
                    <a:pt x="2150" y="154"/>
                  </a:lnTo>
                  <a:lnTo>
                    <a:pt x="2172" y="166"/>
                  </a:lnTo>
                  <a:lnTo>
                    <a:pt x="2172" y="144"/>
                  </a:lnTo>
                  <a:lnTo>
                    <a:pt x="2201" y="137"/>
                  </a:lnTo>
                  <a:lnTo>
                    <a:pt x="2223" y="137"/>
                  </a:lnTo>
                  <a:lnTo>
                    <a:pt x="2233" y="137"/>
                  </a:lnTo>
                  <a:lnTo>
                    <a:pt x="2244" y="137"/>
                  </a:lnTo>
                  <a:lnTo>
                    <a:pt x="2265" y="104"/>
                  </a:lnTo>
                  <a:lnTo>
                    <a:pt x="2276" y="93"/>
                  </a:lnTo>
                  <a:lnTo>
                    <a:pt x="2294" y="93"/>
                  </a:lnTo>
                  <a:lnTo>
                    <a:pt x="2305" y="104"/>
                  </a:lnTo>
                  <a:lnTo>
                    <a:pt x="2305" y="83"/>
                  </a:lnTo>
                  <a:lnTo>
                    <a:pt x="2338" y="54"/>
                  </a:lnTo>
                  <a:lnTo>
                    <a:pt x="2358" y="54"/>
                  </a:lnTo>
                  <a:lnTo>
                    <a:pt x="2377" y="61"/>
                  </a:lnTo>
                  <a:lnTo>
                    <a:pt x="2388" y="43"/>
                  </a:lnTo>
                  <a:lnTo>
                    <a:pt x="2409" y="32"/>
                  </a:lnTo>
                  <a:lnTo>
                    <a:pt x="2431" y="21"/>
                  </a:lnTo>
                  <a:lnTo>
                    <a:pt x="2442" y="32"/>
                  </a:lnTo>
                  <a:lnTo>
                    <a:pt x="2452" y="21"/>
                  </a:lnTo>
                  <a:lnTo>
                    <a:pt x="2481" y="11"/>
                  </a:lnTo>
                  <a:lnTo>
                    <a:pt x="2503" y="0"/>
                  </a:lnTo>
                  <a:lnTo>
                    <a:pt x="2525" y="0"/>
                  </a:lnTo>
                  <a:lnTo>
                    <a:pt x="2535" y="11"/>
                  </a:lnTo>
                  <a:lnTo>
                    <a:pt x="2545" y="21"/>
                  </a:lnTo>
                  <a:lnTo>
                    <a:pt x="2564" y="11"/>
                  </a:lnTo>
                  <a:lnTo>
                    <a:pt x="2585" y="11"/>
                  </a:lnTo>
                  <a:lnTo>
                    <a:pt x="2607" y="21"/>
                  </a:lnTo>
                  <a:lnTo>
                    <a:pt x="2628" y="32"/>
                  </a:lnTo>
                  <a:lnTo>
                    <a:pt x="2639" y="54"/>
                  </a:lnTo>
                  <a:lnTo>
                    <a:pt x="2646" y="54"/>
                  </a:lnTo>
                  <a:lnTo>
                    <a:pt x="2657" y="61"/>
                  </a:lnTo>
                  <a:lnTo>
                    <a:pt x="2668" y="72"/>
                  </a:lnTo>
                  <a:lnTo>
                    <a:pt x="2668" y="93"/>
                  </a:lnTo>
                  <a:lnTo>
                    <a:pt x="2657" y="154"/>
                  </a:lnTo>
                  <a:lnTo>
                    <a:pt x="2646" y="176"/>
                  </a:lnTo>
                  <a:lnTo>
                    <a:pt x="2639" y="186"/>
                  </a:lnTo>
                  <a:lnTo>
                    <a:pt x="2628" y="198"/>
                  </a:lnTo>
                  <a:lnTo>
                    <a:pt x="2618" y="186"/>
                  </a:lnTo>
                  <a:lnTo>
                    <a:pt x="2607" y="208"/>
                  </a:lnTo>
                  <a:lnTo>
                    <a:pt x="2596" y="230"/>
                  </a:lnTo>
                  <a:lnTo>
                    <a:pt x="2574" y="237"/>
                  </a:lnTo>
                  <a:lnTo>
                    <a:pt x="2564" y="248"/>
                  </a:lnTo>
                  <a:lnTo>
                    <a:pt x="2545" y="270"/>
                  </a:lnTo>
                  <a:lnTo>
                    <a:pt x="2525" y="270"/>
                  </a:lnTo>
                  <a:lnTo>
                    <a:pt x="2513" y="270"/>
                  </a:lnTo>
                  <a:lnTo>
                    <a:pt x="2513" y="280"/>
                  </a:lnTo>
                  <a:lnTo>
                    <a:pt x="2503" y="302"/>
                  </a:lnTo>
                  <a:lnTo>
                    <a:pt x="2491" y="313"/>
                  </a:lnTo>
                  <a:lnTo>
                    <a:pt x="2471" y="313"/>
                  </a:lnTo>
                  <a:lnTo>
                    <a:pt x="2459" y="319"/>
                  </a:lnTo>
                  <a:lnTo>
                    <a:pt x="2452" y="331"/>
                  </a:lnTo>
                  <a:lnTo>
                    <a:pt x="2452" y="341"/>
                  </a:lnTo>
                  <a:lnTo>
                    <a:pt x="2442" y="353"/>
                  </a:lnTo>
                  <a:lnTo>
                    <a:pt x="2420" y="373"/>
                  </a:lnTo>
                  <a:lnTo>
                    <a:pt x="2388" y="385"/>
                  </a:lnTo>
                  <a:lnTo>
                    <a:pt x="2358" y="385"/>
                  </a:lnTo>
                  <a:lnTo>
                    <a:pt x="2338" y="424"/>
                  </a:lnTo>
                  <a:lnTo>
                    <a:pt x="2326" y="446"/>
                  </a:lnTo>
                  <a:lnTo>
                    <a:pt x="2316" y="456"/>
                  </a:lnTo>
                  <a:lnTo>
                    <a:pt x="2294" y="464"/>
                  </a:lnTo>
                  <a:lnTo>
                    <a:pt x="2265" y="464"/>
                  </a:lnTo>
                  <a:lnTo>
                    <a:pt x="2255" y="464"/>
                  </a:lnTo>
                  <a:lnTo>
                    <a:pt x="2244" y="478"/>
                  </a:lnTo>
                  <a:lnTo>
                    <a:pt x="2244" y="496"/>
                  </a:lnTo>
                  <a:lnTo>
                    <a:pt x="2223" y="518"/>
                  </a:lnTo>
                  <a:lnTo>
                    <a:pt x="2201" y="528"/>
                  </a:lnTo>
                  <a:lnTo>
                    <a:pt x="2190" y="528"/>
                  </a:lnTo>
                  <a:lnTo>
                    <a:pt x="2161" y="528"/>
                  </a:lnTo>
                  <a:lnTo>
                    <a:pt x="2161" y="540"/>
                  </a:lnTo>
                  <a:lnTo>
                    <a:pt x="2150" y="547"/>
                  </a:lnTo>
                  <a:lnTo>
                    <a:pt x="2139" y="569"/>
                  </a:lnTo>
                  <a:lnTo>
                    <a:pt x="2118" y="579"/>
                  </a:lnTo>
                  <a:lnTo>
                    <a:pt x="2097" y="579"/>
                  </a:lnTo>
                  <a:lnTo>
                    <a:pt x="2068" y="579"/>
                  </a:lnTo>
                  <a:lnTo>
                    <a:pt x="2056" y="601"/>
                  </a:lnTo>
                  <a:lnTo>
                    <a:pt x="2046" y="611"/>
                  </a:lnTo>
                  <a:lnTo>
                    <a:pt x="2036" y="633"/>
                  </a:lnTo>
                  <a:lnTo>
                    <a:pt x="2014" y="640"/>
                  </a:lnTo>
                  <a:lnTo>
                    <a:pt x="1995" y="651"/>
                  </a:lnTo>
                  <a:lnTo>
                    <a:pt x="1974" y="651"/>
                  </a:lnTo>
                  <a:lnTo>
                    <a:pt x="1963" y="672"/>
                  </a:lnTo>
                  <a:lnTo>
                    <a:pt x="1953" y="684"/>
                  </a:lnTo>
                  <a:lnTo>
                    <a:pt x="1931" y="672"/>
                  </a:lnTo>
                  <a:lnTo>
                    <a:pt x="1920" y="694"/>
                  </a:lnTo>
                  <a:lnTo>
                    <a:pt x="1909" y="705"/>
                  </a:lnTo>
                  <a:lnTo>
                    <a:pt x="1902" y="716"/>
                  </a:lnTo>
                  <a:lnTo>
                    <a:pt x="1870" y="716"/>
                  </a:lnTo>
                  <a:lnTo>
                    <a:pt x="1859" y="716"/>
                  </a:lnTo>
                  <a:lnTo>
                    <a:pt x="1848" y="723"/>
                  </a:lnTo>
                  <a:lnTo>
                    <a:pt x="1848" y="744"/>
                  </a:lnTo>
                  <a:lnTo>
                    <a:pt x="1837" y="766"/>
                  </a:lnTo>
                  <a:lnTo>
                    <a:pt x="1816" y="777"/>
                  </a:lnTo>
                  <a:lnTo>
                    <a:pt x="1798" y="777"/>
                  </a:lnTo>
                  <a:lnTo>
                    <a:pt x="1776" y="777"/>
                  </a:lnTo>
                  <a:lnTo>
                    <a:pt x="1766" y="805"/>
                  </a:lnTo>
                  <a:lnTo>
                    <a:pt x="1734" y="827"/>
                  </a:lnTo>
                  <a:lnTo>
                    <a:pt x="1693" y="827"/>
                  </a:lnTo>
                  <a:lnTo>
                    <a:pt x="1672" y="817"/>
                  </a:lnTo>
                  <a:lnTo>
                    <a:pt x="1651" y="817"/>
                  </a:lnTo>
                  <a:lnTo>
                    <a:pt x="1639" y="827"/>
                  </a:lnTo>
                  <a:lnTo>
                    <a:pt x="1633" y="827"/>
                  </a:lnTo>
                  <a:lnTo>
                    <a:pt x="1618" y="838"/>
                  </a:lnTo>
                  <a:lnTo>
                    <a:pt x="1579" y="827"/>
                  </a:lnTo>
                  <a:lnTo>
                    <a:pt x="1557" y="827"/>
                  </a:lnTo>
                  <a:lnTo>
                    <a:pt x="1540" y="838"/>
                  </a:lnTo>
                  <a:lnTo>
                    <a:pt x="1424" y="910"/>
                  </a:lnTo>
                  <a:lnTo>
                    <a:pt x="1381" y="942"/>
                  </a:lnTo>
                  <a:lnTo>
                    <a:pt x="1349" y="972"/>
                  </a:lnTo>
                  <a:lnTo>
                    <a:pt x="1330" y="992"/>
                  </a:lnTo>
                  <a:lnTo>
                    <a:pt x="1309" y="1024"/>
                  </a:lnTo>
                  <a:lnTo>
                    <a:pt x="1266" y="1075"/>
                  </a:lnTo>
                  <a:lnTo>
                    <a:pt x="1237" y="1108"/>
                  </a:lnTo>
                  <a:lnTo>
                    <a:pt x="1237" y="1119"/>
                  </a:lnTo>
                  <a:lnTo>
                    <a:pt x="1204" y="1137"/>
                  </a:lnTo>
                  <a:lnTo>
                    <a:pt x="1172" y="1158"/>
                  </a:lnTo>
                  <a:lnTo>
                    <a:pt x="1143" y="1180"/>
                  </a:lnTo>
                  <a:lnTo>
                    <a:pt x="1089" y="1230"/>
                  </a:lnTo>
                  <a:lnTo>
                    <a:pt x="1050" y="1262"/>
                  </a:lnTo>
                  <a:lnTo>
                    <a:pt x="1029" y="1294"/>
                  </a:lnTo>
                  <a:lnTo>
                    <a:pt x="1007" y="1313"/>
                  </a:lnTo>
                  <a:lnTo>
                    <a:pt x="996" y="1334"/>
                  </a:lnTo>
                  <a:lnTo>
                    <a:pt x="936" y="1345"/>
                  </a:lnTo>
                  <a:lnTo>
                    <a:pt x="874" y="1356"/>
                  </a:lnTo>
                  <a:lnTo>
                    <a:pt x="820" y="1367"/>
                  </a:lnTo>
                  <a:lnTo>
                    <a:pt x="781" y="1378"/>
                  </a:lnTo>
                  <a:lnTo>
                    <a:pt x="759" y="1378"/>
                  </a:lnTo>
                  <a:lnTo>
                    <a:pt x="720" y="1367"/>
                  </a:lnTo>
                  <a:lnTo>
                    <a:pt x="686" y="1356"/>
                  </a:lnTo>
                  <a:lnTo>
                    <a:pt x="632" y="1367"/>
                  </a:lnTo>
                  <a:lnTo>
                    <a:pt x="572" y="1367"/>
                  </a:lnTo>
                  <a:lnTo>
                    <a:pt x="532" y="1378"/>
                  </a:lnTo>
                  <a:lnTo>
                    <a:pt x="489" y="1385"/>
                  </a:lnTo>
                  <a:lnTo>
                    <a:pt x="446" y="1367"/>
                  </a:lnTo>
                  <a:lnTo>
                    <a:pt x="406" y="1345"/>
                  </a:lnTo>
                  <a:lnTo>
                    <a:pt x="352" y="1334"/>
                  </a:lnTo>
                  <a:lnTo>
                    <a:pt x="313" y="1334"/>
                  </a:lnTo>
                  <a:lnTo>
                    <a:pt x="270" y="1334"/>
                  </a:lnTo>
                  <a:lnTo>
                    <a:pt x="241" y="1284"/>
                  </a:lnTo>
                  <a:lnTo>
                    <a:pt x="219" y="1262"/>
                  </a:lnTo>
                  <a:lnTo>
                    <a:pt x="187" y="1230"/>
                  </a:lnTo>
                  <a:lnTo>
                    <a:pt x="165" y="1212"/>
                  </a:lnTo>
                  <a:lnTo>
                    <a:pt x="158" y="1180"/>
                  </a:lnTo>
                  <a:lnTo>
                    <a:pt x="136" y="1137"/>
                  </a:lnTo>
                  <a:lnTo>
                    <a:pt x="116" y="1108"/>
                  </a:lnTo>
                  <a:lnTo>
                    <a:pt x="94" y="1075"/>
                  </a:lnTo>
                  <a:lnTo>
                    <a:pt x="83" y="1054"/>
                  </a:lnTo>
                  <a:lnTo>
                    <a:pt x="65" y="1024"/>
                  </a:lnTo>
                  <a:lnTo>
                    <a:pt x="94" y="921"/>
                  </a:lnTo>
                  <a:lnTo>
                    <a:pt x="116" y="888"/>
                  </a:lnTo>
                  <a:lnTo>
                    <a:pt x="126" y="881"/>
                  </a:lnTo>
                  <a:lnTo>
                    <a:pt x="165" y="859"/>
                  </a:lnTo>
                  <a:lnTo>
                    <a:pt x="126" y="723"/>
                  </a:lnTo>
                  <a:close/>
                </a:path>
              </a:pathLst>
            </a:custGeom>
            <a:solidFill>
              <a:srgbClr val="FFB0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233" name="Freeform 1193">
              <a:extLst>
                <a:ext uri="{FF2B5EF4-FFF2-40B4-BE49-F238E27FC236}">
                  <a16:creationId xmlns:a16="http://schemas.microsoft.com/office/drawing/2014/main" id="{A686D347-A179-1E1A-19BB-D6351A80D082}"/>
                </a:ext>
              </a:extLst>
            </p:cNvPr>
            <p:cNvSpPr>
              <a:spLocks/>
            </p:cNvSpPr>
            <p:nvPr/>
          </p:nvSpPr>
          <p:spPr bwMode="auto">
            <a:xfrm>
              <a:off x="1103" y="2449"/>
              <a:ext cx="889" cy="461"/>
            </a:xfrm>
            <a:custGeom>
              <a:avLst/>
              <a:gdLst>
                <a:gd name="T0" fmla="*/ 65 w 2668"/>
                <a:gd name="T1" fmla="*/ 827 h 1385"/>
                <a:gd name="T2" fmla="*/ 0 w 2668"/>
                <a:gd name="T3" fmla="*/ 788 h 1385"/>
                <a:gd name="T4" fmla="*/ 83 w 2668"/>
                <a:gd name="T5" fmla="*/ 633 h 1385"/>
                <a:gd name="T6" fmla="*/ 165 w 2668"/>
                <a:gd name="T7" fmla="*/ 601 h 1385"/>
                <a:gd name="T8" fmla="*/ 302 w 2668"/>
                <a:gd name="T9" fmla="*/ 507 h 1385"/>
                <a:gd name="T10" fmla="*/ 384 w 2668"/>
                <a:gd name="T11" fmla="*/ 478 h 1385"/>
                <a:gd name="T12" fmla="*/ 500 w 2668"/>
                <a:gd name="T13" fmla="*/ 446 h 1385"/>
                <a:gd name="T14" fmla="*/ 593 w 2668"/>
                <a:gd name="T15" fmla="*/ 446 h 1385"/>
                <a:gd name="T16" fmla="*/ 676 w 2668"/>
                <a:gd name="T17" fmla="*/ 424 h 1385"/>
                <a:gd name="T18" fmla="*/ 802 w 2668"/>
                <a:gd name="T19" fmla="*/ 414 h 1385"/>
                <a:gd name="T20" fmla="*/ 946 w 2668"/>
                <a:gd name="T21" fmla="*/ 424 h 1385"/>
                <a:gd name="T22" fmla="*/ 1122 w 2668"/>
                <a:gd name="T23" fmla="*/ 435 h 1385"/>
                <a:gd name="T24" fmla="*/ 1248 w 2668"/>
                <a:gd name="T25" fmla="*/ 435 h 1385"/>
                <a:gd name="T26" fmla="*/ 1370 w 2668"/>
                <a:gd name="T27" fmla="*/ 424 h 1385"/>
                <a:gd name="T28" fmla="*/ 1424 w 2668"/>
                <a:gd name="T29" fmla="*/ 402 h 1385"/>
                <a:gd name="T30" fmla="*/ 1506 w 2668"/>
                <a:gd name="T31" fmla="*/ 373 h 1385"/>
                <a:gd name="T32" fmla="*/ 1611 w 2668"/>
                <a:gd name="T33" fmla="*/ 353 h 1385"/>
                <a:gd name="T34" fmla="*/ 1705 w 2668"/>
                <a:gd name="T35" fmla="*/ 331 h 1385"/>
                <a:gd name="T36" fmla="*/ 1788 w 2668"/>
                <a:gd name="T37" fmla="*/ 313 h 1385"/>
                <a:gd name="T38" fmla="*/ 1891 w 2668"/>
                <a:gd name="T39" fmla="*/ 280 h 1385"/>
                <a:gd name="T40" fmla="*/ 1931 w 2668"/>
                <a:gd name="T41" fmla="*/ 259 h 1385"/>
                <a:gd name="T42" fmla="*/ 1995 w 2668"/>
                <a:gd name="T43" fmla="*/ 220 h 1385"/>
                <a:gd name="T44" fmla="*/ 2078 w 2668"/>
                <a:gd name="T45" fmla="*/ 198 h 1385"/>
                <a:gd name="T46" fmla="*/ 2172 w 2668"/>
                <a:gd name="T47" fmla="*/ 166 h 1385"/>
                <a:gd name="T48" fmla="*/ 2233 w 2668"/>
                <a:gd name="T49" fmla="*/ 137 h 1385"/>
                <a:gd name="T50" fmla="*/ 2294 w 2668"/>
                <a:gd name="T51" fmla="*/ 93 h 1385"/>
                <a:gd name="T52" fmla="*/ 2358 w 2668"/>
                <a:gd name="T53" fmla="*/ 54 h 1385"/>
                <a:gd name="T54" fmla="*/ 2431 w 2668"/>
                <a:gd name="T55" fmla="*/ 21 h 1385"/>
                <a:gd name="T56" fmla="*/ 2503 w 2668"/>
                <a:gd name="T57" fmla="*/ 0 h 1385"/>
                <a:gd name="T58" fmla="*/ 2564 w 2668"/>
                <a:gd name="T59" fmla="*/ 11 h 1385"/>
                <a:gd name="T60" fmla="*/ 2639 w 2668"/>
                <a:gd name="T61" fmla="*/ 54 h 1385"/>
                <a:gd name="T62" fmla="*/ 2668 w 2668"/>
                <a:gd name="T63" fmla="*/ 93 h 1385"/>
                <a:gd name="T64" fmla="*/ 2628 w 2668"/>
                <a:gd name="T65" fmla="*/ 198 h 1385"/>
                <a:gd name="T66" fmla="*/ 2574 w 2668"/>
                <a:gd name="T67" fmla="*/ 237 h 1385"/>
                <a:gd name="T68" fmla="*/ 2513 w 2668"/>
                <a:gd name="T69" fmla="*/ 270 h 1385"/>
                <a:gd name="T70" fmla="*/ 2471 w 2668"/>
                <a:gd name="T71" fmla="*/ 313 h 1385"/>
                <a:gd name="T72" fmla="*/ 2442 w 2668"/>
                <a:gd name="T73" fmla="*/ 353 h 1385"/>
                <a:gd name="T74" fmla="*/ 2338 w 2668"/>
                <a:gd name="T75" fmla="*/ 424 h 1385"/>
                <a:gd name="T76" fmla="*/ 2265 w 2668"/>
                <a:gd name="T77" fmla="*/ 464 h 1385"/>
                <a:gd name="T78" fmla="*/ 2223 w 2668"/>
                <a:gd name="T79" fmla="*/ 518 h 1385"/>
                <a:gd name="T80" fmla="*/ 2161 w 2668"/>
                <a:gd name="T81" fmla="*/ 540 h 1385"/>
                <a:gd name="T82" fmla="*/ 2097 w 2668"/>
                <a:gd name="T83" fmla="*/ 579 h 1385"/>
                <a:gd name="T84" fmla="*/ 2036 w 2668"/>
                <a:gd name="T85" fmla="*/ 633 h 1385"/>
                <a:gd name="T86" fmla="*/ 1963 w 2668"/>
                <a:gd name="T87" fmla="*/ 672 h 1385"/>
                <a:gd name="T88" fmla="*/ 1909 w 2668"/>
                <a:gd name="T89" fmla="*/ 705 h 1385"/>
                <a:gd name="T90" fmla="*/ 1848 w 2668"/>
                <a:gd name="T91" fmla="*/ 723 h 1385"/>
                <a:gd name="T92" fmla="*/ 1798 w 2668"/>
                <a:gd name="T93" fmla="*/ 777 h 1385"/>
                <a:gd name="T94" fmla="*/ 1693 w 2668"/>
                <a:gd name="T95" fmla="*/ 827 h 1385"/>
                <a:gd name="T96" fmla="*/ 1633 w 2668"/>
                <a:gd name="T97" fmla="*/ 827 h 1385"/>
                <a:gd name="T98" fmla="*/ 1540 w 2668"/>
                <a:gd name="T99" fmla="*/ 838 h 1385"/>
                <a:gd name="T100" fmla="*/ 1330 w 2668"/>
                <a:gd name="T101" fmla="*/ 992 h 1385"/>
                <a:gd name="T102" fmla="*/ 1237 w 2668"/>
                <a:gd name="T103" fmla="*/ 1119 h 1385"/>
                <a:gd name="T104" fmla="*/ 1089 w 2668"/>
                <a:gd name="T105" fmla="*/ 1230 h 1385"/>
                <a:gd name="T106" fmla="*/ 996 w 2668"/>
                <a:gd name="T107" fmla="*/ 1334 h 1385"/>
                <a:gd name="T108" fmla="*/ 781 w 2668"/>
                <a:gd name="T109" fmla="*/ 1378 h 1385"/>
                <a:gd name="T110" fmla="*/ 632 w 2668"/>
                <a:gd name="T111" fmla="*/ 1367 h 1385"/>
                <a:gd name="T112" fmla="*/ 446 w 2668"/>
                <a:gd name="T113" fmla="*/ 1367 h 1385"/>
                <a:gd name="T114" fmla="*/ 270 w 2668"/>
                <a:gd name="T115" fmla="*/ 1334 h 1385"/>
                <a:gd name="T116" fmla="*/ 165 w 2668"/>
                <a:gd name="T117" fmla="*/ 1212 h 1385"/>
                <a:gd name="T118" fmla="*/ 94 w 2668"/>
                <a:gd name="T119" fmla="*/ 1075 h 1385"/>
                <a:gd name="T120" fmla="*/ 116 w 2668"/>
                <a:gd name="T121" fmla="*/ 888 h 1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8" h="1385">
                  <a:moveTo>
                    <a:pt x="126" y="723"/>
                  </a:moveTo>
                  <a:lnTo>
                    <a:pt x="116" y="777"/>
                  </a:lnTo>
                  <a:lnTo>
                    <a:pt x="94" y="798"/>
                  </a:lnTo>
                  <a:lnTo>
                    <a:pt x="65" y="827"/>
                  </a:lnTo>
                  <a:lnTo>
                    <a:pt x="43" y="827"/>
                  </a:lnTo>
                  <a:lnTo>
                    <a:pt x="22" y="827"/>
                  </a:lnTo>
                  <a:lnTo>
                    <a:pt x="0" y="805"/>
                  </a:lnTo>
                  <a:lnTo>
                    <a:pt x="0" y="788"/>
                  </a:lnTo>
                  <a:lnTo>
                    <a:pt x="11" y="744"/>
                  </a:lnTo>
                  <a:lnTo>
                    <a:pt x="33" y="694"/>
                  </a:lnTo>
                  <a:lnTo>
                    <a:pt x="54" y="662"/>
                  </a:lnTo>
                  <a:lnTo>
                    <a:pt x="83" y="633"/>
                  </a:lnTo>
                  <a:lnTo>
                    <a:pt x="104" y="623"/>
                  </a:lnTo>
                  <a:lnTo>
                    <a:pt x="136" y="611"/>
                  </a:lnTo>
                  <a:lnTo>
                    <a:pt x="148" y="601"/>
                  </a:lnTo>
                  <a:lnTo>
                    <a:pt x="165" y="601"/>
                  </a:lnTo>
                  <a:lnTo>
                    <a:pt x="209" y="561"/>
                  </a:lnTo>
                  <a:lnTo>
                    <a:pt x="219" y="547"/>
                  </a:lnTo>
                  <a:lnTo>
                    <a:pt x="281" y="540"/>
                  </a:lnTo>
                  <a:lnTo>
                    <a:pt x="302" y="507"/>
                  </a:lnTo>
                  <a:lnTo>
                    <a:pt x="313" y="496"/>
                  </a:lnTo>
                  <a:lnTo>
                    <a:pt x="345" y="486"/>
                  </a:lnTo>
                  <a:lnTo>
                    <a:pt x="364" y="478"/>
                  </a:lnTo>
                  <a:lnTo>
                    <a:pt x="384" y="478"/>
                  </a:lnTo>
                  <a:lnTo>
                    <a:pt x="406" y="486"/>
                  </a:lnTo>
                  <a:lnTo>
                    <a:pt x="428" y="464"/>
                  </a:lnTo>
                  <a:lnTo>
                    <a:pt x="457" y="456"/>
                  </a:lnTo>
                  <a:lnTo>
                    <a:pt x="500" y="446"/>
                  </a:lnTo>
                  <a:lnTo>
                    <a:pt x="511" y="446"/>
                  </a:lnTo>
                  <a:lnTo>
                    <a:pt x="550" y="435"/>
                  </a:lnTo>
                  <a:lnTo>
                    <a:pt x="572" y="435"/>
                  </a:lnTo>
                  <a:lnTo>
                    <a:pt x="593" y="446"/>
                  </a:lnTo>
                  <a:lnTo>
                    <a:pt x="615" y="435"/>
                  </a:lnTo>
                  <a:lnTo>
                    <a:pt x="644" y="424"/>
                  </a:lnTo>
                  <a:lnTo>
                    <a:pt x="666" y="424"/>
                  </a:lnTo>
                  <a:lnTo>
                    <a:pt x="676" y="424"/>
                  </a:lnTo>
                  <a:lnTo>
                    <a:pt x="708" y="435"/>
                  </a:lnTo>
                  <a:lnTo>
                    <a:pt x="720" y="435"/>
                  </a:lnTo>
                  <a:lnTo>
                    <a:pt x="727" y="446"/>
                  </a:lnTo>
                  <a:lnTo>
                    <a:pt x="802" y="414"/>
                  </a:lnTo>
                  <a:lnTo>
                    <a:pt x="831" y="414"/>
                  </a:lnTo>
                  <a:lnTo>
                    <a:pt x="885" y="424"/>
                  </a:lnTo>
                  <a:lnTo>
                    <a:pt x="914" y="435"/>
                  </a:lnTo>
                  <a:lnTo>
                    <a:pt x="946" y="424"/>
                  </a:lnTo>
                  <a:lnTo>
                    <a:pt x="1007" y="424"/>
                  </a:lnTo>
                  <a:lnTo>
                    <a:pt x="1061" y="446"/>
                  </a:lnTo>
                  <a:lnTo>
                    <a:pt x="1089" y="446"/>
                  </a:lnTo>
                  <a:lnTo>
                    <a:pt x="1122" y="435"/>
                  </a:lnTo>
                  <a:lnTo>
                    <a:pt x="1143" y="424"/>
                  </a:lnTo>
                  <a:lnTo>
                    <a:pt x="1183" y="435"/>
                  </a:lnTo>
                  <a:lnTo>
                    <a:pt x="1226" y="456"/>
                  </a:lnTo>
                  <a:lnTo>
                    <a:pt x="1248" y="435"/>
                  </a:lnTo>
                  <a:lnTo>
                    <a:pt x="1277" y="424"/>
                  </a:lnTo>
                  <a:lnTo>
                    <a:pt x="1309" y="424"/>
                  </a:lnTo>
                  <a:lnTo>
                    <a:pt x="1349" y="435"/>
                  </a:lnTo>
                  <a:lnTo>
                    <a:pt x="1370" y="424"/>
                  </a:lnTo>
                  <a:lnTo>
                    <a:pt x="1403" y="424"/>
                  </a:lnTo>
                  <a:lnTo>
                    <a:pt x="1403" y="435"/>
                  </a:lnTo>
                  <a:lnTo>
                    <a:pt x="1413" y="414"/>
                  </a:lnTo>
                  <a:lnTo>
                    <a:pt x="1424" y="402"/>
                  </a:lnTo>
                  <a:lnTo>
                    <a:pt x="1452" y="385"/>
                  </a:lnTo>
                  <a:lnTo>
                    <a:pt x="1474" y="385"/>
                  </a:lnTo>
                  <a:lnTo>
                    <a:pt x="1496" y="385"/>
                  </a:lnTo>
                  <a:lnTo>
                    <a:pt x="1506" y="373"/>
                  </a:lnTo>
                  <a:lnTo>
                    <a:pt x="1518" y="363"/>
                  </a:lnTo>
                  <a:lnTo>
                    <a:pt x="1528" y="363"/>
                  </a:lnTo>
                  <a:lnTo>
                    <a:pt x="1579" y="373"/>
                  </a:lnTo>
                  <a:lnTo>
                    <a:pt x="1611" y="353"/>
                  </a:lnTo>
                  <a:lnTo>
                    <a:pt x="1633" y="341"/>
                  </a:lnTo>
                  <a:lnTo>
                    <a:pt x="1651" y="331"/>
                  </a:lnTo>
                  <a:lnTo>
                    <a:pt x="1683" y="319"/>
                  </a:lnTo>
                  <a:lnTo>
                    <a:pt x="1705" y="331"/>
                  </a:lnTo>
                  <a:lnTo>
                    <a:pt x="1712" y="341"/>
                  </a:lnTo>
                  <a:lnTo>
                    <a:pt x="1722" y="331"/>
                  </a:lnTo>
                  <a:lnTo>
                    <a:pt x="1766" y="313"/>
                  </a:lnTo>
                  <a:lnTo>
                    <a:pt x="1788" y="313"/>
                  </a:lnTo>
                  <a:lnTo>
                    <a:pt x="1798" y="313"/>
                  </a:lnTo>
                  <a:lnTo>
                    <a:pt x="1808" y="302"/>
                  </a:lnTo>
                  <a:lnTo>
                    <a:pt x="1848" y="280"/>
                  </a:lnTo>
                  <a:lnTo>
                    <a:pt x="1891" y="280"/>
                  </a:lnTo>
                  <a:lnTo>
                    <a:pt x="1891" y="259"/>
                  </a:lnTo>
                  <a:lnTo>
                    <a:pt x="1909" y="248"/>
                  </a:lnTo>
                  <a:lnTo>
                    <a:pt x="1920" y="248"/>
                  </a:lnTo>
                  <a:lnTo>
                    <a:pt x="1931" y="259"/>
                  </a:lnTo>
                  <a:lnTo>
                    <a:pt x="1953" y="237"/>
                  </a:lnTo>
                  <a:lnTo>
                    <a:pt x="1963" y="230"/>
                  </a:lnTo>
                  <a:lnTo>
                    <a:pt x="1985" y="237"/>
                  </a:lnTo>
                  <a:lnTo>
                    <a:pt x="1995" y="220"/>
                  </a:lnTo>
                  <a:lnTo>
                    <a:pt x="2014" y="208"/>
                  </a:lnTo>
                  <a:lnTo>
                    <a:pt x="2036" y="198"/>
                  </a:lnTo>
                  <a:lnTo>
                    <a:pt x="2046" y="198"/>
                  </a:lnTo>
                  <a:lnTo>
                    <a:pt x="2078" y="198"/>
                  </a:lnTo>
                  <a:lnTo>
                    <a:pt x="2097" y="176"/>
                  </a:lnTo>
                  <a:lnTo>
                    <a:pt x="2129" y="154"/>
                  </a:lnTo>
                  <a:lnTo>
                    <a:pt x="2150" y="154"/>
                  </a:lnTo>
                  <a:lnTo>
                    <a:pt x="2172" y="166"/>
                  </a:lnTo>
                  <a:lnTo>
                    <a:pt x="2172" y="144"/>
                  </a:lnTo>
                  <a:lnTo>
                    <a:pt x="2201" y="137"/>
                  </a:lnTo>
                  <a:lnTo>
                    <a:pt x="2223" y="137"/>
                  </a:lnTo>
                  <a:lnTo>
                    <a:pt x="2233" y="137"/>
                  </a:lnTo>
                  <a:lnTo>
                    <a:pt x="2244" y="137"/>
                  </a:lnTo>
                  <a:lnTo>
                    <a:pt x="2265" y="104"/>
                  </a:lnTo>
                  <a:lnTo>
                    <a:pt x="2276" y="93"/>
                  </a:lnTo>
                  <a:lnTo>
                    <a:pt x="2294" y="93"/>
                  </a:lnTo>
                  <a:lnTo>
                    <a:pt x="2305" y="104"/>
                  </a:lnTo>
                  <a:lnTo>
                    <a:pt x="2305" y="83"/>
                  </a:lnTo>
                  <a:lnTo>
                    <a:pt x="2338" y="54"/>
                  </a:lnTo>
                  <a:lnTo>
                    <a:pt x="2358" y="54"/>
                  </a:lnTo>
                  <a:lnTo>
                    <a:pt x="2377" y="61"/>
                  </a:lnTo>
                  <a:lnTo>
                    <a:pt x="2388" y="43"/>
                  </a:lnTo>
                  <a:lnTo>
                    <a:pt x="2409" y="32"/>
                  </a:lnTo>
                  <a:lnTo>
                    <a:pt x="2431" y="21"/>
                  </a:lnTo>
                  <a:lnTo>
                    <a:pt x="2442" y="32"/>
                  </a:lnTo>
                  <a:lnTo>
                    <a:pt x="2452" y="21"/>
                  </a:lnTo>
                  <a:lnTo>
                    <a:pt x="2481" y="11"/>
                  </a:lnTo>
                  <a:lnTo>
                    <a:pt x="2503" y="0"/>
                  </a:lnTo>
                  <a:lnTo>
                    <a:pt x="2525" y="0"/>
                  </a:lnTo>
                  <a:lnTo>
                    <a:pt x="2535" y="11"/>
                  </a:lnTo>
                  <a:lnTo>
                    <a:pt x="2545" y="21"/>
                  </a:lnTo>
                  <a:lnTo>
                    <a:pt x="2564" y="11"/>
                  </a:lnTo>
                  <a:lnTo>
                    <a:pt x="2585" y="11"/>
                  </a:lnTo>
                  <a:lnTo>
                    <a:pt x="2607" y="21"/>
                  </a:lnTo>
                  <a:lnTo>
                    <a:pt x="2628" y="32"/>
                  </a:lnTo>
                  <a:lnTo>
                    <a:pt x="2639" y="54"/>
                  </a:lnTo>
                  <a:lnTo>
                    <a:pt x="2646" y="54"/>
                  </a:lnTo>
                  <a:lnTo>
                    <a:pt x="2657" y="61"/>
                  </a:lnTo>
                  <a:lnTo>
                    <a:pt x="2668" y="72"/>
                  </a:lnTo>
                  <a:lnTo>
                    <a:pt x="2668" y="93"/>
                  </a:lnTo>
                  <a:lnTo>
                    <a:pt x="2657" y="154"/>
                  </a:lnTo>
                  <a:lnTo>
                    <a:pt x="2646" y="176"/>
                  </a:lnTo>
                  <a:lnTo>
                    <a:pt x="2639" y="186"/>
                  </a:lnTo>
                  <a:lnTo>
                    <a:pt x="2628" y="198"/>
                  </a:lnTo>
                  <a:lnTo>
                    <a:pt x="2618" y="186"/>
                  </a:lnTo>
                  <a:lnTo>
                    <a:pt x="2607" y="208"/>
                  </a:lnTo>
                  <a:lnTo>
                    <a:pt x="2596" y="230"/>
                  </a:lnTo>
                  <a:lnTo>
                    <a:pt x="2574" y="237"/>
                  </a:lnTo>
                  <a:lnTo>
                    <a:pt x="2564" y="248"/>
                  </a:lnTo>
                  <a:lnTo>
                    <a:pt x="2545" y="270"/>
                  </a:lnTo>
                  <a:lnTo>
                    <a:pt x="2525" y="270"/>
                  </a:lnTo>
                  <a:lnTo>
                    <a:pt x="2513" y="270"/>
                  </a:lnTo>
                  <a:lnTo>
                    <a:pt x="2513" y="280"/>
                  </a:lnTo>
                  <a:lnTo>
                    <a:pt x="2503" y="302"/>
                  </a:lnTo>
                  <a:lnTo>
                    <a:pt x="2491" y="313"/>
                  </a:lnTo>
                  <a:lnTo>
                    <a:pt x="2471" y="313"/>
                  </a:lnTo>
                  <a:lnTo>
                    <a:pt x="2459" y="319"/>
                  </a:lnTo>
                  <a:lnTo>
                    <a:pt x="2452" y="331"/>
                  </a:lnTo>
                  <a:lnTo>
                    <a:pt x="2452" y="341"/>
                  </a:lnTo>
                  <a:lnTo>
                    <a:pt x="2442" y="353"/>
                  </a:lnTo>
                  <a:lnTo>
                    <a:pt x="2420" y="373"/>
                  </a:lnTo>
                  <a:lnTo>
                    <a:pt x="2388" y="385"/>
                  </a:lnTo>
                  <a:lnTo>
                    <a:pt x="2358" y="385"/>
                  </a:lnTo>
                  <a:lnTo>
                    <a:pt x="2338" y="424"/>
                  </a:lnTo>
                  <a:lnTo>
                    <a:pt x="2326" y="446"/>
                  </a:lnTo>
                  <a:lnTo>
                    <a:pt x="2316" y="456"/>
                  </a:lnTo>
                  <a:lnTo>
                    <a:pt x="2294" y="464"/>
                  </a:lnTo>
                  <a:lnTo>
                    <a:pt x="2265" y="464"/>
                  </a:lnTo>
                  <a:lnTo>
                    <a:pt x="2255" y="464"/>
                  </a:lnTo>
                  <a:lnTo>
                    <a:pt x="2244" y="478"/>
                  </a:lnTo>
                  <a:lnTo>
                    <a:pt x="2244" y="496"/>
                  </a:lnTo>
                  <a:lnTo>
                    <a:pt x="2223" y="518"/>
                  </a:lnTo>
                  <a:lnTo>
                    <a:pt x="2201" y="528"/>
                  </a:lnTo>
                  <a:lnTo>
                    <a:pt x="2190" y="528"/>
                  </a:lnTo>
                  <a:lnTo>
                    <a:pt x="2161" y="528"/>
                  </a:lnTo>
                  <a:lnTo>
                    <a:pt x="2161" y="540"/>
                  </a:lnTo>
                  <a:lnTo>
                    <a:pt x="2150" y="547"/>
                  </a:lnTo>
                  <a:lnTo>
                    <a:pt x="2139" y="569"/>
                  </a:lnTo>
                  <a:lnTo>
                    <a:pt x="2118" y="579"/>
                  </a:lnTo>
                  <a:lnTo>
                    <a:pt x="2097" y="579"/>
                  </a:lnTo>
                  <a:lnTo>
                    <a:pt x="2068" y="579"/>
                  </a:lnTo>
                  <a:lnTo>
                    <a:pt x="2056" y="601"/>
                  </a:lnTo>
                  <a:lnTo>
                    <a:pt x="2046" y="611"/>
                  </a:lnTo>
                  <a:lnTo>
                    <a:pt x="2036" y="633"/>
                  </a:lnTo>
                  <a:lnTo>
                    <a:pt x="2014" y="640"/>
                  </a:lnTo>
                  <a:lnTo>
                    <a:pt x="1995" y="651"/>
                  </a:lnTo>
                  <a:lnTo>
                    <a:pt x="1974" y="651"/>
                  </a:lnTo>
                  <a:lnTo>
                    <a:pt x="1963" y="672"/>
                  </a:lnTo>
                  <a:lnTo>
                    <a:pt x="1953" y="684"/>
                  </a:lnTo>
                  <a:lnTo>
                    <a:pt x="1931" y="672"/>
                  </a:lnTo>
                  <a:lnTo>
                    <a:pt x="1920" y="694"/>
                  </a:lnTo>
                  <a:lnTo>
                    <a:pt x="1909" y="705"/>
                  </a:lnTo>
                  <a:lnTo>
                    <a:pt x="1902" y="716"/>
                  </a:lnTo>
                  <a:lnTo>
                    <a:pt x="1870" y="716"/>
                  </a:lnTo>
                  <a:lnTo>
                    <a:pt x="1859" y="716"/>
                  </a:lnTo>
                  <a:lnTo>
                    <a:pt x="1848" y="723"/>
                  </a:lnTo>
                  <a:lnTo>
                    <a:pt x="1848" y="744"/>
                  </a:lnTo>
                  <a:lnTo>
                    <a:pt x="1837" y="766"/>
                  </a:lnTo>
                  <a:lnTo>
                    <a:pt x="1816" y="777"/>
                  </a:lnTo>
                  <a:lnTo>
                    <a:pt x="1798" y="777"/>
                  </a:lnTo>
                  <a:lnTo>
                    <a:pt x="1776" y="777"/>
                  </a:lnTo>
                  <a:lnTo>
                    <a:pt x="1766" y="805"/>
                  </a:lnTo>
                  <a:lnTo>
                    <a:pt x="1734" y="827"/>
                  </a:lnTo>
                  <a:lnTo>
                    <a:pt x="1693" y="827"/>
                  </a:lnTo>
                  <a:lnTo>
                    <a:pt x="1672" y="817"/>
                  </a:lnTo>
                  <a:lnTo>
                    <a:pt x="1651" y="817"/>
                  </a:lnTo>
                  <a:lnTo>
                    <a:pt x="1639" y="827"/>
                  </a:lnTo>
                  <a:lnTo>
                    <a:pt x="1633" y="827"/>
                  </a:lnTo>
                  <a:lnTo>
                    <a:pt x="1618" y="838"/>
                  </a:lnTo>
                  <a:lnTo>
                    <a:pt x="1579" y="827"/>
                  </a:lnTo>
                  <a:lnTo>
                    <a:pt x="1557" y="827"/>
                  </a:lnTo>
                  <a:lnTo>
                    <a:pt x="1540" y="838"/>
                  </a:lnTo>
                  <a:lnTo>
                    <a:pt x="1424" y="910"/>
                  </a:lnTo>
                  <a:lnTo>
                    <a:pt x="1381" y="942"/>
                  </a:lnTo>
                  <a:lnTo>
                    <a:pt x="1349" y="972"/>
                  </a:lnTo>
                  <a:lnTo>
                    <a:pt x="1330" y="992"/>
                  </a:lnTo>
                  <a:lnTo>
                    <a:pt x="1309" y="1024"/>
                  </a:lnTo>
                  <a:lnTo>
                    <a:pt x="1266" y="1075"/>
                  </a:lnTo>
                  <a:lnTo>
                    <a:pt x="1237" y="1108"/>
                  </a:lnTo>
                  <a:lnTo>
                    <a:pt x="1237" y="1119"/>
                  </a:lnTo>
                  <a:lnTo>
                    <a:pt x="1204" y="1137"/>
                  </a:lnTo>
                  <a:lnTo>
                    <a:pt x="1172" y="1158"/>
                  </a:lnTo>
                  <a:lnTo>
                    <a:pt x="1143" y="1180"/>
                  </a:lnTo>
                  <a:lnTo>
                    <a:pt x="1089" y="1230"/>
                  </a:lnTo>
                  <a:lnTo>
                    <a:pt x="1050" y="1262"/>
                  </a:lnTo>
                  <a:lnTo>
                    <a:pt x="1029" y="1294"/>
                  </a:lnTo>
                  <a:lnTo>
                    <a:pt x="1007" y="1313"/>
                  </a:lnTo>
                  <a:lnTo>
                    <a:pt x="996" y="1334"/>
                  </a:lnTo>
                  <a:lnTo>
                    <a:pt x="936" y="1345"/>
                  </a:lnTo>
                  <a:lnTo>
                    <a:pt x="874" y="1356"/>
                  </a:lnTo>
                  <a:lnTo>
                    <a:pt x="820" y="1367"/>
                  </a:lnTo>
                  <a:lnTo>
                    <a:pt x="781" y="1378"/>
                  </a:lnTo>
                  <a:lnTo>
                    <a:pt x="759" y="1378"/>
                  </a:lnTo>
                  <a:lnTo>
                    <a:pt x="720" y="1367"/>
                  </a:lnTo>
                  <a:lnTo>
                    <a:pt x="686" y="1356"/>
                  </a:lnTo>
                  <a:lnTo>
                    <a:pt x="632" y="1367"/>
                  </a:lnTo>
                  <a:lnTo>
                    <a:pt x="572" y="1367"/>
                  </a:lnTo>
                  <a:lnTo>
                    <a:pt x="532" y="1378"/>
                  </a:lnTo>
                  <a:lnTo>
                    <a:pt x="489" y="1385"/>
                  </a:lnTo>
                  <a:lnTo>
                    <a:pt x="446" y="1367"/>
                  </a:lnTo>
                  <a:lnTo>
                    <a:pt x="406" y="1345"/>
                  </a:lnTo>
                  <a:lnTo>
                    <a:pt x="352" y="1334"/>
                  </a:lnTo>
                  <a:lnTo>
                    <a:pt x="313" y="1334"/>
                  </a:lnTo>
                  <a:lnTo>
                    <a:pt x="270" y="1334"/>
                  </a:lnTo>
                  <a:lnTo>
                    <a:pt x="241" y="1284"/>
                  </a:lnTo>
                  <a:lnTo>
                    <a:pt x="219" y="1262"/>
                  </a:lnTo>
                  <a:lnTo>
                    <a:pt x="187" y="1230"/>
                  </a:lnTo>
                  <a:lnTo>
                    <a:pt x="165" y="1212"/>
                  </a:lnTo>
                  <a:lnTo>
                    <a:pt x="158" y="1180"/>
                  </a:lnTo>
                  <a:lnTo>
                    <a:pt x="136" y="1137"/>
                  </a:lnTo>
                  <a:lnTo>
                    <a:pt x="116" y="1108"/>
                  </a:lnTo>
                  <a:lnTo>
                    <a:pt x="94" y="1075"/>
                  </a:lnTo>
                  <a:lnTo>
                    <a:pt x="83" y="1054"/>
                  </a:lnTo>
                  <a:lnTo>
                    <a:pt x="65" y="1024"/>
                  </a:lnTo>
                  <a:lnTo>
                    <a:pt x="94" y="921"/>
                  </a:lnTo>
                  <a:lnTo>
                    <a:pt x="116" y="888"/>
                  </a:lnTo>
                  <a:lnTo>
                    <a:pt x="126" y="881"/>
                  </a:lnTo>
                  <a:lnTo>
                    <a:pt x="165" y="859"/>
                  </a:lnTo>
                  <a:lnTo>
                    <a:pt x="126" y="723"/>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34" name="Freeform 1194">
              <a:extLst>
                <a:ext uri="{FF2B5EF4-FFF2-40B4-BE49-F238E27FC236}">
                  <a16:creationId xmlns:a16="http://schemas.microsoft.com/office/drawing/2014/main" id="{802CFDD1-9AD5-8A84-3995-EEBCE971EDFB}"/>
                </a:ext>
              </a:extLst>
            </p:cNvPr>
            <p:cNvSpPr>
              <a:spLocks/>
            </p:cNvSpPr>
            <p:nvPr/>
          </p:nvSpPr>
          <p:spPr bwMode="auto">
            <a:xfrm>
              <a:off x="1113" y="2476"/>
              <a:ext cx="862" cy="393"/>
            </a:xfrm>
            <a:custGeom>
              <a:avLst/>
              <a:gdLst>
                <a:gd name="T0" fmla="*/ 20 w 2584"/>
                <a:gd name="T1" fmla="*/ 633 h 1179"/>
                <a:gd name="T2" fmla="*/ 103 w 2584"/>
                <a:gd name="T3" fmla="*/ 640 h 1179"/>
                <a:gd name="T4" fmla="*/ 186 w 2584"/>
                <a:gd name="T5" fmla="*/ 673 h 1179"/>
                <a:gd name="T6" fmla="*/ 219 w 2584"/>
                <a:gd name="T7" fmla="*/ 722 h 1179"/>
                <a:gd name="T8" fmla="*/ 154 w 2584"/>
                <a:gd name="T9" fmla="*/ 788 h 1179"/>
                <a:gd name="T10" fmla="*/ 103 w 2584"/>
                <a:gd name="T11" fmla="*/ 838 h 1179"/>
                <a:gd name="T12" fmla="*/ 49 w 2584"/>
                <a:gd name="T13" fmla="*/ 909 h 1179"/>
                <a:gd name="T14" fmla="*/ 103 w 2584"/>
                <a:gd name="T15" fmla="*/ 1004 h 1179"/>
                <a:gd name="T16" fmla="*/ 208 w 2584"/>
                <a:gd name="T17" fmla="*/ 1046 h 1179"/>
                <a:gd name="T18" fmla="*/ 236 w 2584"/>
                <a:gd name="T19" fmla="*/ 1108 h 1179"/>
                <a:gd name="T20" fmla="*/ 341 w 2584"/>
                <a:gd name="T21" fmla="*/ 1147 h 1179"/>
                <a:gd name="T22" fmla="*/ 395 w 2584"/>
                <a:gd name="T23" fmla="*/ 1169 h 1179"/>
                <a:gd name="T24" fmla="*/ 528 w 2584"/>
                <a:gd name="T25" fmla="*/ 1157 h 1179"/>
                <a:gd name="T26" fmla="*/ 643 w 2584"/>
                <a:gd name="T27" fmla="*/ 1137 h 1179"/>
                <a:gd name="T28" fmla="*/ 726 w 2584"/>
                <a:gd name="T29" fmla="*/ 1108 h 1179"/>
                <a:gd name="T30" fmla="*/ 786 w 2584"/>
                <a:gd name="T31" fmla="*/ 1046 h 1179"/>
                <a:gd name="T32" fmla="*/ 686 w 2584"/>
                <a:gd name="T33" fmla="*/ 971 h 1179"/>
                <a:gd name="T34" fmla="*/ 704 w 2584"/>
                <a:gd name="T35" fmla="*/ 909 h 1179"/>
                <a:gd name="T36" fmla="*/ 747 w 2584"/>
                <a:gd name="T37" fmla="*/ 848 h 1179"/>
                <a:gd name="T38" fmla="*/ 852 w 2584"/>
                <a:gd name="T39" fmla="*/ 788 h 1179"/>
                <a:gd name="T40" fmla="*/ 934 w 2584"/>
                <a:gd name="T41" fmla="*/ 744 h 1179"/>
                <a:gd name="T42" fmla="*/ 1100 w 2584"/>
                <a:gd name="T43" fmla="*/ 705 h 1179"/>
                <a:gd name="T44" fmla="*/ 1215 w 2584"/>
                <a:gd name="T45" fmla="*/ 694 h 1179"/>
                <a:gd name="T46" fmla="*/ 1370 w 2584"/>
                <a:gd name="T47" fmla="*/ 661 h 1179"/>
                <a:gd name="T48" fmla="*/ 1485 w 2584"/>
                <a:gd name="T49" fmla="*/ 673 h 1179"/>
                <a:gd name="T50" fmla="*/ 1628 w 2584"/>
                <a:gd name="T51" fmla="*/ 633 h 1179"/>
                <a:gd name="T52" fmla="*/ 1804 w 2584"/>
                <a:gd name="T53" fmla="*/ 550 h 1179"/>
                <a:gd name="T54" fmla="*/ 1991 w 2584"/>
                <a:gd name="T55" fmla="*/ 424 h 1179"/>
                <a:gd name="T56" fmla="*/ 2074 w 2584"/>
                <a:gd name="T57" fmla="*/ 381 h 1179"/>
                <a:gd name="T58" fmla="*/ 2149 w 2584"/>
                <a:gd name="T59" fmla="*/ 331 h 1179"/>
                <a:gd name="T60" fmla="*/ 2242 w 2584"/>
                <a:gd name="T61" fmla="*/ 258 h 1179"/>
                <a:gd name="T62" fmla="*/ 2354 w 2584"/>
                <a:gd name="T63" fmla="*/ 187 h 1179"/>
                <a:gd name="T64" fmla="*/ 2490 w 2584"/>
                <a:gd name="T65" fmla="*/ 103 h 1179"/>
                <a:gd name="T66" fmla="*/ 2573 w 2584"/>
                <a:gd name="T67" fmla="*/ 32 h 1179"/>
                <a:gd name="T68" fmla="*/ 2530 w 2584"/>
                <a:gd name="T69" fmla="*/ 10 h 1179"/>
                <a:gd name="T70" fmla="*/ 2436 w 2584"/>
                <a:gd name="T71" fmla="*/ 21 h 1179"/>
                <a:gd name="T72" fmla="*/ 2271 w 2584"/>
                <a:gd name="T73" fmla="*/ 61 h 1179"/>
                <a:gd name="T74" fmla="*/ 2139 w 2584"/>
                <a:gd name="T75" fmla="*/ 147 h 1179"/>
                <a:gd name="T76" fmla="*/ 2045 w 2584"/>
                <a:gd name="T77" fmla="*/ 187 h 1179"/>
                <a:gd name="T78" fmla="*/ 1920 w 2584"/>
                <a:gd name="T79" fmla="*/ 236 h 1179"/>
                <a:gd name="T80" fmla="*/ 1869 w 2584"/>
                <a:gd name="T81" fmla="*/ 270 h 1179"/>
                <a:gd name="T82" fmla="*/ 1732 w 2584"/>
                <a:gd name="T83" fmla="*/ 319 h 1179"/>
                <a:gd name="T84" fmla="*/ 1578 w 2584"/>
                <a:gd name="T85" fmla="*/ 373 h 1179"/>
                <a:gd name="T86" fmla="*/ 1506 w 2584"/>
                <a:gd name="T87" fmla="*/ 395 h 1179"/>
                <a:gd name="T88" fmla="*/ 1370 w 2584"/>
                <a:gd name="T89" fmla="*/ 424 h 1179"/>
                <a:gd name="T90" fmla="*/ 1243 w 2584"/>
                <a:gd name="T91" fmla="*/ 457 h 1179"/>
                <a:gd name="T92" fmla="*/ 1120 w 2584"/>
                <a:gd name="T93" fmla="*/ 457 h 1179"/>
                <a:gd name="T94" fmla="*/ 1017 w 2584"/>
                <a:gd name="T95" fmla="*/ 478 h 1179"/>
                <a:gd name="T96" fmla="*/ 891 w 2584"/>
                <a:gd name="T97" fmla="*/ 486 h 1179"/>
                <a:gd name="T98" fmla="*/ 776 w 2584"/>
                <a:gd name="T99" fmla="*/ 496 h 1179"/>
                <a:gd name="T100" fmla="*/ 664 w 2584"/>
                <a:gd name="T101" fmla="*/ 540 h 1179"/>
                <a:gd name="T102" fmla="*/ 560 w 2584"/>
                <a:gd name="T103" fmla="*/ 550 h 1179"/>
                <a:gd name="T104" fmla="*/ 456 w 2584"/>
                <a:gd name="T105" fmla="*/ 506 h 1179"/>
                <a:gd name="T106" fmla="*/ 373 w 2584"/>
                <a:gd name="T107" fmla="*/ 464 h 1179"/>
                <a:gd name="T108" fmla="*/ 258 w 2584"/>
                <a:gd name="T109" fmla="*/ 457 h 1179"/>
                <a:gd name="T110" fmla="*/ 172 w 2584"/>
                <a:gd name="T111" fmla="*/ 467 h 1179"/>
                <a:gd name="T112" fmla="*/ 111 w 2584"/>
                <a:gd name="T113" fmla="*/ 511 h 1179"/>
                <a:gd name="T114" fmla="*/ 32 w 2584"/>
                <a:gd name="T115" fmla="*/ 56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84" h="1179">
                  <a:moveTo>
                    <a:pt x="3" y="601"/>
                  </a:moveTo>
                  <a:lnTo>
                    <a:pt x="0" y="611"/>
                  </a:lnTo>
                  <a:lnTo>
                    <a:pt x="10" y="622"/>
                  </a:lnTo>
                  <a:lnTo>
                    <a:pt x="20" y="633"/>
                  </a:lnTo>
                  <a:lnTo>
                    <a:pt x="39" y="640"/>
                  </a:lnTo>
                  <a:lnTo>
                    <a:pt x="71" y="640"/>
                  </a:lnTo>
                  <a:lnTo>
                    <a:pt x="93" y="640"/>
                  </a:lnTo>
                  <a:lnTo>
                    <a:pt x="103" y="640"/>
                  </a:lnTo>
                  <a:lnTo>
                    <a:pt x="125" y="651"/>
                  </a:lnTo>
                  <a:lnTo>
                    <a:pt x="165" y="661"/>
                  </a:lnTo>
                  <a:lnTo>
                    <a:pt x="175" y="661"/>
                  </a:lnTo>
                  <a:lnTo>
                    <a:pt x="186" y="673"/>
                  </a:lnTo>
                  <a:lnTo>
                    <a:pt x="197" y="683"/>
                  </a:lnTo>
                  <a:lnTo>
                    <a:pt x="219" y="694"/>
                  </a:lnTo>
                  <a:lnTo>
                    <a:pt x="208" y="694"/>
                  </a:lnTo>
                  <a:lnTo>
                    <a:pt x="219" y="722"/>
                  </a:lnTo>
                  <a:lnTo>
                    <a:pt x="219" y="744"/>
                  </a:lnTo>
                  <a:lnTo>
                    <a:pt x="208" y="755"/>
                  </a:lnTo>
                  <a:lnTo>
                    <a:pt x="175" y="776"/>
                  </a:lnTo>
                  <a:lnTo>
                    <a:pt x="154" y="788"/>
                  </a:lnTo>
                  <a:lnTo>
                    <a:pt x="132" y="805"/>
                  </a:lnTo>
                  <a:lnTo>
                    <a:pt x="115" y="816"/>
                  </a:lnTo>
                  <a:lnTo>
                    <a:pt x="103" y="827"/>
                  </a:lnTo>
                  <a:lnTo>
                    <a:pt x="103" y="838"/>
                  </a:lnTo>
                  <a:lnTo>
                    <a:pt x="71" y="848"/>
                  </a:lnTo>
                  <a:lnTo>
                    <a:pt x="61" y="859"/>
                  </a:lnTo>
                  <a:lnTo>
                    <a:pt x="49" y="889"/>
                  </a:lnTo>
                  <a:lnTo>
                    <a:pt x="49" y="909"/>
                  </a:lnTo>
                  <a:lnTo>
                    <a:pt x="49" y="943"/>
                  </a:lnTo>
                  <a:lnTo>
                    <a:pt x="49" y="971"/>
                  </a:lnTo>
                  <a:lnTo>
                    <a:pt x="71" y="992"/>
                  </a:lnTo>
                  <a:lnTo>
                    <a:pt x="103" y="1004"/>
                  </a:lnTo>
                  <a:lnTo>
                    <a:pt x="132" y="1004"/>
                  </a:lnTo>
                  <a:lnTo>
                    <a:pt x="165" y="1036"/>
                  </a:lnTo>
                  <a:lnTo>
                    <a:pt x="186" y="1046"/>
                  </a:lnTo>
                  <a:lnTo>
                    <a:pt x="208" y="1046"/>
                  </a:lnTo>
                  <a:lnTo>
                    <a:pt x="219" y="1046"/>
                  </a:lnTo>
                  <a:lnTo>
                    <a:pt x="226" y="1064"/>
                  </a:lnTo>
                  <a:lnTo>
                    <a:pt x="226" y="1075"/>
                  </a:lnTo>
                  <a:lnTo>
                    <a:pt x="236" y="1108"/>
                  </a:lnTo>
                  <a:lnTo>
                    <a:pt x="258" y="1118"/>
                  </a:lnTo>
                  <a:lnTo>
                    <a:pt x="290" y="1129"/>
                  </a:lnTo>
                  <a:lnTo>
                    <a:pt x="319" y="1137"/>
                  </a:lnTo>
                  <a:lnTo>
                    <a:pt x="341" y="1147"/>
                  </a:lnTo>
                  <a:lnTo>
                    <a:pt x="341" y="1169"/>
                  </a:lnTo>
                  <a:lnTo>
                    <a:pt x="351" y="1157"/>
                  </a:lnTo>
                  <a:lnTo>
                    <a:pt x="363" y="1157"/>
                  </a:lnTo>
                  <a:lnTo>
                    <a:pt x="395" y="1169"/>
                  </a:lnTo>
                  <a:lnTo>
                    <a:pt x="423" y="1179"/>
                  </a:lnTo>
                  <a:lnTo>
                    <a:pt x="467" y="1169"/>
                  </a:lnTo>
                  <a:lnTo>
                    <a:pt x="499" y="1157"/>
                  </a:lnTo>
                  <a:lnTo>
                    <a:pt x="528" y="1157"/>
                  </a:lnTo>
                  <a:lnTo>
                    <a:pt x="550" y="1179"/>
                  </a:lnTo>
                  <a:lnTo>
                    <a:pt x="570" y="1169"/>
                  </a:lnTo>
                  <a:lnTo>
                    <a:pt x="599" y="1147"/>
                  </a:lnTo>
                  <a:lnTo>
                    <a:pt x="643" y="1137"/>
                  </a:lnTo>
                  <a:lnTo>
                    <a:pt x="664" y="1137"/>
                  </a:lnTo>
                  <a:lnTo>
                    <a:pt x="693" y="1137"/>
                  </a:lnTo>
                  <a:lnTo>
                    <a:pt x="704" y="1129"/>
                  </a:lnTo>
                  <a:lnTo>
                    <a:pt x="726" y="1108"/>
                  </a:lnTo>
                  <a:lnTo>
                    <a:pt x="736" y="1108"/>
                  </a:lnTo>
                  <a:lnTo>
                    <a:pt x="758" y="1108"/>
                  </a:lnTo>
                  <a:lnTo>
                    <a:pt x="769" y="1064"/>
                  </a:lnTo>
                  <a:lnTo>
                    <a:pt x="786" y="1046"/>
                  </a:lnTo>
                  <a:lnTo>
                    <a:pt x="769" y="1014"/>
                  </a:lnTo>
                  <a:lnTo>
                    <a:pt x="736" y="992"/>
                  </a:lnTo>
                  <a:lnTo>
                    <a:pt x="715" y="982"/>
                  </a:lnTo>
                  <a:lnTo>
                    <a:pt x="686" y="971"/>
                  </a:lnTo>
                  <a:lnTo>
                    <a:pt x="686" y="963"/>
                  </a:lnTo>
                  <a:lnTo>
                    <a:pt x="686" y="943"/>
                  </a:lnTo>
                  <a:lnTo>
                    <a:pt x="693" y="921"/>
                  </a:lnTo>
                  <a:lnTo>
                    <a:pt x="704" y="909"/>
                  </a:lnTo>
                  <a:lnTo>
                    <a:pt x="715" y="889"/>
                  </a:lnTo>
                  <a:lnTo>
                    <a:pt x="715" y="859"/>
                  </a:lnTo>
                  <a:lnTo>
                    <a:pt x="726" y="848"/>
                  </a:lnTo>
                  <a:lnTo>
                    <a:pt x="747" y="848"/>
                  </a:lnTo>
                  <a:lnTo>
                    <a:pt x="769" y="827"/>
                  </a:lnTo>
                  <a:lnTo>
                    <a:pt x="786" y="816"/>
                  </a:lnTo>
                  <a:lnTo>
                    <a:pt x="830" y="805"/>
                  </a:lnTo>
                  <a:lnTo>
                    <a:pt x="852" y="788"/>
                  </a:lnTo>
                  <a:lnTo>
                    <a:pt x="862" y="776"/>
                  </a:lnTo>
                  <a:lnTo>
                    <a:pt x="880" y="744"/>
                  </a:lnTo>
                  <a:lnTo>
                    <a:pt x="901" y="744"/>
                  </a:lnTo>
                  <a:lnTo>
                    <a:pt x="934" y="744"/>
                  </a:lnTo>
                  <a:lnTo>
                    <a:pt x="963" y="722"/>
                  </a:lnTo>
                  <a:lnTo>
                    <a:pt x="1038" y="722"/>
                  </a:lnTo>
                  <a:lnTo>
                    <a:pt x="1056" y="722"/>
                  </a:lnTo>
                  <a:lnTo>
                    <a:pt x="1100" y="705"/>
                  </a:lnTo>
                  <a:lnTo>
                    <a:pt x="1132" y="705"/>
                  </a:lnTo>
                  <a:lnTo>
                    <a:pt x="1150" y="715"/>
                  </a:lnTo>
                  <a:lnTo>
                    <a:pt x="1171" y="715"/>
                  </a:lnTo>
                  <a:lnTo>
                    <a:pt x="1215" y="694"/>
                  </a:lnTo>
                  <a:lnTo>
                    <a:pt x="1265" y="683"/>
                  </a:lnTo>
                  <a:lnTo>
                    <a:pt x="1287" y="705"/>
                  </a:lnTo>
                  <a:lnTo>
                    <a:pt x="1308" y="683"/>
                  </a:lnTo>
                  <a:lnTo>
                    <a:pt x="1370" y="661"/>
                  </a:lnTo>
                  <a:lnTo>
                    <a:pt x="1412" y="673"/>
                  </a:lnTo>
                  <a:lnTo>
                    <a:pt x="1431" y="673"/>
                  </a:lnTo>
                  <a:lnTo>
                    <a:pt x="1452" y="661"/>
                  </a:lnTo>
                  <a:lnTo>
                    <a:pt x="1485" y="673"/>
                  </a:lnTo>
                  <a:lnTo>
                    <a:pt x="1513" y="651"/>
                  </a:lnTo>
                  <a:lnTo>
                    <a:pt x="1567" y="640"/>
                  </a:lnTo>
                  <a:lnTo>
                    <a:pt x="1599" y="633"/>
                  </a:lnTo>
                  <a:lnTo>
                    <a:pt x="1628" y="633"/>
                  </a:lnTo>
                  <a:lnTo>
                    <a:pt x="1689" y="611"/>
                  </a:lnTo>
                  <a:lnTo>
                    <a:pt x="1711" y="589"/>
                  </a:lnTo>
                  <a:lnTo>
                    <a:pt x="1721" y="579"/>
                  </a:lnTo>
                  <a:lnTo>
                    <a:pt x="1804" y="550"/>
                  </a:lnTo>
                  <a:lnTo>
                    <a:pt x="1815" y="550"/>
                  </a:lnTo>
                  <a:lnTo>
                    <a:pt x="1876" y="506"/>
                  </a:lnTo>
                  <a:lnTo>
                    <a:pt x="1940" y="446"/>
                  </a:lnTo>
                  <a:lnTo>
                    <a:pt x="1991" y="424"/>
                  </a:lnTo>
                  <a:lnTo>
                    <a:pt x="2002" y="413"/>
                  </a:lnTo>
                  <a:lnTo>
                    <a:pt x="2034" y="403"/>
                  </a:lnTo>
                  <a:lnTo>
                    <a:pt x="2045" y="395"/>
                  </a:lnTo>
                  <a:lnTo>
                    <a:pt x="2074" y="381"/>
                  </a:lnTo>
                  <a:lnTo>
                    <a:pt x="2085" y="381"/>
                  </a:lnTo>
                  <a:lnTo>
                    <a:pt x="2095" y="352"/>
                  </a:lnTo>
                  <a:lnTo>
                    <a:pt x="2106" y="331"/>
                  </a:lnTo>
                  <a:lnTo>
                    <a:pt x="2149" y="331"/>
                  </a:lnTo>
                  <a:lnTo>
                    <a:pt x="2156" y="312"/>
                  </a:lnTo>
                  <a:lnTo>
                    <a:pt x="2178" y="280"/>
                  </a:lnTo>
                  <a:lnTo>
                    <a:pt x="2210" y="258"/>
                  </a:lnTo>
                  <a:lnTo>
                    <a:pt x="2242" y="258"/>
                  </a:lnTo>
                  <a:lnTo>
                    <a:pt x="2261" y="230"/>
                  </a:lnTo>
                  <a:lnTo>
                    <a:pt x="2315" y="208"/>
                  </a:lnTo>
                  <a:lnTo>
                    <a:pt x="2343" y="197"/>
                  </a:lnTo>
                  <a:lnTo>
                    <a:pt x="2354" y="187"/>
                  </a:lnTo>
                  <a:lnTo>
                    <a:pt x="2397" y="154"/>
                  </a:lnTo>
                  <a:lnTo>
                    <a:pt x="2436" y="147"/>
                  </a:lnTo>
                  <a:lnTo>
                    <a:pt x="2458" y="125"/>
                  </a:lnTo>
                  <a:lnTo>
                    <a:pt x="2490" y="103"/>
                  </a:lnTo>
                  <a:lnTo>
                    <a:pt x="2520" y="93"/>
                  </a:lnTo>
                  <a:lnTo>
                    <a:pt x="2530" y="83"/>
                  </a:lnTo>
                  <a:lnTo>
                    <a:pt x="2541" y="61"/>
                  </a:lnTo>
                  <a:lnTo>
                    <a:pt x="2573" y="32"/>
                  </a:lnTo>
                  <a:lnTo>
                    <a:pt x="2584" y="10"/>
                  </a:lnTo>
                  <a:lnTo>
                    <a:pt x="2563" y="0"/>
                  </a:lnTo>
                  <a:lnTo>
                    <a:pt x="2541" y="10"/>
                  </a:lnTo>
                  <a:lnTo>
                    <a:pt x="2530" y="10"/>
                  </a:lnTo>
                  <a:lnTo>
                    <a:pt x="2512" y="0"/>
                  </a:lnTo>
                  <a:lnTo>
                    <a:pt x="2490" y="0"/>
                  </a:lnTo>
                  <a:lnTo>
                    <a:pt x="2458" y="21"/>
                  </a:lnTo>
                  <a:lnTo>
                    <a:pt x="2436" y="21"/>
                  </a:lnTo>
                  <a:lnTo>
                    <a:pt x="2408" y="10"/>
                  </a:lnTo>
                  <a:lnTo>
                    <a:pt x="2343" y="32"/>
                  </a:lnTo>
                  <a:lnTo>
                    <a:pt x="2325" y="54"/>
                  </a:lnTo>
                  <a:lnTo>
                    <a:pt x="2271" y="61"/>
                  </a:lnTo>
                  <a:lnTo>
                    <a:pt x="2232" y="83"/>
                  </a:lnTo>
                  <a:lnTo>
                    <a:pt x="2168" y="103"/>
                  </a:lnTo>
                  <a:lnTo>
                    <a:pt x="2149" y="125"/>
                  </a:lnTo>
                  <a:lnTo>
                    <a:pt x="2139" y="147"/>
                  </a:lnTo>
                  <a:lnTo>
                    <a:pt x="2106" y="165"/>
                  </a:lnTo>
                  <a:lnTo>
                    <a:pt x="2085" y="165"/>
                  </a:lnTo>
                  <a:lnTo>
                    <a:pt x="2056" y="165"/>
                  </a:lnTo>
                  <a:lnTo>
                    <a:pt x="2045" y="187"/>
                  </a:lnTo>
                  <a:lnTo>
                    <a:pt x="2034" y="197"/>
                  </a:lnTo>
                  <a:lnTo>
                    <a:pt x="1991" y="208"/>
                  </a:lnTo>
                  <a:lnTo>
                    <a:pt x="1981" y="230"/>
                  </a:lnTo>
                  <a:lnTo>
                    <a:pt x="1920" y="236"/>
                  </a:lnTo>
                  <a:lnTo>
                    <a:pt x="1898" y="248"/>
                  </a:lnTo>
                  <a:lnTo>
                    <a:pt x="1886" y="258"/>
                  </a:lnTo>
                  <a:lnTo>
                    <a:pt x="1876" y="270"/>
                  </a:lnTo>
                  <a:lnTo>
                    <a:pt x="1869" y="270"/>
                  </a:lnTo>
                  <a:lnTo>
                    <a:pt x="1847" y="290"/>
                  </a:lnTo>
                  <a:lnTo>
                    <a:pt x="1804" y="302"/>
                  </a:lnTo>
                  <a:lnTo>
                    <a:pt x="1765" y="312"/>
                  </a:lnTo>
                  <a:lnTo>
                    <a:pt x="1732" y="319"/>
                  </a:lnTo>
                  <a:lnTo>
                    <a:pt x="1700" y="352"/>
                  </a:lnTo>
                  <a:lnTo>
                    <a:pt x="1672" y="363"/>
                  </a:lnTo>
                  <a:lnTo>
                    <a:pt x="1618" y="373"/>
                  </a:lnTo>
                  <a:lnTo>
                    <a:pt x="1578" y="373"/>
                  </a:lnTo>
                  <a:lnTo>
                    <a:pt x="1545" y="395"/>
                  </a:lnTo>
                  <a:lnTo>
                    <a:pt x="1535" y="403"/>
                  </a:lnTo>
                  <a:lnTo>
                    <a:pt x="1513" y="395"/>
                  </a:lnTo>
                  <a:lnTo>
                    <a:pt x="1506" y="395"/>
                  </a:lnTo>
                  <a:lnTo>
                    <a:pt x="1473" y="403"/>
                  </a:lnTo>
                  <a:lnTo>
                    <a:pt x="1431" y="413"/>
                  </a:lnTo>
                  <a:lnTo>
                    <a:pt x="1402" y="413"/>
                  </a:lnTo>
                  <a:lnTo>
                    <a:pt x="1370" y="424"/>
                  </a:lnTo>
                  <a:lnTo>
                    <a:pt x="1336" y="424"/>
                  </a:lnTo>
                  <a:lnTo>
                    <a:pt x="1308" y="424"/>
                  </a:lnTo>
                  <a:lnTo>
                    <a:pt x="1265" y="446"/>
                  </a:lnTo>
                  <a:lnTo>
                    <a:pt x="1243" y="457"/>
                  </a:lnTo>
                  <a:lnTo>
                    <a:pt x="1215" y="446"/>
                  </a:lnTo>
                  <a:lnTo>
                    <a:pt x="1182" y="446"/>
                  </a:lnTo>
                  <a:lnTo>
                    <a:pt x="1150" y="464"/>
                  </a:lnTo>
                  <a:lnTo>
                    <a:pt x="1120" y="457"/>
                  </a:lnTo>
                  <a:lnTo>
                    <a:pt x="1100" y="457"/>
                  </a:lnTo>
                  <a:lnTo>
                    <a:pt x="1088" y="464"/>
                  </a:lnTo>
                  <a:lnTo>
                    <a:pt x="1056" y="464"/>
                  </a:lnTo>
                  <a:lnTo>
                    <a:pt x="1017" y="478"/>
                  </a:lnTo>
                  <a:lnTo>
                    <a:pt x="1006" y="486"/>
                  </a:lnTo>
                  <a:lnTo>
                    <a:pt x="973" y="464"/>
                  </a:lnTo>
                  <a:lnTo>
                    <a:pt x="913" y="478"/>
                  </a:lnTo>
                  <a:lnTo>
                    <a:pt x="891" y="486"/>
                  </a:lnTo>
                  <a:lnTo>
                    <a:pt x="880" y="506"/>
                  </a:lnTo>
                  <a:lnTo>
                    <a:pt x="852" y="496"/>
                  </a:lnTo>
                  <a:lnTo>
                    <a:pt x="808" y="486"/>
                  </a:lnTo>
                  <a:lnTo>
                    <a:pt x="776" y="496"/>
                  </a:lnTo>
                  <a:lnTo>
                    <a:pt x="758" y="506"/>
                  </a:lnTo>
                  <a:lnTo>
                    <a:pt x="715" y="506"/>
                  </a:lnTo>
                  <a:lnTo>
                    <a:pt x="675" y="518"/>
                  </a:lnTo>
                  <a:lnTo>
                    <a:pt x="664" y="540"/>
                  </a:lnTo>
                  <a:lnTo>
                    <a:pt x="643" y="528"/>
                  </a:lnTo>
                  <a:lnTo>
                    <a:pt x="611" y="528"/>
                  </a:lnTo>
                  <a:lnTo>
                    <a:pt x="599" y="528"/>
                  </a:lnTo>
                  <a:lnTo>
                    <a:pt x="560" y="550"/>
                  </a:lnTo>
                  <a:lnTo>
                    <a:pt x="528" y="557"/>
                  </a:lnTo>
                  <a:lnTo>
                    <a:pt x="516" y="550"/>
                  </a:lnTo>
                  <a:lnTo>
                    <a:pt x="488" y="528"/>
                  </a:lnTo>
                  <a:lnTo>
                    <a:pt x="456" y="506"/>
                  </a:lnTo>
                  <a:lnTo>
                    <a:pt x="423" y="518"/>
                  </a:lnTo>
                  <a:lnTo>
                    <a:pt x="413" y="518"/>
                  </a:lnTo>
                  <a:lnTo>
                    <a:pt x="395" y="496"/>
                  </a:lnTo>
                  <a:lnTo>
                    <a:pt x="373" y="464"/>
                  </a:lnTo>
                  <a:lnTo>
                    <a:pt x="330" y="464"/>
                  </a:lnTo>
                  <a:lnTo>
                    <a:pt x="312" y="464"/>
                  </a:lnTo>
                  <a:lnTo>
                    <a:pt x="280" y="457"/>
                  </a:lnTo>
                  <a:lnTo>
                    <a:pt x="258" y="457"/>
                  </a:lnTo>
                  <a:lnTo>
                    <a:pt x="236" y="457"/>
                  </a:lnTo>
                  <a:lnTo>
                    <a:pt x="211" y="457"/>
                  </a:lnTo>
                  <a:lnTo>
                    <a:pt x="186" y="460"/>
                  </a:lnTo>
                  <a:lnTo>
                    <a:pt x="172" y="467"/>
                  </a:lnTo>
                  <a:lnTo>
                    <a:pt x="157" y="486"/>
                  </a:lnTo>
                  <a:lnTo>
                    <a:pt x="150" y="496"/>
                  </a:lnTo>
                  <a:lnTo>
                    <a:pt x="140" y="503"/>
                  </a:lnTo>
                  <a:lnTo>
                    <a:pt x="111" y="511"/>
                  </a:lnTo>
                  <a:lnTo>
                    <a:pt x="100" y="518"/>
                  </a:lnTo>
                  <a:lnTo>
                    <a:pt x="82" y="528"/>
                  </a:lnTo>
                  <a:lnTo>
                    <a:pt x="61" y="540"/>
                  </a:lnTo>
                  <a:lnTo>
                    <a:pt x="32" y="560"/>
                  </a:lnTo>
                  <a:lnTo>
                    <a:pt x="20" y="579"/>
                  </a:lnTo>
                  <a:lnTo>
                    <a:pt x="3" y="601"/>
                  </a:lnTo>
                  <a:close/>
                </a:path>
              </a:pathLst>
            </a:custGeom>
            <a:solidFill>
              <a:srgbClr val="FF7E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235" name="Freeform 1195">
              <a:extLst>
                <a:ext uri="{FF2B5EF4-FFF2-40B4-BE49-F238E27FC236}">
                  <a16:creationId xmlns:a16="http://schemas.microsoft.com/office/drawing/2014/main" id="{F397548D-C099-D9FB-4C3E-D74A7837C48F}"/>
                </a:ext>
              </a:extLst>
            </p:cNvPr>
            <p:cNvSpPr>
              <a:spLocks/>
            </p:cNvSpPr>
            <p:nvPr/>
          </p:nvSpPr>
          <p:spPr bwMode="auto">
            <a:xfrm>
              <a:off x="1113" y="2476"/>
              <a:ext cx="862" cy="393"/>
            </a:xfrm>
            <a:custGeom>
              <a:avLst/>
              <a:gdLst>
                <a:gd name="T0" fmla="*/ 20 w 2584"/>
                <a:gd name="T1" fmla="*/ 633 h 1179"/>
                <a:gd name="T2" fmla="*/ 103 w 2584"/>
                <a:gd name="T3" fmla="*/ 640 h 1179"/>
                <a:gd name="T4" fmla="*/ 186 w 2584"/>
                <a:gd name="T5" fmla="*/ 673 h 1179"/>
                <a:gd name="T6" fmla="*/ 219 w 2584"/>
                <a:gd name="T7" fmla="*/ 722 h 1179"/>
                <a:gd name="T8" fmla="*/ 154 w 2584"/>
                <a:gd name="T9" fmla="*/ 788 h 1179"/>
                <a:gd name="T10" fmla="*/ 103 w 2584"/>
                <a:gd name="T11" fmla="*/ 838 h 1179"/>
                <a:gd name="T12" fmla="*/ 49 w 2584"/>
                <a:gd name="T13" fmla="*/ 909 h 1179"/>
                <a:gd name="T14" fmla="*/ 103 w 2584"/>
                <a:gd name="T15" fmla="*/ 1004 h 1179"/>
                <a:gd name="T16" fmla="*/ 208 w 2584"/>
                <a:gd name="T17" fmla="*/ 1046 h 1179"/>
                <a:gd name="T18" fmla="*/ 236 w 2584"/>
                <a:gd name="T19" fmla="*/ 1108 h 1179"/>
                <a:gd name="T20" fmla="*/ 341 w 2584"/>
                <a:gd name="T21" fmla="*/ 1147 h 1179"/>
                <a:gd name="T22" fmla="*/ 395 w 2584"/>
                <a:gd name="T23" fmla="*/ 1169 h 1179"/>
                <a:gd name="T24" fmla="*/ 528 w 2584"/>
                <a:gd name="T25" fmla="*/ 1157 h 1179"/>
                <a:gd name="T26" fmla="*/ 643 w 2584"/>
                <a:gd name="T27" fmla="*/ 1137 h 1179"/>
                <a:gd name="T28" fmla="*/ 726 w 2584"/>
                <a:gd name="T29" fmla="*/ 1108 h 1179"/>
                <a:gd name="T30" fmla="*/ 786 w 2584"/>
                <a:gd name="T31" fmla="*/ 1046 h 1179"/>
                <a:gd name="T32" fmla="*/ 686 w 2584"/>
                <a:gd name="T33" fmla="*/ 971 h 1179"/>
                <a:gd name="T34" fmla="*/ 704 w 2584"/>
                <a:gd name="T35" fmla="*/ 909 h 1179"/>
                <a:gd name="T36" fmla="*/ 747 w 2584"/>
                <a:gd name="T37" fmla="*/ 848 h 1179"/>
                <a:gd name="T38" fmla="*/ 852 w 2584"/>
                <a:gd name="T39" fmla="*/ 788 h 1179"/>
                <a:gd name="T40" fmla="*/ 934 w 2584"/>
                <a:gd name="T41" fmla="*/ 744 h 1179"/>
                <a:gd name="T42" fmla="*/ 1100 w 2584"/>
                <a:gd name="T43" fmla="*/ 705 h 1179"/>
                <a:gd name="T44" fmla="*/ 1215 w 2584"/>
                <a:gd name="T45" fmla="*/ 694 h 1179"/>
                <a:gd name="T46" fmla="*/ 1370 w 2584"/>
                <a:gd name="T47" fmla="*/ 661 h 1179"/>
                <a:gd name="T48" fmla="*/ 1485 w 2584"/>
                <a:gd name="T49" fmla="*/ 673 h 1179"/>
                <a:gd name="T50" fmla="*/ 1628 w 2584"/>
                <a:gd name="T51" fmla="*/ 633 h 1179"/>
                <a:gd name="T52" fmla="*/ 1804 w 2584"/>
                <a:gd name="T53" fmla="*/ 550 h 1179"/>
                <a:gd name="T54" fmla="*/ 1991 w 2584"/>
                <a:gd name="T55" fmla="*/ 424 h 1179"/>
                <a:gd name="T56" fmla="*/ 2074 w 2584"/>
                <a:gd name="T57" fmla="*/ 381 h 1179"/>
                <a:gd name="T58" fmla="*/ 2149 w 2584"/>
                <a:gd name="T59" fmla="*/ 331 h 1179"/>
                <a:gd name="T60" fmla="*/ 2242 w 2584"/>
                <a:gd name="T61" fmla="*/ 258 h 1179"/>
                <a:gd name="T62" fmla="*/ 2354 w 2584"/>
                <a:gd name="T63" fmla="*/ 187 h 1179"/>
                <a:gd name="T64" fmla="*/ 2490 w 2584"/>
                <a:gd name="T65" fmla="*/ 103 h 1179"/>
                <a:gd name="T66" fmla="*/ 2573 w 2584"/>
                <a:gd name="T67" fmla="*/ 32 h 1179"/>
                <a:gd name="T68" fmla="*/ 2530 w 2584"/>
                <a:gd name="T69" fmla="*/ 10 h 1179"/>
                <a:gd name="T70" fmla="*/ 2436 w 2584"/>
                <a:gd name="T71" fmla="*/ 21 h 1179"/>
                <a:gd name="T72" fmla="*/ 2271 w 2584"/>
                <a:gd name="T73" fmla="*/ 61 h 1179"/>
                <a:gd name="T74" fmla="*/ 2139 w 2584"/>
                <a:gd name="T75" fmla="*/ 147 h 1179"/>
                <a:gd name="T76" fmla="*/ 2045 w 2584"/>
                <a:gd name="T77" fmla="*/ 187 h 1179"/>
                <a:gd name="T78" fmla="*/ 1920 w 2584"/>
                <a:gd name="T79" fmla="*/ 236 h 1179"/>
                <a:gd name="T80" fmla="*/ 1869 w 2584"/>
                <a:gd name="T81" fmla="*/ 270 h 1179"/>
                <a:gd name="T82" fmla="*/ 1732 w 2584"/>
                <a:gd name="T83" fmla="*/ 319 h 1179"/>
                <a:gd name="T84" fmla="*/ 1578 w 2584"/>
                <a:gd name="T85" fmla="*/ 373 h 1179"/>
                <a:gd name="T86" fmla="*/ 1506 w 2584"/>
                <a:gd name="T87" fmla="*/ 395 h 1179"/>
                <a:gd name="T88" fmla="*/ 1370 w 2584"/>
                <a:gd name="T89" fmla="*/ 424 h 1179"/>
                <a:gd name="T90" fmla="*/ 1243 w 2584"/>
                <a:gd name="T91" fmla="*/ 457 h 1179"/>
                <a:gd name="T92" fmla="*/ 1120 w 2584"/>
                <a:gd name="T93" fmla="*/ 457 h 1179"/>
                <a:gd name="T94" fmla="*/ 1017 w 2584"/>
                <a:gd name="T95" fmla="*/ 478 h 1179"/>
                <a:gd name="T96" fmla="*/ 891 w 2584"/>
                <a:gd name="T97" fmla="*/ 486 h 1179"/>
                <a:gd name="T98" fmla="*/ 776 w 2584"/>
                <a:gd name="T99" fmla="*/ 496 h 1179"/>
                <a:gd name="T100" fmla="*/ 664 w 2584"/>
                <a:gd name="T101" fmla="*/ 540 h 1179"/>
                <a:gd name="T102" fmla="*/ 560 w 2584"/>
                <a:gd name="T103" fmla="*/ 550 h 1179"/>
                <a:gd name="T104" fmla="*/ 456 w 2584"/>
                <a:gd name="T105" fmla="*/ 506 h 1179"/>
                <a:gd name="T106" fmla="*/ 373 w 2584"/>
                <a:gd name="T107" fmla="*/ 464 h 1179"/>
                <a:gd name="T108" fmla="*/ 258 w 2584"/>
                <a:gd name="T109" fmla="*/ 457 h 1179"/>
                <a:gd name="T110" fmla="*/ 172 w 2584"/>
                <a:gd name="T111" fmla="*/ 467 h 1179"/>
                <a:gd name="T112" fmla="*/ 111 w 2584"/>
                <a:gd name="T113" fmla="*/ 511 h 1179"/>
                <a:gd name="T114" fmla="*/ 32 w 2584"/>
                <a:gd name="T115" fmla="*/ 56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84" h="1179">
                  <a:moveTo>
                    <a:pt x="3" y="601"/>
                  </a:moveTo>
                  <a:lnTo>
                    <a:pt x="0" y="611"/>
                  </a:lnTo>
                  <a:lnTo>
                    <a:pt x="10" y="622"/>
                  </a:lnTo>
                  <a:lnTo>
                    <a:pt x="20" y="633"/>
                  </a:lnTo>
                  <a:lnTo>
                    <a:pt x="39" y="640"/>
                  </a:lnTo>
                  <a:lnTo>
                    <a:pt x="71" y="640"/>
                  </a:lnTo>
                  <a:lnTo>
                    <a:pt x="93" y="640"/>
                  </a:lnTo>
                  <a:lnTo>
                    <a:pt x="103" y="640"/>
                  </a:lnTo>
                  <a:lnTo>
                    <a:pt x="125" y="651"/>
                  </a:lnTo>
                  <a:lnTo>
                    <a:pt x="165" y="661"/>
                  </a:lnTo>
                  <a:lnTo>
                    <a:pt x="175" y="661"/>
                  </a:lnTo>
                  <a:lnTo>
                    <a:pt x="186" y="673"/>
                  </a:lnTo>
                  <a:lnTo>
                    <a:pt x="197" y="683"/>
                  </a:lnTo>
                  <a:lnTo>
                    <a:pt x="219" y="694"/>
                  </a:lnTo>
                  <a:lnTo>
                    <a:pt x="208" y="694"/>
                  </a:lnTo>
                  <a:lnTo>
                    <a:pt x="219" y="722"/>
                  </a:lnTo>
                  <a:lnTo>
                    <a:pt x="219" y="744"/>
                  </a:lnTo>
                  <a:lnTo>
                    <a:pt x="208" y="755"/>
                  </a:lnTo>
                  <a:lnTo>
                    <a:pt x="175" y="776"/>
                  </a:lnTo>
                  <a:lnTo>
                    <a:pt x="154" y="788"/>
                  </a:lnTo>
                  <a:lnTo>
                    <a:pt x="132" y="805"/>
                  </a:lnTo>
                  <a:lnTo>
                    <a:pt x="115" y="816"/>
                  </a:lnTo>
                  <a:lnTo>
                    <a:pt x="103" y="827"/>
                  </a:lnTo>
                  <a:lnTo>
                    <a:pt x="103" y="838"/>
                  </a:lnTo>
                  <a:lnTo>
                    <a:pt x="71" y="848"/>
                  </a:lnTo>
                  <a:lnTo>
                    <a:pt x="61" y="859"/>
                  </a:lnTo>
                  <a:lnTo>
                    <a:pt x="49" y="889"/>
                  </a:lnTo>
                  <a:lnTo>
                    <a:pt x="49" y="909"/>
                  </a:lnTo>
                  <a:lnTo>
                    <a:pt x="49" y="943"/>
                  </a:lnTo>
                  <a:lnTo>
                    <a:pt x="49" y="971"/>
                  </a:lnTo>
                  <a:lnTo>
                    <a:pt x="71" y="992"/>
                  </a:lnTo>
                  <a:lnTo>
                    <a:pt x="103" y="1004"/>
                  </a:lnTo>
                  <a:lnTo>
                    <a:pt x="132" y="1004"/>
                  </a:lnTo>
                  <a:lnTo>
                    <a:pt x="165" y="1036"/>
                  </a:lnTo>
                  <a:lnTo>
                    <a:pt x="186" y="1046"/>
                  </a:lnTo>
                  <a:lnTo>
                    <a:pt x="208" y="1046"/>
                  </a:lnTo>
                  <a:lnTo>
                    <a:pt x="219" y="1046"/>
                  </a:lnTo>
                  <a:lnTo>
                    <a:pt x="226" y="1064"/>
                  </a:lnTo>
                  <a:lnTo>
                    <a:pt x="226" y="1075"/>
                  </a:lnTo>
                  <a:lnTo>
                    <a:pt x="236" y="1108"/>
                  </a:lnTo>
                  <a:lnTo>
                    <a:pt x="258" y="1118"/>
                  </a:lnTo>
                  <a:lnTo>
                    <a:pt x="290" y="1129"/>
                  </a:lnTo>
                  <a:lnTo>
                    <a:pt x="319" y="1137"/>
                  </a:lnTo>
                  <a:lnTo>
                    <a:pt x="341" y="1147"/>
                  </a:lnTo>
                  <a:lnTo>
                    <a:pt x="341" y="1169"/>
                  </a:lnTo>
                  <a:lnTo>
                    <a:pt x="351" y="1157"/>
                  </a:lnTo>
                  <a:lnTo>
                    <a:pt x="363" y="1157"/>
                  </a:lnTo>
                  <a:lnTo>
                    <a:pt x="395" y="1169"/>
                  </a:lnTo>
                  <a:lnTo>
                    <a:pt x="423" y="1179"/>
                  </a:lnTo>
                  <a:lnTo>
                    <a:pt x="467" y="1169"/>
                  </a:lnTo>
                  <a:lnTo>
                    <a:pt x="499" y="1157"/>
                  </a:lnTo>
                  <a:lnTo>
                    <a:pt x="528" y="1157"/>
                  </a:lnTo>
                  <a:lnTo>
                    <a:pt x="550" y="1179"/>
                  </a:lnTo>
                  <a:lnTo>
                    <a:pt x="570" y="1169"/>
                  </a:lnTo>
                  <a:lnTo>
                    <a:pt x="599" y="1147"/>
                  </a:lnTo>
                  <a:lnTo>
                    <a:pt x="643" y="1137"/>
                  </a:lnTo>
                  <a:lnTo>
                    <a:pt x="664" y="1137"/>
                  </a:lnTo>
                  <a:lnTo>
                    <a:pt x="693" y="1137"/>
                  </a:lnTo>
                  <a:lnTo>
                    <a:pt x="704" y="1129"/>
                  </a:lnTo>
                  <a:lnTo>
                    <a:pt x="726" y="1108"/>
                  </a:lnTo>
                  <a:lnTo>
                    <a:pt x="736" y="1108"/>
                  </a:lnTo>
                  <a:lnTo>
                    <a:pt x="758" y="1108"/>
                  </a:lnTo>
                  <a:lnTo>
                    <a:pt x="769" y="1064"/>
                  </a:lnTo>
                  <a:lnTo>
                    <a:pt x="786" y="1046"/>
                  </a:lnTo>
                  <a:lnTo>
                    <a:pt x="769" y="1014"/>
                  </a:lnTo>
                  <a:lnTo>
                    <a:pt x="736" y="992"/>
                  </a:lnTo>
                  <a:lnTo>
                    <a:pt x="715" y="982"/>
                  </a:lnTo>
                  <a:lnTo>
                    <a:pt x="686" y="971"/>
                  </a:lnTo>
                  <a:lnTo>
                    <a:pt x="686" y="963"/>
                  </a:lnTo>
                  <a:lnTo>
                    <a:pt x="686" y="943"/>
                  </a:lnTo>
                  <a:lnTo>
                    <a:pt x="693" y="921"/>
                  </a:lnTo>
                  <a:lnTo>
                    <a:pt x="704" y="909"/>
                  </a:lnTo>
                  <a:lnTo>
                    <a:pt x="715" y="889"/>
                  </a:lnTo>
                  <a:lnTo>
                    <a:pt x="715" y="859"/>
                  </a:lnTo>
                  <a:lnTo>
                    <a:pt x="726" y="848"/>
                  </a:lnTo>
                  <a:lnTo>
                    <a:pt x="747" y="848"/>
                  </a:lnTo>
                  <a:lnTo>
                    <a:pt x="769" y="827"/>
                  </a:lnTo>
                  <a:lnTo>
                    <a:pt x="786" y="816"/>
                  </a:lnTo>
                  <a:lnTo>
                    <a:pt x="830" y="805"/>
                  </a:lnTo>
                  <a:lnTo>
                    <a:pt x="852" y="788"/>
                  </a:lnTo>
                  <a:lnTo>
                    <a:pt x="862" y="776"/>
                  </a:lnTo>
                  <a:lnTo>
                    <a:pt x="880" y="744"/>
                  </a:lnTo>
                  <a:lnTo>
                    <a:pt x="901" y="744"/>
                  </a:lnTo>
                  <a:lnTo>
                    <a:pt x="934" y="744"/>
                  </a:lnTo>
                  <a:lnTo>
                    <a:pt x="963" y="722"/>
                  </a:lnTo>
                  <a:lnTo>
                    <a:pt x="1038" y="722"/>
                  </a:lnTo>
                  <a:lnTo>
                    <a:pt x="1056" y="722"/>
                  </a:lnTo>
                  <a:lnTo>
                    <a:pt x="1100" y="705"/>
                  </a:lnTo>
                  <a:lnTo>
                    <a:pt x="1132" y="705"/>
                  </a:lnTo>
                  <a:lnTo>
                    <a:pt x="1150" y="715"/>
                  </a:lnTo>
                  <a:lnTo>
                    <a:pt x="1171" y="715"/>
                  </a:lnTo>
                  <a:lnTo>
                    <a:pt x="1215" y="694"/>
                  </a:lnTo>
                  <a:lnTo>
                    <a:pt x="1265" y="683"/>
                  </a:lnTo>
                  <a:lnTo>
                    <a:pt x="1287" y="705"/>
                  </a:lnTo>
                  <a:lnTo>
                    <a:pt x="1308" y="683"/>
                  </a:lnTo>
                  <a:lnTo>
                    <a:pt x="1370" y="661"/>
                  </a:lnTo>
                  <a:lnTo>
                    <a:pt x="1412" y="673"/>
                  </a:lnTo>
                  <a:lnTo>
                    <a:pt x="1431" y="673"/>
                  </a:lnTo>
                  <a:lnTo>
                    <a:pt x="1452" y="661"/>
                  </a:lnTo>
                  <a:lnTo>
                    <a:pt x="1485" y="673"/>
                  </a:lnTo>
                  <a:lnTo>
                    <a:pt x="1513" y="651"/>
                  </a:lnTo>
                  <a:lnTo>
                    <a:pt x="1567" y="640"/>
                  </a:lnTo>
                  <a:lnTo>
                    <a:pt x="1599" y="633"/>
                  </a:lnTo>
                  <a:lnTo>
                    <a:pt x="1628" y="633"/>
                  </a:lnTo>
                  <a:lnTo>
                    <a:pt x="1689" y="611"/>
                  </a:lnTo>
                  <a:lnTo>
                    <a:pt x="1711" y="589"/>
                  </a:lnTo>
                  <a:lnTo>
                    <a:pt x="1721" y="579"/>
                  </a:lnTo>
                  <a:lnTo>
                    <a:pt x="1804" y="550"/>
                  </a:lnTo>
                  <a:lnTo>
                    <a:pt x="1815" y="550"/>
                  </a:lnTo>
                  <a:lnTo>
                    <a:pt x="1876" y="506"/>
                  </a:lnTo>
                  <a:lnTo>
                    <a:pt x="1940" y="446"/>
                  </a:lnTo>
                  <a:lnTo>
                    <a:pt x="1991" y="424"/>
                  </a:lnTo>
                  <a:lnTo>
                    <a:pt x="2002" y="413"/>
                  </a:lnTo>
                  <a:lnTo>
                    <a:pt x="2034" y="403"/>
                  </a:lnTo>
                  <a:lnTo>
                    <a:pt x="2045" y="395"/>
                  </a:lnTo>
                  <a:lnTo>
                    <a:pt x="2074" y="381"/>
                  </a:lnTo>
                  <a:lnTo>
                    <a:pt x="2085" y="381"/>
                  </a:lnTo>
                  <a:lnTo>
                    <a:pt x="2095" y="352"/>
                  </a:lnTo>
                  <a:lnTo>
                    <a:pt x="2106" y="331"/>
                  </a:lnTo>
                  <a:lnTo>
                    <a:pt x="2149" y="331"/>
                  </a:lnTo>
                  <a:lnTo>
                    <a:pt x="2156" y="312"/>
                  </a:lnTo>
                  <a:lnTo>
                    <a:pt x="2178" y="280"/>
                  </a:lnTo>
                  <a:lnTo>
                    <a:pt x="2210" y="258"/>
                  </a:lnTo>
                  <a:lnTo>
                    <a:pt x="2242" y="258"/>
                  </a:lnTo>
                  <a:lnTo>
                    <a:pt x="2261" y="230"/>
                  </a:lnTo>
                  <a:lnTo>
                    <a:pt x="2315" y="208"/>
                  </a:lnTo>
                  <a:lnTo>
                    <a:pt x="2343" y="197"/>
                  </a:lnTo>
                  <a:lnTo>
                    <a:pt x="2354" y="187"/>
                  </a:lnTo>
                  <a:lnTo>
                    <a:pt x="2397" y="154"/>
                  </a:lnTo>
                  <a:lnTo>
                    <a:pt x="2436" y="147"/>
                  </a:lnTo>
                  <a:lnTo>
                    <a:pt x="2458" y="125"/>
                  </a:lnTo>
                  <a:lnTo>
                    <a:pt x="2490" y="103"/>
                  </a:lnTo>
                  <a:lnTo>
                    <a:pt x="2520" y="93"/>
                  </a:lnTo>
                  <a:lnTo>
                    <a:pt x="2530" y="83"/>
                  </a:lnTo>
                  <a:lnTo>
                    <a:pt x="2541" y="61"/>
                  </a:lnTo>
                  <a:lnTo>
                    <a:pt x="2573" y="32"/>
                  </a:lnTo>
                  <a:lnTo>
                    <a:pt x="2584" y="10"/>
                  </a:lnTo>
                  <a:lnTo>
                    <a:pt x="2563" y="0"/>
                  </a:lnTo>
                  <a:lnTo>
                    <a:pt x="2541" y="10"/>
                  </a:lnTo>
                  <a:lnTo>
                    <a:pt x="2530" y="10"/>
                  </a:lnTo>
                  <a:lnTo>
                    <a:pt x="2512" y="0"/>
                  </a:lnTo>
                  <a:lnTo>
                    <a:pt x="2490" y="0"/>
                  </a:lnTo>
                  <a:lnTo>
                    <a:pt x="2458" y="21"/>
                  </a:lnTo>
                  <a:lnTo>
                    <a:pt x="2436" y="21"/>
                  </a:lnTo>
                  <a:lnTo>
                    <a:pt x="2408" y="10"/>
                  </a:lnTo>
                  <a:lnTo>
                    <a:pt x="2343" y="32"/>
                  </a:lnTo>
                  <a:lnTo>
                    <a:pt x="2325" y="54"/>
                  </a:lnTo>
                  <a:lnTo>
                    <a:pt x="2271" y="61"/>
                  </a:lnTo>
                  <a:lnTo>
                    <a:pt x="2232" y="83"/>
                  </a:lnTo>
                  <a:lnTo>
                    <a:pt x="2168" y="103"/>
                  </a:lnTo>
                  <a:lnTo>
                    <a:pt x="2149" y="125"/>
                  </a:lnTo>
                  <a:lnTo>
                    <a:pt x="2139" y="147"/>
                  </a:lnTo>
                  <a:lnTo>
                    <a:pt x="2106" y="165"/>
                  </a:lnTo>
                  <a:lnTo>
                    <a:pt x="2085" y="165"/>
                  </a:lnTo>
                  <a:lnTo>
                    <a:pt x="2056" y="165"/>
                  </a:lnTo>
                  <a:lnTo>
                    <a:pt x="2045" y="187"/>
                  </a:lnTo>
                  <a:lnTo>
                    <a:pt x="2034" y="197"/>
                  </a:lnTo>
                  <a:lnTo>
                    <a:pt x="1991" y="208"/>
                  </a:lnTo>
                  <a:lnTo>
                    <a:pt x="1981" y="230"/>
                  </a:lnTo>
                  <a:lnTo>
                    <a:pt x="1920" y="236"/>
                  </a:lnTo>
                  <a:lnTo>
                    <a:pt x="1898" y="248"/>
                  </a:lnTo>
                  <a:lnTo>
                    <a:pt x="1886" y="258"/>
                  </a:lnTo>
                  <a:lnTo>
                    <a:pt x="1876" y="270"/>
                  </a:lnTo>
                  <a:lnTo>
                    <a:pt x="1869" y="270"/>
                  </a:lnTo>
                  <a:lnTo>
                    <a:pt x="1847" y="290"/>
                  </a:lnTo>
                  <a:lnTo>
                    <a:pt x="1804" y="302"/>
                  </a:lnTo>
                  <a:lnTo>
                    <a:pt x="1765" y="312"/>
                  </a:lnTo>
                  <a:lnTo>
                    <a:pt x="1732" y="319"/>
                  </a:lnTo>
                  <a:lnTo>
                    <a:pt x="1700" y="352"/>
                  </a:lnTo>
                  <a:lnTo>
                    <a:pt x="1672" y="363"/>
                  </a:lnTo>
                  <a:lnTo>
                    <a:pt x="1618" y="373"/>
                  </a:lnTo>
                  <a:lnTo>
                    <a:pt x="1578" y="373"/>
                  </a:lnTo>
                  <a:lnTo>
                    <a:pt x="1545" y="395"/>
                  </a:lnTo>
                  <a:lnTo>
                    <a:pt x="1535" y="403"/>
                  </a:lnTo>
                  <a:lnTo>
                    <a:pt x="1513" y="395"/>
                  </a:lnTo>
                  <a:lnTo>
                    <a:pt x="1506" y="395"/>
                  </a:lnTo>
                  <a:lnTo>
                    <a:pt x="1473" y="403"/>
                  </a:lnTo>
                  <a:lnTo>
                    <a:pt x="1431" y="413"/>
                  </a:lnTo>
                  <a:lnTo>
                    <a:pt x="1402" y="413"/>
                  </a:lnTo>
                  <a:lnTo>
                    <a:pt x="1370" y="424"/>
                  </a:lnTo>
                  <a:lnTo>
                    <a:pt x="1336" y="424"/>
                  </a:lnTo>
                  <a:lnTo>
                    <a:pt x="1308" y="424"/>
                  </a:lnTo>
                  <a:lnTo>
                    <a:pt x="1265" y="446"/>
                  </a:lnTo>
                  <a:lnTo>
                    <a:pt x="1243" y="457"/>
                  </a:lnTo>
                  <a:lnTo>
                    <a:pt x="1215" y="446"/>
                  </a:lnTo>
                  <a:lnTo>
                    <a:pt x="1182" y="446"/>
                  </a:lnTo>
                  <a:lnTo>
                    <a:pt x="1150" y="464"/>
                  </a:lnTo>
                  <a:lnTo>
                    <a:pt x="1120" y="457"/>
                  </a:lnTo>
                  <a:lnTo>
                    <a:pt x="1100" y="457"/>
                  </a:lnTo>
                  <a:lnTo>
                    <a:pt x="1088" y="464"/>
                  </a:lnTo>
                  <a:lnTo>
                    <a:pt x="1056" y="464"/>
                  </a:lnTo>
                  <a:lnTo>
                    <a:pt x="1017" y="478"/>
                  </a:lnTo>
                  <a:lnTo>
                    <a:pt x="1006" y="486"/>
                  </a:lnTo>
                  <a:lnTo>
                    <a:pt x="973" y="464"/>
                  </a:lnTo>
                  <a:lnTo>
                    <a:pt x="913" y="478"/>
                  </a:lnTo>
                  <a:lnTo>
                    <a:pt x="891" y="486"/>
                  </a:lnTo>
                  <a:lnTo>
                    <a:pt x="880" y="506"/>
                  </a:lnTo>
                  <a:lnTo>
                    <a:pt x="852" y="496"/>
                  </a:lnTo>
                  <a:lnTo>
                    <a:pt x="808" y="486"/>
                  </a:lnTo>
                  <a:lnTo>
                    <a:pt x="776" y="496"/>
                  </a:lnTo>
                  <a:lnTo>
                    <a:pt x="758" y="506"/>
                  </a:lnTo>
                  <a:lnTo>
                    <a:pt x="715" y="506"/>
                  </a:lnTo>
                  <a:lnTo>
                    <a:pt x="675" y="518"/>
                  </a:lnTo>
                  <a:lnTo>
                    <a:pt x="664" y="540"/>
                  </a:lnTo>
                  <a:lnTo>
                    <a:pt x="643" y="528"/>
                  </a:lnTo>
                  <a:lnTo>
                    <a:pt x="611" y="528"/>
                  </a:lnTo>
                  <a:lnTo>
                    <a:pt x="599" y="528"/>
                  </a:lnTo>
                  <a:lnTo>
                    <a:pt x="560" y="550"/>
                  </a:lnTo>
                  <a:lnTo>
                    <a:pt x="528" y="557"/>
                  </a:lnTo>
                  <a:lnTo>
                    <a:pt x="516" y="550"/>
                  </a:lnTo>
                  <a:lnTo>
                    <a:pt x="488" y="528"/>
                  </a:lnTo>
                  <a:lnTo>
                    <a:pt x="456" y="506"/>
                  </a:lnTo>
                  <a:lnTo>
                    <a:pt x="423" y="518"/>
                  </a:lnTo>
                  <a:lnTo>
                    <a:pt x="413" y="518"/>
                  </a:lnTo>
                  <a:lnTo>
                    <a:pt x="395" y="496"/>
                  </a:lnTo>
                  <a:lnTo>
                    <a:pt x="373" y="464"/>
                  </a:lnTo>
                  <a:lnTo>
                    <a:pt x="330" y="464"/>
                  </a:lnTo>
                  <a:lnTo>
                    <a:pt x="312" y="464"/>
                  </a:lnTo>
                  <a:lnTo>
                    <a:pt x="280" y="457"/>
                  </a:lnTo>
                  <a:lnTo>
                    <a:pt x="258" y="457"/>
                  </a:lnTo>
                  <a:lnTo>
                    <a:pt x="236" y="457"/>
                  </a:lnTo>
                  <a:lnTo>
                    <a:pt x="211" y="457"/>
                  </a:lnTo>
                  <a:lnTo>
                    <a:pt x="186" y="460"/>
                  </a:lnTo>
                  <a:lnTo>
                    <a:pt x="172" y="467"/>
                  </a:lnTo>
                  <a:lnTo>
                    <a:pt x="157" y="486"/>
                  </a:lnTo>
                  <a:lnTo>
                    <a:pt x="150" y="496"/>
                  </a:lnTo>
                  <a:lnTo>
                    <a:pt x="140" y="503"/>
                  </a:lnTo>
                  <a:lnTo>
                    <a:pt x="111" y="511"/>
                  </a:lnTo>
                  <a:lnTo>
                    <a:pt x="100" y="518"/>
                  </a:lnTo>
                  <a:lnTo>
                    <a:pt x="82" y="528"/>
                  </a:lnTo>
                  <a:lnTo>
                    <a:pt x="61" y="540"/>
                  </a:lnTo>
                  <a:lnTo>
                    <a:pt x="32" y="560"/>
                  </a:lnTo>
                  <a:lnTo>
                    <a:pt x="20" y="579"/>
                  </a:lnTo>
                  <a:lnTo>
                    <a:pt x="3" y="601"/>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36" name="Freeform 1196">
              <a:extLst>
                <a:ext uri="{FF2B5EF4-FFF2-40B4-BE49-F238E27FC236}">
                  <a16:creationId xmlns:a16="http://schemas.microsoft.com/office/drawing/2014/main" id="{3F40CA6F-B85C-2831-EE5D-E0B117A1B329}"/>
                </a:ext>
              </a:extLst>
            </p:cNvPr>
            <p:cNvSpPr>
              <a:spLocks/>
            </p:cNvSpPr>
            <p:nvPr/>
          </p:nvSpPr>
          <p:spPr bwMode="auto">
            <a:xfrm>
              <a:off x="927" y="2349"/>
              <a:ext cx="203" cy="352"/>
            </a:xfrm>
            <a:custGeom>
              <a:avLst/>
              <a:gdLst>
                <a:gd name="T0" fmla="*/ 511 w 611"/>
                <a:gd name="T1" fmla="*/ 489 h 1054"/>
                <a:gd name="T2" fmla="*/ 482 w 611"/>
                <a:gd name="T3" fmla="*/ 402 h 1054"/>
                <a:gd name="T4" fmla="*/ 445 w 611"/>
                <a:gd name="T5" fmla="*/ 376 h 1054"/>
                <a:gd name="T6" fmla="*/ 396 w 611"/>
                <a:gd name="T7" fmla="*/ 370 h 1054"/>
                <a:gd name="T8" fmla="*/ 349 w 611"/>
                <a:gd name="T9" fmla="*/ 352 h 1054"/>
                <a:gd name="T10" fmla="*/ 313 w 611"/>
                <a:gd name="T11" fmla="*/ 322 h 1054"/>
                <a:gd name="T12" fmla="*/ 288 w 611"/>
                <a:gd name="T13" fmla="*/ 316 h 1054"/>
                <a:gd name="T14" fmla="*/ 263 w 611"/>
                <a:gd name="T15" fmla="*/ 322 h 1054"/>
                <a:gd name="T16" fmla="*/ 244 w 611"/>
                <a:gd name="T17" fmla="*/ 344 h 1054"/>
                <a:gd name="T18" fmla="*/ 237 w 611"/>
                <a:gd name="T19" fmla="*/ 370 h 1054"/>
                <a:gd name="T20" fmla="*/ 266 w 611"/>
                <a:gd name="T21" fmla="*/ 492 h 1054"/>
                <a:gd name="T22" fmla="*/ 309 w 611"/>
                <a:gd name="T23" fmla="*/ 607 h 1054"/>
                <a:gd name="T24" fmla="*/ 367 w 611"/>
                <a:gd name="T25" fmla="*/ 715 h 1054"/>
                <a:gd name="T26" fmla="*/ 410 w 611"/>
                <a:gd name="T27" fmla="*/ 787 h 1054"/>
                <a:gd name="T28" fmla="*/ 416 w 611"/>
                <a:gd name="T29" fmla="*/ 845 h 1054"/>
                <a:gd name="T30" fmla="*/ 410 w 611"/>
                <a:gd name="T31" fmla="*/ 899 h 1054"/>
                <a:gd name="T32" fmla="*/ 384 w 611"/>
                <a:gd name="T33" fmla="*/ 949 h 1054"/>
                <a:gd name="T34" fmla="*/ 349 w 611"/>
                <a:gd name="T35" fmla="*/ 992 h 1054"/>
                <a:gd name="T36" fmla="*/ 313 w 611"/>
                <a:gd name="T37" fmla="*/ 1024 h 1054"/>
                <a:gd name="T38" fmla="*/ 276 w 611"/>
                <a:gd name="T39" fmla="*/ 1046 h 1054"/>
                <a:gd name="T40" fmla="*/ 234 w 611"/>
                <a:gd name="T41" fmla="*/ 1054 h 1054"/>
                <a:gd name="T42" fmla="*/ 190 w 611"/>
                <a:gd name="T43" fmla="*/ 1046 h 1054"/>
                <a:gd name="T44" fmla="*/ 155 w 611"/>
                <a:gd name="T45" fmla="*/ 1024 h 1054"/>
                <a:gd name="T46" fmla="*/ 122 w 611"/>
                <a:gd name="T47" fmla="*/ 985 h 1054"/>
                <a:gd name="T48" fmla="*/ 68 w 611"/>
                <a:gd name="T49" fmla="*/ 916 h 1054"/>
                <a:gd name="T50" fmla="*/ 28 w 611"/>
                <a:gd name="T51" fmla="*/ 838 h 1054"/>
                <a:gd name="T52" fmla="*/ 3 w 611"/>
                <a:gd name="T53" fmla="*/ 751 h 1054"/>
                <a:gd name="T54" fmla="*/ 3 w 611"/>
                <a:gd name="T55" fmla="*/ 668 h 1054"/>
                <a:gd name="T56" fmla="*/ 14 w 611"/>
                <a:gd name="T57" fmla="*/ 543 h 1054"/>
                <a:gd name="T58" fmla="*/ 47 w 611"/>
                <a:gd name="T59" fmla="*/ 416 h 1054"/>
                <a:gd name="T60" fmla="*/ 94 w 611"/>
                <a:gd name="T61" fmla="*/ 298 h 1054"/>
                <a:gd name="T62" fmla="*/ 118 w 611"/>
                <a:gd name="T63" fmla="*/ 258 h 1054"/>
                <a:gd name="T64" fmla="*/ 158 w 611"/>
                <a:gd name="T65" fmla="*/ 226 h 1054"/>
                <a:gd name="T66" fmla="*/ 201 w 611"/>
                <a:gd name="T67" fmla="*/ 208 h 1054"/>
                <a:gd name="T68" fmla="*/ 251 w 611"/>
                <a:gd name="T69" fmla="*/ 204 h 1054"/>
                <a:gd name="T70" fmla="*/ 302 w 611"/>
                <a:gd name="T71" fmla="*/ 214 h 1054"/>
                <a:gd name="T72" fmla="*/ 342 w 611"/>
                <a:gd name="T73" fmla="*/ 244 h 1054"/>
                <a:gd name="T74" fmla="*/ 371 w 611"/>
                <a:gd name="T75" fmla="*/ 276 h 1054"/>
                <a:gd name="T76" fmla="*/ 403 w 611"/>
                <a:gd name="T77" fmla="*/ 298 h 1054"/>
                <a:gd name="T78" fmla="*/ 442 w 611"/>
                <a:gd name="T79" fmla="*/ 305 h 1054"/>
                <a:gd name="T80" fmla="*/ 460 w 611"/>
                <a:gd name="T81" fmla="*/ 273 h 1054"/>
                <a:gd name="T82" fmla="*/ 435 w 611"/>
                <a:gd name="T83" fmla="*/ 214 h 1054"/>
                <a:gd name="T84" fmla="*/ 384 w 611"/>
                <a:gd name="T85" fmla="*/ 132 h 1054"/>
                <a:gd name="T86" fmla="*/ 327 w 611"/>
                <a:gd name="T87" fmla="*/ 74 h 1054"/>
                <a:gd name="T88" fmla="*/ 464 w 611"/>
                <a:gd name="T89" fmla="*/ 128 h 1054"/>
                <a:gd name="T90" fmla="*/ 521 w 611"/>
                <a:gd name="T91" fmla="*/ 54 h 1054"/>
                <a:gd name="T92" fmla="*/ 597 w 611"/>
                <a:gd name="T93" fmla="*/ 42 h 1054"/>
                <a:gd name="T94" fmla="*/ 561 w 611"/>
                <a:gd name="T95" fmla="*/ 118 h 1054"/>
                <a:gd name="T96" fmla="*/ 539 w 611"/>
                <a:gd name="T97" fmla="*/ 201 h 1054"/>
                <a:gd name="T98" fmla="*/ 536 w 611"/>
                <a:gd name="T99" fmla="*/ 287 h 1054"/>
                <a:gd name="T100" fmla="*/ 546 w 611"/>
                <a:gd name="T101" fmla="*/ 370 h 1054"/>
                <a:gd name="T102" fmla="*/ 575 w 611"/>
                <a:gd name="T103" fmla="*/ 449 h 1054"/>
                <a:gd name="T104" fmla="*/ 524 w 611"/>
                <a:gd name="T105" fmla="*/ 518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1" h="1054">
                  <a:moveTo>
                    <a:pt x="524" y="518"/>
                  </a:moveTo>
                  <a:lnTo>
                    <a:pt x="524" y="514"/>
                  </a:lnTo>
                  <a:lnTo>
                    <a:pt x="511" y="489"/>
                  </a:lnTo>
                  <a:lnTo>
                    <a:pt x="499" y="460"/>
                  </a:lnTo>
                  <a:lnTo>
                    <a:pt x="492" y="430"/>
                  </a:lnTo>
                  <a:lnTo>
                    <a:pt x="482" y="402"/>
                  </a:lnTo>
                  <a:lnTo>
                    <a:pt x="478" y="370"/>
                  </a:lnTo>
                  <a:lnTo>
                    <a:pt x="464" y="373"/>
                  </a:lnTo>
                  <a:lnTo>
                    <a:pt x="445" y="376"/>
                  </a:lnTo>
                  <a:lnTo>
                    <a:pt x="428" y="376"/>
                  </a:lnTo>
                  <a:lnTo>
                    <a:pt x="413" y="373"/>
                  </a:lnTo>
                  <a:lnTo>
                    <a:pt x="396" y="370"/>
                  </a:lnTo>
                  <a:lnTo>
                    <a:pt x="377" y="366"/>
                  </a:lnTo>
                  <a:lnTo>
                    <a:pt x="362" y="359"/>
                  </a:lnTo>
                  <a:lnTo>
                    <a:pt x="349" y="352"/>
                  </a:lnTo>
                  <a:lnTo>
                    <a:pt x="334" y="341"/>
                  </a:lnTo>
                  <a:lnTo>
                    <a:pt x="320" y="330"/>
                  </a:lnTo>
                  <a:lnTo>
                    <a:pt x="313" y="322"/>
                  </a:lnTo>
                  <a:lnTo>
                    <a:pt x="305" y="319"/>
                  </a:lnTo>
                  <a:lnTo>
                    <a:pt x="298" y="316"/>
                  </a:lnTo>
                  <a:lnTo>
                    <a:pt x="288" y="316"/>
                  </a:lnTo>
                  <a:lnTo>
                    <a:pt x="276" y="316"/>
                  </a:lnTo>
                  <a:lnTo>
                    <a:pt x="269" y="319"/>
                  </a:lnTo>
                  <a:lnTo>
                    <a:pt x="263" y="322"/>
                  </a:lnTo>
                  <a:lnTo>
                    <a:pt x="255" y="330"/>
                  </a:lnTo>
                  <a:lnTo>
                    <a:pt x="248" y="337"/>
                  </a:lnTo>
                  <a:lnTo>
                    <a:pt x="244" y="344"/>
                  </a:lnTo>
                  <a:lnTo>
                    <a:pt x="241" y="352"/>
                  </a:lnTo>
                  <a:lnTo>
                    <a:pt x="237" y="362"/>
                  </a:lnTo>
                  <a:lnTo>
                    <a:pt x="237" y="370"/>
                  </a:lnTo>
                  <a:lnTo>
                    <a:pt x="244" y="410"/>
                  </a:lnTo>
                  <a:lnTo>
                    <a:pt x="255" y="452"/>
                  </a:lnTo>
                  <a:lnTo>
                    <a:pt x="266" y="492"/>
                  </a:lnTo>
                  <a:lnTo>
                    <a:pt x="276" y="528"/>
                  </a:lnTo>
                  <a:lnTo>
                    <a:pt x="291" y="568"/>
                  </a:lnTo>
                  <a:lnTo>
                    <a:pt x="309" y="607"/>
                  </a:lnTo>
                  <a:lnTo>
                    <a:pt x="327" y="643"/>
                  </a:lnTo>
                  <a:lnTo>
                    <a:pt x="345" y="679"/>
                  </a:lnTo>
                  <a:lnTo>
                    <a:pt x="367" y="715"/>
                  </a:lnTo>
                  <a:lnTo>
                    <a:pt x="388" y="751"/>
                  </a:lnTo>
                  <a:lnTo>
                    <a:pt x="406" y="776"/>
                  </a:lnTo>
                  <a:lnTo>
                    <a:pt x="410" y="787"/>
                  </a:lnTo>
                  <a:lnTo>
                    <a:pt x="413" y="805"/>
                  </a:lnTo>
                  <a:lnTo>
                    <a:pt x="416" y="823"/>
                  </a:lnTo>
                  <a:lnTo>
                    <a:pt x="416" y="845"/>
                  </a:lnTo>
                  <a:lnTo>
                    <a:pt x="416" y="862"/>
                  </a:lnTo>
                  <a:lnTo>
                    <a:pt x="413" y="880"/>
                  </a:lnTo>
                  <a:lnTo>
                    <a:pt x="410" y="899"/>
                  </a:lnTo>
                  <a:lnTo>
                    <a:pt x="403" y="916"/>
                  </a:lnTo>
                  <a:lnTo>
                    <a:pt x="396" y="934"/>
                  </a:lnTo>
                  <a:lnTo>
                    <a:pt x="384" y="949"/>
                  </a:lnTo>
                  <a:lnTo>
                    <a:pt x="374" y="963"/>
                  </a:lnTo>
                  <a:lnTo>
                    <a:pt x="359" y="978"/>
                  </a:lnTo>
                  <a:lnTo>
                    <a:pt x="349" y="992"/>
                  </a:lnTo>
                  <a:lnTo>
                    <a:pt x="334" y="1003"/>
                  </a:lnTo>
                  <a:lnTo>
                    <a:pt x="323" y="1014"/>
                  </a:lnTo>
                  <a:lnTo>
                    <a:pt x="313" y="1024"/>
                  </a:lnTo>
                  <a:lnTo>
                    <a:pt x="302" y="1032"/>
                  </a:lnTo>
                  <a:lnTo>
                    <a:pt x="291" y="1042"/>
                  </a:lnTo>
                  <a:lnTo>
                    <a:pt x="276" y="1046"/>
                  </a:lnTo>
                  <a:lnTo>
                    <a:pt x="263" y="1049"/>
                  </a:lnTo>
                  <a:lnTo>
                    <a:pt x="248" y="1054"/>
                  </a:lnTo>
                  <a:lnTo>
                    <a:pt x="234" y="1054"/>
                  </a:lnTo>
                  <a:lnTo>
                    <a:pt x="219" y="1054"/>
                  </a:lnTo>
                  <a:lnTo>
                    <a:pt x="205" y="1049"/>
                  </a:lnTo>
                  <a:lnTo>
                    <a:pt x="190" y="1046"/>
                  </a:lnTo>
                  <a:lnTo>
                    <a:pt x="176" y="1042"/>
                  </a:lnTo>
                  <a:lnTo>
                    <a:pt x="165" y="1032"/>
                  </a:lnTo>
                  <a:lnTo>
                    <a:pt x="155" y="1024"/>
                  </a:lnTo>
                  <a:lnTo>
                    <a:pt x="143" y="1014"/>
                  </a:lnTo>
                  <a:lnTo>
                    <a:pt x="136" y="1003"/>
                  </a:lnTo>
                  <a:lnTo>
                    <a:pt x="122" y="985"/>
                  </a:lnTo>
                  <a:lnTo>
                    <a:pt x="101" y="963"/>
                  </a:lnTo>
                  <a:lnTo>
                    <a:pt x="82" y="941"/>
                  </a:lnTo>
                  <a:lnTo>
                    <a:pt x="68" y="916"/>
                  </a:lnTo>
                  <a:lnTo>
                    <a:pt x="54" y="892"/>
                  </a:lnTo>
                  <a:lnTo>
                    <a:pt x="40" y="862"/>
                  </a:lnTo>
                  <a:lnTo>
                    <a:pt x="28" y="838"/>
                  </a:lnTo>
                  <a:lnTo>
                    <a:pt x="18" y="808"/>
                  </a:lnTo>
                  <a:lnTo>
                    <a:pt x="11" y="779"/>
                  </a:lnTo>
                  <a:lnTo>
                    <a:pt x="3" y="751"/>
                  </a:lnTo>
                  <a:lnTo>
                    <a:pt x="0" y="722"/>
                  </a:lnTo>
                  <a:lnTo>
                    <a:pt x="0" y="712"/>
                  </a:lnTo>
                  <a:lnTo>
                    <a:pt x="3" y="668"/>
                  </a:lnTo>
                  <a:lnTo>
                    <a:pt x="3" y="625"/>
                  </a:lnTo>
                  <a:lnTo>
                    <a:pt x="11" y="585"/>
                  </a:lnTo>
                  <a:lnTo>
                    <a:pt x="14" y="543"/>
                  </a:lnTo>
                  <a:lnTo>
                    <a:pt x="25" y="499"/>
                  </a:lnTo>
                  <a:lnTo>
                    <a:pt x="35" y="460"/>
                  </a:lnTo>
                  <a:lnTo>
                    <a:pt x="47" y="416"/>
                  </a:lnTo>
                  <a:lnTo>
                    <a:pt x="60" y="376"/>
                  </a:lnTo>
                  <a:lnTo>
                    <a:pt x="75" y="337"/>
                  </a:lnTo>
                  <a:lnTo>
                    <a:pt x="94" y="298"/>
                  </a:lnTo>
                  <a:lnTo>
                    <a:pt x="101" y="283"/>
                  </a:lnTo>
                  <a:lnTo>
                    <a:pt x="108" y="268"/>
                  </a:lnTo>
                  <a:lnTo>
                    <a:pt x="118" y="258"/>
                  </a:lnTo>
                  <a:lnTo>
                    <a:pt x="129" y="244"/>
                  </a:lnTo>
                  <a:lnTo>
                    <a:pt x="143" y="233"/>
                  </a:lnTo>
                  <a:lnTo>
                    <a:pt x="158" y="226"/>
                  </a:lnTo>
                  <a:lnTo>
                    <a:pt x="172" y="214"/>
                  </a:lnTo>
                  <a:lnTo>
                    <a:pt x="187" y="211"/>
                  </a:lnTo>
                  <a:lnTo>
                    <a:pt x="201" y="208"/>
                  </a:lnTo>
                  <a:lnTo>
                    <a:pt x="219" y="204"/>
                  </a:lnTo>
                  <a:lnTo>
                    <a:pt x="237" y="204"/>
                  </a:lnTo>
                  <a:lnTo>
                    <a:pt x="251" y="204"/>
                  </a:lnTo>
                  <a:lnTo>
                    <a:pt x="269" y="208"/>
                  </a:lnTo>
                  <a:lnTo>
                    <a:pt x="283" y="211"/>
                  </a:lnTo>
                  <a:lnTo>
                    <a:pt x="302" y="214"/>
                  </a:lnTo>
                  <a:lnTo>
                    <a:pt x="317" y="226"/>
                  </a:lnTo>
                  <a:lnTo>
                    <a:pt x="330" y="233"/>
                  </a:lnTo>
                  <a:lnTo>
                    <a:pt x="342" y="244"/>
                  </a:lnTo>
                  <a:lnTo>
                    <a:pt x="352" y="258"/>
                  </a:lnTo>
                  <a:lnTo>
                    <a:pt x="359" y="268"/>
                  </a:lnTo>
                  <a:lnTo>
                    <a:pt x="371" y="276"/>
                  </a:lnTo>
                  <a:lnTo>
                    <a:pt x="381" y="287"/>
                  </a:lnTo>
                  <a:lnTo>
                    <a:pt x="391" y="294"/>
                  </a:lnTo>
                  <a:lnTo>
                    <a:pt x="403" y="298"/>
                  </a:lnTo>
                  <a:lnTo>
                    <a:pt x="416" y="302"/>
                  </a:lnTo>
                  <a:lnTo>
                    <a:pt x="428" y="305"/>
                  </a:lnTo>
                  <a:lnTo>
                    <a:pt x="442" y="305"/>
                  </a:lnTo>
                  <a:lnTo>
                    <a:pt x="457" y="302"/>
                  </a:lnTo>
                  <a:lnTo>
                    <a:pt x="467" y="298"/>
                  </a:lnTo>
                  <a:lnTo>
                    <a:pt x="460" y="273"/>
                  </a:lnTo>
                  <a:lnTo>
                    <a:pt x="450" y="248"/>
                  </a:lnTo>
                  <a:lnTo>
                    <a:pt x="435" y="226"/>
                  </a:lnTo>
                  <a:lnTo>
                    <a:pt x="435" y="214"/>
                  </a:lnTo>
                  <a:lnTo>
                    <a:pt x="413" y="175"/>
                  </a:lnTo>
                  <a:lnTo>
                    <a:pt x="396" y="154"/>
                  </a:lnTo>
                  <a:lnTo>
                    <a:pt x="384" y="132"/>
                  </a:lnTo>
                  <a:lnTo>
                    <a:pt x="367" y="111"/>
                  </a:lnTo>
                  <a:lnTo>
                    <a:pt x="345" y="93"/>
                  </a:lnTo>
                  <a:lnTo>
                    <a:pt x="327" y="74"/>
                  </a:lnTo>
                  <a:lnTo>
                    <a:pt x="320" y="71"/>
                  </a:lnTo>
                  <a:lnTo>
                    <a:pt x="362" y="28"/>
                  </a:lnTo>
                  <a:lnTo>
                    <a:pt x="464" y="128"/>
                  </a:lnTo>
                  <a:lnTo>
                    <a:pt x="467" y="132"/>
                  </a:lnTo>
                  <a:lnTo>
                    <a:pt x="482" y="108"/>
                  </a:lnTo>
                  <a:lnTo>
                    <a:pt x="521" y="54"/>
                  </a:lnTo>
                  <a:lnTo>
                    <a:pt x="561" y="0"/>
                  </a:lnTo>
                  <a:lnTo>
                    <a:pt x="611" y="21"/>
                  </a:lnTo>
                  <a:lnTo>
                    <a:pt x="597" y="42"/>
                  </a:lnTo>
                  <a:lnTo>
                    <a:pt x="582" y="67"/>
                  </a:lnTo>
                  <a:lnTo>
                    <a:pt x="572" y="93"/>
                  </a:lnTo>
                  <a:lnTo>
                    <a:pt x="561" y="118"/>
                  </a:lnTo>
                  <a:lnTo>
                    <a:pt x="553" y="147"/>
                  </a:lnTo>
                  <a:lnTo>
                    <a:pt x="546" y="172"/>
                  </a:lnTo>
                  <a:lnTo>
                    <a:pt x="539" y="201"/>
                  </a:lnTo>
                  <a:lnTo>
                    <a:pt x="539" y="229"/>
                  </a:lnTo>
                  <a:lnTo>
                    <a:pt x="536" y="258"/>
                  </a:lnTo>
                  <a:lnTo>
                    <a:pt x="536" y="287"/>
                  </a:lnTo>
                  <a:lnTo>
                    <a:pt x="539" y="312"/>
                  </a:lnTo>
                  <a:lnTo>
                    <a:pt x="543" y="341"/>
                  </a:lnTo>
                  <a:lnTo>
                    <a:pt x="546" y="370"/>
                  </a:lnTo>
                  <a:lnTo>
                    <a:pt x="553" y="395"/>
                  </a:lnTo>
                  <a:lnTo>
                    <a:pt x="564" y="423"/>
                  </a:lnTo>
                  <a:lnTo>
                    <a:pt x="575" y="449"/>
                  </a:lnTo>
                  <a:lnTo>
                    <a:pt x="586" y="474"/>
                  </a:lnTo>
                  <a:lnTo>
                    <a:pt x="590" y="481"/>
                  </a:lnTo>
                  <a:lnTo>
                    <a:pt x="524" y="518"/>
                  </a:lnTo>
                  <a:close/>
                </a:path>
              </a:pathLst>
            </a:custGeom>
            <a:solidFill>
              <a:srgbClr val="FF7E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237" name="Freeform 1197">
              <a:extLst>
                <a:ext uri="{FF2B5EF4-FFF2-40B4-BE49-F238E27FC236}">
                  <a16:creationId xmlns:a16="http://schemas.microsoft.com/office/drawing/2014/main" id="{14FC0D1C-5985-5A90-95AB-E7255733A392}"/>
                </a:ext>
              </a:extLst>
            </p:cNvPr>
            <p:cNvSpPr>
              <a:spLocks/>
            </p:cNvSpPr>
            <p:nvPr/>
          </p:nvSpPr>
          <p:spPr bwMode="auto">
            <a:xfrm>
              <a:off x="927" y="2349"/>
              <a:ext cx="203" cy="352"/>
            </a:xfrm>
            <a:custGeom>
              <a:avLst/>
              <a:gdLst>
                <a:gd name="T0" fmla="*/ 511 w 611"/>
                <a:gd name="T1" fmla="*/ 489 h 1054"/>
                <a:gd name="T2" fmla="*/ 482 w 611"/>
                <a:gd name="T3" fmla="*/ 402 h 1054"/>
                <a:gd name="T4" fmla="*/ 445 w 611"/>
                <a:gd name="T5" fmla="*/ 376 h 1054"/>
                <a:gd name="T6" fmla="*/ 396 w 611"/>
                <a:gd name="T7" fmla="*/ 370 h 1054"/>
                <a:gd name="T8" fmla="*/ 349 w 611"/>
                <a:gd name="T9" fmla="*/ 352 h 1054"/>
                <a:gd name="T10" fmla="*/ 313 w 611"/>
                <a:gd name="T11" fmla="*/ 322 h 1054"/>
                <a:gd name="T12" fmla="*/ 288 w 611"/>
                <a:gd name="T13" fmla="*/ 316 h 1054"/>
                <a:gd name="T14" fmla="*/ 263 w 611"/>
                <a:gd name="T15" fmla="*/ 322 h 1054"/>
                <a:gd name="T16" fmla="*/ 244 w 611"/>
                <a:gd name="T17" fmla="*/ 344 h 1054"/>
                <a:gd name="T18" fmla="*/ 237 w 611"/>
                <a:gd name="T19" fmla="*/ 370 h 1054"/>
                <a:gd name="T20" fmla="*/ 266 w 611"/>
                <a:gd name="T21" fmla="*/ 492 h 1054"/>
                <a:gd name="T22" fmla="*/ 309 w 611"/>
                <a:gd name="T23" fmla="*/ 607 h 1054"/>
                <a:gd name="T24" fmla="*/ 367 w 611"/>
                <a:gd name="T25" fmla="*/ 715 h 1054"/>
                <a:gd name="T26" fmla="*/ 410 w 611"/>
                <a:gd name="T27" fmla="*/ 787 h 1054"/>
                <a:gd name="T28" fmla="*/ 416 w 611"/>
                <a:gd name="T29" fmla="*/ 845 h 1054"/>
                <a:gd name="T30" fmla="*/ 410 w 611"/>
                <a:gd name="T31" fmla="*/ 899 h 1054"/>
                <a:gd name="T32" fmla="*/ 384 w 611"/>
                <a:gd name="T33" fmla="*/ 949 h 1054"/>
                <a:gd name="T34" fmla="*/ 349 w 611"/>
                <a:gd name="T35" fmla="*/ 992 h 1054"/>
                <a:gd name="T36" fmla="*/ 313 w 611"/>
                <a:gd name="T37" fmla="*/ 1024 h 1054"/>
                <a:gd name="T38" fmla="*/ 276 w 611"/>
                <a:gd name="T39" fmla="*/ 1046 h 1054"/>
                <a:gd name="T40" fmla="*/ 234 w 611"/>
                <a:gd name="T41" fmla="*/ 1054 h 1054"/>
                <a:gd name="T42" fmla="*/ 190 w 611"/>
                <a:gd name="T43" fmla="*/ 1046 h 1054"/>
                <a:gd name="T44" fmla="*/ 155 w 611"/>
                <a:gd name="T45" fmla="*/ 1024 h 1054"/>
                <a:gd name="T46" fmla="*/ 122 w 611"/>
                <a:gd name="T47" fmla="*/ 985 h 1054"/>
                <a:gd name="T48" fmla="*/ 68 w 611"/>
                <a:gd name="T49" fmla="*/ 916 h 1054"/>
                <a:gd name="T50" fmla="*/ 28 w 611"/>
                <a:gd name="T51" fmla="*/ 838 h 1054"/>
                <a:gd name="T52" fmla="*/ 3 w 611"/>
                <a:gd name="T53" fmla="*/ 751 h 1054"/>
                <a:gd name="T54" fmla="*/ 3 w 611"/>
                <a:gd name="T55" fmla="*/ 668 h 1054"/>
                <a:gd name="T56" fmla="*/ 14 w 611"/>
                <a:gd name="T57" fmla="*/ 543 h 1054"/>
                <a:gd name="T58" fmla="*/ 47 w 611"/>
                <a:gd name="T59" fmla="*/ 416 h 1054"/>
                <a:gd name="T60" fmla="*/ 94 w 611"/>
                <a:gd name="T61" fmla="*/ 298 h 1054"/>
                <a:gd name="T62" fmla="*/ 118 w 611"/>
                <a:gd name="T63" fmla="*/ 258 h 1054"/>
                <a:gd name="T64" fmla="*/ 158 w 611"/>
                <a:gd name="T65" fmla="*/ 226 h 1054"/>
                <a:gd name="T66" fmla="*/ 201 w 611"/>
                <a:gd name="T67" fmla="*/ 208 h 1054"/>
                <a:gd name="T68" fmla="*/ 251 w 611"/>
                <a:gd name="T69" fmla="*/ 204 h 1054"/>
                <a:gd name="T70" fmla="*/ 302 w 611"/>
                <a:gd name="T71" fmla="*/ 214 h 1054"/>
                <a:gd name="T72" fmla="*/ 342 w 611"/>
                <a:gd name="T73" fmla="*/ 244 h 1054"/>
                <a:gd name="T74" fmla="*/ 371 w 611"/>
                <a:gd name="T75" fmla="*/ 276 h 1054"/>
                <a:gd name="T76" fmla="*/ 403 w 611"/>
                <a:gd name="T77" fmla="*/ 298 h 1054"/>
                <a:gd name="T78" fmla="*/ 442 w 611"/>
                <a:gd name="T79" fmla="*/ 305 h 1054"/>
                <a:gd name="T80" fmla="*/ 460 w 611"/>
                <a:gd name="T81" fmla="*/ 273 h 1054"/>
                <a:gd name="T82" fmla="*/ 435 w 611"/>
                <a:gd name="T83" fmla="*/ 214 h 1054"/>
                <a:gd name="T84" fmla="*/ 384 w 611"/>
                <a:gd name="T85" fmla="*/ 132 h 1054"/>
                <a:gd name="T86" fmla="*/ 327 w 611"/>
                <a:gd name="T87" fmla="*/ 74 h 1054"/>
                <a:gd name="T88" fmla="*/ 464 w 611"/>
                <a:gd name="T89" fmla="*/ 128 h 1054"/>
                <a:gd name="T90" fmla="*/ 521 w 611"/>
                <a:gd name="T91" fmla="*/ 54 h 1054"/>
                <a:gd name="T92" fmla="*/ 597 w 611"/>
                <a:gd name="T93" fmla="*/ 42 h 1054"/>
                <a:gd name="T94" fmla="*/ 561 w 611"/>
                <a:gd name="T95" fmla="*/ 118 h 1054"/>
                <a:gd name="T96" fmla="*/ 539 w 611"/>
                <a:gd name="T97" fmla="*/ 201 h 1054"/>
                <a:gd name="T98" fmla="*/ 536 w 611"/>
                <a:gd name="T99" fmla="*/ 287 h 1054"/>
                <a:gd name="T100" fmla="*/ 546 w 611"/>
                <a:gd name="T101" fmla="*/ 370 h 1054"/>
                <a:gd name="T102" fmla="*/ 575 w 611"/>
                <a:gd name="T103" fmla="*/ 449 h 1054"/>
                <a:gd name="T104" fmla="*/ 524 w 611"/>
                <a:gd name="T105" fmla="*/ 518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1" h="1054">
                  <a:moveTo>
                    <a:pt x="524" y="518"/>
                  </a:moveTo>
                  <a:lnTo>
                    <a:pt x="524" y="514"/>
                  </a:lnTo>
                  <a:lnTo>
                    <a:pt x="511" y="489"/>
                  </a:lnTo>
                  <a:lnTo>
                    <a:pt x="499" y="460"/>
                  </a:lnTo>
                  <a:lnTo>
                    <a:pt x="492" y="430"/>
                  </a:lnTo>
                  <a:lnTo>
                    <a:pt x="482" y="402"/>
                  </a:lnTo>
                  <a:lnTo>
                    <a:pt x="478" y="370"/>
                  </a:lnTo>
                  <a:lnTo>
                    <a:pt x="464" y="373"/>
                  </a:lnTo>
                  <a:lnTo>
                    <a:pt x="445" y="376"/>
                  </a:lnTo>
                  <a:lnTo>
                    <a:pt x="428" y="376"/>
                  </a:lnTo>
                  <a:lnTo>
                    <a:pt x="413" y="373"/>
                  </a:lnTo>
                  <a:lnTo>
                    <a:pt x="396" y="370"/>
                  </a:lnTo>
                  <a:lnTo>
                    <a:pt x="377" y="366"/>
                  </a:lnTo>
                  <a:lnTo>
                    <a:pt x="362" y="359"/>
                  </a:lnTo>
                  <a:lnTo>
                    <a:pt x="349" y="352"/>
                  </a:lnTo>
                  <a:lnTo>
                    <a:pt x="334" y="341"/>
                  </a:lnTo>
                  <a:lnTo>
                    <a:pt x="320" y="330"/>
                  </a:lnTo>
                  <a:lnTo>
                    <a:pt x="313" y="322"/>
                  </a:lnTo>
                  <a:lnTo>
                    <a:pt x="305" y="319"/>
                  </a:lnTo>
                  <a:lnTo>
                    <a:pt x="298" y="316"/>
                  </a:lnTo>
                  <a:lnTo>
                    <a:pt x="288" y="316"/>
                  </a:lnTo>
                  <a:lnTo>
                    <a:pt x="276" y="316"/>
                  </a:lnTo>
                  <a:lnTo>
                    <a:pt x="269" y="319"/>
                  </a:lnTo>
                  <a:lnTo>
                    <a:pt x="263" y="322"/>
                  </a:lnTo>
                  <a:lnTo>
                    <a:pt x="255" y="330"/>
                  </a:lnTo>
                  <a:lnTo>
                    <a:pt x="248" y="337"/>
                  </a:lnTo>
                  <a:lnTo>
                    <a:pt x="244" y="344"/>
                  </a:lnTo>
                  <a:lnTo>
                    <a:pt x="241" y="352"/>
                  </a:lnTo>
                  <a:lnTo>
                    <a:pt x="237" y="362"/>
                  </a:lnTo>
                  <a:lnTo>
                    <a:pt x="237" y="370"/>
                  </a:lnTo>
                  <a:lnTo>
                    <a:pt x="244" y="410"/>
                  </a:lnTo>
                  <a:lnTo>
                    <a:pt x="255" y="452"/>
                  </a:lnTo>
                  <a:lnTo>
                    <a:pt x="266" y="492"/>
                  </a:lnTo>
                  <a:lnTo>
                    <a:pt x="276" y="528"/>
                  </a:lnTo>
                  <a:lnTo>
                    <a:pt x="291" y="568"/>
                  </a:lnTo>
                  <a:lnTo>
                    <a:pt x="309" y="607"/>
                  </a:lnTo>
                  <a:lnTo>
                    <a:pt x="327" y="643"/>
                  </a:lnTo>
                  <a:lnTo>
                    <a:pt x="345" y="679"/>
                  </a:lnTo>
                  <a:lnTo>
                    <a:pt x="367" y="715"/>
                  </a:lnTo>
                  <a:lnTo>
                    <a:pt x="388" y="751"/>
                  </a:lnTo>
                  <a:lnTo>
                    <a:pt x="406" y="776"/>
                  </a:lnTo>
                  <a:lnTo>
                    <a:pt x="410" y="787"/>
                  </a:lnTo>
                  <a:lnTo>
                    <a:pt x="413" y="805"/>
                  </a:lnTo>
                  <a:lnTo>
                    <a:pt x="416" y="823"/>
                  </a:lnTo>
                  <a:lnTo>
                    <a:pt x="416" y="845"/>
                  </a:lnTo>
                  <a:lnTo>
                    <a:pt x="416" y="862"/>
                  </a:lnTo>
                  <a:lnTo>
                    <a:pt x="413" y="880"/>
                  </a:lnTo>
                  <a:lnTo>
                    <a:pt x="410" y="899"/>
                  </a:lnTo>
                  <a:lnTo>
                    <a:pt x="403" y="916"/>
                  </a:lnTo>
                  <a:lnTo>
                    <a:pt x="396" y="934"/>
                  </a:lnTo>
                  <a:lnTo>
                    <a:pt x="384" y="949"/>
                  </a:lnTo>
                  <a:lnTo>
                    <a:pt x="374" y="963"/>
                  </a:lnTo>
                  <a:lnTo>
                    <a:pt x="359" y="978"/>
                  </a:lnTo>
                  <a:lnTo>
                    <a:pt x="349" y="992"/>
                  </a:lnTo>
                  <a:lnTo>
                    <a:pt x="334" y="1003"/>
                  </a:lnTo>
                  <a:lnTo>
                    <a:pt x="323" y="1014"/>
                  </a:lnTo>
                  <a:lnTo>
                    <a:pt x="313" y="1024"/>
                  </a:lnTo>
                  <a:lnTo>
                    <a:pt x="302" y="1032"/>
                  </a:lnTo>
                  <a:lnTo>
                    <a:pt x="291" y="1042"/>
                  </a:lnTo>
                  <a:lnTo>
                    <a:pt x="276" y="1046"/>
                  </a:lnTo>
                  <a:lnTo>
                    <a:pt x="263" y="1049"/>
                  </a:lnTo>
                  <a:lnTo>
                    <a:pt x="248" y="1054"/>
                  </a:lnTo>
                  <a:lnTo>
                    <a:pt x="234" y="1054"/>
                  </a:lnTo>
                  <a:lnTo>
                    <a:pt x="219" y="1054"/>
                  </a:lnTo>
                  <a:lnTo>
                    <a:pt x="205" y="1049"/>
                  </a:lnTo>
                  <a:lnTo>
                    <a:pt x="190" y="1046"/>
                  </a:lnTo>
                  <a:lnTo>
                    <a:pt x="176" y="1042"/>
                  </a:lnTo>
                  <a:lnTo>
                    <a:pt x="165" y="1032"/>
                  </a:lnTo>
                  <a:lnTo>
                    <a:pt x="155" y="1024"/>
                  </a:lnTo>
                  <a:lnTo>
                    <a:pt x="143" y="1014"/>
                  </a:lnTo>
                  <a:lnTo>
                    <a:pt x="136" y="1003"/>
                  </a:lnTo>
                  <a:lnTo>
                    <a:pt x="122" y="985"/>
                  </a:lnTo>
                  <a:lnTo>
                    <a:pt x="101" y="963"/>
                  </a:lnTo>
                  <a:lnTo>
                    <a:pt x="82" y="941"/>
                  </a:lnTo>
                  <a:lnTo>
                    <a:pt x="68" y="916"/>
                  </a:lnTo>
                  <a:lnTo>
                    <a:pt x="54" y="892"/>
                  </a:lnTo>
                  <a:lnTo>
                    <a:pt x="40" y="862"/>
                  </a:lnTo>
                  <a:lnTo>
                    <a:pt x="28" y="838"/>
                  </a:lnTo>
                  <a:lnTo>
                    <a:pt x="18" y="808"/>
                  </a:lnTo>
                  <a:lnTo>
                    <a:pt x="11" y="779"/>
                  </a:lnTo>
                  <a:lnTo>
                    <a:pt x="3" y="751"/>
                  </a:lnTo>
                  <a:lnTo>
                    <a:pt x="0" y="722"/>
                  </a:lnTo>
                  <a:lnTo>
                    <a:pt x="0" y="712"/>
                  </a:lnTo>
                  <a:lnTo>
                    <a:pt x="3" y="668"/>
                  </a:lnTo>
                  <a:lnTo>
                    <a:pt x="3" y="625"/>
                  </a:lnTo>
                  <a:lnTo>
                    <a:pt x="11" y="585"/>
                  </a:lnTo>
                  <a:lnTo>
                    <a:pt x="14" y="543"/>
                  </a:lnTo>
                  <a:lnTo>
                    <a:pt x="25" y="499"/>
                  </a:lnTo>
                  <a:lnTo>
                    <a:pt x="35" y="460"/>
                  </a:lnTo>
                  <a:lnTo>
                    <a:pt x="47" y="416"/>
                  </a:lnTo>
                  <a:lnTo>
                    <a:pt x="60" y="376"/>
                  </a:lnTo>
                  <a:lnTo>
                    <a:pt x="75" y="337"/>
                  </a:lnTo>
                  <a:lnTo>
                    <a:pt x="94" y="298"/>
                  </a:lnTo>
                  <a:lnTo>
                    <a:pt x="101" y="283"/>
                  </a:lnTo>
                  <a:lnTo>
                    <a:pt x="108" y="268"/>
                  </a:lnTo>
                  <a:lnTo>
                    <a:pt x="118" y="258"/>
                  </a:lnTo>
                  <a:lnTo>
                    <a:pt x="129" y="244"/>
                  </a:lnTo>
                  <a:lnTo>
                    <a:pt x="143" y="233"/>
                  </a:lnTo>
                  <a:lnTo>
                    <a:pt x="158" y="226"/>
                  </a:lnTo>
                  <a:lnTo>
                    <a:pt x="172" y="214"/>
                  </a:lnTo>
                  <a:lnTo>
                    <a:pt x="187" y="211"/>
                  </a:lnTo>
                  <a:lnTo>
                    <a:pt x="201" y="208"/>
                  </a:lnTo>
                  <a:lnTo>
                    <a:pt x="219" y="204"/>
                  </a:lnTo>
                  <a:lnTo>
                    <a:pt x="237" y="204"/>
                  </a:lnTo>
                  <a:lnTo>
                    <a:pt x="251" y="204"/>
                  </a:lnTo>
                  <a:lnTo>
                    <a:pt x="269" y="208"/>
                  </a:lnTo>
                  <a:lnTo>
                    <a:pt x="283" y="211"/>
                  </a:lnTo>
                  <a:lnTo>
                    <a:pt x="302" y="214"/>
                  </a:lnTo>
                  <a:lnTo>
                    <a:pt x="317" y="226"/>
                  </a:lnTo>
                  <a:lnTo>
                    <a:pt x="330" y="233"/>
                  </a:lnTo>
                  <a:lnTo>
                    <a:pt x="342" y="244"/>
                  </a:lnTo>
                  <a:lnTo>
                    <a:pt x="352" y="258"/>
                  </a:lnTo>
                  <a:lnTo>
                    <a:pt x="359" y="268"/>
                  </a:lnTo>
                  <a:lnTo>
                    <a:pt x="371" y="276"/>
                  </a:lnTo>
                  <a:lnTo>
                    <a:pt x="381" y="287"/>
                  </a:lnTo>
                  <a:lnTo>
                    <a:pt x="391" y="294"/>
                  </a:lnTo>
                  <a:lnTo>
                    <a:pt x="403" y="298"/>
                  </a:lnTo>
                  <a:lnTo>
                    <a:pt x="416" y="302"/>
                  </a:lnTo>
                  <a:lnTo>
                    <a:pt x="428" y="305"/>
                  </a:lnTo>
                  <a:lnTo>
                    <a:pt x="442" y="305"/>
                  </a:lnTo>
                  <a:lnTo>
                    <a:pt x="457" y="302"/>
                  </a:lnTo>
                  <a:lnTo>
                    <a:pt x="467" y="298"/>
                  </a:lnTo>
                  <a:lnTo>
                    <a:pt x="460" y="273"/>
                  </a:lnTo>
                  <a:lnTo>
                    <a:pt x="450" y="248"/>
                  </a:lnTo>
                  <a:lnTo>
                    <a:pt x="435" y="226"/>
                  </a:lnTo>
                  <a:lnTo>
                    <a:pt x="435" y="214"/>
                  </a:lnTo>
                  <a:lnTo>
                    <a:pt x="413" y="175"/>
                  </a:lnTo>
                  <a:lnTo>
                    <a:pt x="396" y="154"/>
                  </a:lnTo>
                  <a:lnTo>
                    <a:pt x="384" y="132"/>
                  </a:lnTo>
                  <a:lnTo>
                    <a:pt x="367" y="111"/>
                  </a:lnTo>
                  <a:lnTo>
                    <a:pt x="345" y="93"/>
                  </a:lnTo>
                  <a:lnTo>
                    <a:pt x="327" y="74"/>
                  </a:lnTo>
                  <a:lnTo>
                    <a:pt x="320" y="71"/>
                  </a:lnTo>
                  <a:lnTo>
                    <a:pt x="362" y="28"/>
                  </a:lnTo>
                  <a:lnTo>
                    <a:pt x="464" y="128"/>
                  </a:lnTo>
                  <a:lnTo>
                    <a:pt x="467" y="132"/>
                  </a:lnTo>
                  <a:lnTo>
                    <a:pt x="482" y="108"/>
                  </a:lnTo>
                  <a:lnTo>
                    <a:pt x="521" y="54"/>
                  </a:lnTo>
                  <a:lnTo>
                    <a:pt x="561" y="0"/>
                  </a:lnTo>
                  <a:lnTo>
                    <a:pt x="611" y="21"/>
                  </a:lnTo>
                  <a:lnTo>
                    <a:pt x="597" y="42"/>
                  </a:lnTo>
                  <a:lnTo>
                    <a:pt x="582" y="67"/>
                  </a:lnTo>
                  <a:lnTo>
                    <a:pt x="572" y="93"/>
                  </a:lnTo>
                  <a:lnTo>
                    <a:pt x="561" y="118"/>
                  </a:lnTo>
                  <a:lnTo>
                    <a:pt x="553" y="147"/>
                  </a:lnTo>
                  <a:lnTo>
                    <a:pt x="546" y="172"/>
                  </a:lnTo>
                  <a:lnTo>
                    <a:pt x="539" y="201"/>
                  </a:lnTo>
                  <a:lnTo>
                    <a:pt x="539" y="229"/>
                  </a:lnTo>
                  <a:lnTo>
                    <a:pt x="536" y="258"/>
                  </a:lnTo>
                  <a:lnTo>
                    <a:pt x="536" y="287"/>
                  </a:lnTo>
                  <a:lnTo>
                    <a:pt x="539" y="312"/>
                  </a:lnTo>
                  <a:lnTo>
                    <a:pt x="543" y="341"/>
                  </a:lnTo>
                  <a:lnTo>
                    <a:pt x="546" y="370"/>
                  </a:lnTo>
                  <a:lnTo>
                    <a:pt x="553" y="395"/>
                  </a:lnTo>
                  <a:lnTo>
                    <a:pt x="564" y="423"/>
                  </a:lnTo>
                  <a:lnTo>
                    <a:pt x="575" y="449"/>
                  </a:lnTo>
                  <a:lnTo>
                    <a:pt x="586" y="474"/>
                  </a:lnTo>
                  <a:lnTo>
                    <a:pt x="590" y="481"/>
                  </a:lnTo>
                  <a:lnTo>
                    <a:pt x="524" y="518"/>
                  </a:lnTo>
                </a:path>
              </a:pathLst>
            </a:custGeom>
            <a:noFill/>
            <a:ln w="7938">
              <a:solidFill>
                <a:srgbClr val="FF851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38" name="Freeform 1198">
              <a:extLst>
                <a:ext uri="{FF2B5EF4-FFF2-40B4-BE49-F238E27FC236}">
                  <a16:creationId xmlns:a16="http://schemas.microsoft.com/office/drawing/2014/main" id="{3684C257-4D1A-38F5-4AAE-FADF44B3D3CA}"/>
                </a:ext>
              </a:extLst>
            </p:cNvPr>
            <p:cNvSpPr>
              <a:spLocks/>
            </p:cNvSpPr>
            <p:nvPr/>
          </p:nvSpPr>
          <p:spPr bwMode="auto">
            <a:xfrm>
              <a:off x="1105" y="2356"/>
              <a:ext cx="25" cy="154"/>
            </a:xfrm>
            <a:custGeom>
              <a:avLst/>
              <a:gdLst>
                <a:gd name="T0" fmla="*/ 74 w 74"/>
                <a:gd name="T1" fmla="*/ 0 h 463"/>
                <a:gd name="T2" fmla="*/ 61 w 74"/>
                <a:gd name="T3" fmla="*/ 21 h 463"/>
                <a:gd name="T4" fmla="*/ 46 w 74"/>
                <a:gd name="T5" fmla="*/ 47 h 463"/>
                <a:gd name="T6" fmla="*/ 35 w 74"/>
                <a:gd name="T7" fmla="*/ 72 h 463"/>
                <a:gd name="T8" fmla="*/ 25 w 74"/>
                <a:gd name="T9" fmla="*/ 97 h 463"/>
                <a:gd name="T10" fmla="*/ 17 w 74"/>
                <a:gd name="T11" fmla="*/ 126 h 463"/>
                <a:gd name="T12" fmla="*/ 10 w 74"/>
                <a:gd name="T13" fmla="*/ 151 h 463"/>
                <a:gd name="T14" fmla="*/ 3 w 74"/>
                <a:gd name="T15" fmla="*/ 180 h 463"/>
                <a:gd name="T16" fmla="*/ 3 w 74"/>
                <a:gd name="T17" fmla="*/ 208 h 463"/>
                <a:gd name="T18" fmla="*/ 0 w 74"/>
                <a:gd name="T19" fmla="*/ 237 h 463"/>
                <a:gd name="T20" fmla="*/ 0 w 74"/>
                <a:gd name="T21" fmla="*/ 266 h 463"/>
                <a:gd name="T22" fmla="*/ 3 w 74"/>
                <a:gd name="T23" fmla="*/ 291 h 463"/>
                <a:gd name="T24" fmla="*/ 7 w 74"/>
                <a:gd name="T25" fmla="*/ 320 h 463"/>
                <a:gd name="T26" fmla="*/ 10 w 74"/>
                <a:gd name="T27" fmla="*/ 349 h 463"/>
                <a:gd name="T28" fmla="*/ 17 w 74"/>
                <a:gd name="T29" fmla="*/ 374 h 463"/>
                <a:gd name="T30" fmla="*/ 28 w 74"/>
                <a:gd name="T31" fmla="*/ 403 h 463"/>
                <a:gd name="T32" fmla="*/ 39 w 74"/>
                <a:gd name="T33" fmla="*/ 428 h 463"/>
                <a:gd name="T34" fmla="*/ 50 w 74"/>
                <a:gd name="T35" fmla="*/ 453 h 463"/>
                <a:gd name="T36" fmla="*/ 57 w 74"/>
                <a:gd name="T37"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463">
                  <a:moveTo>
                    <a:pt x="74" y="0"/>
                  </a:moveTo>
                  <a:lnTo>
                    <a:pt x="61" y="21"/>
                  </a:lnTo>
                  <a:lnTo>
                    <a:pt x="46" y="47"/>
                  </a:lnTo>
                  <a:lnTo>
                    <a:pt x="35" y="72"/>
                  </a:lnTo>
                  <a:lnTo>
                    <a:pt x="25" y="97"/>
                  </a:lnTo>
                  <a:lnTo>
                    <a:pt x="17" y="126"/>
                  </a:lnTo>
                  <a:lnTo>
                    <a:pt x="10" y="151"/>
                  </a:lnTo>
                  <a:lnTo>
                    <a:pt x="3" y="180"/>
                  </a:lnTo>
                  <a:lnTo>
                    <a:pt x="3" y="208"/>
                  </a:lnTo>
                  <a:lnTo>
                    <a:pt x="0" y="237"/>
                  </a:lnTo>
                  <a:lnTo>
                    <a:pt x="0" y="266"/>
                  </a:lnTo>
                  <a:lnTo>
                    <a:pt x="3" y="291"/>
                  </a:lnTo>
                  <a:lnTo>
                    <a:pt x="7" y="320"/>
                  </a:lnTo>
                  <a:lnTo>
                    <a:pt x="10" y="349"/>
                  </a:lnTo>
                  <a:lnTo>
                    <a:pt x="17" y="374"/>
                  </a:lnTo>
                  <a:lnTo>
                    <a:pt x="28" y="403"/>
                  </a:lnTo>
                  <a:lnTo>
                    <a:pt x="39" y="428"/>
                  </a:lnTo>
                  <a:lnTo>
                    <a:pt x="50" y="453"/>
                  </a:lnTo>
                  <a:lnTo>
                    <a:pt x="57" y="463"/>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39" name="Freeform 1199">
              <a:extLst>
                <a:ext uri="{FF2B5EF4-FFF2-40B4-BE49-F238E27FC236}">
                  <a16:creationId xmlns:a16="http://schemas.microsoft.com/office/drawing/2014/main" id="{CF0B9BDF-7FE4-4F1E-C7D9-84431C1EF64B}"/>
                </a:ext>
              </a:extLst>
            </p:cNvPr>
            <p:cNvSpPr>
              <a:spLocks/>
            </p:cNvSpPr>
            <p:nvPr/>
          </p:nvSpPr>
          <p:spPr bwMode="auto">
            <a:xfrm>
              <a:off x="926" y="2373"/>
              <a:ext cx="176" cy="327"/>
            </a:xfrm>
            <a:custGeom>
              <a:avLst/>
              <a:gdLst>
                <a:gd name="T0" fmla="*/ 511 w 529"/>
                <a:gd name="T1" fmla="*/ 418 h 982"/>
                <a:gd name="T2" fmla="*/ 482 w 529"/>
                <a:gd name="T3" fmla="*/ 331 h 982"/>
                <a:gd name="T4" fmla="*/ 446 w 529"/>
                <a:gd name="T5" fmla="*/ 306 h 982"/>
                <a:gd name="T6" fmla="*/ 395 w 529"/>
                <a:gd name="T7" fmla="*/ 299 h 982"/>
                <a:gd name="T8" fmla="*/ 349 w 529"/>
                <a:gd name="T9" fmla="*/ 281 h 982"/>
                <a:gd name="T10" fmla="*/ 314 w 529"/>
                <a:gd name="T11" fmla="*/ 252 h 982"/>
                <a:gd name="T12" fmla="*/ 289 w 529"/>
                <a:gd name="T13" fmla="*/ 245 h 982"/>
                <a:gd name="T14" fmla="*/ 263 w 529"/>
                <a:gd name="T15" fmla="*/ 252 h 982"/>
                <a:gd name="T16" fmla="*/ 245 w 529"/>
                <a:gd name="T17" fmla="*/ 274 h 982"/>
                <a:gd name="T18" fmla="*/ 238 w 529"/>
                <a:gd name="T19" fmla="*/ 299 h 982"/>
                <a:gd name="T20" fmla="*/ 267 w 529"/>
                <a:gd name="T21" fmla="*/ 422 h 982"/>
                <a:gd name="T22" fmla="*/ 309 w 529"/>
                <a:gd name="T23" fmla="*/ 536 h 982"/>
                <a:gd name="T24" fmla="*/ 367 w 529"/>
                <a:gd name="T25" fmla="*/ 644 h 982"/>
                <a:gd name="T26" fmla="*/ 410 w 529"/>
                <a:gd name="T27" fmla="*/ 717 h 982"/>
                <a:gd name="T28" fmla="*/ 417 w 529"/>
                <a:gd name="T29" fmla="*/ 774 h 982"/>
                <a:gd name="T30" fmla="*/ 410 w 529"/>
                <a:gd name="T31" fmla="*/ 828 h 982"/>
                <a:gd name="T32" fmla="*/ 385 w 529"/>
                <a:gd name="T33" fmla="*/ 878 h 982"/>
                <a:gd name="T34" fmla="*/ 349 w 529"/>
                <a:gd name="T35" fmla="*/ 921 h 982"/>
                <a:gd name="T36" fmla="*/ 314 w 529"/>
                <a:gd name="T37" fmla="*/ 953 h 982"/>
                <a:gd name="T38" fmla="*/ 277 w 529"/>
                <a:gd name="T39" fmla="*/ 975 h 982"/>
                <a:gd name="T40" fmla="*/ 235 w 529"/>
                <a:gd name="T41" fmla="*/ 982 h 982"/>
                <a:gd name="T42" fmla="*/ 191 w 529"/>
                <a:gd name="T43" fmla="*/ 975 h 982"/>
                <a:gd name="T44" fmla="*/ 155 w 529"/>
                <a:gd name="T45" fmla="*/ 953 h 982"/>
                <a:gd name="T46" fmla="*/ 123 w 529"/>
                <a:gd name="T47" fmla="*/ 914 h 982"/>
                <a:gd name="T48" fmla="*/ 69 w 529"/>
                <a:gd name="T49" fmla="*/ 845 h 982"/>
                <a:gd name="T50" fmla="*/ 29 w 529"/>
                <a:gd name="T51" fmla="*/ 766 h 982"/>
                <a:gd name="T52" fmla="*/ 4 w 529"/>
                <a:gd name="T53" fmla="*/ 680 h 982"/>
                <a:gd name="T54" fmla="*/ 4 w 529"/>
                <a:gd name="T55" fmla="*/ 597 h 982"/>
                <a:gd name="T56" fmla="*/ 15 w 529"/>
                <a:gd name="T57" fmla="*/ 472 h 982"/>
                <a:gd name="T58" fmla="*/ 48 w 529"/>
                <a:gd name="T59" fmla="*/ 346 h 982"/>
                <a:gd name="T60" fmla="*/ 93 w 529"/>
                <a:gd name="T61" fmla="*/ 227 h 982"/>
                <a:gd name="T62" fmla="*/ 119 w 529"/>
                <a:gd name="T63" fmla="*/ 187 h 982"/>
                <a:gd name="T64" fmla="*/ 159 w 529"/>
                <a:gd name="T65" fmla="*/ 155 h 982"/>
                <a:gd name="T66" fmla="*/ 201 w 529"/>
                <a:gd name="T67" fmla="*/ 137 h 982"/>
                <a:gd name="T68" fmla="*/ 252 w 529"/>
                <a:gd name="T69" fmla="*/ 133 h 982"/>
                <a:gd name="T70" fmla="*/ 302 w 529"/>
                <a:gd name="T71" fmla="*/ 144 h 982"/>
                <a:gd name="T72" fmla="*/ 343 w 529"/>
                <a:gd name="T73" fmla="*/ 173 h 982"/>
                <a:gd name="T74" fmla="*/ 371 w 529"/>
                <a:gd name="T75" fmla="*/ 206 h 982"/>
                <a:gd name="T76" fmla="*/ 403 w 529"/>
                <a:gd name="T77" fmla="*/ 227 h 982"/>
                <a:gd name="T78" fmla="*/ 442 w 529"/>
                <a:gd name="T79" fmla="*/ 234 h 982"/>
                <a:gd name="T80" fmla="*/ 461 w 529"/>
                <a:gd name="T81" fmla="*/ 202 h 982"/>
                <a:gd name="T82" fmla="*/ 436 w 529"/>
                <a:gd name="T83" fmla="*/ 144 h 982"/>
                <a:gd name="T84" fmla="*/ 385 w 529"/>
                <a:gd name="T85" fmla="*/ 61 h 982"/>
                <a:gd name="T86" fmla="*/ 328 w 529"/>
                <a:gd name="T87" fmla="*/ 4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9" h="982">
                  <a:moveTo>
                    <a:pt x="529" y="457"/>
                  </a:moveTo>
                  <a:lnTo>
                    <a:pt x="525" y="443"/>
                  </a:lnTo>
                  <a:lnTo>
                    <a:pt x="511" y="418"/>
                  </a:lnTo>
                  <a:lnTo>
                    <a:pt x="500" y="389"/>
                  </a:lnTo>
                  <a:lnTo>
                    <a:pt x="493" y="360"/>
                  </a:lnTo>
                  <a:lnTo>
                    <a:pt x="482" y="331"/>
                  </a:lnTo>
                  <a:lnTo>
                    <a:pt x="479" y="299"/>
                  </a:lnTo>
                  <a:lnTo>
                    <a:pt x="464" y="302"/>
                  </a:lnTo>
                  <a:lnTo>
                    <a:pt x="446" y="306"/>
                  </a:lnTo>
                  <a:lnTo>
                    <a:pt x="429" y="306"/>
                  </a:lnTo>
                  <a:lnTo>
                    <a:pt x="414" y="302"/>
                  </a:lnTo>
                  <a:lnTo>
                    <a:pt x="395" y="299"/>
                  </a:lnTo>
                  <a:lnTo>
                    <a:pt x="378" y="295"/>
                  </a:lnTo>
                  <a:lnTo>
                    <a:pt x="363" y="288"/>
                  </a:lnTo>
                  <a:lnTo>
                    <a:pt x="349" y="281"/>
                  </a:lnTo>
                  <a:lnTo>
                    <a:pt x="334" y="270"/>
                  </a:lnTo>
                  <a:lnTo>
                    <a:pt x="321" y="260"/>
                  </a:lnTo>
                  <a:lnTo>
                    <a:pt x="314" y="252"/>
                  </a:lnTo>
                  <a:lnTo>
                    <a:pt x="306" y="248"/>
                  </a:lnTo>
                  <a:lnTo>
                    <a:pt x="299" y="245"/>
                  </a:lnTo>
                  <a:lnTo>
                    <a:pt x="289" y="245"/>
                  </a:lnTo>
                  <a:lnTo>
                    <a:pt x="277" y="245"/>
                  </a:lnTo>
                  <a:lnTo>
                    <a:pt x="270" y="248"/>
                  </a:lnTo>
                  <a:lnTo>
                    <a:pt x="263" y="252"/>
                  </a:lnTo>
                  <a:lnTo>
                    <a:pt x="255" y="260"/>
                  </a:lnTo>
                  <a:lnTo>
                    <a:pt x="248" y="266"/>
                  </a:lnTo>
                  <a:lnTo>
                    <a:pt x="245" y="274"/>
                  </a:lnTo>
                  <a:lnTo>
                    <a:pt x="241" y="281"/>
                  </a:lnTo>
                  <a:lnTo>
                    <a:pt x="238" y="292"/>
                  </a:lnTo>
                  <a:lnTo>
                    <a:pt x="238" y="299"/>
                  </a:lnTo>
                  <a:lnTo>
                    <a:pt x="245" y="339"/>
                  </a:lnTo>
                  <a:lnTo>
                    <a:pt x="255" y="381"/>
                  </a:lnTo>
                  <a:lnTo>
                    <a:pt x="267" y="422"/>
                  </a:lnTo>
                  <a:lnTo>
                    <a:pt x="277" y="457"/>
                  </a:lnTo>
                  <a:lnTo>
                    <a:pt x="292" y="497"/>
                  </a:lnTo>
                  <a:lnTo>
                    <a:pt x="309" y="536"/>
                  </a:lnTo>
                  <a:lnTo>
                    <a:pt x="328" y="572"/>
                  </a:lnTo>
                  <a:lnTo>
                    <a:pt x="346" y="609"/>
                  </a:lnTo>
                  <a:lnTo>
                    <a:pt x="367" y="644"/>
                  </a:lnTo>
                  <a:lnTo>
                    <a:pt x="388" y="680"/>
                  </a:lnTo>
                  <a:lnTo>
                    <a:pt x="407" y="705"/>
                  </a:lnTo>
                  <a:lnTo>
                    <a:pt x="410" y="717"/>
                  </a:lnTo>
                  <a:lnTo>
                    <a:pt x="414" y="734"/>
                  </a:lnTo>
                  <a:lnTo>
                    <a:pt x="417" y="752"/>
                  </a:lnTo>
                  <a:lnTo>
                    <a:pt x="417" y="774"/>
                  </a:lnTo>
                  <a:lnTo>
                    <a:pt x="417" y="791"/>
                  </a:lnTo>
                  <a:lnTo>
                    <a:pt x="414" y="810"/>
                  </a:lnTo>
                  <a:lnTo>
                    <a:pt x="410" y="828"/>
                  </a:lnTo>
                  <a:lnTo>
                    <a:pt x="403" y="845"/>
                  </a:lnTo>
                  <a:lnTo>
                    <a:pt x="395" y="864"/>
                  </a:lnTo>
                  <a:lnTo>
                    <a:pt x="385" y="878"/>
                  </a:lnTo>
                  <a:lnTo>
                    <a:pt x="375" y="892"/>
                  </a:lnTo>
                  <a:lnTo>
                    <a:pt x="360" y="907"/>
                  </a:lnTo>
                  <a:lnTo>
                    <a:pt x="349" y="921"/>
                  </a:lnTo>
                  <a:lnTo>
                    <a:pt x="334" y="932"/>
                  </a:lnTo>
                  <a:lnTo>
                    <a:pt x="324" y="943"/>
                  </a:lnTo>
                  <a:lnTo>
                    <a:pt x="314" y="953"/>
                  </a:lnTo>
                  <a:lnTo>
                    <a:pt x="302" y="961"/>
                  </a:lnTo>
                  <a:lnTo>
                    <a:pt x="292" y="971"/>
                  </a:lnTo>
                  <a:lnTo>
                    <a:pt x="277" y="975"/>
                  </a:lnTo>
                  <a:lnTo>
                    <a:pt x="263" y="979"/>
                  </a:lnTo>
                  <a:lnTo>
                    <a:pt x="248" y="982"/>
                  </a:lnTo>
                  <a:lnTo>
                    <a:pt x="235" y="982"/>
                  </a:lnTo>
                  <a:lnTo>
                    <a:pt x="220" y="982"/>
                  </a:lnTo>
                  <a:lnTo>
                    <a:pt x="206" y="979"/>
                  </a:lnTo>
                  <a:lnTo>
                    <a:pt x="191" y="975"/>
                  </a:lnTo>
                  <a:lnTo>
                    <a:pt x="177" y="971"/>
                  </a:lnTo>
                  <a:lnTo>
                    <a:pt x="166" y="961"/>
                  </a:lnTo>
                  <a:lnTo>
                    <a:pt x="155" y="953"/>
                  </a:lnTo>
                  <a:lnTo>
                    <a:pt x="144" y="943"/>
                  </a:lnTo>
                  <a:lnTo>
                    <a:pt x="137" y="932"/>
                  </a:lnTo>
                  <a:lnTo>
                    <a:pt x="123" y="914"/>
                  </a:lnTo>
                  <a:lnTo>
                    <a:pt x="101" y="892"/>
                  </a:lnTo>
                  <a:lnTo>
                    <a:pt x="83" y="871"/>
                  </a:lnTo>
                  <a:lnTo>
                    <a:pt x="69" y="845"/>
                  </a:lnTo>
                  <a:lnTo>
                    <a:pt x="54" y="820"/>
                  </a:lnTo>
                  <a:lnTo>
                    <a:pt x="40" y="791"/>
                  </a:lnTo>
                  <a:lnTo>
                    <a:pt x="29" y="766"/>
                  </a:lnTo>
                  <a:lnTo>
                    <a:pt x="19" y="737"/>
                  </a:lnTo>
                  <a:lnTo>
                    <a:pt x="11" y="708"/>
                  </a:lnTo>
                  <a:lnTo>
                    <a:pt x="4" y="680"/>
                  </a:lnTo>
                  <a:lnTo>
                    <a:pt x="0" y="651"/>
                  </a:lnTo>
                  <a:lnTo>
                    <a:pt x="0" y="641"/>
                  </a:lnTo>
                  <a:lnTo>
                    <a:pt x="4" y="597"/>
                  </a:lnTo>
                  <a:lnTo>
                    <a:pt x="4" y="555"/>
                  </a:lnTo>
                  <a:lnTo>
                    <a:pt x="11" y="515"/>
                  </a:lnTo>
                  <a:lnTo>
                    <a:pt x="15" y="472"/>
                  </a:lnTo>
                  <a:lnTo>
                    <a:pt x="26" y="428"/>
                  </a:lnTo>
                  <a:lnTo>
                    <a:pt x="36" y="389"/>
                  </a:lnTo>
                  <a:lnTo>
                    <a:pt x="48" y="346"/>
                  </a:lnTo>
                  <a:lnTo>
                    <a:pt x="61" y="306"/>
                  </a:lnTo>
                  <a:lnTo>
                    <a:pt x="76" y="266"/>
                  </a:lnTo>
                  <a:lnTo>
                    <a:pt x="93" y="227"/>
                  </a:lnTo>
                  <a:lnTo>
                    <a:pt x="101" y="212"/>
                  </a:lnTo>
                  <a:lnTo>
                    <a:pt x="108" y="198"/>
                  </a:lnTo>
                  <a:lnTo>
                    <a:pt x="119" y="187"/>
                  </a:lnTo>
                  <a:lnTo>
                    <a:pt x="130" y="173"/>
                  </a:lnTo>
                  <a:lnTo>
                    <a:pt x="144" y="162"/>
                  </a:lnTo>
                  <a:lnTo>
                    <a:pt x="159" y="155"/>
                  </a:lnTo>
                  <a:lnTo>
                    <a:pt x="173" y="144"/>
                  </a:lnTo>
                  <a:lnTo>
                    <a:pt x="187" y="140"/>
                  </a:lnTo>
                  <a:lnTo>
                    <a:pt x="201" y="137"/>
                  </a:lnTo>
                  <a:lnTo>
                    <a:pt x="220" y="133"/>
                  </a:lnTo>
                  <a:lnTo>
                    <a:pt x="238" y="133"/>
                  </a:lnTo>
                  <a:lnTo>
                    <a:pt x="252" y="133"/>
                  </a:lnTo>
                  <a:lnTo>
                    <a:pt x="270" y="137"/>
                  </a:lnTo>
                  <a:lnTo>
                    <a:pt x="284" y="140"/>
                  </a:lnTo>
                  <a:lnTo>
                    <a:pt x="302" y="144"/>
                  </a:lnTo>
                  <a:lnTo>
                    <a:pt x="317" y="155"/>
                  </a:lnTo>
                  <a:lnTo>
                    <a:pt x="331" y="162"/>
                  </a:lnTo>
                  <a:lnTo>
                    <a:pt x="343" y="173"/>
                  </a:lnTo>
                  <a:lnTo>
                    <a:pt x="353" y="187"/>
                  </a:lnTo>
                  <a:lnTo>
                    <a:pt x="360" y="198"/>
                  </a:lnTo>
                  <a:lnTo>
                    <a:pt x="371" y="206"/>
                  </a:lnTo>
                  <a:lnTo>
                    <a:pt x="382" y="216"/>
                  </a:lnTo>
                  <a:lnTo>
                    <a:pt x="392" y="223"/>
                  </a:lnTo>
                  <a:lnTo>
                    <a:pt x="403" y="227"/>
                  </a:lnTo>
                  <a:lnTo>
                    <a:pt x="417" y="231"/>
                  </a:lnTo>
                  <a:lnTo>
                    <a:pt x="429" y="234"/>
                  </a:lnTo>
                  <a:lnTo>
                    <a:pt x="442" y="234"/>
                  </a:lnTo>
                  <a:lnTo>
                    <a:pt x="457" y="231"/>
                  </a:lnTo>
                  <a:lnTo>
                    <a:pt x="468" y="227"/>
                  </a:lnTo>
                  <a:lnTo>
                    <a:pt x="461" y="202"/>
                  </a:lnTo>
                  <a:lnTo>
                    <a:pt x="449" y="177"/>
                  </a:lnTo>
                  <a:lnTo>
                    <a:pt x="436" y="155"/>
                  </a:lnTo>
                  <a:lnTo>
                    <a:pt x="436" y="144"/>
                  </a:lnTo>
                  <a:lnTo>
                    <a:pt x="414" y="105"/>
                  </a:lnTo>
                  <a:lnTo>
                    <a:pt x="395" y="83"/>
                  </a:lnTo>
                  <a:lnTo>
                    <a:pt x="385" y="61"/>
                  </a:lnTo>
                  <a:lnTo>
                    <a:pt x="367" y="40"/>
                  </a:lnTo>
                  <a:lnTo>
                    <a:pt x="346" y="22"/>
                  </a:lnTo>
                  <a:lnTo>
                    <a:pt x="328" y="4"/>
                  </a:lnTo>
                  <a:lnTo>
                    <a:pt x="321"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40" name="Freeform 1200">
              <a:extLst>
                <a:ext uri="{FF2B5EF4-FFF2-40B4-BE49-F238E27FC236}">
                  <a16:creationId xmlns:a16="http://schemas.microsoft.com/office/drawing/2014/main" id="{92BCB55E-FB93-A4B4-11AC-D8B162EF043E}"/>
                </a:ext>
              </a:extLst>
            </p:cNvPr>
            <p:cNvSpPr>
              <a:spLocks/>
            </p:cNvSpPr>
            <p:nvPr/>
          </p:nvSpPr>
          <p:spPr bwMode="auto">
            <a:xfrm>
              <a:off x="1047" y="2349"/>
              <a:ext cx="66" cy="44"/>
            </a:xfrm>
            <a:custGeom>
              <a:avLst/>
              <a:gdLst>
                <a:gd name="T0" fmla="*/ 0 w 198"/>
                <a:gd name="T1" fmla="*/ 29 h 132"/>
                <a:gd name="T2" fmla="*/ 101 w 198"/>
                <a:gd name="T3" fmla="*/ 129 h 132"/>
                <a:gd name="T4" fmla="*/ 104 w 198"/>
                <a:gd name="T5" fmla="*/ 132 h 132"/>
                <a:gd name="T6" fmla="*/ 119 w 198"/>
                <a:gd name="T7" fmla="*/ 108 h 132"/>
                <a:gd name="T8" fmla="*/ 158 w 198"/>
                <a:gd name="T9" fmla="*/ 54 h 132"/>
                <a:gd name="T10" fmla="*/ 198 w 198"/>
                <a:gd name="T11" fmla="*/ 0 h 132"/>
              </a:gdLst>
              <a:ahLst/>
              <a:cxnLst>
                <a:cxn ang="0">
                  <a:pos x="T0" y="T1"/>
                </a:cxn>
                <a:cxn ang="0">
                  <a:pos x="T2" y="T3"/>
                </a:cxn>
                <a:cxn ang="0">
                  <a:pos x="T4" y="T5"/>
                </a:cxn>
                <a:cxn ang="0">
                  <a:pos x="T6" y="T7"/>
                </a:cxn>
                <a:cxn ang="0">
                  <a:pos x="T8" y="T9"/>
                </a:cxn>
                <a:cxn ang="0">
                  <a:pos x="T10" y="T11"/>
                </a:cxn>
              </a:cxnLst>
              <a:rect l="0" t="0" r="r" b="b"/>
              <a:pathLst>
                <a:path w="198" h="132">
                  <a:moveTo>
                    <a:pt x="0" y="29"/>
                  </a:moveTo>
                  <a:lnTo>
                    <a:pt x="101" y="129"/>
                  </a:lnTo>
                  <a:lnTo>
                    <a:pt x="104" y="132"/>
                  </a:lnTo>
                  <a:lnTo>
                    <a:pt x="119" y="108"/>
                  </a:lnTo>
                  <a:lnTo>
                    <a:pt x="158" y="54"/>
                  </a:lnTo>
                  <a:lnTo>
                    <a:pt x="198"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41" name="Freeform 1201">
              <a:extLst>
                <a:ext uri="{FF2B5EF4-FFF2-40B4-BE49-F238E27FC236}">
                  <a16:creationId xmlns:a16="http://schemas.microsoft.com/office/drawing/2014/main" id="{76750EBD-2D8B-B603-B18F-66B0319FE97D}"/>
                </a:ext>
              </a:extLst>
            </p:cNvPr>
            <p:cNvSpPr>
              <a:spLocks/>
            </p:cNvSpPr>
            <p:nvPr/>
          </p:nvSpPr>
          <p:spPr bwMode="auto">
            <a:xfrm>
              <a:off x="1141" y="2476"/>
              <a:ext cx="813" cy="377"/>
            </a:xfrm>
            <a:custGeom>
              <a:avLst/>
              <a:gdLst>
                <a:gd name="T0" fmla="*/ 322 w 2437"/>
                <a:gd name="T1" fmla="*/ 838 h 1129"/>
                <a:gd name="T2" fmla="*/ 219 w 2437"/>
                <a:gd name="T3" fmla="*/ 1046 h 1129"/>
                <a:gd name="T4" fmla="*/ 236 w 2437"/>
                <a:gd name="T5" fmla="*/ 1065 h 1129"/>
                <a:gd name="T6" fmla="*/ 258 w 2437"/>
                <a:gd name="T7" fmla="*/ 1046 h 1129"/>
                <a:gd name="T8" fmla="*/ 384 w 2437"/>
                <a:gd name="T9" fmla="*/ 1054 h 1129"/>
                <a:gd name="T10" fmla="*/ 499 w 2437"/>
                <a:gd name="T11" fmla="*/ 1129 h 1129"/>
                <a:gd name="T12" fmla="*/ 528 w 2437"/>
                <a:gd name="T13" fmla="*/ 1097 h 1129"/>
                <a:gd name="T14" fmla="*/ 373 w 2437"/>
                <a:gd name="T15" fmla="*/ 1025 h 1129"/>
                <a:gd name="T16" fmla="*/ 395 w 2437"/>
                <a:gd name="T17" fmla="*/ 838 h 1129"/>
                <a:gd name="T18" fmla="*/ 510 w 2437"/>
                <a:gd name="T19" fmla="*/ 953 h 1129"/>
                <a:gd name="T20" fmla="*/ 550 w 2437"/>
                <a:gd name="T21" fmla="*/ 971 h 1129"/>
                <a:gd name="T22" fmla="*/ 516 w 2437"/>
                <a:gd name="T23" fmla="*/ 921 h 1129"/>
                <a:gd name="T24" fmla="*/ 538 w 2437"/>
                <a:gd name="T25" fmla="*/ 805 h 1129"/>
                <a:gd name="T26" fmla="*/ 686 w 2437"/>
                <a:gd name="T27" fmla="*/ 798 h 1129"/>
                <a:gd name="T28" fmla="*/ 653 w 2437"/>
                <a:gd name="T29" fmla="*/ 766 h 1129"/>
                <a:gd name="T30" fmla="*/ 830 w 2437"/>
                <a:gd name="T31" fmla="*/ 673 h 1129"/>
                <a:gd name="T32" fmla="*/ 874 w 2437"/>
                <a:gd name="T33" fmla="*/ 673 h 1129"/>
                <a:gd name="T34" fmla="*/ 1088 w 2437"/>
                <a:gd name="T35" fmla="*/ 651 h 1129"/>
                <a:gd name="T36" fmla="*/ 1150 w 2437"/>
                <a:gd name="T37" fmla="*/ 622 h 1129"/>
                <a:gd name="T38" fmla="*/ 1287 w 2437"/>
                <a:gd name="T39" fmla="*/ 589 h 1129"/>
                <a:gd name="T40" fmla="*/ 1523 w 2437"/>
                <a:gd name="T41" fmla="*/ 579 h 1129"/>
                <a:gd name="T42" fmla="*/ 1589 w 2437"/>
                <a:gd name="T43" fmla="*/ 507 h 1129"/>
                <a:gd name="T44" fmla="*/ 1672 w 2437"/>
                <a:gd name="T45" fmla="*/ 478 h 1129"/>
                <a:gd name="T46" fmla="*/ 1837 w 2437"/>
                <a:gd name="T47" fmla="*/ 413 h 1129"/>
                <a:gd name="T48" fmla="*/ 2045 w 2437"/>
                <a:gd name="T49" fmla="*/ 280 h 1129"/>
                <a:gd name="T50" fmla="*/ 2074 w 2437"/>
                <a:gd name="T51" fmla="*/ 230 h 1129"/>
                <a:gd name="T52" fmla="*/ 2139 w 2437"/>
                <a:gd name="T53" fmla="*/ 187 h 1129"/>
                <a:gd name="T54" fmla="*/ 2200 w 2437"/>
                <a:gd name="T55" fmla="*/ 154 h 1129"/>
                <a:gd name="T56" fmla="*/ 2304 w 2437"/>
                <a:gd name="T57" fmla="*/ 115 h 1129"/>
                <a:gd name="T58" fmla="*/ 2387 w 2437"/>
                <a:gd name="T59" fmla="*/ 61 h 1129"/>
                <a:gd name="T60" fmla="*/ 2419 w 2437"/>
                <a:gd name="T61" fmla="*/ 0 h 1129"/>
                <a:gd name="T62" fmla="*/ 2315 w 2437"/>
                <a:gd name="T63" fmla="*/ 61 h 1129"/>
                <a:gd name="T64" fmla="*/ 2272 w 2437"/>
                <a:gd name="T65" fmla="*/ 93 h 1129"/>
                <a:gd name="T66" fmla="*/ 2232 w 2437"/>
                <a:gd name="T67" fmla="*/ 61 h 1129"/>
                <a:gd name="T68" fmla="*/ 2149 w 2437"/>
                <a:gd name="T69" fmla="*/ 115 h 1129"/>
                <a:gd name="T70" fmla="*/ 2056 w 2437"/>
                <a:gd name="T71" fmla="*/ 187 h 1129"/>
                <a:gd name="T72" fmla="*/ 1973 w 2437"/>
                <a:gd name="T73" fmla="*/ 237 h 1129"/>
                <a:gd name="T74" fmla="*/ 1879 w 2437"/>
                <a:gd name="T75" fmla="*/ 248 h 1129"/>
                <a:gd name="T76" fmla="*/ 1700 w 2437"/>
                <a:gd name="T77" fmla="*/ 395 h 1129"/>
                <a:gd name="T78" fmla="*/ 1628 w 2437"/>
                <a:gd name="T79" fmla="*/ 424 h 1129"/>
                <a:gd name="T80" fmla="*/ 1502 w 2437"/>
                <a:gd name="T81" fmla="*/ 435 h 1129"/>
                <a:gd name="T82" fmla="*/ 1336 w 2437"/>
                <a:gd name="T83" fmla="*/ 518 h 1129"/>
                <a:gd name="T84" fmla="*/ 1233 w 2437"/>
                <a:gd name="T85" fmla="*/ 550 h 1129"/>
                <a:gd name="T86" fmla="*/ 1110 w 2437"/>
                <a:gd name="T87" fmla="*/ 518 h 1129"/>
                <a:gd name="T88" fmla="*/ 934 w 2437"/>
                <a:gd name="T89" fmla="*/ 601 h 1129"/>
                <a:gd name="T90" fmla="*/ 874 w 2437"/>
                <a:gd name="T91" fmla="*/ 569 h 1129"/>
                <a:gd name="T92" fmla="*/ 621 w 2437"/>
                <a:gd name="T93" fmla="*/ 683 h 1129"/>
                <a:gd name="T94" fmla="*/ 582 w 2437"/>
                <a:gd name="T95" fmla="*/ 651 h 1129"/>
                <a:gd name="T96" fmla="*/ 499 w 2437"/>
                <a:gd name="T97" fmla="*/ 756 h 1129"/>
                <a:gd name="T98" fmla="*/ 477 w 2437"/>
                <a:gd name="T99" fmla="*/ 723 h 1129"/>
                <a:gd name="T100" fmla="*/ 362 w 2437"/>
                <a:gd name="T101" fmla="*/ 716 h 1129"/>
                <a:gd name="T102" fmla="*/ 445 w 2437"/>
                <a:gd name="T103" fmla="*/ 640 h 1129"/>
                <a:gd name="T104" fmla="*/ 362 w 2437"/>
                <a:gd name="T105" fmla="*/ 694 h 1129"/>
                <a:gd name="T106" fmla="*/ 373 w 2437"/>
                <a:gd name="T107" fmla="*/ 611 h 1129"/>
                <a:gd name="T108" fmla="*/ 219 w 2437"/>
                <a:gd name="T109" fmla="*/ 611 h 1129"/>
                <a:gd name="T110" fmla="*/ 268 w 2437"/>
                <a:gd name="T111" fmla="*/ 557 h 1129"/>
                <a:gd name="T112" fmla="*/ 197 w 2437"/>
                <a:gd name="T113" fmla="*/ 589 h 1129"/>
                <a:gd name="T114" fmla="*/ 186 w 2437"/>
                <a:gd name="T115" fmla="*/ 633 h 1129"/>
                <a:gd name="T116" fmla="*/ 229 w 2437"/>
                <a:gd name="T117" fmla="*/ 640 h 1129"/>
                <a:gd name="T118" fmla="*/ 322 w 2437"/>
                <a:gd name="T119" fmla="*/ 777 h 1129"/>
                <a:gd name="T120" fmla="*/ 93 w 2437"/>
                <a:gd name="T121" fmla="*/ 662 h 1129"/>
                <a:gd name="T122" fmla="*/ 42 w 2437"/>
                <a:gd name="T123" fmla="*/ 777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7" h="1129">
                  <a:moveTo>
                    <a:pt x="42" y="777"/>
                  </a:moveTo>
                  <a:lnTo>
                    <a:pt x="103" y="798"/>
                  </a:lnTo>
                  <a:lnTo>
                    <a:pt x="175" y="817"/>
                  </a:lnTo>
                  <a:lnTo>
                    <a:pt x="219" y="827"/>
                  </a:lnTo>
                  <a:lnTo>
                    <a:pt x="322" y="838"/>
                  </a:lnTo>
                  <a:lnTo>
                    <a:pt x="312" y="931"/>
                  </a:lnTo>
                  <a:lnTo>
                    <a:pt x="302" y="971"/>
                  </a:lnTo>
                  <a:lnTo>
                    <a:pt x="280" y="992"/>
                  </a:lnTo>
                  <a:lnTo>
                    <a:pt x="248" y="1036"/>
                  </a:lnTo>
                  <a:lnTo>
                    <a:pt x="219" y="1046"/>
                  </a:lnTo>
                  <a:lnTo>
                    <a:pt x="165" y="1054"/>
                  </a:lnTo>
                  <a:lnTo>
                    <a:pt x="186" y="1065"/>
                  </a:lnTo>
                  <a:lnTo>
                    <a:pt x="219" y="1065"/>
                  </a:lnTo>
                  <a:lnTo>
                    <a:pt x="229" y="1065"/>
                  </a:lnTo>
                  <a:lnTo>
                    <a:pt x="236" y="1065"/>
                  </a:lnTo>
                  <a:lnTo>
                    <a:pt x="236" y="1108"/>
                  </a:lnTo>
                  <a:lnTo>
                    <a:pt x="258" y="1108"/>
                  </a:lnTo>
                  <a:lnTo>
                    <a:pt x="258" y="1075"/>
                  </a:lnTo>
                  <a:lnTo>
                    <a:pt x="258" y="1054"/>
                  </a:lnTo>
                  <a:lnTo>
                    <a:pt x="258" y="1046"/>
                  </a:lnTo>
                  <a:lnTo>
                    <a:pt x="280" y="1025"/>
                  </a:lnTo>
                  <a:lnTo>
                    <a:pt x="302" y="1004"/>
                  </a:lnTo>
                  <a:lnTo>
                    <a:pt x="322" y="992"/>
                  </a:lnTo>
                  <a:lnTo>
                    <a:pt x="330" y="1025"/>
                  </a:lnTo>
                  <a:lnTo>
                    <a:pt x="384" y="1054"/>
                  </a:lnTo>
                  <a:lnTo>
                    <a:pt x="416" y="1075"/>
                  </a:lnTo>
                  <a:lnTo>
                    <a:pt x="445" y="1097"/>
                  </a:lnTo>
                  <a:lnTo>
                    <a:pt x="467" y="1097"/>
                  </a:lnTo>
                  <a:lnTo>
                    <a:pt x="477" y="1129"/>
                  </a:lnTo>
                  <a:lnTo>
                    <a:pt x="499" y="1129"/>
                  </a:lnTo>
                  <a:lnTo>
                    <a:pt x="488" y="1108"/>
                  </a:lnTo>
                  <a:lnTo>
                    <a:pt x="477" y="1097"/>
                  </a:lnTo>
                  <a:lnTo>
                    <a:pt x="488" y="1086"/>
                  </a:lnTo>
                  <a:lnTo>
                    <a:pt x="510" y="1086"/>
                  </a:lnTo>
                  <a:lnTo>
                    <a:pt x="528" y="1097"/>
                  </a:lnTo>
                  <a:lnTo>
                    <a:pt x="538" y="1075"/>
                  </a:lnTo>
                  <a:lnTo>
                    <a:pt x="499" y="1065"/>
                  </a:lnTo>
                  <a:lnTo>
                    <a:pt x="456" y="1065"/>
                  </a:lnTo>
                  <a:lnTo>
                    <a:pt x="423" y="1054"/>
                  </a:lnTo>
                  <a:lnTo>
                    <a:pt x="373" y="1025"/>
                  </a:lnTo>
                  <a:lnTo>
                    <a:pt x="341" y="992"/>
                  </a:lnTo>
                  <a:lnTo>
                    <a:pt x="341" y="953"/>
                  </a:lnTo>
                  <a:lnTo>
                    <a:pt x="341" y="910"/>
                  </a:lnTo>
                  <a:lnTo>
                    <a:pt x="351" y="838"/>
                  </a:lnTo>
                  <a:lnTo>
                    <a:pt x="395" y="838"/>
                  </a:lnTo>
                  <a:lnTo>
                    <a:pt x="477" y="827"/>
                  </a:lnTo>
                  <a:lnTo>
                    <a:pt x="477" y="871"/>
                  </a:lnTo>
                  <a:lnTo>
                    <a:pt x="477" y="910"/>
                  </a:lnTo>
                  <a:lnTo>
                    <a:pt x="488" y="931"/>
                  </a:lnTo>
                  <a:lnTo>
                    <a:pt x="510" y="953"/>
                  </a:lnTo>
                  <a:lnTo>
                    <a:pt x="516" y="953"/>
                  </a:lnTo>
                  <a:lnTo>
                    <a:pt x="516" y="964"/>
                  </a:lnTo>
                  <a:lnTo>
                    <a:pt x="528" y="1004"/>
                  </a:lnTo>
                  <a:lnTo>
                    <a:pt x="550" y="1004"/>
                  </a:lnTo>
                  <a:lnTo>
                    <a:pt x="550" y="971"/>
                  </a:lnTo>
                  <a:lnTo>
                    <a:pt x="550" y="953"/>
                  </a:lnTo>
                  <a:lnTo>
                    <a:pt x="570" y="982"/>
                  </a:lnTo>
                  <a:lnTo>
                    <a:pt x="582" y="964"/>
                  </a:lnTo>
                  <a:lnTo>
                    <a:pt x="560" y="943"/>
                  </a:lnTo>
                  <a:lnTo>
                    <a:pt x="516" y="921"/>
                  </a:lnTo>
                  <a:lnTo>
                    <a:pt x="510" y="899"/>
                  </a:lnTo>
                  <a:lnTo>
                    <a:pt x="499" y="881"/>
                  </a:lnTo>
                  <a:lnTo>
                    <a:pt x="499" y="849"/>
                  </a:lnTo>
                  <a:lnTo>
                    <a:pt x="510" y="817"/>
                  </a:lnTo>
                  <a:lnTo>
                    <a:pt x="538" y="805"/>
                  </a:lnTo>
                  <a:lnTo>
                    <a:pt x="570" y="798"/>
                  </a:lnTo>
                  <a:lnTo>
                    <a:pt x="604" y="798"/>
                  </a:lnTo>
                  <a:lnTo>
                    <a:pt x="611" y="788"/>
                  </a:lnTo>
                  <a:lnTo>
                    <a:pt x="653" y="798"/>
                  </a:lnTo>
                  <a:lnTo>
                    <a:pt x="686" y="798"/>
                  </a:lnTo>
                  <a:lnTo>
                    <a:pt x="715" y="798"/>
                  </a:lnTo>
                  <a:lnTo>
                    <a:pt x="737" y="777"/>
                  </a:lnTo>
                  <a:lnTo>
                    <a:pt x="704" y="777"/>
                  </a:lnTo>
                  <a:lnTo>
                    <a:pt x="686" y="777"/>
                  </a:lnTo>
                  <a:lnTo>
                    <a:pt x="653" y="766"/>
                  </a:lnTo>
                  <a:lnTo>
                    <a:pt x="686" y="734"/>
                  </a:lnTo>
                  <a:lnTo>
                    <a:pt x="726" y="716"/>
                  </a:lnTo>
                  <a:lnTo>
                    <a:pt x="758" y="694"/>
                  </a:lnTo>
                  <a:lnTo>
                    <a:pt x="786" y="694"/>
                  </a:lnTo>
                  <a:lnTo>
                    <a:pt x="830" y="673"/>
                  </a:lnTo>
                  <a:lnTo>
                    <a:pt x="862" y="694"/>
                  </a:lnTo>
                  <a:lnTo>
                    <a:pt x="923" y="705"/>
                  </a:lnTo>
                  <a:lnTo>
                    <a:pt x="945" y="694"/>
                  </a:lnTo>
                  <a:lnTo>
                    <a:pt x="913" y="683"/>
                  </a:lnTo>
                  <a:lnTo>
                    <a:pt x="874" y="673"/>
                  </a:lnTo>
                  <a:lnTo>
                    <a:pt x="913" y="662"/>
                  </a:lnTo>
                  <a:lnTo>
                    <a:pt x="963" y="651"/>
                  </a:lnTo>
                  <a:lnTo>
                    <a:pt x="1006" y="651"/>
                  </a:lnTo>
                  <a:lnTo>
                    <a:pt x="1049" y="640"/>
                  </a:lnTo>
                  <a:lnTo>
                    <a:pt x="1088" y="651"/>
                  </a:lnTo>
                  <a:lnTo>
                    <a:pt x="1121" y="683"/>
                  </a:lnTo>
                  <a:lnTo>
                    <a:pt x="1142" y="662"/>
                  </a:lnTo>
                  <a:lnTo>
                    <a:pt x="1110" y="651"/>
                  </a:lnTo>
                  <a:lnTo>
                    <a:pt x="1078" y="633"/>
                  </a:lnTo>
                  <a:lnTo>
                    <a:pt x="1150" y="622"/>
                  </a:lnTo>
                  <a:lnTo>
                    <a:pt x="1204" y="611"/>
                  </a:lnTo>
                  <a:lnTo>
                    <a:pt x="1243" y="601"/>
                  </a:lnTo>
                  <a:lnTo>
                    <a:pt x="1336" y="640"/>
                  </a:lnTo>
                  <a:lnTo>
                    <a:pt x="1358" y="633"/>
                  </a:lnTo>
                  <a:lnTo>
                    <a:pt x="1287" y="589"/>
                  </a:lnTo>
                  <a:lnTo>
                    <a:pt x="1348" y="569"/>
                  </a:lnTo>
                  <a:lnTo>
                    <a:pt x="1402" y="557"/>
                  </a:lnTo>
                  <a:lnTo>
                    <a:pt x="1452" y="579"/>
                  </a:lnTo>
                  <a:lnTo>
                    <a:pt x="1495" y="589"/>
                  </a:lnTo>
                  <a:lnTo>
                    <a:pt x="1523" y="579"/>
                  </a:lnTo>
                  <a:lnTo>
                    <a:pt x="1484" y="569"/>
                  </a:lnTo>
                  <a:lnTo>
                    <a:pt x="1441" y="550"/>
                  </a:lnTo>
                  <a:lnTo>
                    <a:pt x="1495" y="540"/>
                  </a:lnTo>
                  <a:lnTo>
                    <a:pt x="1545" y="518"/>
                  </a:lnTo>
                  <a:lnTo>
                    <a:pt x="1589" y="507"/>
                  </a:lnTo>
                  <a:lnTo>
                    <a:pt x="1618" y="518"/>
                  </a:lnTo>
                  <a:lnTo>
                    <a:pt x="1650" y="528"/>
                  </a:lnTo>
                  <a:lnTo>
                    <a:pt x="1672" y="518"/>
                  </a:lnTo>
                  <a:lnTo>
                    <a:pt x="1606" y="496"/>
                  </a:lnTo>
                  <a:lnTo>
                    <a:pt x="1672" y="478"/>
                  </a:lnTo>
                  <a:lnTo>
                    <a:pt x="1721" y="446"/>
                  </a:lnTo>
                  <a:lnTo>
                    <a:pt x="1786" y="413"/>
                  </a:lnTo>
                  <a:lnTo>
                    <a:pt x="1837" y="435"/>
                  </a:lnTo>
                  <a:lnTo>
                    <a:pt x="1858" y="413"/>
                  </a:lnTo>
                  <a:lnTo>
                    <a:pt x="1837" y="413"/>
                  </a:lnTo>
                  <a:lnTo>
                    <a:pt x="1793" y="403"/>
                  </a:lnTo>
                  <a:lnTo>
                    <a:pt x="1847" y="363"/>
                  </a:lnTo>
                  <a:lnTo>
                    <a:pt x="1930" y="302"/>
                  </a:lnTo>
                  <a:lnTo>
                    <a:pt x="2023" y="313"/>
                  </a:lnTo>
                  <a:lnTo>
                    <a:pt x="2045" y="280"/>
                  </a:lnTo>
                  <a:lnTo>
                    <a:pt x="2002" y="291"/>
                  </a:lnTo>
                  <a:lnTo>
                    <a:pt x="1952" y="291"/>
                  </a:lnTo>
                  <a:lnTo>
                    <a:pt x="2023" y="248"/>
                  </a:lnTo>
                  <a:lnTo>
                    <a:pt x="2056" y="230"/>
                  </a:lnTo>
                  <a:lnTo>
                    <a:pt x="2074" y="230"/>
                  </a:lnTo>
                  <a:lnTo>
                    <a:pt x="2128" y="248"/>
                  </a:lnTo>
                  <a:lnTo>
                    <a:pt x="2139" y="220"/>
                  </a:lnTo>
                  <a:lnTo>
                    <a:pt x="2117" y="220"/>
                  </a:lnTo>
                  <a:lnTo>
                    <a:pt x="2085" y="208"/>
                  </a:lnTo>
                  <a:lnTo>
                    <a:pt x="2139" y="187"/>
                  </a:lnTo>
                  <a:lnTo>
                    <a:pt x="2160" y="176"/>
                  </a:lnTo>
                  <a:lnTo>
                    <a:pt x="2178" y="176"/>
                  </a:lnTo>
                  <a:lnTo>
                    <a:pt x="2222" y="187"/>
                  </a:lnTo>
                  <a:lnTo>
                    <a:pt x="2242" y="176"/>
                  </a:lnTo>
                  <a:lnTo>
                    <a:pt x="2200" y="154"/>
                  </a:lnTo>
                  <a:lnTo>
                    <a:pt x="2272" y="125"/>
                  </a:lnTo>
                  <a:lnTo>
                    <a:pt x="2336" y="137"/>
                  </a:lnTo>
                  <a:lnTo>
                    <a:pt x="2343" y="125"/>
                  </a:lnTo>
                  <a:lnTo>
                    <a:pt x="2315" y="115"/>
                  </a:lnTo>
                  <a:lnTo>
                    <a:pt x="2304" y="115"/>
                  </a:lnTo>
                  <a:lnTo>
                    <a:pt x="2355" y="83"/>
                  </a:lnTo>
                  <a:lnTo>
                    <a:pt x="2375" y="72"/>
                  </a:lnTo>
                  <a:lnTo>
                    <a:pt x="2409" y="93"/>
                  </a:lnTo>
                  <a:lnTo>
                    <a:pt x="2429" y="72"/>
                  </a:lnTo>
                  <a:lnTo>
                    <a:pt x="2387" y="61"/>
                  </a:lnTo>
                  <a:lnTo>
                    <a:pt x="2429" y="43"/>
                  </a:lnTo>
                  <a:lnTo>
                    <a:pt x="2437" y="43"/>
                  </a:lnTo>
                  <a:lnTo>
                    <a:pt x="2437" y="21"/>
                  </a:lnTo>
                  <a:lnTo>
                    <a:pt x="2409" y="32"/>
                  </a:lnTo>
                  <a:lnTo>
                    <a:pt x="2419" y="0"/>
                  </a:lnTo>
                  <a:lnTo>
                    <a:pt x="2397" y="11"/>
                  </a:lnTo>
                  <a:lnTo>
                    <a:pt x="2375" y="54"/>
                  </a:lnTo>
                  <a:lnTo>
                    <a:pt x="2343" y="61"/>
                  </a:lnTo>
                  <a:lnTo>
                    <a:pt x="2304" y="83"/>
                  </a:lnTo>
                  <a:lnTo>
                    <a:pt x="2315" y="61"/>
                  </a:lnTo>
                  <a:lnTo>
                    <a:pt x="2336" y="43"/>
                  </a:lnTo>
                  <a:lnTo>
                    <a:pt x="2315" y="32"/>
                  </a:lnTo>
                  <a:lnTo>
                    <a:pt x="2315" y="43"/>
                  </a:lnTo>
                  <a:lnTo>
                    <a:pt x="2293" y="72"/>
                  </a:lnTo>
                  <a:lnTo>
                    <a:pt x="2272" y="93"/>
                  </a:lnTo>
                  <a:lnTo>
                    <a:pt x="2261" y="93"/>
                  </a:lnTo>
                  <a:lnTo>
                    <a:pt x="2222" y="115"/>
                  </a:lnTo>
                  <a:lnTo>
                    <a:pt x="2242" y="83"/>
                  </a:lnTo>
                  <a:lnTo>
                    <a:pt x="2272" y="54"/>
                  </a:lnTo>
                  <a:lnTo>
                    <a:pt x="2232" y="61"/>
                  </a:lnTo>
                  <a:lnTo>
                    <a:pt x="2210" y="83"/>
                  </a:lnTo>
                  <a:lnTo>
                    <a:pt x="2189" y="125"/>
                  </a:lnTo>
                  <a:lnTo>
                    <a:pt x="2178" y="125"/>
                  </a:lnTo>
                  <a:lnTo>
                    <a:pt x="2139" y="147"/>
                  </a:lnTo>
                  <a:lnTo>
                    <a:pt x="2149" y="115"/>
                  </a:lnTo>
                  <a:lnTo>
                    <a:pt x="2168" y="93"/>
                  </a:lnTo>
                  <a:lnTo>
                    <a:pt x="2128" y="115"/>
                  </a:lnTo>
                  <a:lnTo>
                    <a:pt x="2107" y="154"/>
                  </a:lnTo>
                  <a:lnTo>
                    <a:pt x="2085" y="166"/>
                  </a:lnTo>
                  <a:lnTo>
                    <a:pt x="2056" y="187"/>
                  </a:lnTo>
                  <a:lnTo>
                    <a:pt x="2013" y="208"/>
                  </a:lnTo>
                  <a:lnTo>
                    <a:pt x="2023" y="176"/>
                  </a:lnTo>
                  <a:lnTo>
                    <a:pt x="2002" y="176"/>
                  </a:lnTo>
                  <a:lnTo>
                    <a:pt x="1981" y="230"/>
                  </a:lnTo>
                  <a:lnTo>
                    <a:pt x="1973" y="237"/>
                  </a:lnTo>
                  <a:lnTo>
                    <a:pt x="1952" y="248"/>
                  </a:lnTo>
                  <a:lnTo>
                    <a:pt x="1898" y="270"/>
                  </a:lnTo>
                  <a:lnTo>
                    <a:pt x="1847" y="313"/>
                  </a:lnTo>
                  <a:lnTo>
                    <a:pt x="1869" y="270"/>
                  </a:lnTo>
                  <a:lnTo>
                    <a:pt x="1879" y="248"/>
                  </a:lnTo>
                  <a:lnTo>
                    <a:pt x="1858" y="259"/>
                  </a:lnTo>
                  <a:lnTo>
                    <a:pt x="1837" y="291"/>
                  </a:lnTo>
                  <a:lnTo>
                    <a:pt x="1815" y="331"/>
                  </a:lnTo>
                  <a:lnTo>
                    <a:pt x="1765" y="363"/>
                  </a:lnTo>
                  <a:lnTo>
                    <a:pt x="1700" y="395"/>
                  </a:lnTo>
                  <a:lnTo>
                    <a:pt x="1721" y="363"/>
                  </a:lnTo>
                  <a:lnTo>
                    <a:pt x="1754" y="319"/>
                  </a:lnTo>
                  <a:lnTo>
                    <a:pt x="1711" y="341"/>
                  </a:lnTo>
                  <a:lnTo>
                    <a:pt x="1660" y="403"/>
                  </a:lnTo>
                  <a:lnTo>
                    <a:pt x="1628" y="424"/>
                  </a:lnTo>
                  <a:lnTo>
                    <a:pt x="1589" y="446"/>
                  </a:lnTo>
                  <a:lnTo>
                    <a:pt x="1495" y="478"/>
                  </a:lnTo>
                  <a:lnTo>
                    <a:pt x="1517" y="435"/>
                  </a:lnTo>
                  <a:lnTo>
                    <a:pt x="1535" y="413"/>
                  </a:lnTo>
                  <a:lnTo>
                    <a:pt x="1502" y="435"/>
                  </a:lnTo>
                  <a:lnTo>
                    <a:pt x="1484" y="464"/>
                  </a:lnTo>
                  <a:lnTo>
                    <a:pt x="1463" y="478"/>
                  </a:lnTo>
                  <a:lnTo>
                    <a:pt x="1441" y="486"/>
                  </a:lnTo>
                  <a:lnTo>
                    <a:pt x="1390" y="507"/>
                  </a:lnTo>
                  <a:lnTo>
                    <a:pt x="1336" y="518"/>
                  </a:lnTo>
                  <a:lnTo>
                    <a:pt x="1287" y="528"/>
                  </a:lnTo>
                  <a:lnTo>
                    <a:pt x="1297" y="496"/>
                  </a:lnTo>
                  <a:lnTo>
                    <a:pt x="1319" y="478"/>
                  </a:lnTo>
                  <a:lnTo>
                    <a:pt x="1287" y="486"/>
                  </a:lnTo>
                  <a:lnTo>
                    <a:pt x="1233" y="550"/>
                  </a:lnTo>
                  <a:lnTo>
                    <a:pt x="1214" y="557"/>
                  </a:lnTo>
                  <a:lnTo>
                    <a:pt x="1150" y="557"/>
                  </a:lnTo>
                  <a:lnTo>
                    <a:pt x="1067" y="569"/>
                  </a:lnTo>
                  <a:lnTo>
                    <a:pt x="1088" y="550"/>
                  </a:lnTo>
                  <a:lnTo>
                    <a:pt x="1110" y="518"/>
                  </a:lnTo>
                  <a:lnTo>
                    <a:pt x="1088" y="507"/>
                  </a:lnTo>
                  <a:lnTo>
                    <a:pt x="1056" y="550"/>
                  </a:lnTo>
                  <a:lnTo>
                    <a:pt x="1027" y="589"/>
                  </a:lnTo>
                  <a:lnTo>
                    <a:pt x="963" y="589"/>
                  </a:lnTo>
                  <a:lnTo>
                    <a:pt x="934" y="601"/>
                  </a:lnTo>
                  <a:lnTo>
                    <a:pt x="880" y="601"/>
                  </a:lnTo>
                  <a:lnTo>
                    <a:pt x="913" y="569"/>
                  </a:lnTo>
                  <a:lnTo>
                    <a:pt x="923" y="540"/>
                  </a:lnTo>
                  <a:lnTo>
                    <a:pt x="891" y="550"/>
                  </a:lnTo>
                  <a:lnTo>
                    <a:pt x="874" y="569"/>
                  </a:lnTo>
                  <a:lnTo>
                    <a:pt x="830" y="611"/>
                  </a:lnTo>
                  <a:lnTo>
                    <a:pt x="758" y="622"/>
                  </a:lnTo>
                  <a:lnTo>
                    <a:pt x="704" y="633"/>
                  </a:lnTo>
                  <a:lnTo>
                    <a:pt x="665" y="651"/>
                  </a:lnTo>
                  <a:lnTo>
                    <a:pt x="621" y="683"/>
                  </a:lnTo>
                  <a:lnTo>
                    <a:pt x="592" y="716"/>
                  </a:lnTo>
                  <a:lnTo>
                    <a:pt x="611" y="662"/>
                  </a:lnTo>
                  <a:lnTo>
                    <a:pt x="621" y="633"/>
                  </a:lnTo>
                  <a:lnTo>
                    <a:pt x="632" y="611"/>
                  </a:lnTo>
                  <a:lnTo>
                    <a:pt x="582" y="651"/>
                  </a:lnTo>
                  <a:lnTo>
                    <a:pt x="570" y="705"/>
                  </a:lnTo>
                  <a:lnTo>
                    <a:pt x="560" y="716"/>
                  </a:lnTo>
                  <a:lnTo>
                    <a:pt x="550" y="734"/>
                  </a:lnTo>
                  <a:lnTo>
                    <a:pt x="528" y="744"/>
                  </a:lnTo>
                  <a:lnTo>
                    <a:pt x="499" y="756"/>
                  </a:lnTo>
                  <a:lnTo>
                    <a:pt x="499" y="716"/>
                  </a:lnTo>
                  <a:lnTo>
                    <a:pt x="499" y="694"/>
                  </a:lnTo>
                  <a:lnTo>
                    <a:pt x="510" y="662"/>
                  </a:lnTo>
                  <a:lnTo>
                    <a:pt x="488" y="673"/>
                  </a:lnTo>
                  <a:lnTo>
                    <a:pt x="477" y="723"/>
                  </a:lnTo>
                  <a:lnTo>
                    <a:pt x="467" y="766"/>
                  </a:lnTo>
                  <a:lnTo>
                    <a:pt x="416" y="766"/>
                  </a:lnTo>
                  <a:lnTo>
                    <a:pt x="362" y="777"/>
                  </a:lnTo>
                  <a:lnTo>
                    <a:pt x="362" y="744"/>
                  </a:lnTo>
                  <a:lnTo>
                    <a:pt x="362" y="716"/>
                  </a:lnTo>
                  <a:lnTo>
                    <a:pt x="395" y="694"/>
                  </a:lnTo>
                  <a:lnTo>
                    <a:pt x="423" y="673"/>
                  </a:lnTo>
                  <a:lnTo>
                    <a:pt x="477" y="651"/>
                  </a:lnTo>
                  <a:lnTo>
                    <a:pt x="456" y="640"/>
                  </a:lnTo>
                  <a:lnTo>
                    <a:pt x="445" y="640"/>
                  </a:lnTo>
                  <a:lnTo>
                    <a:pt x="456" y="611"/>
                  </a:lnTo>
                  <a:lnTo>
                    <a:pt x="423" y="622"/>
                  </a:lnTo>
                  <a:lnTo>
                    <a:pt x="423" y="651"/>
                  </a:lnTo>
                  <a:lnTo>
                    <a:pt x="405" y="662"/>
                  </a:lnTo>
                  <a:lnTo>
                    <a:pt x="362" y="694"/>
                  </a:lnTo>
                  <a:lnTo>
                    <a:pt x="322" y="662"/>
                  </a:lnTo>
                  <a:lnTo>
                    <a:pt x="290" y="651"/>
                  </a:lnTo>
                  <a:lnTo>
                    <a:pt x="312" y="633"/>
                  </a:lnTo>
                  <a:lnTo>
                    <a:pt x="341" y="611"/>
                  </a:lnTo>
                  <a:lnTo>
                    <a:pt x="373" y="611"/>
                  </a:lnTo>
                  <a:lnTo>
                    <a:pt x="362" y="601"/>
                  </a:lnTo>
                  <a:lnTo>
                    <a:pt x="302" y="622"/>
                  </a:lnTo>
                  <a:lnTo>
                    <a:pt x="280" y="633"/>
                  </a:lnTo>
                  <a:lnTo>
                    <a:pt x="258" y="622"/>
                  </a:lnTo>
                  <a:lnTo>
                    <a:pt x="219" y="611"/>
                  </a:lnTo>
                  <a:lnTo>
                    <a:pt x="248" y="579"/>
                  </a:lnTo>
                  <a:lnTo>
                    <a:pt x="280" y="579"/>
                  </a:lnTo>
                  <a:lnTo>
                    <a:pt x="312" y="569"/>
                  </a:lnTo>
                  <a:lnTo>
                    <a:pt x="312" y="557"/>
                  </a:lnTo>
                  <a:lnTo>
                    <a:pt x="268" y="557"/>
                  </a:lnTo>
                  <a:lnTo>
                    <a:pt x="280" y="528"/>
                  </a:lnTo>
                  <a:lnTo>
                    <a:pt x="248" y="540"/>
                  </a:lnTo>
                  <a:lnTo>
                    <a:pt x="236" y="569"/>
                  </a:lnTo>
                  <a:lnTo>
                    <a:pt x="229" y="569"/>
                  </a:lnTo>
                  <a:lnTo>
                    <a:pt x="197" y="589"/>
                  </a:lnTo>
                  <a:lnTo>
                    <a:pt x="165" y="589"/>
                  </a:lnTo>
                  <a:lnTo>
                    <a:pt x="136" y="569"/>
                  </a:lnTo>
                  <a:lnTo>
                    <a:pt x="125" y="611"/>
                  </a:lnTo>
                  <a:lnTo>
                    <a:pt x="154" y="622"/>
                  </a:lnTo>
                  <a:lnTo>
                    <a:pt x="186" y="633"/>
                  </a:lnTo>
                  <a:lnTo>
                    <a:pt x="229" y="683"/>
                  </a:lnTo>
                  <a:lnTo>
                    <a:pt x="248" y="734"/>
                  </a:lnTo>
                  <a:lnTo>
                    <a:pt x="280" y="723"/>
                  </a:lnTo>
                  <a:lnTo>
                    <a:pt x="258" y="683"/>
                  </a:lnTo>
                  <a:lnTo>
                    <a:pt x="229" y="640"/>
                  </a:lnTo>
                  <a:lnTo>
                    <a:pt x="280" y="673"/>
                  </a:lnTo>
                  <a:lnTo>
                    <a:pt x="302" y="694"/>
                  </a:lnTo>
                  <a:lnTo>
                    <a:pt x="330" y="716"/>
                  </a:lnTo>
                  <a:lnTo>
                    <a:pt x="322" y="734"/>
                  </a:lnTo>
                  <a:lnTo>
                    <a:pt x="322" y="777"/>
                  </a:lnTo>
                  <a:lnTo>
                    <a:pt x="258" y="766"/>
                  </a:lnTo>
                  <a:lnTo>
                    <a:pt x="154" y="744"/>
                  </a:lnTo>
                  <a:lnTo>
                    <a:pt x="82" y="716"/>
                  </a:lnTo>
                  <a:lnTo>
                    <a:pt x="93" y="694"/>
                  </a:lnTo>
                  <a:lnTo>
                    <a:pt x="93" y="662"/>
                  </a:lnTo>
                  <a:lnTo>
                    <a:pt x="71" y="655"/>
                  </a:lnTo>
                  <a:lnTo>
                    <a:pt x="42" y="651"/>
                  </a:lnTo>
                  <a:lnTo>
                    <a:pt x="10" y="640"/>
                  </a:lnTo>
                  <a:lnTo>
                    <a:pt x="0" y="683"/>
                  </a:lnTo>
                  <a:lnTo>
                    <a:pt x="42" y="777"/>
                  </a:lnTo>
                  <a:close/>
                </a:path>
              </a:pathLst>
            </a:custGeom>
            <a:solidFill>
              <a:srgbClr val="FF9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242" name="Freeform 1202">
              <a:extLst>
                <a:ext uri="{FF2B5EF4-FFF2-40B4-BE49-F238E27FC236}">
                  <a16:creationId xmlns:a16="http://schemas.microsoft.com/office/drawing/2014/main" id="{3D11FA9F-9851-E898-A23A-630ACEC5323C}"/>
                </a:ext>
              </a:extLst>
            </p:cNvPr>
            <p:cNvSpPr>
              <a:spLocks/>
            </p:cNvSpPr>
            <p:nvPr/>
          </p:nvSpPr>
          <p:spPr bwMode="auto">
            <a:xfrm>
              <a:off x="1141" y="2476"/>
              <a:ext cx="813" cy="377"/>
            </a:xfrm>
            <a:custGeom>
              <a:avLst/>
              <a:gdLst>
                <a:gd name="T0" fmla="*/ 322 w 2437"/>
                <a:gd name="T1" fmla="*/ 838 h 1129"/>
                <a:gd name="T2" fmla="*/ 219 w 2437"/>
                <a:gd name="T3" fmla="*/ 1046 h 1129"/>
                <a:gd name="T4" fmla="*/ 236 w 2437"/>
                <a:gd name="T5" fmla="*/ 1065 h 1129"/>
                <a:gd name="T6" fmla="*/ 258 w 2437"/>
                <a:gd name="T7" fmla="*/ 1046 h 1129"/>
                <a:gd name="T8" fmla="*/ 384 w 2437"/>
                <a:gd name="T9" fmla="*/ 1054 h 1129"/>
                <a:gd name="T10" fmla="*/ 499 w 2437"/>
                <a:gd name="T11" fmla="*/ 1129 h 1129"/>
                <a:gd name="T12" fmla="*/ 528 w 2437"/>
                <a:gd name="T13" fmla="*/ 1097 h 1129"/>
                <a:gd name="T14" fmla="*/ 373 w 2437"/>
                <a:gd name="T15" fmla="*/ 1025 h 1129"/>
                <a:gd name="T16" fmla="*/ 395 w 2437"/>
                <a:gd name="T17" fmla="*/ 838 h 1129"/>
                <a:gd name="T18" fmla="*/ 510 w 2437"/>
                <a:gd name="T19" fmla="*/ 953 h 1129"/>
                <a:gd name="T20" fmla="*/ 550 w 2437"/>
                <a:gd name="T21" fmla="*/ 971 h 1129"/>
                <a:gd name="T22" fmla="*/ 516 w 2437"/>
                <a:gd name="T23" fmla="*/ 921 h 1129"/>
                <a:gd name="T24" fmla="*/ 538 w 2437"/>
                <a:gd name="T25" fmla="*/ 805 h 1129"/>
                <a:gd name="T26" fmla="*/ 686 w 2437"/>
                <a:gd name="T27" fmla="*/ 798 h 1129"/>
                <a:gd name="T28" fmla="*/ 653 w 2437"/>
                <a:gd name="T29" fmla="*/ 766 h 1129"/>
                <a:gd name="T30" fmla="*/ 830 w 2437"/>
                <a:gd name="T31" fmla="*/ 673 h 1129"/>
                <a:gd name="T32" fmla="*/ 874 w 2437"/>
                <a:gd name="T33" fmla="*/ 673 h 1129"/>
                <a:gd name="T34" fmla="*/ 1088 w 2437"/>
                <a:gd name="T35" fmla="*/ 651 h 1129"/>
                <a:gd name="T36" fmla="*/ 1150 w 2437"/>
                <a:gd name="T37" fmla="*/ 622 h 1129"/>
                <a:gd name="T38" fmla="*/ 1287 w 2437"/>
                <a:gd name="T39" fmla="*/ 589 h 1129"/>
                <a:gd name="T40" fmla="*/ 1523 w 2437"/>
                <a:gd name="T41" fmla="*/ 579 h 1129"/>
                <a:gd name="T42" fmla="*/ 1589 w 2437"/>
                <a:gd name="T43" fmla="*/ 507 h 1129"/>
                <a:gd name="T44" fmla="*/ 1672 w 2437"/>
                <a:gd name="T45" fmla="*/ 478 h 1129"/>
                <a:gd name="T46" fmla="*/ 1837 w 2437"/>
                <a:gd name="T47" fmla="*/ 413 h 1129"/>
                <a:gd name="T48" fmla="*/ 2045 w 2437"/>
                <a:gd name="T49" fmla="*/ 280 h 1129"/>
                <a:gd name="T50" fmla="*/ 2074 w 2437"/>
                <a:gd name="T51" fmla="*/ 230 h 1129"/>
                <a:gd name="T52" fmla="*/ 2139 w 2437"/>
                <a:gd name="T53" fmla="*/ 187 h 1129"/>
                <a:gd name="T54" fmla="*/ 2200 w 2437"/>
                <a:gd name="T55" fmla="*/ 154 h 1129"/>
                <a:gd name="T56" fmla="*/ 2304 w 2437"/>
                <a:gd name="T57" fmla="*/ 115 h 1129"/>
                <a:gd name="T58" fmla="*/ 2387 w 2437"/>
                <a:gd name="T59" fmla="*/ 61 h 1129"/>
                <a:gd name="T60" fmla="*/ 2419 w 2437"/>
                <a:gd name="T61" fmla="*/ 0 h 1129"/>
                <a:gd name="T62" fmla="*/ 2315 w 2437"/>
                <a:gd name="T63" fmla="*/ 61 h 1129"/>
                <a:gd name="T64" fmla="*/ 2272 w 2437"/>
                <a:gd name="T65" fmla="*/ 93 h 1129"/>
                <a:gd name="T66" fmla="*/ 2232 w 2437"/>
                <a:gd name="T67" fmla="*/ 61 h 1129"/>
                <a:gd name="T68" fmla="*/ 2149 w 2437"/>
                <a:gd name="T69" fmla="*/ 115 h 1129"/>
                <a:gd name="T70" fmla="*/ 2056 w 2437"/>
                <a:gd name="T71" fmla="*/ 187 h 1129"/>
                <a:gd name="T72" fmla="*/ 1973 w 2437"/>
                <a:gd name="T73" fmla="*/ 237 h 1129"/>
                <a:gd name="T74" fmla="*/ 1879 w 2437"/>
                <a:gd name="T75" fmla="*/ 248 h 1129"/>
                <a:gd name="T76" fmla="*/ 1700 w 2437"/>
                <a:gd name="T77" fmla="*/ 395 h 1129"/>
                <a:gd name="T78" fmla="*/ 1628 w 2437"/>
                <a:gd name="T79" fmla="*/ 424 h 1129"/>
                <a:gd name="T80" fmla="*/ 1502 w 2437"/>
                <a:gd name="T81" fmla="*/ 435 h 1129"/>
                <a:gd name="T82" fmla="*/ 1336 w 2437"/>
                <a:gd name="T83" fmla="*/ 518 h 1129"/>
                <a:gd name="T84" fmla="*/ 1233 w 2437"/>
                <a:gd name="T85" fmla="*/ 550 h 1129"/>
                <a:gd name="T86" fmla="*/ 1110 w 2437"/>
                <a:gd name="T87" fmla="*/ 518 h 1129"/>
                <a:gd name="T88" fmla="*/ 934 w 2437"/>
                <a:gd name="T89" fmla="*/ 601 h 1129"/>
                <a:gd name="T90" fmla="*/ 874 w 2437"/>
                <a:gd name="T91" fmla="*/ 569 h 1129"/>
                <a:gd name="T92" fmla="*/ 621 w 2437"/>
                <a:gd name="T93" fmla="*/ 683 h 1129"/>
                <a:gd name="T94" fmla="*/ 582 w 2437"/>
                <a:gd name="T95" fmla="*/ 651 h 1129"/>
                <a:gd name="T96" fmla="*/ 499 w 2437"/>
                <a:gd name="T97" fmla="*/ 756 h 1129"/>
                <a:gd name="T98" fmla="*/ 477 w 2437"/>
                <a:gd name="T99" fmla="*/ 723 h 1129"/>
                <a:gd name="T100" fmla="*/ 362 w 2437"/>
                <a:gd name="T101" fmla="*/ 716 h 1129"/>
                <a:gd name="T102" fmla="*/ 445 w 2437"/>
                <a:gd name="T103" fmla="*/ 640 h 1129"/>
                <a:gd name="T104" fmla="*/ 362 w 2437"/>
                <a:gd name="T105" fmla="*/ 694 h 1129"/>
                <a:gd name="T106" fmla="*/ 373 w 2437"/>
                <a:gd name="T107" fmla="*/ 611 h 1129"/>
                <a:gd name="T108" fmla="*/ 219 w 2437"/>
                <a:gd name="T109" fmla="*/ 611 h 1129"/>
                <a:gd name="T110" fmla="*/ 268 w 2437"/>
                <a:gd name="T111" fmla="*/ 557 h 1129"/>
                <a:gd name="T112" fmla="*/ 197 w 2437"/>
                <a:gd name="T113" fmla="*/ 589 h 1129"/>
                <a:gd name="T114" fmla="*/ 186 w 2437"/>
                <a:gd name="T115" fmla="*/ 633 h 1129"/>
                <a:gd name="T116" fmla="*/ 229 w 2437"/>
                <a:gd name="T117" fmla="*/ 640 h 1129"/>
                <a:gd name="T118" fmla="*/ 322 w 2437"/>
                <a:gd name="T119" fmla="*/ 777 h 1129"/>
                <a:gd name="T120" fmla="*/ 93 w 2437"/>
                <a:gd name="T121" fmla="*/ 662 h 1129"/>
                <a:gd name="T122" fmla="*/ 42 w 2437"/>
                <a:gd name="T123" fmla="*/ 777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7" h="1129">
                  <a:moveTo>
                    <a:pt x="42" y="777"/>
                  </a:moveTo>
                  <a:lnTo>
                    <a:pt x="103" y="798"/>
                  </a:lnTo>
                  <a:lnTo>
                    <a:pt x="175" y="817"/>
                  </a:lnTo>
                  <a:lnTo>
                    <a:pt x="219" y="827"/>
                  </a:lnTo>
                  <a:lnTo>
                    <a:pt x="322" y="838"/>
                  </a:lnTo>
                  <a:lnTo>
                    <a:pt x="312" y="931"/>
                  </a:lnTo>
                  <a:lnTo>
                    <a:pt x="302" y="971"/>
                  </a:lnTo>
                  <a:lnTo>
                    <a:pt x="280" y="992"/>
                  </a:lnTo>
                  <a:lnTo>
                    <a:pt x="248" y="1036"/>
                  </a:lnTo>
                  <a:lnTo>
                    <a:pt x="219" y="1046"/>
                  </a:lnTo>
                  <a:lnTo>
                    <a:pt x="165" y="1054"/>
                  </a:lnTo>
                  <a:lnTo>
                    <a:pt x="186" y="1065"/>
                  </a:lnTo>
                  <a:lnTo>
                    <a:pt x="219" y="1065"/>
                  </a:lnTo>
                  <a:lnTo>
                    <a:pt x="229" y="1065"/>
                  </a:lnTo>
                  <a:lnTo>
                    <a:pt x="236" y="1065"/>
                  </a:lnTo>
                  <a:lnTo>
                    <a:pt x="236" y="1108"/>
                  </a:lnTo>
                  <a:lnTo>
                    <a:pt x="258" y="1108"/>
                  </a:lnTo>
                  <a:lnTo>
                    <a:pt x="258" y="1075"/>
                  </a:lnTo>
                  <a:lnTo>
                    <a:pt x="258" y="1054"/>
                  </a:lnTo>
                  <a:lnTo>
                    <a:pt x="258" y="1046"/>
                  </a:lnTo>
                  <a:lnTo>
                    <a:pt x="280" y="1025"/>
                  </a:lnTo>
                  <a:lnTo>
                    <a:pt x="302" y="1004"/>
                  </a:lnTo>
                  <a:lnTo>
                    <a:pt x="322" y="992"/>
                  </a:lnTo>
                  <a:lnTo>
                    <a:pt x="330" y="1025"/>
                  </a:lnTo>
                  <a:lnTo>
                    <a:pt x="384" y="1054"/>
                  </a:lnTo>
                  <a:lnTo>
                    <a:pt x="416" y="1075"/>
                  </a:lnTo>
                  <a:lnTo>
                    <a:pt x="445" y="1097"/>
                  </a:lnTo>
                  <a:lnTo>
                    <a:pt x="467" y="1097"/>
                  </a:lnTo>
                  <a:lnTo>
                    <a:pt x="477" y="1129"/>
                  </a:lnTo>
                  <a:lnTo>
                    <a:pt x="499" y="1129"/>
                  </a:lnTo>
                  <a:lnTo>
                    <a:pt x="488" y="1108"/>
                  </a:lnTo>
                  <a:lnTo>
                    <a:pt x="477" y="1097"/>
                  </a:lnTo>
                  <a:lnTo>
                    <a:pt x="488" y="1086"/>
                  </a:lnTo>
                  <a:lnTo>
                    <a:pt x="510" y="1086"/>
                  </a:lnTo>
                  <a:lnTo>
                    <a:pt x="528" y="1097"/>
                  </a:lnTo>
                  <a:lnTo>
                    <a:pt x="538" y="1075"/>
                  </a:lnTo>
                  <a:lnTo>
                    <a:pt x="499" y="1065"/>
                  </a:lnTo>
                  <a:lnTo>
                    <a:pt x="456" y="1065"/>
                  </a:lnTo>
                  <a:lnTo>
                    <a:pt x="423" y="1054"/>
                  </a:lnTo>
                  <a:lnTo>
                    <a:pt x="373" y="1025"/>
                  </a:lnTo>
                  <a:lnTo>
                    <a:pt x="341" y="992"/>
                  </a:lnTo>
                  <a:lnTo>
                    <a:pt x="341" y="953"/>
                  </a:lnTo>
                  <a:lnTo>
                    <a:pt x="341" y="910"/>
                  </a:lnTo>
                  <a:lnTo>
                    <a:pt x="351" y="838"/>
                  </a:lnTo>
                  <a:lnTo>
                    <a:pt x="395" y="838"/>
                  </a:lnTo>
                  <a:lnTo>
                    <a:pt x="477" y="827"/>
                  </a:lnTo>
                  <a:lnTo>
                    <a:pt x="477" y="871"/>
                  </a:lnTo>
                  <a:lnTo>
                    <a:pt x="477" y="910"/>
                  </a:lnTo>
                  <a:lnTo>
                    <a:pt x="488" y="931"/>
                  </a:lnTo>
                  <a:lnTo>
                    <a:pt x="510" y="953"/>
                  </a:lnTo>
                  <a:lnTo>
                    <a:pt x="516" y="953"/>
                  </a:lnTo>
                  <a:lnTo>
                    <a:pt x="516" y="964"/>
                  </a:lnTo>
                  <a:lnTo>
                    <a:pt x="528" y="1004"/>
                  </a:lnTo>
                  <a:lnTo>
                    <a:pt x="550" y="1004"/>
                  </a:lnTo>
                  <a:lnTo>
                    <a:pt x="550" y="971"/>
                  </a:lnTo>
                  <a:lnTo>
                    <a:pt x="550" y="953"/>
                  </a:lnTo>
                  <a:lnTo>
                    <a:pt x="570" y="982"/>
                  </a:lnTo>
                  <a:lnTo>
                    <a:pt x="582" y="964"/>
                  </a:lnTo>
                  <a:lnTo>
                    <a:pt x="560" y="943"/>
                  </a:lnTo>
                  <a:lnTo>
                    <a:pt x="516" y="921"/>
                  </a:lnTo>
                  <a:lnTo>
                    <a:pt x="510" y="899"/>
                  </a:lnTo>
                  <a:lnTo>
                    <a:pt x="499" y="881"/>
                  </a:lnTo>
                  <a:lnTo>
                    <a:pt x="499" y="849"/>
                  </a:lnTo>
                  <a:lnTo>
                    <a:pt x="510" y="817"/>
                  </a:lnTo>
                  <a:lnTo>
                    <a:pt x="538" y="805"/>
                  </a:lnTo>
                  <a:lnTo>
                    <a:pt x="570" y="798"/>
                  </a:lnTo>
                  <a:lnTo>
                    <a:pt x="604" y="798"/>
                  </a:lnTo>
                  <a:lnTo>
                    <a:pt x="611" y="788"/>
                  </a:lnTo>
                  <a:lnTo>
                    <a:pt x="653" y="798"/>
                  </a:lnTo>
                  <a:lnTo>
                    <a:pt x="686" y="798"/>
                  </a:lnTo>
                  <a:lnTo>
                    <a:pt x="715" y="798"/>
                  </a:lnTo>
                  <a:lnTo>
                    <a:pt x="737" y="777"/>
                  </a:lnTo>
                  <a:lnTo>
                    <a:pt x="704" y="777"/>
                  </a:lnTo>
                  <a:lnTo>
                    <a:pt x="686" y="777"/>
                  </a:lnTo>
                  <a:lnTo>
                    <a:pt x="653" y="766"/>
                  </a:lnTo>
                  <a:lnTo>
                    <a:pt x="686" y="734"/>
                  </a:lnTo>
                  <a:lnTo>
                    <a:pt x="726" y="716"/>
                  </a:lnTo>
                  <a:lnTo>
                    <a:pt x="758" y="694"/>
                  </a:lnTo>
                  <a:lnTo>
                    <a:pt x="786" y="694"/>
                  </a:lnTo>
                  <a:lnTo>
                    <a:pt x="830" y="673"/>
                  </a:lnTo>
                  <a:lnTo>
                    <a:pt x="862" y="694"/>
                  </a:lnTo>
                  <a:lnTo>
                    <a:pt x="923" y="705"/>
                  </a:lnTo>
                  <a:lnTo>
                    <a:pt x="945" y="694"/>
                  </a:lnTo>
                  <a:lnTo>
                    <a:pt x="913" y="683"/>
                  </a:lnTo>
                  <a:lnTo>
                    <a:pt x="874" y="673"/>
                  </a:lnTo>
                  <a:lnTo>
                    <a:pt x="913" y="662"/>
                  </a:lnTo>
                  <a:lnTo>
                    <a:pt x="963" y="651"/>
                  </a:lnTo>
                  <a:lnTo>
                    <a:pt x="1006" y="651"/>
                  </a:lnTo>
                  <a:lnTo>
                    <a:pt x="1049" y="640"/>
                  </a:lnTo>
                  <a:lnTo>
                    <a:pt x="1088" y="651"/>
                  </a:lnTo>
                  <a:lnTo>
                    <a:pt x="1121" y="683"/>
                  </a:lnTo>
                  <a:lnTo>
                    <a:pt x="1142" y="662"/>
                  </a:lnTo>
                  <a:lnTo>
                    <a:pt x="1110" y="651"/>
                  </a:lnTo>
                  <a:lnTo>
                    <a:pt x="1078" y="633"/>
                  </a:lnTo>
                  <a:lnTo>
                    <a:pt x="1150" y="622"/>
                  </a:lnTo>
                  <a:lnTo>
                    <a:pt x="1204" y="611"/>
                  </a:lnTo>
                  <a:lnTo>
                    <a:pt x="1243" y="601"/>
                  </a:lnTo>
                  <a:lnTo>
                    <a:pt x="1336" y="640"/>
                  </a:lnTo>
                  <a:lnTo>
                    <a:pt x="1358" y="633"/>
                  </a:lnTo>
                  <a:lnTo>
                    <a:pt x="1287" y="589"/>
                  </a:lnTo>
                  <a:lnTo>
                    <a:pt x="1348" y="569"/>
                  </a:lnTo>
                  <a:lnTo>
                    <a:pt x="1402" y="557"/>
                  </a:lnTo>
                  <a:lnTo>
                    <a:pt x="1452" y="579"/>
                  </a:lnTo>
                  <a:lnTo>
                    <a:pt x="1495" y="589"/>
                  </a:lnTo>
                  <a:lnTo>
                    <a:pt x="1523" y="579"/>
                  </a:lnTo>
                  <a:lnTo>
                    <a:pt x="1484" y="569"/>
                  </a:lnTo>
                  <a:lnTo>
                    <a:pt x="1441" y="550"/>
                  </a:lnTo>
                  <a:lnTo>
                    <a:pt x="1495" y="540"/>
                  </a:lnTo>
                  <a:lnTo>
                    <a:pt x="1545" y="518"/>
                  </a:lnTo>
                  <a:lnTo>
                    <a:pt x="1589" y="507"/>
                  </a:lnTo>
                  <a:lnTo>
                    <a:pt x="1618" y="518"/>
                  </a:lnTo>
                  <a:lnTo>
                    <a:pt x="1650" y="528"/>
                  </a:lnTo>
                  <a:lnTo>
                    <a:pt x="1672" y="518"/>
                  </a:lnTo>
                  <a:lnTo>
                    <a:pt x="1606" y="496"/>
                  </a:lnTo>
                  <a:lnTo>
                    <a:pt x="1672" y="478"/>
                  </a:lnTo>
                  <a:lnTo>
                    <a:pt x="1721" y="446"/>
                  </a:lnTo>
                  <a:lnTo>
                    <a:pt x="1786" y="413"/>
                  </a:lnTo>
                  <a:lnTo>
                    <a:pt x="1837" y="435"/>
                  </a:lnTo>
                  <a:lnTo>
                    <a:pt x="1858" y="413"/>
                  </a:lnTo>
                  <a:lnTo>
                    <a:pt x="1837" y="413"/>
                  </a:lnTo>
                  <a:lnTo>
                    <a:pt x="1793" y="403"/>
                  </a:lnTo>
                  <a:lnTo>
                    <a:pt x="1847" y="363"/>
                  </a:lnTo>
                  <a:lnTo>
                    <a:pt x="1930" y="302"/>
                  </a:lnTo>
                  <a:lnTo>
                    <a:pt x="2023" y="313"/>
                  </a:lnTo>
                  <a:lnTo>
                    <a:pt x="2045" y="280"/>
                  </a:lnTo>
                  <a:lnTo>
                    <a:pt x="2002" y="291"/>
                  </a:lnTo>
                  <a:lnTo>
                    <a:pt x="1952" y="291"/>
                  </a:lnTo>
                  <a:lnTo>
                    <a:pt x="2023" y="248"/>
                  </a:lnTo>
                  <a:lnTo>
                    <a:pt x="2056" y="230"/>
                  </a:lnTo>
                  <a:lnTo>
                    <a:pt x="2074" y="230"/>
                  </a:lnTo>
                  <a:lnTo>
                    <a:pt x="2128" y="248"/>
                  </a:lnTo>
                  <a:lnTo>
                    <a:pt x="2139" y="220"/>
                  </a:lnTo>
                  <a:lnTo>
                    <a:pt x="2117" y="220"/>
                  </a:lnTo>
                  <a:lnTo>
                    <a:pt x="2085" y="208"/>
                  </a:lnTo>
                  <a:lnTo>
                    <a:pt x="2139" y="187"/>
                  </a:lnTo>
                  <a:lnTo>
                    <a:pt x="2160" y="176"/>
                  </a:lnTo>
                  <a:lnTo>
                    <a:pt x="2178" y="176"/>
                  </a:lnTo>
                  <a:lnTo>
                    <a:pt x="2222" y="187"/>
                  </a:lnTo>
                  <a:lnTo>
                    <a:pt x="2242" y="176"/>
                  </a:lnTo>
                  <a:lnTo>
                    <a:pt x="2200" y="154"/>
                  </a:lnTo>
                  <a:lnTo>
                    <a:pt x="2272" y="125"/>
                  </a:lnTo>
                  <a:lnTo>
                    <a:pt x="2336" y="137"/>
                  </a:lnTo>
                  <a:lnTo>
                    <a:pt x="2343" y="125"/>
                  </a:lnTo>
                  <a:lnTo>
                    <a:pt x="2315" y="115"/>
                  </a:lnTo>
                  <a:lnTo>
                    <a:pt x="2304" y="115"/>
                  </a:lnTo>
                  <a:lnTo>
                    <a:pt x="2355" y="83"/>
                  </a:lnTo>
                  <a:lnTo>
                    <a:pt x="2375" y="72"/>
                  </a:lnTo>
                  <a:lnTo>
                    <a:pt x="2409" y="93"/>
                  </a:lnTo>
                  <a:lnTo>
                    <a:pt x="2429" y="72"/>
                  </a:lnTo>
                  <a:lnTo>
                    <a:pt x="2387" y="61"/>
                  </a:lnTo>
                  <a:lnTo>
                    <a:pt x="2429" y="43"/>
                  </a:lnTo>
                  <a:lnTo>
                    <a:pt x="2437" y="43"/>
                  </a:lnTo>
                  <a:lnTo>
                    <a:pt x="2437" y="21"/>
                  </a:lnTo>
                  <a:lnTo>
                    <a:pt x="2409" y="32"/>
                  </a:lnTo>
                  <a:lnTo>
                    <a:pt x="2419" y="0"/>
                  </a:lnTo>
                  <a:lnTo>
                    <a:pt x="2397" y="11"/>
                  </a:lnTo>
                  <a:lnTo>
                    <a:pt x="2375" y="54"/>
                  </a:lnTo>
                  <a:lnTo>
                    <a:pt x="2343" y="61"/>
                  </a:lnTo>
                  <a:lnTo>
                    <a:pt x="2304" y="83"/>
                  </a:lnTo>
                  <a:lnTo>
                    <a:pt x="2315" y="61"/>
                  </a:lnTo>
                  <a:lnTo>
                    <a:pt x="2336" y="43"/>
                  </a:lnTo>
                  <a:lnTo>
                    <a:pt x="2315" y="32"/>
                  </a:lnTo>
                  <a:lnTo>
                    <a:pt x="2315" y="43"/>
                  </a:lnTo>
                  <a:lnTo>
                    <a:pt x="2293" y="72"/>
                  </a:lnTo>
                  <a:lnTo>
                    <a:pt x="2272" y="93"/>
                  </a:lnTo>
                  <a:lnTo>
                    <a:pt x="2261" y="93"/>
                  </a:lnTo>
                  <a:lnTo>
                    <a:pt x="2222" y="115"/>
                  </a:lnTo>
                  <a:lnTo>
                    <a:pt x="2242" y="83"/>
                  </a:lnTo>
                  <a:lnTo>
                    <a:pt x="2272" y="54"/>
                  </a:lnTo>
                  <a:lnTo>
                    <a:pt x="2232" y="61"/>
                  </a:lnTo>
                  <a:lnTo>
                    <a:pt x="2210" y="83"/>
                  </a:lnTo>
                  <a:lnTo>
                    <a:pt x="2189" y="125"/>
                  </a:lnTo>
                  <a:lnTo>
                    <a:pt x="2178" y="125"/>
                  </a:lnTo>
                  <a:lnTo>
                    <a:pt x="2139" y="147"/>
                  </a:lnTo>
                  <a:lnTo>
                    <a:pt x="2149" y="115"/>
                  </a:lnTo>
                  <a:lnTo>
                    <a:pt x="2168" y="93"/>
                  </a:lnTo>
                  <a:lnTo>
                    <a:pt x="2128" y="115"/>
                  </a:lnTo>
                  <a:lnTo>
                    <a:pt x="2107" y="154"/>
                  </a:lnTo>
                  <a:lnTo>
                    <a:pt x="2085" y="166"/>
                  </a:lnTo>
                  <a:lnTo>
                    <a:pt x="2056" y="187"/>
                  </a:lnTo>
                  <a:lnTo>
                    <a:pt x="2013" y="208"/>
                  </a:lnTo>
                  <a:lnTo>
                    <a:pt x="2023" y="176"/>
                  </a:lnTo>
                  <a:lnTo>
                    <a:pt x="2002" y="176"/>
                  </a:lnTo>
                  <a:lnTo>
                    <a:pt x="1981" y="230"/>
                  </a:lnTo>
                  <a:lnTo>
                    <a:pt x="1973" y="237"/>
                  </a:lnTo>
                  <a:lnTo>
                    <a:pt x="1952" y="248"/>
                  </a:lnTo>
                  <a:lnTo>
                    <a:pt x="1898" y="270"/>
                  </a:lnTo>
                  <a:lnTo>
                    <a:pt x="1847" y="313"/>
                  </a:lnTo>
                  <a:lnTo>
                    <a:pt x="1869" y="270"/>
                  </a:lnTo>
                  <a:lnTo>
                    <a:pt x="1879" y="248"/>
                  </a:lnTo>
                  <a:lnTo>
                    <a:pt x="1858" y="259"/>
                  </a:lnTo>
                  <a:lnTo>
                    <a:pt x="1837" y="291"/>
                  </a:lnTo>
                  <a:lnTo>
                    <a:pt x="1815" y="331"/>
                  </a:lnTo>
                  <a:lnTo>
                    <a:pt x="1765" y="363"/>
                  </a:lnTo>
                  <a:lnTo>
                    <a:pt x="1700" y="395"/>
                  </a:lnTo>
                  <a:lnTo>
                    <a:pt x="1721" y="363"/>
                  </a:lnTo>
                  <a:lnTo>
                    <a:pt x="1754" y="319"/>
                  </a:lnTo>
                  <a:lnTo>
                    <a:pt x="1711" y="341"/>
                  </a:lnTo>
                  <a:lnTo>
                    <a:pt x="1660" y="403"/>
                  </a:lnTo>
                  <a:lnTo>
                    <a:pt x="1628" y="424"/>
                  </a:lnTo>
                  <a:lnTo>
                    <a:pt x="1589" y="446"/>
                  </a:lnTo>
                  <a:lnTo>
                    <a:pt x="1495" y="478"/>
                  </a:lnTo>
                  <a:lnTo>
                    <a:pt x="1517" y="435"/>
                  </a:lnTo>
                  <a:lnTo>
                    <a:pt x="1535" y="413"/>
                  </a:lnTo>
                  <a:lnTo>
                    <a:pt x="1502" y="435"/>
                  </a:lnTo>
                  <a:lnTo>
                    <a:pt x="1484" y="464"/>
                  </a:lnTo>
                  <a:lnTo>
                    <a:pt x="1463" y="478"/>
                  </a:lnTo>
                  <a:lnTo>
                    <a:pt x="1441" y="486"/>
                  </a:lnTo>
                  <a:lnTo>
                    <a:pt x="1390" y="507"/>
                  </a:lnTo>
                  <a:lnTo>
                    <a:pt x="1336" y="518"/>
                  </a:lnTo>
                  <a:lnTo>
                    <a:pt x="1287" y="528"/>
                  </a:lnTo>
                  <a:lnTo>
                    <a:pt x="1297" y="496"/>
                  </a:lnTo>
                  <a:lnTo>
                    <a:pt x="1319" y="478"/>
                  </a:lnTo>
                  <a:lnTo>
                    <a:pt x="1287" y="486"/>
                  </a:lnTo>
                  <a:lnTo>
                    <a:pt x="1233" y="550"/>
                  </a:lnTo>
                  <a:lnTo>
                    <a:pt x="1214" y="557"/>
                  </a:lnTo>
                  <a:lnTo>
                    <a:pt x="1150" y="557"/>
                  </a:lnTo>
                  <a:lnTo>
                    <a:pt x="1067" y="569"/>
                  </a:lnTo>
                  <a:lnTo>
                    <a:pt x="1088" y="550"/>
                  </a:lnTo>
                  <a:lnTo>
                    <a:pt x="1110" y="518"/>
                  </a:lnTo>
                  <a:lnTo>
                    <a:pt x="1088" y="507"/>
                  </a:lnTo>
                  <a:lnTo>
                    <a:pt x="1056" y="550"/>
                  </a:lnTo>
                  <a:lnTo>
                    <a:pt x="1027" y="589"/>
                  </a:lnTo>
                  <a:lnTo>
                    <a:pt x="963" y="589"/>
                  </a:lnTo>
                  <a:lnTo>
                    <a:pt x="934" y="601"/>
                  </a:lnTo>
                  <a:lnTo>
                    <a:pt x="880" y="601"/>
                  </a:lnTo>
                  <a:lnTo>
                    <a:pt x="913" y="569"/>
                  </a:lnTo>
                  <a:lnTo>
                    <a:pt x="923" y="540"/>
                  </a:lnTo>
                  <a:lnTo>
                    <a:pt x="891" y="550"/>
                  </a:lnTo>
                  <a:lnTo>
                    <a:pt x="874" y="569"/>
                  </a:lnTo>
                  <a:lnTo>
                    <a:pt x="830" y="611"/>
                  </a:lnTo>
                  <a:lnTo>
                    <a:pt x="758" y="622"/>
                  </a:lnTo>
                  <a:lnTo>
                    <a:pt x="704" y="633"/>
                  </a:lnTo>
                  <a:lnTo>
                    <a:pt x="665" y="651"/>
                  </a:lnTo>
                  <a:lnTo>
                    <a:pt x="621" y="683"/>
                  </a:lnTo>
                  <a:lnTo>
                    <a:pt x="592" y="716"/>
                  </a:lnTo>
                  <a:lnTo>
                    <a:pt x="611" y="662"/>
                  </a:lnTo>
                  <a:lnTo>
                    <a:pt x="621" y="633"/>
                  </a:lnTo>
                  <a:lnTo>
                    <a:pt x="632" y="611"/>
                  </a:lnTo>
                  <a:lnTo>
                    <a:pt x="582" y="651"/>
                  </a:lnTo>
                  <a:lnTo>
                    <a:pt x="570" y="705"/>
                  </a:lnTo>
                  <a:lnTo>
                    <a:pt x="560" y="716"/>
                  </a:lnTo>
                  <a:lnTo>
                    <a:pt x="550" y="734"/>
                  </a:lnTo>
                  <a:lnTo>
                    <a:pt x="528" y="744"/>
                  </a:lnTo>
                  <a:lnTo>
                    <a:pt x="499" y="756"/>
                  </a:lnTo>
                  <a:lnTo>
                    <a:pt x="499" y="716"/>
                  </a:lnTo>
                  <a:lnTo>
                    <a:pt x="499" y="694"/>
                  </a:lnTo>
                  <a:lnTo>
                    <a:pt x="510" y="662"/>
                  </a:lnTo>
                  <a:lnTo>
                    <a:pt x="488" y="673"/>
                  </a:lnTo>
                  <a:lnTo>
                    <a:pt x="477" y="723"/>
                  </a:lnTo>
                  <a:lnTo>
                    <a:pt x="467" y="766"/>
                  </a:lnTo>
                  <a:lnTo>
                    <a:pt x="416" y="766"/>
                  </a:lnTo>
                  <a:lnTo>
                    <a:pt x="362" y="777"/>
                  </a:lnTo>
                  <a:lnTo>
                    <a:pt x="362" y="744"/>
                  </a:lnTo>
                  <a:lnTo>
                    <a:pt x="362" y="716"/>
                  </a:lnTo>
                  <a:lnTo>
                    <a:pt x="395" y="694"/>
                  </a:lnTo>
                  <a:lnTo>
                    <a:pt x="423" y="673"/>
                  </a:lnTo>
                  <a:lnTo>
                    <a:pt x="477" y="651"/>
                  </a:lnTo>
                  <a:lnTo>
                    <a:pt x="456" y="640"/>
                  </a:lnTo>
                  <a:lnTo>
                    <a:pt x="445" y="640"/>
                  </a:lnTo>
                  <a:lnTo>
                    <a:pt x="456" y="611"/>
                  </a:lnTo>
                  <a:lnTo>
                    <a:pt x="423" y="622"/>
                  </a:lnTo>
                  <a:lnTo>
                    <a:pt x="423" y="651"/>
                  </a:lnTo>
                  <a:lnTo>
                    <a:pt x="405" y="662"/>
                  </a:lnTo>
                  <a:lnTo>
                    <a:pt x="362" y="694"/>
                  </a:lnTo>
                  <a:lnTo>
                    <a:pt x="322" y="662"/>
                  </a:lnTo>
                  <a:lnTo>
                    <a:pt x="290" y="651"/>
                  </a:lnTo>
                  <a:lnTo>
                    <a:pt x="312" y="633"/>
                  </a:lnTo>
                  <a:lnTo>
                    <a:pt x="341" y="611"/>
                  </a:lnTo>
                  <a:lnTo>
                    <a:pt x="373" y="611"/>
                  </a:lnTo>
                  <a:lnTo>
                    <a:pt x="362" y="601"/>
                  </a:lnTo>
                  <a:lnTo>
                    <a:pt x="302" y="622"/>
                  </a:lnTo>
                  <a:lnTo>
                    <a:pt x="280" y="633"/>
                  </a:lnTo>
                  <a:lnTo>
                    <a:pt x="258" y="622"/>
                  </a:lnTo>
                  <a:lnTo>
                    <a:pt x="219" y="611"/>
                  </a:lnTo>
                  <a:lnTo>
                    <a:pt x="248" y="579"/>
                  </a:lnTo>
                  <a:lnTo>
                    <a:pt x="280" y="579"/>
                  </a:lnTo>
                  <a:lnTo>
                    <a:pt x="312" y="569"/>
                  </a:lnTo>
                  <a:lnTo>
                    <a:pt x="312" y="557"/>
                  </a:lnTo>
                  <a:lnTo>
                    <a:pt x="268" y="557"/>
                  </a:lnTo>
                  <a:lnTo>
                    <a:pt x="280" y="528"/>
                  </a:lnTo>
                  <a:lnTo>
                    <a:pt x="248" y="540"/>
                  </a:lnTo>
                  <a:lnTo>
                    <a:pt x="236" y="569"/>
                  </a:lnTo>
                  <a:lnTo>
                    <a:pt x="229" y="569"/>
                  </a:lnTo>
                  <a:lnTo>
                    <a:pt x="197" y="589"/>
                  </a:lnTo>
                  <a:lnTo>
                    <a:pt x="165" y="589"/>
                  </a:lnTo>
                  <a:lnTo>
                    <a:pt x="136" y="569"/>
                  </a:lnTo>
                  <a:lnTo>
                    <a:pt x="125" y="611"/>
                  </a:lnTo>
                  <a:lnTo>
                    <a:pt x="154" y="622"/>
                  </a:lnTo>
                  <a:lnTo>
                    <a:pt x="186" y="633"/>
                  </a:lnTo>
                  <a:lnTo>
                    <a:pt x="229" y="683"/>
                  </a:lnTo>
                  <a:lnTo>
                    <a:pt x="248" y="734"/>
                  </a:lnTo>
                  <a:lnTo>
                    <a:pt x="280" y="723"/>
                  </a:lnTo>
                  <a:lnTo>
                    <a:pt x="258" y="683"/>
                  </a:lnTo>
                  <a:lnTo>
                    <a:pt x="229" y="640"/>
                  </a:lnTo>
                  <a:lnTo>
                    <a:pt x="280" y="673"/>
                  </a:lnTo>
                  <a:lnTo>
                    <a:pt x="302" y="694"/>
                  </a:lnTo>
                  <a:lnTo>
                    <a:pt x="330" y="716"/>
                  </a:lnTo>
                  <a:lnTo>
                    <a:pt x="322" y="734"/>
                  </a:lnTo>
                  <a:lnTo>
                    <a:pt x="322" y="777"/>
                  </a:lnTo>
                  <a:lnTo>
                    <a:pt x="258" y="766"/>
                  </a:lnTo>
                  <a:lnTo>
                    <a:pt x="154" y="744"/>
                  </a:lnTo>
                  <a:lnTo>
                    <a:pt x="82" y="716"/>
                  </a:lnTo>
                  <a:lnTo>
                    <a:pt x="93" y="694"/>
                  </a:lnTo>
                  <a:lnTo>
                    <a:pt x="93" y="662"/>
                  </a:lnTo>
                  <a:lnTo>
                    <a:pt x="71" y="655"/>
                  </a:lnTo>
                  <a:lnTo>
                    <a:pt x="42" y="651"/>
                  </a:lnTo>
                  <a:lnTo>
                    <a:pt x="10" y="640"/>
                  </a:lnTo>
                  <a:lnTo>
                    <a:pt x="0" y="683"/>
                  </a:lnTo>
                  <a:lnTo>
                    <a:pt x="42" y="777"/>
                  </a:lnTo>
                </a:path>
              </a:pathLst>
            </a:custGeom>
            <a:noFill/>
            <a:ln w="7938">
              <a:solidFill>
                <a:srgbClr val="FF9E6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43" name="Freeform 1203">
              <a:extLst>
                <a:ext uri="{FF2B5EF4-FFF2-40B4-BE49-F238E27FC236}">
                  <a16:creationId xmlns:a16="http://schemas.microsoft.com/office/drawing/2014/main" id="{E7BC4045-BA8F-2790-CB54-73D3DE68BDCD}"/>
                </a:ext>
              </a:extLst>
            </p:cNvPr>
            <p:cNvSpPr>
              <a:spLocks/>
            </p:cNvSpPr>
            <p:nvPr/>
          </p:nvSpPr>
          <p:spPr bwMode="auto">
            <a:xfrm>
              <a:off x="1141" y="2688"/>
              <a:ext cx="110" cy="47"/>
            </a:xfrm>
            <a:custGeom>
              <a:avLst/>
              <a:gdLst>
                <a:gd name="T0" fmla="*/ 0 w 330"/>
                <a:gd name="T1" fmla="*/ 46 h 140"/>
                <a:gd name="T2" fmla="*/ 10 w 330"/>
                <a:gd name="T3" fmla="*/ 0 h 140"/>
                <a:gd name="T4" fmla="*/ 42 w 330"/>
                <a:gd name="T5" fmla="*/ 18 h 140"/>
                <a:gd name="T6" fmla="*/ 74 w 330"/>
                <a:gd name="T7" fmla="*/ 18 h 140"/>
                <a:gd name="T8" fmla="*/ 93 w 330"/>
                <a:gd name="T9" fmla="*/ 21 h 140"/>
                <a:gd name="T10" fmla="*/ 93 w 330"/>
                <a:gd name="T11" fmla="*/ 57 h 140"/>
                <a:gd name="T12" fmla="*/ 82 w 330"/>
                <a:gd name="T13" fmla="*/ 79 h 140"/>
                <a:gd name="T14" fmla="*/ 154 w 330"/>
                <a:gd name="T15" fmla="*/ 107 h 140"/>
                <a:gd name="T16" fmla="*/ 258 w 330"/>
                <a:gd name="T17" fmla="*/ 129 h 140"/>
                <a:gd name="T18" fmla="*/ 322 w 330"/>
                <a:gd name="T19" fmla="*/ 140 h 140"/>
                <a:gd name="T20" fmla="*/ 322 w 330"/>
                <a:gd name="T21" fmla="*/ 97 h 140"/>
                <a:gd name="T22" fmla="*/ 330 w 330"/>
                <a:gd name="T23" fmla="*/ 79 h 140"/>
                <a:gd name="T24" fmla="*/ 302 w 330"/>
                <a:gd name="T25" fmla="*/ 57 h 140"/>
                <a:gd name="T26" fmla="*/ 280 w 330"/>
                <a:gd name="T27" fmla="*/ 35 h 140"/>
                <a:gd name="T28" fmla="*/ 229 w 330"/>
                <a:gd name="T29" fmla="*/ 3 h 140"/>
                <a:gd name="T30" fmla="*/ 258 w 330"/>
                <a:gd name="T31" fmla="*/ 46 h 140"/>
                <a:gd name="T32" fmla="*/ 280 w 330"/>
                <a:gd name="T33" fmla="*/ 8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140">
                  <a:moveTo>
                    <a:pt x="0" y="46"/>
                  </a:moveTo>
                  <a:lnTo>
                    <a:pt x="10" y="0"/>
                  </a:lnTo>
                  <a:lnTo>
                    <a:pt x="42" y="18"/>
                  </a:lnTo>
                  <a:lnTo>
                    <a:pt x="74" y="18"/>
                  </a:lnTo>
                  <a:lnTo>
                    <a:pt x="93" y="21"/>
                  </a:lnTo>
                  <a:lnTo>
                    <a:pt x="93" y="57"/>
                  </a:lnTo>
                  <a:lnTo>
                    <a:pt x="82" y="79"/>
                  </a:lnTo>
                  <a:lnTo>
                    <a:pt x="154" y="107"/>
                  </a:lnTo>
                  <a:lnTo>
                    <a:pt x="258" y="129"/>
                  </a:lnTo>
                  <a:lnTo>
                    <a:pt x="322" y="140"/>
                  </a:lnTo>
                  <a:lnTo>
                    <a:pt x="322" y="97"/>
                  </a:lnTo>
                  <a:lnTo>
                    <a:pt x="330" y="79"/>
                  </a:lnTo>
                  <a:lnTo>
                    <a:pt x="302" y="57"/>
                  </a:lnTo>
                  <a:lnTo>
                    <a:pt x="280" y="35"/>
                  </a:lnTo>
                  <a:lnTo>
                    <a:pt x="229" y="3"/>
                  </a:lnTo>
                  <a:lnTo>
                    <a:pt x="258" y="46"/>
                  </a:lnTo>
                  <a:lnTo>
                    <a:pt x="280" y="86"/>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44" name="Freeform 1204">
              <a:extLst>
                <a:ext uri="{FF2B5EF4-FFF2-40B4-BE49-F238E27FC236}">
                  <a16:creationId xmlns:a16="http://schemas.microsoft.com/office/drawing/2014/main" id="{D73CF6F7-973E-6323-66A4-195DE528B610}"/>
                </a:ext>
              </a:extLst>
            </p:cNvPr>
            <p:cNvSpPr>
              <a:spLocks/>
            </p:cNvSpPr>
            <p:nvPr/>
          </p:nvSpPr>
          <p:spPr bwMode="auto">
            <a:xfrm>
              <a:off x="1183" y="2680"/>
              <a:ext cx="41" cy="41"/>
            </a:xfrm>
            <a:custGeom>
              <a:avLst/>
              <a:gdLst>
                <a:gd name="T0" fmla="*/ 123 w 123"/>
                <a:gd name="T1" fmla="*/ 123 h 123"/>
                <a:gd name="T2" fmla="*/ 105 w 123"/>
                <a:gd name="T3" fmla="*/ 72 h 123"/>
                <a:gd name="T4" fmla="*/ 61 w 123"/>
                <a:gd name="T5" fmla="*/ 22 h 123"/>
                <a:gd name="T6" fmla="*/ 29 w 123"/>
                <a:gd name="T7" fmla="*/ 12 h 123"/>
                <a:gd name="T8" fmla="*/ 0 w 123"/>
                <a:gd name="T9" fmla="*/ 0 h 123"/>
              </a:gdLst>
              <a:ahLst/>
              <a:cxnLst>
                <a:cxn ang="0">
                  <a:pos x="T0" y="T1"/>
                </a:cxn>
                <a:cxn ang="0">
                  <a:pos x="T2" y="T3"/>
                </a:cxn>
                <a:cxn ang="0">
                  <a:pos x="T4" y="T5"/>
                </a:cxn>
                <a:cxn ang="0">
                  <a:pos x="T6" y="T7"/>
                </a:cxn>
                <a:cxn ang="0">
                  <a:pos x="T8" y="T9"/>
                </a:cxn>
              </a:cxnLst>
              <a:rect l="0" t="0" r="r" b="b"/>
              <a:pathLst>
                <a:path w="123" h="123">
                  <a:moveTo>
                    <a:pt x="123" y="123"/>
                  </a:moveTo>
                  <a:lnTo>
                    <a:pt x="105" y="72"/>
                  </a:lnTo>
                  <a:lnTo>
                    <a:pt x="61" y="22"/>
                  </a:lnTo>
                  <a:lnTo>
                    <a:pt x="29" y="12"/>
                  </a:lnTo>
                  <a:lnTo>
                    <a:pt x="0"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45" name="Freeform 1205">
              <a:extLst>
                <a:ext uri="{FF2B5EF4-FFF2-40B4-BE49-F238E27FC236}">
                  <a16:creationId xmlns:a16="http://schemas.microsoft.com/office/drawing/2014/main" id="{C01526E1-3183-BE97-46AA-C9FC5790DAD1}"/>
                </a:ext>
              </a:extLst>
            </p:cNvPr>
            <p:cNvSpPr>
              <a:spLocks/>
            </p:cNvSpPr>
            <p:nvPr/>
          </p:nvSpPr>
          <p:spPr bwMode="auto">
            <a:xfrm>
              <a:off x="1187" y="2656"/>
              <a:ext cx="37" cy="17"/>
            </a:xfrm>
            <a:custGeom>
              <a:avLst/>
              <a:gdLst>
                <a:gd name="T0" fmla="*/ 0 w 112"/>
                <a:gd name="T1" fmla="*/ 29 h 49"/>
                <a:gd name="T2" fmla="*/ 29 w 112"/>
                <a:gd name="T3" fmla="*/ 49 h 49"/>
                <a:gd name="T4" fmla="*/ 61 w 112"/>
                <a:gd name="T5" fmla="*/ 49 h 49"/>
                <a:gd name="T6" fmla="*/ 93 w 112"/>
                <a:gd name="T7" fmla="*/ 29 h 49"/>
                <a:gd name="T8" fmla="*/ 100 w 112"/>
                <a:gd name="T9" fmla="*/ 29 h 49"/>
                <a:gd name="T10" fmla="*/ 112 w 112"/>
                <a:gd name="T11" fmla="*/ 0 h 49"/>
              </a:gdLst>
              <a:ahLst/>
              <a:cxnLst>
                <a:cxn ang="0">
                  <a:pos x="T0" y="T1"/>
                </a:cxn>
                <a:cxn ang="0">
                  <a:pos x="T2" y="T3"/>
                </a:cxn>
                <a:cxn ang="0">
                  <a:pos x="T4" y="T5"/>
                </a:cxn>
                <a:cxn ang="0">
                  <a:pos x="T6" y="T7"/>
                </a:cxn>
                <a:cxn ang="0">
                  <a:pos x="T8" y="T9"/>
                </a:cxn>
                <a:cxn ang="0">
                  <a:pos x="T10" y="T11"/>
                </a:cxn>
              </a:cxnLst>
              <a:rect l="0" t="0" r="r" b="b"/>
              <a:pathLst>
                <a:path w="112" h="49">
                  <a:moveTo>
                    <a:pt x="0" y="29"/>
                  </a:moveTo>
                  <a:lnTo>
                    <a:pt x="29" y="49"/>
                  </a:lnTo>
                  <a:lnTo>
                    <a:pt x="61" y="49"/>
                  </a:lnTo>
                  <a:lnTo>
                    <a:pt x="93" y="29"/>
                  </a:lnTo>
                  <a:lnTo>
                    <a:pt x="100" y="29"/>
                  </a:lnTo>
                  <a:lnTo>
                    <a:pt x="112"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46" name="Freeform 1206">
              <a:extLst>
                <a:ext uri="{FF2B5EF4-FFF2-40B4-BE49-F238E27FC236}">
                  <a16:creationId xmlns:a16="http://schemas.microsoft.com/office/drawing/2014/main" id="{499A8645-52AF-020D-28DB-252D45A8946D}"/>
                </a:ext>
              </a:extLst>
            </p:cNvPr>
            <p:cNvSpPr>
              <a:spLocks/>
            </p:cNvSpPr>
            <p:nvPr/>
          </p:nvSpPr>
          <p:spPr bwMode="auto">
            <a:xfrm>
              <a:off x="1231" y="2652"/>
              <a:ext cx="14" cy="10"/>
            </a:xfrm>
            <a:custGeom>
              <a:avLst/>
              <a:gdLst>
                <a:gd name="T0" fmla="*/ 12 w 44"/>
                <a:gd name="T1" fmla="*/ 0 h 29"/>
                <a:gd name="T2" fmla="*/ 0 w 44"/>
                <a:gd name="T3" fmla="*/ 29 h 29"/>
                <a:gd name="T4" fmla="*/ 44 w 44"/>
                <a:gd name="T5" fmla="*/ 29 h 29"/>
              </a:gdLst>
              <a:ahLst/>
              <a:cxnLst>
                <a:cxn ang="0">
                  <a:pos x="T0" y="T1"/>
                </a:cxn>
                <a:cxn ang="0">
                  <a:pos x="T2" y="T3"/>
                </a:cxn>
                <a:cxn ang="0">
                  <a:pos x="T4" y="T5"/>
                </a:cxn>
              </a:cxnLst>
              <a:rect l="0" t="0" r="r" b="b"/>
              <a:pathLst>
                <a:path w="44" h="29">
                  <a:moveTo>
                    <a:pt x="12" y="0"/>
                  </a:moveTo>
                  <a:lnTo>
                    <a:pt x="0" y="29"/>
                  </a:lnTo>
                  <a:lnTo>
                    <a:pt x="44" y="29"/>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47" name="Freeform 1207">
              <a:extLst>
                <a:ext uri="{FF2B5EF4-FFF2-40B4-BE49-F238E27FC236}">
                  <a16:creationId xmlns:a16="http://schemas.microsoft.com/office/drawing/2014/main" id="{0F82151D-391D-A35D-79E5-87845C9FFBB9}"/>
                </a:ext>
              </a:extLst>
            </p:cNvPr>
            <p:cNvSpPr>
              <a:spLocks/>
            </p:cNvSpPr>
            <p:nvPr/>
          </p:nvSpPr>
          <p:spPr bwMode="auto">
            <a:xfrm>
              <a:off x="1214" y="2665"/>
              <a:ext cx="48" cy="22"/>
            </a:xfrm>
            <a:custGeom>
              <a:avLst/>
              <a:gdLst>
                <a:gd name="T0" fmla="*/ 93 w 143"/>
                <a:gd name="T1" fmla="*/ 0 h 64"/>
                <a:gd name="T2" fmla="*/ 61 w 143"/>
                <a:gd name="T3" fmla="*/ 10 h 64"/>
                <a:gd name="T4" fmla="*/ 29 w 143"/>
                <a:gd name="T5" fmla="*/ 10 h 64"/>
                <a:gd name="T6" fmla="*/ 0 w 143"/>
                <a:gd name="T7" fmla="*/ 43 h 64"/>
                <a:gd name="T8" fmla="*/ 39 w 143"/>
                <a:gd name="T9" fmla="*/ 54 h 64"/>
                <a:gd name="T10" fmla="*/ 61 w 143"/>
                <a:gd name="T11" fmla="*/ 64 h 64"/>
                <a:gd name="T12" fmla="*/ 83 w 143"/>
                <a:gd name="T13" fmla="*/ 54 h 64"/>
                <a:gd name="T14" fmla="*/ 143 w 143"/>
                <a:gd name="T15" fmla="*/ 32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64">
                  <a:moveTo>
                    <a:pt x="93" y="0"/>
                  </a:moveTo>
                  <a:lnTo>
                    <a:pt x="61" y="10"/>
                  </a:lnTo>
                  <a:lnTo>
                    <a:pt x="29" y="10"/>
                  </a:lnTo>
                  <a:lnTo>
                    <a:pt x="0" y="43"/>
                  </a:lnTo>
                  <a:lnTo>
                    <a:pt x="39" y="54"/>
                  </a:lnTo>
                  <a:lnTo>
                    <a:pt x="61" y="64"/>
                  </a:lnTo>
                  <a:lnTo>
                    <a:pt x="83" y="54"/>
                  </a:lnTo>
                  <a:lnTo>
                    <a:pt x="143" y="32"/>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48" name="Freeform 1208">
              <a:extLst>
                <a:ext uri="{FF2B5EF4-FFF2-40B4-BE49-F238E27FC236}">
                  <a16:creationId xmlns:a16="http://schemas.microsoft.com/office/drawing/2014/main" id="{2E7F3DCE-32EB-5D2E-C6E0-E7BA4CD73E76}"/>
                </a:ext>
              </a:extLst>
            </p:cNvPr>
            <p:cNvSpPr>
              <a:spLocks/>
            </p:cNvSpPr>
            <p:nvPr/>
          </p:nvSpPr>
          <p:spPr bwMode="auto">
            <a:xfrm>
              <a:off x="1238" y="2680"/>
              <a:ext cx="44" cy="27"/>
            </a:xfrm>
            <a:custGeom>
              <a:avLst/>
              <a:gdLst>
                <a:gd name="T0" fmla="*/ 83 w 133"/>
                <a:gd name="T1" fmla="*/ 0 h 83"/>
                <a:gd name="T2" fmla="*/ 50 w 133"/>
                <a:gd name="T3" fmla="*/ 0 h 83"/>
                <a:gd name="T4" fmla="*/ 22 w 133"/>
                <a:gd name="T5" fmla="*/ 22 h 83"/>
                <a:gd name="T6" fmla="*/ 0 w 133"/>
                <a:gd name="T7" fmla="*/ 40 h 83"/>
                <a:gd name="T8" fmla="*/ 32 w 133"/>
                <a:gd name="T9" fmla="*/ 51 h 83"/>
                <a:gd name="T10" fmla="*/ 72 w 133"/>
                <a:gd name="T11" fmla="*/ 83 h 83"/>
                <a:gd name="T12" fmla="*/ 115 w 133"/>
                <a:gd name="T13" fmla="*/ 51 h 83"/>
                <a:gd name="T14" fmla="*/ 133 w 133"/>
                <a:gd name="T15" fmla="*/ 40 h 83"/>
                <a:gd name="T16" fmla="*/ 133 w 133"/>
                <a:gd name="T17" fmla="*/ 1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83">
                  <a:moveTo>
                    <a:pt x="83" y="0"/>
                  </a:moveTo>
                  <a:lnTo>
                    <a:pt x="50" y="0"/>
                  </a:lnTo>
                  <a:lnTo>
                    <a:pt x="22" y="22"/>
                  </a:lnTo>
                  <a:lnTo>
                    <a:pt x="0" y="40"/>
                  </a:lnTo>
                  <a:lnTo>
                    <a:pt x="32" y="51"/>
                  </a:lnTo>
                  <a:lnTo>
                    <a:pt x="72" y="83"/>
                  </a:lnTo>
                  <a:lnTo>
                    <a:pt x="115" y="51"/>
                  </a:lnTo>
                  <a:lnTo>
                    <a:pt x="133" y="40"/>
                  </a:lnTo>
                  <a:lnTo>
                    <a:pt x="133" y="12"/>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49" name="Freeform 1209">
              <a:extLst>
                <a:ext uri="{FF2B5EF4-FFF2-40B4-BE49-F238E27FC236}">
                  <a16:creationId xmlns:a16="http://schemas.microsoft.com/office/drawing/2014/main" id="{11EE3F1F-4C37-5F5A-00AE-C1139AD43473}"/>
                </a:ext>
              </a:extLst>
            </p:cNvPr>
            <p:cNvSpPr>
              <a:spLocks/>
            </p:cNvSpPr>
            <p:nvPr/>
          </p:nvSpPr>
          <p:spPr bwMode="auto">
            <a:xfrm>
              <a:off x="1290" y="2680"/>
              <a:ext cx="3" cy="9"/>
            </a:xfrm>
            <a:custGeom>
              <a:avLst/>
              <a:gdLst>
                <a:gd name="T0" fmla="*/ 10 w 10"/>
                <a:gd name="T1" fmla="*/ 0 h 29"/>
                <a:gd name="T2" fmla="*/ 0 w 10"/>
                <a:gd name="T3" fmla="*/ 29 h 29"/>
                <a:gd name="T4" fmla="*/ 10 w 10"/>
                <a:gd name="T5" fmla="*/ 29 h 29"/>
              </a:gdLst>
              <a:ahLst/>
              <a:cxnLst>
                <a:cxn ang="0">
                  <a:pos x="T0" y="T1"/>
                </a:cxn>
                <a:cxn ang="0">
                  <a:pos x="T2" y="T3"/>
                </a:cxn>
                <a:cxn ang="0">
                  <a:pos x="T4" y="T5"/>
                </a:cxn>
              </a:cxnLst>
              <a:rect l="0" t="0" r="r" b="b"/>
              <a:pathLst>
                <a:path w="10" h="29">
                  <a:moveTo>
                    <a:pt x="10" y="0"/>
                  </a:moveTo>
                  <a:lnTo>
                    <a:pt x="0" y="29"/>
                  </a:lnTo>
                  <a:lnTo>
                    <a:pt x="10" y="29"/>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50" name="Freeform 1210">
              <a:extLst>
                <a:ext uri="{FF2B5EF4-FFF2-40B4-BE49-F238E27FC236}">
                  <a16:creationId xmlns:a16="http://schemas.microsoft.com/office/drawing/2014/main" id="{7015E7E6-3B0F-B022-8DAC-DB7BB7069ED6}"/>
                </a:ext>
              </a:extLst>
            </p:cNvPr>
            <p:cNvSpPr>
              <a:spLocks/>
            </p:cNvSpPr>
            <p:nvPr/>
          </p:nvSpPr>
          <p:spPr bwMode="auto">
            <a:xfrm>
              <a:off x="1262" y="2693"/>
              <a:ext cx="42" cy="42"/>
            </a:xfrm>
            <a:custGeom>
              <a:avLst/>
              <a:gdLst>
                <a:gd name="T0" fmla="*/ 115 w 126"/>
                <a:gd name="T1" fmla="*/ 0 h 126"/>
                <a:gd name="T2" fmla="*/ 61 w 126"/>
                <a:gd name="T3" fmla="*/ 21 h 126"/>
                <a:gd name="T4" fmla="*/ 33 w 126"/>
                <a:gd name="T5" fmla="*/ 43 h 126"/>
                <a:gd name="T6" fmla="*/ 0 w 126"/>
                <a:gd name="T7" fmla="*/ 65 h 126"/>
                <a:gd name="T8" fmla="*/ 0 w 126"/>
                <a:gd name="T9" fmla="*/ 93 h 126"/>
                <a:gd name="T10" fmla="*/ 0 w 126"/>
                <a:gd name="T11" fmla="*/ 126 h 126"/>
                <a:gd name="T12" fmla="*/ 54 w 126"/>
                <a:gd name="T13" fmla="*/ 115 h 126"/>
                <a:gd name="T14" fmla="*/ 105 w 126"/>
                <a:gd name="T15" fmla="*/ 115 h 126"/>
                <a:gd name="T16" fmla="*/ 115 w 126"/>
                <a:gd name="T17" fmla="*/ 72 h 126"/>
                <a:gd name="T18" fmla="*/ 126 w 126"/>
                <a:gd name="T19" fmla="*/ 2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26">
                  <a:moveTo>
                    <a:pt x="115" y="0"/>
                  </a:moveTo>
                  <a:lnTo>
                    <a:pt x="61" y="21"/>
                  </a:lnTo>
                  <a:lnTo>
                    <a:pt x="33" y="43"/>
                  </a:lnTo>
                  <a:lnTo>
                    <a:pt x="0" y="65"/>
                  </a:lnTo>
                  <a:lnTo>
                    <a:pt x="0" y="93"/>
                  </a:lnTo>
                  <a:lnTo>
                    <a:pt x="0" y="126"/>
                  </a:lnTo>
                  <a:lnTo>
                    <a:pt x="54" y="115"/>
                  </a:lnTo>
                  <a:lnTo>
                    <a:pt x="105" y="115"/>
                  </a:lnTo>
                  <a:lnTo>
                    <a:pt x="115" y="72"/>
                  </a:lnTo>
                  <a:lnTo>
                    <a:pt x="126" y="21"/>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51" name="Freeform 1211">
              <a:extLst>
                <a:ext uri="{FF2B5EF4-FFF2-40B4-BE49-F238E27FC236}">
                  <a16:creationId xmlns:a16="http://schemas.microsoft.com/office/drawing/2014/main" id="{E1E5100A-CDF8-763A-207D-C9CE70060BD0}"/>
                </a:ext>
              </a:extLst>
            </p:cNvPr>
            <p:cNvSpPr>
              <a:spLocks/>
            </p:cNvSpPr>
            <p:nvPr/>
          </p:nvSpPr>
          <p:spPr bwMode="auto">
            <a:xfrm>
              <a:off x="1307" y="2693"/>
              <a:ext cx="28" cy="35"/>
            </a:xfrm>
            <a:custGeom>
              <a:avLst/>
              <a:gdLst>
                <a:gd name="T0" fmla="*/ 11 w 83"/>
                <a:gd name="T1" fmla="*/ 10 h 104"/>
                <a:gd name="T2" fmla="*/ 0 w 83"/>
                <a:gd name="T3" fmla="*/ 43 h 104"/>
                <a:gd name="T4" fmla="*/ 0 w 83"/>
                <a:gd name="T5" fmla="*/ 64 h 104"/>
                <a:gd name="T6" fmla="*/ 0 w 83"/>
                <a:gd name="T7" fmla="*/ 104 h 104"/>
                <a:gd name="T8" fmla="*/ 29 w 83"/>
                <a:gd name="T9" fmla="*/ 93 h 104"/>
                <a:gd name="T10" fmla="*/ 51 w 83"/>
                <a:gd name="T11" fmla="*/ 83 h 104"/>
                <a:gd name="T12" fmla="*/ 61 w 83"/>
                <a:gd name="T13" fmla="*/ 64 h 104"/>
                <a:gd name="T14" fmla="*/ 72 w 83"/>
                <a:gd name="T15" fmla="*/ 54 h 104"/>
                <a:gd name="T16" fmla="*/ 83 w 83"/>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04">
                  <a:moveTo>
                    <a:pt x="11" y="10"/>
                  </a:moveTo>
                  <a:lnTo>
                    <a:pt x="0" y="43"/>
                  </a:lnTo>
                  <a:lnTo>
                    <a:pt x="0" y="64"/>
                  </a:lnTo>
                  <a:lnTo>
                    <a:pt x="0" y="104"/>
                  </a:lnTo>
                  <a:lnTo>
                    <a:pt x="29" y="93"/>
                  </a:lnTo>
                  <a:lnTo>
                    <a:pt x="51" y="83"/>
                  </a:lnTo>
                  <a:lnTo>
                    <a:pt x="61" y="64"/>
                  </a:lnTo>
                  <a:lnTo>
                    <a:pt x="72" y="54"/>
                  </a:lnTo>
                  <a:lnTo>
                    <a:pt x="83"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52" name="Freeform 1212">
              <a:extLst>
                <a:ext uri="{FF2B5EF4-FFF2-40B4-BE49-F238E27FC236}">
                  <a16:creationId xmlns:a16="http://schemas.microsoft.com/office/drawing/2014/main" id="{E4611256-E1C9-B7BC-1AFC-31599B2631A6}"/>
                </a:ext>
              </a:extLst>
            </p:cNvPr>
            <p:cNvSpPr>
              <a:spLocks/>
            </p:cNvSpPr>
            <p:nvPr/>
          </p:nvSpPr>
          <p:spPr bwMode="auto">
            <a:xfrm>
              <a:off x="1338" y="2660"/>
              <a:ext cx="100" cy="55"/>
            </a:xfrm>
            <a:custGeom>
              <a:avLst/>
              <a:gdLst>
                <a:gd name="T0" fmla="*/ 41 w 299"/>
                <a:gd name="T1" fmla="*/ 61 h 166"/>
                <a:gd name="T2" fmla="*/ 29 w 299"/>
                <a:gd name="T3" fmla="*/ 83 h 166"/>
                <a:gd name="T4" fmla="*/ 19 w 299"/>
                <a:gd name="T5" fmla="*/ 112 h 166"/>
                <a:gd name="T6" fmla="*/ 0 w 299"/>
                <a:gd name="T7" fmla="*/ 166 h 166"/>
                <a:gd name="T8" fmla="*/ 29 w 299"/>
                <a:gd name="T9" fmla="*/ 133 h 166"/>
                <a:gd name="T10" fmla="*/ 73 w 299"/>
                <a:gd name="T11" fmla="*/ 101 h 166"/>
                <a:gd name="T12" fmla="*/ 112 w 299"/>
                <a:gd name="T13" fmla="*/ 83 h 166"/>
                <a:gd name="T14" fmla="*/ 166 w 299"/>
                <a:gd name="T15" fmla="*/ 73 h 166"/>
                <a:gd name="T16" fmla="*/ 238 w 299"/>
                <a:gd name="T17" fmla="*/ 61 h 166"/>
                <a:gd name="T18" fmla="*/ 281 w 299"/>
                <a:gd name="T19" fmla="*/ 19 h 166"/>
                <a:gd name="T20" fmla="*/ 299 w 299"/>
                <a:gd name="T2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166">
                  <a:moveTo>
                    <a:pt x="41" y="61"/>
                  </a:moveTo>
                  <a:lnTo>
                    <a:pt x="29" y="83"/>
                  </a:lnTo>
                  <a:lnTo>
                    <a:pt x="19" y="112"/>
                  </a:lnTo>
                  <a:lnTo>
                    <a:pt x="0" y="166"/>
                  </a:lnTo>
                  <a:lnTo>
                    <a:pt x="29" y="133"/>
                  </a:lnTo>
                  <a:lnTo>
                    <a:pt x="73" y="101"/>
                  </a:lnTo>
                  <a:lnTo>
                    <a:pt x="112" y="83"/>
                  </a:lnTo>
                  <a:lnTo>
                    <a:pt x="166" y="73"/>
                  </a:lnTo>
                  <a:lnTo>
                    <a:pt x="238" y="61"/>
                  </a:lnTo>
                  <a:lnTo>
                    <a:pt x="281" y="19"/>
                  </a:lnTo>
                  <a:lnTo>
                    <a:pt x="299"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53" name="Freeform 1213">
              <a:extLst>
                <a:ext uri="{FF2B5EF4-FFF2-40B4-BE49-F238E27FC236}">
                  <a16:creationId xmlns:a16="http://schemas.microsoft.com/office/drawing/2014/main" id="{ECC3D068-CDAF-AF41-D0D8-237720D9E079}"/>
                </a:ext>
              </a:extLst>
            </p:cNvPr>
            <p:cNvSpPr>
              <a:spLocks/>
            </p:cNvSpPr>
            <p:nvPr/>
          </p:nvSpPr>
          <p:spPr bwMode="auto">
            <a:xfrm>
              <a:off x="1435" y="2645"/>
              <a:ext cx="69" cy="31"/>
            </a:xfrm>
            <a:custGeom>
              <a:avLst/>
              <a:gdLst>
                <a:gd name="T0" fmla="*/ 42 w 208"/>
                <a:gd name="T1" fmla="*/ 33 h 94"/>
                <a:gd name="T2" fmla="*/ 32 w 208"/>
                <a:gd name="T3" fmla="*/ 62 h 94"/>
                <a:gd name="T4" fmla="*/ 0 w 208"/>
                <a:gd name="T5" fmla="*/ 94 h 94"/>
                <a:gd name="T6" fmla="*/ 54 w 208"/>
                <a:gd name="T7" fmla="*/ 94 h 94"/>
                <a:gd name="T8" fmla="*/ 82 w 208"/>
                <a:gd name="T9" fmla="*/ 83 h 94"/>
                <a:gd name="T10" fmla="*/ 147 w 208"/>
                <a:gd name="T11" fmla="*/ 83 h 94"/>
                <a:gd name="T12" fmla="*/ 175 w 208"/>
                <a:gd name="T13" fmla="*/ 43 h 94"/>
                <a:gd name="T14" fmla="*/ 208 w 208"/>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94">
                  <a:moveTo>
                    <a:pt x="42" y="33"/>
                  </a:moveTo>
                  <a:lnTo>
                    <a:pt x="32" y="62"/>
                  </a:lnTo>
                  <a:lnTo>
                    <a:pt x="0" y="94"/>
                  </a:lnTo>
                  <a:lnTo>
                    <a:pt x="54" y="94"/>
                  </a:lnTo>
                  <a:lnTo>
                    <a:pt x="82" y="83"/>
                  </a:lnTo>
                  <a:lnTo>
                    <a:pt x="147" y="83"/>
                  </a:lnTo>
                  <a:lnTo>
                    <a:pt x="175" y="43"/>
                  </a:lnTo>
                  <a:lnTo>
                    <a:pt x="208"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54" name="Freeform 1214">
              <a:extLst>
                <a:ext uri="{FF2B5EF4-FFF2-40B4-BE49-F238E27FC236}">
                  <a16:creationId xmlns:a16="http://schemas.microsoft.com/office/drawing/2014/main" id="{96098855-60D8-7BCE-0F3F-595014E8984C}"/>
                </a:ext>
              </a:extLst>
            </p:cNvPr>
            <p:cNvSpPr>
              <a:spLocks/>
            </p:cNvSpPr>
            <p:nvPr/>
          </p:nvSpPr>
          <p:spPr bwMode="auto">
            <a:xfrm>
              <a:off x="1497" y="2638"/>
              <a:ext cx="73" cy="28"/>
            </a:xfrm>
            <a:custGeom>
              <a:avLst/>
              <a:gdLst>
                <a:gd name="T0" fmla="*/ 43 w 220"/>
                <a:gd name="T1" fmla="*/ 33 h 83"/>
                <a:gd name="T2" fmla="*/ 21 w 220"/>
                <a:gd name="T3" fmla="*/ 65 h 83"/>
                <a:gd name="T4" fmla="*/ 0 w 220"/>
                <a:gd name="T5" fmla="*/ 83 h 83"/>
                <a:gd name="T6" fmla="*/ 83 w 220"/>
                <a:gd name="T7" fmla="*/ 72 h 83"/>
                <a:gd name="T8" fmla="*/ 147 w 220"/>
                <a:gd name="T9" fmla="*/ 72 h 83"/>
                <a:gd name="T10" fmla="*/ 166 w 220"/>
                <a:gd name="T11" fmla="*/ 65 h 83"/>
                <a:gd name="T12" fmla="*/ 220 w 220"/>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220" h="83">
                  <a:moveTo>
                    <a:pt x="43" y="33"/>
                  </a:moveTo>
                  <a:lnTo>
                    <a:pt x="21" y="65"/>
                  </a:lnTo>
                  <a:lnTo>
                    <a:pt x="0" y="83"/>
                  </a:lnTo>
                  <a:lnTo>
                    <a:pt x="83" y="72"/>
                  </a:lnTo>
                  <a:lnTo>
                    <a:pt x="147" y="72"/>
                  </a:lnTo>
                  <a:lnTo>
                    <a:pt x="166" y="65"/>
                  </a:lnTo>
                  <a:lnTo>
                    <a:pt x="220"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55" name="Freeform 1215">
              <a:extLst>
                <a:ext uri="{FF2B5EF4-FFF2-40B4-BE49-F238E27FC236}">
                  <a16:creationId xmlns:a16="http://schemas.microsoft.com/office/drawing/2014/main" id="{28485339-0CB3-0492-600C-0F93496E75C3}"/>
                </a:ext>
              </a:extLst>
            </p:cNvPr>
            <p:cNvSpPr>
              <a:spLocks/>
            </p:cNvSpPr>
            <p:nvPr/>
          </p:nvSpPr>
          <p:spPr bwMode="auto">
            <a:xfrm>
              <a:off x="1570" y="2621"/>
              <a:ext cx="72" cy="31"/>
            </a:xfrm>
            <a:custGeom>
              <a:avLst/>
              <a:gdLst>
                <a:gd name="T0" fmla="*/ 32 w 215"/>
                <a:gd name="T1" fmla="*/ 43 h 93"/>
                <a:gd name="T2" fmla="*/ 10 w 215"/>
                <a:gd name="T3" fmla="*/ 61 h 93"/>
                <a:gd name="T4" fmla="*/ 0 w 215"/>
                <a:gd name="T5" fmla="*/ 93 h 93"/>
                <a:gd name="T6" fmla="*/ 50 w 215"/>
                <a:gd name="T7" fmla="*/ 83 h 93"/>
                <a:gd name="T8" fmla="*/ 103 w 215"/>
                <a:gd name="T9" fmla="*/ 71 h 93"/>
                <a:gd name="T10" fmla="*/ 154 w 215"/>
                <a:gd name="T11" fmla="*/ 51 h 93"/>
                <a:gd name="T12" fmla="*/ 176 w 215"/>
                <a:gd name="T13" fmla="*/ 43 h 93"/>
                <a:gd name="T14" fmla="*/ 198 w 215"/>
                <a:gd name="T15" fmla="*/ 29 h 93"/>
                <a:gd name="T16" fmla="*/ 215 w 215"/>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93">
                  <a:moveTo>
                    <a:pt x="32" y="43"/>
                  </a:moveTo>
                  <a:lnTo>
                    <a:pt x="10" y="61"/>
                  </a:lnTo>
                  <a:lnTo>
                    <a:pt x="0" y="93"/>
                  </a:lnTo>
                  <a:lnTo>
                    <a:pt x="50" y="83"/>
                  </a:lnTo>
                  <a:lnTo>
                    <a:pt x="103" y="71"/>
                  </a:lnTo>
                  <a:lnTo>
                    <a:pt x="154" y="51"/>
                  </a:lnTo>
                  <a:lnTo>
                    <a:pt x="176" y="43"/>
                  </a:lnTo>
                  <a:lnTo>
                    <a:pt x="198" y="29"/>
                  </a:lnTo>
                  <a:lnTo>
                    <a:pt x="215"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56" name="Freeform 1216">
              <a:extLst>
                <a:ext uri="{FF2B5EF4-FFF2-40B4-BE49-F238E27FC236}">
                  <a16:creationId xmlns:a16="http://schemas.microsoft.com/office/drawing/2014/main" id="{5E774C87-B239-A8B1-BAAB-F143AEBC4BD8}"/>
                </a:ext>
              </a:extLst>
            </p:cNvPr>
            <p:cNvSpPr>
              <a:spLocks/>
            </p:cNvSpPr>
            <p:nvPr/>
          </p:nvSpPr>
          <p:spPr bwMode="auto">
            <a:xfrm>
              <a:off x="1640" y="2590"/>
              <a:ext cx="72" cy="46"/>
            </a:xfrm>
            <a:custGeom>
              <a:avLst/>
              <a:gdLst>
                <a:gd name="T0" fmla="*/ 40 w 216"/>
                <a:gd name="T1" fmla="*/ 72 h 137"/>
                <a:gd name="T2" fmla="*/ 22 w 216"/>
                <a:gd name="T3" fmla="*/ 94 h 137"/>
                <a:gd name="T4" fmla="*/ 0 w 216"/>
                <a:gd name="T5" fmla="*/ 137 h 137"/>
                <a:gd name="T6" fmla="*/ 94 w 216"/>
                <a:gd name="T7" fmla="*/ 105 h 137"/>
                <a:gd name="T8" fmla="*/ 133 w 216"/>
                <a:gd name="T9" fmla="*/ 83 h 137"/>
                <a:gd name="T10" fmla="*/ 165 w 216"/>
                <a:gd name="T11" fmla="*/ 62 h 137"/>
                <a:gd name="T12" fmla="*/ 216 w 216"/>
                <a:gd name="T13" fmla="*/ 0 h 137"/>
              </a:gdLst>
              <a:ahLst/>
              <a:cxnLst>
                <a:cxn ang="0">
                  <a:pos x="T0" y="T1"/>
                </a:cxn>
                <a:cxn ang="0">
                  <a:pos x="T2" y="T3"/>
                </a:cxn>
                <a:cxn ang="0">
                  <a:pos x="T4" y="T5"/>
                </a:cxn>
                <a:cxn ang="0">
                  <a:pos x="T6" y="T7"/>
                </a:cxn>
                <a:cxn ang="0">
                  <a:pos x="T8" y="T9"/>
                </a:cxn>
                <a:cxn ang="0">
                  <a:pos x="T10" y="T11"/>
                </a:cxn>
                <a:cxn ang="0">
                  <a:pos x="T12" y="T13"/>
                </a:cxn>
              </a:cxnLst>
              <a:rect l="0" t="0" r="r" b="b"/>
              <a:pathLst>
                <a:path w="216" h="137">
                  <a:moveTo>
                    <a:pt x="40" y="72"/>
                  </a:moveTo>
                  <a:lnTo>
                    <a:pt x="22" y="94"/>
                  </a:lnTo>
                  <a:lnTo>
                    <a:pt x="0" y="137"/>
                  </a:lnTo>
                  <a:lnTo>
                    <a:pt x="94" y="105"/>
                  </a:lnTo>
                  <a:lnTo>
                    <a:pt x="133" y="83"/>
                  </a:lnTo>
                  <a:lnTo>
                    <a:pt x="165" y="62"/>
                  </a:lnTo>
                  <a:lnTo>
                    <a:pt x="216"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57" name="Freeform 1217">
              <a:extLst>
                <a:ext uri="{FF2B5EF4-FFF2-40B4-BE49-F238E27FC236}">
                  <a16:creationId xmlns:a16="http://schemas.microsoft.com/office/drawing/2014/main" id="{3F5463D5-5A4B-03C4-AE0A-E37ACD27165A}"/>
                </a:ext>
              </a:extLst>
            </p:cNvPr>
            <p:cNvSpPr>
              <a:spLocks/>
            </p:cNvSpPr>
            <p:nvPr/>
          </p:nvSpPr>
          <p:spPr bwMode="auto">
            <a:xfrm>
              <a:off x="1708" y="2562"/>
              <a:ext cx="52" cy="46"/>
            </a:xfrm>
            <a:custGeom>
              <a:avLst/>
              <a:gdLst>
                <a:gd name="T0" fmla="*/ 54 w 157"/>
                <a:gd name="T1" fmla="*/ 61 h 137"/>
                <a:gd name="T2" fmla="*/ 21 w 157"/>
                <a:gd name="T3" fmla="*/ 105 h 137"/>
                <a:gd name="T4" fmla="*/ 0 w 157"/>
                <a:gd name="T5" fmla="*/ 137 h 137"/>
                <a:gd name="T6" fmla="*/ 64 w 157"/>
                <a:gd name="T7" fmla="*/ 105 h 137"/>
                <a:gd name="T8" fmla="*/ 115 w 157"/>
                <a:gd name="T9" fmla="*/ 73 h 137"/>
                <a:gd name="T10" fmla="*/ 136 w 157"/>
                <a:gd name="T11" fmla="*/ 32 h 137"/>
                <a:gd name="T12" fmla="*/ 157 w 157"/>
                <a:gd name="T13" fmla="*/ 0 h 137"/>
              </a:gdLst>
              <a:ahLst/>
              <a:cxnLst>
                <a:cxn ang="0">
                  <a:pos x="T0" y="T1"/>
                </a:cxn>
                <a:cxn ang="0">
                  <a:pos x="T2" y="T3"/>
                </a:cxn>
                <a:cxn ang="0">
                  <a:pos x="T4" y="T5"/>
                </a:cxn>
                <a:cxn ang="0">
                  <a:pos x="T6" y="T7"/>
                </a:cxn>
                <a:cxn ang="0">
                  <a:pos x="T8" y="T9"/>
                </a:cxn>
                <a:cxn ang="0">
                  <a:pos x="T10" y="T11"/>
                </a:cxn>
                <a:cxn ang="0">
                  <a:pos x="T12" y="T13"/>
                </a:cxn>
              </a:cxnLst>
              <a:rect l="0" t="0" r="r" b="b"/>
              <a:pathLst>
                <a:path w="157" h="137">
                  <a:moveTo>
                    <a:pt x="54" y="61"/>
                  </a:moveTo>
                  <a:lnTo>
                    <a:pt x="21" y="105"/>
                  </a:lnTo>
                  <a:lnTo>
                    <a:pt x="0" y="137"/>
                  </a:lnTo>
                  <a:lnTo>
                    <a:pt x="64" y="105"/>
                  </a:lnTo>
                  <a:lnTo>
                    <a:pt x="115" y="73"/>
                  </a:lnTo>
                  <a:lnTo>
                    <a:pt x="136" y="32"/>
                  </a:lnTo>
                  <a:lnTo>
                    <a:pt x="157"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58" name="Freeform 1218">
              <a:extLst>
                <a:ext uri="{FF2B5EF4-FFF2-40B4-BE49-F238E27FC236}">
                  <a16:creationId xmlns:a16="http://schemas.microsoft.com/office/drawing/2014/main" id="{CA1D1433-29F7-D8BD-C56A-D584BAAFCC43}"/>
                </a:ext>
              </a:extLst>
            </p:cNvPr>
            <p:cNvSpPr>
              <a:spLocks/>
            </p:cNvSpPr>
            <p:nvPr/>
          </p:nvSpPr>
          <p:spPr bwMode="auto">
            <a:xfrm>
              <a:off x="1757" y="2535"/>
              <a:ext cx="52" cy="45"/>
            </a:xfrm>
            <a:custGeom>
              <a:avLst/>
              <a:gdLst>
                <a:gd name="T0" fmla="*/ 32 w 155"/>
                <a:gd name="T1" fmla="*/ 73 h 137"/>
                <a:gd name="T2" fmla="*/ 21 w 155"/>
                <a:gd name="T3" fmla="*/ 94 h 137"/>
                <a:gd name="T4" fmla="*/ 0 w 155"/>
                <a:gd name="T5" fmla="*/ 137 h 137"/>
                <a:gd name="T6" fmla="*/ 50 w 155"/>
                <a:gd name="T7" fmla="*/ 94 h 137"/>
                <a:gd name="T8" fmla="*/ 104 w 155"/>
                <a:gd name="T9" fmla="*/ 73 h 137"/>
                <a:gd name="T10" fmla="*/ 126 w 155"/>
                <a:gd name="T11" fmla="*/ 61 h 137"/>
                <a:gd name="T12" fmla="*/ 133 w 155"/>
                <a:gd name="T13" fmla="*/ 54 h 137"/>
                <a:gd name="T14" fmla="*/ 155 w 155"/>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37">
                  <a:moveTo>
                    <a:pt x="32" y="73"/>
                  </a:moveTo>
                  <a:lnTo>
                    <a:pt x="21" y="94"/>
                  </a:lnTo>
                  <a:lnTo>
                    <a:pt x="0" y="137"/>
                  </a:lnTo>
                  <a:lnTo>
                    <a:pt x="50" y="94"/>
                  </a:lnTo>
                  <a:lnTo>
                    <a:pt x="104" y="73"/>
                  </a:lnTo>
                  <a:lnTo>
                    <a:pt x="126" y="61"/>
                  </a:lnTo>
                  <a:lnTo>
                    <a:pt x="133" y="54"/>
                  </a:lnTo>
                  <a:lnTo>
                    <a:pt x="155"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59" name="Freeform 1219">
              <a:extLst>
                <a:ext uri="{FF2B5EF4-FFF2-40B4-BE49-F238E27FC236}">
                  <a16:creationId xmlns:a16="http://schemas.microsoft.com/office/drawing/2014/main" id="{AF90F261-0029-5F2E-1BA8-F2B99BC2D412}"/>
                </a:ext>
              </a:extLst>
            </p:cNvPr>
            <p:cNvSpPr>
              <a:spLocks/>
            </p:cNvSpPr>
            <p:nvPr/>
          </p:nvSpPr>
          <p:spPr bwMode="auto">
            <a:xfrm>
              <a:off x="1812" y="2514"/>
              <a:ext cx="38" cy="31"/>
            </a:xfrm>
            <a:custGeom>
              <a:avLst/>
              <a:gdLst>
                <a:gd name="T0" fmla="*/ 10 w 114"/>
                <a:gd name="T1" fmla="*/ 61 h 93"/>
                <a:gd name="T2" fmla="*/ 0 w 114"/>
                <a:gd name="T3" fmla="*/ 93 h 93"/>
                <a:gd name="T4" fmla="*/ 43 w 114"/>
                <a:gd name="T5" fmla="*/ 72 h 93"/>
                <a:gd name="T6" fmla="*/ 72 w 114"/>
                <a:gd name="T7" fmla="*/ 51 h 93"/>
                <a:gd name="T8" fmla="*/ 94 w 114"/>
                <a:gd name="T9" fmla="*/ 39 h 93"/>
                <a:gd name="T10" fmla="*/ 114 w 114"/>
                <a:gd name="T11" fmla="*/ 0 h 93"/>
              </a:gdLst>
              <a:ahLst/>
              <a:cxnLst>
                <a:cxn ang="0">
                  <a:pos x="T0" y="T1"/>
                </a:cxn>
                <a:cxn ang="0">
                  <a:pos x="T2" y="T3"/>
                </a:cxn>
                <a:cxn ang="0">
                  <a:pos x="T4" y="T5"/>
                </a:cxn>
                <a:cxn ang="0">
                  <a:pos x="T6" y="T7"/>
                </a:cxn>
                <a:cxn ang="0">
                  <a:pos x="T8" y="T9"/>
                </a:cxn>
                <a:cxn ang="0">
                  <a:pos x="T10" y="T11"/>
                </a:cxn>
              </a:cxnLst>
              <a:rect l="0" t="0" r="r" b="b"/>
              <a:pathLst>
                <a:path w="114" h="93">
                  <a:moveTo>
                    <a:pt x="10" y="61"/>
                  </a:moveTo>
                  <a:lnTo>
                    <a:pt x="0" y="93"/>
                  </a:lnTo>
                  <a:lnTo>
                    <a:pt x="43" y="72"/>
                  </a:lnTo>
                  <a:lnTo>
                    <a:pt x="72" y="51"/>
                  </a:lnTo>
                  <a:lnTo>
                    <a:pt x="94" y="39"/>
                  </a:lnTo>
                  <a:lnTo>
                    <a:pt x="114"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60" name="Freeform 1220">
              <a:extLst>
                <a:ext uri="{FF2B5EF4-FFF2-40B4-BE49-F238E27FC236}">
                  <a16:creationId xmlns:a16="http://schemas.microsoft.com/office/drawing/2014/main" id="{AE00A9BF-9C4D-3C45-9F44-5B6BDB8A7905}"/>
                </a:ext>
              </a:extLst>
            </p:cNvPr>
            <p:cNvSpPr>
              <a:spLocks/>
            </p:cNvSpPr>
            <p:nvPr/>
          </p:nvSpPr>
          <p:spPr bwMode="auto">
            <a:xfrm>
              <a:off x="1854" y="2497"/>
              <a:ext cx="31" cy="28"/>
            </a:xfrm>
            <a:custGeom>
              <a:avLst/>
              <a:gdLst>
                <a:gd name="T0" fmla="*/ 29 w 93"/>
                <a:gd name="T1" fmla="*/ 32 h 86"/>
                <a:gd name="T2" fmla="*/ 10 w 93"/>
                <a:gd name="T3" fmla="*/ 54 h 86"/>
                <a:gd name="T4" fmla="*/ 0 w 93"/>
                <a:gd name="T5" fmla="*/ 86 h 86"/>
                <a:gd name="T6" fmla="*/ 39 w 93"/>
                <a:gd name="T7" fmla="*/ 64 h 86"/>
                <a:gd name="T8" fmla="*/ 51 w 93"/>
                <a:gd name="T9" fmla="*/ 64 h 86"/>
                <a:gd name="T10" fmla="*/ 71 w 93"/>
                <a:gd name="T11" fmla="*/ 21 h 86"/>
                <a:gd name="T12" fmla="*/ 93 w 93"/>
                <a:gd name="T13" fmla="*/ 0 h 86"/>
              </a:gdLst>
              <a:ahLst/>
              <a:cxnLst>
                <a:cxn ang="0">
                  <a:pos x="T0" y="T1"/>
                </a:cxn>
                <a:cxn ang="0">
                  <a:pos x="T2" y="T3"/>
                </a:cxn>
                <a:cxn ang="0">
                  <a:pos x="T4" y="T5"/>
                </a:cxn>
                <a:cxn ang="0">
                  <a:pos x="T6" y="T7"/>
                </a:cxn>
                <a:cxn ang="0">
                  <a:pos x="T8" y="T9"/>
                </a:cxn>
                <a:cxn ang="0">
                  <a:pos x="T10" y="T11"/>
                </a:cxn>
                <a:cxn ang="0">
                  <a:pos x="T12" y="T13"/>
                </a:cxn>
              </a:cxnLst>
              <a:rect l="0" t="0" r="r" b="b"/>
              <a:pathLst>
                <a:path w="93" h="86">
                  <a:moveTo>
                    <a:pt x="29" y="32"/>
                  </a:moveTo>
                  <a:lnTo>
                    <a:pt x="10" y="54"/>
                  </a:lnTo>
                  <a:lnTo>
                    <a:pt x="0" y="86"/>
                  </a:lnTo>
                  <a:lnTo>
                    <a:pt x="39" y="64"/>
                  </a:lnTo>
                  <a:lnTo>
                    <a:pt x="51" y="64"/>
                  </a:lnTo>
                  <a:lnTo>
                    <a:pt x="71" y="21"/>
                  </a:lnTo>
                  <a:lnTo>
                    <a:pt x="93"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61" name="Freeform 1221">
              <a:extLst>
                <a:ext uri="{FF2B5EF4-FFF2-40B4-BE49-F238E27FC236}">
                  <a16:creationId xmlns:a16="http://schemas.microsoft.com/office/drawing/2014/main" id="{F9A1FACA-A487-6D74-B42D-AAB10DB65AC0}"/>
                </a:ext>
              </a:extLst>
            </p:cNvPr>
            <p:cNvSpPr>
              <a:spLocks/>
            </p:cNvSpPr>
            <p:nvPr/>
          </p:nvSpPr>
          <p:spPr bwMode="auto">
            <a:xfrm>
              <a:off x="1882" y="2487"/>
              <a:ext cx="31" cy="28"/>
            </a:xfrm>
            <a:custGeom>
              <a:avLst/>
              <a:gdLst>
                <a:gd name="T0" fmla="*/ 51 w 93"/>
                <a:gd name="T1" fmla="*/ 22 h 83"/>
                <a:gd name="T2" fmla="*/ 22 w 93"/>
                <a:gd name="T3" fmla="*/ 51 h 83"/>
                <a:gd name="T4" fmla="*/ 0 w 93"/>
                <a:gd name="T5" fmla="*/ 83 h 83"/>
                <a:gd name="T6" fmla="*/ 39 w 93"/>
                <a:gd name="T7" fmla="*/ 61 h 83"/>
                <a:gd name="T8" fmla="*/ 51 w 93"/>
                <a:gd name="T9" fmla="*/ 61 h 83"/>
                <a:gd name="T10" fmla="*/ 71 w 93"/>
                <a:gd name="T11" fmla="*/ 39 h 83"/>
                <a:gd name="T12" fmla="*/ 93 w 93"/>
                <a:gd name="T13" fmla="*/ 11 h 83"/>
                <a:gd name="T14" fmla="*/ 93 w 93"/>
                <a:gd name="T15" fmla="*/ 0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83">
                  <a:moveTo>
                    <a:pt x="51" y="22"/>
                  </a:moveTo>
                  <a:lnTo>
                    <a:pt x="22" y="51"/>
                  </a:lnTo>
                  <a:lnTo>
                    <a:pt x="0" y="83"/>
                  </a:lnTo>
                  <a:lnTo>
                    <a:pt x="39" y="61"/>
                  </a:lnTo>
                  <a:lnTo>
                    <a:pt x="51" y="61"/>
                  </a:lnTo>
                  <a:lnTo>
                    <a:pt x="71" y="39"/>
                  </a:lnTo>
                  <a:lnTo>
                    <a:pt x="93" y="11"/>
                  </a:lnTo>
                  <a:lnTo>
                    <a:pt x="93"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62" name="Freeform 1222">
              <a:extLst>
                <a:ext uri="{FF2B5EF4-FFF2-40B4-BE49-F238E27FC236}">
                  <a16:creationId xmlns:a16="http://schemas.microsoft.com/office/drawing/2014/main" id="{909155FE-AB7C-BFCC-CBBD-475680E38767}"/>
                </a:ext>
              </a:extLst>
            </p:cNvPr>
            <p:cNvSpPr>
              <a:spLocks/>
            </p:cNvSpPr>
            <p:nvPr/>
          </p:nvSpPr>
          <p:spPr bwMode="auto">
            <a:xfrm>
              <a:off x="1909" y="2480"/>
              <a:ext cx="31" cy="24"/>
            </a:xfrm>
            <a:custGeom>
              <a:avLst/>
              <a:gdLst>
                <a:gd name="T0" fmla="*/ 32 w 93"/>
                <a:gd name="T1" fmla="*/ 33 h 73"/>
                <a:gd name="T2" fmla="*/ 10 w 93"/>
                <a:gd name="T3" fmla="*/ 51 h 73"/>
                <a:gd name="T4" fmla="*/ 0 w 93"/>
                <a:gd name="T5" fmla="*/ 73 h 73"/>
                <a:gd name="T6" fmla="*/ 39 w 93"/>
                <a:gd name="T7" fmla="*/ 51 h 73"/>
                <a:gd name="T8" fmla="*/ 71 w 93"/>
                <a:gd name="T9" fmla="*/ 44 h 73"/>
                <a:gd name="T10" fmla="*/ 93 w 93"/>
                <a:gd name="T11" fmla="*/ 0 h 73"/>
              </a:gdLst>
              <a:ahLst/>
              <a:cxnLst>
                <a:cxn ang="0">
                  <a:pos x="T0" y="T1"/>
                </a:cxn>
                <a:cxn ang="0">
                  <a:pos x="T2" y="T3"/>
                </a:cxn>
                <a:cxn ang="0">
                  <a:pos x="T4" y="T5"/>
                </a:cxn>
                <a:cxn ang="0">
                  <a:pos x="T6" y="T7"/>
                </a:cxn>
                <a:cxn ang="0">
                  <a:pos x="T8" y="T9"/>
                </a:cxn>
                <a:cxn ang="0">
                  <a:pos x="T10" y="T11"/>
                </a:cxn>
              </a:cxnLst>
              <a:rect l="0" t="0" r="r" b="b"/>
              <a:pathLst>
                <a:path w="93" h="73">
                  <a:moveTo>
                    <a:pt x="32" y="33"/>
                  </a:moveTo>
                  <a:lnTo>
                    <a:pt x="10" y="51"/>
                  </a:lnTo>
                  <a:lnTo>
                    <a:pt x="0" y="73"/>
                  </a:lnTo>
                  <a:lnTo>
                    <a:pt x="39" y="51"/>
                  </a:lnTo>
                  <a:lnTo>
                    <a:pt x="71" y="44"/>
                  </a:lnTo>
                  <a:lnTo>
                    <a:pt x="93"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63" name="Freeform 1223">
              <a:extLst>
                <a:ext uri="{FF2B5EF4-FFF2-40B4-BE49-F238E27FC236}">
                  <a16:creationId xmlns:a16="http://schemas.microsoft.com/office/drawing/2014/main" id="{C3D2E33A-20BA-5E04-3B43-4DBD15FA2842}"/>
                </a:ext>
              </a:extLst>
            </p:cNvPr>
            <p:cNvSpPr>
              <a:spLocks/>
            </p:cNvSpPr>
            <p:nvPr/>
          </p:nvSpPr>
          <p:spPr bwMode="auto">
            <a:xfrm>
              <a:off x="1944" y="2477"/>
              <a:ext cx="10" cy="10"/>
            </a:xfrm>
            <a:custGeom>
              <a:avLst/>
              <a:gdLst>
                <a:gd name="T0" fmla="*/ 11 w 29"/>
                <a:gd name="T1" fmla="*/ 0 h 32"/>
                <a:gd name="T2" fmla="*/ 0 w 29"/>
                <a:gd name="T3" fmla="*/ 32 h 32"/>
                <a:gd name="T4" fmla="*/ 29 w 29"/>
                <a:gd name="T5" fmla="*/ 20 h 32"/>
              </a:gdLst>
              <a:ahLst/>
              <a:cxnLst>
                <a:cxn ang="0">
                  <a:pos x="T0" y="T1"/>
                </a:cxn>
                <a:cxn ang="0">
                  <a:pos x="T2" y="T3"/>
                </a:cxn>
                <a:cxn ang="0">
                  <a:pos x="T4" y="T5"/>
                </a:cxn>
              </a:cxnLst>
              <a:rect l="0" t="0" r="r" b="b"/>
              <a:pathLst>
                <a:path w="29" h="32">
                  <a:moveTo>
                    <a:pt x="11" y="0"/>
                  </a:moveTo>
                  <a:lnTo>
                    <a:pt x="0" y="32"/>
                  </a:lnTo>
                  <a:lnTo>
                    <a:pt x="29" y="2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64" name="Freeform 1224">
              <a:extLst>
                <a:ext uri="{FF2B5EF4-FFF2-40B4-BE49-F238E27FC236}">
                  <a16:creationId xmlns:a16="http://schemas.microsoft.com/office/drawing/2014/main" id="{9F880EF1-D90C-BD53-0FCE-CBAB9B1C4703}"/>
                </a:ext>
              </a:extLst>
            </p:cNvPr>
            <p:cNvSpPr>
              <a:spLocks/>
            </p:cNvSpPr>
            <p:nvPr/>
          </p:nvSpPr>
          <p:spPr bwMode="auto">
            <a:xfrm>
              <a:off x="1155" y="2735"/>
              <a:ext cx="94" cy="92"/>
            </a:xfrm>
            <a:custGeom>
              <a:avLst/>
              <a:gdLst>
                <a:gd name="T0" fmla="*/ 0 w 280"/>
                <a:gd name="T1" fmla="*/ 0 h 277"/>
                <a:gd name="T2" fmla="*/ 61 w 280"/>
                <a:gd name="T3" fmla="*/ 21 h 277"/>
                <a:gd name="T4" fmla="*/ 133 w 280"/>
                <a:gd name="T5" fmla="*/ 40 h 277"/>
                <a:gd name="T6" fmla="*/ 177 w 280"/>
                <a:gd name="T7" fmla="*/ 50 h 277"/>
                <a:gd name="T8" fmla="*/ 280 w 280"/>
                <a:gd name="T9" fmla="*/ 61 h 277"/>
                <a:gd name="T10" fmla="*/ 270 w 280"/>
                <a:gd name="T11" fmla="*/ 155 h 277"/>
                <a:gd name="T12" fmla="*/ 260 w 280"/>
                <a:gd name="T13" fmla="*/ 195 h 277"/>
                <a:gd name="T14" fmla="*/ 238 w 280"/>
                <a:gd name="T15" fmla="*/ 216 h 277"/>
                <a:gd name="T16" fmla="*/ 206 w 280"/>
                <a:gd name="T17" fmla="*/ 259 h 277"/>
                <a:gd name="T18" fmla="*/ 177 w 280"/>
                <a:gd name="T19" fmla="*/ 269 h 277"/>
                <a:gd name="T20" fmla="*/ 123 w 280"/>
                <a:gd name="T21"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0" h="277">
                  <a:moveTo>
                    <a:pt x="0" y="0"/>
                  </a:moveTo>
                  <a:lnTo>
                    <a:pt x="61" y="21"/>
                  </a:lnTo>
                  <a:lnTo>
                    <a:pt x="133" y="40"/>
                  </a:lnTo>
                  <a:lnTo>
                    <a:pt x="177" y="50"/>
                  </a:lnTo>
                  <a:lnTo>
                    <a:pt x="280" y="61"/>
                  </a:lnTo>
                  <a:lnTo>
                    <a:pt x="270" y="155"/>
                  </a:lnTo>
                  <a:lnTo>
                    <a:pt x="260" y="195"/>
                  </a:lnTo>
                  <a:lnTo>
                    <a:pt x="238" y="216"/>
                  </a:lnTo>
                  <a:lnTo>
                    <a:pt x="206" y="259"/>
                  </a:lnTo>
                  <a:lnTo>
                    <a:pt x="177" y="269"/>
                  </a:lnTo>
                  <a:lnTo>
                    <a:pt x="123" y="277"/>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65" name="Freeform 1225">
              <a:extLst>
                <a:ext uri="{FF2B5EF4-FFF2-40B4-BE49-F238E27FC236}">
                  <a16:creationId xmlns:a16="http://schemas.microsoft.com/office/drawing/2014/main" id="{3D06C514-DDF4-E009-7102-F144FA030700}"/>
                </a:ext>
              </a:extLst>
            </p:cNvPr>
            <p:cNvSpPr>
              <a:spLocks/>
            </p:cNvSpPr>
            <p:nvPr/>
          </p:nvSpPr>
          <p:spPr bwMode="auto">
            <a:xfrm>
              <a:off x="1203" y="2831"/>
              <a:ext cx="17" cy="15"/>
            </a:xfrm>
            <a:custGeom>
              <a:avLst/>
              <a:gdLst>
                <a:gd name="T0" fmla="*/ 0 w 50"/>
                <a:gd name="T1" fmla="*/ 0 h 44"/>
                <a:gd name="T2" fmla="*/ 33 w 50"/>
                <a:gd name="T3" fmla="*/ 0 h 44"/>
                <a:gd name="T4" fmla="*/ 43 w 50"/>
                <a:gd name="T5" fmla="*/ 0 h 44"/>
                <a:gd name="T6" fmla="*/ 50 w 50"/>
                <a:gd name="T7" fmla="*/ 0 h 44"/>
                <a:gd name="T8" fmla="*/ 50 w 50"/>
                <a:gd name="T9" fmla="*/ 44 h 44"/>
              </a:gdLst>
              <a:ahLst/>
              <a:cxnLst>
                <a:cxn ang="0">
                  <a:pos x="T0" y="T1"/>
                </a:cxn>
                <a:cxn ang="0">
                  <a:pos x="T2" y="T3"/>
                </a:cxn>
                <a:cxn ang="0">
                  <a:pos x="T4" y="T5"/>
                </a:cxn>
                <a:cxn ang="0">
                  <a:pos x="T6" y="T7"/>
                </a:cxn>
                <a:cxn ang="0">
                  <a:pos x="T8" y="T9"/>
                </a:cxn>
              </a:cxnLst>
              <a:rect l="0" t="0" r="r" b="b"/>
              <a:pathLst>
                <a:path w="50" h="44">
                  <a:moveTo>
                    <a:pt x="0" y="0"/>
                  </a:moveTo>
                  <a:lnTo>
                    <a:pt x="33" y="0"/>
                  </a:lnTo>
                  <a:lnTo>
                    <a:pt x="43" y="0"/>
                  </a:lnTo>
                  <a:lnTo>
                    <a:pt x="50" y="0"/>
                  </a:lnTo>
                  <a:lnTo>
                    <a:pt x="50" y="44"/>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66" name="Freeform 1226">
              <a:extLst>
                <a:ext uri="{FF2B5EF4-FFF2-40B4-BE49-F238E27FC236}">
                  <a16:creationId xmlns:a16="http://schemas.microsoft.com/office/drawing/2014/main" id="{7F4158DF-D6E4-14FB-BCF2-20F792DB64C9}"/>
                </a:ext>
              </a:extLst>
            </p:cNvPr>
            <p:cNvSpPr>
              <a:spLocks/>
            </p:cNvSpPr>
            <p:nvPr/>
          </p:nvSpPr>
          <p:spPr bwMode="auto">
            <a:xfrm>
              <a:off x="1227" y="2807"/>
              <a:ext cx="73" cy="46"/>
            </a:xfrm>
            <a:custGeom>
              <a:avLst/>
              <a:gdLst>
                <a:gd name="T0" fmla="*/ 0 w 220"/>
                <a:gd name="T1" fmla="*/ 116 h 137"/>
                <a:gd name="T2" fmla="*/ 0 w 220"/>
                <a:gd name="T3" fmla="*/ 83 h 137"/>
                <a:gd name="T4" fmla="*/ 0 w 220"/>
                <a:gd name="T5" fmla="*/ 62 h 137"/>
                <a:gd name="T6" fmla="*/ 0 w 220"/>
                <a:gd name="T7" fmla="*/ 54 h 137"/>
                <a:gd name="T8" fmla="*/ 22 w 220"/>
                <a:gd name="T9" fmla="*/ 33 h 137"/>
                <a:gd name="T10" fmla="*/ 44 w 220"/>
                <a:gd name="T11" fmla="*/ 12 h 137"/>
                <a:gd name="T12" fmla="*/ 65 w 220"/>
                <a:gd name="T13" fmla="*/ 0 h 137"/>
                <a:gd name="T14" fmla="*/ 73 w 220"/>
                <a:gd name="T15" fmla="*/ 33 h 137"/>
                <a:gd name="T16" fmla="*/ 127 w 220"/>
                <a:gd name="T17" fmla="*/ 62 h 137"/>
                <a:gd name="T18" fmla="*/ 159 w 220"/>
                <a:gd name="T19" fmla="*/ 83 h 137"/>
                <a:gd name="T20" fmla="*/ 188 w 220"/>
                <a:gd name="T21" fmla="*/ 105 h 137"/>
                <a:gd name="T22" fmla="*/ 209 w 220"/>
                <a:gd name="T23" fmla="*/ 105 h 137"/>
                <a:gd name="T24" fmla="*/ 220 w 220"/>
                <a:gd name="T25"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137">
                  <a:moveTo>
                    <a:pt x="0" y="116"/>
                  </a:moveTo>
                  <a:lnTo>
                    <a:pt x="0" y="83"/>
                  </a:lnTo>
                  <a:lnTo>
                    <a:pt x="0" y="62"/>
                  </a:lnTo>
                  <a:lnTo>
                    <a:pt x="0" y="54"/>
                  </a:lnTo>
                  <a:lnTo>
                    <a:pt x="22" y="33"/>
                  </a:lnTo>
                  <a:lnTo>
                    <a:pt x="44" y="12"/>
                  </a:lnTo>
                  <a:lnTo>
                    <a:pt x="65" y="0"/>
                  </a:lnTo>
                  <a:lnTo>
                    <a:pt x="73" y="33"/>
                  </a:lnTo>
                  <a:lnTo>
                    <a:pt x="127" y="62"/>
                  </a:lnTo>
                  <a:lnTo>
                    <a:pt x="159" y="83"/>
                  </a:lnTo>
                  <a:lnTo>
                    <a:pt x="188" y="105"/>
                  </a:lnTo>
                  <a:lnTo>
                    <a:pt x="209" y="105"/>
                  </a:lnTo>
                  <a:lnTo>
                    <a:pt x="220" y="137"/>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67" name="Freeform 1227">
              <a:extLst>
                <a:ext uri="{FF2B5EF4-FFF2-40B4-BE49-F238E27FC236}">
                  <a16:creationId xmlns:a16="http://schemas.microsoft.com/office/drawing/2014/main" id="{BEAE1ADB-7FC7-0F9F-7C0B-3B4C3B3702A7}"/>
                </a:ext>
              </a:extLst>
            </p:cNvPr>
            <p:cNvSpPr>
              <a:spLocks/>
            </p:cNvSpPr>
            <p:nvPr/>
          </p:nvSpPr>
          <p:spPr bwMode="auto">
            <a:xfrm>
              <a:off x="1301" y="2839"/>
              <a:ext cx="16" cy="14"/>
            </a:xfrm>
            <a:custGeom>
              <a:avLst/>
              <a:gdLst>
                <a:gd name="T0" fmla="*/ 21 w 50"/>
                <a:gd name="T1" fmla="*/ 42 h 42"/>
                <a:gd name="T2" fmla="*/ 10 w 50"/>
                <a:gd name="T3" fmla="*/ 21 h 42"/>
                <a:gd name="T4" fmla="*/ 0 w 50"/>
                <a:gd name="T5" fmla="*/ 10 h 42"/>
                <a:gd name="T6" fmla="*/ 10 w 50"/>
                <a:gd name="T7" fmla="*/ 0 h 42"/>
                <a:gd name="T8" fmla="*/ 32 w 50"/>
                <a:gd name="T9" fmla="*/ 0 h 42"/>
                <a:gd name="T10" fmla="*/ 50 w 50"/>
                <a:gd name="T11" fmla="*/ 10 h 42"/>
              </a:gdLst>
              <a:ahLst/>
              <a:cxnLst>
                <a:cxn ang="0">
                  <a:pos x="T0" y="T1"/>
                </a:cxn>
                <a:cxn ang="0">
                  <a:pos x="T2" y="T3"/>
                </a:cxn>
                <a:cxn ang="0">
                  <a:pos x="T4" y="T5"/>
                </a:cxn>
                <a:cxn ang="0">
                  <a:pos x="T6" y="T7"/>
                </a:cxn>
                <a:cxn ang="0">
                  <a:pos x="T8" y="T9"/>
                </a:cxn>
                <a:cxn ang="0">
                  <a:pos x="T10" y="T11"/>
                </a:cxn>
              </a:cxnLst>
              <a:rect l="0" t="0" r="r" b="b"/>
              <a:pathLst>
                <a:path w="50" h="42">
                  <a:moveTo>
                    <a:pt x="21" y="42"/>
                  </a:moveTo>
                  <a:lnTo>
                    <a:pt x="10" y="21"/>
                  </a:lnTo>
                  <a:lnTo>
                    <a:pt x="0" y="10"/>
                  </a:lnTo>
                  <a:lnTo>
                    <a:pt x="10" y="0"/>
                  </a:lnTo>
                  <a:lnTo>
                    <a:pt x="32" y="0"/>
                  </a:lnTo>
                  <a:lnTo>
                    <a:pt x="50" y="1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68" name="Freeform 1228">
              <a:extLst>
                <a:ext uri="{FF2B5EF4-FFF2-40B4-BE49-F238E27FC236}">
                  <a16:creationId xmlns:a16="http://schemas.microsoft.com/office/drawing/2014/main" id="{D1728D70-EA29-13A8-4030-B7DC9E2FE6B9}"/>
                </a:ext>
              </a:extLst>
            </p:cNvPr>
            <p:cNvSpPr>
              <a:spLocks/>
            </p:cNvSpPr>
            <p:nvPr/>
          </p:nvSpPr>
          <p:spPr bwMode="auto">
            <a:xfrm>
              <a:off x="1255" y="2752"/>
              <a:ext cx="65" cy="82"/>
            </a:xfrm>
            <a:custGeom>
              <a:avLst/>
              <a:gdLst>
                <a:gd name="T0" fmla="*/ 197 w 197"/>
                <a:gd name="T1" fmla="*/ 247 h 247"/>
                <a:gd name="T2" fmla="*/ 158 w 197"/>
                <a:gd name="T3" fmla="*/ 237 h 247"/>
                <a:gd name="T4" fmla="*/ 115 w 197"/>
                <a:gd name="T5" fmla="*/ 237 h 247"/>
                <a:gd name="T6" fmla="*/ 82 w 197"/>
                <a:gd name="T7" fmla="*/ 227 h 247"/>
                <a:gd name="T8" fmla="*/ 32 w 197"/>
                <a:gd name="T9" fmla="*/ 198 h 247"/>
                <a:gd name="T10" fmla="*/ 0 w 197"/>
                <a:gd name="T11" fmla="*/ 165 h 247"/>
                <a:gd name="T12" fmla="*/ 0 w 197"/>
                <a:gd name="T13" fmla="*/ 126 h 247"/>
                <a:gd name="T14" fmla="*/ 0 w 197"/>
                <a:gd name="T15" fmla="*/ 82 h 247"/>
                <a:gd name="T16" fmla="*/ 10 w 197"/>
                <a:gd name="T17" fmla="*/ 11 h 247"/>
                <a:gd name="T18" fmla="*/ 54 w 197"/>
                <a:gd name="T19" fmla="*/ 11 h 247"/>
                <a:gd name="T20" fmla="*/ 136 w 197"/>
                <a:gd name="T21" fmla="*/ 0 h 247"/>
                <a:gd name="T22" fmla="*/ 136 w 197"/>
                <a:gd name="T23" fmla="*/ 43 h 247"/>
                <a:gd name="T24" fmla="*/ 136 w 197"/>
                <a:gd name="T25" fmla="*/ 82 h 247"/>
                <a:gd name="T26" fmla="*/ 147 w 197"/>
                <a:gd name="T27" fmla="*/ 104 h 247"/>
                <a:gd name="T28" fmla="*/ 169 w 197"/>
                <a:gd name="T29" fmla="*/ 126 h 247"/>
                <a:gd name="T30" fmla="*/ 176 w 197"/>
                <a:gd name="T31" fmla="*/ 126 h 247"/>
                <a:gd name="T32" fmla="*/ 176 w 197"/>
                <a:gd name="T33" fmla="*/ 136 h 247"/>
                <a:gd name="T34" fmla="*/ 187 w 197"/>
                <a:gd name="T35" fmla="*/ 17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7" h="247">
                  <a:moveTo>
                    <a:pt x="197" y="247"/>
                  </a:moveTo>
                  <a:lnTo>
                    <a:pt x="158" y="237"/>
                  </a:lnTo>
                  <a:lnTo>
                    <a:pt x="115" y="237"/>
                  </a:lnTo>
                  <a:lnTo>
                    <a:pt x="82" y="227"/>
                  </a:lnTo>
                  <a:lnTo>
                    <a:pt x="32" y="198"/>
                  </a:lnTo>
                  <a:lnTo>
                    <a:pt x="0" y="165"/>
                  </a:lnTo>
                  <a:lnTo>
                    <a:pt x="0" y="126"/>
                  </a:lnTo>
                  <a:lnTo>
                    <a:pt x="0" y="82"/>
                  </a:lnTo>
                  <a:lnTo>
                    <a:pt x="10" y="11"/>
                  </a:lnTo>
                  <a:lnTo>
                    <a:pt x="54" y="11"/>
                  </a:lnTo>
                  <a:lnTo>
                    <a:pt x="136" y="0"/>
                  </a:lnTo>
                  <a:lnTo>
                    <a:pt x="136" y="43"/>
                  </a:lnTo>
                  <a:lnTo>
                    <a:pt x="136" y="82"/>
                  </a:lnTo>
                  <a:lnTo>
                    <a:pt x="147" y="104"/>
                  </a:lnTo>
                  <a:lnTo>
                    <a:pt x="169" y="126"/>
                  </a:lnTo>
                  <a:lnTo>
                    <a:pt x="176" y="126"/>
                  </a:lnTo>
                  <a:lnTo>
                    <a:pt x="176" y="136"/>
                  </a:lnTo>
                  <a:lnTo>
                    <a:pt x="187" y="176"/>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69" name="Freeform 1229">
              <a:extLst>
                <a:ext uri="{FF2B5EF4-FFF2-40B4-BE49-F238E27FC236}">
                  <a16:creationId xmlns:a16="http://schemas.microsoft.com/office/drawing/2014/main" id="{00066144-CA42-C2DE-A693-DEB603CB4AFF}"/>
                </a:ext>
              </a:extLst>
            </p:cNvPr>
            <p:cNvSpPr>
              <a:spLocks/>
            </p:cNvSpPr>
            <p:nvPr/>
          </p:nvSpPr>
          <p:spPr bwMode="auto">
            <a:xfrm>
              <a:off x="1325" y="2794"/>
              <a:ext cx="6" cy="17"/>
            </a:xfrm>
            <a:custGeom>
              <a:avLst/>
              <a:gdLst>
                <a:gd name="T0" fmla="*/ 0 w 20"/>
                <a:gd name="T1" fmla="*/ 50 h 50"/>
                <a:gd name="T2" fmla="*/ 0 w 20"/>
                <a:gd name="T3" fmla="*/ 18 h 50"/>
                <a:gd name="T4" fmla="*/ 0 w 20"/>
                <a:gd name="T5" fmla="*/ 0 h 50"/>
                <a:gd name="T6" fmla="*/ 20 w 20"/>
                <a:gd name="T7" fmla="*/ 29 h 50"/>
              </a:gdLst>
              <a:ahLst/>
              <a:cxnLst>
                <a:cxn ang="0">
                  <a:pos x="T0" y="T1"/>
                </a:cxn>
                <a:cxn ang="0">
                  <a:pos x="T2" y="T3"/>
                </a:cxn>
                <a:cxn ang="0">
                  <a:pos x="T4" y="T5"/>
                </a:cxn>
                <a:cxn ang="0">
                  <a:pos x="T6" y="T7"/>
                </a:cxn>
              </a:cxnLst>
              <a:rect l="0" t="0" r="r" b="b"/>
              <a:pathLst>
                <a:path w="20" h="50">
                  <a:moveTo>
                    <a:pt x="0" y="50"/>
                  </a:moveTo>
                  <a:lnTo>
                    <a:pt x="0" y="18"/>
                  </a:lnTo>
                  <a:lnTo>
                    <a:pt x="0" y="0"/>
                  </a:lnTo>
                  <a:lnTo>
                    <a:pt x="20" y="29"/>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70" name="Freeform 1230">
              <a:extLst>
                <a:ext uri="{FF2B5EF4-FFF2-40B4-BE49-F238E27FC236}">
                  <a16:creationId xmlns:a16="http://schemas.microsoft.com/office/drawing/2014/main" id="{6481E0B3-753D-9020-E04E-79C8B1F9F2EA}"/>
                </a:ext>
              </a:extLst>
            </p:cNvPr>
            <p:cNvSpPr>
              <a:spLocks/>
            </p:cNvSpPr>
            <p:nvPr/>
          </p:nvSpPr>
          <p:spPr bwMode="auto">
            <a:xfrm>
              <a:off x="1308" y="2739"/>
              <a:ext cx="72" cy="59"/>
            </a:xfrm>
            <a:custGeom>
              <a:avLst/>
              <a:gdLst>
                <a:gd name="T0" fmla="*/ 83 w 216"/>
                <a:gd name="T1" fmla="*/ 176 h 176"/>
                <a:gd name="T2" fmla="*/ 61 w 216"/>
                <a:gd name="T3" fmla="*/ 155 h 176"/>
                <a:gd name="T4" fmla="*/ 18 w 216"/>
                <a:gd name="T5" fmla="*/ 133 h 176"/>
                <a:gd name="T6" fmla="*/ 11 w 216"/>
                <a:gd name="T7" fmla="*/ 111 h 176"/>
                <a:gd name="T8" fmla="*/ 0 w 216"/>
                <a:gd name="T9" fmla="*/ 93 h 176"/>
                <a:gd name="T10" fmla="*/ 0 w 216"/>
                <a:gd name="T11" fmla="*/ 61 h 176"/>
                <a:gd name="T12" fmla="*/ 11 w 216"/>
                <a:gd name="T13" fmla="*/ 29 h 176"/>
                <a:gd name="T14" fmla="*/ 39 w 216"/>
                <a:gd name="T15" fmla="*/ 17 h 176"/>
                <a:gd name="T16" fmla="*/ 71 w 216"/>
                <a:gd name="T17" fmla="*/ 10 h 176"/>
                <a:gd name="T18" fmla="*/ 105 w 216"/>
                <a:gd name="T19" fmla="*/ 10 h 176"/>
                <a:gd name="T20" fmla="*/ 112 w 216"/>
                <a:gd name="T21" fmla="*/ 0 h 176"/>
                <a:gd name="T22" fmla="*/ 155 w 216"/>
                <a:gd name="T23" fmla="*/ 10 h 176"/>
                <a:gd name="T24" fmla="*/ 187 w 216"/>
                <a:gd name="T25" fmla="*/ 10 h 176"/>
                <a:gd name="T26" fmla="*/ 216 w 216"/>
                <a:gd name="T27" fmla="*/ 1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 h="176">
                  <a:moveTo>
                    <a:pt x="83" y="176"/>
                  </a:moveTo>
                  <a:lnTo>
                    <a:pt x="61" y="155"/>
                  </a:lnTo>
                  <a:lnTo>
                    <a:pt x="18" y="133"/>
                  </a:lnTo>
                  <a:lnTo>
                    <a:pt x="11" y="111"/>
                  </a:lnTo>
                  <a:lnTo>
                    <a:pt x="0" y="93"/>
                  </a:lnTo>
                  <a:lnTo>
                    <a:pt x="0" y="61"/>
                  </a:lnTo>
                  <a:lnTo>
                    <a:pt x="11" y="29"/>
                  </a:lnTo>
                  <a:lnTo>
                    <a:pt x="39" y="17"/>
                  </a:lnTo>
                  <a:lnTo>
                    <a:pt x="71" y="10"/>
                  </a:lnTo>
                  <a:lnTo>
                    <a:pt x="105" y="10"/>
                  </a:lnTo>
                  <a:lnTo>
                    <a:pt x="112" y="0"/>
                  </a:lnTo>
                  <a:lnTo>
                    <a:pt x="155" y="10"/>
                  </a:lnTo>
                  <a:lnTo>
                    <a:pt x="187" y="10"/>
                  </a:lnTo>
                  <a:lnTo>
                    <a:pt x="216" y="1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71" name="Freeform 1231">
              <a:extLst>
                <a:ext uri="{FF2B5EF4-FFF2-40B4-BE49-F238E27FC236}">
                  <a16:creationId xmlns:a16="http://schemas.microsoft.com/office/drawing/2014/main" id="{B11DEFE7-6EAD-62DC-2F9C-0727486D54EA}"/>
                </a:ext>
              </a:extLst>
            </p:cNvPr>
            <p:cNvSpPr>
              <a:spLocks/>
            </p:cNvSpPr>
            <p:nvPr/>
          </p:nvSpPr>
          <p:spPr bwMode="auto">
            <a:xfrm>
              <a:off x="1359" y="2701"/>
              <a:ext cx="90" cy="34"/>
            </a:xfrm>
            <a:custGeom>
              <a:avLst/>
              <a:gdLst>
                <a:gd name="T0" fmla="*/ 84 w 270"/>
                <a:gd name="T1" fmla="*/ 103 h 103"/>
                <a:gd name="T2" fmla="*/ 51 w 270"/>
                <a:gd name="T3" fmla="*/ 103 h 103"/>
                <a:gd name="T4" fmla="*/ 33 w 270"/>
                <a:gd name="T5" fmla="*/ 103 h 103"/>
                <a:gd name="T6" fmla="*/ 0 w 270"/>
                <a:gd name="T7" fmla="*/ 93 h 103"/>
                <a:gd name="T8" fmla="*/ 33 w 270"/>
                <a:gd name="T9" fmla="*/ 61 h 103"/>
                <a:gd name="T10" fmla="*/ 73 w 270"/>
                <a:gd name="T11" fmla="*/ 42 h 103"/>
                <a:gd name="T12" fmla="*/ 105 w 270"/>
                <a:gd name="T13" fmla="*/ 21 h 103"/>
                <a:gd name="T14" fmla="*/ 133 w 270"/>
                <a:gd name="T15" fmla="*/ 21 h 103"/>
                <a:gd name="T16" fmla="*/ 177 w 270"/>
                <a:gd name="T17" fmla="*/ 0 h 103"/>
                <a:gd name="T18" fmla="*/ 209 w 270"/>
                <a:gd name="T19" fmla="*/ 21 h 103"/>
                <a:gd name="T20" fmla="*/ 270 w 270"/>
                <a:gd name="T21" fmla="*/ 3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 h="103">
                  <a:moveTo>
                    <a:pt x="84" y="103"/>
                  </a:moveTo>
                  <a:lnTo>
                    <a:pt x="51" y="103"/>
                  </a:lnTo>
                  <a:lnTo>
                    <a:pt x="33" y="103"/>
                  </a:lnTo>
                  <a:lnTo>
                    <a:pt x="0" y="93"/>
                  </a:lnTo>
                  <a:lnTo>
                    <a:pt x="33" y="61"/>
                  </a:lnTo>
                  <a:lnTo>
                    <a:pt x="73" y="42"/>
                  </a:lnTo>
                  <a:lnTo>
                    <a:pt x="105" y="21"/>
                  </a:lnTo>
                  <a:lnTo>
                    <a:pt x="133" y="21"/>
                  </a:lnTo>
                  <a:lnTo>
                    <a:pt x="177" y="0"/>
                  </a:lnTo>
                  <a:lnTo>
                    <a:pt x="209" y="21"/>
                  </a:lnTo>
                  <a:lnTo>
                    <a:pt x="270" y="32"/>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72" name="Freeform 1232">
              <a:extLst>
                <a:ext uri="{FF2B5EF4-FFF2-40B4-BE49-F238E27FC236}">
                  <a16:creationId xmlns:a16="http://schemas.microsoft.com/office/drawing/2014/main" id="{44D5A045-6401-D99D-A78E-10F5B3A4DFE0}"/>
                </a:ext>
              </a:extLst>
            </p:cNvPr>
            <p:cNvSpPr>
              <a:spLocks/>
            </p:cNvSpPr>
            <p:nvPr/>
          </p:nvSpPr>
          <p:spPr bwMode="auto">
            <a:xfrm>
              <a:off x="1433" y="2690"/>
              <a:ext cx="82" cy="18"/>
            </a:xfrm>
            <a:custGeom>
              <a:avLst/>
              <a:gdLst>
                <a:gd name="T0" fmla="*/ 71 w 247"/>
                <a:gd name="T1" fmla="*/ 54 h 54"/>
                <a:gd name="T2" fmla="*/ 39 w 247"/>
                <a:gd name="T3" fmla="*/ 44 h 54"/>
                <a:gd name="T4" fmla="*/ 0 w 247"/>
                <a:gd name="T5" fmla="*/ 33 h 54"/>
                <a:gd name="T6" fmla="*/ 39 w 247"/>
                <a:gd name="T7" fmla="*/ 22 h 54"/>
                <a:gd name="T8" fmla="*/ 89 w 247"/>
                <a:gd name="T9" fmla="*/ 11 h 54"/>
                <a:gd name="T10" fmla="*/ 132 w 247"/>
                <a:gd name="T11" fmla="*/ 11 h 54"/>
                <a:gd name="T12" fmla="*/ 175 w 247"/>
                <a:gd name="T13" fmla="*/ 0 h 54"/>
                <a:gd name="T14" fmla="*/ 214 w 247"/>
                <a:gd name="T15" fmla="*/ 11 h 54"/>
                <a:gd name="T16" fmla="*/ 247 w 247"/>
                <a:gd name="T17" fmla="*/ 4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54">
                  <a:moveTo>
                    <a:pt x="71" y="54"/>
                  </a:moveTo>
                  <a:lnTo>
                    <a:pt x="39" y="44"/>
                  </a:lnTo>
                  <a:lnTo>
                    <a:pt x="0" y="33"/>
                  </a:lnTo>
                  <a:lnTo>
                    <a:pt x="39" y="22"/>
                  </a:lnTo>
                  <a:lnTo>
                    <a:pt x="89" y="11"/>
                  </a:lnTo>
                  <a:lnTo>
                    <a:pt x="132" y="11"/>
                  </a:lnTo>
                  <a:lnTo>
                    <a:pt x="175" y="0"/>
                  </a:lnTo>
                  <a:lnTo>
                    <a:pt x="214" y="11"/>
                  </a:lnTo>
                  <a:lnTo>
                    <a:pt x="247" y="44"/>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73" name="Freeform 1233">
              <a:extLst>
                <a:ext uri="{FF2B5EF4-FFF2-40B4-BE49-F238E27FC236}">
                  <a16:creationId xmlns:a16="http://schemas.microsoft.com/office/drawing/2014/main" id="{34AD514F-7E25-762C-8803-4F5A330CBBB6}"/>
                </a:ext>
              </a:extLst>
            </p:cNvPr>
            <p:cNvSpPr>
              <a:spLocks/>
            </p:cNvSpPr>
            <p:nvPr/>
          </p:nvSpPr>
          <p:spPr bwMode="auto">
            <a:xfrm>
              <a:off x="1500" y="2676"/>
              <a:ext cx="87" cy="20"/>
            </a:xfrm>
            <a:custGeom>
              <a:avLst/>
              <a:gdLst>
                <a:gd name="T0" fmla="*/ 65 w 259"/>
                <a:gd name="T1" fmla="*/ 60 h 60"/>
                <a:gd name="T2" fmla="*/ 33 w 259"/>
                <a:gd name="T3" fmla="*/ 50 h 60"/>
                <a:gd name="T4" fmla="*/ 0 w 259"/>
                <a:gd name="T5" fmla="*/ 32 h 60"/>
                <a:gd name="T6" fmla="*/ 73 w 259"/>
                <a:gd name="T7" fmla="*/ 21 h 60"/>
                <a:gd name="T8" fmla="*/ 127 w 259"/>
                <a:gd name="T9" fmla="*/ 10 h 60"/>
                <a:gd name="T10" fmla="*/ 166 w 259"/>
                <a:gd name="T11" fmla="*/ 0 h 60"/>
                <a:gd name="T12" fmla="*/ 259 w 259"/>
                <a:gd name="T13" fmla="*/ 39 h 60"/>
              </a:gdLst>
              <a:ahLst/>
              <a:cxnLst>
                <a:cxn ang="0">
                  <a:pos x="T0" y="T1"/>
                </a:cxn>
                <a:cxn ang="0">
                  <a:pos x="T2" y="T3"/>
                </a:cxn>
                <a:cxn ang="0">
                  <a:pos x="T4" y="T5"/>
                </a:cxn>
                <a:cxn ang="0">
                  <a:pos x="T6" y="T7"/>
                </a:cxn>
                <a:cxn ang="0">
                  <a:pos x="T8" y="T9"/>
                </a:cxn>
                <a:cxn ang="0">
                  <a:pos x="T10" y="T11"/>
                </a:cxn>
                <a:cxn ang="0">
                  <a:pos x="T12" y="T13"/>
                </a:cxn>
              </a:cxnLst>
              <a:rect l="0" t="0" r="r" b="b"/>
              <a:pathLst>
                <a:path w="259" h="60">
                  <a:moveTo>
                    <a:pt x="65" y="60"/>
                  </a:moveTo>
                  <a:lnTo>
                    <a:pt x="33" y="50"/>
                  </a:lnTo>
                  <a:lnTo>
                    <a:pt x="0" y="32"/>
                  </a:lnTo>
                  <a:lnTo>
                    <a:pt x="73" y="21"/>
                  </a:lnTo>
                  <a:lnTo>
                    <a:pt x="127" y="10"/>
                  </a:lnTo>
                  <a:lnTo>
                    <a:pt x="166" y="0"/>
                  </a:lnTo>
                  <a:lnTo>
                    <a:pt x="259" y="39"/>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74" name="Freeform 1234">
              <a:extLst>
                <a:ext uri="{FF2B5EF4-FFF2-40B4-BE49-F238E27FC236}">
                  <a16:creationId xmlns:a16="http://schemas.microsoft.com/office/drawing/2014/main" id="{CB331716-BED3-7540-D1A6-B4E89DA0610D}"/>
                </a:ext>
              </a:extLst>
            </p:cNvPr>
            <p:cNvSpPr>
              <a:spLocks/>
            </p:cNvSpPr>
            <p:nvPr/>
          </p:nvSpPr>
          <p:spPr bwMode="auto">
            <a:xfrm>
              <a:off x="1570" y="2662"/>
              <a:ext cx="70" cy="25"/>
            </a:xfrm>
            <a:custGeom>
              <a:avLst/>
              <a:gdLst>
                <a:gd name="T0" fmla="*/ 71 w 208"/>
                <a:gd name="T1" fmla="*/ 75 h 75"/>
                <a:gd name="T2" fmla="*/ 0 w 208"/>
                <a:gd name="T3" fmla="*/ 32 h 75"/>
                <a:gd name="T4" fmla="*/ 61 w 208"/>
                <a:gd name="T5" fmla="*/ 11 h 75"/>
                <a:gd name="T6" fmla="*/ 115 w 208"/>
                <a:gd name="T7" fmla="*/ 0 h 75"/>
                <a:gd name="T8" fmla="*/ 165 w 208"/>
                <a:gd name="T9" fmla="*/ 21 h 75"/>
                <a:gd name="T10" fmla="*/ 208 w 208"/>
                <a:gd name="T11" fmla="*/ 32 h 75"/>
              </a:gdLst>
              <a:ahLst/>
              <a:cxnLst>
                <a:cxn ang="0">
                  <a:pos x="T0" y="T1"/>
                </a:cxn>
                <a:cxn ang="0">
                  <a:pos x="T2" y="T3"/>
                </a:cxn>
                <a:cxn ang="0">
                  <a:pos x="T4" y="T5"/>
                </a:cxn>
                <a:cxn ang="0">
                  <a:pos x="T6" y="T7"/>
                </a:cxn>
                <a:cxn ang="0">
                  <a:pos x="T8" y="T9"/>
                </a:cxn>
                <a:cxn ang="0">
                  <a:pos x="T10" y="T11"/>
                </a:cxn>
              </a:cxnLst>
              <a:rect l="0" t="0" r="r" b="b"/>
              <a:pathLst>
                <a:path w="208" h="75">
                  <a:moveTo>
                    <a:pt x="71" y="75"/>
                  </a:moveTo>
                  <a:lnTo>
                    <a:pt x="0" y="32"/>
                  </a:lnTo>
                  <a:lnTo>
                    <a:pt x="61" y="11"/>
                  </a:lnTo>
                  <a:lnTo>
                    <a:pt x="115" y="0"/>
                  </a:lnTo>
                  <a:lnTo>
                    <a:pt x="165" y="21"/>
                  </a:lnTo>
                  <a:lnTo>
                    <a:pt x="208" y="32"/>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75" name="Freeform 1235">
              <a:extLst>
                <a:ext uri="{FF2B5EF4-FFF2-40B4-BE49-F238E27FC236}">
                  <a16:creationId xmlns:a16="http://schemas.microsoft.com/office/drawing/2014/main" id="{5E7CC82E-6921-5A53-F222-C61D0892196E}"/>
                </a:ext>
              </a:extLst>
            </p:cNvPr>
            <p:cNvSpPr>
              <a:spLocks/>
            </p:cNvSpPr>
            <p:nvPr/>
          </p:nvSpPr>
          <p:spPr bwMode="auto">
            <a:xfrm>
              <a:off x="1622" y="2645"/>
              <a:ext cx="69" cy="24"/>
            </a:xfrm>
            <a:custGeom>
              <a:avLst/>
              <a:gdLst>
                <a:gd name="T0" fmla="*/ 82 w 208"/>
                <a:gd name="T1" fmla="*/ 73 h 73"/>
                <a:gd name="T2" fmla="*/ 43 w 208"/>
                <a:gd name="T3" fmla="*/ 62 h 73"/>
                <a:gd name="T4" fmla="*/ 0 w 208"/>
                <a:gd name="T5" fmla="*/ 44 h 73"/>
                <a:gd name="T6" fmla="*/ 54 w 208"/>
                <a:gd name="T7" fmla="*/ 34 h 73"/>
                <a:gd name="T8" fmla="*/ 104 w 208"/>
                <a:gd name="T9" fmla="*/ 12 h 73"/>
                <a:gd name="T10" fmla="*/ 148 w 208"/>
                <a:gd name="T11" fmla="*/ 0 h 73"/>
                <a:gd name="T12" fmla="*/ 176 w 208"/>
                <a:gd name="T13" fmla="*/ 12 h 73"/>
                <a:gd name="T14" fmla="*/ 208 w 208"/>
                <a:gd name="T15" fmla="*/ 2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73">
                  <a:moveTo>
                    <a:pt x="82" y="73"/>
                  </a:moveTo>
                  <a:lnTo>
                    <a:pt x="43" y="62"/>
                  </a:lnTo>
                  <a:lnTo>
                    <a:pt x="0" y="44"/>
                  </a:lnTo>
                  <a:lnTo>
                    <a:pt x="54" y="34"/>
                  </a:lnTo>
                  <a:lnTo>
                    <a:pt x="104" y="12"/>
                  </a:lnTo>
                  <a:lnTo>
                    <a:pt x="148" y="0"/>
                  </a:lnTo>
                  <a:lnTo>
                    <a:pt x="176" y="12"/>
                  </a:lnTo>
                  <a:lnTo>
                    <a:pt x="208" y="22"/>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76" name="Freeform 1236">
              <a:extLst>
                <a:ext uri="{FF2B5EF4-FFF2-40B4-BE49-F238E27FC236}">
                  <a16:creationId xmlns:a16="http://schemas.microsoft.com/office/drawing/2014/main" id="{B9587E68-5F07-516C-0D00-8B25B517D208}"/>
                </a:ext>
              </a:extLst>
            </p:cNvPr>
            <p:cNvSpPr>
              <a:spLocks/>
            </p:cNvSpPr>
            <p:nvPr/>
          </p:nvSpPr>
          <p:spPr bwMode="auto">
            <a:xfrm>
              <a:off x="1677" y="2614"/>
              <a:ext cx="77" cy="35"/>
            </a:xfrm>
            <a:custGeom>
              <a:avLst/>
              <a:gdLst>
                <a:gd name="T0" fmla="*/ 66 w 231"/>
                <a:gd name="T1" fmla="*/ 104 h 104"/>
                <a:gd name="T2" fmla="*/ 0 w 231"/>
                <a:gd name="T3" fmla="*/ 82 h 104"/>
                <a:gd name="T4" fmla="*/ 66 w 231"/>
                <a:gd name="T5" fmla="*/ 64 h 104"/>
                <a:gd name="T6" fmla="*/ 115 w 231"/>
                <a:gd name="T7" fmla="*/ 32 h 104"/>
                <a:gd name="T8" fmla="*/ 181 w 231"/>
                <a:gd name="T9" fmla="*/ 0 h 104"/>
                <a:gd name="T10" fmla="*/ 231 w 231"/>
                <a:gd name="T11" fmla="*/ 22 h 104"/>
              </a:gdLst>
              <a:ahLst/>
              <a:cxnLst>
                <a:cxn ang="0">
                  <a:pos x="T0" y="T1"/>
                </a:cxn>
                <a:cxn ang="0">
                  <a:pos x="T2" y="T3"/>
                </a:cxn>
                <a:cxn ang="0">
                  <a:pos x="T4" y="T5"/>
                </a:cxn>
                <a:cxn ang="0">
                  <a:pos x="T6" y="T7"/>
                </a:cxn>
                <a:cxn ang="0">
                  <a:pos x="T8" y="T9"/>
                </a:cxn>
                <a:cxn ang="0">
                  <a:pos x="T10" y="T11"/>
                </a:cxn>
              </a:cxnLst>
              <a:rect l="0" t="0" r="r" b="b"/>
              <a:pathLst>
                <a:path w="231" h="104">
                  <a:moveTo>
                    <a:pt x="66" y="104"/>
                  </a:moveTo>
                  <a:lnTo>
                    <a:pt x="0" y="82"/>
                  </a:lnTo>
                  <a:lnTo>
                    <a:pt x="66" y="64"/>
                  </a:lnTo>
                  <a:lnTo>
                    <a:pt x="115" y="32"/>
                  </a:lnTo>
                  <a:lnTo>
                    <a:pt x="181" y="0"/>
                  </a:lnTo>
                  <a:lnTo>
                    <a:pt x="231" y="22"/>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77" name="Freeform 1237">
              <a:extLst>
                <a:ext uri="{FF2B5EF4-FFF2-40B4-BE49-F238E27FC236}">
                  <a16:creationId xmlns:a16="http://schemas.microsoft.com/office/drawing/2014/main" id="{4193E93F-84A4-8BCF-3245-0364C4F90616}"/>
                </a:ext>
              </a:extLst>
            </p:cNvPr>
            <p:cNvSpPr>
              <a:spLocks/>
            </p:cNvSpPr>
            <p:nvPr/>
          </p:nvSpPr>
          <p:spPr bwMode="auto">
            <a:xfrm>
              <a:off x="1739" y="2577"/>
              <a:ext cx="77" cy="37"/>
            </a:xfrm>
            <a:custGeom>
              <a:avLst/>
              <a:gdLst>
                <a:gd name="T0" fmla="*/ 65 w 230"/>
                <a:gd name="T1" fmla="*/ 112 h 112"/>
                <a:gd name="T2" fmla="*/ 44 w 230"/>
                <a:gd name="T3" fmla="*/ 112 h 112"/>
                <a:gd name="T4" fmla="*/ 0 w 230"/>
                <a:gd name="T5" fmla="*/ 100 h 112"/>
                <a:gd name="T6" fmla="*/ 54 w 230"/>
                <a:gd name="T7" fmla="*/ 61 h 112"/>
                <a:gd name="T8" fmla="*/ 137 w 230"/>
                <a:gd name="T9" fmla="*/ 0 h 112"/>
                <a:gd name="T10" fmla="*/ 230 w 230"/>
                <a:gd name="T11" fmla="*/ 11 h 112"/>
              </a:gdLst>
              <a:ahLst/>
              <a:cxnLst>
                <a:cxn ang="0">
                  <a:pos x="T0" y="T1"/>
                </a:cxn>
                <a:cxn ang="0">
                  <a:pos x="T2" y="T3"/>
                </a:cxn>
                <a:cxn ang="0">
                  <a:pos x="T4" y="T5"/>
                </a:cxn>
                <a:cxn ang="0">
                  <a:pos x="T6" y="T7"/>
                </a:cxn>
                <a:cxn ang="0">
                  <a:pos x="T8" y="T9"/>
                </a:cxn>
                <a:cxn ang="0">
                  <a:pos x="T10" y="T11"/>
                </a:cxn>
              </a:cxnLst>
              <a:rect l="0" t="0" r="r" b="b"/>
              <a:pathLst>
                <a:path w="230" h="112">
                  <a:moveTo>
                    <a:pt x="65" y="112"/>
                  </a:moveTo>
                  <a:lnTo>
                    <a:pt x="44" y="112"/>
                  </a:lnTo>
                  <a:lnTo>
                    <a:pt x="0" y="100"/>
                  </a:lnTo>
                  <a:lnTo>
                    <a:pt x="54" y="61"/>
                  </a:lnTo>
                  <a:lnTo>
                    <a:pt x="137" y="0"/>
                  </a:lnTo>
                  <a:lnTo>
                    <a:pt x="230" y="11"/>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78" name="Freeform 1238">
              <a:extLst>
                <a:ext uri="{FF2B5EF4-FFF2-40B4-BE49-F238E27FC236}">
                  <a16:creationId xmlns:a16="http://schemas.microsoft.com/office/drawing/2014/main" id="{B9F59D6C-47EB-FDF0-F807-5A6D9ACBCD23}"/>
                </a:ext>
              </a:extLst>
            </p:cNvPr>
            <p:cNvSpPr>
              <a:spLocks/>
            </p:cNvSpPr>
            <p:nvPr/>
          </p:nvSpPr>
          <p:spPr bwMode="auto">
            <a:xfrm>
              <a:off x="1792" y="2553"/>
              <a:ext cx="58" cy="20"/>
            </a:xfrm>
            <a:custGeom>
              <a:avLst/>
              <a:gdLst>
                <a:gd name="T0" fmla="*/ 93 w 176"/>
                <a:gd name="T1" fmla="*/ 50 h 60"/>
                <a:gd name="T2" fmla="*/ 51 w 176"/>
                <a:gd name="T3" fmla="*/ 60 h 60"/>
                <a:gd name="T4" fmla="*/ 0 w 176"/>
                <a:gd name="T5" fmla="*/ 60 h 60"/>
                <a:gd name="T6" fmla="*/ 71 w 176"/>
                <a:gd name="T7" fmla="*/ 18 h 60"/>
                <a:gd name="T8" fmla="*/ 105 w 176"/>
                <a:gd name="T9" fmla="*/ 0 h 60"/>
                <a:gd name="T10" fmla="*/ 122 w 176"/>
                <a:gd name="T11" fmla="*/ 0 h 60"/>
                <a:gd name="T12" fmla="*/ 176 w 176"/>
                <a:gd name="T13" fmla="*/ 18 h 60"/>
              </a:gdLst>
              <a:ahLst/>
              <a:cxnLst>
                <a:cxn ang="0">
                  <a:pos x="T0" y="T1"/>
                </a:cxn>
                <a:cxn ang="0">
                  <a:pos x="T2" y="T3"/>
                </a:cxn>
                <a:cxn ang="0">
                  <a:pos x="T4" y="T5"/>
                </a:cxn>
                <a:cxn ang="0">
                  <a:pos x="T6" y="T7"/>
                </a:cxn>
                <a:cxn ang="0">
                  <a:pos x="T8" y="T9"/>
                </a:cxn>
                <a:cxn ang="0">
                  <a:pos x="T10" y="T11"/>
                </a:cxn>
                <a:cxn ang="0">
                  <a:pos x="T12" y="T13"/>
                </a:cxn>
              </a:cxnLst>
              <a:rect l="0" t="0" r="r" b="b"/>
              <a:pathLst>
                <a:path w="176" h="60">
                  <a:moveTo>
                    <a:pt x="93" y="50"/>
                  </a:moveTo>
                  <a:lnTo>
                    <a:pt x="51" y="60"/>
                  </a:lnTo>
                  <a:lnTo>
                    <a:pt x="0" y="60"/>
                  </a:lnTo>
                  <a:lnTo>
                    <a:pt x="71" y="18"/>
                  </a:lnTo>
                  <a:lnTo>
                    <a:pt x="105" y="0"/>
                  </a:lnTo>
                  <a:lnTo>
                    <a:pt x="122" y="0"/>
                  </a:lnTo>
                  <a:lnTo>
                    <a:pt x="176" y="18"/>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79" name="Freeform 1239">
              <a:extLst>
                <a:ext uri="{FF2B5EF4-FFF2-40B4-BE49-F238E27FC236}">
                  <a16:creationId xmlns:a16="http://schemas.microsoft.com/office/drawing/2014/main" id="{D7456813-2908-5763-BFDD-618484ED95BE}"/>
                </a:ext>
              </a:extLst>
            </p:cNvPr>
            <p:cNvSpPr>
              <a:spLocks/>
            </p:cNvSpPr>
            <p:nvPr/>
          </p:nvSpPr>
          <p:spPr bwMode="auto">
            <a:xfrm>
              <a:off x="1836" y="2535"/>
              <a:ext cx="46" cy="14"/>
            </a:xfrm>
            <a:custGeom>
              <a:avLst/>
              <a:gdLst>
                <a:gd name="T0" fmla="*/ 54 w 137"/>
                <a:gd name="T1" fmla="*/ 44 h 44"/>
                <a:gd name="T2" fmla="*/ 32 w 137"/>
                <a:gd name="T3" fmla="*/ 44 h 44"/>
                <a:gd name="T4" fmla="*/ 0 w 137"/>
                <a:gd name="T5" fmla="*/ 33 h 44"/>
                <a:gd name="T6" fmla="*/ 54 w 137"/>
                <a:gd name="T7" fmla="*/ 12 h 44"/>
                <a:gd name="T8" fmla="*/ 75 w 137"/>
                <a:gd name="T9" fmla="*/ 0 h 44"/>
                <a:gd name="T10" fmla="*/ 93 w 137"/>
                <a:gd name="T11" fmla="*/ 0 h 44"/>
                <a:gd name="T12" fmla="*/ 137 w 137"/>
                <a:gd name="T13" fmla="*/ 12 h 44"/>
              </a:gdLst>
              <a:ahLst/>
              <a:cxnLst>
                <a:cxn ang="0">
                  <a:pos x="T0" y="T1"/>
                </a:cxn>
                <a:cxn ang="0">
                  <a:pos x="T2" y="T3"/>
                </a:cxn>
                <a:cxn ang="0">
                  <a:pos x="T4" y="T5"/>
                </a:cxn>
                <a:cxn ang="0">
                  <a:pos x="T6" y="T7"/>
                </a:cxn>
                <a:cxn ang="0">
                  <a:pos x="T8" y="T9"/>
                </a:cxn>
                <a:cxn ang="0">
                  <a:pos x="T10" y="T11"/>
                </a:cxn>
                <a:cxn ang="0">
                  <a:pos x="T12" y="T13"/>
                </a:cxn>
              </a:cxnLst>
              <a:rect l="0" t="0" r="r" b="b"/>
              <a:pathLst>
                <a:path w="137" h="44">
                  <a:moveTo>
                    <a:pt x="54" y="44"/>
                  </a:moveTo>
                  <a:lnTo>
                    <a:pt x="32" y="44"/>
                  </a:lnTo>
                  <a:lnTo>
                    <a:pt x="0" y="33"/>
                  </a:lnTo>
                  <a:lnTo>
                    <a:pt x="54" y="12"/>
                  </a:lnTo>
                  <a:lnTo>
                    <a:pt x="75" y="0"/>
                  </a:lnTo>
                  <a:lnTo>
                    <a:pt x="93" y="0"/>
                  </a:lnTo>
                  <a:lnTo>
                    <a:pt x="137" y="12"/>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80" name="Freeform 1240">
              <a:extLst>
                <a:ext uri="{FF2B5EF4-FFF2-40B4-BE49-F238E27FC236}">
                  <a16:creationId xmlns:a16="http://schemas.microsoft.com/office/drawing/2014/main" id="{2F21F73F-BA58-1FD2-FD22-E1FCCBD7C3D4}"/>
                </a:ext>
              </a:extLst>
            </p:cNvPr>
            <p:cNvSpPr>
              <a:spLocks/>
            </p:cNvSpPr>
            <p:nvPr/>
          </p:nvSpPr>
          <p:spPr bwMode="auto">
            <a:xfrm>
              <a:off x="1875" y="2518"/>
              <a:ext cx="45" cy="17"/>
            </a:xfrm>
            <a:custGeom>
              <a:avLst/>
              <a:gdLst>
                <a:gd name="T0" fmla="*/ 44 w 137"/>
                <a:gd name="T1" fmla="*/ 50 h 50"/>
                <a:gd name="T2" fmla="*/ 0 w 137"/>
                <a:gd name="T3" fmla="*/ 29 h 50"/>
                <a:gd name="T4" fmla="*/ 73 w 137"/>
                <a:gd name="T5" fmla="*/ 0 h 50"/>
                <a:gd name="T6" fmla="*/ 137 w 137"/>
                <a:gd name="T7" fmla="*/ 11 h 50"/>
              </a:gdLst>
              <a:ahLst/>
              <a:cxnLst>
                <a:cxn ang="0">
                  <a:pos x="T0" y="T1"/>
                </a:cxn>
                <a:cxn ang="0">
                  <a:pos x="T2" y="T3"/>
                </a:cxn>
                <a:cxn ang="0">
                  <a:pos x="T4" y="T5"/>
                </a:cxn>
                <a:cxn ang="0">
                  <a:pos x="T6" y="T7"/>
                </a:cxn>
              </a:cxnLst>
              <a:rect l="0" t="0" r="r" b="b"/>
              <a:pathLst>
                <a:path w="137" h="50">
                  <a:moveTo>
                    <a:pt x="44" y="50"/>
                  </a:moveTo>
                  <a:lnTo>
                    <a:pt x="0" y="29"/>
                  </a:lnTo>
                  <a:lnTo>
                    <a:pt x="73" y="0"/>
                  </a:lnTo>
                  <a:lnTo>
                    <a:pt x="137" y="11"/>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81" name="Freeform 1241">
              <a:extLst>
                <a:ext uri="{FF2B5EF4-FFF2-40B4-BE49-F238E27FC236}">
                  <a16:creationId xmlns:a16="http://schemas.microsoft.com/office/drawing/2014/main" id="{14A716F4-DDE9-B30C-C809-7020FEF2C309}"/>
                </a:ext>
              </a:extLst>
            </p:cNvPr>
            <p:cNvSpPr>
              <a:spLocks/>
            </p:cNvSpPr>
            <p:nvPr/>
          </p:nvSpPr>
          <p:spPr bwMode="auto">
            <a:xfrm>
              <a:off x="1909" y="2500"/>
              <a:ext cx="35" cy="18"/>
            </a:xfrm>
            <a:custGeom>
              <a:avLst/>
              <a:gdLst>
                <a:gd name="T0" fmla="*/ 39 w 103"/>
                <a:gd name="T1" fmla="*/ 54 h 54"/>
                <a:gd name="T2" fmla="*/ 10 w 103"/>
                <a:gd name="T3" fmla="*/ 44 h 54"/>
                <a:gd name="T4" fmla="*/ 0 w 103"/>
                <a:gd name="T5" fmla="*/ 44 h 54"/>
                <a:gd name="T6" fmla="*/ 50 w 103"/>
                <a:gd name="T7" fmla="*/ 11 h 54"/>
                <a:gd name="T8" fmla="*/ 71 w 103"/>
                <a:gd name="T9" fmla="*/ 0 h 54"/>
                <a:gd name="T10" fmla="*/ 103 w 103"/>
                <a:gd name="T11" fmla="*/ 22 h 54"/>
              </a:gdLst>
              <a:ahLst/>
              <a:cxnLst>
                <a:cxn ang="0">
                  <a:pos x="T0" y="T1"/>
                </a:cxn>
                <a:cxn ang="0">
                  <a:pos x="T2" y="T3"/>
                </a:cxn>
                <a:cxn ang="0">
                  <a:pos x="T4" y="T5"/>
                </a:cxn>
                <a:cxn ang="0">
                  <a:pos x="T6" y="T7"/>
                </a:cxn>
                <a:cxn ang="0">
                  <a:pos x="T8" y="T9"/>
                </a:cxn>
                <a:cxn ang="0">
                  <a:pos x="T10" y="T11"/>
                </a:cxn>
              </a:cxnLst>
              <a:rect l="0" t="0" r="r" b="b"/>
              <a:pathLst>
                <a:path w="103" h="54">
                  <a:moveTo>
                    <a:pt x="39" y="54"/>
                  </a:moveTo>
                  <a:lnTo>
                    <a:pt x="10" y="44"/>
                  </a:lnTo>
                  <a:lnTo>
                    <a:pt x="0" y="44"/>
                  </a:lnTo>
                  <a:lnTo>
                    <a:pt x="50" y="11"/>
                  </a:lnTo>
                  <a:lnTo>
                    <a:pt x="71" y="0"/>
                  </a:lnTo>
                  <a:lnTo>
                    <a:pt x="103" y="22"/>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82" name="Freeform 1242">
              <a:extLst>
                <a:ext uri="{FF2B5EF4-FFF2-40B4-BE49-F238E27FC236}">
                  <a16:creationId xmlns:a16="http://schemas.microsoft.com/office/drawing/2014/main" id="{BD786C48-8034-5BFF-7E4E-039C7714DE4A}"/>
                </a:ext>
              </a:extLst>
            </p:cNvPr>
            <p:cNvSpPr>
              <a:spLocks/>
            </p:cNvSpPr>
            <p:nvPr/>
          </p:nvSpPr>
          <p:spPr bwMode="auto">
            <a:xfrm>
              <a:off x="1937" y="2490"/>
              <a:ext cx="17" cy="10"/>
            </a:xfrm>
            <a:custGeom>
              <a:avLst/>
              <a:gdLst>
                <a:gd name="T0" fmla="*/ 42 w 50"/>
                <a:gd name="T1" fmla="*/ 29 h 29"/>
                <a:gd name="T2" fmla="*/ 0 w 50"/>
                <a:gd name="T3" fmla="*/ 18 h 29"/>
                <a:gd name="T4" fmla="*/ 42 w 50"/>
                <a:gd name="T5" fmla="*/ 0 h 29"/>
                <a:gd name="T6" fmla="*/ 50 w 50"/>
                <a:gd name="T7" fmla="*/ 0 h 29"/>
              </a:gdLst>
              <a:ahLst/>
              <a:cxnLst>
                <a:cxn ang="0">
                  <a:pos x="T0" y="T1"/>
                </a:cxn>
                <a:cxn ang="0">
                  <a:pos x="T2" y="T3"/>
                </a:cxn>
                <a:cxn ang="0">
                  <a:pos x="T4" y="T5"/>
                </a:cxn>
                <a:cxn ang="0">
                  <a:pos x="T6" y="T7"/>
                </a:cxn>
              </a:cxnLst>
              <a:rect l="0" t="0" r="r" b="b"/>
              <a:pathLst>
                <a:path w="50" h="29">
                  <a:moveTo>
                    <a:pt x="42" y="29"/>
                  </a:moveTo>
                  <a:lnTo>
                    <a:pt x="0" y="18"/>
                  </a:lnTo>
                  <a:lnTo>
                    <a:pt x="42" y="0"/>
                  </a:lnTo>
                  <a:lnTo>
                    <a:pt x="50" y="0"/>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83" name="Freeform 1243">
              <a:extLst>
                <a:ext uri="{FF2B5EF4-FFF2-40B4-BE49-F238E27FC236}">
                  <a16:creationId xmlns:a16="http://schemas.microsoft.com/office/drawing/2014/main" id="{7724FE7E-4F54-D25E-B4F4-B90B52EE1055}"/>
                </a:ext>
              </a:extLst>
            </p:cNvPr>
            <p:cNvSpPr>
              <a:spLocks/>
            </p:cNvSpPr>
            <p:nvPr/>
          </p:nvSpPr>
          <p:spPr bwMode="auto">
            <a:xfrm>
              <a:off x="1356" y="2724"/>
              <a:ext cx="262" cy="62"/>
            </a:xfrm>
            <a:custGeom>
              <a:avLst/>
              <a:gdLst>
                <a:gd name="T0" fmla="*/ 787 w 787"/>
                <a:gd name="T1" fmla="*/ 0 h 187"/>
                <a:gd name="T2" fmla="*/ 737 w 787"/>
                <a:gd name="T3" fmla="*/ 22 h 187"/>
                <a:gd name="T4" fmla="*/ 705 w 787"/>
                <a:gd name="T5" fmla="*/ 32 h 187"/>
                <a:gd name="T6" fmla="*/ 693 w 787"/>
                <a:gd name="T7" fmla="*/ 44 h 187"/>
                <a:gd name="T8" fmla="*/ 676 w 787"/>
                <a:gd name="T9" fmla="*/ 32 h 187"/>
                <a:gd name="T10" fmla="*/ 644 w 787"/>
                <a:gd name="T11" fmla="*/ 44 h 187"/>
                <a:gd name="T12" fmla="*/ 622 w 787"/>
                <a:gd name="T13" fmla="*/ 61 h 187"/>
                <a:gd name="T14" fmla="*/ 600 w 787"/>
                <a:gd name="T15" fmla="*/ 72 h 187"/>
                <a:gd name="T16" fmla="*/ 550 w 787"/>
                <a:gd name="T17" fmla="*/ 83 h 187"/>
                <a:gd name="T18" fmla="*/ 517 w 787"/>
                <a:gd name="T19" fmla="*/ 72 h 187"/>
                <a:gd name="T20" fmla="*/ 507 w 787"/>
                <a:gd name="T21" fmla="*/ 94 h 187"/>
                <a:gd name="T22" fmla="*/ 478 w 787"/>
                <a:gd name="T23" fmla="*/ 104 h 187"/>
                <a:gd name="T24" fmla="*/ 445 w 787"/>
                <a:gd name="T25" fmla="*/ 115 h 187"/>
                <a:gd name="T26" fmla="*/ 413 w 787"/>
                <a:gd name="T27" fmla="*/ 115 h 187"/>
                <a:gd name="T28" fmla="*/ 384 w 787"/>
                <a:gd name="T29" fmla="*/ 104 h 187"/>
                <a:gd name="T30" fmla="*/ 374 w 787"/>
                <a:gd name="T31" fmla="*/ 94 h 187"/>
                <a:gd name="T32" fmla="*/ 352 w 787"/>
                <a:gd name="T33" fmla="*/ 115 h 187"/>
                <a:gd name="T34" fmla="*/ 313 w 787"/>
                <a:gd name="T35" fmla="*/ 126 h 187"/>
                <a:gd name="T36" fmla="*/ 302 w 787"/>
                <a:gd name="T37" fmla="*/ 126 h 187"/>
                <a:gd name="T38" fmla="*/ 248 w 787"/>
                <a:gd name="T39" fmla="*/ 126 h 187"/>
                <a:gd name="T40" fmla="*/ 237 w 787"/>
                <a:gd name="T41" fmla="*/ 126 h 187"/>
                <a:gd name="T42" fmla="*/ 219 w 787"/>
                <a:gd name="T43" fmla="*/ 137 h 187"/>
                <a:gd name="T44" fmla="*/ 197 w 787"/>
                <a:gd name="T45" fmla="*/ 155 h 187"/>
                <a:gd name="T46" fmla="*/ 177 w 787"/>
                <a:gd name="T47" fmla="*/ 155 h 187"/>
                <a:gd name="T48" fmla="*/ 136 w 787"/>
                <a:gd name="T49" fmla="*/ 155 h 187"/>
                <a:gd name="T50" fmla="*/ 126 w 787"/>
                <a:gd name="T51" fmla="*/ 143 h 187"/>
                <a:gd name="T52" fmla="*/ 126 w 787"/>
                <a:gd name="T53" fmla="*/ 155 h 187"/>
                <a:gd name="T54" fmla="*/ 82 w 787"/>
                <a:gd name="T55" fmla="*/ 177 h 187"/>
                <a:gd name="T56" fmla="*/ 32 w 787"/>
                <a:gd name="T57" fmla="*/ 187 h 187"/>
                <a:gd name="T58" fmla="*/ 0 w 787"/>
                <a:gd name="T59" fmla="*/ 17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7" h="187">
                  <a:moveTo>
                    <a:pt x="787" y="0"/>
                  </a:moveTo>
                  <a:lnTo>
                    <a:pt x="737" y="22"/>
                  </a:lnTo>
                  <a:lnTo>
                    <a:pt x="705" y="32"/>
                  </a:lnTo>
                  <a:lnTo>
                    <a:pt x="693" y="44"/>
                  </a:lnTo>
                  <a:lnTo>
                    <a:pt x="676" y="32"/>
                  </a:lnTo>
                  <a:lnTo>
                    <a:pt x="644" y="44"/>
                  </a:lnTo>
                  <a:lnTo>
                    <a:pt x="622" y="61"/>
                  </a:lnTo>
                  <a:lnTo>
                    <a:pt x="600" y="72"/>
                  </a:lnTo>
                  <a:lnTo>
                    <a:pt x="550" y="83"/>
                  </a:lnTo>
                  <a:lnTo>
                    <a:pt x="517" y="72"/>
                  </a:lnTo>
                  <a:lnTo>
                    <a:pt x="507" y="94"/>
                  </a:lnTo>
                  <a:lnTo>
                    <a:pt x="478" y="104"/>
                  </a:lnTo>
                  <a:lnTo>
                    <a:pt x="445" y="115"/>
                  </a:lnTo>
                  <a:lnTo>
                    <a:pt x="413" y="115"/>
                  </a:lnTo>
                  <a:lnTo>
                    <a:pt x="384" y="104"/>
                  </a:lnTo>
                  <a:lnTo>
                    <a:pt x="374" y="94"/>
                  </a:lnTo>
                  <a:lnTo>
                    <a:pt x="352" y="115"/>
                  </a:lnTo>
                  <a:lnTo>
                    <a:pt x="313" y="126"/>
                  </a:lnTo>
                  <a:lnTo>
                    <a:pt x="302" y="126"/>
                  </a:lnTo>
                  <a:lnTo>
                    <a:pt x="248" y="126"/>
                  </a:lnTo>
                  <a:lnTo>
                    <a:pt x="237" y="126"/>
                  </a:lnTo>
                  <a:lnTo>
                    <a:pt x="219" y="137"/>
                  </a:lnTo>
                  <a:lnTo>
                    <a:pt x="197" y="155"/>
                  </a:lnTo>
                  <a:lnTo>
                    <a:pt x="177" y="155"/>
                  </a:lnTo>
                  <a:lnTo>
                    <a:pt x="136" y="155"/>
                  </a:lnTo>
                  <a:lnTo>
                    <a:pt x="126" y="143"/>
                  </a:lnTo>
                  <a:lnTo>
                    <a:pt x="126" y="155"/>
                  </a:lnTo>
                  <a:lnTo>
                    <a:pt x="82" y="177"/>
                  </a:lnTo>
                  <a:lnTo>
                    <a:pt x="32" y="187"/>
                  </a:lnTo>
                  <a:lnTo>
                    <a:pt x="0" y="177"/>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84" name="Freeform 1244">
              <a:extLst>
                <a:ext uri="{FF2B5EF4-FFF2-40B4-BE49-F238E27FC236}">
                  <a16:creationId xmlns:a16="http://schemas.microsoft.com/office/drawing/2014/main" id="{894672E1-8B65-AD4C-F3C9-F2807BE798C9}"/>
                </a:ext>
              </a:extLst>
            </p:cNvPr>
            <p:cNvSpPr>
              <a:spLocks/>
            </p:cNvSpPr>
            <p:nvPr/>
          </p:nvSpPr>
          <p:spPr bwMode="auto">
            <a:xfrm>
              <a:off x="1105" y="2527"/>
              <a:ext cx="42" cy="162"/>
            </a:xfrm>
            <a:custGeom>
              <a:avLst/>
              <a:gdLst>
                <a:gd name="T0" fmla="*/ 0 w 126"/>
                <a:gd name="T1" fmla="*/ 0 h 486"/>
                <a:gd name="T2" fmla="*/ 14 w 126"/>
                <a:gd name="T3" fmla="*/ 44 h 486"/>
                <a:gd name="T4" fmla="*/ 33 w 126"/>
                <a:gd name="T5" fmla="*/ 91 h 486"/>
                <a:gd name="T6" fmla="*/ 54 w 126"/>
                <a:gd name="T7" fmla="*/ 141 h 486"/>
                <a:gd name="T8" fmla="*/ 65 w 126"/>
                <a:gd name="T9" fmla="*/ 165 h 486"/>
                <a:gd name="T10" fmla="*/ 68 w 126"/>
                <a:gd name="T11" fmla="*/ 174 h 486"/>
                <a:gd name="T12" fmla="*/ 83 w 126"/>
                <a:gd name="T13" fmla="*/ 202 h 486"/>
                <a:gd name="T14" fmla="*/ 93 w 126"/>
                <a:gd name="T15" fmla="*/ 227 h 486"/>
                <a:gd name="T16" fmla="*/ 104 w 126"/>
                <a:gd name="T17" fmla="*/ 256 h 486"/>
                <a:gd name="T18" fmla="*/ 112 w 126"/>
                <a:gd name="T19" fmla="*/ 285 h 486"/>
                <a:gd name="T20" fmla="*/ 119 w 126"/>
                <a:gd name="T21" fmla="*/ 313 h 486"/>
                <a:gd name="T22" fmla="*/ 122 w 126"/>
                <a:gd name="T23" fmla="*/ 342 h 486"/>
                <a:gd name="T24" fmla="*/ 126 w 126"/>
                <a:gd name="T25" fmla="*/ 371 h 486"/>
                <a:gd name="T26" fmla="*/ 126 w 126"/>
                <a:gd name="T27" fmla="*/ 400 h 486"/>
                <a:gd name="T28" fmla="*/ 126 w 126"/>
                <a:gd name="T29" fmla="*/ 428 h 486"/>
                <a:gd name="T30" fmla="*/ 122 w 126"/>
                <a:gd name="T31" fmla="*/ 457 h 486"/>
                <a:gd name="T32" fmla="*/ 119 w 126"/>
                <a:gd name="T33" fmla="*/ 486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486">
                  <a:moveTo>
                    <a:pt x="0" y="0"/>
                  </a:moveTo>
                  <a:lnTo>
                    <a:pt x="14" y="44"/>
                  </a:lnTo>
                  <a:lnTo>
                    <a:pt x="33" y="91"/>
                  </a:lnTo>
                  <a:lnTo>
                    <a:pt x="54" y="141"/>
                  </a:lnTo>
                  <a:lnTo>
                    <a:pt x="65" y="165"/>
                  </a:lnTo>
                  <a:lnTo>
                    <a:pt x="68" y="174"/>
                  </a:lnTo>
                  <a:lnTo>
                    <a:pt x="83" y="202"/>
                  </a:lnTo>
                  <a:lnTo>
                    <a:pt x="93" y="227"/>
                  </a:lnTo>
                  <a:lnTo>
                    <a:pt x="104" y="256"/>
                  </a:lnTo>
                  <a:lnTo>
                    <a:pt x="112" y="285"/>
                  </a:lnTo>
                  <a:lnTo>
                    <a:pt x="119" y="313"/>
                  </a:lnTo>
                  <a:lnTo>
                    <a:pt x="122" y="342"/>
                  </a:lnTo>
                  <a:lnTo>
                    <a:pt x="126" y="371"/>
                  </a:lnTo>
                  <a:lnTo>
                    <a:pt x="126" y="400"/>
                  </a:lnTo>
                  <a:lnTo>
                    <a:pt x="126" y="428"/>
                  </a:lnTo>
                  <a:lnTo>
                    <a:pt x="122" y="457"/>
                  </a:lnTo>
                  <a:lnTo>
                    <a:pt x="119" y="486"/>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285" name="Freeform 1245">
              <a:extLst>
                <a:ext uri="{FF2B5EF4-FFF2-40B4-BE49-F238E27FC236}">
                  <a16:creationId xmlns:a16="http://schemas.microsoft.com/office/drawing/2014/main" id="{2C16B60A-E11D-FE2D-B2D7-9E33C1F17A43}"/>
                </a:ext>
              </a:extLst>
            </p:cNvPr>
            <p:cNvSpPr>
              <a:spLocks/>
            </p:cNvSpPr>
            <p:nvPr/>
          </p:nvSpPr>
          <p:spPr bwMode="auto">
            <a:xfrm>
              <a:off x="1123" y="2511"/>
              <a:ext cx="52" cy="186"/>
            </a:xfrm>
            <a:custGeom>
              <a:avLst/>
              <a:gdLst>
                <a:gd name="T0" fmla="*/ 0 w 155"/>
                <a:gd name="T1" fmla="*/ 0 h 559"/>
                <a:gd name="T2" fmla="*/ 11 w 155"/>
                <a:gd name="T3" fmla="*/ 30 h 559"/>
                <a:gd name="T4" fmla="*/ 33 w 155"/>
                <a:gd name="T5" fmla="*/ 66 h 559"/>
                <a:gd name="T6" fmla="*/ 47 w 155"/>
                <a:gd name="T7" fmla="*/ 105 h 559"/>
                <a:gd name="T8" fmla="*/ 65 w 155"/>
                <a:gd name="T9" fmla="*/ 145 h 559"/>
                <a:gd name="T10" fmla="*/ 80 w 155"/>
                <a:gd name="T11" fmla="*/ 188 h 559"/>
                <a:gd name="T12" fmla="*/ 97 w 155"/>
                <a:gd name="T13" fmla="*/ 228 h 559"/>
                <a:gd name="T14" fmla="*/ 101 w 155"/>
                <a:gd name="T15" fmla="*/ 238 h 559"/>
                <a:gd name="T16" fmla="*/ 115 w 155"/>
                <a:gd name="T17" fmla="*/ 267 h 559"/>
                <a:gd name="T18" fmla="*/ 126 w 155"/>
                <a:gd name="T19" fmla="*/ 296 h 559"/>
                <a:gd name="T20" fmla="*/ 134 w 155"/>
                <a:gd name="T21" fmla="*/ 321 h 559"/>
                <a:gd name="T22" fmla="*/ 144 w 155"/>
                <a:gd name="T23" fmla="*/ 354 h 559"/>
                <a:gd name="T24" fmla="*/ 147 w 155"/>
                <a:gd name="T25" fmla="*/ 383 h 559"/>
                <a:gd name="T26" fmla="*/ 155 w 155"/>
                <a:gd name="T27" fmla="*/ 411 h 559"/>
                <a:gd name="T28" fmla="*/ 155 w 155"/>
                <a:gd name="T29" fmla="*/ 440 h 559"/>
                <a:gd name="T30" fmla="*/ 155 w 155"/>
                <a:gd name="T31" fmla="*/ 469 h 559"/>
                <a:gd name="T32" fmla="*/ 155 w 155"/>
                <a:gd name="T33" fmla="*/ 501 h 559"/>
                <a:gd name="T34" fmla="*/ 151 w 155"/>
                <a:gd name="T35" fmla="*/ 530 h 559"/>
                <a:gd name="T36" fmla="*/ 147 w 155"/>
                <a:gd name="T37" fmla="*/ 559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559">
                  <a:moveTo>
                    <a:pt x="0" y="0"/>
                  </a:moveTo>
                  <a:lnTo>
                    <a:pt x="11" y="30"/>
                  </a:lnTo>
                  <a:lnTo>
                    <a:pt x="33" y="66"/>
                  </a:lnTo>
                  <a:lnTo>
                    <a:pt x="47" y="105"/>
                  </a:lnTo>
                  <a:lnTo>
                    <a:pt x="65" y="145"/>
                  </a:lnTo>
                  <a:lnTo>
                    <a:pt x="80" y="188"/>
                  </a:lnTo>
                  <a:lnTo>
                    <a:pt x="97" y="228"/>
                  </a:lnTo>
                  <a:lnTo>
                    <a:pt x="101" y="238"/>
                  </a:lnTo>
                  <a:lnTo>
                    <a:pt x="115" y="267"/>
                  </a:lnTo>
                  <a:lnTo>
                    <a:pt x="126" y="296"/>
                  </a:lnTo>
                  <a:lnTo>
                    <a:pt x="134" y="321"/>
                  </a:lnTo>
                  <a:lnTo>
                    <a:pt x="144" y="354"/>
                  </a:lnTo>
                  <a:lnTo>
                    <a:pt x="147" y="383"/>
                  </a:lnTo>
                  <a:lnTo>
                    <a:pt x="155" y="411"/>
                  </a:lnTo>
                  <a:lnTo>
                    <a:pt x="155" y="440"/>
                  </a:lnTo>
                  <a:lnTo>
                    <a:pt x="155" y="469"/>
                  </a:lnTo>
                  <a:lnTo>
                    <a:pt x="155" y="501"/>
                  </a:lnTo>
                  <a:lnTo>
                    <a:pt x="151" y="530"/>
                  </a:lnTo>
                  <a:lnTo>
                    <a:pt x="147" y="559"/>
                  </a:lnTo>
                </a:path>
              </a:pathLst>
            </a:custGeom>
            <a:noFill/>
            <a:ln w="7938">
              <a:solidFill>
                <a:srgbClr val="0E0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a:extLst>
              <a:ext uri="{FF2B5EF4-FFF2-40B4-BE49-F238E27FC236}">
                <a16:creationId xmlns:a16="http://schemas.microsoft.com/office/drawing/2014/main" id="{B7772D23-B677-D134-4A6E-BA72CCD9635B}"/>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89170" name="Group 82">
            <a:extLst>
              <a:ext uri="{FF2B5EF4-FFF2-40B4-BE49-F238E27FC236}">
                <a16:creationId xmlns:a16="http://schemas.microsoft.com/office/drawing/2014/main" id="{4D110028-D8AF-6627-3D16-58977AA5629A}"/>
              </a:ext>
            </a:extLst>
          </p:cNvPr>
          <p:cNvGrpSpPr>
            <a:grpSpLocks noChangeAspect="1"/>
          </p:cNvGrpSpPr>
          <p:nvPr/>
        </p:nvGrpSpPr>
        <p:grpSpPr bwMode="auto">
          <a:xfrm>
            <a:off x="1219200" y="1498600"/>
            <a:ext cx="7315200" cy="4832350"/>
            <a:chOff x="768" y="944"/>
            <a:chExt cx="4608" cy="3044"/>
          </a:xfrm>
        </p:grpSpPr>
        <p:sp>
          <p:nvSpPr>
            <p:cNvPr id="89169" name="AutoShape 81">
              <a:extLst>
                <a:ext uri="{FF2B5EF4-FFF2-40B4-BE49-F238E27FC236}">
                  <a16:creationId xmlns:a16="http://schemas.microsoft.com/office/drawing/2014/main" id="{33DDB5C9-1876-3FBA-274F-8F60A1310429}"/>
                </a:ext>
              </a:extLst>
            </p:cNvPr>
            <p:cNvSpPr>
              <a:spLocks noChangeAspect="1" noChangeArrowheads="1" noTextEdit="1"/>
            </p:cNvSpPr>
            <p:nvPr/>
          </p:nvSpPr>
          <p:spPr bwMode="auto">
            <a:xfrm>
              <a:off x="768" y="944"/>
              <a:ext cx="4608" cy="3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9171" name="Rectangle 83">
              <a:extLst>
                <a:ext uri="{FF2B5EF4-FFF2-40B4-BE49-F238E27FC236}">
                  <a16:creationId xmlns:a16="http://schemas.microsoft.com/office/drawing/2014/main" id="{20A6E9B4-ECD9-5114-80F2-4B875AD146CC}"/>
                </a:ext>
              </a:extLst>
            </p:cNvPr>
            <p:cNvSpPr>
              <a:spLocks noChangeArrowheads="1"/>
            </p:cNvSpPr>
            <p:nvPr/>
          </p:nvSpPr>
          <p:spPr bwMode="auto">
            <a:xfrm>
              <a:off x="1919" y="962"/>
              <a:ext cx="2204"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Times New Roman" panose="02020603050405020304" pitchFamily="18" charset="0"/>
                </a:rPr>
                <a:t>DIABETES SACARINA</a:t>
              </a:r>
              <a:endParaRPr lang="es-PR" altLang="en-US"/>
            </a:p>
          </p:txBody>
        </p:sp>
        <p:sp>
          <p:nvSpPr>
            <p:cNvPr id="89172" name="Line 84">
              <a:extLst>
                <a:ext uri="{FF2B5EF4-FFF2-40B4-BE49-F238E27FC236}">
                  <a16:creationId xmlns:a16="http://schemas.microsoft.com/office/drawing/2014/main" id="{DD9F58B6-0910-9200-9843-11352D3A5219}"/>
                </a:ext>
              </a:extLst>
            </p:cNvPr>
            <p:cNvSpPr>
              <a:spLocks noChangeShapeType="1"/>
            </p:cNvSpPr>
            <p:nvPr/>
          </p:nvSpPr>
          <p:spPr bwMode="auto">
            <a:xfrm>
              <a:off x="2972" y="1181"/>
              <a:ext cx="1" cy="93"/>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3" name="Freeform 85">
              <a:extLst>
                <a:ext uri="{FF2B5EF4-FFF2-40B4-BE49-F238E27FC236}">
                  <a16:creationId xmlns:a16="http://schemas.microsoft.com/office/drawing/2014/main" id="{314E570F-03B4-DF06-5F74-B409826406B3}"/>
                </a:ext>
              </a:extLst>
            </p:cNvPr>
            <p:cNvSpPr>
              <a:spLocks/>
            </p:cNvSpPr>
            <p:nvPr/>
          </p:nvSpPr>
          <p:spPr bwMode="auto">
            <a:xfrm>
              <a:off x="2908" y="1253"/>
              <a:ext cx="128" cy="64"/>
            </a:xfrm>
            <a:custGeom>
              <a:avLst/>
              <a:gdLst>
                <a:gd name="T0" fmla="*/ 385 w 385"/>
                <a:gd name="T1" fmla="*/ 0 h 192"/>
                <a:gd name="T2" fmla="*/ 193 w 385"/>
                <a:gd name="T3" fmla="*/ 192 h 192"/>
                <a:gd name="T4" fmla="*/ 0 w 385"/>
                <a:gd name="T5" fmla="*/ 0 h 192"/>
                <a:gd name="T6" fmla="*/ 193 w 385"/>
                <a:gd name="T7" fmla="*/ 64 h 192"/>
                <a:gd name="T8" fmla="*/ 385 w 385"/>
                <a:gd name="T9" fmla="*/ 0 h 192"/>
              </a:gdLst>
              <a:ahLst/>
              <a:cxnLst>
                <a:cxn ang="0">
                  <a:pos x="T0" y="T1"/>
                </a:cxn>
                <a:cxn ang="0">
                  <a:pos x="T2" y="T3"/>
                </a:cxn>
                <a:cxn ang="0">
                  <a:pos x="T4" y="T5"/>
                </a:cxn>
                <a:cxn ang="0">
                  <a:pos x="T6" y="T7"/>
                </a:cxn>
                <a:cxn ang="0">
                  <a:pos x="T8" y="T9"/>
                </a:cxn>
              </a:cxnLst>
              <a:rect l="0" t="0" r="r" b="b"/>
              <a:pathLst>
                <a:path w="385" h="192">
                  <a:moveTo>
                    <a:pt x="385" y="0"/>
                  </a:moveTo>
                  <a:lnTo>
                    <a:pt x="193" y="192"/>
                  </a:lnTo>
                  <a:lnTo>
                    <a:pt x="0" y="0"/>
                  </a:lnTo>
                  <a:lnTo>
                    <a:pt x="193" y="64"/>
                  </a:lnTo>
                  <a:lnTo>
                    <a:pt x="3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4" name="Rectangle 86">
              <a:extLst>
                <a:ext uri="{FF2B5EF4-FFF2-40B4-BE49-F238E27FC236}">
                  <a16:creationId xmlns:a16="http://schemas.microsoft.com/office/drawing/2014/main" id="{9E571621-CA04-693D-41C6-7CBE79521177}"/>
                </a:ext>
              </a:extLst>
            </p:cNvPr>
            <p:cNvSpPr>
              <a:spLocks noChangeArrowheads="1"/>
            </p:cNvSpPr>
            <p:nvPr/>
          </p:nvSpPr>
          <p:spPr bwMode="auto">
            <a:xfrm>
              <a:off x="2676" y="1276"/>
              <a:ext cx="654"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Times New Roman" panose="02020603050405020304" pitchFamily="18" charset="0"/>
                </a:rPr>
                <a:t>Tipos</a:t>
              </a:r>
              <a:endParaRPr lang="es-PR" altLang="en-US"/>
            </a:p>
          </p:txBody>
        </p:sp>
        <p:sp>
          <p:nvSpPr>
            <p:cNvPr id="89175" name="Line 87">
              <a:extLst>
                <a:ext uri="{FF2B5EF4-FFF2-40B4-BE49-F238E27FC236}">
                  <a16:creationId xmlns:a16="http://schemas.microsoft.com/office/drawing/2014/main" id="{5AB5FFB9-7D94-B90E-CE55-E0BD36A6376D}"/>
                </a:ext>
              </a:extLst>
            </p:cNvPr>
            <p:cNvSpPr>
              <a:spLocks noChangeShapeType="1"/>
            </p:cNvSpPr>
            <p:nvPr/>
          </p:nvSpPr>
          <p:spPr bwMode="auto">
            <a:xfrm>
              <a:off x="2984" y="1555"/>
              <a:ext cx="1" cy="93"/>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76" name="Freeform 88">
              <a:extLst>
                <a:ext uri="{FF2B5EF4-FFF2-40B4-BE49-F238E27FC236}">
                  <a16:creationId xmlns:a16="http://schemas.microsoft.com/office/drawing/2014/main" id="{FCE5FAB3-8932-15B3-D5E2-4B45BDA87F17}"/>
                </a:ext>
              </a:extLst>
            </p:cNvPr>
            <p:cNvSpPr>
              <a:spLocks/>
            </p:cNvSpPr>
            <p:nvPr/>
          </p:nvSpPr>
          <p:spPr bwMode="auto">
            <a:xfrm>
              <a:off x="2920" y="1627"/>
              <a:ext cx="129" cy="64"/>
            </a:xfrm>
            <a:custGeom>
              <a:avLst/>
              <a:gdLst>
                <a:gd name="T0" fmla="*/ 385 w 385"/>
                <a:gd name="T1" fmla="*/ 0 h 193"/>
                <a:gd name="T2" fmla="*/ 192 w 385"/>
                <a:gd name="T3" fmla="*/ 193 h 193"/>
                <a:gd name="T4" fmla="*/ 0 w 385"/>
                <a:gd name="T5" fmla="*/ 0 h 193"/>
                <a:gd name="T6" fmla="*/ 192 w 385"/>
                <a:gd name="T7" fmla="*/ 64 h 193"/>
                <a:gd name="T8" fmla="*/ 385 w 385"/>
                <a:gd name="T9" fmla="*/ 0 h 193"/>
              </a:gdLst>
              <a:ahLst/>
              <a:cxnLst>
                <a:cxn ang="0">
                  <a:pos x="T0" y="T1"/>
                </a:cxn>
                <a:cxn ang="0">
                  <a:pos x="T2" y="T3"/>
                </a:cxn>
                <a:cxn ang="0">
                  <a:pos x="T4" y="T5"/>
                </a:cxn>
                <a:cxn ang="0">
                  <a:pos x="T6" y="T7"/>
                </a:cxn>
                <a:cxn ang="0">
                  <a:pos x="T8" y="T9"/>
                </a:cxn>
              </a:cxnLst>
              <a:rect l="0" t="0" r="r" b="b"/>
              <a:pathLst>
                <a:path w="385" h="193">
                  <a:moveTo>
                    <a:pt x="385" y="0"/>
                  </a:moveTo>
                  <a:lnTo>
                    <a:pt x="192" y="193"/>
                  </a:lnTo>
                  <a:lnTo>
                    <a:pt x="0" y="0"/>
                  </a:lnTo>
                  <a:lnTo>
                    <a:pt x="192" y="64"/>
                  </a:lnTo>
                  <a:lnTo>
                    <a:pt x="3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7" name="Rectangle 89">
              <a:extLst>
                <a:ext uri="{FF2B5EF4-FFF2-40B4-BE49-F238E27FC236}">
                  <a16:creationId xmlns:a16="http://schemas.microsoft.com/office/drawing/2014/main" id="{CB7B2734-F18C-C62B-19CF-3D71E566219F}"/>
                </a:ext>
              </a:extLst>
            </p:cNvPr>
            <p:cNvSpPr>
              <a:spLocks noChangeArrowheads="1"/>
            </p:cNvSpPr>
            <p:nvPr/>
          </p:nvSpPr>
          <p:spPr bwMode="auto">
            <a:xfrm>
              <a:off x="1090" y="1654"/>
              <a:ext cx="3931" cy="3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Asociado con otras Enfermedades</a:t>
              </a:r>
              <a:endParaRPr lang="es-PR" altLang="en-US"/>
            </a:p>
          </p:txBody>
        </p:sp>
        <p:sp>
          <p:nvSpPr>
            <p:cNvPr id="89178" name="Rectangle 90">
              <a:extLst>
                <a:ext uri="{FF2B5EF4-FFF2-40B4-BE49-F238E27FC236}">
                  <a16:creationId xmlns:a16="http://schemas.microsoft.com/office/drawing/2014/main" id="{1564181B-E627-06A0-B887-7F8705A337C9}"/>
                </a:ext>
              </a:extLst>
            </p:cNvPr>
            <p:cNvSpPr>
              <a:spLocks noChangeArrowheads="1"/>
            </p:cNvSpPr>
            <p:nvPr/>
          </p:nvSpPr>
          <p:spPr bwMode="auto">
            <a:xfrm>
              <a:off x="1001" y="2052"/>
              <a:ext cx="4095"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i="1">
                  <a:solidFill>
                    <a:srgbClr val="000000"/>
                  </a:solidFill>
                  <a:latin typeface="Times New Roman" panose="02020603050405020304" pitchFamily="18" charset="0"/>
                </a:rPr>
                <a:t>Síntomas de otros Disturbios Subyacentes</a:t>
              </a:r>
              <a:endParaRPr lang="es-PR" altLang="en-US"/>
            </a:p>
          </p:txBody>
        </p:sp>
        <p:sp>
          <p:nvSpPr>
            <p:cNvPr id="89179" name="Line 91">
              <a:extLst>
                <a:ext uri="{FF2B5EF4-FFF2-40B4-BE49-F238E27FC236}">
                  <a16:creationId xmlns:a16="http://schemas.microsoft.com/office/drawing/2014/main" id="{F1540D7F-CB3B-336A-8425-67244E9C0A05}"/>
                </a:ext>
              </a:extLst>
            </p:cNvPr>
            <p:cNvSpPr>
              <a:spLocks noChangeShapeType="1"/>
            </p:cNvSpPr>
            <p:nvPr/>
          </p:nvSpPr>
          <p:spPr bwMode="auto">
            <a:xfrm>
              <a:off x="2984" y="1929"/>
              <a:ext cx="1" cy="94"/>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0" name="Freeform 92">
              <a:extLst>
                <a:ext uri="{FF2B5EF4-FFF2-40B4-BE49-F238E27FC236}">
                  <a16:creationId xmlns:a16="http://schemas.microsoft.com/office/drawing/2014/main" id="{396FB662-FDB8-4305-1DB3-848DD094D048}"/>
                </a:ext>
              </a:extLst>
            </p:cNvPr>
            <p:cNvSpPr>
              <a:spLocks/>
            </p:cNvSpPr>
            <p:nvPr/>
          </p:nvSpPr>
          <p:spPr bwMode="auto">
            <a:xfrm>
              <a:off x="2920" y="2001"/>
              <a:ext cx="129" cy="64"/>
            </a:xfrm>
            <a:custGeom>
              <a:avLst/>
              <a:gdLst>
                <a:gd name="T0" fmla="*/ 385 w 385"/>
                <a:gd name="T1" fmla="*/ 0 h 192"/>
                <a:gd name="T2" fmla="*/ 192 w 385"/>
                <a:gd name="T3" fmla="*/ 192 h 192"/>
                <a:gd name="T4" fmla="*/ 0 w 385"/>
                <a:gd name="T5" fmla="*/ 0 h 192"/>
                <a:gd name="T6" fmla="*/ 192 w 385"/>
                <a:gd name="T7" fmla="*/ 64 h 192"/>
                <a:gd name="T8" fmla="*/ 385 w 385"/>
                <a:gd name="T9" fmla="*/ 0 h 192"/>
              </a:gdLst>
              <a:ahLst/>
              <a:cxnLst>
                <a:cxn ang="0">
                  <a:pos x="T0" y="T1"/>
                </a:cxn>
                <a:cxn ang="0">
                  <a:pos x="T2" y="T3"/>
                </a:cxn>
                <a:cxn ang="0">
                  <a:pos x="T4" y="T5"/>
                </a:cxn>
                <a:cxn ang="0">
                  <a:pos x="T6" y="T7"/>
                </a:cxn>
                <a:cxn ang="0">
                  <a:pos x="T8" y="T9"/>
                </a:cxn>
              </a:cxnLst>
              <a:rect l="0" t="0" r="r" b="b"/>
              <a:pathLst>
                <a:path w="385" h="192">
                  <a:moveTo>
                    <a:pt x="385" y="0"/>
                  </a:moveTo>
                  <a:lnTo>
                    <a:pt x="192" y="192"/>
                  </a:lnTo>
                  <a:lnTo>
                    <a:pt x="0" y="0"/>
                  </a:lnTo>
                  <a:lnTo>
                    <a:pt x="192" y="64"/>
                  </a:lnTo>
                  <a:lnTo>
                    <a:pt x="3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1" name="Rectangle 93">
              <a:extLst>
                <a:ext uri="{FF2B5EF4-FFF2-40B4-BE49-F238E27FC236}">
                  <a16:creationId xmlns:a16="http://schemas.microsoft.com/office/drawing/2014/main" id="{0E5E3919-C449-D823-72A6-71B8B39722E0}"/>
                </a:ext>
              </a:extLst>
            </p:cNvPr>
            <p:cNvSpPr>
              <a:spLocks noChangeArrowheads="1"/>
            </p:cNvSpPr>
            <p:nvPr/>
          </p:nvSpPr>
          <p:spPr bwMode="auto">
            <a:xfrm>
              <a:off x="2516" y="2411"/>
              <a:ext cx="1178"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700" b="1" i="1">
                  <a:solidFill>
                    <a:srgbClr val="000000"/>
                  </a:solidFill>
                  <a:latin typeface="Arial" panose="020B0604020202020204" pitchFamily="34" charset="0"/>
                </a:rPr>
                <a:t>Ejemplos:</a:t>
              </a:r>
              <a:endParaRPr lang="es-PR" altLang="en-US"/>
            </a:p>
          </p:txBody>
        </p:sp>
        <p:sp>
          <p:nvSpPr>
            <p:cNvPr id="89182" name="Line 94">
              <a:extLst>
                <a:ext uri="{FF2B5EF4-FFF2-40B4-BE49-F238E27FC236}">
                  <a16:creationId xmlns:a16="http://schemas.microsoft.com/office/drawing/2014/main" id="{BA6E9EC3-6109-0D1A-A085-2A228337194E}"/>
                </a:ext>
              </a:extLst>
            </p:cNvPr>
            <p:cNvSpPr>
              <a:spLocks noChangeShapeType="1"/>
            </p:cNvSpPr>
            <p:nvPr/>
          </p:nvSpPr>
          <p:spPr bwMode="auto">
            <a:xfrm>
              <a:off x="3009" y="2304"/>
              <a:ext cx="1" cy="93"/>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183" name="Freeform 95">
              <a:extLst>
                <a:ext uri="{FF2B5EF4-FFF2-40B4-BE49-F238E27FC236}">
                  <a16:creationId xmlns:a16="http://schemas.microsoft.com/office/drawing/2014/main" id="{5F8A0B29-3B2A-A84D-FEAC-52383B523104}"/>
                </a:ext>
              </a:extLst>
            </p:cNvPr>
            <p:cNvSpPr>
              <a:spLocks/>
            </p:cNvSpPr>
            <p:nvPr/>
          </p:nvSpPr>
          <p:spPr bwMode="auto">
            <a:xfrm>
              <a:off x="2945" y="2376"/>
              <a:ext cx="128" cy="64"/>
            </a:xfrm>
            <a:custGeom>
              <a:avLst/>
              <a:gdLst>
                <a:gd name="T0" fmla="*/ 385 w 385"/>
                <a:gd name="T1" fmla="*/ 0 h 193"/>
                <a:gd name="T2" fmla="*/ 192 w 385"/>
                <a:gd name="T3" fmla="*/ 193 h 193"/>
                <a:gd name="T4" fmla="*/ 0 w 385"/>
                <a:gd name="T5" fmla="*/ 0 h 193"/>
                <a:gd name="T6" fmla="*/ 192 w 385"/>
                <a:gd name="T7" fmla="*/ 64 h 193"/>
                <a:gd name="T8" fmla="*/ 385 w 385"/>
                <a:gd name="T9" fmla="*/ 0 h 193"/>
              </a:gdLst>
              <a:ahLst/>
              <a:cxnLst>
                <a:cxn ang="0">
                  <a:pos x="T0" y="T1"/>
                </a:cxn>
                <a:cxn ang="0">
                  <a:pos x="T2" y="T3"/>
                </a:cxn>
                <a:cxn ang="0">
                  <a:pos x="T4" y="T5"/>
                </a:cxn>
                <a:cxn ang="0">
                  <a:pos x="T6" y="T7"/>
                </a:cxn>
                <a:cxn ang="0">
                  <a:pos x="T8" y="T9"/>
                </a:cxn>
              </a:cxnLst>
              <a:rect l="0" t="0" r="r" b="b"/>
              <a:pathLst>
                <a:path w="385" h="193">
                  <a:moveTo>
                    <a:pt x="385" y="0"/>
                  </a:moveTo>
                  <a:lnTo>
                    <a:pt x="192" y="193"/>
                  </a:lnTo>
                  <a:lnTo>
                    <a:pt x="0" y="0"/>
                  </a:lnTo>
                  <a:lnTo>
                    <a:pt x="192" y="64"/>
                  </a:lnTo>
                  <a:lnTo>
                    <a:pt x="3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4" name="Rectangle 96">
              <a:extLst>
                <a:ext uri="{FF2B5EF4-FFF2-40B4-BE49-F238E27FC236}">
                  <a16:creationId xmlns:a16="http://schemas.microsoft.com/office/drawing/2014/main" id="{6EA5A145-C7ED-3325-87BA-CDF7252201FD}"/>
                </a:ext>
              </a:extLst>
            </p:cNvPr>
            <p:cNvSpPr>
              <a:spLocks noChangeArrowheads="1"/>
            </p:cNvSpPr>
            <p:nvPr/>
          </p:nvSpPr>
          <p:spPr bwMode="auto">
            <a:xfrm>
              <a:off x="980" y="2713"/>
              <a:ext cx="110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Times New Roman" panose="02020603050405020304" pitchFamily="18" charset="0"/>
                </a:rPr>
                <a:t>Pancreatitis</a:t>
              </a:r>
              <a:endParaRPr lang="es-PR" altLang="en-US"/>
            </a:p>
          </p:txBody>
        </p:sp>
        <p:sp>
          <p:nvSpPr>
            <p:cNvPr id="89185" name="Freeform 97">
              <a:extLst>
                <a:ext uri="{FF2B5EF4-FFF2-40B4-BE49-F238E27FC236}">
                  <a16:creationId xmlns:a16="http://schemas.microsoft.com/office/drawing/2014/main" id="{F980C3AF-50DE-02F5-5252-BFF3F3346A58}"/>
                </a:ext>
              </a:extLst>
            </p:cNvPr>
            <p:cNvSpPr>
              <a:spLocks/>
            </p:cNvSpPr>
            <p:nvPr/>
          </p:nvSpPr>
          <p:spPr bwMode="auto">
            <a:xfrm>
              <a:off x="777" y="2760"/>
              <a:ext cx="153" cy="151"/>
            </a:xfrm>
            <a:custGeom>
              <a:avLst/>
              <a:gdLst>
                <a:gd name="T0" fmla="*/ 460 w 460"/>
                <a:gd name="T1" fmla="*/ 226 h 453"/>
                <a:gd name="T2" fmla="*/ 457 w 460"/>
                <a:gd name="T3" fmla="*/ 189 h 453"/>
                <a:gd name="T4" fmla="*/ 448 w 460"/>
                <a:gd name="T5" fmla="*/ 154 h 453"/>
                <a:gd name="T6" fmla="*/ 434 w 460"/>
                <a:gd name="T7" fmla="*/ 119 h 453"/>
                <a:gd name="T8" fmla="*/ 412 w 460"/>
                <a:gd name="T9" fmla="*/ 88 h 453"/>
                <a:gd name="T10" fmla="*/ 388 w 460"/>
                <a:gd name="T11" fmla="*/ 61 h 453"/>
                <a:gd name="T12" fmla="*/ 359 w 460"/>
                <a:gd name="T13" fmla="*/ 37 h 453"/>
                <a:gd name="T14" fmla="*/ 325 w 460"/>
                <a:gd name="T15" fmla="*/ 19 h 453"/>
                <a:gd name="T16" fmla="*/ 290 w 460"/>
                <a:gd name="T17" fmla="*/ 7 h 453"/>
                <a:gd name="T18" fmla="*/ 253 w 460"/>
                <a:gd name="T19" fmla="*/ 0 h 453"/>
                <a:gd name="T20" fmla="*/ 215 w 460"/>
                <a:gd name="T21" fmla="*/ 0 h 453"/>
                <a:gd name="T22" fmla="*/ 179 w 460"/>
                <a:gd name="T23" fmla="*/ 5 h 453"/>
                <a:gd name="T24" fmla="*/ 143 w 460"/>
                <a:gd name="T25" fmla="*/ 16 h 453"/>
                <a:gd name="T26" fmla="*/ 109 w 460"/>
                <a:gd name="T27" fmla="*/ 32 h 453"/>
                <a:gd name="T28" fmla="*/ 79 w 460"/>
                <a:gd name="T29" fmla="*/ 55 h 453"/>
                <a:gd name="T30" fmla="*/ 53 w 460"/>
                <a:gd name="T31" fmla="*/ 82 h 453"/>
                <a:gd name="T32" fmla="*/ 32 w 460"/>
                <a:gd name="T33" fmla="*/ 111 h 453"/>
                <a:gd name="T34" fmla="*/ 16 w 460"/>
                <a:gd name="T35" fmla="*/ 146 h 453"/>
                <a:gd name="T36" fmla="*/ 4 w 460"/>
                <a:gd name="T37" fmla="*/ 181 h 453"/>
                <a:gd name="T38" fmla="*/ 0 w 460"/>
                <a:gd name="T39" fmla="*/ 219 h 453"/>
                <a:gd name="T40" fmla="*/ 2 w 460"/>
                <a:gd name="T41" fmla="*/ 255 h 453"/>
                <a:gd name="T42" fmla="*/ 9 w 460"/>
                <a:gd name="T43" fmla="*/ 290 h 453"/>
                <a:gd name="T44" fmla="*/ 23 w 460"/>
                <a:gd name="T45" fmla="*/ 326 h 453"/>
                <a:gd name="T46" fmla="*/ 43 w 460"/>
                <a:gd name="T47" fmla="*/ 358 h 453"/>
                <a:gd name="T48" fmla="*/ 66 w 460"/>
                <a:gd name="T49" fmla="*/ 386 h 453"/>
                <a:gd name="T50" fmla="*/ 94 w 460"/>
                <a:gd name="T51" fmla="*/ 411 h 453"/>
                <a:gd name="T52" fmla="*/ 128 w 460"/>
                <a:gd name="T53" fmla="*/ 430 h 453"/>
                <a:gd name="T54" fmla="*/ 162 w 460"/>
                <a:gd name="T55" fmla="*/ 443 h 453"/>
                <a:gd name="T56" fmla="*/ 198 w 460"/>
                <a:gd name="T57" fmla="*/ 451 h 453"/>
                <a:gd name="T58" fmla="*/ 236 w 460"/>
                <a:gd name="T59" fmla="*/ 453 h 453"/>
                <a:gd name="T60" fmla="*/ 273 w 460"/>
                <a:gd name="T61" fmla="*/ 450 h 453"/>
                <a:gd name="T62" fmla="*/ 309 w 460"/>
                <a:gd name="T63" fmla="*/ 440 h 453"/>
                <a:gd name="T64" fmla="*/ 344 w 460"/>
                <a:gd name="T65" fmla="*/ 424 h 453"/>
                <a:gd name="T66" fmla="*/ 375 w 460"/>
                <a:gd name="T67" fmla="*/ 404 h 453"/>
                <a:gd name="T68" fmla="*/ 401 w 460"/>
                <a:gd name="T69" fmla="*/ 378 h 453"/>
                <a:gd name="T70" fmla="*/ 425 w 460"/>
                <a:gd name="T71" fmla="*/ 349 h 453"/>
                <a:gd name="T72" fmla="*/ 442 w 460"/>
                <a:gd name="T73" fmla="*/ 316 h 453"/>
                <a:gd name="T74" fmla="*/ 454 w 460"/>
                <a:gd name="T75" fmla="*/ 280 h 453"/>
                <a:gd name="T76" fmla="*/ 460 w 460"/>
                <a:gd name="T77" fmla="*/ 244 h 453"/>
                <a:gd name="T78" fmla="*/ 460 w 460"/>
                <a:gd name="T79" fmla="*/ 226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0" h="453">
                  <a:moveTo>
                    <a:pt x="460" y="226"/>
                  </a:moveTo>
                  <a:lnTo>
                    <a:pt x="457" y="189"/>
                  </a:lnTo>
                  <a:lnTo>
                    <a:pt x="448" y="154"/>
                  </a:lnTo>
                  <a:lnTo>
                    <a:pt x="434" y="119"/>
                  </a:lnTo>
                  <a:lnTo>
                    <a:pt x="412" y="88"/>
                  </a:lnTo>
                  <a:lnTo>
                    <a:pt x="388" y="61"/>
                  </a:lnTo>
                  <a:lnTo>
                    <a:pt x="359" y="37"/>
                  </a:lnTo>
                  <a:lnTo>
                    <a:pt x="325" y="19"/>
                  </a:lnTo>
                  <a:lnTo>
                    <a:pt x="290" y="7"/>
                  </a:lnTo>
                  <a:lnTo>
                    <a:pt x="253" y="0"/>
                  </a:lnTo>
                  <a:lnTo>
                    <a:pt x="215" y="0"/>
                  </a:lnTo>
                  <a:lnTo>
                    <a:pt x="179" y="5"/>
                  </a:lnTo>
                  <a:lnTo>
                    <a:pt x="143" y="16"/>
                  </a:lnTo>
                  <a:lnTo>
                    <a:pt x="109" y="32"/>
                  </a:lnTo>
                  <a:lnTo>
                    <a:pt x="79" y="55"/>
                  </a:lnTo>
                  <a:lnTo>
                    <a:pt x="53" y="82"/>
                  </a:lnTo>
                  <a:lnTo>
                    <a:pt x="32" y="111"/>
                  </a:lnTo>
                  <a:lnTo>
                    <a:pt x="16" y="146"/>
                  </a:lnTo>
                  <a:lnTo>
                    <a:pt x="4" y="181"/>
                  </a:lnTo>
                  <a:lnTo>
                    <a:pt x="0" y="219"/>
                  </a:lnTo>
                  <a:lnTo>
                    <a:pt x="2" y="255"/>
                  </a:lnTo>
                  <a:lnTo>
                    <a:pt x="9" y="290"/>
                  </a:lnTo>
                  <a:lnTo>
                    <a:pt x="23" y="326"/>
                  </a:lnTo>
                  <a:lnTo>
                    <a:pt x="43" y="358"/>
                  </a:lnTo>
                  <a:lnTo>
                    <a:pt x="66" y="386"/>
                  </a:lnTo>
                  <a:lnTo>
                    <a:pt x="94" y="411"/>
                  </a:lnTo>
                  <a:lnTo>
                    <a:pt x="128" y="430"/>
                  </a:lnTo>
                  <a:lnTo>
                    <a:pt x="162" y="443"/>
                  </a:lnTo>
                  <a:lnTo>
                    <a:pt x="198" y="451"/>
                  </a:lnTo>
                  <a:lnTo>
                    <a:pt x="236" y="453"/>
                  </a:lnTo>
                  <a:lnTo>
                    <a:pt x="273" y="450"/>
                  </a:lnTo>
                  <a:lnTo>
                    <a:pt x="309" y="440"/>
                  </a:lnTo>
                  <a:lnTo>
                    <a:pt x="344" y="424"/>
                  </a:lnTo>
                  <a:lnTo>
                    <a:pt x="375" y="404"/>
                  </a:lnTo>
                  <a:lnTo>
                    <a:pt x="401" y="378"/>
                  </a:lnTo>
                  <a:lnTo>
                    <a:pt x="425" y="349"/>
                  </a:lnTo>
                  <a:lnTo>
                    <a:pt x="442" y="316"/>
                  </a:lnTo>
                  <a:lnTo>
                    <a:pt x="454" y="280"/>
                  </a:lnTo>
                  <a:lnTo>
                    <a:pt x="460" y="244"/>
                  </a:lnTo>
                  <a:lnTo>
                    <a:pt x="460" y="226"/>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6" name="Freeform 98">
              <a:extLst>
                <a:ext uri="{FF2B5EF4-FFF2-40B4-BE49-F238E27FC236}">
                  <a16:creationId xmlns:a16="http://schemas.microsoft.com/office/drawing/2014/main" id="{A36324B6-FE7C-C660-EBC1-93867B95747C}"/>
                </a:ext>
              </a:extLst>
            </p:cNvPr>
            <p:cNvSpPr>
              <a:spLocks/>
            </p:cNvSpPr>
            <p:nvPr/>
          </p:nvSpPr>
          <p:spPr bwMode="auto">
            <a:xfrm>
              <a:off x="791" y="2776"/>
              <a:ext cx="87" cy="86"/>
            </a:xfrm>
            <a:custGeom>
              <a:avLst/>
              <a:gdLst>
                <a:gd name="T0" fmla="*/ 263 w 263"/>
                <a:gd name="T1" fmla="*/ 129 h 259"/>
                <a:gd name="T2" fmla="*/ 260 w 263"/>
                <a:gd name="T3" fmla="*/ 103 h 259"/>
                <a:gd name="T4" fmla="*/ 253 w 263"/>
                <a:gd name="T5" fmla="*/ 79 h 259"/>
                <a:gd name="T6" fmla="*/ 240 w 263"/>
                <a:gd name="T7" fmla="*/ 55 h 259"/>
                <a:gd name="T8" fmla="*/ 224 w 263"/>
                <a:gd name="T9" fmla="*/ 36 h 259"/>
                <a:gd name="T10" fmla="*/ 202 w 263"/>
                <a:gd name="T11" fmla="*/ 20 h 259"/>
                <a:gd name="T12" fmla="*/ 179 w 263"/>
                <a:gd name="T13" fmla="*/ 8 h 259"/>
                <a:gd name="T14" fmla="*/ 154 w 263"/>
                <a:gd name="T15" fmla="*/ 1 h 259"/>
                <a:gd name="T16" fmla="*/ 127 w 263"/>
                <a:gd name="T17" fmla="*/ 0 h 259"/>
                <a:gd name="T18" fmla="*/ 101 w 263"/>
                <a:gd name="T19" fmla="*/ 3 h 259"/>
                <a:gd name="T20" fmla="*/ 76 w 263"/>
                <a:gd name="T21" fmla="*/ 11 h 259"/>
                <a:gd name="T22" fmla="*/ 53 w 263"/>
                <a:gd name="T23" fmla="*/ 25 h 259"/>
                <a:gd name="T24" fmla="*/ 34 w 263"/>
                <a:gd name="T25" fmla="*/ 42 h 259"/>
                <a:gd name="T26" fmla="*/ 18 w 263"/>
                <a:gd name="T27" fmla="*/ 62 h 259"/>
                <a:gd name="T28" fmla="*/ 7 w 263"/>
                <a:gd name="T29" fmla="*/ 86 h 259"/>
                <a:gd name="T30" fmla="*/ 1 w 263"/>
                <a:gd name="T31" fmla="*/ 111 h 259"/>
                <a:gd name="T32" fmla="*/ 0 w 263"/>
                <a:gd name="T33" fmla="*/ 137 h 259"/>
                <a:gd name="T34" fmla="*/ 4 w 263"/>
                <a:gd name="T35" fmla="*/ 163 h 259"/>
                <a:gd name="T36" fmla="*/ 13 w 263"/>
                <a:gd name="T37" fmla="*/ 187 h 259"/>
                <a:gd name="T38" fmla="*/ 27 w 263"/>
                <a:gd name="T39" fmla="*/ 209 h 259"/>
                <a:gd name="T40" fmla="*/ 45 w 263"/>
                <a:gd name="T41" fmla="*/ 227 h 259"/>
                <a:gd name="T42" fmla="*/ 67 w 263"/>
                <a:gd name="T43" fmla="*/ 242 h 259"/>
                <a:gd name="T44" fmla="*/ 91 w 263"/>
                <a:gd name="T45" fmla="*/ 254 h 259"/>
                <a:gd name="T46" fmla="*/ 117 w 263"/>
                <a:gd name="T47" fmla="*/ 259 h 259"/>
                <a:gd name="T48" fmla="*/ 144 w 263"/>
                <a:gd name="T49" fmla="*/ 259 h 259"/>
                <a:gd name="T50" fmla="*/ 169 w 263"/>
                <a:gd name="T51" fmla="*/ 254 h 259"/>
                <a:gd name="T52" fmla="*/ 193 w 263"/>
                <a:gd name="T53" fmla="*/ 243 h 259"/>
                <a:gd name="T54" fmla="*/ 215 w 263"/>
                <a:gd name="T55" fmla="*/ 229 h 259"/>
                <a:gd name="T56" fmla="*/ 234 w 263"/>
                <a:gd name="T57" fmla="*/ 211 h 259"/>
                <a:gd name="T58" fmla="*/ 248 w 263"/>
                <a:gd name="T59" fmla="*/ 190 h 259"/>
                <a:gd name="T60" fmla="*/ 258 w 263"/>
                <a:gd name="T61" fmla="*/ 166 h 259"/>
                <a:gd name="T62" fmla="*/ 263 w 263"/>
                <a:gd name="T63" fmla="*/ 139 h 259"/>
                <a:gd name="T64" fmla="*/ 263 w 263"/>
                <a:gd name="T65" fmla="*/ 12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 h="259">
                  <a:moveTo>
                    <a:pt x="263" y="129"/>
                  </a:moveTo>
                  <a:lnTo>
                    <a:pt x="260" y="103"/>
                  </a:lnTo>
                  <a:lnTo>
                    <a:pt x="253" y="79"/>
                  </a:lnTo>
                  <a:lnTo>
                    <a:pt x="240" y="55"/>
                  </a:lnTo>
                  <a:lnTo>
                    <a:pt x="224" y="36"/>
                  </a:lnTo>
                  <a:lnTo>
                    <a:pt x="202" y="20"/>
                  </a:lnTo>
                  <a:lnTo>
                    <a:pt x="179" y="8"/>
                  </a:lnTo>
                  <a:lnTo>
                    <a:pt x="154" y="1"/>
                  </a:lnTo>
                  <a:lnTo>
                    <a:pt x="127" y="0"/>
                  </a:lnTo>
                  <a:lnTo>
                    <a:pt x="101" y="3"/>
                  </a:lnTo>
                  <a:lnTo>
                    <a:pt x="76" y="11"/>
                  </a:lnTo>
                  <a:lnTo>
                    <a:pt x="53" y="25"/>
                  </a:lnTo>
                  <a:lnTo>
                    <a:pt x="34" y="42"/>
                  </a:lnTo>
                  <a:lnTo>
                    <a:pt x="18" y="62"/>
                  </a:lnTo>
                  <a:lnTo>
                    <a:pt x="7" y="86"/>
                  </a:lnTo>
                  <a:lnTo>
                    <a:pt x="1" y="111"/>
                  </a:lnTo>
                  <a:lnTo>
                    <a:pt x="0" y="137"/>
                  </a:lnTo>
                  <a:lnTo>
                    <a:pt x="4" y="163"/>
                  </a:lnTo>
                  <a:lnTo>
                    <a:pt x="13" y="187"/>
                  </a:lnTo>
                  <a:lnTo>
                    <a:pt x="27" y="209"/>
                  </a:lnTo>
                  <a:lnTo>
                    <a:pt x="45" y="227"/>
                  </a:lnTo>
                  <a:lnTo>
                    <a:pt x="67" y="242"/>
                  </a:lnTo>
                  <a:lnTo>
                    <a:pt x="91" y="254"/>
                  </a:lnTo>
                  <a:lnTo>
                    <a:pt x="117" y="259"/>
                  </a:lnTo>
                  <a:lnTo>
                    <a:pt x="144" y="259"/>
                  </a:lnTo>
                  <a:lnTo>
                    <a:pt x="169" y="254"/>
                  </a:lnTo>
                  <a:lnTo>
                    <a:pt x="193" y="243"/>
                  </a:lnTo>
                  <a:lnTo>
                    <a:pt x="215" y="229"/>
                  </a:lnTo>
                  <a:lnTo>
                    <a:pt x="234" y="211"/>
                  </a:lnTo>
                  <a:lnTo>
                    <a:pt x="248" y="190"/>
                  </a:lnTo>
                  <a:lnTo>
                    <a:pt x="258" y="166"/>
                  </a:lnTo>
                  <a:lnTo>
                    <a:pt x="263" y="139"/>
                  </a:lnTo>
                  <a:lnTo>
                    <a:pt x="263" y="129"/>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7" name="Freeform 99">
              <a:extLst>
                <a:ext uri="{FF2B5EF4-FFF2-40B4-BE49-F238E27FC236}">
                  <a16:creationId xmlns:a16="http://schemas.microsoft.com/office/drawing/2014/main" id="{F6BC7F70-1A3A-BCB3-CBAD-730A374A721A}"/>
                </a:ext>
              </a:extLst>
            </p:cNvPr>
            <p:cNvSpPr>
              <a:spLocks/>
            </p:cNvSpPr>
            <p:nvPr/>
          </p:nvSpPr>
          <p:spPr bwMode="auto">
            <a:xfrm>
              <a:off x="805" y="2790"/>
              <a:ext cx="41" cy="40"/>
            </a:xfrm>
            <a:custGeom>
              <a:avLst/>
              <a:gdLst>
                <a:gd name="T0" fmla="*/ 122 w 122"/>
                <a:gd name="T1" fmla="*/ 60 h 120"/>
                <a:gd name="T2" fmla="*/ 120 w 122"/>
                <a:gd name="T3" fmla="*/ 43 h 120"/>
                <a:gd name="T4" fmla="*/ 113 w 122"/>
                <a:gd name="T5" fmla="*/ 27 h 120"/>
                <a:gd name="T6" fmla="*/ 102 w 122"/>
                <a:gd name="T7" fmla="*/ 14 h 120"/>
                <a:gd name="T8" fmla="*/ 87 w 122"/>
                <a:gd name="T9" fmla="*/ 5 h 120"/>
                <a:gd name="T10" fmla="*/ 70 w 122"/>
                <a:gd name="T11" fmla="*/ 0 h 120"/>
                <a:gd name="T12" fmla="*/ 54 w 122"/>
                <a:gd name="T13" fmla="*/ 0 h 120"/>
                <a:gd name="T14" fmla="*/ 37 w 122"/>
                <a:gd name="T15" fmla="*/ 4 h 120"/>
                <a:gd name="T16" fmla="*/ 22 w 122"/>
                <a:gd name="T17" fmla="*/ 13 h 120"/>
                <a:gd name="T18" fmla="*/ 10 w 122"/>
                <a:gd name="T19" fmla="*/ 26 h 120"/>
                <a:gd name="T20" fmla="*/ 3 w 122"/>
                <a:gd name="T21" fmla="*/ 42 h 120"/>
                <a:gd name="T22" fmla="*/ 0 w 122"/>
                <a:gd name="T23" fmla="*/ 58 h 120"/>
                <a:gd name="T24" fmla="*/ 2 w 122"/>
                <a:gd name="T25" fmla="*/ 75 h 120"/>
                <a:gd name="T26" fmla="*/ 8 w 122"/>
                <a:gd name="T27" fmla="*/ 90 h 120"/>
                <a:gd name="T28" fmla="*/ 20 w 122"/>
                <a:gd name="T29" fmla="*/ 103 h 120"/>
                <a:gd name="T30" fmla="*/ 34 w 122"/>
                <a:gd name="T31" fmla="*/ 113 h 120"/>
                <a:gd name="T32" fmla="*/ 50 w 122"/>
                <a:gd name="T33" fmla="*/ 119 h 120"/>
                <a:gd name="T34" fmla="*/ 67 w 122"/>
                <a:gd name="T35" fmla="*/ 120 h 120"/>
                <a:gd name="T36" fmla="*/ 83 w 122"/>
                <a:gd name="T37" fmla="*/ 114 h 120"/>
                <a:gd name="T38" fmla="*/ 100 w 122"/>
                <a:gd name="T39" fmla="*/ 107 h 120"/>
                <a:gd name="T40" fmla="*/ 112 w 122"/>
                <a:gd name="T41" fmla="*/ 94 h 120"/>
                <a:gd name="T42" fmla="*/ 119 w 122"/>
                <a:gd name="T43" fmla="*/ 80 h 120"/>
                <a:gd name="T44" fmla="*/ 122 w 122"/>
                <a:gd name="T45" fmla="*/ 63 h 120"/>
                <a:gd name="T46" fmla="*/ 122 w 122"/>
                <a:gd name="T4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2" h="120">
                  <a:moveTo>
                    <a:pt x="122" y="60"/>
                  </a:moveTo>
                  <a:lnTo>
                    <a:pt x="120" y="43"/>
                  </a:lnTo>
                  <a:lnTo>
                    <a:pt x="113" y="27"/>
                  </a:lnTo>
                  <a:lnTo>
                    <a:pt x="102" y="14"/>
                  </a:lnTo>
                  <a:lnTo>
                    <a:pt x="87" y="5"/>
                  </a:lnTo>
                  <a:lnTo>
                    <a:pt x="70" y="0"/>
                  </a:lnTo>
                  <a:lnTo>
                    <a:pt x="54" y="0"/>
                  </a:lnTo>
                  <a:lnTo>
                    <a:pt x="37" y="4"/>
                  </a:lnTo>
                  <a:lnTo>
                    <a:pt x="22" y="13"/>
                  </a:lnTo>
                  <a:lnTo>
                    <a:pt x="10" y="26"/>
                  </a:lnTo>
                  <a:lnTo>
                    <a:pt x="3" y="42"/>
                  </a:lnTo>
                  <a:lnTo>
                    <a:pt x="0" y="58"/>
                  </a:lnTo>
                  <a:lnTo>
                    <a:pt x="2" y="75"/>
                  </a:lnTo>
                  <a:lnTo>
                    <a:pt x="8" y="90"/>
                  </a:lnTo>
                  <a:lnTo>
                    <a:pt x="20" y="103"/>
                  </a:lnTo>
                  <a:lnTo>
                    <a:pt x="34" y="113"/>
                  </a:lnTo>
                  <a:lnTo>
                    <a:pt x="50" y="119"/>
                  </a:lnTo>
                  <a:lnTo>
                    <a:pt x="67" y="120"/>
                  </a:lnTo>
                  <a:lnTo>
                    <a:pt x="83" y="114"/>
                  </a:lnTo>
                  <a:lnTo>
                    <a:pt x="100" y="107"/>
                  </a:lnTo>
                  <a:lnTo>
                    <a:pt x="112" y="94"/>
                  </a:lnTo>
                  <a:lnTo>
                    <a:pt x="119" y="80"/>
                  </a:lnTo>
                  <a:lnTo>
                    <a:pt x="122" y="63"/>
                  </a:lnTo>
                  <a:lnTo>
                    <a:pt x="122"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8" name="Rectangle 100">
              <a:extLst>
                <a:ext uri="{FF2B5EF4-FFF2-40B4-BE49-F238E27FC236}">
                  <a16:creationId xmlns:a16="http://schemas.microsoft.com/office/drawing/2014/main" id="{B651FC3A-1B94-CF6B-0604-3A26DFC9D29C}"/>
                </a:ext>
              </a:extLst>
            </p:cNvPr>
            <p:cNvSpPr>
              <a:spLocks noChangeArrowheads="1"/>
            </p:cNvSpPr>
            <p:nvPr/>
          </p:nvSpPr>
          <p:spPr bwMode="auto">
            <a:xfrm>
              <a:off x="1031" y="3026"/>
              <a:ext cx="1353"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Times New Roman" panose="02020603050405020304" pitchFamily="18" charset="0"/>
                </a:rPr>
                <a:t>Hiperglucemia</a:t>
              </a:r>
              <a:endParaRPr lang="es-PR" altLang="en-US"/>
            </a:p>
          </p:txBody>
        </p:sp>
        <p:sp>
          <p:nvSpPr>
            <p:cNvPr id="89189" name="Freeform 101">
              <a:extLst>
                <a:ext uri="{FF2B5EF4-FFF2-40B4-BE49-F238E27FC236}">
                  <a16:creationId xmlns:a16="http://schemas.microsoft.com/office/drawing/2014/main" id="{36F79FFB-0F29-2442-9818-ADE1678DEC9F}"/>
                </a:ext>
              </a:extLst>
            </p:cNvPr>
            <p:cNvSpPr>
              <a:spLocks/>
            </p:cNvSpPr>
            <p:nvPr/>
          </p:nvSpPr>
          <p:spPr bwMode="auto">
            <a:xfrm>
              <a:off x="801" y="3073"/>
              <a:ext cx="153" cy="151"/>
            </a:xfrm>
            <a:custGeom>
              <a:avLst/>
              <a:gdLst>
                <a:gd name="T0" fmla="*/ 460 w 460"/>
                <a:gd name="T1" fmla="*/ 226 h 454"/>
                <a:gd name="T2" fmla="*/ 457 w 460"/>
                <a:gd name="T3" fmla="*/ 189 h 454"/>
                <a:gd name="T4" fmla="*/ 448 w 460"/>
                <a:gd name="T5" fmla="*/ 154 h 454"/>
                <a:gd name="T6" fmla="*/ 434 w 460"/>
                <a:gd name="T7" fmla="*/ 120 h 454"/>
                <a:gd name="T8" fmla="*/ 412 w 460"/>
                <a:gd name="T9" fmla="*/ 88 h 454"/>
                <a:gd name="T10" fmla="*/ 388 w 460"/>
                <a:gd name="T11" fmla="*/ 61 h 454"/>
                <a:gd name="T12" fmla="*/ 359 w 460"/>
                <a:gd name="T13" fmla="*/ 38 h 454"/>
                <a:gd name="T14" fmla="*/ 325 w 460"/>
                <a:gd name="T15" fmla="*/ 19 h 454"/>
                <a:gd name="T16" fmla="*/ 290 w 460"/>
                <a:gd name="T17" fmla="*/ 7 h 454"/>
                <a:gd name="T18" fmla="*/ 253 w 460"/>
                <a:gd name="T19" fmla="*/ 0 h 454"/>
                <a:gd name="T20" fmla="*/ 215 w 460"/>
                <a:gd name="T21" fmla="*/ 0 h 454"/>
                <a:gd name="T22" fmla="*/ 178 w 460"/>
                <a:gd name="T23" fmla="*/ 5 h 454"/>
                <a:gd name="T24" fmla="*/ 143 w 460"/>
                <a:gd name="T25" fmla="*/ 16 h 454"/>
                <a:gd name="T26" fmla="*/ 109 w 460"/>
                <a:gd name="T27" fmla="*/ 33 h 454"/>
                <a:gd name="T28" fmla="*/ 79 w 460"/>
                <a:gd name="T29" fmla="*/ 55 h 454"/>
                <a:gd name="T30" fmla="*/ 53 w 460"/>
                <a:gd name="T31" fmla="*/ 82 h 454"/>
                <a:gd name="T32" fmla="*/ 32 w 460"/>
                <a:gd name="T33" fmla="*/ 112 h 454"/>
                <a:gd name="T34" fmla="*/ 15 w 460"/>
                <a:gd name="T35" fmla="*/ 146 h 454"/>
                <a:gd name="T36" fmla="*/ 4 w 460"/>
                <a:gd name="T37" fmla="*/ 181 h 454"/>
                <a:gd name="T38" fmla="*/ 0 w 460"/>
                <a:gd name="T39" fmla="*/ 219 h 454"/>
                <a:gd name="T40" fmla="*/ 2 w 460"/>
                <a:gd name="T41" fmla="*/ 255 h 454"/>
                <a:gd name="T42" fmla="*/ 9 w 460"/>
                <a:gd name="T43" fmla="*/ 291 h 454"/>
                <a:gd name="T44" fmla="*/ 22 w 460"/>
                <a:gd name="T45" fmla="*/ 326 h 454"/>
                <a:gd name="T46" fmla="*/ 43 w 460"/>
                <a:gd name="T47" fmla="*/ 359 h 454"/>
                <a:gd name="T48" fmla="*/ 66 w 460"/>
                <a:gd name="T49" fmla="*/ 386 h 454"/>
                <a:gd name="T50" fmla="*/ 94 w 460"/>
                <a:gd name="T51" fmla="*/ 411 h 454"/>
                <a:gd name="T52" fmla="*/ 128 w 460"/>
                <a:gd name="T53" fmla="*/ 430 h 454"/>
                <a:gd name="T54" fmla="*/ 162 w 460"/>
                <a:gd name="T55" fmla="*/ 444 h 454"/>
                <a:gd name="T56" fmla="*/ 198 w 460"/>
                <a:gd name="T57" fmla="*/ 452 h 454"/>
                <a:gd name="T58" fmla="*/ 236 w 460"/>
                <a:gd name="T59" fmla="*/ 454 h 454"/>
                <a:gd name="T60" fmla="*/ 273 w 460"/>
                <a:gd name="T61" fmla="*/ 451 h 454"/>
                <a:gd name="T62" fmla="*/ 309 w 460"/>
                <a:gd name="T63" fmla="*/ 440 h 454"/>
                <a:gd name="T64" fmla="*/ 343 w 460"/>
                <a:gd name="T65" fmla="*/ 424 h 454"/>
                <a:gd name="T66" fmla="*/ 375 w 460"/>
                <a:gd name="T67" fmla="*/ 404 h 454"/>
                <a:gd name="T68" fmla="*/ 401 w 460"/>
                <a:gd name="T69" fmla="*/ 378 h 454"/>
                <a:gd name="T70" fmla="*/ 424 w 460"/>
                <a:gd name="T71" fmla="*/ 349 h 454"/>
                <a:gd name="T72" fmla="*/ 442 w 460"/>
                <a:gd name="T73" fmla="*/ 316 h 454"/>
                <a:gd name="T74" fmla="*/ 454 w 460"/>
                <a:gd name="T75" fmla="*/ 281 h 454"/>
                <a:gd name="T76" fmla="*/ 460 w 460"/>
                <a:gd name="T77" fmla="*/ 244 h 454"/>
                <a:gd name="T78" fmla="*/ 460 w 460"/>
                <a:gd name="T79" fmla="*/ 2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0" h="454">
                  <a:moveTo>
                    <a:pt x="460" y="226"/>
                  </a:moveTo>
                  <a:lnTo>
                    <a:pt x="457" y="189"/>
                  </a:lnTo>
                  <a:lnTo>
                    <a:pt x="448" y="154"/>
                  </a:lnTo>
                  <a:lnTo>
                    <a:pt x="434" y="120"/>
                  </a:lnTo>
                  <a:lnTo>
                    <a:pt x="412" y="88"/>
                  </a:lnTo>
                  <a:lnTo>
                    <a:pt x="388" y="61"/>
                  </a:lnTo>
                  <a:lnTo>
                    <a:pt x="359" y="38"/>
                  </a:lnTo>
                  <a:lnTo>
                    <a:pt x="325" y="19"/>
                  </a:lnTo>
                  <a:lnTo>
                    <a:pt x="290" y="7"/>
                  </a:lnTo>
                  <a:lnTo>
                    <a:pt x="253" y="0"/>
                  </a:lnTo>
                  <a:lnTo>
                    <a:pt x="215" y="0"/>
                  </a:lnTo>
                  <a:lnTo>
                    <a:pt x="178" y="5"/>
                  </a:lnTo>
                  <a:lnTo>
                    <a:pt x="143" y="16"/>
                  </a:lnTo>
                  <a:lnTo>
                    <a:pt x="109" y="33"/>
                  </a:lnTo>
                  <a:lnTo>
                    <a:pt x="79" y="55"/>
                  </a:lnTo>
                  <a:lnTo>
                    <a:pt x="53" y="82"/>
                  </a:lnTo>
                  <a:lnTo>
                    <a:pt x="32" y="112"/>
                  </a:lnTo>
                  <a:lnTo>
                    <a:pt x="15" y="146"/>
                  </a:lnTo>
                  <a:lnTo>
                    <a:pt x="4" y="181"/>
                  </a:lnTo>
                  <a:lnTo>
                    <a:pt x="0" y="219"/>
                  </a:lnTo>
                  <a:lnTo>
                    <a:pt x="2" y="255"/>
                  </a:lnTo>
                  <a:lnTo>
                    <a:pt x="9" y="291"/>
                  </a:lnTo>
                  <a:lnTo>
                    <a:pt x="22" y="326"/>
                  </a:lnTo>
                  <a:lnTo>
                    <a:pt x="43" y="359"/>
                  </a:lnTo>
                  <a:lnTo>
                    <a:pt x="66" y="386"/>
                  </a:lnTo>
                  <a:lnTo>
                    <a:pt x="94" y="411"/>
                  </a:lnTo>
                  <a:lnTo>
                    <a:pt x="128" y="430"/>
                  </a:lnTo>
                  <a:lnTo>
                    <a:pt x="162" y="444"/>
                  </a:lnTo>
                  <a:lnTo>
                    <a:pt x="198" y="452"/>
                  </a:lnTo>
                  <a:lnTo>
                    <a:pt x="236" y="454"/>
                  </a:lnTo>
                  <a:lnTo>
                    <a:pt x="273" y="451"/>
                  </a:lnTo>
                  <a:lnTo>
                    <a:pt x="309" y="440"/>
                  </a:lnTo>
                  <a:lnTo>
                    <a:pt x="343" y="424"/>
                  </a:lnTo>
                  <a:lnTo>
                    <a:pt x="375" y="404"/>
                  </a:lnTo>
                  <a:lnTo>
                    <a:pt x="401" y="378"/>
                  </a:lnTo>
                  <a:lnTo>
                    <a:pt x="424" y="349"/>
                  </a:lnTo>
                  <a:lnTo>
                    <a:pt x="442" y="316"/>
                  </a:lnTo>
                  <a:lnTo>
                    <a:pt x="454" y="281"/>
                  </a:lnTo>
                  <a:lnTo>
                    <a:pt x="460" y="244"/>
                  </a:lnTo>
                  <a:lnTo>
                    <a:pt x="460" y="226"/>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0" name="Freeform 102">
              <a:extLst>
                <a:ext uri="{FF2B5EF4-FFF2-40B4-BE49-F238E27FC236}">
                  <a16:creationId xmlns:a16="http://schemas.microsoft.com/office/drawing/2014/main" id="{58C9A2C8-371D-B14D-675A-42E215DDC27F}"/>
                </a:ext>
              </a:extLst>
            </p:cNvPr>
            <p:cNvSpPr>
              <a:spLocks/>
            </p:cNvSpPr>
            <p:nvPr/>
          </p:nvSpPr>
          <p:spPr bwMode="auto">
            <a:xfrm>
              <a:off x="815" y="3089"/>
              <a:ext cx="87" cy="86"/>
            </a:xfrm>
            <a:custGeom>
              <a:avLst/>
              <a:gdLst>
                <a:gd name="T0" fmla="*/ 263 w 263"/>
                <a:gd name="T1" fmla="*/ 129 h 259"/>
                <a:gd name="T2" fmla="*/ 260 w 263"/>
                <a:gd name="T3" fmla="*/ 103 h 259"/>
                <a:gd name="T4" fmla="*/ 253 w 263"/>
                <a:gd name="T5" fmla="*/ 79 h 259"/>
                <a:gd name="T6" fmla="*/ 240 w 263"/>
                <a:gd name="T7" fmla="*/ 55 h 259"/>
                <a:gd name="T8" fmla="*/ 223 w 263"/>
                <a:gd name="T9" fmla="*/ 36 h 259"/>
                <a:gd name="T10" fmla="*/ 202 w 263"/>
                <a:gd name="T11" fmla="*/ 20 h 259"/>
                <a:gd name="T12" fmla="*/ 179 w 263"/>
                <a:gd name="T13" fmla="*/ 8 h 259"/>
                <a:gd name="T14" fmla="*/ 154 w 263"/>
                <a:gd name="T15" fmla="*/ 1 h 259"/>
                <a:gd name="T16" fmla="*/ 127 w 263"/>
                <a:gd name="T17" fmla="*/ 0 h 259"/>
                <a:gd name="T18" fmla="*/ 101 w 263"/>
                <a:gd name="T19" fmla="*/ 3 h 259"/>
                <a:gd name="T20" fmla="*/ 76 w 263"/>
                <a:gd name="T21" fmla="*/ 11 h 259"/>
                <a:gd name="T22" fmla="*/ 53 w 263"/>
                <a:gd name="T23" fmla="*/ 25 h 259"/>
                <a:gd name="T24" fmla="*/ 34 w 263"/>
                <a:gd name="T25" fmla="*/ 42 h 259"/>
                <a:gd name="T26" fmla="*/ 18 w 263"/>
                <a:gd name="T27" fmla="*/ 63 h 259"/>
                <a:gd name="T28" fmla="*/ 7 w 263"/>
                <a:gd name="T29" fmla="*/ 86 h 259"/>
                <a:gd name="T30" fmla="*/ 1 w 263"/>
                <a:gd name="T31" fmla="*/ 111 h 259"/>
                <a:gd name="T32" fmla="*/ 0 w 263"/>
                <a:gd name="T33" fmla="*/ 137 h 259"/>
                <a:gd name="T34" fmla="*/ 4 w 263"/>
                <a:gd name="T35" fmla="*/ 163 h 259"/>
                <a:gd name="T36" fmla="*/ 13 w 263"/>
                <a:gd name="T37" fmla="*/ 187 h 259"/>
                <a:gd name="T38" fmla="*/ 27 w 263"/>
                <a:gd name="T39" fmla="*/ 209 h 259"/>
                <a:gd name="T40" fmla="*/ 45 w 263"/>
                <a:gd name="T41" fmla="*/ 228 h 259"/>
                <a:gd name="T42" fmla="*/ 67 w 263"/>
                <a:gd name="T43" fmla="*/ 243 h 259"/>
                <a:gd name="T44" fmla="*/ 91 w 263"/>
                <a:gd name="T45" fmla="*/ 254 h 259"/>
                <a:gd name="T46" fmla="*/ 117 w 263"/>
                <a:gd name="T47" fmla="*/ 259 h 259"/>
                <a:gd name="T48" fmla="*/ 143 w 263"/>
                <a:gd name="T49" fmla="*/ 259 h 259"/>
                <a:gd name="T50" fmla="*/ 169 w 263"/>
                <a:gd name="T51" fmla="*/ 254 h 259"/>
                <a:gd name="T52" fmla="*/ 193 w 263"/>
                <a:gd name="T53" fmla="*/ 244 h 259"/>
                <a:gd name="T54" fmla="*/ 215 w 263"/>
                <a:gd name="T55" fmla="*/ 230 h 259"/>
                <a:gd name="T56" fmla="*/ 234 w 263"/>
                <a:gd name="T57" fmla="*/ 211 h 259"/>
                <a:gd name="T58" fmla="*/ 248 w 263"/>
                <a:gd name="T59" fmla="*/ 190 h 259"/>
                <a:gd name="T60" fmla="*/ 258 w 263"/>
                <a:gd name="T61" fmla="*/ 166 h 259"/>
                <a:gd name="T62" fmla="*/ 263 w 263"/>
                <a:gd name="T63" fmla="*/ 139 h 259"/>
                <a:gd name="T64" fmla="*/ 263 w 263"/>
                <a:gd name="T65" fmla="*/ 12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 h="259">
                  <a:moveTo>
                    <a:pt x="263" y="129"/>
                  </a:moveTo>
                  <a:lnTo>
                    <a:pt x="260" y="103"/>
                  </a:lnTo>
                  <a:lnTo>
                    <a:pt x="253" y="79"/>
                  </a:lnTo>
                  <a:lnTo>
                    <a:pt x="240" y="55"/>
                  </a:lnTo>
                  <a:lnTo>
                    <a:pt x="223" y="36"/>
                  </a:lnTo>
                  <a:lnTo>
                    <a:pt x="202" y="20"/>
                  </a:lnTo>
                  <a:lnTo>
                    <a:pt x="179" y="8"/>
                  </a:lnTo>
                  <a:lnTo>
                    <a:pt x="154" y="1"/>
                  </a:lnTo>
                  <a:lnTo>
                    <a:pt x="127" y="0"/>
                  </a:lnTo>
                  <a:lnTo>
                    <a:pt x="101" y="3"/>
                  </a:lnTo>
                  <a:lnTo>
                    <a:pt x="76" y="11"/>
                  </a:lnTo>
                  <a:lnTo>
                    <a:pt x="53" y="25"/>
                  </a:lnTo>
                  <a:lnTo>
                    <a:pt x="34" y="42"/>
                  </a:lnTo>
                  <a:lnTo>
                    <a:pt x="18" y="63"/>
                  </a:lnTo>
                  <a:lnTo>
                    <a:pt x="7" y="86"/>
                  </a:lnTo>
                  <a:lnTo>
                    <a:pt x="1" y="111"/>
                  </a:lnTo>
                  <a:lnTo>
                    <a:pt x="0" y="137"/>
                  </a:lnTo>
                  <a:lnTo>
                    <a:pt x="4" y="163"/>
                  </a:lnTo>
                  <a:lnTo>
                    <a:pt x="13" y="187"/>
                  </a:lnTo>
                  <a:lnTo>
                    <a:pt x="27" y="209"/>
                  </a:lnTo>
                  <a:lnTo>
                    <a:pt x="45" y="228"/>
                  </a:lnTo>
                  <a:lnTo>
                    <a:pt x="67" y="243"/>
                  </a:lnTo>
                  <a:lnTo>
                    <a:pt x="91" y="254"/>
                  </a:lnTo>
                  <a:lnTo>
                    <a:pt x="117" y="259"/>
                  </a:lnTo>
                  <a:lnTo>
                    <a:pt x="143" y="259"/>
                  </a:lnTo>
                  <a:lnTo>
                    <a:pt x="169" y="254"/>
                  </a:lnTo>
                  <a:lnTo>
                    <a:pt x="193" y="244"/>
                  </a:lnTo>
                  <a:lnTo>
                    <a:pt x="215" y="230"/>
                  </a:lnTo>
                  <a:lnTo>
                    <a:pt x="234" y="211"/>
                  </a:lnTo>
                  <a:lnTo>
                    <a:pt x="248" y="190"/>
                  </a:lnTo>
                  <a:lnTo>
                    <a:pt x="258" y="166"/>
                  </a:lnTo>
                  <a:lnTo>
                    <a:pt x="263" y="139"/>
                  </a:lnTo>
                  <a:lnTo>
                    <a:pt x="263" y="129"/>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1" name="Freeform 103">
              <a:extLst>
                <a:ext uri="{FF2B5EF4-FFF2-40B4-BE49-F238E27FC236}">
                  <a16:creationId xmlns:a16="http://schemas.microsoft.com/office/drawing/2014/main" id="{4CA9E422-4FF3-CDE5-FAC4-89AA0F9361E3}"/>
                </a:ext>
              </a:extLst>
            </p:cNvPr>
            <p:cNvSpPr>
              <a:spLocks/>
            </p:cNvSpPr>
            <p:nvPr/>
          </p:nvSpPr>
          <p:spPr bwMode="auto">
            <a:xfrm>
              <a:off x="829" y="3103"/>
              <a:ext cx="41" cy="40"/>
            </a:xfrm>
            <a:custGeom>
              <a:avLst/>
              <a:gdLst>
                <a:gd name="T0" fmla="*/ 122 w 122"/>
                <a:gd name="T1" fmla="*/ 60 h 120"/>
                <a:gd name="T2" fmla="*/ 120 w 122"/>
                <a:gd name="T3" fmla="*/ 43 h 120"/>
                <a:gd name="T4" fmla="*/ 113 w 122"/>
                <a:gd name="T5" fmla="*/ 28 h 120"/>
                <a:gd name="T6" fmla="*/ 101 w 122"/>
                <a:gd name="T7" fmla="*/ 14 h 120"/>
                <a:gd name="T8" fmla="*/ 87 w 122"/>
                <a:gd name="T9" fmla="*/ 5 h 120"/>
                <a:gd name="T10" fmla="*/ 70 w 122"/>
                <a:gd name="T11" fmla="*/ 0 h 120"/>
                <a:gd name="T12" fmla="*/ 54 w 122"/>
                <a:gd name="T13" fmla="*/ 0 h 120"/>
                <a:gd name="T14" fmla="*/ 37 w 122"/>
                <a:gd name="T15" fmla="*/ 4 h 120"/>
                <a:gd name="T16" fmla="*/ 22 w 122"/>
                <a:gd name="T17" fmla="*/ 13 h 120"/>
                <a:gd name="T18" fmla="*/ 10 w 122"/>
                <a:gd name="T19" fmla="*/ 27 h 120"/>
                <a:gd name="T20" fmla="*/ 3 w 122"/>
                <a:gd name="T21" fmla="*/ 42 h 120"/>
                <a:gd name="T22" fmla="*/ 0 w 122"/>
                <a:gd name="T23" fmla="*/ 58 h 120"/>
                <a:gd name="T24" fmla="*/ 2 w 122"/>
                <a:gd name="T25" fmla="*/ 75 h 120"/>
                <a:gd name="T26" fmla="*/ 8 w 122"/>
                <a:gd name="T27" fmla="*/ 90 h 120"/>
                <a:gd name="T28" fmla="*/ 19 w 122"/>
                <a:gd name="T29" fmla="*/ 104 h 120"/>
                <a:gd name="T30" fmla="*/ 34 w 122"/>
                <a:gd name="T31" fmla="*/ 114 h 120"/>
                <a:gd name="T32" fmla="*/ 50 w 122"/>
                <a:gd name="T33" fmla="*/ 119 h 120"/>
                <a:gd name="T34" fmla="*/ 67 w 122"/>
                <a:gd name="T35" fmla="*/ 120 h 120"/>
                <a:gd name="T36" fmla="*/ 83 w 122"/>
                <a:gd name="T37" fmla="*/ 115 h 120"/>
                <a:gd name="T38" fmla="*/ 99 w 122"/>
                <a:gd name="T39" fmla="*/ 108 h 120"/>
                <a:gd name="T40" fmla="*/ 112 w 122"/>
                <a:gd name="T41" fmla="*/ 94 h 120"/>
                <a:gd name="T42" fmla="*/ 119 w 122"/>
                <a:gd name="T43" fmla="*/ 80 h 120"/>
                <a:gd name="T44" fmla="*/ 122 w 122"/>
                <a:gd name="T45" fmla="*/ 63 h 120"/>
                <a:gd name="T46" fmla="*/ 122 w 122"/>
                <a:gd name="T4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2" h="120">
                  <a:moveTo>
                    <a:pt x="122" y="60"/>
                  </a:moveTo>
                  <a:lnTo>
                    <a:pt x="120" y="43"/>
                  </a:lnTo>
                  <a:lnTo>
                    <a:pt x="113" y="28"/>
                  </a:lnTo>
                  <a:lnTo>
                    <a:pt x="101" y="14"/>
                  </a:lnTo>
                  <a:lnTo>
                    <a:pt x="87" y="5"/>
                  </a:lnTo>
                  <a:lnTo>
                    <a:pt x="70" y="0"/>
                  </a:lnTo>
                  <a:lnTo>
                    <a:pt x="54" y="0"/>
                  </a:lnTo>
                  <a:lnTo>
                    <a:pt x="37" y="4"/>
                  </a:lnTo>
                  <a:lnTo>
                    <a:pt x="22" y="13"/>
                  </a:lnTo>
                  <a:lnTo>
                    <a:pt x="10" y="27"/>
                  </a:lnTo>
                  <a:lnTo>
                    <a:pt x="3" y="42"/>
                  </a:lnTo>
                  <a:lnTo>
                    <a:pt x="0" y="58"/>
                  </a:lnTo>
                  <a:lnTo>
                    <a:pt x="2" y="75"/>
                  </a:lnTo>
                  <a:lnTo>
                    <a:pt x="8" y="90"/>
                  </a:lnTo>
                  <a:lnTo>
                    <a:pt x="19" y="104"/>
                  </a:lnTo>
                  <a:lnTo>
                    <a:pt x="34" y="114"/>
                  </a:lnTo>
                  <a:lnTo>
                    <a:pt x="50" y="119"/>
                  </a:lnTo>
                  <a:lnTo>
                    <a:pt x="67" y="120"/>
                  </a:lnTo>
                  <a:lnTo>
                    <a:pt x="83" y="115"/>
                  </a:lnTo>
                  <a:lnTo>
                    <a:pt x="99" y="108"/>
                  </a:lnTo>
                  <a:lnTo>
                    <a:pt x="112" y="94"/>
                  </a:lnTo>
                  <a:lnTo>
                    <a:pt x="119" y="80"/>
                  </a:lnTo>
                  <a:lnTo>
                    <a:pt x="122" y="63"/>
                  </a:lnTo>
                  <a:lnTo>
                    <a:pt x="122"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2" name="Rectangle 104">
              <a:extLst>
                <a:ext uri="{FF2B5EF4-FFF2-40B4-BE49-F238E27FC236}">
                  <a16:creationId xmlns:a16="http://schemas.microsoft.com/office/drawing/2014/main" id="{808A1EC3-A7FD-3DDF-7AB5-910F4B21F364}"/>
                </a:ext>
              </a:extLst>
            </p:cNvPr>
            <p:cNvSpPr>
              <a:spLocks noChangeArrowheads="1"/>
            </p:cNvSpPr>
            <p:nvPr/>
          </p:nvSpPr>
          <p:spPr bwMode="auto">
            <a:xfrm>
              <a:off x="2760" y="2736"/>
              <a:ext cx="2214"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Times New Roman" panose="02020603050405020304" pitchFamily="18" charset="0"/>
                </a:rPr>
                <a:t>Enfermedades Hepáticas</a:t>
              </a:r>
              <a:endParaRPr lang="es-PR" altLang="en-US"/>
            </a:p>
          </p:txBody>
        </p:sp>
        <p:sp>
          <p:nvSpPr>
            <p:cNvPr id="89193" name="Freeform 105">
              <a:extLst>
                <a:ext uri="{FF2B5EF4-FFF2-40B4-BE49-F238E27FC236}">
                  <a16:creationId xmlns:a16="http://schemas.microsoft.com/office/drawing/2014/main" id="{8352550A-880F-524B-5CBA-994BC7814356}"/>
                </a:ext>
              </a:extLst>
            </p:cNvPr>
            <p:cNvSpPr>
              <a:spLocks/>
            </p:cNvSpPr>
            <p:nvPr/>
          </p:nvSpPr>
          <p:spPr bwMode="auto">
            <a:xfrm>
              <a:off x="2525" y="2784"/>
              <a:ext cx="153" cy="151"/>
            </a:xfrm>
            <a:custGeom>
              <a:avLst/>
              <a:gdLst>
                <a:gd name="T0" fmla="*/ 460 w 460"/>
                <a:gd name="T1" fmla="*/ 226 h 453"/>
                <a:gd name="T2" fmla="*/ 457 w 460"/>
                <a:gd name="T3" fmla="*/ 189 h 453"/>
                <a:gd name="T4" fmla="*/ 448 w 460"/>
                <a:gd name="T5" fmla="*/ 154 h 453"/>
                <a:gd name="T6" fmla="*/ 434 w 460"/>
                <a:gd name="T7" fmla="*/ 119 h 453"/>
                <a:gd name="T8" fmla="*/ 412 w 460"/>
                <a:gd name="T9" fmla="*/ 88 h 453"/>
                <a:gd name="T10" fmla="*/ 388 w 460"/>
                <a:gd name="T11" fmla="*/ 61 h 453"/>
                <a:gd name="T12" fmla="*/ 359 w 460"/>
                <a:gd name="T13" fmla="*/ 37 h 453"/>
                <a:gd name="T14" fmla="*/ 325 w 460"/>
                <a:gd name="T15" fmla="*/ 19 h 453"/>
                <a:gd name="T16" fmla="*/ 290 w 460"/>
                <a:gd name="T17" fmla="*/ 7 h 453"/>
                <a:gd name="T18" fmla="*/ 254 w 460"/>
                <a:gd name="T19" fmla="*/ 0 h 453"/>
                <a:gd name="T20" fmla="*/ 215 w 460"/>
                <a:gd name="T21" fmla="*/ 0 h 453"/>
                <a:gd name="T22" fmla="*/ 179 w 460"/>
                <a:gd name="T23" fmla="*/ 5 h 453"/>
                <a:gd name="T24" fmla="*/ 143 w 460"/>
                <a:gd name="T25" fmla="*/ 16 h 453"/>
                <a:gd name="T26" fmla="*/ 109 w 460"/>
                <a:gd name="T27" fmla="*/ 32 h 453"/>
                <a:gd name="T28" fmla="*/ 79 w 460"/>
                <a:gd name="T29" fmla="*/ 55 h 453"/>
                <a:gd name="T30" fmla="*/ 53 w 460"/>
                <a:gd name="T31" fmla="*/ 82 h 453"/>
                <a:gd name="T32" fmla="*/ 32 w 460"/>
                <a:gd name="T33" fmla="*/ 111 h 453"/>
                <a:gd name="T34" fmla="*/ 16 w 460"/>
                <a:gd name="T35" fmla="*/ 146 h 453"/>
                <a:gd name="T36" fmla="*/ 4 w 460"/>
                <a:gd name="T37" fmla="*/ 181 h 453"/>
                <a:gd name="T38" fmla="*/ 0 w 460"/>
                <a:gd name="T39" fmla="*/ 218 h 453"/>
                <a:gd name="T40" fmla="*/ 2 w 460"/>
                <a:gd name="T41" fmla="*/ 255 h 453"/>
                <a:gd name="T42" fmla="*/ 10 w 460"/>
                <a:gd name="T43" fmla="*/ 290 h 453"/>
                <a:gd name="T44" fmla="*/ 23 w 460"/>
                <a:gd name="T45" fmla="*/ 326 h 453"/>
                <a:gd name="T46" fmla="*/ 43 w 460"/>
                <a:gd name="T47" fmla="*/ 358 h 453"/>
                <a:gd name="T48" fmla="*/ 66 w 460"/>
                <a:gd name="T49" fmla="*/ 385 h 453"/>
                <a:gd name="T50" fmla="*/ 95 w 460"/>
                <a:gd name="T51" fmla="*/ 411 h 453"/>
                <a:gd name="T52" fmla="*/ 128 w 460"/>
                <a:gd name="T53" fmla="*/ 430 h 453"/>
                <a:gd name="T54" fmla="*/ 162 w 460"/>
                <a:gd name="T55" fmla="*/ 443 h 453"/>
                <a:gd name="T56" fmla="*/ 198 w 460"/>
                <a:gd name="T57" fmla="*/ 451 h 453"/>
                <a:gd name="T58" fmla="*/ 236 w 460"/>
                <a:gd name="T59" fmla="*/ 453 h 453"/>
                <a:gd name="T60" fmla="*/ 273 w 460"/>
                <a:gd name="T61" fmla="*/ 450 h 453"/>
                <a:gd name="T62" fmla="*/ 309 w 460"/>
                <a:gd name="T63" fmla="*/ 440 h 453"/>
                <a:gd name="T64" fmla="*/ 344 w 460"/>
                <a:gd name="T65" fmla="*/ 424 h 453"/>
                <a:gd name="T66" fmla="*/ 375 w 460"/>
                <a:gd name="T67" fmla="*/ 404 h 453"/>
                <a:gd name="T68" fmla="*/ 401 w 460"/>
                <a:gd name="T69" fmla="*/ 377 h 453"/>
                <a:gd name="T70" fmla="*/ 425 w 460"/>
                <a:gd name="T71" fmla="*/ 349 h 453"/>
                <a:gd name="T72" fmla="*/ 442 w 460"/>
                <a:gd name="T73" fmla="*/ 316 h 453"/>
                <a:gd name="T74" fmla="*/ 454 w 460"/>
                <a:gd name="T75" fmla="*/ 280 h 453"/>
                <a:gd name="T76" fmla="*/ 460 w 460"/>
                <a:gd name="T77" fmla="*/ 244 h 453"/>
                <a:gd name="T78" fmla="*/ 460 w 460"/>
                <a:gd name="T79" fmla="*/ 226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0" h="453">
                  <a:moveTo>
                    <a:pt x="460" y="226"/>
                  </a:moveTo>
                  <a:lnTo>
                    <a:pt x="457" y="189"/>
                  </a:lnTo>
                  <a:lnTo>
                    <a:pt x="448" y="154"/>
                  </a:lnTo>
                  <a:lnTo>
                    <a:pt x="434" y="119"/>
                  </a:lnTo>
                  <a:lnTo>
                    <a:pt x="412" y="88"/>
                  </a:lnTo>
                  <a:lnTo>
                    <a:pt x="388" y="61"/>
                  </a:lnTo>
                  <a:lnTo>
                    <a:pt x="359" y="37"/>
                  </a:lnTo>
                  <a:lnTo>
                    <a:pt x="325" y="19"/>
                  </a:lnTo>
                  <a:lnTo>
                    <a:pt x="290" y="7"/>
                  </a:lnTo>
                  <a:lnTo>
                    <a:pt x="254" y="0"/>
                  </a:lnTo>
                  <a:lnTo>
                    <a:pt x="215" y="0"/>
                  </a:lnTo>
                  <a:lnTo>
                    <a:pt x="179" y="5"/>
                  </a:lnTo>
                  <a:lnTo>
                    <a:pt x="143" y="16"/>
                  </a:lnTo>
                  <a:lnTo>
                    <a:pt x="109" y="32"/>
                  </a:lnTo>
                  <a:lnTo>
                    <a:pt x="79" y="55"/>
                  </a:lnTo>
                  <a:lnTo>
                    <a:pt x="53" y="82"/>
                  </a:lnTo>
                  <a:lnTo>
                    <a:pt x="32" y="111"/>
                  </a:lnTo>
                  <a:lnTo>
                    <a:pt x="16" y="146"/>
                  </a:lnTo>
                  <a:lnTo>
                    <a:pt x="4" y="181"/>
                  </a:lnTo>
                  <a:lnTo>
                    <a:pt x="0" y="218"/>
                  </a:lnTo>
                  <a:lnTo>
                    <a:pt x="2" y="255"/>
                  </a:lnTo>
                  <a:lnTo>
                    <a:pt x="10" y="290"/>
                  </a:lnTo>
                  <a:lnTo>
                    <a:pt x="23" y="326"/>
                  </a:lnTo>
                  <a:lnTo>
                    <a:pt x="43" y="358"/>
                  </a:lnTo>
                  <a:lnTo>
                    <a:pt x="66" y="385"/>
                  </a:lnTo>
                  <a:lnTo>
                    <a:pt x="95" y="411"/>
                  </a:lnTo>
                  <a:lnTo>
                    <a:pt x="128" y="430"/>
                  </a:lnTo>
                  <a:lnTo>
                    <a:pt x="162" y="443"/>
                  </a:lnTo>
                  <a:lnTo>
                    <a:pt x="198" y="451"/>
                  </a:lnTo>
                  <a:lnTo>
                    <a:pt x="236" y="453"/>
                  </a:lnTo>
                  <a:lnTo>
                    <a:pt x="273" y="450"/>
                  </a:lnTo>
                  <a:lnTo>
                    <a:pt x="309" y="440"/>
                  </a:lnTo>
                  <a:lnTo>
                    <a:pt x="344" y="424"/>
                  </a:lnTo>
                  <a:lnTo>
                    <a:pt x="375" y="404"/>
                  </a:lnTo>
                  <a:lnTo>
                    <a:pt x="401" y="377"/>
                  </a:lnTo>
                  <a:lnTo>
                    <a:pt x="425" y="349"/>
                  </a:lnTo>
                  <a:lnTo>
                    <a:pt x="442" y="316"/>
                  </a:lnTo>
                  <a:lnTo>
                    <a:pt x="454" y="280"/>
                  </a:lnTo>
                  <a:lnTo>
                    <a:pt x="460" y="244"/>
                  </a:lnTo>
                  <a:lnTo>
                    <a:pt x="460" y="226"/>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4" name="Freeform 106">
              <a:extLst>
                <a:ext uri="{FF2B5EF4-FFF2-40B4-BE49-F238E27FC236}">
                  <a16:creationId xmlns:a16="http://schemas.microsoft.com/office/drawing/2014/main" id="{A97C2531-D932-BA94-6E5A-98AB1DACC477}"/>
                </a:ext>
              </a:extLst>
            </p:cNvPr>
            <p:cNvSpPr>
              <a:spLocks/>
            </p:cNvSpPr>
            <p:nvPr/>
          </p:nvSpPr>
          <p:spPr bwMode="auto">
            <a:xfrm>
              <a:off x="2538" y="2800"/>
              <a:ext cx="88" cy="86"/>
            </a:xfrm>
            <a:custGeom>
              <a:avLst/>
              <a:gdLst>
                <a:gd name="T0" fmla="*/ 263 w 263"/>
                <a:gd name="T1" fmla="*/ 130 h 260"/>
                <a:gd name="T2" fmla="*/ 260 w 263"/>
                <a:gd name="T3" fmla="*/ 104 h 260"/>
                <a:gd name="T4" fmla="*/ 253 w 263"/>
                <a:gd name="T5" fmla="*/ 79 h 260"/>
                <a:gd name="T6" fmla="*/ 240 w 263"/>
                <a:gd name="T7" fmla="*/ 56 h 260"/>
                <a:gd name="T8" fmla="*/ 224 w 263"/>
                <a:gd name="T9" fmla="*/ 37 h 260"/>
                <a:gd name="T10" fmla="*/ 202 w 263"/>
                <a:gd name="T11" fmla="*/ 21 h 260"/>
                <a:gd name="T12" fmla="*/ 179 w 263"/>
                <a:gd name="T13" fmla="*/ 9 h 260"/>
                <a:gd name="T14" fmla="*/ 154 w 263"/>
                <a:gd name="T15" fmla="*/ 1 h 260"/>
                <a:gd name="T16" fmla="*/ 127 w 263"/>
                <a:gd name="T17" fmla="*/ 0 h 260"/>
                <a:gd name="T18" fmla="*/ 101 w 263"/>
                <a:gd name="T19" fmla="*/ 3 h 260"/>
                <a:gd name="T20" fmla="*/ 76 w 263"/>
                <a:gd name="T21" fmla="*/ 12 h 260"/>
                <a:gd name="T22" fmla="*/ 54 w 263"/>
                <a:gd name="T23" fmla="*/ 26 h 260"/>
                <a:gd name="T24" fmla="*/ 34 w 263"/>
                <a:gd name="T25" fmla="*/ 43 h 260"/>
                <a:gd name="T26" fmla="*/ 18 w 263"/>
                <a:gd name="T27" fmla="*/ 63 h 260"/>
                <a:gd name="T28" fmla="*/ 7 w 263"/>
                <a:gd name="T29" fmla="*/ 86 h 260"/>
                <a:gd name="T30" fmla="*/ 1 w 263"/>
                <a:gd name="T31" fmla="*/ 112 h 260"/>
                <a:gd name="T32" fmla="*/ 0 w 263"/>
                <a:gd name="T33" fmla="*/ 138 h 260"/>
                <a:gd name="T34" fmla="*/ 4 w 263"/>
                <a:gd name="T35" fmla="*/ 163 h 260"/>
                <a:gd name="T36" fmla="*/ 13 w 263"/>
                <a:gd name="T37" fmla="*/ 188 h 260"/>
                <a:gd name="T38" fmla="*/ 27 w 263"/>
                <a:gd name="T39" fmla="*/ 210 h 260"/>
                <a:gd name="T40" fmla="*/ 45 w 263"/>
                <a:gd name="T41" fmla="*/ 228 h 260"/>
                <a:gd name="T42" fmla="*/ 67 w 263"/>
                <a:gd name="T43" fmla="*/ 243 h 260"/>
                <a:gd name="T44" fmla="*/ 91 w 263"/>
                <a:gd name="T45" fmla="*/ 254 h 260"/>
                <a:gd name="T46" fmla="*/ 117 w 263"/>
                <a:gd name="T47" fmla="*/ 260 h 260"/>
                <a:gd name="T48" fmla="*/ 144 w 263"/>
                <a:gd name="T49" fmla="*/ 260 h 260"/>
                <a:gd name="T50" fmla="*/ 169 w 263"/>
                <a:gd name="T51" fmla="*/ 254 h 260"/>
                <a:gd name="T52" fmla="*/ 193 w 263"/>
                <a:gd name="T53" fmla="*/ 244 h 260"/>
                <a:gd name="T54" fmla="*/ 216 w 263"/>
                <a:gd name="T55" fmla="*/ 230 h 260"/>
                <a:gd name="T56" fmla="*/ 234 w 263"/>
                <a:gd name="T57" fmla="*/ 212 h 260"/>
                <a:gd name="T58" fmla="*/ 248 w 263"/>
                <a:gd name="T59" fmla="*/ 191 h 260"/>
                <a:gd name="T60" fmla="*/ 258 w 263"/>
                <a:gd name="T61" fmla="*/ 166 h 260"/>
                <a:gd name="T62" fmla="*/ 263 w 263"/>
                <a:gd name="T63" fmla="*/ 140 h 260"/>
                <a:gd name="T64" fmla="*/ 263 w 263"/>
                <a:gd name="T65" fmla="*/ 13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 h="260">
                  <a:moveTo>
                    <a:pt x="263" y="130"/>
                  </a:moveTo>
                  <a:lnTo>
                    <a:pt x="260" y="104"/>
                  </a:lnTo>
                  <a:lnTo>
                    <a:pt x="253" y="79"/>
                  </a:lnTo>
                  <a:lnTo>
                    <a:pt x="240" y="56"/>
                  </a:lnTo>
                  <a:lnTo>
                    <a:pt x="224" y="37"/>
                  </a:lnTo>
                  <a:lnTo>
                    <a:pt x="202" y="21"/>
                  </a:lnTo>
                  <a:lnTo>
                    <a:pt x="179" y="9"/>
                  </a:lnTo>
                  <a:lnTo>
                    <a:pt x="154" y="1"/>
                  </a:lnTo>
                  <a:lnTo>
                    <a:pt x="127" y="0"/>
                  </a:lnTo>
                  <a:lnTo>
                    <a:pt x="101" y="3"/>
                  </a:lnTo>
                  <a:lnTo>
                    <a:pt x="76" y="12"/>
                  </a:lnTo>
                  <a:lnTo>
                    <a:pt x="54" y="26"/>
                  </a:lnTo>
                  <a:lnTo>
                    <a:pt x="34" y="43"/>
                  </a:lnTo>
                  <a:lnTo>
                    <a:pt x="18" y="63"/>
                  </a:lnTo>
                  <a:lnTo>
                    <a:pt x="7" y="86"/>
                  </a:lnTo>
                  <a:lnTo>
                    <a:pt x="1" y="112"/>
                  </a:lnTo>
                  <a:lnTo>
                    <a:pt x="0" y="138"/>
                  </a:lnTo>
                  <a:lnTo>
                    <a:pt x="4" y="163"/>
                  </a:lnTo>
                  <a:lnTo>
                    <a:pt x="13" y="188"/>
                  </a:lnTo>
                  <a:lnTo>
                    <a:pt x="27" y="210"/>
                  </a:lnTo>
                  <a:lnTo>
                    <a:pt x="45" y="228"/>
                  </a:lnTo>
                  <a:lnTo>
                    <a:pt x="67" y="243"/>
                  </a:lnTo>
                  <a:lnTo>
                    <a:pt x="91" y="254"/>
                  </a:lnTo>
                  <a:lnTo>
                    <a:pt x="117" y="260"/>
                  </a:lnTo>
                  <a:lnTo>
                    <a:pt x="144" y="260"/>
                  </a:lnTo>
                  <a:lnTo>
                    <a:pt x="169" y="254"/>
                  </a:lnTo>
                  <a:lnTo>
                    <a:pt x="193" y="244"/>
                  </a:lnTo>
                  <a:lnTo>
                    <a:pt x="216" y="230"/>
                  </a:lnTo>
                  <a:lnTo>
                    <a:pt x="234" y="212"/>
                  </a:lnTo>
                  <a:lnTo>
                    <a:pt x="248" y="191"/>
                  </a:lnTo>
                  <a:lnTo>
                    <a:pt x="258" y="166"/>
                  </a:lnTo>
                  <a:lnTo>
                    <a:pt x="263" y="140"/>
                  </a:lnTo>
                  <a:lnTo>
                    <a:pt x="263" y="130"/>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5" name="Freeform 107">
              <a:extLst>
                <a:ext uri="{FF2B5EF4-FFF2-40B4-BE49-F238E27FC236}">
                  <a16:creationId xmlns:a16="http://schemas.microsoft.com/office/drawing/2014/main" id="{6B6D7954-BC10-1DFD-A8AE-8C61D876D81C}"/>
                </a:ext>
              </a:extLst>
            </p:cNvPr>
            <p:cNvSpPr>
              <a:spLocks/>
            </p:cNvSpPr>
            <p:nvPr/>
          </p:nvSpPr>
          <p:spPr bwMode="auto">
            <a:xfrm>
              <a:off x="2553" y="2814"/>
              <a:ext cx="41" cy="40"/>
            </a:xfrm>
            <a:custGeom>
              <a:avLst/>
              <a:gdLst>
                <a:gd name="T0" fmla="*/ 122 w 122"/>
                <a:gd name="T1" fmla="*/ 60 h 119"/>
                <a:gd name="T2" fmla="*/ 120 w 122"/>
                <a:gd name="T3" fmla="*/ 42 h 119"/>
                <a:gd name="T4" fmla="*/ 113 w 122"/>
                <a:gd name="T5" fmla="*/ 27 h 119"/>
                <a:gd name="T6" fmla="*/ 102 w 122"/>
                <a:gd name="T7" fmla="*/ 14 h 119"/>
                <a:gd name="T8" fmla="*/ 88 w 122"/>
                <a:gd name="T9" fmla="*/ 5 h 119"/>
                <a:gd name="T10" fmla="*/ 70 w 122"/>
                <a:gd name="T11" fmla="*/ 0 h 119"/>
                <a:gd name="T12" fmla="*/ 54 w 122"/>
                <a:gd name="T13" fmla="*/ 0 h 119"/>
                <a:gd name="T14" fmla="*/ 37 w 122"/>
                <a:gd name="T15" fmla="*/ 4 h 119"/>
                <a:gd name="T16" fmla="*/ 22 w 122"/>
                <a:gd name="T17" fmla="*/ 13 h 119"/>
                <a:gd name="T18" fmla="*/ 11 w 122"/>
                <a:gd name="T19" fmla="*/ 26 h 119"/>
                <a:gd name="T20" fmla="*/ 4 w 122"/>
                <a:gd name="T21" fmla="*/ 41 h 119"/>
                <a:gd name="T22" fmla="*/ 0 w 122"/>
                <a:gd name="T23" fmla="*/ 58 h 119"/>
                <a:gd name="T24" fmla="*/ 2 w 122"/>
                <a:gd name="T25" fmla="*/ 75 h 119"/>
                <a:gd name="T26" fmla="*/ 9 w 122"/>
                <a:gd name="T27" fmla="*/ 90 h 119"/>
                <a:gd name="T28" fmla="*/ 20 w 122"/>
                <a:gd name="T29" fmla="*/ 103 h 119"/>
                <a:gd name="T30" fmla="*/ 34 w 122"/>
                <a:gd name="T31" fmla="*/ 113 h 119"/>
                <a:gd name="T32" fmla="*/ 50 w 122"/>
                <a:gd name="T33" fmla="*/ 118 h 119"/>
                <a:gd name="T34" fmla="*/ 67 w 122"/>
                <a:gd name="T35" fmla="*/ 119 h 119"/>
                <a:gd name="T36" fmla="*/ 83 w 122"/>
                <a:gd name="T37" fmla="*/ 114 h 119"/>
                <a:gd name="T38" fmla="*/ 100 w 122"/>
                <a:gd name="T39" fmla="*/ 107 h 119"/>
                <a:gd name="T40" fmla="*/ 112 w 122"/>
                <a:gd name="T41" fmla="*/ 94 h 119"/>
                <a:gd name="T42" fmla="*/ 119 w 122"/>
                <a:gd name="T43" fmla="*/ 80 h 119"/>
                <a:gd name="T44" fmla="*/ 122 w 122"/>
                <a:gd name="T45" fmla="*/ 63 h 119"/>
                <a:gd name="T46" fmla="*/ 122 w 122"/>
                <a:gd name="T47" fmla="*/ 6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2" h="119">
                  <a:moveTo>
                    <a:pt x="122" y="60"/>
                  </a:moveTo>
                  <a:lnTo>
                    <a:pt x="120" y="42"/>
                  </a:lnTo>
                  <a:lnTo>
                    <a:pt x="113" y="27"/>
                  </a:lnTo>
                  <a:lnTo>
                    <a:pt x="102" y="14"/>
                  </a:lnTo>
                  <a:lnTo>
                    <a:pt x="88" y="5"/>
                  </a:lnTo>
                  <a:lnTo>
                    <a:pt x="70" y="0"/>
                  </a:lnTo>
                  <a:lnTo>
                    <a:pt x="54" y="0"/>
                  </a:lnTo>
                  <a:lnTo>
                    <a:pt x="37" y="4"/>
                  </a:lnTo>
                  <a:lnTo>
                    <a:pt x="22" y="13"/>
                  </a:lnTo>
                  <a:lnTo>
                    <a:pt x="11" y="26"/>
                  </a:lnTo>
                  <a:lnTo>
                    <a:pt x="4" y="41"/>
                  </a:lnTo>
                  <a:lnTo>
                    <a:pt x="0" y="58"/>
                  </a:lnTo>
                  <a:lnTo>
                    <a:pt x="2" y="75"/>
                  </a:lnTo>
                  <a:lnTo>
                    <a:pt x="9" y="90"/>
                  </a:lnTo>
                  <a:lnTo>
                    <a:pt x="20" y="103"/>
                  </a:lnTo>
                  <a:lnTo>
                    <a:pt x="34" y="113"/>
                  </a:lnTo>
                  <a:lnTo>
                    <a:pt x="50" y="118"/>
                  </a:lnTo>
                  <a:lnTo>
                    <a:pt x="67" y="119"/>
                  </a:lnTo>
                  <a:lnTo>
                    <a:pt x="83" y="114"/>
                  </a:lnTo>
                  <a:lnTo>
                    <a:pt x="100" y="107"/>
                  </a:lnTo>
                  <a:lnTo>
                    <a:pt x="112" y="94"/>
                  </a:lnTo>
                  <a:lnTo>
                    <a:pt x="119" y="80"/>
                  </a:lnTo>
                  <a:lnTo>
                    <a:pt x="122" y="63"/>
                  </a:lnTo>
                  <a:lnTo>
                    <a:pt x="122"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6" name="Rectangle 108">
              <a:extLst>
                <a:ext uri="{FF2B5EF4-FFF2-40B4-BE49-F238E27FC236}">
                  <a16:creationId xmlns:a16="http://schemas.microsoft.com/office/drawing/2014/main" id="{78CD0C2C-6C3C-F4F6-AAAC-542FEEB9F87F}"/>
                </a:ext>
              </a:extLst>
            </p:cNvPr>
            <p:cNvSpPr>
              <a:spLocks noChangeArrowheads="1"/>
            </p:cNvSpPr>
            <p:nvPr/>
          </p:nvSpPr>
          <p:spPr bwMode="auto">
            <a:xfrm>
              <a:off x="2784" y="3050"/>
              <a:ext cx="2661"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Times New Roman" panose="02020603050405020304" pitchFamily="18" charset="0"/>
                </a:rPr>
                <a:t>Condiciones Endocrinológicas</a:t>
              </a:r>
              <a:endParaRPr lang="es-PR" altLang="en-US"/>
            </a:p>
          </p:txBody>
        </p:sp>
        <p:sp>
          <p:nvSpPr>
            <p:cNvPr id="89197" name="Freeform 109">
              <a:extLst>
                <a:ext uri="{FF2B5EF4-FFF2-40B4-BE49-F238E27FC236}">
                  <a16:creationId xmlns:a16="http://schemas.microsoft.com/office/drawing/2014/main" id="{03474B8F-7622-1E40-8BFA-19874657BEC2}"/>
                </a:ext>
              </a:extLst>
            </p:cNvPr>
            <p:cNvSpPr>
              <a:spLocks/>
            </p:cNvSpPr>
            <p:nvPr/>
          </p:nvSpPr>
          <p:spPr bwMode="auto">
            <a:xfrm>
              <a:off x="2549" y="3097"/>
              <a:ext cx="153" cy="152"/>
            </a:xfrm>
            <a:custGeom>
              <a:avLst/>
              <a:gdLst>
                <a:gd name="T0" fmla="*/ 460 w 460"/>
                <a:gd name="T1" fmla="*/ 226 h 454"/>
                <a:gd name="T2" fmla="*/ 457 w 460"/>
                <a:gd name="T3" fmla="*/ 189 h 454"/>
                <a:gd name="T4" fmla="*/ 448 w 460"/>
                <a:gd name="T5" fmla="*/ 154 h 454"/>
                <a:gd name="T6" fmla="*/ 434 w 460"/>
                <a:gd name="T7" fmla="*/ 120 h 454"/>
                <a:gd name="T8" fmla="*/ 412 w 460"/>
                <a:gd name="T9" fmla="*/ 88 h 454"/>
                <a:gd name="T10" fmla="*/ 388 w 460"/>
                <a:gd name="T11" fmla="*/ 61 h 454"/>
                <a:gd name="T12" fmla="*/ 359 w 460"/>
                <a:gd name="T13" fmla="*/ 38 h 454"/>
                <a:gd name="T14" fmla="*/ 325 w 460"/>
                <a:gd name="T15" fmla="*/ 19 h 454"/>
                <a:gd name="T16" fmla="*/ 290 w 460"/>
                <a:gd name="T17" fmla="*/ 7 h 454"/>
                <a:gd name="T18" fmla="*/ 253 w 460"/>
                <a:gd name="T19" fmla="*/ 0 h 454"/>
                <a:gd name="T20" fmla="*/ 215 w 460"/>
                <a:gd name="T21" fmla="*/ 0 h 454"/>
                <a:gd name="T22" fmla="*/ 178 w 460"/>
                <a:gd name="T23" fmla="*/ 5 h 454"/>
                <a:gd name="T24" fmla="*/ 143 w 460"/>
                <a:gd name="T25" fmla="*/ 16 h 454"/>
                <a:gd name="T26" fmla="*/ 109 w 460"/>
                <a:gd name="T27" fmla="*/ 32 h 454"/>
                <a:gd name="T28" fmla="*/ 79 w 460"/>
                <a:gd name="T29" fmla="*/ 55 h 454"/>
                <a:gd name="T30" fmla="*/ 53 w 460"/>
                <a:gd name="T31" fmla="*/ 82 h 454"/>
                <a:gd name="T32" fmla="*/ 32 w 460"/>
                <a:gd name="T33" fmla="*/ 111 h 454"/>
                <a:gd name="T34" fmla="*/ 15 w 460"/>
                <a:gd name="T35" fmla="*/ 146 h 454"/>
                <a:gd name="T36" fmla="*/ 4 w 460"/>
                <a:gd name="T37" fmla="*/ 181 h 454"/>
                <a:gd name="T38" fmla="*/ 0 w 460"/>
                <a:gd name="T39" fmla="*/ 219 h 454"/>
                <a:gd name="T40" fmla="*/ 2 w 460"/>
                <a:gd name="T41" fmla="*/ 255 h 454"/>
                <a:gd name="T42" fmla="*/ 9 w 460"/>
                <a:gd name="T43" fmla="*/ 291 h 454"/>
                <a:gd name="T44" fmla="*/ 23 w 460"/>
                <a:gd name="T45" fmla="*/ 326 h 454"/>
                <a:gd name="T46" fmla="*/ 43 w 460"/>
                <a:gd name="T47" fmla="*/ 358 h 454"/>
                <a:gd name="T48" fmla="*/ 66 w 460"/>
                <a:gd name="T49" fmla="*/ 386 h 454"/>
                <a:gd name="T50" fmla="*/ 94 w 460"/>
                <a:gd name="T51" fmla="*/ 411 h 454"/>
                <a:gd name="T52" fmla="*/ 128 w 460"/>
                <a:gd name="T53" fmla="*/ 430 h 454"/>
                <a:gd name="T54" fmla="*/ 162 w 460"/>
                <a:gd name="T55" fmla="*/ 443 h 454"/>
                <a:gd name="T56" fmla="*/ 198 w 460"/>
                <a:gd name="T57" fmla="*/ 451 h 454"/>
                <a:gd name="T58" fmla="*/ 236 w 460"/>
                <a:gd name="T59" fmla="*/ 454 h 454"/>
                <a:gd name="T60" fmla="*/ 273 w 460"/>
                <a:gd name="T61" fmla="*/ 450 h 454"/>
                <a:gd name="T62" fmla="*/ 309 w 460"/>
                <a:gd name="T63" fmla="*/ 440 h 454"/>
                <a:gd name="T64" fmla="*/ 344 w 460"/>
                <a:gd name="T65" fmla="*/ 424 h 454"/>
                <a:gd name="T66" fmla="*/ 375 w 460"/>
                <a:gd name="T67" fmla="*/ 404 h 454"/>
                <a:gd name="T68" fmla="*/ 401 w 460"/>
                <a:gd name="T69" fmla="*/ 378 h 454"/>
                <a:gd name="T70" fmla="*/ 424 w 460"/>
                <a:gd name="T71" fmla="*/ 349 h 454"/>
                <a:gd name="T72" fmla="*/ 442 w 460"/>
                <a:gd name="T73" fmla="*/ 316 h 454"/>
                <a:gd name="T74" fmla="*/ 454 w 460"/>
                <a:gd name="T75" fmla="*/ 280 h 454"/>
                <a:gd name="T76" fmla="*/ 460 w 460"/>
                <a:gd name="T77" fmla="*/ 244 h 454"/>
                <a:gd name="T78" fmla="*/ 460 w 460"/>
                <a:gd name="T79" fmla="*/ 2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0" h="454">
                  <a:moveTo>
                    <a:pt x="460" y="226"/>
                  </a:moveTo>
                  <a:lnTo>
                    <a:pt x="457" y="189"/>
                  </a:lnTo>
                  <a:lnTo>
                    <a:pt x="448" y="154"/>
                  </a:lnTo>
                  <a:lnTo>
                    <a:pt x="434" y="120"/>
                  </a:lnTo>
                  <a:lnTo>
                    <a:pt x="412" y="88"/>
                  </a:lnTo>
                  <a:lnTo>
                    <a:pt x="388" y="61"/>
                  </a:lnTo>
                  <a:lnTo>
                    <a:pt x="359" y="38"/>
                  </a:lnTo>
                  <a:lnTo>
                    <a:pt x="325" y="19"/>
                  </a:lnTo>
                  <a:lnTo>
                    <a:pt x="290" y="7"/>
                  </a:lnTo>
                  <a:lnTo>
                    <a:pt x="253" y="0"/>
                  </a:lnTo>
                  <a:lnTo>
                    <a:pt x="215" y="0"/>
                  </a:lnTo>
                  <a:lnTo>
                    <a:pt x="178" y="5"/>
                  </a:lnTo>
                  <a:lnTo>
                    <a:pt x="143" y="16"/>
                  </a:lnTo>
                  <a:lnTo>
                    <a:pt x="109" y="32"/>
                  </a:lnTo>
                  <a:lnTo>
                    <a:pt x="79" y="55"/>
                  </a:lnTo>
                  <a:lnTo>
                    <a:pt x="53" y="82"/>
                  </a:lnTo>
                  <a:lnTo>
                    <a:pt x="32" y="111"/>
                  </a:lnTo>
                  <a:lnTo>
                    <a:pt x="15" y="146"/>
                  </a:lnTo>
                  <a:lnTo>
                    <a:pt x="4" y="181"/>
                  </a:lnTo>
                  <a:lnTo>
                    <a:pt x="0" y="219"/>
                  </a:lnTo>
                  <a:lnTo>
                    <a:pt x="2" y="255"/>
                  </a:lnTo>
                  <a:lnTo>
                    <a:pt x="9" y="291"/>
                  </a:lnTo>
                  <a:lnTo>
                    <a:pt x="23" y="326"/>
                  </a:lnTo>
                  <a:lnTo>
                    <a:pt x="43" y="358"/>
                  </a:lnTo>
                  <a:lnTo>
                    <a:pt x="66" y="386"/>
                  </a:lnTo>
                  <a:lnTo>
                    <a:pt x="94" y="411"/>
                  </a:lnTo>
                  <a:lnTo>
                    <a:pt x="128" y="430"/>
                  </a:lnTo>
                  <a:lnTo>
                    <a:pt x="162" y="443"/>
                  </a:lnTo>
                  <a:lnTo>
                    <a:pt x="198" y="451"/>
                  </a:lnTo>
                  <a:lnTo>
                    <a:pt x="236" y="454"/>
                  </a:lnTo>
                  <a:lnTo>
                    <a:pt x="273" y="450"/>
                  </a:lnTo>
                  <a:lnTo>
                    <a:pt x="309" y="440"/>
                  </a:lnTo>
                  <a:lnTo>
                    <a:pt x="344" y="424"/>
                  </a:lnTo>
                  <a:lnTo>
                    <a:pt x="375" y="404"/>
                  </a:lnTo>
                  <a:lnTo>
                    <a:pt x="401" y="378"/>
                  </a:lnTo>
                  <a:lnTo>
                    <a:pt x="424" y="349"/>
                  </a:lnTo>
                  <a:lnTo>
                    <a:pt x="442" y="316"/>
                  </a:lnTo>
                  <a:lnTo>
                    <a:pt x="454" y="280"/>
                  </a:lnTo>
                  <a:lnTo>
                    <a:pt x="460" y="244"/>
                  </a:lnTo>
                  <a:lnTo>
                    <a:pt x="460" y="226"/>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8" name="Freeform 110">
              <a:extLst>
                <a:ext uri="{FF2B5EF4-FFF2-40B4-BE49-F238E27FC236}">
                  <a16:creationId xmlns:a16="http://schemas.microsoft.com/office/drawing/2014/main" id="{0071EA5C-0CDA-6EDA-D0F5-A073DCBD7BD6}"/>
                </a:ext>
              </a:extLst>
            </p:cNvPr>
            <p:cNvSpPr>
              <a:spLocks/>
            </p:cNvSpPr>
            <p:nvPr/>
          </p:nvSpPr>
          <p:spPr bwMode="auto">
            <a:xfrm>
              <a:off x="2562" y="3113"/>
              <a:ext cx="88" cy="87"/>
            </a:xfrm>
            <a:custGeom>
              <a:avLst/>
              <a:gdLst>
                <a:gd name="T0" fmla="*/ 263 w 263"/>
                <a:gd name="T1" fmla="*/ 129 h 259"/>
                <a:gd name="T2" fmla="*/ 260 w 263"/>
                <a:gd name="T3" fmla="*/ 103 h 259"/>
                <a:gd name="T4" fmla="*/ 253 w 263"/>
                <a:gd name="T5" fmla="*/ 79 h 259"/>
                <a:gd name="T6" fmla="*/ 240 w 263"/>
                <a:gd name="T7" fmla="*/ 55 h 259"/>
                <a:gd name="T8" fmla="*/ 224 w 263"/>
                <a:gd name="T9" fmla="*/ 36 h 259"/>
                <a:gd name="T10" fmla="*/ 202 w 263"/>
                <a:gd name="T11" fmla="*/ 20 h 259"/>
                <a:gd name="T12" fmla="*/ 179 w 263"/>
                <a:gd name="T13" fmla="*/ 8 h 259"/>
                <a:gd name="T14" fmla="*/ 154 w 263"/>
                <a:gd name="T15" fmla="*/ 1 h 259"/>
                <a:gd name="T16" fmla="*/ 127 w 263"/>
                <a:gd name="T17" fmla="*/ 0 h 259"/>
                <a:gd name="T18" fmla="*/ 101 w 263"/>
                <a:gd name="T19" fmla="*/ 3 h 259"/>
                <a:gd name="T20" fmla="*/ 76 w 263"/>
                <a:gd name="T21" fmla="*/ 11 h 259"/>
                <a:gd name="T22" fmla="*/ 53 w 263"/>
                <a:gd name="T23" fmla="*/ 25 h 259"/>
                <a:gd name="T24" fmla="*/ 34 w 263"/>
                <a:gd name="T25" fmla="*/ 42 h 259"/>
                <a:gd name="T26" fmla="*/ 18 w 263"/>
                <a:gd name="T27" fmla="*/ 62 h 259"/>
                <a:gd name="T28" fmla="*/ 7 w 263"/>
                <a:gd name="T29" fmla="*/ 86 h 259"/>
                <a:gd name="T30" fmla="*/ 1 w 263"/>
                <a:gd name="T31" fmla="*/ 111 h 259"/>
                <a:gd name="T32" fmla="*/ 0 w 263"/>
                <a:gd name="T33" fmla="*/ 137 h 259"/>
                <a:gd name="T34" fmla="*/ 4 w 263"/>
                <a:gd name="T35" fmla="*/ 163 h 259"/>
                <a:gd name="T36" fmla="*/ 13 w 263"/>
                <a:gd name="T37" fmla="*/ 187 h 259"/>
                <a:gd name="T38" fmla="*/ 27 w 263"/>
                <a:gd name="T39" fmla="*/ 209 h 259"/>
                <a:gd name="T40" fmla="*/ 45 w 263"/>
                <a:gd name="T41" fmla="*/ 227 h 259"/>
                <a:gd name="T42" fmla="*/ 67 w 263"/>
                <a:gd name="T43" fmla="*/ 243 h 259"/>
                <a:gd name="T44" fmla="*/ 91 w 263"/>
                <a:gd name="T45" fmla="*/ 254 h 259"/>
                <a:gd name="T46" fmla="*/ 117 w 263"/>
                <a:gd name="T47" fmla="*/ 259 h 259"/>
                <a:gd name="T48" fmla="*/ 144 w 263"/>
                <a:gd name="T49" fmla="*/ 259 h 259"/>
                <a:gd name="T50" fmla="*/ 169 w 263"/>
                <a:gd name="T51" fmla="*/ 254 h 259"/>
                <a:gd name="T52" fmla="*/ 193 w 263"/>
                <a:gd name="T53" fmla="*/ 244 h 259"/>
                <a:gd name="T54" fmla="*/ 215 w 263"/>
                <a:gd name="T55" fmla="*/ 229 h 259"/>
                <a:gd name="T56" fmla="*/ 234 w 263"/>
                <a:gd name="T57" fmla="*/ 211 h 259"/>
                <a:gd name="T58" fmla="*/ 248 w 263"/>
                <a:gd name="T59" fmla="*/ 190 h 259"/>
                <a:gd name="T60" fmla="*/ 258 w 263"/>
                <a:gd name="T61" fmla="*/ 166 h 259"/>
                <a:gd name="T62" fmla="*/ 263 w 263"/>
                <a:gd name="T63" fmla="*/ 139 h 259"/>
                <a:gd name="T64" fmla="*/ 263 w 263"/>
                <a:gd name="T65" fmla="*/ 12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 h="259">
                  <a:moveTo>
                    <a:pt x="263" y="129"/>
                  </a:moveTo>
                  <a:lnTo>
                    <a:pt x="260" y="103"/>
                  </a:lnTo>
                  <a:lnTo>
                    <a:pt x="253" y="79"/>
                  </a:lnTo>
                  <a:lnTo>
                    <a:pt x="240" y="55"/>
                  </a:lnTo>
                  <a:lnTo>
                    <a:pt x="224" y="36"/>
                  </a:lnTo>
                  <a:lnTo>
                    <a:pt x="202" y="20"/>
                  </a:lnTo>
                  <a:lnTo>
                    <a:pt x="179" y="8"/>
                  </a:lnTo>
                  <a:lnTo>
                    <a:pt x="154" y="1"/>
                  </a:lnTo>
                  <a:lnTo>
                    <a:pt x="127" y="0"/>
                  </a:lnTo>
                  <a:lnTo>
                    <a:pt x="101" y="3"/>
                  </a:lnTo>
                  <a:lnTo>
                    <a:pt x="76" y="11"/>
                  </a:lnTo>
                  <a:lnTo>
                    <a:pt x="53" y="25"/>
                  </a:lnTo>
                  <a:lnTo>
                    <a:pt x="34" y="42"/>
                  </a:lnTo>
                  <a:lnTo>
                    <a:pt x="18" y="62"/>
                  </a:lnTo>
                  <a:lnTo>
                    <a:pt x="7" y="86"/>
                  </a:lnTo>
                  <a:lnTo>
                    <a:pt x="1" y="111"/>
                  </a:lnTo>
                  <a:lnTo>
                    <a:pt x="0" y="137"/>
                  </a:lnTo>
                  <a:lnTo>
                    <a:pt x="4" y="163"/>
                  </a:lnTo>
                  <a:lnTo>
                    <a:pt x="13" y="187"/>
                  </a:lnTo>
                  <a:lnTo>
                    <a:pt x="27" y="209"/>
                  </a:lnTo>
                  <a:lnTo>
                    <a:pt x="45" y="227"/>
                  </a:lnTo>
                  <a:lnTo>
                    <a:pt x="67" y="243"/>
                  </a:lnTo>
                  <a:lnTo>
                    <a:pt x="91" y="254"/>
                  </a:lnTo>
                  <a:lnTo>
                    <a:pt x="117" y="259"/>
                  </a:lnTo>
                  <a:lnTo>
                    <a:pt x="144" y="259"/>
                  </a:lnTo>
                  <a:lnTo>
                    <a:pt x="169" y="254"/>
                  </a:lnTo>
                  <a:lnTo>
                    <a:pt x="193" y="244"/>
                  </a:lnTo>
                  <a:lnTo>
                    <a:pt x="215" y="229"/>
                  </a:lnTo>
                  <a:lnTo>
                    <a:pt x="234" y="211"/>
                  </a:lnTo>
                  <a:lnTo>
                    <a:pt x="248" y="190"/>
                  </a:lnTo>
                  <a:lnTo>
                    <a:pt x="258" y="166"/>
                  </a:lnTo>
                  <a:lnTo>
                    <a:pt x="263" y="139"/>
                  </a:lnTo>
                  <a:lnTo>
                    <a:pt x="263" y="129"/>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9" name="Freeform 111">
              <a:extLst>
                <a:ext uri="{FF2B5EF4-FFF2-40B4-BE49-F238E27FC236}">
                  <a16:creationId xmlns:a16="http://schemas.microsoft.com/office/drawing/2014/main" id="{3546DC7E-E005-CE7D-E705-04261815AC86}"/>
                </a:ext>
              </a:extLst>
            </p:cNvPr>
            <p:cNvSpPr>
              <a:spLocks/>
            </p:cNvSpPr>
            <p:nvPr/>
          </p:nvSpPr>
          <p:spPr bwMode="auto">
            <a:xfrm>
              <a:off x="2577" y="3128"/>
              <a:ext cx="41" cy="40"/>
            </a:xfrm>
            <a:custGeom>
              <a:avLst/>
              <a:gdLst>
                <a:gd name="T0" fmla="*/ 122 w 122"/>
                <a:gd name="T1" fmla="*/ 60 h 120"/>
                <a:gd name="T2" fmla="*/ 120 w 122"/>
                <a:gd name="T3" fmla="*/ 43 h 120"/>
                <a:gd name="T4" fmla="*/ 113 w 122"/>
                <a:gd name="T5" fmla="*/ 28 h 120"/>
                <a:gd name="T6" fmla="*/ 102 w 122"/>
                <a:gd name="T7" fmla="*/ 14 h 120"/>
                <a:gd name="T8" fmla="*/ 87 w 122"/>
                <a:gd name="T9" fmla="*/ 5 h 120"/>
                <a:gd name="T10" fmla="*/ 70 w 122"/>
                <a:gd name="T11" fmla="*/ 0 h 120"/>
                <a:gd name="T12" fmla="*/ 54 w 122"/>
                <a:gd name="T13" fmla="*/ 0 h 120"/>
                <a:gd name="T14" fmla="*/ 37 w 122"/>
                <a:gd name="T15" fmla="*/ 4 h 120"/>
                <a:gd name="T16" fmla="*/ 22 w 122"/>
                <a:gd name="T17" fmla="*/ 13 h 120"/>
                <a:gd name="T18" fmla="*/ 10 w 122"/>
                <a:gd name="T19" fmla="*/ 27 h 120"/>
                <a:gd name="T20" fmla="*/ 3 w 122"/>
                <a:gd name="T21" fmla="*/ 42 h 120"/>
                <a:gd name="T22" fmla="*/ 0 w 122"/>
                <a:gd name="T23" fmla="*/ 58 h 120"/>
                <a:gd name="T24" fmla="*/ 2 w 122"/>
                <a:gd name="T25" fmla="*/ 75 h 120"/>
                <a:gd name="T26" fmla="*/ 8 w 122"/>
                <a:gd name="T27" fmla="*/ 90 h 120"/>
                <a:gd name="T28" fmla="*/ 20 w 122"/>
                <a:gd name="T29" fmla="*/ 103 h 120"/>
                <a:gd name="T30" fmla="*/ 34 w 122"/>
                <a:gd name="T31" fmla="*/ 114 h 120"/>
                <a:gd name="T32" fmla="*/ 50 w 122"/>
                <a:gd name="T33" fmla="*/ 119 h 120"/>
                <a:gd name="T34" fmla="*/ 67 w 122"/>
                <a:gd name="T35" fmla="*/ 120 h 120"/>
                <a:gd name="T36" fmla="*/ 83 w 122"/>
                <a:gd name="T37" fmla="*/ 115 h 120"/>
                <a:gd name="T38" fmla="*/ 100 w 122"/>
                <a:gd name="T39" fmla="*/ 107 h 120"/>
                <a:gd name="T40" fmla="*/ 112 w 122"/>
                <a:gd name="T41" fmla="*/ 94 h 120"/>
                <a:gd name="T42" fmla="*/ 119 w 122"/>
                <a:gd name="T43" fmla="*/ 80 h 120"/>
                <a:gd name="T44" fmla="*/ 122 w 122"/>
                <a:gd name="T45" fmla="*/ 63 h 120"/>
                <a:gd name="T46" fmla="*/ 122 w 122"/>
                <a:gd name="T47"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2" h="120">
                  <a:moveTo>
                    <a:pt x="122" y="60"/>
                  </a:moveTo>
                  <a:lnTo>
                    <a:pt x="120" y="43"/>
                  </a:lnTo>
                  <a:lnTo>
                    <a:pt x="113" y="28"/>
                  </a:lnTo>
                  <a:lnTo>
                    <a:pt x="102" y="14"/>
                  </a:lnTo>
                  <a:lnTo>
                    <a:pt x="87" y="5"/>
                  </a:lnTo>
                  <a:lnTo>
                    <a:pt x="70" y="0"/>
                  </a:lnTo>
                  <a:lnTo>
                    <a:pt x="54" y="0"/>
                  </a:lnTo>
                  <a:lnTo>
                    <a:pt x="37" y="4"/>
                  </a:lnTo>
                  <a:lnTo>
                    <a:pt x="22" y="13"/>
                  </a:lnTo>
                  <a:lnTo>
                    <a:pt x="10" y="27"/>
                  </a:lnTo>
                  <a:lnTo>
                    <a:pt x="3" y="42"/>
                  </a:lnTo>
                  <a:lnTo>
                    <a:pt x="0" y="58"/>
                  </a:lnTo>
                  <a:lnTo>
                    <a:pt x="2" y="75"/>
                  </a:lnTo>
                  <a:lnTo>
                    <a:pt x="8" y="90"/>
                  </a:lnTo>
                  <a:lnTo>
                    <a:pt x="20" y="103"/>
                  </a:lnTo>
                  <a:lnTo>
                    <a:pt x="34" y="114"/>
                  </a:lnTo>
                  <a:lnTo>
                    <a:pt x="50" y="119"/>
                  </a:lnTo>
                  <a:lnTo>
                    <a:pt x="67" y="120"/>
                  </a:lnTo>
                  <a:lnTo>
                    <a:pt x="83" y="115"/>
                  </a:lnTo>
                  <a:lnTo>
                    <a:pt x="100" y="107"/>
                  </a:lnTo>
                  <a:lnTo>
                    <a:pt x="112" y="94"/>
                  </a:lnTo>
                  <a:lnTo>
                    <a:pt x="119" y="80"/>
                  </a:lnTo>
                  <a:lnTo>
                    <a:pt x="122" y="63"/>
                  </a:lnTo>
                  <a:lnTo>
                    <a:pt x="122"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0" name="Freeform 112">
              <a:extLst>
                <a:ext uri="{FF2B5EF4-FFF2-40B4-BE49-F238E27FC236}">
                  <a16:creationId xmlns:a16="http://schemas.microsoft.com/office/drawing/2014/main" id="{9B88EB58-B22C-7292-3F2E-9CB52408A88B}"/>
                </a:ext>
              </a:extLst>
            </p:cNvPr>
            <p:cNvSpPr>
              <a:spLocks/>
            </p:cNvSpPr>
            <p:nvPr/>
          </p:nvSpPr>
          <p:spPr bwMode="auto">
            <a:xfrm>
              <a:off x="820" y="3435"/>
              <a:ext cx="203" cy="148"/>
            </a:xfrm>
            <a:custGeom>
              <a:avLst/>
              <a:gdLst>
                <a:gd name="T0" fmla="*/ 88 w 611"/>
                <a:gd name="T1" fmla="*/ 175 h 446"/>
                <a:gd name="T2" fmla="*/ 0 w 611"/>
                <a:gd name="T3" fmla="*/ 243 h 446"/>
                <a:gd name="T4" fmla="*/ 42 w 611"/>
                <a:gd name="T5" fmla="*/ 279 h 446"/>
                <a:gd name="T6" fmla="*/ 147 w 611"/>
                <a:gd name="T7" fmla="*/ 366 h 446"/>
                <a:gd name="T8" fmla="*/ 234 w 611"/>
                <a:gd name="T9" fmla="*/ 446 h 446"/>
                <a:gd name="T10" fmla="*/ 611 w 611"/>
                <a:gd name="T11" fmla="*/ 83 h 446"/>
                <a:gd name="T12" fmla="*/ 520 w 611"/>
                <a:gd name="T13" fmla="*/ 0 h 446"/>
                <a:gd name="T14" fmla="*/ 490 w 611"/>
                <a:gd name="T15" fmla="*/ 28 h 446"/>
                <a:gd name="T16" fmla="*/ 413 w 611"/>
                <a:gd name="T17" fmla="*/ 99 h 446"/>
                <a:gd name="T18" fmla="*/ 336 w 611"/>
                <a:gd name="T19" fmla="*/ 186 h 446"/>
                <a:gd name="T20" fmla="*/ 223 w 611"/>
                <a:gd name="T21" fmla="*/ 355 h 446"/>
                <a:gd name="T22" fmla="*/ 88 w 611"/>
                <a:gd name="T23" fmla="*/ 17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1" h="446">
                  <a:moveTo>
                    <a:pt x="88" y="175"/>
                  </a:moveTo>
                  <a:lnTo>
                    <a:pt x="0" y="243"/>
                  </a:lnTo>
                  <a:lnTo>
                    <a:pt x="42" y="279"/>
                  </a:lnTo>
                  <a:lnTo>
                    <a:pt x="147" y="366"/>
                  </a:lnTo>
                  <a:lnTo>
                    <a:pt x="234" y="446"/>
                  </a:lnTo>
                  <a:lnTo>
                    <a:pt x="611" y="83"/>
                  </a:lnTo>
                  <a:lnTo>
                    <a:pt x="520" y="0"/>
                  </a:lnTo>
                  <a:lnTo>
                    <a:pt x="490" y="28"/>
                  </a:lnTo>
                  <a:lnTo>
                    <a:pt x="413" y="99"/>
                  </a:lnTo>
                  <a:lnTo>
                    <a:pt x="336" y="186"/>
                  </a:lnTo>
                  <a:lnTo>
                    <a:pt x="223" y="355"/>
                  </a:lnTo>
                  <a:lnTo>
                    <a:pt x="88" y="1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1" name="Freeform 113">
              <a:extLst>
                <a:ext uri="{FF2B5EF4-FFF2-40B4-BE49-F238E27FC236}">
                  <a16:creationId xmlns:a16="http://schemas.microsoft.com/office/drawing/2014/main" id="{37894628-1282-D5CE-09A9-1E9E4EA559A4}"/>
                </a:ext>
              </a:extLst>
            </p:cNvPr>
            <p:cNvSpPr>
              <a:spLocks/>
            </p:cNvSpPr>
            <p:nvPr/>
          </p:nvSpPr>
          <p:spPr bwMode="auto">
            <a:xfrm>
              <a:off x="820" y="3435"/>
              <a:ext cx="203" cy="148"/>
            </a:xfrm>
            <a:custGeom>
              <a:avLst/>
              <a:gdLst>
                <a:gd name="T0" fmla="*/ 88 w 611"/>
                <a:gd name="T1" fmla="*/ 175 h 446"/>
                <a:gd name="T2" fmla="*/ 0 w 611"/>
                <a:gd name="T3" fmla="*/ 243 h 446"/>
                <a:gd name="T4" fmla="*/ 42 w 611"/>
                <a:gd name="T5" fmla="*/ 279 h 446"/>
                <a:gd name="T6" fmla="*/ 147 w 611"/>
                <a:gd name="T7" fmla="*/ 366 h 446"/>
                <a:gd name="T8" fmla="*/ 234 w 611"/>
                <a:gd name="T9" fmla="*/ 446 h 446"/>
                <a:gd name="T10" fmla="*/ 611 w 611"/>
                <a:gd name="T11" fmla="*/ 83 h 446"/>
                <a:gd name="T12" fmla="*/ 520 w 611"/>
                <a:gd name="T13" fmla="*/ 0 h 446"/>
                <a:gd name="T14" fmla="*/ 490 w 611"/>
                <a:gd name="T15" fmla="*/ 28 h 446"/>
                <a:gd name="T16" fmla="*/ 413 w 611"/>
                <a:gd name="T17" fmla="*/ 99 h 446"/>
                <a:gd name="T18" fmla="*/ 336 w 611"/>
                <a:gd name="T19" fmla="*/ 186 h 446"/>
                <a:gd name="T20" fmla="*/ 223 w 611"/>
                <a:gd name="T21" fmla="*/ 355 h 446"/>
                <a:gd name="T22" fmla="*/ 88 w 611"/>
                <a:gd name="T23" fmla="*/ 175 h 446"/>
                <a:gd name="T24" fmla="*/ 88 w 611"/>
                <a:gd name="T25" fmla="*/ 17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1" h="446">
                  <a:moveTo>
                    <a:pt x="88" y="175"/>
                  </a:moveTo>
                  <a:lnTo>
                    <a:pt x="0" y="243"/>
                  </a:lnTo>
                  <a:lnTo>
                    <a:pt x="42" y="279"/>
                  </a:lnTo>
                  <a:lnTo>
                    <a:pt x="147" y="366"/>
                  </a:lnTo>
                  <a:lnTo>
                    <a:pt x="234" y="446"/>
                  </a:lnTo>
                  <a:lnTo>
                    <a:pt x="611" y="83"/>
                  </a:lnTo>
                  <a:lnTo>
                    <a:pt x="520" y="0"/>
                  </a:lnTo>
                  <a:lnTo>
                    <a:pt x="490" y="28"/>
                  </a:lnTo>
                  <a:lnTo>
                    <a:pt x="413" y="99"/>
                  </a:lnTo>
                  <a:lnTo>
                    <a:pt x="336" y="186"/>
                  </a:lnTo>
                  <a:lnTo>
                    <a:pt x="223" y="355"/>
                  </a:lnTo>
                  <a:lnTo>
                    <a:pt x="88" y="175"/>
                  </a:lnTo>
                  <a:lnTo>
                    <a:pt x="88" y="175"/>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2" name="Freeform 114">
              <a:extLst>
                <a:ext uri="{FF2B5EF4-FFF2-40B4-BE49-F238E27FC236}">
                  <a16:creationId xmlns:a16="http://schemas.microsoft.com/office/drawing/2014/main" id="{6119DFAB-550F-C91B-3F53-E2BEE811E6DE}"/>
                </a:ext>
              </a:extLst>
            </p:cNvPr>
            <p:cNvSpPr>
              <a:spLocks/>
            </p:cNvSpPr>
            <p:nvPr/>
          </p:nvSpPr>
          <p:spPr bwMode="auto">
            <a:xfrm>
              <a:off x="833" y="3440"/>
              <a:ext cx="185" cy="174"/>
            </a:xfrm>
            <a:custGeom>
              <a:avLst/>
              <a:gdLst>
                <a:gd name="T0" fmla="*/ 0 w 555"/>
                <a:gd name="T1" fmla="*/ 203 h 523"/>
                <a:gd name="T2" fmla="*/ 217 w 555"/>
                <a:gd name="T3" fmla="*/ 523 h 523"/>
                <a:gd name="T4" fmla="*/ 250 w 555"/>
                <a:gd name="T5" fmla="*/ 498 h 523"/>
                <a:gd name="T6" fmla="*/ 271 w 555"/>
                <a:gd name="T7" fmla="*/ 442 h 523"/>
                <a:gd name="T8" fmla="*/ 323 w 555"/>
                <a:gd name="T9" fmla="*/ 334 h 523"/>
                <a:gd name="T10" fmla="*/ 555 w 555"/>
                <a:gd name="T11" fmla="*/ 56 h 523"/>
                <a:gd name="T12" fmla="*/ 486 w 555"/>
                <a:gd name="T13" fmla="*/ 0 h 523"/>
                <a:gd name="T14" fmla="*/ 185 w 555"/>
                <a:gd name="T15" fmla="*/ 340 h 523"/>
                <a:gd name="T16" fmla="*/ 104 w 555"/>
                <a:gd name="T17" fmla="*/ 113 h 523"/>
                <a:gd name="T18" fmla="*/ 0 w 555"/>
                <a:gd name="T19" fmla="*/ 20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5" h="523">
                  <a:moveTo>
                    <a:pt x="0" y="203"/>
                  </a:moveTo>
                  <a:lnTo>
                    <a:pt x="217" y="523"/>
                  </a:lnTo>
                  <a:lnTo>
                    <a:pt x="250" y="498"/>
                  </a:lnTo>
                  <a:lnTo>
                    <a:pt x="271" y="442"/>
                  </a:lnTo>
                  <a:lnTo>
                    <a:pt x="323" y="334"/>
                  </a:lnTo>
                  <a:lnTo>
                    <a:pt x="555" y="56"/>
                  </a:lnTo>
                  <a:lnTo>
                    <a:pt x="486" y="0"/>
                  </a:lnTo>
                  <a:lnTo>
                    <a:pt x="185" y="340"/>
                  </a:lnTo>
                  <a:lnTo>
                    <a:pt x="104" y="113"/>
                  </a:lnTo>
                  <a:lnTo>
                    <a:pt x="0" y="2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3" name="Freeform 115">
              <a:extLst>
                <a:ext uri="{FF2B5EF4-FFF2-40B4-BE49-F238E27FC236}">
                  <a16:creationId xmlns:a16="http://schemas.microsoft.com/office/drawing/2014/main" id="{B2D13508-531F-BB1F-DFB0-E111C1F0DDC6}"/>
                </a:ext>
              </a:extLst>
            </p:cNvPr>
            <p:cNvSpPr>
              <a:spLocks/>
            </p:cNvSpPr>
            <p:nvPr/>
          </p:nvSpPr>
          <p:spPr bwMode="auto">
            <a:xfrm>
              <a:off x="833" y="3440"/>
              <a:ext cx="185" cy="174"/>
            </a:xfrm>
            <a:custGeom>
              <a:avLst/>
              <a:gdLst>
                <a:gd name="T0" fmla="*/ 0 w 555"/>
                <a:gd name="T1" fmla="*/ 203 h 523"/>
                <a:gd name="T2" fmla="*/ 217 w 555"/>
                <a:gd name="T3" fmla="*/ 523 h 523"/>
                <a:gd name="T4" fmla="*/ 250 w 555"/>
                <a:gd name="T5" fmla="*/ 498 h 523"/>
                <a:gd name="T6" fmla="*/ 271 w 555"/>
                <a:gd name="T7" fmla="*/ 442 h 523"/>
                <a:gd name="T8" fmla="*/ 323 w 555"/>
                <a:gd name="T9" fmla="*/ 334 h 523"/>
                <a:gd name="T10" fmla="*/ 555 w 555"/>
                <a:gd name="T11" fmla="*/ 56 h 523"/>
                <a:gd name="T12" fmla="*/ 486 w 555"/>
                <a:gd name="T13" fmla="*/ 0 h 523"/>
                <a:gd name="T14" fmla="*/ 185 w 555"/>
                <a:gd name="T15" fmla="*/ 340 h 523"/>
                <a:gd name="T16" fmla="*/ 104 w 555"/>
                <a:gd name="T17" fmla="*/ 113 h 523"/>
                <a:gd name="T18" fmla="*/ 0 w 555"/>
                <a:gd name="T19" fmla="*/ 203 h 523"/>
                <a:gd name="T20" fmla="*/ 0 w 555"/>
                <a:gd name="T21" fmla="*/ 20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5" h="523">
                  <a:moveTo>
                    <a:pt x="0" y="203"/>
                  </a:moveTo>
                  <a:lnTo>
                    <a:pt x="217" y="523"/>
                  </a:lnTo>
                  <a:lnTo>
                    <a:pt x="250" y="498"/>
                  </a:lnTo>
                  <a:lnTo>
                    <a:pt x="271" y="442"/>
                  </a:lnTo>
                  <a:lnTo>
                    <a:pt x="323" y="334"/>
                  </a:lnTo>
                  <a:lnTo>
                    <a:pt x="555" y="56"/>
                  </a:lnTo>
                  <a:lnTo>
                    <a:pt x="486" y="0"/>
                  </a:lnTo>
                  <a:lnTo>
                    <a:pt x="185" y="340"/>
                  </a:lnTo>
                  <a:lnTo>
                    <a:pt x="104" y="113"/>
                  </a:lnTo>
                  <a:lnTo>
                    <a:pt x="0" y="203"/>
                  </a:lnTo>
                  <a:lnTo>
                    <a:pt x="0" y="203"/>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4" name="Freeform 116">
              <a:extLst>
                <a:ext uri="{FF2B5EF4-FFF2-40B4-BE49-F238E27FC236}">
                  <a16:creationId xmlns:a16="http://schemas.microsoft.com/office/drawing/2014/main" id="{9628245D-72B9-0F31-1CE0-0ED173106022}"/>
                </a:ext>
              </a:extLst>
            </p:cNvPr>
            <p:cNvSpPr>
              <a:spLocks/>
            </p:cNvSpPr>
            <p:nvPr/>
          </p:nvSpPr>
          <p:spPr bwMode="auto">
            <a:xfrm>
              <a:off x="827" y="3435"/>
              <a:ext cx="214" cy="178"/>
            </a:xfrm>
            <a:custGeom>
              <a:avLst/>
              <a:gdLst>
                <a:gd name="T0" fmla="*/ 0 w 644"/>
                <a:gd name="T1" fmla="*/ 259 h 535"/>
                <a:gd name="T2" fmla="*/ 62 w 644"/>
                <a:gd name="T3" fmla="*/ 296 h 535"/>
                <a:gd name="T4" fmla="*/ 123 w 644"/>
                <a:gd name="T5" fmla="*/ 354 h 535"/>
                <a:gd name="T6" fmla="*/ 173 w 644"/>
                <a:gd name="T7" fmla="*/ 417 h 535"/>
                <a:gd name="T8" fmla="*/ 219 w 644"/>
                <a:gd name="T9" fmla="*/ 495 h 535"/>
                <a:gd name="T10" fmla="*/ 265 w 644"/>
                <a:gd name="T11" fmla="*/ 390 h 535"/>
                <a:gd name="T12" fmla="*/ 313 w 644"/>
                <a:gd name="T13" fmla="*/ 315 h 535"/>
                <a:gd name="T14" fmla="*/ 369 w 644"/>
                <a:gd name="T15" fmla="*/ 239 h 535"/>
                <a:gd name="T16" fmla="*/ 428 w 644"/>
                <a:gd name="T17" fmla="*/ 171 h 535"/>
                <a:gd name="T18" fmla="*/ 511 w 644"/>
                <a:gd name="T19" fmla="*/ 117 h 535"/>
                <a:gd name="T20" fmla="*/ 582 w 644"/>
                <a:gd name="T21" fmla="*/ 83 h 535"/>
                <a:gd name="T22" fmla="*/ 500 w 644"/>
                <a:gd name="T23" fmla="*/ 0 h 535"/>
                <a:gd name="T24" fmla="*/ 644 w 644"/>
                <a:gd name="T25" fmla="*/ 111 h 535"/>
                <a:gd name="T26" fmla="*/ 526 w 644"/>
                <a:gd name="T27" fmla="*/ 167 h 535"/>
                <a:gd name="T28" fmla="*/ 417 w 644"/>
                <a:gd name="T29" fmla="*/ 251 h 535"/>
                <a:gd name="T30" fmla="*/ 333 w 644"/>
                <a:gd name="T31" fmla="*/ 341 h 535"/>
                <a:gd name="T32" fmla="*/ 282 w 644"/>
                <a:gd name="T33" fmla="*/ 448 h 535"/>
                <a:gd name="T34" fmla="*/ 245 w 644"/>
                <a:gd name="T35" fmla="*/ 526 h 535"/>
                <a:gd name="T36" fmla="*/ 219 w 644"/>
                <a:gd name="T37" fmla="*/ 535 h 535"/>
                <a:gd name="T38" fmla="*/ 155 w 644"/>
                <a:gd name="T39" fmla="*/ 417 h 535"/>
                <a:gd name="T40" fmla="*/ 88 w 644"/>
                <a:gd name="T41" fmla="*/ 336 h 535"/>
                <a:gd name="T42" fmla="*/ 0 w 644"/>
                <a:gd name="T43" fmla="*/ 259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4" h="535">
                  <a:moveTo>
                    <a:pt x="0" y="259"/>
                  </a:moveTo>
                  <a:lnTo>
                    <a:pt x="62" y="296"/>
                  </a:lnTo>
                  <a:lnTo>
                    <a:pt x="123" y="354"/>
                  </a:lnTo>
                  <a:lnTo>
                    <a:pt x="173" y="417"/>
                  </a:lnTo>
                  <a:lnTo>
                    <a:pt x="219" y="495"/>
                  </a:lnTo>
                  <a:lnTo>
                    <a:pt x="265" y="390"/>
                  </a:lnTo>
                  <a:lnTo>
                    <a:pt x="313" y="315"/>
                  </a:lnTo>
                  <a:lnTo>
                    <a:pt x="369" y="239"/>
                  </a:lnTo>
                  <a:lnTo>
                    <a:pt x="428" y="171"/>
                  </a:lnTo>
                  <a:lnTo>
                    <a:pt x="511" y="117"/>
                  </a:lnTo>
                  <a:lnTo>
                    <a:pt x="582" y="83"/>
                  </a:lnTo>
                  <a:lnTo>
                    <a:pt x="500" y="0"/>
                  </a:lnTo>
                  <a:lnTo>
                    <a:pt x="644" y="111"/>
                  </a:lnTo>
                  <a:lnTo>
                    <a:pt x="526" y="167"/>
                  </a:lnTo>
                  <a:lnTo>
                    <a:pt x="417" y="251"/>
                  </a:lnTo>
                  <a:lnTo>
                    <a:pt x="333" y="341"/>
                  </a:lnTo>
                  <a:lnTo>
                    <a:pt x="282" y="448"/>
                  </a:lnTo>
                  <a:lnTo>
                    <a:pt x="245" y="526"/>
                  </a:lnTo>
                  <a:lnTo>
                    <a:pt x="219" y="535"/>
                  </a:lnTo>
                  <a:lnTo>
                    <a:pt x="155" y="417"/>
                  </a:lnTo>
                  <a:lnTo>
                    <a:pt x="88" y="336"/>
                  </a:lnTo>
                  <a:lnTo>
                    <a:pt x="0" y="2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5" name="Freeform 117">
              <a:extLst>
                <a:ext uri="{FF2B5EF4-FFF2-40B4-BE49-F238E27FC236}">
                  <a16:creationId xmlns:a16="http://schemas.microsoft.com/office/drawing/2014/main" id="{EF9E09FB-8CF6-8F6E-ACFA-247C6711FEC3}"/>
                </a:ext>
              </a:extLst>
            </p:cNvPr>
            <p:cNvSpPr>
              <a:spLocks/>
            </p:cNvSpPr>
            <p:nvPr/>
          </p:nvSpPr>
          <p:spPr bwMode="auto">
            <a:xfrm>
              <a:off x="827" y="3435"/>
              <a:ext cx="214" cy="178"/>
            </a:xfrm>
            <a:custGeom>
              <a:avLst/>
              <a:gdLst>
                <a:gd name="T0" fmla="*/ 0 w 644"/>
                <a:gd name="T1" fmla="*/ 259 h 535"/>
                <a:gd name="T2" fmla="*/ 62 w 644"/>
                <a:gd name="T3" fmla="*/ 296 h 535"/>
                <a:gd name="T4" fmla="*/ 123 w 644"/>
                <a:gd name="T5" fmla="*/ 354 h 535"/>
                <a:gd name="T6" fmla="*/ 173 w 644"/>
                <a:gd name="T7" fmla="*/ 417 h 535"/>
                <a:gd name="T8" fmla="*/ 219 w 644"/>
                <a:gd name="T9" fmla="*/ 495 h 535"/>
                <a:gd name="T10" fmla="*/ 265 w 644"/>
                <a:gd name="T11" fmla="*/ 390 h 535"/>
                <a:gd name="T12" fmla="*/ 313 w 644"/>
                <a:gd name="T13" fmla="*/ 315 h 535"/>
                <a:gd name="T14" fmla="*/ 369 w 644"/>
                <a:gd name="T15" fmla="*/ 239 h 535"/>
                <a:gd name="T16" fmla="*/ 428 w 644"/>
                <a:gd name="T17" fmla="*/ 171 h 535"/>
                <a:gd name="T18" fmla="*/ 511 w 644"/>
                <a:gd name="T19" fmla="*/ 117 h 535"/>
                <a:gd name="T20" fmla="*/ 582 w 644"/>
                <a:gd name="T21" fmla="*/ 83 h 535"/>
                <a:gd name="T22" fmla="*/ 500 w 644"/>
                <a:gd name="T23" fmla="*/ 0 h 535"/>
                <a:gd name="T24" fmla="*/ 644 w 644"/>
                <a:gd name="T25" fmla="*/ 111 h 535"/>
                <a:gd name="T26" fmla="*/ 526 w 644"/>
                <a:gd name="T27" fmla="*/ 167 h 535"/>
                <a:gd name="T28" fmla="*/ 417 w 644"/>
                <a:gd name="T29" fmla="*/ 251 h 535"/>
                <a:gd name="T30" fmla="*/ 333 w 644"/>
                <a:gd name="T31" fmla="*/ 341 h 535"/>
                <a:gd name="T32" fmla="*/ 282 w 644"/>
                <a:gd name="T33" fmla="*/ 448 h 535"/>
                <a:gd name="T34" fmla="*/ 245 w 644"/>
                <a:gd name="T35" fmla="*/ 526 h 535"/>
                <a:gd name="T36" fmla="*/ 219 w 644"/>
                <a:gd name="T37" fmla="*/ 535 h 535"/>
                <a:gd name="T38" fmla="*/ 155 w 644"/>
                <a:gd name="T39" fmla="*/ 417 h 535"/>
                <a:gd name="T40" fmla="*/ 88 w 644"/>
                <a:gd name="T41" fmla="*/ 336 h 535"/>
                <a:gd name="T42" fmla="*/ 0 w 644"/>
                <a:gd name="T43" fmla="*/ 259 h 535"/>
                <a:gd name="T44" fmla="*/ 0 w 644"/>
                <a:gd name="T45" fmla="*/ 259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4" h="535">
                  <a:moveTo>
                    <a:pt x="0" y="259"/>
                  </a:moveTo>
                  <a:lnTo>
                    <a:pt x="62" y="296"/>
                  </a:lnTo>
                  <a:lnTo>
                    <a:pt x="123" y="354"/>
                  </a:lnTo>
                  <a:lnTo>
                    <a:pt x="173" y="417"/>
                  </a:lnTo>
                  <a:lnTo>
                    <a:pt x="219" y="495"/>
                  </a:lnTo>
                  <a:lnTo>
                    <a:pt x="265" y="390"/>
                  </a:lnTo>
                  <a:lnTo>
                    <a:pt x="313" y="315"/>
                  </a:lnTo>
                  <a:lnTo>
                    <a:pt x="369" y="239"/>
                  </a:lnTo>
                  <a:lnTo>
                    <a:pt x="428" y="171"/>
                  </a:lnTo>
                  <a:lnTo>
                    <a:pt x="511" y="117"/>
                  </a:lnTo>
                  <a:lnTo>
                    <a:pt x="582" y="83"/>
                  </a:lnTo>
                  <a:lnTo>
                    <a:pt x="500" y="0"/>
                  </a:lnTo>
                  <a:lnTo>
                    <a:pt x="644" y="111"/>
                  </a:lnTo>
                  <a:lnTo>
                    <a:pt x="526" y="167"/>
                  </a:lnTo>
                  <a:lnTo>
                    <a:pt x="417" y="251"/>
                  </a:lnTo>
                  <a:lnTo>
                    <a:pt x="333" y="341"/>
                  </a:lnTo>
                  <a:lnTo>
                    <a:pt x="282" y="448"/>
                  </a:lnTo>
                  <a:lnTo>
                    <a:pt x="245" y="526"/>
                  </a:lnTo>
                  <a:lnTo>
                    <a:pt x="219" y="535"/>
                  </a:lnTo>
                  <a:lnTo>
                    <a:pt x="155" y="417"/>
                  </a:lnTo>
                  <a:lnTo>
                    <a:pt x="88" y="336"/>
                  </a:lnTo>
                  <a:lnTo>
                    <a:pt x="0" y="259"/>
                  </a:lnTo>
                  <a:lnTo>
                    <a:pt x="0" y="259"/>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6" name="Freeform 118">
              <a:extLst>
                <a:ext uri="{FF2B5EF4-FFF2-40B4-BE49-F238E27FC236}">
                  <a16:creationId xmlns:a16="http://schemas.microsoft.com/office/drawing/2014/main" id="{F4C7576C-DFC6-CD8F-4EA6-B4E217843CAD}"/>
                </a:ext>
              </a:extLst>
            </p:cNvPr>
            <p:cNvSpPr>
              <a:spLocks/>
            </p:cNvSpPr>
            <p:nvPr/>
          </p:nvSpPr>
          <p:spPr bwMode="auto">
            <a:xfrm>
              <a:off x="828" y="3439"/>
              <a:ext cx="160" cy="130"/>
            </a:xfrm>
            <a:custGeom>
              <a:avLst/>
              <a:gdLst>
                <a:gd name="T0" fmla="*/ 0 w 480"/>
                <a:gd name="T1" fmla="*/ 213 h 391"/>
                <a:gd name="T2" fmla="*/ 81 w 480"/>
                <a:gd name="T3" fmla="*/ 177 h 391"/>
                <a:gd name="T4" fmla="*/ 209 w 480"/>
                <a:gd name="T5" fmla="*/ 391 h 391"/>
                <a:gd name="T6" fmla="*/ 256 w 480"/>
                <a:gd name="T7" fmla="*/ 280 h 391"/>
                <a:gd name="T8" fmla="*/ 292 w 480"/>
                <a:gd name="T9" fmla="*/ 218 h 391"/>
                <a:gd name="T10" fmla="*/ 328 w 480"/>
                <a:gd name="T11" fmla="*/ 167 h 391"/>
                <a:gd name="T12" fmla="*/ 386 w 480"/>
                <a:gd name="T13" fmla="*/ 99 h 391"/>
                <a:gd name="T14" fmla="*/ 480 w 480"/>
                <a:gd name="T15" fmla="*/ 0 h 391"/>
                <a:gd name="T16" fmla="*/ 368 w 480"/>
                <a:gd name="T17" fmla="*/ 97 h 391"/>
                <a:gd name="T18" fmla="*/ 302 w 480"/>
                <a:gd name="T19" fmla="*/ 170 h 391"/>
                <a:gd name="T20" fmla="*/ 244 w 480"/>
                <a:gd name="T21" fmla="*/ 249 h 391"/>
                <a:gd name="T22" fmla="*/ 198 w 480"/>
                <a:gd name="T23" fmla="*/ 323 h 391"/>
                <a:gd name="T24" fmla="*/ 149 w 480"/>
                <a:gd name="T25" fmla="*/ 221 h 391"/>
                <a:gd name="T26" fmla="*/ 100 w 480"/>
                <a:gd name="T27" fmla="*/ 128 h 391"/>
                <a:gd name="T28" fmla="*/ 0 w 480"/>
                <a:gd name="T29" fmla="*/ 21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0" h="391">
                  <a:moveTo>
                    <a:pt x="0" y="213"/>
                  </a:moveTo>
                  <a:lnTo>
                    <a:pt x="81" y="177"/>
                  </a:lnTo>
                  <a:lnTo>
                    <a:pt x="209" y="391"/>
                  </a:lnTo>
                  <a:lnTo>
                    <a:pt x="256" y="280"/>
                  </a:lnTo>
                  <a:lnTo>
                    <a:pt x="292" y="218"/>
                  </a:lnTo>
                  <a:lnTo>
                    <a:pt x="328" y="167"/>
                  </a:lnTo>
                  <a:lnTo>
                    <a:pt x="386" y="99"/>
                  </a:lnTo>
                  <a:lnTo>
                    <a:pt x="480" y="0"/>
                  </a:lnTo>
                  <a:lnTo>
                    <a:pt x="368" y="97"/>
                  </a:lnTo>
                  <a:lnTo>
                    <a:pt x="302" y="170"/>
                  </a:lnTo>
                  <a:lnTo>
                    <a:pt x="244" y="249"/>
                  </a:lnTo>
                  <a:lnTo>
                    <a:pt x="198" y="323"/>
                  </a:lnTo>
                  <a:lnTo>
                    <a:pt x="149" y="221"/>
                  </a:lnTo>
                  <a:lnTo>
                    <a:pt x="100" y="128"/>
                  </a:lnTo>
                  <a:lnTo>
                    <a:pt x="0" y="2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7" name="Freeform 119">
              <a:extLst>
                <a:ext uri="{FF2B5EF4-FFF2-40B4-BE49-F238E27FC236}">
                  <a16:creationId xmlns:a16="http://schemas.microsoft.com/office/drawing/2014/main" id="{3DA211E7-1EE5-6226-FE5B-269E3B0F90FC}"/>
                </a:ext>
              </a:extLst>
            </p:cNvPr>
            <p:cNvSpPr>
              <a:spLocks/>
            </p:cNvSpPr>
            <p:nvPr/>
          </p:nvSpPr>
          <p:spPr bwMode="auto">
            <a:xfrm>
              <a:off x="828" y="3439"/>
              <a:ext cx="160" cy="130"/>
            </a:xfrm>
            <a:custGeom>
              <a:avLst/>
              <a:gdLst>
                <a:gd name="T0" fmla="*/ 0 w 480"/>
                <a:gd name="T1" fmla="*/ 213 h 391"/>
                <a:gd name="T2" fmla="*/ 81 w 480"/>
                <a:gd name="T3" fmla="*/ 177 h 391"/>
                <a:gd name="T4" fmla="*/ 209 w 480"/>
                <a:gd name="T5" fmla="*/ 391 h 391"/>
                <a:gd name="T6" fmla="*/ 256 w 480"/>
                <a:gd name="T7" fmla="*/ 280 h 391"/>
                <a:gd name="T8" fmla="*/ 292 w 480"/>
                <a:gd name="T9" fmla="*/ 218 h 391"/>
                <a:gd name="T10" fmla="*/ 328 w 480"/>
                <a:gd name="T11" fmla="*/ 167 h 391"/>
                <a:gd name="T12" fmla="*/ 386 w 480"/>
                <a:gd name="T13" fmla="*/ 99 h 391"/>
                <a:gd name="T14" fmla="*/ 480 w 480"/>
                <a:gd name="T15" fmla="*/ 0 h 391"/>
                <a:gd name="T16" fmla="*/ 368 w 480"/>
                <a:gd name="T17" fmla="*/ 97 h 391"/>
                <a:gd name="T18" fmla="*/ 302 w 480"/>
                <a:gd name="T19" fmla="*/ 170 h 391"/>
                <a:gd name="T20" fmla="*/ 244 w 480"/>
                <a:gd name="T21" fmla="*/ 249 h 391"/>
                <a:gd name="T22" fmla="*/ 198 w 480"/>
                <a:gd name="T23" fmla="*/ 323 h 391"/>
                <a:gd name="T24" fmla="*/ 149 w 480"/>
                <a:gd name="T25" fmla="*/ 221 h 391"/>
                <a:gd name="T26" fmla="*/ 100 w 480"/>
                <a:gd name="T27" fmla="*/ 128 h 391"/>
                <a:gd name="T28" fmla="*/ 0 w 480"/>
                <a:gd name="T29" fmla="*/ 213 h 391"/>
                <a:gd name="T30" fmla="*/ 0 w 480"/>
                <a:gd name="T31" fmla="*/ 21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91">
                  <a:moveTo>
                    <a:pt x="0" y="213"/>
                  </a:moveTo>
                  <a:lnTo>
                    <a:pt x="81" y="177"/>
                  </a:lnTo>
                  <a:lnTo>
                    <a:pt x="209" y="391"/>
                  </a:lnTo>
                  <a:lnTo>
                    <a:pt x="256" y="280"/>
                  </a:lnTo>
                  <a:lnTo>
                    <a:pt x="292" y="218"/>
                  </a:lnTo>
                  <a:lnTo>
                    <a:pt x="328" y="167"/>
                  </a:lnTo>
                  <a:lnTo>
                    <a:pt x="386" y="99"/>
                  </a:lnTo>
                  <a:lnTo>
                    <a:pt x="480" y="0"/>
                  </a:lnTo>
                  <a:lnTo>
                    <a:pt x="368" y="97"/>
                  </a:lnTo>
                  <a:lnTo>
                    <a:pt x="302" y="170"/>
                  </a:lnTo>
                  <a:lnTo>
                    <a:pt x="244" y="249"/>
                  </a:lnTo>
                  <a:lnTo>
                    <a:pt x="198" y="323"/>
                  </a:lnTo>
                  <a:lnTo>
                    <a:pt x="149" y="221"/>
                  </a:lnTo>
                  <a:lnTo>
                    <a:pt x="100" y="128"/>
                  </a:lnTo>
                  <a:lnTo>
                    <a:pt x="0" y="213"/>
                  </a:lnTo>
                  <a:lnTo>
                    <a:pt x="0" y="213"/>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208" name="Rectangle 120">
              <a:extLst>
                <a:ext uri="{FF2B5EF4-FFF2-40B4-BE49-F238E27FC236}">
                  <a16:creationId xmlns:a16="http://schemas.microsoft.com/office/drawing/2014/main" id="{25F6AB4D-B10C-BDC7-45A4-80637EE44A92}"/>
                </a:ext>
              </a:extLst>
            </p:cNvPr>
            <p:cNvSpPr>
              <a:spLocks noChangeArrowheads="1"/>
            </p:cNvSpPr>
            <p:nvPr/>
          </p:nvSpPr>
          <p:spPr bwMode="auto">
            <a:xfrm>
              <a:off x="1108" y="3431"/>
              <a:ext cx="119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a:solidFill>
                    <a:srgbClr val="000000"/>
                  </a:solidFill>
                  <a:latin typeface="Arial" panose="020B0604020202020204" pitchFamily="34" charset="0"/>
                </a:rPr>
                <a:t>Tratamiento</a:t>
              </a:r>
              <a:endParaRPr lang="es-PR" altLang="en-US"/>
            </a:p>
          </p:txBody>
        </p:sp>
        <p:sp>
          <p:nvSpPr>
            <p:cNvPr id="89209" name="Line 121">
              <a:extLst>
                <a:ext uri="{FF2B5EF4-FFF2-40B4-BE49-F238E27FC236}">
                  <a16:creationId xmlns:a16="http://schemas.microsoft.com/office/drawing/2014/main" id="{F413B177-F4B0-5BEB-151A-053E3E19C986}"/>
                </a:ext>
              </a:extLst>
            </p:cNvPr>
            <p:cNvSpPr>
              <a:spLocks noChangeShapeType="1"/>
            </p:cNvSpPr>
            <p:nvPr/>
          </p:nvSpPr>
          <p:spPr bwMode="auto">
            <a:xfrm flipV="1">
              <a:off x="2230" y="3540"/>
              <a:ext cx="93" cy="7"/>
            </a:xfrm>
            <a:prstGeom prst="line">
              <a:avLst/>
            </a:prstGeom>
            <a:noFill/>
            <a:ln w="508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210" name="Freeform 122">
              <a:extLst>
                <a:ext uri="{FF2B5EF4-FFF2-40B4-BE49-F238E27FC236}">
                  <a16:creationId xmlns:a16="http://schemas.microsoft.com/office/drawing/2014/main" id="{1E4DB1AA-E727-4BD0-5430-48D6B4B86025}"/>
                </a:ext>
              </a:extLst>
            </p:cNvPr>
            <p:cNvSpPr>
              <a:spLocks/>
            </p:cNvSpPr>
            <p:nvPr/>
          </p:nvSpPr>
          <p:spPr bwMode="auto">
            <a:xfrm>
              <a:off x="2297" y="3477"/>
              <a:ext cx="69" cy="128"/>
            </a:xfrm>
            <a:custGeom>
              <a:avLst/>
              <a:gdLst>
                <a:gd name="T0" fmla="*/ 0 w 207"/>
                <a:gd name="T1" fmla="*/ 0 h 383"/>
                <a:gd name="T2" fmla="*/ 207 w 207"/>
                <a:gd name="T3" fmla="*/ 177 h 383"/>
                <a:gd name="T4" fmla="*/ 29 w 207"/>
                <a:gd name="T5" fmla="*/ 383 h 383"/>
                <a:gd name="T6" fmla="*/ 79 w 207"/>
                <a:gd name="T7" fmla="*/ 187 h 383"/>
                <a:gd name="T8" fmla="*/ 0 w 207"/>
                <a:gd name="T9" fmla="*/ 0 h 383"/>
              </a:gdLst>
              <a:ahLst/>
              <a:cxnLst>
                <a:cxn ang="0">
                  <a:pos x="T0" y="T1"/>
                </a:cxn>
                <a:cxn ang="0">
                  <a:pos x="T2" y="T3"/>
                </a:cxn>
                <a:cxn ang="0">
                  <a:pos x="T4" y="T5"/>
                </a:cxn>
                <a:cxn ang="0">
                  <a:pos x="T6" y="T7"/>
                </a:cxn>
                <a:cxn ang="0">
                  <a:pos x="T8" y="T9"/>
                </a:cxn>
              </a:cxnLst>
              <a:rect l="0" t="0" r="r" b="b"/>
              <a:pathLst>
                <a:path w="207" h="383">
                  <a:moveTo>
                    <a:pt x="0" y="0"/>
                  </a:moveTo>
                  <a:lnTo>
                    <a:pt x="207" y="177"/>
                  </a:lnTo>
                  <a:lnTo>
                    <a:pt x="29" y="383"/>
                  </a:lnTo>
                  <a:lnTo>
                    <a:pt x="79" y="18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11" name="Rectangle 123">
              <a:extLst>
                <a:ext uri="{FF2B5EF4-FFF2-40B4-BE49-F238E27FC236}">
                  <a16:creationId xmlns:a16="http://schemas.microsoft.com/office/drawing/2014/main" id="{33D659D2-E30D-8218-A86B-EBA385E9EE30}"/>
                </a:ext>
              </a:extLst>
            </p:cNvPr>
            <p:cNvSpPr>
              <a:spLocks noChangeArrowheads="1"/>
            </p:cNvSpPr>
            <p:nvPr/>
          </p:nvSpPr>
          <p:spPr bwMode="auto">
            <a:xfrm>
              <a:off x="2434" y="3433"/>
              <a:ext cx="571"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i="1">
                  <a:solidFill>
                    <a:srgbClr val="000000"/>
                  </a:solidFill>
                  <a:latin typeface="Times New Roman" panose="02020603050405020304" pitchFamily="18" charset="0"/>
                </a:rPr>
                <a:t>Meta:</a:t>
              </a:r>
              <a:endParaRPr lang="es-PR" altLang="en-US"/>
            </a:p>
          </p:txBody>
        </p:sp>
        <p:sp>
          <p:nvSpPr>
            <p:cNvPr id="89212" name="Rectangle 124">
              <a:extLst>
                <a:ext uri="{FF2B5EF4-FFF2-40B4-BE49-F238E27FC236}">
                  <a16:creationId xmlns:a16="http://schemas.microsoft.com/office/drawing/2014/main" id="{8504A7D8-4B56-A588-63CA-1BB47A5C03EB}"/>
                </a:ext>
              </a:extLst>
            </p:cNvPr>
            <p:cNvSpPr>
              <a:spLocks noChangeArrowheads="1"/>
            </p:cNvSpPr>
            <p:nvPr/>
          </p:nvSpPr>
          <p:spPr bwMode="auto">
            <a:xfrm>
              <a:off x="1121" y="3758"/>
              <a:ext cx="294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Times New Roman" panose="02020603050405020304" pitchFamily="18" charset="0"/>
                </a:rPr>
                <a:t>Corregir el Problema Subyacente</a:t>
              </a:r>
              <a:endParaRPr lang="es-PR" altLang="en-US"/>
            </a:p>
          </p:txBody>
        </p:sp>
      </p:gr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a:extLst>
              <a:ext uri="{FF2B5EF4-FFF2-40B4-BE49-F238E27FC236}">
                <a16:creationId xmlns:a16="http://schemas.microsoft.com/office/drawing/2014/main" id="{F726ADCD-2167-A27B-A6BD-574B7532FFB8}"/>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90162" name="Group 50">
            <a:extLst>
              <a:ext uri="{FF2B5EF4-FFF2-40B4-BE49-F238E27FC236}">
                <a16:creationId xmlns:a16="http://schemas.microsoft.com/office/drawing/2014/main" id="{E4523566-00C6-5AD5-A562-BDC9E35E94B2}"/>
              </a:ext>
            </a:extLst>
          </p:cNvPr>
          <p:cNvGrpSpPr>
            <a:grpSpLocks noChangeAspect="1"/>
          </p:cNvGrpSpPr>
          <p:nvPr/>
        </p:nvGrpSpPr>
        <p:grpSpPr bwMode="auto">
          <a:xfrm>
            <a:off x="838200" y="1447800"/>
            <a:ext cx="7543800" cy="5062538"/>
            <a:chOff x="528" y="912"/>
            <a:chExt cx="4752" cy="3189"/>
          </a:xfrm>
        </p:grpSpPr>
        <p:sp>
          <p:nvSpPr>
            <p:cNvPr id="90161" name="AutoShape 49">
              <a:extLst>
                <a:ext uri="{FF2B5EF4-FFF2-40B4-BE49-F238E27FC236}">
                  <a16:creationId xmlns:a16="http://schemas.microsoft.com/office/drawing/2014/main" id="{703A60EB-0EE6-F5F8-D57B-C17DB5E25B54}"/>
                </a:ext>
              </a:extLst>
            </p:cNvPr>
            <p:cNvSpPr>
              <a:spLocks noChangeAspect="1" noChangeArrowheads="1" noTextEdit="1"/>
            </p:cNvSpPr>
            <p:nvPr/>
          </p:nvSpPr>
          <p:spPr bwMode="auto">
            <a:xfrm>
              <a:off x="528" y="912"/>
              <a:ext cx="4752" cy="3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90363" name="Group 251">
              <a:extLst>
                <a:ext uri="{FF2B5EF4-FFF2-40B4-BE49-F238E27FC236}">
                  <a16:creationId xmlns:a16="http://schemas.microsoft.com/office/drawing/2014/main" id="{795EF138-7824-6A82-7699-286776868FE5}"/>
                </a:ext>
              </a:extLst>
            </p:cNvPr>
            <p:cNvGrpSpPr>
              <a:grpSpLocks/>
            </p:cNvGrpSpPr>
            <p:nvPr/>
          </p:nvGrpSpPr>
          <p:grpSpPr bwMode="auto">
            <a:xfrm>
              <a:off x="533" y="937"/>
              <a:ext cx="4350" cy="2533"/>
              <a:chOff x="533" y="937"/>
              <a:chExt cx="4350" cy="2533"/>
            </a:xfrm>
          </p:grpSpPr>
          <p:sp>
            <p:nvSpPr>
              <p:cNvPr id="90163" name="Rectangle 51">
                <a:extLst>
                  <a:ext uri="{FF2B5EF4-FFF2-40B4-BE49-F238E27FC236}">
                    <a16:creationId xmlns:a16="http://schemas.microsoft.com/office/drawing/2014/main" id="{98BD1B24-83E6-A3EE-E532-A15C44BA8CCF}"/>
                  </a:ext>
                </a:extLst>
              </p:cNvPr>
              <p:cNvSpPr>
                <a:spLocks noChangeArrowheads="1"/>
              </p:cNvSpPr>
              <p:nvPr/>
            </p:nvSpPr>
            <p:spPr bwMode="auto">
              <a:xfrm>
                <a:off x="1757" y="937"/>
                <a:ext cx="2204"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DIABETES SACARINA</a:t>
                </a:r>
                <a:endParaRPr lang="es-PR" altLang="en-US"/>
              </a:p>
            </p:txBody>
          </p:sp>
          <p:sp>
            <p:nvSpPr>
              <p:cNvPr id="90164" name="Line 52">
                <a:extLst>
                  <a:ext uri="{FF2B5EF4-FFF2-40B4-BE49-F238E27FC236}">
                    <a16:creationId xmlns:a16="http://schemas.microsoft.com/office/drawing/2014/main" id="{73536BDB-6B98-4955-B7BF-207AD8F4CB71}"/>
                  </a:ext>
                </a:extLst>
              </p:cNvPr>
              <p:cNvSpPr>
                <a:spLocks noChangeShapeType="1"/>
              </p:cNvSpPr>
              <p:nvPr/>
            </p:nvSpPr>
            <p:spPr bwMode="auto">
              <a:xfrm>
                <a:off x="2851" y="1165"/>
                <a:ext cx="1" cy="97"/>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165" name="Freeform 53">
                <a:extLst>
                  <a:ext uri="{FF2B5EF4-FFF2-40B4-BE49-F238E27FC236}">
                    <a16:creationId xmlns:a16="http://schemas.microsoft.com/office/drawing/2014/main" id="{A1C0A22A-D117-5C8C-08F5-D40662979666}"/>
                  </a:ext>
                </a:extLst>
              </p:cNvPr>
              <p:cNvSpPr>
                <a:spLocks/>
              </p:cNvSpPr>
              <p:nvPr/>
            </p:nvSpPr>
            <p:spPr bwMode="auto">
              <a:xfrm>
                <a:off x="2784" y="1240"/>
                <a:ext cx="134" cy="66"/>
              </a:xfrm>
              <a:custGeom>
                <a:avLst/>
                <a:gdLst>
                  <a:gd name="T0" fmla="*/ 400 w 400"/>
                  <a:gd name="T1" fmla="*/ 0 h 200"/>
                  <a:gd name="T2" fmla="*/ 200 w 400"/>
                  <a:gd name="T3" fmla="*/ 200 h 200"/>
                  <a:gd name="T4" fmla="*/ 0 w 400"/>
                  <a:gd name="T5" fmla="*/ 0 h 200"/>
                  <a:gd name="T6" fmla="*/ 200 w 400"/>
                  <a:gd name="T7" fmla="*/ 66 h 200"/>
                  <a:gd name="T8" fmla="*/ 400 w 400"/>
                  <a:gd name="T9" fmla="*/ 0 h 200"/>
                </a:gdLst>
                <a:ahLst/>
                <a:cxnLst>
                  <a:cxn ang="0">
                    <a:pos x="T0" y="T1"/>
                  </a:cxn>
                  <a:cxn ang="0">
                    <a:pos x="T2" y="T3"/>
                  </a:cxn>
                  <a:cxn ang="0">
                    <a:pos x="T4" y="T5"/>
                  </a:cxn>
                  <a:cxn ang="0">
                    <a:pos x="T6" y="T7"/>
                  </a:cxn>
                  <a:cxn ang="0">
                    <a:pos x="T8" y="T9"/>
                  </a:cxn>
                </a:cxnLst>
                <a:rect l="0" t="0" r="r" b="b"/>
                <a:pathLst>
                  <a:path w="400" h="200">
                    <a:moveTo>
                      <a:pt x="400" y="0"/>
                    </a:moveTo>
                    <a:lnTo>
                      <a:pt x="200" y="200"/>
                    </a:lnTo>
                    <a:lnTo>
                      <a:pt x="0" y="0"/>
                    </a:lnTo>
                    <a:lnTo>
                      <a:pt x="200" y="66"/>
                    </a:lnTo>
                    <a:lnTo>
                      <a:pt x="4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66" name="Rectangle 54">
                <a:extLst>
                  <a:ext uri="{FF2B5EF4-FFF2-40B4-BE49-F238E27FC236}">
                    <a16:creationId xmlns:a16="http://schemas.microsoft.com/office/drawing/2014/main" id="{C5C632FC-EF55-C9ED-2EAE-9C36BB339ACC}"/>
                  </a:ext>
                </a:extLst>
              </p:cNvPr>
              <p:cNvSpPr>
                <a:spLocks noChangeArrowheads="1"/>
              </p:cNvSpPr>
              <p:nvPr/>
            </p:nvSpPr>
            <p:spPr bwMode="auto">
              <a:xfrm>
                <a:off x="2024" y="1264"/>
                <a:ext cx="1717" cy="3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Times New Roman" panose="02020603050405020304" pitchFamily="18" charset="0"/>
                  </a:rPr>
                  <a:t>Complicaciones</a:t>
                </a:r>
                <a:endParaRPr lang="es-PR" altLang="en-US"/>
              </a:p>
            </p:txBody>
          </p:sp>
          <p:sp>
            <p:nvSpPr>
              <p:cNvPr id="90167" name="Rectangle 55">
                <a:extLst>
                  <a:ext uri="{FF2B5EF4-FFF2-40B4-BE49-F238E27FC236}">
                    <a16:creationId xmlns:a16="http://schemas.microsoft.com/office/drawing/2014/main" id="{1F57B097-E944-BC79-607C-3942275E0CA6}"/>
                  </a:ext>
                </a:extLst>
              </p:cNvPr>
              <p:cNvSpPr>
                <a:spLocks noChangeArrowheads="1"/>
              </p:cNvSpPr>
              <p:nvPr/>
            </p:nvSpPr>
            <p:spPr bwMode="auto">
              <a:xfrm>
                <a:off x="828" y="1705"/>
                <a:ext cx="955"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600" b="1">
                    <a:solidFill>
                      <a:srgbClr val="000000"/>
                    </a:solidFill>
                    <a:latin typeface="Arial" panose="020B0604020202020204" pitchFamily="34" charset="0"/>
                  </a:rPr>
                  <a:t>Organos</a:t>
                </a:r>
                <a:endParaRPr lang="es-PR" altLang="en-US"/>
              </a:p>
            </p:txBody>
          </p:sp>
          <p:sp>
            <p:nvSpPr>
              <p:cNvPr id="90168" name="Rectangle 56">
                <a:extLst>
                  <a:ext uri="{FF2B5EF4-FFF2-40B4-BE49-F238E27FC236}">
                    <a16:creationId xmlns:a16="http://schemas.microsoft.com/office/drawing/2014/main" id="{F07475EF-C089-C3E6-D869-56DD61BCB3A6}"/>
                  </a:ext>
                </a:extLst>
              </p:cNvPr>
              <p:cNvSpPr>
                <a:spLocks noChangeArrowheads="1"/>
              </p:cNvSpPr>
              <p:nvPr/>
            </p:nvSpPr>
            <p:spPr bwMode="auto">
              <a:xfrm>
                <a:off x="791" y="1916"/>
                <a:ext cx="1106"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600" b="1">
                    <a:solidFill>
                      <a:srgbClr val="000000"/>
                    </a:solidFill>
                    <a:latin typeface="Arial" panose="020B0604020202020204" pitchFamily="34" charset="0"/>
                  </a:rPr>
                  <a:t>Afectados</a:t>
                </a:r>
                <a:endParaRPr lang="es-PR" altLang="en-US"/>
              </a:p>
            </p:txBody>
          </p:sp>
          <p:sp>
            <p:nvSpPr>
              <p:cNvPr id="90169" name="Rectangle 57">
                <a:extLst>
                  <a:ext uri="{FF2B5EF4-FFF2-40B4-BE49-F238E27FC236}">
                    <a16:creationId xmlns:a16="http://schemas.microsoft.com/office/drawing/2014/main" id="{38D03C35-A468-BBC0-E09A-5E3B2ADC479F}"/>
                  </a:ext>
                </a:extLst>
              </p:cNvPr>
              <p:cNvSpPr>
                <a:spLocks noChangeArrowheads="1"/>
              </p:cNvSpPr>
              <p:nvPr/>
            </p:nvSpPr>
            <p:spPr bwMode="auto">
              <a:xfrm>
                <a:off x="2187" y="1742"/>
                <a:ext cx="840"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600" b="1">
                    <a:solidFill>
                      <a:srgbClr val="000000"/>
                    </a:solidFill>
                    <a:latin typeface="Arial" panose="020B0604020202020204" pitchFamily="34" charset="0"/>
                  </a:rPr>
                  <a:t>Causas</a:t>
                </a:r>
                <a:endParaRPr lang="es-PR" altLang="en-US"/>
              </a:p>
            </p:txBody>
          </p:sp>
          <p:sp>
            <p:nvSpPr>
              <p:cNvPr id="90170" name="Rectangle 58">
                <a:extLst>
                  <a:ext uri="{FF2B5EF4-FFF2-40B4-BE49-F238E27FC236}">
                    <a16:creationId xmlns:a16="http://schemas.microsoft.com/office/drawing/2014/main" id="{13A67AA6-D6FC-D819-BFB1-8C1F989AD919}"/>
                  </a:ext>
                </a:extLst>
              </p:cNvPr>
              <p:cNvSpPr>
                <a:spLocks noChangeArrowheads="1"/>
              </p:cNvSpPr>
              <p:nvPr/>
            </p:nvSpPr>
            <p:spPr bwMode="auto">
              <a:xfrm>
                <a:off x="776" y="2167"/>
                <a:ext cx="486"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Ojos</a:t>
                </a:r>
                <a:endParaRPr lang="es-PR" altLang="en-US"/>
              </a:p>
            </p:txBody>
          </p:sp>
          <p:sp>
            <p:nvSpPr>
              <p:cNvPr id="90171" name="Freeform 59">
                <a:extLst>
                  <a:ext uri="{FF2B5EF4-FFF2-40B4-BE49-F238E27FC236}">
                    <a16:creationId xmlns:a16="http://schemas.microsoft.com/office/drawing/2014/main" id="{0A4E6C74-A467-EEC2-4D2B-7D7D88B1E703}"/>
                  </a:ext>
                </a:extLst>
              </p:cNvPr>
              <p:cNvSpPr>
                <a:spLocks/>
              </p:cNvSpPr>
              <p:nvPr/>
            </p:nvSpPr>
            <p:spPr bwMode="auto">
              <a:xfrm>
                <a:off x="533" y="2216"/>
                <a:ext cx="159" cy="157"/>
              </a:xfrm>
              <a:custGeom>
                <a:avLst/>
                <a:gdLst>
                  <a:gd name="T0" fmla="*/ 477 w 477"/>
                  <a:gd name="T1" fmla="*/ 234 h 471"/>
                  <a:gd name="T2" fmla="*/ 474 w 477"/>
                  <a:gd name="T3" fmla="*/ 197 h 471"/>
                  <a:gd name="T4" fmla="*/ 465 w 477"/>
                  <a:gd name="T5" fmla="*/ 160 h 471"/>
                  <a:gd name="T6" fmla="*/ 450 w 477"/>
                  <a:gd name="T7" fmla="*/ 124 h 471"/>
                  <a:gd name="T8" fmla="*/ 428 w 477"/>
                  <a:gd name="T9" fmla="*/ 91 h 471"/>
                  <a:gd name="T10" fmla="*/ 402 w 477"/>
                  <a:gd name="T11" fmla="*/ 63 h 471"/>
                  <a:gd name="T12" fmla="*/ 372 w 477"/>
                  <a:gd name="T13" fmla="*/ 39 h 471"/>
                  <a:gd name="T14" fmla="*/ 337 w 477"/>
                  <a:gd name="T15" fmla="*/ 20 h 471"/>
                  <a:gd name="T16" fmla="*/ 300 w 477"/>
                  <a:gd name="T17" fmla="*/ 7 h 471"/>
                  <a:gd name="T18" fmla="*/ 263 w 477"/>
                  <a:gd name="T19" fmla="*/ 0 h 471"/>
                  <a:gd name="T20" fmla="*/ 223 w 477"/>
                  <a:gd name="T21" fmla="*/ 0 h 471"/>
                  <a:gd name="T22" fmla="*/ 185 w 477"/>
                  <a:gd name="T23" fmla="*/ 5 h 471"/>
                  <a:gd name="T24" fmla="*/ 148 w 477"/>
                  <a:gd name="T25" fmla="*/ 17 h 471"/>
                  <a:gd name="T26" fmla="*/ 112 w 477"/>
                  <a:gd name="T27" fmla="*/ 34 h 471"/>
                  <a:gd name="T28" fmla="*/ 82 w 477"/>
                  <a:gd name="T29" fmla="*/ 57 h 471"/>
                  <a:gd name="T30" fmla="*/ 54 w 477"/>
                  <a:gd name="T31" fmla="*/ 85 h 471"/>
                  <a:gd name="T32" fmla="*/ 32 w 477"/>
                  <a:gd name="T33" fmla="*/ 116 h 471"/>
                  <a:gd name="T34" fmla="*/ 16 w 477"/>
                  <a:gd name="T35" fmla="*/ 151 h 471"/>
                  <a:gd name="T36" fmla="*/ 4 w 477"/>
                  <a:gd name="T37" fmla="*/ 188 h 471"/>
                  <a:gd name="T38" fmla="*/ 0 w 477"/>
                  <a:gd name="T39" fmla="*/ 227 h 471"/>
                  <a:gd name="T40" fmla="*/ 2 w 477"/>
                  <a:gd name="T41" fmla="*/ 265 h 471"/>
                  <a:gd name="T42" fmla="*/ 9 w 477"/>
                  <a:gd name="T43" fmla="*/ 302 h 471"/>
                  <a:gd name="T44" fmla="*/ 23 w 477"/>
                  <a:gd name="T45" fmla="*/ 338 h 471"/>
                  <a:gd name="T46" fmla="*/ 44 w 477"/>
                  <a:gd name="T47" fmla="*/ 372 h 471"/>
                  <a:gd name="T48" fmla="*/ 68 w 477"/>
                  <a:gd name="T49" fmla="*/ 401 h 471"/>
                  <a:gd name="T50" fmla="*/ 98 w 477"/>
                  <a:gd name="T51" fmla="*/ 427 h 471"/>
                  <a:gd name="T52" fmla="*/ 132 w 477"/>
                  <a:gd name="T53" fmla="*/ 447 h 471"/>
                  <a:gd name="T54" fmla="*/ 168 w 477"/>
                  <a:gd name="T55" fmla="*/ 460 h 471"/>
                  <a:gd name="T56" fmla="*/ 205 w 477"/>
                  <a:gd name="T57" fmla="*/ 469 h 471"/>
                  <a:gd name="T58" fmla="*/ 245 w 477"/>
                  <a:gd name="T59" fmla="*/ 471 h 471"/>
                  <a:gd name="T60" fmla="*/ 283 w 477"/>
                  <a:gd name="T61" fmla="*/ 468 h 471"/>
                  <a:gd name="T62" fmla="*/ 320 w 477"/>
                  <a:gd name="T63" fmla="*/ 457 h 471"/>
                  <a:gd name="T64" fmla="*/ 356 w 477"/>
                  <a:gd name="T65" fmla="*/ 440 h 471"/>
                  <a:gd name="T66" fmla="*/ 389 w 477"/>
                  <a:gd name="T67" fmla="*/ 419 h 471"/>
                  <a:gd name="T68" fmla="*/ 416 w 477"/>
                  <a:gd name="T69" fmla="*/ 392 h 471"/>
                  <a:gd name="T70" fmla="*/ 440 w 477"/>
                  <a:gd name="T71" fmla="*/ 363 h 471"/>
                  <a:gd name="T72" fmla="*/ 458 w 477"/>
                  <a:gd name="T73" fmla="*/ 328 h 471"/>
                  <a:gd name="T74" fmla="*/ 471 w 477"/>
                  <a:gd name="T75" fmla="*/ 291 h 471"/>
                  <a:gd name="T76" fmla="*/ 477 w 477"/>
                  <a:gd name="T77" fmla="*/ 253 h 471"/>
                  <a:gd name="T78" fmla="*/ 477 w 477"/>
                  <a:gd name="T79" fmla="*/ 23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7" h="471">
                    <a:moveTo>
                      <a:pt x="477" y="234"/>
                    </a:moveTo>
                    <a:lnTo>
                      <a:pt x="474" y="197"/>
                    </a:lnTo>
                    <a:lnTo>
                      <a:pt x="465" y="160"/>
                    </a:lnTo>
                    <a:lnTo>
                      <a:pt x="450" y="124"/>
                    </a:lnTo>
                    <a:lnTo>
                      <a:pt x="428" y="91"/>
                    </a:lnTo>
                    <a:lnTo>
                      <a:pt x="402" y="63"/>
                    </a:lnTo>
                    <a:lnTo>
                      <a:pt x="372" y="39"/>
                    </a:lnTo>
                    <a:lnTo>
                      <a:pt x="337" y="20"/>
                    </a:lnTo>
                    <a:lnTo>
                      <a:pt x="300" y="7"/>
                    </a:lnTo>
                    <a:lnTo>
                      <a:pt x="263" y="0"/>
                    </a:lnTo>
                    <a:lnTo>
                      <a:pt x="223" y="0"/>
                    </a:lnTo>
                    <a:lnTo>
                      <a:pt x="185" y="5"/>
                    </a:lnTo>
                    <a:lnTo>
                      <a:pt x="148" y="17"/>
                    </a:lnTo>
                    <a:lnTo>
                      <a:pt x="112" y="34"/>
                    </a:lnTo>
                    <a:lnTo>
                      <a:pt x="82" y="57"/>
                    </a:lnTo>
                    <a:lnTo>
                      <a:pt x="54" y="85"/>
                    </a:lnTo>
                    <a:lnTo>
                      <a:pt x="32" y="116"/>
                    </a:lnTo>
                    <a:lnTo>
                      <a:pt x="16" y="151"/>
                    </a:lnTo>
                    <a:lnTo>
                      <a:pt x="4" y="188"/>
                    </a:lnTo>
                    <a:lnTo>
                      <a:pt x="0" y="227"/>
                    </a:lnTo>
                    <a:lnTo>
                      <a:pt x="2" y="265"/>
                    </a:lnTo>
                    <a:lnTo>
                      <a:pt x="9" y="302"/>
                    </a:lnTo>
                    <a:lnTo>
                      <a:pt x="23" y="338"/>
                    </a:lnTo>
                    <a:lnTo>
                      <a:pt x="44" y="372"/>
                    </a:lnTo>
                    <a:lnTo>
                      <a:pt x="68" y="401"/>
                    </a:lnTo>
                    <a:lnTo>
                      <a:pt x="98" y="427"/>
                    </a:lnTo>
                    <a:lnTo>
                      <a:pt x="132" y="447"/>
                    </a:lnTo>
                    <a:lnTo>
                      <a:pt x="168" y="460"/>
                    </a:lnTo>
                    <a:lnTo>
                      <a:pt x="205" y="469"/>
                    </a:lnTo>
                    <a:lnTo>
                      <a:pt x="245" y="471"/>
                    </a:lnTo>
                    <a:lnTo>
                      <a:pt x="283" y="468"/>
                    </a:lnTo>
                    <a:lnTo>
                      <a:pt x="320" y="457"/>
                    </a:lnTo>
                    <a:lnTo>
                      <a:pt x="356" y="440"/>
                    </a:lnTo>
                    <a:lnTo>
                      <a:pt x="389" y="419"/>
                    </a:lnTo>
                    <a:lnTo>
                      <a:pt x="416" y="392"/>
                    </a:lnTo>
                    <a:lnTo>
                      <a:pt x="440" y="363"/>
                    </a:lnTo>
                    <a:lnTo>
                      <a:pt x="458" y="328"/>
                    </a:lnTo>
                    <a:lnTo>
                      <a:pt x="471" y="291"/>
                    </a:lnTo>
                    <a:lnTo>
                      <a:pt x="477" y="253"/>
                    </a:lnTo>
                    <a:lnTo>
                      <a:pt x="477" y="234"/>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72" name="Freeform 60">
                <a:extLst>
                  <a:ext uri="{FF2B5EF4-FFF2-40B4-BE49-F238E27FC236}">
                    <a16:creationId xmlns:a16="http://schemas.microsoft.com/office/drawing/2014/main" id="{99264EDF-4658-7B4F-35CF-0C171A9E0C2A}"/>
                  </a:ext>
                </a:extLst>
              </p:cNvPr>
              <p:cNvSpPr>
                <a:spLocks/>
              </p:cNvSpPr>
              <p:nvPr/>
            </p:nvSpPr>
            <p:spPr bwMode="auto">
              <a:xfrm>
                <a:off x="547" y="2232"/>
                <a:ext cx="91" cy="90"/>
              </a:xfrm>
              <a:custGeom>
                <a:avLst/>
                <a:gdLst>
                  <a:gd name="T0" fmla="*/ 273 w 273"/>
                  <a:gd name="T1" fmla="*/ 135 h 270"/>
                  <a:gd name="T2" fmla="*/ 270 w 273"/>
                  <a:gd name="T3" fmla="*/ 108 h 270"/>
                  <a:gd name="T4" fmla="*/ 263 w 273"/>
                  <a:gd name="T5" fmla="*/ 82 h 270"/>
                  <a:gd name="T6" fmla="*/ 249 w 273"/>
                  <a:gd name="T7" fmla="*/ 58 h 270"/>
                  <a:gd name="T8" fmla="*/ 232 w 273"/>
                  <a:gd name="T9" fmla="*/ 38 h 270"/>
                  <a:gd name="T10" fmla="*/ 210 w 273"/>
                  <a:gd name="T11" fmla="*/ 21 h 270"/>
                  <a:gd name="T12" fmla="*/ 186 w 273"/>
                  <a:gd name="T13" fmla="*/ 9 h 270"/>
                  <a:gd name="T14" fmla="*/ 160 w 273"/>
                  <a:gd name="T15" fmla="*/ 1 h 270"/>
                  <a:gd name="T16" fmla="*/ 132 w 273"/>
                  <a:gd name="T17" fmla="*/ 0 h 270"/>
                  <a:gd name="T18" fmla="*/ 105 w 273"/>
                  <a:gd name="T19" fmla="*/ 4 h 270"/>
                  <a:gd name="T20" fmla="*/ 79 w 273"/>
                  <a:gd name="T21" fmla="*/ 12 h 270"/>
                  <a:gd name="T22" fmla="*/ 56 w 273"/>
                  <a:gd name="T23" fmla="*/ 27 h 270"/>
                  <a:gd name="T24" fmla="*/ 36 w 273"/>
                  <a:gd name="T25" fmla="*/ 45 h 270"/>
                  <a:gd name="T26" fmla="*/ 19 w 273"/>
                  <a:gd name="T27" fmla="*/ 66 h 270"/>
                  <a:gd name="T28" fmla="*/ 7 w 273"/>
                  <a:gd name="T29" fmla="*/ 90 h 270"/>
                  <a:gd name="T30" fmla="*/ 1 w 273"/>
                  <a:gd name="T31" fmla="*/ 116 h 270"/>
                  <a:gd name="T32" fmla="*/ 0 w 273"/>
                  <a:gd name="T33" fmla="*/ 143 h 270"/>
                  <a:gd name="T34" fmla="*/ 4 w 273"/>
                  <a:gd name="T35" fmla="*/ 170 h 270"/>
                  <a:gd name="T36" fmla="*/ 14 w 273"/>
                  <a:gd name="T37" fmla="*/ 195 h 270"/>
                  <a:gd name="T38" fmla="*/ 28 w 273"/>
                  <a:gd name="T39" fmla="*/ 218 h 270"/>
                  <a:gd name="T40" fmla="*/ 47 w 273"/>
                  <a:gd name="T41" fmla="*/ 237 h 270"/>
                  <a:gd name="T42" fmla="*/ 69 w 273"/>
                  <a:gd name="T43" fmla="*/ 253 h 270"/>
                  <a:gd name="T44" fmla="*/ 94 w 273"/>
                  <a:gd name="T45" fmla="*/ 264 h 270"/>
                  <a:gd name="T46" fmla="*/ 122 w 273"/>
                  <a:gd name="T47" fmla="*/ 270 h 270"/>
                  <a:gd name="T48" fmla="*/ 149 w 273"/>
                  <a:gd name="T49" fmla="*/ 270 h 270"/>
                  <a:gd name="T50" fmla="*/ 175 w 273"/>
                  <a:gd name="T51" fmla="*/ 264 h 270"/>
                  <a:gd name="T52" fmla="*/ 201 w 273"/>
                  <a:gd name="T53" fmla="*/ 254 h 270"/>
                  <a:gd name="T54" fmla="*/ 224 w 273"/>
                  <a:gd name="T55" fmla="*/ 239 h 270"/>
                  <a:gd name="T56" fmla="*/ 243 w 273"/>
                  <a:gd name="T57" fmla="*/ 220 h 270"/>
                  <a:gd name="T58" fmla="*/ 257 w 273"/>
                  <a:gd name="T59" fmla="*/ 198 h 270"/>
                  <a:gd name="T60" fmla="*/ 268 w 273"/>
                  <a:gd name="T61" fmla="*/ 173 h 270"/>
                  <a:gd name="T62" fmla="*/ 273 w 273"/>
                  <a:gd name="T63" fmla="*/ 145 h 270"/>
                  <a:gd name="T64" fmla="*/ 273 w 273"/>
                  <a:gd name="T65"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3" h="270">
                    <a:moveTo>
                      <a:pt x="273" y="135"/>
                    </a:moveTo>
                    <a:lnTo>
                      <a:pt x="270" y="108"/>
                    </a:lnTo>
                    <a:lnTo>
                      <a:pt x="263" y="82"/>
                    </a:lnTo>
                    <a:lnTo>
                      <a:pt x="249" y="58"/>
                    </a:lnTo>
                    <a:lnTo>
                      <a:pt x="232" y="38"/>
                    </a:lnTo>
                    <a:lnTo>
                      <a:pt x="210" y="21"/>
                    </a:lnTo>
                    <a:lnTo>
                      <a:pt x="186" y="9"/>
                    </a:lnTo>
                    <a:lnTo>
                      <a:pt x="160" y="1"/>
                    </a:lnTo>
                    <a:lnTo>
                      <a:pt x="132" y="0"/>
                    </a:lnTo>
                    <a:lnTo>
                      <a:pt x="105" y="4"/>
                    </a:lnTo>
                    <a:lnTo>
                      <a:pt x="79" y="12"/>
                    </a:lnTo>
                    <a:lnTo>
                      <a:pt x="56" y="27"/>
                    </a:lnTo>
                    <a:lnTo>
                      <a:pt x="36" y="45"/>
                    </a:lnTo>
                    <a:lnTo>
                      <a:pt x="19" y="66"/>
                    </a:lnTo>
                    <a:lnTo>
                      <a:pt x="7" y="90"/>
                    </a:lnTo>
                    <a:lnTo>
                      <a:pt x="1" y="116"/>
                    </a:lnTo>
                    <a:lnTo>
                      <a:pt x="0" y="143"/>
                    </a:lnTo>
                    <a:lnTo>
                      <a:pt x="4" y="170"/>
                    </a:lnTo>
                    <a:lnTo>
                      <a:pt x="14" y="195"/>
                    </a:lnTo>
                    <a:lnTo>
                      <a:pt x="28" y="218"/>
                    </a:lnTo>
                    <a:lnTo>
                      <a:pt x="47" y="237"/>
                    </a:lnTo>
                    <a:lnTo>
                      <a:pt x="69" y="253"/>
                    </a:lnTo>
                    <a:lnTo>
                      <a:pt x="94" y="264"/>
                    </a:lnTo>
                    <a:lnTo>
                      <a:pt x="122" y="270"/>
                    </a:lnTo>
                    <a:lnTo>
                      <a:pt x="149" y="270"/>
                    </a:lnTo>
                    <a:lnTo>
                      <a:pt x="175" y="264"/>
                    </a:lnTo>
                    <a:lnTo>
                      <a:pt x="201" y="254"/>
                    </a:lnTo>
                    <a:lnTo>
                      <a:pt x="224" y="239"/>
                    </a:lnTo>
                    <a:lnTo>
                      <a:pt x="243" y="220"/>
                    </a:lnTo>
                    <a:lnTo>
                      <a:pt x="257" y="198"/>
                    </a:lnTo>
                    <a:lnTo>
                      <a:pt x="268" y="173"/>
                    </a:lnTo>
                    <a:lnTo>
                      <a:pt x="273" y="145"/>
                    </a:lnTo>
                    <a:lnTo>
                      <a:pt x="273" y="135"/>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73" name="Freeform 61">
                <a:extLst>
                  <a:ext uri="{FF2B5EF4-FFF2-40B4-BE49-F238E27FC236}">
                    <a16:creationId xmlns:a16="http://schemas.microsoft.com/office/drawing/2014/main" id="{AFE3CB12-2753-41EB-5F2D-24A6EAEE58F3}"/>
                  </a:ext>
                </a:extLst>
              </p:cNvPr>
              <p:cNvSpPr>
                <a:spLocks/>
              </p:cNvSpPr>
              <p:nvPr/>
            </p:nvSpPr>
            <p:spPr bwMode="auto">
              <a:xfrm>
                <a:off x="563" y="2248"/>
                <a:ext cx="42" cy="41"/>
              </a:xfrm>
              <a:custGeom>
                <a:avLst/>
                <a:gdLst>
                  <a:gd name="T0" fmla="*/ 126 w 126"/>
                  <a:gd name="T1" fmla="*/ 62 h 124"/>
                  <a:gd name="T2" fmla="*/ 124 w 126"/>
                  <a:gd name="T3" fmla="*/ 44 h 124"/>
                  <a:gd name="T4" fmla="*/ 117 w 126"/>
                  <a:gd name="T5" fmla="*/ 28 h 124"/>
                  <a:gd name="T6" fmla="*/ 105 w 126"/>
                  <a:gd name="T7" fmla="*/ 14 h 124"/>
                  <a:gd name="T8" fmla="*/ 91 w 126"/>
                  <a:gd name="T9" fmla="*/ 5 h 124"/>
                  <a:gd name="T10" fmla="*/ 73 w 126"/>
                  <a:gd name="T11" fmla="*/ 0 h 124"/>
                  <a:gd name="T12" fmla="*/ 56 w 126"/>
                  <a:gd name="T13" fmla="*/ 0 h 124"/>
                  <a:gd name="T14" fmla="*/ 38 w 126"/>
                  <a:gd name="T15" fmla="*/ 4 h 124"/>
                  <a:gd name="T16" fmla="*/ 22 w 126"/>
                  <a:gd name="T17" fmla="*/ 13 h 124"/>
                  <a:gd name="T18" fmla="*/ 11 w 126"/>
                  <a:gd name="T19" fmla="*/ 27 h 124"/>
                  <a:gd name="T20" fmla="*/ 3 w 126"/>
                  <a:gd name="T21" fmla="*/ 43 h 124"/>
                  <a:gd name="T22" fmla="*/ 0 w 126"/>
                  <a:gd name="T23" fmla="*/ 60 h 124"/>
                  <a:gd name="T24" fmla="*/ 2 w 126"/>
                  <a:gd name="T25" fmla="*/ 77 h 124"/>
                  <a:gd name="T26" fmla="*/ 9 w 126"/>
                  <a:gd name="T27" fmla="*/ 93 h 124"/>
                  <a:gd name="T28" fmla="*/ 20 w 126"/>
                  <a:gd name="T29" fmla="*/ 107 h 124"/>
                  <a:gd name="T30" fmla="*/ 35 w 126"/>
                  <a:gd name="T31" fmla="*/ 117 h 124"/>
                  <a:gd name="T32" fmla="*/ 52 w 126"/>
                  <a:gd name="T33" fmla="*/ 123 h 124"/>
                  <a:gd name="T34" fmla="*/ 69 w 126"/>
                  <a:gd name="T35" fmla="*/ 124 h 124"/>
                  <a:gd name="T36" fmla="*/ 86 w 126"/>
                  <a:gd name="T37" fmla="*/ 118 h 124"/>
                  <a:gd name="T38" fmla="*/ 103 w 126"/>
                  <a:gd name="T39" fmla="*/ 111 h 124"/>
                  <a:gd name="T40" fmla="*/ 116 w 126"/>
                  <a:gd name="T41" fmla="*/ 97 h 124"/>
                  <a:gd name="T42" fmla="*/ 123 w 126"/>
                  <a:gd name="T43" fmla="*/ 83 h 124"/>
                  <a:gd name="T44" fmla="*/ 126 w 126"/>
                  <a:gd name="T45" fmla="*/ 65 h 124"/>
                  <a:gd name="T46" fmla="*/ 126 w 126"/>
                  <a:gd name="T47"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124">
                    <a:moveTo>
                      <a:pt x="126" y="62"/>
                    </a:moveTo>
                    <a:lnTo>
                      <a:pt x="124" y="44"/>
                    </a:lnTo>
                    <a:lnTo>
                      <a:pt x="117" y="28"/>
                    </a:lnTo>
                    <a:lnTo>
                      <a:pt x="105" y="14"/>
                    </a:lnTo>
                    <a:lnTo>
                      <a:pt x="91" y="5"/>
                    </a:lnTo>
                    <a:lnTo>
                      <a:pt x="73" y="0"/>
                    </a:lnTo>
                    <a:lnTo>
                      <a:pt x="56" y="0"/>
                    </a:lnTo>
                    <a:lnTo>
                      <a:pt x="38" y="4"/>
                    </a:lnTo>
                    <a:lnTo>
                      <a:pt x="22" y="13"/>
                    </a:lnTo>
                    <a:lnTo>
                      <a:pt x="11" y="27"/>
                    </a:lnTo>
                    <a:lnTo>
                      <a:pt x="3" y="43"/>
                    </a:lnTo>
                    <a:lnTo>
                      <a:pt x="0" y="60"/>
                    </a:lnTo>
                    <a:lnTo>
                      <a:pt x="2" y="77"/>
                    </a:lnTo>
                    <a:lnTo>
                      <a:pt x="9" y="93"/>
                    </a:lnTo>
                    <a:lnTo>
                      <a:pt x="20" y="107"/>
                    </a:lnTo>
                    <a:lnTo>
                      <a:pt x="35" y="117"/>
                    </a:lnTo>
                    <a:lnTo>
                      <a:pt x="52" y="123"/>
                    </a:lnTo>
                    <a:lnTo>
                      <a:pt x="69" y="124"/>
                    </a:lnTo>
                    <a:lnTo>
                      <a:pt x="86" y="118"/>
                    </a:lnTo>
                    <a:lnTo>
                      <a:pt x="103" y="111"/>
                    </a:lnTo>
                    <a:lnTo>
                      <a:pt x="116" y="97"/>
                    </a:lnTo>
                    <a:lnTo>
                      <a:pt x="123" y="83"/>
                    </a:lnTo>
                    <a:lnTo>
                      <a:pt x="126" y="65"/>
                    </a:lnTo>
                    <a:lnTo>
                      <a:pt x="126"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74" name="Rectangle 62">
                <a:extLst>
                  <a:ext uri="{FF2B5EF4-FFF2-40B4-BE49-F238E27FC236}">
                    <a16:creationId xmlns:a16="http://schemas.microsoft.com/office/drawing/2014/main" id="{D8A48FEF-9BEC-77ED-966A-C5BFA2F58F9D}"/>
                  </a:ext>
                </a:extLst>
              </p:cNvPr>
              <p:cNvSpPr>
                <a:spLocks noChangeArrowheads="1"/>
              </p:cNvSpPr>
              <p:nvPr/>
            </p:nvSpPr>
            <p:spPr bwMode="auto">
              <a:xfrm>
                <a:off x="777" y="2455"/>
                <a:ext cx="77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Riñones</a:t>
                </a:r>
                <a:endParaRPr lang="es-PR" altLang="en-US"/>
              </a:p>
            </p:txBody>
          </p:sp>
          <p:sp>
            <p:nvSpPr>
              <p:cNvPr id="90175" name="Freeform 63">
                <a:extLst>
                  <a:ext uri="{FF2B5EF4-FFF2-40B4-BE49-F238E27FC236}">
                    <a16:creationId xmlns:a16="http://schemas.microsoft.com/office/drawing/2014/main" id="{FF128153-0430-4C19-9243-19F1CFACD893}"/>
                  </a:ext>
                </a:extLst>
              </p:cNvPr>
              <p:cNvSpPr>
                <a:spLocks/>
              </p:cNvSpPr>
              <p:nvPr/>
            </p:nvSpPr>
            <p:spPr bwMode="auto">
              <a:xfrm>
                <a:off x="533" y="2504"/>
                <a:ext cx="159" cy="157"/>
              </a:xfrm>
              <a:custGeom>
                <a:avLst/>
                <a:gdLst>
                  <a:gd name="T0" fmla="*/ 477 w 477"/>
                  <a:gd name="T1" fmla="*/ 235 h 471"/>
                  <a:gd name="T2" fmla="*/ 474 w 477"/>
                  <a:gd name="T3" fmla="*/ 197 h 471"/>
                  <a:gd name="T4" fmla="*/ 464 w 477"/>
                  <a:gd name="T5" fmla="*/ 160 h 471"/>
                  <a:gd name="T6" fmla="*/ 450 w 477"/>
                  <a:gd name="T7" fmla="*/ 124 h 471"/>
                  <a:gd name="T8" fmla="*/ 428 w 477"/>
                  <a:gd name="T9" fmla="*/ 92 h 471"/>
                  <a:gd name="T10" fmla="*/ 402 w 477"/>
                  <a:gd name="T11" fmla="*/ 63 h 471"/>
                  <a:gd name="T12" fmla="*/ 372 w 477"/>
                  <a:gd name="T13" fmla="*/ 39 h 471"/>
                  <a:gd name="T14" fmla="*/ 337 w 477"/>
                  <a:gd name="T15" fmla="*/ 20 h 471"/>
                  <a:gd name="T16" fmla="*/ 300 w 477"/>
                  <a:gd name="T17" fmla="*/ 8 h 471"/>
                  <a:gd name="T18" fmla="*/ 263 w 477"/>
                  <a:gd name="T19" fmla="*/ 0 h 471"/>
                  <a:gd name="T20" fmla="*/ 223 w 477"/>
                  <a:gd name="T21" fmla="*/ 0 h 471"/>
                  <a:gd name="T22" fmla="*/ 185 w 477"/>
                  <a:gd name="T23" fmla="*/ 5 h 471"/>
                  <a:gd name="T24" fmla="*/ 148 w 477"/>
                  <a:gd name="T25" fmla="*/ 17 h 471"/>
                  <a:gd name="T26" fmla="*/ 112 w 477"/>
                  <a:gd name="T27" fmla="*/ 34 h 471"/>
                  <a:gd name="T28" fmla="*/ 82 w 477"/>
                  <a:gd name="T29" fmla="*/ 57 h 471"/>
                  <a:gd name="T30" fmla="*/ 54 w 477"/>
                  <a:gd name="T31" fmla="*/ 85 h 471"/>
                  <a:gd name="T32" fmla="*/ 32 w 477"/>
                  <a:gd name="T33" fmla="*/ 116 h 471"/>
                  <a:gd name="T34" fmla="*/ 15 w 477"/>
                  <a:gd name="T35" fmla="*/ 152 h 471"/>
                  <a:gd name="T36" fmla="*/ 4 w 477"/>
                  <a:gd name="T37" fmla="*/ 188 h 471"/>
                  <a:gd name="T38" fmla="*/ 0 w 477"/>
                  <a:gd name="T39" fmla="*/ 227 h 471"/>
                  <a:gd name="T40" fmla="*/ 2 w 477"/>
                  <a:gd name="T41" fmla="*/ 265 h 471"/>
                  <a:gd name="T42" fmla="*/ 9 w 477"/>
                  <a:gd name="T43" fmla="*/ 302 h 471"/>
                  <a:gd name="T44" fmla="*/ 23 w 477"/>
                  <a:gd name="T45" fmla="*/ 339 h 471"/>
                  <a:gd name="T46" fmla="*/ 44 w 477"/>
                  <a:gd name="T47" fmla="*/ 372 h 471"/>
                  <a:gd name="T48" fmla="*/ 68 w 477"/>
                  <a:gd name="T49" fmla="*/ 401 h 471"/>
                  <a:gd name="T50" fmla="*/ 98 w 477"/>
                  <a:gd name="T51" fmla="*/ 427 h 471"/>
                  <a:gd name="T52" fmla="*/ 132 w 477"/>
                  <a:gd name="T53" fmla="*/ 447 h 471"/>
                  <a:gd name="T54" fmla="*/ 168 w 477"/>
                  <a:gd name="T55" fmla="*/ 461 h 471"/>
                  <a:gd name="T56" fmla="*/ 205 w 477"/>
                  <a:gd name="T57" fmla="*/ 469 h 471"/>
                  <a:gd name="T58" fmla="*/ 245 w 477"/>
                  <a:gd name="T59" fmla="*/ 471 h 471"/>
                  <a:gd name="T60" fmla="*/ 283 w 477"/>
                  <a:gd name="T61" fmla="*/ 468 h 471"/>
                  <a:gd name="T62" fmla="*/ 320 w 477"/>
                  <a:gd name="T63" fmla="*/ 457 h 471"/>
                  <a:gd name="T64" fmla="*/ 356 w 477"/>
                  <a:gd name="T65" fmla="*/ 441 h 471"/>
                  <a:gd name="T66" fmla="*/ 389 w 477"/>
                  <a:gd name="T67" fmla="*/ 420 h 471"/>
                  <a:gd name="T68" fmla="*/ 416 w 477"/>
                  <a:gd name="T69" fmla="*/ 392 h 471"/>
                  <a:gd name="T70" fmla="*/ 440 w 477"/>
                  <a:gd name="T71" fmla="*/ 363 h 471"/>
                  <a:gd name="T72" fmla="*/ 458 w 477"/>
                  <a:gd name="T73" fmla="*/ 328 h 471"/>
                  <a:gd name="T74" fmla="*/ 471 w 477"/>
                  <a:gd name="T75" fmla="*/ 291 h 471"/>
                  <a:gd name="T76" fmla="*/ 477 w 477"/>
                  <a:gd name="T77" fmla="*/ 254 h 471"/>
                  <a:gd name="T78" fmla="*/ 477 w 477"/>
                  <a:gd name="T79" fmla="*/ 23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7" h="471">
                    <a:moveTo>
                      <a:pt x="477" y="235"/>
                    </a:moveTo>
                    <a:lnTo>
                      <a:pt x="474" y="197"/>
                    </a:lnTo>
                    <a:lnTo>
                      <a:pt x="464" y="160"/>
                    </a:lnTo>
                    <a:lnTo>
                      <a:pt x="450" y="124"/>
                    </a:lnTo>
                    <a:lnTo>
                      <a:pt x="428" y="92"/>
                    </a:lnTo>
                    <a:lnTo>
                      <a:pt x="402" y="63"/>
                    </a:lnTo>
                    <a:lnTo>
                      <a:pt x="372" y="39"/>
                    </a:lnTo>
                    <a:lnTo>
                      <a:pt x="337" y="20"/>
                    </a:lnTo>
                    <a:lnTo>
                      <a:pt x="300" y="8"/>
                    </a:lnTo>
                    <a:lnTo>
                      <a:pt x="263" y="0"/>
                    </a:lnTo>
                    <a:lnTo>
                      <a:pt x="223" y="0"/>
                    </a:lnTo>
                    <a:lnTo>
                      <a:pt x="185" y="5"/>
                    </a:lnTo>
                    <a:lnTo>
                      <a:pt x="148" y="17"/>
                    </a:lnTo>
                    <a:lnTo>
                      <a:pt x="112" y="34"/>
                    </a:lnTo>
                    <a:lnTo>
                      <a:pt x="82" y="57"/>
                    </a:lnTo>
                    <a:lnTo>
                      <a:pt x="54" y="85"/>
                    </a:lnTo>
                    <a:lnTo>
                      <a:pt x="32" y="116"/>
                    </a:lnTo>
                    <a:lnTo>
                      <a:pt x="15" y="152"/>
                    </a:lnTo>
                    <a:lnTo>
                      <a:pt x="4" y="188"/>
                    </a:lnTo>
                    <a:lnTo>
                      <a:pt x="0" y="227"/>
                    </a:lnTo>
                    <a:lnTo>
                      <a:pt x="2" y="265"/>
                    </a:lnTo>
                    <a:lnTo>
                      <a:pt x="9" y="302"/>
                    </a:lnTo>
                    <a:lnTo>
                      <a:pt x="23" y="339"/>
                    </a:lnTo>
                    <a:lnTo>
                      <a:pt x="44" y="372"/>
                    </a:lnTo>
                    <a:lnTo>
                      <a:pt x="68" y="401"/>
                    </a:lnTo>
                    <a:lnTo>
                      <a:pt x="98" y="427"/>
                    </a:lnTo>
                    <a:lnTo>
                      <a:pt x="132" y="447"/>
                    </a:lnTo>
                    <a:lnTo>
                      <a:pt x="168" y="461"/>
                    </a:lnTo>
                    <a:lnTo>
                      <a:pt x="205" y="469"/>
                    </a:lnTo>
                    <a:lnTo>
                      <a:pt x="245" y="471"/>
                    </a:lnTo>
                    <a:lnTo>
                      <a:pt x="283" y="468"/>
                    </a:lnTo>
                    <a:lnTo>
                      <a:pt x="320" y="457"/>
                    </a:lnTo>
                    <a:lnTo>
                      <a:pt x="356" y="441"/>
                    </a:lnTo>
                    <a:lnTo>
                      <a:pt x="389" y="420"/>
                    </a:lnTo>
                    <a:lnTo>
                      <a:pt x="416" y="392"/>
                    </a:lnTo>
                    <a:lnTo>
                      <a:pt x="440" y="363"/>
                    </a:lnTo>
                    <a:lnTo>
                      <a:pt x="458" y="328"/>
                    </a:lnTo>
                    <a:lnTo>
                      <a:pt x="471" y="291"/>
                    </a:lnTo>
                    <a:lnTo>
                      <a:pt x="477" y="254"/>
                    </a:lnTo>
                    <a:lnTo>
                      <a:pt x="477" y="235"/>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76" name="Freeform 64">
                <a:extLst>
                  <a:ext uri="{FF2B5EF4-FFF2-40B4-BE49-F238E27FC236}">
                    <a16:creationId xmlns:a16="http://schemas.microsoft.com/office/drawing/2014/main" id="{4474F7FA-D44E-BEC9-8601-7A0530557337}"/>
                  </a:ext>
                </a:extLst>
              </p:cNvPr>
              <p:cNvSpPr>
                <a:spLocks/>
              </p:cNvSpPr>
              <p:nvPr/>
            </p:nvSpPr>
            <p:spPr bwMode="auto">
              <a:xfrm>
                <a:off x="547" y="2521"/>
                <a:ext cx="91" cy="89"/>
              </a:xfrm>
              <a:custGeom>
                <a:avLst/>
                <a:gdLst>
                  <a:gd name="T0" fmla="*/ 273 w 273"/>
                  <a:gd name="T1" fmla="*/ 134 h 269"/>
                  <a:gd name="T2" fmla="*/ 270 w 273"/>
                  <a:gd name="T3" fmla="*/ 107 h 269"/>
                  <a:gd name="T4" fmla="*/ 263 w 273"/>
                  <a:gd name="T5" fmla="*/ 82 h 269"/>
                  <a:gd name="T6" fmla="*/ 249 w 273"/>
                  <a:gd name="T7" fmla="*/ 57 h 269"/>
                  <a:gd name="T8" fmla="*/ 232 w 273"/>
                  <a:gd name="T9" fmla="*/ 37 h 269"/>
                  <a:gd name="T10" fmla="*/ 210 w 273"/>
                  <a:gd name="T11" fmla="*/ 21 h 269"/>
                  <a:gd name="T12" fmla="*/ 186 w 273"/>
                  <a:gd name="T13" fmla="*/ 8 h 269"/>
                  <a:gd name="T14" fmla="*/ 160 w 273"/>
                  <a:gd name="T15" fmla="*/ 1 h 269"/>
                  <a:gd name="T16" fmla="*/ 132 w 273"/>
                  <a:gd name="T17" fmla="*/ 0 h 269"/>
                  <a:gd name="T18" fmla="*/ 105 w 273"/>
                  <a:gd name="T19" fmla="*/ 3 h 269"/>
                  <a:gd name="T20" fmla="*/ 79 w 273"/>
                  <a:gd name="T21" fmla="*/ 11 h 269"/>
                  <a:gd name="T22" fmla="*/ 56 w 273"/>
                  <a:gd name="T23" fmla="*/ 26 h 269"/>
                  <a:gd name="T24" fmla="*/ 36 w 273"/>
                  <a:gd name="T25" fmla="*/ 44 h 269"/>
                  <a:gd name="T26" fmla="*/ 19 w 273"/>
                  <a:gd name="T27" fmla="*/ 65 h 269"/>
                  <a:gd name="T28" fmla="*/ 7 w 273"/>
                  <a:gd name="T29" fmla="*/ 89 h 269"/>
                  <a:gd name="T30" fmla="*/ 1 w 273"/>
                  <a:gd name="T31" fmla="*/ 115 h 269"/>
                  <a:gd name="T32" fmla="*/ 0 w 273"/>
                  <a:gd name="T33" fmla="*/ 143 h 269"/>
                  <a:gd name="T34" fmla="*/ 4 w 273"/>
                  <a:gd name="T35" fmla="*/ 169 h 269"/>
                  <a:gd name="T36" fmla="*/ 13 w 273"/>
                  <a:gd name="T37" fmla="*/ 194 h 269"/>
                  <a:gd name="T38" fmla="*/ 28 w 273"/>
                  <a:gd name="T39" fmla="*/ 217 h 269"/>
                  <a:gd name="T40" fmla="*/ 47 w 273"/>
                  <a:gd name="T41" fmla="*/ 236 h 269"/>
                  <a:gd name="T42" fmla="*/ 69 w 273"/>
                  <a:gd name="T43" fmla="*/ 252 h 269"/>
                  <a:gd name="T44" fmla="*/ 94 w 273"/>
                  <a:gd name="T45" fmla="*/ 263 h 269"/>
                  <a:gd name="T46" fmla="*/ 122 w 273"/>
                  <a:gd name="T47" fmla="*/ 269 h 269"/>
                  <a:gd name="T48" fmla="*/ 149 w 273"/>
                  <a:gd name="T49" fmla="*/ 269 h 269"/>
                  <a:gd name="T50" fmla="*/ 175 w 273"/>
                  <a:gd name="T51" fmla="*/ 263 h 269"/>
                  <a:gd name="T52" fmla="*/ 201 w 273"/>
                  <a:gd name="T53" fmla="*/ 253 h 269"/>
                  <a:gd name="T54" fmla="*/ 224 w 273"/>
                  <a:gd name="T55" fmla="*/ 238 h 269"/>
                  <a:gd name="T56" fmla="*/ 243 w 273"/>
                  <a:gd name="T57" fmla="*/ 219 h 269"/>
                  <a:gd name="T58" fmla="*/ 257 w 273"/>
                  <a:gd name="T59" fmla="*/ 197 h 269"/>
                  <a:gd name="T60" fmla="*/ 268 w 273"/>
                  <a:gd name="T61" fmla="*/ 172 h 269"/>
                  <a:gd name="T62" fmla="*/ 273 w 273"/>
                  <a:gd name="T63" fmla="*/ 145 h 269"/>
                  <a:gd name="T64" fmla="*/ 273 w 273"/>
                  <a:gd name="T65" fmla="*/ 13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3" h="269">
                    <a:moveTo>
                      <a:pt x="273" y="134"/>
                    </a:moveTo>
                    <a:lnTo>
                      <a:pt x="270" y="107"/>
                    </a:lnTo>
                    <a:lnTo>
                      <a:pt x="263" y="82"/>
                    </a:lnTo>
                    <a:lnTo>
                      <a:pt x="249" y="57"/>
                    </a:lnTo>
                    <a:lnTo>
                      <a:pt x="232" y="37"/>
                    </a:lnTo>
                    <a:lnTo>
                      <a:pt x="210" y="21"/>
                    </a:lnTo>
                    <a:lnTo>
                      <a:pt x="186" y="8"/>
                    </a:lnTo>
                    <a:lnTo>
                      <a:pt x="160" y="1"/>
                    </a:lnTo>
                    <a:lnTo>
                      <a:pt x="132" y="0"/>
                    </a:lnTo>
                    <a:lnTo>
                      <a:pt x="105" y="3"/>
                    </a:lnTo>
                    <a:lnTo>
                      <a:pt x="79" y="11"/>
                    </a:lnTo>
                    <a:lnTo>
                      <a:pt x="56" y="26"/>
                    </a:lnTo>
                    <a:lnTo>
                      <a:pt x="36" y="44"/>
                    </a:lnTo>
                    <a:lnTo>
                      <a:pt x="19" y="65"/>
                    </a:lnTo>
                    <a:lnTo>
                      <a:pt x="7" y="89"/>
                    </a:lnTo>
                    <a:lnTo>
                      <a:pt x="1" y="115"/>
                    </a:lnTo>
                    <a:lnTo>
                      <a:pt x="0" y="143"/>
                    </a:lnTo>
                    <a:lnTo>
                      <a:pt x="4" y="169"/>
                    </a:lnTo>
                    <a:lnTo>
                      <a:pt x="13" y="194"/>
                    </a:lnTo>
                    <a:lnTo>
                      <a:pt x="28" y="217"/>
                    </a:lnTo>
                    <a:lnTo>
                      <a:pt x="47" y="236"/>
                    </a:lnTo>
                    <a:lnTo>
                      <a:pt x="69" y="252"/>
                    </a:lnTo>
                    <a:lnTo>
                      <a:pt x="94" y="263"/>
                    </a:lnTo>
                    <a:lnTo>
                      <a:pt x="122" y="269"/>
                    </a:lnTo>
                    <a:lnTo>
                      <a:pt x="149" y="269"/>
                    </a:lnTo>
                    <a:lnTo>
                      <a:pt x="175" y="263"/>
                    </a:lnTo>
                    <a:lnTo>
                      <a:pt x="201" y="253"/>
                    </a:lnTo>
                    <a:lnTo>
                      <a:pt x="224" y="238"/>
                    </a:lnTo>
                    <a:lnTo>
                      <a:pt x="243" y="219"/>
                    </a:lnTo>
                    <a:lnTo>
                      <a:pt x="257" y="197"/>
                    </a:lnTo>
                    <a:lnTo>
                      <a:pt x="268" y="172"/>
                    </a:lnTo>
                    <a:lnTo>
                      <a:pt x="273" y="145"/>
                    </a:lnTo>
                    <a:lnTo>
                      <a:pt x="273" y="134"/>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77" name="Freeform 65">
                <a:extLst>
                  <a:ext uri="{FF2B5EF4-FFF2-40B4-BE49-F238E27FC236}">
                    <a16:creationId xmlns:a16="http://schemas.microsoft.com/office/drawing/2014/main" id="{AEC4C16F-BCCD-0402-62FD-E1F18306262B}"/>
                  </a:ext>
                </a:extLst>
              </p:cNvPr>
              <p:cNvSpPr>
                <a:spLocks/>
              </p:cNvSpPr>
              <p:nvPr/>
            </p:nvSpPr>
            <p:spPr bwMode="auto">
              <a:xfrm>
                <a:off x="562" y="2536"/>
                <a:ext cx="42" cy="41"/>
              </a:xfrm>
              <a:custGeom>
                <a:avLst/>
                <a:gdLst>
                  <a:gd name="T0" fmla="*/ 126 w 126"/>
                  <a:gd name="T1" fmla="*/ 62 h 124"/>
                  <a:gd name="T2" fmla="*/ 124 w 126"/>
                  <a:gd name="T3" fmla="*/ 44 h 124"/>
                  <a:gd name="T4" fmla="*/ 117 w 126"/>
                  <a:gd name="T5" fmla="*/ 28 h 124"/>
                  <a:gd name="T6" fmla="*/ 105 w 126"/>
                  <a:gd name="T7" fmla="*/ 14 h 124"/>
                  <a:gd name="T8" fmla="*/ 90 w 126"/>
                  <a:gd name="T9" fmla="*/ 5 h 124"/>
                  <a:gd name="T10" fmla="*/ 73 w 126"/>
                  <a:gd name="T11" fmla="*/ 0 h 124"/>
                  <a:gd name="T12" fmla="*/ 56 w 126"/>
                  <a:gd name="T13" fmla="*/ 0 h 124"/>
                  <a:gd name="T14" fmla="*/ 38 w 126"/>
                  <a:gd name="T15" fmla="*/ 4 h 124"/>
                  <a:gd name="T16" fmla="*/ 22 w 126"/>
                  <a:gd name="T17" fmla="*/ 13 h 124"/>
                  <a:gd name="T18" fmla="*/ 11 w 126"/>
                  <a:gd name="T19" fmla="*/ 27 h 124"/>
                  <a:gd name="T20" fmla="*/ 3 w 126"/>
                  <a:gd name="T21" fmla="*/ 43 h 124"/>
                  <a:gd name="T22" fmla="*/ 0 w 126"/>
                  <a:gd name="T23" fmla="*/ 60 h 124"/>
                  <a:gd name="T24" fmla="*/ 2 w 126"/>
                  <a:gd name="T25" fmla="*/ 78 h 124"/>
                  <a:gd name="T26" fmla="*/ 8 w 126"/>
                  <a:gd name="T27" fmla="*/ 93 h 124"/>
                  <a:gd name="T28" fmla="*/ 20 w 126"/>
                  <a:gd name="T29" fmla="*/ 107 h 124"/>
                  <a:gd name="T30" fmla="*/ 35 w 126"/>
                  <a:gd name="T31" fmla="*/ 118 h 124"/>
                  <a:gd name="T32" fmla="*/ 52 w 126"/>
                  <a:gd name="T33" fmla="*/ 123 h 124"/>
                  <a:gd name="T34" fmla="*/ 69 w 126"/>
                  <a:gd name="T35" fmla="*/ 124 h 124"/>
                  <a:gd name="T36" fmla="*/ 86 w 126"/>
                  <a:gd name="T37" fmla="*/ 119 h 124"/>
                  <a:gd name="T38" fmla="*/ 103 w 126"/>
                  <a:gd name="T39" fmla="*/ 111 h 124"/>
                  <a:gd name="T40" fmla="*/ 116 w 126"/>
                  <a:gd name="T41" fmla="*/ 98 h 124"/>
                  <a:gd name="T42" fmla="*/ 123 w 126"/>
                  <a:gd name="T43" fmla="*/ 83 h 124"/>
                  <a:gd name="T44" fmla="*/ 126 w 126"/>
                  <a:gd name="T45" fmla="*/ 65 h 124"/>
                  <a:gd name="T46" fmla="*/ 126 w 126"/>
                  <a:gd name="T47"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124">
                    <a:moveTo>
                      <a:pt x="126" y="62"/>
                    </a:moveTo>
                    <a:lnTo>
                      <a:pt x="124" y="44"/>
                    </a:lnTo>
                    <a:lnTo>
                      <a:pt x="117" y="28"/>
                    </a:lnTo>
                    <a:lnTo>
                      <a:pt x="105" y="14"/>
                    </a:lnTo>
                    <a:lnTo>
                      <a:pt x="90" y="5"/>
                    </a:lnTo>
                    <a:lnTo>
                      <a:pt x="73" y="0"/>
                    </a:lnTo>
                    <a:lnTo>
                      <a:pt x="56" y="0"/>
                    </a:lnTo>
                    <a:lnTo>
                      <a:pt x="38" y="4"/>
                    </a:lnTo>
                    <a:lnTo>
                      <a:pt x="22" y="13"/>
                    </a:lnTo>
                    <a:lnTo>
                      <a:pt x="11" y="27"/>
                    </a:lnTo>
                    <a:lnTo>
                      <a:pt x="3" y="43"/>
                    </a:lnTo>
                    <a:lnTo>
                      <a:pt x="0" y="60"/>
                    </a:lnTo>
                    <a:lnTo>
                      <a:pt x="2" y="78"/>
                    </a:lnTo>
                    <a:lnTo>
                      <a:pt x="8" y="93"/>
                    </a:lnTo>
                    <a:lnTo>
                      <a:pt x="20" y="107"/>
                    </a:lnTo>
                    <a:lnTo>
                      <a:pt x="35" y="118"/>
                    </a:lnTo>
                    <a:lnTo>
                      <a:pt x="52" y="123"/>
                    </a:lnTo>
                    <a:lnTo>
                      <a:pt x="69" y="124"/>
                    </a:lnTo>
                    <a:lnTo>
                      <a:pt x="86" y="119"/>
                    </a:lnTo>
                    <a:lnTo>
                      <a:pt x="103" y="111"/>
                    </a:lnTo>
                    <a:lnTo>
                      <a:pt x="116" y="98"/>
                    </a:lnTo>
                    <a:lnTo>
                      <a:pt x="123" y="83"/>
                    </a:lnTo>
                    <a:lnTo>
                      <a:pt x="126" y="65"/>
                    </a:lnTo>
                    <a:lnTo>
                      <a:pt x="126"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78" name="Rectangle 66">
                <a:extLst>
                  <a:ext uri="{FF2B5EF4-FFF2-40B4-BE49-F238E27FC236}">
                    <a16:creationId xmlns:a16="http://schemas.microsoft.com/office/drawing/2014/main" id="{435BA173-AAFA-2AC6-6BED-332B477E405F}"/>
                  </a:ext>
                </a:extLst>
              </p:cNvPr>
              <p:cNvSpPr>
                <a:spLocks noChangeArrowheads="1"/>
              </p:cNvSpPr>
              <p:nvPr/>
            </p:nvSpPr>
            <p:spPr bwMode="auto">
              <a:xfrm>
                <a:off x="778" y="2717"/>
                <a:ext cx="741"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Nervios</a:t>
                </a:r>
                <a:endParaRPr lang="es-PR" altLang="en-US"/>
              </a:p>
            </p:txBody>
          </p:sp>
          <p:sp>
            <p:nvSpPr>
              <p:cNvPr id="90179" name="Freeform 67">
                <a:extLst>
                  <a:ext uri="{FF2B5EF4-FFF2-40B4-BE49-F238E27FC236}">
                    <a16:creationId xmlns:a16="http://schemas.microsoft.com/office/drawing/2014/main" id="{BF0F2787-1FD2-154F-4CD4-6EE56EB63221}"/>
                  </a:ext>
                </a:extLst>
              </p:cNvPr>
              <p:cNvSpPr>
                <a:spLocks/>
              </p:cNvSpPr>
              <p:nvPr/>
            </p:nvSpPr>
            <p:spPr bwMode="auto">
              <a:xfrm>
                <a:off x="534" y="2767"/>
                <a:ext cx="159" cy="157"/>
              </a:xfrm>
              <a:custGeom>
                <a:avLst/>
                <a:gdLst>
                  <a:gd name="T0" fmla="*/ 477 w 477"/>
                  <a:gd name="T1" fmla="*/ 234 h 471"/>
                  <a:gd name="T2" fmla="*/ 474 w 477"/>
                  <a:gd name="T3" fmla="*/ 196 h 471"/>
                  <a:gd name="T4" fmla="*/ 465 w 477"/>
                  <a:gd name="T5" fmla="*/ 159 h 471"/>
                  <a:gd name="T6" fmla="*/ 450 w 477"/>
                  <a:gd name="T7" fmla="*/ 124 h 471"/>
                  <a:gd name="T8" fmla="*/ 428 w 477"/>
                  <a:gd name="T9" fmla="*/ 91 h 471"/>
                  <a:gd name="T10" fmla="*/ 403 w 477"/>
                  <a:gd name="T11" fmla="*/ 63 h 471"/>
                  <a:gd name="T12" fmla="*/ 372 w 477"/>
                  <a:gd name="T13" fmla="*/ 39 h 471"/>
                  <a:gd name="T14" fmla="*/ 337 w 477"/>
                  <a:gd name="T15" fmla="*/ 20 h 471"/>
                  <a:gd name="T16" fmla="*/ 301 w 477"/>
                  <a:gd name="T17" fmla="*/ 7 h 471"/>
                  <a:gd name="T18" fmla="*/ 263 w 477"/>
                  <a:gd name="T19" fmla="*/ 0 h 471"/>
                  <a:gd name="T20" fmla="*/ 223 w 477"/>
                  <a:gd name="T21" fmla="*/ 0 h 471"/>
                  <a:gd name="T22" fmla="*/ 185 w 477"/>
                  <a:gd name="T23" fmla="*/ 5 h 471"/>
                  <a:gd name="T24" fmla="*/ 148 w 477"/>
                  <a:gd name="T25" fmla="*/ 16 h 471"/>
                  <a:gd name="T26" fmla="*/ 112 w 477"/>
                  <a:gd name="T27" fmla="*/ 33 h 471"/>
                  <a:gd name="T28" fmla="*/ 82 w 477"/>
                  <a:gd name="T29" fmla="*/ 56 h 471"/>
                  <a:gd name="T30" fmla="*/ 55 w 477"/>
                  <a:gd name="T31" fmla="*/ 85 h 471"/>
                  <a:gd name="T32" fmla="*/ 32 w 477"/>
                  <a:gd name="T33" fmla="*/ 115 h 471"/>
                  <a:gd name="T34" fmla="*/ 16 w 477"/>
                  <a:gd name="T35" fmla="*/ 151 h 471"/>
                  <a:gd name="T36" fmla="*/ 4 w 477"/>
                  <a:gd name="T37" fmla="*/ 188 h 471"/>
                  <a:gd name="T38" fmla="*/ 0 w 477"/>
                  <a:gd name="T39" fmla="*/ 227 h 471"/>
                  <a:gd name="T40" fmla="*/ 2 w 477"/>
                  <a:gd name="T41" fmla="*/ 265 h 471"/>
                  <a:gd name="T42" fmla="*/ 9 w 477"/>
                  <a:gd name="T43" fmla="*/ 301 h 471"/>
                  <a:gd name="T44" fmla="*/ 23 w 477"/>
                  <a:gd name="T45" fmla="*/ 338 h 471"/>
                  <a:gd name="T46" fmla="*/ 44 w 477"/>
                  <a:gd name="T47" fmla="*/ 372 h 471"/>
                  <a:gd name="T48" fmla="*/ 68 w 477"/>
                  <a:gd name="T49" fmla="*/ 400 h 471"/>
                  <a:gd name="T50" fmla="*/ 98 w 477"/>
                  <a:gd name="T51" fmla="*/ 426 h 471"/>
                  <a:gd name="T52" fmla="*/ 132 w 477"/>
                  <a:gd name="T53" fmla="*/ 446 h 471"/>
                  <a:gd name="T54" fmla="*/ 168 w 477"/>
                  <a:gd name="T55" fmla="*/ 460 h 471"/>
                  <a:gd name="T56" fmla="*/ 205 w 477"/>
                  <a:gd name="T57" fmla="*/ 469 h 471"/>
                  <a:gd name="T58" fmla="*/ 245 w 477"/>
                  <a:gd name="T59" fmla="*/ 471 h 471"/>
                  <a:gd name="T60" fmla="*/ 283 w 477"/>
                  <a:gd name="T61" fmla="*/ 467 h 471"/>
                  <a:gd name="T62" fmla="*/ 321 w 477"/>
                  <a:gd name="T63" fmla="*/ 457 h 471"/>
                  <a:gd name="T64" fmla="*/ 356 w 477"/>
                  <a:gd name="T65" fmla="*/ 440 h 471"/>
                  <a:gd name="T66" fmla="*/ 389 w 477"/>
                  <a:gd name="T67" fmla="*/ 419 h 471"/>
                  <a:gd name="T68" fmla="*/ 416 w 477"/>
                  <a:gd name="T69" fmla="*/ 392 h 471"/>
                  <a:gd name="T70" fmla="*/ 440 w 477"/>
                  <a:gd name="T71" fmla="*/ 362 h 471"/>
                  <a:gd name="T72" fmla="*/ 458 w 477"/>
                  <a:gd name="T73" fmla="*/ 328 h 471"/>
                  <a:gd name="T74" fmla="*/ 471 w 477"/>
                  <a:gd name="T75" fmla="*/ 291 h 471"/>
                  <a:gd name="T76" fmla="*/ 477 w 477"/>
                  <a:gd name="T77" fmla="*/ 253 h 471"/>
                  <a:gd name="T78" fmla="*/ 477 w 477"/>
                  <a:gd name="T79" fmla="*/ 23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7" h="471">
                    <a:moveTo>
                      <a:pt x="477" y="234"/>
                    </a:moveTo>
                    <a:lnTo>
                      <a:pt x="474" y="196"/>
                    </a:lnTo>
                    <a:lnTo>
                      <a:pt x="465" y="159"/>
                    </a:lnTo>
                    <a:lnTo>
                      <a:pt x="450" y="124"/>
                    </a:lnTo>
                    <a:lnTo>
                      <a:pt x="428" y="91"/>
                    </a:lnTo>
                    <a:lnTo>
                      <a:pt x="403" y="63"/>
                    </a:lnTo>
                    <a:lnTo>
                      <a:pt x="372" y="39"/>
                    </a:lnTo>
                    <a:lnTo>
                      <a:pt x="337" y="20"/>
                    </a:lnTo>
                    <a:lnTo>
                      <a:pt x="301" y="7"/>
                    </a:lnTo>
                    <a:lnTo>
                      <a:pt x="263" y="0"/>
                    </a:lnTo>
                    <a:lnTo>
                      <a:pt x="223" y="0"/>
                    </a:lnTo>
                    <a:lnTo>
                      <a:pt x="185" y="5"/>
                    </a:lnTo>
                    <a:lnTo>
                      <a:pt x="148" y="16"/>
                    </a:lnTo>
                    <a:lnTo>
                      <a:pt x="112" y="33"/>
                    </a:lnTo>
                    <a:lnTo>
                      <a:pt x="82" y="56"/>
                    </a:lnTo>
                    <a:lnTo>
                      <a:pt x="55" y="85"/>
                    </a:lnTo>
                    <a:lnTo>
                      <a:pt x="32" y="115"/>
                    </a:lnTo>
                    <a:lnTo>
                      <a:pt x="16" y="151"/>
                    </a:lnTo>
                    <a:lnTo>
                      <a:pt x="4" y="188"/>
                    </a:lnTo>
                    <a:lnTo>
                      <a:pt x="0" y="227"/>
                    </a:lnTo>
                    <a:lnTo>
                      <a:pt x="2" y="265"/>
                    </a:lnTo>
                    <a:lnTo>
                      <a:pt x="9" y="301"/>
                    </a:lnTo>
                    <a:lnTo>
                      <a:pt x="23" y="338"/>
                    </a:lnTo>
                    <a:lnTo>
                      <a:pt x="44" y="372"/>
                    </a:lnTo>
                    <a:lnTo>
                      <a:pt x="68" y="400"/>
                    </a:lnTo>
                    <a:lnTo>
                      <a:pt x="98" y="426"/>
                    </a:lnTo>
                    <a:lnTo>
                      <a:pt x="132" y="446"/>
                    </a:lnTo>
                    <a:lnTo>
                      <a:pt x="168" y="460"/>
                    </a:lnTo>
                    <a:lnTo>
                      <a:pt x="205" y="469"/>
                    </a:lnTo>
                    <a:lnTo>
                      <a:pt x="245" y="471"/>
                    </a:lnTo>
                    <a:lnTo>
                      <a:pt x="283" y="467"/>
                    </a:lnTo>
                    <a:lnTo>
                      <a:pt x="321" y="457"/>
                    </a:lnTo>
                    <a:lnTo>
                      <a:pt x="356" y="440"/>
                    </a:lnTo>
                    <a:lnTo>
                      <a:pt x="389" y="419"/>
                    </a:lnTo>
                    <a:lnTo>
                      <a:pt x="416" y="392"/>
                    </a:lnTo>
                    <a:lnTo>
                      <a:pt x="440" y="362"/>
                    </a:lnTo>
                    <a:lnTo>
                      <a:pt x="458" y="328"/>
                    </a:lnTo>
                    <a:lnTo>
                      <a:pt x="471" y="291"/>
                    </a:lnTo>
                    <a:lnTo>
                      <a:pt x="477" y="253"/>
                    </a:lnTo>
                    <a:lnTo>
                      <a:pt x="477" y="234"/>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80" name="Freeform 68">
                <a:extLst>
                  <a:ext uri="{FF2B5EF4-FFF2-40B4-BE49-F238E27FC236}">
                    <a16:creationId xmlns:a16="http://schemas.microsoft.com/office/drawing/2014/main" id="{60BFDA81-B30E-2904-7E31-4B1CF37D162E}"/>
                  </a:ext>
                </a:extLst>
              </p:cNvPr>
              <p:cNvSpPr>
                <a:spLocks/>
              </p:cNvSpPr>
              <p:nvPr/>
            </p:nvSpPr>
            <p:spPr bwMode="auto">
              <a:xfrm>
                <a:off x="548" y="2783"/>
                <a:ext cx="91" cy="90"/>
              </a:xfrm>
              <a:custGeom>
                <a:avLst/>
                <a:gdLst>
                  <a:gd name="T0" fmla="*/ 273 w 273"/>
                  <a:gd name="T1" fmla="*/ 135 h 269"/>
                  <a:gd name="T2" fmla="*/ 270 w 273"/>
                  <a:gd name="T3" fmla="*/ 107 h 269"/>
                  <a:gd name="T4" fmla="*/ 263 w 273"/>
                  <a:gd name="T5" fmla="*/ 82 h 269"/>
                  <a:gd name="T6" fmla="*/ 249 w 273"/>
                  <a:gd name="T7" fmla="*/ 58 h 269"/>
                  <a:gd name="T8" fmla="*/ 232 w 273"/>
                  <a:gd name="T9" fmla="*/ 38 h 269"/>
                  <a:gd name="T10" fmla="*/ 210 w 273"/>
                  <a:gd name="T11" fmla="*/ 21 h 269"/>
                  <a:gd name="T12" fmla="*/ 186 w 273"/>
                  <a:gd name="T13" fmla="*/ 8 h 269"/>
                  <a:gd name="T14" fmla="*/ 160 w 273"/>
                  <a:gd name="T15" fmla="*/ 1 h 269"/>
                  <a:gd name="T16" fmla="*/ 132 w 273"/>
                  <a:gd name="T17" fmla="*/ 0 h 269"/>
                  <a:gd name="T18" fmla="*/ 105 w 273"/>
                  <a:gd name="T19" fmla="*/ 3 h 269"/>
                  <a:gd name="T20" fmla="*/ 79 w 273"/>
                  <a:gd name="T21" fmla="*/ 12 h 269"/>
                  <a:gd name="T22" fmla="*/ 56 w 273"/>
                  <a:gd name="T23" fmla="*/ 26 h 269"/>
                  <a:gd name="T24" fmla="*/ 36 w 273"/>
                  <a:gd name="T25" fmla="*/ 44 h 269"/>
                  <a:gd name="T26" fmla="*/ 19 w 273"/>
                  <a:gd name="T27" fmla="*/ 65 h 269"/>
                  <a:gd name="T28" fmla="*/ 7 w 273"/>
                  <a:gd name="T29" fmla="*/ 89 h 269"/>
                  <a:gd name="T30" fmla="*/ 1 w 273"/>
                  <a:gd name="T31" fmla="*/ 116 h 269"/>
                  <a:gd name="T32" fmla="*/ 0 w 273"/>
                  <a:gd name="T33" fmla="*/ 143 h 269"/>
                  <a:gd name="T34" fmla="*/ 4 w 273"/>
                  <a:gd name="T35" fmla="*/ 169 h 269"/>
                  <a:gd name="T36" fmla="*/ 14 w 273"/>
                  <a:gd name="T37" fmla="*/ 195 h 269"/>
                  <a:gd name="T38" fmla="*/ 28 w 273"/>
                  <a:gd name="T39" fmla="*/ 218 h 269"/>
                  <a:gd name="T40" fmla="*/ 47 w 273"/>
                  <a:gd name="T41" fmla="*/ 237 h 269"/>
                  <a:gd name="T42" fmla="*/ 69 w 273"/>
                  <a:gd name="T43" fmla="*/ 252 h 269"/>
                  <a:gd name="T44" fmla="*/ 95 w 273"/>
                  <a:gd name="T45" fmla="*/ 264 h 269"/>
                  <a:gd name="T46" fmla="*/ 122 w 273"/>
                  <a:gd name="T47" fmla="*/ 269 h 269"/>
                  <a:gd name="T48" fmla="*/ 149 w 273"/>
                  <a:gd name="T49" fmla="*/ 269 h 269"/>
                  <a:gd name="T50" fmla="*/ 175 w 273"/>
                  <a:gd name="T51" fmla="*/ 264 h 269"/>
                  <a:gd name="T52" fmla="*/ 201 w 273"/>
                  <a:gd name="T53" fmla="*/ 253 h 269"/>
                  <a:gd name="T54" fmla="*/ 224 w 273"/>
                  <a:gd name="T55" fmla="*/ 239 h 269"/>
                  <a:gd name="T56" fmla="*/ 243 w 273"/>
                  <a:gd name="T57" fmla="*/ 220 h 269"/>
                  <a:gd name="T58" fmla="*/ 257 w 273"/>
                  <a:gd name="T59" fmla="*/ 198 h 269"/>
                  <a:gd name="T60" fmla="*/ 268 w 273"/>
                  <a:gd name="T61" fmla="*/ 172 h 269"/>
                  <a:gd name="T62" fmla="*/ 273 w 273"/>
                  <a:gd name="T63" fmla="*/ 145 h 269"/>
                  <a:gd name="T64" fmla="*/ 273 w 273"/>
                  <a:gd name="T65" fmla="*/ 135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3" h="269">
                    <a:moveTo>
                      <a:pt x="273" y="135"/>
                    </a:moveTo>
                    <a:lnTo>
                      <a:pt x="270" y="107"/>
                    </a:lnTo>
                    <a:lnTo>
                      <a:pt x="263" y="82"/>
                    </a:lnTo>
                    <a:lnTo>
                      <a:pt x="249" y="58"/>
                    </a:lnTo>
                    <a:lnTo>
                      <a:pt x="232" y="38"/>
                    </a:lnTo>
                    <a:lnTo>
                      <a:pt x="210" y="21"/>
                    </a:lnTo>
                    <a:lnTo>
                      <a:pt x="186" y="8"/>
                    </a:lnTo>
                    <a:lnTo>
                      <a:pt x="160" y="1"/>
                    </a:lnTo>
                    <a:lnTo>
                      <a:pt x="132" y="0"/>
                    </a:lnTo>
                    <a:lnTo>
                      <a:pt x="105" y="3"/>
                    </a:lnTo>
                    <a:lnTo>
                      <a:pt x="79" y="12"/>
                    </a:lnTo>
                    <a:lnTo>
                      <a:pt x="56" y="26"/>
                    </a:lnTo>
                    <a:lnTo>
                      <a:pt x="36" y="44"/>
                    </a:lnTo>
                    <a:lnTo>
                      <a:pt x="19" y="65"/>
                    </a:lnTo>
                    <a:lnTo>
                      <a:pt x="7" y="89"/>
                    </a:lnTo>
                    <a:lnTo>
                      <a:pt x="1" y="116"/>
                    </a:lnTo>
                    <a:lnTo>
                      <a:pt x="0" y="143"/>
                    </a:lnTo>
                    <a:lnTo>
                      <a:pt x="4" y="169"/>
                    </a:lnTo>
                    <a:lnTo>
                      <a:pt x="14" y="195"/>
                    </a:lnTo>
                    <a:lnTo>
                      <a:pt x="28" y="218"/>
                    </a:lnTo>
                    <a:lnTo>
                      <a:pt x="47" y="237"/>
                    </a:lnTo>
                    <a:lnTo>
                      <a:pt x="69" y="252"/>
                    </a:lnTo>
                    <a:lnTo>
                      <a:pt x="95" y="264"/>
                    </a:lnTo>
                    <a:lnTo>
                      <a:pt x="122" y="269"/>
                    </a:lnTo>
                    <a:lnTo>
                      <a:pt x="149" y="269"/>
                    </a:lnTo>
                    <a:lnTo>
                      <a:pt x="175" y="264"/>
                    </a:lnTo>
                    <a:lnTo>
                      <a:pt x="201" y="253"/>
                    </a:lnTo>
                    <a:lnTo>
                      <a:pt x="224" y="239"/>
                    </a:lnTo>
                    <a:lnTo>
                      <a:pt x="243" y="220"/>
                    </a:lnTo>
                    <a:lnTo>
                      <a:pt x="257" y="198"/>
                    </a:lnTo>
                    <a:lnTo>
                      <a:pt x="268" y="172"/>
                    </a:lnTo>
                    <a:lnTo>
                      <a:pt x="273" y="145"/>
                    </a:lnTo>
                    <a:lnTo>
                      <a:pt x="273" y="135"/>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81" name="Freeform 69">
                <a:extLst>
                  <a:ext uri="{FF2B5EF4-FFF2-40B4-BE49-F238E27FC236}">
                    <a16:creationId xmlns:a16="http://schemas.microsoft.com/office/drawing/2014/main" id="{EBFF3930-F0DF-DF07-CF58-52E8017BB45E}"/>
                  </a:ext>
                </a:extLst>
              </p:cNvPr>
              <p:cNvSpPr>
                <a:spLocks/>
              </p:cNvSpPr>
              <p:nvPr/>
            </p:nvSpPr>
            <p:spPr bwMode="auto">
              <a:xfrm>
                <a:off x="563" y="2798"/>
                <a:ext cx="42" cy="42"/>
              </a:xfrm>
              <a:custGeom>
                <a:avLst/>
                <a:gdLst>
                  <a:gd name="T0" fmla="*/ 126 w 126"/>
                  <a:gd name="T1" fmla="*/ 62 h 124"/>
                  <a:gd name="T2" fmla="*/ 124 w 126"/>
                  <a:gd name="T3" fmla="*/ 44 h 124"/>
                  <a:gd name="T4" fmla="*/ 117 w 126"/>
                  <a:gd name="T5" fmla="*/ 29 h 124"/>
                  <a:gd name="T6" fmla="*/ 105 w 126"/>
                  <a:gd name="T7" fmla="*/ 15 h 124"/>
                  <a:gd name="T8" fmla="*/ 91 w 126"/>
                  <a:gd name="T9" fmla="*/ 6 h 124"/>
                  <a:gd name="T10" fmla="*/ 73 w 126"/>
                  <a:gd name="T11" fmla="*/ 0 h 124"/>
                  <a:gd name="T12" fmla="*/ 56 w 126"/>
                  <a:gd name="T13" fmla="*/ 0 h 124"/>
                  <a:gd name="T14" fmla="*/ 38 w 126"/>
                  <a:gd name="T15" fmla="*/ 4 h 124"/>
                  <a:gd name="T16" fmla="*/ 22 w 126"/>
                  <a:gd name="T17" fmla="*/ 14 h 124"/>
                  <a:gd name="T18" fmla="*/ 11 w 126"/>
                  <a:gd name="T19" fmla="*/ 28 h 124"/>
                  <a:gd name="T20" fmla="*/ 3 w 126"/>
                  <a:gd name="T21" fmla="*/ 43 h 124"/>
                  <a:gd name="T22" fmla="*/ 0 w 126"/>
                  <a:gd name="T23" fmla="*/ 60 h 124"/>
                  <a:gd name="T24" fmla="*/ 2 w 126"/>
                  <a:gd name="T25" fmla="*/ 78 h 124"/>
                  <a:gd name="T26" fmla="*/ 9 w 126"/>
                  <a:gd name="T27" fmla="*/ 94 h 124"/>
                  <a:gd name="T28" fmla="*/ 20 w 126"/>
                  <a:gd name="T29" fmla="*/ 107 h 124"/>
                  <a:gd name="T30" fmla="*/ 35 w 126"/>
                  <a:gd name="T31" fmla="*/ 118 h 124"/>
                  <a:gd name="T32" fmla="*/ 52 w 126"/>
                  <a:gd name="T33" fmla="*/ 123 h 124"/>
                  <a:gd name="T34" fmla="*/ 70 w 126"/>
                  <a:gd name="T35" fmla="*/ 124 h 124"/>
                  <a:gd name="T36" fmla="*/ 86 w 126"/>
                  <a:gd name="T37" fmla="*/ 119 h 124"/>
                  <a:gd name="T38" fmla="*/ 103 w 126"/>
                  <a:gd name="T39" fmla="*/ 112 h 124"/>
                  <a:gd name="T40" fmla="*/ 116 w 126"/>
                  <a:gd name="T41" fmla="*/ 98 h 124"/>
                  <a:gd name="T42" fmla="*/ 123 w 126"/>
                  <a:gd name="T43" fmla="*/ 83 h 124"/>
                  <a:gd name="T44" fmla="*/ 126 w 126"/>
                  <a:gd name="T45" fmla="*/ 65 h 124"/>
                  <a:gd name="T46" fmla="*/ 126 w 126"/>
                  <a:gd name="T47"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124">
                    <a:moveTo>
                      <a:pt x="126" y="62"/>
                    </a:moveTo>
                    <a:lnTo>
                      <a:pt x="124" y="44"/>
                    </a:lnTo>
                    <a:lnTo>
                      <a:pt x="117" y="29"/>
                    </a:lnTo>
                    <a:lnTo>
                      <a:pt x="105" y="15"/>
                    </a:lnTo>
                    <a:lnTo>
                      <a:pt x="91" y="6"/>
                    </a:lnTo>
                    <a:lnTo>
                      <a:pt x="73" y="0"/>
                    </a:lnTo>
                    <a:lnTo>
                      <a:pt x="56" y="0"/>
                    </a:lnTo>
                    <a:lnTo>
                      <a:pt x="38" y="4"/>
                    </a:lnTo>
                    <a:lnTo>
                      <a:pt x="22" y="14"/>
                    </a:lnTo>
                    <a:lnTo>
                      <a:pt x="11" y="28"/>
                    </a:lnTo>
                    <a:lnTo>
                      <a:pt x="3" y="43"/>
                    </a:lnTo>
                    <a:lnTo>
                      <a:pt x="0" y="60"/>
                    </a:lnTo>
                    <a:lnTo>
                      <a:pt x="2" y="78"/>
                    </a:lnTo>
                    <a:lnTo>
                      <a:pt x="9" y="94"/>
                    </a:lnTo>
                    <a:lnTo>
                      <a:pt x="20" y="107"/>
                    </a:lnTo>
                    <a:lnTo>
                      <a:pt x="35" y="118"/>
                    </a:lnTo>
                    <a:lnTo>
                      <a:pt x="52" y="123"/>
                    </a:lnTo>
                    <a:lnTo>
                      <a:pt x="70" y="124"/>
                    </a:lnTo>
                    <a:lnTo>
                      <a:pt x="86" y="119"/>
                    </a:lnTo>
                    <a:lnTo>
                      <a:pt x="103" y="112"/>
                    </a:lnTo>
                    <a:lnTo>
                      <a:pt x="116" y="98"/>
                    </a:lnTo>
                    <a:lnTo>
                      <a:pt x="123" y="83"/>
                    </a:lnTo>
                    <a:lnTo>
                      <a:pt x="126" y="65"/>
                    </a:lnTo>
                    <a:lnTo>
                      <a:pt x="126"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82" name="Rectangle 70">
                <a:extLst>
                  <a:ext uri="{FF2B5EF4-FFF2-40B4-BE49-F238E27FC236}">
                    <a16:creationId xmlns:a16="http://schemas.microsoft.com/office/drawing/2014/main" id="{35B9D401-0721-76EA-2A13-1A2455B25D31}"/>
                  </a:ext>
                </a:extLst>
              </p:cNvPr>
              <p:cNvSpPr>
                <a:spLocks noChangeArrowheads="1"/>
              </p:cNvSpPr>
              <p:nvPr/>
            </p:nvSpPr>
            <p:spPr bwMode="auto">
              <a:xfrm>
                <a:off x="779" y="2993"/>
                <a:ext cx="165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Vasos Sanguíneos </a:t>
                </a:r>
                <a:endParaRPr lang="es-PR" altLang="en-US"/>
              </a:p>
            </p:txBody>
          </p:sp>
          <p:sp>
            <p:nvSpPr>
              <p:cNvPr id="90183" name="Freeform 71">
                <a:extLst>
                  <a:ext uri="{FF2B5EF4-FFF2-40B4-BE49-F238E27FC236}">
                    <a16:creationId xmlns:a16="http://schemas.microsoft.com/office/drawing/2014/main" id="{C8320AE6-6D05-2FAD-85C1-61A972893167}"/>
                  </a:ext>
                </a:extLst>
              </p:cNvPr>
              <p:cNvSpPr>
                <a:spLocks/>
              </p:cNvSpPr>
              <p:nvPr/>
            </p:nvSpPr>
            <p:spPr bwMode="auto">
              <a:xfrm>
                <a:off x="533" y="3043"/>
                <a:ext cx="159" cy="157"/>
              </a:xfrm>
              <a:custGeom>
                <a:avLst/>
                <a:gdLst>
                  <a:gd name="T0" fmla="*/ 477 w 477"/>
                  <a:gd name="T1" fmla="*/ 234 h 471"/>
                  <a:gd name="T2" fmla="*/ 474 w 477"/>
                  <a:gd name="T3" fmla="*/ 197 h 471"/>
                  <a:gd name="T4" fmla="*/ 465 w 477"/>
                  <a:gd name="T5" fmla="*/ 160 h 471"/>
                  <a:gd name="T6" fmla="*/ 450 w 477"/>
                  <a:gd name="T7" fmla="*/ 124 h 471"/>
                  <a:gd name="T8" fmla="*/ 428 w 477"/>
                  <a:gd name="T9" fmla="*/ 91 h 471"/>
                  <a:gd name="T10" fmla="*/ 402 w 477"/>
                  <a:gd name="T11" fmla="*/ 63 h 471"/>
                  <a:gd name="T12" fmla="*/ 372 w 477"/>
                  <a:gd name="T13" fmla="*/ 39 h 471"/>
                  <a:gd name="T14" fmla="*/ 337 w 477"/>
                  <a:gd name="T15" fmla="*/ 20 h 471"/>
                  <a:gd name="T16" fmla="*/ 300 w 477"/>
                  <a:gd name="T17" fmla="*/ 7 h 471"/>
                  <a:gd name="T18" fmla="*/ 263 w 477"/>
                  <a:gd name="T19" fmla="*/ 0 h 471"/>
                  <a:gd name="T20" fmla="*/ 223 w 477"/>
                  <a:gd name="T21" fmla="*/ 0 h 471"/>
                  <a:gd name="T22" fmla="*/ 185 w 477"/>
                  <a:gd name="T23" fmla="*/ 5 h 471"/>
                  <a:gd name="T24" fmla="*/ 148 w 477"/>
                  <a:gd name="T25" fmla="*/ 17 h 471"/>
                  <a:gd name="T26" fmla="*/ 112 w 477"/>
                  <a:gd name="T27" fmla="*/ 34 h 471"/>
                  <a:gd name="T28" fmla="*/ 82 w 477"/>
                  <a:gd name="T29" fmla="*/ 57 h 471"/>
                  <a:gd name="T30" fmla="*/ 54 w 477"/>
                  <a:gd name="T31" fmla="*/ 85 h 471"/>
                  <a:gd name="T32" fmla="*/ 32 w 477"/>
                  <a:gd name="T33" fmla="*/ 116 h 471"/>
                  <a:gd name="T34" fmla="*/ 16 w 477"/>
                  <a:gd name="T35" fmla="*/ 151 h 471"/>
                  <a:gd name="T36" fmla="*/ 4 w 477"/>
                  <a:gd name="T37" fmla="*/ 188 h 471"/>
                  <a:gd name="T38" fmla="*/ 0 w 477"/>
                  <a:gd name="T39" fmla="*/ 227 h 471"/>
                  <a:gd name="T40" fmla="*/ 2 w 477"/>
                  <a:gd name="T41" fmla="*/ 265 h 471"/>
                  <a:gd name="T42" fmla="*/ 9 w 477"/>
                  <a:gd name="T43" fmla="*/ 302 h 471"/>
                  <a:gd name="T44" fmla="*/ 23 w 477"/>
                  <a:gd name="T45" fmla="*/ 339 h 471"/>
                  <a:gd name="T46" fmla="*/ 44 w 477"/>
                  <a:gd name="T47" fmla="*/ 372 h 471"/>
                  <a:gd name="T48" fmla="*/ 68 w 477"/>
                  <a:gd name="T49" fmla="*/ 401 h 471"/>
                  <a:gd name="T50" fmla="*/ 98 w 477"/>
                  <a:gd name="T51" fmla="*/ 427 h 471"/>
                  <a:gd name="T52" fmla="*/ 132 w 477"/>
                  <a:gd name="T53" fmla="*/ 447 h 471"/>
                  <a:gd name="T54" fmla="*/ 168 w 477"/>
                  <a:gd name="T55" fmla="*/ 460 h 471"/>
                  <a:gd name="T56" fmla="*/ 205 w 477"/>
                  <a:gd name="T57" fmla="*/ 469 h 471"/>
                  <a:gd name="T58" fmla="*/ 245 w 477"/>
                  <a:gd name="T59" fmla="*/ 471 h 471"/>
                  <a:gd name="T60" fmla="*/ 283 w 477"/>
                  <a:gd name="T61" fmla="*/ 468 h 471"/>
                  <a:gd name="T62" fmla="*/ 320 w 477"/>
                  <a:gd name="T63" fmla="*/ 457 h 471"/>
                  <a:gd name="T64" fmla="*/ 356 w 477"/>
                  <a:gd name="T65" fmla="*/ 441 h 471"/>
                  <a:gd name="T66" fmla="*/ 389 w 477"/>
                  <a:gd name="T67" fmla="*/ 419 h 471"/>
                  <a:gd name="T68" fmla="*/ 416 w 477"/>
                  <a:gd name="T69" fmla="*/ 392 h 471"/>
                  <a:gd name="T70" fmla="*/ 440 w 477"/>
                  <a:gd name="T71" fmla="*/ 363 h 471"/>
                  <a:gd name="T72" fmla="*/ 458 w 477"/>
                  <a:gd name="T73" fmla="*/ 328 h 471"/>
                  <a:gd name="T74" fmla="*/ 471 w 477"/>
                  <a:gd name="T75" fmla="*/ 291 h 471"/>
                  <a:gd name="T76" fmla="*/ 477 w 477"/>
                  <a:gd name="T77" fmla="*/ 253 h 471"/>
                  <a:gd name="T78" fmla="*/ 477 w 477"/>
                  <a:gd name="T79" fmla="*/ 23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7" h="471">
                    <a:moveTo>
                      <a:pt x="477" y="234"/>
                    </a:moveTo>
                    <a:lnTo>
                      <a:pt x="474" y="197"/>
                    </a:lnTo>
                    <a:lnTo>
                      <a:pt x="465" y="160"/>
                    </a:lnTo>
                    <a:lnTo>
                      <a:pt x="450" y="124"/>
                    </a:lnTo>
                    <a:lnTo>
                      <a:pt x="428" y="91"/>
                    </a:lnTo>
                    <a:lnTo>
                      <a:pt x="402" y="63"/>
                    </a:lnTo>
                    <a:lnTo>
                      <a:pt x="372" y="39"/>
                    </a:lnTo>
                    <a:lnTo>
                      <a:pt x="337" y="20"/>
                    </a:lnTo>
                    <a:lnTo>
                      <a:pt x="300" y="7"/>
                    </a:lnTo>
                    <a:lnTo>
                      <a:pt x="263" y="0"/>
                    </a:lnTo>
                    <a:lnTo>
                      <a:pt x="223" y="0"/>
                    </a:lnTo>
                    <a:lnTo>
                      <a:pt x="185" y="5"/>
                    </a:lnTo>
                    <a:lnTo>
                      <a:pt x="148" y="17"/>
                    </a:lnTo>
                    <a:lnTo>
                      <a:pt x="112" y="34"/>
                    </a:lnTo>
                    <a:lnTo>
                      <a:pt x="82" y="57"/>
                    </a:lnTo>
                    <a:lnTo>
                      <a:pt x="54" y="85"/>
                    </a:lnTo>
                    <a:lnTo>
                      <a:pt x="32" y="116"/>
                    </a:lnTo>
                    <a:lnTo>
                      <a:pt x="16" y="151"/>
                    </a:lnTo>
                    <a:lnTo>
                      <a:pt x="4" y="188"/>
                    </a:lnTo>
                    <a:lnTo>
                      <a:pt x="0" y="227"/>
                    </a:lnTo>
                    <a:lnTo>
                      <a:pt x="2" y="265"/>
                    </a:lnTo>
                    <a:lnTo>
                      <a:pt x="9" y="302"/>
                    </a:lnTo>
                    <a:lnTo>
                      <a:pt x="23" y="339"/>
                    </a:lnTo>
                    <a:lnTo>
                      <a:pt x="44" y="372"/>
                    </a:lnTo>
                    <a:lnTo>
                      <a:pt x="68" y="401"/>
                    </a:lnTo>
                    <a:lnTo>
                      <a:pt x="98" y="427"/>
                    </a:lnTo>
                    <a:lnTo>
                      <a:pt x="132" y="447"/>
                    </a:lnTo>
                    <a:lnTo>
                      <a:pt x="168" y="460"/>
                    </a:lnTo>
                    <a:lnTo>
                      <a:pt x="205" y="469"/>
                    </a:lnTo>
                    <a:lnTo>
                      <a:pt x="245" y="471"/>
                    </a:lnTo>
                    <a:lnTo>
                      <a:pt x="283" y="468"/>
                    </a:lnTo>
                    <a:lnTo>
                      <a:pt x="320" y="457"/>
                    </a:lnTo>
                    <a:lnTo>
                      <a:pt x="356" y="441"/>
                    </a:lnTo>
                    <a:lnTo>
                      <a:pt x="389" y="419"/>
                    </a:lnTo>
                    <a:lnTo>
                      <a:pt x="416" y="392"/>
                    </a:lnTo>
                    <a:lnTo>
                      <a:pt x="440" y="363"/>
                    </a:lnTo>
                    <a:lnTo>
                      <a:pt x="458" y="328"/>
                    </a:lnTo>
                    <a:lnTo>
                      <a:pt x="471" y="291"/>
                    </a:lnTo>
                    <a:lnTo>
                      <a:pt x="477" y="253"/>
                    </a:lnTo>
                    <a:lnTo>
                      <a:pt x="477" y="234"/>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84" name="Freeform 72">
                <a:extLst>
                  <a:ext uri="{FF2B5EF4-FFF2-40B4-BE49-F238E27FC236}">
                    <a16:creationId xmlns:a16="http://schemas.microsoft.com/office/drawing/2014/main" id="{2ADC53DE-2053-D164-4E51-D20DB82DB795}"/>
                  </a:ext>
                </a:extLst>
              </p:cNvPr>
              <p:cNvSpPr>
                <a:spLocks/>
              </p:cNvSpPr>
              <p:nvPr/>
            </p:nvSpPr>
            <p:spPr bwMode="auto">
              <a:xfrm>
                <a:off x="547" y="3059"/>
                <a:ext cx="91" cy="90"/>
              </a:xfrm>
              <a:custGeom>
                <a:avLst/>
                <a:gdLst>
                  <a:gd name="T0" fmla="*/ 273 w 273"/>
                  <a:gd name="T1" fmla="*/ 135 h 270"/>
                  <a:gd name="T2" fmla="*/ 270 w 273"/>
                  <a:gd name="T3" fmla="*/ 108 h 270"/>
                  <a:gd name="T4" fmla="*/ 263 w 273"/>
                  <a:gd name="T5" fmla="*/ 82 h 270"/>
                  <a:gd name="T6" fmla="*/ 249 w 273"/>
                  <a:gd name="T7" fmla="*/ 58 h 270"/>
                  <a:gd name="T8" fmla="*/ 232 w 273"/>
                  <a:gd name="T9" fmla="*/ 38 h 270"/>
                  <a:gd name="T10" fmla="*/ 210 w 273"/>
                  <a:gd name="T11" fmla="*/ 21 h 270"/>
                  <a:gd name="T12" fmla="*/ 186 w 273"/>
                  <a:gd name="T13" fmla="*/ 9 h 270"/>
                  <a:gd name="T14" fmla="*/ 160 w 273"/>
                  <a:gd name="T15" fmla="*/ 1 h 270"/>
                  <a:gd name="T16" fmla="*/ 132 w 273"/>
                  <a:gd name="T17" fmla="*/ 0 h 270"/>
                  <a:gd name="T18" fmla="*/ 105 w 273"/>
                  <a:gd name="T19" fmla="*/ 4 h 270"/>
                  <a:gd name="T20" fmla="*/ 79 w 273"/>
                  <a:gd name="T21" fmla="*/ 12 h 270"/>
                  <a:gd name="T22" fmla="*/ 56 w 273"/>
                  <a:gd name="T23" fmla="*/ 27 h 270"/>
                  <a:gd name="T24" fmla="*/ 36 w 273"/>
                  <a:gd name="T25" fmla="*/ 45 h 270"/>
                  <a:gd name="T26" fmla="*/ 19 w 273"/>
                  <a:gd name="T27" fmla="*/ 66 h 270"/>
                  <a:gd name="T28" fmla="*/ 7 w 273"/>
                  <a:gd name="T29" fmla="*/ 90 h 270"/>
                  <a:gd name="T30" fmla="*/ 1 w 273"/>
                  <a:gd name="T31" fmla="*/ 116 h 270"/>
                  <a:gd name="T32" fmla="*/ 0 w 273"/>
                  <a:gd name="T33" fmla="*/ 143 h 270"/>
                  <a:gd name="T34" fmla="*/ 4 w 273"/>
                  <a:gd name="T35" fmla="*/ 170 h 270"/>
                  <a:gd name="T36" fmla="*/ 14 w 273"/>
                  <a:gd name="T37" fmla="*/ 195 h 270"/>
                  <a:gd name="T38" fmla="*/ 28 w 273"/>
                  <a:gd name="T39" fmla="*/ 218 h 270"/>
                  <a:gd name="T40" fmla="*/ 47 w 273"/>
                  <a:gd name="T41" fmla="*/ 237 h 270"/>
                  <a:gd name="T42" fmla="*/ 69 w 273"/>
                  <a:gd name="T43" fmla="*/ 253 h 270"/>
                  <a:gd name="T44" fmla="*/ 94 w 273"/>
                  <a:gd name="T45" fmla="*/ 264 h 270"/>
                  <a:gd name="T46" fmla="*/ 122 w 273"/>
                  <a:gd name="T47" fmla="*/ 270 h 270"/>
                  <a:gd name="T48" fmla="*/ 149 w 273"/>
                  <a:gd name="T49" fmla="*/ 270 h 270"/>
                  <a:gd name="T50" fmla="*/ 175 w 273"/>
                  <a:gd name="T51" fmla="*/ 264 h 270"/>
                  <a:gd name="T52" fmla="*/ 201 w 273"/>
                  <a:gd name="T53" fmla="*/ 254 h 270"/>
                  <a:gd name="T54" fmla="*/ 224 w 273"/>
                  <a:gd name="T55" fmla="*/ 239 h 270"/>
                  <a:gd name="T56" fmla="*/ 243 w 273"/>
                  <a:gd name="T57" fmla="*/ 220 h 270"/>
                  <a:gd name="T58" fmla="*/ 257 w 273"/>
                  <a:gd name="T59" fmla="*/ 198 h 270"/>
                  <a:gd name="T60" fmla="*/ 268 w 273"/>
                  <a:gd name="T61" fmla="*/ 173 h 270"/>
                  <a:gd name="T62" fmla="*/ 273 w 273"/>
                  <a:gd name="T63" fmla="*/ 146 h 270"/>
                  <a:gd name="T64" fmla="*/ 273 w 273"/>
                  <a:gd name="T65" fmla="*/ 13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3" h="270">
                    <a:moveTo>
                      <a:pt x="273" y="135"/>
                    </a:moveTo>
                    <a:lnTo>
                      <a:pt x="270" y="108"/>
                    </a:lnTo>
                    <a:lnTo>
                      <a:pt x="263" y="82"/>
                    </a:lnTo>
                    <a:lnTo>
                      <a:pt x="249" y="58"/>
                    </a:lnTo>
                    <a:lnTo>
                      <a:pt x="232" y="38"/>
                    </a:lnTo>
                    <a:lnTo>
                      <a:pt x="210" y="21"/>
                    </a:lnTo>
                    <a:lnTo>
                      <a:pt x="186" y="9"/>
                    </a:lnTo>
                    <a:lnTo>
                      <a:pt x="160" y="1"/>
                    </a:lnTo>
                    <a:lnTo>
                      <a:pt x="132" y="0"/>
                    </a:lnTo>
                    <a:lnTo>
                      <a:pt x="105" y="4"/>
                    </a:lnTo>
                    <a:lnTo>
                      <a:pt x="79" y="12"/>
                    </a:lnTo>
                    <a:lnTo>
                      <a:pt x="56" y="27"/>
                    </a:lnTo>
                    <a:lnTo>
                      <a:pt x="36" y="45"/>
                    </a:lnTo>
                    <a:lnTo>
                      <a:pt x="19" y="66"/>
                    </a:lnTo>
                    <a:lnTo>
                      <a:pt x="7" y="90"/>
                    </a:lnTo>
                    <a:lnTo>
                      <a:pt x="1" y="116"/>
                    </a:lnTo>
                    <a:lnTo>
                      <a:pt x="0" y="143"/>
                    </a:lnTo>
                    <a:lnTo>
                      <a:pt x="4" y="170"/>
                    </a:lnTo>
                    <a:lnTo>
                      <a:pt x="14" y="195"/>
                    </a:lnTo>
                    <a:lnTo>
                      <a:pt x="28" y="218"/>
                    </a:lnTo>
                    <a:lnTo>
                      <a:pt x="47" y="237"/>
                    </a:lnTo>
                    <a:lnTo>
                      <a:pt x="69" y="253"/>
                    </a:lnTo>
                    <a:lnTo>
                      <a:pt x="94" y="264"/>
                    </a:lnTo>
                    <a:lnTo>
                      <a:pt x="122" y="270"/>
                    </a:lnTo>
                    <a:lnTo>
                      <a:pt x="149" y="270"/>
                    </a:lnTo>
                    <a:lnTo>
                      <a:pt x="175" y="264"/>
                    </a:lnTo>
                    <a:lnTo>
                      <a:pt x="201" y="254"/>
                    </a:lnTo>
                    <a:lnTo>
                      <a:pt x="224" y="239"/>
                    </a:lnTo>
                    <a:lnTo>
                      <a:pt x="243" y="220"/>
                    </a:lnTo>
                    <a:lnTo>
                      <a:pt x="257" y="198"/>
                    </a:lnTo>
                    <a:lnTo>
                      <a:pt x="268" y="173"/>
                    </a:lnTo>
                    <a:lnTo>
                      <a:pt x="273" y="146"/>
                    </a:lnTo>
                    <a:lnTo>
                      <a:pt x="273" y="135"/>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85" name="Freeform 73">
                <a:extLst>
                  <a:ext uri="{FF2B5EF4-FFF2-40B4-BE49-F238E27FC236}">
                    <a16:creationId xmlns:a16="http://schemas.microsoft.com/office/drawing/2014/main" id="{096011BC-4BBD-67D0-DC3D-BD8D8D69FA73}"/>
                  </a:ext>
                </a:extLst>
              </p:cNvPr>
              <p:cNvSpPr>
                <a:spLocks/>
              </p:cNvSpPr>
              <p:nvPr/>
            </p:nvSpPr>
            <p:spPr bwMode="auto">
              <a:xfrm>
                <a:off x="563" y="3074"/>
                <a:ext cx="42" cy="42"/>
              </a:xfrm>
              <a:custGeom>
                <a:avLst/>
                <a:gdLst>
                  <a:gd name="T0" fmla="*/ 126 w 126"/>
                  <a:gd name="T1" fmla="*/ 62 h 124"/>
                  <a:gd name="T2" fmla="*/ 124 w 126"/>
                  <a:gd name="T3" fmla="*/ 44 h 124"/>
                  <a:gd name="T4" fmla="*/ 117 w 126"/>
                  <a:gd name="T5" fmla="*/ 28 h 124"/>
                  <a:gd name="T6" fmla="*/ 105 w 126"/>
                  <a:gd name="T7" fmla="*/ 14 h 124"/>
                  <a:gd name="T8" fmla="*/ 91 w 126"/>
                  <a:gd name="T9" fmla="*/ 5 h 124"/>
                  <a:gd name="T10" fmla="*/ 73 w 126"/>
                  <a:gd name="T11" fmla="*/ 0 h 124"/>
                  <a:gd name="T12" fmla="*/ 56 w 126"/>
                  <a:gd name="T13" fmla="*/ 0 h 124"/>
                  <a:gd name="T14" fmla="*/ 38 w 126"/>
                  <a:gd name="T15" fmla="*/ 4 h 124"/>
                  <a:gd name="T16" fmla="*/ 22 w 126"/>
                  <a:gd name="T17" fmla="*/ 13 h 124"/>
                  <a:gd name="T18" fmla="*/ 11 w 126"/>
                  <a:gd name="T19" fmla="*/ 27 h 124"/>
                  <a:gd name="T20" fmla="*/ 3 w 126"/>
                  <a:gd name="T21" fmla="*/ 43 h 124"/>
                  <a:gd name="T22" fmla="*/ 0 w 126"/>
                  <a:gd name="T23" fmla="*/ 60 h 124"/>
                  <a:gd name="T24" fmla="*/ 2 w 126"/>
                  <a:gd name="T25" fmla="*/ 77 h 124"/>
                  <a:gd name="T26" fmla="*/ 9 w 126"/>
                  <a:gd name="T27" fmla="*/ 93 h 124"/>
                  <a:gd name="T28" fmla="*/ 20 w 126"/>
                  <a:gd name="T29" fmla="*/ 107 h 124"/>
                  <a:gd name="T30" fmla="*/ 35 w 126"/>
                  <a:gd name="T31" fmla="*/ 117 h 124"/>
                  <a:gd name="T32" fmla="*/ 52 w 126"/>
                  <a:gd name="T33" fmla="*/ 123 h 124"/>
                  <a:gd name="T34" fmla="*/ 69 w 126"/>
                  <a:gd name="T35" fmla="*/ 124 h 124"/>
                  <a:gd name="T36" fmla="*/ 86 w 126"/>
                  <a:gd name="T37" fmla="*/ 118 h 124"/>
                  <a:gd name="T38" fmla="*/ 103 w 126"/>
                  <a:gd name="T39" fmla="*/ 111 h 124"/>
                  <a:gd name="T40" fmla="*/ 116 w 126"/>
                  <a:gd name="T41" fmla="*/ 97 h 124"/>
                  <a:gd name="T42" fmla="*/ 123 w 126"/>
                  <a:gd name="T43" fmla="*/ 83 h 124"/>
                  <a:gd name="T44" fmla="*/ 126 w 126"/>
                  <a:gd name="T45" fmla="*/ 65 h 124"/>
                  <a:gd name="T46" fmla="*/ 126 w 126"/>
                  <a:gd name="T47" fmla="*/ 6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124">
                    <a:moveTo>
                      <a:pt x="126" y="62"/>
                    </a:moveTo>
                    <a:lnTo>
                      <a:pt x="124" y="44"/>
                    </a:lnTo>
                    <a:lnTo>
                      <a:pt x="117" y="28"/>
                    </a:lnTo>
                    <a:lnTo>
                      <a:pt x="105" y="14"/>
                    </a:lnTo>
                    <a:lnTo>
                      <a:pt x="91" y="5"/>
                    </a:lnTo>
                    <a:lnTo>
                      <a:pt x="73" y="0"/>
                    </a:lnTo>
                    <a:lnTo>
                      <a:pt x="56" y="0"/>
                    </a:lnTo>
                    <a:lnTo>
                      <a:pt x="38" y="4"/>
                    </a:lnTo>
                    <a:lnTo>
                      <a:pt x="22" y="13"/>
                    </a:lnTo>
                    <a:lnTo>
                      <a:pt x="11" y="27"/>
                    </a:lnTo>
                    <a:lnTo>
                      <a:pt x="3" y="43"/>
                    </a:lnTo>
                    <a:lnTo>
                      <a:pt x="0" y="60"/>
                    </a:lnTo>
                    <a:lnTo>
                      <a:pt x="2" y="77"/>
                    </a:lnTo>
                    <a:lnTo>
                      <a:pt x="9" y="93"/>
                    </a:lnTo>
                    <a:lnTo>
                      <a:pt x="20" y="107"/>
                    </a:lnTo>
                    <a:lnTo>
                      <a:pt x="35" y="117"/>
                    </a:lnTo>
                    <a:lnTo>
                      <a:pt x="52" y="123"/>
                    </a:lnTo>
                    <a:lnTo>
                      <a:pt x="69" y="124"/>
                    </a:lnTo>
                    <a:lnTo>
                      <a:pt x="86" y="118"/>
                    </a:lnTo>
                    <a:lnTo>
                      <a:pt x="103" y="111"/>
                    </a:lnTo>
                    <a:lnTo>
                      <a:pt x="116" y="97"/>
                    </a:lnTo>
                    <a:lnTo>
                      <a:pt x="123" y="83"/>
                    </a:lnTo>
                    <a:lnTo>
                      <a:pt x="126" y="65"/>
                    </a:lnTo>
                    <a:lnTo>
                      <a:pt x="126"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86" name="Rectangle 74">
                <a:extLst>
                  <a:ext uri="{FF2B5EF4-FFF2-40B4-BE49-F238E27FC236}">
                    <a16:creationId xmlns:a16="http://schemas.microsoft.com/office/drawing/2014/main" id="{C971A399-DEAF-457F-C2F9-BCFAE975CE21}"/>
                  </a:ext>
                </a:extLst>
              </p:cNvPr>
              <p:cNvSpPr>
                <a:spLocks noChangeArrowheads="1"/>
              </p:cNvSpPr>
              <p:nvPr/>
            </p:nvSpPr>
            <p:spPr bwMode="auto">
              <a:xfrm>
                <a:off x="816" y="3205"/>
                <a:ext cx="1042"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Principales</a:t>
                </a:r>
                <a:endParaRPr lang="es-PR" altLang="en-US"/>
              </a:p>
            </p:txBody>
          </p:sp>
          <p:sp>
            <p:nvSpPr>
              <p:cNvPr id="90187" name="Rectangle 75">
                <a:extLst>
                  <a:ext uri="{FF2B5EF4-FFF2-40B4-BE49-F238E27FC236}">
                    <a16:creationId xmlns:a16="http://schemas.microsoft.com/office/drawing/2014/main" id="{C3B4C604-6CCA-A58B-C620-0CA491819816}"/>
                  </a:ext>
                </a:extLst>
              </p:cNvPr>
              <p:cNvSpPr>
                <a:spLocks noChangeArrowheads="1"/>
              </p:cNvSpPr>
              <p:nvPr/>
            </p:nvSpPr>
            <p:spPr bwMode="auto">
              <a:xfrm>
                <a:off x="3662" y="1691"/>
                <a:ext cx="1221"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600" b="1">
                    <a:solidFill>
                      <a:srgbClr val="000000"/>
                    </a:solidFill>
                    <a:latin typeface="Arial" panose="020B0604020202020204" pitchFamily="34" charset="0"/>
                  </a:rPr>
                  <a:t>Prevención</a:t>
                </a:r>
                <a:endParaRPr lang="es-PR" altLang="en-US"/>
              </a:p>
            </p:txBody>
          </p:sp>
          <p:sp>
            <p:nvSpPr>
              <p:cNvPr id="90188" name="Freeform 76">
                <a:extLst>
                  <a:ext uri="{FF2B5EF4-FFF2-40B4-BE49-F238E27FC236}">
                    <a16:creationId xmlns:a16="http://schemas.microsoft.com/office/drawing/2014/main" id="{6530A554-97B5-EFAB-F7AE-A3014007329E}"/>
                  </a:ext>
                </a:extLst>
              </p:cNvPr>
              <p:cNvSpPr>
                <a:spLocks/>
              </p:cNvSpPr>
              <p:nvPr/>
            </p:nvSpPr>
            <p:spPr bwMode="auto">
              <a:xfrm>
                <a:off x="2594" y="3027"/>
                <a:ext cx="413" cy="289"/>
              </a:xfrm>
              <a:custGeom>
                <a:avLst/>
                <a:gdLst>
                  <a:gd name="T0" fmla="*/ 504 w 1241"/>
                  <a:gd name="T1" fmla="*/ 714 h 868"/>
                  <a:gd name="T2" fmla="*/ 475 w 1241"/>
                  <a:gd name="T3" fmla="*/ 670 h 868"/>
                  <a:gd name="T4" fmla="*/ 438 w 1241"/>
                  <a:gd name="T5" fmla="*/ 648 h 868"/>
                  <a:gd name="T6" fmla="*/ 385 w 1241"/>
                  <a:gd name="T7" fmla="*/ 631 h 868"/>
                  <a:gd name="T8" fmla="*/ 377 w 1241"/>
                  <a:gd name="T9" fmla="*/ 592 h 868"/>
                  <a:gd name="T10" fmla="*/ 423 w 1241"/>
                  <a:gd name="T11" fmla="*/ 574 h 868"/>
                  <a:gd name="T12" fmla="*/ 473 w 1241"/>
                  <a:gd name="T13" fmla="*/ 555 h 868"/>
                  <a:gd name="T14" fmla="*/ 550 w 1241"/>
                  <a:gd name="T15" fmla="*/ 525 h 868"/>
                  <a:gd name="T16" fmla="*/ 623 w 1241"/>
                  <a:gd name="T17" fmla="*/ 514 h 868"/>
                  <a:gd name="T18" fmla="*/ 668 w 1241"/>
                  <a:gd name="T19" fmla="*/ 492 h 868"/>
                  <a:gd name="T20" fmla="*/ 739 w 1241"/>
                  <a:gd name="T21" fmla="*/ 477 h 868"/>
                  <a:gd name="T22" fmla="*/ 809 w 1241"/>
                  <a:gd name="T23" fmla="*/ 446 h 868"/>
                  <a:gd name="T24" fmla="*/ 873 w 1241"/>
                  <a:gd name="T25" fmla="*/ 429 h 868"/>
                  <a:gd name="T26" fmla="*/ 964 w 1241"/>
                  <a:gd name="T27" fmla="*/ 381 h 868"/>
                  <a:gd name="T28" fmla="*/ 1012 w 1241"/>
                  <a:gd name="T29" fmla="*/ 356 h 868"/>
                  <a:gd name="T30" fmla="*/ 1071 w 1241"/>
                  <a:gd name="T31" fmla="*/ 307 h 868"/>
                  <a:gd name="T32" fmla="*/ 1143 w 1241"/>
                  <a:gd name="T33" fmla="*/ 251 h 868"/>
                  <a:gd name="T34" fmla="*/ 1197 w 1241"/>
                  <a:gd name="T35" fmla="*/ 199 h 868"/>
                  <a:gd name="T36" fmla="*/ 1241 w 1241"/>
                  <a:gd name="T37" fmla="*/ 106 h 868"/>
                  <a:gd name="T38" fmla="*/ 1224 w 1241"/>
                  <a:gd name="T39" fmla="*/ 6 h 868"/>
                  <a:gd name="T40" fmla="*/ 1171 w 1241"/>
                  <a:gd name="T41" fmla="*/ 16 h 868"/>
                  <a:gd name="T42" fmla="*/ 1085 w 1241"/>
                  <a:gd name="T43" fmla="*/ 52 h 868"/>
                  <a:gd name="T44" fmla="*/ 1007 w 1241"/>
                  <a:gd name="T45" fmla="*/ 101 h 868"/>
                  <a:gd name="T46" fmla="*/ 952 w 1241"/>
                  <a:gd name="T47" fmla="*/ 120 h 868"/>
                  <a:gd name="T48" fmla="*/ 890 w 1241"/>
                  <a:gd name="T49" fmla="*/ 139 h 868"/>
                  <a:gd name="T50" fmla="*/ 837 w 1241"/>
                  <a:gd name="T51" fmla="*/ 165 h 868"/>
                  <a:gd name="T52" fmla="*/ 761 w 1241"/>
                  <a:gd name="T53" fmla="*/ 175 h 868"/>
                  <a:gd name="T54" fmla="*/ 726 w 1241"/>
                  <a:gd name="T55" fmla="*/ 184 h 868"/>
                  <a:gd name="T56" fmla="*/ 702 w 1241"/>
                  <a:gd name="T57" fmla="*/ 189 h 868"/>
                  <a:gd name="T58" fmla="*/ 657 w 1241"/>
                  <a:gd name="T59" fmla="*/ 192 h 868"/>
                  <a:gd name="T60" fmla="*/ 618 w 1241"/>
                  <a:gd name="T61" fmla="*/ 206 h 868"/>
                  <a:gd name="T62" fmla="*/ 556 w 1241"/>
                  <a:gd name="T63" fmla="*/ 199 h 868"/>
                  <a:gd name="T64" fmla="*/ 518 w 1241"/>
                  <a:gd name="T65" fmla="*/ 213 h 868"/>
                  <a:gd name="T66" fmla="*/ 459 w 1241"/>
                  <a:gd name="T67" fmla="*/ 232 h 868"/>
                  <a:gd name="T68" fmla="*/ 402 w 1241"/>
                  <a:gd name="T69" fmla="*/ 269 h 868"/>
                  <a:gd name="T70" fmla="*/ 334 w 1241"/>
                  <a:gd name="T71" fmla="*/ 272 h 868"/>
                  <a:gd name="T72" fmla="*/ 295 w 1241"/>
                  <a:gd name="T73" fmla="*/ 282 h 868"/>
                  <a:gd name="T74" fmla="*/ 235 w 1241"/>
                  <a:gd name="T75" fmla="*/ 326 h 868"/>
                  <a:gd name="T76" fmla="*/ 176 w 1241"/>
                  <a:gd name="T77" fmla="*/ 339 h 868"/>
                  <a:gd name="T78" fmla="*/ 136 w 1241"/>
                  <a:gd name="T79" fmla="*/ 353 h 868"/>
                  <a:gd name="T80" fmla="*/ 106 w 1241"/>
                  <a:gd name="T81" fmla="*/ 390 h 868"/>
                  <a:gd name="T82" fmla="*/ 72 w 1241"/>
                  <a:gd name="T83" fmla="*/ 401 h 868"/>
                  <a:gd name="T84" fmla="*/ 35 w 1241"/>
                  <a:gd name="T85" fmla="*/ 450 h 868"/>
                  <a:gd name="T86" fmla="*/ 0 w 1241"/>
                  <a:gd name="T87" fmla="*/ 552 h 868"/>
                  <a:gd name="T88" fmla="*/ 88 w 1241"/>
                  <a:gd name="T89" fmla="*/ 731 h 868"/>
                  <a:gd name="T90" fmla="*/ 303 w 1241"/>
                  <a:gd name="T91" fmla="*/ 868 h 868"/>
                  <a:gd name="T92" fmla="*/ 469 w 1241"/>
                  <a:gd name="T93" fmla="*/ 809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41" h="868">
                    <a:moveTo>
                      <a:pt x="504" y="764"/>
                    </a:moveTo>
                    <a:lnTo>
                      <a:pt x="504" y="714"/>
                    </a:lnTo>
                    <a:lnTo>
                      <a:pt x="483" y="694"/>
                    </a:lnTo>
                    <a:lnTo>
                      <a:pt x="475" y="670"/>
                    </a:lnTo>
                    <a:lnTo>
                      <a:pt x="435" y="661"/>
                    </a:lnTo>
                    <a:lnTo>
                      <a:pt x="438" y="648"/>
                    </a:lnTo>
                    <a:lnTo>
                      <a:pt x="413" y="635"/>
                    </a:lnTo>
                    <a:lnTo>
                      <a:pt x="385" y="631"/>
                    </a:lnTo>
                    <a:lnTo>
                      <a:pt x="385" y="618"/>
                    </a:lnTo>
                    <a:lnTo>
                      <a:pt x="377" y="592"/>
                    </a:lnTo>
                    <a:lnTo>
                      <a:pt x="391" y="569"/>
                    </a:lnTo>
                    <a:lnTo>
                      <a:pt x="423" y="574"/>
                    </a:lnTo>
                    <a:lnTo>
                      <a:pt x="447" y="555"/>
                    </a:lnTo>
                    <a:lnTo>
                      <a:pt x="473" y="555"/>
                    </a:lnTo>
                    <a:lnTo>
                      <a:pt x="499" y="546"/>
                    </a:lnTo>
                    <a:lnTo>
                      <a:pt x="550" y="525"/>
                    </a:lnTo>
                    <a:lnTo>
                      <a:pt x="588" y="508"/>
                    </a:lnTo>
                    <a:lnTo>
                      <a:pt x="623" y="514"/>
                    </a:lnTo>
                    <a:lnTo>
                      <a:pt x="640" y="495"/>
                    </a:lnTo>
                    <a:lnTo>
                      <a:pt x="668" y="492"/>
                    </a:lnTo>
                    <a:lnTo>
                      <a:pt x="693" y="484"/>
                    </a:lnTo>
                    <a:lnTo>
                      <a:pt x="739" y="477"/>
                    </a:lnTo>
                    <a:lnTo>
                      <a:pt x="788" y="464"/>
                    </a:lnTo>
                    <a:lnTo>
                      <a:pt x="809" y="446"/>
                    </a:lnTo>
                    <a:lnTo>
                      <a:pt x="842" y="430"/>
                    </a:lnTo>
                    <a:lnTo>
                      <a:pt x="873" y="429"/>
                    </a:lnTo>
                    <a:lnTo>
                      <a:pt x="914" y="404"/>
                    </a:lnTo>
                    <a:lnTo>
                      <a:pt x="964" y="381"/>
                    </a:lnTo>
                    <a:lnTo>
                      <a:pt x="990" y="374"/>
                    </a:lnTo>
                    <a:lnTo>
                      <a:pt x="1012" y="356"/>
                    </a:lnTo>
                    <a:lnTo>
                      <a:pt x="1053" y="337"/>
                    </a:lnTo>
                    <a:lnTo>
                      <a:pt x="1071" y="307"/>
                    </a:lnTo>
                    <a:lnTo>
                      <a:pt x="1114" y="290"/>
                    </a:lnTo>
                    <a:lnTo>
                      <a:pt x="1143" y="251"/>
                    </a:lnTo>
                    <a:lnTo>
                      <a:pt x="1174" y="232"/>
                    </a:lnTo>
                    <a:lnTo>
                      <a:pt x="1197" y="199"/>
                    </a:lnTo>
                    <a:lnTo>
                      <a:pt x="1224" y="154"/>
                    </a:lnTo>
                    <a:lnTo>
                      <a:pt x="1241" y="106"/>
                    </a:lnTo>
                    <a:lnTo>
                      <a:pt x="1238" y="63"/>
                    </a:lnTo>
                    <a:lnTo>
                      <a:pt x="1224" y="6"/>
                    </a:lnTo>
                    <a:lnTo>
                      <a:pt x="1197" y="0"/>
                    </a:lnTo>
                    <a:lnTo>
                      <a:pt x="1171" y="16"/>
                    </a:lnTo>
                    <a:lnTo>
                      <a:pt x="1119" y="42"/>
                    </a:lnTo>
                    <a:lnTo>
                      <a:pt x="1085" y="52"/>
                    </a:lnTo>
                    <a:lnTo>
                      <a:pt x="1069" y="79"/>
                    </a:lnTo>
                    <a:lnTo>
                      <a:pt x="1007" y="101"/>
                    </a:lnTo>
                    <a:lnTo>
                      <a:pt x="985" y="115"/>
                    </a:lnTo>
                    <a:lnTo>
                      <a:pt x="952" y="120"/>
                    </a:lnTo>
                    <a:lnTo>
                      <a:pt x="923" y="138"/>
                    </a:lnTo>
                    <a:lnTo>
                      <a:pt x="890" y="139"/>
                    </a:lnTo>
                    <a:lnTo>
                      <a:pt x="869" y="138"/>
                    </a:lnTo>
                    <a:lnTo>
                      <a:pt x="837" y="165"/>
                    </a:lnTo>
                    <a:lnTo>
                      <a:pt x="785" y="168"/>
                    </a:lnTo>
                    <a:lnTo>
                      <a:pt x="761" y="175"/>
                    </a:lnTo>
                    <a:lnTo>
                      <a:pt x="742" y="192"/>
                    </a:lnTo>
                    <a:lnTo>
                      <a:pt x="726" y="184"/>
                    </a:lnTo>
                    <a:lnTo>
                      <a:pt x="711" y="186"/>
                    </a:lnTo>
                    <a:lnTo>
                      <a:pt x="702" y="189"/>
                    </a:lnTo>
                    <a:lnTo>
                      <a:pt x="675" y="182"/>
                    </a:lnTo>
                    <a:lnTo>
                      <a:pt x="657" y="192"/>
                    </a:lnTo>
                    <a:lnTo>
                      <a:pt x="640" y="194"/>
                    </a:lnTo>
                    <a:lnTo>
                      <a:pt x="618" y="206"/>
                    </a:lnTo>
                    <a:lnTo>
                      <a:pt x="580" y="192"/>
                    </a:lnTo>
                    <a:lnTo>
                      <a:pt x="556" y="199"/>
                    </a:lnTo>
                    <a:lnTo>
                      <a:pt x="544" y="220"/>
                    </a:lnTo>
                    <a:lnTo>
                      <a:pt x="518" y="213"/>
                    </a:lnTo>
                    <a:lnTo>
                      <a:pt x="478" y="234"/>
                    </a:lnTo>
                    <a:lnTo>
                      <a:pt x="459" y="232"/>
                    </a:lnTo>
                    <a:lnTo>
                      <a:pt x="421" y="248"/>
                    </a:lnTo>
                    <a:lnTo>
                      <a:pt x="402" y="269"/>
                    </a:lnTo>
                    <a:lnTo>
                      <a:pt x="372" y="272"/>
                    </a:lnTo>
                    <a:lnTo>
                      <a:pt x="334" y="272"/>
                    </a:lnTo>
                    <a:lnTo>
                      <a:pt x="307" y="290"/>
                    </a:lnTo>
                    <a:lnTo>
                      <a:pt x="295" y="282"/>
                    </a:lnTo>
                    <a:lnTo>
                      <a:pt x="276" y="293"/>
                    </a:lnTo>
                    <a:lnTo>
                      <a:pt x="235" y="326"/>
                    </a:lnTo>
                    <a:lnTo>
                      <a:pt x="205" y="326"/>
                    </a:lnTo>
                    <a:lnTo>
                      <a:pt x="176" y="339"/>
                    </a:lnTo>
                    <a:lnTo>
                      <a:pt x="163" y="358"/>
                    </a:lnTo>
                    <a:lnTo>
                      <a:pt x="136" y="353"/>
                    </a:lnTo>
                    <a:lnTo>
                      <a:pt x="106" y="368"/>
                    </a:lnTo>
                    <a:lnTo>
                      <a:pt x="106" y="390"/>
                    </a:lnTo>
                    <a:lnTo>
                      <a:pt x="92" y="385"/>
                    </a:lnTo>
                    <a:lnTo>
                      <a:pt x="72" y="401"/>
                    </a:lnTo>
                    <a:lnTo>
                      <a:pt x="51" y="420"/>
                    </a:lnTo>
                    <a:lnTo>
                      <a:pt x="35" y="450"/>
                    </a:lnTo>
                    <a:lnTo>
                      <a:pt x="8" y="492"/>
                    </a:lnTo>
                    <a:lnTo>
                      <a:pt x="0" y="552"/>
                    </a:lnTo>
                    <a:lnTo>
                      <a:pt x="8" y="610"/>
                    </a:lnTo>
                    <a:lnTo>
                      <a:pt x="88" y="731"/>
                    </a:lnTo>
                    <a:lnTo>
                      <a:pt x="183" y="826"/>
                    </a:lnTo>
                    <a:lnTo>
                      <a:pt x="303" y="868"/>
                    </a:lnTo>
                    <a:lnTo>
                      <a:pt x="402" y="844"/>
                    </a:lnTo>
                    <a:lnTo>
                      <a:pt x="469" y="809"/>
                    </a:lnTo>
                    <a:lnTo>
                      <a:pt x="504" y="764"/>
                    </a:lnTo>
                    <a:close/>
                  </a:path>
                </a:pathLst>
              </a:custGeom>
              <a:solidFill>
                <a:srgbClr val="FFDF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89" name="Freeform 77">
                <a:extLst>
                  <a:ext uri="{FF2B5EF4-FFF2-40B4-BE49-F238E27FC236}">
                    <a16:creationId xmlns:a16="http://schemas.microsoft.com/office/drawing/2014/main" id="{6C84AC4D-94F9-C0D4-6403-9B3600B67F23}"/>
                  </a:ext>
                </a:extLst>
              </p:cNvPr>
              <p:cNvSpPr>
                <a:spLocks/>
              </p:cNvSpPr>
              <p:nvPr/>
            </p:nvSpPr>
            <p:spPr bwMode="auto">
              <a:xfrm>
                <a:off x="2627" y="3115"/>
                <a:ext cx="120" cy="51"/>
              </a:xfrm>
              <a:custGeom>
                <a:avLst/>
                <a:gdLst>
                  <a:gd name="T0" fmla="*/ 362 w 362"/>
                  <a:gd name="T1" fmla="*/ 0 h 153"/>
                  <a:gd name="T2" fmla="*/ 356 w 362"/>
                  <a:gd name="T3" fmla="*/ 25 h 153"/>
                  <a:gd name="T4" fmla="*/ 338 w 362"/>
                  <a:gd name="T5" fmla="*/ 36 h 153"/>
                  <a:gd name="T6" fmla="*/ 322 w 362"/>
                  <a:gd name="T7" fmla="*/ 30 h 153"/>
                  <a:gd name="T8" fmla="*/ 307 w 362"/>
                  <a:gd name="T9" fmla="*/ 43 h 153"/>
                  <a:gd name="T10" fmla="*/ 286 w 362"/>
                  <a:gd name="T11" fmla="*/ 38 h 153"/>
                  <a:gd name="T12" fmla="*/ 258 w 362"/>
                  <a:gd name="T13" fmla="*/ 72 h 153"/>
                  <a:gd name="T14" fmla="*/ 230 w 362"/>
                  <a:gd name="T15" fmla="*/ 64 h 153"/>
                  <a:gd name="T16" fmla="*/ 224 w 362"/>
                  <a:gd name="T17" fmla="*/ 52 h 153"/>
                  <a:gd name="T18" fmla="*/ 200 w 362"/>
                  <a:gd name="T19" fmla="*/ 80 h 153"/>
                  <a:gd name="T20" fmla="*/ 179 w 362"/>
                  <a:gd name="T21" fmla="*/ 72 h 153"/>
                  <a:gd name="T22" fmla="*/ 157 w 362"/>
                  <a:gd name="T23" fmla="*/ 99 h 153"/>
                  <a:gd name="T24" fmla="*/ 142 w 362"/>
                  <a:gd name="T25" fmla="*/ 87 h 153"/>
                  <a:gd name="T26" fmla="*/ 123 w 362"/>
                  <a:gd name="T27" fmla="*/ 109 h 153"/>
                  <a:gd name="T28" fmla="*/ 100 w 362"/>
                  <a:gd name="T29" fmla="*/ 117 h 153"/>
                  <a:gd name="T30" fmla="*/ 85 w 362"/>
                  <a:gd name="T31" fmla="*/ 110 h 153"/>
                  <a:gd name="T32" fmla="*/ 67 w 362"/>
                  <a:gd name="T33" fmla="*/ 135 h 153"/>
                  <a:gd name="T34" fmla="*/ 45 w 362"/>
                  <a:gd name="T35" fmla="*/ 133 h 153"/>
                  <a:gd name="T36" fmla="*/ 35 w 362"/>
                  <a:gd name="T37" fmla="*/ 120 h 153"/>
                  <a:gd name="T38" fmla="*/ 18 w 362"/>
                  <a:gd name="T39" fmla="*/ 153 h 153"/>
                  <a:gd name="T40" fmla="*/ 0 w 362"/>
                  <a:gd name="T41" fmla="*/ 150 h 153"/>
                  <a:gd name="T42" fmla="*/ 3 w 362"/>
                  <a:gd name="T43" fmla="*/ 135 h 153"/>
                  <a:gd name="T44" fmla="*/ 13 w 362"/>
                  <a:gd name="T45" fmla="*/ 129 h 153"/>
                  <a:gd name="T46" fmla="*/ 31 w 362"/>
                  <a:gd name="T47" fmla="*/ 110 h 153"/>
                  <a:gd name="T48" fmla="*/ 55 w 362"/>
                  <a:gd name="T49" fmla="*/ 102 h 153"/>
                  <a:gd name="T50" fmla="*/ 78 w 362"/>
                  <a:gd name="T51" fmla="*/ 99 h 153"/>
                  <a:gd name="T52" fmla="*/ 97 w 362"/>
                  <a:gd name="T53" fmla="*/ 80 h 153"/>
                  <a:gd name="T54" fmla="*/ 136 w 362"/>
                  <a:gd name="T55" fmla="*/ 74 h 153"/>
                  <a:gd name="T56" fmla="*/ 149 w 362"/>
                  <a:gd name="T57" fmla="*/ 61 h 153"/>
                  <a:gd name="T58" fmla="*/ 173 w 362"/>
                  <a:gd name="T59" fmla="*/ 64 h 153"/>
                  <a:gd name="T60" fmla="*/ 191 w 362"/>
                  <a:gd name="T61" fmla="*/ 36 h 153"/>
                  <a:gd name="T62" fmla="*/ 224 w 362"/>
                  <a:gd name="T63" fmla="*/ 32 h 153"/>
                  <a:gd name="T64" fmla="*/ 254 w 362"/>
                  <a:gd name="T65" fmla="*/ 25 h 153"/>
                  <a:gd name="T66" fmla="*/ 275 w 362"/>
                  <a:gd name="T67" fmla="*/ 25 h 153"/>
                  <a:gd name="T68" fmla="*/ 304 w 362"/>
                  <a:gd name="T69" fmla="*/ 7 h 153"/>
                  <a:gd name="T70" fmla="*/ 317 w 362"/>
                  <a:gd name="T71" fmla="*/ 15 h 153"/>
                  <a:gd name="T72" fmla="*/ 343 w 362"/>
                  <a:gd name="T73" fmla="*/ 0 h 153"/>
                  <a:gd name="T74" fmla="*/ 362 w 362"/>
                  <a:gd name="T7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2" h="153">
                    <a:moveTo>
                      <a:pt x="362" y="0"/>
                    </a:moveTo>
                    <a:lnTo>
                      <a:pt x="356" y="25"/>
                    </a:lnTo>
                    <a:lnTo>
                      <a:pt x="338" y="36"/>
                    </a:lnTo>
                    <a:lnTo>
                      <a:pt x="322" y="30"/>
                    </a:lnTo>
                    <a:lnTo>
                      <a:pt x="307" y="43"/>
                    </a:lnTo>
                    <a:lnTo>
                      <a:pt x="286" y="38"/>
                    </a:lnTo>
                    <a:lnTo>
                      <a:pt x="258" y="72"/>
                    </a:lnTo>
                    <a:lnTo>
                      <a:pt x="230" y="64"/>
                    </a:lnTo>
                    <a:lnTo>
                      <a:pt x="224" y="52"/>
                    </a:lnTo>
                    <a:lnTo>
                      <a:pt x="200" y="80"/>
                    </a:lnTo>
                    <a:lnTo>
                      <a:pt x="179" y="72"/>
                    </a:lnTo>
                    <a:lnTo>
                      <a:pt x="157" y="99"/>
                    </a:lnTo>
                    <a:lnTo>
                      <a:pt x="142" y="87"/>
                    </a:lnTo>
                    <a:lnTo>
                      <a:pt x="123" y="109"/>
                    </a:lnTo>
                    <a:lnTo>
                      <a:pt x="100" y="117"/>
                    </a:lnTo>
                    <a:lnTo>
                      <a:pt x="85" y="110"/>
                    </a:lnTo>
                    <a:lnTo>
                      <a:pt x="67" y="135"/>
                    </a:lnTo>
                    <a:lnTo>
                      <a:pt x="45" y="133"/>
                    </a:lnTo>
                    <a:lnTo>
                      <a:pt x="35" y="120"/>
                    </a:lnTo>
                    <a:lnTo>
                      <a:pt x="18" y="153"/>
                    </a:lnTo>
                    <a:lnTo>
                      <a:pt x="0" y="150"/>
                    </a:lnTo>
                    <a:lnTo>
                      <a:pt x="3" y="135"/>
                    </a:lnTo>
                    <a:lnTo>
                      <a:pt x="13" y="129"/>
                    </a:lnTo>
                    <a:lnTo>
                      <a:pt x="31" y="110"/>
                    </a:lnTo>
                    <a:lnTo>
                      <a:pt x="55" y="102"/>
                    </a:lnTo>
                    <a:lnTo>
                      <a:pt x="78" y="99"/>
                    </a:lnTo>
                    <a:lnTo>
                      <a:pt x="97" y="80"/>
                    </a:lnTo>
                    <a:lnTo>
                      <a:pt x="136" y="74"/>
                    </a:lnTo>
                    <a:lnTo>
                      <a:pt x="149" y="61"/>
                    </a:lnTo>
                    <a:lnTo>
                      <a:pt x="173" y="64"/>
                    </a:lnTo>
                    <a:lnTo>
                      <a:pt x="191" y="36"/>
                    </a:lnTo>
                    <a:lnTo>
                      <a:pt x="224" y="32"/>
                    </a:lnTo>
                    <a:lnTo>
                      <a:pt x="254" y="25"/>
                    </a:lnTo>
                    <a:lnTo>
                      <a:pt x="275" y="25"/>
                    </a:lnTo>
                    <a:lnTo>
                      <a:pt x="304" y="7"/>
                    </a:lnTo>
                    <a:lnTo>
                      <a:pt x="317" y="15"/>
                    </a:lnTo>
                    <a:lnTo>
                      <a:pt x="343" y="0"/>
                    </a:lnTo>
                    <a:lnTo>
                      <a:pt x="36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0" name="Freeform 78">
                <a:extLst>
                  <a:ext uri="{FF2B5EF4-FFF2-40B4-BE49-F238E27FC236}">
                    <a16:creationId xmlns:a16="http://schemas.microsoft.com/office/drawing/2014/main" id="{DCFBD44B-5AC2-B1AB-9D82-98B3A146FA84}"/>
                  </a:ext>
                </a:extLst>
              </p:cNvPr>
              <p:cNvSpPr>
                <a:spLocks/>
              </p:cNvSpPr>
              <p:nvPr/>
            </p:nvSpPr>
            <p:spPr bwMode="auto">
              <a:xfrm>
                <a:off x="2876" y="3064"/>
                <a:ext cx="61" cy="28"/>
              </a:xfrm>
              <a:custGeom>
                <a:avLst/>
                <a:gdLst>
                  <a:gd name="T0" fmla="*/ 25 w 181"/>
                  <a:gd name="T1" fmla="*/ 55 h 84"/>
                  <a:gd name="T2" fmla="*/ 0 w 181"/>
                  <a:gd name="T3" fmla="*/ 69 h 84"/>
                  <a:gd name="T4" fmla="*/ 0 w 181"/>
                  <a:gd name="T5" fmla="*/ 84 h 84"/>
                  <a:gd name="T6" fmla="*/ 37 w 181"/>
                  <a:gd name="T7" fmla="*/ 75 h 84"/>
                  <a:gd name="T8" fmla="*/ 60 w 181"/>
                  <a:gd name="T9" fmla="*/ 55 h 84"/>
                  <a:gd name="T10" fmla="*/ 100 w 181"/>
                  <a:gd name="T11" fmla="*/ 55 h 84"/>
                  <a:gd name="T12" fmla="*/ 127 w 181"/>
                  <a:gd name="T13" fmla="*/ 34 h 84"/>
                  <a:gd name="T14" fmla="*/ 163 w 181"/>
                  <a:gd name="T15" fmla="*/ 17 h 84"/>
                  <a:gd name="T16" fmla="*/ 181 w 181"/>
                  <a:gd name="T17" fmla="*/ 0 h 84"/>
                  <a:gd name="T18" fmla="*/ 117 w 181"/>
                  <a:gd name="T19" fmla="*/ 23 h 84"/>
                  <a:gd name="T20" fmla="*/ 106 w 181"/>
                  <a:gd name="T21" fmla="*/ 36 h 84"/>
                  <a:gd name="T22" fmla="*/ 75 w 181"/>
                  <a:gd name="T23" fmla="*/ 39 h 84"/>
                  <a:gd name="T24" fmla="*/ 47 w 181"/>
                  <a:gd name="T25" fmla="*/ 51 h 84"/>
                  <a:gd name="T26" fmla="*/ 25 w 181"/>
                  <a:gd name="T27"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84">
                    <a:moveTo>
                      <a:pt x="25" y="55"/>
                    </a:moveTo>
                    <a:lnTo>
                      <a:pt x="0" y="69"/>
                    </a:lnTo>
                    <a:lnTo>
                      <a:pt x="0" y="84"/>
                    </a:lnTo>
                    <a:lnTo>
                      <a:pt x="37" y="75"/>
                    </a:lnTo>
                    <a:lnTo>
                      <a:pt x="60" y="55"/>
                    </a:lnTo>
                    <a:lnTo>
                      <a:pt x="100" y="55"/>
                    </a:lnTo>
                    <a:lnTo>
                      <a:pt x="127" y="34"/>
                    </a:lnTo>
                    <a:lnTo>
                      <a:pt x="163" y="17"/>
                    </a:lnTo>
                    <a:lnTo>
                      <a:pt x="181" y="0"/>
                    </a:lnTo>
                    <a:lnTo>
                      <a:pt x="117" y="23"/>
                    </a:lnTo>
                    <a:lnTo>
                      <a:pt x="106" y="36"/>
                    </a:lnTo>
                    <a:lnTo>
                      <a:pt x="75" y="39"/>
                    </a:lnTo>
                    <a:lnTo>
                      <a:pt x="47" y="51"/>
                    </a:lnTo>
                    <a:lnTo>
                      <a:pt x="25"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1" name="Freeform 79">
                <a:extLst>
                  <a:ext uri="{FF2B5EF4-FFF2-40B4-BE49-F238E27FC236}">
                    <a16:creationId xmlns:a16="http://schemas.microsoft.com/office/drawing/2014/main" id="{90D7AD70-B0E0-CC77-EE67-2A646C57E7C8}"/>
                  </a:ext>
                </a:extLst>
              </p:cNvPr>
              <p:cNvSpPr>
                <a:spLocks/>
              </p:cNvSpPr>
              <p:nvPr/>
            </p:nvSpPr>
            <p:spPr bwMode="auto">
              <a:xfrm>
                <a:off x="2613" y="3168"/>
                <a:ext cx="6" cy="12"/>
              </a:xfrm>
              <a:custGeom>
                <a:avLst/>
                <a:gdLst>
                  <a:gd name="T0" fmla="*/ 14 w 18"/>
                  <a:gd name="T1" fmla="*/ 0 h 35"/>
                  <a:gd name="T2" fmla="*/ 0 w 18"/>
                  <a:gd name="T3" fmla="*/ 12 h 35"/>
                  <a:gd name="T4" fmla="*/ 3 w 18"/>
                  <a:gd name="T5" fmla="*/ 35 h 35"/>
                  <a:gd name="T6" fmla="*/ 18 w 18"/>
                  <a:gd name="T7" fmla="*/ 31 h 35"/>
                  <a:gd name="T8" fmla="*/ 14 w 18"/>
                  <a:gd name="T9" fmla="*/ 0 h 35"/>
                </a:gdLst>
                <a:ahLst/>
                <a:cxnLst>
                  <a:cxn ang="0">
                    <a:pos x="T0" y="T1"/>
                  </a:cxn>
                  <a:cxn ang="0">
                    <a:pos x="T2" y="T3"/>
                  </a:cxn>
                  <a:cxn ang="0">
                    <a:pos x="T4" y="T5"/>
                  </a:cxn>
                  <a:cxn ang="0">
                    <a:pos x="T6" y="T7"/>
                  </a:cxn>
                  <a:cxn ang="0">
                    <a:pos x="T8" y="T9"/>
                  </a:cxn>
                </a:cxnLst>
                <a:rect l="0" t="0" r="r" b="b"/>
                <a:pathLst>
                  <a:path w="18" h="35">
                    <a:moveTo>
                      <a:pt x="14" y="0"/>
                    </a:moveTo>
                    <a:lnTo>
                      <a:pt x="0" y="12"/>
                    </a:lnTo>
                    <a:lnTo>
                      <a:pt x="3" y="35"/>
                    </a:lnTo>
                    <a:lnTo>
                      <a:pt x="18" y="31"/>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2" name="Freeform 80">
                <a:extLst>
                  <a:ext uri="{FF2B5EF4-FFF2-40B4-BE49-F238E27FC236}">
                    <a16:creationId xmlns:a16="http://schemas.microsoft.com/office/drawing/2014/main" id="{0EAA37A6-7E2E-9175-45E6-E10CB1AB5A41}"/>
                  </a:ext>
                </a:extLst>
              </p:cNvPr>
              <p:cNvSpPr>
                <a:spLocks/>
              </p:cNvSpPr>
              <p:nvPr/>
            </p:nvSpPr>
            <p:spPr bwMode="auto">
              <a:xfrm>
                <a:off x="2606" y="3184"/>
                <a:ext cx="4" cy="6"/>
              </a:xfrm>
              <a:custGeom>
                <a:avLst/>
                <a:gdLst>
                  <a:gd name="T0" fmla="*/ 3 w 13"/>
                  <a:gd name="T1" fmla="*/ 0 h 19"/>
                  <a:gd name="T2" fmla="*/ 0 w 13"/>
                  <a:gd name="T3" fmla="*/ 6 h 19"/>
                  <a:gd name="T4" fmla="*/ 3 w 13"/>
                  <a:gd name="T5" fmla="*/ 19 h 19"/>
                  <a:gd name="T6" fmla="*/ 13 w 13"/>
                  <a:gd name="T7" fmla="*/ 14 h 19"/>
                  <a:gd name="T8" fmla="*/ 3 w 13"/>
                  <a:gd name="T9" fmla="*/ 0 h 19"/>
                </a:gdLst>
                <a:ahLst/>
                <a:cxnLst>
                  <a:cxn ang="0">
                    <a:pos x="T0" y="T1"/>
                  </a:cxn>
                  <a:cxn ang="0">
                    <a:pos x="T2" y="T3"/>
                  </a:cxn>
                  <a:cxn ang="0">
                    <a:pos x="T4" y="T5"/>
                  </a:cxn>
                  <a:cxn ang="0">
                    <a:pos x="T6" y="T7"/>
                  </a:cxn>
                  <a:cxn ang="0">
                    <a:pos x="T8" y="T9"/>
                  </a:cxn>
                </a:cxnLst>
                <a:rect l="0" t="0" r="r" b="b"/>
                <a:pathLst>
                  <a:path w="13" h="19">
                    <a:moveTo>
                      <a:pt x="3" y="0"/>
                    </a:moveTo>
                    <a:lnTo>
                      <a:pt x="0" y="6"/>
                    </a:lnTo>
                    <a:lnTo>
                      <a:pt x="3" y="19"/>
                    </a:lnTo>
                    <a:lnTo>
                      <a:pt x="13" y="14"/>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3" name="Freeform 81">
                <a:extLst>
                  <a:ext uri="{FF2B5EF4-FFF2-40B4-BE49-F238E27FC236}">
                    <a16:creationId xmlns:a16="http://schemas.microsoft.com/office/drawing/2014/main" id="{0CBF8220-57FD-0D19-294A-61238ED5796F}"/>
                  </a:ext>
                </a:extLst>
              </p:cNvPr>
              <p:cNvSpPr>
                <a:spLocks/>
              </p:cNvSpPr>
              <p:nvPr/>
            </p:nvSpPr>
            <p:spPr bwMode="auto">
              <a:xfrm>
                <a:off x="2960" y="3048"/>
                <a:ext cx="5" cy="4"/>
              </a:xfrm>
              <a:custGeom>
                <a:avLst/>
                <a:gdLst>
                  <a:gd name="T0" fmla="*/ 15 w 15"/>
                  <a:gd name="T1" fmla="*/ 0 h 14"/>
                  <a:gd name="T2" fmla="*/ 1 w 15"/>
                  <a:gd name="T3" fmla="*/ 0 h 14"/>
                  <a:gd name="T4" fmla="*/ 0 w 15"/>
                  <a:gd name="T5" fmla="*/ 14 h 14"/>
                  <a:gd name="T6" fmla="*/ 15 w 15"/>
                  <a:gd name="T7" fmla="*/ 6 h 14"/>
                  <a:gd name="T8" fmla="*/ 15 w 15"/>
                  <a:gd name="T9" fmla="*/ 0 h 14"/>
                </a:gdLst>
                <a:ahLst/>
                <a:cxnLst>
                  <a:cxn ang="0">
                    <a:pos x="T0" y="T1"/>
                  </a:cxn>
                  <a:cxn ang="0">
                    <a:pos x="T2" y="T3"/>
                  </a:cxn>
                  <a:cxn ang="0">
                    <a:pos x="T4" y="T5"/>
                  </a:cxn>
                  <a:cxn ang="0">
                    <a:pos x="T6" y="T7"/>
                  </a:cxn>
                  <a:cxn ang="0">
                    <a:pos x="T8" y="T9"/>
                  </a:cxn>
                </a:cxnLst>
                <a:rect l="0" t="0" r="r" b="b"/>
                <a:pathLst>
                  <a:path w="15" h="14">
                    <a:moveTo>
                      <a:pt x="15" y="0"/>
                    </a:moveTo>
                    <a:lnTo>
                      <a:pt x="1" y="0"/>
                    </a:lnTo>
                    <a:lnTo>
                      <a:pt x="0" y="14"/>
                    </a:lnTo>
                    <a:lnTo>
                      <a:pt x="15" y="6"/>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4" name="Freeform 82">
                <a:extLst>
                  <a:ext uri="{FF2B5EF4-FFF2-40B4-BE49-F238E27FC236}">
                    <a16:creationId xmlns:a16="http://schemas.microsoft.com/office/drawing/2014/main" id="{F6D2D089-39FB-4356-D6EA-5315C6BC67F6}"/>
                  </a:ext>
                </a:extLst>
              </p:cNvPr>
              <p:cNvSpPr>
                <a:spLocks/>
              </p:cNvSpPr>
              <p:nvPr/>
            </p:nvSpPr>
            <p:spPr bwMode="auto">
              <a:xfrm>
                <a:off x="2602" y="3058"/>
                <a:ext cx="374" cy="223"/>
              </a:xfrm>
              <a:custGeom>
                <a:avLst/>
                <a:gdLst>
                  <a:gd name="T0" fmla="*/ 1117 w 1122"/>
                  <a:gd name="T1" fmla="*/ 41 h 671"/>
                  <a:gd name="T2" fmla="*/ 1078 w 1122"/>
                  <a:gd name="T3" fmla="*/ 96 h 671"/>
                  <a:gd name="T4" fmla="*/ 1019 w 1122"/>
                  <a:gd name="T5" fmla="*/ 144 h 671"/>
                  <a:gd name="T6" fmla="*/ 929 w 1122"/>
                  <a:gd name="T7" fmla="*/ 195 h 671"/>
                  <a:gd name="T8" fmla="*/ 847 w 1122"/>
                  <a:gd name="T9" fmla="*/ 243 h 671"/>
                  <a:gd name="T10" fmla="*/ 754 w 1122"/>
                  <a:gd name="T11" fmla="*/ 266 h 671"/>
                  <a:gd name="T12" fmla="*/ 666 w 1122"/>
                  <a:gd name="T13" fmla="*/ 300 h 671"/>
                  <a:gd name="T14" fmla="*/ 579 w 1122"/>
                  <a:gd name="T15" fmla="*/ 332 h 671"/>
                  <a:gd name="T16" fmla="*/ 513 w 1122"/>
                  <a:gd name="T17" fmla="*/ 348 h 671"/>
                  <a:gd name="T18" fmla="*/ 447 w 1122"/>
                  <a:gd name="T19" fmla="*/ 365 h 671"/>
                  <a:gd name="T20" fmla="*/ 399 w 1122"/>
                  <a:gd name="T21" fmla="*/ 389 h 671"/>
                  <a:gd name="T22" fmla="*/ 338 w 1122"/>
                  <a:gd name="T23" fmla="*/ 419 h 671"/>
                  <a:gd name="T24" fmla="*/ 294 w 1122"/>
                  <a:gd name="T25" fmla="*/ 497 h 671"/>
                  <a:gd name="T26" fmla="*/ 300 w 1122"/>
                  <a:gd name="T27" fmla="*/ 575 h 671"/>
                  <a:gd name="T28" fmla="*/ 281 w 1122"/>
                  <a:gd name="T29" fmla="*/ 631 h 671"/>
                  <a:gd name="T30" fmla="*/ 218 w 1122"/>
                  <a:gd name="T31" fmla="*/ 671 h 671"/>
                  <a:gd name="T32" fmla="*/ 165 w 1122"/>
                  <a:gd name="T33" fmla="*/ 655 h 671"/>
                  <a:gd name="T34" fmla="*/ 118 w 1122"/>
                  <a:gd name="T35" fmla="*/ 631 h 671"/>
                  <a:gd name="T36" fmla="*/ 89 w 1122"/>
                  <a:gd name="T37" fmla="*/ 616 h 671"/>
                  <a:gd name="T38" fmla="*/ 61 w 1122"/>
                  <a:gd name="T39" fmla="*/ 593 h 671"/>
                  <a:gd name="T40" fmla="*/ 26 w 1122"/>
                  <a:gd name="T41" fmla="*/ 561 h 671"/>
                  <a:gd name="T42" fmla="*/ 0 w 1122"/>
                  <a:gd name="T43" fmla="*/ 494 h 671"/>
                  <a:gd name="T44" fmla="*/ 29 w 1122"/>
                  <a:gd name="T45" fmla="*/ 426 h 671"/>
                  <a:gd name="T46" fmla="*/ 105 w 1122"/>
                  <a:gd name="T47" fmla="*/ 402 h 671"/>
                  <a:gd name="T48" fmla="*/ 177 w 1122"/>
                  <a:gd name="T49" fmla="*/ 381 h 671"/>
                  <a:gd name="T50" fmla="*/ 236 w 1122"/>
                  <a:gd name="T51" fmla="*/ 357 h 671"/>
                  <a:gd name="T52" fmla="*/ 267 w 1122"/>
                  <a:gd name="T53" fmla="*/ 340 h 671"/>
                  <a:gd name="T54" fmla="*/ 323 w 1122"/>
                  <a:gd name="T55" fmla="*/ 311 h 671"/>
                  <a:gd name="T56" fmla="*/ 374 w 1122"/>
                  <a:gd name="T57" fmla="*/ 287 h 671"/>
                  <a:gd name="T58" fmla="*/ 433 w 1122"/>
                  <a:gd name="T59" fmla="*/ 273 h 671"/>
                  <a:gd name="T60" fmla="*/ 473 w 1122"/>
                  <a:gd name="T61" fmla="*/ 235 h 671"/>
                  <a:gd name="T62" fmla="*/ 486 w 1122"/>
                  <a:gd name="T63" fmla="*/ 159 h 671"/>
                  <a:gd name="T64" fmla="*/ 561 w 1122"/>
                  <a:gd name="T65" fmla="*/ 133 h 671"/>
                  <a:gd name="T66" fmla="*/ 632 w 1122"/>
                  <a:gd name="T67" fmla="*/ 136 h 671"/>
                  <a:gd name="T68" fmla="*/ 705 w 1122"/>
                  <a:gd name="T69" fmla="*/ 133 h 671"/>
                  <a:gd name="T70" fmla="*/ 772 w 1122"/>
                  <a:gd name="T71" fmla="*/ 112 h 671"/>
                  <a:gd name="T72" fmla="*/ 844 w 1122"/>
                  <a:gd name="T73" fmla="*/ 136 h 671"/>
                  <a:gd name="T74" fmla="*/ 889 w 1122"/>
                  <a:gd name="T75" fmla="*/ 117 h 671"/>
                  <a:gd name="T76" fmla="*/ 940 w 1122"/>
                  <a:gd name="T77" fmla="*/ 94 h 671"/>
                  <a:gd name="T78" fmla="*/ 994 w 1122"/>
                  <a:gd name="T79" fmla="*/ 69 h 671"/>
                  <a:gd name="T80" fmla="*/ 1073 w 1122"/>
                  <a:gd name="T81" fmla="*/ 33 h 671"/>
                  <a:gd name="T82" fmla="*/ 1122 w 1122"/>
                  <a:gd name="T83" fmla="*/ 0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2" h="671">
                    <a:moveTo>
                      <a:pt x="1122" y="0"/>
                    </a:moveTo>
                    <a:lnTo>
                      <a:pt x="1117" y="41"/>
                    </a:lnTo>
                    <a:lnTo>
                      <a:pt x="1099" y="81"/>
                    </a:lnTo>
                    <a:lnTo>
                      <a:pt x="1078" y="96"/>
                    </a:lnTo>
                    <a:lnTo>
                      <a:pt x="1057" y="124"/>
                    </a:lnTo>
                    <a:lnTo>
                      <a:pt x="1019" y="144"/>
                    </a:lnTo>
                    <a:lnTo>
                      <a:pt x="975" y="164"/>
                    </a:lnTo>
                    <a:lnTo>
                      <a:pt x="929" y="195"/>
                    </a:lnTo>
                    <a:lnTo>
                      <a:pt x="881" y="228"/>
                    </a:lnTo>
                    <a:lnTo>
                      <a:pt x="847" y="243"/>
                    </a:lnTo>
                    <a:lnTo>
                      <a:pt x="805" y="260"/>
                    </a:lnTo>
                    <a:lnTo>
                      <a:pt x="754" y="266"/>
                    </a:lnTo>
                    <a:lnTo>
                      <a:pt x="730" y="284"/>
                    </a:lnTo>
                    <a:lnTo>
                      <a:pt x="666" y="300"/>
                    </a:lnTo>
                    <a:lnTo>
                      <a:pt x="625" y="315"/>
                    </a:lnTo>
                    <a:lnTo>
                      <a:pt x="579" y="332"/>
                    </a:lnTo>
                    <a:lnTo>
                      <a:pt x="543" y="348"/>
                    </a:lnTo>
                    <a:lnTo>
                      <a:pt x="513" y="348"/>
                    </a:lnTo>
                    <a:lnTo>
                      <a:pt x="480" y="344"/>
                    </a:lnTo>
                    <a:lnTo>
                      <a:pt x="447" y="365"/>
                    </a:lnTo>
                    <a:lnTo>
                      <a:pt x="412" y="365"/>
                    </a:lnTo>
                    <a:lnTo>
                      <a:pt x="399" y="389"/>
                    </a:lnTo>
                    <a:lnTo>
                      <a:pt x="374" y="405"/>
                    </a:lnTo>
                    <a:lnTo>
                      <a:pt x="338" y="419"/>
                    </a:lnTo>
                    <a:lnTo>
                      <a:pt x="323" y="465"/>
                    </a:lnTo>
                    <a:lnTo>
                      <a:pt x="294" y="497"/>
                    </a:lnTo>
                    <a:lnTo>
                      <a:pt x="294" y="546"/>
                    </a:lnTo>
                    <a:lnTo>
                      <a:pt x="300" y="575"/>
                    </a:lnTo>
                    <a:lnTo>
                      <a:pt x="278" y="596"/>
                    </a:lnTo>
                    <a:lnTo>
                      <a:pt x="281" y="631"/>
                    </a:lnTo>
                    <a:lnTo>
                      <a:pt x="258" y="668"/>
                    </a:lnTo>
                    <a:lnTo>
                      <a:pt x="218" y="671"/>
                    </a:lnTo>
                    <a:lnTo>
                      <a:pt x="197" y="655"/>
                    </a:lnTo>
                    <a:lnTo>
                      <a:pt x="165" y="655"/>
                    </a:lnTo>
                    <a:lnTo>
                      <a:pt x="150" y="631"/>
                    </a:lnTo>
                    <a:lnTo>
                      <a:pt x="118" y="631"/>
                    </a:lnTo>
                    <a:lnTo>
                      <a:pt x="113" y="621"/>
                    </a:lnTo>
                    <a:lnTo>
                      <a:pt x="89" y="616"/>
                    </a:lnTo>
                    <a:lnTo>
                      <a:pt x="83" y="603"/>
                    </a:lnTo>
                    <a:lnTo>
                      <a:pt x="61" y="593"/>
                    </a:lnTo>
                    <a:lnTo>
                      <a:pt x="47" y="569"/>
                    </a:lnTo>
                    <a:lnTo>
                      <a:pt x="26" y="561"/>
                    </a:lnTo>
                    <a:lnTo>
                      <a:pt x="4" y="522"/>
                    </a:lnTo>
                    <a:lnTo>
                      <a:pt x="0" y="494"/>
                    </a:lnTo>
                    <a:lnTo>
                      <a:pt x="8" y="467"/>
                    </a:lnTo>
                    <a:lnTo>
                      <a:pt x="29" y="426"/>
                    </a:lnTo>
                    <a:lnTo>
                      <a:pt x="61" y="399"/>
                    </a:lnTo>
                    <a:lnTo>
                      <a:pt x="105" y="402"/>
                    </a:lnTo>
                    <a:lnTo>
                      <a:pt x="158" y="381"/>
                    </a:lnTo>
                    <a:lnTo>
                      <a:pt x="177" y="381"/>
                    </a:lnTo>
                    <a:lnTo>
                      <a:pt x="204" y="361"/>
                    </a:lnTo>
                    <a:lnTo>
                      <a:pt x="236" y="357"/>
                    </a:lnTo>
                    <a:lnTo>
                      <a:pt x="254" y="340"/>
                    </a:lnTo>
                    <a:lnTo>
                      <a:pt x="267" y="340"/>
                    </a:lnTo>
                    <a:lnTo>
                      <a:pt x="294" y="315"/>
                    </a:lnTo>
                    <a:lnTo>
                      <a:pt x="323" y="311"/>
                    </a:lnTo>
                    <a:lnTo>
                      <a:pt x="342" y="291"/>
                    </a:lnTo>
                    <a:lnTo>
                      <a:pt x="374" y="287"/>
                    </a:lnTo>
                    <a:lnTo>
                      <a:pt x="384" y="279"/>
                    </a:lnTo>
                    <a:lnTo>
                      <a:pt x="433" y="273"/>
                    </a:lnTo>
                    <a:lnTo>
                      <a:pt x="459" y="260"/>
                    </a:lnTo>
                    <a:lnTo>
                      <a:pt x="473" y="235"/>
                    </a:lnTo>
                    <a:lnTo>
                      <a:pt x="473" y="195"/>
                    </a:lnTo>
                    <a:lnTo>
                      <a:pt x="486" y="159"/>
                    </a:lnTo>
                    <a:lnTo>
                      <a:pt x="513" y="141"/>
                    </a:lnTo>
                    <a:lnTo>
                      <a:pt x="561" y="133"/>
                    </a:lnTo>
                    <a:lnTo>
                      <a:pt x="613" y="136"/>
                    </a:lnTo>
                    <a:lnTo>
                      <a:pt x="632" y="136"/>
                    </a:lnTo>
                    <a:lnTo>
                      <a:pt x="661" y="124"/>
                    </a:lnTo>
                    <a:lnTo>
                      <a:pt x="705" y="133"/>
                    </a:lnTo>
                    <a:lnTo>
                      <a:pt x="733" y="117"/>
                    </a:lnTo>
                    <a:lnTo>
                      <a:pt x="772" y="112"/>
                    </a:lnTo>
                    <a:lnTo>
                      <a:pt x="823" y="120"/>
                    </a:lnTo>
                    <a:lnTo>
                      <a:pt x="844" y="136"/>
                    </a:lnTo>
                    <a:lnTo>
                      <a:pt x="870" y="133"/>
                    </a:lnTo>
                    <a:lnTo>
                      <a:pt x="889" y="117"/>
                    </a:lnTo>
                    <a:lnTo>
                      <a:pt x="917" y="112"/>
                    </a:lnTo>
                    <a:lnTo>
                      <a:pt x="940" y="94"/>
                    </a:lnTo>
                    <a:lnTo>
                      <a:pt x="971" y="87"/>
                    </a:lnTo>
                    <a:lnTo>
                      <a:pt x="994" y="69"/>
                    </a:lnTo>
                    <a:lnTo>
                      <a:pt x="1028" y="60"/>
                    </a:lnTo>
                    <a:lnTo>
                      <a:pt x="1073" y="33"/>
                    </a:lnTo>
                    <a:lnTo>
                      <a:pt x="1096" y="7"/>
                    </a:lnTo>
                    <a:lnTo>
                      <a:pt x="1122" y="0"/>
                    </a:lnTo>
                    <a:close/>
                  </a:path>
                </a:pathLst>
              </a:cu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5" name="Freeform 83">
                <a:extLst>
                  <a:ext uri="{FF2B5EF4-FFF2-40B4-BE49-F238E27FC236}">
                    <a16:creationId xmlns:a16="http://schemas.microsoft.com/office/drawing/2014/main" id="{155952D5-BC81-2EB9-1E05-0E143DD18724}"/>
                  </a:ext>
                </a:extLst>
              </p:cNvPr>
              <p:cNvSpPr>
                <a:spLocks/>
              </p:cNvSpPr>
              <p:nvPr/>
            </p:nvSpPr>
            <p:spPr bwMode="auto">
              <a:xfrm>
                <a:off x="2577" y="3079"/>
                <a:ext cx="373" cy="167"/>
              </a:xfrm>
              <a:custGeom>
                <a:avLst/>
                <a:gdLst>
                  <a:gd name="T0" fmla="*/ 85 w 1119"/>
                  <a:gd name="T1" fmla="*/ 407 h 503"/>
                  <a:gd name="T2" fmla="*/ 136 w 1119"/>
                  <a:gd name="T3" fmla="*/ 366 h 503"/>
                  <a:gd name="T4" fmla="*/ 192 w 1119"/>
                  <a:gd name="T5" fmla="*/ 369 h 503"/>
                  <a:gd name="T6" fmla="*/ 325 w 1119"/>
                  <a:gd name="T7" fmla="*/ 306 h 503"/>
                  <a:gd name="T8" fmla="*/ 385 w 1119"/>
                  <a:gd name="T9" fmla="*/ 267 h 503"/>
                  <a:gd name="T10" fmla="*/ 498 w 1119"/>
                  <a:gd name="T11" fmla="*/ 225 h 503"/>
                  <a:gd name="T12" fmla="*/ 587 w 1119"/>
                  <a:gd name="T13" fmla="*/ 172 h 503"/>
                  <a:gd name="T14" fmla="*/ 653 w 1119"/>
                  <a:gd name="T15" fmla="*/ 177 h 503"/>
                  <a:gd name="T16" fmla="*/ 854 w 1119"/>
                  <a:gd name="T17" fmla="*/ 120 h 503"/>
                  <a:gd name="T18" fmla="*/ 1026 w 1119"/>
                  <a:gd name="T19" fmla="*/ 55 h 503"/>
                  <a:gd name="T20" fmla="*/ 1119 w 1119"/>
                  <a:gd name="T21" fmla="*/ 0 h 503"/>
                  <a:gd name="T22" fmla="*/ 1022 w 1119"/>
                  <a:gd name="T23" fmla="*/ 78 h 503"/>
                  <a:gd name="T24" fmla="*/ 999 w 1119"/>
                  <a:gd name="T25" fmla="*/ 96 h 503"/>
                  <a:gd name="T26" fmla="*/ 963 w 1119"/>
                  <a:gd name="T27" fmla="*/ 130 h 503"/>
                  <a:gd name="T28" fmla="*/ 889 w 1119"/>
                  <a:gd name="T29" fmla="*/ 133 h 503"/>
                  <a:gd name="T30" fmla="*/ 851 w 1119"/>
                  <a:gd name="T31" fmla="*/ 144 h 503"/>
                  <a:gd name="T32" fmla="*/ 821 w 1119"/>
                  <a:gd name="T33" fmla="*/ 177 h 503"/>
                  <a:gd name="T34" fmla="*/ 740 w 1119"/>
                  <a:gd name="T35" fmla="*/ 186 h 503"/>
                  <a:gd name="T36" fmla="*/ 712 w 1119"/>
                  <a:gd name="T37" fmla="*/ 195 h 503"/>
                  <a:gd name="T38" fmla="*/ 622 w 1119"/>
                  <a:gd name="T39" fmla="*/ 252 h 503"/>
                  <a:gd name="T40" fmla="*/ 554 w 1119"/>
                  <a:gd name="T41" fmla="*/ 241 h 503"/>
                  <a:gd name="T42" fmla="*/ 526 w 1119"/>
                  <a:gd name="T43" fmla="*/ 248 h 503"/>
                  <a:gd name="T44" fmla="*/ 460 w 1119"/>
                  <a:gd name="T45" fmla="*/ 267 h 503"/>
                  <a:gd name="T46" fmla="*/ 464 w 1119"/>
                  <a:gd name="T47" fmla="*/ 300 h 503"/>
                  <a:gd name="T48" fmla="*/ 442 w 1119"/>
                  <a:gd name="T49" fmla="*/ 300 h 503"/>
                  <a:gd name="T50" fmla="*/ 391 w 1119"/>
                  <a:gd name="T51" fmla="*/ 294 h 503"/>
                  <a:gd name="T52" fmla="*/ 383 w 1119"/>
                  <a:gd name="T53" fmla="*/ 336 h 503"/>
                  <a:gd name="T54" fmla="*/ 370 w 1119"/>
                  <a:gd name="T55" fmla="*/ 334 h 503"/>
                  <a:gd name="T56" fmla="*/ 352 w 1119"/>
                  <a:gd name="T57" fmla="*/ 357 h 503"/>
                  <a:gd name="T58" fmla="*/ 343 w 1119"/>
                  <a:gd name="T59" fmla="*/ 380 h 503"/>
                  <a:gd name="T60" fmla="*/ 301 w 1119"/>
                  <a:gd name="T61" fmla="*/ 438 h 503"/>
                  <a:gd name="T62" fmla="*/ 280 w 1119"/>
                  <a:gd name="T63" fmla="*/ 470 h 503"/>
                  <a:gd name="T64" fmla="*/ 238 w 1119"/>
                  <a:gd name="T65" fmla="*/ 467 h 503"/>
                  <a:gd name="T66" fmla="*/ 222 w 1119"/>
                  <a:gd name="T67" fmla="*/ 474 h 503"/>
                  <a:gd name="T68" fmla="*/ 126 w 1119"/>
                  <a:gd name="T69" fmla="*/ 475 h 503"/>
                  <a:gd name="T70" fmla="*/ 76 w 1119"/>
                  <a:gd name="T71" fmla="*/ 474 h 503"/>
                  <a:gd name="T72" fmla="*/ 133 w 1119"/>
                  <a:gd name="T73" fmla="*/ 410 h 503"/>
                  <a:gd name="T74" fmla="*/ 136 w 1119"/>
                  <a:gd name="T75" fmla="*/ 459 h 503"/>
                  <a:gd name="T76" fmla="*/ 222 w 1119"/>
                  <a:gd name="T77" fmla="*/ 459 h 503"/>
                  <a:gd name="T78" fmla="*/ 249 w 1119"/>
                  <a:gd name="T79" fmla="*/ 426 h 503"/>
                  <a:gd name="T80" fmla="*/ 297 w 1119"/>
                  <a:gd name="T81" fmla="*/ 413 h 503"/>
                  <a:gd name="T82" fmla="*/ 328 w 1119"/>
                  <a:gd name="T83" fmla="*/ 361 h 503"/>
                  <a:gd name="T84" fmla="*/ 265 w 1119"/>
                  <a:gd name="T85" fmla="*/ 350 h 503"/>
                  <a:gd name="T86" fmla="*/ 112 w 1119"/>
                  <a:gd name="T87" fmla="*/ 407 h 503"/>
                  <a:gd name="T88" fmla="*/ 0 w 1119"/>
                  <a:gd name="T89" fmla="*/ 428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9" h="503">
                    <a:moveTo>
                      <a:pt x="0" y="428"/>
                    </a:moveTo>
                    <a:lnTo>
                      <a:pt x="85" y="407"/>
                    </a:lnTo>
                    <a:lnTo>
                      <a:pt x="130" y="389"/>
                    </a:lnTo>
                    <a:lnTo>
                      <a:pt x="136" y="366"/>
                    </a:lnTo>
                    <a:lnTo>
                      <a:pt x="144" y="383"/>
                    </a:lnTo>
                    <a:lnTo>
                      <a:pt x="192" y="369"/>
                    </a:lnTo>
                    <a:lnTo>
                      <a:pt x="255" y="340"/>
                    </a:lnTo>
                    <a:lnTo>
                      <a:pt x="325" y="306"/>
                    </a:lnTo>
                    <a:lnTo>
                      <a:pt x="352" y="292"/>
                    </a:lnTo>
                    <a:lnTo>
                      <a:pt x="385" y="267"/>
                    </a:lnTo>
                    <a:lnTo>
                      <a:pt x="439" y="245"/>
                    </a:lnTo>
                    <a:lnTo>
                      <a:pt x="498" y="225"/>
                    </a:lnTo>
                    <a:lnTo>
                      <a:pt x="566" y="207"/>
                    </a:lnTo>
                    <a:lnTo>
                      <a:pt x="587" y="172"/>
                    </a:lnTo>
                    <a:lnTo>
                      <a:pt x="592" y="188"/>
                    </a:lnTo>
                    <a:lnTo>
                      <a:pt x="653" y="177"/>
                    </a:lnTo>
                    <a:lnTo>
                      <a:pt x="770" y="153"/>
                    </a:lnTo>
                    <a:lnTo>
                      <a:pt x="854" y="120"/>
                    </a:lnTo>
                    <a:lnTo>
                      <a:pt x="945" y="90"/>
                    </a:lnTo>
                    <a:lnTo>
                      <a:pt x="1026" y="55"/>
                    </a:lnTo>
                    <a:lnTo>
                      <a:pt x="1067" y="40"/>
                    </a:lnTo>
                    <a:lnTo>
                      <a:pt x="1119" y="0"/>
                    </a:lnTo>
                    <a:lnTo>
                      <a:pt x="1047" y="67"/>
                    </a:lnTo>
                    <a:lnTo>
                      <a:pt x="1022" y="78"/>
                    </a:lnTo>
                    <a:lnTo>
                      <a:pt x="1022" y="88"/>
                    </a:lnTo>
                    <a:lnTo>
                      <a:pt x="999" y="96"/>
                    </a:lnTo>
                    <a:lnTo>
                      <a:pt x="963" y="115"/>
                    </a:lnTo>
                    <a:lnTo>
                      <a:pt x="963" y="130"/>
                    </a:lnTo>
                    <a:lnTo>
                      <a:pt x="939" y="117"/>
                    </a:lnTo>
                    <a:lnTo>
                      <a:pt x="889" y="133"/>
                    </a:lnTo>
                    <a:lnTo>
                      <a:pt x="889" y="151"/>
                    </a:lnTo>
                    <a:lnTo>
                      <a:pt x="851" y="144"/>
                    </a:lnTo>
                    <a:lnTo>
                      <a:pt x="821" y="165"/>
                    </a:lnTo>
                    <a:lnTo>
                      <a:pt x="821" y="177"/>
                    </a:lnTo>
                    <a:lnTo>
                      <a:pt x="797" y="177"/>
                    </a:lnTo>
                    <a:lnTo>
                      <a:pt x="740" y="186"/>
                    </a:lnTo>
                    <a:lnTo>
                      <a:pt x="740" y="213"/>
                    </a:lnTo>
                    <a:lnTo>
                      <a:pt x="712" y="195"/>
                    </a:lnTo>
                    <a:lnTo>
                      <a:pt x="613" y="221"/>
                    </a:lnTo>
                    <a:lnTo>
                      <a:pt x="622" y="252"/>
                    </a:lnTo>
                    <a:lnTo>
                      <a:pt x="587" y="221"/>
                    </a:lnTo>
                    <a:lnTo>
                      <a:pt x="554" y="241"/>
                    </a:lnTo>
                    <a:lnTo>
                      <a:pt x="560" y="261"/>
                    </a:lnTo>
                    <a:lnTo>
                      <a:pt x="526" y="248"/>
                    </a:lnTo>
                    <a:lnTo>
                      <a:pt x="493" y="252"/>
                    </a:lnTo>
                    <a:lnTo>
                      <a:pt x="460" y="267"/>
                    </a:lnTo>
                    <a:lnTo>
                      <a:pt x="454" y="292"/>
                    </a:lnTo>
                    <a:lnTo>
                      <a:pt x="464" y="300"/>
                    </a:lnTo>
                    <a:lnTo>
                      <a:pt x="460" y="318"/>
                    </a:lnTo>
                    <a:lnTo>
                      <a:pt x="442" y="300"/>
                    </a:lnTo>
                    <a:lnTo>
                      <a:pt x="427" y="285"/>
                    </a:lnTo>
                    <a:lnTo>
                      <a:pt x="391" y="294"/>
                    </a:lnTo>
                    <a:lnTo>
                      <a:pt x="374" y="309"/>
                    </a:lnTo>
                    <a:lnTo>
                      <a:pt x="383" y="336"/>
                    </a:lnTo>
                    <a:lnTo>
                      <a:pt x="391" y="361"/>
                    </a:lnTo>
                    <a:lnTo>
                      <a:pt x="370" y="334"/>
                    </a:lnTo>
                    <a:lnTo>
                      <a:pt x="358" y="342"/>
                    </a:lnTo>
                    <a:lnTo>
                      <a:pt x="352" y="357"/>
                    </a:lnTo>
                    <a:lnTo>
                      <a:pt x="354" y="378"/>
                    </a:lnTo>
                    <a:lnTo>
                      <a:pt x="343" y="380"/>
                    </a:lnTo>
                    <a:lnTo>
                      <a:pt x="323" y="413"/>
                    </a:lnTo>
                    <a:lnTo>
                      <a:pt x="301" y="438"/>
                    </a:lnTo>
                    <a:lnTo>
                      <a:pt x="284" y="454"/>
                    </a:lnTo>
                    <a:lnTo>
                      <a:pt x="280" y="470"/>
                    </a:lnTo>
                    <a:lnTo>
                      <a:pt x="270" y="453"/>
                    </a:lnTo>
                    <a:lnTo>
                      <a:pt x="238" y="467"/>
                    </a:lnTo>
                    <a:lnTo>
                      <a:pt x="228" y="501"/>
                    </a:lnTo>
                    <a:lnTo>
                      <a:pt x="222" y="474"/>
                    </a:lnTo>
                    <a:lnTo>
                      <a:pt x="163" y="485"/>
                    </a:lnTo>
                    <a:lnTo>
                      <a:pt x="126" y="475"/>
                    </a:lnTo>
                    <a:lnTo>
                      <a:pt x="100" y="503"/>
                    </a:lnTo>
                    <a:lnTo>
                      <a:pt x="76" y="474"/>
                    </a:lnTo>
                    <a:lnTo>
                      <a:pt x="102" y="449"/>
                    </a:lnTo>
                    <a:lnTo>
                      <a:pt x="133" y="410"/>
                    </a:lnTo>
                    <a:lnTo>
                      <a:pt x="142" y="407"/>
                    </a:lnTo>
                    <a:lnTo>
                      <a:pt x="136" y="459"/>
                    </a:lnTo>
                    <a:lnTo>
                      <a:pt x="171" y="467"/>
                    </a:lnTo>
                    <a:lnTo>
                      <a:pt x="222" y="459"/>
                    </a:lnTo>
                    <a:lnTo>
                      <a:pt x="262" y="438"/>
                    </a:lnTo>
                    <a:lnTo>
                      <a:pt x="249" y="426"/>
                    </a:lnTo>
                    <a:lnTo>
                      <a:pt x="284" y="423"/>
                    </a:lnTo>
                    <a:lnTo>
                      <a:pt x="297" y="413"/>
                    </a:lnTo>
                    <a:lnTo>
                      <a:pt x="319" y="383"/>
                    </a:lnTo>
                    <a:lnTo>
                      <a:pt x="328" y="361"/>
                    </a:lnTo>
                    <a:lnTo>
                      <a:pt x="328" y="326"/>
                    </a:lnTo>
                    <a:lnTo>
                      <a:pt x="265" y="350"/>
                    </a:lnTo>
                    <a:lnTo>
                      <a:pt x="163" y="389"/>
                    </a:lnTo>
                    <a:lnTo>
                      <a:pt x="112" y="407"/>
                    </a:lnTo>
                    <a:lnTo>
                      <a:pt x="3" y="441"/>
                    </a:lnTo>
                    <a:lnTo>
                      <a:pt x="0" y="4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6" name="Freeform 84">
                <a:extLst>
                  <a:ext uri="{FF2B5EF4-FFF2-40B4-BE49-F238E27FC236}">
                    <a16:creationId xmlns:a16="http://schemas.microsoft.com/office/drawing/2014/main" id="{EC814E62-6E9D-0799-3B48-03A5B0A1F3CE}"/>
                  </a:ext>
                </a:extLst>
              </p:cNvPr>
              <p:cNvSpPr>
                <a:spLocks/>
              </p:cNvSpPr>
              <p:nvPr/>
            </p:nvSpPr>
            <p:spPr bwMode="auto">
              <a:xfrm>
                <a:off x="2496" y="3214"/>
                <a:ext cx="362" cy="192"/>
              </a:xfrm>
              <a:custGeom>
                <a:avLst/>
                <a:gdLst>
                  <a:gd name="T0" fmla="*/ 309 w 1085"/>
                  <a:gd name="T1" fmla="*/ 24 h 578"/>
                  <a:gd name="T2" fmla="*/ 321 w 1085"/>
                  <a:gd name="T3" fmla="*/ 51 h 578"/>
                  <a:gd name="T4" fmla="*/ 352 w 1085"/>
                  <a:gd name="T5" fmla="*/ 37 h 578"/>
                  <a:gd name="T6" fmla="*/ 331 w 1085"/>
                  <a:gd name="T7" fmla="*/ 69 h 578"/>
                  <a:gd name="T8" fmla="*/ 341 w 1085"/>
                  <a:gd name="T9" fmla="*/ 81 h 578"/>
                  <a:gd name="T10" fmla="*/ 363 w 1085"/>
                  <a:gd name="T11" fmla="*/ 72 h 578"/>
                  <a:gd name="T12" fmla="*/ 349 w 1085"/>
                  <a:gd name="T13" fmla="*/ 94 h 578"/>
                  <a:gd name="T14" fmla="*/ 370 w 1085"/>
                  <a:gd name="T15" fmla="*/ 131 h 578"/>
                  <a:gd name="T16" fmla="*/ 411 w 1085"/>
                  <a:gd name="T17" fmla="*/ 191 h 578"/>
                  <a:gd name="T18" fmla="*/ 460 w 1085"/>
                  <a:gd name="T19" fmla="*/ 233 h 578"/>
                  <a:gd name="T20" fmla="*/ 521 w 1085"/>
                  <a:gd name="T21" fmla="*/ 273 h 578"/>
                  <a:gd name="T22" fmla="*/ 571 w 1085"/>
                  <a:gd name="T23" fmla="*/ 297 h 578"/>
                  <a:gd name="T24" fmla="*/ 625 w 1085"/>
                  <a:gd name="T25" fmla="*/ 297 h 578"/>
                  <a:gd name="T26" fmla="*/ 688 w 1085"/>
                  <a:gd name="T27" fmla="*/ 279 h 578"/>
                  <a:gd name="T28" fmla="*/ 746 w 1085"/>
                  <a:gd name="T29" fmla="*/ 246 h 578"/>
                  <a:gd name="T30" fmla="*/ 789 w 1085"/>
                  <a:gd name="T31" fmla="*/ 191 h 578"/>
                  <a:gd name="T32" fmla="*/ 823 w 1085"/>
                  <a:gd name="T33" fmla="*/ 125 h 578"/>
                  <a:gd name="T34" fmla="*/ 853 w 1085"/>
                  <a:gd name="T35" fmla="*/ 69 h 578"/>
                  <a:gd name="T36" fmla="*/ 888 w 1085"/>
                  <a:gd name="T37" fmla="*/ 33 h 578"/>
                  <a:gd name="T38" fmla="*/ 926 w 1085"/>
                  <a:gd name="T39" fmla="*/ 8 h 578"/>
                  <a:gd name="T40" fmla="*/ 972 w 1085"/>
                  <a:gd name="T41" fmla="*/ 2 h 578"/>
                  <a:gd name="T42" fmla="*/ 1014 w 1085"/>
                  <a:gd name="T43" fmla="*/ 0 h 578"/>
                  <a:gd name="T44" fmla="*/ 1085 w 1085"/>
                  <a:gd name="T45" fmla="*/ 284 h 578"/>
                  <a:gd name="T46" fmla="*/ 1047 w 1085"/>
                  <a:gd name="T47" fmla="*/ 293 h 578"/>
                  <a:gd name="T48" fmla="*/ 1004 w 1085"/>
                  <a:gd name="T49" fmla="*/ 339 h 578"/>
                  <a:gd name="T50" fmla="*/ 952 w 1085"/>
                  <a:gd name="T51" fmla="*/ 420 h 578"/>
                  <a:gd name="T52" fmla="*/ 884 w 1085"/>
                  <a:gd name="T53" fmla="*/ 488 h 578"/>
                  <a:gd name="T54" fmla="*/ 781 w 1085"/>
                  <a:gd name="T55" fmla="*/ 538 h 578"/>
                  <a:gd name="T56" fmla="*/ 662 w 1085"/>
                  <a:gd name="T57" fmla="*/ 575 h 578"/>
                  <a:gd name="T58" fmla="*/ 550 w 1085"/>
                  <a:gd name="T59" fmla="*/ 578 h 578"/>
                  <a:gd name="T60" fmla="*/ 440 w 1085"/>
                  <a:gd name="T61" fmla="*/ 564 h 578"/>
                  <a:gd name="T62" fmla="*/ 309 w 1085"/>
                  <a:gd name="T63" fmla="*/ 508 h 578"/>
                  <a:gd name="T64" fmla="*/ 178 w 1085"/>
                  <a:gd name="T65" fmla="*/ 399 h 578"/>
                  <a:gd name="T66" fmla="*/ 84 w 1085"/>
                  <a:gd name="T67" fmla="*/ 287 h 578"/>
                  <a:gd name="T68" fmla="*/ 27 w 1085"/>
                  <a:gd name="T69" fmla="*/ 177 h 578"/>
                  <a:gd name="T70" fmla="*/ 0 w 1085"/>
                  <a:gd name="T71" fmla="*/ 24 h 578"/>
                  <a:gd name="T72" fmla="*/ 246 w 1085"/>
                  <a:gd name="T73" fmla="*/ 40 h 578"/>
                  <a:gd name="T74" fmla="*/ 285 w 1085"/>
                  <a:gd name="T75" fmla="*/ 33 h 578"/>
                  <a:gd name="T76" fmla="*/ 309 w 1085"/>
                  <a:gd name="T77" fmla="*/ 24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85" h="578">
                    <a:moveTo>
                      <a:pt x="309" y="24"/>
                    </a:moveTo>
                    <a:lnTo>
                      <a:pt x="321" y="51"/>
                    </a:lnTo>
                    <a:lnTo>
                      <a:pt x="352" y="37"/>
                    </a:lnTo>
                    <a:lnTo>
                      <a:pt x="331" y="69"/>
                    </a:lnTo>
                    <a:lnTo>
                      <a:pt x="341" y="81"/>
                    </a:lnTo>
                    <a:lnTo>
                      <a:pt x="363" y="72"/>
                    </a:lnTo>
                    <a:lnTo>
                      <a:pt x="349" y="94"/>
                    </a:lnTo>
                    <a:lnTo>
                      <a:pt x="370" y="131"/>
                    </a:lnTo>
                    <a:lnTo>
                      <a:pt x="411" y="191"/>
                    </a:lnTo>
                    <a:lnTo>
                      <a:pt x="460" y="233"/>
                    </a:lnTo>
                    <a:lnTo>
                      <a:pt x="521" y="273"/>
                    </a:lnTo>
                    <a:lnTo>
                      <a:pt x="571" y="297"/>
                    </a:lnTo>
                    <a:lnTo>
                      <a:pt x="625" y="297"/>
                    </a:lnTo>
                    <a:lnTo>
                      <a:pt x="688" y="279"/>
                    </a:lnTo>
                    <a:lnTo>
                      <a:pt x="746" y="246"/>
                    </a:lnTo>
                    <a:lnTo>
                      <a:pt x="789" y="191"/>
                    </a:lnTo>
                    <a:lnTo>
                      <a:pt x="823" y="125"/>
                    </a:lnTo>
                    <a:lnTo>
                      <a:pt x="853" y="69"/>
                    </a:lnTo>
                    <a:lnTo>
                      <a:pt x="888" y="33"/>
                    </a:lnTo>
                    <a:lnTo>
                      <a:pt x="926" y="8"/>
                    </a:lnTo>
                    <a:lnTo>
                      <a:pt x="972" y="2"/>
                    </a:lnTo>
                    <a:lnTo>
                      <a:pt x="1014" y="0"/>
                    </a:lnTo>
                    <a:lnTo>
                      <a:pt x="1085" y="284"/>
                    </a:lnTo>
                    <a:lnTo>
                      <a:pt x="1047" y="293"/>
                    </a:lnTo>
                    <a:lnTo>
                      <a:pt x="1004" y="339"/>
                    </a:lnTo>
                    <a:lnTo>
                      <a:pt x="952" y="420"/>
                    </a:lnTo>
                    <a:lnTo>
                      <a:pt x="884" y="488"/>
                    </a:lnTo>
                    <a:lnTo>
                      <a:pt x="781" y="538"/>
                    </a:lnTo>
                    <a:lnTo>
                      <a:pt x="662" y="575"/>
                    </a:lnTo>
                    <a:lnTo>
                      <a:pt x="550" y="578"/>
                    </a:lnTo>
                    <a:lnTo>
                      <a:pt x="440" y="564"/>
                    </a:lnTo>
                    <a:lnTo>
                      <a:pt x="309" y="508"/>
                    </a:lnTo>
                    <a:lnTo>
                      <a:pt x="178" y="399"/>
                    </a:lnTo>
                    <a:lnTo>
                      <a:pt x="84" y="287"/>
                    </a:lnTo>
                    <a:lnTo>
                      <a:pt x="27" y="177"/>
                    </a:lnTo>
                    <a:lnTo>
                      <a:pt x="0" y="24"/>
                    </a:lnTo>
                    <a:lnTo>
                      <a:pt x="246" y="40"/>
                    </a:lnTo>
                    <a:lnTo>
                      <a:pt x="285" y="33"/>
                    </a:lnTo>
                    <a:lnTo>
                      <a:pt x="309" y="24"/>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7" name="Freeform 85">
                <a:extLst>
                  <a:ext uri="{FF2B5EF4-FFF2-40B4-BE49-F238E27FC236}">
                    <a16:creationId xmlns:a16="http://schemas.microsoft.com/office/drawing/2014/main" id="{FA5B8E3C-4BEF-9612-96B9-05C11BCDDD91}"/>
                  </a:ext>
                </a:extLst>
              </p:cNvPr>
              <p:cNvSpPr>
                <a:spLocks/>
              </p:cNvSpPr>
              <p:nvPr/>
            </p:nvSpPr>
            <p:spPr bwMode="auto">
              <a:xfrm>
                <a:off x="2585" y="3164"/>
                <a:ext cx="24" cy="55"/>
              </a:xfrm>
              <a:custGeom>
                <a:avLst/>
                <a:gdLst>
                  <a:gd name="T0" fmla="*/ 72 w 72"/>
                  <a:gd name="T1" fmla="*/ 21 h 164"/>
                  <a:gd name="T2" fmla="*/ 45 w 72"/>
                  <a:gd name="T3" fmla="*/ 70 h 164"/>
                  <a:gd name="T4" fmla="*/ 36 w 72"/>
                  <a:gd name="T5" fmla="*/ 113 h 164"/>
                  <a:gd name="T6" fmla="*/ 36 w 72"/>
                  <a:gd name="T7" fmla="*/ 154 h 164"/>
                  <a:gd name="T8" fmla="*/ 10 w 72"/>
                  <a:gd name="T9" fmla="*/ 164 h 164"/>
                  <a:gd name="T10" fmla="*/ 0 w 72"/>
                  <a:gd name="T11" fmla="*/ 141 h 164"/>
                  <a:gd name="T12" fmla="*/ 4 w 72"/>
                  <a:gd name="T13" fmla="*/ 110 h 164"/>
                  <a:gd name="T14" fmla="*/ 18 w 72"/>
                  <a:gd name="T15" fmla="*/ 62 h 164"/>
                  <a:gd name="T16" fmla="*/ 33 w 72"/>
                  <a:gd name="T17" fmla="*/ 29 h 164"/>
                  <a:gd name="T18" fmla="*/ 54 w 72"/>
                  <a:gd name="T19" fmla="*/ 0 h 164"/>
                  <a:gd name="T20" fmla="*/ 72 w 72"/>
                  <a:gd name="T21" fmla="*/ 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64">
                    <a:moveTo>
                      <a:pt x="72" y="21"/>
                    </a:moveTo>
                    <a:lnTo>
                      <a:pt x="45" y="70"/>
                    </a:lnTo>
                    <a:lnTo>
                      <a:pt x="36" y="113"/>
                    </a:lnTo>
                    <a:lnTo>
                      <a:pt x="36" y="154"/>
                    </a:lnTo>
                    <a:lnTo>
                      <a:pt x="10" y="164"/>
                    </a:lnTo>
                    <a:lnTo>
                      <a:pt x="0" y="141"/>
                    </a:lnTo>
                    <a:lnTo>
                      <a:pt x="4" y="110"/>
                    </a:lnTo>
                    <a:lnTo>
                      <a:pt x="18" y="62"/>
                    </a:lnTo>
                    <a:lnTo>
                      <a:pt x="33" y="29"/>
                    </a:lnTo>
                    <a:lnTo>
                      <a:pt x="54" y="0"/>
                    </a:lnTo>
                    <a:lnTo>
                      <a:pt x="72" y="21"/>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8" name="Freeform 86">
                <a:extLst>
                  <a:ext uri="{FF2B5EF4-FFF2-40B4-BE49-F238E27FC236}">
                    <a16:creationId xmlns:a16="http://schemas.microsoft.com/office/drawing/2014/main" id="{6D1ACC5E-8731-BF35-A6A9-5B09223F4E13}"/>
                  </a:ext>
                </a:extLst>
              </p:cNvPr>
              <p:cNvSpPr>
                <a:spLocks/>
              </p:cNvSpPr>
              <p:nvPr/>
            </p:nvSpPr>
            <p:spPr bwMode="auto">
              <a:xfrm>
                <a:off x="2821" y="3213"/>
                <a:ext cx="50" cy="96"/>
              </a:xfrm>
              <a:custGeom>
                <a:avLst/>
                <a:gdLst>
                  <a:gd name="T0" fmla="*/ 59 w 150"/>
                  <a:gd name="T1" fmla="*/ 0 h 290"/>
                  <a:gd name="T2" fmla="*/ 42 w 150"/>
                  <a:gd name="T3" fmla="*/ 0 h 290"/>
                  <a:gd name="T4" fmla="*/ 19 w 150"/>
                  <a:gd name="T5" fmla="*/ 18 h 290"/>
                  <a:gd name="T6" fmla="*/ 0 w 150"/>
                  <a:gd name="T7" fmla="*/ 63 h 290"/>
                  <a:gd name="T8" fmla="*/ 2 w 150"/>
                  <a:gd name="T9" fmla="*/ 113 h 290"/>
                  <a:gd name="T10" fmla="*/ 19 w 150"/>
                  <a:gd name="T11" fmla="*/ 177 h 290"/>
                  <a:gd name="T12" fmla="*/ 44 w 150"/>
                  <a:gd name="T13" fmla="*/ 246 h 290"/>
                  <a:gd name="T14" fmla="*/ 78 w 150"/>
                  <a:gd name="T15" fmla="*/ 275 h 290"/>
                  <a:gd name="T16" fmla="*/ 105 w 150"/>
                  <a:gd name="T17" fmla="*/ 290 h 290"/>
                  <a:gd name="T18" fmla="*/ 126 w 150"/>
                  <a:gd name="T19" fmla="*/ 279 h 290"/>
                  <a:gd name="T20" fmla="*/ 141 w 150"/>
                  <a:gd name="T21" fmla="*/ 261 h 290"/>
                  <a:gd name="T22" fmla="*/ 150 w 150"/>
                  <a:gd name="T23" fmla="*/ 219 h 290"/>
                  <a:gd name="T24" fmla="*/ 146 w 150"/>
                  <a:gd name="T25" fmla="*/ 166 h 290"/>
                  <a:gd name="T26" fmla="*/ 144 w 150"/>
                  <a:gd name="T27" fmla="*/ 131 h 290"/>
                  <a:gd name="T28" fmla="*/ 134 w 150"/>
                  <a:gd name="T29" fmla="*/ 87 h 290"/>
                  <a:gd name="T30" fmla="*/ 120 w 150"/>
                  <a:gd name="T31" fmla="*/ 52 h 290"/>
                  <a:gd name="T32" fmla="*/ 89 w 150"/>
                  <a:gd name="T33" fmla="*/ 18 h 290"/>
                  <a:gd name="T34" fmla="*/ 59 w 150"/>
                  <a:gd name="T35"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290">
                    <a:moveTo>
                      <a:pt x="59" y="0"/>
                    </a:moveTo>
                    <a:lnTo>
                      <a:pt x="42" y="0"/>
                    </a:lnTo>
                    <a:lnTo>
                      <a:pt x="19" y="18"/>
                    </a:lnTo>
                    <a:lnTo>
                      <a:pt x="0" y="63"/>
                    </a:lnTo>
                    <a:lnTo>
                      <a:pt x="2" y="113"/>
                    </a:lnTo>
                    <a:lnTo>
                      <a:pt x="19" y="177"/>
                    </a:lnTo>
                    <a:lnTo>
                      <a:pt x="44" y="246"/>
                    </a:lnTo>
                    <a:lnTo>
                      <a:pt x="78" y="275"/>
                    </a:lnTo>
                    <a:lnTo>
                      <a:pt x="105" y="290"/>
                    </a:lnTo>
                    <a:lnTo>
                      <a:pt x="126" y="279"/>
                    </a:lnTo>
                    <a:lnTo>
                      <a:pt x="141" y="261"/>
                    </a:lnTo>
                    <a:lnTo>
                      <a:pt x="150" y="219"/>
                    </a:lnTo>
                    <a:lnTo>
                      <a:pt x="146" y="166"/>
                    </a:lnTo>
                    <a:lnTo>
                      <a:pt x="144" y="131"/>
                    </a:lnTo>
                    <a:lnTo>
                      <a:pt x="134" y="87"/>
                    </a:lnTo>
                    <a:lnTo>
                      <a:pt x="120" y="52"/>
                    </a:lnTo>
                    <a:lnTo>
                      <a:pt x="89" y="18"/>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9" name="Freeform 87">
                <a:extLst>
                  <a:ext uri="{FF2B5EF4-FFF2-40B4-BE49-F238E27FC236}">
                    <a16:creationId xmlns:a16="http://schemas.microsoft.com/office/drawing/2014/main" id="{BA75E828-4850-43D6-949D-1D5969E95063}"/>
                  </a:ext>
                </a:extLst>
              </p:cNvPr>
              <p:cNvSpPr>
                <a:spLocks/>
              </p:cNvSpPr>
              <p:nvPr/>
            </p:nvSpPr>
            <p:spPr bwMode="auto">
              <a:xfrm>
                <a:off x="2827" y="3232"/>
                <a:ext cx="39" cy="68"/>
              </a:xfrm>
              <a:custGeom>
                <a:avLst/>
                <a:gdLst>
                  <a:gd name="T0" fmla="*/ 0 w 117"/>
                  <a:gd name="T1" fmla="*/ 26 h 204"/>
                  <a:gd name="T2" fmla="*/ 4 w 117"/>
                  <a:gd name="T3" fmla="*/ 89 h 204"/>
                  <a:gd name="T4" fmla="*/ 29 w 117"/>
                  <a:gd name="T5" fmla="*/ 157 h 204"/>
                  <a:gd name="T6" fmla="*/ 73 w 117"/>
                  <a:gd name="T7" fmla="*/ 204 h 204"/>
                  <a:gd name="T8" fmla="*/ 103 w 117"/>
                  <a:gd name="T9" fmla="*/ 200 h 204"/>
                  <a:gd name="T10" fmla="*/ 113 w 117"/>
                  <a:gd name="T11" fmla="*/ 178 h 204"/>
                  <a:gd name="T12" fmla="*/ 117 w 117"/>
                  <a:gd name="T13" fmla="*/ 129 h 204"/>
                  <a:gd name="T14" fmla="*/ 117 w 117"/>
                  <a:gd name="T15" fmla="*/ 84 h 204"/>
                  <a:gd name="T16" fmla="*/ 103 w 117"/>
                  <a:gd name="T17" fmla="*/ 44 h 204"/>
                  <a:gd name="T18" fmla="*/ 65 w 117"/>
                  <a:gd name="T19" fmla="*/ 0 h 204"/>
                  <a:gd name="T20" fmla="*/ 16 w 117"/>
                  <a:gd name="T21" fmla="*/ 6 h 204"/>
                  <a:gd name="T22" fmla="*/ 0 w 117"/>
                  <a:gd name="T23"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204">
                    <a:moveTo>
                      <a:pt x="0" y="26"/>
                    </a:moveTo>
                    <a:lnTo>
                      <a:pt x="4" y="89"/>
                    </a:lnTo>
                    <a:lnTo>
                      <a:pt x="29" y="157"/>
                    </a:lnTo>
                    <a:lnTo>
                      <a:pt x="73" y="204"/>
                    </a:lnTo>
                    <a:lnTo>
                      <a:pt x="103" y="200"/>
                    </a:lnTo>
                    <a:lnTo>
                      <a:pt x="113" y="178"/>
                    </a:lnTo>
                    <a:lnTo>
                      <a:pt x="117" y="129"/>
                    </a:lnTo>
                    <a:lnTo>
                      <a:pt x="117" y="84"/>
                    </a:lnTo>
                    <a:lnTo>
                      <a:pt x="103" y="44"/>
                    </a:lnTo>
                    <a:lnTo>
                      <a:pt x="65" y="0"/>
                    </a:lnTo>
                    <a:lnTo>
                      <a:pt x="16" y="6"/>
                    </a:lnTo>
                    <a:lnTo>
                      <a:pt x="0" y="26"/>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0" name="Freeform 88">
                <a:extLst>
                  <a:ext uri="{FF2B5EF4-FFF2-40B4-BE49-F238E27FC236}">
                    <a16:creationId xmlns:a16="http://schemas.microsoft.com/office/drawing/2014/main" id="{A0A7DE79-123B-C78E-B3D7-D409F1DC806E}"/>
                  </a:ext>
                </a:extLst>
              </p:cNvPr>
              <p:cNvSpPr>
                <a:spLocks/>
              </p:cNvSpPr>
              <p:nvPr/>
            </p:nvSpPr>
            <p:spPr bwMode="auto">
              <a:xfrm>
                <a:off x="2502" y="3132"/>
                <a:ext cx="122" cy="196"/>
              </a:xfrm>
              <a:custGeom>
                <a:avLst/>
                <a:gdLst>
                  <a:gd name="T0" fmla="*/ 346 w 365"/>
                  <a:gd name="T1" fmla="*/ 398 h 589"/>
                  <a:gd name="T2" fmla="*/ 360 w 365"/>
                  <a:gd name="T3" fmla="*/ 422 h 589"/>
                  <a:gd name="T4" fmla="*/ 365 w 365"/>
                  <a:gd name="T5" fmla="*/ 464 h 589"/>
                  <a:gd name="T6" fmla="*/ 349 w 365"/>
                  <a:gd name="T7" fmla="*/ 499 h 589"/>
                  <a:gd name="T8" fmla="*/ 323 w 365"/>
                  <a:gd name="T9" fmla="*/ 538 h 589"/>
                  <a:gd name="T10" fmla="*/ 272 w 365"/>
                  <a:gd name="T11" fmla="*/ 563 h 589"/>
                  <a:gd name="T12" fmla="*/ 211 w 365"/>
                  <a:gd name="T13" fmla="*/ 580 h 589"/>
                  <a:gd name="T14" fmla="*/ 163 w 365"/>
                  <a:gd name="T15" fmla="*/ 589 h 589"/>
                  <a:gd name="T16" fmla="*/ 90 w 365"/>
                  <a:gd name="T17" fmla="*/ 514 h 589"/>
                  <a:gd name="T18" fmla="*/ 36 w 365"/>
                  <a:gd name="T19" fmla="*/ 424 h 589"/>
                  <a:gd name="T20" fmla="*/ 9 w 365"/>
                  <a:gd name="T21" fmla="*/ 334 h 589"/>
                  <a:gd name="T22" fmla="*/ 0 w 365"/>
                  <a:gd name="T23" fmla="*/ 247 h 589"/>
                  <a:gd name="T24" fmla="*/ 6 w 365"/>
                  <a:gd name="T25" fmla="*/ 182 h 589"/>
                  <a:gd name="T26" fmla="*/ 18 w 365"/>
                  <a:gd name="T27" fmla="*/ 120 h 589"/>
                  <a:gd name="T28" fmla="*/ 36 w 365"/>
                  <a:gd name="T29" fmla="*/ 72 h 589"/>
                  <a:gd name="T30" fmla="*/ 84 w 365"/>
                  <a:gd name="T31" fmla="*/ 0 h 589"/>
                  <a:gd name="T32" fmla="*/ 103 w 365"/>
                  <a:gd name="T33" fmla="*/ 15 h 589"/>
                  <a:gd name="T34" fmla="*/ 66 w 365"/>
                  <a:gd name="T35" fmla="*/ 84 h 589"/>
                  <a:gd name="T36" fmla="*/ 36 w 365"/>
                  <a:gd name="T37" fmla="*/ 247 h 589"/>
                  <a:gd name="T38" fmla="*/ 78 w 365"/>
                  <a:gd name="T39" fmla="*/ 383 h 589"/>
                  <a:gd name="T40" fmla="*/ 181 w 365"/>
                  <a:gd name="T41" fmla="*/ 529 h 589"/>
                  <a:gd name="T42" fmla="*/ 244 w 365"/>
                  <a:gd name="T43" fmla="*/ 527 h 589"/>
                  <a:gd name="T44" fmla="*/ 307 w 365"/>
                  <a:gd name="T45" fmla="*/ 497 h 589"/>
                  <a:gd name="T46" fmla="*/ 334 w 365"/>
                  <a:gd name="T47" fmla="*/ 451 h 589"/>
                  <a:gd name="T48" fmla="*/ 340 w 365"/>
                  <a:gd name="T49" fmla="*/ 415 h 589"/>
                  <a:gd name="T50" fmla="*/ 346 w 365"/>
                  <a:gd name="T51" fmla="*/ 398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5" h="589">
                    <a:moveTo>
                      <a:pt x="346" y="398"/>
                    </a:moveTo>
                    <a:lnTo>
                      <a:pt x="360" y="422"/>
                    </a:lnTo>
                    <a:lnTo>
                      <a:pt x="365" y="464"/>
                    </a:lnTo>
                    <a:lnTo>
                      <a:pt x="349" y="499"/>
                    </a:lnTo>
                    <a:lnTo>
                      <a:pt x="323" y="538"/>
                    </a:lnTo>
                    <a:lnTo>
                      <a:pt x="272" y="563"/>
                    </a:lnTo>
                    <a:lnTo>
                      <a:pt x="211" y="580"/>
                    </a:lnTo>
                    <a:lnTo>
                      <a:pt x="163" y="589"/>
                    </a:lnTo>
                    <a:lnTo>
                      <a:pt x="90" y="514"/>
                    </a:lnTo>
                    <a:lnTo>
                      <a:pt x="36" y="424"/>
                    </a:lnTo>
                    <a:lnTo>
                      <a:pt x="9" y="334"/>
                    </a:lnTo>
                    <a:lnTo>
                      <a:pt x="0" y="247"/>
                    </a:lnTo>
                    <a:lnTo>
                      <a:pt x="6" y="182"/>
                    </a:lnTo>
                    <a:lnTo>
                      <a:pt x="18" y="120"/>
                    </a:lnTo>
                    <a:lnTo>
                      <a:pt x="36" y="72"/>
                    </a:lnTo>
                    <a:lnTo>
                      <a:pt x="84" y="0"/>
                    </a:lnTo>
                    <a:lnTo>
                      <a:pt x="103" y="15"/>
                    </a:lnTo>
                    <a:lnTo>
                      <a:pt x="66" y="84"/>
                    </a:lnTo>
                    <a:lnTo>
                      <a:pt x="36" y="247"/>
                    </a:lnTo>
                    <a:lnTo>
                      <a:pt x="78" y="383"/>
                    </a:lnTo>
                    <a:lnTo>
                      <a:pt x="181" y="529"/>
                    </a:lnTo>
                    <a:lnTo>
                      <a:pt x="244" y="527"/>
                    </a:lnTo>
                    <a:lnTo>
                      <a:pt x="307" y="497"/>
                    </a:lnTo>
                    <a:lnTo>
                      <a:pt x="334" y="451"/>
                    </a:lnTo>
                    <a:lnTo>
                      <a:pt x="340" y="415"/>
                    </a:lnTo>
                    <a:lnTo>
                      <a:pt x="346" y="3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1" name="Freeform 89">
                <a:extLst>
                  <a:ext uri="{FF2B5EF4-FFF2-40B4-BE49-F238E27FC236}">
                    <a16:creationId xmlns:a16="http://schemas.microsoft.com/office/drawing/2014/main" id="{900687F2-64CF-7FF5-BB9F-127925757B1C}"/>
                  </a:ext>
                </a:extLst>
              </p:cNvPr>
              <p:cNvSpPr>
                <a:spLocks/>
              </p:cNvSpPr>
              <p:nvPr/>
            </p:nvSpPr>
            <p:spPr bwMode="auto">
              <a:xfrm>
                <a:off x="2516" y="3155"/>
                <a:ext cx="101" cy="158"/>
              </a:xfrm>
              <a:custGeom>
                <a:avLst/>
                <a:gdLst>
                  <a:gd name="T0" fmla="*/ 38 w 303"/>
                  <a:gd name="T1" fmla="*/ 0 h 474"/>
                  <a:gd name="T2" fmla="*/ 78 w 303"/>
                  <a:gd name="T3" fmla="*/ 28 h 474"/>
                  <a:gd name="T4" fmla="*/ 135 w 303"/>
                  <a:gd name="T5" fmla="*/ 39 h 474"/>
                  <a:gd name="T6" fmla="*/ 198 w 303"/>
                  <a:gd name="T7" fmla="*/ 51 h 474"/>
                  <a:gd name="T8" fmla="*/ 234 w 303"/>
                  <a:gd name="T9" fmla="*/ 49 h 474"/>
                  <a:gd name="T10" fmla="*/ 210 w 303"/>
                  <a:gd name="T11" fmla="*/ 101 h 474"/>
                  <a:gd name="T12" fmla="*/ 204 w 303"/>
                  <a:gd name="T13" fmla="*/ 155 h 474"/>
                  <a:gd name="T14" fmla="*/ 180 w 303"/>
                  <a:gd name="T15" fmla="*/ 192 h 474"/>
                  <a:gd name="T16" fmla="*/ 183 w 303"/>
                  <a:gd name="T17" fmla="*/ 217 h 474"/>
                  <a:gd name="T18" fmla="*/ 222 w 303"/>
                  <a:gd name="T19" fmla="*/ 221 h 474"/>
                  <a:gd name="T20" fmla="*/ 251 w 303"/>
                  <a:gd name="T21" fmla="*/ 263 h 474"/>
                  <a:gd name="T22" fmla="*/ 303 w 303"/>
                  <a:gd name="T23" fmla="*/ 340 h 474"/>
                  <a:gd name="T24" fmla="*/ 294 w 303"/>
                  <a:gd name="T25" fmla="*/ 396 h 474"/>
                  <a:gd name="T26" fmla="*/ 267 w 303"/>
                  <a:gd name="T27" fmla="*/ 425 h 474"/>
                  <a:gd name="T28" fmla="*/ 237 w 303"/>
                  <a:gd name="T29" fmla="*/ 446 h 474"/>
                  <a:gd name="T30" fmla="*/ 154 w 303"/>
                  <a:gd name="T31" fmla="*/ 474 h 474"/>
                  <a:gd name="T32" fmla="*/ 59 w 303"/>
                  <a:gd name="T33" fmla="*/ 365 h 474"/>
                  <a:gd name="T34" fmla="*/ 6 w 303"/>
                  <a:gd name="T35" fmla="*/ 225 h 474"/>
                  <a:gd name="T36" fmla="*/ 0 w 303"/>
                  <a:gd name="T37" fmla="*/ 101 h 474"/>
                  <a:gd name="T38" fmla="*/ 14 w 303"/>
                  <a:gd name="T39" fmla="*/ 33 h 474"/>
                  <a:gd name="T40" fmla="*/ 38 w 303"/>
                  <a:gd name="T41"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3" h="474">
                    <a:moveTo>
                      <a:pt x="38" y="0"/>
                    </a:moveTo>
                    <a:lnTo>
                      <a:pt x="78" y="28"/>
                    </a:lnTo>
                    <a:lnTo>
                      <a:pt x="135" y="39"/>
                    </a:lnTo>
                    <a:lnTo>
                      <a:pt x="198" y="51"/>
                    </a:lnTo>
                    <a:lnTo>
                      <a:pt x="234" y="49"/>
                    </a:lnTo>
                    <a:lnTo>
                      <a:pt x="210" y="101"/>
                    </a:lnTo>
                    <a:lnTo>
                      <a:pt x="204" y="155"/>
                    </a:lnTo>
                    <a:lnTo>
                      <a:pt x="180" y="192"/>
                    </a:lnTo>
                    <a:lnTo>
                      <a:pt x="183" y="217"/>
                    </a:lnTo>
                    <a:lnTo>
                      <a:pt x="222" y="221"/>
                    </a:lnTo>
                    <a:lnTo>
                      <a:pt x="251" y="263"/>
                    </a:lnTo>
                    <a:lnTo>
                      <a:pt x="303" y="340"/>
                    </a:lnTo>
                    <a:lnTo>
                      <a:pt x="294" y="396"/>
                    </a:lnTo>
                    <a:lnTo>
                      <a:pt x="267" y="425"/>
                    </a:lnTo>
                    <a:lnTo>
                      <a:pt x="237" y="446"/>
                    </a:lnTo>
                    <a:lnTo>
                      <a:pt x="154" y="474"/>
                    </a:lnTo>
                    <a:lnTo>
                      <a:pt x="59" y="365"/>
                    </a:lnTo>
                    <a:lnTo>
                      <a:pt x="6" y="225"/>
                    </a:lnTo>
                    <a:lnTo>
                      <a:pt x="0" y="101"/>
                    </a:lnTo>
                    <a:lnTo>
                      <a:pt x="14" y="33"/>
                    </a:lnTo>
                    <a:lnTo>
                      <a:pt x="38" y="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2" name="Freeform 90">
                <a:extLst>
                  <a:ext uri="{FF2B5EF4-FFF2-40B4-BE49-F238E27FC236}">
                    <a16:creationId xmlns:a16="http://schemas.microsoft.com/office/drawing/2014/main" id="{26F1A134-A566-E9E3-7FA0-E5E3FB8F8C1E}"/>
                  </a:ext>
                </a:extLst>
              </p:cNvPr>
              <p:cNvSpPr>
                <a:spLocks/>
              </p:cNvSpPr>
              <p:nvPr/>
            </p:nvSpPr>
            <p:spPr bwMode="auto">
              <a:xfrm>
                <a:off x="2537" y="3163"/>
                <a:ext cx="60" cy="34"/>
              </a:xfrm>
              <a:custGeom>
                <a:avLst/>
                <a:gdLst>
                  <a:gd name="T0" fmla="*/ 5 w 180"/>
                  <a:gd name="T1" fmla="*/ 8 h 102"/>
                  <a:gd name="T2" fmla="*/ 69 w 180"/>
                  <a:gd name="T3" fmla="*/ 27 h 102"/>
                  <a:gd name="T4" fmla="*/ 128 w 180"/>
                  <a:gd name="T5" fmla="*/ 29 h 102"/>
                  <a:gd name="T6" fmla="*/ 153 w 180"/>
                  <a:gd name="T7" fmla="*/ 35 h 102"/>
                  <a:gd name="T8" fmla="*/ 105 w 180"/>
                  <a:gd name="T9" fmla="*/ 53 h 102"/>
                  <a:gd name="T10" fmla="*/ 32 w 180"/>
                  <a:gd name="T11" fmla="*/ 53 h 102"/>
                  <a:gd name="T12" fmla="*/ 65 w 180"/>
                  <a:gd name="T13" fmla="*/ 68 h 102"/>
                  <a:gd name="T14" fmla="*/ 116 w 180"/>
                  <a:gd name="T15" fmla="*/ 76 h 102"/>
                  <a:gd name="T16" fmla="*/ 143 w 180"/>
                  <a:gd name="T17" fmla="*/ 81 h 102"/>
                  <a:gd name="T18" fmla="*/ 78 w 180"/>
                  <a:gd name="T19" fmla="*/ 92 h 102"/>
                  <a:gd name="T20" fmla="*/ 111 w 180"/>
                  <a:gd name="T21" fmla="*/ 102 h 102"/>
                  <a:gd name="T22" fmla="*/ 149 w 180"/>
                  <a:gd name="T23" fmla="*/ 97 h 102"/>
                  <a:gd name="T24" fmla="*/ 162 w 180"/>
                  <a:gd name="T25" fmla="*/ 66 h 102"/>
                  <a:gd name="T26" fmla="*/ 180 w 180"/>
                  <a:gd name="T27" fmla="*/ 14 h 102"/>
                  <a:gd name="T28" fmla="*/ 122 w 180"/>
                  <a:gd name="T29" fmla="*/ 20 h 102"/>
                  <a:gd name="T30" fmla="*/ 62 w 180"/>
                  <a:gd name="T31" fmla="*/ 11 h 102"/>
                  <a:gd name="T32" fmla="*/ 0 w 180"/>
                  <a:gd name="T33" fmla="*/ 0 h 102"/>
                  <a:gd name="T34" fmla="*/ 5 w 180"/>
                  <a:gd name="T35" fmla="*/ 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102">
                    <a:moveTo>
                      <a:pt x="5" y="8"/>
                    </a:moveTo>
                    <a:lnTo>
                      <a:pt x="69" y="27"/>
                    </a:lnTo>
                    <a:lnTo>
                      <a:pt x="128" y="29"/>
                    </a:lnTo>
                    <a:lnTo>
                      <a:pt x="153" y="35"/>
                    </a:lnTo>
                    <a:lnTo>
                      <a:pt x="105" y="53"/>
                    </a:lnTo>
                    <a:lnTo>
                      <a:pt x="32" y="53"/>
                    </a:lnTo>
                    <a:lnTo>
                      <a:pt x="65" y="68"/>
                    </a:lnTo>
                    <a:lnTo>
                      <a:pt x="116" y="76"/>
                    </a:lnTo>
                    <a:lnTo>
                      <a:pt x="143" y="81"/>
                    </a:lnTo>
                    <a:lnTo>
                      <a:pt x="78" y="92"/>
                    </a:lnTo>
                    <a:lnTo>
                      <a:pt x="111" y="102"/>
                    </a:lnTo>
                    <a:lnTo>
                      <a:pt x="149" y="97"/>
                    </a:lnTo>
                    <a:lnTo>
                      <a:pt x="162" y="66"/>
                    </a:lnTo>
                    <a:lnTo>
                      <a:pt x="180" y="14"/>
                    </a:lnTo>
                    <a:lnTo>
                      <a:pt x="122" y="20"/>
                    </a:lnTo>
                    <a:lnTo>
                      <a:pt x="62" y="11"/>
                    </a:lnTo>
                    <a:lnTo>
                      <a:pt x="0" y="0"/>
                    </a:lnTo>
                    <a:lnTo>
                      <a:pt x="5" y="8"/>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3" name="Freeform 91">
                <a:extLst>
                  <a:ext uri="{FF2B5EF4-FFF2-40B4-BE49-F238E27FC236}">
                    <a16:creationId xmlns:a16="http://schemas.microsoft.com/office/drawing/2014/main" id="{A4593E24-0DB6-2E80-1A0F-AAE14DEFC1CD}"/>
                  </a:ext>
                </a:extLst>
              </p:cNvPr>
              <p:cNvSpPr>
                <a:spLocks/>
              </p:cNvSpPr>
              <p:nvPr/>
            </p:nvSpPr>
            <p:spPr bwMode="auto">
              <a:xfrm>
                <a:off x="2529" y="3202"/>
                <a:ext cx="50" cy="11"/>
              </a:xfrm>
              <a:custGeom>
                <a:avLst/>
                <a:gdLst>
                  <a:gd name="T0" fmla="*/ 133 w 151"/>
                  <a:gd name="T1" fmla="*/ 0 h 34"/>
                  <a:gd name="T2" fmla="*/ 96 w 151"/>
                  <a:gd name="T3" fmla="*/ 3 h 34"/>
                  <a:gd name="T4" fmla="*/ 47 w 151"/>
                  <a:gd name="T5" fmla="*/ 24 h 34"/>
                  <a:gd name="T6" fmla="*/ 0 w 151"/>
                  <a:gd name="T7" fmla="*/ 18 h 34"/>
                  <a:gd name="T8" fmla="*/ 43 w 151"/>
                  <a:gd name="T9" fmla="*/ 34 h 34"/>
                  <a:gd name="T10" fmla="*/ 79 w 151"/>
                  <a:gd name="T11" fmla="*/ 28 h 34"/>
                  <a:gd name="T12" fmla="*/ 151 w 151"/>
                  <a:gd name="T13" fmla="*/ 12 h 34"/>
                  <a:gd name="T14" fmla="*/ 133 w 151"/>
                  <a:gd name="T15" fmla="*/ 0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34">
                    <a:moveTo>
                      <a:pt x="133" y="0"/>
                    </a:moveTo>
                    <a:lnTo>
                      <a:pt x="96" y="3"/>
                    </a:lnTo>
                    <a:lnTo>
                      <a:pt x="47" y="24"/>
                    </a:lnTo>
                    <a:lnTo>
                      <a:pt x="0" y="18"/>
                    </a:lnTo>
                    <a:lnTo>
                      <a:pt x="43" y="34"/>
                    </a:lnTo>
                    <a:lnTo>
                      <a:pt x="79" y="28"/>
                    </a:lnTo>
                    <a:lnTo>
                      <a:pt x="151" y="12"/>
                    </a:lnTo>
                    <a:lnTo>
                      <a:pt x="133" y="0"/>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4" name="Freeform 92">
                <a:extLst>
                  <a:ext uri="{FF2B5EF4-FFF2-40B4-BE49-F238E27FC236}">
                    <a16:creationId xmlns:a16="http://schemas.microsoft.com/office/drawing/2014/main" id="{55A555D6-7FB6-BCCB-3230-A719C32FECAC}"/>
                  </a:ext>
                </a:extLst>
              </p:cNvPr>
              <p:cNvSpPr>
                <a:spLocks/>
              </p:cNvSpPr>
              <p:nvPr/>
            </p:nvSpPr>
            <p:spPr bwMode="auto">
              <a:xfrm>
                <a:off x="2548" y="3216"/>
                <a:ext cx="34" cy="31"/>
              </a:xfrm>
              <a:custGeom>
                <a:avLst/>
                <a:gdLst>
                  <a:gd name="T0" fmla="*/ 9 w 102"/>
                  <a:gd name="T1" fmla="*/ 13 h 93"/>
                  <a:gd name="T2" fmla="*/ 32 w 102"/>
                  <a:gd name="T3" fmla="*/ 25 h 93"/>
                  <a:gd name="T4" fmla="*/ 3 w 102"/>
                  <a:gd name="T5" fmla="*/ 40 h 93"/>
                  <a:gd name="T6" fmla="*/ 47 w 102"/>
                  <a:gd name="T7" fmla="*/ 46 h 93"/>
                  <a:gd name="T8" fmla="*/ 53 w 102"/>
                  <a:gd name="T9" fmla="*/ 61 h 93"/>
                  <a:gd name="T10" fmla="*/ 24 w 102"/>
                  <a:gd name="T11" fmla="*/ 72 h 93"/>
                  <a:gd name="T12" fmla="*/ 0 w 102"/>
                  <a:gd name="T13" fmla="*/ 81 h 93"/>
                  <a:gd name="T14" fmla="*/ 51 w 102"/>
                  <a:gd name="T15" fmla="*/ 72 h 93"/>
                  <a:gd name="T16" fmla="*/ 81 w 102"/>
                  <a:gd name="T17" fmla="*/ 62 h 93"/>
                  <a:gd name="T18" fmla="*/ 41 w 102"/>
                  <a:gd name="T19" fmla="*/ 93 h 93"/>
                  <a:gd name="T20" fmla="*/ 102 w 102"/>
                  <a:gd name="T21" fmla="*/ 62 h 93"/>
                  <a:gd name="T22" fmla="*/ 89 w 102"/>
                  <a:gd name="T23" fmla="*/ 54 h 93"/>
                  <a:gd name="T24" fmla="*/ 96 w 102"/>
                  <a:gd name="T25" fmla="*/ 40 h 93"/>
                  <a:gd name="T26" fmla="*/ 62 w 102"/>
                  <a:gd name="T27" fmla="*/ 41 h 93"/>
                  <a:gd name="T28" fmla="*/ 72 w 102"/>
                  <a:gd name="T29" fmla="*/ 21 h 93"/>
                  <a:gd name="T30" fmla="*/ 32 w 102"/>
                  <a:gd name="T31" fmla="*/ 0 h 93"/>
                  <a:gd name="T32" fmla="*/ 9 w 102"/>
                  <a:gd name="T33" fmla="*/ 1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 h="93">
                    <a:moveTo>
                      <a:pt x="9" y="13"/>
                    </a:moveTo>
                    <a:lnTo>
                      <a:pt x="32" y="25"/>
                    </a:lnTo>
                    <a:lnTo>
                      <a:pt x="3" y="40"/>
                    </a:lnTo>
                    <a:lnTo>
                      <a:pt x="47" y="46"/>
                    </a:lnTo>
                    <a:lnTo>
                      <a:pt x="53" y="61"/>
                    </a:lnTo>
                    <a:lnTo>
                      <a:pt x="24" y="72"/>
                    </a:lnTo>
                    <a:lnTo>
                      <a:pt x="0" y="81"/>
                    </a:lnTo>
                    <a:lnTo>
                      <a:pt x="51" y="72"/>
                    </a:lnTo>
                    <a:lnTo>
                      <a:pt x="81" y="62"/>
                    </a:lnTo>
                    <a:lnTo>
                      <a:pt x="41" y="93"/>
                    </a:lnTo>
                    <a:lnTo>
                      <a:pt x="102" y="62"/>
                    </a:lnTo>
                    <a:lnTo>
                      <a:pt x="89" y="54"/>
                    </a:lnTo>
                    <a:lnTo>
                      <a:pt x="96" y="40"/>
                    </a:lnTo>
                    <a:lnTo>
                      <a:pt x="62" y="41"/>
                    </a:lnTo>
                    <a:lnTo>
                      <a:pt x="72" y="21"/>
                    </a:lnTo>
                    <a:lnTo>
                      <a:pt x="32" y="0"/>
                    </a:lnTo>
                    <a:lnTo>
                      <a:pt x="9" y="13"/>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5" name="Freeform 93">
                <a:extLst>
                  <a:ext uri="{FF2B5EF4-FFF2-40B4-BE49-F238E27FC236}">
                    <a16:creationId xmlns:a16="http://schemas.microsoft.com/office/drawing/2014/main" id="{A23E05F4-F4F0-80D0-C3A9-A055009BE560}"/>
                  </a:ext>
                </a:extLst>
              </p:cNvPr>
              <p:cNvSpPr>
                <a:spLocks/>
              </p:cNvSpPr>
              <p:nvPr/>
            </p:nvSpPr>
            <p:spPr bwMode="auto">
              <a:xfrm>
                <a:off x="2552" y="3251"/>
                <a:ext cx="47" cy="35"/>
              </a:xfrm>
              <a:custGeom>
                <a:avLst/>
                <a:gdLst>
                  <a:gd name="T0" fmla="*/ 72 w 141"/>
                  <a:gd name="T1" fmla="*/ 6 h 105"/>
                  <a:gd name="T2" fmla="*/ 25 w 141"/>
                  <a:gd name="T3" fmla="*/ 35 h 105"/>
                  <a:gd name="T4" fmla="*/ 0 w 141"/>
                  <a:gd name="T5" fmla="*/ 42 h 105"/>
                  <a:gd name="T6" fmla="*/ 51 w 141"/>
                  <a:gd name="T7" fmla="*/ 32 h 105"/>
                  <a:gd name="T8" fmla="*/ 45 w 141"/>
                  <a:gd name="T9" fmla="*/ 42 h 105"/>
                  <a:gd name="T10" fmla="*/ 72 w 141"/>
                  <a:gd name="T11" fmla="*/ 37 h 105"/>
                  <a:gd name="T12" fmla="*/ 42 w 141"/>
                  <a:gd name="T13" fmla="*/ 58 h 105"/>
                  <a:gd name="T14" fmla="*/ 25 w 141"/>
                  <a:gd name="T15" fmla="*/ 72 h 105"/>
                  <a:gd name="T16" fmla="*/ 72 w 141"/>
                  <a:gd name="T17" fmla="*/ 58 h 105"/>
                  <a:gd name="T18" fmla="*/ 96 w 141"/>
                  <a:gd name="T19" fmla="*/ 48 h 105"/>
                  <a:gd name="T20" fmla="*/ 63 w 141"/>
                  <a:gd name="T21" fmla="*/ 76 h 105"/>
                  <a:gd name="T22" fmla="*/ 103 w 141"/>
                  <a:gd name="T23" fmla="*/ 65 h 105"/>
                  <a:gd name="T24" fmla="*/ 54 w 141"/>
                  <a:gd name="T25" fmla="*/ 105 h 105"/>
                  <a:gd name="T26" fmla="*/ 104 w 141"/>
                  <a:gd name="T27" fmla="*/ 86 h 105"/>
                  <a:gd name="T28" fmla="*/ 141 w 141"/>
                  <a:gd name="T29" fmla="*/ 56 h 105"/>
                  <a:gd name="T30" fmla="*/ 117 w 141"/>
                  <a:gd name="T31" fmla="*/ 52 h 105"/>
                  <a:gd name="T32" fmla="*/ 126 w 141"/>
                  <a:gd name="T33" fmla="*/ 17 h 105"/>
                  <a:gd name="T34" fmla="*/ 93 w 141"/>
                  <a:gd name="T35" fmla="*/ 29 h 105"/>
                  <a:gd name="T36" fmla="*/ 96 w 141"/>
                  <a:gd name="T37" fmla="*/ 0 h 105"/>
                  <a:gd name="T38" fmla="*/ 72 w 141"/>
                  <a:gd name="T39" fmla="*/ 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1" h="105">
                    <a:moveTo>
                      <a:pt x="72" y="6"/>
                    </a:moveTo>
                    <a:lnTo>
                      <a:pt x="25" y="35"/>
                    </a:lnTo>
                    <a:lnTo>
                      <a:pt x="0" y="42"/>
                    </a:lnTo>
                    <a:lnTo>
                      <a:pt x="51" y="32"/>
                    </a:lnTo>
                    <a:lnTo>
                      <a:pt x="45" y="42"/>
                    </a:lnTo>
                    <a:lnTo>
                      <a:pt x="72" y="37"/>
                    </a:lnTo>
                    <a:lnTo>
                      <a:pt x="42" y="58"/>
                    </a:lnTo>
                    <a:lnTo>
                      <a:pt x="25" y="72"/>
                    </a:lnTo>
                    <a:lnTo>
                      <a:pt x="72" y="58"/>
                    </a:lnTo>
                    <a:lnTo>
                      <a:pt x="96" y="48"/>
                    </a:lnTo>
                    <a:lnTo>
                      <a:pt x="63" y="76"/>
                    </a:lnTo>
                    <a:lnTo>
                      <a:pt x="103" y="65"/>
                    </a:lnTo>
                    <a:lnTo>
                      <a:pt x="54" y="105"/>
                    </a:lnTo>
                    <a:lnTo>
                      <a:pt x="104" y="86"/>
                    </a:lnTo>
                    <a:lnTo>
                      <a:pt x="141" y="56"/>
                    </a:lnTo>
                    <a:lnTo>
                      <a:pt x="117" y="52"/>
                    </a:lnTo>
                    <a:lnTo>
                      <a:pt x="126" y="17"/>
                    </a:lnTo>
                    <a:lnTo>
                      <a:pt x="93" y="29"/>
                    </a:lnTo>
                    <a:lnTo>
                      <a:pt x="96" y="0"/>
                    </a:lnTo>
                    <a:lnTo>
                      <a:pt x="72" y="6"/>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6" name="Freeform 94">
                <a:extLst>
                  <a:ext uri="{FF2B5EF4-FFF2-40B4-BE49-F238E27FC236}">
                    <a16:creationId xmlns:a16="http://schemas.microsoft.com/office/drawing/2014/main" id="{3DAEE3F8-7E32-F0C1-A22A-15340461717F}"/>
                  </a:ext>
                </a:extLst>
              </p:cNvPr>
              <p:cNvSpPr>
                <a:spLocks/>
              </p:cNvSpPr>
              <p:nvPr/>
            </p:nvSpPr>
            <p:spPr bwMode="auto">
              <a:xfrm>
                <a:off x="2579" y="3279"/>
                <a:ext cx="30" cy="24"/>
              </a:xfrm>
              <a:custGeom>
                <a:avLst/>
                <a:gdLst>
                  <a:gd name="T0" fmla="*/ 37 w 91"/>
                  <a:gd name="T1" fmla="*/ 16 h 73"/>
                  <a:gd name="T2" fmla="*/ 0 w 91"/>
                  <a:gd name="T3" fmla="*/ 47 h 73"/>
                  <a:gd name="T4" fmla="*/ 31 w 91"/>
                  <a:gd name="T5" fmla="*/ 41 h 73"/>
                  <a:gd name="T6" fmla="*/ 58 w 91"/>
                  <a:gd name="T7" fmla="*/ 31 h 73"/>
                  <a:gd name="T8" fmla="*/ 31 w 91"/>
                  <a:gd name="T9" fmla="*/ 50 h 73"/>
                  <a:gd name="T10" fmla="*/ 0 w 91"/>
                  <a:gd name="T11" fmla="*/ 73 h 73"/>
                  <a:gd name="T12" fmla="*/ 44 w 91"/>
                  <a:gd name="T13" fmla="*/ 58 h 73"/>
                  <a:gd name="T14" fmla="*/ 73 w 91"/>
                  <a:gd name="T15" fmla="*/ 37 h 73"/>
                  <a:gd name="T16" fmla="*/ 91 w 91"/>
                  <a:gd name="T17" fmla="*/ 8 h 73"/>
                  <a:gd name="T18" fmla="*/ 55 w 91"/>
                  <a:gd name="T19" fmla="*/ 21 h 73"/>
                  <a:gd name="T20" fmla="*/ 58 w 91"/>
                  <a:gd name="T21" fmla="*/ 0 h 73"/>
                  <a:gd name="T22" fmla="*/ 37 w 91"/>
                  <a:gd name="T23" fmla="*/ 1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73">
                    <a:moveTo>
                      <a:pt x="37" y="16"/>
                    </a:moveTo>
                    <a:lnTo>
                      <a:pt x="0" y="47"/>
                    </a:lnTo>
                    <a:lnTo>
                      <a:pt x="31" y="41"/>
                    </a:lnTo>
                    <a:lnTo>
                      <a:pt x="58" y="31"/>
                    </a:lnTo>
                    <a:lnTo>
                      <a:pt x="31" y="50"/>
                    </a:lnTo>
                    <a:lnTo>
                      <a:pt x="0" y="73"/>
                    </a:lnTo>
                    <a:lnTo>
                      <a:pt x="44" y="58"/>
                    </a:lnTo>
                    <a:lnTo>
                      <a:pt x="73" y="37"/>
                    </a:lnTo>
                    <a:lnTo>
                      <a:pt x="91" y="8"/>
                    </a:lnTo>
                    <a:lnTo>
                      <a:pt x="55" y="21"/>
                    </a:lnTo>
                    <a:lnTo>
                      <a:pt x="58" y="0"/>
                    </a:lnTo>
                    <a:lnTo>
                      <a:pt x="37" y="16"/>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7" name="Freeform 95">
                <a:extLst>
                  <a:ext uri="{FF2B5EF4-FFF2-40B4-BE49-F238E27FC236}">
                    <a16:creationId xmlns:a16="http://schemas.microsoft.com/office/drawing/2014/main" id="{EDFEFD26-4B6C-2BF8-AFF9-B642F2005407}"/>
                  </a:ext>
                </a:extLst>
              </p:cNvPr>
              <p:cNvSpPr>
                <a:spLocks/>
              </p:cNvSpPr>
              <p:nvPr/>
            </p:nvSpPr>
            <p:spPr bwMode="auto">
              <a:xfrm>
                <a:off x="2501" y="3090"/>
                <a:ext cx="49" cy="34"/>
              </a:xfrm>
              <a:custGeom>
                <a:avLst/>
                <a:gdLst>
                  <a:gd name="T0" fmla="*/ 0 w 147"/>
                  <a:gd name="T1" fmla="*/ 75 h 103"/>
                  <a:gd name="T2" fmla="*/ 38 w 147"/>
                  <a:gd name="T3" fmla="*/ 97 h 103"/>
                  <a:gd name="T4" fmla="*/ 81 w 147"/>
                  <a:gd name="T5" fmla="*/ 103 h 103"/>
                  <a:gd name="T6" fmla="*/ 121 w 147"/>
                  <a:gd name="T7" fmla="*/ 82 h 103"/>
                  <a:gd name="T8" fmla="*/ 136 w 147"/>
                  <a:gd name="T9" fmla="*/ 55 h 103"/>
                  <a:gd name="T10" fmla="*/ 147 w 147"/>
                  <a:gd name="T11" fmla="*/ 22 h 103"/>
                  <a:gd name="T12" fmla="*/ 145 w 147"/>
                  <a:gd name="T13" fmla="*/ 0 h 103"/>
                  <a:gd name="T14" fmla="*/ 81 w 147"/>
                  <a:gd name="T15" fmla="*/ 19 h 103"/>
                  <a:gd name="T16" fmla="*/ 30 w 147"/>
                  <a:gd name="T17" fmla="*/ 55 h 103"/>
                  <a:gd name="T18" fmla="*/ 0 w 147"/>
                  <a:gd name="T19" fmla="*/ 7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03">
                    <a:moveTo>
                      <a:pt x="0" y="75"/>
                    </a:moveTo>
                    <a:lnTo>
                      <a:pt x="38" y="97"/>
                    </a:lnTo>
                    <a:lnTo>
                      <a:pt x="81" y="103"/>
                    </a:lnTo>
                    <a:lnTo>
                      <a:pt x="121" y="82"/>
                    </a:lnTo>
                    <a:lnTo>
                      <a:pt x="136" y="55"/>
                    </a:lnTo>
                    <a:lnTo>
                      <a:pt x="147" y="22"/>
                    </a:lnTo>
                    <a:lnTo>
                      <a:pt x="145" y="0"/>
                    </a:lnTo>
                    <a:lnTo>
                      <a:pt x="81" y="19"/>
                    </a:lnTo>
                    <a:lnTo>
                      <a:pt x="30" y="55"/>
                    </a:lnTo>
                    <a:lnTo>
                      <a:pt x="0" y="75"/>
                    </a:lnTo>
                    <a:close/>
                  </a:path>
                </a:pathLst>
              </a:custGeom>
              <a:solidFill>
                <a:srgbClr val="8096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8" name="Freeform 96">
                <a:extLst>
                  <a:ext uri="{FF2B5EF4-FFF2-40B4-BE49-F238E27FC236}">
                    <a16:creationId xmlns:a16="http://schemas.microsoft.com/office/drawing/2014/main" id="{58F86E0A-BE59-A73A-C186-0DEA66D04CAA}"/>
                  </a:ext>
                </a:extLst>
              </p:cNvPr>
              <p:cNvSpPr>
                <a:spLocks/>
              </p:cNvSpPr>
              <p:nvPr/>
            </p:nvSpPr>
            <p:spPr bwMode="auto">
              <a:xfrm>
                <a:off x="2522" y="3094"/>
                <a:ext cx="19" cy="18"/>
              </a:xfrm>
              <a:custGeom>
                <a:avLst/>
                <a:gdLst>
                  <a:gd name="T0" fmla="*/ 6 w 57"/>
                  <a:gd name="T1" fmla="*/ 19 h 53"/>
                  <a:gd name="T2" fmla="*/ 0 w 57"/>
                  <a:gd name="T3" fmla="*/ 49 h 53"/>
                  <a:gd name="T4" fmla="*/ 15 w 57"/>
                  <a:gd name="T5" fmla="*/ 35 h 53"/>
                  <a:gd name="T6" fmla="*/ 20 w 57"/>
                  <a:gd name="T7" fmla="*/ 53 h 53"/>
                  <a:gd name="T8" fmla="*/ 27 w 57"/>
                  <a:gd name="T9" fmla="*/ 31 h 53"/>
                  <a:gd name="T10" fmla="*/ 45 w 57"/>
                  <a:gd name="T11" fmla="*/ 48 h 53"/>
                  <a:gd name="T12" fmla="*/ 41 w 57"/>
                  <a:gd name="T13" fmla="*/ 27 h 53"/>
                  <a:gd name="T14" fmla="*/ 55 w 57"/>
                  <a:gd name="T15" fmla="*/ 29 h 53"/>
                  <a:gd name="T16" fmla="*/ 48 w 57"/>
                  <a:gd name="T17" fmla="*/ 16 h 53"/>
                  <a:gd name="T18" fmla="*/ 57 w 57"/>
                  <a:gd name="T19" fmla="*/ 10 h 53"/>
                  <a:gd name="T20" fmla="*/ 41 w 57"/>
                  <a:gd name="T21" fmla="*/ 0 h 53"/>
                  <a:gd name="T22" fmla="*/ 6 w 57"/>
                  <a:gd name="T23"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3">
                    <a:moveTo>
                      <a:pt x="6" y="19"/>
                    </a:moveTo>
                    <a:lnTo>
                      <a:pt x="0" y="49"/>
                    </a:lnTo>
                    <a:lnTo>
                      <a:pt x="15" y="35"/>
                    </a:lnTo>
                    <a:lnTo>
                      <a:pt x="20" y="53"/>
                    </a:lnTo>
                    <a:lnTo>
                      <a:pt x="27" y="31"/>
                    </a:lnTo>
                    <a:lnTo>
                      <a:pt x="45" y="48"/>
                    </a:lnTo>
                    <a:lnTo>
                      <a:pt x="41" y="27"/>
                    </a:lnTo>
                    <a:lnTo>
                      <a:pt x="55" y="29"/>
                    </a:lnTo>
                    <a:lnTo>
                      <a:pt x="48" y="16"/>
                    </a:lnTo>
                    <a:lnTo>
                      <a:pt x="57" y="10"/>
                    </a:lnTo>
                    <a:lnTo>
                      <a:pt x="41" y="0"/>
                    </a:lnTo>
                    <a:lnTo>
                      <a:pt x="6" y="19"/>
                    </a:lnTo>
                    <a:close/>
                  </a:path>
                </a:pathLst>
              </a:custGeom>
              <a:solidFill>
                <a:srgbClr val="B4D2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9" name="Freeform 97">
                <a:extLst>
                  <a:ext uri="{FF2B5EF4-FFF2-40B4-BE49-F238E27FC236}">
                    <a16:creationId xmlns:a16="http://schemas.microsoft.com/office/drawing/2014/main" id="{F2744D17-8420-6D8E-B79A-06679ADD81D7}"/>
                  </a:ext>
                </a:extLst>
              </p:cNvPr>
              <p:cNvSpPr>
                <a:spLocks/>
              </p:cNvSpPr>
              <p:nvPr/>
            </p:nvSpPr>
            <p:spPr bwMode="auto">
              <a:xfrm>
                <a:off x="2621" y="3056"/>
                <a:ext cx="65" cy="101"/>
              </a:xfrm>
              <a:custGeom>
                <a:avLst/>
                <a:gdLst>
                  <a:gd name="T0" fmla="*/ 31 w 196"/>
                  <a:gd name="T1" fmla="*/ 51 h 303"/>
                  <a:gd name="T2" fmla="*/ 33 w 196"/>
                  <a:gd name="T3" fmla="*/ 79 h 303"/>
                  <a:gd name="T4" fmla="*/ 57 w 196"/>
                  <a:gd name="T5" fmla="*/ 99 h 303"/>
                  <a:gd name="T6" fmla="*/ 72 w 196"/>
                  <a:gd name="T7" fmla="*/ 125 h 303"/>
                  <a:gd name="T8" fmla="*/ 78 w 196"/>
                  <a:gd name="T9" fmla="*/ 138 h 303"/>
                  <a:gd name="T10" fmla="*/ 75 w 196"/>
                  <a:gd name="T11" fmla="*/ 149 h 303"/>
                  <a:gd name="T12" fmla="*/ 60 w 196"/>
                  <a:gd name="T13" fmla="*/ 173 h 303"/>
                  <a:gd name="T14" fmla="*/ 36 w 196"/>
                  <a:gd name="T15" fmla="*/ 201 h 303"/>
                  <a:gd name="T16" fmla="*/ 12 w 196"/>
                  <a:gd name="T17" fmla="*/ 224 h 303"/>
                  <a:gd name="T18" fmla="*/ 4 w 196"/>
                  <a:gd name="T19" fmla="*/ 250 h 303"/>
                  <a:gd name="T20" fmla="*/ 0 w 196"/>
                  <a:gd name="T21" fmla="*/ 281 h 303"/>
                  <a:gd name="T22" fmla="*/ 4 w 196"/>
                  <a:gd name="T23" fmla="*/ 303 h 303"/>
                  <a:gd name="T24" fmla="*/ 20 w 196"/>
                  <a:gd name="T25" fmla="*/ 286 h 303"/>
                  <a:gd name="T26" fmla="*/ 25 w 196"/>
                  <a:gd name="T27" fmla="*/ 260 h 303"/>
                  <a:gd name="T28" fmla="*/ 39 w 196"/>
                  <a:gd name="T29" fmla="*/ 230 h 303"/>
                  <a:gd name="T30" fmla="*/ 57 w 196"/>
                  <a:gd name="T31" fmla="*/ 206 h 303"/>
                  <a:gd name="T32" fmla="*/ 84 w 196"/>
                  <a:gd name="T33" fmla="*/ 173 h 303"/>
                  <a:gd name="T34" fmla="*/ 121 w 196"/>
                  <a:gd name="T35" fmla="*/ 135 h 303"/>
                  <a:gd name="T36" fmla="*/ 151 w 196"/>
                  <a:gd name="T37" fmla="*/ 96 h 303"/>
                  <a:gd name="T38" fmla="*/ 168 w 196"/>
                  <a:gd name="T39" fmla="*/ 68 h 303"/>
                  <a:gd name="T40" fmla="*/ 183 w 196"/>
                  <a:gd name="T41" fmla="*/ 36 h 303"/>
                  <a:gd name="T42" fmla="*/ 196 w 196"/>
                  <a:gd name="T43" fmla="*/ 0 h 303"/>
                  <a:gd name="T44" fmla="*/ 166 w 196"/>
                  <a:gd name="T45" fmla="*/ 8 h 303"/>
                  <a:gd name="T46" fmla="*/ 154 w 196"/>
                  <a:gd name="T47" fmla="*/ 51 h 303"/>
                  <a:gd name="T48" fmla="*/ 141 w 196"/>
                  <a:gd name="T49" fmla="*/ 81 h 303"/>
                  <a:gd name="T50" fmla="*/ 100 w 196"/>
                  <a:gd name="T51" fmla="*/ 120 h 303"/>
                  <a:gd name="T52" fmla="*/ 94 w 196"/>
                  <a:gd name="T53" fmla="*/ 101 h 303"/>
                  <a:gd name="T54" fmla="*/ 69 w 196"/>
                  <a:gd name="T55" fmla="*/ 87 h 303"/>
                  <a:gd name="T56" fmla="*/ 57 w 196"/>
                  <a:gd name="T57" fmla="*/ 68 h 303"/>
                  <a:gd name="T58" fmla="*/ 52 w 196"/>
                  <a:gd name="T59" fmla="*/ 60 h 303"/>
                  <a:gd name="T60" fmla="*/ 49 w 196"/>
                  <a:gd name="T61" fmla="*/ 44 h 303"/>
                  <a:gd name="T62" fmla="*/ 31 w 196"/>
                  <a:gd name="T63" fmla="*/ 51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6" h="303">
                    <a:moveTo>
                      <a:pt x="31" y="51"/>
                    </a:moveTo>
                    <a:lnTo>
                      <a:pt x="33" y="79"/>
                    </a:lnTo>
                    <a:lnTo>
                      <a:pt x="57" y="99"/>
                    </a:lnTo>
                    <a:lnTo>
                      <a:pt x="72" y="125"/>
                    </a:lnTo>
                    <a:lnTo>
                      <a:pt x="78" y="138"/>
                    </a:lnTo>
                    <a:lnTo>
                      <a:pt x="75" y="149"/>
                    </a:lnTo>
                    <a:lnTo>
                      <a:pt x="60" y="173"/>
                    </a:lnTo>
                    <a:lnTo>
                      <a:pt x="36" y="201"/>
                    </a:lnTo>
                    <a:lnTo>
                      <a:pt x="12" y="224"/>
                    </a:lnTo>
                    <a:lnTo>
                      <a:pt x="4" y="250"/>
                    </a:lnTo>
                    <a:lnTo>
                      <a:pt x="0" y="281"/>
                    </a:lnTo>
                    <a:lnTo>
                      <a:pt x="4" y="303"/>
                    </a:lnTo>
                    <a:lnTo>
                      <a:pt x="20" y="286"/>
                    </a:lnTo>
                    <a:lnTo>
                      <a:pt x="25" y="260"/>
                    </a:lnTo>
                    <a:lnTo>
                      <a:pt x="39" y="230"/>
                    </a:lnTo>
                    <a:lnTo>
                      <a:pt x="57" y="206"/>
                    </a:lnTo>
                    <a:lnTo>
                      <a:pt x="84" y="173"/>
                    </a:lnTo>
                    <a:lnTo>
                      <a:pt x="121" y="135"/>
                    </a:lnTo>
                    <a:lnTo>
                      <a:pt x="151" y="96"/>
                    </a:lnTo>
                    <a:lnTo>
                      <a:pt x="168" y="68"/>
                    </a:lnTo>
                    <a:lnTo>
                      <a:pt x="183" y="36"/>
                    </a:lnTo>
                    <a:lnTo>
                      <a:pt x="196" y="0"/>
                    </a:lnTo>
                    <a:lnTo>
                      <a:pt x="166" y="8"/>
                    </a:lnTo>
                    <a:lnTo>
                      <a:pt x="154" y="51"/>
                    </a:lnTo>
                    <a:lnTo>
                      <a:pt x="141" y="81"/>
                    </a:lnTo>
                    <a:lnTo>
                      <a:pt x="100" y="120"/>
                    </a:lnTo>
                    <a:lnTo>
                      <a:pt x="94" y="101"/>
                    </a:lnTo>
                    <a:lnTo>
                      <a:pt x="69" y="87"/>
                    </a:lnTo>
                    <a:lnTo>
                      <a:pt x="57" y="68"/>
                    </a:lnTo>
                    <a:lnTo>
                      <a:pt x="52" y="60"/>
                    </a:lnTo>
                    <a:lnTo>
                      <a:pt x="49" y="44"/>
                    </a:lnTo>
                    <a:lnTo>
                      <a:pt x="31" y="51"/>
                    </a:lnTo>
                    <a:close/>
                  </a:path>
                </a:pathLst>
              </a:custGeom>
              <a:solidFill>
                <a:srgbClr val="B4D2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0" name="Freeform 98">
                <a:extLst>
                  <a:ext uri="{FF2B5EF4-FFF2-40B4-BE49-F238E27FC236}">
                    <a16:creationId xmlns:a16="http://schemas.microsoft.com/office/drawing/2014/main" id="{1B6921FE-2404-044C-9BCB-DA860C7AAB85}"/>
                  </a:ext>
                </a:extLst>
              </p:cNvPr>
              <p:cNvSpPr>
                <a:spLocks/>
              </p:cNvSpPr>
              <p:nvPr/>
            </p:nvSpPr>
            <p:spPr bwMode="auto">
              <a:xfrm>
                <a:off x="2375" y="2781"/>
                <a:ext cx="638" cy="343"/>
              </a:xfrm>
              <a:custGeom>
                <a:avLst/>
                <a:gdLst>
                  <a:gd name="T0" fmla="*/ 361 w 1914"/>
                  <a:gd name="T1" fmla="*/ 41 h 1030"/>
                  <a:gd name="T2" fmla="*/ 446 w 1914"/>
                  <a:gd name="T3" fmla="*/ 20 h 1030"/>
                  <a:gd name="T4" fmla="*/ 596 w 1914"/>
                  <a:gd name="T5" fmla="*/ 0 h 1030"/>
                  <a:gd name="T6" fmla="*/ 801 w 1914"/>
                  <a:gd name="T7" fmla="*/ 27 h 1030"/>
                  <a:gd name="T8" fmla="*/ 957 w 1914"/>
                  <a:gd name="T9" fmla="*/ 76 h 1030"/>
                  <a:gd name="T10" fmla="*/ 1148 w 1914"/>
                  <a:gd name="T11" fmla="*/ 119 h 1030"/>
                  <a:gd name="T12" fmla="*/ 1256 w 1914"/>
                  <a:gd name="T13" fmla="*/ 183 h 1030"/>
                  <a:gd name="T14" fmla="*/ 1382 w 1914"/>
                  <a:gd name="T15" fmla="*/ 225 h 1030"/>
                  <a:gd name="T16" fmla="*/ 1572 w 1914"/>
                  <a:gd name="T17" fmla="*/ 247 h 1030"/>
                  <a:gd name="T18" fmla="*/ 1758 w 1914"/>
                  <a:gd name="T19" fmla="*/ 310 h 1030"/>
                  <a:gd name="T20" fmla="*/ 1914 w 1914"/>
                  <a:gd name="T21" fmla="*/ 422 h 1030"/>
                  <a:gd name="T22" fmla="*/ 1758 w 1914"/>
                  <a:gd name="T23" fmla="*/ 578 h 1030"/>
                  <a:gd name="T24" fmla="*/ 1532 w 1914"/>
                  <a:gd name="T25" fmla="*/ 684 h 1030"/>
                  <a:gd name="T26" fmla="*/ 1233 w 1914"/>
                  <a:gd name="T27" fmla="*/ 732 h 1030"/>
                  <a:gd name="T28" fmla="*/ 998 w 1914"/>
                  <a:gd name="T29" fmla="*/ 740 h 1030"/>
                  <a:gd name="T30" fmla="*/ 722 w 1914"/>
                  <a:gd name="T31" fmla="*/ 846 h 1030"/>
                  <a:gd name="T32" fmla="*/ 481 w 1914"/>
                  <a:gd name="T33" fmla="*/ 916 h 1030"/>
                  <a:gd name="T34" fmla="*/ 170 w 1914"/>
                  <a:gd name="T35" fmla="*/ 1030 h 1030"/>
                  <a:gd name="T36" fmla="*/ 41 w 1914"/>
                  <a:gd name="T37" fmla="*/ 903 h 1030"/>
                  <a:gd name="T38" fmla="*/ 0 w 1914"/>
                  <a:gd name="T39" fmla="*/ 698 h 1030"/>
                  <a:gd name="T40" fmla="*/ 20 w 1914"/>
                  <a:gd name="T41" fmla="*/ 486 h 1030"/>
                  <a:gd name="T42" fmla="*/ 70 w 1914"/>
                  <a:gd name="T43" fmla="*/ 310 h 1030"/>
                  <a:gd name="T44" fmla="*/ 155 w 1914"/>
                  <a:gd name="T45" fmla="*/ 176 h 1030"/>
                  <a:gd name="T46" fmla="*/ 268 w 1914"/>
                  <a:gd name="T47" fmla="*/ 84 h 1030"/>
                  <a:gd name="T48" fmla="*/ 361 w 1914"/>
                  <a:gd name="T49" fmla="*/ 41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4" h="1030">
                    <a:moveTo>
                      <a:pt x="361" y="41"/>
                    </a:moveTo>
                    <a:lnTo>
                      <a:pt x="446" y="20"/>
                    </a:lnTo>
                    <a:lnTo>
                      <a:pt x="596" y="0"/>
                    </a:lnTo>
                    <a:lnTo>
                      <a:pt x="801" y="27"/>
                    </a:lnTo>
                    <a:lnTo>
                      <a:pt x="957" y="76"/>
                    </a:lnTo>
                    <a:lnTo>
                      <a:pt x="1148" y="119"/>
                    </a:lnTo>
                    <a:lnTo>
                      <a:pt x="1256" y="183"/>
                    </a:lnTo>
                    <a:lnTo>
                      <a:pt x="1382" y="225"/>
                    </a:lnTo>
                    <a:lnTo>
                      <a:pt x="1572" y="247"/>
                    </a:lnTo>
                    <a:lnTo>
                      <a:pt x="1758" y="310"/>
                    </a:lnTo>
                    <a:lnTo>
                      <a:pt x="1914" y="422"/>
                    </a:lnTo>
                    <a:lnTo>
                      <a:pt x="1758" y="578"/>
                    </a:lnTo>
                    <a:lnTo>
                      <a:pt x="1532" y="684"/>
                    </a:lnTo>
                    <a:lnTo>
                      <a:pt x="1233" y="732"/>
                    </a:lnTo>
                    <a:lnTo>
                      <a:pt x="998" y="740"/>
                    </a:lnTo>
                    <a:lnTo>
                      <a:pt x="722" y="846"/>
                    </a:lnTo>
                    <a:lnTo>
                      <a:pt x="481" y="916"/>
                    </a:lnTo>
                    <a:lnTo>
                      <a:pt x="170" y="1030"/>
                    </a:lnTo>
                    <a:lnTo>
                      <a:pt x="41" y="903"/>
                    </a:lnTo>
                    <a:lnTo>
                      <a:pt x="0" y="698"/>
                    </a:lnTo>
                    <a:lnTo>
                      <a:pt x="20" y="486"/>
                    </a:lnTo>
                    <a:lnTo>
                      <a:pt x="70" y="310"/>
                    </a:lnTo>
                    <a:lnTo>
                      <a:pt x="155" y="176"/>
                    </a:lnTo>
                    <a:lnTo>
                      <a:pt x="268" y="84"/>
                    </a:lnTo>
                    <a:lnTo>
                      <a:pt x="361" y="41"/>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1" name="Freeform 99">
                <a:extLst>
                  <a:ext uri="{FF2B5EF4-FFF2-40B4-BE49-F238E27FC236}">
                    <a16:creationId xmlns:a16="http://schemas.microsoft.com/office/drawing/2014/main" id="{195833C1-9500-D47A-B126-BDFFF3BA89B2}"/>
                  </a:ext>
                </a:extLst>
              </p:cNvPr>
              <p:cNvSpPr>
                <a:spLocks/>
              </p:cNvSpPr>
              <p:nvPr/>
            </p:nvSpPr>
            <p:spPr bwMode="auto">
              <a:xfrm>
                <a:off x="2367" y="2801"/>
                <a:ext cx="662" cy="412"/>
              </a:xfrm>
              <a:custGeom>
                <a:avLst/>
                <a:gdLst>
                  <a:gd name="T0" fmla="*/ 0 w 1985"/>
                  <a:gd name="T1" fmla="*/ 1158 h 1236"/>
                  <a:gd name="T2" fmla="*/ 0 w 1985"/>
                  <a:gd name="T3" fmla="*/ 1200 h 1236"/>
                  <a:gd name="T4" fmla="*/ 29 w 1985"/>
                  <a:gd name="T5" fmla="*/ 1236 h 1236"/>
                  <a:gd name="T6" fmla="*/ 78 w 1985"/>
                  <a:gd name="T7" fmla="*/ 1229 h 1236"/>
                  <a:gd name="T8" fmla="*/ 142 w 1985"/>
                  <a:gd name="T9" fmla="*/ 1172 h 1236"/>
                  <a:gd name="T10" fmla="*/ 227 w 1985"/>
                  <a:gd name="T11" fmla="*/ 1088 h 1236"/>
                  <a:gd name="T12" fmla="*/ 355 w 1985"/>
                  <a:gd name="T13" fmla="*/ 968 h 1236"/>
                  <a:gd name="T14" fmla="*/ 461 w 1985"/>
                  <a:gd name="T15" fmla="*/ 895 h 1236"/>
                  <a:gd name="T16" fmla="*/ 603 w 1985"/>
                  <a:gd name="T17" fmla="*/ 833 h 1236"/>
                  <a:gd name="T18" fmla="*/ 1057 w 1985"/>
                  <a:gd name="T19" fmla="*/ 720 h 1236"/>
                  <a:gd name="T20" fmla="*/ 1120 w 1985"/>
                  <a:gd name="T21" fmla="*/ 699 h 1236"/>
                  <a:gd name="T22" fmla="*/ 1227 w 1985"/>
                  <a:gd name="T23" fmla="*/ 699 h 1236"/>
                  <a:gd name="T24" fmla="*/ 1335 w 1985"/>
                  <a:gd name="T25" fmla="*/ 685 h 1236"/>
                  <a:gd name="T26" fmla="*/ 1632 w 1985"/>
                  <a:gd name="T27" fmla="*/ 621 h 1236"/>
                  <a:gd name="T28" fmla="*/ 1852 w 1985"/>
                  <a:gd name="T29" fmla="*/ 536 h 1236"/>
                  <a:gd name="T30" fmla="*/ 1929 w 1985"/>
                  <a:gd name="T31" fmla="*/ 494 h 1236"/>
                  <a:gd name="T32" fmla="*/ 1972 w 1985"/>
                  <a:gd name="T33" fmla="*/ 465 h 1236"/>
                  <a:gd name="T34" fmla="*/ 1985 w 1985"/>
                  <a:gd name="T35" fmla="*/ 381 h 1236"/>
                  <a:gd name="T36" fmla="*/ 1810 w 1985"/>
                  <a:gd name="T37" fmla="*/ 501 h 1236"/>
                  <a:gd name="T38" fmla="*/ 1540 w 1985"/>
                  <a:gd name="T39" fmla="*/ 606 h 1236"/>
                  <a:gd name="T40" fmla="*/ 1298 w 1985"/>
                  <a:gd name="T41" fmla="*/ 636 h 1236"/>
                  <a:gd name="T42" fmla="*/ 1120 w 1985"/>
                  <a:gd name="T43" fmla="*/ 621 h 1236"/>
                  <a:gd name="T44" fmla="*/ 1114 w 1985"/>
                  <a:gd name="T45" fmla="*/ 431 h 1236"/>
                  <a:gd name="T46" fmla="*/ 1099 w 1985"/>
                  <a:gd name="T47" fmla="*/ 303 h 1236"/>
                  <a:gd name="T48" fmla="*/ 1085 w 1985"/>
                  <a:gd name="T49" fmla="*/ 233 h 1236"/>
                  <a:gd name="T50" fmla="*/ 1057 w 1985"/>
                  <a:gd name="T51" fmla="*/ 142 h 1236"/>
                  <a:gd name="T52" fmla="*/ 1008 w 1985"/>
                  <a:gd name="T53" fmla="*/ 14 h 1236"/>
                  <a:gd name="T54" fmla="*/ 957 w 1985"/>
                  <a:gd name="T55" fmla="*/ 0 h 1236"/>
                  <a:gd name="T56" fmla="*/ 1014 w 1985"/>
                  <a:gd name="T57" fmla="*/ 205 h 1236"/>
                  <a:gd name="T58" fmla="*/ 1035 w 1985"/>
                  <a:gd name="T59" fmla="*/ 452 h 1236"/>
                  <a:gd name="T60" fmla="*/ 1021 w 1985"/>
                  <a:gd name="T61" fmla="*/ 649 h 1236"/>
                  <a:gd name="T62" fmla="*/ 822 w 1985"/>
                  <a:gd name="T63" fmla="*/ 727 h 1236"/>
                  <a:gd name="T64" fmla="*/ 574 w 1985"/>
                  <a:gd name="T65" fmla="*/ 798 h 1236"/>
                  <a:gd name="T66" fmla="*/ 347 w 1985"/>
                  <a:gd name="T67" fmla="*/ 883 h 1236"/>
                  <a:gd name="T68" fmla="*/ 149 w 1985"/>
                  <a:gd name="T69" fmla="*/ 1010 h 1236"/>
                  <a:gd name="T70" fmla="*/ 42 w 1985"/>
                  <a:gd name="T71" fmla="*/ 1088 h 1236"/>
                  <a:gd name="T72" fmla="*/ 0 w 1985"/>
                  <a:gd name="T73" fmla="*/ 1158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85" h="1236">
                    <a:moveTo>
                      <a:pt x="0" y="1158"/>
                    </a:moveTo>
                    <a:lnTo>
                      <a:pt x="0" y="1200"/>
                    </a:lnTo>
                    <a:lnTo>
                      <a:pt x="29" y="1236"/>
                    </a:lnTo>
                    <a:lnTo>
                      <a:pt x="78" y="1229"/>
                    </a:lnTo>
                    <a:lnTo>
                      <a:pt x="142" y="1172"/>
                    </a:lnTo>
                    <a:lnTo>
                      <a:pt x="227" y="1088"/>
                    </a:lnTo>
                    <a:lnTo>
                      <a:pt x="355" y="968"/>
                    </a:lnTo>
                    <a:lnTo>
                      <a:pt x="461" y="895"/>
                    </a:lnTo>
                    <a:lnTo>
                      <a:pt x="603" y="833"/>
                    </a:lnTo>
                    <a:lnTo>
                      <a:pt x="1057" y="720"/>
                    </a:lnTo>
                    <a:lnTo>
                      <a:pt x="1120" y="699"/>
                    </a:lnTo>
                    <a:lnTo>
                      <a:pt x="1227" y="699"/>
                    </a:lnTo>
                    <a:lnTo>
                      <a:pt x="1335" y="685"/>
                    </a:lnTo>
                    <a:lnTo>
                      <a:pt x="1632" y="621"/>
                    </a:lnTo>
                    <a:lnTo>
                      <a:pt x="1852" y="536"/>
                    </a:lnTo>
                    <a:lnTo>
                      <a:pt x="1929" y="494"/>
                    </a:lnTo>
                    <a:lnTo>
                      <a:pt x="1972" y="465"/>
                    </a:lnTo>
                    <a:lnTo>
                      <a:pt x="1985" y="381"/>
                    </a:lnTo>
                    <a:lnTo>
                      <a:pt x="1810" y="501"/>
                    </a:lnTo>
                    <a:lnTo>
                      <a:pt x="1540" y="606"/>
                    </a:lnTo>
                    <a:lnTo>
                      <a:pt x="1298" y="636"/>
                    </a:lnTo>
                    <a:lnTo>
                      <a:pt x="1120" y="621"/>
                    </a:lnTo>
                    <a:lnTo>
                      <a:pt x="1114" y="431"/>
                    </a:lnTo>
                    <a:lnTo>
                      <a:pt x="1099" y="303"/>
                    </a:lnTo>
                    <a:lnTo>
                      <a:pt x="1085" y="233"/>
                    </a:lnTo>
                    <a:lnTo>
                      <a:pt x="1057" y="142"/>
                    </a:lnTo>
                    <a:lnTo>
                      <a:pt x="1008" y="14"/>
                    </a:lnTo>
                    <a:lnTo>
                      <a:pt x="957" y="0"/>
                    </a:lnTo>
                    <a:lnTo>
                      <a:pt x="1014" y="205"/>
                    </a:lnTo>
                    <a:lnTo>
                      <a:pt x="1035" y="452"/>
                    </a:lnTo>
                    <a:lnTo>
                      <a:pt x="1021" y="649"/>
                    </a:lnTo>
                    <a:lnTo>
                      <a:pt x="822" y="727"/>
                    </a:lnTo>
                    <a:lnTo>
                      <a:pt x="574" y="798"/>
                    </a:lnTo>
                    <a:lnTo>
                      <a:pt x="347" y="883"/>
                    </a:lnTo>
                    <a:lnTo>
                      <a:pt x="149" y="1010"/>
                    </a:lnTo>
                    <a:lnTo>
                      <a:pt x="42" y="1088"/>
                    </a:lnTo>
                    <a:lnTo>
                      <a:pt x="0" y="1158"/>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2" name="Freeform 100">
                <a:extLst>
                  <a:ext uri="{FF2B5EF4-FFF2-40B4-BE49-F238E27FC236}">
                    <a16:creationId xmlns:a16="http://schemas.microsoft.com/office/drawing/2014/main" id="{174EC34F-0DF3-4720-185A-8A792FC907C4}"/>
                  </a:ext>
                </a:extLst>
              </p:cNvPr>
              <p:cNvSpPr>
                <a:spLocks/>
              </p:cNvSpPr>
              <p:nvPr/>
            </p:nvSpPr>
            <p:spPr bwMode="auto">
              <a:xfrm>
                <a:off x="2629" y="3285"/>
                <a:ext cx="138" cy="50"/>
              </a:xfrm>
              <a:custGeom>
                <a:avLst/>
                <a:gdLst>
                  <a:gd name="T0" fmla="*/ 15 w 414"/>
                  <a:gd name="T1" fmla="*/ 7 h 150"/>
                  <a:gd name="T2" fmla="*/ 72 w 414"/>
                  <a:gd name="T3" fmla="*/ 59 h 150"/>
                  <a:gd name="T4" fmla="*/ 135 w 414"/>
                  <a:gd name="T5" fmla="*/ 94 h 150"/>
                  <a:gd name="T6" fmla="*/ 201 w 414"/>
                  <a:gd name="T7" fmla="*/ 106 h 150"/>
                  <a:gd name="T8" fmla="*/ 263 w 414"/>
                  <a:gd name="T9" fmla="*/ 100 h 150"/>
                  <a:gd name="T10" fmla="*/ 300 w 414"/>
                  <a:gd name="T11" fmla="*/ 90 h 150"/>
                  <a:gd name="T12" fmla="*/ 348 w 414"/>
                  <a:gd name="T13" fmla="*/ 64 h 150"/>
                  <a:gd name="T14" fmla="*/ 381 w 414"/>
                  <a:gd name="T15" fmla="*/ 37 h 150"/>
                  <a:gd name="T16" fmla="*/ 414 w 414"/>
                  <a:gd name="T17" fmla="*/ 0 h 150"/>
                  <a:gd name="T18" fmla="*/ 414 w 414"/>
                  <a:gd name="T19" fmla="*/ 27 h 150"/>
                  <a:gd name="T20" fmla="*/ 397 w 414"/>
                  <a:gd name="T21" fmla="*/ 27 h 150"/>
                  <a:gd name="T22" fmla="*/ 400 w 414"/>
                  <a:gd name="T23" fmla="*/ 47 h 150"/>
                  <a:gd name="T24" fmla="*/ 381 w 414"/>
                  <a:gd name="T25" fmla="*/ 47 h 150"/>
                  <a:gd name="T26" fmla="*/ 383 w 414"/>
                  <a:gd name="T27" fmla="*/ 70 h 150"/>
                  <a:gd name="T28" fmla="*/ 357 w 414"/>
                  <a:gd name="T29" fmla="*/ 67 h 150"/>
                  <a:gd name="T30" fmla="*/ 357 w 414"/>
                  <a:gd name="T31" fmla="*/ 94 h 150"/>
                  <a:gd name="T32" fmla="*/ 330 w 414"/>
                  <a:gd name="T33" fmla="*/ 82 h 150"/>
                  <a:gd name="T34" fmla="*/ 328 w 414"/>
                  <a:gd name="T35" fmla="*/ 112 h 150"/>
                  <a:gd name="T36" fmla="*/ 304 w 414"/>
                  <a:gd name="T37" fmla="*/ 96 h 150"/>
                  <a:gd name="T38" fmla="*/ 298 w 414"/>
                  <a:gd name="T39" fmla="*/ 130 h 150"/>
                  <a:gd name="T40" fmla="*/ 275 w 414"/>
                  <a:gd name="T41" fmla="*/ 106 h 150"/>
                  <a:gd name="T42" fmla="*/ 263 w 414"/>
                  <a:gd name="T43" fmla="*/ 138 h 150"/>
                  <a:gd name="T44" fmla="*/ 245 w 414"/>
                  <a:gd name="T45" fmla="*/ 112 h 150"/>
                  <a:gd name="T46" fmla="*/ 231 w 414"/>
                  <a:gd name="T47" fmla="*/ 147 h 150"/>
                  <a:gd name="T48" fmla="*/ 215 w 414"/>
                  <a:gd name="T49" fmla="*/ 116 h 150"/>
                  <a:gd name="T50" fmla="*/ 198 w 414"/>
                  <a:gd name="T51" fmla="*/ 150 h 150"/>
                  <a:gd name="T52" fmla="*/ 185 w 414"/>
                  <a:gd name="T53" fmla="*/ 116 h 150"/>
                  <a:gd name="T54" fmla="*/ 169 w 414"/>
                  <a:gd name="T55" fmla="*/ 150 h 150"/>
                  <a:gd name="T56" fmla="*/ 163 w 414"/>
                  <a:gd name="T57" fmla="*/ 112 h 150"/>
                  <a:gd name="T58" fmla="*/ 137 w 414"/>
                  <a:gd name="T59" fmla="*/ 147 h 150"/>
                  <a:gd name="T60" fmla="*/ 135 w 414"/>
                  <a:gd name="T61" fmla="*/ 109 h 150"/>
                  <a:gd name="T62" fmla="*/ 112 w 414"/>
                  <a:gd name="T63" fmla="*/ 136 h 150"/>
                  <a:gd name="T64" fmla="*/ 112 w 414"/>
                  <a:gd name="T65" fmla="*/ 100 h 150"/>
                  <a:gd name="T66" fmla="*/ 82 w 414"/>
                  <a:gd name="T67" fmla="*/ 122 h 150"/>
                  <a:gd name="T68" fmla="*/ 85 w 414"/>
                  <a:gd name="T69" fmla="*/ 87 h 150"/>
                  <a:gd name="T70" fmla="*/ 52 w 414"/>
                  <a:gd name="T71" fmla="*/ 106 h 150"/>
                  <a:gd name="T72" fmla="*/ 58 w 414"/>
                  <a:gd name="T73" fmla="*/ 73 h 150"/>
                  <a:gd name="T74" fmla="*/ 29 w 414"/>
                  <a:gd name="T75" fmla="*/ 90 h 150"/>
                  <a:gd name="T76" fmla="*/ 43 w 414"/>
                  <a:gd name="T77" fmla="*/ 51 h 150"/>
                  <a:gd name="T78" fmla="*/ 15 w 414"/>
                  <a:gd name="T79" fmla="*/ 64 h 150"/>
                  <a:gd name="T80" fmla="*/ 23 w 414"/>
                  <a:gd name="T81" fmla="*/ 33 h 150"/>
                  <a:gd name="T82" fmla="*/ 0 w 414"/>
                  <a:gd name="T83" fmla="*/ 44 h 150"/>
                  <a:gd name="T84" fmla="*/ 15 w 414"/>
                  <a:gd name="T85" fmla="*/ 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150">
                    <a:moveTo>
                      <a:pt x="15" y="7"/>
                    </a:moveTo>
                    <a:lnTo>
                      <a:pt x="72" y="59"/>
                    </a:lnTo>
                    <a:lnTo>
                      <a:pt x="135" y="94"/>
                    </a:lnTo>
                    <a:lnTo>
                      <a:pt x="201" y="106"/>
                    </a:lnTo>
                    <a:lnTo>
                      <a:pt x="263" y="100"/>
                    </a:lnTo>
                    <a:lnTo>
                      <a:pt x="300" y="90"/>
                    </a:lnTo>
                    <a:lnTo>
                      <a:pt x="348" y="64"/>
                    </a:lnTo>
                    <a:lnTo>
                      <a:pt x="381" y="37"/>
                    </a:lnTo>
                    <a:lnTo>
                      <a:pt x="414" y="0"/>
                    </a:lnTo>
                    <a:lnTo>
                      <a:pt x="414" y="27"/>
                    </a:lnTo>
                    <a:lnTo>
                      <a:pt x="397" y="27"/>
                    </a:lnTo>
                    <a:lnTo>
                      <a:pt x="400" y="47"/>
                    </a:lnTo>
                    <a:lnTo>
                      <a:pt x="381" y="47"/>
                    </a:lnTo>
                    <a:lnTo>
                      <a:pt x="383" y="70"/>
                    </a:lnTo>
                    <a:lnTo>
                      <a:pt x="357" y="67"/>
                    </a:lnTo>
                    <a:lnTo>
                      <a:pt x="357" y="94"/>
                    </a:lnTo>
                    <a:lnTo>
                      <a:pt x="330" y="82"/>
                    </a:lnTo>
                    <a:lnTo>
                      <a:pt x="328" y="112"/>
                    </a:lnTo>
                    <a:lnTo>
                      <a:pt x="304" y="96"/>
                    </a:lnTo>
                    <a:lnTo>
                      <a:pt x="298" y="130"/>
                    </a:lnTo>
                    <a:lnTo>
                      <a:pt x="275" y="106"/>
                    </a:lnTo>
                    <a:lnTo>
                      <a:pt x="263" y="138"/>
                    </a:lnTo>
                    <a:lnTo>
                      <a:pt x="245" y="112"/>
                    </a:lnTo>
                    <a:lnTo>
                      <a:pt x="231" y="147"/>
                    </a:lnTo>
                    <a:lnTo>
                      <a:pt x="215" y="116"/>
                    </a:lnTo>
                    <a:lnTo>
                      <a:pt x="198" y="150"/>
                    </a:lnTo>
                    <a:lnTo>
                      <a:pt x="185" y="116"/>
                    </a:lnTo>
                    <a:lnTo>
                      <a:pt x="169" y="150"/>
                    </a:lnTo>
                    <a:lnTo>
                      <a:pt x="163" y="112"/>
                    </a:lnTo>
                    <a:lnTo>
                      <a:pt x="137" y="147"/>
                    </a:lnTo>
                    <a:lnTo>
                      <a:pt x="135" y="109"/>
                    </a:lnTo>
                    <a:lnTo>
                      <a:pt x="112" y="136"/>
                    </a:lnTo>
                    <a:lnTo>
                      <a:pt x="112" y="100"/>
                    </a:lnTo>
                    <a:lnTo>
                      <a:pt x="82" y="122"/>
                    </a:lnTo>
                    <a:lnTo>
                      <a:pt x="85" y="87"/>
                    </a:lnTo>
                    <a:lnTo>
                      <a:pt x="52" y="106"/>
                    </a:lnTo>
                    <a:lnTo>
                      <a:pt x="58" y="73"/>
                    </a:lnTo>
                    <a:lnTo>
                      <a:pt x="29" y="90"/>
                    </a:lnTo>
                    <a:lnTo>
                      <a:pt x="43" y="51"/>
                    </a:lnTo>
                    <a:lnTo>
                      <a:pt x="15" y="64"/>
                    </a:lnTo>
                    <a:lnTo>
                      <a:pt x="23" y="33"/>
                    </a:lnTo>
                    <a:lnTo>
                      <a:pt x="0" y="44"/>
                    </a:lnTo>
                    <a:lnTo>
                      <a:pt x="1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3" name="Freeform 101">
                <a:extLst>
                  <a:ext uri="{FF2B5EF4-FFF2-40B4-BE49-F238E27FC236}">
                    <a16:creationId xmlns:a16="http://schemas.microsoft.com/office/drawing/2014/main" id="{F8497998-0AF6-7F31-E18B-5FCBA449C58C}"/>
                  </a:ext>
                </a:extLst>
              </p:cNvPr>
              <p:cNvSpPr>
                <a:spLocks/>
              </p:cNvSpPr>
              <p:nvPr/>
            </p:nvSpPr>
            <p:spPr bwMode="auto">
              <a:xfrm>
                <a:off x="2778" y="3220"/>
                <a:ext cx="38" cy="38"/>
              </a:xfrm>
              <a:custGeom>
                <a:avLst/>
                <a:gdLst>
                  <a:gd name="T0" fmla="*/ 0 w 116"/>
                  <a:gd name="T1" fmla="*/ 116 h 116"/>
                  <a:gd name="T2" fmla="*/ 30 w 116"/>
                  <a:gd name="T3" fmla="*/ 57 h 116"/>
                  <a:gd name="T4" fmla="*/ 59 w 116"/>
                  <a:gd name="T5" fmla="*/ 26 h 116"/>
                  <a:gd name="T6" fmla="*/ 94 w 116"/>
                  <a:gd name="T7" fmla="*/ 7 h 116"/>
                  <a:gd name="T8" fmla="*/ 116 w 116"/>
                  <a:gd name="T9" fmla="*/ 0 h 116"/>
                  <a:gd name="T10" fmla="*/ 109 w 116"/>
                  <a:gd name="T11" fmla="*/ 30 h 116"/>
                  <a:gd name="T12" fmla="*/ 90 w 116"/>
                  <a:gd name="T13" fmla="*/ 20 h 116"/>
                  <a:gd name="T14" fmla="*/ 90 w 116"/>
                  <a:gd name="T15" fmla="*/ 47 h 116"/>
                  <a:gd name="T16" fmla="*/ 70 w 116"/>
                  <a:gd name="T17" fmla="*/ 34 h 116"/>
                  <a:gd name="T18" fmla="*/ 70 w 116"/>
                  <a:gd name="T19" fmla="*/ 62 h 116"/>
                  <a:gd name="T20" fmla="*/ 47 w 116"/>
                  <a:gd name="T21" fmla="*/ 57 h 116"/>
                  <a:gd name="T22" fmla="*/ 47 w 116"/>
                  <a:gd name="T23" fmla="*/ 80 h 116"/>
                  <a:gd name="T24" fmla="*/ 30 w 116"/>
                  <a:gd name="T25" fmla="*/ 74 h 116"/>
                  <a:gd name="T26" fmla="*/ 28 w 116"/>
                  <a:gd name="T27" fmla="*/ 92 h 116"/>
                  <a:gd name="T28" fmla="*/ 0 w 116"/>
                  <a:gd name="T2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6" h="116">
                    <a:moveTo>
                      <a:pt x="0" y="116"/>
                    </a:moveTo>
                    <a:lnTo>
                      <a:pt x="30" y="57"/>
                    </a:lnTo>
                    <a:lnTo>
                      <a:pt x="59" y="26"/>
                    </a:lnTo>
                    <a:lnTo>
                      <a:pt x="94" y="7"/>
                    </a:lnTo>
                    <a:lnTo>
                      <a:pt x="116" y="0"/>
                    </a:lnTo>
                    <a:lnTo>
                      <a:pt x="109" y="30"/>
                    </a:lnTo>
                    <a:lnTo>
                      <a:pt x="90" y="20"/>
                    </a:lnTo>
                    <a:lnTo>
                      <a:pt x="90" y="47"/>
                    </a:lnTo>
                    <a:lnTo>
                      <a:pt x="70" y="34"/>
                    </a:lnTo>
                    <a:lnTo>
                      <a:pt x="70" y="62"/>
                    </a:lnTo>
                    <a:lnTo>
                      <a:pt x="47" y="57"/>
                    </a:lnTo>
                    <a:lnTo>
                      <a:pt x="47" y="80"/>
                    </a:lnTo>
                    <a:lnTo>
                      <a:pt x="30" y="74"/>
                    </a:lnTo>
                    <a:lnTo>
                      <a:pt x="28" y="92"/>
                    </a:lnTo>
                    <a:lnTo>
                      <a:pt x="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4" name="Freeform 102">
                <a:extLst>
                  <a:ext uri="{FF2B5EF4-FFF2-40B4-BE49-F238E27FC236}">
                    <a16:creationId xmlns:a16="http://schemas.microsoft.com/office/drawing/2014/main" id="{5B22F46C-398A-31F5-E9FD-99379B4982C6}"/>
                  </a:ext>
                </a:extLst>
              </p:cNvPr>
              <p:cNvSpPr>
                <a:spLocks/>
              </p:cNvSpPr>
              <p:nvPr/>
            </p:nvSpPr>
            <p:spPr bwMode="auto">
              <a:xfrm>
                <a:off x="2479" y="2844"/>
                <a:ext cx="125" cy="106"/>
              </a:xfrm>
              <a:custGeom>
                <a:avLst/>
                <a:gdLst>
                  <a:gd name="T0" fmla="*/ 43 w 376"/>
                  <a:gd name="T1" fmla="*/ 91 h 317"/>
                  <a:gd name="T2" fmla="*/ 92 w 376"/>
                  <a:gd name="T3" fmla="*/ 126 h 317"/>
                  <a:gd name="T4" fmla="*/ 0 w 376"/>
                  <a:gd name="T5" fmla="*/ 190 h 317"/>
                  <a:gd name="T6" fmla="*/ 99 w 376"/>
                  <a:gd name="T7" fmla="*/ 197 h 317"/>
                  <a:gd name="T8" fmla="*/ 29 w 376"/>
                  <a:gd name="T9" fmla="*/ 289 h 317"/>
                  <a:gd name="T10" fmla="*/ 156 w 376"/>
                  <a:gd name="T11" fmla="*/ 247 h 317"/>
                  <a:gd name="T12" fmla="*/ 192 w 376"/>
                  <a:gd name="T13" fmla="*/ 317 h 317"/>
                  <a:gd name="T14" fmla="*/ 234 w 376"/>
                  <a:gd name="T15" fmla="*/ 219 h 317"/>
                  <a:gd name="T16" fmla="*/ 327 w 376"/>
                  <a:gd name="T17" fmla="*/ 247 h 317"/>
                  <a:gd name="T18" fmla="*/ 291 w 376"/>
                  <a:gd name="T19" fmla="*/ 162 h 317"/>
                  <a:gd name="T20" fmla="*/ 376 w 376"/>
                  <a:gd name="T21" fmla="*/ 133 h 317"/>
                  <a:gd name="T22" fmla="*/ 283 w 376"/>
                  <a:gd name="T23" fmla="*/ 105 h 317"/>
                  <a:gd name="T24" fmla="*/ 348 w 376"/>
                  <a:gd name="T25" fmla="*/ 28 h 317"/>
                  <a:gd name="T26" fmla="*/ 249 w 376"/>
                  <a:gd name="T27" fmla="*/ 63 h 317"/>
                  <a:gd name="T28" fmla="*/ 240 w 376"/>
                  <a:gd name="T29" fmla="*/ 0 h 317"/>
                  <a:gd name="T30" fmla="*/ 192 w 376"/>
                  <a:gd name="T31" fmla="*/ 63 h 317"/>
                  <a:gd name="T32" fmla="*/ 127 w 376"/>
                  <a:gd name="T33" fmla="*/ 21 h 317"/>
                  <a:gd name="T34" fmla="*/ 135 w 376"/>
                  <a:gd name="T35" fmla="*/ 91 h 317"/>
                  <a:gd name="T36" fmla="*/ 43 w 376"/>
                  <a:gd name="T37" fmla="*/ 9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317">
                    <a:moveTo>
                      <a:pt x="43" y="91"/>
                    </a:moveTo>
                    <a:lnTo>
                      <a:pt x="92" y="126"/>
                    </a:lnTo>
                    <a:lnTo>
                      <a:pt x="0" y="190"/>
                    </a:lnTo>
                    <a:lnTo>
                      <a:pt x="99" y="197"/>
                    </a:lnTo>
                    <a:lnTo>
                      <a:pt x="29" y="289"/>
                    </a:lnTo>
                    <a:lnTo>
                      <a:pt x="156" y="247"/>
                    </a:lnTo>
                    <a:lnTo>
                      <a:pt x="192" y="317"/>
                    </a:lnTo>
                    <a:lnTo>
                      <a:pt x="234" y="219"/>
                    </a:lnTo>
                    <a:lnTo>
                      <a:pt x="327" y="247"/>
                    </a:lnTo>
                    <a:lnTo>
                      <a:pt x="291" y="162"/>
                    </a:lnTo>
                    <a:lnTo>
                      <a:pt x="376" y="133"/>
                    </a:lnTo>
                    <a:lnTo>
                      <a:pt x="283" y="105"/>
                    </a:lnTo>
                    <a:lnTo>
                      <a:pt x="348" y="28"/>
                    </a:lnTo>
                    <a:lnTo>
                      <a:pt x="249" y="63"/>
                    </a:lnTo>
                    <a:lnTo>
                      <a:pt x="240" y="0"/>
                    </a:lnTo>
                    <a:lnTo>
                      <a:pt x="192" y="63"/>
                    </a:lnTo>
                    <a:lnTo>
                      <a:pt x="127" y="21"/>
                    </a:lnTo>
                    <a:lnTo>
                      <a:pt x="135" y="91"/>
                    </a:lnTo>
                    <a:lnTo>
                      <a:pt x="43" y="91"/>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5" name="Freeform 103">
                <a:extLst>
                  <a:ext uri="{FF2B5EF4-FFF2-40B4-BE49-F238E27FC236}">
                    <a16:creationId xmlns:a16="http://schemas.microsoft.com/office/drawing/2014/main" id="{7B59AD49-5A40-C067-711A-0926495320E6}"/>
                  </a:ext>
                </a:extLst>
              </p:cNvPr>
              <p:cNvSpPr>
                <a:spLocks/>
              </p:cNvSpPr>
              <p:nvPr/>
            </p:nvSpPr>
            <p:spPr bwMode="auto">
              <a:xfrm>
                <a:off x="2786" y="2863"/>
                <a:ext cx="116" cy="82"/>
              </a:xfrm>
              <a:custGeom>
                <a:avLst/>
                <a:gdLst>
                  <a:gd name="T0" fmla="*/ 0 w 349"/>
                  <a:gd name="T1" fmla="*/ 76 h 246"/>
                  <a:gd name="T2" fmla="*/ 59 w 349"/>
                  <a:gd name="T3" fmla="*/ 105 h 246"/>
                  <a:gd name="T4" fmla="*/ 8 w 349"/>
                  <a:gd name="T5" fmla="*/ 153 h 246"/>
                  <a:gd name="T6" fmla="*/ 80 w 349"/>
                  <a:gd name="T7" fmla="*/ 148 h 246"/>
                  <a:gd name="T8" fmla="*/ 65 w 349"/>
                  <a:gd name="T9" fmla="*/ 204 h 246"/>
                  <a:gd name="T10" fmla="*/ 135 w 349"/>
                  <a:gd name="T11" fmla="*/ 190 h 246"/>
                  <a:gd name="T12" fmla="*/ 149 w 349"/>
                  <a:gd name="T13" fmla="*/ 246 h 246"/>
                  <a:gd name="T14" fmla="*/ 186 w 349"/>
                  <a:gd name="T15" fmla="*/ 196 h 246"/>
                  <a:gd name="T16" fmla="*/ 228 w 349"/>
                  <a:gd name="T17" fmla="*/ 239 h 246"/>
                  <a:gd name="T18" fmla="*/ 243 w 349"/>
                  <a:gd name="T19" fmla="*/ 183 h 246"/>
                  <a:gd name="T20" fmla="*/ 299 w 349"/>
                  <a:gd name="T21" fmla="*/ 204 h 246"/>
                  <a:gd name="T22" fmla="*/ 285 w 349"/>
                  <a:gd name="T23" fmla="*/ 153 h 246"/>
                  <a:gd name="T24" fmla="*/ 349 w 349"/>
                  <a:gd name="T25" fmla="*/ 153 h 246"/>
                  <a:gd name="T26" fmla="*/ 299 w 349"/>
                  <a:gd name="T27" fmla="*/ 112 h 246"/>
                  <a:gd name="T28" fmla="*/ 335 w 349"/>
                  <a:gd name="T29" fmla="*/ 91 h 246"/>
                  <a:gd name="T30" fmla="*/ 270 w 349"/>
                  <a:gd name="T31" fmla="*/ 91 h 246"/>
                  <a:gd name="T32" fmla="*/ 285 w 349"/>
                  <a:gd name="T33" fmla="*/ 55 h 246"/>
                  <a:gd name="T34" fmla="*/ 228 w 349"/>
                  <a:gd name="T35" fmla="*/ 63 h 246"/>
                  <a:gd name="T36" fmla="*/ 207 w 349"/>
                  <a:gd name="T37" fmla="*/ 63 h 246"/>
                  <a:gd name="T38" fmla="*/ 165 w 349"/>
                  <a:gd name="T39" fmla="*/ 55 h 246"/>
                  <a:gd name="T40" fmla="*/ 113 w 349"/>
                  <a:gd name="T41" fmla="*/ 42 h 246"/>
                  <a:gd name="T42" fmla="*/ 14 w 349"/>
                  <a:gd name="T43" fmla="*/ 0 h 246"/>
                  <a:gd name="T44" fmla="*/ 59 w 349"/>
                  <a:gd name="T45" fmla="*/ 55 h 246"/>
                  <a:gd name="T46" fmla="*/ 0 w 349"/>
                  <a:gd name="T47" fmla="*/ 7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9" h="246">
                    <a:moveTo>
                      <a:pt x="0" y="76"/>
                    </a:moveTo>
                    <a:lnTo>
                      <a:pt x="59" y="105"/>
                    </a:lnTo>
                    <a:lnTo>
                      <a:pt x="8" y="153"/>
                    </a:lnTo>
                    <a:lnTo>
                      <a:pt x="80" y="148"/>
                    </a:lnTo>
                    <a:lnTo>
                      <a:pt x="65" y="204"/>
                    </a:lnTo>
                    <a:lnTo>
                      <a:pt x="135" y="190"/>
                    </a:lnTo>
                    <a:lnTo>
                      <a:pt x="149" y="246"/>
                    </a:lnTo>
                    <a:lnTo>
                      <a:pt x="186" y="196"/>
                    </a:lnTo>
                    <a:lnTo>
                      <a:pt x="228" y="239"/>
                    </a:lnTo>
                    <a:lnTo>
                      <a:pt x="243" y="183"/>
                    </a:lnTo>
                    <a:lnTo>
                      <a:pt x="299" y="204"/>
                    </a:lnTo>
                    <a:lnTo>
                      <a:pt x="285" y="153"/>
                    </a:lnTo>
                    <a:lnTo>
                      <a:pt x="349" y="153"/>
                    </a:lnTo>
                    <a:lnTo>
                      <a:pt x="299" y="112"/>
                    </a:lnTo>
                    <a:lnTo>
                      <a:pt x="335" y="91"/>
                    </a:lnTo>
                    <a:lnTo>
                      <a:pt x="270" y="91"/>
                    </a:lnTo>
                    <a:lnTo>
                      <a:pt x="285" y="55"/>
                    </a:lnTo>
                    <a:lnTo>
                      <a:pt x="228" y="63"/>
                    </a:lnTo>
                    <a:lnTo>
                      <a:pt x="207" y="63"/>
                    </a:lnTo>
                    <a:lnTo>
                      <a:pt x="165" y="55"/>
                    </a:lnTo>
                    <a:lnTo>
                      <a:pt x="113" y="42"/>
                    </a:lnTo>
                    <a:lnTo>
                      <a:pt x="14" y="0"/>
                    </a:lnTo>
                    <a:lnTo>
                      <a:pt x="59" y="55"/>
                    </a:lnTo>
                    <a:lnTo>
                      <a:pt x="0" y="76"/>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6" name="Freeform 104">
                <a:extLst>
                  <a:ext uri="{FF2B5EF4-FFF2-40B4-BE49-F238E27FC236}">
                    <a16:creationId xmlns:a16="http://schemas.microsoft.com/office/drawing/2014/main" id="{438F9332-2456-6953-84CF-065C8585741C}"/>
                  </a:ext>
                </a:extLst>
              </p:cNvPr>
              <p:cNvSpPr>
                <a:spLocks/>
              </p:cNvSpPr>
              <p:nvPr/>
            </p:nvSpPr>
            <p:spPr bwMode="auto">
              <a:xfrm>
                <a:off x="2509" y="3136"/>
                <a:ext cx="105" cy="180"/>
              </a:xfrm>
              <a:custGeom>
                <a:avLst/>
                <a:gdLst>
                  <a:gd name="T0" fmla="*/ 40 w 316"/>
                  <a:gd name="T1" fmla="*/ 62 h 539"/>
                  <a:gd name="T2" fmla="*/ 3 w 316"/>
                  <a:gd name="T3" fmla="*/ 181 h 539"/>
                  <a:gd name="T4" fmla="*/ 3 w 316"/>
                  <a:gd name="T5" fmla="*/ 270 h 539"/>
                  <a:gd name="T6" fmla="*/ 40 w 316"/>
                  <a:gd name="T7" fmla="*/ 386 h 539"/>
                  <a:gd name="T8" fmla="*/ 153 w 316"/>
                  <a:gd name="T9" fmla="*/ 539 h 539"/>
                  <a:gd name="T10" fmla="*/ 236 w 316"/>
                  <a:gd name="T11" fmla="*/ 518 h 539"/>
                  <a:gd name="T12" fmla="*/ 316 w 316"/>
                  <a:gd name="T13" fmla="*/ 459 h 539"/>
                  <a:gd name="T14" fmla="*/ 183 w 316"/>
                  <a:gd name="T15" fmla="*/ 518 h 539"/>
                  <a:gd name="T16" fmla="*/ 180 w 316"/>
                  <a:gd name="T17" fmla="*/ 484 h 539"/>
                  <a:gd name="T18" fmla="*/ 226 w 316"/>
                  <a:gd name="T19" fmla="*/ 445 h 539"/>
                  <a:gd name="T20" fmla="*/ 140 w 316"/>
                  <a:gd name="T21" fmla="*/ 456 h 539"/>
                  <a:gd name="T22" fmla="*/ 222 w 316"/>
                  <a:gd name="T23" fmla="*/ 412 h 539"/>
                  <a:gd name="T24" fmla="*/ 140 w 316"/>
                  <a:gd name="T25" fmla="*/ 421 h 539"/>
                  <a:gd name="T26" fmla="*/ 106 w 316"/>
                  <a:gd name="T27" fmla="*/ 407 h 539"/>
                  <a:gd name="T28" fmla="*/ 183 w 316"/>
                  <a:gd name="T29" fmla="*/ 359 h 539"/>
                  <a:gd name="T30" fmla="*/ 242 w 316"/>
                  <a:gd name="T31" fmla="*/ 310 h 539"/>
                  <a:gd name="T32" fmla="*/ 240 w 316"/>
                  <a:gd name="T33" fmla="*/ 297 h 539"/>
                  <a:gd name="T34" fmla="*/ 172 w 316"/>
                  <a:gd name="T35" fmla="*/ 333 h 539"/>
                  <a:gd name="T36" fmla="*/ 132 w 316"/>
                  <a:gd name="T37" fmla="*/ 324 h 539"/>
                  <a:gd name="T38" fmla="*/ 126 w 316"/>
                  <a:gd name="T39" fmla="*/ 307 h 539"/>
                  <a:gd name="T40" fmla="*/ 189 w 316"/>
                  <a:gd name="T41" fmla="*/ 270 h 539"/>
                  <a:gd name="T42" fmla="*/ 86 w 316"/>
                  <a:gd name="T43" fmla="*/ 300 h 539"/>
                  <a:gd name="T44" fmla="*/ 94 w 316"/>
                  <a:gd name="T45" fmla="*/ 284 h 539"/>
                  <a:gd name="T46" fmla="*/ 86 w 316"/>
                  <a:gd name="T47" fmla="*/ 260 h 539"/>
                  <a:gd name="T48" fmla="*/ 166 w 316"/>
                  <a:gd name="T49" fmla="*/ 237 h 539"/>
                  <a:gd name="T50" fmla="*/ 59 w 316"/>
                  <a:gd name="T51" fmla="*/ 224 h 539"/>
                  <a:gd name="T52" fmla="*/ 86 w 316"/>
                  <a:gd name="T53" fmla="*/ 207 h 539"/>
                  <a:gd name="T54" fmla="*/ 57 w 316"/>
                  <a:gd name="T55" fmla="*/ 181 h 539"/>
                  <a:gd name="T56" fmla="*/ 163 w 316"/>
                  <a:gd name="T57" fmla="*/ 191 h 539"/>
                  <a:gd name="T58" fmla="*/ 70 w 316"/>
                  <a:gd name="T59" fmla="*/ 150 h 539"/>
                  <a:gd name="T60" fmla="*/ 83 w 316"/>
                  <a:gd name="T61" fmla="*/ 125 h 539"/>
                  <a:gd name="T62" fmla="*/ 109 w 316"/>
                  <a:gd name="T63" fmla="*/ 114 h 539"/>
                  <a:gd name="T64" fmla="*/ 126 w 316"/>
                  <a:gd name="T65" fmla="*/ 96 h 539"/>
                  <a:gd name="T66" fmla="*/ 114 w 316"/>
                  <a:gd name="T67" fmla="*/ 79 h 539"/>
                  <a:gd name="T68" fmla="*/ 86 w 316"/>
                  <a:gd name="T69" fmla="*/ 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6" h="539">
                    <a:moveTo>
                      <a:pt x="83" y="0"/>
                    </a:moveTo>
                    <a:lnTo>
                      <a:pt x="40" y="62"/>
                    </a:lnTo>
                    <a:lnTo>
                      <a:pt x="17" y="119"/>
                    </a:lnTo>
                    <a:lnTo>
                      <a:pt x="3" y="181"/>
                    </a:lnTo>
                    <a:lnTo>
                      <a:pt x="0" y="231"/>
                    </a:lnTo>
                    <a:lnTo>
                      <a:pt x="3" y="270"/>
                    </a:lnTo>
                    <a:lnTo>
                      <a:pt x="14" y="316"/>
                    </a:lnTo>
                    <a:lnTo>
                      <a:pt x="40" y="386"/>
                    </a:lnTo>
                    <a:lnTo>
                      <a:pt x="83" y="459"/>
                    </a:lnTo>
                    <a:lnTo>
                      <a:pt x="153" y="539"/>
                    </a:lnTo>
                    <a:lnTo>
                      <a:pt x="180" y="535"/>
                    </a:lnTo>
                    <a:lnTo>
                      <a:pt x="236" y="518"/>
                    </a:lnTo>
                    <a:lnTo>
                      <a:pt x="279" y="495"/>
                    </a:lnTo>
                    <a:lnTo>
                      <a:pt x="316" y="459"/>
                    </a:lnTo>
                    <a:lnTo>
                      <a:pt x="262" y="495"/>
                    </a:lnTo>
                    <a:lnTo>
                      <a:pt x="183" y="518"/>
                    </a:lnTo>
                    <a:lnTo>
                      <a:pt x="222" y="489"/>
                    </a:lnTo>
                    <a:lnTo>
                      <a:pt x="180" y="484"/>
                    </a:lnTo>
                    <a:lnTo>
                      <a:pt x="212" y="464"/>
                    </a:lnTo>
                    <a:lnTo>
                      <a:pt x="226" y="445"/>
                    </a:lnTo>
                    <a:lnTo>
                      <a:pt x="180" y="456"/>
                    </a:lnTo>
                    <a:lnTo>
                      <a:pt x="140" y="456"/>
                    </a:lnTo>
                    <a:lnTo>
                      <a:pt x="185" y="438"/>
                    </a:lnTo>
                    <a:lnTo>
                      <a:pt x="222" y="412"/>
                    </a:lnTo>
                    <a:lnTo>
                      <a:pt x="169" y="421"/>
                    </a:lnTo>
                    <a:lnTo>
                      <a:pt x="140" y="421"/>
                    </a:lnTo>
                    <a:lnTo>
                      <a:pt x="166" y="399"/>
                    </a:lnTo>
                    <a:lnTo>
                      <a:pt x="106" y="407"/>
                    </a:lnTo>
                    <a:lnTo>
                      <a:pt x="140" y="366"/>
                    </a:lnTo>
                    <a:lnTo>
                      <a:pt x="183" y="359"/>
                    </a:lnTo>
                    <a:lnTo>
                      <a:pt x="222" y="333"/>
                    </a:lnTo>
                    <a:lnTo>
                      <a:pt x="242" y="310"/>
                    </a:lnTo>
                    <a:lnTo>
                      <a:pt x="262" y="312"/>
                    </a:lnTo>
                    <a:lnTo>
                      <a:pt x="240" y="297"/>
                    </a:lnTo>
                    <a:lnTo>
                      <a:pt x="216" y="312"/>
                    </a:lnTo>
                    <a:lnTo>
                      <a:pt x="172" y="333"/>
                    </a:lnTo>
                    <a:lnTo>
                      <a:pt x="86" y="342"/>
                    </a:lnTo>
                    <a:lnTo>
                      <a:pt x="132" y="324"/>
                    </a:lnTo>
                    <a:lnTo>
                      <a:pt x="77" y="316"/>
                    </a:lnTo>
                    <a:lnTo>
                      <a:pt x="126" y="307"/>
                    </a:lnTo>
                    <a:lnTo>
                      <a:pt x="166" y="290"/>
                    </a:lnTo>
                    <a:lnTo>
                      <a:pt x="189" y="270"/>
                    </a:lnTo>
                    <a:lnTo>
                      <a:pt x="126" y="284"/>
                    </a:lnTo>
                    <a:lnTo>
                      <a:pt x="86" y="300"/>
                    </a:lnTo>
                    <a:lnTo>
                      <a:pt x="47" y="294"/>
                    </a:lnTo>
                    <a:lnTo>
                      <a:pt x="94" y="284"/>
                    </a:lnTo>
                    <a:lnTo>
                      <a:pt x="129" y="270"/>
                    </a:lnTo>
                    <a:lnTo>
                      <a:pt x="86" y="260"/>
                    </a:lnTo>
                    <a:lnTo>
                      <a:pt x="143" y="250"/>
                    </a:lnTo>
                    <a:lnTo>
                      <a:pt x="166" y="237"/>
                    </a:lnTo>
                    <a:lnTo>
                      <a:pt x="100" y="237"/>
                    </a:lnTo>
                    <a:lnTo>
                      <a:pt x="59" y="224"/>
                    </a:lnTo>
                    <a:lnTo>
                      <a:pt x="36" y="202"/>
                    </a:lnTo>
                    <a:lnTo>
                      <a:pt x="86" y="207"/>
                    </a:lnTo>
                    <a:lnTo>
                      <a:pt x="123" y="207"/>
                    </a:lnTo>
                    <a:lnTo>
                      <a:pt x="57" y="181"/>
                    </a:lnTo>
                    <a:lnTo>
                      <a:pt x="116" y="194"/>
                    </a:lnTo>
                    <a:lnTo>
                      <a:pt x="163" y="191"/>
                    </a:lnTo>
                    <a:lnTo>
                      <a:pt x="116" y="175"/>
                    </a:lnTo>
                    <a:lnTo>
                      <a:pt x="70" y="150"/>
                    </a:lnTo>
                    <a:lnTo>
                      <a:pt x="132" y="168"/>
                    </a:lnTo>
                    <a:lnTo>
                      <a:pt x="83" y="125"/>
                    </a:lnTo>
                    <a:lnTo>
                      <a:pt x="59" y="92"/>
                    </a:lnTo>
                    <a:lnTo>
                      <a:pt x="109" y="114"/>
                    </a:lnTo>
                    <a:lnTo>
                      <a:pt x="80" y="85"/>
                    </a:lnTo>
                    <a:lnTo>
                      <a:pt x="126" y="96"/>
                    </a:lnTo>
                    <a:lnTo>
                      <a:pt x="183" y="99"/>
                    </a:lnTo>
                    <a:lnTo>
                      <a:pt x="114" y="79"/>
                    </a:lnTo>
                    <a:lnTo>
                      <a:pt x="57" y="52"/>
                    </a:lnTo>
                    <a:lnTo>
                      <a:pt x="86" y="9"/>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7" name="Freeform 105">
                <a:extLst>
                  <a:ext uri="{FF2B5EF4-FFF2-40B4-BE49-F238E27FC236}">
                    <a16:creationId xmlns:a16="http://schemas.microsoft.com/office/drawing/2014/main" id="{819B3706-83D1-3E72-5F22-D5D08EBB2424}"/>
                  </a:ext>
                </a:extLst>
              </p:cNvPr>
              <p:cNvSpPr>
                <a:spLocks/>
              </p:cNvSpPr>
              <p:nvPr/>
            </p:nvSpPr>
            <p:spPr bwMode="auto">
              <a:xfrm>
                <a:off x="2557" y="3164"/>
                <a:ext cx="63" cy="134"/>
              </a:xfrm>
              <a:custGeom>
                <a:avLst/>
                <a:gdLst>
                  <a:gd name="T0" fmla="*/ 59 w 189"/>
                  <a:gd name="T1" fmla="*/ 16 h 401"/>
                  <a:gd name="T2" fmla="*/ 94 w 189"/>
                  <a:gd name="T3" fmla="*/ 16 h 401"/>
                  <a:gd name="T4" fmla="*/ 139 w 189"/>
                  <a:gd name="T5" fmla="*/ 0 h 401"/>
                  <a:gd name="T6" fmla="*/ 114 w 189"/>
                  <a:gd name="T7" fmla="*/ 36 h 401"/>
                  <a:gd name="T8" fmla="*/ 94 w 189"/>
                  <a:gd name="T9" fmla="*/ 85 h 401"/>
                  <a:gd name="T10" fmla="*/ 86 w 189"/>
                  <a:gd name="T11" fmla="*/ 125 h 401"/>
                  <a:gd name="T12" fmla="*/ 89 w 189"/>
                  <a:gd name="T13" fmla="*/ 151 h 401"/>
                  <a:gd name="T14" fmla="*/ 94 w 189"/>
                  <a:gd name="T15" fmla="*/ 162 h 401"/>
                  <a:gd name="T16" fmla="*/ 59 w 189"/>
                  <a:gd name="T17" fmla="*/ 170 h 401"/>
                  <a:gd name="T18" fmla="*/ 59 w 189"/>
                  <a:gd name="T19" fmla="*/ 184 h 401"/>
                  <a:gd name="T20" fmla="*/ 66 w 189"/>
                  <a:gd name="T21" fmla="*/ 184 h 401"/>
                  <a:gd name="T22" fmla="*/ 96 w 189"/>
                  <a:gd name="T23" fmla="*/ 174 h 401"/>
                  <a:gd name="T24" fmla="*/ 114 w 189"/>
                  <a:gd name="T25" fmla="*/ 208 h 401"/>
                  <a:gd name="T26" fmla="*/ 156 w 189"/>
                  <a:gd name="T27" fmla="*/ 274 h 401"/>
                  <a:gd name="T28" fmla="*/ 189 w 189"/>
                  <a:gd name="T29" fmla="*/ 317 h 401"/>
                  <a:gd name="T30" fmla="*/ 189 w 189"/>
                  <a:gd name="T31" fmla="*/ 336 h 401"/>
                  <a:gd name="T32" fmla="*/ 180 w 189"/>
                  <a:gd name="T33" fmla="*/ 369 h 401"/>
                  <a:gd name="T34" fmla="*/ 133 w 189"/>
                  <a:gd name="T35" fmla="*/ 401 h 401"/>
                  <a:gd name="T36" fmla="*/ 159 w 189"/>
                  <a:gd name="T37" fmla="*/ 366 h 401"/>
                  <a:gd name="T38" fmla="*/ 166 w 189"/>
                  <a:gd name="T39" fmla="*/ 339 h 401"/>
                  <a:gd name="T40" fmla="*/ 125 w 189"/>
                  <a:gd name="T41" fmla="*/ 369 h 401"/>
                  <a:gd name="T42" fmla="*/ 96 w 189"/>
                  <a:gd name="T43" fmla="*/ 379 h 401"/>
                  <a:gd name="T44" fmla="*/ 125 w 189"/>
                  <a:gd name="T45" fmla="*/ 350 h 401"/>
                  <a:gd name="T46" fmla="*/ 82 w 189"/>
                  <a:gd name="T47" fmla="*/ 353 h 401"/>
                  <a:gd name="T48" fmla="*/ 122 w 189"/>
                  <a:gd name="T49" fmla="*/ 330 h 401"/>
                  <a:gd name="T50" fmla="*/ 142 w 189"/>
                  <a:gd name="T51" fmla="*/ 317 h 401"/>
                  <a:gd name="T52" fmla="*/ 139 w 189"/>
                  <a:gd name="T53" fmla="*/ 333 h 401"/>
                  <a:gd name="T54" fmla="*/ 159 w 189"/>
                  <a:gd name="T55" fmla="*/ 313 h 401"/>
                  <a:gd name="T56" fmla="*/ 145 w 189"/>
                  <a:gd name="T57" fmla="*/ 290 h 401"/>
                  <a:gd name="T58" fmla="*/ 94 w 189"/>
                  <a:gd name="T59" fmla="*/ 319 h 401"/>
                  <a:gd name="T60" fmla="*/ 53 w 189"/>
                  <a:gd name="T61" fmla="*/ 327 h 401"/>
                  <a:gd name="T62" fmla="*/ 103 w 189"/>
                  <a:gd name="T63" fmla="*/ 287 h 401"/>
                  <a:gd name="T64" fmla="*/ 53 w 189"/>
                  <a:gd name="T65" fmla="*/ 296 h 401"/>
                  <a:gd name="T66" fmla="*/ 86 w 189"/>
                  <a:gd name="T67" fmla="*/ 267 h 401"/>
                  <a:gd name="T68" fmla="*/ 109 w 189"/>
                  <a:gd name="T69" fmla="*/ 241 h 401"/>
                  <a:gd name="T70" fmla="*/ 76 w 189"/>
                  <a:gd name="T71" fmla="*/ 248 h 401"/>
                  <a:gd name="T72" fmla="*/ 99 w 189"/>
                  <a:gd name="T73" fmla="*/ 204 h 401"/>
                  <a:gd name="T74" fmla="*/ 43 w 189"/>
                  <a:gd name="T75" fmla="*/ 214 h 401"/>
                  <a:gd name="T76" fmla="*/ 63 w 189"/>
                  <a:gd name="T77" fmla="*/ 194 h 401"/>
                  <a:gd name="T78" fmla="*/ 13 w 189"/>
                  <a:gd name="T79" fmla="*/ 197 h 401"/>
                  <a:gd name="T80" fmla="*/ 39 w 189"/>
                  <a:gd name="T81" fmla="*/ 170 h 401"/>
                  <a:gd name="T82" fmla="*/ 26 w 189"/>
                  <a:gd name="T83" fmla="*/ 165 h 401"/>
                  <a:gd name="T84" fmla="*/ 69 w 189"/>
                  <a:gd name="T85" fmla="*/ 144 h 401"/>
                  <a:gd name="T86" fmla="*/ 0 w 189"/>
                  <a:gd name="T87" fmla="*/ 137 h 401"/>
                  <a:gd name="T88" fmla="*/ 37 w 189"/>
                  <a:gd name="T89" fmla="*/ 122 h 401"/>
                  <a:gd name="T90" fmla="*/ 69 w 189"/>
                  <a:gd name="T91" fmla="*/ 108 h 401"/>
                  <a:gd name="T92" fmla="*/ 43 w 189"/>
                  <a:gd name="T93" fmla="*/ 105 h 401"/>
                  <a:gd name="T94" fmla="*/ 76 w 189"/>
                  <a:gd name="T95" fmla="*/ 92 h 401"/>
                  <a:gd name="T96" fmla="*/ 82 w 189"/>
                  <a:gd name="T97" fmla="*/ 68 h 401"/>
                  <a:gd name="T98" fmla="*/ 43 w 189"/>
                  <a:gd name="T99" fmla="*/ 65 h 401"/>
                  <a:gd name="T100" fmla="*/ 10 w 189"/>
                  <a:gd name="T101" fmla="*/ 49 h 401"/>
                  <a:gd name="T102" fmla="*/ 66 w 189"/>
                  <a:gd name="T103" fmla="*/ 46 h 401"/>
                  <a:gd name="T104" fmla="*/ 107 w 189"/>
                  <a:gd name="T105" fmla="*/ 19 h 401"/>
                  <a:gd name="T106" fmla="*/ 82 w 189"/>
                  <a:gd name="T107" fmla="*/ 22 h 401"/>
                  <a:gd name="T108" fmla="*/ 59 w 189"/>
                  <a:gd name="T109" fmla="*/ 1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9" h="401">
                    <a:moveTo>
                      <a:pt x="59" y="16"/>
                    </a:moveTo>
                    <a:lnTo>
                      <a:pt x="94" y="16"/>
                    </a:lnTo>
                    <a:lnTo>
                      <a:pt x="139" y="0"/>
                    </a:lnTo>
                    <a:lnTo>
                      <a:pt x="114" y="36"/>
                    </a:lnTo>
                    <a:lnTo>
                      <a:pt x="94" y="85"/>
                    </a:lnTo>
                    <a:lnTo>
                      <a:pt x="86" y="125"/>
                    </a:lnTo>
                    <a:lnTo>
                      <a:pt x="89" y="151"/>
                    </a:lnTo>
                    <a:lnTo>
                      <a:pt x="94" y="162"/>
                    </a:lnTo>
                    <a:lnTo>
                      <a:pt x="59" y="170"/>
                    </a:lnTo>
                    <a:lnTo>
                      <a:pt x="59" y="184"/>
                    </a:lnTo>
                    <a:lnTo>
                      <a:pt x="66" y="184"/>
                    </a:lnTo>
                    <a:lnTo>
                      <a:pt x="96" y="174"/>
                    </a:lnTo>
                    <a:lnTo>
                      <a:pt x="114" y="208"/>
                    </a:lnTo>
                    <a:lnTo>
                      <a:pt x="156" y="274"/>
                    </a:lnTo>
                    <a:lnTo>
                      <a:pt x="189" y="317"/>
                    </a:lnTo>
                    <a:lnTo>
                      <a:pt x="189" y="336"/>
                    </a:lnTo>
                    <a:lnTo>
                      <a:pt x="180" y="369"/>
                    </a:lnTo>
                    <a:lnTo>
                      <a:pt x="133" y="401"/>
                    </a:lnTo>
                    <a:lnTo>
                      <a:pt x="159" y="366"/>
                    </a:lnTo>
                    <a:lnTo>
                      <a:pt x="166" y="339"/>
                    </a:lnTo>
                    <a:lnTo>
                      <a:pt x="125" y="369"/>
                    </a:lnTo>
                    <a:lnTo>
                      <a:pt x="96" y="379"/>
                    </a:lnTo>
                    <a:lnTo>
                      <a:pt x="125" y="350"/>
                    </a:lnTo>
                    <a:lnTo>
                      <a:pt x="82" y="353"/>
                    </a:lnTo>
                    <a:lnTo>
                      <a:pt x="122" y="330"/>
                    </a:lnTo>
                    <a:lnTo>
                      <a:pt x="142" y="317"/>
                    </a:lnTo>
                    <a:lnTo>
                      <a:pt x="139" y="333"/>
                    </a:lnTo>
                    <a:lnTo>
                      <a:pt x="159" y="313"/>
                    </a:lnTo>
                    <a:lnTo>
                      <a:pt x="145" y="290"/>
                    </a:lnTo>
                    <a:lnTo>
                      <a:pt x="94" y="319"/>
                    </a:lnTo>
                    <a:lnTo>
                      <a:pt x="53" y="327"/>
                    </a:lnTo>
                    <a:lnTo>
                      <a:pt x="103" y="287"/>
                    </a:lnTo>
                    <a:lnTo>
                      <a:pt x="53" y="296"/>
                    </a:lnTo>
                    <a:lnTo>
                      <a:pt x="86" y="267"/>
                    </a:lnTo>
                    <a:lnTo>
                      <a:pt x="109" y="241"/>
                    </a:lnTo>
                    <a:lnTo>
                      <a:pt x="76" y="248"/>
                    </a:lnTo>
                    <a:lnTo>
                      <a:pt x="99" y="204"/>
                    </a:lnTo>
                    <a:lnTo>
                      <a:pt x="43" y="214"/>
                    </a:lnTo>
                    <a:lnTo>
                      <a:pt x="63" y="194"/>
                    </a:lnTo>
                    <a:lnTo>
                      <a:pt x="13" y="197"/>
                    </a:lnTo>
                    <a:lnTo>
                      <a:pt x="39" y="170"/>
                    </a:lnTo>
                    <a:lnTo>
                      <a:pt x="26" y="165"/>
                    </a:lnTo>
                    <a:lnTo>
                      <a:pt x="69" y="144"/>
                    </a:lnTo>
                    <a:lnTo>
                      <a:pt x="0" y="137"/>
                    </a:lnTo>
                    <a:lnTo>
                      <a:pt x="37" y="122"/>
                    </a:lnTo>
                    <a:lnTo>
                      <a:pt x="69" y="108"/>
                    </a:lnTo>
                    <a:lnTo>
                      <a:pt x="43" y="105"/>
                    </a:lnTo>
                    <a:lnTo>
                      <a:pt x="76" y="92"/>
                    </a:lnTo>
                    <a:lnTo>
                      <a:pt x="82" y="68"/>
                    </a:lnTo>
                    <a:lnTo>
                      <a:pt x="43" y="65"/>
                    </a:lnTo>
                    <a:lnTo>
                      <a:pt x="10" y="49"/>
                    </a:lnTo>
                    <a:lnTo>
                      <a:pt x="66" y="46"/>
                    </a:lnTo>
                    <a:lnTo>
                      <a:pt x="107" y="19"/>
                    </a:lnTo>
                    <a:lnTo>
                      <a:pt x="82" y="22"/>
                    </a:lnTo>
                    <a:lnTo>
                      <a:pt x="5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8" name="Freeform 106">
                <a:extLst>
                  <a:ext uri="{FF2B5EF4-FFF2-40B4-BE49-F238E27FC236}">
                    <a16:creationId xmlns:a16="http://schemas.microsoft.com/office/drawing/2014/main" id="{CBD5735C-9AE9-1408-7D77-BD9791B099AD}"/>
                  </a:ext>
                </a:extLst>
              </p:cNvPr>
              <p:cNvSpPr>
                <a:spLocks/>
              </p:cNvSpPr>
              <p:nvPr/>
            </p:nvSpPr>
            <p:spPr bwMode="auto">
              <a:xfrm>
                <a:off x="2488" y="3130"/>
                <a:ext cx="365" cy="281"/>
              </a:xfrm>
              <a:custGeom>
                <a:avLst/>
                <a:gdLst>
                  <a:gd name="T0" fmla="*/ 402 w 1093"/>
                  <a:gd name="T1" fmla="*/ 463 h 843"/>
                  <a:gd name="T2" fmla="*/ 363 w 1093"/>
                  <a:gd name="T3" fmla="*/ 536 h 843"/>
                  <a:gd name="T4" fmla="*/ 237 w 1093"/>
                  <a:gd name="T5" fmla="*/ 588 h 843"/>
                  <a:gd name="T6" fmla="*/ 149 w 1093"/>
                  <a:gd name="T7" fmla="*/ 530 h 843"/>
                  <a:gd name="T8" fmla="*/ 60 w 1093"/>
                  <a:gd name="T9" fmla="*/ 358 h 843"/>
                  <a:gd name="T10" fmla="*/ 47 w 1093"/>
                  <a:gd name="T11" fmla="*/ 228 h 843"/>
                  <a:gd name="T12" fmla="*/ 69 w 1093"/>
                  <a:gd name="T13" fmla="*/ 113 h 843"/>
                  <a:gd name="T14" fmla="*/ 130 w 1093"/>
                  <a:gd name="T15" fmla="*/ 10 h 843"/>
                  <a:gd name="T16" fmla="*/ 130 w 1093"/>
                  <a:gd name="T17" fmla="*/ 0 h 843"/>
                  <a:gd name="T18" fmla="*/ 14 w 1093"/>
                  <a:gd name="T19" fmla="*/ 140 h 843"/>
                  <a:gd name="T20" fmla="*/ 0 w 1093"/>
                  <a:gd name="T21" fmla="*/ 291 h 843"/>
                  <a:gd name="T22" fmla="*/ 31 w 1093"/>
                  <a:gd name="T23" fmla="*/ 430 h 843"/>
                  <a:gd name="T24" fmla="*/ 108 w 1093"/>
                  <a:gd name="T25" fmla="*/ 569 h 843"/>
                  <a:gd name="T26" fmla="*/ 220 w 1093"/>
                  <a:gd name="T27" fmla="*/ 687 h 843"/>
                  <a:gd name="T28" fmla="*/ 380 w 1093"/>
                  <a:gd name="T29" fmla="*/ 803 h 843"/>
                  <a:gd name="T30" fmla="*/ 552 w 1093"/>
                  <a:gd name="T31" fmla="*/ 843 h 843"/>
                  <a:gd name="T32" fmla="*/ 702 w 1093"/>
                  <a:gd name="T33" fmla="*/ 833 h 843"/>
                  <a:gd name="T34" fmla="*/ 864 w 1093"/>
                  <a:gd name="T35" fmla="*/ 781 h 843"/>
                  <a:gd name="T36" fmla="*/ 961 w 1093"/>
                  <a:gd name="T37" fmla="*/ 705 h 843"/>
                  <a:gd name="T38" fmla="*/ 1038 w 1093"/>
                  <a:gd name="T39" fmla="*/ 599 h 843"/>
                  <a:gd name="T40" fmla="*/ 1077 w 1093"/>
                  <a:gd name="T41" fmla="*/ 549 h 843"/>
                  <a:gd name="T42" fmla="*/ 1064 w 1093"/>
                  <a:gd name="T43" fmla="*/ 542 h 843"/>
                  <a:gd name="T44" fmla="*/ 1030 w 1093"/>
                  <a:gd name="T45" fmla="*/ 560 h 843"/>
                  <a:gd name="T46" fmla="*/ 1003 w 1093"/>
                  <a:gd name="T47" fmla="*/ 596 h 843"/>
                  <a:gd name="T48" fmla="*/ 977 w 1093"/>
                  <a:gd name="T49" fmla="*/ 635 h 843"/>
                  <a:gd name="T50" fmla="*/ 947 w 1093"/>
                  <a:gd name="T51" fmla="*/ 672 h 843"/>
                  <a:gd name="T52" fmla="*/ 906 w 1093"/>
                  <a:gd name="T53" fmla="*/ 705 h 843"/>
                  <a:gd name="T54" fmla="*/ 875 w 1093"/>
                  <a:gd name="T55" fmla="*/ 730 h 843"/>
                  <a:gd name="T56" fmla="*/ 835 w 1093"/>
                  <a:gd name="T57" fmla="*/ 757 h 843"/>
                  <a:gd name="T58" fmla="*/ 788 w 1093"/>
                  <a:gd name="T59" fmla="*/ 774 h 843"/>
                  <a:gd name="T60" fmla="*/ 741 w 1093"/>
                  <a:gd name="T61" fmla="*/ 790 h 843"/>
                  <a:gd name="T62" fmla="*/ 696 w 1093"/>
                  <a:gd name="T63" fmla="*/ 801 h 843"/>
                  <a:gd name="T64" fmla="*/ 652 w 1093"/>
                  <a:gd name="T65" fmla="*/ 809 h 843"/>
                  <a:gd name="T66" fmla="*/ 608 w 1093"/>
                  <a:gd name="T67" fmla="*/ 813 h 843"/>
                  <a:gd name="T68" fmla="*/ 558 w 1093"/>
                  <a:gd name="T69" fmla="*/ 809 h 843"/>
                  <a:gd name="T70" fmla="*/ 516 w 1093"/>
                  <a:gd name="T71" fmla="*/ 803 h 843"/>
                  <a:gd name="T72" fmla="*/ 469 w 1093"/>
                  <a:gd name="T73" fmla="*/ 790 h 843"/>
                  <a:gd name="T74" fmla="*/ 429 w 1093"/>
                  <a:gd name="T75" fmla="*/ 778 h 843"/>
                  <a:gd name="T76" fmla="*/ 383 w 1093"/>
                  <a:gd name="T77" fmla="*/ 751 h 843"/>
                  <a:gd name="T78" fmla="*/ 336 w 1093"/>
                  <a:gd name="T79" fmla="*/ 724 h 843"/>
                  <a:gd name="T80" fmla="*/ 296 w 1093"/>
                  <a:gd name="T81" fmla="*/ 698 h 843"/>
                  <a:gd name="T82" fmla="*/ 270 w 1093"/>
                  <a:gd name="T83" fmla="*/ 665 h 843"/>
                  <a:gd name="T84" fmla="*/ 244 w 1093"/>
                  <a:gd name="T85" fmla="*/ 632 h 843"/>
                  <a:gd name="T86" fmla="*/ 250 w 1093"/>
                  <a:gd name="T87" fmla="*/ 596 h 843"/>
                  <a:gd name="T88" fmla="*/ 373 w 1093"/>
                  <a:gd name="T89" fmla="*/ 539 h 843"/>
                  <a:gd name="T90" fmla="*/ 410 w 1093"/>
                  <a:gd name="T91" fmla="*/ 467 h 843"/>
                  <a:gd name="T92" fmla="*/ 402 w 1093"/>
                  <a:gd name="T93" fmla="*/ 430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3" h="843">
                    <a:moveTo>
                      <a:pt x="402" y="430"/>
                    </a:moveTo>
                    <a:lnTo>
                      <a:pt x="402" y="463"/>
                    </a:lnTo>
                    <a:lnTo>
                      <a:pt x="393" y="499"/>
                    </a:lnTo>
                    <a:lnTo>
                      <a:pt x="363" y="536"/>
                    </a:lnTo>
                    <a:lnTo>
                      <a:pt x="314" y="566"/>
                    </a:lnTo>
                    <a:lnTo>
                      <a:pt x="237" y="588"/>
                    </a:lnTo>
                    <a:lnTo>
                      <a:pt x="207" y="588"/>
                    </a:lnTo>
                    <a:lnTo>
                      <a:pt x="149" y="530"/>
                    </a:lnTo>
                    <a:lnTo>
                      <a:pt x="95" y="442"/>
                    </a:lnTo>
                    <a:lnTo>
                      <a:pt x="60" y="358"/>
                    </a:lnTo>
                    <a:lnTo>
                      <a:pt x="47" y="286"/>
                    </a:lnTo>
                    <a:lnTo>
                      <a:pt x="47" y="228"/>
                    </a:lnTo>
                    <a:lnTo>
                      <a:pt x="54" y="171"/>
                    </a:lnTo>
                    <a:lnTo>
                      <a:pt x="69" y="113"/>
                    </a:lnTo>
                    <a:lnTo>
                      <a:pt x="97" y="60"/>
                    </a:lnTo>
                    <a:lnTo>
                      <a:pt x="130" y="10"/>
                    </a:lnTo>
                    <a:lnTo>
                      <a:pt x="147" y="21"/>
                    </a:lnTo>
                    <a:lnTo>
                      <a:pt x="130" y="0"/>
                    </a:lnTo>
                    <a:lnTo>
                      <a:pt x="60" y="34"/>
                    </a:lnTo>
                    <a:lnTo>
                      <a:pt x="14" y="140"/>
                    </a:lnTo>
                    <a:lnTo>
                      <a:pt x="0" y="209"/>
                    </a:lnTo>
                    <a:lnTo>
                      <a:pt x="0" y="291"/>
                    </a:lnTo>
                    <a:lnTo>
                      <a:pt x="12" y="364"/>
                    </a:lnTo>
                    <a:lnTo>
                      <a:pt x="31" y="430"/>
                    </a:lnTo>
                    <a:lnTo>
                      <a:pt x="57" y="490"/>
                    </a:lnTo>
                    <a:lnTo>
                      <a:pt x="108" y="569"/>
                    </a:lnTo>
                    <a:lnTo>
                      <a:pt x="153" y="621"/>
                    </a:lnTo>
                    <a:lnTo>
                      <a:pt x="220" y="687"/>
                    </a:lnTo>
                    <a:lnTo>
                      <a:pt x="296" y="754"/>
                    </a:lnTo>
                    <a:lnTo>
                      <a:pt x="380" y="803"/>
                    </a:lnTo>
                    <a:lnTo>
                      <a:pt x="466" y="830"/>
                    </a:lnTo>
                    <a:lnTo>
                      <a:pt x="552" y="843"/>
                    </a:lnTo>
                    <a:lnTo>
                      <a:pt x="632" y="843"/>
                    </a:lnTo>
                    <a:lnTo>
                      <a:pt x="702" y="833"/>
                    </a:lnTo>
                    <a:lnTo>
                      <a:pt x="788" y="813"/>
                    </a:lnTo>
                    <a:lnTo>
                      <a:pt x="864" y="781"/>
                    </a:lnTo>
                    <a:lnTo>
                      <a:pt x="924" y="738"/>
                    </a:lnTo>
                    <a:lnTo>
                      <a:pt x="961" y="705"/>
                    </a:lnTo>
                    <a:lnTo>
                      <a:pt x="1003" y="655"/>
                    </a:lnTo>
                    <a:lnTo>
                      <a:pt x="1038" y="599"/>
                    </a:lnTo>
                    <a:lnTo>
                      <a:pt x="1060" y="562"/>
                    </a:lnTo>
                    <a:lnTo>
                      <a:pt x="1077" y="549"/>
                    </a:lnTo>
                    <a:lnTo>
                      <a:pt x="1093" y="542"/>
                    </a:lnTo>
                    <a:lnTo>
                      <a:pt x="1064" y="542"/>
                    </a:lnTo>
                    <a:lnTo>
                      <a:pt x="1026" y="522"/>
                    </a:lnTo>
                    <a:lnTo>
                      <a:pt x="1030" y="560"/>
                    </a:lnTo>
                    <a:lnTo>
                      <a:pt x="994" y="546"/>
                    </a:lnTo>
                    <a:lnTo>
                      <a:pt x="1003" y="596"/>
                    </a:lnTo>
                    <a:lnTo>
                      <a:pt x="958" y="582"/>
                    </a:lnTo>
                    <a:lnTo>
                      <a:pt x="977" y="635"/>
                    </a:lnTo>
                    <a:lnTo>
                      <a:pt x="924" y="616"/>
                    </a:lnTo>
                    <a:lnTo>
                      <a:pt x="947" y="672"/>
                    </a:lnTo>
                    <a:lnTo>
                      <a:pt x="895" y="647"/>
                    </a:lnTo>
                    <a:lnTo>
                      <a:pt x="906" y="705"/>
                    </a:lnTo>
                    <a:lnTo>
                      <a:pt x="861" y="675"/>
                    </a:lnTo>
                    <a:lnTo>
                      <a:pt x="875" y="730"/>
                    </a:lnTo>
                    <a:lnTo>
                      <a:pt x="832" y="701"/>
                    </a:lnTo>
                    <a:lnTo>
                      <a:pt x="835" y="757"/>
                    </a:lnTo>
                    <a:lnTo>
                      <a:pt x="795" y="722"/>
                    </a:lnTo>
                    <a:lnTo>
                      <a:pt x="788" y="774"/>
                    </a:lnTo>
                    <a:lnTo>
                      <a:pt x="755" y="736"/>
                    </a:lnTo>
                    <a:lnTo>
                      <a:pt x="741" y="790"/>
                    </a:lnTo>
                    <a:lnTo>
                      <a:pt x="715" y="744"/>
                    </a:lnTo>
                    <a:lnTo>
                      <a:pt x="696" y="801"/>
                    </a:lnTo>
                    <a:lnTo>
                      <a:pt x="672" y="751"/>
                    </a:lnTo>
                    <a:lnTo>
                      <a:pt x="652" y="809"/>
                    </a:lnTo>
                    <a:lnTo>
                      <a:pt x="632" y="754"/>
                    </a:lnTo>
                    <a:lnTo>
                      <a:pt x="608" y="813"/>
                    </a:lnTo>
                    <a:lnTo>
                      <a:pt x="590" y="754"/>
                    </a:lnTo>
                    <a:lnTo>
                      <a:pt x="558" y="809"/>
                    </a:lnTo>
                    <a:lnTo>
                      <a:pt x="549" y="751"/>
                    </a:lnTo>
                    <a:lnTo>
                      <a:pt x="516" y="803"/>
                    </a:lnTo>
                    <a:lnTo>
                      <a:pt x="509" y="740"/>
                    </a:lnTo>
                    <a:lnTo>
                      <a:pt x="469" y="790"/>
                    </a:lnTo>
                    <a:lnTo>
                      <a:pt x="469" y="730"/>
                    </a:lnTo>
                    <a:lnTo>
                      <a:pt x="429" y="778"/>
                    </a:lnTo>
                    <a:lnTo>
                      <a:pt x="432" y="718"/>
                    </a:lnTo>
                    <a:lnTo>
                      <a:pt x="383" y="751"/>
                    </a:lnTo>
                    <a:lnTo>
                      <a:pt x="393" y="698"/>
                    </a:lnTo>
                    <a:lnTo>
                      <a:pt x="336" y="724"/>
                    </a:lnTo>
                    <a:lnTo>
                      <a:pt x="356" y="679"/>
                    </a:lnTo>
                    <a:lnTo>
                      <a:pt x="296" y="698"/>
                    </a:lnTo>
                    <a:lnTo>
                      <a:pt x="326" y="655"/>
                    </a:lnTo>
                    <a:lnTo>
                      <a:pt x="270" y="665"/>
                    </a:lnTo>
                    <a:lnTo>
                      <a:pt x="303" y="625"/>
                    </a:lnTo>
                    <a:lnTo>
                      <a:pt x="244" y="632"/>
                    </a:lnTo>
                    <a:lnTo>
                      <a:pt x="280" y="599"/>
                    </a:lnTo>
                    <a:lnTo>
                      <a:pt x="250" y="596"/>
                    </a:lnTo>
                    <a:lnTo>
                      <a:pt x="321" y="572"/>
                    </a:lnTo>
                    <a:lnTo>
                      <a:pt x="373" y="539"/>
                    </a:lnTo>
                    <a:lnTo>
                      <a:pt x="400" y="499"/>
                    </a:lnTo>
                    <a:lnTo>
                      <a:pt x="410" y="467"/>
                    </a:lnTo>
                    <a:lnTo>
                      <a:pt x="410" y="440"/>
                    </a:lnTo>
                    <a:lnTo>
                      <a:pt x="402" y="4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9" name="Freeform 107">
                <a:extLst>
                  <a:ext uri="{FF2B5EF4-FFF2-40B4-BE49-F238E27FC236}">
                    <a16:creationId xmlns:a16="http://schemas.microsoft.com/office/drawing/2014/main" id="{DFC825E7-A95E-3B96-5FA3-7736FEE24DED}"/>
                  </a:ext>
                </a:extLst>
              </p:cNvPr>
              <p:cNvSpPr>
                <a:spLocks/>
              </p:cNvSpPr>
              <p:nvPr/>
            </p:nvSpPr>
            <p:spPr bwMode="auto">
              <a:xfrm>
                <a:off x="2560" y="3315"/>
                <a:ext cx="6" cy="9"/>
              </a:xfrm>
              <a:custGeom>
                <a:avLst/>
                <a:gdLst>
                  <a:gd name="T0" fmla="*/ 3 w 19"/>
                  <a:gd name="T1" fmla="*/ 0 h 29"/>
                  <a:gd name="T2" fmla="*/ 0 w 19"/>
                  <a:gd name="T3" fmla="*/ 29 h 29"/>
                  <a:gd name="T4" fmla="*/ 19 w 19"/>
                  <a:gd name="T5" fmla="*/ 0 h 29"/>
                  <a:gd name="T6" fmla="*/ 3 w 19"/>
                  <a:gd name="T7" fmla="*/ 0 h 29"/>
                </a:gdLst>
                <a:ahLst/>
                <a:cxnLst>
                  <a:cxn ang="0">
                    <a:pos x="T0" y="T1"/>
                  </a:cxn>
                  <a:cxn ang="0">
                    <a:pos x="T2" y="T3"/>
                  </a:cxn>
                  <a:cxn ang="0">
                    <a:pos x="T4" y="T5"/>
                  </a:cxn>
                  <a:cxn ang="0">
                    <a:pos x="T6" y="T7"/>
                  </a:cxn>
                </a:cxnLst>
                <a:rect l="0" t="0" r="r" b="b"/>
                <a:pathLst>
                  <a:path w="19" h="29">
                    <a:moveTo>
                      <a:pt x="3" y="0"/>
                    </a:moveTo>
                    <a:lnTo>
                      <a:pt x="0" y="29"/>
                    </a:lnTo>
                    <a:lnTo>
                      <a:pt x="19"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0" name="Freeform 108">
                <a:extLst>
                  <a:ext uri="{FF2B5EF4-FFF2-40B4-BE49-F238E27FC236}">
                    <a16:creationId xmlns:a16="http://schemas.microsoft.com/office/drawing/2014/main" id="{21C112E2-052C-FCED-51D6-AEFD2D168A1F}"/>
                  </a:ext>
                </a:extLst>
              </p:cNvPr>
              <p:cNvSpPr>
                <a:spLocks/>
              </p:cNvSpPr>
              <p:nvPr/>
            </p:nvSpPr>
            <p:spPr bwMode="auto">
              <a:xfrm>
                <a:off x="2577" y="3185"/>
                <a:ext cx="111" cy="43"/>
              </a:xfrm>
              <a:custGeom>
                <a:avLst/>
                <a:gdLst>
                  <a:gd name="T0" fmla="*/ 0 w 334"/>
                  <a:gd name="T1" fmla="*/ 125 h 128"/>
                  <a:gd name="T2" fmla="*/ 88 w 334"/>
                  <a:gd name="T3" fmla="*/ 94 h 128"/>
                  <a:gd name="T4" fmla="*/ 149 w 334"/>
                  <a:gd name="T5" fmla="*/ 79 h 128"/>
                  <a:gd name="T6" fmla="*/ 194 w 334"/>
                  <a:gd name="T7" fmla="*/ 60 h 128"/>
                  <a:gd name="T8" fmla="*/ 251 w 334"/>
                  <a:gd name="T9" fmla="*/ 36 h 128"/>
                  <a:gd name="T10" fmla="*/ 334 w 334"/>
                  <a:gd name="T11" fmla="*/ 0 h 128"/>
                  <a:gd name="T12" fmla="*/ 334 w 334"/>
                  <a:gd name="T13" fmla="*/ 19 h 128"/>
                  <a:gd name="T14" fmla="*/ 327 w 334"/>
                  <a:gd name="T15" fmla="*/ 56 h 128"/>
                  <a:gd name="T16" fmla="*/ 307 w 334"/>
                  <a:gd name="T17" fmla="*/ 86 h 128"/>
                  <a:gd name="T18" fmla="*/ 288 w 334"/>
                  <a:gd name="T19" fmla="*/ 107 h 128"/>
                  <a:gd name="T20" fmla="*/ 238 w 334"/>
                  <a:gd name="T21" fmla="*/ 107 h 128"/>
                  <a:gd name="T22" fmla="*/ 288 w 334"/>
                  <a:gd name="T23" fmla="*/ 105 h 128"/>
                  <a:gd name="T24" fmla="*/ 307 w 334"/>
                  <a:gd name="T25" fmla="*/ 81 h 128"/>
                  <a:gd name="T26" fmla="*/ 321 w 334"/>
                  <a:gd name="T27" fmla="*/ 60 h 128"/>
                  <a:gd name="T28" fmla="*/ 325 w 334"/>
                  <a:gd name="T29" fmla="*/ 42 h 128"/>
                  <a:gd name="T30" fmla="*/ 325 w 334"/>
                  <a:gd name="T31" fmla="*/ 11 h 128"/>
                  <a:gd name="T32" fmla="*/ 208 w 334"/>
                  <a:gd name="T33" fmla="*/ 62 h 128"/>
                  <a:gd name="T34" fmla="*/ 142 w 334"/>
                  <a:gd name="T35" fmla="*/ 86 h 128"/>
                  <a:gd name="T36" fmla="*/ 2 w 334"/>
                  <a:gd name="T37" fmla="*/ 128 h 128"/>
                  <a:gd name="T38" fmla="*/ 0 w 334"/>
                  <a:gd name="T39" fmla="*/ 12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128">
                    <a:moveTo>
                      <a:pt x="0" y="125"/>
                    </a:moveTo>
                    <a:lnTo>
                      <a:pt x="88" y="94"/>
                    </a:lnTo>
                    <a:lnTo>
                      <a:pt x="149" y="79"/>
                    </a:lnTo>
                    <a:lnTo>
                      <a:pt x="194" y="60"/>
                    </a:lnTo>
                    <a:lnTo>
                      <a:pt x="251" y="36"/>
                    </a:lnTo>
                    <a:lnTo>
                      <a:pt x="334" y="0"/>
                    </a:lnTo>
                    <a:lnTo>
                      <a:pt x="334" y="19"/>
                    </a:lnTo>
                    <a:lnTo>
                      <a:pt x="327" y="56"/>
                    </a:lnTo>
                    <a:lnTo>
                      <a:pt x="307" y="86"/>
                    </a:lnTo>
                    <a:lnTo>
                      <a:pt x="288" y="107"/>
                    </a:lnTo>
                    <a:lnTo>
                      <a:pt x="238" y="107"/>
                    </a:lnTo>
                    <a:lnTo>
                      <a:pt x="288" y="105"/>
                    </a:lnTo>
                    <a:lnTo>
                      <a:pt x="307" y="81"/>
                    </a:lnTo>
                    <a:lnTo>
                      <a:pt x="321" y="60"/>
                    </a:lnTo>
                    <a:lnTo>
                      <a:pt x="325" y="42"/>
                    </a:lnTo>
                    <a:lnTo>
                      <a:pt x="325" y="11"/>
                    </a:lnTo>
                    <a:lnTo>
                      <a:pt x="208" y="62"/>
                    </a:lnTo>
                    <a:lnTo>
                      <a:pt x="142" y="86"/>
                    </a:lnTo>
                    <a:lnTo>
                      <a:pt x="2" y="128"/>
                    </a:lnTo>
                    <a:lnTo>
                      <a:pt x="0"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1" name="Freeform 109">
                <a:extLst>
                  <a:ext uri="{FF2B5EF4-FFF2-40B4-BE49-F238E27FC236}">
                    <a16:creationId xmlns:a16="http://schemas.microsoft.com/office/drawing/2014/main" id="{A75BA848-E382-4E07-1561-B7154175ECF4}"/>
                  </a:ext>
                </a:extLst>
              </p:cNvPr>
              <p:cNvSpPr>
                <a:spLocks/>
              </p:cNvSpPr>
              <p:nvPr/>
            </p:nvSpPr>
            <p:spPr bwMode="auto">
              <a:xfrm>
                <a:off x="2613" y="3214"/>
                <a:ext cx="219" cy="101"/>
              </a:xfrm>
              <a:custGeom>
                <a:avLst/>
                <a:gdLst>
                  <a:gd name="T0" fmla="*/ 0 w 658"/>
                  <a:gd name="T1" fmla="*/ 95 h 303"/>
                  <a:gd name="T2" fmla="*/ 48 w 658"/>
                  <a:gd name="T3" fmla="*/ 164 h 303"/>
                  <a:gd name="T4" fmla="*/ 79 w 658"/>
                  <a:gd name="T5" fmla="*/ 204 h 303"/>
                  <a:gd name="T6" fmla="*/ 126 w 658"/>
                  <a:gd name="T7" fmla="*/ 245 h 303"/>
                  <a:gd name="T8" fmla="*/ 183 w 658"/>
                  <a:gd name="T9" fmla="*/ 277 h 303"/>
                  <a:gd name="T10" fmla="*/ 229 w 658"/>
                  <a:gd name="T11" fmla="*/ 289 h 303"/>
                  <a:gd name="T12" fmla="*/ 273 w 658"/>
                  <a:gd name="T13" fmla="*/ 289 h 303"/>
                  <a:gd name="T14" fmla="*/ 325 w 658"/>
                  <a:gd name="T15" fmla="*/ 280 h 303"/>
                  <a:gd name="T16" fmla="*/ 362 w 658"/>
                  <a:gd name="T17" fmla="*/ 264 h 303"/>
                  <a:gd name="T18" fmla="*/ 402 w 658"/>
                  <a:gd name="T19" fmla="*/ 231 h 303"/>
                  <a:gd name="T20" fmla="*/ 445 w 658"/>
                  <a:gd name="T21" fmla="*/ 175 h 303"/>
                  <a:gd name="T22" fmla="*/ 474 w 658"/>
                  <a:gd name="T23" fmla="*/ 114 h 303"/>
                  <a:gd name="T24" fmla="*/ 499 w 658"/>
                  <a:gd name="T25" fmla="*/ 72 h 303"/>
                  <a:gd name="T26" fmla="*/ 527 w 658"/>
                  <a:gd name="T27" fmla="*/ 39 h 303"/>
                  <a:gd name="T28" fmla="*/ 565 w 658"/>
                  <a:gd name="T29" fmla="*/ 13 h 303"/>
                  <a:gd name="T30" fmla="*/ 614 w 658"/>
                  <a:gd name="T31" fmla="*/ 2 h 303"/>
                  <a:gd name="T32" fmla="*/ 658 w 658"/>
                  <a:gd name="T33" fmla="*/ 0 h 303"/>
                  <a:gd name="T34" fmla="*/ 579 w 658"/>
                  <a:gd name="T35" fmla="*/ 16 h 303"/>
                  <a:gd name="T36" fmla="*/ 539 w 658"/>
                  <a:gd name="T37" fmla="*/ 39 h 303"/>
                  <a:gd name="T38" fmla="*/ 505 w 658"/>
                  <a:gd name="T39" fmla="*/ 79 h 303"/>
                  <a:gd name="T40" fmla="*/ 462 w 658"/>
                  <a:gd name="T41" fmla="*/ 162 h 303"/>
                  <a:gd name="T42" fmla="*/ 422 w 658"/>
                  <a:gd name="T43" fmla="*/ 224 h 303"/>
                  <a:gd name="T44" fmla="*/ 368 w 658"/>
                  <a:gd name="T45" fmla="*/ 273 h 303"/>
                  <a:gd name="T46" fmla="*/ 303 w 658"/>
                  <a:gd name="T47" fmla="*/ 301 h 303"/>
                  <a:gd name="T48" fmla="*/ 226 w 658"/>
                  <a:gd name="T49" fmla="*/ 303 h 303"/>
                  <a:gd name="T50" fmla="*/ 170 w 658"/>
                  <a:gd name="T51" fmla="*/ 284 h 303"/>
                  <a:gd name="T52" fmla="*/ 116 w 658"/>
                  <a:gd name="T53" fmla="*/ 250 h 303"/>
                  <a:gd name="T54" fmla="*/ 77 w 658"/>
                  <a:gd name="T55" fmla="*/ 210 h 303"/>
                  <a:gd name="T56" fmla="*/ 51 w 658"/>
                  <a:gd name="T57" fmla="*/ 178 h 303"/>
                  <a:gd name="T58" fmla="*/ 0 w 658"/>
                  <a:gd name="T59" fmla="*/ 9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8" h="303">
                    <a:moveTo>
                      <a:pt x="0" y="95"/>
                    </a:moveTo>
                    <a:lnTo>
                      <a:pt x="48" y="164"/>
                    </a:lnTo>
                    <a:lnTo>
                      <a:pt x="79" y="204"/>
                    </a:lnTo>
                    <a:lnTo>
                      <a:pt x="126" y="245"/>
                    </a:lnTo>
                    <a:lnTo>
                      <a:pt x="183" y="277"/>
                    </a:lnTo>
                    <a:lnTo>
                      <a:pt x="229" y="289"/>
                    </a:lnTo>
                    <a:lnTo>
                      <a:pt x="273" y="289"/>
                    </a:lnTo>
                    <a:lnTo>
                      <a:pt x="325" y="280"/>
                    </a:lnTo>
                    <a:lnTo>
                      <a:pt x="362" y="264"/>
                    </a:lnTo>
                    <a:lnTo>
                      <a:pt x="402" y="231"/>
                    </a:lnTo>
                    <a:lnTo>
                      <a:pt x="445" y="175"/>
                    </a:lnTo>
                    <a:lnTo>
                      <a:pt x="474" y="114"/>
                    </a:lnTo>
                    <a:lnTo>
                      <a:pt x="499" y="72"/>
                    </a:lnTo>
                    <a:lnTo>
                      <a:pt x="527" y="39"/>
                    </a:lnTo>
                    <a:lnTo>
                      <a:pt x="565" y="13"/>
                    </a:lnTo>
                    <a:lnTo>
                      <a:pt x="614" y="2"/>
                    </a:lnTo>
                    <a:lnTo>
                      <a:pt x="658" y="0"/>
                    </a:lnTo>
                    <a:lnTo>
                      <a:pt x="579" y="16"/>
                    </a:lnTo>
                    <a:lnTo>
                      <a:pt x="539" y="39"/>
                    </a:lnTo>
                    <a:lnTo>
                      <a:pt x="505" y="79"/>
                    </a:lnTo>
                    <a:lnTo>
                      <a:pt x="462" y="162"/>
                    </a:lnTo>
                    <a:lnTo>
                      <a:pt x="422" y="224"/>
                    </a:lnTo>
                    <a:lnTo>
                      <a:pt x="368" y="273"/>
                    </a:lnTo>
                    <a:lnTo>
                      <a:pt x="303" y="301"/>
                    </a:lnTo>
                    <a:lnTo>
                      <a:pt x="226" y="303"/>
                    </a:lnTo>
                    <a:lnTo>
                      <a:pt x="170" y="284"/>
                    </a:lnTo>
                    <a:lnTo>
                      <a:pt x="116" y="250"/>
                    </a:lnTo>
                    <a:lnTo>
                      <a:pt x="77" y="210"/>
                    </a:lnTo>
                    <a:lnTo>
                      <a:pt x="51" y="178"/>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2" name="Freeform 110">
                <a:extLst>
                  <a:ext uri="{FF2B5EF4-FFF2-40B4-BE49-F238E27FC236}">
                    <a16:creationId xmlns:a16="http://schemas.microsoft.com/office/drawing/2014/main" id="{BEF8CB1D-737E-CBAA-3950-88C9990F1135}"/>
                  </a:ext>
                </a:extLst>
              </p:cNvPr>
              <p:cNvSpPr>
                <a:spLocks/>
              </p:cNvSpPr>
              <p:nvPr/>
            </p:nvSpPr>
            <p:spPr bwMode="auto">
              <a:xfrm>
                <a:off x="2820" y="3213"/>
                <a:ext cx="51" cy="96"/>
              </a:xfrm>
              <a:custGeom>
                <a:avLst/>
                <a:gdLst>
                  <a:gd name="T0" fmla="*/ 35 w 151"/>
                  <a:gd name="T1" fmla="*/ 3 h 290"/>
                  <a:gd name="T2" fmla="*/ 19 w 151"/>
                  <a:gd name="T3" fmla="*/ 17 h 290"/>
                  <a:gd name="T4" fmla="*/ 7 w 151"/>
                  <a:gd name="T5" fmla="*/ 39 h 290"/>
                  <a:gd name="T6" fmla="*/ 0 w 151"/>
                  <a:gd name="T7" fmla="*/ 73 h 290"/>
                  <a:gd name="T8" fmla="*/ 0 w 151"/>
                  <a:gd name="T9" fmla="*/ 113 h 290"/>
                  <a:gd name="T10" fmla="*/ 12 w 151"/>
                  <a:gd name="T11" fmla="*/ 166 h 290"/>
                  <a:gd name="T12" fmla="*/ 26 w 151"/>
                  <a:gd name="T13" fmla="*/ 208 h 290"/>
                  <a:gd name="T14" fmla="*/ 46 w 151"/>
                  <a:gd name="T15" fmla="*/ 245 h 290"/>
                  <a:gd name="T16" fmla="*/ 73 w 151"/>
                  <a:gd name="T17" fmla="*/ 276 h 290"/>
                  <a:gd name="T18" fmla="*/ 97 w 151"/>
                  <a:gd name="T19" fmla="*/ 289 h 290"/>
                  <a:gd name="T20" fmla="*/ 113 w 151"/>
                  <a:gd name="T21" fmla="*/ 290 h 290"/>
                  <a:gd name="T22" fmla="*/ 127 w 151"/>
                  <a:gd name="T23" fmla="*/ 283 h 290"/>
                  <a:gd name="T24" fmla="*/ 140 w 151"/>
                  <a:gd name="T25" fmla="*/ 267 h 290"/>
                  <a:gd name="T26" fmla="*/ 148 w 151"/>
                  <a:gd name="T27" fmla="*/ 241 h 290"/>
                  <a:gd name="T28" fmla="*/ 151 w 151"/>
                  <a:gd name="T29" fmla="*/ 205 h 290"/>
                  <a:gd name="T30" fmla="*/ 150 w 151"/>
                  <a:gd name="T31" fmla="*/ 161 h 290"/>
                  <a:gd name="T32" fmla="*/ 147 w 151"/>
                  <a:gd name="T33" fmla="*/ 122 h 290"/>
                  <a:gd name="T34" fmla="*/ 135 w 151"/>
                  <a:gd name="T35" fmla="*/ 82 h 290"/>
                  <a:gd name="T36" fmla="*/ 119 w 151"/>
                  <a:gd name="T37" fmla="*/ 51 h 290"/>
                  <a:gd name="T38" fmla="*/ 96 w 151"/>
                  <a:gd name="T39" fmla="*/ 18 h 290"/>
                  <a:gd name="T40" fmla="*/ 64 w 151"/>
                  <a:gd name="T41" fmla="*/ 0 h 290"/>
                  <a:gd name="T42" fmla="*/ 90 w 151"/>
                  <a:gd name="T43" fmla="*/ 16 h 290"/>
                  <a:gd name="T44" fmla="*/ 112 w 151"/>
                  <a:gd name="T45" fmla="*/ 47 h 290"/>
                  <a:gd name="T46" fmla="*/ 134 w 151"/>
                  <a:gd name="T47" fmla="*/ 87 h 290"/>
                  <a:gd name="T48" fmla="*/ 147 w 151"/>
                  <a:gd name="T49" fmla="*/ 137 h 290"/>
                  <a:gd name="T50" fmla="*/ 149 w 151"/>
                  <a:gd name="T51" fmla="*/ 191 h 290"/>
                  <a:gd name="T52" fmla="*/ 147 w 151"/>
                  <a:gd name="T53" fmla="*/ 226 h 290"/>
                  <a:gd name="T54" fmla="*/ 142 w 151"/>
                  <a:gd name="T55" fmla="*/ 253 h 290"/>
                  <a:gd name="T56" fmla="*/ 131 w 151"/>
                  <a:gd name="T57" fmla="*/ 274 h 290"/>
                  <a:gd name="T58" fmla="*/ 120 w 151"/>
                  <a:gd name="T59" fmla="*/ 284 h 290"/>
                  <a:gd name="T60" fmla="*/ 104 w 151"/>
                  <a:gd name="T61" fmla="*/ 286 h 290"/>
                  <a:gd name="T62" fmla="*/ 83 w 151"/>
                  <a:gd name="T63" fmla="*/ 279 h 290"/>
                  <a:gd name="T64" fmla="*/ 59 w 151"/>
                  <a:gd name="T65" fmla="*/ 255 h 290"/>
                  <a:gd name="T66" fmla="*/ 39 w 151"/>
                  <a:gd name="T67" fmla="*/ 226 h 290"/>
                  <a:gd name="T68" fmla="*/ 19 w 151"/>
                  <a:gd name="T69" fmla="*/ 179 h 290"/>
                  <a:gd name="T70" fmla="*/ 5 w 151"/>
                  <a:gd name="T71" fmla="*/ 121 h 290"/>
                  <a:gd name="T72" fmla="*/ 3 w 151"/>
                  <a:gd name="T73" fmla="*/ 81 h 290"/>
                  <a:gd name="T74" fmla="*/ 10 w 151"/>
                  <a:gd name="T75" fmla="*/ 39 h 290"/>
                  <a:gd name="T76" fmla="*/ 20 w 151"/>
                  <a:gd name="T77" fmla="*/ 18 h 290"/>
                  <a:gd name="T78" fmla="*/ 35 w 151"/>
                  <a:gd name="T79" fmla="*/ 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 h="290">
                    <a:moveTo>
                      <a:pt x="35" y="3"/>
                    </a:moveTo>
                    <a:lnTo>
                      <a:pt x="19" y="17"/>
                    </a:lnTo>
                    <a:lnTo>
                      <a:pt x="7" y="39"/>
                    </a:lnTo>
                    <a:lnTo>
                      <a:pt x="0" y="73"/>
                    </a:lnTo>
                    <a:lnTo>
                      <a:pt x="0" y="113"/>
                    </a:lnTo>
                    <a:lnTo>
                      <a:pt x="12" y="166"/>
                    </a:lnTo>
                    <a:lnTo>
                      <a:pt x="26" y="208"/>
                    </a:lnTo>
                    <a:lnTo>
                      <a:pt x="46" y="245"/>
                    </a:lnTo>
                    <a:lnTo>
                      <a:pt x="73" y="276"/>
                    </a:lnTo>
                    <a:lnTo>
                      <a:pt x="97" y="289"/>
                    </a:lnTo>
                    <a:lnTo>
                      <a:pt x="113" y="290"/>
                    </a:lnTo>
                    <a:lnTo>
                      <a:pt x="127" y="283"/>
                    </a:lnTo>
                    <a:lnTo>
                      <a:pt x="140" y="267"/>
                    </a:lnTo>
                    <a:lnTo>
                      <a:pt x="148" y="241"/>
                    </a:lnTo>
                    <a:lnTo>
                      <a:pt x="151" y="205"/>
                    </a:lnTo>
                    <a:lnTo>
                      <a:pt x="150" y="161"/>
                    </a:lnTo>
                    <a:lnTo>
                      <a:pt x="147" y="122"/>
                    </a:lnTo>
                    <a:lnTo>
                      <a:pt x="135" y="82"/>
                    </a:lnTo>
                    <a:lnTo>
                      <a:pt x="119" y="51"/>
                    </a:lnTo>
                    <a:lnTo>
                      <a:pt x="96" y="18"/>
                    </a:lnTo>
                    <a:lnTo>
                      <a:pt x="64" y="0"/>
                    </a:lnTo>
                    <a:lnTo>
                      <a:pt x="90" y="16"/>
                    </a:lnTo>
                    <a:lnTo>
                      <a:pt x="112" y="47"/>
                    </a:lnTo>
                    <a:lnTo>
                      <a:pt x="134" y="87"/>
                    </a:lnTo>
                    <a:lnTo>
                      <a:pt x="147" y="137"/>
                    </a:lnTo>
                    <a:lnTo>
                      <a:pt x="149" y="191"/>
                    </a:lnTo>
                    <a:lnTo>
                      <a:pt x="147" y="226"/>
                    </a:lnTo>
                    <a:lnTo>
                      <a:pt x="142" y="253"/>
                    </a:lnTo>
                    <a:lnTo>
                      <a:pt x="131" y="274"/>
                    </a:lnTo>
                    <a:lnTo>
                      <a:pt x="120" y="284"/>
                    </a:lnTo>
                    <a:lnTo>
                      <a:pt x="104" y="286"/>
                    </a:lnTo>
                    <a:lnTo>
                      <a:pt x="83" y="279"/>
                    </a:lnTo>
                    <a:lnTo>
                      <a:pt x="59" y="255"/>
                    </a:lnTo>
                    <a:lnTo>
                      <a:pt x="39" y="226"/>
                    </a:lnTo>
                    <a:lnTo>
                      <a:pt x="19" y="179"/>
                    </a:lnTo>
                    <a:lnTo>
                      <a:pt x="5" y="121"/>
                    </a:lnTo>
                    <a:lnTo>
                      <a:pt x="3" y="81"/>
                    </a:lnTo>
                    <a:lnTo>
                      <a:pt x="10" y="39"/>
                    </a:lnTo>
                    <a:lnTo>
                      <a:pt x="20" y="18"/>
                    </a:lnTo>
                    <a:lnTo>
                      <a:pt x="3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3" name="Freeform 111">
                <a:extLst>
                  <a:ext uri="{FF2B5EF4-FFF2-40B4-BE49-F238E27FC236}">
                    <a16:creationId xmlns:a16="http://schemas.microsoft.com/office/drawing/2014/main" id="{218F502D-A0A2-84DB-E9EB-49EB6DE89D53}"/>
                  </a:ext>
                </a:extLst>
              </p:cNvPr>
              <p:cNvSpPr>
                <a:spLocks/>
              </p:cNvSpPr>
              <p:nvPr/>
            </p:nvSpPr>
            <p:spPr bwMode="auto">
              <a:xfrm>
                <a:off x="2825" y="3216"/>
                <a:ext cx="40" cy="89"/>
              </a:xfrm>
              <a:custGeom>
                <a:avLst/>
                <a:gdLst>
                  <a:gd name="T0" fmla="*/ 110 w 122"/>
                  <a:gd name="T1" fmla="*/ 184 h 267"/>
                  <a:gd name="T2" fmla="*/ 111 w 122"/>
                  <a:gd name="T3" fmla="*/ 212 h 267"/>
                  <a:gd name="T4" fmla="*/ 110 w 122"/>
                  <a:gd name="T5" fmla="*/ 236 h 267"/>
                  <a:gd name="T6" fmla="*/ 107 w 122"/>
                  <a:gd name="T7" fmla="*/ 263 h 267"/>
                  <a:gd name="T8" fmla="*/ 98 w 122"/>
                  <a:gd name="T9" fmla="*/ 267 h 267"/>
                  <a:gd name="T10" fmla="*/ 80 w 122"/>
                  <a:gd name="T11" fmla="*/ 265 h 267"/>
                  <a:gd name="T12" fmla="*/ 65 w 122"/>
                  <a:gd name="T13" fmla="*/ 253 h 267"/>
                  <a:gd name="T14" fmla="*/ 45 w 122"/>
                  <a:gd name="T15" fmla="*/ 232 h 267"/>
                  <a:gd name="T16" fmla="*/ 23 w 122"/>
                  <a:gd name="T17" fmla="*/ 197 h 267"/>
                  <a:gd name="T18" fmla="*/ 10 w 122"/>
                  <a:gd name="T19" fmla="*/ 154 h 267"/>
                  <a:gd name="T20" fmla="*/ 1 w 122"/>
                  <a:gd name="T21" fmla="*/ 108 h 267"/>
                  <a:gd name="T22" fmla="*/ 0 w 122"/>
                  <a:gd name="T23" fmla="*/ 73 h 267"/>
                  <a:gd name="T24" fmla="*/ 2 w 122"/>
                  <a:gd name="T25" fmla="*/ 42 h 267"/>
                  <a:gd name="T26" fmla="*/ 12 w 122"/>
                  <a:gd name="T27" fmla="*/ 19 h 267"/>
                  <a:gd name="T28" fmla="*/ 23 w 122"/>
                  <a:gd name="T29" fmla="*/ 7 h 267"/>
                  <a:gd name="T30" fmla="*/ 33 w 122"/>
                  <a:gd name="T31" fmla="*/ 0 h 267"/>
                  <a:gd name="T32" fmla="*/ 46 w 122"/>
                  <a:gd name="T33" fmla="*/ 1 h 267"/>
                  <a:gd name="T34" fmla="*/ 60 w 122"/>
                  <a:gd name="T35" fmla="*/ 9 h 267"/>
                  <a:gd name="T36" fmla="*/ 75 w 122"/>
                  <a:gd name="T37" fmla="*/ 23 h 267"/>
                  <a:gd name="T38" fmla="*/ 96 w 122"/>
                  <a:gd name="T39" fmla="*/ 51 h 267"/>
                  <a:gd name="T40" fmla="*/ 114 w 122"/>
                  <a:gd name="T41" fmla="*/ 91 h 267"/>
                  <a:gd name="T42" fmla="*/ 122 w 122"/>
                  <a:gd name="T43" fmla="*/ 124 h 267"/>
                  <a:gd name="T44" fmla="*/ 90 w 122"/>
                  <a:gd name="T45" fmla="*/ 69 h 267"/>
                  <a:gd name="T46" fmla="*/ 98 w 122"/>
                  <a:gd name="T47" fmla="*/ 93 h 267"/>
                  <a:gd name="T48" fmla="*/ 102 w 122"/>
                  <a:gd name="T49" fmla="*/ 119 h 267"/>
                  <a:gd name="T50" fmla="*/ 72 w 122"/>
                  <a:gd name="T51" fmla="*/ 75 h 267"/>
                  <a:gd name="T52" fmla="*/ 88 w 122"/>
                  <a:gd name="T53" fmla="*/ 125 h 267"/>
                  <a:gd name="T54" fmla="*/ 59 w 122"/>
                  <a:gd name="T55" fmla="*/ 79 h 267"/>
                  <a:gd name="T56" fmla="*/ 72 w 122"/>
                  <a:gd name="T57" fmla="*/ 134 h 267"/>
                  <a:gd name="T58" fmla="*/ 46 w 122"/>
                  <a:gd name="T59" fmla="*/ 91 h 267"/>
                  <a:gd name="T60" fmla="*/ 52 w 122"/>
                  <a:gd name="T61" fmla="*/ 141 h 267"/>
                  <a:gd name="T62" fmla="*/ 28 w 122"/>
                  <a:gd name="T63" fmla="*/ 95 h 267"/>
                  <a:gd name="T64" fmla="*/ 36 w 122"/>
                  <a:gd name="T65" fmla="*/ 140 h 267"/>
                  <a:gd name="T66" fmla="*/ 15 w 122"/>
                  <a:gd name="T67" fmla="*/ 104 h 267"/>
                  <a:gd name="T68" fmla="*/ 30 w 122"/>
                  <a:gd name="T69" fmla="*/ 150 h 267"/>
                  <a:gd name="T70" fmla="*/ 37 w 122"/>
                  <a:gd name="T71" fmla="*/ 202 h 267"/>
                  <a:gd name="T72" fmla="*/ 41 w 122"/>
                  <a:gd name="T73" fmla="*/ 173 h 267"/>
                  <a:gd name="T74" fmla="*/ 50 w 122"/>
                  <a:gd name="T75" fmla="*/ 212 h 267"/>
                  <a:gd name="T76" fmla="*/ 54 w 122"/>
                  <a:gd name="T77" fmla="*/ 162 h 267"/>
                  <a:gd name="T78" fmla="*/ 63 w 122"/>
                  <a:gd name="T79" fmla="*/ 221 h 267"/>
                  <a:gd name="T80" fmla="*/ 72 w 122"/>
                  <a:gd name="T81" fmla="*/ 160 h 267"/>
                  <a:gd name="T82" fmla="*/ 77 w 122"/>
                  <a:gd name="T83" fmla="*/ 238 h 267"/>
                  <a:gd name="T84" fmla="*/ 87 w 122"/>
                  <a:gd name="T85" fmla="*/ 154 h 267"/>
                  <a:gd name="T86" fmla="*/ 95 w 122"/>
                  <a:gd name="T87" fmla="*/ 245 h 267"/>
                  <a:gd name="T88" fmla="*/ 110 w 122"/>
                  <a:gd name="T89" fmla="*/ 18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2" h="267">
                    <a:moveTo>
                      <a:pt x="110" y="184"/>
                    </a:moveTo>
                    <a:lnTo>
                      <a:pt x="111" y="212"/>
                    </a:lnTo>
                    <a:lnTo>
                      <a:pt x="110" y="236"/>
                    </a:lnTo>
                    <a:lnTo>
                      <a:pt x="107" y="263"/>
                    </a:lnTo>
                    <a:lnTo>
                      <a:pt x="98" y="267"/>
                    </a:lnTo>
                    <a:lnTo>
                      <a:pt x="80" y="265"/>
                    </a:lnTo>
                    <a:lnTo>
                      <a:pt x="65" y="253"/>
                    </a:lnTo>
                    <a:lnTo>
                      <a:pt x="45" y="232"/>
                    </a:lnTo>
                    <a:lnTo>
                      <a:pt x="23" y="197"/>
                    </a:lnTo>
                    <a:lnTo>
                      <a:pt x="10" y="154"/>
                    </a:lnTo>
                    <a:lnTo>
                      <a:pt x="1" y="108"/>
                    </a:lnTo>
                    <a:lnTo>
                      <a:pt x="0" y="73"/>
                    </a:lnTo>
                    <a:lnTo>
                      <a:pt x="2" y="42"/>
                    </a:lnTo>
                    <a:lnTo>
                      <a:pt x="12" y="19"/>
                    </a:lnTo>
                    <a:lnTo>
                      <a:pt x="23" y="7"/>
                    </a:lnTo>
                    <a:lnTo>
                      <a:pt x="33" y="0"/>
                    </a:lnTo>
                    <a:lnTo>
                      <a:pt x="46" y="1"/>
                    </a:lnTo>
                    <a:lnTo>
                      <a:pt x="60" y="9"/>
                    </a:lnTo>
                    <a:lnTo>
                      <a:pt x="75" y="23"/>
                    </a:lnTo>
                    <a:lnTo>
                      <a:pt x="96" y="51"/>
                    </a:lnTo>
                    <a:lnTo>
                      <a:pt x="114" y="91"/>
                    </a:lnTo>
                    <a:lnTo>
                      <a:pt x="122" y="124"/>
                    </a:lnTo>
                    <a:lnTo>
                      <a:pt x="90" y="69"/>
                    </a:lnTo>
                    <a:lnTo>
                      <a:pt x="98" y="93"/>
                    </a:lnTo>
                    <a:lnTo>
                      <a:pt x="102" y="119"/>
                    </a:lnTo>
                    <a:lnTo>
                      <a:pt x="72" y="75"/>
                    </a:lnTo>
                    <a:lnTo>
                      <a:pt x="88" y="125"/>
                    </a:lnTo>
                    <a:lnTo>
                      <a:pt x="59" y="79"/>
                    </a:lnTo>
                    <a:lnTo>
                      <a:pt x="72" y="134"/>
                    </a:lnTo>
                    <a:lnTo>
                      <a:pt x="46" y="91"/>
                    </a:lnTo>
                    <a:lnTo>
                      <a:pt x="52" y="141"/>
                    </a:lnTo>
                    <a:lnTo>
                      <a:pt x="28" y="95"/>
                    </a:lnTo>
                    <a:lnTo>
                      <a:pt x="36" y="140"/>
                    </a:lnTo>
                    <a:lnTo>
                      <a:pt x="15" y="104"/>
                    </a:lnTo>
                    <a:lnTo>
                      <a:pt x="30" y="150"/>
                    </a:lnTo>
                    <a:lnTo>
                      <a:pt x="37" y="202"/>
                    </a:lnTo>
                    <a:lnTo>
                      <a:pt x="41" y="173"/>
                    </a:lnTo>
                    <a:lnTo>
                      <a:pt x="50" y="212"/>
                    </a:lnTo>
                    <a:lnTo>
                      <a:pt x="54" y="162"/>
                    </a:lnTo>
                    <a:lnTo>
                      <a:pt x="63" y="221"/>
                    </a:lnTo>
                    <a:lnTo>
                      <a:pt x="72" y="160"/>
                    </a:lnTo>
                    <a:lnTo>
                      <a:pt x="77" y="238"/>
                    </a:lnTo>
                    <a:lnTo>
                      <a:pt x="87" y="154"/>
                    </a:lnTo>
                    <a:lnTo>
                      <a:pt x="95" y="245"/>
                    </a:lnTo>
                    <a:lnTo>
                      <a:pt x="110" y="1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4" name="Freeform 112">
                <a:extLst>
                  <a:ext uri="{FF2B5EF4-FFF2-40B4-BE49-F238E27FC236}">
                    <a16:creationId xmlns:a16="http://schemas.microsoft.com/office/drawing/2014/main" id="{E589CBED-BC11-16D1-4441-016D6A656A02}"/>
                  </a:ext>
                </a:extLst>
              </p:cNvPr>
              <p:cNvSpPr>
                <a:spLocks/>
              </p:cNvSpPr>
              <p:nvPr/>
            </p:nvSpPr>
            <p:spPr bwMode="auto">
              <a:xfrm>
                <a:off x="2858" y="3258"/>
                <a:ext cx="8" cy="46"/>
              </a:xfrm>
              <a:custGeom>
                <a:avLst/>
                <a:gdLst>
                  <a:gd name="T0" fmla="*/ 21 w 23"/>
                  <a:gd name="T1" fmla="*/ 0 h 138"/>
                  <a:gd name="T2" fmla="*/ 23 w 23"/>
                  <a:gd name="T3" fmla="*/ 26 h 138"/>
                  <a:gd name="T4" fmla="*/ 23 w 23"/>
                  <a:gd name="T5" fmla="*/ 62 h 138"/>
                  <a:gd name="T6" fmla="*/ 22 w 23"/>
                  <a:gd name="T7" fmla="*/ 93 h 138"/>
                  <a:gd name="T8" fmla="*/ 19 w 23"/>
                  <a:gd name="T9" fmla="*/ 117 h 138"/>
                  <a:gd name="T10" fmla="*/ 13 w 23"/>
                  <a:gd name="T11" fmla="*/ 131 h 138"/>
                  <a:gd name="T12" fmla="*/ 0 w 23"/>
                  <a:gd name="T13" fmla="*/ 138 h 138"/>
                  <a:gd name="T14" fmla="*/ 15 w 23"/>
                  <a:gd name="T15" fmla="*/ 106 h 138"/>
                  <a:gd name="T16" fmla="*/ 21 w 23"/>
                  <a:gd name="T17" fmla="*/ 48 h 138"/>
                  <a:gd name="T18" fmla="*/ 21 w 23"/>
                  <a:gd name="T1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38">
                    <a:moveTo>
                      <a:pt x="21" y="0"/>
                    </a:moveTo>
                    <a:lnTo>
                      <a:pt x="23" y="26"/>
                    </a:lnTo>
                    <a:lnTo>
                      <a:pt x="23" y="62"/>
                    </a:lnTo>
                    <a:lnTo>
                      <a:pt x="22" y="93"/>
                    </a:lnTo>
                    <a:lnTo>
                      <a:pt x="19" y="117"/>
                    </a:lnTo>
                    <a:lnTo>
                      <a:pt x="13" y="131"/>
                    </a:lnTo>
                    <a:lnTo>
                      <a:pt x="0" y="138"/>
                    </a:lnTo>
                    <a:lnTo>
                      <a:pt x="15" y="106"/>
                    </a:lnTo>
                    <a:lnTo>
                      <a:pt x="21" y="48"/>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5" name="Freeform 113">
                <a:extLst>
                  <a:ext uri="{FF2B5EF4-FFF2-40B4-BE49-F238E27FC236}">
                    <a16:creationId xmlns:a16="http://schemas.microsoft.com/office/drawing/2014/main" id="{4047C771-BF04-9FE4-343E-3A01E788F6CD}"/>
                  </a:ext>
                </a:extLst>
              </p:cNvPr>
              <p:cNvSpPr>
                <a:spLocks/>
              </p:cNvSpPr>
              <p:nvPr/>
            </p:nvSpPr>
            <p:spPr bwMode="auto">
              <a:xfrm>
                <a:off x="2614" y="3201"/>
                <a:ext cx="86" cy="68"/>
              </a:xfrm>
              <a:custGeom>
                <a:avLst/>
                <a:gdLst>
                  <a:gd name="T0" fmla="*/ 0 w 258"/>
                  <a:gd name="T1" fmla="*/ 123 h 202"/>
                  <a:gd name="T2" fmla="*/ 11 w 258"/>
                  <a:gd name="T3" fmla="*/ 115 h 202"/>
                  <a:gd name="T4" fmla="*/ 49 w 258"/>
                  <a:gd name="T5" fmla="*/ 117 h 202"/>
                  <a:gd name="T6" fmla="*/ 82 w 258"/>
                  <a:gd name="T7" fmla="*/ 115 h 202"/>
                  <a:gd name="T8" fmla="*/ 114 w 258"/>
                  <a:gd name="T9" fmla="*/ 110 h 202"/>
                  <a:gd name="T10" fmla="*/ 114 w 258"/>
                  <a:gd name="T11" fmla="*/ 175 h 202"/>
                  <a:gd name="T12" fmla="*/ 118 w 258"/>
                  <a:gd name="T13" fmla="*/ 175 h 202"/>
                  <a:gd name="T14" fmla="*/ 132 w 258"/>
                  <a:gd name="T15" fmla="*/ 104 h 202"/>
                  <a:gd name="T16" fmla="*/ 161 w 258"/>
                  <a:gd name="T17" fmla="*/ 88 h 202"/>
                  <a:gd name="T18" fmla="*/ 170 w 258"/>
                  <a:gd name="T19" fmla="*/ 117 h 202"/>
                  <a:gd name="T20" fmla="*/ 183 w 258"/>
                  <a:gd name="T21" fmla="*/ 136 h 202"/>
                  <a:gd name="T22" fmla="*/ 189 w 258"/>
                  <a:gd name="T23" fmla="*/ 155 h 202"/>
                  <a:gd name="T24" fmla="*/ 189 w 258"/>
                  <a:gd name="T25" fmla="*/ 177 h 202"/>
                  <a:gd name="T26" fmla="*/ 199 w 258"/>
                  <a:gd name="T27" fmla="*/ 199 h 202"/>
                  <a:gd name="T28" fmla="*/ 205 w 258"/>
                  <a:gd name="T29" fmla="*/ 202 h 202"/>
                  <a:gd name="T30" fmla="*/ 199 w 258"/>
                  <a:gd name="T31" fmla="*/ 183 h 202"/>
                  <a:gd name="T32" fmla="*/ 197 w 258"/>
                  <a:gd name="T33" fmla="*/ 158 h 202"/>
                  <a:gd name="T34" fmla="*/ 202 w 258"/>
                  <a:gd name="T35" fmla="*/ 145 h 202"/>
                  <a:gd name="T36" fmla="*/ 227 w 258"/>
                  <a:gd name="T37" fmla="*/ 162 h 202"/>
                  <a:gd name="T38" fmla="*/ 237 w 258"/>
                  <a:gd name="T39" fmla="*/ 170 h 202"/>
                  <a:gd name="T40" fmla="*/ 227 w 258"/>
                  <a:gd name="T41" fmla="*/ 150 h 202"/>
                  <a:gd name="T42" fmla="*/ 199 w 258"/>
                  <a:gd name="T43" fmla="*/ 131 h 202"/>
                  <a:gd name="T44" fmla="*/ 183 w 258"/>
                  <a:gd name="T45" fmla="*/ 120 h 202"/>
                  <a:gd name="T46" fmla="*/ 175 w 258"/>
                  <a:gd name="T47" fmla="*/ 101 h 202"/>
                  <a:gd name="T48" fmla="*/ 175 w 258"/>
                  <a:gd name="T49" fmla="*/ 88 h 202"/>
                  <a:gd name="T50" fmla="*/ 197 w 258"/>
                  <a:gd name="T51" fmla="*/ 70 h 202"/>
                  <a:gd name="T52" fmla="*/ 209 w 258"/>
                  <a:gd name="T53" fmla="*/ 91 h 202"/>
                  <a:gd name="T54" fmla="*/ 227 w 258"/>
                  <a:gd name="T55" fmla="*/ 110 h 202"/>
                  <a:gd name="T56" fmla="*/ 211 w 258"/>
                  <a:gd name="T57" fmla="*/ 60 h 202"/>
                  <a:gd name="T58" fmla="*/ 235 w 258"/>
                  <a:gd name="T59" fmla="*/ 20 h 202"/>
                  <a:gd name="T60" fmla="*/ 258 w 258"/>
                  <a:gd name="T61" fmla="*/ 28 h 202"/>
                  <a:gd name="T62" fmla="*/ 244 w 258"/>
                  <a:gd name="T63" fmla="*/ 0 h 202"/>
                  <a:gd name="T64" fmla="*/ 244 w 258"/>
                  <a:gd name="T65" fmla="*/ 14 h 202"/>
                  <a:gd name="T66" fmla="*/ 233 w 258"/>
                  <a:gd name="T67" fmla="*/ 11 h 202"/>
                  <a:gd name="T68" fmla="*/ 213 w 258"/>
                  <a:gd name="T69" fmla="*/ 44 h 202"/>
                  <a:gd name="T70" fmla="*/ 202 w 258"/>
                  <a:gd name="T71" fmla="*/ 60 h 202"/>
                  <a:gd name="T72" fmla="*/ 175 w 258"/>
                  <a:gd name="T73" fmla="*/ 79 h 202"/>
                  <a:gd name="T74" fmla="*/ 170 w 258"/>
                  <a:gd name="T75" fmla="*/ 91 h 202"/>
                  <a:gd name="T76" fmla="*/ 163 w 258"/>
                  <a:gd name="T77" fmla="*/ 84 h 202"/>
                  <a:gd name="T78" fmla="*/ 128 w 258"/>
                  <a:gd name="T79" fmla="*/ 97 h 202"/>
                  <a:gd name="T80" fmla="*/ 120 w 258"/>
                  <a:gd name="T81" fmla="*/ 126 h 202"/>
                  <a:gd name="T82" fmla="*/ 114 w 258"/>
                  <a:gd name="T83" fmla="*/ 101 h 202"/>
                  <a:gd name="T84" fmla="*/ 96 w 258"/>
                  <a:gd name="T85" fmla="*/ 106 h 202"/>
                  <a:gd name="T86" fmla="*/ 57 w 258"/>
                  <a:gd name="T87" fmla="*/ 110 h 202"/>
                  <a:gd name="T88" fmla="*/ 17 w 258"/>
                  <a:gd name="T89" fmla="*/ 106 h 202"/>
                  <a:gd name="T90" fmla="*/ 5 w 258"/>
                  <a:gd name="T91" fmla="*/ 112 h 202"/>
                  <a:gd name="T92" fmla="*/ 0 w 258"/>
                  <a:gd name="T93" fmla="*/ 12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8" h="202">
                    <a:moveTo>
                      <a:pt x="0" y="123"/>
                    </a:moveTo>
                    <a:lnTo>
                      <a:pt x="11" y="115"/>
                    </a:lnTo>
                    <a:lnTo>
                      <a:pt x="49" y="117"/>
                    </a:lnTo>
                    <a:lnTo>
                      <a:pt x="82" y="115"/>
                    </a:lnTo>
                    <a:lnTo>
                      <a:pt x="114" y="110"/>
                    </a:lnTo>
                    <a:lnTo>
                      <a:pt x="114" y="175"/>
                    </a:lnTo>
                    <a:lnTo>
                      <a:pt x="118" y="175"/>
                    </a:lnTo>
                    <a:lnTo>
                      <a:pt x="132" y="104"/>
                    </a:lnTo>
                    <a:lnTo>
                      <a:pt x="161" y="88"/>
                    </a:lnTo>
                    <a:lnTo>
                      <a:pt x="170" y="117"/>
                    </a:lnTo>
                    <a:lnTo>
                      <a:pt x="183" y="136"/>
                    </a:lnTo>
                    <a:lnTo>
                      <a:pt x="189" y="155"/>
                    </a:lnTo>
                    <a:lnTo>
                      <a:pt x="189" y="177"/>
                    </a:lnTo>
                    <a:lnTo>
                      <a:pt x="199" y="199"/>
                    </a:lnTo>
                    <a:lnTo>
                      <a:pt x="205" y="202"/>
                    </a:lnTo>
                    <a:lnTo>
                      <a:pt x="199" y="183"/>
                    </a:lnTo>
                    <a:lnTo>
                      <a:pt x="197" y="158"/>
                    </a:lnTo>
                    <a:lnTo>
                      <a:pt x="202" y="145"/>
                    </a:lnTo>
                    <a:lnTo>
                      <a:pt x="227" y="162"/>
                    </a:lnTo>
                    <a:lnTo>
                      <a:pt x="237" y="170"/>
                    </a:lnTo>
                    <a:lnTo>
                      <a:pt x="227" y="150"/>
                    </a:lnTo>
                    <a:lnTo>
                      <a:pt x="199" y="131"/>
                    </a:lnTo>
                    <a:lnTo>
                      <a:pt x="183" y="120"/>
                    </a:lnTo>
                    <a:lnTo>
                      <a:pt x="175" y="101"/>
                    </a:lnTo>
                    <a:lnTo>
                      <a:pt x="175" y="88"/>
                    </a:lnTo>
                    <a:lnTo>
                      <a:pt x="197" y="70"/>
                    </a:lnTo>
                    <a:lnTo>
                      <a:pt x="209" y="91"/>
                    </a:lnTo>
                    <a:lnTo>
                      <a:pt x="227" y="110"/>
                    </a:lnTo>
                    <a:lnTo>
                      <a:pt x="211" y="60"/>
                    </a:lnTo>
                    <a:lnTo>
                      <a:pt x="235" y="20"/>
                    </a:lnTo>
                    <a:lnTo>
                      <a:pt x="258" y="28"/>
                    </a:lnTo>
                    <a:lnTo>
                      <a:pt x="244" y="0"/>
                    </a:lnTo>
                    <a:lnTo>
                      <a:pt x="244" y="14"/>
                    </a:lnTo>
                    <a:lnTo>
                      <a:pt x="233" y="11"/>
                    </a:lnTo>
                    <a:lnTo>
                      <a:pt x="213" y="44"/>
                    </a:lnTo>
                    <a:lnTo>
                      <a:pt x="202" y="60"/>
                    </a:lnTo>
                    <a:lnTo>
                      <a:pt x="175" y="79"/>
                    </a:lnTo>
                    <a:lnTo>
                      <a:pt x="170" y="91"/>
                    </a:lnTo>
                    <a:lnTo>
                      <a:pt x="163" y="84"/>
                    </a:lnTo>
                    <a:lnTo>
                      <a:pt x="128" y="97"/>
                    </a:lnTo>
                    <a:lnTo>
                      <a:pt x="120" y="126"/>
                    </a:lnTo>
                    <a:lnTo>
                      <a:pt x="114" y="101"/>
                    </a:lnTo>
                    <a:lnTo>
                      <a:pt x="96" y="106"/>
                    </a:lnTo>
                    <a:lnTo>
                      <a:pt x="57" y="110"/>
                    </a:lnTo>
                    <a:lnTo>
                      <a:pt x="17" y="106"/>
                    </a:lnTo>
                    <a:lnTo>
                      <a:pt x="5" y="112"/>
                    </a:lnTo>
                    <a:lnTo>
                      <a:pt x="0"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6" name="Freeform 114">
                <a:extLst>
                  <a:ext uri="{FF2B5EF4-FFF2-40B4-BE49-F238E27FC236}">
                    <a16:creationId xmlns:a16="http://schemas.microsoft.com/office/drawing/2014/main" id="{F67464D2-EB72-FDC4-E221-C77AB98F3EBD}"/>
                  </a:ext>
                </a:extLst>
              </p:cNvPr>
              <p:cNvSpPr>
                <a:spLocks/>
              </p:cNvSpPr>
              <p:nvPr/>
            </p:nvSpPr>
            <p:spPr bwMode="auto">
              <a:xfrm>
                <a:off x="2578" y="3106"/>
                <a:ext cx="211" cy="116"/>
              </a:xfrm>
              <a:custGeom>
                <a:avLst/>
                <a:gdLst>
                  <a:gd name="T0" fmla="*/ 0 w 635"/>
                  <a:gd name="T1" fmla="*/ 347 h 347"/>
                  <a:gd name="T2" fmla="*/ 120 w 635"/>
                  <a:gd name="T3" fmla="*/ 311 h 347"/>
                  <a:gd name="T4" fmla="*/ 176 w 635"/>
                  <a:gd name="T5" fmla="*/ 293 h 347"/>
                  <a:gd name="T6" fmla="*/ 273 w 635"/>
                  <a:gd name="T7" fmla="*/ 248 h 347"/>
                  <a:gd name="T8" fmla="*/ 337 w 635"/>
                  <a:gd name="T9" fmla="*/ 219 h 347"/>
                  <a:gd name="T10" fmla="*/ 380 w 635"/>
                  <a:gd name="T11" fmla="*/ 187 h 347"/>
                  <a:gd name="T12" fmla="*/ 431 w 635"/>
                  <a:gd name="T13" fmla="*/ 167 h 347"/>
                  <a:gd name="T14" fmla="*/ 480 w 635"/>
                  <a:gd name="T15" fmla="*/ 151 h 347"/>
                  <a:gd name="T16" fmla="*/ 542 w 635"/>
                  <a:gd name="T17" fmla="*/ 135 h 347"/>
                  <a:gd name="T18" fmla="*/ 572 w 635"/>
                  <a:gd name="T19" fmla="*/ 121 h 347"/>
                  <a:gd name="T20" fmla="*/ 582 w 635"/>
                  <a:gd name="T21" fmla="*/ 105 h 347"/>
                  <a:gd name="T22" fmla="*/ 588 w 635"/>
                  <a:gd name="T23" fmla="*/ 89 h 347"/>
                  <a:gd name="T24" fmla="*/ 591 w 635"/>
                  <a:gd name="T25" fmla="*/ 111 h 347"/>
                  <a:gd name="T26" fmla="*/ 596 w 635"/>
                  <a:gd name="T27" fmla="*/ 85 h 347"/>
                  <a:gd name="T28" fmla="*/ 615 w 635"/>
                  <a:gd name="T29" fmla="*/ 58 h 347"/>
                  <a:gd name="T30" fmla="*/ 635 w 635"/>
                  <a:gd name="T31" fmla="*/ 42 h 347"/>
                  <a:gd name="T32" fmla="*/ 615 w 635"/>
                  <a:gd name="T33" fmla="*/ 50 h 347"/>
                  <a:gd name="T34" fmla="*/ 594 w 635"/>
                  <a:gd name="T35" fmla="*/ 78 h 347"/>
                  <a:gd name="T36" fmla="*/ 588 w 635"/>
                  <a:gd name="T37" fmla="*/ 62 h 347"/>
                  <a:gd name="T38" fmla="*/ 591 w 635"/>
                  <a:gd name="T39" fmla="*/ 48 h 347"/>
                  <a:gd name="T40" fmla="*/ 602 w 635"/>
                  <a:gd name="T41" fmla="*/ 32 h 347"/>
                  <a:gd name="T42" fmla="*/ 604 w 635"/>
                  <a:gd name="T43" fmla="*/ 13 h 347"/>
                  <a:gd name="T44" fmla="*/ 604 w 635"/>
                  <a:gd name="T45" fmla="*/ 0 h 347"/>
                  <a:gd name="T46" fmla="*/ 599 w 635"/>
                  <a:gd name="T47" fmla="*/ 20 h 347"/>
                  <a:gd name="T48" fmla="*/ 586 w 635"/>
                  <a:gd name="T49" fmla="*/ 48 h 347"/>
                  <a:gd name="T50" fmla="*/ 572 w 635"/>
                  <a:gd name="T51" fmla="*/ 48 h 347"/>
                  <a:gd name="T52" fmla="*/ 558 w 635"/>
                  <a:gd name="T53" fmla="*/ 36 h 347"/>
                  <a:gd name="T54" fmla="*/ 552 w 635"/>
                  <a:gd name="T55" fmla="*/ 32 h 347"/>
                  <a:gd name="T56" fmla="*/ 561 w 635"/>
                  <a:gd name="T57" fmla="*/ 50 h 347"/>
                  <a:gd name="T58" fmla="*/ 580 w 635"/>
                  <a:gd name="T59" fmla="*/ 55 h 347"/>
                  <a:gd name="T60" fmla="*/ 582 w 635"/>
                  <a:gd name="T61" fmla="*/ 75 h 347"/>
                  <a:gd name="T62" fmla="*/ 582 w 635"/>
                  <a:gd name="T63" fmla="*/ 92 h 347"/>
                  <a:gd name="T64" fmla="*/ 572 w 635"/>
                  <a:gd name="T65" fmla="*/ 111 h 347"/>
                  <a:gd name="T66" fmla="*/ 567 w 635"/>
                  <a:gd name="T67" fmla="*/ 115 h 347"/>
                  <a:gd name="T68" fmla="*/ 536 w 635"/>
                  <a:gd name="T69" fmla="*/ 129 h 347"/>
                  <a:gd name="T70" fmla="*/ 493 w 635"/>
                  <a:gd name="T71" fmla="*/ 140 h 347"/>
                  <a:gd name="T72" fmla="*/ 451 w 635"/>
                  <a:gd name="T73" fmla="*/ 154 h 347"/>
                  <a:gd name="T74" fmla="*/ 422 w 635"/>
                  <a:gd name="T75" fmla="*/ 163 h 347"/>
                  <a:gd name="T76" fmla="*/ 380 w 635"/>
                  <a:gd name="T77" fmla="*/ 181 h 347"/>
                  <a:gd name="T78" fmla="*/ 340 w 635"/>
                  <a:gd name="T79" fmla="*/ 212 h 347"/>
                  <a:gd name="T80" fmla="*/ 306 w 635"/>
                  <a:gd name="T81" fmla="*/ 229 h 347"/>
                  <a:gd name="T82" fmla="*/ 233 w 635"/>
                  <a:gd name="T83" fmla="*/ 263 h 347"/>
                  <a:gd name="T84" fmla="*/ 146 w 635"/>
                  <a:gd name="T85" fmla="*/ 301 h 347"/>
                  <a:gd name="T86" fmla="*/ 30 w 635"/>
                  <a:gd name="T87" fmla="*/ 336 h 347"/>
                  <a:gd name="T88" fmla="*/ 0 w 635"/>
                  <a:gd name="T89"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5" h="347">
                    <a:moveTo>
                      <a:pt x="0" y="347"/>
                    </a:moveTo>
                    <a:lnTo>
                      <a:pt x="120" y="311"/>
                    </a:lnTo>
                    <a:lnTo>
                      <a:pt x="176" y="293"/>
                    </a:lnTo>
                    <a:lnTo>
                      <a:pt x="273" y="248"/>
                    </a:lnTo>
                    <a:lnTo>
                      <a:pt x="337" y="219"/>
                    </a:lnTo>
                    <a:lnTo>
                      <a:pt x="380" y="187"/>
                    </a:lnTo>
                    <a:lnTo>
                      <a:pt x="431" y="167"/>
                    </a:lnTo>
                    <a:lnTo>
                      <a:pt x="480" y="151"/>
                    </a:lnTo>
                    <a:lnTo>
                      <a:pt x="542" y="135"/>
                    </a:lnTo>
                    <a:lnTo>
                      <a:pt x="572" y="121"/>
                    </a:lnTo>
                    <a:lnTo>
                      <a:pt x="582" y="105"/>
                    </a:lnTo>
                    <a:lnTo>
                      <a:pt x="588" y="89"/>
                    </a:lnTo>
                    <a:lnTo>
                      <a:pt x="591" y="111"/>
                    </a:lnTo>
                    <a:lnTo>
                      <a:pt x="596" y="85"/>
                    </a:lnTo>
                    <a:lnTo>
                      <a:pt x="615" y="58"/>
                    </a:lnTo>
                    <a:lnTo>
                      <a:pt x="635" y="42"/>
                    </a:lnTo>
                    <a:lnTo>
                      <a:pt x="615" y="50"/>
                    </a:lnTo>
                    <a:lnTo>
                      <a:pt x="594" y="78"/>
                    </a:lnTo>
                    <a:lnTo>
                      <a:pt x="588" y="62"/>
                    </a:lnTo>
                    <a:lnTo>
                      <a:pt x="591" y="48"/>
                    </a:lnTo>
                    <a:lnTo>
                      <a:pt x="602" y="32"/>
                    </a:lnTo>
                    <a:lnTo>
                      <a:pt x="604" y="13"/>
                    </a:lnTo>
                    <a:lnTo>
                      <a:pt x="604" y="0"/>
                    </a:lnTo>
                    <a:lnTo>
                      <a:pt x="599" y="20"/>
                    </a:lnTo>
                    <a:lnTo>
                      <a:pt x="586" y="48"/>
                    </a:lnTo>
                    <a:lnTo>
                      <a:pt x="572" y="48"/>
                    </a:lnTo>
                    <a:lnTo>
                      <a:pt x="558" y="36"/>
                    </a:lnTo>
                    <a:lnTo>
                      <a:pt x="552" y="32"/>
                    </a:lnTo>
                    <a:lnTo>
                      <a:pt x="561" y="50"/>
                    </a:lnTo>
                    <a:lnTo>
                      <a:pt x="580" y="55"/>
                    </a:lnTo>
                    <a:lnTo>
                      <a:pt x="582" y="75"/>
                    </a:lnTo>
                    <a:lnTo>
                      <a:pt x="582" y="92"/>
                    </a:lnTo>
                    <a:lnTo>
                      <a:pt x="572" y="111"/>
                    </a:lnTo>
                    <a:lnTo>
                      <a:pt x="567" y="115"/>
                    </a:lnTo>
                    <a:lnTo>
                      <a:pt x="536" y="129"/>
                    </a:lnTo>
                    <a:lnTo>
                      <a:pt x="493" y="140"/>
                    </a:lnTo>
                    <a:lnTo>
                      <a:pt x="451" y="154"/>
                    </a:lnTo>
                    <a:lnTo>
                      <a:pt x="422" y="163"/>
                    </a:lnTo>
                    <a:lnTo>
                      <a:pt x="380" y="181"/>
                    </a:lnTo>
                    <a:lnTo>
                      <a:pt x="340" y="212"/>
                    </a:lnTo>
                    <a:lnTo>
                      <a:pt x="306" y="229"/>
                    </a:lnTo>
                    <a:lnTo>
                      <a:pt x="233" y="263"/>
                    </a:lnTo>
                    <a:lnTo>
                      <a:pt x="146" y="301"/>
                    </a:lnTo>
                    <a:lnTo>
                      <a:pt x="30" y="336"/>
                    </a:lnTo>
                    <a:lnTo>
                      <a:pt x="0"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7" name="Freeform 115">
                <a:extLst>
                  <a:ext uri="{FF2B5EF4-FFF2-40B4-BE49-F238E27FC236}">
                    <a16:creationId xmlns:a16="http://schemas.microsoft.com/office/drawing/2014/main" id="{EFC5DA9E-64E4-1EC3-EB71-E45AB0C51EB1}"/>
                  </a:ext>
                </a:extLst>
              </p:cNvPr>
              <p:cNvSpPr>
                <a:spLocks/>
              </p:cNvSpPr>
              <p:nvPr/>
            </p:nvSpPr>
            <p:spPr bwMode="auto">
              <a:xfrm>
                <a:off x="2776" y="3071"/>
                <a:ext cx="185" cy="72"/>
              </a:xfrm>
              <a:custGeom>
                <a:avLst/>
                <a:gdLst>
                  <a:gd name="T0" fmla="*/ 0 w 555"/>
                  <a:gd name="T1" fmla="*/ 216 h 216"/>
                  <a:gd name="T2" fmla="*/ 43 w 555"/>
                  <a:gd name="T3" fmla="*/ 202 h 216"/>
                  <a:gd name="T4" fmla="*/ 57 w 555"/>
                  <a:gd name="T5" fmla="*/ 188 h 216"/>
                  <a:gd name="T6" fmla="*/ 60 w 555"/>
                  <a:gd name="T7" fmla="*/ 167 h 216"/>
                  <a:gd name="T8" fmla="*/ 60 w 555"/>
                  <a:gd name="T9" fmla="*/ 150 h 216"/>
                  <a:gd name="T10" fmla="*/ 41 w 555"/>
                  <a:gd name="T11" fmla="*/ 115 h 216"/>
                  <a:gd name="T12" fmla="*/ 67 w 555"/>
                  <a:gd name="T13" fmla="*/ 145 h 216"/>
                  <a:gd name="T14" fmla="*/ 77 w 555"/>
                  <a:gd name="T15" fmla="*/ 141 h 216"/>
                  <a:gd name="T16" fmla="*/ 91 w 555"/>
                  <a:gd name="T17" fmla="*/ 132 h 216"/>
                  <a:gd name="T18" fmla="*/ 104 w 555"/>
                  <a:gd name="T19" fmla="*/ 115 h 216"/>
                  <a:gd name="T20" fmla="*/ 96 w 555"/>
                  <a:gd name="T21" fmla="*/ 132 h 216"/>
                  <a:gd name="T22" fmla="*/ 77 w 555"/>
                  <a:gd name="T23" fmla="*/ 153 h 216"/>
                  <a:gd name="T24" fmla="*/ 69 w 555"/>
                  <a:gd name="T25" fmla="*/ 172 h 216"/>
                  <a:gd name="T26" fmla="*/ 67 w 555"/>
                  <a:gd name="T27" fmla="*/ 198 h 216"/>
                  <a:gd name="T28" fmla="*/ 116 w 555"/>
                  <a:gd name="T29" fmla="*/ 184 h 216"/>
                  <a:gd name="T30" fmla="*/ 132 w 555"/>
                  <a:gd name="T31" fmla="*/ 147 h 216"/>
                  <a:gd name="T32" fmla="*/ 132 w 555"/>
                  <a:gd name="T33" fmla="*/ 105 h 216"/>
                  <a:gd name="T34" fmla="*/ 137 w 555"/>
                  <a:gd name="T35" fmla="*/ 145 h 216"/>
                  <a:gd name="T36" fmla="*/ 164 w 555"/>
                  <a:gd name="T37" fmla="*/ 123 h 216"/>
                  <a:gd name="T38" fmla="*/ 140 w 555"/>
                  <a:gd name="T39" fmla="*/ 153 h 216"/>
                  <a:gd name="T40" fmla="*/ 129 w 555"/>
                  <a:gd name="T41" fmla="*/ 183 h 216"/>
                  <a:gd name="T42" fmla="*/ 173 w 555"/>
                  <a:gd name="T43" fmla="*/ 169 h 216"/>
                  <a:gd name="T44" fmla="*/ 183 w 555"/>
                  <a:gd name="T45" fmla="*/ 158 h 216"/>
                  <a:gd name="T46" fmla="*/ 191 w 555"/>
                  <a:gd name="T47" fmla="*/ 132 h 216"/>
                  <a:gd name="T48" fmla="*/ 186 w 555"/>
                  <a:gd name="T49" fmla="*/ 103 h 216"/>
                  <a:gd name="T50" fmla="*/ 197 w 555"/>
                  <a:gd name="T51" fmla="*/ 123 h 216"/>
                  <a:gd name="T52" fmla="*/ 226 w 555"/>
                  <a:gd name="T53" fmla="*/ 93 h 216"/>
                  <a:gd name="T54" fmla="*/ 200 w 555"/>
                  <a:gd name="T55" fmla="*/ 127 h 216"/>
                  <a:gd name="T56" fmla="*/ 191 w 555"/>
                  <a:gd name="T57" fmla="*/ 163 h 216"/>
                  <a:gd name="T58" fmla="*/ 244 w 555"/>
                  <a:gd name="T59" fmla="*/ 147 h 216"/>
                  <a:gd name="T60" fmla="*/ 253 w 555"/>
                  <a:gd name="T61" fmla="*/ 132 h 216"/>
                  <a:gd name="T62" fmla="*/ 255 w 555"/>
                  <a:gd name="T63" fmla="*/ 115 h 216"/>
                  <a:gd name="T64" fmla="*/ 248 w 555"/>
                  <a:gd name="T65" fmla="*/ 93 h 216"/>
                  <a:gd name="T66" fmla="*/ 264 w 555"/>
                  <a:gd name="T67" fmla="*/ 111 h 216"/>
                  <a:gd name="T68" fmla="*/ 285 w 555"/>
                  <a:gd name="T69" fmla="*/ 93 h 216"/>
                  <a:gd name="T70" fmla="*/ 264 w 555"/>
                  <a:gd name="T71" fmla="*/ 118 h 216"/>
                  <a:gd name="T72" fmla="*/ 258 w 555"/>
                  <a:gd name="T73" fmla="*/ 141 h 216"/>
                  <a:gd name="T74" fmla="*/ 326 w 555"/>
                  <a:gd name="T75" fmla="*/ 118 h 216"/>
                  <a:gd name="T76" fmla="*/ 357 w 555"/>
                  <a:gd name="T77" fmla="*/ 105 h 216"/>
                  <a:gd name="T78" fmla="*/ 364 w 555"/>
                  <a:gd name="T79" fmla="*/ 87 h 216"/>
                  <a:gd name="T80" fmla="*/ 364 w 555"/>
                  <a:gd name="T81" fmla="*/ 101 h 216"/>
                  <a:gd name="T82" fmla="*/ 395 w 555"/>
                  <a:gd name="T83" fmla="*/ 91 h 216"/>
                  <a:gd name="T84" fmla="*/ 408 w 555"/>
                  <a:gd name="T85" fmla="*/ 69 h 216"/>
                  <a:gd name="T86" fmla="*/ 408 w 555"/>
                  <a:gd name="T87" fmla="*/ 84 h 216"/>
                  <a:gd name="T88" fmla="*/ 444 w 555"/>
                  <a:gd name="T89" fmla="*/ 75 h 216"/>
                  <a:gd name="T90" fmla="*/ 465 w 555"/>
                  <a:gd name="T91" fmla="*/ 46 h 216"/>
                  <a:gd name="T92" fmla="*/ 462 w 555"/>
                  <a:gd name="T93" fmla="*/ 61 h 216"/>
                  <a:gd name="T94" fmla="*/ 481 w 555"/>
                  <a:gd name="T95" fmla="*/ 46 h 216"/>
                  <a:gd name="T96" fmla="*/ 555 w 555"/>
                  <a:gd name="T97" fmla="*/ 0 h 216"/>
                  <a:gd name="T98" fmla="*/ 489 w 555"/>
                  <a:gd name="T99" fmla="*/ 49 h 216"/>
                  <a:gd name="T100" fmla="*/ 445 w 555"/>
                  <a:gd name="T101" fmla="*/ 77 h 216"/>
                  <a:gd name="T102" fmla="*/ 372 w 555"/>
                  <a:gd name="T103" fmla="*/ 103 h 216"/>
                  <a:gd name="T104" fmla="*/ 296 w 555"/>
                  <a:gd name="T105" fmla="*/ 134 h 216"/>
                  <a:gd name="T106" fmla="*/ 222 w 555"/>
                  <a:gd name="T107" fmla="*/ 160 h 216"/>
                  <a:gd name="T108" fmla="*/ 145 w 555"/>
                  <a:gd name="T109" fmla="*/ 183 h 216"/>
                  <a:gd name="T110" fmla="*/ 57 w 555"/>
                  <a:gd name="T111" fmla="*/ 204 h 216"/>
                  <a:gd name="T112" fmla="*/ 0 w 555"/>
                  <a:gd name="T113"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216">
                    <a:moveTo>
                      <a:pt x="0" y="216"/>
                    </a:moveTo>
                    <a:lnTo>
                      <a:pt x="43" y="202"/>
                    </a:lnTo>
                    <a:lnTo>
                      <a:pt x="57" y="188"/>
                    </a:lnTo>
                    <a:lnTo>
                      <a:pt x="60" y="167"/>
                    </a:lnTo>
                    <a:lnTo>
                      <a:pt x="60" y="150"/>
                    </a:lnTo>
                    <a:lnTo>
                      <a:pt x="41" y="115"/>
                    </a:lnTo>
                    <a:lnTo>
                      <a:pt x="67" y="145"/>
                    </a:lnTo>
                    <a:lnTo>
                      <a:pt x="77" y="141"/>
                    </a:lnTo>
                    <a:lnTo>
                      <a:pt x="91" y="132"/>
                    </a:lnTo>
                    <a:lnTo>
                      <a:pt x="104" y="115"/>
                    </a:lnTo>
                    <a:lnTo>
                      <a:pt x="96" y="132"/>
                    </a:lnTo>
                    <a:lnTo>
                      <a:pt x="77" y="153"/>
                    </a:lnTo>
                    <a:lnTo>
                      <a:pt x="69" y="172"/>
                    </a:lnTo>
                    <a:lnTo>
                      <a:pt x="67" y="198"/>
                    </a:lnTo>
                    <a:lnTo>
                      <a:pt x="116" y="184"/>
                    </a:lnTo>
                    <a:lnTo>
                      <a:pt x="132" y="147"/>
                    </a:lnTo>
                    <a:lnTo>
                      <a:pt x="132" y="105"/>
                    </a:lnTo>
                    <a:lnTo>
                      <a:pt x="137" y="145"/>
                    </a:lnTo>
                    <a:lnTo>
                      <a:pt x="164" y="123"/>
                    </a:lnTo>
                    <a:lnTo>
                      <a:pt x="140" y="153"/>
                    </a:lnTo>
                    <a:lnTo>
                      <a:pt x="129" y="183"/>
                    </a:lnTo>
                    <a:lnTo>
                      <a:pt x="173" y="169"/>
                    </a:lnTo>
                    <a:lnTo>
                      <a:pt x="183" y="158"/>
                    </a:lnTo>
                    <a:lnTo>
                      <a:pt x="191" y="132"/>
                    </a:lnTo>
                    <a:lnTo>
                      <a:pt x="186" y="103"/>
                    </a:lnTo>
                    <a:lnTo>
                      <a:pt x="197" y="123"/>
                    </a:lnTo>
                    <a:lnTo>
                      <a:pt x="226" y="93"/>
                    </a:lnTo>
                    <a:lnTo>
                      <a:pt x="200" y="127"/>
                    </a:lnTo>
                    <a:lnTo>
                      <a:pt x="191" y="163"/>
                    </a:lnTo>
                    <a:lnTo>
                      <a:pt x="244" y="147"/>
                    </a:lnTo>
                    <a:lnTo>
                      <a:pt x="253" y="132"/>
                    </a:lnTo>
                    <a:lnTo>
                      <a:pt x="255" y="115"/>
                    </a:lnTo>
                    <a:lnTo>
                      <a:pt x="248" y="93"/>
                    </a:lnTo>
                    <a:lnTo>
                      <a:pt x="264" y="111"/>
                    </a:lnTo>
                    <a:lnTo>
                      <a:pt x="285" y="93"/>
                    </a:lnTo>
                    <a:lnTo>
                      <a:pt x="264" y="118"/>
                    </a:lnTo>
                    <a:lnTo>
                      <a:pt x="258" y="141"/>
                    </a:lnTo>
                    <a:lnTo>
                      <a:pt x="326" y="118"/>
                    </a:lnTo>
                    <a:lnTo>
                      <a:pt x="357" y="105"/>
                    </a:lnTo>
                    <a:lnTo>
                      <a:pt x="364" y="87"/>
                    </a:lnTo>
                    <a:lnTo>
                      <a:pt x="364" y="101"/>
                    </a:lnTo>
                    <a:lnTo>
                      <a:pt x="395" y="91"/>
                    </a:lnTo>
                    <a:lnTo>
                      <a:pt x="408" y="69"/>
                    </a:lnTo>
                    <a:lnTo>
                      <a:pt x="408" y="84"/>
                    </a:lnTo>
                    <a:lnTo>
                      <a:pt x="444" y="75"/>
                    </a:lnTo>
                    <a:lnTo>
                      <a:pt x="465" y="46"/>
                    </a:lnTo>
                    <a:lnTo>
                      <a:pt x="462" y="61"/>
                    </a:lnTo>
                    <a:lnTo>
                      <a:pt x="481" y="46"/>
                    </a:lnTo>
                    <a:lnTo>
                      <a:pt x="555" y="0"/>
                    </a:lnTo>
                    <a:lnTo>
                      <a:pt x="489" y="49"/>
                    </a:lnTo>
                    <a:lnTo>
                      <a:pt x="445" y="77"/>
                    </a:lnTo>
                    <a:lnTo>
                      <a:pt x="372" y="103"/>
                    </a:lnTo>
                    <a:lnTo>
                      <a:pt x="296" y="134"/>
                    </a:lnTo>
                    <a:lnTo>
                      <a:pt x="222" y="160"/>
                    </a:lnTo>
                    <a:lnTo>
                      <a:pt x="145" y="183"/>
                    </a:lnTo>
                    <a:lnTo>
                      <a:pt x="57" y="204"/>
                    </a:lnTo>
                    <a:lnTo>
                      <a:pt x="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8" name="Freeform 116">
                <a:extLst>
                  <a:ext uri="{FF2B5EF4-FFF2-40B4-BE49-F238E27FC236}">
                    <a16:creationId xmlns:a16="http://schemas.microsoft.com/office/drawing/2014/main" id="{798E3878-298A-D624-3EC4-34612071F0F4}"/>
                  </a:ext>
                </a:extLst>
              </p:cNvPr>
              <p:cNvSpPr>
                <a:spLocks/>
              </p:cNvSpPr>
              <p:nvPr/>
            </p:nvSpPr>
            <p:spPr bwMode="auto">
              <a:xfrm>
                <a:off x="2695" y="3190"/>
                <a:ext cx="12" cy="8"/>
              </a:xfrm>
              <a:custGeom>
                <a:avLst/>
                <a:gdLst>
                  <a:gd name="T0" fmla="*/ 0 w 35"/>
                  <a:gd name="T1" fmla="*/ 13 h 23"/>
                  <a:gd name="T2" fmla="*/ 10 w 35"/>
                  <a:gd name="T3" fmla="*/ 0 h 23"/>
                  <a:gd name="T4" fmla="*/ 23 w 35"/>
                  <a:gd name="T5" fmla="*/ 6 h 23"/>
                  <a:gd name="T6" fmla="*/ 35 w 35"/>
                  <a:gd name="T7" fmla="*/ 23 h 23"/>
                  <a:gd name="T8" fmla="*/ 21 w 35"/>
                  <a:gd name="T9" fmla="*/ 10 h 23"/>
                  <a:gd name="T10" fmla="*/ 10 w 35"/>
                  <a:gd name="T11" fmla="*/ 6 h 23"/>
                  <a:gd name="T12" fmla="*/ 0 w 35"/>
                  <a:gd name="T13" fmla="*/ 13 h 23"/>
                </a:gdLst>
                <a:ahLst/>
                <a:cxnLst>
                  <a:cxn ang="0">
                    <a:pos x="T0" y="T1"/>
                  </a:cxn>
                  <a:cxn ang="0">
                    <a:pos x="T2" y="T3"/>
                  </a:cxn>
                  <a:cxn ang="0">
                    <a:pos x="T4" y="T5"/>
                  </a:cxn>
                  <a:cxn ang="0">
                    <a:pos x="T6" y="T7"/>
                  </a:cxn>
                  <a:cxn ang="0">
                    <a:pos x="T8" y="T9"/>
                  </a:cxn>
                  <a:cxn ang="0">
                    <a:pos x="T10" y="T11"/>
                  </a:cxn>
                  <a:cxn ang="0">
                    <a:pos x="T12" y="T13"/>
                  </a:cxn>
                </a:cxnLst>
                <a:rect l="0" t="0" r="r" b="b"/>
                <a:pathLst>
                  <a:path w="35" h="23">
                    <a:moveTo>
                      <a:pt x="0" y="13"/>
                    </a:moveTo>
                    <a:lnTo>
                      <a:pt x="10" y="0"/>
                    </a:lnTo>
                    <a:lnTo>
                      <a:pt x="23" y="6"/>
                    </a:lnTo>
                    <a:lnTo>
                      <a:pt x="35" y="23"/>
                    </a:lnTo>
                    <a:lnTo>
                      <a:pt x="21" y="10"/>
                    </a:lnTo>
                    <a:lnTo>
                      <a:pt x="10" y="6"/>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9" name="Freeform 117">
                <a:extLst>
                  <a:ext uri="{FF2B5EF4-FFF2-40B4-BE49-F238E27FC236}">
                    <a16:creationId xmlns:a16="http://schemas.microsoft.com/office/drawing/2014/main" id="{8C0A0144-3F7E-518A-0738-31F278765124}"/>
                  </a:ext>
                </a:extLst>
              </p:cNvPr>
              <p:cNvSpPr>
                <a:spLocks/>
              </p:cNvSpPr>
              <p:nvPr/>
            </p:nvSpPr>
            <p:spPr bwMode="auto">
              <a:xfrm>
                <a:off x="2700" y="3171"/>
                <a:ext cx="30" cy="17"/>
              </a:xfrm>
              <a:custGeom>
                <a:avLst/>
                <a:gdLst>
                  <a:gd name="T0" fmla="*/ 9 w 88"/>
                  <a:gd name="T1" fmla="*/ 52 h 52"/>
                  <a:gd name="T2" fmla="*/ 0 w 88"/>
                  <a:gd name="T3" fmla="*/ 39 h 52"/>
                  <a:gd name="T4" fmla="*/ 3 w 88"/>
                  <a:gd name="T5" fmla="*/ 26 h 52"/>
                  <a:gd name="T6" fmla="*/ 17 w 88"/>
                  <a:gd name="T7" fmla="*/ 16 h 52"/>
                  <a:gd name="T8" fmla="*/ 37 w 88"/>
                  <a:gd name="T9" fmla="*/ 2 h 52"/>
                  <a:gd name="T10" fmla="*/ 58 w 88"/>
                  <a:gd name="T11" fmla="*/ 0 h 52"/>
                  <a:gd name="T12" fmla="*/ 63 w 88"/>
                  <a:gd name="T13" fmla="*/ 12 h 52"/>
                  <a:gd name="T14" fmla="*/ 73 w 88"/>
                  <a:gd name="T15" fmla="*/ 26 h 52"/>
                  <a:gd name="T16" fmla="*/ 88 w 88"/>
                  <a:gd name="T17" fmla="*/ 37 h 52"/>
                  <a:gd name="T18" fmla="*/ 73 w 88"/>
                  <a:gd name="T19" fmla="*/ 31 h 52"/>
                  <a:gd name="T20" fmla="*/ 61 w 88"/>
                  <a:gd name="T21" fmla="*/ 21 h 52"/>
                  <a:gd name="T22" fmla="*/ 53 w 88"/>
                  <a:gd name="T23" fmla="*/ 12 h 52"/>
                  <a:gd name="T24" fmla="*/ 37 w 88"/>
                  <a:gd name="T25" fmla="*/ 12 h 52"/>
                  <a:gd name="T26" fmla="*/ 12 w 88"/>
                  <a:gd name="T27" fmla="*/ 26 h 52"/>
                  <a:gd name="T28" fmla="*/ 6 w 88"/>
                  <a:gd name="T29" fmla="*/ 37 h 52"/>
                  <a:gd name="T30" fmla="*/ 9 w 88"/>
                  <a:gd name="T3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52">
                    <a:moveTo>
                      <a:pt x="9" y="52"/>
                    </a:moveTo>
                    <a:lnTo>
                      <a:pt x="0" y="39"/>
                    </a:lnTo>
                    <a:lnTo>
                      <a:pt x="3" y="26"/>
                    </a:lnTo>
                    <a:lnTo>
                      <a:pt x="17" y="16"/>
                    </a:lnTo>
                    <a:lnTo>
                      <a:pt x="37" y="2"/>
                    </a:lnTo>
                    <a:lnTo>
                      <a:pt x="58" y="0"/>
                    </a:lnTo>
                    <a:lnTo>
                      <a:pt x="63" y="12"/>
                    </a:lnTo>
                    <a:lnTo>
                      <a:pt x="73" y="26"/>
                    </a:lnTo>
                    <a:lnTo>
                      <a:pt x="88" y="37"/>
                    </a:lnTo>
                    <a:lnTo>
                      <a:pt x="73" y="31"/>
                    </a:lnTo>
                    <a:lnTo>
                      <a:pt x="61" y="21"/>
                    </a:lnTo>
                    <a:lnTo>
                      <a:pt x="53" y="12"/>
                    </a:lnTo>
                    <a:lnTo>
                      <a:pt x="37" y="12"/>
                    </a:lnTo>
                    <a:lnTo>
                      <a:pt x="12" y="26"/>
                    </a:lnTo>
                    <a:lnTo>
                      <a:pt x="6" y="37"/>
                    </a:lnTo>
                    <a:lnTo>
                      <a:pt x="9"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0" name="Freeform 118">
                <a:extLst>
                  <a:ext uri="{FF2B5EF4-FFF2-40B4-BE49-F238E27FC236}">
                    <a16:creationId xmlns:a16="http://schemas.microsoft.com/office/drawing/2014/main" id="{BA4F1670-7F0C-BC79-C3AF-D2E030DD0B8E}"/>
                  </a:ext>
                </a:extLst>
              </p:cNvPr>
              <p:cNvSpPr>
                <a:spLocks/>
              </p:cNvSpPr>
              <p:nvPr/>
            </p:nvSpPr>
            <p:spPr bwMode="auto">
              <a:xfrm>
                <a:off x="2726" y="3079"/>
                <a:ext cx="226" cy="101"/>
              </a:xfrm>
              <a:custGeom>
                <a:avLst/>
                <a:gdLst>
                  <a:gd name="T0" fmla="*/ 5 w 677"/>
                  <a:gd name="T1" fmla="*/ 298 h 303"/>
                  <a:gd name="T2" fmla="*/ 0 w 677"/>
                  <a:gd name="T3" fmla="*/ 279 h 303"/>
                  <a:gd name="T4" fmla="*/ 47 w 677"/>
                  <a:gd name="T5" fmla="*/ 245 h 303"/>
                  <a:gd name="T6" fmla="*/ 92 w 677"/>
                  <a:gd name="T7" fmla="*/ 248 h 303"/>
                  <a:gd name="T8" fmla="*/ 98 w 677"/>
                  <a:gd name="T9" fmla="*/ 238 h 303"/>
                  <a:gd name="T10" fmla="*/ 153 w 677"/>
                  <a:gd name="T11" fmla="*/ 238 h 303"/>
                  <a:gd name="T12" fmla="*/ 161 w 677"/>
                  <a:gd name="T13" fmla="*/ 218 h 303"/>
                  <a:gd name="T14" fmla="*/ 268 w 677"/>
                  <a:gd name="T15" fmla="*/ 192 h 303"/>
                  <a:gd name="T16" fmla="*/ 290 w 677"/>
                  <a:gd name="T17" fmla="*/ 183 h 303"/>
                  <a:gd name="T18" fmla="*/ 350 w 677"/>
                  <a:gd name="T19" fmla="*/ 166 h 303"/>
                  <a:gd name="T20" fmla="*/ 369 w 677"/>
                  <a:gd name="T21" fmla="*/ 157 h 303"/>
                  <a:gd name="T22" fmla="*/ 431 w 677"/>
                  <a:gd name="T23" fmla="*/ 154 h 303"/>
                  <a:gd name="T24" fmla="*/ 488 w 677"/>
                  <a:gd name="T25" fmla="*/ 115 h 303"/>
                  <a:gd name="T26" fmla="*/ 508 w 677"/>
                  <a:gd name="T27" fmla="*/ 108 h 303"/>
                  <a:gd name="T28" fmla="*/ 573 w 677"/>
                  <a:gd name="T29" fmla="*/ 87 h 303"/>
                  <a:gd name="T30" fmla="*/ 602 w 677"/>
                  <a:gd name="T31" fmla="*/ 58 h 303"/>
                  <a:gd name="T32" fmla="*/ 615 w 677"/>
                  <a:gd name="T33" fmla="*/ 55 h 303"/>
                  <a:gd name="T34" fmla="*/ 588 w 677"/>
                  <a:gd name="T35" fmla="*/ 88 h 303"/>
                  <a:gd name="T36" fmla="*/ 516 w 677"/>
                  <a:gd name="T37" fmla="*/ 113 h 303"/>
                  <a:gd name="T38" fmla="*/ 492 w 677"/>
                  <a:gd name="T39" fmla="*/ 121 h 303"/>
                  <a:gd name="T40" fmla="*/ 445 w 677"/>
                  <a:gd name="T41" fmla="*/ 166 h 303"/>
                  <a:gd name="T42" fmla="*/ 376 w 677"/>
                  <a:gd name="T43" fmla="*/ 161 h 303"/>
                  <a:gd name="T44" fmla="*/ 352 w 677"/>
                  <a:gd name="T45" fmla="*/ 179 h 303"/>
                  <a:gd name="T46" fmla="*/ 297 w 677"/>
                  <a:gd name="T47" fmla="*/ 221 h 303"/>
                  <a:gd name="T48" fmla="*/ 262 w 677"/>
                  <a:gd name="T49" fmla="*/ 228 h 303"/>
                  <a:gd name="T50" fmla="*/ 268 w 677"/>
                  <a:gd name="T51" fmla="*/ 197 h 303"/>
                  <a:gd name="T52" fmla="*/ 183 w 677"/>
                  <a:gd name="T53" fmla="*/ 263 h 303"/>
                  <a:gd name="T54" fmla="*/ 142 w 677"/>
                  <a:gd name="T55" fmla="*/ 228 h 303"/>
                  <a:gd name="T56" fmla="*/ 115 w 677"/>
                  <a:gd name="T57" fmla="*/ 268 h 303"/>
                  <a:gd name="T58" fmla="*/ 63 w 677"/>
                  <a:gd name="T59" fmla="*/ 252 h 303"/>
                  <a:gd name="T60" fmla="*/ 10 w 677"/>
                  <a:gd name="T61" fmla="*/ 277 h 303"/>
                  <a:gd name="T62" fmla="*/ 14 w 677"/>
                  <a:gd name="T63"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7" h="303">
                    <a:moveTo>
                      <a:pt x="14" y="303"/>
                    </a:moveTo>
                    <a:lnTo>
                      <a:pt x="5" y="298"/>
                    </a:lnTo>
                    <a:lnTo>
                      <a:pt x="0" y="286"/>
                    </a:lnTo>
                    <a:lnTo>
                      <a:pt x="0" y="279"/>
                    </a:lnTo>
                    <a:lnTo>
                      <a:pt x="5" y="263"/>
                    </a:lnTo>
                    <a:lnTo>
                      <a:pt x="47" y="245"/>
                    </a:lnTo>
                    <a:lnTo>
                      <a:pt x="75" y="243"/>
                    </a:lnTo>
                    <a:lnTo>
                      <a:pt x="92" y="248"/>
                    </a:lnTo>
                    <a:lnTo>
                      <a:pt x="106" y="259"/>
                    </a:lnTo>
                    <a:lnTo>
                      <a:pt x="98" y="238"/>
                    </a:lnTo>
                    <a:lnTo>
                      <a:pt x="145" y="221"/>
                    </a:lnTo>
                    <a:lnTo>
                      <a:pt x="153" y="238"/>
                    </a:lnTo>
                    <a:lnTo>
                      <a:pt x="171" y="252"/>
                    </a:lnTo>
                    <a:lnTo>
                      <a:pt x="161" y="218"/>
                    </a:lnTo>
                    <a:lnTo>
                      <a:pt x="234" y="200"/>
                    </a:lnTo>
                    <a:lnTo>
                      <a:pt x="268" y="192"/>
                    </a:lnTo>
                    <a:lnTo>
                      <a:pt x="290" y="207"/>
                    </a:lnTo>
                    <a:lnTo>
                      <a:pt x="290" y="183"/>
                    </a:lnTo>
                    <a:lnTo>
                      <a:pt x="328" y="175"/>
                    </a:lnTo>
                    <a:lnTo>
                      <a:pt x="350" y="166"/>
                    </a:lnTo>
                    <a:lnTo>
                      <a:pt x="372" y="175"/>
                    </a:lnTo>
                    <a:lnTo>
                      <a:pt x="369" y="157"/>
                    </a:lnTo>
                    <a:lnTo>
                      <a:pt x="408" y="145"/>
                    </a:lnTo>
                    <a:lnTo>
                      <a:pt x="431" y="154"/>
                    </a:lnTo>
                    <a:lnTo>
                      <a:pt x="431" y="132"/>
                    </a:lnTo>
                    <a:lnTo>
                      <a:pt x="488" y="115"/>
                    </a:lnTo>
                    <a:lnTo>
                      <a:pt x="511" y="123"/>
                    </a:lnTo>
                    <a:lnTo>
                      <a:pt x="508" y="108"/>
                    </a:lnTo>
                    <a:lnTo>
                      <a:pt x="550" y="91"/>
                    </a:lnTo>
                    <a:lnTo>
                      <a:pt x="573" y="87"/>
                    </a:lnTo>
                    <a:lnTo>
                      <a:pt x="568" y="77"/>
                    </a:lnTo>
                    <a:lnTo>
                      <a:pt x="602" y="58"/>
                    </a:lnTo>
                    <a:lnTo>
                      <a:pt x="677" y="0"/>
                    </a:lnTo>
                    <a:lnTo>
                      <a:pt x="615" y="55"/>
                    </a:lnTo>
                    <a:lnTo>
                      <a:pt x="582" y="77"/>
                    </a:lnTo>
                    <a:lnTo>
                      <a:pt x="588" y="88"/>
                    </a:lnTo>
                    <a:lnTo>
                      <a:pt x="550" y="97"/>
                    </a:lnTo>
                    <a:lnTo>
                      <a:pt x="516" y="113"/>
                    </a:lnTo>
                    <a:lnTo>
                      <a:pt x="522" y="129"/>
                    </a:lnTo>
                    <a:lnTo>
                      <a:pt x="492" y="121"/>
                    </a:lnTo>
                    <a:lnTo>
                      <a:pt x="437" y="136"/>
                    </a:lnTo>
                    <a:lnTo>
                      <a:pt x="445" y="166"/>
                    </a:lnTo>
                    <a:lnTo>
                      <a:pt x="409" y="151"/>
                    </a:lnTo>
                    <a:lnTo>
                      <a:pt x="376" y="161"/>
                    </a:lnTo>
                    <a:lnTo>
                      <a:pt x="379" y="186"/>
                    </a:lnTo>
                    <a:lnTo>
                      <a:pt x="352" y="179"/>
                    </a:lnTo>
                    <a:lnTo>
                      <a:pt x="295" y="192"/>
                    </a:lnTo>
                    <a:lnTo>
                      <a:pt x="297" y="221"/>
                    </a:lnTo>
                    <a:lnTo>
                      <a:pt x="277" y="207"/>
                    </a:lnTo>
                    <a:lnTo>
                      <a:pt x="262" y="228"/>
                    </a:lnTo>
                    <a:lnTo>
                      <a:pt x="273" y="202"/>
                    </a:lnTo>
                    <a:lnTo>
                      <a:pt x="268" y="197"/>
                    </a:lnTo>
                    <a:lnTo>
                      <a:pt x="169" y="221"/>
                    </a:lnTo>
                    <a:lnTo>
                      <a:pt x="183" y="263"/>
                    </a:lnTo>
                    <a:lnTo>
                      <a:pt x="153" y="243"/>
                    </a:lnTo>
                    <a:lnTo>
                      <a:pt x="142" y="228"/>
                    </a:lnTo>
                    <a:lnTo>
                      <a:pt x="110" y="243"/>
                    </a:lnTo>
                    <a:lnTo>
                      <a:pt x="115" y="268"/>
                    </a:lnTo>
                    <a:lnTo>
                      <a:pt x="82" y="255"/>
                    </a:lnTo>
                    <a:lnTo>
                      <a:pt x="63" y="252"/>
                    </a:lnTo>
                    <a:lnTo>
                      <a:pt x="32" y="257"/>
                    </a:lnTo>
                    <a:lnTo>
                      <a:pt x="10" y="277"/>
                    </a:lnTo>
                    <a:lnTo>
                      <a:pt x="7" y="289"/>
                    </a:lnTo>
                    <a:lnTo>
                      <a:pt x="14" y="3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1" name="Freeform 119">
                <a:extLst>
                  <a:ext uri="{FF2B5EF4-FFF2-40B4-BE49-F238E27FC236}">
                    <a16:creationId xmlns:a16="http://schemas.microsoft.com/office/drawing/2014/main" id="{716FCBE3-61D2-B542-6B18-1F283F207440}"/>
                  </a:ext>
                </a:extLst>
              </p:cNvPr>
              <p:cNvSpPr>
                <a:spLocks/>
              </p:cNvSpPr>
              <p:nvPr/>
            </p:nvSpPr>
            <p:spPr bwMode="auto">
              <a:xfrm>
                <a:off x="2621" y="3212"/>
                <a:ext cx="46" cy="22"/>
              </a:xfrm>
              <a:custGeom>
                <a:avLst/>
                <a:gdLst>
                  <a:gd name="T0" fmla="*/ 139 w 139"/>
                  <a:gd name="T1" fmla="*/ 39 h 67"/>
                  <a:gd name="T2" fmla="*/ 116 w 139"/>
                  <a:gd name="T3" fmla="*/ 50 h 67"/>
                  <a:gd name="T4" fmla="*/ 82 w 139"/>
                  <a:gd name="T5" fmla="*/ 62 h 67"/>
                  <a:gd name="T6" fmla="*/ 55 w 139"/>
                  <a:gd name="T7" fmla="*/ 66 h 67"/>
                  <a:gd name="T8" fmla="*/ 31 w 139"/>
                  <a:gd name="T9" fmla="*/ 67 h 67"/>
                  <a:gd name="T10" fmla="*/ 0 w 139"/>
                  <a:gd name="T11" fmla="*/ 62 h 67"/>
                  <a:gd name="T12" fmla="*/ 8 w 139"/>
                  <a:gd name="T13" fmla="*/ 39 h 67"/>
                  <a:gd name="T14" fmla="*/ 11 w 139"/>
                  <a:gd name="T15" fmla="*/ 14 h 67"/>
                  <a:gd name="T16" fmla="*/ 14 w 139"/>
                  <a:gd name="T17" fmla="*/ 0 h 67"/>
                  <a:gd name="T18" fmla="*/ 19 w 139"/>
                  <a:gd name="T19" fmla="*/ 3 h 67"/>
                  <a:gd name="T20" fmla="*/ 14 w 139"/>
                  <a:gd name="T21" fmla="*/ 32 h 67"/>
                  <a:gd name="T22" fmla="*/ 8 w 139"/>
                  <a:gd name="T23" fmla="*/ 60 h 67"/>
                  <a:gd name="T24" fmla="*/ 31 w 139"/>
                  <a:gd name="T25" fmla="*/ 62 h 67"/>
                  <a:gd name="T26" fmla="*/ 68 w 139"/>
                  <a:gd name="T27" fmla="*/ 60 h 67"/>
                  <a:gd name="T28" fmla="*/ 107 w 139"/>
                  <a:gd name="T29" fmla="*/ 48 h 67"/>
                  <a:gd name="T30" fmla="*/ 120 w 139"/>
                  <a:gd name="T31" fmla="*/ 34 h 67"/>
                  <a:gd name="T32" fmla="*/ 139 w 139"/>
                  <a:gd name="T33" fmla="*/ 3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67">
                    <a:moveTo>
                      <a:pt x="139" y="39"/>
                    </a:moveTo>
                    <a:lnTo>
                      <a:pt x="116" y="50"/>
                    </a:lnTo>
                    <a:lnTo>
                      <a:pt x="82" y="62"/>
                    </a:lnTo>
                    <a:lnTo>
                      <a:pt x="55" y="66"/>
                    </a:lnTo>
                    <a:lnTo>
                      <a:pt x="31" y="67"/>
                    </a:lnTo>
                    <a:lnTo>
                      <a:pt x="0" y="62"/>
                    </a:lnTo>
                    <a:lnTo>
                      <a:pt x="8" y="39"/>
                    </a:lnTo>
                    <a:lnTo>
                      <a:pt x="11" y="14"/>
                    </a:lnTo>
                    <a:lnTo>
                      <a:pt x="14" y="0"/>
                    </a:lnTo>
                    <a:lnTo>
                      <a:pt x="19" y="3"/>
                    </a:lnTo>
                    <a:lnTo>
                      <a:pt x="14" y="32"/>
                    </a:lnTo>
                    <a:lnTo>
                      <a:pt x="8" y="60"/>
                    </a:lnTo>
                    <a:lnTo>
                      <a:pt x="31" y="62"/>
                    </a:lnTo>
                    <a:lnTo>
                      <a:pt x="68" y="60"/>
                    </a:lnTo>
                    <a:lnTo>
                      <a:pt x="107" y="48"/>
                    </a:lnTo>
                    <a:lnTo>
                      <a:pt x="120" y="34"/>
                    </a:lnTo>
                    <a:lnTo>
                      <a:pt x="139"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2" name="Freeform 120">
                <a:extLst>
                  <a:ext uri="{FF2B5EF4-FFF2-40B4-BE49-F238E27FC236}">
                    <a16:creationId xmlns:a16="http://schemas.microsoft.com/office/drawing/2014/main" id="{7F643A63-12D4-DF98-D3F0-0DB32DB30275}"/>
                  </a:ext>
                </a:extLst>
              </p:cNvPr>
              <p:cNvSpPr>
                <a:spLocks/>
              </p:cNvSpPr>
              <p:nvPr/>
            </p:nvSpPr>
            <p:spPr bwMode="auto">
              <a:xfrm>
                <a:off x="2599" y="3220"/>
                <a:ext cx="4" cy="13"/>
              </a:xfrm>
              <a:custGeom>
                <a:avLst/>
                <a:gdLst>
                  <a:gd name="T0" fmla="*/ 14 w 14"/>
                  <a:gd name="T1" fmla="*/ 38 h 38"/>
                  <a:gd name="T2" fmla="*/ 0 w 14"/>
                  <a:gd name="T3" fmla="*/ 5 h 38"/>
                  <a:gd name="T4" fmla="*/ 8 w 14"/>
                  <a:gd name="T5" fmla="*/ 0 h 38"/>
                  <a:gd name="T6" fmla="*/ 14 w 14"/>
                  <a:gd name="T7" fmla="*/ 38 h 38"/>
                </a:gdLst>
                <a:ahLst/>
                <a:cxnLst>
                  <a:cxn ang="0">
                    <a:pos x="T0" y="T1"/>
                  </a:cxn>
                  <a:cxn ang="0">
                    <a:pos x="T2" y="T3"/>
                  </a:cxn>
                  <a:cxn ang="0">
                    <a:pos x="T4" y="T5"/>
                  </a:cxn>
                  <a:cxn ang="0">
                    <a:pos x="T6" y="T7"/>
                  </a:cxn>
                </a:cxnLst>
                <a:rect l="0" t="0" r="r" b="b"/>
                <a:pathLst>
                  <a:path w="14" h="38">
                    <a:moveTo>
                      <a:pt x="14" y="38"/>
                    </a:moveTo>
                    <a:lnTo>
                      <a:pt x="0" y="5"/>
                    </a:lnTo>
                    <a:lnTo>
                      <a:pt x="8" y="0"/>
                    </a:lnTo>
                    <a:lnTo>
                      <a:pt x="1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3" name="Freeform 121">
                <a:extLst>
                  <a:ext uri="{FF2B5EF4-FFF2-40B4-BE49-F238E27FC236}">
                    <a16:creationId xmlns:a16="http://schemas.microsoft.com/office/drawing/2014/main" id="{9C000FE4-955A-22A1-D19B-DB52CF6EB530}"/>
                  </a:ext>
                </a:extLst>
              </p:cNvPr>
              <p:cNvSpPr>
                <a:spLocks/>
              </p:cNvSpPr>
              <p:nvPr/>
            </p:nvSpPr>
            <p:spPr bwMode="auto">
              <a:xfrm>
                <a:off x="2595" y="3163"/>
                <a:ext cx="21" cy="53"/>
              </a:xfrm>
              <a:custGeom>
                <a:avLst/>
                <a:gdLst>
                  <a:gd name="T0" fmla="*/ 4 w 64"/>
                  <a:gd name="T1" fmla="*/ 159 h 159"/>
                  <a:gd name="T2" fmla="*/ 0 w 64"/>
                  <a:gd name="T3" fmla="*/ 122 h 159"/>
                  <a:gd name="T4" fmla="*/ 7 w 64"/>
                  <a:gd name="T5" fmla="*/ 81 h 159"/>
                  <a:gd name="T6" fmla="*/ 17 w 64"/>
                  <a:gd name="T7" fmla="*/ 53 h 159"/>
                  <a:gd name="T8" fmla="*/ 37 w 64"/>
                  <a:gd name="T9" fmla="*/ 24 h 159"/>
                  <a:gd name="T10" fmla="*/ 34 w 64"/>
                  <a:gd name="T11" fmla="*/ 5 h 159"/>
                  <a:gd name="T12" fmla="*/ 43 w 64"/>
                  <a:gd name="T13" fmla="*/ 12 h 159"/>
                  <a:gd name="T14" fmla="*/ 64 w 64"/>
                  <a:gd name="T15" fmla="*/ 0 h 159"/>
                  <a:gd name="T16" fmla="*/ 45 w 64"/>
                  <a:gd name="T17" fmla="*/ 24 h 159"/>
                  <a:gd name="T18" fmla="*/ 43 w 64"/>
                  <a:gd name="T19" fmla="*/ 43 h 159"/>
                  <a:gd name="T20" fmla="*/ 56 w 64"/>
                  <a:gd name="T21" fmla="*/ 62 h 159"/>
                  <a:gd name="T22" fmla="*/ 37 w 64"/>
                  <a:gd name="T23" fmla="*/ 46 h 159"/>
                  <a:gd name="T24" fmla="*/ 24 w 64"/>
                  <a:gd name="T25" fmla="*/ 64 h 159"/>
                  <a:gd name="T26" fmla="*/ 28 w 64"/>
                  <a:gd name="T27" fmla="*/ 77 h 159"/>
                  <a:gd name="T28" fmla="*/ 39 w 64"/>
                  <a:gd name="T29" fmla="*/ 97 h 159"/>
                  <a:gd name="T30" fmla="*/ 14 w 64"/>
                  <a:gd name="T31" fmla="*/ 81 h 159"/>
                  <a:gd name="T32" fmla="*/ 10 w 64"/>
                  <a:gd name="T33" fmla="*/ 105 h 159"/>
                  <a:gd name="T34" fmla="*/ 12 w 64"/>
                  <a:gd name="T35" fmla="*/ 119 h 159"/>
                  <a:gd name="T36" fmla="*/ 21 w 64"/>
                  <a:gd name="T37" fmla="*/ 130 h 159"/>
                  <a:gd name="T38" fmla="*/ 7 w 64"/>
                  <a:gd name="T39" fmla="*/ 130 h 159"/>
                  <a:gd name="T40" fmla="*/ 10 w 64"/>
                  <a:gd name="T41" fmla="*/ 146 h 159"/>
                  <a:gd name="T42" fmla="*/ 10 w 64"/>
                  <a:gd name="T43" fmla="*/ 157 h 159"/>
                  <a:gd name="T44" fmla="*/ 4 w 64"/>
                  <a:gd name="T4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159">
                    <a:moveTo>
                      <a:pt x="4" y="159"/>
                    </a:moveTo>
                    <a:lnTo>
                      <a:pt x="0" y="122"/>
                    </a:lnTo>
                    <a:lnTo>
                      <a:pt x="7" y="81"/>
                    </a:lnTo>
                    <a:lnTo>
                      <a:pt x="17" y="53"/>
                    </a:lnTo>
                    <a:lnTo>
                      <a:pt x="37" y="24"/>
                    </a:lnTo>
                    <a:lnTo>
                      <a:pt x="34" y="5"/>
                    </a:lnTo>
                    <a:lnTo>
                      <a:pt x="43" y="12"/>
                    </a:lnTo>
                    <a:lnTo>
                      <a:pt x="64" y="0"/>
                    </a:lnTo>
                    <a:lnTo>
                      <a:pt x="45" y="24"/>
                    </a:lnTo>
                    <a:lnTo>
                      <a:pt x="43" y="43"/>
                    </a:lnTo>
                    <a:lnTo>
                      <a:pt x="56" y="62"/>
                    </a:lnTo>
                    <a:lnTo>
                      <a:pt x="37" y="46"/>
                    </a:lnTo>
                    <a:lnTo>
                      <a:pt x="24" y="64"/>
                    </a:lnTo>
                    <a:lnTo>
                      <a:pt x="28" y="77"/>
                    </a:lnTo>
                    <a:lnTo>
                      <a:pt x="39" y="97"/>
                    </a:lnTo>
                    <a:lnTo>
                      <a:pt x="14" y="81"/>
                    </a:lnTo>
                    <a:lnTo>
                      <a:pt x="10" y="105"/>
                    </a:lnTo>
                    <a:lnTo>
                      <a:pt x="12" y="119"/>
                    </a:lnTo>
                    <a:lnTo>
                      <a:pt x="21" y="130"/>
                    </a:lnTo>
                    <a:lnTo>
                      <a:pt x="7" y="130"/>
                    </a:lnTo>
                    <a:lnTo>
                      <a:pt x="10" y="146"/>
                    </a:lnTo>
                    <a:lnTo>
                      <a:pt x="10" y="157"/>
                    </a:lnTo>
                    <a:lnTo>
                      <a:pt x="4"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4" name="Freeform 122">
                <a:extLst>
                  <a:ext uri="{FF2B5EF4-FFF2-40B4-BE49-F238E27FC236}">
                    <a16:creationId xmlns:a16="http://schemas.microsoft.com/office/drawing/2014/main" id="{4640BBCA-CDB6-EE9F-07E8-C47F4B6F74F8}"/>
                  </a:ext>
                </a:extLst>
              </p:cNvPr>
              <p:cNvSpPr>
                <a:spLocks/>
              </p:cNvSpPr>
              <p:nvPr/>
            </p:nvSpPr>
            <p:spPr bwMode="auto">
              <a:xfrm>
                <a:off x="2602" y="3214"/>
                <a:ext cx="18" cy="18"/>
              </a:xfrm>
              <a:custGeom>
                <a:avLst/>
                <a:gdLst>
                  <a:gd name="T0" fmla="*/ 4 w 54"/>
                  <a:gd name="T1" fmla="*/ 55 h 55"/>
                  <a:gd name="T2" fmla="*/ 24 w 54"/>
                  <a:gd name="T3" fmla="*/ 41 h 55"/>
                  <a:gd name="T4" fmla="*/ 38 w 54"/>
                  <a:gd name="T5" fmla="*/ 27 h 55"/>
                  <a:gd name="T6" fmla="*/ 54 w 54"/>
                  <a:gd name="T7" fmla="*/ 0 h 55"/>
                  <a:gd name="T8" fmla="*/ 49 w 54"/>
                  <a:gd name="T9" fmla="*/ 3 h 55"/>
                  <a:gd name="T10" fmla="*/ 38 w 54"/>
                  <a:gd name="T11" fmla="*/ 19 h 55"/>
                  <a:gd name="T12" fmla="*/ 21 w 54"/>
                  <a:gd name="T13" fmla="*/ 33 h 55"/>
                  <a:gd name="T14" fmla="*/ 0 w 54"/>
                  <a:gd name="T15" fmla="*/ 46 h 55"/>
                  <a:gd name="T16" fmla="*/ 4 w 54"/>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5">
                    <a:moveTo>
                      <a:pt x="4" y="55"/>
                    </a:moveTo>
                    <a:lnTo>
                      <a:pt x="24" y="41"/>
                    </a:lnTo>
                    <a:lnTo>
                      <a:pt x="38" y="27"/>
                    </a:lnTo>
                    <a:lnTo>
                      <a:pt x="54" y="0"/>
                    </a:lnTo>
                    <a:lnTo>
                      <a:pt x="49" y="3"/>
                    </a:lnTo>
                    <a:lnTo>
                      <a:pt x="38" y="19"/>
                    </a:lnTo>
                    <a:lnTo>
                      <a:pt x="21" y="33"/>
                    </a:lnTo>
                    <a:lnTo>
                      <a:pt x="0" y="46"/>
                    </a:lnTo>
                    <a:lnTo>
                      <a:pt x="4"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5" name="Freeform 123">
                <a:extLst>
                  <a:ext uri="{FF2B5EF4-FFF2-40B4-BE49-F238E27FC236}">
                    <a16:creationId xmlns:a16="http://schemas.microsoft.com/office/drawing/2014/main" id="{2542CB0F-F358-2DE9-BC45-5BD326038C6F}"/>
                  </a:ext>
                </a:extLst>
              </p:cNvPr>
              <p:cNvSpPr>
                <a:spLocks/>
              </p:cNvSpPr>
              <p:nvPr/>
            </p:nvSpPr>
            <p:spPr bwMode="auto">
              <a:xfrm>
                <a:off x="2620" y="3199"/>
                <a:ext cx="6" cy="9"/>
              </a:xfrm>
              <a:custGeom>
                <a:avLst/>
                <a:gdLst>
                  <a:gd name="T0" fmla="*/ 0 w 19"/>
                  <a:gd name="T1" fmla="*/ 27 h 27"/>
                  <a:gd name="T2" fmla="*/ 0 w 19"/>
                  <a:gd name="T3" fmla="*/ 2 h 27"/>
                  <a:gd name="T4" fmla="*/ 10 w 19"/>
                  <a:gd name="T5" fmla="*/ 0 h 27"/>
                  <a:gd name="T6" fmla="*/ 19 w 19"/>
                  <a:gd name="T7" fmla="*/ 24 h 27"/>
                  <a:gd name="T8" fmla="*/ 14 w 19"/>
                  <a:gd name="T9" fmla="*/ 22 h 27"/>
                  <a:gd name="T10" fmla="*/ 8 w 19"/>
                  <a:gd name="T11" fmla="*/ 10 h 27"/>
                  <a:gd name="T12" fmla="*/ 6 w 19"/>
                  <a:gd name="T13" fmla="*/ 24 h 27"/>
                  <a:gd name="T14" fmla="*/ 0 w 19"/>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7">
                    <a:moveTo>
                      <a:pt x="0" y="27"/>
                    </a:moveTo>
                    <a:lnTo>
                      <a:pt x="0" y="2"/>
                    </a:lnTo>
                    <a:lnTo>
                      <a:pt x="10" y="0"/>
                    </a:lnTo>
                    <a:lnTo>
                      <a:pt x="19" y="24"/>
                    </a:lnTo>
                    <a:lnTo>
                      <a:pt x="14" y="22"/>
                    </a:lnTo>
                    <a:lnTo>
                      <a:pt x="8" y="10"/>
                    </a:lnTo>
                    <a:lnTo>
                      <a:pt x="6" y="24"/>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6" name="Freeform 124">
                <a:extLst>
                  <a:ext uri="{FF2B5EF4-FFF2-40B4-BE49-F238E27FC236}">
                    <a16:creationId xmlns:a16="http://schemas.microsoft.com/office/drawing/2014/main" id="{E269D2D8-EA37-0A6C-9C8D-2638B971BC6C}"/>
                  </a:ext>
                </a:extLst>
              </p:cNvPr>
              <p:cNvSpPr>
                <a:spLocks/>
              </p:cNvSpPr>
              <p:nvPr/>
            </p:nvSpPr>
            <p:spPr bwMode="auto">
              <a:xfrm>
                <a:off x="2619" y="3183"/>
                <a:ext cx="123" cy="103"/>
              </a:xfrm>
              <a:custGeom>
                <a:avLst/>
                <a:gdLst>
                  <a:gd name="T0" fmla="*/ 16 w 370"/>
                  <a:gd name="T1" fmla="*/ 219 h 309"/>
                  <a:gd name="T2" fmla="*/ 35 w 370"/>
                  <a:gd name="T3" fmla="*/ 222 h 309"/>
                  <a:gd name="T4" fmla="*/ 76 w 370"/>
                  <a:gd name="T5" fmla="*/ 242 h 309"/>
                  <a:gd name="T6" fmla="*/ 105 w 370"/>
                  <a:gd name="T7" fmla="*/ 247 h 309"/>
                  <a:gd name="T8" fmla="*/ 115 w 370"/>
                  <a:gd name="T9" fmla="*/ 259 h 309"/>
                  <a:gd name="T10" fmla="*/ 154 w 370"/>
                  <a:gd name="T11" fmla="*/ 276 h 309"/>
                  <a:gd name="T12" fmla="*/ 188 w 370"/>
                  <a:gd name="T13" fmla="*/ 287 h 309"/>
                  <a:gd name="T14" fmla="*/ 209 w 370"/>
                  <a:gd name="T15" fmla="*/ 271 h 309"/>
                  <a:gd name="T16" fmla="*/ 228 w 370"/>
                  <a:gd name="T17" fmla="*/ 242 h 309"/>
                  <a:gd name="T18" fmla="*/ 240 w 370"/>
                  <a:gd name="T19" fmla="*/ 206 h 309"/>
                  <a:gd name="T20" fmla="*/ 245 w 370"/>
                  <a:gd name="T21" fmla="*/ 174 h 309"/>
                  <a:gd name="T22" fmla="*/ 237 w 370"/>
                  <a:gd name="T23" fmla="*/ 129 h 309"/>
                  <a:gd name="T24" fmla="*/ 255 w 370"/>
                  <a:gd name="T25" fmla="*/ 93 h 309"/>
                  <a:gd name="T26" fmla="*/ 278 w 370"/>
                  <a:gd name="T27" fmla="*/ 58 h 309"/>
                  <a:gd name="T28" fmla="*/ 307 w 370"/>
                  <a:gd name="T29" fmla="*/ 33 h 309"/>
                  <a:gd name="T30" fmla="*/ 338 w 370"/>
                  <a:gd name="T31" fmla="*/ 17 h 309"/>
                  <a:gd name="T32" fmla="*/ 370 w 370"/>
                  <a:gd name="T33" fmla="*/ 50 h 309"/>
                  <a:gd name="T34" fmla="*/ 354 w 370"/>
                  <a:gd name="T35" fmla="*/ 16 h 309"/>
                  <a:gd name="T36" fmla="*/ 328 w 370"/>
                  <a:gd name="T37" fmla="*/ 31 h 309"/>
                  <a:gd name="T38" fmla="*/ 311 w 370"/>
                  <a:gd name="T39" fmla="*/ 62 h 309"/>
                  <a:gd name="T40" fmla="*/ 311 w 370"/>
                  <a:gd name="T41" fmla="*/ 99 h 309"/>
                  <a:gd name="T42" fmla="*/ 307 w 370"/>
                  <a:gd name="T43" fmla="*/ 62 h 309"/>
                  <a:gd name="T44" fmla="*/ 302 w 370"/>
                  <a:gd name="T45" fmla="*/ 42 h 309"/>
                  <a:gd name="T46" fmla="*/ 286 w 370"/>
                  <a:gd name="T47" fmla="*/ 72 h 309"/>
                  <a:gd name="T48" fmla="*/ 281 w 370"/>
                  <a:gd name="T49" fmla="*/ 98 h 309"/>
                  <a:gd name="T50" fmla="*/ 265 w 370"/>
                  <a:gd name="T51" fmla="*/ 102 h 309"/>
                  <a:gd name="T52" fmla="*/ 263 w 370"/>
                  <a:gd name="T53" fmla="*/ 123 h 309"/>
                  <a:gd name="T54" fmla="*/ 260 w 370"/>
                  <a:gd name="T55" fmla="*/ 155 h 309"/>
                  <a:gd name="T56" fmla="*/ 259 w 370"/>
                  <a:gd name="T57" fmla="*/ 164 h 309"/>
                  <a:gd name="T58" fmla="*/ 263 w 370"/>
                  <a:gd name="T59" fmla="*/ 208 h 309"/>
                  <a:gd name="T60" fmla="*/ 271 w 370"/>
                  <a:gd name="T61" fmla="*/ 239 h 309"/>
                  <a:gd name="T62" fmla="*/ 265 w 370"/>
                  <a:gd name="T63" fmla="*/ 241 h 309"/>
                  <a:gd name="T64" fmla="*/ 251 w 370"/>
                  <a:gd name="T65" fmla="*/ 220 h 309"/>
                  <a:gd name="T66" fmla="*/ 242 w 370"/>
                  <a:gd name="T67" fmla="*/ 214 h 309"/>
                  <a:gd name="T68" fmla="*/ 242 w 370"/>
                  <a:gd name="T69" fmla="*/ 241 h 309"/>
                  <a:gd name="T70" fmla="*/ 229 w 370"/>
                  <a:gd name="T71" fmla="*/ 268 h 309"/>
                  <a:gd name="T72" fmla="*/ 218 w 370"/>
                  <a:gd name="T73" fmla="*/ 305 h 309"/>
                  <a:gd name="T74" fmla="*/ 188 w 370"/>
                  <a:gd name="T75" fmla="*/ 309 h 309"/>
                  <a:gd name="T76" fmla="*/ 158 w 370"/>
                  <a:gd name="T77" fmla="*/ 291 h 309"/>
                  <a:gd name="T78" fmla="*/ 142 w 370"/>
                  <a:gd name="T79" fmla="*/ 283 h 309"/>
                  <a:gd name="T80" fmla="*/ 125 w 370"/>
                  <a:gd name="T81" fmla="*/ 287 h 309"/>
                  <a:gd name="T82" fmla="*/ 117 w 370"/>
                  <a:gd name="T83" fmla="*/ 295 h 309"/>
                  <a:gd name="T84" fmla="*/ 100 w 370"/>
                  <a:gd name="T85" fmla="*/ 268 h 309"/>
                  <a:gd name="T86" fmla="*/ 77 w 370"/>
                  <a:gd name="T87" fmla="*/ 260 h 309"/>
                  <a:gd name="T88" fmla="*/ 60 w 370"/>
                  <a:gd name="T89" fmla="*/ 246 h 309"/>
                  <a:gd name="T90" fmla="*/ 30 w 370"/>
                  <a:gd name="T91" fmla="*/ 232 h 309"/>
                  <a:gd name="T92" fmla="*/ 15 w 370"/>
                  <a:gd name="T93" fmla="*/ 22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0" h="309">
                    <a:moveTo>
                      <a:pt x="0" y="198"/>
                    </a:moveTo>
                    <a:lnTo>
                      <a:pt x="16" y="219"/>
                    </a:lnTo>
                    <a:lnTo>
                      <a:pt x="26" y="222"/>
                    </a:lnTo>
                    <a:lnTo>
                      <a:pt x="35" y="222"/>
                    </a:lnTo>
                    <a:lnTo>
                      <a:pt x="46" y="238"/>
                    </a:lnTo>
                    <a:lnTo>
                      <a:pt x="76" y="242"/>
                    </a:lnTo>
                    <a:lnTo>
                      <a:pt x="87" y="252"/>
                    </a:lnTo>
                    <a:lnTo>
                      <a:pt x="105" y="247"/>
                    </a:lnTo>
                    <a:lnTo>
                      <a:pt x="112" y="241"/>
                    </a:lnTo>
                    <a:lnTo>
                      <a:pt x="115" y="259"/>
                    </a:lnTo>
                    <a:lnTo>
                      <a:pt x="140" y="278"/>
                    </a:lnTo>
                    <a:lnTo>
                      <a:pt x="154" y="276"/>
                    </a:lnTo>
                    <a:lnTo>
                      <a:pt x="167" y="287"/>
                    </a:lnTo>
                    <a:lnTo>
                      <a:pt x="188" y="287"/>
                    </a:lnTo>
                    <a:lnTo>
                      <a:pt x="201" y="278"/>
                    </a:lnTo>
                    <a:lnTo>
                      <a:pt x="209" y="271"/>
                    </a:lnTo>
                    <a:lnTo>
                      <a:pt x="224" y="258"/>
                    </a:lnTo>
                    <a:lnTo>
                      <a:pt x="228" y="242"/>
                    </a:lnTo>
                    <a:lnTo>
                      <a:pt x="221" y="225"/>
                    </a:lnTo>
                    <a:lnTo>
                      <a:pt x="240" y="206"/>
                    </a:lnTo>
                    <a:lnTo>
                      <a:pt x="246" y="188"/>
                    </a:lnTo>
                    <a:lnTo>
                      <a:pt x="245" y="174"/>
                    </a:lnTo>
                    <a:lnTo>
                      <a:pt x="237" y="152"/>
                    </a:lnTo>
                    <a:lnTo>
                      <a:pt x="237" y="129"/>
                    </a:lnTo>
                    <a:lnTo>
                      <a:pt x="242" y="107"/>
                    </a:lnTo>
                    <a:lnTo>
                      <a:pt x="255" y="93"/>
                    </a:lnTo>
                    <a:lnTo>
                      <a:pt x="266" y="80"/>
                    </a:lnTo>
                    <a:lnTo>
                      <a:pt x="278" y="58"/>
                    </a:lnTo>
                    <a:lnTo>
                      <a:pt x="281" y="41"/>
                    </a:lnTo>
                    <a:lnTo>
                      <a:pt x="307" y="33"/>
                    </a:lnTo>
                    <a:lnTo>
                      <a:pt x="311" y="27"/>
                    </a:lnTo>
                    <a:lnTo>
                      <a:pt x="338" y="17"/>
                    </a:lnTo>
                    <a:lnTo>
                      <a:pt x="358" y="0"/>
                    </a:lnTo>
                    <a:lnTo>
                      <a:pt x="370" y="50"/>
                    </a:lnTo>
                    <a:lnTo>
                      <a:pt x="359" y="58"/>
                    </a:lnTo>
                    <a:lnTo>
                      <a:pt x="354" y="16"/>
                    </a:lnTo>
                    <a:lnTo>
                      <a:pt x="343" y="31"/>
                    </a:lnTo>
                    <a:lnTo>
                      <a:pt x="328" y="31"/>
                    </a:lnTo>
                    <a:lnTo>
                      <a:pt x="320" y="54"/>
                    </a:lnTo>
                    <a:lnTo>
                      <a:pt x="311" y="62"/>
                    </a:lnTo>
                    <a:lnTo>
                      <a:pt x="316" y="86"/>
                    </a:lnTo>
                    <a:lnTo>
                      <a:pt x="311" y="99"/>
                    </a:lnTo>
                    <a:lnTo>
                      <a:pt x="311" y="83"/>
                    </a:lnTo>
                    <a:lnTo>
                      <a:pt x="307" y="62"/>
                    </a:lnTo>
                    <a:lnTo>
                      <a:pt x="308" y="50"/>
                    </a:lnTo>
                    <a:lnTo>
                      <a:pt x="302" y="42"/>
                    </a:lnTo>
                    <a:lnTo>
                      <a:pt x="285" y="51"/>
                    </a:lnTo>
                    <a:lnTo>
                      <a:pt x="286" y="72"/>
                    </a:lnTo>
                    <a:lnTo>
                      <a:pt x="280" y="80"/>
                    </a:lnTo>
                    <a:lnTo>
                      <a:pt x="281" y="98"/>
                    </a:lnTo>
                    <a:lnTo>
                      <a:pt x="277" y="105"/>
                    </a:lnTo>
                    <a:lnTo>
                      <a:pt x="265" y="102"/>
                    </a:lnTo>
                    <a:lnTo>
                      <a:pt x="259" y="111"/>
                    </a:lnTo>
                    <a:lnTo>
                      <a:pt x="263" y="123"/>
                    </a:lnTo>
                    <a:lnTo>
                      <a:pt x="265" y="141"/>
                    </a:lnTo>
                    <a:lnTo>
                      <a:pt x="260" y="155"/>
                    </a:lnTo>
                    <a:lnTo>
                      <a:pt x="278" y="164"/>
                    </a:lnTo>
                    <a:lnTo>
                      <a:pt x="259" y="164"/>
                    </a:lnTo>
                    <a:lnTo>
                      <a:pt x="254" y="190"/>
                    </a:lnTo>
                    <a:lnTo>
                      <a:pt x="263" y="208"/>
                    </a:lnTo>
                    <a:lnTo>
                      <a:pt x="263" y="226"/>
                    </a:lnTo>
                    <a:lnTo>
                      <a:pt x="271" y="239"/>
                    </a:lnTo>
                    <a:lnTo>
                      <a:pt x="265" y="260"/>
                    </a:lnTo>
                    <a:lnTo>
                      <a:pt x="265" y="241"/>
                    </a:lnTo>
                    <a:lnTo>
                      <a:pt x="260" y="231"/>
                    </a:lnTo>
                    <a:lnTo>
                      <a:pt x="251" y="220"/>
                    </a:lnTo>
                    <a:lnTo>
                      <a:pt x="248" y="204"/>
                    </a:lnTo>
                    <a:lnTo>
                      <a:pt x="242" y="214"/>
                    </a:lnTo>
                    <a:lnTo>
                      <a:pt x="231" y="222"/>
                    </a:lnTo>
                    <a:lnTo>
                      <a:pt x="242" y="241"/>
                    </a:lnTo>
                    <a:lnTo>
                      <a:pt x="237" y="256"/>
                    </a:lnTo>
                    <a:lnTo>
                      <a:pt x="229" y="268"/>
                    </a:lnTo>
                    <a:lnTo>
                      <a:pt x="231" y="283"/>
                    </a:lnTo>
                    <a:lnTo>
                      <a:pt x="218" y="305"/>
                    </a:lnTo>
                    <a:lnTo>
                      <a:pt x="193" y="295"/>
                    </a:lnTo>
                    <a:lnTo>
                      <a:pt x="188" y="309"/>
                    </a:lnTo>
                    <a:lnTo>
                      <a:pt x="167" y="309"/>
                    </a:lnTo>
                    <a:lnTo>
                      <a:pt x="158" y="291"/>
                    </a:lnTo>
                    <a:lnTo>
                      <a:pt x="154" y="283"/>
                    </a:lnTo>
                    <a:lnTo>
                      <a:pt x="142" y="283"/>
                    </a:lnTo>
                    <a:lnTo>
                      <a:pt x="129" y="278"/>
                    </a:lnTo>
                    <a:lnTo>
                      <a:pt x="125" y="287"/>
                    </a:lnTo>
                    <a:lnTo>
                      <a:pt x="127" y="308"/>
                    </a:lnTo>
                    <a:lnTo>
                      <a:pt x="117" y="295"/>
                    </a:lnTo>
                    <a:lnTo>
                      <a:pt x="113" y="279"/>
                    </a:lnTo>
                    <a:lnTo>
                      <a:pt x="100" y="268"/>
                    </a:lnTo>
                    <a:lnTo>
                      <a:pt x="87" y="273"/>
                    </a:lnTo>
                    <a:lnTo>
                      <a:pt x="77" y="260"/>
                    </a:lnTo>
                    <a:lnTo>
                      <a:pt x="65" y="267"/>
                    </a:lnTo>
                    <a:lnTo>
                      <a:pt x="60" y="246"/>
                    </a:lnTo>
                    <a:lnTo>
                      <a:pt x="39" y="249"/>
                    </a:lnTo>
                    <a:lnTo>
                      <a:pt x="30" y="232"/>
                    </a:lnTo>
                    <a:lnTo>
                      <a:pt x="30" y="228"/>
                    </a:lnTo>
                    <a:lnTo>
                      <a:pt x="15" y="220"/>
                    </a:lnTo>
                    <a:lnTo>
                      <a:pt x="0"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7" name="Freeform 125">
                <a:extLst>
                  <a:ext uri="{FF2B5EF4-FFF2-40B4-BE49-F238E27FC236}">
                    <a16:creationId xmlns:a16="http://schemas.microsoft.com/office/drawing/2014/main" id="{ACB18B94-3DE9-79C1-24F5-8D9957C351D2}"/>
                  </a:ext>
                </a:extLst>
              </p:cNvPr>
              <p:cNvSpPr>
                <a:spLocks/>
              </p:cNvSpPr>
              <p:nvPr/>
            </p:nvSpPr>
            <p:spPr bwMode="auto">
              <a:xfrm>
                <a:off x="2606" y="3109"/>
                <a:ext cx="162" cy="102"/>
              </a:xfrm>
              <a:custGeom>
                <a:avLst/>
                <a:gdLst>
                  <a:gd name="T0" fmla="*/ 478 w 486"/>
                  <a:gd name="T1" fmla="*/ 5 h 305"/>
                  <a:gd name="T2" fmla="*/ 463 w 486"/>
                  <a:gd name="T3" fmla="*/ 24 h 305"/>
                  <a:gd name="T4" fmla="*/ 457 w 486"/>
                  <a:gd name="T5" fmla="*/ 39 h 305"/>
                  <a:gd name="T6" fmla="*/ 454 w 486"/>
                  <a:gd name="T7" fmla="*/ 65 h 305"/>
                  <a:gd name="T8" fmla="*/ 451 w 486"/>
                  <a:gd name="T9" fmla="*/ 87 h 305"/>
                  <a:gd name="T10" fmla="*/ 440 w 486"/>
                  <a:gd name="T11" fmla="*/ 105 h 305"/>
                  <a:gd name="T12" fmla="*/ 422 w 486"/>
                  <a:gd name="T13" fmla="*/ 112 h 305"/>
                  <a:gd name="T14" fmla="*/ 391 w 486"/>
                  <a:gd name="T15" fmla="*/ 117 h 305"/>
                  <a:gd name="T16" fmla="*/ 371 w 486"/>
                  <a:gd name="T17" fmla="*/ 115 h 305"/>
                  <a:gd name="T18" fmla="*/ 360 w 486"/>
                  <a:gd name="T19" fmla="*/ 126 h 305"/>
                  <a:gd name="T20" fmla="*/ 343 w 486"/>
                  <a:gd name="T21" fmla="*/ 133 h 305"/>
                  <a:gd name="T22" fmla="*/ 323 w 486"/>
                  <a:gd name="T23" fmla="*/ 133 h 305"/>
                  <a:gd name="T24" fmla="*/ 314 w 486"/>
                  <a:gd name="T25" fmla="*/ 148 h 305"/>
                  <a:gd name="T26" fmla="*/ 298 w 486"/>
                  <a:gd name="T27" fmla="*/ 156 h 305"/>
                  <a:gd name="T28" fmla="*/ 280 w 486"/>
                  <a:gd name="T29" fmla="*/ 158 h 305"/>
                  <a:gd name="T30" fmla="*/ 274 w 486"/>
                  <a:gd name="T31" fmla="*/ 169 h 305"/>
                  <a:gd name="T32" fmla="*/ 262 w 486"/>
                  <a:gd name="T33" fmla="*/ 174 h 305"/>
                  <a:gd name="T34" fmla="*/ 254 w 486"/>
                  <a:gd name="T35" fmla="*/ 182 h 305"/>
                  <a:gd name="T36" fmla="*/ 239 w 486"/>
                  <a:gd name="T37" fmla="*/ 178 h 305"/>
                  <a:gd name="T38" fmla="*/ 231 w 486"/>
                  <a:gd name="T39" fmla="*/ 193 h 305"/>
                  <a:gd name="T40" fmla="*/ 209 w 486"/>
                  <a:gd name="T41" fmla="*/ 202 h 305"/>
                  <a:gd name="T42" fmla="*/ 192 w 486"/>
                  <a:gd name="T43" fmla="*/ 195 h 305"/>
                  <a:gd name="T44" fmla="*/ 182 w 486"/>
                  <a:gd name="T45" fmla="*/ 213 h 305"/>
                  <a:gd name="T46" fmla="*/ 160 w 486"/>
                  <a:gd name="T47" fmla="*/ 225 h 305"/>
                  <a:gd name="T48" fmla="*/ 143 w 486"/>
                  <a:gd name="T49" fmla="*/ 225 h 305"/>
                  <a:gd name="T50" fmla="*/ 110 w 486"/>
                  <a:gd name="T51" fmla="*/ 235 h 305"/>
                  <a:gd name="T52" fmla="*/ 98 w 486"/>
                  <a:gd name="T53" fmla="*/ 246 h 305"/>
                  <a:gd name="T54" fmla="*/ 79 w 486"/>
                  <a:gd name="T55" fmla="*/ 249 h 305"/>
                  <a:gd name="T56" fmla="*/ 62 w 486"/>
                  <a:gd name="T57" fmla="*/ 239 h 305"/>
                  <a:gd name="T58" fmla="*/ 39 w 486"/>
                  <a:gd name="T59" fmla="*/ 246 h 305"/>
                  <a:gd name="T60" fmla="*/ 16 w 486"/>
                  <a:gd name="T61" fmla="*/ 266 h 305"/>
                  <a:gd name="T62" fmla="*/ 0 w 486"/>
                  <a:gd name="T63" fmla="*/ 305 h 305"/>
                  <a:gd name="T64" fmla="*/ 20 w 486"/>
                  <a:gd name="T65" fmla="*/ 271 h 305"/>
                  <a:gd name="T66" fmla="*/ 51 w 486"/>
                  <a:gd name="T67" fmla="*/ 251 h 305"/>
                  <a:gd name="T68" fmla="*/ 84 w 486"/>
                  <a:gd name="T69" fmla="*/ 253 h 305"/>
                  <a:gd name="T70" fmla="*/ 107 w 486"/>
                  <a:gd name="T71" fmla="*/ 250 h 305"/>
                  <a:gd name="T72" fmla="*/ 138 w 486"/>
                  <a:gd name="T73" fmla="*/ 236 h 305"/>
                  <a:gd name="T74" fmla="*/ 151 w 486"/>
                  <a:gd name="T75" fmla="*/ 228 h 305"/>
                  <a:gd name="T76" fmla="*/ 165 w 486"/>
                  <a:gd name="T77" fmla="*/ 227 h 305"/>
                  <a:gd name="T78" fmla="*/ 190 w 486"/>
                  <a:gd name="T79" fmla="*/ 215 h 305"/>
                  <a:gd name="T80" fmla="*/ 196 w 486"/>
                  <a:gd name="T81" fmla="*/ 205 h 305"/>
                  <a:gd name="T82" fmla="*/ 216 w 486"/>
                  <a:gd name="T83" fmla="*/ 205 h 305"/>
                  <a:gd name="T84" fmla="*/ 237 w 486"/>
                  <a:gd name="T85" fmla="*/ 202 h 305"/>
                  <a:gd name="T86" fmla="*/ 246 w 486"/>
                  <a:gd name="T87" fmla="*/ 187 h 305"/>
                  <a:gd name="T88" fmla="*/ 258 w 486"/>
                  <a:gd name="T89" fmla="*/ 187 h 305"/>
                  <a:gd name="T90" fmla="*/ 286 w 486"/>
                  <a:gd name="T91" fmla="*/ 161 h 305"/>
                  <a:gd name="T92" fmla="*/ 316 w 486"/>
                  <a:gd name="T93" fmla="*/ 154 h 305"/>
                  <a:gd name="T94" fmla="*/ 333 w 486"/>
                  <a:gd name="T95" fmla="*/ 142 h 305"/>
                  <a:gd name="T96" fmla="*/ 362 w 486"/>
                  <a:gd name="T97" fmla="*/ 133 h 305"/>
                  <a:gd name="T98" fmla="*/ 375 w 486"/>
                  <a:gd name="T99" fmla="*/ 124 h 305"/>
                  <a:gd name="T100" fmla="*/ 406 w 486"/>
                  <a:gd name="T101" fmla="*/ 122 h 305"/>
                  <a:gd name="T102" fmla="*/ 445 w 486"/>
                  <a:gd name="T103" fmla="*/ 110 h 305"/>
                  <a:gd name="T104" fmla="*/ 460 w 486"/>
                  <a:gd name="T105" fmla="*/ 88 h 305"/>
                  <a:gd name="T106" fmla="*/ 462 w 486"/>
                  <a:gd name="T107" fmla="*/ 69 h 305"/>
                  <a:gd name="T108" fmla="*/ 462 w 486"/>
                  <a:gd name="T109" fmla="*/ 46 h 305"/>
                  <a:gd name="T110" fmla="*/ 467 w 486"/>
                  <a:gd name="T111" fmla="*/ 24 h 305"/>
                  <a:gd name="T112" fmla="*/ 486 w 486"/>
                  <a:gd name="T113" fmla="*/ 0 h 305"/>
                  <a:gd name="T114" fmla="*/ 478 w 486"/>
                  <a:gd name="T115" fmla="*/ 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6" h="305">
                    <a:moveTo>
                      <a:pt x="478" y="5"/>
                    </a:moveTo>
                    <a:lnTo>
                      <a:pt x="463" y="24"/>
                    </a:lnTo>
                    <a:lnTo>
                      <a:pt x="457" y="39"/>
                    </a:lnTo>
                    <a:lnTo>
                      <a:pt x="454" y="65"/>
                    </a:lnTo>
                    <a:lnTo>
                      <a:pt x="451" y="87"/>
                    </a:lnTo>
                    <a:lnTo>
                      <a:pt x="440" y="105"/>
                    </a:lnTo>
                    <a:lnTo>
                      <a:pt x="422" y="112"/>
                    </a:lnTo>
                    <a:lnTo>
                      <a:pt x="391" y="117"/>
                    </a:lnTo>
                    <a:lnTo>
                      <a:pt x="371" y="115"/>
                    </a:lnTo>
                    <a:lnTo>
                      <a:pt x="360" y="126"/>
                    </a:lnTo>
                    <a:lnTo>
                      <a:pt x="343" y="133"/>
                    </a:lnTo>
                    <a:lnTo>
                      <a:pt x="323" y="133"/>
                    </a:lnTo>
                    <a:lnTo>
                      <a:pt x="314" y="148"/>
                    </a:lnTo>
                    <a:lnTo>
                      <a:pt x="298" y="156"/>
                    </a:lnTo>
                    <a:lnTo>
                      <a:pt x="280" y="158"/>
                    </a:lnTo>
                    <a:lnTo>
                      <a:pt x="274" y="169"/>
                    </a:lnTo>
                    <a:lnTo>
                      <a:pt x="262" y="174"/>
                    </a:lnTo>
                    <a:lnTo>
                      <a:pt x="254" y="182"/>
                    </a:lnTo>
                    <a:lnTo>
                      <a:pt x="239" y="178"/>
                    </a:lnTo>
                    <a:lnTo>
                      <a:pt x="231" y="193"/>
                    </a:lnTo>
                    <a:lnTo>
                      <a:pt x="209" y="202"/>
                    </a:lnTo>
                    <a:lnTo>
                      <a:pt x="192" y="195"/>
                    </a:lnTo>
                    <a:lnTo>
                      <a:pt x="182" y="213"/>
                    </a:lnTo>
                    <a:lnTo>
                      <a:pt x="160" y="225"/>
                    </a:lnTo>
                    <a:lnTo>
                      <a:pt x="143" y="225"/>
                    </a:lnTo>
                    <a:lnTo>
                      <a:pt x="110" y="235"/>
                    </a:lnTo>
                    <a:lnTo>
                      <a:pt x="98" y="246"/>
                    </a:lnTo>
                    <a:lnTo>
                      <a:pt x="79" y="249"/>
                    </a:lnTo>
                    <a:lnTo>
                      <a:pt x="62" y="239"/>
                    </a:lnTo>
                    <a:lnTo>
                      <a:pt x="39" y="246"/>
                    </a:lnTo>
                    <a:lnTo>
                      <a:pt x="16" y="266"/>
                    </a:lnTo>
                    <a:lnTo>
                      <a:pt x="0" y="305"/>
                    </a:lnTo>
                    <a:lnTo>
                      <a:pt x="20" y="271"/>
                    </a:lnTo>
                    <a:lnTo>
                      <a:pt x="51" y="251"/>
                    </a:lnTo>
                    <a:lnTo>
                      <a:pt x="84" y="253"/>
                    </a:lnTo>
                    <a:lnTo>
                      <a:pt x="107" y="250"/>
                    </a:lnTo>
                    <a:lnTo>
                      <a:pt x="138" y="236"/>
                    </a:lnTo>
                    <a:lnTo>
                      <a:pt x="151" y="228"/>
                    </a:lnTo>
                    <a:lnTo>
                      <a:pt x="165" y="227"/>
                    </a:lnTo>
                    <a:lnTo>
                      <a:pt x="190" y="215"/>
                    </a:lnTo>
                    <a:lnTo>
                      <a:pt x="196" y="205"/>
                    </a:lnTo>
                    <a:lnTo>
                      <a:pt x="216" y="205"/>
                    </a:lnTo>
                    <a:lnTo>
                      <a:pt x="237" y="202"/>
                    </a:lnTo>
                    <a:lnTo>
                      <a:pt x="246" y="187"/>
                    </a:lnTo>
                    <a:lnTo>
                      <a:pt x="258" y="187"/>
                    </a:lnTo>
                    <a:lnTo>
                      <a:pt x="286" y="161"/>
                    </a:lnTo>
                    <a:lnTo>
                      <a:pt x="316" y="154"/>
                    </a:lnTo>
                    <a:lnTo>
                      <a:pt x="333" y="142"/>
                    </a:lnTo>
                    <a:lnTo>
                      <a:pt x="362" y="133"/>
                    </a:lnTo>
                    <a:lnTo>
                      <a:pt x="375" y="124"/>
                    </a:lnTo>
                    <a:lnTo>
                      <a:pt x="406" y="122"/>
                    </a:lnTo>
                    <a:lnTo>
                      <a:pt x="445" y="110"/>
                    </a:lnTo>
                    <a:lnTo>
                      <a:pt x="460" y="88"/>
                    </a:lnTo>
                    <a:lnTo>
                      <a:pt x="462" y="69"/>
                    </a:lnTo>
                    <a:lnTo>
                      <a:pt x="462" y="46"/>
                    </a:lnTo>
                    <a:lnTo>
                      <a:pt x="467" y="24"/>
                    </a:lnTo>
                    <a:lnTo>
                      <a:pt x="486" y="0"/>
                    </a:lnTo>
                    <a:lnTo>
                      <a:pt x="47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8" name="Freeform 126">
                <a:extLst>
                  <a:ext uri="{FF2B5EF4-FFF2-40B4-BE49-F238E27FC236}">
                    <a16:creationId xmlns:a16="http://schemas.microsoft.com/office/drawing/2014/main" id="{4BE1E338-8AF7-FDDB-F824-57A2423AE956}"/>
                  </a:ext>
                </a:extLst>
              </p:cNvPr>
              <p:cNvSpPr>
                <a:spLocks/>
              </p:cNvSpPr>
              <p:nvPr/>
            </p:nvSpPr>
            <p:spPr bwMode="auto">
              <a:xfrm>
                <a:off x="2631" y="3205"/>
                <a:ext cx="40" cy="22"/>
              </a:xfrm>
              <a:custGeom>
                <a:avLst/>
                <a:gdLst>
                  <a:gd name="T0" fmla="*/ 20 w 120"/>
                  <a:gd name="T1" fmla="*/ 11 h 67"/>
                  <a:gd name="T2" fmla="*/ 27 w 120"/>
                  <a:gd name="T3" fmla="*/ 19 h 67"/>
                  <a:gd name="T4" fmla="*/ 24 w 120"/>
                  <a:gd name="T5" fmla="*/ 28 h 67"/>
                  <a:gd name="T6" fmla="*/ 18 w 120"/>
                  <a:gd name="T7" fmla="*/ 41 h 67"/>
                  <a:gd name="T8" fmla="*/ 3 w 120"/>
                  <a:gd name="T9" fmla="*/ 51 h 67"/>
                  <a:gd name="T10" fmla="*/ 0 w 120"/>
                  <a:gd name="T11" fmla="*/ 66 h 67"/>
                  <a:gd name="T12" fmla="*/ 9 w 120"/>
                  <a:gd name="T13" fmla="*/ 53 h 67"/>
                  <a:gd name="T14" fmla="*/ 22 w 120"/>
                  <a:gd name="T15" fmla="*/ 48 h 67"/>
                  <a:gd name="T16" fmla="*/ 31 w 120"/>
                  <a:gd name="T17" fmla="*/ 55 h 67"/>
                  <a:gd name="T18" fmla="*/ 36 w 120"/>
                  <a:gd name="T19" fmla="*/ 65 h 67"/>
                  <a:gd name="T20" fmla="*/ 36 w 120"/>
                  <a:gd name="T21" fmla="*/ 53 h 67"/>
                  <a:gd name="T22" fmla="*/ 27 w 120"/>
                  <a:gd name="T23" fmla="*/ 42 h 67"/>
                  <a:gd name="T24" fmla="*/ 30 w 120"/>
                  <a:gd name="T25" fmla="*/ 36 h 67"/>
                  <a:gd name="T26" fmla="*/ 37 w 120"/>
                  <a:gd name="T27" fmla="*/ 48 h 67"/>
                  <a:gd name="T28" fmla="*/ 31 w 120"/>
                  <a:gd name="T29" fmla="*/ 31 h 67"/>
                  <a:gd name="T30" fmla="*/ 34 w 120"/>
                  <a:gd name="T31" fmla="*/ 23 h 67"/>
                  <a:gd name="T32" fmla="*/ 46 w 120"/>
                  <a:gd name="T33" fmla="*/ 31 h 67"/>
                  <a:gd name="T34" fmla="*/ 49 w 120"/>
                  <a:gd name="T35" fmla="*/ 45 h 67"/>
                  <a:gd name="T36" fmla="*/ 48 w 120"/>
                  <a:gd name="T37" fmla="*/ 53 h 67"/>
                  <a:gd name="T38" fmla="*/ 53 w 120"/>
                  <a:gd name="T39" fmla="*/ 67 h 67"/>
                  <a:gd name="T40" fmla="*/ 51 w 120"/>
                  <a:gd name="T41" fmla="*/ 53 h 67"/>
                  <a:gd name="T42" fmla="*/ 63 w 120"/>
                  <a:gd name="T43" fmla="*/ 58 h 67"/>
                  <a:gd name="T44" fmla="*/ 70 w 120"/>
                  <a:gd name="T45" fmla="*/ 67 h 67"/>
                  <a:gd name="T46" fmla="*/ 67 w 120"/>
                  <a:gd name="T47" fmla="*/ 55 h 67"/>
                  <a:gd name="T48" fmla="*/ 55 w 120"/>
                  <a:gd name="T49" fmla="*/ 46 h 67"/>
                  <a:gd name="T50" fmla="*/ 51 w 120"/>
                  <a:gd name="T51" fmla="*/ 32 h 67"/>
                  <a:gd name="T52" fmla="*/ 87 w 120"/>
                  <a:gd name="T53" fmla="*/ 48 h 67"/>
                  <a:gd name="T54" fmla="*/ 95 w 120"/>
                  <a:gd name="T55" fmla="*/ 46 h 67"/>
                  <a:gd name="T56" fmla="*/ 74 w 120"/>
                  <a:gd name="T57" fmla="*/ 34 h 67"/>
                  <a:gd name="T58" fmla="*/ 89 w 120"/>
                  <a:gd name="T59" fmla="*/ 31 h 67"/>
                  <a:gd name="T60" fmla="*/ 105 w 120"/>
                  <a:gd name="T61" fmla="*/ 25 h 67"/>
                  <a:gd name="T62" fmla="*/ 120 w 120"/>
                  <a:gd name="T63" fmla="*/ 31 h 67"/>
                  <a:gd name="T64" fmla="*/ 106 w 120"/>
                  <a:gd name="T65" fmla="*/ 21 h 67"/>
                  <a:gd name="T66" fmla="*/ 110 w 120"/>
                  <a:gd name="T67" fmla="*/ 3 h 67"/>
                  <a:gd name="T68" fmla="*/ 100 w 120"/>
                  <a:gd name="T69" fmla="*/ 19 h 67"/>
                  <a:gd name="T70" fmla="*/ 87 w 120"/>
                  <a:gd name="T71" fmla="*/ 26 h 67"/>
                  <a:gd name="T72" fmla="*/ 68 w 120"/>
                  <a:gd name="T73" fmla="*/ 26 h 67"/>
                  <a:gd name="T74" fmla="*/ 49 w 120"/>
                  <a:gd name="T75" fmla="*/ 23 h 67"/>
                  <a:gd name="T76" fmla="*/ 39 w 120"/>
                  <a:gd name="T77" fmla="*/ 16 h 67"/>
                  <a:gd name="T78" fmla="*/ 67 w 120"/>
                  <a:gd name="T79" fmla="*/ 13 h 67"/>
                  <a:gd name="T80" fmla="*/ 81 w 120"/>
                  <a:gd name="T81" fmla="*/ 18 h 67"/>
                  <a:gd name="T82" fmla="*/ 74 w 120"/>
                  <a:gd name="T83" fmla="*/ 9 h 67"/>
                  <a:gd name="T84" fmla="*/ 79 w 120"/>
                  <a:gd name="T85" fmla="*/ 0 h 67"/>
                  <a:gd name="T86" fmla="*/ 67 w 120"/>
                  <a:gd name="T87" fmla="*/ 7 h 67"/>
                  <a:gd name="T88" fmla="*/ 39 w 120"/>
                  <a:gd name="T89" fmla="*/ 11 h 67"/>
                  <a:gd name="T90" fmla="*/ 34 w 120"/>
                  <a:gd name="T91" fmla="*/ 13 h 67"/>
                  <a:gd name="T92" fmla="*/ 27 w 120"/>
                  <a:gd name="T93" fmla="*/ 5 h 67"/>
                  <a:gd name="T94" fmla="*/ 20 w 120"/>
                  <a:gd name="T95" fmla="*/ 1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67">
                    <a:moveTo>
                      <a:pt x="20" y="11"/>
                    </a:moveTo>
                    <a:lnTo>
                      <a:pt x="27" y="19"/>
                    </a:lnTo>
                    <a:lnTo>
                      <a:pt x="24" y="28"/>
                    </a:lnTo>
                    <a:lnTo>
                      <a:pt x="18" y="41"/>
                    </a:lnTo>
                    <a:lnTo>
                      <a:pt x="3" y="51"/>
                    </a:lnTo>
                    <a:lnTo>
                      <a:pt x="0" y="66"/>
                    </a:lnTo>
                    <a:lnTo>
                      <a:pt x="9" y="53"/>
                    </a:lnTo>
                    <a:lnTo>
                      <a:pt x="22" y="48"/>
                    </a:lnTo>
                    <a:lnTo>
                      <a:pt x="31" y="55"/>
                    </a:lnTo>
                    <a:lnTo>
                      <a:pt x="36" y="65"/>
                    </a:lnTo>
                    <a:lnTo>
                      <a:pt x="36" y="53"/>
                    </a:lnTo>
                    <a:lnTo>
                      <a:pt x="27" y="42"/>
                    </a:lnTo>
                    <a:lnTo>
                      <a:pt x="30" y="36"/>
                    </a:lnTo>
                    <a:lnTo>
                      <a:pt x="37" y="48"/>
                    </a:lnTo>
                    <a:lnTo>
                      <a:pt x="31" y="31"/>
                    </a:lnTo>
                    <a:lnTo>
                      <a:pt x="34" y="23"/>
                    </a:lnTo>
                    <a:lnTo>
                      <a:pt x="46" y="31"/>
                    </a:lnTo>
                    <a:lnTo>
                      <a:pt x="49" y="45"/>
                    </a:lnTo>
                    <a:lnTo>
                      <a:pt x="48" y="53"/>
                    </a:lnTo>
                    <a:lnTo>
                      <a:pt x="53" y="67"/>
                    </a:lnTo>
                    <a:lnTo>
                      <a:pt x="51" y="53"/>
                    </a:lnTo>
                    <a:lnTo>
                      <a:pt x="63" y="58"/>
                    </a:lnTo>
                    <a:lnTo>
                      <a:pt x="70" y="67"/>
                    </a:lnTo>
                    <a:lnTo>
                      <a:pt x="67" y="55"/>
                    </a:lnTo>
                    <a:lnTo>
                      <a:pt x="55" y="46"/>
                    </a:lnTo>
                    <a:lnTo>
                      <a:pt x="51" y="32"/>
                    </a:lnTo>
                    <a:lnTo>
                      <a:pt x="87" y="48"/>
                    </a:lnTo>
                    <a:lnTo>
                      <a:pt x="95" y="46"/>
                    </a:lnTo>
                    <a:lnTo>
                      <a:pt x="74" y="34"/>
                    </a:lnTo>
                    <a:lnTo>
                      <a:pt x="89" y="31"/>
                    </a:lnTo>
                    <a:lnTo>
                      <a:pt x="105" y="25"/>
                    </a:lnTo>
                    <a:lnTo>
                      <a:pt x="120" y="31"/>
                    </a:lnTo>
                    <a:lnTo>
                      <a:pt x="106" y="21"/>
                    </a:lnTo>
                    <a:lnTo>
                      <a:pt x="110" y="3"/>
                    </a:lnTo>
                    <a:lnTo>
                      <a:pt x="100" y="19"/>
                    </a:lnTo>
                    <a:lnTo>
                      <a:pt x="87" y="26"/>
                    </a:lnTo>
                    <a:lnTo>
                      <a:pt x="68" y="26"/>
                    </a:lnTo>
                    <a:lnTo>
                      <a:pt x="49" y="23"/>
                    </a:lnTo>
                    <a:lnTo>
                      <a:pt x="39" y="16"/>
                    </a:lnTo>
                    <a:lnTo>
                      <a:pt x="67" y="13"/>
                    </a:lnTo>
                    <a:lnTo>
                      <a:pt x="81" y="18"/>
                    </a:lnTo>
                    <a:lnTo>
                      <a:pt x="74" y="9"/>
                    </a:lnTo>
                    <a:lnTo>
                      <a:pt x="79" y="0"/>
                    </a:lnTo>
                    <a:lnTo>
                      <a:pt x="67" y="7"/>
                    </a:lnTo>
                    <a:lnTo>
                      <a:pt x="39" y="11"/>
                    </a:lnTo>
                    <a:lnTo>
                      <a:pt x="34" y="13"/>
                    </a:lnTo>
                    <a:lnTo>
                      <a:pt x="27" y="5"/>
                    </a:lnTo>
                    <a:lnTo>
                      <a:pt x="2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9" name="Freeform 127">
                <a:extLst>
                  <a:ext uri="{FF2B5EF4-FFF2-40B4-BE49-F238E27FC236}">
                    <a16:creationId xmlns:a16="http://schemas.microsoft.com/office/drawing/2014/main" id="{74CB8095-AB05-9CDC-2CC9-70D44BC0E2FD}"/>
                  </a:ext>
                </a:extLst>
              </p:cNvPr>
              <p:cNvSpPr>
                <a:spLocks/>
              </p:cNvSpPr>
              <p:nvPr/>
            </p:nvSpPr>
            <p:spPr bwMode="auto">
              <a:xfrm>
                <a:off x="2619" y="3102"/>
                <a:ext cx="135" cy="71"/>
              </a:xfrm>
              <a:custGeom>
                <a:avLst/>
                <a:gdLst>
                  <a:gd name="T0" fmla="*/ 12 w 406"/>
                  <a:gd name="T1" fmla="*/ 211 h 211"/>
                  <a:gd name="T2" fmla="*/ 11 w 406"/>
                  <a:gd name="T3" fmla="*/ 185 h 211"/>
                  <a:gd name="T4" fmla="*/ 16 w 406"/>
                  <a:gd name="T5" fmla="*/ 163 h 211"/>
                  <a:gd name="T6" fmla="*/ 25 w 406"/>
                  <a:gd name="T7" fmla="*/ 158 h 211"/>
                  <a:gd name="T8" fmla="*/ 31 w 406"/>
                  <a:gd name="T9" fmla="*/ 167 h 211"/>
                  <a:gd name="T10" fmla="*/ 42 w 406"/>
                  <a:gd name="T11" fmla="*/ 141 h 211"/>
                  <a:gd name="T12" fmla="*/ 68 w 406"/>
                  <a:gd name="T13" fmla="*/ 127 h 211"/>
                  <a:gd name="T14" fmla="*/ 95 w 406"/>
                  <a:gd name="T15" fmla="*/ 136 h 211"/>
                  <a:gd name="T16" fmla="*/ 106 w 406"/>
                  <a:gd name="T17" fmla="*/ 113 h 211"/>
                  <a:gd name="T18" fmla="*/ 135 w 406"/>
                  <a:gd name="T19" fmla="*/ 102 h 211"/>
                  <a:gd name="T20" fmla="*/ 158 w 406"/>
                  <a:gd name="T21" fmla="*/ 102 h 211"/>
                  <a:gd name="T22" fmla="*/ 192 w 406"/>
                  <a:gd name="T23" fmla="*/ 78 h 211"/>
                  <a:gd name="T24" fmla="*/ 215 w 406"/>
                  <a:gd name="T25" fmla="*/ 69 h 211"/>
                  <a:gd name="T26" fmla="*/ 220 w 406"/>
                  <a:gd name="T27" fmla="*/ 57 h 211"/>
                  <a:gd name="T28" fmla="*/ 242 w 406"/>
                  <a:gd name="T29" fmla="*/ 70 h 211"/>
                  <a:gd name="T30" fmla="*/ 242 w 406"/>
                  <a:gd name="T31" fmla="*/ 60 h 211"/>
                  <a:gd name="T32" fmla="*/ 265 w 406"/>
                  <a:gd name="T33" fmla="*/ 53 h 211"/>
                  <a:gd name="T34" fmla="*/ 301 w 406"/>
                  <a:gd name="T35" fmla="*/ 60 h 211"/>
                  <a:gd name="T36" fmla="*/ 303 w 406"/>
                  <a:gd name="T37" fmla="*/ 48 h 211"/>
                  <a:gd name="T38" fmla="*/ 340 w 406"/>
                  <a:gd name="T39" fmla="*/ 43 h 211"/>
                  <a:gd name="T40" fmla="*/ 344 w 406"/>
                  <a:gd name="T41" fmla="*/ 32 h 211"/>
                  <a:gd name="T42" fmla="*/ 374 w 406"/>
                  <a:gd name="T43" fmla="*/ 23 h 211"/>
                  <a:gd name="T44" fmla="*/ 385 w 406"/>
                  <a:gd name="T45" fmla="*/ 14 h 211"/>
                  <a:gd name="T46" fmla="*/ 406 w 406"/>
                  <a:gd name="T47" fmla="*/ 27 h 211"/>
                  <a:gd name="T48" fmla="*/ 401 w 406"/>
                  <a:gd name="T49" fmla="*/ 0 h 211"/>
                  <a:gd name="T50" fmla="*/ 353 w 406"/>
                  <a:gd name="T51" fmla="*/ 5 h 211"/>
                  <a:gd name="T52" fmla="*/ 331 w 406"/>
                  <a:gd name="T53" fmla="*/ 29 h 211"/>
                  <a:gd name="T54" fmla="*/ 309 w 406"/>
                  <a:gd name="T55" fmla="*/ 34 h 211"/>
                  <a:gd name="T56" fmla="*/ 292 w 406"/>
                  <a:gd name="T57" fmla="*/ 46 h 211"/>
                  <a:gd name="T58" fmla="*/ 253 w 406"/>
                  <a:gd name="T59" fmla="*/ 43 h 211"/>
                  <a:gd name="T60" fmla="*/ 235 w 406"/>
                  <a:gd name="T61" fmla="*/ 54 h 211"/>
                  <a:gd name="T62" fmla="*/ 217 w 406"/>
                  <a:gd name="T63" fmla="*/ 46 h 211"/>
                  <a:gd name="T64" fmla="*/ 196 w 406"/>
                  <a:gd name="T65" fmla="*/ 61 h 211"/>
                  <a:gd name="T66" fmla="*/ 186 w 406"/>
                  <a:gd name="T67" fmla="*/ 73 h 211"/>
                  <a:gd name="T68" fmla="*/ 151 w 406"/>
                  <a:gd name="T69" fmla="*/ 94 h 211"/>
                  <a:gd name="T70" fmla="*/ 117 w 406"/>
                  <a:gd name="T71" fmla="*/ 101 h 211"/>
                  <a:gd name="T72" fmla="*/ 95 w 406"/>
                  <a:gd name="T73" fmla="*/ 113 h 211"/>
                  <a:gd name="T74" fmla="*/ 87 w 406"/>
                  <a:gd name="T75" fmla="*/ 127 h 211"/>
                  <a:gd name="T76" fmla="*/ 61 w 406"/>
                  <a:gd name="T77" fmla="*/ 122 h 211"/>
                  <a:gd name="T78" fmla="*/ 33 w 406"/>
                  <a:gd name="T79" fmla="*/ 136 h 211"/>
                  <a:gd name="T80" fmla="*/ 29 w 406"/>
                  <a:gd name="T81" fmla="*/ 149 h 211"/>
                  <a:gd name="T82" fmla="*/ 11 w 406"/>
                  <a:gd name="T83" fmla="*/ 154 h 211"/>
                  <a:gd name="T84" fmla="*/ 0 w 406"/>
                  <a:gd name="T85" fmla="*/ 175 h 211"/>
                  <a:gd name="T86" fmla="*/ 12 w 406"/>
                  <a:gd name="T87"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6" h="211">
                    <a:moveTo>
                      <a:pt x="12" y="211"/>
                    </a:moveTo>
                    <a:lnTo>
                      <a:pt x="11" y="185"/>
                    </a:lnTo>
                    <a:lnTo>
                      <a:pt x="16" y="163"/>
                    </a:lnTo>
                    <a:lnTo>
                      <a:pt x="25" y="158"/>
                    </a:lnTo>
                    <a:lnTo>
                      <a:pt x="31" y="167"/>
                    </a:lnTo>
                    <a:lnTo>
                      <a:pt x="42" y="141"/>
                    </a:lnTo>
                    <a:lnTo>
                      <a:pt x="68" y="127"/>
                    </a:lnTo>
                    <a:lnTo>
                      <a:pt x="95" y="136"/>
                    </a:lnTo>
                    <a:lnTo>
                      <a:pt x="106" y="113"/>
                    </a:lnTo>
                    <a:lnTo>
                      <a:pt x="135" y="102"/>
                    </a:lnTo>
                    <a:lnTo>
                      <a:pt x="158" y="102"/>
                    </a:lnTo>
                    <a:lnTo>
                      <a:pt x="192" y="78"/>
                    </a:lnTo>
                    <a:lnTo>
                      <a:pt x="215" y="69"/>
                    </a:lnTo>
                    <a:lnTo>
                      <a:pt x="220" y="57"/>
                    </a:lnTo>
                    <a:lnTo>
                      <a:pt x="242" y="70"/>
                    </a:lnTo>
                    <a:lnTo>
                      <a:pt x="242" y="60"/>
                    </a:lnTo>
                    <a:lnTo>
                      <a:pt x="265" y="53"/>
                    </a:lnTo>
                    <a:lnTo>
                      <a:pt x="301" y="60"/>
                    </a:lnTo>
                    <a:lnTo>
                      <a:pt x="303" y="48"/>
                    </a:lnTo>
                    <a:lnTo>
                      <a:pt x="340" y="43"/>
                    </a:lnTo>
                    <a:lnTo>
                      <a:pt x="344" y="32"/>
                    </a:lnTo>
                    <a:lnTo>
                      <a:pt x="374" y="23"/>
                    </a:lnTo>
                    <a:lnTo>
                      <a:pt x="385" y="14"/>
                    </a:lnTo>
                    <a:lnTo>
                      <a:pt x="406" y="27"/>
                    </a:lnTo>
                    <a:lnTo>
                      <a:pt x="401" y="0"/>
                    </a:lnTo>
                    <a:lnTo>
                      <a:pt x="353" y="5"/>
                    </a:lnTo>
                    <a:lnTo>
                      <a:pt x="331" y="29"/>
                    </a:lnTo>
                    <a:lnTo>
                      <a:pt x="309" y="34"/>
                    </a:lnTo>
                    <a:lnTo>
                      <a:pt x="292" y="46"/>
                    </a:lnTo>
                    <a:lnTo>
                      <a:pt x="253" y="43"/>
                    </a:lnTo>
                    <a:lnTo>
                      <a:pt x="235" y="54"/>
                    </a:lnTo>
                    <a:lnTo>
                      <a:pt x="217" y="46"/>
                    </a:lnTo>
                    <a:lnTo>
                      <a:pt x="196" y="61"/>
                    </a:lnTo>
                    <a:lnTo>
                      <a:pt x="186" y="73"/>
                    </a:lnTo>
                    <a:lnTo>
                      <a:pt x="151" y="94"/>
                    </a:lnTo>
                    <a:lnTo>
                      <a:pt x="117" y="101"/>
                    </a:lnTo>
                    <a:lnTo>
                      <a:pt x="95" y="113"/>
                    </a:lnTo>
                    <a:lnTo>
                      <a:pt x="87" y="127"/>
                    </a:lnTo>
                    <a:lnTo>
                      <a:pt x="61" y="122"/>
                    </a:lnTo>
                    <a:lnTo>
                      <a:pt x="33" y="136"/>
                    </a:lnTo>
                    <a:lnTo>
                      <a:pt x="29" y="149"/>
                    </a:lnTo>
                    <a:lnTo>
                      <a:pt x="11" y="154"/>
                    </a:lnTo>
                    <a:lnTo>
                      <a:pt x="0" y="175"/>
                    </a:lnTo>
                    <a:lnTo>
                      <a:pt x="12" y="2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0" name="Freeform 128">
                <a:extLst>
                  <a:ext uri="{FF2B5EF4-FFF2-40B4-BE49-F238E27FC236}">
                    <a16:creationId xmlns:a16="http://schemas.microsoft.com/office/drawing/2014/main" id="{4179DB8A-8FE6-70C6-CCD7-EED0CB2F0F36}"/>
                  </a:ext>
                </a:extLst>
              </p:cNvPr>
              <p:cNvSpPr>
                <a:spLocks/>
              </p:cNvSpPr>
              <p:nvPr/>
            </p:nvSpPr>
            <p:spPr bwMode="auto">
              <a:xfrm>
                <a:off x="2714" y="3212"/>
                <a:ext cx="51" cy="66"/>
              </a:xfrm>
              <a:custGeom>
                <a:avLst/>
                <a:gdLst>
                  <a:gd name="T0" fmla="*/ 0 w 152"/>
                  <a:gd name="T1" fmla="*/ 18 h 198"/>
                  <a:gd name="T2" fmla="*/ 10 w 152"/>
                  <a:gd name="T3" fmla="*/ 35 h 198"/>
                  <a:gd name="T4" fmla="*/ 18 w 152"/>
                  <a:gd name="T5" fmla="*/ 58 h 198"/>
                  <a:gd name="T6" fmla="*/ 16 w 152"/>
                  <a:gd name="T7" fmla="*/ 64 h 198"/>
                  <a:gd name="T8" fmla="*/ 5 w 152"/>
                  <a:gd name="T9" fmla="*/ 64 h 198"/>
                  <a:gd name="T10" fmla="*/ 3 w 152"/>
                  <a:gd name="T11" fmla="*/ 74 h 198"/>
                  <a:gd name="T12" fmla="*/ 31 w 152"/>
                  <a:gd name="T13" fmla="*/ 83 h 198"/>
                  <a:gd name="T14" fmla="*/ 46 w 152"/>
                  <a:gd name="T15" fmla="*/ 79 h 198"/>
                  <a:gd name="T16" fmla="*/ 73 w 152"/>
                  <a:gd name="T17" fmla="*/ 93 h 198"/>
                  <a:gd name="T18" fmla="*/ 66 w 152"/>
                  <a:gd name="T19" fmla="*/ 107 h 198"/>
                  <a:gd name="T20" fmla="*/ 74 w 152"/>
                  <a:gd name="T21" fmla="*/ 119 h 198"/>
                  <a:gd name="T22" fmla="*/ 89 w 152"/>
                  <a:gd name="T23" fmla="*/ 109 h 198"/>
                  <a:gd name="T24" fmla="*/ 113 w 152"/>
                  <a:gd name="T25" fmla="*/ 123 h 198"/>
                  <a:gd name="T26" fmla="*/ 115 w 152"/>
                  <a:gd name="T27" fmla="*/ 144 h 198"/>
                  <a:gd name="T28" fmla="*/ 128 w 152"/>
                  <a:gd name="T29" fmla="*/ 153 h 198"/>
                  <a:gd name="T30" fmla="*/ 132 w 152"/>
                  <a:gd name="T31" fmla="*/ 165 h 198"/>
                  <a:gd name="T32" fmla="*/ 128 w 152"/>
                  <a:gd name="T33" fmla="*/ 198 h 198"/>
                  <a:gd name="T34" fmla="*/ 144 w 152"/>
                  <a:gd name="T35" fmla="*/ 174 h 198"/>
                  <a:gd name="T36" fmla="*/ 152 w 152"/>
                  <a:gd name="T37" fmla="*/ 158 h 198"/>
                  <a:gd name="T38" fmla="*/ 149 w 152"/>
                  <a:gd name="T39" fmla="*/ 126 h 198"/>
                  <a:gd name="T40" fmla="*/ 134 w 152"/>
                  <a:gd name="T41" fmla="*/ 105 h 198"/>
                  <a:gd name="T42" fmla="*/ 105 w 152"/>
                  <a:gd name="T43" fmla="*/ 97 h 198"/>
                  <a:gd name="T44" fmla="*/ 83 w 152"/>
                  <a:gd name="T45" fmla="*/ 100 h 198"/>
                  <a:gd name="T46" fmla="*/ 81 w 152"/>
                  <a:gd name="T47" fmla="*/ 83 h 198"/>
                  <a:gd name="T48" fmla="*/ 61 w 152"/>
                  <a:gd name="T49" fmla="*/ 73 h 198"/>
                  <a:gd name="T50" fmla="*/ 35 w 152"/>
                  <a:gd name="T51" fmla="*/ 71 h 198"/>
                  <a:gd name="T52" fmla="*/ 35 w 152"/>
                  <a:gd name="T53" fmla="*/ 53 h 198"/>
                  <a:gd name="T54" fmla="*/ 25 w 152"/>
                  <a:gd name="T55" fmla="*/ 50 h 198"/>
                  <a:gd name="T56" fmla="*/ 28 w 152"/>
                  <a:gd name="T57" fmla="*/ 35 h 198"/>
                  <a:gd name="T58" fmla="*/ 23 w 152"/>
                  <a:gd name="T59" fmla="*/ 27 h 198"/>
                  <a:gd name="T60" fmla="*/ 35 w 152"/>
                  <a:gd name="T61" fmla="*/ 21 h 198"/>
                  <a:gd name="T62" fmla="*/ 31 w 152"/>
                  <a:gd name="T63" fmla="*/ 0 h 198"/>
                  <a:gd name="T64" fmla="*/ 18 w 152"/>
                  <a:gd name="T65" fmla="*/ 21 h 198"/>
                  <a:gd name="T66" fmla="*/ 12 w 152"/>
                  <a:gd name="T67" fmla="*/ 23 h 198"/>
                  <a:gd name="T68" fmla="*/ 0 w 152"/>
                  <a:gd name="T69" fmla="*/ 1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2" h="198">
                    <a:moveTo>
                      <a:pt x="0" y="18"/>
                    </a:moveTo>
                    <a:lnTo>
                      <a:pt x="10" y="35"/>
                    </a:lnTo>
                    <a:lnTo>
                      <a:pt x="18" y="58"/>
                    </a:lnTo>
                    <a:lnTo>
                      <a:pt x="16" y="64"/>
                    </a:lnTo>
                    <a:lnTo>
                      <a:pt x="5" y="64"/>
                    </a:lnTo>
                    <a:lnTo>
                      <a:pt x="3" y="74"/>
                    </a:lnTo>
                    <a:lnTo>
                      <a:pt x="31" y="83"/>
                    </a:lnTo>
                    <a:lnTo>
                      <a:pt x="46" y="79"/>
                    </a:lnTo>
                    <a:lnTo>
                      <a:pt x="73" y="93"/>
                    </a:lnTo>
                    <a:lnTo>
                      <a:pt x="66" y="107"/>
                    </a:lnTo>
                    <a:lnTo>
                      <a:pt x="74" y="119"/>
                    </a:lnTo>
                    <a:lnTo>
                      <a:pt x="89" y="109"/>
                    </a:lnTo>
                    <a:lnTo>
                      <a:pt x="113" y="123"/>
                    </a:lnTo>
                    <a:lnTo>
                      <a:pt x="115" y="144"/>
                    </a:lnTo>
                    <a:lnTo>
                      <a:pt x="128" y="153"/>
                    </a:lnTo>
                    <a:lnTo>
                      <a:pt x="132" y="165"/>
                    </a:lnTo>
                    <a:lnTo>
                      <a:pt x="128" y="198"/>
                    </a:lnTo>
                    <a:lnTo>
                      <a:pt x="144" y="174"/>
                    </a:lnTo>
                    <a:lnTo>
                      <a:pt x="152" y="158"/>
                    </a:lnTo>
                    <a:lnTo>
                      <a:pt x="149" y="126"/>
                    </a:lnTo>
                    <a:lnTo>
                      <a:pt x="134" y="105"/>
                    </a:lnTo>
                    <a:lnTo>
                      <a:pt x="105" y="97"/>
                    </a:lnTo>
                    <a:lnTo>
                      <a:pt x="83" y="100"/>
                    </a:lnTo>
                    <a:lnTo>
                      <a:pt x="81" y="83"/>
                    </a:lnTo>
                    <a:lnTo>
                      <a:pt x="61" y="73"/>
                    </a:lnTo>
                    <a:lnTo>
                      <a:pt x="35" y="71"/>
                    </a:lnTo>
                    <a:lnTo>
                      <a:pt x="35" y="53"/>
                    </a:lnTo>
                    <a:lnTo>
                      <a:pt x="25" y="50"/>
                    </a:lnTo>
                    <a:lnTo>
                      <a:pt x="28" y="35"/>
                    </a:lnTo>
                    <a:lnTo>
                      <a:pt x="23" y="27"/>
                    </a:lnTo>
                    <a:lnTo>
                      <a:pt x="35" y="21"/>
                    </a:lnTo>
                    <a:lnTo>
                      <a:pt x="31" y="0"/>
                    </a:lnTo>
                    <a:lnTo>
                      <a:pt x="18" y="21"/>
                    </a:lnTo>
                    <a:lnTo>
                      <a:pt x="12" y="23"/>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1" name="Freeform 129">
                <a:extLst>
                  <a:ext uri="{FF2B5EF4-FFF2-40B4-BE49-F238E27FC236}">
                    <a16:creationId xmlns:a16="http://schemas.microsoft.com/office/drawing/2014/main" id="{016B3560-9ECF-D068-9958-C585B49EA620}"/>
                  </a:ext>
                </a:extLst>
              </p:cNvPr>
              <p:cNvSpPr>
                <a:spLocks/>
              </p:cNvSpPr>
              <p:nvPr/>
            </p:nvSpPr>
            <p:spPr bwMode="auto">
              <a:xfrm>
                <a:off x="2718" y="3247"/>
                <a:ext cx="14" cy="36"/>
              </a:xfrm>
              <a:custGeom>
                <a:avLst/>
                <a:gdLst>
                  <a:gd name="T0" fmla="*/ 7 w 44"/>
                  <a:gd name="T1" fmla="*/ 0 h 109"/>
                  <a:gd name="T2" fmla="*/ 16 w 44"/>
                  <a:gd name="T3" fmla="*/ 19 h 109"/>
                  <a:gd name="T4" fmla="*/ 10 w 44"/>
                  <a:gd name="T5" fmla="*/ 34 h 109"/>
                  <a:gd name="T6" fmla="*/ 0 w 44"/>
                  <a:gd name="T7" fmla="*/ 50 h 109"/>
                  <a:gd name="T8" fmla="*/ 16 w 44"/>
                  <a:gd name="T9" fmla="*/ 69 h 109"/>
                  <a:gd name="T10" fmla="*/ 30 w 44"/>
                  <a:gd name="T11" fmla="*/ 80 h 109"/>
                  <a:gd name="T12" fmla="*/ 32 w 44"/>
                  <a:gd name="T13" fmla="*/ 99 h 109"/>
                  <a:gd name="T14" fmla="*/ 25 w 44"/>
                  <a:gd name="T15" fmla="*/ 109 h 109"/>
                  <a:gd name="T16" fmla="*/ 40 w 44"/>
                  <a:gd name="T17" fmla="*/ 97 h 109"/>
                  <a:gd name="T18" fmla="*/ 44 w 44"/>
                  <a:gd name="T19" fmla="*/ 77 h 109"/>
                  <a:gd name="T20" fmla="*/ 33 w 44"/>
                  <a:gd name="T21" fmla="*/ 62 h 109"/>
                  <a:gd name="T22" fmla="*/ 44 w 44"/>
                  <a:gd name="T23" fmla="*/ 44 h 109"/>
                  <a:gd name="T24" fmla="*/ 24 w 44"/>
                  <a:gd name="T25" fmla="*/ 44 h 109"/>
                  <a:gd name="T26" fmla="*/ 26 w 44"/>
                  <a:gd name="T27" fmla="*/ 22 h 109"/>
                  <a:gd name="T28" fmla="*/ 15 w 44"/>
                  <a:gd name="T29" fmla="*/ 4 h 109"/>
                  <a:gd name="T30" fmla="*/ 7 w 44"/>
                  <a:gd name="T3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109">
                    <a:moveTo>
                      <a:pt x="7" y="0"/>
                    </a:moveTo>
                    <a:lnTo>
                      <a:pt x="16" y="19"/>
                    </a:lnTo>
                    <a:lnTo>
                      <a:pt x="10" y="34"/>
                    </a:lnTo>
                    <a:lnTo>
                      <a:pt x="0" y="50"/>
                    </a:lnTo>
                    <a:lnTo>
                      <a:pt x="16" y="69"/>
                    </a:lnTo>
                    <a:lnTo>
                      <a:pt x="30" y="80"/>
                    </a:lnTo>
                    <a:lnTo>
                      <a:pt x="32" y="99"/>
                    </a:lnTo>
                    <a:lnTo>
                      <a:pt x="25" y="109"/>
                    </a:lnTo>
                    <a:lnTo>
                      <a:pt x="40" y="97"/>
                    </a:lnTo>
                    <a:lnTo>
                      <a:pt x="44" y="77"/>
                    </a:lnTo>
                    <a:lnTo>
                      <a:pt x="33" y="62"/>
                    </a:lnTo>
                    <a:lnTo>
                      <a:pt x="44" y="44"/>
                    </a:lnTo>
                    <a:lnTo>
                      <a:pt x="24" y="44"/>
                    </a:lnTo>
                    <a:lnTo>
                      <a:pt x="26" y="22"/>
                    </a:lnTo>
                    <a:lnTo>
                      <a:pt x="15"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2" name="Freeform 130">
                <a:extLst>
                  <a:ext uri="{FF2B5EF4-FFF2-40B4-BE49-F238E27FC236}">
                    <a16:creationId xmlns:a16="http://schemas.microsoft.com/office/drawing/2014/main" id="{F98935F7-87AC-9F82-BCFE-706C808CC526}"/>
                  </a:ext>
                </a:extLst>
              </p:cNvPr>
              <p:cNvSpPr>
                <a:spLocks/>
              </p:cNvSpPr>
              <p:nvPr/>
            </p:nvSpPr>
            <p:spPr bwMode="auto">
              <a:xfrm>
                <a:off x="2702" y="3272"/>
                <a:ext cx="20" cy="33"/>
              </a:xfrm>
              <a:custGeom>
                <a:avLst/>
                <a:gdLst>
                  <a:gd name="T0" fmla="*/ 36 w 59"/>
                  <a:gd name="T1" fmla="*/ 0 h 98"/>
                  <a:gd name="T2" fmla="*/ 28 w 59"/>
                  <a:gd name="T3" fmla="*/ 19 h 98"/>
                  <a:gd name="T4" fmla="*/ 1 w 59"/>
                  <a:gd name="T5" fmla="*/ 27 h 98"/>
                  <a:gd name="T6" fmla="*/ 0 w 59"/>
                  <a:gd name="T7" fmla="*/ 42 h 98"/>
                  <a:gd name="T8" fmla="*/ 17 w 59"/>
                  <a:gd name="T9" fmla="*/ 56 h 98"/>
                  <a:gd name="T10" fmla="*/ 25 w 59"/>
                  <a:gd name="T11" fmla="*/ 76 h 98"/>
                  <a:gd name="T12" fmla="*/ 28 w 59"/>
                  <a:gd name="T13" fmla="*/ 98 h 98"/>
                  <a:gd name="T14" fmla="*/ 37 w 59"/>
                  <a:gd name="T15" fmla="*/ 74 h 98"/>
                  <a:gd name="T16" fmla="*/ 35 w 59"/>
                  <a:gd name="T17" fmla="*/ 56 h 98"/>
                  <a:gd name="T18" fmla="*/ 28 w 59"/>
                  <a:gd name="T19" fmla="*/ 62 h 98"/>
                  <a:gd name="T20" fmla="*/ 15 w 59"/>
                  <a:gd name="T21" fmla="*/ 44 h 98"/>
                  <a:gd name="T22" fmla="*/ 10 w 59"/>
                  <a:gd name="T23" fmla="*/ 36 h 98"/>
                  <a:gd name="T24" fmla="*/ 29 w 59"/>
                  <a:gd name="T25" fmla="*/ 27 h 98"/>
                  <a:gd name="T26" fmla="*/ 36 w 59"/>
                  <a:gd name="T27" fmla="*/ 14 h 98"/>
                  <a:gd name="T28" fmla="*/ 40 w 59"/>
                  <a:gd name="T29" fmla="*/ 40 h 98"/>
                  <a:gd name="T30" fmla="*/ 53 w 59"/>
                  <a:gd name="T31" fmla="*/ 55 h 98"/>
                  <a:gd name="T32" fmla="*/ 59 w 59"/>
                  <a:gd name="T33" fmla="*/ 73 h 98"/>
                  <a:gd name="T34" fmla="*/ 58 w 59"/>
                  <a:gd name="T35" fmla="*/ 50 h 98"/>
                  <a:gd name="T36" fmla="*/ 48 w 59"/>
                  <a:gd name="T37" fmla="*/ 40 h 98"/>
                  <a:gd name="T38" fmla="*/ 51 w 59"/>
                  <a:gd name="T39" fmla="*/ 22 h 98"/>
                  <a:gd name="T40" fmla="*/ 45 w 59"/>
                  <a:gd name="T41" fmla="*/ 4 h 98"/>
                  <a:gd name="T42" fmla="*/ 36 w 59"/>
                  <a:gd name="T4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98">
                    <a:moveTo>
                      <a:pt x="36" y="0"/>
                    </a:moveTo>
                    <a:lnTo>
                      <a:pt x="28" y="19"/>
                    </a:lnTo>
                    <a:lnTo>
                      <a:pt x="1" y="27"/>
                    </a:lnTo>
                    <a:lnTo>
                      <a:pt x="0" y="42"/>
                    </a:lnTo>
                    <a:lnTo>
                      <a:pt x="17" y="56"/>
                    </a:lnTo>
                    <a:lnTo>
                      <a:pt x="25" y="76"/>
                    </a:lnTo>
                    <a:lnTo>
                      <a:pt x="28" y="98"/>
                    </a:lnTo>
                    <a:lnTo>
                      <a:pt x="37" y="74"/>
                    </a:lnTo>
                    <a:lnTo>
                      <a:pt x="35" y="56"/>
                    </a:lnTo>
                    <a:lnTo>
                      <a:pt x="28" y="62"/>
                    </a:lnTo>
                    <a:lnTo>
                      <a:pt x="15" y="44"/>
                    </a:lnTo>
                    <a:lnTo>
                      <a:pt x="10" y="36"/>
                    </a:lnTo>
                    <a:lnTo>
                      <a:pt x="29" y="27"/>
                    </a:lnTo>
                    <a:lnTo>
                      <a:pt x="36" y="14"/>
                    </a:lnTo>
                    <a:lnTo>
                      <a:pt x="40" y="40"/>
                    </a:lnTo>
                    <a:lnTo>
                      <a:pt x="53" y="55"/>
                    </a:lnTo>
                    <a:lnTo>
                      <a:pt x="59" y="73"/>
                    </a:lnTo>
                    <a:lnTo>
                      <a:pt x="58" y="50"/>
                    </a:lnTo>
                    <a:lnTo>
                      <a:pt x="48" y="40"/>
                    </a:lnTo>
                    <a:lnTo>
                      <a:pt x="51" y="22"/>
                    </a:lnTo>
                    <a:lnTo>
                      <a:pt x="45" y="4"/>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3" name="Freeform 131">
                <a:extLst>
                  <a:ext uri="{FF2B5EF4-FFF2-40B4-BE49-F238E27FC236}">
                    <a16:creationId xmlns:a16="http://schemas.microsoft.com/office/drawing/2014/main" id="{ADE66C44-320A-A398-553F-E32BD0E356EB}"/>
                  </a:ext>
                </a:extLst>
              </p:cNvPr>
              <p:cNvSpPr>
                <a:spLocks/>
              </p:cNvSpPr>
              <p:nvPr/>
            </p:nvSpPr>
            <p:spPr bwMode="auto">
              <a:xfrm>
                <a:off x="2670" y="3287"/>
                <a:ext cx="28" cy="23"/>
              </a:xfrm>
              <a:custGeom>
                <a:avLst/>
                <a:gdLst>
                  <a:gd name="T0" fmla="*/ 86 w 86"/>
                  <a:gd name="T1" fmla="*/ 0 h 71"/>
                  <a:gd name="T2" fmla="*/ 75 w 86"/>
                  <a:gd name="T3" fmla="*/ 13 h 71"/>
                  <a:gd name="T4" fmla="*/ 49 w 86"/>
                  <a:gd name="T5" fmla="*/ 4 h 71"/>
                  <a:gd name="T6" fmla="*/ 53 w 86"/>
                  <a:gd name="T7" fmla="*/ 22 h 71"/>
                  <a:gd name="T8" fmla="*/ 34 w 86"/>
                  <a:gd name="T9" fmla="*/ 18 h 71"/>
                  <a:gd name="T10" fmla="*/ 23 w 86"/>
                  <a:gd name="T11" fmla="*/ 4 h 71"/>
                  <a:gd name="T12" fmla="*/ 24 w 86"/>
                  <a:gd name="T13" fmla="*/ 33 h 71"/>
                  <a:gd name="T14" fmla="*/ 8 w 86"/>
                  <a:gd name="T15" fmla="*/ 43 h 71"/>
                  <a:gd name="T16" fmla="*/ 0 w 86"/>
                  <a:gd name="T17" fmla="*/ 19 h 71"/>
                  <a:gd name="T18" fmla="*/ 6 w 86"/>
                  <a:gd name="T19" fmla="*/ 47 h 71"/>
                  <a:gd name="T20" fmla="*/ 32 w 86"/>
                  <a:gd name="T21" fmla="*/ 45 h 71"/>
                  <a:gd name="T22" fmla="*/ 35 w 86"/>
                  <a:gd name="T23" fmla="*/ 27 h 71"/>
                  <a:gd name="T24" fmla="*/ 49 w 86"/>
                  <a:gd name="T25" fmla="*/ 39 h 71"/>
                  <a:gd name="T26" fmla="*/ 41 w 86"/>
                  <a:gd name="T27" fmla="*/ 69 h 71"/>
                  <a:gd name="T28" fmla="*/ 47 w 86"/>
                  <a:gd name="T29" fmla="*/ 71 h 71"/>
                  <a:gd name="T30" fmla="*/ 59 w 86"/>
                  <a:gd name="T31" fmla="*/ 48 h 71"/>
                  <a:gd name="T32" fmla="*/ 62 w 86"/>
                  <a:gd name="T33" fmla="*/ 21 h 71"/>
                  <a:gd name="T34" fmla="*/ 79 w 86"/>
                  <a:gd name="T35" fmla="*/ 35 h 71"/>
                  <a:gd name="T36" fmla="*/ 83 w 86"/>
                  <a:gd name="T37" fmla="*/ 12 h 71"/>
                  <a:gd name="T38" fmla="*/ 86 w 86"/>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71">
                    <a:moveTo>
                      <a:pt x="86" y="0"/>
                    </a:moveTo>
                    <a:lnTo>
                      <a:pt x="75" y="13"/>
                    </a:lnTo>
                    <a:lnTo>
                      <a:pt x="49" y="4"/>
                    </a:lnTo>
                    <a:lnTo>
                      <a:pt x="53" y="22"/>
                    </a:lnTo>
                    <a:lnTo>
                      <a:pt x="34" y="18"/>
                    </a:lnTo>
                    <a:lnTo>
                      <a:pt x="23" y="4"/>
                    </a:lnTo>
                    <a:lnTo>
                      <a:pt x="24" y="33"/>
                    </a:lnTo>
                    <a:lnTo>
                      <a:pt x="8" y="43"/>
                    </a:lnTo>
                    <a:lnTo>
                      <a:pt x="0" y="19"/>
                    </a:lnTo>
                    <a:lnTo>
                      <a:pt x="6" y="47"/>
                    </a:lnTo>
                    <a:lnTo>
                      <a:pt x="32" y="45"/>
                    </a:lnTo>
                    <a:lnTo>
                      <a:pt x="35" y="27"/>
                    </a:lnTo>
                    <a:lnTo>
                      <a:pt x="49" y="39"/>
                    </a:lnTo>
                    <a:lnTo>
                      <a:pt x="41" y="69"/>
                    </a:lnTo>
                    <a:lnTo>
                      <a:pt x="47" y="71"/>
                    </a:lnTo>
                    <a:lnTo>
                      <a:pt x="59" y="48"/>
                    </a:lnTo>
                    <a:lnTo>
                      <a:pt x="62" y="21"/>
                    </a:lnTo>
                    <a:lnTo>
                      <a:pt x="79" y="35"/>
                    </a:lnTo>
                    <a:lnTo>
                      <a:pt x="83" y="12"/>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4" name="Freeform 132">
                <a:extLst>
                  <a:ext uri="{FF2B5EF4-FFF2-40B4-BE49-F238E27FC236}">
                    <a16:creationId xmlns:a16="http://schemas.microsoft.com/office/drawing/2014/main" id="{6ECF57B0-FAF2-A5D8-5C1E-C0C2B16558F3}"/>
                  </a:ext>
                </a:extLst>
              </p:cNvPr>
              <p:cNvSpPr>
                <a:spLocks/>
              </p:cNvSpPr>
              <p:nvPr/>
            </p:nvSpPr>
            <p:spPr bwMode="auto">
              <a:xfrm>
                <a:off x="2742" y="3267"/>
                <a:ext cx="9" cy="28"/>
              </a:xfrm>
              <a:custGeom>
                <a:avLst/>
                <a:gdLst>
                  <a:gd name="T0" fmla="*/ 0 w 28"/>
                  <a:gd name="T1" fmla="*/ 0 h 84"/>
                  <a:gd name="T2" fmla="*/ 16 w 28"/>
                  <a:gd name="T3" fmla="*/ 14 h 84"/>
                  <a:gd name="T4" fmla="*/ 7 w 28"/>
                  <a:gd name="T5" fmla="*/ 37 h 84"/>
                  <a:gd name="T6" fmla="*/ 10 w 28"/>
                  <a:gd name="T7" fmla="*/ 51 h 84"/>
                  <a:gd name="T8" fmla="*/ 2 w 28"/>
                  <a:gd name="T9" fmla="*/ 66 h 84"/>
                  <a:gd name="T10" fmla="*/ 0 w 28"/>
                  <a:gd name="T11" fmla="*/ 84 h 84"/>
                  <a:gd name="T12" fmla="*/ 14 w 28"/>
                  <a:gd name="T13" fmla="*/ 69 h 84"/>
                  <a:gd name="T14" fmla="*/ 28 w 28"/>
                  <a:gd name="T15" fmla="*/ 56 h 84"/>
                  <a:gd name="T16" fmla="*/ 22 w 28"/>
                  <a:gd name="T17" fmla="*/ 44 h 84"/>
                  <a:gd name="T18" fmla="*/ 20 w 28"/>
                  <a:gd name="T19" fmla="*/ 25 h 84"/>
                  <a:gd name="T20" fmla="*/ 24 w 28"/>
                  <a:gd name="T21" fmla="*/ 9 h 84"/>
                  <a:gd name="T22" fmla="*/ 11 w 28"/>
                  <a:gd name="T23" fmla="*/ 3 h 84"/>
                  <a:gd name="T24" fmla="*/ 0 w 28"/>
                  <a:gd name="T2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84">
                    <a:moveTo>
                      <a:pt x="0" y="0"/>
                    </a:moveTo>
                    <a:lnTo>
                      <a:pt x="16" y="14"/>
                    </a:lnTo>
                    <a:lnTo>
                      <a:pt x="7" y="37"/>
                    </a:lnTo>
                    <a:lnTo>
                      <a:pt x="10" y="51"/>
                    </a:lnTo>
                    <a:lnTo>
                      <a:pt x="2" y="66"/>
                    </a:lnTo>
                    <a:lnTo>
                      <a:pt x="0" y="84"/>
                    </a:lnTo>
                    <a:lnTo>
                      <a:pt x="14" y="69"/>
                    </a:lnTo>
                    <a:lnTo>
                      <a:pt x="28" y="56"/>
                    </a:lnTo>
                    <a:lnTo>
                      <a:pt x="22" y="44"/>
                    </a:lnTo>
                    <a:lnTo>
                      <a:pt x="20" y="25"/>
                    </a:lnTo>
                    <a:lnTo>
                      <a:pt x="24" y="9"/>
                    </a:lnTo>
                    <a:lnTo>
                      <a:pt x="11"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5" name="Freeform 133">
                <a:extLst>
                  <a:ext uri="{FF2B5EF4-FFF2-40B4-BE49-F238E27FC236}">
                    <a16:creationId xmlns:a16="http://schemas.microsoft.com/office/drawing/2014/main" id="{35BF7713-526B-8AFF-AA25-A328E25B84C4}"/>
                  </a:ext>
                </a:extLst>
              </p:cNvPr>
              <p:cNvSpPr>
                <a:spLocks/>
              </p:cNvSpPr>
              <p:nvPr/>
            </p:nvSpPr>
            <p:spPr bwMode="auto">
              <a:xfrm>
                <a:off x="2742" y="3160"/>
                <a:ext cx="73" cy="47"/>
              </a:xfrm>
              <a:custGeom>
                <a:avLst/>
                <a:gdLst>
                  <a:gd name="T0" fmla="*/ 0 w 221"/>
                  <a:gd name="T1" fmla="*/ 59 h 141"/>
                  <a:gd name="T2" fmla="*/ 31 w 221"/>
                  <a:gd name="T3" fmla="*/ 52 h 141"/>
                  <a:gd name="T4" fmla="*/ 51 w 221"/>
                  <a:gd name="T5" fmla="*/ 35 h 141"/>
                  <a:gd name="T6" fmla="*/ 75 w 221"/>
                  <a:gd name="T7" fmla="*/ 32 h 141"/>
                  <a:gd name="T8" fmla="*/ 111 w 221"/>
                  <a:gd name="T9" fmla="*/ 39 h 141"/>
                  <a:gd name="T10" fmla="*/ 137 w 221"/>
                  <a:gd name="T11" fmla="*/ 30 h 141"/>
                  <a:gd name="T12" fmla="*/ 162 w 221"/>
                  <a:gd name="T13" fmla="*/ 30 h 141"/>
                  <a:gd name="T14" fmla="*/ 196 w 221"/>
                  <a:gd name="T15" fmla="*/ 8 h 141"/>
                  <a:gd name="T16" fmla="*/ 221 w 221"/>
                  <a:gd name="T17" fmla="*/ 0 h 141"/>
                  <a:gd name="T18" fmla="*/ 194 w 221"/>
                  <a:gd name="T19" fmla="*/ 25 h 141"/>
                  <a:gd name="T20" fmla="*/ 166 w 221"/>
                  <a:gd name="T21" fmla="*/ 32 h 141"/>
                  <a:gd name="T22" fmla="*/ 141 w 221"/>
                  <a:gd name="T23" fmla="*/ 46 h 141"/>
                  <a:gd name="T24" fmla="*/ 111 w 221"/>
                  <a:gd name="T25" fmla="*/ 42 h 141"/>
                  <a:gd name="T26" fmla="*/ 101 w 221"/>
                  <a:gd name="T27" fmla="*/ 79 h 141"/>
                  <a:gd name="T28" fmla="*/ 80 w 221"/>
                  <a:gd name="T29" fmla="*/ 95 h 141"/>
                  <a:gd name="T30" fmla="*/ 73 w 221"/>
                  <a:gd name="T31" fmla="*/ 114 h 141"/>
                  <a:gd name="T32" fmla="*/ 51 w 221"/>
                  <a:gd name="T33" fmla="*/ 125 h 141"/>
                  <a:gd name="T34" fmla="*/ 37 w 221"/>
                  <a:gd name="T35" fmla="*/ 132 h 141"/>
                  <a:gd name="T36" fmla="*/ 28 w 221"/>
                  <a:gd name="T37" fmla="*/ 141 h 141"/>
                  <a:gd name="T38" fmla="*/ 32 w 221"/>
                  <a:gd name="T39" fmla="*/ 120 h 141"/>
                  <a:gd name="T40" fmla="*/ 18 w 221"/>
                  <a:gd name="T41" fmla="*/ 105 h 141"/>
                  <a:gd name="T42" fmla="*/ 25 w 221"/>
                  <a:gd name="T43" fmla="*/ 85 h 141"/>
                  <a:gd name="T44" fmla="*/ 37 w 221"/>
                  <a:gd name="T45" fmla="*/ 76 h 141"/>
                  <a:gd name="T46" fmla="*/ 35 w 221"/>
                  <a:gd name="T47" fmla="*/ 99 h 141"/>
                  <a:gd name="T48" fmla="*/ 43 w 221"/>
                  <a:gd name="T49" fmla="*/ 108 h 141"/>
                  <a:gd name="T50" fmla="*/ 69 w 221"/>
                  <a:gd name="T51" fmla="*/ 97 h 141"/>
                  <a:gd name="T52" fmla="*/ 96 w 221"/>
                  <a:gd name="T53" fmla="*/ 49 h 141"/>
                  <a:gd name="T54" fmla="*/ 65 w 221"/>
                  <a:gd name="T55" fmla="*/ 49 h 141"/>
                  <a:gd name="T56" fmla="*/ 56 w 221"/>
                  <a:gd name="T57" fmla="*/ 44 h 141"/>
                  <a:gd name="T58" fmla="*/ 31 w 221"/>
                  <a:gd name="T59" fmla="*/ 59 h 141"/>
                  <a:gd name="T60" fmla="*/ 0 w 221"/>
                  <a:gd name="T61" fmla="*/ 5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1" h="141">
                    <a:moveTo>
                      <a:pt x="0" y="59"/>
                    </a:moveTo>
                    <a:lnTo>
                      <a:pt x="31" y="52"/>
                    </a:lnTo>
                    <a:lnTo>
                      <a:pt x="51" y="35"/>
                    </a:lnTo>
                    <a:lnTo>
                      <a:pt x="75" y="32"/>
                    </a:lnTo>
                    <a:lnTo>
                      <a:pt x="111" y="39"/>
                    </a:lnTo>
                    <a:lnTo>
                      <a:pt x="137" y="30"/>
                    </a:lnTo>
                    <a:lnTo>
                      <a:pt x="162" y="30"/>
                    </a:lnTo>
                    <a:lnTo>
                      <a:pt x="196" y="8"/>
                    </a:lnTo>
                    <a:lnTo>
                      <a:pt x="221" y="0"/>
                    </a:lnTo>
                    <a:lnTo>
                      <a:pt x="194" y="25"/>
                    </a:lnTo>
                    <a:lnTo>
                      <a:pt x="166" y="32"/>
                    </a:lnTo>
                    <a:lnTo>
                      <a:pt x="141" y="46"/>
                    </a:lnTo>
                    <a:lnTo>
                      <a:pt x="111" y="42"/>
                    </a:lnTo>
                    <a:lnTo>
                      <a:pt x="101" y="79"/>
                    </a:lnTo>
                    <a:lnTo>
                      <a:pt x="80" y="95"/>
                    </a:lnTo>
                    <a:lnTo>
                      <a:pt x="73" y="114"/>
                    </a:lnTo>
                    <a:lnTo>
                      <a:pt x="51" y="125"/>
                    </a:lnTo>
                    <a:lnTo>
                      <a:pt x="37" y="132"/>
                    </a:lnTo>
                    <a:lnTo>
                      <a:pt x="28" y="141"/>
                    </a:lnTo>
                    <a:lnTo>
                      <a:pt x="32" y="120"/>
                    </a:lnTo>
                    <a:lnTo>
                      <a:pt x="18" y="105"/>
                    </a:lnTo>
                    <a:lnTo>
                      <a:pt x="25" y="85"/>
                    </a:lnTo>
                    <a:lnTo>
                      <a:pt x="37" y="76"/>
                    </a:lnTo>
                    <a:lnTo>
                      <a:pt x="35" y="99"/>
                    </a:lnTo>
                    <a:lnTo>
                      <a:pt x="43" y="108"/>
                    </a:lnTo>
                    <a:lnTo>
                      <a:pt x="69" y="97"/>
                    </a:lnTo>
                    <a:lnTo>
                      <a:pt x="96" y="49"/>
                    </a:lnTo>
                    <a:lnTo>
                      <a:pt x="65" y="49"/>
                    </a:lnTo>
                    <a:lnTo>
                      <a:pt x="56" y="44"/>
                    </a:lnTo>
                    <a:lnTo>
                      <a:pt x="31" y="59"/>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6" name="Freeform 134">
                <a:extLst>
                  <a:ext uri="{FF2B5EF4-FFF2-40B4-BE49-F238E27FC236}">
                    <a16:creationId xmlns:a16="http://schemas.microsoft.com/office/drawing/2014/main" id="{44583376-7FBF-5018-FF6D-4D860BE19E7E}"/>
                  </a:ext>
                </a:extLst>
              </p:cNvPr>
              <p:cNvSpPr>
                <a:spLocks/>
              </p:cNvSpPr>
              <p:nvPr/>
            </p:nvSpPr>
            <p:spPr bwMode="auto">
              <a:xfrm>
                <a:off x="2823" y="3048"/>
                <a:ext cx="161" cy="108"/>
              </a:xfrm>
              <a:custGeom>
                <a:avLst/>
                <a:gdLst>
                  <a:gd name="T0" fmla="*/ 34 w 482"/>
                  <a:gd name="T1" fmla="*/ 316 h 324"/>
                  <a:gd name="T2" fmla="*/ 92 w 482"/>
                  <a:gd name="T3" fmla="*/ 293 h 324"/>
                  <a:gd name="T4" fmla="*/ 144 w 482"/>
                  <a:gd name="T5" fmla="*/ 286 h 324"/>
                  <a:gd name="T6" fmla="*/ 200 w 482"/>
                  <a:gd name="T7" fmla="*/ 258 h 324"/>
                  <a:gd name="T8" fmla="*/ 242 w 482"/>
                  <a:gd name="T9" fmla="*/ 234 h 324"/>
                  <a:gd name="T10" fmla="*/ 303 w 482"/>
                  <a:gd name="T11" fmla="*/ 193 h 324"/>
                  <a:gd name="T12" fmla="*/ 353 w 482"/>
                  <a:gd name="T13" fmla="*/ 169 h 324"/>
                  <a:gd name="T14" fmla="*/ 403 w 482"/>
                  <a:gd name="T15" fmla="*/ 135 h 324"/>
                  <a:gd name="T16" fmla="*/ 435 w 482"/>
                  <a:gd name="T17" fmla="*/ 106 h 324"/>
                  <a:gd name="T18" fmla="*/ 455 w 482"/>
                  <a:gd name="T19" fmla="*/ 51 h 324"/>
                  <a:gd name="T20" fmla="*/ 432 w 482"/>
                  <a:gd name="T21" fmla="*/ 46 h 324"/>
                  <a:gd name="T22" fmla="*/ 409 w 482"/>
                  <a:gd name="T23" fmla="*/ 69 h 324"/>
                  <a:gd name="T24" fmla="*/ 362 w 482"/>
                  <a:gd name="T25" fmla="*/ 92 h 324"/>
                  <a:gd name="T26" fmla="*/ 325 w 482"/>
                  <a:gd name="T27" fmla="*/ 111 h 324"/>
                  <a:gd name="T28" fmla="*/ 291 w 482"/>
                  <a:gd name="T29" fmla="*/ 126 h 324"/>
                  <a:gd name="T30" fmla="*/ 254 w 482"/>
                  <a:gd name="T31" fmla="*/ 146 h 324"/>
                  <a:gd name="T32" fmla="*/ 209 w 482"/>
                  <a:gd name="T33" fmla="*/ 168 h 324"/>
                  <a:gd name="T34" fmla="*/ 206 w 482"/>
                  <a:gd name="T35" fmla="*/ 161 h 324"/>
                  <a:gd name="T36" fmla="*/ 240 w 482"/>
                  <a:gd name="T37" fmla="*/ 138 h 324"/>
                  <a:gd name="T38" fmla="*/ 291 w 482"/>
                  <a:gd name="T39" fmla="*/ 121 h 324"/>
                  <a:gd name="T40" fmla="*/ 346 w 482"/>
                  <a:gd name="T41" fmla="*/ 94 h 324"/>
                  <a:gd name="T42" fmla="*/ 390 w 482"/>
                  <a:gd name="T43" fmla="*/ 68 h 324"/>
                  <a:gd name="T44" fmla="*/ 435 w 482"/>
                  <a:gd name="T45" fmla="*/ 25 h 324"/>
                  <a:gd name="T46" fmla="*/ 473 w 482"/>
                  <a:gd name="T47" fmla="*/ 0 h 324"/>
                  <a:gd name="T48" fmla="*/ 464 w 482"/>
                  <a:gd name="T49" fmla="*/ 61 h 324"/>
                  <a:gd name="T50" fmla="*/ 446 w 482"/>
                  <a:gd name="T51" fmla="*/ 108 h 324"/>
                  <a:gd name="T52" fmla="*/ 403 w 482"/>
                  <a:gd name="T53" fmla="*/ 144 h 324"/>
                  <a:gd name="T54" fmla="*/ 356 w 482"/>
                  <a:gd name="T55" fmla="*/ 179 h 324"/>
                  <a:gd name="T56" fmla="*/ 299 w 482"/>
                  <a:gd name="T57" fmla="*/ 211 h 324"/>
                  <a:gd name="T58" fmla="*/ 266 w 482"/>
                  <a:gd name="T59" fmla="*/ 235 h 324"/>
                  <a:gd name="T60" fmla="*/ 231 w 482"/>
                  <a:gd name="T61" fmla="*/ 248 h 324"/>
                  <a:gd name="T62" fmla="*/ 205 w 482"/>
                  <a:gd name="T63" fmla="*/ 286 h 324"/>
                  <a:gd name="T64" fmla="*/ 197 w 482"/>
                  <a:gd name="T65" fmla="*/ 266 h 324"/>
                  <a:gd name="T66" fmla="*/ 156 w 482"/>
                  <a:gd name="T67" fmla="*/ 288 h 324"/>
                  <a:gd name="T68" fmla="*/ 143 w 482"/>
                  <a:gd name="T69" fmla="*/ 316 h 324"/>
                  <a:gd name="T70" fmla="*/ 114 w 482"/>
                  <a:gd name="T71" fmla="*/ 309 h 324"/>
                  <a:gd name="T72" fmla="*/ 60 w 482"/>
                  <a:gd name="T73" fmla="*/ 323 h 324"/>
                  <a:gd name="T74" fmla="*/ 0 w 482"/>
                  <a:gd name="T75"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2" h="324">
                    <a:moveTo>
                      <a:pt x="0" y="324"/>
                    </a:moveTo>
                    <a:lnTo>
                      <a:pt x="34" y="316"/>
                    </a:lnTo>
                    <a:lnTo>
                      <a:pt x="66" y="312"/>
                    </a:lnTo>
                    <a:lnTo>
                      <a:pt x="92" y="293"/>
                    </a:lnTo>
                    <a:lnTo>
                      <a:pt x="120" y="288"/>
                    </a:lnTo>
                    <a:lnTo>
                      <a:pt x="144" y="286"/>
                    </a:lnTo>
                    <a:lnTo>
                      <a:pt x="170" y="270"/>
                    </a:lnTo>
                    <a:lnTo>
                      <a:pt x="200" y="258"/>
                    </a:lnTo>
                    <a:lnTo>
                      <a:pt x="226" y="244"/>
                    </a:lnTo>
                    <a:lnTo>
                      <a:pt x="242" y="234"/>
                    </a:lnTo>
                    <a:lnTo>
                      <a:pt x="276" y="215"/>
                    </a:lnTo>
                    <a:lnTo>
                      <a:pt x="303" y="193"/>
                    </a:lnTo>
                    <a:lnTo>
                      <a:pt x="331" y="186"/>
                    </a:lnTo>
                    <a:lnTo>
                      <a:pt x="353" y="169"/>
                    </a:lnTo>
                    <a:lnTo>
                      <a:pt x="366" y="150"/>
                    </a:lnTo>
                    <a:lnTo>
                      <a:pt x="403" y="135"/>
                    </a:lnTo>
                    <a:lnTo>
                      <a:pt x="420" y="112"/>
                    </a:lnTo>
                    <a:lnTo>
                      <a:pt x="435" y="106"/>
                    </a:lnTo>
                    <a:lnTo>
                      <a:pt x="445" y="76"/>
                    </a:lnTo>
                    <a:lnTo>
                      <a:pt x="455" y="51"/>
                    </a:lnTo>
                    <a:lnTo>
                      <a:pt x="452" y="30"/>
                    </a:lnTo>
                    <a:lnTo>
                      <a:pt x="432" y="46"/>
                    </a:lnTo>
                    <a:lnTo>
                      <a:pt x="418" y="49"/>
                    </a:lnTo>
                    <a:lnTo>
                      <a:pt x="409" y="69"/>
                    </a:lnTo>
                    <a:lnTo>
                      <a:pt x="389" y="76"/>
                    </a:lnTo>
                    <a:lnTo>
                      <a:pt x="362" y="92"/>
                    </a:lnTo>
                    <a:lnTo>
                      <a:pt x="342" y="104"/>
                    </a:lnTo>
                    <a:lnTo>
                      <a:pt x="325" y="111"/>
                    </a:lnTo>
                    <a:lnTo>
                      <a:pt x="310" y="127"/>
                    </a:lnTo>
                    <a:lnTo>
                      <a:pt x="291" y="126"/>
                    </a:lnTo>
                    <a:lnTo>
                      <a:pt x="266" y="131"/>
                    </a:lnTo>
                    <a:lnTo>
                      <a:pt x="254" y="146"/>
                    </a:lnTo>
                    <a:lnTo>
                      <a:pt x="229" y="150"/>
                    </a:lnTo>
                    <a:lnTo>
                      <a:pt x="209" y="168"/>
                    </a:lnTo>
                    <a:lnTo>
                      <a:pt x="184" y="166"/>
                    </a:lnTo>
                    <a:lnTo>
                      <a:pt x="206" y="161"/>
                    </a:lnTo>
                    <a:lnTo>
                      <a:pt x="226" y="141"/>
                    </a:lnTo>
                    <a:lnTo>
                      <a:pt x="240" y="138"/>
                    </a:lnTo>
                    <a:lnTo>
                      <a:pt x="264" y="115"/>
                    </a:lnTo>
                    <a:lnTo>
                      <a:pt x="291" y="121"/>
                    </a:lnTo>
                    <a:lnTo>
                      <a:pt x="317" y="101"/>
                    </a:lnTo>
                    <a:lnTo>
                      <a:pt x="346" y="94"/>
                    </a:lnTo>
                    <a:lnTo>
                      <a:pt x="367" y="69"/>
                    </a:lnTo>
                    <a:lnTo>
                      <a:pt x="390" y="68"/>
                    </a:lnTo>
                    <a:lnTo>
                      <a:pt x="405" y="39"/>
                    </a:lnTo>
                    <a:lnTo>
                      <a:pt x="435" y="25"/>
                    </a:lnTo>
                    <a:lnTo>
                      <a:pt x="450" y="3"/>
                    </a:lnTo>
                    <a:lnTo>
                      <a:pt x="473" y="0"/>
                    </a:lnTo>
                    <a:lnTo>
                      <a:pt x="482" y="30"/>
                    </a:lnTo>
                    <a:lnTo>
                      <a:pt x="464" y="61"/>
                    </a:lnTo>
                    <a:lnTo>
                      <a:pt x="461" y="92"/>
                    </a:lnTo>
                    <a:lnTo>
                      <a:pt x="446" y="108"/>
                    </a:lnTo>
                    <a:lnTo>
                      <a:pt x="424" y="123"/>
                    </a:lnTo>
                    <a:lnTo>
                      <a:pt x="403" y="144"/>
                    </a:lnTo>
                    <a:lnTo>
                      <a:pt x="372" y="172"/>
                    </a:lnTo>
                    <a:lnTo>
                      <a:pt x="356" y="179"/>
                    </a:lnTo>
                    <a:lnTo>
                      <a:pt x="325" y="194"/>
                    </a:lnTo>
                    <a:lnTo>
                      <a:pt x="299" y="211"/>
                    </a:lnTo>
                    <a:lnTo>
                      <a:pt x="283" y="215"/>
                    </a:lnTo>
                    <a:lnTo>
                      <a:pt x="266" y="235"/>
                    </a:lnTo>
                    <a:lnTo>
                      <a:pt x="244" y="248"/>
                    </a:lnTo>
                    <a:lnTo>
                      <a:pt x="231" y="248"/>
                    </a:lnTo>
                    <a:lnTo>
                      <a:pt x="226" y="263"/>
                    </a:lnTo>
                    <a:lnTo>
                      <a:pt x="205" y="286"/>
                    </a:lnTo>
                    <a:lnTo>
                      <a:pt x="206" y="273"/>
                    </a:lnTo>
                    <a:lnTo>
                      <a:pt x="197" y="266"/>
                    </a:lnTo>
                    <a:lnTo>
                      <a:pt x="176" y="274"/>
                    </a:lnTo>
                    <a:lnTo>
                      <a:pt x="156" y="288"/>
                    </a:lnTo>
                    <a:lnTo>
                      <a:pt x="156" y="308"/>
                    </a:lnTo>
                    <a:lnTo>
                      <a:pt x="143" y="316"/>
                    </a:lnTo>
                    <a:lnTo>
                      <a:pt x="138" y="298"/>
                    </a:lnTo>
                    <a:lnTo>
                      <a:pt x="114" y="309"/>
                    </a:lnTo>
                    <a:lnTo>
                      <a:pt x="78" y="312"/>
                    </a:lnTo>
                    <a:lnTo>
                      <a:pt x="60" y="323"/>
                    </a:lnTo>
                    <a:lnTo>
                      <a:pt x="39" y="323"/>
                    </a:lnTo>
                    <a:lnTo>
                      <a:pt x="0" y="3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7" name="Freeform 135">
                <a:extLst>
                  <a:ext uri="{FF2B5EF4-FFF2-40B4-BE49-F238E27FC236}">
                    <a16:creationId xmlns:a16="http://schemas.microsoft.com/office/drawing/2014/main" id="{20BC060C-401D-206E-B884-E775EC1016E8}"/>
                  </a:ext>
                </a:extLst>
              </p:cNvPr>
              <p:cNvSpPr>
                <a:spLocks/>
              </p:cNvSpPr>
              <p:nvPr/>
            </p:nvSpPr>
            <p:spPr bwMode="auto">
              <a:xfrm>
                <a:off x="2773" y="3086"/>
                <a:ext cx="105" cy="21"/>
              </a:xfrm>
              <a:custGeom>
                <a:avLst/>
                <a:gdLst>
                  <a:gd name="T0" fmla="*/ 193 w 316"/>
                  <a:gd name="T1" fmla="*/ 0 h 63"/>
                  <a:gd name="T2" fmla="*/ 197 w 316"/>
                  <a:gd name="T3" fmla="*/ 18 h 63"/>
                  <a:gd name="T4" fmla="*/ 185 w 316"/>
                  <a:gd name="T5" fmla="*/ 35 h 63"/>
                  <a:gd name="T6" fmla="*/ 163 w 316"/>
                  <a:gd name="T7" fmla="*/ 40 h 63"/>
                  <a:gd name="T8" fmla="*/ 146 w 316"/>
                  <a:gd name="T9" fmla="*/ 33 h 63"/>
                  <a:gd name="T10" fmla="*/ 129 w 316"/>
                  <a:gd name="T11" fmla="*/ 40 h 63"/>
                  <a:gd name="T12" fmla="*/ 105 w 316"/>
                  <a:gd name="T13" fmla="*/ 47 h 63"/>
                  <a:gd name="T14" fmla="*/ 88 w 316"/>
                  <a:gd name="T15" fmla="*/ 40 h 63"/>
                  <a:gd name="T16" fmla="*/ 78 w 316"/>
                  <a:gd name="T17" fmla="*/ 49 h 63"/>
                  <a:gd name="T18" fmla="*/ 44 w 316"/>
                  <a:gd name="T19" fmla="*/ 49 h 63"/>
                  <a:gd name="T20" fmla="*/ 26 w 316"/>
                  <a:gd name="T21" fmla="*/ 49 h 63"/>
                  <a:gd name="T22" fmla="*/ 0 w 316"/>
                  <a:gd name="T23" fmla="*/ 63 h 63"/>
                  <a:gd name="T24" fmla="*/ 22 w 316"/>
                  <a:gd name="T25" fmla="*/ 55 h 63"/>
                  <a:gd name="T26" fmla="*/ 61 w 316"/>
                  <a:gd name="T27" fmla="*/ 61 h 63"/>
                  <a:gd name="T28" fmla="*/ 90 w 316"/>
                  <a:gd name="T29" fmla="*/ 52 h 63"/>
                  <a:gd name="T30" fmla="*/ 110 w 316"/>
                  <a:gd name="T31" fmla="*/ 57 h 63"/>
                  <a:gd name="T32" fmla="*/ 146 w 316"/>
                  <a:gd name="T33" fmla="*/ 40 h 63"/>
                  <a:gd name="T34" fmla="*/ 186 w 316"/>
                  <a:gd name="T35" fmla="*/ 52 h 63"/>
                  <a:gd name="T36" fmla="*/ 215 w 316"/>
                  <a:gd name="T37" fmla="*/ 37 h 63"/>
                  <a:gd name="T38" fmla="*/ 236 w 316"/>
                  <a:gd name="T39" fmla="*/ 42 h 63"/>
                  <a:gd name="T40" fmla="*/ 258 w 316"/>
                  <a:gd name="T41" fmla="*/ 32 h 63"/>
                  <a:gd name="T42" fmla="*/ 294 w 316"/>
                  <a:gd name="T43" fmla="*/ 35 h 63"/>
                  <a:gd name="T44" fmla="*/ 316 w 316"/>
                  <a:gd name="T45" fmla="*/ 47 h 63"/>
                  <a:gd name="T46" fmla="*/ 298 w 316"/>
                  <a:gd name="T47" fmla="*/ 32 h 63"/>
                  <a:gd name="T48" fmla="*/ 272 w 316"/>
                  <a:gd name="T49" fmla="*/ 25 h 63"/>
                  <a:gd name="T50" fmla="*/ 253 w 316"/>
                  <a:gd name="T51" fmla="*/ 14 h 63"/>
                  <a:gd name="T52" fmla="*/ 249 w 316"/>
                  <a:gd name="T53" fmla="*/ 25 h 63"/>
                  <a:gd name="T54" fmla="*/ 226 w 316"/>
                  <a:gd name="T55" fmla="*/ 28 h 63"/>
                  <a:gd name="T56" fmla="*/ 212 w 316"/>
                  <a:gd name="T57" fmla="*/ 20 h 63"/>
                  <a:gd name="T58" fmla="*/ 206 w 316"/>
                  <a:gd name="T59" fmla="*/ 8 h 63"/>
                  <a:gd name="T60" fmla="*/ 198 w 316"/>
                  <a:gd name="T61" fmla="*/ 2 h 63"/>
                  <a:gd name="T62" fmla="*/ 193 w 316"/>
                  <a:gd name="T6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6" h="63">
                    <a:moveTo>
                      <a:pt x="193" y="0"/>
                    </a:moveTo>
                    <a:lnTo>
                      <a:pt x="197" y="18"/>
                    </a:lnTo>
                    <a:lnTo>
                      <a:pt x="185" y="35"/>
                    </a:lnTo>
                    <a:lnTo>
                      <a:pt x="163" y="40"/>
                    </a:lnTo>
                    <a:lnTo>
                      <a:pt x="146" y="33"/>
                    </a:lnTo>
                    <a:lnTo>
                      <a:pt x="129" y="40"/>
                    </a:lnTo>
                    <a:lnTo>
                      <a:pt x="105" y="47"/>
                    </a:lnTo>
                    <a:lnTo>
                      <a:pt x="88" y="40"/>
                    </a:lnTo>
                    <a:lnTo>
                      <a:pt x="78" y="49"/>
                    </a:lnTo>
                    <a:lnTo>
                      <a:pt x="44" y="49"/>
                    </a:lnTo>
                    <a:lnTo>
                      <a:pt x="26" y="49"/>
                    </a:lnTo>
                    <a:lnTo>
                      <a:pt x="0" y="63"/>
                    </a:lnTo>
                    <a:lnTo>
                      <a:pt x="22" y="55"/>
                    </a:lnTo>
                    <a:lnTo>
                      <a:pt x="61" y="61"/>
                    </a:lnTo>
                    <a:lnTo>
                      <a:pt x="90" y="52"/>
                    </a:lnTo>
                    <a:lnTo>
                      <a:pt x="110" y="57"/>
                    </a:lnTo>
                    <a:lnTo>
                      <a:pt x="146" y="40"/>
                    </a:lnTo>
                    <a:lnTo>
                      <a:pt x="186" y="52"/>
                    </a:lnTo>
                    <a:lnTo>
                      <a:pt x="215" y="37"/>
                    </a:lnTo>
                    <a:lnTo>
                      <a:pt x="236" y="42"/>
                    </a:lnTo>
                    <a:lnTo>
                      <a:pt x="258" y="32"/>
                    </a:lnTo>
                    <a:lnTo>
                      <a:pt x="294" y="35"/>
                    </a:lnTo>
                    <a:lnTo>
                      <a:pt x="316" y="47"/>
                    </a:lnTo>
                    <a:lnTo>
                      <a:pt x="298" y="32"/>
                    </a:lnTo>
                    <a:lnTo>
                      <a:pt x="272" y="25"/>
                    </a:lnTo>
                    <a:lnTo>
                      <a:pt x="253" y="14"/>
                    </a:lnTo>
                    <a:lnTo>
                      <a:pt x="249" y="25"/>
                    </a:lnTo>
                    <a:lnTo>
                      <a:pt x="226" y="28"/>
                    </a:lnTo>
                    <a:lnTo>
                      <a:pt x="212" y="20"/>
                    </a:lnTo>
                    <a:lnTo>
                      <a:pt x="206" y="8"/>
                    </a:lnTo>
                    <a:lnTo>
                      <a:pt x="198" y="2"/>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8" name="Freeform 136">
                <a:extLst>
                  <a:ext uri="{FF2B5EF4-FFF2-40B4-BE49-F238E27FC236}">
                    <a16:creationId xmlns:a16="http://schemas.microsoft.com/office/drawing/2014/main" id="{2437EC9D-7078-6B19-BBAE-5B6365319DAB}"/>
                  </a:ext>
                </a:extLst>
              </p:cNvPr>
              <p:cNvSpPr>
                <a:spLocks/>
              </p:cNvSpPr>
              <p:nvPr/>
            </p:nvSpPr>
            <p:spPr bwMode="auto">
              <a:xfrm>
                <a:off x="2754" y="3084"/>
                <a:ext cx="84" cy="23"/>
              </a:xfrm>
              <a:custGeom>
                <a:avLst/>
                <a:gdLst>
                  <a:gd name="T0" fmla="*/ 3 w 254"/>
                  <a:gd name="T1" fmla="*/ 56 h 67"/>
                  <a:gd name="T2" fmla="*/ 36 w 254"/>
                  <a:gd name="T3" fmla="*/ 32 h 67"/>
                  <a:gd name="T4" fmla="*/ 65 w 254"/>
                  <a:gd name="T5" fmla="*/ 41 h 67"/>
                  <a:gd name="T6" fmla="*/ 78 w 254"/>
                  <a:gd name="T7" fmla="*/ 22 h 67"/>
                  <a:gd name="T8" fmla="*/ 109 w 254"/>
                  <a:gd name="T9" fmla="*/ 14 h 67"/>
                  <a:gd name="T10" fmla="*/ 142 w 254"/>
                  <a:gd name="T11" fmla="*/ 27 h 67"/>
                  <a:gd name="T12" fmla="*/ 153 w 254"/>
                  <a:gd name="T13" fmla="*/ 14 h 67"/>
                  <a:gd name="T14" fmla="*/ 179 w 254"/>
                  <a:gd name="T15" fmla="*/ 14 h 67"/>
                  <a:gd name="T16" fmla="*/ 191 w 254"/>
                  <a:gd name="T17" fmla="*/ 0 h 67"/>
                  <a:gd name="T18" fmla="*/ 214 w 254"/>
                  <a:gd name="T19" fmla="*/ 4 h 67"/>
                  <a:gd name="T20" fmla="*/ 224 w 254"/>
                  <a:gd name="T21" fmla="*/ 17 h 67"/>
                  <a:gd name="T22" fmla="*/ 231 w 254"/>
                  <a:gd name="T23" fmla="*/ 0 h 67"/>
                  <a:gd name="T24" fmla="*/ 254 w 254"/>
                  <a:gd name="T25" fmla="*/ 10 h 67"/>
                  <a:gd name="T26" fmla="*/ 241 w 254"/>
                  <a:gd name="T27" fmla="*/ 12 h 67"/>
                  <a:gd name="T28" fmla="*/ 224 w 254"/>
                  <a:gd name="T29" fmla="*/ 24 h 67"/>
                  <a:gd name="T30" fmla="*/ 206 w 254"/>
                  <a:gd name="T31" fmla="*/ 14 h 67"/>
                  <a:gd name="T32" fmla="*/ 191 w 254"/>
                  <a:gd name="T33" fmla="*/ 17 h 67"/>
                  <a:gd name="T34" fmla="*/ 180 w 254"/>
                  <a:gd name="T35" fmla="*/ 27 h 67"/>
                  <a:gd name="T36" fmla="*/ 156 w 254"/>
                  <a:gd name="T37" fmla="*/ 22 h 67"/>
                  <a:gd name="T38" fmla="*/ 142 w 254"/>
                  <a:gd name="T39" fmla="*/ 32 h 67"/>
                  <a:gd name="T40" fmla="*/ 109 w 254"/>
                  <a:gd name="T41" fmla="*/ 27 h 67"/>
                  <a:gd name="T42" fmla="*/ 83 w 254"/>
                  <a:gd name="T43" fmla="*/ 27 h 67"/>
                  <a:gd name="T44" fmla="*/ 66 w 254"/>
                  <a:gd name="T45" fmla="*/ 44 h 67"/>
                  <a:gd name="T46" fmla="*/ 43 w 254"/>
                  <a:gd name="T47" fmla="*/ 44 h 67"/>
                  <a:gd name="T48" fmla="*/ 0 w 254"/>
                  <a:gd name="T49" fmla="*/ 67 h 67"/>
                  <a:gd name="T50" fmla="*/ 3 w 254"/>
                  <a:gd name="T51" fmla="*/ 5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4" h="67">
                    <a:moveTo>
                      <a:pt x="3" y="56"/>
                    </a:moveTo>
                    <a:lnTo>
                      <a:pt x="36" y="32"/>
                    </a:lnTo>
                    <a:lnTo>
                      <a:pt x="65" y="41"/>
                    </a:lnTo>
                    <a:lnTo>
                      <a:pt x="78" y="22"/>
                    </a:lnTo>
                    <a:lnTo>
                      <a:pt x="109" y="14"/>
                    </a:lnTo>
                    <a:lnTo>
                      <a:pt x="142" y="27"/>
                    </a:lnTo>
                    <a:lnTo>
                      <a:pt x="153" y="14"/>
                    </a:lnTo>
                    <a:lnTo>
                      <a:pt x="179" y="14"/>
                    </a:lnTo>
                    <a:lnTo>
                      <a:pt x="191" y="0"/>
                    </a:lnTo>
                    <a:lnTo>
                      <a:pt x="214" y="4"/>
                    </a:lnTo>
                    <a:lnTo>
                      <a:pt x="224" y="17"/>
                    </a:lnTo>
                    <a:lnTo>
                      <a:pt x="231" y="0"/>
                    </a:lnTo>
                    <a:lnTo>
                      <a:pt x="254" y="10"/>
                    </a:lnTo>
                    <a:lnTo>
                      <a:pt x="241" y="12"/>
                    </a:lnTo>
                    <a:lnTo>
                      <a:pt x="224" y="24"/>
                    </a:lnTo>
                    <a:lnTo>
                      <a:pt x="206" y="14"/>
                    </a:lnTo>
                    <a:lnTo>
                      <a:pt x="191" y="17"/>
                    </a:lnTo>
                    <a:lnTo>
                      <a:pt x="180" y="27"/>
                    </a:lnTo>
                    <a:lnTo>
                      <a:pt x="156" y="22"/>
                    </a:lnTo>
                    <a:lnTo>
                      <a:pt x="142" y="32"/>
                    </a:lnTo>
                    <a:lnTo>
                      <a:pt x="109" y="27"/>
                    </a:lnTo>
                    <a:lnTo>
                      <a:pt x="83" y="27"/>
                    </a:lnTo>
                    <a:lnTo>
                      <a:pt x="66" y="44"/>
                    </a:lnTo>
                    <a:lnTo>
                      <a:pt x="43" y="44"/>
                    </a:lnTo>
                    <a:lnTo>
                      <a:pt x="0" y="67"/>
                    </a:lnTo>
                    <a:lnTo>
                      <a:pt x="3"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9" name="Freeform 137">
                <a:extLst>
                  <a:ext uri="{FF2B5EF4-FFF2-40B4-BE49-F238E27FC236}">
                    <a16:creationId xmlns:a16="http://schemas.microsoft.com/office/drawing/2014/main" id="{2EFF6CE5-4BDB-7AFC-3591-6F6B6732B7A6}"/>
                  </a:ext>
                </a:extLst>
              </p:cNvPr>
              <p:cNvSpPr>
                <a:spLocks/>
              </p:cNvSpPr>
              <p:nvPr/>
            </p:nvSpPr>
            <p:spPr bwMode="auto">
              <a:xfrm>
                <a:off x="2842" y="3021"/>
                <a:ext cx="166" cy="163"/>
              </a:xfrm>
              <a:custGeom>
                <a:avLst/>
                <a:gdLst>
                  <a:gd name="T0" fmla="*/ 23 w 496"/>
                  <a:gd name="T1" fmla="*/ 177 h 488"/>
                  <a:gd name="T2" fmla="*/ 92 w 496"/>
                  <a:gd name="T3" fmla="*/ 179 h 488"/>
                  <a:gd name="T4" fmla="*/ 150 w 496"/>
                  <a:gd name="T5" fmla="*/ 146 h 488"/>
                  <a:gd name="T6" fmla="*/ 193 w 496"/>
                  <a:gd name="T7" fmla="*/ 133 h 488"/>
                  <a:gd name="T8" fmla="*/ 224 w 496"/>
                  <a:gd name="T9" fmla="*/ 120 h 488"/>
                  <a:gd name="T10" fmla="*/ 267 w 496"/>
                  <a:gd name="T11" fmla="*/ 105 h 488"/>
                  <a:gd name="T12" fmla="*/ 290 w 496"/>
                  <a:gd name="T13" fmla="*/ 80 h 488"/>
                  <a:gd name="T14" fmla="*/ 339 w 496"/>
                  <a:gd name="T15" fmla="*/ 59 h 488"/>
                  <a:gd name="T16" fmla="*/ 394 w 496"/>
                  <a:gd name="T17" fmla="*/ 31 h 488"/>
                  <a:gd name="T18" fmla="*/ 435 w 496"/>
                  <a:gd name="T19" fmla="*/ 6 h 488"/>
                  <a:gd name="T20" fmla="*/ 483 w 496"/>
                  <a:gd name="T21" fmla="*/ 17 h 488"/>
                  <a:gd name="T22" fmla="*/ 496 w 496"/>
                  <a:gd name="T23" fmla="*/ 125 h 488"/>
                  <a:gd name="T24" fmla="*/ 460 w 496"/>
                  <a:gd name="T25" fmla="*/ 216 h 488"/>
                  <a:gd name="T26" fmla="*/ 404 w 496"/>
                  <a:gd name="T27" fmla="*/ 263 h 488"/>
                  <a:gd name="T28" fmla="*/ 330 w 496"/>
                  <a:gd name="T29" fmla="*/ 326 h 488"/>
                  <a:gd name="T30" fmla="*/ 268 w 496"/>
                  <a:gd name="T31" fmla="*/ 375 h 488"/>
                  <a:gd name="T32" fmla="*/ 196 w 496"/>
                  <a:gd name="T33" fmla="*/ 413 h 488"/>
                  <a:gd name="T34" fmla="*/ 148 w 496"/>
                  <a:gd name="T35" fmla="*/ 441 h 488"/>
                  <a:gd name="T36" fmla="*/ 88 w 496"/>
                  <a:gd name="T37" fmla="*/ 458 h 488"/>
                  <a:gd name="T38" fmla="*/ 10 w 496"/>
                  <a:gd name="T39" fmla="*/ 488 h 488"/>
                  <a:gd name="T40" fmla="*/ 62 w 496"/>
                  <a:gd name="T41" fmla="*/ 440 h 488"/>
                  <a:gd name="T42" fmla="*/ 88 w 496"/>
                  <a:gd name="T43" fmla="*/ 440 h 488"/>
                  <a:gd name="T44" fmla="*/ 103 w 496"/>
                  <a:gd name="T45" fmla="*/ 444 h 488"/>
                  <a:gd name="T46" fmla="*/ 169 w 496"/>
                  <a:gd name="T47" fmla="*/ 399 h 488"/>
                  <a:gd name="T48" fmla="*/ 208 w 496"/>
                  <a:gd name="T49" fmla="*/ 393 h 488"/>
                  <a:gd name="T50" fmla="*/ 267 w 496"/>
                  <a:gd name="T51" fmla="*/ 355 h 488"/>
                  <a:gd name="T52" fmla="*/ 289 w 496"/>
                  <a:gd name="T53" fmla="*/ 343 h 488"/>
                  <a:gd name="T54" fmla="*/ 322 w 496"/>
                  <a:gd name="T55" fmla="*/ 317 h 488"/>
                  <a:gd name="T56" fmla="*/ 391 w 496"/>
                  <a:gd name="T57" fmla="*/ 266 h 488"/>
                  <a:gd name="T58" fmla="*/ 444 w 496"/>
                  <a:gd name="T59" fmla="*/ 206 h 488"/>
                  <a:gd name="T60" fmla="*/ 487 w 496"/>
                  <a:gd name="T61" fmla="*/ 120 h 488"/>
                  <a:gd name="T62" fmla="*/ 476 w 496"/>
                  <a:gd name="T63" fmla="*/ 39 h 488"/>
                  <a:gd name="T64" fmla="*/ 418 w 496"/>
                  <a:gd name="T65" fmla="*/ 43 h 488"/>
                  <a:gd name="T66" fmla="*/ 340 w 496"/>
                  <a:gd name="T67" fmla="*/ 67 h 488"/>
                  <a:gd name="T68" fmla="*/ 290 w 496"/>
                  <a:gd name="T69" fmla="*/ 111 h 488"/>
                  <a:gd name="T70" fmla="*/ 238 w 496"/>
                  <a:gd name="T71" fmla="*/ 133 h 488"/>
                  <a:gd name="T72" fmla="*/ 196 w 496"/>
                  <a:gd name="T73" fmla="*/ 146 h 488"/>
                  <a:gd name="T74" fmla="*/ 141 w 496"/>
                  <a:gd name="T75" fmla="*/ 164 h 488"/>
                  <a:gd name="T76" fmla="*/ 94 w 496"/>
                  <a:gd name="T77" fmla="*/ 183 h 488"/>
                  <a:gd name="T78" fmla="*/ 40 w 496"/>
                  <a:gd name="T79" fmla="*/ 181 h 488"/>
                  <a:gd name="T80" fmla="*/ 0 w 496"/>
                  <a:gd name="T81" fmla="*/ 203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6" h="488">
                    <a:moveTo>
                      <a:pt x="0" y="203"/>
                    </a:moveTo>
                    <a:lnTo>
                      <a:pt x="23" y="177"/>
                    </a:lnTo>
                    <a:lnTo>
                      <a:pt x="62" y="168"/>
                    </a:lnTo>
                    <a:lnTo>
                      <a:pt x="92" y="179"/>
                    </a:lnTo>
                    <a:lnTo>
                      <a:pt x="105" y="155"/>
                    </a:lnTo>
                    <a:lnTo>
                      <a:pt x="150" y="146"/>
                    </a:lnTo>
                    <a:lnTo>
                      <a:pt x="176" y="150"/>
                    </a:lnTo>
                    <a:lnTo>
                      <a:pt x="193" y="133"/>
                    </a:lnTo>
                    <a:lnTo>
                      <a:pt x="212" y="132"/>
                    </a:lnTo>
                    <a:lnTo>
                      <a:pt x="224" y="120"/>
                    </a:lnTo>
                    <a:lnTo>
                      <a:pt x="249" y="118"/>
                    </a:lnTo>
                    <a:lnTo>
                      <a:pt x="267" y="105"/>
                    </a:lnTo>
                    <a:lnTo>
                      <a:pt x="283" y="102"/>
                    </a:lnTo>
                    <a:lnTo>
                      <a:pt x="290" y="80"/>
                    </a:lnTo>
                    <a:lnTo>
                      <a:pt x="325" y="85"/>
                    </a:lnTo>
                    <a:lnTo>
                      <a:pt x="339" y="59"/>
                    </a:lnTo>
                    <a:lnTo>
                      <a:pt x="377" y="54"/>
                    </a:lnTo>
                    <a:lnTo>
                      <a:pt x="394" y="31"/>
                    </a:lnTo>
                    <a:lnTo>
                      <a:pt x="425" y="24"/>
                    </a:lnTo>
                    <a:lnTo>
                      <a:pt x="435" y="6"/>
                    </a:lnTo>
                    <a:lnTo>
                      <a:pt x="458" y="0"/>
                    </a:lnTo>
                    <a:lnTo>
                      <a:pt x="483" y="17"/>
                    </a:lnTo>
                    <a:lnTo>
                      <a:pt x="495" y="69"/>
                    </a:lnTo>
                    <a:lnTo>
                      <a:pt x="496" y="125"/>
                    </a:lnTo>
                    <a:lnTo>
                      <a:pt x="483" y="170"/>
                    </a:lnTo>
                    <a:lnTo>
                      <a:pt x="460" y="216"/>
                    </a:lnTo>
                    <a:lnTo>
                      <a:pt x="431" y="250"/>
                    </a:lnTo>
                    <a:lnTo>
                      <a:pt x="404" y="263"/>
                    </a:lnTo>
                    <a:lnTo>
                      <a:pt x="371" y="310"/>
                    </a:lnTo>
                    <a:lnTo>
                      <a:pt x="330" y="326"/>
                    </a:lnTo>
                    <a:lnTo>
                      <a:pt x="308" y="359"/>
                    </a:lnTo>
                    <a:lnTo>
                      <a:pt x="268" y="375"/>
                    </a:lnTo>
                    <a:lnTo>
                      <a:pt x="244" y="400"/>
                    </a:lnTo>
                    <a:lnTo>
                      <a:pt x="196" y="413"/>
                    </a:lnTo>
                    <a:lnTo>
                      <a:pt x="164" y="435"/>
                    </a:lnTo>
                    <a:lnTo>
                      <a:pt x="148" y="441"/>
                    </a:lnTo>
                    <a:lnTo>
                      <a:pt x="126" y="458"/>
                    </a:lnTo>
                    <a:lnTo>
                      <a:pt x="88" y="458"/>
                    </a:lnTo>
                    <a:lnTo>
                      <a:pt x="68" y="478"/>
                    </a:lnTo>
                    <a:lnTo>
                      <a:pt x="10" y="488"/>
                    </a:lnTo>
                    <a:lnTo>
                      <a:pt x="45" y="474"/>
                    </a:lnTo>
                    <a:lnTo>
                      <a:pt x="62" y="440"/>
                    </a:lnTo>
                    <a:lnTo>
                      <a:pt x="68" y="460"/>
                    </a:lnTo>
                    <a:lnTo>
                      <a:pt x="88" y="440"/>
                    </a:lnTo>
                    <a:lnTo>
                      <a:pt x="101" y="408"/>
                    </a:lnTo>
                    <a:lnTo>
                      <a:pt x="103" y="444"/>
                    </a:lnTo>
                    <a:lnTo>
                      <a:pt x="145" y="429"/>
                    </a:lnTo>
                    <a:lnTo>
                      <a:pt x="169" y="399"/>
                    </a:lnTo>
                    <a:lnTo>
                      <a:pt x="177" y="413"/>
                    </a:lnTo>
                    <a:lnTo>
                      <a:pt x="208" y="393"/>
                    </a:lnTo>
                    <a:lnTo>
                      <a:pt x="238" y="388"/>
                    </a:lnTo>
                    <a:lnTo>
                      <a:pt x="267" y="355"/>
                    </a:lnTo>
                    <a:lnTo>
                      <a:pt x="278" y="362"/>
                    </a:lnTo>
                    <a:lnTo>
                      <a:pt x="289" y="343"/>
                    </a:lnTo>
                    <a:lnTo>
                      <a:pt x="299" y="353"/>
                    </a:lnTo>
                    <a:lnTo>
                      <a:pt x="322" y="317"/>
                    </a:lnTo>
                    <a:lnTo>
                      <a:pt x="365" y="297"/>
                    </a:lnTo>
                    <a:lnTo>
                      <a:pt x="391" y="266"/>
                    </a:lnTo>
                    <a:lnTo>
                      <a:pt x="425" y="242"/>
                    </a:lnTo>
                    <a:lnTo>
                      <a:pt x="444" y="206"/>
                    </a:lnTo>
                    <a:lnTo>
                      <a:pt x="476" y="168"/>
                    </a:lnTo>
                    <a:lnTo>
                      <a:pt x="487" y="120"/>
                    </a:lnTo>
                    <a:lnTo>
                      <a:pt x="476" y="73"/>
                    </a:lnTo>
                    <a:lnTo>
                      <a:pt x="476" y="39"/>
                    </a:lnTo>
                    <a:lnTo>
                      <a:pt x="453" y="24"/>
                    </a:lnTo>
                    <a:lnTo>
                      <a:pt x="418" y="43"/>
                    </a:lnTo>
                    <a:lnTo>
                      <a:pt x="380" y="64"/>
                    </a:lnTo>
                    <a:lnTo>
                      <a:pt x="340" y="67"/>
                    </a:lnTo>
                    <a:lnTo>
                      <a:pt x="325" y="98"/>
                    </a:lnTo>
                    <a:lnTo>
                      <a:pt x="290" y="111"/>
                    </a:lnTo>
                    <a:lnTo>
                      <a:pt x="264" y="118"/>
                    </a:lnTo>
                    <a:lnTo>
                      <a:pt x="238" y="133"/>
                    </a:lnTo>
                    <a:lnTo>
                      <a:pt x="220" y="134"/>
                    </a:lnTo>
                    <a:lnTo>
                      <a:pt x="196" y="146"/>
                    </a:lnTo>
                    <a:lnTo>
                      <a:pt x="173" y="158"/>
                    </a:lnTo>
                    <a:lnTo>
                      <a:pt x="141" y="164"/>
                    </a:lnTo>
                    <a:lnTo>
                      <a:pt x="121" y="158"/>
                    </a:lnTo>
                    <a:lnTo>
                      <a:pt x="94" y="183"/>
                    </a:lnTo>
                    <a:lnTo>
                      <a:pt x="56" y="185"/>
                    </a:lnTo>
                    <a:lnTo>
                      <a:pt x="40" y="181"/>
                    </a:lnTo>
                    <a:lnTo>
                      <a:pt x="18" y="189"/>
                    </a:lnTo>
                    <a:lnTo>
                      <a:pt x="0" y="2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0" name="Freeform 138">
                <a:extLst>
                  <a:ext uri="{FF2B5EF4-FFF2-40B4-BE49-F238E27FC236}">
                    <a16:creationId xmlns:a16="http://schemas.microsoft.com/office/drawing/2014/main" id="{40F73AB4-EB43-308C-847E-5D540C96790E}"/>
                  </a:ext>
                </a:extLst>
              </p:cNvPr>
              <p:cNvSpPr>
                <a:spLocks/>
              </p:cNvSpPr>
              <p:nvPr/>
            </p:nvSpPr>
            <p:spPr bwMode="auto">
              <a:xfrm>
                <a:off x="2724" y="3178"/>
                <a:ext cx="117" cy="40"/>
              </a:xfrm>
              <a:custGeom>
                <a:avLst/>
                <a:gdLst>
                  <a:gd name="T0" fmla="*/ 6 w 351"/>
                  <a:gd name="T1" fmla="*/ 120 h 122"/>
                  <a:gd name="T2" fmla="*/ 36 w 351"/>
                  <a:gd name="T3" fmla="*/ 122 h 122"/>
                  <a:gd name="T4" fmla="*/ 63 w 351"/>
                  <a:gd name="T5" fmla="*/ 105 h 122"/>
                  <a:gd name="T6" fmla="*/ 84 w 351"/>
                  <a:gd name="T7" fmla="*/ 108 h 122"/>
                  <a:gd name="T8" fmla="*/ 97 w 351"/>
                  <a:gd name="T9" fmla="*/ 99 h 122"/>
                  <a:gd name="T10" fmla="*/ 123 w 351"/>
                  <a:gd name="T11" fmla="*/ 95 h 122"/>
                  <a:gd name="T12" fmla="*/ 146 w 351"/>
                  <a:gd name="T13" fmla="*/ 90 h 122"/>
                  <a:gd name="T14" fmla="*/ 158 w 351"/>
                  <a:gd name="T15" fmla="*/ 81 h 122"/>
                  <a:gd name="T16" fmla="*/ 176 w 351"/>
                  <a:gd name="T17" fmla="*/ 78 h 122"/>
                  <a:gd name="T18" fmla="*/ 200 w 351"/>
                  <a:gd name="T19" fmla="*/ 65 h 122"/>
                  <a:gd name="T20" fmla="*/ 225 w 351"/>
                  <a:gd name="T21" fmla="*/ 73 h 122"/>
                  <a:gd name="T22" fmla="*/ 242 w 351"/>
                  <a:gd name="T23" fmla="*/ 64 h 122"/>
                  <a:gd name="T24" fmla="*/ 255 w 351"/>
                  <a:gd name="T25" fmla="*/ 47 h 122"/>
                  <a:gd name="T26" fmla="*/ 280 w 351"/>
                  <a:gd name="T27" fmla="*/ 49 h 122"/>
                  <a:gd name="T28" fmla="*/ 299 w 351"/>
                  <a:gd name="T29" fmla="*/ 32 h 122"/>
                  <a:gd name="T30" fmla="*/ 328 w 351"/>
                  <a:gd name="T31" fmla="*/ 32 h 122"/>
                  <a:gd name="T32" fmla="*/ 351 w 351"/>
                  <a:gd name="T33" fmla="*/ 23 h 122"/>
                  <a:gd name="T34" fmla="*/ 326 w 351"/>
                  <a:gd name="T35" fmla="*/ 25 h 122"/>
                  <a:gd name="T36" fmla="*/ 303 w 351"/>
                  <a:gd name="T37" fmla="*/ 23 h 122"/>
                  <a:gd name="T38" fmla="*/ 280 w 351"/>
                  <a:gd name="T39" fmla="*/ 39 h 122"/>
                  <a:gd name="T40" fmla="*/ 255 w 351"/>
                  <a:gd name="T41" fmla="*/ 39 h 122"/>
                  <a:gd name="T42" fmla="*/ 255 w 351"/>
                  <a:gd name="T43" fmla="*/ 8 h 122"/>
                  <a:gd name="T44" fmla="*/ 240 w 351"/>
                  <a:gd name="T45" fmla="*/ 47 h 122"/>
                  <a:gd name="T46" fmla="*/ 204 w 351"/>
                  <a:gd name="T47" fmla="*/ 52 h 122"/>
                  <a:gd name="T48" fmla="*/ 208 w 351"/>
                  <a:gd name="T49" fmla="*/ 34 h 122"/>
                  <a:gd name="T50" fmla="*/ 197 w 351"/>
                  <a:gd name="T51" fmla="*/ 23 h 122"/>
                  <a:gd name="T52" fmla="*/ 178 w 351"/>
                  <a:gd name="T53" fmla="*/ 9 h 122"/>
                  <a:gd name="T54" fmla="*/ 172 w 351"/>
                  <a:gd name="T55" fmla="*/ 0 h 122"/>
                  <a:gd name="T56" fmla="*/ 176 w 351"/>
                  <a:gd name="T57" fmla="*/ 14 h 122"/>
                  <a:gd name="T58" fmla="*/ 197 w 351"/>
                  <a:gd name="T59" fmla="*/ 32 h 122"/>
                  <a:gd name="T60" fmla="*/ 183 w 351"/>
                  <a:gd name="T61" fmla="*/ 49 h 122"/>
                  <a:gd name="T62" fmla="*/ 178 w 351"/>
                  <a:gd name="T63" fmla="*/ 61 h 122"/>
                  <a:gd name="T64" fmla="*/ 164 w 351"/>
                  <a:gd name="T65" fmla="*/ 67 h 122"/>
                  <a:gd name="T66" fmla="*/ 159 w 351"/>
                  <a:gd name="T67" fmla="*/ 37 h 122"/>
                  <a:gd name="T68" fmla="*/ 148 w 351"/>
                  <a:gd name="T69" fmla="*/ 65 h 122"/>
                  <a:gd name="T70" fmla="*/ 127 w 351"/>
                  <a:gd name="T71" fmla="*/ 81 h 122"/>
                  <a:gd name="T72" fmla="*/ 113 w 351"/>
                  <a:gd name="T73" fmla="*/ 86 h 122"/>
                  <a:gd name="T74" fmla="*/ 90 w 351"/>
                  <a:gd name="T75" fmla="*/ 92 h 122"/>
                  <a:gd name="T76" fmla="*/ 89 w 351"/>
                  <a:gd name="T77" fmla="*/ 81 h 122"/>
                  <a:gd name="T78" fmla="*/ 71 w 351"/>
                  <a:gd name="T79" fmla="*/ 95 h 122"/>
                  <a:gd name="T80" fmla="*/ 52 w 351"/>
                  <a:gd name="T81" fmla="*/ 90 h 122"/>
                  <a:gd name="T82" fmla="*/ 32 w 351"/>
                  <a:gd name="T83" fmla="*/ 110 h 122"/>
                  <a:gd name="T84" fmla="*/ 0 w 351"/>
                  <a:gd name="T85" fmla="*/ 110 h 122"/>
                  <a:gd name="T86" fmla="*/ 6 w 351"/>
                  <a:gd name="T87" fmla="*/ 12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 h="122">
                    <a:moveTo>
                      <a:pt x="6" y="120"/>
                    </a:moveTo>
                    <a:lnTo>
                      <a:pt x="36" y="122"/>
                    </a:lnTo>
                    <a:lnTo>
                      <a:pt x="63" y="105"/>
                    </a:lnTo>
                    <a:lnTo>
                      <a:pt x="84" y="108"/>
                    </a:lnTo>
                    <a:lnTo>
                      <a:pt x="97" y="99"/>
                    </a:lnTo>
                    <a:lnTo>
                      <a:pt x="123" y="95"/>
                    </a:lnTo>
                    <a:lnTo>
                      <a:pt x="146" y="90"/>
                    </a:lnTo>
                    <a:lnTo>
                      <a:pt x="158" y="81"/>
                    </a:lnTo>
                    <a:lnTo>
                      <a:pt x="176" y="78"/>
                    </a:lnTo>
                    <a:lnTo>
                      <a:pt x="200" y="65"/>
                    </a:lnTo>
                    <a:lnTo>
                      <a:pt x="225" y="73"/>
                    </a:lnTo>
                    <a:lnTo>
                      <a:pt x="242" y="64"/>
                    </a:lnTo>
                    <a:lnTo>
                      <a:pt x="255" y="47"/>
                    </a:lnTo>
                    <a:lnTo>
                      <a:pt x="280" y="49"/>
                    </a:lnTo>
                    <a:lnTo>
                      <a:pt x="299" y="32"/>
                    </a:lnTo>
                    <a:lnTo>
                      <a:pt x="328" y="32"/>
                    </a:lnTo>
                    <a:lnTo>
                      <a:pt x="351" y="23"/>
                    </a:lnTo>
                    <a:lnTo>
                      <a:pt x="326" y="25"/>
                    </a:lnTo>
                    <a:lnTo>
                      <a:pt x="303" y="23"/>
                    </a:lnTo>
                    <a:lnTo>
                      <a:pt x="280" y="39"/>
                    </a:lnTo>
                    <a:lnTo>
                      <a:pt x="255" y="39"/>
                    </a:lnTo>
                    <a:lnTo>
                      <a:pt x="255" y="8"/>
                    </a:lnTo>
                    <a:lnTo>
                      <a:pt x="240" y="47"/>
                    </a:lnTo>
                    <a:lnTo>
                      <a:pt x="204" y="52"/>
                    </a:lnTo>
                    <a:lnTo>
                      <a:pt x="208" y="34"/>
                    </a:lnTo>
                    <a:lnTo>
                      <a:pt x="197" y="23"/>
                    </a:lnTo>
                    <a:lnTo>
                      <a:pt x="178" y="9"/>
                    </a:lnTo>
                    <a:lnTo>
                      <a:pt x="172" y="0"/>
                    </a:lnTo>
                    <a:lnTo>
                      <a:pt x="176" y="14"/>
                    </a:lnTo>
                    <a:lnTo>
                      <a:pt x="197" y="32"/>
                    </a:lnTo>
                    <a:lnTo>
                      <a:pt x="183" y="49"/>
                    </a:lnTo>
                    <a:lnTo>
                      <a:pt x="178" y="61"/>
                    </a:lnTo>
                    <a:lnTo>
                      <a:pt x="164" y="67"/>
                    </a:lnTo>
                    <a:lnTo>
                      <a:pt x="159" y="37"/>
                    </a:lnTo>
                    <a:lnTo>
                      <a:pt x="148" y="65"/>
                    </a:lnTo>
                    <a:lnTo>
                      <a:pt x="127" y="81"/>
                    </a:lnTo>
                    <a:lnTo>
                      <a:pt x="113" y="86"/>
                    </a:lnTo>
                    <a:lnTo>
                      <a:pt x="90" y="92"/>
                    </a:lnTo>
                    <a:lnTo>
                      <a:pt x="89" y="81"/>
                    </a:lnTo>
                    <a:lnTo>
                      <a:pt x="71" y="95"/>
                    </a:lnTo>
                    <a:lnTo>
                      <a:pt x="52" y="90"/>
                    </a:lnTo>
                    <a:lnTo>
                      <a:pt x="32" y="110"/>
                    </a:lnTo>
                    <a:lnTo>
                      <a:pt x="0" y="110"/>
                    </a:lnTo>
                    <a:lnTo>
                      <a:pt x="6"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1" name="Freeform 139">
                <a:extLst>
                  <a:ext uri="{FF2B5EF4-FFF2-40B4-BE49-F238E27FC236}">
                    <a16:creationId xmlns:a16="http://schemas.microsoft.com/office/drawing/2014/main" id="{55988700-B7AD-F0CA-1263-9E54C0F08CB6}"/>
                  </a:ext>
                </a:extLst>
              </p:cNvPr>
              <p:cNvSpPr>
                <a:spLocks/>
              </p:cNvSpPr>
              <p:nvPr/>
            </p:nvSpPr>
            <p:spPr bwMode="auto">
              <a:xfrm>
                <a:off x="2627" y="3054"/>
                <a:ext cx="61" cy="100"/>
              </a:xfrm>
              <a:custGeom>
                <a:avLst/>
                <a:gdLst>
                  <a:gd name="T0" fmla="*/ 0 w 184"/>
                  <a:gd name="T1" fmla="*/ 291 h 300"/>
                  <a:gd name="T2" fmla="*/ 0 w 184"/>
                  <a:gd name="T3" fmla="*/ 275 h 300"/>
                  <a:gd name="T4" fmla="*/ 9 w 184"/>
                  <a:gd name="T5" fmla="*/ 250 h 300"/>
                  <a:gd name="T6" fmla="*/ 34 w 184"/>
                  <a:gd name="T7" fmla="*/ 213 h 300"/>
                  <a:gd name="T8" fmla="*/ 93 w 184"/>
                  <a:gd name="T9" fmla="*/ 145 h 300"/>
                  <a:gd name="T10" fmla="*/ 134 w 184"/>
                  <a:gd name="T11" fmla="*/ 95 h 300"/>
                  <a:gd name="T12" fmla="*/ 155 w 184"/>
                  <a:gd name="T13" fmla="*/ 63 h 300"/>
                  <a:gd name="T14" fmla="*/ 163 w 184"/>
                  <a:gd name="T15" fmla="*/ 36 h 300"/>
                  <a:gd name="T16" fmla="*/ 172 w 184"/>
                  <a:gd name="T17" fmla="*/ 8 h 300"/>
                  <a:gd name="T18" fmla="*/ 184 w 184"/>
                  <a:gd name="T19" fmla="*/ 0 h 300"/>
                  <a:gd name="T20" fmla="*/ 163 w 184"/>
                  <a:gd name="T21" fmla="*/ 63 h 300"/>
                  <a:gd name="T22" fmla="*/ 146 w 184"/>
                  <a:gd name="T23" fmla="*/ 92 h 300"/>
                  <a:gd name="T24" fmla="*/ 101 w 184"/>
                  <a:gd name="T25" fmla="*/ 145 h 300"/>
                  <a:gd name="T26" fmla="*/ 50 w 184"/>
                  <a:gd name="T27" fmla="*/ 205 h 300"/>
                  <a:gd name="T28" fmla="*/ 25 w 184"/>
                  <a:gd name="T29" fmla="*/ 233 h 300"/>
                  <a:gd name="T30" fmla="*/ 13 w 184"/>
                  <a:gd name="T31" fmla="*/ 262 h 300"/>
                  <a:gd name="T32" fmla="*/ 5 w 184"/>
                  <a:gd name="T33" fmla="*/ 300 h 300"/>
                  <a:gd name="T34" fmla="*/ 0 w 184"/>
                  <a:gd name="T35" fmla="*/ 29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300">
                    <a:moveTo>
                      <a:pt x="0" y="291"/>
                    </a:moveTo>
                    <a:lnTo>
                      <a:pt x="0" y="275"/>
                    </a:lnTo>
                    <a:lnTo>
                      <a:pt x="9" y="250"/>
                    </a:lnTo>
                    <a:lnTo>
                      <a:pt x="34" y="213"/>
                    </a:lnTo>
                    <a:lnTo>
                      <a:pt x="93" y="145"/>
                    </a:lnTo>
                    <a:lnTo>
                      <a:pt x="134" y="95"/>
                    </a:lnTo>
                    <a:lnTo>
                      <a:pt x="155" y="63"/>
                    </a:lnTo>
                    <a:lnTo>
                      <a:pt x="163" y="36"/>
                    </a:lnTo>
                    <a:lnTo>
                      <a:pt x="172" y="8"/>
                    </a:lnTo>
                    <a:lnTo>
                      <a:pt x="184" y="0"/>
                    </a:lnTo>
                    <a:lnTo>
                      <a:pt x="163" y="63"/>
                    </a:lnTo>
                    <a:lnTo>
                      <a:pt x="146" y="92"/>
                    </a:lnTo>
                    <a:lnTo>
                      <a:pt x="101" y="145"/>
                    </a:lnTo>
                    <a:lnTo>
                      <a:pt x="50" y="205"/>
                    </a:lnTo>
                    <a:lnTo>
                      <a:pt x="25" y="233"/>
                    </a:lnTo>
                    <a:lnTo>
                      <a:pt x="13" y="262"/>
                    </a:lnTo>
                    <a:lnTo>
                      <a:pt x="5" y="300"/>
                    </a:lnTo>
                    <a:lnTo>
                      <a:pt x="0" y="2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2" name="Freeform 140">
                <a:extLst>
                  <a:ext uri="{FF2B5EF4-FFF2-40B4-BE49-F238E27FC236}">
                    <a16:creationId xmlns:a16="http://schemas.microsoft.com/office/drawing/2014/main" id="{7EB3E24C-A96D-85DA-D2DF-C3D638C2369C}"/>
                  </a:ext>
                </a:extLst>
              </p:cNvPr>
              <p:cNvSpPr>
                <a:spLocks/>
              </p:cNvSpPr>
              <p:nvPr/>
            </p:nvSpPr>
            <p:spPr bwMode="auto">
              <a:xfrm>
                <a:off x="2620" y="3071"/>
                <a:ext cx="28" cy="85"/>
              </a:xfrm>
              <a:custGeom>
                <a:avLst/>
                <a:gdLst>
                  <a:gd name="T0" fmla="*/ 2 w 84"/>
                  <a:gd name="T1" fmla="*/ 251 h 253"/>
                  <a:gd name="T2" fmla="*/ 0 w 84"/>
                  <a:gd name="T3" fmla="*/ 237 h 253"/>
                  <a:gd name="T4" fmla="*/ 0 w 84"/>
                  <a:gd name="T5" fmla="*/ 218 h 253"/>
                  <a:gd name="T6" fmla="*/ 5 w 84"/>
                  <a:gd name="T7" fmla="*/ 201 h 253"/>
                  <a:gd name="T8" fmla="*/ 15 w 84"/>
                  <a:gd name="T9" fmla="*/ 181 h 253"/>
                  <a:gd name="T10" fmla="*/ 32 w 84"/>
                  <a:gd name="T11" fmla="*/ 159 h 253"/>
                  <a:gd name="T12" fmla="*/ 54 w 84"/>
                  <a:gd name="T13" fmla="*/ 133 h 253"/>
                  <a:gd name="T14" fmla="*/ 72 w 84"/>
                  <a:gd name="T15" fmla="*/ 111 h 253"/>
                  <a:gd name="T16" fmla="*/ 77 w 84"/>
                  <a:gd name="T17" fmla="*/ 96 h 253"/>
                  <a:gd name="T18" fmla="*/ 76 w 84"/>
                  <a:gd name="T19" fmla="*/ 84 h 253"/>
                  <a:gd name="T20" fmla="*/ 68 w 84"/>
                  <a:gd name="T21" fmla="*/ 66 h 253"/>
                  <a:gd name="T22" fmla="*/ 48 w 84"/>
                  <a:gd name="T23" fmla="*/ 52 h 253"/>
                  <a:gd name="T24" fmla="*/ 39 w 84"/>
                  <a:gd name="T25" fmla="*/ 40 h 253"/>
                  <a:gd name="T26" fmla="*/ 33 w 84"/>
                  <a:gd name="T27" fmla="*/ 25 h 253"/>
                  <a:gd name="T28" fmla="*/ 29 w 84"/>
                  <a:gd name="T29" fmla="*/ 0 h 253"/>
                  <a:gd name="T30" fmla="*/ 32 w 84"/>
                  <a:gd name="T31" fmla="*/ 0 h 253"/>
                  <a:gd name="T32" fmla="*/ 36 w 84"/>
                  <a:gd name="T33" fmla="*/ 25 h 253"/>
                  <a:gd name="T34" fmla="*/ 47 w 84"/>
                  <a:gd name="T35" fmla="*/ 42 h 253"/>
                  <a:gd name="T36" fmla="*/ 61 w 84"/>
                  <a:gd name="T37" fmla="*/ 57 h 253"/>
                  <a:gd name="T38" fmla="*/ 72 w 84"/>
                  <a:gd name="T39" fmla="*/ 65 h 253"/>
                  <a:gd name="T40" fmla="*/ 80 w 84"/>
                  <a:gd name="T41" fmla="*/ 78 h 253"/>
                  <a:gd name="T42" fmla="*/ 84 w 84"/>
                  <a:gd name="T43" fmla="*/ 86 h 253"/>
                  <a:gd name="T44" fmla="*/ 83 w 84"/>
                  <a:gd name="T45" fmla="*/ 98 h 253"/>
                  <a:gd name="T46" fmla="*/ 76 w 84"/>
                  <a:gd name="T47" fmla="*/ 111 h 253"/>
                  <a:gd name="T48" fmla="*/ 63 w 84"/>
                  <a:gd name="T49" fmla="*/ 127 h 253"/>
                  <a:gd name="T50" fmla="*/ 34 w 84"/>
                  <a:gd name="T51" fmla="*/ 159 h 253"/>
                  <a:gd name="T52" fmla="*/ 15 w 84"/>
                  <a:gd name="T53" fmla="*/ 186 h 253"/>
                  <a:gd name="T54" fmla="*/ 7 w 84"/>
                  <a:gd name="T55" fmla="*/ 201 h 253"/>
                  <a:gd name="T56" fmla="*/ 4 w 84"/>
                  <a:gd name="T57" fmla="*/ 219 h 253"/>
                  <a:gd name="T58" fmla="*/ 4 w 84"/>
                  <a:gd name="T59" fmla="*/ 237 h 253"/>
                  <a:gd name="T60" fmla="*/ 7 w 84"/>
                  <a:gd name="T61" fmla="*/ 253 h 253"/>
                  <a:gd name="T62" fmla="*/ 2 w 84"/>
                  <a:gd name="T63" fmla="*/ 25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 h="253">
                    <a:moveTo>
                      <a:pt x="2" y="251"/>
                    </a:moveTo>
                    <a:lnTo>
                      <a:pt x="0" y="237"/>
                    </a:lnTo>
                    <a:lnTo>
                      <a:pt x="0" y="218"/>
                    </a:lnTo>
                    <a:lnTo>
                      <a:pt x="5" y="201"/>
                    </a:lnTo>
                    <a:lnTo>
                      <a:pt x="15" y="181"/>
                    </a:lnTo>
                    <a:lnTo>
                      <a:pt x="32" y="159"/>
                    </a:lnTo>
                    <a:lnTo>
                      <a:pt x="54" y="133"/>
                    </a:lnTo>
                    <a:lnTo>
                      <a:pt x="72" y="111"/>
                    </a:lnTo>
                    <a:lnTo>
                      <a:pt x="77" y="96"/>
                    </a:lnTo>
                    <a:lnTo>
                      <a:pt x="76" y="84"/>
                    </a:lnTo>
                    <a:lnTo>
                      <a:pt x="68" y="66"/>
                    </a:lnTo>
                    <a:lnTo>
                      <a:pt x="48" y="52"/>
                    </a:lnTo>
                    <a:lnTo>
                      <a:pt x="39" y="40"/>
                    </a:lnTo>
                    <a:lnTo>
                      <a:pt x="33" y="25"/>
                    </a:lnTo>
                    <a:lnTo>
                      <a:pt x="29" y="0"/>
                    </a:lnTo>
                    <a:lnTo>
                      <a:pt x="32" y="0"/>
                    </a:lnTo>
                    <a:lnTo>
                      <a:pt x="36" y="25"/>
                    </a:lnTo>
                    <a:lnTo>
                      <a:pt x="47" y="42"/>
                    </a:lnTo>
                    <a:lnTo>
                      <a:pt x="61" y="57"/>
                    </a:lnTo>
                    <a:lnTo>
                      <a:pt x="72" y="65"/>
                    </a:lnTo>
                    <a:lnTo>
                      <a:pt x="80" y="78"/>
                    </a:lnTo>
                    <a:lnTo>
                      <a:pt x="84" y="86"/>
                    </a:lnTo>
                    <a:lnTo>
                      <a:pt x="83" y="98"/>
                    </a:lnTo>
                    <a:lnTo>
                      <a:pt x="76" y="111"/>
                    </a:lnTo>
                    <a:lnTo>
                      <a:pt x="63" y="127"/>
                    </a:lnTo>
                    <a:lnTo>
                      <a:pt x="34" y="159"/>
                    </a:lnTo>
                    <a:lnTo>
                      <a:pt x="15" y="186"/>
                    </a:lnTo>
                    <a:lnTo>
                      <a:pt x="7" y="201"/>
                    </a:lnTo>
                    <a:lnTo>
                      <a:pt x="4" y="219"/>
                    </a:lnTo>
                    <a:lnTo>
                      <a:pt x="4" y="237"/>
                    </a:lnTo>
                    <a:lnTo>
                      <a:pt x="7" y="253"/>
                    </a:lnTo>
                    <a:lnTo>
                      <a:pt x="2" y="2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3" name="Freeform 141">
                <a:extLst>
                  <a:ext uri="{FF2B5EF4-FFF2-40B4-BE49-F238E27FC236}">
                    <a16:creationId xmlns:a16="http://schemas.microsoft.com/office/drawing/2014/main" id="{E0941BDC-249C-6FB4-B1D9-E07EDEC31B42}"/>
                  </a:ext>
                </a:extLst>
              </p:cNvPr>
              <p:cNvSpPr>
                <a:spLocks/>
              </p:cNvSpPr>
              <p:nvPr/>
            </p:nvSpPr>
            <p:spPr bwMode="auto">
              <a:xfrm>
                <a:off x="2636" y="3057"/>
                <a:ext cx="39" cy="39"/>
              </a:xfrm>
              <a:custGeom>
                <a:avLst/>
                <a:gdLst>
                  <a:gd name="T0" fmla="*/ 0 w 119"/>
                  <a:gd name="T1" fmla="*/ 40 h 116"/>
                  <a:gd name="T2" fmla="*/ 5 w 119"/>
                  <a:gd name="T3" fmla="*/ 60 h 116"/>
                  <a:gd name="T4" fmla="*/ 10 w 119"/>
                  <a:gd name="T5" fmla="*/ 72 h 116"/>
                  <a:gd name="T6" fmla="*/ 23 w 119"/>
                  <a:gd name="T7" fmla="*/ 84 h 116"/>
                  <a:gd name="T8" fmla="*/ 37 w 119"/>
                  <a:gd name="T9" fmla="*/ 94 h 116"/>
                  <a:gd name="T10" fmla="*/ 45 w 119"/>
                  <a:gd name="T11" fmla="*/ 99 h 116"/>
                  <a:gd name="T12" fmla="*/ 54 w 119"/>
                  <a:gd name="T13" fmla="*/ 116 h 116"/>
                  <a:gd name="T14" fmla="*/ 58 w 119"/>
                  <a:gd name="T15" fmla="*/ 114 h 116"/>
                  <a:gd name="T16" fmla="*/ 87 w 119"/>
                  <a:gd name="T17" fmla="*/ 84 h 116"/>
                  <a:gd name="T18" fmla="*/ 103 w 119"/>
                  <a:gd name="T19" fmla="*/ 63 h 116"/>
                  <a:gd name="T20" fmla="*/ 111 w 119"/>
                  <a:gd name="T21" fmla="*/ 42 h 116"/>
                  <a:gd name="T22" fmla="*/ 116 w 119"/>
                  <a:gd name="T23" fmla="*/ 20 h 116"/>
                  <a:gd name="T24" fmla="*/ 119 w 119"/>
                  <a:gd name="T25" fmla="*/ 0 h 116"/>
                  <a:gd name="T26" fmla="*/ 116 w 119"/>
                  <a:gd name="T27" fmla="*/ 3 h 116"/>
                  <a:gd name="T28" fmla="*/ 113 w 119"/>
                  <a:gd name="T29" fmla="*/ 29 h 116"/>
                  <a:gd name="T30" fmla="*/ 103 w 119"/>
                  <a:gd name="T31" fmla="*/ 55 h 116"/>
                  <a:gd name="T32" fmla="*/ 93 w 119"/>
                  <a:gd name="T33" fmla="*/ 74 h 116"/>
                  <a:gd name="T34" fmla="*/ 64 w 119"/>
                  <a:gd name="T35" fmla="*/ 104 h 116"/>
                  <a:gd name="T36" fmla="*/ 55 w 119"/>
                  <a:gd name="T37" fmla="*/ 107 h 116"/>
                  <a:gd name="T38" fmla="*/ 47 w 119"/>
                  <a:gd name="T39" fmla="*/ 98 h 116"/>
                  <a:gd name="T40" fmla="*/ 36 w 119"/>
                  <a:gd name="T41" fmla="*/ 90 h 116"/>
                  <a:gd name="T42" fmla="*/ 23 w 119"/>
                  <a:gd name="T43" fmla="*/ 81 h 116"/>
                  <a:gd name="T44" fmla="*/ 11 w 119"/>
                  <a:gd name="T45" fmla="*/ 69 h 116"/>
                  <a:gd name="T46" fmla="*/ 6 w 119"/>
                  <a:gd name="T47" fmla="*/ 55 h 116"/>
                  <a:gd name="T48" fmla="*/ 3 w 119"/>
                  <a:gd name="T49" fmla="*/ 39 h 116"/>
                  <a:gd name="T50" fmla="*/ 0 w 119"/>
                  <a:gd name="T51"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 h="116">
                    <a:moveTo>
                      <a:pt x="0" y="40"/>
                    </a:moveTo>
                    <a:lnTo>
                      <a:pt x="5" y="60"/>
                    </a:lnTo>
                    <a:lnTo>
                      <a:pt x="10" y="72"/>
                    </a:lnTo>
                    <a:lnTo>
                      <a:pt x="23" y="84"/>
                    </a:lnTo>
                    <a:lnTo>
                      <a:pt x="37" y="94"/>
                    </a:lnTo>
                    <a:lnTo>
                      <a:pt x="45" y="99"/>
                    </a:lnTo>
                    <a:lnTo>
                      <a:pt x="54" y="116"/>
                    </a:lnTo>
                    <a:lnTo>
                      <a:pt x="58" y="114"/>
                    </a:lnTo>
                    <a:lnTo>
                      <a:pt x="87" y="84"/>
                    </a:lnTo>
                    <a:lnTo>
                      <a:pt x="103" y="63"/>
                    </a:lnTo>
                    <a:lnTo>
                      <a:pt x="111" y="42"/>
                    </a:lnTo>
                    <a:lnTo>
                      <a:pt x="116" y="20"/>
                    </a:lnTo>
                    <a:lnTo>
                      <a:pt x="119" y="0"/>
                    </a:lnTo>
                    <a:lnTo>
                      <a:pt x="116" y="3"/>
                    </a:lnTo>
                    <a:lnTo>
                      <a:pt x="113" y="29"/>
                    </a:lnTo>
                    <a:lnTo>
                      <a:pt x="103" y="55"/>
                    </a:lnTo>
                    <a:lnTo>
                      <a:pt x="93" y="74"/>
                    </a:lnTo>
                    <a:lnTo>
                      <a:pt x="64" y="104"/>
                    </a:lnTo>
                    <a:lnTo>
                      <a:pt x="55" y="107"/>
                    </a:lnTo>
                    <a:lnTo>
                      <a:pt x="47" y="98"/>
                    </a:lnTo>
                    <a:lnTo>
                      <a:pt x="36" y="90"/>
                    </a:lnTo>
                    <a:lnTo>
                      <a:pt x="23" y="81"/>
                    </a:lnTo>
                    <a:lnTo>
                      <a:pt x="11" y="69"/>
                    </a:lnTo>
                    <a:lnTo>
                      <a:pt x="6" y="55"/>
                    </a:lnTo>
                    <a:lnTo>
                      <a:pt x="3" y="39"/>
                    </a:ln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4" name="Freeform 142">
                <a:extLst>
                  <a:ext uri="{FF2B5EF4-FFF2-40B4-BE49-F238E27FC236}">
                    <a16:creationId xmlns:a16="http://schemas.microsoft.com/office/drawing/2014/main" id="{293505F2-D04A-8C17-B047-7BA059BDFF42}"/>
                  </a:ext>
                </a:extLst>
              </p:cNvPr>
              <p:cNvSpPr>
                <a:spLocks/>
              </p:cNvSpPr>
              <p:nvPr/>
            </p:nvSpPr>
            <p:spPr bwMode="auto">
              <a:xfrm>
                <a:off x="2497" y="3091"/>
                <a:ext cx="53" cy="36"/>
              </a:xfrm>
              <a:custGeom>
                <a:avLst/>
                <a:gdLst>
                  <a:gd name="T0" fmla="*/ 65 w 160"/>
                  <a:gd name="T1" fmla="*/ 40 h 106"/>
                  <a:gd name="T2" fmla="*/ 42 w 160"/>
                  <a:gd name="T3" fmla="*/ 80 h 106"/>
                  <a:gd name="T4" fmla="*/ 71 w 160"/>
                  <a:gd name="T5" fmla="*/ 54 h 106"/>
                  <a:gd name="T6" fmla="*/ 61 w 160"/>
                  <a:gd name="T7" fmla="*/ 91 h 106"/>
                  <a:gd name="T8" fmla="*/ 81 w 160"/>
                  <a:gd name="T9" fmla="*/ 61 h 106"/>
                  <a:gd name="T10" fmla="*/ 81 w 160"/>
                  <a:gd name="T11" fmla="*/ 91 h 106"/>
                  <a:gd name="T12" fmla="*/ 96 w 160"/>
                  <a:gd name="T13" fmla="*/ 61 h 106"/>
                  <a:gd name="T14" fmla="*/ 103 w 160"/>
                  <a:gd name="T15" fmla="*/ 85 h 106"/>
                  <a:gd name="T16" fmla="*/ 111 w 160"/>
                  <a:gd name="T17" fmla="*/ 59 h 106"/>
                  <a:gd name="T18" fmla="*/ 122 w 160"/>
                  <a:gd name="T19" fmla="*/ 71 h 106"/>
                  <a:gd name="T20" fmla="*/ 124 w 160"/>
                  <a:gd name="T21" fmla="*/ 52 h 106"/>
                  <a:gd name="T22" fmla="*/ 138 w 160"/>
                  <a:gd name="T23" fmla="*/ 56 h 106"/>
                  <a:gd name="T24" fmla="*/ 134 w 160"/>
                  <a:gd name="T25" fmla="*/ 40 h 106"/>
                  <a:gd name="T26" fmla="*/ 151 w 160"/>
                  <a:gd name="T27" fmla="*/ 37 h 106"/>
                  <a:gd name="T28" fmla="*/ 134 w 160"/>
                  <a:gd name="T29" fmla="*/ 26 h 106"/>
                  <a:gd name="T30" fmla="*/ 153 w 160"/>
                  <a:gd name="T31" fmla="*/ 19 h 106"/>
                  <a:gd name="T32" fmla="*/ 124 w 160"/>
                  <a:gd name="T33" fmla="*/ 17 h 106"/>
                  <a:gd name="T34" fmla="*/ 160 w 160"/>
                  <a:gd name="T35" fmla="*/ 0 h 106"/>
                  <a:gd name="T36" fmla="*/ 160 w 160"/>
                  <a:gd name="T37" fmla="*/ 25 h 106"/>
                  <a:gd name="T38" fmla="*/ 155 w 160"/>
                  <a:gd name="T39" fmla="*/ 53 h 106"/>
                  <a:gd name="T40" fmla="*/ 143 w 160"/>
                  <a:gd name="T41" fmla="*/ 73 h 106"/>
                  <a:gd name="T42" fmla="*/ 122 w 160"/>
                  <a:gd name="T43" fmla="*/ 93 h 106"/>
                  <a:gd name="T44" fmla="*/ 100 w 160"/>
                  <a:gd name="T45" fmla="*/ 102 h 106"/>
                  <a:gd name="T46" fmla="*/ 77 w 160"/>
                  <a:gd name="T47" fmla="*/ 106 h 106"/>
                  <a:gd name="T48" fmla="*/ 51 w 160"/>
                  <a:gd name="T49" fmla="*/ 105 h 106"/>
                  <a:gd name="T50" fmla="*/ 29 w 160"/>
                  <a:gd name="T51" fmla="*/ 97 h 106"/>
                  <a:gd name="T52" fmla="*/ 12 w 160"/>
                  <a:gd name="T53" fmla="*/ 86 h 106"/>
                  <a:gd name="T54" fmla="*/ 0 w 160"/>
                  <a:gd name="T55" fmla="*/ 74 h 106"/>
                  <a:gd name="T56" fmla="*/ 33 w 160"/>
                  <a:gd name="T57" fmla="*/ 54 h 106"/>
                  <a:gd name="T58" fmla="*/ 65 w 160"/>
                  <a:gd name="T59"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06">
                    <a:moveTo>
                      <a:pt x="65" y="40"/>
                    </a:moveTo>
                    <a:lnTo>
                      <a:pt x="42" y="80"/>
                    </a:lnTo>
                    <a:lnTo>
                      <a:pt x="71" y="54"/>
                    </a:lnTo>
                    <a:lnTo>
                      <a:pt x="61" y="91"/>
                    </a:lnTo>
                    <a:lnTo>
                      <a:pt x="81" y="61"/>
                    </a:lnTo>
                    <a:lnTo>
                      <a:pt x="81" y="91"/>
                    </a:lnTo>
                    <a:lnTo>
                      <a:pt x="96" y="61"/>
                    </a:lnTo>
                    <a:lnTo>
                      <a:pt x="103" y="85"/>
                    </a:lnTo>
                    <a:lnTo>
                      <a:pt x="111" y="59"/>
                    </a:lnTo>
                    <a:lnTo>
                      <a:pt x="122" y="71"/>
                    </a:lnTo>
                    <a:lnTo>
                      <a:pt x="124" y="52"/>
                    </a:lnTo>
                    <a:lnTo>
                      <a:pt x="138" y="56"/>
                    </a:lnTo>
                    <a:lnTo>
                      <a:pt x="134" y="40"/>
                    </a:lnTo>
                    <a:lnTo>
                      <a:pt x="151" y="37"/>
                    </a:lnTo>
                    <a:lnTo>
                      <a:pt x="134" y="26"/>
                    </a:lnTo>
                    <a:lnTo>
                      <a:pt x="153" y="19"/>
                    </a:lnTo>
                    <a:lnTo>
                      <a:pt x="124" y="17"/>
                    </a:lnTo>
                    <a:lnTo>
                      <a:pt x="160" y="0"/>
                    </a:lnTo>
                    <a:lnTo>
                      <a:pt x="160" y="25"/>
                    </a:lnTo>
                    <a:lnTo>
                      <a:pt x="155" y="53"/>
                    </a:lnTo>
                    <a:lnTo>
                      <a:pt x="143" y="73"/>
                    </a:lnTo>
                    <a:lnTo>
                      <a:pt x="122" y="93"/>
                    </a:lnTo>
                    <a:lnTo>
                      <a:pt x="100" y="102"/>
                    </a:lnTo>
                    <a:lnTo>
                      <a:pt x="77" y="106"/>
                    </a:lnTo>
                    <a:lnTo>
                      <a:pt x="51" y="105"/>
                    </a:lnTo>
                    <a:lnTo>
                      <a:pt x="29" y="97"/>
                    </a:lnTo>
                    <a:lnTo>
                      <a:pt x="12" y="86"/>
                    </a:lnTo>
                    <a:lnTo>
                      <a:pt x="0" y="74"/>
                    </a:lnTo>
                    <a:lnTo>
                      <a:pt x="33" y="54"/>
                    </a:lnTo>
                    <a:lnTo>
                      <a:pt x="65"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5" name="Freeform 143">
                <a:extLst>
                  <a:ext uri="{FF2B5EF4-FFF2-40B4-BE49-F238E27FC236}">
                    <a16:creationId xmlns:a16="http://schemas.microsoft.com/office/drawing/2014/main" id="{B6F3D388-0819-D386-4BBE-3A2C778A0C53}"/>
                  </a:ext>
                </a:extLst>
              </p:cNvPr>
              <p:cNvSpPr>
                <a:spLocks/>
              </p:cNvSpPr>
              <p:nvPr/>
            </p:nvSpPr>
            <p:spPr bwMode="auto">
              <a:xfrm>
                <a:off x="2361" y="2780"/>
                <a:ext cx="370" cy="436"/>
              </a:xfrm>
              <a:custGeom>
                <a:avLst/>
                <a:gdLst>
                  <a:gd name="T0" fmla="*/ 365 w 1110"/>
                  <a:gd name="T1" fmla="*/ 66 h 1309"/>
                  <a:gd name="T2" fmla="*/ 323 w 1110"/>
                  <a:gd name="T3" fmla="*/ 153 h 1309"/>
                  <a:gd name="T4" fmla="*/ 268 w 1110"/>
                  <a:gd name="T5" fmla="*/ 253 h 1309"/>
                  <a:gd name="T6" fmla="*/ 242 w 1110"/>
                  <a:gd name="T7" fmla="*/ 332 h 1309"/>
                  <a:gd name="T8" fmla="*/ 221 w 1110"/>
                  <a:gd name="T9" fmla="*/ 406 h 1309"/>
                  <a:gd name="T10" fmla="*/ 205 w 1110"/>
                  <a:gd name="T11" fmla="*/ 490 h 1309"/>
                  <a:gd name="T12" fmla="*/ 197 w 1110"/>
                  <a:gd name="T13" fmla="*/ 565 h 1309"/>
                  <a:gd name="T14" fmla="*/ 209 w 1110"/>
                  <a:gd name="T15" fmla="*/ 652 h 1309"/>
                  <a:gd name="T16" fmla="*/ 230 w 1110"/>
                  <a:gd name="T17" fmla="*/ 745 h 1309"/>
                  <a:gd name="T18" fmla="*/ 293 w 1110"/>
                  <a:gd name="T19" fmla="*/ 794 h 1309"/>
                  <a:gd name="T20" fmla="*/ 377 w 1110"/>
                  <a:gd name="T21" fmla="*/ 811 h 1309"/>
                  <a:gd name="T22" fmla="*/ 461 w 1110"/>
                  <a:gd name="T23" fmla="*/ 797 h 1309"/>
                  <a:gd name="T24" fmla="*/ 540 w 1110"/>
                  <a:gd name="T25" fmla="*/ 769 h 1309"/>
                  <a:gd name="T26" fmla="*/ 620 w 1110"/>
                  <a:gd name="T27" fmla="*/ 741 h 1309"/>
                  <a:gd name="T28" fmla="*/ 693 w 1110"/>
                  <a:gd name="T29" fmla="*/ 703 h 1309"/>
                  <a:gd name="T30" fmla="*/ 757 w 1110"/>
                  <a:gd name="T31" fmla="*/ 644 h 1309"/>
                  <a:gd name="T32" fmla="*/ 816 w 1110"/>
                  <a:gd name="T33" fmla="*/ 582 h 1309"/>
                  <a:gd name="T34" fmla="*/ 865 w 1110"/>
                  <a:gd name="T35" fmla="*/ 516 h 1309"/>
                  <a:gd name="T36" fmla="*/ 920 w 1110"/>
                  <a:gd name="T37" fmla="*/ 439 h 1309"/>
                  <a:gd name="T38" fmla="*/ 950 w 1110"/>
                  <a:gd name="T39" fmla="*/ 370 h 1309"/>
                  <a:gd name="T40" fmla="*/ 962 w 1110"/>
                  <a:gd name="T41" fmla="*/ 291 h 1309"/>
                  <a:gd name="T42" fmla="*/ 957 w 1110"/>
                  <a:gd name="T43" fmla="*/ 229 h 1309"/>
                  <a:gd name="T44" fmla="*/ 929 w 1110"/>
                  <a:gd name="T45" fmla="*/ 170 h 1309"/>
                  <a:gd name="T46" fmla="*/ 857 w 1110"/>
                  <a:gd name="T47" fmla="*/ 115 h 1309"/>
                  <a:gd name="T48" fmla="*/ 783 w 1110"/>
                  <a:gd name="T49" fmla="*/ 87 h 1309"/>
                  <a:gd name="T50" fmla="*/ 724 w 1110"/>
                  <a:gd name="T51" fmla="*/ 31 h 1309"/>
                  <a:gd name="T52" fmla="*/ 778 w 1110"/>
                  <a:gd name="T53" fmla="*/ 0 h 1309"/>
                  <a:gd name="T54" fmla="*/ 936 w 1110"/>
                  <a:gd name="T55" fmla="*/ 36 h 1309"/>
                  <a:gd name="T56" fmla="*/ 1017 w 1110"/>
                  <a:gd name="T57" fmla="*/ 118 h 1309"/>
                  <a:gd name="T58" fmla="*/ 1075 w 1110"/>
                  <a:gd name="T59" fmla="*/ 298 h 1309"/>
                  <a:gd name="T60" fmla="*/ 1104 w 1110"/>
                  <a:gd name="T61" fmla="*/ 510 h 1309"/>
                  <a:gd name="T62" fmla="*/ 1104 w 1110"/>
                  <a:gd name="T63" fmla="*/ 703 h 1309"/>
                  <a:gd name="T64" fmla="*/ 1075 w 1110"/>
                  <a:gd name="T65" fmla="*/ 782 h 1309"/>
                  <a:gd name="T66" fmla="*/ 986 w 1110"/>
                  <a:gd name="T67" fmla="*/ 836 h 1309"/>
                  <a:gd name="T68" fmla="*/ 812 w 1110"/>
                  <a:gd name="T69" fmla="*/ 876 h 1309"/>
                  <a:gd name="T70" fmla="*/ 468 w 1110"/>
                  <a:gd name="T71" fmla="*/ 945 h 1309"/>
                  <a:gd name="T72" fmla="*/ 293 w 1110"/>
                  <a:gd name="T73" fmla="*/ 1040 h 1309"/>
                  <a:gd name="T74" fmla="*/ 146 w 1110"/>
                  <a:gd name="T75" fmla="*/ 1195 h 1309"/>
                  <a:gd name="T76" fmla="*/ 58 w 1110"/>
                  <a:gd name="T77" fmla="*/ 1244 h 1309"/>
                  <a:gd name="T78" fmla="*/ 37 w 1110"/>
                  <a:gd name="T79" fmla="*/ 1261 h 1309"/>
                  <a:gd name="T80" fmla="*/ 118 w 1110"/>
                  <a:gd name="T81" fmla="*/ 1281 h 1309"/>
                  <a:gd name="T82" fmla="*/ 42 w 1110"/>
                  <a:gd name="T83" fmla="*/ 1309 h 1309"/>
                  <a:gd name="T84" fmla="*/ 13 w 1110"/>
                  <a:gd name="T85" fmla="*/ 1277 h 1309"/>
                  <a:gd name="T86" fmla="*/ 29 w 1110"/>
                  <a:gd name="T87" fmla="*/ 1185 h 1309"/>
                  <a:gd name="T88" fmla="*/ 34 w 1110"/>
                  <a:gd name="T89" fmla="*/ 1040 h 1309"/>
                  <a:gd name="T90" fmla="*/ 0 w 1110"/>
                  <a:gd name="T91" fmla="*/ 693 h 1309"/>
                  <a:gd name="T92" fmla="*/ 21 w 1110"/>
                  <a:gd name="T93" fmla="*/ 439 h 1309"/>
                  <a:gd name="T94" fmla="*/ 125 w 1110"/>
                  <a:gd name="T95" fmla="*/ 220 h 1309"/>
                  <a:gd name="T96" fmla="*/ 318 w 1110"/>
                  <a:gd name="T97" fmla="*/ 70 h 1309"/>
                  <a:gd name="T98" fmla="*/ 440 w 1110"/>
                  <a:gd name="T99" fmla="*/ 28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10" h="1309">
                    <a:moveTo>
                      <a:pt x="440" y="28"/>
                    </a:moveTo>
                    <a:lnTo>
                      <a:pt x="365" y="66"/>
                    </a:lnTo>
                    <a:lnTo>
                      <a:pt x="281" y="124"/>
                    </a:lnTo>
                    <a:lnTo>
                      <a:pt x="323" y="153"/>
                    </a:lnTo>
                    <a:lnTo>
                      <a:pt x="193" y="236"/>
                    </a:lnTo>
                    <a:lnTo>
                      <a:pt x="268" y="253"/>
                    </a:lnTo>
                    <a:lnTo>
                      <a:pt x="155" y="324"/>
                    </a:lnTo>
                    <a:lnTo>
                      <a:pt x="242" y="332"/>
                    </a:lnTo>
                    <a:lnTo>
                      <a:pt x="134" y="412"/>
                    </a:lnTo>
                    <a:lnTo>
                      <a:pt x="221" y="406"/>
                    </a:lnTo>
                    <a:lnTo>
                      <a:pt x="105" y="503"/>
                    </a:lnTo>
                    <a:lnTo>
                      <a:pt x="205" y="490"/>
                    </a:lnTo>
                    <a:lnTo>
                      <a:pt x="100" y="595"/>
                    </a:lnTo>
                    <a:lnTo>
                      <a:pt x="197" y="565"/>
                    </a:lnTo>
                    <a:lnTo>
                      <a:pt x="97" y="698"/>
                    </a:lnTo>
                    <a:lnTo>
                      <a:pt x="209" y="652"/>
                    </a:lnTo>
                    <a:lnTo>
                      <a:pt x="118" y="802"/>
                    </a:lnTo>
                    <a:lnTo>
                      <a:pt x="230" y="745"/>
                    </a:lnTo>
                    <a:lnTo>
                      <a:pt x="176" y="907"/>
                    </a:lnTo>
                    <a:lnTo>
                      <a:pt x="293" y="794"/>
                    </a:lnTo>
                    <a:lnTo>
                      <a:pt x="285" y="932"/>
                    </a:lnTo>
                    <a:lnTo>
                      <a:pt x="377" y="811"/>
                    </a:lnTo>
                    <a:lnTo>
                      <a:pt x="405" y="918"/>
                    </a:lnTo>
                    <a:lnTo>
                      <a:pt x="461" y="797"/>
                    </a:lnTo>
                    <a:lnTo>
                      <a:pt x="494" y="894"/>
                    </a:lnTo>
                    <a:lnTo>
                      <a:pt x="540" y="769"/>
                    </a:lnTo>
                    <a:lnTo>
                      <a:pt x="589" y="860"/>
                    </a:lnTo>
                    <a:lnTo>
                      <a:pt x="620" y="741"/>
                    </a:lnTo>
                    <a:lnTo>
                      <a:pt x="693" y="824"/>
                    </a:lnTo>
                    <a:lnTo>
                      <a:pt x="693" y="703"/>
                    </a:lnTo>
                    <a:lnTo>
                      <a:pt x="790" y="797"/>
                    </a:lnTo>
                    <a:lnTo>
                      <a:pt x="757" y="644"/>
                    </a:lnTo>
                    <a:lnTo>
                      <a:pt x="882" y="753"/>
                    </a:lnTo>
                    <a:lnTo>
                      <a:pt x="816" y="582"/>
                    </a:lnTo>
                    <a:lnTo>
                      <a:pt x="957" y="678"/>
                    </a:lnTo>
                    <a:lnTo>
                      <a:pt x="865" y="516"/>
                    </a:lnTo>
                    <a:lnTo>
                      <a:pt x="1004" y="557"/>
                    </a:lnTo>
                    <a:lnTo>
                      <a:pt x="920" y="439"/>
                    </a:lnTo>
                    <a:lnTo>
                      <a:pt x="1017" y="439"/>
                    </a:lnTo>
                    <a:lnTo>
                      <a:pt x="950" y="370"/>
                    </a:lnTo>
                    <a:lnTo>
                      <a:pt x="1020" y="356"/>
                    </a:lnTo>
                    <a:lnTo>
                      <a:pt x="962" y="291"/>
                    </a:lnTo>
                    <a:lnTo>
                      <a:pt x="1008" y="270"/>
                    </a:lnTo>
                    <a:lnTo>
                      <a:pt x="957" y="229"/>
                    </a:lnTo>
                    <a:lnTo>
                      <a:pt x="982" y="178"/>
                    </a:lnTo>
                    <a:lnTo>
                      <a:pt x="929" y="170"/>
                    </a:lnTo>
                    <a:lnTo>
                      <a:pt x="945" y="111"/>
                    </a:lnTo>
                    <a:lnTo>
                      <a:pt x="857" y="115"/>
                    </a:lnTo>
                    <a:lnTo>
                      <a:pt x="899" y="62"/>
                    </a:lnTo>
                    <a:lnTo>
                      <a:pt x="783" y="87"/>
                    </a:lnTo>
                    <a:lnTo>
                      <a:pt x="798" y="20"/>
                    </a:lnTo>
                    <a:lnTo>
                      <a:pt x="724" y="31"/>
                    </a:lnTo>
                    <a:lnTo>
                      <a:pt x="632" y="0"/>
                    </a:lnTo>
                    <a:lnTo>
                      <a:pt x="778" y="0"/>
                    </a:lnTo>
                    <a:lnTo>
                      <a:pt x="875" y="16"/>
                    </a:lnTo>
                    <a:lnTo>
                      <a:pt x="936" y="36"/>
                    </a:lnTo>
                    <a:lnTo>
                      <a:pt x="982" y="66"/>
                    </a:lnTo>
                    <a:lnTo>
                      <a:pt x="1017" y="118"/>
                    </a:lnTo>
                    <a:lnTo>
                      <a:pt x="1046" y="189"/>
                    </a:lnTo>
                    <a:lnTo>
                      <a:pt x="1075" y="298"/>
                    </a:lnTo>
                    <a:lnTo>
                      <a:pt x="1092" y="403"/>
                    </a:lnTo>
                    <a:lnTo>
                      <a:pt x="1104" y="510"/>
                    </a:lnTo>
                    <a:lnTo>
                      <a:pt x="1110" y="607"/>
                    </a:lnTo>
                    <a:lnTo>
                      <a:pt x="1104" y="703"/>
                    </a:lnTo>
                    <a:lnTo>
                      <a:pt x="1092" y="756"/>
                    </a:lnTo>
                    <a:lnTo>
                      <a:pt x="1075" y="782"/>
                    </a:lnTo>
                    <a:lnTo>
                      <a:pt x="1025" y="815"/>
                    </a:lnTo>
                    <a:lnTo>
                      <a:pt x="986" y="836"/>
                    </a:lnTo>
                    <a:lnTo>
                      <a:pt x="908" y="857"/>
                    </a:lnTo>
                    <a:lnTo>
                      <a:pt x="812" y="876"/>
                    </a:lnTo>
                    <a:lnTo>
                      <a:pt x="586" y="915"/>
                    </a:lnTo>
                    <a:lnTo>
                      <a:pt x="468" y="945"/>
                    </a:lnTo>
                    <a:lnTo>
                      <a:pt x="381" y="986"/>
                    </a:lnTo>
                    <a:lnTo>
                      <a:pt x="293" y="1040"/>
                    </a:lnTo>
                    <a:lnTo>
                      <a:pt x="205" y="1127"/>
                    </a:lnTo>
                    <a:lnTo>
                      <a:pt x="146" y="1195"/>
                    </a:lnTo>
                    <a:lnTo>
                      <a:pt x="97" y="1231"/>
                    </a:lnTo>
                    <a:lnTo>
                      <a:pt x="58" y="1244"/>
                    </a:lnTo>
                    <a:lnTo>
                      <a:pt x="37" y="1240"/>
                    </a:lnTo>
                    <a:lnTo>
                      <a:pt x="37" y="1261"/>
                    </a:lnTo>
                    <a:lnTo>
                      <a:pt x="58" y="1281"/>
                    </a:lnTo>
                    <a:lnTo>
                      <a:pt x="118" y="1281"/>
                    </a:lnTo>
                    <a:lnTo>
                      <a:pt x="72" y="1309"/>
                    </a:lnTo>
                    <a:lnTo>
                      <a:pt x="42" y="1309"/>
                    </a:lnTo>
                    <a:lnTo>
                      <a:pt x="21" y="1297"/>
                    </a:lnTo>
                    <a:lnTo>
                      <a:pt x="13" y="1277"/>
                    </a:lnTo>
                    <a:lnTo>
                      <a:pt x="13" y="1247"/>
                    </a:lnTo>
                    <a:lnTo>
                      <a:pt x="29" y="1185"/>
                    </a:lnTo>
                    <a:lnTo>
                      <a:pt x="37" y="1118"/>
                    </a:lnTo>
                    <a:lnTo>
                      <a:pt x="34" y="1040"/>
                    </a:lnTo>
                    <a:lnTo>
                      <a:pt x="13" y="848"/>
                    </a:lnTo>
                    <a:lnTo>
                      <a:pt x="0" y="693"/>
                    </a:lnTo>
                    <a:lnTo>
                      <a:pt x="0" y="565"/>
                    </a:lnTo>
                    <a:lnTo>
                      <a:pt x="21" y="439"/>
                    </a:lnTo>
                    <a:lnTo>
                      <a:pt x="58" y="328"/>
                    </a:lnTo>
                    <a:lnTo>
                      <a:pt x="125" y="220"/>
                    </a:lnTo>
                    <a:lnTo>
                      <a:pt x="205" y="136"/>
                    </a:lnTo>
                    <a:lnTo>
                      <a:pt x="318" y="70"/>
                    </a:lnTo>
                    <a:lnTo>
                      <a:pt x="381" y="45"/>
                    </a:lnTo>
                    <a:lnTo>
                      <a:pt x="44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6" name="Freeform 144">
                <a:extLst>
                  <a:ext uri="{FF2B5EF4-FFF2-40B4-BE49-F238E27FC236}">
                    <a16:creationId xmlns:a16="http://schemas.microsoft.com/office/drawing/2014/main" id="{1B5A5A0F-7D63-EEBF-D35D-0019C69583D6}"/>
                  </a:ext>
                </a:extLst>
              </p:cNvPr>
              <p:cNvSpPr>
                <a:spLocks/>
              </p:cNvSpPr>
              <p:nvPr/>
            </p:nvSpPr>
            <p:spPr bwMode="auto">
              <a:xfrm>
                <a:off x="2372" y="3059"/>
                <a:ext cx="307" cy="157"/>
              </a:xfrm>
              <a:custGeom>
                <a:avLst/>
                <a:gdLst>
                  <a:gd name="T0" fmla="*/ 30 w 921"/>
                  <a:gd name="T1" fmla="*/ 473 h 473"/>
                  <a:gd name="T2" fmla="*/ 50 w 921"/>
                  <a:gd name="T3" fmla="*/ 470 h 473"/>
                  <a:gd name="T4" fmla="*/ 97 w 921"/>
                  <a:gd name="T5" fmla="*/ 441 h 473"/>
                  <a:gd name="T6" fmla="*/ 150 w 921"/>
                  <a:gd name="T7" fmla="*/ 395 h 473"/>
                  <a:gd name="T8" fmla="*/ 222 w 921"/>
                  <a:gd name="T9" fmla="*/ 324 h 473"/>
                  <a:gd name="T10" fmla="*/ 327 w 921"/>
                  <a:gd name="T11" fmla="*/ 224 h 473"/>
                  <a:gd name="T12" fmla="*/ 393 w 921"/>
                  <a:gd name="T13" fmla="*/ 174 h 473"/>
                  <a:gd name="T14" fmla="*/ 456 w 921"/>
                  <a:gd name="T15" fmla="*/ 129 h 473"/>
                  <a:gd name="T16" fmla="*/ 518 w 921"/>
                  <a:gd name="T17" fmla="*/ 103 h 473"/>
                  <a:gd name="T18" fmla="*/ 602 w 921"/>
                  <a:gd name="T19" fmla="*/ 87 h 473"/>
                  <a:gd name="T20" fmla="*/ 699 w 921"/>
                  <a:gd name="T21" fmla="*/ 61 h 473"/>
                  <a:gd name="T22" fmla="*/ 828 w 921"/>
                  <a:gd name="T23" fmla="*/ 37 h 473"/>
                  <a:gd name="T24" fmla="*/ 921 w 921"/>
                  <a:gd name="T25" fmla="*/ 0 h 473"/>
                  <a:gd name="T26" fmla="*/ 623 w 921"/>
                  <a:gd name="T27" fmla="*/ 66 h 473"/>
                  <a:gd name="T28" fmla="*/ 485 w 921"/>
                  <a:gd name="T29" fmla="*/ 100 h 473"/>
                  <a:gd name="T30" fmla="*/ 403 w 921"/>
                  <a:gd name="T31" fmla="*/ 136 h 473"/>
                  <a:gd name="T32" fmla="*/ 297 w 921"/>
                  <a:gd name="T33" fmla="*/ 212 h 473"/>
                  <a:gd name="T34" fmla="*/ 202 w 921"/>
                  <a:gd name="T35" fmla="*/ 312 h 473"/>
                  <a:gd name="T36" fmla="*/ 122 w 921"/>
                  <a:gd name="T37" fmla="*/ 399 h 473"/>
                  <a:gd name="T38" fmla="*/ 63 w 921"/>
                  <a:gd name="T39" fmla="*/ 438 h 473"/>
                  <a:gd name="T40" fmla="*/ 25 w 921"/>
                  <a:gd name="T41" fmla="*/ 445 h 473"/>
                  <a:gd name="T42" fmla="*/ 0 w 921"/>
                  <a:gd name="T43" fmla="*/ 441 h 473"/>
                  <a:gd name="T44" fmla="*/ 30 w 921"/>
                  <a:gd name="T45"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21" h="473">
                    <a:moveTo>
                      <a:pt x="30" y="473"/>
                    </a:moveTo>
                    <a:lnTo>
                      <a:pt x="50" y="470"/>
                    </a:lnTo>
                    <a:lnTo>
                      <a:pt x="97" y="441"/>
                    </a:lnTo>
                    <a:lnTo>
                      <a:pt x="150" y="395"/>
                    </a:lnTo>
                    <a:lnTo>
                      <a:pt x="222" y="324"/>
                    </a:lnTo>
                    <a:lnTo>
                      <a:pt x="327" y="224"/>
                    </a:lnTo>
                    <a:lnTo>
                      <a:pt x="393" y="174"/>
                    </a:lnTo>
                    <a:lnTo>
                      <a:pt x="456" y="129"/>
                    </a:lnTo>
                    <a:lnTo>
                      <a:pt x="518" y="103"/>
                    </a:lnTo>
                    <a:lnTo>
                      <a:pt x="602" y="87"/>
                    </a:lnTo>
                    <a:lnTo>
                      <a:pt x="699" y="61"/>
                    </a:lnTo>
                    <a:lnTo>
                      <a:pt x="828" y="37"/>
                    </a:lnTo>
                    <a:lnTo>
                      <a:pt x="921" y="0"/>
                    </a:lnTo>
                    <a:lnTo>
                      <a:pt x="623" y="66"/>
                    </a:lnTo>
                    <a:lnTo>
                      <a:pt x="485" y="100"/>
                    </a:lnTo>
                    <a:lnTo>
                      <a:pt x="403" y="136"/>
                    </a:lnTo>
                    <a:lnTo>
                      <a:pt x="297" y="212"/>
                    </a:lnTo>
                    <a:lnTo>
                      <a:pt x="202" y="312"/>
                    </a:lnTo>
                    <a:lnTo>
                      <a:pt x="122" y="399"/>
                    </a:lnTo>
                    <a:lnTo>
                      <a:pt x="63" y="438"/>
                    </a:lnTo>
                    <a:lnTo>
                      <a:pt x="25" y="445"/>
                    </a:lnTo>
                    <a:lnTo>
                      <a:pt x="0" y="441"/>
                    </a:lnTo>
                    <a:lnTo>
                      <a:pt x="30" y="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7" name="Freeform 145">
                <a:extLst>
                  <a:ext uri="{FF2B5EF4-FFF2-40B4-BE49-F238E27FC236}">
                    <a16:creationId xmlns:a16="http://schemas.microsoft.com/office/drawing/2014/main" id="{13A59D81-6B0D-B0B5-32CB-99580B05BACC}"/>
                  </a:ext>
                </a:extLst>
              </p:cNvPr>
              <p:cNvSpPr>
                <a:spLocks/>
              </p:cNvSpPr>
              <p:nvPr/>
            </p:nvSpPr>
            <p:spPr bwMode="auto">
              <a:xfrm>
                <a:off x="2702" y="2806"/>
                <a:ext cx="334" cy="221"/>
              </a:xfrm>
              <a:custGeom>
                <a:avLst/>
                <a:gdLst>
                  <a:gd name="T0" fmla="*/ 113 w 1003"/>
                  <a:gd name="T1" fmla="*/ 382 h 662"/>
                  <a:gd name="T2" fmla="*/ 79 w 1003"/>
                  <a:gd name="T3" fmla="*/ 212 h 662"/>
                  <a:gd name="T4" fmla="*/ 88 w 1003"/>
                  <a:gd name="T5" fmla="*/ 212 h 662"/>
                  <a:gd name="T6" fmla="*/ 142 w 1003"/>
                  <a:gd name="T7" fmla="*/ 312 h 662"/>
                  <a:gd name="T8" fmla="*/ 172 w 1003"/>
                  <a:gd name="T9" fmla="*/ 341 h 662"/>
                  <a:gd name="T10" fmla="*/ 193 w 1003"/>
                  <a:gd name="T11" fmla="*/ 360 h 662"/>
                  <a:gd name="T12" fmla="*/ 213 w 1003"/>
                  <a:gd name="T13" fmla="*/ 399 h 662"/>
                  <a:gd name="T14" fmla="*/ 247 w 1003"/>
                  <a:gd name="T15" fmla="*/ 431 h 662"/>
                  <a:gd name="T16" fmla="*/ 284 w 1003"/>
                  <a:gd name="T17" fmla="*/ 457 h 662"/>
                  <a:gd name="T18" fmla="*/ 332 w 1003"/>
                  <a:gd name="T19" fmla="*/ 482 h 662"/>
                  <a:gd name="T20" fmla="*/ 381 w 1003"/>
                  <a:gd name="T21" fmla="*/ 496 h 662"/>
                  <a:gd name="T22" fmla="*/ 431 w 1003"/>
                  <a:gd name="T23" fmla="*/ 503 h 662"/>
                  <a:gd name="T24" fmla="*/ 472 w 1003"/>
                  <a:gd name="T25" fmla="*/ 503 h 662"/>
                  <a:gd name="T26" fmla="*/ 519 w 1003"/>
                  <a:gd name="T27" fmla="*/ 499 h 662"/>
                  <a:gd name="T28" fmla="*/ 556 w 1003"/>
                  <a:gd name="T29" fmla="*/ 489 h 662"/>
                  <a:gd name="T30" fmla="*/ 598 w 1003"/>
                  <a:gd name="T31" fmla="*/ 473 h 662"/>
                  <a:gd name="T32" fmla="*/ 628 w 1003"/>
                  <a:gd name="T33" fmla="*/ 452 h 662"/>
                  <a:gd name="T34" fmla="*/ 656 w 1003"/>
                  <a:gd name="T35" fmla="*/ 428 h 662"/>
                  <a:gd name="T36" fmla="*/ 679 w 1003"/>
                  <a:gd name="T37" fmla="*/ 386 h 662"/>
                  <a:gd name="T38" fmla="*/ 682 w 1003"/>
                  <a:gd name="T39" fmla="*/ 348 h 662"/>
                  <a:gd name="T40" fmla="*/ 679 w 1003"/>
                  <a:gd name="T41" fmla="*/ 307 h 662"/>
                  <a:gd name="T42" fmla="*/ 665 w 1003"/>
                  <a:gd name="T43" fmla="*/ 261 h 662"/>
                  <a:gd name="T44" fmla="*/ 644 w 1003"/>
                  <a:gd name="T45" fmla="*/ 229 h 662"/>
                  <a:gd name="T46" fmla="*/ 607 w 1003"/>
                  <a:gd name="T47" fmla="*/ 206 h 662"/>
                  <a:gd name="T48" fmla="*/ 572 w 1003"/>
                  <a:gd name="T49" fmla="*/ 191 h 662"/>
                  <a:gd name="T50" fmla="*/ 481 w 1003"/>
                  <a:gd name="T51" fmla="*/ 157 h 662"/>
                  <a:gd name="T52" fmla="*/ 276 w 1003"/>
                  <a:gd name="T53" fmla="*/ 102 h 662"/>
                  <a:gd name="T54" fmla="*/ 0 w 1003"/>
                  <a:gd name="T55" fmla="*/ 0 h 662"/>
                  <a:gd name="T56" fmla="*/ 290 w 1003"/>
                  <a:gd name="T57" fmla="*/ 99 h 662"/>
                  <a:gd name="T58" fmla="*/ 628 w 1003"/>
                  <a:gd name="T59" fmla="*/ 165 h 662"/>
                  <a:gd name="T60" fmla="*/ 912 w 1003"/>
                  <a:gd name="T61" fmla="*/ 277 h 662"/>
                  <a:gd name="T62" fmla="*/ 1003 w 1003"/>
                  <a:gd name="T63" fmla="*/ 365 h 662"/>
                  <a:gd name="T64" fmla="*/ 974 w 1003"/>
                  <a:gd name="T65" fmla="*/ 377 h 662"/>
                  <a:gd name="T66" fmla="*/ 765 w 1003"/>
                  <a:gd name="T67" fmla="*/ 544 h 662"/>
                  <a:gd name="T68" fmla="*/ 519 w 1003"/>
                  <a:gd name="T69" fmla="*/ 640 h 662"/>
                  <a:gd name="T70" fmla="*/ 247 w 1003"/>
                  <a:gd name="T71" fmla="*/ 649 h 662"/>
                  <a:gd name="T72" fmla="*/ 113 w 1003"/>
                  <a:gd name="T73" fmla="*/ 632 h 662"/>
                  <a:gd name="T74" fmla="*/ 116 w 1003"/>
                  <a:gd name="T75" fmla="*/ 465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3" h="662">
                    <a:moveTo>
                      <a:pt x="116" y="465"/>
                    </a:moveTo>
                    <a:lnTo>
                      <a:pt x="113" y="382"/>
                    </a:lnTo>
                    <a:lnTo>
                      <a:pt x="96" y="298"/>
                    </a:lnTo>
                    <a:lnTo>
                      <a:pt x="79" y="212"/>
                    </a:lnTo>
                    <a:lnTo>
                      <a:pt x="63" y="144"/>
                    </a:lnTo>
                    <a:lnTo>
                      <a:pt x="88" y="212"/>
                    </a:lnTo>
                    <a:lnTo>
                      <a:pt x="109" y="312"/>
                    </a:lnTo>
                    <a:lnTo>
                      <a:pt x="142" y="312"/>
                    </a:lnTo>
                    <a:lnTo>
                      <a:pt x="124" y="333"/>
                    </a:lnTo>
                    <a:lnTo>
                      <a:pt x="172" y="341"/>
                    </a:lnTo>
                    <a:lnTo>
                      <a:pt x="138" y="382"/>
                    </a:lnTo>
                    <a:lnTo>
                      <a:pt x="193" y="360"/>
                    </a:lnTo>
                    <a:lnTo>
                      <a:pt x="147" y="445"/>
                    </a:lnTo>
                    <a:lnTo>
                      <a:pt x="213" y="399"/>
                    </a:lnTo>
                    <a:lnTo>
                      <a:pt x="176" y="507"/>
                    </a:lnTo>
                    <a:lnTo>
                      <a:pt x="247" y="431"/>
                    </a:lnTo>
                    <a:lnTo>
                      <a:pt x="221" y="544"/>
                    </a:lnTo>
                    <a:lnTo>
                      <a:pt x="284" y="457"/>
                    </a:lnTo>
                    <a:lnTo>
                      <a:pt x="281" y="583"/>
                    </a:lnTo>
                    <a:lnTo>
                      <a:pt x="332" y="482"/>
                    </a:lnTo>
                    <a:lnTo>
                      <a:pt x="343" y="583"/>
                    </a:lnTo>
                    <a:lnTo>
                      <a:pt x="381" y="496"/>
                    </a:lnTo>
                    <a:lnTo>
                      <a:pt x="405" y="586"/>
                    </a:lnTo>
                    <a:lnTo>
                      <a:pt x="431" y="503"/>
                    </a:lnTo>
                    <a:lnTo>
                      <a:pt x="460" y="573"/>
                    </a:lnTo>
                    <a:lnTo>
                      <a:pt x="472" y="503"/>
                    </a:lnTo>
                    <a:lnTo>
                      <a:pt x="506" y="570"/>
                    </a:lnTo>
                    <a:lnTo>
                      <a:pt x="519" y="499"/>
                    </a:lnTo>
                    <a:lnTo>
                      <a:pt x="561" y="544"/>
                    </a:lnTo>
                    <a:lnTo>
                      <a:pt x="556" y="489"/>
                    </a:lnTo>
                    <a:lnTo>
                      <a:pt x="607" y="541"/>
                    </a:lnTo>
                    <a:lnTo>
                      <a:pt x="598" y="473"/>
                    </a:lnTo>
                    <a:lnTo>
                      <a:pt x="665" y="507"/>
                    </a:lnTo>
                    <a:lnTo>
                      <a:pt x="628" y="452"/>
                    </a:lnTo>
                    <a:lnTo>
                      <a:pt x="715" y="478"/>
                    </a:lnTo>
                    <a:lnTo>
                      <a:pt x="656" y="428"/>
                    </a:lnTo>
                    <a:lnTo>
                      <a:pt x="752" y="440"/>
                    </a:lnTo>
                    <a:lnTo>
                      <a:pt x="679" y="386"/>
                    </a:lnTo>
                    <a:lnTo>
                      <a:pt x="782" y="399"/>
                    </a:lnTo>
                    <a:lnTo>
                      <a:pt x="682" y="348"/>
                    </a:lnTo>
                    <a:lnTo>
                      <a:pt x="787" y="324"/>
                    </a:lnTo>
                    <a:lnTo>
                      <a:pt x="679" y="307"/>
                    </a:lnTo>
                    <a:lnTo>
                      <a:pt x="757" y="270"/>
                    </a:lnTo>
                    <a:lnTo>
                      <a:pt x="665" y="261"/>
                    </a:lnTo>
                    <a:lnTo>
                      <a:pt x="715" y="219"/>
                    </a:lnTo>
                    <a:lnTo>
                      <a:pt x="644" y="229"/>
                    </a:lnTo>
                    <a:lnTo>
                      <a:pt x="669" y="194"/>
                    </a:lnTo>
                    <a:lnTo>
                      <a:pt x="607" y="206"/>
                    </a:lnTo>
                    <a:lnTo>
                      <a:pt x="623" y="186"/>
                    </a:lnTo>
                    <a:lnTo>
                      <a:pt x="572" y="191"/>
                    </a:lnTo>
                    <a:lnTo>
                      <a:pt x="586" y="174"/>
                    </a:lnTo>
                    <a:lnTo>
                      <a:pt x="481" y="157"/>
                    </a:lnTo>
                    <a:lnTo>
                      <a:pt x="384" y="141"/>
                    </a:lnTo>
                    <a:lnTo>
                      <a:pt x="276" y="102"/>
                    </a:lnTo>
                    <a:lnTo>
                      <a:pt x="138" y="39"/>
                    </a:lnTo>
                    <a:lnTo>
                      <a:pt x="0" y="0"/>
                    </a:lnTo>
                    <a:lnTo>
                      <a:pt x="159" y="39"/>
                    </a:lnTo>
                    <a:lnTo>
                      <a:pt x="290" y="99"/>
                    </a:lnTo>
                    <a:lnTo>
                      <a:pt x="423" y="141"/>
                    </a:lnTo>
                    <a:lnTo>
                      <a:pt x="628" y="165"/>
                    </a:lnTo>
                    <a:lnTo>
                      <a:pt x="799" y="215"/>
                    </a:lnTo>
                    <a:lnTo>
                      <a:pt x="912" y="277"/>
                    </a:lnTo>
                    <a:lnTo>
                      <a:pt x="979" y="333"/>
                    </a:lnTo>
                    <a:lnTo>
                      <a:pt x="1003" y="365"/>
                    </a:lnTo>
                    <a:lnTo>
                      <a:pt x="1003" y="382"/>
                    </a:lnTo>
                    <a:lnTo>
                      <a:pt x="974" y="377"/>
                    </a:lnTo>
                    <a:lnTo>
                      <a:pt x="916" y="440"/>
                    </a:lnTo>
                    <a:lnTo>
                      <a:pt x="765" y="544"/>
                    </a:lnTo>
                    <a:lnTo>
                      <a:pt x="665" y="591"/>
                    </a:lnTo>
                    <a:lnTo>
                      <a:pt x="519" y="640"/>
                    </a:lnTo>
                    <a:lnTo>
                      <a:pt x="393" y="662"/>
                    </a:lnTo>
                    <a:lnTo>
                      <a:pt x="247" y="649"/>
                    </a:lnTo>
                    <a:lnTo>
                      <a:pt x="159" y="640"/>
                    </a:lnTo>
                    <a:lnTo>
                      <a:pt x="113" y="632"/>
                    </a:lnTo>
                    <a:lnTo>
                      <a:pt x="116" y="548"/>
                    </a:lnTo>
                    <a:lnTo>
                      <a:pt x="116"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8" name="Freeform 146">
                <a:extLst>
                  <a:ext uri="{FF2B5EF4-FFF2-40B4-BE49-F238E27FC236}">
                    <a16:creationId xmlns:a16="http://schemas.microsoft.com/office/drawing/2014/main" id="{10EEB478-1444-0AE1-4BCE-E793CF551C24}"/>
                  </a:ext>
                </a:extLst>
              </p:cNvPr>
              <p:cNvSpPr>
                <a:spLocks/>
              </p:cNvSpPr>
              <p:nvPr/>
            </p:nvSpPr>
            <p:spPr bwMode="auto">
              <a:xfrm>
                <a:off x="2739" y="2922"/>
                <a:ext cx="297" cy="114"/>
              </a:xfrm>
              <a:custGeom>
                <a:avLst/>
                <a:gdLst>
                  <a:gd name="T0" fmla="*/ 0 w 893"/>
                  <a:gd name="T1" fmla="*/ 329 h 342"/>
                  <a:gd name="T2" fmla="*/ 53 w 893"/>
                  <a:gd name="T3" fmla="*/ 342 h 342"/>
                  <a:gd name="T4" fmla="*/ 141 w 893"/>
                  <a:gd name="T5" fmla="*/ 342 h 342"/>
                  <a:gd name="T6" fmla="*/ 284 w 893"/>
                  <a:gd name="T7" fmla="*/ 329 h 342"/>
                  <a:gd name="T8" fmla="*/ 442 w 893"/>
                  <a:gd name="T9" fmla="*/ 297 h 342"/>
                  <a:gd name="T10" fmla="*/ 577 w 893"/>
                  <a:gd name="T11" fmla="*/ 255 h 342"/>
                  <a:gd name="T12" fmla="*/ 723 w 893"/>
                  <a:gd name="T13" fmla="*/ 196 h 342"/>
                  <a:gd name="T14" fmla="*/ 831 w 893"/>
                  <a:gd name="T15" fmla="*/ 137 h 342"/>
                  <a:gd name="T16" fmla="*/ 873 w 893"/>
                  <a:gd name="T17" fmla="*/ 89 h 342"/>
                  <a:gd name="T18" fmla="*/ 889 w 893"/>
                  <a:gd name="T19" fmla="*/ 54 h 342"/>
                  <a:gd name="T20" fmla="*/ 893 w 893"/>
                  <a:gd name="T21" fmla="*/ 29 h 342"/>
                  <a:gd name="T22" fmla="*/ 893 w 893"/>
                  <a:gd name="T23" fmla="*/ 20 h 342"/>
                  <a:gd name="T24" fmla="*/ 881 w 893"/>
                  <a:gd name="T25" fmla="*/ 0 h 342"/>
                  <a:gd name="T26" fmla="*/ 864 w 893"/>
                  <a:gd name="T27" fmla="*/ 9 h 342"/>
                  <a:gd name="T28" fmla="*/ 861 w 893"/>
                  <a:gd name="T29" fmla="*/ 58 h 342"/>
                  <a:gd name="T30" fmla="*/ 827 w 893"/>
                  <a:gd name="T31" fmla="*/ 101 h 342"/>
                  <a:gd name="T32" fmla="*/ 785 w 893"/>
                  <a:gd name="T33" fmla="*/ 133 h 342"/>
                  <a:gd name="T34" fmla="*/ 719 w 893"/>
                  <a:gd name="T35" fmla="*/ 162 h 342"/>
                  <a:gd name="T36" fmla="*/ 590 w 893"/>
                  <a:gd name="T37" fmla="*/ 221 h 342"/>
                  <a:gd name="T38" fmla="*/ 267 w 893"/>
                  <a:gd name="T39" fmla="*/ 308 h 342"/>
                  <a:gd name="T40" fmla="*/ 145 w 893"/>
                  <a:gd name="T41" fmla="*/ 321 h 342"/>
                  <a:gd name="T42" fmla="*/ 66 w 893"/>
                  <a:gd name="T43" fmla="*/ 317 h 342"/>
                  <a:gd name="T44" fmla="*/ 24 w 893"/>
                  <a:gd name="T45" fmla="*/ 308 h 342"/>
                  <a:gd name="T46" fmla="*/ 20 w 893"/>
                  <a:gd name="T47" fmla="*/ 297 h 342"/>
                  <a:gd name="T48" fmla="*/ 14 w 893"/>
                  <a:gd name="T49" fmla="*/ 263 h 342"/>
                  <a:gd name="T50" fmla="*/ 0 w 893"/>
                  <a:gd name="T51" fmla="*/ 32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93" h="342">
                    <a:moveTo>
                      <a:pt x="0" y="329"/>
                    </a:moveTo>
                    <a:lnTo>
                      <a:pt x="53" y="342"/>
                    </a:lnTo>
                    <a:lnTo>
                      <a:pt x="141" y="342"/>
                    </a:lnTo>
                    <a:lnTo>
                      <a:pt x="284" y="329"/>
                    </a:lnTo>
                    <a:lnTo>
                      <a:pt x="442" y="297"/>
                    </a:lnTo>
                    <a:lnTo>
                      <a:pt x="577" y="255"/>
                    </a:lnTo>
                    <a:lnTo>
                      <a:pt x="723" y="196"/>
                    </a:lnTo>
                    <a:lnTo>
                      <a:pt x="831" y="137"/>
                    </a:lnTo>
                    <a:lnTo>
                      <a:pt x="873" y="89"/>
                    </a:lnTo>
                    <a:lnTo>
                      <a:pt x="889" y="54"/>
                    </a:lnTo>
                    <a:lnTo>
                      <a:pt x="893" y="29"/>
                    </a:lnTo>
                    <a:lnTo>
                      <a:pt x="893" y="20"/>
                    </a:lnTo>
                    <a:lnTo>
                      <a:pt x="881" y="0"/>
                    </a:lnTo>
                    <a:lnTo>
                      <a:pt x="864" y="9"/>
                    </a:lnTo>
                    <a:lnTo>
                      <a:pt x="861" y="58"/>
                    </a:lnTo>
                    <a:lnTo>
                      <a:pt x="827" y="101"/>
                    </a:lnTo>
                    <a:lnTo>
                      <a:pt x="785" y="133"/>
                    </a:lnTo>
                    <a:lnTo>
                      <a:pt x="719" y="162"/>
                    </a:lnTo>
                    <a:lnTo>
                      <a:pt x="590" y="221"/>
                    </a:lnTo>
                    <a:lnTo>
                      <a:pt x="267" y="308"/>
                    </a:lnTo>
                    <a:lnTo>
                      <a:pt x="145" y="321"/>
                    </a:lnTo>
                    <a:lnTo>
                      <a:pt x="66" y="317"/>
                    </a:lnTo>
                    <a:lnTo>
                      <a:pt x="24" y="308"/>
                    </a:lnTo>
                    <a:lnTo>
                      <a:pt x="20" y="297"/>
                    </a:lnTo>
                    <a:lnTo>
                      <a:pt x="14" y="263"/>
                    </a:lnTo>
                    <a:lnTo>
                      <a:pt x="0" y="3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9" name="Freeform 147">
                <a:extLst>
                  <a:ext uri="{FF2B5EF4-FFF2-40B4-BE49-F238E27FC236}">
                    <a16:creationId xmlns:a16="http://schemas.microsoft.com/office/drawing/2014/main" id="{638EB172-C52E-DC81-EF4A-02FFD7FADFD7}"/>
                  </a:ext>
                </a:extLst>
              </p:cNvPr>
              <p:cNvSpPr>
                <a:spLocks/>
              </p:cNvSpPr>
              <p:nvPr/>
            </p:nvSpPr>
            <p:spPr bwMode="auto">
              <a:xfrm>
                <a:off x="3152" y="2774"/>
                <a:ext cx="637" cy="624"/>
              </a:xfrm>
              <a:custGeom>
                <a:avLst/>
                <a:gdLst>
                  <a:gd name="T0" fmla="*/ 108 w 1912"/>
                  <a:gd name="T1" fmla="*/ 1784 h 1871"/>
                  <a:gd name="T2" fmla="*/ 28 w 1912"/>
                  <a:gd name="T3" fmla="*/ 1581 h 1871"/>
                  <a:gd name="T4" fmla="*/ 5 w 1912"/>
                  <a:gd name="T5" fmla="*/ 1329 h 1871"/>
                  <a:gd name="T6" fmla="*/ 9 w 1912"/>
                  <a:gd name="T7" fmla="*/ 1194 h 1871"/>
                  <a:gd name="T8" fmla="*/ 19 w 1912"/>
                  <a:gd name="T9" fmla="*/ 1060 h 1871"/>
                  <a:gd name="T10" fmla="*/ 51 w 1912"/>
                  <a:gd name="T11" fmla="*/ 946 h 1871"/>
                  <a:gd name="T12" fmla="*/ 83 w 1912"/>
                  <a:gd name="T13" fmla="*/ 849 h 1871"/>
                  <a:gd name="T14" fmla="*/ 108 w 1912"/>
                  <a:gd name="T15" fmla="*/ 724 h 1871"/>
                  <a:gd name="T16" fmla="*/ 172 w 1912"/>
                  <a:gd name="T17" fmla="*/ 573 h 1871"/>
                  <a:gd name="T18" fmla="*/ 233 w 1912"/>
                  <a:gd name="T19" fmla="*/ 513 h 1871"/>
                  <a:gd name="T20" fmla="*/ 271 w 1912"/>
                  <a:gd name="T21" fmla="*/ 393 h 1871"/>
                  <a:gd name="T22" fmla="*/ 377 w 1912"/>
                  <a:gd name="T23" fmla="*/ 296 h 1871"/>
                  <a:gd name="T24" fmla="*/ 470 w 1912"/>
                  <a:gd name="T25" fmla="*/ 171 h 1871"/>
                  <a:gd name="T26" fmla="*/ 568 w 1912"/>
                  <a:gd name="T27" fmla="*/ 70 h 1871"/>
                  <a:gd name="T28" fmla="*/ 722 w 1912"/>
                  <a:gd name="T29" fmla="*/ 0 h 1871"/>
                  <a:gd name="T30" fmla="*/ 863 w 1912"/>
                  <a:gd name="T31" fmla="*/ 47 h 1871"/>
                  <a:gd name="T32" fmla="*/ 963 w 1912"/>
                  <a:gd name="T33" fmla="*/ 103 h 1871"/>
                  <a:gd name="T34" fmla="*/ 1202 w 1912"/>
                  <a:gd name="T35" fmla="*/ 9 h 1871"/>
                  <a:gd name="T36" fmla="*/ 1402 w 1912"/>
                  <a:gd name="T37" fmla="*/ 97 h 1871"/>
                  <a:gd name="T38" fmla="*/ 1550 w 1912"/>
                  <a:gd name="T39" fmla="*/ 227 h 1871"/>
                  <a:gd name="T40" fmla="*/ 1686 w 1912"/>
                  <a:gd name="T41" fmla="*/ 411 h 1871"/>
                  <a:gd name="T42" fmla="*/ 1793 w 1912"/>
                  <a:gd name="T43" fmla="*/ 595 h 1871"/>
                  <a:gd name="T44" fmla="*/ 1838 w 1912"/>
                  <a:gd name="T45" fmla="*/ 765 h 1871"/>
                  <a:gd name="T46" fmla="*/ 1891 w 1912"/>
                  <a:gd name="T47" fmla="*/ 990 h 1871"/>
                  <a:gd name="T48" fmla="*/ 1912 w 1912"/>
                  <a:gd name="T49" fmla="*/ 1276 h 1871"/>
                  <a:gd name="T50" fmla="*/ 1895 w 1912"/>
                  <a:gd name="T51" fmla="*/ 1521 h 1871"/>
                  <a:gd name="T52" fmla="*/ 1843 w 1912"/>
                  <a:gd name="T53" fmla="*/ 1695 h 1871"/>
                  <a:gd name="T54" fmla="*/ 1727 w 1912"/>
                  <a:gd name="T55" fmla="*/ 1871 h 1871"/>
                  <a:gd name="T56" fmla="*/ 1764 w 1912"/>
                  <a:gd name="T57" fmla="*/ 1797 h 1871"/>
                  <a:gd name="T58" fmla="*/ 1801 w 1912"/>
                  <a:gd name="T59" fmla="*/ 1682 h 1871"/>
                  <a:gd name="T60" fmla="*/ 79 w 1912"/>
                  <a:gd name="T61" fmla="*/ 1604 h 1871"/>
                  <a:gd name="T62" fmla="*/ 65 w 1912"/>
                  <a:gd name="T63" fmla="*/ 1654 h 1871"/>
                  <a:gd name="T64" fmla="*/ 135 w 1912"/>
                  <a:gd name="T65" fmla="*/ 1781 h 1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12" h="1871">
                    <a:moveTo>
                      <a:pt x="135" y="1781"/>
                    </a:moveTo>
                    <a:lnTo>
                      <a:pt x="108" y="1784"/>
                    </a:lnTo>
                    <a:lnTo>
                      <a:pt x="74" y="1732"/>
                    </a:lnTo>
                    <a:lnTo>
                      <a:pt x="28" y="1581"/>
                    </a:lnTo>
                    <a:lnTo>
                      <a:pt x="0" y="1453"/>
                    </a:lnTo>
                    <a:lnTo>
                      <a:pt x="5" y="1329"/>
                    </a:lnTo>
                    <a:lnTo>
                      <a:pt x="0" y="1240"/>
                    </a:lnTo>
                    <a:lnTo>
                      <a:pt x="9" y="1194"/>
                    </a:lnTo>
                    <a:lnTo>
                      <a:pt x="9" y="1130"/>
                    </a:lnTo>
                    <a:lnTo>
                      <a:pt x="19" y="1060"/>
                    </a:lnTo>
                    <a:lnTo>
                      <a:pt x="41" y="1010"/>
                    </a:lnTo>
                    <a:lnTo>
                      <a:pt x="51" y="946"/>
                    </a:lnTo>
                    <a:lnTo>
                      <a:pt x="70" y="885"/>
                    </a:lnTo>
                    <a:lnTo>
                      <a:pt x="83" y="849"/>
                    </a:lnTo>
                    <a:lnTo>
                      <a:pt x="83" y="789"/>
                    </a:lnTo>
                    <a:lnTo>
                      <a:pt x="108" y="724"/>
                    </a:lnTo>
                    <a:lnTo>
                      <a:pt x="149" y="663"/>
                    </a:lnTo>
                    <a:lnTo>
                      <a:pt x="172" y="573"/>
                    </a:lnTo>
                    <a:lnTo>
                      <a:pt x="204" y="524"/>
                    </a:lnTo>
                    <a:lnTo>
                      <a:pt x="233" y="513"/>
                    </a:lnTo>
                    <a:lnTo>
                      <a:pt x="237" y="468"/>
                    </a:lnTo>
                    <a:lnTo>
                      <a:pt x="271" y="393"/>
                    </a:lnTo>
                    <a:lnTo>
                      <a:pt x="311" y="347"/>
                    </a:lnTo>
                    <a:lnTo>
                      <a:pt x="377" y="296"/>
                    </a:lnTo>
                    <a:lnTo>
                      <a:pt x="414" y="218"/>
                    </a:lnTo>
                    <a:lnTo>
                      <a:pt x="470" y="171"/>
                    </a:lnTo>
                    <a:lnTo>
                      <a:pt x="522" y="140"/>
                    </a:lnTo>
                    <a:lnTo>
                      <a:pt x="568" y="70"/>
                    </a:lnTo>
                    <a:lnTo>
                      <a:pt x="605" y="38"/>
                    </a:lnTo>
                    <a:lnTo>
                      <a:pt x="722" y="0"/>
                    </a:lnTo>
                    <a:lnTo>
                      <a:pt x="810" y="5"/>
                    </a:lnTo>
                    <a:lnTo>
                      <a:pt x="863" y="47"/>
                    </a:lnTo>
                    <a:lnTo>
                      <a:pt x="923" y="84"/>
                    </a:lnTo>
                    <a:lnTo>
                      <a:pt x="963" y="103"/>
                    </a:lnTo>
                    <a:lnTo>
                      <a:pt x="1109" y="70"/>
                    </a:lnTo>
                    <a:lnTo>
                      <a:pt x="1202" y="9"/>
                    </a:lnTo>
                    <a:lnTo>
                      <a:pt x="1294" y="28"/>
                    </a:lnTo>
                    <a:lnTo>
                      <a:pt x="1402" y="97"/>
                    </a:lnTo>
                    <a:lnTo>
                      <a:pt x="1452" y="166"/>
                    </a:lnTo>
                    <a:lnTo>
                      <a:pt x="1550" y="227"/>
                    </a:lnTo>
                    <a:lnTo>
                      <a:pt x="1625" y="333"/>
                    </a:lnTo>
                    <a:lnTo>
                      <a:pt x="1686" y="411"/>
                    </a:lnTo>
                    <a:lnTo>
                      <a:pt x="1731" y="521"/>
                    </a:lnTo>
                    <a:lnTo>
                      <a:pt x="1793" y="595"/>
                    </a:lnTo>
                    <a:lnTo>
                      <a:pt x="1830" y="702"/>
                    </a:lnTo>
                    <a:lnTo>
                      <a:pt x="1838" y="765"/>
                    </a:lnTo>
                    <a:lnTo>
                      <a:pt x="1867" y="852"/>
                    </a:lnTo>
                    <a:lnTo>
                      <a:pt x="1891" y="990"/>
                    </a:lnTo>
                    <a:lnTo>
                      <a:pt x="1909" y="1098"/>
                    </a:lnTo>
                    <a:lnTo>
                      <a:pt x="1912" y="1276"/>
                    </a:lnTo>
                    <a:lnTo>
                      <a:pt x="1899" y="1416"/>
                    </a:lnTo>
                    <a:lnTo>
                      <a:pt x="1895" y="1521"/>
                    </a:lnTo>
                    <a:lnTo>
                      <a:pt x="1872" y="1613"/>
                    </a:lnTo>
                    <a:lnTo>
                      <a:pt x="1843" y="1695"/>
                    </a:lnTo>
                    <a:lnTo>
                      <a:pt x="1788" y="1784"/>
                    </a:lnTo>
                    <a:lnTo>
                      <a:pt x="1727" y="1871"/>
                    </a:lnTo>
                    <a:lnTo>
                      <a:pt x="1713" y="1871"/>
                    </a:lnTo>
                    <a:lnTo>
                      <a:pt x="1764" y="1797"/>
                    </a:lnTo>
                    <a:lnTo>
                      <a:pt x="1797" y="1728"/>
                    </a:lnTo>
                    <a:lnTo>
                      <a:pt x="1801" y="1682"/>
                    </a:lnTo>
                    <a:lnTo>
                      <a:pt x="1038" y="1263"/>
                    </a:lnTo>
                    <a:lnTo>
                      <a:pt x="79" y="1604"/>
                    </a:lnTo>
                    <a:lnTo>
                      <a:pt x="83" y="1664"/>
                    </a:lnTo>
                    <a:lnTo>
                      <a:pt x="65" y="1654"/>
                    </a:lnTo>
                    <a:lnTo>
                      <a:pt x="98" y="1728"/>
                    </a:lnTo>
                    <a:lnTo>
                      <a:pt x="135" y="17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0" name="Freeform 148">
                <a:extLst>
                  <a:ext uri="{FF2B5EF4-FFF2-40B4-BE49-F238E27FC236}">
                    <a16:creationId xmlns:a16="http://schemas.microsoft.com/office/drawing/2014/main" id="{6784A077-A5DF-8A6C-02A4-C37EB2A8963D}"/>
                  </a:ext>
                </a:extLst>
              </p:cNvPr>
              <p:cNvSpPr>
                <a:spLocks/>
              </p:cNvSpPr>
              <p:nvPr/>
            </p:nvSpPr>
            <p:spPr bwMode="auto">
              <a:xfrm>
                <a:off x="3504" y="3224"/>
                <a:ext cx="250" cy="159"/>
              </a:xfrm>
              <a:custGeom>
                <a:avLst/>
                <a:gdLst>
                  <a:gd name="T0" fmla="*/ 0 w 749"/>
                  <a:gd name="T1" fmla="*/ 111 h 475"/>
                  <a:gd name="T2" fmla="*/ 15 w 749"/>
                  <a:gd name="T3" fmla="*/ 234 h 475"/>
                  <a:gd name="T4" fmla="*/ 121 w 749"/>
                  <a:gd name="T5" fmla="*/ 392 h 475"/>
                  <a:gd name="T6" fmla="*/ 252 w 749"/>
                  <a:gd name="T7" fmla="*/ 465 h 475"/>
                  <a:gd name="T8" fmla="*/ 354 w 749"/>
                  <a:gd name="T9" fmla="*/ 475 h 475"/>
                  <a:gd name="T10" fmla="*/ 465 w 749"/>
                  <a:gd name="T11" fmla="*/ 475 h 475"/>
                  <a:gd name="T12" fmla="*/ 615 w 749"/>
                  <a:gd name="T13" fmla="*/ 438 h 475"/>
                  <a:gd name="T14" fmla="*/ 690 w 749"/>
                  <a:gd name="T15" fmla="*/ 378 h 475"/>
                  <a:gd name="T16" fmla="*/ 749 w 749"/>
                  <a:gd name="T17" fmla="*/ 303 h 475"/>
                  <a:gd name="T18" fmla="*/ 662 w 749"/>
                  <a:gd name="T19" fmla="*/ 124 h 475"/>
                  <a:gd name="T20" fmla="*/ 326 w 749"/>
                  <a:gd name="T21" fmla="*/ 0 h 475"/>
                  <a:gd name="T22" fmla="*/ 70 w 749"/>
                  <a:gd name="T23" fmla="*/ 60 h 475"/>
                  <a:gd name="T24" fmla="*/ 0 w 749"/>
                  <a:gd name="T25" fmla="*/ 111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9" h="475">
                    <a:moveTo>
                      <a:pt x="0" y="111"/>
                    </a:moveTo>
                    <a:lnTo>
                      <a:pt x="15" y="234"/>
                    </a:lnTo>
                    <a:lnTo>
                      <a:pt x="121" y="392"/>
                    </a:lnTo>
                    <a:lnTo>
                      <a:pt x="252" y="465"/>
                    </a:lnTo>
                    <a:lnTo>
                      <a:pt x="354" y="475"/>
                    </a:lnTo>
                    <a:lnTo>
                      <a:pt x="465" y="475"/>
                    </a:lnTo>
                    <a:lnTo>
                      <a:pt x="615" y="438"/>
                    </a:lnTo>
                    <a:lnTo>
                      <a:pt x="690" y="378"/>
                    </a:lnTo>
                    <a:lnTo>
                      <a:pt x="749" y="303"/>
                    </a:lnTo>
                    <a:lnTo>
                      <a:pt x="662" y="124"/>
                    </a:lnTo>
                    <a:lnTo>
                      <a:pt x="326" y="0"/>
                    </a:lnTo>
                    <a:lnTo>
                      <a:pt x="70" y="60"/>
                    </a:lnTo>
                    <a:lnTo>
                      <a:pt x="0" y="111"/>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1" name="Freeform 149">
                <a:extLst>
                  <a:ext uri="{FF2B5EF4-FFF2-40B4-BE49-F238E27FC236}">
                    <a16:creationId xmlns:a16="http://schemas.microsoft.com/office/drawing/2014/main" id="{EA435755-5698-FE3C-0E9D-13309D0BAAE0}"/>
                  </a:ext>
                </a:extLst>
              </p:cNvPr>
              <p:cNvSpPr>
                <a:spLocks/>
              </p:cNvSpPr>
              <p:nvPr/>
            </p:nvSpPr>
            <p:spPr bwMode="auto">
              <a:xfrm>
                <a:off x="3184" y="3218"/>
                <a:ext cx="265" cy="157"/>
              </a:xfrm>
              <a:custGeom>
                <a:avLst/>
                <a:gdLst>
                  <a:gd name="T0" fmla="*/ 0 w 795"/>
                  <a:gd name="T1" fmla="*/ 277 h 471"/>
                  <a:gd name="T2" fmla="*/ 116 w 795"/>
                  <a:gd name="T3" fmla="*/ 411 h 471"/>
                  <a:gd name="T4" fmla="*/ 270 w 795"/>
                  <a:gd name="T5" fmla="*/ 457 h 471"/>
                  <a:gd name="T6" fmla="*/ 461 w 795"/>
                  <a:gd name="T7" fmla="*/ 471 h 471"/>
                  <a:gd name="T8" fmla="*/ 629 w 795"/>
                  <a:gd name="T9" fmla="*/ 420 h 471"/>
                  <a:gd name="T10" fmla="*/ 716 w 795"/>
                  <a:gd name="T11" fmla="*/ 369 h 471"/>
                  <a:gd name="T12" fmla="*/ 773 w 795"/>
                  <a:gd name="T13" fmla="*/ 245 h 471"/>
                  <a:gd name="T14" fmla="*/ 795 w 795"/>
                  <a:gd name="T15" fmla="*/ 143 h 471"/>
                  <a:gd name="T16" fmla="*/ 734 w 795"/>
                  <a:gd name="T17" fmla="*/ 0 h 471"/>
                  <a:gd name="T18" fmla="*/ 316 w 795"/>
                  <a:gd name="T19" fmla="*/ 19 h 471"/>
                  <a:gd name="T20" fmla="*/ 70 w 795"/>
                  <a:gd name="T21" fmla="*/ 151 h 471"/>
                  <a:gd name="T22" fmla="*/ 0 w 795"/>
                  <a:gd name="T23" fmla="*/ 27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5" h="471">
                    <a:moveTo>
                      <a:pt x="0" y="277"/>
                    </a:moveTo>
                    <a:lnTo>
                      <a:pt x="116" y="411"/>
                    </a:lnTo>
                    <a:lnTo>
                      <a:pt x="270" y="457"/>
                    </a:lnTo>
                    <a:lnTo>
                      <a:pt x="461" y="471"/>
                    </a:lnTo>
                    <a:lnTo>
                      <a:pt x="629" y="420"/>
                    </a:lnTo>
                    <a:lnTo>
                      <a:pt x="716" y="369"/>
                    </a:lnTo>
                    <a:lnTo>
                      <a:pt x="773" y="245"/>
                    </a:lnTo>
                    <a:lnTo>
                      <a:pt x="795" y="143"/>
                    </a:lnTo>
                    <a:lnTo>
                      <a:pt x="734" y="0"/>
                    </a:lnTo>
                    <a:lnTo>
                      <a:pt x="316" y="19"/>
                    </a:lnTo>
                    <a:lnTo>
                      <a:pt x="70" y="151"/>
                    </a:lnTo>
                    <a:lnTo>
                      <a:pt x="0" y="277"/>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2" name="Freeform 150">
                <a:extLst>
                  <a:ext uri="{FF2B5EF4-FFF2-40B4-BE49-F238E27FC236}">
                    <a16:creationId xmlns:a16="http://schemas.microsoft.com/office/drawing/2014/main" id="{0D4010EA-609A-982D-7978-1090B226DEB0}"/>
                  </a:ext>
                </a:extLst>
              </p:cNvPr>
              <p:cNvSpPr>
                <a:spLocks/>
              </p:cNvSpPr>
              <p:nvPr/>
            </p:nvSpPr>
            <p:spPr bwMode="auto">
              <a:xfrm>
                <a:off x="3524" y="2802"/>
                <a:ext cx="191" cy="151"/>
              </a:xfrm>
              <a:custGeom>
                <a:avLst/>
                <a:gdLst>
                  <a:gd name="T0" fmla="*/ 42 w 574"/>
                  <a:gd name="T1" fmla="*/ 410 h 452"/>
                  <a:gd name="T2" fmla="*/ 16 w 574"/>
                  <a:gd name="T3" fmla="*/ 235 h 452"/>
                  <a:gd name="T4" fmla="*/ 0 w 574"/>
                  <a:gd name="T5" fmla="*/ 123 h 452"/>
                  <a:gd name="T6" fmla="*/ 34 w 574"/>
                  <a:gd name="T7" fmla="*/ 41 h 452"/>
                  <a:gd name="T8" fmla="*/ 79 w 574"/>
                  <a:gd name="T9" fmla="*/ 8 h 452"/>
                  <a:gd name="T10" fmla="*/ 146 w 574"/>
                  <a:gd name="T11" fmla="*/ 0 h 452"/>
                  <a:gd name="T12" fmla="*/ 229 w 574"/>
                  <a:gd name="T13" fmla="*/ 31 h 452"/>
                  <a:gd name="T14" fmla="*/ 280 w 574"/>
                  <a:gd name="T15" fmla="*/ 92 h 452"/>
                  <a:gd name="T16" fmla="*/ 294 w 574"/>
                  <a:gd name="T17" fmla="*/ 129 h 452"/>
                  <a:gd name="T18" fmla="*/ 312 w 574"/>
                  <a:gd name="T19" fmla="*/ 152 h 452"/>
                  <a:gd name="T20" fmla="*/ 354 w 574"/>
                  <a:gd name="T21" fmla="*/ 152 h 452"/>
                  <a:gd name="T22" fmla="*/ 365 w 574"/>
                  <a:gd name="T23" fmla="*/ 134 h 452"/>
                  <a:gd name="T24" fmla="*/ 402 w 574"/>
                  <a:gd name="T25" fmla="*/ 174 h 452"/>
                  <a:gd name="T26" fmla="*/ 443 w 574"/>
                  <a:gd name="T27" fmla="*/ 235 h 452"/>
                  <a:gd name="T28" fmla="*/ 456 w 574"/>
                  <a:gd name="T29" fmla="*/ 276 h 452"/>
                  <a:gd name="T30" fmla="*/ 484 w 574"/>
                  <a:gd name="T31" fmla="*/ 322 h 452"/>
                  <a:gd name="T32" fmla="*/ 522 w 574"/>
                  <a:gd name="T33" fmla="*/ 327 h 452"/>
                  <a:gd name="T34" fmla="*/ 555 w 574"/>
                  <a:gd name="T35" fmla="*/ 378 h 452"/>
                  <a:gd name="T36" fmla="*/ 574 w 574"/>
                  <a:gd name="T37" fmla="*/ 452 h 452"/>
                  <a:gd name="T38" fmla="*/ 456 w 574"/>
                  <a:gd name="T39" fmla="*/ 317 h 452"/>
                  <a:gd name="T40" fmla="*/ 354 w 574"/>
                  <a:gd name="T41" fmla="*/ 212 h 452"/>
                  <a:gd name="T42" fmla="*/ 251 w 574"/>
                  <a:gd name="T43" fmla="*/ 144 h 452"/>
                  <a:gd name="T44" fmla="*/ 150 w 574"/>
                  <a:gd name="T45" fmla="*/ 134 h 452"/>
                  <a:gd name="T46" fmla="*/ 79 w 574"/>
                  <a:gd name="T47" fmla="*/ 212 h 452"/>
                  <a:gd name="T48" fmla="*/ 79 w 574"/>
                  <a:gd name="T49" fmla="*/ 364 h 452"/>
                  <a:gd name="T50" fmla="*/ 42 w 574"/>
                  <a:gd name="T51" fmla="*/ 41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4" h="452">
                    <a:moveTo>
                      <a:pt x="42" y="410"/>
                    </a:moveTo>
                    <a:lnTo>
                      <a:pt x="16" y="235"/>
                    </a:lnTo>
                    <a:lnTo>
                      <a:pt x="0" y="123"/>
                    </a:lnTo>
                    <a:lnTo>
                      <a:pt x="34" y="41"/>
                    </a:lnTo>
                    <a:lnTo>
                      <a:pt x="79" y="8"/>
                    </a:lnTo>
                    <a:lnTo>
                      <a:pt x="146" y="0"/>
                    </a:lnTo>
                    <a:lnTo>
                      <a:pt x="229" y="31"/>
                    </a:lnTo>
                    <a:lnTo>
                      <a:pt x="280" y="92"/>
                    </a:lnTo>
                    <a:lnTo>
                      <a:pt x="294" y="129"/>
                    </a:lnTo>
                    <a:lnTo>
                      <a:pt x="312" y="152"/>
                    </a:lnTo>
                    <a:lnTo>
                      <a:pt x="354" y="152"/>
                    </a:lnTo>
                    <a:lnTo>
                      <a:pt x="365" y="134"/>
                    </a:lnTo>
                    <a:lnTo>
                      <a:pt x="402" y="174"/>
                    </a:lnTo>
                    <a:lnTo>
                      <a:pt x="443" y="235"/>
                    </a:lnTo>
                    <a:lnTo>
                      <a:pt x="456" y="276"/>
                    </a:lnTo>
                    <a:lnTo>
                      <a:pt x="484" y="322"/>
                    </a:lnTo>
                    <a:lnTo>
                      <a:pt x="522" y="327"/>
                    </a:lnTo>
                    <a:lnTo>
                      <a:pt x="555" y="378"/>
                    </a:lnTo>
                    <a:lnTo>
                      <a:pt x="574" y="452"/>
                    </a:lnTo>
                    <a:lnTo>
                      <a:pt x="456" y="317"/>
                    </a:lnTo>
                    <a:lnTo>
                      <a:pt x="354" y="212"/>
                    </a:lnTo>
                    <a:lnTo>
                      <a:pt x="251" y="144"/>
                    </a:lnTo>
                    <a:lnTo>
                      <a:pt x="150" y="134"/>
                    </a:lnTo>
                    <a:lnTo>
                      <a:pt x="79" y="212"/>
                    </a:lnTo>
                    <a:lnTo>
                      <a:pt x="79" y="364"/>
                    </a:lnTo>
                    <a:lnTo>
                      <a:pt x="42" y="41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3" name="Freeform 151">
                <a:extLst>
                  <a:ext uri="{FF2B5EF4-FFF2-40B4-BE49-F238E27FC236}">
                    <a16:creationId xmlns:a16="http://schemas.microsoft.com/office/drawing/2014/main" id="{AB617FF6-477A-3CEC-2A62-A655A688E6FE}"/>
                  </a:ext>
                </a:extLst>
              </p:cNvPr>
              <p:cNvSpPr>
                <a:spLocks/>
              </p:cNvSpPr>
              <p:nvPr/>
            </p:nvSpPr>
            <p:spPr bwMode="auto">
              <a:xfrm>
                <a:off x="3157" y="2798"/>
                <a:ext cx="303" cy="511"/>
              </a:xfrm>
              <a:custGeom>
                <a:avLst/>
                <a:gdLst>
                  <a:gd name="T0" fmla="*/ 599 w 909"/>
                  <a:gd name="T1" fmla="*/ 26 h 1533"/>
                  <a:gd name="T2" fmla="*/ 582 w 909"/>
                  <a:gd name="T3" fmla="*/ 160 h 1533"/>
                  <a:gd name="T4" fmla="*/ 497 w 909"/>
                  <a:gd name="T5" fmla="*/ 165 h 1533"/>
                  <a:gd name="T6" fmla="*/ 439 w 909"/>
                  <a:gd name="T7" fmla="*/ 174 h 1533"/>
                  <a:gd name="T8" fmla="*/ 387 w 909"/>
                  <a:gd name="T9" fmla="*/ 323 h 1533"/>
                  <a:gd name="T10" fmla="*/ 349 w 909"/>
                  <a:gd name="T11" fmla="*/ 298 h 1533"/>
                  <a:gd name="T12" fmla="*/ 297 w 909"/>
                  <a:gd name="T13" fmla="*/ 317 h 1533"/>
                  <a:gd name="T14" fmla="*/ 265 w 909"/>
                  <a:gd name="T15" fmla="*/ 497 h 1533"/>
                  <a:gd name="T16" fmla="*/ 227 w 909"/>
                  <a:gd name="T17" fmla="*/ 529 h 1533"/>
                  <a:gd name="T18" fmla="*/ 218 w 909"/>
                  <a:gd name="T19" fmla="*/ 483 h 1533"/>
                  <a:gd name="T20" fmla="*/ 178 w 909"/>
                  <a:gd name="T21" fmla="*/ 613 h 1533"/>
                  <a:gd name="T22" fmla="*/ 178 w 909"/>
                  <a:gd name="T23" fmla="*/ 731 h 1533"/>
                  <a:gd name="T24" fmla="*/ 139 w 909"/>
                  <a:gd name="T25" fmla="*/ 694 h 1533"/>
                  <a:gd name="T26" fmla="*/ 118 w 909"/>
                  <a:gd name="T27" fmla="*/ 722 h 1533"/>
                  <a:gd name="T28" fmla="*/ 125 w 909"/>
                  <a:gd name="T29" fmla="*/ 880 h 1533"/>
                  <a:gd name="T30" fmla="*/ 94 w 909"/>
                  <a:gd name="T31" fmla="*/ 898 h 1533"/>
                  <a:gd name="T32" fmla="*/ 56 w 909"/>
                  <a:gd name="T33" fmla="*/ 939 h 1533"/>
                  <a:gd name="T34" fmla="*/ 75 w 909"/>
                  <a:gd name="T35" fmla="*/ 1069 h 1533"/>
                  <a:gd name="T36" fmla="*/ 33 w 909"/>
                  <a:gd name="T37" fmla="*/ 1064 h 1533"/>
                  <a:gd name="T38" fmla="*/ 56 w 909"/>
                  <a:gd name="T39" fmla="*/ 1220 h 1533"/>
                  <a:gd name="T40" fmla="*/ 18 w 909"/>
                  <a:gd name="T41" fmla="*/ 1220 h 1533"/>
                  <a:gd name="T42" fmla="*/ 56 w 909"/>
                  <a:gd name="T43" fmla="*/ 1377 h 1533"/>
                  <a:gd name="T44" fmla="*/ 9 w 909"/>
                  <a:gd name="T45" fmla="*/ 1373 h 1533"/>
                  <a:gd name="T46" fmla="*/ 18 w 909"/>
                  <a:gd name="T47" fmla="*/ 1446 h 1533"/>
                  <a:gd name="T48" fmla="*/ 199 w 909"/>
                  <a:gd name="T49" fmla="*/ 1428 h 1533"/>
                  <a:gd name="T50" fmla="*/ 504 w 909"/>
                  <a:gd name="T51" fmla="*/ 1307 h 1533"/>
                  <a:gd name="T52" fmla="*/ 689 w 909"/>
                  <a:gd name="T53" fmla="*/ 1303 h 1533"/>
                  <a:gd name="T54" fmla="*/ 824 w 909"/>
                  <a:gd name="T55" fmla="*/ 1247 h 1533"/>
                  <a:gd name="T56" fmla="*/ 894 w 909"/>
                  <a:gd name="T57" fmla="*/ 340 h 1533"/>
                  <a:gd name="T58" fmla="*/ 861 w 909"/>
                  <a:gd name="T59" fmla="*/ 127 h 1533"/>
                  <a:gd name="T60" fmla="*/ 772 w 909"/>
                  <a:gd name="T61" fmla="*/ 18 h 1533"/>
                  <a:gd name="T62" fmla="*/ 675 w 909"/>
                  <a:gd name="T63" fmla="*/ 0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9" h="1533">
                    <a:moveTo>
                      <a:pt x="675" y="0"/>
                    </a:moveTo>
                    <a:lnTo>
                      <a:pt x="599" y="26"/>
                    </a:lnTo>
                    <a:lnTo>
                      <a:pt x="567" y="96"/>
                    </a:lnTo>
                    <a:lnTo>
                      <a:pt x="582" y="160"/>
                    </a:lnTo>
                    <a:lnTo>
                      <a:pt x="517" y="196"/>
                    </a:lnTo>
                    <a:lnTo>
                      <a:pt x="497" y="165"/>
                    </a:lnTo>
                    <a:lnTo>
                      <a:pt x="493" y="118"/>
                    </a:lnTo>
                    <a:lnTo>
                      <a:pt x="439" y="174"/>
                    </a:lnTo>
                    <a:lnTo>
                      <a:pt x="408" y="280"/>
                    </a:lnTo>
                    <a:lnTo>
                      <a:pt x="387" y="323"/>
                    </a:lnTo>
                    <a:lnTo>
                      <a:pt x="353" y="340"/>
                    </a:lnTo>
                    <a:lnTo>
                      <a:pt x="349" y="298"/>
                    </a:lnTo>
                    <a:lnTo>
                      <a:pt x="353" y="270"/>
                    </a:lnTo>
                    <a:lnTo>
                      <a:pt x="297" y="317"/>
                    </a:lnTo>
                    <a:lnTo>
                      <a:pt x="265" y="409"/>
                    </a:lnTo>
                    <a:lnTo>
                      <a:pt x="265" y="497"/>
                    </a:lnTo>
                    <a:lnTo>
                      <a:pt x="251" y="524"/>
                    </a:lnTo>
                    <a:lnTo>
                      <a:pt x="227" y="529"/>
                    </a:lnTo>
                    <a:lnTo>
                      <a:pt x="223" y="515"/>
                    </a:lnTo>
                    <a:lnTo>
                      <a:pt x="218" y="483"/>
                    </a:lnTo>
                    <a:lnTo>
                      <a:pt x="186" y="538"/>
                    </a:lnTo>
                    <a:lnTo>
                      <a:pt x="178" y="613"/>
                    </a:lnTo>
                    <a:lnTo>
                      <a:pt x="190" y="700"/>
                    </a:lnTo>
                    <a:lnTo>
                      <a:pt x="178" y="731"/>
                    </a:lnTo>
                    <a:lnTo>
                      <a:pt x="158" y="731"/>
                    </a:lnTo>
                    <a:lnTo>
                      <a:pt x="139" y="694"/>
                    </a:lnTo>
                    <a:lnTo>
                      <a:pt x="135" y="653"/>
                    </a:lnTo>
                    <a:lnTo>
                      <a:pt x="118" y="722"/>
                    </a:lnTo>
                    <a:lnTo>
                      <a:pt x="118" y="796"/>
                    </a:lnTo>
                    <a:lnTo>
                      <a:pt x="125" y="880"/>
                    </a:lnTo>
                    <a:lnTo>
                      <a:pt x="107" y="906"/>
                    </a:lnTo>
                    <a:lnTo>
                      <a:pt x="94" y="898"/>
                    </a:lnTo>
                    <a:lnTo>
                      <a:pt x="70" y="856"/>
                    </a:lnTo>
                    <a:lnTo>
                      <a:pt x="56" y="939"/>
                    </a:lnTo>
                    <a:lnTo>
                      <a:pt x="65" y="1018"/>
                    </a:lnTo>
                    <a:lnTo>
                      <a:pt x="75" y="1069"/>
                    </a:lnTo>
                    <a:lnTo>
                      <a:pt x="65" y="1109"/>
                    </a:lnTo>
                    <a:lnTo>
                      <a:pt x="33" y="1064"/>
                    </a:lnTo>
                    <a:lnTo>
                      <a:pt x="26" y="1132"/>
                    </a:lnTo>
                    <a:lnTo>
                      <a:pt x="56" y="1220"/>
                    </a:lnTo>
                    <a:lnTo>
                      <a:pt x="42" y="1266"/>
                    </a:lnTo>
                    <a:lnTo>
                      <a:pt x="18" y="1220"/>
                    </a:lnTo>
                    <a:lnTo>
                      <a:pt x="23" y="1289"/>
                    </a:lnTo>
                    <a:lnTo>
                      <a:pt x="56" y="1377"/>
                    </a:lnTo>
                    <a:lnTo>
                      <a:pt x="46" y="1424"/>
                    </a:lnTo>
                    <a:lnTo>
                      <a:pt x="9" y="1373"/>
                    </a:lnTo>
                    <a:lnTo>
                      <a:pt x="0" y="1331"/>
                    </a:lnTo>
                    <a:lnTo>
                      <a:pt x="18" y="1446"/>
                    </a:lnTo>
                    <a:lnTo>
                      <a:pt x="56" y="1533"/>
                    </a:lnTo>
                    <a:lnTo>
                      <a:pt x="199" y="1428"/>
                    </a:lnTo>
                    <a:lnTo>
                      <a:pt x="405" y="1322"/>
                    </a:lnTo>
                    <a:lnTo>
                      <a:pt x="504" y="1307"/>
                    </a:lnTo>
                    <a:lnTo>
                      <a:pt x="609" y="1312"/>
                    </a:lnTo>
                    <a:lnTo>
                      <a:pt x="689" y="1303"/>
                    </a:lnTo>
                    <a:lnTo>
                      <a:pt x="772" y="1281"/>
                    </a:lnTo>
                    <a:lnTo>
                      <a:pt x="824" y="1247"/>
                    </a:lnTo>
                    <a:lnTo>
                      <a:pt x="909" y="543"/>
                    </a:lnTo>
                    <a:lnTo>
                      <a:pt x="894" y="340"/>
                    </a:lnTo>
                    <a:lnTo>
                      <a:pt x="875" y="201"/>
                    </a:lnTo>
                    <a:lnTo>
                      <a:pt x="861" y="127"/>
                    </a:lnTo>
                    <a:lnTo>
                      <a:pt x="824" y="63"/>
                    </a:lnTo>
                    <a:lnTo>
                      <a:pt x="772" y="18"/>
                    </a:lnTo>
                    <a:lnTo>
                      <a:pt x="715" y="0"/>
                    </a:lnTo>
                    <a:lnTo>
                      <a:pt x="675" y="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4" name="Freeform 152">
                <a:extLst>
                  <a:ext uri="{FF2B5EF4-FFF2-40B4-BE49-F238E27FC236}">
                    <a16:creationId xmlns:a16="http://schemas.microsoft.com/office/drawing/2014/main" id="{59EC8E9B-1EAE-3008-F974-C98550C35BFF}"/>
                  </a:ext>
                </a:extLst>
              </p:cNvPr>
              <p:cNvSpPr>
                <a:spLocks/>
              </p:cNvSpPr>
              <p:nvPr/>
            </p:nvSpPr>
            <p:spPr bwMode="auto">
              <a:xfrm>
                <a:off x="3544" y="2845"/>
                <a:ext cx="232" cy="491"/>
              </a:xfrm>
              <a:custGeom>
                <a:avLst/>
                <a:gdLst>
                  <a:gd name="T0" fmla="*/ 42 w 694"/>
                  <a:gd name="T1" fmla="*/ 18 h 1474"/>
                  <a:gd name="T2" fmla="*/ 0 w 694"/>
                  <a:gd name="T3" fmla="*/ 101 h 1474"/>
                  <a:gd name="T4" fmla="*/ 0 w 694"/>
                  <a:gd name="T5" fmla="*/ 230 h 1474"/>
                  <a:gd name="T6" fmla="*/ 103 w 694"/>
                  <a:gd name="T7" fmla="*/ 387 h 1474"/>
                  <a:gd name="T8" fmla="*/ 56 w 694"/>
                  <a:gd name="T9" fmla="*/ 502 h 1474"/>
                  <a:gd name="T10" fmla="*/ 56 w 694"/>
                  <a:gd name="T11" fmla="*/ 769 h 1474"/>
                  <a:gd name="T12" fmla="*/ 0 w 694"/>
                  <a:gd name="T13" fmla="*/ 1193 h 1474"/>
                  <a:gd name="T14" fmla="*/ 209 w 694"/>
                  <a:gd name="T15" fmla="*/ 1184 h 1474"/>
                  <a:gd name="T16" fmla="*/ 373 w 694"/>
                  <a:gd name="T17" fmla="*/ 1203 h 1474"/>
                  <a:gd name="T18" fmla="*/ 508 w 694"/>
                  <a:gd name="T19" fmla="*/ 1282 h 1474"/>
                  <a:gd name="T20" fmla="*/ 583 w 694"/>
                  <a:gd name="T21" fmla="*/ 1372 h 1474"/>
                  <a:gd name="T22" fmla="*/ 634 w 694"/>
                  <a:gd name="T23" fmla="*/ 1474 h 1474"/>
                  <a:gd name="T24" fmla="*/ 670 w 694"/>
                  <a:gd name="T25" fmla="*/ 1419 h 1474"/>
                  <a:gd name="T26" fmla="*/ 694 w 694"/>
                  <a:gd name="T27" fmla="*/ 1244 h 1474"/>
                  <a:gd name="T28" fmla="*/ 694 w 694"/>
                  <a:gd name="T29" fmla="*/ 1092 h 1474"/>
                  <a:gd name="T30" fmla="*/ 685 w 694"/>
                  <a:gd name="T31" fmla="*/ 876 h 1474"/>
                  <a:gd name="T32" fmla="*/ 656 w 694"/>
                  <a:gd name="T33" fmla="*/ 714 h 1474"/>
                  <a:gd name="T34" fmla="*/ 623 w 694"/>
                  <a:gd name="T35" fmla="*/ 552 h 1474"/>
                  <a:gd name="T36" fmla="*/ 549 w 694"/>
                  <a:gd name="T37" fmla="*/ 396 h 1474"/>
                  <a:gd name="T38" fmla="*/ 480 w 694"/>
                  <a:gd name="T39" fmla="*/ 263 h 1474"/>
                  <a:gd name="T40" fmla="*/ 335 w 694"/>
                  <a:gd name="T41" fmla="*/ 128 h 1474"/>
                  <a:gd name="T42" fmla="*/ 224 w 694"/>
                  <a:gd name="T43" fmla="*/ 27 h 1474"/>
                  <a:gd name="T44" fmla="*/ 103 w 694"/>
                  <a:gd name="T45" fmla="*/ 0 h 1474"/>
                  <a:gd name="T46" fmla="*/ 42 w 694"/>
                  <a:gd name="T47" fmla="*/ 18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4" h="1474">
                    <a:moveTo>
                      <a:pt x="42" y="18"/>
                    </a:moveTo>
                    <a:lnTo>
                      <a:pt x="0" y="101"/>
                    </a:lnTo>
                    <a:lnTo>
                      <a:pt x="0" y="230"/>
                    </a:lnTo>
                    <a:lnTo>
                      <a:pt x="103" y="387"/>
                    </a:lnTo>
                    <a:lnTo>
                      <a:pt x="56" y="502"/>
                    </a:lnTo>
                    <a:lnTo>
                      <a:pt x="56" y="769"/>
                    </a:lnTo>
                    <a:lnTo>
                      <a:pt x="0" y="1193"/>
                    </a:lnTo>
                    <a:lnTo>
                      <a:pt x="209" y="1184"/>
                    </a:lnTo>
                    <a:lnTo>
                      <a:pt x="373" y="1203"/>
                    </a:lnTo>
                    <a:lnTo>
                      <a:pt x="508" y="1282"/>
                    </a:lnTo>
                    <a:lnTo>
                      <a:pt x="583" y="1372"/>
                    </a:lnTo>
                    <a:lnTo>
                      <a:pt x="634" y="1474"/>
                    </a:lnTo>
                    <a:lnTo>
                      <a:pt x="670" y="1419"/>
                    </a:lnTo>
                    <a:lnTo>
                      <a:pt x="694" y="1244"/>
                    </a:lnTo>
                    <a:lnTo>
                      <a:pt x="694" y="1092"/>
                    </a:lnTo>
                    <a:lnTo>
                      <a:pt x="685" y="876"/>
                    </a:lnTo>
                    <a:lnTo>
                      <a:pt x="656" y="714"/>
                    </a:lnTo>
                    <a:lnTo>
                      <a:pt x="623" y="552"/>
                    </a:lnTo>
                    <a:lnTo>
                      <a:pt x="549" y="396"/>
                    </a:lnTo>
                    <a:lnTo>
                      <a:pt x="480" y="263"/>
                    </a:lnTo>
                    <a:lnTo>
                      <a:pt x="335" y="128"/>
                    </a:lnTo>
                    <a:lnTo>
                      <a:pt x="224" y="27"/>
                    </a:lnTo>
                    <a:lnTo>
                      <a:pt x="103" y="0"/>
                    </a:lnTo>
                    <a:lnTo>
                      <a:pt x="42" y="18"/>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5" name="Freeform 153">
                <a:extLst>
                  <a:ext uri="{FF2B5EF4-FFF2-40B4-BE49-F238E27FC236}">
                    <a16:creationId xmlns:a16="http://schemas.microsoft.com/office/drawing/2014/main" id="{C22ED4E7-59AF-2101-7A99-25C95D202EE5}"/>
                  </a:ext>
                </a:extLst>
              </p:cNvPr>
              <p:cNvSpPr>
                <a:spLocks/>
              </p:cNvSpPr>
              <p:nvPr/>
            </p:nvSpPr>
            <p:spPr bwMode="auto">
              <a:xfrm>
                <a:off x="3359" y="3058"/>
                <a:ext cx="32" cy="102"/>
              </a:xfrm>
              <a:custGeom>
                <a:avLst/>
                <a:gdLst>
                  <a:gd name="T0" fmla="*/ 95 w 95"/>
                  <a:gd name="T1" fmla="*/ 0 h 305"/>
                  <a:gd name="T2" fmla="*/ 67 w 95"/>
                  <a:gd name="T3" fmla="*/ 177 h 305"/>
                  <a:gd name="T4" fmla="*/ 89 w 95"/>
                  <a:gd name="T5" fmla="*/ 305 h 305"/>
                  <a:gd name="T6" fmla="*/ 52 w 95"/>
                  <a:gd name="T7" fmla="*/ 255 h 305"/>
                  <a:gd name="T8" fmla="*/ 0 w 95"/>
                  <a:gd name="T9" fmla="*/ 222 h 305"/>
                  <a:gd name="T10" fmla="*/ 39 w 95"/>
                  <a:gd name="T11" fmla="*/ 32 h 305"/>
                  <a:gd name="T12" fmla="*/ 95 w 95"/>
                  <a:gd name="T13" fmla="*/ 0 h 305"/>
                </a:gdLst>
                <a:ahLst/>
                <a:cxnLst>
                  <a:cxn ang="0">
                    <a:pos x="T0" y="T1"/>
                  </a:cxn>
                  <a:cxn ang="0">
                    <a:pos x="T2" y="T3"/>
                  </a:cxn>
                  <a:cxn ang="0">
                    <a:pos x="T4" y="T5"/>
                  </a:cxn>
                  <a:cxn ang="0">
                    <a:pos x="T6" y="T7"/>
                  </a:cxn>
                  <a:cxn ang="0">
                    <a:pos x="T8" y="T9"/>
                  </a:cxn>
                  <a:cxn ang="0">
                    <a:pos x="T10" y="T11"/>
                  </a:cxn>
                  <a:cxn ang="0">
                    <a:pos x="T12" y="T13"/>
                  </a:cxn>
                </a:cxnLst>
                <a:rect l="0" t="0" r="r" b="b"/>
                <a:pathLst>
                  <a:path w="95" h="305">
                    <a:moveTo>
                      <a:pt x="95" y="0"/>
                    </a:moveTo>
                    <a:lnTo>
                      <a:pt x="67" y="177"/>
                    </a:lnTo>
                    <a:lnTo>
                      <a:pt x="89" y="305"/>
                    </a:lnTo>
                    <a:lnTo>
                      <a:pt x="52" y="255"/>
                    </a:lnTo>
                    <a:lnTo>
                      <a:pt x="0" y="222"/>
                    </a:lnTo>
                    <a:lnTo>
                      <a:pt x="39" y="32"/>
                    </a:lnTo>
                    <a:lnTo>
                      <a:pt x="95" y="0"/>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6" name="Freeform 154">
                <a:extLst>
                  <a:ext uri="{FF2B5EF4-FFF2-40B4-BE49-F238E27FC236}">
                    <a16:creationId xmlns:a16="http://schemas.microsoft.com/office/drawing/2014/main" id="{C69B5533-9C1C-5AE2-61E2-E1C2426580DB}"/>
                  </a:ext>
                </a:extLst>
              </p:cNvPr>
              <p:cNvSpPr>
                <a:spLocks/>
              </p:cNvSpPr>
              <p:nvPr/>
            </p:nvSpPr>
            <p:spPr bwMode="auto">
              <a:xfrm>
                <a:off x="3489" y="3248"/>
                <a:ext cx="39" cy="39"/>
              </a:xfrm>
              <a:custGeom>
                <a:avLst/>
                <a:gdLst>
                  <a:gd name="T0" fmla="*/ 27 w 116"/>
                  <a:gd name="T1" fmla="*/ 6 h 116"/>
                  <a:gd name="T2" fmla="*/ 0 w 116"/>
                  <a:gd name="T3" fmla="*/ 83 h 116"/>
                  <a:gd name="T4" fmla="*/ 18 w 116"/>
                  <a:gd name="T5" fmla="*/ 106 h 116"/>
                  <a:gd name="T6" fmla="*/ 60 w 116"/>
                  <a:gd name="T7" fmla="*/ 116 h 116"/>
                  <a:gd name="T8" fmla="*/ 86 w 116"/>
                  <a:gd name="T9" fmla="*/ 103 h 116"/>
                  <a:gd name="T10" fmla="*/ 107 w 116"/>
                  <a:gd name="T11" fmla="*/ 44 h 116"/>
                  <a:gd name="T12" fmla="*/ 116 w 116"/>
                  <a:gd name="T13" fmla="*/ 19 h 116"/>
                  <a:gd name="T14" fmla="*/ 65 w 116"/>
                  <a:gd name="T15" fmla="*/ 0 h 116"/>
                  <a:gd name="T16" fmla="*/ 27 w 116"/>
                  <a:gd name="T17" fmla="*/ 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16">
                    <a:moveTo>
                      <a:pt x="27" y="6"/>
                    </a:moveTo>
                    <a:lnTo>
                      <a:pt x="0" y="83"/>
                    </a:lnTo>
                    <a:lnTo>
                      <a:pt x="18" y="106"/>
                    </a:lnTo>
                    <a:lnTo>
                      <a:pt x="60" y="116"/>
                    </a:lnTo>
                    <a:lnTo>
                      <a:pt x="86" y="103"/>
                    </a:lnTo>
                    <a:lnTo>
                      <a:pt x="107" y="44"/>
                    </a:lnTo>
                    <a:lnTo>
                      <a:pt x="116" y="19"/>
                    </a:lnTo>
                    <a:lnTo>
                      <a:pt x="65" y="0"/>
                    </a:lnTo>
                    <a:lnTo>
                      <a:pt x="27" y="6"/>
                    </a:lnTo>
                    <a:close/>
                  </a:path>
                </a:pathLst>
              </a:custGeom>
              <a:solidFill>
                <a:srgbClr val="FFF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7" name="Freeform 155">
                <a:extLst>
                  <a:ext uri="{FF2B5EF4-FFF2-40B4-BE49-F238E27FC236}">
                    <a16:creationId xmlns:a16="http://schemas.microsoft.com/office/drawing/2014/main" id="{5C4304CA-7A87-65EA-8EAA-14149A13D0E0}"/>
                  </a:ext>
                </a:extLst>
              </p:cNvPr>
              <p:cNvSpPr>
                <a:spLocks/>
              </p:cNvSpPr>
              <p:nvPr/>
            </p:nvSpPr>
            <p:spPr bwMode="auto">
              <a:xfrm>
                <a:off x="3427" y="3235"/>
                <a:ext cx="33" cy="40"/>
              </a:xfrm>
              <a:custGeom>
                <a:avLst/>
                <a:gdLst>
                  <a:gd name="T0" fmla="*/ 3 w 99"/>
                  <a:gd name="T1" fmla="*/ 0 h 122"/>
                  <a:gd name="T2" fmla="*/ 3 w 99"/>
                  <a:gd name="T3" fmla="*/ 44 h 122"/>
                  <a:gd name="T4" fmla="*/ 0 w 99"/>
                  <a:gd name="T5" fmla="*/ 93 h 122"/>
                  <a:gd name="T6" fmla="*/ 42 w 99"/>
                  <a:gd name="T7" fmla="*/ 118 h 122"/>
                  <a:gd name="T8" fmla="*/ 74 w 99"/>
                  <a:gd name="T9" fmla="*/ 122 h 122"/>
                  <a:gd name="T10" fmla="*/ 99 w 99"/>
                  <a:gd name="T11" fmla="*/ 113 h 122"/>
                  <a:gd name="T12" fmla="*/ 92 w 99"/>
                  <a:gd name="T13" fmla="*/ 71 h 122"/>
                  <a:gd name="T14" fmla="*/ 95 w 99"/>
                  <a:gd name="T15" fmla="*/ 38 h 122"/>
                  <a:gd name="T16" fmla="*/ 42 w 99"/>
                  <a:gd name="T17" fmla="*/ 6 h 122"/>
                  <a:gd name="T18" fmla="*/ 3 w 99"/>
                  <a:gd name="T1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22">
                    <a:moveTo>
                      <a:pt x="3" y="0"/>
                    </a:moveTo>
                    <a:lnTo>
                      <a:pt x="3" y="44"/>
                    </a:lnTo>
                    <a:lnTo>
                      <a:pt x="0" y="93"/>
                    </a:lnTo>
                    <a:lnTo>
                      <a:pt x="42" y="118"/>
                    </a:lnTo>
                    <a:lnTo>
                      <a:pt x="74" y="122"/>
                    </a:lnTo>
                    <a:lnTo>
                      <a:pt x="99" y="113"/>
                    </a:lnTo>
                    <a:lnTo>
                      <a:pt x="92" y="71"/>
                    </a:lnTo>
                    <a:lnTo>
                      <a:pt x="95" y="38"/>
                    </a:lnTo>
                    <a:lnTo>
                      <a:pt x="42" y="6"/>
                    </a:lnTo>
                    <a:lnTo>
                      <a:pt x="3" y="0"/>
                    </a:lnTo>
                    <a:close/>
                  </a:path>
                </a:pathLst>
              </a:custGeom>
              <a:solidFill>
                <a:srgbClr val="FFF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8" name="Freeform 156">
                <a:extLst>
                  <a:ext uri="{FF2B5EF4-FFF2-40B4-BE49-F238E27FC236}">
                    <a16:creationId xmlns:a16="http://schemas.microsoft.com/office/drawing/2014/main" id="{5C641574-922E-A0B1-0E84-211A081F5E87}"/>
                  </a:ext>
                </a:extLst>
              </p:cNvPr>
              <p:cNvSpPr>
                <a:spLocks/>
              </p:cNvSpPr>
              <p:nvPr/>
            </p:nvSpPr>
            <p:spPr bwMode="auto">
              <a:xfrm>
                <a:off x="3386" y="3008"/>
                <a:ext cx="232" cy="251"/>
              </a:xfrm>
              <a:custGeom>
                <a:avLst/>
                <a:gdLst>
                  <a:gd name="T0" fmla="*/ 241 w 696"/>
                  <a:gd name="T1" fmla="*/ 4 h 751"/>
                  <a:gd name="T2" fmla="*/ 160 w 696"/>
                  <a:gd name="T3" fmla="*/ 33 h 751"/>
                  <a:gd name="T4" fmla="*/ 125 w 696"/>
                  <a:gd name="T5" fmla="*/ 111 h 751"/>
                  <a:gd name="T6" fmla="*/ 63 w 696"/>
                  <a:gd name="T7" fmla="*/ 194 h 751"/>
                  <a:gd name="T8" fmla="*/ 23 w 696"/>
                  <a:gd name="T9" fmla="*/ 250 h 751"/>
                  <a:gd name="T10" fmla="*/ 4 w 696"/>
                  <a:gd name="T11" fmla="*/ 314 h 751"/>
                  <a:gd name="T12" fmla="*/ 0 w 696"/>
                  <a:gd name="T13" fmla="*/ 383 h 751"/>
                  <a:gd name="T14" fmla="*/ 11 w 696"/>
                  <a:gd name="T15" fmla="*/ 459 h 751"/>
                  <a:gd name="T16" fmla="*/ 5 w 696"/>
                  <a:gd name="T17" fmla="*/ 509 h 751"/>
                  <a:gd name="T18" fmla="*/ 15 w 696"/>
                  <a:gd name="T19" fmla="*/ 556 h 751"/>
                  <a:gd name="T20" fmla="*/ 39 w 696"/>
                  <a:gd name="T21" fmla="*/ 607 h 751"/>
                  <a:gd name="T22" fmla="*/ 99 w 696"/>
                  <a:gd name="T23" fmla="*/ 656 h 751"/>
                  <a:gd name="T24" fmla="*/ 154 w 696"/>
                  <a:gd name="T25" fmla="*/ 692 h 751"/>
                  <a:gd name="T26" fmla="*/ 248 w 696"/>
                  <a:gd name="T27" fmla="*/ 728 h 751"/>
                  <a:gd name="T28" fmla="*/ 351 w 696"/>
                  <a:gd name="T29" fmla="*/ 746 h 751"/>
                  <a:gd name="T30" fmla="*/ 447 w 696"/>
                  <a:gd name="T31" fmla="*/ 751 h 751"/>
                  <a:gd name="T32" fmla="*/ 536 w 696"/>
                  <a:gd name="T33" fmla="*/ 735 h 751"/>
                  <a:gd name="T34" fmla="*/ 603 w 696"/>
                  <a:gd name="T35" fmla="*/ 712 h 751"/>
                  <a:gd name="T36" fmla="*/ 652 w 696"/>
                  <a:gd name="T37" fmla="*/ 669 h 751"/>
                  <a:gd name="T38" fmla="*/ 682 w 696"/>
                  <a:gd name="T39" fmla="*/ 624 h 751"/>
                  <a:gd name="T40" fmla="*/ 696 w 696"/>
                  <a:gd name="T41" fmla="*/ 577 h 751"/>
                  <a:gd name="T42" fmla="*/ 692 w 696"/>
                  <a:gd name="T43" fmla="*/ 516 h 751"/>
                  <a:gd name="T44" fmla="*/ 670 w 696"/>
                  <a:gd name="T45" fmla="*/ 447 h 751"/>
                  <a:gd name="T46" fmla="*/ 628 w 696"/>
                  <a:gd name="T47" fmla="*/ 376 h 751"/>
                  <a:gd name="T48" fmla="*/ 578 w 696"/>
                  <a:gd name="T49" fmla="*/ 321 h 751"/>
                  <a:gd name="T50" fmla="*/ 560 w 696"/>
                  <a:gd name="T51" fmla="*/ 303 h 751"/>
                  <a:gd name="T52" fmla="*/ 548 w 696"/>
                  <a:gd name="T53" fmla="*/ 234 h 751"/>
                  <a:gd name="T54" fmla="*/ 524 w 696"/>
                  <a:gd name="T55" fmla="*/ 179 h 751"/>
                  <a:gd name="T56" fmla="*/ 485 w 696"/>
                  <a:gd name="T57" fmla="*/ 122 h 751"/>
                  <a:gd name="T58" fmla="*/ 426 w 696"/>
                  <a:gd name="T59" fmla="*/ 33 h 751"/>
                  <a:gd name="T60" fmla="*/ 392 w 696"/>
                  <a:gd name="T61" fmla="*/ 4 h 751"/>
                  <a:gd name="T62" fmla="*/ 310 w 696"/>
                  <a:gd name="T63" fmla="*/ 0 h 751"/>
                  <a:gd name="T64" fmla="*/ 241 w 696"/>
                  <a:gd name="T65"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6" h="751">
                    <a:moveTo>
                      <a:pt x="241" y="4"/>
                    </a:moveTo>
                    <a:lnTo>
                      <a:pt x="160" y="33"/>
                    </a:lnTo>
                    <a:lnTo>
                      <a:pt x="125" y="111"/>
                    </a:lnTo>
                    <a:lnTo>
                      <a:pt x="63" y="194"/>
                    </a:lnTo>
                    <a:lnTo>
                      <a:pt x="23" y="250"/>
                    </a:lnTo>
                    <a:lnTo>
                      <a:pt x="4" y="314"/>
                    </a:lnTo>
                    <a:lnTo>
                      <a:pt x="0" y="383"/>
                    </a:lnTo>
                    <a:lnTo>
                      <a:pt x="11" y="459"/>
                    </a:lnTo>
                    <a:lnTo>
                      <a:pt x="5" y="509"/>
                    </a:lnTo>
                    <a:lnTo>
                      <a:pt x="15" y="556"/>
                    </a:lnTo>
                    <a:lnTo>
                      <a:pt x="39" y="607"/>
                    </a:lnTo>
                    <a:lnTo>
                      <a:pt x="99" y="656"/>
                    </a:lnTo>
                    <a:lnTo>
                      <a:pt x="154" y="692"/>
                    </a:lnTo>
                    <a:lnTo>
                      <a:pt x="248" y="728"/>
                    </a:lnTo>
                    <a:lnTo>
                      <a:pt x="351" y="746"/>
                    </a:lnTo>
                    <a:lnTo>
                      <a:pt x="447" y="751"/>
                    </a:lnTo>
                    <a:lnTo>
                      <a:pt x="536" y="735"/>
                    </a:lnTo>
                    <a:lnTo>
                      <a:pt x="603" y="712"/>
                    </a:lnTo>
                    <a:lnTo>
                      <a:pt x="652" y="669"/>
                    </a:lnTo>
                    <a:lnTo>
                      <a:pt x="682" y="624"/>
                    </a:lnTo>
                    <a:lnTo>
                      <a:pt x="696" y="577"/>
                    </a:lnTo>
                    <a:lnTo>
                      <a:pt x="692" y="516"/>
                    </a:lnTo>
                    <a:lnTo>
                      <a:pt x="670" y="447"/>
                    </a:lnTo>
                    <a:lnTo>
                      <a:pt x="628" y="376"/>
                    </a:lnTo>
                    <a:lnTo>
                      <a:pt x="578" y="321"/>
                    </a:lnTo>
                    <a:lnTo>
                      <a:pt x="560" y="303"/>
                    </a:lnTo>
                    <a:lnTo>
                      <a:pt x="548" y="234"/>
                    </a:lnTo>
                    <a:lnTo>
                      <a:pt x="524" y="179"/>
                    </a:lnTo>
                    <a:lnTo>
                      <a:pt x="485" y="122"/>
                    </a:lnTo>
                    <a:lnTo>
                      <a:pt x="426" y="33"/>
                    </a:lnTo>
                    <a:lnTo>
                      <a:pt x="392" y="4"/>
                    </a:lnTo>
                    <a:lnTo>
                      <a:pt x="310" y="0"/>
                    </a:lnTo>
                    <a:lnTo>
                      <a:pt x="241" y="4"/>
                    </a:lnTo>
                    <a:close/>
                  </a:path>
                </a:pathLst>
              </a:custGeom>
              <a:solidFill>
                <a:srgbClr val="FFED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9" name="Freeform 157">
                <a:extLst>
                  <a:ext uri="{FF2B5EF4-FFF2-40B4-BE49-F238E27FC236}">
                    <a16:creationId xmlns:a16="http://schemas.microsoft.com/office/drawing/2014/main" id="{47979E21-5A8C-D5FA-635C-D816580D5179}"/>
                  </a:ext>
                </a:extLst>
              </p:cNvPr>
              <p:cNvSpPr>
                <a:spLocks/>
              </p:cNvSpPr>
              <p:nvPr/>
            </p:nvSpPr>
            <p:spPr bwMode="auto">
              <a:xfrm>
                <a:off x="3537" y="2922"/>
                <a:ext cx="35" cy="44"/>
              </a:xfrm>
              <a:custGeom>
                <a:avLst/>
                <a:gdLst>
                  <a:gd name="T0" fmla="*/ 47 w 105"/>
                  <a:gd name="T1" fmla="*/ 0 h 132"/>
                  <a:gd name="T2" fmla="*/ 15 w 105"/>
                  <a:gd name="T3" fmla="*/ 11 h 132"/>
                  <a:gd name="T4" fmla="*/ 0 w 105"/>
                  <a:gd name="T5" fmla="*/ 63 h 132"/>
                  <a:gd name="T6" fmla="*/ 3 w 105"/>
                  <a:gd name="T7" fmla="*/ 105 h 132"/>
                  <a:gd name="T8" fmla="*/ 44 w 105"/>
                  <a:gd name="T9" fmla="*/ 132 h 132"/>
                  <a:gd name="T10" fmla="*/ 101 w 105"/>
                  <a:gd name="T11" fmla="*/ 94 h 132"/>
                  <a:gd name="T12" fmla="*/ 105 w 105"/>
                  <a:gd name="T13" fmla="*/ 47 h 132"/>
                  <a:gd name="T14" fmla="*/ 87 w 105"/>
                  <a:gd name="T15" fmla="*/ 8 h 132"/>
                  <a:gd name="T16" fmla="*/ 63 w 105"/>
                  <a:gd name="T17" fmla="*/ 0 h 132"/>
                  <a:gd name="T18" fmla="*/ 47 w 105"/>
                  <a:gd name="T1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32">
                    <a:moveTo>
                      <a:pt x="47" y="0"/>
                    </a:moveTo>
                    <a:lnTo>
                      <a:pt x="15" y="11"/>
                    </a:lnTo>
                    <a:lnTo>
                      <a:pt x="0" y="63"/>
                    </a:lnTo>
                    <a:lnTo>
                      <a:pt x="3" y="105"/>
                    </a:lnTo>
                    <a:lnTo>
                      <a:pt x="44" y="132"/>
                    </a:lnTo>
                    <a:lnTo>
                      <a:pt x="101" y="94"/>
                    </a:lnTo>
                    <a:lnTo>
                      <a:pt x="105" y="47"/>
                    </a:lnTo>
                    <a:lnTo>
                      <a:pt x="87" y="8"/>
                    </a:lnTo>
                    <a:lnTo>
                      <a:pt x="63" y="0"/>
                    </a:lnTo>
                    <a:lnTo>
                      <a:pt x="47" y="0"/>
                    </a:lnTo>
                    <a:close/>
                  </a:path>
                </a:pathLst>
              </a:custGeom>
              <a:solidFill>
                <a:srgbClr val="FFED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0" name="Freeform 158">
                <a:extLst>
                  <a:ext uri="{FF2B5EF4-FFF2-40B4-BE49-F238E27FC236}">
                    <a16:creationId xmlns:a16="http://schemas.microsoft.com/office/drawing/2014/main" id="{C2056A81-84D3-6B03-98A8-92731DA18D96}"/>
                  </a:ext>
                </a:extLst>
              </p:cNvPr>
              <p:cNvSpPr>
                <a:spLocks/>
              </p:cNvSpPr>
              <p:nvPr/>
            </p:nvSpPr>
            <p:spPr bwMode="auto">
              <a:xfrm>
                <a:off x="3393" y="3145"/>
                <a:ext cx="54" cy="88"/>
              </a:xfrm>
              <a:custGeom>
                <a:avLst/>
                <a:gdLst>
                  <a:gd name="T0" fmla="*/ 0 w 162"/>
                  <a:gd name="T1" fmla="*/ 0 h 263"/>
                  <a:gd name="T2" fmla="*/ 22 w 162"/>
                  <a:gd name="T3" fmla="*/ 24 h 263"/>
                  <a:gd name="T4" fmla="*/ 56 w 162"/>
                  <a:gd name="T5" fmla="*/ 24 h 263"/>
                  <a:gd name="T6" fmla="*/ 81 w 162"/>
                  <a:gd name="T7" fmla="*/ 28 h 263"/>
                  <a:gd name="T8" fmla="*/ 48 w 162"/>
                  <a:gd name="T9" fmla="*/ 47 h 263"/>
                  <a:gd name="T10" fmla="*/ 41 w 162"/>
                  <a:gd name="T11" fmla="*/ 89 h 263"/>
                  <a:gd name="T12" fmla="*/ 43 w 162"/>
                  <a:gd name="T13" fmla="*/ 134 h 263"/>
                  <a:gd name="T14" fmla="*/ 64 w 162"/>
                  <a:gd name="T15" fmla="*/ 192 h 263"/>
                  <a:gd name="T16" fmla="*/ 103 w 162"/>
                  <a:gd name="T17" fmla="*/ 227 h 263"/>
                  <a:gd name="T18" fmla="*/ 132 w 162"/>
                  <a:gd name="T19" fmla="*/ 231 h 263"/>
                  <a:gd name="T20" fmla="*/ 150 w 162"/>
                  <a:gd name="T21" fmla="*/ 243 h 263"/>
                  <a:gd name="T22" fmla="*/ 162 w 162"/>
                  <a:gd name="T23" fmla="*/ 263 h 263"/>
                  <a:gd name="T24" fmla="*/ 90 w 162"/>
                  <a:gd name="T25" fmla="*/ 234 h 263"/>
                  <a:gd name="T26" fmla="*/ 58 w 162"/>
                  <a:gd name="T27" fmla="*/ 208 h 263"/>
                  <a:gd name="T28" fmla="*/ 25 w 162"/>
                  <a:gd name="T29" fmla="*/ 162 h 263"/>
                  <a:gd name="T30" fmla="*/ 11 w 162"/>
                  <a:gd name="T31" fmla="*/ 134 h 263"/>
                  <a:gd name="T32" fmla="*/ 11 w 162"/>
                  <a:gd name="T33" fmla="*/ 95 h 263"/>
                  <a:gd name="T34" fmla="*/ 11 w 162"/>
                  <a:gd name="T35" fmla="*/ 47 h 263"/>
                  <a:gd name="T36" fmla="*/ 5 w 162"/>
                  <a:gd name="T37" fmla="*/ 19 h 263"/>
                  <a:gd name="T38" fmla="*/ 0 w 162"/>
                  <a:gd name="T3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2" h="263">
                    <a:moveTo>
                      <a:pt x="0" y="0"/>
                    </a:moveTo>
                    <a:lnTo>
                      <a:pt x="22" y="24"/>
                    </a:lnTo>
                    <a:lnTo>
                      <a:pt x="56" y="24"/>
                    </a:lnTo>
                    <a:lnTo>
                      <a:pt x="81" y="28"/>
                    </a:lnTo>
                    <a:lnTo>
                      <a:pt x="48" y="47"/>
                    </a:lnTo>
                    <a:lnTo>
                      <a:pt x="41" y="89"/>
                    </a:lnTo>
                    <a:lnTo>
                      <a:pt x="43" y="134"/>
                    </a:lnTo>
                    <a:lnTo>
                      <a:pt x="64" y="192"/>
                    </a:lnTo>
                    <a:lnTo>
                      <a:pt x="103" y="227"/>
                    </a:lnTo>
                    <a:lnTo>
                      <a:pt x="132" y="231"/>
                    </a:lnTo>
                    <a:lnTo>
                      <a:pt x="150" y="243"/>
                    </a:lnTo>
                    <a:lnTo>
                      <a:pt x="162" y="263"/>
                    </a:lnTo>
                    <a:lnTo>
                      <a:pt x="90" y="234"/>
                    </a:lnTo>
                    <a:lnTo>
                      <a:pt x="58" y="208"/>
                    </a:lnTo>
                    <a:lnTo>
                      <a:pt x="25" y="162"/>
                    </a:lnTo>
                    <a:lnTo>
                      <a:pt x="11" y="134"/>
                    </a:lnTo>
                    <a:lnTo>
                      <a:pt x="11" y="95"/>
                    </a:lnTo>
                    <a:lnTo>
                      <a:pt x="11" y="47"/>
                    </a:lnTo>
                    <a:lnTo>
                      <a:pt x="5"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1" name="Freeform 159">
                <a:extLst>
                  <a:ext uri="{FF2B5EF4-FFF2-40B4-BE49-F238E27FC236}">
                    <a16:creationId xmlns:a16="http://schemas.microsoft.com/office/drawing/2014/main" id="{E3832180-A2D9-CCF9-4551-B924629762CE}"/>
                  </a:ext>
                </a:extLst>
              </p:cNvPr>
              <p:cNvSpPr>
                <a:spLocks/>
              </p:cNvSpPr>
              <p:nvPr/>
            </p:nvSpPr>
            <p:spPr bwMode="auto">
              <a:xfrm>
                <a:off x="3488" y="3157"/>
                <a:ext cx="105" cy="90"/>
              </a:xfrm>
              <a:custGeom>
                <a:avLst/>
                <a:gdLst>
                  <a:gd name="T0" fmla="*/ 70 w 313"/>
                  <a:gd name="T1" fmla="*/ 17 h 271"/>
                  <a:gd name="T2" fmla="*/ 106 w 313"/>
                  <a:gd name="T3" fmla="*/ 71 h 271"/>
                  <a:gd name="T4" fmla="*/ 162 w 313"/>
                  <a:gd name="T5" fmla="*/ 112 h 271"/>
                  <a:gd name="T6" fmla="*/ 204 w 313"/>
                  <a:gd name="T7" fmla="*/ 150 h 271"/>
                  <a:gd name="T8" fmla="*/ 230 w 313"/>
                  <a:gd name="T9" fmla="*/ 186 h 271"/>
                  <a:gd name="T10" fmla="*/ 230 w 313"/>
                  <a:gd name="T11" fmla="*/ 218 h 271"/>
                  <a:gd name="T12" fmla="*/ 198 w 313"/>
                  <a:gd name="T13" fmla="*/ 245 h 271"/>
                  <a:gd name="T14" fmla="*/ 130 w 313"/>
                  <a:gd name="T15" fmla="*/ 253 h 271"/>
                  <a:gd name="T16" fmla="*/ 76 w 313"/>
                  <a:gd name="T17" fmla="*/ 230 h 271"/>
                  <a:gd name="T18" fmla="*/ 52 w 313"/>
                  <a:gd name="T19" fmla="*/ 211 h 271"/>
                  <a:gd name="T20" fmla="*/ 52 w 313"/>
                  <a:gd name="T21" fmla="*/ 248 h 271"/>
                  <a:gd name="T22" fmla="*/ 35 w 313"/>
                  <a:gd name="T23" fmla="*/ 256 h 271"/>
                  <a:gd name="T24" fmla="*/ 0 w 313"/>
                  <a:gd name="T25" fmla="*/ 256 h 271"/>
                  <a:gd name="T26" fmla="*/ 70 w 313"/>
                  <a:gd name="T27" fmla="*/ 268 h 271"/>
                  <a:gd name="T28" fmla="*/ 156 w 313"/>
                  <a:gd name="T29" fmla="*/ 271 h 271"/>
                  <a:gd name="T30" fmla="*/ 210 w 313"/>
                  <a:gd name="T31" fmla="*/ 258 h 271"/>
                  <a:gd name="T32" fmla="*/ 256 w 313"/>
                  <a:gd name="T33" fmla="*/ 245 h 271"/>
                  <a:gd name="T34" fmla="*/ 288 w 313"/>
                  <a:gd name="T35" fmla="*/ 224 h 271"/>
                  <a:gd name="T36" fmla="*/ 313 w 313"/>
                  <a:gd name="T37" fmla="*/ 191 h 271"/>
                  <a:gd name="T38" fmla="*/ 284 w 313"/>
                  <a:gd name="T39" fmla="*/ 191 h 271"/>
                  <a:gd name="T40" fmla="*/ 246 w 313"/>
                  <a:gd name="T41" fmla="*/ 175 h 271"/>
                  <a:gd name="T42" fmla="*/ 219 w 313"/>
                  <a:gd name="T43" fmla="*/ 146 h 271"/>
                  <a:gd name="T44" fmla="*/ 180 w 313"/>
                  <a:gd name="T45" fmla="*/ 91 h 271"/>
                  <a:gd name="T46" fmla="*/ 130 w 313"/>
                  <a:gd name="T47" fmla="*/ 47 h 271"/>
                  <a:gd name="T48" fmla="*/ 58 w 313"/>
                  <a:gd name="T49" fmla="*/ 0 h 271"/>
                  <a:gd name="T50" fmla="*/ 70 w 313"/>
                  <a:gd name="T51" fmla="*/ 17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3" h="271">
                    <a:moveTo>
                      <a:pt x="70" y="17"/>
                    </a:moveTo>
                    <a:lnTo>
                      <a:pt x="106" y="71"/>
                    </a:lnTo>
                    <a:lnTo>
                      <a:pt x="162" y="112"/>
                    </a:lnTo>
                    <a:lnTo>
                      <a:pt x="204" y="150"/>
                    </a:lnTo>
                    <a:lnTo>
                      <a:pt x="230" y="186"/>
                    </a:lnTo>
                    <a:lnTo>
                      <a:pt x="230" y="218"/>
                    </a:lnTo>
                    <a:lnTo>
                      <a:pt x="198" y="245"/>
                    </a:lnTo>
                    <a:lnTo>
                      <a:pt x="130" y="253"/>
                    </a:lnTo>
                    <a:lnTo>
                      <a:pt x="76" y="230"/>
                    </a:lnTo>
                    <a:lnTo>
                      <a:pt x="52" y="211"/>
                    </a:lnTo>
                    <a:lnTo>
                      <a:pt x="52" y="248"/>
                    </a:lnTo>
                    <a:lnTo>
                      <a:pt x="35" y="256"/>
                    </a:lnTo>
                    <a:lnTo>
                      <a:pt x="0" y="256"/>
                    </a:lnTo>
                    <a:lnTo>
                      <a:pt x="70" y="268"/>
                    </a:lnTo>
                    <a:lnTo>
                      <a:pt x="156" y="271"/>
                    </a:lnTo>
                    <a:lnTo>
                      <a:pt x="210" y="258"/>
                    </a:lnTo>
                    <a:lnTo>
                      <a:pt x="256" y="245"/>
                    </a:lnTo>
                    <a:lnTo>
                      <a:pt x="288" y="224"/>
                    </a:lnTo>
                    <a:lnTo>
                      <a:pt x="313" y="191"/>
                    </a:lnTo>
                    <a:lnTo>
                      <a:pt x="284" y="191"/>
                    </a:lnTo>
                    <a:lnTo>
                      <a:pt x="246" y="175"/>
                    </a:lnTo>
                    <a:lnTo>
                      <a:pt x="219" y="146"/>
                    </a:lnTo>
                    <a:lnTo>
                      <a:pt x="180" y="91"/>
                    </a:lnTo>
                    <a:lnTo>
                      <a:pt x="130" y="47"/>
                    </a:lnTo>
                    <a:lnTo>
                      <a:pt x="58" y="0"/>
                    </a:lnTo>
                    <a:lnTo>
                      <a:pt x="7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2" name="Freeform 160">
                <a:extLst>
                  <a:ext uri="{FF2B5EF4-FFF2-40B4-BE49-F238E27FC236}">
                    <a16:creationId xmlns:a16="http://schemas.microsoft.com/office/drawing/2014/main" id="{9F6BD9B9-1CA0-03B2-27BC-CA810EFA9CCA}"/>
                  </a:ext>
                </a:extLst>
              </p:cNvPr>
              <p:cNvSpPr>
                <a:spLocks/>
              </p:cNvSpPr>
              <p:nvPr/>
            </p:nvSpPr>
            <p:spPr bwMode="auto">
              <a:xfrm>
                <a:off x="3567" y="3119"/>
                <a:ext cx="38" cy="87"/>
              </a:xfrm>
              <a:custGeom>
                <a:avLst/>
                <a:gdLst>
                  <a:gd name="T0" fmla="*/ 3 w 113"/>
                  <a:gd name="T1" fmla="*/ 0 h 263"/>
                  <a:gd name="T2" fmla="*/ 0 w 113"/>
                  <a:gd name="T3" fmla="*/ 18 h 263"/>
                  <a:gd name="T4" fmla="*/ 45 w 113"/>
                  <a:gd name="T5" fmla="*/ 62 h 263"/>
                  <a:gd name="T6" fmla="*/ 74 w 113"/>
                  <a:gd name="T7" fmla="*/ 113 h 263"/>
                  <a:gd name="T8" fmla="*/ 92 w 113"/>
                  <a:gd name="T9" fmla="*/ 161 h 263"/>
                  <a:gd name="T10" fmla="*/ 92 w 113"/>
                  <a:gd name="T11" fmla="*/ 178 h 263"/>
                  <a:gd name="T12" fmla="*/ 105 w 113"/>
                  <a:gd name="T13" fmla="*/ 184 h 263"/>
                  <a:gd name="T14" fmla="*/ 92 w 113"/>
                  <a:gd name="T15" fmla="*/ 210 h 263"/>
                  <a:gd name="T16" fmla="*/ 105 w 113"/>
                  <a:gd name="T17" fmla="*/ 240 h 263"/>
                  <a:gd name="T18" fmla="*/ 100 w 113"/>
                  <a:gd name="T19" fmla="*/ 263 h 263"/>
                  <a:gd name="T20" fmla="*/ 111 w 113"/>
                  <a:gd name="T21" fmla="*/ 225 h 263"/>
                  <a:gd name="T22" fmla="*/ 113 w 113"/>
                  <a:gd name="T23" fmla="*/ 178 h 263"/>
                  <a:gd name="T24" fmla="*/ 95 w 113"/>
                  <a:gd name="T25" fmla="*/ 122 h 263"/>
                  <a:gd name="T26" fmla="*/ 59 w 113"/>
                  <a:gd name="T27" fmla="*/ 62 h 263"/>
                  <a:gd name="T28" fmla="*/ 16 w 113"/>
                  <a:gd name="T29" fmla="*/ 13 h 263"/>
                  <a:gd name="T30" fmla="*/ 3 w 113"/>
                  <a:gd name="T31"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263">
                    <a:moveTo>
                      <a:pt x="3" y="0"/>
                    </a:moveTo>
                    <a:lnTo>
                      <a:pt x="0" y="18"/>
                    </a:lnTo>
                    <a:lnTo>
                      <a:pt x="45" y="62"/>
                    </a:lnTo>
                    <a:lnTo>
                      <a:pt x="74" y="113"/>
                    </a:lnTo>
                    <a:lnTo>
                      <a:pt x="92" y="161"/>
                    </a:lnTo>
                    <a:lnTo>
                      <a:pt x="92" y="178"/>
                    </a:lnTo>
                    <a:lnTo>
                      <a:pt x="105" y="184"/>
                    </a:lnTo>
                    <a:lnTo>
                      <a:pt x="92" y="210"/>
                    </a:lnTo>
                    <a:lnTo>
                      <a:pt x="105" y="240"/>
                    </a:lnTo>
                    <a:lnTo>
                      <a:pt x="100" y="263"/>
                    </a:lnTo>
                    <a:lnTo>
                      <a:pt x="111" y="225"/>
                    </a:lnTo>
                    <a:lnTo>
                      <a:pt x="113" y="178"/>
                    </a:lnTo>
                    <a:lnTo>
                      <a:pt x="95" y="122"/>
                    </a:lnTo>
                    <a:lnTo>
                      <a:pt x="59" y="62"/>
                    </a:lnTo>
                    <a:lnTo>
                      <a:pt x="16" y="13"/>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3" name="Freeform 161">
                <a:extLst>
                  <a:ext uri="{FF2B5EF4-FFF2-40B4-BE49-F238E27FC236}">
                    <a16:creationId xmlns:a16="http://schemas.microsoft.com/office/drawing/2014/main" id="{7FB20E24-DD1D-0203-CCCF-358EB0219BF5}"/>
                  </a:ext>
                </a:extLst>
              </p:cNvPr>
              <p:cNvSpPr>
                <a:spLocks/>
              </p:cNvSpPr>
              <p:nvPr/>
            </p:nvSpPr>
            <p:spPr bwMode="auto">
              <a:xfrm>
                <a:off x="3554" y="2934"/>
                <a:ext cx="55" cy="149"/>
              </a:xfrm>
              <a:custGeom>
                <a:avLst/>
                <a:gdLst>
                  <a:gd name="T0" fmla="*/ 54 w 164"/>
                  <a:gd name="T1" fmla="*/ 10 h 448"/>
                  <a:gd name="T2" fmla="*/ 36 w 164"/>
                  <a:gd name="T3" fmla="*/ 68 h 448"/>
                  <a:gd name="T4" fmla="*/ 0 w 164"/>
                  <a:gd name="T5" fmla="*/ 112 h 448"/>
                  <a:gd name="T6" fmla="*/ 56 w 164"/>
                  <a:gd name="T7" fmla="*/ 222 h 448"/>
                  <a:gd name="T8" fmla="*/ 63 w 164"/>
                  <a:gd name="T9" fmla="*/ 242 h 448"/>
                  <a:gd name="T10" fmla="*/ 38 w 164"/>
                  <a:gd name="T11" fmla="*/ 280 h 448"/>
                  <a:gd name="T12" fmla="*/ 24 w 164"/>
                  <a:gd name="T13" fmla="*/ 340 h 448"/>
                  <a:gd name="T14" fmla="*/ 18 w 164"/>
                  <a:gd name="T15" fmla="*/ 393 h 448"/>
                  <a:gd name="T16" fmla="*/ 36 w 164"/>
                  <a:gd name="T17" fmla="*/ 448 h 448"/>
                  <a:gd name="T18" fmla="*/ 63 w 164"/>
                  <a:gd name="T19" fmla="*/ 395 h 448"/>
                  <a:gd name="T20" fmla="*/ 80 w 164"/>
                  <a:gd name="T21" fmla="*/ 294 h 448"/>
                  <a:gd name="T22" fmla="*/ 97 w 164"/>
                  <a:gd name="T23" fmla="*/ 250 h 448"/>
                  <a:gd name="T24" fmla="*/ 164 w 164"/>
                  <a:gd name="T25" fmla="*/ 204 h 448"/>
                  <a:gd name="T26" fmla="*/ 128 w 164"/>
                  <a:gd name="T27" fmla="*/ 88 h 448"/>
                  <a:gd name="T28" fmla="*/ 90 w 164"/>
                  <a:gd name="T29" fmla="*/ 31 h 448"/>
                  <a:gd name="T30" fmla="*/ 63 w 164"/>
                  <a:gd name="T31" fmla="*/ 0 h 448"/>
                  <a:gd name="T32" fmla="*/ 54 w 164"/>
                  <a:gd name="T33"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4" h="448">
                    <a:moveTo>
                      <a:pt x="54" y="10"/>
                    </a:moveTo>
                    <a:lnTo>
                      <a:pt x="36" y="68"/>
                    </a:lnTo>
                    <a:lnTo>
                      <a:pt x="0" y="112"/>
                    </a:lnTo>
                    <a:lnTo>
                      <a:pt x="56" y="222"/>
                    </a:lnTo>
                    <a:lnTo>
                      <a:pt x="63" y="242"/>
                    </a:lnTo>
                    <a:lnTo>
                      <a:pt x="38" y="280"/>
                    </a:lnTo>
                    <a:lnTo>
                      <a:pt x="24" y="340"/>
                    </a:lnTo>
                    <a:lnTo>
                      <a:pt x="18" y="393"/>
                    </a:lnTo>
                    <a:lnTo>
                      <a:pt x="36" y="448"/>
                    </a:lnTo>
                    <a:lnTo>
                      <a:pt x="63" y="395"/>
                    </a:lnTo>
                    <a:lnTo>
                      <a:pt x="80" y="294"/>
                    </a:lnTo>
                    <a:lnTo>
                      <a:pt x="97" y="250"/>
                    </a:lnTo>
                    <a:lnTo>
                      <a:pt x="164" y="204"/>
                    </a:lnTo>
                    <a:lnTo>
                      <a:pt x="128" y="88"/>
                    </a:lnTo>
                    <a:lnTo>
                      <a:pt x="90" y="31"/>
                    </a:lnTo>
                    <a:lnTo>
                      <a:pt x="63" y="0"/>
                    </a:lnTo>
                    <a:lnTo>
                      <a:pt x="54" y="1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4" name="Freeform 162">
                <a:extLst>
                  <a:ext uri="{FF2B5EF4-FFF2-40B4-BE49-F238E27FC236}">
                    <a16:creationId xmlns:a16="http://schemas.microsoft.com/office/drawing/2014/main" id="{F44B50CD-44BF-5EE2-4F38-DF9F24B44CF5}"/>
                  </a:ext>
                </a:extLst>
              </p:cNvPr>
              <p:cNvSpPr>
                <a:spLocks/>
              </p:cNvSpPr>
              <p:nvPr/>
            </p:nvSpPr>
            <p:spPr bwMode="auto">
              <a:xfrm>
                <a:off x="3544" y="2925"/>
                <a:ext cx="23" cy="31"/>
              </a:xfrm>
              <a:custGeom>
                <a:avLst/>
                <a:gdLst>
                  <a:gd name="T0" fmla="*/ 36 w 69"/>
                  <a:gd name="T1" fmla="*/ 0 h 92"/>
                  <a:gd name="T2" fmla="*/ 51 w 69"/>
                  <a:gd name="T3" fmla="*/ 6 h 92"/>
                  <a:gd name="T4" fmla="*/ 64 w 69"/>
                  <a:gd name="T5" fmla="*/ 27 h 92"/>
                  <a:gd name="T6" fmla="*/ 69 w 69"/>
                  <a:gd name="T7" fmla="*/ 47 h 92"/>
                  <a:gd name="T8" fmla="*/ 57 w 69"/>
                  <a:gd name="T9" fmla="*/ 77 h 92"/>
                  <a:gd name="T10" fmla="*/ 36 w 69"/>
                  <a:gd name="T11" fmla="*/ 92 h 92"/>
                  <a:gd name="T12" fmla="*/ 15 w 69"/>
                  <a:gd name="T13" fmla="*/ 89 h 92"/>
                  <a:gd name="T14" fmla="*/ 0 w 69"/>
                  <a:gd name="T15" fmla="*/ 71 h 92"/>
                  <a:gd name="T16" fmla="*/ 5 w 69"/>
                  <a:gd name="T17" fmla="*/ 37 h 92"/>
                  <a:gd name="T18" fmla="*/ 17 w 69"/>
                  <a:gd name="T19" fmla="*/ 12 h 92"/>
                  <a:gd name="T20" fmla="*/ 36 w 69"/>
                  <a:gd name="T2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92">
                    <a:moveTo>
                      <a:pt x="36" y="0"/>
                    </a:moveTo>
                    <a:lnTo>
                      <a:pt x="51" y="6"/>
                    </a:lnTo>
                    <a:lnTo>
                      <a:pt x="64" y="27"/>
                    </a:lnTo>
                    <a:lnTo>
                      <a:pt x="69" y="47"/>
                    </a:lnTo>
                    <a:lnTo>
                      <a:pt x="57" y="77"/>
                    </a:lnTo>
                    <a:lnTo>
                      <a:pt x="36" y="92"/>
                    </a:lnTo>
                    <a:lnTo>
                      <a:pt x="15" y="89"/>
                    </a:lnTo>
                    <a:lnTo>
                      <a:pt x="0" y="71"/>
                    </a:lnTo>
                    <a:lnTo>
                      <a:pt x="5" y="37"/>
                    </a:lnTo>
                    <a:lnTo>
                      <a:pt x="17" y="12"/>
                    </a:lnTo>
                    <a:lnTo>
                      <a:pt x="36" y="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5" name="Freeform 163">
                <a:extLst>
                  <a:ext uri="{FF2B5EF4-FFF2-40B4-BE49-F238E27FC236}">
                    <a16:creationId xmlns:a16="http://schemas.microsoft.com/office/drawing/2014/main" id="{BCCEF3C8-8B00-2918-8480-8EC1934F8360}"/>
                  </a:ext>
                </a:extLst>
              </p:cNvPr>
              <p:cNvSpPr>
                <a:spLocks/>
              </p:cNvSpPr>
              <p:nvPr/>
            </p:nvSpPr>
            <p:spPr bwMode="auto">
              <a:xfrm>
                <a:off x="3576" y="3006"/>
                <a:ext cx="60" cy="154"/>
              </a:xfrm>
              <a:custGeom>
                <a:avLst/>
                <a:gdLst>
                  <a:gd name="T0" fmla="*/ 68 w 178"/>
                  <a:gd name="T1" fmla="*/ 0 h 462"/>
                  <a:gd name="T2" fmla="*/ 11 w 178"/>
                  <a:gd name="T3" fmla="*/ 24 h 462"/>
                  <a:gd name="T4" fmla="*/ 0 w 178"/>
                  <a:gd name="T5" fmla="*/ 76 h 462"/>
                  <a:gd name="T6" fmla="*/ 0 w 178"/>
                  <a:gd name="T7" fmla="*/ 153 h 462"/>
                  <a:gd name="T8" fmla="*/ 20 w 178"/>
                  <a:gd name="T9" fmla="*/ 214 h 462"/>
                  <a:gd name="T10" fmla="*/ 32 w 178"/>
                  <a:gd name="T11" fmla="*/ 247 h 462"/>
                  <a:gd name="T12" fmla="*/ 27 w 178"/>
                  <a:gd name="T13" fmla="*/ 270 h 462"/>
                  <a:gd name="T14" fmla="*/ 29 w 178"/>
                  <a:gd name="T15" fmla="*/ 318 h 462"/>
                  <a:gd name="T16" fmla="*/ 29 w 178"/>
                  <a:gd name="T17" fmla="*/ 354 h 462"/>
                  <a:gd name="T18" fmla="*/ 47 w 178"/>
                  <a:gd name="T19" fmla="*/ 372 h 462"/>
                  <a:gd name="T20" fmla="*/ 44 w 178"/>
                  <a:gd name="T21" fmla="*/ 315 h 462"/>
                  <a:gd name="T22" fmla="*/ 50 w 178"/>
                  <a:gd name="T23" fmla="*/ 307 h 462"/>
                  <a:gd name="T24" fmla="*/ 86 w 178"/>
                  <a:gd name="T25" fmla="*/ 369 h 462"/>
                  <a:gd name="T26" fmla="*/ 115 w 178"/>
                  <a:gd name="T27" fmla="*/ 423 h 462"/>
                  <a:gd name="T28" fmla="*/ 146 w 178"/>
                  <a:gd name="T29" fmla="*/ 462 h 462"/>
                  <a:gd name="T30" fmla="*/ 151 w 178"/>
                  <a:gd name="T31" fmla="*/ 451 h 462"/>
                  <a:gd name="T32" fmla="*/ 137 w 178"/>
                  <a:gd name="T33" fmla="*/ 417 h 462"/>
                  <a:gd name="T34" fmla="*/ 94 w 178"/>
                  <a:gd name="T35" fmla="*/ 341 h 462"/>
                  <a:gd name="T36" fmla="*/ 62 w 178"/>
                  <a:gd name="T37" fmla="*/ 281 h 462"/>
                  <a:gd name="T38" fmla="*/ 55 w 178"/>
                  <a:gd name="T39" fmla="*/ 239 h 462"/>
                  <a:gd name="T40" fmla="*/ 73 w 178"/>
                  <a:gd name="T41" fmla="*/ 235 h 462"/>
                  <a:gd name="T42" fmla="*/ 113 w 178"/>
                  <a:gd name="T43" fmla="*/ 281 h 462"/>
                  <a:gd name="T44" fmla="*/ 149 w 178"/>
                  <a:gd name="T45" fmla="*/ 327 h 462"/>
                  <a:gd name="T46" fmla="*/ 175 w 178"/>
                  <a:gd name="T47" fmla="*/ 351 h 462"/>
                  <a:gd name="T48" fmla="*/ 178 w 178"/>
                  <a:gd name="T49" fmla="*/ 341 h 462"/>
                  <a:gd name="T50" fmla="*/ 161 w 178"/>
                  <a:gd name="T51" fmla="*/ 312 h 462"/>
                  <a:gd name="T52" fmla="*/ 146 w 178"/>
                  <a:gd name="T53" fmla="*/ 298 h 462"/>
                  <a:gd name="T54" fmla="*/ 125 w 178"/>
                  <a:gd name="T55" fmla="*/ 247 h 462"/>
                  <a:gd name="T56" fmla="*/ 41 w 178"/>
                  <a:gd name="T57" fmla="*/ 111 h 462"/>
                  <a:gd name="T58" fmla="*/ 71 w 178"/>
                  <a:gd name="T59" fmla="*/ 34 h 462"/>
                  <a:gd name="T60" fmla="*/ 143 w 178"/>
                  <a:gd name="T61" fmla="*/ 64 h 462"/>
                  <a:gd name="T62" fmla="*/ 170 w 178"/>
                  <a:gd name="T63" fmla="*/ 83 h 462"/>
                  <a:gd name="T64" fmla="*/ 151 w 178"/>
                  <a:gd name="T65" fmla="*/ 48 h 462"/>
                  <a:gd name="T66" fmla="*/ 104 w 178"/>
                  <a:gd name="T67" fmla="*/ 9 h 462"/>
                  <a:gd name="T68" fmla="*/ 68 w 178"/>
                  <a:gd name="T69"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462">
                    <a:moveTo>
                      <a:pt x="68" y="0"/>
                    </a:moveTo>
                    <a:lnTo>
                      <a:pt x="11" y="24"/>
                    </a:lnTo>
                    <a:lnTo>
                      <a:pt x="0" y="76"/>
                    </a:lnTo>
                    <a:lnTo>
                      <a:pt x="0" y="153"/>
                    </a:lnTo>
                    <a:lnTo>
                      <a:pt x="20" y="214"/>
                    </a:lnTo>
                    <a:lnTo>
                      <a:pt x="32" y="247"/>
                    </a:lnTo>
                    <a:lnTo>
                      <a:pt x="27" y="270"/>
                    </a:lnTo>
                    <a:lnTo>
                      <a:pt x="29" y="318"/>
                    </a:lnTo>
                    <a:lnTo>
                      <a:pt x="29" y="354"/>
                    </a:lnTo>
                    <a:lnTo>
                      <a:pt x="47" y="372"/>
                    </a:lnTo>
                    <a:lnTo>
                      <a:pt x="44" y="315"/>
                    </a:lnTo>
                    <a:lnTo>
                      <a:pt x="50" y="307"/>
                    </a:lnTo>
                    <a:lnTo>
                      <a:pt x="86" y="369"/>
                    </a:lnTo>
                    <a:lnTo>
                      <a:pt x="115" y="423"/>
                    </a:lnTo>
                    <a:lnTo>
                      <a:pt x="146" y="462"/>
                    </a:lnTo>
                    <a:lnTo>
                      <a:pt x="151" y="451"/>
                    </a:lnTo>
                    <a:lnTo>
                      <a:pt x="137" y="417"/>
                    </a:lnTo>
                    <a:lnTo>
                      <a:pt x="94" y="341"/>
                    </a:lnTo>
                    <a:lnTo>
                      <a:pt x="62" y="281"/>
                    </a:lnTo>
                    <a:lnTo>
                      <a:pt x="55" y="239"/>
                    </a:lnTo>
                    <a:lnTo>
                      <a:pt x="73" y="235"/>
                    </a:lnTo>
                    <a:lnTo>
                      <a:pt x="113" y="281"/>
                    </a:lnTo>
                    <a:lnTo>
                      <a:pt x="149" y="327"/>
                    </a:lnTo>
                    <a:lnTo>
                      <a:pt x="175" y="351"/>
                    </a:lnTo>
                    <a:lnTo>
                      <a:pt x="178" y="341"/>
                    </a:lnTo>
                    <a:lnTo>
                      <a:pt x="161" y="312"/>
                    </a:lnTo>
                    <a:lnTo>
                      <a:pt x="146" y="298"/>
                    </a:lnTo>
                    <a:lnTo>
                      <a:pt x="125" y="247"/>
                    </a:lnTo>
                    <a:lnTo>
                      <a:pt x="41" y="111"/>
                    </a:lnTo>
                    <a:lnTo>
                      <a:pt x="71" y="34"/>
                    </a:lnTo>
                    <a:lnTo>
                      <a:pt x="143" y="64"/>
                    </a:lnTo>
                    <a:lnTo>
                      <a:pt x="170" y="83"/>
                    </a:lnTo>
                    <a:lnTo>
                      <a:pt x="151" y="48"/>
                    </a:lnTo>
                    <a:lnTo>
                      <a:pt x="104" y="9"/>
                    </a:lnTo>
                    <a:lnTo>
                      <a:pt x="68"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6" name="Freeform 164">
                <a:extLst>
                  <a:ext uri="{FF2B5EF4-FFF2-40B4-BE49-F238E27FC236}">
                    <a16:creationId xmlns:a16="http://schemas.microsoft.com/office/drawing/2014/main" id="{98B1E8B7-579F-07E4-001E-BBC09DB1739D}"/>
                  </a:ext>
                </a:extLst>
              </p:cNvPr>
              <p:cNvSpPr>
                <a:spLocks/>
              </p:cNvSpPr>
              <p:nvPr/>
            </p:nvSpPr>
            <p:spPr bwMode="auto">
              <a:xfrm>
                <a:off x="3562" y="2915"/>
                <a:ext cx="109" cy="187"/>
              </a:xfrm>
              <a:custGeom>
                <a:avLst/>
                <a:gdLst>
                  <a:gd name="T0" fmla="*/ 0 w 328"/>
                  <a:gd name="T1" fmla="*/ 443 h 560"/>
                  <a:gd name="T2" fmla="*/ 37 w 328"/>
                  <a:gd name="T3" fmla="*/ 436 h 560"/>
                  <a:gd name="T4" fmla="*/ 69 w 328"/>
                  <a:gd name="T5" fmla="*/ 421 h 560"/>
                  <a:gd name="T6" fmla="*/ 94 w 328"/>
                  <a:gd name="T7" fmla="*/ 430 h 560"/>
                  <a:gd name="T8" fmla="*/ 133 w 328"/>
                  <a:gd name="T9" fmla="*/ 484 h 560"/>
                  <a:gd name="T10" fmla="*/ 176 w 328"/>
                  <a:gd name="T11" fmla="*/ 540 h 560"/>
                  <a:gd name="T12" fmla="*/ 183 w 328"/>
                  <a:gd name="T13" fmla="*/ 537 h 560"/>
                  <a:gd name="T14" fmla="*/ 173 w 328"/>
                  <a:gd name="T15" fmla="*/ 513 h 560"/>
                  <a:gd name="T16" fmla="*/ 173 w 328"/>
                  <a:gd name="T17" fmla="*/ 484 h 560"/>
                  <a:gd name="T18" fmla="*/ 222 w 328"/>
                  <a:gd name="T19" fmla="*/ 511 h 560"/>
                  <a:gd name="T20" fmla="*/ 277 w 328"/>
                  <a:gd name="T21" fmla="*/ 524 h 560"/>
                  <a:gd name="T22" fmla="*/ 316 w 328"/>
                  <a:gd name="T23" fmla="*/ 560 h 560"/>
                  <a:gd name="T24" fmla="*/ 321 w 328"/>
                  <a:gd name="T25" fmla="*/ 542 h 560"/>
                  <a:gd name="T26" fmla="*/ 300 w 328"/>
                  <a:gd name="T27" fmla="*/ 522 h 560"/>
                  <a:gd name="T28" fmla="*/ 253 w 328"/>
                  <a:gd name="T29" fmla="*/ 507 h 560"/>
                  <a:gd name="T30" fmla="*/ 200 w 328"/>
                  <a:gd name="T31" fmla="*/ 481 h 560"/>
                  <a:gd name="T32" fmla="*/ 176 w 328"/>
                  <a:gd name="T33" fmla="*/ 463 h 560"/>
                  <a:gd name="T34" fmla="*/ 143 w 328"/>
                  <a:gd name="T35" fmla="*/ 425 h 560"/>
                  <a:gd name="T36" fmla="*/ 110 w 328"/>
                  <a:gd name="T37" fmla="*/ 389 h 560"/>
                  <a:gd name="T38" fmla="*/ 133 w 328"/>
                  <a:gd name="T39" fmla="*/ 321 h 560"/>
                  <a:gd name="T40" fmla="*/ 160 w 328"/>
                  <a:gd name="T41" fmla="*/ 285 h 560"/>
                  <a:gd name="T42" fmla="*/ 205 w 328"/>
                  <a:gd name="T43" fmla="*/ 274 h 560"/>
                  <a:gd name="T44" fmla="*/ 249 w 328"/>
                  <a:gd name="T45" fmla="*/ 281 h 560"/>
                  <a:gd name="T46" fmla="*/ 300 w 328"/>
                  <a:gd name="T47" fmla="*/ 270 h 560"/>
                  <a:gd name="T48" fmla="*/ 328 w 328"/>
                  <a:gd name="T49" fmla="*/ 254 h 560"/>
                  <a:gd name="T50" fmla="*/ 279 w 328"/>
                  <a:gd name="T51" fmla="*/ 270 h 560"/>
                  <a:gd name="T52" fmla="*/ 218 w 328"/>
                  <a:gd name="T53" fmla="*/ 262 h 560"/>
                  <a:gd name="T54" fmla="*/ 157 w 328"/>
                  <a:gd name="T55" fmla="*/ 257 h 560"/>
                  <a:gd name="T56" fmla="*/ 160 w 328"/>
                  <a:gd name="T57" fmla="*/ 201 h 560"/>
                  <a:gd name="T58" fmla="*/ 176 w 328"/>
                  <a:gd name="T59" fmla="*/ 150 h 560"/>
                  <a:gd name="T60" fmla="*/ 222 w 328"/>
                  <a:gd name="T61" fmla="*/ 127 h 560"/>
                  <a:gd name="T62" fmla="*/ 298 w 328"/>
                  <a:gd name="T63" fmla="*/ 74 h 560"/>
                  <a:gd name="T64" fmla="*/ 295 w 328"/>
                  <a:gd name="T65" fmla="*/ 66 h 560"/>
                  <a:gd name="T66" fmla="*/ 226 w 328"/>
                  <a:gd name="T67" fmla="*/ 110 h 560"/>
                  <a:gd name="T68" fmla="*/ 178 w 328"/>
                  <a:gd name="T69" fmla="*/ 131 h 560"/>
                  <a:gd name="T70" fmla="*/ 214 w 328"/>
                  <a:gd name="T71" fmla="*/ 62 h 560"/>
                  <a:gd name="T72" fmla="*/ 249 w 328"/>
                  <a:gd name="T73" fmla="*/ 30 h 560"/>
                  <a:gd name="T74" fmla="*/ 261 w 328"/>
                  <a:gd name="T75" fmla="*/ 4 h 560"/>
                  <a:gd name="T76" fmla="*/ 253 w 328"/>
                  <a:gd name="T77" fmla="*/ 0 h 560"/>
                  <a:gd name="T78" fmla="*/ 229 w 328"/>
                  <a:gd name="T79" fmla="*/ 36 h 560"/>
                  <a:gd name="T80" fmla="*/ 203 w 328"/>
                  <a:gd name="T81" fmla="*/ 58 h 560"/>
                  <a:gd name="T82" fmla="*/ 165 w 328"/>
                  <a:gd name="T83" fmla="*/ 118 h 560"/>
                  <a:gd name="T84" fmla="*/ 130 w 328"/>
                  <a:gd name="T85" fmla="*/ 236 h 560"/>
                  <a:gd name="T86" fmla="*/ 105 w 328"/>
                  <a:gd name="T87" fmla="*/ 296 h 560"/>
                  <a:gd name="T88" fmla="*/ 76 w 328"/>
                  <a:gd name="T89" fmla="*/ 342 h 560"/>
                  <a:gd name="T90" fmla="*/ 52 w 328"/>
                  <a:gd name="T91" fmla="*/ 368 h 560"/>
                  <a:gd name="T92" fmla="*/ 9 w 328"/>
                  <a:gd name="T93" fmla="*/ 386 h 560"/>
                  <a:gd name="T94" fmla="*/ 0 w 328"/>
                  <a:gd name="T95" fmla="*/ 44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8" h="560">
                    <a:moveTo>
                      <a:pt x="0" y="443"/>
                    </a:moveTo>
                    <a:lnTo>
                      <a:pt x="37" y="436"/>
                    </a:lnTo>
                    <a:lnTo>
                      <a:pt x="69" y="421"/>
                    </a:lnTo>
                    <a:lnTo>
                      <a:pt x="94" y="430"/>
                    </a:lnTo>
                    <a:lnTo>
                      <a:pt x="133" y="484"/>
                    </a:lnTo>
                    <a:lnTo>
                      <a:pt x="176" y="540"/>
                    </a:lnTo>
                    <a:lnTo>
                      <a:pt x="183" y="537"/>
                    </a:lnTo>
                    <a:lnTo>
                      <a:pt x="173" y="513"/>
                    </a:lnTo>
                    <a:lnTo>
                      <a:pt x="173" y="484"/>
                    </a:lnTo>
                    <a:lnTo>
                      <a:pt x="222" y="511"/>
                    </a:lnTo>
                    <a:lnTo>
                      <a:pt x="277" y="524"/>
                    </a:lnTo>
                    <a:lnTo>
                      <a:pt x="316" y="560"/>
                    </a:lnTo>
                    <a:lnTo>
                      <a:pt x="321" y="542"/>
                    </a:lnTo>
                    <a:lnTo>
                      <a:pt x="300" y="522"/>
                    </a:lnTo>
                    <a:lnTo>
                      <a:pt x="253" y="507"/>
                    </a:lnTo>
                    <a:lnTo>
                      <a:pt x="200" y="481"/>
                    </a:lnTo>
                    <a:lnTo>
                      <a:pt x="176" y="463"/>
                    </a:lnTo>
                    <a:lnTo>
                      <a:pt x="143" y="425"/>
                    </a:lnTo>
                    <a:lnTo>
                      <a:pt x="110" y="389"/>
                    </a:lnTo>
                    <a:lnTo>
                      <a:pt x="133" y="321"/>
                    </a:lnTo>
                    <a:lnTo>
                      <a:pt x="160" y="285"/>
                    </a:lnTo>
                    <a:lnTo>
                      <a:pt x="205" y="274"/>
                    </a:lnTo>
                    <a:lnTo>
                      <a:pt x="249" y="281"/>
                    </a:lnTo>
                    <a:lnTo>
                      <a:pt x="300" y="270"/>
                    </a:lnTo>
                    <a:lnTo>
                      <a:pt x="328" y="254"/>
                    </a:lnTo>
                    <a:lnTo>
                      <a:pt x="279" y="270"/>
                    </a:lnTo>
                    <a:lnTo>
                      <a:pt x="218" y="262"/>
                    </a:lnTo>
                    <a:lnTo>
                      <a:pt x="157" y="257"/>
                    </a:lnTo>
                    <a:lnTo>
                      <a:pt x="160" y="201"/>
                    </a:lnTo>
                    <a:lnTo>
                      <a:pt x="176" y="150"/>
                    </a:lnTo>
                    <a:lnTo>
                      <a:pt x="222" y="127"/>
                    </a:lnTo>
                    <a:lnTo>
                      <a:pt x="298" y="74"/>
                    </a:lnTo>
                    <a:lnTo>
                      <a:pt x="295" y="66"/>
                    </a:lnTo>
                    <a:lnTo>
                      <a:pt x="226" y="110"/>
                    </a:lnTo>
                    <a:lnTo>
                      <a:pt x="178" y="131"/>
                    </a:lnTo>
                    <a:lnTo>
                      <a:pt x="214" y="62"/>
                    </a:lnTo>
                    <a:lnTo>
                      <a:pt x="249" y="30"/>
                    </a:lnTo>
                    <a:lnTo>
                      <a:pt x="261" y="4"/>
                    </a:lnTo>
                    <a:lnTo>
                      <a:pt x="253" y="0"/>
                    </a:lnTo>
                    <a:lnTo>
                      <a:pt x="229" y="36"/>
                    </a:lnTo>
                    <a:lnTo>
                      <a:pt x="203" y="58"/>
                    </a:lnTo>
                    <a:lnTo>
                      <a:pt x="165" y="118"/>
                    </a:lnTo>
                    <a:lnTo>
                      <a:pt x="130" y="236"/>
                    </a:lnTo>
                    <a:lnTo>
                      <a:pt x="105" y="296"/>
                    </a:lnTo>
                    <a:lnTo>
                      <a:pt x="76" y="342"/>
                    </a:lnTo>
                    <a:lnTo>
                      <a:pt x="52" y="368"/>
                    </a:lnTo>
                    <a:lnTo>
                      <a:pt x="9" y="386"/>
                    </a:lnTo>
                    <a:lnTo>
                      <a:pt x="0" y="443"/>
                    </a:lnTo>
                    <a:close/>
                  </a:path>
                </a:pathLst>
              </a:custGeom>
              <a:solidFill>
                <a:srgbClr val="CDF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7" name="Freeform 165">
                <a:extLst>
                  <a:ext uri="{FF2B5EF4-FFF2-40B4-BE49-F238E27FC236}">
                    <a16:creationId xmlns:a16="http://schemas.microsoft.com/office/drawing/2014/main" id="{29B0F2AE-B780-0FF5-3544-F3CC36C5CE7B}"/>
                  </a:ext>
                </a:extLst>
              </p:cNvPr>
              <p:cNvSpPr>
                <a:spLocks/>
              </p:cNvSpPr>
              <p:nvPr/>
            </p:nvSpPr>
            <p:spPr bwMode="auto">
              <a:xfrm>
                <a:off x="3523" y="3137"/>
                <a:ext cx="68" cy="74"/>
              </a:xfrm>
              <a:custGeom>
                <a:avLst/>
                <a:gdLst>
                  <a:gd name="T0" fmla="*/ 133 w 206"/>
                  <a:gd name="T1" fmla="*/ 5 h 221"/>
                  <a:gd name="T2" fmla="*/ 134 w 206"/>
                  <a:gd name="T3" fmla="*/ 51 h 221"/>
                  <a:gd name="T4" fmla="*/ 97 w 206"/>
                  <a:gd name="T5" fmla="*/ 12 h 221"/>
                  <a:gd name="T6" fmla="*/ 0 w 206"/>
                  <a:gd name="T7" fmla="*/ 0 h 221"/>
                  <a:gd name="T8" fmla="*/ 19 w 206"/>
                  <a:gd name="T9" fmla="*/ 53 h 221"/>
                  <a:gd name="T10" fmla="*/ 87 w 206"/>
                  <a:gd name="T11" fmla="*/ 98 h 221"/>
                  <a:gd name="T12" fmla="*/ 122 w 206"/>
                  <a:gd name="T13" fmla="*/ 146 h 221"/>
                  <a:gd name="T14" fmla="*/ 144 w 206"/>
                  <a:gd name="T15" fmla="*/ 186 h 221"/>
                  <a:gd name="T16" fmla="*/ 170 w 206"/>
                  <a:gd name="T17" fmla="*/ 219 h 221"/>
                  <a:gd name="T18" fmla="*/ 191 w 206"/>
                  <a:gd name="T19" fmla="*/ 221 h 221"/>
                  <a:gd name="T20" fmla="*/ 189 w 206"/>
                  <a:gd name="T21" fmla="*/ 199 h 221"/>
                  <a:gd name="T22" fmla="*/ 206 w 206"/>
                  <a:gd name="T23" fmla="*/ 181 h 221"/>
                  <a:gd name="T24" fmla="*/ 191 w 206"/>
                  <a:gd name="T25" fmla="*/ 153 h 221"/>
                  <a:gd name="T26" fmla="*/ 193 w 206"/>
                  <a:gd name="T27" fmla="*/ 121 h 221"/>
                  <a:gd name="T28" fmla="*/ 189 w 206"/>
                  <a:gd name="T29" fmla="*/ 100 h 221"/>
                  <a:gd name="T30" fmla="*/ 193 w 206"/>
                  <a:gd name="T31" fmla="*/ 86 h 221"/>
                  <a:gd name="T32" fmla="*/ 159 w 206"/>
                  <a:gd name="T33" fmla="*/ 23 h 221"/>
                  <a:gd name="T34" fmla="*/ 133 w 206"/>
                  <a:gd name="T35" fmla="*/ 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 h="221">
                    <a:moveTo>
                      <a:pt x="133" y="5"/>
                    </a:moveTo>
                    <a:lnTo>
                      <a:pt x="134" y="51"/>
                    </a:lnTo>
                    <a:lnTo>
                      <a:pt x="97" y="12"/>
                    </a:lnTo>
                    <a:lnTo>
                      <a:pt x="0" y="0"/>
                    </a:lnTo>
                    <a:lnTo>
                      <a:pt x="19" y="53"/>
                    </a:lnTo>
                    <a:lnTo>
                      <a:pt x="87" y="98"/>
                    </a:lnTo>
                    <a:lnTo>
                      <a:pt x="122" y="146"/>
                    </a:lnTo>
                    <a:lnTo>
                      <a:pt x="144" y="186"/>
                    </a:lnTo>
                    <a:lnTo>
                      <a:pt x="170" y="219"/>
                    </a:lnTo>
                    <a:lnTo>
                      <a:pt x="191" y="221"/>
                    </a:lnTo>
                    <a:lnTo>
                      <a:pt x="189" y="199"/>
                    </a:lnTo>
                    <a:lnTo>
                      <a:pt x="206" y="181"/>
                    </a:lnTo>
                    <a:lnTo>
                      <a:pt x="191" y="153"/>
                    </a:lnTo>
                    <a:lnTo>
                      <a:pt x="193" y="121"/>
                    </a:lnTo>
                    <a:lnTo>
                      <a:pt x="189" y="100"/>
                    </a:lnTo>
                    <a:lnTo>
                      <a:pt x="193" y="86"/>
                    </a:lnTo>
                    <a:lnTo>
                      <a:pt x="159" y="23"/>
                    </a:lnTo>
                    <a:lnTo>
                      <a:pt x="133" y="5"/>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8" name="Freeform 166">
                <a:extLst>
                  <a:ext uri="{FF2B5EF4-FFF2-40B4-BE49-F238E27FC236}">
                    <a16:creationId xmlns:a16="http://schemas.microsoft.com/office/drawing/2014/main" id="{A33DA600-DF19-5B52-FF56-F2CCA458C525}"/>
                  </a:ext>
                </a:extLst>
              </p:cNvPr>
              <p:cNvSpPr>
                <a:spLocks/>
              </p:cNvSpPr>
              <p:nvPr/>
            </p:nvSpPr>
            <p:spPr bwMode="auto">
              <a:xfrm>
                <a:off x="3423" y="3165"/>
                <a:ext cx="72" cy="68"/>
              </a:xfrm>
              <a:custGeom>
                <a:avLst/>
                <a:gdLst>
                  <a:gd name="T0" fmla="*/ 114 w 216"/>
                  <a:gd name="T1" fmla="*/ 26 h 204"/>
                  <a:gd name="T2" fmla="*/ 179 w 216"/>
                  <a:gd name="T3" fmla="*/ 110 h 204"/>
                  <a:gd name="T4" fmla="*/ 200 w 216"/>
                  <a:gd name="T5" fmla="*/ 142 h 204"/>
                  <a:gd name="T6" fmla="*/ 200 w 216"/>
                  <a:gd name="T7" fmla="*/ 168 h 204"/>
                  <a:gd name="T8" fmla="*/ 208 w 216"/>
                  <a:gd name="T9" fmla="*/ 184 h 204"/>
                  <a:gd name="T10" fmla="*/ 216 w 216"/>
                  <a:gd name="T11" fmla="*/ 204 h 204"/>
                  <a:gd name="T12" fmla="*/ 197 w 216"/>
                  <a:gd name="T13" fmla="*/ 204 h 204"/>
                  <a:gd name="T14" fmla="*/ 182 w 216"/>
                  <a:gd name="T15" fmla="*/ 192 h 204"/>
                  <a:gd name="T16" fmla="*/ 161 w 216"/>
                  <a:gd name="T17" fmla="*/ 204 h 204"/>
                  <a:gd name="T18" fmla="*/ 146 w 216"/>
                  <a:gd name="T19" fmla="*/ 189 h 204"/>
                  <a:gd name="T20" fmla="*/ 119 w 216"/>
                  <a:gd name="T21" fmla="*/ 186 h 204"/>
                  <a:gd name="T22" fmla="*/ 109 w 216"/>
                  <a:gd name="T23" fmla="*/ 180 h 204"/>
                  <a:gd name="T24" fmla="*/ 80 w 216"/>
                  <a:gd name="T25" fmla="*/ 178 h 204"/>
                  <a:gd name="T26" fmla="*/ 65 w 216"/>
                  <a:gd name="T27" fmla="*/ 156 h 204"/>
                  <a:gd name="T28" fmla="*/ 36 w 216"/>
                  <a:gd name="T29" fmla="*/ 138 h 204"/>
                  <a:gd name="T30" fmla="*/ 0 w 216"/>
                  <a:gd name="T31" fmla="*/ 38 h 204"/>
                  <a:gd name="T32" fmla="*/ 58 w 216"/>
                  <a:gd name="T33" fmla="*/ 0 h 204"/>
                  <a:gd name="T34" fmla="*/ 114 w 216"/>
                  <a:gd name="T35" fmla="*/ 2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6" h="204">
                    <a:moveTo>
                      <a:pt x="114" y="26"/>
                    </a:moveTo>
                    <a:lnTo>
                      <a:pt x="179" y="110"/>
                    </a:lnTo>
                    <a:lnTo>
                      <a:pt x="200" y="142"/>
                    </a:lnTo>
                    <a:lnTo>
                      <a:pt x="200" y="168"/>
                    </a:lnTo>
                    <a:lnTo>
                      <a:pt x="208" y="184"/>
                    </a:lnTo>
                    <a:lnTo>
                      <a:pt x="216" y="204"/>
                    </a:lnTo>
                    <a:lnTo>
                      <a:pt x="197" y="204"/>
                    </a:lnTo>
                    <a:lnTo>
                      <a:pt x="182" y="192"/>
                    </a:lnTo>
                    <a:lnTo>
                      <a:pt x="161" y="204"/>
                    </a:lnTo>
                    <a:lnTo>
                      <a:pt x="146" y="189"/>
                    </a:lnTo>
                    <a:lnTo>
                      <a:pt x="119" y="186"/>
                    </a:lnTo>
                    <a:lnTo>
                      <a:pt x="109" y="180"/>
                    </a:lnTo>
                    <a:lnTo>
                      <a:pt x="80" y="178"/>
                    </a:lnTo>
                    <a:lnTo>
                      <a:pt x="65" y="156"/>
                    </a:lnTo>
                    <a:lnTo>
                      <a:pt x="36" y="138"/>
                    </a:lnTo>
                    <a:lnTo>
                      <a:pt x="0" y="38"/>
                    </a:lnTo>
                    <a:lnTo>
                      <a:pt x="58" y="0"/>
                    </a:lnTo>
                    <a:lnTo>
                      <a:pt x="114" y="26"/>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9" name="Freeform 167">
                <a:extLst>
                  <a:ext uri="{FF2B5EF4-FFF2-40B4-BE49-F238E27FC236}">
                    <a16:creationId xmlns:a16="http://schemas.microsoft.com/office/drawing/2014/main" id="{D482AF88-A1D1-7866-4887-8CAF6AE0A408}"/>
                  </a:ext>
                </a:extLst>
              </p:cNvPr>
              <p:cNvSpPr>
                <a:spLocks/>
              </p:cNvSpPr>
              <p:nvPr/>
            </p:nvSpPr>
            <p:spPr bwMode="auto">
              <a:xfrm>
                <a:off x="3458" y="3137"/>
                <a:ext cx="54" cy="70"/>
              </a:xfrm>
              <a:custGeom>
                <a:avLst/>
                <a:gdLst>
                  <a:gd name="T0" fmla="*/ 51 w 162"/>
                  <a:gd name="T1" fmla="*/ 0 h 211"/>
                  <a:gd name="T2" fmla="*/ 15 w 162"/>
                  <a:gd name="T3" fmla="*/ 13 h 211"/>
                  <a:gd name="T4" fmla="*/ 5 w 162"/>
                  <a:gd name="T5" fmla="*/ 43 h 211"/>
                  <a:gd name="T6" fmla="*/ 0 w 162"/>
                  <a:gd name="T7" fmla="*/ 99 h 211"/>
                  <a:gd name="T8" fmla="*/ 62 w 162"/>
                  <a:gd name="T9" fmla="*/ 147 h 211"/>
                  <a:gd name="T10" fmla="*/ 162 w 162"/>
                  <a:gd name="T11" fmla="*/ 211 h 211"/>
                  <a:gd name="T12" fmla="*/ 112 w 162"/>
                  <a:gd name="T13" fmla="*/ 108 h 211"/>
                  <a:gd name="T14" fmla="*/ 78 w 162"/>
                  <a:gd name="T15" fmla="*/ 22 h 211"/>
                  <a:gd name="T16" fmla="*/ 51 w 162"/>
                  <a:gd name="T1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11">
                    <a:moveTo>
                      <a:pt x="51" y="0"/>
                    </a:moveTo>
                    <a:lnTo>
                      <a:pt x="15" y="13"/>
                    </a:lnTo>
                    <a:lnTo>
                      <a:pt x="5" y="43"/>
                    </a:lnTo>
                    <a:lnTo>
                      <a:pt x="0" y="99"/>
                    </a:lnTo>
                    <a:lnTo>
                      <a:pt x="62" y="147"/>
                    </a:lnTo>
                    <a:lnTo>
                      <a:pt x="162" y="211"/>
                    </a:lnTo>
                    <a:lnTo>
                      <a:pt x="112" y="108"/>
                    </a:lnTo>
                    <a:lnTo>
                      <a:pt x="78" y="22"/>
                    </a:lnTo>
                    <a:lnTo>
                      <a:pt x="51" y="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0" name="Freeform 168">
                <a:extLst>
                  <a:ext uri="{FF2B5EF4-FFF2-40B4-BE49-F238E27FC236}">
                    <a16:creationId xmlns:a16="http://schemas.microsoft.com/office/drawing/2014/main" id="{6F480BA3-89DE-8B77-F7DC-3D6C3C2B620B}"/>
                  </a:ext>
                </a:extLst>
              </p:cNvPr>
              <p:cNvSpPr>
                <a:spLocks/>
              </p:cNvSpPr>
              <p:nvPr/>
            </p:nvSpPr>
            <p:spPr bwMode="auto">
              <a:xfrm>
                <a:off x="3452" y="3205"/>
                <a:ext cx="24" cy="20"/>
              </a:xfrm>
              <a:custGeom>
                <a:avLst/>
                <a:gdLst>
                  <a:gd name="T0" fmla="*/ 0 w 72"/>
                  <a:gd name="T1" fmla="*/ 30 h 60"/>
                  <a:gd name="T2" fmla="*/ 25 w 72"/>
                  <a:gd name="T3" fmla="*/ 41 h 60"/>
                  <a:gd name="T4" fmla="*/ 0 w 72"/>
                  <a:gd name="T5" fmla="*/ 0 h 60"/>
                  <a:gd name="T6" fmla="*/ 72 w 72"/>
                  <a:gd name="T7" fmla="*/ 60 h 60"/>
                  <a:gd name="T8" fmla="*/ 43 w 72"/>
                  <a:gd name="T9" fmla="*/ 60 h 60"/>
                  <a:gd name="T10" fmla="*/ 33 w 72"/>
                  <a:gd name="T11" fmla="*/ 53 h 60"/>
                  <a:gd name="T12" fmla="*/ 23 w 72"/>
                  <a:gd name="T13" fmla="*/ 53 h 60"/>
                  <a:gd name="T14" fmla="*/ 0 w 72"/>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0">
                    <a:moveTo>
                      <a:pt x="0" y="30"/>
                    </a:moveTo>
                    <a:lnTo>
                      <a:pt x="25" y="41"/>
                    </a:lnTo>
                    <a:lnTo>
                      <a:pt x="0" y="0"/>
                    </a:lnTo>
                    <a:lnTo>
                      <a:pt x="72" y="60"/>
                    </a:lnTo>
                    <a:lnTo>
                      <a:pt x="43" y="60"/>
                    </a:lnTo>
                    <a:lnTo>
                      <a:pt x="33" y="53"/>
                    </a:lnTo>
                    <a:lnTo>
                      <a:pt x="23" y="53"/>
                    </a:lnTo>
                    <a:lnTo>
                      <a:pt x="0" y="3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1" name="Freeform 169">
                <a:extLst>
                  <a:ext uri="{FF2B5EF4-FFF2-40B4-BE49-F238E27FC236}">
                    <a16:creationId xmlns:a16="http://schemas.microsoft.com/office/drawing/2014/main" id="{1AD89306-3EC8-14A7-0567-12B1987C9BA7}"/>
                  </a:ext>
                </a:extLst>
              </p:cNvPr>
              <p:cNvSpPr>
                <a:spLocks/>
              </p:cNvSpPr>
              <p:nvPr/>
            </p:nvSpPr>
            <p:spPr bwMode="auto">
              <a:xfrm>
                <a:off x="3470" y="3201"/>
                <a:ext cx="17" cy="24"/>
              </a:xfrm>
              <a:custGeom>
                <a:avLst/>
                <a:gdLst>
                  <a:gd name="T0" fmla="*/ 0 w 51"/>
                  <a:gd name="T1" fmla="*/ 0 h 72"/>
                  <a:gd name="T2" fmla="*/ 39 w 51"/>
                  <a:gd name="T3" fmla="*/ 72 h 72"/>
                  <a:gd name="T4" fmla="*/ 51 w 51"/>
                  <a:gd name="T5" fmla="*/ 72 h 72"/>
                  <a:gd name="T6" fmla="*/ 51 w 51"/>
                  <a:gd name="T7" fmla="*/ 61 h 72"/>
                  <a:gd name="T8" fmla="*/ 0 w 51"/>
                  <a:gd name="T9" fmla="*/ 0 h 72"/>
                </a:gdLst>
                <a:ahLst/>
                <a:cxnLst>
                  <a:cxn ang="0">
                    <a:pos x="T0" y="T1"/>
                  </a:cxn>
                  <a:cxn ang="0">
                    <a:pos x="T2" y="T3"/>
                  </a:cxn>
                  <a:cxn ang="0">
                    <a:pos x="T4" y="T5"/>
                  </a:cxn>
                  <a:cxn ang="0">
                    <a:pos x="T6" y="T7"/>
                  </a:cxn>
                  <a:cxn ang="0">
                    <a:pos x="T8" y="T9"/>
                  </a:cxn>
                </a:cxnLst>
                <a:rect l="0" t="0" r="r" b="b"/>
                <a:pathLst>
                  <a:path w="51" h="72">
                    <a:moveTo>
                      <a:pt x="0" y="0"/>
                    </a:moveTo>
                    <a:lnTo>
                      <a:pt x="39" y="72"/>
                    </a:lnTo>
                    <a:lnTo>
                      <a:pt x="51" y="72"/>
                    </a:lnTo>
                    <a:lnTo>
                      <a:pt x="51" y="61"/>
                    </a:lnTo>
                    <a:lnTo>
                      <a:pt x="0"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2" name="Freeform 170">
                <a:extLst>
                  <a:ext uri="{FF2B5EF4-FFF2-40B4-BE49-F238E27FC236}">
                    <a16:creationId xmlns:a16="http://schemas.microsoft.com/office/drawing/2014/main" id="{C7D12618-4238-C9E4-672F-4040DB606D01}"/>
                  </a:ext>
                </a:extLst>
              </p:cNvPr>
              <p:cNvSpPr>
                <a:spLocks/>
              </p:cNvSpPr>
              <p:nvPr/>
            </p:nvSpPr>
            <p:spPr bwMode="auto">
              <a:xfrm>
                <a:off x="3565" y="3160"/>
                <a:ext cx="18" cy="44"/>
              </a:xfrm>
              <a:custGeom>
                <a:avLst/>
                <a:gdLst>
                  <a:gd name="T0" fmla="*/ 0 w 55"/>
                  <a:gd name="T1" fmla="*/ 0 h 133"/>
                  <a:gd name="T2" fmla="*/ 23 w 55"/>
                  <a:gd name="T3" fmla="*/ 45 h 133"/>
                  <a:gd name="T4" fmla="*/ 37 w 55"/>
                  <a:gd name="T5" fmla="*/ 105 h 133"/>
                  <a:gd name="T6" fmla="*/ 17 w 55"/>
                  <a:gd name="T7" fmla="*/ 83 h 133"/>
                  <a:gd name="T8" fmla="*/ 40 w 55"/>
                  <a:gd name="T9" fmla="*/ 133 h 133"/>
                  <a:gd name="T10" fmla="*/ 42 w 55"/>
                  <a:gd name="T11" fmla="*/ 113 h 133"/>
                  <a:gd name="T12" fmla="*/ 50 w 55"/>
                  <a:gd name="T13" fmla="*/ 122 h 133"/>
                  <a:gd name="T14" fmla="*/ 55 w 55"/>
                  <a:gd name="T15" fmla="*/ 105 h 133"/>
                  <a:gd name="T16" fmla="*/ 45 w 55"/>
                  <a:gd name="T17" fmla="*/ 74 h 133"/>
                  <a:gd name="T18" fmla="*/ 27 w 55"/>
                  <a:gd name="T19" fmla="*/ 36 h 133"/>
                  <a:gd name="T20" fmla="*/ 0 w 55"/>
                  <a:gd name="T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133">
                    <a:moveTo>
                      <a:pt x="0" y="0"/>
                    </a:moveTo>
                    <a:lnTo>
                      <a:pt x="23" y="45"/>
                    </a:lnTo>
                    <a:lnTo>
                      <a:pt x="37" y="105"/>
                    </a:lnTo>
                    <a:lnTo>
                      <a:pt x="17" y="83"/>
                    </a:lnTo>
                    <a:lnTo>
                      <a:pt x="40" y="133"/>
                    </a:lnTo>
                    <a:lnTo>
                      <a:pt x="42" y="113"/>
                    </a:lnTo>
                    <a:lnTo>
                      <a:pt x="50" y="122"/>
                    </a:lnTo>
                    <a:lnTo>
                      <a:pt x="55" y="105"/>
                    </a:lnTo>
                    <a:lnTo>
                      <a:pt x="45" y="74"/>
                    </a:lnTo>
                    <a:lnTo>
                      <a:pt x="27" y="36"/>
                    </a:lnTo>
                    <a:lnTo>
                      <a:pt x="0"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3" name="Freeform 171">
                <a:extLst>
                  <a:ext uri="{FF2B5EF4-FFF2-40B4-BE49-F238E27FC236}">
                    <a16:creationId xmlns:a16="http://schemas.microsoft.com/office/drawing/2014/main" id="{60E74F8F-3599-B8E1-4498-FD91E4488A52}"/>
                  </a:ext>
                </a:extLst>
              </p:cNvPr>
              <p:cNvSpPr>
                <a:spLocks/>
              </p:cNvSpPr>
              <p:nvPr/>
            </p:nvSpPr>
            <p:spPr bwMode="auto">
              <a:xfrm>
                <a:off x="3498" y="3044"/>
                <a:ext cx="53" cy="83"/>
              </a:xfrm>
              <a:custGeom>
                <a:avLst/>
                <a:gdLst>
                  <a:gd name="T0" fmla="*/ 142 w 160"/>
                  <a:gd name="T1" fmla="*/ 0 h 248"/>
                  <a:gd name="T2" fmla="*/ 160 w 160"/>
                  <a:gd name="T3" fmla="*/ 41 h 248"/>
                  <a:gd name="T4" fmla="*/ 146 w 160"/>
                  <a:gd name="T5" fmla="*/ 95 h 248"/>
                  <a:gd name="T6" fmla="*/ 103 w 160"/>
                  <a:gd name="T7" fmla="*/ 151 h 248"/>
                  <a:gd name="T8" fmla="*/ 33 w 160"/>
                  <a:gd name="T9" fmla="*/ 222 h 248"/>
                  <a:gd name="T10" fmla="*/ 0 w 160"/>
                  <a:gd name="T11" fmla="*/ 248 h 248"/>
                  <a:gd name="T12" fmla="*/ 33 w 160"/>
                  <a:gd name="T13" fmla="*/ 127 h 248"/>
                  <a:gd name="T14" fmla="*/ 98 w 160"/>
                  <a:gd name="T15" fmla="*/ 3 h 248"/>
                  <a:gd name="T16" fmla="*/ 142 w 1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248">
                    <a:moveTo>
                      <a:pt x="142" y="0"/>
                    </a:moveTo>
                    <a:lnTo>
                      <a:pt x="160" y="41"/>
                    </a:lnTo>
                    <a:lnTo>
                      <a:pt x="146" y="95"/>
                    </a:lnTo>
                    <a:lnTo>
                      <a:pt x="103" y="151"/>
                    </a:lnTo>
                    <a:lnTo>
                      <a:pt x="33" y="222"/>
                    </a:lnTo>
                    <a:lnTo>
                      <a:pt x="0" y="248"/>
                    </a:lnTo>
                    <a:lnTo>
                      <a:pt x="33" y="127"/>
                    </a:lnTo>
                    <a:lnTo>
                      <a:pt x="98" y="3"/>
                    </a:lnTo>
                    <a:lnTo>
                      <a:pt x="142" y="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4" name="Freeform 172">
                <a:extLst>
                  <a:ext uri="{FF2B5EF4-FFF2-40B4-BE49-F238E27FC236}">
                    <a16:creationId xmlns:a16="http://schemas.microsoft.com/office/drawing/2014/main" id="{C7CBBA03-0550-E910-4A29-326361059A8C}"/>
                  </a:ext>
                </a:extLst>
              </p:cNvPr>
              <p:cNvSpPr>
                <a:spLocks/>
              </p:cNvSpPr>
              <p:nvPr/>
            </p:nvSpPr>
            <p:spPr bwMode="auto">
              <a:xfrm>
                <a:off x="3489" y="3014"/>
                <a:ext cx="32" cy="21"/>
              </a:xfrm>
              <a:custGeom>
                <a:avLst/>
                <a:gdLst>
                  <a:gd name="T0" fmla="*/ 28 w 98"/>
                  <a:gd name="T1" fmla="*/ 0 h 61"/>
                  <a:gd name="T2" fmla="*/ 61 w 98"/>
                  <a:gd name="T3" fmla="*/ 2 h 61"/>
                  <a:gd name="T4" fmla="*/ 84 w 98"/>
                  <a:gd name="T5" fmla="*/ 15 h 61"/>
                  <a:gd name="T6" fmla="*/ 98 w 98"/>
                  <a:gd name="T7" fmla="*/ 30 h 61"/>
                  <a:gd name="T8" fmla="*/ 91 w 98"/>
                  <a:gd name="T9" fmla="*/ 43 h 61"/>
                  <a:gd name="T10" fmla="*/ 73 w 98"/>
                  <a:gd name="T11" fmla="*/ 61 h 61"/>
                  <a:gd name="T12" fmla="*/ 35 w 98"/>
                  <a:gd name="T13" fmla="*/ 61 h 61"/>
                  <a:gd name="T14" fmla="*/ 0 w 98"/>
                  <a:gd name="T15" fmla="*/ 28 h 61"/>
                  <a:gd name="T16" fmla="*/ 28 w 98"/>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61">
                    <a:moveTo>
                      <a:pt x="28" y="0"/>
                    </a:moveTo>
                    <a:lnTo>
                      <a:pt x="61" y="2"/>
                    </a:lnTo>
                    <a:lnTo>
                      <a:pt x="84" y="15"/>
                    </a:lnTo>
                    <a:lnTo>
                      <a:pt x="98" y="30"/>
                    </a:lnTo>
                    <a:lnTo>
                      <a:pt x="91" y="43"/>
                    </a:lnTo>
                    <a:lnTo>
                      <a:pt x="73" y="61"/>
                    </a:lnTo>
                    <a:lnTo>
                      <a:pt x="35" y="61"/>
                    </a:lnTo>
                    <a:lnTo>
                      <a:pt x="0" y="28"/>
                    </a:lnTo>
                    <a:lnTo>
                      <a:pt x="28" y="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5" name="Freeform 173">
                <a:extLst>
                  <a:ext uri="{FF2B5EF4-FFF2-40B4-BE49-F238E27FC236}">
                    <a16:creationId xmlns:a16="http://schemas.microsoft.com/office/drawing/2014/main" id="{FCE07559-AC1F-4530-3445-97946E76262D}"/>
                  </a:ext>
                </a:extLst>
              </p:cNvPr>
              <p:cNvSpPr>
                <a:spLocks/>
              </p:cNvSpPr>
              <p:nvPr/>
            </p:nvSpPr>
            <p:spPr bwMode="auto">
              <a:xfrm>
                <a:off x="3446" y="3017"/>
                <a:ext cx="27" cy="18"/>
              </a:xfrm>
              <a:custGeom>
                <a:avLst/>
                <a:gdLst>
                  <a:gd name="T0" fmla="*/ 17 w 80"/>
                  <a:gd name="T1" fmla="*/ 16 h 55"/>
                  <a:gd name="T2" fmla="*/ 42 w 80"/>
                  <a:gd name="T3" fmla="*/ 3 h 55"/>
                  <a:gd name="T4" fmla="*/ 71 w 80"/>
                  <a:gd name="T5" fmla="*/ 0 h 55"/>
                  <a:gd name="T6" fmla="*/ 80 w 80"/>
                  <a:gd name="T7" fmla="*/ 3 h 55"/>
                  <a:gd name="T8" fmla="*/ 75 w 80"/>
                  <a:gd name="T9" fmla="*/ 23 h 55"/>
                  <a:gd name="T10" fmla="*/ 75 w 80"/>
                  <a:gd name="T11" fmla="*/ 33 h 55"/>
                  <a:gd name="T12" fmla="*/ 35 w 80"/>
                  <a:gd name="T13" fmla="*/ 55 h 55"/>
                  <a:gd name="T14" fmla="*/ 6 w 80"/>
                  <a:gd name="T15" fmla="*/ 55 h 55"/>
                  <a:gd name="T16" fmla="*/ 0 w 80"/>
                  <a:gd name="T17" fmla="*/ 37 h 55"/>
                  <a:gd name="T18" fmla="*/ 17 w 80"/>
                  <a:gd name="T19"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55">
                    <a:moveTo>
                      <a:pt x="17" y="16"/>
                    </a:moveTo>
                    <a:lnTo>
                      <a:pt x="42" y="3"/>
                    </a:lnTo>
                    <a:lnTo>
                      <a:pt x="71" y="0"/>
                    </a:lnTo>
                    <a:lnTo>
                      <a:pt x="80" y="3"/>
                    </a:lnTo>
                    <a:lnTo>
                      <a:pt x="75" y="23"/>
                    </a:lnTo>
                    <a:lnTo>
                      <a:pt x="75" y="33"/>
                    </a:lnTo>
                    <a:lnTo>
                      <a:pt x="35" y="55"/>
                    </a:lnTo>
                    <a:lnTo>
                      <a:pt x="6" y="55"/>
                    </a:lnTo>
                    <a:lnTo>
                      <a:pt x="0" y="37"/>
                    </a:lnTo>
                    <a:lnTo>
                      <a:pt x="17" y="16"/>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6" name="Freeform 174">
                <a:extLst>
                  <a:ext uri="{FF2B5EF4-FFF2-40B4-BE49-F238E27FC236}">
                    <a16:creationId xmlns:a16="http://schemas.microsoft.com/office/drawing/2014/main" id="{C7D3B9A7-2E06-1A38-869B-8CA0695B4D86}"/>
                  </a:ext>
                </a:extLst>
              </p:cNvPr>
              <p:cNvSpPr>
                <a:spLocks/>
              </p:cNvSpPr>
              <p:nvPr/>
            </p:nvSpPr>
            <p:spPr bwMode="auto">
              <a:xfrm>
                <a:off x="3400" y="3074"/>
                <a:ext cx="63" cy="87"/>
              </a:xfrm>
              <a:custGeom>
                <a:avLst/>
                <a:gdLst>
                  <a:gd name="T0" fmla="*/ 50 w 189"/>
                  <a:gd name="T1" fmla="*/ 29 h 262"/>
                  <a:gd name="T2" fmla="*/ 0 w 189"/>
                  <a:gd name="T3" fmla="*/ 127 h 262"/>
                  <a:gd name="T4" fmla="*/ 8 w 189"/>
                  <a:gd name="T5" fmla="*/ 196 h 262"/>
                  <a:gd name="T6" fmla="*/ 32 w 189"/>
                  <a:gd name="T7" fmla="*/ 220 h 262"/>
                  <a:gd name="T8" fmla="*/ 88 w 189"/>
                  <a:gd name="T9" fmla="*/ 227 h 262"/>
                  <a:gd name="T10" fmla="*/ 142 w 189"/>
                  <a:gd name="T11" fmla="*/ 233 h 262"/>
                  <a:gd name="T12" fmla="*/ 163 w 189"/>
                  <a:gd name="T13" fmla="*/ 262 h 262"/>
                  <a:gd name="T14" fmla="*/ 157 w 189"/>
                  <a:gd name="T15" fmla="*/ 194 h 262"/>
                  <a:gd name="T16" fmla="*/ 170 w 189"/>
                  <a:gd name="T17" fmla="*/ 150 h 262"/>
                  <a:gd name="T18" fmla="*/ 188 w 189"/>
                  <a:gd name="T19" fmla="*/ 104 h 262"/>
                  <a:gd name="T20" fmla="*/ 189 w 189"/>
                  <a:gd name="T21" fmla="*/ 67 h 262"/>
                  <a:gd name="T22" fmla="*/ 184 w 189"/>
                  <a:gd name="T23" fmla="*/ 23 h 262"/>
                  <a:gd name="T24" fmla="*/ 161 w 189"/>
                  <a:gd name="T25" fmla="*/ 0 h 262"/>
                  <a:gd name="T26" fmla="*/ 94 w 189"/>
                  <a:gd name="T27" fmla="*/ 0 h 262"/>
                  <a:gd name="T28" fmla="*/ 50 w 189"/>
                  <a:gd name="T29" fmla="*/ 2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9" h="262">
                    <a:moveTo>
                      <a:pt x="50" y="29"/>
                    </a:moveTo>
                    <a:lnTo>
                      <a:pt x="0" y="127"/>
                    </a:lnTo>
                    <a:lnTo>
                      <a:pt x="8" y="196"/>
                    </a:lnTo>
                    <a:lnTo>
                      <a:pt x="32" y="220"/>
                    </a:lnTo>
                    <a:lnTo>
                      <a:pt x="88" y="227"/>
                    </a:lnTo>
                    <a:lnTo>
                      <a:pt x="142" y="233"/>
                    </a:lnTo>
                    <a:lnTo>
                      <a:pt x="163" y="262"/>
                    </a:lnTo>
                    <a:lnTo>
                      <a:pt x="157" y="194"/>
                    </a:lnTo>
                    <a:lnTo>
                      <a:pt x="170" y="150"/>
                    </a:lnTo>
                    <a:lnTo>
                      <a:pt x="188" y="104"/>
                    </a:lnTo>
                    <a:lnTo>
                      <a:pt x="189" y="67"/>
                    </a:lnTo>
                    <a:lnTo>
                      <a:pt x="184" y="23"/>
                    </a:lnTo>
                    <a:lnTo>
                      <a:pt x="161" y="0"/>
                    </a:lnTo>
                    <a:lnTo>
                      <a:pt x="94" y="0"/>
                    </a:lnTo>
                    <a:lnTo>
                      <a:pt x="50" y="29"/>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7" name="Freeform 175">
                <a:extLst>
                  <a:ext uri="{FF2B5EF4-FFF2-40B4-BE49-F238E27FC236}">
                    <a16:creationId xmlns:a16="http://schemas.microsoft.com/office/drawing/2014/main" id="{1B77D2EA-8D41-A4B5-1660-6FBBBE35C586}"/>
                  </a:ext>
                </a:extLst>
              </p:cNvPr>
              <p:cNvSpPr>
                <a:spLocks/>
              </p:cNvSpPr>
              <p:nvPr/>
            </p:nvSpPr>
            <p:spPr bwMode="auto">
              <a:xfrm>
                <a:off x="3466" y="3034"/>
                <a:ext cx="94" cy="119"/>
              </a:xfrm>
              <a:custGeom>
                <a:avLst/>
                <a:gdLst>
                  <a:gd name="T0" fmla="*/ 0 w 283"/>
                  <a:gd name="T1" fmla="*/ 291 h 357"/>
                  <a:gd name="T2" fmla="*/ 29 w 283"/>
                  <a:gd name="T3" fmla="*/ 271 h 357"/>
                  <a:gd name="T4" fmla="*/ 66 w 283"/>
                  <a:gd name="T5" fmla="*/ 226 h 357"/>
                  <a:gd name="T6" fmla="*/ 115 w 283"/>
                  <a:gd name="T7" fmla="*/ 114 h 357"/>
                  <a:gd name="T8" fmla="*/ 158 w 283"/>
                  <a:gd name="T9" fmla="*/ 29 h 357"/>
                  <a:gd name="T10" fmla="*/ 178 w 283"/>
                  <a:gd name="T11" fmla="*/ 3 h 357"/>
                  <a:gd name="T12" fmla="*/ 233 w 283"/>
                  <a:gd name="T13" fmla="*/ 0 h 357"/>
                  <a:gd name="T14" fmla="*/ 271 w 283"/>
                  <a:gd name="T15" fmla="*/ 17 h 357"/>
                  <a:gd name="T16" fmla="*/ 283 w 283"/>
                  <a:gd name="T17" fmla="*/ 53 h 357"/>
                  <a:gd name="T18" fmla="*/ 261 w 283"/>
                  <a:gd name="T19" fmla="*/ 114 h 357"/>
                  <a:gd name="T20" fmla="*/ 233 w 283"/>
                  <a:gd name="T21" fmla="*/ 162 h 357"/>
                  <a:gd name="T22" fmla="*/ 187 w 283"/>
                  <a:gd name="T23" fmla="*/ 215 h 357"/>
                  <a:gd name="T24" fmla="*/ 137 w 283"/>
                  <a:gd name="T25" fmla="*/ 266 h 357"/>
                  <a:gd name="T26" fmla="*/ 123 w 283"/>
                  <a:gd name="T27" fmla="*/ 304 h 357"/>
                  <a:gd name="T28" fmla="*/ 119 w 283"/>
                  <a:gd name="T29" fmla="*/ 357 h 357"/>
                  <a:gd name="T30" fmla="*/ 113 w 283"/>
                  <a:gd name="T31" fmla="*/ 315 h 357"/>
                  <a:gd name="T32" fmla="*/ 119 w 283"/>
                  <a:gd name="T33" fmla="*/ 273 h 357"/>
                  <a:gd name="T34" fmla="*/ 137 w 283"/>
                  <a:gd name="T35" fmla="*/ 236 h 357"/>
                  <a:gd name="T36" fmla="*/ 169 w 283"/>
                  <a:gd name="T37" fmla="*/ 206 h 357"/>
                  <a:gd name="T38" fmla="*/ 214 w 283"/>
                  <a:gd name="T39" fmla="*/ 152 h 357"/>
                  <a:gd name="T40" fmla="*/ 241 w 283"/>
                  <a:gd name="T41" fmla="*/ 109 h 357"/>
                  <a:gd name="T42" fmla="*/ 250 w 283"/>
                  <a:gd name="T43" fmla="*/ 67 h 357"/>
                  <a:gd name="T44" fmla="*/ 235 w 283"/>
                  <a:gd name="T45" fmla="*/ 29 h 357"/>
                  <a:gd name="T46" fmla="*/ 201 w 283"/>
                  <a:gd name="T47" fmla="*/ 35 h 357"/>
                  <a:gd name="T48" fmla="*/ 160 w 283"/>
                  <a:gd name="T49" fmla="*/ 103 h 357"/>
                  <a:gd name="T50" fmla="*/ 104 w 283"/>
                  <a:gd name="T51" fmla="*/ 226 h 357"/>
                  <a:gd name="T52" fmla="*/ 37 w 283"/>
                  <a:gd name="T53" fmla="*/ 297 h 357"/>
                  <a:gd name="T54" fmla="*/ 8 w 283"/>
                  <a:gd name="T55" fmla="*/ 315 h 357"/>
                  <a:gd name="T56" fmla="*/ 32 w 283"/>
                  <a:gd name="T57" fmla="*/ 286 h 357"/>
                  <a:gd name="T58" fmla="*/ 0 w 283"/>
                  <a:gd name="T59" fmla="*/ 29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3" h="357">
                    <a:moveTo>
                      <a:pt x="0" y="291"/>
                    </a:moveTo>
                    <a:lnTo>
                      <a:pt x="29" y="271"/>
                    </a:lnTo>
                    <a:lnTo>
                      <a:pt x="66" y="226"/>
                    </a:lnTo>
                    <a:lnTo>
                      <a:pt x="115" y="114"/>
                    </a:lnTo>
                    <a:lnTo>
                      <a:pt x="158" y="29"/>
                    </a:lnTo>
                    <a:lnTo>
                      <a:pt x="178" y="3"/>
                    </a:lnTo>
                    <a:lnTo>
                      <a:pt x="233" y="0"/>
                    </a:lnTo>
                    <a:lnTo>
                      <a:pt x="271" y="17"/>
                    </a:lnTo>
                    <a:lnTo>
                      <a:pt x="283" y="53"/>
                    </a:lnTo>
                    <a:lnTo>
                      <a:pt x="261" y="114"/>
                    </a:lnTo>
                    <a:lnTo>
                      <a:pt x="233" y="162"/>
                    </a:lnTo>
                    <a:lnTo>
                      <a:pt x="187" y="215"/>
                    </a:lnTo>
                    <a:lnTo>
                      <a:pt x="137" y="266"/>
                    </a:lnTo>
                    <a:lnTo>
                      <a:pt x="123" y="304"/>
                    </a:lnTo>
                    <a:lnTo>
                      <a:pt x="119" y="357"/>
                    </a:lnTo>
                    <a:lnTo>
                      <a:pt x="113" y="315"/>
                    </a:lnTo>
                    <a:lnTo>
                      <a:pt x="119" y="273"/>
                    </a:lnTo>
                    <a:lnTo>
                      <a:pt x="137" y="236"/>
                    </a:lnTo>
                    <a:lnTo>
                      <a:pt x="169" y="206"/>
                    </a:lnTo>
                    <a:lnTo>
                      <a:pt x="214" y="152"/>
                    </a:lnTo>
                    <a:lnTo>
                      <a:pt x="241" y="109"/>
                    </a:lnTo>
                    <a:lnTo>
                      <a:pt x="250" y="67"/>
                    </a:lnTo>
                    <a:lnTo>
                      <a:pt x="235" y="29"/>
                    </a:lnTo>
                    <a:lnTo>
                      <a:pt x="201" y="35"/>
                    </a:lnTo>
                    <a:lnTo>
                      <a:pt x="160" y="103"/>
                    </a:lnTo>
                    <a:lnTo>
                      <a:pt x="104" y="226"/>
                    </a:lnTo>
                    <a:lnTo>
                      <a:pt x="37" y="297"/>
                    </a:lnTo>
                    <a:lnTo>
                      <a:pt x="8" y="315"/>
                    </a:lnTo>
                    <a:lnTo>
                      <a:pt x="32" y="286"/>
                    </a:lnTo>
                    <a:lnTo>
                      <a:pt x="0" y="291"/>
                    </a:lnTo>
                    <a:close/>
                  </a:path>
                </a:pathLst>
              </a:custGeom>
              <a:solidFill>
                <a:srgbClr val="FFF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8" name="Freeform 176">
                <a:extLst>
                  <a:ext uri="{FF2B5EF4-FFF2-40B4-BE49-F238E27FC236}">
                    <a16:creationId xmlns:a16="http://schemas.microsoft.com/office/drawing/2014/main" id="{2E4EAEAF-290B-3815-67B6-944D40BEF45B}"/>
                  </a:ext>
                </a:extLst>
              </p:cNvPr>
              <p:cNvSpPr>
                <a:spLocks/>
              </p:cNvSpPr>
              <p:nvPr/>
            </p:nvSpPr>
            <p:spPr bwMode="auto">
              <a:xfrm>
                <a:off x="3428" y="3031"/>
                <a:ext cx="91" cy="93"/>
              </a:xfrm>
              <a:custGeom>
                <a:avLst/>
                <a:gdLst>
                  <a:gd name="T0" fmla="*/ 18 w 275"/>
                  <a:gd name="T1" fmla="*/ 23 h 280"/>
                  <a:gd name="T2" fmla="*/ 49 w 275"/>
                  <a:gd name="T3" fmla="*/ 32 h 280"/>
                  <a:gd name="T4" fmla="*/ 80 w 275"/>
                  <a:gd name="T5" fmla="*/ 32 h 280"/>
                  <a:gd name="T6" fmla="*/ 104 w 275"/>
                  <a:gd name="T7" fmla="*/ 23 h 280"/>
                  <a:gd name="T8" fmla="*/ 131 w 275"/>
                  <a:gd name="T9" fmla="*/ 0 h 280"/>
                  <a:gd name="T10" fmla="*/ 159 w 275"/>
                  <a:gd name="T11" fmla="*/ 18 h 280"/>
                  <a:gd name="T12" fmla="*/ 200 w 275"/>
                  <a:gd name="T13" fmla="*/ 29 h 280"/>
                  <a:gd name="T14" fmla="*/ 234 w 275"/>
                  <a:gd name="T15" fmla="*/ 38 h 280"/>
                  <a:gd name="T16" fmla="*/ 275 w 275"/>
                  <a:gd name="T17" fmla="*/ 26 h 280"/>
                  <a:gd name="T18" fmla="*/ 267 w 275"/>
                  <a:gd name="T19" fmla="*/ 55 h 280"/>
                  <a:gd name="T20" fmla="*/ 217 w 275"/>
                  <a:gd name="T21" fmla="*/ 67 h 280"/>
                  <a:gd name="T22" fmla="*/ 160 w 275"/>
                  <a:gd name="T23" fmla="*/ 73 h 280"/>
                  <a:gd name="T24" fmla="*/ 152 w 275"/>
                  <a:gd name="T25" fmla="*/ 144 h 280"/>
                  <a:gd name="T26" fmla="*/ 169 w 275"/>
                  <a:gd name="T27" fmla="*/ 224 h 280"/>
                  <a:gd name="T28" fmla="*/ 176 w 275"/>
                  <a:gd name="T29" fmla="*/ 245 h 280"/>
                  <a:gd name="T30" fmla="*/ 148 w 275"/>
                  <a:gd name="T31" fmla="*/ 280 h 280"/>
                  <a:gd name="T32" fmla="*/ 124 w 275"/>
                  <a:gd name="T33" fmla="*/ 213 h 280"/>
                  <a:gd name="T34" fmla="*/ 119 w 275"/>
                  <a:gd name="T35" fmla="*/ 133 h 280"/>
                  <a:gd name="T36" fmla="*/ 101 w 275"/>
                  <a:gd name="T37" fmla="*/ 100 h 280"/>
                  <a:gd name="T38" fmla="*/ 74 w 275"/>
                  <a:gd name="T39" fmla="*/ 89 h 280"/>
                  <a:gd name="T40" fmla="*/ 39 w 275"/>
                  <a:gd name="T41" fmla="*/ 84 h 280"/>
                  <a:gd name="T42" fmla="*/ 0 w 275"/>
                  <a:gd name="T43" fmla="*/ 91 h 280"/>
                  <a:gd name="T44" fmla="*/ 18 w 275"/>
                  <a:gd name="T45" fmla="*/ 47 h 280"/>
                  <a:gd name="T46" fmla="*/ 18 w 275"/>
                  <a:gd name="T47" fmla="*/ 2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5" h="280">
                    <a:moveTo>
                      <a:pt x="18" y="23"/>
                    </a:moveTo>
                    <a:lnTo>
                      <a:pt x="49" y="32"/>
                    </a:lnTo>
                    <a:lnTo>
                      <a:pt x="80" y="32"/>
                    </a:lnTo>
                    <a:lnTo>
                      <a:pt x="104" y="23"/>
                    </a:lnTo>
                    <a:lnTo>
                      <a:pt x="131" y="0"/>
                    </a:lnTo>
                    <a:lnTo>
                      <a:pt x="159" y="18"/>
                    </a:lnTo>
                    <a:lnTo>
                      <a:pt x="200" y="29"/>
                    </a:lnTo>
                    <a:lnTo>
                      <a:pt x="234" y="38"/>
                    </a:lnTo>
                    <a:lnTo>
                      <a:pt x="275" y="26"/>
                    </a:lnTo>
                    <a:lnTo>
                      <a:pt x="267" y="55"/>
                    </a:lnTo>
                    <a:lnTo>
                      <a:pt x="217" y="67"/>
                    </a:lnTo>
                    <a:lnTo>
                      <a:pt x="160" y="73"/>
                    </a:lnTo>
                    <a:lnTo>
                      <a:pt x="152" y="144"/>
                    </a:lnTo>
                    <a:lnTo>
                      <a:pt x="169" y="224"/>
                    </a:lnTo>
                    <a:lnTo>
                      <a:pt x="176" y="245"/>
                    </a:lnTo>
                    <a:lnTo>
                      <a:pt x="148" y="280"/>
                    </a:lnTo>
                    <a:lnTo>
                      <a:pt x="124" y="213"/>
                    </a:lnTo>
                    <a:lnTo>
                      <a:pt x="119" y="133"/>
                    </a:lnTo>
                    <a:lnTo>
                      <a:pt x="101" y="100"/>
                    </a:lnTo>
                    <a:lnTo>
                      <a:pt x="74" y="89"/>
                    </a:lnTo>
                    <a:lnTo>
                      <a:pt x="39" y="84"/>
                    </a:lnTo>
                    <a:lnTo>
                      <a:pt x="0" y="91"/>
                    </a:lnTo>
                    <a:lnTo>
                      <a:pt x="18" y="47"/>
                    </a:lnTo>
                    <a:lnTo>
                      <a:pt x="18" y="23"/>
                    </a:lnTo>
                    <a:close/>
                  </a:path>
                </a:pathLst>
              </a:custGeom>
              <a:solidFill>
                <a:srgbClr val="FFF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9" name="Freeform 177">
                <a:extLst>
                  <a:ext uri="{FF2B5EF4-FFF2-40B4-BE49-F238E27FC236}">
                    <a16:creationId xmlns:a16="http://schemas.microsoft.com/office/drawing/2014/main" id="{1EAF04AC-8BDF-541E-0498-BD838531FBE3}"/>
                  </a:ext>
                </a:extLst>
              </p:cNvPr>
              <p:cNvSpPr>
                <a:spLocks/>
              </p:cNvSpPr>
              <p:nvPr/>
            </p:nvSpPr>
            <p:spPr bwMode="auto">
              <a:xfrm>
                <a:off x="3439" y="3040"/>
                <a:ext cx="14" cy="19"/>
              </a:xfrm>
              <a:custGeom>
                <a:avLst/>
                <a:gdLst>
                  <a:gd name="T0" fmla="*/ 9 w 42"/>
                  <a:gd name="T1" fmla="*/ 3 h 56"/>
                  <a:gd name="T2" fmla="*/ 11 w 42"/>
                  <a:gd name="T3" fmla="*/ 26 h 56"/>
                  <a:gd name="T4" fmla="*/ 9 w 42"/>
                  <a:gd name="T5" fmla="*/ 36 h 56"/>
                  <a:gd name="T6" fmla="*/ 0 w 42"/>
                  <a:gd name="T7" fmla="*/ 51 h 56"/>
                  <a:gd name="T8" fmla="*/ 29 w 42"/>
                  <a:gd name="T9" fmla="*/ 56 h 56"/>
                  <a:gd name="T10" fmla="*/ 21 w 42"/>
                  <a:gd name="T11" fmla="*/ 42 h 56"/>
                  <a:gd name="T12" fmla="*/ 42 w 42"/>
                  <a:gd name="T13" fmla="*/ 37 h 56"/>
                  <a:gd name="T14" fmla="*/ 26 w 42"/>
                  <a:gd name="T15" fmla="*/ 26 h 56"/>
                  <a:gd name="T16" fmla="*/ 39 w 42"/>
                  <a:gd name="T17" fmla="*/ 21 h 56"/>
                  <a:gd name="T18" fmla="*/ 29 w 42"/>
                  <a:gd name="T19" fmla="*/ 12 h 56"/>
                  <a:gd name="T20" fmla="*/ 39 w 42"/>
                  <a:gd name="T21" fmla="*/ 0 h 56"/>
                  <a:gd name="T22" fmla="*/ 9 w 42"/>
                  <a:gd name="T23" fmla="*/ 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56">
                    <a:moveTo>
                      <a:pt x="9" y="3"/>
                    </a:moveTo>
                    <a:lnTo>
                      <a:pt x="11" y="26"/>
                    </a:lnTo>
                    <a:lnTo>
                      <a:pt x="9" y="36"/>
                    </a:lnTo>
                    <a:lnTo>
                      <a:pt x="0" y="51"/>
                    </a:lnTo>
                    <a:lnTo>
                      <a:pt x="29" y="56"/>
                    </a:lnTo>
                    <a:lnTo>
                      <a:pt x="21" y="42"/>
                    </a:lnTo>
                    <a:lnTo>
                      <a:pt x="42" y="37"/>
                    </a:lnTo>
                    <a:lnTo>
                      <a:pt x="26" y="26"/>
                    </a:lnTo>
                    <a:lnTo>
                      <a:pt x="39" y="21"/>
                    </a:lnTo>
                    <a:lnTo>
                      <a:pt x="29" y="12"/>
                    </a:lnTo>
                    <a:lnTo>
                      <a:pt x="39" y="0"/>
                    </a:lnTo>
                    <a:lnTo>
                      <a:pt x="9"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0" name="Freeform 178">
                <a:extLst>
                  <a:ext uri="{FF2B5EF4-FFF2-40B4-BE49-F238E27FC236}">
                    <a16:creationId xmlns:a16="http://schemas.microsoft.com/office/drawing/2014/main" id="{45693676-8CD9-5CCF-4D38-70255F143B57}"/>
                  </a:ext>
                </a:extLst>
              </p:cNvPr>
              <p:cNvSpPr>
                <a:spLocks/>
              </p:cNvSpPr>
              <p:nvPr/>
            </p:nvSpPr>
            <p:spPr bwMode="auto">
              <a:xfrm>
                <a:off x="3477" y="3037"/>
                <a:ext cx="19" cy="16"/>
              </a:xfrm>
              <a:custGeom>
                <a:avLst/>
                <a:gdLst>
                  <a:gd name="T0" fmla="*/ 0 w 57"/>
                  <a:gd name="T1" fmla="*/ 0 h 47"/>
                  <a:gd name="T2" fmla="*/ 0 w 57"/>
                  <a:gd name="T3" fmla="*/ 42 h 47"/>
                  <a:gd name="T4" fmla="*/ 12 w 57"/>
                  <a:gd name="T5" fmla="*/ 39 h 47"/>
                  <a:gd name="T6" fmla="*/ 52 w 57"/>
                  <a:gd name="T7" fmla="*/ 47 h 47"/>
                  <a:gd name="T8" fmla="*/ 25 w 57"/>
                  <a:gd name="T9" fmla="*/ 30 h 47"/>
                  <a:gd name="T10" fmla="*/ 57 w 57"/>
                  <a:gd name="T11" fmla="*/ 24 h 47"/>
                  <a:gd name="T12" fmla="*/ 26 w 57"/>
                  <a:gd name="T13" fmla="*/ 12 h 47"/>
                  <a:gd name="T14" fmla="*/ 0 w 57"/>
                  <a:gd name="T15" fmla="*/ 0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47">
                    <a:moveTo>
                      <a:pt x="0" y="0"/>
                    </a:moveTo>
                    <a:lnTo>
                      <a:pt x="0" y="42"/>
                    </a:lnTo>
                    <a:lnTo>
                      <a:pt x="12" y="39"/>
                    </a:lnTo>
                    <a:lnTo>
                      <a:pt x="52" y="47"/>
                    </a:lnTo>
                    <a:lnTo>
                      <a:pt x="25" y="30"/>
                    </a:lnTo>
                    <a:lnTo>
                      <a:pt x="57" y="24"/>
                    </a:lnTo>
                    <a:lnTo>
                      <a:pt x="26" y="1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1" name="Freeform 179">
                <a:extLst>
                  <a:ext uri="{FF2B5EF4-FFF2-40B4-BE49-F238E27FC236}">
                    <a16:creationId xmlns:a16="http://schemas.microsoft.com/office/drawing/2014/main" id="{6FA1B555-ECA0-792C-829E-D06F86C857A2}"/>
                  </a:ext>
                </a:extLst>
              </p:cNvPr>
              <p:cNvSpPr>
                <a:spLocks/>
              </p:cNvSpPr>
              <p:nvPr/>
            </p:nvSpPr>
            <p:spPr bwMode="auto">
              <a:xfrm>
                <a:off x="3615" y="2977"/>
                <a:ext cx="39" cy="26"/>
              </a:xfrm>
              <a:custGeom>
                <a:avLst/>
                <a:gdLst>
                  <a:gd name="T0" fmla="*/ 5 w 117"/>
                  <a:gd name="T1" fmla="*/ 50 h 76"/>
                  <a:gd name="T2" fmla="*/ 0 w 117"/>
                  <a:gd name="T3" fmla="*/ 76 h 76"/>
                  <a:gd name="T4" fmla="*/ 33 w 117"/>
                  <a:gd name="T5" fmla="*/ 74 h 76"/>
                  <a:gd name="T6" fmla="*/ 58 w 117"/>
                  <a:gd name="T7" fmla="*/ 71 h 76"/>
                  <a:gd name="T8" fmla="*/ 66 w 117"/>
                  <a:gd name="T9" fmla="*/ 71 h 76"/>
                  <a:gd name="T10" fmla="*/ 75 w 117"/>
                  <a:gd name="T11" fmla="*/ 53 h 76"/>
                  <a:gd name="T12" fmla="*/ 117 w 117"/>
                  <a:gd name="T13" fmla="*/ 0 h 76"/>
                  <a:gd name="T14" fmla="*/ 93 w 117"/>
                  <a:gd name="T15" fmla="*/ 6 h 76"/>
                  <a:gd name="T16" fmla="*/ 69 w 117"/>
                  <a:gd name="T17" fmla="*/ 32 h 76"/>
                  <a:gd name="T18" fmla="*/ 45 w 117"/>
                  <a:gd name="T19" fmla="*/ 53 h 76"/>
                  <a:gd name="T20" fmla="*/ 21 w 117"/>
                  <a:gd name="T21" fmla="*/ 50 h 76"/>
                  <a:gd name="T22" fmla="*/ 5 w 117"/>
                  <a:gd name="T23" fmla="*/ 5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76">
                    <a:moveTo>
                      <a:pt x="5" y="50"/>
                    </a:moveTo>
                    <a:lnTo>
                      <a:pt x="0" y="76"/>
                    </a:lnTo>
                    <a:lnTo>
                      <a:pt x="33" y="74"/>
                    </a:lnTo>
                    <a:lnTo>
                      <a:pt x="58" y="71"/>
                    </a:lnTo>
                    <a:lnTo>
                      <a:pt x="66" y="71"/>
                    </a:lnTo>
                    <a:lnTo>
                      <a:pt x="75" y="53"/>
                    </a:lnTo>
                    <a:lnTo>
                      <a:pt x="117" y="0"/>
                    </a:lnTo>
                    <a:lnTo>
                      <a:pt x="93" y="6"/>
                    </a:lnTo>
                    <a:lnTo>
                      <a:pt x="69" y="32"/>
                    </a:lnTo>
                    <a:lnTo>
                      <a:pt x="45" y="53"/>
                    </a:lnTo>
                    <a:lnTo>
                      <a:pt x="21" y="50"/>
                    </a:lnTo>
                    <a:lnTo>
                      <a:pt x="5" y="50"/>
                    </a:lnTo>
                    <a:close/>
                  </a:path>
                </a:pathLst>
              </a:custGeom>
              <a:solidFill>
                <a:srgbClr val="FFF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2" name="Freeform 180">
                <a:extLst>
                  <a:ext uri="{FF2B5EF4-FFF2-40B4-BE49-F238E27FC236}">
                    <a16:creationId xmlns:a16="http://schemas.microsoft.com/office/drawing/2014/main" id="{EBA9419A-DDFD-D455-C561-44598D5E8B53}"/>
                  </a:ext>
                </a:extLst>
              </p:cNvPr>
              <p:cNvSpPr>
                <a:spLocks/>
              </p:cNvSpPr>
              <p:nvPr/>
            </p:nvSpPr>
            <p:spPr bwMode="auto">
              <a:xfrm>
                <a:off x="3400" y="2905"/>
                <a:ext cx="223" cy="164"/>
              </a:xfrm>
              <a:custGeom>
                <a:avLst/>
                <a:gdLst>
                  <a:gd name="T0" fmla="*/ 32 w 669"/>
                  <a:gd name="T1" fmla="*/ 494 h 494"/>
                  <a:gd name="T2" fmla="*/ 75 w 669"/>
                  <a:gd name="T3" fmla="*/ 473 h 494"/>
                  <a:gd name="T4" fmla="*/ 99 w 669"/>
                  <a:gd name="T5" fmla="*/ 449 h 494"/>
                  <a:gd name="T6" fmla="*/ 107 w 669"/>
                  <a:gd name="T7" fmla="*/ 407 h 494"/>
                  <a:gd name="T8" fmla="*/ 107 w 669"/>
                  <a:gd name="T9" fmla="*/ 375 h 494"/>
                  <a:gd name="T10" fmla="*/ 134 w 669"/>
                  <a:gd name="T11" fmla="*/ 350 h 494"/>
                  <a:gd name="T12" fmla="*/ 177 w 669"/>
                  <a:gd name="T13" fmla="*/ 333 h 494"/>
                  <a:gd name="T14" fmla="*/ 227 w 669"/>
                  <a:gd name="T15" fmla="*/ 323 h 494"/>
                  <a:gd name="T16" fmla="*/ 244 w 669"/>
                  <a:gd name="T17" fmla="*/ 319 h 494"/>
                  <a:gd name="T18" fmla="*/ 302 w 669"/>
                  <a:gd name="T19" fmla="*/ 310 h 494"/>
                  <a:gd name="T20" fmla="*/ 349 w 669"/>
                  <a:gd name="T21" fmla="*/ 323 h 494"/>
                  <a:gd name="T22" fmla="*/ 379 w 669"/>
                  <a:gd name="T23" fmla="*/ 340 h 494"/>
                  <a:gd name="T24" fmla="*/ 386 w 669"/>
                  <a:gd name="T25" fmla="*/ 372 h 494"/>
                  <a:gd name="T26" fmla="*/ 382 w 669"/>
                  <a:gd name="T27" fmla="*/ 390 h 494"/>
                  <a:gd name="T28" fmla="*/ 432 w 669"/>
                  <a:gd name="T29" fmla="*/ 386 h 494"/>
                  <a:gd name="T30" fmla="*/ 481 w 669"/>
                  <a:gd name="T31" fmla="*/ 421 h 494"/>
                  <a:gd name="T32" fmla="*/ 488 w 669"/>
                  <a:gd name="T33" fmla="*/ 333 h 494"/>
                  <a:gd name="T34" fmla="*/ 493 w 669"/>
                  <a:gd name="T35" fmla="*/ 310 h 494"/>
                  <a:gd name="T36" fmla="*/ 528 w 669"/>
                  <a:gd name="T37" fmla="*/ 294 h 494"/>
                  <a:gd name="T38" fmla="*/ 577 w 669"/>
                  <a:gd name="T39" fmla="*/ 291 h 494"/>
                  <a:gd name="T40" fmla="*/ 607 w 669"/>
                  <a:gd name="T41" fmla="*/ 281 h 494"/>
                  <a:gd name="T42" fmla="*/ 631 w 669"/>
                  <a:gd name="T43" fmla="*/ 216 h 494"/>
                  <a:gd name="T44" fmla="*/ 649 w 669"/>
                  <a:gd name="T45" fmla="*/ 159 h 494"/>
                  <a:gd name="T46" fmla="*/ 656 w 669"/>
                  <a:gd name="T47" fmla="*/ 138 h 494"/>
                  <a:gd name="T48" fmla="*/ 656 w 669"/>
                  <a:gd name="T49" fmla="*/ 56 h 494"/>
                  <a:gd name="T50" fmla="*/ 669 w 669"/>
                  <a:gd name="T51" fmla="*/ 10 h 494"/>
                  <a:gd name="T52" fmla="*/ 659 w 669"/>
                  <a:gd name="T53" fmla="*/ 0 h 494"/>
                  <a:gd name="T54" fmla="*/ 644 w 669"/>
                  <a:gd name="T55" fmla="*/ 39 h 494"/>
                  <a:gd name="T56" fmla="*/ 638 w 669"/>
                  <a:gd name="T57" fmla="*/ 138 h 494"/>
                  <a:gd name="T58" fmla="*/ 609 w 669"/>
                  <a:gd name="T59" fmla="*/ 85 h 494"/>
                  <a:gd name="T60" fmla="*/ 553 w 669"/>
                  <a:gd name="T61" fmla="*/ 52 h 494"/>
                  <a:gd name="T62" fmla="*/ 549 w 669"/>
                  <a:gd name="T63" fmla="*/ 60 h 494"/>
                  <a:gd name="T64" fmla="*/ 591 w 669"/>
                  <a:gd name="T65" fmla="*/ 94 h 494"/>
                  <a:gd name="T66" fmla="*/ 616 w 669"/>
                  <a:gd name="T67" fmla="*/ 133 h 494"/>
                  <a:gd name="T68" fmla="*/ 619 w 669"/>
                  <a:gd name="T69" fmla="*/ 176 h 494"/>
                  <a:gd name="T70" fmla="*/ 613 w 669"/>
                  <a:gd name="T71" fmla="*/ 197 h 494"/>
                  <a:gd name="T72" fmla="*/ 589 w 669"/>
                  <a:gd name="T73" fmla="*/ 216 h 494"/>
                  <a:gd name="T74" fmla="*/ 534 w 669"/>
                  <a:gd name="T75" fmla="*/ 214 h 494"/>
                  <a:gd name="T76" fmla="*/ 467 w 669"/>
                  <a:gd name="T77" fmla="*/ 232 h 494"/>
                  <a:gd name="T78" fmla="*/ 432 w 669"/>
                  <a:gd name="T79" fmla="*/ 242 h 494"/>
                  <a:gd name="T80" fmla="*/ 347 w 669"/>
                  <a:gd name="T81" fmla="*/ 232 h 494"/>
                  <a:gd name="T82" fmla="*/ 268 w 669"/>
                  <a:gd name="T83" fmla="*/ 235 h 494"/>
                  <a:gd name="T84" fmla="*/ 201 w 669"/>
                  <a:gd name="T85" fmla="*/ 250 h 494"/>
                  <a:gd name="T86" fmla="*/ 138 w 669"/>
                  <a:gd name="T87" fmla="*/ 297 h 494"/>
                  <a:gd name="T88" fmla="*/ 81 w 669"/>
                  <a:gd name="T89" fmla="*/ 365 h 494"/>
                  <a:gd name="T90" fmla="*/ 0 w 669"/>
                  <a:gd name="T91" fmla="*/ 469 h 494"/>
                  <a:gd name="T92" fmla="*/ 32 w 669"/>
                  <a:gd name="T93" fmla="*/ 494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9" h="494">
                    <a:moveTo>
                      <a:pt x="32" y="494"/>
                    </a:moveTo>
                    <a:lnTo>
                      <a:pt x="75" y="473"/>
                    </a:lnTo>
                    <a:lnTo>
                      <a:pt x="99" y="449"/>
                    </a:lnTo>
                    <a:lnTo>
                      <a:pt x="107" y="407"/>
                    </a:lnTo>
                    <a:lnTo>
                      <a:pt x="107" y="375"/>
                    </a:lnTo>
                    <a:lnTo>
                      <a:pt x="134" y="350"/>
                    </a:lnTo>
                    <a:lnTo>
                      <a:pt x="177" y="333"/>
                    </a:lnTo>
                    <a:lnTo>
                      <a:pt x="227" y="323"/>
                    </a:lnTo>
                    <a:lnTo>
                      <a:pt x="244" y="319"/>
                    </a:lnTo>
                    <a:lnTo>
                      <a:pt x="302" y="310"/>
                    </a:lnTo>
                    <a:lnTo>
                      <a:pt x="349" y="323"/>
                    </a:lnTo>
                    <a:lnTo>
                      <a:pt x="379" y="340"/>
                    </a:lnTo>
                    <a:lnTo>
                      <a:pt x="386" y="372"/>
                    </a:lnTo>
                    <a:lnTo>
                      <a:pt x="382" y="390"/>
                    </a:lnTo>
                    <a:lnTo>
                      <a:pt x="432" y="386"/>
                    </a:lnTo>
                    <a:lnTo>
                      <a:pt x="481" y="421"/>
                    </a:lnTo>
                    <a:lnTo>
                      <a:pt x="488" y="333"/>
                    </a:lnTo>
                    <a:lnTo>
                      <a:pt x="493" y="310"/>
                    </a:lnTo>
                    <a:lnTo>
                      <a:pt x="528" y="294"/>
                    </a:lnTo>
                    <a:lnTo>
                      <a:pt x="577" y="291"/>
                    </a:lnTo>
                    <a:lnTo>
                      <a:pt x="607" y="281"/>
                    </a:lnTo>
                    <a:lnTo>
                      <a:pt x="631" y="216"/>
                    </a:lnTo>
                    <a:lnTo>
                      <a:pt x="649" y="159"/>
                    </a:lnTo>
                    <a:lnTo>
                      <a:pt x="656" y="138"/>
                    </a:lnTo>
                    <a:lnTo>
                      <a:pt x="656" y="56"/>
                    </a:lnTo>
                    <a:lnTo>
                      <a:pt x="669" y="10"/>
                    </a:lnTo>
                    <a:lnTo>
                      <a:pt x="659" y="0"/>
                    </a:lnTo>
                    <a:lnTo>
                      <a:pt x="644" y="39"/>
                    </a:lnTo>
                    <a:lnTo>
                      <a:pt x="638" y="138"/>
                    </a:lnTo>
                    <a:lnTo>
                      <a:pt x="609" y="85"/>
                    </a:lnTo>
                    <a:lnTo>
                      <a:pt x="553" y="52"/>
                    </a:lnTo>
                    <a:lnTo>
                      <a:pt x="549" y="60"/>
                    </a:lnTo>
                    <a:lnTo>
                      <a:pt x="591" y="94"/>
                    </a:lnTo>
                    <a:lnTo>
                      <a:pt x="616" y="133"/>
                    </a:lnTo>
                    <a:lnTo>
                      <a:pt x="619" y="176"/>
                    </a:lnTo>
                    <a:lnTo>
                      <a:pt x="613" y="197"/>
                    </a:lnTo>
                    <a:lnTo>
                      <a:pt x="589" y="216"/>
                    </a:lnTo>
                    <a:lnTo>
                      <a:pt x="534" y="214"/>
                    </a:lnTo>
                    <a:lnTo>
                      <a:pt x="467" y="232"/>
                    </a:lnTo>
                    <a:lnTo>
                      <a:pt x="432" y="242"/>
                    </a:lnTo>
                    <a:lnTo>
                      <a:pt x="347" y="232"/>
                    </a:lnTo>
                    <a:lnTo>
                      <a:pt x="268" y="235"/>
                    </a:lnTo>
                    <a:lnTo>
                      <a:pt x="201" y="250"/>
                    </a:lnTo>
                    <a:lnTo>
                      <a:pt x="138" y="297"/>
                    </a:lnTo>
                    <a:lnTo>
                      <a:pt x="81" y="365"/>
                    </a:lnTo>
                    <a:lnTo>
                      <a:pt x="0" y="469"/>
                    </a:lnTo>
                    <a:lnTo>
                      <a:pt x="32" y="494"/>
                    </a:lnTo>
                    <a:close/>
                  </a:path>
                </a:pathLst>
              </a:custGeom>
              <a:solidFill>
                <a:srgbClr val="FFF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3" name="Freeform 181">
                <a:extLst>
                  <a:ext uri="{FF2B5EF4-FFF2-40B4-BE49-F238E27FC236}">
                    <a16:creationId xmlns:a16="http://schemas.microsoft.com/office/drawing/2014/main" id="{ACF1D51E-0DDE-549D-B392-4D2FA621E4CB}"/>
                  </a:ext>
                </a:extLst>
              </p:cNvPr>
              <p:cNvSpPr>
                <a:spLocks/>
              </p:cNvSpPr>
              <p:nvPr/>
            </p:nvSpPr>
            <p:spPr bwMode="auto">
              <a:xfrm>
                <a:off x="3439" y="2667"/>
                <a:ext cx="97" cy="328"/>
              </a:xfrm>
              <a:custGeom>
                <a:avLst/>
                <a:gdLst>
                  <a:gd name="T0" fmla="*/ 46 w 290"/>
                  <a:gd name="T1" fmla="*/ 57 h 984"/>
                  <a:gd name="T2" fmla="*/ 0 w 290"/>
                  <a:gd name="T3" fmla="*/ 104 h 984"/>
                  <a:gd name="T4" fmla="*/ 73 w 290"/>
                  <a:gd name="T5" fmla="*/ 255 h 984"/>
                  <a:gd name="T6" fmla="*/ 82 w 290"/>
                  <a:gd name="T7" fmla="*/ 311 h 984"/>
                  <a:gd name="T8" fmla="*/ 84 w 290"/>
                  <a:gd name="T9" fmla="*/ 357 h 984"/>
                  <a:gd name="T10" fmla="*/ 89 w 290"/>
                  <a:gd name="T11" fmla="*/ 424 h 984"/>
                  <a:gd name="T12" fmla="*/ 98 w 290"/>
                  <a:gd name="T13" fmla="*/ 477 h 984"/>
                  <a:gd name="T14" fmla="*/ 98 w 290"/>
                  <a:gd name="T15" fmla="*/ 515 h 984"/>
                  <a:gd name="T16" fmla="*/ 103 w 290"/>
                  <a:gd name="T17" fmla="*/ 542 h 984"/>
                  <a:gd name="T18" fmla="*/ 98 w 290"/>
                  <a:gd name="T19" fmla="*/ 588 h 984"/>
                  <a:gd name="T20" fmla="*/ 103 w 290"/>
                  <a:gd name="T21" fmla="*/ 619 h 984"/>
                  <a:gd name="T22" fmla="*/ 103 w 290"/>
                  <a:gd name="T23" fmla="*/ 650 h 984"/>
                  <a:gd name="T24" fmla="*/ 110 w 290"/>
                  <a:gd name="T25" fmla="*/ 691 h 984"/>
                  <a:gd name="T26" fmla="*/ 107 w 290"/>
                  <a:gd name="T27" fmla="*/ 733 h 984"/>
                  <a:gd name="T28" fmla="*/ 98 w 290"/>
                  <a:gd name="T29" fmla="*/ 779 h 984"/>
                  <a:gd name="T30" fmla="*/ 95 w 290"/>
                  <a:gd name="T31" fmla="*/ 817 h 984"/>
                  <a:gd name="T32" fmla="*/ 95 w 290"/>
                  <a:gd name="T33" fmla="*/ 845 h 984"/>
                  <a:gd name="T34" fmla="*/ 77 w 290"/>
                  <a:gd name="T35" fmla="*/ 873 h 984"/>
                  <a:gd name="T36" fmla="*/ 60 w 290"/>
                  <a:gd name="T37" fmla="*/ 967 h 984"/>
                  <a:gd name="T38" fmla="*/ 123 w 290"/>
                  <a:gd name="T39" fmla="*/ 940 h 984"/>
                  <a:gd name="T40" fmla="*/ 212 w 290"/>
                  <a:gd name="T41" fmla="*/ 928 h 984"/>
                  <a:gd name="T42" fmla="*/ 282 w 290"/>
                  <a:gd name="T43" fmla="*/ 940 h 984"/>
                  <a:gd name="T44" fmla="*/ 247 w 290"/>
                  <a:gd name="T45" fmla="*/ 825 h 984"/>
                  <a:gd name="T46" fmla="*/ 237 w 290"/>
                  <a:gd name="T47" fmla="*/ 775 h 984"/>
                  <a:gd name="T48" fmla="*/ 223 w 290"/>
                  <a:gd name="T49" fmla="*/ 662 h 984"/>
                  <a:gd name="T50" fmla="*/ 216 w 290"/>
                  <a:gd name="T51" fmla="*/ 617 h 984"/>
                  <a:gd name="T52" fmla="*/ 219 w 290"/>
                  <a:gd name="T53" fmla="*/ 560 h 984"/>
                  <a:gd name="T54" fmla="*/ 212 w 290"/>
                  <a:gd name="T55" fmla="*/ 470 h 984"/>
                  <a:gd name="T56" fmla="*/ 216 w 290"/>
                  <a:gd name="T57" fmla="*/ 421 h 984"/>
                  <a:gd name="T58" fmla="*/ 223 w 290"/>
                  <a:gd name="T59" fmla="*/ 371 h 984"/>
                  <a:gd name="T60" fmla="*/ 219 w 290"/>
                  <a:gd name="T61" fmla="*/ 326 h 984"/>
                  <a:gd name="T62" fmla="*/ 230 w 290"/>
                  <a:gd name="T63" fmla="*/ 277 h 984"/>
                  <a:gd name="T64" fmla="*/ 237 w 290"/>
                  <a:gd name="T65" fmla="*/ 213 h 984"/>
                  <a:gd name="T66" fmla="*/ 287 w 290"/>
                  <a:gd name="T67" fmla="*/ 116 h 984"/>
                  <a:gd name="T68" fmla="*/ 279 w 290"/>
                  <a:gd name="T69" fmla="*/ 32 h 984"/>
                  <a:gd name="T70" fmla="*/ 194 w 290"/>
                  <a:gd name="T71" fmla="*/ 0 h 984"/>
                  <a:gd name="T72" fmla="*/ 145 w 290"/>
                  <a:gd name="T73" fmla="*/ 65 h 984"/>
                  <a:gd name="T74" fmla="*/ 89 w 290"/>
                  <a:gd name="T75" fmla="*/ 22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0" h="984">
                    <a:moveTo>
                      <a:pt x="89" y="22"/>
                    </a:moveTo>
                    <a:lnTo>
                      <a:pt x="46" y="57"/>
                    </a:lnTo>
                    <a:lnTo>
                      <a:pt x="10" y="65"/>
                    </a:lnTo>
                    <a:lnTo>
                      <a:pt x="0" y="104"/>
                    </a:lnTo>
                    <a:lnTo>
                      <a:pt x="53" y="175"/>
                    </a:lnTo>
                    <a:lnTo>
                      <a:pt x="73" y="255"/>
                    </a:lnTo>
                    <a:lnTo>
                      <a:pt x="73" y="291"/>
                    </a:lnTo>
                    <a:lnTo>
                      <a:pt x="82" y="311"/>
                    </a:lnTo>
                    <a:lnTo>
                      <a:pt x="73" y="323"/>
                    </a:lnTo>
                    <a:lnTo>
                      <a:pt x="84" y="357"/>
                    </a:lnTo>
                    <a:lnTo>
                      <a:pt x="82" y="386"/>
                    </a:lnTo>
                    <a:lnTo>
                      <a:pt x="89" y="424"/>
                    </a:lnTo>
                    <a:lnTo>
                      <a:pt x="84" y="458"/>
                    </a:lnTo>
                    <a:lnTo>
                      <a:pt x="98" y="477"/>
                    </a:lnTo>
                    <a:lnTo>
                      <a:pt x="89" y="495"/>
                    </a:lnTo>
                    <a:lnTo>
                      <a:pt x="98" y="515"/>
                    </a:lnTo>
                    <a:lnTo>
                      <a:pt x="95" y="536"/>
                    </a:lnTo>
                    <a:lnTo>
                      <a:pt x="103" y="542"/>
                    </a:lnTo>
                    <a:lnTo>
                      <a:pt x="95" y="572"/>
                    </a:lnTo>
                    <a:lnTo>
                      <a:pt x="98" y="588"/>
                    </a:lnTo>
                    <a:lnTo>
                      <a:pt x="91" y="607"/>
                    </a:lnTo>
                    <a:lnTo>
                      <a:pt x="103" y="619"/>
                    </a:lnTo>
                    <a:lnTo>
                      <a:pt x="95" y="631"/>
                    </a:lnTo>
                    <a:lnTo>
                      <a:pt x="103" y="650"/>
                    </a:lnTo>
                    <a:lnTo>
                      <a:pt x="95" y="673"/>
                    </a:lnTo>
                    <a:lnTo>
                      <a:pt x="110" y="691"/>
                    </a:lnTo>
                    <a:lnTo>
                      <a:pt x="95" y="708"/>
                    </a:lnTo>
                    <a:lnTo>
                      <a:pt x="107" y="733"/>
                    </a:lnTo>
                    <a:lnTo>
                      <a:pt x="98" y="752"/>
                    </a:lnTo>
                    <a:lnTo>
                      <a:pt x="98" y="779"/>
                    </a:lnTo>
                    <a:lnTo>
                      <a:pt x="107" y="799"/>
                    </a:lnTo>
                    <a:lnTo>
                      <a:pt x="95" y="817"/>
                    </a:lnTo>
                    <a:lnTo>
                      <a:pt x="107" y="831"/>
                    </a:lnTo>
                    <a:lnTo>
                      <a:pt x="95" y="845"/>
                    </a:lnTo>
                    <a:lnTo>
                      <a:pt x="107" y="866"/>
                    </a:lnTo>
                    <a:lnTo>
                      <a:pt x="77" y="873"/>
                    </a:lnTo>
                    <a:lnTo>
                      <a:pt x="64" y="894"/>
                    </a:lnTo>
                    <a:lnTo>
                      <a:pt x="60" y="967"/>
                    </a:lnTo>
                    <a:lnTo>
                      <a:pt x="73" y="984"/>
                    </a:lnTo>
                    <a:lnTo>
                      <a:pt x="123" y="940"/>
                    </a:lnTo>
                    <a:lnTo>
                      <a:pt x="149" y="908"/>
                    </a:lnTo>
                    <a:lnTo>
                      <a:pt x="212" y="928"/>
                    </a:lnTo>
                    <a:lnTo>
                      <a:pt x="227" y="946"/>
                    </a:lnTo>
                    <a:lnTo>
                      <a:pt x="282" y="940"/>
                    </a:lnTo>
                    <a:lnTo>
                      <a:pt x="247" y="859"/>
                    </a:lnTo>
                    <a:lnTo>
                      <a:pt x="247" y="825"/>
                    </a:lnTo>
                    <a:lnTo>
                      <a:pt x="237" y="788"/>
                    </a:lnTo>
                    <a:lnTo>
                      <a:pt x="237" y="775"/>
                    </a:lnTo>
                    <a:lnTo>
                      <a:pt x="230" y="722"/>
                    </a:lnTo>
                    <a:lnTo>
                      <a:pt x="223" y="662"/>
                    </a:lnTo>
                    <a:lnTo>
                      <a:pt x="223" y="644"/>
                    </a:lnTo>
                    <a:lnTo>
                      <a:pt x="216" y="617"/>
                    </a:lnTo>
                    <a:lnTo>
                      <a:pt x="216" y="575"/>
                    </a:lnTo>
                    <a:lnTo>
                      <a:pt x="219" y="560"/>
                    </a:lnTo>
                    <a:lnTo>
                      <a:pt x="212" y="523"/>
                    </a:lnTo>
                    <a:lnTo>
                      <a:pt x="212" y="470"/>
                    </a:lnTo>
                    <a:lnTo>
                      <a:pt x="219" y="452"/>
                    </a:lnTo>
                    <a:lnTo>
                      <a:pt x="216" y="421"/>
                    </a:lnTo>
                    <a:lnTo>
                      <a:pt x="223" y="403"/>
                    </a:lnTo>
                    <a:lnTo>
                      <a:pt x="223" y="371"/>
                    </a:lnTo>
                    <a:lnTo>
                      <a:pt x="227" y="344"/>
                    </a:lnTo>
                    <a:lnTo>
                      <a:pt x="219" y="326"/>
                    </a:lnTo>
                    <a:lnTo>
                      <a:pt x="232" y="315"/>
                    </a:lnTo>
                    <a:lnTo>
                      <a:pt x="230" y="277"/>
                    </a:lnTo>
                    <a:lnTo>
                      <a:pt x="240" y="255"/>
                    </a:lnTo>
                    <a:lnTo>
                      <a:pt x="237" y="213"/>
                    </a:lnTo>
                    <a:lnTo>
                      <a:pt x="262" y="165"/>
                    </a:lnTo>
                    <a:lnTo>
                      <a:pt x="287" y="116"/>
                    </a:lnTo>
                    <a:lnTo>
                      <a:pt x="290" y="64"/>
                    </a:lnTo>
                    <a:lnTo>
                      <a:pt x="279" y="32"/>
                    </a:lnTo>
                    <a:lnTo>
                      <a:pt x="227" y="7"/>
                    </a:lnTo>
                    <a:lnTo>
                      <a:pt x="194" y="0"/>
                    </a:lnTo>
                    <a:lnTo>
                      <a:pt x="169" y="69"/>
                    </a:lnTo>
                    <a:lnTo>
                      <a:pt x="145" y="65"/>
                    </a:lnTo>
                    <a:lnTo>
                      <a:pt x="121" y="25"/>
                    </a:lnTo>
                    <a:lnTo>
                      <a:pt x="89" y="22"/>
                    </a:lnTo>
                    <a:close/>
                  </a:path>
                </a:pathLst>
              </a:custGeom>
              <a:solidFill>
                <a:srgbClr val="FFF6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4" name="Freeform 182">
                <a:extLst>
                  <a:ext uri="{FF2B5EF4-FFF2-40B4-BE49-F238E27FC236}">
                    <a16:creationId xmlns:a16="http://schemas.microsoft.com/office/drawing/2014/main" id="{FC5CF4AA-CF11-7D06-049A-EB7A04A11CCF}"/>
                  </a:ext>
                </a:extLst>
              </p:cNvPr>
              <p:cNvSpPr>
                <a:spLocks/>
              </p:cNvSpPr>
              <p:nvPr/>
            </p:nvSpPr>
            <p:spPr bwMode="auto">
              <a:xfrm>
                <a:off x="3475" y="2751"/>
                <a:ext cx="26" cy="182"/>
              </a:xfrm>
              <a:custGeom>
                <a:avLst/>
                <a:gdLst>
                  <a:gd name="T0" fmla="*/ 20 w 78"/>
                  <a:gd name="T1" fmla="*/ 0 h 547"/>
                  <a:gd name="T2" fmla="*/ 0 w 78"/>
                  <a:gd name="T3" fmla="*/ 26 h 547"/>
                  <a:gd name="T4" fmla="*/ 16 w 78"/>
                  <a:gd name="T5" fmla="*/ 42 h 547"/>
                  <a:gd name="T6" fmla="*/ 3 w 78"/>
                  <a:gd name="T7" fmla="*/ 71 h 547"/>
                  <a:gd name="T8" fmla="*/ 16 w 78"/>
                  <a:gd name="T9" fmla="*/ 105 h 547"/>
                  <a:gd name="T10" fmla="*/ 3 w 78"/>
                  <a:gd name="T11" fmla="*/ 131 h 547"/>
                  <a:gd name="T12" fmla="*/ 16 w 78"/>
                  <a:gd name="T13" fmla="*/ 165 h 547"/>
                  <a:gd name="T14" fmla="*/ 7 w 78"/>
                  <a:gd name="T15" fmla="*/ 186 h 547"/>
                  <a:gd name="T16" fmla="*/ 27 w 78"/>
                  <a:gd name="T17" fmla="*/ 236 h 547"/>
                  <a:gd name="T18" fmla="*/ 14 w 78"/>
                  <a:gd name="T19" fmla="*/ 253 h 547"/>
                  <a:gd name="T20" fmla="*/ 27 w 78"/>
                  <a:gd name="T21" fmla="*/ 284 h 547"/>
                  <a:gd name="T22" fmla="*/ 16 w 78"/>
                  <a:gd name="T23" fmla="*/ 323 h 547"/>
                  <a:gd name="T24" fmla="*/ 30 w 78"/>
                  <a:gd name="T25" fmla="*/ 358 h 547"/>
                  <a:gd name="T26" fmla="*/ 16 w 78"/>
                  <a:gd name="T27" fmla="*/ 400 h 547"/>
                  <a:gd name="T28" fmla="*/ 38 w 78"/>
                  <a:gd name="T29" fmla="*/ 439 h 547"/>
                  <a:gd name="T30" fmla="*/ 20 w 78"/>
                  <a:gd name="T31" fmla="*/ 460 h 547"/>
                  <a:gd name="T32" fmla="*/ 38 w 78"/>
                  <a:gd name="T33" fmla="*/ 499 h 547"/>
                  <a:gd name="T34" fmla="*/ 20 w 78"/>
                  <a:gd name="T35" fmla="*/ 520 h 547"/>
                  <a:gd name="T36" fmla="*/ 43 w 78"/>
                  <a:gd name="T37" fmla="*/ 547 h 547"/>
                  <a:gd name="T38" fmla="*/ 78 w 78"/>
                  <a:gd name="T39" fmla="*/ 545 h 547"/>
                  <a:gd name="T40" fmla="*/ 72 w 78"/>
                  <a:gd name="T41" fmla="*/ 512 h 547"/>
                  <a:gd name="T42" fmla="*/ 60 w 78"/>
                  <a:gd name="T43" fmla="*/ 499 h 547"/>
                  <a:gd name="T44" fmla="*/ 67 w 78"/>
                  <a:gd name="T45" fmla="*/ 467 h 547"/>
                  <a:gd name="T46" fmla="*/ 53 w 78"/>
                  <a:gd name="T47" fmla="*/ 439 h 547"/>
                  <a:gd name="T48" fmla="*/ 63 w 78"/>
                  <a:gd name="T49" fmla="*/ 398 h 547"/>
                  <a:gd name="T50" fmla="*/ 53 w 78"/>
                  <a:gd name="T51" fmla="*/ 358 h 547"/>
                  <a:gd name="T52" fmla="*/ 60 w 78"/>
                  <a:gd name="T53" fmla="*/ 320 h 547"/>
                  <a:gd name="T54" fmla="*/ 49 w 78"/>
                  <a:gd name="T55" fmla="*/ 288 h 547"/>
                  <a:gd name="T56" fmla="*/ 56 w 78"/>
                  <a:gd name="T57" fmla="*/ 253 h 547"/>
                  <a:gd name="T58" fmla="*/ 43 w 78"/>
                  <a:gd name="T59" fmla="*/ 228 h 547"/>
                  <a:gd name="T60" fmla="*/ 49 w 78"/>
                  <a:gd name="T61" fmla="*/ 179 h 547"/>
                  <a:gd name="T62" fmla="*/ 35 w 78"/>
                  <a:gd name="T63" fmla="*/ 155 h 547"/>
                  <a:gd name="T64" fmla="*/ 45 w 78"/>
                  <a:gd name="T65" fmla="*/ 116 h 547"/>
                  <a:gd name="T66" fmla="*/ 27 w 78"/>
                  <a:gd name="T67" fmla="*/ 96 h 547"/>
                  <a:gd name="T68" fmla="*/ 45 w 78"/>
                  <a:gd name="T69" fmla="*/ 53 h 547"/>
                  <a:gd name="T70" fmla="*/ 30 w 78"/>
                  <a:gd name="T71" fmla="*/ 39 h 547"/>
                  <a:gd name="T72" fmla="*/ 38 w 78"/>
                  <a:gd name="T73" fmla="*/ 8 h 547"/>
                  <a:gd name="T74" fmla="*/ 20 w 78"/>
                  <a:gd name="T75"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547">
                    <a:moveTo>
                      <a:pt x="20" y="0"/>
                    </a:moveTo>
                    <a:lnTo>
                      <a:pt x="0" y="26"/>
                    </a:lnTo>
                    <a:lnTo>
                      <a:pt x="16" y="42"/>
                    </a:lnTo>
                    <a:lnTo>
                      <a:pt x="3" y="71"/>
                    </a:lnTo>
                    <a:lnTo>
                      <a:pt x="16" y="105"/>
                    </a:lnTo>
                    <a:lnTo>
                      <a:pt x="3" y="131"/>
                    </a:lnTo>
                    <a:lnTo>
                      <a:pt x="16" y="165"/>
                    </a:lnTo>
                    <a:lnTo>
                      <a:pt x="7" y="186"/>
                    </a:lnTo>
                    <a:lnTo>
                      <a:pt x="27" y="236"/>
                    </a:lnTo>
                    <a:lnTo>
                      <a:pt x="14" y="253"/>
                    </a:lnTo>
                    <a:lnTo>
                      <a:pt x="27" y="284"/>
                    </a:lnTo>
                    <a:lnTo>
                      <a:pt x="16" y="323"/>
                    </a:lnTo>
                    <a:lnTo>
                      <a:pt x="30" y="358"/>
                    </a:lnTo>
                    <a:lnTo>
                      <a:pt x="16" y="400"/>
                    </a:lnTo>
                    <a:lnTo>
                      <a:pt x="38" y="439"/>
                    </a:lnTo>
                    <a:lnTo>
                      <a:pt x="20" y="460"/>
                    </a:lnTo>
                    <a:lnTo>
                      <a:pt x="38" y="499"/>
                    </a:lnTo>
                    <a:lnTo>
                      <a:pt x="20" y="520"/>
                    </a:lnTo>
                    <a:lnTo>
                      <a:pt x="43" y="547"/>
                    </a:lnTo>
                    <a:lnTo>
                      <a:pt x="78" y="545"/>
                    </a:lnTo>
                    <a:lnTo>
                      <a:pt x="72" y="512"/>
                    </a:lnTo>
                    <a:lnTo>
                      <a:pt x="60" y="499"/>
                    </a:lnTo>
                    <a:lnTo>
                      <a:pt x="67" y="467"/>
                    </a:lnTo>
                    <a:lnTo>
                      <a:pt x="53" y="439"/>
                    </a:lnTo>
                    <a:lnTo>
                      <a:pt x="63" y="398"/>
                    </a:lnTo>
                    <a:lnTo>
                      <a:pt x="53" y="358"/>
                    </a:lnTo>
                    <a:lnTo>
                      <a:pt x="60" y="320"/>
                    </a:lnTo>
                    <a:lnTo>
                      <a:pt x="49" y="288"/>
                    </a:lnTo>
                    <a:lnTo>
                      <a:pt x="56" y="253"/>
                    </a:lnTo>
                    <a:lnTo>
                      <a:pt x="43" y="228"/>
                    </a:lnTo>
                    <a:lnTo>
                      <a:pt x="49" y="179"/>
                    </a:lnTo>
                    <a:lnTo>
                      <a:pt x="35" y="155"/>
                    </a:lnTo>
                    <a:lnTo>
                      <a:pt x="45" y="116"/>
                    </a:lnTo>
                    <a:lnTo>
                      <a:pt x="27" y="96"/>
                    </a:lnTo>
                    <a:lnTo>
                      <a:pt x="45" y="53"/>
                    </a:lnTo>
                    <a:lnTo>
                      <a:pt x="30" y="39"/>
                    </a:lnTo>
                    <a:lnTo>
                      <a:pt x="38" y="8"/>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5" name="Freeform 183">
                <a:extLst>
                  <a:ext uri="{FF2B5EF4-FFF2-40B4-BE49-F238E27FC236}">
                    <a16:creationId xmlns:a16="http://schemas.microsoft.com/office/drawing/2014/main" id="{F7B1CFE3-E529-83E1-8ED6-BBB362EAF57D}"/>
                  </a:ext>
                </a:extLst>
              </p:cNvPr>
              <p:cNvSpPr>
                <a:spLocks/>
              </p:cNvSpPr>
              <p:nvPr/>
            </p:nvSpPr>
            <p:spPr bwMode="auto">
              <a:xfrm>
                <a:off x="3453" y="2689"/>
                <a:ext cx="18" cy="38"/>
              </a:xfrm>
              <a:custGeom>
                <a:avLst/>
                <a:gdLst>
                  <a:gd name="T0" fmla="*/ 38 w 56"/>
                  <a:gd name="T1" fmla="*/ 0 h 114"/>
                  <a:gd name="T2" fmla="*/ 0 w 56"/>
                  <a:gd name="T3" fmla="*/ 31 h 114"/>
                  <a:gd name="T4" fmla="*/ 25 w 56"/>
                  <a:gd name="T5" fmla="*/ 82 h 114"/>
                  <a:gd name="T6" fmla="*/ 34 w 56"/>
                  <a:gd name="T7" fmla="*/ 114 h 114"/>
                  <a:gd name="T8" fmla="*/ 38 w 56"/>
                  <a:gd name="T9" fmla="*/ 87 h 114"/>
                  <a:gd name="T10" fmla="*/ 56 w 56"/>
                  <a:gd name="T11" fmla="*/ 70 h 114"/>
                  <a:gd name="T12" fmla="*/ 31 w 56"/>
                  <a:gd name="T13" fmla="*/ 57 h 114"/>
                  <a:gd name="T14" fmla="*/ 49 w 56"/>
                  <a:gd name="T15" fmla="*/ 40 h 114"/>
                  <a:gd name="T16" fmla="*/ 25 w 56"/>
                  <a:gd name="T17" fmla="*/ 31 h 114"/>
                  <a:gd name="T18" fmla="*/ 38 w 56"/>
                  <a:gd name="T1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114">
                    <a:moveTo>
                      <a:pt x="38" y="0"/>
                    </a:moveTo>
                    <a:lnTo>
                      <a:pt x="0" y="31"/>
                    </a:lnTo>
                    <a:lnTo>
                      <a:pt x="25" y="82"/>
                    </a:lnTo>
                    <a:lnTo>
                      <a:pt x="34" y="114"/>
                    </a:lnTo>
                    <a:lnTo>
                      <a:pt x="38" y="87"/>
                    </a:lnTo>
                    <a:lnTo>
                      <a:pt x="56" y="70"/>
                    </a:lnTo>
                    <a:lnTo>
                      <a:pt x="31" y="57"/>
                    </a:lnTo>
                    <a:lnTo>
                      <a:pt x="49" y="40"/>
                    </a:lnTo>
                    <a:lnTo>
                      <a:pt x="25" y="31"/>
                    </a:lnTo>
                    <a:lnTo>
                      <a:pt x="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6" name="Freeform 184">
                <a:extLst>
                  <a:ext uri="{FF2B5EF4-FFF2-40B4-BE49-F238E27FC236}">
                    <a16:creationId xmlns:a16="http://schemas.microsoft.com/office/drawing/2014/main" id="{6D306C4B-78F6-0C48-425E-CCC9550E6C7F}"/>
                  </a:ext>
                </a:extLst>
              </p:cNvPr>
              <p:cNvSpPr>
                <a:spLocks/>
              </p:cNvSpPr>
              <p:nvPr/>
            </p:nvSpPr>
            <p:spPr bwMode="auto">
              <a:xfrm>
                <a:off x="3509" y="2678"/>
                <a:ext cx="19" cy="43"/>
              </a:xfrm>
              <a:custGeom>
                <a:avLst/>
                <a:gdLst>
                  <a:gd name="T0" fmla="*/ 6 w 56"/>
                  <a:gd name="T1" fmla="*/ 0 h 130"/>
                  <a:gd name="T2" fmla="*/ 13 w 56"/>
                  <a:gd name="T3" fmla="*/ 45 h 130"/>
                  <a:gd name="T4" fmla="*/ 13 w 56"/>
                  <a:gd name="T5" fmla="*/ 79 h 130"/>
                  <a:gd name="T6" fmla="*/ 0 w 56"/>
                  <a:gd name="T7" fmla="*/ 130 h 130"/>
                  <a:gd name="T8" fmla="*/ 22 w 56"/>
                  <a:gd name="T9" fmla="*/ 84 h 130"/>
                  <a:gd name="T10" fmla="*/ 45 w 56"/>
                  <a:gd name="T11" fmla="*/ 55 h 130"/>
                  <a:gd name="T12" fmla="*/ 27 w 56"/>
                  <a:gd name="T13" fmla="*/ 37 h 130"/>
                  <a:gd name="T14" fmla="*/ 56 w 56"/>
                  <a:gd name="T15" fmla="*/ 34 h 130"/>
                  <a:gd name="T16" fmla="*/ 30 w 56"/>
                  <a:gd name="T17" fmla="*/ 10 h 130"/>
                  <a:gd name="T18" fmla="*/ 6 w 56"/>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130">
                    <a:moveTo>
                      <a:pt x="6" y="0"/>
                    </a:moveTo>
                    <a:lnTo>
                      <a:pt x="13" y="45"/>
                    </a:lnTo>
                    <a:lnTo>
                      <a:pt x="13" y="79"/>
                    </a:lnTo>
                    <a:lnTo>
                      <a:pt x="0" y="130"/>
                    </a:lnTo>
                    <a:lnTo>
                      <a:pt x="22" y="84"/>
                    </a:lnTo>
                    <a:lnTo>
                      <a:pt x="45" y="55"/>
                    </a:lnTo>
                    <a:lnTo>
                      <a:pt x="27" y="37"/>
                    </a:lnTo>
                    <a:lnTo>
                      <a:pt x="56" y="34"/>
                    </a:lnTo>
                    <a:lnTo>
                      <a:pt x="30" y="1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7" name="Freeform 185">
                <a:extLst>
                  <a:ext uri="{FF2B5EF4-FFF2-40B4-BE49-F238E27FC236}">
                    <a16:creationId xmlns:a16="http://schemas.microsoft.com/office/drawing/2014/main" id="{68012867-29C5-2AA5-91EC-CC89806A1350}"/>
                  </a:ext>
                </a:extLst>
              </p:cNvPr>
              <p:cNvSpPr>
                <a:spLocks/>
              </p:cNvSpPr>
              <p:nvPr/>
            </p:nvSpPr>
            <p:spPr bwMode="auto">
              <a:xfrm>
                <a:off x="3217" y="3022"/>
                <a:ext cx="68" cy="63"/>
              </a:xfrm>
              <a:custGeom>
                <a:avLst/>
                <a:gdLst>
                  <a:gd name="T0" fmla="*/ 89 w 206"/>
                  <a:gd name="T1" fmla="*/ 59 h 189"/>
                  <a:gd name="T2" fmla="*/ 154 w 206"/>
                  <a:gd name="T3" fmla="*/ 116 h 189"/>
                  <a:gd name="T4" fmla="*/ 206 w 206"/>
                  <a:gd name="T5" fmla="*/ 142 h 189"/>
                  <a:gd name="T6" fmla="*/ 95 w 206"/>
                  <a:gd name="T7" fmla="*/ 132 h 189"/>
                  <a:gd name="T8" fmla="*/ 116 w 206"/>
                  <a:gd name="T9" fmla="*/ 166 h 189"/>
                  <a:gd name="T10" fmla="*/ 52 w 206"/>
                  <a:gd name="T11" fmla="*/ 157 h 189"/>
                  <a:gd name="T12" fmla="*/ 52 w 206"/>
                  <a:gd name="T13" fmla="*/ 189 h 189"/>
                  <a:gd name="T14" fmla="*/ 9 w 206"/>
                  <a:gd name="T15" fmla="*/ 184 h 189"/>
                  <a:gd name="T16" fmla="*/ 0 w 206"/>
                  <a:gd name="T17" fmla="*/ 139 h 189"/>
                  <a:gd name="T18" fmla="*/ 23 w 206"/>
                  <a:gd name="T19" fmla="*/ 139 h 189"/>
                  <a:gd name="T20" fmla="*/ 15 w 206"/>
                  <a:gd name="T21" fmla="*/ 83 h 189"/>
                  <a:gd name="T22" fmla="*/ 57 w 206"/>
                  <a:gd name="T23" fmla="*/ 101 h 189"/>
                  <a:gd name="T24" fmla="*/ 52 w 206"/>
                  <a:gd name="T25" fmla="*/ 0 h 189"/>
                  <a:gd name="T26" fmla="*/ 89 w 206"/>
                  <a:gd name="T27" fmla="*/ 5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189">
                    <a:moveTo>
                      <a:pt x="89" y="59"/>
                    </a:moveTo>
                    <a:lnTo>
                      <a:pt x="154" y="116"/>
                    </a:lnTo>
                    <a:lnTo>
                      <a:pt x="206" y="142"/>
                    </a:lnTo>
                    <a:lnTo>
                      <a:pt x="95" y="132"/>
                    </a:lnTo>
                    <a:lnTo>
                      <a:pt x="116" y="166"/>
                    </a:lnTo>
                    <a:lnTo>
                      <a:pt x="52" y="157"/>
                    </a:lnTo>
                    <a:lnTo>
                      <a:pt x="52" y="189"/>
                    </a:lnTo>
                    <a:lnTo>
                      <a:pt x="9" y="184"/>
                    </a:lnTo>
                    <a:lnTo>
                      <a:pt x="0" y="139"/>
                    </a:lnTo>
                    <a:lnTo>
                      <a:pt x="23" y="139"/>
                    </a:lnTo>
                    <a:lnTo>
                      <a:pt x="15" y="83"/>
                    </a:lnTo>
                    <a:lnTo>
                      <a:pt x="57" y="101"/>
                    </a:lnTo>
                    <a:lnTo>
                      <a:pt x="52" y="0"/>
                    </a:lnTo>
                    <a:lnTo>
                      <a:pt x="89" y="59"/>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8" name="Freeform 186">
                <a:extLst>
                  <a:ext uri="{FF2B5EF4-FFF2-40B4-BE49-F238E27FC236}">
                    <a16:creationId xmlns:a16="http://schemas.microsoft.com/office/drawing/2014/main" id="{CB9FF0D3-5E88-41AA-82F9-B94D783CB760}"/>
                  </a:ext>
                </a:extLst>
              </p:cNvPr>
              <p:cNvSpPr>
                <a:spLocks/>
              </p:cNvSpPr>
              <p:nvPr/>
            </p:nvSpPr>
            <p:spPr bwMode="auto">
              <a:xfrm>
                <a:off x="3249" y="2924"/>
                <a:ext cx="45" cy="87"/>
              </a:xfrm>
              <a:custGeom>
                <a:avLst/>
                <a:gdLst>
                  <a:gd name="T0" fmla="*/ 102 w 134"/>
                  <a:gd name="T1" fmla="*/ 51 h 262"/>
                  <a:gd name="T2" fmla="*/ 111 w 134"/>
                  <a:gd name="T3" fmla="*/ 106 h 262"/>
                  <a:gd name="T4" fmla="*/ 70 w 134"/>
                  <a:gd name="T5" fmla="*/ 100 h 262"/>
                  <a:gd name="T6" fmla="*/ 99 w 134"/>
                  <a:gd name="T7" fmla="*/ 166 h 262"/>
                  <a:gd name="T8" fmla="*/ 60 w 134"/>
                  <a:gd name="T9" fmla="*/ 166 h 262"/>
                  <a:gd name="T10" fmla="*/ 88 w 134"/>
                  <a:gd name="T11" fmla="*/ 225 h 262"/>
                  <a:gd name="T12" fmla="*/ 108 w 134"/>
                  <a:gd name="T13" fmla="*/ 262 h 262"/>
                  <a:gd name="T14" fmla="*/ 32 w 134"/>
                  <a:gd name="T15" fmla="*/ 221 h 262"/>
                  <a:gd name="T16" fmla="*/ 0 w 134"/>
                  <a:gd name="T17" fmla="*/ 175 h 262"/>
                  <a:gd name="T18" fmla="*/ 38 w 134"/>
                  <a:gd name="T19" fmla="*/ 166 h 262"/>
                  <a:gd name="T20" fmla="*/ 18 w 134"/>
                  <a:gd name="T21" fmla="*/ 88 h 262"/>
                  <a:gd name="T22" fmla="*/ 60 w 134"/>
                  <a:gd name="T23" fmla="*/ 88 h 262"/>
                  <a:gd name="T24" fmla="*/ 70 w 134"/>
                  <a:gd name="T25" fmla="*/ 32 h 262"/>
                  <a:gd name="T26" fmla="*/ 102 w 134"/>
                  <a:gd name="T27" fmla="*/ 37 h 262"/>
                  <a:gd name="T28" fmla="*/ 108 w 134"/>
                  <a:gd name="T29" fmla="*/ 0 h 262"/>
                  <a:gd name="T30" fmla="*/ 134 w 134"/>
                  <a:gd name="T31" fmla="*/ 8 h 262"/>
                  <a:gd name="T32" fmla="*/ 126 w 134"/>
                  <a:gd name="T33" fmla="*/ 65 h 262"/>
                  <a:gd name="T34" fmla="*/ 102 w 134"/>
                  <a:gd name="T35" fmla="*/ 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262">
                    <a:moveTo>
                      <a:pt x="102" y="51"/>
                    </a:moveTo>
                    <a:lnTo>
                      <a:pt x="111" y="106"/>
                    </a:lnTo>
                    <a:lnTo>
                      <a:pt x="70" y="100"/>
                    </a:lnTo>
                    <a:lnTo>
                      <a:pt x="99" y="166"/>
                    </a:lnTo>
                    <a:lnTo>
                      <a:pt x="60" y="166"/>
                    </a:lnTo>
                    <a:lnTo>
                      <a:pt x="88" y="225"/>
                    </a:lnTo>
                    <a:lnTo>
                      <a:pt x="108" y="262"/>
                    </a:lnTo>
                    <a:lnTo>
                      <a:pt x="32" y="221"/>
                    </a:lnTo>
                    <a:lnTo>
                      <a:pt x="0" y="175"/>
                    </a:lnTo>
                    <a:lnTo>
                      <a:pt x="38" y="166"/>
                    </a:lnTo>
                    <a:lnTo>
                      <a:pt x="18" y="88"/>
                    </a:lnTo>
                    <a:lnTo>
                      <a:pt x="60" y="88"/>
                    </a:lnTo>
                    <a:lnTo>
                      <a:pt x="70" y="32"/>
                    </a:lnTo>
                    <a:lnTo>
                      <a:pt x="102" y="37"/>
                    </a:lnTo>
                    <a:lnTo>
                      <a:pt x="108" y="0"/>
                    </a:lnTo>
                    <a:lnTo>
                      <a:pt x="134" y="8"/>
                    </a:lnTo>
                    <a:lnTo>
                      <a:pt x="126" y="65"/>
                    </a:lnTo>
                    <a:lnTo>
                      <a:pt x="102" y="51"/>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9" name="Freeform 187">
                <a:extLst>
                  <a:ext uri="{FF2B5EF4-FFF2-40B4-BE49-F238E27FC236}">
                    <a16:creationId xmlns:a16="http://schemas.microsoft.com/office/drawing/2014/main" id="{0803940A-62F4-92DC-DDE3-914A3E3A46C3}"/>
                  </a:ext>
                </a:extLst>
              </p:cNvPr>
              <p:cNvSpPr>
                <a:spLocks/>
              </p:cNvSpPr>
              <p:nvPr/>
            </p:nvSpPr>
            <p:spPr bwMode="auto">
              <a:xfrm>
                <a:off x="3396" y="3070"/>
                <a:ext cx="68" cy="94"/>
              </a:xfrm>
              <a:custGeom>
                <a:avLst/>
                <a:gdLst>
                  <a:gd name="T0" fmla="*/ 169 w 204"/>
                  <a:gd name="T1" fmla="*/ 206 h 282"/>
                  <a:gd name="T2" fmla="*/ 190 w 204"/>
                  <a:gd name="T3" fmla="*/ 152 h 282"/>
                  <a:gd name="T4" fmla="*/ 204 w 204"/>
                  <a:gd name="T5" fmla="*/ 91 h 282"/>
                  <a:gd name="T6" fmla="*/ 197 w 204"/>
                  <a:gd name="T7" fmla="*/ 40 h 282"/>
                  <a:gd name="T8" fmla="*/ 165 w 204"/>
                  <a:gd name="T9" fmla="*/ 5 h 282"/>
                  <a:gd name="T10" fmla="*/ 87 w 204"/>
                  <a:gd name="T11" fmla="*/ 7 h 282"/>
                  <a:gd name="T12" fmla="*/ 21 w 204"/>
                  <a:gd name="T13" fmla="*/ 70 h 282"/>
                  <a:gd name="T14" fmla="*/ 0 w 204"/>
                  <a:gd name="T15" fmla="*/ 150 h 282"/>
                  <a:gd name="T16" fmla="*/ 12 w 204"/>
                  <a:gd name="T17" fmla="*/ 213 h 282"/>
                  <a:gd name="T18" fmla="*/ 50 w 204"/>
                  <a:gd name="T19" fmla="*/ 238 h 282"/>
                  <a:gd name="T20" fmla="*/ 106 w 204"/>
                  <a:gd name="T21" fmla="*/ 239 h 282"/>
                  <a:gd name="T22" fmla="*/ 154 w 204"/>
                  <a:gd name="T23" fmla="*/ 261 h 282"/>
                  <a:gd name="T24" fmla="*/ 169 w 204"/>
                  <a:gd name="T25" fmla="*/ 239 h 282"/>
                  <a:gd name="T26" fmla="*/ 121 w 204"/>
                  <a:gd name="T27" fmla="*/ 209 h 282"/>
                  <a:gd name="T28" fmla="*/ 123 w 204"/>
                  <a:gd name="T29" fmla="*/ 222 h 282"/>
                  <a:gd name="T30" fmla="*/ 134 w 204"/>
                  <a:gd name="T31" fmla="*/ 236 h 282"/>
                  <a:gd name="T32" fmla="*/ 62 w 204"/>
                  <a:gd name="T33" fmla="*/ 227 h 282"/>
                  <a:gd name="T34" fmla="*/ 36 w 204"/>
                  <a:gd name="T35" fmla="*/ 205 h 282"/>
                  <a:gd name="T36" fmla="*/ 62 w 204"/>
                  <a:gd name="T37" fmla="*/ 202 h 282"/>
                  <a:gd name="T38" fmla="*/ 111 w 204"/>
                  <a:gd name="T39" fmla="*/ 197 h 282"/>
                  <a:gd name="T40" fmla="*/ 141 w 204"/>
                  <a:gd name="T41" fmla="*/ 171 h 282"/>
                  <a:gd name="T42" fmla="*/ 150 w 204"/>
                  <a:gd name="T43" fmla="*/ 135 h 282"/>
                  <a:gd name="T44" fmla="*/ 139 w 204"/>
                  <a:gd name="T45" fmla="*/ 106 h 282"/>
                  <a:gd name="T46" fmla="*/ 123 w 204"/>
                  <a:gd name="T47" fmla="*/ 108 h 282"/>
                  <a:gd name="T48" fmla="*/ 123 w 204"/>
                  <a:gd name="T49" fmla="*/ 128 h 282"/>
                  <a:gd name="T50" fmla="*/ 111 w 204"/>
                  <a:gd name="T51" fmla="*/ 125 h 282"/>
                  <a:gd name="T52" fmla="*/ 106 w 204"/>
                  <a:gd name="T53" fmla="*/ 173 h 282"/>
                  <a:gd name="T54" fmla="*/ 92 w 204"/>
                  <a:gd name="T55" fmla="*/ 177 h 282"/>
                  <a:gd name="T56" fmla="*/ 89 w 204"/>
                  <a:gd name="T57" fmla="*/ 160 h 282"/>
                  <a:gd name="T58" fmla="*/ 70 w 204"/>
                  <a:gd name="T59" fmla="*/ 167 h 282"/>
                  <a:gd name="T60" fmla="*/ 54 w 204"/>
                  <a:gd name="T61" fmla="*/ 167 h 282"/>
                  <a:gd name="T62" fmla="*/ 35 w 204"/>
                  <a:gd name="T63" fmla="*/ 147 h 282"/>
                  <a:gd name="T64" fmla="*/ 70 w 204"/>
                  <a:gd name="T65" fmla="*/ 99 h 282"/>
                  <a:gd name="T66" fmla="*/ 70 w 204"/>
                  <a:gd name="T67" fmla="*/ 84 h 282"/>
                  <a:gd name="T68" fmla="*/ 128 w 204"/>
                  <a:gd name="T69" fmla="*/ 47 h 282"/>
                  <a:gd name="T70" fmla="*/ 114 w 204"/>
                  <a:gd name="T71" fmla="*/ 40 h 282"/>
                  <a:gd name="T72" fmla="*/ 116 w 204"/>
                  <a:gd name="T73" fmla="*/ 28 h 282"/>
                  <a:gd name="T74" fmla="*/ 145 w 204"/>
                  <a:gd name="T75" fmla="*/ 16 h 282"/>
                  <a:gd name="T76" fmla="*/ 193 w 204"/>
                  <a:gd name="T77" fmla="*/ 42 h 282"/>
                  <a:gd name="T78" fmla="*/ 191 w 204"/>
                  <a:gd name="T79" fmla="*/ 128 h 282"/>
                  <a:gd name="T80" fmla="*/ 165 w 204"/>
                  <a:gd name="T81" fmla="*/ 20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282">
                    <a:moveTo>
                      <a:pt x="169" y="227"/>
                    </a:moveTo>
                    <a:lnTo>
                      <a:pt x="169" y="206"/>
                    </a:lnTo>
                    <a:lnTo>
                      <a:pt x="176" y="181"/>
                    </a:lnTo>
                    <a:lnTo>
                      <a:pt x="190" y="152"/>
                    </a:lnTo>
                    <a:lnTo>
                      <a:pt x="200" y="125"/>
                    </a:lnTo>
                    <a:lnTo>
                      <a:pt x="204" y="91"/>
                    </a:lnTo>
                    <a:lnTo>
                      <a:pt x="202" y="64"/>
                    </a:lnTo>
                    <a:lnTo>
                      <a:pt x="197" y="40"/>
                    </a:lnTo>
                    <a:lnTo>
                      <a:pt x="187" y="21"/>
                    </a:lnTo>
                    <a:lnTo>
                      <a:pt x="165" y="5"/>
                    </a:lnTo>
                    <a:lnTo>
                      <a:pt x="133" y="0"/>
                    </a:lnTo>
                    <a:lnTo>
                      <a:pt x="87" y="7"/>
                    </a:lnTo>
                    <a:lnTo>
                      <a:pt x="44" y="35"/>
                    </a:lnTo>
                    <a:lnTo>
                      <a:pt x="21" y="70"/>
                    </a:lnTo>
                    <a:lnTo>
                      <a:pt x="9" y="113"/>
                    </a:lnTo>
                    <a:lnTo>
                      <a:pt x="0" y="150"/>
                    </a:lnTo>
                    <a:lnTo>
                      <a:pt x="3" y="185"/>
                    </a:lnTo>
                    <a:lnTo>
                      <a:pt x="12" y="213"/>
                    </a:lnTo>
                    <a:lnTo>
                      <a:pt x="28" y="229"/>
                    </a:lnTo>
                    <a:lnTo>
                      <a:pt x="50" y="238"/>
                    </a:lnTo>
                    <a:lnTo>
                      <a:pt x="75" y="238"/>
                    </a:lnTo>
                    <a:lnTo>
                      <a:pt x="106" y="239"/>
                    </a:lnTo>
                    <a:lnTo>
                      <a:pt x="133" y="248"/>
                    </a:lnTo>
                    <a:lnTo>
                      <a:pt x="154" y="261"/>
                    </a:lnTo>
                    <a:lnTo>
                      <a:pt x="178" y="282"/>
                    </a:lnTo>
                    <a:lnTo>
                      <a:pt x="169" y="239"/>
                    </a:lnTo>
                    <a:lnTo>
                      <a:pt x="145" y="219"/>
                    </a:lnTo>
                    <a:lnTo>
                      <a:pt x="121" y="209"/>
                    </a:lnTo>
                    <a:lnTo>
                      <a:pt x="152" y="232"/>
                    </a:lnTo>
                    <a:lnTo>
                      <a:pt x="123" y="222"/>
                    </a:lnTo>
                    <a:lnTo>
                      <a:pt x="92" y="216"/>
                    </a:lnTo>
                    <a:lnTo>
                      <a:pt x="134" y="236"/>
                    </a:lnTo>
                    <a:lnTo>
                      <a:pt x="89" y="229"/>
                    </a:lnTo>
                    <a:lnTo>
                      <a:pt x="62" y="227"/>
                    </a:lnTo>
                    <a:lnTo>
                      <a:pt x="44" y="216"/>
                    </a:lnTo>
                    <a:lnTo>
                      <a:pt x="36" y="205"/>
                    </a:lnTo>
                    <a:lnTo>
                      <a:pt x="35" y="197"/>
                    </a:lnTo>
                    <a:lnTo>
                      <a:pt x="62" y="202"/>
                    </a:lnTo>
                    <a:lnTo>
                      <a:pt x="89" y="202"/>
                    </a:lnTo>
                    <a:lnTo>
                      <a:pt x="111" y="197"/>
                    </a:lnTo>
                    <a:lnTo>
                      <a:pt x="128" y="185"/>
                    </a:lnTo>
                    <a:lnTo>
                      <a:pt x="141" y="171"/>
                    </a:lnTo>
                    <a:lnTo>
                      <a:pt x="149" y="152"/>
                    </a:lnTo>
                    <a:lnTo>
                      <a:pt x="150" y="135"/>
                    </a:lnTo>
                    <a:lnTo>
                      <a:pt x="145" y="120"/>
                    </a:lnTo>
                    <a:lnTo>
                      <a:pt x="139" y="106"/>
                    </a:lnTo>
                    <a:lnTo>
                      <a:pt x="121" y="88"/>
                    </a:lnTo>
                    <a:lnTo>
                      <a:pt x="123" y="108"/>
                    </a:lnTo>
                    <a:lnTo>
                      <a:pt x="114" y="103"/>
                    </a:lnTo>
                    <a:lnTo>
                      <a:pt x="123" y="128"/>
                    </a:lnTo>
                    <a:lnTo>
                      <a:pt x="123" y="147"/>
                    </a:lnTo>
                    <a:lnTo>
                      <a:pt x="111" y="125"/>
                    </a:lnTo>
                    <a:lnTo>
                      <a:pt x="114" y="162"/>
                    </a:lnTo>
                    <a:lnTo>
                      <a:pt x="106" y="173"/>
                    </a:lnTo>
                    <a:lnTo>
                      <a:pt x="100" y="147"/>
                    </a:lnTo>
                    <a:lnTo>
                      <a:pt x="92" y="177"/>
                    </a:lnTo>
                    <a:lnTo>
                      <a:pt x="80" y="183"/>
                    </a:lnTo>
                    <a:lnTo>
                      <a:pt x="89" y="160"/>
                    </a:lnTo>
                    <a:lnTo>
                      <a:pt x="64" y="183"/>
                    </a:lnTo>
                    <a:lnTo>
                      <a:pt x="70" y="167"/>
                    </a:lnTo>
                    <a:lnTo>
                      <a:pt x="47" y="179"/>
                    </a:lnTo>
                    <a:lnTo>
                      <a:pt x="54" y="167"/>
                    </a:lnTo>
                    <a:lnTo>
                      <a:pt x="35" y="166"/>
                    </a:lnTo>
                    <a:lnTo>
                      <a:pt x="35" y="147"/>
                    </a:lnTo>
                    <a:lnTo>
                      <a:pt x="44" y="125"/>
                    </a:lnTo>
                    <a:lnTo>
                      <a:pt x="70" y="99"/>
                    </a:lnTo>
                    <a:lnTo>
                      <a:pt x="99" y="76"/>
                    </a:lnTo>
                    <a:lnTo>
                      <a:pt x="70" y="84"/>
                    </a:lnTo>
                    <a:lnTo>
                      <a:pt x="95" y="63"/>
                    </a:lnTo>
                    <a:lnTo>
                      <a:pt x="128" y="47"/>
                    </a:lnTo>
                    <a:lnTo>
                      <a:pt x="83" y="57"/>
                    </a:lnTo>
                    <a:lnTo>
                      <a:pt x="114" y="40"/>
                    </a:lnTo>
                    <a:lnTo>
                      <a:pt x="143" y="35"/>
                    </a:lnTo>
                    <a:lnTo>
                      <a:pt x="116" y="28"/>
                    </a:lnTo>
                    <a:lnTo>
                      <a:pt x="161" y="28"/>
                    </a:lnTo>
                    <a:lnTo>
                      <a:pt x="145" y="16"/>
                    </a:lnTo>
                    <a:lnTo>
                      <a:pt x="171" y="16"/>
                    </a:lnTo>
                    <a:lnTo>
                      <a:pt x="193" y="42"/>
                    </a:lnTo>
                    <a:lnTo>
                      <a:pt x="200" y="88"/>
                    </a:lnTo>
                    <a:lnTo>
                      <a:pt x="191" y="128"/>
                    </a:lnTo>
                    <a:lnTo>
                      <a:pt x="171" y="177"/>
                    </a:lnTo>
                    <a:lnTo>
                      <a:pt x="165" y="202"/>
                    </a:lnTo>
                    <a:lnTo>
                      <a:pt x="169"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0" name="Freeform 188">
                <a:extLst>
                  <a:ext uri="{FF2B5EF4-FFF2-40B4-BE49-F238E27FC236}">
                    <a16:creationId xmlns:a16="http://schemas.microsoft.com/office/drawing/2014/main" id="{734B9D72-9820-6189-17A1-3758AE4B0BF0}"/>
                  </a:ext>
                </a:extLst>
              </p:cNvPr>
              <p:cNvSpPr>
                <a:spLocks/>
              </p:cNvSpPr>
              <p:nvPr/>
            </p:nvSpPr>
            <p:spPr bwMode="auto">
              <a:xfrm>
                <a:off x="3465" y="3021"/>
                <a:ext cx="55" cy="103"/>
              </a:xfrm>
              <a:custGeom>
                <a:avLst/>
                <a:gdLst>
                  <a:gd name="T0" fmla="*/ 151 w 164"/>
                  <a:gd name="T1" fmla="*/ 77 h 309"/>
                  <a:gd name="T2" fmla="*/ 132 w 164"/>
                  <a:gd name="T3" fmla="*/ 86 h 309"/>
                  <a:gd name="T4" fmla="*/ 110 w 164"/>
                  <a:gd name="T5" fmla="*/ 91 h 309"/>
                  <a:gd name="T6" fmla="*/ 88 w 164"/>
                  <a:gd name="T7" fmla="*/ 93 h 309"/>
                  <a:gd name="T8" fmla="*/ 65 w 164"/>
                  <a:gd name="T9" fmla="*/ 90 h 309"/>
                  <a:gd name="T10" fmla="*/ 48 w 164"/>
                  <a:gd name="T11" fmla="*/ 86 h 309"/>
                  <a:gd name="T12" fmla="*/ 31 w 164"/>
                  <a:gd name="T13" fmla="*/ 90 h 309"/>
                  <a:gd name="T14" fmla="*/ 18 w 164"/>
                  <a:gd name="T15" fmla="*/ 108 h 309"/>
                  <a:gd name="T16" fmla="*/ 11 w 164"/>
                  <a:gd name="T17" fmla="*/ 125 h 309"/>
                  <a:gd name="T18" fmla="*/ 20 w 164"/>
                  <a:gd name="T19" fmla="*/ 15 h 309"/>
                  <a:gd name="T20" fmla="*/ 16 w 164"/>
                  <a:gd name="T21" fmla="*/ 0 h 309"/>
                  <a:gd name="T22" fmla="*/ 0 w 164"/>
                  <a:gd name="T23" fmla="*/ 138 h 309"/>
                  <a:gd name="T24" fmla="*/ 3 w 164"/>
                  <a:gd name="T25" fmla="*/ 176 h 309"/>
                  <a:gd name="T26" fmla="*/ 10 w 164"/>
                  <a:gd name="T27" fmla="*/ 226 h 309"/>
                  <a:gd name="T28" fmla="*/ 20 w 164"/>
                  <a:gd name="T29" fmla="*/ 272 h 309"/>
                  <a:gd name="T30" fmla="*/ 31 w 164"/>
                  <a:gd name="T31" fmla="*/ 309 h 309"/>
                  <a:gd name="T32" fmla="*/ 37 w 164"/>
                  <a:gd name="T33" fmla="*/ 299 h 309"/>
                  <a:gd name="T34" fmla="*/ 26 w 164"/>
                  <a:gd name="T35" fmla="*/ 261 h 309"/>
                  <a:gd name="T36" fmla="*/ 13 w 164"/>
                  <a:gd name="T37" fmla="*/ 210 h 309"/>
                  <a:gd name="T38" fmla="*/ 10 w 164"/>
                  <a:gd name="T39" fmla="*/ 164 h 309"/>
                  <a:gd name="T40" fmla="*/ 16 w 164"/>
                  <a:gd name="T41" fmla="*/ 126 h 309"/>
                  <a:gd name="T42" fmla="*/ 36 w 164"/>
                  <a:gd name="T43" fmla="*/ 96 h 309"/>
                  <a:gd name="T44" fmla="*/ 46 w 164"/>
                  <a:gd name="T45" fmla="*/ 93 h 309"/>
                  <a:gd name="T46" fmla="*/ 37 w 164"/>
                  <a:gd name="T47" fmla="*/ 122 h 309"/>
                  <a:gd name="T48" fmla="*/ 36 w 164"/>
                  <a:gd name="T49" fmla="*/ 147 h 309"/>
                  <a:gd name="T50" fmla="*/ 39 w 164"/>
                  <a:gd name="T51" fmla="*/ 191 h 309"/>
                  <a:gd name="T52" fmla="*/ 48 w 164"/>
                  <a:gd name="T53" fmla="*/ 232 h 309"/>
                  <a:gd name="T54" fmla="*/ 62 w 164"/>
                  <a:gd name="T55" fmla="*/ 274 h 309"/>
                  <a:gd name="T56" fmla="*/ 101 w 164"/>
                  <a:gd name="T57" fmla="*/ 204 h 309"/>
                  <a:gd name="T58" fmla="*/ 130 w 164"/>
                  <a:gd name="T59" fmla="*/ 146 h 309"/>
                  <a:gd name="T60" fmla="*/ 148 w 164"/>
                  <a:gd name="T61" fmla="*/ 100 h 309"/>
                  <a:gd name="T62" fmla="*/ 164 w 164"/>
                  <a:gd name="T63" fmla="*/ 62 h 309"/>
                  <a:gd name="T64" fmla="*/ 151 w 164"/>
                  <a:gd name="T65" fmla="*/ 7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309">
                    <a:moveTo>
                      <a:pt x="151" y="77"/>
                    </a:moveTo>
                    <a:lnTo>
                      <a:pt x="132" y="86"/>
                    </a:lnTo>
                    <a:lnTo>
                      <a:pt x="110" y="91"/>
                    </a:lnTo>
                    <a:lnTo>
                      <a:pt x="88" y="93"/>
                    </a:lnTo>
                    <a:lnTo>
                      <a:pt x="65" y="90"/>
                    </a:lnTo>
                    <a:lnTo>
                      <a:pt x="48" y="86"/>
                    </a:lnTo>
                    <a:lnTo>
                      <a:pt x="31" y="90"/>
                    </a:lnTo>
                    <a:lnTo>
                      <a:pt x="18" y="108"/>
                    </a:lnTo>
                    <a:lnTo>
                      <a:pt x="11" y="125"/>
                    </a:lnTo>
                    <a:lnTo>
                      <a:pt x="20" y="15"/>
                    </a:lnTo>
                    <a:lnTo>
                      <a:pt x="16" y="0"/>
                    </a:lnTo>
                    <a:lnTo>
                      <a:pt x="0" y="138"/>
                    </a:lnTo>
                    <a:lnTo>
                      <a:pt x="3" y="176"/>
                    </a:lnTo>
                    <a:lnTo>
                      <a:pt x="10" y="226"/>
                    </a:lnTo>
                    <a:lnTo>
                      <a:pt x="20" y="272"/>
                    </a:lnTo>
                    <a:lnTo>
                      <a:pt x="31" y="309"/>
                    </a:lnTo>
                    <a:lnTo>
                      <a:pt x="37" y="299"/>
                    </a:lnTo>
                    <a:lnTo>
                      <a:pt x="26" y="261"/>
                    </a:lnTo>
                    <a:lnTo>
                      <a:pt x="13" y="210"/>
                    </a:lnTo>
                    <a:lnTo>
                      <a:pt x="10" y="164"/>
                    </a:lnTo>
                    <a:lnTo>
                      <a:pt x="16" y="126"/>
                    </a:lnTo>
                    <a:lnTo>
                      <a:pt x="36" y="96"/>
                    </a:lnTo>
                    <a:lnTo>
                      <a:pt x="46" y="93"/>
                    </a:lnTo>
                    <a:lnTo>
                      <a:pt x="37" y="122"/>
                    </a:lnTo>
                    <a:lnTo>
                      <a:pt x="36" y="147"/>
                    </a:lnTo>
                    <a:lnTo>
                      <a:pt x="39" y="191"/>
                    </a:lnTo>
                    <a:lnTo>
                      <a:pt x="48" y="232"/>
                    </a:lnTo>
                    <a:lnTo>
                      <a:pt x="62" y="274"/>
                    </a:lnTo>
                    <a:lnTo>
                      <a:pt x="101" y="204"/>
                    </a:lnTo>
                    <a:lnTo>
                      <a:pt x="130" y="146"/>
                    </a:lnTo>
                    <a:lnTo>
                      <a:pt x="148" y="100"/>
                    </a:lnTo>
                    <a:lnTo>
                      <a:pt x="164" y="62"/>
                    </a:lnTo>
                    <a:lnTo>
                      <a:pt x="151"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1" name="Freeform 189">
                <a:extLst>
                  <a:ext uri="{FF2B5EF4-FFF2-40B4-BE49-F238E27FC236}">
                    <a16:creationId xmlns:a16="http://schemas.microsoft.com/office/drawing/2014/main" id="{4DA90F51-B243-42AB-22C1-459826086013}"/>
                  </a:ext>
                </a:extLst>
              </p:cNvPr>
              <p:cNvSpPr>
                <a:spLocks/>
              </p:cNvSpPr>
              <p:nvPr/>
            </p:nvSpPr>
            <p:spPr bwMode="auto">
              <a:xfrm>
                <a:off x="3471" y="2997"/>
                <a:ext cx="105" cy="209"/>
              </a:xfrm>
              <a:custGeom>
                <a:avLst/>
                <a:gdLst>
                  <a:gd name="T0" fmla="*/ 7 w 316"/>
                  <a:gd name="T1" fmla="*/ 107 h 627"/>
                  <a:gd name="T2" fmla="*/ 63 w 316"/>
                  <a:gd name="T3" fmla="*/ 139 h 627"/>
                  <a:gd name="T4" fmla="*/ 135 w 316"/>
                  <a:gd name="T5" fmla="*/ 135 h 627"/>
                  <a:gd name="T6" fmla="*/ 139 w 316"/>
                  <a:gd name="T7" fmla="*/ 148 h 627"/>
                  <a:gd name="T8" fmla="*/ 197 w 316"/>
                  <a:gd name="T9" fmla="*/ 111 h 627"/>
                  <a:gd name="T10" fmla="*/ 252 w 316"/>
                  <a:gd name="T11" fmla="*/ 133 h 627"/>
                  <a:gd name="T12" fmla="*/ 257 w 316"/>
                  <a:gd name="T13" fmla="*/ 191 h 627"/>
                  <a:gd name="T14" fmla="*/ 137 w 316"/>
                  <a:gd name="T15" fmla="*/ 373 h 627"/>
                  <a:gd name="T16" fmla="*/ 130 w 316"/>
                  <a:gd name="T17" fmla="*/ 425 h 627"/>
                  <a:gd name="T18" fmla="*/ 163 w 316"/>
                  <a:gd name="T19" fmla="*/ 475 h 627"/>
                  <a:gd name="T20" fmla="*/ 234 w 316"/>
                  <a:gd name="T21" fmla="*/ 525 h 627"/>
                  <a:gd name="T22" fmla="*/ 286 w 316"/>
                  <a:gd name="T23" fmla="*/ 594 h 627"/>
                  <a:gd name="T24" fmla="*/ 289 w 316"/>
                  <a:gd name="T25" fmla="*/ 585 h 627"/>
                  <a:gd name="T26" fmla="*/ 237 w 316"/>
                  <a:gd name="T27" fmla="*/ 505 h 627"/>
                  <a:gd name="T28" fmla="*/ 170 w 316"/>
                  <a:gd name="T29" fmla="*/ 454 h 627"/>
                  <a:gd name="T30" fmla="*/ 144 w 316"/>
                  <a:gd name="T31" fmla="*/ 421 h 627"/>
                  <a:gd name="T32" fmla="*/ 160 w 316"/>
                  <a:gd name="T33" fmla="*/ 356 h 627"/>
                  <a:gd name="T34" fmla="*/ 247 w 316"/>
                  <a:gd name="T35" fmla="*/ 233 h 627"/>
                  <a:gd name="T36" fmla="*/ 284 w 316"/>
                  <a:gd name="T37" fmla="*/ 148 h 627"/>
                  <a:gd name="T38" fmla="*/ 289 w 316"/>
                  <a:gd name="T39" fmla="*/ 67 h 627"/>
                  <a:gd name="T40" fmla="*/ 275 w 316"/>
                  <a:gd name="T41" fmla="*/ 12 h 627"/>
                  <a:gd name="T42" fmla="*/ 270 w 316"/>
                  <a:gd name="T43" fmla="*/ 22 h 627"/>
                  <a:gd name="T44" fmla="*/ 275 w 316"/>
                  <a:gd name="T45" fmla="*/ 50 h 627"/>
                  <a:gd name="T46" fmla="*/ 272 w 316"/>
                  <a:gd name="T47" fmla="*/ 67 h 627"/>
                  <a:gd name="T48" fmla="*/ 270 w 316"/>
                  <a:gd name="T49" fmla="*/ 86 h 627"/>
                  <a:gd name="T50" fmla="*/ 270 w 316"/>
                  <a:gd name="T51" fmla="*/ 104 h 627"/>
                  <a:gd name="T52" fmla="*/ 263 w 316"/>
                  <a:gd name="T53" fmla="*/ 123 h 627"/>
                  <a:gd name="T54" fmla="*/ 220 w 316"/>
                  <a:gd name="T55" fmla="*/ 98 h 627"/>
                  <a:gd name="T56" fmla="*/ 177 w 316"/>
                  <a:gd name="T57" fmla="*/ 98 h 627"/>
                  <a:gd name="T58" fmla="*/ 180 w 316"/>
                  <a:gd name="T59" fmla="*/ 67 h 627"/>
                  <a:gd name="T60" fmla="*/ 173 w 316"/>
                  <a:gd name="T61" fmla="*/ 33 h 627"/>
                  <a:gd name="T62" fmla="*/ 160 w 316"/>
                  <a:gd name="T63" fmla="*/ 17 h 627"/>
                  <a:gd name="T64" fmla="*/ 143 w 316"/>
                  <a:gd name="T65" fmla="*/ 10 h 627"/>
                  <a:gd name="T66" fmla="*/ 118 w 316"/>
                  <a:gd name="T67" fmla="*/ 8 h 627"/>
                  <a:gd name="T68" fmla="*/ 95 w 316"/>
                  <a:gd name="T69" fmla="*/ 10 h 627"/>
                  <a:gd name="T70" fmla="*/ 74 w 316"/>
                  <a:gd name="T71" fmla="*/ 8 h 627"/>
                  <a:gd name="T72" fmla="*/ 53 w 316"/>
                  <a:gd name="T73" fmla="*/ 17 h 627"/>
                  <a:gd name="T74" fmla="*/ 37 w 316"/>
                  <a:gd name="T75" fmla="*/ 25 h 627"/>
                  <a:gd name="T76" fmla="*/ 65 w 316"/>
                  <a:gd name="T77" fmla="*/ 36 h 627"/>
                  <a:gd name="T78" fmla="*/ 130 w 316"/>
                  <a:gd name="T79" fmla="*/ 41 h 627"/>
                  <a:gd name="T80" fmla="*/ 163 w 316"/>
                  <a:gd name="T81" fmla="*/ 67 h 627"/>
                  <a:gd name="T82" fmla="*/ 170 w 316"/>
                  <a:gd name="T83" fmla="*/ 94 h 627"/>
                  <a:gd name="T84" fmla="*/ 130 w 316"/>
                  <a:gd name="T85" fmla="*/ 126 h 627"/>
                  <a:gd name="T86" fmla="*/ 57 w 316"/>
                  <a:gd name="T87" fmla="*/ 128 h 627"/>
                  <a:gd name="T88" fmla="*/ 14 w 316"/>
                  <a:gd name="T89" fmla="*/ 100 h 627"/>
                  <a:gd name="T90" fmla="*/ 12 w 316"/>
                  <a:gd name="T91" fmla="*/ 67 h 627"/>
                  <a:gd name="T92" fmla="*/ 4 w 316"/>
                  <a:gd name="T93" fmla="*/ 6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6" h="627">
                    <a:moveTo>
                      <a:pt x="0" y="74"/>
                    </a:moveTo>
                    <a:lnTo>
                      <a:pt x="7" y="107"/>
                    </a:lnTo>
                    <a:lnTo>
                      <a:pt x="34" y="130"/>
                    </a:lnTo>
                    <a:lnTo>
                      <a:pt x="63" y="139"/>
                    </a:lnTo>
                    <a:lnTo>
                      <a:pt x="95" y="141"/>
                    </a:lnTo>
                    <a:lnTo>
                      <a:pt x="135" y="135"/>
                    </a:lnTo>
                    <a:lnTo>
                      <a:pt x="151" y="128"/>
                    </a:lnTo>
                    <a:lnTo>
                      <a:pt x="139" y="148"/>
                    </a:lnTo>
                    <a:lnTo>
                      <a:pt x="167" y="118"/>
                    </a:lnTo>
                    <a:lnTo>
                      <a:pt x="197" y="111"/>
                    </a:lnTo>
                    <a:lnTo>
                      <a:pt x="233" y="115"/>
                    </a:lnTo>
                    <a:lnTo>
                      <a:pt x="252" y="133"/>
                    </a:lnTo>
                    <a:lnTo>
                      <a:pt x="259" y="163"/>
                    </a:lnTo>
                    <a:lnTo>
                      <a:pt x="257" y="191"/>
                    </a:lnTo>
                    <a:lnTo>
                      <a:pt x="227" y="252"/>
                    </a:lnTo>
                    <a:lnTo>
                      <a:pt x="137" y="373"/>
                    </a:lnTo>
                    <a:lnTo>
                      <a:pt x="130" y="402"/>
                    </a:lnTo>
                    <a:lnTo>
                      <a:pt x="130" y="425"/>
                    </a:lnTo>
                    <a:lnTo>
                      <a:pt x="143" y="458"/>
                    </a:lnTo>
                    <a:lnTo>
                      <a:pt x="163" y="475"/>
                    </a:lnTo>
                    <a:lnTo>
                      <a:pt x="205" y="500"/>
                    </a:lnTo>
                    <a:lnTo>
                      <a:pt x="234" y="525"/>
                    </a:lnTo>
                    <a:lnTo>
                      <a:pt x="266" y="561"/>
                    </a:lnTo>
                    <a:lnTo>
                      <a:pt x="286" y="594"/>
                    </a:lnTo>
                    <a:lnTo>
                      <a:pt x="316" y="627"/>
                    </a:lnTo>
                    <a:lnTo>
                      <a:pt x="289" y="585"/>
                    </a:lnTo>
                    <a:lnTo>
                      <a:pt x="270" y="541"/>
                    </a:lnTo>
                    <a:lnTo>
                      <a:pt x="237" y="505"/>
                    </a:lnTo>
                    <a:lnTo>
                      <a:pt x="204" y="478"/>
                    </a:lnTo>
                    <a:lnTo>
                      <a:pt x="170" y="454"/>
                    </a:lnTo>
                    <a:lnTo>
                      <a:pt x="151" y="439"/>
                    </a:lnTo>
                    <a:lnTo>
                      <a:pt x="144" y="421"/>
                    </a:lnTo>
                    <a:lnTo>
                      <a:pt x="146" y="389"/>
                    </a:lnTo>
                    <a:lnTo>
                      <a:pt x="160" y="356"/>
                    </a:lnTo>
                    <a:lnTo>
                      <a:pt x="204" y="295"/>
                    </a:lnTo>
                    <a:lnTo>
                      <a:pt x="247" y="233"/>
                    </a:lnTo>
                    <a:lnTo>
                      <a:pt x="275" y="183"/>
                    </a:lnTo>
                    <a:lnTo>
                      <a:pt x="284" y="148"/>
                    </a:lnTo>
                    <a:lnTo>
                      <a:pt x="292" y="102"/>
                    </a:lnTo>
                    <a:lnTo>
                      <a:pt x="289" y="67"/>
                    </a:lnTo>
                    <a:lnTo>
                      <a:pt x="284" y="41"/>
                    </a:lnTo>
                    <a:lnTo>
                      <a:pt x="275" y="12"/>
                    </a:lnTo>
                    <a:lnTo>
                      <a:pt x="263" y="0"/>
                    </a:lnTo>
                    <a:lnTo>
                      <a:pt x="270" y="22"/>
                    </a:lnTo>
                    <a:lnTo>
                      <a:pt x="255" y="10"/>
                    </a:lnTo>
                    <a:lnTo>
                      <a:pt x="275" y="50"/>
                    </a:lnTo>
                    <a:lnTo>
                      <a:pt x="255" y="36"/>
                    </a:lnTo>
                    <a:lnTo>
                      <a:pt x="272" y="67"/>
                    </a:lnTo>
                    <a:lnTo>
                      <a:pt x="255" y="62"/>
                    </a:lnTo>
                    <a:lnTo>
                      <a:pt x="270" y="86"/>
                    </a:lnTo>
                    <a:lnTo>
                      <a:pt x="252" y="76"/>
                    </a:lnTo>
                    <a:lnTo>
                      <a:pt x="270" y="104"/>
                    </a:lnTo>
                    <a:lnTo>
                      <a:pt x="249" y="94"/>
                    </a:lnTo>
                    <a:lnTo>
                      <a:pt x="263" y="123"/>
                    </a:lnTo>
                    <a:lnTo>
                      <a:pt x="243" y="107"/>
                    </a:lnTo>
                    <a:lnTo>
                      <a:pt x="220" y="98"/>
                    </a:lnTo>
                    <a:lnTo>
                      <a:pt x="194" y="98"/>
                    </a:lnTo>
                    <a:lnTo>
                      <a:pt x="177" y="98"/>
                    </a:lnTo>
                    <a:lnTo>
                      <a:pt x="181" y="86"/>
                    </a:lnTo>
                    <a:lnTo>
                      <a:pt x="180" y="67"/>
                    </a:lnTo>
                    <a:lnTo>
                      <a:pt x="173" y="46"/>
                    </a:lnTo>
                    <a:lnTo>
                      <a:pt x="173" y="33"/>
                    </a:lnTo>
                    <a:lnTo>
                      <a:pt x="160" y="45"/>
                    </a:lnTo>
                    <a:lnTo>
                      <a:pt x="160" y="17"/>
                    </a:lnTo>
                    <a:lnTo>
                      <a:pt x="143" y="33"/>
                    </a:lnTo>
                    <a:lnTo>
                      <a:pt x="143" y="10"/>
                    </a:lnTo>
                    <a:lnTo>
                      <a:pt x="125" y="29"/>
                    </a:lnTo>
                    <a:lnTo>
                      <a:pt x="118" y="8"/>
                    </a:lnTo>
                    <a:lnTo>
                      <a:pt x="104" y="25"/>
                    </a:lnTo>
                    <a:lnTo>
                      <a:pt x="95" y="10"/>
                    </a:lnTo>
                    <a:lnTo>
                      <a:pt x="85" y="29"/>
                    </a:lnTo>
                    <a:lnTo>
                      <a:pt x="74" y="8"/>
                    </a:lnTo>
                    <a:lnTo>
                      <a:pt x="68" y="33"/>
                    </a:lnTo>
                    <a:lnTo>
                      <a:pt x="53" y="17"/>
                    </a:lnTo>
                    <a:lnTo>
                      <a:pt x="53" y="36"/>
                    </a:lnTo>
                    <a:lnTo>
                      <a:pt x="37" y="25"/>
                    </a:lnTo>
                    <a:lnTo>
                      <a:pt x="37" y="46"/>
                    </a:lnTo>
                    <a:lnTo>
                      <a:pt x="65" y="36"/>
                    </a:lnTo>
                    <a:lnTo>
                      <a:pt x="92" y="36"/>
                    </a:lnTo>
                    <a:lnTo>
                      <a:pt x="130" y="41"/>
                    </a:lnTo>
                    <a:lnTo>
                      <a:pt x="153" y="54"/>
                    </a:lnTo>
                    <a:lnTo>
                      <a:pt x="163" y="67"/>
                    </a:lnTo>
                    <a:lnTo>
                      <a:pt x="171" y="78"/>
                    </a:lnTo>
                    <a:lnTo>
                      <a:pt x="170" y="94"/>
                    </a:lnTo>
                    <a:lnTo>
                      <a:pt x="160" y="113"/>
                    </a:lnTo>
                    <a:lnTo>
                      <a:pt x="130" y="126"/>
                    </a:lnTo>
                    <a:lnTo>
                      <a:pt x="91" y="133"/>
                    </a:lnTo>
                    <a:lnTo>
                      <a:pt x="57" y="128"/>
                    </a:lnTo>
                    <a:lnTo>
                      <a:pt x="30" y="115"/>
                    </a:lnTo>
                    <a:lnTo>
                      <a:pt x="14" y="100"/>
                    </a:lnTo>
                    <a:lnTo>
                      <a:pt x="10" y="78"/>
                    </a:lnTo>
                    <a:lnTo>
                      <a:pt x="12" y="67"/>
                    </a:lnTo>
                    <a:lnTo>
                      <a:pt x="20" y="52"/>
                    </a:lnTo>
                    <a:lnTo>
                      <a:pt x="4" y="62"/>
                    </a:lnTo>
                    <a:lnTo>
                      <a:pt x="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2" name="Freeform 190">
                <a:extLst>
                  <a:ext uri="{FF2B5EF4-FFF2-40B4-BE49-F238E27FC236}">
                    <a16:creationId xmlns:a16="http://schemas.microsoft.com/office/drawing/2014/main" id="{A869C3E7-EB8D-2C46-9B7F-26A8F196E279}"/>
                  </a:ext>
                </a:extLst>
              </p:cNvPr>
              <p:cNvSpPr>
                <a:spLocks/>
              </p:cNvSpPr>
              <p:nvPr/>
            </p:nvSpPr>
            <p:spPr bwMode="auto">
              <a:xfrm>
                <a:off x="3478" y="3014"/>
                <a:ext cx="44" cy="23"/>
              </a:xfrm>
              <a:custGeom>
                <a:avLst/>
                <a:gdLst>
                  <a:gd name="T0" fmla="*/ 77 w 132"/>
                  <a:gd name="T1" fmla="*/ 0 h 67"/>
                  <a:gd name="T2" fmla="*/ 49 w 132"/>
                  <a:gd name="T3" fmla="*/ 0 h 67"/>
                  <a:gd name="T4" fmla="*/ 20 w 132"/>
                  <a:gd name="T5" fmla="*/ 6 h 67"/>
                  <a:gd name="T6" fmla="*/ 6 w 132"/>
                  <a:gd name="T7" fmla="*/ 17 h 67"/>
                  <a:gd name="T8" fmla="*/ 0 w 132"/>
                  <a:gd name="T9" fmla="*/ 29 h 67"/>
                  <a:gd name="T10" fmla="*/ 6 w 132"/>
                  <a:gd name="T11" fmla="*/ 44 h 67"/>
                  <a:gd name="T12" fmla="*/ 20 w 132"/>
                  <a:gd name="T13" fmla="*/ 57 h 67"/>
                  <a:gd name="T14" fmla="*/ 35 w 132"/>
                  <a:gd name="T15" fmla="*/ 63 h 67"/>
                  <a:gd name="T16" fmla="*/ 53 w 132"/>
                  <a:gd name="T17" fmla="*/ 67 h 67"/>
                  <a:gd name="T18" fmla="*/ 77 w 132"/>
                  <a:gd name="T19" fmla="*/ 67 h 67"/>
                  <a:gd name="T20" fmla="*/ 106 w 132"/>
                  <a:gd name="T21" fmla="*/ 63 h 67"/>
                  <a:gd name="T22" fmla="*/ 128 w 132"/>
                  <a:gd name="T23" fmla="*/ 49 h 67"/>
                  <a:gd name="T24" fmla="*/ 132 w 132"/>
                  <a:gd name="T25" fmla="*/ 36 h 67"/>
                  <a:gd name="T26" fmla="*/ 132 w 132"/>
                  <a:gd name="T27" fmla="*/ 25 h 67"/>
                  <a:gd name="T28" fmla="*/ 112 w 132"/>
                  <a:gd name="T29" fmla="*/ 6 h 67"/>
                  <a:gd name="T30" fmla="*/ 120 w 132"/>
                  <a:gd name="T31" fmla="*/ 27 h 67"/>
                  <a:gd name="T32" fmla="*/ 115 w 132"/>
                  <a:gd name="T33" fmla="*/ 44 h 67"/>
                  <a:gd name="T34" fmla="*/ 96 w 132"/>
                  <a:gd name="T35" fmla="*/ 53 h 67"/>
                  <a:gd name="T36" fmla="*/ 75 w 132"/>
                  <a:gd name="T37" fmla="*/ 53 h 67"/>
                  <a:gd name="T38" fmla="*/ 80 w 132"/>
                  <a:gd name="T39" fmla="*/ 42 h 67"/>
                  <a:gd name="T40" fmla="*/ 53 w 132"/>
                  <a:gd name="T41" fmla="*/ 42 h 67"/>
                  <a:gd name="T42" fmla="*/ 75 w 132"/>
                  <a:gd name="T43" fmla="*/ 29 h 67"/>
                  <a:gd name="T44" fmla="*/ 53 w 132"/>
                  <a:gd name="T45" fmla="*/ 25 h 67"/>
                  <a:gd name="T46" fmla="*/ 72 w 132"/>
                  <a:gd name="T47" fmla="*/ 19 h 67"/>
                  <a:gd name="T48" fmla="*/ 56 w 132"/>
                  <a:gd name="T49" fmla="*/ 11 h 67"/>
                  <a:gd name="T50" fmla="*/ 72 w 132"/>
                  <a:gd name="T51" fmla="*/ 8 h 67"/>
                  <a:gd name="T52" fmla="*/ 77 w 132"/>
                  <a:gd name="T5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 h="67">
                    <a:moveTo>
                      <a:pt x="77" y="0"/>
                    </a:moveTo>
                    <a:lnTo>
                      <a:pt x="49" y="0"/>
                    </a:lnTo>
                    <a:lnTo>
                      <a:pt x="20" y="6"/>
                    </a:lnTo>
                    <a:lnTo>
                      <a:pt x="6" y="17"/>
                    </a:lnTo>
                    <a:lnTo>
                      <a:pt x="0" y="29"/>
                    </a:lnTo>
                    <a:lnTo>
                      <a:pt x="6" y="44"/>
                    </a:lnTo>
                    <a:lnTo>
                      <a:pt x="20" y="57"/>
                    </a:lnTo>
                    <a:lnTo>
                      <a:pt x="35" y="63"/>
                    </a:lnTo>
                    <a:lnTo>
                      <a:pt x="53" y="67"/>
                    </a:lnTo>
                    <a:lnTo>
                      <a:pt x="77" y="67"/>
                    </a:lnTo>
                    <a:lnTo>
                      <a:pt x="106" y="63"/>
                    </a:lnTo>
                    <a:lnTo>
                      <a:pt x="128" y="49"/>
                    </a:lnTo>
                    <a:lnTo>
                      <a:pt x="132" y="36"/>
                    </a:lnTo>
                    <a:lnTo>
                      <a:pt x="132" y="25"/>
                    </a:lnTo>
                    <a:lnTo>
                      <a:pt x="112" y="6"/>
                    </a:lnTo>
                    <a:lnTo>
                      <a:pt x="120" y="27"/>
                    </a:lnTo>
                    <a:lnTo>
                      <a:pt x="115" y="44"/>
                    </a:lnTo>
                    <a:lnTo>
                      <a:pt x="96" y="53"/>
                    </a:lnTo>
                    <a:lnTo>
                      <a:pt x="75" y="53"/>
                    </a:lnTo>
                    <a:lnTo>
                      <a:pt x="80" y="42"/>
                    </a:lnTo>
                    <a:lnTo>
                      <a:pt x="53" y="42"/>
                    </a:lnTo>
                    <a:lnTo>
                      <a:pt x="75" y="29"/>
                    </a:lnTo>
                    <a:lnTo>
                      <a:pt x="53" y="25"/>
                    </a:lnTo>
                    <a:lnTo>
                      <a:pt x="72" y="19"/>
                    </a:lnTo>
                    <a:lnTo>
                      <a:pt x="56" y="11"/>
                    </a:lnTo>
                    <a:lnTo>
                      <a:pt x="72" y="8"/>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3" name="Freeform 191">
                <a:extLst>
                  <a:ext uri="{FF2B5EF4-FFF2-40B4-BE49-F238E27FC236}">
                    <a16:creationId xmlns:a16="http://schemas.microsoft.com/office/drawing/2014/main" id="{7AF43925-8F38-2EB3-222A-C06BF2FF571A}"/>
                  </a:ext>
                </a:extLst>
              </p:cNvPr>
              <p:cNvSpPr>
                <a:spLocks/>
              </p:cNvSpPr>
              <p:nvPr/>
            </p:nvSpPr>
            <p:spPr bwMode="auto">
              <a:xfrm>
                <a:off x="3454" y="3038"/>
                <a:ext cx="103" cy="187"/>
              </a:xfrm>
              <a:custGeom>
                <a:avLst/>
                <a:gdLst>
                  <a:gd name="T0" fmla="*/ 291 w 307"/>
                  <a:gd name="T1" fmla="*/ 31 h 562"/>
                  <a:gd name="T2" fmla="*/ 253 w 307"/>
                  <a:gd name="T3" fmla="*/ 0 h 562"/>
                  <a:gd name="T4" fmla="*/ 217 w 307"/>
                  <a:gd name="T5" fmla="*/ 18 h 562"/>
                  <a:gd name="T6" fmla="*/ 185 w 307"/>
                  <a:gd name="T7" fmla="*/ 88 h 562"/>
                  <a:gd name="T8" fmla="*/ 120 w 307"/>
                  <a:gd name="T9" fmla="*/ 216 h 562"/>
                  <a:gd name="T10" fmla="*/ 68 w 307"/>
                  <a:gd name="T11" fmla="*/ 287 h 562"/>
                  <a:gd name="T12" fmla="*/ 26 w 307"/>
                  <a:gd name="T13" fmla="*/ 322 h 562"/>
                  <a:gd name="T14" fmla="*/ 35 w 307"/>
                  <a:gd name="T15" fmla="*/ 354 h 562"/>
                  <a:gd name="T16" fmla="*/ 87 w 307"/>
                  <a:gd name="T17" fmla="*/ 383 h 562"/>
                  <a:gd name="T18" fmla="*/ 158 w 307"/>
                  <a:gd name="T19" fmla="*/ 503 h 562"/>
                  <a:gd name="T20" fmla="*/ 82 w 307"/>
                  <a:gd name="T21" fmla="*/ 420 h 562"/>
                  <a:gd name="T22" fmla="*/ 69 w 307"/>
                  <a:gd name="T23" fmla="*/ 438 h 562"/>
                  <a:gd name="T24" fmla="*/ 39 w 307"/>
                  <a:gd name="T25" fmla="*/ 377 h 562"/>
                  <a:gd name="T26" fmla="*/ 24 w 307"/>
                  <a:gd name="T27" fmla="*/ 380 h 562"/>
                  <a:gd name="T28" fmla="*/ 15 w 307"/>
                  <a:gd name="T29" fmla="*/ 365 h 562"/>
                  <a:gd name="T30" fmla="*/ 8 w 307"/>
                  <a:gd name="T31" fmla="*/ 354 h 562"/>
                  <a:gd name="T32" fmla="*/ 0 w 307"/>
                  <a:gd name="T33" fmla="*/ 377 h 562"/>
                  <a:gd name="T34" fmla="*/ 92 w 307"/>
                  <a:gd name="T35" fmla="*/ 471 h 562"/>
                  <a:gd name="T36" fmla="*/ 239 w 307"/>
                  <a:gd name="T37" fmla="*/ 560 h 562"/>
                  <a:gd name="T38" fmla="*/ 294 w 307"/>
                  <a:gd name="T39" fmla="*/ 562 h 562"/>
                  <a:gd name="T40" fmla="*/ 307 w 307"/>
                  <a:gd name="T41" fmla="*/ 545 h 562"/>
                  <a:gd name="T42" fmla="*/ 287 w 307"/>
                  <a:gd name="T43" fmla="*/ 509 h 562"/>
                  <a:gd name="T44" fmla="*/ 182 w 307"/>
                  <a:gd name="T45" fmla="*/ 434 h 562"/>
                  <a:gd name="T46" fmla="*/ 129 w 307"/>
                  <a:gd name="T47" fmla="*/ 383 h 562"/>
                  <a:gd name="T48" fmla="*/ 121 w 307"/>
                  <a:gd name="T49" fmla="*/ 342 h 562"/>
                  <a:gd name="T50" fmla="*/ 141 w 307"/>
                  <a:gd name="T51" fmla="*/ 278 h 562"/>
                  <a:gd name="T52" fmla="*/ 217 w 307"/>
                  <a:gd name="T53" fmla="*/ 186 h 562"/>
                  <a:gd name="T54" fmla="*/ 206 w 307"/>
                  <a:gd name="T55" fmla="*/ 194 h 562"/>
                  <a:gd name="T56" fmla="*/ 166 w 307"/>
                  <a:gd name="T57" fmla="*/ 197 h 562"/>
                  <a:gd name="T58" fmla="*/ 175 w 307"/>
                  <a:gd name="T59" fmla="*/ 174 h 562"/>
                  <a:gd name="T60" fmla="*/ 184 w 307"/>
                  <a:gd name="T61" fmla="*/ 157 h 562"/>
                  <a:gd name="T62" fmla="*/ 194 w 307"/>
                  <a:gd name="T63" fmla="*/ 138 h 562"/>
                  <a:gd name="T64" fmla="*/ 203 w 307"/>
                  <a:gd name="T65" fmla="*/ 115 h 562"/>
                  <a:gd name="T66" fmla="*/ 211 w 307"/>
                  <a:gd name="T67" fmla="*/ 95 h 562"/>
                  <a:gd name="T68" fmla="*/ 224 w 307"/>
                  <a:gd name="T69" fmla="*/ 65 h 562"/>
                  <a:gd name="T70" fmla="*/ 236 w 307"/>
                  <a:gd name="T71" fmla="*/ 50 h 562"/>
                  <a:gd name="T72" fmla="*/ 252 w 307"/>
                  <a:gd name="T73" fmla="*/ 36 h 562"/>
                  <a:gd name="T74" fmla="*/ 276 w 307"/>
                  <a:gd name="T75" fmla="*/ 42 h 562"/>
                  <a:gd name="T76" fmla="*/ 281 w 307"/>
                  <a:gd name="T77" fmla="*/ 62 h 562"/>
                  <a:gd name="T78" fmla="*/ 287 w 307"/>
                  <a:gd name="T79" fmla="*/ 68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7" h="562">
                    <a:moveTo>
                      <a:pt x="291" y="53"/>
                    </a:moveTo>
                    <a:lnTo>
                      <a:pt x="291" y="31"/>
                    </a:lnTo>
                    <a:lnTo>
                      <a:pt x="281" y="9"/>
                    </a:lnTo>
                    <a:lnTo>
                      <a:pt x="253" y="0"/>
                    </a:lnTo>
                    <a:lnTo>
                      <a:pt x="234" y="6"/>
                    </a:lnTo>
                    <a:lnTo>
                      <a:pt x="217" y="18"/>
                    </a:lnTo>
                    <a:lnTo>
                      <a:pt x="203" y="38"/>
                    </a:lnTo>
                    <a:lnTo>
                      <a:pt x="185" y="88"/>
                    </a:lnTo>
                    <a:lnTo>
                      <a:pt x="155" y="155"/>
                    </a:lnTo>
                    <a:lnTo>
                      <a:pt x="120" y="216"/>
                    </a:lnTo>
                    <a:lnTo>
                      <a:pt x="85" y="268"/>
                    </a:lnTo>
                    <a:lnTo>
                      <a:pt x="68" y="287"/>
                    </a:lnTo>
                    <a:lnTo>
                      <a:pt x="42" y="303"/>
                    </a:lnTo>
                    <a:lnTo>
                      <a:pt x="26" y="322"/>
                    </a:lnTo>
                    <a:lnTo>
                      <a:pt x="55" y="307"/>
                    </a:lnTo>
                    <a:lnTo>
                      <a:pt x="35" y="354"/>
                    </a:lnTo>
                    <a:lnTo>
                      <a:pt x="65" y="322"/>
                    </a:lnTo>
                    <a:lnTo>
                      <a:pt x="87" y="383"/>
                    </a:lnTo>
                    <a:lnTo>
                      <a:pt x="123" y="454"/>
                    </a:lnTo>
                    <a:lnTo>
                      <a:pt x="158" y="503"/>
                    </a:lnTo>
                    <a:lnTo>
                      <a:pt x="106" y="454"/>
                    </a:lnTo>
                    <a:lnTo>
                      <a:pt x="82" y="420"/>
                    </a:lnTo>
                    <a:lnTo>
                      <a:pt x="64" y="377"/>
                    </a:lnTo>
                    <a:lnTo>
                      <a:pt x="69" y="438"/>
                    </a:lnTo>
                    <a:lnTo>
                      <a:pt x="46" y="398"/>
                    </a:lnTo>
                    <a:lnTo>
                      <a:pt x="39" y="377"/>
                    </a:lnTo>
                    <a:lnTo>
                      <a:pt x="39" y="408"/>
                    </a:lnTo>
                    <a:lnTo>
                      <a:pt x="24" y="380"/>
                    </a:lnTo>
                    <a:lnTo>
                      <a:pt x="21" y="350"/>
                    </a:lnTo>
                    <a:lnTo>
                      <a:pt x="15" y="365"/>
                    </a:lnTo>
                    <a:lnTo>
                      <a:pt x="17" y="330"/>
                    </a:lnTo>
                    <a:lnTo>
                      <a:pt x="8" y="354"/>
                    </a:lnTo>
                    <a:lnTo>
                      <a:pt x="10" y="383"/>
                    </a:lnTo>
                    <a:lnTo>
                      <a:pt x="0" y="377"/>
                    </a:lnTo>
                    <a:lnTo>
                      <a:pt x="37" y="420"/>
                    </a:lnTo>
                    <a:lnTo>
                      <a:pt x="92" y="471"/>
                    </a:lnTo>
                    <a:lnTo>
                      <a:pt x="185" y="541"/>
                    </a:lnTo>
                    <a:lnTo>
                      <a:pt x="239" y="560"/>
                    </a:lnTo>
                    <a:lnTo>
                      <a:pt x="269" y="562"/>
                    </a:lnTo>
                    <a:lnTo>
                      <a:pt x="294" y="562"/>
                    </a:lnTo>
                    <a:lnTo>
                      <a:pt x="305" y="557"/>
                    </a:lnTo>
                    <a:lnTo>
                      <a:pt x="307" y="545"/>
                    </a:lnTo>
                    <a:lnTo>
                      <a:pt x="303" y="532"/>
                    </a:lnTo>
                    <a:lnTo>
                      <a:pt x="287" y="509"/>
                    </a:lnTo>
                    <a:lnTo>
                      <a:pt x="253" y="481"/>
                    </a:lnTo>
                    <a:lnTo>
                      <a:pt x="182" y="434"/>
                    </a:lnTo>
                    <a:lnTo>
                      <a:pt x="150" y="410"/>
                    </a:lnTo>
                    <a:lnTo>
                      <a:pt x="129" y="383"/>
                    </a:lnTo>
                    <a:lnTo>
                      <a:pt x="123" y="368"/>
                    </a:lnTo>
                    <a:lnTo>
                      <a:pt x="121" y="342"/>
                    </a:lnTo>
                    <a:lnTo>
                      <a:pt x="127" y="307"/>
                    </a:lnTo>
                    <a:lnTo>
                      <a:pt x="141" y="278"/>
                    </a:lnTo>
                    <a:lnTo>
                      <a:pt x="175" y="232"/>
                    </a:lnTo>
                    <a:lnTo>
                      <a:pt x="217" y="186"/>
                    </a:lnTo>
                    <a:lnTo>
                      <a:pt x="256" y="136"/>
                    </a:lnTo>
                    <a:lnTo>
                      <a:pt x="206" y="194"/>
                    </a:lnTo>
                    <a:lnTo>
                      <a:pt x="160" y="235"/>
                    </a:lnTo>
                    <a:lnTo>
                      <a:pt x="166" y="197"/>
                    </a:lnTo>
                    <a:lnTo>
                      <a:pt x="178" y="204"/>
                    </a:lnTo>
                    <a:lnTo>
                      <a:pt x="175" y="174"/>
                    </a:lnTo>
                    <a:lnTo>
                      <a:pt x="187" y="187"/>
                    </a:lnTo>
                    <a:lnTo>
                      <a:pt x="184" y="157"/>
                    </a:lnTo>
                    <a:lnTo>
                      <a:pt x="201" y="171"/>
                    </a:lnTo>
                    <a:lnTo>
                      <a:pt x="194" y="138"/>
                    </a:lnTo>
                    <a:lnTo>
                      <a:pt x="211" y="150"/>
                    </a:lnTo>
                    <a:lnTo>
                      <a:pt x="203" y="115"/>
                    </a:lnTo>
                    <a:lnTo>
                      <a:pt x="221" y="131"/>
                    </a:lnTo>
                    <a:lnTo>
                      <a:pt x="211" y="95"/>
                    </a:lnTo>
                    <a:lnTo>
                      <a:pt x="229" y="112"/>
                    </a:lnTo>
                    <a:lnTo>
                      <a:pt x="224" y="65"/>
                    </a:lnTo>
                    <a:lnTo>
                      <a:pt x="239" y="93"/>
                    </a:lnTo>
                    <a:lnTo>
                      <a:pt x="236" y="50"/>
                    </a:lnTo>
                    <a:lnTo>
                      <a:pt x="247" y="72"/>
                    </a:lnTo>
                    <a:lnTo>
                      <a:pt x="252" y="36"/>
                    </a:lnTo>
                    <a:lnTo>
                      <a:pt x="258" y="68"/>
                    </a:lnTo>
                    <a:lnTo>
                      <a:pt x="276" y="42"/>
                    </a:lnTo>
                    <a:lnTo>
                      <a:pt x="269" y="72"/>
                    </a:lnTo>
                    <a:lnTo>
                      <a:pt x="281" y="62"/>
                    </a:lnTo>
                    <a:lnTo>
                      <a:pt x="277" y="85"/>
                    </a:lnTo>
                    <a:lnTo>
                      <a:pt x="287" y="68"/>
                    </a:lnTo>
                    <a:lnTo>
                      <a:pt x="29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4" name="Freeform 192">
                <a:extLst>
                  <a:ext uri="{FF2B5EF4-FFF2-40B4-BE49-F238E27FC236}">
                    <a16:creationId xmlns:a16="http://schemas.microsoft.com/office/drawing/2014/main" id="{362E8BB7-6D6F-CC84-91C7-3350FA2EF829}"/>
                  </a:ext>
                </a:extLst>
              </p:cNvPr>
              <p:cNvSpPr>
                <a:spLocks/>
              </p:cNvSpPr>
              <p:nvPr/>
            </p:nvSpPr>
            <p:spPr bwMode="auto">
              <a:xfrm>
                <a:off x="3414" y="3158"/>
                <a:ext cx="86" cy="75"/>
              </a:xfrm>
              <a:custGeom>
                <a:avLst/>
                <a:gdLst>
                  <a:gd name="T0" fmla="*/ 133 w 259"/>
                  <a:gd name="T1" fmla="*/ 30 h 225"/>
                  <a:gd name="T2" fmla="*/ 187 w 259"/>
                  <a:gd name="T3" fmla="*/ 100 h 225"/>
                  <a:gd name="T4" fmla="*/ 228 w 259"/>
                  <a:gd name="T5" fmla="*/ 149 h 225"/>
                  <a:gd name="T6" fmla="*/ 235 w 259"/>
                  <a:gd name="T7" fmla="*/ 165 h 225"/>
                  <a:gd name="T8" fmla="*/ 231 w 259"/>
                  <a:gd name="T9" fmla="*/ 170 h 225"/>
                  <a:gd name="T10" fmla="*/ 231 w 259"/>
                  <a:gd name="T11" fmla="*/ 182 h 225"/>
                  <a:gd name="T12" fmla="*/ 235 w 259"/>
                  <a:gd name="T13" fmla="*/ 193 h 225"/>
                  <a:gd name="T14" fmla="*/ 245 w 259"/>
                  <a:gd name="T15" fmla="*/ 200 h 225"/>
                  <a:gd name="T16" fmla="*/ 259 w 259"/>
                  <a:gd name="T17" fmla="*/ 201 h 225"/>
                  <a:gd name="T18" fmla="*/ 245 w 259"/>
                  <a:gd name="T19" fmla="*/ 206 h 225"/>
                  <a:gd name="T20" fmla="*/ 243 w 259"/>
                  <a:gd name="T21" fmla="*/ 213 h 225"/>
                  <a:gd name="T22" fmla="*/ 245 w 259"/>
                  <a:gd name="T23" fmla="*/ 222 h 225"/>
                  <a:gd name="T24" fmla="*/ 234 w 259"/>
                  <a:gd name="T25" fmla="*/ 215 h 225"/>
                  <a:gd name="T26" fmla="*/ 229 w 259"/>
                  <a:gd name="T27" fmla="*/ 203 h 225"/>
                  <a:gd name="T28" fmla="*/ 231 w 259"/>
                  <a:gd name="T29" fmla="*/ 193 h 225"/>
                  <a:gd name="T30" fmla="*/ 226 w 259"/>
                  <a:gd name="T31" fmla="*/ 186 h 225"/>
                  <a:gd name="T32" fmla="*/ 224 w 259"/>
                  <a:gd name="T33" fmla="*/ 171 h 225"/>
                  <a:gd name="T34" fmla="*/ 228 w 259"/>
                  <a:gd name="T35" fmla="*/ 162 h 225"/>
                  <a:gd name="T36" fmla="*/ 200 w 259"/>
                  <a:gd name="T37" fmla="*/ 133 h 225"/>
                  <a:gd name="T38" fmla="*/ 160 w 259"/>
                  <a:gd name="T39" fmla="*/ 103 h 225"/>
                  <a:gd name="T40" fmla="*/ 130 w 259"/>
                  <a:gd name="T41" fmla="*/ 85 h 225"/>
                  <a:gd name="T42" fmla="*/ 146 w 259"/>
                  <a:gd name="T43" fmla="*/ 128 h 225"/>
                  <a:gd name="T44" fmla="*/ 171 w 259"/>
                  <a:gd name="T45" fmla="*/ 170 h 225"/>
                  <a:gd name="T46" fmla="*/ 124 w 259"/>
                  <a:gd name="T47" fmla="*/ 130 h 225"/>
                  <a:gd name="T48" fmla="*/ 77 w 259"/>
                  <a:gd name="T49" fmla="*/ 81 h 225"/>
                  <a:gd name="T50" fmla="*/ 101 w 259"/>
                  <a:gd name="T51" fmla="*/ 143 h 225"/>
                  <a:gd name="T52" fmla="*/ 73 w 259"/>
                  <a:gd name="T53" fmla="*/ 104 h 225"/>
                  <a:gd name="T54" fmla="*/ 67 w 259"/>
                  <a:gd name="T55" fmla="*/ 103 h 225"/>
                  <a:gd name="T56" fmla="*/ 46 w 259"/>
                  <a:gd name="T57" fmla="*/ 71 h 225"/>
                  <a:gd name="T58" fmla="*/ 85 w 259"/>
                  <a:gd name="T59" fmla="*/ 165 h 225"/>
                  <a:gd name="T60" fmla="*/ 103 w 259"/>
                  <a:gd name="T61" fmla="*/ 173 h 225"/>
                  <a:gd name="T62" fmla="*/ 113 w 259"/>
                  <a:gd name="T63" fmla="*/ 186 h 225"/>
                  <a:gd name="T64" fmla="*/ 118 w 259"/>
                  <a:gd name="T65" fmla="*/ 198 h 225"/>
                  <a:gd name="T66" fmla="*/ 138 w 259"/>
                  <a:gd name="T67" fmla="*/ 198 h 225"/>
                  <a:gd name="T68" fmla="*/ 150 w 259"/>
                  <a:gd name="T69" fmla="*/ 201 h 225"/>
                  <a:gd name="T70" fmla="*/ 155 w 259"/>
                  <a:gd name="T71" fmla="*/ 208 h 225"/>
                  <a:gd name="T72" fmla="*/ 171 w 259"/>
                  <a:gd name="T73" fmla="*/ 208 h 225"/>
                  <a:gd name="T74" fmla="*/ 186 w 259"/>
                  <a:gd name="T75" fmla="*/ 206 h 225"/>
                  <a:gd name="T76" fmla="*/ 194 w 259"/>
                  <a:gd name="T77" fmla="*/ 219 h 225"/>
                  <a:gd name="T78" fmla="*/ 210 w 259"/>
                  <a:gd name="T79" fmla="*/ 213 h 225"/>
                  <a:gd name="T80" fmla="*/ 228 w 259"/>
                  <a:gd name="T81" fmla="*/ 223 h 225"/>
                  <a:gd name="T82" fmla="*/ 211 w 259"/>
                  <a:gd name="T83" fmla="*/ 219 h 225"/>
                  <a:gd name="T84" fmla="*/ 192 w 259"/>
                  <a:gd name="T85" fmla="*/ 225 h 225"/>
                  <a:gd name="T86" fmla="*/ 182 w 259"/>
                  <a:gd name="T87" fmla="*/ 215 h 225"/>
                  <a:gd name="T88" fmla="*/ 161 w 259"/>
                  <a:gd name="T89" fmla="*/ 215 h 225"/>
                  <a:gd name="T90" fmla="*/ 150 w 259"/>
                  <a:gd name="T91" fmla="*/ 223 h 225"/>
                  <a:gd name="T92" fmla="*/ 139 w 259"/>
                  <a:gd name="T93" fmla="*/ 208 h 225"/>
                  <a:gd name="T94" fmla="*/ 122 w 259"/>
                  <a:gd name="T95" fmla="*/ 201 h 225"/>
                  <a:gd name="T96" fmla="*/ 107 w 259"/>
                  <a:gd name="T97" fmla="*/ 203 h 225"/>
                  <a:gd name="T98" fmla="*/ 101 w 259"/>
                  <a:gd name="T99" fmla="*/ 191 h 225"/>
                  <a:gd name="T100" fmla="*/ 85 w 259"/>
                  <a:gd name="T101" fmla="*/ 175 h 225"/>
                  <a:gd name="T102" fmla="*/ 73 w 259"/>
                  <a:gd name="T103" fmla="*/ 171 h 225"/>
                  <a:gd name="T104" fmla="*/ 46 w 259"/>
                  <a:gd name="T105" fmla="*/ 166 h 225"/>
                  <a:gd name="T106" fmla="*/ 18 w 259"/>
                  <a:gd name="T107" fmla="*/ 120 h 225"/>
                  <a:gd name="T108" fmla="*/ 4 w 259"/>
                  <a:gd name="T109" fmla="*/ 85 h 225"/>
                  <a:gd name="T110" fmla="*/ 0 w 259"/>
                  <a:gd name="T111" fmla="*/ 55 h 225"/>
                  <a:gd name="T112" fmla="*/ 5 w 259"/>
                  <a:gd name="T113" fmla="*/ 24 h 225"/>
                  <a:gd name="T114" fmla="*/ 22 w 259"/>
                  <a:gd name="T115" fmla="*/ 7 h 225"/>
                  <a:gd name="T116" fmla="*/ 42 w 259"/>
                  <a:gd name="T117" fmla="*/ 0 h 225"/>
                  <a:gd name="T118" fmla="*/ 69 w 259"/>
                  <a:gd name="T119" fmla="*/ 2 h 225"/>
                  <a:gd name="T120" fmla="*/ 98 w 259"/>
                  <a:gd name="T121" fmla="*/ 9 h 225"/>
                  <a:gd name="T122" fmla="*/ 124 w 259"/>
                  <a:gd name="T123" fmla="*/ 26 h 225"/>
                  <a:gd name="T124" fmla="*/ 133 w 259"/>
                  <a:gd name="T125" fmla="*/ 3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9" h="225">
                    <a:moveTo>
                      <a:pt x="133" y="30"/>
                    </a:moveTo>
                    <a:lnTo>
                      <a:pt x="187" y="100"/>
                    </a:lnTo>
                    <a:lnTo>
                      <a:pt x="228" y="149"/>
                    </a:lnTo>
                    <a:lnTo>
                      <a:pt x="235" y="165"/>
                    </a:lnTo>
                    <a:lnTo>
                      <a:pt x="231" y="170"/>
                    </a:lnTo>
                    <a:lnTo>
                      <a:pt x="231" y="182"/>
                    </a:lnTo>
                    <a:lnTo>
                      <a:pt x="235" y="193"/>
                    </a:lnTo>
                    <a:lnTo>
                      <a:pt x="245" y="200"/>
                    </a:lnTo>
                    <a:lnTo>
                      <a:pt x="259" y="201"/>
                    </a:lnTo>
                    <a:lnTo>
                      <a:pt x="245" y="206"/>
                    </a:lnTo>
                    <a:lnTo>
                      <a:pt x="243" y="213"/>
                    </a:lnTo>
                    <a:lnTo>
                      <a:pt x="245" y="222"/>
                    </a:lnTo>
                    <a:lnTo>
                      <a:pt x="234" y="215"/>
                    </a:lnTo>
                    <a:lnTo>
                      <a:pt x="229" y="203"/>
                    </a:lnTo>
                    <a:lnTo>
                      <a:pt x="231" y="193"/>
                    </a:lnTo>
                    <a:lnTo>
                      <a:pt x="226" y="186"/>
                    </a:lnTo>
                    <a:lnTo>
                      <a:pt x="224" y="171"/>
                    </a:lnTo>
                    <a:lnTo>
                      <a:pt x="228" y="162"/>
                    </a:lnTo>
                    <a:lnTo>
                      <a:pt x="200" y="133"/>
                    </a:lnTo>
                    <a:lnTo>
                      <a:pt x="160" y="103"/>
                    </a:lnTo>
                    <a:lnTo>
                      <a:pt x="130" y="85"/>
                    </a:lnTo>
                    <a:lnTo>
                      <a:pt x="146" y="128"/>
                    </a:lnTo>
                    <a:lnTo>
                      <a:pt x="171" y="170"/>
                    </a:lnTo>
                    <a:lnTo>
                      <a:pt x="124" y="130"/>
                    </a:lnTo>
                    <a:lnTo>
                      <a:pt x="77" y="81"/>
                    </a:lnTo>
                    <a:lnTo>
                      <a:pt x="101" y="143"/>
                    </a:lnTo>
                    <a:lnTo>
                      <a:pt x="73" y="104"/>
                    </a:lnTo>
                    <a:lnTo>
                      <a:pt x="67" y="103"/>
                    </a:lnTo>
                    <a:lnTo>
                      <a:pt x="46" y="71"/>
                    </a:lnTo>
                    <a:lnTo>
                      <a:pt x="85" y="165"/>
                    </a:lnTo>
                    <a:lnTo>
                      <a:pt x="103" y="173"/>
                    </a:lnTo>
                    <a:lnTo>
                      <a:pt x="113" y="186"/>
                    </a:lnTo>
                    <a:lnTo>
                      <a:pt x="118" y="198"/>
                    </a:lnTo>
                    <a:lnTo>
                      <a:pt x="138" y="198"/>
                    </a:lnTo>
                    <a:lnTo>
                      <a:pt x="150" y="201"/>
                    </a:lnTo>
                    <a:lnTo>
                      <a:pt x="155" y="208"/>
                    </a:lnTo>
                    <a:lnTo>
                      <a:pt x="171" y="208"/>
                    </a:lnTo>
                    <a:lnTo>
                      <a:pt x="186" y="206"/>
                    </a:lnTo>
                    <a:lnTo>
                      <a:pt x="194" y="219"/>
                    </a:lnTo>
                    <a:lnTo>
                      <a:pt x="210" y="213"/>
                    </a:lnTo>
                    <a:lnTo>
                      <a:pt x="228" y="223"/>
                    </a:lnTo>
                    <a:lnTo>
                      <a:pt x="211" y="219"/>
                    </a:lnTo>
                    <a:lnTo>
                      <a:pt x="192" y="225"/>
                    </a:lnTo>
                    <a:lnTo>
                      <a:pt x="182" y="215"/>
                    </a:lnTo>
                    <a:lnTo>
                      <a:pt x="161" y="215"/>
                    </a:lnTo>
                    <a:lnTo>
                      <a:pt x="150" y="223"/>
                    </a:lnTo>
                    <a:lnTo>
                      <a:pt x="139" y="208"/>
                    </a:lnTo>
                    <a:lnTo>
                      <a:pt x="122" y="201"/>
                    </a:lnTo>
                    <a:lnTo>
                      <a:pt x="107" y="203"/>
                    </a:lnTo>
                    <a:lnTo>
                      <a:pt x="101" y="191"/>
                    </a:lnTo>
                    <a:lnTo>
                      <a:pt x="85" y="175"/>
                    </a:lnTo>
                    <a:lnTo>
                      <a:pt x="73" y="171"/>
                    </a:lnTo>
                    <a:lnTo>
                      <a:pt x="46" y="166"/>
                    </a:lnTo>
                    <a:lnTo>
                      <a:pt x="18" y="120"/>
                    </a:lnTo>
                    <a:lnTo>
                      <a:pt x="4" y="85"/>
                    </a:lnTo>
                    <a:lnTo>
                      <a:pt x="0" y="55"/>
                    </a:lnTo>
                    <a:lnTo>
                      <a:pt x="5" y="24"/>
                    </a:lnTo>
                    <a:lnTo>
                      <a:pt x="22" y="7"/>
                    </a:lnTo>
                    <a:lnTo>
                      <a:pt x="42" y="0"/>
                    </a:lnTo>
                    <a:lnTo>
                      <a:pt x="69" y="2"/>
                    </a:lnTo>
                    <a:lnTo>
                      <a:pt x="98" y="9"/>
                    </a:lnTo>
                    <a:lnTo>
                      <a:pt x="124" y="26"/>
                    </a:lnTo>
                    <a:lnTo>
                      <a:pt x="133"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5" name="Freeform 193">
                <a:extLst>
                  <a:ext uri="{FF2B5EF4-FFF2-40B4-BE49-F238E27FC236}">
                    <a16:creationId xmlns:a16="http://schemas.microsoft.com/office/drawing/2014/main" id="{3D5BD5E3-3182-284C-92D7-23D9D4C2F1FC}"/>
                  </a:ext>
                </a:extLst>
              </p:cNvPr>
              <p:cNvSpPr>
                <a:spLocks/>
              </p:cNvSpPr>
              <p:nvPr/>
            </p:nvSpPr>
            <p:spPr bwMode="auto">
              <a:xfrm>
                <a:off x="3531" y="3082"/>
                <a:ext cx="31" cy="60"/>
              </a:xfrm>
              <a:custGeom>
                <a:avLst/>
                <a:gdLst>
                  <a:gd name="T0" fmla="*/ 0 w 95"/>
                  <a:gd name="T1" fmla="*/ 73 h 181"/>
                  <a:gd name="T2" fmla="*/ 19 w 95"/>
                  <a:gd name="T3" fmla="*/ 91 h 181"/>
                  <a:gd name="T4" fmla="*/ 44 w 95"/>
                  <a:gd name="T5" fmla="*/ 112 h 181"/>
                  <a:gd name="T6" fmla="*/ 95 w 95"/>
                  <a:gd name="T7" fmla="*/ 181 h 181"/>
                  <a:gd name="T8" fmla="*/ 77 w 95"/>
                  <a:gd name="T9" fmla="*/ 148 h 181"/>
                  <a:gd name="T10" fmla="*/ 72 w 95"/>
                  <a:gd name="T11" fmla="*/ 123 h 181"/>
                  <a:gd name="T12" fmla="*/ 72 w 95"/>
                  <a:gd name="T13" fmla="*/ 81 h 181"/>
                  <a:gd name="T14" fmla="*/ 68 w 95"/>
                  <a:gd name="T15" fmla="*/ 44 h 181"/>
                  <a:gd name="T16" fmla="*/ 61 w 95"/>
                  <a:gd name="T17" fmla="*/ 21 h 181"/>
                  <a:gd name="T18" fmla="*/ 53 w 95"/>
                  <a:gd name="T19" fmla="*/ 0 h 181"/>
                  <a:gd name="T20" fmla="*/ 14 w 95"/>
                  <a:gd name="T21" fmla="*/ 53 h 181"/>
                  <a:gd name="T22" fmla="*/ 0 w 95"/>
                  <a:gd name="T23" fmla="*/ 7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181">
                    <a:moveTo>
                      <a:pt x="0" y="73"/>
                    </a:moveTo>
                    <a:lnTo>
                      <a:pt x="19" y="91"/>
                    </a:lnTo>
                    <a:lnTo>
                      <a:pt x="44" y="112"/>
                    </a:lnTo>
                    <a:lnTo>
                      <a:pt x="95" y="181"/>
                    </a:lnTo>
                    <a:lnTo>
                      <a:pt x="77" y="148"/>
                    </a:lnTo>
                    <a:lnTo>
                      <a:pt x="72" y="123"/>
                    </a:lnTo>
                    <a:lnTo>
                      <a:pt x="72" y="81"/>
                    </a:lnTo>
                    <a:lnTo>
                      <a:pt x="68" y="44"/>
                    </a:lnTo>
                    <a:lnTo>
                      <a:pt x="61" y="21"/>
                    </a:lnTo>
                    <a:lnTo>
                      <a:pt x="53" y="0"/>
                    </a:lnTo>
                    <a:lnTo>
                      <a:pt x="14" y="53"/>
                    </a:lnTo>
                    <a:lnTo>
                      <a:pt x="0"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6" name="Freeform 194">
                <a:extLst>
                  <a:ext uri="{FF2B5EF4-FFF2-40B4-BE49-F238E27FC236}">
                    <a16:creationId xmlns:a16="http://schemas.microsoft.com/office/drawing/2014/main" id="{C1A18262-F96A-12D0-FD83-E036D76F9E4B}"/>
                  </a:ext>
                </a:extLst>
              </p:cNvPr>
              <p:cNvSpPr>
                <a:spLocks/>
              </p:cNvSpPr>
              <p:nvPr/>
            </p:nvSpPr>
            <p:spPr bwMode="auto">
              <a:xfrm>
                <a:off x="3522" y="3110"/>
                <a:ext cx="9" cy="13"/>
              </a:xfrm>
              <a:custGeom>
                <a:avLst/>
                <a:gdLst>
                  <a:gd name="T0" fmla="*/ 0 w 27"/>
                  <a:gd name="T1" fmla="*/ 33 h 38"/>
                  <a:gd name="T2" fmla="*/ 13 w 27"/>
                  <a:gd name="T3" fmla="*/ 38 h 38"/>
                  <a:gd name="T4" fmla="*/ 23 w 27"/>
                  <a:gd name="T5" fmla="*/ 38 h 38"/>
                  <a:gd name="T6" fmla="*/ 27 w 27"/>
                  <a:gd name="T7" fmla="*/ 33 h 38"/>
                  <a:gd name="T8" fmla="*/ 27 w 27"/>
                  <a:gd name="T9" fmla="*/ 22 h 38"/>
                  <a:gd name="T10" fmla="*/ 20 w 27"/>
                  <a:gd name="T11" fmla="*/ 0 h 38"/>
                  <a:gd name="T12" fmla="*/ 4 w 27"/>
                  <a:gd name="T13" fmla="*/ 16 h 38"/>
                  <a:gd name="T14" fmla="*/ 0 w 27"/>
                  <a:gd name="T15" fmla="*/ 33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8">
                    <a:moveTo>
                      <a:pt x="0" y="33"/>
                    </a:moveTo>
                    <a:lnTo>
                      <a:pt x="13" y="38"/>
                    </a:lnTo>
                    <a:lnTo>
                      <a:pt x="23" y="38"/>
                    </a:lnTo>
                    <a:lnTo>
                      <a:pt x="27" y="33"/>
                    </a:lnTo>
                    <a:lnTo>
                      <a:pt x="27" y="22"/>
                    </a:lnTo>
                    <a:lnTo>
                      <a:pt x="20" y="0"/>
                    </a:lnTo>
                    <a:lnTo>
                      <a:pt x="4" y="16"/>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7" name="Freeform 195">
                <a:extLst>
                  <a:ext uri="{FF2B5EF4-FFF2-40B4-BE49-F238E27FC236}">
                    <a16:creationId xmlns:a16="http://schemas.microsoft.com/office/drawing/2014/main" id="{4D2C34EA-FCBF-92C3-EA96-626E70864581}"/>
                  </a:ext>
                </a:extLst>
              </p:cNvPr>
              <p:cNvSpPr>
                <a:spLocks/>
              </p:cNvSpPr>
              <p:nvPr/>
            </p:nvSpPr>
            <p:spPr bwMode="auto">
              <a:xfrm>
                <a:off x="3516" y="3123"/>
                <a:ext cx="80" cy="90"/>
              </a:xfrm>
              <a:custGeom>
                <a:avLst/>
                <a:gdLst>
                  <a:gd name="T0" fmla="*/ 14 w 240"/>
                  <a:gd name="T1" fmla="*/ 0 h 269"/>
                  <a:gd name="T2" fmla="*/ 31 w 240"/>
                  <a:gd name="T3" fmla="*/ 10 h 269"/>
                  <a:gd name="T4" fmla="*/ 50 w 240"/>
                  <a:gd name="T5" fmla="*/ 11 h 269"/>
                  <a:gd name="T6" fmla="*/ 70 w 240"/>
                  <a:gd name="T7" fmla="*/ 13 h 269"/>
                  <a:gd name="T8" fmla="*/ 87 w 240"/>
                  <a:gd name="T9" fmla="*/ 21 h 269"/>
                  <a:gd name="T10" fmla="*/ 112 w 240"/>
                  <a:gd name="T11" fmla="*/ 35 h 269"/>
                  <a:gd name="T12" fmla="*/ 135 w 240"/>
                  <a:gd name="T13" fmla="*/ 53 h 269"/>
                  <a:gd name="T14" fmla="*/ 157 w 240"/>
                  <a:gd name="T15" fmla="*/ 85 h 269"/>
                  <a:gd name="T16" fmla="*/ 139 w 240"/>
                  <a:gd name="T17" fmla="*/ 43 h 269"/>
                  <a:gd name="T18" fmla="*/ 138 w 240"/>
                  <a:gd name="T19" fmla="*/ 24 h 269"/>
                  <a:gd name="T20" fmla="*/ 143 w 240"/>
                  <a:gd name="T21" fmla="*/ 21 h 269"/>
                  <a:gd name="T22" fmla="*/ 157 w 240"/>
                  <a:gd name="T23" fmla="*/ 28 h 269"/>
                  <a:gd name="T24" fmla="*/ 184 w 240"/>
                  <a:gd name="T25" fmla="*/ 68 h 269"/>
                  <a:gd name="T26" fmla="*/ 209 w 240"/>
                  <a:gd name="T27" fmla="*/ 110 h 269"/>
                  <a:gd name="T28" fmla="*/ 219 w 240"/>
                  <a:gd name="T29" fmla="*/ 131 h 269"/>
                  <a:gd name="T30" fmla="*/ 213 w 240"/>
                  <a:gd name="T31" fmla="*/ 141 h 269"/>
                  <a:gd name="T32" fmla="*/ 214 w 240"/>
                  <a:gd name="T33" fmla="*/ 153 h 269"/>
                  <a:gd name="T34" fmla="*/ 231 w 240"/>
                  <a:gd name="T35" fmla="*/ 171 h 269"/>
                  <a:gd name="T36" fmla="*/ 221 w 240"/>
                  <a:gd name="T37" fmla="*/ 177 h 269"/>
                  <a:gd name="T38" fmla="*/ 214 w 240"/>
                  <a:gd name="T39" fmla="*/ 185 h 269"/>
                  <a:gd name="T40" fmla="*/ 219 w 240"/>
                  <a:gd name="T41" fmla="*/ 201 h 269"/>
                  <a:gd name="T42" fmla="*/ 226 w 240"/>
                  <a:gd name="T43" fmla="*/ 214 h 269"/>
                  <a:gd name="T44" fmla="*/ 240 w 240"/>
                  <a:gd name="T45" fmla="*/ 234 h 269"/>
                  <a:gd name="T46" fmla="*/ 226 w 240"/>
                  <a:gd name="T47" fmla="*/ 229 h 269"/>
                  <a:gd name="T48" fmla="*/ 213 w 240"/>
                  <a:gd name="T49" fmla="*/ 236 h 269"/>
                  <a:gd name="T50" fmla="*/ 209 w 240"/>
                  <a:gd name="T51" fmla="*/ 249 h 269"/>
                  <a:gd name="T52" fmla="*/ 209 w 240"/>
                  <a:gd name="T53" fmla="*/ 269 h 269"/>
                  <a:gd name="T54" fmla="*/ 187 w 240"/>
                  <a:gd name="T55" fmla="*/ 259 h 269"/>
                  <a:gd name="T56" fmla="*/ 202 w 240"/>
                  <a:gd name="T57" fmla="*/ 262 h 269"/>
                  <a:gd name="T58" fmla="*/ 205 w 240"/>
                  <a:gd name="T59" fmla="*/ 244 h 269"/>
                  <a:gd name="T60" fmla="*/ 209 w 240"/>
                  <a:gd name="T61" fmla="*/ 234 h 269"/>
                  <a:gd name="T62" fmla="*/ 219 w 240"/>
                  <a:gd name="T63" fmla="*/ 220 h 269"/>
                  <a:gd name="T64" fmla="*/ 209 w 240"/>
                  <a:gd name="T65" fmla="*/ 201 h 269"/>
                  <a:gd name="T66" fmla="*/ 207 w 240"/>
                  <a:gd name="T67" fmla="*/ 184 h 269"/>
                  <a:gd name="T68" fmla="*/ 187 w 240"/>
                  <a:gd name="T69" fmla="*/ 143 h 269"/>
                  <a:gd name="T70" fmla="*/ 162 w 240"/>
                  <a:gd name="T71" fmla="*/ 107 h 269"/>
                  <a:gd name="T72" fmla="*/ 212 w 240"/>
                  <a:gd name="T73" fmla="*/ 171 h 269"/>
                  <a:gd name="T74" fmla="*/ 207 w 240"/>
                  <a:gd name="T75" fmla="*/ 149 h 269"/>
                  <a:gd name="T76" fmla="*/ 209 w 240"/>
                  <a:gd name="T77" fmla="*/ 131 h 269"/>
                  <a:gd name="T78" fmla="*/ 189 w 240"/>
                  <a:gd name="T79" fmla="*/ 88 h 269"/>
                  <a:gd name="T80" fmla="*/ 179 w 240"/>
                  <a:gd name="T81" fmla="*/ 78 h 269"/>
                  <a:gd name="T82" fmla="*/ 171 w 240"/>
                  <a:gd name="T83" fmla="*/ 80 h 269"/>
                  <a:gd name="T84" fmla="*/ 164 w 240"/>
                  <a:gd name="T85" fmla="*/ 88 h 269"/>
                  <a:gd name="T86" fmla="*/ 157 w 240"/>
                  <a:gd name="T87" fmla="*/ 102 h 269"/>
                  <a:gd name="T88" fmla="*/ 138 w 240"/>
                  <a:gd name="T89" fmla="*/ 80 h 269"/>
                  <a:gd name="T90" fmla="*/ 115 w 240"/>
                  <a:gd name="T91" fmla="*/ 63 h 269"/>
                  <a:gd name="T92" fmla="*/ 87 w 240"/>
                  <a:gd name="T93" fmla="*/ 53 h 269"/>
                  <a:gd name="T94" fmla="*/ 123 w 240"/>
                  <a:gd name="T95" fmla="*/ 110 h 269"/>
                  <a:gd name="T96" fmla="*/ 145 w 240"/>
                  <a:gd name="T97" fmla="*/ 155 h 269"/>
                  <a:gd name="T98" fmla="*/ 108 w 240"/>
                  <a:gd name="T99" fmla="*/ 106 h 269"/>
                  <a:gd name="T100" fmla="*/ 74 w 240"/>
                  <a:gd name="T101" fmla="*/ 76 h 269"/>
                  <a:gd name="T102" fmla="*/ 44 w 240"/>
                  <a:gd name="T103" fmla="*/ 61 h 269"/>
                  <a:gd name="T104" fmla="*/ 53 w 240"/>
                  <a:gd name="T105" fmla="*/ 80 h 269"/>
                  <a:gd name="T106" fmla="*/ 97 w 240"/>
                  <a:gd name="T107" fmla="*/ 129 h 269"/>
                  <a:gd name="T108" fmla="*/ 39 w 240"/>
                  <a:gd name="T109" fmla="*/ 94 h 269"/>
                  <a:gd name="T110" fmla="*/ 14 w 240"/>
                  <a:gd name="T111" fmla="*/ 70 h 269"/>
                  <a:gd name="T112" fmla="*/ 0 w 240"/>
                  <a:gd name="T113" fmla="*/ 46 h 269"/>
                  <a:gd name="T114" fmla="*/ 2 w 240"/>
                  <a:gd name="T115" fmla="*/ 0 h 269"/>
                  <a:gd name="T116" fmla="*/ 14 w 240"/>
                  <a:gd name="T117"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0" h="269">
                    <a:moveTo>
                      <a:pt x="14" y="0"/>
                    </a:moveTo>
                    <a:lnTo>
                      <a:pt x="31" y="10"/>
                    </a:lnTo>
                    <a:lnTo>
                      <a:pt x="50" y="11"/>
                    </a:lnTo>
                    <a:lnTo>
                      <a:pt x="70" y="13"/>
                    </a:lnTo>
                    <a:lnTo>
                      <a:pt x="87" y="21"/>
                    </a:lnTo>
                    <a:lnTo>
                      <a:pt x="112" y="35"/>
                    </a:lnTo>
                    <a:lnTo>
                      <a:pt x="135" y="53"/>
                    </a:lnTo>
                    <a:lnTo>
                      <a:pt x="157" y="85"/>
                    </a:lnTo>
                    <a:lnTo>
                      <a:pt x="139" y="43"/>
                    </a:lnTo>
                    <a:lnTo>
                      <a:pt x="138" y="24"/>
                    </a:lnTo>
                    <a:lnTo>
                      <a:pt x="143" y="21"/>
                    </a:lnTo>
                    <a:lnTo>
                      <a:pt x="157" y="28"/>
                    </a:lnTo>
                    <a:lnTo>
                      <a:pt x="184" y="68"/>
                    </a:lnTo>
                    <a:lnTo>
                      <a:pt x="209" y="110"/>
                    </a:lnTo>
                    <a:lnTo>
                      <a:pt x="219" y="131"/>
                    </a:lnTo>
                    <a:lnTo>
                      <a:pt x="213" y="141"/>
                    </a:lnTo>
                    <a:lnTo>
                      <a:pt x="214" y="153"/>
                    </a:lnTo>
                    <a:lnTo>
                      <a:pt x="231" y="171"/>
                    </a:lnTo>
                    <a:lnTo>
                      <a:pt x="221" y="177"/>
                    </a:lnTo>
                    <a:lnTo>
                      <a:pt x="214" y="185"/>
                    </a:lnTo>
                    <a:lnTo>
                      <a:pt x="219" y="201"/>
                    </a:lnTo>
                    <a:lnTo>
                      <a:pt x="226" y="214"/>
                    </a:lnTo>
                    <a:lnTo>
                      <a:pt x="240" y="234"/>
                    </a:lnTo>
                    <a:lnTo>
                      <a:pt x="226" y="229"/>
                    </a:lnTo>
                    <a:lnTo>
                      <a:pt x="213" y="236"/>
                    </a:lnTo>
                    <a:lnTo>
                      <a:pt x="209" y="249"/>
                    </a:lnTo>
                    <a:lnTo>
                      <a:pt x="209" y="269"/>
                    </a:lnTo>
                    <a:lnTo>
                      <a:pt x="187" y="259"/>
                    </a:lnTo>
                    <a:lnTo>
                      <a:pt x="202" y="262"/>
                    </a:lnTo>
                    <a:lnTo>
                      <a:pt x="205" y="244"/>
                    </a:lnTo>
                    <a:lnTo>
                      <a:pt x="209" y="234"/>
                    </a:lnTo>
                    <a:lnTo>
                      <a:pt x="219" y="220"/>
                    </a:lnTo>
                    <a:lnTo>
                      <a:pt x="209" y="201"/>
                    </a:lnTo>
                    <a:lnTo>
                      <a:pt x="207" y="184"/>
                    </a:lnTo>
                    <a:lnTo>
                      <a:pt x="187" y="143"/>
                    </a:lnTo>
                    <a:lnTo>
                      <a:pt x="162" y="107"/>
                    </a:lnTo>
                    <a:lnTo>
                      <a:pt x="212" y="171"/>
                    </a:lnTo>
                    <a:lnTo>
                      <a:pt x="207" y="149"/>
                    </a:lnTo>
                    <a:lnTo>
                      <a:pt x="209" y="131"/>
                    </a:lnTo>
                    <a:lnTo>
                      <a:pt x="189" y="88"/>
                    </a:lnTo>
                    <a:lnTo>
                      <a:pt x="179" y="78"/>
                    </a:lnTo>
                    <a:lnTo>
                      <a:pt x="171" y="80"/>
                    </a:lnTo>
                    <a:lnTo>
                      <a:pt x="164" y="88"/>
                    </a:lnTo>
                    <a:lnTo>
                      <a:pt x="157" y="102"/>
                    </a:lnTo>
                    <a:lnTo>
                      <a:pt x="138" y="80"/>
                    </a:lnTo>
                    <a:lnTo>
                      <a:pt x="115" y="63"/>
                    </a:lnTo>
                    <a:lnTo>
                      <a:pt x="87" y="53"/>
                    </a:lnTo>
                    <a:lnTo>
                      <a:pt x="123" y="110"/>
                    </a:lnTo>
                    <a:lnTo>
                      <a:pt x="145" y="155"/>
                    </a:lnTo>
                    <a:lnTo>
                      <a:pt x="108" y="106"/>
                    </a:lnTo>
                    <a:lnTo>
                      <a:pt x="74" y="76"/>
                    </a:lnTo>
                    <a:lnTo>
                      <a:pt x="44" y="61"/>
                    </a:lnTo>
                    <a:lnTo>
                      <a:pt x="53" y="80"/>
                    </a:lnTo>
                    <a:lnTo>
                      <a:pt x="97" y="129"/>
                    </a:lnTo>
                    <a:lnTo>
                      <a:pt x="39" y="94"/>
                    </a:lnTo>
                    <a:lnTo>
                      <a:pt x="14" y="70"/>
                    </a:lnTo>
                    <a:lnTo>
                      <a:pt x="0" y="46"/>
                    </a:lnTo>
                    <a:lnTo>
                      <a:pt x="2"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8" name="Freeform 196">
                <a:extLst>
                  <a:ext uri="{FF2B5EF4-FFF2-40B4-BE49-F238E27FC236}">
                    <a16:creationId xmlns:a16="http://schemas.microsoft.com/office/drawing/2014/main" id="{DE0C1A92-1EBA-24BB-17F7-FFC5E9C72DB3}"/>
                  </a:ext>
                </a:extLst>
              </p:cNvPr>
              <p:cNvSpPr>
                <a:spLocks/>
              </p:cNvSpPr>
              <p:nvPr/>
            </p:nvSpPr>
            <p:spPr bwMode="auto">
              <a:xfrm>
                <a:off x="3383" y="3058"/>
                <a:ext cx="236" cy="203"/>
              </a:xfrm>
              <a:custGeom>
                <a:avLst/>
                <a:gdLst>
                  <a:gd name="T0" fmla="*/ 537 w 709"/>
                  <a:gd name="T1" fmla="*/ 45 h 610"/>
                  <a:gd name="T2" fmla="*/ 553 w 709"/>
                  <a:gd name="T3" fmla="*/ 126 h 610"/>
                  <a:gd name="T4" fmla="*/ 596 w 709"/>
                  <a:gd name="T5" fmla="*/ 188 h 610"/>
                  <a:gd name="T6" fmla="*/ 676 w 709"/>
                  <a:gd name="T7" fmla="*/ 305 h 610"/>
                  <a:gd name="T8" fmla="*/ 700 w 709"/>
                  <a:gd name="T9" fmla="*/ 413 h 610"/>
                  <a:gd name="T10" fmla="*/ 671 w 709"/>
                  <a:gd name="T11" fmla="*/ 496 h 610"/>
                  <a:gd name="T12" fmla="*/ 582 w 709"/>
                  <a:gd name="T13" fmla="*/ 570 h 610"/>
                  <a:gd name="T14" fmla="*/ 415 w 709"/>
                  <a:gd name="T15" fmla="*/ 601 h 610"/>
                  <a:gd name="T16" fmla="*/ 224 w 709"/>
                  <a:gd name="T17" fmla="*/ 568 h 610"/>
                  <a:gd name="T18" fmla="*/ 84 w 709"/>
                  <a:gd name="T19" fmla="*/ 493 h 610"/>
                  <a:gd name="T20" fmla="*/ 33 w 709"/>
                  <a:gd name="T21" fmla="*/ 420 h 610"/>
                  <a:gd name="T22" fmla="*/ 17 w 709"/>
                  <a:gd name="T23" fmla="*/ 344 h 610"/>
                  <a:gd name="T24" fmla="*/ 13 w 709"/>
                  <a:gd name="T25" fmla="*/ 258 h 610"/>
                  <a:gd name="T26" fmla="*/ 14 w 709"/>
                  <a:gd name="T27" fmla="*/ 164 h 610"/>
                  <a:gd name="T28" fmla="*/ 47 w 709"/>
                  <a:gd name="T29" fmla="*/ 85 h 610"/>
                  <a:gd name="T30" fmla="*/ 104 w 709"/>
                  <a:gd name="T31" fmla="*/ 29 h 610"/>
                  <a:gd name="T32" fmla="*/ 177 w 709"/>
                  <a:gd name="T33" fmla="*/ 10 h 610"/>
                  <a:gd name="T34" fmla="*/ 224 w 709"/>
                  <a:gd name="T35" fmla="*/ 23 h 610"/>
                  <a:gd name="T36" fmla="*/ 251 w 709"/>
                  <a:gd name="T37" fmla="*/ 55 h 610"/>
                  <a:gd name="T38" fmla="*/ 224 w 709"/>
                  <a:gd name="T39" fmla="*/ 8 h 610"/>
                  <a:gd name="T40" fmla="*/ 138 w 709"/>
                  <a:gd name="T41" fmla="*/ 2 h 610"/>
                  <a:gd name="T42" fmla="*/ 58 w 709"/>
                  <a:gd name="T43" fmla="*/ 55 h 610"/>
                  <a:gd name="T44" fmla="*/ 8 w 709"/>
                  <a:gd name="T45" fmla="*/ 151 h 610"/>
                  <a:gd name="T46" fmla="*/ 6 w 709"/>
                  <a:gd name="T47" fmla="*/ 269 h 610"/>
                  <a:gd name="T48" fmla="*/ 11 w 709"/>
                  <a:gd name="T49" fmla="*/ 370 h 610"/>
                  <a:gd name="T50" fmla="*/ 47 w 709"/>
                  <a:gd name="T51" fmla="*/ 466 h 610"/>
                  <a:gd name="T52" fmla="*/ 154 w 709"/>
                  <a:gd name="T53" fmla="*/ 551 h 610"/>
                  <a:gd name="T54" fmla="*/ 337 w 709"/>
                  <a:gd name="T55" fmla="*/ 601 h 610"/>
                  <a:gd name="T56" fmla="*/ 517 w 709"/>
                  <a:gd name="T57" fmla="*/ 601 h 610"/>
                  <a:gd name="T58" fmla="*/ 640 w 709"/>
                  <a:gd name="T59" fmla="*/ 549 h 610"/>
                  <a:gd name="T60" fmla="*/ 701 w 709"/>
                  <a:gd name="T61" fmla="*/ 471 h 610"/>
                  <a:gd name="T62" fmla="*/ 704 w 709"/>
                  <a:gd name="T63" fmla="*/ 382 h 610"/>
                  <a:gd name="T64" fmla="*/ 676 w 709"/>
                  <a:gd name="T65" fmla="*/ 279 h 610"/>
                  <a:gd name="T66" fmla="*/ 605 w 709"/>
                  <a:gd name="T67" fmla="*/ 183 h 610"/>
                  <a:gd name="T68" fmla="*/ 562 w 709"/>
                  <a:gd name="T69" fmla="*/ 112 h 610"/>
                  <a:gd name="T70" fmla="*/ 545 w 709"/>
                  <a:gd name="T71" fmla="*/ 37 h 610"/>
                  <a:gd name="T72" fmla="*/ 521 w 709"/>
                  <a:gd name="T73" fmla="*/ 28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9" h="610">
                    <a:moveTo>
                      <a:pt x="521" y="28"/>
                    </a:moveTo>
                    <a:lnTo>
                      <a:pt x="537" y="45"/>
                    </a:lnTo>
                    <a:lnTo>
                      <a:pt x="546" y="81"/>
                    </a:lnTo>
                    <a:lnTo>
                      <a:pt x="553" y="126"/>
                    </a:lnTo>
                    <a:lnTo>
                      <a:pt x="562" y="162"/>
                    </a:lnTo>
                    <a:lnTo>
                      <a:pt x="596" y="188"/>
                    </a:lnTo>
                    <a:lnTo>
                      <a:pt x="642" y="243"/>
                    </a:lnTo>
                    <a:lnTo>
                      <a:pt x="676" y="305"/>
                    </a:lnTo>
                    <a:lnTo>
                      <a:pt x="692" y="362"/>
                    </a:lnTo>
                    <a:lnTo>
                      <a:pt x="700" y="413"/>
                    </a:lnTo>
                    <a:lnTo>
                      <a:pt x="693" y="458"/>
                    </a:lnTo>
                    <a:lnTo>
                      <a:pt x="671" y="496"/>
                    </a:lnTo>
                    <a:lnTo>
                      <a:pt x="634" y="535"/>
                    </a:lnTo>
                    <a:lnTo>
                      <a:pt x="582" y="570"/>
                    </a:lnTo>
                    <a:lnTo>
                      <a:pt x="503" y="593"/>
                    </a:lnTo>
                    <a:lnTo>
                      <a:pt x="415" y="601"/>
                    </a:lnTo>
                    <a:lnTo>
                      <a:pt x="325" y="589"/>
                    </a:lnTo>
                    <a:lnTo>
                      <a:pt x="224" y="568"/>
                    </a:lnTo>
                    <a:lnTo>
                      <a:pt x="151" y="538"/>
                    </a:lnTo>
                    <a:lnTo>
                      <a:pt x="84" y="493"/>
                    </a:lnTo>
                    <a:lnTo>
                      <a:pt x="50" y="459"/>
                    </a:lnTo>
                    <a:lnTo>
                      <a:pt x="33" y="420"/>
                    </a:lnTo>
                    <a:lnTo>
                      <a:pt x="17" y="380"/>
                    </a:lnTo>
                    <a:lnTo>
                      <a:pt x="17" y="344"/>
                    </a:lnTo>
                    <a:lnTo>
                      <a:pt x="24" y="309"/>
                    </a:lnTo>
                    <a:lnTo>
                      <a:pt x="13" y="258"/>
                    </a:lnTo>
                    <a:lnTo>
                      <a:pt x="11" y="210"/>
                    </a:lnTo>
                    <a:lnTo>
                      <a:pt x="14" y="164"/>
                    </a:lnTo>
                    <a:lnTo>
                      <a:pt x="25" y="122"/>
                    </a:lnTo>
                    <a:lnTo>
                      <a:pt x="47" y="85"/>
                    </a:lnTo>
                    <a:lnTo>
                      <a:pt x="73" y="54"/>
                    </a:lnTo>
                    <a:lnTo>
                      <a:pt x="104" y="29"/>
                    </a:lnTo>
                    <a:lnTo>
                      <a:pt x="138" y="12"/>
                    </a:lnTo>
                    <a:lnTo>
                      <a:pt x="177" y="10"/>
                    </a:lnTo>
                    <a:lnTo>
                      <a:pt x="206" y="12"/>
                    </a:lnTo>
                    <a:lnTo>
                      <a:pt x="224" y="23"/>
                    </a:lnTo>
                    <a:lnTo>
                      <a:pt x="238" y="37"/>
                    </a:lnTo>
                    <a:lnTo>
                      <a:pt x="251" y="55"/>
                    </a:lnTo>
                    <a:lnTo>
                      <a:pt x="249" y="35"/>
                    </a:lnTo>
                    <a:lnTo>
                      <a:pt x="224" y="8"/>
                    </a:lnTo>
                    <a:lnTo>
                      <a:pt x="192" y="0"/>
                    </a:lnTo>
                    <a:lnTo>
                      <a:pt x="138" y="2"/>
                    </a:lnTo>
                    <a:lnTo>
                      <a:pt x="100" y="20"/>
                    </a:lnTo>
                    <a:lnTo>
                      <a:pt x="58" y="55"/>
                    </a:lnTo>
                    <a:lnTo>
                      <a:pt x="28" y="96"/>
                    </a:lnTo>
                    <a:lnTo>
                      <a:pt x="8" y="151"/>
                    </a:lnTo>
                    <a:lnTo>
                      <a:pt x="0" y="210"/>
                    </a:lnTo>
                    <a:lnTo>
                      <a:pt x="6" y="269"/>
                    </a:lnTo>
                    <a:lnTo>
                      <a:pt x="13" y="310"/>
                    </a:lnTo>
                    <a:lnTo>
                      <a:pt x="11" y="370"/>
                    </a:lnTo>
                    <a:lnTo>
                      <a:pt x="21" y="415"/>
                    </a:lnTo>
                    <a:lnTo>
                      <a:pt x="47" y="466"/>
                    </a:lnTo>
                    <a:lnTo>
                      <a:pt x="88" y="509"/>
                    </a:lnTo>
                    <a:lnTo>
                      <a:pt x="154" y="551"/>
                    </a:lnTo>
                    <a:lnTo>
                      <a:pt x="227" y="581"/>
                    </a:lnTo>
                    <a:lnTo>
                      <a:pt x="337" y="601"/>
                    </a:lnTo>
                    <a:lnTo>
                      <a:pt x="435" y="610"/>
                    </a:lnTo>
                    <a:lnTo>
                      <a:pt x="517" y="601"/>
                    </a:lnTo>
                    <a:lnTo>
                      <a:pt x="586" y="581"/>
                    </a:lnTo>
                    <a:lnTo>
                      <a:pt x="640" y="549"/>
                    </a:lnTo>
                    <a:lnTo>
                      <a:pt x="679" y="511"/>
                    </a:lnTo>
                    <a:lnTo>
                      <a:pt x="701" y="471"/>
                    </a:lnTo>
                    <a:lnTo>
                      <a:pt x="709" y="439"/>
                    </a:lnTo>
                    <a:lnTo>
                      <a:pt x="704" y="382"/>
                    </a:lnTo>
                    <a:lnTo>
                      <a:pt x="692" y="324"/>
                    </a:lnTo>
                    <a:lnTo>
                      <a:pt x="676" y="279"/>
                    </a:lnTo>
                    <a:lnTo>
                      <a:pt x="642" y="227"/>
                    </a:lnTo>
                    <a:lnTo>
                      <a:pt x="605" y="183"/>
                    </a:lnTo>
                    <a:lnTo>
                      <a:pt x="570" y="155"/>
                    </a:lnTo>
                    <a:lnTo>
                      <a:pt x="562" y="112"/>
                    </a:lnTo>
                    <a:lnTo>
                      <a:pt x="553" y="66"/>
                    </a:lnTo>
                    <a:lnTo>
                      <a:pt x="545" y="37"/>
                    </a:lnTo>
                    <a:lnTo>
                      <a:pt x="528" y="17"/>
                    </a:lnTo>
                    <a:lnTo>
                      <a:pt x="521"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9" name="Freeform 197">
                <a:extLst>
                  <a:ext uri="{FF2B5EF4-FFF2-40B4-BE49-F238E27FC236}">
                    <a16:creationId xmlns:a16="http://schemas.microsoft.com/office/drawing/2014/main" id="{F480887F-CAE5-F0B9-B071-E7769440914C}"/>
                  </a:ext>
                </a:extLst>
              </p:cNvPr>
              <p:cNvSpPr>
                <a:spLocks/>
              </p:cNvSpPr>
              <p:nvPr/>
            </p:nvSpPr>
            <p:spPr bwMode="auto">
              <a:xfrm>
                <a:off x="3423" y="3010"/>
                <a:ext cx="61" cy="54"/>
              </a:xfrm>
              <a:custGeom>
                <a:avLst/>
                <a:gdLst>
                  <a:gd name="T0" fmla="*/ 0 w 183"/>
                  <a:gd name="T1" fmla="*/ 158 h 160"/>
                  <a:gd name="T2" fmla="*/ 16 w 183"/>
                  <a:gd name="T3" fmla="*/ 140 h 160"/>
                  <a:gd name="T4" fmla="*/ 25 w 183"/>
                  <a:gd name="T5" fmla="*/ 123 h 160"/>
                  <a:gd name="T6" fmla="*/ 29 w 183"/>
                  <a:gd name="T7" fmla="*/ 101 h 160"/>
                  <a:gd name="T8" fmla="*/ 29 w 183"/>
                  <a:gd name="T9" fmla="*/ 74 h 160"/>
                  <a:gd name="T10" fmla="*/ 33 w 183"/>
                  <a:gd name="T11" fmla="*/ 58 h 160"/>
                  <a:gd name="T12" fmla="*/ 45 w 183"/>
                  <a:gd name="T13" fmla="*/ 40 h 160"/>
                  <a:gd name="T14" fmla="*/ 77 w 183"/>
                  <a:gd name="T15" fmla="*/ 21 h 160"/>
                  <a:gd name="T16" fmla="*/ 108 w 183"/>
                  <a:gd name="T17" fmla="*/ 6 h 160"/>
                  <a:gd name="T18" fmla="*/ 137 w 183"/>
                  <a:gd name="T19" fmla="*/ 0 h 160"/>
                  <a:gd name="T20" fmla="*/ 163 w 183"/>
                  <a:gd name="T21" fmla="*/ 0 h 160"/>
                  <a:gd name="T22" fmla="*/ 183 w 183"/>
                  <a:gd name="T23" fmla="*/ 1 h 160"/>
                  <a:gd name="T24" fmla="*/ 163 w 183"/>
                  <a:gd name="T25" fmla="*/ 9 h 160"/>
                  <a:gd name="T26" fmla="*/ 130 w 183"/>
                  <a:gd name="T27" fmla="*/ 9 h 160"/>
                  <a:gd name="T28" fmla="*/ 95 w 183"/>
                  <a:gd name="T29" fmla="*/ 19 h 160"/>
                  <a:gd name="T30" fmla="*/ 55 w 183"/>
                  <a:gd name="T31" fmla="*/ 40 h 160"/>
                  <a:gd name="T32" fmla="*/ 40 w 183"/>
                  <a:gd name="T33" fmla="*/ 60 h 160"/>
                  <a:gd name="T34" fmla="*/ 37 w 183"/>
                  <a:gd name="T35" fmla="*/ 72 h 160"/>
                  <a:gd name="T36" fmla="*/ 44 w 183"/>
                  <a:gd name="T37" fmla="*/ 84 h 160"/>
                  <a:gd name="T38" fmla="*/ 55 w 183"/>
                  <a:gd name="T39" fmla="*/ 87 h 160"/>
                  <a:gd name="T40" fmla="*/ 83 w 183"/>
                  <a:gd name="T41" fmla="*/ 87 h 160"/>
                  <a:gd name="T42" fmla="*/ 112 w 183"/>
                  <a:gd name="T43" fmla="*/ 81 h 160"/>
                  <a:gd name="T44" fmla="*/ 134 w 183"/>
                  <a:gd name="T45" fmla="*/ 70 h 160"/>
                  <a:gd name="T46" fmla="*/ 145 w 183"/>
                  <a:gd name="T47" fmla="*/ 60 h 160"/>
                  <a:gd name="T48" fmla="*/ 143 w 183"/>
                  <a:gd name="T49" fmla="*/ 70 h 160"/>
                  <a:gd name="T50" fmla="*/ 132 w 183"/>
                  <a:gd name="T51" fmla="*/ 134 h 160"/>
                  <a:gd name="T52" fmla="*/ 119 w 183"/>
                  <a:gd name="T53" fmla="*/ 128 h 160"/>
                  <a:gd name="T54" fmla="*/ 127 w 183"/>
                  <a:gd name="T55" fmla="*/ 115 h 160"/>
                  <a:gd name="T56" fmla="*/ 112 w 183"/>
                  <a:gd name="T57" fmla="*/ 112 h 160"/>
                  <a:gd name="T58" fmla="*/ 127 w 183"/>
                  <a:gd name="T59" fmla="*/ 101 h 160"/>
                  <a:gd name="T60" fmla="*/ 108 w 183"/>
                  <a:gd name="T61" fmla="*/ 95 h 160"/>
                  <a:gd name="T62" fmla="*/ 119 w 183"/>
                  <a:gd name="T63" fmla="*/ 87 h 160"/>
                  <a:gd name="T64" fmla="*/ 87 w 183"/>
                  <a:gd name="T65" fmla="*/ 95 h 160"/>
                  <a:gd name="T66" fmla="*/ 55 w 183"/>
                  <a:gd name="T67" fmla="*/ 95 h 160"/>
                  <a:gd name="T68" fmla="*/ 35 w 183"/>
                  <a:gd name="T69" fmla="*/ 89 h 160"/>
                  <a:gd name="T70" fmla="*/ 51 w 183"/>
                  <a:gd name="T71" fmla="*/ 115 h 160"/>
                  <a:gd name="T72" fmla="*/ 33 w 183"/>
                  <a:gd name="T73" fmla="*/ 104 h 160"/>
                  <a:gd name="T74" fmla="*/ 45 w 183"/>
                  <a:gd name="T75" fmla="*/ 131 h 160"/>
                  <a:gd name="T76" fmla="*/ 32 w 183"/>
                  <a:gd name="T77" fmla="*/ 119 h 160"/>
                  <a:gd name="T78" fmla="*/ 42 w 183"/>
                  <a:gd name="T79" fmla="*/ 142 h 160"/>
                  <a:gd name="T80" fmla="*/ 26 w 183"/>
                  <a:gd name="T81" fmla="*/ 134 h 160"/>
                  <a:gd name="T82" fmla="*/ 32 w 183"/>
                  <a:gd name="T83" fmla="*/ 150 h 160"/>
                  <a:gd name="T84" fmla="*/ 2 w 183"/>
                  <a:gd name="T85" fmla="*/ 160 h 160"/>
                  <a:gd name="T86" fmla="*/ 0 w 183"/>
                  <a:gd name="T87" fmla="*/ 15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160">
                    <a:moveTo>
                      <a:pt x="0" y="158"/>
                    </a:moveTo>
                    <a:lnTo>
                      <a:pt x="16" y="140"/>
                    </a:lnTo>
                    <a:lnTo>
                      <a:pt x="25" y="123"/>
                    </a:lnTo>
                    <a:lnTo>
                      <a:pt x="29" y="101"/>
                    </a:lnTo>
                    <a:lnTo>
                      <a:pt x="29" y="74"/>
                    </a:lnTo>
                    <a:lnTo>
                      <a:pt x="33" y="58"/>
                    </a:lnTo>
                    <a:lnTo>
                      <a:pt x="45" y="40"/>
                    </a:lnTo>
                    <a:lnTo>
                      <a:pt x="77" y="21"/>
                    </a:lnTo>
                    <a:lnTo>
                      <a:pt x="108" y="6"/>
                    </a:lnTo>
                    <a:lnTo>
                      <a:pt x="137" y="0"/>
                    </a:lnTo>
                    <a:lnTo>
                      <a:pt x="163" y="0"/>
                    </a:lnTo>
                    <a:lnTo>
                      <a:pt x="183" y="1"/>
                    </a:lnTo>
                    <a:lnTo>
                      <a:pt x="163" y="9"/>
                    </a:lnTo>
                    <a:lnTo>
                      <a:pt x="130" y="9"/>
                    </a:lnTo>
                    <a:lnTo>
                      <a:pt x="95" y="19"/>
                    </a:lnTo>
                    <a:lnTo>
                      <a:pt x="55" y="40"/>
                    </a:lnTo>
                    <a:lnTo>
                      <a:pt x="40" y="60"/>
                    </a:lnTo>
                    <a:lnTo>
                      <a:pt x="37" y="72"/>
                    </a:lnTo>
                    <a:lnTo>
                      <a:pt x="44" y="84"/>
                    </a:lnTo>
                    <a:lnTo>
                      <a:pt x="55" y="87"/>
                    </a:lnTo>
                    <a:lnTo>
                      <a:pt x="83" y="87"/>
                    </a:lnTo>
                    <a:lnTo>
                      <a:pt x="112" y="81"/>
                    </a:lnTo>
                    <a:lnTo>
                      <a:pt x="134" y="70"/>
                    </a:lnTo>
                    <a:lnTo>
                      <a:pt x="145" y="60"/>
                    </a:lnTo>
                    <a:lnTo>
                      <a:pt x="143" y="70"/>
                    </a:lnTo>
                    <a:lnTo>
                      <a:pt x="132" y="134"/>
                    </a:lnTo>
                    <a:lnTo>
                      <a:pt x="119" y="128"/>
                    </a:lnTo>
                    <a:lnTo>
                      <a:pt x="127" y="115"/>
                    </a:lnTo>
                    <a:lnTo>
                      <a:pt x="112" y="112"/>
                    </a:lnTo>
                    <a:lnTo>
                      <a:pt x="127" y="101"/>
                    </a:lnTo>
                    <a:lnTo>
                      <a:pt x="108" y="95"/>
                    </a:lnTo>
                    <a:lnTo>
                      <a:pt x="119" y="87"/>
                    </a:lnTo>
                    <a:lnTo>
                      <a:pt x="87" y="95"/>
                    </a:lnTo>
                    <a:lnTo>
                      <a:pt x="55" y="95"/>
                    </a:lnTo>
                    <a:lnTo>
                      <a:pt x="35" y="89"/>
                    </a:lnTo>
                    <a:lnTo>
                      <a:pt x="51" y="115"/>
                    </a:lnTo>
                    <a:lnTo>
                      <a:pt x="33" y="104"/>
                    </a:lnTo>
                    <a:lnTo>
                      <a:pt x="45" y="131"/>
                    </a:lnTo>
                    <a:lnTo>
                      <a:pt x="32" y="119"/>
                    </a:lnTo>
                    <a:lnTo>
                      <a:pt x="42" y="142"/>
                    </a:lnTo>
                    <a:lnTo>
                      <a:pt x="26" y="134"/>
                    </a:lnTo>
                    <a:lnTo>
                      <a:pt x="32" y="150"/>
                    </a:lnTo>
                    <a:lnTo>
                      <a:pt x="2" y="160"/>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0" name="Freeform 198">
                <a:extLst>
                  <a:ext uri="{FF2B5EF4-FFF2-40B4-BE49-F238E27FC236}">
                    <a16:creationId xmlns:a16="http://schemas.microsoft.com/office/drawing/2014/main" id="{552DF0DB-90B0-4549-4B10-313D24DBFF6D}"/>
                  </a:ext>
                </a:extLst>
              </p:cNvPr>
              <p:cNvSpPr>
                <a:spLocks/>
              </p:cNvSpPr>
              <p:nvPr/>
            </p:nvSpPr>
            <p:spPr bwMode="auto">
              <a:xfrm>
                <a:off x="3439" y="3018"/>
                <a:ext cx="24" cy="19"/>
              </a:xfrm>
              <a:custGeom>
                <a:avLst/>
                <a:gdLst>
                  <a:gd name="T0" fmla="*/ 61 w 71"/>
                  <a:gd name="T1" fmla="*/ 0 h 57"/>
                  <a:gd name="T2" fmla="*/ 44 w 71"/>
                  <a:gd name="T3" fmla="*/ 19 h 57"/>
                  <a:gd name="T4" fmla="*/ 63 w 71"/>
                  <a:gd name="T5" fmla="*/ 13 h 57"/>
                  <a:gd name="T6" fmla="*/ 45 w 71"/>
                  <a:gd name="T7" fmla="*/ 37 h 57"/>
                  <a:gd name="T8" fmla="*/ 66 w 71"/>
                  <a:gd name="T9" fmla="*/ 28 h 57"/>
                  <a:gd name="T10" fmla="*/ 49 w 71"/>
                  <a:gd name="T11" fmla="*/ 48 h 57"/>
                  <a:gd name="T12" fmla="*/ 71 w 71"/>
                  <a:gd name="T13" fmla="*/ 41 h 57"/>
                  <a:gd name="T14" fmla="*/ 52 w 71"/>
                  <a:gd name="T15" fmla="*/ 57 h 57"/>
                  <a:gd name="T16" fmla="*/ 21 w 71"/>
                  <a:gd name="T17" fmla="*/ 57 h 57"/>
                  <a:gd name="T18" fmla="*/ 4 w 71"/>
                  <a:gd name="T19" fmla="*/ 54 h 57"/>
                  <a:gd name="T20" fmla="*/ 0 w 71"/>
                  <a:gd name="T21" fmla="*/ 41 h 57"/>
                  <a:gd name="T22" fmla="*/ 10 w 71"/>
                  <a:gd name="T23" fmla="*/ 25 h 57"/>
                  <a:gd name="T24" fmla="*/ 36 w 71"/>
                  <a:gd name="T25" fmla="*/ 10 h 57"/>
                  <a:gd name="T26" fmla="*/ 61 w 71"/>
                  <a:gd name="T2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57">
                    <a:moveTo>
                      <a:pt x="61" y="0"/>
                    </a:moveTo>
                    <a:lnTo>
                      <a:pt x="44" y="19"/>
                    </a:lnTo>
                    <a:lnTo>
                      <a:pt x="63" y="13"/>
                    </a:lnTo>
                    <a:lnTo>
                      <a:pt x="45" y="37"/>
                    </a:lnTo>
                    <a:lnTo>
                      <a:pt x="66" y="28"/>
                    </a:lnTo>
                    <a:lnTo>
                      <a:pt x="49" y="48"/>
                    </a:lnTo>
                    <a:lnTo>
                      <a:pt x="71" y="41"/>
                    </a:lnTo>
                    <a:lnTo>
                      <a:pt x="52" y="57"/>
                    </a:lnTo>
                    <a:lnTo>
                      <a:pt x="21" y="57"/>
                    </a:lnTo>
                    <a:lnTo>
                      <a:pt x="4" y="54"/>
                    </a:lnTo>
                    <a:lnTo>
                      <a:pt x="0" y="41"/>
                    </a:lnTo>
                    <a:lnTo>
                      <a:pt x="10" y="25"/>
                    </a:lnTo>
                    <a:lnTo>
                      <a:pt x="36" y="10"/>
                    </a:lnTo>
                    <a:lnTo>
                      <a:pt x="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1" name="Freeform 199">
                <a:extLst>
                  <a:ext uri="{FF2B5EF4-FFF2-40B4-BE49-F238E27FC236}">
                    <a16:creationId xmlns:a16="http://schemas.microsoft.com/office/drawing/2014/main" id="{39268929-EB19-B2B1-F212-C2E57A7AB945}"/>
                  </a:ext>
                </a:extLst>
              </p:cNvPr>
              <p:cNvSpPr>
                <a:spLocks/>
              </p:cNvSpPr>
              <p:nvPr/>
            </p:nvSpPr>
            <p:spPr bwMode="auto">
              <a:xfrm>
                <a:off x="3561" y="2915"/>
                <a:ext cx="86" cy="130"/>
              </a:xfrm>
              <a:custGeom>
                <a:avLst/>
                <a:gdLst>
                  <a:gd name="T0" fmla="*/ 13 w 259"/>
                  <a:gd name="T1" fmla="*/ 288 h 391"/>
                  <a:gd name="T2" fmla="*/ 28 w 259"/>
                  <a:gd name="T3" fmla="*/ 270 h 391"/>
                  <a:gd name="T4" fmla="*/ 46 w 259"/>
                  <a:gd name="T5" fmla="*/ 264 h 391"/>
                  <a:gd name="T6" fmla="*/ 73 w 259"/>
                  <a:gd name="T7" fmla="*/ 260 h 391"/>
                  <a:gd name="T8" fmla="*/ 117 w 259"/>
                  <a:gd name="T9" fmla="*/ 267 h 391"/>
                  <a:gd name="T10" fmla="*/ 94 w 259"/>
                  <a:gd name="T11" fmla="*/ 313 h 391"/>
                  <a:gd name="T12" fmla="*/ 69 w 259"/>
                  <a:gd name="T13" fmla="*/ 349 h 391"/>
                  <a:gd name="T14" fmla="*/ 54 w 259"/>
                  <a:gd name="T15" fmla="*/ 365 h 391"/>
                  <a:gd name="T16" fmla="*/ 33 w 259"/>
                  <a:gd name="T17" fmla="*/ 378 h 391"/>
                  <a:gd name="T18" fmla="*/ 12 w 259"/>
                  <a:gd name="T19" fmla="*/ 382 h 391"/>
                  <a:gd name="T20" fmla="*/ 10 w 259"/>
                  <a:gd name="T21" fmla="*/ 391 h 391"/>
                  <a:gd name="T22" fmla="*/ 33 w 259"/>
                  <a:gd name="T23" fmla="*/ 384 h 391"/>
                  <a:gd name="T24" fmla="*/ 60 w 259"/>
                  <a:gd name="T25" fmla="*/ 367 h 391"/>
                  <a:gd name="T26" fmla="*/ 82 w 259"/>
                  <a:gd name="T27" fmla="*/ 344 h 391"/>
                  <a:gd name="T28" fmla="*/ 106 w 259"/>
                  <a:gd name="T29" fmla="*/ 302 h 391"/>
                  <a:gd name="T30" fmla="*/ 129 w 259"/>
                  <a:gd name="T31" fmla="*/ 256 h 391"/>
                  <a:gd name="T32" fmla="*/ 145 w 259"/>
                  <a:gd name="T33" fmla="*/ 203 h 391"/>
                  <a:gd name="T34" fmla="*/ 163 w 259"/>
                  <a:gd name="T35" fmla="*/ 139 h 391"/>
                  <a:gd name="T36" fmla="*/ 180 w 259"/>
                  <a:gd name="T37" fmla="*/ 98 h 391"/>
                  <a:gd name="T38" fmla="*/ 202 w 259"/>
                  <a:gd name="T39" fmla="*/ 65 h 391"/>
                  <a:gd name="T40" fmla="*/ 244 w 259"/>
                  <a:gd name="T41" fmla="*/ 27 h 391"/>
                  <a:gd name="T42" fmla="*/ 259 w 259"/>
                  <a:gd name="T43" fmla="*/ 6 h 391"/>
                  <a:gd name="T44" fmla="*/ 256 w 259"/>
                  <a:gd name="T45" fmla="*/ 0 h 391"/>
                  <a:gd name="T46" fmla="*/ 238 w 259"/>
                  <a:gd name="T47" fmla="*/ 27 h 391"/>
                  <a:gd name="T48" fmla="*/ 198 w 259"/>
                  <a:gd name="T49" fmla="*/ 56 h 391"/>
                  <a:gd name="T50" fmla="*/ 179 w 259"/>
                  <a:gd name="T51" fmla="*/ 91 h 391"/>
                  <a:gd name="T52" fmla="*/ 163 w 259"/>
                  <a:gd name="T53" fmla="*/ 129 h 391"/>
                  <a:gd name="T54" fmla="*/ 141 w 259"/>
                  <a:gd name="T55" fmla="*/ 193 h 391"/>
                  <a:gd name="T56" fmla="*/ 127 w 259"/>
                  <a:gd name="T57" fmla="*/ 220 h 391"/>
                  <a:gd name="T58" fmla="*/ 115 w 259"/>
                  <a:gd name="T59" fmla="*/ 229 h 391"/>
                  <a:gd name="T60" fmla="*/ 97 w 259"/>
                  <a:gd name="T61" fmla="*/ 248 h 391"/>
                  <a:gd name="T62" fmla="*/ 90 w 259"/>
                  <a:gd name="T63" fmla="*/ 236 h 391"/>
                  <a:gd name="T64" fmla="*/ 82 w 259"/>
                  <a:gd name="T65" fmla="*/ 248 h 391"/>
                  <a:gd name="T66" fmla="*/ 75 w 259"/>
                  <a:gd name="T67" fmla="*/ 236 h 391"/>
                  <a:gd name="T68" fmla="*/ 69 w 259"/>
                  <a:gd name="T69" fmla="*/ 248 h 391"/>
                  <a:gd name="T70" fmla="*/ 60 w 259"/>
                  <a:gd name="T71" fmla="*/ 236 h 391"/>
                  <a:gd name="T72" fmla="*/ 56 w 259"/>
                  <a:gd name="T73" fmla="*/ 248 h 391"/>
                  <a:gd name="T74" fmla="*/ 46 w 259"/>
                  <a:gd name="T75" fmla="*/ 236 h 391"/>
                  <a:gd name="T76" fmla="*/ 41 w 259"/>
                  <a:gd name="T77" fmla="*/ 254 h 391"/>
                  <a:gd name="T78" fmla="*/ 25 w 259"/>
                  <a:gd name="T79" fmla="*/ 236 h 391"/>
                  <a:gd name="T80" fmla="*/ 28 w 259"/>
                  <a:gd name="T81" fmla="*/ 258 h 391"/>
                  <a:gd name="T82" fmla="*/ 6 w 259"/>
                  <a:gd name="T83" fmla="*/ 240 h 391"/>
                  <a:gd name="T84" fmla="*/ 16 w 259"/>
                  <a:gd name="T85" fmla="*/ 264 h 391"/>
                  <a:gd name="T86" fmla="*/ 0 w 259"/>
                  <a:gd name="T87" fmla="*/ 256 h 391"/>
                  <a:gd name="T88" fmla="*/ 6 w 259"/>
                  <a:gd name="T89" fmla="*/ 277 h 391"/>
                  <a:gd name="T90" fmla="*/ 13 w 259"/>
                  <a:gd name="T91" fmla="*/ 288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9" h="391">
                    <a:moveTo>
                      <a:pt x="13" y="288"/>
                    </a:moveTo>
                    <a:lnTo>
                      <a:pt x="28" y="270"/>
                    </a:lnTo>
                    <a:lnTo>
                      <a:pt x="46" y="264"/>
                    </a:lnTo>
                    <a:lnTo>
                      <a:pt x="73" y="260"/>
                    </a:lnTo>
                    <a:lnTo>
                      <a:pt x="117" y="267"/>
                    </a:lnTo>
                    <a:lnTo>
                      <a:pt x="94" y="313"/>
                    </a:lnTo>
                    <a:lnTo>
                      <a:pt x="69" y="349"/>
                    </a:lnTo>
                    <a:lnTo>
                      <a:pt x="54" y="365"/>
                    </a:lnTo>
                    <a:lnTo>
                      <a:pt x="33" y="378"/>
                    </a:lnTo>
                    <a:lnTo>
                      <a:pt x="12" y="382"/>
                    </a:lnTo>
                    <a:lnTo>
                      <a:pt x="10" y="391"/>
                    </a:lnTo>
                    <a:lnTo>
                      <a:pt x="33" y="384"/>
                    </a:lnTo>
                    <a:lnTo>
                      <a:pt x="60" y="367"/>
                    </a:lnTo>
                    <a:lnTo>
                      <a:pt x="82" y="344"/>
                    </a:lnTo>
                    <a:lnTo>
                      <a:pt x="106" y="302"/>
                    </a:lnTo>
                    <a:lnTo>
                      <a:pt x="129" y="256"/>
                    </a:lnTo>
                    <a:lnTo>
                      <a:pt x="145" y="203"/>
                    </a:lnTo>
                    <a:lnTo>
                      <a:pt x="163" y="139"/>
                    </a:lnTo>
                    <a:lnTo>
                      <a:pt x="180" y="98"/>
                    </a:lnTo>
                    <a:lnTo>
                      <a:pt x="202" y="65"/>
                    </a:lnTo>
                    <a:lnTo>
                      <a:pt x="244" y="27"/>
                    </a:lnTo>
                    <a:lnTo>
                      <a:pt x="259" y="6"/>
                    </a:lnTo>
                    <a:lnTo>
                      <a:pt x="256" y="0"/>
                    </a:lnTo>
                    <a:lnTo>
                      <a:pt x="238" y="27"/>
                    </a:lnTo>
                    <a:lnTo>
                      <a:pt x="198" y="56"/>
                    </a:lnTo>
                    <a:lnTo>
                      <a:pt x="179" y="91"/>
                    </a:lnTo>
                    <a:lnTo>
                      <a:pt x="163" y="129"/>
                    </a:lnTo>
                    <a:lnTo>
                      <a:pt x="141" y="193"/>
                    </a:lnTo>
                    <a:lnTo>
                      <a:pt x="127" y="220"/>
                    </a:lnTo>
                    <a:lnTo>
                      <a:pt x="115" y="229"/>
                    </a:lnTo>
                    <a:lnTo>
                      <a:pt x="97" y="248"/>
                    </a:lnTo>
                    <a:lnTo>
                      <a:pt x="90" y="236"/>
                    </a:lnTo>
                    <a:lnTo>
                      <a:pt x="82" y="248"/>
                    </a:lnTo>
                    <a:lnTo>
                      <a:pt x="75" y="236"/>
                    </a:lnTo>
                    <a:lnTo>
                      <a:pt x="69" y="248"/>
                    </a:lnTo>
                    <a:lnTo>
                      <a:pt x="60" y="236"/>
                    </a:lnTo>
                    <a:lnTo>
                      <a:pt x="56" y="248"/>
                    </a:lnTo>
                    <a:lnTo>
                      <a:pt x="46" y="236"/>
                    </a:lnTo>
                    <a:lnTo>
                      <a:pt x="41" y="254"/>
                    </a:lnTo>
                    <a:lnTo>
                      <a:pt x="25" y="236"/>
                    </a:lnTo>
                    <a:lnTo>
                      <a:pt x="28" y="258"/>
                    </a:lnTo>
                    <a:lnTo>
                      <a:pt x="6" y="240"/>
                    </a:lnTo>
                    <a:lnTo>
                      <a:pt x="16" y="264"/>
                    </a:lnTo>
                    <a:lnTo>
                      <a:pt x="0" y="256"/>
                    </a:lnTo>
                    <a:lnTo>
                      <a:pt x="6" y="277"/>
                    </a:lnTo>
                    <a:lnTo>
                      <a:pt x="13" y="2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2" name="Freeform 200">
                <a:extLst>
                  <a:ext uri="{FF2B5EF4-FFF2-40B4-BE49-F238E27FC236}">
                    <a16:creationId xmlns:a16="http://schemas.microsoft.com/office/drawing/2014/main" id="{C8027D09-5723-464D-F1F9-D600429F7D49}"/>
                  </a:ext>
                </a:extLst>
              </p:cNvPr>
              <p:cNvSpPr>
                <a:spLocks/>
              </p:cNvSpPr>
              <p:nvPr/>
            </p:nvSpPr>
            <p:spPr bwMode="auto">
              <a:xfrm>
                <a:off x="3621" y="2918"/>
                <a:ext cx="28" cy="42"/>
              </a:xfrm>
              <a:custGeom>
                <a:avLst/>
                <a:gdLst>
                  <a:gd name="T0" fmla="*/ 84 w 84"/>
                  <a:gd name="T1" fmla="*/ 0 h 126"/>
                  <a:gd name="T2" fmla="*/ 71 w 84"/>
                  <a:gd name="T3" fmla="*/ 19 h 126"/>
                  <a:gd name="T4" fmla="*/ 44 w 84"/>
                  <a:gd name="T5" fmla="*/ 45 h 126"/>
                  <a:gd name="T6" fmla="*/ 24 w 84"/>
                  <a:gd name="T7" fmla="*/ 73 h 126"/>
                  <a:gd name="T8" fmla="*/ 10 w 84"/>
                  <a:gd name="T9" fmla="*/ 101 h 126"/>
                  <a:gd name="T10" fmla="*/ 0 w 84"/>
                  <a:gd name="T11" fmla="*/ 126 h 126"/>
                  <a:gd name="T12" fmla="*/ 13 w 84"/>
                  <a:gd name="T13" fmla="*/ 121 h 126"/>
                  <a:gd name="T14" fmla="*/ 22 w 84"/>
                  <a:gd name="T15" fmla="*/ 84 h 126"/>
                  <a:gd name="T16" fmla="*/ 40 w 84"/>
                  <a:gd name="T17" fmla="*/ 54 h 126"/>
                  <a:gd name="T18" fmla="*/ 76 w 84"/>
                  <a:gd name="T19" fmla="*/ 19 h 126"/>
                  <a:gd name="T20" fmla="*/ 84 w 84"/>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26">
                    <a:moveTo>
                      <a:pt x="84" y="0"/>
                    </a:moveTo>
                    <a:lnTo>
                      <a:pt x="71" y="19"/>
                    </a:lnTo>
                    <a:lnTo>
                      <a:pt x="44" y="45"/>
                    </a:lnTo>
                    <a:lnTo>
                      <a:pt x="24" y="73"/>
                    </a:lnTo>
                    <a:lnTo>
                      <a:pt x="10" y="101"/>
                    </a:lnTo>
                    <a:lnTo>
                      <a:pt x="0" y="126"/>
                    </a:lnTo>
                    <a:lnTo>
                      <a:pt x="13" y="121"/>
                    </a:lnTo>
                    <a:lnTo>
                      <a:pt x="22" y="84"/>
                    </a:lnTo>
                    <a:lnTo>
                      <a:pt x="40" y="54"/>
                    </a:lnTo>
                    <a:lnTo>
                      <a:pt x="76" y="19"/>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3" name="Freeform 201">
                <a:extLst>
                  <a:ext uri="{FF2B5EF4-FFF2-40B4-BE49-F238E27FC236}">
                    <a16:creationId xmlns:a16="http://schemas.microsoft.com/office/drawing/2014/main" id="{6DECC6F2-5380-3EA6-BDFE-D19241423CBB}"/>
                  </a:ext>
                </a:extLst>
              </p:cNvPr>
              <p:cNvSpPr>
                <a:spLocks/>
              </p:cNvSpPr>
              <p:nvPr/>
            </p:nvSpPr>
            <p:spPr bwMode="auto">
              <a:xfrm>
                <a:off x="3629" y="2936"/>
                <a:ext cx="33" cy="21"/>
              </a:xfrm>
              <a:custGeom>
                <a:avLst/>
                <a:gdLst>
                  <a:gd name="T0" fmla="*/ 0 w 97"/>
                  <a:gd name="T1" fmla="*/ 63 h 63"/>
                  <a:gd name="T2" fmla="*/ 30 w 97"/>
                  <a:gd name="T3" fmla="*/ 48 h 63"/>
                  <a:gd name="T4" fmla="*/ 72 w 97"/>
                  <a:gd name="T5" fmla="*/ 19 h 63"/>
                  <a:gd name="T6" fmla="*/ 93 w 97"/>
                  <a:gd name="T7" fmla="*/ 2 h 63"/>
                  <a:gd name="T8" fmla="*/ 97 w 97"/>
                  <a:gd name="T9" fmla="*/ 6 h 63"/>
                  <a:gd name="T10" fmla="*/ 93 w 97"/>
                  <a:gd name="T11" fmla="*/ 0 h 63"/>
                  <a:gd name="T12" fmla="*/ 62 w 97"/>
                  <a:gd name="T13" fmla="*/ 19 h 63"/>
                  <a:gd name="T14" fmla="*/ 24 w 97"/>
                  <a:gd name="T15" fmla="*/ 46 h 63"/>
                  <a:gd name="T16" fmla="*/ 0 w 97"/>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63">
                    <a:moveTo>
                      <a:pt x="0" y="63"/>
                    </a:moveTo>
                    <a:lnTo>
                      <a:pt x="30" y="48"/>
                    </a:lnTo>
                    <a:lnTo>
                      <a:pt x="72" y="19"/>
                    </a:lnTo>
                    <a:lnTo>
                      <a:pt x="93" y="2"/>
                    </a:lnTo>
                    <a:lnTo>
                      <a:pt x="97" y="6"/>
                    </a:lnTo>
                    <a:lnTo>
                      <a:pt x="93" y="0"/>
                    </a:lnTo>
                    <a:lnTo>
                      <a:pt x="62" y="19"/>
                    </a:lnTo>
                    <a:lnTo>
                      <a:pt x="24" y="46"/>
                    </a:lnTo>
                    <a:lnTo>
                      <a:pt x="0"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4" name="Freeform 202">
                <a:extLst>
                  <a:ext uri="{FF2B5EF4-FFF2-40B4-BE49-F238E27FC236}">
                    <a16:creationId xmlns:a16="http://schemas.microsoft.com/office/drawing/2014/main" id="{D352D5B8-7DC2-E206-3275-C145E83EB0F6}"/>
                  </a:ext>
                </a:extLst>
              </p:cNvPr>
              <p:cNvSpPr>
                <a:spLocks/>
              </p:cNvSpPr>
              <p:nvPr/>
            </p:nvSpPr>
            <p:spPr bwMode="auto">
              <a:xfrm>
                <a:off x="3611" y="2938"/>
                <a:ext cx="53" cy="62"/>
              </a:xfrm>
              <a:custGeom>
                <a:avLst/>
                <a:gdLst>
                  <a:gd name="T0" fmla="*/ 151 w 160"/>
                  <a:gd name="T1" fmla="*/ 3 h 187"/>
                  <a:gd name="T2" fmla="*/ 112 w 160"/>
                  <a:gd name="T3" fmla="*/ 34 h 187"/>
                  <a:gd name="T4" fmla="*/ 77 w 160"/>
                  <a:gd name="T5" fmla="*/ 55 h 187"/>
                  <a:gd name="T6" fmla="*/ 42 w 160"/>
                  <a:gd name="T7" fmla="*/ 73 h 187"/>
                  <a:gd name="T8" fmla="*/ 25 w 160"/>
                  <a:gd name="T9" fmla="*/ 85 h 187"/>
                  <a:gd name="T10" fmla="*/ 14 w 160"/>
                  <a:gd name="T11" fmla="*/ 127 h 187"/>
                  <a:gd name="T12" fmla="*/ 7 w 160"/>
                  <a:gd name="T13" fmla="*/ 162 h 187"/>
                  <a:gd name="T14" fmla="*/ 14 w 160"/>
                  <a:gd name="T15" fmla="*/ 164 h 187"/>
                  <a:gd name="T16" fmla="*/ 2 w 160"/>
                  <a:gd name="T17" fmla="*/ 171 h 187"/>
                  <a:gd name="T18" fmla="*/ 14 w 160"/>
                  <a:gd name="T19" fmla="*/ 176 h 187"/>
                  <a:gd name="T20" fmla="*/ 0 w 160"/>
                  <a:gd name="T21" fmla="*/ 185 h 187"/>
                  <a:gd name="T22" fmla="*/ 11 w 160"/>
                  <a:gd name="T23" fmla="*/ 187 h 187"/>
                  <a:gd name="T24" fmla="*/ 18 w 160"/>
                  <a:gd name="T25" fmla="*/ 180 h 187"/>
                  <a:gd name="T26" fmla="*/ 20 w 160"/>
                  <a:gd name="T27" fmla="*/ 168 h 187"/>
                  <a:gd name="T28" fmla="*/ 18 w 160"/>
                  <a:gd name="T29" fmla="*/ 146 h 187"/>
                  <a:gd name="T30" fmla="*/ 25 w 160"/>
                  <a:gd name="T31" fmla="*/ 110 h 187"/>
                  <a:gd name="T32" fmla="*/ 30 w 160"/>
                  <a:gd name="T33" fmla="*/ 87 h 187"/>
                  <a:gd name="T34" fmla="*/ 44 w 160"/>
                  <a:gd name="T35" fmla="*/ 77 h 187"/>
                  <a:gd name="T36" fmla="*/ 100 w 160"/>
                  <a:gd name="T37" fmla="*/ 46 h 187"/>
                  <a:gd name="T38" fmla="*/ 157 w 160"/>
                  <a:gd name="T39" fmla="*/ 8 h 187"/>
                  <a:gd name="T40" fmla="*/ 160 w 160"/>
                  <a:gd name="T41" fmla="*/ 0 h 187"/>
                  <a:gd name="T42" fmla="*/ 151 w 160"/>
                  <a:gd name="T43" fmla="*/ 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87">
                    <a:moveTo>
                      <a:pt x="151" y="3"/>
                    </a:moveTo>
                    <a:lnTo>
                      <a:pt x="112" y="34"/>
                    </a:lnTo>
                    <a:lnTo>
                      <a:pt x="77" y="55"/>
                    </a:lnTo>
                    <a:lnTo>
                      <a:pt x="42" y="73"/>
                    </a:lnTo>
                    <a:lnTo>
                      <a:pt x="25" y="85"/>
                    </a:lnTo>
                    <a:lnTo>
                      <a:pt x="14" y="127"/>
                    </a:lnTo>
                    <a:lnTo>
                      <a:pt x="7" y="162"/>
                    </a:lnTo>
                    <a:lnTo>
                      <a:pt x="14" y="164"/>
                    </a:lnTo>
                    <a:lnTo>
                      <a:pt x="2" y="171"/>
                    </a:lnTo>
                    <a:lnTo>
                      <a:pt x="14" y="176"/>
                    </a:lnTo>
                    <a:lnTo>
                      <a:pt x="0" y="185"/>
                    </a:lnTo>
                    <a:lnTo>
                      <a:pt x="11" y="187"/>
                    </a:lnTo>
                    <a:lnTo>
                      <a:pt x="18" y="180"/>
                    </a:lnTo>
                    <a:lnTo>
                      <a:pt x="20" y="168"/>
                    </a:lnTo>
                    <a:lnTo>
                      <a:pt x="18" y="146"/>
                    </a:lnTo>
                    <a:lnTo>
                      <a:pt x="25" y="110"/>
                    </a:lnTo>
                    <a:lnTo>
                      <a:pt x="30" y="87"/>
                    </a:lnTo>
                    <a:lnTo>
                      <a:pt x="44" y="77"/>
                    </a:lnTo>
                    <a:lnTo>
                      <a:pt x="100" y="46"/>
                    </a:lnTo>
                    <a:lnTo>
                      <a:pt x="157" y="8"/>
                    </a:lnTo>
                    <a:lnTo>
                      <a:pt x="160" y="0"/>
                    </a:lnTo>
                    <a:lnTo>
                      <a:pt x="15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5" name="Freeform 203">
                <a:extLst>
                  <a:ext uri="{FF2B5EF4-FFF2-40B4-BE49-F238E27FC236}">
                    <a16:creationId xmlns:a16="http://schemas.microsoft.com/office/drawing/2014/main" id="{D3946C9A-EDB2-6D9D-EEF6-D68B4A02769C}"/>
                  </a:ext>
                </a:extLst>
              </p:cNvPr>
              <p:cNvSpPr>
                <a:spLocks/>
              </p:cNvSpPr>
              <p:nvPr/>
            </p:nvSpPr>
            <p:spPr bwMode="auto">
              <a:xfrm>
                <a:off x="3616" y="2954"/>
                <a:ext cx="50" cy="44"/>
              </a:xfrm>
              <a:custGeom>
                <a:avLst/>
                <a:gdLst>
                  <a:gd name="T0" fmla="*/ 3 w 150"/>
                  <a:gd name="T1" fmla="*/ 116 h 133"/>
                  <a:gd name="T2" fmla="*/ 22 w 150"/>
                  <a:gd name="T3" fmla="*/ 116 h 133"/>
                  <a:gd name="T4" fmla="*/ 48 w 150"/>
                  <a:gd name="T5" fmla="*/ 111 h 133"/>
                  <a:gd name="T6" fmla="*/ 70 w 150"/>
                  <a:gd name="T7" fmla="*/ 95 h 133"/>
                  <a:gd name="T8" fmla="*/ 89 w 150"/>
                  <a:gd name="T9" fmla="*/ 62 h 133"/>
                  <a:gd name="T10" fmla="*/ 114 w 150"/>
                  <a:gd name="T11" fmla="*/ 20 h 133"/>
                  <a:gd name="T12" fmla="*/ 134 w 150"/>
                  <a:gd name="T13" fmla="*/ 0 h 133"/>
                  <a:gd name="T14" fmla="*/ 139 w 150"/>
                  <a:gd name="T15" fmla="*/ 2 h 133"/>
                  <a:gd name="T16" fmla="*/ 126 w 150"/>
                  <a:gd name="T17" fmla="*/ 22 h 133"/>
                  <a:gd name="T18" fmla="*/ 95 w 150"/>
                  <a:gd name="T19" fmla="*/ 73 h 133"/>
                  <a:gd name="T20" fmla="*/ 123 w 150"/>
                  <a:gd name="T21" fmla="*/ 60 h 133"/>
                  <a:gd name="T22" fmla="*/ 148 w 150"/>
                  <a:gd name="T23" fmla="*/ 44 h 133"/>
                  <a:gd name="T24" fmla="*/ 150 w 150"/>
                  <a:gd name="T25" fmla="*/ 49 h 133"/>
                  <a:gd name="T26" fmla="*/ 121 w 150"/>
                  <a:gd name="T27" fmla="*/ 73 h 133"/>
                  <a:gd name="T28" fmla="*/ 96 w 150"/>
                  <a:gd name="T29" fmla="*/ 90 h 133"/>
                  <a:gd name="T30" fmla="*/ 86 w 150"/>
                  <a:gd name="T31" fmla="*/ 107 h 133"/>
                  <a:gd name="T32" fmla="*/ 64 w 150"/>
                  <a:gd name="T33" fmla="*/ 133 h 133"/>
                  <a:gd name="T34" fmla="*/ 86 w 150"/>
                  <a:gd name="T35" fmla="*/ 95 h 133"/>
                  <a:gd name="T36" fmla="*/ 100 w 150"/>
                  <a:gd name="T37" fmla="*/ 76 h 133"/>
                  <a:gd name="T38" fmla="*/ 86 w 150"/>
                  <a:gd name="T39" fmla="*/ 79 h 133"/>
                  <a:gd name="T40" fmla="*/ 70 w 150"/>
                  <a:gd name="T41" fmla="*/ 104 h 133"/>
                  <a:gd name="T42" fmla="*/ 44 w 150"/>
                  <a:gd name="T43" fmla="*/ 120 h 133"/>
                  <a:gd name="T44" fmla="*/ 19 w 150"/>
                  <a:gd name="T45" fmla="*/ 123 h 133"/>
                  <a:gd name="T46" fmla="*/ 0 w 150"/>
                  <a:gd name="T47" fmla="*/ 123 h 133"/>
                  <a:gd name="T48" fmla="*/ 3 w 150"/>
                  <a:gd name="T49" fmla="*/ 11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0" h="133">
                    <a:moveTo>
                      <a:pt x="3" y="116"/>
                    </a:moveTo>
                    <a:lnTo>
                      <a:pt x="22" y="116"/>
                    </a:lnTo>
                    <a:lnTo>
                      <a:pt x="48" y="111"/>
                    </a:lnTo>
                    <a:lnTo>
                      <a:pt x="70" y="95"/>
                    </a:lnTo>
                    <a:lnTo>
                      <a:pt x="89" y="62"/>
                    </a:lnTo>
                    <a:lnTo>
                      <a:pt x="114" y="20"/>
                    </a:lnTo>
                    <a:lnTo>
                      <a:pt x="134" y="0"/>
                    </a:lnTo>
                    <a:lnTo>
                      <a:pt x="139" y="2"/>
                    </a:lnTo>
                    <a:lnTo>
                      <a:pt x="126" y="22"/>
                    </a:lnTo>
                    <a:lnTo>
                      <a:pt x="95" y="73"/>
                    </a:lnTo>
                    <a:lnTo>
                      <a:pt x="123" y="60"/>
                    </a:lnTo>
                    <a:lnTo>
                      <a:pt x="148" y="44"/>
                    </a:lnTo>
                    <a:lnTo>
                      <a:pt x="150" y="49"/>
                    </a:lnTo>
                    <a:lnTo>
                      <a:pt x="121" y="73"/>
                    </a:lnTo>
                    <a:lnTo>
                      <a:pt x="96" y="90"/>
                    </a:lnTo>
                    <a:lnTo>
                      <a:pt x="86" y="107"/>
                    </a:lnTo>
                    <a:lnTo>
                      <a:pt x="64" y="133"/>
                    </a:lnTo>
                    <a:lnTo>
                      <a:pt x="86" y="95"/>
                    </a:lnTo>
                    <a:lnTo>
                      <a:pt x="100" y="76"/>
                    </a:lnTo>
                    <a:lnTo>
                      <a:pt x="86" y="79"/>
                    </a:lnTo>
                    <a:lnTo>
                      <a:pt x="70" y="104"/>
                    </a:lnTo>
                    <a:lnTo>
                      <a:pt x="44" y="120"/>
                    </a:lnTo>
                    <a:lnTo>
                      <a:pt x="19" y="123"/>
                    </a:lnTo>
                    <a:lnTo>
                      <a:pt x="0" y="123"/>
                    </a:lnTo>
                    <a:lnTo>
                      <a:pt x="3"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6" name="Freeform 204">
                <a:extLst>
                  <a:ext uri="{FF2B5EF4-FFF2-40B4-BE49-F238E27FC236}">
                    <a16:creationId xmlns:a16="http://schemas.microsoft.com/office/drawing/2014/main" id="{1EA8875E-6CFD-2460-46CF-4FCE5A402CA6}"/>
                  </a:ext>
                </a:extLst>
              </p:cNvPr>
              <p:cNvSpPr>
                <a:spLocks/>
              </p:cNvSpPr>
              <p:nvPr/>
            </p:nvSpPr>
            <p:spPr bwMode="auto">
              <a:xfrm>
                <a:off x="3634" y="2997"/>
                <a:ext cx="41" cy="8"/>
              </a:xfrm>
              <a:custGeom>
                <a:avLst/>
                <a:gdLst>
                  <a:gd name="T0" fmla="*/ 0 w 124"/>
                  <a:gd name="T1" fmla="*/ 17 h 23"/>
                  <a:gd name="T2" fmla="*/ 29 w 124"/>
                  <a:gd name="T3" fmla="*/ 23 h 23"/>
                  <a:gd name="T4" fmla="*/ 65 w 124"/>
                  <a:gd name="T5" fmla="*/ 23 h 23"/>
                  <a:gd name="T6" fmla="*/ 95 w 124"/>
                  <a:gd name="T7" fmla="*/ 17 h 23"/>
                  <a:gd name="T8" fmla="*/ 124 w 124"/>
                  <a:gd name="T9" fmla="*/ 2 h 23"/>
                  <a:gd name="T10" fmla="*/ 122 w 124"/>
                  <a:gd name="T11" fmla="*/ 0 h 23"/>
                  <a:gd name="T12" fmla="*/ 84 w 124"/>
                  <a:gd name="T13" fmla="*/ 13 h 23"/>
                  <a:gd name="T14" fmla="*/ 59 w 124"/>
                  <a:gd name="T15" fmla="*/ 18 h 23"/>
                  <a:gd name="T16" fmla="*/ 34 w 124"/>
                  <a:gd name="T17" fmla="*/ 17 h 23"/>
                  <a:gd name="T18" fmla="*/ 10 w 124"/>
                  <a:gd name="T19" fmla="*/ 11 h 23"/>
                  <a:gd name="T20" fmla="*/ 2 w 124"/>
                  <a:gd name="T21" fmla="*/ 11 h 23"/>
                  <a:gd name="T22" fmla="*/ 0 w 124"/>
                  <a:gd name="T23"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 h="23">
                    <a:moveTo>
                      <a:pt x="0" y="17"/>
                    </a:moveTo>
                    <a:lnTo>
                      <a:pt x="29" y="23"/>
                    </a:lnTo>
                    <a:lnTo>
                      <a:pt x="65" y="23"/>
                    </a:lnTo>
                    <a:lnTo>
                      <a:pt x="95" y="17"/>
                    </a:lnTo>
                    <a:lnTo>
                      <a:pt x="124" y="2"/>
                    </a:lnTo>
                    <a:lnTo>
                      <a:pt x="122" y="0"/>
                    </a:lnTo>
                    <a:lnTo>
                      <a:pt x="84" y="13"/>
                    </a:lnTo>
                    <a:lnTo>
                      <a:pt x="59" y="18"/>
                    </a:lnTo>
                    <a:lnTo>
                      <a:pt x="34" y="17"/>
                    </a:lnTo>
                    <a:lnTo>
                      <a:pt x="10" y="11"/>
                    </a:lnTo>
                    <a:lnTo>
                      <a:pt x="2" y="11"/>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7" name="Freeform 205">
                <a:extLst>
                  <a:ext uri="{FF2B5EF4-FFF2-40B4-BE49-F238E27FC236}">
                    <a16:creationId xmlns:a16="http://schemas.microsoft.com/office/drawing/2014/main" id="{358B8557-9AD7-7B51-62FB-DFBCBB323A2D}"/>
                  </a:ext>
                </a:extLst>
              </p:cNvPr>
              <p:cNvSpPr>
                <a:spLocks/>
              </p:cNvSpPr>
              <p:nvPr/>
            </p:nvSpPr>
            <p:spPr bwMode="auto">
              <a:xfrm>
                <a:off x="3588" y="2999"/>
                <a:ext cx="88" cy="108"/>
              </a:xfrm>
              <a:custGeom>
                <a:avLst/>
                <a:gdLst>
                  <a:gd name="T0" fmla="*/ 264 w 264"/>
                  <a:gd name="T1" fmla="*/ 0 h 323"/>
                  <a:gd name="T2" fmla="*/ 229 w 264"/>
                  <a:gd name="T3" fmla="*/ 18 h 323"/>
                  <a:gd name="T4" fmla="*/ 188 w 264"/>
                  <a:gd name="T5" fmla="*/ 23 h 323"/>
                  <a:gd name="T6" fmla="*/ 156 w 264"/>
                  <a:gd name="T7" fmla="*/ 26 h 323"/>
                  <a:gd name="T8" fmla="*/ 114 w 264"/>
                  <a:gd name="T9" fmla="*/ 20 h 323"/>
                  <a:gd name="T10" fmla="*/ 104 w 264"/>
                  <a:gd name="T11" fmla="*/ 23 h 323"/>
                  <a:gd name="T12" fmla="*/ 87 w 264"/>
                  <a:gd name="T13" fmla="*/ 26 h 323"/>
                  <a:gd name="T14" fmla="*/ 79 w 264"/>
                  <a:gd name="T15" fmla="*/ 34 h 323"/>
                  <a:gd name="T16" fmla="*/ 69 w 264"/>
                  <a:gd name="T17" fmla="*/ 23 h 323"/>
                  <a:gd name="T18" fmla="*/ 69 w 264"/>
                  <a:gd name="T19" fmla="*/ 44 h 323"/>
                  <a:gd name="T20" fmla="*/ 54 w 264"/>
                  <a:gd name="T21" fmla="*/ 38 h 323"/>
                  <a:gd name="T22" fmla="*/ 60 w 264"/>
                  <a:gd name="T23" fmla="*/ 61 h 323"/>
                  <a:gd name="T24" fmla="*/ 43 w 264"/>
                  <a:gd name="T25" fmla="*/ 55 h 323"/>
                  <a:gd name="T26" fmla="*/ 52 w 264"/>
                  <a:gd name="T27" fmla="*/ 72 h 323"/>
                  <a:gd name="T28" fmla="*/ 30 w 264"/>
                  <a:gd name="T29" fmla="*/ 68 h 323"/>
                  <a:gd name="T30" fmla="*/ 45 w 264"/>
                  <a:gd name="T31" fmla="*/ 91 h 323"/>
                  <a:gd name="T32" fmla="*/ 24 w 264"/>
                  <a:gd name="T33" fmla="*/ 83 h 323"/>
                  <a:gd name="T34" fmla="*/ 38 w 264"/>
                  <a:gd name="T35" fmla="*/ 105 h 323"/>
                  <a:gd name="T36" fmla="*/ 17 w 264"/>
                  <a:gd name="T37" fmla="*/ 97 h 323"/>
                  <a:gd name="T38" fmla="*/ 26 w 264"/>
                  <a:gd name="T39" fmla="*/ 114 h 323"/>
                  <a:gd name="T40" fmla="*/ 9 w 264"/>
                  <a:gd name="T41" fmla="*/ 112 h 323"/>
                  <a:gd name="T42" fmla="*/ 17 w 264"/>
                  <a:gd name="T43" fmla="*/ 129 h 323"/>
                  <a:gd name="T44" fmla="*/ 0 w 264"/>
                  <a:gd name="T45" fmla="*/ 121 h 323"/>
                  <a:gd name="T46" fmla="*/ 9 w 264"/>
                  <a:gd name="T47" fmla="*/ 137 h 323"/>
                  <a:gd name="T48" fmla="*/ 18 w 264"/>
                  <a:gd name="T49" fmla="*/ 142 h 323"/>
                  <a:gd name="T50" fmla="*/ 28 w 264"/>
                  <a:gd name="T51" fmla="*/ 139 h 323"/>
                  <a:gd name="T52" fmla="*/ 54 w 264"/>
                  <a:gd name="T53" fmla="*/ 165 h 323"/>
                  <a:gd name="T54" fmla="*/ 101 w 264"/>
                  <a:gd name="T55" fmla="*/ 218 h 323"/>
                  <a:gd name="T56" fmla="*/ 138 w 264"/>
                  <a:gd name="T57" fmla="*/ 243 h 323"/>
                  <a:gd name="T58" fmla="*/ 192 w 264"/>
                  <a:gd name="T59" fmla="*/ 262 h 323"/>
                  <a:gd name="T60" fmla="*/ 233 w 264"/>
                  <a:gd name="T61" fmla="*/ 286 h 323"/>
                  <a:gd name="T62" fmla="*/ 247 w 264"/>
                  <a:gd name="T63" fmla="*/ 301 h 323"/>
                  <a:gd name="T64" fmla="*/ 233 w 264"/>
                  <a:gd name="T65" fmla="*/ 305 h 323"/>
                  <a:gd name="T66" fmla="*/ 230 w 264"/>
                  <a:gd name="T67" fmla="*/ 315 h 323"/>
                  <a:gd name="T68" fmla="*/ 236 w 264"/>
                  <a:gd name="T69" fmla="*/ 323 h 323"/>
                  <a:gd name="T70" fmla="*/ 249 w 264"/>
                  <a:gd name="T71" fmla="*/ 311 h 323"/>
                  <a:gd name="T72" fmla="*/ 251 w 264"/>
                  <a:gd name="T73" fmla="*/ 297 h 323"/>
                  <a:gd name="T74" fmla="*/ 233 w 264"/>
                  <a:gd name="T75" fmla="*/ 277 h 323"/>
                  <a:gd name="T76" fmla="*/ 188 w 264"/>
                  <a:gd name="T77" fmla="*/ 252 h 323"/>
                  <a:gd name="T78" fmla="*/ 142 w 264"/>
                  <a:gd name="T79" fmla="*/ 238 h 323"/>
                  <a:gd name="T80" fmla="*/ 104 w 264"/>
                  <a:gd name="T81" fmla="*/ 214 h 323"/>
                  <a:gd name="T82" fmla="*/ 79 w 264"/>
                  <a:gd name="T83" fmla="*/ 187 h 323"/>
                  <a:gd name="T84" fmla="*/ 47 w 264"/>
                  <a:gd name="T85" fmla="*/ 149 h 323"/>
                  <a:gd name="T86" fmla="*/ 35 w 264"/>
                  <a:gd name="T87" fmla="*/ 134 h 323"/>
                  <a:gd name="T88" fmla="*/ 60 w 264"/>
                  <a:gd name="T89" fmla="*/ 74 h 323"/>
                  <a:gd name="T90" fmla="*/ 85 w 264"/>
                  <a:gd name="T91" fmla="*/ 44 h 323"/>
                  <a:gd name="T92" fmla="*/ 101 w 264"/>
                  <a:gd name="T93" fmla="*/ 34 h 323"/>
                  <a:gd name="T94" fmla="*/ 130 w 264"/>
                  <a:gd name="T95" fmla="*/ 34 h 323"/>
                  <a:gd name="T96" fmla="*/ 167 w 264"/>
                  <a:gd name="T97" fmla="*/ 34 h 323"/>
                  <a:gd name="T98" fmla="*/ 229 w 264"/>
                  <a:gd name="T99" fmla="*/ 23 h 323"/>
                  <a:gd name="T100" fmla="*/ 264 w 264"/>
                  <a:gd name="T101"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4" h="323">
                    <a:moveTo>
                      <a:pt x="264" y="0"/>
                    </a:moveTo>
                    <a:lnTo>
                      <a:pt x="229" y="18"/>
                    </a:lnTo>
                    <a:lnTo>
                      <a:pt x="188" y="23"/>
                    </a:lnTo>
                    <a:lnTo>
                      <a:pt x="156" y="26"/>
                    </a:lnTo>
                    <a:lnTo>
                      <a:pt x="114" y="20"/>
                    </a:lnTo>
                    <a:lnTo>
                      <a:pt x="104" y="23"/>
                    </a:lnTo>
                    <a:lnTo>
                      <a:pt x="87" y="26"/>
                    </a:lnTo>
                    <a:lnTo>
                      <a:pt x="79" y="34"/>
                    </a:lnTo>
                    <a:lnTo>
                      <a:pt x="69" y="23"/>
                    </a:lnTo>
                    <a:lnTo>
                      <a:pt x="69" y="44"/>
                    </a:lnTo>
                    <a:lnTo>
                      <a:pt x="54" y="38"/>
                    </a:lnTo>
                    <a:lnTo>
                      <a:pt x="60" y="61"/>
                    </a:lnTo>
                    <a:lnTo>
                      <a:pt x="43" y="55"/>
                    </a:lnTo>
                    <a:lnTo>
                      <a:pt x="52" y="72"/>
                    </a:lnTo>
                    <a:lnTo>
                      <a:pt x="30" y="68"/>
                    </a:lnTo>
                    <a:lnTo>
                      <a:pt x="45" y="91"/>
                    </a:lnTo>
                    <a:lnTo>
                      <a:pt x="24" y="83"/>
                    </a:lnTo>
                    <a:lnTo>
                      <a:pt x="38" y="105"/>
                    </a:lnTo>
                    <a:lnTo>
                      <a:pt x="17" y="97"/>
                    </a:lnTo>
                    <a:lnTo>
                      <a:pt x="26" y="114"/>
                    </a:lnTo>
                    <a:lnTo>
                      <a:pt x="9" y="112"/>
                    </a:lnTo>
                    <a:lnTo>
                      <a:pt x="17" y="129"/>
                    </a:lnTo>
                    <a:lnTo>
                      <a:pt x="0" y="121"/>
                    </a:lnTo>
                    <a:lnTo>
                      <a:pt x="9" y="137"/>
                    </a:lnTo>
                    <a:lnTo>
                      <a:pt x="18" y="142"/>
                    </a:lnTo>
                    <a:lnTo>
                      <a:pt x="28" y="139"/>
                    </a:lnTo>
                    <a:lnTo>
                      <a:pt x="54" y="165"/>
                    </a:lnTo>
                    <a:lnTo>
                      <a:pt x="101" y="218"/>
                    </a:lnTo>
                    <a:lnTo>
                      <a:pt x="138" y="243"/>
                    </a:lnTo>
                    <a:lnTo>
                      <a:pt x="192" y="262"/>
                    </a:lnTo>
                    <a:lnTo>
                      <a:pt x="233" y="286"/>
                    </a:lnTo>
                    <a:lnTo>
                      <a:pt x="247" y="301"/>
                    </a:lnTo>
                    <a:lnTo>
                      <a:pt x="233" y="305"/>
                    </a:lnTo>
                    <a:lnTo>
                      <a:pt x="230" y="315"/>
                    </a:lnTo>
                    <a:lnTo>
                      <a:pt x="236" y="323"/>
                    </a:lnTo>
                    <a:lnTo>
                      <a:pt x="249" y="311"/>
                    </a:lnTo>
                    <a:lnTo>
                      <a:pt x="251" y="297"/>
                    </a:lnTo>
                    <a:lnTo>
                      <a:pt x="233" y="277"/>
                    </a:lnTo>
                    <a:lnTo>
                      <a:pt x="188" y="252"/>
                    </a:lnTo>
                    <a:lnTo>
                      <a:pt x="142" y="238"/>
                    </a:lnTo>
                    <a:lnTo>
                      <a:pt x="104" y="214"/>
                    </a:lnTo>
                    <a:lnTo>
                      <a:pt x="79" y="187"/>
                    </a:lnTo>
                    <a:lnTo>
                      <a:pt x="47" y="149"/>
                    </a:lnTo>
                    <a:lnTo>
                      <a:pt x="35" y="134"/>
                    </a:lnTo>
                    <a:lnTo>
                      <a:pt x="60" y="74"/>
                    </a:lnTo>
                    <a:lnTo>
                      <a:pt x="85" y="44"/>
                    </a:lnTo>
                    <a:lnTo>
                      <a:pt x="101" y="34"/>
                    </a:lnTo>
                    <a:lnTo>
                      <a:pt x="130" y="34"/>
                    </a:lnTo>
                    <a:lnTo>
                      <a:pt x="167" y="34"/>
                    </a:lnTo>
                    <a:lnTo>
                      <a:pt x="229" y="23"/>
                    </a:lnTo>
                    <a:lnTo>
                      <a:pt x="2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8" name="Freeform 206">
                <a:extLst>
                  <a:ext uri="{FF2B5EF4-FFF2-40B4-BE49-F238E27FC236}">
                    <a16:creationId xmlns:a16="http://schemas.microsoft.com/office/drawing/2014/main" id="{58322D88-E319-0FE2-2BB0-38C10EBE1D89}"/>
                  </a:ext>
                </a:extLst>
              </p:cNvPr>
              <p:cNvSpPr>
                <a:spLocks/>
              </p:cNvSpPr>
              <p:nvPr/>
            </p:nvSpPr>
            <p:spPr bwMode="auto">
              <a:xfrm>
                <a:off x="3557" y="3047"/>
                <a:ext cx="107" cy="56"/>
              </a:xfrm>
              <a:custGeom>
                <a:avLst/>
                <a:gdLst>
                  <a:gd name="T0" fmla="*/ 10 w 320"/>
                  <a:gd name="T1" fmla="*/ 56 h 168"/>
                  <a:gd name="T2" fmla="*/ 46 w 320"/>
                  <a:gd name="T3" fmla="*/ 48 h 168"/>
                  <a:gd name="T4" fmla="*/ 76 w 320"/>
                  <a:gd name="T5" fmla="*/ 33 h 168"/>
                  <a:gd name="T6" fmla="*/ 91 w 320"/>
                  <a:gd name="T7" fmla="*/ 33 h 168"/>
                  <a:gd name="T8" fmla="*/ 118 w 320"/>
                  <a:gd name="T9" fmla="*/ 54 h 168"/>
                  <a:gd name="T10" fmla="*/ 171 w 320"/>
                  <a:gd name="T11" fmla="*/ 126 h 168"/>
                  <a:gd name="T12" fmla="*/ 204 w 320"/>
                  <a:gd name="T13" fmla="*/ 168 h 168"/>
                  <a:gd name="T14" fmla="*/ 212 w 320"/>
                  <a:gd name="T15" fmla="*/ 167 h 168"/>
                  <a:gd name="T16" fmla="*/ 217 w 320"/>
                  <a:gd name="T17" fmla="*/ 158 h 168"/>
                  <a:gd name="T18" fmla="*/ 203 w 320"/>
                  <a:gd name="T19" fmla="*/ 141 h 168"/>
                  <a:gd name="T20" fmla="*/ 193 w 320"/>
                  <a:gd name="T21" fmla="*/ 124 h 168"/>
                  <a:gd name="T22" fmla="*/ 190 w 320"/>
                  <a:gd name="T23" fmla="*/ 98 h 168"/>
                  <a:gd name="T24" fmla="*/ 239 w 320"/>
                  <a:gd name="T25" fmla="*/ 116 h 168"/>
                  <a:gd name="T26" fmla="*/ 284 w 320"/>
                  <a:gd name="T27" fmla="*/ 132 h 168"/>
                  <a:gd name="T28" fmla="*/ 320 w 320"/>
                  <a:gd name="T29" fmla="*/ 158 h 168"/>
                  <a:gd name="T30" fmla="*/ 287 w 320"/>
                  <a:gd name="T31" fmla="*/ 126 h 168"/>
                  <a:gd name="T32" fmla="*/ 239 w 320"/>
                  <a:gd name="T33" fmla="*/ 114 h 168"/>
                  <a:gd name="T34" fmla="*/ 179 w 320"/>
                  <a:gd name="T35" fmla="*/ 86 h 168"/>
                  <a:gd name="T36" fmla="*/ 181 w 320"/>
                  <a:gd name="T37" fmla="*/ 116 h 168"/>
                  <a:gd name="T38" fmla="*/ 193 w 320"/>
                  <a:gd name="T39" fmla="*/ 136 h 168"/>
                  <a:gd name="T40" fmla="*/ 185 w 320"/>
                  <a:gd name="T41" fmla="*/ 135 h 168"/>
                  <a:gd name="T42" fmla="*/ 163 w 320"/>
                  <a:gd name="T43" fmla="*/ 102 h 168"/>
                  <a:gd name="T44" fmla="*/ 145 w 320"/>
                  <a:gd name="T45" fmla="*/ 82 h 168"/>
                  <a:gd name="T46" fmla="*/ 144 w 320"/>
                  <a:gd name="T47" fmla="*/ 56 h 168"/>
                  <a:gd name="T48" fmla="*/ 130 w 320"/>
                  <a:gd name="T49" fmla="*/ 60 h 168"/>
                  <a:gd name="T50" fmla="*/ 135 w 320"/>
                  <a:gd name="T51" fmla="*/ 45 h 168"/>
                  <a:gd name="T52" fmla="*/ 120 w 320"/>
                  <a:gd name="T53" fmla="*/ 52 h 168"/>
                  <a:gd name="T54" fmla="*/ 122 w 320"/>
                  <a:gd name="T55" fmla="*/ 30 h 168"/>
                  <a:gd name="T56" fmla="*/ 109 w 320"/>
                  <a:gd name="T57" fmla="*/ 37 h 168"/>
                  <a:gd name="T58" fmla="*/ 108 w 320"/>
                  <a:gd name="T59" fmla="*/ 21 h 168"/>
                  <a:gd name="T60" fmla="*/ 94 w 320"/>
                  <a:gd name="T61" fmla="*/ 24 h 168"/>
                  <a:gd name="T62" fmla="*/ 88 w 320"/>
                  <a:gd name="T63" fmla="*/ 0 h 168"/>
                  <a:gd name="T64" fmla="*/ 83 w 320"/>
                  <a:gd name="T65" fmla="*/ 28 h 168"/>
                  <a:gd name="T66" fmla="*/ 69 w 320"/>
                  <a:gd name="T67" fmla="*/ 0 h 168"/>
                  <a:gd name="T68" fmla="*/ 68 w 320"/>
                  <a:gd name="T69" fmla="*/ 26 h 168"/>
                  <a:gd name="T70" fmla="*/ 55 w 320"/>
                  <a:gd name="T71" fmla="*/ 9 h 168"/>
                  <a:gd name="T72" fmla="*/ 49 w 320"/>
                  <a:gd name="T73" fmla="*/ 40 h 168"/>
                  <a:gd name="T74" fmla="*/ 38 w 320"/>
                  <a:gd name="T75" fmla="*/ 14 h 168"/>
                  <a:gd name="T76" fmla="*/ 29 w 320"/>
                  <a:gd name="T77" fmla="*/ 45 h 168"/>
                  <a:gd name="T78" fmla="*/ 20 w 320"/>
                  <a:gd name="T79" fmla="*/ 14 h 168"/>
                  <a:gd name="T80" fmla="*/ 0 w 320"/>
                  <a:gd name="T81" fmla="*/ 49 h 168"/>
                  <a:gd name="T82" fmla="*/ 10 w 320"/>
                  <a:gd name="T83"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0" h="168">
                    <a:moveTo>
                      <a:pt x="10" y="56"/>
                    </a:moveTo>
                    <a:lnTo>
                      <a:pt x="46" y="48"/>
                    </a:lnTo>
                    <a:lnTo>
                      <a:pt x="76" y="33"/>
                    </a:lnTo>
                    <a:lnTo>
                      <a:pt x="91" y="33"/>
                    </a:lnTo>
                    <a:lnTo>
                      <a:pt x="118" y="54"/>
                    </a:lnTo>
                    <a:lnTo>
                      <a:pt x="171" y="126"/>
                    </a:lnTo>
                    <a:lnTo>
                      <a:pt x="204" y="168"/>
                    </a:lnTo>
                    <a:lnTo>
                      <a:pt x="212" y="167"/>
                    </a:lnTo>
                    <a:lnTo>
                      <a:pt x="217" y="158"/>
                    </a:lnTo>
                    <a:lnTo>
                      <a:pt x="203" y="141"/>
                    </a:lnTo>
                    <a:lnTo>
                      <a:pt x="193" y="124"/>
                    </a:lnTo>
                    <a:lnTo>
                      <a:pt x="190" y="98"/>
                    </a:lnTo>
                    <a:lnTo>
                      <a:pt x="239" y="116"/>
                    </a:lnTo>
                    <a:lnTo>
                      <a:pt x="284" y="132"/>
                    </a:lnTo>
                    <a:lnTo>
                      <a:pt x="320" y="158"/>
                    </a:lnTo>
                    <a:lnTo>
                      <a:pt x="287" y="126"/>
                    </a:lnTo>
                    <a:lnTo>
                      <a:pt x="239" y="114"/>
                    </a:lnTo>
                    <a:lnTo>
                      <a:pt x="179" y="86"/>
                    </a:lnTo>
                    <a:lnTo>
                      <a:pt x="181" y="116"/>
                    </a:lnTo>
                    <a:lnTo>
                      <a:pt x="193" y="136"/>
                    </a:lnTo>
                    <a:lnTo>
                      <a:pt x="185" y="135"/>
                    </a:lnTo>
                    <a:lnTo>
                      <a:pt x="163" y="102"/>
                    </a:lnTo>
                    <a:lnTo>
                      <a:pt x="145" y="82"/>
                    </a:lnTo>
                    <a:lnTo>
                      <a:pt x="144" y="56"/>
                    </a:lnTo>
                    <a:lnTo>
                      <a:pt x="130" y="60"/>
                    </a:lnTo>
                    <a:lnTo>
                      <a:pt x="135" y="45"/>
                    </a:lnTo>
                    <a:lnTo>
                      <a:pt x="120" y="52"/>
                    </a:lnTo>
                    <a:lnTo>
                      <a:pt x="122" y="30"/>
                    </a:lnTo>
                    <a:lnTo>
                      <a:pt x="109" y="37"/>
                    </a:lnTo>
                    <a:lnTo>
                      <a:pt x="108" y="21"/>
                    </a:lnTo>
                    <a:lnTo>
                      <a:pt x="94" y="24"/>
                    </a:lnTo>
                    <a:lnTo>
                      <a:pt x="88" y="0"/>
                    </a:lnTo>
                    <a:lnTo>
                      <a:pt x="83" y="28"/>
                    </a:lnTo>
                    <a:lnTo>
                      <a:pt x="69" y="0"/>
                    </a:lnTo>
                    <a:lnTo>
                      <a:pt x="68" y="26"/>
                    </a:lnTo>
                    <a:lnTo>
                      <a:pt x="55" y="9"/>
                    </a:lnTo>
                    <a:lnTo>
                      <a:pt x="49" y="40"/>
                    </a:lnTo>
                    <a:lnTo>
                      <a:pt x="38" y="14"/>
                    </a:lnTo>
                    <a:lnTo>
                      <a:pt x="29" y="45"/>
                    </a:lnTo>
                    <a:lnTo>
                      <a:pt x="20" y="14"/>
                    </a:lnTo>
                    <a:lnTo>
                      <a:pt x="0" y="49"/>
                    </a:lnTo>
                    <a:lnTo>
                      <a:pt x="1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9" name="Freeform 207">
                <a:extLst>
                  <a:ext uri="{FF2B5EF4-FFF2-40B4-BE49-F238E27FC236}">
                    <a16:creationId xmlns:a16="http://schemas.microsoft.com/office/drawing/2014/main" id="{8FA9A8DA-EAFD-169D-5508-FD4DF7AA417C}"/>
                  </a:ext>
                </a:extLst>
              </p:cNvPr>
              <p:cNvSpPr>
                <a:spLocks/>
              </p:cNvSpPr>
              <p:nvPr/>
            </p:nvSpPr>
            <p:spPr bwMode="auto">
              <a:xfrm>
                <a:off x="3371" y="2921"/>
                <a:ext cx="237" cy="163"/>
              </a:xfrm>
              <a:custGeom>
                <a:avLst/>
                <a:gdLst>
                  <a:gd name="T0" fmla="*/ 314 w 710"/>
                  <a:gd name="T1" fmla="*/ 223 h 490"/>
                  <a:gd name="T2" fmla="*/ 299 w 710"/>
                  <a:gd name="T3" fmla="*/ 223 h 490"/>
                  <a:gd name="T4" fmla="*/ 290 w 710"/>
                  <a:gd name="T5" fmla="*/ 218 h 490"/>
                  <a:gd name="T6" fmla="*/ 283 w 710"/>
                  <a:gd name="T7" fmla="*/ 223 h 490"/>
                  <a:gd name="T8" fmla="*/ 286 w 710"/>
                  <a:gd name="T9" fmla="*/ 261 h 490"/>
                  <a:gd name="T10" fmla="*/ 279 w 710"/>
                  <a:gd name="T11" fmla="*/ 263 h 490"/>
                  <a:gd name="T12" fmla="*/ 266 w 710"/>
                  <a:gd name="T13" fmla="*/ 251 h 490"/>
                  <a:gd name="T14" fmla="*/ 266 w 710"/>
                  <a:gd name="T15" fmla="*/ 274 h 490"/>
                  <a:gd name="T16" fmla="*/ 210 w 710"/>
                  <a:gd name="T17" fmla="*/ 294 h 490"/>
                  <a:gd name="T18" fmla="*/ 178 w 710"/>
                  <a:gd name="T19" fmla="*/ 338 h 490"/>
                  <a:gd name="T20" fmla="*/ 175 w 710"/>
                  <a:gd name="T21" fmla="*/ 374 h 490"/>
                  <a:gd name="T22" fmla="*/ 165 w 710"/>
                  <a:gd name="T23" fmla="*/ 397 h 490"/>
                  <a:gd name="T24" fmla="*/ 152 w 710"/>
                  <a:gd name="T25" fmla="*/ 406 h 490"/>
                  <a:gd name="T26" fmla="*/ 135 w 710"/>
                  <a:gd name="T27" fmla="*/ 417 h 490"/>
                  <a:gd name="T28" fmla="*/ 127 w 710"/>
                  <a:gd name="T29" fmla="*/ 444 h 490"/>
                  <a:gd name="T30" fmla="*/ 71 w 710"/>
                  <a:gd name="T31" fmla="*/ 458 h 490"/>
                  <a:gd name="T32" fmla="*/ 74 w 710"/>
                  <a:gd name="T33" fmla="*/ 392 h 490"/>
                  <a:gd name="T34" fmla="*/ 0 w 710"/>
                  <a:gd name="T35" fmla="*/ 451 h 490"/>
                  <a:gd name="T36" fmla="*/ 74 w 710"/>
                  <a:gd name="T37" fmla="*/ 381 h 490"/>
                  <a:gd name="T38" fmla="*/ 165 w 710"/>
                  <a:gd name="T39" fmla="*/ 290 h 490"/>
                  <a:gd name="T40" fmla="*/ 229 w 710"/>
                  <a:gd name="T41" fmla="*/ 226 h 490"/>
                  <a:gd name="T42" fmla="*/ 260 w 710"/>
                  <a:gd name="T43" fmla="*/ 207 h 490"/>
                  <a:gd name="T44" fmla="*/ 392 w 710"/>
                  <a:gd name="T45" fmla="*/ 177 h 490"/>
                  <a:gd name="T46" fmla="*/ 506 w 710"/>
                  <a:gd name="T47" fmla="*/ 190 h 490"/>
                  <a:gd name="T48" fmla="*/ 553 w 710"/>
                  <a:gd name="T49" fmla="*/ 174 h 490"/>
                  <a:gd name="T50" fmla="*/ 625 w 710"/>
                  <a:gd name="T51" fmla="*/ 164 h 490"/>
                  <a:gd name="T52" fmla="*/ 684 w 710"/>
                  <a:gd name="T53" fmla="*/ 158 h 490"/>
                  <a:gd name="T54" fmla="*/ 705 w 710"/>
                  <a:gd name="T55" fmla="*/ 133 h 490"/>
                  <a:gd name="T56" fmla="*/ 701 w 710"/>
                  <a:gd name="T57" fmla="*/ 84 h 490"/>
                  <a:gd name="T58" fmla="*/ 636 w 710"/>
                  <a:gd name="T59" fmla="*/ 17 h 490"/>
                  <a:gd name="T60" fmla="*/ 637 w 710"/>
                  <a:gd name="T61" fmla="*/ 0 h 490"/>
                  <a:gd name="T62" fmla="*/ 644 w 710"/>
                  <a:gd name="T63" fmla="*/ 14 h 490"/>
                  <a:gd name="T64" fmla="*/ 707 w 710"/>
                  <a:gd name="T65" fmla="*/ 90 h 490"/>
                  <a:gd name="T66" fmla="*/ 705 w 710"/>
                  <a:gd name="T67" fmla="*/ 149 h 490"/>
                  <a:gd name="T68" fmla="*/ 666 w 710"/>
                  <a:gd name="T69" fmla="*/ 167 h 490"/>
                  <a:gd name="T70" fmla="*/ 625 w 710"/>
                  <a:gd name="T71" fmla="*/ 184 h 490"/>
                  <a:gd name="T72" fmla="*/ 602 w 710"/>
                  <a:gd name="T73" fmla="*/ 182 h 490"/>
                  <a:gd name="T74" fmla="*/ 591 w 710"/>
                  <a:gd name="T75" fmla="*/ 188 h 490"/>
                  <a:gd name="T76" fmla="*/ 572 w 710"/>
                  <a:gd name="T77" fmla="*/ 197 h 490"/>
                  <a:gd name="T78" fmla="*/ 558 w 710"/>
                  <a:gd name="T79" fmla="*/ 207 h 490"/>
                  <a:gd name="T80" fmla="*/ 541 w 710"/>
                  <a:gd name="T81" fmla="*/ 217 h 490"/>
                  <a:gd name="T82" fmla="*/ 437 w 710"/>
                  <a:gd name="T83" fmla="*/ 184 h 490"/>
                  <a:gd name="T84" fmla="*/ 349 w 710"/>
                  <a:gd name="T85" fmla="*/ 18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0" h="490">
                    <a:moveTo>
                      <a:pt x="330" y="190"/>
                    </a:moveTo>
                    <a:lnTo>
                      <a:pt x="314" y="223"/>
                    </a:lnTo>
                    <a:lnTo>
                      <a:pt x="306" y="202"/>
                    </a:lnTo>
                    <a:lnTo>
                      <a:pt x="299" y="223"/>
                    </a:lnTo>
                    <a:lnTo>
                      <a:pt x="297" y="245"/>
                    </a:lnTo>
                    <a:lnTo>
                      <a:pt x="290" y="218"/>
                    </a:lnTo>
                    <a:lnTo>
                      <a:pt x="290" y="214"/>
                    </a:lnTo>
                    <a:lnTo>
                      <a:pt x="283" y="223"/>
                    </a:lnTo>
                    <a:lnTo>
                      <a:pt x="280" y="245"/>
                    </a:lnTo>
                    <a:lnTo>
                      <a:pt x="286" y="261"/>
                    </a:lnTo>
                    <a:lnTo>
                      <a:pt x="288" y="274"/>
                    </a:lnTo>
                    <a:lnTo>
                      <a:pt x="279" y="263"/>
                    </a:lnTo>
                    <a:lnTo>
                      <a:pt x="267" y="237"/>
                    </a:lnTo>
                    <a:lnTo>
                      <a:pt x="266" y="251"/>
                    </a:lnTo>
                    <a:lnTo>
                      <a:pt x="271" y="273"/>
                    </a:lnTo>
                    <a:lnTo>
                      <a:pt x="266" y="274"/>
                    </a:lnTo>
                    <a:lnTo>
                      <a:pt x="250" y="268"/>
                    </a:lnTo>
                    <a:lnTo>
                      <a:pt x="210" y="294"/>
                    </a:lnTo>
                    <a:lnTo>
                      <a:pt x="188" y="317"/>
                    </a:lnTo>
                    <a:lnTo>
                      <a:pt x="178" y="338"/>
                    </a:lnTo>
                    <a:lnTo>
                      <a:pt x="175" y="356"/>
                    </a:lnTo>
                    <a:lnTo>
                      <a:pt x="175" y="374"/>
                    </a:lnTo>
                    <a:lnTo>
                      <a:pt x="165" y="363"/>
                    </a:lnTo>
                    <a:lnTo>
                      <a:pt x="165" y="397"/>
                    </a:lnTo>
                    <a:lnTo>
                      <a:pt x="146" y="369"/>
                    </a:lnTo>
                    <a:lnTo>
                      <a:pt x="152" y="406"/>
                    </a:lnTo>
                    <a:lnTo>
                      <a:pt x="122" y="392"/>
                    </a:lnTo>
                    <a:lnTo>
                      <a:pt x="135" y="417"/>
                    </a:lnTo>
                    <a:lnTo>
                      <a:pt x="110" y="417"/>
                    </a:lnTo>
                    <a:lnTo>
                      <a:pt x="127" y="444"/>
                    </a:lnTo>
                    <a:lnTo>
                      <a:pt x="76" y="490"/>
                    </a:lnTo>
                    <a:lnTo>
                      <a:pt x="71" y="458"/>
                    </a:lnTo>
                    <a:lnTo>
                      <a:pt x="70" y="423"/>
                    </a:lnTo>
                    <a:lnTo>
                      <a:pt x="74" y="392"/>
                    </a:lnTo>
                    <a:lnTo>
                      <a:pt x="50" y="426"/>
                    </a:lnTo>
                    <a:lnTo>
                      <a:pt x="0" y="451"/>
                    </a:lnTo>
                    <a:lnTo>
                      <a:pt x="46" y="418"/>
                    </a:lnTo>
                    <a:lnTo>
                      <a:pt x="74" y="381"/>
                    </a:lnTo>
                    <a:lnTo>
                      <a:pt x="110" y="318"/>
                    </a:lnTo>
                    <a:lnTo>
                      <a:pt x="165" y="290"/>
                    </a:lnTo>
                    <a:lnTo>
                      <a:pt x="196" y="263"/>
                    </a:lnTo>
                    <a:lnTo>
                      <a:pt x="229" y="226"/>
                    </a:lnTo>
                    <a:lnTo>
                      <a:pt x="266" y="184"/>
                    </a:lnTo>
                    <a:lnTo>
                      <a:pt x="260" y="207"/>
                    </a:lnTo>
                    <a:lnTo>
                      <a:pt x="324" y="186"/>
                    </a:lnTo>
                    <a:lnTo>
                      <a:pt x="392" y="177"/>
                    </a:lnTo>
                    <a:lnTo>
                      <a:pt x="452" y="179"/>
                    </a:lnTo>
                    <a:lnTo>
                      <a:pt x="506" y="190"/>
                    </a:lnTo>
                    <a:lnTo>
                      <a:pt x="523" y="193"/>
                    </a:lnTo>
                    <a:lnTo>
                      <a:pt x="553" y="174"/>
                    </a:lnTo>
                    <a:lnTo>
                      <a:pt x="591" y="165"/>
                    </a:lnTo>
                    <a:lnTo>
                      <a:pt x="625" y="164"/>
                    </a:lnTo>
                    <a:lnTo>
                      <a:pt x="666" y="164"/>
                    </a:lnTo>
                    <a:lnTo>
                      <a:pt x="684" y="158"/>
                    </a:lnTo>
                    <a:lnTo>
                      <a:pt x="699" y="149"/>
                    </a:lnTo>
                    <a:lnTo>
                      <a:pt x="705" y="133"/>
                    </a:lnTo>
                    <a:lnTo>
                      <a:pt x="705" y="112"/>
                    </a:lnTo>
                    <a:lnTo>
                      <a:pt x="701" y="84"/>
                    </a:lnTo>
                    <a:lnTo>
                      <a:pt x="680" y="44"/>
                    </a:lnTo>
                    <a:lnTo>
                      <a:pt x="636" y="17"/>
                    </a:lnTo>
                    <a:lnTo>
                      <a:pt x="633" y="8"/>
                    </a:lnTo>
                    <a:lnTo>
                      <a:pt x="637" y="0"/>
                    </a:lnTo>
                    <a:lnTo>
                      <a:pt x="646" y="4"/>
                    </a:lnTo>
                    <a:lnTo>
                      <a:pt x="644" y="14"/>
                    </a:lnTo>
                    <a:lnTo>
                      <a:pt x="684" y="39"/>
                    </a:lnTo>
                    <a:lnTo>
                      <a:pt x="707" y="90"/>
                    </a:lnTo>
                    <a:lnTo>
                      <a:pt x="710" y="126"/>
                    </a:lnTo>
                    <a:lnTo>
                      <a:pt x="705" y="149"/>
                    </a:lnTo>
                    <a:lnTo>
                      <a:pt x="686" y="164"/>
                    </a:lnTo>
                    <a:lnTo>
                      <a:pt x="666" y="167"/>
                    </a:lnTo>
                    <a:lnTo>
                      <a:pt x="627" y="169"/>
                    </a:lnTo>
                    <a:lnTo>
                      <a:pt x="625" y="184"/>
                    </a:lnTo>
                    <a:lnTo>
                      <a:pt x="605" y="169"/>
                    </a:lnTo>
                    <a:lnTo>
                      <a:pt x="602" y="182"/>
                    </a:lnTo>
                    <a:lnTo>
                      <a:pt x="585" y="173"/>
                    </a:lnTo>
                    <a:lnTo>
                      <a:pt x="591" y="188"/>
                    </a:lnTo>
                    <a:lnTo>
                      <a:pt x="569" y="182"/>
                    </a:lnTo>
                    <a:lnTo>
                      <a:pt x="572" y="197"/>
                    </a:lnTo>
                    <a:lnTo>
                      <a:pt x="551" y="186"/>
                    </a:lnTo>
                    <a:lnTo>
                      <a:pt x="558" y="207"/>
                    </a:lnTo>
                    <a:lnTo>
                      <a:pt x="537" y="196"/>
                    </a:lnTo>
                    <a:lnTo>
                      <a:pt x="541" y="217"/>
                    </a:lnTo>
                    <a:lnTo>
                      <a:pt x="498" y="193"/>
                    </a:lnTo>
                    <a:lnTo>
                      <a:pt x="437" y="184"/>
                    </a:lnTo>
                    <a:lnTo>
                      <a:pt x="383" y="184"/>
                    </a:lnTo>
                    <a:lnTo>
                      <a:pt x="349" y="188"/>
                    </a:lnTo>
                    <a:lnTo>
                      <a:pt x="330"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0" name="Freeform 208">
                <a:extLst>
                  <a:ext uri="{FF2B5EF4-FFF2-40B4-BE49-F238E27FC236}">
                    <a16:creationId xmlns:a16="http://schemas.microsoft.com/office/drawing/2014/main" id="{EACB55F0-1FF8-E35A-D55A-7B87C53A5186}"/>
                  </a:ext>
                </a:extLst>
              </p:cNvPr>
              <p:cNvSpPr>
                <a:spLocks/>
              </p:cNvSpPr>
              <p:nvPr/>
            </p:nvSpPr>
            <p:spPr bwMode="auto">
              <a:xfrm>
                <a:off x="3590" y="2903"/>
                <a:ext cx="33" cy="48"/>
              </a:xfrm>
              <a:custGeom>
                <a:avLst/>
                <a:gdLst>
                  <a:gd name="T0" fmla="*/ 0 w 101"/>
                  <a:gd name="T1" fmla="*/ 64 h 145"/>
                  <a:gd name="T2" fmla="*/ 32 w 101"/>
                  <a:gd name="T3" fmla="*/ 80 h 145"/>
                  <a:gd name="T4" fmla="*/ 71 w 101"/>
                  <a:gd name="T5" fmla="*/ 117 h 145"/>
                  <a:gd name="T6" fmla="*/ 73 w 101"/>
                  <a:gd name="T7" fmla="*/ 62 h 145"/>
                  <a:gd name="T8" fmla="*/ 86 w 101"/>
                  <a:gd name="T9" fmla="*/ 0 h 145"/>
                  <a:gd name="T10" fmla="*/ 101 w 101"/>
                  <a:gd name="T11" fmla="*/ 3 h 145"/>
                  <a:gd name="T12" fmla="*/ 101 w 101"/>
                  <a:gd name="T13" fmla="*/ 14 h 145"/>
                  <a:gd name="T14" fmla="*/ 89 w 101"/>
                  <a:gd name="T15" fmla="*/ 12 h 145"/>
                  <a:gd name="T16" fmla="*/ 81 w 101"/>
                  <a:gd name="T17" fmla="*/ 51 h 145"/>
                  <a:gd name="T18" fmla="*/ 78 w 101"/>
                  <a:gd name="T19" fmla="*/ 100 h 145"/>
                  <a:gd name="T20" fmla="*/ 78 w 101"/>
                  <a:gd name="T21" fmla="*/ 145 h 145"/>
                  <a:gd name="T22" fmla="*/ 32 w 101"/>
                  <a:gd name="T23" fmla="*/ 85 h 145"/>
                  <a:gd name="T24" fmla="*/ 0 w 101"/>
                  <a:gd name="T25" fmla="*/ 6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45">
                    <a:moveTo>
                      <a:pt x="0" y="64"/>
                    </a:moveTo>
                    <a:lnTo>
                      <a:pt x="32" y="80"/>
                    </a:lnTo>
                    <a:lnTo>
                      <a:pt x="71" y="117"/>
                    </a:lnTo>
                    <a:lnTo>
                      <a:pt x="73" y="62"/>
                    </a:lnTo>
                    <a:lnTo>
                      <a:pt x="86" y="0"/>
                    </a:lnTo>
                    <a:lnTo>
                      <a:pt x="101" y="3"/>
                    </a:lnTo>
                    <a:lnTo>
                      <a:pt x="101" y="14"/>
                    </a:lnTo>
                    <a:lnTo>
                      <a:pt x="89" y="12"/>
                    </a:lnTo>
                    <a:lnTo>
                      <a:pt x="81" y="51"/>
                    </a:lnTo>
                    <a:lnTo>
                      <a:pt x="78" y="100"/>
                    </a:lnTo>
                    <a:lnTo>
                      <a:pt x="78" y="145"/>
                    </a:lnTo>
                    <a:lnTo>
                      <a:pt x="32" y="85"/>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1" name="Freeform 209">
                <a:extLst>
                  <a:ext uri="{FF2B5EF4-FFF2-40B4-BE49-F238E27FC236}">
                    <a16:creationId xmlns:a16="http://schemas.microsoft.com/office/drawing/2014/main" id="{D01331DA-BD0A-1DEA-9A2F-3A1D626ECD9F}"/>
                  </a:ext>
                </a:extLst>
              </p:cNvPr>
              <p:cNvSpPr>
                <a:spLocks/>
              </p:cNvSpPr>
              <p:nvPr/>
            </p:nvSpPr>
            <p:spPr bwMode="auto">
              <a:xfrm>
                <a:off x="3618" y="2910"/>
                <a:ext cx="5" cy="38"/>
              </a:xfrm>
              <a:custGeom>
                <a:avLst/>
                <a:gdLst>
                  <a:gd name="T0" fmla="*/ 13 w 13"/>
                  <a:gd name="T1" fmla="*/ 0 h 116"/>
                  <a:gd name="T2" fmla="*/ 3 w 13"/>
                  <a:gd name="T3" fmla="*/ 44 h 116"/>
                  <a:gd name="T4" fmla="*/ 6 w 13"/>
                  <a:gd name="T5" fmla="*/ 111 h 116"/>
                  <a:gd name="T6" fmla="*/ 0 w 13"/>
                  <a:gd name="T7" fmla="*/ 116 h 116"/>
                  <a:gd name="T8" fmla="*/ 0 w 13"/>
                  <a:gd name="T9" fmla="*/ 42 h 116"/>
                  <a:gd name="T10" fmla="*/ 13 w 13"/>
                  <a:gd name="T11" fmla="*/ 0 h 116"/>
                </a:gdLst>
                <a:ahLst/>
                <a:cxnLst>
                  <a:cxn ang="0">
                    <a:pos x="T0" y="T1"/>
                  </a:cxn>
                  <a:cxn ang="0">
                    <a:pos x="T2" y="T3"/>
                  </a:cxn>
                  <a:cxn ang="0">
                    <a:pos x="T4" y="T5"/>
                  </a:cxn>
                  <a:cxn ang="0">
                    <a:pos x="T6" y="T7"/>
                  </a:cxn>
                  <a:cxn ang="0">
                    <a:pos x="T8" y="T9"/>
                  </a:cxn>
                  <a:cxn ang="0">
                    <a:pos x="T10" y="T11"/>
                  </a:cxn>
                </a:cxnLst>
                <a:rect l="0" t="0" r="r" b="b"/>
                <a:pathLst>
                  <a:path w="13" h="116">
                    <a:moveTo>
                      <a:pt x="13" y="0"/>
                    </a:moveTo>
                    <a:lnTo>
                      <a:pt x="3" y="44"/>
                    </a:lnTo>
                    <a:lnTo>
                      <a:pt x="6" y="111"/>
                    </a:lnTo>
                    <a:lnTo>
                      <a:pt x="0" y="116"/>
                    </a:lnTo>
                    <a:lnTo>
                      <a:pt x="0" y="4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2" name="Freeform 210">
                <a:extLst>
                  <a:ext uri="{FF2B5EF4-FFF2-40B4-BE49-F238E27FC236}">
                    <a16:creationId xmlns:a16="http://schemas.microsoft.com/office/drawing/2014/main" id="{3D60DB98-2F31-4B84-B0ED-D9AACCBE624B}"/>
                  </a:ext>
                </a:extLst>
              </p:cNvPr>
              <p:cNvSpPr>
                <a:spLocks/>
              </p:cNvSpPr>
              <p:nvPr/>
            </p:nvSpPr>
            <p:spPr bwMode="auto">
              <a:xfrm>
                <a:off x="3536" y="2921"/>
                <a:ext cx="68" cy="59"/>
              </a:xfrm>
              <a:custGeom>
                <a:avLst/>
                <a:gdLst>
                  <a:gd name="T0" fmla="*/ 56 w 204"/>
                  <a:gd name="T1" fmla="*/ 179 h 179"/>
                  <a:gd name="T2" fmla="*/ 42 w 204"/>
                  <a:gd name="T3" fmla="*/ 152 h 179"/>
                  <a:gd name="T4" fmla="*/ 16 w 204"/>
                  <a:gd name="T5" fmla="*/ 121 h 179"/>
                  <a:gd name="T6" fmla="*/ 1 w 204"/>
                  <a:gd name="T7" fmla="*/ 101 h 179"/>
                  <a:gd name="T8" fmla="*/ 0 w 204"/>
                  <a:gd name="T9" fmla="*/ 73 h 179"/>
                  <a:gd name="T10" fmla="*/ 7 w 204"/>
                  <a:gd name="T11" fmla="*/ 33 h 179"/>
                  <a:gd name="T12" fmla="*/ 26 w 204"/>
                  <a:gd name="T13" fmla="*/ 10 h 179"/>
                  <a:gd name="T14" fmla="*/ 50 w 204"/>
                  <a:gd name="T15" fmla="*/ 0 h 179"/>
                  <a:gd name="T16" fmla="*/ 79 w 204"/>
                  <a:gd name="T17" fmla="*/ 0 h 179"/>
                  <a:gd name="T18" fmla="*/ 105 w 204"/>
                  <a:gd name="T19" fmla="*/ 20 h 179"/>
                  <a:gd name="T20" fmla="*/ 142 w 204"/>
                  <a:gd name="T21" fmla="*/ 64 h 179"/>
                  <a:gd name="T22" fmla="*/ 182 w 204"/>
                  <a:gd name="T23" fmla="*/ 117 h 179"/>
                  <a:gd name="T24" fmla="*/ 204 w 204"/>
                  <a:gd name="T25" fmla="*/ 154 h 179"/>
                  <a:gd name="T26" fmla="*/ 199 w 204"/>
                  <a:gd name="T27" fmla="*/ 159 h 179"/>
                  <a:gd name="T28" fmla="*/ 187 w 204"/>
                  <a:gd name="T29" fmla="*/ 162 h 179"/>
                  <a:gd name="T30" fmla="*/ 159 w 204"/>
                  <a:gd name="T31" fmla="*/ 167 h 179"/>
                  <a:gd name="T32" fmla="*/ 180 w 204"/>
                  <a:gd name="T33" fmla="*/ 133 h 179"/>
                  <a:gd name="T34" fmla="*/ 157 w 204"/>
                  <a:gd name="T35" fmla="*/ 140 h 179"/>
                  <a:gd name="T36" fmla="*/ 166 w 204"/>
                  <a:gd name="T37" fmla="*/ 114 h 179"/>
                  <a:gd name="T38" fmla="*/ 149 w 204"/>
                  <a:gd name="T39" fmla="*/ 119 h 179"/>
                  <a:gd name="T40" fmla="*/ 154 w 204"/>
                  <a:gd name="T41" fmla="*/ 99 h 179"/>
                  <a:gd name="T42" fmla="*/ 123 w 204"/>
                  <a:gd name="T43" fmla="*/ 58 h 179"/>
                  <a:gd name="T44" fmla="*/ 105 w 204"/>
                  <a:gd name="T45" fmla="*/ 70 h 179"/>
                  <a:gd name="T46" fmla="*/ 100 w 204"/>
                  <a:gd name="T47" fmla="*/ 35 h 179"/>
                  <a:gd name="T48" fmla="*/ 85 w 204"/>
                  <a:gd name="T49" fmla="*/ 16 h 179"/>
                  <a:gd name="T50" fmla="*/ 75 w 204"/>
                  <a:gd name="T51" fmla="*/ 10 h 179"/>
                  <a:gd name="T52" fmla="*/ 47 w 204"/>
                  <a:gd name="T53" fmla="*/ 10 h 179"/>
                  <a:gd name="T54" fmla="*/ 26 w 204"/>
                  <a:gd name="T55" fmla="*/ 21 h 179"/>
                  <a:gd name="T56" fmla="*/ 14 w 204"/>
                  <a:gd name="T57" fmla="*/ 38 h 179"/>
                  <a:gd name="T58" fmla="*/ 7 w 204"/>
                  <a:gd name="T59" fmla="*/ 70 h 179"/>
                  <a:gd name="T60" fmla="*/ 8 w 204"/>
                  <a:gd name="T61" fmla="*/ 99 h 179"/>
                  <a:gd name="T62" fmla="*/ 18 w 204"/>
                  <a:gd name="T63" fmla="*/ 114 h 179"/>
                  <a:gd name="T64" fmla="*/ 26 w 204"/>
                  <a:gd name="T65" fmla="*/ 121 h 179"/>
                  <a:gd name="T66" fmla="*/ 49 w 204"/>
                  <a:gd name="T67" fmla="*/ 122 h 179"/>
                  <a:gd name="T68" fmla="*/ 65 w 204"/>
                  <a:gd name="T69" fmla="*/ 117 h 179"/>
                  <a:gd name="T70" fmla="*/ 84 w 204"/>
                  <a:gd name="T71" fmla="*/ 104 h 179"/>
                  <a:gd name="T72" fmla="*/ 100 w 204"/>
                  <a:gd name="T73" fmla="*/ 86 h 179"/>
                  <a:gd name="T74" fmla="*/ 91 w 204"/>
                  <a:gd name="T75" fmla="*/ 114 h 179"/>
                  <a:gd name="T76" fmla="*/ 77 w 204"/>
                  <a:gd name="T77" fmla="*/ 140 h 179"/>
                  <a:gd name="T78" fmla="*/ 100 w 204"/>
                  <a:gd name="T79" fmla="*/ 121 h 179"/>
                  <a:gd name="T80" fmla="*/ 85 w 204"/>
                  <a:gd name="T81" fmla="*/ 156 h 179"/>
                  <a:gd name="T82" fmla="*/ 105 w 204"/>
                  <a:gd name="T83" fmla="*/ 138 h 179"/>
                  <a:gd name="T84" fmla="*/ 96 w 204"/>
                  <a:gd name="T85" fmla="*/ 166 h 179"/>
                  <a:gd name="T86" fmla="*/ 112 w 204"/>
                  <a:gd name="T87" fmla="*/ 156 h 179"/>
                  <a:gd name="T88" fmla="*/ 108 w 204"/>
                  <a:gd name="T89" fmla="*/ 173 h 179"/>
                  <a:gd name="T90" fmla="*/ 75 w 204"/>
                  <a:gd name="T91" fmla="*/ 179 h 179"/>
                  <a:gd name="T92" fmla="*/ 56 w 204"/>
                  <a:gd name="T93"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4" h="179">
                    <a:moveTo>
                      <a:pt x="56" y="179"/>
                    </a:moveTo>
                    <a:lnTo>
                      <a:pt x="42" y="152"/>
                    </a:lnTo>
                    <a:lnTo>
                      <a:pt x="16" y="121"/>
                    </a:lnTo>
                    <a:lnTo>
                      <a:pt x="1" y="101"/>
                    </a:lnTo>
                    <a:lnTo>
                      <a:pt x="0" y="73"/>
                    </a:lnTo>
                    <a:lnTo>
                      <a:pt x="7" y="33"/>
                    </a:lnTo>
                    <a:lnTo>
                      <a:pt x="26" y="10"/>
                    </a:lnTo>
                    <a:lnTo>
                      <a:pt x="50" y="0"/>
                    </a:lnTo>
                    <a:lnTo>
                      <a:pt x="79" y="0"/>
                    </a:lnTo>
                    <a:lnTo>
                      <a:pt x="105" y="20"/>
                    </a:lnTo>
                    <a:lnTo>
                      <a:pt x="142" y="64"/>
                    </a:lnTo>
                    <a:lnTo>
                      <a:pt x="182" y="117"/>
                    </a:lnTo>
                    <a:lnTo>
                      <a:pt x="204" y="154"/>
                    </a:lnTo>
                    <a:lnTo>
                      <a:pt x="199" y="159"/>
                    </a:lnTo>
                    <a:lnTo>
                      <a:pt x="187" y="162"/>
                    </a:lnTo>
                    <a:lnTo>
                      <a:pt x="159" y="167"/>
                    </a:lnTo>
                    <a:lnTo>
                      <a:pt x="180" y="133"/>
                    </a:lnTo>
                    <a:lnTo>
                      <a:pt x="157" y="140"/>
                    </a:lnTo>
                    <a:lnTo>
                      <a:pt x="166" y="114"/>
                    </a:lnTo>
                    <a:lnTo>
                      <a:pt x="149" y="119"/>
                    </a:lnTo>
                    <a:lnTo>
                      <a:pt x="154" y="99"/>
                    </a:lnTo>
                    <a:lnTo>
                      <a:pt x="123" y="58"/>
                    </a:lnTo>
                    <a:lnTo>
                      <a:pt x="105" y="70"/>
                    </a:lnTo>
                    <a:lnTo>
                      <a:pt x="100" y="35"/>
                    </a:lnTo>
                    <a:lnTo>
                      <a:pt x="85" y="16"/>
                    </a:lnTo>
                    <a:lnTo>
                      <a:pt x="75" y="10"/>
                    </a:lnTo>
                    <a:lnTo>
                      <a:pt x="47" y="10"/>
                    </a:lnTo>
                    <a:lnTo>
                      <a:pt x="26" y="21"/>
                    </a:lnTo>
                    <a:lnTo>
                      <a:pt x="14" y="38"/>
                    </a:lnTo>
                    <a:lnTo>
                      <a:pt x="7" y="70"/>
                    </a:lnTo>
                    <a:lnTo>
                      <a:pt x="8" y="99"/>
                    </a:lnTo>
                    <a:lnTo>
                      <a:pt x="18" y="114"/>
                    </a:lnTo>
                    <a:lnTo>
                      <a:pt x="26" y="121"/>
                    </a:lnTo>
                    <a:lnTo>
                      <a:pt x="49" y="122"/>
                    </a:lnTo>
                    <a:lnTo>
                      <a:pt x="65" y="117"/>
                    </a:lnTo>
                    <a:lnTo>
                      <a:pt x="84" y="104"/>
                    </a:lnTo>
                    <a:lnTo>
                      <a:pt x="100" y="86"/>
                    </a:lnTo>
                    <a:lnTo>
                      <a:pt x="91" y="114"/>
                    </a:lnTo>
                    <a:lnTo>
                      <a:pt x="77" y="140"/>
                    </a:lnTo>
                    <a:lnTo>
                      <a:pt x="100" y="121"/>
                    </a:lnTo>
                    <a:lnTo>
                      <a:pt x="85" y="156"/>
                    </a:lnTo>
                    <a:lnTo>
                      <a:pt x="105" y="138"/>
                    </a:lnTo>
                    <a:lnTo>
                      <a:pt x="96" y="166"/>
                    </a:lnTo>
                    <a:lnTo>
                      <a:pt x="112" y="156"/>
                    </a:lnTo>
                    <a:lnTo>
                      <a:pt x="108" y="173"/>
                    </a:lnTo>
                    <a:lnTo>
                      <a:pt x="75" y="179"/>
                    </a:lnTo>
                    <a:lnTo>
                      <a:pt x="56"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3" name="Freeform 211">
                <a:extLst>
                  <a:ext uri="{FF2B5EF4-FFF2-40B4-BE49-F238E27FC236}">
                    <a16:creationId xmlns:a16="http://schemas.microsoft.com/office/drawing/2014/main" id="{D38314E5-B76C-56E5-A361-17303535243E}"/>
                  </a:ext>
                </a:extLst>
              </p:cNvPr>
              <p:cNvSpPr>
                <a:spLocks/>
              </p:cNvSpPr>
              <p:nvPr/>
            </p:nvSpPr>
            <p:spPr bwMode="auto">
              <a:xfrm>
                <a:off x="3542" y="2926"/>
                <a:ext cx="25" cy="32"/>
              </a:xfrm>
              <a:custGeom>
                <a:avLst/>
                <a:gdLst>
                  <a:gd name="T0" fmla="*/ 43 w 73"/>
                  <a:gd name="T1" fmla="*/ 0 h 95"/>
                  <a:gd name="T2" fmla="*/ 24 w 73"/>
                  <a:gd name="T3" fmla="*/ 4 h 95"/>
                  <a:gd name="T4" fmla="*/ 8 w 73"/>
                  <a:gd name="T5" fmla="*/ 23 h 95"/>
                  <a:gd name="T6" fmla="*/ 0 w 73"/>
                  <a:gd name="T7" fmla="*/ 49 h 95"/>
                  <a:gd name="T8" fmla="*/ 3 w 73"/>
                  <a:gd name="T9" fmla="*/ 72 h 95"/>
                  <a:gd name="T10" fmla="*/ 8 w 73"/>
                  <a:gd name="T11" fmla="*/ 88 h 95"/>
                  <a:gd name="T12" fmla="*/ 24 w 73"/>
                  <a:gd name="T13" fmla="*/ 95 h 95"/>
                  <a:gd name="T14" fmla="*/ 38 w 73"/>
                  <a:gd name="T15" fmla="*/ 95 h 95"/>
                  <a:gd name="T16" fmla="*/ 57 w 73"/>
                  <a:gd name="T17" fmla="*/ 82 h 95"/>
                  <a:gd name="T18" fmla="*/ 73 w 73"/>
                  <a:gd name="T19" fmla="*/ 58 h 95"/>
                  <a:gd name="T20" fmla="*/ 73 w 73"/>
                  <a:gd name="T21" fmla="*/ 36 h 95"/>
                  <a:gd name="T22" fmla="*/ 65 w 73"/>
                  <a:gd name="T23" fmla="*/ 62 h 95"/>
                  <a:gd name="T24" fmla="*/ 49 w 73"/>
                  <a:gd name="T25" fmla="*/ 77 h 95"/>
                  <a:gd name="T26" fmla="*/ 36 w 73"/>
                  <a:gd name="T27" fmla="*/ 79 h 95"/>
                  <a:gd name="T28" fmla="*/ 48 w 73"/>
                  <a:gd name="T29" fmla="*/ 58 h 95"/>
                  <a:gd name="T30" fmla="*/ 25 w 73"/>
                  <a:gd name="T31" fmla="*/ 70 h 95"/>
                  <a:gd name="T32" fmla="*/ 41 w 73"/>
                  <a:gd name="T33" fmla="*/ 49 h 95"/>
                  <a:gd name="T34" fmla="*/ 20 w 73"/>
                  <a:gd name="T35" fmla="*/ 50 h 95"/>
                  <a:gd name="T36" fmla="*/ 38 w 73"/>
                  <a:gd name="T37" fmla="*/ 33 h 95"/>
                  <a:gd name="T38" fmla="*/ 20 w 73"/>
                  <a:gd name="T39" fmla="*/ 33 h 95"/>
                  <a:gd name="T40" fmla="*/ 38 w 73"/>
                  <a:gd name="T41" fmla="*/ 17 h 95"/>
                  <a:gd name="T42" fmla="*/ 29 w 73"/>
                  <a:gd name="T43" fmla="*/ 15 h 95"/>
                  <a:gd name="T44" fmla="*/ 45 w 73"/>
                  <a:gd name="T45" fmla="*/ 7 h 95"/>
                  <a:gd name="T46" fmla="*/ 43 w 73"/>
                  <a:gd name="T4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3" h="95">
                    <a:moveTo>
                      <a:pt x="43" y="0"/>
                    </a:moveTo>
                    <a:lnTo>
                      <a:pt x="24" y="4"/>
                    </a:lnTo>
                    <a:lnTo>
                      <a:pt x="8" y="23"/>
                    </a:lnTo>
                    <a:lnTo>
                      <a:pt x="0" y="49"/>
                    </a:lnTo>
                    <a:lnTo>
                      <a:pt x="3" y="72"/>
                    </a:lnTo>
                    <a:lnTo>
                      <a:pt x="8" y="88"/>
                    </a:lnTo>
                    <a:lnTo>
                      <a:pt x="24" y="95"/>
                    </a:lnTo>
                    <a:lnTo>
                      <a:pt x="38" y="95"/>
                    </a:lnTo>
                    <a:lnTo>
                      <a:pt x="57" y="82"/>
                    </a:lnTo>
                    <a:lnTo>
                      <a:pt x="73" y="58"/>
                    </a:lnTo>
                    <a:lnTo>
                      <a:pt x="73" y="36"/>
                    </a:lnTo>
                    <a:lnTo>
                      <a:pt x="65" y="62"/>
                    </a:lnTo>
                    <a:lnTo>
                      <a:pt x="49" y="77"/>
                    </a:lnTo>
                    <a:lnTo>
                      <a:pt x="36" y="79"/>
                    </a:lnTo>
                    <a:lnTo>
                      <a:pt x="48" y="58"/>
                    </a:lnTo>
                    <a:lnTo>
                      <a:pt x="25" y="70"/>
                    </a:lnTo>
                    <a:lnTo>
                      <a:pt x="41" y="49"/>
                    </a:lnTo>
                    <a:lnTo>
                      <a:pt x="20" y="50"/>
                    </a:lnTo>
                    <a:lnTo>
                      <a:pt x="38" y="33"/>
                    </a:lnTo>
                    <a:lnTo>
                      <a:pt x="20" y="33"/>
                    </a:lnTo>
                    <a:lnTo>
                      <a:pt x="38" y="17"/>
                    </a:lnTo>
                    <a:lnTo>
                      <a:pt x="29" y="15"/>
                    </a:lnTo>
                    <a:lnTo>
                      <a:pt x="45" y="7"/>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4" name="Freeform 212">
                <a:extLst>
                  <a:ext uri="{FF2B5EF4-FFF2-40B4-BE49-F238E27FC236}">
                    <a16:creationId xmlns:a16="http://schemas.microsoft.com/office/drawing/2014/main" id="{4813D22D-1200-8FBF-A276-F9F416317149}"/>
                  </a:ext>
                </a:extLst>
              </p:cNvPr>
              <p:cNvSpPr>
                <a:spLocks/>
              </p:cNvSpPr>
              <p:nvPr/>
            </p:nvSpPr>
            <p:spPr bwMode="auto">
              <a:xfrm>
                <a:off x="3569" y="3000"/>
                <a:ext cx="23" cy="41"/>
              </a:xfrm>
              <a:custGeom>
                <a:avLst/>
                <a:gdLst>
                  <a:gd name="T0" fmla="*/ 59 w 69"/>
                  <a:gd name="T1" fmla="*/ 4 h 122"/>
                  <a:gd name="T2" fmla="*/ 44 w 69"/>
                  <a:gd name="T3" fmla="*/ 18 h 122"/>
                  <a:gd name="T4" fmla="*/ 66 w 69"/>
                  <a:gd name="T5" fmla="*/ 21 h 122"/>
                  <a:gd name="T6" fmla="*/ 50 w 69"/>
                  <a:gd name="T7" fmla="*/ 32 h 122"/>
                  <a:gd name="T8" fmla="*/ 69 w 69"/>
                  <a:gd name="T9" fmla="*/ 32 h 122"/>
                  <a:gd name="T10" fmla="*/ 50 w 69"/>
                  <a:gd name="T11" fmla="*/ 42 h 122"/>
                  <a:gd name="T12" fmla="*/ 59 w 69"/>
                  <a:gd name="T13" fmla="*/ 80 h 122"/>
                  <a:gd name="T14" fmla="*/ 50 w 69"/>
                  <a:gd name="T15" fmla="*/ 89 h 122"/>
                  <a:gd name="T16" fmla="*/ 42 w 69"/>
                  <a:gd name="T17" fmla="*/ 45 h 122"/>
                  <a:gd name="T18" fmla="*/ 26 w 69"/>
                  <a:gd name="T19" fmla="*/ 72 h 122"/>
                  <a:gd name="T20" fmla="*/ 22 w 69"/>
                  <a:gd name="T21" fmla="*/ 118 h 122"/>
                  <a:gd name="T22" fmla="*/ 12 w 69"/>
                  <a:gd name="T23" fmla="*/ 122 h 122"/>
                  <a:gd name="T24" fmla="*/ 15 w 69"/>
                  <a:gd name="T25" fmla="*/ 80 h 122"/>
                  <a:gd name="T26" fmla="*/ 26 w 69"/>
                  <a:gd name="T27" fmla="*/ 40 h 122"/>
                  <a:gd name="T28" fmla="*/ 0 w 69"/>
                  <a:gd name="T29" fmla="*/ 74 h 122"/>
                  <a:gd name="T30" fmla="*/ 12 w 69"/>
                  <a:gd name="T31" fmla="*/ 42 h 122"/>
                  <a:gd name="T32" fmla="*/ 0 w 69"/>
                  <a:gd name="T33" fmla="*/ 15 h 122"/>
                  <a:gd name="T34" fmla="*/ 24 w 69"/>
                  <a:gd name="T35" fmla="*/ 0 h 122"/>
                  <a:gd name="T36" fmla="*/ 42 w 69"/>
                  <a:gd name="T37" fmla="*/ 2 h 122"/>
                  <a:gd name="T38" fmla="*/ 59 w 69"/>
                  <a:gd name="T39" fmla="*/ 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122">
                    <a:moveTo>
                      <a:pt x="59" y="4"/>
                    </a:moveTo>
                    <a:lnTo>
                      <a:pt x="44" y="18"/>
                    </a:lnTo>
                    <a:lnTo>
                      <a:pt x="66" y="21"/>
                    </a:lnTo>
                    <a:lnTo>
                      <a:pt x="50" y="32"/>
                    </a:lnTo>
                    <a:lnTo>
                      <a:pt x="69" y="32"/>
                    </a:lnTo>
                    <a:lnTo>
                      <a:pt x="50" y="42"/>
                    </a:lnTo>
                    <a:lnTo>
                      <a:pt x="59" y="80"/>
                    </a:lnTo>
                    <a:lnTo>
                      <a:pt x="50" y="89"/>
                    </a:lnTo>
                    <a:lnTo>
                      <a:pt x="42" y="45"/>
                    </a:lnTo>
                    <a:lnTo>
                      <a:pt x="26" y="72"/>
                    </a:lnTo>
                    <a:lnTo>
                      <a:pt x="22" y="118"/>
                    </a:lnTo>
                    <a:lnTo>
                      <a:pt x="12" y="122"/>
                    </a:lnTo>
                    <a:lnTo>
                      <a:pt x="15" y="80"/>
                    </a:lnTo>
                    <a:lnTo>
                      <a:pt x="26" y="40"/>
                    </a:lnTo>
                    <a:lnTo>
                      <a:pt x="0" y="74"/>
                    </a:lnTo>
                    <a:lnTo>
                      <a:pt x="12" y="42"/>
                    </a:lnTo>
                    <a:lnTo>
                      <a:pt x="0" y="15"/>
                    </a:lnTo>
                    <a:lnTo>
                      <a:pt x="24" y="0"/>
                    </a:lnTo>
                    <a:lnTo>
                      <a:pt x="42" y="2"/>
                    </a:lnTo>
                    <a:lnTo>
                      <a:pt x="5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5" name="Freeform 213">
                <a:extLst>
                  <a:ext uri="{FF2B5EF4-FFF2-40B4-BE49-F238E27FC236}">
                    <a16:creationId xmlns:a16="http://schemas.microsoft.com/office/drawing/2014/main" id="{05AEEA8F-0975-8BA8-0C69-C2814FBFE756}"/>
                  </a:ext>
                </a:extLst>
              </p:cNvPr>
              <p:cNvSpPr>
                <a:spLocks/>
              </p:cNvSpPr>
              <p:nvPr/>
            </p:nvSpPr>
            <p:spPr bwMode="auto">
              <a:xfrm>
                <a:off x="3600" y="2909"/>
                <a:ext cx="12" cy="35"/>
              </a:xfrm>
              <a:custGeom>
                <a:avLst/>
                <a:gdLst>
                  <a:gd name="T0" fmla="*/ 21 w 37"/>
                  <a:gd name="T1" fmla="*/ 82 h 106"/>
                  <a:gd name="T2" fmla="*/ 17 w 37"/>
                  <a:gd name="T3" fmla="*/ 55 h 106"/>
                  <a:gd name="T4" fmla="*/ 0 w 37"/>
                  <a:gd name="T5" fmla="*/ 8 h 106"/>
                  <a:gd name="T6" fmla="*/ 2 w 37"/>
                  <a:gd name="T7" fmla="*/ 0 h 106"/>
                  <a:gd name="T8" fmla="*/ 10 w 37"/>
                  <a:gd name="T9" fmla="*/ 0 h 106"/>
                  <a:gd name="T10" fmla="*/ 25 w 37"/>
                  <a:gd name="T11" fmla="*/ 46 h 106"/>
                  <a:gd name="T12" fmla="*/ 37 w 37"/>
                  <a:gd name="T13" fmla="*/ 106 h 106"/>
                  <a:gd name="T14" fmla="*/ 21 w 37"/>
                  <a:gd name="T15" fmla="*/ 82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06">
                    <a:moveTo>
                      <a:pt x="21" y="82"/>
                    </a:moveTo>
                    <a:lnTo>
                      <a:pt x="17" y="55"/>
                    </a:lnTo>
                    <a:lnTo>
                      <a:pt x="0" y="8"/>
                    </a:lnTo>
                    <a:lnTo>
                      <a:pt x="2" y="0"/>
                    </a:lnTo>
                    <a:lnTo>
                      <a:pt x="10" y="0"/>
                    </a:lnTo>
                    <a:lnTo>
                      <a:pt x="25" y="46"/>
                    </a:lnTo>
                    <a:lnTo>
                      <a:pt x="37" y="106"/>
                    </a:lnTo>
                    <a:lnTo>
                      <a:pt x="2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6" name="Freeform 214">
                <a:extLst>
                  <a:ext uri="{FF2B5EF4-FFF2-40B4-BE49-F238E27FC236}">
                    <a16:creationId xmlns:a16="http://schemas.microsoft.com/office/drawing/2014/main" id="{453B41E3-FE73-97CA-5ECF-BB2DD20E8870}"/>
                  </a:ext>
                </a:extLst>
              </p:cNvPr>
              <p:cNvSpPr>
                <a:spLocks/>
              </p:cNvSpPr>
              <p:nvPr/>
            </p:nvSpPr>
            <p:spPr bwMode="auto">
              <a:xfrm>
                <a:off x="3623" y="2930"/>
                <a:ext cx="31" cy="29"/>
              </a:xfrm>
              <a:custGeom>
                <a:avLst/>
                <a:gdLst>
                  <a:gd name="T0" fmla="*/ 27 w 94"/>
                  <a:gd name="T1" fmla="*/ 33 h 89"/>
                  <a:gd name="T2" fmla="*/ 59 w 94"/>
                  <a:gd name="T3" fmla="*/ 12 h 89"/>
                  <a:gd name="T4" fmla="*/ 64 w 94"/>
                  <a:gd name="T5" fmla="*/ 12 h 89"/>
                  <a:gd name="T6" fmla="*/ 64 w 94"/>
                  <a:gd name="T7" fmla="*/ 19 h 89"/>
                  <a:gd name="T8" fmla="*/ 35 w 94"/>
                  <a:gd name="T9" fmla="*/ 38 h 89"/>
                  <a:gd name="T10" fmla="*/ 27 w 94"/>
                  <a:gd name="T11" fmla="*/ 54 h 89"/>
                  <a:gd name="T12" fmla="*/ 53 w 94"/>
                  <a:gd name="T13" fmla="*/ 41 h 89"/>
                  <a:gd name="T14" fmla="*/ 77 w 94"/>
                  <a:gd name="T15" fmla="*/ 20 h 89"/>
                  <a:gd name="T16" fmla="*/ 91 w 94"/>
                  <a:gd name="T17" fmla="*/ 3 h 89"/>
                  <a:gd name="T18" fmla="*/ 94 w 94"/>
                  <a:gd name="T19" fmla="*/ 0 h 89"/>
                  <a:gd name="T20" fmla="*/ 94 w 94"/>
                  <a:gd name="T21" fmla="*/ 7 h 89"/>
                  <a:gd name="T22" fmla="*/ 81 w 94"/>
                  <a:gd name="T23" fmla="*/ 30 h 89"/>
                  <a:gd name="T24" fmla="*/ 57 w 94"/>
                  <a:gd name="T25" fmla="*/ 51 h 89"/>
                  <a:gd name="T26" fmla="*/ 32 w 94"/>
                  <a:gd name="T27" fmla="*/ 71 h 89"/>
                  <a:gd name="T28" fmla="*/ 0 w 94"/>
                  <a:gd name="T29" fmla="*/ 89 h 89"/>
                  <a:gd name="T30" fmla="*/ 8 w 94"/>
                  <a:gd name="T31" fmla="*/ 56 h 89"/>
                  <a:gd name="T32" fmla="*/ 18 w 94"/>
                  <a:gd name="T33" fmla="*/ 38 h 89"/>
                  <a:gd name="T34" fmla="*/ 27 w 94"/>
                  <a:gd name="T35" fmla="*/ 3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89">
                    <a:moveTo>
                      <a:pt x="27" y="33"/>
                    </a:moveTo>
                    <a:lnTo>
                      <a:pt x="59" y="12"/>
                    </a:lnTo>
                    <a:lnTo>
                      <a:pt x="64" y="12"/>
                    </a:lnTo>
                    <a:lnTo>
                      <a:pt x="64" y="19"/>
                    </a:lnTo>
                    <a:lnTo>
                      <a:pt x="35" y="38"/>
                    </a:lnTo>
                    <a:lnTo>
                      <a:pt x="27" y="54"/>
                    </a:lnTo>
                    <a:lnTo>
                      <a:pt x="53" y="41"/>
                    </a:lnTo>
                    <a:lnTo>
                      <a:pt x="77" y="20"/>
                    </a:lnTo>
                    <a:lnTo>
                      <a:pt x="91" y="3"/>
                    </a:lnTo>
                    <a:lnTo>
                      <a:pt x="94" y="0"/>
                    </a:lnTo>
                    <a:lnTo>
                      <a:pt x="94" y="7"/>
                    </a:lnTo>
                    <a:lnTo>
                      <a:pt x="81" y="30"/>
                    </a:lnTo>
                    <a:lnTo>
                      <a:pt x="57" y="51"/>
                    </a:lnTo>
                    <a:lnTo>
                      <a:pt x="32" y="71"/>
                    </a:lnTo>
                    <a:lnTo>
                      <a:pt x="0" y="89"/>
                    </a:lnTo>
                    <a:lnTo>
                      <a:pt x="8" y="56"/>
                    </a:lnTo>
                    <a:lnTo>
                      <a:pt x="18" y="38"/>
                    </a:lnTo>
                    <a:lnTo>
                      <a:pt x="27"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7" name="Freeform 215">
                <a:extLst>
                  <a:ext uri="{FF2B5EF4-FFF2-40B4-BE49-F238E27FC236}">
                    <a16:creationId xmlns:a16="http://schemas.microsoft.com/office/drawing/2014/main" id="{C40FCE4A-D7A5-3077-9222-7B79ABAFCE2C}"/>
                  </a:ext>
                </a:extLst>
              </p:cNvPr>
              <p:cNvSpPr>
                <a:spLocks/>
              </p:cNvSpPr>
              <p:nvPr/>
            </p:nvSpPr>
            <p:spPr bwMode="auto">
              <a:xfrm>
                <a:off x="3614" y="3011"/>
                <a:ext cx="57" cy="66"/>
              </a:xfrm>
              <a:custGeom>
                <a:avLst/>
                <a:gdLst>
                  <a:gd name="T0" fmla="*/ 21 w 171"/>
                  <a:gd name="T1" fmla="*/ 0 h 200"/>
                  <a:gd name="T2" fmla="*/ 48 w 171"/>
                  <a:gd name="T3" fmla="*/ 31 h 200"/>
                  <a:gd name="T4" fmla="*/ 70 w 171"/>
                  <a:gd name="T5" fmla="*/ 63 h 200"/>
                  <a:gd name="T6" fmla="*/ 84 w 171"/>
                  <a:gd name="T7" fmla="*/ 75 h 200"/>
                  <a:gd name="T8" fmla="*/ 129 w 171"/>
                  <a:gd name="T9" fmla="*/ 86 h 200"/>
                  <a:gd name="T10" fmla="*/ 166 w 171"/>
                  <a:gd name="T11" fmla="*/ 94 h 200"/>
                  <a:gd name="T12" fmla="*/ 171 w 171"/>
                  <a:gd name="T13" fmla="*/ 98 h 200"/>
                  <a:gd name="T14" fmla="*/ 166 w 171"/>
                  <a:gd name="T15" fmla="*/ 103 h 200"/>
                  <a:gd name="T16" fmla="*/ 151 w 171"/>
                  <a:gd name="T17" fmla="*/ 94 h 200"/>
                  <a:gd name="T18" fmla="*/ 113 w 171"/>
                  <a:gd name="T19" fmla="*/ 94 h 200"/>
                  <a:gd name="T20" fmla="*/ 70 w 171"/>
                  <a:gd name="T21" fmla="*/ 90 h 200"/>
                  <a:gd name="T22" fmla="*/ 82 w 171"/>
                  <a:gd name="T23" fmla="*/ 128 h 200"/>
                  <a:gd name="T24" fmla="*/ 99 w 171"/>
                  <a:gd name="T25" fmla="*/ 157 h 200"/>
                  <a:gd name="T26" fmla="*/ 122 w 171"/>
                  <a:gd name="T27" fmla="*/ 180 h 200"/>
                  <a:gd name="T28" fmla="*/ 136 w 171"/>
                  <a:gd name="T29" fmla="*/ 191 h 200"/>
                  <a:gd name="T30" fmla="*/ 129 w 171"/>
                  <a:gd name="T31" fmla="*/ 200 h 200"/>
                  <a:gd name="T32" fmla="*/ 103 w 171"/>
                  <a:gd name="T33" fmla="*/ 182 h 200"/>
                  <a:gd name="T34" fmla="*/ 80 w 171"/>
                  <a:gd name="T35" fmla="*/ 148 h 200"/>
                  <a:gd name="T36" fmla="*/ 63 w 171"/>
                  <a:gd name="T37" fmla="*/ 108 h 200"/>
                  <a:gd name="T38" fmla="*/ 46 w 171"/>
                  <a:gd name="T39" fmla="*/ 67 h 200"/>
                  <a:gd name="T40" fmla="*/ 29 w 171"/>
                  <a:gd name="T41" fmla="*/ 35 h 200"/>
                  <a:gd name="T42" fmla="*/ 10 w 171"/>
                  <a:gd name="T43" fmla="*/ 19 h 200"/>
                  <a:gd name="T44" fmla="*/ 0 w 171"/>
                  <a:gd name="T45" fmla="*/ 10 h 200"/>
                  <a:gd name="T46" fmla="*/ 5 w 171"/>
                  <a:gd name="T47" fmla="*/ 4 h 200"/>
                  <a:gd name="T48" fmla="*/ 21 w 171"/>
                  <a:gd name="T4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1" h="200">
                    <a:moveTo>
                      <a:pt x="21" y="0"/>
                    </a:moveTo>
                    <a:lnTo>
                      <a:pt x="48" y="31"/>
                    </a:lnTo>
                    <a:lnTo>
                      <a:pt x="70" y="63"/>
                    </a:lnTo>
                    <a:lnTo>
                      <a:pt x="84" y="75"/>
                    </a:lnTo>
                    <a:lnTo>
                      <a:pt x="129" y="86"/>
                    </a:lnTo>
                    <a:lnTo>
                      <a:pt x="166" y="94"/>
                    </a:lnTo>
                    <a:lnTo>
                      <a:pt x="171" y="98"/>
                    </a:lnTo>
                    <a:lnTo>
                      <a:pt x="166" y="103"/>
                    </a:lnTo>
                    <a:lnTo>
                      <a:pt x="151" y="94"/>
                    </a:lnTo>
                    <a:lnTo>
                      <a:pt x="113" y="94"/>
                    </a:lnTo>
                    <a:lnTo>
                      <a:pt x="70" y="90"/>
                    </a:lnTo>
                    <a:lnTo>
                      <a:pt x="82" y="128"/>
                    </a:lnTo>
                    <a:lnTo>
                      <a:pt x="99" y="157"/>
                    </a:lnTo>
                    <a:lnTo>
                      <a:pt x="122" y="180"/>
                    </a:lnTo>
                    <a:lnTo>
                      <a:pt x="136" y="191"/>
                    </a:lnTo>
                    <a:lnTo>
                      <a:pt x="129" y="200"/>
                    </a:lnTo>
                    <a:lnTo>
                      <a:pt x="103" y="182"/>
                    </a:lnTo>
                    <a:lnTo>
                      <a:pt x="80" y="148"/>
                    </a:lnTo>
                    <a:lnTo>
                      <a:pt x="63" y="108"/>
                    </a:lnTo>
                    <a:lnTo>
                      <a:pt x="46" y="67"/>
                    </a:lnTo>
                    <a:lnTo>
                      <a:pt x="29" y="35"/>
                    </a:lnTo>
                    <a:lnTo>
                      <a:pt x="10" y="19"/>
                    </a:lnTo>
                    <a:lnTo>
                      <a:pt x="0" y="10"/>
                    </a:lnTo>
                    <a:lnTo>
                      <a:pt x="5"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8" name="Freeform 216">
                <a:extLst>
                  <a:ext uri="{FF2B5EF4-FFF2-40B4-BE49-F238E27FC236}">
                    <a16:creationId xmlns:a16="http://schemas.microsoft.com/office/drawing/2014/main" id="{9B9B8E1F-60CD-511C-84C1-149BEAE3A17F}"/>
                  </a:ext>
                </a:extLst>
              </p:cNvPr>
              <p:cNvSpPr>
                <a:spLocks/>
              </p:cNvSpPr>
              <p:nvPr/>
            </p:nvSpPr>
            <p:spPr bwMode="auto">
              <a:xfrm>
                <a:off x="3607" y="3017"/>
                <a:ext cx="25" cy="21"/>
              </a:xfrm>
              <a:custGeom>
                <a:avLst/>
                <a:gdLst>
                  <a:gd name="T0" fmla="*/ 72 w 74"/>
                  <a:gd name="T1" fmla="*/ 61 h 61"/>
                  <a:gd name="T2" fmla="*/ 40 w 74"/>
                  <a:gd name="T3" fmla="*/ 32 h 61"/>
                  <a:gd name="T4" fmla="*/ 0 w 74"/>
                  <a:gd name="T5" fmla="*/ 16 h 61"/>
                  <a:gd name="T6" fmla="*/ 18 w 74"/>
                  <a:gd name="T7" fmla="*/ 0 h 61"/>
                  <a:gd name="T8" fmla="*/ 18 w 74"/>
                  <a:gd name="T9" fmla="*/ 14 h 61"/>
                  <a:gd name="T10" fmla="*/ 27 w 74"/>
                  <a:gd name="T11" fmla="*/ 7 h 61"/>
                  <a:gd name="T12" fmla="*/ 29 w 74"/>
                  <a:gd name="T13" fmla="*/ 18 h 61"/>
                  <a:gd name="T14" fmla="*/ 40 w 74"/>
                  <a:gd name="T15" fmla="*/ 14 h 61"/>
                  <a:gd name="T16" fmla="*/ 39 w 74"/>
                  <a:gd name="T17" fmla="*/ 22 h 61"/>
                  <a:gd name="T18" fmla="*/ 55 w 74"/>
                  <a:gd name="T19" fmla="*/ 20 h 61"/>
                  <a:gd name="T20" fmla="*/ 74 w 74"/>
                  <a:gd name="T21" fmla="*/ 47 h 61"/>
                  <a:gd name="T22" fmla="*/ 72 w 74"/>
                  <a:gd name="T2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61">
                    <a:moveTo>
                      <a:pt x="72" y="61"/>
                    </a:moveTo>
                    <a:lnTo>
                      <a:pt x="40" y="32"/>
                    </a:lnTo>
                    <a:lnTo>
                      <a:pt x="0" y="16"/>
                    </a:lnTo>
                    <a:lnTo>
                      <a:pt x="18" y="0"/>
                    </a:lnTo>
                    <a:lnTo>
                      <a:pt x="18" y="14"/>
                    </a:lnTo>
                    <a:lnTo>
                      <a:pt x="27" y="7"/>
                    </a:lnTo>
                    <a:lnTo>
                      <a:pt x="29" y="18"/>
                    </a:lnTo>
                    <a:lnTo>
                      <a:pt x="40" y="14"/>
                    </a:lnTo>
                    <a:lnTo>
                      <a:pt x="39" y="22"/>
                    </a:lnTo>
                    <a:lnTo>
                      <a:pt x="55" y="20"/>
                    </a:lnTo>
                    <a:lnTo>
                      <a:pt x="74" y="47"/>
                    </a:lnTo>
                    <a:lnTo>
                      <a:pt x="72"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9" name="Freeform 217">
                <a:extLst>
                  <a:ext uri="{FF2B5EF4-FFF2-40B4-BE49-F238E27FC236}">
                    <a16:creationId xmlns:a16="http://schemas.microsoft.com/office/drawing/2014/main" id="{B239D113-6B21-A10B-42FF-D830CAA2C2E4}"/>
                  </a:ext>
                </a:extLst>
              </p:cNvPr>
              <p:cNvSpPr>
                <a:spLocks/>
              </p:cNvSpPr>
              <p:nvPr/>
            </p:nvSpPr>
            <p:spPr bwMode="auto">
              <a:xfrm>
                <a:off x="3623" y="3091"/>
                <a:ext cx="29" cy="9"/>
              </a:xfrm>
              <a:custGeom>
                <a:avLst/>
                <a:gdLst>
                  <a:gd name="T0" fmla="*/ 0 w 86"/>
                  <a:gd name="T1" fmla="*/ 0 h 25"/>
                  <a:gd name="T2" fmla="*/ 40 w 86"/>
                  <a:gd name="T3" fmla="*/ 11 h 25"/>
                  <a:gd name="T4" fmla="*/ 86 w 86"/>
                  <a:gd name="T5" fmla="*/ 18 h 25"/>
                  <a:gd name="T6" fmla="*/ 84 w 86"/>
                  <a:gd name="T7" fmla="*/ 25 h 25"/>
                  <a:gd name="T8" fmla="*/ 27 w 86"/>
                  <a:gd name="T9" fmla="*/ 15 h 25"/>
                  <a:gd name="T10" fmla="*/ 0 w 86"/>
                  <a:gd name="T11" fmla="*/ 9 h 25"/>
                  <a:gd name="T12" fmla="*/ 0 w 8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86" h="25">
                    <a:moveTo>
                      <a:pt x="0" y="0"/>
                    </a:moveTo>
                    <a:lnTo>
                      <a:pt x="40" y="11"/>
                    </a:lnTo>
                    <a:lnTo>
                      <a:pt x="86" y="18"/>
                    </a:lnTo>
                    <a:lnTo>
                      <a:pt x="84" y="25"/>
                    </a:lnTo>
                    <a:lnTo>
                      <a:pt x="27" y="15"/>
                    </a:lnTo>
                    <a:lnTo>
                      <a:pt x="0"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0" name="Freeform 218">
                <a:extLst>
                  <a:ext uri="{FF2B5EF4-FFF2-40B4-BE49-F238E27FC236}">
                    <a16:creationId xmlns:a16="http://schemas.microsoft.com/office/drawing/2014/main" id="{8C56B37A-FA18-6989-6E61-94B99E372ED2}"/>
                  </a:ext>
                </a:extLst>
              </p:cNvPr>
              <p:cNvSpPr>
                <a:spLocks/>
              </p:cNvSpPr>
              <p:nvPr/>
            </p:nvSpPr>
            <p:spPr bwMode="auto">
              <a:xfrm>
                <a:off x="3591" y="3077"/>
                <a:ext cx="47" cy="86"/>
              </a:xfrm>
              <a:custGeom>
                <a:avLst/>
                <a:gdLst>
                  <a:gd name="T0" fmla="*/ 79 w 141"/>
                  <a:gd name="T1" fmla="*/ 43 h 257"/>
                  <a:gd name="T2" fmla="*/ 106 w 141"/>
                  <a:gd name="T3" fmla="*/ 91 h 257"/>
                  <a:gd name="T4" fmla="*/ 141 w 141"/>
                  <a:gd name="T5" fmla="*/ 130 h 257"/>
                  <a:gd name="T6" fmla="*/ 139 w 141"/>
                  <a:gd name="T7" fmla="*/ 142 h 257"/>
                  <a:gd name="T8" fmla="*/ 128 w 141"/>
                  <a:gd name="T9" fmla="*/ 138 h 257"/>
                  <a:gd name="T10" fmla="*/ 96 w 141"/>
                  <a:gd name="T11" fmla="*/ 105 h 257"/>
                  <a:gd name="T12" fmla="*/ 61 w 141"/>
                  <a:gd name="T13" fmla="*/ 56 h 257"/>
                  <a:gd name="T14" fmla="*/ 30 w 141"/>
                  <a:gd name="T15" fmla="*/ 28 h 257"/>
                  <a:gd name="T16" fmla="*/ 18 w 141"/>
                  <a:gd name="T17" fmla="*/ 28 h 257"/>
                  <a:gd name="T18" fmla="*/ 26 w 141"/>
                  <a:gd name="T19" fmla="*/ 76 h 257"/>
                  <a:gd name="T20" fmla="*/ 61 w 141"/>
                  <a:gd name="T21" fmla="*/ 138 h 257"/>
                  <a:gd name="T22" fmla="*/ 96 w 141"/>
                  <a:gd name="T23" fmla="*/ 203 h 257"/>
                  <a:gd name="T24" fmla="*/ 125 w 141"/>
                  <a:gd name="T25" fmla="*/ 244 h 257"/>
                  <a:gd name="T26" fmla="*/ 118 w 141"/>
                  <a:gd name="T27" fmla="*/ 257 h 257"/>
                  <a:gd name="T28" fmla="*/ 99 w 141"/>
                  <a:gd name="T29" fmla="*/ 253 h 257"/>
                  <a:gd name="T30" fmla="*/ 71 w 141"/>
                  <a:gd name="T31" fmla="*/ 219 h 257"/>
                  <a:gd name="T32" fmla="*/ 39 w 141"/>
                  <a:gd name="T33" fmla="*/ 158 h 257"/>
                  <a:gd name="T34" fmla="*/ 6 w 141"/>
                  <a:gd name="T35" fmla="*/ 98 h 257"/>
                  <a:gd name="T36" fmla="*/ 1 w 141"/>
                  <a:gd name="T37" fmla="*/ 149 h 257"/>
                  <a:gd name="T38" fmla="*/ 0 w 141"/>
                  <a:gd name="T39" fmla="*/ 87 h 257"/>
                  <a:gd name="T40" fmla="*/ 9 w 141"/>
                  <a:gd name="T41" fmla="*/ 77 h 257"/>
                  <a:gd name="T42" fmla="*/ 8 w 141"/>
                  <a:gd name="T43" fmla="*/ 91 h 257"/>
                  <a:gd name="T44" fmla="*/ 18 w 141"/>
                  <a:gd name="T45" fmla="*/ 87 h 257"/>
                  <a:gd name="T46" fmla="*/ 12 w 141"/>
                  <a:gd name="T47" fmla="*/ 101 h 257"/>
                  <a:gd name="T48" fmla="*/ 22 w 141"/>
                  <a:gd name="T49" fmla="*/ 96 h 257"/>
                  <a:gd name="T50" fmla="*/ 20 w 141"/>
                  <a:gd name="T51" fmla="*/ 107 h 257"/>
                  <a:gd name="T52" fmla="*/ 28 w 141"/>
                  <a:gd name="T53" fmla="*/ 107 h 257"/>
                  <a:gd name="T54" fmla="*/ 26 w 141"/>
                  <a:gd name="T55" fmla="*/ 120 h 257"/>
                  <a:gd name="T56" fmla="*/ 47 w 141"/>
                  <a:gd name="T57" fmla="*/ 160 h 257"/>
                  <a:gd name="T58" fmla="*/ 71 w 141"/>
                  <a:gd name="T59" fmla="*/ 206 h 257"/>
                  <a:gd name="T60" fmla="*/ 99 w 141"/>
                  <a:gd name="T61" fmla="*/ 243 h 257"/>
                  <a:gd name="T62" fmla="*/ 104 w 141"/>
                  <a:gd name="T63" fmla="*/ 232 h 257"/>
                  <a:gd name="T64" fmla="*/ 108 w 141"/>
                  <a:gd name="T65" fmla="*/ 236 h 257"/>
                  <a:gd name="T66" fmla="*/ 93 w 141"/>
                  <a:gd name="T67" fmla="*/ 206 h 257"/>
                  <a:gd name="T68" fmla="*/ 61 w 141"/>
                  <a:gd name="T69" fmla="*/ 145 h 257"/>
                  <a:gd name="T70" fmla="*/ 35 w 141"/>
                  <a:gd name="T71" fmla="*/ 101 h 257"/>
                  <a:gd name="T72" fmla="*/ 18 w 141"/>
                  <a:gd name="T73" fmla="*/ 71 h 257"/>
                  <a:gd name="T74" fmla="*/ 12 w 141"/>
                  <a:gd name="T75" fmla="*/ 24 h 257"/>
                  <a:gd name="T76" fmla="*/ 18 w 141"/>
                  <a:gd name="T77" fmla="*/ 2 h 257"/>
                  <a:gd name="T78" fmla="*/ 28 w 141"/>
                  <a:gd name="T79" fmla="*/ 0 h 257"/>
                  <a:gd name="T80" fmla="*/ 26 w 141"/>
                  <a:gd name="T81" fmla="*/ 18 h 257"/>
                  <a:gd name="T82" fmla="*/ 37 w 141"/>
                  <a:gd name="T83" fmla="*/ 12 h 257"/>
                  <a:gd name="T84" fmla="*/ 37 w 141"/>
                  <a:gd name="T85" fmla="*/ 28 h 257"/>
                  <a:gd name="T86" fmla="*/ 43 w 141"/>
                  <a:gd name="T87" fmla="*/ 21 h 257"/>
                  <a:gd name="T88" fmla="*/ 43 w 141"/>
                  <a:gd name="T89" fmla="*/ 34 h 257"/>
                  <a:gd name="T90" fmla="*/ 67 w 141"/>
                  <a:gd name="T91" fmla="*/ 56 h 257"/>
                  <a:gd name="T92" fmla="*/ 102 w 141"/>
                  <a:gd name="T93" fmla="*/ 105 h 257"/>
                  <a:gd name="T94" fmla="*/ 125 w 141"/>
                  <a:gd name="T95" fmla="*/ 129 h 257"/>
                  <a:gd name="T96" fmla="*/ 130 w 141"/>
                  <a:gd name="T97" fmla="*/ 126 h 257"/>
                  <a:gd name="T98" fmla="*/ 99 w 141"/>
                  <a:gd name="T99" fmla="*/ 87 h 257"/>
                  <a:gd name="T100" fmla="*/ 79 w 141"/>
                  <a:gd name="T101" fmla="*/ 4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1" h="257">
                    <a:moveTo>
                      <a:pt x="79" y="43"/>
                    </a:moveTo>
                    <a:lnTo>
                      <a:pt x="106" y="91"/>
                    </a:lnTo>
                    <a:lnTo>
                      <a:pt x="141" y="130"/>
                    </a:lnTo>
                    <a:lnTo>
                      <a:pt x="139" y="142"/>
                    </a:lnTo>
                    <a:lnTo>
                      <a:pt x="128" y="138"/>
                    </a:lnTo>
                    <a:lnTo>
                      <a:pt x="96" y="105"/>
                    </a:lnTo>
                    <a:lnTo>
                      <a:pt x="61" y="56"/>
                    </a:lnTo>
                    <a:lnTo>
                      <a:pt x="30" y="28"/>
                    </a:lnTo>
                    <a:lnTo>
                      <a:pt x="18" y="28"/>
                    </a:lnTo>
                    <a:lnTo>
                      <a:pt x="26" y="76"/>
                    </a:lnTo>
                    <a:lnTo>
                      <a:pt x="61" y="138"/>
                    </a:lnTo>
                    <a:lnTo>
                      <a:pt x="96" y="203"/>
                    </a:lnTo>
                    <a:lnTo>
                      <a:pt x="125" y="244"/>
                    </a:lnTo>
                    <a:lnTo>
                      <a:pt x="118" y="257"/>
                    </a:lnTo>
                    <a:lnTo>
                      <a:pt x="99" y="253"/>
                    </a:lnTo>
                    <a:lnTo>
                      <a:pt x="71" y="219"/>
                    </a:lnTo>
                    <a:lnTo>
                      <a:pt x="39" y="158"/>
                    </a:lnTo>
                    <a:lnTo>
                      <a:pt x="6" y="98"/>
                    </a:lnTo>
                    <a:lnTo>
                      <a:pt x="1" y="149"/>
                    </a:lnTo>
                    <a:lnTo>
                      <a:pt x="0" y="87"/>
                    </a:lnTo>
                    <a:lnTo>
                      <a:pt x="9" y="77"/>
                    </a:lnTo>
                    <a:lnTo>
                      <a:pt x="8" y="91"/>
                    </a:lnTo>
                    <a:lnTo>
                      <a:pt x="18" y="87"/>
                    </a:lnTo>
                    <a:lnTo>
                      <a:pt x="12" y="101"/>
                    </a:lnTo>
                    <a:lnTo>
                      <a:pt x="22" y="96"/>
                    </a:lnTo>
                    <a:lnTo>
                      <a:pt x="20" y="107"/>
                    </a:lnTo>
                    <a:lnTo>
                      <a:pt x="28" y="107"/>
                    </a:lnTo>
                    <a:lnTo>
                      <a:pt x="26" y="120"/>
                    </a:lnTo>
                    <a:lnTo>
                      <a:pt x="47" y="160"/>
                    </a:lnTo>
                    <a:lnTo>
                      <a:pt x="71" y="206"/>
                    </a:lnTo>
                    <a:lnTo>
                      <a:pt x="99" y="243"/>
                    </a:lnTo>
                    <a:lnTo>
                      <a:pt x="104" y="232"/>
                    </a:lnTo>
                    <a:lnTo>
                      <a:pt x="108" y="236"/>
                    </a:lnTo>
                    <a:lnTo>
                      <a:pt x="93" y="206"/>
                    </a:lnTo>
                    <a:lnTo>
                      <a:pt x="61" y="145"/>
                    </a:lnTo>
                    <a:lnTo>
                      <a:pt x="35" y="101"/>
                    </a:lnTo>
                    <a:lnTo>
                      <a:pt x="18" y="71"/>
                    </a:lnTo>
                    <a:lnTo>
                      <a:pt x="12" y="24"/>
                    </a:lnTo>
                    <a:lnTo>
                      <a:pt x="18" y="2"/>
                    </a:lnTo>
                    <a:lnTo>
                      <a:pt x="28" y="0"/>
                    </a:lnTo>
                    <a:lnTo>
                      <a:pt x="26" y="18"/>
                    </a:lnTo>
                    <a:lnTo>
                      <a:pt x="37" y="12"/>
                    </a:lnTo>
                    <a:lnTo>
                      <a:pt x="37" y="28"/>
                    </a:lnTo>
                    <a:lnTo>
                      <a:pt x="43" y="21"/>
                    </a:lnTo>
                    <a:lnTo>
                      <a:pt x="43" y="34"/>
                    </a:lnTo>
                    <a:lnTo>
                      <a:pt x="67" y="56"/>
                    </a:lnTo>
                    <a:lnTo>
                      <a:pt x="102" y="105"/>
                    </a:lnTo>
                    <a:lnTo>
                      <a:pt x="125" y="129"/>
                    </a:lnTo>
                    <a:lnTo>
                      <a:pt x="130" y="126"/>
                    </a:lnTo>
                    <a:lnTo>
                      <a:pt x="99" y="87"/>
                    </a:lnTo>
                    <a:lnTo>
                      <a:pt x="79"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1" name="Freeform 219">
                <a:extLst>
                  <a:ext uri="{FF2B5EF4-FFF2-40B4-BE49-F238E27FC236}">
                    <a16:creationId xmlns:a16="http://schemas.microsoft.com/office/drawing/2014/main" id="{BB067A06-7B5C-A87F-DF8A-A7E038412D76}"/>
                  </a:ext>
                </a:extLst>
              </p:cNvPr>
              <p:cNvSpPr>
                <a:spLocks/>
              </p:cNvSpPr>
              <p:nvPr/>
            </p:nvSpPr>
            <p:spPr bwMode="auto">
              <a:xfrm>
                <a:off x="3567" y="3057"/>
                <a:ext cx="24" cy="66"/>
              </a:xfrm>
              <a:custGeom>
                <a:avLst/>
                <a:gdLst>
                  <a:gd name="T0" fmla="*/ 0 w 70"/>
                  <a:gd name="T1" fmla="*/ 64 h 196"/>
                  <a:gd name="T2" fmla="*/ 13 w 70"/>
                  <a:gd name="T3" fmla="*/ 42 h 196"/>
                  <a:gd name="T4" fmla="*/ 17 w 70"/>
                  <a:gd name="T5" fmla="*/ 13 h 196"/>
                  <a:gd name="T6" fmla="*/ 36 w 70"/>
                  <a:gd name="T7" fmla="*/ 4 h 196"/>
                  <a:gd name="T8" fmla="*/ 53 w 70"/>
                  <a:gd name="T9" fmla="*/ 0 h 196"/>
                  <a:gd name="T10" fmla="*/ 47 w 70"/>
                  <a:gd name="T11" fmla="*/ 23 h 196"/>
                  <a:gd name="T12" fmla="*/ 64 w 70"/>
                  <a:gd name="T13" fmla="*/ 19 h 196"/>
                  <a:gd name="T14" fmla="*/ 49 w 70"/>
                  <a:gd name="T15" fmla="*/ 38 h 196"/>
                  <a:gd name="T16" fmla="*/ 70 w 70"/>
                  <a:gd name="T17" fmla="*/ 29 h 196"/>
                  <a:gd name="T18" fmla="*/ 53 w 70"/>
                  <a:gd name="T19" fmla="*/ 46 h 196"/>
                  <a:gd name="T20" fmla="*/ 70 w 70"/>
                  <a:gd name="T21" fmla="*/ 44 h 196"/>
                  <a:gd name="T22" fmla="*/ 55 w 70"/>
                  <a:gd name="T23" fmla="*/ 56 h 196"/>
                  <a:gd name="T24" fmla="*/ 66 w 70"/>
                  <a:gd name="T25" fmla="*/ 62 h 196"/>
                  <a:gd name="T26" fmla="*/ 55 w 70"/>
                  <a:gd name="T27" fmla="*/ 72 h 196"/>
                  <a:gd name="T28" fmla="*/ 61 w 70"/>
                  <a:gd name="T29" fmla="*/ 86 h 196"/>
                  <a:gd name="T30" fmla="*/ 57 w 70"/>
                  <a:gd name="T31" fmla="*/ 103 h 196"/>
                  <a:gd name="T32" fmla="*/ 57 w 70"/>
                  <a:gd name="T33" fmla="*/ 133 h 196"/>
                  <a:gd name="T34" fmla="*/ 59 w 70"/>
                  <a:gd name="T35" fmla="*/ 173 h 196"/>
                  <a:gd name="T36" fmla="*/ 59 w 70"/>
                  <a:gd name="T37" fmla="*/ 196 h 196"/>
                  <a:gd name="T38" fmla="*/ 55 w 70"/>
                  <a:gd name="T39" fmla="*/ 193 h 196"/>
                  <a:gd name="T40" fmla="*/ 55 w 70"/>
                  <a:gd name="T41" fmla="*/ 167 h 196"/>
                  <a:gd name="T42" fmla="*/ 49 w 70"/>
                  <a:gd name="T43" fmla="*/ 139 h 196"/>
                  <a:gd name="T44" fmla="*/ 49 w 70"/>
                  <a:gd name="T45" fmla="*/ 105 h 196"/>
                  <a:gd name="T46" fmla="*/ 53 w 70"/>
                  <a:gd name="T47" fmla="*/ 88 h 196"/>
                  <a:gd name="T48" fmla="*/ 47 w 70"/>
                  <a:gd name="T49" fmla="*/ 69 h 196"/>
                  <a:gd name="T50" fmla="*/ 40 w 70"/>
                  <a:gd name="T51" fmla="*/ 52 h 196"/>
                  <a:gd name="T52" fmla="*/ 29 w 70"/>
                  <a:gd name="T53" fmla="*/ 46 h 196"/>
                  <a:gd name="T54" fmla="*/ 13 w 70"/>
                  <a:gd name="T55" fmla="*/ 74 h 196"/>
                  <a:gd name="T56" fmla="*/ 0 w 70"/>
                  <a:gd name="T57" fmla="*/ 91 h 196"/>
                  <a:gd name="T58" fmla="*/ 0 w 70"/>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 h="196">
                    <a:moveTo>
                      <a:pt x="0" y="64"/>
                    </a:moveTo>
                    <a:lnTo>
                      <a:pt x="13" y="42"/>
                    </a:lnTo>
                    <a:lnTo>
                      <a:pt x="17" y="13"/>
                    </a:lnTo>
                    <a:lnTo>
                      <a:pt x="36" y="4"/>
                    </a:lnTo>
                    <a:lnTo>
                      <a:pt x="53" y="0"/>
                    </a:lnTo>
                    <a:lnTo>
                      <a:pt x="47" y="23"/>
                    </a:lnTo>
                    <a:lnTo>
                      <a:pt x="64" y="19"/>
                    </a:lnTo>
                    <a:lnTo>
                      <a:pt x="49" y="38"/>
                    </a:lnTo>
                    <a:lnTo>
                      <a:pt x="70" y="29"/>
                    </a:lnTo>
                    <a:lnTo>
                      <a:pt x="53" y="46"/>
                    </a:lnTo>
                    <a:lnTo>
                      <a:pt x="70" y="44"/>
                    </a:lnTo>
                    <a:lnTo>
                      <a:pt x="55" y="56"/>
                    </a:lnTo>
                    <a:lnTo>
                      <a:pt x="66" y="62"/>
                    </a:lnTo>
                    <a:lnTo>
                      <a:pt x="55" y="72"/>
                    </a:lnTo>
                    <a:lnTo>
                      <a:pt x="61" y="86"/>
                    </a:lnTo>
                    <a:lnTo>
                      <a:pt x="57" y="103"/>
                    </a:lnTo>
                    <a:lnTo>
                      <a:pt x="57" y="133"/>
                    </a:lnTo>
                    <a:lnTo>
                      <a:pt x="59" y="173"/>
                    </a:lnTo>
                    <a:lnTo>
                      <a:pt x="59" y="196"/>
                    </a:lnTo>
                    <a:lnTo>
                      <a:pt x="55" y="193"/>
                    </a:lnTo>
                    <a:lnTo>
                      <a:pt x="55" y="167"/>
                    </a:lnTo>
                    <a:lnTo>
                      <a:pt x="49" y="139"/>
                    </a:lnTo>
                    <a:lnTo>
                      <a:pt x="49" y="105"/>
                    </a:lnTo>
                    <a:lnTo>
                      <a:pt x="53" y="88"/>
                    </a:lnTo>
                    <a:lnTo>
                      <a:pt x="47" y="69"/>
                    </a:lnTo>
                    <a:lnTo>
                      <a:pt x="40" y="52"/>
                    </a:lnTo>
                    <a:lnTo>
                      <a:pt x="29" y="46"/>
                    </a:lnTo>
                    <a:lnTo>
                      <a:pt x="13" y="74"/>
                    </a:lnTo>
                    <a:lnTo>
                      <a:pt x="0" y="91"/>
                    </a:lnTo>
                    <a:lnTo>
                      <a:pt x="0"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2" name="Freeform 220">
                <a:extLst>
                  <a:ext uri="{FF2B5EF4-FFF2-40B4-BE49-F238E27FC236}">
                    <a16:creationId xmlns:a16="http://schemas.microsoft.com/office/drawing/2014/main" id="{A9B0A622-491F-3823-78FC-5D81B0321CE9}"/>
                  </a:ext>
                </a:extLst>
              </p:cNvPr>
              <p:cNvSpPr>
                <a:spLocks/>
              </p:cNvSpPr>
              <p:nvPr/>
            </p:nvSpPr>
            <p:spPr bwMode="auto">
              <a:xfrm>
                <a:off x="3381" y="3057"/>
                <a:ext cx="10" cy="67"/>
              </a:xfrm>
              <a:custGeom>
                <a:avLst/>
                <a:gdLst>
                  <a:gd name="T0" fmla="*/ 30 w 30"/>
                  <a:gd name="T1" fmla="*/ 0 h 202"/>
                  <a:gd name="T2" fmla="*/ 4 w 30"/>
                  <a:gd name="T3" fmla="*/ 175 h 202"/>
                  <a:gd name="T4" fmla="*/ 10 w 30"/>
                  <a:gd name="T5" fmla="*/ 196 h 202"/>
                  <a:gd name="T6" fmla="*/ 12 w 30"/>
                  <a:gd name="T7" fmla="*/ 202 h 202"/>
                  <a:gd name="T8" fmla="*/ 0 w 30"/>
                  <a:gd name="T9" fmla="*/ 188 h 202"/>
                  <a:gd name="T10" fmla="*/ 0 w 30"/>
                  <a:gd name="T11" fmla="*/ 169 h 202"/>
                  <a:gd name="T12" fmla="*/ 26 w 30"/>
                  <a:gd name="T13" fmla="*/ 5 h 202"/>
                  <a:gd name="T14" fmla="*/ 30 w 30"/>
                  <a:gd name="T15" fmla="*/ 0 h 2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02">
                    <a:moveTo>
                      <a:pt x="30" y="0"/>
                    </a:moveTo>
                    <a:lnTo>
                      <a:pt x="4" y="175"/>
                    </a:lnTo>
                    <a:lnTo>
                      <a:pt x="10" y="196"/>
                    </a:lnTo>
                    <a:lnTo>
                      <a:pt x="12" y="202"/>
                    </a:lnTo>
                    <a:lnTo>
                      <a:pt x="0" y="188"/>
                    </a:lnTo>
                    <a:lnTo>
                      <a:pt x="0" y="169"/>
                    </a:lnTo>
                    <a:lnTo>
                      <a:pt x="26" y="5"/>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3" name="Freeform 221">
                <a:extLst>
                  <a:ext uri="{FF2B5EF4-FFF2-40B4-BE49-F238E27FC236}">
                    <a16:creationId xmlns:a16="http://schemas.microsoft.com/office/drawing/2014/main" id="{CAC193AC-D477-2687-60C1-03BA36E9B9DB}"/>
                  </a:ext>
                </a:extLst>
              </p:cNvPr>
              <p:cNvSpPr>
                <a:spLocks/>
              </p:cNvSpPr>
              <p:nvPr/>
            </p:nvSpPr>
            <p:spPr bwMode="auto">
              <a:xfrm>
                <a:off x="3359" y="3070"/>
                <a:ext cx="29" cy="90"/>
              </a:xfrm>
              <a:custGeom>
                <a:avLst/>
                <a:gdLst>
                  <a:gd name="T0" fmla="*/ 31 w 86"/>
                  <a:gd name="T1" fmla="*/ 4 h 269"/>
                  <a:gd name="T2" fmla="*/ 0 w 86"/>
                  <a:gd name="T3" fmla="*/ 179 h 269"/>
                  <a:gd name="T4" fmla="*/ 1 w 86"/>
                  <a:gd name="T5" fmla="*/ 188 h 269"/>
                  <a:gd name="T6" fmla="*/ 41 w 86"/>
                  <a:gd name="T7" fmla="*/ 221 h 269"/>
                  <a:gd name="T8" fmla="*/ 68 w 86"/>
                  <a:gd name="T9" fmla="*/ 248 h 269"/>
                  <a:gd name="T10" fmla="*/ 86 w 86"/>
                  <a:gd name="T11" fmla="*/ 269 h 269"/>
                  <a:gd name="T12" fmla="*/ 86 w 86"/>
                  <a:gd name="T13" fmla="*/ 263 h 269"/>
                  <a:gd name="T14" fmla="*/ 68 w 86"/>
                  <a:gd name="T15" fmla="*/ 241 h 269"/>
                  <a:gd name="T16" fmla="*/ 35 w 86"/>
                  <a:gd name="T17" fmla="*/ 206 h 269"/>
                  <a:gd name="T18" fmla="*/ 5 w 86"/>
                  <a:gd name="T19" fmla="*/ 186 h 269"/>
                  <a:gd name="T20" fmla="*/ 5 w 86"/>
                  <a:gd name="T21" fmla="*/ 167 h 269"/>
                  <a:gd name="T22" fmla="*/ 40 w 86"/>
                  <a:gd name="T23" fmla="*/ 0 h 269"/>
                  <a:gd name="T24" fmla="*/ 31 w 86"/>
                  <a:gd name="T25" fmla="*/ 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269">
                    <a:moveTo>
                      <a:pt x="31" y="4"/>
                    </a:moveTo>
                    <a:lnTo>
                      <a:pt x="0" y="179"/>
                    </a:lnTo>
                    <a:lnTo>
                      <a:pt x="1" y="188"/>
                    </a:lnTo>
                    <a:lnTo>
                      <a:pt x="41" y="221"/>
                    </a:lnTo>
                    <a:lnTo>
                      <a:pt x="68" y="248"/>
                    </a:lnTo>
                    <a:lnTo>
                      <a:pt x="86" y="269"/>
                    </a:lnTo>
                    <a:lnTo>
                      <a:pt x="86" y="263"/>
                    </a:lnTo>
                    <a:lnTo>
                      <a:pt x="68" y="241"/>
                    </a:lnTo>
                    <a:lnTo>
                      <a:pt x="35" y="206"/>
                    </a:lnTo>
                    <a:lnTo>
                      <a:pt x="5" y="186"/>
                    </a:lnTo>
                    <a:lnTo>
                      <a:pt x="5" y="167"/>
                    </a:lnTo>
                    <a:lnTo>
                      <a:pt x="40" y="0"/>
                    </a:lnTo>
                    <a:lnTo>
                      <a:pt x="3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4" name="Freeform 222">
                <a:extLst>
                  <a:ext uri="{FF2B5EF4-FFF2-40B4-BE49-F238E27FC236}">
                    <a16:creationId xmlns:a16="http://schemas.microsoft.com/office/drawing/2014/main" id="{05E46436-F7B5-3B05-4DF0-CA24E070EA27}"/>
                  </a:ext>
                </a:extLst>
              </p:cNvPr>
              <p:cNvSpPr>
                <a:spLocks/>
              </p:cNvSpPr>
              <p:nvPr/>
            </p:nvSpPr>
            <p:spPr bwMode="auto">
              <a:xfrm>
                <a:off x="3370" y="3064"/>
                <a:ext cx="19" cy="17"/>
              </a:xfrm>
              <a:custGeom>
                <a:avLst/>
                <a:gdLst>
                  <a:gd name="T0" fmla="*/ 58 w 58"/>
                  <a:gd name="T1" fmla="*/ 0 h 51"/>
                  <a:gd name="T2" fmla="*/ 49 w 58"/>
                  <a:gd name="T3" fmla="*/ 8 h 51"/>
                  <a:gd name="T4" fmla="*/ 4 w 58"/>
                  <a:gd name="T5" fmla="*/ 29 h 51"/>
                  <a:gd name="T6" fmla="*/ 0 w 58"/>
                  <a:gd name="T7" fmla="*/ 51 h 51"/>
                  <a:gd name="T8" fmla="*/ 47 w 58"/>
                  <a:gd name="T9" fmla="*/ 31 h 51"/>
                  <a:gd name="T10" fmla="*/ 55 w 58"/>
                  <a:gd name="T11" fmla="*/ 23 h 51"/>
                  <a:gd name="T12" fmla="*/ 58 w 58"/>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8" h="51">
                    <a:moveTo>
                      <a:pt x="58" y="0"/>
                    </a:moveTo>
                    <a:lnTo>
                      <a:pt x="49" y="8"/>
                    </a:lnTo>
                    <a:lnTo>
                      <a:pt x="4" y="29"/>
                    </a:lnTo>
                    <a:lnTo>
                      <a:pt x="0" y="51"/>
                    </a:lnTo>
                    <a:lnTo>
                      <a:pt x="47" y="31"/>
                    </a:lnTo>
                    <a:lnTo>
                      <a:pt x="55" y="23"/>
                    </a:lnTo>
                    <a:lnTo>
                      <a:pt x="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5" name="Freeform 223">
                <a:extLst>
                  <a:ext uri="{FF2B5EF4-FFF2-40B4-BE49-F238E27FC236}">
                    <a16:creationId xmlns:a16="http://schemas.microsoft.com/office/drawing/2014/main" id="{4EB983A0-FE84-6C99-BA23-2206B50C6429}"/>
                  </a:ext>
                </a:extLst>
              </p:cNvPr>
              <p:cNvSpPr>
                <a:spLocks/>
              </p:cNvSpPr>
              <p:nvPr/>
            </p:nvSpPr>
            <p:spPr bwMode="auto">
              <a:xfrm>
                <a:off x="3368" y="3076"/>
                <a:ext cx="20" cy="11"/>
              </a:xfrm>
              <a:custGeom>
                <a:avLst/>
                <a:gdLst>
                  <a:gd name="T0" fmla="*/ 60 w 60"/>
                  <a:gd name="T1" fmla="*/ 0 h 32"/>
                  <a:gd name="T2" fmla="*/ 36 w 60"/>
                  <a:gd name="T3" fmla="*/ 13 h 32"/>
                  <a:gd name="T4" fmla="*/ 4 w 60"/>
                  <a:gd name="T5" fmla="*/ 28 h 32"/>
                  <a:gd name="T6" fmla="*/ 0 w 60"/>
                  <a:gd name="T7" fmla="*/ 32 h 32"/>
                  <a:gd name="T8" fmla="*/ 42 w 60"/>
                  <a:gd name="T9" fmla="*/ 16 h 32"/>
                  <a:gd name="T10" fmla="*/ 60 w 60"/>
                  <a:gd name="T11" fmla="*/ 8 h 32"/>
                  <a:gd name="T12" fmla="*/ 60 w 60"/>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60" h="32">
                    <a:moveTo>
                      <a:pt x="60" y="0"/>
                    </a:moveTo>
                    <a:lnTo>
                      <a:pt x="36" y="13"/>
                    </a:lnTo>
                    <a:lnTo>
                      <a:pt x="4" y="28"/>
                    </a:lnTo>
                    <a:lnTo>
                      <a:pt x="0" y="32"/>
                    </a:lnTo>
                    <a:lnTo>
                      <a:pt x="42" y="16"/>
                    </a:lnTo>
                    <a:lnTo>
                      <a:pt x="60" y="8"/>
                    </a:lnTo>
                    <a:lnTo>
                      <a:pt x="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6" name="Freeform 224">
                <a:extLst>
                  <a:ext uri="{FF2B5EF4-FFF2-40B4-BE49-F238E27FC236}">
                    <a16:creationId xmlns:a16="http://schemas.microsoft.com/office/drawing/2014/main" id="{E664B624-ED51-FA12-A067-56BA0DD64C3F}"/>
                  </a:ext>
                </a:extLst>
              </p:cNvPr>
              <p:cNvSpPr>
                <a:spLocks/>
              </p:cNvSpPr>
              <p:nvPr/>
            </p:nvSpPr>
            <p:spPr bwMode="auto">
              <a:xfrm>
                <a:off x="3375" y="3083"/>
                <a:ext cx="11" cy="6"/>
              </a:xfrm>
              <a:custGeom>
                <a:avLst/>
                <a:gdLst>
                  <a:gd name="T0" fmla="*/ 32 w 32"/>
                  <a:gd name="T1" fmla="*/ 0 h 16"/>
                  <a:gd name="T2" fmla="*/ 0 w 32"/>
                  <a:gd name="T3" fmla="*/ 16 h 16"/>
                  <a:gd name="T4" fmla="*/ 30 w 32"/>
                  <a:gd name="T5" fmla="*/ 8 h 16"/>
                  <a:gd name="T6" fmla="*/ 32 w 32"/>
                  <a:gd name="T7" fmla="*/ 0 h 16"/>
                </a:gdLst>
                <a:ahLst/>
                <a:cxnLst>
                  <a:cxn ang="0">
                    <a:pos x="T0" y="T1"/>
                  </a:cxn>
                  <a:cxn ang="0">
                    <a:pos x="T2" y="T3"/>
                  </a:cxn>
                  <a:cxn ang="0">
                    <a:pos x="T4" y="T5"/>
                  </a:cxn>
                  <a:cxn ang="0">
                    <a:pos x="T6" y="T7"/>
                  </a:cxn>
                </a:cxnLst>
                <a:rect l="0" t="0" r="r" b="b"/>
                <a:pathLst>
                  <a:path w="32" h="16">
                    <a:moveTo>
                      <a:pt x="32" y="0"/>
                    </a:moveTo>
                    <a:lnTo>
                      <a:pt x="0" y="16"/>
                    </a:lnTo>
                    <a:lnTo>
                      <a:pt x="30" y="8"/>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7" name="Freeform 225">
                <a:extLst>
                  <a:ext uri="{FF2B5EF4-FFF2-40B4-BE49-F238E27FC236}">
                    <a16:creationId xmlns:a16="http://schemas.microsoft.com/office/drawing/2014/main" id="{1185D199-7634-F77D-DBBA-6D12E35062AE}"/>
                  </a:ext>
                </a:extLst>
              </p:cNvPr>
              <p:cNvSpPr>
                <a:spLocks/>
              </p:cNvSpPr>
              <p:nvPr/>
            </p:nvSpPr>
            <p:spPr bwMode="auto">
              <a:xfrm>
                <a:off x="3423" y="3233"/>
                <a:ext cx="38" cy="43"/>
              </a:xfrm>
              <a:custGeom>
                <a:avLst/>
                <a:gdLst>
                  <a:gd name="T0" fmla="*/ 34 w 114"/>
                  <a:gd name="T1" fmla="*/ 21 h 130"/>
                  <a:gd name="T2" fmla="*/ 49 w 114"/>
                  <a:gd name="T3" fmla="*/ 43 h 130"/>
                  <a:gd name="T4" fmla="*/ 18 w 114"/>
                  <a:gd name="T5" fmla="*/ 37 h 130"/>
                  <a:gd name="T6" fmla="*/ 46 w 114"/>
                  <a:gd name="T7" fmla="*/ 67 h 130"/>
                  <a:gd name="T8" fmla="*/ 15 w 114"/>
                  <a:gd name="T9" fmla="*/ 63 h 130"/>
                  <a:gd name="T10" fmla="*/ 46 w 114"/>
                  <a:gd name="T11" fmla="*/ 92 h 130"/>
                  <a:gd name="T12" fmla="*/ 12 w 114"/>
                  <a:gd name="T13" fmla="*/ 88 h 130"/>
                  <a:gd name="T14" fmla="*/ 37 w 114"/>
                  <a:gd name="T15" fmla="*/ 112 h 130"/>
                  <a:gd name="T16" fmla="*/ 60 w 114"/>
                  <a:gd name="T17" fmla="*/ 120 h 130"/>
                  <a:gd name="T18" fmla="*/ 80 w 114"/>
                  <a:gd name="T19" fmla="*/ 122 h 130"/>
                  <a:gd name="T20" fmla="*/ 97 w 114"/>
                  <a:gd name="T21" fmla="*/ 114 h 130"/>
                  <a:gd name="T22" fmla="*/ 93 w 114"/>
                  <a:gd name="T23" fmla="*/ 102 h 130"/>
                  <a:gd name="T24" fmla="*/ 103 w 114"/>
                  <a:gd name="T25" fmla="*/ 88 h 130"/>
                  <a:gd name="T26" fmla="*/ 89 w 114"/>
                  <a:gd name="T27" fmla="*/ 75 h 130"/>
                  <a:gd name="T28" fmla="*/ 101 w 114"/>
                  <a:gd name="T29" fmla="*/ 61 h 130"/>
                  <a:gd name="T30" fmla="*/ 86 w 114"/>
                  <a:gd name="T31" fmla="*/ 45 h 130"/>
                  <a:gd name="T32" fmla="*/ 106 w 114"/>
                  <a:gd name="T33" fmla="*/ 50 h 130"/>
                  <a:gd name="T34" fmla="*/ 106 w 114"/>
                  <a:gd name="T35" fmla="*/ 71 h 130"/>
                  <a:gd name="T36" fmla="*/ 113 w 114"/>
                  <a:gd name="T37" fmla="*/ 107 h 130"/>
                  <a:gd name="T38" fmla="*/ 114 w 114"/>
                  <a:gd name="T39" fmla="*/ 119 h 130"/>
                  <a:gd name="T40" fmla="*/ 97 w 114"/>
                  <a:gd name="T41" fmla="*/ 127 h 130"/>
                  <a:gd name="T42" fmla="*/ 73 w 114"/>
                  <a:gd name="T43" fmla="*/ 130 h 130"/>
                  <a:gd name="T44" fmla="*/ 43 w 114"/>
                  <a:gd name="T45" fmla="*/ 124 h 130"/>
                  <a:gd name="T46" fmla="*/ 19 w 114"/>
                  <a:gd name="T47" fmla="*/ 114 h 130"/>
                  <a:gd name="T48" fmla="*/ 1 w 114"/>
                  <a:gd name="T49" fmla="*/ 97 h 130"/>
                  <a:gd name="T50" fmla="*/ 5 w 114"/>
                  <a:gd name="T51" fmla="*/ 55 h 130"/>
                  <a:gd name="T52" fmla="*/ 2 w 114"/>
                  <a:gd name="T53" fmla="*/ 15 h 130"/>
                  <a:gd name="T54" fmla="*/ 0 w 114"/>
                  <a:gd name="T55" fmla="*/ 0 h 130"/>
                  <a:gd name="T56" fmla="*/ 18 w 114"/>
                  <a:gd name="T57" fmla="*/ 11 h 130"/>
                  <a:gd name="T58" fmla="*/ 34 w 114"/>
                  <a:gd name="T59" fmla="*/ 2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4" h="130">
                    <a:moveTo>
                      <a:pt x="34" y="21"/>
                    </a:moveTo>
                    <a:lnTo>
                      <a:pt x="49" y="43"/>
                    </a:lnTo>
                    <a:lnTo>
                      <a:pt x="18" y="37"/>
                    </a:lnTo>
                    <a:lnTo>
                      <a:pt x="46" y="67"/>
                    </a:lnTo>
                    <a:lnTo>
                      <a:pt x="15" y="63"/>
                    </a:lnTo>
                    <a:lnTo>
                      <a:pt x="46" y="92"/>
                    </a:lnTo>
                    <a:lnTo>
                      <a:pt x="12" y="88"/>
                    </a:lnTo>
                    <a:lnTo>
                      <a:pt x="37" y="112"/>
                    </a:lnTo>
                    <a:lnTo>
                      <a:pt x="60" y="120"/>
                    </a:lnTo>
                    <a:lnTo>
                      <a:pt x="80" y="122"/>
                    </a:lnTo>
                    <a:lnTo>
                      <a:pt x="97" y="114"/>
                    </a:lnTo>
                    <a:lnTo>
                      <a:pt x="93" y="102"/>
                    </a:lnTo>
                    <a:lnTo>
                      <a:pt x="103" y="88"/>
                    </a:lnTo>
                    <a:lnTo>
                      <a:pt x="89" y="75"/>
                    </a:lnTo>
                    <a:lnTo>
                      <a:pt x="101" y="61"/>
                    </a:lnTo>
                    <a:lnTo>
                      <a:pt x="86" y="45"/>
                    </a:lnTo>
                    <a:lnTo>
                      <a:pt x="106" y="50"/>
                    </a:lnTo>
                    <a:lnTo>
                      <a:pt x="106" y="71"/>
                    </a:lnTo>
                    <a:lnTo>
                      <a:pt x="113" y="107"/>
                    </a:lnTo>
                    <a:lnTo>
                      <a:pt x="114" y="119"/>
                    </a:lnTo>
                    <a:lnTo>
                      <a:pt x="97" y="127"/>
                    </a:lnTo>
                    <a:lnTo>
                      <a:pt x="73" y="130"/>
                    </a:lnTo>
                    <a:lnTo>
                      <a:pt x="43" y="124"/>
                    </a:lnTo>
                    <a:lnTo>
                      <a:pt x="19" y="114"/>
                    </a:lnTo>
                    <a:lnTo>
                      <a:pt x="1" y="97"/>
                    </a:lnTo>
                    <a:lnTo>
                      <a:pt x="5" y="55"/>
                    </a:lnTo>
                    <a:lnTo>
                      <a:pt x="2" y="15"/>
                    </a:lnTo>
                    <a:lnTo>
                      <a:pt x="0" y="0"/>
                    </a:lnTo>
                    <a:lnTo>
                      <a:pt x="18" y="11"/>
                    </a:lnTo>
                    <a:lnTo>
                      <a:pt x="3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8" name="Freeform 226">
                <a:extLst>
                  <a:ext uri="{FF2B5EF4-FFF2-40B4-BE49-F238E27FC236}">
                    <a16:creationId xmlns:a16="http://schemas.microsoft.com/office/drawing/2014/main" id="{494223C9-B218-E1BC-C592-EBC7A3AF346A}"/>
                  </a:ext>
                </a:extLst>
              </p:cNvPr>
              <p:cNvSpPr>
                <a:spLocks/>
              </p:cNvSpPr>
              <p:nvPr/>
            </p:nvSpPr>
            <p:spPr bwMode="auto">
              <a:xfrm>
                <a:off x="3470" y="2725"/>
                <a:ext cx="80" cy="261"/>
              </a:xfrm>
              <a:custGeom>
                <a:avLst/>
                <a:gdLst>
                  <a:gd name="T0" fmla="*/ 119 w 242"/>
                  <a:gd name="T1" fmla="*/ 24 h 782"/>
                  <a:gd name="T2" fmla="*/ 89 w 242"/>
                  <a:gd name="T3" fmla="*/ 55 h 782"/>
                  <a:gd name="T4" fmla="*/ 130 w 242"/>
                  <a:gd name="T5" fmla="*/ 30 h 782"/>
                  <a:gd name="T6" fmla="*/ 142 w 242"/>
                  <a:gd name="T7" fmla="*/ 94 h 782"/>
                  <a:gd name="T8" fmla="*/ 79 w 242"/>
                  <a:gd name="T9" fmla="*/ 92 h 782"/>
                  <a:gd name="T10" fmla="*/ 133 w 242"/>
                  <a:gd name="T11" fmla="*/ 116 h 782"/>
                  <a:gd name="T12" fmla="*/ 101 w 242"/>
                  <a:gd name="T13" fmla="*/ 158 h 782"/>
                  <a:gd name="T14" fmla="*/ 130 w 242"/>
                  <a:gd name="T15" fmla="*/ 169 h 782"/>
                  <a:gd name="T16" fmla="*/ 97 w 242"/>
                  <a:gd name="T17" fmla="*/ 227 h 782"/>
                  <a:gd name="T18" fmla="*/ 130 w 242"/>
                  <a:gd name="T19" fmla="*/ 227 h 782"/>
                  <a:gd name="T20" fmla="*/ 87 w 242"/>
                  <a:gd name="T21" fmla="*/ 256 h 782"/>
                  <a:gd name="T22" fmla="*/ 123 w 242"/>
                  <a:gd name="T23" fmla="*/ 262 h 782"/>
                  <a:gd name="T24" fmla="*/ 87 w 242"/>
                  <a:gd name="T25" fmla="*/ 282 h 782"/>
                  <a:gd name="T26" fmla="*/ 123 w 242"/>
                  <a:gd name="T27" fmla="*/ 301 h 782"/>
                  <a:gd name="T28" fmla="*/ 85 w 242"/>
                  <a:gd name="T29" fmla="*/ 324 h 782"/>
                  <a:gd name="T30" fmla="*/ 113 w 242"/>
                  <a:gd name="T31" fmla="*/ 329 h 782"/>
                  <a:gd name="T32" fmla="*/ 103 w 242"/>
                  <a:gd name="T33" fmla="*/ 362 h 782"/>
                  <a:gd name="T34" fmla="*/ 130 w 242"/>
                  <a:gd name="T35" fmla="*/ 392 h 782"/>
                  <a:gd name="T36" fmla="*/ 106 w 242"/>
                  <a:gd name="T37" fmla="*/ 403 h 782"/>
                  <a:gd name="T38" fmla="*/ 115 w 242"/>
                  <a:gd name="T39" fmla="*/ 425 h 782"/>
                  <a:gd name="T40" fmla="*/ 87 w 242"/>
                  <a:gd name="T41" fmla="*/ 452 h 782"/>
                  <a:gd name="T42" fmla="*/ 113 w 242"/>
                  <a:gd name="T43" fmla="*/ 481 h 782"/>
                  <a:gd name="T44" fmla="*/ 77 w 242"/>
                  <a:gd name="T45" fmla="*/ 515 h 782"/>
                  <a:gd name="T46" fmla="*/ 137 w 242"/>
                  <a:gd name="T47" fmla="*/ 534 h 782"/>
                  <a:gd name="T48" fmla="*/ 103 w 242"/>
                  <a:gd name="T49" fmla="*/ 554 h 782"/>
                  <a:gd name="T50" fmla="*/ 137 w 242"/>
                  <a:gd name="T51" fmla="*/ 556 h 782"/>
                  <a:gd name="T52" fmla="*/ 77 w 242"/>
                  <a:gd name="T53" fmla="*/ 597 h 782"/>
                  <a:gd name="T54" fmla="*/ 148 w 242"/>
                  <a:gd name="T55" fmla="*/ 616 h 782"/>
                  <a:gd name="T56" fmla="*/ 83 w 242"/>
                  <a:gd name="T57" fmla="*/ 626 h 782"/>
                  <a:gd name="T58" fmla="*/ 113 w 242"/>
                  <a:gd name="T59" fmla="*/ 626 h 782"/>
                  <a:gd name="T60" fmla="*/ 153 w 242"/>
                  <a:gd name="T61" fmla="*/ 646 h 782"/>
                  <a:gd name="T62" fmla="*/ 22 w 242"/>
                  <a:gd name="T63" fmla="*/ 653 h 782"/>
                  <a:gd name="T64" fmla="*/ 36 w 242"/>
                  <a:gd name="T65" fmla="*/ 676 h 782"/>
                  <a:gd name="T66" fmla="*/ 155 w 242"/>
                  <a:gd name="T67" fmla="*/ 685 h 782"/>
                  <a:gd name="T68" fmla="*/ 127 w 242"/>
                  <a:gd name="T69" fmla="*/ 687 h 782"/>
                  <a:gd name="T70" fmla="*/ 103 w 242"/>
                  <a:gd name="T71" fmla="*/ 727 h 782"/>
                  <a:gd name="T72" fmla="*/ 77 w 242"/>
                  <a:gd name="T73" fmla="*/ 713 h 782"/>
                  <a:gd name="T74" fmla="*/ 41 w 242"/>
                  <a:gd name="T75" fmla="*/ 727 h 782"/>
                  <a:gd name="T76" fmla="*/ 41 w 242"/>
                  <a:gd name="T77" fmla="*/ 731 h 782"/>
                  <a:gd name="T78" fmla="*/ 97 w 242"/>
                  <a:gd name="T79" fmla="*/ 745 h 782"/>
                  <a:gd name="T80" fmla="*/ 145 w 242"/>
                  <a:gd name="T81" fmla="*/ 727 h 782"/>
                  <a:gd name="T82" fmla="*/ 148 w 242"/>
                  <a:gd name="T83" fmla="*/ 745 h 782"/>
                  <a:gd name="T84" fmla="*/ 158 w 242"/>
                  <a:gd name="T85" fmla="*/ 761 h 782"/>
                  <a:gd name="T86" fmla="*/ 218 w 242"/>
                  <a:gd name="T87" fmla="*/ 782 h 782"/>
                  <a:gd name="T88" fmla="*/ 231 w 242"/>
                  <a:gd name="T89" fmla="*/ 761 h 782"/>
                  <a:gd name="T90" fmla="*/ 209 w 242"/>
                  <a:gd name="T91" fmla="*/ 735 h 782"/>
                  <a:gd name="T92" fmla="*/ 189 w 242"/>
                  <a:gd name="T93" fmla="*/ 704 h 782"/>
                  <a:gd name="T94" fmla="*/ 166 w 242"/>
                  <a:gd name="T95" fmla="*/ 681 h 782"/>
                  <a:gd name="T96" fmla="*/ 161 w 242"/>
                  <a:gd name="T97" fmla="*/ 616 h 782"/>
                  <a:gd name="T98" fmla="*/ 148 w 242"/>
                  <a:gd name="T99" fmla="*/ 530 h 782"/>
                  <a:gd name="T100" fmla="*/ 135 w 242"/>
                  <a:gd name="T101" fmla="*/ 452 h 782"/>
                  <a:gd name="T102" fmla="*/ 133 w 242"/>
                  <a:gd name="T103" fmla="*/ 350 h 782"/>
                  <a:gd name="T104" fmla="*/ 130 w 242"/>
                  <a:gd name="T105" fmla="*/ 251 h 782"/>
                  <a:gd name="T106" fmla="*/ 142 w 242"/>
                  <a:gd name="T107" fmla="*/ 170 h 782"/>
                  <a:gd name="T108" fmla="*/ 148 w 242"/>
                  <a:gd name="T109" fmla="*/ 116 h 782"/>
                  <a:gd name="T110" fmla="*/ 158 w 242"/>
                  <a:gd name="T111" fmla="*/ 53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2" h="782">
                    <a:moveTo>
                      <a:pt x="168" y="0"/>
                    </a:moveTo>
                    <a:lnTo>
                      <a:pt x="148" y="22"/>
                    </a:lnTo>
                    <a:lnTo>
                      <a:pt x="119" y="24"/>
                    </a:lnTo>
                    <a:lnTo>
                      <a:pt x="89" y="16"/>
                    </a:lnTo>
                    <a:lnTo>
                      <a:pt x="77" y="27"/>
                    </a:lnTo>
                    <a:lnTo>
                      <a:pt x="89" y="55"/>
                    </a:lnTo>
                    <a:lnTo>
                      <a:pt x="97" y="55"/>
                    </a:lnTo>
                    <a:lnTo>
                      <a:pt x="113" y="27"/>
                    </a:lnTo>
                    <a:lnTo>
                      <a:pt x="130" y="30"/>
                    </a:lnTo>
                    <a:lnTo>
                      <a:pt x="145" y="59"/>
                    </a:lnTo>
                    <a:lnTo>
                      <a:pt x="148" y="86"/>
                    </a:lnTo>
                    <a:lnTo>
                      <a:pt x="142" y="94"/>
                    </a:lnTo>
                    <a:lnTo>
                      <a:pt x="127" y="96"/>
                    </a:lnTo>
                    <a:lnTo>
                      <a:pt x="94" y="86"/>
                    </a:lnTo>
                    <a:lnTo>
                      <a:pt x="79" y="92"/>
                    </a:lnTo>
                    <a:lnTo>
                      <a:pt x="69" y="109"/>
                    </a:lnTo>
                    <a:lnTo>
                      <a:pt x="103" y="107"/>
                    </a:lnTo>
                    <a:lnTo>
                      <a:pt x="133" y="116"/>
                    </a:lnTo>
                    <a:lnTo>
                      <a:pt x="140" y="143"/>
                    </a:lnTo>
                    <a:lnTo>
                      <a:pt x="130" y="153"/>
                    </a:lnTo>
                    <a:lnTo>
                      <a:pt x="101" y="158"/>
                    </a:lnTo>
                    <a:lnTo>
                      <a:pt x="109" y="160"/>
                    </a:lnTo>
                    <a:lnTo>
                      <a:pt x="101" y="169"/>
                    </a:lnTo>
                    <a:lnTo>
                      <a:pt x="130" y="169"/>
                    </a:lnTo>
                    <a:lnTo>
                      <a:pt x="135" y="182"/>
                    </a:lnTo>
                    <a:lnTo>
                      <a:pt x="127" y="197"/>
                    </a:lnTo>
                    <a:lnTo>
                      <a:pt x="97" y="227"/>
                    </a:lnTo>
                    <a:lnTo>
                      <a:pt x="113" y="222"/>
                    </a:lnTo>
                    <a:lnTo>
                      <a:pt x="106" y="232"/>
                    </a:lnTo>
                    <a:lnTo>
                      <a:pt x="130" y="227"/>
                    </a:lnTo>
                    <a:lnTo>
                      <a:pt x="130" y="236"/>
                    </a:lnTo>
                    <a:lnTo>
                      <a:pt x="119" y="244"/>
                    </a:lnTo>
                    <a:lnTo>
                      <a:pt x="87" y="256"/>
                    </a:lnTo>
                    <a:lnTo>
                      <a:pt x="101" y="256"/>
                    </a:lnTo>
                    <a:lnTo>
                      <a:pt x="94" y="264"/>
                    </a:lnTo>
                    <a:lnTo>
                      <a:pt x="123" y="262"/>
                    </a:lnTo>
                    <a:lnTo>
                      <a:pt x="127" y="278"/>
                    </a:lnTo>
                    <a:lnTo>
                      <a:pt x="106" y="282"/>
                    </a:lnTo>
                    <a:lnTo>
                      <a:pt x="87" y="282"/>
                    </a:lnTo>
                    <a:lnTo>
                      <a:pt x="103" y="287"/>
                    </a:lnTo>
                    <a:lnTo>
                      <a:pt x="94" y="296"/>
                    </a:lnTo>
                    <a:lnTo>
                      <a:pt x="123" y="301"/>
                    </a:lnTo>
                    <a:lnTo>
                      <a:pt x="123" y="308"/>
                    </a:lnTo>
                    <a:lnTo>
                      <a:pt x="109" y="321"/>
                    </a:lnTo>
                    <a:lnTo>
                      <a:pt x="85" y="324"/>
                    </a:lnTo>
                    <a:lnTo>
                      <a:pt x="101" y="325"/>
                    </a:lnTo>
                    <a:lnTo>
                      <a:pt x="94" y="332"/>
                    </a:lnTo>
                    <a:lnTo>
                      <a:pt x="113" y="329"/>
                    </a:lnTo>
                    <a:lnTo>
                      <a:pt x="123" y="325"/>
                    </a:lnTo>
                    <a:lnTo>
                      <a:pt x="123" y="352"/>
                    </a:lnTo>
                    <a:lnTo>
                      <a:pt x="103" y="362"/>
                    </a:lnTo>
                    <a:lnTo>
                      <a:pt x="87" y="367"/>
                    </a:lnTo>
                    <a:lnTo>
                      <a:pt x="127" y="360"/>
                    </a:lnTo>
                    <a:lnTo>
                      <a:pt x="130" y="392"/>
                    </a:lnTo>
                    <a:lnTo>
                      <a:pt x="106" y="399"/>
                    </a:lnTo>
                    <a:lnTo>
                      <a:pt x="87" y="400"/>
                    </a:lnTo>
                    <a:lnTo>
                      <a:pt x="106" y="403"/>
                    </a:lnTo>
                    <a:lnTo>
                      <a:pt x="101" y="407"/>
                    </a:lnTo>
                    <a:lnTo>
                      <a:pt x="123" y="407"/>
                    </a:lnTo>
                    <a:lnTo>
                      <a:pt x="115" y="425"/>
                    </a:lnTo>
                    <a:lnTo>
                      <a:pt x="127" y="433"/>
                    </a:lnTo>
                    <a:lnTo>
                      <a:pt x="112" y="445"/>
                    </a:lnTo>
                    <a:lnTo>
                      <a:pt x="87" y="452"/>
                    </a:lnTo>
                    <a:lnTo>
                      <a:pt x="119" y="452"/>
                    </a:lnTo>
                    <a:lnTo>
                      <a:pt x="133" y="468"/>
                    </a:lnTo>
                    <a:lnTo>
                      <a:pt x="113" y="481"/>
                    </a:lnTo>
                    <a:lnTo>
                      <a:pt x="87" y="481"/>
                    </a:lnTo>
                    <a:lnTo>
                      <a:pt x="103" y="495"/>
                    </a:lnTo>
                    <a:lnTo>
                      <a:pt x="77" y="515"/>
                    </a:lnTo>
                    <a:lnTo>
                      <a:pt x="112" y="504"/>
                    </a:lnTo>
                    <a:lnTo>
                      <a:pt x="133" y="504"/>
                    </a:lnTo>
                    <a:lnTo>
                      <a:pt x="137" y="534"/>
                    </a:lnTo>
                    <a:lnTo>
                      <a:pt x="123" y="546"/>
                    </a:lnTo>
                    <a:lnTo>
                      <a:pt x="87" y="551"/>
                    </a:lnTo>
                    <a:lnTo>
                      <a:pt x="103" y="554"/>
                    </a:lnTo>
                    <a:lnTo>
                      <a:pt x="85" y="564"/>
                    </a:lnTo>
                    <a:lnTo>
                      <a:pt x="122" y="562"/>
                    </a:lnTo>
                    <a:lnTo>
                      <a:pt x="137" y="556"/>
                    </a:lnTo>
                    <a:lnTo>
                      <a:pt x="142" y="582"/>
                    </a:lnTo>
                    <a:lnTo>
                      <a:pt x="115" y="588"/>
                    </a:lnTo>
                    <a:lnTo>
                      <a:pt x="77" y="597"/>
                    </a:lnTo>
                    <a:lnTo>
                      <a:pt x="115" y="595"/>
                    </a:lnTo>
                    <a:lnTo>
                      <a:pt x="142" y="592"/>
                    </a:lnTo>
                    <a:lnTo>
                      <a:pt x="148" y="616"/>
                    </a:lnTo>
                    <a:lnTo>
                      <a:pt x="123" y="616"/>
                    </a:lnTo>
                    <a:lnTo>
                      <a:pt x="106" y="621"/>
                    </a:lnTo>
                    <a:lnTo>
                      <a:pt x="83" y="626"/>
                    </a:lnTo>
                    <a:lnTo>
                      <a:pt x="101" y="628"/>
                    </a:lnTo>
                    <a:lnTo>
                      <a:pt x="83" y="644"/>
                    </a:lnTo>
                    <a:lnTo>
                      <a:pt x="113" y="626"/>
                    </a:lnTo>
                    <a:lnTo>
                      <a:pt x="142" y="624"/>
                    </a:lnTo>
                    <a:lnTo>
                      <a:pt x="150" y="631"/>
                    </a:lnTo>
                    <a:lnTo>
                      <a:pt x="153" y="646"/>
                    </a:lnTo>
                    <a:lnTo>
                      <a:pt x="113" y="658"/>
                    </a:lnTo>
                    <a:lnTo>
                      <a:pt x="63" y="660"/>
                    </a:lnTo>
                    <a:lnTo>
                      <a:pt x="22" y="653"/>
                    </a:lnTo>
                    <a:lnTo>
                      <a:pt x="0" y="646"/>
                    </a:lnTo>
                    <a:lnTo>
                      <a:pt x="0" y="658"/>
                    </a:lnTo>
                    <a:lnTo>
                      <a:pt x="36" y="676"/>
                    </a:lnTo>
                    <a:lnTo>
                      <a:pt x="87" y="676"/>
                    </a:lnTo>
                    <a:lnTo>
                      <a:pt x="148" y="668"/>
                    </a:lnTo>
                    <a:lnTo>
                      <a:pt x="155" y="685"/>
                    </a:lnTo>
                    <a:lnTo>
                      <a:pt x="140" y="681"/>
                    </a:lnTo>
                    <a:lnTo>
                      <a:pt x="140" y="704"/>
                    </a:lnTo>
                    <a:lnTo>
                      <a:pt x="127" y="687"/>
                    </a:lnTo>
                    <a:lnTo>
                      <a:pt x="122" y="718"/>
                    </a:lnTo>
                    <a:lnTo>
                      <a:pt x="112" y="695"/>
                    </a:lnTo>
                    <a:lnTo>
                      <a:pt x="103" y="727"/>
                    </a:lnTo>
                    <a:lnTo>
                      <a:pt x="95" y="709"/>
                    </a:lnTo>
                    <a:lnTo>
                      <a:pt x="85" y="727"/>
                    </a:lnTo>
                    <a:lnTo>
                      <a:pt x="77" y="713"/>
                    </a:lnTo>
                    <a:lnTo>
                      <a:pt x="59" y="729"/>
                    </a:lnTo>
                    <a:lnTo>
                      <a:pt x="56" y="718"/>
                    </a:lnTo>
                    <a:lnTo>
                      <a:pt x="41" y="727"/>
                    </a:lnTo>
                    <a:lnTo>
                      <a:pt x="37" y="710"/>
                    </a:lnTo>
                    <a:lnTo>
                      <a:pt x="27" y="718"/>
                    </a:lnTo>
                    <a:lnTo>
                      <a:pt x="41" y="731"/>
                    </a:lnTo>
                    <a:lnTo>
                      <a:pt x="59" y="745"/>
                    </a:lnTo>
                    <a:lnTo>
                      <a:pt x="79" y="751"/>
                    </a:lnTo>
                    <a:lnTo>
                      <a:pt x="97" y="745"/>
                    </a:lnTo>
                    <a:lnTo>
                      <a:pt x="122" y="731"/>
                    </a:lnTo>
                    <a:lnTo>
                      <a:pt x="145" y="706"/>
                    </a:lnTo>
                    <a:lnTo>
                      <a:pt x="145" y="727"/>
                    </a:lnTo>
                    <a:lnTo>
                      <a:pt x="133" y="738"/>
                    </a:lnTo>
                    <a:lnTo>
                      <a:pt x="137" y="747"/>
                    </a:lnTo>
                    <a:lnTo>
                      <a:pt x="148" y="745"/>
                    </a:lnTo>
                    <a:lnTo>
                      <a:pt x="142" y="755"/>
                    </a:lnTo>
                    <a:lnTo>
                      <a:pt x="145" y="763"/>
                    </a:lnTo>
                    <a:lnTo>
                      <a:pt x="158" y="761"/>
                    </a:lnTo>
                    <a:lnTo>
                      <a:pt x="158" y="767"/>
                    </a:lnTo>
                    <a:lnTo>
                      <a:pt x="184" y="775"/>
                    </a:lnTo>
                    <a:lnTo>
                      <a:pt x="218" y="782"/>
                    </a:lnTo>
                    <a:lnTo>
                      <a:pt x="231" y="780"/>
                    </a:lnTo>
                    <a:lnTo>
                      <a:pt x="242" y="767"/>
                    </a:lnTo>
                    <a:lnTo>
                      <a:pt x="231" y="761"/>
                    </a:lnTo>
                    <a:lnTo>
                      <a:pt x="215" y="761"/>
                    </a:lnTo>
                    <a:lnTo>
                      <a:pt x="220" y="752"/>
                    </a:lnTo>
                    <a:lnTo>
                      <a:pt x="209" y="735"/>
                    </a:lnTo>
                    <a:lnTo>
                      <a:pt x="194" y="735"/>
                    </a:lnTo>
                    <a:lnTo>
                      <a:pt x="200" y="722"/>
                    </a:lnTo>
                    <a:lnTo>
                      <a:pt x="189" y="704"/>
                    </a:lnTo>
                    <a:lnTo>
                      <a:pt x="174" y="704"/>
                    </a:lnTo>
                    <a:lnTo>
                      <a:pt x="182" y="691"/>
                    </a:lnTo>
                    <a:lnTo>
                      <a:pt x="166" y="681"/>
                    </a:lnTo>
                    <a:lnTo>
                      <a:pt x="164" y="660"/>
                    </a:lnTo>
                    <a:lnTo>
                      <a:pt x="155" y="628"/>
                    </a:lnTo>
                    <a:lnTo>
                      <a:pt x="161" y="616"/>
                    </a:lnTo>
                    <a:lnTo>
                      <a:pt x="153" y="597"/>
                    </a:lnTo>
                    <a:lnTo>
                      <a:pt x="148" y="551"/>
                    </a:lnTo>
                    <a:lnTo>
                      <a:pt x="148" y="530"/>
                    </a:lnTo>
                    <a:lnTo>
                      <a:pt x="142" y="499"/>
                    </a:lnTo>
                    <a:lnTo>
                      <a:pt x="148" y="483"/>
                    </a:lnTo>
                    <a:lnTo>
                      <a:pt x="135" y="452"/>
                    </a:lnTo>
                    <a:lnTo>
                      <a:pt x="133" y="410"/>
                    </a:lnTo>
                    <a:lnTo>
                      <a:pt x="140" y="383"/>
                    </a:lnTo>
                    <a:lnTo>
                      <a:pt x="133" y="350"/>
                    </a:lnTo>
                    <a:lnTo>
                      <a:pt x="133" y="308"/>
                    </a:lnTo>
                    <a:lnTo>
                      <a:pt x="137" y="274"/>
                    </a:lnTo>
                    <a:lnTo>
                      <a:pt x="130" y="251"/>
                    </a:lnTo>
                    <a:lnTo>
                      <a:pt x="137" y="222"/>
                    </a:lnTo>
                    <a:lnTo>
                      <a:pt x="137" y="202"/>
                    </a:lnTo>
                    <a:lnTo>
                      <a:pt x="142" y="170"/>
                    </a:lnTo>
                    <a:lnTo>
                      <a:pt x="137" y="158"/>
                    </a:lnTo>
                    <a:lnTo>
                      <a:pt x="148" y="140"/>
                    </a:lnTo>
                    <a:lnTo>
                      <a:pt x="148" y="116"/>
                    </a:lnTo>
                    <a:lnTo>
                      <a:pt x="155" y="92"/>
                    </a:lnTo>
                    <a:lnTo>
                      <a:pt x="161" y="82"/>
                    </a:lnTo>
                    <a:lnTo>
                      <a:pt x="158" y="53"/>
                    </a:lnTo>
                    <a:lnTo>
                      <a:pt x="168" y="18"/>
                    </a:lnTo>
                    <a:lnTo>
                      <a:pt x="1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9" name="Freeform 227">
                <a:extLst>
                  <a:ext uri="{FF2B5EF4-FFF2-40B4-BE49-F238E27FC236}">
                    <a16:creationId xmlns:a16="http://schemas.microsoft.com/office/drawing/2014/main" id="{5CDA6C6A-0DDC-0B0D-14BA-27322933623F}"/>
                  </a:ext>
                </a:extLst>
              </p:cNvPr>
              <p:cNvSpPr>
                <a:spLocks/>
              </p:cNvSpPr>
              <p:nvPr/>
            </p:nvSpPr>
            <p:spPr bwMode="auto">
              <a:xfrm>
                <a:off x="3464" y="2731"/>
                <a:ext cx="20" cy="9"/>
              </a:xfrm>
              <a:custGeom>
                <a:avLst/>
                <a:gdLst>
                  <a:gd name="T0" fmla="*/ 49 w 61"/>
                  <a:gd name="T1" fmla="*/ 26 h 26"/>
                  <a:gd name="T2" fmla="*/ 32 w 61"/>
                  <a:gd name="T3" fmla="*/ 13 h 26"/>
                  <a:gd name="T4" fmla="*/ 10 w 61"/>
                  <a:gd name="T5" fmla="*/ 9 h 26"/>
                  <a:gd name="T6" fmla="*/ 0 w 61"/>
                  <a:gd name="T7" fmla="*/ 11 h 26"/>
                  <a:gd name="T8" fmla="*/ 14 w 61"/>
                  <a:gd name="T9" fmla="*/ 4 h 26"/>
                  <a:gd name="T10" fmla="*/ 43 w 61"/>
                  <a:gd name="T11" fmla="*/ 0 h 26"/>
                  <a:gd name="T12" fmla="*/ 59 w 61"/>
                  <a:gd name="T13" fmla="*/ 9 h 26"/>
                  <a:gd name="T14" fmla="*/ 61 w 61"/>
                  <a:gd name="T15" fmla="*/ 15 h 26"/>
                  <a:gd name="T16" fmla="*/ 59 w 61"/>
                  <a:gd name="T17" fmla="*/ 26 h 26"/>
                  <a:gd name="T18" fmla="*/ 49 w 61"/>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26">
                    <a:moveTo>
                      <a:pt x="49" y="26"/>
                    </a:moveTo>
                    <a:lnTo>
                      <a:pt x="32" y="13"/>
                    </a:lnTo>
                    <a:lnTo>
                      <a:pt x="10" y="9"/>
                    </a:lnTo>
                    <a:lnTo>
                      <a:pt x="0" y="11"/>
                    </a:lnTo>
                    <a:lnTo>
                      <a:pt x="14" y="4"/>
                    </a:lnTo>
                    <a:lnTo>
                      <a:pt x="43" y="0"/>
                    </a:lnTo>
                    <a:lnTo>
                      <a:pt x="59" y="9"/>
                    </a:lnTo>
                    <a:lnTo>
                      <a:pt x="61" y="15"/>
                    </a:lnTo>
                    <a:lnTo>
                      <a:pt x="59" y="26"/>
                    </a:lnTo>
                    <a:lnTo>
                      <a:pt x="49"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0" name="Freeform 228">
                <a:extLst>
                  <a:ext uri="{FF2B5EF4-FFF2-40B4-BE49-F238E27FC236}">
                    <a16:creationId xmlns:a16="http://schemas.microsoft.com/office/drawing/2014/main" id="{413145B8-0EFF-851C-AC45-16A577869436}"/>
                  </a:ext>
                </a:extLst>
              </p:cNvPr>
              <p:cNvSpPr>
                <a:spLocks/>
              </p:cNvSpPr>
              <p:nvPr/>
            </p:nvSpPr>
            <p:spPr bwMode="auto">
              <a:xfrm>
                <a:off x="3484" y="2744"/>
                <a:ext cx="15" cy="6"/>
              </a:xfrm>
              <a:custGeom>
                <a:avLst/>
                <a:gdLst>
                  <a:gd name="T0" fmla="*/ 0 w 44"/>
                  <a:gd name="T1" fmla="*/ 0 h 19"/>
                  <a:gd name="T2" fmla="*/ 14 w 44"/>
                  <a:gd name="T3" fmla="*/ 13 h 19"/>
                  <a:gd name="T4" fmla="*/ 26 w 44"/>
                  <a:gd name="T5" fmla="*/ 19 h 19"/>
                  <a:gd name="T6" fmla="*/ 44 w 44"/>
                  <a:gd name="T7" fmla="*/ 10 h 19"/>
                  <a:gd name="T8" fmla="*/ 34 w 44"/>
                  <a:gd name="T9" fmla="*/ 3 h 19"/>
                  <a:gd name="T10" fmla="*/ 24 w 44"/>
                  <a:gd name="T11" fmla="*/ 10 h 19"/>
                  <a:gd name="T12" fmla="*/ 14 w 44"/>
                  <a:gd name="T13" fmla="*/ 10 h 19"/>
                  <a:gd name="T14" fmla="*/ 0 w 44"/>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19">
                    <a:moveTo>
                      <a:pt x="0" y="0"/>
                    </a:moveTo>
                    <a:lnTo>
                      <a:pt x="14" y="13"/>
                    </a:lnTo>
                    <a:lnTo>
                      <a:pt x="26" y="19"/>
                    </a:lnTo>
                    <a:lnTo>
                      <a:pt x="44" y="10"/>
                    </a:lnTo>
                    <a:lnTo>
                      <a:pt x="34" y="3"/>
                    </a:lnTo>
                    <a:lnTo>
                      <a:pt x="24" y="10"/>
                    </a:lnTo>
                    <a:lnTo>
                      <a:pt x="14" y="1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1" name="Freeform 229">
                <a:extLst>
                  <a:ext uri="{FF2B5EF4-FFF2-40B4-BE49-F238E27FC236}">
                    <a16:creationId xmlns:a16="http://schemas.microsoft.com/office/drawing/2014/main" id="{FDC6EF4A-AEA8-E7F2-AAC5-4E86C98350DD}"/>
                  </a:ext>
                </a:extLst>
              </p:cNvPr>
              <p:cNvSpPr>
                <a:spLocks/>
              </p:cNvSpPr>
              <p:nvPr/>
            </p:nvSpPr>
            <p:spPr bwMode="auto">
              <a:xfrm>
                <a:off x="3436" y="2664"/>
                <a:ext cx="103" cy="126"/>
              </a:xfrm>
              <a:custGeom>
                <a:avLst/>
                <a:gdLst>
                  <a:gd name="T0" fmla="*/ 79 w 310"/>
                  <a:gd name="T1" fmla="*/ 236 h 376"/>
                  <a:gd name="T2" fmla="*/ 88 w 310"/>
                  <a:gd name="T3" fmla="*/ 275 h 376"/>
                  <a:gd name="T4" fmla="*/ 88 w 310"/>
                  <a:gd name="T5" fmla="*/ 298 h 376"/>
                  <a:gd name="T6" fmla="*/ 106 w 310"/>
                  <a:gd name="T7" fmla="*/ 310 h 376"/>
                  <a:gd name="T8" fmla="*/ 101 w 310"/>
                  <a:gd name="T9" fmla="*/ 314 h 376"/>
                  <a:gd name="T10" fmla="*/ 106 w 310"/>
                  <a:gd name="T11" fmla="*/ 324 h 376"/>
                  <a:gd name="T12" fmla="*/ 88 w 310"/>
                  <a:gd name="T13" fmla="*/ 324 h 376"/>
                  <a:gd name="T14" fmla="*/ 92 w 310"/>
                  <a:gd name="T15" fmla="*/ 332 h 376"/>
                  <a:gd name="T16" fmla="*/ 113 w 310"/>
                  <a:gd name="T17" fmla="*/ 350 h 376"/>
                  <a:gd name="T18" fmla="*/ 104 w 310"/>
                  <a:gd name="T19" fmla="*/ 352 h 376"/>
                  <a:gd name="T20" fmla="*/ 113 w 310"/>
                  <a:gd name="T21" fmla="*/ 358 h 376"/>
                  <a:gd name="T22" fmla="*/ 93 w 310"/>
                  <a:gd name="T23" fmla="*/ 358 h 376"/>
                  <a:gd name="T24" fmla="*/ 92 w 310"/>
                  <a:gd name="T25" fmla="*/ 376 h 376"/>
                  <a:gd name="T26" fmla="*/ 82 w 310"/>
                  <a:gd name="T27" fmla="*/ 358 h 376"/>
                  <a:gd name="T28" fmla="*/ 82 w 310"/>
                  <a:gd name="T29" fmla="*/ 337 h 376"/>
                  <a:gd name="T30" fmla="*/ 80 w 310"/>
                  <a:gd name="T31" fmla="*/ 316 h 376"/>
                  <a:gd name="T32" fmla="*/ 84 w 310"/>
                  <a:gd name="T33" fmla="*/ 308 h 376"/>
                  <a:gd name="T34" fmla="*/ 79 w 310"/>
                  <a:gd name="T35" fmla="*/ 290 h 376"/>
                  <a:gd name="T36" fmla="*/ 80 w 310"/>
                  <a:gd name="T37" fmla="*/ 266 h 376"/>
                  <a:gd name="T38" fmla="*/ 73 w 310"/>
                  <a:gd name="T39" fmla="*/ 236 h 376"/>
                  <a:gd name="T40" fmla="*/ 61 w 310"/>
                  <a:gd name="T41" fmla="*/ 188 h 376"/>
                  <a:gd name="T42" fmla="*/ 19 w 310"/>
                  <a:gd name="T43" fmla="*/ 143 h 376"/>
                  <a:gd name="T44" fmla="*/ 0 w 310"/>
                  <a:gd name="T45" fmla="*/ 122 h 376"/>
                  <a:gd name="T46" fmla="*/ 6 w 310"/>
                  <a:gd name="T47" fmla="*/ 77 h 376"/>
                  <a:gd name="T48" fmla="*/ 49 w 310"/>
                  <a:gd name="T49" fmla="*/ 66 h 376"/>
                  <a:gd name="T50" fmla="*/ 99 w 310"/>
                  <a:gd name="T51" fmla="*/ 24 h 376"/>
                  <a:gd name="T52" fmla="*/ 136 w 310"/>
                  <a:gd name="T53" fmla="*/ 30 h 376"/>
                  <a:gd name="T54" fmla="*/ 154 w 310"/>
                  <a:gd name="T55" fmla="*/ 68 h 376"/>
                  <a:gd name="T56" fmla="*/ 167 w 310"/>
                  <a:gd name="T57" fmla="*/ 68 h 376"/>
                  <a:gd name="T58" fmla="*/ 183 w 310"/>
                  <a:gd name="T59" fmla="*/ 44 h 376"/>
                  <a:gd name="T60" fmla="*/ 201 w 310"/>
                  <a:gd name="T61" fmla="*/ 0 h 376"/>
                  <a:gd name="T62" fmla="*/ 266 w 310"/>
                  <a:gd name="T63" fmla="*/ 22 h 376"/>
                  <a:gd name="T64" fmla="*/ 310 w 310"/>
                  <a:gd name="T65" fmla="*/ 64 h 376"/>
                  <a:gd name="T66" fmla="*/ 308 w 310"/>
                  <a:gd name="T67" fmla="*/ 108 h 376"/>
                  <a:gd name="T68" fmla="*/ 274 w 310"/>
                  <a:gd name="T69" fmla="*/ 170 h 376"/>
                  <a:gd name="T70" fmla="*/ 291 w 310"/>
                  <a:gd name="T71" fmla="*/ 109 h 376"/>
                  <a:gd name="T72" fmla="*/ 294 w 310"/>
                  <a:gd name="T73" fmla="*/ 61 h 376"/>
                  <a:gd name="T74" fmla="*/ 258 w 310"/>
                  <a:gd name="T75" fmla="*/ 30 h 376"/>
                  <a:gd name="T76" fmla="*/ 203 w 310"/>
                  <a:gd name="T77" fmla="*/ 16 h 376"/>
                  <a:gd name="T78" fmla="*/ 211 w 310"/>
                  <a:gd name="T79" fmla="*/ 88 h 376"/>
                  <a:gd name="T80" fmla="*/ 203 w 310"/>
                  <a:gd name="T81" fmla="*/ 145 h 376"/>
                  <a:gd name="T82" fmla="*/ 177 w 310"/>
                  <a:gd name="T83" fmla="*/ 191 h 376"/>
                  <a:gd name="T84" fmla="*/ 159 w 310"/>
                  <a:gd name="T85" fmla="*/ 191 h 376"/>
                  <a:gd name="T86" fmla="*/ 143 w 310"/>
                  <a:gd name="T87" fmla="*/ 180 h 376"/>
                  <a:gd name="T88" fmla="*/ 163 w 310"/>
                  <a:gd name="T89" fmla="*/ 176 h 376"/>
                  <a:gd name="T90" fmla="*/ 145 w 310"/>
                  <a:gd name="T91" fmla="*/ 160 h 376"/>
                  <a:gd name="T92" fmla="*/ 172 w 310"/>
                  <a:gd name="T93" fmla="*/ 160 h 376"/>
                  <a:gd name="T94" fmla="*/ 152 w 310"/>
                  <a:gd name="T95" fmla="*/ 143 h 376"/>
                  <a:gd name="T96" fmla="*/ 177 w 310"/>
                  <a:gd name="T97" fmla="*/ 139 h 376"/>
                  <a:gd name="T98" fmla="*/ 152 w 310"/>
                  <a:gd name="T99" fmla="*/ 117 h 376"/>
                  <a:gd name="T100" fmla="*/ 185 w 310"/>
                  <a:gd name="T101" fmla="*/ 119 h 376"/>
                  <a:gd name="T102" fmla="*/ 152 w 310"/>
                  <a:gd name="T103" fmla="*/ 94 h 376"/>
                  <a:gd name="T104" fmla="*/ 179 w 310"/>
                  <a:gd name="T105" fmla="*/ 94 h 376"/>
                  <a:gd name="T106" fmla="*/ 152 w 310"/>
                  <a:gd name="T107" fmla="*/ 77 h 376"/>
                  <a:gd name="T108" fmla="*/ 127 w 310"/>
                  <a:gd name="T109" fmla="*/ 35 h 376"/>
                  <a:gd name="T110" fmla="*/ 104 w 310"/>
                  <a:gd name="T111" fmla="*/ 34 h 376"/>
                  <a:gd name="T112" fmla="*/ 64 w 310"/>
                  <a:gd name="T113" fmla="*/ 68 h 376"/>
                  <a:gd name="T114" fmla="*/ 26 w 310"/>
                  <a:gd name="T115" fmla="*/ 86 h 376"/>
                  <a:gd name="T116" fmla="*/ 13 w 310"/>
                  <a:gd name="T117" fmla="*/ 113 h 376"/>
                  <a:gd name="T118" fmla="*/ 64 w 310"/>
                  <a:gd name="T119" fmla="*/ 188 h 376"/>
                  <a:gd name="T120" fmla="*/ 79 w 310"/>
                  <a:gd name="T121" fmla="*/ 23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 h="376">
                    <a:moveTo>
                      <a:pt x="79" y="236"/>
                    </a:moveTo>
                    <a:lnTo>
                      <a:pt x="88" y="275"/>
                    </a:lnTo>
                    <a:lnTo>
                      <a:pt x="88" y="298"/>
                    </a:lnTo>
                    <a:lnTo>
                      <a:pt x="106" y="310"/>
                    </a:lnTo>
                    <a:lnTo>
                      <a:pt x="101" y="314"/>
                    </a:lnTo>
                    <a:lnTo>
                      <a:pt x="106" y="324"/>
                    </a:lnTo>
                    <a:lnTo>
                      <a:pt x="88" y="324"/>
                    </a:lnTo>
                    <a:lnTo>
                      <a:pt x="92" y="332"/>
                    </a:lnTo>
                    <a:lnTo>
                      <a:pt x="113" y="350"/>
                    </a:lnTo>
                    <a:lnTo>
                      <a:pt x="104" y="352"/>
                    </a:lnTo>
                    <a:lnTo>
                      <a:pt x="113" y="358"/>
                    </a:lnTo>
                    <a:lnTo>
                      <a:pt x="93" y="358"/>
                    </a:lnTo>
                    <a:lnTo>
                      <a:pt x="92" y="376"/>
                    </a:lnTo>
                    <a:lnTo>
                      <a:pt x="82" y="358"/>
                    </a:lnTo>
                    <a:lnTo>
                      <a:pt x="82" y="337"/>
                    </a:lnTo>
                    <a:lnTo>
                      <a:pt x="80" y="316"/>
                    </a:lnTo>
                    <a:lnTo>
                      <a:pt x="84" y="308"/>
                    </a:lnTo>
                    <a:lnTo>
                      <a:pt x="79" y="290"/>
                    </a:lnTo>
                    <a:lnTo>
                      <a:pt x="80" y="266"/>
                    </a:lnTo>
                    <a:lnTo>
                      <a:pt x="73" y="236"/>
                    </a:lnTo>
                    <a:lnTo>
                      <a:pt x="61" y="188"/>
                    </a:lnTo>
                    <a:lnTo>
                      <a:pt x="19" y="143"/>
                    </a:lnTo>
                    <a:lnTo>
                      <a:pt x="0" y="122"/>
                    </a:lnTo>
                    <a:lnTo>
                      <a:pt x="6" y="77"/>
                    </a:lnTo>
                    <a:lnTo>
                      <a:pt x="49" y="66"/>
                    </a:lnTo>
                    <a:lnTo>
                      <a:pt x="99" y="24"/>
                    </a:lnTo>
                    <a:lnTo>
                      <a:pt x="136" y="30"/>
                    </a:lnTo>
                    <a:lnTo>
                      <a:pt x="154" y="68"/>
                    </a:lnTo>
                    <a:lnTo>
                      <a:pt x="167" y="68"/>
                    </a:lnTo>
                    <a:lnTo>
                      <a:pt x="183" y="44"/>
                    </a:lnTo>
                    <a:lnTo>
                      <a:pt x="201" y="0"/>
                    </a:lnTo>
                    <a:lnTo>
                      <a:pt x="266" y="22"/>
                    </a:lnTo>
                    <a:lnTo>
                      <a:pt x="310" y="64"/>
                    </a:lnTo>
                    <a:lnTo>
                      <a:pt x="308" y="108"/>
                    </a:lnTo>
                    <a:lnTo>
                      <a:pt x="274" y="170"/>
                    </a:lnTo>
                    <a:lnTo>
                      <a:pt x="291" y="109"/>
                    </a:lnTo>
                    <a:lnTo>
                      <a:pt x="294" y="61"/>
                    </a:lnTo>
                    <a:lnTo>
                      <a:pt x="258" y="30"/>
                    </a:lnTo>
                    <a:lnTo>
                      <a:pt x="203" y="16"/>
                    </a:lnTo>
                    <a:lnTo>
                      <a:pt x="211" y="88"/>
                    </a:lnTo>
                    <a:lnTo>
                      <a:pt x="203" y="145"/>
                    </a:lnTo>
                    <a:lnTo>
                      <a:pt x="177" y="191"/>
                    </a:lnTo>
                    <a:lnTo>
                      <a:pt x="159" y="191"/>
                    </a:lnTo>
                    <a:lnTo>
                      <a:pt x="143" y="180"/>
                    </a:lnTo>
                    <a:lnTo>
                      <a:pt x="163" y="176"/>
                    </a:lnTo>
                    <a:lnTo>
                      <a:pt x="145" y="160"/>
                    </a:lnTo>
                    <a:lnTo>
                      <a:pt x="172" y="160"/>
                    </a:lnTo>
                    <a:lnTo>
                      <a:pt x="152" y="143"/>
                    </a:lnTo>
                    <a:lnTo>
                      <a:pt x="177" y="139"/>
                    </a:lnTo>
                    <a:lnTo>
                      <a:pt x="152" y="117"/>
                    </a:lnTo>
                    <a:lnTo>
                      <a:pt x="185" y="119"/>
                    </a:lnTo>
                    <a:lnTo>
                      <a:pt x="152" y="94"/>
                    </a:lnTo>
                    <a:lnTo>
                      <a:pt x="179" y="94"/>
                    </a:lnTo>
                    <a:lnTo>
                      <a:pt x="152" y="77"/>
                    </a:lnTo>
                    <a:lnTo>
                      <a:pt x="127" y="35"/>
                    </a:lnTo>
                    <a:lnTo>
                      <a:pt x="104" y="34"/>
                    </a:lnTo>
                    <a:lnTo>
                      <a:pt x="64" y="68"/>
                    </a:lnTo>
                    <a:lnTo>
                      <a:pt x="26" y="86"/>
                    </a:lnTo>
                    <a:lnTo>
                      <a:pt x="13" y="113"/>
                    </a:lnTo>
                    <a:lnTo>
                      <a:pt x="64" y="188"/>
                    </a:lnTo>
                    <a:lnTo>
                      <a:pt x="79" y="2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2" name="Freeform 230">
                <a:extLst>
                  <a:ext uri="{FF2B5EF4-FFF2-40B4-BE49-F238E27FC236}">
                    <a16:creationId xmlns:a16="http://schemas.microsoft.com/office/drawing/2014/main" id="{94C31473-BB61-2A05-3664-44DC02CEAB11}"/>
                  </a:ext>
                </a:extLst>
              </p:cNvPr>
              <p:cNvSpPr>
                <a:spLocks/>
              </p:cNvSpPr>
              <p:nvPr/>
            </p:nvSpPr>
            <p:spPr bwMode="auto">
              <a:xfrm>
                <a:off x="3463" y="2793"/>
                <a:ext cx="17" cy="33"/>
              </a:xfrm>
              <a:custGeom>
                <a:avLst/>
                <a:gdLst>
                  <a:gd name="T0" fmla="*/ 10 w 49"/>
                  <a:gd name="T1" fmla="*/ 0 h 99"/>
                  <a:gd name="T2" fmla="*/ 34 w 49"/>
                  <a:gd name="T3" fmla="*/ 27 h 99"/>
                  <a:gd name="T4" fmla="*/ 18 w 49"/>
                  <a:gd name="T5" fmla="*/ 31 h 99"/>
                  <a:gd name="T6" fmla="*/ 33 w 49"/>
                  <a:gd name="T7" fmla="*/ 38 h 99"/>
                  <a:gd name="T8" fmla="*/ 11 w 49"/>
                  <a:gd name="T9" fmla="*/ 37 h 99"/>
                  <a:gd name="T10" fmla="*/ 15 w 49"/>
                  <a:gd name="T11" fmla="*/ 58 h 99"/>
                  <a:gd name="T12" fmla="*/ 37 w 49"/>
                  <a:gd name="T13" fmla="*/ 60 h 99"/>
                  <a:gd name="T14" fmla="*/ 18 w 49"/>
                  <a:gd name="T15" fmla="*/ 65 h 99"/>
                  <a:gd name="T16" fmla="*/ 16 w 49"/>
                  <a:gd name="T17" fmla="*/ 82 h 99"/>
                  <a:gd name="T18" fmla="*/ 49 w 49"/>
                  <a:gd name="T19" fmla="*/ 96 h 99"/>
                  <a:gd name="T20" fmla="*/ 33 w 49"/>
                  <a:gd name="T21" fmla="*/ 99 h 99"/>
                  <a:gd name="T22" fmla="*/ 11 w 49"/>
                  <a:gd name="T23" fmla="*/ 94 h 99"/>
                  <a:gd name="T24" fmla="*/ 6 w 49"/>
                  <a:gd name="T25" fmla="*/ 69 h 99"/>
                  <a:gd name="T26" fmla="*/ 6 w 49"/>
                  <a:gd name="T27" fmla="*/ 37 h 99"/>
                  <a:gd name="T28" fmla="*/ 0 w 49"/>
                  <a:gd name="T29" fmla="*/ 5 h 99"/>
                  <a:gd name="T30" fmla="*/ 10 w 49"/>
                  <a:gd name="T3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99">
                    <a:moveTo>
                      <a:pt x="10" y="0"/>
                    </a:moveTo>
                    <a:lnTo>
                      <a:pt x="34" y="27"/>
                    </a:lnTo>
                    <a:lnTo>
                      <a:pt x="18" y="31"/>
                    </a:lnTo>
                    <a:lnTo>
                      <a:pt x="33" y="38"/>
                    </a:lnTo>
                    <a:lnTo>
                      <a:pt x="11" y="37"/>
                    </a:lnTo>
                    <a:lnTo>
                      <a:pt x="15" y="58"/>
                    </a:lnTo>
                    <a:lnTo>
                      <a:pt x="37" y="60"/>
                    </a:lnTo>
                    <a:lnTo>
                      <a:pt x="18" y="65"/>
                    </a:lnTo>
                    <a:lnTo>
                      <a:pt x="16" y="82"/>
                    </a:lnTo>
                    <a:lnTo>
                      <a:pt x="49" y="96"/>
                    </a:lnTo>
                    <a:lnTo>
                      <a:pt x="33" y="99"/>
                    </a:lnTo>
                    <a:lnTo>
                      <a:pt x="11" y="94"/>
                    </a:lnTo>
                    <a:lnTo>
                      <a:pt x="6" y="69"/>
                    </a:lnTo>
                    <a:lnTo>
                      <a:pt x="6" y="37"/>
                    </a:lnTo>
                    <a:lnTo>
                      <a:pt x="0" y="5"/>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3" name="Freeform 231">
                <a:extLst>
                  <a:ext uri="{FF2B5EF4-FFF2-40B4-BE49-F238E27FC236}">
                    <a16:creationId xmlns:a16="http://schemas.microsoft.com/office/drawing/2014/main" id="{0B28A160-CA51-79A1-49D9-632FFE2D73BB}"/>
                  </a:ext>
                </a:extLst>
              </p:cNvPr>
              <p:cNvSpPr>
                <a:spLocks/>
              </p:cNvSpPr>
              <p:nvPr/>
            </p:nvSpPr>
            <p:spPr bwMode="auto">
              <a:xfrm>
                <a:off x="3467" y="2827"/>
                <a:ext cx="25" cy="113"/>
              </a:xfrm>
              <a:custGeom>
                <a:avLst/>
                <a:gdLst>
                  <a:gd name="T0" fmla="*/ 8 w 75"/>
                  <a:gd name="T1" fmla="*/ 0 h 339"/>
                  <a:gd name="T2" fmla="*/ 0 w 75"/>
                  <a:gd name="T3" fmla="*/ 19 h 339"/>
                  <a:gd name="T4" fmla="*/ 8 w 75"/>
                  <a:gd name="T5" fmla="*/ 34 h 339"/>
                  <a:gd name="T6" fmla="*/ 4 w 75"/>
                  <a:gd name="T7" fmla="*/ 53 h 339"/>
                  <a:gd name="T8" fmla="*/ 12 w 75"/>
                  <a:gd name="T9" fmla="*/ 69 h 339"/>
                  <a:gd name="T10" fmla="*/ 4 w 75"/>
                  <a:gd name="T11" fmla="*/ 89 h 339"/>
                  <a:gd name="T12" fmla="*/ 14 w 75"/>
                  <a:gd name="T13" fmla="*/ 105 h 339"/>
                  <a:gd name="T14" fmla="*/ 4 w 75"/>
                  <a:gd name="T15" fmla="*/ 122 h 339"/>
                  <a:gd name="T16" fmla="*/ 14 w 75"/>
                  <a:gd name="T17" fmla="*/ 140 h 339"/>
                  <a:gd name="T18" fmla="*/ 0 w 75"/>
                  <a:gd name="T19" fmla="*/ 151 h 339"/>
                  <a:gd name="T20" fmla="*/ 17 w 75"/>
                  <a:gd name="T21" fmla="*/ 176 h 339"/>
                  <a:gd name="T22" fmla="*/ 6 w 75"/>
                  <a:gd name="T23" fmla="*/ 190 h 339"/>
                  <a:gd name="T24" fmla="*/ 20 w 75"/>
                  <a:gd name="T25" fmla="*/ 210 h 339"/>
                  <a:gd name="T26" fmla="*/ 6 w 75"/>
                  <a:gd name="T27" fmla="*/ 229 h 339"/>
                  <a:gd name="T28" fmla="*/ 14 w 75"/>
                  <a:gd name="T29" fmla="*/ 257 h 339"/>
                  <a:gd name="T30" fmla="*/ 6 w 75"/>
                  <a:gd name="T31" fmla="*/ 275 h 339"/>
                  <a:gd name="T32" fmla="*/ 6 w 75"/>
                  <a:gd name="T33" fmla="*/ 295 h 339"/>
                  <a:gd name="T34" fmla="*/ 6 w 75"/>
                  <a:gd name="T35" fmla="*/ 316 h 339"/>
                  <a:gd name="T36" fmla="*/ 40 w 75"/>
                  <a:gd name="T37" fmla="*/ 337 h 339"/>
                  <a:gd name="T38" fmla="*/ 59 w 75"/>
                  <a:gd name="T39" fmla="*/ 339 h 339"/>
                  <a:gd name="T40" fmla="*/ 53 w 75"/>
                  <a:gd name="T41" fmla="*/ 332 h 339"/>
                  <a:gd name="T42" fmla="*/ 75 w 75"/>
                  <a:gd name="T43" fmla="*/ 323 h 339"/>
                  <a:gd name="T44" fmla="*/ 43 w 75"/>
                  <a:gd name="T45" fmla="*/ 311 h 339"/>
                  <a:gd name="T46" fmla="*/ 17 w 75"/>
                  <a:gd name="T47" fmla="*/ 304 h 339"/>
                  <a:gd name="T48" fmla="*/ 17 w 75"/>
                  <a:gd name="T49" fmla="*/ 290 h 339"/>
                  <a:gd name="T50" fmla="*/ 64 w 75"/>
                  <a:gd name="T51" fmla="*/ 298 h 339"/>
                  <a:gd name="T52" fmla="*/ 33 w 75"/>
                  <a:gd name="T53" fmla="*/ 283 h 339"/>
                  <a:gd name="T54" fmla="*/ 22 w 75"/>
                  <a:gd name="T55" fmla="*/ 264 h 339"/>
                  <a:gd name="T56" fmla="*/ 44 w 75"/>
                  <a:gd name="T57" fmla="*/ 251 h 339"/>
                  <a:gd name="T58" fmla="*/ 24 w 75"/>
                  <a:gd name="T59" fmla="*/ 249 h 339"/>
                  <a:gd name="T60" fmla="*/ 17 w 75"/>
                  <a:gd name="T61" fmla="*/ 231 h 339"/>
                  <a:gd name="T62" fmla="*/ 27 w 75"/>
                  <a:gd name="T63" fmla="*/ 218 h 339"/>
                  <a:gd name="T64" fmla="*/ 44 w 75"/>
                  <a:gd name="T65" fmla="*/ 219 h 339"/>
                  <a:gd name="T66" fmla="*/ 20 w 75"/>
                  <a:gd name="T67" fmla="*/ 190 h 339"/>
                  <a:gd name="T68" fmla="*/ 27 w 75"/>
                  <a:gd name="T69" fmla="*/ 181 h 339"/>
                  <a:gd name="T70" fmla="*/ 43 w 75"/>
                  <a:gd name="T71" fmla="*/ 181 h 339"/>
                  <a:gd name="T72" fmla="*/ 40 w 75"/>
                  <a:gd name="T73" fmla="*/ 167 h 339"/>
                  <a:gd name="T74" fmla="*/ 20 w 75"/>
                  <a:gd name="T75" fmla="*/ 163 h 339"/>
                  <a:gd name="T76" fmla="*/ 14 w 75"/>
                  <a:gd name="T77" fmla="*/ 151 h 339"/>
                  <a:gd name="T78" fmla="*/ 38 w 75"/>
                  <a:gd name="T79" fmla="*/ 137 h 339"/>
                  <a:gd name="T80" fmla="*/ 17 w 75"/>
                  <a:gd name="T81" fmla="*/ 130 h 339"/>
                  <a:gd name="T82" fmla="*/ 14 w 75"/>
                  <a:gd name="T83" fmla="*/ 122 h 339"/>
                  <a:gd name="T84" fmla="*/ 22 w 75"/>
                  <a:gd name="T85" fmla="*/ 105 h 339"/>
                  <a:gd name="T86" fmla="*/ 40 w 75"/>
                  <a:gd name="T87" fmla="*/ 95 h 339"/>
                  <a:gd name="T88" fmla="*/ 40 w 75"/>
                  <a:gd name="T89" fmla="*/ 91 h 339"/>
                  <a:gd name="T90" fmla="*/ 14 w 75"/>
                  <a:gd name="T91" fmla="*/ 89 h 339"/>
                  <a:gd name="T92" fmla="*/ 20 w 75"/>
                  <a:gd name="T93" fmla="*/ 73 h 339"/>
                  <a:gd name="T94" fmla="*/ 44 w 75"/>
                  <a:gd name="T95" fmla="*/ 73 h 339"/>
                  <a:gd name="T96" fmla="*/ 38 w 75"/>
                  <a:gd name="T97" fmla="*/ 57 h 339"/>
                  <a:gd name="T98" fmla="*/ 17 w 75"/>
                  <a:gd name="T99" fmla="*/ 55 h 339"/>
                  <a:gd name="T100" fmla="*/ 17 w 75"/>
                  <a:gd name="T101" fmla="*/ 49 h 339"/>
                  <a:gd name="T102" fmla="*/ 22 w 75"/>
                  <a:gd name="T103" fmla="*/ 34 h 339"/>
                  <a:gd name="T104" fmla="*/ 33 w 75"/>
                  <a:gd name="T105" fmla="*/ 31 h 339"/>
                  <a:gd name="T106" fmla="*/ 22 w 75"/>
                  <a:gd name="T107" fmla="*/ 16 h 339"/>
                  <a:gd name="T108" fmla="*/ 8 w 75"/>
                  <a:gd name="T109" fmla="*/ 19 h 339"/>
                  <a:gd name="T110" fmla="*/ 8 w 75"/>
                  <a:gd name="T111"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339">
                    <a:moveTo>
                      <a:pt x="8" y="0"/>
                    </a:moveTo>
                    <a:lnTo>
                      <a:pt x="0" y="19"/>
                    </a:lnTo>
                    <a:lnTo>
                      <a:pt x="8" y="34"/>
                    </a:lnTo>
                    <a:lnTo>
                      <a:pt x="4" y="53"/>
                    </a:lnTo>
                    <a:lnTo>
                      <a:pt x="12" y="69"/>
                    </a:lnTo>
                    <a:lnTo>
                      <a:pt x="4" y="89"/>
                    </a:lnTo>
                    <a:lnTo>
                      <a:pt x="14" y="105"/>
                    </a:lnTo>
                    <a:lnTo>
                      <a:pt x="4" y="122"/>
                    </a:lnTo>
                    <a:lnTo>
                      <a:pt x="14" y="140"/>
                    </a:lnTo>
                    <a:lnTo>
                      <a:pt x="0" y="151"/>
                    </a:lnTo>
                    <a:lnTo>
                      <a:pt x="17" y="176"/>
                    </a:lnTo>
                    <a:lnTo>
                      <a:pt x="6" y="190"/>
                    </a:lnTo>
                    <a:lnTo>
                      <a:pt x="20" y="210"/>
                    </a:lnTo>
                    <a:lnTo>
                      <a:pt x="6" y="229"/>
                    </a:lnTo>
                    <a:lnTo>
                      <a:pt x="14" y="257"/>
                    </a:lnTo>
                    <a:lnTo>
                      <a:pt x="6" y="275"/>
                    </a:lnTo>
                    <a:lnTo>
                      <a:pt x="6" y="295"/>
                    </a:lnTo>
                    <a:lnTo>
                      <a:pt x="6" y="316"/>
                    </a:lnTo>
                    <a:lnTo>
                      <a:pt x="40" y="337"/>
                    </a:lnTo>
                    <a:lnTo>
                      <a:pt x="59" y="339"/>
                    </a:lnTo>
                    <a:lnTo>
                      <a:pt x="53" y="332"/>
                    </a:lnTo>
                    <a:lnTo>
                      <a:pt x="75" y="323"/>
                    </a:lnTo>
                    <a:lnTo>
                      <a:pt x="43" y="311"/>
                    </a:lnTo>
                    <a:lnTo>
                      <a:pt x="17" y="304"/>
                    </a:lnTo>
                    <a:lnTo>
                      <a:pt x="17" y="290"/>
                    </a:lnTo>
                    <a:lnTo>
                      <a:pt x="64" y="298"/>
                    </a:lnTo>
                    <a:lnTo>
                      <a:pt x="33" y="283"/>
                    </a:lnTo>
                    <a:lnTo>
                      <a:pt x="22" y="264"/>
                    </a:lnTo>
                    <a:lnTo>
                      <a:pt x="44" y="251"/>
                    </a:lnTo>
                    <a:lnTo>
                      <a:pt x="24" y="249"/>
                    </a:lnTo>
                    <a:lnTo>
                      <a:pt x="17" y="231"/>
                    </a:lnTo>
                    <a:lnTo>
                      <a:pt x="27" y="218"/>
                    </a:lnTo>
                    <a:lnTo>
                      <a:pt x="44" y="219"/>
                    </a:lnTo>
                    <a:lnTo>
                      <a:pt x="20" y="190"/>
                    </a:lnTo>
                    <a:lnTo>
                      <a:pt x="27" y="181"/>
                    </a:lnTo>
                    <a:lnTo>
                      <a:pt x="43" y="181"/>
                    </a:lnTo>
                    <a:lnTo>
                      <a:pt x="40" y="167"/>
                    </a:lnTo>
                    <a:lnTo>
                      <a:pt x="20" y="163"/>
                    </a:lnTo>
                    <a:lnTo>
                      <a:pt x="14" y="151"/>
                    </a:lnTo>
                    <a:lnTo>
                      <a:pt x="38" y="137"/>
                    </a:lnTo>
                    <a:lnTo>
                      <a:pt x="17" y="130"/>
                    </a:lnTo>
                    <a:lnTo>
                      <a:pt x="14" y="122"/>
                    </a:lnTo>
                    <a:lnTo>
                      <a:pt x="22" y="105"/>
                    </a:lnTo>
                    <a:lnTo>
                      <a:pt x="40" y="95"/>
                    </a:lnTo>
                    <a:lnTo>
                      <a:pt x="40" y="91"/>
                    </a:lnTo>
                    <a:lnTo>
                      <a:pt x="14" y="89"/>
                    </a:lnTo>
                    <a:lnTo>
                      <a:pt x="20" y="73"/>
                    </a:lnTo>
                    <a:lnTo>
                      <a:pt x="44" y="73"/>
                    </a:lnTo>
                    <a:lnTo>
                      <a:pt x="38" y="57"/>
                    </a:lnTo>
                    <a:lnTo>
                      <a:pt x="17" y="55"/>
                    </a:lnTo>
                    <a:lnTo>
                      <a:pt x="17" y="49"/>
                    </a:lnTo>
                    <a:lnTo>
                      <a:pt x="22" y="34"/>
                    </a:lnTo>
                    <a:lnTo>
                      <a:pt x="33" y="31"/>
                    </a:lnTo>
                    <a:lnTo>
                      <a:pt x="22" y="16"/>
                    </a:lnTo>
                    <a:lnTo>
                      <a:pt x="8" y="19"/>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4" name="Freeform 232">
                <a:extLst>
                  <a:ext uri="{FF2B5EF4-FFF2-40B4-BE49-F238E27FC236}">
                    <a16:creationId xmlns:a16="http://schemas.microsoft.com/office/drawing/2014/main" id="{1989CF92-FAC5-034F-3802-A486CD4A9FE8}"/>
                  </a:ext>
                </a:extLst>
              </p:cNvPr>
              <p:cNvSpPr>
                <a:spLocks/>
              </p:cNvSpPr>
              <p:nvPr/>
            </p:nvSpPr>
            <p:spPr bwMode="auto">
              <a:xfrm>
                <a:off x="3496" y="2971"/>
                <a:ext cx="19" cy="10"/>
              </a:xfrm>
              <a:custGeom>
                <a:avLst/>
                <a:gdLst>
                  <a:gd name="T0" fmla="*/ 57 w 57"/>
                  <a:gd name="T1" fmla="*/ 32 h 32"/>
                  <a:gd name="T2" fmla="*/ 52 w 57"/>
                  <a:gd name="T3" fmla="*/ 17 h 32"/>
                  <a:gd name="T4" fmla="*/ 38 w 57"/>
                  <a:gd name="T5" fmla="*/ 17 h 32"/>
                  <a:gd name="T6" fmla="*/ 38 w 57"/>
                  <a:gd name="T7" fmla="*/ 3 h 32"/>
                  <a:gd name="T8" fmla="*/ 25 w 57"/>
                  <a:gd name="T9" fmla="*/ 0 h 32"/>
                  <a:gd name="T10" fmla="*/ 0 w 57"/>
                  <a:gd name="T11" fmla="*/ 12 h 32"/>
                  <a:gd name="T12" fmla="*/ 25 w 57"/>
                  <a:gd name="T13" fmla="*/ 23 h 32"/>
                  <a:gd name="T14" fmla="*/ 38 w 57"/>
                  <a:gd name="T15" fmla="*/ 32 h 32"/>
                  <a:gd name="T16" fmla="*/ 57 w 57"/>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2">
                    <a:moveTo>
                      <a:pt x="57" y="32"/>
                    </a:moveTo>
                    <a:lnTo>
                      <a:pt x="52" y="17"/>
                    </a:lnTo>
                    <a:lnTo>
                      <a:pt x="38" y="17"/>
                    </a:lnTo>
                    <a:lnTo>
                      <a:pt x="38" y="3"/>
                    </a:lnTo>
                    <a:lnTo>
                      <a:pt x="25" y="0"/>
                    </a:lnTo>
                    <a:lnTo>
                      <a:pt x="0" y="12"/>
                    </a:lnTo>
                    <a:lnTo>
                      <a:pt x="25" y="23"/>
                    </a:lnTo>
                    <a:lnTo>
                      <a:pt x="38" y="32"/>
                    </a:lnTo>
                    <a:lnTo>
                      <a:pt x="57"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5" name="Freeform 233">
                <a:extLst>
                  <a:ext uri="{FF2B5EF4-FFF2-40B4-BE49-F238E27FC236}">
                    <a16:creationId xmlns:a16="http://schemas.microsoft.com/office/drawing/2014/main" id="{7908D425-8A02-9170-3A1E-D210EF771A6B}"/>
                  </a:ext>
                </a:extLst>
              </p:cNvPr>
              <p:cNvSpPr>
                <a:spLocks/>
              </p:cNvSpPr>
              <p:nvPr/>
            </p:nvSpPr>
            <p:spPr bwMode="auto">
              <a:xfrm>
                <a:off x="3453" y="2946"/>
                <a:ext cx="40" cy="45"/>
              </a:xfrm>
              <a:custGeom>
                <a:avLst/>
                <a:gdLst>
                  <a:gd name="T0" fmla="*/ 122 w 122"/>
                  <a:gd name="T1" fmla="*/ 84 h 134"/>
                  <a:gd name="T2" fmla="*/ 99 w 122"/>
                  <a:gd name="T3" fmla="*/ 99 h 134"/>
                  <a:gd name="T4" fmla="*/ 86 w 122"/>
                  <a:gd name="T5" fmla="*/ 113 h 134"/>
                  <a:gd name="T6" fmla="*/ 49 w 122"/>
                  <a:gd name="T7" fmla="*/ 127 h 134"/>
                  <a:gd name="T8" fmla="*/ 0 w 122"/>
                  <a:gd name="T9" fmla="*/ 134 h 134"/>
                  <a:gd name="T10" fmla="*/ 11 w 122"/>
                  <a:gd name="T11" fmla="*/ 93 h 134"/>
                  <a:gd name="T12" fmla="*/ 13 w 122"/>
                  <a:gd name="T13" fmla="*/ 60 h 134"/>
                  <a:gd name="T14" fmla="*/ 24 w 122"/>
                  <a:gd name="T15" fmla="*/ 51 h 134"/>
                  <a:gd name="T16" fmla="*/ 47 w 122"/>
                  <a:gd name="T17" fmla="*/ 93 h 134"/>
                  <a:gd name="T18" fmla="*/ 26 w 122"/>
                  <a:gd name="T19" fmla="*/ 84 h 134"/>
                  <a:gd name="T20" fmla="*/ 31 w 122"/>
                  <a:gd name="T21" fmla="*/ 118 h 134"/>
                  <a:gd name="T22" fmla="*/ 51 w 122"/>
                  <a:gd name="T23" fmla="*/ 102 h 134"/>
                  <a:gd name="T24" fmla="*/ 70 w 122"/>
                  <a:gd name="T25" fmla="*/ 104 h 134"/>
                  <a:gd name="T26" fmla="*/ 67 w 122"/>
                  <a:gd name="T27" fmla="*/ 86 h 134"/>
                  <a:gd name="T28" fmla="*/ 82 w 122"/>
                  <a:gd name="T29" fmla="*/ 89 h 134"/>
                  <a:gd name="T30" fmla="*/ 70 w 122"/>
                  <a:gd name="T31" fmla="*/ 58 h 134"/>
                  <a:gd name="T32" fmla="*/ 49 w 122"/>
                  <a:gd name="T33" fmla="*/ 37 h 134"/>
                  <a:gd name="T34" fmla="*/ 49 w 122"/>
                  <a:gd name="T35" fmla="*/ 62 h 134"/>
                  <a:gd name="T36" fmla="*/ 29 w 122"/>
                  <a:gd name="T37" fmla="*/ 49 h 134"/>
                  <a:gd name="T38" fmla="*/ 47 w 122"/>
                  <a:gd name="T39" fmla="*/ 24 h 134"/>
                  <a:gd name="T40" fmla="*/ 43 w 122"/>
                  <a:gd name="T41" fmla="*/ 6 h 134"/>
                  <a:gd name="T42" fmla="*/ 61 w 122"/>
                  <a:gd name="T43" fmla="*/ 0 h 134"/>
                  <a:gd name="T44" fmla="*/ 61 w 122"/>
                  <a:gd name="T45" fmla="*/ 24 h 134"/>
                  <a:gd name="T46" fmla="*/ 82 w 122"/>
                  <a:gd name="T47" fmla="*/ 58 h 134"/>
                  <a:gd name="T48" fmla="*/ 102 w 122"/>
                  <a:gd name="T49" fmla="*/ 73 h 134"/>
                  <a:gd name="T50" fmla="*/ 122 w 122"/>
                  <a:gd name="T51" fmla="*/ 8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2" h="134">
                    <a:moveTo>
                      <a:pt x="122" y="84"/>
                    </a:moveTo>
                    <a:lnTo>
                      <a:pt x="99" y="99"/>
                    </a:lnTo>
                    <a:lnTo>
                      <a:pt x="86" y="113"/>
                    </a:lnTo>
                    <a:lnTo>
                      <a:pt x="49" y="127"/>
                    </a:lnTo>
                    <a:lnTo>
                      <a:pt x="0" y="134"/>
                    </a:lnTo>
                    <a:lnTo>
                      <a:pt x="11" y="93"/>
                    </a:lnTo>
                    <a:lnTo>
                      <a:pt x="13" y="60"/>
                    </a:lnTo>
                    <a:lnTo>
                      <a:pt x="24" y="51"/>
                    </a:lnTo>
                    <a:lnTo>
                      <a:pt x="47" y="93"/>
                    </a:lnTo>
                    <a:lnTo>
                      <a:pt x="26" y="84"/>
                    </a:lnTo>
                    <a:lnTo>
                      <a:pt x="31" y="118"/>
                    </a:lnTo>
                    <a:lnTo>
                      <a:pt x="51" y="102"/>
                    </a:lnTo>
                    <a:lnTo>
                      <a:pt x="70" y="104"/>
                    </a:lnTo>
                    <a:lnTo>
                      <a:pt x="67" y="86"/>
                    </a:lnTo>
                    <a:lnTo>
                      <a:pt x="82" y="89"/>
                    </a:lnTo>
                    <a:lnTo>
                      <a:pt x="70" y="58"/>
                    </a:lnTo>
                    <a:lnTo>
                      <a:pt x="49" y="37"/>
                    </a:lnTo>
                    <a:lnTo>
                      <a:pt x="49" y="62"/>
                    </a:lnTo>
                    <a:lnTo>
                      <a:pt x="29" y="49"/>
                    </a:lnTo>
                    <a:lnTo>
                      <a:pt x="47" y="24"/>
                    </a:lnTo>
                    <a:lnTo>
                      <a:pt x="43" y="6"/>
                    </a:lnTo>
                    <a:lnTo>
                      <a:pt x="61" y="0"/>
                    </a:lnTo>
                    <a:lnTo>
                      <a:pt x="61" y="24"/>
                    </a:lnTo>
                    <a:lnTo>
                      <a:pt x="82" y="58"/>
                    </a:lnTo>
                    <a:lnTo>
                      <a:pt x="102" y="73"/>
                    </a:lnTo>
                    <a:lnTo>
                      <a:pt x="12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6" name="Freeform 234">
                <a:extLst>
                  <a:ext uri="{FF2B5EF4-FFF2-40B4-BE49-F238E27FC236}">
                    <a16:creationId xmlns:a16="http://schemas.microsoft.com/office/drawing/2014/main" id="{E468C2D1-E6AA-4E37-0E55-D1BC52F951B0}"/>
                  </a:ext>
                </a:extLst>
              </p:cNvPr>
              <p:cNvSpPr>
                <a:spLocks/>
              </p:cNvSpPr>
              <p:nvPr/>
            </p:nvSpPr>
            <p:spPr bwMode="auto">
              <a:xfrm>
                <a:off x="3320" y="2772"/>
                <a:ext cx="132" cy="90"/>
              </a:xfrm>
              <a:custGeom>
                <a:avLst/>
                <a:gdLst>
                  <a:gd name="T0" fmla="*/ 395 w 395"/>
                  <a:gd name="T1" fmla="*/ 79 h 270"/>
                  <a:gd name="T2" fmla="*/ 280 w 395"/>
                  <a:gd name="T3" fmla="*/ 0 h 270"/>
                  <a:gd name="T4" fmla="*/ 224 w 395"/>
                  <a:gd name="T5" fmla="*/ 0 h 270"/>
                  <a:gd name="T6" fmla="*/ 165 w 395"/>
                  <a:gd name="T7" fmla="*/ 24 h 270"/>
                  <a:gd name="T8" fmla="*/ 66 w 395"/>
                  <a:gd name="T9" fmla="*/ 58 h 270"/>
                  <a:gd name="T10" fmla="*/ 21 w 395"/>
                  <a:gd name="T11" fmla="*/ 126 h 270"/>
                  <a:gd name="T12" fmla="*/ 0 w 395"/>
                  <a:gd name="T13" fmla="*/ 168 h 270"/>
                  <a:gd name="T14" fmla="*/ 0 w 395"/>
                  <a:gd name="T15" fmla="*/ 219 h 270"/>
                  <a:gd name="T16" fmla="*/ 17 w 395"/>
                  <a:gd name="T17" fmla="*/ 270 h 270"/>
                  <a:gd name="T18" fmla="*/ 3 w 395"/>
                  <a:gd name="T19" fmla="*/ 211 h 270"/>
                  <a:gd name="T20" fmla="*/ 7 w 395"/>
                  <a:gd name="T21" fmla="*/ 176 h 270"/>
                  <a:gd name="T22" fmla="*/ 38 w 395"/>
                  <a:gd name="T23" fmla="*/ 116 h 270"/>
                  <a:gd name="T24" fmla="*/ 76 w 395"/>
                  <a:gd name="T25" fmla="*/ 67 h 270"/>
                  <a:gd name="T26" fmla="*/ 179 w 395"/>
                  <a:gd name="T27" fmla="*/ 34 h 270"/>
                  <a:gd name="T28" fmla="*/ 221 w 395"/>
                  <a:gd name="T29" fmla="*/ 17 h 270"/>
                  <a:gd name="T30" fmla="*/ 272 w 395"/>
                  <a:gd name="T31" fmla="*/ 12 h 270"/>
                  <a:gd name="T32" fmla="*/ 310 w 395"/>
                  <a:gd name="T33" fmla="*/ 24 h 270"/>
                  <a:gd name="T34" fmla="*/ 395 w 395"/>
                  <a:gd name="T35" fmla="*/ 7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5" h="270">
                    <a:moveTo>
                      <a:pt x="395" y="79"/>
                    </a:moveTo>
                    <a:lnTo>
                      <a:pt x="280" y="0"/>
                    </a:lnTo>
                    <a:lnTo>
                      <a:pt x="224" y="0"/>
                    </a:lnTo>
                    <a:lnTo>
                      <a:pt x="165" y="24"/>
                    </a:lnTo>
                    <a:lnTo>
                      <a:pt x="66" y="58"/>
                    </a:lnTo>
                    <a:lnTo>
                      <a:pt x="21" y="126"/>
                    </a:lnTo>
                    <a:lnTo>
                      <a:pt x="0" y="168"/>
                    </a:lnTo>
                    <a:lnTo>
                      <a:pt x="0" y="219"/>
                    </a:lnTo>
                    <a:lnTo>
                      <a:pt x="17" y="270"/>
                    </a:lnTo>
                    <a:lnTo>
                      <a:pt x="3" y="211"/>
                    </a:lnTo>
                    <a:lnTo>
                      <a:pt x="7" y="176"/>
                    </a:lnTo>
                    <a:lnTo>
                      <a:pt x="38" y="116"/>
                    </a:lnTo>
                    <a:lnTo>
                      <a:pt x="76" y="67"/>
                    </a:lnTo>
                    <a:lnTo>
                      <a:pt x="179" y="34"/>
                    </a:lnTo>
                    <a:lnTo>
                      <a:pt x="221" y="17"/>
                    </a:lnTo>
                    <a:lnTo>
                      <a:pt x="272" y="12"/>
                    </a:lnTo>
                    <a:lnTo>
                      <a:pt x="310" y="24"/>
                    </a:lnTo>
                    <a:lnTo>
                      <a:pt x="395"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7" name="Freeform 235">
                <a:extLst>
                  <a:ext uri="{FF2B5EF4-FFF2-40B4-BE49-F238E27FC236}">
                    <a16:creationId xmlns:a16="http://schemas.microsoft.com/office/drawing/2014/main" id="{A0FD3AA1-579B-E8F4-057D-AF511F8CFFEE}"/>
                  </a:ext>
                </a:extLst>
              </p:cNvPr>
              <p:cNvSpPr>
                <a:spLocks/>
              </p:cNvSpPr>
              <p:nvPr/>
            </p:nvSpPr>
            <p:spPr bwMode="auto">
              <a:xfrm>
                <a:off x="3273" y="2815"/>
                <a:ext cx="54" cy="79"/>
              </a:xfrm>
              <a:custGeom>
                <a:avLst/>
                <a:gdLst>
                  <a:gd name="T0" fmla="*/ 162 w 162"/>
                  <a:gd name="T1" fmla="*/ 0 h 235"/>
                  <a:gd name="T2" fmla="*/ 84 w 162"/>
                  <a:gd name="T3" fmla="*/ 46 h 235"/>
                  <a:gd name="T4" fmla="*/ 16 w 162"/>
                  <a:gd name="T5" fmla="*/ 143 h 235"/>
                  <a:gd name="T6" fmla="*/ 0 w 162"/>
                  <a:gd name="T7" fmla="*/ 235 h 235"/>
                  <a:gd name="T8" fmla="*/ 24 w 162"/>
                  <a:gd name="T9" fmla="*/ 143 h 235"/>
                  <a:gd name="T10" fmla="*/ 84 w 162"/>
                  <a:gd name="T11" fmla="*/ 63 h 235"/>
                  <a:gd name="T12" fmla="*/ 153 w 162"/>
                  <a:gd name="T13" fmla="*/ 17 h 235"/>
                  <a:gd name="T14" fmla="*/ 162 w 16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235">
                    <a:moveTo>
                      <a:pt x="162" y="0"/>
                    </a:moveTo>
                    <a:lnTo>
                      <a:pt x="84" y="46"/>
                    </a:lnTo>
                    <a:lnTo>
                      <a:pt x="16" y="143"/>
                    </a:lnTo>
                    <a:lnTo>
                      <a:pt x="0" y="235"/>
                    </a:lnTo>
                    <a:lnTo>
                      <a:pt x="24" y="143"/>
                    </a:lnTo>
                    <a:lnTo>
                      <a:pt x="84" y="63"/>
                    </a:lnTo>
                    <a:lnTo>
                      <a:pt x="153" y="17"/>
                    </a:lnTo>
                    <a:lnTo>
                      <a:pt x="1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8" name="Freeform 236">
                <a:extLst>
                  <a:ext uri="{FF2B5EF4-FFF2-40B4-BE49-F238E27FC236}">
                    <a16:creationId xmlns:a16="http://schemas.microsoft.com/office/drawing/2014/main" id="{AB8815B3-6303-A9BD-B6F6-142F867B6D17}"/>
                  </a:ext>
                </a:extLst>
              </p:cNvPr>
              <p:cNvSpPr>
                <a:spLocks/>
              </p:cNvSpPr>
              <p:nvPr/>
            </p:nvSpPr>
            <p:spPr bwMode="auto">
              <a:xfrm>
                <a:off x="3228" y="2870"/>
                <a:ext cx="49" cy="100"/>
              </a:xfrm>
              <a:custGeom>
                <a:avLst/>
                <a:gdLst>
                  <a:gd name="T0" fmla="*/ 144 w 149"/>
                  <a:gd name="T1" fmla="*/ 0 h 300"/>
                  <a:gd name="T2" fmla="*/ 82 w 149"/>
                  <a:gd name="T3" fmla="*/ 42 h 300"/>
                  <a:gd name="T4" fmla="*/ 27 w 149"/>
                  <a:gd name="T5" fmla="*/ 122 h 300"/>
                  <a:gd name="T6" fmla="*/ 0 w 149"/>
                  <a:gd name="T7" fmla="*/ 197 h 300"/>
                  <a:gd name="T8" fmla="*/ 4 w 149"/>
                  <a:gd name="T9" fmla="*/ 300 h 300"/>
                  <a:gd name="T10" fmla="*/ 4 w 149"/>
                  <a:gd name="T11" fmla="*/ 207 h 300"/>
                  <a:gd name="T12" fmla="*/ 38 w 149"/>
                  <a:gd name="T13" fmla="*/ 116 h 300"/>
                  <a:gd name="T14" fmla="*/ 86 w 149"/>
                  <a:gd name="T15" fmla="*/ 54 h 300"/>
                  <a:gd name="T16" fmla="*/ 149 w 149"/>
                  <a:gd name="T17" fmla="*/ 4 h 300"/>
                  <a:gd name="T18" fmla="*/ 144 w 149"/>
                  <a:gd name="T1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300">
                    <a:moveTo>
                      <a:pt x="144" y="0"/>
                    </a:moveTo>
                    <a:lnTo>
                      <a:pt x="82" y="42"/>
                    </a:lnTo>
                    <a:lnTo>
                      <a:pt x="27" y="122"/>
                    </a:lnTo>
                    <a:lnTo>
                      <a:pt x="0" y="197"/>
                    </a:lnTo>
                    <a:lnTo>
                      <a:pt x="4" y="300"/>
                    </a:lnTo>
                    <a:lnTo>
                      <a:pt x="4" y="207"/>
                    </a:lnTo>
                    <a:lnTo>
                      <a:pt x="38" y="116"/>
                    </a:lnTo>
                    <a:lnTo>
                      <a:pt x="86" y="54"/>
                    </a:lnTo>
                    <a:lnTo>
                      <a:pt x="149" y="4"/>
                    </a:lnTo>
                    <a:lnTo>
                      <a:pt x="1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9" name="Freeform 237">
                <a:extLst>
                  <a:ext uri="{FF2B5EF4-FFF2-40B4-BE49-F238E27FC236}">
                    <a16:creationId xmlns:a16="http://schemas.microsoft.com/office/drawing/2014/main" id="{6CBFD25E-B8A1-5C2C-146B-8D48433A0DC4}"/>
                  </a:ext>
                </a:extLst>
              </p:cNvPr>
              <p:cNvSpPr>
                <a:spLocks/>
              </p:cNvSpPr>
              <p:nvPr/>
            </p:nvSpPr>
            <p:spPr bwMode="auto">
              <a:xfrm>
                <a:off x="3200" y="2943"/>
                <a:ext cx="26" cy="94"/>
              </a:xfrm>
              <a:custGeom>
                <a:avLst/>
                <a:gdLst>
                  <a:gd name="T0" fmla="*/ 77 w 77"/>
                  <a:gd name="T1" fmla="*/ 0 h 282"/>
                  <a:gd name="T2" fmla="*/ 30 w 77"/>
                  <a:gd name="T3" fmla="*/ 46 h 282"/>
                  <a:gd name="T4" fmla="*/ 0 w 77"/>
                  <a:gd name="T5" fmla="*/ 147 h 282"/>
                  <a:gd name="T6" fmla="*/ 0 w 77"/>
                  <a:gd name="T7" fmla="*/ 223 h 282"/>
                  <a:gd name="T8" fmla="*/ 18 w 77"/>
                  <a:gd name="T9" fmla="*/ 282 h 282"/>
                  <a:gd name="T10" fmla="*/ 9 w 77"/>
                  <a:gd name="T11" fmla="*/ 223 h 282"/>
                  <a:gd name="T12" fmla="*/ 9 w 77"/>
                  <a:gd name="T13" fmla="*/ 147 h 282"/>
                  <a:gd name="T14" fmla="*/ 30 w 77"/>
                  <a:gd name="T15" fmla="*/ 59 h 282"/>
                  <a:gd name="T16" fmla="*/ 77 w 77"/>
                  <a:gd name="T17" fmla="*/ 12 h 282"/>
                  <a:gd name="T18" fmla="*/ 77 w 77"/>
                  <a:gd name="T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282">
                    <a:moveTo>
                      <a:pt x="77" y="0"/>
                    </a:moveTo>
                    <a:lnTo>
                      <a:pt x="30" y="46"/>
                    </a:lnTo>
                    <a:lnTo>
                      <a:pt x="0" y="147"/>
                    </a:lnTo>
                    <a:lnTo>
                      <a:pt x="0" y="223"/>
                    </a:lnTo>
                    <a:lnTo>
                      <a:pt x="18" y="282"/>
                    </a:lnTo>
                    <a:lnTo>
                      <a:pt x="9" y="223"/>
                    </a:lnTo>
                    <a:lnTo>
                      <a:pt x="9" y="147"/>
                    </a:lnTo>
                    <a:lnTo>
                      <a:pt x="30" y="59"/>
                    </a:lnTo>
                    <a:lnTo>
                      <a:pt x="77" y="12"/>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0" name="Freeform 238">
                <a:extLst>
                  <a:ext uri="{FF2B5EF4-FFF2-40B4-BE49-F238E27FC236}">
                    <a16:creationId xmlns:a16="http://schemas.microsoft.com/office/drawing/2014/main" id="{09DEDD66-AA5F-54EA-57F2-0E8832ADE06B}"/>
                  </a:ext>
                </a:extLst>
              </p:cNvPr>
              <p:cNvSpPr>
                <a:spLocks/>
              </p:cNvSpPr>
              <p:nvPr/>
            </p:nvSpPr>
            <p:spPr bwMode="auto">
              <a:xfrm>
                <a:off x="3178" y="2989"/>
                <a:ext cx="24" cy="107"/>
              </a:xfrm>
              <a:custGeom>
                <a:avLst/>
                <a:gdLst>
                  <a:gd name="T0" fmla="*/ 74 w 74"/>
                  <a:gd name="T1" fmla="*/ 0 h 320"/>
                  <a:gd name="T2" fmla="*/ 21 w 74"/>
                  <a:gd name="T3" fmla="*/ 72 h 320"/>
                  <a:gd name="T4" fmla="*/ 0 w 74"/>
                  <a:gd name="T5" fmla="*/ 168 h 320"/>
                  <a:gd name="T6" fmla="*/ 0 w 74"/>
                  <a:gd name="T7" fmla="*/ 245 h 320"/>
                  <a:gd name="T8" fmla="*/ 18 w 74"/>
                  <a:gd name="T9" fmla="*/ 320 h 320"/>
                  <a:gd name="T10" fmla="*/ 4 w 74"/>
                  <a:gd name="T11" fmla="*/ 228 h 320"/>
                  <a:gd name="T12" fmla="*/ 4 w 74"/>
                  <a:gd name="T13" fmla="*/ 168 h 320"/>
                  <a:gd name="T14" fmla="*/ 26 w 74"/>
                  <a:gd name="T15" fmla="*/ 85 h 320"/>
                  <a:gd name="T16" fmla="*/ 68 w 74"/>
                  <a:gd name="T17" fmla="*/ 30 h 320"/>
                  <a:gd name="T18" fmla="*/ 74 w 74"/>
                  <a:gd name="T19"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20">
                    <a:moveTo>
                      <a:pt x="74" y="0"/>
                    </a:moveTo>
                    <a:lnTo>
                      <a:pt x="21" y="72"/>
                    </a:lnTo>
                    <a:lnTo>
                      <a:pt x="0" y="168"/>
                    </a:lnTo>
                    <a:lnTo>
                      <a:pt x="0" y="245"/>
                    </a:lnTo>
                    <a:lnTo>
                      <a:pt x="18" y="320"/>
                    </a:lnTo>
                    <a:lnTo>
                      <a:pt x="4" y="228"/>
                    </a:lnTo>
                    <a:lnTo>
                      <a:pt x="4" y="168"/>
                    </a:lnTo>
                    <a:lnTo>
                      <a:pt x="26" y="85"/>
                    </a:lnTo>
                    <a:lnTo>
                      <a:pt x="68" y="30"/>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1" name="Freeform 239">
                <a:extLst>
                  <a:ext uri="{FF2B5EF4-FFF2-40B4-BE49-F238E27FC236}">
                    <a16:creationId xmlns:a16="http://schemas.microsoft.com/office/drawing/2014/main" id="{6702BC2D-07D1-C33B-5B81-329F3D07F075}"/>
                  </a:ext>
                </a:extLst>
              </p:cNvPr>
              <p:cNvSpPr>
                <a:spLocks/>
              </p:cNvSpPr>
              <p:nvPr/>
            </p:nvSpPr>
            <p:spPr bwMode="auto">
              <a:xfrm>
                <a:off x="3164" y="3058"/>
                <a:ext cx="14" cy="97"/>
              </a:xfrm>
              <a:custGeom>
                <a:avLst/>
                <a:gdLst>
                  <a:gd name="T0" fmla="*/ 38 w 42"/>
                  <a:gd name="T1" fmla="*/ 0 h 291"/>
                  <a:gd name="T2" fmla="*/ 9 w 42"/>
                  <a:gd name="T3" fmla="*/ 88 h 291"/>
                  <a:gd name="T4" fmla="*/ 0 w 42"/>
                  <a:gd name="T5" fmla="*/ 177 h 291"/>
                  <a:gd name="T6" fmla="*/ 5 w 42"/>
                  <a:gd name="T7" fmla="*/ 228 h 291"/>
                  <a:gd name="T8" fmla="*/ 21 w 42"/>
                  <a:gd name="T9" fmla="*/ 291 h 291"/>
                  <a:gd name="T10" fmla="*/ 9 w 42"/>
                  <a:gd name="T11" fmla="*/ 206 h 291"/>
                  <a:gd name="T12" fmla="*/ 9 w 42"/>
                  <a:gd name="T13" fmla="*/ 147 h 291"/>
                  <a:gd name="T14" fmla="*/ 17 w 42"/>
                  <a:gd name="T15" fmla="*/ 76 h 291"/>
                  <a:gd name="T16" fmla="*/ 42 w 42"/>
                  <a:gd name="T17" fmla="*/ 17 h 291"/>
                  <a:gd name="T18" fmla="*/ 38 w 42"/>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91">
                    <a:moveTo>
                      <a:pt x="38" y="0"/>
                    </a:moveTo>
                    <a:lnTo>
                      <a:pt x="9" y="88"/>
                    </a:lnTo>
                    <a:lnTo>
                      <a:pt x="0" y="177"/>
                    </a:lnTo>
                    <a:lnTo>
                      <a:pt x="5" y="228"/>
                    </a:lnTo>
                    <a:lnTo>
                      <a:pt x="21" y="291"/>
                    </a:lnTo>
                    <a:lnTo>
                      <a:pt x="9" y="206"/>
                    </a:lnTo>
                    <a:lnTo>
                      <a:pt x="9" y="147"/>
                    </a:lnTo>
                    <a:lnTo>
                      <a:pt x="17" y="76"/>
                    </a:lnTo>
                    <a:lnTo>
                      <a:pt x="42" y="17"/>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2" name="Freeform 240">
                <a:extLst>
                  <a:ext uri="{FF2B5EF4-FFF2-40B4-BE49-F238E27FC236}">
                    <a16:creationId xmlns:a16="http://schemas.microsoft.com/office/drawing/2014/main" id="{87D31062-5171-B7D2-5E6A-D2D357FD4F8E}"/>
                  </a:ext>
                </a:extLst>
              </p:cNvPr>
              <p:cNvSpPr>
                <a:spLocks/>
              </p:cNvSpPr>
              <p:nvPr/>
            </p:nvSpPr>
            <p:spPr bwMode="auto">
              <a:xfrm>
                <a:off x="3154" y="3106"/>
                <a:ext cx="11" cy="107"/>
              </a:xfrm>
              <a:custGeom>
                <a:avLst/>
                <a:gdLst>
                  <a:gd name="T0" fmla="*/ 29 w 34"/>
                  <a:gd name="T1" fmla="*/ 0 h 322"/>
                  <a:gd name="T2" fmla="*/ 5 w 34"/>
                  <a:gd name="T3" fmla="*/ 81 h 322"/>
                  <a:gd name="T4" fmla="*/ 0 w 34"/>
                  <a:gd name="T5" fmla="*/ 152 h 322"/>
                  <a:gd name="T6" fmla="*/ 12 w 34"/>
                  <a:gd name="T7" fmla="*/ 246 h 322"/>
                  <a:gd name="T8" fmla="*/ 34 w 34"/>
                  <a:gd name="T9" fmla="*/ 322 h 322"/>
                  <a:gd name="T10" fmla="*/ 7 w 34"/>
                  <a:gd name="T11" fmla="*/ 194 h 322"/>
                  <a:gd name="T12" fmla="*/ 7 w 34"/>
                  <a:gd name="T13" fmla="*/ 135 h 322"/>
                  <a:gd name="T14" fmla="*/ 17 w 34"/>
                  <a:gd name="T15" fmla="*/ 81 h 322"/>
                  <a:gd name="T16" fmla="*/ 29 w 34"/>
                  <a:gd name="T17" fmla="*/ 43 h 322"/>
                  <a:gd name="T18" fmla="*/ 29 w 34"/>
                  <a:gd name="T1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22">
                    <a:moveTo>
                      <a:pt x="29" y="0"/>
                    </a:moveTo>
                    <a:lnTo>
                      <a:pt x="5" y="81"/>
                    </a:lnTo>
                    <a:lnTo>
                      <a:pt x="0" y="152"/>
                    </a:lnTo>
                    <a:lnTo>
                      <a:pt x="12" y="246"/>
                    </a:lnTo>
                    <a:lnTo>
                      <a:pt x="34" y="322"/>
                    </a:lnTo>
                    <a:lnTo>
                      <a:pt x="7" y="194"/>
                    </a:lnTo>
                    <a:lnTo>
                      <a:pt x="7" y="135"/>
                    </a:lnTo>
                    <a:lnTo>
                      <a:pt x="17" y="81"/>
                    </a:lnTo>
                    <a:lnTo>
                      <a:pt x="29" y="43"/>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3" name="Freeform 241">
                <a:extLst>
                  <a:ext uri="{FF2B5EF4-FFF2-40B4-BE49-F238E27FC236}">
                    <a16:creationId xmlns:a16="http://schemas.microsoft.com/office/drawing/2014/main" id="{1F2E45BA-1C00-325E-1D1A-57AA3D11C658}"/>
                  </a:ext>
                </a:extLst>
              </p:cNvPr>
              <p:cNvSpPr>
                <a:spLocks/>
              </p:cNvSpPr>
              <p:nvPr/>
            </p:nvSpPr>
            <p:spPr bwMode="auto">
              <a:xfrm>
                <a:off x="3150" y="3166"/>
                <a:ext cx="17" cy="101"/>
              </a:xfrm>
              <a:custGeom>
                <a:avLst/>
                <a:gdLst>
                  <a:gd name="T0" fmla="*/ 12 w 51"/>
                  <a:gd name="T1" fmla="*/ 0 h 303"/>
                  <a:gd name="T2" fmla="*/ 4 w 51"/>
                  <a:gd name="T3" fmla="*/ 42 h 303"/>
                  <a:gd name="T4" fmla="*/ 0 w 51"/>
                  <a:gd name="T5" fmla="*/ 105 h 303"/>
                  <a:gd name="T6" fmla="*/ 4 w 51"/>
                  <a:gd name="T7" fmla="*/ 164 h 303"/>
                  <a:gd name="T8" fmla="*/ 25 w 51"/>
                  <a:gd name="T9" fmla="*/ 249 h 303"/>
                  <a:gd name="T10" fmla="*/ 51 w 51"/>
                  <a:gd name="T11" fmla="*/ 303 h 303"/>
                  <a:gd name="T12" fmla="*/ 28 w 51"/>
                  <a:gd name="T13" fmla="*/ 236 h 303"/>
                  <a:gd name="T14" fmla="*/ 9 w 51"/>
                  <a:gd name="T15" fmla="*/ 152 h 303"/>
                  <a:gd name="T16" fmla="*/ 9 w 51"/>
                  <a:gd name="T17" fmla="*/ 102 h 303"/>
                  <a:gd name="T18" fmla="*/ 18 w 51"/>
                  <a:gd name="T19" fmla="*/ 26 h 303"/>
                  <a:gd name="T20" fmla="*/ 12 w 51"/>
                  <a:gd name="T2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303">
                    <a:moveTo>
                      <a:pt x="12" y="0"/>
                    </a:moveTo>
                    <a:lnTo>
                      <a:pt x="4" y="42"/>
                    </a:lnTo>
                    <a:lnTo>
                      <a:pt x="0" y="105"/>
                    </a:lnTo>
                    <a:lnTo>
                      <a:pt x="4" y="164"/>
                    </a:lnTo>
                    <a:lnTo>
                      <a:pt x="25" y="249"/>
                    </a:lnTo>
                    <a:lnTo>
                      <a:pt x="51" y="303"/>
                    </a:lnTo>
                    <a:lnTo>
                      <a:pt x="28" y="236"/>
                    </a:lnTo>
                    <a:lnTo>
                      <a:pt x="9" y="152"/>
                    </a:lnTo>
                    <a:lnTo>
                      <a:pt x="9" y="102"/>
                    </a:lnTo>
                    <a:lnTo>
                      <a:pt x="18" y="26"/>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4" name="Freeform 242">
                <a:extLst>
                  <a:ext uri="{FF2B5EF4-FFF2-40B4-BE49-F238E27FC236}">
                    <a16:creationId xmlns:a16="http://schemas.microsoft.com/office/drawing/2014/main" id="{30D20080-F02E-B1C2-B101-F7CE35853352}"/>
                  </a:ext>
                </a:extLst>
              </p:cNvPr>
              <p:cNvSpPr>
                <a:spLocks/>
              </p:cNvSpPr>
              <p:nvPr/>
            </p:nvSpPr>
            <p:spPr bwMode="auto">
              <a:xfrm>
                <a:off x="3150" y="3222"/>
                <a:ext cx="21" cy="100"/>
              </a:xfrm>
              <a:custGeom>
                <a:avLst/>
                <a:gdLst>
                  <a:gd name="T0" fmla="*/ 0 w 63"/>
                  <a:gd name="T1" fmla="*/ 0 h 299"/>
                  <a:gd name="T2" fmla="*/ 0 w 63"/>
                  <a:gd name="T3" fmla="*/ 73 h 299"/>
                  <a:gd name="T4" fmla="*/ 13 w 63"/>
                  <a:gd name="T5" fmla="*/ 163 h 299"/>
                  <a:gd name="T6" fmla="*/ 42 w 63"/>
                  <a:gd name="T7" fmla="*/ 245 h 299"/>
                  <a:gd name="T8" fmla="*/ 63 w 63"/>
                  <a:gd name="T9" fmla="*/ 299 h 299"/>
                  <a:gd name="T10" fmla="*/ 25 w 63"/>
                  <a:gd name="T11" fmla="*/ 186 h 299"/>
                  <a:gd name="T12" fmla="*/ 13 w 63"/>
                  <a:gd name="T13" fmla="*/ 110 h 299"/>
                  <a:gd name="T14" fmla="*/ 13 w 63"/>
                  <a:gd name="T15" fmla="*/ 34 h 299"/>
                  <a:gd name="T16" fmla="*/ 0 w 63"/>
                  <a:gd name="T17"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99">
                    <a:moveTo>
                      <a:pt x="0" y="0"/>
                    </a:moveTo>
                    <a:lnTo>
                      <a:pt x="0" y="73"/>
                    </a:lnTo>
                    <a:lnTo>
                      <a:pt x="13" y="163"/>
                    </a:lnTo>
                    <a:lnTo>
                      <a:pt x="42" y="245"/>
                    </a:lnTo>
                    <a:lnTo>
                      <a:pt x="63" y="299"/>
                    </a:lnTo>
                    <a:lnTo>
                      <a:pt x="25" y="186"/>
                    </a:lnTo>
                    <a:lnTo>
                      <a:pt x="13" y="110"/>
                    </a:lnTo>
                    <a:lnTo>
                      <a:pt x="13" y="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5" name="Freeform 243">
                <a:extLst>
                  <a:ext uri="{FF2B5EF4-FFF2-40B4-BE49-F238E27FC236}">
                    <a16:creationId xmlns:a16="http://schemas.microsoft.com/office/drawing/2014/main" id="{4F88A422-77F1-47E7-0CBF-8EEFF4B322EB}"/>
                  </a:ext>
                </a:extLst>
              </p:cNvPr>
              <p:cNvSpPr>
                <a:spLocks/>
              </p:cNvSpPr>
              <p:nvPr/>
            </p:nvSpPr>
            <p:spPr bwMode="auto">
              <a:xfrm>
                <a:off x="3158" y="3294"/>
                <a:ext cx="18" cy="58"/>
              </a:xfrm>
              <a:custGeom>
                <a:avLst/>
                <a:gdLst>
                  <a:gd name="T0" fmla="*/ 0 w 55"/>
                  <a:gd name="T1" fmla="*/ 0 h 172"/>
                  <a:gd name="T2" fmla="*/ 27 w 55"/>
                  <a:gd name="T3" fmla="*/ 98 h 172"/>
                  <a:gd name="T4" fmla="*/ 55 w 55"/>
                  <a:gd name="T5" fmla="*/ 172 h 172"/>
                  <a:gd name="T6" fmla="*/ 27 w 55"/>
                  <a:gd name="T7" fmla="*/ 81 h 172"/>
                  <a:gd name="T8" fmla="*/ 17 w 55"/>
                  <a:gd name="T9" fmla="*/ 34 h 172"/>
                  <a:gd name="T10" fmla="*/ 0 w 55"/>
                  <a:gd name="T11" fmla="*/ 0 h 172"/>
                </a:gdLst>
                <a:ahLst/>
                <a:cxnLst>
                  <a:cxn ang="0">
                    <a:pos x="T0" y="T1"/>
                  </a:cxn>
                  <a:cxn ang="0">
                    <a:pos x="T2" y="T3"/>
                  </a:cxn>
                  <a:cxn ang="0">
                    <a:pos x="T4" y="T5"/>
                  </a:cxn>
                  <a:cxn ang="0">
                    <a:pos x="T6" y="T7"/>
                  </a:cxn>
                  <a:cxn ang="0">
                    <a:pos x="T8" y="T9"/>
                  </a:cxn>
                  <a:cxn ang="0">
                    <a:pos x="T10" y="T11"/>
                  </a:cxn>
                </a:cxnLst>
                <a:rect l="0" t="0" r="r" b="b"/>
                <a:pathLst>
                  <a:path w="55" h="172">
                    <a:moveTo>
                      <a:pt x="0" y="0"/>
                    </a:moveTo>
                    <a:lnTo>
                      <a:pt x="27" y="98"/>
                    </a:lnTo>
                    <a:lnTo>
                      <a:pt x="55" y="172"/>
                    </a:lnTo>
                    <a:lnTo>
                      <a:pt x="27" y="81"/>
                    </a:lnTo>
                    <a:lnTo>
                      <a:pt x="17" y="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6" name="Freeform 244">
                <a:extLst>
                  <a:ext uri="{FF2B5EF4-FFF2-40B4-BE49-F238E27FC236}">
                    <a16:creationId xmlns:a16="http://schemas.microsoft.com/office/drawing/2014/main" id="{9B5CDEC3-9C34-645B-1EC8-F0AA0759E68D}"/>
                  </a:ext>
                </a:extLst>
              </p:cNvPr>
              <p:cNvSpPr>
                <a:spLocks/>
              </p:cNvSpPr>
              <p:nvPr/>
            </p:nvSpPr>
            <p:spPr bwMode="auto">
              <a:xfrm>
                <a:off x="3324" y="2846"/>
                <a:ext cx="27" cy="21"/>
              </a:xfrm>
              <a:custGeom>
                <a:avLst/>
                <a:gdLst>
                  <a:gd name="T0" fmla="*/ 80 w 80"/>
                  <a:gd name="T1" fmla="*/ 13 h 63"/>
                  <a:gd name="T2" fmla="*/ 8 w 80"/>
                  <a:gd name="T3" fmla="*/ 63 h 63"/>
                  <a:gd name="T4" fmla="*/ 0 w 80"/>
                  <a:gd name="T5" fmla="*/ 48 h 63"/>
                  <a:gd name="T6" fmla="*/ 25 w 80"/>
                  <a:gd name="T7" fmla="*/ 9 h 63"/>
                  <a:gd name="T8" fmla="*/ 59 w 80"/>
                  <a:gd name="T9" fmla="*/ 0 h 63"/>
                  <a:gd name="T10" fmla="*/ 25 w 80"/>
                  <a:gd name="T11" fmla="*/ 17 h 63"/>
                  <a:gd name="T12" fmla="*/ 13 w 80"/>
                  <a:gd name="T13" fmla="*/ 39 h 63"/>
                  <a:gd name="T14" fmla="*/ 18 w 80"/>
                  <a:gd name="T15" fmla="*/ 51 h 63"/>
                  <a:gd name="T16" fmla="*/ 71 w 80"/>
                  <a:gd name="T17" fmla="*/ 13 h 63"/>
                  <a:gd name="T18" fmla="*/ 71 w 80"/>
                  <a:gd name="T19" fmla="*/ 0 h 63"/>
                  <a:gd name="T20" fmla="*/ 80 w 80"/>
                  <a:gd name="T21" fmla="*/ 1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63">
                    <a:moveTo>
                      <a:pt x="80" y="13"/>
                    </a:moveTo>
                    <a:lnTo>
                      <a:pt x="8" y="63"/>
                    </a:lnTo>
                    <a:lnTo>
                      <a:pt x="0" y="48"/>
                    </a:lnTo>
                    <a:lnTo>
                      <a:pt x="25" y="9"/>
                    </a:lnTo>
                    <a:lnTo>
                      <a:pt x="59" y="0"/>
                    </a:lnTo>
                    <a:lnTo>
                      <a:pt x="25" y="17"/>
                    </a:lnTo>
                    <a:lnTo>
                      <a:pt x="13" y="39"/>
                    </a:lnTo>
                    <a:lnTo>
                      <a:pt x="18" y="51"/>
                    </a:lnTo>
                    <a:lnTo>
                      <a:pt x="71" y="13"/>
                    </a:lnTo>
                    <a:lnTo>
                      <a:pt x="71" y="0"/>
                    </a:lnTo>
                    <a:lnTo>
                      <a:pt x="8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7" name="Freeform 245">
                <a:extLst>
                  <a:ext uri="{FF2B5EF4-FFF2-40B4-BE49-F238E27FC236}">
                    <a16:creationId xmlns:a16="http://schemas.microsoft.com/office/drawing/2014/main" id="{2B04E078-3ADA-D6CD-8C1E-7AC166497D56}"/>
                  </a:ext>
                </a:extLst>
              </p:cNvPr>
              <p:cNvSpPr>
                <a:spLocks/>
              </p:cNvSpPr>
              <p:nvPr/>
            </p:nvSpPr>
            <p:spPr bwMode="auto">
              <a:xfrm>
                <a:off x="3342" y="2796"/>
                <a:ext cx="118" cy="209"/>
              </a:xfrm>
              <a:custGeom>
                <a:avLst/>
                <a:gdLst>
                  <a:gd name="T0" fmla="*/ 17 w 352"/>
                  <a:gd name="T1" fmla="*/ 148 h 629"/>
                  <a:gd name="T2" fmla="*/ 17 w 352"/>
                  <a:gd name="T3" fmla="*/ 102 h 629"/>
                  <a:gd name="T4" fmla="*/ 44 w 352"/>
                  <a:gd name="T5" fmla="*/ 50 h 629"/>
                  <a:gd name="T6" fmla="*/ 91 w 352"/>
                  <a:gd name="T7" fmla="*/ 17 h 629"/>
                  <a:gd name="T8" fmla="*/ 138 w 352"/>
                  <a:gd name="T9" fmla="*/ 9 h 629"/>
                  <a:gd name="T10" fmla="*/ 185 w 352"/>
                  <a:gd name="T11" fmla="*/ 12 h 629"/>
                  <a:gd name="T12" fmla="*/ 226 w 352"/>
                  <a:gd name="T13" fmla="*/ 39 h 629"/>
                  <a:gd name="T14" fmla="*/ 260 w 352"/>
                  <a:gd name="T15" fmla="*/ 71 h 629"/>
                  <a:gd name="T16" fmla="*/ 295 w 352"/>
                  <a:gd name="T17" fmla="*/ 127 h 629"/>
                  <a:gd name="T18" fmla="*/ 320 w 352"/>
                  <a:gd name="T19" fmla="*/ 215 h 629"/>
                  <a:gd name="T20" fmla="*/ 330 w 352"/>
                  <a:gd name="T21" fmla="*/ 320 h 629"/>
                  <a:gd name="T22" fmla="*/ 330 w 352"/>
                  <a:gd name="T23" fmla="*/ 413 h 629"/>
                  <a:gd name="T24" fmla="*/ 338 w 352"/>
                  <a:gd name="T25" fmla="*/ 493 h 629"/>
                  <a:gd name="T26" fmla="*/ 338 w 352"/>
                  <a:gd name="T27" fmla="*/ 535 h 629"/>
                  <a:gd name="T28" fmla="*/ 323 w 352"/>
                  <a:gd name="T29" fmla="*/ 573 h 629"/>
                  <a:gd name="T30" fmla="*/ 300 w 352"/>
                  <a:gd name="T31" fmla="*/ 629 h 629"/>
                  <a:gd name="T32" fmla="*/ 338 w 352"/>
                  <a:gd name="T33" fmla="*/ 602 h 629"/>
                  <a:gd name="T34" fmla="*/ 352 w 352"/>
                  <a:gd name="T35" fmla="*/ 535 h 629"/>
                  <a:gd name="T36" fmla="*/ 352 w 352"/>
                  <a:gd name="T37" fmla="*/ 455 h 629"/>
                  <a:gd name="T38" fmla="*/ 338 w 352"/>
                  <a:gd name="T39" fmla="*/ 371 h 629"/>
                  <a:gd name="T40" fmla="*/ 338 w 352"/>
                  <a:gd name="T41" fmla="*/ 266 h 629"/>
                  <a:gd name="T42" fmla="*/ 320 w 352"/>
                  <a:gd name="T43" fmla="*/ 173 h 629"/>
                  <a:gd name="T44" fmla="*/ 295 w 352"/>
                  <a:gd name="T45" fmla="*/ 102 h 629"/>
                  <a:gd name="T46" fmla="*/ 249 w 352"/>
                  <a:gd name="T47" fmla="*/ 39 h 629"/>
                  <a:gd name="T48" fmla="*/ 189 w 352"/>
                  <a:gd name="T49" fmla="*/ 0 h 629"/>
                  <a:gd name="T50" fmla="*/ 129 w 352"/>
                  <a:gd name="T51" fmla="*/ 0 h 629"/>
                  <a:gd name="T52" fmla="*/ 56 w 352"/>
                  <a:gd name="T53" fmla="*/ 21 h 629"/>
                  <a:gd name="T54" fmla="*/ 10 w 352"/>
                  <a:gd name="T55" fmla="*/ 60 h 629"/>
                  <a:gd name="T56" fmla="*/ 0 w 352"/>
                  <a:gd name="T57" fmla="*/ 131 h 629"/>
                  <a:gd name="T58" fmla="*/ 0 w 352"/>
                  <a:gd name="T59" fmla="*/ 156 h 629"/>
                  <a:gd name="T60" fmla="*/ 17 w 352"/>
                  <a:gd name="T61" fmla="*/ 148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2" h="629">
                    <a:moveTo>
                      <a:pt x="17" y="148"/>
                    </a:moveTo>
                    <a:lnTo>
                      <a:pt x="17" y="102"/>
                    </a:lnTo>
                    <a:lnTo>
                      <a:pt x="44" y="50"/>
                    </a:lnTo>
                    <a:lnTo>
                      <a:pt x="91" y="17"/>
                    </a:lnTo>
                    <a:lnTo>
                      <a:pt x="138" y="9"/>
                    </a:lnTo>
                    <a:lnTo>
                      <a:pt x="185" y="12"/>
                    </a:lnTo>
                    <a:lnTo>
                      <a:pt x="226" y="39"/>
                    </a:lnTo>
                    <a:lnTo>
                      <a:pt x="260" y="71"/>
                    </a:lnTo>
                    <a:lnTo>
                      <a:pt x="295" y="127"/>
                    </a:lnTo>
                    <a:lnTo>
                      <a:pt x="320" y="215"/>
                    </a:lnTo>
                    <a:lnTo>
                      <a:pt x="330" y="320"/>
                    </a:lnTo>
                    <a:lnTo>
                      <a:pt x="330" y="413"/>
                    </a:lnTo>
                    <a:lnTo>
                      <a:pt x="338" y="493"/>
                    </a:lnTo>
                    <a:lnTo>
                      <a:pt x="338" y="535"/>
                    </a:lnTo>
                    <a:lnTo>
                      <a:pt x="323" y="573"/>
                    </a:lnTo>
                    <a:lnTo>
                      <a:pt x="300" y="629"/>
                    </a:lnTo>
                    <a:lnTo>
                      <a:pt x="338" y="602"/>
                    </a:lnTo>
                    <a:lnTo>
                      <a:pt x="352" y="535"/>
                    </a:lnTo>
                    <a:lnTo>
                      <a:pt x="352" y="455"/>
                    </a:lnTo>
                    <a:lnTo>
                      <a:pt x="338" y="371"/>
                    </a:lnTo>
                    <a:lnTo>
                      <a:pt x="338" y="266"/>
                    </a:lnTo>
                    <a:lnTo>
                      <a:pt x="320" y="173"/>
                    </a:lnTo>
                    <a:lnTo>
                      <a:pt x="295" y="102"/>
                    </a:lnTo>
                    <a:lnTo>
                      <a:pt x="249" y="39"/>
                    </a:lnTo>
                    <a:lnTo>
                      <a:pt x="189" y="0"/>
                    </a:lnTo>
                    <a:lnTo>
                      <a:pt x="129" y="0"/>
                    </a:lnTo>
                    <a:lnTo>
                      <a:pt x="56" y="21"/>
                    </a:lnTo>
                    <a:lnTo>
                      <a:pt x="10" y="60"/>
                    </a:lnTo>
                    <a:lnTo>
                      <a:pt x="0" y="131"/>
                    </a:lnTo>
                    <a:lnTo>
                      <a:pt x="0" y="156"/>
                    </a:lnTo>
                    <a:lnTo>
                      <a:pt x="17"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8" name="Freeform 246">
                <a:extLst>
                  <a:ext uri="{FF2B5EF4-FFF2-40B4-BE49-F238E27FC236}">
                    <a16:creationId xmlns:a16="http://schemas.microsoft.com/office/drawing/2014/main" id="{3B62E211-9C4A-9A38-24C2-8D152BABBA3D}"/>
                  </a:ext>
                </a:extLst>
              </p:cNvPr>
              <p:cNvSpPr>
                <a:spLocks/>
              </p:cNvSpPr>
              <p:nvPr/>
            </p:nvSpPr>
            <p:spPr bwMode="auto">
              <a:xfrm>
                <a:off x="3273" y="2835"/>
                <a:ext cx="47" cy="77"/>
              </a:xfrm>
              <a:custGeom>
                <a:avLst/>
                <a:gdLst>
                  <a:gd name="T0" fmla="*/ 141 w 141"/>
                  <a:gd name="T1" fmla="*/ 9 h 231"/>
                  <a:gd name="T2" fmla="*/ 93 w 141"/>
                  <a:gd name="T3" fmla="*/ 67 h 231"/>
                  <a:gd name="T4" fmla="*/ 73 w 141"/>
                  <a:gd name="T5" fmla="*/ 130 h 231"/>
                  <a:gd name="T6" fmla="*/ 63 w 141"/>
                  <a:gd name="T7" fmla="*/ 185 h 231"/>
                  <a:gd name="T8" fmla="*/ 47 w 141"/>
                  <a:gd name="T9" fmla="*/ 215 h 231"/>
                  <a:gd name="T10" fmla="*/ 13 w 141"/>
                  <a:gd name="T11" fmla="*/ 231 h 231"/>
                  <a:gd name="T12" fmla="*/ 42 w 141"/>
                  <a:gd name="T13" fmla="*/ 202 h 231"/>
                  <a:gd name="T14" fmla="*/ 55 w 141"/>
                  <a:gd name="T15" fmla="*/ 173 h 231"/>
                  <a:gd name="T16" fmla="*/ 31 w 141"/>
                  <a:gd name="T17" fmla="*/ 176 h 231"/>
                  <a:gd name="T18" fmla="*/ 8 w 141"/>
                  <a:gd name="T19" fmla="*/ 202 h 231"/>
                  <a:gd name="T20" fmla="*/ 3 w 141"/>
                  <a:gd name="T21" fmla="*/ 231 h 231"/>
                  <a:gd name="T22" fmla="*/ 0 w 141"/>
                  <a:gd name="T23" fmla="*/ 198 h 231"/>
                  <a:gd name="T24" fmla="*/ 24 w 141"/>
                  <a:gd name="T25" fmla="*/ 168 h 231"/>
                  <a:gd name="T26" fmla="*/ 55 w 141"/>
                  <a:gd name="T27" fmla="*/ 159 h 231"/>
                  <a:gd name="T28" fmla="*/ 68 w 141"/>
                  <a:gd name="T29" fmla="*/ 92 h 231"/>
                  <a:gd name="T30" fmla="*/ 98 w 141"/>
                  <a:gd name="T31" fmla="*/ 37 h 231"/>
                  <a:gd name="T32" fmla="*/ 141 w 141"/>
                  <a:gd name="T33" fmla="*/ 0 h 231"/>
                  <a:gd name="T34" fmla="*/ 141 w 141"/>
                  <a:gd name="T35" fmla="*/ 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231">
                    <a:moveTo>
                      <a:pt x="141" y="9"/>
                    </a:moveTo>
                    <a:lnTo>
                      <a:pt x="93" y="67"/>
                    </a:lnTo>
                    <a:lnTo>
                      <a:pt x="73" y="130"/>
                    </a:lnTo>
                    <a:lnTo>
                      <a:pt x="63" y="185"/>
                    </a:lnTo>
                    <a:lnTo>
                      <a:pt x="47" y="215"/>
                    </a:lnTo>
                    <a:lnTo>
                      <a:pt x="13" y="231"/>
                    </a:lnTo>
                    <a:lnTo>
                      <a:pt x="42" y="202"/>
                    </a:lnTo>
                    <a:lnTo>
                      <a:pt x="55" y="173"/>
                    </a:lnTo>
                    <a:lnTo>
                      <a:pt x="31" y="176"/>
                    </a:lnTo>
                    <a:lnTo>
                      <a:pt x="8" y="202"/>
                    </a:lnTo>
                    <a:lnTo>
                      <a:pt x="3" y="231"/>
                    </a:lnTo>
                    <a:lnTo>
                      <a:pt x="0" y="198"/>
                    </a:lnTo>
                    <a:lnTo>
                      <a:pt x="24" y="168"/>
                    </a:lnTo>
                    <a:lnTo>
                      <a:pt x="55" y="159"/>
                    </a:lnTo>
                    <a:lnTo>
                      <a:pt x="68" y="92"/>
                    </a:lnTo>
                    <a:lnTo>
                      <a:pt x="98" y="37"/>
                    </a:lnTo>
                    <a:lnTo>
                      <a:pt x="141" y="0"/>
                    </a:lnTo>
                    <a:lnTo>
                      <a:pt x="14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9" name="Freeform 247">
                <a:extLst>
                  <a:ext uri="{FF2B5EF4-FFF2-40B4-BE49-F238E27FC236}">
                    <a16:creationId xmlns:a16="http://schemas.microsoft.com/office/drawing/2014/main" id="{0CE34B5B-D1BE-1680-30F7-CDDAE1CD0E5F}"/>
                  </a:ext>
                </a:extLst>
              </p:cNvPr>
              <p:cNvSpPr>
                <a:spLocks/>
              </p:cNvSpPr>
              <p:nvPr/>
            </p:nvSpPr>
            <p:spPr bwMode="auto">
              <a:xfrm>
                <a:off x="3230" y="2883"/>
                <a:ext cx="44" cy="94"/>
              </a:xfrm>
              <a:custGeom>
                <a:avLst/>
                <a:gdLst>
                  <a:gd name="T0" fmla="*/ 132 w 132"/>
                  <a:gd name="T1" fmla="*/ 0 h 282"/>
                  <a:gd name="T2" fmla="*/ 81 w 132"/>
                  <a:gd name="T3" fmla="*/ 47 h 282"/>
                  <a:gd name="T4" fmla="*/ 43 w 132"/>
                  <a:gd name="T5" fmla="*/ 109 h 282"/>
                  <a:gd name="T6" fmla="*/ 36 w 132"/>
                  <a:gd name="T7" fmla="*/ 172 h 282"/>
                  <a:gd name="T8" fmla="*/ 36 w 132"/>
                  <a:gd name="T9" fmla="*/ 219 h 282"/>
                  <a:gd name="T10" fmla="*/ 13 w 132"/>
                  <a:gd name="T11" fmla="*/ 249 h 282"/>
                  <a:gd name="T12" fmla="*/ 39 w 132"/>
                  <a:gd name="T13" fmla="*/ 227 h 282"/>
                  <a:gd name="T14" fmla="*/ 47 w 132"/>
                  <a:gd name="T15" fmla="*/ 235 h 282"/>
                  <a:gd name="T16" fmla="*/ 26 w 132"/>
                  <a:gd name="T17" fmla="*/ 269 h 282"/>
                  <a:gd name="T18" fmla="*/ 0 w 132"/>
                  <a:gd name="T19" fmla="*/ 273 h 282"/>
                  <a:gd name="T20" fmla="*/ 21 w 132"/>
                  <a:gd name="T21" fmla="*/ 282 h 282"/>
                  <a:gd name="T22" fmla="*/ 39 w 132"/>
                  <a:gd name="T23" fmla="*/ 266 h 282"/>
                  <a:gd name="T24" fmla="*/ 55 w 132"/>
                  <a:gd name="T25" fmla="*/ 231 h 282"/>
                  <a:gd name="T26" fmla="*/ 47 w 132"/>
                  <a:gd name="T27" fmla="*/ 203 h 282"/>
                  <a:gd name="T28" fmla="*/ 53 w 132"/>
                  <a:gd name="T29" fmla="*/ 155 h 282"/>
                  <a:gd name="T30" fmla="*/ 64 w 132"/>
                  <a:gd name="T31" fmla="*/ 101 h 282"/>
                  <a:gd name="T32" fmla="*/ 81 w 132"/>
                  <a:gd name="T33" fmla="*/ 64 h 282"/>
                  <a:gd name="T34" fmla="*/ 107 w 132"/>
                  <a:gd name="T35" fmla="*/ 33 h 282"/>
                  <a:gd name="T36" fmla="*/ 132 w 132"/>
                  <a:gd name="T37" fmla="*/ 16 h 282"/>
                  <a:gd name="T38" fmla="*/ 132 w 132"/>
                  <a:gd name="T3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282">
                    <a:moveTo>
                      <a:pt x="132" y="0"/>
                    </a:moveTo>
                    <a:lnTo>
                      <a:pt x="81" y="47"/>
                    </a:lnTo>
                    <a:lnTo>
                      <a:pt x="43" y="109"/>
                    </a:lnTo>
                    <a:lnTo>
                      <a:pt x="36" y="172"/>
                    </a:lnTo>
                    <a:lnTo>
                      <a:pt x="36" y="219"/>
                    </a:lnTo>
                    <a:lnTo>
                      <a:pt x="13" y="249"/>
                    </a:lnTo>
                    <a:lnTo>
                      <a:pt x="39" y="227"/>
                    </a:lnTo>
                    <a:lnTo>
                      <a:pt x="47" y="235"/>
                    </a:lnTo>
                    <a:lnTo>
                      <a:pt x="26" y="269"/>
                    </a:lnTo>
                    <a:lnTo>
                      <a:pt x="0" y="273"/>
                    </a:lnTo>
                    <a:lnTo>
                      <a:pt x="21" y="282"/>
                    </a:lnTo>
                    <a:lnTo>
                      <a:pt x="39" y="266"/>
                    </a:lnTo>
                    <a:lnTo>
                      <a:pt x="55" y="231"/>
                    </a:lnTo>
                    <a:lnTo>
                      <a:pt x="47" y="203"/>
                    </a:lnTo>
                    <a:lnTo>
                      <a:pt x="53" y="155"/>
                    </a:lnTo>
                    <a:lnTo>
                      <a:pt x="64" y="101"/>
                    </a:lnTo>
                    <a:lnTo>
                      <a:pt x="81" y="64"/>
                    </a:lnTo>
                    <a:lnTo>
                      <a:pt x="107" y="33"/>
                    </a:lnTo>
                    <a:lnTo>
                      <a:pt x="132" y="16"/>
                    </a:lnTo>
                    <a:lnTo>
                      <a:pt x="1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60" name="Freeform 248">
                <a:extLst>
                  <a:ext uri="{FF2B5EF4-FFF2-40B4-BE49-F238E27FC236}">
                    <a16:creationId xmlns:a16="http://schemas.microsoft.com/office/drawing/2014/main" id="{6B95479F-BA24-6141-6375-166C538966FA}"/>
                  </a:ext>
                </a:extLst>
              </p:cNvPr>
              <p:cNvSpPr>
                <a:spLocks/>
              </p:cNvSpPr>
              <p:nvPr/>
            </p:nvSpPr>
            <p:spPr bwMode="auto">
              <a:xfrm>
                <a:off x="3208" y="2954"/>
                <a:ext cx="21" cy="89"/>
              </a:xfrm>
              <a:custGeom>
                <a:avLst/>
                <a:gdLst>
                  <a:gd name="T0" fmla="*/ 63 w 63"/>
                  <a:gd name="T1" fmla="*/ 0 h 267"/>
                  <a:gd name="T2" fmla="*/ 33 w 63"/>
                  <a:gd name="T3" fmla="*/ 39 h 267"/>
                  <a:gd name="T4" fmla="*/ 16 w 63"/>
                  <a:gd name="T5" fmla="*/ 88 h 267"/>
                  <a:gd name="T6" fmla="*/ 12 w 63"/>
                  <a:gd name="T7" fmla="*/ 156 h 267"/>
                  <a:gd name="T8" fmla="*/ 16 w 63"/>
                  <a:gd name="T9" fmla="*/ 210 h 267"/>
                  <a:gd name="T10" fmla="*/ 5 w 63"/>
                  <a:gd name="T11" fmla="*/ 242 h 267"/>
                  <a:gd name="T12" fmla="*/ 25 w 63"/>
                  <a:gd name="T13" fmla="*/ 210 h 267"/>
                  <a:gd name="T14" fmla="*/ 33 w 63"/>
                  <a:gd name="T15" fmla="*/ 227 h 267"/>
                  <a:gd name="T16" fmla="*/ 21 w 63"/>
                  <a:gd name="T17" fmla="*/ 253 h 267"/>
                  <a:gd name="T18" fmla="*/ 0 w 63"/>
                  <a:gd name="T19" fmla="*/ 267 h 267"/>
                  <a:gd name="T20" fmla="*/ 8 w 63"/>
                  <a:gd name="T21" fmla="*/ 267 h 267"/>
                  <a:gd name="T22" fmla="*/ 29 w 63"/>
                  <a:gd name="T23" fmla="*/ 258 h 267"/>
                  <a:gd name="T24" fmla="*/ 37 w 63"/>
                  <a:gd name="T25" fmla="*/ 227 h 267"/>
                  <a:gd name="T26" fmla="*/ 29 w 63"/>
                  <a:gd name="T27" fmla="*/ 196 h 267"/>
                  <a:gd name="T28" fmla="*/ 25 w 63"/>
                  <a:gd name="T29" fmla="*/ 119 h 267"/>
                  <a:gd name="T30" fmla="*/ 33 w 63"/>
                  <a:gd name="T31" fmla="*/ 68 h 267"/>
                  <a:gd name="T32" fmla="*/ 46 w 63"/>
                  <a:gd name="T33" fmla="*/ 42 h 267"/>
                  <a:gd name="T34" fmla="*/ 63 w 63"/>
                  <a:gd name="T35" fmla="*/ 18 h 267"/>
                  <a:gd name="T36" fmla="*/ 63 w 63"/>
                  <a:gd name="T37"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267">
                    <a:moveTo>
                      <a:pt x="63" y="0"/>
                    </a:moveTo>
                    <a:lnTo>
                      <a:pt x="33" y="39"/>
                    </a:lnTo>
                    <a:lnTo>
                      <a:pt x="16" y="88"/>
                    </a:lnTo>
                    <a:lnTo>
                      <a:pt x="12" y="156"/>
                    </a:lnTo>
                    <a:lnTo>
                      <a:pt x="16" y="210"/>
                    </a:lnTo>
                    <a:lnTo>
                      <a:pt x="5" y="242"/>
                    </a:lnTo>
                    <a:lnTo>
                      <a:pt x="25" y="210"/>
                    </a:lnTo>
                    <a:lnTo>
                      <a:pt x="33" y="227"/>
                    </a:lnTo>
                    <a:lnTo>
                      <a:pt x="21" y="253"/>
                    </a:lnTo>
                    <a:lnTo>
                      <a:pt x="0" y="267"/>
                    </a:lnTo>
                    <a:lnTo>
                      <a:pt x="8" y="267"/>
                    </a:lnTo>
                    <a:lnTo>
                      <a:pt x="29" y="258"/>
                    </a:lnTo>
                    <a:lnTo>
                      <a:pt x="37" y="227"/>
                    </a:lnTo>
                    <a:lnTo>
                      <a:pt x="29" y="196"/>
                    </a:lnTo>
                    <a:lnTo>
                      <a:pt x="25" y="119"/>
                    </a:lnTo>
                    <a:lnTo>
                      <a:pt x="33" y="68"/>
                    </a:lnTo>
                    <a:lnTo>
                      <a:pt x="46" y="42"/>
                    </a:lnTo>
                    <a:lnTo>
                      <a:pt x="63" y="18"/>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61" name="Freeform 249">
                <a:extLst>
                  <a:ext uri="{FF2B5EF4-FFF2-40B4-BE49-F238E27FC236}">
                    <a16:creationId xmlns:a16="http://schemas.microsoft.com/office/drawing/2014/main" id="{8E2655F5-7543-B2AC-67C5-44DFE83EA703}"/>
                  </a:ext>
                </a:extLst>
              </p:cNvPr>
              <p:cNvSpPr>
                <a:spLocks/>
              </p:cNvSpPr>
              <p:nvPr/>
            </p:nvSpPr>
            <p:spPr bwMode="auto">
              <a:xfrm>
                <a:off x="3185" y="3008"/>
                <a:ext cx="18" cy="96"/>
              </a:xfrm>
              <a:custGeom>
                <a:avLst/>
                <a:gdLst>
                  <a:gd name="T0" fmla="*/ 47 w 53"/>
                  <a:gd name="T1" fmla="*/ 0 h 290"/>
                  <a:gd name="T2" fmla="*/ 22 w 53"/>
                  <a:gd name="T3" fmla="*/ 59 h 290"/>
                  <a:gd name="T4" fmla="*/ 17 w 53"/>
                  <a:gd name="T5" fmla="*/ 123 h 290"/>
                  <a:gd name="T6" fmla="*/ 27 w 53"/>
                  <a:gd name="T7" fmla="*/ 193 h 290"/>
                  <a:gd name="T8" fmla="*/ 27 w 53"/>
                  <a:gd name="T9" fmla="*/ 216 h 290"/>
                  <a:gd name="T10" fmla="*/ 17 w 53"/>
                  <a:gd name="T11" fmla="*/ 236 h 290"/>
                  <a:gd name="T12" fmla="*/ 35 w 53"/>
                  <a:gd name="T13" fmla="*/ 227 h 290"/>
                  <a:gd name="T14" fmla="*/ 40 w 53"/>
                  <a:gd name="T15" fmla="*/ 244 h 290"/>
                  <a:gd name="T16" fmla="*/ 22 w 53"/>
                  <a:gd name="T17" fmla="*/ 282 h 290"/>
                  <a:gd name="T18" fmla="*/ 9 w 53"/>
                  <a:gd name="T19" fmla="*/ 273 h 290"/>
                  <a:gd name="T20" fmla="*/ 9 w 53"/>
                  <a:gd name="T21" fmla="*/ 250 h 290"/>
                  <a:gd name="T22" fmla="*/ 0 w 53"/>
                  <a:gd name="T23" fmla="*/ 278 h 290"/>
                  <a:gd name="T24" fmla="*/ 15 w 53"/>
                  <a:gd name="T25" fmla="*/ 290 h 290"/>
                  <a:gd name="T26" fmla="*/ 32 w 53"/>
                  <a:gd name="T27" fmla="*/ 287 h 290"/>
                  <a:gd name="T28" fmla="*/ 44 w 53"/>
                  <a:gd name="T29" fmla="*/ 244 h 290"/>
                  <a:gd name="T30" fmla="*/ 35 w 53"/>
                  <a:gd name="T31" fmla="*/ 211 h 290"/>
                  <a:gd name="T32" fmla="*/ 27 w 53"/>
                  <a:gd name="T33" fmla="*/ 157 h 290"/>
                  <a:gd name="T34" fmla="*/ 27 w 53"/>
                  <a:gd name="T35" fmla="*/ 101 h 290"/>
                  <a:gd name="T36" fmla="*/ 35 w 53"/>
                  <a:gd name="T37" fmla="*/ 59 h 290"/>
                  <a:gd name="T38" fmla="*/ 53 w 53"/>
                  <a:gd name="T39" fmla="*/ 14 h 290"/>
                  <a:gd name="T40" fmla="*/ 47 w 53"/>
                  <a:gd name="T41"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290">
                    <a:moveTo>
                      <a:pt x="47" y="0"/>
                    </a:moveTo>
                    <a:lnTo>
                      <a:pt x="22" y="59"/>
                    </a:lnTo>
                    <a:lnTo>
                      <a:pt x="17" y="123"/>
                    </a:lnTo>
                    <a:lnTo>
                      <a:pt x="27" y="193"/>
                    </a:lnTo>
                    <a:lnTo>
                      <a:pt x="27" y="216"/>
                    </a:lnTo>
                    <a:lnTo>
                      <a:pt x="17" y="236"/>
                    </a:lnTo>
                    <a:lnTo>
                      <a:pt x="35" y="227"/>
                    </a:lnTo>
                    <a:lnTo>
                      <a:pt x="40" y="244"/>
                    </a:lnTo>
                    <a:lnTo>
                      <a:pt x="22" y="282"/>
                    </a:lnTo>
                    <a:lnTo>
                      <a:pt x="9" y="273"/>
                    </a:lnTo>
                    <a:lnTo>
                      <a:pt x="9" y="250"/>
                    </a:lnTo>
                    <a:lnTo>
                      <a:pt x="0" y="278"/>
                    </a:lnTo>
                    <a:lnTo>
                      <a:pt x="15" y="290"/>
                    </a:lnTo>
                    <a:lnTo>
                      <a:pt x="32" y="287"/>
                    </a:lnTo>
                    <a:lnTo>
                      <a:pt x="44" y="244"/>
                    </a:lnTo>
                    <a:lnTo>
                      <a:pt x="35" y="211"/>
                    </a:lnTo>
                    <a:lnTo>
                      <a:pt x="27" y="157"/>
                    </a:lnTo>
                    <a:lnTo>
                      <a:pt x="27" y="101"/>
                    </a:lnTo>
                    <a:lnTo>
                      <a:pt x="35" y="59"/>
                    </a:lnTo>
                    <a:lnTo>
                      <a:pt x="53" y="14"/>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62" name="Freeform 250">
                <a:extLst>
                  <a:ext uri="{FF2B5EF4-FFF2-40B4-BE49-F238E27FC236}">
                    <a16:creationId xmlns:a16="http://schemas.microsoft.com/office/drawing/2014/main" id="{15E650BA-F9DD-AA90-3727-2E82F0D85A40}"/>
                  </a:ext>
                </a:extLst>
              </p:cNvPr>
              <p:cNvSpPr>
                <a:spLocks/>
              </p:cNvSpPr>
              <p:nvPr/>
            </p:nvSpPr>
            <p:spPr bwMode="auto">
              <a:xfrm>
                <a:off x="3174" y="3078"/>
                <a:ext cx="8" cy="93"/>
              </a:xfrm>
              <a:custGeom>
                <a:avLst/>
                <a:gdLst>
                  <a:gd name="T0" fmla="*/ 12 w 25"/>
                  <a:gd name="T1" fmla="*/ 0 h 278"/>
                  <a:gd name="T2" fmla="*/ 5 w 25"/>
                  <a:gd name="T3" fmla="*/ 58 h 278"/>
                  <a:gd name="T4" fmla="*/ 0 w 25"/>
                  <a:gd name="T5" fmla="*/ 122 h 278"/>
                  <a:gd name="T6" fmla="*/ 16 w 25"/>
                  <a:gd name="T7" fmla="*/ 207 h 278"/>
                  <a:gd name="T8" fmla="*/ 5 w 25"/>
                  <a:gd name="T9" fmla="*/ 224 h 278"/>
                  <a:gd name="T10" fmla="*/ 5 w 25"/>
                  <a:gd name="T11" fmla="*/ 258 h 278"/>
                  <a:gd name="T12" fmla="*/ 16 w 25"/>
                  <a:gd name="T13" fmla="*/ 278 h 278"/>
                  <a:gd name="T14" fmla="*/ 25 w 25"/>
                  <a:gd name="T15" fmla="*/ 262 h 278"/>
                  <a:gd name="T16" fmla="*/ 25 w 25"/>
                  <a:gd name="T17" fmla="*/ 212 h 278"/>
                  <a:gd name="T18" fmla="*/ 8 w 25"/>
                  <a:gd name="T19" fmla="*/ 143 h 278"/>
                  <a:gd name="T20" fmla="*/ 8 w 25"/>
                  <a:gd name="T21" fmla="*/ 96 h 278"/>
                  <a:gd name="T22" fmla="*/ 16 w 25"/>
                  <a:gd name="T23" fmla="*/ 39 h 278"/>
                  <a:gd name="T24" fmla="*/ 22 w 25"/>
                  <a:gd name="T25" fmla="*/ 25 h 278"/>
                  <a:gd name="T26" fmla="*/ 12 w 25"/>
                  <a:gd name="T27"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8">
                    <a:moveTo>
                      <a:pt x="12" y="0"/>
                    </a:moveTo>
                    <a:lnTo>
                      <a:pt x="5" y="58"/>
                    </a:lnTo>
                    <a:lnTo>
                      <a:pt x="0" y="122"/>
                    </a:lnTo>
                    <a:lnTo>
                      <a:pt x="16" y="207"/>
                    </a:lnTo>
                    <a:lnTo>
                      <a:pt x="5" y="224"/>
                    </a:lnTo>
                    <a:lnTo>
                      <a:pt x="5" y="258"/>
                    </a:lnTo>
                    <a:lnTo>
                      <a:pt x="16" y="278"/>
                    </a:lnTo>
                    <a:lnTo>
                      <a:pt x="25" y="262"/>
                    </a:lnTo>
                    <a:lnTo>
                      <a:pt x="25" y="212"/>
                    </a:lnTo>
                    <a:lnTo>
                      <a:pt x="8" y="143"/>
                    </a:lnTo>
                    <a:lnTo>
                      <a:pt x="8" y="96"/>
                    </a:lnTo>
                    <a:lnTo>
                      <a:pt x="16" y="39"/>
                    </a:lnTo>
                    <a:lnTo>
                      <a:pt x="22" y="25"/>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0564" name="Group 452">
              <a:extLst>
                <a:ext uri="{FF2B5EF4-FFF2-40B4-BE49-F238E27FC236}">
                  <a16:creationId xmlns:a16="http://schemas.microsoft.com/office/drawing/2014/main" id="{813EA17A-FFA0-6D00-4786-D4E0F158D9F8}"/>
                </a:ext>
              </a:extLst>
            </p:cNvPr>
            <p:cNvGrpSpPr>
              <a:grpSpLocks/>
            </p:cNvGrpSpPr>
            <p:nvPr/>
          </p:nvGrpSpPr>
          <p:grpSpPr bwMode="auto">
            <a:xfrm>
              <a:off x="3153" y="2614"/>
              <a:ext cx="2120" cy="810"/>
              <a:chOff x="3153" y="2614"/>
              <a:chExt cx="2120" cy="810"/>
            </a:xfrm>
          </p:grpSpPr>
          <p:sp>
            <p:nvSpPr>
              <p:cNvPr id="90364" name="Freeform 252">
                <a:extLst>
                  <a:ext uri="{FF2B5EF4-FFF2-40B4-BE49-F238E27FC236}">
                    <a16:creationId xmlns:a16="http://schemas.microsoft.com/office/drawing/2014/main" id="{F707F6E5-1E3A-1326-B19F-1D29CA45C73E}"/>
                  </a:ext>
                </a:extLst>
              </p:cNvPr>
              <p:cNvSpPr>
                <a:spLocks/>
              </p:cNvSpPr>
              <p:nvPr/>
            </p:nvSpPr>
            <p:spPr bwMode="auto">
              <a:xfrm>
                <a:off x="3165" y="3136"/>
                <a:ext cx="11" cy="89"/>
              </a:xfrm>
              <a:custGeom>
                <a:avLst/>
                <a:gdLst>
                  <a:gd name="T0" fmla="*/ 4 w 33"/>
                  <a:gd name="T1" fmla="*/ 0 h 269"/>
                  <a:gd name="T2" fmla="*/ 0 w 33"/>
                  <a:gd name="T3" fmla="*/ 71 h 269"/>
                  <a:gd name="T4" fmla="*/ 16 w 33"/>
                  <a:gd name="T5" fmla="*/ 160 h 269"/>
                  <a:gd name="T6" fmla="*/ 25 w 33"/>
                  <a:gd name="T7" fmla="*/ 203 h 269"/>
                  <a:gd name="T8" fmla="*/ 16 w 33"/>
                  <a:gd name="T9" fmla="*/ 203 h 269"/>
                  <a:gd name="T10" fmla="*/ 12 w 33"/>
                  <a:gd name="T11" fmla="*/ 227 h 269"/>
                  <a:gd name="T12" fmla="*/ 16 w 33"/>
                  <a:gd name="T13" fmla="*/ 261 h 269"/>
                  <a:gd name="T14" fmla="*/ 25 w 33"/>
                  <a:gd name="T15" fmla="*/ 269 h 269"/>
                  <a:gd name="T16" fmla="*/ 33 w 33"/>
                  <a:gd name="T17" fmla="*/ 257 h 269"/>
                  <a:gd name="T18" fmla="*/ 33 w 33"/>
                  <a:gd name="T19" fmla="*/ 198 h 269"/>
                  <a:gd name="T20" fmla="*/ 16 w 33"/>
                  <a:gd name="T21" fmla="*/ 130 h 269"/>
                  <a:gd name="T22" fmla="*/ 8 w 33"/>
                  <a:gd name="T23" fmla="*/ 68 h 269"/>
                  <a:gd name="T24" fmla="*/ 12 w 33"/>
                  <a:gd name="T25" fmla="*/ 39 h 269"/>
                  <a:gd name="T26" fmla="*/ 4 w 33"/>
                  <a:gd name="T27"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69">
                    <a:moveTo>
                      <a:pt x="4" y="0"/>
                    </a:moveTo>
                    <a:lnTo>
                      <a:pt x="0" y="71"/>
                    </a:lnTo>
                    <a:lnTo>
                      <a:pt x="16" y="160"/>
                    </a:lnTo>
                    <a:lnTo>
                      <a:pt x="25" y="203"/>
                    </a:lnTo>
                    <a:lnTo>
                      <a:pt x="16" y="203"/>
                    </a:lnTo>
                    <a:lnTo>
                      <a:pt x="12" y="227"/>
                    </a:lnTo>
                    <a:lnTo>
                      <a:pt x="16" y="261"/>
                    </a:lnTo>
                    <a:lnTo>
                      <a:pt x="25" y="269"/>
                    </a:lnTo>
                    <a:lnTo>
                      <a:pt x="33" y="257"/>
                    </a:lnTo>
                    <a:lnTo>
                      <a:pt x="33" y="198"/>
                    </a:lnTo>
                    <a:lnTo>
                      <a:pt x="16" y="130"/>
                    </a:lnTo>
                    <a:lnTo>
                      <a:pt x="8" y="68"/>
                    </a:lnTo>
                    <a:lnTo>
                      <a:pt x="12" y="39"/>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65" name="Freeform 253">
                <a:extLst>
                  <a:ext uri="{FF2B5EF4-FFF2-40B4-BE49-F238E27FC236}">
                    <a16:creationId xmlns:a16="http://schemas.microsoft.com/office/drawing/2014/main" id="{42255B37-305C-1DEB-CAF9-18366B6B99A4}"/>
                  </a:ext>
                </a:extLst>
              </p:cNvPr>
              <p:cNvSpPr>
                <a:spLocks/>
              </p:cNvSpPr>
              <p:nvPr/>
            </p:nvSpPr>
            <p:spPr bwMode="auto">
              <a:xfrm>
                <a:off x="3161" y="3200"/>
                <a:ext cx="17" cy="77"/>
              </a:xfrm>
              <a:custGeom>
                <a:avLst/>
                <a:gdLst>
                  <a:gd name="T0" fmla="*/ 0 w 50"/>
                  <a:gd name="T1" fmla="*/ 0 h 230"/>
                  <a:gd name="T2" fmla="*/ 0 w 50"/>
                  <a:gd name="T3" fmla="*/ 54 h 230"/>
                  <a:gd name="T4" fmla="*/ 17 w 50"/>
                  <a:gd name="T5" fmla="*/ 130 h 230"/>
                  <a:gd name="T6" fmla="*/ 38 w 50"/>
                  <a:gd name="T7" fmla="*/ 160 h 230"/>
                  <a:gd name="T8" fmla="*/ 28 w 50"/>
                  <a:gd name="T9" fmla="*/ 171 h 230"/>
                  <a:gd name="T10" fmla="*/ 28 w 50"/>
                  <a:gd name="T11" fmla="*/ 205 h 230"/>
                  <a:gd name="T12" fmla="*/ 38 w 50"/>
                  <a:gd name="T13" fmla="*/ 230 h 230"/>
                  <a:gd name="T14" fmla="*/ 46 w 50"/>
                  <a:gd name="T15" fmla="*/ 222 h 230"/>
                  <a:gd name="T16" fmla="*/ 50 w 50"/>
                  <a:gd name="T17" fmla="*/ 181 h 230"/>
                  <a:gd name="T18" fmla="*/ 46 w 50"/>
                  <a:gd name="T19" fmla="*/ 156 h 230"/>
                  <a:gd name="T20" fmla="*/ 28 w 50"/>
                  <a:gd name="T21" fmla="*/ 134 h 230"/>
                  <a:gd name="T22" fmla="*/ 17 w 50"/>
                  <a:gd name="T23" fmla="*/ 83 h 230"/>
                  <a:gd name="T24" fmla="*/ 7 w 50"/>
                  <a:gd name="T25" fmla="*/ 42 h 230"/>
                  <a:gd name="T26" fmla="*/ 7 w 50"/>
                  <a:gd name="T27" fmla="*/ 17 h 230"/>
                  <a:gd name="T28" fmla="*/ 0 w 50"/>
                  <a:gd name="T2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230">
                    <a:moveTo>
                      <a:pt x="0" y="0"/>
                    </a:moveTo>
                    <a:lnTo>
                      <a:pt x="0" y="54"/>
                    </a:lnTo>
                    <a:lnTo>
                      <a:pt x="17" y="130"/>
                    </a:lnTo>
                    <a:lnTo>
                      <a:pt x="38" y="160"/>
                    </a:lnTo>
                    <a:lnTo>
                      <a:pt x="28" y="171"/>
                    </a:lnTo>
                    <a:lnTo>
                      <a:pt x="28" y="205"/>
                    </a:lnTo>
                    <a:lnTo>
                      <a:pt x="38" y="230"/>
                    </a:lnTo>
                    <a:lnTo>
                      <a:pt x="46" y="222"/>
                    </a:lnTo>
                    <a:lnTo>
                      <a:pt x="50" y="181"/>
                    </a:lnTo>
                    <a:lnTo>
                      <a:pt x="46" y="156"/>
                    </a:lnTo>
                    <a:lnTo>
                      <a:pt x="28" y="134"/>
                    </a:lnTo>
                    <a:lnTo>
                      <a:pt x="17" y="83"/>
                    </a:lnTo>
                    <a:lnTo>
                      <a:pt x="7" y="42"/>
                    </a:lnTo>
                    <a:lnTo>
                      <a:pt x="7" y="1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66" name="Freeform 254">
                <a:extLst>
                  <a:ext uri="{FF2B5EF4-FFF2-40B4-BE49-F238E27FC236}">
                    <a16:creationId xmlns:a16="http://schemas.microsoft.com/office/drawing/2014/main" id="{062601FE-970A-827B-953F-C47DB3F54B31}"/>
                  </a:ext>
                </a:extLst>
              </p:cNvPr>
              <p:cNvSpPr>
                <a:spLocks/>
              </p:cNvSpPr>
              <p:nvPr/>
            </p:nvSpPr>
            <p:spPr bwMode="auto">
              <a:xfrm>
                <a:off x="3153" y="3240"/>
                <a:ext cx="30" cy="89"/>
              </a:xfrm>
              <a:custGeom>
                <a:avLst/>
                <a:gdLst>
                  <a:gd name="T0" fmla="*/ 9 w 92"/>
                  <a:gd name="T1" fmla="*/ 14 h 269"/>
                  <a:gd name="T2" fmla="*/ 32 w 92"/>
                  <a:gd name="T3" fmla="*/ 131 h 269"/>
                  <a:gd name="T4" fmla="*/ 70 w 92"/>
                  <a:gd name="T5" fmla="*/ 194 h 269"/>
                  <a:gd name="T6" fmla="*/ 92 w 92"/>
                  <a:gd name="T7" fmla="*/ 211 h 269"/>
                  <a:gd name="T8" fmla="*/ 92 w 92"/>
                  <a:gd name="T9" fmla="*/ 263 h 269"/>
                  <a:gd name="T10" fmla="*/ 79 w 92"/>
                  <a:gd name="T11" fmla="*/ 269 h 269"/>
                  <a:gd name="T12" fmla="*/ 68 w 92"/>
                  <a:gd name="T13" fmla="*/ 253 h 269"/>
                  <a:gd name="T14" fmla="*/ 63 w 92"/>
                  <a:gd name="T15" fmla="*/ 207 h 269"/>
                  <a:gd name="T16" fmla="*/ 28 w 92"/>
                  <a:gd name="T17" fmla="*/ 139 h 269"/>
                  <a:gd name="T18" fmla="*/ 11 w 92"/>
                  <a:gd name="T19" fmla="*/ 76 h 269"/>
                  <a:gd name="T20" fmla="*/ 0 w 92"/>
                  <a:gd name="T21" fmla="*/ 0 h 269"/>
                  <a:gd name="T22" fmla="*/ 9 w 92"/>
                  <a:gd name="T23" fmla="*/ 1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269">
                    <a:moveTo>
                      <a:pt x="9" y="14"/>
                    </a:moveTo>
                    <a:lnTo>
                      <a:pt x="32" y="131"/>
                    </a:lnTo>
                    <a:lnTo>
                      <a:pt x="70" y="194"/>
                    </a:lnTo>
                    <a:lnTo>
                      <a:pt x="92" y="211"/>
                    </a:lnTo>
                    <a:lnTo>
                      <a:pt x="92" y="263"/>
                    </a:lnTo>
                    <a:lnTo>
                      <a:pt x="79" y="269"/>
                    </a:lnTo>
                    <a:lnTo>
                      <a:pt x="68" y="253"/>
                    </a:lnTo>
                    <a:lnTo>
                      <a:pt x="63" y="207"/>
                    </a:lnTo>
                    <a:lnTo>
                      <a:pt x="28" y="139"/>
                    </a:lnTo>
                    <a:lnTo>
                      <a:pt x="11" y="76"/>
                    </a:lnTo>
                    <a:lnTo>
                      <a:pt x="0" y="0"/>
                    </a:lnTo>
                    <a:lnTo>
                      <a:pt x="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67" name="Freeform 255">
                <a:extLst>
                  <a:ext uri="{FF2B5EF4-FFF2-40B4-BE49-F238E27FC236}">
                    <a16:creationId xmlns:a16="http://schemas.microsoft.com/office/drawing/2014/main" id="{A28E9D0C-0D8E-B6C9-2B8D-7F42192A5964}"/>
                  </a:ext>
                </a:extLst>
              </p:cNvPr>
              <p:cNvSpPr>
                <a:spLocks/>
              </p:cNvSpPr>
              <p:nvPr/>
            </p:nvSpPr>
            <p:spPr bwMode="auto">
              <a:xfrm>
                <a:off x="3175" y="3329"/>
                <a:ext cx="23" cy="40"/>
              </a:xfrm>
              <a:custGeom>
                <a:avLst/>
                <a:gdLst>
                  <a:gd name="T0" fmla="*/ 0 w 69"/>
                  <a:gd name="T1" fmla="*/ 0 h 118"/>
                  <a:gd name="T2" fmla="*/ 25 w 69"/>
                  <a:gd name="T3" fmla="*/ 63 h 118"/>
                  <a:gd name="T4" fmla="*/ 56 w 69"/>
                  <a:gd name="T5" fmla="*/ 97 h 118"/>
                  <a:gd name="T6" fmla="*/ 69 w 69"/>
                  <a:gd name="T7" fmla="*/ 118 h 118"/>
                  <a:gd name="T8" fmla="*/ 63 w 69"/>
                  <a:gd name="T9" fmla="*/ 118 h 118"/>
                  <a:gd name="T10" fmla="*/ 46 w 69"/>
                  <a:gd name="T11" fmla="*/ 115 h 118"/>
                  <a:gd name="T12" fmla="*/ 25 w 69"/>
                  <a:gd name="T13" fmla="*/ 93 h 118"/>
                  <a:gd name="T14" fmla="*/ 25 w 69"/>
                  <a:gd name="T15" fmla="*/ 84 h 118"/>
                  <a:gd name="T16" fmla="*/ 17 w 69"/>
                  <a:gd name="T17" fmla="*/ 58 h 118"/>
                  <a:gd name="T18" fmla="*/ 3 w 69"/>
                  <a:gd name="T19" fmla="*/ 25 h 118"/>
                  <a:gd name="T20" fmla="*/ 0 w 69"/>
                  <a:gd name="T2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18">
                    <a:moveTo>
                      <a:pt x="0" y="0"/>
                    </a:moveTo>
                    <a:lnTo>
                      <a:pt x="25" y="63"/>
                    </a:lnTo>
                    <a:lnTo>
                      <a:pt x="56" y="97"/>
                    </a:lnTo>
                    <a:lnTo>
                      <a:pt x="69" y="118"/>
                    </a:lnTo>
                    <a:lnTo>
                      <a:pt x="63" y="118"/>
                    </a:lnTo>
                    <a:lnTo>
                      <a:pt x="46" y="115"/>
                    </a:lnTo>
                    <a:lnTo>
                      <a:pt x="25" y="93"/>
                    </a:lnTo>
                    <a:lnTo>
                      <a:pt x="25" y="84"/>
                    </a:lnTo>
                    <a:lnTo>
                      <a:pt x="17" y="58"/>
                    </a:lnTo>
                    <a:lnTo>
                      <a:pt x="3" y="2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68" name="Freeform 256">
                <a:extLst>
                  <a:ext uri="{FF2B5EF4-FFF2-40B4-BE49-F238E27FC236}">
                    <a16:creationId xmlns:a16="http://schemas.microsoft.com/office/drawing/2014/main" id="{C014F7BC-E819-0508-9217-7CFC2193CE9B}"/>
                  </a:ext>
                </a:extLst>
              </p:cNvPr>
              <p:cNvSpPr>
                <a:spLocks/>
              </p:cNvSpPr>
              <p:nvPr/>
            </p:nvSpPr>
            <p:spPr bwMode="auto">
              <a:xfrm>
                <a:off x="3344" y="2832"/>
                <a:ext cx="99" cy="203"/>
              </a:xfrm>
              <a:custGeom>
                <a:avLst/>
                <a:gdLst>
                  <a:gd name="T0" fmla="*/ 247 w 298"/>
                  <a:gd name="T1" fmla="*/ 0 h 607"/>
                  <a:gd name="T2" fmla="*/ 273 w 298"/>
                  <a:gd name="T3" fmla="*/ 57 h 607"/>
                  <a:gd name="T4" fmla="*/ 289 w 298"/>
                  <a:gd name="T5" fmla="*/ 138 h 607"/>
                  <a:gd name="T6" fmla="*/ 298 w 298"/>
                  <a:gd name="T7" fmla="*/ 230 h 607"/>
                  <a:gd name="T8" fmla="*/ 295 w 298"/>
                  <a:gd name="T9" fmla="*/ 310 h 607"/>
                  <a:gd name="T10" fmla="*/ 281 w 298"/>
                  <a:gd name="T11" fmla="*/ 400 h 607"/>
                  <a:gd name="T12" fmla="*/ 260 w 298"/>
                  <a:gd name="T13" fmla="*/ 462 h 607"/>
                  <a:gd name="T14" fmla="*/ 230 w 298"/>
                  <a:gd name="T15" fmla="*/ 505 h 607"/>
                  <a:gd name="T16" fmla="*/ 195 w 298"/>
                  <a:gd name="T17" fmla="*/ 539 h 607"/>
                  <a:gd name="T18" fmla="*/ 150 w 298"/>
                  <a:gd name="T19" fmla="*/ 569 h 607"/>
                  <a:gd name="T20" fmla="*/ 72 w 298"/>
                  <a:gd name="T21" fmla="*/ 592 h 607"/>
                  <a:gd name="T22" fmla="*/ 0 w 298"/>
                  <a:gd name="T23" fmla="*/ 607 h 607"/>
                  <a:gd name="T24" fmla="*/ 21 w 298"/>
                  <a:gd name="T25" fmla="*/ 555 h 607"/>
                  <a:gd name="T26" fmla="*/ 69 w 298"/>
                  <a:gd name="T27" fmla="*/ 575 h 607"/>
                  <a:gd name="T28" fmla="*/ 60 w 298"/>
                  <a:gd name="T29" fmla="*/ 513 h 607"/>
                  <a:gd name="T30" fmla="*/ 123 w 298"/>
                  <a:gd name="T31" fmla="*/ 552 h 607"/>
                  <a:gd name="T32" fmla="*/ 93 w 298"/>
                  <a:gd name="T33" fmla="*/ 462 h 607"/>
                  <a:gd name="T34" fmla="*/ 179 w 298"/>
                  <a:gd name="T35" fmla="*/ 505 h 607"/>
                  <a:gd name="T36" fmla="*/ 133 w 298"/>
                  <a:gd name="T37" fmla="*/ 407 h 607"/>
                  <a:gd name="T38" fmla="*/ 227 w 298"/>
                  <a:gd name="T39" fmla="*/ 438 h 607"/>
                  <a:gd name="T40" fmla="*/ 174 w 298"/>
                  <a:gd name="T41" fmla="*/ 362 h 607"/>
                  <a:gd name="T42" fmla="*/ 251 w 298"/>
                  <a:gd name="T43" fmla="*/ 362 h 607"/>
                  <a:gd name="T44" fmla="*/ 209 w 298"/>
                  <a:gd name="T45" fmla="*/ 306 h 607"/>
                  <a:gd name="T46" fmla="*/ 269 w 298"/>
                  <a:gd name="T47" fmla="*/ 303 h 607"/>
                  <a:gd name="T48" fmla="*/ 235 w 298"/>
                  <a:gd name="T49" fmla="*/ 257 h 607"/>
                  <a:gd name="T50" fmla="*/ 276 w 298"/>
                  <a:gd name="T51" fmla="*/ 244 h 607"/>
                  <a:gd name="T52" fmla="*/ 247 w 298"/>
                  <a:gd name="T53" fmla="*/ 206 h 607"/>
                  <a:gd name="T54" fmla="*/ 276 w 298"/>
                  <a:gd name="T55" fmla="*/ 188 h 607"/>
                  <a:gd name="T56" fmla="*/ 247 w 298"/>
                  <a:gd name="T57" fmla="*/ 151 h 607"/>
                  <a:gd name="T58" fmla="*/ 273 w 298"/>
                  <a:gd name="T59" fmla="*/ 125 h 607"/>
                  <a:gd name="T60" fmla="*/ 238 w 298"/>
                  <a:gd name="T61" fmla="*/ 95 h 607"/>
                  <a:gd name="T62" fmla="*/ 265 w 298"/>
                  <a:gd name="T63" fmla="*/ 75 h 607"/>
                  <a:gd name="T64" fmla="*/ 235 w 298"/>
                  <a:gd name="T65" fmla="*/ 45 h 607"/>
                  <a:gd name="T66" fmla="*/ 247 w 298"/>
                  <a:gd name="T67"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8" h="607">
                    <a:moveTo>
                      <a:pt x="247" y="0"/>
                    </a:moveTo>
                    <a:lnTo>
                      <a:pt x="273" y="57"/>
                    </a:lnTo>
                    <a:lnTo>
                      <a:pt x="289" y="138"/>
                    </a:lnTo>
                    <a:lnTo>
                      <a:pt x="298" y="230"/>
                    </a:lnTo>
                    <a:lnTo>
                      <a:pt x="295" y="310"/>
                    </a:lnTo>
                    <a:lnTo>
                      <a:pt x="281" y="400"/>
                    </a:lnTo>
                    <a:lnTo>
                      <a:pt x="260" y="462"/>
                    </a:lnTo>
                    <a:lnTo>
                      <a:pt x="230" y="505"/>
                    </a:lnTo>
                    <a:lnTo>
                      <a:pt x="195" y="539"/>
                    </a:lnTo>
                    <a:lnTo>
                      <a:pt x="150" y="569"/>
                    </a:lnTo>
                    <a:lnTo>
                      <a:pt x="72" y="592"/>
                    </a:lnTo>
                    <a:lnTo>
                      <a:pt x="0" y="607"/>
                    </a:lnTo>
                    <a:lnTo>
                      <a:pt x="21" y="555"/>
                    </a:lnTo>
                    <a:lnTo>
                      <a:pt x="69" y="575"/>
                    </a:lnTo>
                    <a:lnTo>
                      <a:pt x="60" y="513"/>
                    </a:lnTo>
                    <a:lnTo>
                      <a:pt x="123" y="552"/>
                    </a:lnTo>
                    <a:lnTo>
                      <a:pt x="93" y="462"/>
                    </a:lnTo>
                    <a:lnTo>
                      <a:pt x="179" y="505"/>
                    </a:lnTo>
                    <a:lnTo>
                      <a:pt x="133" y="407"/>
                    </a:lnTo>
                    <a:lnTo>
                      <a:pt x="227" y="438"/>
                    </a:lnTo>
                    <a:lnTo>
                      <a:pt x="174" y="362"/>
                    </a:lnTo>
                    <a:lnTo>
                      <a:pt x="251" y="362"/>
                    </a:lnTo>
                    <a:lnTo>
                      <a:pt x="209" y="306"/>
                    </a:lnTo>
                    <a:lnTo>
                      <a:pt x="269" y="303"/>
                    </a:lnTo>
                    <a:lnTo>
                      <a:pt x="235" y="257"/>
                    </a:lnTo>
                    <a:lnTo>
                      <a:pt x="276" y="244"/>
                    </a:lnTo>
                    <a:lnTo>
                      <a:pt x="247" y="206"/>
                    </a:lnTo>
                    <a:lnTo>
                      <a:pt x="276" y="188"/>
                    </a:lnTo>
                    <a:lnTo>
                      <a:pt x="247" y="151"/>
                    </a:lnTo>
                    <a:lnTo>
                      <a:pt x="273" y="125"/>
                    </a:lnTo>
                    <a:lnTo>
                      <a:pt x="238" y="95"/>
                    </a:lnTo>
                    <a:lnTo>
                      <a:pt x="265" y="75"/>
                    </a:lnTo>
                    <a:lnTo>
                      <a:pt x="235" y="45"/>
                    </a:lnTo>
                    <a:lnTo>
                      <a:pt x="2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69" name="Freeform 257">
                <a:extLst>
                  <a:ext uri="{FF2B5EF4-FFF2-40B4-BE49-F238E27FC236}">
                    <a16:creationId xmlns:a16="http://schemas.microsoft.com/office/drawing/2014/main" id="{55609AC7-CE97-252A-2FC2-F39B9CBB4F69}"/>
                  </a:ext>
                </a:extLst>
              </p:cNvPr>
              <p:cNvSpPr>
                <a:spLocks/>
              </p:cNvSpPr>
              <p:nvPr/>
            </p:nvSpPr>
            <p:spPr bwMode="auto">
              <a:xfrm>
                <a:off x="3210" y="3100"/>
                <a:ext cx="154" cy="44"/>
              </a:xfrm>
              <a:custGeom>
                <a:avLst/>
                <a:gdLst>
                  <a:gd name="T0" fmla="*/ 0 w 463"/>
                  <a:gd name="T1" fmla="*/ 0 h 131"/>
                  <a:gd name="T2" fmla="*/ 23 w 463"/>
                  <a:gd name="T3" fmla="*/ 10 h 131"/>
                  <a:gd name="T4" fmla="*/ 54 w 463"/>
                  <a:gd name="T5" fmla="*/ 10 h 131"/>
                  <a:gd name="T6" fmla="*/ 109 w 463"/>
                  <a:gd name="T7" fmla="*/ 65 h 131"/>
                  <a:gd name="T8" fmla="*/ 181 w 463"/>
                  <a:gd name="T9" fmla="*/ 102 h 131"/>
                  <a:gd name="T10" fmla="*/ 267 w 463"/>
                  <a:gd name="T11" fmla="*/ 119 h 131"/>
                  <a:gd name="T12" fmla="*/ 334 w 463"/>
                  <a:gd name="T13" fmla="*/ 119 h 131"/>
                  <a:gd name="T14" fmla="*/ 433 w 463"/>
                  <a:gd name="T15" fmla="*/ 107 h 131"/>
                  <a:gd name="T16" fmla="*/ 454 w 463"/>
                  <a:gd name="T17" fmla="*/ 98 h 131"/>
                  <a:gd name="T18" fmla="*/ 463 w 463"/>
                  <a:gd name="T19" fmla="*/ 107 h 131"/>
                  <a:gd name="T20" fmla="*/ 429 w 463"/>
                  <a:gd name="T21" fmla="*/ 119 h 131"/>
                  <a:gd name="T22" fmla="*/ 349 w 463"/>
                  <a:gd name="T23" fmla="*/ 128 h 131"/>
                  <a:gd name="T24" fmla="*/ 253 w 463"/>
                  <a:gd name="T25" fmla="*/ 131 h 131"/>
                  <a:gd name="T26" fmla="*/ 172 w 463"/>
                  <a:gd name="T27" fmla="*/ 115 h 131"/>
                  <a:gd name="T28" fmla="*/ 117 w 463"/>
                  <a:gd name="T29" fmla="*/ 80 h 131"/>
                  <a:gd name="T30" fmla="*/ 88 w 463"/>
                  <a:gd name="T31" fmla="*/ 55 h 131"/>
                  <a:gd name="T32" fmla="*/ 54 w 463"/>
                  <a:gd name="T33" fmla="*/ 17 h 131"/>
                  <a:gd name="T34" fmla="*/ 23 w 463"/>
                  <a:gd name="T35" fmla="*/ 17 h 131"/>
                  <a:gd name="T36" fmla="*/ 0 w 463"/>
                  <a:gd name="T37"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3" h="131">
                    <a:moveTo>
                      <a:pt x="0" y="0"/>
                    </a:moveTo>
                    <a:lnTo>
                      <a:pt x="23" y="10"/>
                    </a:lnTo>
                    <a:lnTo>
                      <a:pt x="54" y="10"/>
                    </a:lnTo>
                    <a:lnTo>
                      <a:pt x="109" y="65"/>
                    </a:lnTo>
                    <a:lnTo>
                      <a:pt x="181" y="102"/>
                    </a:lnTo>
                    <a:lnTo>
                      <a:pt x="267" y="119"/>
                    </a:lnTo>
                    <a:lnTo>
                      <a:pt x="334" y="119"/>
                    </a:lnTo>
                    <a:lnTo>
                      <a:pt x="433" y="107"/>
                    </a:lnTo>
                    <a:lnTo>
                      <a:pt x="454" y="98"/>
                    </a:lnTo>
                    <a:lnTo>
                      <a:pt x="463" y="107"/>
                    </a:lnTo>
                    <a:lnTo>
                      <a:pt x="429" y="119"/>
                    </a:lnTo>
                    <a:lnTo>
                      <a:pt x="349" y="128"/>
                    </a:lnTo>
                    <a:lnTo>
                      <a:pt x="253" y="131"/>
                    </a:lnTo>
                    <a:lnTo>
                      <a:pt x="172" y="115"/>
                    </a:lnTo>
                    <a:lnTo>
                      <a:pt x="117" y="80"/>
                    </a:lnTo>
                    <a:lnTo>
                      <a:pt x="88" y="55"/>
                    </a:lnTo>
                    <a:lnTo>
                      <a:pt x="54" y="17"/>
                    </a:lnTo>
                    <a:lnTo>
                      <a:pt x="23" y="1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0" name="Freeform 258">
                <a:extLst>
                  <a:ext uri="{FF2B5EF4-FFF2-40B4-BE49-F238E27FC236}">
                    <a16:creationId xmlns:a16="http://schemas.microsoft.com/office/drawing/2014/main" id="{84F01437-9EF3-5671-8824-7927EA3DB3A3}"/>
                  </a:ext>
                </a:extLst>
              </p:cNvPr>
              <p:cNvSpPr>
                <a:spLocks/>
              </p:cNvSpPr>
              <p:nvPr/>
            </p:nvSpPr>
            <p:spPr bwMode="auto">
              <a:xfrm>
                <a:off x="3257" y="3072"/>
                <a:ext cx="96" cy="58"/>
              </a:xfrm>
              <a:custGeom>
                <a:avLst/>
                <a:gdLst>
                  <a:gd name="T0" fmla="*/ 288 w 288"/>
                  <a:gd name="T1" fmla="*/ 0 h 174"/>
                  <a:gd name="T2" fmla="*/ 250 w 288"/>
                  <a:gd name="T3" fmla="*/ 160 h 174"/>
                  <a:gd name="T4" fmla="*/ 182 w 288"/>
                  <a:gd name="T5" fmla="*/ 174 h 174"/>
                  <a:gd name="T6" fmla="*/ 105 w 288"/>
                  <a:gd name="T7" fmla="*/ 170 h 174"/>
                  <a:gd name="T8" fmla="*/ 40 w 288"/>
                  <a:gd name="T9" fmla="*/ 144 h 174"/>
                  <a:gd name="T10" fmla="*/ 0 w 288"/>
                  <a:gd name="T11" fmla="*/ 111 h 174"/>
                  <a:gd name="T12" fmla="*/ 97 w 288"/>
                  <a:gd name="T13" fmla="*/ 144 h 174"/>
                  <a:gd name="T14" fmla="*/ 165 w 288"/>
                  <a:gd name="T15" fmla="*/ 136 h 174"/>
                  <a:gd name="T16" fmla="*/ 105 w 288"/>
                  <a:gd name="T17" fmla="*/ 101 h 174"/>
                  <a:gd name="T18" fmla="*/ 203 w 288"/>
                  <a:gd name="T19" fmla="*/ 101 h 174"/>
                  <a:gd name="T20" fmla="*/ 155 w 288"/>
                  <a:gd name="T21" fmla="*/ 76 h 174"/>
                  <a:gd name="T22" fmla="*/ 246 w 288"/>
                  <a:gd name="T23" fmla="*/ 62 h 174"/>
                  <a:gd name="T24" fmla="*/ 199 w 288"/>
                  <a:gd name="T25" fmla="*/ 42 h 174"/>
                  <a:gd name="T26" fmla="*/ 257 w 288"/>
                  <a:gd name="T27" fmla="*/ 29 h 174"/>
                  <a:gd name="T28" fmla="*/ 241 w 288"/>
                  <a:gd name="T29" fmla="*/ 18 h 174"/>
                  <a:gd name="T30" fmla="*/ 288 w 288"/>
                  <a:gd name="T3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 h="174">
                    <a:moveTo>
                      <a:pt x="288" y="0"/>
                    </a:moveTo>
                    <a:lnTo>
                      <a:pt x="250" y="160"/>
                    </a:lnTo>
                    <a:lnTo>
                      <a:pt x="182" y="174"/>
                    </a:lnTo>
                    <a:lnTo>
                      <a:pt x="105" y="170"/>
                    </a:lnTo>
                    <a:lnTo>
                      <a:pt x="40" y="144"/>
                    </a:lnTo>
                    <a:lnTo>
                      <a:pt x="0" y="111"/>
                    </a:lnTo>
                    <a:lnTo>
                      <a:pt x="97" y="144"/>
                    </a:lnTo>
                    <a:lnTo>
                      <a:pt x="165" y="136"/>
                    </a:lnTo>
                    <a:lnTo>
                      <a:pt x="105" y="101"/>
                    </a:lnTo>
                    <a:lnTo>
                      <a:pt x="203" y="101"/>
                    </a:lnTo>
                    <a:lnTo>
                      <a:pt x="155" y="76"/>
                    </a:lnTo>
                    <a:lnTo>
                      <a:pt x="246" y="62"/>
                    </a:lnTo>
                    <a:lnTo>
                      <a:pt x="199" y="42"/>
                    </a:lnTo>
                    <a:lnTo>
                      <a:pt x="257" y="29"/>
                    </a:lnTo>
                    <a:lnTo>
                      <a:pt x="241" y="18"/>
                    </a:lnTo>
                    <a:lnTo>
                      <a:pt x="2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1" name="Freeform 259">
                <a:extLst>
                  <a:ext uri="{FF2B5EF4-FFF2-40B4-BE49-F238E27FC236}">
                    <a16:creationId xmlns:a16="http://schemas.microsoft.com/office/drawing/2014/main" id="{F396C528-829B-4B2E-9010-575B5A3676F8}"/>
                  </a:ext>
                </a:extLst>
              </p:cNvPr>
              <p:cNvSpPr>
                <a:spLocks/>
              </p:cNvSpPr>
              <p:nvPr/>
            </p:nvSpPr>
            <p:spPr bwMode="auto">
              <a:xfrm>
                <a:off x="3313" y="3151"/>
                <a:ext cx="61" cy="74"/>
              </a:xfrm>
              <a:custGeom>
                <a:avLst/>
                <a:gdLst>
                  <a:gd name="T0" fmla="*/ 77 w 183"/>
                  <a:gd name="T1" fmla="*/ 25 h 223"/>
                  <a:gd name="T2" fmla="*/ 123 w 183"/>
                  <a:gd name="T3" fmla="*/ 25 h 223"/>
                  <a:gd name="T4" fmla="*/ 82 w 183"/>
                  <a:gd name="T5" fmla="*/ 55 h 223"/>
                  <a:gd name="T6" fmla="*/ 136 w 183"/>
                  <a:gd name="T7" fmla="*/ 64 h 223"/>
                  <a:gd name="T8" fmla="*/ 82 w 183"/>
                  <a:gd name="T9" fmla="*/ 84 h 223"/>
                  <a:gd name="T10" fmla="*/ 127 w 183"/>
                  <a:gd name="T11" fmla="*/ 102 h 223"/>
                  <a:gd name="T12" fmla="*/ 77 w 183"/>
                  <a:gd name="T13" fmla="*/ 114 h 223"/>
                  <a:gd name="T14" fmla="*/ 132 w 183"/>
                  <a:gd name="T15" fmla="*/ 140 h 223"/>
                  <a:gd name="T16" fmla="*/ 47 w 183"/>
                  <a:gd name="T17" fmla="*/ 143 h 223"/>
                  <a:gd name="T18" fmla="*/ 98 w 183"/>
                  <a:gd name="T19" fmla="*/ 172 h 223"/>
                  <a:gd name="T20" fmla="*/ 0 w 183"/>
                  <a:gd name="T21" fmla="*/ 169 h 223"/>
                  <a:gd name="T22" fmla="*/ 132 w 183"/>
                  <a:gd name="T23" fmla="*/ 223 h 223"/>
                  <a:gd name="T24" fmla="*/ 162 w 183"/>
                  <a:gd name="T25" fmla="*/ 199 h 223"/>
                  <a:gd name="T26" fmla="*/ 179 w 183"/>
                  <a:gd name="T27" fmla="*/ 169 h 223"/>
                  <a:gd name="T28" fmla="*/ 183 w 183"/>
                  <a:gd name="T29" fmla="*/ 123 h 223"/>
                  <a:gd name="T30" fmla="*/ 175 w 183"/>
                  <a:gd name="T31" fmla="*/ 76 h 223"/>
                  <a:gd name="T32" fmla="*/ 154 w 183"/>
                  <a:gd name="T33" fmla="*/ 34 h 223"/>
                  <a:gd name="T34" fmla="*/ 123 w 183"/>
                  <a:gd name="T35" fmla="*/ 0 h 223"/>
                  <a:gd name="T36" fmla="*/ 77 w 183"/>
                  <a:gd name="T37" fmla="*/ 2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3" h="223">
                    <a:moveTo>
                      <a:pt x="77" y="25"/>
                    </a:moveTo>
                    <a:lnTo>
                      <a:pt x="123" y="25"/>
                    </a:lnTo>
                    <a:lnTo>
                      <a:pt x="82" y="55"/>
                    </a:lnTo>
                    <a:lnTo>
                      <a:pt x="136" y="64"/>
                    </a:lnTo>
                    <a:lnTo>
                      <a:pt x="82" y="84"/>
                    </a:lnTo>
                    <a:lnTo>
                      <a:pt x="127" y="102"/>
                    </a:lnTo>
                    <a:lnTo>
                      <a:pt x="77" y="114"/>
                    </a:lnTo>
                    <a:lnTo>
                      <a:pt x="132" y="140"/>
                    </a:lnTo>
                    <a:lnTo>
                      <a:pt x="47" y="143"/>
                    </a:lnTo>
                    <a:lnTo>
                      <a:pt x="98" y="172"/>
                    </a:lnTo>
                    <a:lnTo>
                      <a:pt x="0" y="169"/>
                    </a:lnTo>
                    <a:lnTo>
                      <a:pt x="132" y="223"/>
                    </a:lnTo>
                    <a:lnTo>
                      <a:pt x="162" y="199"/>
                    </a:lnTo>
                    <a:lnTo>
                      <a:pt x="179" y="169"/>
                    </a:lnTo>
                    <a:lnTo>
                      <a:pt x="183" y="123"/>
                    </a:lnTo>
                    <a:lnTo>
                      <a:pt x="175" y="76"/>
                    </a:lnTo>
                    <a:lnTo>
                      <a:pt x="154" y="34"/>
                    </a:lnTo>
                    <a:lnTo>
                      <a:pt x="123" y="0"/>
                    </a:lnTo>
                    <a:lnTo>
                      <a:pt x="77"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2" name="Freeform 260">
                <a:extLst>
                  <a:ext uri="{FF2B5EF4-FFF2-40B4-BE49-F238E27FC236}">
                    <a16:creationId xmlns:a16="http://schemas.microsoft.com/office/drawing/2014/main" id="{01B9E94C-4CBB-10A5-830E-4335EA8A0A05}"/>
                  </a:ext>
                </a:extLst>
              </p:cNvPr>
              <p:cNvSpPr>
                <a:spLocks/>
              </p:cNvSpPr>
              <p:nvPr/>
            </p:nvSpPr>
            <p:spPr bwMode="auto">
              <a:xfrm>
                <a:off x="3181" y="3198"/>
                <a:ext cx="265" cy="178"/>
              </a:xfrm>
              <a:custGeom>
                <a:avLst/>
                <a:gdLst>
                  <a:gd name="T0" fmla="*/ 625 w 795"/>
                  <a:gd name="T1" fmla="*/ 100 h 534"/>
                  <a:gd name="T2" fmla="*/ 455 w 795"/>
                  <a:gd name="T3" fmla="*/ 91 h 534"/>
                  <a:gd name="T4" fmla="*/ 322 w 795"/>
                  <a:gd name="T5" fmla="*/ 88 h 534"/>
                  <a:gd name="T6" fmla="*/ 234 w 795"/>
                  <a:gd name="T7" fmla="*/ 138 h 534"/>
                  <a:gd name="T8" fmla="*/ 166 w 795"/>
                  <a:gd name="T9" fmla="*/ 122 h 534"/>
                  <a:gd name="T10" fmla="*/ 64 w 795"/>
                  <a:gd name="T11" fmla="*/ 0 h 534"/>
                  <a:gd name="T12" fmla="*/ 143 w 795"/>
                  <a:gd name="T13" fmla="*/ 122 h 534"/>
                  <a:gd name="T14" fmla="*/ 183 w 795"/>
                  <a:gd name="T15" fmla="*/ 165 h 534"/>
                  <a:gd name="T16" fmla="*/ 97 w 795"/>
                  <a:gd name="T17" fmla="*/ 198 h 534"/>
                  <a:gd name="T18" fmla="*/ 16 w 795"/>
                  <a:gd name="T19" fmla="*/ 268 h 534"/>
                  <a:gd name="T20" fmla="*/ 0 w 795"/>
                  <a:gd name="T21" fmla="*/ 332 h 534"/>
                  <a:gd name="T22" fmla="*/ 66 w 795"/>
                  <a:gd name="T23" fmla="*/ 441 h 534"/>
                  <a:gd name="T24" fmla="*/ 246 w 795"/>
                  <a:gd name="T25" fmla="*/ 517 h 534"/>
                  <a:gd name="T26" fmla="*/ 484 w 795"/>
                  <a:gd name="T27" fmla="*/ 530 h 534"/>
                  <a:gd name="T28" fmla="*/ 647 w 795"/>
                  <a:gd name="T29" fmla="*/ 492 h 534"/>
                  <a:gd name="T30" fmla="*/ 740 w 795"/>
                  <a:gd name="T31" fmla="*/ 412 h 534"/>
                  <a:gd name="T32" fmla="*/ 795 w 795"/>
                  <a:gd name="T33" fmla="*/ 256 h 534"/>
                  <a:gd name="T34" fmla="*/ 774 w 795"/>
                  <a:gd name="T35" fmla="*/ 290 h 534"/>
                  <a:gd name="T36" fmla="*/ 765 w 795"/>
                  <a:gd name="T37" fmla="*/ 319 h 534"/>
                  <a:gd name="T38" fmla="*/ 744 w 795"/>
                  <a:gd name="T39" fmla="*/ 374 h 534"/>
                  <a:gd name="T40" fmla="*/ 719 w 795"/>
                  <a:gd name="T41" fmla="*/ 408 h 534"/>
                  <a:gd name="T42" fmla="*/ 701 w 795"/>
                  <a:gd name="T43" fmla="*/ 437 h 534"/>
                  <a:gd name="T44" fmla="*/ 565 w 795"/>
                  <a:gd name="T45" fmla="*/ 501 h 534"/>
                  <a:gd name="T46" fmla="*/ 339 w 795"/>
                  <a:gd name="T47" fmla="*/ 513 h 534"/>
                  <a:gd name="T48" fmla="*/ 148 w 795"/>
                  <a:gd name="T49" fmla="*/ 458 h 534"/>
                  <a:gd name="T50" fmla="*/ 187 w 795"/>
                  <a:gd name="T51" fmla="*/ 433 h 534"/>
                  <a:gd name="T52" fmla="*/ 195 w 795"/>
                  <a:gd name="T53" fmla="*/ 388 h 534"/>
                  <a:gd name="T54" fmla="*/ 216 w 795"/>
                  <a:gd name="T55" fmla="*/ 340 h 534"/>
                  <a:gd name="T56" fmla="*/ 234 w 795"/>
                  <a:gd name="T57" fmla="*/ 302 h 534"/>
                  <a:gd name="T58" fmla="*/ 257 w 795"/>
                  <a:gd name="T59" fmla="*/ 268 h 534"/>
                  <a:gd name="T60" fmla="*/ 284 w 795"/>
                  <a:gd name="T61" fmla="*/ 235 h 534"/>
                  <a:gd name="T62" fmla="*/ 314 w 795"/>
                  <a:gd name="T63" fmla="*/ 202 h 534"/>
                  <a:gd name="T64" fmla="*/ 349 w 795"/>
                  <a:gd name="T65" fmla="*/ 175 h 534"/>
                  <a:gd name="T66" fmla="*/ 387 w 795"/>
                  <a:gd name="T67" fmla="*/ 155 h 534"/>
                  <a:gd name="T68" fmla="*/ 417 w 795"/>
                  <a:gd name="T69" fmla="*/ 130 h 534"/>
                  <a:gd name="T70" fmla="*/ 493 w 795"/>
                  <a:gd name="T71" fmla="*/ 108 h 534"/>
                  <a:gd name="T72" fmla="*/ 600 w 795"/>
                  <a:gd name="T73" fmla="*/ 117 h 534"/>
                  <a:gd name="T74" fmla="*/ 701 w 795"/>
                  <a:gd name="T75" fmla="*/ 91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5" h="534">
                    <a:moveTo>
                      <a:pt x="684" y="80"/>
                    </a:moveTo>
                    <a:lnTo>
                      <a:pt x="625" y="100"/>
                    </a:lnTo>
                    <a:lnTo>
                      <a:pt x="558" y="105"/>
                    </a:lnTo>
                    <a:lnTo>
                      <a:pt x="455" y="91"/>
                    </a:lnTo>
                    <a:lnTo>
                      <a:pt x="374" y="83"/>
                    </a:lnTo>
                    <a:lnTo>
                      <a:pt x="322" y="88"/>
                    </a:lnTo>
                    <a:lnTo>
                      <a:pt x="276" y="108"/>
                    </a:lnTo>
                    <a:lnTo>
                      <a:pt x="234" y="138"/>
                    </a:lnTo>
                    <a:lnTo>
                      <a:pt x="195" y="138"/>
                    </a:lnTo>
                    <a:lnTo>
                      <a:pt x="166" y="122"/>
                    </a:lnTo>
                    <a:lnTo>
                      <a:pt x="114" y="62"/>
                    </a:lnTo>
                    <a:lnTo>
                      <a:pt x="64" y="0"/>
                    </a:lnTo>
                    <a:lnTo>
                      <a:pt x="105" y="70"/>
                    </a:lnTo>
                    <a:lnTo>
                      <a:pt x="143" y="122"/>
                    </a:lnTo>
                    <a:lnTo>
                      <a:pt x="187" y="147"/>
                    </a:lnTo>
                    <a:lnTo>
                      <a:pt x="183" y="165"/>
                    </a:lnTo>
                    <a:lnTo>
                      <a:pt x="148" y="185"/>
                    </a:lnTo>
                    <a:lnTo>
                      <a:pt x="97" y="198"/>
                    </a:lnTo>
                    <a:lnTo>
                      <a:pt x="51" y="235"/>
                    </a:lnTo>
                    <a:lnTo>
                      <a:pt x="16" y="268"/>
                    </a:lnTo>
                    <a:lnTo>
                      <a:pt x="0" y="302"/>
                    </a:lnTo>
                    <a:lnTo>
                      <a:pt x="0" y="332"/>
                    </a:lnTo>
                    <a:lnTo>
                      <a:pt x="16" y="392"/>
                    </a:lnTo>
                    <a:lnTo>
                      <a:pt x="66" y="441"/>
                    </a:lnTo>
                    <a:lnTo>
                      <a:pt x="131" y="483"/>
                    </a:lnTo>
                    <a:lnTo>
                      <a:pt x="246" y="517"/>
                    </a:lnTo>
                    <a:lnTo>
                      <a:pt x="378" y="534"/>
                    </a:lnTo>
                    <a:lnTo>
                      <a:pt x="484" y="530"/>
                    </a:lnTo>
                    <a:lnTo>
                      <a:pt x="570" y="517"/>
                    </a:lnTo>
                    <a:lnTo>
                      <a:pt x="647" y="492"/>
                    </a:lnTo>
                    <a:lnTo>
                      <a:pt x="701" y="458"/>
                    </a:lnTo>
                    <a:lnTo>
                      <a:pt x="740" y="412"/>
                    </a:lnTo>
                    <a:lnTo>
                      <a:pt x="774" y="349"/>
                    </a:lnTo>
                    <a:lnTo>
                      <a:pt x="795" y="256"/>
                    </a:lnTo>
                    <a:lnTo>
                      <a:pt x="758" y="268"/>
                    </a:lnTo>
                    <a:lnTo>
                      <a:pt x="774" y="290"/>
                    </a:lnTo>
                    <a:lnTo>
                      <a:pt x="732" y="298"/>
                    </a:lnTo>
                    <a:lnTo>
                      <a:pt x="765" y="319"/>
                    </a:lnTo>
                    <a:lnTo>
                      <a:pt x="706" y="340"/>
                    </a:lnTo>
                    <a:lnTo>
                      <a:pt x="744" y="374"/>
                    </a:lnTo>
                    <a:lnTo>
                      <a:pt x="701" y="382"/>
                    </a:lnTo>
                    <a:lnTo>
                      <a:pt x="719" y="408"/>
                    </a:lnTo>
                    <a:lnTo>
                      <a:pt x="697" y="416"/>
                    </a:lnTo>
                    <a:lnTo>
                      <a:pt x="701" y="437"/>
                    </a:lnTo>
                    <a:lnTo>
                      <a:pt x="655" y="472"/>
                    </a:lnTo>
                    <a:lnTo>
                      <a:pt x="565" y="501"/>
                    </a:lnTo>
                    <a:lnTo>
                      <a:pt x="455" y="517"/>
                    </a:lnTo>
                    <a:lnTo>
                      <a:pt x="339" y="513"/>
                    </a:lnTo>
                    <a:lnTo>
                      <a:pt x="237" y="492"/>
                    </a:lnTo>
                    <a:lnTo>
                      <a:pt x="148" y="458"/>
                    </a:lnTo>
                    <a:lnTo>
                      <a:pt x="81" y="412"/>
                    </a:lnTo>
                    <a:lnTo>
                      <a:pt x="187" y="433"/>
                    </a:lnTo>
                    <a:lnTo>
                      <a:pt x="66" y="371"/>
                    </a:lnTo>
                    <a:lnTo>
                      <a:pt x="195" y="388"/>
                    </a:lnTo>
                    <a:lnTo>
                      <a:pt x="92" y="332"/>
                    </a:lnTo>
                    <a:lnTo>
                      <a:pt x="216" y="340"/>
                    </a:lnTo>
                    <a:lnTo>
                      <a:pt x="135" y="294"/>
                    </a:lnTo>
                    <a:lnTo>
                      <a:pt x="234" y="302"/>
                    </a:lnTo>
                    <a:lnTo>
                      <a:pt x="178" y="256"/>
                    </a:lnTo>
                    <a:lnTo>
                      <a:pt x="257" y="268"/>
                    </a:lnTo>
                    <a:lnTo>
                      <a:pt x="216" y="227"/>
                    </a:lnTo>
                    <a:lnTo>
                      <a:pt x="284" y="235"/>
                    </a:lnTo>
                    <a:lnTo>
                      <a:pt x="254" y="189"/>
                    </a:lnTo>
                    <a:lnTo>
                      <a:pt x="314" y="202"/>
                    </a:lnTo>
                    <a:lnTo>
                      <a:pt x="292" y="165"/>
                    </a:lnTo>
                    <a:lnTo>
                      <a:pt x="349" y="175"/>
                    </a:lnTo>
                    <a:lnTo>
                      <a:pt x="335" y="142"/>
                    </a:lnTo>
                    <a:lnTo>
                      <a:pt x="387" y="155"/>
                    </a:lnTo>
                    <a:lnTo>
                      <a:pt x="378" y="122"/>
                    </a:lnTo>
                    <a:lnTo>
                      <a:pt x="417" y="130"/>
                    </a:lnTo>
                    <a:lnTo>
                      <a:pt x="420" y="108"/>
                    </a:lnTo>
                    <a:lnTo>
                      <a:pt x="493" y="108"/>
                    </a:lnTo>
                    <a:lnTo>
                      <a:pt x="540" y="122"/>
                    </a:lnTo>
                    <a:lnTo>
                      <a:pt x="600" y="117"/>
                    </a:lnTo>
                    <a:lnTo>
                      <a:pt x="660" y="108"/>
                    </a:lnTo>
                    <a:lnTo>
                      <a:pt x="701" y="91"/>
                    </a:lnTo>
                    <a:lnTo>
                      <a:pt x="684"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3" name="Freeform 261">
                <a:extLst>
                  <a:ext uri="{FF2B5EF4-FFF2-40B4-BE49-F238E27FC236}">
                    <a16:creationId xmlns:a16="http://schemas.microsoft.com/office/drawing/2014/main" id="{63DBA54F-4C06-BE8C-7A4F-74777CC9F303}"/>
                  </a:ext>
                </a:extLst>
              </p:cNvPr>
              <p:cNvSpPr>
                <a:spLocks/>
              </p:cNvSpPr>
              <p:nvPr/>
            </p:nvSpPr>
            <p:spPr bwMode="auto">
              <a:xfrm>
                <a:off x="3487" y="3256"/>
                <a:ext cx="43" cy="33"/>
              </a:xfrm>
              <a:custGeom>
                <a:avLst/>
                <a:gdLst>
                  <a:gd name="T0" fmla="*/ 16 w 131"/>
                  <a:gd name="T1" fmla="*/ 0 h 98"/>
                  <a:gd name="T2" fmla="*/ 0 w 131"/>
                  <a:gd name="T3" fmla="*/ 55 h 98"/>
                  <a:gd name="T4" fmla="*/ 16 w 131"/>
                  <a:gd name="T5" fmla="*/ 80 h 98"/>
                  <a:gd name="T6" fmla="*/ 54 w 131"/>
                  <a:gd name="T7" fmla="*/ 93 h 98"/>
                  <a:gd name="T8" fmla="*/ 89 w 131"/>
                  <a:gd name="T9" fmla="*/ 98 h 98"/>
                  <a:gd name="T10" fmla="*/ 110 w 131"/>
                  <a:gd name="T11" fmla="*/ 93 h 98"/>
                  <a:gd name="T12" fmla="*/ 116 w 131"/>
                  <a:gd name="T13" fmla="*/ 42 h 98"/>
                  <a:gd name="T14" fmla="*/ 131 w 131"/>
                  <a:gd name="T15" fmla="*/ 9 h 98"/>
                  <a:gd name="T16" fmla="*/ 105 w 131"/>
                  <a:gd name="T17" fmla="*/ 9 h 98"/>
                  <a:gd name="T18" fmla="*/ 67 w 131"/>
                  <a:gd name="T19" fmla="*/ 29 h 98"/>
                  <a:gd name="T20" fmla="*/ 105 w 131"/>
                  <a:gd name="T21" fmla="*/ 26 h 98"/>
                  <a:gd name="T22" fmla="*/ 58 w 131"/>
                  <a:gd name="T23" fmla="*/ 52 h 98"/>
                  <a:gd name="T24" fmla="*/ 101 w 131"/>
                  <a:gd name="T25" fmla="*/ 55 h 98"/>
                  <a:gd name="T26" fmla="*/ 58 w 131"/>
                  <a:gd name="T27" fmla="*/ 68 h 98"/>
                  <a:gd name="T28" fmla="*/ 96 w 131"/>
                  <a:gd name="T29" fmla="*/ 72 h 98"/>
                  <a:gd name="T30" fmla="*/ 54 w 131"/>
                  <a:gd name="T31" fmla="*/ 85 h 98"/>
                  <a:gd name="T32" fmla="*/ 25 w 131"/>
                  <a:gd name="T33" fmla="*/ 77 h 98"/>
                  <a:gd name="T34" fmla="*/ 16 w 131"/>
                  <a:gd name="T35" fmla="*/ 63 h 98"/>
                  <a:gd name="T36" fmla="*/ 37 w 131"/>
                  <a:gd name="T37" fmla="*/ 60 h 98"/>
                  <a:gd name="T38" fmla="*/ 18 w 131"/>
                  <a:gd name="T39" fmla="*/ 42 h 98"/>
                  <a:gd name="T40" fmla="*/ 41 w 131"/>
                  <a:gd name="T41" fmla="*/ 34 h 98"/>
                  <a:gd name="T42" fmla="*/ 28 w 131"/>
                  <a:gd name="T43" fmla="*/ 26 h 98"/>
                  <a:gd name="T44" fmla="*/ 50 w 131"/>
                  <a:gd name="T45" fmla="*/ 18 h 98"/>
                  <a:gd name="T46" fmla="*/ 41 w 131"/>
                  <a:gd name="T47" fmla="*/ 9 h 98"/>
                  <a:gd name="T48" fmla="*/ 16 w 131"/>
                  <a:gd name="T4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98">
                    <a:moveTo>
                      <a:pt x="16" y="0"/>
                    </a:moveTo>
                    <a:lnTo>
                      <a:pt x="0" y="55"/>
                    </a:lnTo>
                    <a:lnTo>
                      <a:pt x="16" y="80"/>
                    </a:lnTo>
                    <a:lnTo>
                      <a:pt x="54" y="93"/>
                    </a:lnTo>
                    <a:lnTo>
                      <a:pt x="89" y="98"/>
                    </a:lnTo>
                    <a:lnTo>
                      <a:pt x="110" y="93"/>
                    </a:lnTo>
                    <a:lnTo>
                      <a:pt x="116" y="42"/>
                    </a:lnTo>
                    <a:lnTo>
                      <a:pt x="131" y="9"/>
                    </a:lnTo>
                    <a:lnTo>
                      <a:pt x="105" y="9"/>
                    </a:lnTo>
                    <a:lnTo>
                      <a:pt x="67" y="29"/>
                    </a:lnTo>
                    <a:lnTo>
                      <a:pt x="105" y="26"/>
                    </a:lnTo>
                    <a:lnTo>
                      <a:pt x="58" y="52"/>
                    </a:lnTo>
                    <a:lnTo>
                      <a:pt x="101" y="55"/>
                    </a:lnTo>
                    <a:lnTo>
                      <a:pt x="58" y="68"/>
                    </a:lnTo>
                    <a:lnTo>
                      <a:pt x="96" y="72"/>
                    </a:lnTo>
                    <a:lnTo>
                      <a:pt x="54" y="85"/>
                    </a:lnTo>
                    <a:lnTo>
                      <a:pt x="25" y="77"/>
                    </a:lnTo>
                    <a:lnTo>
                      <a:pt x="16" y="63"/>
                    </a:lnTo>
                    <a:lnTo>
                      <a:pt x="37" y="60"/>
                    </a:lnTo>
                    <a:lnTo>
                      <a:pt x="18" y="42"/>
                    </a:lnTo>
                    <a:lnTo>
                      <a:pt x="41" y="34"/>
                    </a:lnTo>
                    <a:lnTo>
                      <a:pt x="28" y="26"/>
                    </a:lnTo>
                    <a:lnTo>
                      <a:pt x="50" y="18"/>
                    </a:lnTo>
                    <a:lnTo>
                      <a:pt x="41" y="9"/>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4" name="Freeform 262">
                <a:extLst>
                  <a:ext uri="{FF2B5EF4-FFF2-40B4-BE49-F238E27FC236}">
                    <a16:creationId xmlns:a16="http://schemas.microsoft.com/office/drawing/2014/main" id="{83E0DBC1-B38D-FE20-A2D3-0192FB02933D}"/>
                  </a:ext>
                </a:extLst>
              </p:cNvPr>
              <p:cNvSpPr>
                <a:spLocks/>
              </p:cNvSpPr>
              <p:nvPr/>
            </p:nvSpPr>
            <p:spPr bwMode="auto">
              <a:xfrm>
                <a:off x="3502" y="3238"/>
                <a:ext cx="261" cy="147"/>
              </a:xfrm>
              <a:custGeom>
                <a:avLst/>
                <a:gdLst>
                  <a:gd name="T0" fmla="*/ 4 w 782"/>
                  <a:gd name="T1" fmla="*/ 146 h 441"/>
                  <a:gd name="T2" fmla="*/ 39 w 782"/>
                  <a:gd name="T3" fmla="*/ 171 h 441"/>
                  <a:gd name="T4" fmla="*/ 102 w 782"/>
                  <a:gd name="T5" fmla="*/ 180 h 441"/>
                  <a:gd name="T6" fmla="*/ 35 w 782"/>
                  <a:gd name="T7" fmla="*/ 192 h 441"/>
                  <a:gd name="T8" fmla="*/ 123 w 782"/>
                  <a:gd name="T9" fmla="*/ 218 h 441"/>
                  <a:gd name="T10" fmla="*/ 51 w 782"/>
                  <a:gd name="T11" fmla="*/ 239 h 441"/>
                  <a:gd name="T12" fmla="*/ 140 w 782"/>
                  <a:gd name="T13" fmla="*/ 234 h 441"/>
                  <a:gd name="T14" fmla="*/ 76 w 782"/>
                  <a:gd name="T15" fmla="*/ 272 h 441"/>
                  <a:gd name="T16" fmla="*/ 174 w 782"/>
                  <a:gd name="T17" fmla="*/ 272 h 441"/>
                  <a:gd name="T18" fmla="*/ 97 w 782"/>
                  <a:gd name="T19" fmla="*/ 311 h 441"/>
                  <a:gd name="T20" fmla="*/ 179 w 782"/>
                  <a:gd name="T21" fmla="*/ 298 h 441"/>
                  <a:gd name="T22" fmla="*/ 135 w 782"/>
                  <a:gd name="T23" fmla="*/ 344 h 441"/>
                  <a:gd name="T24" fmla="*/ 200 w 782"/>
                  <a:gd name="T25" fmla="*/ 323 h 441"/>
                  <a:gd name="T26" fmla="*/ 174 w 782"/>
                  <a:gd name="T27" fmla="*/ 364 h 441"/>
                  <a:gd name="T28" fmla="*/ 216 w 782"/>
                  <a:gd name="T29" fmla="*/ 349 h 441"/>
                  <a:gd name="T30" fmla="*/ 208 w 782"/>
                  <a:gd name="T31" fmla="*/ 395 h 441"/>
                  <a:gd name="T32" fmla="*/ 230 w 782"/>
                  <a:gd name="T33" fmla="*/ 370 h 441"/>
                  <a:gd name="T34" fmla="*/ 239 w 782"/>
                  <a:gd name="T35" fmla="*/ 403 h 441"/>
                  <a:gd name="T36" fmla="*/ 250 w 782"/>
                  <a:gd name="T37" fmla="*/ 391 h 441"/>
                  <a:gd name="T38" fmla="*/ 273 w 782"/>
                  <a:gd name="T39" fmla="*/ 420 h 441"/>
                  <a:gd name="T40" fmla="*/ 280 w 782"/>
                  <a:gd name="T41" fmla="*/ 403 h 441"/>
                  <a:gd name="T42" fmla="*/ 315 w 782"/>
                  <a:gd name="T43" fmla="*/ 438 h 441"/>
                  <a:gd name="T44" fmla="*/ 315 w 782"/>
                  <a:gd name="T45" fmla="*/ 417 h 441"/>
                  <a:gd name="T46" fmla="*/ 363 w 782"/>
                  <a:gd name="T47" fmla="*/ 438 h 441"/>
                  <a:gd name="T48" fmla="*/ 430 w 782"/>
                  <a:gd name="T49" fmla="*/ 433 h 441"/>
                  <a:gd name="T50" fmla="*/ 519 w 782"/>
                  <a:gd name="T51" fmla="*/ 417 h 441"/>
                  <a:gd name="T52" fmla="*/ 599 w 782"/>
                  <a:gd name="T53" fmla="*/ 391 h 441"/>
                  <a:gd name="T54" fmla="*/ 656 w 782"/>
                  <a:gd name="T55" fmla="*/ 357 h 441"/>
                  <a:gd name="T56" fmla="*/ 715 w 782"/>
                  <a:gd name="T57" fmla="*/ 302 h 441"/>
                  <a:gd name="T58" fmla="*/ 732 w 782"/>
                  <a:gd name="T59" fmla="*/ 272 h 441"/>
                  <a:gd name="T60" fmla="*/ 698 w 782"/>
                  <a:gd name="T61" fmla="*/ 197 h 441"/>
                  <a:gd name="T62" fmla="*/ 648 w 782"/>
                  <a:gd name="T63" fmla="*/ 133 h 441"/>
                  <a:gd name="T64" fmla="*/ 561 w 782"/>
                  <a:gd name="T65" fmla="*/ 71 h 441"/>
                  <a:gd name="T66" fmla="*/ 476 w 782"/>
                  <a:gd name="T67" fmla="*/ 42 h 441"/>
                  <a:gd name="T68" fmla="*/ 396 w 782"/>
                  <a:gd name="T69" fmla="*/ 19 h 441"/>
                  <a:gd name="T70" fmla="*/ 341 w 782"/>
                  <a:gd name="T71" fmla="*/ 16 h 441"/>
                  <a:gd name="T72" fmla="*/ 383 w 782"/>
                  <a:gd name="T73" fmla="*/ 42 h 441"/>
                  <a:gd name="T74" fmla="*/ 280 w 782"/>
                  <a:gd name="T75" fmla="*/ 36 h 441"/>
                  <a:gd name="T76" fmla="*/ 315 w 782"/>
                  <a:gd name="T77" fmla="*/ 57 h 441"/>
                  <a:gd name="T78" fmla="*/ 212 w 782"/>
                  <a:gd name="T79" fmla="*/ 62 h 441"/>
                  <a:gd name="T80" fmla="*/ 230 w 782"/>
                  <a:gd name="T81" fmla="*/ 82 h 441"/>
                  <a:gd name="T82" fmla="*/ 131 w 782"/>
                  <a:gd name="T83" fmla="*/ 87 h 441"/>
                  <a:gd name="T84" fmla="*/ 191 w 782"/>
                  <a:gd name="T85" fmla="*/ 46 h 441"/>
                  <a:gd name="T86" fmla="*/ 273 w 782"/>
                  <a:gd name="T87" fmla="*/ 8 h 441"/>
                  <a:gd name="T88" fmla="*/ 374 w 782"/>
                  <a:gd name="T89" fmla="*/ 0 h 441"/>
                  <a:gd name="T90" fmla="*/ 515 w 782"/>
                  <a:gd name="T91" fmla="*/ 25 h 441"/>
                  <a:gd name="T92" fmla="*/ 634 w 782"/>
                  <a:gd name="T93" fmla="*/ 87 h 441"/>
                  <a:gd name="T94" fmla="*/ 729 w 782"/>
                  <a:gd name="T95" fmla="*/ 202 h 441"/>
                  <a:gd name="T96" fmla="*/ 765 w 782"/>
                  <a:gd name="T97" fmla="*/ 286 h 441"/>
                  <a:gd name="T98" fmla="*/ 782 w 782"/>
                  <a:gd name="T99" fmla="*/ 260 h 441"/>
                  <a:gd name="T100" fmla="*/ 758 w 782"/>
                  <a:gd name="T101" fmla="*/ 319 h 441"/>
                  <a:gd name="T102" fmla="*/ 712 w 782"/>
                  <a:gd name="T103" fmla="*/ 370 h 441"/>
                  <a:gd name="T104" fmla="*/ 604 w 782"/>
                  <a:gd name="T105" fmla="*/ 417 h 441"/>
                  <a:gd name="T106" fmla="*/ 459 w 782"/>
                  <a:gd name="T107" fmla="*/ 441 h 441"/>
                  <a:gd name="T108" fmla="*/ 285 w 782"/>
                  <a:gd name="T109" fmla="*/ 441 h 441"/>
                  <a:gd name="T110" fmla="*/ 191 w 782"/>
                  <a:gd name="T111" fmla="*/ 412 h 441"/>
                  <a:gd name="T112" fmla="*/ 110 w 782"/>
                  <a:gd name="T113" fmla="*/ 364 h 441"/>
                  <a:gd name="T114" fmla="*/ 51 w 782"/>
                  <a:gd name="T115" fmla="*/ 311 h 441"/>
                  <a:gd name="T116" fmla="*/ 13 w 782"/>
                  <a:gd name="T117" fmla="*/ 248 h 441"/>
                  <a:gd name="T118" fmla="*/ 4 w 782"/>
                  <a:gd name="T119" fmla="*/ 206 h 441"/>
                  <a:gd name="T120" fmla="*/ 0 w 782"/>
                  <a:gd name="T121" fmla="*/ 164 h 441"/>
                  <a:gd name="T122" fmla="*/ 0 w 782"/>
                  <a:gd name="T123" fmla="*/ 142 h 441"/>
                  <a:gd name="T124" fmla="*/ 4 w 782"/>
                  <a:gd name="T125" fmla="*/ 146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441">
                    <a:moveTo>
                      <a:pt x="4" y="146"/>
                    </a:moveTo>
                    <a:lnTo>
                      <a:pt x="39" y="171"/>
                    </a:lnTo>
                    <a:lnTo>
                      <a:pt x="102" y="180"/>
                    </a:lnTo>
                    <a:lnTo>
                      <a:pt x="35" y="192"/>
                    </a:lnTo>
                    <a:lnTo>
                      <a:pt x="123" y="218"/>
                    </a:lnTo>
                    <a:lnTo>
                      <a:pt x="51" y="239"/>
                    </a:lnTo>
                    <a:lnTo>
                      <a:pt x="140" y="234"/>
                    </a:lnTo>
                    <a:lnTo>
                      <a:pt x="76" y="272"/>
                    </a:lnTo>
                    <a:lnTo>
                      <a:pt x="174" y="272"/>
                    </a:lnTo>
                    <a:lnTo>
                      <a:pt x="97" y="311"/>
                    </a:lnTo>
                    <a:lnTo>
                      <a:pt x="179" y="298"/>
                    </a:lnTo>
                    <a:lnTo>
                      <a:pt x="135" y="344"/>
                    </a:lnTo>
                    <a:lnTo>
                      <a:pt x="200" y="323"/>
                    </a:lnTo>
                    <a:lnTo>
                      <a:pt x="174" y="364"/>
                    </a:lnTo>
                    <a:lnTo>
                      <a:pt x="216" y="349"/>
                    </a:lnTo>
                    <a:lnTo>
                      <a:pt x="208" y="395"/>
                    </a:lnTo>
                    <a:lnTo>
                      <a:pt x="230" y="370"/>
                    </a:lnTo>
                    <a:lnTo>
                      <a:pt x="239" y="403"/>
                    </a:lnTo>
                    <a:lnTo>
                      <a:pt x="250" y="391"/>
                    </a:lnTo>
                    <a:lnTo>
                      <a:pt x="273" y="420"/>
                    </a:lnTo>
                    <a:lnTo>
                      <a:pt x="280" y="403"/>
                    </a:lnTo>
                    <a:lnTo>
                      <a:pt x="315" y="438"/>
                    </a:lnTo>
                    <a:lnTo>
                      <a:pt x="315" y="417"/>
                    </a:lnTo>
                    <a:lnTo>
                      <a:pt x="363" y="438"/>
                    </a:lnTo>
                    <a:lnTo>
                      <a:pt x="430" y="433"/>
                    </a:lnTo>
                    <a:lnTo>
                      <a:pt x="519" y="417"/>
                    </a:lnTo>
                    <a:lnTo>
                      <a:pt x="599" y="391"/>
                    </a:lnTo>
                    <a:lnTo>
                      <a:pt x="656" y="357"/>
                    </a:lnTo>
                    <a:lnTo>
                      <a:pt x="715" y="302"/>
                    </a:lnTo>
                    <a:lnTo>
                      <a:pt x="732" y="272"/>
                    </a:lnTo>
                    <a:lnTo>
                      <a:pt x="698" y="197"/>
                    </a:lnTo>
                    <a:lnTo>
                      <a:pt x="648" y="133"/>
                    </a:lnTo>
                    <a:lnTo>
                      <a:pt x="561" y="71"/>
                    </a:lnTo>
                    <a:lnTo>
                      <a:pt x="476" y="42"/>
                    </a:lnTo>
                    <a:lnTo>
                      <a:pt x="396" y="19"/>
                    </a:lnTo>
                    <a:lnTo>
                      <a:pt x="341" y="16"/>
                    </a:lnTo>
                    <a:lnTo>
                      <a:pt x="383" y="42"/>
                    </a:lnTo>
                    <a:lnTo>
                      <a:pt x="280" y="36"/>
                    </a:lnTo>
                    <a:lnTo>
                      <a:pt x="315" y="57"/>
                    </a:lnTo>
                    <a:lnTo>
                      <a:pt x="212" y="62"/>
                    </a:lnTo>
                    <a:lnTo>
                      <a:pt x="230" y="82"/>
                    </a:lnTo>
                    <a:lnTo>
                      <a:pt x="131" y="87"/>
                    </a:lnTo>
                    <a:lnTo>
                      <a:pt x="191" y="46"/>
                    </a:lnTo>
                    <a:lnTo>
                      <a:pt x="273" y="8"/>
                    </a:lnTo>
                    <a:lnTo>
                      <a:pt x="374" y="0"/>
                    </a:lnTo>
                    <a:lnTo>
                      <a:pt x="515" y="25"/>
                    </a:lnTo>
                    <a:lnTo>
                      <a:pt x="634" y="87"/>
                    </a:lnTo>
                    <a:lnTo>
                      <a:pt x="729" y="202"/>
                    </a:lnTo>
                    <a:lnTo>
                      <a:pt x="765" y="286"/>
                    </a:lnTo>
                    <a:lnTo>
                      <a:pt x="782" y="260"/>
                    </a:lnTo>
                    <a:lnTo>
                      <a:pt x="758" y="319"/>
                    </a:lnTo>
                    <a:lnTo>
                      <a:pt x="712" y="370"/>
                    </a:lnTo>
                    <a:lnTo>
                      <a:pt x="604" y="417"/>
                    </a:lnTo>
                    <a:lnTo>
                      <a:pt x="459" y="441"/>
                    </a:lnTo>
                    <a:lnTo>
                      <a:pt x="285" y="441"/>
                    </a:lnTo>
                    <a:lnTo>
                      <a:pt x="191" y="412"/>
                    </a:lnTo>
                    <a:lnTo>
                      <a:pt x="110" y="364"/>
                    </a:lnTo>
                    <a:lnTo>
                      <a:pt x="51" y="311"/>
                    </a:lnTo>
                    <a:lnTo>
                      <a:pt x="13" y="248"/>
                    </a:lnTo>
                    <a:lnTo>
                      <a:pt x="4" y="206"/>
                    </a:lnTo>
                    <a:lnTo>
                      <a:pt x="0" y="164"/>
                    </a:lnTo>
                    <a:lnTo>
                      <a:pt x="0" y="142"/>
                    </a:lnTo>
                    <a:lnTo>
                      <a:pt x="4"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5" name="Freeform 263">
                <a:extLst>
                  <a:ext uri="{FF2B5EF4-FFF2-40B4-BE49-F238E27FC236}">
                    <a16:creationId xmlns:a16="http://schemas.microsoft.com/office/drawing/2014/main" id="{E58FBC20-8EE1-B6A2-1724-CADCE647322E}"/>
                  </a:ext>
                </a:extLst>
              </p:cNvPr>
              <p:cNvSpPr>
                <a:spLocks/>
              </p:cNvSpPr>
              <p:nvPr/>
            </p:nvSpPr>
            <p:spPr bwMode="auto">
              <a:xfrm>
                <a:off x="3520" y="2819"/>
                <a:ext cx="266" cy="508"/>
              </a:xfrm>
              <a:custGeom>
                <a:avLst/>
                <a:gdLst>
                  <a:gd name="T0" fmla="*/ 91 w 797"/>
                  <a:gd name="T1" fmla="*/ 304 h 1525"/>
                  <a:gd name="T2" fmla="*/ 82 w 797"/>
                  <a:gd name="T3" fmla="*/ 268 h 1525"/>
                  <a:gd name="T4" fmla="*/ 82 w 797"/>
                  <a:gd name="T5" fmla="*/ 208 h 1525"/>
                  <a:gd name="T6" fmla="*/ 99 w 797"/>
                  <a:gd name="T7" fmla="*/ 150 h 1525"/>
                  <a:gd name="T8" fmla="*/ 128 w 797"/>
                  <a:gd name="T9" fmla="*/ 110 h 1525"/>
                  <a:gd name="T10" fmla="*/ 160 w 797"/>
                  <a:gd name="T11" fmla="*/ 96 h 1525"/>
                  <a:gd name="T12" fmla="*/ 201 w 797"/>
                  <a:gd name="T13" fmla="*/ 91 h 1525"/>
                  <a:gd name="T14" fmla="*/ 252 w 797"/>
                  <a:gd name="T15" fmla="*/ 104 h 1525"/>
                  <a:gd name="T16" fmla="*/ 329 w 797"/>
                  <a:gd name="T17" fmla="*/ 145 h 1525"/>
                  <a:gd name="T18" fmla="*/ 424 w 797"/>
                  <a:gd name="T19" fmla="*/ 227 h 1525"/>
                  <a:gd name="T20" fmla="*/ 541 w 797"/>
                  <a:gd name="T21" fmla="*/ 353 h 1525"/>
                  <a:gd name="T22" fmla="*/ 609 w 797"/>
                  <a:gd name="T23" fmla="*/ 459 h 1525"/>
                  <a:gd name="T24" fmla="*/ 683 w 797"/>
                  <a:gd name="T25" fmla="*/ 617 h 1525"/>
                  <a:gd name="T26" fmla="*/ 727 w 797"/>
                  <a:gd name="T27" fmla="*/ 794 h 1525"/>
                  <a:gd name="T28" fmla="*/ 751 w 797"/>
                  <a:gd name="T29" fmla="*/ 958 h 1525"/>
                  <a:gd name="T30" fmla="*/ 761 w 797"/>
                  <a:gd name="T31" fmla="*/ 1130 h 1525"/>
                  <a:gd name="T32" fmla="*/ 764 w 797"/>
                  <a:gd name="T33" fmla="*/ 1279 h 1525"/>
                  <a:gd name="T34" fmla="*/ 751 w 797"/>
                  <a:gd name="T35" fmla="*/ 1416 h 1525"/>
                  <a:gd name="T36" fmla="*/ 727 w 797"/>
                  <a:gd name="T37" fmla="*/ 1520 h 1525"/>
                  <a:gd name="T38" fmla="*/ 745 w 797"/>
                  <a:gd name="T39" fmla="*/ 1525 h 1525"/>
                  <a:gd name="T40" fmla="*/ 769 w 797"/>
                  <a:gd name="T41" fmla="*/ 1488 h 1525"/>
                  <a:gd name="T42" fmla="*/ 782 w 797"/>
                  <a:gd name="T43" fmla="*/ 1430 h 1525"/>
                  <a:gd name="T44" fmla="*/ 782 w 797"/>
                  <a:gd name="T45" fmla="*/ 1370 h 1525"/>
                  <a:gd name="T46" fmla="*/ 773 w 797"/>
                  <a:gd name="T47" fmla="*/ 1430 h 1525"/>
                  <a:gd name="T48" fmla="*/ 764 w 797"/>
                  <a:gd name="T49" fmla="*/ 1434 h 1525"/>
                  <a:gd name="T50" fmla="*/ 761 w 797"/>
                  <a:gd name="T51" fmla="*/ 1425 h 1525"/>
                  <a:gd name="T52" fmla="*/ 773 w 797"/>
                  <a:gd name="T53" fmla="*/ 1333 h 1525"/>
                  <a:gd name="T54" fmla="*/ 792 w 797"/>
                  <a:gd name="T55" fmla="*/ 1315 h 1525"/>
                  <a:gd name="T56" fmla="*/ 792 w 797"/>
                  <a:gd name="T57" fmla="*/ 1279 h 1525"/>
                  <a:gd name="T58" fmla="*/ 782 w 797"/>
                  <a:gd name="T59" fmla="*/ 1252 h 1525"/>
                  <a:gd name="T60" fmla="*/ 773 w 797"/>
                  <a:gd name="T61" fmla="*/ 1255 h 1525"/>
                  <a:gd name="T62" fmla="*/ 773 w 797"/>
                  <a:gd name="T63" fmla="*/ 1171 h 1525"/>
                  <a:gd name="T64" fmla="*/ 773 w 797"/>
                  <a:gd name="T65" fmla="*/ 1130 h 1525"/>
                  <a:gd name="T66" fmla="*/ 787 w 797"/>
                  <a:gd name="T67" fmla="*/ 1121 h 1525"/>
                  <a:gd name="T68" fmla="*/ 797 w 797"/>
                  <a:gd name="T69" fmla="*/ 1084 h 1525"/>
                  <a:gd name="T70" fmla="*/ 787 w 797"/>
                  <a:gd name="T71" fmla="*/ 1043 h 1525"/>
                  <a:gd name="T72" fmla="*/ 764 w 797"/>
                  <a:gd name="T73" fmla="*/ 1040 h 1525"/>
                  <a:gd name="T74" fmla="*/ 756 w 797"/>
                  <a:gd name="T75" fmla="*/ 916 h 1525"/>
                  <a:gd name="T76" fmla="*/ 737 w 797"/>
                  <a:gd name="T77" fmla="*/ 798 h 1525"/>
                  <a:gd name="T78" fmla="*/ 701 w 797"/>
                  <a:gd name="T79" fmla="*/ 626 h 1525"/>
                  <a:gd name="T80" fmla="*/ 628 w 797"/>
                  <a:gd name="T81" fmla="*/ 464 h 1525"/>
                  <a:gd name="T82" fmla="*/ 526 w 797"/>
                  <a:gd name="T83" fmla="*/ 317 h 1525"/>
                  <a:gd name="T84" fmla="*/ 416 w 797"/>
                  <a:gd name="T85" fmla="*/ 185 h 1525"/>
                  <a:gd name="T86" fmla="*/ 283 w 797"/>
                  <a:gd name="T87" fmla="*/ 91 h 1525"/>
                  <a:gd name="T88" fmla="*/ 178 w 797"/>
                  <a:gd name="T89" fmla="*/ 69 h 1525"/>
                  <a:gd name="T90" fmla="*/ 113 w 797"/>
                  <a:gd name="T91" fmla="*/ 96 h 1525"/>
                  <a:gd name="T92" fmla="*/ 68 w 797"/>
                  <a:gd name="T93" fmla="*/ 177 h 1525"/>
                  <a:gd name="T94" fmla="*/ 78 w 797"/>
                  <a:gd name="T95" fmla="*/ 101 h 1525"/>
                  <a:gd name="T96" fmla="*/ 45 w 797"/>
                  <a:gd name="T97" fmla="*/ 145 h 1525"/>
                  <a:gd name="T98" fmla="*/ 54 w 797"/>
                  <a:gd name="T99" fmla="*/ 82 h 1525"/>
                  <a:gd name="T100" fmla="*/ 22 w 797"/>
                  <a:gd name="T101" fmla="*/ 110 h 1525"/>
                  <a:gd name="T102" fmla="*/ 45 w 797"/>
                  <a:gd name="T103" fmla="*/ 50 h 1525"/>
                  <a:gd name="T104" fmla="*/ 17 w 797"/>
                  <a:gd name="T105" fmla="*/ 64 h 1525"/>
                  <a:gd name="T106" fmla="*/ 54 w 797"/>
                  <a:gd name="T107" fmla="*/ 0 h 1525"/>
                  <a:gd name="T108" fmla="*/ 31 w 797"/>
                  <a:gd name="T109" fmla="*/ 4 h 1525"/>
                  <a:gd name="T110" fmla="*/ 9 w 797"/>
                  <a:gd name="T111" fmla="*/ 50 h 1525"/>
                  <a:gd name="T112" fmla="*/ 0 w 797"/>
                  <a:gd name="T113" fmla="*/ 104 h 1525"/>
                  <a:gd name="T114" fmla="*/ 4 w 797"/>
                  <a:gd name="T115" fmla="*/ 163 h 1525"/>
                  <a:gd name="T116" fmla="*/ 22 w 797"/>
                  <a:gd name="T117" fmla="*/ 258 h 1525"/>
                  <a:gd name="T118" fmla="*/ 54 w 797"/>
                  <a:gd name="T119" fmla="*/ 377 h 1525"/>
                  <a:gd name="T120" fmla="*/ 63 w 797"/>
                  <a:gd name="T121" fmla="*/ 330 h 1525"/>
                  <a:gd name="T122" fmla="*/ 87 w 797"/>
                  <a:gd name="T123" fmla="*/ 312 h 1525"/>
                  <a:gd name="T124" fmla="*/ 91 w 797"/>
                  <a:gd name="T125" fmla="*/ 304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7" h="1525">
                    <a:moveTo>
                      <a:pt x="91" y="304"/>
                    </a:moveTo>
                    <a:lnTo>
                      <a:pt x="82" y="268"/>
                    </a:lnTo>
                    <a:lnTo>
                      <a:pt x="82" y="208"/>
                    </a:lnTo>
                    <a:lnTo>
                      <a:pt x="99" y="150"/>
                    </a:lnTo>
                    <a:lnTo>
                      <a:pt x="128" y="110"/>
                    </a:lnTo>
                    <a:lnTo>
                      <a:pt x="160" y="96"/>
                    </a:lnTo>
                    <a:lnTo>
                      <a:pt x="201" y="91"/>
                    </a:lnTo>
                    <a:lnTo>
                      <a:pt x="252" y="104"/>
                    </a:lnTo>
                    <a:lnTo>
                      <a:pt x="329" y="145"/>
                    </a:lnTo>
                    <a:lnTo>
                      <a:pt x="424" y="227"/>
                    </a:lnTo>
                    <a:lnTo>
                      <a:pt x="541" y="353"/>
                    </a:lnTo>
                    <a:lnTo>
                      <a:pt x="609" y="459"/>
                    </a:lnTo>
                    <a:lnTo>
                      <a:pt x="683" y="617"/>
                    </a:lnTo>
                    <a:lnTo>
                      <a:pt x="727" y="794"/>
                    </a:lnTo>
                    <a:lnTo>
                      <a:pt x="751" y="958"/>
                    </a:lnTo>
                    <a:lnTo>
                      <a:pt x="761" y="1130"/>
                    </a:lnTo>
                    <a:lnTo>
                      <a:pt x="764" y="1279"/>
                    </a:lnTo>
                    <a:lnTo>
                      <a:pt x="751" y="1416"/>
                    </a:lnTo>
                    <a:lnTo>
                      <a:pt x="727" y="1520"/>
                    </a:lnTo>
                    <a:lnTo>
                      <a:pt x="745" y="1525"/>
                    </a:lnTo>
                    <a:lnTo>
                      <a:pt x="769" y="1488"/>
                    </a:lnTo>
                    <a:lnTo>
                      <a:pt x="782" y="1430"/>
                    </a:lnTo>
                    <a:lnTo>
                      <a:pt x="782" y="1370"/>
                    </a:lnTo>
                    <a:lnTo>
                      <a:pt x="773" y="1430"/>
                    </a:lnTo>
                    <a:lnTo>
                      <a:pt x="764" y="1434"/>
                    </a:lnTo>
                    <a:lnTo>
                      <a:pt x="761" y="1425"/>
                    </a:lnTo>
                    <a:lnTo>
                      <a:pt x="773" y="1333"/>
                    </a:lnTo>
                    <a:lnTo>
                      <a:pt x="792" y="1315"/>
                    </a:lnTo>
                    <a:lnTo>
                      <a:pt x="792" y="1279"/>
                    </a:lnTo>
                    <a:lnTo>
                      <a:pt x="782" y="1252"/>
                    </a:lnTo>
                    <a:lnTo>
                      <a:pt x="773" y="1255"/>
                    </a:lnTo>
                    <a:lnTo>
                      <a:pt x="773" y="1171"/>
                    </a:lnTo>
                    <a:lnTo>
                      <a:pt x="773" y="1130"/>
                    </a:lnTo>
                    <a:lnTo>
                      <a:pt x="787" y="1121"/>
                    </a:lnTo>
                    <a:lnTo>
                      <a:pt x="797" y="1084"/>
                    </a:lnTo>
                    <a:lnTo>
                      <a:pt x="787" y="1043"/>
                    </a:lnTo>
                    <a:lnTo>
                      <a:pt x="764" y="1040"/>
                    </a:lnTo>
                    <a:lnTo>
                      <a:pt x="756" y="916"/>
                    </a:lnTo>
                    <a:lnTo>
                      <a:pt x="737" y="798"/>
                    </a:lnTo>
                    <a:lnTo>
                      <a:pt x="701" y="626"/>
                    </a:lnTo>
                    <a:lnTo>
                      <a:pt x="628" y="464"/>
                    </a:lnTo>
                    <a:lnTo>
                      <a:pt x="526" y="317"/>
                    </a:lnTo>
                    <a:lnTo>
                      <a:pt x="416" y="185"/>
                    </a:lnTo>
                    <a:lnTo>
                      <a:pt x="283" y="91"/>
                    </a:lnTo>
                    <a:lnTo>
                      <a:pt x="178" y="69"/>
                    </a:lnTo>
                    <a:lnTo>
                      <a:pt x="113" y="96"/>
                    </a:lnTo>
                    <a:lnTo>
                      <a:pt x="68" y="177"/>
                    </a:lnTo>
                    <a:lnTo>
                      <a:pt x="78" y="101"/>
                    </a:lnTo>
                    <a:lnTo>
                      <a:pt x="45" y="145"/>
                    </a:lnTo>
                    <a:lnTo>
                      <a:pt x="54" y="82"/>
                    </a:lnTo>
                    <a:lnTo>
                      <a:pt x="22" y="110"/>
                    </a:lnTo>
                    <a:lnTo>
                      <a:pt x="45" y="50"/>
                    </a:lnTo>
                    <a:lnTo>
                      <a:pt x="17" y="64"/>
                    </a:lnTo>
                    <a:lnTo>
                      <a:pt x="54" y="0"/>
                    </a:lnTo>
                    <a:lnTo>
                      <a:pt x="31" y="4"/>
                    </a:lnTo>
                    <a:lnTo>
                      <a:pt x="9" y="50"/>
                    </a:lnTo>
                    <a:lnTo>
                      <a:pt x="0" y="104"/>
                    </a:lnTo>
                    <a:lnTo>
                      <a:pt x="4" y="163"/>
                    </a:lnTo>
                    <a:lnTo>
                      <a:pt x="22" y="258"/>
                    </a:lnTo>
                    <a:lnTo>
                      <a:pt x="54" y="377"/>
                    </a:lnTo>
                    <a:lnTo>
                      <a:pt x="63" y="330"/>
                    </a:lnTo>
                    <a:lnTo>
                      <a:pt x="87" y="312"/>
                    </a:lnTo>
                    <a:lnTo>
                      <a:pt x="91" y="3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6" name="Freeform 264">
                <a:extLst>
                  <a:ext uri="{FF2B5EF4-FFF2-40B4-BE49-F238E27FC236}">
                    <a16:creationId xmlns:a16="http://schemas.microsoft.com/office/drawing/2014/main" id="{A7FDFF07-EA2F-6CE3-7F5D-C84B3B7A8DEF}"/>
                  </a:ext>
                </a:extLst>
              </p:cNvPr>
              <p:cNvSpPr>
                <a:spLocks/>
              </p:cNvSpPr>
              <p:nvPr/>
            </p:nvSpPr>
            <p:spPr bwMode="auto">
              <a:xfrm>
                <a:off x="3642" y="3130"/>
                <a:ext cx="129" cy="30"/>
              </a:xfrm>
              <a:custGeom>
                <a:avLst/>
                <a:gdLst>
                  <a:gd name="T0" fmla="*/ 0 w 385"/>
                  <a:gd name="T1" fmla="*/ 10 h 92"/>
                  <a:gd name="T2" fmla="*/ 18 w 385"/>
                  <a:gd name="T3" fmla="*/ 19 h 92"/>
                  <a:gd name="T4" fmla="*/ 78 w 385"/>
                  <a:gd name="T5" fmla="*/ 16 h 92"/>
                  <a:gd name="T6" fmla="*/ 133 w 385"/>
                  <a:gd name="T7" fmla="*/ 24 h 92"/>
                  <a:gd name="T8" fmla="*/ 193 w 385"/>
                  <a:gd name="T9" fmla="*/ 74 h 92"/>
                  <a:gd name="T10" fmla="*/ 239 w 385"/>
                  <a:gd name="T11" fmla="*/ 87 h 92"/>
                  <a:gd name="T12" fmla="*/ 293 w 385"/>
                  <a:gd name="T13" fmla="*/ 92 h 92"/>
                  <a:gd name="T14" fmla="*/ 334 w 385"/>
                  <a:gd name="T15" fmla="*/ 87 h 92"/>
                  <a:gd name="T16" fmla="*/ 379 w 385"/>
                  <a:gd name="T17" fmla="*/ 74 h 92"/>
                  <a:gd name="T18" fmla="*/ 385 w 385"/>
                  <a:gd name="T19" fmla="*/ 55 h 92"/>
                  <a:gd name="T20" fmla="*/ 385 w 385"/>
                  <a:gd name="T21" fmla="*/ 51 h 92"/>
                  <a:gd name="T22" fmla="*/ 357 w 385"/>
                  <a:gd name="T23" fmla="*/ 69 h 92"/>
                  <a:gd name="T24" fmla="*/ 302 w 385"/>
                  <a:gd name="T25" fmla="*/ 83 h 92"/>
                  <a:gd name="T26" fmla="*/ 233 w 385"/>
                  <a:gd name="T27" fmla="*/ 74 h 92"/>
                  <a:gd name="T28" fmla="*/ 193 w 385"/>
                  <a:gd name="T29" fmla="*/ 55 h 92"/>
                  <a:gd name="T30" fmla="*/ 142 w 385"/>
                  <a:gd name="T31" fmla="*/ 24 h 92"/>
                  <a:gd name="T32" fmla="*/ 119 w 385"/>
                  <a:gd name="T33" fmla="*/ 6 h 92"/>
                  <a:gd name="T34" fmla="*/ 65 w 385"/>
                  <a:gd name="T35" fmla="*/ 6 h 92"/>
                  <a:gd name="T36" fmla="*/ 5 w 385"/>
                  <a:gd name="T37" fmla="*/ 0 h 92"/>
                  <a:gd name="T38" fmla="*/ 0 w 385"/>
                  <a:gd name="T39" fmla="*/ 1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92">
                    <a:moveTo>
                      <a:pt x="0" y="10"/>
                    </a:moveTo>
                    <a:lnTo>
                      <a:pt x="18" y="19"/>
                    </a:lnTo>
                    <a:lnTo>
                      <a:pt x="78" y="16"/>
                    </a:lnTo>
                    <a:lnTo>
                      <a:pt x="133" y="24"/>
                    </a:lnTo>
                    <a:lnTo>
                      <a:pt x="193" y="74"/>
                    </a:lnTo>
                    <a:lnTo>
                      <a:pt x="239" y="87"/>
                    </a:lnTo>
                    <a:lnTo>
                      <a:pt x="293" y="92"/>
                    </a:lnTo>
                    <a:lnTo>
                      <a:pt x="334" y="87"/>
                    </a:lnTo>
                    <a:lnTo>
                      <a:pt x="379" y="74"/>
                    </a:lnTo>
                    <a:lnTo>
                      <a:pt x="385" y="55"/>
                    </a:lnTo>
                    <a:lnTo>
                      <a:pt x="385" y="51"/>
                    </a:lnTo>
                    <a:lnTo>
                      <a:pt x="357" y="69"/>
                    </a:lnTo>
                    <a:lnTo>
                      <a:pt x="302" y="83"/>
                    </a:lnTo>
                    <a:lnTo>
                      <a:pt x="233" y="74"/>
                    </a:lnTo>
                    <a:lnTo>
                      <a:pt x="193" y="55"/>
                    </a:lnTo>
                    <a:lnTo>
                      <a:pt x="142" y="24"/>
                    </a:lnTo>
                    <a:lnTo>
                      <a:pt x="119" y="6"/>
                    </a:lnTo>
                    <a:lnTo>
                      <a:pt x="65" y="6"/>
                    </a:lnTo>
                    <a:lnTo>
                      <a:pt x="5"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7" name="Freeform 265">
                <a:extLst>
                  <a:ext uri="{FF2B5EF4-FFF2-40B4-BE49-F238E27FC236}">
                    <a16:creationId xmlns:a16="http://schemas.microsoft.com/office/drawing/2014/main" id="{FB3939D9-7AF5-EA5B-00E5-4283C8C37D60}"/>
                  </a:ext>
                </a:extLst>
              </p:cNvPr>
              <p:cNvSpPr>
                <a:spLocks/>
              </p:cNvSpPr>
              <p:nvPr/>
            </p:nvSpPr>
            <p:spPr bwMode="auto">
              <a:xfrm>
                <a:off x="3619" y="2842"/>
                <a:ext cx="28" cy="16"/>
              </a:xfrm>
              <a:custGeom>
                <a:avLst/>
                <a:gdLst>
                  <a:gd name="T0" fmla="*/ 0 w 82"/>
                  <a:gd name="T1" fmla="*/ 0 h 50"/>
                  <a:gd name="T2" fmla="*/ 27 w 82"/>
                  <a:gd name="T3" fmla="*/ 41 h 50"/>
                  <a:gd name="T4" fmla="*/ 73 w 82"/>
                  <a:gd name="T5" fmla="*/ 50 h 50"/>
                  <a:gd name="T6" fmla="*/ 82 w 82"/>
                  <a:gd name="T7" fmla="*/ 36 h 50"/>
                  <a:gd name="T8" fmla="*/ 69 w 82"/>
                  <a:gd name="T9" fmla="*/ 13 h 50"/>
                  <a:gd name="T10" fmla="*/ 32 w 82"/>
                  <a:gd name="T11" fmla="*/ 4 h 50"/>
                  <a:gd name="T12" fmla="*/ 64 w 82"/>
                  <a:gd name="T13" fmla="*/ 27 h 50"/>
                  <a:gd name="T14" fmla="*/ 55 w 82"/>
                  <a:gd name="T15" fmla="*/ 32 h 50"/>
                  <a:gd name="T16" fmla="*/ 27 w 82"/>
                  <a:gd name="T17" fmla="*/ 27 h 50"/>
                  <a:gd name="T18" fmla="*/ 0 w 82"/>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50">
                    <a:moveTo>
                      <a:pt x="0" y="0"/>
                    </a:moveTo>
                    <a:lnTo>
                      <a:pt x="27" y="41"/>
                    </a:lnTo>
                    <a:lnTo>
                      <a:pt x="73" y="50"/>
                    </a:lnTo>
                    <a:lnTo>
                      <a:pt x="82" y="36"/>
                    </a:lnTo>
                    <a:lnTo>
                      <a:pt x="69" y="13"/>
                    </a:lnTo>
                    <a:lnTo>
                      <a:pt x="32" y="4"/>
                    </a:lnTo>
                    <a:lnTo>
                      <a:pt x="64" y="27"/>
                    </a:lnTo>
                    <a:lnTo>
                      <a:pt x="55" y="32"/>
                    </a:lnTo>
                    <a:lnTo>
                      <a:pt x="27" y="2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8" name="Freeform 266">
                <a:extLst>
                  <a:ext uri="{FF2B5EF4-FFF2-40B4-BE49-F238E27FC236}">
                    <a16:creationId xmlns:a16="http://schemas.microsoft.com/office/drawing/2014/main" id="{6EFEA8A9-F386-F892-3248-BEE28E5EE1E1}"/>
                  </a:ext>
                </a:extLst>
              </p:cNvPr>
              <p:cNvSpPr>
                <a:spLocks/>
              </p:cNvSpPr>
              <p:nvPr/>
            </p:nvSpPr>
            <p:spPr bwMode="auto">
              <a:xfrm>
                <a:off x="3676" y="2891"/>
                <a:ext cx="20" cy="28"/>
              </a:xfrm>
              <a:custGeom>
                <a:avLst/>
                <a:gdLst>
                  <a:gd name="T0" fmla="*/ 10 w 60"/>
                  <a:gd name="T1" fmla="*/ 0 h 82"/>
                  <a:gd name="T2" fmla="*/ 0 w 60"/>
                  <a:gd name="T3" fmla="*/ 18 h 82"/>
                  <a:gd name="T4" fmla="*/ 28 w 60"/>
                  <a:gd name="T5" fmla="*/ 55 h 82"/>
                  <a:gd name="T6" fmla="*/ 51 w 60"/>
                  <a:gd name="T7" fmla="*/ 82 h 82"/>
                  <a:gd name="T8" fmla="*/ 60 w 60"/>
                  <a:gd name="T9" fmla="*/ 60 h 82"/>
                  <a:gd name="T10" fmla="*/ 46 w 60"/>
                  <a:gd name="T11" fmla="*/ 18 h 82"/>
                  <a:gd name="T12" fmla="*/ 51 w 60"/>
                  <a:gd name="T13" fmla="*/ 55 h 82"/>
                  <a:gd name="T14" fmla="*/ 37 w 60"/>
                  <a:gd name="T15" fmla="*/ 50 h 82"/>
                  <a:gd name="T16" fmla="*/ 19 w 60"/>
                  <a:gd name="T17" fmla="*/ 18 h 82"/>
                  <a:gd name="T18" fmla="*/ 23 w 60"/>
                  <a:gd name="T19" fmla="*/ 0 h 82"/>
                  <a:gd name="T20" fmla="*/ 10 w 60"/>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82">
                    <a:moveTo>
                      <a:pt x="10" y="0"/>
                    </a:moveTo>
                    <a:lnTo>
                      <a:pt x="0" y="18"/>
                    </a:lnTo>
                    <a:lnTo>
                      <a:pt x="28" y="55"/>
                    </a:lnTo>
                    <a:lnTo>
                      <a:pt x="51" y="82"/>
                    </a:lnTo>
                    <a:lnTo>
                      <a:pt x="60" y="60"/>
                    </a:lnTo>
                    <a:lnTo>
                      <a:pt x="46" y="18"/>
                    </a:lnTo>
                    <a:lnTo>
                      <a:pt x="51" y="55"/>
                    </a:lnTo>
                    <a:lnTo>
                      <a:pt x="37" y="50"/>
                    </a:lnTo>
                    <a:lnTo>
                      <a:pt x="19" y="18"/>
                    </a:lnTo>
                    <a:lnTo>
                      <a:pt x="23"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9" name="Freeform 267">
                <a:extLst>
                  <a:ext uri="{FF2B5EF4-FFF2-40B4-BE49-F238E27FC236}">
                    <a16:creationId xmlns:a16="http://schemas.microsoft.com/office/drawing/2014/main" id="{743F91C8-82FC-2D45-4511-5FBF63F9ACDF}"/>
                  </a:ext>
                </a:extLst>
              </p:cNvPr>
              <p:cNvSpPr>
                <a:spLocks/>
              </p:cNvSpPr>
              <p:nvPr/>
            </p:nvSpPr>
            <p:spPr bwMode="auto">
              <a:xfrm>
                <a:off x="3717" y="2952"/>
                <a:ext cx="17" cy="23"/>
              </a:xfrm>
              <a:custGeom>
                <a:avLst/>
                <a:gdLst>
                  <a:gd name="T0" fmla="*/ 0 w 51"/>
                  <a:gd name="T1" fmla="*/ 5 h 69"/>
                  <a:gd name="T2" fmla="*/ 20 w 51"/>
                  <a:gd name="T3" fmla="*/ 0 h 69"/>
                  <a:gd name="T4" fmla="*/ 51 w 51"/>
                  <a:gd name="T5" fmla="*/ 42 h 69"/>
                  <a:gd name="T6" fmla="*/ 48 w 51"/>
                  <a:gd name="T7" fmla="*/ 69 h 69"/>
                  <a:gd name="T8" fmla="*/ 29 w 51"/>
                  <a:gd name="T9" fmla="*/ 56 h 69"/>
                  <a:gd name="T10" fmla="*/ 38 w 51"/>
                  <a:gd name="T11" fmla="*/ 42 h 69"/>
                  <a:gd name="T12" fmla="*/ 20 w 51"/>
                  <a:gd name="T13" fmla="*/ 15 h 69"/>
                  <a:gd name="T14" fmla="*/ 0 w 51"/>
                  <a:gd name="T15" fmla="*/ 5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69">
                    <a:moveTo>
                      <a:pt x="0" y="5"/>
                    </a:moveTo>
                    <a:lnTo>
                      <a:pt x="20" y="0"/>
                    </a:lnTo>
                    <a:lnTo>
                      <a:pt x="51" y="42"/>
                    </a:lnTo>
                    <a:lnTo>
                      <a:pt x="48" y="69"/>
                    </a:lnTo>
                    <a:lnTo>
                      <a:pt x="29" y="56"/>
                    </a:lnTo>
                    <a:lnTo>
                      <a:pt x="38" y="42"/>
                    </a:lnTo>
                    <a:lnTo>
                      <a:pt x="20" y="15"/>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0" name="Freeform 268">
                <a:extLst>
                  <a:ext uri="{FF2B5EF4-FFF2-40B4-BE49-F238E27FC236}">
                    <a16:creationId xmlns:a16="http://schemas.microsoft.com/office/drawing/2014/main" id="{1B0D9081-924C-F6DB-2B99-7578122B1CFB}"/>
                  </a:ext>
                </a:extLst>
              </p:cNvPr>
              <p:cNvSpPr>
                <a:spLocks/>
              </p:cNvSpPr>
              <p:nvPr/>
            </p:nvSpPr>
            <p:spPr bwMode="auto">
              <a:xfrm>
                <a:off x="3754" y="3023"/>
                <a:ext cx="14" cy="30"/>
              </a:xfrm>
              <a:custGeom>
                <a:avLst/>
                <a:gdLst>
                  <a:gd name="T0" fmla="*/ 0 w 42"/>
                  <a:gd name="T1" fmla="*/ 0 h 90"/>
                  <a:gd name="T2" fmla="*/ 23 w 42"/>
                  <a:gd name="T3" fmla="*/ 0 h 90"/>
                  <a:gd name="T4" fmla="*/ 42 w 42"/>
                  <a:gd name="T5" fmla="*/ 36 h 90"/>
                  <a:gd name="T6" fmla="*/ 36 w 42"/>
                  <a:gd name="T7" fmla="*/ 76 h 90"/>
                  <a:gd name="T8" fmla="*/ 18 w 42"/>
                  <a:gd name="T9" fmla="*/ 90 h 90"/>
                  <a:gd name="T10" fmla="*/ 27 w 42"/>
                  <a:gd name="T11" fmla="*/ 67 h 90"/>
                  <a:gd name="T12" fmla="*/ 27 w 42"/>
                  <a:gd name="T13" fmla="*/ 32 h 90"/>
                  <a:gd name="T14" fmla="*/ 0 w 42"/>
                  <a:gd name="T15" fmla="*/ 17 h 90"/>
                  <a:gd name="T16" fmla="*/ 0 w 42"/>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90">
                    <a:moveTo>
                      <a:pt x="0" y="0"/>
                    </a:moveTo>
                    <a:lnTo>
                      <a:pt x="23" y="0"/>
                    </a:lnTo>
                    <a:lnTo>
                      <a:pt x="42" y="36"/>
                    </a:lnTo>
                    <a:lnTo>
                      <a:pt x="36" y="76"/>
                    </a:lnTo>
                    <a:lnTo>
                      <a:pt x="18" y="90"/>
                    </a:lnTo>
                    <a:lnTo>
                      <a:pt x="27" y="67"/>
                    </a:lnTo>
                    <a:lnTo>
                      <a:pt x="27" y="32"/>
                    </a:lnTo>
                    <a:lnTo>
                      <a:pt x="0" y="1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1" name="Freeform 269">
                <a:extLst>
                  <a:ext uri="{FF2B5EF4-FFF2-40B4-BE49-F238E27FC236}">
                    <a16:creationId xmlns:a16="http://schemas.microsoft.com/office/drawing/2014/main" id="{3156A524-E70E-88AE-FB46-789BFF14E2A5}"/>
                  </a:ext>
                </a:extLst>
              </p:cNvPr>
              <p:cNvSpPr>
                <a:spLocks/>
              </p:cNvSpPr>
              <p:nvPr/>
            </p:nvSpPr>
            <p:spPr bwMode="auto">
              <a:xfrm>
                <a:off x="3764" y="3081"/>
                <a:ext cx="17" cy="38"/>
              </a:xfrm>
              <a:custGeom>
                <a:avLst/>
                <a:gdLst>
                  <a:gd name="T0" fmla="*/ 11 w 51"/>
                  <a:gd name="T1" fmla="*/ 17 h 116"/>
                  <a:gd name="T2" fmla="*/ 33 w 51"/>
                  <a:gd name="T3" fmla="*/ 35 h 116"/>
                  <a:gd name="T4" fmla="*/ 41 w 51"/>
                  <a:gd name="T5" fmla="*/ 76 h 116"/>
                  <a:gd name="T6" fmla="*/ 29 w 51"/>
                  <a:gd name="T7" fmla="*/ 95 h 116"/>
                  <a:gd name="T8" fmla="*/ 14 w 51"/>
                  <a:gd name="T9" fmla="*/ 103 h 116"/>
                  <a:gd name="T10" fmla="*/ 23 w 51"/>
                  <a:gd name="T11" fmla="*/ 116 h 116"/>
                  <a:gd name="T12" fmla="*/ 47 w 51"/>
                  <a:gd name="T13" fmla="*/ 98 h 116"/>
                  <a:gd name="T14" fmla="*/ 51 w 51"/>
                  <a:gd name="T15" fmla="*/ 58 h 116"/>
                  <a:gd name="T16" fmla="*/ 29 w 51"/>
                  <a:gd name="T17" fmla="*/ 8 h 116"/>
                  <a:gd name="T18" fmla="*/ 0 w 51"/>
                  <a:gd name="T19" fmla="*/ 0 h 116"/>
                  <a:gd name="T20" fmla="*/ 11 w 51"/>
                  <a:gd name="T21"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116">
                    <a:moveTo>
                      <a:pt x="11" y="17"/>
                    </a:moveTo>
                    <a:lnTo>
                      <a:pt x="33" y="35"/>
                    </a:lnTo>
                    <a:lnTo>
                      <a:pt x="41" y="76"/>
                    </a:lnTo>
                    <a:lnTo>
                      <a:pt x="29" y="95"/>
                    </a:lnTo>
                    <a:lnTo>
                      <a:pt x="14" y="103"/>
                    </a:lnTo>
                    <a:lnTo>
                      <a:pt x="23" y="116"/>
                    </a:lnTo>
                    <a:lnTo>
                      <a:pt x="47" y="98"/>
                    </a:lnTo>
                    <a:lnTo>
                      <a:pt x="51" y="58"/>
                    </a:lnTo>
                    <a:lnTo>
                      <a:pt x="29" y="8"/>
                    </a:lnTo>
                    <a:lnTo>
                      <a:pt x="0" y="0"/>
                    </a:lnTo>
                    <a:lnTo>
                      <a:pt x="1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2" name="Freeform 270">
                <a:extLst>
                  <a:ext uri="{FF2B5EF4-FFF2-40B4-BE49-F238E27FC236}">
                    <a16:creationId xmlns:a16="http://schemas.microsoft.com/office/drawing/2014/main" id="{C38C4EC9-0C56-3CA0-1F2D-110957FFD7ED}"/>
                  </a:ext>
                </a:extLst>
              </p:cNvPr>
              <p:cNvSpPr>
                <a:spLocks/>
              </p:cNvSpPr>
              <p:nvPr/>
            </p:nvSpPr>
            <p:spPr bwMode="auto">
              <a:xfrm>
                <a:off x="3541" y="2801"/>
                <a:ext cx="80" cy="39"/>
              </a:xfrm>
              <a:custGeom>
                <a:avLst/>
                <a:gdLst>
                  <a:gd name="T0" fmla="*/ 0 w 239"/>
                  <a:gd name="T1" fmla="*/ 27 h 117"/>
                  <a:gd name="T2" fmla="*/ 47 w 239"/>
                  <a:gd name="T3" fmla="*/ 4 h 117"/>
                  <a:gd name="T4" fmla="*/ 97 w 239"/>
                  <a:gd name="T5" fmla="*/ 0 h 117"/>
                  <a:gd name="T6" fmla="*/ 152 w 239"/>
                  <a:gd name="T7" fmla="*/ 17 h 117"/>
                  <a:gd name="T8" fmla="*/ 212 w 239"/>
                  <a:gd name="T9" fmla="*/ 67 h 117"/>
                  <a:gd name="T10" fmla="*/ 239 w 239"/>
                  <a:gd name="T11" fmla="*/ 117 h 117"/>
                  <a:gd name="T12" fmla="*/ 197 w 239"/>
                  <a:gd name="T13" fmla="*/ 71 h 117"/>
                  <a:gd name="T14" fmla="*/ 143 w 239"/>
                  <a:gd name="T15" fmla="*/ 30 h 117"/>
                  <a:gd name="T16" fmla="*/ 91 w 239"/>
                  <a:gd name="T17" fmla="*/ 9 h 117"/>
                  <a:gd name="T18" fmla="*/ 47 w 239"/>
                  <a:gd name="T19" fmla="*/ 12 h 117"/>
                  <a:gd name="T20" fmla="*/ 0 w 239"/>
                  <a:gd name="T21" fmla="*/ 2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9" h="117">
                    <a:moveTo>
                      <a:pt x="0" y="27"/>
                    </a:moveTo>
                    <a:lnTo>
                      <a:pt x="47" y="4"/>
                    </a:lnTo>
                    <a:lnTo>
                      <a:pt x="97" y="0"/>
                    </a:lnTo>
                    <a:lnTo>
                      <a:pt x="152" y="17"/>
                    </a:lnTo>
                    <a:lnTo>
                      <a:pt x="212" y="67"/>
                    </a:lnTo>
                    <a:lnTo>
                      <a:pt x="239" y="117"/>
                    </a:lnTo>
                    <a:lnTo>
                      <a:pt x="197" y="71"/>
                    </a:lnTo>
                    <a:lnTo>
                      <a:pt x="143" y="30"/>
                    </a:lnTo>
                    <a:lnTo>
                      <a:pt x="91" y="9"/>
                    </a:lnTo>
                    <a:lnTo>
                      <a:pt x="47" y="12"/>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3" name="Freeform 271">
                <a:extLst>
                  <a:ext uri="{FF2B5EF4-FFF2-40B4-BE49-F238E27FC236}">
                    <a16:creationId xmlns:a16="http://schemas.microsoft.com/office/drawing/2014/main" id="{33257497-CFC4-A090-AF65-25A9847301C7}"/>
                  </a:ext>
                </a:extLst>
              </p:cNvPr>
              <p:cNvSpPr>
                <a:spLocks/>
              </p:cNvSpPr>
              <p:nvPr/>
            </p:nvSpPr>
            <p:spPr bwMode="auto">
              <a:xfrm>
                <a:off x="3523" y="2778"/>
                <a:ext cx="121" cy="66"/>
              </a:xfrm>
              <a:custGeom>
                <a:avLst/>
                <a:gdLst>
                  <a:gd name="T0" fmla="*/ 0 w 362"/>
                  <a:gd name="T1" fmla="*/ 60 h 200"/>
                  <a:gd name="T2" fmla="*/ 46 w 362"/>
                  <a:gd name="T3" fmla="*/ 28 h 200"/>
                  <a:gd name="T4" fmla="*/ 82 w 362"/>
                  <a:gd name="T5" fmla="*/ 0 h 200"/>
                  <a:gd name="T6" fmla="*/ 142 w 362"/>
                  <a:gd name="T7" fmla="*/ 3 h 200"/>
                  <a:gd name="T8" fmla="*/ 221 w 362"/>
                  <a:gd name="T9" fmla="*/ 31 h 200"/>
                  <a:gd name="T10" fmla="*/ 293 w 362"/>
                  <a:gd name="T11" fmla="*/ 78 h 200"/>
                  <a:gd name="T12" fmla="*/ 349 w 362"/>
                  <a:gd name="T13" fmla="*/ 159 h 200"/>
                  <a:gd name="T14" fmla="*/ 362 w 362"/>
                  <a:gd name="T15" fmla="*/ 200 h 200"/>
                  <a:gd name="T16" fmla="*/ 325 w 362"/>
                  <a:gd name="T17" fmla="*/ 136 h 200"/>
                  <a:gd name="T18" fmla="*/ 275 w 362"/>
                  <a:gd name="T19" fmla="*/ 86 h 200"/>
                  <a:gd name="T20" fmla="*/ 174 w 362"/>
                  <a:gd name="T21" fmla="*/ 18 h 200"/>
                  <a:gd name="T22" fmla="*/ 90 w 362"/>
                  <a:gd name="T23" fmla="*/ 13 h 200"/>
                  <a:gd name="T24" fmla="*/ 0 w 362"/>
                  <a:gd name="T25" fmla="*/ 6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2" h="200">
                    <a:moveTo>
                      <a:pt x="0" y="60"/>
                    </a:moveTo>
                    <a:lnTo>
                      <a:pt x="46" y="28"/>
                    </a:lnTo>
                    <a:lnTo>
                      <a:pt x="82" y="0"/>
                    </a:lnTo>
                    <a:lnTo>
                      <a:pt x="142" y="3"/>
                    </a:lnTo>
                    <a:lnTo>
                      <a:pt x="221" y="31"/>
                    </a:lnTo>
                    <a:lnTo>
                      <a:pt x="293" y="78"/>
                    </a:lnTo>
                    <a:lnTo>
                      <a:pt x="349" y="159"/>
                    </a:lnTo>
                    <a:lnTo>
                      <a:pt x="362" y="200"/>
                    </a:lnTo>
                    <a:lnTo>
                      <a:pt x="325" y="136"/>
                    </a:lnTo>
                    <a:lnTo>
                      <a:pt x="275" y="86"/>
                    </a:lnTo>
                    <a:lnTo>
                      <a:pt x="174" y="18"/>
                    </a:lnTo>
                    <a:lnTo>
                      <a:pt x="90" y="1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4" name="Freeform 272">
                <a:extLst>
                  <a:ext uri="{FF2B5EF4-FFF2-40B4-BE49-F238E27FC236}">
                    <a16:creationId xmlns:a16="http://schemas.microsoft.com/office/drawing/2014/main" id="{384F2D43-D1C6-ACCD-C58E-4BDFE7D009AA}"/>
                  </a:ext>
                </a:extLst>
              </p:cNvPr>
              <p:cNvSpPr>
                <a:spLocks/>
              </p:cNvSpPr>
              <p:nvPr/>
            </p:nvSpPr>
            <p:spPr bwMode="auto">
              <a:xfrm>
                <a:off x="3654" y="2858"/>
                <a:ext cx="29" cy="51"/>
              </a:xfrm>
              <a:custGeom>
                <a:avLst/>
                <a:gdLst>
                  <a:gd name="T0" fmla="*/ 0 w 88"/>
                  <a:gd name="T1" fmla="*/ 0 h 153"/>
                  <a:gd name="T2" fmla="*/ 42 w 88"/>
                  <a:gd name="T3" fmla="*/ 63 h 153"/>
                  <a:gd name="T4" fmla="*/ 75 w 88"/>
                  <a:gd name="T5" fmla="*/ 140 h 153"/>
                  <a:gd name="T6" fmla="*/ 88 w 88"/>
                  <a:gd name="T7" fmla="*/ 153 h 153"/>
                  <a:gd name="T8" fmla="*/ 75 w 88"/>
                  <a:gd name="T9" fmla="*/ 104 h 153"/>
                  <a:gd name="T10" fmla="*/ 42 w 88"/>
                  <a:gd name="T11" fmla="*/ 54 h 153"/>
                  <a:gd name="T12" fmla="*/ 0 w 88"/>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88" h="153">
                    <a:moveTo>
                      <a:pt x="0" y="0"/>
                    </a:moveTo>
                    <a:lnTo>
                      <a:pt x="42" y="63"/>
                    </a:lnTo>
                    <a:lnTo>
                      <a:pt x="75" y="140"/>
                    </a:lnTo>
                    <a:lnTo>
                      <a:pt x="88" y="153"/>
                    </a:lnTo>
                    <a:lnTo>
                      <a:pt x="75" y="104"/>
                    </a:lnTo>
                    <a:lnTo>
                      <a:pt x="42" y="5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5" name="Freeform 273">
                <a:extLst>
                  <a:ext uri="{FF2B5EF4-FFF2-40B4-BE49-F238E27FC236}">
                    <a16:creationId xmlns:a16="http://schemas.microsoft.com/office/drawing/2014/main" id="{618404FE-B4DC-4BE6-7D96-AFDAC415A796}"/>
                  </a:ext>
                </a:extLst>
              </p:cNvPr>
              <p:cNvSpPr>
                <a:spLocks/>
              </p:cNvSpPr>
              <p:nvPr/>
            </p:nvSpPr>
            <p:spPr bwMode="auto">
              <a:xfrm>
                <a:off x="3638" y="2829"/>
                <a:ext cx="150" cy="436"/>
              </a:xfrm>
              <a:custGeom>
                <a:avLst/>
                <a:gdLst>
                  <a:gd name="T0" fmla="*/ 18 w 452"/>
                  <a:gd name="T1" fmla="*/ 26 h 1306"/>
                  <a:gd name="T2" fmla="*/ 95 w 452"/>
                  <a:gd name="T3" fmla="*/ 90 h 1306"/>
                  <a:gd name="T4" fmla="*/ 137 w 452"/>
                  <a:gd name="T5" fmla="*/ 153 h 1306"/>
                  <a:gd name="T6" fmla="*/ 164 w 452"/>
                  <a:gd name="T7" fmla="*/ 216 h 1306"/>
                  <a:gd name="T8" fmla="*/ 164 w 452"/>
                  <a:gd name="T9" fmla="*/ 175 h 1306"/>
                  <a:gd name="T10" fmla="*/ 218 w 452"/>
                  <a:gd name="T11" fmla="*/ 250 h 1306"/>
                  <a:gd name="T12" fmla="*/ 256 w 452"/>
                  <a:gd name="T13" fmla="*/ 321 h 1306"/>
                  <a:gd name="T14" fmla="*/ 275 w 452"/>
                  <a:gd name="T15" fmla="*/ 394 h 1306"/>
                  <a:gd name="T16" fmla="*/ 284 w 452"/>
                  <a:gd name="T17" fmla="*/ 398 h 1306"/>
                  <a:gd name="T18" fmla="*/ 292 w 452"/>
                  <a:gd name="T19" fmla="*/ 385 h 1306"/>
                  <a:gd name="T20" fmla="*/ 330 w 452"/>
                  <a:gd name="T21" fmla="*/ 449 h 1306"/>
                  <a:gd name="T22" fmla="*/ 366 w 452"/>
                  <a:gd name="T23" fmla="*/ 543 h 1306"/>
                  <a:gd name="T24" fmla="*/ 384 w 452"/>
                  <a:gd name="T25" fmla="*/ 634 h 1306"/>
                  <a:gd name="T26" fmla="*/ 402 w 452"/>
                  <a:gd name="T27" fmla="*/ 717 h 1306"/>
                  <a:gd name="T28" fmla="*/ 420 w 452"/>
                  <a:gd name="T29" fmla="*/ 794 h 1306"/>
                  <a:gd name="T30" fmla="*/ 429 w 452"/>
                  <a:gd name="T31" fmla="*/ 883 h 1306"/>
                  <a:gd name="T32" fmla="*/ 443 w 452"/>
                  <a:gd name="T33" fmla="*/ 988 h 1306"/>
                  <a:gd name="T34" fmla="*/ 443 w 452"/>
                  <a:gd name="T35" fmla="*/ 1062 h 1306"/>
                  <a:gd name="T36" fmla="*/ 443 w 452"/>
                  <a:gd name="T37" fmla="*/ 1170 h 1306"/>
                  <a:gd name="T38" fmla="*/ 434 w 452"/>
                  <a:gd name="T39" fmla="*/ 1306 h 1306"/>
                  <a:gd name="T40" fmla="*/ 452 w 452"/>
                  <a:gd name="T41" fmla="*/ 1198 h 1306"/>
                  <a:gd name="T42" fmla="*/ 452 w 452"/>
                  <a:gd name="T43" fmla="*/ 1029 h 1306"/>
                  <a:gd name="T44" fmla="*/ 443 w 452"/>
                  <a:gd name="T45" fmla="*/ 907 h 1306"/>
                  <a:gd name="T46" fmla="*/ 429 w 452"/>
                  <a:gd name="T47" fmla="*/ 785 h 1306"/>
                  <a:gd name="T48" fmla="*/ 392 w 452"/>
                  <a:gd name="T49" fmla="*/ 634 h 1306"/>
                  <a:gd name="T50" fmla="*/ 379 w 452"/>
                  <a:gd name="T51" fmla="*/ 538 h 1306"/>
                  <a:gd name="T52" fmla="*/ 343 w 452"/>
                  <a:gd name="T53" fmla="*/ 440 h 1306"/>
                  <a:gd name="T54" fmla="*/ 288 w 452"/>
                  <a:gd name="T55" fmla="*/ 364 h 1306"/>
                  <a:gd name="T56" fmla="*/ 246 w 452"/>
                  <a:gd name="T57" fmla="*/ 263 h 1306"/>
                  <a:gd name="T58" fmla="*/ 197 w 452"/>
                  <a:gd name="T59" fmla="*/ 190 h 1306"/>
                  <a:gd name="T60" fmla="*/ 155 w 452"/>
                  <a:gd name="T61" fmla="*/ 149 h 1306"/>
                  <a:gd name="T62" fmla="*/ 113 w 452"/>
                  <a:gd name="T63" fmla="*/ 86 h 1306"/>
                  <a:gd name="T64" fmla="*/ 53 w 452"/>
                  <a:gd name="T65" fmla="*/ 22 h 1306"/>
                  <a:gd name="T66" fmla="*/ 0 w 452"/>
                  <a:gd name="T67" fmla="*/ 0 h 1306"/>
                  <a:gd name="T68" fmla="*/ 18 w 452"/>
                  <a:gd name="T69" fmla="*/ 26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2" h="1306">
                    <a:moveTo>
                      <a:pt x="18" y="26"/>
                    </a:moveTo>
                    <a:lnTo>
                      <a:pt x="95" y="90"/>
                    </a:lnTo>
                    <a:lnTo>
                      <a:pt x="137" y="153"/>
                    </a:lnTo>
                    <a:lnTo>
                      <a:pt x="164" y="216"/>
                    </a:lnTo>
                    <a:lnTo>
                      <a:pt x="164" y="175"/>
                    </a:lnTo>
                    <a:lnTo>
                      <a:pt x="218" y="250"/>
                    </a:lnTo>
                    <a:lnTo>
                      <a:pt x="256" y="321"/>
                    </a:lnTo>
                    <a:lnTo>
                      <a:pt x="275" y="394"/>
                    </a:lnTo>
                    <a:lnTo>
                      <a:pt x="284" y="398"/>
                    </a:lnTo>
                    <a:lnTo>
                      <a:pt x="292" y="385"/>
                    </a:lnTo>
                    <a:lnTo>
                      <a:pt x="330" y="449"/>
                    </a:lnTo>
                    <a:lnTo>
                      <a:pt x="366" y="543"/>
                    </a:lnTo>
                    <a:lnTo>
                      <a:pt x="384" y="634"/>
                    </a:lnTo>
                    <a:lnTo>
                      <a:pt x="402" y="717"/>
                    </a:lnTo>
                    <a:lnTo>
                      <a:pt x="420" y="794"/>
                    </a:lnTo>
                    <a:lnTo>
                      <a:pt x="429" y="883"/>
                    </a:lnTo>
                    <a:lnTo>
                      <a:pt x="443" y="988"/>
                    </a:lnTo>
                    <a:lnTo>
                      <a:pt x="443" y="1062"/>
                    </a:lnTo>
                    <a:lnTo>
                      <a:pt x="443" y="1170"/>
                    </a:lnTo>
                    <a:lnTo>
                      <a:pt x="434" y="1306"/>
                    </a:lnTo>
                    <a:lnTo>
                      <a:pt x="452" y="1198"/>
                    </a:lnTo>
                    <a:lnTo>
                      <a:pt x="452" y="1029"/>
                    </a:lnTo>
                    <a:lnTo>
                      <a:pt x="443" y="907"/>
                    </a:lnTo>
                    <a:lnTo>
                      <a:pt x="429" y="785"/>
                    </a:lnTo>
                    <a:lnTo>
                      <a:pt x="392" y="634"/>
                    </a:lnTo>
                    <a:lnTo>
                      <a:pt x="379" y="538"/>
                    </a:lnTo>
                    <a:lnTo>
                      <a:pt x="343" y="440"/>
                    </a:lnTo>
                    <a:lnTo>
                      <a:pt x="288" y="364"/>
                    </a:lnTo>
                    <a:lnTo>
                      <a:pt x="246" y="263"/>
                    </a:lnTo>
                    <a:lnTo>
                      <a:pt x="197" y="190"/>
                    </a:lnTo>
                    <a:lnTo>
                      <a:pt x="155" y="149"/>
                    </a:lnTo>
                    <a:lnTo>
                      <a:pt x="113" y="86"/>
                    </a:lnTo>
                    <a:lnTo>
                      <a:pt x="53" y="22"/>
                    </a:lnTo>
                    <a:lnTo>
                      <a:pt x="0" y="0"/>
                    </a:lnTo>
                    <a:lnTo>
                      <a:pt x="18"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6" name="Freeform 274">
                <a:extLst>
                  <a:ext uri="{FF2B5EF4-FFF2-40B4-BE49-F238E27FC236}">
                    <a16:creationId xmlns:a16="http://schemas.microsoft.com/office/drawing/2014/main" id="{BE587FC2-6CFA-0DB1-7877-DA0BB674C508}"/>
                  </a:ext>
                </a:extLst>
              </p:cNvPr>
              <p:cNvSpPr>
                <a:spLocks/>
              </p:cNvSpPr>
              <p:nvPr/>
            </p:nvSpPr>
            <p:spPr bwMode="auto">
              <a:xfrm>
                <a:off x="3701" y="2914"/>
                <a:ext cx="18" cy="39"/>
              </a:xfrm>
              <a:custGeom>
                <a:avLst/>
                <a:gdLst>
                  <a:gd name="T0" fmla="*/ 0 w 55"/>
                  <a:gd name="T1" fmla="*/ 0 h 118"/>
                  <a:gd name="T2" fmla="*/ 31 w 55"/>
                  <a:gd name="T3" fmla="*/ 77 h 118"/>
                  <a:gd name="T4" fmla="*/ 45 w 55"/>
                  <a:gd name="T5" fmla="*/ 118 h 118"/>
                  <a:gd name="T6" fmla="*/ 55 w 55"/>
                  <a:gd name="T7" fmla="*/ 118 h 118"/>
                  <a:gd name="T8" fmla="*/ 40 w 55"/>
                  <a:gd name="T9" fmla="*/ 72 h 118"/>
                  <a:gd name="T10" fmla="*/ 0 w 55"/>
                  <a:gd name="T11" fmla="*/ 0 h 118"/>
                </a:gdLst>
                <a:ahLst/>
                <a:cxnLst>
                  <a:cxn ang="0">
                    <a:pos x="T0" y="T1"/>
                  </a:cxn>
                  <a:cxn ang="0">
                    <a:pos x="T2" y="T3"/>
                  </a:cxn>
                  <a:cxn ang="0">
                    <a:pos x="T4" y="T5"/>
                  </a:cxn>
                  <a:cxn ang="0">
                    <a:pos x="T6" y="T7"/>
                  </a:cxn>
                  <a:cxn ang="0">
                    <a:pos x="T8" y="T9"/>
                  </a:cxn>
                  <a:cxn ang="0">
                    <a:pos x="T10" y="T11"/>
                  </a:cxn>
                </a:cxnLst>
                <a:rect l="0" t="0" r="r" b="b"/>
                <a:pathLst>
                  <a:path w="55" h="118">
                    <a:moveTo>
                      <a:pt x="0" y="0"/>
                    </a:moveTo>
                    <a:lnTo>
                      <a:pt x="31" y="77"/>
                    </a:lnTo>
                    <a:lnTo>
                      <a:pt x="45" y="118"/>
                    </a:lnTo>
                    <a:lnTo>
                      <a:pt x="55" y="118"/>
                    </a:lnTo>
                    <a:lnTo>
                      <a:pt x="40"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7" name="Freeform 275">
                <a:extLst>
                  <a:ext uri="{FF2B5EF4-FFF2-40B4-BE49-F238E27FC236}">
                    <a16:creationId xmlns:a16="http://schemas.microsoft.com/office/drawing/2014/main" id="{EC6EFDFF-5BF6-F931-DD55-C094F11EBAE7}"/>
                  </a:ext>
                </a:extLst>
              </p:cNvPr>
              <p:cNvSpPr>
                <a:spLocks/>
              </p:cNvSpPr>
              <p:nvPr/>
            </p:nvSpPr>
            <p:spPr bwMode="auto">
              <a:xfrm>
                <a:off x="3740" y="2983"/>
                <a:ext cx="14" cy="44"/>
              </a:xfrm>
              <a:custGeom>
                <a:avLst/>
                <a:gdLst>
                  <a:gd name="T0" fmla="*/ 0 w 42"/>
                  <a:gd name="T1" fmla="*/ 0 h 132"/>
                  <a:gd name="T2" fmla="*/ 19 w 42"/>
                  <a:gd name="T3" fmla="*/ 58 h 132"/>
                  <a:gd name="T4" fmla="*/ 33 w 42"/>
                  <a:gd name="T5" fmla="*/ 113 h 132"/>
                  <a:gd name="T6" fmla="*/ 42 w 42"/>
                  <a:gd name="T7" fmla="*/ 132 h 132"/>
                  <a:gd name="T8" fmla="*/ 33 w 42"/>
                  <a:gd name="T9" fmla="*/ 68 h 132"/>
                  <a:gd name="T10" fmla="*/ 19 w 42"/>
                  <a:gd name="T11" fmla="*/ 32 h 132"/>
                  <a:gd name="T12" fmla="*/ 0 w 42"/>
                  <a:gd name="T13" fmla="*/ 0 h 132"/>
                </a:gdLst>
                <a:ahLst/>
                <a:cxnLst>
                  <a:cxn ang="0">
                    <a:pos x="T0" y="T1"/>
                  </a:cxn>
                  <a:cxn ang="0">
                    <a:pos x="T2" y="T3"/>
                  </a:cxn>
                  <a:cxn ang="0">
                    <a:pos x="T4" y="T5"/>
                  </a:cxn>
                  <a:cxn ang="0">
                    <a:pos x="T6" y="T7"/>
                  </a:cxn>
                  <a:cxn ang="0">
                    <a:pos x="T8" y="T9"/>
                  </a:cxn>
                  <a:cxn ang="0">
                    <a:pos x="T10" y="T11"/>
                  </a:cxn>
                  <a:cxn ang="0">
                    <a:pos x="T12" y="T13"/>
                  </a:cxn>
                </a:cxnLst>
                <a:rect l="0" t="0" r="r" b="b"/>
                <a:pathLst>
                  <a:path w="42" h="132">
                    <a:moveTo>
                      <a:pt x="0" y="0"/>
                    </a:moveTo>
                    <a:lnTo>
                      <a:pt x="19" y="58"/>
                    </a:lnTo>
                    <a:lnTo>
                      <a:pt x="33" y="113"/>
                    </a:lnTo>
                    <a:lnTo>
                      <a:pt x="42" y="132"/>
                    </a:lnTo>
                    <a:lnTo>
                      <a:pt x="33" y="68"/>
                    </a:lnTo>
                    <a:lnTo>
                      <a:pt x="19" y="3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8" name="Freeform 276">
                <a:extLst>
                  <a:ext uri="{FF2B5EF4-FFF2-40B4-BE49-F238E27FC236}">
                    <a16:creationId xmlns:a16="http://schemas.microsoft.com/office/drawing/2014/main" id="{6CBAAC95-2026-69BF-94CB-6274AC1C5906}"/>
                  </a:ext>
                </a:extLst>
              </p:cNvPr>
              <p:cNvSpPr>
                <a:spLocks/>
              </p:cNvSpPr>
              <p:nvPr/>
            </p:nvSpPr>
            <p:spPr bwMode="auto">
              <a:xfrm>
                <a:off x="3634" y="3174"/>
                <a:ext cx="7" cy="14"/>
              </a:xfrm>
              <a:custGeom>
                <a:avLst/>
                <a:gdLst>
                  <a:gd name="T0" fmla="*/ 0 w 19"/>
                  <a:gd name="T1" fmla="*/ 0 h 42"/>
                  <a:gd name="T2" fmla="*/ 0 w 19"/>
                  <a:gd name="T3" fmla="*/ 24 h 42"/>
                  <a:gd name="T4" fmla="*/ 19 w 19"/>
                  <a:gd name="T5" fmla="*/ 42 h 42"/>
                  <a:gd name="T6" fmla="*/ 15 w 19"/>
                  <a:gd name="T7" fmla="*/ 15 h 42"/>
                  <a:gd name="T8" fmla="*/ 0 w 19"/>
                  <a:gd name="T9" fmla="*/ 0 h 42"/>
                </a:gdLst>
                <a:ahLst/>
                <a:cxnLst>
                  <a:cxn ang="0">
                    <a:pos x="T0" y="T1"/>
                  </a:cxn>
                  <a:cxn ang="0">
                    <a:pos x="T2" y="T3"/>
                  </a:cxn>
                  <a:cxn ang="0">
                    <a:pos x="T4" y="T5"/>
                  </a:cxn>
                  <a:cxn ang="0">
                    <a:pos x="T6" y="T7"/>
                  </a:cxn>
                  <a:cxn ang="0">
                    <a:pos x="T8" y="T9"/>
                  </a:cxn>
                </a:cxnLst>
                <a:rect l="0" t="0" r="r" b="b"/>
                <a:pathLst>
                  <a:path w="19" h="42">
                    <a:moveTo>
                      <a:pt x="0" y="0"/>
                    </a:moveTo>
                    <a:lnTo>
                      <a:pt x="0" y="24"/>
                    </a:lnTo>
                    <a:lnTo>
                      <a:pt x="19" y="42"/>
                    </a:lnTo>
                    <a:lnTo>
                      <a:pt x="15" y="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9" name="Freeform 277">
                <a:extLst>
                  <a:ext uri="{FF2B5EF4-FFF2-40B4-BE49-F238E27FC236}">
                    <a16:creationId xmlns:a16="http://schemas.microsoft.com/office/drawing/2014/main" id="{09BCB5F9-0AC3-300D-B769-BCBDEB21B825}"/>
                  </a:ext>
                </a:extLst>
              </p:cNvPr>
              <p:cNvSpPr>
                <a:spLocks/>
              </p:cNvSpPr>
              <p:nvPr/>
            </p:nvSpPr>
            <p:spPr bwMode="auto">
              <a:xfrm>
                <a:off x="3638" y="3200"/>
                <a:ext cx="6" cy="15"/>
              </a:xfrm>
              <a:custGeom>
                <a:avLst/>
                <a:gdLst>
                  <a:gd name="T0" fmla="*/ 0 w 18"/>
                  <a:gd name="T1" fmla="*/ 0 h 46"/>
                  <a:gd name="T2" fmla="*/ 0 w 18"/>
                  <a:gd name="T3" fmla="*/ 46 h 46"/>
                  <a:gd name="T4" fmla="*/ 18 w 18"/>
                  <a:gd name="T5" fmla="*/ 46 h 46"/>
                  <a:gd name="T6" fmla="*/ 18 w 18"/>
                  <a:gd name="T7" fmla="*/ 23 h 46"/>
                  <a:gd name="T8" fmla="*/ 8 w 18"/>
                  <a:gd name="T9" fmla="*/ 37 h 46"/>
                  <a:gd name="T10" fmla="*/ 0 w 18"/>
                  <a:gd name="T11" fmla="*/ 0 h 46"/>
                </a:gdLst>
                <a:ahLst/>
                <a:cxnLst>
                  <a:cxn ang="0">
                    <a:pos x="T0" y="T1"/>
                  </a:cxn>
                  <a:cxn ang="0">
                    <a:pos x="T2" y="T3"/>
                  </a:cxn>
                  <a:cxn ang="0">
                    <a:pos x="T4" y="T5"/>
                  </a:cxn>
                  <a:cxn ang="0">
                    <a:pos x="T6" y="T7"/>
                  </a:cxn>
                  <a:cxn ang="0">
                    <a:pos x="T8" y="T9"/>
                  </a:cxn>
                  <a:cxn ang="0">
                    <a:pos x="T10" y="T11"/>
                  </a:cxn>
                </a:cxnLst>
                <a:rect l="0" t="0" r="r" b="b"/>
                <a:pathLst>
                  <a:path w="18" h="46">
                    <a:moveTo>
                      <a:pt x="0" y="0"/>
                    </a:moveTo>
                    <a:lnTo>
                      <a:pt x="0" y="46"/>
                    </a:lnTo>
                    <a:lnTo>
                      <a:pt x="18" y="46"/>
                    </a:lnTo>
                    <a:lnTo>
                      <a:pt x="18" y="23"/>
                    </a:lnTo>
                    <a:lnTo>
                      <a:pt x="8" y="3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0" name="Freeform 278">
                <a:extLst>
                  <a:ext uri="{FF2B5EF4-FFF2-40B4-BE49-F238E27FC236}">
                    <a16:creationId xmlns:a16="http://schemas.microsoft.com/office/drawing/2014/main" id="{79C8D7D9-CCA0-7DDA-C75A-7D127D85B311}"/>
                  </a:ext>
                </a:extLst>
              </p:cNvPr>
              <p:cNvSpPr>
                <a:spLocks/>
              </p:cNvSpPr>
              <p:nvPr/>
            </p:nvSpPr>
            <p:spPr bwMode="auto">
              <a:xfrm>
                <a:off x="3647" y="3165"/>
                <a:ext cx="10" cy="10"/>
              </a:xfrm>
              <a:custGeom>
                <a:avLst/>
                <a:gdLst>
                  <a:gd name="T0" fmla="*/ 0 w 32"/>
                  <a:gd name="T1" fmla="*/ 0 h 31"/>
                  <a:gd name="T2" fmla="*/ 19 w 32"/>
                  <a:gd name="T3" fmla="*/ 31 h 31"/>
                  <a:gd name="T4" fmla="*/ 32 w 32"/>
                  <a:gd name="T5" fmla="*/ 31 h 31"/>
                  <a:gd name="T6" fmla="*/ 23 w 32"/>
                  <a:gd name="T7" fmla="*/ 9 h 31"/>
                  <a:gd name="T8" fmla="*/ 0 w 32"/>
                  <a:gd name="T9" fmla="*/ 0 h 31"/>
                </a:gdLst>
                <a:ahLst/>
                <a:cxnLst>
                  <a:cxn ang="0">
                    <a:pos x="T0" y="T1"/>
                  </a:cxn>
                  <a:cxn ang="0">
                    <a:pos x="T2" y="T3"/>
                  </a:cxn>
                  <a:cxn ang="0">
                    <a:pos x="T4" y="T5"/>
                  </a:cxn>
                  <a:cxn ang="0">
                    <a:pos x="T6" y="T7"/>
                  </a:cxn>
                  <a:cxn ang="0">
                    <a:pos x="T8" y="T9"/>
                  </a:cxn>
                </a:cxnLst>
                <a:rect l="0" t="0" r="r" b="b"/>
                <a:pathLst>
                  <a:path w="32" h="31">
                    <a:moveTo>
                      <a:pt x="0" y="0"/>
                    </a:moveTo>
                    <a:lnTo>
                      <a:pt x="19" y="31"/>
                    </a:lnTo>
                    <a:lnTo>
                      <a:pt x="32" y="31"/>
                    </a:lnTo>
                    <a:lnTo>
                      <a:pt x="23"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1" name="Freeform 279">
                <a:extLst>
                  <a:ext uri="{FF2B5EF4-FFF2-40B4-BE49-F238E27FC236}">
                    <a16:creationId xmlns:a16="http://schemas.microsoft.com/office/drawing/2014/main" id="{2011FDFB-B4B7-C2B2-ABAC-14754229A163}"/>
                  </a:ext>
                </a:extLst>
              </p:cNvPr>
              <p:cNvSpPr>
                <a:spLocks/>
              </p:cNvSpPr>
              <p:nvPr/>
            </p:nvSpPr>
            <p:spPr bwMode="auto">
              <a:xfrm>
                <a:off x="3667" y="3159"/>
                <a:ext cx="20" cy="21"/>
              </a:xfrm>
              <a:custGeom>
                <a:avLst/>
                <a:gdLst>
                  <a:gd name="T0" fmla="*/ 0 w 60"/>
                  <a:gd name="T1" fmla="*/ 0 h 63"/>
                  <a:gd name="T2" fmla="*/ 22 w 60"/>
                  <a:gd name="T3" fmla="*/ 41 h 63"/>
                  <a:gd name="T4" fmla="*/ 41 w 60"/>
                  <a:gd name="T5" fmla="*/ 36 h 63"/>
                  <a:gd name="T6" fmla="*/ 60 w 60"/>
                  <a:gd name="T7" fmla="*/ 63 h 63"/>
                  <a:gd name="T8" fmla="*/ 50 w 60"/>
                  <a:gd name="T9" fmla="*/ 27 h 63"/>
                  <a:gd name="T10" fmla="*/ 26 w 60"/>
                  <a:gd name="T11" fmla="*/ 19 h 63"/>
                  <a:gd name="T12" fmla="*/ 0 w 60"/>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60" h="63">
                    <a:moveTo>
                      <a:pt x="0" y="0"/>
                    </a:moveTo>
                    <a:lnTo>
                      <a:pt x="22" y="41"/>
                    </a:lnTo>
                    <a:lnTo>
                      <a:pt x="41" y="36"/>
                    </a:lnTo>
                    <a:lnTo>
                      <a:pt x="60" y="63"/>
                    </a:lnTo>
                    <a:lnTo>
                      <a:pt x="50" y="27"/>
                    </a:lnTo>
                    <a:lnTo>
                      <a:pt x="26" y="1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2" name="Freeform 280">
                <a:extLst>
                  <a:ext uri="{FF2B5EF4-FFF2-40B4-BE49-F238E27FC236}">
                    <a16:creationId xmlns:a16="http://schemas.microsoft.com/office/drawing/2014/main" id="{3E94EFF9-FB54-5BF7-D704-5BD050FC3F23}"/>
                  </a:ext>
                </a:extLst>
              </p:cNvPr>
              <p:cNvSpPr>
                <a:spLocks/>
              </p:cNvSpPr>
              <p:nvPr/>
            </p:nvSpPr>
            <p:spPr bwMode="auto">
              <a:xfrm>
                <a:off x="3707" y="3218"/>
                <a:ext cx="12" cy="15"/>
              </a:xfrm>
              <a:custGeom>
                <a:avLst/>
                <a:gdLst>
                  <a:gd name="T0" fmla="*/ 0 w 37"/>
                  <a:gd name="T1" fmla="*/ 0 h 44"/>
                  <a:gd name="T2" fmla="*/ 3 w 37"/>
                  <a:gd name="T3" fmla="*/ 22 h 44"/>
                  <a:gd name="T4" fmla="*/ 37 w 37"/>
                  <a:gd name="T5" fmla="*/ 44 h 44"/>
                  <a:gd name="T6" fmla="*/ 18 w 37"/>
                  <a:gd name="T7" fmla="*/ 12 h 44"/>
                  <a:gd name="T8" fmla="*/ 0 w 37"/>
                  <a:gd name="T9" fmla="*/ 0 h 44"/>
                </a:gdLst>
                <a:ahLst/>
                <a:cxnLst>
                  <a:cxn ang="0">
                    <a:pos x="T0" y="T1"/>
                  </a:cxn>
                  <a:cxn ang="0">
                    <a:pos x="T2" y="T3"/>
                  </a:cxn>
                  <a:cxn ang="0">
                    <a:pos x="T4" y="T5"/>
                  </a:cxn>
                  <a:cxn ang="0">
                    <a:pos x="T6" y="T7"/>
                  </a:cxn>
                  <a:cxn ang="0">
                    <a:pos x="T8" y="T9"/>
                  </a:cxn>
                </a:cxnLst>
                <a:rect l="0" t="0" r="r" b="b"/>
                <a:pathLst>
                  <a:path w="37" h="44">
                    <a:moveTo>
                      <a:pt x="0" y="0"/>
                    </a:moveTo>
                    <a:lnTo>
                      <a:pt x="3" y="22"/>
                    </a:lnTo>
                    <a:lnTo>
                      <a:pt x="37" y="44"/>
                    </a:lnTo>
                    <a:lnTo>
                      <a:pt x="18"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3" name="Freeform 281">
                <a:extLst>
                  <a:ext uri="{FF2B5EF4-FFF2-40B4-BE49-F238E27FC236}">
                    <a16:creationId xmlns:a16="http://schemas.microsoft.com/office/drawing/2014/main" id="{C1A03210-5199-D790-2961-A47FA339914C}"/>
                  </a:ext>
                </a:extLst>
              </p:cNvPr>
              <p:cNvSpPr>
                <a:spLocks/>
              </p:cNvSpPr>
              <p:nvPr/>
            </p:nvSpPr>
            <p:spPr bwMode="auto">
              <a:xfrm>
                <a:off x="3694" y="3088"/>
                <a:ext cx="20" cy="16"/>
              </a:xfrm>
              <a:custGeom>
                <a:avLst/>
                <a:gdLst>
                  <a:gd name="T0" fmla="*/ 59 w 59"/>
                  <a:gd name="T1" fmla="*/ 48 h 48"/>
                  <a:gd name="T2" fmla="*/ 0 w 59"/>
                  <a:gd name="T3" fmla="*/ 0 h 48"/>
                  <a:gd name="T4" fmla="*/ 40 w 59"/>
                  <a:gd name="T5" fmla="*/ 4 h 48"/>
                  <a:gd name="T6" fmla="*/ 37 w 59"/>
                  <a:gd name="T7" fmla="*/ 12 h 48"/>
                  <a:gd name="T8" fmla="*/ 51 w 59"/>
                  <a:gd name="T9" fmla="*/ 35 h 48"/>
                  <a:gd name="T10" fmla="*/ 59 w 59"/>
                  <a:gd name="T11" fmla="*/ 48 h 48"/>
                </a:gdLst>
                <a:ahLst/>
                <a:cxnLst>
                  <a:cxn ang="0">
                    <a:pos x="T0" y="T1"/>
                  </a:cxn>
                  <a:cxn ang="0">
                    <a:pos x="T2" y="T3"/>
                  </a:cxn>
                  <a:cxn ang="0">
                    <a:pos x="T4" y="T5"/>
                  </a:cxn>
                  <a:cxn ang="0">
                    <a:pos x="T6" y="T7"/>
                  </a:cxn>
                  <a:cxn ang="0">
                    <a:pos x="T8" y="T9"/>
                  </a:cxn>
                  <a:cxn ang="0">
                    <a:pos x="T10" y="T11"/>
                  </a:cxn>
                </a:cxnLst>
                <a:rect l="0" t="0" r="r" b="b"/>
                <a:pathLst>
                  <a:path w="59" h="48">
                    <a:moveTo>
                      <a:pt x="59" y="48"/>
                    </a:moveTo>
                    <a:lnTo>
                      <a:pt x="0" y="0"/>
                    </a:lnTo>
                    <a:lnTo>
                      <a:pt x="40" y="4"/>
                    </a:lnTo>
                    <a:lnTo>
                      <a:pt x="37" y="12"/>
                    </a:lnTo>
                    <a:lnTo>
                      <a:pt x="51" y="35"/>
                    </a:lnTo>
                    <a:lnTo>
                      <a:pt x="59"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4" name="Freeform 282">
                <a:extLst>
                  <a:ext uri="{FF2B5EF4-FFF2-40B4-BE49-F238E27FC236}">
                    <a16:creationId xmlns:a16="http://schemas.microsoft.com/office/drawing/2014/main" id="{977B6905-4C39-476E-C5EA-290F9DD38791}"/>
                  </a:ext>
                </a:extLst>
              </p:cNvPr>
              <p:cNvSpPr>
                <a:spLocks/>
              </p:cNvSpPr>
              <p:nvPr/>
            </p:nvSpPr>
            <p:spPr bwMode="auto">
              <a:xfrm>
                <a:off x="3682" y="3047"/>
                <a:ext cx="23" cy="9"/>
              </a:xfrm>
              <a:custGeom>
                <a:avLst/>
                <a:gdLst>
                  <a:gd name="T0" fmla="*/ 22 w 68"/>
                  <a:gd name="T1" fmla="*/ 0 h 26"/>
                  <a:gd name="T2" fmla="*/ 56 w 68"/>
                  <a:gd name="T3" fmla="*/ 8 h 26"/>
                  <a:gd name="T4" fmla="*/ 68 w 68"/>
                  <a:gd name="T5" fmla="*/ 26 h 26"/>
                  <a:gd name="T6" fmla="*/ 0 w 68"/>
                  <a:gd name="T7" fmla="*/ 4 h 26"/>
                  <a:gd name="T8" fmla="*/ 22 w 68"/>
                  <a:gd name="T9" fmla="*/ 0 h 26"/>
                </a:gdLst>
                <a:ahLst/>
                <a:cxnLst>
                  <a:cxn ang="0">
                    <a:pos x="T0" y="T1"/>
                  </a:cxn>
                  <a:cxn ang="0">
                    <a:pos x="T2" y="T3"/>
                  </a:cxn>
                  <a:cxn ang="0">
                    <a:pos x="T4" y="T5"/>
                  </a:cxn>
                  <a:cxn ang="0">
                    <a:pos x="T6" y="T7"/>
                  </a:cxn>
                  <a:cxn ang="0">
                    <a:pos x="T8" y="T9"/>
                  </a:cxn>
                </a:cxnLst>
                <a:rect l="0" t="0" r="r" b="b"/>
                <a:pathLst>
                  <a:path w="68" h="26">
                    <a:moveTo>
                      <a:pt x="22" y="0"/>
                    </a:moveTo>
                    <a:lnTo>
                      <a:pt x="56" y="8"/>
                    </a:lnTo>
                    <a:lnTo>
                      <a:pt x="68" y="26"/>
                    </a:lnTo>
                    <a:lnTo>
                      <a:pt x="0"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5" name="Freeform 283">
                <a:extLst>
                  <a:ext uri="{FF2B5EF4-FFF2-40B4-BE49-F238E27FC236}">
                    <a16:creationId xmlns:a16="http://schemas.microsoft.com/office/drawing/2014/main" id="{695C8880-C608-A45A-62CF-3C3D89DAF5FD}"/>
                  </a:ext>
                </a:extLst>
              </p:cNvPr>
              <p:cNvSpPr>
                <a:spLocks/>
              </p:cNvSpPr>
              <p:nvPr/>
            </p:nvSpPr>
            <p:spPr bwMode="auto">
              <a:xfrm>
                <a:off x="3708" y="3012"/>
                <a:ext cx="12" cy="5"/>
              </a:xfrm>
              <a:custGeom>
                <a:avLst/>
                <a:gdLst>
                  <a:gd name="T0" fmla="*/ 0 w 37"/>
                  <a:gd name="T1" fmla="*/ 0 h 14"/>
                  <a:gd name="T2" fmla="*/ 37 w 37"/>
                  <a:gd name="T3" fmla="*/ 14 h 14"/>
                  <a:gd name="T4" fmla="*/ 37 w 37"/>
                  <a:gd name="T5" fmla="*/ 0 h 14"/>
                  <a:gd name="T6" fmla="*/ 0 w 37"/>
                  <a:gd name="T7" fmla="*/ 0 h 14"/>
                </a:gdLst>
                <a:ahLst/>
                <a:cxnLst>
                  <a:cxn ang="0">
                    <a:pos x="T0" y="T1"/>
                  </a:cxn>
                  <a:cxn ang="0">
                    <a:pos x="T2" y="T3"/>
                  </a:cxn>
                  <a:cxn ang="0">
                    <a:pos x="T4" y="T5"/>
                  </a:cxn>
                  <a:cxn ang="0">
                    <a:pos x="T6" y="T7"/>
                  </a:cxn>
                </a:cxnLst>
                <a:rect l="0" t="0" r="r" b="b"/>
                <a:pathLst>
                  <a:path w="37" h="14">
                    <a:moveTo>
                      <a:pt x="0" y="0"/>
                    </a:moveTo>
                    <a:lnTo>
                      <a:pt x="37" y="14"/>
                    </a:lnTo>
                    <a:lnTo>
                      <a:pt x="3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6" name="Freeform 284">
                <a:extLst>
                  <a:ext uri="{FF2B5EF4-FFF2-40B4-BE49-F238E27FC236}">
                    <a16:creationId xmlns:a16="http://schemas.microsoft.com/office/drawing/2014/main" id="{7B02BBC1-43F7-DC5D-7A56-C471954CBA1F}"/>
                  </a:ext>
                </a:extLst>
              </p:cNvPr>
              <p:cNvSpPr>
                <a:spLocks/>
              </p:cNvSpPr>
              <p:nvPr/>
            </p:nvSpPr>
            <p:spPr bwMode="auto">
              <a:xfrm>
                <a:off x="3714" y="3331"/>
                <a:ext cx="55" cy="74"/>
              </a:xfrm>
              <a:custGeom>
                <a:avLst/>
                <a:gdLst>
                  <a:gd name="T0" fmla="*/ 106 w 164"/>
                  <a:gd name="T1" fmla="*/ 56 h 223"/>
                  <a:gd name="T2" fmla="*/ 78 w 164"/>
                  <a:gd name="T3" fmla="*/ 119 h 223"/>
                  <a:gd name="T4" fmla="*/ 0 w 164"/>
                  <a:gd name="T5" fmla="*/ 223 h 223"/>
                  <a:gd name="T6" fmla="*/ 24 w 164"/>
                  <a:gd name="T7" fmla="*/ 218 h 223"/>
                  <a:gd name="T8" fmla="*/ 47 w 164"/>
                  <a:gd name="T9" fmla="*/ 192 h 223"/>
                  <a:gd name="T10" fmla="*/ 47 w 164"/>
                  <a:gd name="T11" fmla="*/ 178 h 223"/>
                  <a:gd name="T12" fmla="*/ 74 w 164"/>
                  <a:gd name="T13" fmla="*/ 137 h 223"/>
                  <a:gd name="T14" fmla="*/ 97 w 164"/>
                  <a:gd name="T15" fmla="*/ 127 h 223"/>
                  <a:gd name="T16" fmla="*/ 134 w 164"/>
                  <a:gd name="T17" fmla="*/ 82 h 223"/>
                  <a:gd name="T18" fmla="*/ 164 w 164"/>
                  <a:gd name="T19" fmla="*/ 0 h 223"/>
                  <a:gd name="T20" fmla="*/ 125 w 164"/>
                  <a:gd name="T21" fmla="*/ 82 h 223"/>
                  <a:gd name="T22" fmla="*/ 110 w 164"/>
                  <a:gd name="T23" fmla="*/ 82 h 223"/>
                  <a:gd name="T24" fmla="*/ 120 w 164"/>
                  <a:gd name="T25" fmla="*/ 33 h 223"/>
                  <a:gd name="T26" fmla="*/ 106 w 164"/>
                  <a:gd name="T27" fmla="*/ 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4" h="223">
                    <a:moveTo>
                      <a:pt x="106" y="56"/>
                    </a:moveTo>
                    <a:lnTo>
                      <a:pt x="78" y="119"/>
                    </a:lnTo>
                    <a:lnTo>
                      <a:pt x="0" y="223"/>
                    </a:lnTo>
                    <a:lnTo>
                      <a:pt x="24" y="218"/>
                    </a:lnTo>
                    <a:lnTo>
                      <a:pt x="47" y="192"/>
                    </a:lnTo>
                    <a:lnTo>
                      <a:pt x="47" y="178"/>
                    </a:lnTo>
                    <a:lnTo>
                      <a:pt x="74" y="137"/>
                    </a:lnTo>
                    <a:lnTo>
                      <a:pt x="97" y="127"/>
                    </a:lnTo>
                    <a:lnTo>
                      <a:pt x="134" y="82"/>
                    </a:lnTo>
                    <a:lnTo>
                      <a:pt x="164" y="0"/>
                    </a:lnTo>
                    <a:lnTo>
                      <a:pt x="125" y="82"/>
                    </a:lnTo>
                    <a:lnTo>
                      <a:pt x="110" y="82"/>
                    </a:lnTo>
                    <a:lnTo>
                      <a:pt x="120" y="33"/>
                    </a:lnTo>
                    <a:lnTo>
                      <a:pt x="106"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7" name="Freeform 285">
                <a:extLst>
                  <a:ext uri="{FF2B5EF4-FFF2-40B4-BE49-F238E27FC236}">
                    <a16:creationId xmlns:a16="http://schemas.microsoft.com/office/drawing/2014/main" id="{678A6A07-9C09-C903-F3A0-AB89AFE65DC7}"/>
                  </a:ext>
                </a:extLst>
              </p:cNvPr>
              <p:cNvSpPr>
                <a:spLocks/>
              </p:cNvSpPr>
              <p:nvPr/>
            </p:nvSpPr>
            <p:spPr bwMode="auto">
              <a:xfrm>
                <a:off x="4028" y="2614"/>
                <a:ext cx="440" cy="748"/>
              </a:xfrm>
              <a:custGeom>
                <a:avLst/>
                <a:gdLst>
                  <a:gd name="T0" fmla="*/ 145 w 1319"/>
                  <a:gd name="T1" fmla="*/ 756 h 2244"/>
                  <a:gd name="T2" fmla="*/ 21 w 1319"/>
                  <a:gd name="T3" fmla="*/ 595 h 2244"/>
                  <a:gd name="T4" fmla="*/ 0 w 1319"/>
                  <a:gd name="T5" fmla="*/ 433 h 2244"/>
                  <a:gd name="T6" fmla="*/ 15 w 1319"/>
                  <a:gd name="T7" fmla="*/ 326 h 2244"/>
                  <a:gd name="T8" fmla="*/ 69 w 1319"/>
                  <a:gd name="T9" fmla="*/ 229 h 2244"/>
                  <a:gd name="T10" fmla="*/ 123 w 1319"/>
                  <a:gd name="T11" fmla="*/ 160 h 2244"/>
                  <a:gd name="T12" fmla="*/ 176 w 1319"/>
                  <a:gd name="T13" fmla="*/ 106 h 2244"/>
                  <a:gd name="T14" fmla="*/ 283 w 1319"/>
                  <a:gd name="T15" fmla="*/ 42 h 2244"/>
                  <a:gd name="T16" fmla="*/ 316 w 1319"/>
                  <a:gd name="T17" fmla="*/ 37 h 2244"/>
                  <a:gd name="T18" fmla="*/ 488 w 1319"/>
                  <a:gd name="T19" fmla="*/ 0 h 2244"/>
                  <a:gd name="T20" fmla="*/ 649 w 1319"/>
                  <a:gd name="T21" fmla="*/ 28 h 2244"/>
                  <a:gd name="T22" fmla="*/ 814 w 1319"/>
                  <a:gd name="T23" fmla="*/ 97 h 2244"/>
                  <a:gd name="T24" fmla="*/ 980 w 1319"/>
                  <a:gd name="T25" fmla="*/ 229 h 2244"/>
                  <a:gd name="T26" fmla="*/ 1072 w 1319"/>
                  <a:gd name="T27" fmla="*/ 364 h 2244"/>
                  <a:gd name="T28" fmla="*/ 1141 w 1319"/>
                  <a:gd name="T29" fmla="*/ 499 h 2244"/>
                  <a:gd name="T30" fmla="*/ 1200 w 1319"/>
                  <a:gd name="T31" fmla="*/ 643 h 2244"/>
                  <a:gd name="T32" fmla="*/ 1248 w 1319"/>
                  <a:gd name="T33" fmla="*/ 809 h 2244"/>
                  <a:gd name="T34" fmla="*/ 1296 w 1319"/>
                  <a:gd name="T35" fmla="*/ 1028 h 2244"/>
                  <a:gd name="T36" fmla="*/ 1319 w 1319"/>
                  <a:gd name="T37" fmla="*/ 1254 h 2244"/>
                  <a:gd name="T38" fmla="*/ 1296 w 1319"/>
                  <a:gd name="T39" fmla="*/ 1473 h 2244"/>
                  <a:gd name="T40" fmla="*/ 1232 w 1319"/>
                  <a:gd name="T41" fmla="*/ 1661 h 2244"/>
                  <a:gd name="T42" fmla="*/ 1137 w 1319"/>
                  <a:gd name="T43" fmla="*/ 1896 h 2244"/>
                  <a:gd name="T44" fmla="*/ 1017 w 1319"/>
                  <a:gd name="T45" fmla="*/ 2046 h 2244"/>
                  <a:gd name="T46" fmla="*/ 862 w 1319"/>
                  <a:gd name="T47" fmla="*/ 2159 h 2244"/>
                  <a:gd name="T48" fmla="*/ 664 w 1319"/>
                  <a:gd name="T49" fmla="*/ 2233 h 2244"/>
                  <a:gd name="T50" fmla="*/ 499 w 1319"/>
                  <a:gd name="T51" fmla="*/ 2244 h 2244"/>
                  <a:gd name="T52" fmla="*/ 310 w 1319"/>
                  <a:gd name="T53" fmla="*/ 2175 h 2244"/>
                  <a:gd name="T54" fmla="*/ 176 w 1319"/>
                  <a:gd name="T55" fmla="*/ 2052 h 2244"/>
                  <a:gd name="T56" fmla="*/ 86 w 1319"/>
                  <a:gd name="T57" fmla="*/ 1913 h 2244"/>
                  <a:gd name="T58" fmla="*/ 63 w 1319"/>
                  <a:gd name="T59" fmla="*/ 1736 h 2244"/>
                  <a:gd name="T60" fmla="*/ 80 w 1319"/>
                  <a:gd name="T61" fmla="*/ 1601 h 2244"/>
                  <a:gd name="T62" fmla="*/ 600 w 1319"/>
                  <a:gd name="T63" fmla="*/ 1506 h 2244"/>
                  <a:gd name="T64" fmla="*/ 428 w 1319"/>
                  <a:gd name="T65" fmla="*/ 803 h 2244"/>
                  <a:gd name="T66" fmla="*/ 246 w 1319"/>
                  <a:gd name="T67" fmla="*/ 819 h 2244"/>
                  <a:gd name="T68" fmla="*/ 145 w 1319"/>
                  <a:gd name="T69" fmla="*/ 756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9" h="2244">
                    <a:moveTo>
                      <a:pt x="145" y="756"/>
                    </a:moveTo>
                    <a:lnTo>
                      <a:pt x="21" y="595"/>
                    </a:lnTo>
                    <a:lnTo>
                      <a:pt x="0" y="433"/>
                    </a:lnTo>
                    <a:lnTo>
                      <a:pt x="15" y="326"/>
                    </a:lnTo>
                    <a:lnTo>
                      <a:pt x="69" y="229"/>
                    </a:lnTo>
                    <a:lnTo>
                      <a:pt x="123" y="160"/>
                    </a:lnTo>
                    <a:lnTo>
                      <a:pt x="176" y="106"/>
                    </a:lnTo>
                    <a:lnTo>
                      <a:pt x="283" y="42"/>
                    </a:lnTo>
                    <a:lnTo>
                      <a:pt x="316" y="37"/>
                    </a:lnTo>
                    <a:lnTo>
                      <a:pt x="488" y="0"/>
                    </a:lnTo>
                    <a:lnTo>
                      <a:pt x="649" y="28"/>
                    </a:lnTo>
                    <a:lnTo>
                      <a:pt x="814" y="97"/>
                    </a:lnTo>
                    <a:lnTo>
                      <a:pt x="980" y="229"/>
                    </a:lnTo>
                    <a:lnTo>
                      <a:pt x="1072" y="364"/>
                    </a:lnTo>
                    <a:lnTo>
                      <a:pt x="1141" y="499"/>
                    </a:lnTo>
                    <a:lnTo>
                      <a:pt x="1200" y="643"/>
                    </a:lnTo>
                    <a:lnTo>
                      <a:pt x="1248" y="809"/>
                    </a:lnTo>
                    <a:lnTo>
                      <a:pt x="1296" y="1028"/>
                    </a:lnTo>
                    <a:lnTo>
                      <a:pt x="1319" y="1254"/>
                    </a:lnTo>
                    <a:lnTo>
                      <a:pt x="1296" y="1473"/>
                    </a:lnTo>
                    <a:lnTo>
                      <a:pt x="1232" y="1661"/>
                    </a:lnTo>
                    <a:lnTo>
                      <a:pt x="1137" y="1896"/>
                    </a:lnTo>
                    <a:lnTo>
                      <a:pt x="1017" y="2046"/>
                    </a:lnTo>
                    <a:lnTo>
                      <a:pt x="862" y="2159"/>
                    </a:lnTo>
                    <a:lnTo>
                      <a:pt x="664" y="2233"/>
                    </a:lnTo>
                    <a:lnTo>
                      <a:pt x="499" y="2244"/>
                    </a:lnTo>
                    <a:lnTo>
                      <a:pt x="310" y="2175"/>
                    </a:lnTo>
                    <a:lnTo>
                      <a:pt x="176" y="2052"/>
                    </a:lnTo>
                    <a:lnTo>
                      <a:pt x="86" y="1913"/>
                    </a:lnTo>
                    <a:lnTo>
                      <a:pt x="63" y="1736"/>
                    </a:lnTo>
                    <a:lnTo>
                      <a:pt x="80" y="1601"/>
                    </a:lnTo>
                    <a:lnTo>
                      <a:pt x="600" y="1506"/>
                    </a:lnTo>
                    <a:lnTo>
                      <a:pt x="428" y="803"/>
                    </a:lnTo>
                    <a:lnTo>
                      <a:pt x="246" y="819"/>
                    </a:lnTo>
                    <a:lnTo>
                      <a:pt x="145" y="756"/>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8" name="Freeform 286">
                <a:extLst>
                  <a:ext uri="{FF2B5EF4-FFF2-40B4-BE49-F238E27FC236}">
                    <a16:creationId xmlns:a16="http://schemas.microsoft.com/office/drawing/2014/main" id="{2AEAC599-5B4E-F032-8113-EF3E81DBD6B8}"/>
                  </a:ext>
                </a:extLst>
              </p:cNvPr>
              <p:cNvSpPr>
                <a:spLocks/>
              </p:cNvSpPr>
              <p:nvPr/>
            </p:nvSpPr>
            <p:spPr bwMode="auto">
              <a:xfrm>
                <a:off x="4053" y="2637"/>
                <a:ext cx="84" cy="96"/>
              </a:xfrm>
              <a:custGeom>
                <a:avLst/>
                <a:gdLst>
                  <a:gd name="T0" fmla="*/ 155 w 252"/>
                  <a:gd name="T1" fmla="*/ 27 h 289"/>
                  <a:gd name="T2" fmla="*/ 74 w 252"/>
                  <a:gd name="T3" fmla="*/ 96 h 289"/>
                  <a:gd name="T4" fmla="*/ 0 w 252"/>
                  <a:gd name="T5" fmla="*/ 208 h 289"/>
                  <a:gd name="T6" fmla="*/ 52 w 252"/>
                  <a:gd name="T7" fmla="*/ 171 h 289"/>
                  <a:gd name="T8" fmla="*/ 16 w 252"/>
                  <a:gd name="T9" fmla="*/ 289 h 289"/>
                  <a:gd name="T10" fmla="*/ 85 w 252"/>
                  <a:gd name="T11" fmla="*/ 203 h 289"/>
                  <a:gd name="T12" fmla="*/ 70 w 252"/>
                  <a:gd name="T13" fmla="*/ 289 h 289"/>
                  <a:gd name="T14" fmla="*/ 166 w 252"/>
                  <a:gd name="T15" fmla="*/ 133 h 289"/>
                  <a:gd name="T16" fmla="*/ 252 w 252"/>
                  <a:gd name="T17" fmla="*/ 70 h 289"/>
                  <a:gd name="T18" fmla="*/ 171 w 252"/>
                  <a:gd name="T19" fmla="*/ 96 h 289"/>
                  <a:gd name="T20" fmla="*/ 242 w 252"/>
                  <a:gd name="T21" fmla="*/ 21 h 289"/>
                  <a:gd name="T22" fmla="*/ 171 w 252"/>
                  <a:gd name="T23" fmla="*/ 48 h 289"/>
                  <a:gd name="T24" fmla="*/ 194 w 252"/>
                  <a:gd name="T25" fmla="*/ 0 h 289"/>
                  <a:gd name="T26" fmla="*/ 155 w 252"/>
                  <a:gd name="T27" fmla="*/ 2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2" h="289">
                    <a:moveTo>
                      <a:pt x="155" y="27"/>
                    </a:moveTo>
                    <a:lnTo>
                      <a:pt x="74" y="96"/>
                    </a:lnTo>
                    <a:lnTo>
                      <a:pt x="0" y="208"/>
                    </a:lnTo>
                    <a:lnTo>
                      <a:pt x="52" y="171"/>
                    </a:lnTo>
                    <a:lnTo>
                      <a:pt x="16" y="289"/>
                    </a:lnTo>
                    <a:lnTo>
                      <a:pt x="85" y="203"/>
                    </a:lnTo>
                    <a:lnTo>
                      <a:pt x="70" y="289"/>
                    </a:lnTo>
                    <a:lnTo>
                      <a:pt x="166" y="133"/>
                    </a:lnTo>
                    <a:lnTo>
                      <a:pt x="252" y="70"/>
                    </a:lnTo>
                    <a:lnTo>
                      <a:pt x="171" y="96"/>
                    </a:lnTo>
                    <a:lnTo>
                      <a:pt x="242" y="21"/>
                    </a:lnTo>
                    <a:lnTo>
                      <a:pt x="171" y="48"/>
                    </a:lnTo>
                    <a:lnTo>
                      <a:pt x="194" y="0"/>
                    </a:lnTo>
                    <a:lnTo>
                      <a:pt x="155" y="27"/>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9" name="Freeform 287">
                <a:extLst>
                  <a:ext uri="{FF2B5EF4-FFF2-40B4-BE49-F238E27FC236}">
                    <a16:creationId xmlns:a16="http://schemas.microsoft.com/office/drawing/2014/main" id="{89028F17-4911-E9A9-7185-33EF7EEDF3FA}"/>
                  </a:ext>
                </a:extLst>
              </p:cNvPr>
              <p:cNvSpPr>
                <a:spLocks/>
              </p:cNvSpPr>
              <p:nvPr/>
            </p:nvSpPr>
            <p:spPr bwMode="auto">
              <a:xfrm>
                <a:off x="4077" y="2654"/>
                <a:ext cx="32" cy="42"/>
              </a:xfrm>
              <a:custGeom>
                <a:avLst/>
                <a:gdLst>
                  <a:gd name="T0" fmla="*/ 80 w 96"/>
                  <a:gd name="T1" fmla="*/ 0 h 124"/>
                  <a:gd name="T2" fmla="*/ 27 w 96"/>
                  <a:gd name="T3" fmla="*/ 43 h 124"/>
                  <a:gd name="T4" fmla="*/ 0 w 96"/>
                  <a:gd name="T5" fmla="*/ 118 h 124"/>
                  <a:gd name="T6" fmla="*/ 37 w 96"/>
                  <a:gd name="T7" fmla="*/ 91 h 124"/>
                  <a:gd name="T8" fmla="*/ 37 w 96"/>
                  <a:gd name="T9" fmla="*/ 124 h 124"/>
                  <a:gd name="T10" fmla="*/ 96 w 96"/>
                  <a:gd name="T11" fmla="*/ 49 h 124"/>
                  <a:gd name="T12" fmla="*/ 69 w 96"/>
                  <a:gd name="T13" fmla="*/ 55 h 124"/>
                  <a:gd name="T14" fmla="*/ 80 w 96"/>
                  <a:gd name="T15" fmla="*/ 0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24">
                    <a:moveTo>
                      <a:pt x="80" y="0"/>
                    </a:moveTo>
                    <a:lnTo>
                      <a:pt x="27" y="43"/>
                    </a:lnTo>
                    <a:lnTo>
                      <a:pt x="0" y="118"/>
                    </a:lnTo>
                    <a:lnTo>
                      <a:pt x="37" y="91"/>
                    </a:lnTo>
                    <a:lnTo>
                      <a:pt x="37" y="124"/>
                    </a:lnTo>
                    <a:lnTo>
                      <a:pt x="96" y="49"/>
                    </a:lnTo>
                    <a:lnTo>
                      <a:pt x="69" y="55"/>
                    </a:lnTo>
                    <a:lnTo>
                      <a:pt x="8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0" name="Freeform 288">
                <a:extLst>
                  <a:ext uri="{FF2B5EF4-FFF2-40B4-BE49-F238E27FC236}">
                    <a16:creationId xmlns:a16="http://schemas.microsoft.com/office/drawing/2014/main" id="{DF4B549E-B55F-4D0B-AFCE-6B531021602F}"/>
                  </a:ext>
                </a:extLst>
              </p:cNvPr>
              <p:cNvSpPr>
                <a:spLocks/>
              </p:cNvSpPr>
              <p:nvPr/>
            </p:nvSpPr>
            <p:spPr bwMode="auto">
              <a:xfrm>
                <a:off x="3972" y="3040"/>
                <a:ext cx="226" cy="340"/>
              </a:xfrm>
              <a:custGeom>
                <a:avLst/>
                <a:gdLst>
                  <a:gd name="T0" fmla="*/ 544 w 677"/>
                  <a:gd name="T1" fmla="*/ 288 h 1018"/>
                  <a:gd name="T2" fmla="*/ 588 w 677"/>
                  <a:gd name="T3" fmla="*/ 226 h 1018"/>
                  <a:gd name="T4" fmla="*/ 595 w 677"/>
                  <a:gd name="T5" fmla="*/ 197 h 1018"/>
                  <a:gd name="T6" fmla="*/ 595 w 677"/>
                  <a:gd name="T7" fmla="*/ 169 h 1018"/>
                  <a:gd name="T8" fmla="*/ 568 w 677"/>
                  <a:gd name="T9" fmla="*/ 142 h 1018"/>
                  <a:gd name="T10" fmla="*/ 512 w 677"/>
                  <a:gd name="T11" fmla="*/ 112 h 1018"/>
                  <a:gd name="T12" fmla="*/ 446 w 677"/>
                  <a:gd name="T13" fmla="*/ 102 h 1018"/>
                  <a:gd name="T14" fmla="*/ 356 w 677"/>
                  <a:gd name="T15" fmla="*/ 121 h 1018"/>
                  <a:gd name="T16" fmla="*/ 284 w 677"/>
                  <a:gd name="T17" fmla="*/ 169 h 1018"/>
                  <a:gd name="T18" fmla="*/ 239 w 677"/>
                  <a:gd name="T19" fmla="*/ 226 h 1018"/>
                  <a:gd name="T20" fmla="*/ 193 w 677"/>
                  <a:gd name="T21" fmla="*/ 282 h 1018"/>
                  <a:gd name="T22" fmla="*/ 150 w 677"/>
                  <a:gd name="T23" fmla="*/ 373 h 1018"/>
                  <a:gd name="T24" fmla="*/ 129 w 677"/>
                  <a:gd name="T25" fmla="*/ 475 h 1018"/>
                  <a:gd name="T26" fmla="*/ 117 w 677"/>
                  <a:gd name="T27" fmla="*/ 566 h 1018"/>
                  <a:gd name="T28" fmla="*/ 113 w 677"/>
                  <a:gd name="T29" fmla="*/ 661 h 1018"/>
                  <a:gd name="T30" fmla="*/ 129 w 677"/>
                  <a:gd name="T31" fmla="*/ 770 h 1018"/>
                  <a:gd name="T32" fmla="*/ 173 w 677"/>
                  <a:gd name="T33" fmla="*/ 1018 h 1018"/>
                  <a:gd name="T34" fmla="*/ 80 w 677"/>
                  <a:gd name="T35" fmla="*/ 1018 h 1018"/>
                  <a:gd name="T36" fmla="*/ 28 w 677"/>
                  <a:gd name="T37" fmla="*/ 770 h 1018"/>
                  <a:gd name="T38" fmla="*/ 0 w 677"/>
                  <a:gd name="T39" fmla="*/ 593 h 1018"/>
                  <a:gd name="T40" fmla="*/ 3 w 677"/>
                  <a:gd name="T41" fmla="*/ 418 h 1018"/>
                  <a:gd name="T42" fmla="*/ 17 w 677"/>
                  <a:gd name="T43" fmla="*/ 308 h 1018"/>
                  <a:gd name="T44" fmla="*/ 48 w 677"/>
                  <a:gd name="T45" fmla="*/ 203 h 1018"/>
                  <a:gd name="T46" fmla="*/ 84 w 677"/>
                  <a:gd name="T47" fmla="*/ 102 h 1018"/>
                  <a:gd name="T48" fmla="*/ 519 w 677"/>
                  <a:gd name="T49" fmla="*/ 0 h 1018"/>
                  <a:gd name="T50" fmla="*/ 677 w 677"/>
                  <a:gd name="T51" fmla="*/ 186 h 1018"/>
                  <a:gd name="T52" fmla="*/ 579 w 677"/>
                  <a:gd name="T53" fmla="*/ 325 h 1018"/>
                  <a:gd name="T54" fmla="*/ 544 w 677"/>
                  <a:gd name="T55" fmla="*/ 288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7" h="1018">
                    <a:moveTo>
                      <a:pt x="544" y="288"/>
                    </a:moveTo>
                    <a:lnTo>
                      <a:pt x="588" y="226"/>
                    </a:lnTo>
                    <a:lnTo>
                      <a:pt x="595" y="197"/>
                    </a:lnTo>
                    <a:lnTo>
                      <a:pt x="595" y="169"/>
                    </a:lnTo>
                    <a:lnTo>
                      <a:pt x="568" y="142"/>
                    </a:lnTo>
                    <a:lnTo>
                      <a:pt x="512" y="112"/>
                    </a:lnTo>
                    <a:lnTo>
                      <a:pt x="446" y="102"/>
                    </a:lnTo>
                    <a:lnTo>
                      <a:pt x="356" y="121"/>
                    </a:lnTo>
                    <a:lnTo>
                      <a:pt x="284" y="169"/>
                    </a:lnTo>
                    <a:lnTo>
                      <a:pt x="239" y="226"/>
                    </a:lnTo>
                    <a:lnTo>
                      <a:pt x="193" y="282"/>
                    </a:lnTo>
                    <a:lnTo>
                      <a:pt x="150" y="373"/>
                    </a:lnTo>
                    <a:lnTo>
                      <a:pt x="129" y="475"/>
                    </a:lnTo>
                    <a:lnTo>
                      <a:pt x="117" y="566"/>
                    </a:lnTo>
                    <a:lnTo>
                      <a:pt x="113" y="661"/>
                    </a:lnTo>
                    <a:lnTo>
                      <a:pt x="129" y="770"/>
                    </a:lnTo>
                    <a:lnTo>
                      <a:pt x="173" y="1018"/>
                    </a:lnTo>
                    <a:lnTo>
                      <a:pt x="80" y="1018"/>
                    </a:lnTo>
                    <a:lnTo>
                      <a:pt x="28" y="770"/>
                    </a:lnTo>
                    <a:lnTo>
                      <a:pt x="0" y="593"/>
                    </a:lnTo>
                    <a:lnTo>
                      <a:pt x="3" y="418"/>
                    </a:lnTo>
                    <a:lnTo>
                      <a:pt x="17" y="308"/>
                    </a:lnTo>
                    <a:lnTo>
                      <a:pt x="48" y="203"/>
                    </a:lnTo>
                    <a:lnTo>
                      <a:pt x="84" y="102"/>
                    </a:lnTo>
                    <a:lnTo>
                      <a:pt x="519" y="0"/>
                    </a:lnTo>
                    <a:lnTo>
                      <a:pt x="677" y="186"/>
                    </a:lnTo>
                    <a:lnTo>
                      <a:pt x="579" y="325"/>
                    </a:lnTo>
                    <a:lnTo>
                      <a:pt x="544" y="288"/>
                    </a:lnTo>
                    <a:close/>
                  </a:path>
                </a:pathLst>
              </a:custGeom>
              <a:solidFill>
                <a:srgbClr val="FFFA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1" name="Freeform 289">
                <a:extLst>
                  <a:ext uri="{FF2B5EF4-FFF2-40B4-BE49-F238E27FC236}">
                    <a16:creationId xmlns:a16="http://schemas.microsoft.com/office/drawing/2014/main" id="{A70BBE30-F7B1-34B6-35BB-8173C97313A4}"/>
                  </a:ext>
                </a:extLst>
              </p:cNvPr>
              <p:cNvSpPr>
                <a:spLocks/>
              </p:cNvSpPr>
              <p:nvPr/>
            </p:nvSpPr>
            <p:spPr bwMode="auto">
              <a:xfrm>
                <a:off x="4004" y="2791"/>
                <a:ext cx="289" cy="388"/>
              </a:xfrm>
              <a:custGeom>
                <a:avLst/>
                <a:gdLst>
                  <a:gd name="T0" fmla="*/ 531 w 865"/>
                  <a:gd name="T1" fmla="*/ 165 h 1163"/>
                  <a:gd name="T2" fmla="*/ 470 w 865"/>
                  <a:gd name="T3" fmla="*/ 303 h 1163"/>
                  <a:gd name="T4" fmla="*/ 392 w 865"/>
                  <a:gd name="T5" fmla="*/ 398 h 1163"/>
                  <a:gd name="T6" fmla="*/ 289 w 865"/>
                  <a:gd name="T7" fmla="*/ 489 h 1163"/>
                  <a:gd name="T8" fmla="*/ 164 w 865"/>
                  <a:gd name="T9" fmla="*/ 602 h 1163"/>
                  <a:gd name="T10" fmla="*/ 76 w 865"/>
                  <a:gd name="T11" fmla="*/ 731 h 1163"/>
                  <a:gd name="T12" fmla="*/ 11 w 865"/>
                  <a:gd name="T13" fmla="*/ 860 h 1163"/>
                  <a:gd name="T14" fmla="*/ 0 w 865"/>
                  <a:gd name="T15" fmla="*/ 947 h 1163"/>
                  <a:gd name="T16" fmla="*/ 29 w 865"/>
                  <a:gd name="T17" fmla="*/ 982 h 1163"/>
                  <a:gd name="T18" fmla="*/ 82 w 865"/>
                  <a:gd name="T19" fmla="*/ 969 h 1163"/>
                  <a:gd name="T20" fmla="*/ 138 w 865"/>
                  <a:gd name="T21" fmla="*/ 925 h 1163"/>
                  <a:gd name="T22" fmla="*/ 198 w 865"/>
                  <a:gd name="T23" fmla="*/ 875 h 1163"/>
                  <a:gd name="T24" fmla="*/ 272 w 865"/>
                  <a:gd name="T25" fmla="*/ 831 h 1163"/>
                  <a:gd name="T26" fmla="*/ 376 w 865"/>
                  <a:gd name="T27" fmla="*/ 822 h 1163"/>
                  <a:gd name="T28" fmla="*/ 458 w 865"/>
                  <a:gd name="T29" fmla="*/ 831 h 1163"/>
                  <a:gd name="T30" fmla="*/ 505 w 865"/>
                  <a:gd name="T31" fmla="*/ 883 h 1163"/>
                  <a:gd name="T32" fmla="*/ 513 w 865"/>
                  <a:gd name="T33" fmla="*/ 925 h 1163"/>
                  <a:gd name="T34" fmla="*/ 509 w 865"/>
                  <a:gd name="T35" fmla="*/ 978 h 1163"/>
                  <a:gd name="T36" fmla="*/ 465 w 865"/>
                  <a:gd name="T37" fmla="*/ 1047 h 1163"/>
                  <a:gd name="T38" fmla="*/ 487 w 865"/>
                  <a:gd name="T39" fmla="*/ 1124 h 1163"/>
                  <a:gd name="T40" fmla="*/ 614 w 865"/>
                  <a:gd name="T41" fmla="*/ 1163 h 1163"/>
                  <a:gd name="T42" fmla="*/ 790 w 865"/>
                  <a:gd name="T43" fmla="*/ 1068 h 1163"/>
                  <a:gd name="T44" fmla="*/ 857 w 865"/>
                  <a:gd name="T45" fmla="*/ 843 h 1163"/>
                  <a:gd name="T46" fmla="*/ 865 w 865"/>
                  <a:gd name="T47" fmla="*/ 373 h 1163"/>
                  <a:gd name="T48" fmla="*/ 730 w 865"/>
                  <a:gd name="T49" fmla="*/ 0 h 1163"/>
                  <a:gd name="T50" fmla="*/ 513 w 865"/>
                  <a:gd name="T51" fmla="*/ 82 h 1163"/>
                  <a:gd name="T52" fmla="*/ 531 w 865"/>
                  <a:gd name="T53" fmla="*/ 165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5" h="1163">
                    <a:moveTo>
                      <a:pt x="531" y="165"/>
                    </a:moveTo>
                    <a:lnTo>
                      <a:pt x="470" y="303"/>
                    </a:lnTo>
                    <a:lnTo>
                      <a:pt x="392" y="398"/>
                    </a:lnTo>
                    <a:lnTo>
                      <a:pt x="289" y="489"/>
                    </a:lnTo>
                    <a:lnTo>
                      <a:pt x="164" y="602"/>
                    </a:lnTo>
                    <a:lnTo>
                      <a:pt x="76" y="731"/>
                    </a:lnTo>
                    <a:lnTo>
                      <a:pt x="11" y="860"/>
                    </a:lnTo>
                    <a:lnTo>
                      <a:pt x="0" y="947"/>
                    </a:lnTo>
                    <a:lnTo>
                      <a:pt x="29" y="982"/>
                    </a:lnTo>
                    <a:lnTo>
                      <a:pt x="82" y="969"/>
                    </a:lnTo>
                    <a:lnTo>
                      <a:pt x="138" y="925"/>
                    </a:lnTo>
                    <a:lnTo>
                      <a:pt x="198" y="875"/>
                    </a:lnTo>
                    <a:lnTo>
                      <a:pt x="272" y="831"/>
                    </a:lnTo>
                    <a:lnTo>
                      <a:pt x="376" y="822"/>
                    </a:lnTo>
                    <a:lnTo>
                      <a:pt x="458" y="831"/>
                    </a:lnTo>
                    <a:lnTo>
                      <a:pt x="505" y="883"/>
                    </a:lnTo>
                    <a:lnTo>
                      <a:pt x="513" y="925"/>
                    </a:lnTo>
                    <a:lnTo>
                      <a:pt x="509" y="978"/>
                    </a:lnTo>
                    <a:lnTo>
                      <a:pt x="465" y="1047"/>
                    </a:lnTo>
                    <a:lnTo>
                      <a:pt x="487" y="1124"/>
                    </a:lnTo>
                    <a:lnTo>
                      <a:pt x="614" y="1163"/>
                    </a:lnTo>
                    <a:lnTo>
                      <a:pt x="790" y="1068"/>
                    </a:lnTo>
                    <a:lnTo>
                      <a:pt x="857" y="843"/>
                    </a:lnTo>
                    <a:lnTo>
                      <a:pt x="865" y="373"/>
                    </a:lnTo>
                    <a:lnTo>
                      <a:pt x="730" y="0"/>
                    </a:lnTo>
                    <a:lnTo>
                      <a:pt x="513" y="82"/>
                    </a:lnTo>
                    <a:lnTo>
                      <a:pt x="531" y="165"/>
                    </a:lnTo>
                    <a:close/>
                  </a:path>
                </a:pathLst>
              </a:custGeom>
              <a:solidFill>
                <a:srgbClr val="A553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2" name="Freeform 290">
                <a:extLst>
                  <a:ext uri="{FF2B5EF4-FFF2-40B4-BE49-F238E27FC236}">
                    <a16:creationId xmlns:a16="http://schemas.microsoft.com/office/drawing/2014/main" id="{2C3E8ABC-2E99-D0F2-546F-0F8E331BA4B9}"/>
                  </a:ext>
                </a:extLst>
              </p:cNvPr>
              <p:cNvSpPr>
                <a:spLocks/>
              </p:cNvSpPr>
              <p:nvPr/>
            </p:nvSpPr>
            <p:spPr bwMode="auto">
              <a:xfrm>
                <a:off x="4059" y="2652"/>
                <a:ext cx="300" cy="589"/>
              </a:xfrm>
              <a:custGeom>
                <a:avLst/>
                <a:gdLst>
                  <a:gd name="T0" fmla="*/ 307 w 900"/>
                  <a:gd name="T1" fmla="*/ 700 h 1768"/>
                  <a:gd name="T2" fmla="*/ 368 w 900"/>
                  <a:gd name="T3" fmla="*/ 570 h 1768"/>
                  <a:gd name="T4" fmla="*/ 462 w 900"/>
                  <a:gd name="T5" fmla="*/ 552 h 1768"/>
                  <a:gd name="T6" fmla="*/ 558 w 900"/>
                  <a:gd name="T7" fmla="*/ 549 h 1768"/>
                  <a:gd name="T8" fmla="*/ 550 w 900"/>
                  <a:gd name="T9" fmla="*/ 639 h 1768"/>
                  <a:gd name="T10" fmla="*/ 580 w 900"/>
                  <a:gd name="T11" fmla="*/ 687 h 1768"/>
                  <a:gd name="T12" fmla="*/ 457 w 900"/>
                  <a:gd name="T13" fmla="*/ 821 h 1768"/>
                  <a:gd name="T14" fmla="*/ 497 w 900"/>
                  <a:gd name="T15" fmla="*/ 886 h 1768"/>
                  <a:gd name="T16" fmla="*/ 618 w 900"/>
                  <a:gd name="T17" fmla="*/ 862 h 1768"/>
                  <a:gd name="T18" fmla="*/ 601 w 900"/>
                  <a:gd name="T19" fmla="*/ 1075 h 1768"/>
                  <a:gd name="T20" fmla="*/ 618 w 900"/>
                  <a:gd name="T21" fmla="*/ 1171 h 1768"/>
                  <a:gd name="T22" fmla="*/ 515 w 900"/>
                  <a:gd name="T23" fmla="*/ 1184 h 1768"/>
                  <a:gd name="T24" fmla="*/ 520 w 900"/>
                  <a:gd name="T25" fmla="*/ 1297 h 1768"/>
                  <a:gd name="T26" fmla="*/ 598 w 900"/>
                  <a:gd name="T27" fmla="*/ 1465 h 1768"/>
                  <a:gd name="T28" fmla="*/ 506 w 900"/>
                  <a:gd name="T29" fmla="*/ 1512 h 1768"/>
                  <a:gd name="T30" fmla="*/ 401 w 900"/>
                  <a:gd name="T31" fmla="*/ 1547 h 1768"/>
                  <a:gd name="T32" fmla="*/ 339 w 900"/>
                  <a:gd name="T33" fmla="*/ 1516 h 1768"/>
                  <a:gd name="T34" fmla="*/ 320 w 900"/>
                  <a:gd name="T35" fmla="*/ 1396 h 1768"/>
                  <a:gd name="T36" fmla="*/ 324 w 900"/>
                  <a:gd name="T37" fmla="*/ 1361 h 1768"/>
                  <a:gd name="T38" fmla="*/ 122 w 900"/>
                  <a:gd name="T39" fmla="*/ 1373 h 1768"/>
                  <a:gd name="T40" fmla="*/ 0 w 900"/>
                  <a:gd name="T41" fmla="*/ 1507 h 1768"/>
                  <a:gd name="T42" fmla="*/ 69 w 900"/>
                  <a:gd name="T43" fmla="*/ 1651 h 1768"/>
                  <a:gd name="T44" fmla="*/ 315 w 900"/>
                  <a:gd name="T45" fmla="*/ 1760 h 1768"/>
                  <a:gd name="T46" fmla="*/ 788 w 900"/>
                  <a:gd name="T47" fmla="*/ 1738 h 1768"/>
                  <a:gd name="T48" fmla="*/ 900 w 900"/>
                  <a:gd name="T49" fmla="*/ 1163 h 1768"/>
                  <a:gd name="T50" fmla="*/ 887 w 900"/>
                  <a:gd name="T51" fmla="*/ 738 h 1768"/>
                  <a:gd name="T52" fmla="*/ 808 w 900"/>
                  <a:gd name="T53" fmla="*/ 385 h 1768"/>
                  <a:gd name="T54" fmla="*/ 637 w 900"/>
                  <a:gd name="T55" fmla="*/ 90 h 1768"/>
                  <a:gd name="T56" fmla="*/ 377 w 900"/>
                  <a:gd name="T57" fmla="*/ 11 h 1768"/>
                  <a:gd name="T58" fmla="*/ 109 w 900"/>
                  <a:gd name="T59" fmla="*/ 215 h 1768"/>
                  <a:gd name="T60" fmla="*/ 35 w 900"/>
                  <a:gd name="T61" fmla="*/ 531 h 1768"/>
                  <a:gd name="T62" fmla="*/ 198 w 900"/>
                  <a:gd name="T63" fmla="*/ 725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0" h="1768">
                    <a:moveTo>
                      <a:pt x="265" y="717"/>
                    </a:moveTo>
                    <a:lnTo>
                      <a:pt x="307" y="700"/>
                    </a:lnTo>
                    <a:lnTo>
                      <a:pt x="342" y="655"/>
                    </a:lnTo>
                    <a:lnTo>
                      <a:pt x="368" y="570"/>
                    </a:lnTo>
                    <a:lnTo>
                      <a:pt x="398" y="549"/>
                    </a:lnTo>
                    <a:lnTo>
                      <a:pt x="462" y="552"/>
                    </a:lnTo>
                    <a:lnTo>
                      <a:pt x="520" y="531"/>
                    </a:lnTo>
                    <a:lnTo>
                      <a:pt x="558" y="549"/>
                    </a:lnTo>
                    <a:lnTo>
                      <a:pt x="544" y="605"/>
                    </a:lnTo>
                    <a:lnTo>
                      <a:pt x="550" y="639"/>
                    </a:lnTo>
                    <a:lnTo>
                      <a:pt x="605" y="655"/>
                    </a:lnTo>
                    <a:lnTo>
                      <a:pt x="580" y="687"/>
                    </a:lnTo>
                    <a:lnTo>
                      <a:pt x="493" y="768"/>
                    </a:lnTo>
                    <a:lnTo>
                      <a:pt x="457" y="821"/>
                    </a:lnTo>
                    <a:lnTo>
                      <a:pt x="467" y="862"/>
                    </a:lnTo>
                    <a:lnTo>
                      <a:pt x="497" y="886"/>
                    </a:lnTo>
                    <a:lnTo>
                      <a:pt x="544" y="886"/>
                    </a:lnTo>
                    <a:lnTo>
                      <a:pt x="618" y="862"/>
                    </a:lnTo>
                    <a:lnTo>
                      <a:pt x="640" y="1028"/>
                    </a:lnTo>
                    <a:lnTo>
                      <a:pt x="601" y="1075"/>
                    </a:lnTo>
                    <a:lnTo>
                      <a:pt x="593" y="1118"/>
                    </a:lnTo>
                    <a:lnTo>
                      <a:pt x="618" y="1171"/>
                    </a:lnTo>
                    <a:lnTo>
                      <a:pt x="558" y="1163"/>
                    </a:lnTo>
                    <a:lnTo>
                      <a:pt x="515" y="1184"/>
                    </a:lnTo>
                    <a:lnTo>
                      <a:pt x="506" y="1231"/>
                    </a:lnTo>
                    <a:lnTo>
                      <a:pt x="520" y="1297"/>
                    </a:lnTo>
                    <a:lnTo>
                      <a:pt x="605" y="1392"/>
                    </a:lnTo>
                    <a:lnTo>
                      <a:pt x="598" y="1465"/>
                    </a:lnTo>
                    <a:lnTo>
                      <a:pt x="550" y="1468"/>
                    </a:lnTo>
                    <a:lnTo>
                      <a:pt x="506" y="1512"/>
                    </a:lnTo>
                    <a:lnTo>
                      <a:pt x="489" y="1551"/>
                    </a:lnTo>
                    <a:lnTo>
                      <a:pt x="401" y="1547"/>
                    </a:lnTo>
                    <a:lnTo>
                      <a:pt x="398" y="1507"/>
                    </a:lnTo>
                    <a:lnTo>
                      <a:pt x="339" y="1516"/>
                    </a:lnTo>
                    <a:lnTo>
                      <a:pt x="295" y="1443"/>
                    </a:lnTo>
                    <a:lnTo>
                      <a:pt x="320" y="1396"/>
                    </a:lnTo>
                    <a:lnTo>
                      <a:pt x="330" y="1370"/>
                    </a:lnTo>
                    <a:lnTo>
                      <a:pt x="324" y="1361"/>
                    </a:lnTo>
                    <a:lnTo>
                      <a:pt x="226" y="1353"/>
                    </a:lnTo>
                    <a:lnTo>
                      <a:pt x="122" y="1373"/>
                    </a:lnTo>
                    <a:lnTo>
                      <a:pt x="27" y="1438"/>
                    </a:lnTo>
                    <a:lnTo>
                      <a:pt x="0" y="1507"/>
                    </a:lnTo>
                    <a:lnTo>
                      <a:pt x="13" y="1581"/>
                    </a:lnTo>
                    <a:lnTo>
                      <a:pt x="69" y="1651"/>
                    </a:lnTo>
                    <a:lnTo>
                      <a:pt x="177" y="1714"/>
                    </a:lnTo>
                    <a:lnTo>
                      <a:pt x="315" y="1760"/>
                    </a:lnTo>
                    <a:lnTo>
                      <a:pt x="489" y="1768"/>
                    </a:lnTo>
                    <a:lnTo>
                      <a:pt x="788" y="1738"/>
                    </a:lnTo>
                    <a:lnTo>
                      <a:pt x="869" y="1451"/>
                    </a:lnTo>
                    <a:lnTo>
                      <a:pt x="900" y="1163"/>
                    </a:lnTo>
                    <a:lnTo>
                      <a:pt x="900" y="933"/>
                    </a:lnTo>
                    <a:lnTo>
                      <a:pt x="887" y="738"/>
                    </a:lnTo>
                    <a:lnTo>
                      <a:pt x="857" y="557"/>
                    </a:lnTo>
                    <a:lnTo>
                      <a:pt x="808" y="385"/>
                    </a:lnTo>
                    <a:lnTo>
                      <a:pt x="740" y="225"/>
                    </a:lnTo>
                    <a:lnTo>
                      <a:pt x="637" y="90"/>
                    </a:lnTo>
                    <a:lnTo>
                      <a:pt x="553" y="0"/>
                    </a:lnTo>
                    <a:lnTo>
                      <a:pt x="377" y="11"/>
                    </a:lnTo>
                    <a:lnTo>
                      <a:pt x="220" y="86"/>
                    </a:lnTo>
                    <a:lnTo>
                      <a:pt x="109" y="215"/>
                    </a:lnTo>
                    <a:lnTo>
                      <a:pt x="35" y="385"/>
                    </a:lnTo>
                    <a:lnTo>
                      <a:pt x="35" y="531"/>
                    </a:lnTo>
                    <a:lnTo>
                      <a:pt x="104" y="687"/>
                    </a:lnTo>
                    <a:lnTo>
                      <a:pt x="198" y="725"/>
                    </a:lnTo>
                    <a:lnTo>
                      <a:pt x="265" y="717"/>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3" name="Freeform 291">
                <a:extLst>
                  <a:ext uri="{FF2B5EF4-FFF2-40B4-BE49-F238E27FC236}">
                    <a16:creationId xmlns:a16="http://schemas.microsoft.com/office/drawing/2014/main" id="{48057451-9376-414A-2302-0A0FD3D09E93}"/>
                  </a:ext>
                </a:extLst>
              </p:cNvPr>
              <p:cNvSpPr>
                <a:spLocks/>
              </p:cNvSpPr>
              <p:nvPr/>
            </p:nvSpPr>
            <p:spPr bwMode="auto">
              <a:xfrm>
                <a:off x="4066" y="2644"/>
                <a:ext cx="300" cy="594"/>
              </a:xfrm>
              <a:custGeom>
                <a:avLst/>
                <a:gdLst>
                  <a:gd name="T0" fmla="*/ 349 w 900"/>
                  <a:gd name="T1" fmla="*/ 610 h 1783"/>
                  <a:gd name="T2" fmla="*/ 328 w 900"/>
                  <a:gd name="T3" fmla="*/ 692 h 1783"/>
                  <a:gd name="T4" fmla="*/ 293 w 900"/>
                  <a:gd name="T5" fmla="*/ 741 h 1783"/>
                  <a:gd name="T6" fmla="*/ 224 w 900"/>
                  <a:gd name="T7" fmla="*/ 774 h 1783"/>
                  <a:gd name="T8" fmla="*/ 158 w 900"/>
                  <a:gd name="T9" fmla="*/ 770 h 1783"/>
                  <a:gd name="T10" fmla="*/ 87 w 900"/>
                  <a:gd name="T11" fmla="*/ 731 h 1783"/>
                  <a:gd name="T12" fmla="*/ 25 w 900"/>
                  <a:gd name="T13" fmla="*/ 648 h 1783"/>
                  <a:gd name="T14" fmla="*/ 0 w 900"/>
                  <a:gd name="T15" fmla="*/ 521 h 1783"/>
                  <a:gd name="T16" fmla="*/ 4 w 900"/>
                  <a:gd name="T17" fmla="*/ 402 h 1783"/>
                  <a:gd name="T18" fmla="*/ 25 w 900"/>
                  <a:gd name="T19" fmla="*/ 330 h 1783"/>
                  <a:gd name="T20" fmla="*/ 87 w 900"/>
                  <a:gd name="T21" fmla="*/ 212 h 1783"/>
                  <a:gd name="T22" fmla="*/ 146 w 900"/>
                  <a:gd name="T23" fmla="*/ 144 h 1783"/>
                  <a:gd name="T24" fmla="*/ 228 w 900"/>
                  <a:gd name="T25" fmla="*/ 74 h 1783"/>
                  <a:gd name="T26" fmla="*/ 349 w 900"/>
                  <a:gd name="T27" fmla="*/ 24 h 1783"/>
                  <a:gd name="T28" fmla="*/ 528 w 900"/>
                  <a:gd name="T29" fmla="*/ 0 h 1783"/>
                  <a:gd name="T30" fmla="*/ 626 w 900"/>
                  <a:gd name="T31" fmla="*/ 95 h 1783"/>
                  <a:gd name="T32" fmla="*/ 708 w 900"/>
                  <a:gd name="T33" fmla="*/ 218 h 1783"/>
                  <a:gd name="T34" fmla="*/ 769 w 900"/>
                  <a:gd name="T35" fmla="*/ 320 h 1783"/>
                  <a:gd name="T36" fmla="*/ 813 w 900"/>
                  <a:gd name="T37" fmla="*/ 433 h 1783"/>
                  <a:gd name="T38" fmla="*/ 855 w 900"/>
                  <a:gd name="T39" fmla="*/ 606 h 1783"/>
                  <a:gd name="T40" fmla="*/ 886 w 900"/>
                  <a:gd name="T41" fmla="*/ 774 h 1783"/>
                  <a:gd name="T42" fmla="*/ 891 w 900"/>
                  <a:gd name="T43" fmla="*/ 948 h 1783"/>
                  <a:gd name="T44" fmla="*/ 900 w 900"/>
                  <a:gd name="T45" fmla="*/ 1098 h 1783"/>
                  <a:gd name="T46" fmla="*/ 891 w 900"/>
                  <a:gd name="T47" fmla="*/ 1215 h 1783"/>
                  <a:gd name="T48" fmla="*/ 872 w 900"/>
                  <a:gd name="T49" fmla="*/ 1381 h 1783"/>
                  <a:gd name="T50" fmla="*/ 852 w 900"/>
                  <a:gd name="T51" fmla="*/ 1483 h 1783"/>
                  <a:gd name="T52" fmla="*/ 825 w 900"/>
                  <a:gd name="T53" fmla="*/ 1584 h 1783"/>
                  <a:gd name="T54" fmla="*/ 774 w 900"/>
                  <a:gd name="T55" fmla="*/ 1783 h 1783"/>
                  <a:gd name="T56" fmla="*/ 748 w 900"/>
                  <a:gd name="T57" fmla="*/ 1783 h 1783"/>
                  <a:gd name="T58" fmla="*/ 724 w 900"/>
                  <a:gd name="T59" fmla="*/ 1761 h 1783"/>
                  <a:gd name="T60" fmla="*/ 748 w 900"/>
                  <a:gd name="T61" fmla="*/ 1744 h 1783"/>
                  <a:gd name="T62" fmla="*/ 790 w 900"/>
                  <a:gd name="T63" fmla="*/ 1604 h 1783"/>
                  <a:gd name="T64" fmla="*/ 843 w 900"/>
                  <a:gd name="T65" fmla="*/ 1372 h 1783"/>
                  <a:gd name="T66" fmla="*/ 860 w 900"/>
                  <a:gd name="T67" fmla="*/ 1017 h 1783"/>
                  <a:gd name="T68" fmla="*/ 847 w 900"/>
                  <a:gd name="T69" fmla="*/ 805 h 1783"/>
                  <a:gd name="T70" fmla="*/ 825 w 900"/>
                  <a:gd name="T71" fmla="*/ 628 h 1783"/>
                  <a:gd name="T72" fmla="*/ 781 w 900"/>
                  <a:gd name="T73" fmla="*/ 464 h 1783"/>
                  <a:gd name="T74" fmla="*/ 721 w 900"/>
                  <a:gd name="T75" fmla="*/ 303 h 1783"/>
                  <a:gd name="T76" fmla="*/ 661 w 900"/>
                  <a:gd name="T77" fmla="*/ 207 h 1783"/>
                  <a:gd name="T78" fmla="*/ 593 w 900"/>
                  <a:gd name="T79" fmla="*/ 113 h 1783"/>
                  <a:gd name="T80" fmla="*/ 528 w 900"/>
                  <a:gd name="T81" fmla="*/ 44 h 1783"/>
                  <a:gd name="T82" fmla="*/ 402 w 900"/>
                  <a:gd name="T83" fmla="*/ 49 h 1783"/>
                  <a:gd name="T84" fmla="*/ 268 w 900"/>
                  <a:gd name="T85" fmla="*/ 99 h 1783"/>
                  <a:gd name="T86" fmla="*/ 176 w 900"/>
                  <a:gd name="T87" fmla="*/ 169 h 1783"/>
                  <a:gd name="T88" fmla="*/ 99 w 900"/>
                  <a:gd name="T89" fmla="*/ 277 h 1783"/>
                  <a:gd name="T90" fmla="*/ 55 w 900"/>
                  <a:gd name="T91" fmla="*/ 385 h 1783"/>
                  <a:gd name="T92" fmla="*/ 38 w 900"/>
                  <a:gd name="T93" fmla="*/ 472 h 1783"/>
                  <a:gd name="T94" fmla="*/ 51 w 900"/>
                  <a:gd name="T95" fmla="*/ 571 h 1783"/>
                  <a:gd name="T96" fmla="*/ 94 w 900"/>
                  <a:gd name="T97" fmla="*/ 658 h 1783"/>
                  <a:gd name="T98" fmla="*/ 139 w 900"/>
                  <a:gd name="T99" fmla="*/ 710 h 1783"/>
                  <a:gd name="T100" fmla="*/ 193 w 900"/>
                  <a:gd name="T101" fmla="*/ 727 h 1783"/>
                  <a:gd name="T102" fmla="*/ 247 w 900"/>
                  <a:gd name="T103" fmla="*/ 723 h 1783"/>
                  <a:gd name="T104" fmla="*/ 285 w 900"/>
                  <a:gd name="T105" fmla="*/ 702 h 1783"/>
                  <a:gd name="T106" fmla="*/ 316 w 900"/>
                  <a:gd name="T107" fmla="*/ 662 h 1783"/>
                  <a:gd name="T108" fmla="*/ 332 w 900"/>
                  <a:gd name="T109" fmla="*/ 610 h 1783"/>
                  <a:gd name="T110" fmla="*/ 349 w 900"/>
                  <a:gd name="T111" fmla="*/ 610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0" h="1783">
                    <a:moveTo>
                      <a:pt x="349" y="610"/>
                    </a:moveTo>
                    <a:lnTo>
                      <a:pt x="328" y="692"/>
                    </a:lnTo>
                    <a:lnTo>
                      <a:pt x="293" y="741"/>
                    </a:lnTo>
                    <a:lnTo>
                      <a:pt x="224" y="774"/>
                    </a:lnTo>
                    <a:lnTo>
                      <a:pt x="158" y="770"/>
                    </a:lnTo>
                    <a:lnTo>
                      <a:pt x="87" y="731"/>
                    </a:lnTo>
                    <a:lnTo>
                      <a:pt x="25" y="648"/>
                    </a:lnTo>
                    <a:lnTo>
                      <a:pt x="0" y="521"/>
                    </a:lnTo>
                    <a:lnTo>
                      <a:pt x="4" y="402"/>
                    </a:lnTo>
                    <a:lnTo>
                      <a:pt x="25" y="330"/>
                    </a:lnTo>
                    <a:lnTo>
                      <a:pt x="87" y="212"/>
                    </a:lnTo>
                    <a:lnTo>
                      <a:pt x="146" y="144"/>
                    </a:lnTo>
                    <a:lnTo>
                      <a:pt x="228" y="74"/>
                    </a:lnTo>
                    <a:lnTo>
                      <a:pt x="349" y="24"/>
                    </a:lnTo>
                    <a:lnTo>
                      <a:pt x="528" y="0"/>
                    </a:lnTo>
                    <a:lnTo>
                      <a:pt x="626" y="95"/>
                    </a:lnTo>
                    <a:lnTo>
                      <a:pt x="708" y="218"/>
                    </a:lnTo>
                    <a:lnTo>
                      <a:pt x="769" y="320"/>
                    </a:lnTo>
                    <a:lnTo>
                      <a:pt x="813" y="433"/>
                    </a:lnTo>
                    <a:lnTo>
                      <a:pt x="855" y="606"/>
                    </a:lnTo>
                    <a:lnTo>
                      <a:pt x="886" y="774"/>
                    </a:lnTo>
                    <a:lnTo>
                      <a:pt x="891" y="948"/>
                    </a:lnTo>
                    <a:lnTo>
                      <a:pt x="900" y="1098"/>
                    </a:lnTo>
                    <a:lnTo>
                      <a:pt x="891" y="1215"/>
                    </a:lnTo>
                    <a:lnTo>
                      <a:pt x="872" y="1381"/>
                    </a:lnTo>
                    <a:lnTo>
                      <a:pt x="852" y="1483"/>
                    </a:lnTo>
                    <a:lnTo>
                      <a:pt x="825" y="1584"/>
                    </a:lnTo>
                    <a:lnTo>
                      <a:pt x="774" y="1783"/>
                    </a:lnTo>
                    <a:lnTo>
                      <a:pt x="748" y="1783"/>
                    </a:lnTo>
                    <a:lnTo>
                      <a:pt x="724" y="1761"/>
                    </a:lnTo>
                    <a:lnTo>
                      <a:pt x="748" y="1744"/>
                    </a:lnTo>
                    <a:lnTo>
                      <a:pt x="790" y="1604"/>
                    </a:lnTo>
                    <a:lnTo>
                      <a:pt x="843" y="1372"/>
                    </a:lnTo>
                    <a:lnTo>
                      <a:pt x="860" y="1017"/>
                    </a:lnTo>
                    <a:lnTo>
                      <a:pt x="847" y="805"/>
                    </a:lnTo>
                    <a:lnTo>
                      <a:pt x="825" y="628"/>
                    </a:lnTo>
                    <a:lnTo>
                      <a:pt x="781" y="464"/>
                    </a:lnTo>
                    <a:lnTo>
                      <a:pt x="721" y="303"/>
                    </a:lnTo>
                    <a:lnTo>
                      <a:pt x="661" y="207"/>
                    </a:lnTo>
                    <a:lnTo>
                      <a:pt x="593" y="113"/>
                    </a:lnTo>
                    <a:lnTo>
                      <a:pt x="528" y="44"/>
                    </a:lnTo>
                    <a:lnTo>
                      <a:pt x="402" y="49"/>
                    </a:lnTo>
                    <a:lnTo>
                      <a:pt x="268" y="99"/>
                    </a:lnTo>
                    <a:lnTo>
                      <a:pt x="176" y="169"/>
                    </a:lnTo>
                    <a:lnTo>
                      <a:pt x="99" y="277"/>
                    </a:lnTo>
                    <a:lnTo>
                      <a:pt x="55" y="385"/>
                    </a:lnTo>
                    <a:lnTo>
                      <a:pt x="38" y="472"/>
                    </a:lnTo>
                    <a:lnTo>
                      <a:pt x="51" y="571"/>
                    </a:lnTo>
                    <a:lnTo>
                      <a:pt x="94" y="658"/>
                    </a:lnTo>
                    <a:lnTo>
                      <a:pt x="139" y="710"/>
                    </a:lnTo>
                    <a:lnTo>
                      <a:pt x="193" y="727"/>
                    </a:lnTo>
                    <a:lnTo>
                      <a:pt x="247" y="723"/>
                    </a:lnTo>
                    <a:lnTo>
                      <a:pt x="285" y="702"/>
                    </a:lnTo>
                    <a:lnTo>
                      <a:pt x="316" y="662"/>
                    </a:lnTo>
                    <a:lnTo>
                      <a:pt x="332" y="610"/>
                    </a:lnTo>
                    <a:lnTo>
                      <a:pt x="349" y="6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4" name="Freeform 292">
                <a:extLst>
                  <a:ext uri="{FF2B5EF4-FFF2-40B4-BE49-F238E27FC236}">
                    <a16:creationId xmlns:a16="http://schemas.microsoft.com/office/drawing/2014/main" id="{CE4F45AF-68E1-9A04-2F44-02117E4E1A49}"/>
                  </a:ext>
                </a:extLst>
              </p:cNvPr>
              <p:cNvSpPr>
                <a:spLocks/>
              </p:cNvSpPr>
              <p:nvPr/>
            </p:nvSpPr>
            <p:spPr bwMode="auto">
              <a:xfrm>
                <a:off x="4192" y="2816"/>
                <a:ext cx="87" cy="138"/>
              </a:xfrm>
              <a:custGeom>
                <a:avLst/>
                <a:gdLst>
                  <a:gd name="T0" fmla="*/ 6 w 261"/>
                  <a:gd name="T1" fmla="*/ 38 h 414"/>
                  <a:gd name="T2" fmla="*/ 56 w 261"/>
                  <a:gd name="T3" fmla="*/ 50 h 414"/>
                  <a:gd name="T4" fmla="*/ 83 w 261"/>
                  <a:gd name="T5" fmla="*/ 38 h 414"/>
                  <a:gd name="T6" fmla="*/ 110 w 261"/>
                  <a:gd name="T7" fmla="*/ 0 h 414"/>
                  <a:gd name="T8" fmla="*/ 171 w 261"/>
                  <a:gd name="T9" fmla="*/ 55 h 414"/>
                  <a:gd name="T10" fmla="*/ 150 w 261"/>
                  <a:gd name="T11" fmla="*/ 94 h 414"/>
                  <a:gd name="T12" fmla="*/ 161 w 261"/>
                  <a:gd name="T13" fmla="*/ 132 h 414"/>
                  <a:gd name="T14" fmla="*/ 205 w 261"/>
                  <a:gd name="T15" fmla="*/ 150 h 414"/>
                  <a:gd name="T16" fmla="*/ 209 w 261"/>
                  <a:gd name="T17" fmla="*/ 189 h 414"/>
                  <a:gd name="T18" fmla="*/ 161 w 261"/>
                  <a:gd name="T19" fmla="*/ 215 h 414"/>
                  <a:gd name="T20" fmla="*/ 88 w 261"/>
                  <a:gd name="T21" fmla="*/ 286 h 414"/>
                  <a:gd name="T22" fmla="*/ 71 w 261"/>
                  <a:gd name="T23" fmla="*/ 329 h 414"/>
                  <a:gd name="T24" fmla="*/ 75 w 261"/>
                  <a:gd name="T25" fmla="*/ 361 h 414"/>
                  <a:gd name="T26" fmla="*/ 105 w 261"/>
                  <a:gd name="T27" fmla="*/ 376 h 414"/>
                  <a:gd name="T28" fmla="*/ 150 w 261"/>
                  <a:gd name="T29" fmla="*/ 370 h 414"/>
                  <a:gd name="T30" fmla="*/ 192 w 261"/>
                  <a:gd name="T31" fmla="*/ 358 h 414"/>
                  <a:gd name="T32" fmla="*/ 261 w 261"/>
                  <a:gd name="T33" fmla="*/ 305 h 414"/>
                  <a:gd name="T34" fmla="*/ 261 w 261"/>
                  <a:gd name="T35" fmla="*/ 336 h 414"/>
                  <a:gd name="T36" fmla="*/ 158 w 261"/>
                  <a:gd name="T37" fmla="*/ 397 h 414"/>
                  <a:gd name="T38" fmla="*/ 102 w 261"/>
                  <a:gd name="T39" fmla="*/ 414 h 414"/>
                  <a:gd name="T40" fmla="*/ 50 w 261"/>
                  <a:gd name="T41" fmla="*/ 402 h 414"/>
                  <a:gd name="T42" fmla="*/ 36 w 261"/>
                  <a:gd name="T43" fmla="*/ 370 h 414"/>
                  <a:gd name="T44" fmla="*/ 45 w 261"/>
                  <a:gd name="T45" fmla="*/ 324 h 414"/>
                  <a:gd name="T46" fmla="*/ 54 w 261"/>
                  <a:gd name="T47" fmla="*/ 286 h 414"/>
                  <a:gd name="T48" fmla="*/ 105 w 261"/>
                  <a:gd name="T49" fmla="*/ 236 h 414"/>
                  <a:gd name="T50" fmla="*/ 144 w 261"/>
                  <a:gd name="T51" fmla="*/ 207 h 414"/>
                  <a:gd name="T52" fmla="*/ 182 w 261"/>
                  <a:gd name="T53" fmla="*/ 189 h 414"/>
                  <a:gd name="T54" fmla="*/ 182 w 261"/>
                  <a:gd name="T55" fmla="*/ 168 h 414"/>
                  <a:gd name="T56" fmla="*/ 150 w 261"/>
                  <a:gd name="T57" fmla="*/ 154 h 414"/>
                  <a:gd name="T58" fmla="*/ 135 w 261"/>
                  <a:gd name="T59" fmla="*/ 125 h 414"/>
                  <a:gd name="T60" fmla="*/ 150 w 261"/>
                  <a:gd name="T61" fmla="*/ 65 h 414"/>
                  <a:gd name="T62" fmla="*/ 119 w 261"/>
                  <a:gd name="T63" fmla="*/ 55 h 414"/>
                  <a:gd name="T64" fmla="*/ 79 w 261"/>
                  <a:gd name="T65" fmla="*/ 68 h 414"/>
                  <a:gd name="T66" fmla="*/ 40 w 261"/>
                  <a:gd name="T67" fmla="*/ 68 h 414"/>
                  <a:gd name="T68" fmla="*/ 0 w 261"/>
                  <a:gd name="T69" fmla="*/ 50 h 414"/>
                  <a:gd name="T70" fmla="*/ 6 w 261"/>
                  <a:gd name="T71" fmla="*/ 38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1" h="414">
                    <a:moveTo>
                      <a:pt x="6" y="38"/>
                    </a:moveTo>
                    <a:lnTo>
                      <a:pt x="56" y="50"/>
                    </a:lnTo>
                    <a:lnTo>
                      <a:pt x="83" y="38"/>
                    </a:lnTo>
                    <a:lnTo>
                      <a:pt x="110" y="0"/>
                    </a:lnTo>
                    <a:lnTo>
                      <a:pt x="171" y="55"/>
                    </a:lnTo>
                    <a:lnTo>
                      <a:pt x="150" y="94"/>
                    </a:lnTo>
                    <a:lnTo>
                      <a:pt x="161" y="132"/>
                    </a:lnTo>
                    <a:lnTo>
                      <a:pt x="205" y="150"/>
                    </a:lnTo>
                    <a:lnTo>
                      <a:pt x="209" y="189"/>
                    </a:lnTo>
                    <a:lnTo>
                      <a:pt x="161" y="215"/>
                    </a:lnTo>
                    <a:lnTo>
                      <a:pt x="88" y="286"/>
                    </a:lnTo>
                    <a:lnTo>
                      <a:pt x="71" y="329"/>
                    </a:lnTo>
                    <a:lnTo>
                      <a:pt x="75" y="361"/>
                    </a:lnTo>
                    <a:lnTo>
                      <a:pt x="105" y="376"/>
                    </a:lnTo>
                    <a:lnTo>
                      <a:pt x="150" y="370"/>
                    </a:lnTo>
                    <a:lnTo>
                      <a:pt x="192" y="358"/>
                    </a:lnTo>
                    <a:lnTo>
                      <a:pt x="261" y="305"/>
                    </a:lnTo>
                    <a:lnTo>
                      <a:pt x="261" y="336"/>
                    </a:lnTo>
                    <a:lnTo>
                      <a:pt x="158" y="397"/>
                    </a:lnTo>
                    <a:lnTo>
                      <a:pt x="102" y="414"/>
                    </a:lnTo>
                    <a:lnTo>
                      <a:pt x="50" y="402"/>
                    </a:lnTo>
                    <a:lnTo>
                      <a:pt x="36" y="370"/>
                    </a:lnTo>
                    <a:lnTo>
                      <a:pt x="45" y="324"/>
                    </a:lnTo>
                    <a:lnTo>
                      <a:pt x="54" y="286"/>
                    </a:lnTo>
                    <a:lnTo>
                      <a:pt x="105" y="236"/>
                    </a:lnTo>
                    <a:lnTo>
                      <a:pt x="144" y="207"/>
                    </a:lnTo>
                    <a:lnTo>
                      <a:pt x="182" y="189"/>
                    </a:lnTo>
                    <a:lnTo>
                      <a:pt x="182" y="168"/>
                    </a:lnTo>
                    <a:lnTo>
                      <a:pt x="150" y="154"/>
                    </a:lnTo>
                    <a:lnTo>
                      <a:pt x="135" y="125"/>
                    </a:lnTo>
                    <a:lnTo>
                      <a:pt x="150" y="65"/>
                    </a:lnTo>
                    <a:lnTo>
                      <a:pt x="119" y="55"/>
                    </a:lnTo>
                    <a:lnTo>
                      <a:pt x="79" y="68"/>
                    </a:lnTo>
                    <a:lnTo>
                      <a:pt x="40" y="68"/>
                    </a:lnTo>
                    <a:lnTo>
                      <a:pt x="0" y="50"/>
                    </a:lnTo>
                    <a:lnTo>
                      <a:pt x="6" y="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5" name="Freeform 293">
                <a:extLst>
                  <a:ext uri="{FF2B5EF4-FFF2-40B4-BE49-F238E27FC236}">
                    <a16:creationId xmlns:a16="http://schemas.microsoft.com/office/drawing/2014/main" id="{04BB985C-A9A6-6154-2D54-4FEF6E21AEC9}"/>
                  </a:ext>
                </a:extLst>
              </p:cNvPr>
              <p:cNvSpPr>
                <a:spLocks/>
              </p:cNvSpPr>
              <p:nvPr/>
            </p:nvSpPr>
            <p:spPr bwMode="auto">
              <a:xfrm>
                <a:off x="4221" y="2990"/>
                <a:ext cx="61" cy="125"/>
              </a:xfrm>
              <a:custGeom>
                <a:avLst/>
                <a:gdLst>
                  <a:gd name="T0" fmla="*/ 150 w 183"/>
                  <a:gd name="T1" fmla="*/ 0 h 377"/>
                  <a:gd name="T2" fmla="*/ 100 w 183"/>
                  <a:gd name="T3" fmla="*/ 35 h 377"/>
                  <a:gd name="T4" fmla="*/ 88 w 183"/>
                  <a:gd name="T5" fmla="*/ 79 h 377"/>
                  <a:gd name="T6" fmla="*/ 88 w 183"/>
                  <a:gd name="T7" fmla="*/ 120 h 377"/>
                  <a:gd name="T8" fmla="*/ 54 w 183"/>
                  <a:gd name="T9" fmla="*/ 125 h 377"/>
                  <a:gd name="T10" fmla="*/ 19 w 183"/>
                  <a:gd name="T11" fmla="*/ 149 h 377"/>
                  <a:gd name="T12" fmla="*/ 0 w 183"/>
                  <a:gd name="T13" fmla="*/ 182 h 377"/>
                  <a:gd name="T14" fmla="*/ 0 w 183"/>
                  <a:gd name="T15" fmla="*/ 225 h 377"/>
                  <a:gd name="T16" fmla="*/ 15 w 183"/>
                  <a:gd name="T17" fmla="*/ 263 h 377"/>
                  <a:gd name="T18" fmla="*/ 49 w 183"/>
                  <a:gd name="T19" fmla="*/ 311 h 377"/>
                  <a:gd name="T20" fmla="*/ 114 w 183"/>
                  <a:gd name="T21" fmla="*/ 377 h 377"/>
                  <a:gd name="T22" fmla="*/ 105 w 183"/>
                  <a:gd name="T23" fmla="*/ 346 h 377"/>
                  <a:gd name="T24" fmla="*/ 93 w 183"/>
                  <a:gd name="T25" fmla="*/ 317 h 377"/>
                  <a:gd name="T26" fmla="*/ 54 w 183"/>
                  <a:gd name="T27" fmla="*/ 282 h 377"/>
                  <a:gd name="T28" fmla="*/ 36 w 183"/>
                  <a:gd name="T29" fmla="*/ 242 h 377"/>
                  <a:gd name="T30" fmla="*/ 33 w 183"/>
                  <a:gd name="T31" fmla="*/ 199 h 377"/>
                  <a:gd name="T32" fmla="*/ 36 w 183"/>
                  <a:gd name="T33" fmla="*/ 177 h 377"/>
                  <a:gd name="T34" fmla="*/ 66 w 183"/>
                  <a:gd name="T35" fmla="*/ 152 h 377"/>
                  <a:gd name="T36" fmla="*/ 128 w 183"/>
                  <a:gd name="T37" fmla="*/ 182 h 377"/>
                  <a:gd name="T38" fmla="*/ 157 w 183"/>
                  <a:gd name="T39" fmla="*/ 152 h 377"/>
                  <a:gd name="T40" fmla="*/ 122 w 183"/>
                  <a:gd name="T41" fmla="*/ 114 h 377"/>
                  <a:gd name="T42" fmla="*/ 118 w 183"/>
                  <a:gd name="T43" fmla="*/ 79 h 377"/>
                  <a:gd name="T44" fmla="*/ 122 w 183"/>
                  <a:gd name="T45" fmla="*/ 60 h 377"/>
                  <a:gd name="T46" fmla="*/ 137 w 183"/>
                  <a:gd name="T47" fmla="*/ 43 h 377"/>
                  <a:gd name="T48" fmla="*/ 183 w 183"/>
                  <a:gd name="T49" fmla="*/ 17 h 377"/>
                  <a:gd name="T50" fmla="*/ 150 w 183"/>
                  <a:gd name="T51"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377">
                    <a:moveTo>
                      <a:pt x="150" y="0"/>
                    </a:moveTo>
                    <a:lnTo>
                      <a:pt x="100" y="35"/>
                    </a:lnTo>
                    <a:lnTo>
                      <a:pt x="88" y="79"/>
                    </a:lnTo>
                    <a:lnTo>
                      <a:pt x="88" y="120"/>
                    </a:lnTo>
                    <a:lnTo>
                      <a:pt x="54" y="125"/>
                    </a:lnTo>
                    <a:lnTo>
                      <a:pt x="19" y="149"/>
                    </a:lnTo>
                    <a:lnTo>
                      <a:pt x="0" y="182"/>
                    </a:lnTo>
                    <a:lnTo>
                      <a:pt x="0" y="225"/>
                    </a:lnTo>
                    <a:lnTo>
                      <a:pt x="15" y="263"/>
                    </a:lnTo>
                    <a:lnTo>
                      <a:pt x="49" y="311"/>
                    </a:lnTo>
                    <a:lnTo>
                      <a:pt x="114" y="377"/>
                    </a:lnTo>
                    <a:lnTo>
                      <a:pt x="105" y="346"/>
                    </a:lnTo>
                    <a:lnTo>
                      <a:pt x="93" y="317"/>
                    </a:lnTo>
                    <a:lnTo>
                      <a:pt x="54" y="282"/>
                    </a:lnTo>
                    <a:lnTo>
                      <a:pt x="36" y="242"/>
                    </a:lnTo>
                    <a:lnTo>
                      <a:pt x="33" y="199"/>
                    </a:lnTo>
                    <a:lnTo>
                      <a:pt x="36" y="177"/>
                    </a:lnTo>
                    <a:lnTo>
                      <a:pt x="66" y="152"/>
                    </a:lnTo>
                    <a:lnTo>
                      <a:pt x="128" y="182"/>
                    </a:lnTo>
                    <a:lnTo>
                      <a:pt x="157" y="152"/>
                    </a:lnTo>
                    <a:lnTo>
                      <a:pt x="122" y="114"/>
                    </a:lnTo>
                    <a:lnTo>
                      <a:pt x="118" y="79"/>
                    </a:lnTo>
                    <a:lnTo>
                      <a:pt x="122" y="60"/>
                    </a:lnTo>
                    <a:lnTo>
                      <a:pt x="137" y="43"/>
                    </a:lnTo>
                    <a:lnTo>
                      <a:pt x="183" y="17"/>
                    </a:lnTo>
                    <a:lnTo>
                      <a:pt x="1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6" name="Freeform 294">
                <a:extLst>
                  <a:ext uri="{FF2B5EF4-FFF2-40B4-BE49-F238E27FC236}">
                    <a16:creationId xmlns:a16="http://schemas.microsoft.com/office/drawing/2014/main" id="{90925B9B-998F-34DF-8CC4-9D3FBA4D2C36}"/>
                  </a:ext>
                </a:extLst>
              </p:cNvPr>
              <p:cNvSpPr>
                <a:spLocks/>
              </p:cNvSpPr>
              <p:nvPr/>
            </p:nvSpPr>
            <p:spPr bwMode="auto">
              <a:xfrm>
                <a:off x="4223" y="3134"/>
                <a:ext cx="41" cy="36"/>
              </a:xfrm>
              <a:custGeom>
                <a:avLst/>
                <a:gdLst>
                  <a:gd name="T0" fmla="*/ 122 w 122"/>
                  <a:gd name="T1" fmla="*/ 60 h 110"/>
                  <a:gd name="T2" fmla="*/ 79 w 122"/>
                  <a:gd name="T3" fmla="*/ 45 h 110"/>
                  <a:gd name="T4" fmla="*/ 33 w 122"/>
                  <a:gd name="T5" fmla="*/ 60 h 110"/>
                  <a:gd name="T6" fmla="*/ 22 w 122"/>
                  <a:gd name="T7" fmla="*/ 110 h 110"/>
                  <a:gd name="T8" fmla="*/ 0 w 122"/>
                  <a:gd name="T9" fmla="*/ 95 h 110"/>
                  <a:gd name="T10" fmla="*/ 0 w 122"/>
                  <a:gd name="T11" fmla="*/ 45 h 110"/>
                  <a:gd name="T12" fmla="*/ 27 w 122"/>
                  <a:gd name="T13" fmla="*/ 13 h 110"/>
                  <a:gd name="T14" fmla="*/ 74 w 122"/>
                  <a:gd name="T15" fmla="*/ 0 h 110"/>
                  <a:gd name="T16" fmla="*/ 122 w 122"/>
                  <a:gd name="T17" fmla="*/ 19 h 110"/>
                  <a:gd name="T18" fmla="*/ 122 w 122"/>
                  <a:gd name="T19" fmla="*/ 6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10">
                    <a:moveTo>
                      <a:pt x="122" y="60"/>
                    </a:moveTo>
                    <a:lnTo>
                      <a:pt x="79" y="45"/>
                    </a:lnTo>
                    <a:lnTo>
                      <a:pt x="33" y="60"/>
                    </a:lnTo>
                    <a:lnTo>
                      <a:pt x="22" y="110"/>
                    </a:lnTo>
                    <a:lnTo>
                      <a:pt x="0" y="95"/>
                    </a:lnTo>
                    <a:lnTo>
                      <a:pt x="0" y="45"/>
                    </a:lnTo>
                    <a:lnTo>
                      <a:pt x="27" y="13"/>
                    </a:lnTo>
                    <a:lnTo>
                      <a:pt x="74" y="0"/>
                    </a:lnTo>
                    <a:lnTo>
                      <a:pt x="122" y="19"/>
                    </a:lnTo>
                    <a:lnTo>
                      <a:pt x="122" y="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7" name="Freeform 295">
                <a:extLst>
                  <a:ext uri="{FF2B5EF4-FFF2-40B4-BE49-F238E27FC236}">
                    <a16:creationId xmlns:a16="http://schemas.microsoft.com/office/drawing/2014/main" id="{05A3A9A5-C849-7F6F-3407-BCA536512523}"/>
                  </a:ext>
                </a:extLst>
              </p:cNvPr>
              <p:cNvSpPr>
                <a:spLocks/>
              </p:cNvSpPr>
              <p:nvPr/>
            </p:nvSpPr>
            <p:spPr bwMode="auto">
              <a:xfrm>
                <a:off x="4170" y="3147"/>
                <a:ext cx="24" cy="13"/>
              </a:xfrm>
              <a:custGeom>
                <a:avLst/>
                <a:gdLst>
                  <a:gd name="T0" fmla="*/ 47 w 74"/>
                  <a:gd name="T1" fmla="*/ 35 h 39"/>
                  <a:gd name="T2" fmla="*/ 0 w 74"/>
                  <a:gd name="T3" fmla="*/ 39 h 39"/>
                  <a:gd name="T4" fmla="*/ 8 w 74"/>
                  <a:gd name="T5" fmla="*/ 20 h 39"/>
                  <a:gd name="T6" fmla="*/ 74 w 74"/>
                  <a:gd name="T7" fmla="*/ 0 h 39"/>
                  <a:gd name="T8" fmla="*/ 47 w 74"/>
                  <a:gd name="T9" fmla="*/ 35 h 39"/>
                </a:gdLst>
                <a:ahLst/>
                <a:cxnLst>
                  <a:cxn ang="0">
                    <a:pos x="T0" y="T1"/>
                  </a:cxn>
                  <a:cxn ang="0">
                    <a:pos x="T2" y="T3"/>
                  </a:cxn>
                  <a:cxn ang="0">
                    <a:pos x="T4" y="T5"/>
                  </a:cxn>
                  <a:cxn ang="0">
                    <a:pos x="T6" y="T7"/>
                  </a:cxn>
                  <a:cxn ang="0">
                    <a:pos x="T8" y="T9"/>
                  </a:cxn>
                </a:cxnLst>
                <a:rect l="0" t="0" r="r" b="b"/>
                <a:pathLst>
                  <a:path w="74" h="39">
                    <a:moveTo>
                      <a:pt x="47" y="35"/>
                    </a:moveTo>
                    <a:lnTo>
                      <a:pt x="0" y="39"/>
                    </a:lnTo>
                    <a:lnTo>
                      <a:pt x="8" y="20"/>
                    </a:lnTo>
                    <a:lnTo>
                      <a:pt x="74" y="0"/>
                    </a:lnTo>
                    <a:lnTo>
                      <a:pt x="4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8" name="Freeform 296">
                <a:extLst>
                  <a:ext uri="{FF2B5EF4-FFF2-40B4-BE49-F238E27FC236}">
                    <a16:creationId xmlns:a16="http://schemas.microsoft.com/office/drawing/2014/main" id="{870C6769-587B-1D9A-2C9B-69967F4E6F5A}"/>
                  </a:ext>
                </a:extLst>
              </p:cNvPr>
              <p:cNvSpPr>
                <a:spLocks/>
              </p:cNvSpPr>
              <p:nvPr/>
            </p:nvSpPr>
            <p:spPr bwMode="auto">
              <a:xfrm>
                <a:off x="3994" y="2957"/>
                <a:ext cx="119" cy="167"/>
              </a:xfrm>
              <a:custGeom>
                <a:avLst/>
                <a:gdLst>
                  <a:gd name="T0" fmla="*/ 277 w 358"/>
                  <a:gd name="T1" fmla="*/ 0 h 502"/>
                  <a:gd name="T2" fmla="*/ 142 w 358"/>
                  <a:gd name="T3" fmla="*/ 147 h 502"/>
                  <a:gd name="T4" fmla="*/ 56 w 358"/>
                  <a:gd name="T5" fmla="*/ 267 h 502"/>
                  <a:gd name="T6" fmla="*/ 9 w 358"/>
                  <a:gd name="T7" fmla="*/ 385 h 502"/>
                  <a:gd name="T8" fmla="*/ 0 w 358"/>
                  <a:gd name="T9" fmla="*/ 442 h 502"/>
                  <a:gd name="T10" fmla="*/ 18 w 358"/>
                  <a:gd name="T11" fmla="*/ 489 h 502"/>
                  <a:gd name="T12" fmla="*/ 56 w 358"/>
                  <a:gd name="T13" fmla="*/ 502 h 502"/>
                  <a:gd name="T14" fmla="*/ 91 w 358"/>
                  <a:gd name="T15" fmla="*/ 502 h 502"/>
                  <a:gd name="T16" fmla="*/ 134 w 358"/>
                  <a:gd name="T17" fmla="*/ 480 h 502"/>
                  <a:gd name="T18" fmla="*/ 169 w 358"/>
                  <a:gd name="T19" fmla="*/ 442 h 502"/>
                  <a:gd name="T20" fmla="*/ 232 w 358"/>
                  <a:gd name="T21" fmla="*/ 367 h 502"/>
                  <a:gd name="T22" fmla="*/ 194 w 358"/>
                  <a:gd name="T23" fmla="*/ 393 h 502"/>
                  <a:gd name="T24" fmla="*/ 156 w 358"/>
                  <a:gd name="T25" fmla="*/ 437 h 502"/>
                  <a:gd name="T26" fmla="*/ 122 w 358"/>
                  <a:gd name="T27" fmla="*/ 462 h 502"/>
                  <a:gd name="T28" fmla="*/ 82 w 358"/>
                  <a:gd name="T29" fmla="*/ 471 h 502"/>
                  <a:gd name="T30" fmla="*/ 47 w 358"/>
                  <a:gd name="T31" fmla="*/ 457 h 502"/>
                  <a:gd name="T32" fmla="*/ 33 w 358"/>
                  <a:gd name="T33" fmla="*/ 433 h 502"/>
                  <a:gd name="T34" fmla="*/ 33 w 358"/>
                  <a:gd name="T35" fmla="*/ 389 h 502"/>
                  <a:gd name="T36" fmla="*/ 56 w 358"/>
                  <a:gd name="T37" fmla="*/ 341 h 502"/>
                  <a:gd name="T38" fmla="*/ 117 w 358"/>
                  <a:gd name="T39" fmla="*/ 259 h 502"/>
                  <a:gd name="T40" fmla="*/ 358 w 358"/>
                  <a:gd name="T41" fmla="*/ 4 h 502"/>
                  <a:gd name="T42" fmla="*/ 277 w 358"/>
                  <a:gd name="T43"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8" h="502">
                    <a:moveTo>
                      <a:pt x="277" y="0"/>
                    </a:moveTo>
                    <a:lnTo>
                      <a:pt x="142" y="147"/>
                    </a:lnTo>
                    <a:lnTo>
                      <a:pt x="56" y="267"/>
                    </a:lnTo>
                    <a:lnTo>
                      <a:pt x="9" y="385"/>
                    </a:lnTo>
                    <a:lnTo>
                      <a:pt x="0" y="442"/>
                    </a:lnTo>
                    <a:lnTo>
                      <a:pt x="18" y="489"/>
                    </a:lnTo>
                    <a:lnTo>
                      <a:pt x="56" y="502"/>
                    </a:lnTo>
                    <a:lnTo>
                      <a:pt x="91" y="502"/>
                    </a:lnTo>
                    <a:lnTo>
                      <a:pt x="134" y="480"/>
                    </a:lnTo>
                    <a:lnTo>
                      <a:pt x="169" y="442"/>
                    </a:lnTo>
                    <a:lnTo>
                      <a:pt x="232" y="367"/>
                    </a:lnTo>
                    <a:lnTo>
                      <a:pt x="194" y="393"/>
                    </a:lnTo>
                    <a:lnTo>
                      <a:pt x="156" y="437"/>
                    </a:lnTo>
                    <a:lnTo>
                      <a:pt x="122" y="462"/>
                    </a:lnTo>
                    <a:lnTo>
                      <a:pt x="82" y="471"/>
                    </a:lnTo>
                    <a:lnTo>
                      <a:pt x="47" y="457"/>
                    </a:lnTo>
                    <a:lnTo>
                      <a:pt x="33" y="433"/>
                    </a:lnTo>
                    <a:lnTo>
                      <a:pt x="33" y="389"/>
                    </a:lnTo>
                    <a:lnTo>
                      <a:pt x="56" y="341"/>
                    </a:lnTo>
                    <a:lnTo>
                      <a:pt x="117" y="259"/>
                    </a:lnTo>
                    <a:lnTo>
                      <a:pt x="358" y="4"/>
                    </a:lnTo>
                    <a:lnTo>
                      <a:pt x="27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9" name="Freeform 297">
                <a:extLst>
                  <a:ext uri="{FF2B5EF4-FFF2-40B4-BE49-F238E27FC236}">
                    <a16:creationId xmlns:a16="http://schemas.microsoft.com/office/drawing/2014/main" id="{0580A729-FA31-6B5D-ABB5-38B2F8F44F24}"/>
                  </a:ext>
                </a:extLst>
              </p:cNvPr>
              <p:cNvSpPr>
                <a:spLocks/>
              </p:cNvSpPr>
              <p:nvPr/>
            </p:nvSpPr>
            <p:spPr bwMode="auto">
              <a:xfrm>
                <a:off x="4047" y="3099"/>
                <a:ext cx="234" cy="149"/>
              </a:xfrm>
              <a:custGeom>
                <a:avLst/>
                <a:gdLst>
                  <a:gd name="T0" fmla="*/ 364 w 700"/>
                  <a:gd name="T1" fmla="*/ 28 h 446"/>
                  <a:gd name="T2" fmla="*/ 260 w 700"/>
                  <a:gd name="T3" fmla="*/ 22 h 446"/>
                  <a:gd name="T4" fmla="*/ 168 w 700"/>
                  <a:gd name="T5" fmla="*/ 45 h 446"/>
                  <a:gd name="T6" fmla="*/ 94 w 700"/>
                  <a:gd name="T7" fmla="*/ 83 h 446"/>
                  <a:gd name="T8" fmla="*/ 57 w 700"/>
                  <a:gd name="T9" fmla="*/ 126 h 446"/>
                  <a:gd name="T10" fmla="*/ 39 w 700"/>
                  <a:gd name="T11" fmla="*/ 192 h 446"/>
                  <a:gd name="T12" fmla="*/ 57 w 700"/>
                  <a:gd name="T13" fmla="*/ 239 h 446"/>
                  <a:gd name="T14" fmla="*/ 86 w 700"/>
                  <a:gd name="T15" fmla="*/ 286 h 446"/>
                  <a:gd name="T16" fmla="*/ 168 w 700"/>
                  <a:gd name="T17" fmla="*/ 343 h 446"/>
                  <a:gd name="T18" fmla="*/ 254 w 700"/>
                  <a:gd name="T19" fmla="*/ 382 h 446"/>
                  <a:gd name="T20" fmla="*/ 378 w 700"/>
                  <a:gd name="T21" fmla="*/ 403 h 446"/>
                  <a:gd name="T22" fmla="*/ 518 w 700"/>
                  <a:gd name="T23" fmla="*/ 410 h 446"/>
                  <a:gd name="T24" fmla="*/ 700 w 700"/>
                  <a:gd name="T25" fmla="*/ 410 h 446"/>
                  <a:gd name="T26" fmla="*/ 666 w 700"/>
                  <a:gd name="T27" fmla="*/ 429 h 446"/>
                  <a:gd name="T28" fmla="*/ 514 w 700"/>
                  <a:gd name="T29" fmla="*/ 446 h 446"/>
                  <a:gd name="T30" fmla="*/ 349 w 700"/>
                  <a:gd name="T31" fmla="*/ 438 h 446"/>
                  <a:gd name="T32" fmla="*/ 215 w 700"/>
                  <a:gd name="T33" fmla="*/ 399 h 446"/>
                  <a:gd name="T34" fmla="*/ 117 w 700"/>
                  <a:gd name="T35" fmla="*/ 356 h 446"/>
                  <a:gd name="T36" fmla="*/ 42 w 700"/>
                  <a:gd name="T37" fmla="*/ 300 h 446"/>
                  <a:gd name="T38" fmla="*/ 0 w 700"/>
                  <a:gd name="T39" fmla="*/ 227 h 446"/>
                  <a:gd name="T40" fmla="*/ 4 w 700"/>
                  <a:gd name="T41" fmla="*/ 149 h 446"/>
                  <a:gd name="T42" fmla="*/ 34 w 700"/>
                  <a:gd name="T43" fmla="*/ 88 h 446"/>
                  <a:gd name="T44" fmla="*/ 99 w 700"/>
                  <a:gd name="T45" fmla="*/ 36 h 446"/>
                  <a:gd name="T46" fmla="*/ 185 w 700"/>
                  <a:gd name="T47" fmla="*/ 10 h 446"/>
                  <a:gd name="T48" fmla="*/ 271 w 700"/>
                  <a:gd name="T49" fmla="*/ 0 h 446"/>
                  <a:gd name="T50" fmla="*/ 336 w 700"/>
                  <a:gd name="T51" fmla="*/ 15 h 446"/>
                  <a:gd name="T52" fmla="*/ 364 w 700"/>
                  <a:gd name="T53" fmla="*/ 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0" h="446">
                    <a:moveTo>
                      <a:pt x="364" y="28"/>
                    </a:moveTo>
                    <a:lnTo>
                      <a:pt x="260" y="22"/>
                    </a:lnTo>
                    <a:lnTo>
                      <a:pt x="168" y="45"/>
                    </a:lnTo>
                    <a:lnTo>
                      <a:pt x="94" y="83"/>
                    </a:lnTo>
                    <a:lnTo>
                      <a:pt x="57" y="126"/>
                    </a:lnTo>
                    <a:lnTo>
                      <a:pt x="39" y="192"/>
                    </a:lnTo>
                    <a:lnTo>
                      <a:pt x="57" y="239"/>
                    </a:lnTo>
                    <a:lnTo>
                      <a:pt x="86" y="286"/>
                    </a:lnTo>
                    <a:lnTo>
                      <a:pt x="168" y="343"/>
                    </a:lnTo>
                    <a:lnTo>
                      <a:pt x="254" y="382"/>
                    </a:lnTo>
                    <a:lnTo>
                      <a:pt x="378" y="403"/>
                    </a:lnTo>
                    <a:lnTo>
                      <a:pt x="518" y="410"/>
                    </a:lnTo>
                    <a:lnTo>
                      <a:pt x="700" y="410"/>
                    </a:lnTo>
                    <a:lnTo>
                      <a:pt x="666" y="429"/>
                    </a:lnTo>
                    <a:lnTo>
                      <a:pt x="514" y="446"/>
                    </a:lnTo>
                    <a:lnTo>
                      <a:pt x="349" y="438"/>
                    </a:lnTo>
                    <a:lnTo>
                      <a:pt x="215" y="399"/>
                    </a:lnTo>
                    <a:lnTo>
                      <a:pt x="117" y="356"/>
                    </a:lnTo>
                    <a:lnTo>
                      <a:pt x="42" y="300"/>
                    </a:lnTo>
                    <a:lnTo>
                      <a:pt x="0" y="227"/>
                    </a:lnTo>
                    <a:lnTo>
                      <a:pt x="4" y="149"/>
                    </a:lnTo>
                    <a:lnTo>
                      <a:pt x="34" y="88"/>
                    </a:lnTo>
                    <a:lnTo>
                      <a:pt x="99" y="36"/>
                    </a:lnTo>
                    <a:lnTo>
                      <a:pt x="185" y="10"/>
                    </a:lnTo>
                    <a:lnTo>
                      <a:pt x="271" y="0"/>
                    </a:lnTo>
                    <a:lnTo>
                      <a:pt x="336" y="15"/>
                    </a:lnTo>
                    <a:lnTo>
                      <a:pt x="364"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0" name="Freeform 298">
                <a:extLst>
                  <a:ext uri="{FF2B5EF4-FFF2-40B4-BE49-F238E27FC236}">
                    <a16:creationId xmlns:a16="http://schemas.microsoft.com/office/drawing/2014/main" id="{15E3A1D7-A236-8E22-2192-38E3361E5BA2}"/>
                  </a:ext>
                </a:extLst>
              </p:cNvPr>
              <p:cNvSpPr>
                <a:spLocks/>
              </p:cNvSpPr>
              <p:nvPr/>
            </p:nvSpPr>
            <p:spPr bwMode="auto">
              <a:xfrm>
                <a:off x="4070" y="3131"/>
                <a:ext cx="108" cy="78"/>
              </a:xfrm>
              <a:custGeom>
                <a:avLst/>
                <a:gdLst>
                  <a:gd name="T0" fmla="*/ 262 w 326"/>
                  <a:gd name="T1" fmla="*/ 0 h 235"/>
                  <a:gd name="T2" fmla="*/ 63 w 326"/>
                  <a:gd name="T3" fmla="*/ 5 h 235"/>
                  <a:gd name="T4" fmla="*/ 101 w 326"/>
                  <a:gd name="T5" fmla="*/ 26 h 235"/>
                  <a:gd name="T6" fmla="*/ 7 w 326"/>
                  <a:gd name="T7" fmla="*/ 47 h 235"/>
                  <a:gd name="T8" fmla="*/ 106 w 326"/>
                  <a:gd name="T9" fmla="*/ 55 h 235"/>
                  <a:gd name="T10" fmla="*/ 0 w 326"/>
                  <a:gd name="T11" fmla="*/ 104 h 235"/>
                  <a:gd name="T12" fmla="*/ 106 w 326"/>
                  <a:gd name="T13" fmla="*/ 95 h 235"/>
                  <a:gd name="T14" fmla="*/ 11 w 326"/>
                  <a:gd name="T15" fmla="*/ 150 h 235"/>
                  <a:gd name="T16" fmla="*/ 117 w 326"/>
                  <a:gd name="T17" fmla="*/ 125 h 235"/>
                  <a:gd name="T18" fmla="*/ 46 w 326"/>
                  <a:gd name="T19" fmla="*/ 182 h 235"/>
                  <a:gd name="T20" fmla="*/ 138 w 326"/>
                  <a:gd name="T21" fmla="*/ 150 h 235"/>
                  <a:gd name="T22" fmla="*/ 78 w 326"/>
                  <a:gd name="T23" fmla="*/ 218 h 235"/>
                  <a:gd name="T24" fmla="*/ 187 w 326"/>
                  <a:gd name="T25" fmla="*/ 164 h 235"/>
                  <a:gd name="T26" fmla="*/ 135 w 326"/>
                  <a:gd name="T27" fmla="*/ 235 h 235"/>
                  <a:gd name="T28" fmla="*/ 326 w 326"/>
                  <a:gd name="T29" fmla="*/ 91 h 235"/>
                  <a:gd name="T30" fmla="*/ 308 w 326"/>
                  <a:gd name="T31" fmla="*/ 86 h 235"/>
                  <a:gd name="T32" fmla="*/ 322 w 326"/>
                  <a:gd name="T33" fmla="*/ 40 h 235"/>
                  <a:gd name="T34" fmla="*/ 277 w 326"/>
                  <a:gd name="T35" fmla="*/ 11 h 235"/>
                  <a:gd name="T36" fmla="*/ 262 w 326"/>
                  <a:gd name="T37"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 h="235">
                    <a:moveTo>
                      <a:pt x="262" y="0"/>
                    </a:moveTo>
                    <a:lnTo>
                      <a:pt x="63" y="5"/>
                    </a:lnTo>
                    <a:lnTo>
                      <a:pt x="101" y="26"/>
                    </a:lnTo>
                    <a:lnTo>
                      <a:pt x="7" y="47"/>
                    </a:lnTo>
                    <a:lnTo>
                      <a:pt x="106" y="55"/>
                    </a:lnTo>
                    <a:lnTo>
                      <a:pt x="0" y="104"/>
                    </a:lnTo>
                    <a:lnTo>
                      <a:pt x="106" y="95"/>
                    </a:lnTo>
                    <a:lnTo>
                      <a:pt x="11" y="150"/>
                    </a:lnTo>
                    <a:lnTo>
                      <a:pt x="117" y="125"/>
                    </a:lnTo>
                    <a:lnTo>
                      <a:pt x="46" y="182"/>
                    </a:lnTo>
                    <a:lnTo>
                      <a:pt x="138" y="150"/>
                    </a:lnTo>
                    <a:lnTo>
                      <a:pt x="78" y="218"/>
                    </a:lnTo>
                    <a:lnTo>
                      <a:pt x="187" y="164"/>
                    </a:lnTo>
                    <a:lnTo>
                      <a:pt x="135" y="235"/>
                    </a:lnTo>
                    <a:lnTo>
                      <a:pt x="326" y="91"/>
                    </a:lnTo>
                    <a:lnTo>
                      <a:pt x="308" y="86"/>
                    </a:lnTo>
                    <a:lnTo>
                      <a:pt x="322" y="40"/>
                    </a:lnTo>
                    <a:lnTo>
                      <a:pt x="277" y="11"/>
                    </a:lnTo>
                    <a:lnTo>
                      <a:pt x="262" y="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1" name="Freeform 299">
                <a:extLst>
                  <a:ext uri="{FF2B5EF4-FFF2-40B4-BE49-F238E27FC236}">
                    <a16:creationId xmlns:a16="http://schemas.microsoft.com/office/drawing/2014/main" id="{8F30FA43-6A5F-38CF-F47C-3C408D132B7D}"/>
                  </a:ext>
                </a:extLst>
              </p:cNvPr>
              <p:cNvSpPr>
                <a:spLocks/>
              </p:cNvSpPr>
              <p:nvPr/>
            </p:nvSpPr>
            <p:spPr bwMode="auto">
              <a:xfrm>
                <a:off x="4155" y="3164"/>
                <a:ext cx="101" cy="69"/>
              </a:xfrm>
              <a:custGeom>
                <a:avLst/>
                <a:gdLst>
                  <a:gd name="T0" fmla="*/ 85 w 305"/>
                  <a:gd name="T1" fmla="*/ 43 h 205"/>
                  <a:gd name="T2" fmla="*/ 0 w 305"/>
                  <a:gd name="T3" fmla="*/ 163 h 205"/>
                  <a:gd name="T4" fmla="*/ 83 w 305"/>
                  <a:gd name="T5" fmla="*/ 104 h 205"/>
                  <a:gd name="T6" fmla="*/ 65 w 305"/>
                  <a:gd name="T7" fmla="*/ 191 h 205"/>
                  <a:gd name="T8" fmla="*/ 114 w 305"/>
                  <a:gd name="T9" fmla="*/ 120 h 205"/>
                  <a:gd name="T10" fmla="*/ 119 w 305"/>
                  <a:gd name="T11" fmla="*/ 199 h 205"/>
                  <a:gd name="T12" fmla="*/ 150 w 305"/>
                  <a:gd name="T13" fmla="*/ 142 h 205"/>
                  <a:gd name="T14" fmla="*/ 168 w 305"/>
                  <a:gd name="T15" fmla="*/ 199 h 205"/>
                  <a:gd name="T16" fmla="*/ 185 w 305"/>
                  <a:gd name="T17" fmla="*/ 139 h 205"/>
                  <a:gd name="T18" fmla="*/ 210 w 305"/>
                  <a:gd name="T19" fmla="*/ 205 h 205"/>
                  <a:gd name="T20" fmla="*/ 225 w 305"/>
                  <a:gd name="T21" fmla="*/ 134 h 205"/>
                  <a:gd name="T22" fmla="*/ 256 w 305"/>
                  <a:gd name="T23" fmla="*/ 191 h 205"/>
                  <a:gd name="T24" fmla="*/ 256 w 305"/>
                  <a:gd name="T25" fmla="*/ 120 h 205"/>
                  <a:gd name="T26" fmla="*/ 305 w 305"/>
                  <a:gd name="T27" fmla="*/ 170 h 205"/>
                  <a:gd name="T28" fmla="*/ 256 w 305"/>
                  <a:gd name="T29" fmla="*/ 24 h 205"/>
                  <a:gd name="T30" fmla="*/ 245 w 305"/>
                  <a:gd name="T31" fmla="*/ 0 h 205"/>
                  <a:gd name="T32" fmla="*/ 231 w 305"/>
                  <a:gd name="T33" fmla="*/ 3 h 205"/>
                  <a:gd name="T34" fmla="*/ 204 w 305"/>
                  <a:gd name="T35" fmla="*/ 10 h 205"/>
                  <a:gd name="T36" fmla="*/ 165 w 305"/>
                  <a:gd name="T37" fmla="*/ 10 h 205"/>
                  <a:gd name="T38" fmla="*/ 119 w 305"/>
                  <a:gd name="T39" fmla="*/ 21 h 205"/>
                  <a:gd name="T40" fmla="*/ 85 w 305"/>
                  <a:gd name="T41" fmla="*/ 4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205">
                    <a:moveTo>
                      <a:pt x="85" y="43"/>
                    </a:moveTo>
                    <a:lnTo>
                      <a:pt x="0" y="163"/>
                    </a:lnTo>
                    <a:lnTo>
                      <a:pt x="83" y="104"/>
                    </a:lnTo>
                    <a:lnTo>
                      <a:pt x="65" y="191"/>
                    </a:lnTo>
                    <a:lnTo>
                      <a:pt x="114" y="120"/>
                    </a:lnTo>
                    <a:lnTo>
                      <a:pt x="119" y="199"/>
                    </a:lnTo>
                    <a:lnTo>
                      <a:pt x="150" y="142"/>
                    </a:lnTo>
                    <a:lnTo>
                      <a:pt x="168" y="199"/>
                    </a:lnTo>
                    <a:lnTo>
                      <a:pt x="185" y="139"/>
                    </a:lnTo>
                    <a:lnTo>
                      <a:pt x="210" y="205"/>
                    </a:lnTo>
                    <a:lnTo>
                      <a:pt x="225" y="134"/>
                    </a:lnTo>
                    <a:lnTo>
                      <a:pt x="256" y="191"/>
                    </a:lnTo>
                    <a:lnTo>
                      <a:pt x="256" y="120"/>
                    </a:lnTo>
                    <a:lnTo>
                      <a:pt x="305" y="170"/>
                    </a:lnTo>
                    <a:lnTo>
                      <a:pt x="256" y="24"/>
                    </a:lnTo>
                    <a:lnTo>
                      <a:pt x="245" y="0"/>
                    </a:lnTo>
                    <a:lnTo>
                      <a:pt x="231" y="3"/>
                    </a:lnTo>
                    <a:lnTo>
                      <a:pt x="204" y="10"/>
                    </a:lnTo>
                    <a:lnTo>
                      <a:pt x="165" y="10"/>
                    </a:lnTo>
                    <a:lnTo>
                      <a:pt x="119" y="21"/>
                    </a:lnTo>
                    <a:lnTo>
                      <a:pt x="85" y="43"/>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2" name="Freeform 300">
                <a:extLst>
                  <a:ext uri="{FF2B5EF4-FFF2-40B4-BE49-F238E27FC236}">
                    <a16:creationId xmlns:a16="http://schemas.microsoft.com/office/drawing/2014/main" id="{077E1B68-AA37-E05C-CC6B-65647E665DC5}"/>
                  </a:ext>
                </a:extLst>
              </p:cNvPr>
              <p:cNvSpPr>
                <a:spLocks/>
              </p:cNvSpPr>
              <p:nvPr/>
            </p:nvSpPr>
            <p:spPr bwMode="auto">
              <a:xfrm>
                <a:off x="4258" y="3115"/>
                <a:ext cx="65" cy="87"/>
              </a:xfrm>
              <a:custGeom>
                <a:avLst/>
                <a:gdLst>
                  <a:gd name="T0" fmla="*/ 0 w 194"/>
                  <a:gd name="T1" fmla="*/ 70 h 262"/>
                  <a:gd name="T2" fmla="*/ 78 w 194"/>
                  <a:gd name="T3" fmla="*/ 236 h 262"/>
                  <a:gd name="T4" fmla="*/ 56 w 194"/>
                  <a:gd name="T5" fmla="*/ 152 h 262"/>
                  <a:gd name="T6" fmla="*/ 126 w 194"/>
                  <a:gd name="T7" fmla="*/ 262 h 262"/>
                  <a:gd name="T8" fmla="*/ 91 w 194"/>
                  <a:gd name="T9" fmla="*/ 173 h 262"/>
                  <a:gd name="T10" fmla="*/ 175 w 194"/>
                  <a:gd name="T11" fmla="*/ 236 h 262"/>
                  <a:gd name="T12" fmla="*/ 108 w 194"/>
                  <a:gd name="T13" fmla="*/ 148 h 262"/>
                  <a:gd name="T14" fmla="*/ 175 w 194"/>
                  <a:gd name="T15" fmla="*/ 195 h 262"/>
                  <a:gd name="T16" fmla="*/ 123 w 194"/>
                  <a:gd name="T17" fmla="*/ 113 h 262"/>
                  <a:gd name="T18" fmla="*/ 186 w 194"/>
                  <a:gd name="T19" fmla="*/ 142 h 262"/>
                  <a:gd name="T20" fmla="*/ 123 w 194"/>
                  <a:gd name="T21" fmla="*/ 77 h 262"/>
                  <a:gd name="T22" fmla="*/ 194 w 194"/>
                  <a:gd name="T23" fmla="*/ 103 h 262"/>
                  <a:gd name="T24" fmla="*/ 31 w 194"/>
                  <a:gd name="T25" fmla="*/ 0 h 262"/>
                  <a:gd name="T26" fmla="*/ 2 w 194"/>
                  <a:gd name="T27" fmla="*/ 7 h 262"/>
                  <a:gd name="T28" fmla="*/ 0 w 194"/>
                  <a:gd name="T29" fmla="*/ 30 h 262"/>
                  <a:gd name="T30" fmla="*/ 0 w 194"/>
                  <a:gd name="T31" fmla="*/ 7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262">
                    <a:moveTo>
                      <a:pt x="0" y="70"/>
                    </a:moveTo>
                    <a:lnTo>
                      <a:pt x="78" y="236"/>
                    </a:lnTo>
                    <a:lnTo>
                      <a:pt x="56" y="152"/>
                    </a:lnTo>
                    <a:lnTo>
                      <a:pt x="126" y="262"/>
                    </a:lnTo>
                    <a:lnTo>
                      <a:pt x="91" y="173"/>
                    </a:lnTo>
                    <a:lnTo>
                      <a:pt x="175" y="236"/>
                    </a:lnTo>
                    <a:lnTo>
                      <a:pt x="108" y="148"/>
                    </a:lnTo>
                    <a:lnTo>
                      <a:pt x="175" y="195"/>
                    </a:lnTo>
                    <a:lnTo>
                      <a:pt x="123" y="113"/>
                    </a:lnTo>
                    <a:lnTo>
                      <a:pt x="186" y="142"/>
                    </a:lnTo>
                    <a:lnTo>
                      <a:pt x="123" y="77"/>
                    </a:lnTo>
                    <a:lnTo>
                      <a:pt x="194" y="103"/>
                    </a:lnTo>
                    <a:lnTo>
                      <a:pt x="31" y="0"/>
                    </a:lnTo>
                    <a:lnTo>
                      <a:pt x="2" y="7"/>
                    </a:lnTo>
                    <a:lnTo>
                      <a:pt x="0" y="30"/>
                    </a:lnTo>
                    <a:lnTo>
                      <a:pt x="0" y="7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3" name="Freeform 301">
                <a:extLst>
                  <a:ext uri="{FF2B5EF4-FFF2-40B4-BE49-F238E27FC236}">
                    <a16:creationId xmlns:a16="http://schemas.microsoft.com/office/drawing/2014/main" id="{E9FA0CB8-5A9E-DC5B-02D7-882E5A2672C9}"/>
                  </a:ext>
                </a:extLst>
              </p:cNvPr>
              <p:cNvSpPr>
                <a:spLocks/>
              </p:cNvSpPr>
              <p:nvPr/>
            </p:nvSpPr>
            <p:spPr bwMode="auto">
              <a:xfrm>
                <a:off x="4260" y="3026"/>
                <a:ext cx="85" cy="107"/>
              </a:xfrm>
              <a:custGeom>
                <a:avLst/>
                <a:gdLst>
                  <a:gd name="T0" fmla="*/ 0 w 257"/>
                  <a:gd name="T1" fmla="*/ 77 h 319"/>
                  <a:gd name="T2" fmla="*/ 186 w 257"/>
                  <a:gd name="T3" fmla="*/ 319 h 319"/>
                  <a:gd name="T4" fmla="*/ 158 w 257"/>
                  <a:gd name="T5" fmla="*/ 254 h 319"/>
                  <a:gd name="T6" fmla="*/ 220 w 257"/>
                  <a:gd name="T7" fmla="*/ 291 h 319"/>
                  <a:gd name="T8" fmla="*/ 149 w 257"/>
                  <a:gd name="T9" fmla="*/ 184 h 319"/>
                  <a:gd name="T10" fmla="*/ 238 w 257"/>
                  <a:gd name="T11" fmla="*/ 227 h 319"/>
                  <a:gd name="T12" fmla="*/ 163 w 257"/>
                  <a:gd name="T13" fmla="*/ 140 h 319"/>
                  <a:gd name="T14" fmla="*/ 257 w 257"/>
                  <a:gd name="T15" fmla="*/ 155 h 319"/>
                  <a:gd name="T16" fmla="*/ 170 w 257"/>
                  <a:gd name="T17" fmla="*/ 103 h 319"/>
                  <a:gd name="T18" fmla="*/ 257 w 257"/>
                  <a:gd name="T19" fmla="*/ 91 h 319"/>
                  <a:gd name="T20" fmla="*/ 196 w 257"/>
                  <a:gd name="T21" fmla="*/ 62 h 319"/>
                  <a:gd name="T22" fmla="*/ 246 w 257"/>
                  <a:gd name="T23" fmla="*/ 45 h 319"/>
                  <a:gd name="T24" fmla="*/ 186 w 257"/>
                  <a:gd name="T25" fmla="*/ 42 h 319"/>
                  <a:gd name="T26" fmla="*/ 235 w 257"/>
                  <a:gd name="T27" fmla="*/ 0 h 319"/>
                  <a:gd name="T28" fmla="*/ 41 w 257"/>
                  <a:gd name="T29" fmla="*/ 34 h 319"/>
                  <a:gd name="T30" fmla="*/ 13 w 257"/>
                  <a:gd name="T31" fmla="*/ 51 h 319"/>
                  <a:gd name="T32" fmla="*/ 0 w 257"/>
                  <a:gd name="T33" fmla="*/ 7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7" h="319">
                    <a:moveTo>
                      <a:pt x="0" y="77"/>
                    </a:moveTo>
                    <a:lnTo>
                      <a:pt x="186" y="319"/>
                    </a:lnTo>
                    <a:lnTo>
                      <a:pt x="158" y="254"/>
                    </a:lnTo>
                    <a:lnTo>
                      <a:pt x="220" y="291"/>
                    </a:lnTo>
                    <a:lnTo>
                      <a:pt x="149" y="184"/>
                    </a:lnTo>
                    <a:lnTo>
                      <a:pt x="238" y="227"/>
                    </a:lnTo>
                    <a:lnTo>
                      <a:pt x="163" y="140"/>
                    </a:lnTo>
                    <a:lnTo>
                      <a:pt x="257" y="155"/>
                    </a:lnTo>
                    <a:lnTo>
                      <a:pt x="170" y="103"/>
                    </a:lnTo>
                    <a:lnTo>
                      <a:pt x="257" y="91"/>
                    </a:lnTo>
                    <a:lnTo>
                      <a:pt x="196" y="62"/>
                    </a:lnTo>
                    <a:lnTo>
                      <a:pt x="246" y="45"/>
                    </a:lnTo>
                    <a:lnTo>
                      <a:pt x="186" y="42"/>
                    </a:lnTo>
                    <a:lnTo>
                      <a:pt x="235" y="0"/>
                    </a:lnTo>
                    <a:lnTo>
                      <a:pt x="41" y="34"/>
                    </a:lnTo>
                    <a:lnTo>
                      <a:pt x="13" y="51"/>
                    </a:lnTo>
                    <a:lnTo>
                      <a:pt x="0" y="77"/>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4" name="Freeform 302">
                <a:extLst>
                  <a:ext uri="{FF2B5EF4-FFF2-40B4-BE49-F238E27FC236}">
                    <a16:creationId xmlns:a16="http://schemas.microsoft.com/office/drawing/2014/main" id="{79F700FA-F18D-A655-8837-F074640A07F2}"/>
                  </a:ext>
                </a:extLst>
              </p:cNvPr>
              <p:cNvSpPr>
                <a:spLocks/>
              </p:cNvSpPr>
              <p:nvPr/>
            </p:nvSpPr>
            <p:spPr bwMode="auto">
              <a:xfrm>
                <a:off x="4256" y="2892"/>
                <a:ext cx="89" cy="135"/>
              </a:xfrm>
              <a:custGeom>
                <a:avLst/>
                <a:gdLst>
                  <a:gd name="T0" fmla="*/ 0 w 267"/>
                  <a:gd name="T1" fmla="*/ 272 h 404"/>
                  <a:gd name="T2" fmla="*/ 191 w 267"/>
                  <a:gd name="T3" fmla="*/ 404 h 404"/>
                  <a:gd name="T4" fmla="*/ 145 w 267"/>
                  <a:gd name="T5" fmla="*/ 348 h 404"/>
                  <a:gd name="T6" fmla="*/ 240 w 267"/>
                  <a:gd name="T7" fmla="*/ 375 h 404"/>
                  <a:gd name="T8" fmla="*/ 150 w 267"/>
                  <a:gd name="T9" fmla="*/ 301 h 404"/>
                  <a:gd name="T10" fmla="*/ 267 w 267"/>
                  <a:gd name="T11" fmla="*/ 311 h 404"/>
                  <a:gd name="T12" fmla="*/ 164 w 267"/>
                  <a:gd name="T13" fmla="*/ 265 h 404"/>
                  <a:gd name="T14" fmla="*/ 267 w 267"/>
                  <a:gd name="T15" fmla="*/ 259 h 404"/>
                  <a:gd name="T16" fmla="*/ 180 w 267"/>
                  <a:gd name="T17" fmla="*/ 230 h 404"/>
                  <a:gd name="T18" fmla="*/ 267 w 267"/>
                  <a:gd name="T19" fmla="*/ 208 h 404"/>
                  <a:gd name="T20" fmla="*/ 178 w 267"/>
                  <a:gd name="T21" fmla="*/ 196 h 404"/>
                  <a:gd name="T22" fmla="*/ 253 w 267"/>
                  <a:gd name="T23" fmla="*/ 152 h 404"/>
                  <a:gd name="T24" fmla="*/ 157 w 267"/>
                  <a:gd name="T25" fmla="*/ 163 h 404"/>
                  <a:gd name="T26" fmla="*/ 238 w 267"/>
                  <a:gd name="T27" fmla="*/ 103 h 404"/>
                  <a:gd name="T28" fmla="*/ 145 w 267"/>
                  <a:gd name="T29" fmla="*/ 127 h 404"/>
                  <a:gd name="T30" fmla="*/ 214 w 267"/>
                  <a:gd name="T31" fmla="*/ 33 h 404"/>
                  <a:gd name="T32" fmla="*/ 129 w 267"/>
                  <a:gd name="T33" fmla="*/ 74 h 404"/>
                  <a:gd name="T34" fmla="*/ 178 w 267"/>
                  <a:gd name="T35" fmla="*/ 0 h 404"/>
                  <a:gd name="T36" fmla="*/ 89 w 267"/>
                  <a:gd name="T37" fmla="*/ 74 h 404"/>
                  <a:gd name="T38" fmla="*/ 111 w 267"/>
                  <a:gd name="T39" fmla="*/ 0 h 404"/>
                  <a:gd name="T40" fmla="*/ 0 w 267"/>
                  <a:gd name="T41" fmla="*/ 187 h 404"/>
                  <a:gd name="T42" fmla="*/ 0 w 267"/>
                  <a:gd name="T43" fmla="*/ 27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7" h="404">
                    <a:moveTo>
                      <a:pt x="0" y="272"/>
                    </a:moveTo>
                    <a:lnTo>
                      <a:pt x="191" y="404"/>
                    </a:lnTo>
                    <a:lnTo>
                      <a:pt x="145" y="348"/>
                    </a:lnTo>
                    <a:lnTo>
                      <a:pt x="240" y="375"/>
                    </a:lnTo>
                    <a:lnTo>
                      <a:pt x="150" y="301"/>
                    </a:lnTo>
                    <a:lnTo>
                      <a:pt x="267" y="311"/>
                    </a:lnTo>
                    <a:lnTo>
                      <a:pt x="164" y="265"/>
                    </a:lnTo>
                    <a:lnTo>
                      <a:pt x="267" y="259"/>
                    </a:lnTo>
                    <a:lnTo>
                      <a:pt x="180" y="230"/>
                    </a:lnTo>
                    <a:lnTo>
                      <a:pt x="267" y="208"/>
                    </a:lnTo>
                    <a:lnTo>
                      <a:pt x="178" y="196"/>
                    </a:lnTo>
                    <a:lnTo>
                      <a:pt x="253" y="152"/>
                    </a:lnTo>
                    <a:lnTo>
                      <a:pt x="157" y="163"/>
                    </a:lnTo>
                    <a:lnTo>
                      <a:pt x="238" y="103"/>
                    </a:lnTo>
                    <a:lnTo>
                      <a:pt x="145" y="127"/>
                    </a:lnTo>
                    <a:lnTo>
                      <a:pt x="214" y="33"/>
                    </a:lnTo>
                    <a:lnTo>
                      <a:pt x="129" y="74"/>
                    </a:lnTo>
                    <a:lnTo>
                      <a:pt x="178" y="0"/>
                    </a:lnTo>
                    <a:lnTo>
                      <a:pt x="89" y="74"/>
                    </a:lnTo>
                    <a:lnTo>
                      <a:pt x="111" y="0"/>
                    </a:lnTo>
                    <a:lnTo>
                      <a:pt x="0" y="187"/>
                    </a:lnTo>
                    <a:lnTo>
                      <a:pt x="0" y="272"/>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5" name="Freeform 303">
                <a:extLst>
                  <a:ext uri="{FF2B5EF4-FFF2-40B4-BE49-F238E27FC236}">
                    <a16:creationId xmlns:a16="http://schemas.microsoft.com/office/drawing/2014/main" id="{022CF01E-16E7-48A6-7B2E-A1CEF9F6CF85}"/>
                  </a:ext>
                </a:extLst>
              </p:cNvPr>
              <p:cNvSpPr>
                <a:spLocks/>
              </p:cNvSpPr>
              <p:nvPr/>
            </p:nvSpPr>
            <p:spPr bwMode="auto">
              <a:xfrm>
                <a:off x="4258" y="2784"/>
                <a:ext cx="76" cy="99"/>
              </a:xfrm>
              <a:custGeom>
                <a:avLst/>
                <a:gdLst>
                  <a:gd name="T0" fmla="*/ 126 w 229"/>
                  <a:gd name="T1" fmla="*/ 0 h 298"/>
                  <a:gd name="T2" fmla="*/ 0 w 229"/>
                  <a:gd name="T3" fmla="*/ 225 h 298"/>
                  <a:gd name="T4" fmla="*/ 0 w 229"/>
                  <a:gd name="T5" fmla="*/ 267 h 298"/>
                  <a:gd name="T6" fmla="*/ 33 w 229"/>
                  <a:gd name="T7" fmla="*/ 298 h 298"/>
                  <a:gd name="T8" fmla="*/ 229 w 229"/>
                  <a:gd name="T9" fmla="*/ 263 h 298"/>
                  <a:gd name="T10" fmla="*/ 149 w 229"/>
                  <a:gd name="T11" fmla="*/ 258 h 298"/>
                  <a:gd name="T12" fmla="*/ 224 w 229"/>
                  <a:gd name="T13" fmla="*/ 220 h 298"/>
                  <a:gd name="T14" fmla="*/ 139 w 229"/>
                  <a:gd name="T15" fmla="*/ 211 h 298"/>
                  <a:gd name="T16" fmla="*/ 220 w 229"/>
                  <a:gd name="T17" fmla="*/ 152 h 298"/>
                  <a:gd name="T18" fmla="*/ 129 w 229"/>
                  <a:gd name="T19" fmla="*/ 178 h 298"/>
                  <a:gd name="T20" fmla="*/ 195 w 229"/>
                  <a:gd name="T21" fmla="*/ 103 h 298"/>
                  <a:gd name="T22" fmla="*/ 117 w 229"/>
                  <a:gd name="T23" fmla="*/ 146 h 298"/>
                  <a:gd name="T24" fmla="*/ 173 w 229"/>
                  <a:gd name="T25" fmla="*/ 60 h 298"/>
                  <a:gd name="T26" fmla="*/ 82 w 229"/>
                  <a:gd name="T27" fmla="*/ 134 h 298"/>
                  <a:gd name="T28" fmla="*/ 126 w 229"/>
                  <a:gd name="T29"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9" h="298">
                    <a:moveTo>
                      <a:pt x="126" y="0"/>
                    </a:moveTo>
                    <a:lnTo>
                      <a:pt x="0" y="225"/>
                    </a:lnTo>
                    <a:lnTo>
                      <a:pt x="0" y="267"/>
                    </a:lnTo>
                    <a:lnTo>
                      <a:pt x="33" y="298"/>
                    </a:lnTo>
                    <a:lnTo>
                      <a:pt x="229" y="263"/>
                    </a:lnTo>
                    <a:lnTo>
                      <a:pt x="149" y="258"/>
                    </a:lnTo>
                    <a:lnTo>
                      <a:pt x="224" y="220"/>
                    </a:lnTo>
                    <a:lnTo>
                      <a:pt x="139" y="211"/>
                    </a:lnTo>
                    <a:lnTo>
                      <a:pt x="220" y="152"/>
                    </a:lnTo>
                    <a:lnTo>
                      <a:pt x="129" y="178"/>
                    </a:lnTo>
                    <a:lnTo>
                      <a:pt x="195" y="103"/>
                    </a:lnTo>
                    <a:lnTo>
                      <a:pt x="117" y="146"/>
                    </a:lnTo>
                    <a:lnTo>
                      <a:pt x="173" y="60"/>
                    </a:lnTo>
                    <a:lnTo>
                      <a:pt x="82" y="134"/>
                    </a:lnTo>
                    <a:lnTo>
                      <a:pt x="126" y="0"/>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6" name="Freeform 304">
                <a:extLst>
                  <a:ext uri="{FF2B5EF4-FFF2-40B4-BE49-F238E27FC236}">
                    <a16:creationId xmlns:a16="http://schemas.microsoft.com/office/drawing/2014/main" id="{8FD14EAF-416F-EC80-C96D-7B88A1DF5EF7}"/>
                  </a:ext>
                </a:extLst>
              </p:cNvPr>
              <p:cNvSpPr>
                <a:spLocks/>
              </p:cNvSpPr>
              <p:nvPr/>
            </p:nvSpPr>
            <p:spPr bwMode="auto">
              <a:xfrm>
                <a:off x="4183" y="2673"/>
                <a:ext cx="107" cy="161"/>
              </a:xfrm>
              <a:custGeom>
                <a:avLst/>
                <a:gdLst>
                  <a:gd name="T0" fmla="*/ 131 w 322"/>
                  <a:gd name="T1" fmla="*/ 449 h 483"/>
                  <a:gd name="T2" fmla="*/ 0 w 322"/>
                  <a:gd name="T3" fmla="*/ 155 h 483"/>
                  <a:gd name="T4" fmla="*/ 86 w 322"/>
                  <a:gd name="T5" fmla="*/ 285 h 483"/>
                  <a:gd name="T6" fmla="*/ 52 w 322"/>
                  <a:gd name="T7" fmla="*/ 99 h 483"/>
                  <a:gd name="T8" fmla="*/ 117 w 322"/>
                  <a:gd name="T9" fmla="*/ 250 h 483"/>
                  <a:gd name="T10" fmla="*/ 104 w 322"/>
                  <a:gd name="T11" fmla="*/ 29 h 483"/>
                  <a:gd name="T12" fmla="*/ 151 w 322"/>
                  <a:gd name="T13" fmla="*/ 199 h 483"/>
                  <a:gd name="T14" fmla="*/ 179 w 322"/>
                  <a:gd name="T15" fmla="*/ 0 h 483"/>
                  <a:gd name="T16" fmla="*/ 179 w 322"/>
                  <a:gd name="T17" fmla="*/ 303 h 483"/>
                  <a:gd name="T18" fmla="*/ 226 w 322"/>
                  <a:gd name="T19" fmla="*/ 90 h 483"/>
                  <a:gd name="T20" fmla="*/ 221 w 322"/>
                  <a:gd name="T21" fmla="*/ 303 h 483"/>
                  <a:gd name="T22" fmla="*/ 273 w 322"/>
                  <a:gd name="T23" fmla="*/ 164 h 483"/>
                  <a:gd name="T24" fmla="*/ 244 w 322"/>
                  <a:gd name="T25" fmla="*/ 327 h 483"/>
                  <a:gd name="T26" fmla="*/ 304 w 322"/>
                  <a:gd name="T27" fmla="*/ 229 h 483"/>
                  <a:gd name="T28" fmla="*/ 255 w 322"/>
                  <a:gd name="T29" fmla="*/ 379 h 483"/>
                  <a:gd name="T30" fmla="*/ 322 w 322"/>
                  <a:gd name="T31" fmla="*/ 321 h 483"/>
                  <a:gd name="T32" fmla="*/ 195 w 322"/>
                  <a:gd name="T33" fmla="*/ 483 h 483"/>
                  <a:gd name="T34" fmla="*/ 131 w 322"/>
                  <a:gd name="T35" fmla="*/ 449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2" h="483">
                    <a:moveTo>
                      <a:pt x="131" y="449"/>
                    </a:moveTo>
                    <a:lnTo>
                      <a:pt x="0" y="155"/>
                    </a:lnTo>
                    <a:lnTo>
                      <a:pt x="86" y="285"/>
                    </a:lnTo>
                    <a:lnTo>
                      <a:pt x="52" y="99"/>
                    </a:lnTo>
                    <a:lnTo>
                      <a:pt x="117" y="250"/>
                    </a:lnTo>
                    <a:lnTo>
                      <a:pt x="104" y="29"/>
                    </a:lnTo>
                    <a:lnTo>
                      <a:pt x="151" y="199"/>
                    </a:lnTo>
                    <a:lnTo>
                      <a:pt x="179" y="0"/>
                    </a:lnTo>
                    <a:lnTo>
                      <a:pt x="179" y="303"/>
                    </a:lnTo>
                    <a:lnTo>
                      <a:pt x="226" y="90"/>
                    </a:lnTo>
                    <a:lnTo>
                      <a:pt x="221" y="303"/>
                    </a:lnTo>
                    <a:lnTo>
                      <a:pt x="273" y="164"/>
                    </a:lnTo>
                    <a:lnTo>
                      <a:pt x="244" y="327"/>
                    </a:lnTo>
                    <a:lnTo>
                      <a:pt x="304" y="229"/>
                    </a:lnTo>
                    <a:lnTo>
                      <a:pt x="255" y="379"/>
                    </a:lnTo>
                    <a:lnTo>
                      <a:pt x="322" y="321"/>
                    </a:lnTo>
                    <a:lnTo>
                      <a:pt x="195" y="483"/>
                    </a:lnTo>
                    <a:lnTo>
                      <a:pt x="131" y="449"/>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7" name="Freeform 305">
                <a:extLst>
                  <a:ext uri="{FF2B5EF4-FFF2-40B4-BE49-F238E27FC236}">
                    <a16:creationId xmlns:a16="http://schemas.microsoft.com/office/drawing/2014/main" id="{03915EFA-5449-A554-CAFC-31B81FD0647E}"/>
                  </a:ext>
                </a:extLst>
              </p:cNvPr>
              <p:cNvSpPr>
                <a:spLocks/>
              </p:cNvSpPr>
              <p:nvPr/>
            </p:nvSpPr>
            <p:spPr bwMode="auto">
              <a:xfrm>
                <a:off x="4095" y="2729"/>
                <a:ext cx="101" cy="131"/>
              </a:xfrm>
              <a:custGeom>
                <a:avLst/>
                <a:gdLst>
                  <a:gd name="T0" fmla="*/ 301 w 301"/>
                  <a:gd name="T1" fmla="*/ 306 h 393"/>
                  <a:gd name="T2" fmla="*/ 249 w 301"/>
                  <a:gd name="T3" fmla="*/ 0 h 393"/>
                  <a:gd name="T4" fmla="*/ 258 w 301"/>
                  <a:gd name="T5" fmla="*/ 203 h 393"/>
                  <a:gd name="T6" fmla="*/ 124 w 301"/>
                  <a:gd name="T7" fmla="*/ 4 h 393"/>
                  <a:gd name="T8" fmla="*/ 220 w 301"/>
                  <a:gd name="T9" fmla="*/ 225 h 393"/>
                  <a:gd name="T10" fmla="*/ 34 w 301"/>
                  <a:gd name="T11" fmla="*/ 92 h 393"/>
                  <a:gd name="T12" fmla="*/ 163 w 301"/>
                  <a:gd name="T13" fmla="*/ 242 h 393"/>
                  <a:gd name="T14" fmla="*/ 0 w 301"/>
                  <a:gd name="T15" fmla="*/ 182 h 393"/>
                  <a:gd name="T16" fmla="*/ 159 w 301"/>
                  <a:gd name="T17" fmla="*/ 290 h 393"/>
                  <a:gd name="T18" fmla="*/ 6 w 301"/>
                  <a:gd name="T19" fmla="*/ 271 h 393"/>
                  <a:gd name="T20" fmla="*/ 128 w 301"/>
                  <a:gd name="T21" fmla="*/ 328 h 393"/>
                  <a:gd name="T22" fmla="*/ 42 w 301"/>
                  <a:gd name="T23" fmla="*/ 343 h 393"/>
                  <a:gd name="T24" fmla="*/ 137 w 301"/>
                  <a:gd name="T25" fmla="*/ 354 h 393"/>
                  <a:gd name="T26" fmla="*/ 89 w 301"/>
                  <a:gd name="T27" fmla="*/ 393 h 393"/>
                  <a:gd name="T28" fmla="*/ 267 w 301"/>
                  <a:gd name="T29" fmla="*/ 354 h 393"/>
                  <a:gd name="T30" fmla="*/ 301 w 301"/>
                  <a:gd name="T31" fmla="*/ 30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1" h="393">
                    <a:moveTo>
                      <a:pt x="301" y="306"/>
                    </a:moveTo>
                    <a:lnTo>
                      <a:pt x="249" y="0"/>
                    </a:lnTo>
                    <a:lnTo>
                      <a:pt x="258" y="203"/>
                    </a:lnTo>
                    <a:lnTo>
                      <a:pt x="124" y="4"/>
                    </a:lnTo>
                    <a:lnTo>
                      <a:pt x="220" y="225"/>
                    </a:lnTo>
                    <a:lnTo>
                      <a:pt x="34" y="92"/>
                    </a:lnTo>
                    <a:lnTo>
                      <a:pt x="163" y="242"/>
                    </a:lnTo>
                    <a:lnTo>
                      <a:pt x="0" y="182"/>
                    </a:lnTo>
                    <a:lnTo>
                      <a:pt x="159" y="290"/>
                    </a:lnTo>
                    <a:lnTo>
                      <a:pt x="6" y="271"/>
                    </a:lnTo>
                    <a:lnTo>
                      <a:pt x="128" y="328"/>
                    </a:lnTo>
                    <a:lnTo>
                      <a:pt x="42" y="343"/>
                    </a:lnTo>
                    <a:lnTo>
                      <a:pt x="137" y="354"/>
                    </a:lnTo>
                    <a:lnTo>
                      <a:pt x="89" y="393"/>
                    </a:lnTo>
                    <a:lnTo>
                      <a:pt x="267" y="354"/>
                    </a:lnTo>
                    <a:lnTo>
                      <a:pt x="301" y="306"/>
                    </a:lnTo>
                    <a:close/>
                  </a:path>
                </a:pathLst>
              </a:custGeom>
              <a:solidFill>
                <a:srgbClr val="D2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8" name="Freeform 306">
                <a:extLst>
                  <a:ext uri="{FF2B5EF4-FFF2-40B4-BE49-F238E27FC236}">
                    <a16:creationId xmlns:a16="http://schemas.microsoft.com/office/drawing/2014/main" id="{1906D765-BF95-829C-1180-DD4F4570A202}"/>
                  </a:ext>
                </a:extLst>
              </p:cNvPr>
              <p:cNvSpPr>
                <a:spLocks/>
              </p:cNvSpPr>
              <p:nvPr/>
            </p:nvSpPr>
            <p:spPr bwMode="auto">
              <a:xfrm>
                <a:off x="3923" y="2840"/>
                <a:ext cx="362" cy="334"/>
              </a:xfrm>
              <a:custGeom>
                <a:avLst/>
                <a:gdLst>
                  <a:gd name="T0" fmla="*/ 106 w 1085"/>
                  <a:gd name="T1" fmla="*/ 368 h 1000"/>
                  <a:gd name="T2" fmla="*/ 305 w 1085"/>
                  <a:gd name="T3" fmla="*/ 455 h 1000"/>
                  <a:gd name="T4" fmla="*/ 365 w 1085"/>
                  <a:gd name="T5" fmla="*/ 478 h 1000"/>
                  <a:gd name="T6" fmla="*/ 337 w 1085"/>
                  <a:gd name="T7" fmla="*/ 428 h 1000"/>
                  <a:gd name="T8" fmla="*/ 394 w 1085"/>
                  <a:gd name="T9" fmla="*/ 415 h 1000"/>
                  <a:gd name="T10" fmla="*/ 580 w 1085"/>
                  <a:gd name="T11" fmla="*/ 489 h 1000"/>
                  <a:gd name="T12" fmla="*/ 744 w 1085"/>
                  <a:gd name="T13" fmla="*/ 625 h 1000"/>
                  <a:gd name="T14" fmla="*/ 807 w 1085"/>
                  <a:gd name="T15" fmla="*/ 766 h 1000"/>
                  <a:gd name="T16" fmla="*/ 815 w 1085"/>
                  <a:gd name="T17" fmla="*/ 866 h 1000"/>
                  <a:gd name="T18" fmla="*/ 783 w 1085"/>
                  <a:gd name="T19" fmla="*/ 943 h 1000"/>
                  <a:gd name="T20" fmla="*/ 747 w 1085"/>
                  <a:gd name="T21" fmla="*/ 1000 h 1000"/>
                  <a:gd name="T22" fmla="*/ 804 w 1085"/>
                  <a:gd name="T23" fmla="*/ 950 h 1000"/>
                  <a:gd name="T24" fmla="*/ 861 w 1085"/>
                  <a:gd name="T25" fmla="*/ 812 h 1000"/>
                  <a:gd name="T26" fmla="*/ 929 w 1085"/>
                  <a:gd name="T27" fmla="*/ 890 h 1000"/>
                  <a:gd name="T28" fmla="*/ 921 w 1085"/>
                  <a:gd name="T29" fmla="*/ 968 h 1000"/>
                  <a:gd name="T30" fmla="*/ 949 w 1085"/>
                  <a:gd name="T31" fmla="*/ 950 h 1000"/>
                  <a:gd name="T32" fmla="*/ 939 w 1085"/>
                  <a:gd name="T33" fmla="*/ 854 h 1000"/>
                  <a:gd name="T34" fmla="*/ 903 w 1085"/>
                  <a:gd name="T35" fmla="*/ 791 h 1000"/>
                  <a:gd name="T36" fmla="*/ 844 w 1085"/>
                  <a:gd name="T37" fmla="*/ 695 h 1000"/>
                  <a:gd name="T38" fmla="*/ 858 w 1085"/>
                  <a:gd name="T39" fmla="*/ 632 h 1000"/>
                  <a:gd name="T40" fmla="*/ 939 w 1085"/>
                  <a:gd name="T41" fmla="*/ 695 h 1000"/>
                  <a:gd name="T42" fmla="*/ 999 w 1085"/>
                  <a:gd name="T43" fmla="*/ 741 h 1000"/>
                  <a:gd name="T44" fmla="*/ 975 w 1085"/>
                  <a:gd name="T45" fmla="*/ 710 h 1000"/>
                  <a:gd name="T46" fmla="*/ 875 w 1085"/>
                  <a:gd name="T47" fmla="*/ 609 h 1000"/>
                  <a:gd name="T48" fmla="*/ 779 w 1085"/>
                  <a:gd name="T49" fmla="*/ 581 h 1000"/>
                  <a:gd name="T50" fmla="*/ 750 w 1085"/>
                  <a:gd name="T51" fmla="*/ 528 h 1000"/>
                  <a:gd name="T52" fmla="*/ 852 w 1085"/>
                  <a:gd name="T53" fmla="*/ 521 h 1000"/>
                  <a:gd name="T54" fmla="*/ 967 w 1085"/>
                  <a:gd name="T55" fmla="*/ 518 h 1000"/>
                  <a:gd name="T56" fmla="*/ 1085 w 1085"/>
                  <a:gd name="T57" fmla="*/ 539 h 1000"/>
                  <a:gd name="T58" fmla="*/ 957 w 1085"/>
                  <a:gd name="T59" fmla="*/ 482 h 1000"/>
                  <a:gd name="T60" fmla="*/ 795 w 1085"/>
                  <a:gd name="T61" fmla="*/ 493 h 1000"/>
                  <a:gd name="T62" fmla="*/ 673 w 1085"/>
                  <a:gd name="T63" fmla="*/ 482 h 1000"/>
                  <a:gd name="T64" fmla="*/ 536 w 1085"/>
                  <a:gd name="T65" fmla="*/ 415 h 1000"/>
                  <a:gd name="T66" fmla="*/ 457 w 1085"/>
                  <a:gd name="T67" fmla="*/ 379 h 1000"/>
                  <a:gd name="T68" fmla="*/ 566 w 1085"/>
                  <a:gd name="T69" fmla="*/ 364 h 1000"/>
                  <a:gd name="T70" fmla="*/ 740 w 1085"/>
                  <a:gd name="T71" fmla="*/ 286 h 1000"/>
                  <a:gd name="T72" fmla="*/ 858 w 1085"/>
                  <a:gd name="T73" fmla="*/ 171 h 1000"/>
                  <a:gd name="T74" fmla="*/ 960 w 1085"/>
                  <a:gd name="T75" fmla="*/ 0 h 1000"/>
                  <a:gd name="T76" fmla="*/ 779 w 1085"/>
                  <a:gd name="T77" fmla="*/ 216 h 1000"/>
                  <a:gd name="T78" fmla="*/ 643 w 1085"/>
                  <a:gd name="T79" fmla="*/ 307 h 1000"/>
                  <a:gd name="T80" fmla="*/ 610 w 1085"/>
                  <a:gd name="T81" fmla="*/ 279 h 1000"/>
                  <a:gd name="T82" fmla="*/ 744 w 1085"/>
                  <a:gd name="T83" fmla="*/ 150 h 1000"/>
                  <a:gd name="T84" fmla="*/ 768 w 1085"/>
                  <a:gd name="T85" fmla="*/ 86 h 1000"/>
                  <a:gd name="T86" fmla="*/ 634 w 1085"/>
                  <a:gd name="T87" fmla="*/ 224 h 1000"/>
                  <a:gd name="T88" fmla="*/ 474 w 1085"/>
                  <a:gd name="T89" fmla="*/ 322 h 1000"/>
                  <a:gd name="T90" fmla="*/ 330 w 1085"/>
                  <a:gd name="T91" fmla="*/ 298 h 1000"/>
                  <a:gd name="T92" fmla="*/ 90 w 1085"/>
                  <a:gd name="T93" fmla="*/ 241 h 1000"/>
                  <a:gd name="T94" fmla="*/ 3 w 1085"/>
                  <a:gd name="T95" fmla="*/ 395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5" h="1000">
                    <a:moveTo>
                      <a:pt x="3" y="395"/>
                    </a:moveTo>
                    <a:lnTo>
                      <a:pt x="106" y="368"/>
                    </a:lnTo>
                    <a:lnTo>
                      <a:pt x="219" y="386"/>
                    </a:lnTo>
                    <a:lnTo>
                      <a:pt x="305" y="455"/>
                    </a:lnTo>
                    <a:lnTo>
                      <a:pt x="340" y="513"/>
                    </a:lnTo>
                    <a:lnTo>
                      <a:pt x="365" y="478"/>
                    </a:lnTo>
                    <a:lnTo>
                      <a:pt x="344" y="457"/>
                    </a:lnTo>
                    <a:lnTo>
                      <a:pt x="337" y="428"/>
                    </a:lnTo>
                    <a:lnTo>
                      <a:pt x="354" y="411"/>
                    </a:lnTo>
                    <a:lnTo>
                      <a:pt x="394" y="415"/>
                    </a:lnTo>
                    <a:lnTo>
                      <a:pt x="460" y="436"/>
                    </a:lnTo>
                    <a:lnTo>
                      <a:pt x="580" y="489"/>
                    </a:lnTo>
                    <a:lnTo>
                      <a:pt x="665" y="546"/>
                    </a:lnTo>
                    <a:lnTo>
                      <a:pt x="744" y="625"/>
                    </a:lnTo>
                    <a:lnTo>
                      <a:pt x="791" y="698"/>
                    </a:lnTo>
                    <a:lnTo>
                      <a:pt x="807" y="766"/>
                    </a:lnTo>
                    <a:lnTo>
                      <a:pt x="818" y="826"/>
                    </a:lnTo>
                    <a:lnTo>
                      <a:pt x="815" y="866"/>
                    </a:lnTo>
                    <a:lnTo>
                      <a:pt x="804" y="911"/>
                    </a:lnTo>
                    <a:lnTo>
                      <a:pt x="783" y="943"/>
                    </a:lnTo>
                    <a:lnTo>
                      <a:pt x="744" y="996"/>
                    </a:lnTo>
                    <a:lnTo>
                      <a:pt x="747" y="1000"/>
                    </a:lnTo>
                    <a:lnTo>
                      <a:pt x="783" y="975"/>
                    </a:lnTo>
                    <a:lnTo>
                      <a:pt x="804" y="950"/>
                    </a:lnTo>
                    <a:lnTo>
                      <a:pt x="846" y="887"/>
                    </a:lnTo>
                    <a:lnTo>
                      <a:pt x="861" y="812"/>
                    </a:lnTo>
                    <a:lnTo>
                      <a:pt x="900" y="833"/>
                    </a:lnTo>
                    <a:lnTo>
                      <a:pt x="929" y="890"/>
                    </a:lnTo>
                    <a:lnTo>
                      <a:pt x="931" y="936"/>
                    </a:lnTo>
                    <a:lnTo>
                      <a:pt x="921" y="968"/>
                    </a:lnTo>
                    <a:lnTo>
                      <a:pt x="939" y="975"/>
                    </a:lnTo>
                    <a:lnTo>
                      <a:pt x="949" y="950"/>
                    </a:lnTo>
                    <a:lnTo>
                      <a:pt x="949" y="908"/>
                    </a:lnTo>
                    <a:lnTo>
                      <a:pt x="939" y="854"/>
                    </a:lnTo>
                    <a:lnTo>
                      <a:pt x="924" y="816"/>
                    </a:lnTo>
                    <a:lnTo>
                      <a:pt x="903" y="791"/>
                    </a:lnTo>
                    <a:lnTo>
                      <a:pt x="858" y="756"/>
                    </a:lnTo>
                    <a:lnTo>
                      <a:pt x="844" y="695"/>
                    </a:lnTo>
                    <a:lnTo>
                      <a:pt x="811" y="616"/>
                    </a:lnTo>
                    <a:lnTo>
                      <a:pt x="858" y="632"/>
                    </a:lnTo>
                    <a:lnTo>
                      <a:pt x="903" y="661"/>
                    </a:lnTo>
                    <a:lnTo>
                      <a:pt x="939" y="695"/>
                    </a:lnTo>
                    <a:lnTo>
                      <a:pt x="960" y="716"/>
                    </a:lnTo>
                    <a:lnTo>
                      <a:pt x="999" y="741"/>
                    </a:lnTo>
                    <a:lnTo>
                      <a:pt x="1024" y="756"/>
                    </a:lnTo>
                    <a:lnTo>
                      <a:pt x="975" y="710"/>
                    </a:lnTo>
                    <a:lnTo>
                      <a:pt x="929" y="648"/>
                    </a:lnTo>
                    <a:lnTo>
                      <a:pt x="875" y="609"/>
                    </a:lnTo>
                    <a:lnTo>
                      <a:pt x="832" y="597"/>
                    </a:lnTo>
                    <a:lnTo>
                      <a:pt x="779" y="581"/>
                    </a:lnTo>
                    <a:lnTo>
                      <a:pt x="744" y="539"/>
                    </a:lnTo>
                    <a:lnTo>
                      <a:pt x="750" y="528"/>
                    </a:lnTo>
                    <a:lnTo>
                      <a:pt x="811" y="524"/>
                    </a:lnTo>
                    <a:lnTo>
                      <a:pt x="852" y="521"/>
                    </a:lnTo>
                    <a:lnTo>
                      <a:pt x="918" y="510"/>
                    </a:lnTo>
                    <a:lnTo>
                      <a:pt x="967" y="518"/>
                    </a:lnTo>
                    <a:lnTo>
                      <a:pt x="1082" y="549"/>
                    </a:lnTo>
                    <a:lnTo>
                      <a:pt x="1085" y="539"/>
                    </a:lnTo>
                    <a:lnTo>
                      <a:pt x="1013" y="504"/>
                    </a:lnTo>
                    <a:lnTo>
                      <a:pt x="957" y="482"/>
                    </a:lnTo>
                    <a:lnTo>
                      <a:pt x="868" y="478"/>
                    </a:lnTo>
                    <a:lnTo>
                      <a:pt x="795" y="493"/>
                    </a:lnTo>
                    <a:lnTo>
                      <a:pt x="740" y="489"/>
                    </a:lnTo>
                    <a:lnTo>
                      <a:pt x="673" y="482"/>
                    </a:lnTo>
                    <a:lnTo>
                      <a:pt x="610" y="451"/>
                    </a:lnTo>
                    <a:lnTo>
                      <a:pt x="536" y="415"/>
                    </a:lnTo>
                    <a:lnTo>
                      <a:pt x="474" y="398"/>
                    </a:lnTo>
                    <a:lnTo>
                      <a:pt x="457" y="379"/>
                    </a:lnTo>
                    <a:lnTo>
                      <a:pt x="463" y="368"/>
                    </a:lnTo>
                    <a:lnTo>
                      <a:pt x="566" y="364"/>
                    </a:lnTo>
                    <a:lnTo>
                      <a:pt x="677" y="329"/>
                    </a:lnTo>
                    <a:lnTo>
                      <a:pt x="740" y="286"/>
                    </a:lnTo>
                    <a:lnTo>
                      <a:pt x="801" y="238"/>
                    </a:lnTo>
                    <a:lnTo>
                      <a:pt x="858" y="171"/>
                    </a:lnTo>
                    <a:lnTo>
                      <a:pt x="903" y="110"/>
                    </a:lnTo>
                    <a:lnTo>
                      <a:pt x="960" y="0"/>
                    </a:lnTo>
                    <a:lnTo>
                      <a:pt x="893" y="103"/>
                    </a:lnTo>
                    <a:lnTo>
                      <a:pt x="779" y="216"/>
                    </a:lnTo>
                    <a:lnTo>
                      <a:pt x="722" y="277"/>
                    </a:lnTo>
                    <a:lnTo>
                      <a:pt x="643" y="307"/>
                    </a:lnTo>
                    <a:lnTo>
                      <a:pt x="563" y="319"/>
                    </a:lnTo>
                    <a:lnTo>
                      <a:pt x="610" y="279"/>
                    </a:lnTo>
                    <a:lnTo>
                      <a:pt x="691" y="206"/>
                    </a:lnTo>
                    <a:lnTo>
                      <a:pt x="744" y="150"/>
                    </a:lnTo>
                    <a:lnTo>
                      <a:pt x="795" y="72"/>
                    </a:lnTo>
                    <a:lnTo>
                      <a:pt x="768" y="86"/>
                    </a:lnTo>
                    <a:lnTo>
                      <a:pt x="698" y="174"/>
                    </a:lnTo>
                    <a:lnTo>
                      <a:pt x="634" y="224"/>
                    </a:lnTo>
                    <a:lnTo>
                      <a:pt x="540" y="292"/>
                    </a:lnTo>
                    <a:lnTo>
                      <a:pt x="474" y="322"/>
                    </a:lnTo>
                    <a:lnTo>
                      <a:pt x="394" y="325"/>
                    </a:lnTo>
                    <a:lnTo>
                      <a:pt x="330" y="298"/>
                    </a:lnTo>
                    <a:lnTo>
                      <a:pt x="152" y="245"/>
                    </a:lnTo>
                    <a:lnTo>
                      <a:pt x="90" y="241"/>
                    </a:lnTo>
                    <a:lnTo>
                      <a:pt x="0" y="235"/>
                    </a:lnTo>
                    <a:lnTo>
                      <a:pt x="3" y="395"/>
                    </a:lnTo>
                    <a:close/>
                  </a:path>
                </a:pathLst>
              </a:custGeom>
              <a:solidFill>
                <a:srgbClr val="9BE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9" name="Freeform 307">
                <a:extLst>
                  <a:ext uri="{FF2B5EF4-FFF2-40B4-BE49-F238E27FC236}">
                    <a16:creationId xmlns:a16="http://schemas.microsoft.com/office/drawing/2014/main" id="{10D7ABD1-A42E-DA8A-CDE1-B1292B519D25}"/>
                  </a:ext>
                </a:extLst>
              </p:cNvPr>
              <p:cNvSpPr>
                <a:spLocks/>
              </p:cNvSpPr>
              <p:nvPr/>
            </p:nvSpPr>
            <p:spPr bwMode="auto">
              <a:xfrm>
                <a:off x="4172" y="3126"/>
                <a:ext cx="38" cy="64"/>
              </a:xfrm>
              <a:custGeom>
                <a:avLst/>
                <a:gdLst>
                  <a:gd name="T0" fmla="*/ 116 w 116"/>
                  <a:gd name="T1" fmla="*/ 0 h 190"/>
                  <a:gd name="T2" fmla="*/ 114 w 116"/>
                  <a:gd name="T3" fmla="*/ 50 h 190"/>
                  <a:gd name="T4" fmla="*/ 92 w 116"/>
                  <a:gd name="T5" fmla="*/ 104 h 190"/>
                  <a:gd name="T6" fmla="*/ 62 w 116"/>
                  <a:gd name="T7" fmla="*/ 142 h 190"/>
                  <a:gd name="T8" fmla="*/ 3 w 116"/>
                  <a:gd name="T9" fmla="*/ 190 h 190"/>
                  <a:gd name="T10" fmla="*/ 0 w 116"/>
                  <a:gd name="T11" fmla="*/ 182 h 190"/>
                  <a:gd name="T12" fmla="*/ 34 w 116"/>
                  <a:gd name="T13" fmla="*/ 146 h 190"/>
                  <a:gd name="T14" fmla="*/ 60 w 116"/>
                  <a:gd name="T15" fmla="*/ 108 h 190"/>
                  <a:gd name="T16" fmla="*/ 80 w 116"/>
                  <a:gd name="T17" fmla="*/ 72 h 190"/>
                  <a:gd name="T18" fmla="*/ 102 w 116"/>
                  <a:gd name="T19" fmla="*/ 30 h 190"/>
                  <a:gd name="T20" fmla="*/ 116 w 116"/>
                  <a:gd name="T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90">
                    <a:moveTo>
                      <a:pt x="116" y="0"/>
                    </a:moveTo>
                    <a:lnTo>
                      <a:pt x="114" y="50"/>
                    </a:lnTo>
                    <a:lnTo>
                      <a:pt x="92" y="104"/>
                    </a:lnTo>
                    <a:lnTo>
                      <a:pt x="62" y="142"/>
                    </a:lnTo>
                    <a:lnTo>
                      <a:pt x="3" y="190"/>
                    </a:lnTo>
                    <a:lnTo>
                      <a:pt x="0" y="182"/>
                    </a:lnTo>
                    <a:lnTo>
                      <a:pt x="34" y="146"/>
                    </a:lnTo>
                    <a:lnTo>
                      <a:pt x="60" y="108"/>
                    </a:lnTo>
                    <a:lnTo>
                      <a:pt x="80" y="72"/>
                    </a:lnTo>
                    <a:lnTo>
                      <a:pt x="102" y="30"/>
                    </a:lnTo>
                    <a:lnTo>
                      <a:pt x="116" y="0"/>
                    </a:lnTo>
                    <a:close/>
                  </a:path>
                </a:pathLst>
              </a:custGeom>
              <a:solidFill>
                <a:srgbClr val="FF87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0" name="Freeform 308">
                <a:extLst>
                  <a:ext uri="{FF2B5EF4-FFF2-40B4-BE49-F238E27FC236}">
                    <a16:creationId xmlns:a16="http://schemas.microsoft.com/office/drawing/2014/main" id="{5A4D7898-8775-D63C-DA97-2D3B9A63FCE3}"/>
                  </a:ext>
                </a:extLst>
              </p:cNvPr>
              <p:cNvSpPr>
                <a:spLocks/>
              </p:cNvSpPr>
              <p:nvPr/>
            </p:nvSpPr>
            <p:spPr bwMode="auto">
              <a:xfrm>
                <a:off x="4122" y="2967"/>
                <a:ext cx="37" cy="34"/>
              </a:xfrm>
              <a:custGeom>
                <a:avLst/>
                <a:gdLst>
                  <a:gd name="T0" fmla="*/ 25 w 113"/>
                  <a:gd name="T1" fmla="*/ 0 h 103"/>
                  <a:gd name="T2" fmla="*/ 113 w 113"/>
                  <a:gd name="T3" fmla="*/ 103 h 103"/>
                  <a:gd name="T4" fmla="*/ 76 w 113"/>
                  <a:gd name="T5" fmla="*/ 92 h 103"/>
                  <a:gd name="T6" fmla="*/ 0 w 113"/>
                  <a:gd name="T7" fmla="*/ 16 h 103"/>
                  <a:gd name="T8" fmla="*/ 25 w 113"/>
                  <a:gd name="T9" fmla="*/ 0 h 103"/>
                </a:gdLst>
                <a:ahLst/>
                <a:cxnLst>
                  <a:cxn ang="0">
                    <a:pos x="T0" y="T1"/>
                  </a:cxn>
                  <a:cxn ang="0">
                    <a:pos x="T2" y="T3"/>
                  </a:cxn>
                  <a:cxn ang="0">
                    <a:pos x="T4" y="T5"/>
                  </a:cxn>
                  <a:cxn ang="0">
                    <a:pos x="T6" y="T7"/>
                  </a:cxn>
                  <a:cxn ang="0">
                    <a:pos x="T8" y="T9"/>
                  </a:cxn>
                </a:cxnLst>
                <a:rect l="0" t="0" r="r" b="b"/>
                <a:pathLst>
                  <a:path w="113" h="103">
                    <a:moveTo>
                      <a:pt x="25" y="0"/>
                    </a:moveTo>
                    <a:lnTo>
                      <a:pt x="113" y="103"/>
                    </a:lnTo>
                    <a:lnTo>
                      <a:pt x="76" y="92"/>
                    </a:lnTo>
                    <a:lnTo>
                      <a:pt x="0" y="16"/>
                    </a:lnTo>
                    <a:lnTo>
                      <a:pt x="25" y="0"/>
                    </a:lnTo>
                    <a:close/>
                  </a:path>
                </a:pathLst>
              </a:custGeom>
              <a:solidFill>
                <a:srgbClr val="FF87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1" name="Freeform 309">
                <a:extLst>
                  <a:ext uri="{FF2B5EF4-FFF2-40B4-BE49-F238E27FC236}">
                    <a16:creationId xmlns:a16="http://schemas.microsoft.com/office/drawing/2014/main" id="{55D0D8E3-2FE6-C4BE-7700-D6249135B361}"/>
                  </a:ext>
                </a:extLst>
              </p:cNvPr>
              <p:cNvSpPr>
                <a:spLocks/>
              </p:cNvSpPr>
              <p:nvPr/>
            </p:nvSpPr>
            <p:spPr bwMode="auto">
              <a:xfrm>
                <a:off x="4198" y="3015"/>
                <a:ext cx="54" cy="60"/>
              </a:xfrm>
              <a:custGeom>
                <a:avLst/>
                <a:gdLst>
                  <a:gd name="T0" fmla="*/ 37 w 160"/>
                  <a:gd name="T1" fmla="*/ 0 h 179"/>
                  <a:gd name="T2" fmla="*/ 76 w 160"/>
                  <a:gd name="T3" fmla="*/ 61 h 179"/>
                  <a:gd name="T4" fmla="*/ 112 w 160"/>
                  <a:gd name="T5" fmla="*/ 119 h 179"/>
                  <a:gd name="T6" fmla="*/ 160 w 160"/>
                  <a:gd name="T7" fmla="*/ 174 h 179"/>
                  <a:gd name="T8" fmla="*/ 150 w 160"/>
                  <a:gd name="T9" fmla="*/ 179 h 179"/>
                  <a:gd name="T10" fmla="*/ 122 w 160"/>
                  <a:gd name="T11" fmla="*/ 153 h 179"/>
                  <a:gd name="T12" fmla="*/ 79 w 160"/>
                  <a:gd name="T13" fmla="*/ 96 h 179"/>
                  <a:gd name="T14" fmla="*/ 34 w 160"/>
                  <a:gd name="T15" fmla="*/ 41 h 179"/>
                  <a:gd name="T16" fmla="*/ 0 w 160"/>
                  <a:gd name="T17" fmla="*/ 0 h 179"/>
                  <a:gd name="T18" fmla="*/ 37 w 160"/>
                  <a:gd name="T19"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79">
                    <a:moveTo>
                      <a:pt x="37" y="0"/>
                    </a:moveTo>
                    <a:lnTo>
                      <a:pt x="76" y="61"/>
                    </a:lnTo>
                    <a:lnTo>
                      <a:pt x="112" y="119"/>
                    </a:lnTo>
                    <a:lnTo>
                      <a:pt x="160" y="174"/>
                    </a:lnTo>
                    <a:lnTo>
                      <a:pt x="150" y="179"/>
                    </a:lnTo>
                    <a:lnTo>
                      <a:pt x="122" y="153"/>
                    </a:lnTo>
                    <a:lnTo>
                      <a:pt x="79" y="96"/>
                    </a:lnTo>
                    <a:lnTo>
                      <a:pt x="34" y="41"/>
                    </a:lnTo>
                    <a:lnTo>
                      <a:pt x="0" y="0"/>
                    </a:lnTo>
                    <a:lnTo>
                      <a:pt x="37" y="0"/>
                    </a:lnTo>
                    <a:close/>
                  </a:path>
                </a:pathLst>
              </a:custGeom>
              <a:solidFill>
                <a:srgbClr val="FF87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2" name="Freeform 310">
                <a:extLst>
                  <a:ext uri="{FF2B5EF4-FFF2-40B4-BE49-F238E27FC236}">
                    <a16:creationId xmlns:a16="http://schemas.microsoft.com/office/drawing/2014/main" id="{6232BB2A-1624-4444-A73A-775C43E99284}"/>
                  </a:ext>
                </a:extLst>
              </p:cNvPr>
              <p:cNvSpPr>
                <a:spLocks/>
              </p:cNvSpPr>
              <p:nvPr/>
            </p:nvSpPr>
            <p:spPr bwMode="auto">
              <a:xfrm>
                <a:off x="4178" y="2920"/>
                <a:ext cx="55" cy="12"/>
              </a:xfrm>
              <a:custGeom>
                <a:avLst/>
                <a:gdLst>
                  <a:gd name="T0" fmla="*/ 0 w 164"/>
                  <a:gd name="T1" fmla="*/ 28 h 36"/>
                  <a:gd name="T2" fmla="*/ 60 w 164"/>
                  <a:gd name="T3" fmla="*/ 21 h 36"/>
                  <a:gd name="T4" fmla="*/ 98 w 164"/>
                  <a:gd name="T5" fmla="*/ 18 h 36"/>
                  <a:gd name="T6" fmla="*/ 153 w 164"/>
                  <a:gd name="T7" fmla="*/ 32 h 36"/>
                  <a:gd name="T8" fmla="*/ 164 w 164"/>
                  <a:gd name="T9" fmla="*/ 36 h 36"/>
                  <a:gd name="T10" fmla="*/ 164 w 164"/>
                  <a:gd name="T11" fmla="*/ 25 h 36"/>
                  <a:gd name="T12" fmla="*/ 145 w 164"/>
                  <a:gd name="T13" fmla="*/ 18 h 36"/>
                  <a:gd name="T14" fmla="*/ 98 w 164"/>
                  <a:gd name="T15" fmla="*/ 0 h 36"/>
                  <a:gd name="T16" fmla="*/ 39 w 164"/>
                  <a:gd name="T17" fmla="*/ 4 h 36"/>
                  <a:gd name="T18" fmla="*/ 0 w 164"/>
                  <a:gd name="T19"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36">
                    <a:moveTo>
                      <a:pt x="0" y="28"/>
                    </a:moveTo>
                    <a:lnTo>
                      <a:pt x="60" y="21"/>
                    </a:lnTo>
                    <a:lnTo>
                      <a:pt x="98" y="18"/>
                    </a:lnTo>
                    <a:lnTo>
                      <a:pt x="153" y="32"/>
                    </a:lnTo>
                    <a:lnTo>
                      <a:pt x="164" y="36"/>
                    </a:lnTo>
                    <a:lnTo>
                      <a:pt x="164" y="25"/>
                    </a:lnTo>
                    <a:lnTo>
                      <a:pt x="145" y="18"/>
                    </a:lnTo>
                    <a:lnTo>
                      <a:pt x="98" y="0"/>
                    </a:lnTo>
                    <a:lnTo>
                      <a:pt x="39" y="4"/>
                    </a:lnTo>
                    <a:lnTo>
                      <a:pt x="0" y="28"/>
                    </a:lnTo>
                    <a:close/>
                  </a:path>
                </a:pathLst>
              </a:custGeom>
              <a:solidFill>
                <a:srgbClr val="FF87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3" name="Freeform 311">
                <a:extLst>
                  <a:ext uri="{FF2B5EF4-FFF2-40B4-BE49-F238E27FC236}">
                    <a16:creationId xmlns:a16="http://schemas.microsoft.com/office/drawing/2014/main" id="{667C7C9D-C1A4-240E-C336-842BA13B0E2E}"/>
                  </a:ext>
                </a:extLst>
              </p:cNvPr>
              <p:cNvSpPr>
                <a:spLocks/>
              </p:cNvSpPr>
              <p:nvPr/>
            </p:nvSpPr>
            <p:spPr bwMode="auto">
              <a:xfrm>
                <a:off x="4147" y="2943"/>
                <a:ext cx="97" cy="60"/>
              </a:xfrm>
              <a:custGeom>
                <a:avLst/>
                <a:gdLst>
                  <a:gd name="T0" fmla="*/ 0 w 289"/>
                  <a:gd name="T1" fmla="*/ 30 h 181"/>
                  <a:gd name="T2" fmla="*/ 51 w 289"/>
                  <a:gd name="T3" fmla="*/ 75 h 181"/>
                  <a:gd name="T4" fmla="*/ 96 w 289"/>
                  <a:gd name="T5" fmla="*/ 132 h 181"/>
                  <a:gd name="T6" fmla="*/ 133 w 289"/>
                  <a:gd name="T7" fmla="*/ 181 h 181"/>
                  <a:gd name="T8" fmla="*/ 156 w 289"/>
                  <a:gd name="T9" fmla="*/ 174 h 181"/>
                  <a:gd name="T10" fmla="*/ 130 w 289"/>
                  <a:gd name="T11" fmla="*/ 124 h 181"/>
                  <a:gd name="T12" fmla="*/ 136 w 289"/>
                  <a:gd name="T13" fmla="*/ 114 h 181"/>
                  <a:gd name="T14" fmla="*/ 218 w 289"/>
                  <a:gd name="T15" fmla="*/ 154 h 181"/>
                  <a:gd name="T16" fmla="*/ 247 w 289"/>
                  <a:gd name="T17" fmla="*/ 174 h 181"/>
                  <a:gd name="T18" fmla="*/ 289 w 289"/>
                  <a:gd name="T19" fmla="*/ 171 h 181"/>
                  <a:gd name="T20" fmla="*/ 247 w 289"/>
                  <a:gd name="T21" fmla="*/ 143 h 181"/>
                  <a:gd name="T22" fmla="*/ 187 w 289"/>
                  <a:gd name="T23" fmla="*/ 108 h 181"/>
                  <a:gd name="T24" fmla="*/ 126 w 289"/>
                  <a:gd name="T25" fmla="*/ 61 h 181"/>
                  <a:gd name="T26" fmla="*/ 61 w 289"/>
                  <a:gd name="T27" fmla="*/ 12 h 181"/>
                  <a:gd name="T28" fmla="*/ 41 w 289"/>
                  <a:gd name="T29" fmla="*/ 0 h 181"/>
                  <a:gd name="T30" fmla="*/ 0 w 289"/>
                  <a:gd name="T31" fmla="*/ 3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181">
                    <a:moveTo>
                      <a:pt x="0" y="30"/>
                    </a:moveTo>
                    <a:lnTo>
                      <a:pt x="51" y="75"/>
                    </a:lnTo>
                    <a:lnTo>
                      <a:pt x="96" y="132"/>
                    </a:lnTo>
                    <a:lnTo>
                      <a:pt x="133" y="181"/>
                    </a:lnTo>
                    <a:lnTo>
                      <a:pt x="156" y="174"/>
                    </a:lnTo>
                    <a:lnTo>
                      <a:pt x="130" y="124"/>
                    </a:lnTo>
                    <a:lnTo>
                      <a:pt x="136" y="114"/>
                    </a:lnTo>
                    <a:lnTo>
                      <a:pt x="218" y="154"/>
                    </a:lnTo>
                    <a:lnTo>
                      <a:pt x="247" y="174"/>
                    </a:lnTo>
                    <a:lnTo>
                      <a:pt x="289" y="171"/>
                    </a:lnTo>
                    <a:lnTo>
                      <a:pt x="247" y="143"/>
                    </a:lnTo>
                    <a:lnTo>
                      <a:pt x="187" y="108"/>
                    </a:lnTo>
                    <a:lnTo>
                      <a:pt x="126" y="61"/>
                    </a:lnTo>
                    <a:lnTo>
                      <a:pt x="61" y="12"/>
                    </a:lnTo>
                    <a:lnTo>
                      <a:pt x="41" y="0"/>
                    </a:lnTo>
                    <a:lnTo>
                      <a:pt x="0" y="30"/>
                    </a:lnTo>
                    <a:close/>
                  </a:path>
                </a:pathLst>
              </a:custGeom>
              <a:solidFill>
                <a:srgbClr val="FF87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4" name="Freeform 312">
                <a:extLst>
                  <a:ext uri="{FF2B5EF4-FFF2-40B4-BE49-F238E27FC236}">
                    <a16:creationId xmlns:a16="http://schemas.microsoft.com/office/drawing/2014/main" id="{78BA6DFC-D94A-F23E-C882-4F143E4E4423}"/>
                  </a:ext>
                </a:extLst>
              </p:cNvPr>
              <p:cNvSpPr>
                <a:spLocks/>
              </p:cNvSpPr>
              <p:nvPr/>
            </p:nvSpPr>
            <p:spPr bwMode="auto">
              <a:xfrm>
                <a:off x="3918" y="2873"/>
                <a:ext cx="258" cy="69"/>
              </a:xfrm>
              <a:custGeom>
                <a:avLst/>
                <a:gdLst>
                  <a:gd name="T0" fmla="*/ 0 w 774"/>
                  <a:gd name="T1" fmla="*/ 33 h 206"/>
                  <a:gd name="T2" fmla="*/ 89 w 774"/>
                  <a:gd name="T3" fmla="*/ 12 h 206"/>
                  <a:gd name="T4" fmla="*/ 191 w 774"/>
                  <a:gd name="T5" fmla="*/ 0 h 206"/>
                  <a:gd name="T6" fmla="*/ 278 w 774"/>
                  <a:gd name="T7" fmla="*/ 0 h 206"/>
                  <a:gd name="T8" fmla="*/ 360 w 774"/>
                  <a:gd name="T9" fmla="*/ 19 h 206"/>
                  <a:gd name="T10" fmla="*/ 437 w 774"/>
                  <a:gd name="T11" fmla="*/ 36 h 206"/>
                  <a:gd name="T12" fmla="*/ 541 w 774"/>
                  <a:gd name="T13" fmla="*/ 79 h 206"/>
                  <a:gd name="T14" fmla="*/ 636 w 774"/>
                  <a:gd name="T15" fmla="*/ 121 h 206"/>
                  <a:gd name="T16" fmla="*/ 693 w 774"/>
                  <a:gd name="T17" fmla="*/ 131 h 206"/>
                  <a:gd name="T18" fmla="*/ 774 w 774"/>
                  <a:gd name="T19" fmla="*/ 136 h 206"/>
                  <a:gd name="T20" fmla="*/ 749 w 774"/>
                  <a:gd name="T21" fmla="*/ 167 h 206"/>
                  <a:gd name="T22" fmla="*/ 659 w 774"/>
                  <a:gd name="T23" fmla="*/ 164 h 206"/>
                  <a:gd name="T24" fmla="*/ 707 w 774"/>
                  <a:gd name="T25" fmla="*/ 187 h 206"/>
                  <a:gd name="T26" fmla="*/ 653 w 774"/>
                  <a:gd name="T27" fmla="*/ 206 h 206"/>
                  <a:gd name="T28" fmla="*/ 556 w 774"/>
                  <a:gd name="T29" fmla="*/ 157 h 206"/>
                  <a:gd name="T30" fmla="*/ 466 w 774"/>
                  <a:gd name="T31" fmla="*/ 121 h 206"/>
                  <a:gd name="T32" fmla="*/ 355 w 774"/>
                  <a:gd name="T33" fmla="*/ 93 h 206"/>
                  <a:gd name="T34" fmla="*/ 196 w 774"/>
                  <a:gd name="T35" fmla="*/ 103 h 206"/>
                  <a:gd name="T36" fmla="*/ 76 w 774"/>
                  <a:gd name="T37" fmla="*/ 136 h 206"/>
                  <a:gd name="T38" fmla="*/ 0 w 774"/>
                  <a:gd name="T39" fmla="*/ 3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4" h="206">
                    <a:moveTo>
                      <a:pt x="0" y="33"/>
                    </a:moveTo>
                    <a:lnTo>
                      <a:pt x="89" y="12"/>
                    </a:lnTo>
                    <a:lnTo>
                      <a:pt x="191" y="0"/>
                    </a:lnTo>
                    <a:lnTo>
                      <a:pt x="278" y="0"/>
                    </a:lnTo>
                    <a:lnTo>
                      <a:pt x="360" y="19"/>
                    </a:lnTo>
                    <a:lnTo>
                      <a:pt x="437" y="36"/>
                    </a:lnTo>
                    <a:lnTo>
                      <a:pt x="541" y="79"/>
                    </a:lnTo>
                    <a:lnTo>
                      <a:pt x="636" y="121"/>
                    </a:lnTo>
                    <a:lnTo>
                      <a:pt x="693" y="131"/>
                    </a:lnTo>
                    <a:lnTo>
                      <a:pt x="774" y="136"/>
                    </a:lnTo>
                    <a:lnTo>
                      <a:pt x="749" y="167"/>
                    </a:lnTo>
                    <a:lnTo>
                      <a:pt x="659" y="164"/>
                    </a:lnTo>
                    <a:lnTo>
                      <a:pt x="707" y="187"/>
                    </a:lnTo>
                    <a:lnTo>
                      <a:pt x="653" y="206"/>
                    </a:lnTo>
                    <a:lnTo>
                      <a:pt x="556" y="157"/>
                    </a:lnTo>
                    <a:lnTo>
                      <a:pt x="466" y="121"/>
                    </a:lnTo>
                    <a:lnTo>
                      <a:pt x="355" y="93"/>
                    </a:lnTo>
                    <a:lnTo>
                      <a:pt x="196" y="103"/>
                    </a:lnTo>
                    <a:lnTo>
                      <a:pt x="76" y="136"/>
                    </a:lnTo>
                    <a:lnTo>
                      <a:pt x="0" y="33"/>
                    </a:lnTo>
                    <a:close/>
                  </a:path>
                </a:pathLst>
              </a:custGeom>
              <a:solidFill>
                <a:srgbClr val="FF87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5" name="Freeform 313">
                <a:extLst>
                  <a:ext uri="{FF2B5EF4-FFF2-40B4-BE49-F238E27FC236}">
                    <a16:creationId xmlns:a16="http://schemas.microsoft.com/office/drawing/2014/main" id="{35493CF5-1F22-2144-462B-7DBA3F3ECFDB}"/>
                  </a:ext>
                </a:extLst>
              </p:cNvPr>
              <p:cNvSpPr>
                <a:spLocks/>
              </p:cNvSpPr>
              <p:nvPr/>
            </p:nvSpPr>
            <p:spPr bwMode="auto">
              <a:xfrm>
                <a:off x="3909" y="2882"/>
                <a:ext cx="38" cy="88"/>
              </a:xfrm>
              <a:custGeom>
                <a:avLst/>
                <a:gdLst>
                  <a:gd name="T0" fmla="*/ 19 w 113"/>
                  <a:gd name="T1" fmla="*/ 126 h 264"/>
                  <a:gd name="T2" fmla="*/ 5 w 113"/>
                  <a:gd name="T3" fmla="*/ 76 h 264"/>
                  <a:gd name="T4" fmla="*/ 5 w 113"/>
                  <a:gd name="T5" fmla="*/ 27 h 264"/>
                  <a:gd name="T6" fmla="*/ 14 w 113"/>
                  <a:gd name="T7" fmla="*/ 6 h 264"/>
                  <a:gd name="T8" fmla="*/ 35 w 113"/>
                  <a:gd name="T9" fmla="*/ 0 h 264"/>
                  <a:gd name="T10" fmla="*/ 74 w 113"/>
                  <a:gd name="T11" fmla="*/ 6 h 264"/>
                  <a:gd name="T12" fmla="*/ 106 w 113"/>
                  <a:gd name="T13" fmla="*/ 53 h 264"/>
                  <a:gd name="T14" fmla="*/ 113 w 113"/>
                  <a:gd name="T15" fmla="*/ 115 h 264"/>
                  <a:gd name="T16" fmla="*/ 46 w 113"/>
                  <a:gd name="T17" fmla="*/ 112 h 264"/>
                  <a:gd name="T18" fmla="*/ 74 w 113"/>
                  <a:gd name="T19" fmla="*/ 148 h 264"/>
                  <a:gd name="T20" fmla="*/ 77 w 113"/>
                  <a:gd name="T21" fmla="*/ 194 h 264"/>
                  <a:gd name="T22" fmla="*/ 65 w 113"/>
                  <a:gd name="T23" fmla="*/ 243 h 264"/>
                  <a:gd name="T24" fmla="*/ 43 w 113"/>
                  <a:gd name="T25" fmla="*/ 264 h 264"/>
                  <a:gd name="T26" fmla="*/ 25 w 113"/>
                  <a:gd name="T27" fmla="*/ 264 h 264"/>
                  <a:gd name="T28" fmla="*/ 5 w 113"/>
                  <a:gd name="T29" fmla="*/ 217 h 264"/>
                  <a:gd name="T30" fmla="*/ 0 w 113"/>
                  <a:gd name="T31" fmla="*/ 176 h 264"/>
                  <a:gd name="T32" fmla="*/ 10 w 113"/>
                  <a:gd name="T33" fmla="*/ 144 h 264"/>
                  <a:gd name="T34" fmla="*/ 19 w 113"/>
                  <a:gd name="T35" fmla="*/ 12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264">
                    <a:moveTo>
                      <a:pt x="19" y="126"/>
                    </a:moveTo>
                    <a:lnTo>
                      <a:pt x="5" y="76"/>
                    </a:lnTo>
                    <a:lnTo>
                      <a:pt x="5" y="27"/>
                    </a:lnTo>
                    <a:lnTo>
                      <a:pt x="14" y="6"/>
                    </a:lnTo>
                    <a:lnTo>
                      <a:pt x="35" y="0"/>
                    </a:lnTo>
                    <a:lnTo>
                      <a:pt x="74" y="6"/>
                    </a:lnTo>
                    <a:lnTo>
                      <a:pt x="106" y="53"/>
                    </a:lnTo>
                    <a:lnTo>
                      <a:pt x="113" y="115"/>
                    </a:lnTo>
                    <a:lnTo>
                      <a:pt x="46" y="112"/>
                    </a:lnTo>
                    <a:lnTo>
                      <a:pt x="74" y="148"/>
                    </a:lnTo>
                    <a:lnTo>
                      <a:pt x="77" y="194"/>
                    </a:lnTo>
                    <a:lnTo>
                      <a:pt x="65" y="243"/>
                    </a:lnTo>
                    <a:lnTo>
                      <a:pt x="43" y="264"/>
                    </a:lnTo>
                    <a:lnTo>
                      <a:pt x="25" y="264"/>
                    </a:lnTo>
                    <a:lnTo>
                      <a:pt x="5" y="217"/>
                    </a:lnTo>
                    <a:lnTo>
                      <a:pt x="0" y="176"/>
                    </a:lnTo>
                    <a:lnTo>
                      <a:pt x="10" y="144"/>
                    </a:lnTo>
                    <a:lnTo>
                      <a:pt x="19" y="126"/>
                    </a:lnTo>
                    <a:close/>
                  </a:path>
                </a:pathLst>
              </a:custGeom>
              <a:solidFill>
                <a:srgbClr val="FFA9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6" name="Freeform 314">
                <a:extLst>
                  <a:ext uri="{FF2B5EF4-FFF2-40B4-BE49-F238E27FC236}">
                    <a16:creationId xmlns:a16="http://schemas.microsoft.com/office/drawing/2014/main" id="{1D843D85-4DD2-E820-E7DE-04F1E40BADA5}"/>
                  </a:ext>
                </a:extLst>
              </p:cNvPr>
              <p:cNvSpPr>
                <a:spLocks/>
              </p:cNvSpPr>
              <p:nvPr/>
            </p:nvSpPr>
            <p:spPr bwMode="auto">
              <a:xfrm>
                <a:off x="3917" y="2930"/>
                <a:ext cx="10" cy="26"/>
              </a:xfrm>
              <a:custGeom>
                <a:avLst/>
                <a:gdLst>
                  <a:gd name="T0" fmla="*/ 4 w 31"/>
                  <a:gd name="T1" fmla="*/ 80 h 80"/>
                  <a:gd name="T2" fmla="*/ 0 w 31"/>
                  <a:gd name="T3" fmla="*/ 61 h 80"/>
                  <a:gd name="T4" fmla="*/ 0 w 31"/>
                  <a:gd name="T5" fmla="*/ 39 h 80"/>
                  <a:gd name="T6" fmla="*/ 3 w 31"/>
                  <a:gd name="T7" fmla="*/ 14 h 80"/>
                  <a:gd name="T8" fmla="*/ 11 w 31"/>
                  <a:gd name="T9" fmla="*/ 3 h 80"/>
                  <a:gd name="T10" fmla="*/ 20 w 31"/>
                  <a:gd name="T11" fmla="*/ 0 h 80"/>
                  <a:gd name="T12" fmla="*/ 25 w 31"/>
                  <a:gd name="T13" fmla="*/ 8 h 80"/>
                  <a:gd name="T14" fmla="*/ 31 w 31"/>
                  <a:gd name="T15" fmla="*/ 19 h 80"/>
                  <a:gd name="T16" fmla="*/ 31 w 31"/>
                  <a:gd name="T17" fmla="*/ 44 h 80"/>
                  <a:gd name="T18" fmla="*/ 25 w 31"/>
                  <a:gd name="T19" fmla="*/ 68 h 80"/>
                  <a:gd name="T20" fmla="*/ 23 w 31"/>
                  <a:gd name="T21" fmla="*/ 46 h 80"/>
                  <a:gd name="T22" fmla="*/ 16 w 31"/>
                  <a:gd name="T23" fmla="*/ 68 h 80"/>
                  <a:gd name="T24" fmla="*/ 4 w 31"/>
                  <a:gd name="T25" fmla="*/ 52 h 80"/>
                  <a:gd name="T26" fmla="*/ 4 w 31"/>
                  <a:gd name="T2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80">
                    <a:moveTo>
                      <a:pt x="4" y="80"/>
                    </a:moveTo>
                    <a:lnTo>
                      <a:pt x="0" y="61"/>
                    </a:lnTo>
                    <a:lnTo>
                      <a:pt x="0" y="39"/>
                    </a:lnTo>
                    <a:lnTo>
                      <a:pt x="3" y="14"/>
                    </a:lnTo>
                    <a:lnTo>
                      <a:pt x="11" y="3"/>
                    </a:lnTo>
                    <a:lnTo>
                      <a:pt x="20" y="0"/>
                    </a:lnTo>
                    <a:lnTo>
                      <a:pt x="25" y="8"/>
                    </a:lnTo>
                    <a:lnTo>
                      <a:pt x="31" y="19"/>
                    </a:lnTo>
                    <a:lnTo>
                      <a:pt x="31" y="44"/>
                    </a:lnTo>
                    <a:lnTo>
                      <a:pt x="25" y="68"/>
                    </a:lnTo>
                    <a:lnTo>
                      <a:pt x="23" y="46"/>
                    </a:lnTo>
                    <a:lnTo>
                      <a:pt x="16" y="68"/>
                    </a:lnTo>
                    <a:lnTo>
                      <a:pt x="4" y="52"/>
                    </a:lnTo>
                    <a:lnTo>
                      <a:pt x="4"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7" name="Freeform 315">
                <a:extLst>
                  <a:ext uri="{FF2B5EF4-FFF2-40B4-BE49-F238E27FC236}">
                    <a16:creationId xmlns:a16="http://schemas.microsoft.com/office/drawing/2014/main" id="{0EF20BC1-2860-3ADA-16FC-CD1D785283A8}"/>
                  </a:ext>
                </a:extLst>
              </p:cNvPr>
              <p:cNvSpPr>
                <a:spLocks/>
              </p:cNvSpPr>
              <p:nvPr/>
            </p:nvSpPr>
            <p:spPr bwMode="auto">
              <a:xfrm>
                <a:off x="3908" y="2919"/>
                <a:ext cx="26" cy="52"/>
              </a:xfrm>
              <a:custGeom>
                <a:avLst/>
                <a:gdLst>
                  <a:gd name="T0" fmla="*/ 69 w 80"/>
                  <a:gd name="T1" fmla="*/ 113 h 158"/>
                  <a:gd name="T2" fmla="*/ 75 w 80"/>
                  <a:gd name="T3" fmla="*/ 85 h 158"/>
                  <a:gd name="T4" fmla="*/ 75 w 80"/>
                  <a:gd name="T5" fmla="*/ 59 h 158"/>
                  <a:gd name="T6" fmla="*/ 71 w 80"/>
                  <a:gd name="T7" fmla="*/ 40 h 158"/>
                  <a:gd name="T8" fmla="*/ 65 w 80"/>
                  <a:gd name="T9" fmla="*/ 19 h 158"/>
                  <a:gd name="T10" fmla="*/ 50 w 80"/>
                  <a:gd name="T11" fmla="*/ 6 h 158"/>
                  <a:gd name="T12" fmla="*/ 34 w 80"/>
                  <a:gd name="T13" fmla="*/ 10 h 158"/>
                  <a:gd name="T14" fmla="*/ 19 w 80"/>
                  <a:gd name="T15" fmla="*/ 24 h 158"/>
                  <a:gd name="T16" fmla="*/ 10 w 80"/>
                  <a:gd name="T17" fmla="*/ 51 h 158"/>
                  <a:gd name="T18" fmla="*/ 6 w 80"/>
                  <a:gd name="T19" fmla="*/ 82 h 158"/>
                  <a:gd name="T20" fmla="*/ 13 w 80"/>
                  <a:gd name="T21" fmla="*/ 115 h 158"/>
                  <a:gd name="T22" fmla="*/ 27 w 80"/>
                  <a:gd name="T23" fmla="*/ 139 h 158"/>
                  <a:gd name="T24" fmla="*/ 38 w 80"/>
                  <a:gd name="T25" fmla="*/ 147 h 158"/>
                  <a:gd name="T26" fmla="*/ 50 w 80"/>
                  <a:gd name="T27" fmla="*/ 145 h 158"/>
                  <a:gd name="T28" fmla="*/ 67 w 80"/>
                  <a:gd name="T29" fmla="*/ 129 h 158"/>
                  <a:gd name="T30" fmla="*/ 75 w 80"/>
                  <a:gd name="T31" fmla="*/ 155 h 158"/>
                  <a:gd name="T32" fmla="*/ 43 w 80"/>
                  <a:gd name="T33" fmla="*/ 158 h 158"/>
                  <a:gd name="T34" fmla="*/ 19 w 80"/>
                  <a:gd name="T35" fmla="*/ 147 h 158"/>
                  <a:gd name="T36" fmla="*/ 6 w 80"/>
                  <a:gd name="T37" fmla="*/ 115 h 158"/>
                  <a:gd name="T38" fmla="*/ 0 w 80"/>
                  <a:gd name="T39" fmla="*/ 87 h 158"/>
                  <a:gd name="T40" fmla="*/ 0 w 80"/>
                  <a:gd name="T41" fmla="*/ 59 h 158"/>
                  <a:gd name="T42" fmla="*/ 6 w 80"/>
                  <a:gd name="T43" fmla="*/ 36 h 158"/>
                  <a:gd name="T44" fmla="*/ 17 w 80"/>
                  <a:gd name="T45" fmla="*/ 14 h 158"/>
                  <a:gd name="T46" fmla="*/ 38 w 80"/>
                  <a:gd name="T47" fmla="*/ 0 h 158"/>
                  <a:gd name="T48" fmla="*/ 65 w 80"/>
                  <a:gd name="T49" fmla="*/ 2 h 158"/>
                  <a:gd name="T50" fmla="*/ 77 w 80"/>
                  <a:gd name="T51" fmla="*/ 31 h 158"/>
                  <a:gd name="T52" fmla="*/ 80 w 80"/>
                  <a:gd name="T53" fmla="*/ 61 h 158"/>
                  <a:gd name="T54" fmla="*/ 80 w 80"/>
                  <a:gd name="T55" fmla="*/ 90 h 158"/>
                  <a:gd name="T56" fmla="*/ 69 w 80"/>
                  <a:gd name="T57" fmla="*/ 11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58">
                    <a:moveTo>
                      <a:pt x="69" y="113"/>
                    </a:moveTo>
                    <a:lnTo>
                      <a:pt x="75" y="85"/>
                    </a:lnTo>
                    <a:lnTo>
                      <a:pt x="75" y="59"/>
                    </a:lnTo>
                    <a:lnTo>
                      <a:pt x="71" y="40"/>
                    </a:lnTo>
                    <a:lnTo>
                      <a:pt x="65" y="19"/>
                    </a:lnTo>
                    <a:lnTo>
                      <a:pt x="50" y="6"/>
                    </a:lnTo>
                    <a:lnTo>
                      <a:pt x="34" y="10"/>
                    </a:lnTo>
                    <a:lnTo>
                      <a:pt x="19" y="24"/>
                    </a:lnTo>
                    <a:lnTo>
                      <a:pt x="10" y="51"/>
                    </a:lnTo>
                    <a:lnTo>
                      <a:pt x="6" y="82"/>
                    </a:lnTo>
                    <a:lnTo>
                      <a:pt x="13" y="115"/>
                    </a:lnTo>
                    <a:lnTo>
                      <a:pt x="27" y="139"/>
                    </a:lnTo>
                    <a:lnTo>
                      <a:pt x="38" y="147"/>
                    </a:lnTo>
                    <a:lnTo>
                      <a:pt x="50" y="145"/>
                    </a:lnTo>
                    <a:lnTo>
                      <a:pt x="67" y="129"/>
                    </a:lnTo>
                    <a:lnTo>
                      <a:pt x="75" y="155"/>
                    </a:lnTo>
                    <a:lnTo>
                      <a:pt x="43" y="158"/>
                    </a:lnTo>
                    <a:lnTo>
                      <a:pt x="19" y="147"/>
                    </a:lnTo>
                    <a:lnTo>
                      <a:pt x="6" y="115"/>
                    </a:lnTo>
                    <a:lnTo>
                      <a:pt x="0" y="87"/>
                    </a:lnTo>
                    <a:lnTo>
                      <a:pt x="0" y="59"/>
                    </a:lnTo>
                    <a:lnTo>
                      <a:pt x="6" y="36"/>
                    </a:lnTo>
                    <a:lnTo>
                      <a:pt x="17" y="14"/>
                    </a:lnTo>
                    <a:lnTo>
                      <a:pt x="38" y="0"/>
                    </a:lnTo>
                    <a:lnTo>
                      <a:pt x="65" y="2"/>
                    </a:lnTo>
                    <a:lnTo>
                      <a:pt x="77" y="31"/>
                    </a:lnTo>
                    <a:lnTo>
                      <a:pt x="80" y="61"/>
                    </a:lnTo>
                    <a:lnTo>
                      <a:pt x="80" y="90"/>
                    </a:lnTo>
                    <a:lnTo>
                      <a:pt x="69"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8" name="Freeform 316">
                <a:extLst>
                  <a:ext uri="{FF2B5EF4-FFF2-40B4-BE49-F238E27FC236}">
                    <a16:creationId xmlns:a16="http://schemas.microsoft.com/office/drawing/2014/main" id="{54788658-23E2-F6E8-CDD5-7DEF086EE444}"/>
                  </a:ext>
                </a:extLst>
              </p:cNvPr>
              <p:cNvSpPr>
                <a:spLocks/>
              </p:cNvSpPr>
              <p:nvPr/>
            </p:nvSpPr>
            <p:spPr bwMode="auto">
              <a:xfrm>
                <a:off x="3925" y="2949"/>
                <a:ext cx="114" cy="63"/>
              </a:xfrm>
              <a:custGeom>
                <a:avLst/>
                <a:gdLst>
                  <a:gd name="T0" fmla="*/ 3 w 341"/>
                  <a:gd name="T1" fmla="*/ 68 h 191"/>
                  <a:gd name="T2" fmla="*/ 65 w 341"/>
                  <a:gd name="T3" fmla="*/ 62 h 191"/>
                  <a:gd name="T4" fmla="*/ 120 w 341"/>
                  <a:gd name="T5" fmla="*/ 62 h 191"/>
                  <a:gd name="T6" fmla="*/ 176 w 341"/>
                  <a:gd name="T7" fmla="*/ 68 h 191"/>
                  <a:gd name="T8" fmla="*/ 211 w 341"/>
                  <a:gd name="T9" fmla="*/ 82 h 191"/>
                  <a:gd name="T10" fmla="*/ 251 w 341"/>
                  <a:gd name="T11" fmla="*/ 102 h 191"/>
                  <a:gd name="T12" fmla="*/ 288 w 341"/>
                  <a:gd name="T13" fmla="*/ 131 h 191"/>
                  <a:gd name="T14" fmla="*/ 316 w 341"/>
                  <a:gd name="T15" fmla="*/ 168 h 191"/>
                  <a:gd name="T16" fmla="*/ 331 w 341"/>
                  <a:gd name="T17" fmla="*/ 191 h 191"/>
                  <a:gd name="T18" fmla="*/ 341 w 341"/>
                  <a:gd name="T19" fmla="*/ 177 h 191"/>
                  <a:gd name="T20" fmla="*/ 329 w 341"/>
                  <a:gd name="T21" fmla="*/ 171 h 191"/>
                  <a:gd name="T22" fmla="*/ 331 w 341"/>
                  <a:gd name="T23" fmla="*/ 153 h 191"/>
                  <a:gd name="T24" fmla="*/ 314 w 341"/>
                  <a:gd name="T25" fmla="*/ 146 h 191"/>
                  <a:gd name="T26" fmla="*/ 320 w 341"/>
                  <a:gd name="T27" fmla="*/ 122 h 191"/>
                  <a:gd name="T28" fmla="*/ 294 w 341"/>
                  <a:gd name="T29" fmla="*/ 113 h 191"/>
                  <a:gd name="T30" fmla="*/ 301 w 341"/>
                  <a:gd name="T31" fmla="*/ 94 h 191"/>
                  <a:gd name="T32" fmla="*/ 274 w 341"/>
                  <a:gd name="T33" fmla="*/ 92 h 191"/>
                  <a:gd name="T34" fmla="*/ 279 w 341"/>
                  <a:gd name="T35" fmla="*/ 62 h 191"/>
                  <a:gd name="T36" fmla="*/ 251 w 341"/>
                  <a:gd name="T37" fmla="*/ 72 h 191"/>
                  <a:gd name="T38" fmla="*/ 249 w 341"/>
                  <a:gd name="T39" fmla="*/ 39 h 191"/>
                  <a:gd name="T40" fmla="*/ 222 w 341"/>
                  <a:gd name="T41" fmla="*/ 62 h 191"/>
                  <a:gd name="T42" fmla="*/ 217 w 341"/>
                  <a:gd name="T43" fmla="*/ 23 h 191"/>
                  <a:gd name="T44" fmla="*/ 193 w 341"/>
                  <a:gd name="T45" fmla="*/ 48 h 191"/>
                  <a:gd name="T46" fmla="*/ 186 w 341"/>
                  <a:gd name="T47" fmla="*/ 15 h 191"/>
                  <a:gd name="T48" fmla="*/ 163 w 341"/>
                  <a:gd name="T49" fmla="*/ 45 h 191"/>
                  <a:gd name="T50" fmla="*/ 151 w 341"/>
                  <a:gd name="T51" fmla="*/ 8 h 191"/>
                  <a:gd name="T52" fmla="*/ 132 w 341"/>
                  <a:gd name="T53" fmla="*/ 39 h 191"/>
                  <a:gd name="T54" fmla="*/ 120 w 341"/>
                  <a:gd name="T55" fmla="*/ 3 h 191"/>
                  <a:gd name="T56" fmla="*/ 100 w 341"/>
                  <a:gd name="T57" fmla="*/ 37 h 191"/>
                  <a:gd name="T58" fmla="*/ 88 w 341"/>
                  <a:gd name="T59" fmla="*/ 3 h 191"/>
                  <a:gd name="T60" fmla="*/ 65 w 341"/>
                  <a:gd name="T61" fmla="*/ 39 h 191"/>
                  <a:gd name="T62" fmla="*/ 51 w 341"/>
                  <a:gd name="T63" fmla="*/ 0 h 191"/>
                  <a:gd name="T64" fmla="*/ 36 w 341"/>
                  <a:gd name="T65" fmla="*/ 37 h 191"/>
                  <a:gd name="T66" fmla="*/ 20 w 341"/>
                  <a:gd name="T67" fmla="*/ 8 h 191"/>
                  <a:gd name="T68" fmla="*/ 13 w 341"/>
                  <a:gd name="T69" fmla="*/ 37 h 191"/>
                  <a:gd name="T70" fmla="*/ 0 w 341"/>
                  <a:gd name="T71" fmla="*/ 56 h 191"/>
                  <a:gd name="T72" fmla="*/ 3 w 341"/>
                  <a:gd name="T73" fmla="*/ 6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1" h="191">
                    <a:moveTo>
                      <a:pt x="3" y="68"/>
                    </a:moveTo>
                    <a:lnTo>
                      <a:pt x="65" y="62"/>
                    </a:lnTo>
                    <a:lnTo>
                      <a:pt x="120" y="62"/>
                    </a:lnTo>
                    <a:lnTo>
                      <a:pt x="176" y="68"/>
                    </a:lnTo>
                    <a:lnTo>
                      <a:pt x="211" y="82"/>
                    </a:lnTo>
                    <a:lnTo>
                      <a:pt x="251" y="102"/>
                    </a:lnTo>
                    <a:lnTo>
                      <a:pt x="288" y="131"/>
                    </a:lnTo>
                    <a:lnTo>
                      <a:pt x="316" y="168"/>
                    </a:lnTo>
                    <a:lnTo>
                      <a:pt x="331" y="191"/>
                    </a:lnTo>
                    <a:lnTo>
                      <a:pt x="341" y="177"/>
                    </a:lnTo>
                    <a:lnTo>
                      <a:pt x="329" y="171"/>
                    </a:lnTo>
                    <a:lnTo>
                      <a:pt x="331" y="153"/>
                    </a:lnTo>
                    <a:lnTo>
                      <a:pt x="314" y="146"/>
                    </a:lnTo>
                    <a:lnTo>
                      <a:pt x="320" y="122"/>
                    </a:lnTo>
                    <a:lnTo>
                      <a:pt x="294" y="113"/>
                    </a:lnTo>
                    <a:lnTo>
                      <a:pt x="301" y="94"/>
                    </a:lnTo>
                    <a:lnTo>
                      <a:pt x="274" y="92"/>
                    </a:lnTo>
                    <a:lnTo>
                      <a:pt x="279" y="62"/>
                    </a:lnTo>
                    <a:lnTo>
                      <a:pt x="251" y="72"/>
                    </a:lnTo>
                    <a:lnTo>
                      <a:pt x="249" y="39"/>
                    </a:lnTo>
                    <a:lnTo>
                      <a:pt x="222" y="62"/>
                    </a:lnTo>
                    <a:lnTo>
                      <a:pt x="217" y="23"/>
                    </a:lnTo>
                    <a:lnTo>
                      <a:pt x="193" y="48"/>
                    </a:lnTo>
                    <a:lnTo>
                      <a:pt x="186" y="15"/>
                    </a:lnTo>
                    <a:lnTo>
                      <a:pt x="163" y="45"/>
                    </a:lnTo>
                    <a:lnTo>
                      <a:pt x="151" y="8"/>
                    </a:lnTo>
                    <a:lnTo>
                      <a:pt x="132" y="39"/>
                    </a:lnTo>
                    <a:lnTo>
                      <a:pt x="120" y="3"/>
                    </a:lnTo>
                    <a:lnTo>
                      <a:pt x="100" y="37"/>
                    </a:lnTo>
                    <a:lnTo>
                      <a:pt x="88" y="3"/>
                    </a:lnTo>
                    <a:lnTo>
                      <a:pt x="65" y="39"/>
                    </a:lnTo>
                    <a:lnTo>
                      <a:pt x="51" y="0"/>
                    </a:lnTo>
                    <a:lnTo>
                      <a:pt x="36" y="37"/>
                    </a:lnTo>
                    <a:lnTo>
                      <a:pt x="20" y="8"/>
                    </a:lnTo>
                    <a:lnTo>
                      <a:pt x="13" y="37"/>
                    </a:lnTo>
                    <a:lnTo>
                      <a:pt x="0" y="56"/>
                    </a:lnTo>
                    <a:lnTo>
                      <a:pt x="3"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9" name="Freeform 317">
                <a:extLst>
                  <a:ext uri="{FF2B5EF4-FFF2-40B4-BE49-F238E27FC236}">
                    <a16:creationId xmlns:a16="http://schemas.microsoft.com/office/drawing/2014/main" id="{8EBE672B-5550-C7DA-6D6A-F18811390538}"/>
                  </a:ext>
                </a:extLst>
              </p:cNvPr>
              <p:cNvSpPr>
                <a:spLocks/>
              </p:cNvSpPr>
              <p:nvPr/>
            </p:nvSpPr>
            <p:spPr bwMode="auto">
              <a:xfrm>
                <a:off x="3924" y="2918"/>
                <a:ext cx="190" cy="30"/>
              </a:xfrm>
              <a:custGeom>
                <a:avLst/>
                <a:gdLst>
                  <a:gd name="T0" fmla="*/ 0 w 572"/>
                  <a:gd name="T1" fmla="*/ 0 h 90"/>
                  <a:gd name="T2" fmla="*/ 40 w 572"/>
                  <a:gd name="T3" fmla="*/ 0 h 90"/>
                  <a:gd name="T4" fmla="*/ 115 w 572"/>
                  <a:gd name="T5" fmla="*/ 5 h 90"/>
                  <a:gd name="T6" fmla="*/ 190 w 572"/>
                  <a:gd name="T7" fmla="*/ 17 h 90"/>
                  <a:gd name="T8" fmla="*/ 258 w 572"/>
                  <a:gd name="T9" fmla="*/ 40 h 90"/>
                  <a:gd name="T10" fmla="*/ 324 w 572"/>
                  <a:gd name="T11" fmla="*/ 62 h 90"/>
                  <a:gd name="T12" fmla="*/ 381 w 572"/>
                  <a:gd name="T13" fmla="*/ 79 h 90"/>
                  <a:gd name="T14" fmla="*/ 432 w 572"/>
                  <a:gd name="T15" fmla="*/ 82 h 90"/>
                  <a:gd name="T16" fmla="*/ 480 w 572"/>
                  <a:gd name="T17" fmla="*/ 79 h 90"/>
                  <a:gd name="T18" fmla="*/ 515 w 572"/>
                  <a:gd name="T19" fmla="*/ 68 h 90"/>
                  <a:gd name="T20" fmla="*/ 567 w 572"/>
                  <a:gd name="T21" fmla="*/ 36 h 90"/>
                  <a:gd name="T22" fmla="*/ 572 w 572"/>
                  <a:gd name="T23" fmla="*/ 41 h 90"/>
                  <a:gd name="T24" fmla="*/ 527 w 572"/>
                  <a:gd name="T25" fmla="*/ 68 h 90"/>
                  <a:gd name="T26" fmla="*/ 496 w 572"/>
                  <a:gd name="T27" fmla="*/ 79 h 90"/>
                  <a:gd name="T28" fmla="*/ 472 w 572"/>
                  <a:gd name="T29" fmla="*/ 87 h 90"/>
                  <a:gd name="T30" fmla="*/ 426 w 572"/>
                  <a:gd name="T31" fmla="*/ 90 h 90"/>
                  <a:gd name="T32" fmla="*/ 377 w 572"/>
                  <a:gd name="T33" fmla="*/ 85 h 90"/>
                  <a:gd name="T34" fmla="*/ 247 w 572"/>
                  <a:gd name="T35" fmla="*/ 41 h 90"/>
                  <a:gd name="T36" fmla="*/ 170 w 572"/>
                  <a:gd name="T37" fmla="*/ 20 h 90"/>
                  <a:gd name="T38" fmla="*/ 75 w 572"/>
                  <a:gd name="T39" fmla="*/ 7 h 90"/>
                  <a:gd name="T40" fmla="*/ 13 w 572"/>
                  <a:gd name="T41" fmla="*/ 5 h 90"/>
                  <a:gd name="T42" fmla="*/ 0 w 572"/>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2" h="90">
                    <a:moveTo>
                      <a:pt x="0" y="0"/>
                    </a:moveTo>
                    <a:lnTo>
                      <a:pt x="40" y="0"/>
                    </a:lnTo>
                    <a:lnTo>
                      <a:pt x="115" y="5"/>
                    </a:lnTo>
                    <a:lnTo>
                      <a:pt x="190" y="17"/>
                    </a:lnTo>
                    <a:lnTo>
                      <a:pt x="258" y="40"/>
                    </a:lnTo>
                    <a:lnTo>
                      <a:pt x="324" y="62"/>
                    </a:lnTo>
                    <a:lnTo>
                      <a:pt x="381" y="79"/>
                    </a:lnTo>
                    <a:lnTo>
                      <a:pt x="432" y="82"/>
                    </a:lnTo>
                    <a:lnTo>
                      <a:pt x="480" y="79"/>
                    </a:lnTo>
                    <a:lnTo>
                      <a:pt x="515" y="68"/>
                    </a:lnTo>
                    <a:lnTo>
                      <a:pt x="567" y="36"/>
                    </a:lnTo>
                    <a:lnTo>
                      <a:pt x="572" y="41"/>
                    </a:lnTo>
                    <a:lnTo>
                      <a:pt x="527" y="68"/>
                    </a:lnTo>
                    <a:lnTo>
                      <a:pt x="496" y="79"/>
                    </a:lnTo>
                    <a:lnTo>
                      <a:pt x="472" y="87"/>
                    </a:lnTo>
                    <a:lnTo>
                      <a:pt x="426" y="90"/>
                    </a:lnTo>
                    <a:lnTo>
                      <a:pt x="377" y="85"/>
                    </a:lnTo>
                    <a:lnTo>
                      <a:pt x="247" y="41"/>
                    </a:lnTo>
                    <a:lnTo>
                      <a:pt x="170" y="20"/>
                    </a:lnTo>
                    <a:lnTo>
                      <a:pt x="75" y="7"/>
                    </a:lnTo>
                    <a:lnTo>
                      <a:pt x="13"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0" name="Freeform 318">
                <a:extLst>
                  <a:ext uri="{FF2B5EF4-FFF2-40B4-BE49-F238E27FC236}">
                    <a16:creationId xmlns:a16="http://schemas.microsoft.com/office/drawing/2014/main" id="{FE9BBB73-41B0-1A42-7701-73B45288C3FD}"/>
                  </a:ext>
                </a:extLst>
              </p:cNvPr>
              <p:cNvSpPr>
                <a:spLocks/>
              </p:cNvSpPr>
              <p:nvPr/>
            </p:nvSpPr>
            <p:spPr bwMode="auto">
              <a:xfrm>
                <a:off x="4032" y="2969"/>
                <a:ext cx="166" cy="206"/>
              </a:xfrm>
              <a:custGeom>
                <a:avLst/>
                <a:gdLst>
                  <a:gd name="T0" fmla="*/ 41 w 500"/>
                  <a:gd name="T1" fmla="*/ 101 h 618"/>
                  <a:gd name="T2" fmla="*/ 26 w 500"/>
                  <a:gd name="T3" fmla="*/ 74 h 618"/>
                  <a:gd name="T4" fmla="*/ 21 w 500"/>
                  <a:gd name="T5" fmla="*/ 57 h 618"/>
                  <a:gd name="T6" fmla="*/ 23 w 500"/>
                  <a:gd name="T7" fmla="*/ 37 h 618"/>
                  <a:gd name="T8" fmla="*/ 34 w 500"/>
                  <a:gd name="T9" fmla="*/ 32 h 618"/>
                  <a:gd name="T10" fmla="*/ 60 w 500"/>
                  <a:gd name="T11" fmla="*/ 34 h 618"/>
                  <a:gd name="T12" fmla="*/ 119 w 500"/>
                  <a:gd name="T13" fmla="*/ 51 h 618"/>
                  <a:gd name="T14" fmla="*/ 203 w 500"/>
                  <a:gd name="T15" fmla="*/ 86 h 618"/>
                  <a:gd name="T16" fmla="*/ 301 w 500"/>
                  <a:gd name="T17" fmla="*/ 144 h 618"/>
                  <a:gd name="T18" fmla="*/ 386 w 500"/>
                  <a:gd name="T19" fmla="*/ 206 h 618"/>
                  <a:gd name="T20" fmla="*/ 428 w 500"/>
                  <a:gd name="T21" fmla="*/ 263 h 618"/>
                  <a:gd name="T22" fmla="*/ 453 w 500"/>
                  <a:gd name="T23" fmla="*/ 307 h 618"/>
                  <a:gd name="T24" fmla="*/ 473 w 500"/>
                  <a:gd name="T25" fmla="*/ 356 h 618"/>
                  <a:gd name="T26" fmla="*/ 484 w 500"/>
                  <a:gd name="T27" fmla="*/ 404 h 618"/>
                  <a:gd name="T28" fmla="*/ 491 w 500"/>
                  <a:gd name="T29" fmla="*/ 449 h 618"/>
                  <a:gd name="T30" fmla="*/ 488 w 500"/>
                  <a:gd name="T31" fmla="*/ 495 h 618"/>
                  <a:gd name="T32" fmla="*/ 477 w 500"/>
                  <a:gd name="T33" fmla="*/ 533 h 618"/>
                  <a:gd name="T34" fmla="*/ 434 w 500"/>
                  <a:gd name="T35" fmla="*/ 592 h 618"/>
                  <a:gd name="T36" fmla="*/ 416 w 500"/>
                  <a:gd name="T37" fmla="*/ 610 h 618"/>
                  <a:gd name="T38" fmla="*/ 416 w 500"/>
                  <a:gd name="T39" fmla="*/ 618 h 618"/>
                  <a:gd name="T40" fmla="*/ 431 w 500"/>
                  <a:gd name="T41" fmla="*/ 616 h 618"/>
                  <a:gd name="T42" fmla="*/ 424 w 500"/>
                  <a:gd name="T43" fmla="*/ 610 h 618"/>
                  <a:gd name="T44" fmla="*/ 463 w 500"/>
                  <a:gd name="T45" fmla="*/ 558 h 618"/>
                  <a:gd name="T46" fmla="*/ 488 w 500"/>
                  <a:gd name="T47" fmla="*/ 525 h 618"/>
                  <a:gd name="T48" fmla="*/ 497 w 500"/>
                  <a:gd name="T49" fmla="*/ 479 h 618"/>
                  <a:gd name="T50" fmla="*/ 500 w 500"/>
                  <a:gd name="T51" fmla="*/ 447 h 618"/>
                  <a:gd name="T52" fmla="*/ 493 w 500"/>
                  <a:gd name="T53" fmla="*/ 399 h 618"/>
                  <a:gd name="T54" fmla="*/ 477 w 500"/>
                  <a:gd name="T55" fmla="*/ 328 h 618"/>
                  <a:gd name="T56" fmla="*/ 434 w 500"/>
                  <a:gd name="T57" fmla="*/ 245 h 618"/>
                  <a:gd name="T58" fmla="*/ 376 w 500"/>
                  <a:gd name="T59" fmla="*/ 180 h 618"/>
                  <a:gd name="T60" fmla="*/ 316 w 500"/>
                  <a:gd name="T61" fmla="*/ 134 h 618"/>
                  <a:gd name="T62" fmla="*/ 223 w 500"/>
                  <a:gd name="T63" fmla="*/ 74 h 618"/>
                  <a:gd name="T64" fmla="*/ 134 w 500"/>
                  <a:gd name="T65" fmla="*/ 34 h 618"/>
                  <a:gd name="T66" fmla="*/ 73 w 500"/>
                  <a:gd name="T67" fmla="*/ 12 h 618"/>
                  <a:gd name="T68" fmla="*/ 65 w 500"/>
                  <a:gd name="T69" fmla="*/ 22 h 618"/>
                  <a:gd name="T70" fmla="*/ 57 w 500"/>
                  <a:gd name="T71" fmla="*/ 2 h 618"/>
                  <a:gd name="T72" fmla="*/ 46 w 500"/>
                  <a:gd name="T73" fmla="*/ 20 h 618"/>
                  <a:gd name="T74" fmla="*/ 32 w 500"/>
                  <a:gd name="T75" fmla="*/ 0 h 618"/>
                  <a:gd name="T76" fmla="*/ 29 w 500"/>
                  <a:gd name="T77" fmla="*/ 22 h 618"/>
                  <a:gd name="T78" fmla="*/ 5 w 500"/>
                  <a:gd name="T79" fmla="*/ 8 h 618"/>
                  <a:gd name="T80" fmla="*/ 11 w 500"/>
                  <a:gd name="T81" fmla="*/ 34 h 618"/>
                  <a:gd name="T82" fmla="*/ 0 w 500"/>
                  <a:gd name="T83" fmla="*/ 37 h 618"/>
                  <a:gd name="T84" fmla="*/ 9 w 500"/>
                  <a:gd name="T85" fmla="*/ 51 h 618"/>
                  <a:gd name="T86" fmla="*/ 9 w 500"/>
                  <a:gd name="T87" fmla="*/ 66 h 618"/>
                  <a:gd name="T88" fmla="*/ 16 w 500"/>
                  <a:gd name="T89" fmla="*/ 71 h 618"/>
                  <a:gd name="T90" fmla="*/ 21 w 500"/>
                  <a:gd name="T91" fmla="*/ 89 h 618"/>
                  <a:gd name="T92" fmla="*/ 34 w 500"/>
                  <a:gd name="T93" fmla="*/ 101 h 618"/>
                  <a:gd name="T94" fmla="*/ 41 w 500"/>
                  <a:gd name="T95" fmla="*/ 101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0" h="618">
                    <a:moveTo>
                      <a:pt x="41" y="101"/>
                    </a:moveTo>
                    <a:lnTo>
                      <a:pt x="26" y="74"/>
                    </a:lnTo>
                    <a:lnTo>
                      <a:pt x="21" y="57"/>
                    </a:lnTo>
                    <a:lnTo>
                      <a:pt x="23" y="37"/>
                    </a:lnTo>
                    <a:lnTo>
                      <a:pt x="34" y="32"/>
                    </a:lnTo>
                    <a:lnTo>
                      <a:pt x="60" y="34"/>
                    </a:lnTo>
                    <a:lnTo>
                      <a:pt x="119" y="51"/>
                    </a:lnTo>
                    <a:lnTo>
                      <a:pt x="203" y="86"/>
                    </a:lnTo>
                    <a:lnTo>
                      <a:pt x="301" y="144"/>
                    </a:lnTo>
                    <a:lnTo>
                      <a:pt x="386" y="206"/>
                    </a:lnTo>
                    <a:lnTo>
                      <a:pt x="428" y="263"/>
                    </a:lnTo>
                    <a:lnTo>
                      <a:pt x="453" y="307"/>
                    </a:lnTo>
                    <a:lnTo>
                      <a:pt x="473" y="356"/>
                    </a:lnTo>
                    <a:lnTo>
                      <a:pt x="484" y="404"/>
                    </a:lnTo>
                    <a:lnTo>
                      <a:pt x="491" y="449"/>
                    </a:lnTo>
                    <a:lnTo>
                      <a:pt x="488" y="495"/>
                    </a:lnTo>
                    <a:lnTo>
                      <a:pt x="477" y="533"/>
                    </a:lnTo>
                    <a:lnTo>
                      <a:pt x="434" y="592"/>
                    </a:lnTo>
                    <a:lnTo>
                      <a:pt x="416" y="610"/>
                    </a:lnTo>
                    <a:lnTo>
                      <a:pt x="416" y="618"/>
                    </a:lnTo>
                    <a:lnTo>
                      <a:pt x="431" y="616"/>
                    </a:lnTo>
                    <a:lnTo>
                      <a:pt x="424" y="610"/>
                    </a:lnTo>
                    <a:lnTo>
                      <a:pt x="463" y="558"/>
                    </a:lnTo>
                    <a:lnTo>
                      <a:pt x="488" y="525"/>
                    </a:lnTo>
                    <a:lnTo>
                      <a:pt x="497" y="479"/>
                    </a:lnTo>
                    <a:lnTo>
                      <a:pt x="500" y="447"/>
                    </a:lnTo>
                    <a:lnTo>
                      <a:pt x="493" y="399"/>
                    </a:lnTo>
                    <a:lnTo>
                      <a:pt x="477" y="328"/>
                    </a:lnTo>
                    <a:lnTo>
                      <a:pt x="434" y="245"/>
                    </a:lnTo>
                    <a:lnTo>
                      <a:pt x="376" y="180"/>
                    </a:lnTo>
                    <a:lnTo>
                      <a:pt x="316" y="134"/>
                    </a:lnTo>
                    <a:lnTo>
                      <a:pt x="223" y="74"/>
                    </a:lnTo>
                    <a:lnTo>
                      <a:pt x="134" y="34"/>
                    </a:lnTo>
                    <a:lnTo>
                      <a:pt x="73" y="12"/>
                    </a:lnTo>
                    <a:lnTo>
                      <a:pt x="65" y="22"/>
                    </a:lnTo>
                    <a:lnTo>
                      <a:pt x="57" y="2"/>
                    </a:lnTo>
                    <a:lnTo>
                      <a:pt x="46" y="20"/>
                    </a:lnTo>
                    <a:lnTo>
                      <a:pt x="32" y="0"/>
                    </a:lnTo>
                    <a:lnTo>
                      <a:pt x="29" y="22"/>
                    </a:lnTo>
                    <a:lnTo>
                      <a:pt x="5" y="8"/>
                    </a:lnTo>
                    <a:lnTo>
                      <a:pt x="11" y="34"/>
                    </a:lnTo>
                    <a:lnTo>
                      <a:pt x="0" y="37"/>
                    </a:lnTo>
                    <a:lnTo>
                      <a:pt x="9" y="51"/>
                    </a:lnTo>
                    <a:lnTo>
                      <a:pt x="9" y="66"/>
                    </a:lnTo>
                    <a:lnTo>
                      <a:pt x="16" y="71"/>
                    </a:lnTo>
                    <a:lnTo>
                      <a:pt x="21" y="89"/>
                    </a:lnTo>
                    <a:lnTo>
                      <a:pt x="34" y="101"/>
                    </a:lnTo>
                    <a:lnTo>
                      <a:pt x="41"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1" name="Freeform 319">
                <a:extLst>
                  <a:ext uri="{FF2B5EF4-FFF2-40B4-BE49-F238E27FC236}">
                    <a16:creationId xmlns:a16="http://schemas.microsoft.com/office/drawing/2014/main" id="{D41B63B5-D9B7-1C81-EACB-D7323FCDC35B}"/>
                  </a:ext>
                </a:extLst>
              </p:cNvPr>
              <p:cNvSpPr>
                <a:spLocks/>
              </p:cNvSpPr>
              <p:nvPr/>
            </p:nvSpPr>
            <p:spPr bwMode="auto">
              <a:xfrm>
                <a:off x="4070" y="2932"/>
                <a:ext cx="214" cy="92"/>
              </a:xfrm>
              <a:custGeom>
                <a:avLst/>
                <a:gdLst>
                  <a:gd name="T0" fmla="*/ 635 w 642"/>
                  <a:gd name="T1" fmla="*/ 275 h 275"/>
                  <a:gd name="T2" fmla="*/ 642 w 642"/>
                  <a:gd name="T3" fmla="*/ 269 h 275"/>
                  <a:gd name="T4" fmla="*/ 642 w 642"/>
                  <a:gd name="T5" fmla="*/ 264 h 275"/>
                  <a:gd name="T6" fmla="*/ 608 w 642"/>
                  <a:gd name="T7" fmla="*/ 238 h 275"/>
                  <a:gd name="T8" fmla="*/ 557 w 642"/>
                  <a:gd name="T9" fmla="*/ 218 h 275"/>
                  <a:gd name="T10" fmla="*/ 505 w 642"/>
                  <a:gd name="T11" fmla="*/ 204 h 275"/>
                  <a:gd name="T12" fmla="*/ 440 w 642"/>
                  <a:gd name="T13" fmla="*/ 202 h 275"/>
                  <a:gd name="T14" fmla="*/ 383 w 642"/>
                  <a:gd name="T15" fmla="*/ 204 h 275"/>
                  <a:gd name="T16" fmla="*/ 328 w 642"/>
                  <a:gd name="T17" fmla="*/ 210 h 275"/>
                  <a:gd name="T18" fmla="*/ 273 w 642"/>
                  <a:gd name="T19" fmla="*/ 204 h 275"/>
                  <a:gd name="T20" fmla="*/ 205 w 642"/>
                  <a:gd name="T21" fmla="*/ 190 h 275"/>
                  <a:gd name="T22" fmla="*/ 112 w 642"/>
                  <a:gd name="T23" fmla="*/ 147 h 275"/>
                  <a:gd name="T24" fmla="*/ 19 w 642"/>
                  <a:gd name="T25" fmla="*/ 110 h 275"/>
                  <a:gd name="T26" fmla="*/ 19 w 642"/>
                  <a:gd name="T27" fmla="*/ 105 h 275"/>
                  <a:gd name="T28" fmla="*/ 27 w 642"/>
                  <a:gd name="T29" fmla="*/ 103 h 275"/>
                  <a:gd name="T30" fmla="*/ 60 w 642"/>
                  <a:gd name="T31" fmla="*/ 103 h 275"/>
                  <a:gd name="T32" fmla="*/ 132 w 642"/>
                  <a:gd name="T33" fmla="*/ 93 h 275"/>
                  <a:gd name="T34" fmla="*/ 196 w 642"/>
                  <a:gd name="T35" fmla="*/ 75 h 275"/>
                  <a:gd name="T36" fmla="*/ 257 w 642"/>
                  <a:gd name="T37" fmla="*/ 47 h 275"/>
                  <a:gd name="T38" fmla="*/ 328 w 642"/>
                  <a:gd name="T39" fmla="*/ 0 h 275"/>
                  <a:gd name="T40" fmla="*/ 317 w 642"/>
                  <a:gd name="T41" fmla="*/ 0 h 275"/>
                  <a:gd name="T42" fmla="*/ 262 w 642"/>
                  <a:gd name="T43" fmla="*/ 32 h 275"/>
                  <a:gd name="T44" fmla="*/ 202 w 642"/>
                  <a:gd name="T45" fmla="*/ 65 h 275"/>
                  <a:gd name="T46" fmla="*/ 139 w 642"/>
                  <a:gd name="T47" fmla="*/ 79 h 275"/>
                  <a:gd name="T48" fmla="*/ 71 w 642"/>
                  <a:gd name="T49" fmla="*/ 87 h 275"/>
                  <a:gd name="T50" fmla="*/ 11 w 642"/>
                  <a:gd name="T51" fmla="*/ 93 h 275"/>
                  <a:gd name="T52" fmla="*/ 0 w 642"/>
                  <a:gd name="T53" fmla="*/ 103 h 275"/>
                  <a:gd name="T54" fmla="*/ 2 w 642"/>
                  <a:gd name="T55" fmla="*/ 110 h 275"/>
                  <a:gd name="T56" fmla="*/ 11 w 642"/>
                  <a:gd name="T57" fmla="*/ 115 h 275"/>
                  <a:gd name="T58" fmla="*/ 22 w 642"/>
                  <a:gd name="T59" fmla="*/ 122 h 275"/>
                  <a:gd name="T60" fmla="*/ 32 w 642"/>
                  <a:gd name="T61" fmla="*/ 127 h 275"/>
                  <a:gd name="T62" fmla="*/ 108 w 642"/>
                  <a:gd name="T63" fmla="*/ 155 h 275"/>
                  <a:gd name="T64" fmla="*/ 180 w 642"/>
                  <a:gd name="T65" fmla="*/ 190 h 275"/>
                  <a:gd name="T66" fmla="*/ 238 w 642"/>
                  <a:gd name="T67" fmla="*/ 208 h 275"/>
                  <a:gd name="T68" fmla="*/ 323 w 642"/>
                  <a:gd name="T69" fmla="*/ 218 h 275"/>
                  <a:gd name="T70" fmla="*/ 380 w 642"/>
                  <a:gd name="T71" fmla="*/ 216 h 275"/>
                  <a:gd name="T72" fmla="*/ 438 w 642"/>
                  <a:gd name="T73" fmla="*/ 210 h 275"/>
                  <a:gd name="T74" fmla="*/ 505 w 642"/>
                  <a:gd name="T75" fmla="*/ 212 h 275"/>
                  <a:gd name="T76" fmla="*/ 589 w 642"/>
                  <a:gd name="T77" fmla="*/ 236 h 275"/>
                  <a:gd name="T78" fmla="*/ 635 w 642"/>
                  <a:gd name="T79" fmla="*/ 266 h 275"/>
                  <a:gd name="T80" fmla="*/ 635 w 642"/>
                  <a:gd name="T81"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2" h="275">
                    <a:moveTo>
                      <a:pt x="635" y="275"/>
                    </a:moveTo>
                    <a:lnTo>
                      <a:pt x="642" y="269"/>
                    </a:lnTo>
                    <a:lnTo>
                      <a:pt x="642" y="264"/>
                    </a:lnTo>
                    <a:lnTo>
                      <a:pt x="608" y="238"/>
                    </a:lnTo>
                    <a:lnTo>
                      <a:pt x="557" y="218"/>
                    </a:lnTo>
                    <a:lnTo>
                      <a:pt x="505" y="204"/>
                    </a:lnTo>
                    <a:lnTo>
                      <a:pt x="440" y="202"/>
                    </a:lnTo>
                    <a:lnTo>
                      <a:pt x="383" y="204"/>
                    </a:lnTo>
                    <a:lnTo>
                      <a:pt x="328" y="210"/>
                    </a:lnTo>
                    <a:lnTo>
                      <a:pt x="273" y="204"/>
                    </a:lnTo>
                    <a:lnTo>
                      <a:pt x="205" y="190"/>
                    </a:lnTo>
                    <a:lnTo>
                      <a:pt x="112" y="147"/>
                    </a:lnTo>
                    <a:lnTo>
                      <a:pt x="19" y="110"/>
                    </a:lnTo>
                    <a:lnTo>
                      <a:pt x="19" y="105"/>
                    </a:lnTo>
                    <a:lnTo>
                      <a:pt x="27" y="103"/>
                    </a:lnTo>
                    <a:lnTo>
                      <a:pt x="60" y="103"/>
                    </a:lnTo>
                    <a:lnTo>
                      <a:pt x="132" y="93"/>
                    </a:lnTo>
                    <a:lnTo>
                      <a:pt x="196" y="75"/>
                    </a:lnTo>
                    <a:lnTo>
                      <a:pt x="257" y="47"/>
                    </a:lnTo>
                    <a:lnTo>
                      <a:pt x="328" y="0"/>
                    </a:lnTo>
                    <a:lnTo>
                      <a:pt x="317" y="0"/>
                    </a:lnTo>
                    <a:lnTo>
                      <a:pt x="262" y="32"/>
                    </a:lnTo>
                    <a:lnTo>
                      <a:pt x="202" y="65"/>
                    </a:lnTo>
                    <a:lnTo>
                      <a:pt x="139" y="79"/>
                    </a:lnTo>
                    <a:lnTo>
                      <a:pt x="71" y="87"/>
                    </a:lnTo>
                    <a:lnTo>
                      <a:pt x="11" y="93"/>
                    </a:lnTo>
                    <a:lnTo>
                      <a:pt x="0" y="103"/>
                    </a:lnTo>
                    <a:lnTo>
                      <a:pt x="2" y="110"/>
                    </a:lnTo>
                    <a:lnTo>
                      <a:pt x="11" y="115"/>
                    </a:lnTo>
                    <a:lnTo>
                      <a:pt x="22" y="122"/>
                    </a:lnTo>
                    <a:lnTo>
                      <a:pt x="32" y="127"/>
                    </a:lnTo>
                    <a:lnTo>
                      <a:pt x="108" y="155"/>
                    </a:lnTo>
                    <a:lnTo>
                      <a:pt x="180" y="190"/>
                    </a:lnTo>
                    <a:lnTo>
                      <a:pt x="238" y="208"/>
                    </a:lnTo>
                    <a:lnTo>
                      <a:pt x="323" y="218"/>
                    </a:lnTo>
                    <a:lnTo>
                      <a:pt x="380" y="216"/>
                    </a:lnTo>
                    <a:lnTo>
                      <a:pt x="438" y="210"/>
                    </a:lnTo>
                    <a:lnTo>
                      <a:pt x="505" y="212"/>
                    </a:lnTo>
                    <a:lnTo>
                      <a:pt x="589" y="236"/>
                    </a:lnTo>
                    <a:lnTo>
                      <a:pt x="635" y="266"/>
                    </a:lnTo>
                    <a:lnTo>
                      <a:pt x="635" y="2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2" name="Freeform 320">
                <a:extLst>
                  <a:ext uri="{FF2B5EF4-FFF2-40B4-BE49-F238E27FC236}">
                    <a16:creationId xmlns:a16="http://schemas.microsoft.com/office/drawing/2014/main" id="{66C7DCBA-E802-414B-A5F7-2503907227CE}"/>
                  </a:ext>
                </a:extLst>
              </p:cNvPr>
              <p:cNvSpPr>
                <a:spLocks/>
              </p:cNvSpPr>
              <p:nvPr/>
            </p:nvSpPr>
            <p:spPr bwMode="auto">
              <a:xfrm>
                <a:off x="4168" y="3011"/>
                <a:ext cx="112" cy="83"/>
              </a:xfrm>
              <a:custGeom>
                <a:avLst/>
                <a:gdLst>
                  <a:gd name="T0" fmla="*/ 336 w 336"/>
                  <a:gd name="T1" fmla="*/ 37 h 250"/>
                  <a:gd name="T2" fmla="*/ 276 w 336"/>
                  <a:gd name="T3" fmla="*/ 13 h 250"/>
                  <a:gd name="T4" fmla="*/ 221 w 336"/>
                  <a:gd name="T5" fmla="*/ 2 h 250"/>
                  <a:gd name="T6" fmla="*/ 179 w 336"/>
                  <a:gd name="T7" fmla="*/ 0 h 250"/>
                  <a:gd name="T8" fmla="*/ 130 w 336"/>
                  <a:gd name="T9" fmla="*/ 5 h 250"/>
                  <a:gd name="T10" fmla="*/ 91 w 336"/>
                  <a:gd name="T11" fmla="*/ 13 h 250"/>
                  <a:gd name="T12" fmla="*/ 60 w 336"/>
                  <a:gd name="T13" fmla="*/ 13 h 250"/>
                  <a:gd name="T14" fmla="*/ 5 w 336"/>
                  <a:gd name="T15" fmla="*/ 10 h 250"/>
                  <a:gd name="T16" fmla="*/ 0 w 336"/>
                  <a:gd name="T17" fmla="*/ 16 h 250"/>
                  <a:gd name="T18" fmla="*/ 3 w 336"/>
                  <a:gd name="T19" fmla="*/ 26 h 250"/>
                  <a:gd name="T20" fmla="*/ 51 w 336"/>
                  <a:gd name="T21" fmla="*/ 80 h 250"/>
                  <a:gd name="T22" fmla="*/ 97 w 336"/>
                  <a:gd name="T23" fmla="*/ 80 h 250"/>
                  <a:gd name="T24" fmla="*/ 125 w 336"/>
                  <a:gd name="T25" fmla="*/ 88 h 250"/>
                  <a:gd name="T26" fmla="*/ 151 w 336"/>
                  <a:gd name="T27" fmla="*/ 101 h 250"/>
                  <a:gd name="T28" fmla="*/ 176 w 336"/>
                  <a:gd name="T29" fmla="*/ 127 h 250"/>
                  <a:gd name="T30" fmla="*/ 214 w 336"/>
                  <a:gd name="T31" fmla="*/ 173 h 250"/>
                  <a:gd name="T32" fmla="*/ 281 w 336"/>
                  <a:gd name="T33" fmla="*/ 236 h 250"/>
                  <a:gd name="T34" fmla="*/ 281 w 336"/>
                  <a:gd name="T35" fmla="*/ 247 h 250"/>
                  <a:gd name="T36" fmla="*/ 293 w 336"/>
                  <a:gd name="T37" fmla="*/ 250 h 250"/>
                  <a:gd name="T38" fmla="*/ 293 w 336"/>
                  <a:gd name="T39" fmla="*/ 241 h 250"/>
                  <a:gd name="T40" fmla="*/ 283 w 336"/>
                  <a:gd name="T41" fmla="*/ 230 h 250"/>
                  <a:gd name="T42" fmla="*/ 242 w 336"/>
                  <a:gd name="T43" fmla="*/ 191 h 250"/>
                  <a:gd name="T44" fmla="*/ 208 w 336"/>
                  <a:gd name="T45" fmla="*/ 155 h 250"/>
                  <a:gd name="T46" fmla="*/ 170 w 336"/>
                  <a:gd name="T47" fmla="*/ 107 h 250"/>
                  <a:gd name="T48" fmla="*/ 146 w 336"/>
                  <a:gd name="T49" fmla="*/ 86 h 250"/>
                  <a:gd name="T50" fmla="*/ 114 w 336"/>
                  <a:gd name="T51" fmla="*/ 73 h 250"/>
                  <a:gd name="T52" fmla="*/ 91 w 336"/>
                  <a:gd name="T53" fmla="*/ 73 h 250"/>
                  <a:gd name="T54" fmla="*/ 63 w 336"/>
                  <a:gd name="T55" fmla="*/ 67 h 250"/>
                  <a:gd name="T56" fmla="*/ 49 w 336"/>
                  <a:gd name="T57" fmla="*/ 62 h 250"/>
                  <a:gd name="T58" fmla="*/ 20 w 336"/>
                  <a:gd name="T59" fmla="*/ 30 h 250"/>
                  <a:gd name="T60" fmla="*/ 22 w 336"/>
                  <a:gd name="T61" fmla="*/ 26 h 250"/>
                  <a:gd name="T62" fmla="*/ 36 w 336"/>
                  <a:gd name="T63" fmla="*/ 21 h 250"/>
                  <a:gd name="T64" fmla="*/ 93 w 336"/>
                  <a:gd name="T65" fmla="*/ 18 h 250"/>
                  <a:gd name="T66" fmla="*/ 133 w 336"/>
                  <a:gd name="T67" fmla="*/ 10 h 250"/>
                  <a:gd name="T68" fmla="*/ 179 w 336"/>
                  <a:gd name="T69" fmla="*/ 5 h 250"/>
                  <a:gd name="T70" fmla="*/ 235 w 336"/>
                  <a:gd name="T71" fmla="*/ 10 h 250"/>
                  <a:gd name="T72" fmla="*/ 311 w 336"/>
                  <a:gd name="T73" fmla="*/ 30 h 250"/>
                  <a:gd name="T74" fmla="*/ 336 w 336"/>
                  <a:gd name="T75" fmla="*/ 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6" h="250">
                    <a:moveTo>
                      <a:pt x="336" y="37"/>
                    </a:moveTo>
                    <a:lnTo>
                      <a:pt x="276" y="13"/>
                    </a:lnTo>
                    <a:lnTo>
                      <a:pt x="221" y="2"/>
                    </a:lnTo>
                    <a:lnTo>
                      <a:pt x="179" y="0"/>
                    </a:lnTo>
                    <a:lnTo>
                      <a:pt x="130" y="5"/>
                    </a:lnTo>
                    <a:lnTo>
                      <a:pt x="91" y="13"/>
                    </a:lnTo>
                    <a:lnTo>
                      <a:pt x="60" y="13"/>
                    </a:lnTo>
                    <a:lnTo>
                      <a:pt x="5" y="10"/>
                    </a:lnTo>
                    <a:lnTo>
                      <a:pt x="0" y="16"/>
                    </a:lnTo>
                    <a:lnTo>
                      <a:pt x="3" y="26"/>
                    </a:lnTo>
                    <a:lnTo>
                      <a:pt x="51" y="80"/>
                    </a:lnTo>
                    <a:lnTo>
                      <a:pt x="97" y="80"/>
                    </a:lnTo>
                    <a:lnTo>
                      <a:pt x="125" y="88"/>
                    </a:lnTo>
                    <a:lnTo>
                      <a:pt x="151" y="101"/>
                    </a:lnTo>
                    <a:lnTo>
                      <a:pt x="176" y="127"/>
                    </a:lnTo>
                    <a:lnTo>
                      <a:pt x="214" y="173"/>
                    </a:lnTo>
                    <a:lnTo>
                      <a:pt x="281" y="236"/>
                    </a:lnTo>
                    <a:lnTo>
                      <a:pt x="281" y="247"/>
                    </a:lnTo>
                    <a:lnTo>
                      <a:pt x="293" y="250"/>
                    </a:lnTo>
                    <a:lnTo>
                      <a:pt x="293" y="241"/>
                    </a:lnTo>
                    <a:lnTo>
                      <a:pt x="283" y="230"/>
                    </a:lnTo>
                    <a:lnTo>
                      <a:pt x="242" y="191"/>
                    </a:lnTo>
                    <a:lnTo>
                      <a:pt x="208" y="155"/>
                    </a:lnTo>
                    <a:lnTo>
                      <a:pt x="170" y="107"/>
                    </a:lnTo>
                    <a:lnTo>
                      <a:pt x="146" y="86"/>
                    </a:lnTo>
                    <a:lnTo>
                      <a:pt x="114" y="73"/>
                    </a:lnTo>
                    <a:lnTo>
                      <a:pt x="91" y="73"/>
                    </a:lnTo>
                    <a:lnTo>
                      <a:pt x="63" y="67"/>
                    </a:lnTo>
                    <a:lnTo>
                      <a:pt x="49" y="62"/>
                    </a:lnTo>
                    <a:lnTo>
                      <a:pt x="20" y="30"/>
                    </a:lnTo>
                    <a:lnTo>
                      <a:pt x="22" y="26"/>
                    </a:lnTo>
                    <a:lnTo>
                      <a:pt x="36" y="21"/>
                    </a:lnTo>
                    <a:lnTo>
                      <a:pt x="93" y="18"/>
                    </a:lnTo>
                    <a:lnTo>
                      <a:pt x="133" y="10"/>
                    </a:lnTo>
                    <a:lnTo>
                      <a:pt x="179" y="5"/>
                    </a:lnTo>
                    <a:lnTo>
                      <a:pt x="235" y="10"/>
                    </a:lnTo>
                    <a:lnTo>
                      <a:pt x="311" y="30"/>
                    </a:lnTo>
                    <a:lnTo>
                      <a:pt x="33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3" name="Freeform 321">
                <a:extLst>
                  <a:ext uri="{FF2B5EF4-FFF2-40B4-BE49-F238E27FC236}">
                    <a16:creationId xmlns:a16="http://schemas.microsoft.com/office/drawing/2014/main" id="{98202FE5-2A79-36C7-8A47-B3D39BAE98F9}"/>
                  </a:ext>
                </a:extLst>
              </p:cNvPr>
              <p:cNvSpPr>
                <a:spLocks/>
              </p:cNvSpPr>
              <p:nvPr/>
            </p:nvSpPr>
            <p:spPr bwMode="auto">
              <a:xfrm>
                <a:off x="4191" y="3045"/>
                <a:ext cx="73" cy="123"/>
              </a:xfrm>
              <a:custGeom>
                <a:avLst/>
                <a:gdLst>
                  <a:gd name="T0" fmla="*/ 217 w 217"/>
                  <a:gd name="T1" fmla="*/ 143 h 367"/>
                  <a:gd name="T2" fmla="*/ 174 w 217"/>
                  <a:gd name="T3" fmla="*/ 117 h 367"/>
                  <a:gd name="T4" fmla="*/ 142 w 217"/>
                  <a:gd name="T5" fmla="*/ 93 h 367"/>
                  <a:gd name="T6" fmla="*/ 105 w 217"/>
                  <a:gd name="T7" fmla="*/ 52 h 367"/>
                  <a:gd name="T8" fmla="*/ 77 w 217"/>
                  <a:gd name="T9" fmla="*/ 27 h 367"/>
                  <a:gd name="T10" fmla="*/ 51 w 217"/>
                  <a:gd name="T11" fmla="*/ 15 h 367"/>
                  <a:gd name="T12" fmla="*/ 22 w 217"/>
                  <a:gd name="T13" fmla="*/ 10 h 367"/>
                  <a:gd name="T14" fmla="*/ 13 w 217"/>
                  <a:gd name="T15" fmla="*/ 12 h 367"/>
                  <a:gd name="T16" fmla="*/ 36 w 217"/>
                  <a:gd name="T17" fmla="*/ 64 h 367"/>
                  <a:gd name="T18" fmla="*/ 54 w 217"/>
                  <a:gd name="T19" fmla="*/ 126 h 367"/>
                  <a:gd name="T20" fmla="*/ 99 w 217"/>
                  <a:gd name="T21" fmla="*/ 167 h 367"/>
                  <a:gd name="T22" fmla="*/ 127 w 217"/>
                  <a:gd name="T23" fmla="*/ 206 h 367"/>
                  <a:gd name="T24" fmla="*/ 142 w 217"/>
                  <a:gd name="T25" fmla="*/ 253 h 367"/>
                  <a:gd name="T26" fmla="*/ 154 w 217"/>
                  <a:gd name="T27" fmla="*/ 322 h 367"/>
                  <a:gd name="T28" fmla="*/ 147 w 217"/>
                  <a:gd name="T29" fmla="*/ 352 h 367"/>
                  <a:gd name="T30" fmla="*/ 136 w 217"/>
                  <a:gd name="T31" fmla="*/ 367 h 367"/>
                  <a:gd name="T32" fmla="*/ 125 w 217"/>
                  <a:gd name="T33" fmla="*/ 359 h 367"/>
                  <a:gd name="T34" fmla="*/ 136 w 217"/>
                  <a:gd name="T35" fmla="*/ 361 h 367"/>
                  <a:gd name="T36" fmla="*/ 145 w 217"/>
                  <a:gd name="T37" fmla="*/ 335 h 367"/>
                  <a:gd name="T38" fmla="*/ 145 w 217"/>
                  <a:gd name="T39" fmla="*/ 305 h 367"/>
                  <a:gd name="T40" fmla="*/ 136 w 217"/>
                  <a:gd name="T41" fmla="*/ 257 h 367"/>
                  <a:gd name="T42" fmla="*/ 122 w 217"/>
                  <a:gd name="T43" fmla="*/ 215 h 367"/>
                  <a:gd name="T44" fmla="*/ 94 w 217"/>
                  <a:gd name="T45" fmla="*/ 174 h 367"/>
                  <a:gd name="T46" fmla="*/ 57 w 217"/>
                  <a:gd name="T47" fmla="*/ 146 h 367"/>
                  <a:gd name="T48" fmla="*/ 51 w 217"/>
                  <a:gd name="T49" fmla="*/ 141 h 367"/>
                  <a:gd name="T50" fmla="*/ 45 w 217"/>
                  <a:gd name="T51" fmla="*/ 126 h 367"/>
                  <a:gd name="T52" fmla="*/ 33 w 217"/>
                  <a:gd name="T53" fmla="*/ 89 h 367"/>
                  <a:gd name="T54" fmla="*/ 20 w 217"/>
                  <a:gd name="T55" fmla="*/ 45 h 367"/>
                  <a:gd name="T56" fmla="*/ 0 w 217"/>
                  <a:gd name="T57" fmla="*/ 10 h 367"/>
                  <a:gd name="T58" fmla="*/ 4 w 217"/>
                  <a:gd name="T59" fmla="*/ 0 h 367"/>
                  <a:gd name="T60" fmla="*/ 33 w 217"/>
                  <a:gd name="T61" fmla="*/ 4 h 367"/>
                  <a:gd name="T62" fmla="*/ 67 w 217"/>
                  <a:gd name="T63" fmla="*/ 12 h 367"/>
                  <a:gd name="T64" fmla="*/ 103 w 217"/>
                  <a:gd name="T65" fmla="*/ 40 h 367"/>
                  <a:gd name="T66" fmla="*/ 138 w 217"/>
                  <a:gd name="T67" fmla="*/ 80 h 367"/>
                  <a:gd name="T68" fmla="*/ 167 w 217"/>
                  <a:gd name="T69" fmla="*/ 107 h 367"/>
                  <a:gd name="T70" fmla="*/ 217 w 217"/>
                  <a:gd name="T71" fmla="*/ 14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7" h="367">
                    <a:moveTo>
                      <a:pt x="217" y="143"/>
                    </a:moveTo>
                    <a:lnTo>
                      <a:pt x="174" y="117"/>
                    </a:lnTo>
                    <a:lnTo>
                      <a:pt x="142" y="93"/>
                    </a:lnTo>
                    <a:lnTo>
                      <a:pt x="105" y="52"/>
                    </a:lnTo>
                    <a:lnTo>
                      <a:pt x="77" y="27"/>
                    </a:lnTo>
                    <a:lnTo>
                      <a:pt x="51" y="15"/>
                    </a:lnTo>
                    <a:lnTo>
                      <a:pt x="22" y="10"/>
                    </a:lnTo>
                    <a:lnTo>
                      <a:pt x="13" y="12"/>
                    </a:lnTo>
                    <a:lnTo>
                      <a:pt x="36" y="64"/>
                    </a:lnTo>
                    <a:lnTo>
                      <a:pt x="54" y="126"/>
                    </a:lnTo>
                    <a:lnTo>
                      <a:pt x="99" y="167"/>
                    </a:lnTo>
                    <a:lnTo>
                      <a:pt x="127" y="206"/>
                    </a:lnTo>
                    <a:lnTo>
                      <a:pt x="142" y="253"/>
                    </a:lnTo>
                    <a:lnTo>
                      <a:pt x="154" y="322"/>
                    </a:lnTo>
                    <a:lnTo>
                      <a:pt x="147" y="352"/>
                    </a:lnTo>
                    <a:lnTo>
                      <a:pt x="136" y="367"/>
                    </a:lnTo>
                    <a:lnTo>
                      <a:pt x="125" y="359"/>
                    </a:lnTo>
                    <a:lnTo>
                      <a:pt x="136" y="361"/>
                    </a:lnTo>
                    <a:lnTo>
                      <a:pt x="145" y="335"/>
                    </a:lnTo>
                    <a:lnTo>
                      <a:pt x="145" y="305"/>
                    </a:lnTo>
                    <a:lnTo>
                      <a:pt x="136" y="257"/>
                    </a:lnTo>
                    <a:lnTo>
                      <a:pt x="122" y="215"/>
                    </a:lnTo>
                    <a:lnTo>
                      <a:pt x="94" y="174"/>
                    </a:lnTo>
                    <a:lnTo>
                      <a:pt x="57" y="146"/>
                    </a:lnTo>
                    <a:lnTo>
                      <a:pt x="51" y="141"/>
                    </a:lnTo>
                    <a:lnTo>
                      <a:pt x="45" y="126"/>
                    </a:lnTo>
                    <a:lnTo>
                      <a:pt x="33" y="89"/>
                    </a:lnTo>
                    <a:lnTo>
                      <a:pt x="20" y="45"/>
                    </a:lnTo>
                    <a:lnTo>
                      <a:pt x="0" y="10"/>
                    </a:lnTo>
                    <a:lnTo>
                      <a:pt x="4" y="0"/>
                    </a:lnTo>
                    <a:lnTo>
                      <a:pt x="33" y="4"/>
                    </a:lnTo>
                    <a:lnTo>
                      <a:pt x="67" y="12"/>
                    </a:lnTo>
                    <a:lnTo>
                      <a:pt x="103" y="40"/>
                    </a:lnTo>
                    <a:lnTo>
                      <a:pt x="138" y="80"/>
                    </a:lnTo>
                    <a:lnTo>
                      <a:pt x="167" y="107"/>
                    </a:lnTo>
                    <a:lnTo>
                      <a:pt x="217"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4" name="Freeform 322">
                <a:extLst>
                  <a:ext uri="{FF2B5EF4-FFF2-40B4-BE49-F238E27FC236}">
                    <a16:creationId xmlns:a16="http://schemas.microsoft.com/office/drawing/2014/main" id="{C8AEA818-9512-AF86-F6DD-CECB087888AB}"/>
                  </a:ext>
                </a:extLst>
              </p:cNvPr>
              <p:cNvSpPr>
                <a:spLocks/>
              </p:cNvSpPr>
              <p:nvPr/>
            </p:nvSpPr>
            <p:spPr bwMode="auto">
              <a:xfrm>
                <a:off x="4178" y="3106"/>
                <a:ext cx="57" cy="67"/>
              </a:xfrm>
              <a:custGeom>
                <a:avLst/>
                <a:gdLst>
                  <a:gd name="T0" fmla="*/ 89 w 171"/>
                  <a:gd name="T1" fmla="*/ 8 h 202"/>
                  <a:gd name="T2" fmla="*/ 85 w 171"/>
                  <a:gd name="T3" fmla="*/ 47 h 202"/>
                  <a:gd name="T4" fmla="*/ 73 w 171"/>
                  <a:gd name="T5" fmla="*/ 90 h 202"/>
                  <a:gd name="T6" fmla="*/ 60 w 171"/>
                  <a:gd name="T7" fmla="*/ 121 h 202"/>
                  <a:gd name="T8" fmla="*/ 28 w 171"/>
                  <a:gd name="T9" fmla="*/ 170 h 202"/>
                  <a:gd name="T10" fmla="*/ 0 w 171"/>
                  <a:gd name="T11" fmla="*/ 202 h 202"/>
                  <a:gd name="T12" fmla="*/ 33 w 171"/>
                  <a:gd name="T13" fmla="*/ 173 h 202"/>
                  <a:gd name="T14" fmla="*/ 67 w 171"/>
                  <a:gd name="T15" fmla="*/ 129 h 202"/>
                  <a:gd name="T16" fmla="*/ 91 w 171"/>
                  <a:gd name="T17" fmla="*/ 76 h 202"/>
                  <a:gd name="T18" fmla="*/ 97 w 171"/>
                  <a:gd name="T19" fmla="*/ 47 h 202"/>
                  <a:gd name="T20" fmla="*/ 99 w 171"/>
                  <a:gd name="T21" fmla="*/ 24 h 202"/>
                  <a:gd name="T22" fmla="*/ 107 w 171"/>
                  <a:gd name="T23" fmla="*/ 24 h 202"/>
                  <a:gd name="T24" fmla="*/ 127 w 171"/>
                  <a:gd name="T25" fmla="*/ 33 h 202"/>
                  <a:gd name="T26" fmla="*/ 150 w 171"/>
                  <a:gd name="T27" fmla="*/ 67 h 202"/>
                  <a:gd name="T28" fmla="*/ 165 w 171"/>
                  <a:gd name="T29" fmla="*/ 119 h 202"/>
                  <a:gd name="T30" fmla="*/ 165 w 171"/>
                  <a:gd name="T31" fmla="*/ 170 h 202"/>
                  <a:gd name="T32" fmla="*/ 171 w 171"/>
                  <a:gd name="T33" fmla="*/ 136 h 202"/>
                  <a:gd name="T34" fmla="*/ 166 w 171"/>
                  <a:gd name="T35" fmla="*/ 98 h 202"/>
                  <a:gd name="T36" fmla="*/ 154 w 171"/>
                  <a:gd name="T37" fmla="*/ 53 h 202"/>
                  <a:gd name="T38" fmla="*/ 130 w 171"/>
                  <a:gd name="T39" fmla="*/ 24 h 202"/>
                  <a:gd name="T40" fmla="*/ 102 w 171"/>
                  <a:gd name="T41" fmla="*/ 0 h 202"/>
                  <a:gd name="T42" fmla="*/ 94 w 171"/>
                  <a:gd name="T43" fmla="*/ 0 h 202"/>
                  <a:gd name="T44" fmla="*/ 89 w 171"/>
                  <a:gd name="T45" fmla="*/ 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02">
                    <a:moveTo>
                      <a:pt x="89" y="8"/>
                    </a:moveTo>
                    <a:lnTo>
                      <a:pt x="85" y="47"/>
                    </a:lnTo>
                    <a:lnTo>
                      <a:pt x="73" y="90"/>
                    </a:lnTo>
                    <a:lnTo>
                      <a:pt x="60" y="121"/>
                    </a:lnTo>
                    <a:lnTo>
                      <a:pt x="28" y="170"/>
                    </a:lnTo>
                    <a:lnTo>
                      <a:pt x="0" y="202"/>
                    </a:lnTo>
                    <a:lnTo>
                      <a:pt x="33" y="173"/>
                    </a:lnTo>
                    <a:lnTo>
                      <a:pt x="67" y="129"/>
                    </a:lnTo>
                    <a:lnTo>
                      <a:pt x="91" y="76"/>
                    </a:lnTo>
                    <a:lnTo>
                      <a:pt x="97" y="47"/>
                    </a:lnTo>
                    <a:lnTo>
                      <a:pt x="99" y="24"/>
                    </a:lnTo>
                    <a:lnTo>
                      <a:pt x="107" y="24"/>
                    </a:lnTo>
                    <a:lnTo>
                      <a:pt x="127" y="33"/>
                    </a:lnTo>
                    <a:lnTo>
                      <a:pt x="150" y="67"/>
                    </a:lnTo>
                    <a:lnTo>
                      <a:pt x="165" y="119"/>
                    </a:lnTo>
                    <a:lnTo>
                      <a:pt x="165" y="170"/>
                    </a:lnTo>
                    <a:lnTo>
                      <a:pt x="171" y="136"/>
                    </a:lnTo>
                    <a:lnTo>
                      <a:pt x="166" y="98"/>
                    </a:lnTo>
                    <a:lnTo>
                      <a:pt x="154" y="53"/>
                    </a:lnTo>
                    <a:lnTo>
                      <a:pt x="130" y="24"/>
                    </a:lnTo>
                    <a:lnTo>
                      <a:pt x="102" y="0"/>
                    </a:lnTo>
                    <a:lnTo>
                      <a:pt x="94" y="0"/>
                    </a:lnTo>
                    <a:lnTo>
                      <a:pt x="8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5" name="Freeform 323">
                <a:extLst>
                  <a:ext uri="{FF2B5EF4-FFF2-40B4-BE49-F238E27FC236}">
                    <a16:creationId xmlns:a16="http://schemas.microsoft.com/office/drawing/2014/main" id="{8A524CD1-C18F-3297-D52A-8CBEA6A21E46}"/>
                  </a:ext>
                </a:extLst>
              </p:cNvPr>
              <p:cNvSpPr>
                <a:spLocks/>
              </p:cNvSpPr>
              <p:nvPr/>
            </p:nvSpPr>
            <p:spPr bwMode="auto">
              <a:xfrm>
                <a:off x="4109" y="2930"/>
                <a:ext cx="56" cy="18"/>
              </a:xfrm>
              <a:custGeom>
                <a:avLst/>
                <a:gdLst>
                  <a:gd name="T0" fmla="*/ 40 w 170"/>
                  <a:gd name="T1" fmla="*/ 17 h 54"/>
                  <a:gd name="T2" fmla="*/ 0 w 170"/>
                  <a:gd name="T3" fmla="*/ 46 h 54"/>
                  <a:gd name="T4" fmla="*/ 7 w 170"/>
                  <a:gd name="T5" fmla="*/ 54 h 54"/>
                  <a:gd name="T6" fmla="*/ 19 w 170"/>
                  <a:gd name="T7" fmla="*/ 54 h 54"/>
                  <a:gd name="T8" fmla="*/ 70 w 170"/>
                  <a:gd name="T9" fmla="*/ 49 h 54"/>
                  <a:gd name="T10" fmla="*/ 116 w 170"/>
                  <a:gd name="T11" fmla="*/ 31 h 54"/>
                  <a:gd name="T12" fmla="*/ 170 w 170"/>
                  <a:gd name="T13" fmla="*/ 4 h 54"/>
                  <a:gd name="T14" fmla="*/ 159 w 170"/>
                  <a:gd name="T15" fmla="*/ 0 h 54"/>
                  <a:gd name="T16" fmla="*/ 106 w 170"/>
                  <a:gd name="T17" fmla="*/ 26 h 54"/>
                  <a:gd name="T18" fmla="*/ 70 w 170"/>
                  <a:gd name="T19" fmla="*/ 36 h 54"/>
                  <a:gd name="T20" fmla="*/ 22 w 170"/>
                  <a:gd name="T21" fmla="*/ 46 h 54"/>
                  <a:gd name="T22" fmla="*/ 19 w 170"/>
                  <a:gd name="T23" fmla="*/ 43 h 54"/>
                  <a:gd name="T24" fmla="*/ 46 w 170"/>
                  <a:gd name="T25" fmla="*/ 22 h 54"/>
                  <a:gd name="T26" fmla="*/ 40 w 170"/>
                  <a:gd name="T27"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0" h="54">
                    <a:moveTo>
                      <a:pt x="40" y="17"/>
                    </a:moveTo>
                    <a:lnTo>
                      <a:pt x="0" y="46"/>
                    </a:lnTo>
                    <a:lnTo>
                      <a:pt x="7" y="54"/>
                    </a:lnTo>
                    <a:lnTo>
                      <a:pt x="19" y="54"/>
                    </a:lnTo>
                    <a:lnTo>
                      <a:pt x="70" y="49"/>
                    </a:lnTo>
                    <a:lnTo>
                      <a:pt x="116" y="31"/>
                    </a:lnTo>
                    <a:lnTo>
                      <a:pt x="170" y="4"/>
                    </a:lnTo>
                    <a:lnTo>
                      <a:pt x="159" y="0"/>
                    </a:lnTo>
                    <a:lnTo>
                      <a:pt x="106" y="26"/>
                    </a:lnTo>
                    <a:lnTo>
                      <a:pt x="70" y="36"/>
                    </a:lnTo>
                    <a:lnTo>
                      <a:pt x="22" y="46"/>
                    </a:lnTo>
                    <a:lnTo>
                      <a:pt x="19" y="43"/>
                    </a:lnTo>
                    <a:lnTo>
                      <a:pt x="46" y="22"/>
                    </a:lnTo>
                    <a:lnTo>
                      <a:pt x="4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6" name="Freeform 324">
                <a:extLst>
                  <a:ext uri="{FF2B5EF4-FFF2-40B4-BE49-F238E27FC236}">
                    <a16:creationId xmlns:a16="http://schemas.microsoft.com/office/drawing/2014/main" id="{374FE5D2-E307-3229-D1C6-7CB0FFA7A2DE}"/>
                  </a:ext>
                </a:extLst>
              </p:cNvPr>
              <p:cNvSpPr>
                <a:spLocks/>
              </p:cNvSpPr>
              <p:nvPr/>
            </p:nvSpPr>
            <p:spPr bwMode="auto">
              <a:xfrm>
                <a:off x="4134" y="2866"/>
                <a:ext cx="48" cy="47"/>
              </a:xfrm>
              <a:custGeom>
                <a:avLst/>
                <a:gdLst>
                  <a:gd name="T0" fmla="*/ 0 w 143"/>
                  <a:gd name="T1" fmla="*/ 136 h 143"/>
                  <a:gd name="T2" fmla="*/ 41 w 143"/>
                  <a:gd name="T3" fmla="*/ 112 h 143"/>
                  <a:gd name="T4" fmla="*/ 89 w 143"/>
                  <a:gd name="T5" fmla="*/ 64 h 143"/>
                  <a:gd name="T6" fmla="*/ 143 w 143"/>
                  <a:gd name="T7" fmla="*/ 0 h 143"/>
                  <a:gd name="T8" fmla="*/ 101 w 143"/>
                  <a:gd name="T9" fmla="*/ 55 h 143"/>
                  <a:gd name="T10" fmla="*/ 66 w 143"/>
                  <a:gd name="T11" fmla="*/ 97 h 143"/>
                  <a:gd name="T12" fmla="*/ 8 w 143"/>
                  <a:gd name="T13" fmla="*/ 143 h 143"/>
                  <a:gd name="T14" fmla="*/ 0 w 143"/>
                  <a:gd name="T15" fmla="*/ 136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143">
                    <a:moveTo>
                      <a:pt x="0" y="136"/>
                    </a:moveTo>
                    <a:lnTo>
                      <a:pt x="41" y="112"/>
                    </a:lnTo>
                    <a:lnTo>
                      <a:pt x="89" y="64"/>
                    </a:lnTo>
                    <a:lnTo>
                      <a:pt x="143" y="0"/>
                    </a:lnTo>
                    <a:lnTo>
                      <a:pt x="101" y="55"/>
                    </a:lnTo>
                    <a:lnTo>
                      <a:pt x="66" y="97"/>
                    </a:lnTo>
                    <a:lnTo>
                      <a:pt x="8" y="143"/>
                    </a:lnTo>
                    <a:lnTo>
                      <a:pt x="0"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7" name="Freeform 325">
                <a:extLst>
                  <a:ext uri="{FF2B5EF4-FFF2-40B4-BE49-F238E27FC236}">
                    <a16:creationId xmlns:a16="http://schemas.microsoft.com/office/drawing/2014/main" id="{60DDBEB2-E763-4712-501F-8273EA81BB89}"/>
                  </a:ext>
                </a:extLst>
              </p:cNvPr>
              <p:cNvSpPr>
                <a:spLocks/>
              </p:cNvSpPr>
              <p:nvPr/>
            </p:nvSpPr>
            <p:spPr bwMode="auto">
              <a:xfrm>
                <a:off x="4142" y="2866"/>
                <a:ext cx="44" cy="52"/>
              </a:xfrm>
              <a:custGeom>
                <a:avLst/>
                <a:gdLst>
                  <a:gd name="T0" fmla="*/ 0 w 132"/>
                  <a:gd name="T1" fmla="*/ 153 h 158"/>
                  <a:gd name="T2" fmla="*/ 48 w 132"/>
                  <a:gd name="T3" fmla="*/ 108 h 158"/>
                  <a:gd name="T4" fmla="*/ 74 w 132"/>
                  <a:gd name="T5" fmla="*/ 83 h 158"/>
                  <a:gd name="T6" fmla="*/ 132 w 132"/>
                  <a:gd name="T7" fmla="*/ 0 h 158"/>
                  <a:gd name="T8" fmla="*/ 82 w 132"/>
                  <a:gd name="T9" fmla="*/ 83 h 158"/>
                  <a:gd name="T10" fmla="*/ 8 w 132"/>
                  <a:gd name="T11" fmla="*/ 158 h 158"/>
                  <a:gd name="T12" fmla="*/ 0 w 132"/>
                  <a:gd name="T13" fmla="*/ 153 h 158"/>
                </a:gdLst>
                <a:ahLst/>
                <a:cxnLst>
                  <a:cxn ang="0">
                    <a:pos x="T0" y="T1"/>
                  </a:cxn>
                  <a:cxn ang="0">
                    <a:pos x="T2" y="T3"/>
                  </a:cxn>
                  <a:cxn ang="0">
                    <a:pos x="T4" y="T5"/>
                  </a:cxn>
                  <a:cxn ang="0">
                    <a:pos x="T6" y="T7"/>
                  </a:cxn>
                  <a:cxn ang="0">
                    <a:pos x="T8" y="T9"/>
                  </a:cxn>
                  <a:cxn ang="0">
                    <a:pos x="T10" y="T11"/>
                  </a:cxn>
                  <a:cxn ang="0">
                    <a:pos x="T12" y="T13"/>
                  </a:cxn>
                </a:cxnLst>
                <a:rect l="0" t="0" r="r" b="b"/>
                <a:pathLst>
                  <a:path w="132" h="158">
                    <a:moveTo>
                      <a:pt x="0" y="153"/>
                    </a:moveTo>
                    <a:lnTo>
                      <a:pt x="48" y="108"/>
                    </a:lnTo>
                    <a:lnTo>
                      <a:pt x="74" y="83"/>
                    </a:lnTo>
                    <a:lnTo>
                      <a:pt x="132" y="0"/>
                    </a:lnTo>
                    <a:lnTo>
                      <a:pt x="82" y="83"/>
                    </a:lnTo>
                    <a:lnTo>
                      <a:pt x="8" y="158"/>
                    </a:lnTo>
                    <a:lnTo>
                      <a:pt x="0"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8" name="Freeform 326">
                <a:extLst>
                  <a:ext uri="{FF2B5EF4-FFF2-40B4-BE49-F238E27FC236}">
                    <a16:creationId xmlns:a16="http://schemas.microsoft.com/office/drawing/2014/main" id="{02FD332B-FFDA-60B9-4C8E-1C91579E5BCA}"/>
                  </a:ext>
                </a:extLst>
              </p:cNvPr>
              <p:cNvSpPr>
                <a:spLocks/>
              </p:cNvSpPr>
              <p:nvPr/>
            </p:nvSpPr>
            <p:spPr bwMode="auto">
              <a:xfrm>
                <a:off x="4155" y="2830"/>
                <a:ext cx="94" cy="108"/>
              </a:xfrm>
              <a:custGeom>
                <a:avLst/>
                <a:gdLst>
                  <a:gd name="T0" fmla="*/ 11 w 282"/>
                  <a:gd name="T1" fmla="*/ 305 h 322"/>
                  <a:gd name="T2" fmla="*/ 62 w 282"/>
                  <a:gd name="T3" fmla="*/ 264 h 322"/>
                  <a:gd name="T4" fmla="*/ 136 w 282"/>
                  <a:gd name="T5" fmla="*/ 192 h 322"/>
                  <a:gd name="T6" fmla="*/ 211 w 282"/>
                  <a:gd name="T7" fmla="*/ 105 h 322"/>
                  <a:gd name="T8" fmla="*/ 279 w 282"/>
                  <a:gd name="T9" fmla="*/ 0 h 322"/>
                  <a:gd name="T10" fmla="*/ 282 w 282"/>
                  <a:gd name="T11" fmla="*/ 13 h 322"/>
                  <a:gd name="T12" fmla="*/ 244 w 282"/>
                  <a:gd name="T13" fmla="*/ 93 h 322"/>
                  <a:gd name="T14" fmla="*/ 192 w 282"/>
                  <a:gd name="T15" fmla="*/ 170 h 322"/>
                  <a:gd name="T16" fmla="*/ 112 w 282"/>
                  <a:gd name="T17" fmla="*/ 264 h 322"/>
                  <a:gd name="T18" fmla="*/ 70 w 282"/>
                  <a:gd name="T19" fmla="*/ 305 h 322"/>
                  <a:gd name="T20" fmla="*/ 42 w 282"/>
                  <a:gd name="T21" fmla="*/ 317 h 322"/>
                  <a:gd name="T22" fmla="*/ 108 w 282"/>
                  <a:gd name="T23" fmla="*/ 260 h 322"/>
                  <a:gd name="T24" fmla="*/ 173 w 282"/>
                  <a:gd name="T25" fmla="*/ 184 h 322"/>
                  <a:gd name="T26" fmla="*/ 217 w 282"/>
                  <a:gd name="T27" fmla="*/ 116 h 322"/>
                  <a:gd name="T28" fmla="*/ 244 w 282"/>
                  <a:gd name="T29" fmla="*/ 63 h 322"/>
                  <a:gd name="T30" fmla="*/ 190 w 282"/>
                  <a:gd name="T31" fmla="*/ 142 h 322"/>
                  <a:gd name="T32" fmla="*/ 115 w 282"/>
                  <a:gd name="T33" fmla="*/ 223 h 322"/>
                  <a:gd name="T34" fmla="*/ 30 w 282"/>
                  <a:gd name="T35" fmla="*/ 305 h 322"/>
                  <a:gd name="T36" fmla="*/ 0 w 282"/>
                  <a:gd name="T37" fmla="*/ 322 h 322"/>
                  <a:gd name="T38" fmla="*/ 11 w 282"/>
                  <a:gd name="T39" fmla="*/ 3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2" h="322">
                    <a:moveTo>
                      <a:pt x="11" y="305"/>
                    </a:moveTo>
                    <a:lnTo>
                      <a:pt x="62" y="264"/>
                    </a:lnTo>
                    <a:lnTo>
                      <a:pt x="136" y="192"/>
                    </a:lnTo>
                    <a:lnTo>
                      <a:pt x="211" y="105"/>
                    </a:lnTo>
                    <a:lnTo>
                      <a:pt x="279" y="0"/>
                    </a:lnTo>
                    <a:lnTo>
                      <a:pt x="282" y="13"/>
                    </a:lnTo>
                    <a:lnTo>
                      <a:pt x="244" y="93"/>
                    </a:lnTo>
                    <a:lnTo>
                      <a:pt x="192" y="170"/>
                    </a:lnTo>
                    <a:lnTo>
                      <a:pt x="112" y="264"/>
                    </a:lnTo>
                    <a:lnTo>
                      <a:pt x="70" y="305"/>
                    </a:lnTo>
                    <a:lnTo>
                      <a:pt x="42" y="317"/>
                    </a:lnTo>
                    <a:lnTo>
                      <a:pt x="108" y="260"/>
                    </a:lnTo>
                    <a:lnTo>
                      <a:pt x="173" y="184"/>
                    </a:lnTo>
                    <a:lnTo>
                      <a:pt x="217" y="116"/>
                    </a:lnTo>
                    <a:lnTo>
                      <a:pt x="244" y="63"/>
                    </a:lnTo>
                    <a:lnTo>
                      <a:pt x="190" y="142"/>
                    </a:lnTo>
                    <a:lnTo>
                      <a:pt x="115" y="223"/>
                    </a:lnTo>
                    <a:lnTo>
                      <a:pt x="30" y="305"/>
                    </a:lnTo>
                    <a:lnTo>
                      <a:pt x="0" y="322"/>
                    </a:lnTo>
                    <a:lnTo>
                      <a:pt x="11" y="3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9" name="Freeform 327">
                <a:extLst>
                  <a:ext uri="{FF2B5EF4-FFF2-40B4-BE49-F238E27FC236}">
                    <a16:creationId xmlns:a16="http://schemas.microsoft.com/office/drawing/2014/main" id="{004B51AE-103F-1515-39F6-1B58B30E548B}"/>
                  </a:ext>
                </a:extLst>
              </p:cNvPr>
              <p:cNvSpPr>
                <a:spLocks/>
              </p:cNvSpPr>
              <p:nvPr/>
            </p:nvSpPr>
            <p:spPr bwMode="auto">
              <a:xfrm>
                <a:off x="3917" y="2892"/>
                <a:ext cx="19" cy="27"/>
              </a:xfrm>
              <a:custGeom>
                <a:avLst/>
                <a:gdLst>
                  <a:gd name="T0" fmla="*/ 56 w 56"/>
                  <a:gd name="T1" fmla="*/ 57 h 82"/>
                  <a:gd name="T2" fmla="*/ 41 w 56"/>
                  <a:gd name="T3" fmla="*/ 43 h 82"/>
                  <a:gd name="T4" fmla="*/ 41 w 56"/>
                  <a:gd name="T5" fmla="*/ 63 h 82"/>
                  <a:gd name="T6" fmla="*/ 30 w 56"/>
                  <a:gd name="T7" fmla="*/ 45 h 82"/>
                  <a:gd name="T8" fmla="*/ 24 w 56"/>
                  <a:gd name="T9" fmla="*/ 63 h 82"/>
                  <a:gd name="T10" fmla="*/ 15 w 56"/>
                  <a:gd name="T11" fmla="*/ 52 h 82"/>
                  <a:gd name="T12" fmla="*/ 15 w 56"/>
                  <a:gd name="T13" fmla="*/ 80 h 82"/>
                  <a:gd name="T14" fmla="*/ 6 w 56"/>
                  <a:gd name="T15" fmla="*/ 82 h 82"/>
                  <a:gd name="T16" fmla="*/ 2 w 56"/>
                  <a:gd name="T17" fmla="*/ 63 h 82"/>
                  <a:gd name="T18" fmla="*/ 0 w 56"/>
                  <a:gd name="T19" fmla="*/ 37 h 82"/>
                  <a:gd name="T20" fmla="*/ 2 w 56"/>
                  <a:gd name="T21" fmla="*/ 10 h 82"/>
                  <a:gd name="T22" fmla="*/ 10 w 56"/>
                  <a:gd name="T23" fmla="*/ 0 h 82"/>
                  <a:gd name="T24" fmla="*/ 27 w 56"/>
                  <a:gd name="T25" fmla="*/ 2 h 82"/>
                  <a:gd name="T26" fmla="*/ 41 w 56"/>
                  <a:gd name="T27" fmla="*/ 19 h 82"/>
                  <a:gd name="T28" fmla="*/ 53 w 56"/>
                  <a:gd name="T29" fmla="*/ 45 h 82"/>
                  <a:gd name="T30" fmla="*/ 56 w 56"/>
                  <a:gd name="T31"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82">
                    <a:moveTo>
                      <a:pt x="56" y="57"/>
                    </a:moveTo>
                    <a:lnTo>
                      <a:pt x="41" y="43"/>
                    </a:lnTo>
                    <a:lnTo>
                      <a:pt x="41" y="63"/>
                    </a:lnTo>
                    <a:lnTo>
                      <a:pt x="30" y="45"/>
                    </a:lnTo>
                    <a:lnTo>
                      <a:pt x="24" y="63"/>
                    </a:lnTo>
                    <a:lnTo>
                      <a:pt x="15" y="52"/>
                    </a:lnTo>
                    <a:lnTo>
                      <a:pt x="15" y="80"/>
                    </a:lnTo>
                    <a:lnTo>
                      <a:pt x="6" y="82"/>
                    </a:lnTo>
                    <a:lnTo>
                      <a:pt x="2" y="63"/>
                    </a:lnTo>
                    <a:lnTo>
                      <a:pt x="0" y="37"/>
                    </a:lnTo>
                    <a:lnTo>
                      <a:pt x="2" y="10"/>
                    </a:lnTo>
                    <a:lnTo>
                      <a:pt x="10" y="0"/>
                    </a:lnTo>
                    <a:lnTo>
                      <a:pt x="27" y="2"/>
                    </a:lnTo>
                    <a:lnTo>
                      <a:pt x="41" y="19"/>
                    </a:lnTo>
                    <a:lnTo>
                      <a:pt x="53" y="45"/>
                    </a:lnTo>
                    <a:lnTo>
                      <a:pt x="56"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0" name="Freeform 328">
                <a:extLst>
                  <a:ext uri="{FF2B5EF4-FFF2-40B4-BE49-F238E27FC236}">
                    <a16:creationId xmlns:a16="http://schemas.microsoft.com/office/drawing/2014/main" id="{F684FBDC-40D3-310E-51B9-27933D8AC998}"/>
                  </a:ext>
                </a:extLst>
              </p:cNvPr>
              <p:cNvSpPr>
                <a:spLocks/>
              </p:cNvSpPr>
              <p:nvPr/>
            </p:nvSpPr>
            <p:spPr bwMode="auto">
              <a:xfrm>
                <a:off x="3908" y="2880"/>
                <a:ext cx="38" cy="44"/>
              </a:xfrm>
              <a:custGeom>
                <a:avLst/>
                <a:gdLst>
                  <a:gd name="T0" fmla="*/ 17 w 115"/>
                  <a:gd name="T1" fmla="*/ 133 h 133"/>
                  <a:gd name="T2" fmla="*/ 6 w 115"/>
                  <a:gd name="T3" fmla="*/ 101 h 133"/>
                  <a:gd name="T4" fmla="*/ 0 w 115"/>
                  <a:gd name="T5" fmla="*/ 61 h 133"/>
                  <a:gd name="T6" fmla="*/ 4 w 115"/>
                  <a:gd name="T7" fmla="*/ 36 h 133"/>
                  <a:gd name="T8" fmla="*/ 10 w 115"/>
                  <a:gd name="T9" fmla="*/ 15 h 133"/>
                  <a:gd name="T10" fmla="*/ 27 w 115"/>
                  <a:gd name="T11" fmla="*/ 0 h 133"/>
                  <a:gd name="T12" fmla="*/ 47 w 115"/>
                  <a:gd name="T13" fmla="*/ 0 h 133"/>
                  <a:gd name="T14" fmla="*/ 80 w 115"/>
                  <a:gd name="T15" fmla="*/ 15 h 133"/>
                  <a:gd name="T16" fmla="*/ 104 w 115"/>
                  <a:gd name="T17" fmla="*/ 44 h 133"/>
                  <a:gd name="T18" fmla="*/ 115 w 115"/>
                  <a:gd name="T19" fmla="*/ 81 h 133"/>
                  <a:gd name="T20" fmla="*/ 100 w 115"/>
                  <a:gd name="T21" fmla="*/ 53 h 133"/>
                  <a:gd name="T22" fmla="*/ 77 w 115"/>
                  <a:gd name="T23" fmla="*/ 22 h 133"/>
                  <a:gd name="T24" fmla="*/ 47 w 115"/>
                  <a:gd name="T25" fmla="*/ 10 h 133"/>
                  <a:gd name="T26" fmla="*/ 31 w 115"/>
                  <a:gd name="T27" fmla="*/ 10 h 133"/>
                  <a:gd name="T28" fmla="*/ 14 w 115"/>
                  <a:gd name="T29" fmla="*/ 22 h 133"/>
                  <a:gd name="T30" fmla="*/ 10 w 115"/>
                  <a:gd name="T31" fmla="*/ 53 h 133"/>
                  <a:gd name="T32" fmla="*/ 10 w 115"/>
                  <a:gd name="T33" fmla="*/ 81 h 133"/>
                  <a:gd name="T34" fmla="*/ 17 w 115"/>
                  <a:gd name="T35" fmla="*/ 116 h 133"/>
                  <a:gd name="T36" fmla="*/ 23 w 115"/>
                  <a:gd name="T37" fmla="*/ 131 h 133"/>
                  <a:gd name="T38" fmla="*/ 17 w 115"/>
                  <a:gd name="T3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33">
                    <a:moveTo>
                      <a:pt x="17" y="133"/>
                    </a:moveTo>
                    <a:lnTo>
                      <a:pt x="6" y="101"/>
                    </a:lnTo>
                    <a:lnTo>
                      <a:pt x="0" y="61"/>
                    </a:lnTo>
                    <a:lnTo>
                      <a:pt x="4" y="36"/>
                    </a:lnTo>
                    <a:lnTo>
                      <a:pt x="10" y="15"/>
                    </a:lnTo>
                    <a:lnTo>
                      <a:pt x="27" y="0"/>
                    </a:lnTo>
                    <a:lnTo>
                      <a:pt x="47" y="0"/>
                    </a:lnTo>
                    <a:lnTo>
                      <a:pt x="80" y="15"/>
                    </a:lnTo>
                    <a:lnTo>
                      <a:pt x="104" y="44"/>
                    </a:lnTo>
                    <a:lnTo>
                      <a:pt x="115" y="81"/>
                    </a:lnTo>
                    <a:lnTo>
                      <a:pt x="100" y="53"/>
                    </a:lnTo>
                    <a:lnTo>
                      <a:pt x="77" y="22"/>
                    </a:lnTo>
                    <a:lnTo>
                      <a:pt x="47" y="10"/>
                    </a:lnTo>
                    <a:lnTo>
                      <a:pt x="31" y="10"/>
                    </a:lnTo>
                    <a:lnTo>
                      <a:pt x="14" y="22"/>
                    </a:lnTo>
                    <a:lnTo>
                      <a:pt x="10" y="53"/>
                    </a:lnTo>
                    <a:lnTo>
                      <a:pt x="10" y="81"/>
                    </a:lnTo>
                    <a:lnTo>
                      <a:pt x="17" y="116"/>
                    </a:lnTo>
                    <a:lnTo>
                      <a:pt x="23" y="131"/>
                    </a:lnTo>
                    <a:lnTo>
                      <a:pt x="17"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1" name="Freeform 329">
                <a:extLst>
                  <a:ext uri="{FF2B5EF4-FFF2-40B4-BE49-F238E27FC236}">
                    <a16:creationId xmlns:a16="http://schemas.microsoft.com/office/drawing/2014/main" id="{7C8EFB9A-794F-B55A-1F5F-C280827476CE}"/>
                  </a:ext>
                </a:extLst>
              </p:cNvPr>
              <p:cNvSpPr>
                <a:spLocks/>
              </p:cNvSpPr>
              <p:nvPr/>
            </p:nvSpPr>
            <p:spPr bwMode="auto">
              <a:xfrm>
                <a:off x="3943" y="2890"/>
                <a:ext cx="195" cy="57"/>
              </a:xfrm>
              <a:custGeom>
                <a:avLst/>
                <a:gdLst>
                  <a:gd name="T0" fmla="*/ 3 w 584"/>
                  <a:gd name="T1" fmla="*/ 90 h 172"/>
                  <a:gd name="T2" fmla="*/ 6 w 584"/>
                  <a:gd name="T3" fmla="*/ 70 h 172"/>
                  <a:gd name="T4" fmla="*/ 0 w 584"/>
                  <a:gd name="T5" fmla="*/ 24 h 172"/>
                  <a:gd name="T6" fmla="*/ 20 w 584"/>
                  <a:gd name="T7" fmla="*/ 59 h 172"/>
                  <a:gd name="T8" fmla="*/ 26 w 584"/>
                  <a:gd name="T9" fmla="*/ 19 h 172"/>
                  <a:gd name="T10" fmla="*/ 48 w 584"/>
                  <a:gd name="T11" fmla="*/ 50 h 172"/>
                  <a:gd name="T12" fmla="*/ 56 w 584"/>
                  <a:gd name="T13" fmla="*/ 13 h 172"/>
                  <a:gd name="T14" fmla="*/ 81 w 584"/>
                  <a:gd name="T15" fmla="*/ 42 h 172"/>
                  <a:gd name="T16" fmla="*/ 91 w 584"/>
                  <a:gd name="T17" fmla="*/ 7 h 172"/>
                  <a:gd name="T18" fmla="*/ 111 w 584"/>
                  <a:gd name="T19" fmla="*/ 39 h 172"/>
                  <a:gd name="T20" fmla="*/ 126 w 584"/>
                  <a:gd name="T21" fmla="*/ 2 h 172"/>
                  <a:gd name="T22" fmla="*/ 148 w 584"/>
                  <a:gd name="T23" fmla="*/ 33 h 172"/>
                  <a:gd name="T24" fmla="*/ 162 w 584"/>
                  <a:gd name="T25" fmla="*/ 0 h 172"/>
                  <a:gd name="T26" fmla="*/ 181 w 584"/>
                  <a:gd name="T27" fmla="*/ 30 h 172"/>
                  <a:gd name="T28" fmla="*/ 197 w 584"/>
                  <a:gd name="T29" fmla="*/ 0 h 172"/>
                  <a:gd name="T30" fmla="*/ 210 w 584"/>
                  <a:gd name="T31" fmla="*/ 30 h 172"/>
                  <a:gd name="T32" fmla="*/ 228 w 584"/>
                  <a:gd name="T33" fmla="*/ 2 h 172"/>
                  <a:gd name="T34" fmla="*/ 239 w 584"/>
                  <a:gd name="T35" fmla="*/ 33 h 172"/>
                  <a:gd name="T36" fmla="*/ 259 w 584"/>
                  <a:gd name="T37" fmla="*/ 7 h 172"/>
                  <a:gd name="T38" fmla="*/ 268 w 584"/>
                  <a:gd name="T39" fmla="*/ 33 h 172"/>
                  <a:gd name="T40" fmla="*/ 288 w 584"/>
                  <a:gd name="T41" fmla="*/ 13 h 172"/>
                  <a:gd name="T42" fmla="*/ 294 w 584"/>
                  <a:gd name="T43" fmla="*/ 39 h 172"/>
                  <a:gd name="T44" fmla="*/ 310 w 584"/>
                  <a:gd name="T45" fmla="*/ 22 h 172"/>
                  <a:gd name="T46" fmla="*/ 322 w 584"/>
                  <a:gd name="T47" fmla="*/ 44 h 172"/>
                  <a:gd name="T48" fmla="*/ 338 w 584"/>
                  <a:gd name="T49" fmla="*/ 33 h 172"/>
                  <a:gd name="T50" fmla="*/ 399 w 584"/>
                  <a:gd name="T51" fmla="*/ 57 h 172"/>
                  <a:gd name="T52" fmla="*/ 434 w 584"/>
                  <a:gd name="T53" fmla="*/ 70 h 172"/>
                  <a:gd name="T54" fmla="*/ 488 w 584"/>
                  <a:gd name="T55" fmla="*/ 100 h 172"/>
                  <a:gd name="T56" fmla="*/ 547 w 584"/>
                  <a:gd name="T57" fmla="*/ 136 h 172"/>
                  <a:gd name="T58" fmla="*/ 584 w 584"/>
                  <a:gd name="T59" fmla="*/ 158 h 172"/>
                  <a:gd name="T60" fmla="*/ 573 w 584"/>
                  <a:gd name="T61" fmla="*/ 165 h 172"/>
                  <a:gd name="T62" fmla="*/ 530 w 584"/>
                  <a:gd name="T63" fmla="*/ 136 h 172"/>
                  <a:gd name="T64" fmla="*/ 470 w 584"/>
                  <a:gd name="T65" fmla="*/ 108 h 172"/>
                  <a:gd name="T66" fmla="*/ 421 w 584"/>
                  <a:gd name="T67" fmla="*/ 81 h 172"/>
                  <a:gd name="T68" fmla="*/ 387 w 584"/>
                  <a:gd name="T69" fmla="*/ 72 h 172"/>
                  <a:gd name="T70" fmla="*/ 375 w 584"/>
                  <a:gd name="T71" fmla="*/ 76 h 172"/>
                  <a:gd name="T72" fmla="*/ 379 w 584"/>
                  <a:gd name="T73" fmla="*/ 85 h 172"/>
                  <a:gd name="T74" fmla="*/ 396 w 584"/>
                  <a:gd name="T75" fmla="*/ 100 h 172"/>
                  <a:gd name="T76" fmla="*/ 439 w 584"/>
                  <a:gd name="T77" fmla="*/ 125 h 172"/>
                  <a:gd name="T78" fmla="*/ 451 w 584"/>
                  <a:gd name="T79" fmla="*/ 133 h 172"/>
                  <a:gd name="T80" fmla="*/ 474 w 584"/>
                  <a:gd name="T81" fmla="*/ 147 h 172"/>
                  <a:gd name="T82" fmla="*/ 434 w 584"/>
                  <a:gd name="T83" fmla="*/ 165 h 172"/>
                  <a:gd name="T84" fmla="*/ 408 w 584"/>
                  <a:gd name="T85" fmla="*/ 149 h 172"/>
                  <a:gd name="T86" fmla="*/ 392 w 584"/>
                  <a:gd name="T87" fmla="*/ 149 h 172"/>
                  <a:gd name="T88" fmla="*/ 387 w 584"/>
                  <a:gd name="T89" fmla="*/ 158 h 172"/>
                  <a:gd name="T90" fmla="*/ 392 w 584"/>
                  <a:gd name="T91" fmla="*/ 170 h 172"/>
                  <a:gd name="T92" fmla="*/ 361 w 584"/>
                  <a:gd name="T93" fmla="*/ 172 h 172"/>
                  <a:gd name="T94" fmla="*/ 353 w 584"/>
                  <a:gd name="T95" fmla="*/ 145 h 172"/>
                  <a:gd name="T96" fmla="*/ 336 w 584"/>
                  <a:gd name="T97" fmla="*/ 121 h 172"/>
                  <a:gd name="T98" fmla="*/ 308 w 584"/>
                  <a:gd name="T99" fmla="*/ 100 h 172"/>
                  <a:gd name="T100" fmla="*/ 281 w 584"/>
                  <a:gd name="T101" fmla="*/ 85 h 172"/>
                  <a:gd name="T102" fmla="*/ 239 w 584"/>
                  <a:gd name="T103" fmla="*/ 70 h 172"/>
                  <a:gd name="T104" fmla="*/ 191 w 584"/>
                  <a:gd name="T105" fmla="*/ 70 h 172"/>
                  <a:gd name="T106" fmla="*/ 128 w 584"/>
                  <a:gd name="T107" fmla="*/ 81 h 172"/>
                  <a:gd name="T108" fmla="*/ 85 w 584"/>
                  <a:gd name="T109" fmla="*/ 96 h 172"/>
                  <a:gd name="T110" fmla="*/ 3 w 584"/>
                  <a:gd name="T111" fmla="*/ 9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4" h="172">
                    <a:moveTo>
                      <a:pt x="3" y="90"/>
                    </a:moveTo>
                    <a:lnTo>
                      <a:pt x="6" y="70"/>
                    </a:lnTo>
                    <a:lnTo>
                      <a:pt x="0" y="24"/>
                    </a:lnTo>
                    <a:lnTo>
                      <a:pt x="20" y="59"/>
                    </a:lnTo>
                    <a:lnTo>
                      <a:pt x="26" y="19"/>
                    </a:lnTo>
                    <a:lnTo>
                      <a:pt x="48" y="50"/>
                    </a:lnTo>
                    <a:lnTo>
                      <a:pt x="56" y="13"/>
                    </a:lnTo>
                    <a:lnTo>
                      <a:pt x="81" y="42"/>
                    </a:lnTo>
                    <a:lnTo>
                      <a:pt x="91" y="7"/>
                    </a:lnTo>
                    <a:lnTo>
                      <a:pt x="111" y="39"/>
                    </a:lnTo>
                    <a:lnTo>
                      <a:pt x="126" y="2"/>
                    </a:lnTo>
                    <a:lnTo>
                      <a:pt x="148" y="33"/>
                    </a:lnTo>
                    <a:lnTo>
                      <a:pt x="162" y="0"/>
                    </a:lnTo>
                    <a:lnTo>
                      <a:pt x="181" y="30"/>
                    </a:lnTo>
                    <a:lnTo>
                      <a:pt x="197" y="0"/>
                    </a:lnTo>
                    <a:lnTo>
                      <a:pt x="210" y="30"/>
                    </a:lnTo>
                    <a:lnTo>
                      <a:pt x="228" y="2"/>
                    </a:lnTo>
                    <a:lnTo>
                      <a:pt x="239" y="33"/>
                    </a:lnTo>
                    <a:lnTo>
                      <a:pt x="259" y="7"/>
                    </a:lnTo>
                    <a:lnTo>
                      <a:pt x="268" y="33"/>
                    </a:lnTo>
                    <a:lnTo>
                      <a:pt x="288" y="13"/>
                    </a:lnTo>
                    <a:lnTo>
                      <a:pt x="294" y="39"/>
                    </a:lnTo>
                    <a:lnTo>
                      <a:pt x="310" y="22"/>
                    </a:lnTo>
                    <a:lnTo>
                      <a:pt x="322" y="44"/>
                    </a:lnTo>
                    <a:lnTo>
                      <a:pt x="338" y="33"/>
                    </a:lnTo>
                    <a:lnTo>
                      <a:pt x="399" y="57"/>
                    </a:lnTo>
                    <a:lnTo>
                      <a:pt x="434" y="70"/>
                    </a:lnTo>
                    <a:lnTo>
                      <a:pt x="488" y="100"/>
                    </a:lnTo>
                    <a:lnTo>
                      <a:pt x="547" y="136"/>
                    </a:lnTo>
                    <a:lnTo>
                      <a:pt x="584" y="158"/>
                    </a:lnTo>
                    <a:lnTo>
                      <a:pt x="573" y="165"/>
                    </a:lnTo>
                    <a:lnTo>
                      <a:pt x="530" y="136"/>
                    </a:lnTo>
                    <a:lnTo>
                      <a:pt x="470" y="108"/>
                    </a:lnTo>
                    <a:lnTo>
                      <a:pt x="421" y="81"/>
                    </a:lnTo>
                    <a:lnTo>
                      <a:pt x="387" y="72"/>
                    </a:lnTo>
                    <a:lnTo>
                      <a:pt x="375" y="76"/>
                    </a:lnTo>
                    <a:lnTo>
                      <a:pt x="379" y="85"/>
                    </a:lnTo>
                    <a:lnTo>
                      <a:pt x="396" y="100"/>
                    </a:lnTo>
                    <a:lnTo>
                      <a:pt x="439" y="125"/>
                    </a:lnTo>
                    <a:lnTo>
                      <a:pt x="451" y="133"/>
                    </a:lnTo>
                    <a:lnTo>
                      <a:pt x="474" y="147"/>
                    </a:lnTo>
                    <a:lnTo>
                      <a:pt x="434" y="165"/>
                    </a:lnTo>
                    <a:lnTo>
                      <a:pt x="408" y="149"/>
                    </a:lnTo>
                    <a:lnTo>
                      <a:pt x="392" y="149"/>
                    </a:lnTo>
                    <a:lnTo>
                      <a:pt x="387" y="158"/>
                    </a:lnTo>
                    <a:lnTo>
                      <a:pt x="392" y="170"/>
                    </a:lnTo>
                    <a:lnTo>
                      <a:pt x="361" y="172"/>
                    </a:lnTo>
                    <a:lnTo>
                      <a:pt x="353" y="145"/>
                    </a:lnTo>
                    <a:lnTo>
                      <a:pt x="336" y="121"/>
                    </a:lnTo>
                    <a:lnTo>
                      <a:pt x="308" y="100"/>
                    </a:lnTo>
                    <a:lnTo>
                      <a:pt x="281" y="85"/>
                    </a:lnTo>
                    <a:lnTo>
                      <a:pt x="239" y="70"/>
                    </a:lnTo>
                    <a:lnTo>
                      <a:pt x="191" y="70"/>
                    </a:lnTo>
                    <a:lnTo>
                      <a:pt x="128" y="81"/>
                    </a:lnTo>
                    <a:lnTo>
                      <a:pt x="85" y="96"/>
                    </a:lnTo>
                    <a:lnTo>
                      <a:pt x="3"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2" name="Freeform 330">
                <a:extLst>
                  <a:ext uri="{FF2B5EF4-FFF2-40B4-BE49-F238E27FC236}">
                    <a16:creationId xmlns:a16="http://schemas.microsoft.com/office/drawing/2014/main" id="{C0408036-4AD7-2393-1531-2331F97460FE}"/>
                  </a:ext>
                </a:extLst>
              </p:cNvPr>
              <p:cNvSpPr>
                <a:spLocks/>
              </p:cNvSpPr>
              <p:nvPr/>
            </p:nvSpPr>
            <p:spPr bwMode="auto">
              <a:xfrm>
                <a:off x="4143" y="2951"/>
                <a:ext cx="49" cy="51"/>
              </a:xfrm>
              <a:custGeom>
                <a:avLst/>
                <a:gdLst>
                  <a:gd name="T0" fmla="*/ 0 w 149"/>
                  <a:gd name="T1" fmla="*/ 3 h 153"/>
                  <a:gd name="T2" fmla="*/ 46 w 149"/>
                  <a:gd name="T3" fmla="*/ 37 h 153"/>
                  <a:gd name="T4" fmla="*/ 91 w 149"/>
                  <a:gd name="T5" fmla="*/ 83 h 153"/>
                  <a:gd name="T6" fmla="*/ 140 w 149"/>
                  <a:gd name="T7" fmla="*/ 153 h 153"/>
                  <a:gd name="T8" fmla="*/ 149 w 149"/>
                  <a:gd name="T9" fmla="*/ 151 h 153"/>
                  <a:gd name="T10" fmla="*/ 106 w 149"/>
                  <a:gd name="T11" fmla="*/ 88 h 153"/>
                  <a:gd name="T12" fmla="*/ 75 w 149"/>
                  <a:gd name="T13" fmla="*/ 54 h 153"/>
                  <a:gd name="T14" fmla="*/ 15 w 149"/>
                  <a:gd name="T15" fmla="*/ 0 h 153"/>
                  <a:gd name="T16" fmla="*/ 0 w 149"/>
                  <a:gd name="T17" fmla="*/ 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53">
                    <a:moveTo>
                      <a:pt x="0" y="3"/>
                    </a:moveTo>
                    <a:lnTo>
                      <a:pt x="46" y="37"/>
                    </a:lnTo>
                    <a:lnTo>
                      <a:pt x="91" y="83"/>
                    </a:lnTo>
                    <a:lnTo>
                      <a:pt x="140" y="153"/>
                    </a:lnTo>
                    <a:lnTo>
                      <a:pt x="149" y="151"/>
                    </a:lnTo>
                    <a:lnTo>
                      <a:pt x="106" y="88"/>
                    </a:lnTo>
                    <a:lnTo>
                      <a:pt x="75" y="54"/>
                    </a:lnTo>
                    <a:lnTo>
                      <a:pt x="1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3" name="Freeform 331">
                <a:extLst>
                  <a:ext uri="{FF2B5EF4-FFF2-40B4-BE49-F238E27FC236}">
                    <a16:creationId xmlns:a16="http://schemas.microsoft.com/office/drawing/2014/main" id="{D992FF55-8E4E-D902-E957-CB25C250B154}"/>
                  </a:ext>
                </a:extLst>
              </p:cNvPr>
              <p:cNvSpPr>
                <a:spLocks/>
              </p:cNvSpPr>
              <p:nvPr/>
            </p:nvSpPr>
            <p:spPr bwMode="auto">
              <a:xfrm>
                <a:off x="4197" y="3016"/>
                <a:ext cx="33" cy="40"/>
              </a:xfrm>
              <a:custGeom>
                <a:avLst/>
                <a:gdLst>
                  <a:gd name="T0" fmla="*/ 0 w 99"/>
                  <a:gd name="T1" fmla="*/ 0 h 120"/>
                  <a:gd name="T2" fmla="*/ 32 w 99"/>
                  <a:gd name="T3" fmla="*/ 37 h 120"/>
                  <a:gd name="T4" fmla="*/ 99 w 99"/>
                  <a:gd name="T5" fmla="*/ 120 h 120"/>
                  <a:gd name="T6" fmla="*/ 97 w 99"/>
                  <a:gd name="T7" fmla="*/ 110 h 120"/>
                  <a:gd name="T8" fmla="*/ 37 w 99"/>
                  <a:gd name="T9" fmla="*/ 32 h 120"/>
                  <a:gd name="T10" fmla="*/ 10 w 99"/>
                  <a:gd name="T11" fmla="*/ 0 h 120"/>
                  <a:gd name="T12" fmla="*/ 0 w 99"/>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99" h="120">
                    <a:moveTo>
                      <a:pt x="0" y="0"/>
                    </a:moveTo>
                    <a:lnTo>
                      <a:pt x="32" y="37"/>
                    </a:lnTo>
                    <a:lnTo>
                      <a:pt x="99" y="120"/>
                    </a:lnTo>
                    <a:lnTo>
                      <a:pt x="97" y="110"/>
                    </a:lnTo>
                    <a:lnTo>
                      <a:pt x="37" y="32"/>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4" name="Freeform 332">
                <a:extLst>
                  <a:ext uri="{FF2B5EF4-FFF2-40B4-BE49-F238E27FC236}">
                    <a16:creationId xmlns:a16="http://schemas.microsoft.com/office/drawing/2014/main" id="{7281AEB4-CF3D-2886-AF9C-5176B563A1F1}"/>
                  </a:ext>
                </a:extLst>
              </p:cNvPr>
              <p:cNvSpPr>
                <a:spLocks/>
              </p:cNvSpPr>
              <p:nvPr/>
            </p:nvSpPr>
            <p:spPr bwMode="auto">
              <a:xfrm>
                <a:off x="4207" y="3013"/>
                <a:ext cx="46" cy="63"/>
              </a:xfrm>
              <a:custGeom>
                <a:avLst/>
                <a:gdLst>
                  <a:gd name="T0" fmla="*/ 128 w 137"/>
                  <a:gd name="T1" fmla="*/ 189 h 189"/>
                  <a:gd name="T2" fmla="*/ 137 w 137"/>
                  <a:gd name="T3" fmla="*/ 189 h 189"/>
                  <a:gd name="T4" fmla="*/ 135 w 137"/>
                  <a:gd name="T5" fmla="*/ 172 h 189"/>
                  <a:gd name="T6" fmla="*/ 89 w 137"/>
                  <a:gd name="T7" fmla="*/ 120 h 189"/>
                  <a:gd name="T8" fmla="*/ 40 w 137"/>
                  <a:gd name="T9" fmla="*/ 51 h 189"/>
                  <a:gd name="T10" fmla="*/ 9 w 137"/>
                  <a:gd name="T11" fmla="*/ 0 h 189"/>
                  <a:gd name="T12" fmla="*/ 0 w 137"/>
                  <a:gd name="T13" fmla="*/ 3 h 189"/>
                  <a:gd name="T14" fmla="*/ 32 w 137"/>
                  <a:gd name="T15" fmla="*/ 51 h 189"/>
                  <a:gd name="T16" fmla="*/ 69 w 137"/>
                  <a:gd name="T17" fmla="*/ 107 h 189"/>
                  <a:gd name="T18" fmla="*/ 106 w 137"/>
                  <a:gd name="T19" fmla="*/ 154 h 189"/>
                  <a:gd name="T20" fmla="*/ 123 w 137"/>
                  <a:gd name="T21" fmla="*/ 174 h 189"/>
                  <a:gd name="T22" fmla="*/ 119 w 137"/>
                  <a:gd name="T23" fmla="*/ 179 h 189"/>
                  <a:gd name="T24" fmla="*/ 128 w 137"/>
                  <a:gd name="T2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189">
                    <a:moveTo>
                      <a:pt x="128" y="189"/>
                    </a:moveTo>
                    <a:lnTo>
                      <a:pt x="137" y="189"/>
                    </a:lnTo>
                    <a:lnTo>
                      <a:pt x="135" y="172"/>
                    </a:lnTo>
                    <a:lnTo>
                      <a:pt x="89" y="120"/>
                    </a:lnTo>
                    <a:lnTo>
                      <a:pt x="40" y="51"/>
                    </a:lnTo>
                    <a:lnTo>
                      <a:pt x="9" y="0"/>
                    </a:lnTo>
                    <a:lnTo>
                      <a:pt x="0" y="3"/>
                    </a:lnTo>
                    <a:lnTo>
                      <a:pt x="32" y="51"/>
                    </a:lnTo>
                    <a:lnTo>
                      <a:pt x="69" y="107"/>
                    </a:lnTo>
                    <a:lnTo>
                      <a:pt x="106" y="154"/>
                    </a:lnTo>
                    <a:lnTo>
                      <a:pt x="123" y="174"/>
                    </a:lnTo>
                    <a:lnTo>
                      <a:pt x="119" y="179"/>
                    </a:lnTo>
                    <a:lnTo>
                      <a:pt x="128"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5" name="Freeform 333">
                <a:extLst>
                  <a:ext uri="{FF2B5EF4-FFF2-40B4-BE49-F238E27FC236}">
                    <a16:creationId xmlns:a16="http://schemas.microsoft.com/office/drawing/2014/main" id="{66845C1B-1502-483E-B7CA-AA49BAABB425}"/>
                  </a:ext>
                </a:extLst>
              </p:cNvPr>
              <p:cNvSpPr>
                <a:spLocks/>
              </p:cNvSpPr>
              <p:nvPr/>
            </p:nvSpPr>
            <p:spPr bwMode="auto">
              <a:xfrm>
                <a:off x="4188" y="2980"/>
                <a:ext cx="48" cy="21"/>
              </a:xfrm>
              <a:custGeom>
                <a:avLst/>
                <a:gdLst>
                  <a:gd name="T0" fmla="*/ 31 w 143"/>
                  <a:gd name="T1" fmla="*/ 60 h 63"/>
                  <a:gd name="T2" fmla="*/ 9 w 143"/>
                  <a:gd name="T3" fmla="*/ 32 h 63"/>
                  <a:gd name="T4" fmla="*/ 2 w 143"/>
                  <a:gd name="T5" fmla="*/ 17 h 63"/>
                  <a:gd name="T6" fmla="*/ 0 w 143"/>
                  <a:gd name="T7" fmla="*/ 6 h 63"/>
                  <a:gd name="T8" fmla="*/ 2 w 143"/>
                  <a:gd name="T9" fmla="*/ 0 h 63"/>
                  <a:gd name="T10" fmla="*/ 13 w 143"/>
                  <a:gd name="T11" fmla="*/ 0 h 63"/>
                  <a:gd name="T12" fmla="*/ 80 w 143"/>
                  <a:gd name="T13" fmla="*/ 37 h 63"/>
                  <a:gd name="T14" fmla="*/ 143 w 143"/>
                  <a:gd name="T15" fmla="*/ 63 h 63"/>
                  <a:gd name="T16" fmla="*/ 123 w 143"/>
                  <a:gd name="T17" fmla="*/ 63 h 63"/>
                  <a:gd name="T18" fmla="*/ 63 w 143"/>
                  <a:gd name="T19" fmla="*/ 37 h 63"/>
                  <a:gd name="T20" fmla="*/ 16 w 143"/>
                  <a:gd name="T21" fmla="*/ 8 h 63"/>
                  <a:gd name="T22" fmla="*/ 11 w 143"/>
                  <a:gd name="T23" fmla="*/ 13 h 63"/>
                  <a:gd name="T24" fmla="*/ 20 w 143"/>
                  <a:gd name="T25" fmla="*/ 35 h 63"/>
                  <a:gd name="T26" fmla="*/ 43 w 143"/>
                  <a:gd name="T27" fmla="*/ 63 h 63"/>
                  <a:gd name="T28" fmla="*/ 31 w 143"/>
                  <a:gd name="T29"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63">
                    <a:moveTo>
                      <a:pt x="31" y="60"/>
                    </a:moveTo>
                    <a:lnTo>
                      <a:pt x="9" y="32"/>
                    </a:lnTo>
                    <a:lnTo>
                      <a:pt x="2" y="17"/>
                    </a:lnTo>
                    <a:lnTo>
                      <a:pt x="0" y="6"/>
                    </a:lnTo>
                    <a:lnTo>
                      <a:pt x="2" y="0"/>
                    </a:lnTo>
                    <a:lnTo>
                      <a:pt x="13" y="0"/>
                    </a:lnTo>
                    <a:lnTo>
                      <a:pt x="80" y="37"/>
                    </a:lnTo>
                    <a:lnTo>
                      <a:pt x="143" y="63"/>
                    </a:lnTo>
                    <a:lnTo>
                      <a:pt x="123" y="63"/>
                    </a:lnTo>
                    <a:lnTo>
                      <a:pt x="63" y="37"/>
                    </a:lnTo>
                    <a:lnTo>
                      <a:pt x="16" y="8"/>
                    </a:lnTo>
                    <a:lnTo>
                      <a:pt x="11" y="13"/>
                    </a:lnTo>
                    <a:lnTo>
                      <a:pt x="20" y="35"/>
                    </a:lnTo>
                    <a:lnTo>
                      <a:pt x="43" y="63"/>
                    </a:lnTo>
                    <a:lnTo>
                      <a:pt x="31"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6" name="Freeform 334">
                <a:extLst>
                  <a:ext uri="{FF2B5EF4-FFF2-40B4-BE49-F238E27FC236}">
                    <a16:creationId xmlns:a16="http://schemas.microsoft.com/office/drawing/2014/main" id="{A7B61E48-2B03-2F1E-11D5-B48B8F37707D}"/>
                  </a:ext>
                </a:extLst>
              </p:cNvPr>
              <p:cNvSpPr>
                <a:spLocks/>
              </p:cNvSpPr>
              <p:nvPr/>
            </p:nvSpPr>
            <p:spPr bwMode="auto">
              <a:xfrm>
                <a:off x="4161" y="2942"/>
                <a:ext cx="110" cy="67"/>
              </a:xfrm>
              <a:custGeom>
                <a:avLst/>
                <a:gdLst>
                  <a:gd name="T0" fmla="*/ 332 w 332"/>
                  <a:gd name="T1" fmla="*/ 202 h 202"/>
                  <a:gd name="T2" fmla="*/ 326 w 332"/>
                  <a:gd name="T3" fmla="*/ 202 h 202"/>
                  <a:gd name="T4" fmla="*/ 263 w 332"/>
                  <a:gd name="T5" fmla="*/ 171 h 202"/>
                  <a:gd name="T6" fmla="*/ 200 w 332"/>
                  <a:gd name="T7" fmla="*/ 140 h 202"/>
                  <a:gd name="T8" fmla="*/ 140 w 332"/>
                  <a:gd name="T9" fmla="*/ 99 h 202"/>
                  <a:gd name="T10" fmla="*/ 92 w 332"/>
                  <a:gd name="T11" fmla="*/ 62 h 202"/>
                  <a:gd name="T12" fmla="*/ 11 w 332"/>
                  <a:gd name="T13" fmla="*/ 0 h 202"/>
                  <a:gd name="T14" fmla="*/ 0 w 332"/>
                  <a:gd name="T15" fmla="*/ 6 h 202"/>
                  <a:gd name="T16" fmla="*/ 63 w 332"/>
                  <a:gd name="T17" fmla="*/ 51 h 202"/>
                  <a:gd name="T18" fmla="*/ 123 w 332"/>
                  <a:gd name="T19" fmla="*/ 97 h 202"/>
                  <a:gd name="T20" fmla="*/ 177 w 332"/>
                  <a:gd name="T21" fmla="*/ 133 h 202"/>
                  <a:gd name="T22" fmla="*/ 219 w 332"/>
                  <a:gd name="T23" fmla="*/ 159 h 202"/>
                  <a:gd name="T24" fmla="*/ 283 w 332"/>
                  <a:gd name="T25" fmla="*/ 191 h 202"/>
                  <a:gd name="T26" fmla="*/ 332 w 332"/>
                  <a:gd name="T2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2" h="202">
                    <a:moveTo>
                      <a:pt x="332" y="202"/>
                    </a:moveTo>
                    <a:lnTo>
                      <a:pt x="326" y="202"/>
                    </a:lnTo>
                    <a:lnTo>
                      <a:pt x="263" y="171"/>
                    </a:lnTo>
                    <a:lnTo>
                      <a:pt x="200" y="140"/>
                    </a:lnTo>
                    <a:lnTo>
                      <a:pt x="140" y="99"/>
                    </a:lnTo>
                    <a:lnTo>
                      <a:pt x="92" y="62"/>
                    </a:lnTo>
                    <a:lnTo>
                      <a:pt x="11" y="0"/>
                    </a:lnTo>
                    <a:lnTo>
                      <a:pt x="0" y="6"/>
                    </a:lnTo>
                    <a:lnTo>
                      <a:pt x="63" y="51"/>
                    </a:lnTo>
                    <a:lnTo>
                      <a:pt x="123" y="97"/>
                    </a:lnTo>
                    <a:lnTo>
                      <a:pt x="177" y="133"/>
                    </a:lnTo>
                    <a:lnTo>
                      <a:pt x="219" y="159"/>
                    </a:lnTo>
                    <a:lnTo>
                      <a:pt x="283" y="191"/>
                    </a:lnTo>
                    <a:lnTo>
                      <a:pt x="332"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7" name="Freeform 335">
                <a:extLst>
                  <a:ext uri="{FF2B5EF4-FFF2-40B4-BE49-F238E27FC236}">
                    <a16:creationId xmlns:a16="http://schemas.microsoft.com/office/drawing/2014/main" id="{54215D5F-0C9F-FA40-CD09-BE6FF8259C01}"/>
                  </a:ext>
                </a:extLst>
              </p:cNvPr>
              <p:cNvSpPr>
                <a:spLocks/>
              </p:cNvSpPr>
              <p:nvPr/>
            </p:nvSpPr>
            <p:spPr bwMode="auto">
              <a:xfrm>
                <a:off x="4133" y="2926"/>
                <a:ext cx="35" cy="12"/>
              </a:xfrm>
              <a:custGeom>
                <a:avLst/>
                <a:gdLst>
                  <a:gd name="T0" fmla="*/ 51 w 103"/>
                  <a:gd name="T1" fmla="*/ 35 h 35"/>
                  <a:gd name="T2" fmla="*/ 0 w 103"/>
                  <a:gd name="T3" fmla="*/ 2 h 35"/>
                  <a:gd name="T4" fmla="*/ 5 w 103"/>
                  <a:gd name="T5" fmla="*/ 0 h 35"/>
                  <a:gd name="T6" fmla="*/ 103 w 103"/>
                  <a:gd name="T7" fmla="*/ 2 h 35"/>
                  <a:gd name="T8" fmla="*/ 93 w 103"/>
                  <a:gd name="T9" fmla="*/ 10 h 35"/>
                  <a:gd name="T10" fmla="*/ 28 w 103"/>
                  <a:gd name="T11" fmla="*/ 8 h 35"/>
                  <a:gd name="T12" fmla="*/ 67 w 103"/>
                  <a:gd name="T13" fmla="*/ 30 h 35"/>
                  <a:gd name="T14" fmla="*/ 51 w 103"/>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35">
                    <a:moveTo>
                      <a:pt x="51" y="35"/>
                    </a:moveTo>
                    <a:lnTo>
                      <a:pt x="0" y="2"/>
                    </a:lnTo>
                    <a:lnTo>
                      <a:pt x="5" y="0"/>
                    </a:lnTo>
                    <a:lnTo>
                      <a:pt x="103" y="2"/>
                    </a:lnTo>
                    <a:lnTo>
                      <a:pt x="93" y="10"/>
                    </a:lnTo>
                    <a:lnTo>
                      <a:pt x="28" y="8"/>
                    </a:lnTo>
                    <a:lnTo>
                      <a:pt x="67" y="30"/>
                    </a:lnTo>
                    <a:lnTo>
                      <a:pt x="5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8" name="Freeform 336">
                <a:extLst>
                  <a:ext uri="{FF2B5EF4-FFF2-40B4-BE49-F238E27FC236}">
                    <a16:creationId xmlns:a16="http://schemas.microsoft.com/office/drawing/2014/main" id="{9C002718-F023-7C28-3024-40AF347BC0BD}"/>
                  </a:ext>
                </a:extLst>
              </p:cNvPr>
              <p:cNvSpPr>
                <a:spLocks/>
              </p:cNvSpPr>
              <p:nvPr/>
            </p:nvSpPr>
            <p:spPr bwMode="auto">
              <a:xfrm>
                <a:off x="4178" y="2924"/>
                <a:ext cx="57" cy="8"/>
              </a:xfrm>
              <a:custGeom>
                <a:avLst/>
                <a:gdLst>
                  <a:gd name="T0" fmla="*/ 0 w 171"/>
                  <a:gd name="T1" fmla="*/ 23 h 23"/>
                  <a:gd name="T2" fmla="*/ 28 w 171"/>
                  <a:gd name="T3" fmla="*/ 19 h 23"/>
                  <a:gd name="T4" fmla="*/ 91 w 171"/>
                  <a:gd name="T5" fmla="*/ 8 h 23"/>
                  <a:gd name="T6" fmla="*/ 115 w 171"/>
                  <a:gd name="T7" fmla="*/ 10 h 23"/>
                  <a:gd name="T8" fmla="*/ 154 w 171"/>
                  <a:gd name="T9" fmla="*/ 23 h 23"/>
                  <a:gd name="T10" fmla="*/ 171 w 171"/>
                  <a:gd name="T11" fmla="*/ 17 h 23"/>
                  <a:gd name="T12" fmla="*/ 162 w 171"/>
                  <a:gd name="T13" fmla="*/ 6 h 23"/>
                  <a:gd name="T14" fmla="*/ 157 w 171"/>
                  <a:gd name="T15" fmla="*/ 15 h 23"/>
                  <a:gd name="T16" fmla="*/ 115 w 171"/>
                  <a:gd name="T17" fmla="*/ 3 h 23"/>
                  <a:gd name="T18" fmla="*/ 97 w 171"/>
                  <a:gd name="T19" fmla="*/ 0 h 23"/>
                  <a:gd name="T20" fmla="*/ 79 w 171"/>
                  <a:gd name="T21" fmla="*/ 0 h 23"/>
                  <a:gd name="T22" fmla="*/ 21 w 171"/>
                  <a:gd name="T23" fmla="*/ 10 h 23"/>
                  <a:gd name="T24" fmla="*/ 9 w 171"/>
                  <a:gd name="T25" fmla="*/ 10 h 23"/>
                  <a:gd name="T26" fmla="*/ 0 w 171"/>
                  <a:gd name="T2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1" h="23">
                    <a:moveTo>
                      <a:pt x="0" y="23"/>
                    </a:moveTo>
                    <a:lnTo>
                      <a:pt x="28" y="19"/>
                    </a:lnTo>
                    <a:lnTo>
                      <a:pt x="91" y="8"/>
                    </a:lnTo>
                    <a:lnTo>
                      <a:pt x="115" y="10"/>
                    </a:lnTo>
                    <a:lnTo>
                      <a:pt x="154" y="23"/>
                    </a:lnTo>
                    <a:lnTo>
                      <a:pt x="171" y="17"/>
                    </a:lnTo>
                    <a:lnTo>
                      <a:pt x="162" y="6"/>
                    </a:lnTo>
                    <a:lnTo>
                      <a:pt x="157" y="15"/>
                    </a:lnTo>
                    <a:lnTo>
                      <a:pt x="115" y="3"/>
                    </a:lnTo>
                    <a:lnTo>
                      <a:pt x="97" y="0"/>
                    </a:lnTo>
                    <a:lnTo>
                      <a:pt x="79" y="0"/>
                    </a:lnTo>
                    <a:lnTo>
                      <a:pt x="21" y="10"/>
                    </a:lnTo>
                    <a:lnTo>
                      <a:pt x="9" y="1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9" name="Freeform 337">
                <a:extLst>
                  <a:ext uri="{FF2B5EF4-FFF2-40B4-BE49-F238E27FC236}">
                    <a16:creationId xmlns:a16="http://schemas.microsoft.com/office/drawing/2014/main" id="{362104A1-C947-1D0D-F6FE-F1CFD5ABB5E8}"/>
                  </a:ext>
                </a:extLst>
              </p:cNvPr>
              <p:cNvSpPr>
                <a:spLocks/>
              </p:cNvSpPr>
              <p:nvPr/>
            </p:nvSpPr>
            <p:spPr bwMode="auto">
              <a:xfrm>
                <a:off x="3918" y="2872"/>
                <a:ext cx="261" cy="48"/>
              </a:xfrm>
              <a:custGeom>
                <a:avLst/>
                <a:gdLst>
                  <a:gd name="T0" fmla="*/ 0 w 784"/>
                  <a:gd name="T1" fmla="*/ 22 h 143"/>
                  <a:gd name="T2" fmla="*/ 81 w 784"/>
                  <a:gd name="T3" fmla="*/ 7 h 143"/>
                  <a:gd name="T4" fmla="*/ 183 w 784"/>
                  <a:gd name="T5" fmla="*/ 0 h 143"/>
                  <a:gd name="T6" fmla="*/ 293 w 784"/>
                  <a:gd name="T7" fmla="*/ 0 h 143"/>
                  <a:gd name="T8" fmla="*/ 413 w 784"/>
                  <a:gd name="T9" fmla="*/ 22 h 143"/>
                  <a:gd name="T10" fmla="*/ 501 w 784"/>
                  <a:gd name="T11" fmla="*/ 57 h 143"/>
                  <a:gd name="T12" fmla="*/ 585 w 784"/>
                  <a:gd name="T13" fmla="*/ 97 h 143"/>
                  <a:gd name="T14" fmla="*/ 658 w 784"/>
                  <a:gd name="T15" fmla="*/ 123 h 143"/>
                  <a:gd name="T16" fmla="*/ 721 w 784"/>
                  <a:gd name="T17" fmla="*/ 133 h 143"/>
                  <a:gd name="T18" fmla="*/ 784 w 784"/>
                  <a:gd name="T19" fmla="*/ 134 h 143"/>
                  <a:gd name="T20" fmla="*/ 773 w 784"/>
                  <a:gd name="T21" fmla="*/ 143 h 143"/>
                  <a:gd name="T22" fmla="*/ 698 w 784"/>
                  <a:gd name="T23" fmla="*/ 138 h 143"/>
                  <a:gd name="T24" fmla="*/ 630 w 784"/>
                  <a:gd name="T25" fmla="*/ 123 h 143"/>
                  <a:gd name="T26" fmla="*/ 576 w 784"/>
                  <a:gd name="T27" fmla="*/ 102 h 143"/>
                  <a:gd name="T28" fmla="*/ 496 w 784"/>
                  <a:gd name="T29" fmla="*/ 63 h 143"/>
                  <a:gd name="T30" fmla="*/ 411 w 784"/>
                  <a:gd name="T31" fmla="*/ 32 h 143"/>
                  <a:gd name="T32" fmla="*/ 301 w 784"/>
                  <a:gd name="T33" fmla="*/ 11 h 143"/>
                  <a:gd name="T34" fmla="*/ 225 w 784"/>
                  <a:gd name="T35" fmla="*/ 7 h 143"/>
                  <a:gd name="T36" fmla="*/ 120 w 784"/>
                  <a:gd name="T37" fmla="*/ 15 h 143"/>
                  <a:gd name="T38" fmla="*/ 18 w 784"/>
                  <a:gd name="T39" fmla="*/ 32 h 143"/>
                  <a:gd name="T40" fmla="*/ 0 w 784"/>
                  <a:gd name="T41" fmla="*/ 2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4" h="143">
                    <a:moveTo>
                      <a:pt x="0" y="22"/>
                    </a:moveTo>
                    <a:lnTo>
                      <a:pt x="81" y="7"/>
                    </a:lnTo>
                    <a:lnTo>
                      <a:pt x="183" y="0"/>
                    </a:lnTo>
                    <a:lnTo>
                      <a:pt x="293" y="0"/>
                    </a:lnTo>
                    <a:lnTo>
                      <a:pt x="413" y="22"/>
                    </a:lnTo>
                    <a:lnTo>
                      <a:pt x="501" y="57"/>
                    </a:lnTo>
                    <a:lnTo>
                      <a:pt x="585" y="97"/>
                    </a:lnTo>
                    <a:lnTo>
                      <a:pt x="658" y="123"/>
                    </a:lnTo>
                    <a:lnTo>
                      <a:pt x="721" y="133"/>
                    </a:lnTo>
                    <a:lnTo>
                      <a:pt x="784" y="134"/>
                    </a:lnTo>
                    <a:lnTo>
                      <a:pt x="773" y="143"/>
                    </a:lnTo>
                    <a:lnTo>
                      <a:pt x="698" y="138"/>
                    </a:lnTo>
                    <a:lnTo>
                      <a:pt x="630" y="123"/>
                    </a:lnTo>
                    <a:lnTo>
                      <a:pt x="576" y="102"/>
                    </a:lnTo>
                    <a:lnTo>
                      <a:pt x="496" y="63"/>
                    </a:lnTo>
                    <a:lnTo>
                      <a:pt x="411" y="32"/>
                    </a:lnTo>
                    <a:lnTo>
                      <a:pt x="301" y="11"/>
                    </a:lnTo>
                    <a:lnTo>
                      <a:pt x="225" y="7"/>
                    </a:lnTo>
                    <a:lnTo>
                      <a:pt x="120" y="15"/>
                    </a:lnTo>
                    <a:lnTo>
                      <a:pt x="18" y="32"/>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0" name="Freeform 338">
                <a:extLst>
                  <a:ext uri="{FF2B5EF4-FFF2-40B4-BE49-F238E27FC236}">
                    <a16:creationId xmlns:a16="http://schemas.microsoft.com/office/drawing/2014/main" id="{5F33FC29-27CF-70D4-2E83-9890098C25D4}"/>
                  </a:ext>
                </a:extLst>
              </p:cNvPr>
              <p:cNvSpPr>
                <a:spLocks/>
              </p:cNvSpPr>
              <p:nvPr/>
            </p:nvSpPr>
            <p:spPr bwMode="auto">
              <a:xfrm>
                <a:off x="4189" y="2917"/>
                <a:ext cx="39" cy="7"/>
              </a:xfrm>
              <a:custGeom>
                <a:avLst/>
                <a:gdLst>
                  <a:gd name="T0" fmla="*/ 0 w 115"/>
                  <a:gd name="T1" fmla="*/ 9 h 21"/>
                  <a:gd name="T2" fmla="*/ 34 w 115"/>
                  <a:gd name="T3" fmla="*/ 6 h 21"/>
                  <a:gd name="T4" fmla="*/ 58 w 115"/>
                  <a:gd name="T5" fmla="*/ 6 h 21"/>
                  <a:gd name="T6" fmla="*/ 115 w 115"/>
                  <a:gd name="T7" fmla="*/ 21 h 21"/>
                  <a:gd name="T8" fmla="*/ 66 w 115"/>
                  <a:gd name="T9" fmla="*/ 4 h 21"/>
                  <a:gd name="T10" fmla="*/ 15 w 115"/>
                  <a:gd name="T11" fmla="*/ 0 h 21"/>
                  <a:gd name="T12" fmla="*/ 0 w 115"/>
                  <a:gd name="T13" fmla="*/ 9 h 21"/>
                </a:gdLst>
                <a:ahLst/>
                <a:cxnLst>
                  <a:cxn ang="0">
                    <a:pos x="T0" y="T1"/>
                  </a:cxn>
                  <a:cxn ang="0">
                    <a:pos x="T2" y="T3"/>
                  </a:cxn>
                  <a:cxn ang="0">
                    <a:pos x="T4" y="T5"/>
                  </a:cxn>
                  <a:cxn ang="0">
                    <a:pos x="T6" y="T7"/>
                  </a:cxn>
                  <a:cxn ang="0">
                    <a:pos x="T8" y="T9"/>
                  </a:cxn>
                  <a:cxn ang="0">
                    <a:pos x="T10" y="T11"/>
                  </a:cxn>
                  <a:cxn ang="0">
                    <a:pos x="T12" y="T13"/>
                  </a:cxn>
                </a:cxnLst>
                <a:rect l="0" t="0" r="r" b="b"/>
                <a:pathLst>
                  <a:path w="115" h="21">
                    <a:moveTo>
                      <a:pt x="0" y="9"/>
                    </a:moveTo>
                    <a:lnTo>
                      <a:pt x="34" y="6"/>
                    </a:lnTo>
                    <a:lnTo>
                      <a:pt x="58" y="6"/>
                    </a:lnTo>
                    <a:lnTo>
                      <a:pt x="115" y="21"/>
                    </a:lnTo>
                    <a:lnTo>
                      <a:pt x="66" y="4"/>
                    </a:lnTo>
                    <a:lnTo>
                      <a:pt x="15"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1" name="Freeform 339">
                <a:extLst>
                  <a:ext uri="{FF2B5EF4-FFF2-40B4-BE49-F238E27FC236}">
                    <a16:creationId xmlns:a16="http://schemas.microsoft.com/office/drawing/2014/main" id="{C222CACE-E646-0A4C-B0FD-685B953EB72F}"/>
                  </a:ext>
                </a:extLst>
              </p:cNvPr>
              <p:cNvSpPr>
                <a:spLocks/>
              </p:cNvSpPr>
              <p:nvPr/>
            </p:nvSpPr>
            <p:spPr bwMode="auto">
              <a:xfrm>
                <a:off x="4106" y="2960"/>
                <a:ext cx="55" cy="42"/>
              </a:xfrm>
              <a:custGeom>
                <a:avLst/>
                <a:gdLst>
                  <a:gd name="T0" fmla="*/ 0 w 166"/>
                  <a:gd name="T1" fmla="*/ 4 h 124"/>
                  <a:gd name="T2" fmla="*/ 54 w 166"/>
                  <a:gd name="T3" fmla="*/ 57 h 124"/>
                  <a:gd name="T4" fmla="*/ 105 w 166"/>
                  <a:gd name="T5" fmla="*/ 107 h 124"/>
                  <a:gd name="T6" fmla="*/ 125 w 166"/>
                  <a:gd name="T7" fmla="*/ 114 h 124"/>
                  <a:gd name="T8" fmla="*/ 54 w 166"/>
                  <a:gd name="T9" fmla="*/ 39 h 124"/>
                  <a:gd name="T10" fmla="*/ 67 w 166"/>
                  <a:gd name="T11" fmla="*/ 30 h 124"/>
                  <a:gd name="T12" fmla="*/ 160 w 166"/>
                  <a:gd name="T13" fmla="*/ 124 h 124"/>
                  <a:gd name="T14" fmla="*/ 166 w 166"/>
                  <a:gd name="T15" fmla="*/ 122 h 124"/>
                  <a:gd name="T16" fmla="*/ 78 w 166"/>
                  <a:gd name="T17" fmla="*/ 25 h 124"/>
                  <a:gd name="T18" fmla="*/ 48 w 166"/>
                  <a:gd name="T19" fmla="*/ 0 h 124"/>
                  <a:gd name="T20" fmla="*/ 0 w 166"/>
                  <a:gd name="T21" fmla="*/ 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6" h="124">
                    <a:moveTo>
                      <a:pt x="0" y="4"/>
                    </a:moveTo>
                    <a:lnTo>
                      <a:pt x="54" y="57"/>
                    </a:lnTo>
                    <a:lnTo>
                      <a:pt x="105" y="107"/>
                    </a:lnTo>
                    <a:lnTo>
                      <a:pt x="125" y="114"/>
                    </a:lnTo>
                    <a:lnTo>
                      <a:pt x="54" y="39"/>
                    </a:lnTo>
                    <a:lnTo>
                      <a:pt x="67" y="30"/>
                    </a:lnTo>
                    <a:lnTo>
                      <a:pt x="160" y="124"/>
                    </a:lnTo>
                    <a:lnTo>
                      <a:pt x="166" y="122"/>
                    </a:lnTo>
                    <a:lnTo>
                      <a:pt x="78" y="25"/>
                    </a:lnTo>
                    <a:lnTo>
                      <a:pt x="48"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2" name="Freeform 340">
                <a:extLst>
                  <a:ext uri="{FF2B5EF4-FFF2-40B4-BE49-F238E27FC236}">
                    <a16:creationId xmlns:a16="http://schemas.microsoft.com/office/drawing/2014/main" id="{82059031-96D9-E68D-DD68-D5DA494451E2}"/>
                  </a:ext>
                </a:extLst>
              </p:cNvPr>
              <p:cNvSpPr>
                <a:spLocks/>
              </p:cNvSpPr>
              <p:nvPr/>
            </p:nvSpPr>
            <p:spPr bwMode="auto">
              <a:xfrm>
                <a:off x="4164" y="3114"/>
                <a:ext cx="48" cy="80"/>
              </a:xfrm>
              <a:custGeom>
                <a:avLst/>
                <a:gdLst>
                  <a:gd name="T0" fmla="*/ 145 w 145"/>
                  <a:gd name="T1" fmla="*/ 0 h 240"/>
                  <a:gd name="T2" fmla="*/ 142 w 145"/>
                  <a:gd name="T3" fmla="*/ 34 h 240"/>
                  <a:gd name="T4" fmla="*/ 135 w 145"/>
                  <a:gd name="T5" fmla="*/ 97 h 240"/>
                  <a:gd name="T6" fmla="*/ 111 w 145"/>
                  <a:gd name="T7" fmla="*/ 153 h 240"/>
                  <a:gd name="T8" fmla="*/ 67 w 145"/>
                  <a:gd name="T9" fmla="*/ 200 h 240"/>
                  <a:gd name="T10" fmla="*/ 15 w 145"/>
                  <a:gd name="T11" fmla="*/ 240 h 240"/>
                  <a:gd name="T12" fmla="*/ 0 w 145"/>
                  <a:gd name="T13" fmla="*/ 240 h 240"/>
                  <a:gd name="T14" fmla="*/ 5 w 145"/>
                  <a:gd name="T15" fmla="*/ 228 h 240"/>
                  <a:gd name="T16" fmla="*/ 48 w 145"/>
                  <a:gd name="T17" fmla="*/ 192 h 240"/>
                  <a:gd name="T18" fmla="*/ 85 w 145"/>
                  <a:gd name="T19" fmla="*/ 149 h 240"/>
                  <a:gd name="T20" fmla="*/ 45 w 145"/>
                  <a:gd name="T21" fmla="*/ 209 h 240"/>
                  <a:gd name="T22" fmla="*/ 72 w 145"/>
                  <a:gd name="T23" fmla="*/ 186 h 240"/>
                  <a:gd name="T24" fmla="*/ 103 w 145"/>
                  <a:gd name="T25" fmla="*/ 149 h 240"/>
                  <a:gd name="T26" fmla="*/ 120 w 145"/>
                  <a:gd name="T27" fmla="*/ 113 h 240"/>
                  <a:gd name="T28" fmla="*/ 133 w 145"/>
                  <a:gd name="T29" fmla="*/ 75 h 240"/>
                  <a:gd name="T30" fmla="*/ 133 w 145"/>
                  <a:gd name="T31" fmla="*/ 28 h 240"/>
                  <a:gd name="T32" fmla="*/ 145 w 145"/>
                  <a:gd name="T33"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5" h="240">
                    <a:moveTo>
                      <a:pt x="145" y="0"/>
                    </a:moveTo>
                    <a:lnTo>
                      <a:pt x="142" y="34"/>
                    </a:lnTo>
                    <a:lnTo>
                      <a:pt x="135" y="97"/>
                    </a:lnTo>
                    <a:lnTo>
                      <a:pt x="111" y="153"/>
                    </a:lnTo>
                    <a:lnTo>
                      <a:pt x="67" y="200"/>
                    </a:lnTo>
                    <a:lnTo>
                      <a:pt x="15" y="240"/>
                    </a:lnTo>
                    <a:lnTo>
                      <a:pt x="0" y="240"/>
                    </a:lnTo>
                    <a:lnTo>
                      <a:pt x="5" y="228"/>
                    </a:lnTo>
                    <a:lnTo>
                      <a:pt x="48" y="192"/>
                    </a:lnTo>
                    <a:lnTo>
                      <a:pt x="85" y="149"/>
                    </a:lnTo>
                    <a:lnTo>
                      <a:pt x="45" y="209"/>
                    </a:lnTo>
                    <a:lnTo>
                      <a:pt x="72" y="186"/>
                    </a:lnTo>
                    <a:lnTo>
                      <a:pt x="103" y="149"/>
                    </a:lnTo>
                    <a:lnTo>
                      <a:pt x="120" y="113"/>
                    </a:lnTo>
                    <a:lnTo>
                      <a:pt x="133" y="75"/>
                    </a:lnTo>
                    <a:lnTo>
                      <a:pt x="133" y="28"/>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3" name="Freeform 341">
                <a:extLst>
                  <a:ext uri="{FF2B5EF4-FFF2-40B4-BE49-F238E27FC236}">
                    <a16:creationId xmlns:a16="http://schemas.microsoft.com/office/drawing/2014/main" id="{CB13ACD6-322B-6768-FB5E-0797D9A6FF32}"/>
                  </a:ext>
                </a:extLst>
              </p:cNvPr>
              <p:cNvSpPr>
                <a:spLocks/>
              </p:cNvSpPr>
              <p:nvPr/>
            </p:nvSpPr>
            <p:spPr bwMode="auto">
              <a:xfrm>
                <a:off x="4041" y="2615"/>
                <a:ext cx="432" cy="765"/>
              </a:xfrm>
              <a:custGeom>
                <a:avLst/>
                <a:gdLst>
                  <a:gd name="T0" fmla="*/ 322 w 1295"/>
                  <a:gd name="T1" fmla="*/ 1449 h 2294"/>
                  <a:gd name="T2" fmla="*/ 149 w 1295"/>
                  <a:gd name="T3" fmla="*/ 1464 h 2294"/>
                  <a:gd name="T4" fmla="*/ 26 w 1295"/>
                  <a:gd name="T5" fmla="*/ 1566 h 2294"/>
                  <a:gd name="T6" fmla="*/ 0 w 1295"/>
                  <a:gd name="T7" fmla="*/ 1679 h 2294"/>
                  <a:gd name="T8" fmla="*/ 15 w 1295"/>
                  <a:gd name="T9" fmla="*/ 1877 h 2294"/>
                  <a:gd name="T10" fmla="*/ 118 w 1295"/>
                  <a:gd name="T11" fmla="*/ 2107 h 2294"/>
                  <a:gd name="T12" fmla="*/ 347 w 1295"/>
                  <a:gd name="T13" fmla="*/ 2267 h 2294"/>
                  <a:gd name="T14" fmla="*/ 546 w 1295"/>
                  <a:gd name="T15" fmla="*/ 2294 h 2294"/>
                  <a:gd name="T16" fmla="*/ 792 w 1295"/>
                  <a:gd name="T17" fmla="*/ 2225 h 2294"/>
                  <a:gd name="T18" fmla="*/ 1061 w 1295"/>
                  <a:gd name="T19" fmla="*/ 2001 h 2294"/>
                  <a:gd name="T20" fmla="*/ 1243 w 1295"/>
                  <a:gd name="T21" fmla="*/ 1631 h 2294"/>
                  <a:gd name="T22" fmla="*/ 1295 w 1295"/>
                  <a:gd name="T23" fmla="*/ 1308 h 2294"/>
                  <a:gd name="T24" fmla="*/ 1269 w 1295"/>
                  <a:gd name="T25" fmla="*/ 997 h 2294"/>
                  <a:gd name="T26" fmla="*/ 1157 w 1295"/>
                  <a:gd name="T27" fmla="*/ 590 h 2294"/>
                  <a:gd name="T28" fmla="*/ 968 w 1295"/>
                  <a:gd name="T29" fmla="*/ 259 h 2294"/>
                  <a:gd name="T30" fmla="*/ 733 w 1295"/>
                  <a:gd name="T31" fmla="*/ 60 h 2294"/>
                  <a:gd name="T32" fmla="*/ 466 w 1295"/>
                  <a:gd name="T33" fmla="*/ 0 h 2294"/>
                  <a:gd name="T34" fmla="*/ 481 w 1295"/>
                  <a:gd name="T35" fmla="*/ 12 h 2294"/>
                  <a:gd name="T36" fmla="*/ 755 w 1295"/>
                  <a:gd name="T37" fmla="*/ 86 h 2294"/>
                  <a:gd name="T38" fmla="*/ 893 w 1295"/>
                  <a:gd name="T39" fmla="*/ 232 h 2294"/>
                  <a:gd name="T40" fmla="*/ 964 w 1295"/>
                  <a:gd name="T41" fmla="*/ 334 h 2294"/>
                  <a:gd name="T42" fmla="*/ 1006 w 1295"/>
                  <a:gd name="T43" fmla="*/ 420 h 2294"/>
                  <a:gd name="T44" fmla="*/ 1044 w 1295"/>
                  <a:gd name="T45" fmla="*/ 505 h 2294"/>
                  <a:gd name="T46" fmla="*/ 1070 w 1295"/>
                  <a:gd name="T47" fmla="*/ 590 h 2294"/>
                  <a:gd name="T48" fmla="*/ 1103 w 1295"/>
                  <a:gd name="T49" fmla="*/ 671 h 2294"/>
                  <a:gd name="T50" fmla="*/ 1130 w 1295"/>
                  <a:gd name="T51" fmla="*/ 766 h 2294"/>
                  <a:gd name="T52" fmla="*/ 1151 w 1295"/>
                  <a:gd name="T53" fmla="*/ 864 h 2294"/>
                  <a:gd name="T54" fmla="*/ 1162 w 1295"/>
                  <a:gd name="T55" fmla="*/ 967 h 2294"/>
                  <a:gd name="T56" fmla="*/ 1172 w 1295"/>
                  <a:gd name="T57" fmla="*/ 1073 h 2294"/>
                  <a:gd name="T58" fmla="*/ 1172 w 1295"/>
                  <a:gd name="T59" fmla="*/ 1191 h 2294"/>
                  <a:gd name="T60" fmla="*/ 1157 w 1295"/>
                  <a:gd name="T61" fmla="*/ 1298 h 2294"/>
                  <a:gd name="T62" fmla="*/ 1130 w 1295"/>
                  <a:gd name="T63" fmla="*/ 1396 h 2294"/>
                  <a:gd name="T64" fmla="*/ 1124 w 1295"/>
                  <a:gd name="T65" fmla="*/ 1481 h 2294"/>
                  <a:gd name="T66" fmla="*/ 1098 w 1295"/>
                  <a:gd name="T67" fmla="*/ 1576 h 2294"/>
                  <a:gd name="T68" fmla="*/ 1065 w 1295"/>
                  <a:gd name="T69" fmla="*/ 1663 h 2294"/>
                  <a:gd name="T70" fmla="*/ 1023 w 1295"/>
                  <a:gd name="T71" fmla="*/ 1737 h 2294"/>
                  <a:gd name="T72" fmla="*/ 968 w 1295"/>
                  <a:gd name="T73" fmla="*/ 1812 h 2294"/>
                  <a:gd name="T74" fmla="*/ 916 w 1295"/>
                  <a:gd name="T75" fmla="*/ 1881 h 2294"/>
                  <a:gd name="T76" fmla="*/ 861 w 1295"/>
                  <a:gd name="T77" fmla="*/ 1946 h 2294"/>
                  <a:gd name="T78" fmla="*/ 792 w 1295"/>
                  <a:gd name="T79" fmla="*/ 1984 h 2294"/>
                  <a:gd name="T80" fmla="*/ 712 w 1295"/>
                  <a:gd name="T81" fmla="*/ 2011 h 2294"/>
                  <a:gd name="T82" fmla="*/ 631 w 1295"/>
                  <a:gd name="T83" fmla="*/ 2016 h 2294"/>
                  <a:gd name="T84" fmla="*/ 530 w 1295"/>
                  <a:gd name="T85" fmla="*/ 2016 h 2294"/>
                  <a:gd name="T86" fmla="*/ 433 w 1295"/>
                  <a:gd name="T87" fmla="*/ 2011 h 2294"/>
                  <a:gd name="T88" fmla="*/ 347 w 1295"/>
                  <a:gd name="T89" fmla="*/ 1990 h 2294"/>
                  <a:gd name="T90" fmla="*/ 272 w 1295"/>
                  <a:gd name="T91" fmla="*/ 1953 h 2294"/>
                  <a:gd name="T92" fmla="*/ 209 w 1295"/>
                  <a:gd name="T93" fmla="*/ 1903 h 2294"/>
                  <a:gd name="T94" fmla="*/ 160 w 1295"/>
                  <a:gd name="T95" fmla="*/ 1856 h 2294"/>
                  <a:gd name="T96" fmla="*/ 127 w 1295"/>
                  <a:gd name="T97" fmla="*/ 1812 h 2294"/>
                  <a:gd name="T98" fmla="*/ 309 w 1295"/>
                  <a:gd name="T99" fmla="*/ 1888 h 2294"/>
                  <a:gd name="T100" fmla="*/ 535 w 1295"/>
                  <a:gd name="T101" fmla="*/ 1903 h 2294"/>
                  <a:gd name="T102" fmla="*/ 814 w 1295"/>
                  <a:gd name="T103" fmla="*/ 1871 h 2294"/>
                  <a:gd name="T104" fmla="*/ 424 w 1295"/>
                  <a:gd name="T105" fmla="*/ 1888 h 2294"/>
                  <a:gd name="T106" fmla="*/ 192 w 1295"/>
                  <a:gd name="T107" fmla="*/ 1829 h 2294"/>
                  <a:gd name="T108" fmla="*/ 47 w 1295"/>
                  <a:gd name="T109" fmla="*/ 1710 h 2294"/>
                  <a:gd name="T110" fmla="*/ 32 w 1295"/>
                  <a:gd name="T111" fmla="*/ 1625 h 2294"/>
                  <a:gd name="T112" fmla="*/ 74 w 1295"/>
                  <a:gd name="T113" fmla="*/ 1534 h 2294"/>
                  <a:gd name="T114" fmla="*/ 165 w 1295"/>
                  <a:gd name="T115" fmla="*/ 1473 h 2294"/>
                  <a:gd name="T116" fmla="*/ 289 w 1295"/>
                  <a:gd name="T117" fmla="*/ 1459 h 2294"/>
                  <a:gd name="T118" fmla="*/ 380 w 1295"/>
                  <a:gd name="T119" fmla="*/ 1469 h 2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5" h="2294">
                    <a:moveTo>
                      <a:pt x="380" y="1469"/>
                    </a:moveTo>
                    <a:lnTo>
                      <a:pt x="322" y="1449"/>
                    </a:lnTo>
                    <a:lnTo>
                      <a:pt x="240" y="1444"/>
                    </a:lnTo>
                    <a:lnTo>
                      <a:pt x="149" y="1464"/>
                    </a:lnTo>
                    <a:lnTo>
                      <a:pt x="74" y="1506"/>
                    </a:lnTo>
                    <a:lnTo>
                      <a:pt x="26" y="1566"/>
                    </a:lnTo>
                    <a:lnTo>
                      <a:pt x="5" y="1625"/>
                    </a:lnTo>
                    <a:lnTo>
                      <a:pt x="0" y="1679"/>
                    </a:lnTo>
                    <a:lnTo>
                      <a:pt x="0" y="1754"/>
                    </a:lnTo>
                    <a:lnTo>
                      <a:pt x="15" y="1877"/>
                    </a:lnTo>
                    <a:lnTo>
                      <a:pt x="53" y="1990"/>
                    </a:lnTo>
                    <a:lnTo>
                      <a:pt x="118" y="2107"/>
                    </a:lnTo>
                    <a:lnTo>
                      <a:pt x="213" y="2199"/>
                    </a:lnTo>
                    <a:lnTo>
                      <a:pt x="347" y="2267"/>
                    </a:lnTo>
                    <a:lnTo>
                      <a:pt x="449" y="2288"/>
                    </a:lnTo>
                    <a:lnTo>
                      <a:pt x="546" y="2294"/>
                    </a:lnTo>
                    <a:lnTo>
                      <a:pt x="647" y="2278"/>
                    </a:lnTo>
                    <a:lnTo>
                      <a:pt x="792" y="2225"/>
                    </a:lnTo>
                    <a:lnTo>
                      <a:pt x="937" y="2123"/>
                    </a:lnTo>
                    <a:lnTo>
                      <a:pt x="1061" y="2001"/>
                    </a:lnTo>
                    <a:lnTo>
                      <a:pt x="1168" y="1822"/>
                    </a:lnTo>
                    <a:lnTo>
                      <a:pt x="1243" y="1631"/>
                    </a:lnTo>
                    <a:lnTo>
                      <a:pt x="1281" y="1459"/>
                    </a:lnTo>
                    <a:lnTo>
                      <a:pt x="1295" y="1308"/>
                    </a:lnTo>
                    <a:lnTo>
                      <a:pt x="1290" y="1163"/>
                    </a:lnTo>
                    <a:lnTo>
                      <a:pt x="1269" y="997"/>
                    </a:lnTo>
                    <a:lnTo>
                      <a:pt x="1232" y="831"/>
                    </a:lnTo>
                    <a:lnTo>
                      <a:pt x="1157" y="590"/>
                    </a:lnTo>
                    <a:lnTo>
                      <a:pt x="1065" y="397"/>
                    </a:lnTo>
                    <a:lnTo>
                      <a:pt x="968" y="259"/>
                    </a:lnTo>
                    <a:lnTo>
                      <a:pt x="861" y="140"/>
                    </a:lnTo>
                    <a:lnTo>
                      <a:pt x="733" y="60"/>
                    </a:lnTo>
                    <a:lnTo>
                      <a:pt x="594" y="12"/>
                    </a:lnTo>
                    <a:lnTo>
                      <a:pt x="466" y="0"/>
                    </a:lnTo>
                    <a:lnTo>
                      <a:pt x="347" y="16"/>
                    </a:lnTo>
                    <a:lnTo>
                      <a:pt x="481" y="12"/>
                    </a:lnTo>
                    <a:lnTo>
                      <a:pt x="611" y="28"/>
                    </a:lnTo>
                    <a:lnTo>
                      <a:pt x="755" y="86"/>
                    </a:lnTo>
                    <a:lnTo>
                      <a:pt x="840" y="147"/>
                    </a:lnTo>
                    <a:lnTo>
                      <a:pt x="893" y="232"/>
                    </a:lnTo>
                    <a:lnTo>
                      <a:pt x="937" y="239"/>
                    </a:lnTo>
                    <a:lnTo>
                      <a:pt x="964" y="334"/>
                    </a:lnTo>
                    <a:lnTo>
                      <a:pt x="1013" y="344"/>
                    </a:lnTo>
                    <a:lnTo>
                      <a:pt x="1006" y="420"/>
                    </a:lnTo>
                    <a:lnTo>
                      <a:pt x="1070" y="435"/>
                    </a:lnTo>
                    <a:lnTo>
                      <a:pt x="1044" y="505"/>
                    </a:lnTo>
                    <a:lnTo>
                      <a:pt x="1108" y="532"/>
                    </a:lnTo>
                    <a:lnTo>
                      <a:pt x="1070" y="590"/>
                    </a:lnTo>
                    <a:lnTo>
                      <a:pt x="1145" y="628"/>
                    </a:lnTo>
                    <a:lnTo>
                      <a:pt x="1103" y="671"/>
                    </a:lnTo>
                    <a:lnTo>
                      <a:pt x="1178" y="730"/>
                    </a:lnTo>
                    <a:lnTo>
                      <a:pt x="1130" y="766"/>
                    </a:lnTo>
                    <a:lnTo>
                      <a:pt x="1205" y="831"/>
                    </a:lnTo>
                    <a:lnTo>
                      <a:pt x="1151" y="864"/>
                    </a:lnTo>
                    <a:lnTo>
                      <a:pt x="1220" y="939"/>
                    </a:lnTo>
                    <a:lnTo>
                      <a:pt x="1162" y="967"/>
                    </a:lnTo>
                    <a:lnTo>
                      <a:pt x="1232" y="1046"/>
                    </a:lnTo>
                    <a:lnTo>
                      <a:pt x="1172" y="1073"/>
                    </a:lnTo>
                    <a:lnTo>
                      <a:pt x="1238" y="1175"/>
                    </a:lnTo>
                    <a:lnTo>
                      <a:pt x="1172" y="1191"/>
                    </a:lnTo>
                    <a:lnTo>
                      <a:pt x="1232" y="1286"/>
                    </a:lnTo>
                    <a:lnTo>
                      <a:pt x="1157" y="1298"/>
                    </a:lnTo>
                    <a:lnTo>
                      <a:pt x="1216" y="1384"/>
                    </a:lnTo>
                    <a:lnTo>
                      <a:pt x="1130" y="1396"/>
                    </a:lnTo>
                    <a:lnTo>
                      <a:pt x="1194" y="1473"/>
                    </a:lnTo>
                    <a:lnTo>
                      <a:pt x="1124" y="1481"/>
                    </a:lnTo>
                    <a:lnTo>
                      <a:pt x="1172" y="1571"/>
                    </a:lnTo>
                    <a:lnTo>
                      <a:pt x="1098" y="1576"/>
                    </a:lnTo>
                    <a:lnTo>
                      <a:pt x="1140" y="1657"/>
                    </a:lnTo>
                    <a:lnTo>
                      <a:pt x="1065" y="1663"/>
                    </a:lnTo>
                    <a:lnTo>
                      <a:pt x="1108" y="1737"/>
                    </a:lnTo>
                    <a:lnTo>
                      <a:pt x="1023" y="1737"/>
                    </a:lnTo>
                    <a:lnTo>
                      <a:pt x="1065" y="1822"/>
                    </a:lnTo>
                    <a:lnTo>
                      <a:pt x="968" y="1812"/>
                    </a:lnTo>
                    <a:lnTo>
                      <a:pt x="1013" y="1903"/>
                    </a:lnTo>
                    <a:lnTo>
                      <a:pt x="916" y="1881"/>
                    </a:lnTo>
                    <a:lnTo>
                      <a:pt x="947" y="1990"/>
                    </a:lnTo>
                    <a:lnTo>
                      <a:pt x="861" y="1946"/>
                    </a:lnTo>
                    <a:lnTo>
                      <a:pt x="866" y="2063"/>
                    </a:lnTo>
                    <a:lnTo>
                      <a:pt x="792" y="1984"/>
                    </a:lnTo>
                    <a:lnTo>
                      <a:pt x="787" y="2107"/>
                    </a:lnTo>
                    <a:lnTo>
                      <a:pt x="712" y="2011"/>
                    </a:lnTo>
                    <a:lnTo>
                      <a:pt x="696" y="2150"/>
                    </a:lnTo>
                    <a:lnTo>
                      <a:pt x="631" y="2016"/>
                    </a:lnTo>
                    <a:lnTo>
                      <a:pt x="594" y="2160"/>
                    </a:lnTo>
                    <a:lnTo>
                      <a:pt x="530" y="2016"/>
                    </a:lnTo>
                    <a:lnTo>
                      <a:pt x="471" y="2165"/>
                    </a:lnTo>
                    <a:lnTo>
                      <a:pt x="433" y="2011"/>
                    </a:lnTo>
                    <a:lnTo>
                      <a:pt x="347" y="2144"/>
                    </a:lnTo>
                    <a:lnTo>
                      <a:pt x="347" y="1990"/>
                    </a:lnTo>
                    <a:lnTo>
                      <a:pt x="245" y="2097"/>
                    </a:lnTo>
                    <a:lnTo>
                      <a:pt x="272" y="1953"/>
                    </a:lnTo>
                    <a:lnTo>
                      <a:pt x="171" y="2042"/>
                    </a:lnTo>
                    <a:lnTo>
                      <a:pt x="209" y="1903"/>
                    </a:lnTo>
                    <a:lnTo>
                      <a:pt x="101" y="1953"/>
                    </a:lnTo>
                    <a:lnTo>
                      <a:pt x="160" y="1856"/>
                    </a:lnTo>
                    <a:lnTo>
                      <a:pt x="85" y="1871"/>
                    </a:lnTo>
                    <a:lnTo>
                      <a:pt x="127" y="1812"/>
                    </a:lnTo>
                    <a:lnTo>
                      <a:pt x="182" y="1844"/>
                    </a:lnTo>
                    <a:lnTo>
                      <a:pt x="309" y="1888"/>
                    </a:lnTo>
                    <a:lnTo>
                      <a:pt x="424" y="1903"/>
                    </a:lnTo>
                    <a:lnTo>
                      <a:pt x="535" y="1903"/>
                    </a:lnTo>
                    <a:lnTo>
                      <a:pt x="670" y="1894"/>
                    </a:lnTo>
                    <a:lnTo>
                      <a:pt x="814" y="1871"/>
                    </a:lnTo>
                    <a:lnTo>
                      <a:pt x="568" y="1894"/>
                    </a:lnTo>
                    <a:lnTo>
                      <a:pt x="424" y="1888"/>
                    </a:lnTo>
                    <a:lnTo>
                      <a:pt x="305" y="1865"/>
                    </a:lnTo>
                    <a:lnTo>
                      <a:pt x="192" y="1829"/>
                    </a:lnTo>
                    <a:lnTo>
                      <a:pt x="101" y="1770"/>
                    </a:lnTo>
                    <a:lnTo>
                      <a:pt x="47" y="1710"/>
                    </a:lnTo>
                    <a:lnTo>
                      <a:pt x="32" y="1663"/>
                    </a:lnTo>
                    <a:lnTo>
                      <a:pt x="32" y="1625"/>
                    </a:lnTo>
                    <a:lnTo>
                      <a:pt x="42" y="1576"/>
                    </a:lnTo>
                    <a:lnTo>
                      <a:pt x="74" y="1534"/>
                    </a:lnTo>
                    <a:lnTo>
                      <a:pt x="101" y="1511"/>
                    </a:lnTo>
                    <a:lnTo>
                      <a:pt x="165" y="1473"/>
                    </a:lnTo>
                    <a:lnTo>
                      <a:pt x="229" y="1459"/>
                    </a:lnTo>
                    <a:lnTo>
                      <a:pt x="289" y="1459"/>
                    </a:lnTo>
                    <a:lnTo>
                      <a:pt x="336" y="1464"/>
                    </a:lnTo>
                    <a:lnTo>
                      <a:pt x="380" y="14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4" name="Freeform 342">
                <a:extLst>
                  <a:ext uri="{FF2B5EF4-FFF2-40B4-BE49-F238E27FC236}">
                    <a16:creationId xmlns:a16="http://schemas.microsoft.com/office/drawing/2014/main" id="{F967D845-E730-6A06-D6DF-6285D168411A}"/>
                  </a:ext>
                </a:extLst>
              </p:cNvPr>
              <p:cNvSpPr>
                <a:spLocks/>
              </p:cNvSpPr>
              <p:nvPr/>
            </p:nvSpPr>
            <p:spPr bwMode="auto">
              <a:xfrm>
                <a:off x="4025" y="2633"/>
                <a:ext cx="139" cy="280"/>
              </a:xfrm>
              <a:custGeom>
                <a:avLst/>
                <a:gdLst>
                  <a:gd name="T0" fmla="*/ 267 w 416"/>
                  <a:gd name="T1" fmla="*/ 0 h 841"/>
                  <a:gd name="T2" fmla="*/ 165 w 416"/>
                  <a:gd name="T3" fmla="*/ 65 h 841"/>
                  <a:gd name="T4" fmla="*/ 84 w 416"/>
                  <a:gd name="T5" fmla="*/ 157 h 841"/>
                  <a:gd name="T6" fmla="*/ 31 w 416"/>
                  <a:gd name="T7" fmla="*/ 252 h 841"/>
                  <a:gd name="T8" fmla="*/ 4 w 416"/>
                  <a:gd name="T9" fmla="*/ 354 h 841"/>
                  <a:gd name="T10" fmla="*/ 0 w 416"/>
                  <a:gd name="T11" fmla="*/ 424 h 841"/>
                  <a:gd name="T12" fmla="*/ 14 w 416"/>
                  <a:gd name="T13" fmla="*/ 526 h 841"/>
                  <a:gd name="T14" fmla="*/ 58 w 416"/>
                  <a:gd name="T15" fmla="*/ 606 h 841"/>
                  <a:gd name="T16" fmla="*/ 111 w 416"/>
                  <a:gd name="T17" fmla="*/ 680 h 841"/>
                  <a:gd name="T18" fmla="*/ 181 w 416"/>
                  <a:gd name="T19" fmla="*/ 752 h 841"/>
                  <a:gd name="T20" fmla="*/ 277 w 416"/>
                  <a:gd name="T21" fmla="*/ 826 h 841"/>
                  <a:gd name="T22" fmla="*/ 331 w 416"/>
                  <a:gd name="T23" fmla="*/ 841 h 841"/>
                  <a:gd name="T24" fmla="*/ 374 w 416"/>
                  <a:gd name="T25" fmla="*/ 804 h 841"/>
                  <a:gd name="T26" fmla="*/ 416 w 416"/>
                  <a:gd name="T27" fmla="*/ 773 h 841"/>
                  <a:gd name="T28" fmla="*/ 341 w 416"/>
                  <a:gd name="T29" fmla="*/ 804 h 841"/>
                  <a:gd name="T30" fmla="*/ 293 w 416"/>
                  <a:gd name="T31" fmla="*/ 800 h 841"/>
                  <a:gd name="T32" fmla="*/ 245 w 416"/>
                  <a:gd name="T33" fmla="*/ 777 h 841"/>
                  <a:gd name="T34" fmla="*/ 175 w 416"/>
                  <a:gd name="T35" fmla="*/ 708 h 841"/>
                  <a:gd name="T36" fmla="*/ 149 w 416"/>
                  <a:gd name="T37" fmla="*/ 649 h 841"/>
                  <a:gd name="T38" fmla="*/ 133 w 416"/>
                  <a:gd name="T39" fmla="*/ 595 h 841"/>
                  <a:gd name="T40" fmla="*/ 127 w 416"/>
                  <a:gd name="T41" fmla="*/ 536 h 841"/>
                  <a:gd name="T42" fmla="*/ 127 w 416"/>
                  <a:gd name="T43" fmla="*/ 478 h 841"/>
                  <a:gd name="T44" fmla="*/ 111 w 416"/>
                  <a:gd name="T45" fmla="*/ 564 h 841"/>
                  <a:gd name="T46" fmla="*/ 95 w 416"/>
                  <a:gd name="T47" fmla="*/ 451 h 841"/>
                  <a:gd name="T48" fmla="*/ 73 w 416"/>
                  <a:gd name="T49" fmla="*/ 541 h 841"/>
                  <a:gd name="T50" fmla="*/ 62 w 416"/>
                  <a:gd name="T51" fmla="*/ 407 h 841"/>
                  <a:gd name="T52" fmla="*/ 35 w 416"/>
                  <a:gd name="T53" fmla="*/ 504 h 841"/>
                  <a:gd name="T54" fmla="*/ 42 w 416"/>
                  <a:gd name="T55" fmla="*/ 354 h 841"/>
                  <a:gd name="T56" fmla="*/ 20 w 416"/>
                  <a:gd name="T57" fmla="*/ 390 h 841"/>
                  <a:gd name="T58" fmla="*/ 25 w 416"/>
                  <a:gd name="T59" fmla="*/ 305 h 841"/>
                  <a:gd name="T60" fmla="*/ 53 w 416"/>
                  <a:gd name="T61" fmla="*/ 231 h 841"/>
                  <a:gd name="T62" fmla="*/ 90 w 416"/>
                  <a:gd name="T63" fmla="*/ 161 h 841"/>
                  <a:gd name="T64" fmla="*/ 158 w 416"/>
                  <a:gd name="T65" fmla="*/ 76 h 841"/>
                  <a:gd name="T66" fmla="*/ 267 w 416"/>
                  <a:gd name="T67"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841">
                    <a:moveTo>
                      <a:pt x="267" y="0"/>
                    </a:moveTo>
                    <a:lnTo>
                      <a:pt x="165" y="65"/>
                    </a:lnTo>
                    <a:lnTo>
                      <a:pt x="84" y="157"/>
                    </a:lnTo>
                    <a:lnTo>
                      <a:pt x="31" y="252"/>
                    </a:lnTo>
                    <a:lnTo>
                      <a:pt x="4" y="354"/>
                    </a:lnTo>
                    <a:lnTo>
                      <a:pt x="0" y="424"/>
                    </a:lnTo>
                    <a:lnTo>
                      <a:pt x="14" y="526"/>
                    </a:lnTo>
                    <a:lnTo>
                      <a:pt x="58" y="606"/>
                    </a:lnTo>
                    <a:lnTo>
                      <a:pt x="111" y="680"/>
                    </a:lnTo>
                    <a:lnTo>
                      <a:pt x="181" y="752"/>
                    </a:lnTo>
                    <a:lnTo>
                      <a:pt x="277" y="826"/>
                    </a:lnTo>
                    <a:lnTo>
                      <a:pt x="331" y="841"/>
                    </a:lnTo>
                    <a:lnTo>
                      <a:pt x="374" y="804"/>
                    </a:lnTo>
                    <a:lnTo>
                      <a:pt x="416" y="773"/>
                    </a:lnTo>
                    <a:lnTo>
                      <a:pt x="341" y="804"/>
                    </a:lnTo>
                    <a:lnTo>
                      <a:pt x="293" y="800"/>
                    </a:lnTo>
                    <a:lnTo>
                      <a:pt x="245" y="777"/>
                    </a:lnTo>
                    <a:lnTo>
                      <a:pt x="175" y="708"/>
                    </a:lnTo>
                    <a:lnTo>
                      <a:pt x="149" y="649"/>
                    </a:lnTo>
                    <a:lnTo>
                      <a:pt x="133" y="595"/>
                    </a:lnTo>
                    <a:lnTo>
                      <a:pt x="127" y="536"/>
                    </a:lnTo>
                    <a:lnTo>
                      <a:pt x="127" y="478"/>
                    </a:lnTo>
                    <a:lnTo>
                      <a:pt x="111" y="564"/>
                    </a:lnTo>
                    <a:lnTo>
                      <a:pt x="95" y="451"/>
                    </a:lnTo>
                    <a:lnTo>
                      <a:pt x="73" y="541"/>
                    </a:lnTo>
                    <a:lnTo>
                      <a:pt x="62" y="407"/>
                    </a:lnTo>
                    <a:lnTo>
                      <a:pt x="35" y="504"/>
                    </a:lnTo>
                    <a:lnTo>
                      <a:pt x="42" y="354"/>
                    </a:lnTo>
                    <a:lnTo>
                      <a:pt x="20" y="390"/>
                    </a:lnTo>
                    <a:lnTo>
                      <a:pt x="25" y="305"/>
                    </a:lnTo>
                    <a:lnTo>
                      <a:pt x="53" y="231"/>
                    </a:lnTo>
                    <a:lnTo>
                      <a:pt x="90" y="161"/>
                    </a:lnTo>
                    <a:lnTo>
                      <a:pt x="158" y="76"/>
                    </a:lnTo>
                    <a:lnTo>
                      <a:pt x="2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5" name="Freeform 343">
                <a:extLst>
                  <a:ext uri="{FF2B5EF4-FFF2-40B4-BE49-F238E27FC236}">
                    <a16:creationId xmlns:a16="http://schemas.microsoft.com/office/drawing/2014/main" id="{4FF916A1-CB47-24C6-6A65-7EEDE3F97362}"/>
                  </a:ext>
                </a:extLst>
              </p:cNvPr>
              <p:cNvSpPr>
                <a:spLocks/>
              </p:cNvSpPr>
              <p:nvPr/>
            </p:nvSpPr>
            <p:spPr bwMode="auto">
              <a:xfrm>
                <a:off x="4070" y="2644"/>
                <a:ext cx="298" cy="588"/>
              </a:xfrm>
              <a:custGeom>
                <a:avLst/>
                <a:gdLst>
                  <a:gd name="T0" fmla="*/ 0 w 894"/>
                  <a:gd name="T1" fmla="*/ 365 h 1764"/>
                  <a:gd name="T2" fmla="*/ 25 w 894"/>
                  <a:gd name="T3" fmla="*/ 290 h 1764"/>
                  <a:gd name="T4" fmla="*/ 74 w 894"/>
                  <a:gd name="T5" fmla="*/ 210 h 1764"/>
                  <a:gd name="T6" fmla="*/ 144 w 894"/>
                  <a:gd name="T7" fmla="*/ 129 h 1764"/>
                  <a:gd name="T8" fmla="*/ 220 w 894"/>
                  <a:gd name="T9" fmla="*/ 70 h 1764"/>
                  <a:gd name="T10" fmla="*/ 306 w 894"/>
                  <a:gd name="T11" fmla="*/ 28 h 1764"/>
                  <a:gd name="T12" fmla="*/ 396 w 894"/>
                  <a:gd name="T13" fmla="*/ 6 h 1764"/>
                  <a:gd name="T14" fmla="*/ 520 w 894"/>
                  <a:gd name="T15" fmla="*/ 0 h 1764"/>
                  <a:gd name="T16" fmla="*/ 627 w 894"/>
                  <a:gd name="T17" fmla="*/ 102 h 1764"/>
                  <a:gd name="T18" fmla="*/ 738 w 894"/>
                  <a:gd name="T19" fmla="*/ 258 h 1764"/>
                  <a:gd name="T20" fmla="*/ 804 w 894"/>
                  <a:gd name="T21" fmla="*/ 413 h 1764"/>
                  <a:gd name="T22" fmla="*/ 846 w 894"/>
                  <a:gd name="T23" fmla="*/ 580 h 1764"/>
                  <a:gd name="T24" fmla="*/ 878 w 894"/>
                  <a:gd name="T25" fmla="*/ 772 h 1764"/>
                  <a:gd name="T26" fmla="*/ 889 w 894"/>
                  <a:gd name="T27" fmla="*/ 939 h 1764"/>
                  <a:gd name="T28" fmla="*/ 894 w 894"/>
                  <a:gd name="T29" fmla="*/ 1077 h 1764"/>
                  <a:gd name="T30" fmla="*/ 882 w 894"/>
                  <a:gd name="T31" fmla="*/ 1255 h 1764"/>
                  <a:gd name="T32" fmla="*/ 852 w 894"/>
                  <a:gd name="T33" fmla="*/ 1474 h 1764"/>
                  <a:gd name="T34" fmla="*/ 766 w 894"/>
                  <a:gd name="T35" fmla="*/ 1764 h 1764"/>
                  <a:gd name="T36" fmla="*/ 835 w 894"/>
                  <a:gd name="T37" fmla="*/ 1507 h 1764"/>
                  <a:gd name="T38" fmla="*/ 867 w 894"/>
                  <a:gd name="T39" fmla="*/ 1303 h 1764"/>
                  <a:gd name="T40" fmla="*/ 878 w 894"/>
                  <a:gd name="T41" fmla="*/ 1131 h 1764"/>
                  <a:gd name="T42" fmla="*/ 878 w 894"/>
                  <a:gd name="T43" fmla="*/ 944 h 1764"/>
                  <a:gd name="T44" fmla="*/ 862 w 894"/>
                  <a:gd name="T45" fmla="*/ 741 h 1764"/>
                  <a:gd name="T46" fmla="*/ 830 w 894"/>
                  <a:gd name="T47" fmla="*/ 554 h 1764"/>
                  <a:gd name="T48" fmla="*/ 787 w 894"/>
                  <a:gd name="T49" fmla="*/ 397 h 1764"/>
                  <a:gd name="T50" fmla="*/ 732 w 894"/>
                  <a:gd name="T51" fmla="*/ 269 h 1764"/>
                  <a:gd name="T52" fmla="*/ 636 w 894"/>
                  <a:gd name="T53" fmla="*/ 129 h 1764"/>
                  <a:gd name="T54" fmla="*/ 520 w 894"/>
                  <a:gd name="T55" fmla="*/ 16 h 1764"/>
                  <a:gd name="T56" fmla="*/ 520 w 894"/>
                  <a:gd name="T57" fmla="*/ 49 h 1764"/>
                  <a:gd name="T58" fmla="*/ 396 w 894"/>
                  <a:gd name="T59" fmla="*/ 61 h 1764"/>
                  <a:gd name="T60" fmla="*/ 289 w 894"/>
                  <a:gd name="T61" fmla="*/ 92 h 1764"/>
                  <a:gd name="T62" fmla="*/ 186 w 894"/>
                  <a:gd name="T63" fmla="*/ 156 h 1764"/>
                  <a:gd name="T64" fmla="*/ 123 w 894"/>
                  <a:gd name="T65" fmla="*/ 231 h 1764"/>
                  <a:gd name="T66" fmla="*/ 70 w 894"/>
                  <a:gd name="T67" fmla="*/ 328 h 1764"/>
                  <a:gd name="T68" fmla="*/ 48 w 894"/>
                  <a:gd name="T69" fmla="*/ 409 h 1764"/>
                  <a:gd name="T70" fmla="*/ 42 w 894"/>
                  <a:gd name="T71" fmla="*/ 466 h 1764"/>
                  <a:gd name="T72" fmla="*/ 48 w 894"/>
                  <a:gd name="T73" fmla="*/ 547 h 1764"/>
                  <a:gd name="T74" fmla="*/ 70 w 894"/>
                  <a:gd name="T75" fmla="*/ 622 h 1764"/>
                  <a:gd name="T76" fmla="*/ 101 w 894"/>
                  <a:gd name="T77" fmla="*/ 676 h 1764"/>
                  <a:gd name="T78" fmla="*/ 144 w 894"/>
                  <a:gd name="T79" fmla="*/ 708 h 1764"/>
                  <a:gd name="T80" fmla="*/ 182 w 894"/>
                  <a:gd name="T81" fmla="*/ 724 h 1764"/>
                  <a:gd name="T82" fmla="*/ 229 w 894"/>
                  <a:gd name="T83" fmla="*/ 724 h 1764"/>
                  <a:gd name="T84" fmla="*/ 283 w 894"/>
                  <a:gd name="T85" fmla="*/ 698 h 1764"/>
                  <a:gd name="T86" fmla="*/ 241 w 894"/>
                  <a:gd name="T87" fmla="*/ 730 h 1764"/>
                  <a:gd name="T88" fmla="*/ 186 w 894"/>
                  <a:gd name="T89" fmla="*/ 730 h 1764"/>
                  <a:gd name="T90" fmla="*/ 138 w 894"/>
                  <a:gd name="T91" fmla="*/ 712 h 1764"/>
                  <a:gd name="T92" fmla="*/ 91 w 894"/>
                  <a:gd name="T93" fmla="*/ 676 h 1764"/>
                  <a:gd name="T94" fmla="*/ 53 w 894"/>
                  <a:gd name="T95" fmla="*/ 622 h 1764"/>
                  <a:gd name="T96" fmla="*/ 32 w 894"/>
                  <a:gd name="T97" fmla="*/ 560 h 1764"/>
                  <a:gd name="T98" fmla="*/ 25 w 894"/>
                  <a:gd name="T99" fmla="*/ 461 h 1764"/>
                  <a:gd name="T100" fmla="*/ 42 w 894"/>
                  <a:gd name="T101" fmla="*/ 371 h 1764"/>
                  <a:gd name="T102" fmla="*/ 79 w 894"/>
                  <a:gd name="T103" fmla="*/ 273 h 1764"/>
                  <a:gd name="T104" fmla="*/ 134 w 894"/>
                  <a:gd name="T105" fmla="*/ 194 h 1764"/>
                  <a:gd name="T106" fmla="*/ 193 w 894"/>
                  <a:gd name="T107" fmla="*/ 135 h 1764"/>
                  <a:gd name="T108" fmla="*/ 306 w 894"/>
                  <a:gd name="T109" fmla="*/ 65 h 1764"/>
                  <a:gd name="T110" fmla="*/ 396 w 894"/>
                  <a:gd name="T111" fmla="*/ 37 h 1764"/>
                  <a:gd name="T112" fmla="*/ 380 w 894"/>
                  <a:gd name="T113" fmla="*/ 23 h 1764"/>
                  <a:gd name="T114" fmla="*/ 294 w 894"/>
                  <a:gd name="T115" fmla="*/ 45 h 1764"/>
                  <a:gd name="T116" fmla="*/ 198 w 894"/>
                  <a:gd name="T117" fmla="*/ 98 h 1764"/>
                  <a:gd name="T118" fmla="*/ 107 w 894"/>
                  <a:gd name="T119" fmla="*/ 177 h 1764"/>
                  <a:gd name="T120" fmla="*/ 48 w 894"/>
                  <a:gd name="T121" fmla="*/ 262 h 1764"/>
                  <a:gd name="T122" fmla="*/ 0 w 894"/>
                  <a:gd name="T123" fmla="*/ 365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4" h="1764">
                    <a:moveTo>
                      <a:pt x="0" y="365"/>
                    </a:moveTo>
                    <a:lnTo>
                      <a:pt x="25" y="290"/>
                    </a:lnTo>
                    <a:lnTo>
                      <a:pt x="74" y="210"/>
                    </a:lnTo>
                    <a:lnTo>
                      <a:pt x="144" y="129"/>
                    </a:lnTo>
                    <a:lnTo>
                      <a:pt x="220" y="70"/>
                    </a:lnTo>
                    <a:lnTo>
                      <a:pt x="306" y="28"/>
                    </a:lnTo>
                    <a:lnTo>
                      <a:pt x="396" y="6"/>
                    </a:lnTo>
                    <a:lnTo>
                      <a:pt x="520" y="0"/>
                    </a:lnTo>
                    <a:lnTo>
                      <a:pt x="627" y="102"/>
                    </a:lnTo>
                    <a:lnTo>
                      <a:pt x="738" y="258"/>
                    </a:lnTo>
                    <a:lnTo>
                      <a:pt x="804" y="413"/>
                    </a:lnTo>
                    <a:lnTo>
                      <a:pt x="846" y="580"/>
                    </a:lnTo>
                    <a:lnTo>
                      <a:pt x="878" y="772"/>
                    </a:lnTo>
                    <a:lnTo>
                      <a:pt x="889" y="939"/>
                    </a:lnTo>
                    <a:lnTo>
                      <a:pt x="894" y="1077"/>
                    </a:lnTo>
                    <a:lnTo>
                      <a:pt x="882" y="1255"/>
                    </a:lnTo>
                    <a:lnTo>
                      <a:pt x="852" y="1474"/>
                    </a:lnTo>
                    <a:lnTo>
                      <a:pt x="766" y="1764"/>
                    </a:lnTo>
                    <a:lnTo>
                      <a:pt x="835" y="1507"/>
                    </a:lnTo>
                    <a:lnTo>
                      <a:pt x="867" y="1303"/>
                    </a:lnTo>
                    <a:lnTo>
                      <a:pt x="878" y="1131"/>
                    </a:lnTo>
                    <a:lnTo>
                      <a:pt x="878" y="944"/>
                    </a:lnTo>
                    <a:lnTo>
                      <a:pt x="862" y="741"/>
                    </a:lnTo>
                    <a:lnTo>
                      <a:pt x="830" y="554"/>
                    </a:lnTo>
                    <a:lnTo>
                      <a:pt x="787" y="397"/>
                    </a:lnTo>
                    <a:lnTo>
                      <a:pt x="732" y="269"/>
                    </a:lnTo>
                    <a:lnTo>
                      <a:pt x="636" y="129"/>
                    </a:lnTo>
                    <a:lnTo>
                      <a:pt x="520" y="16"/>
                    </a:lnTo>
                    <a:lnTo>
                      <a:pt x="520" y="49"/>
                    </a:lnTo>
                    <a:lnTo>
                      <a:pt x="396" y="61"/>
                    </a:lnTo>
                    <a:lnTo>
                      <a:pt x="289" y="92"/>
                    </a:lnTo>
                    <a:lnTo>
                      <a:pt x="186" y="156"/>
                    </a:lnTo>
                    <a:lnTo>
                      <a:pt x="123" y="231"/>
                    </a:lnTo>
                    <a:lnTo>
                      <a:pt x="70" y="328"/>
                    </a:lnTo>
                    <a:lnTo>
                      <a:pt x="48" y="409"/>
                    </a:lnTo>
                    <a:lnTo>
                      <a:pt x="42" y="466"/>
                    </a:lnTo>
                    <a:lnTo>
                      <a:pt x="48" y="547"/>
                    </a:lnTo>
                    <a:lnTo>
                      <a:pt x="70" y="622"/>
                    </a:lnTo>
                    <a:lnTo>
                      <a:pt x="101" y="676"/>
                    </a:lnTo>
                    <a:lnTo>
                      <a:pt x="144" y="708"/>
                    </a:lnTo>
                    <a:lnTo>
                      <a:pt x="182" y="724"/>
                    </a:lnTo>
                    <a:lnTo>
                      <a:pt x="229" y="724"/>
                    </a:lnTo>
                    <a:lnTo>
                      <a:pt x="283" y="698"/>
                    </a:lnTo>
                    <a:lnTo>
                      <a:pt x="241" y="730"/>
                    </a:lnTo>
                    <a:lnTo>
                      <a:pt x="186" y="730"/>
                    </a:lnTo>
                    <a:lnTo>
                      <a:pt x="138" y="712"/>
                    </a:lnTo>
                    <a:lnTo>
                      <a:pt x="91" y="676"/>
                    </a:lnTo>
                    <a:lnTo>
                      <a:pt x="53" y="622"/>
                    </a:lnTo>
                    <a:lnTo>
                      <a:pt x="32" y="560"/>
                    </a:lnTo>
                    <a:lnTo>
                      <a:pt x="25" y="461"/>
                    </a:lnTo>
                    <a:lnTo>
                      <a:pt x="42" y="371"/>
                    </a:lnTo>
                    <a:lnTo>
                      <a:pt x="79" y="273"/>
                    </a:lnTo>
                    <a:lnTo>
                      <a:pt x="134" y="194"/>
                    </a:lnTo>
                    <a:lnTo>
                      <a:pt x="193" y="135"/>
                    </a:lnTo>
                    <a:lnTo>
                      <a:pt x="306" y="65"/>
                    </a:lnTo>
                    <a:lnTo>
                      <a:pt x="396" y="37"/>
                    </a:lnTo>
                    <a:lnTo>
                      <a:pt x="380" y="23"/>
                    </a:lnTo>
                    <a:lnTo>
                      <a:pt x="294" y="45"/>
                    </a:lnTo>
                    <a:lnTo>
                      <a:pt x="198" y="98"/>
                    </a:lnTo>
                    <a:lnTo>
                      <a:pt x="107" y="177"/>
                    </a:lnTo>
                    <a:lnTo>
                      <a:pt x="48" y="262"/>
                    </a:lnTo>
                    <a:lnTo>
                      <a:pt x="0" y="3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6" name="Freeform 344">
                <a:extLst>
                  <a:ext uri="{FF2B5EF4-FFF2-40B4-BE49-F238E27FC236}">
                    <a16:creationId xmlns:a16="http://schemas.microsoft.com/office/drawing/2014/main" id="{21D93045-0637-E66F-9E2D-04DFBE106690}"/>
                  </a:ext>
                </a:extLst>
              </p:cNvPr>
              <p:cNvSpPr>
                <a:spLocks/>
              </p:cNvSpPr>
              <p:nvPr/>
            </p:nvSpPr>
            <p:spPr bwMode="auto">
              <a:xfrm>
                <a:off x="4250" y="2667"/>
                <a:ext cx="104" cy="558"/>
              </a:xfrm>
              <a:custGeom>
                <a:avLst/>
                <a:gdLst>
                  <a:gd name="T0" fmla="*/ 0 w 311"/>
                  <a:gd name="T1" fmla="*/ 0 h 1672"/>
                  <a:gd name="T2" fmla="*/ 75 w 311"/>
                  <a:gd name="T3" fmla="*/ 86 h 1672"/>
                  <a:gd name="T4" fmla="*/ 149 w 311"/>
                  <a:gd name="T5" fmla="*/ 199 h 1672"/>
                  <a:gd name="T6" fmla="*/ 230 w 311"/>
                  <a:gd name="T7" fmla="*/ 402 h 1672"/>
                  <a:gd name="T8" fmla="*/ 273 w 311"/>
                  <a:gd name="T9" fmla="*/ 616 h 1672"/>
                  <a:gd name="T10" fmla="*/ 294 w 311"/>
                  <a:gd name="T11" fmla="*/ 853 h 1672"/>
                  <a:gd name="T12" fmla="*/ 300 w 311"/>
                  <a:gd name="T13" fmla="*/ 1040 h 1672"/>
                  <a:gd name="T14" fmla="*/ 289 w 311"/>
                  <a:gd name="T15" fmla="*/ 1217 h 1672"/>
                  <a:gd name="T16" fmla="*/ 263 w 311"/>
                  <a:gd name="T17" fmla="*/ 1404 h 1672"/>
                  <a:gd name="T18" fmla="*/ 225 w 311"/>
                  <a:gd name="T19" fmla="*/ 1580 h 1672"/>
                  <a:gd name="T20" fmla="*/ 197 w 311"/>
                  <a:gd name="T21" fmla="*/ 1672 h 1672"/>
                  <a:gd name="T22" fmla="*/ 230 w 311"/>
                  <a:gd name="T23" fmla="*/ 1592 h 1672"/>
                  <a:gd name="T24" fmla="*/ 273 w 311"/>
                  <a:gd name="T25" fmla="*/ 1404 h 1672"/>
                  <a:gd name="T26" fmla="*/ 300 w 311"/>
                  <a:gd name="T27" fmla="*/ 1232 h 1672"/>
                  <a:gd name="T28" fmla="*/ 311 w 311"/>
                  <a:gd name="T29" fmla="*/ 1034 h 1672"/>
                  <a:gd name="T30" fmla="*/ 311 w 311"/>
                  <a:gd name="T31" fmla="*/ 841 h 1672"/>
                  <a:gd name="T32" fmla="*/ 289 w 311"/>
                  <a:gd name="T33" fmla="*/ 654 h 1672"/>
                  <a:gd name="T34" fmla="*/ 267 w 311"/>
                  <a:gd name="T35" fmla="*/ 514 h 1672"/>
                  <a:gd name="T36" fmla="*/ 239 w 311"/>
                  <a:gd name="T37" fmla="*/ 396 h 1672"/>
                  <a:gd name="T38" fmla="*/ 161 w 311"/>
                  <a:gd name="T39" fmla="*/ 199 h 1672"/>
                  <a:gd name="T40" fmla="*/ 81 w 311"/>
                  <a:gd name="T41" fmla="*/ 82 h 1672"/>
                  <a:gd name="T42" fmla="*/ 0 w 311"/>
                  <a:gd name="T43" fmla="*/ 0 h 1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1" h="1672">
                    <a:moveTo>
                      <a:pt x="0" y="0"/>
                    </a:moveTo>
                    <a:lnTo>
                      <a:pt x="75" y="86"/>
                    </a:lnTo>
                    <a:lnTo>
                      <a:pt x="149" y="199"/>
                    </a:lnTo>
                    <a:lnTo>
                      <a:pt x="230" y="402"/>
                    </a:lnTo>
                    <a:lnTo>
                      <a:pt x="273" y="616"/>
                    </a:lnTo>
                    <a:lnTo>
                      <a:pt x="294" y="853"/>
                    </a:lnTo>
                    <a:lnTo>
                      <a:pt x="300" y="1040"/>
                    </a:lnTo>
                    <a:lnTo>
                      <a:pt x="289" y="1217"/>
                    </a:lnTo>
                    <a:lnTo>
                      <a:pt x="263" y="1404"/>
                    </a:lnTo>
                    <a:lnTo>
                      <a:pt x="225" y="1580"/>
                    </a:lnTo>
                    <a:lnTo>
                      <a:pt x="197" y="1672"/>
                    </a:lnTo>
                    <a:lnTo>
                      <a:pt x="230" y="1592"/>
                    </a:lnTo>
                    <a:lnTo>
                      <a:pt x="273" y="1404"/>
                    </a:lnTo>
                    <a:lnTo>
                      <a:pt x="300" y="1232"/>
                    </a:lnTo>
                    <a:lnTo>
                      <a:pt x="311" y="1034"/>
                    </a:lnTo>
                    <a:lnTo>
                      <a:pt x="311" y="841"/>
                    </a:lnTo>
                    <a:lnTo>
                      <a:pt x="289" y="654"/>
                    </a:lnTo>
                    <a:lnTo>
                      <a:pt x="267" y="514"/>
                    </a:lnTo>
                    <a:lnTo>
                      <a:pt x="239" y="396"/>
                    </a:lnTo>
                    <a:lnTo>
                      <a:pt x="161" y="199"/>
                    </a:lnTo>
                    <a:lnTo>
                      <a:pt x="81" y="8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7" name="Freeform 345">
                <a:extLst>
                  <a:ext uri="{FF2B5EF4-FFF2-40B4-BE49-F238E27FC236}">
                    <a16:creationId xmlns:a16="http://schemas.microsoft.com/office/drawing/2014/main" id="{BE222998-5DDB-FD70-BDD8-4C075E2549E2}"/>
                  </a:ext>
                </a:extLst>
              </p:cNvPr>
              <p:cNvSpPr>
                <a:spLocks/>
              </p:cNvSpPr>
              <p:nvPr/>
            </p:nvSpPr>
            <p:spPr bwMode="auto">
              <a:xfrm>
                <a:off x="4061" y="3105"/>
                <a:ext cx="257" cy="141"/>
              </a:xfrm>
              <a:custGeom>
                <a:avLst/>
                <a:gdLst>
                  <a:gd name="T0" fmla="*/ 772 w 772"/>
                  <a:gd name="T1" fmla="*/ 402 h 425"/>
                  <a:gd name="T2" fmla="*/ 658 w 772"/>
                  <a:gd name="T3" fmla="*/ 247 h 425"/>
                  <a:gd name="T4" fmla="*/ 717 w 772"/>
                  <a:gd name="T5" fmla="*/ 375 h 425"/>
                  <a:gd name="T6" fmla="*/ 616 w 772"/>
                  <a:gd name="T7" fmla="*/ 387 h 425"/>
                  <a:gd name="T8" fmla="*/ 477 w 772"/>
                  <a:gd name="T9" fmla="*/ 392 h 425"/>
                  <a:gd name="T10" fmla="*/ 333 w 772"/>
                  <a:gd name="T11" fmla="*/ 381 h 425"/>
                  <a:gd name="T12" fmla="*/ 203 w 772"/>
                  <a:gd name="T13" fmla="*/ 348 h 425"/>
                  <a:gd name="T14" fmla="*/ 101 w 772"/>
                  <a:gd name="T15" fmla="*/ 306 h 425"/>
                  <a:gd name="T16" fmla="*/ 37 w 772"/>
                  <a:gd name="T17" fmla="*/ 251 h 425"/>
                  <a:gd name="T18" fmla="*/ 10 w 772"/>
                  <a:gd name="T19" fmla="*/ 203 h 425"/>
                  <a:gd name="T20" fmla="*/ 10 w 772"/>
                  <a:gd name="T21" fmla="*/ 150 h 425"/>
                  <a:gd name="T22" fmla="*/ 37 w 772"/>
                  <a:gd name="T23" fmla="*/ 91 h 425"/>
                  <a:gd name="T24" fmla="*/ 69 w 772"/>
                  <a:gd name="T25" fmla="*/ 60 h 425"/>
                  <a:gd name="T26" fmla="*/ 138 w 772"/>
                  <a:gd name="T27" fmla="*/ 22 h 425"/>
                  <a:gd name="T28" fmla="*/ 225 w 772"/>
                  <a:gd name="T29" fmla="*/ 4 h 425"/>
                  <a:gd name="T30" fmla="*/ 321 w 772"/>
                  <a:gd name="T31" fmla="*/ 4 h 425"/>
                  <a:gd name="T32" fmla="*/ 187 w 772"/>
                  <a:gd name="T33" fmla="*/ 0 h 425"/>
                  <a:gd name="T34" fmla="*/ 101 w 772"/>
                  <a:gd name="T35" fmla="*/ 27 h 425"/>
                  <a:gd name="T36" fmla="*/ 37 w 772"/>
                  <a:gd name="T37" fmla="*/ 69 h 425"/>
                  <a:gd name="T38" fmla="*/ 0 w 772"/>
                  <a:gd name="T39" fmla="*/ 140 h 425"/>
                  <a:gd name="T40" fmla="*/ 0 w 772"/>
                  <a:gd name="T41" fmla="*/ 203 h 425"/>
                  <a:gd name="T42" fmla="*/ 27 w 772"/>
                  <a:gd name="T43" fmla="*/ 258 h 425"/>
                  <a:gd name="T44" fmla="*/ 96 w 772"/>
                  <a:gd name="T45" fmla="*/ 317 h 425"/>
                  <a:gd name="T46" fmla="*/ 213 w 772"/>
                  <a:gd name="T47" fmla="*/ 370 h 425"/>
                  <a:gd name="T48" fmla="*/ 337 w 772"/>
                  <a:gd name="T49" fmla="*/ 396 h 425"/>
                  <a:gd name="T50" fmla="*/ 481 w 772"/>
                  <a:gd name="T51" fmla="*/ 408 h 425"/>
                  <a:gd name="T52" fmla="*/ 616 w 772"/>
                  <a:gd name="T53" fmla="*/ 402 h 425"/>
                  <a:gd name="T54" fmla="*/ 599 w 772"/>
                  <a:gd name="T55" fmla="*/ 425 h 425"/>
                  <a:gd name="T56" fmla="*/ 772 w 772"/>
                  <a:gd name="T57" fmla="*/ 402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2" h="425">
                    <a:moveTo>
                      <a:pt x="772" y="402"/>
                    </a:moveTo>
                    <a:lnTo>
                      <a:pt x="658" y="247"/>
                    </a:lnTo>
                    <a:lnTo>
                      <a:pt x="717" y="375"/>
                    </a:lnTo>
                    <a:lnTo>
                      <a:pt x="616" y="387"/>
                    </a:lnTo>
                    <a:lnTo>
                      <a:pt x="477" y="392"/>
                    </a:lnTo>
                    <a:lnTo>
                      <a:pt x="333" y="381"/>
                    </a:lnTo>
                    <a:lnTo>
                      <a:pt x="203" y="348"/>
                    </a:lnTo>
                    <a:lnTo>
                      <a:pt x="101" y="306"/>
                    </a:lnTo>
                    <a:lnTo>
                      <a:pt x="37" y="251"/>
                    </a:lnTo>
                    <a:lnTo>
                      <a:pt x="10" y="203"/>
                    </a:lnTo>
                    <a:lnTo>
                      <a:pt x="10" y="150"/>
                    </a:lnTo>
                    <a:lnTo>
                      <a:pt x="37" y="91"/>
                    </a:lnTo>
                    <a:lnTo>
                      <a:pt x="69" y="60"/>
                    </a:lnTo>
                    <a:lnTo>
                      <a:pt x="138" y="22"/>
                    </a:lnTo>
                    <a:lnTo>
                      <a:pt x="225" y="4"/>
                    </a:lnTo>
                    <a:lnTo>
                      <a:pt x="321" y="4"/>
                    </a:lnTo>
                    <a:lnTo>
                      <a:pt x="187" y="0"/>
                    </a:lnTo>
                    <a:lnTo>
                      <a:pt x="101" y="27"/>
                    </a:lnTo>
                    <a:lnTo>
                      <a:pt x="37" y="69"/>
                    </a:lnTo>
                    <a:lnTo>
                      <a:pt x="0" y="140"/>
                    </a:lnTo>
                    <a:lnTo>
                      <a:pt x="0" y="203"/>
                    </a:lnTo>
                    <a:lnTo>
                      <a:pt x="27" y="258"/>
                    </a:lnTo>
                    <a:lnTo>
                      <a:pt x="96" y="317"/>
                    </a:lnTo>
                    <a:lnTo>
                      <a:pt x="213" y="370"/>
                    </a:lnTo>
                    <a:lnTo>
                      <a:pt x="337" y="396"/>
                    </a:lnTo>
                    <a:lnTo>
                      <a:pt x="481" y="408"/>
                    </a:lnTo>
                    <a:lnTo>
                      <a:pt x="616" y="402"/>
                    </a:lnTo>
                    <a:lnTo>
                      <a:pt x="599" y="425"/>
                    </a:lnTo>
                    <a:lnTo>
                      <a:pt x="772" y="4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8" name="Freeform 346">
                <a:extLst>
                  <a:ext uri="{FF2B5EF4-FFF2-40B4-BE49-F238E27FC236}">
                    <a16:creationId xmlns:a16="http://schemas.microsoft.com/office/drawing/2014/main" id="{A96B17A7-05E9-997D-C2CA-6A0FF856AD04}"/>
                  </a:ext>
                </a:extLst>
              </p:cNvPr>
              <p:cNvSpPr>
                <a:spLocks/>
              </p:cNvSpPr>
              <p:nvPr/>
            </p:nvSpPr>
            <p:spPr bwMode="auto">
              <a:xfrm>
                <a:off x="3971" y="2980"/>
                <a:ext cx="93" cy="400"/>
              </a:xfrm>
              <a:custGeom>
                <a:avLst/>
                <a:gdLst>
                  <a:gd name="T0" fmla="*/ 255 w 279"/>
                  <a:gd name="T1" fmla="*/ 0 h 1200"/>
                  <a:gd name="T2" fmla="*/ 194 w 279"/>
                  <a:gd name="T3" fmla="*/ 83 h 1200"/>
                  <a:gd name="T4" fmla="*/ 133 w 279"/>
                  <a:gd name="T5" fmla="*/ 178 h 1200"/>
                  <a:gd name="T6" fmla="*/ 90 w 279"/>
                  <a:gd name="T7" fmla="*/ 253 h 1200"/>
                  <a:gd name="T8" fmla="*/ 48 w 279"/>
                  <a:gd name="T9" fmla="*/ 357 h 1200"/>
                  <a:gd name="T10" fmla="*/ 13 w 279"/>
                  <a:gd name="T11" fmla="*/ 497 h 1200"/>
                  <a:gd name="T12" fmla="*/ 0 w 279"/>
                  <a:gd name="T13" fmla="*/ 604 h 1200"/>
                  <a:gd name="T14" fmla="*/ 0 w 279"/>
                  <a:gd name="T15" fmla="*/ 719 h 1200"/>
                  <a:gd name="T16" fmla="*/ 8 w 279"/>
                  <a:gd name="T17" fmla="*/ 819 h 1200"/>
                  <a:gd name="T18" fmla="*/ 29 w 279"/>
                  <a:gd name="T19" fmla="*/ 962 h 1200"/>
                  <a:gd name="T20" fmla="*/ 51 w 279"/>
                  <a:gd name="T21" fmla="*/ 1082 h 1200"/>
                  <a:gd name="T22" fmla="*/ 81 w 279"/>
                  <a:gd name="T23" fmla="*/ 1200 h 1200"/>
                  <a:gd name="T24" fmla="*/ 88 w 279"/>
                  <a:gd name="T25" fmla="*/ 1200 h 1200"/>
                  <a:gd name="T26" fmla="*/ 59 w 279"/>
                  <a:gd name="T27" fmla="*/ 1072 h 1200"/>
                  <a:gd name="T28" fmla="*/ 43 w 279"/>
                  <a:gd name="T29" fmla="*/ 989 h 1200"/>
                  <a:gd name="T30" fmla="*/ 13 w 279"/>
                  <a:gd name="T31" fmla="*/ 802 h 1200"/>
                  <a:gd name="T32" fmla="*/ 11 w 279"/>
                  <a:gd name="T33" fmla="*/ 686 h 1200"/>
                  <a:gd name="T34" fmla="*/ 13 w 279"/>
                  <a:gd name="T35" fmla="*/ 578 h 1200"/>
                  <a:gd name="T36" fmla="*/ 32 w 279"/>
                  <a:gd name="T37" fmla="*/ 459 h 1200"/>
                  <a:gd name="T38" fmla="*/ 65 w 279"/>
                  <a:gd name="T39" fmla="*/ 348 h 1200"/>
                  <a:gd name="T40" fmla="*/ 111 w 279"/>
                  <a:gd name="T41" fmla="*/ 247 h 1200"/>
                  <a:gd name="T42" fmla="*/ 167 w 279"/>
                  <a:gd name="T43" fmla="*/ 149 h 1200"/>
                  <a:gd name="T44" fmla="*/ 216 w 279"/>
                  <a:gd name="T45" fmla="*/ 83 h 1200"/>
                  <a:gd name="T46" fmla="*/ 279 w 279"/>
                  <a:gd name="T47" fmla="*/ 8 h 1200"/>
                  <a:gd name="T48" fmla="*/ 255 w 279"/>
                  <a:gd name="T49" fmla="*/ 0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9" h="1200">
                    <a:moveTo>
                      <a:pt x="255" y="0"/>
                    </a:moveTo>
                    <a:lnTo>
                      <a:pt x="194" y="83"/>
                    </a:lnTo>
                    <a:lnTo>
                      <a:pt x="133" y="178"/>
                    </a:lnTo>
                    <a:lnTo>
                      <a:pt x="90" y="253"/>
                    </a:lnTo>
                    <a:lnTo>
                      <a:pt x="48" y="357"/>
                    </a:lnTo>
                    <a:lnTo>
                      <a:pt x="13" y="497"/>
                    </a:lnTo>
                    <a:lnTo>
                      <a:pt x="0" y="604"/>
                    </a:lnTo>
                    <a:lnTo>
                      <a:pt x="0" y="719"/>
                    </a:lnTo>
                    <a:lnTo>
                      <a:pt x="8" y="819"/>
                    </a:lnTo>
                    <a:lnTo>
                      <a:pt x="29" y="962"/>
                    </a:lnTo>
                    <a:lnTo>
                      <a:pt x="51" y="1082"/>
                    </a:lnTo>
                    <a:lnTo>
                      <a:pt x="81" y="1200"/>
                    </a:lnTo>
                    <a:lnTo>
                      <a:pt x="88" y="1200"/>
                    </a:lnTo>
                    <a:lnTo>
                      <a:pt x="59" y="1072"/>
                    </a:lnTo>
                    <a:lnTo>
                      <a:pt x="43" y="989"/>
                    </a:lnTo>
                    <a:lnTo>
                      <a:pt x="13" y="802"/>
                    </a:lnTo>
                    <a:lnTo>
                      <a:pt x="11" y="686"/>
                    </a:lnTo>
                    <a:lnTo>
                      <a:pt x="13" y="578"/>
                    </a:lnTo>
                    <a:lnTo>
                      <a:pt x="32" y="459"/>
                    </a:lnTo>
                    <a:lnTo>
                      <a:pt x="65" y="348"/>
                    </a:lnTo>
                    <a:lnTo>
                      <a:pt x="111" y="247"/>
                    </a:lnTo>
                    <a:lnTo>
                      <a:pt x="167" y="149"/>
                    </a:lnTo>
                    <a:lnTo>
                      <a:pt x="216" y="83"/>
                    </a:lnTo>
                    <a:lnTo>
                      <a:pt x="279" y="8"/>
                    </a:lnTo>
                    <a:lnTo>
                      <a:pt x="2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9" name="Freeform 347">
                <a:extLst>
                  <a:ext uri="{FF2B5EF4-FFF2-40B4-BE49-F238E27FC236}">
                    <a16:creationId xmlns:a16="http://schemas.microsoft.com/office/drawing/2014/main" id="{1122BE03-8CE7-1099-7E7A-48EA5B23F12D}"/>
                  </a:ext>
                </a:extLst>
              </p:cNvPr>
              <p:cNvSpPr>
                <a:spLocks/>
              </p:cNvSpPr>
              <p:nvPr/>
            </p:nvSpPr>
            <p:spPr bwMode="auto">
              <a:xfrm>
                <a:off x="3995" y="3075"/>
                <a:ext cx="177" cy="305"/>
              </a:xfrm>
              <a:custGeom>
                <a:avLst/>
                <a:gdLst>
                  <a:gd name="T0" fmla="*/ 109 w 530"/>
                  <a:gd name="T1" fmla="*/ 916 h 916"/>
                  <a:gd name="T2" fmla="*/ 78 w 530"/>
                  <a:gd name="T3" fmla="*/ 748 h 916"/>
                  <a:gd name="T4" fmla="*/ 60 w 530"/>
                  <a:gd name="T5" fmla="*/ 596 h 916"/>
                  <a:gd name="T6" fmla="*/ 56 w 530"/>
                  <a:gd name="T7" fmla="*/ 492 h 916"/>
                  <a:gd name="T8" fmla="*/ 64 w 530"/>
                  <a:gd name="T9" fmla="*/ 383 h 916"/>
                  <a:gd name="T10" fmla="*/ 90 w 530"/>
                  <a:gd name="T11" fmla="*/ 280 h 916"/>
                  <a:gd name="T12" fmla="*/ 119 w 530"/>
                  <a:gd name="T13" fmla="*/ 208 h 916"/>
                  <a:gd name="T14" fmla="*/ 165 w 530"/>
                  <a:gd name="T15" fmla="*/ 134 h 916"/>
                  <a:gd name="T16" fmla="*/ 213 w 530"/>
                  <a:gd name="T17" fmla="*/ 80 h 916"/>
                  <a:gd name="T18" fmla="*/ 276 w 530"/>
                  <a:gd name="T19" fmla="*/ 36 h 916"/>
                  <a:gd name="T20" fmla="*/ 347 w 530"/>
                  <a:gd name="T21" fmla="*/ 15 h 916"/>
                  <a:gd name="T22" fmla="*/ 409 w 530"/>
                  <a:gd name="T23" fmla="*/ 11 h 916"/>
                  <a:gd name="T24" fmla="*/ 463 w 530"/>
                  <a:gd name="T25" fmla="*/ 24 h 916"/>
                  <a:gd name="T26" fmla="*/ 500 w 530"/>
                  <a:gd name="T27" fmla="*/ 42 h 916"/>
                  <a:gd name="T28" fmla="*/ 522 w 530"/>
                  <a:gd name="T29" fmla="*/ 72 h 916"/>
                  <a:gd name="T30" fmla="*/ 522 w 530"/>
                  <a:gd name="T31" fmla="*/ 85 h 916"/>
                  <a:gd name="T32" fmla="*/ 514 w 530"/>
                  <a:gd name="T33" fmla="*/ 120 h 916"/>
                  <a:gd name="T34" fmla="*/ 482 w 530"/>
                  <a:gd name="T35" fmla="*/ 179 h 916"/>
                  <a:gd name="T36" fmla="*/ 522 w 530"/>
                  <a:gd name="T37" fmla="*/ 115 h 916"/>
                  <a:gd name="T38" fmla="*/ 530 w 530"/>
                  <a:gd name="T39" fmla="*/ 89 h 916"/>
                  <a:gd name="T40" fmla="*/ 530 w 530"/>
                  <a:gd name="T41" fmla="*/ 64 h 916"/>
                  <a:gd name="T42" fmla="*/ 503 w 530"/>
                  <a:gd name="T43" fmla="*/ 33 h 916"/>
                  <a:gd name="T44" fmla="*/ 463 w 530"/>
                  <a:gd name="T45" fmla="*/ 7 h 916"/>
                  <a:gd name="T46" fmla="*/ 381 w 530"/>
                  <a:gd name="T47" fmla="*/ 0 h 916"/>
                  <a:gd name="T48" fmla="*/ 313 w 530"/>
                  <a:gd name="T49" fmla="*/ 11 h 916"/>
                  <a:gd name="T50" fmla="*/ 254 w 530"/>
                  <a:gd name="T51" fmla="*/ 33 h 916"/>
                  <a:gd name="T52" fmla="*/ 191 w 530"/>
                  <a:gd name="T53" fmla="*/ 85 h 916"/>
                  <a:gd name="T54" fmla="*/ 149 w 530"/>
                  <a:gd name="T55" fmla="*/ 141 h 916"/>
                  <a:gd name="T56" fmla="*/ 119 w 530"/>
                  <a:gd name="T57" fmla="*/ 179 h 916"/>
                  <a:gd name="T58" fmla="*/ 90 w 530"/>
                  <a:gd name="T59" fmla="*/ 205 h 916"/>
                  <a:gd name="T60" fmla="*/ 49 w 530"/>
                  <a:gd name="T61" fmla="*/ 219 h 916"/>
                  <a:gd name="T62" fmla="*/ 85 w 530"/>
                  <a:gd name="T63" fmla="*/ 237 h 916"/>
                  <a:gd name="T64" fmla="*/ 35 w 530"/>
                  <a:gd name="T65" fmla="*/ 269 h 916"/>
                  <a:gd name="T66" fmla="*/ 64 w 530"/>
                  <a:gd name="T67" fmla="*/ 291 h 916"/>
                  <a:gd name="T68" fmla="*/ 19 w 530"/>
                  <a:gd name="T69" fmla="*/ 321 h 916"/>
                  <a:gd name="T70" fmla="*/ 53 w 530"/>
                  <a:gd name="T71" fmla="*/ 347 h 916"/>
                  <a:gd name="T72" fmla="*/ 8 w 530"/>
                  <a:gd name="T73" fmla="*/ 376 h 916"/>
                  <a:gd name="T74" fmla="*/ 44 w 530"/>
                  <a:gd name="T75" fmla="*/ 405 h 916"/>
                  <a:gd name="T76" fmla="*/ 0 w 530"/>
                  <a:gd name="T77" fmla="*/ 433 h 916"/>
                  <a:gd name="T78" fmla="*/ 41 w 530"/>
                  <a:gd name="T79" fmla="*/ 465 h 916"/>
                  <a:gd name="T80" fmla="*/ 0 w 530"/>
                  <a:gd name="T81" fmla="*/ 492 h 916"/>
                  <a:gd name="T82" fmla="*/ 41 w 530"/>
                  <a:gd name="T83" fmla="*/ 521 h 916"/>
                  <a:gd name="T84" fmla="*/ 0 w 530"/>
                  <a:gd name="T85" fmla="*/ 547 h 916"/>
                  <a:gd name="T86" fmla="*/ 41 w 530"/>
                  <a:gd name="T87" fmla="*/ 570 h 916"/>
                  <a:gd name="T88" fmla="*/ 5 w 530"/>
                  <a:gd name="T89" fmla="*/ 600 h 916"/>
                  <a:gd name="T90" fmla="*/ 44 w 530"/>
                  <a:gd name="T91" fmla="*/ 622 h 916"/>
                  <a:gd name="T92" fmla="*/ 11 w 530"/>
                  <a:gd name="T93" fmla="*/ 657 h 916"/>
                  <a:gd name="T94" fmla="*/ 53 w 530"/>
                  <a:gd name="T95" fmla="*/ 670 h 916"/>
                  <a:gd name="T96" fmla="*/ 19 w 530"/>
                  <a:gd name="T97" fmla="*/ 704 h 916"/>
                  <a:gd name="T98" fmla="*/ 56 w 530"/>
                  <a:gd name="T99" fmla="*/ 719 h 916"/>
                  <a:gd name="T100" fmla="*/ 27 w 530"/>
                  <a:gd name="T101" fmla="*/ 752 h 916"/>
                  <a:gd name="T102" fmla="*/ 68 w 530"/>
                  <a:gd name="T103" fmla="*/ 764 h 916"/>
                  <a:gd name="T104" fmla="*/ 35 w 530"/>
                  <a:gd name="T105" fmla="*/ 801 h 916"/>
                  <a:gd name="T106" fmla="*/ 75 w 530"/>
                  <a:gd name="T107" fmla="*/ 812 h 916"/>
                  <a:gd name="T108" fmla="*/ 41 w 530"/>
                  <a:gd name="T109" fmla="*/ 849 h 916"/>
                  <a:gd name="T110" fmla="*/ 85 w 530"/>
                  <a:gd name="T111" fmla="*/ 857 h 916"/>
                  <a:gd name="T112" fmla="*/ 53 w 530"/>
                  <a:gd name="T113" fmla="*/ 894 h 916"/>
                  <a:gd name="T114" fmla="*/ 109 w 530"/>
                  <a:gd name="T115" fmla="*/ 916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916">
                    <a:moveTo>
                      <a:pt x="109" y="916"/>
                    </a:moveTo>
                    <a:lnTo>
                      <a:pt x="78" y="748"/>
                    </a:lnTo>
                    <a:lnTo>
                      <a:pt x="60" y="596"/>
                    </a:lnTo>
                    <a:lnTo>
                      <a:pt x="56" y="492"/>
                    </a:lnTo>
                    <a:lnTo>
                      <a:pt x="64" y="383"/>
                    </a:lnTo>
                    <a:lnTo>
                      <a:pt x="90" y="280"/>
                    </a:lnTo>
                    <a:lnTo>
                      <a:pt x="119" y="208"/>
                    </a:lnTo>
                    <a:lnTo>
                      <a:pt x="165" y="134"/>
                    </a:lnTo>
                    <a:lnTo>
                      <a:pt x="213" y="80"/>
                    </a:lnTo>
                    <a:lnTo>
                      <a:pt x="276" y="36"/>
                    </a:lnTo>
                    <a:lnTo>
                      <a:pt x="347" y="15"/>
                    </a:lnTo>
                    <a:lnTo>
                      <a:pt x="409" y="11"/>
                    </a:lnTo>
                    <a:lnTo>
                      <a:pt x="463" y="24"/>
                    </a:lnTo>
                    <a:lnTo>
                      <a:pt x="500" y="42"/>
                    </a:lnTo>
                    <a:lnTo>
                      <a:pt x="522" y="72"/>
                    </a:lnTo>
                    <a:lnTo>
                      <a:pt x="522" y="85"/>
                    </a:lnTo>
                    <a:lnTo>
                      <a:pt x="514" y="120"/>
                    </a:lnTo>
                    <a:lnTo>
                      <a:pt x="482" y="179"/>
                    </a:lnTo>
                    <a:lnTo>
                      <a:pt x="522" y="115"/>
                    </a:lnTo>
                    <a:lnTo>
                      <a:pt x="530" y="89"/>
                    </a:lnTo>
                    <a:lnTo>
                      <a:pt x="530" y="64"/>
                    </a:lnTo>
                    <a:lnTo>
                      <a:pt x="503" y="33"/>
                    </a:lnTo>
                    <a:lnTo>
                      <a:pt x="463" y="7"/>
                    </a:lnTo>
                    <a:lnTo>
                      <a:pt x="381" y="0"/>
                    </a:lnTo>
                    <a:lnTo>
                      <a:pt x="313" y="11"/>
                    </a:lnTo>
                    <a:lnTo>
                      <a:pt x="254" y="33"/>
                    </a:lnTo>
                    <a:lnTo>
                      <a:pt x="191" y="85"/>
                    </a:lnTo>
                    <a:lnTo>
                      <a:pt x="149" y="141"/>
                    </a:lnTo>
                    <a:lnTo>
                      <a:pt x="119" y="179"/>
                    </a:lnTo>
                    <a:lnTo>
                      <a:pt x="90" y="205"/>
                    </a:lnTo>
                    <a:lnTo>
                      <a:pt x="49" y="219"/>
                    </a:lnTo>
                    <a:lnTo>
                      <a:pt x="85" y="237"/>
                    </a:lnTo>
                    <a:lnTo>
                      <a:pt x="35" y="269"/>
                    </a:lnTo>
                    <a:lnTo>
                      <a:pt x="64" y="291"/>
                    </a:lnTo>
                    <a:lnTo>
                      <a:pt x="19" y="321"/>
                    </a:lnTo>
                    <a:lnTo>
                      <a:pt x="53" y="347"/>
                    </a:lnTo>
                    <a:lnTo>
                      <a:pt x="8" y="376"/>
                    </a:lnTo>
                    <a:lnTo>
                      <a:pt x="44" y="405"/>
                    </a:lnTo>
                    <a:lnTo>
                      <a:pt x="0" y="433"/>
                    </a:lnTo>
                    <a:lnTo>
                      <a:pt x="41" y="465"/>
                    </a:lnTo>
                    <a:lnTo>
                      <a:pt x="0" y="492"/>
                    </a:lnTo>
                    <a:lnTo>
                      <a:pt x="41" y="521"/>
                    </a:lnTo>
                    <a:lnTo>
                      <a:pt x="0" y="547"/>
                    </a:lnTo>
                    <a:lnTo>
                      <a:pt x="41" y="570"/>
                    </a:lnTo>
                    <a:lnTo>
                      <a:pt x="5" y="600"/>
                    </a:lnTo>
                    <a:lnTo>
                      <a:pt x="44" y="622"/>
                    </a:lnTo>
                    <a:lnTo>
                      <a:pt x="11" y="657"/>
                    </a:lnTo>
                    <a:lnTo>
                      <a:pt x="53" y="670"/>
                    </a:lnTo>
                    <a:lnTo>
                      <a:pt x="19" y="704"/>
                    </a:lnTo>
                    <a:lnTo>
                      <a:pt x="56" y="719"/>
                    </a:lnTo>
                    <a:lnTo>
                      <a:pt x="27" y="752"/>
                    </a:lnTo>
                    <a:lnTo>
                      <a:pt x="68" y="764"/>
                    </a:lnTo>
                    <a:lnTo>
                      <a:pt x="35" y="801"/>
                    </a:lnTo>
                    <a:lnTo>
                      <a:pt x="75" y="812"/>
                    </a:lnTo>
                    <a:lnTo>
                      <a:pt x="41" y="849"/>
                    </a:lnTo>
                    <a:lnTo>
                      <a:pt x="85" y="857"/>
                    </a:lnTo>
                    <a:lnTo>
                      <a:pt x="53" y="894"/>
                    </a:lnTo>
                    <a:lnTo>
                      <a:pt x="109" y="9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0" name="Freeform 348">
                <a:extLst>
                  <a:ext uri="{FF2B5EF4-FFF2-40B4-BE49-F238E27FC236}">
                    <a16:creationId xmlns:a16="http://schemas.microsoft.com/office/drawing/2014/main" id="{9B37C91A-6961-62F5-E2C4-C4271A0CC49D}"/>
                  </a:ext>
                </a:extLst>
              </p:cNvPr>
              <p:cNvSpPr>
                <a:spLocks/>
              </p:cNvSpPr>
              <p:nvPr/>
            </p:nvSpPr>
            <p:spPr bwMode="auto">
              <a:xfrm>
                <a:off x="4084" y="2960"/>
                <a:ext cx="57" cy="39"/>
              </a:xfrm>
              <a:custGeom>
                <a:avLst/>
                <a:gdLst>
                  <a:gd name="T0" fmla="*/ 34 w 171"/>
                  <a:gd name="T1" fmla="*/ 14 h 116"/>
                  <a:gd name="T2" fmla="*/ 0 w 171"/>
                  <a:gd name="T3" fmla="*/ 39 h 116"/>
                  <a:gd name="T4" fmla="*/ 70 w 171"/>
                  <a:gd name="T5" fmla="*/ 67 h 116"/>
                  <a:gd name="T6" fmla="*/ 171 w 171"/>
                  <a:gd name="T7" fmla="*/ 116 h 116"/>
                  <a:gd name="T8" fmla="*/ 163 w 171"/>
                  <a:gd name="T9" fmla="*/ 96 h 116"/>
                  <a:gd name="T10" fmla="*/ 77 w 171"/>
                  <a:gd name="T11" fmla="*/ 10 h 116"/>
                  <a:gd name="T12" fmla="*/ 59 w 171"/>
                  <a:gd name="T13" fmla="*/ 0 h 116"/>
                  <a:gd name="T14" fmla="*/ 34 w 171"/>
                  <a:gd name="T15" fmla="*/ 14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16">
                    <a:moveTo>
                      <a:pt x="34" y="14"/>
                    </a:moveTo>
                    <a:lnTo>
                      <a:pt x="0" y="39"/>
                    </a:lnTo>
                    <a:lnTo>
                      <a:pt x="70" y="67"/>
                    </a:lnTo>
                    <a:lnTo>
                      <a:pt x="171" y="116"/>
                    </a:lnTo>
                    <a:lnTo>
                      <a:pt x="163" y="96"/>
                    </a:lnTo>
                    <a:lnTo>
                      <a:pt x="77" y="10"/>
                    </a:lnTo>
                    <a:lnTo>
                      <a:pt x="59" y="0"/>
                    </a:lnTo>
                    <a:lnTo>
                      <a:pt x="3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1" name="Freeform 349">
                <a:extLst>
                  <a:ext uri="{FF2B5EF4-FFF2-40B4-BE49-F238E27FC236}">
                    <a16:creationId xmlns:a16="http://schemas.microsoft.com/office/drawing/2014/main" id="{C4103369-7588-AD34-A09B-4C46EB1958F0}"/>
                  </a:ext>
                </a:extLst>
              </p:cNvPr>
              <p:cNvSpPr>
                <a:spLocks/>
              </p:cNvSpPr>
              <p:nvPr/>
            </p:nvSpPr>
            <p:spPr bwMode="auto">
              <a:xfrm>
                <a:off x="4121" y="2957"/>
                <a:ext cx="66" cy="43"/>
              </a:xfrm>
              <a:custGeom>
                <a:avLst/>
                <a:gdLst>
                  <a:gd name="T0" fmla="*/ 198 w 198"/>
                  <a:gd name="T1" fmla="*/ 129 h 129"/>
                  <a:gd name="T2" fmla="*/ 129 w 198"/>
                  <a:gd name="T3" fmla="*/ 74 h 129"/>
                  <a:gd name="T4" fmla="*/ 55 w 198"/>
                  <a:gd name="T5" fmla="*/ 30 h 129"/>
                  <a:gd name="T6" fmla="*/ 26 w 198"/>
                  <a:gd name="T7" fmla="*/ 33 h 129"/>
                  <a:gd name="T8" fmla="*/ 0 w 198"/>
                  <a:gd name="T9" fmla="*/ 11 h 129"/>
                  <a:gd name="T10" fmla="*/ 13 w 198"/>
                  <a:gd name="T11" fmla="*/ 0 h 129"/>
                  <a:gd name="T12" fmla="*/ 44 w 198"/>
                  <a:gd name="T13" fmla="*/ 0 h 129"/>
                  <a:gd name="T14" fmla="*/ 96 w 198"/>
                  <a:gd name="T15" fmla="*/ 25 h 129"/>
                  <a:gd name="T16" fmla="*/ 156 w 198"/>
                  <a:gd name="T17" fmla="*/ 67 h 129"/>
                  <a:gd name="T18" fmla="*/ 176 w 198"/>
                  <a:gd name="T19" fmla="*/ 97 h 129"/>
                  <a:gd name="T20" fmla="*/ 198 w 198"/>
                  <a:gd name="T21"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129">
                    <a:moveTo>
                      <a:pt x="198" y="129"/>
                    </a:moveTo>
                    <a:lnTo>
                      <a:pt x="129" y="74"/>
                    </a:lnTo>
                    <a:lnTo>
                      <a:pt x="55" y="30"/>
                    </a:lnTo>
                    <a:lnTo>
                      <a:pt x="26" y="33"/>
                    </a:lnTo>
                    <a:lnTo>
                      <a:pt x="0" y="11"/>
                    </a:lnTo>
                    <a:lnTo>
                      <a:pt x="13" y="0"/>
                    </a:lnTo>
                    <a:lnTo>
                      <a:pt x="44" y="0"/>
                    </a:lnTo>
                    <a:lnTo>
                      <a:pt x="96" y="25"/>
                    </a:lnTo>
                    <a:lnTo>
                      <a:pt x="156" y="67"/>
                    </a:lnTo>
                    <a:lnTo>
                      <a:pt x="176" y="97"/>
                    </a:lnTo>
                    <a:lnTo>
                      <a:pt x="198"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2" name="Freeform 350">
                <a:extLst>
                  <a:ext uri="{FF2B5EF4-FFF2-40B4-BE49-F238E27FC236}">
                    <a16:creationId xmlns:a16="http://schemas.microsoft.com/office/drawing/2014/main" id="{0E760A01-8392-5B2B-0633-DA17EE85F2CA}"/>
                  </a:ext>
                </a:extLst>
              </p:cNvPr>
              <p:cNvSpPr>
                <a:spLocks/>
              </p:cNvSpPr>
              <p:nvPr/>
            </p:nvSpPr>
            <p:spPr bwMode="auto">
              <a:xfrm>
                <a:off x="4002" y="2986"/>
                <a:ext cx="135" cy="131"/>
              </a:xfrm>
              <a:custGeom>
                <a:avLst/>
                <a:gdLst>
                  <a:gd name="T0" fmla="*/ 217 w 406"/>
                  <a:gd name="T1" fmla="*/ 0 h 393"/>
                  <a:gd name="T2" fmla="*/ 157 w 406"/>
                  <a:gd name="T3" fmla="*/ 55 h 393"/>
                  <a:gd name="T4" fmla="*/ 94 w 406"/>
                  <a:gd name="T5" fmla="*/ 139 h 393"/>
                  <a:gd name="T6" fmla="*/ 45 w 406"/>
                  <a:gd name="T7" fmla="*/ 216 h 393"/>
                  <a:gd name="T8" fmla="*/ 4 w 406"/>
                  <a:gd name="T9" fmla="*/ 308 h 393"/>
                  <a:gd name="T10" fmla="*/ 0 w 406"/>
                  <a:gd name="T11" fmla="*/ 351 h 393"/>
                  <a:gd name="T12" fmla="*/ 11 w 406"/>
                  <a:gd name="T13" fmla="*/ 377 h 393"/>
                  <a:gd name="T14" fmla="*/ 34 w 406"/>
                  <a:gd name="T15" fmla="*/ 393 h 393"/>
                  <a:gd name="T16" fmla="*/ 68 w 406"/>
                  <a:gd name="T17" fmla="*/ 393 h 393"/>
                  <a:gd name="T18" fmla="*/ 109 w 406"/>
                  <a:gd name="T19" fmla="*/ 374 h 393"/>
                  <a:gd name="T20" fmla="*/ 79 w 406"/>
                  <a:gd name="T21" fmla="*/ 377 h 393"/>
                  <a:gd name="T22" fmla="*/ 56 w 406"/>
                  <a:gd name="T23" fmla="*/ 369 h 393"/>
                  <a:gd name="T24" fmla="*/ 45 w 406"/>
                  <a:gd name="T25" fmla="*/ 355 h 393"/>
                  <a:gd name="T26" fmla="*/ 37 w 406"/>
                  <a:gd name="T27" fmla="*/ 326 h 393"/>
                  <a:gd name="T28" fmla="*/ 45 w 406"/>
                  <a:gd name="T29" fmla="*/ 299 h 393"/>
                  <a:gd name="T30" fmla="*/ 90 w 406"/>
                  <a:gd name="T31" fmla="*/ 339 h 393"/>
                  <a:gd name="T32" fmla="*/ 68 w 406"/>
                  <a:gd name="T33" fmla="*/ 255 h 393"/>
                  <a:gd name="T34" fmla="*/ 120 w 406"/>
                  <a:gd name="T35" fmla="*/ 295 h 393"/>
                  <a:gd name="T36" fmla="*/ 100 w 406"/>
                  <a:gd name="T37" fmla="*/ 205 h 393"/>
                  <a:gd name="T38" fmla="*/ 157 w 406"/>
                  <a:gd name="T39" fmla="*/ 265 h 393"/>
                  <a:gd name="T40" fmla="*/ 146 w 406"/>
                  <a:gd name="T41" fmla="*/ 153 h 393"/>
                  <a:gd name="T42" fmla="*/ 205 w 406"/>
                  <a:gd name="T43" fmla="*/ 228 h 393"/>
                  <a:gd name="T44" fmla="*/ 198 w 406"/>
                  <a:gd name="T45" fmla="*/ 106 h 393"/>
                  <a:gd name="T46" fmla="*/ 257 w 406"/>
                  <a:gd name="T47" fmla="*/ 198 h 393"/>
                  <a:gd name="T48" fmla="*/ 257 w 406"/>
                  <a:gd name="T49" fmla="*/ 64 h 393"/>
                  <a:gd name="T50" fmla="*/ 329 w 406"/>
                  <a:gd name="T51" fmla="*/ 176 h 393"/>
                  <a:gd name="T52" fmla="*/ 324 w 406"/>
                  <a:gd name="T53" fmla="*/ 49 h 393"/>
                  <a:gd name="T54" fmla="*/ 399 w 406"/>
                  <a:gd name="T55" fmla="*/ 162 h 393"/>
                  <a:gd name="T56" fmla="*/ 406 w 406"/>
                  <a:gd name="T57" fmla="*/ 94 h 393"/>
                  <a:gd name="T58" fmla="*/ 329 w 406"/>
                  <a:gd name="T59" fmla="*/ 39 h 393"/>
                  <a:gd name="T60" fmla="*/ 268 w 406"/>
                  <a:gd name="T61" fmla="*/ 8 h 393"/>
                  <a:gd name="T62" fmla="*/ 217 w 406"/>
                  <a:gd name="T63"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6" h="393">
                    <a:moveTo>
                      <a:pt x="217" y="0"/>
                    </a:moveTo>
                    <a:lnTo>
                      <a:pt x="157" y="55"/>
                    </a:lnTo>
                    <a:lnTo>
                      <a:pt x="94" y="139"/>
                    </a:lnTo>
                    <a:lnTo>
                      <a:pt x="45" y="216"/>
                    </a:lnTo>
                    <a:lnTo>
                      <a:pt x="4" y="308"/>
                    </a:lnTo>
                    <a:lnTo>
                      <a:pt x="0" y="351"/>
                    </a:lnTo>
                    <a:lnTo>
                      <a:pt x="11" y="377"/>
                    </a:lnTo>
                    <a:lnTo>
                      <a:pt x="34" y="393"/>
                    </a:lnTo>
                    <a:lnTo>
                      <a:pt x="68" y="393"/>
                    </a:lnTo>
                    <a:lnTo>
                      <a:pt x="109" y="374"/>
                    </a:lnTo>
                    <a:lnTo>
                      <a:pt x="79" y="377"/>
                    </a:lnTo>
                    <a:lnTo>
                      <a:pt x="56" y="369"/>
                    </a:lnTo>
                    <a:lnTo>
                      <a:pt x="45" y="355"/>
                    </a:lnTo>
                    <a:lnTo>
                      <a:pt x="37" y="326"/>
                    </a:lnTo>
                    <a:lnTo>
                      <a:pt x="45" y="299"/>
                    </a:lnTo>
                    <a:lnTo>
                      <a:pt x="90" y="339"/>
                    </a:lnTo>
                    <a:lnTo>
                      <a:pt x="68" y="255"/>
                    </a:lnTo>
                    <a:lnTo>
                      <a:pt x="120" y="295"/>
                    </a:lnTo>
                    <a:lnTo>
                      <a:pt x="100" y="205"/>
                    </a:lnTo>
                    <a:lnTo>
                      <a:pt x="157" y="265"/>
                    </a:lnTo>
                    <a:lnTo>
                      <a:pt x="146" y="153"/>
                    </a:lnTo>
                    <a:lnTo>
                      <a:pt x="205" y="228"/>
                    </a:lnTo>
                    <a:lnTo>
                      <a:pt x="198" y="106"/>
                    </a:lnTo>
                    <a:lnTo>
                      <a:pt x="257" y="198"/>
                    </a:lnTo>
                    <a:lnTo>
                      <a:pt x="257" y="64"/>
                    </a:lnTo>
                    <a:lnTo>
                      <a:pt x="329" y="176"/>
                    </a:lnTo>
                    <a:lnTo>
                      <a:pt x="324" y="49"/>
                    </a:lnTo>
                    <a:lnTo>
                      <a:pt x="399" y="162"/>
                    </a:lnTo>
                    <a:lnTo>
                      <a:pt x="406" y="94"/>
                    </a:lnTo>
                    <a:lnTo>
                      <a:pt x="329" y="39"/>
                    </a:lnTo>
                    <a:lnTo>
                      <a:pt x="268" y="8"/>
                    </a:lnTo>
                    <a:lnTo>
                      <a:pt x="2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3" name="Freeform 351">
                <a:extLst>
                  <a:ext uri="{FF2B5EF4-FFF2-40B4-BE49-F238E27FC236}">
                    <a16:creationId xmlns:a16="http://schemas.microsoft.com/office/drawing/2014/main" id="{814DE4DA-5ABF-5876-92ED-3F50F1B73512}"/>
                  </a:ext>
                </a:extLst>
              </p:cNvPr>
              <p:cNvSpPr>
                <a:spLocks/>
              </p:cNvSpPr>
              <p:nvPr/>
            </p:nvSpPr>
            <p:spPr bwMode="auto">
              <a:xfrm>
                <a:off x="3993" y="3072"/>
                <a:ext cx="42" cy="55"/>
              </a:xfrm>
              <a:custGeom>
                <a:avLst/>
                <a:gdLst>
                  <a:gd name="T0" fmla="*/ 30 w 126"/>
                  <a:gd name="T1" fmla="*/ 0 h 164"/>
                  <a:gd name="T2" fmla="*/ 12 w 126"/>
                  <a:gd name="T3" fmla="*/ 60 h 164"/>
                  <a:gd name="T4" fmla="*/ 12 w 126"/>
                  <a:gd name="T5" fmla="*/ 93 h 164"/>
                  <a:gd name="T6" fmla="*/ 26 w 126"/>
                  <a:gd name="T7" fmla="*/ 135 h 164"/>
                  <a:gd name="T8" fmla="*/ 57 w 126"/>
                  <a:gd name="T9" fmla="*/ 154 h 164"/>
                  <a:gd name="T10" fmla="*/ 89 w 126"/>
                  <a:gd name="T11" fmla="*/ 149 h 164"/>
                  <a:gd name="T12" fmla="*/ 126 w 126"/>
                  <a:gd name="T13" fmla="*/ 138 h 164"/>
                  <a:gd name="T14" fmla="*/ 79 w 126"/>
                  <a:gd name="T15" fmla="*/ 164 h 164"/>
                  <a:gd name="T16" fmla="*/ 45 w 126"/>
                  <a:gd name="T17" fmla="*/ 162 h 164"/>
                  <a:gd name="T18" fmla="*/ 18 w 126"/>
                  <a:gd name="T19" fmla="*/ 141 h 164"/>
                  <a:gd name="T20" fmla="*/ 5 w 126"/>
                  <a:gd name="T21" fmla="*/ 117 h 164"/>
                  <a:gd name="T22" fmla="*/ 0 w 126"/>
                  <a:gd name="T23" fmla="*/ 87 h 164"/>
                  <a:gd name="T24" fmla="*/ 5 w 126"/>
                  <a:gd name="T25" fmla="*/ 52 h 164"/>
                  <a:gd name="T26" fmla="*/ 30 w 126"/>
                  <a:gd name="T2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164">
                    <a:moveTo>
                      <a:pt x="30" y="0"/>
                    </a:moveTo>
                    <a:lnTo>
                      <a:pt x="12" y="60"/>
                    </a:lnTo>
                    <a:lnTo>
                      <a:pt x="12" y="93"/>
                    </a:lnTo>
                    <a:lnTo>
                      <a:pt x="26" y="135"/>
                    </a:lnTo>
                    <a:lnTo>
                      <a:pt x="57" y="154"/>
                    </a:lnTo>
                    <a:lnTo>
                      <a:pt x="89" y="149"/>
                    </a:lnTo>
                    <a:lnTo>
                      <a:pt x="126" y="138"/>
                    </a:lnTo>
                    <a:lnTo>
                      <a:pt x="79" y="164"/>
                    </a:lnTo>
                    <a:lnTo>
                      <a:pt x="45" y="162"/>
                    </a:lnTo>
                    <a:lnTo>
                      <a:pt x="18" y="141"/>
                    </a:lnTo>
                    <a:lnTo>
                      <a:pt x="5" y="117"/>
                    </a:lnTo>
                    <a:lnTo>
                      <a:pt x="0" y="87"/>
                    </a:lnTo>
                    <a:lnTo>
                      <a:pt x="5" y="5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4" name="Freeform 352">
                <a:extLst>
                  <a:ext uri="{FF2B5EF4-FFF2-40B4-BE49-F238E27FC236}">
                    <a16:creationId xmlns:a16="http://schemas.microsoft.com/office/drawing/2014/main" id="{CF52E6BB-6816-9480-7439-68CD07314389}"/>
                  </a:ext>
                </a:extLst>
              </p:cNvPr>
              <p:cNvSpPr>
                <a:spLocks/>
              </p:cNvSpPr>
              <p:nvPr/>
            </p:nvSpPr>
            <p:spPr bwMode="auto">
              <a:xfrm>
                <a:off x="4035" y="3064"/>
                <a:ext cx="140" cy="55"/>
              </a:xfrm>
              <a:custGeom>
                <a:avLst/>
                <a:gdLst>
                  <a:gd name="T0" fmla="*/ 23 w 421"/>
                  <a:gd name="T1" fmla="*/ 118 h 166"/>
                  <a:gd name="T2" fmla="*/ 91 w 421"/>
                  <a:gd name="T3" fmla="*/ 52 h 166"/>
                  <a:gd name="T4" fmla="*/ 183 w 421"/>
                  <a:gd name="T5" fmla="*/ 11 h 166"/>
                  <a:gd name="T6" fmla="*/ 277 w 421"/>
                  <a:gd name="T7" fmla="*/ 0 h 166"/>
                  <a:gd name="T8" fmla="*/ 350 w 421"/>
                  <a:gd name="T9" fmla="*/ 18 h 166"/>
                  <a:gd name="T10" fmla="*/ 395 w 421"/>
                  <a:gd name="T11" fmla="*/ 48 h 166"/>
                  <a:gd name="T12" fmla="*/ 421 w 421"/>
                  <a:gd name="T13" fmla="*/ 88 h 166"/>
                  <a:gd name="T14" fmla="*/ 417 w 421"/>
                  <a:gd name="T15" fmla="*/ 126 h 166"/>
                  <a:gd name="T16" fmla="*/ 414 w 421"/>
                  <a:gd name="T17" fmla="*/ 94 h 166"/>
                  <a:gd name="T18" fmla="*/ 391 w 421"/>
                  <a:gd name="T19" fmla="*/ 56 h 166"/>
                  <a:gd name="T20" fmla="*/ 340 w 421"/>
                  <a:gd name="T21" fmla="*/ 22 h 166"/>
                  <a:gd name="T22" fmla="*/ 265 w 421"/>
                  <a:gd name="T23" fmla="*/ 14 h 166"/>
                  <a:gd name="T24" fmla="*/ 175 w 421"/>
                  <a:gd name="T25" fmla="*/ 28 h 166"/>
                  <a:gd name="T26" fmla="*/ 112 w 421"/>
                  <a:gd name="T27" fmla="*/ 58 h 166"/>
                  <a:gd name="T28" fmla="*/ 0 w 421"/>
                  <a:gd name="T29" fmla="*/ 166 h 166"/>
                  <a:gd name="T30" fmla="*/ 101 w 421"/>
                  <a:gd name="T31" fmla="*/ 56 h 166"/>
                  <a:gd name="T32" fmla="*/ 23 w 421"/>
                  <a:gd name="T33" fmla="*/ 11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1" h="166">
                    <a:moveTo>
                      <a:pt x="23" y="118"/>
                    </a:moveTo>
                    <a:lnTo>
                      <a:pt x="91" y="52"/>
                    </a:lnTo>
                    <a:lnTo>
                      <a:pt x="183" y="11"/>
                    </a:lnTo>
                    <a:lnTo>
                      <a:pt x="277" y="0"/>
                    </a:lnTo>
                    <a:lnTo>
                      <a:pt x="350" y="18"/>
                    </a:lnTo>
                    <a:lnTo>
                      <a:pt x="395" y="48"/>
                    </a:lnTo>
                    <a:lnTo>
                      <a:pt x="421" y="88"/>
                    </a:lnTo>
                    <a:lnTo>
                      <a:pt x="417" y="126"/>
                    </a:lnTo>
                    <a:lnTo>
                      <a:pt x="414" y="94"/>
                    </a:lnTo>
                    <a:lnTo>
                      <a:pt x="391" y="56"/>
                    </a:lnTo>
                    <a:lnTo>
                      <a:pt x="340" y="22"/>
                    </a:lnTo>
                    <a:lnTo>
                      <a:pt x="265" y="14"/>
                    </a:lnTo>
                    <a:lnTo>
                      <a:pt x="175" y="28"/>
                    </a:lnTo>
                    <a:lnTo>
                      <a:pt x="112" y="58"/>
                    </a:lnTo>
                    <a:lnTo>
                      <a:pt x="0" y="166"/>
                    </a:lnTo>
                    <a:lnTo>
                      <a:pt x="101" y="56"/>
                    </a:lnTo>
                    <a:lnTo>
                      <a:pt x="23"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5" name="Freeform 353">
                <a:extLst>
                  <a:ext uri="{FF2B5EF4-FFF2-40B4-BE49-F238E27FC236}">
                    <a16:creationId xmlns:a16="http://schemas.microsoft.com/office/drawing/2014/main" id="{BF2FEA66-EBA8-F470-D181-ED57CE94AC6D}"/>
                  </a:ext>
                </a:extLst>
              </p:cNvPr>
              <p:cNvSpPr>
                <a:spLocks/>
              </p:cNvSpPr>
              <p:nvPr/>
            </p:nvSpPr>
            <p:spPr bwMode="auto">
              <a:xfrm>
                <a:off x="4135" y="3051"/>
                <a:ext cx="59" cy="81"/>
              </a:xfrm>
              <a:custGeom>
                <a:avLst/>
                <a:gdLst>
                  <a:gd name="T0" fmla="*/ 0 w 179"/>
                  <a:gd name="T1" fmla="*/ 49 h 242"/>
                  <a:gd name="T2" fmla="*/ 7 w 179"/>
                  <a:gd name="T3" fmla="*/ 11 h 242"/>
                  <a:gd name="T4" fmla="*/ 21 w 179"/>
                  <a:gd name="T5" fmla="*/ 38 h 242"/>
                  <a:gd name="T6" fmla="*/ 48 w 179"/>
                  <a:gd name="T7" fmla="*/ 0 h 242"/>
                  <a:gd name="T8" fmla="*/ 51 w 179"/>
                  <a:gd name="T9" fmla="*/ 49 h 242"/>
                  <a:gd name="T10" fmla="*/ 88 w 179"/>
                  <a:gd name="T11" fmla="*/ 3 h 242"/>
                  <a:gd name="T12" fmla="*/ 85 w 179"/>
                  <a:gd name="T13" fmla="*/ 52 h 242"/>
                  <a:gd name="T14" fmla="*/ 126 w 179"/>
                  <a:gd name="T15" fmla="*/ 25 h 242"/>
                  <a:gd name="T16" fmla="*/ 119 w 179"/>
                  <a:gd name="T17" fmla="*/ 78 h 242"/>
                  <a:gd name="T18" fmla="*/ 152 w 179"/>
                  <a:gd name="T19" fmla="*/ 71 h 242"/>
                  <a:gd name="T20" fmla="*/ 157 w 179"/>
                  <a:gd name="T21" fmla="*/ 86 h 242"/>
                  <a:gd name="T22" fmla="*/ 133 w 179"/>
                  <a:gd name="T23" fmla="*/ 119 h 242"/>
                  <a:gd name="T24" fmla="*/ 168 w 179"/>
                  <a:gd name="T25" fmla="*/ 119 h 242"/>
                  <a:gd name="T26" fmla="*/ 173 w 179"/>
                  <a:gd name="T27" fmla="*/ 145 h 242"/>
                  <a:gd name="T28" fmla="*/ 133 w 179"/>
                  <a:gd name="T29" fmla="*/ 156 h 242"/>
                  <a:gd name="T30" fmla="*/ 179 w 179"/>
                  <a:gd name="T31" fmla="*/ 180 h 242"/>
                  <a:gd name="T32" fmla="*/ 126 w 179"/>
                  <a:gd name="T33" fmla="*/ 191 h 242"/>
                  <a:gd name="T34" fmla="*/ 141 w 179"/>
                  <a:gd name="T35" fmla="*/ 220 h 242"/>
                  <a:gd name="T36" fmla="*/ 112 w 179"/>
                  <a:gd name="T37" fmla="*/ 217 h 242"/>
                  <a:gd name="T38" fmla="*/ 112 w 179"/>
                  <a:gd name="T39" fmla="*/ 239 h 242"/>
                  <a:gd name="T40" fmla="*/ 78 w 179"/>
                  <a:gd name="T41" fmla="*/ 242 h 242"/>
                  <a:gd name="T42" fmla="*/ 107 w 179"/>
                  <a:gd name="T43" fmla="*/ 198 h 242"/>
                  <a:gd name="T44" fmla="*/ 119 w 179"/>
                  <a:gd name="T45" fmla="*/ 172 h 242"/>
                  <a:gd name="T46" fmla="*/ 122 w 179"/>
                  <a:gd name="T47" fmla="*/ 143 h 242"/>
                  <a:gd name="T48" fmla="*/ 107 w 179"/>
                  <a:gd name="T49" fmla="*/ 107 h 242"/>
                  <a:gd name="T50" fmla="*/ 78 w 179"/>
                  <a:gd name="T51" fmla="*/ 82 h 242"/>
                  <a:gd name="T52" fmla="*/ 48 w 179"/>
                  <a:gd name="T53" fmla="*/ 63 h 242"/>
                  <a:gd name="T54" fmla="*/ 0 w 179"/>
                  <a:gd name="T55" fmla="*/ 49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9" h="242">
                    <a:moveTo>
                      <a:pt x="0" y="49"/>
                    </a:moveTo>
                    <a:lnTo>
                      <a:pt x="7" y="11"/>
                    </a:lnTo>
                    <a:lnTo>
                      <a:pt x="21" y="38"/>
                    </a:lnTo>
                    <a:lnTo>
                      <a:pt x="48" y="0"/>
                    </a:lnTo>
                    <a:lnTo>
                      <a:pt x="51" y="49"/>
                    </a:lnTo>
                    <a:lnTo>
                      <a:pt x="88" y="3"/>
                    </a:lnTo>
                    <a:lnTo>
                      <a:pt x="85" y="52"/>
                    </a:lnTo>
                    <a:lnTo>
                      <a:pt x="126" y="25"/>
                    </a:lnTo>
                    <a:lnTo>
                      <a:pt x="119" y="78"/>
                    </a:lnTo>
                    <a:lnTo>
                      <a:pt x="152" y="71"/>
                    </a:lnTo>
                    <a:lnTo>
                      <a:pt x="157" y="86"/>
                    </a:lnTo>
                    <a:lnTo>
                      <a:pt x="133" y="119"/>
                    </a:lnTo>
                    <a:lnTo>
                      <a:pt x="168" y="119"/>
                    </a:lnTo>
                    <a:lnTo>
                      <a:pt x="173" y="145"/>
                    </a:lnTo>
                    <a:lnTo>
                      <a:pt x="133" y="156"/>
                    </a:lnTo>
                    <a:lnTo>
                      <a:pt x="179" y="180"/>
                    </a:lnTo>
                    <a:lnTo>
                      <a:pt x="126" y="191"/>
                    </a:lnTo>
                    <a:lnTo>
                      <a:pt x="141" y="220"/>
                    </a:lnTo>
                    <a:lnTo>
                      <a:pt x="112" y="217"/>
                    </a:lnTo>
                    <a:lnTo>
                      <a:pt x="112" y="239"/>
                    </a:lnTo>
                    <a:lnTo>
                      <a:pt x="78" y="242"/>
                    </a:lnTo>
                    <a:lnTo>
                      <a:pt x="107" y="198"/>
                    </a:lnTo>
                    <a:lnTo>
                      <a:pt x="119" y="172"/>
                    </a:lnTo>
                    <a:lnTo>
                      <a:pt x="122" y="143"/>
                    </a:lnTo>
                    <a:lnTo>
                      <a:pt x="107" y="107"/>
                    </a:lnTo>
                    <a:lnTo>
                      <a:pt x="78" y="82"/>
                    </a:lnTo>
                    <a:lnTo>
                      <a:pt x="48" y="6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6" name="Freeform 354">
                <a:extLst>
                  <a:ext uri="{FF2B5EF4-FFF2-40B4-BE49-F238E27FC236}">
                    <a16:creationId xmlns:a16="http://schemas.microsoft.com/office/drawing/2014/main" id="{C92F7007-DBEE-60D9-36FB-9AB35E1F13B4}"/>
                  </a:ext>
                </a:extLst>
              </p:cNvPr>
              <p:cNvSpPr>
                <a:spLocks/>
              </p:cNvSpPr>
              <p:nvPr/>
            </p:nvSpPr>
            <p:spPr bwMode="auto">
              <a:xfrm>
                <a:off x="4075" y="3133"/>
                <a:ext cx="107" cy="71"/>
              </a:xfrm>
              <a:custGeom>
                <a:avLst/>
                <a:gdLst>
                  <a:gd name="T0" fmla="*/ 100 w 320"/>
                  <a:gd name="T1" fmla="*/ 2 h 211"/>
                  <a:gd name="T2" fmla="*/ 227 w 320"/>
                  <a:gd name="T3" fmla="*/ 0 h 211"/>
                  <a:gd name="T4" fmla="*/ 275 w 320"/>
                  <a:gd name="T5" fmla="*/ 0 h 211"/>
                  <a:gd name="T6" fmla="*/ 305 w 320"/>
                  <a:gd name="T7" fmla="*/ 5 h 211"/>
                  <a:gd name="T8" fmla="*/ 320 w 320"/>
                  <a:gd name="T9" fmla="*/ 21 h 211"/>
                  <a:gd name="T10" fmla="*/ 320 w 320"/>
                  <a:gd name="T11" fmla="*/ 40 h 211"/>
                  <a:gd name="T12" fmla="*/ 309 w 320"/>
                  <a:gd name="T13" fmla="*/ 61 h 211"/>
                  <a:gd name="T14" fmla="*/ 275 w 320"/>
                  <a:gd name="T15" fmla="*/ 93 h 211"/>
                  <a:gd name="T16" fmla="*/ 130 w 320"/>
                  <a:gd name="T17" fmla="*/ 211 h 211"/>
                  <a:gd name="T18" fmla="*/ 297 w 320"/>
                  <a:gd name="T19" fmla="*/ 56 h 211"/>
                  <a:gd name="T20" fmla="*/ 79 w 320"/>
                  <a:gd name="T21" fmla="*/ 197 h 211"/>
                  <a:gd name="T22" fmla="*/ 271 w 320"/>
                  <a:gd name="T23" fmla="*/ 56 h 211"/>
                  <a:gd name="T24" fmla="*/ 36 w 320"/>
                  <a:gd name="T25" fmla="*/ 171 h 211"/>
                  <a:gd name="T26" fmla="*/ 248 w 320"/>
                  <a:gd name="T27" fmla="*/ 48 h 211"/>
                  <a:gd name="T28" fmla="*/ 3 w 320"/>
                  <a:gd name="T29" fmla="*/ 141 h 211"/>
                  <a:gd name="T30" fmla="*/ 243 w 320"/>
                  <a:gd name="T31" fmla="*/ 37 h 211"/>
                  <a:gd name="T32" fmla="*/ 0 w 320"/>
                  <a:gd name="T33" fmla="*/ 88 h 211"/>
                  <a:gd name="T34" fmla="*/ 239 w 320"/>
                  <a:gd name="T35" fmla="*/ 21 h 211"/>
                  <a:gd name="T36" fmla="*/ 41 w 320"/>
                  <a:gd name="T37" fmla="*/ 37 h 211"/>
                  <a:gd name="T38" fmla="*/ 224 w 320"/>
                  <a:gd name="T39" fmla="*/ 5 h 211"/>
                  <a:gd name="T40" fmla="*/ 100 w 320"/>
                  <a:gd name="T41" fmla="*/ 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211">
                    <a:moveTo>
                      <a:pt x="100" y="2"/>
                    </a:moveTo>
                    <a:lnTo>
                      <a:pt x="227" y="0"/>
                    </a:lnTo>
                    <a:lnTo>
                      <a:pt x="275" y="0"/>
                    </a:lnTo>
                    <a:lnTo>
                      <a:pt x="305" y="5"/>
                    </a:lnTo>
                    <a:lnTo>
                      <a:pt x="320" y="21"/>
                    </a:lnTo>
                    <a:lnTo>
                      <a:pt x="320" y="40"/>
                    </a:lnTo>
                    <a:lnTo>
                      <a:pt x="309" y="61"/>
                    </a:lnTo>
                    <a:lnTo>
                      <a:pt x="275" y="93"/>
                    </a:lnTo>
                    <a:lnTo>
                      <a:pt x="130" y="211"/>
                    </a:lnTo>
                    <a:lnTo>
                      <a:pt x="297" y="56"/>
                    </a:lnTo>
                    <a:lnTo>
                      <a:pt x="79" y="197"/>
                    </a:lnTo>
                    <a:lnTo>
                      <a:pt x="271" y="56"/>
                    </a:lnTo>
                    <a:lnTo>
                      <a:pt x="36" y="171"/>
                    </a:lnTo>
                    <a:lnTo>
                      <a:pt x="248" y="48"/>
                    </a:lnTo>
                    <a:lnTo>
                      <a:pt x="3" y="141"/>
                    </a:lnTo>
                    <a:lnTo>
                      <a:pt x="243" y="37"/>
                    </a:lnTo>
                    <a:lnTo>
                      <a:pt x="0" y="88"/>
                    </a:lnTo>
                    <a:lnTo>
                      <a:pt x="239" y="21"/>
                    </a:lnTo>
                    <a:lnTo>
                      <a:pt x="41" y="37"/>
                    </a:lnTo>
                    <a:lnTo>
                      <a:pt x="224" y="5"/>
                    </a:lnTo>
                    <a:lnTo>
                      <a:pt x="10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7" name="Freeform 355">
                <a:extLst>
                  <a:ext uri="{FF2B5EF4-FFF2-40B4-BE49-F238E27FC236}">
                    <a16:creationId xmlns:a16="http://schemas.microsoft.com/office/drawing/2014/main" id="{F865C9D2-DE5C-AA69-F6D4-640DB73157BB}"/>
                  </a:ext>
                </a:extLst>
              </p:cNvPr>
              <p:cNvSpPr>
                <a:spLocks/>
              </p:cNvSpPr>
              <p:nvPr/>
            </p:nvSpPr>
            <p:spPr bwMode="auto">
              <a:xfrm>
                <a:off x="4168" y="3157"/>
                <a:ext cx="17" cy="5"/>
              </a:xfrm>
              <a:custGeom>
                <a:avLst/>
                <a:gdLst>
                  <a:gd name="T0" fmla="*/ 0 w 51"/>
                  <a:gd name="T1" fmla="*/ 17 h 17"/>
                  <a:gd name="T2" fmla="*/ 40 w 51"/>
                  <a:gd name="T3" fmla="*/ 11 h 17"/>
                  <a:gd name="T4" fmla="*/ 51 w 51"/>
                  <a:gd name="T5" fmla="*/ 0 h 17"/>
                  <a:gd name="T6" fmla="*/ 13 w 51"/>
                  <a:gd name="T7" fmla="*/ 7 h 17"/>
                  <a:gd name="T8" fmla="*/ 0 w 51"/>
                  <a:gd name="T9" fmla="*/ 17 h 17"/>
                </a:gdLst>
                <a:ahLst/>
                <a:cxnLst>
                  <a:cxn ang="0">
                    <a:pos x="T0" y="T1"/>
                  </a:cxn>
                  <a:cxn ang="0">
                    <a:pos x="T2" y="T3"/>
                  </a:cxn>
                  <a:cxn ang="0">
                    <a:pos x="T4" y="T5"/>
                  </a:cxn>
                  <a:cxn ang="0">
                    <a:pos x="T6" y="T7"/>
                  </a:cxn>
                  <a:cxn ang="0">
                    <a:pos x="T8" y="T9"/>
                  </a:cxn>
                </a:cxnLst>
                <a:rect l="0" t="0" r="r" b="b"/>
                <a:pathLst>
                  <a:path w="51" h="17">
                    <a:moveTo>
                      <a:pt x="0" y="17"/>
                    </a:moveTo>
                    <a:lnTo>
                      <a:pt x="40" y="11"/>
                    </a:lnTo>
                    <a:lnTo>
                      <a:pt x="51" y="0"/>
                    </a:lnTo>
                    <a:lnTo>
                      <a:pt x="13" y="7"/>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8" name="Freeform 356">
                <a:extLst>
                  <a:ext uri="{FF2B5EF4-FFF2-40B4-BE49-F238E27FC236}">
                    <a16:creationId xmlns:a16="http://schemas.microsoft.com/office/drawing/2014/main" id="{300CC9AD-7199-1093-5760-FB19DF4C3070}"/>
                  </a:ext>
                </a:extLst>
              </p:cNvPr>
              <p:cNvSpPr>
                <a:spLocks/>
              </p:cNvSpPr>
              <p:nvPr/>
            </p:nvSpPr>
            <p:spPr bwMode="auto">
              <a:xfrm>
                <a:off x="4178" y="3147"/>
                <a:ext cx="13" cy="5"/>
              </a:xfrm>
              <a:custGeom>
                <a:avLst/>
                <a:gdLst>
                  <a:gd name="T0" fmla="*/ 0 w 40"/>
                  <a:gd name="T1" fmla="*/ 16 h 16"/>
                  <a:gd name="T2" fmla="*/ 30 w 40"/>
                  <a:gd name="T3" fmla="*/ 12 h 16"/>
                  <a:gd name="T4" fmla="*/ 40 w 40"/>
                  <a:gd name="T5" fmla="*/ 0 h 16"/>
                  <a:gd name="T6" fmla="*/ 5 w 40"/>
                  <a:gd name="T7" fmla="*/ 3 h 16"/>
                  <a:gd name="T8" fmla="*/ 0 w 40"/>
                  <a:gd name="T9" fmla="*/ 16 h 16"/>
                </a:gdLst>
                <a:ahLst/>
                <a:cxnLst>
                  <a:cxn ang="0">
                    <a:pos x="T0" y="T1"/>
                  </a:cxn>
                  <a:cxn ang="0">
                    <a:pos x="T2" y="T3"/>
                  </a:cxn>
                  <a:cxn ang="0">
                    <a:pos x="T4" y="T5"/>
                  </a:cxn>
                  <a:cxn ang="0">
                    <a:pos x="T6" y="T7"/>
                  </a:cxn>
                  <a:cxn ang="0">
                    <a:pos x="T8" y="T9"/>
                  </a:cxn>
                </a:cxnLst>
                <a:rect l="0" t="0" r="r" b="b"/>
                <a:pathLst>
                  <a:path w="40" h="16">
                    <a:moveTo>
                      <a:pt x="0" y="16"/>
                    </a:moveTo>
                    <a:lnTo>
                      <a:pt x="30" y="12"/>
                    </a:lnTo>
                    <a:lnTo>
                      <a:pt x="40" y="0"/>
                    </a:lnTo>
                    <a:lnTo>
                      <a:pt x="5" y="3"/>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9" name="Freeform 357">
                <a:extLst>
                  <a:ext uri="{FF2B5EF4-FFF2-40B4-BE49-F238E27FC236}">
                    <a16:creationId xmlns:a16="http://schemas.microsoft.com/office/drawing/2014/main" id="{910D33E9-37AD-1FB6-60B2-890457FA8561}"/>
                  </a:ext>
                </a:extLst>
              </p:cNvPr>
              <p:cNvSpPr>
                <a:spLocks/>
              </p:cNvSpPr>
              <p:nvPr/>
            </p:nvSpPr>
            <p:spPr bwMode="auto">
              <a:xfrm>
                <a:off x="4161" y="3162"/>
                <a:ext cx="95" cy="67"/>
              </a:xfrm>
              <a:custGeom>
                <a:avLst/>
                <a:gdLst>
                  <a:gd name="T0" fmla="*/ 0 w 286"/>
                  <a:gd name="T1" fmla="*/ 162 h 201"/>
                  <a:gd name="T2" fmla="*/ 78 w 286"/>
                  <a:gd name="T3" fmla="*/ 52 h 201"/>
                  <a:gd name="T4" fmla="*/ 112 w 286"/>
                  <a:gd name="T5" fmla="*/ 10 h 201"/>
                  <a:gd name="T6" fmla="*/ 133 w 286"/>
                  <a:gd name="T7" fmla="*/ 0 h 201"/>
                  <a:gd name="T8" fmla="*/ 159 w 286"/>
                  <a:gd name="T9" fmla="*/ 0 h 201"/>
                  <a:gd name="T10" fmla="*/ 189 w 286"/>
                  <a:gd name="T11" fmla="*/ 3 h 201"/>
                  <a:gd name="T12" fmla="*/ 215 w 286"/>
                  <a:gd name="T13" fmla="*/ 21 h 201"/>
                  <a:gd name="T14" fmla="*/ 234 w 286"/>
                  <a:gd name="T15" fmla="*/ 45 h 201"/>
                  <a:gd name="T16" fmla="*/ 286 w 286"/>
                  <a:gd name="T17" fmla="*/ 185 h 201"/>
                  <a:gd name="T18" fmla="*/ 215 w 286"/>
                  <a:gd name="T19" fmla="*/ 49 h 201"/>
                  <a:gd name="T20" fmla="*/ 234 w 286"/>
                  <a:gd name="T21" fmla="*/ 197 h 201"/>
                  <a:gd name="T22" fmla="*/ 192 w 286"/>
                  <a:gd name="T23" fmla="*/ 59 h 201"/>
                  <a:gd name="T24" fmla="*/ 182 w 286"/>
                  <a:gd name="T25" fmla="*/ 201 h 201"/>
                  <a:gd name="T26" fmla="*/ 164 w 286"/>
                  <a:gd name="T27" fmla="*/ 67 h 201"/>
                  <a:gd name="T28" fmla="*/ 141 w 286"/>
                  <a:gd name="T29" fmla="*/ 197 h 201"/>
                  <a:gd name="T30" fmla="*/ 137 w 286"/>
                  <a:gd name="T31" fmla="*/ 67 h 201"/>
                  <a:gd name="T32" fmla="*/ 101 w 286"/>
                  <a:gd name="T33" fmla="*/ 193 h 201"/>
                  <a:gd name="T34" fmla="*/ 114 w 286"/>
                  <a:gd name="T35" fmla="*/ 55 h 201"/>
                  <a:gd name="T36" fmla="*/ 57 w 286"/>
                  <a:gd name="T37" fmla="*/ 174 h 201"/>
                  <a:gd name="T38" fmla="*/ 95 w 286"/>
                  <a:gd name="T39" fmla="*/ 49 h 201"/>
                  <a:gd name="T40" fmla="*/ 0 w 286"/>
                  <a:gd name="T41" fmla="*/ 16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6" h="201">
                    <a:moveTo>
                      <a:pt x="0" y="162"/>
                    </a:moveTo>
                    <a:lnTo>
                      <a:pt x="78" y="52"/>
                    </a:lnTo>
                    <a:lnTo>
                      <a:pt x="112" y="10"/>
                    </a:lnTo>
                    <a:lnTo>
                      <a:pt x="133" y="0"/>
                    </a:lnTo>
                    <a:lnTo>
                      <a:pt x="159" y="0"/>
                    </a:lnTo>
                    <a:lnTo>
                      <a:pt x="189" y="3"/>
                    </a:lnTo>
                    <a:lnTo>
                      <a:pt x="215" y="21"/>
                    </a:lnTo>
                    <a:lnTo>
                      <a:pt x="234" y="45"/>
                    </a:lnTo>
                    <a:lnTo>
                      <a:pt x="286" y="185"/>
                    </a:lnTo>
                    <a:lnTo>
                      <a:pt x="215" y="49"/>
                    </a:lnTo>
                    <a:lnTo>
                      <a:pt x="234" y="197"/>
                    </a:lnTo>
                    <a:lnTo>
                      <a:pt x="192" y="59"/>
                    </a:lnTo>
                    <a:lnTo>
                      <a:pt x="182" y="201"/>
                    </a:lnTo>
                    <a:lnTo>
                      <a:pt x="164" y="67"/>
                    </a:lnTo>
                    <a:lnTo>
                      <a:pt x="141" y="197"/>
                    </a:lnTo>
                    <a:lnTo>
                      <a:pt x="137" y="67"/>
                    </a:lnTo>
                    <a:lnTo>
                      <a:pt x="101" y="193"/>
                    </a:lnTo>
                    <a:lnTo>
                      <a:pt x="114" y="55"/>
                    </a:lnTo>
                    <a:lnTo>
                      <a:pt x="57" y="174"/>
                    </a:lnTo>
                    <a:lnTo>
                      <a:pt x="95" y="49"/>
                    </a:lnTo>
                    <a:lnTo>
                      <a:pt x="0" y="1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0" name="Freeform 358">
                <a:extLst>
                  <a:ext uri="{FF2B5EF4-FFF2-40B4-BE49-F238E27FC236}">
                    <a16:creationId xmlns:a16="http://schemas.microsoft.com/office/drawing/2014/main" id="{17C97E43-9A69-7A9F-BF81-046806E88AE8}"/>
                  </a:ext>
                </a:extLst>
              </p:cNvPr>
              <p:cNvSpPr>
                <a:spLocks/>
              </p:cNvSpPr>
              <p:nvPr/>
            </p:nvSpPr>
            <p:spPr bwMode="auto">
              <a:xfrm>
                <a:off x="4220" y="3137"/>
                <a:ext cx="13" cy="27"/>
              </a:xfrm>
              <a:custGeom>
                <a:avLst/>
                <a:gdLst>
                  <a:gd name="T0" fmla="*/ 0 w 37"/>
                  <a:gd name="T1" fmla="*/ 77 h 82"/>
                  <a:gd name="T2" fmla="*/ 2 w 37"/>
                  <a:gd name="T3" fmla="*/ 51 h 82"/>
                  <a:gd name="T4" fmla="*/ 10 w 37"/>
                  <a:gd name="T5" fmla="*/ 26 h 82"/>
                  <a:gd name="T6" fmla="*/ 21 w 37"/>
                  <a:gd name="T7" fmla="*/ 8 h 82"/>
                  <a:gd name="T8" fmla="*/ 30 w 37"/>
                  <a:gd name="T9" fmla="*/ 0 h 82"/>
                  <a:gd name="T10" fmla="*/ 37 w 37"/>
                  <a:gd name="T11" fmla="*/ 11 h 82"/>
                  <a:gd name="T12" fmla="*/ 18 w 37"/>
                  <a:gd name="T13" fmla="*/ 26 h 82"/>
                  <a:gd name="T14" fmla="*/ 8 w 37"/>
                  <a:gd name="T15" fmla="*/ 60 h 82"/>
                  <a:gd name="T16" fmla="*/ 8 w 37"/>
                  <a:gd name="T17" fmla="*/ 82 h 82"/>
                  <a:gd name="T18" fmla="*/ 0 w 37"/>
                  <a:gd name="T19"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82">
                    <a:moveTo>
                      <a:pt x="0" y="77"/>
                    </a:moveTo>
                    <a:lnTo>
                      <a:pt x="2" y="51"/>
                    </a:lnTo>
                    <a:lnTo>
                      <a:pt x="10" y="26"/>
                    </a:lnTo>
                    <a:lnTo>
                      <a:pt x="21" y="8"/>
                    </a:lnTo>
                    <a:lnTo>
                      <a:pt x="30" y="0"/>
                    </a:lnTo>
                    <a:lnTo>
                      <a:pt x="37" y="11"/>
                    </a:lnTo>
                    <a:lnTo>
                      <a:pt x="18" y="26"/>
                    </a:lnTo>
                    <a:lnTo>
                      <a:pt x="8" y="60"/>
                    </a:lnTo>
                    <a:lnTo>
                      <a:pt x="8" y="82"/>
                    </a:lnTo>
                    <a:lnTo>
                      <a:pt x="0"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1" name="Freeform 359">
                <a:extLst>
                  <a:ext uri="{FF2B5EF4-FFF2-40B4-BE49-F238E27FC236}">
                    <a16:creationId xmlns:a16="http://schemas.microsoft.com/office/drawing/2014/main" id="{BBD6D64D-6B4F-5C19-D240-9DACC3ED10DB}"/>
                  </a:ext>
                </a:extLst>
              </p:cNvPr>
              <p:cNvSpPr>
                <a:spLocks/>
              </p:cNvSpPr>
              <p:nvPr/>
            </p:nvSpPr>
            <p:spPr bwMode="auto">
              <a:xfrm>
                <a:off x="4229" y="3154"/>
                <a:ext cx="4" cy="19"/>
              </a:xfrm>
              <a:custGeom>
                <a:avLst/>
                <a:gdLst>
                  <a:gd name="T0" fmla="*/ 10 w 10"/>
                  <a:gd name="T1" fmla="*/ 0 h 56"/>
                  <a:gd name="T2" fmla="*/ 0 w 10"/>
                  <a:gd name="T3" fmla="*/ 15 h 56"/>
                  <a:gd name="T4" fmla="*/ 0 w 10"/>
                  <a:gd name="T5" fmla="*/ 46 h 56"/>
                  <a:gd name="T6" fmla="*/ 10 w 10"/>
                  <a:gd name="T7" fmla="*/ 56 h 56"/>
                  <a:gd name="T8" fmla="*/ 10 w 10"/>
                  <a:gd name="T9" fmla="*/ 26 h 56"/>
                  <a:gd name="T10" fmla="*/ 10 w 10"/>
                  <a:gd name="T11" fmla="*/ 0 h 56"/>
                </a:gdLst>
                <a:ahLst/>
                <a:cxnLst>
                  <a:cxn ang="0">
                    <a:pos x="T0" y="T1"/>
                  </a:cxn>
                  <a:cxn ang="0">
                    <a:pos x="T2" y="T3"/>
                  </a:cxn>
                  <a:cxn ang="0">
                    <a:pos x="T4" y="T5"/>
                  </a:cxn>
                  <a:cxn ang="0">
                    <a:pos x="T6" y="T7"/>
                  </a:cxn>
                  <a:cxn ang="0">
                    <a:pos x="T8" y="T9"/>
                  </a:cxn>
                  <a:cxn ang="0">
                    <a:pos x="T10" y="T11"/>
                  </a:cxn>
                </a:cxnLst>
                <a:rect l="0" t="0" r="r" b="b"/>
                <a:pathLst>
                  <a:path w="10" h="56">
                    <a:moveTo>
                      <a:pt x="10" y="0"/>
                    </a:moveTo>
                    <a:lnTo>
                      <a:pt x="0" y="15"/>
                    </a:lnTo>
                    <a:lnTo>
                      <a:pt x="0" y="46"/>
                    </a:lnTo>
                    <a:lnTo>
                      <a:pt x="10" y="56"/>
                    </a:lnTo>
                    <a:lnTo>
                      <a:pt x="10" y="26"/>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2" name="Freeform 360">
                <a:extLst>
                  <a:ext uri="{FF2B5EF4-FFF2-40B4-BE49-F238E27FC236}">
                    <a16:creationId xmlns:a16="http://schemas.microsoft.com/office/drawing/2014/main" id="{5A4680BF-49F8-D310-BECA-ADCCF0821580}"/>
                  </a:ext>
                </a:extLst>
              </p:cNvPr>
              <p:cNvSpPr>
                <a:spLocks/>
              </p:cNvSpPr>
              <p:nvPr/>
            </p:nvSpPr>
            <p:spPr bwMode="auto">
              <a:xfrm>
                <a:off x="4242" y="3145"/>
                <a:ext cx="18" cy="9"/>
              </a:xfrm>
              <a:custGeom>
                <a:avLst/>
                <a:gdLst>
                  <a:gd name="T0" fmla="*/ 0 w 54"/>
                  <a:gd name="T1" fmla="*/ 6 h 25"/>
                  <a:gd name="T2" fmla="*/ 18 w 54"/>
                  <a:gd name="T3" fmla="*/ 0 h 25"/>
                  <a:gd name="T4" fmla="*/ 51 w 54"/>
                  <a:gd name="T5" fmla="*/ 6 h 25"/>
                  <a:gd name="T6" fmla="*/ 54 w 54"/>
                  <a:gd name="T7" fmla="*/ 22 h 25"/>
                  <a:gd name="T8" fmla="*/ 25 w 54"/>
                  <a:gd name="T9" fmla="*/ 15 h 25"/>
                  <a:gd name="T10" fmla="*/ 0 w 54"/>
                  <a:gd name="T11" fmla="*/ 25 h 25"/>
                  <a:gd name="T12" fmla="*/ 0 w 54"/>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54" h="25">
                    <a:moveTo>
                      <a:pt x="0" y="6"/>
                    </a:moveTo>
                    <a:lnTo>
                      <a:pt x="18" y="0"/>
                    </a:lnTo>
                    <a:lnTo>
                      <a:pt x="51" y="6"/>
                    </a:lnTo>
                    <a:lnTo>
                      <a:pt x="54" y="22"/>
                    </a:lnTo>
                    <a:lnTo>
                      <a:pt x="25" y="15"/>
                    </a:lnTo>
                    <a:lnTo>
                      <a:pt x="0" y="25"/>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3" name="Freeform 361">
                <a:extLst>
                  <a:ext uri="{FF2B5EF4-FFF2-40B4-BE49-F238E27FC236}">
                    <a16:creationId xmlns:a16="http://schemas.microsoft.com/office/drawing/2014/main" id="{E1465BD9-90DD-DA3F-FFB8-83D4D588A86B}"/>
                  </a:ext>
                </a:extLst>
              </p:cNvPr>
              <p:cNvSpPr>
                <a:spLocks/>
              </p:cNvSpPr>
              <p:nvPr/>
            </p:nvSpPr>
            <p:spPr bwMode="auto">
              <a:xfrm>
                <a:off x="4239" y="3133"/>
                <a:ext cx="18" cy="6"/>
              </a:xfrm>
              <a:custGeom>
                <a:avLst/>
                <a:gdLst>
                  <a:gd name="T0" fmla="*/ 0 w 55"/>
                  <a:gd name="T1" fmla="*/ 3 h 19"/>
                  <a:gd name="T2" fmla="*/ 21 w 55"/>
                  <a:gd name="T3" fmla="*/ 0 h 19"/>
                  <a:gd name="T4" fmla="*/ 52 w 55"/>
                  <a:gd name="T5" fmla="*/ 3 h 19"/>
                  <a:gd name="T6" fmla="*/ 55 w 55"/>
                  <a:gd name="T7" fmla="*/ 19 h 19"/>
                  <a:gd name="T8" fmla="*/ 31 w 55"/>
                  <a:gd name="T9" fmla="*/ 6 h 19"/>
                  <a:gd name="T10" fmla="*/ 2 w 55"/>
                  <a:gd name="T11" fmla="*/ 11 h 19"/>
                  <a:gd name="T12" fmla="*/ 0 w 55"/>
                  <a:gd name="T13" fmla="*/ 3 h 19"/>
                </a:gdLst>
                <a:ahLst/>
                <a:cxnLst>
                  <a:cxn ang="0">
                    <a:pos x="T0" y="T1"/>
                  </a:cxn>
                  <a:cxn ang="0">
                    <a:pos x="T2" y="T3"/>
                  </a:cxn>
                  <a:cxn ang="0">
                    <a:pos x="T4" y="T5"/>
                  </a:cxn>
                  <a:cxn ang="0">
                    <a:pos x="T6" y="T7"/>
                  </a:cxn>
                  <a:cxn ang="0">
                    <a:pos x="T8" y="T9"/>
                  </a:cxn>
                  <a:cxn ang="0">
                    <a:pos x="T10" y="T11"/>
                  </a:cxn>
                  <a:cxn ang="0">
                    <a:pos x="T12" y="T13"/>
                  </a:cxn>
                </a:cxnLst>
                <a:rect l="0" t="0" r="r" b="b"/>
                <a:pathLst>
                  <a:path w="55" h="19">
                    <a:moveTo>
                      <a:pt x="0" y="3"/>
                    </a:moveTo>
                    <a:lnTo>
                      <a:pt x="21" y="0"/>
                    </a:lnTo>
                    <a:lnTo>
                      <a:pt x="52" y="3"/>
                    </a:lnTo>
                    <a:lnTo>
                      <a:pt x="55" y="19"/>
                    </a:lnTo>
                    <a:lnTo>
                      <a:pt x="31" y="6"/>
                    </a:lnTo>
                    <a:lnTo>
                      <a:pt x="2" y="11"/>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4" name="Freeform 362">
                <a:extLst>
                  <a:ext uri="{FF2B5EF4-FFF2-40B4-BE49-F238E27FC236}">
                    <a16:creationId xmlns:a16="http://schemas.microsoft.com/office/drawing/2014/main" id="{C156DCFD-CE43-DAB4-8C86-F132EED420A2}"/>
                  </a:ext>
                </a:extLst>
              </p:cNvPr>
              <p:cNvSpPr>
                <a:spLocks/>
              </p:cNvSpPr>
              <p:nvPr/>
            </p:nvSpPr>
            <p:spPr bwMode="auto">
              <a:xfrm>
                <a:off x="4255" y="3114"/>
                <a:ext cx="54" cy="74"/>
              </a:xfrm>
              <a:custGeom>
                <a:avLst/>
                <a:gdLst>
                  <a:gd name="T0" fmla="*/ 138 w 161"/>
                  <a:gd name="T1" fmla="*/ 76 h 221"/>
                  <a:gd name="T2" fmla="*/ 37 w 161"/>
                  <a:gd name="T3" fmla="*/ 5 h 221"/>
                  <a:gd name="T4" fmla="*/ 8 w 161"/>
                  <a:gd name="T5" fmla="*/ 0 h 221"/>
                  <a:gd name="T6" fmla="*/ 0 w 161"/>
                  <a:gd name="T7" fmla="*/ 12 h 221"/>
                  <a:gd name="T8" fmla="*/ 0 w 161"/>
                  <a:gd name="T9" fmla="*/ 38 h 221"/>
                  <a:gd name="T10" fmla="*/ 4 w 161"/>
                  <a:gd name="T11" fmla="*/ 71 h 221"/>
                  <a:gd name="T12" fmla="*/ 27 w 161"/>
                  <a:gd name="T13" fmla="*/ 128 h 221"/>
                  <a:gd name="T14" fmla="*/ 52 w 161"/>
                  <a:gd name="T15" fmla="*/ 192 h 221"/>
                  <a:gd name="T16" fmla="*/ 30 w 161"/>
                  <a:gd name="T17" fmla="*/ 97 h 221"/>
                  <a:gd name="T18" fmla="*/ 105 w 161"/>
                  <a:gd name="T19" fmla="*/ 221 h 221"/>
                  <a:gd name="T20" fmla="*/ 37 w 161"/>
                  <a:gd name="T21" fmla="*/ 87 h 221"/>
                  <a:gd name="T22" fmla="*/ 149 w 161"/>
                  <a:gd name="T23" fmla="*/ 204 h 221"/>
                  <a:gd name="T24" fmla="*/ 49 w 161"/>
                  <a:gd name="T25" fmla="*/ 71 h 221"/>
                  <a:gd name="T26" fmla="*/ 161 w 161"/>
                  <a:gd name="T27" fmla="*/ 169 h 221"/>
                  <a:gd name="T28" fmla="*/ 60 w 161"/>
                  <a:gd name="T29" fmla="*/ 52 h 221"/>
                  <a:gd name="T30" fmla="*/ 161 w 161"/>
                  <a:gd name="T31" fmla="*/ 125 h 221"/>
                  <a:gd name="T32" fmla="*/ 64 w 161"/>
                  <a:gd name="T33" fmla="*/ 38 h 221"/>
                  <a:gd name="T34" fmla="*/ 138 w 161"/>
                  <a:gd name="T35" fmla="*/ 7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221">
                    <a:moveTo>
                      <a:pt x="138" y="76"/>
                    </a:moveTo>
                    <a:lnTo>
                      <a:pt x="37" y="5"/>
                    </a:lnTo>
                    <a:lnTo>
                      <a:pt x="8" y="0"/>
                    </a:lnTo>
                    <a:lnTo>
                      <a:pt x="0" y="12"/>
                    </a:lnTo>
                    <a:lnTo>
                      <a:pt x="0" y="38"/>
                    </a:lnTo>
                    <a:lnTo>
                      <a:pt x="4" y="71"/>
                    </a:lnTo>
                    <a:lnTo>
                      <a:pt x="27" y="128"/>
                    </a:lnTo>
                    <a:lnTo>
                      <a:pt x="52" y="192"/>
                    </a:lnTo>
                    <a:lnTo>
                      <a:pt x="30" y="97"/>
                    </a:lnTo>
                    <a:lnTo>
                      <a:pt x="105" y="221"/>
                    </a:lnTo>
                    <a:lnTo>
                      <a:pt x="37" y="87"/>
                    </a:lnTo>
                    <a:lnTo>
                      <a:pt x="149" y="204"/>
                    </a:lnTo>
                    <a:lnTo>
                      <a:pt x="49" y="71"/>
                    </a:lnTo>
                    <a:lnTo>
                      <a:pt x="161" y="169"/>
                    </a:lnTo>
                    <a:lnTo>
                      <a:pt x="60" y="52"/>
                    </a:lnTo>
                    <a:lnTo>
                      <a:pt x="161" y="125"/>
                    </a:lnTo>
                    <a:lnTo>
                      <a:pt x="64" y="38"/>
                    </a:lnTo>
                    <a:lnTo>
                      <a:pt x="138"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5" name="Freeform 363">
                <a:extLst>
                  <a:ext uri="{FF2B5EF4-FFF2-40B4-BE49-F238E27FC236}">
                    <a16:creationId xmlns:a16="http://schemas.microsoft.com/office/drawing/2014/main" id="{27B157E9-9DD1-B51A-9D22-85ADE6B399B5}"/>
                  </a:ext>
                </a:extLst>
              </p:cNvPr>
              <p:cNvSpPr>
                <a:spLocks/>
              </p:cNvSpPr>
              <p:nvPr/>
            </p:nvSpPr>
            <p:spPr bwMode="auto">
              <a:xfrm>
                <a:off x="4218" y="3054"/>
                <a:ext cx="42" cy="64"/>
              </a:xfrm>
              <a:custGeom>
                <a:avLst/>
                <a:gdLst>
                  <a:gd name="T0" fmla="*/ 119 w 126"/>
                  <a:gd name="T1" fmla="*/ 194 h 194"/>
                  <a:gd name="T2" fmla="*/ 75 w 126"/>
                  <a:gd name="T3" fmla="*/ 148 h 194"/>
                  <a:gd name="T4" fmla="*/ 41 w 126"/>
                  <a:gd name="T5" fmla="*/ 107 h 194"/>
                  <a:gd name="T6" fmla="*/ 15 w 126"/>
                  <a:gd name="T7" fmla="*/ 67 h 194"/>
                  <a:gd name="T8" fmla="*/ 2 w 126"/>
                  <a:gd name="T9" fmla="*/ 30 h 194"/>
                  <a:gd name="T10" fmla="*/ 0 w 126"/>
                  <a:gd name="T11" fmla="*/ 0 h 194"/>
                  <a:gd name="T12" fmla="*/ 11 w 126"/>
                  <a:gd name="T13" fmla="*/ 6 h 194"/>
                  <a:gd name="T14" fmla="*/ 11 w 126"/>
                  <a:gd name="T15" fmla="*/ 33 h 194"/>
                  <a:gd name="T16" fmla="*/ 26 w 126"/>
                  <a:gd name="T17" fmla="*/ 74 h 194"/>
                  <a:gd name="T18" fmla="*/ 63 w 126"/>
                  <a:gd name="T19" fmla="*/ 127 h 194"/>
                  <a:gd name="T20" fmla="*/ 126 w 126"/>
                  <a:gd name="T21" fmla="*/ 191 h 194"/>
                  <a:gd name="T22" fmla="*/ 119 w 126"/>
                  <a:gd name="T23"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94">
                    <a:moveTo>
                      <a:pt x="119" y="194"/>
                    </a:moveTo>
                    <a:lnTo>
                      <a:pt x="75" y="148"/>
                    </a:lnTo>
                    <a:lnTo>
                      <a:pt x="41" y="107"/>
                    </a:lnTo>
                    <a:lnTo>
                      <a:pt x="15" y="67"/>
                    </a:lnTo>
                    <a:lnTo>
                      <a:pt x="2" y="30"/>
                    </a:lnTo>
                    <a:lnTo>
                      <a:pt x="0" y="0"/>
                    </a:lnTo>
                    <a:lnTo>
                      <a:pt x="11" y="6"/>
                    </a:lnTo>
                    <a:lnTo>
                      <a:pt x="11" y="33"/>
                    </a:lnTo>
                    <a:lnTo>
                      <a:pt x="26" y="74"/>
                    </a:lnTo>
                    <a:lnTo>
                      <a:pt x="63" y="127"/>
                    </a:lnTo>
                    <a:lnTo>
                      <a:pt x="126" y="191"/>
                    </a:lnTo>
                    <a:lnTo>
                      <a:pt x="119" y="1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6" name="Freeform 364">
                <a:extLst>
                  <a:ext uri="{FF2B5EF4-FFF2-40B4-BE49-F238E27FC236}">
                    <a16:creationId xmlns:a16="http://schemas.microsoft.com/office/drawing/2014/main" id="{AB6F17D4-9085-A601-D2E3-036B798C730A}"/>
                  </a:ext>
                </a:extLst>
              </p:cNvPr>
              <p:cNvSpPr>
                <a:spLocks/>
              </p:cNvSpPr>
              <p:nvPr/>
            </p:nvSpPr>
            <p:spPr bwMode="auto">
              <a:xfrm>
                <a:off x="4233" y="3071"/>
                <a:ext cx="27" cy="45"/>
              </a:xfrm>
              <a:custGeom>
                <a:avLst/>
                <a:gdLst>
                  <a:gd name="T0" fmla="*/ 82 w 82"/>
                  <a:gd name="T1" fmla="*/ 135 h 135"/>
                  <a:gd name="T2" fmla="*/ 75 w 82"/>
                  <a:gd name="T3" fmla="*/ 104 h 135"/>
                  <a:gd name="T4" fmla="*/ 60 w 82"/>
                  <a:gd name="T5" fmla="*/ 72 h 135"/>
                  <a:gd name="T6" fmla="*/ 28 w 82"/>
                  <a:gd name="T7" fmla="*/ 37 h 135"/>
                  <a:gd name="T8" fmla="*/ 15 w 82"/>
                  <a:gd name="T9" fmla="*/ 22 h 135"/>
                  <a:gd name="T10" fmla="*/ 8 w 82"/>
                  <a:gd name="T11" fmla="*/ 3 h 135"/>
                  <a:gd name="T12" fmla="*/ 0 w 82"/>
                  <a:gd name="T13" fmla="*/ 0 h 135"/>
                  <a:gd name="T14" fmla="*/ 8 w 82"/>
                  <a:gd name="T15" fmla="*/ 22 h 135"/>
                  <a:gd name="T16" fmla="*/ 28 w 82"/>
                  <a:gd name="T17" fmla="*/ 47 h 135"/>
                  <a:gd name="T18" fmla="*/ 52 w 82"/>
                  <a:gd name="T19" fmla="*/ 75 h 135"/>
                  <a:gd name="T20" fmla="*/ 71 w 82"/>
                  <a:gd name="T21" fmla="*/ 112 h 135"/>
                  <a:gd name="T22" fmla="*/ 75 w 82"/>
                  <a:gd name="T23" fmla="*/ 131 h 135"/>
                  <a:gd name="T24" fmla="*/ 82 w 82"/>
                  <a:gd name="T2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135">
                    <a:moveTo>
                      <a:pt x="82" y="135"/>
                    </a:moveTo>
                    <a:lnTo>
                      <a:pt x="75" y="104"/>
                    </a:lnTo>
                    <a:lnTo>
                      <a:pt x="60" y="72"/>
                    </a:lnTo>
                    <a:lnTo>
                      <a:pt x="28" y="37"/>
                    </a:lnTo>
                    <a:lnTo>
                      <a:pt x="15" y="22"/>
                    </a:lnTo>
                    <a:lnTo>
                      <a:pt x="8" y="3"/>
                    </a:lnTo>
                    <a:lnTo>
                      <a:pt x="0" y="0"/>
                    </a:lnTo>
                    <a:lnTo>
                      <a:pt x="8" y="22"/>
                    </a:lnTo>
                    <a:lnTo>
                      <a:pt x="28" y="47"/>
                    </a:lnTo>
                    <a:lnTo>
                      <a:pt x="52" y="75"/>
                    </a:lnTo>
                    <a:lnTo>
                      <a:pt x="71" y="112"/>
                    </a:lnTo>
                    <a:lnTo>
                      <a:pt x="75" y="131"/>
                    </a:lnTo>
                    <a:lnTo>
                      <a:pt x="82" y="1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7" name="Freeform 365">
                <a:extLst>
                  <a:ext uri="{FF2B5EF4-FFF2-40B4-BE49-F238E27FC236}">
                    <a16:creationId xmlns:a16="http://schemas.microsoft.com/office/drawing/2014/main" id="{E24E98DA-089B-0B29-2610-CB433700B92A}"/>
                  </a:ext>
                </a:extLst>
              </p:cNvPr>
              <p:cNvSpPr>
                <a:spLocks/>
              </p:cNvSpPr>
              <p:nvPr/>
            </p:nvSpPr>
            <p:spPr bwMode="auto">
              <a:xfrm>
                <a:off x="4226" y="3014"/>
                <a:ext cx="36" cy="38"/>
              </a:xfrm>
              <a:custGeom>
                <a:avLst/>
                <a:gdLst>
                  <a:gd name="T0" fmla="*/ 0 w 107"/>
                  <a:gd name="T1" fmla="*/ 79 h 115"/>
                  <a:gd name="T2" fmla="*/ 12 w 107"/>
                  <a:gd name="T3" fmla="*/ 64 h 115"/>
                  <a:gd name="T4" fmla="*/ 33 w 107"/>
                  <a:gd name="T5" fmla="*/ 51 h 115"/>
                  <a:gd name="T6" fmla="*/ 75 w 107"/>
                  <a:gd name="T7" fmla="*/ 48 h 115"/>
                  <a:gd name="T8" fmla="*/ 64 w 107"/>
                  <a:gd name="T9" fmla="*/ 23 h 115"/>
                  <a:gd name="T10" fmla="*/ 64 w 107"/>
                  <a:gd name="T11" fmla="*/ 0 h 115"/>
                  <a:gd name="T12" fmla="*/ 79 w 107"/>
                  <a:gd name="T13" fmla="*/ 8 h 115"/>
                  <a:gd name="T14" fmla="*/ 79 w 107"/>
                  <a:gd name="T15" fmla="*/ 26 h 115"/>
                  <a:gd name="T16" fmla="*/ 85 w 107"/>
                  <a:gd name="T17" fmla="*/ 51 h 115"/>
                  <a:gd name="T18" fmla="*/ 104 w 107"/>
                  <a:gd name="T19" fmla="*/ 79 h 115"/>
                  <a:gd name="T20" fmla="*/ 107 w 107"/>
                  <a:gd name="T21" fmla="*/ 115 h 115"/>
                  <a:gd name="T22" fmla="*/ 89 w 107"/>
                  <a:gd name="T23" fmla="*/ 107 h 115"/>
                  <a:gd name="T24" fmla="*/ 49 w 107"/>
                  <a:gd name="T25" fmla="*/ 93 h 115"/>
                  <a:gd name="T26" fmla="*/ 33 w 107"/>
                  <a:gd name="T27" fmla="*/ 96 h 115"/>
                  <a:gd name="T28" fmla="*/ 22 w 107"/>
                  <a:gd name="T29" fmla="*/ 107 h 115"/>
                  <a:gd name="T30" fmla="*/ 15 w 107"/>
                  <a:gd name="T31" fmla="*/ 105 h 115"/>
                  <a:gd name="T32" fmla="*/ 37 w 107"/>
                  <a:gd name="T33" fmla="*/ 83 h 115"/>
                  <a:gd name="T34" fmla="*/ 64 w 107"/>
                  <a:gd name="T35" fmla="*/ 83 h 115"/>
                  <a:gd name="T36" fmla="*/ 89 w 107"/>
                  <a:gd name="T37" fmla="*/ 93 h 115"/>
                  <a:gd name="T38" fmla="*/ 85 w 107"/>
                  <a:gd name="T39" fmla="*/ 74 h 115"/>
                  <a:gd name="T40" fmla="*/ 79 w 107"/>
                  <a:gd name="T41" fmla="*/ 64 h 115"/>
                  <a:gd name="T42" fmla="*/ 37 w 107"/>
                  <a:gd name="T43" fmla="*/ 60 h 115"/>
                  <a:gd name="T44" fmla="*/ 12 w 107"/>
                  <a:gd name="T45" fmla="*/ 70 h 115"/>
                  <a:gd name="T46" fmla="*/ 3 w 107"/>
                  <a:gd name="T47" fmla="*/ 85 h 115"/>
                  <a:gd name="T48" fmla="*/ 0 w 107"/>
                  <a:gd name="T49"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115">
                    <a:moveTo>
                      <a:pt x="0" y="79"/>
                    </a:moveTo>
                    <a:lnTo>
                      <a:pt x="12" y="64"/>
                    </a:lnTo>
                    <a:lnTo>
                      <a:pt x="33" y="51"/>
                    </a:lnTo>
                    <a:lnTo>
                      <a:pt x="75" y="48"/>
                    </a:lnTo>
                    <a:lnTo>
                      <a:pt x="64" y="23"/>
                    </a:lnTo>
                    <a:lnTo>
                      <a:pt x="64" y="0"/>
                    </a:lnTo>
                    <a:lnTo>
                      <a:pt x="79" y="8"/>
                    </a:lnTo>
                    <a:lnTo>
                      <a:pt x="79" y="26"/>
                    </a:lnTo>
                    <a:lnTo>
                      <a:pt x="85" y="51"/>
                    </a:lnTo>
                    <a:lnTo>
                      <a:pt x="104" y="79"/>
                    </a:lnTo>
                    <a:lnTo>
                      <a:pt x="107" y="115"/>
                    </a:lnTo>
                    <a:lnTo>
                      <a:pt x="89" y="107"/>
                    </a:lnTo>
                    <a:lnTo>
                      <a:pt x="49" y="93"/>
                    </a:lnTo>
                    <a:lnTo>
                      <a:pt x="33" y="96"/>
                    </a:lnTo>
                    <a:lnTo>
                      <a:pt x="22" y="107"/>
                    </a:lnTo>
                    <a:lnTo>
                      <a:pt x="15" y="105"/>
                    </a:lnTo>
                    <a:lnTo>
                      <a:pt x="37" y="83"/>
                    </a:lnTo>
                    <a:lnTo>
                      <a:pt x="64" y="83"/>
                    </a:lnTo>
                    <a:lnTo>
                      <a:pt x="89" y="93"/>
                    </a:lnTo>
                    <a:lnTo>
                      <a:pt x="85" y="74"/>
                    </a:lnTo>
                    <a:lnTo>
                      <a:pt x="79" y="64"/>
                    </a:lnTo>
                    <a:lnTo>
                      <a:pt x="37" y="60"/>
                    </a:lnTo>
                    <a:lnTo>
                      <a:pt x="12" y="70"/>
                    </a:lnTo>
                    <a:lnTo>
                      <a:pt x="3" y="85"/>
                    </a:lnTo>
                    <a:lnTo>
                      <a:pt x="0"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8" name="Freeform 366">
                <a:extLst>
                  <a:ext uri="{FF2B5EF4-FFF2-40B4-BE49-F238E27FC236}">
                    <a16:creationId xmlns:a16="http://schemas.microsoft.com/office/drawing/2014/main" id="{98CB1ACF-FC9C-540B-614A-73F0BE6DDE0C}"/>
                  </a:ext>
                </a:extLst>
              </p:cNvPr>
              <p:cNvSpPr>
                <a:spLocks/>
              </p:cNvSpPr>
              <p:nvPr/>
            </p:nvSpPr>
            <p:spPr bwMode="auto">
              <a:xfrm>
                <a:off x="4259" y="3034"/>
                <a:ext cx="77" cy="86"/>
              </a:xfrm>
              <a:custGeom>
                <a:avLst/>
                <a:gdLst>
                  <a:gd name="T0" fmla="*/ 212 w 231"/>
                  <a:gd name="T1" fmla="*/ 0 h 260"/>
                  <a:gd name="T2" fmla="*/ 26 w 231"/>
                  <a:gd name="T3" fmla="*/ 10 h 260"/>
                  <a:gd name="T4" fmla="*/ 3 w 231"/>
                  <a:gd name="T5" fmla="*/ 23 h 260"/>
                  <a:gd name="T6" fmla="*/ 0 w 231"/>
                  <a:gd name="T7" fmla="*/ 41 h 260"/>
                  <a:gd name="T8" fmla="*/ 10 w 231"/>
                  <a:gd name="T9" fmla="*/ 63 h 260"/>
                  <a:gd name="T10" fmla="*/ 164 w 231"/>
                  <a:gd name="T11" fmla="*/ 260 h 260"/>
                  <a:gd name="T12" fmla="*/ 41 w 231"/>
                  <a:gd name="T13" fmla="*/ 82 h 260"/>
                  <a:gd name="T14" fmla="*/ 187 w 231"/>
                  <a:gd name="T15" fmla="*/ 231 h 260"/>
                  <a:gd name="T16" fmla="*/ 52 w 231"/>
                  <a:gd name="T17" fmla="*/ 66 h 260"/>
                  <a:gd name="T18" fmla="*/ 217 w 231"/>
                  <a:gd name="T19" fmla="*/ 183 h 260"/>
                  <a:gd name="T20" fmla="*/ 63 w 231"/>
                  <a:gd name="T21" fmla="*/ 59 h 260"/>
                  <a:gd name="T22" fmla="*/ 223 w 231"/>
                  <a:gd name="T23" fmla="*/ 118 h 260"/>
                  <a:gd name="T24" fmla="*/ 75 w 231"/>
                  <a:gd name="T25" fmla="*/ 45 h 260"/>
                  <a:gd name="T26" fmla="*/ 231 w 231"/>
                  <a:gd name="T27" fmla="*/ 71 h 260"/>
                  <a:gd name="T28" fmla="*/ 82 w 231"/>
                  <a:gd name="T29" fmla="*/ 29 h 260"/>
                  <a:gd name="T30" fmla="*/ 227 w 231"/>
                  <a:gd name="T31" fmla="*/ 33 h 260"/>
                  <a:gd name="T32" fmla="*/ 82 w 231"/>
                  <a:gd name="T33" fmla="*/ 19 h 260"/>
                  <a:gd name="T34" fmla="*/ 212 w 231"/>
                  <a:gd name="T3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1" h="260">
                    <a:moveTo>
                      <a:pt x="212" y="0"/>
                    </a:moveTo>
                    <a:lnTo>
                      <a:pt x="26" y="10"/>
                    </a:lnTo>
                    <a:lnTo>
                      <a:pt x="3" y="23"/>
                    </a:lnTo>
                    <a:lnTo>
                      <a:pt x="0" y="41"/>
                    </a:lnTo>
                    <a:lnTo>
                      <a:pt x="10" y="63"/>
                    </a:lnTo>
                    <a:lnTo>
                      <a:pt x="164" y="260"/>
                    </a:lnTo>
                    <a:lnTo>
                      <a:pt x="41" y="82"/>
                    </a:lnTo>
                    <a:lnTo>
                      <a:pt x="187" y="231"/>
                    </a:lnTo>
                    <a:lnTo>
                      <a:pt x="52" y="66"/>
                    </a:lnTo>
                    <a:lnTo>
                      <a:pt x="217" y="183"/>
                    </a:lnTo>
                    <a:lnTo>
                      <a:pt x="63" y="59"/>
                    </a:lnTo>
                    <a:lnTo>
                      <a:pt x="223" y="118"/>
                    </a:lnTo>
                    <a:lnTo>
                      <a:pt x="75" y="45"/>
                    </a:lnTo>
                    <a:lnTo>
                      <a:pt x="231" y="71"/>
                    </a:lnTo>
                    <a:lnTo>
                      <a:pt x="82" y="29"/>
                    </a:lnTo>
                    <a:lnTo>
                      <a:pt x="227" y="33"/>
                    </a:lnTo>
                    <a:lnTo>
                      <a:pt x="82" y="19"/>
                    </a:lnTo>
                    <a:lnTo>
                      <a:pt x="2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9" name="Freeform 367">
                <a:extLst>
                  <a:ext uri="{FF2B5EF4-FFF2-40B4-BE49-F238E27FC236}">
                    <a16:creationId xmlns:a16="http://schemas.microsoft.com/office/drawing/2014/main" id="{FA4B1DBB-34AE-B5F2-C7B1-2043A018D44B}"/>
                  </a:ext>
                </a:extLst>
              </p:cNvPr>
              <p:cNvSpPr>
                <a:spLocks/>
              </p:cNvSpPr>
              <p:nvPr/>
            </p:nvSpPr>
            <p:spPr bwMode="auto">
              <a:xfrm>
                <a:off x="4260" y="3017"/>
                <a:ext cx="15" cy="21"/>
              </a:xfrm>
              <a:custGeom>
                <a:avLst/>
                <a:gdLst>
                  <a:gd name="T0" fmla="*/ 31 w 45"/>
                  <a:gd name="T1" fmla="*/ 65 h 65"/>
                  <a:gd name="T2" fmla="*/ 8 w 45"/>
                  <a:gd name="T3" fmla="*/ 36 h 65"/>
                  <a:gd name="T4" fmla="*/ 0 w 45"/>
                  <a:gd name="T5" fmla="*/ 17 h 65"/>
                  <a:gd name="T6" fmla="*/ 0 w 45"/>
                  <a:gd name="T7" fmla="*/ 0 h 65"/>
                  <a:gd name="T8" fmla="*/ 8 w 45"/>
                  <a:gd name="T9" fmla="*/ 7 h 65"/>
                  <a:gd name="T10" fmla="*/ 8 w 45"/>
                  <a:gd name="T11" fmla="*/ 17 h 65"/>
                  <a:gd name="T12" fmla="*/ 19 w 45"/>
                  <a:gd name="T13" fmla="*/ 36 h 65"/>
                  <a:gd name="T14" fmla="*/ 45 w 45"/>
                  <a:gd name="T15" fmla="*/ 65 h 65"/>
                  <a:gd name="T16" fmla="*/ 31 w 45"/>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65">
                    <a:moveTo>
                      <a:pt x="31" y="65"/>
                    </a:moveTo>
                    <a:lnTo>
                      <a:pt x="8" y="36"/>
                    </a:lnTo>
                    <a:lnTo>
                      <a:pt x="0" y="17"/>
                    </a:lnTo>
                    <a:lnTo>
                      <a:pt x="0" y="0"/>
                    </a:lnTo>
                    <a:lnTo>
                      <a:pt x="8" y="7"/>
                    </a:lnTo>
                    <a:lnTo>
                      <a:pt x="8" y="17"/>
                    </a:lnTo>
                    <a:lnTo>
                      <a:pt x="19" y="36"/>
                    </a:lnTo>
                    <a:lnTo>
                      <a:pt x="45" y="65"/>
                    </a:lnTo>
                    <a:lnTo>
                      <a:pt x="31"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0" name="Freeform 368">
                <a:extLst>
                  <a:ext uri="{FF2B5EF4-FFF2-40B4-BE49-F238E27FC236}">
                    <a16:creationId xmlns:a16="http://schemas.microsoft.com/office/drawing/2014/main" id="{D12F4DE3-4B70-0E82-8970-2ED5C2FAEE19}"/>
                  </a:ext>
                </a:extLst>
              </p:cNvPr>
              <p:cNvSpPr>
                <a:spLocks/>
              </p:cNvSpPr>
              <p:nvPr/>
            </p:nvSpPr>
            <p:spPr bwMode="auto">
              <a:xfrm>
                <a:off x="4251" y="2987"/>
                <a:ext cx="29" cy="20"/>
              </a:xfrm>
              <a:custGeom>
                <a:avLst/>
                <a:gdLst>
                  <a:gd name="T0" fmla="*/ 0 w 86"/>
                  <a:gd name="T1" fmla="*/ 50 h 59"/>
                  <a:gd name="T2" fmla="*/ 22 w 86"/>
                  <a:gd name="T3" fmla="*/ 27 h 59"/>
                  <a:gd name="T4" fmla="*/ 49 w 86"/>
                  <a:gd name="T5" fmla="*/ 0 h 59"/>
                  <a:gd name="T6" fmla="*/ 86 w 86"/>
                  <a:gd name="T7" fmla="*/ 29 h 59"/>
                  <a:gd name="T8" fmla="*/ 54 w 86"/>
                  <a:gd name="T9" fmla="*/ 50 h 59"/>
                  <a:gd name="T10" fmla="*/ 44 w 86"/>
                  <a:gd name="T11" fmla="*/ 59 h 59"/>
                  <a:gd name="T12" fmla="*/ 32 w 86"/>
                  <a:gd name="T13" fmla="*/ 53 h 59"/>
                  <a:gd name="T14" fmla="*/ 44 w 86"/>
                  <a:gd name="T15" fmla="*/ 50 h 59"/>
                  <a:gd name="T16" fmla="*/ 72 w 86"/>
                  <a:gd name="T17" fmla="*/ 29 h 59"/>
                  <a:gd name="T18" fmla="*/ 51 w 86"/>
                  <a:gd name="T19" fmla="*/ 12 h 59"/>
                  <a:gd name="T20" fmla="*/ 15 w 86"/>
                  <a:gd name="T21" fmla="*/ 50 h 59"/>
                  <a:gd name="T22" fmla="*/ 0 w 86"/>
                  <a:gd name="T23"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59">
                    <a:moveTo>
                      <a:pt x="0" y="50"/>
                    </a:moveTo>
                    <a:lnTo>
                      <a:pt x="22" y="27"/>
                    </a:lnTo>
                    <a:lnTo>
                      <a:pt x="49" y="0"/>
                    </a:lnTo>
                    <a:lnTo>
                      <a:pt x="86" y="29"/>
                    </a:lnTo>
                    <a:lnTo>
                      <a:pt x="54" y="50"/>
                    </a:lnTo>
                    <a:lnTo>
                      <a:pt x="44" y="59"/>
                    </a:lnTo>
                    <a:lnTo>
                      <a:pt x="32" y="53"/>
                    </a:lnTo>
                    <a:lnTo>
                      <a:pt x="44" y="50"/>
                    </a:lnTo>
                    <a:lnTo>
                      <a:pt x="72" y="29"/>
                    </a:lnTo>
                    <a:lnTo>
                      <a:pt x="51" y="12"/>
                    </a:lnTo>
                    <a:lnTo>
                      <a:pt x="15" y="50"/>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1" name="Freeform 369">
                <a:extLst>
                  <a:ext uri="{FF2B5EF4-FFF2-40B4-BE49-F238E27FC236}">
                    <a16:creationId xmlns:a16="http://schemas.microsoft.com/office/drawing/2014/main" id="{1514E554-8D5C-CC13-7CA7-4C644726EE60}"/>
                  </a:ext>
                </a:extLst>
              </p:cNvPr>
              <p:cNvSpPr>
                <a:spLocks/>
              </p:cNvSpPr>
              <p:nvPr/>
            </p:nvSpPr>
            <p:spPr bwMode="auto">
              <a:xfrm>
                <a:off x="4249" y="2901"/>
                <a:ext cx="86" cy="116"/>
              </a:xfrm>
              <a:custGeom>
                <a:avLst/>
                <a:gdLst>
                  <a:gd name="T0" fmla="*/ 17 w 258"/>
                  <a:gd name="T1" fmla="*/ 247 h 349"/>
                  <a:gd name="T2" fmla="*/ 0 w 258"/>
                  <a:gd name="T3" fmla="*/ 216 h 349"/>
                  <a:gd name="T4" fmla="*/ 0 w 258"/>
                  <a:gd name="T5" fmla="*/ 189 h 349"/>
                  <a:gd name="T6" fmla="*/ 6 w 258"/>
                  <a:gd name="T7" fmla="*/ 163 h 349"/>
                  <a:gd name="T8" fmla="*/ 34 w 258"/>
                  <a:gd name="T9" fmla="*/ 125 h 349"/>
                  <a:gd name="T10" fmla="*/ 128 w 258"/>
                  <a:gd name="T11" fmla="*/ 2 h 349"/>
                  <a:gd name="T12" fmla="*/ 44 w 258"/>
                  <a:gd name="T13" fmla="*/ 133 h 349"/>
                  <a:gd name="T14" fmla="*/ 180 w 258"/>
                  <a:gd name="T15" fmla="*/ 0 h 349"/>
                  <a:gd name="T16" fmla="*/ 55 w 258"/>
                  <a:gd name="T17" fmla="*/ 145 h 349"/>
                  <a:gd name="T18" fmla="*/ 215 w 258"/>
                  <a:gd name="T19" fmla="*/ 35 h 349"/>
                  <a:gd name="T20" fmla="*/ 64 w 258"/>
                  <a:gd name="T21" fmla="*/ 163 h 349"/>
                  <a:gd name="T22" fmla="*/ 236 w 258"/>
                  <a:gd name="T23" fmla="*/ 84 h 349"/>
                  <a:gd name="T24" fmla="*/ 67 w 258"/>
                  <a:gd name="T25" fmla="*/ 181 h 349"/>
                  <a:gd name="T26" fmla="*/ 249 w 258"/>
                  <a:gd name="T27" fmla="*/ 138 h 349"/>
                  <a:gd name="T28" fmla="*/ 67 w 258"/>
                  <a:gd name="T29" fmla="*/ 198 h 349"/>
                  <a:gd name="T30" fmla="*/ 258 w 258"/>
                  <a:gd name="T31" fmla="*/ 183 h 349"/>
                  <a:gd name="T32" fmla="*/ 67 w 258"/>
                  <a:gd name="T33" fmla="*/ 210 h 349"/>
                  <a:gd name="T34" fmla="*/ 258 w 258"/>
                  <a:gd name="T35" fmla="*/ 230 h 349"/>
                  <a:gd name="T36" fmla="*/ 60 w 258"/>
                  <a:gd name="T37" fmla="*/ 226 h 349"/>
                  <a:gd name="T38" fmla="*/ 240 w 258"/>
                  <a:gd name="T39" fmla="*/ 280 h 349"/>
                  <a:gd name="T40" fmla="*/ 52 w 258"/>
                  <a:gd name="T41" fmla="*/ 242 h 349"/>
                  <a:gd name="T42" fmla="*/ 211 w 258"/>
                  <a:gd name="T43" fmla="*/ 323 h 349"/>
                  <a:gd name="T44" fmla="*/ 46 w 258"/>
                  <a:gd name="T45" fmla="*/ 254 h 349"/>
                  <a:gd name="T46" fmla="*/ 178 w 258"/>
                  <a:gd name="T47" fmla="*/ 349 h 349"/>
                  <a:gd name="T48" fmla="*/ 17 w 258"/>
                  <a:gd name="T49" fmla="*/ 24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8" h="349">
                    <a:moveTo>
                      <a:pt x="17" y="247"/>
                    </a:moveTo>
                    <a:lnTo>
                      <a:pt x="0" y="216"/>
                    </a:lnTo>
                    <a:lnTo>
                      <a:pt x="0" y="189"/>
                    </a:lnTo>
                    <a:lnTo>
                      <a:pt x="6" y="163"/>
                    </a:lnTo>
                    <a:lnTo>
                      <a:pt x="34" y="125"/>
                    </a:lnTo>
                    <a:lnTo>
                      <a:pt x="128" y="2"/>
                    </a:lnTo>
                    <a:lnTo>
                      <a:pt x="44" y="133"/>
                    </a:lnTo>
                    <a:lnTo>
                      <a:pt x="180" y="0"/>
                    </a:lnTo>
                    <a:lnTo>
                      <a:pt x="55" y="145"/>
                    </a:lnTo>
                    <a:lnTo>
                      <a:pt x="215" y="35"/>
                    </a:lnTo>
                    <a:lnTo>
                      <a:pt x="64" y="163"/>
                    </a:lnTo>
                    <a:lnTo>
                      <a:pt x="236" y="84"/>
                    </a:lnTo>
                    <a:lnTo>
                      <a:pt x="67" y="181"/>
                    </a:lnTo>
                    <a:lnTo>
                      <a:pt x="249" y="138"/>
                    </a:lnTo>
                    <a:lnTo>
                      <a:pt x="67" y="198"/>
                    </a:lnTo>
                    <a:lnTo>
                      <a:pt x="258" y="183"/>
                    </a:lnTo>
                    <a:lnTo>
                      <a:pt x="67" y="210"/>
                    </a:lnTo>
                    <a:lnTo>
                      <a:pt x="258" y="230"/>
                    </a:lnTo>
                    <a:lnTo>
                      <a:pt x="60" y="226"/>
                    </a:lnTo>
                    <a:lnTo>
                      <a:pt x="240" y="280"/>
                    </a:lnTo>
                    <a:lnTo>
                      <a:pt x="52" y="242"/>
                    </a:lnTo>
                    <a:lnTo>
                      <a:pt x="211" y="323"/>
                    </a:lnTo>
                    <a:lnTo>
                      <a:pt x="46" y="254"/>
                    </a:lnTo>
                    <a:lnTo>
                      <a:pt x="178" y="349"/>
                    </a:lnTo>
                    <a:lnTo>
                      <a:pt x="17" y="2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2" name="Freeform 370">
                <a:extLst>
                  <a:ext uri="{FF2B5EF4-FFF2-40B4-BE49-F238E27FC236}">
                    <a16:creationId xmlns:a16="http://schemas.microsoft.com/office/drawing/2014/main" id="{4DBCEBD9-0947-B091-99C4-0A06989D9D38}"/>
                  </a:ext>
                </a:extLst>
              </p:cNvPr>
              <p:cNvSpPr>
                <a:spLocks/>
              </p:cNvSpPr>
              <p:nvPr/>
            </p:nvSpPr>
            <p:spPr bwMode="auto">
              <a:xfrm>
                <a:off x="4253" y="2796"/>
                <a:ext cx="69" cy="85"/>
              </a:xfrm>
              <a:custGeom>
                <a:avLst/>
                <a:gdLst>
                  <a:gd name="T0" fmla="*/ 12 w 206"/>
                  <a:gd name="T1" fmla="*/ 192 h 256"/>
                  <a:gd name="T2" fmla="*/ 0 w 206"/>
                  <a:gd name="T3" fmla="*/ 220 h 256"/>
                  <a:gd name="T4" fmla="*/ 2 w 206"/>
                  <a:gd name="T5" fmla="*/ 236 h 256"/>
                  <a:gd name="T6" fmla="*/ 15 w 206"/>
                  <a:gd name="T7" fmla="*/ 248 h 256"/>
                  <a:gd name="T8" fmla="*/ 35 w 206"/>
                  <a:gd name="T9" fmla="*/ 254 h 256"/>
                  <a:gd name="T10" fmla="*/ 64 w 206"/>
                  <a:gd name="T11" fmla="*/ 256 h 256"/>
                  <a:gd name="T12" fmla="*/ 200 w 206"/>
                  <a:gd name="T13" fmla="*/ 232 h 256"/>
                  <a:gd name="T14" fmla="*/ 56 w 206"/>
                  <a:gd name="T15" fmla="*/ 242 h 256"/>
                  <a:gd name="T16" fmla="*/ 206 w 206"/>
                  <a:gd name="T17" fmla="*/ 196 h 256"/>
                  <a:gd name="T18" fmla="*/ 41 w 206"/>
                  <a:gd name="T19" fmla="*/ 232 h 256"/>
                  <a:gd name="T20" fmla="*/ 200 w 206"/>
                  <a:gd name="T21" fmla="*/ 143 h 256"/>
                  <a:gd name="T22" fmla="*/ 33 w 206"/>
                  <a:gd name="T23" fmla="*/ 220 h 256"/>
                  <a:gd name="T24" fmla="*/ 183 w 206"/>
                  <a:gd name="T25" fmla="*/ 97 h 256"/>
                  <a:gd name="T26" fmla="*/ 24 w 206"/>
                  <a:gd name="T27" fmla="*/ 210 h 256"/>
                  <a:gd name="T28" fmla="*/ 163 w 206"/>
                  <a:gd name="T29" fmla="*/ 52 h 256"/>
                  <a:gd name="T30" fmla="*/ 18 w 206"/>
                  <a:gd name="T31" fmla="*/ 202 h 256"/>
                  <a:gd name="T32" fmla="*/ 142 w 206"/>
                  <a:gd name="T33" fmla="*/ 0 h 256"/>
                  <a:gd name="T34" fmla="*/ 12 w 206"/>
                  <a:gd name="T35" fmla="*/ 19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 h="256">
                    <a:moveTo>
                      <a:pt x="12" y="192"/>
                    </a:moveTo>
                    <a:lnTo>
                      <a:pt x="0" y="220"/>
                    </a:lnTo>
                    <a:lnTo>
                      <a:pt x="2" y="236"/>
                    </a:lnTo>
                    <a:lnTo>
                      <a:pt x="15" y="248"/>
                    </a:lnTo>
                    <a:lnTo>
                      <a:pt x="35" y="254"/>
                    </a:lnTo>
                    <a:lnTo>
                      <a:pt x="64" y="256"/>
                    </a:lnTo>
                    <a:lnTo>
                      <a:pt x="200" y="232"/>
                    </a:lnTo>
                    <a:lnTo>
                      <a:pt x="56" y="242"/>
                    </a:lnTo>
                    <a:lnTo>
                      <a:pt x="206" y="196"/>
                    </a:lnTo>
                    <a:lnTo>
                      <a:pt x="41" y="232"/>
                    </a:lnTo>
                    <a:lnTo>
                      <a:pt x="200" y="143"/>
                    </a:lnTo>
                    <a:lnTo>
                      <a:pt x="33" y="220"/>
                    </a:lnTo>
                    <a:lnTo>
                      <a:pt x="183" y="97"/>
                    </a:lnTo>
                    <a:lnTo>
                      <a:pt x="24" y="210"/>
                    </a:lnTo>
                    <a:lnTo>
                      <a:pt x="163" y="52"/>
                    </a:lnTo>
                    <a:lnTo>
                      <a:pt x="18" y="202"/>
                    </a:lnTo>
                    <a:lnTo>
                      <a:pt x="142" y="0"/>
                    </a:lnTo>
                    <a:lnTo>
                      <a:pt x="12" y="1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3" name="Freeform 371">
                <a:extLst>
                  <a:ext uri="{FF2B5EF4-FFF2-40B4-BE49-F238E27FC236}">
                    <a16:creationId xmlns:a16="http://schemas.microsoft.com/office/drawing/2014/main" id="{9A33DF20-B7EE-4038-4413-5E5D07C20BB1}"/>
                  </a:ext>
                </a:extLst>
              </p:cNvPr>
              <p:cNvSpPr>
                <a:spLocks/>
              </p:cNvSpPr>
              <p:nvPr/>
            </p:nvSpPr>
            <p:spPr bwMode="auto">
              <a:xfrm>
                <a:off x="4216" y="2878"/>
                <a:ext cx="46" cy="44"/>
              </a:xfrm>
              <a:custGeom>
                <a:avLst/>
                <a:gdLst>
                  <a:gd name="T0" fmla="*/ 120 w 136"/>
                  <a:gd name="T1" fmla="*/ 0 h 132"/>
                  <a:gd name="T2" fmla="*/ 122 w 136"/>
                  <a:gd name="T3" fmla="*/ 8 h 132"/>
                  <a:gd name="T4" fmla="*/ 112 w 136"/>
                  <a:gd name="T5" fmla="*/ 14 h 132"/>
                  <a:gd name="T6" fmla="*/ 41 w 136"/>
                  <a:gd name="T7" fmla="*/ 70 h 132"/>
                  <a:gd name="T8" fmla="*/ 5 w 136"/>
                  <a:gd name="T9" fmla="*/ 113 h 132"/>
                  <a:gd name="T10" fmla="*/ 0 w 136"/>
                  <a:gd name="T11" fmla="*/ 127 h 132"/>
                  <a:gd name="T12" fmla="*/ 7 w 136"/>
                  <a:gd name="T13" fmla="*/ 132 h 132"/>
                  <a:gd name="T14" fmla="*/ 22 w 136"/>
                  <a:gd name="T15" fmla="*/ 107 h 132"/>
                  <a:gd name="T16" fmla="*/ 49 w 136"/>
                  <a:gd name="T17" fmla="*/ 70 h 132"/>
                  <a:gd name="T18" fmla="*/ 99 w 136"/>
                  <a:gd name="T19" fmla="*/ 30 h 132"/>
                  <a:gd name="T20" fmla="*/ 136 w 136"/>
                  <a:gd name="T21" fmla="*/ 2 h 132"/>
                  <a:gd name="T22" fmla="*/ 120 w 136"/>
                  <a:gd name="T2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32">
                    <a:moveTo>
                      <a:pt x="120" y="0"/>
                    </a:moveTo>
                    <a:lnTo>
                      <a:pt x="122" y="8"/>
                    </a:lnTo>
                    <a:lnTo>
                      <a:pt x="112" y="14"/>
                    </a:lnTo>
                    <a:lnTo>
                      <a:pt x="41" y="70"/>
                    </a:lnTo>
                    <a:lnTo>
                      <a:pt x="5" y="113"/>
                    </a:lnTo>
                    <a:lnTo>
                      <a:pt x="0" y="127"/>
                    </a:lnTo>
                    <a:lnTo>
                      <a:pt x="7" y="132"/>
                    </a:lnTo>
                    <a:lnTo>
                      <a:pt x="22" y="107"/>
                    </a:lnTo>
                    <a:lnTo>
                      <a:pt x="49" y="70"/>
                    </a:lnTo>
                    <a:lnTo>
                      <a:pt x="99" y="30"/>
                    </a:lnTo>
                    <a:lnTo>
                      <a:pt x="136" y="2"/>
                    </a:lnTo>
                    <a:lnTo>
                      <a:pt x="1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4" name="Freeform 372">
                <a:extLst>
                  <a:ext uri="{FF2B5EF4-FFF2-40B4-BE49-F238E27FC236}">
                    <a16:creationId xmlns:a16="http://schemas.microsoft.com/office/drawing/2014/main" id="{AEE81ABA-9C74-318C-AFA6-522AE3D6885A}"/>
                  </a:ext>
                </a:extLst>
              </p:cNvPr>
              <p:cNvSpPr>
                <a:spLocks/>
              </p:cNvSpPr>
              <p:nvPr/>
            </p:nvSpPr>
            <p:spPr bwMode="auto">
              <a:xfrm>
                <a:off x="4215" y="2915"/>
                <a:ext cx="66" cy="27"/>
              </a:xfrm>
              <a:custGeom>
                <a:avLst/>
                <a:gdLst>
                  <a:gd name="T0" fmla="*/ 0 w 197"/>
                  <a:gd name="T1" fmla="*/ 38 h 80"/>
                  <a:gd name="T2" fmla="*/ 0 w 197"/>
                  <a:gd name="T3" fmla="*/ 52 h 80"/>
                  <a:gd name="T4" fmla="*/ 8 w 197"/>
                  <a:gd name="T5" fmla="*/ 69 h 80"/>
                  <a:gd name="T6" fmla="*/ 22 w 197"/>
                  <a:gd name="T7" fmla="*/ 78 h 80"/>
                  <a:gd name="T8" fmla="*/ 52 w 197"/>
                  <a:gd name="T9" fmla="*/ 80 h 80"/>
                  <a:gd name="T10" fmla="*/ 89 w 197"/>
                  <a:gd name="T11" fmla="*/ 75 h 80"/>
                  <a:gd name="T12" fmla="*/ 128 w 197"/>
                  <a:gd name="T13" fmla="*/ 58 h 80"/>
                  <a:gd name="T14" fmla="*/ 182 w 197"/>
                  <a:gd name="T15" fmla="*/ 24 h 80"/>
                  <a:gd name="T16" fmla="*/ 197 w 197"/>
                  <a:gd name="T17" fmla="*/ 0 h 80"/>
                  <a:gd name="T18" fmla="*/ 136 w 197"/>
                  <a:gd name="T19" fmla="*/ 43 h 80"/>
                  <a:gd name="T20" fmla="*/ 89 w 197"/>
                  <a:gd name="T21" fmla="*/ 69 h 80"/>
                  <a:gd name="T22" fmla="*/ 52 w 197"/>
                  <a:gd name="T23" fmla="*/ 73 h 80"/>
                  <a:gd name="T24" fmla="*/ 22 w 197"/>
                  <a:gd name="T25" fmla="*/ 69 h 80"/>
                  <a:gd name="T26" fmla="*/ 8 w 197"/>
                  <a:gd name="T27" fmla="*/ 56 h 80"/>
                  <a:gd name="T28" fmla="*/ 8 w 197"/>
                  <a:gd name="T29" fmla="*/ 34 h 80"/>
                  <a:gd name="T30" fmla="*/ 0 w 197"/>
                  <a:gd name="T31" fmla="*/ 3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7" h="80">
                    <a:moveTo>
                      <a:pt x="0" y="38"/>
                    </a:moveTo>
                    <a:lnTo>
                      <a:pt x="0" y="52"/>
                    </a:lnTo>
                    <a:lnTo>
                      <a:pt x="8" y="69"/>
                    </a:lnTo>
                    <a:lnTo>
                      <a:pt x="22" y="78"/>
                    </a:lnTo>
                    <a:lnTo>
                      <a:pt x="52" y="80"/>
                    </a:lnTo>
                    <a:lnTo>
                      <a:pt x="89" y="75"/>
                    </a:lnTo>
                    <a:lnTo>
                      <a:pt x="128" y="58"/>
                    </a:lnTo>
                    <a:lnTo>
                      <a:pt x="182" y="24"/>
                    </a:lnTo>
                    <a:lnTo>
                      <a:pt x="197" y="0"/>
                    </a:lnTo>
                    <a:lnTo>
                      <a:pt x="136" y="43"/>
                    </a:lnTo>
                    <a:lnTo>
                      <a:pt x="89" y="69"/>
                    </a:lnTo>
                    <a:lnTo>
                      <a:pt x="52" y="73"/>
                    </a:lnTo>
                    <a:lnTo>
                      <a:pt x="22" y="69"/>
                    </a:lnTo>
                    <a:lnTo>
                      <a:pt x="8" y="56"/>
                    </a:lnTo>
                    <a:lnTo>
                      <a:pt x="8" y="34"/>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5" name="Freeform 373">
                <a:extLst>
                  <a:ext uri="{FF2B5EF4-FFF2-40B4-BE49-F238E27FC236}">
                    <a16:creationId xmlns:a16="http://schemas.microsoft.com/office/drawing/2014/main" id="{FA612434-435C-EB71-AEA1-782C6D50D15F}"/>
                  </a:ext>
                </a:extLst>
              </p:cNvPr>
              <p:cNvSpPr>
                <a:spLocks/>
              </p:cNvSpPr>
              <p:nvPr/>
            </p:nvSpPr>
            <p:spPr bwMode="auto">
              <a:xfrm>
                <a:off x="4207" y="2877"/>
                <a:ext cx="51" cy="42"/>
              </a:xfrm>
              <a:custGeom>
                <a:avLst/>
                <a:gdLst>
                  <a:gd name="T0" fmla="*/ 141 w 154"/>
                  <a:gd name="T1" fmla="*/ 0 h 128"/>
                  <a:gd name="T2" fmla="*/ 70 w 154"/>
                  <a:gd name="T3" fmla="*/ 46 h 128"/>
                  <a:gd name="T4" fmla="*/ 9 w 154"/>
                  <a:gd name="T5" fmla="*/ 108 h 128"/>
                  <a:gd name="T6" fmla="*/ 0 w 154"/>
                  <a:gd name="T7" fmla="*/ 128 h 128"/>
                  <a:gd name="T8" fmla="*/ 9 w 154"/>
                  <a:gd name="T9" fmla="*/ 128 h 128"/>
                  <a:gd name="T10" fmla="*/ 17 w 154"/>
                  <a:gd name="T11" fmla="*/ 111 h 128"/>
                  <a:gd name="T12" fmla="*/ 75 w 154"/>
                  <a:gd name="T13" fmla="*/ 50 h 128"/>
                  <a:gd name="T14" fmla="*/ 154 w 154"/>
                  <a:gd name="T15" fmla="*/ 0 h 128"/>
                  <a:gd name="T16" fmla="*/ 141 w 154"/>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28">
                    <a:moveTo>
                      <a:pt x="141" y="0"/>
                    </a:moveTo>
                    <a:lnTo>
                      <a:pt x="70" y="46"/>
                    </a:lnTo>
                    <a:lnTo>
                      <a:pt x="9" y="108"/>
                    </a:lnTo>
                    <a:lnTo>
                      <a:pt x="0" y="128"/>
                    </a:lnTo>
                    <a:lnTo>
                      <a:pt x="9" y="128"/>
                    </a:lnTo>
                    <a:lnTo>
                      <a:pt x="17" y="111"/>
                    </a:lnTo>
                    <a:lnTo>
                      <a:pt x="75" y="50"/>
                    </a:lnTo>
                    <a:lnTo>
                      <a:pt x="154" y="0"/>
                    </a:lnTo>
                    <a:lnTo>
                      <a:pt x="1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6" name="Freeform 374">
                <a:extLst>
                  <a:ext uri="{FF2B5EF4-FFF2-40B4-BE49-F238E27FC236}">
                    <a16:creationId xmlns:a16="http://schemas.microsoft.com/office/drawing/2014/main" id="{1F6F4316-9350-F5BD-B687-A7EFA9EC8DCE}"/>
                  </a:ext>
                </a:extLst>
              </p:cNvPr>
              <p:cNvSpPr>
                <a:spLocks/>
              </p:cNvSpPr>
              <p:nvPr/>
            </p:nvSpPr>
            <p:spPr bwMode="auto">
              <a:xfrm>
                <a:off x="4204" y="2926"/>
                <a:ext cx="68" cy="28"/>
              </a:xfrm>
              <a:custGeom>
                <a:avLst/>
                <a:gdLst>
                  <a:gd name="T0" fmla="*/ 6 w 204"/>
                  <a:gd name="T1" fmla="*/ 0 h 84"/>
                  <a:gd name="T2" fmla="*/ 0 w 204"/>
                  <a:gd name="T3" fmla="*/ 28 h 84"/>
                  <a:gd name="T4" fmla="*/ 6 w 204"/>
                  <a:gd name="T5" fmla="*/ 55 h 84"/>
                  <a:gd name="T6" fmla="*/ 25 w 204"/>
                  <a:gd name="T7" fmla="*/ 75 h 84"/>
                  <a:gd name="T8" fmla="*/ 51 w 204"/>
                  <a:gd name="T9" fmla="*/ 84 h 84"/>
                  <a:gd name="T10" fmla="*/ 87 w 204"/>
                  <a:gd name="T11" fmla="*/ 81 h 84"/>
                  <a:gd name="T12" fmla="*/ 123 w 204"/>
                  <a:gd name="T13" fmla="*/ 73 h 84"/>
                  <a:gd name="T14" fmla="*/ 158 w 204"/>
                  <a:gd name="T15" fmla="*/ 53 h 84"/>
                  <a:gd name="T16" fmla="*/ 192 w 204"/>
                  <a:gd name="T17" fmla="*/ 28 h 84"/>
                  <a:gd name="T18" fmla="*/ 204 w 204"/>
                  <a:gd name="T19" fmla="*/ 12 h 84"/>
                  <a:gd name="T20" fmla="*/ 125 w 204"/>
                  <a:gd name="T21" fmla="*/ 62 h 84"/>
                  <a:gd name="T22" fmla="*/ 83 w 204"/>
                  <a:gd name="T23" fmla="*/ 73 h 84"/>
                  <a:gd name="T24" fmla="*/ 45 w 204"/>
                  <a:gd name="T25" fmla="*/ 73 h 84"/>
                  <a:gd name="T26" fmla="*/ 23 w 204"/>
                  <a:gd name="T27" fmla="*/ 62 h 84"/>
                  <a:gd name="T28" fmla="*/ 13 w 204"/>
                  <a:gd name="T29" fmla="*/ 43 h 84"/>
                  <a:gd name="T30" fmla="*/ 9 w 204"/>
                  <a:gd name="T31" fmla="*/ 25 h 84"/>
                  <a:gd name="T32" fmla="*/ 13 w 204"/>
                  <a:gd name="T33" fmla="*/ 0 h 84"/>
                  <a:gd name="T34" fmla="*/ 6 w 204"/>
                  <a:gd name="T3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84">
                    <a:moveTo>
                      <a:pt x="6" y="0"/>
                    </a:moveTo>
                    <a:lnTo>
                      <a:pt x="0" y="28"/>
                    </a:lnTo>
                    <a:lnTo>
                      <a:pt x="6" y="55"/>
                    </a:lnTo>
                    <a:lnTo>
                      <a:pt x="25" y="75"/>
                    </a:lnTo>
                    <a:lnTo>
                      <a:pt x="51" y="84"/>
                    </a:lnTo>
                    <a:lnTo>
                      <a:pt x="87" y="81"/>
                    </a:lnTo>
                    <a:lnTo>
                      <a:pt x="123" y="73"/>
                    </a:lnTo>
                    <a:lnTo>
                      <a:pt x="158" y="53"/>
                    </a:lnTo>
                    <a:lnTo>
                      <a:pt x="192" y="28"/>
                    </a:lnTo>
                    <a:lnTo>
                      <a:pt x="204" y="12"/>
                    </a:lnTo>
                    <a:lnTo>
                      <a:pt x="125" y="62"/>
                    </a:lnTo>
                    <a:lnTo>
                      <a:pt x="83" y="73"/>
                    </a:lnTo>
                    <a:lnTo>
                      <a:pt x="45" y="73"/>
                    </a:lnTo>
                    <a:lnTo>
                      <a:pt x="23" y="62"/>
                    </a:lnTo>
                    <a:lnTo>
                      <a:pt x="13" y="43"/>
                    </a:lnTo>
                    <a:lnTo>
                      <a:pt x="9" y="25"/>
                    </a:lnTo>
                    <a:lnTo>
                      <a:pt x="1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7" name="Freeform 375">
                <a:extLst>
                  <a:ext uri="{FF2B5EF4-FFF2-40B4-BE49-F238E27FC236}">
                    <a16:creationId xmlns:a16="http://schemas.microsoft.com/office/drawing/2014/main" id="{2C7AC658-8529-D605-1276-43BAF15BE16D}"/>
                  </a:ext>
                </a:extLst>
              </p:cNvPr>
              <p:cNvSpPr>
                <a:spLocks/>
              </p:cNvSpPr>
              <p:nvPr/>
            </p:nvSpPr>
            <p:spPr bwMode="auto">
              <a:xfrm>
                <a:off x="4198" y="2695"/>
                <a:ext cx="87" cy="143"/>
              </a:xfrm>
              <a:custGeom>
                <a:avLst/>
                <a:gdLst>
                  <a:gd name="T0" fmla="*/ 261 w 261"/>
                  <a:gd name="T1" fmla="*/ 260 h 429"/>
                  <a:gd name="T2" fmla="*/ 154 w 261"/>
                  <a:gd name="T3" fmla="*/ 421 h 429"/>
                  <a:gd name="T4" fmla="*/ 121 w 261"/>
                  <a:gd name="T5" fmla="*/ 429 h 429"/>
                  <a:gd name="T6" fmla="*/ 100 w 261"/>
                  <a:gd name="T7" fmla="*/ 421 h 429"/>
                  <a:gd name="T8" fmla="*/ 93 w 261"/>
                  <a:gd name="T9" fmla="*/ 404 h 429"/>
                  <a:gd name="T10" fmla="*/ 0 w 261"/>
                  <a:gd name="T11" fmla="*/ 159 h 429"/>
                  <a:gd name="T12" fmla="*/ 95 w 261"/>
                  <a:gd name="T13" fmla="*/ 387 h 429"/>
                  <a:gd name="T14" fmla="*/ 31 w 261"/>
                  <a:gd name="T15" fmla="*/ 98 h 429"/>
                  <a:gd name="T16" fmla="*/ 105 w 261"/>
                  <a:gd name="T17" fmla="*/ 371 h 429"/>
                  <a:gd name="T18" fmla="*/ 76 w 261"/>
                  <a:gd name="T19" fmla="*/ 60 h 429"/>
                  <a:gd name="T20" fmla="*/ 114 w 261"/>
                  <a:gd name="T21" fmla="*/ 356 h 429"/>
                  <a:gd name="T22" fmla="*/ 133 w 261"/>
                  <a:gd name="T23" fmla="*/ 0 h 429"/>
                  <a:gd name="T24" fmla="*/ 133 w 261"/>
                  <a:gd name="T25" fmla="*/ 354 h 429"/>
                  <a:gd name="T26" fmla="*/ 185 w 261"/>
                  <a:gd name="T27" fmla="*/ 74 h 429"/>
                  <a:gd name="T28" fmla="*/ 146 w 261"/>
                  <a:gd name="T29" fmla="*/ 368 h 429"/>
                  <a:gd name="T30" fmla="*/ 220 w 261"/>
                  <a:gd name="T31" fmla="*/ 138 h 429"/>
                  <a:gd name="T32" fmla="*/ 154 w 261"/>
                  <a:gd name="T33" fmla="*/ 387 h 429"/>
                  <a:gd name="T34" fmla="*/ 243 w 261"/>
                  <a:gd name="T35" fmla="*/ 196 h 429"/>
                  <a:gd name="T36" fmla="*/ 156 w 261"/>
                  <a:gd name="T37" fmla="*/ 404 h 429"/>
                  <a:gd name="T38" fmla="*/ 261 w 261"/>
                  <a:gd name="T39" fmla="*/ 26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1" h="429">
                    <a:moveTo>
                      <a:pt x="261" y="260"/>
                    </a:moveTo>
                    <a:lnTo>
                      <a:pt x="154" y="421"/>
                    </a:lnTo>
                    <a:lnTo>
                      <a:pt x="121" y="429"/>
                    </a:lnTo>
                    <a:lnTo>
                      <a:pt x="100" y="421"/>
                    </a:lnTo>
                    <a:lnTo>
                      <a:pt x="93" y="404"/>
                    </a:lnTo>
                    <a:lnTo>
                      <a:pt x="0" y="159"/>
                    </a:lnTo>
                    <a:lnTo>
                      <a:pt x="95" y="387"/>
                    </a:lnTo>
                    <a:lnTo>
                      <a:pt x="31" y="98"/>
                    </a:lnTo>
                    <a:lnTo>
                      <a:pt x="105" y="371"/>
                    </a:lnTo>
                    <a:lnTo>
                      <a:pt x="76" y="60"/>
                    </a:lnTo>
                    <a:lnTo>
                      <a:pt x="114" y="356"/>
                    </a:lnTo>
                    <a:lnTo>
                      <a:pt x="133" y="0"/>
                    </a:lnTo>
                    <a:lnTo>
                      <a:pt x="133" y="354"/>
                    </a:lnTo>
                    <a:lnTo>
                      <a:pt x="185" y="74"/>
                    </a:lnTo>
                    <a:lnTo>
                      <a:pt x="146" y="368"/>
                    </a:lnTo>
                    <a:lnTo>
                      <a:pt x="220" y="138"/>
                    </a:lnTo>
                    <a:lnTo>
                      <a:pt x="154" y="387"/>
                    </a:lnTo>
                    <a:lnTo>
                      <a:pt x="243" y="196"/>
                    </a:lnTo>
                    <a:lnTo>
                      <a:pt x="156" y="404"/>
                    </a:lnTo>
                    <a:lnTo>
                      <a:pt x="261"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8" name="Freeform 376">
                <a:extLst>
                  <a:ext uri="{FF2B5EF4-FFF2-40B4-BE49-F238E27FC236}">
                    <a16:creationId xmlns:a16="http://schemas.microsoft.com/office/drawing/2014/main" id="{71745A79-6375-80E9-A55B-A52C8FBFCFF8}"/>
                  </a:ext>
                </a:extLst>
              </p:cNvPr>
              <p:cNvSpPr>
                <a:spLocks/>
              </p:cNvSpPr>
              <p:nvPr/>
            </p:nvSpPr>
            <p:spPr bwMode="auto">
              <a:xfrm>
                <a:off x="4242" y="2849"/>
                <a:ext cx="15" cy="17"/>
              </a:xfrm>
              <a:custGeom>
                <a:avLst/>
                <a:gdLst>
                  <a:gd name="T0" fmla="*/ 43 w 45"/>
                  <a:gd name="T1" fmla="*/ 39 h 50"/>
                  <a:gd name="T2" fmla="*/ 12 w 45"/>
                  <a:gd name="T3" fmla="*/ 24 h 50"/>
                  <a:gd name="T4" fmla="*/ 2 w 45"/>
                  <a:gd name="T5" fmla="*/ 0 h 50"/>
                  <a:gd name="T6" fmla="*/ 0 w 45"/>
                  <a:gd name="T7" fmla="*/ 5 h 50"/>
                  <a:gd name="T8" fmla="*/ 9 w 45"/>
                  <a:gd name="T9" fmla="*/ 32 h 50"/>
                  <a:gd name="T10" fmla="*/ 45 w 45"/>
                  <a:gd name="T11" fmla="*/ 50 h 50"/>
                  <a:gd name="T12" fmla="*/ 43 w 45"/>
                  <a:gd name="T13" fmla="*/ 39 h 50"/>
                </a:gdLst>
                <a:ahLst/>
                <a:cxnLst>
                  <a:cxn ang="0">
                    <a:pos x="T0" y="T1"/>
                  </a:cxn>
                  <a:cxn ang="0">
                    <a:pos x="T2" y="T3"/>
                  </a:cxn>
                  <a:cxn ang="0">
                    <a:pos x="T4" y="T5"/>
                  </a:cxn>
                  <a:cxn ang="0">
                    <a:pos x="T6" y="T7"/>
                  </a:cxn>
                  <a:cxn ang="0">
                    <a:pos x="T8" y="T9"/>
                  </a:cxn>
                  <a:cxn ang="0">
                    <a:pos x="T10" y="T11"/>
                  </a:cxn>
                  <a:cxn ang="0">
                    <a:pos x="T12" y="T13"/>
                  </a:cxn>
                </a:cxnLst>
                <a:rect l="0" t="0" r="r" b="b"/>
                <a:pathLst>
                  <a:path w="45" h="50">
                    <a:moveTo>
                      <a:pt x="43" y="39"/>
                    </a:moveTo>
                    <a:lnTo>
                      <a:pt x="12" y="24"/>
                    </a:lnTo>
                    <a:lnTo>
                      <a:pt x="2" y="0"/>
                    </a:lnTo>
                    <a:lnTo>
                      <a:pt x="0" y="5"/>
                    </a:lnTo>
                    <a:lnTo>
                      <a:pt x="9" y="32"/>
                    </a:lnTo>
                    <a:lnTo>
                      <a:pt x="45" y="50"/>
                    </a:lnTo>
                    <a:lnTo>
                      <a:pt x="43"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9" name="Freeform 377">
                <a:extLst>
                  <a:ext uri="{FF2B5EF4-FFF2-40B4-BE49-F238E27FC236}">
                    <a16:creationId xmlns:a16="http://schemas.microsoft.com/office/drawing/2014/main" id="{89EA5666-C1EA-CB67-9718-7AE91041D03A}"/>
                  </a:ext>
                </a:extLst>
              </p:cNvPr>
              <p:cNvSpPr>
                <a:spLocks/>
              </p:cNvSpPr>
              <p:nvPr/>
            </p:nvSpPr>
            <p:spPr bwMode="auto">
              <a:xfrm>
                <a:off x="4236" y="2856"/>
                <a:ext cx="20" cy="14"/>
              </a:xfrm>
              <a:custGeom>
                <a:avLst/>
                <a:gdLst>
                  <a:gd name="T0" fmla="*/ 52 w 61"/>
                  <a:gd name="T1" fmla="*/ 42 h 42"/>
                  <a:gd name="T2" fmla="*/ 17 w 61"/>
                  <a:gd name="T3" fmla="*/ 34 h 42"/>
                  <a:gd name="T4" fmla="*/ 0 w 61"/>
                  <a:gd name="T5" fmla="*/ 6 h 42"/>
                  <a:gd name="T6" fmla="*/ 5 w 61"/>
                  <a:gd name="T7" fmla="*/ 0 h 42"/>
                  <a:gd name="T8" fmla="*/ 17 w 61"/>
                  <a:gd name="T9" fmla="*/ 25 h 42"/>
                  <a:gd name="T10" fmla="*/ 33 w 61"/>
                  <a:gd name="T11" fmla="*/ 34 h 42"/>
                  <a:gd name="T12" fmla="*/ 61 w 61"/>
                  <a:gd name="T13" fmla="*/ 38 h 42"/>
                  <a:gd name="T14" fmla="*/ 52 w 61"/>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42">
                    <a:moveTo>
                      <a:pt x="52" y="42"/>
                    </a:moveTo>
                    <a:lnTo>
                      <a:pt x="17" y="34"/>
                    </a:lnTo>
                    <a:lnTo>
                      <a:pt x="0" y="6"/>
                    </a:lnTo>
                    <a:lnTo>
                      <a:pt x="5" y="0"/>
                    </a:lnTo>
                    <a:lnTo>
                      <a:pt x="17" y="25"/>
                    </a:lnTo>
                    <a:lnTo>
                      <a:pt x="33" y="34"/>
                    </a:lnTo>
                    <a:lnTo>
                      <a:pt x="61" y="38"/>
                    </a:lnTo>
                    <a:lnTo>
                      <a:pt x="5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0" name="Freeform 378">
                <a:extLst>
                  <a:ext uri="{FF2B5EF4-FFF2-40B4-BE49-F238E27FC236}">
                    <a16:creationId xmlns:a16="http://schemas.microsoft.com/office/drawing/2014/main" id="{CB29B478-2770-A1C0-D940-90B384954376}"/>
                  </a:ext>
                </a:extLst>
              </p:cNvPr>
              <p:cNvSpPr>
                <a:spLocks/>
              </p:cNvSpPr>
              <p:nvPr/>
            </p:nvSpPr>
            <p:spPr bwMode="auto">
              <a:xfrm>
                <a:off x="4197" y="2815"/>
                <a:ext cx="31" cy="19"/>
              </a:xfrm>
              <a:custGeom>
                <a:avLst/>
                <a:gdLst>
                  <a:gd name="T0" fmla="*/ 77 w 91"/>
                  <a:gd name="T1" fmla="*/ 0 h 56"/>
                  <a:gd name="T2" fmla="*/ 68 w 91"/>
                  <a:gd name="T3" fmla="*/ 31 h 56"/>
                  <a:gd name="T4" fmla="*/ 54 w 91"/>
                  <a:gd name="T5" fmla="*/ 46 h 56"/>
                  <a:gd name="T6" fmla="*/ 16 w 91"/>
                  <a:gd name="T7" fmla="*/ 43 h 56"/>
                  <a:gd name="T8" fmla="*/ 0 w 91"/>
                  <a:gd name="T9" fmla="*/ 38 h 56"/>
                  <a:gd name="T10" fmla="*/ 3 w 91"/>
                  <a:gd name="T11" fmla="*/ 49 h 56"/>
                  <a:gd name="T12" fmla="*/ 49 w 91"/>
                  <a:gd name="T13" fmla="*/ 56 h 56"/>
                  <a:gd name="T14" fmla="*/ 68 w 91"/>
                  <a:gd name="T15" fmla="*/ 51 h 56"/>
                  <a:gd name="T16" fmla="*/ 91 w 91"/>
                  <a:gd name="T17" fmla="*/ 26 h 56"/>
                  <a:gd name="T18" fmla="*/ 77 w 91"/>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56">
                    <a:moveTo>
                      <a:pt x="77" y="0"/>
                    </a:moveTo>
                    <a:lnTo>
                      <a:pt x="68" y="31"/>
                    </a:lnTo>
                    <a:lnTo>
                      <a:pt x="54" y="46"/>
                    </a:lnTo>
                    <a:lnTo>
                      <a:pt x="16" y="43"/>
                    </a:lnTo>
                    <a:lnTo>
                      <a:pt x="0" y="38"/>
                    </a:lnTo>
                    <a:lnTo>
                      <a:pt x="3" y="49"/>
                    </a:lnTo>
                    <a:lnTo>
                      <a:pt x="49" y="56"/>
                    </a:lnTo>
                    <a:lnTo>
                      <a:pt x="68" y="51"/>
                    </a:lnTo>
                    <a:lnTo>
                      <a:pt x="91" y="26"/>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1" name="Freeform 379">
                <a:extLst>
                  <a:ext uri="{FF2B5EF4-FFF2-40B4-BE49-F238E27FC236}">
                    <a16:creationId xmlns:a16="http://schemas.microsoft.com/office/drawing/2014/main" id="{E494E3C4-F88D-7D51-F667-0E16C620340C}"/>
                  </a:ext>
                </a:extLst>
              </p:cNvPr>
              <p:cNvSpPr>
                <a:spLocks/>
              </p:cNvSpPr>
              <p:nvPr/>
            </p:nvSpPr>
            <p:spPr bwMode="auto">
              <a:xfrm>
                <a:off x="4196" y="2830"/>
                <a:ext cx="37" cy="12"/>
              </a:xfrm>
              <a:custGeom>
                <a:avLst/>
                <a:gdLst>
                  <a:gd name="T0" fmla="*/ 102 w 111"/>
                  <a:gd name="T1" fmla="*/ 0 h 35"/>
                  <a:gd name="T2" fmla="*/ 82 w 111"/>
                  <a:gd name="T3" fmla="*/ 22 h 35"/>
                  <a:gd name="T4" fmla="*/ 59 w 111"/>
                  <a:gd name="T5" fmla="*/ 28 h 35"/>
                  <a:gd name="T6" fmla="*/ 30 w 111"/>
                  <a:gd name="T7" fmla="*/ 25 h 35"/>
                  <a:gd name="T8" fmla="*/ 4 w 111"/>
                  <a:gd name="T9" fmla="*/ 16 h 35"/>
                  <a:gd name="T10" fmla="*/ 0 w 111"/>
                  <a:gd name="T11" fmla="*/ 22 h 35"/>
                  <a:gd name="T12" fmla="*/ 41 w 111"/>
                  <a:gd name="T13" fmla="*/ 35 h 35"/>
                  <a:gd name="T14" fmla="*/ 69 w 111"/>
                  <a:gd name="T15" fmla="*/ 30 h 35"/>
                  <a:gd name="T16" fmla="*/ 91 w 111"/>
                  <a:gd name="T17" fmla="*/ 22 h 35"/>
                  <a:gd name="T18" fmla="*/ 111 w 111"/>
                  <a:gd name="T19" fmla="*/ 2 h 35"/>
                  <a:gd name="T20" fmla="*/ 102 w 111"/>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35">
                    <a:moveTo>
                      <a:pt x="102" y="0"/>
                    </a:moveTo>
                    <a:lnTo>
                      <a:pt x="82" y="22"/>
                    </a:lnTo>
                    <a:lnTo>
                      <a:pt x="59" y="28"/>
                    </a:lnTo>
                    <a:lnTo>
                      <a:pt x="30" y="25"/>
                    </a:lnTo>
                    <a:lnTo>
                      <a:pt x="4" y="16"/>
                    </a:lnTo>
                    <a:lnTo>
                      <a:pt x="0" y="22"/>
                    </a:lnTo>
                    <a:lnTo>
                      <a:pt x="41" y="35"/>
                    </a:lnTo>
                    <a:lnTo>
                      <a:pt x="69" y="30"/>
                    </a:lnTo>
                    <a:lnTo>
                      <a:pt x="91" y="22"/>
                    </a:lnTo>
                    <a:lnTo>
                      <a:pt x="111" y="2"/>
                    </a:lnTo>
                    <a:lnTo>
                      <a:pt x="1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2" name="Freeform 380">
                <a:extLst>
                  <a:ext uri="{FF2B5EF4-FFF2-40B4-BE49-F238E27FC236}">
                    <a16:creationId xmlns:a16="http://schemas.microsoft.com/office/drawing/2014/main" id="{27967250-1F20-B1AE-6240-2344D9158DCA}"/>
                  </a:ext>
                </a:extLst>
              </p:cNvPr>
              <p:cNvSpPr>
                <a:spLocks/>
              </p:cNvSpPr>
              <p:nvPr/>
            </p:nvSpPr>
            <p:spPr bwMode="auto">
              <a:xfrm>
                <a:off x="4168" y="2851"/>
                <a:ext cx="9" cy="19"/>
              </a:xfrm>
              <a:custGeom>
                <a:avLst/>
                <a:gdLst>
                  <a:gd name="T0" fmla="*/ 0 w 26"/>
                  <a:gd name="T1" fmla="*/ 56 h 56"/>
                  <a:gd name="T2" fmla="*/ 5 w 26"/>
                  <a:gd name="T3" fmla="*/ 40 h 56"/>
                  <a:gd name="T4" fmla="*/ 13 w 26"/>
                  <a:gd name="T5" fmla="*/ 0 h 56"/>
                  <a:gd name="T6" fmla="*/ 26 w 26"/>
                  <a:gd name="T7" fmla="*/ 4 h 56"/>
                  <a:gd name="T8" fmla="*/ 13 w 26"/>
                  <a:gd name="T9" fmla="*/ 33 h 56"/>
                  <a:gd name="T10" fmla="*/ 0 w 26"/>
                  <a:gd name="T11" fmla="*/ 56 h 56"/>
                </a:gdLst>
                <a:ahLst/>
                <a:cxnLst>
                  <a:cxn ang="0">
                    <a:pos x="T0" y="T1"/>
                  </a:cxn>
                  <a:cxn ang="0">
                    <a:pos x="T2" y="T3"/>
                  </a:cxn>
                  <a:cxn ang="0">
                    <a:pos x="T4" y="T5"/>
                  </a:cxn>
                  <a:cxn ang="0">
                    <a:pos x="T6" y="T7"/>
                  </a:cxn>
                  <a:cxn ang="0">
                    <a:pos x="T8" y="T9"/>
                  </a:cxn>
                  <a:cxn ang="0">
                    <a:pos x="T10" y="T11"/>
                  </a:cxn>
                </a:cxnLst>
                <a:rect l="0" t="0" r="r" b="b"/>
                <a:pathLst>
                  <a:path w="26" h="56">
                    <a:moveTo>
                      <a:pt x="0" y="56"/>
                    </a:moveTo>
                    <a:lnTo>
                      <a:pt x="5" y="40"/>
                    </a:lnTo>
                    <a:lnTo>
                      <a:pt x="13" y="0"/>
                    </a:lnTo>
                    <a:lnTo>
                      <a:pt x="26" y="4"/>
                    </a:lnTo>
                    <a:lnTo>
                      <a:pt x="13" y="33"/>
                    </a:lnTo>
                    <a:lnTo>
                      <a:pt x="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3" name="Freeform 381">
                <a:extLst>
                  <a:ext uri="{FF2B5EF4-FFF2-40B4-BE49-F238E27FC236}">
                    <a16:creationId xmlns:a16="http://schemas.microsoft.com/office/drawing/2014/main" id="{88438932-5BD3-3088-2B90-F66F5BA40CC0}"/>
                  </a:ext>
                </a:extLst>
              </p:cNvPr>
              <p:cNvSpPr>
                <a:spLocks/>
              </p:cNvSpPr>
              <p:nvPr/>
            </p:nvSpPr>
            <p:spPr bwMode="auto">
              <a:xfrm>
                <a:off x="4173" y="2850"/>
                <a:ext cx="10" cy="25"/>
              </a:xfrm>
              <a:custGeom>
                <a:avLst/>
                <a:gdLst>
                  <a:gd name="T0" fmla="*/ 20 w 30"/>
                  <a:gd name="T1" fmla="*/ 2 h 73"/>
                  <a:gd name="T2" fmla="*/ 0 w 30"/>
                  <a:gd name="T3" fmla="*/ 73 h 73"/>
                  <a:gd name="T4" fmla="*/ 12 w 30"/>
                  <a:gd name="T5" fmla="*/ 60 h 73"/>
                  <a:gd name="T6" fmla="*/ 30 w 30"/>
                  <a:gd name="T7" fmla="*/ 0 h 73"/>
                  <a:gd name="T8" fmla="*/ 20 w 30"/>
                  <a:gd name="T9" fmla="*/ 2 h 73"/>
                </a:gdLst>
                <a:ahLst/>
                <a:cxnLst>
                  <a:cxn ang="0">
                    <a:pos x="T0" y="T1"/>
                  </a:cxn>
                  <a:cxn ang="0">
                    <a:pos x="T2" y="T3"/>
                  </a:cxn>
                  <a:cxn ang="0">
                    <a:pos x="T4" y="T5"/>
                  </a:cxn>
                  <a:cxn ang="0">
                    <a:pos x="T6" y="T7"/>
                  </a:cxn>
                  <a:cxn ang="0">
                    <a:pos x="T8" y="T9"/>
                  </a:cxn>
                </a:cxnLst>
                <a:rect l="0" t="0" r="r" b="b"/>
                <a:pathLst>
                  <a:path w="30" h="73">
                    <a:moveTo>
                      <a:pt x="20" y="2"/>
                    </a:moveTo>
                    <a:lnTo>
                      <a:pt x="0" y="73"/>
                    </a:lnTo>
                    <a:lnTo>
                      <a:pt x="12" y="60"/>
                    </a:lnTo>
                    <a:lnTo>
                      <a:pt x="30" y="0"/>
                    </a:lnTo>
                    <a:lnTo>
                      <a:pt x="2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4" name="Freeform 382">
                <a:extLst>
                  <a:ext uri="{FF2B5EF4-FFF2-40B4-BE49-F238E27FC236}">
                    <a16:creationId xmlns:a16="http://schemas.microsoft.com/office/drawing/2014/main" id="{56E259DA-A978-F5A2-7FA8-98DA9BA4668F}"/>
                  </a:ext>
                </a:extLst>
              </p:cNvPr>
              <p:cNvSpPr>
                <a:spLocks/>
              </p:cNvSpPr>
              <p:nvPr/>
            </p:nvSpPr>
            <p:spPr bwMode="auto">
              <a:xfrm>
                <a:off x="4107" y="2751"/>
                <a:ext cx="91" cy="104"/>
              </a:xfrm>
              <a:custGeom>
                <a:avLst/>
                <a:gdLst>
                  <a:gd name="T0" fmla="*/ 210 w 275"/>
                  <a:gd name="T1" fmla="*/ 0 h 312"/>
                  <a:gd name="T2" fmla="*/ 274 w 275"/>
                  <a:gd name="T3" fmla="*/ 211 h 312"/>
                  <a:gd name="T4" fmla="*/ 275 w 275"/>
                  <a:gd name="T5" fmla="*/ 241 h 312"/>
                  <a:gd name="T6" fmla="*/ 266 w 275"/>
                  <a:gd name="T7" fmla="*/ 275 h 312"/>
                  <a:gd name="T8" fmla="*/ 245 w 275"/>
                  <a:gd name="T9" fmla="*/ 291 h 312"/>
                  <a:gd name="T10" fmla="*/ 224 w 275"/>
                  <a:gd name="T11" fmla="*/ 297 h 312"/>
                  <a:gd name="T12" fmla="*/ 43 w 275"/>
                  <a:gd name="T13" fmla="*/ 312 h 312"/>
                  <a:gd name="T14" fmla="*/ 218 w 275"/>
                  <a:gd name="T15" fmla="*/ 286 h 312"/>
                  <a:gd name="T16" fmla="*/ 23 w 275"/>
                  <a:gd name="T17" fmla="*/ 268 h 312"/>
                  <a:gd name="T18" fmla="*/ 212 w 275"/>
                  <a:gd name="T19" fmla="*/ 272 h 312"/>
                  <a:gd name="T20" fmla="*/ 9 w 275"/>
                  <a:gd name="T21" fmla="*/ 211 h 312"/>
                  <a:gd name="T22" fmla="*/ 218 w 275"/>
                  <a:gd name="T23" fmla="*/ 251 h 312"/>
                  <a:gd name="T24" fmla="*/ 0 w 275"/>
                  <a:gd name="T25" fmla="*/ 129 h 312"/>
                  <a:gd name="T26" fmla="*/ 229 w 275"/>
                  <a:gd name="T27" fmla="*/ 239 h 312"/>
                  <a:gd name="T28" fmla="*/ 40 w 275"/>
                  <a:gd name="T29" fmla="*/ 54 h 312"/>
                  <a:gd name="T30" fmla="*/ 241 w 275"/>
                  <a:gd name="T31" fmla="*/ 229 h 312"/>
                  <a:gd name="T32" fmla="*/ 118 w 275"/>
                  <a:gd name="T33" fmla="*/ 6 h 312"/>
                  <a:gd name="T34" fmla="*/ 258 w 275"/>
                  <a:gd name="T35" fmla="*/ 222 h 312"/>
                  <a:gd name="T36" fmla="*/ 210 w 275"/>
                  <a:gd name="T3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312">
                    <a:moveTo>
                      <a:pt x="210" y="0"/>
                    </a:moveTo>
                    <a:lnTo>
                      <a:pt x="274" y="211"/>
                    </a:lnTo>
                    <a:lnTo>
                      <a:pt x="275" y="241"/>
                    </a:lnTo>
                    <a:lnTo>
                      <a:pt x="266" y="275"/>
                    </a:lnTo>
                    <a:lnTo>
                      <a:pt x="245" y="291"/>
                    </a:lnTo>
                    <a:lnTo>
                      <a:pt x="224" y="297"/>
                    </a:lnTo>
                    <a:lnTo>
                      <a:pt x="43" y="312"/>
                    </a:lnTo>
                    <a:lnTo>
                      <a:pt x="218" y="286"/>
                    </a:lnTo>
                    <a:lnTo>
                      <a:pt x="23" y="268"/>
                    </a:lnTo>
                    <a:lnTo>
                      <a:pt x="212" y="272"/>
                    </a:lnTo>
                    <a:lnTo>
                      <a:pt x="9" y="211"/>
                    </a:lnTo>
                    <a:lnTo>
                      <a:pt x="218" y="251"/>
                    </a:lnTo>
                    <a:lnTo>
                      <a:pt x="0" y="129"/>
                    </a:lnTo>
                    <a:lnTo>
                      <a:pt x="229" y="239"/>
                    </a:lnTo>
                    <a:lnTo>
                      <a:pt x="40" y="54"/>
                    </a:lnTo>
                    <a:lnTo>
                      <a:pt x="241" y="229"/>
                    </a:lnTo>
                    <a:lnTo>
                      <a:pt x="118" y="6"/>
                    </a:lnTo>
                    <a:lnTo>
                      <a:pt x="258" y="222"/>
                    </a:lnTo>
                    <a:lnTo>
                      <a:pt x="2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5" name="Freeform 383">
                <a:extLst>
                  <a:ext uri="{FF2B5EF4-FFF2-40B4-BE49-F238E27FC236}">
                    <a16:creationId xmlns:a16="http://schemas.microsoft.com/office/drawing/2014/main" id="{1B12C03F-ECBB-21BD-CFCB-27FDCE66AC70}"/>
                  </a:ext>
                </a:extLst>
              </p:cNvPr>
              <p:cNvSpPr>
                <a:spLocks/>
              </p:cNvSpPr>
              <p:nvPr/>
            </p:nvSpPr>
            <p:spPr bwMode="auto">
              <a:xfrm>
                <a:off x="4200" y="2930"/>
                <a:ext cx="67" cy="44"/>
              </a:xfrm>
              <a:custGeom>
                <a:avLst/>
                <a:gdLst>
                  <a:gd name="T0" fmla="*/ 15 w 202"/>
                  <a:gd name="T1" fmla="*/ 0 h 130"/>
                  <a:gd name="T2" fmla="*/ 0 w 202"/>
                  <a:gd name="T3" fmla="*/ 69 h 130"/>
                  <a:gd name="T4" fmla="*/ 18 w 202"/>
                  <a:gd name="T5" fmla="*/ 53 h 130"/>
                  <a:gd name="T6" fmla="*/ 22 w 202"/>
                  <a:gd name="T7" fmla="*/ 103 h 130"/>
                  <a:gd name="T8" fmla="*/ 50 w 202"/>
                  <a:gd name="T9" fmla="*/ 71 h 130"/>
                  <a:gd name="T10" fmla="*/ 72 w 202"/>
                  <a:gd name="T11" fmla="*/ 125 h 130"/>
                  <a:gd name="T12" fmla="*/ 93 w 202"/>
                  <a:gd name="T13" fmla="*/ 71 h 130"/>
                  <a:gd name="T14" fmla="*/ 118 w 202"/>
                  <a:gd name="T15" fmla="*/ 130 h 130"/>
                  <a:gd name="T16" fmla="*/ 129 w 202"/>
                  <a:gd name="T17" fmla="*/ 64 h 130"/>
                  <a:gd name="T18" fmla="*/ 154 w 202"/>
                  <a:gd name="T19" fmla="*/ 117 h 130"/>
                  <a:gd name="T20" fmla="*/ 202 w 202"/>
                  <a:gd name="T21" fmla="*/ 14 h 130"/>
                  <a:gd name="T22" fmla="*/ 123 w 202"/>
                  <a:gd name="T23" fmla="*/ 56 h 130"/>
                  <a:gd name="T24" fmla="*/ 80 w 202"/>
                  <a:gd name="T25" fmla="*/ 64 h 130"/>
                  <a:gd name="T26" fmla="*/ 50 w 202"/>
                  <a:gd name="T27" fmla="*/ 61 h 130"/>
                  <a:gd name="T28" fmla="*/ 30 w 202"/>
                  <a:gd name="T29" fmla="*/ 43 h 130"/>
                  <a:gd name="T30" fmla="*/ 15 w 202"/>
                  <a:gd name="T3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2" h="130">
                    <a:moveTo>
                      <a:pt x="15" y="0"/>
                    </a:moveTo>
                    <a:lnTo>
                      <a:pt x="0" y="69"/>
                    </a:lnTo>
                    <a:lnTo>
                      <a:pt x="18" y="53"/>
                    </a:lnTo>
                    <a:lnTo>
                      <a:pt x="22" y="103"/>
                    </a:lnTo>
                    <a:lnTo>
                      <a:pt x="50" y="71"/>
                    </a:lnTo>
                    <a:lnTo>
                      <a:pt x="72" y="125"/>
                    </a:lnTo>
                    <a:lnTo>
                      <a:pt x="93" y="71"/>
                    </a:lnTo>
                    <a:lnTo>
                      <a:pt x="118" y="130"/>
                    </a:lnTo>
                    <a:lnTo>
                      <a:pt x="129" y="64"/>
                    </a:lnTo>
                    <a:lnTo>
                      <a:pt x="154" y="117"/>
                    </a:lnTo>
                    <a:lnTo>
                      <a:pt x="202" y="14"/>
                    </a:lnTo>
                    <a:lnTo>
                      <a:pt x="123" y="56"/>
                    </a:lnTo>
                    <a:lnTo>
                      <a:pt x="80" y="64"/>
                    </a:lnTo>
                    <a:lnTo>
                      <a:pt x="50" y="61"/>
                    </a:lnTo>
                    <a:lnTo>
                      <a:pt x="30" y="43"/>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6" name="Freeform 384">
                <a:extLst>
                  <a:ext uri="{FF2B5EF4-FFF2-40B4-BE49-F238E27FC236}">
                    <a16:creationId xmlns:a16="http://schemas.microsoft.com/office/drawing/2014/main" id="{10EAC2F0-6BD2-45F9-F861-55563A1EE572}"/>
                  </a:ext>
                </a:extLst>
              </p:cNvPr>
              <p:cNvSpPr>
                <a:spLocks/>
              </p:cNvSpPr>
              <p:nvPr/>
            </p:nvSpPr>
            <p:spPr bwMode="auto">
              <a:xfrm>
                <a:off x="4192" y="3015"/>
                <a:ext cx="17" cy="22"/>
              </a:xfrm>
              <a:custGeom>
                <a:avLst/>
                <a:gdLst>
                  <a:gd name="T0" fmla="*/ 0 w 51"/>
                  <a:gd name="T1" fmla="*/ 0 h 67"/>
                  <a:gd name="T2" fmla="*/ 36 w 51"/>
                  <a:gd name="T3" fmla="*/ 67 h 67"/>
                  <a:gd name="T4" fmla="*/ 51 w 51"/>
                  <a:gd name="T5" fmla="*/ 65 h 67"/>
                  <a:gd name="T6" fmla="*/ 30 w 51"/>
                  <a:gd name="T7" fmla="*/ 10 h 67"/>
                  <a:gd name="T8" fmla="*/ 18 w 51"/>
                  <a:gd name="T9" fmla="*/ 0 h 67"/>
                  <a:gd name="T10" fmla="*/ 0 w 51"/>
                  <a:gd name="T11" fmla="*/ 0 h 67"/>
                </a:gdLst>
                <a:ahLst/>
                <a:cxnLst>
                  <a:cxn ang="0">
                    <a:pos x="T0" y="T1"/>
                  </a:cxn>
                  <a:cxn ang="0">
                    <a:pos x="T2" y="T3"/>
                  </a:cxn>
                  <a:cxn ang="0">
                    <a:pos x="T4" y="T5"/>
                  </a:cxn>
                  <a:cxn ang="0">
                    <a:pos x="T6" y="T7"/>
                  </a:cxn>
                  <a:cxn ang="0">
                    <a:pos x="T8" y="T9"/>
                  </a:cxn>
                  <a:cxn ang="0">
                    <a:pos x="T10" y="T11"/>
                  </a:cxn>
                </a:cxnLst>
                <a:rect l="0" t="0" r="r" b="b"/>
                <a:pathLst>
                  <a:path w="51" h="67">
                    <a:moveTo>
                      <a:pt x="0" y="0"/>
                    </a:moveTo>
                    <a:lnTo>
                      <a:pt x="36" y="67"/>
                    </a:lnTo>
                    <a:lnTo>
                      <a:pt x="51" y="65"/>
                    </a:lnTo>
                    <a:lnTo>
                      <a:pt x="30" y="10"/>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7" name="Freeform 385">
                <a:extLst>
                  <a:ext uri="{FF2B5EF4-FFF2-40B4-BE49-F238E27FC236}">
                    <a16:creationId xmlns:a16="http://schemas.microsoft.com/office/drawing/2014/main" id="{B08723DC-500D-2F5D-6103-E7FDE8D31B68}"/>
                  </a:ext>
                </a:extLst>
              </p:cNvPr>
              <p:cNvSpPr>
                <a:spLocks/>
              </p:cNvSpPr>
              <p:nvPr/>
            </p:nvSpPr>
            <p:spPr bwMode="auto">
              <a:xfrm>
                <a:off x="4207" y="3049"/>
                <a:ext cx="16" cy="24"/>
              </a:xfrm>
              <a:custGeom>
                <a:avLst/>
                <a:gdLst>
                  <a:gd name="T0" fmla="*/ 0 w 47"/>
                  <a:gd name="T1" fmla="*/ 0 h 71"/>
                  <a:gd name="T2" fmla="*/ 47 w 47"/>
                  <a:gd name="T3" fmla="*/ 71 h 71"/>
                  <a:gd name="T4" fmla="*/ 39 w 47"/>
                  <a:gd name="T5" fmla="*/ 37 h 71"/>
                  <a:gd name="T6" fmla="*/ 18 w 47"/>
                  <a:gd name="T7" fmla="*/ 5 h 71"/>
                  <a:gd name="T8" fmla="*/ 0 w 47"/>
                  <a:gd name="T9" fmla="*/ 0 h 71"/>
                </a:gdLst>
                <a:ahLst/>
                <a:cxnLst>
                  <a:cxn ang="0">
                    <a:pos x="T0" y="T1"/>
                  </a:cxn>
                  <a:cxn ang="0">
                    <a:pos x="T2" y="T3"/>
                  </a:cxn>
                  <a:cxn ang="0">
                    <a:pos x="T4" y="T5"/>
                  </a:cxn>
                  <a:cxn ang="0">
                    <a:pos x="T6" y="T7"/>
                  </a:cxn>
                  <a:cxn ang="0">
                    <a:pos x="T8" y="T9"/>
                  </a:cxn>
                </a:cxnLst>
                <a:rect l="0" t="0" r="r" b="b"/>
                <a:pathLst>
                  <a:path w="47" h="71">
                    <a:moveTo>
                      <a:pt x="0" y="0"/>
                    </a:moveTo>
                    <a:lnTo>
                      <a:pt x="47" y="71"/>
                    </a:lnTo>
                    <a:lnTo>
                      <a:pt x="39" y="37"/>
                    </a:lnTo>
                    <a:lnTo>
                      <a:pt x="18"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8" name="Freeform 386">
                <a:extLst>
                  <a:ext uri="{FF2B5EF4-FFF2-40B4-BE49-F238E27FC236}">
                    <a16:creationId xmlns:a16="http://schemas.microsoft.com/office/drawing/2014/main" id="{BD705EC7-F293-9408-9123-EC5EC2A13143}"/>
                  </a:ext>
                </a:extLst>
              </p:cNvPr>
              <p:cNvSpPr>
                <a:spLocks/>
              </p:cNvSpPr>
              <p:nvPr/>
            </p:nvSpPr>
            <p:spPr bwMode="auto">
              <a:xfrm>
                <a:off x="4219" y="3012"/>
                <a:ext cx="34" cy="20"/>
              </a:xfrm>
              <a:custGeom>
                <a:avLst/>
                <a:gdLst>
                  <a:gd name="T0" fmla="*/ 0 w 103"/>
                  <a:gd name="T1" fmla="*/ 4 h 60"/>
                  <a:gd name="T2" fmla="*/ 97 w 103"/>
                  <a:gd name="T3" fmla="*/ 60 h 60"/>
                  <a:gd name="T4" fmla="*/ 103 w 103"/>
                  <a:gd name="T5" fmla="*/ 56 h 60"/>
                  <a:gd name="T6" fmla="*/ 99 w 103"/>
                  <a:gd name="T7" fmla="*/ 43 h 60"/>
                  <a:gd name="T8" fmla="*/ 24 w 103"/>
                  <a:gd name="T9" fmla="*/ 0 h 60"/>
                  <a:gd name="T10" fmla="*/ 0 w 103"/>
                  <a:gd name="T11" fmla="*/ 4 h 60"/>
                </a:gdLst>
                <a:ahLst/>
                <a:cxnLst>
                  <a:cxn ang="0">
                    <a:pos x="T0" y="T1"/>
                  </a:cxn>
                  <a:cxn ang="0">
                    <a:pos x="T2" y="T3"/>
                  </a:cxn>
                  <a:cxn ang="0">
                    <a:pos x="T4" y="T5"/>
                  </a:cxn>
                  <a:cxn ang="0">
                    <a:pos x="T6" y="T7"/>
                  </a:cxn>
                  <a:cxn ang="0">
                    <a:pos x="T8" y="T9"/>
                  </a:cxn>
                  <a:cxn ang="0">
                    <a:pos x="T10" y="T11"/>
                  </a:cxn>
                </a:cxnLst>
                <a:rect l="0" t="0" r="r" b="b"/>
                <a:pathLst>
                  <a:path w="103" h="60">
                    <a:moveTo>
                      <a:pt x="0" y="4"/>
                    </a:moveTo>
                    <a:lnTo>
                      <a:pt x="97" y="60"/>
                    </a:lnTo>
                    <a:lnTo>
                      <a:pt x="103" y="56"/>
                    </a:lnTo>
                    <a:lnTo>
                      <a:pt x="99" y="43"/>
                    </a:lnTo>
                    <a:lnTo>
                      <a:pt x="2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9" name="Freeform 387">
                <a:extLst>
                  <a:ext uri="{FF2B5EF4-FFF2-40B4-BE49-F238E27FC236}">
                    <a16:creationId xmlns:a16="http://schemas.microsoft.com/office/drawing/2014/main" id="{E55C36A3-C555-8696-989D-83A62ECCE510}"/>
                  </a:ext>
                </a:extLst>
              </p:cNvPr>
              <p:cNvSpPr>
                <a:spLocks/>
              </p:cNvSpPr>
              <p:nvPr/>
            </p:nvSpPr>
            <p:spPr bwMode="auto">
              <a:xfrm>
                <a:off x="4151" y="3030"/>
                <a:ext cx="7" cy="11"/>
              </a:xfrm>
              <a:custGeom>
                <a:avLst/>
                <a:gdLst>
                  <a:gd name="T0" fmla="*/ 0 w 21"/>
                  <a:gd name="T1" fmla="*/ 0 h 35"/>
                  <a:gd name="T2" fmla="*/ 0 w 21"/>
                  <a:gd name="T3" fmla="*/ 35 h 35"/>
                  <a:gd name="T4" fmla="*/ 21 w 21"/>
                  <a:gd name="T5" fmla="*/ 17 h 35"/>
                  <a:gd name="T6" fmla="*/ 0 w 21"/>
                  <a:gd name="T7" fmla="*/ 0 h 35"/>
                </a:gdLst>
                <a:ahLst/>
                <a:cxnLst>
                  <a:cxn ang="0">
                    <a:pos x="T0" y="T1"/>
                  </a:cxn>
                  <a:cxn ang="0">
                    <a:pos x="T2" y="T3"/>
                  </a:cxn>
                  <a:cxn ang="0">
                    <a:pos x="T4" y="T5"/>
                  </a:cxn>
                  <a:cxn ang="0">
                    <a:pos x="T6" y="T7"/>
                  </a:cxn>
                </a:cxnLst>
                <a:rect l="0" t="0" r="r" b="b"/>
                <a:pathLst>
                  <a:path w="21" h="35">
                    <a:moveTo>
                      <a:pt x="0" y="0"/>
                    </a:moveTo>
                    <a:lnTo>
                      <a:pt x="0" y="35"/>
                    </a:lnTo>
                    <a:lnTo>
                      <a:pt x="21" y="1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0" name="Freeform 388">
                <a:extLst>
                  <a:ext uri="{FF2B5EF4-FFF2-40B4-BE49-F238E27FC236}">
                    <a16:creationId xmlns:a16="http://schemas.microsoft.com/office/drawing/2014/main" id="{AFC77943-D28D-480D-1A64-9B8002CE94EC}"/>
                  </a:ext>
                </a:extLst>
              </p:cNvPr>
              <p:cNvSpPr>
                <a:spLocks/>
              </p:cNvSpPr>
              <p:nvPr/>
            </p:nvSpPr>
            <p:spPr bwMode="auto">
              <a:xfrm>
                <a:off x="4210" y="3120"/>
                <a:ext cx="14" cy="33"/>
              </a:xfrm>
              <a:custGeom>
                <a:avLst/>
                <a:gdLst>
                  <a:gd name="T0" fmla="*/ 31 w 42"/>
                  <a:gd name="T1" fmla="*/ 99 h 99"/>
                  <a:gd name="T2" fmla="*/ 25 w 42"/>
                  <a:gd name="T3" fmla="*/ 68 h 99"/>
                  <a:gd name="T4" fmla="*/ 0 w 42"/>
                  <a:gd name="T5" fmla="*/ 29 h 99"/>
                  <a:gd name="T6" fmla="*/ 2 w 42"/>
                  <a:gd name="T7" fmla="*/ 14 h 99"/>
                  <a:gd name="T8" fmla="*/ 2 w 42"/>
                  <a:gd name="T9" fmla="*/ 0 h 99"/>
                  <a:gd name="T10" fmla="*/ 25 w 42"/>
                  <a:gd name="T11" fmla="*/ 36 h 99"/>
                  <a:gd name="T12" fmla="*/ 42 w 42"/>
                  <a:gd name="T13" fmla="*/ 78 h 99"/>
                  <a:gd name="T14" fmla="*/ 31 w 42"/>
                  <a:gd name="T15" fmla="*/ 99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99">
                    <a:moveTo>
                      <a:pt x="31" y="99"/>
                    </a:moveTo>
                    <a:lnTo>
                      <a:pt x="25" y="68"/>
                    </a:lnTo>
                    <a:lnTo>
                      <a:pt x="0" y="29"/>
                    </a:lnTo>
                    <a:lnTo>
                      <a:pt x="2" y="14"/>
                    </a:lnTo>
                    <a:lnTo>
                      <a:pt x="2" y="0"/>
                    </a:lnTo>
                    <a:lnTo>
                      <a:pt x="25" y="36"/>
                    </a:lnTo>
                    <a:lnTo>
                      <a:pt x="42" y="78"/>
                    </a:lnTo>
                    <a:lnTo>
                      <a:pt x="31"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1" name="Freeform 389">
                <a:extLst>
                  <a:ext uri="{FF2B5EF4-FFF2-40B4-BE49-F238E27FC236}">
                    <a16:creationId xmlns:a16="http://schemas.microsoft.com/office/drawing/2014/main" id="{DDB72C85-7BDB-3D63-3819-16D90DF443A9}"/>
                  </a:ext>
                </a:extLst>
              </p:cNvPr>
              <p:cNvSpPr>
                <a:spLocks/>
              </p:cNvSpPr>
              <p:nvPr/>
            </p:nvSpPr>
            <p:spPr bwMode="auto">
              <a:xfrm>
                <a:off x="4143" y="2960"/>
                <a:ext cx="18" cy="7"/>
              </a:xfrm>
              <a:custGeom>
                <a:avLst/>
                <a:gdLst>
                  <a:gd name="T0" fmla="*/ 0 w 53"/>
                  <a:gd name="T1" fmla="*/ 10 h 21"/>
                  <a:gd name="T2" fmla="*/ 39 w 53"/>
                  <a:gd name="T3" fmla="*/ 0 h 21"/>
                  <a:gd name="T4" fmla="*/ 53 w 53"/>
                  <a:gd name="T5" fmla="*/ 6 h 21"/>
                  <a:gd name="T6" fmla="*/ 21 w 53"/>
                  <a:gd name="T7" fmla="*/ 21 h 21"/>
                  <a:gd name="T8" fmla="*/ 0 w 53"/>
                  <a:gd name="T9" fmla="*/ 10 h 21"/>
                </a:gdLst>
                <a:ahLst/>
                <a:cxnLst>
                  <a:cxn ang="0">
                    <a:pos x="T0" y="T1"/>
                  </a:cxn>
                  <a:cxn ang="0">
                    <a:pos x="T2" y="T3"/>
                  </a:cxn>
                  <a:cxn ang="0">
                    <a:pos x="T4" y="T5"/>
                  </a:cxn>
                  <a:cxn ang="0">
                    <a:pos x="T6" y="T7"/>
                  </a:cxn>
                  <a:cxn ang="0">
                    <a:pos x="T8" y="T9"/>
                  </a:cxn>
                </a:cxnLst>
                <a:rect l="0" t="0" r="r" b="b"/>
                <a:pathLst>
                  <a:path w="53" h="21">
                    <a:moveTo>
                      <a:pt x="0" y="10"/>
                    </a:moveTo>
                    <a:lnTo>
                      <a:pt x="39" y="0"/>
                    </a:lnTo>
                    <a:lnTo>
                      <a:pt x="53" y="6"/>
                    </a:lnTo>
                    <a:lnTo>
                      <a:pt x="21" y="21"/>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2" name="Freeform 390">
                <a:extLst>
                  <a:ext uri="{FF2B5EF4-FFF2-40B4-BE49-F238E27FC236}">
                    <a16:creationId xmlns:a16="http://schemas.microsoft.com/office/drawing/2014/main" id="{C3752E95-7EEB-75A3-8733-3C409D43B5BA}"/>
                  </a:ext>
                </a:extLst>
              </p:cNvPr>
              <p:cNvSpPr>
                <a:spLocks/>
              </p:cNvSpPr>
              <p:nvPr/>
            </p:nvSpPr>
            <p:spPr bwMode="auto">
              <a:xfrm>
                <a:off x="4169" y="2928"/>
                <a:ext cx="29" cy="22"/>
              </a:xfrm>
              <a:custGeom>
                <a:avLst/>
                <a:gdLst>
                  <a:gd name="T0" fmla="*/ 0 w 86"/>
                  <a:gd name="T1" fmla="*/ 60 h 67"/>
                  <a:gd name="T2" fmla="*/ 32 w 86"/>
                  <a:gd name="T3" fmla="*/ 32 h 67"/>
                  <a:gd name="T4" fmla="*/ 61 w 86"/>
                  <a:gd name="T5" fmla="*/ 6 h 67"/>
                  <a:gd name="T6" fmla="*/ 86 w 86"/>
                  <a:gd name="T7" fmla="*/ 0 h 67"/>
                  <a:gd name="T8" fmla="*/ 54 w 86"/>
                  <a:gd name="T9" fmla="*/ 32 h 67"/>
                  <a:gd name="T10" fmla="*/ 15 w 86"/>
                  <a:gd name="T11" fmla="*/ 67 h 67"/>
                  <a:gd name="T12" fmla="*/ 0 w 86"/>
                  <a:gd name="T13" fmla="*/ 60 h 67"/>
                </a:gdLst>
                <a:ahLst/>
                <a:cxnLst>
                  <a:cxn ang="0">
                    <a:pos x="T0" y="T1"/>
                  </a:cxn>
                  <a:cxn ang="0">
                    <a:pos x="T2" y="T3"/>
                  </a:cxn>
                  <a:cxn ang="0">
                    <a:pos x="T4" y="T5"/>
                  </a:cxn>
                  <a:cxn ang="0">
                    <a:pos x="T6" y="T7"/>
                  </a:cxn>
                  <a:cxn ang="0">
                    <a:pos x="T8" y="T9"/>
                  </a:cxn>
                  <a:cxn ang="0">
                    <a:pos x="T10" y="T11"/>
                  </a:cxn>
                  <a:cxn ang="0">
                    <a:pos x="T12" y="T13"/>
                  </a:cxn>
                </a:cxnLst>
                <a:rect l="0" t="0" r="r" b="b"/>
                <a:pathLst>
                  <a:path w="86" h="67">
                    <a:moveTo>
                      <a:pt x="0" y="60"/>
                    </a:moveTo>
                    <a:lnTo>
                      <a:pt x="32" y="32"/>
                    </a:lnTo>
                    <a:lnTo>
                      <a:pt x="61" y="6"/>
                    </a:lnTo>
                    <a:lnTo>
                      <a:pt x="86" y="0"/>
                    </a:lnTo>
                    <a:lnTo>
                      <a:pt x="54" y="32"/>
                    </a:lnTo>
                    <a:lnTo>
                      <a:pt x="15" y="67"/>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3" name="Freeform 391">
                <a:extLst>
                  <a:ext uri="{FF2B5EF4-FFF2-40B4-BE49-F238E27FC236}">
                    <a16:creationId xmlns:a16="http://schemas.microsoft.com/office/drawing/2014/main" id="{7DA71B49-E807-0CB0-B856-1FBDF9B19F90}"/>
                  </a:ext>
                </a:extLst>
              </p:cNvPr>
              <p:cNvSpPr>
                <a:spLocks/>
              </p:cNvSpPr>
              <p:nvPr/>
            </p:nvSpPr>
            <p:spPr bwMode="auto">
              <a:xfrm>
                <a:off x="4199" y="2859"/>
                <a:ext cx="40" cy="62"/>
              </a:xfrm>
              <a:custGeom>
                <a:avLst/>
                <a:gdLst>
                  <a:gd name="T0" fmla="*/ 0 w 118"/>
                  <a:gd name="T1" fmla="*/ 174 h 185"/>
                  <a:gd name="T2" fmla="*/ 53 w 118"/>
                  <a:gd name="T3" fmla="*/ 109 h 185"/>
                  <a:gd name="T4" fmla="*/ 110 w 118"/>
                  <a:gd name="T5" fmla="*/ 0 h 185"/>
                  <a:gd name="T6" fmla="*/ 118 w 118"/>
                  <a:gd name="T7" fmla="*/ 11 h 185"/>
                  <a:gd name="T8" fmla="*/ 61 w 118"/>
                  <a:gd name="T9" fmla="*/ 115 h 185"/>
                  <a:gd name="T10" fmla="*/ 18 w 118"/>
                  <a:gd name="T11" fmla="*/ 185 h 185"/>
                  <a:gd name="T12" fmla="*/ 0 w 118"/>
                  <a:gd name="T13" fmla="*/ 174 h 185"/>
                </a:gdLst>
                <a:ahLst/>
                <a:cxnLst>
                  <a:cxn ang="0">
                    <a:pos x="T0" y="T1"/>
                  </a:cxn>
                  <a:cxn ang="0">
                    <a:pos x="T2" y="T3"/>
                  </a:cxn>
                  <a:cxn ang="0">
                    <a:pos x="T4" y="T5"/>
                  </a:cxn>
                  <a:cxn ang="0">
                    <a:pos x="T6" y="T7"/>
                  </a:cxn>
                  <a:cxn ang="0">
                    <a:pos x="T8" y="T9"/>
                  </a:cxn>
                  <a:cxn ang="0">
                    <a:pos x="T10" y="T11"/>
                  </a:cxn>
                  <a:cxn ang="0">
                    <a:pos x="T12" y="T13"/>
                  </a:cxn>
                </a:cxnLst>
                <a:rect l="0" t="0" r="r" b="b"/>
                <a:pathLst>
                  <a:path w="118" h="185">
                    <a:moveTo>
                      <a:pt x="0" y="174"/>
                    </a:moveTo>
                    <a:lnTo>
                      <a:pt x="53" y="109"/>
                    </a:lnTo>
                    <a:lnTo>
                      <a:pt x="110" y="0"/>
                    </a:lnTo>
                    <a:lnTo>
                      <a:pt x="118" y="11"/>
                    </a:lnTo>
                    <a:lnTo>
                      <a:pt x="61" y="115"/>
                    </a:lnTo>
                    <a:lnTo>
                      <a:pt x="18" y="185"/>
                    </a:lnTo>
                    <a:lnTo>
                      <a:pt x="0" y="1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4" name="Freeform 392">
                <a:extLst>
                  <a:ext uri="{FF2B5EF4-FFF2-40B4-BE49-F238E27FC236}">
                    <a16:creationId xmlns:a16="http://schemas.microsoft.com/office/drawing/2014/main" id="{1066F362-A087-BC55-8CA3-DA902700AF57}"/>
                  </a:ext>
                </a:extLst>
              </p:cNvPr>
              <p:cNvSpPr>
                <a:spLocks/>
              </p:cNvSpPr>
              <p:nvPr/>
            </p:nvSpPr>
            <p:spPr bwMode="auto">
              <a:xfrm>
                <a:off x="5265" y="3322"/>
                <a:ext cx="8" cy="36"/>
              </a:xfrm>
              <a:custGeom>
                <a:avLst/>
                <a:gdLst>
                  <a:gd name="T0" fmla="*/ 0 w 23"/>
                  <a:gd name="T1" fmla="*/ 0 h 110"/>
                  <a:gd name="T2" fmla="*/ 7 w 23"/>
                  <a:gd name="T3" fmla="*/ 16 h 110"/>
                  <a:gd name="T4" fmla="*/ 16 w 23"/>
                  <a:gd name="T5" fmla="*/ 31 h 110"/>
                  <a:gd name="T6" fmla="*/ 23 w 23"/>
                  <a:gd name="T7" fmla="*/ 47 h 110"/>
                  <a:gd name="T8" fmla="*/ 23 w 23"/>
                  <a:gd name="T9" fmla="*/ 55 h 110"/>
                  <a:gd name="T10" fmla="*/ 23 w 23"/>
                  <a:gd name="T11" fmla="*/ 70 h 110"/>
                  <a:gd name="T12" fmla="*/ 16 w 23"/>
                  <a:gd name="T13" fmla="*/ 86 h 110"/>
                  <a:gd name="T14" fmla="*/ 7 w 23"/>
                  <a:gd name="T15" fmla="*/ 102 h 110"/>
                  <a:gd name="T16" fmla="*/ 0 w 23"/>
                  <a:gd name="T17" fmla="*/ 110 h 110"/>
                  <a:gd name="T18" fmla="*/ 0 w 23"/>
                  <a:gd name="T19" fmla="*/ 86 h 110"/>
                  <a:gd name="T20" fmla="*/ 0 w 23"/>
                  <a:gd name="T21" fmla="*/ 55 h 110"/>
                  <a:gd name="T22" fmla="*/ 0 w 23"/>
                  <a:gd name="T23" fmla="*/ 31 h 110"/>
                  <a:gd name="T24" fmla="*/ 0 w 23"/>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10">
                    <a:moveTo>
                      <a:pt x="0" y="0"/>
                    </a:moveTo>
                    <a:lnTo>
                      <a:pt x="7" y="16"/>
                    </a:lnTo>
                    <a:lnTo>
                      <a:pt x="16" y="31"/>
                    </a:lnTo>
                    <a:lnTo>
                      <a:pt x="23" y="47"/>
                    </a:lnTo>
                    <a:lnTo>
                      <a:pt x="23" y="55"/>
                    </a:lnTo>
                    <a:lnTo>
                      <a:pt x="23" y="70"/>
                    </a:lnTo>
                    <a:lnTo>
                      <a:pt x="16" y="86"/>
                    </a:lnTo>
                    <a:lnTo>
                      <a:pt x="7" y="102"/>
                    </a:lnTo>
                    <a:lnTo>
                      <a:pt x="0" y="110"/>
                    </a:lnTo>
                    <a:lnTo>
                      <a:pt x="0" y="86"/>
                    </a:lnTo>
                    <a:lnTo>
                      <a:pt x="0" y="55"/>
                    </a:lnTo>
                    <a:lnTo>
                      <a:pt x="0" y="31"/>
                    </a:lnTo>
                    <a:lnTo>
                      <a:pt x="0"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5" name="Freeform 393">
                <a:extLst>
                  <a:ext uri="{FF2B5EF4-FFF2-40B4-BE49-F238E27FC236}">
                    <a16:creationId xmlns:a16="http://schemas.microsoft.com/office/drawing/2014/main" id="{CA50D958-3C9C-2B54-4DE4-D5A74DA3736E}"/>
                  </a:ext>
                </a:extLst>
              </p:cNvPr>
              <p:cNvSpPr>
                <a:spLocks/>
              </p:cNvSpPr>
              <p:nvPr/>
            </p:nvSpPr>
            <p:spPr bwMode="auto">
              <a:xfrm>
                <a:off x="4576" y="3322"/>
                <a:ext cx="7" cy="36"/>
              </a:xfrm>
              <a:custGeom>
                <a:avLst/>
                <a:gdLst>
                  <a:gd name="T0" fmla="*/ 23 w 23"/>
                  <a:gd name="T1" fmla="*/ 0 h 110"/>
                  <a:gd name="T2" fmla="*/ 15 w 23"/>
                  <a:gd name="T3" fmla="*/ 16 h 110"/>
                  <a:gd name="T4" fmla="*/ 7 w 23"/>
                  <a:gd name="T5" fmla="*/ 31 h 110"/>
                  <a:gd name="T6" fmla="*/ 0 w 23"/>
                  <a:gd name="T7" fmla="*/ 47 h 110"/>
                  <a:gd name="T8" fmla="*/ 0 w 23"/>
                  <a:gd name="T9" fmla="*/ 55 h 110"/>
                  <a:gd name="T10" fmla="*/ 0 w 23"/>
                  <a:gd name="T11" fmla="*/ 70 h 110"/>
                  <a:gd name="T12" fmla="*/ 7 w 23"/>
                  <a:gd name="T13" fmla="*/ 86 h 110"/>
                  <a:gd name="T14" fmla="*/ 15 w 23"/>
                  <a:gd name="T15" fmla="*/ 102 h 110"/>
                  <a:gd name="T16" fmla="*/ 23 w 23"/>
                  <a:gd name="T17" fmla="*/ 110 h 110"/>
                  <a:gd name="T18" fmla="*/ 23 w 23"/>
                  <a:gd name="T19" fmla="*/ 86 h 110"/>
                  <a:gd name="T20" fmla="*/ 23 w 23"/>
                  <a:gd name="T21" fmla="*/ 55 h 110"/>
                  <a:gd name="T22" fmla="*/ 23 w 23"/>
                  <a:gd name="T23" fmla="*/ 31 h 110"/>
                  <a:gd name="T24" fmla="*/ 23 w 23"/>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10">
                    <a:moveTo>
                      <a:pt x="23" y="0"/>
                    </a:moveTo>
                    <a:lnTo>
                      <a:pt x="15" y="16"/>
                    </a:lnTo>
                    <a:lnTo>
                      <a:pt x="7" y="31"/>
                    </a:lnTo>
                    <a:lnTo>
                      <a:pt x="0" y="47"/>
                    </a:lnTo>
                    <a:lnTo>
                      <a:pt x="0" y="55"/>
                    </a:lnTo>
                    <a:lnTo>
                      <a:pt x="0" y="70"/>
                    </a:lnTo>
                    <a:lnTo>
                      <a:pt x="7" y="86"/>
                    </a:lnTo>
                    <a:lnTo>
                      <a:pt x="15" y="102"/>
                    </a:lnTo>
                    <a:lnTo>
                      <a:pt x="23" y="110"/>
                    </a:lnTo>
                    <a:lnTo>
                      <a:pt x="23" y="86"/>
                    </a:lnTo>
                    <a:lnTo>
                      <a:pt x="23" y="55"/>
                    </a:lnTo>
                    <a:lnTo>
                      <a:pt x="23" y="31"/>
                    </a:lnTo>
                    <a:lnTo>
                      <a:pt x="23"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6" name="Freeform 394">
                <a:extLst>
                  <a:ext uri="{FF2B5EF4-FFF2-40B4-BE49-F238E27FC236}">
                    <a16:creationId xmlns:a16="http://schemas.microsoft.com/office/drawing/2014/main" id="{71457751-D106-190D-05CB-E4AEA8EC96D0}"/>
                  </a:ext>
                </a:extLst>
              </p:cNvPr>
              <p:cNvSpPr>
                <a:spLocks/>
              </p:cNvSpPr>
              <p:nvPr/>
            </p:nvSpPr>
            <p:spPr bwMode="auto">
              <a:xfrm>
                <a:off x="5254" y="3313"/>
                <a:ext cx="11" cy="56"/>
              </a:xfrm>
              <a:custGeom>
                <a:avLst/>
                <a:gdLst>
                  <a:gd name="T0" fmla="*/ 32 w 32"/>
                  <a:gd name="T1" fmla="*/ 24 h 166"/>
                  <a:gd name="T2" fmla="*/ 23 w 32"/>
                  <a:gd name="T3" fmla="*/ 24 h 166"/>
                  <a:gd name="T4" fmla="*/ 23 w 32"/>
                  <a:gd name="T5" fmla="*/ 15 h 166"/>
                  <a:gd name="T6" fmla="*/ 16 w 32"/>
                  <a:gd name="T7" fmla="*/ 15 h 166"/>
                  <a:gd name="T8" fmla="*/ 16 w 32"/>
                  <a:gd name="T9" fmla="*/ 8 h 166"/>
                  <a:gd name="T10" fmla="*/ 8 w 32"/>
                  <a:gd name="T11" fmla="*/ 8 h 166"/>
                  <a:gd name="T12" fmla="*/ 0 w 32"/>
                  <a:gd name="T13" fmla="*/ 0 h 166"/>
                  <a:gd name="T14" fmla="*/ 0 w 32"/>
                  <a:gd name="T15" fmla="*/ 40 h 166"/>
                  <a:gd name="T16" fmla="*/ 0 w 32"/>
                  <a:gd name="T17" fmla="*/ 78 h 166"/>
                  <a:gd name="T18" fmla="*/ 0 w 32"/>
                  <a:gd name="T19" fmla="*/ 118 h 166"/>
                  <a:gd name="T20" fmla="*/ 0 w 32"/>
                  <a:gd name="T21" fmla="*/ 166 h 166"/>
                  <a:gd name="T22" fmla="*/ 8 w 32"/>
                  <a:gd name="T23" fmla="*/ 157 h 166"/>
                  <a:gd name="T24" fmla="*/ 16 w 32"/>
                  <a:gd name="T25" fmla="*/ 150 h 166"/>
                  <a:gd name="T26" fmla="*/ 23 w 32"/>
                  <a:gd name="T27" fmla="*/ 150 h 166"/>
                  <a:gd name="T28" fmla="*/ 23 w 32"/>
                  <a:gd name="T29" fmla="*/ 142 h 166"/>
                  <a:gd name="T30" fmla="*/ 32 w 32"/>
                  <a:gd name="T31" fmla="*/ 134 h 166"/>
                  <a:gd name="T32" fmla="*/ 32 w 32"/>
                  <a:gd name="T33" fmla="*/ 110 h 166"/>
                  <a:gd name="T34" fmla="*/ 32 w 32"/>
                  <a:gd name="T35" fmla="*/ 78 h 166"/>
                  <a:gd name="T36" fmla="*/ 32 w 32"/>
                  <a:gd name="T37" fmla="*/ 55 h 166"/>
                  <a:gd name="T38" fmla="*/ 32 w 32"/>
                  <a:gd name="T39" fmla="*/ 2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66">
                    <a:moveTo>
                      <a:pt x="32" y="24"/>
                    </a:moveTo>
                    <a:lnTo>
                      <a:pt x="23" y="24"/>
                    </a:lnTo>
                    <a:lnTo>
                      <a:pt x="23" y="15"/>
                    </a:lnTo>
                    <a:lnTo>
                      <a:pt x="16" y="15"/>
                    </a:lnTo>
                    <a:lnTo>
                      <a:pt x="16" y="8"/>
                    </a:lnTo>
                    <a:lnTo>
                      <a:pt x="8" y="8"/>
                    </a:lnTo>
                    <a:lnTo>
                      <a:pt x="0" y="0"/>
                    </a:lnTo>
                    <a:lnTo>
                      <a:pt x="0" y="40"/>
                    </a:lnTo>
                    <a:lnTo>
                      <a:pt x="0" y="78"/>
                    </a:lnTo>
                    <a:lnTo>
                      <a:pt x="0" y="118"/>
                    </a:lnTo>
                    <a:lnTo>
                      <a:pt x="0" y="166"/>
                    </a:lnTo>
                    <a:lnTo>
                      <a:pt x="8" y="157"/>
                    </a:lnTo>
                    <a:lnTo>
                      <a:pt x="16" y="150"/>
                    </a:lnTo>
                    <a:lnTo>
                      <a:pt x="23" y="150"/>
                    </a:lnTo>
                    <a:lnTo>
                      <a:pt x="23" y="142"/>
                    </a:lnTo>
                    <a:lnTo>
                      <a:pt x="32" y="134"/>
                    </a:lnTo>
                    <a:lnTo>
                      <a:pt x="32" y="110"/>
                    </a:lnTo>
                    <a:lnTo>
                      <a:pt x="32" y="78"/>
                    </a:lnTo>
                    <a:lnTo>
                      <a:pt x="32" y="55"/>
                    </a:lnTo>
                    <a:lnTo>
                      <a:pt x="32" y="24"/>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7" name="Freeform 395">
                <a:extLst>
                  <a:ext uri="{FF2B5EF4-FFF2-40B4-BE49-F238E27FC236}">
                    <a16:creationId xmlns:a16="http://schemas.microsoft.com/office/drawing/2014/main" id="{9BE8A02C-6A8D-9DCD-21DC-EB4CF1B42719}"/>
                  </a:ext>
                </a:extLst>
              </p:cNvPr>
              <p:cNvSpPr>
                <a:spLocks/>
              </p:cNvSpPr>
              <p:nvPr/>
            </p:nvSpPr>
            <p:spPr bwMode="auto">
              <a:xfrm>
                <a:off x="4584" y="3313"/>
                <a:ext cx="10" cy="56"/>
              </a:xfrm>
              <a:custGeom>
                <a:avLst/>
                <a:gdLst>
                  <a:gd name="T0" fmla="*/ 0 w 31"/>
                  <a:gd name="T1" fmla="*/ 24 h 166"/>
                  <a:gd name="T2" fmla="*/ 8 w 31"/>
                  <a:gd name="T3" fmla="*/ 24 h 166"/>
                  <a:gd name="T4" fmla="*/ 8 w 31"/>
                  <a:gd name="T5" fmla="*/ 15 h 166"/>
                  <a:gd name="T6" fmla="*/ 15 w 31"/>
                  <a:gd name="T7" fmla="*/ 15 h 166"/>
                  <a:gd name="T8" fmla="*/ 15 w 31"/>
                  <a:gd name="T9" fmla="*/ 8 h 166"/>
                  <a:gd name="T10" fmla="*/ 24 w 31"/>
                  <a:gd name="T11" fmla="*/ 8 h 166"/>
                  <a:gd name="T12" fmla="*/ 31 w 31"/>
                  <a:gd name="T13" fmla="*/ 0 h 166"/>
                  <a:gd name="T14" fmla="*/ 31 w 31"/>
                  <a:gd name="T15" fmla="*/ 40 h 166"/>
                  <a:gd name="T16" fmla="*/ 31 w 31"/>
                  <a:gd name="T17" fmla="*/ 78 h 166"/>
                  <a:gd name="T18" fmla="*/ 31 w 31"/>
                  <a:gd name="T19" fmla="*/ 118 h 166"/>
                  <a:gd name="T20" fmla="*/ 31 w 31"/>
                  <a:gd name="T21" fmla="*/ 166 h 166"/>
                  <a:gd name="T22" fmla="*/ 24 w 31"/>
                  <a:gd name="T23" fmla="*/ 157 h 166"/>
                  <a:gd name="T24" fmla="*/ 15 w 31"/>
                  <a:gd name="T25" fmla="*/ 150 h 166"/>
                  <a:gd name="T26" fmla="*/ 8 w 31"/>
                  <a:gd name="T27" fmla="*/ 150 h 166"/>
                  <a:gd name="T28" fmla="*/ 8 w 31"/>
                  <a:gd name="T29" fmla="*/ 142 h 166"/>
                  <a:gd name="T30" fmla="*/ 0 w 31"/>
                  <a:gd name="T31" fmla="*/ 134 h 166"/>
                  <a:gd name="T32" fmla="*/ 0 w 31"/>
                  <a:gd name="T33" fmla="*/ 110 h 166"/>
                  <a:gd name="T34" fmla="*/ 0 w 31"/>
                  <a:gd name="T35" fmla="*/ 78 h 166"/>
                  <a:gd name="T36" fmla="*/ 0 w 31"/>
                  <a:gd name="T37" fmla="*/ 55 h 166"/>
                  <a:gd name="T38" fmla="*/ 0 w 31"/>
                  <a:gd name="T39" fmla="*/ 2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66">
                    <a:moveTo>
                      <a:pt x="0" y="24"/>
                    </a:moveTo>
                    <a:lnTo>
                      <a:pt x="8" y="24"/>
                    </a:lnTo>
                    <a:lnTo>
                      <a:pt x="8" y="15"/>
                    </a:lnTo>
                    <a:lnTo>
                      <a:pt x="15" y="15"/>
                    </a:lnTo>
                    <a:lnTo>
                      <a:pt x="15" y="8"/>
                    </a:lnTo>
                    <a:lnTo>
                      <a:pt x="24" y="8"/>
                    </a:lnTo>
                    <a:lnTo>
                      <a:pt x="31" y="0"/>
                    </a:lnTo>
                    <a:lnTo>
                      <a:pt x="31" y="40"/>
                    </a:lnTo>
                    <a:lnTo>
                      <a:pt x="31" y="78"/>
                    </a:lnTo>
                    <a:lnTo>
                      <a:pt x="31" y="118"/>
                    </a:lnTo>
                    <a:lnTo>
                      <a:pt x="31" y="166"/>
                    </a:lnTo>
                    <a:lnTo>
                      <a:pt x="24" y="157"/>
                    </a:lnTo>
                    <a:lnTo>
                      <a:pt x="15" y="150"/>
                    </a:lnTo>
                    <a:lnTo>
                      <a:pt x="8" y="150"/>
                    </a:lnTo>
                    <a:lnTo>
                      <a:pt x="8" y="142"/>
                    </a:lnTo>
                    <a:lnTo>
                      <a:pt x="0" y="134"/>
                    </a:lnTo>
                    <a:lnTo>
                      <a:pt x="0" y="110"/>
                    </a:lnTo>
                    <a:lnTo>
                      <a:pt x="0" y="78"/>
                    </a:lnTo>
                    <a:lnTo>
                      <a:pt x="0" y="55"/>
                    </a:lnTo>
                    <a:lnTo>
                      <a:pt x="0" y="24"/>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8" name="Freeform 396">
                <a:extLst>
                  <a:ext uri="{FF2B5EF4-FFF2-40B4-BE49-F238E27FC236}">
                    <a16:creationId xmlns:a16="http://schemas.microsoft.com/office/drawing/2014/main" id="{2ACD0389-4DDA-80AD-36BD-C35E6440ECE9}"/>
                  </a:ext>
                </a:extLst>
              </p:cNvPr>
              <p:cNvSpPr>
                <a:spLocks/>
              </p:cNvSpPr>
              <p:nvPr/>
            </p:nvSpPr>
            <p:spPr bwMode="auto">
              <a:xfrm>
                <a:off x="5244" y="3308"/>
                <a:ext cx="10" cy="66"/>
              </a:xfrm>
              <a:custGeom>
                <a:avLst/>
                <a:gdLst>
                  <a:gd name="T0" fmla="*/ 31 w 31"/>
                  <a:gd name="T1" fmla="*/ 16 h 198"/>
                  <a:gd name="T2" fmla="*/ 23 w 31"/>
                  <a:gd name="T3" fmla="*/ 16 h 198"/>
                  <a:gd name="T4" fmla="*/ 23 w 31"/>
                  <a:gd name="T5" fmla="*/ 8 h 198"/>
                  <a:gd name="T6" fmla="*/ 15 w 31"/>
                  <a:gd name="T7" fmla="*/ 8 h 198"/>
                  <a:gd name="T8" fmla="*/ 7 w 31"/>
                  <a:gd name="T9" fmla="*/ 8 h 198"/>
                  <a:gd name="T10" fmla="*/ 7 w 31"/>
                  <a:gd name="T11" fmla="*/ 0 h 198"/>
                  <a:gd name="T12" fmla="*/ 0 w 31"/>
                  <a:gd name="T13" fmla="*/ 0 h 198"/>
                  <a:gd name="T14" fmla="*/ 7 w 31"/>
                  <a:gd name="T15" fmla="*/ 47 h 198"/>
                  <a:gd name="T16" fmla="*/ 7 w 31"/>
                  <a:gd name="T17" fmla="*/ 94 h 198"/>
                  <a:gd name="T18" fmla="*/ 7 w 31"/>
                  <a:gd name="T19" fmla="*/ 142 h 198"/>
                  <a:gd name="T20" fmla="*/ 0 w 31"/>
                  <a:gd name="T21" fmla="*/ 198 h 198"/>
                  <a:gd name="T22" fmla="*/ 7 w 31"/>
                  <a:gd name="T23" fmla="*/ 190 h 198"/>
                  <a:gd name="T24" fmla="*/ 15 w 31"/>
                  <a:gd name="T25" fmla="*/ 190 h 198"/>
                  <a:gd name="T26" fmla="*/ 23 w 31"/>
                  <a:gd name="T27" fmla="*/ 182 h 198"/>
                  <a:gd name="T28" fmla="*/ 31 w 31"/>
                  <a:gd name="T29" fmla="*/ 182 h 198"/>
                  <a:gd name="T30" fmla="*/ 31 w 31"/>
                  <a:gd name="T31" fmla="*/ 134 h 198"/>
                  <a:gd name="T32" fmla="*/ 31 w 31"/>
                  <a:gd name="T33" fmla="*/ 94 h 198"/>
                  <a:gd name="T34" fmla="*/ 31 w 31"/>
                  <a:gd name="T35" fmla="*/ 56 h 198"/>
                  <a:gd name="T36" fmla="*/ 31 w 31"/>
                  <a:gd name="T37" fmla="*/ 1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198">
                    <a:moveTo>
                      <a:pt x="31" y="16"/>
                    </a:moveTo>
                    <a:lnTo>
                      <a:pt x="23" y="16"/>
                    </a:lnTo>
                    <a:lnTo>
                      <a:pt x="23" y="8"/>
                    </a:lnTo>
                    <a:lnTo>
                      <a:pt x="15" y="8"/>
                    </a:lnTo>
                    <a:lnTo>
                      <a:pt x="7" y="8"/>
                    </a:lnTo>
                    <a:lnTo>
                      <a:pt x="7" y="0"/>
                    </a:lnTo>
                    <a:lnTo>
                      <a:pt x="0" y="0"/>
                    </a:lnTo>
                    <a:lnTo>
                      <a:pt x="7" y="47"/>
                    </a:lnTo>
                    <a:lnTo>
                      <a:pt x="7" y="94"/>
                    </a:lnTo>
                    <a:lnTo>
                      <a:pt x="7" y="142"/>
                    </a:lnTo>
                    <a:lnTo>
                      <a:pt x="0" y="198"/>
                    </a:lnTo>
                    <a:lnTo>
                      <a:pt x="7" y="190"/>
                    </a:lnTo>
                    <a:lnTo>
                      <a:pt x="15" y="190"/>
                    </a:lnTo>
                    <a:lnTo>
                      <a:pt x="23" y="182"/>
                    </a:lnTo>
                    <a:lnTo>
                      <a:pt x="31" y="182"/>
                    </a:lnTo>
                    <a:lnTo>
                      <a:pt x="31" y="134"/>
                    </a:lnTo>
                    <a:lnTo>
                      <a:pt x="31" y="94"/>
                    </a:lnTo>
                    <a:lnTo>
                      <a:pt x="31" y="56"/>
                    </a:lnTo>
                    <a:lnTo>
                      <a:pt x="31" y="16"/>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9" name="Freeform 397">
                <a:extLst>
                  <a:ext uri="{FF2B5EF4-FFF2-40B4-BE49-F238E27FC236}">
                    <a16:creationId xmlns:a16="http://schemas.microsoft.com/office/drawing/2014/main" id="{51F26F74-D50E-5CA7-3BD1-42ADC822A5FB}"/>
                  </a:ext>
                </a:extLst>
              </p:cNvPr>
              <p:cNvSpPr>
                <a:spLocks/>
              </p:cNvSpPr>
              <p:nvPr/>
            </p:nvSpPr>
            <p:spPr bwMode="auto">
              <a:xfrm>
                <a:off x="4594" y="3308"/>
                <a:ext cx="10" cy="66"/>
              </a:xfrm>
              <a:custGeom>
                <a:avLst/>
                <a:gdLst>
                  <a:gd name="T0" fmla="*/ 0 w 32"/>
                  <a:gd name="T1" fmla="*/ 16 h 198"/>
                  <a:gd name="T2" fmla="*/ 9 w 32"/>
                  <a:gd name="T3" fmla="*/ 16 h 198"/>
                  <a:gd name="T4" fmla="*/ 9 w 32"/>
                  <a:gd name="T5" fmla="*/ 8 h 198"/>
                  <a:gd name="T6" fmla="*/ 16 w 32"/>
                  <a:gd name="T7" fmla="*/ 8 h 198"/>
                  <a:gd name="T8" fmla="*/ 24 w 32"/>
                  <a:gd name="T9" fmla="*/ 8 h 198"/>
                  <a:gd name="T10" fmla="*/ 24 w 32"/>
                  <a:gd name="T11" fmla="*/ 0 h 198"/>
                  <a:gd name="T12" fmla="*/ 32 w 32"/>
                  <a:gd name="T13" fmla="*/ 0 h 198"/>
                  <a:gd name="T14" fmla="*/ 24 w 32"/>
                  <a:gd name="T15" fmla="*/ 47 h 198"/>
                  <a:gd name="T16" fmla="*/ 24 w 32"/>
                  <a:gd name="T17" fmla="*/ 94 h 198"/>
                  <a:gd name="T18" fmla="*/ 24 w 32"/>
                  <a:gd name="T19" fmla="*/ 142 h 198"/>
                  <a:gd name="T20" fmla="*/ 32 w 32"/>
                  <a:gd name="T21" fmla="*/ 198 h 198"/>
                  <a:gd name="T22" fmla="*/ 24 w 32"/>
                  <a:gd name="T23" fmla="*/ 190 h 198"/>
                  <a:gd name="T24" fmla="*/ 16 w 32"/>
                  <a:gd name="T25" fmla="*/ 190 h 198"/>
                  <a:gd name="T26" fmla="*/ 9 w 32"/>
                  <a:gd name="T27" fmla="*/ 182 h 198"/>
                  <a:gd name="T28" fmla="*/ 0 w 32"/>
                  <a:gd name="T29" fmla="*/ 182 h 198"/>
                  <a:gd name="T30" fmla="*/ 0 w 32"/>
                  <a:gd name="T31" fmla="*/ 134 h 198"/>
                  <a:gd name="T32" fmla="*/ 0 w 32"/>
                  <a:gd name="T33" fmla="*/ 94 h 198"/>
                  <a:gd name="T34" fmla="*/ 0 w 32"/>
                  <a:gd name="T35" fmla="*/ 56 h 198"/>
                  <a:gd name="T36" fmla="*/ 0 w 32"/>
                  <a:gd name="T37" fmla="*/ 1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98">
                    <a:moveTo>
                      <a:pt x="0" y="16"/>
                    </a:moveTo>
                    <a:lnTo>
                      <a:pt x="9" y="16"/>
                    </a:lnTo>
                    <a:lnTo>
                      <a:pt x="9" y="8"/>
                    </a:lnTo>
                    <a:lnTo>
                      <a:pt x="16" y="8"/>
                    </a:lnTo>
                    <a:lnTo>
                      <a:pt x="24" y="8"/>
                    </a:lnTo>
                    <a:lnTo>
                      <a:pt x="24" y="0"/>
                    </a:lnTo>
                    <a:lnTo>
                      <a:pt x="32" y="0"/>
                    </a:lnTo>
                    <a:lnTo>
                      <a:pt x="24" y="47"/>
                    </a:lnTo>
                    <a:lnTo>
                      <a:pt x="24" y="94"/>
                    </a:lnTo>
                    <a:lnTo>
                      <a:pt x="24" y="142"/>
                    </a:lnTo>
                    <a:lnTo>
                      <a:pt x="32" y="198"/>
                    </a:lnTo>
                    <a:lnTo>
                      <a:pt x="24" y="190"/>
                    </a:lnTo>
                    <a:lnTo>
                      <a:pt x="16" y="190"/>
                    </a:lnTo>
                    <a:lnTo>
                      <a:pt x="9" y="182"/>
                    </a:lnTo>
                    <a:lnTo>
                      <a:pt x="0" y="182"/>
                    </a:lnTo>
                    <a:lnTo>
                      <a:pt x="0" y="134"/>
                    </a:lnTo>
                    <a:lnTo>
                      <a:pt x="0" y="94"/>
                    </a:lnTo>
                    <a:lnTo>
                      <a:pt x="0" y="56"/>
                    </a:lnTo>
                    <a:lnTo>
                      <a:pt x="0" y="16"/>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0" name="Freeform 398">
                <a:extLst>
                  <a:ext uri="{FF2B5EF4-FFF2-40B4-BE49-F238E27FC236}">
                    <a16:creationId xmlns:a16="http://schemas.microsoft.com/office/drawing/2014/main" id="{73C3C391-E102-067F-8878-3794C9FB0743}"/>
                  </a:ext>
                </a:extLst>
              </p:cNvPr>
              <p:cNvSpPr>
                <a:spLocks/>
              </p:cNvSpPr>
              <p:nvPr/>
            </p:nvSpPr>
            <p:spPr bwMode="auto">
              <a:xfrm>
                <a:off x="5236" y="3303"/>
                <a:ext cx="11" cy="76"/>
              </a:xfrm>
              <a:custGeom>
                <a:avLst/>
                <a:gdLst>
                  <a:gd name="T0" fmla="*/ 24 w 31"/>
                  <a:gd name="T1" fmla="*/ 16 h 229"/>
                  <a:gd name="T2" fmla="*/ 15 w 31"/>
                  <a:gd name="T3" fmla="*/ 16 h 229"/>
                  <a:gd name="T4" fmla="*/ 15 w 31"/>
                  <a:gd name="T5" fmla="*/ 9 h 229"/>
                  <a:gd name="T6" fmla="*/ 8 w 31"/>
                  <a:gd name="T7" fmla="*/ 9 h 229"/>
                  <a:gd name="T8" fmla="*/ 0 w 31"/>
                  <a:gd name="T9" fmla="*/ 0 h 229"/>
                  <a:gd name="T10" fmla="*/ 0 w 31"/>
                  <a:gd name="T11" fmla="*/ 56 h 229"/>
                  <a:gd name="T12" fmla="*/ 8 w 31"/>
                  <a:gd name="T13" fmla="*/ 110 h 229"/>
                  <a:gd name="T14" fmla="*/ 0 w 31"/>
                  <a:gd name="T15" fmla="*/ 166 h 229"/>
                  <a:gd name="T16" fmla="*/ 0 w 31"/>
                  <a:gd name="T17" fmla="*/ 229 h 229"/>
                  <a:gd name="T18" fmla="*/ 0 w 31"/>
                  <a:gd name="T19" fmla="*/ 222 h 229"/>
                  <a:gd name="T20" fmla="*/ 8 w 31"/>
                  <a:gd name="T21" fmla="*/ 222 h 229"/>
                  <a:gd name="T22" fmla="*/ 15 w 31"/>
                  <a:gd name="T23" fmla="*/ 222 h 229"/>
                  <a:gd name="T24" fmla="*/ 15 w 31"/>
                  <a:gd name="T25" fmla="*/ 214 h 229"/>
                  <a:gd name="T26" fmla="*/ 24 w 31"/>
                  <a:gd name="T27" fmla="*/ 214 h 229"/>
                  <a:gd name="T28" fmla="*/ 31 w 31"/>
                  <a:gd name="T29" fmla="*/ 158 h 229"/>
                  <a:gd name="T30" fmla="*/ 31 w 31"/>
                  <a:gd name="T31" fmla="*/ 110 h 229"/>
                  <a:gd name="T32" fmla="*/ 31 w 31"/>
                  <a:gd name="T33" fmla="*/ 63 h 229"/>
                  <a:gd name="T34" fmla="*/ 24 w 31"/>
                  <a:gd name="T35" fmla="*/ 1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229">
                    <a:moveTo>
                      <a:pt x="24" y="16"/>
                    </a:moveTo>
                    <a:lnTo>
                      <a:pt x="15" y="16"/>
                    </a:lnTo>
                    <a:lnTo>
                      <a:pt x="15" y="9"/>
                    </a:lnTo>
                    <a:lnTo>
                      <a:pt x="8" y="9"/>
                    </a:lnTo>
                    <a:lnTo>
                      <a:pt x="0" y="0"/>
                    </a:lnTo>
                    <a:lnTo>
                      <a:pt x="0" y="56"/>
                    </a:lnTo>
                    <a:lnTo>
                      <a:pt x="8" y="110"/>
                    </a:lnTo>
                    <a:lnTo>
                      <a:pt x="0" y="166"/>
                    </a:lnTo>
                    <a:lnTo>
                      <a:pt x="0" y="229"/>
                    </a:lnTo>
                    <a:lnTo>
                      <a:pt x="0" y="222"/>
                    </a:lnTo>
                    <a:lnTo>
                      <a:pt x="8" y="222"/>
                    </a:lnTo>
                    <a:lnTo>
                      <a:pt x="15" y="222"/>
                    </a:lnTo>
                    <a:lnTo>
                      <a:pt x="15" y="214"/>
                    </a:lnTo>
                    <a:lnTo>
                      <a:pt x="24" y="214"/>
                    </a:lnTo>
                    <a:lnTo>
                      <a:pt x="31" y="158"/>
                    </a:lnTo>
                    <a:lnTo>
                      <a:pt x="31" y="110"/>
                    </a:lnTo>
                    <a:lnTo>
                      <a:pt x="31" y="63"/>
                    </a:lnTo>
                    <a:lnTo>
                      <a:pt x="24" y="16"/>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1" name="Freeform 399">
                <a:extLst>
                  <a:ext uri="{FF2B5EF4-FFF2-40B4-BE49-F238E27FC236}">
                    <a16:creationId xmlns:a16="http://schemas.microsoft.com/office/drawing/2014/main" id="{71950BC3-A7BD-0C64-26A6-A4EFE6C02820}"/>
                  </a:ext>
                </a:extLst>
              </p:cNvPr>
              <p:cNvSpPr>
                <a:spLocks/>
              </p:cNvSpPr>
              <p:nvPr/>
            </p:nvSpPr>
            <p:spPr bwMode="auto">
              <a:xfrm>
                <a:off x="4602" y="3303"/>
                <a:ext cx="11" cy="76"/>
              </a:xfrm>
              <a:custGeom>
                <a:avLst/>
                <a:gdLst>
                  <a:gd name="T0" fmla="*/ 8 w 32"/>
                  <a:gd name="T1" fmla="*/ 16 h 229"/>
                  <a:gd name="T2" fmla="*/ 16 w 32"/>
                  <a:gd name="T3" fmla="*/ 16 h 229"/>
                  <a:gd name="T4" fmla="*/ 16 w 32"/>
                  <a:gd name="T5" fmla="*/ 9 h 229"/>
                  <a:gd name="T6" fmla="*/ 24 w 32"/>
                  <a:gd name="T7" fmla="*/ 9 h 229"/>
                  <a:gd name="T8" fmla="*/ 32 w 32"/>
                  <a:gd name="T9" fmla="*/ 0 h 229"/>
                  <a:gd name="T10" fmla="*/ 32 w 32"/>
                  <a:gd name="T11" fmla="*/ 56 h 229"/>
                  <a:gd name="T12" fmla="*/ 24 w 32"/>
                  <a:gd name="T13" fmla="*/ 110 h 229"/>
                  <a:gd name="T14" fmla="*/ 32 w 32"/>
                  <a:gd name="T15" fmla="*/ 166 h 229"/>
                  <a:gd name="T16" fmla="*/ 32 w 32"/>
                  <a:gd name="T17" fmla="*/ 229 h 229"/>
                  <a:gd name="T18" fmla="*/ 32 w 32"/>
                  <a:gd name="T19" fmla="*/ 222 h 229"/>
                  <a:gd name="T20" fmla="*/ 24 w 32"/>
                  <a:gd name="T21" fmla="*/ 222 h 229"/>
                  <a:gd name="T22" fmla="*/ 16 w 32"/>
                  <a:gd name="T23" fmla="*/ 222 h 229"/>
                  <a:gd name="T24" fmla="*/ 16 w 32"/>
                  <a:gd name="T25" fmla="*/ 214 h 229"/>
                  <a:gd name="T26" fmla="*/ 8 w 32"/>
                  <a:gd name="T27" fmla="*/ 214 h 229"/>
                  <a:gd name="T28" fmla="*/ 0 w 32"/>
                  <a:gd name="T29" fmla="*/ 158 h 229"/>
                  <a:gd name="T30" fmla="*/ 0 w 32"/>
                  <a:gd name="T31" fmla="*/ 110 h 229"/>
                  <a:gd name="T32" fmla="*/ 0 w 32"/>
                  <a:gd name="T33" fmla="*/ 63 h 229"/>
                  <a:gd name="T34" fmla="*/ 8 w 32"/>
                  <a:gd name="T35" fmla="*/ 1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29">
                    <a:moveTo>
                      <a:pt x="8" y="16"/>
                    </a:moveTo>
                    <a:lnTo>
                      <a:pt x="16" y="16"/>
                    </a:lnTo>
                    <a:lnTo>
                      <a:pt x="16" y="9"/>
                    </a:lnTo>
                    <a:lnTo>
                      <a:pt x="24" y="9"/>
                    </a:lnTo>
                    <a:lnTo>
                      <a:pt x="32" y="0"/>
                    </a:lnTo>
                    <a:lnTo>
                      <a:pt x="32" y="56"/>
                    </a:lnTo>
                    <a:lnTo>
                      <a:pt x="24" y="110"/>
                    </a:lnTo>
                    <a:lnTo>
                      <a:pt x="32" y="166"/>
                    </a:lnTo>
                    <a:lnTo>
                      <a:pt x="32" y="229"/>
                    </a:lnTo>
                    <a:lnTo>
                      <a:pt x="32" y="222"/>
                    </a:lnTo>
                    <a:lnTo>
                      <a:pt x="24" y="222"/>
                    </a:lnTo>
                    <a:lnTo>
                      <a:pt x="16" y="222"/>
                    </a:lnTo>
                    <a:lnTo>
                      <a:pt x="16" y="214"/>
                    </a:lnTo>
                    <a:lnTo>
                      <a:pt x="8" y="214"/>
                    </a:lnTo>
                    <a:lnTo>
                      <a:pt x="0" y="158"/>
                    </a:lnTo>
                    <a:lnTo>
                      <a:pt x="0" y="110"/>
                    </a:lnTo>
                    <a:lnTo>
                      <a:pt x="0" y="63"/>
                    </a:lnTo>
                    <a:lnTo>
                      <a:pt x="8" y="16"/>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2" name="Freeform 400">
                <a:extLst>
                  <a:ext uri="{FF2B5EF4-FFF2-40B4-BE49-F238E27FC236}">
                    <a16:creationId xmlns:a16="http://schemas.microsoft.com/office/drawing/2014/main" id="{E8789694-3155-7E8C-1203-83915C773A57}"/>
                  </a:ext>
                </a:extLst>
              </p:cNvPr>
              <p:cNvSpPr>
                <a:spLocks/>
              </p:cNvSpPr>
              <p:nvPr/>
            </p:nvSpPr>
            <p:spPr bwMode="auto">
              <a:xfrm>
                <a:off x="5226" y="3300"/>
                <a:ext cx="13" cy="82"/>
              </a:xfrm>
              <a:custGeom>
                <a:avLst/>
                <a:gdLst>
                  <a:gd name="T0" fmla="*/ 31 w 39"/>
                  <a:gd name="T1" fmla="*/ 7 h 245"/>
                  <a:gd name="T2" fmla="*/ 23 w 39"/>
                  <a:gd name="T3" fmla="*/ 7 h 245"/>
                  <a:gd name="T4" fmla="*/ 16 w 39"/>
                  <a:gd name="T5" fmla="*/ 7 h 245"/>
                  <a:gd name="T6" fmla="*/ 16 w 39"/>
                  <a:gd name="T7" fmla="*/ 0 h 245"/>
                  <a:gd name="T8" fmla="*/ 7 w 39"/>
                  <a:gd name="T9" fmla="*/ 0 h 245"/>
                  <a:gd name="T10" fmla="*/ 0 w 39"/>
                  <a:gd name="T11" fmla="*/ 0 h 245"/>
                  <a:gd name="T12" fmla="*/ 7 w 39"/>
                  <a:gd name="T13" fmla="*/ 54 h 245"/>
                  <a:gd name="T14" fmla="*/ 7 w 39"/>
                  <a:gd name="T15" fmla="*/ 117 h 245"/>
                  <a:gd name="T16" fmla="*/ 7 w 39"/>
                  <a:gd name="T17" fmla="*/ 181 h 245"/>
                  <a:gd name="T18" fmla="*/ 0 w 39"/>
                  <a:gd name="T19" fmla="*/ 245 h 245"/>
                  <a:gd name="T20" fmla="*/ 7 w 39"/>
                  <a:gd name="T21" fmla="*/ 245 h 245"/>
                  <a:gd name="T22" fmla="*/ 16 w 39"/>
                  <a:gd name="T23" fmla="*/ 245 h 245"/>
                  <a:gd name="T24" fmla="*/ 16 w 39"/>
                  <a:gd name="T25" fmla="*/ 236 h 245"/>
                  <a:gd name="T26" fmla="*/ 23 w 39"/>
                  <a:gd name="T27" fmla="*/ 236 h 245"/>
                  <a:gd name="T28" fmla="*/ 31 w 39"/>
                  <a:gd name="T29" fmla="*/ 236 h 245"/>
                  <a:gd name="T30" fmla="*/ 31 w 39"/>
                  <a:gd name="T31" fmla="*/ 173 h 245"/>
                  <a:gd name="T32" fmla="*/ 39 w 39"/>
                  <a:gd name="T33" fmla="*/ 117 h 245"/>
                  <a:gd name="T34" fmla="*/ 31 w 39"/>
                  <a:gd name="T35" fmla="*/ 63 h 245"/>
                  <a:gd name="T36" fmla="*/ 31 w 39"/>
                  <a:gd name="T3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245">
                    <a:moveTo>
                      <a:pt x="31" y="7"/>
                    </a:moveTo>
                    <a:lnTo>
                      <a:pt x="23" y="7"/>
                    </a:lnTo>
                    <a:lnTo>
                      <a:pt x="16" y="7"/>
                    </a:lnTo>
                    <a:lnTo>
                      <a:pt x="16" y="0"/>
                    </a:lnTo>
                    <a:lnTo>
                      <a:pt x="7" y="0"/>
                    </a:lnTo>
                    <a:lnTo>
                      <a:pt x="0" y="0"/>
                    </a:lnTo>
                    <a:lnTo>
                      <a:pt x="7" y="54"/>
                    </a:lnTo>
                    <a:lnTo>
                      <a:pt x="7" y="117"/>
                    </a:lnTo>
                    <a:lnTo>
                      <a:pt x="7" y="181"/>
                    </a:lnTo>
                    <a:lnTo>
                      <a:pt x="0" y="245"/>
                    </a:lnTo>
                    <a:lnTo>
                      <a:pt x="7" y="245"/>
                    </a:lnTo>
                    <a:lnTo>
                      <a:pt x="16" y="245"/>
                    </a:lnTo>
                    <a:lnTo>
                      <a:pt x="16" y="236"/>
                    </a:lnTo>
                    <a:lnTo>
                      <a:pt x="23" y="236"/>
                    </a:lnTo>
                    <a:lnTo>
                      <a:pt x="31" y="236"/>
                    </a:lnTo>
                    <a:lnTo>
                      <a:pt x="31" y="173"/>
                    </a:lnTo>
                    <a:lnTo>
                      <a:pt x="39" y="117"/>
                    </a:lnTo>
                    <a:lnTo>
                      <a:pt x="31" y="63"/>
                    </a:lnTo>
                    <a:lnTo>
                      <a:pt x="31" y="7"/>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3" name="Freeform 401">
                <a:extLst>
                  <a:ext uri="{FF2B5EF4-FFF2-40B4-BE49-F238E27FC236}">
                    <a16:creationId xmlns:a16="http://schemas.microsoft.com/office/drawing/2014/main" id="{40F98E24-4317-E1B7-B3EE-032980696CB0}"/>
                  </a:ext>
                </a:extLst>
              </p:cNvPr>
              <p:cNvSpPr>
                <a:spLocks/>
              </p:cNvSpPr>
              <p:nvPr/>
            </p:nvSpPr>
            <p:spPr bwMode="auto">
              <a:xfrm>
                <a:off x="4610" y="3300"/>
                <a:ext cx="13" cy="82"/>
              </a:xfrm>
              <a:custGeom>
                <a:avLst/>
                <a:gdLst>
                  <a:gd name="T0" fmla="*/ 8 w 40"/>
                  <a:gd name="T1" fmla="*/ 7 h 245"/>
                  <a:gd name="T2" fmla="*/ 15 w 40"/>
                  <a:gd name="T3" fmla="*/ 7 h 245"/>
                  <a:gd name="T4" fmla="*/ 24 w 40"/>
                  <a:gd name="T5" fmla="*/ 7 h 245"/>
                  <a:gd name="T6" fmla="*/ 24 w 40"/>
                  <a:gd name="T7" fmla="*/ 0 h 245"/>
                  <a:gd name="T8" fmla="*/ 31 w 40"/>
                  <a:gd name="T9" fmla="*/ 0 h 245"/>
                  <a:gd name="T10" fmla="*/ 40 w 40"/>
                  <a:gd name="T11" fmla="*/ 0 h 245"/>
                  <a:gd name="T12" fmla="*/ 31 w 40"/>
                  <a:gd name="T13" fmla="*/ 54 h 245"/>
                  <a:gd name="T14" fmla="*/ 31 w 40"/>
                  <a:gd name="T15" fmla="*/ 117 h 245"/>
                  <a:gd name="T16" fmla="*/ 31 w 40"/>
                  <a:gd name="T17" fmla="*/ 181 h 245"/>
                  <a:gd name="T18" fmla="*/ 40 w 40"/>
                  <a:gd name="T19" fmla="*/ 245 h 245"/>
                  <a:gd name="T20" fmla="*/ 31 w 40"/>
                  <a:gd name="T21" fmla="*/ 245 h 245"/>
                  <a:gd name="T22" fmla="*/ 24 w 40"/>
                  <a:gd name="T23" fmla="*/ 245 h 245"/>
                  <a:gd name="T24" fmla="*/ 24 w 40"/>
                  <a:gd name="T25" fmla="*/ 236 h 245"/>
                  <a:gd name="T26" fmla="*/ 15 w 40"/>
                  <a:gd name="T27" fmla="*/ 236 h 245"/>
                  <a:gd name="T28" fmla="*/ 8 w 40"/>
                  <a:gd name="T29" fmla="*/ 236 h 245"/>
                  <a:gd name="T30" fmla="*/ 8 w 40"/>
                  <a:gd name="T31" fmla="*/ 173 h 245"/>
                  <a:gd name="T32" fmla="*/ 0 w 40"/>
                  <a:gd name="T33" fmla="*/ 117 h 245"/>
                  <a:gd name="T34" fmla="*/ 8 w 40"/>
                  <a:gd name="T35" fmla="*/ 63 h 245"/>
                  <a:gd name="T36" fmla="*/ 8 w 40"/>
                  <a:gd name="T3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45">
                    <a:moveTo>
                      <a:pt x="8" y="7"/>
                    </a:moveTo>
                    <a:lnTo>
                      <a:pt x="15" y="7"/>
                    </a:lnTo>
                    <a:lnTo>
                      <a:pt x="24" y="7"/>
                    </a:lnTo>
                    <a:lnTo>
                      <a:pt x="24" y="0"/>
                    </a:lnTo>
                    <a:lnTo>
                      <a:pt x="31" y="0"/>
                    </a:lnTo>
                    <a:lnTo>
                      <a:pt x="40" y="0"/>
                    </a:lnTo>
                    <a:lnTo>
                      <a:pt x="31" y="54"/>
                    </a:lnTo>
                    <a:lnTo>
                      <a:pt x="31" y="117"/>
                    </a:lnTo>
                    <a:lnTo>
                      <a:pt x="31" y="181"/>
                    </a:lnTo>
                    <a:lnTo>
                      <a:pt x="40" y="245"/>
                    </a:lnTo>
                    <a:lnTo>
                      <a:pt x="31" y="245"/>
                    </a:lnTo>
                    <a:lnTo>
                      <a:pt x="24" y="245"/>
                    </a:lnTo>
                    <a:lnTo>
                      <a:pt x="24" y="236"/>
                    </a:lnTo>
                    <a:lnTo>
                      <a:pt x="15" y="236"/>
                    </a:lnTo>
                    <a:lnTo>
                      <a:pt x="8" y="236"/>
                    </a:lnTo>
                    <a:lnTo>
                      <a:pt x="8" y="173"/>
                    </a:lnTo>
                    <a:lnTo>
                      <a:pt x="0" y="117"/>
                    </a:lnTo>
                    <a:lnTo>
                      <a:pt x="8" y="63"/>
                    </a:lnTo>
                    <a:lnTo>
                      <a:pt x="8" y="7"/>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4" name="Freeform 402">
                <a:extLst>
                  <a:ext uri="{FF2B5EF4-FFF2-40B4-BE49-F238E27FC236}">
                    <a16:creationId xmlns:a16="http://schemas.microsoft.com/office/drawing/2014/main" id="{2FFA1551-74C7-98FD-4B0F-157DA2112AC2}"/>
                  </a:ext>
                </a:extLst>
              </p:cNvPr>
              <p:cNvSpPr>
                <a:spLocks/>
              </p:cNvSpPr>
              <p:nvPr/>
            </p:nvSpPr>
            <p:spPr bwMode="auto">
              <a:xfrm>
                <a:off x="5218" y="3295"/>
                <a:ext cx="10" cy="92"/>
              </a:xfrm>
              <a:custGeom>
                <a:avLst/>
                <a:gdLst>
                  <a:gd name="T0" fmla="*/ 24 w 31"/>
                  <a:gd name="T1" fmla="*/ 16 h 276"/>
                  <a:gd name="T2" fmla="*/ 24 w 31"/>
                  <a:gd name="T3" fmla="*/ 7 h 276"/>
                  <a:gd name="T4" fmla="*/ 16 w 31"/>
                  <a:gd name="T5" fmla="*/ 7 h 276"/>
                  <a:gd name="T6" fmla="*/ 8 w 31"/>
                  <a:gd name="T7" fmla="*/ 7 h 276"/>
                  <a:gd name="T8" fmla="*/ 8 w 31"/>
                  <a:gd name="T9" fmla="*/ 0 h 276"/>
                  <a:gd name="T10" fmla="*/ 0 w 31"/>
                  <a:gd name="T11" fmla="*/ 0 h 276"/>
                  <a:gd name="T12" fmla="*/ 8 w 31"/>
                  <a:gd name="T13" fmla="*/ 70 h 276"/>
                  <a:gd name="T14" fmla="*/ 8 w 31"/>
                  <a:gd name="T15" fmla="*/ 133 h 276"/>
                  <a:gd name="T16" fmla="*/ 8 w 31"/>
                  <a:gd name="T17" fmla="*/ 205 h 276"/>
                  <a:gd name="T18" fmla="*/ 0 w 31"/>
                  <a:gd name="T19" fmla="*/ 276 h 276"/>
                  <a:gd name="T20" fmla="*/ 0 w 31"/>
                  <a:gd name="T21" fmla="*/ 268 h 276"/>
                  <a:gd name="T22" fmla="*/ 8 w 31"/>
                  <a:gd name="T23" fmla="*/ 268 h 276"/>
                  <a:gd name="T24" fmla="*/ 16 w 31"/>
                  <a:gd name="T25" fmla="*/ 268 h 276"/>
                  <a:gd name="T26" fmla="*/ 24 w 31"/>
                  <a:gd name="T27" fmla="*/ 261 h 276"/>
                  <a:gd name="T28" fmla="*/ 31 w 31"/>
                  <a:gd name="T29" fmla="*/ 197 h 276"/>
                  <a:gd name="T30" fmla="*/ 31 w 31"/>
                  <a:gd name="T31" fmla="*/ 133 h 276"/>
                  <a:gd name="T32" fmla="*/ 31 w 31"/>
                  <a:gd name="T33" fmla="*/ 70 h 276"/>
                  <a:gd name="T34" fmla="*/ 24 w 31"/>
                  <a:gd name="T35" fmla="*/ 1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276">
                    <a:moveTo>
                      <a:pt x="24" y="16"/>
                    </a:moveTo>
                    <a:lnTo>
                      <a:pt x="24" y="7"/>
                    </a:lnTo>
                    <a:lnTo>
                      <a:pt x="16" y="7"/>
                    </a:lnTo>
                    <a:lnTo>
                      <a:pt x="8" y="7"/>
                    </a:lnTo>
                    <a:lnTo>
                      <a:pt x="8" y="0"/>
                    </a:lnTo>
                    <a:lnTo>
                      <a:pt x="0" y="0"/>
                    </a:lnTo>
                    <a:lnTo>
                      <a:pt x="8" y="70"/>
                    </a:lnTo>
                    <a:lnTo>
                      <a:pt x="8" y="133"/>
                    </a:lnTo>
                    <a:lnTo>
                      <a:pt x="8" y="205"/>
                    </a:lnTo>
                    <a:lnTo>
                      <a:pt x="0" y="276"/>
                    </a:lnTo>
                    <a:lnTo>
                      <a:pt x="0" y="268"/>
                    </a:lnTo>
                    <a:lnTo>
                      <a:pt x="8" y="268"/>
                    </a:lnTo>
                    <a:lnTo>
                      <a:pt x="16" y="268"/>
                    </a:lnTo>
                    <a:lnTo>
                      <a:pt x="24" y="261"/>
                    </a:lnTo>
                    <a:lnTo>
                      <a:pt x="31" y="197"/>
                    </a:lnTo>
                    <a:lnTo>
                      <a:pt x="31" y="133"/>
                    </a:lnTo>
                    <a:lnTo>
                      <a:pt x="31" y="70"/>
                    </a:lnTo>
                    <a:lnTo>
                      <a:pt x="24" y="16"/>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5" name="Freeform 403">
                <a:extLst>
                  <a:ext uri="{FF2B5EF4-FFF2-40B4-BE49-F238E27FC236}">
                    <a16:creationId xmlns:a16="http://schemas.microsoft.com/office/drawing/2014/main" id="{800F2240-71BC-97BD-0FA6-CF997862AB9E}"/>
                  </a:ext>
                </a:extLst>
              </p:cNvPr>
              <p:cNvSpPr>
                <a:spLocks/>
              </p:cNvSpPr>
              <p:nvPr/>
            </p:nvSpPr>
            <p:spPr bwMode="auto">
              <a:xfrm>
                <a:off x="4620" y="3295"/>
                <a:ext cx="11" cy="92"/>
              </a:xfrm>
              <a:custGeom>
                <a:avLst/>
                <a:gdLst>
                  <a:gd name="T0" fmla="*/ 9 w 32"/>
                  <a:gd name="T1" fmla="*/ 16 h 276"/>
                  <a:gd name="T2" fmla="*/ 9 w 32"/>
                  <a:gd name="T3" fmla="*/ 7 h 276"/>
                  <a:gd name="T4" fmla="*/ 16 w 32"/>
                  <a:gd name="T5" fmla="*/ 7 h 276"/>
                  <a:gd name="T6" fmla="*/ 24 w 32"/>
                  <a:gd name="T7" fmla="*/ 7 h 276"/>
                  <a:gd name="T8" fmla="*/ 24 w 32"/>
                  <a:gd name="T9" fmla="*/ 0 h 276"/>
                  <a:gd name="T10" fmla="*/ 32 w 32"/>
                  <a:gd name="T11" fmla="*/ 0 h 276"/>
                  <a:gd name="T12" fmla="*/ 24 w 32"/>
                  <a:gd name="T13" fmla="*/ 70 h 276"/>
                  <a:gd name="T14" fmla="*/ 24 w 32"/>
                  <a:gd name="T15" fmla="*/ 133 h 276"/>
                  <a:gd name="T16" fmla="*/ 24 w 32"/>
                  <a:gd name="T17" fmla="*/ 205 h 276"/>
                  <a:gd name="T18" fmla="*/ 32 w 32"/>
                  <a:gd name="T19" fmla="*/ 276 h 276"/>
                  <a:gd name="T20" fmla="*/ 32 w 32"/>
                  <a:gd name="T21" fmla="*/ 268 h 276"/>
                  <a:gd name="T22" fmla="*/ 24 w 32"/>
                  <a:gd name="T23" fmla="*/ 268 h 276"/>
                  <a:gd name="T24" fmla="*/ 16 w 32"/>
                  <a:gd name="T25" fmla="*/ 268 h 276"/>
                  <a:gd name="T26" fmla="*/ 9 w 32"/>
                  <a:gd name="T27" fmla="*/ 261 h 276"/>
                  <a:gd name="T28" fmla="*/ 0 w 32"/>
                  <a:gd name="T29" fmla="*/ 197 h 276"/>
                  <a:gd name="T30" fmla="*/ 0 w 32"/>
                  <a:gd name="T31" fmla="*/ 133 h 276"/>
                  <a:gd name="T32" fmla="*/ 0 w 32"/>
                  <a:gd name="T33" fmla="*/ 70 h 276"/>
                  <a:gd name="T34" fmla="*/ 9 w 32"/>
                  <a:gd name="T35" fmla="*/ 1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276">
                    <a:moveTo>
                      <a:pt x="9" y="16"/>
                    </a:moveTo>
                    <a:lnTo>
                      <a:pt x="9" y="7"/>
                    </a:lnTo>
                    <a:lnTo>
                      <a:pt x="16" y="7"/>
                    </a:lnTo>
                    <a:lnTo>
                      <a:pt x="24" y="7"/>
                    </a:lnTo>
                    <a:lnTo>
                      <a:pt x="24" y="0"/>
                    </a:lnTo>
                    <a:lnTo>
                      <a:pt x="32" y="0"/>
                    </a:lnTo>
                    <a:lnTo>
                      <a:pt x="24" y="70"/>
                    </a:lnTo>
                    <a:lnTo>
                      <a:pt x="24" y="133"/>
                    </a:lnTo>
                    <a:lnTo>
                      <a:pt x="24" y="205"/>
                    </a:lnTo>
                    <a:lnTo>
                      <a:pt x="32" y="276"/>
                    </a:lnTo>
                    <a:lnTo>
                      <a:pt x="32" y="268"/>
                    </a:lnTo>
                    <a:lnTo>
                      <a:pt x="24" y="268"/>
                    </a:lnTo>
                    <a:lnTo>
                      <a:pt x="16" y="268"/>
                    </a:lnTo>
                    <a:lnTo>
                      <a:pt x="9" y="261"/>
                    </a:lnTo>
                    <a:lnTo>
                      <a:pt x="0" y="197"/>
                    </a:lnTo>
                    <a:lnTo>
                      <a:pt x="0" y="133"/>
                    </a:lnTo>
                    <a:lnTo>
                      <a:pt x="0" y="70"/>
                    </a:lnTo>
                    <a:lnTo>
                      <a:pt x="9" y="16"/>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6" name="Freeform 404">
                <a:extLst>
                  <a:ext uri="{FF2B5EF4-FFF2-40B4-BE49-F238E27FC236}">
                    <a16:creationId xmlns:a16="http://schemas.microsoft.com/office/drawing/2014/main" id="{936C4967-75CA-3225-EE6C-B58F0BFFD6DE}"/>
                  </a:ext>
                </a:extLst>
              </p:cNvPr>
              <p:cNvSpPr>
                <a:spLocks/>
              </p:cNvSpPr>
              <p:nvPr/>
            </p:nvSpPr>
            <p:spPr bwMode="auto">
              <a:xfrm>
                <a:off x="5207" y="3292"/>
                <a:ext cx="13" cy="98"/>
              </a:xfrm>
              <a:custGeom>
                <a:avLst/>
                <a:gdLst>
                  <a:gd name="T0" fmla="*/ 32 w 40"/>
                  <a:gd name="T1" fmla="*/ 8 h 292"/>
                  <a:gd name="T2" fmla="*/ 24 w 40"/>
                  <a:gd name="T3" fmla="*/ 8 h 292"/>
                  <a:gd name="T4" fmla="*/ 16 w 40"/>
                  <a:gd name="T5" fmla="*/ 8 h 292"/>
                  <a:gd name="T6" fmla="*/ 16 w 40"/>
                  <a:gd name="T7" fmla="*/ 0 h 292"/>
                  <a:gd name="T8" fmla="*/ 9 w 40"/>
                  <a:gd name="T9" fmla="*/ 0 h 292"/>
                  <a:gd name="T10" fmla="*/ 0 w 40"/>
                  <a:gd name="T11" fmla="*/ 0 h 292"/>
                  <a:gd name="T12" fmla="*/ 9 w 40"/>
                  <a:gd name="T13" fmla="*/ 71 h 292"/>
                  <a:gd name="T14" fmla="*/ 9 w 40"/>
                  <a:gd name="T15" fmla="*/ 141 h 292"/>
                  <a:gd name="T16" fmla="*/ 9 w 40"/>
                  <a:gd name="T17" fmla="*/ 220 h 292"/>
                  <a:gd name="T18" fmla="*/ 0 w 40"/>
                  <a:gd name="T19" fmla="*/ 292 h 292"/>
                  <a:gd name="T20" fmla="*/ 9 w 40"/>
                  <a:gd name="T21" fmla="*/ 292 h 292"/>
                  <a:gd name="T22" fmla="*/ 9 w 40"/>
                  <a:gd name="T23" fmla="*/ 284 h 292"/>
                  <a:gd name="T24" fmla="*/ 16 w 40"/>
                  <a:gd name="T25" fmla="*/ 284 h 292"/>
                  <a:gd name="T26" fmla="*/ 24 w 40"/>
                  <a:gd name="T27" fmla="*/ 284 h 292"/>
                  <a:gd name="T28" fmla="*/ 32 w 40"/>
                  <a:gd name="T29" fmla="*/ 284 h 292"/>
                  <a:gd name="T30" fmla="*/ 40 w 40"/>
                  <a:gd name="T31" fmla="*/ 213 h 292"/>
                  <a:gd name="T32" fmla="*/ 40 w 40"/>
                  <a:gd name="T33" fmla="*/ 141 h 292"/>
                  <a:gd name="T34" fmla="*/ 40 w 40"/>
                  <a:gd name="T35" fmla="*/ 78 h 292"/>
                  <a:gd name="T36" fmla="*/ 32 w 40"/>
                  <a:gd name="T37" fmla="*/ 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292">
                    <a:moveTo>
                      <a:pt x="32" y="8"/>
                    </a:moveTo>
                    <a:lnTo>
                      <a:pt x="24" y="8"/>
                    </a:lnTo>
                    <a:lnTo>
                      <a:pt x="16" y="8"/>
                    </a:lnTo>
                    <a:lnTo>
                      <a:pt x="16" y="0"/>
                    </a:lnTo>
                    <a:lnTo>
                      <a:pt x="9" y="0"/>
                    </a:lnTo>
                    <a:lnTo>
                      <a:pt x="0" y="0"/>
                    </a:lnTo>
                    <a:lnTo>
                      <a:pt x="9" y="71"/>
                    </a:lnTo>
                    <a:lnTo>
                      <a:pt x="9" y="141"/>
                    </a:lnTo>
                    <a:lnTo>
                      <a:pt x="9" y="220"/>
                    </a:lnTo>
                    <a:lnTo>
                      <a:pt x="0" y="292"/>
                    </a:lnTo>
                    <a:lnTo>
                      <a:pt x="9" y="292"/>
                    </a:lnTo>
                    <a:lnTo>
                      <a:pt x="9" y="284"/>
                    </a:lnTo>
                    <a:lnTo>
                      <a:pt x="16" y="284"/>
                    </a:lnTo>
                    <a:lnTo>
                      <a:pt x="24" y="284"/>
                    </a:lnTo>
                    <a:lnTo>
                      <a:pt x="32" y="284"/>
                    </a:lnTo>
                    <a:lnTo>
                      <a:pt x="40" y="213"/>
                    </a:lnTo>
                    <a:lnTo>
                      <a:pt x="40" y="141"/>
                    </a:lnTo>
                    <a:lnTo>
                      <a:pt x="40" y="78"/>
                    </a:lnTo>
                    <a:lnTo>
                      <a:pt x="32" y="8"/>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7" name="Freeform 405">
                <a:extLst>
                  <a:ext uri="{FF2B5EF4-FFF2-40B4-BE49-F238E27FC236}">
                    <a16:creationId xmlns:a16="http://schemas.microsoft.com/office/drawing/2014/main" id="{E4B69755-31FB-8B7C-5E89-5FB40A3A9BAA}"/>
                  </a:ext>
                </a:extLst>
              </p:cNvPr>
              <p:cNvSpPr>
                <a:spLocks/>
              </p:cNvSpPr>
              <p:nvPr/>
            </p:nvSpPr>
            <p:spPr bwMode="auto">
              <a:xfrm>
                <a:off x="4628" y="3292"/>
                <a:ext cx="13" cy="98"/>
              </a:xfrm>
              <a:custGeom>
                <a:avLst/>
                <a:gdLst>
                  <a:gd name="T0" fmla="*/ 8 w 39"/>
                  <a:gd name="T1" fmla="*/ 8 h 292"/>
                  <a:gd name="T2" fmla="*/ 16 w 39"/>
                  <a:gd name="T3" fmla="*/ 8 h 292"/>
                  <a:gd name="T4" fmla="*/ 23 w 39"/>
                  <a:gd name="T5" fmla="*/ 8 h 292"/>
                  <a:gd name="T6" fmla="*/ 23 w 39"/>
                  <a:gd name="T7" fmla="*/ 0 h 292"/>
                  <a:gd name="T8" fmla="*/ 31 w 39"/>
                  <a:gd name="T9" fmla="*/ 0 h 292"/>
                  <a:gd name="T10" fmla="*/ 39 w 39"/>
                  <a:gd name="T11" fmla="*/ 0 h 292"/>
                  <a:gd name="T12" fmla="*/ 31 w 39"/>
                  <a:gd name="T13" fmla="*/ 71 h 292"/>
                  <a:gd name="T14" fmla="*/ 31 w 39"/>
                  <a:gd name="T15" fmla="*/ 141 h 292"/>
                  <a:gd name="T16" fmla="*/ 31 w 39"/>
                  <a:gd name="T17" fmla="*/ 220 h 292"/>
                  <a:gd name="T18" fmla="*/ 39 w 39"/>
                  <a:gd name="T19" fmla="*/ 292 h 292"/>
                  <a:gd name="T20" fmla="*/ 31 w 39"/>
                  <a:gd name="T21" fmla="*/ 292 h 292"/>
                  <a:gd name="T22" fmla="*/ 31 w 39"/>
                  <a:gd name="T23" fmla="*/ 284 h 292"/>
                  <a:gd name="T24" fmla="*/ 23 w 39"/>
                  <a:gd name="T25" fmla="*/ 284 h 292"/>
                  <a:gd name="T26" fmla="*/ 16 w 39"/>
                  <a:gd name="T27" fmla="*/ 284 h 292"/>
                  <a:gd name="T28" fmla="*/ 8 w 39"/>
                  <a:gd name="T29" fmla="*/ 284 h 292"/>
                  <a:gd name="T30" fmla="*/ 0 w 39"/>
                  <a:gd name="T31" fmla="*/ 213 h 292"/>
                  <a:gd name="T32" fmla="*/ 0 w 39"/>
                  <a:gd name="T33" fmla="*/ 141 h 292"/>
                  <a:gd name="T34" fmla="*/ 0 w 39"/>
                  <a:gd name="T35" fmla="*/ 78 h 292"/>
                  <a:gd name="T36" fmla="*/ 8 w 39"/>
                  <a:gd name="T37" fmla="*/ 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292">
                    <a:moveTo>
                      <a:pt x="8" y="8"/>
                    </a:moveTo>
                    <a:lnTo>
                      <a:pt x="16" y="8"/>
                    </a:lnTo>
                    <a:lnTo>
                      <a:pt x="23" y="8"/>
                    </a:lnTo>
                    <a:lnTo>
                      <a:pt x="23" y="0"/>
                    </a:lnTo>
                    <a:lnTo>
                      <a:pt x="31" y="0"/>
                    </a:lnTo>
                    <a:lnTo>
                      <a:pt x="39" y="0"/>
                    </a:lnTo>
                    <a:lnTo>
                      <a:pt x="31" y="71"/>
                    </a:lnTo>
                    <a:lnTo>
                      <a:pt x="31" y="141"/>
                    </a:lnTo>
                    <a:lnTo>
                      <a:pt x="31" y="220"/>
                    </a:lnTo>
                    <a:lnTo>
                      <a:pt x="39" y="292"/>
                    </a:lnTo>
                    <a:lnTo>
                      <a:pt x="31" y="292"/>
                    </a:lnTo>
                    <a:lnTo>
                      <a:pt x="31" y="284"/>
                    </a:lnTo>
                    <a:lnTo>
                      <a:pt x="23" y="284"/>
                    </a:lnTo>
                    <a:lnTo>
                      <a:pt x="16" y="284"/>
                    </a:lnTo>
                    <a:lnTo>
                      <a:pt x="8" y="284"/>
                    </a:lnTo>
                    <a:lnTo>
                      <a:pt x="0" y="213"/>
                    </a:lnTo>
                    <a:lnTo>
                      <a:pt x="0" y="141"/>
                    </a:lnTo>
                    <a:lnTo>
                      <a:pt x="0" y="78"/>
                    </a:lnTo>
                    <a:lnTo>
                      <a:pt x="8" y="8"/>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8" name="Freeform 406">
                <a:extLst>
                  <a:ext uri="{FF2B5EF4-FFF2-40B4-BE49-F238E27FC236}">
                    <a16:creationId xmlns:a16="http://schemas.microsoft.com/office/drawing/2014/main" id="{AD576323-62F9-D4E9-0012-EAEA5CEACCBF}"/>
                  </a:ext>
                </a:extLst>
              </p:cNvPr>
              <p:cNvSpPr>
                <a:spLocks/>
              </p:cNvSpPr>
              <p:nvPr/>
            </p:nvSpPr>
            <p:spPr bwMode="auto">
              <a:xfrm>
                <a:off x="5197" y="3290"/>
                <a:ext cx="13" cy="102"/>
              </a:xfrm>
              <a:custGeom>
                <a:avLst/>
                <a:gdLst>
                  <a:gd name="T0" fmla="*/ 31 w 40"/>
                  <a:gd name="T1" fmla="*/ 8 h 308"/>
                  <a:gd name="T2" fmla="*/ 24 w 40"/>
                  <a:gd name="T3" fmla="*/ 8 h 308"/>
                  <a:gd name="T4" fmla="*/ 24 w 40"/>
                  <a:gd name="T5" fmla="*/ 0 h 308"/>
                  <a:gd name="T6" fmla="*/ 16 w 40"/>
                  <a:gd name="T7" fmla="*/ 0 h 308"/>
                  <a:gd name="T8" fmla="*/ 8 w 40"/>
                  <a:gd name="T9" fmla="*/ 0 h 308"/>
                  <a:gd name="T10" fmla="*/ 0 w 40"/>
                  <a:gd name="T11" fmla="*/ 0 h 308"/>
                  <a:gd name="T12" fmla="*/ 16 w 40"/>
                  <a:gd name="T13" fmla="*/ 79 h 308"/>
                  <a:gd name="T14" fmla="*/ 16 w 40"/>
                  <a:gd name="T15" fmla="*/ 149 h 308"/>
                  <a:gd name="T16" fmla="*/ 16 w 40"/>
                  <a:gd name="T17" fmla="*/ 228 h 308"/>
                  <a:gd name="T18" fmla="*/ 0 w 40"/>
                  <a:gd name="T19" fmla="*/ 308 h 308"/>
                  <a:gd name="T20" fmla="*/ 8 w 40"/>
                  <a:gd name="T21" fmla="*/ 308 h 308"/>
                  <a:gd name="T22" fmla="*/ 16 w 40"/>
                  <a:gd name="T23" fmla="*/ 308 h 308"/>
                  <a:gd name="T24" fmla="*/ 16 w 40"/>
                  <a:gd name="T25" fmla="*/ 300 h 308"/>
                  <a:gd name="T26" fmla="*/ 24 w 40"/>
                  <a:gd name="T27" fmla="*/ 300 h 308"/>
                  <a:gd name="T28" fmla="*/ 31 w 40"/>
                  <a:gd name="T29" fmla="*/ 300 h 308"/>
                  <a:gd name="T30" fmla="*/ 40 w 40"/>
                  <a:gd name="T31" fmla="*/ 228 h 308"/>
                  <a:gd name="T32" fmla="*/ 40 w 40"/>
                  <a:gd name="T33" fmla="*/ 149 h 308"/>
                  <a:gd name="T34" fmla="*/ 40 w 40"/>
                  <a:gd name="T35" fmla="*/ 79 h 308"/>
                  <a:gd name="T36" fmla="*/ 31 w 40"/>
                  <a:gd name="T37" fmla="*/ 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08">
                    <a:moveTo>
                      <a:pt x="31" y="8"/>
                    </a:moveTo>
                    <a:lnTo>
                      <a:pt x="24" y="8"/>
                    </a:lnTo>
                    <a:lnTo>
                      <a:pt x="24" y="0"/>
                    </a:lnTo>
                    <a:lnTo>
                      <a:pt x="16" y="0"/>
                    </a:lnTo>
                    <a:lnTo>
                      <a:pt x="8" y="0"/>
                    </a:lnTo>
                    <a:lnTo>
                      <a:pt x="0" y="0"/>
                    </a:lnTo>
                    <a:lnTo>
                      <a:pt x="16" y="79"/>
                    </a:lnTo>
                    <a:lnTo>
                      <a:pt x="16" y="149"/>
                    </a:lnTo>
                    <a:lnTo>
                      <a:pt x="16" y="228"/>
                    </a:lnTo>
                    <a:lnTo>
                      <a:pt x="0" y="308"/>
                    </a:lnTo>
                    <a:lnTo>
                      <a:pt x="8" y="308"/>
                    </a:lnTo>
                    <a:lnTo>
                      <a:pt x="16" y="308"/>
                    </a:lnTo>
                    <a:lnTo>
                      <a:pt x="16" y="300"/>
                    </a:lnTo>
                    <a:lnTo>
                      <a:pt x="24" y="300"/>
                    </a:lnTo>
                    <a:lnTo>
                      <a:pt x="31" y="300"/>
                    </a:lnTo>
                    <a:lnTo>
                      <a:pt x="40" y="228"/>
                    </a:lnTo>
                    <a:lnTo>
                      <a:pt x="40" y="149"/>
                    </a:lnTo>
                    <a:lnTo>
                      <a:pt x="40" y="79"/>
                    </a:lnTo>
                    <a:lnTo>
                      <a:pt x="31" y="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9" name="Freeform 407">
                <a:extLst>
                  <a:ext uri="{FF2B5EF4-FFF2-40B4-BE49-F238E27FC236}">
                    <a16:creationId xmlns:a16="http://schemas.microsoft.com/office/drawing/2014/main" id="{AD49DB6F-F60E-84B2-EF33-F6A6A4E54BD7}"/>
                  </a:ext>
                </a:extLst>
              </p:cNvPr>
              <p:cNvSpPr>
                <a:spLocks/>
              </p:cNvSpPr>
              <p:nvPr/>
            </p:nvSpPr>
            <p:spPr bwMode="auto">
              <a:xfrm>
                <a:off x="4639" y="3290"/>
                <a:ext cx="13" cy="102"/>
              </a:xfrm>
              <a:custGeom>
                <a:avLst/>
                <a:gdLst>
                  <a:gd name="T0" fmla="*/ 7 w 39"/>
                  <a:gd name="T1" fmla="*/ 8 h 308"/>
                  <a:gd name="T2" fmla="*/ 16 w 39"/>
                  <a:gd name="T3" fmla="*/ 8 h 308"/>
                  <a:gd name="T4" fmla="*/ 16 w 39"/>
                  <a:gd name="T5" fmla="*/ 0 h 308"/>
                  <a:gd name="T6" fmla="*/ 23 w 39"/>
                  <a:gd name="T7" fmla="*/ 0 h 308"/>
                  <a:gd name="T8" fmla="*/ 30 w 39"/>
                  <a:gd name="T9" fmla="*/ 0 h 308"/>
                  <a:gd name="T10" fmla="*/ 39 w 39"/>
                  <a:gd name="T11" fmla="*/ 0 h 308"/>
                  <a:gd name="T12" fmla="*/ 23 w 39"/>
                  <a:gd name="T13" fmla="*/ 79 h 308"/>
                  <a:gd name="T14" fmla="*/ 23 w 39"/>
                  <a:gd name="T15" fmla="*/ 149 h 308"/>
                  <a:gd name="T16" fmla="*/ 23 w 39"/>
                  <a:gd name="T17" fmla="*/ 228 h 308"/>
                  <a:gd name="T18" fmla="*/ 39 w 39"/>
                  <a:gd name="T19" fmla="*/ 308 h 308"/>
                  <a:gd name="T20" fmla="*/ 30 w 39"/>
                  <a:gd name="T21" fmla="*/ 308 h 308"/>
                  <a:gd name="T22" fmla="*/ 23 w 39"/>
                  <a:gd name="T23" fmla="*/ 308 h 308"/>
                  <a:gd name="T24" fmla="*/ 23 w 39"/>
                  <a:gd name="T25" fmla="*/ 300 h 308"/>
                  <a:gd name="T26" fmla="*/ 16 w 39"/>
                  <a:gd name="T27" fmla="*/ 300 h 308"/>
                  <a:gd name="T28" fmla="*/ 7 w 39"/>
                  <a:gd name="T29" fmla="*/ 300 h 308"/>
                  <a:gd name="T30" fmla="*/ 0 w 39"/>
                  <a:gd name="T31" fmla="*/ 228 h 308"/>
                  <a:gd name="T32" fmla="*/ 0 w 39"/>
                  <a:gd name="T33" fmla="*/ 149 h 308"/>
                  <a:gd name="T34" fmla="*/ 0 w 39"/>
                  <a:gd name="T35" fmla="*/ 79 h 308"/>
                  <a:gd name="T36" fmla="*/ 7 w 39"/>
                  <a:gd name="T37" fmla="*/ 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08">
                    <a:moveTo>
                      <a:pt x="7" y="8"/>
                    </a:moveTo>
                    <a:lnTo>
                      <a:pt x="16" y="8"/>
                    </a:lnTo>
                    <a:lnTo>
                      <a:pt x="16" y="0"/>
                    </a:lnTo>
                    <a:lnTo>
                      <a:pt x="23" y="0"/>
                    </a:lnTo>
                    <a:lnTo>
                      <a:pt x="30" y="0"/>
                    </a:lnTo>
                    <a:lnTo>
                      <a:pt x="39" y="0"/>
                    </a:lnTo>
                    <a:lnTo>
                      <a:pt x="23" y="79"/>
                    </a:lnTo>
                    <a:lnTo>
                      <a:pt x="23" y="149"/>
                    </a:lnTo>
                    <a:lnTo>
                      <a:pt x="23" y="228"/>
                    </a:lnTo>
                    <a:lnTo>
                      <a:pt x="39" y="308"/>
                    </a:lnTo>
                    <a:lnTo>
                      <a:pt x="30" y="308"/>
                    </a:lnTo>
                    <a:lnTo>
                      <a:pt x="23" y="308"/>
                    </a:lnTo>
                    <a:lnTo>
                      <a:pt x="23" y="300"/>
                    </a:lnTo>
                    <a:lnTo>
                      <a:pt x="16" y="300"/>
                    </a:lnTo>
                    <a:lnTo>
                      <a:pt x="7" y="300"/>
                    </a:lnTo>
                    <a:lnTo>
                      <a:pt x="0" y="228"/>
                    </a:lnTo>
                    <a:lnTo>
                      <a:pt x="0" y="149"/>
                    </a:lnTo>
                    <a:lnTo>
                      <a:pt x="0" y="79"/>
                    </a:lnTo>
                    <a:lnTo>
                      <a:pt x="7" y="8"/>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0" name="Freeform 408">
                <a:extLst>
                  <a:ext uri="{FF2B5EF4-FFF2-40B4-BE49-F238E27FC236}">
                    <a16:creationId xmlns:a16="http://schemas.microsoft.com/office/drawing/2014/main" id="{62F7C799-A7E0-9832-FF0D-D47EB6BC542B}"/>
                  </a:ext>
                </a:extLst>
              </p:cNvPr>
              <p:cNvSpPr>
                <a:spLocks/>
              </p:cNvSpPr>
              <p:nvPr/>
            </p:nvSpPr>
            <p:spPr bwMode="auto">
              <a:xfrm>
                <a:off x="5189" y="3287"/>
                <a:ext cx="13" cy="108"/>
              </a:xfrm>
              <a:custGeom>
                <a:avLst/>
                <a:gdLst>
                  <a:gd name="T0" fmla="*/ 23 w 39"/>
                  <a:gd name="T1" fmla="*/ 8 h 324"/>
                  <a:gd name="T2" fmla="*/ 15 w 39"/>
                  <a:gd name="T3" fmla="*/ 0 h 324"/>
                  <a:gd name="T4" fmla="*/ 7 w 39"/>
                  <a:gd name="T5" fmla="*/ 0 h 324"/>
                  <a:gd name="T6" fmla="*/ 0 w 39"/>
                  <a:gd name="T7" fmla="*/ 0 h 324"/>
                  <a:gd name="T8" fmla="*/ 7 w 39"/>
                  <a:gd name="T9" fmla="*/ 79 h 324"/>
                  <a:gd name="T10" fmla="*/ 15 w 39"/>
                  <a:gd name="T11" fmla="*/ 157 h 324"/>
                  <a:gd name="T12" fmla="*/ 7 w 39"/>
                  <a:gd name="T13" fmla="*/ 245 h 324"/>
                  <a:gd name="T14" fmla="*/ 0 w 39"/>
                  <a:gd name="T15" fmla="*/ 324 h 324"/>
                  <a:gd name="T16" fmla="*/ 7 w 39"/>
                  <a:gd name="T17" fmla="*/ 324 h 324"/>
                  <a:gd name="T18" fmla="*/ 15 w 39"/>
                  <a:gd name="T19" fmla="*/ 316 h 324"/>
                  <a:gd name="T20" fmla="*/ 23 w 39"/>
                  <a:gd name="T21" fmla="*/ 316 h 324"/>
                  <a:gd name="T22" fmla="*/ 39 w 39"/>
                  <a:gd name="T23" fmla="*/ 236 h 324"/>
                  <a:gd name="T24" fmla="*/ 39 w 39"/>
                  <a:gd name="T25" fmla="*/ 157 h 324"/>
                  <a:gd name="T26" fmla="*/ 39 w 39"/>
                  <a:gd name="T27" fmla="*/ 87 h 324"/>
                  <a:gd name="T28" fmla="*/ 23 w 39"/>
                  <a:gd name="T29" fmla="*/ 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24">
                    <a:moveTo>
                      <a:pt x="23" y="8"/>
                    </a:moveTo>
                    <a:lnTo>
                      <a:pt x="15" y="0"/>
                    </a:lnTo>
                    <a:lnTo>
                      <a:pt x="7" y="0"/>
                    </a:lnTo>
                    <a:lnTo>
                      <a:pt x="0" y="0"/>
                    </a:lnTo>
                    <a:lnTo>
                      <a:pt x="7" y="79"/>
                    </a:lnTo>
                    <a:lnTo>
                      <a:pt x="15" y="157"/>
                    </a:lnTo>
                    <a:lnTo>
                      <a:pt x="7" y="245"/>
                    </a:lnTo>
                    <a:lnTo>
                      <a:pt x="0" y="324"/>
                    </a:lnTo>
                    <a:lnTo>
                      <a:pt x="7" y="324"/>
                    </a:lnTo>
                    <a:lnTo>
                      <a:pt x="15" y="316"/>
                    </a:lnTo>
                    <a:lnTo>
                      <a:pt x="23" y="316"/>
                    </a:lnTo>
                    <a:lnTo>
                      <a:pt x="39" y="236"/>
                    </a:lnTo>
                    <a:lnTo>
                      <a:pt x="39" y="157"/>
                    </a:lnTo>
                    <a:lnTo>
                      <a:pt x="39" y="87"/>
                    </a:lnTo>
                    <a:lnTo>
                      <a:pt x="23" y="8"/>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1" name="Freeform 409">
                <a:extLst>
                  <a:ext uri="{FF2B5EF4-FFF2-40B4-BE49-F238E27FC236}">
                    <a16:creationId xmlns:a16="http://schemas.microsoft.com/office/drawing/2014/main" id="{BBF5C202-C8D9-EF77-708A-95672E5BAC27}"/>
                  </a:ext>
                </a:extLst>
              </p:cNvPr>
              <p:cNvSpPr>
                <a:spLocks/>
              </p:cNvSpPr>
              <p:nvPr/>
            </p:nvSpPr>
            <p:spPr bwMode="auto">
              <a:xfrm>
                <a:off x="4647" y="3287"/>
                <a:ext cx="13" cy="108"/>
              </a:xfrm>
              <a:custGeom>
                <a:avLst/>
                <a:gdLst>
                  <a:gd name="T0" fmla="*/ 16 w 40"/>
                  <a:gd name="T1" fmla="*/ 8 h 324"/>
                  <a:gd name="T2" fmla="*/ 24 w 40"/>
                  <a:gd name="T3" fmla="*/ 0 h 324"/>
                  <a:gd name="T4" fmla="*/ 32 w 40"/>
                  <a:gd name="T5" fmla="*/ 0 h 324"/>
                  <a:gd name="T6" fmla="*/ 40 w 40"/>
                  <a:gd name="T7" fmla="*/ 0 h 324"/>
                  <a:gd name="T8" fmla="*/ 32 w 40"/>
                  <a:gd name="T9" fmla="*/ 79 h 324"/>
                  <a:gd name="T10" fmla="*/ 24 w 40"/>
                  <a:gd name="T11" fmla="*/ 157 h 324"/>
                  <a:gd name="T12" fmla="*/ 32 w 40"/>
                  <a:gd name="T13" fmla="*/ 245 h 324"/>
                  <a:gd name="T14" fmla="*/ 40 w 40"/>
                  <a:gd name="T15" fmla="*/ 324 h 324"/>
                  <a:gd name="T16" fmla="*/ 32 w 40"/>
                  <a:gd name="T17" fmla="*/ 324 h 324"/>
                  <a:gd name="T18" fmla="*/ 24 w 40"/>
                  <a:gd name="T19" fmla="*/ 316 h 324"/>
                  <a:gd name="T20" fmla="*/ 16 w 40"/>
                  <a:gd name="T21" fmla="*/ 316 h 324"/>
                  <a:gd name="T22" fmla="*/ 0 w 40"/>
                  <a:gd name="T23" fmla="*/ 236 h 324"/>
                  <a:gd name="T24" fmla="*/ 0 w 40"/>
                  <a:gd name="T25" fmla="*/ 157 h 324"/>
                  <a:gd name="T26" fmla="*/ 0 w 40"/>
                  <a:gd name="T27" fmla="*/ 87 h 324"/>
                  <a:gd name="T28" fmla="*/ 16 w 40"/>
                  <a:gd name="T29" fmla="*/ 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324">
                    <a:moveTo>
                      <a:pt x="16" y="8"/>
                    </a:moveTo>
                    <a:lnTo>
                      <a:pt x="24" y="0"/>
                    </a:lnTo>
                    <a:lnTo>
                      <a:pt x="32" y="0"/>
                    </a:lnTo>
                    <a:lnTo>
                      <a:pt x="40" y="0"/>
                    </a:lnTo>
                    <a:lnTo>
                      <a:pt x="32" y="79"/>
                    </a:lnTo>
                    <a:lnTo>
                      <a:pt x="24" y="157"/>
                    </a:lnTo>
                    <a:lnTo>
                      <a:pt x="32" y="245"/>
                    </a:lnTo>
                    <a:lnTo>
                      <a:pt x="40" y="324"/>
                    </a:lnTo>
                    <a:lnTo>
                      <a:pt x="32" y="324"/>
                    </a:lnTo>
                    <a:lnTo>
                      <a:pt x="24" y="316"/>
                    </a:lnTo>
                    <a:lnTo>
                      <a:pt x="16" y="316"/>
                    </a:lnTo>
                    <a:lnTo>
                      <a:pt x="0" y="236"/>
                    </a:lnTo>
                    <a:lnTo>
                      <a:pt x="0" y="157"/>
                    </a:lnTo>
                    <a:lnTo>
                      <a:pt x="0" y="87"/>
                    </a:lnTo>
                    <a:lnTo>
                      <a:pt x="16" y="8"/>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2" name="Freeform 410">
                <a:extLst>
                  <a:ext uri="{FF2B5EF4-FFF2-40B4-BE49-F238E27FC236}">
                    <a16:creationId xmlns:a16="http://schemas.microsoft.com/office/drawing/2014/main" id="{DF5EBD60-5AD1-2998-70CF-D96C41361791}"/>
                  </a:ext>
                </a:extLst>
              </p:cNvPr>
              <p:cNvSpPr>
                <a:spLocks/>
              </p:cNvSpPr>
              <p:nvPr/>
            </p:nvSpPr>
            <p:spPr bwMode="auto">
              <a:xfrm>
                <a:off x="5178" y="3284"/>
                <a:ext cx="16" cy="114"/>
              </a:xfrm>
              <a:custGeom>
                <a:avLst/>
                <a:gdLst>
                  <a:gd name="T0" fmla="*/ 32 w 47"/>
                  <a:gd name="T1" fmla="*/ 8 h 340"/>
                  <a:gd name="T2" fmla="*/ 23 w 47"/>
                  <a:gd name="T3" fmla="*/ 8 h 340"/>
                  <a:gd name="T4" fmla="*/ 23 w 47"/>
                  <a:gd name="T5" fmla="*/ 0 h 340"/>
                  <a:gd name="T6" fmla="*/ 16 w 47"/>
                  <a:gd name="T7" fmla="*/ 0 h 340"/>
                  <a:gd name="T8" fmla="*/ 7 w 47"/>
                  <a:gd name="T9" fmla="*/ 0 h 340"/>
                  <a:gd name="T10" fmla="*/ 0 w 47"/>
                  <a:gd name="T11" fmla="*/ 0 h 340"/>
                  <a:gd name="T12" fmla="*/ 16 w 47"/>
                  <a:gd name="T13" fmla="*/ 87 h 340"/>
                  <a:gd name="T14" fmla="*/ 16 w 47"/>
                  <a:gd name="T15" fmla="*/ 165 h 340"/>
                  <a:gd name="T16" fmla="*/ 16 w 47"/>
                  <a:gd name="T17" fmla="*/ 253 h 340"/>
                  <a:gd name="T18" fmla="*/ 0 w 47"/>
                  <a:gd name="T19" fmla="*/ 340 h 340"/>
                  <a:gd name="T20" fmla="*/ 7 w 47"/>
                  <a:gd name="T21" fmla="*/ 340 h 340"/>
                  <a:gd name="T22" fmla="*/ 16 w 47"/>
                  <a:gd name="T23" fmla="*/ 340 h 340"/>
                  <a:gd name="T24" fmla="*/ 16 w 47"/>
                  <a:gd name="T25" fmla="*/ 332 h 340"/>
                  <a:gd name="T26" fmla="*/ 23 w 47"/>
                  <a:gd name="T27" fmla="*/ 332 h 340"/>
                  <a:gd name="T28" fmla="*/ 32 w 47"/>
                  <a:gd name="T29" fmla="*/ 332 h 340"/>
                  <a:gd name="T30" fmla="*/ 39 w 47"/>
                  <a:gd name="T31" fmla="*/ 253 h 340"/>
                  <a:gd name="T32" fmla="*/ 47 w 47"/>
                  <a:gd name="T33" fmla="*/ 165 h 340"/>
                  <a:gd name="T34" fmla="*/ 39 w 47"/>
                  <a:gd name="T35" fmla="*/ 87 h 340"/>
                  <a:gd name="T36" fmla="*/ 32 w 47"/>
                  <a:gd name="T37" fmla="*/ 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340">
                    <a:moveTo>
                      <a:pt x="32" y="8"/>
                    </a:moveTo>
                    <a:lnTo>
                      <a:pt x="23" y="8"/>
                    </a:lnTo>
                    <a:lnTo>
                      <a:pt x="23" y="0"/>
                    </a:lnTo>
                    <a:lnTo>
                      <a:pt x="16" y="0"/>
                    </a:lnTo>
                    <a:lnTo>
                      <a:pt x="7" y="0"/>
                    </a:lnTo>
                    <a:lnTo>
                      <a:pt x="0" y="0"/>
                    </a:lnTo>
                    <a:lnTo>
                      <a:pt x="16" y="87"/>
                    </a:lnTo>
                    <a:lnTo>
                      <a:pt x="16" y="165"/>
                    </a:lnTo>
                    <a:lnTo>
                      <a:pt x="16" y="253"/>
                    </a:lnTo>
                    <a:lnTo>
                      <a:pt x="0" y="340"/>
                    </a:lnTo>
                    <a:lnTo>
                      <a:pt x="7" y="340"/>
                    </a:lnTo>
                    <a:lnTo>
                      <a:pt x="16" y="340"/>
                    </a:lnTo>
                    <a:lnTo>
                      <a:pt x="16" y="332"/>
                    </a:lnTo>
                    <a:lnTo>
                      <a:pt x="23" y="332"/>
                    </a:lnTo>
                    <a:lnTo>
                      <a:pt x="32" y="332"/>
                    </a:lnTo>
                    <a:lnTo>
                      <a:pt x="39" y="253"/>
                    </a:lnTo>
                    <a:lnTo>
                      <a:pt x="47" y="165"/>
                    </a:lnTo>
                    <a:lnTo>
                      <a:pt x="39" y="87"/>
                    </a:lnTo>
                    <a:lnTo>
                      <a:pt x="32" y="8"/>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3" name="Freeform 411">
                <a:extLst>
                  <a:ext uri="{FF2B5EF4-FFF2-40B4-BE49-F238E27FC236}">
                    <a16:creationId xmlns:a16="http://schemas.microsoft.com/office/drawing/2014/main" id="{D13B058E-3188-994B-8D1C-FC9C2EDCE68E}"/>
                  </a:ext>
                </a:extLst>
              </p:cNvPr>
              <p:cNvSpPr>
                <a:spLocks/>
              </p:cNvSpPr>
              <p:nvPr/>
            </p:nvSpPr>
            <p:spPr bwMode="auto">
              <a:xfrm>
                <a:off x="4655" y="3284"/>
                <a:ext cx="15" cy="114"/>
              </a:xfrm>
              <a:custGeom>
                <a:avLst/>
                <a:gdLst>
                  <a:gd name="T0" fmla="*/ 16 w 47"/>
                  <a:gd name="T1" fmla="*/ 8 h 340"/>
                  <a:gd name="T2" fmla="*/ 23 w 47"/>
                  <a:gd name="T3" fmla="*/ 8 h 340"/>
                  <a:gd name="T4" fmla="*/ 23 w 47"/>
                  <a:gd name="T5" fmla="*/ 0 h 340"/>
                  <a:gd name="T6" fmla="*/ 32 w 47"/>
                  <a:gd name="T7" fmla="*/ 0 h 340"/>
                  <a:gd name="T8" fmla="*/ 39 w 47"/>
                  <a:gd name="T9" fmla="*/ 0 h 340"/>
                  <a:gd name="T10" fmla="*/ 47 w 47"/>
                  <a:gd name="T11" fmla="*/ 0 h 340"/>
                  <a:gd name="T12" fmla="*/ 32 w 47"/>
                  <a:gd name="T13" fmla="*/ 87 h 340"/>
                  <a:gd name="T14" fmla="*/ 32 w 47"/>
                  <a:gd name="T15" fmla="*/ 165 h 340"/>
                  <a:gd name="T16" fmla="*/ 32 w 47"/>
                  <a:gd name="T17" fmla="*/ 253 h 340"/>
                  <a:gd name="T18" fmla="*/ 47 w 47"/>
                  <a:gd name="T19" fmla="*/ 340 h 340"/>
                  <a:gd name="T20" fmla="*/ 39 w 47"/>
                  <a:gd name="T21" fmla="*/ 340 h 340"/>
                  <a:gd name="T22" fmla="*/ 32 w 47"/>
                  <a:gd name="T23" fmla="*/ 340 h 340"/>
                  <a:gd name="T24" fmla="*/ 32 w 47"/>
                  <a:gd name="T25" fmla="*/ 332 h 340"/>
                  <a:gd name="T26" fmla="*/ 23 w 47"/>
                  <a:gd name="T27" fmla="*/ 332 h 340"/>
                  <a:gd name="T28" fmla="*/ 16 w 47"/>
                  <a:gd name="T29" fmla="*/ 332 h 340"/>
                  <a:gd name="T30" fmla="*/ 8 w 47"/>
                  <a:gd name="T31" fmla="*/ 253 h 340"/>
                  <a:gd name="T32" fmla="*/ 0 w 47"/>
                  <a:gd name="T33" fmla="*/ 165 h 340"/>
                  <a:gd name="T34" fmla="*/ 8 w 47"/>
                  <a:gd name="T35" fmla="*/ 87 h 340"/>
                  <a:gd name="T36" fmla="*/ 16 w 47"/>
                  <a:gd name="T37" fmla="*/ 8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340">
                    <a:moveTo>
                      <a:pt x="16" y="8"/>
                    </a:moveTo>
                    <a:lnTo>
                      <a:pt x="23" y="8"/>
                    </a:lnTo>
                    <a:lnTo>
                      <a:pt x="23" y="0"/>
                    </a:lnTo>
                    <a:lnTo>
                      <a:pt x="32" y="0"/>
                    </a:lnTo>
                    <a:lnTo>
                      <a:pt x="39" y="0"/>
                    </a:lnTo>
                    <a:lnTo>
                      <a:pt x="47" y="0"/>
                    </a:lnTo>
                    <a:lnTo>
                      <a:pt x="32" y="87"/>
                    </a:lnTo>
                    <a:lnTo>
                      <a:pt x="32" y="165"/>
                    </a:lnTo>
                    <a:lnTo>
                      <a:pt x="32" y="253"/>
                    </a:lnTo>
                    <a:lnTo>
                      <a:pt x="47" y="340"/>
                    </a:lnTo>
                    <a:lnTo>
                      <a:pt x="39" y="340"/>
                    </a:lnTo>
                    <a:lnTo>
                      <a:pt x="32" y="340"/>
                    </a:lnTo>
                    <a:lnTo>
                      <a:pt x="32" y="332"/>
                    </a:lnTo>
                    <a:lnTo>
                      <a:pt x="23" y="332"/>
                    </a:lnTo>
                    <a:lnTo>
                      <a:pt x="16" y="332"/>
                    </a:lnTo>
                    <a:lnTo>
                      <a:pt x="8" y="253"/>
                    </a:lnTo>
                    <a:lnTo>
                      <a:pt x="0" y="165"/>
                    </a:lnTo>
                    <a:lnTo>
                      <a:pt x="8" y="87"/>
                    </a:lnTo>
                    <a:lnTo>
                      <a:pt x="16" y="8"/>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4" name="Freeform 412">
                <a:extLst>
                  <a:ext uri="{FF2B5EF4-FFF2-40B4-BE49-F238E27FC236}">
                    <a16:creationId xmlns:a16="http://schemas.microsoft.com/office/drawing/2014/main" id="{08596B4C-55FD-32C8-2091-DA17FEC68E23}"/>
                  </a:ext>
                </a:extLst>
              </p:cNvPr>
              <p:cNvSpPr>
                <a:spLocks/>
              </p:cNvSpPr>
              <p:nvPr/>
            </p:nvSpPr>
            <p:spPr bwMode="auto">
              <a:xfrm>
                <a:off x="5168" y="3282"/>
                <a:ext cx="16" cy="118"/>
              </a:xfrm>
              <a:custGeom>
                <a:avLst/>
                <a:gdLst>
                  <a:gd name="T0" fmla="*/ 31 w 47"/>
                  <a:gd name="T1" fmla="*/ 8 h 355"/>
                  <a:gd name="T2" fmla="*/ 23 w 47"/>
                  <a:gd name="T3" fmla="*/ 8 h 355"/>
                  <a:gd name="T4" fmla="*/ 23 w 47"/>
                  <a:gd name="T5" fmla="*/ 0 h 355"/>
                  <a:gd name="T6" fmla="*/ 15 w 47"/>
                  <a:gd name="T7" fmla="*/ 0 h 355"/>
                  <a:gd name="T8" fmla="*/ 7 w 47"/>
                  <a:gd name="T9" fmla="*/ 0 h 355"/>
                  <a:gd name="T10" fmla="*/ 0 w 47"/>
                  <a:gd name="T11" fmla="*/ 0 h 355"/>
                  <a:gd name="T12" fmla="*/ 15 w 47"/>
                  <a:gd name="T13" fmla="*/ 87 h 355"/>
                  <a:gd name="T14" fmla="*/ 23 w 47"/>
                  <a:gd name="T15" fmla="*/ 173 h 355"/>
                  <a:gd name="T16" fmla="*/ 15 w 47"/>
                  <a:gd name="T17" fmla="*/ 269 h 355"/>
                  <a:gd name="T18" fmla="*/ 0 w 47"/>
                  <a:gd name="T19" fmla="*/ 355 h 355"/>
                  <a:gd name="T20" fmla="*/ 7 w 47"/>
                  <a:gd name="T21" fmla="*/ 355 h 355"/>
                  <a:gd name="T22" fmla="*/ 15 w 47"/>
                  <a:gd name="T23" fmla="*/ 355 h 355"/>
                  <a:gd name="T24" fmla="*/ 15 w 47"/>
                  <a:gd name="T25" fmla="*/ 348 h 355"/>
                  <a:gd name="T26" fmla="*/ 23 w 47"/>
                  <a:gd name="T27" fmla="*/ 348 h 355"/>
                  <a:gd name="T28" fmla="*/ 31 w 47"/>
                  <a:gd name="T29" fmla="*/ 348 h 355"/>
                  <a:gd name="T30" fmla="*/ 47 w 47"/>
                  <a:gd name="T31" fmla="*/ 261 h 355"/>
                  <a:gd name="T32" fmla="*/ 47 w 47"/>
                  <a:gd name="T33" fmla="*/ 173 h 355"/>
                  <a:gd name="T34" fmla="*/ 47 w 47"/>
                  <a:gd name="T35" fmla="*/ 95 h 355"/>
                  <a:gd name="T36" fmla="*/ 31 w 47"/>
                  <a:gd name="T37" fmla="*/ 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355">
                    <a:moveTo>
                      <a:pt x="31" y="8"/>
                    </a:moveTo>
                    <a:lnTo>
                      <a:pt x="23" y="8"/>
                    </a:lnTo>
                    <a:lnTo>
                      <a:pt x="23" y="0"/>
                    </a:lnTo>
                    <a:lnTo>
                      <a:pt x="15" y="0"/>
                    </a:lnTo>
                    <a:lnTo>
                      <a:pt x="7" y="0"/>
                    </a:lnTo>
                    <a:lnTo>
                      <a:pt x="0" y="0"/>
                    </a:lnTo>
                    <a:lnTo>
                      <a:pt x="15" y="87"/>
                    </a:lnTo>
                    <a:lnTo>
                      <a:pt x="23" y="173"/>
                    </a:lnTo>
                    <a:lnTo>
                      <a:pt x="15" y="269"/>
                    </a:lnTo>
                    <a:lnTo>
                      <a:pt x="0" y="355"/>
                    </a:lnTo>
                    <a:lnTo>
                      <a:pt x="7" y="355"/>
                    </a:lnTo>
                    <a:lnTo>
                      <a:pt x="15" y="355"/>
                    </a:lnTo>
                    <a:lnTo>
                      <a:pt x="15" y="348"/>
                    </a:lnTo>
                    <a:lnTo>
                      <a:pt x="23" y="348"/>
                    </a:lnTo>
                    <a:lnTo>
                      <a:pt x="31" y="348"/>
                    </a:lnTo>
                    <a:lnTo>
                      <a:pt x="47" y="261"/>
                    </a:lnTo>
                    <a:lnTo>
                      <a:pt x="47" y="173"/>
                    </a:lnTo>
                    <a:lnTo>
                      <a:pt x="47" y="95"/>
                    </a:lnTo>
                    <a:lnTo>
                      <a:pt x="31" y="8"/>
                    </a:lnTo>
                    <a:close/>
                  </a:path>
                </a:pathLst>
              </a:custGeom>
              <a:solidFill>
                <a:srgbClr val="BD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5" name="Freeform 413">
                <a:extLst>
                  <a:ext uri="{FF2B5EF4-FFF2-40B4-BE49-F238E27FC236}">
                    <a16:creationId xmlns:a16="http://schemas.microsoft.com/office/drawing/2014/main" id="{9E0230D7-4BDE-D400-9889-CEA815E9D724}"/>
                  </a:ext>
                </a:extLst>
              </p:cNvPr>
              <p:cNvSpPr>
                <a:spLocks/>
              </p:cNvSpPr>
              <p:nvPr/>
            </p:nvSpPr>
            <p:spPr bwMode="auto">
              <a:xfrm>
                <a:off x="4665" y="3282"/>
                <a:ext cx="16" cy="118"/>
              </a:xfrm>
              <a:custGeom>
                <a:avLst/>
                <a:gdLst>
                  <a:gd name="T0" fmla="*/ 15 w 47"/>
                  <a:gd name="T1" fmla="*/ 8 h 355"/>
                  <a:gd name="T2" fmla="*/ 23 w 47"/>
                  <a:gd name="T3" fmla="*/ 8 h 355"/>
                  <a:gd name="T4" fmla="*/ 23 w 47"/>
                  <a:gd name="T5" fmla="*/ 0 h 355"/>
                  <a:gd name="T6" fmla="*/ 31 w 47"/>
                  <a:gd name="T7" fmla="*/ 0 h 355"/>
                  <a:gd name="T8" fmla="*/ 39 w 47"/>
                  <a:gd name="T9" fmla="*/ 0 h 355"/>
                  <a:gd name="T10" fmla="*/ 47 w 47"/>
                  <a:gd name="T11" fmla="*/ 0 h 355"/>
                  <a:gd name="T12" fmla="*/ 31 w 47"/>
                  <a:gd name="T13" fmla="*/ 87 h 355"/>
                  <a:gd name="T14" fmla="*/ 23 w 47"/>
                  <a:gd name="T15" fmla="*/ 173 h 355"/>
                  <a:gd name="T16" fmla="*/ 31 w 47"/>
                  <a:gd name="T17" fmla="*/ 269 h 355"/>
                  <a:gd name="T18" fmla="*/ 47 w 47"/>
                  <a:gd name="T19" fmla="*/ 355 h 355"/>
                  <a:gd name="T20" fmla="*/ 39 w 47"/>
                  <a:gd name="T21" fmla="*/ 355 h 355"/>
                  <a:gd name="T22" fmla="*/ 31 w 47"/>
                  <a:gd name="T23" fmla="*/ 355 h 355"/>
                  <a:gd name="T24" fmla="*/ 31 w 47"/>
                  <a:gd name="T25" fmla="*/ 348 h 355"/>
                  <a:gd name="T26" fmla="*/ 23 w 47"/>
                  <a:gd name="T27" fmla="*/ 348 h 355"/>
                  <a:gd name="T28" fmla="*/ 15 w 47"/>
                  <a:gd name="T29" fmla="*/ 348 h 355"/>
                  <a:gd name="T30" fmla="*/ 0 w 47"/>
                  <a:gd name="T31" fmla="*/ 261 h 355"/>
                  <a:gd name="T32" fmla="*/ 0 w 47"/>
                  <a:gd name="T33" fmla="*/ 173 h 355"/>
                  <a:gd name="T34" fmla="*/ 0 w 47"/>
                  <a:gd name="T35" fmla="*/ 95 h 355"/>
                  <a:gd name="T36" fmla="*/ 15 w 47"/>
                  <a:gd name="T37" fmla="*/ 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355">
                    <a:moveTo>
                      <a:pt x="15" y="8"/>
                    </a:moveTo>
                    <a:lnTo>
                      <a:pt x="23" y="8"/>
                    </a:lnTo>
                    <a:lnTo>
                      <a:pt x="23" y="0"/>
                    </a:lnTo>
                    <a:lnTo>
                      <a:pt x="31" y="0"/>
                    </a:lnTo>
                    <a:lnTo>
                      <a:pt x="39" y="0"/>
                    </a:lnTo>
                    <a:lnTo>
                      <a:pt x="47" y="0"/>
                    </a:lnTo>
                    <a:lnTo>
                      <a:pt x="31" y="87"/>
                    </a:lnTo>
                    <a:lnTo>
                      <a:pt x="23" y="173"/>
                    </a:lnTo>
                    <a:lnTo>
                      <a:pt x="31" y="269"/>
                    </a:lnTo>
                    <a:lnTo>
                      <a:pt x="47" y="355"/>
                    </a:lnTo>
                    <a:lnTo>
                      <a:pt x="39" y="355"/>
                    </a:lnTo>
                    <a:lnTo>
                      <a:pt x="31" y="355"/>
                    </a:lnTo>
                    <a:lnTo>
                      <a:pt x="31" y="348"/>
                    </a:lnTo>
                    <a:lnTo>
                      <a:pt x="23" y="348"/>
                    </a:lnTo>
                    <a:lnTo>
                      <a:pt x="15" y="348"/>
                    </a:lnTo>
                    <a:lnTo>
                      <a:pt x="0" y="261"/>
                    </a:lnTo>
                    <a:lnTo>
                      <a:pt x="0" y="173"/>
                    </a:lnTo>
                    <a:lnTo>
                      <a:pt x="0" y="95"/>
                    </a:lnTo>
                    <a:lnTo>
                      <a:pt x="15" y="8"/>
                    </a:lnTo>
                    <a:close/>
                  </a:path>
                </a:pathLst>
              </a:custGeom>
              <a:solidFill>
                <a:srgbClr val="BD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6" name="Freeform 414">
                <a:extLst>
                  <a:ext uri="{FF2B5EF4-FFF2-40B4-BE49-F238E27FC236}">
                    <a16:creationId xmlns:a16="http://schemas.microsoft.com/office/drawing/2014/main" id="{D61870FB-30E0-01C5-12F0-22DB35B2DC77}"/>
                  </a:ext>
                </a:extLst>
              </p:cNvPr>
              <p:cNvSpPr>
                <a:spLocks/>
              </p:cNvSpPr>
              <p:nvPr/>
            </p:nvSpPr>
            <p:spPr bwMode="auto">
              <a:xfrm>
                <a:off x="5157" y="3279"/>
                <a:ext cx="18" cy="124"/>
              </a:xfrm>
              <a:custGeom>
                <a:avLst/>
                <a:gdLst>
                  <a:gd name="T0" fmla="*/ 31 w 55"/>
                  <a:gd name="T1" fmla="*/ 7 h 371"/>
                  <a:gd name="T2" fmla="*/ 23 w 55"/>
                  <a:gd name="T3" fmla="*/ 0 h 371"/>
                  <a:gd name="T4" fmla="*/ 16 w 55"/>
                  <a:gd name="T5" fmla="*/ 0 h 371"/>
                  <a:gd name="T6" fmla="*/ 7 w 55"/>
                  <a:gd name="T7" fmla="*/ 0 h 371"/>
                  <a:gd name="T8" fmla="*/ 0 w 55"/>
                  <a:gd name="T9" fmla="*/ 0 h 371"/>
                  <a:gd name="T10" fmla="*/ 16 w 55"/>
                  <a:gd name="T11" fmla="*/ 47 h 371"/>
                  <a:gd name="T12" fmla="*/ 23 w 55"/>
                  <a:gd name="T13" fmla="*/ 94 h 371"/>
                  <a:gd name="T14" fmla="*/ 23 w 55"/>
                  <a:gd name="T15" fmla="*/ 142 h 371"/>
                  <a:gd name="T16" fmla="*/ 23 w 55"/>
                  <a:gd name="T17" fmla="*/ 180 h 371"/>
                  <a:gd name="T18" fmla="*/ 23 w 55"/>
                  <a:gd name="T19" fmla="*/ 228 h 371"/>
                  <a:gd name="T20" fmla="*/ 23 w 55"/>
                  <a:gd name="T21" fmla="*/ 276 h 371"/>
                  <a:gd name="T22" fmla="*/ 16 w 55"/>
                  <a:gd name="T23" fmla="*/ 323 h 371"/>
                  <a:gd name="T24" fmla="*/ 0 w 55"/>
                  <a:gd name="T25" fmla="*/ 371 h 371"/>
                  <a:gd name="T26" fmla="*/ 7 w 55"/>
                  <a:gd name="T27" fmla="*/ 371 h 371"/>
                  <a:gd name="T28" fmla="*/ 16 w 55"/>
                  <a:gd name="T29" fmla="*/ 362 h 371"/>
                  <a:gd name="T30" fmla="*/ 23 w 55"/>
                  <a:gd name="T31" fmla="*/ 362 h 371"/>
                  <a:gd name="T32" fmla="*/ 31 w 55"/>
                  <a:gd name="T33" fmla="*/ 362 h 371"/>
                  <a:gd name="T34" fmla="*/ 47 w 55"/>
                  <a:gd name="T35" fmla="*/ 276 h 371"/>
                  <a:gd name="T36" fmla="*/ 55 w 55"/>
                  <a:gd name="T37" fmla="*/ 180 h 371"/>
                  <a:gd name="T38" fmla="*/ 47 w 55"/>
                  <a:gd name="T39" fmla="*/ 94 h 371"/>
                  <a:gd name="T40" fmla="*/ 31 w 55"/>
                  <a:gd name="T41" fmla="*/ 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371">
                    <a:moveTo>
                      <a:pt x="31" y="7"/>
                    </a:moveTo>
                    <a:lnTo>
                      <a:pt x="23" y="0"/>
                    </a:lnTo>
                    <a:lnTo>
                      <a:pt x="16" y="0"/>
                    </a:lnTo>
                    <a:lnTo>
                      <a:pt x="7" y="0"/>
                    </a:lnTo>
                    <a:lnTo>
                      <a:pt x="0" y="0"/>
                    </a:lnTo>
                    <a:lnTo>
                      <a:pt x="16" y="47"/>
                    </a:lnTo>
                    <a:lnTo>
                      <a:pt x="23" y="94"/>
                    </a:lnTo>
                    <a:lnTo>
                      <a:pt x="23" y="142"/>
                    </a:lnTo>
                    <a:lnTo>
                      <a:pt x="23" y="180"/>
                    </a:lnTo>
                    <a:lnTo>
                      <a:pt x="23" y="228"/>
                    </a:lnTo>
                    <a:lnTo>
                      <a:pt x="23" y="276"/>
                    </a:lnTo>
                    <a:lnTo>
                      <a:pt x="16" y="323"/>
                    </a:lnTo>
                    <a:lnTo>
                      <a:pt x="0" y="371"/>
                    </a:lnTo>
                    <a:lnTo>
                      <a:pt x="7" y="371"/>
                    </a:lnTo>
                    <a:lnTo>
                      <a:pt x="16" y="362"/>
                    </a:lnTo>
                    <a:lnTo>
                      <a:pt x="23" y="362"/>
                    </a:lnTo>
                    <a:lnTo>
                      <a:pt x="31" y="362"/>
                    </a:lnTo>
                    <a:lnTo>
                      <a:pt x="47" y="276"/>
                    </a:lnTo>
                    <a:lnTo>
                      <a:pt x="55" y="180"/>
                    </a:lnTo>
                    <a:lnTo>
                      <a:pt x="47" y="94"/>
                    </a:lnTo>
                    <a:lnTo>
                      <a:pt x="31" y="7"/>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7" name="Freeform 415">
                <a:extLst>
                  <a:ext uri="{FF2B5EF4-FFF2-40B4-BE49-F238E27FC236}">
                    <a16:creationId xmlns:a16="http://schemas.microsoft.com/office/drawing/2014/main" id="{6575DE9F-E80E-48BB-5021-B9103DD64937}"/>
                  </a:ext>
                </a:extLst>
              </p:cNvPr>
              <p:cNvSpPr>
                <a:spLocks/>
              </p:cNvSpPr>
              <p:nvPr/>
            </p:nvSpPr>
            <p:spPr bwMode="auto">
              <a:xfrm>
                <a:off x="4673" y="3279"/>
                <a:ext cx="18" cy="124"/>
              </a:xfrm>
              <a:custGeom>
                <a:avLst/>
                <a:gdLst>
                  <a:gd name="T0" fmla="*/ 23 w 55"/>
                  <a:gd name="T1" fmla="*/ 7 h 371"/>
                  <a:gd name="T2" fmla="*/ 31 w 55"/>
                  <a:gd name="T3" fmla="*/ 0 h 371"/>
                  <a:gd name="T4" fmla="*/ 39 w 55"/>
                  <a:gd name="T5" fmla="*/ 0 h 371"/>
                  <a:gd name="T6" fmla="*/ 47 w 55"/>
                  <a:gd name="T7" fmla="*/ 0 h 371"/>
                  <a:gd name="T8" fmla="*/ 55 w 55"/>
                  <a:gd name="T9" fmla="*/ 0 h 371"/>
                  <a:gd name="T10" fmla="*/ 39 w 55"/>
                  <a:gd name="T11" fmla="*/ 47 h 371"/>
                  <a:gd name="T12" fmla="*/ 31 w 55"/>
                  <a:gd name="T13" fmla="*/ 94 h 371"/>
                  <a:gd name="T14" fmla="*/ 31 w 55"/>
                  <a:gd name="T15" fmla="*/ 142 h 371"/>
                  <a:gd name="T16" fmla="*/ 31 w 55"/>
                  <a:gd name="T17" fmla="*/ 180 h 371"/>
                  <a:gd name="T18" fmla="*/ 31 w 55"/>
                  <a:gd name="T19" fmla="*/ 228 h 371"/>
                  <a:gd name="T20" fmla="*/ 31 w 55"/>
                  <a:gd name="T21" fmla="*/ 276 h 371"/>
                  <a:gd name="T22" fmla="*/ 39 w 55"/>
                  <a:gd name="T23" fmla="*/ 323 h 371"/>
                  <a:gd name="T24" fmla="*/ 55 w 55"/>
                  <a:gd name="T25" fmla="*/ 371 h 371"/>
                  <a:gd name="T26" fmla="*/ 47 w 55"/>
                  <a:gd name="T27" fmla="*/ 371 h 371"/>
                  <a:gd name="T28" fmla="*/ 39 w 55"/>
                  <a:gd name="T29" fmla="*/ 362 h 371"/>
                  <a:gd name="T30" fmla="*/ 31 w 55"/>
                  <a:gd name="T31" fmla="*/ 362 h 371"/>
                  <a:gd name="T32" fmla="*/ 23 w 55"/>
                  <a:gd name="T33" fmla="*/ 362 h 371"/>
                  <a:gd name="T34" fmla="*/ 7 w 55"/>
                  <a:gd name="T35" fmla="*/ 276 h 371"/>
                  <a:gd name="T36" fmla="*/ 0 w 55"/>
                  <a:gd name="T37" fmla="*/ 180 h 371"/>
                  <a:gd name="T38" fmla="*/ 7 w 55"/>
                  <a:gd name="T39" fmla="*/ 94 h 371"/>
                  <a:gd name="T40" fmla="*/ 23 w 55"/>
                  <a:gd name="T41" fmla="*/ 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 h="371">
                    <a:moveTo>
                      <a:pt x="23" y="7"/>
                    </a:moveTo>
                    <a:lnTo>
                      <a:pt x="31" y="0"/>
                    </a:lnTo>
                    <a:lnTo>
                      <a:pt x="39" y="0"/>
                    </a:lnTo>
                    <a:lnTo>
                      <a:pt x="47" y="0"/>
                    </a:lnTo>
                    <a:lnTo>
                      <a:pt x="55" y="0"/>
                    </a:lnTo>
                    <a:lnTo>
                      <a:pt x="39" y="47"/>
                    </a:lnTo>
                    <a:lnTo>
                      <a:pt x="31" y="94"/>
                    </a:lnTo>
                    <a:lnTo>
                      <a:pt x="31" y="142"/>
                    </a:lnTo>
                    <a:lnTo>
                      <a:pt x="31" y="180"/>
                    </a:lnTo>
                    <a:lnTo>
                      <a:pt x="31" y="228"/>
                    </a:lnTo>
                    <a:lnTo>
                      <a:pt x="31" y="276"/>
                    </a:lnTo>
                    <a:lnTo>
                      <a:pt x="39" y="323"/>
                    </a:lnTo>
                    <a:lnTo>
                      <a:pt x="55" y="371"/>
                    </a:lnTo>
                    <a:lnTo>
                      <a:pt x="47" y="371"/>
                    </a:lnTo>
                    <a:lnTo>
                      <a:pt x="39" y="362"/>
                    </a:lnTo>
                    <a:lnTo>
                      <a:pt x="31" y="362"/>
                    </a:lnTo>
                    <a:lnTo>
                      <a:pt x="23" y="362"/>
                    </a:lnTo>
                    <a:lnTo>
                      <a:pt x="7" y="276"/>
                    </a:lnTo>
                    <a:lnTo>
                      <a:pt x="0" y="180"/>
                    </a:lnTo>
                    <a:lnTo>
                      <a:pt x="7" y="94"/>
                    </a:lnTo>
                    <a:lnTo>
                      <a:pt x="23" y="7"/>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8" name="Freeform 416">
                <a:extLst>
                  <a:ext uri="{FF2B5EF4-FFF2-40B4-BE49-F238E27FC236}">
                    <a16:creationId xmlns:a16="http://schemas.microsoft.com/office/drawing/2014/main" id="{B3CFA857-05B8-875D-98C1-E41D508E02ED}"/>
                  </a:ext>
                </a:extLst>
              </p:cNvPr>
              <p:cNvSpPr>
                <a:spLocks/>
              </p:cNvSpPr>
              <p:nvPr/>
            </p:nvSpPr>
            <p:spPr bwMode="auto">
              <a:xfrm>
                <a:off x="5149" y="3276"/>
                <a:ext cx="16" cy="129"/>
              </a:xfrm>
              <a:custGeom>
                <a:avLst/>
                <a:gdLst>
                  <a:gd name="T0" fmla="*/ 23 w 47"/>
                  <a:gd name="T1" fmla="*/ 9 h 387"/>
                  <a:gd name="T2" fmla="*/ 16 w 47"/>
                  <a:gd name="T3" fmla="*/ 9 h 387"/>
                  <a:gd name="T4" fmla="*/ 7 w 47"/>
                  <a:gd name="T5" fmla="*/ 0 h 387"/>
                  <a:gd name="T6" fmla="*/ 0 w 47"/>
                  <a:gd name="T7" fmla="*/ 0 h 387"/>
                  <a:gd name="T8" fmla="*/ 7 w 47"/>
                  <a:gd name="T9" fmla="*/ 48 h 387"/>
                  <a:gd name="T10" fmla="*/ 16 w 47"/>
                  <a:gd name="T11" fmla="*/ 95 h 387"/>
                  <a:gd name="T12" fmla="*/ 23 w 47"/>
                  <a:gd name="T13" fmla="*/ 142 h 387"/>
                  <a:gd name="T14" fmla="*/ 23 w 47"/>
                  <a:gd name="T15" fmla="*/ 189 h 387"/>
                  <a:gd name="T16" fmla="*/ 23 w 47"/>
                  <a:gd name="T17" fmla="*/ 237 h 387"/>
                  <a:gd name="T18" fmla="*/ 16 w 47"/>
                  <a:gd name="T19" fmla="*/ 285 h 387"/>
                  <a:gd name="T20" fmla="*/ 7 w 47"/>
                  <a:gd name="T21" fmla="*/ 340 h 387"/>
                  <a:gd name="T22" fmla="*/ 0 w 47"/>
                  <a:gd name="T23" fmla="*/ 387 h 387"/>
                  <a:gd name="T24" fmla="*/ 0 w 47"/>
                  <a:gd name="T25" fmla="*/ 380 h 387"/>
                  <a:gd name="T26" fmla="*/ 7 w 47"/>
                  <a:gd name="T27" fmla="*/ 380 h 387"/>
                  <a:gd name="T28" fmla="*/ 16 w 47"/>
                  <a:gd name="T29" fmla="*/ 380 h 387"/>
                  <a:gd name="T30" fmla="*/ 23 w 47"/>
                  <a:gd name="T31" fmla="*/ 380 h 387"/>
                  <a:gd name="T32" fmla="*/ 39 w 47"/>
                  <a:gd name="T33" fmla="*/ 332 h 387"/>
                  <a:gd name="T34" fmla="*/ 47 w 47"/>
                  <a:gd name="T35" fmla="*/ 285 h 387"/>
                  <a:gd name="T36" fmla="*/ 47 w 47"/>
                  <a:gd name="T37" fmla="*/ 237 h 387"/>
                  <a:gd name="T38" fmla="*/ 47 w 47"/>
                  <a:gd name="T39" fmla="*/ 189 h 387"/>
                  <a:gd name="T40" fmla="*/ 47 w 47"/>
                  <a:gd name="T41" fmla="*/ 151 h 387"/>
                  <a:gd name="T42" fmla="*/ 47 w 47"/>
                  <a:gd name="T43" fmla="*/ 103 h 387"/>
                  <a:gd name="T44" fmla="*/ 39 w 47"/>
                  <a:gd name="T45" fmla="*/ 56 h 387"/>
                  <a:gd name="T46" fmla="*/ 23 w 47"/>
                  <a:gd name="T47" fmla="*/ 9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87">
                    <a:moveTo>
                      <a:pt x="23" y="9"/>
                    </a:moveTo>
                    <a:lnTo>
                      <a:pt x="16" y="9"/>
                    </a:lnTo>
                    <a:lnTo>
                      <a:pt x="7" y="0"/>
                    </a:lnTo>
                    <a:lnTo>
                      <a:pt x="0" y="0"/>
                    </a:lnTo>
                    <a:lnTo>
                      <a:pt x="7" y="48"/>
                    </a:lnTo>
                    <a:lnTo>
                      <a:pt x="16" y="95"/>
                    </a:lnTo>
                    <a:lnTo>
                      <a:pt x="23" y="142"/>
                    </a:lnTo>
                    <a:lnTo>
                      <a:pt x="23" y="189"/>
                    </a:lnTo>
                    <a:lnTo>
                      <a:pt x="23" y="237"/>
                    </a:lnTo>
                    <a:lnTo>
                      <a:pt x="16" y="285"/>
                    </a:lnTo>
                    <a:lnTo>
                      <a:pt x="7" y="340"/>
                    </a:lnTo>
                    <a:lnTo>
                      <a:pt x="0" y="387"/>
                    </a:lnTo>
                    <a:lnTo>
                      <a:pt x="0" y="380"/>
                    </a:lnTo>
                    <a:lnTo>
                      <a:pt x="7" y="380"/>
                    </a:lnTo>
                    <a:lnTo>
                      <a:pt x="16" y="380"/>
                    </a:lnTo>
                    <a:lnTo>
                      <a:pt x="23" y="380"/>
                    </a:lnTo>
                    <a:lnTo>
                      <a:pt x="39" y="332"/>
                    </a:lnTo>
                    <a:lnTo>
                      <a:pt x="47" y="285"/>
                    </a:lnTo>
                    <a:lnTo>
                      <a:pt x="47" y="237"/>
                    </a:lnTo>
                    <a:lnTo>
                      <a:pt x="47" y="189"/>
                    </a:lnTo>
                    <a:lnTo>
                      <a:pt x="47" y="151"/>
                    </a:lnTo>
                    <a:lnTo>
                      <a:pt x="47" y="103"/>
                    </a:lnTo>
                    <a:lnTo>
                      <a:pt x="39" y="56"/>
                    </a:lnTo>
                    <a:lnTo>
                      <a:pt x="23" y="9"/>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9" name="Freeform 417">
                <a:extLst>
                  <a:ext uri="{FF2B5EF4-FFF2-40B4-BE49-F238E27FC236}">
                    <a16:creationId xmlns:a16="http://schemas.microsoft.com/office/drawing/2014/main" id="{09076105-C90C-3DD8-F26F-CF8A429DFD86}"/>
                  </a:ext>
                </a:extLst>
              </p:cNvPr>
              <p:cNvSpPr>
                <a:spLocks/>
              </p:cNvSpPr>
              <p:nvPr/>
            </p:nvSpPr>
            <p:spPr bwMode="auto">
              <a:xfrm>
                <a:off x="4683" y="3276"/>
                <a:ext cx="16" cy="129"/>
              </a:xfrm>
              <a:custGeom>
                <a:avLst/>
                <a:gdLst>
                  <a:gd name="T0" fmla="*/ 24 w 48"/>
                  <a:gd name="T1" fmla="*/ 9 h 387"/>
                  <a:gd name="T2" fmla="*/ 32 w 48"/>
                  <a:gd name="T3" fmla="*/ 9 h 387"/>
                  <a:gd name="T4" fmla="*/ 39 w 48"/>
                  <a:gd name="T5" fmla="*/ 9 h 387"/>
                  <a:gd name="T6" fmla="*/ 39 w 48"/>
                  <a:gd name="T7" fmla="*/ 0 h 387"/>
                  <a:gd name="T8" fmla="*/ 48 w 48"/>
                  <a:gd name="T9" fmla="*/ 0 h 387"/>
                  <a:gd name="T10" fmla="*/ 39 w 48"/>
                  <a:gd name="T11" fmla="*/ 48 h 387"/>
                  <a:gd name="T12" fmla="*/ 32 w 48"/>
                  <a:gd name="T13" fmla="*/ 95 h 387"/>
                  <a:gd name="T14" fmla="*/ 24 w 48"/>
                  <a:gd name="T15" fmla="*/ 142 h 387"/>
                  <a:gd name="T16" fmla="*/ 24 w 48"/>
                  <a:gd name="T17" fmla="*/ 189 h 387"/>
                  <a:gd name="T18" fmla="*/ 24 w 48"/>
                  <a:gd name="T19" fmla="*/ 237 h 387"/>
                  <a:gd name="T20" fmla="*/ 32 w 48"/>
                  <a:gd name="T21" fmla="*/ 285 h 387"/>
                  <a:gd name="T22" fmla="*/ 39 w 48"/>
                  <a:gd name="T23" fmla="*/ 340 h 387"/>
                  <a:gd name="T24" fmla="*/ 48 w 48"/>
                  <a:gd name="T25" fmla="*/ 387 h 387"/>
                  <a:gd name="T26" fmla="*/ 48 w 48"/>
                  <a:gd name="T27" fmla="*/ 380 h 387"/>
                  <a:gd name="T28" fmla="*/ 39 w 48"/>
                  <a:gd name="T29" fmla="*/ 380 h 387"/>
                  <a:gd name="T30" fmla="*/ 32 w 48"/>
                  <a:gd name="T31" fmla="*/ 380 h 387"/>
                  <a:gd name="T32" fmla="*/ 24 w 48"/>
                  <a:gd name="T33" fmla="*/ 380 h 387"/>
                  <a:gd name="T34" fmla="*/ 8 w 48"/>
                  <a:gd name="T35" fmla="*/ 332 h 387"/>
                  <a:gd name="T36" fmla="*/ 0 w 48"/>
                  <a:gd name="T37" fmla="*/ 285 h 387"/>
                  <a:gd name="T38" fmla="*/ 0 w 48"/>
                  <a:gd name="T39" fmla="*/ 237 h 387"/>
                  <a:gd name="T40" fmla="*/ 0 w 48"/>
                  <a:gd name="T41" fmla="*/ 189 h 387"/>
                  <a:gd name="T42" fmla="*/ 0 w 48"/>
                  <a:gd name="T43" fmla="*/ 151 h 387"/>
                  <a:gd name="T44" fmla="*/ 0 w 48"/>
                  <a:gd name="T45" fmla="*/ 103 h 387"/>
                  <a:gd name="T46" fmla="*/ 8 w 48"/>
                  <a:gd name="T47" fmla="*/ 56 h 387"/>
                  <a:gd name="T48" fmla="*/ 24 w 48"/>
                  <a:gd name="T49" fmla="*/ 9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87">
                    <a:moveTo>
                      <a:pt x="24" y="9"/>
                    </a:moveTo>
                    <a:lnTo>
                      <a:pt x="32" y="9"/>
                    </a:lnTo>
                    <a:lnTo>
                      <a:pt x="39" y="9"/>
                    </a:lnTo>
                    <a:lnTo>
                      <a:pt x="39" y="0"/>
                    </a:lnTo>
                    <a:lnTo>
                      <a:pt x="48" y="0"/>
                    </a:lnTo>
                    <a:lnTo>
                      <a:pt x="39" y="48"/>
                    </a:lnTo>
                    <a:lnTo>
                      <a:pt x="32" y="95"/>
                    </a:lnTo>
                    <a:lnTo>
                      <a:pt x="24" y="142"/>
                    </a:lnTo>
                    <a:lnTo>
                      <a:pt x="24" y="189"/>
                    </a:lnTo>
                    <a:lnTo>
                      <a:pt x="24" y="237"/>
                    </a:lnTo>
                    <a:lnTo>
                      <a:pt x="32" y="285"/>
                    </a:lnTo>
                    <a:lnTo>
                      <a:pt x="39" y="340"/>
                    </a:lnTo>
                    <a:lnTo>
                      <a:pt x="48" y="387"/>
                    </a:lnTo>
                    <a:lnTo>
                      <a:pt x="48" y="380"/>
                    </a:lnTo>
                    <a:lnTo>
                      <a:pt x="39" y="380"/>
                    </a:lnTo>
                    <a:lnTo>
                      <a:pt x="32" y="380"/>
                    </a:lnTo>
                    <a:lnTo>
                      <a:pt x="24" y="380"/>
                    </a:lnTo>
                    <a:lnTo>
                      <a:pt x="8" y="332"/>
                    </a:lnTo>
                    <a:lnTo>
                      <a:pt x="0" y="285"/>
                    </a:lnTo>
                    <a:lnTo>
                      <a:pt x="0" y="237"/>
                    </a:lnTo>
                    <a:lnTo>
                      <a:pt x="0" y="189"/>
                    </a:lnTo>
                    <a:lnTo>
                      <a:pt x="0" y="151"/>
                    </a:lnTo>
                    <a:lnTo>
                      <a:pt x="0" y="103"/>
                    </a:lnTo>
                    <a:lnTo>
                      <a:pt x="8" y="56"/>
                    </a:lnTo>
                    <a:lnTo>
                      <a:pt x="24" y="9"/>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0" name="Freeform 418">
                <a:extLst>
                  <a:ext uri="{FF2B5EF4-FFF2-40B4-BE49-F238E27FC236}">
                    <a16:creationId xmlns:a16="http://schemas.microsoft.com/office/drawing/2014/main" id="{A605ECF6-D180-4FEE-0D7C-FA90798990E1}"/>
                  </a:ext>
                </a:extLst>
              </p:cNvPr>
              <p:cNvSpPr>
                <a:spLocks/>
              </p:cNvSpPr>
              <p:nvPr/>
            </p:nvSpPr>
            <p:spPr bwMode="auto">
              <a:xfrm>
                <a:off x="5139" y="3274"/>
                <a:ext cx="18" cy="132"/>
              </a:xfrm>
              <a:custGeom>
                <a:avLst/>
                <a:gdLst>
                  <a:gd name="T0" fmla="*/ 32 w 55"/>
                  <a:gd name="T1" fmla="*/ 8 h 395"/>
                  <a:gd name="T2" fmla="*/ 23 w 55"/>
                  <a:gd name="T3" fmla="*/ 8 h 395"/>
                  <a:gd name="T4" fmla="*/ 16 w 55"/>
                  <a:gd name="T5" fmla="*/ 8 h 395"/>
                  <a:gd name="T6" fmla="*/ 8 w 55"/>
                  <a:gd name="T7" fmla="*/ 8 h 395"/>
                  <a:gd name="T8" fmla="*/ 0 w 55"/>
                  <a:gd name="T9" fmla="*/ 8 h 395"/>
                  <a:gd name="T10" fmla="*/ 0 w 55"/>
                  <a:gd name="T11" fmla="*/ 0 h 395"/>
                  <a:gd name="T12" fmla="*/ 8 w 55"/>
                  <a:gd name="T13" fmla="*/ 56 h 395"/>
                  <a:gd name="T14" fmla="*/ 23 w 55"/>
                  <a:gd name="T15" fmla="*/ 103 h 395"/>
                  <a:gd name="T16" fmla="*/ 23 w 55"/>
                  <a:gd name="T17" fmla="*/ 150 h 395"/>
                  <a:gd name="T18" fmla="*/ 32 w 55"/>
                  <a:gd name="T19" fmla="*/ 198 h 395"/>
                  <a:gd name="T20" fmla="*/ 23 w 55"/>
                  <a:gd name="T21" fmla="*/ 253 h 395"/>
                  <a:gd name="T22" fmla="*/ 23 w 55"/>
                  <a:gd name="T23" fmla="*/ 301 h 395"/>
                  <a:gd name="T24" fmla="*/ 8 w 55"/>
                  <a:gd name="T25" fmla="*/ 348 h 395"/>
                  <a:gd name="T26" fmla="*/ 0 w 55"/>
                  <a:gd name="T27" fmla="*/ 395 h 395"/>
                  <a:gd name="T28" fmla="*/ 8 w 55"/>
                  <a:gd name="T29" fmla="*/ 395 h 395"/>
                  <a:gd name="T30" fmla="*/ 16 w 55"/>
                  <a:gd name="T31" fmla="*/ 395 h 395"/>
                  <a:gd name="T32" fmla="*/ 23 w 55"/>
                  <a:gd name="T33" fmla="*/ 395 h 395"/>
                  <a:gd name="T34" fmla="*/ 32 w 55"/>
                  <a:gd name="T35" fmla="*/ 395 h 395"/>
                  <a:gd name="T36" fmla="*/ 39 w 55"/>
                  <a:gd name="T37" fmla="*/ 348 h 395"/>
                  <a:gd name="T38" fmla="*/ 48 w 55"/>
                  <a:gd name="T39" fmla="*/ 292 h 395"/>
                  <a:gd name="T40" fmla="*/ 55 w 55"/>
                  <a:gd name="T41" fmla="*/ 245 h 395"/>
                  <a:gd name="T42" fmla="*/ 55 w 55"/>
                  <a:gd name="T43" fmla="*/ 198 h 395"/>
                  <a:gd name="T44" fmla="*/ 55 w 55"/>
                  <a:gd name="T45" fmla="*/ 150 h 395"/>
                  <a:gd name="T46" fmla="*/ 48 w 55"/>
                  <a:gd name="T47" fmla="*/ 103 h 395"/>
                  <a:gd name="T48" fmla="*/ 39 w 55"/>
                  <a:gd name="T49" fmla="*/ 56 h 395"/>
                  <a:gd name="T50" fmla="*/ 32 w 55"/>
                  <a:gd name="T51" fmla="*/ 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95">
                    <a:moveTo>
                      <a:pt x="32" y="8"/>
                    </a:moveTo>
                    <a:lnTo>
                      <a:pt x="23" y="8"/>
                    </a:lnTo>
                    <a:lnTo>
                      <a:pt x="16" y="8"/>
                    </a:lnTo>
                    <a:lnTo>
                      <a:pt x="8" y="8"/>
                    </a:lnTo>
                    <a:lnTo>
                      <a:pt x="0" y="8"/>
                    </a:lnTo>
                    <a:lnTo>
                      <a:pt x="0" y="0"/>
                    </a:lnTo>
                    <a:lnTo>
                      <a:pt x="8" y="56"/>
                    </a:lnTo>
                    <a:lnTo>
                      <a:pt x="23" y="103"/>
                    </a:lnTo>
                    <a:lnTo>
                      <a:pt x="23" y="150"/>
                    </a:lnTo>
                    <a:lnTo>
                      <a:pt x="32" y="198"/>
                    </a:lnTo>
                    <a:lnTo>
                      <a:pt x="23" y="253"/>
                    </a:lnTo>
                    <a:lnTo>
                      <a:pt x="23" y="301"/>
                    </a:lnTo>
                    <a:lnTo>
                      <a:pt x="8" y="348"/>
                    </a:lnTo>
                    <a:lnTo>
                      <a:pt x="0" y="395"/>
                    </a:lnTo>
                    <a:lnTo>
                      <a:pt x="8" y="395"/>
                    </a:lnTo>
                    <a:lnTo>
                      <a:pt x="16" y="395"/>
                    </a:lnTo>
                    <a:lnTo>
                      <a:pt x="23" y="395"/>
                    </a:lnTo>
                    <a:lnTo>
                      <a:pt x="32" y="395"/>
                    </a:lnTo>
                    <a:lnTo>
                      <a:pt x="39" y="348"/>
                    </a:lnTo>
                    <a:lnTo>
                      <a:pt x="48" y="292"/>
                    </a:lnTo>
                    <a:lnTo>
                      <a:pt x="55" y="245"/>
                    </a:lnTo>
                    <a:lnTo>
                      <a:pt x="55" y="198"/>
                    </a:lnTo>
                    <a:lnTo>
                      <a:pt x="55" y="150"/>
                    </a:lnTo>
                    <a:lnTo>
                      <a:pt x="48" y="103"/>
                    </a:lnTo>
                    <a:lnTo>
                      <a:pt x="39" y="56"/>
                    </a:lnTo>
                    <a:lnTo>
                      <a:pt x="32" y="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1" name="Freeform 419">
                <a:extLst>
                  <a:ext uri="{FF2B5EF4-FFF2-40B4-BE49-F238E27FC236}">
                    <a16:creationId xmlns:a16="http://schemas.microsoft.com/office/drawing/2014/main" id="{20EC13BD-C00A-E48B-115A-6E44BF996737}"/>
                  </a:ext>
                </a:extLst>
              </p:cNvPr>
              <p:cNvSpPr>
                <a:spLocks/>
              </p:cNvSpPr>
              <p:nvPr/>
            </p:nvSpPr>
            <p:spPr bwMode="auto">
              <a:xfrm>
                <a:off x="4692" y="3274"/>
                <a:ext cx="18" cy="132"/>
              </a:xfrm>
              <a:custGeom>
                <a:avLst/>
                <a:gdLst>
                  <a:gd name="T0" fmla="*/ 23 w 54"/>
                  <a:gd name="T1" fmla="*/ 8 h 395"/>
                  <a:gd name="T2" fmla="*/ 31 w 54"/>
                  <a:gd name="T3" fmla="*/ 8 h 395"/>
                  <a:gd name="T4" fmla="*/ 38 w 54"/>
                  <a:gd name="T5" fmla="*/ 8 h 395"/>
                  <a:gd name="T6" fmla="*/ 47 w 54"/>
                  <a:gd name="T7" fmla="*/ 8 h 395"/>
                  <a:gd name="T8" fmla="*/ 54 w 54"/>
                  <a:gd name="T9" fmla="*/ 8 h 395"/>
                  <a:gd name="T10" fmla="*/ 54 w 54"/>
                  <a:gd name="T11" fmla="*/ 0 h 395"/>
                  <a:gd name="T12" fmla="*/ 47 w 54"/>
                  <a:gd name="T13" fmla="*/ 56 h 395"/>
                  <a:gd name="T14" fmla="*/ 31 w 54"/>
                  <a:gd name="T15" fmla="*/ 103 h 395"/>
                  <a:gd name="T16" fmla="*/ 31 w 54"/>
                  <a:gd name="T17" fmla="*/ 150 h 395"/>
                  <a:gd name="T18" fmla="*/ 23 w 54"/>
                  <a:gd name="T19" fmla="*/ 198 h 395"/>
                  <a:gd name="T20" fmla="*/ 31 w 54"/>
                  <a:gd name="T21" fmla="*/ 253 h 395"/>
                  <a:gd name="T22" fmla="*/ 31 w 54"/>
                  <a:gd name="T23" fmla="*/ 301 h 395"/>
                  <a:gd name="T24" fmla="*/ 47 w 54"/>
                  <a:gd name="T25" fmla="*/ 348 h 395"/>
                  <a:gd name="T26" fmla="*/ 54 w 54"/>
                  <a:gd name="T27" fmla="*/ 395 h 395"/>
                  <a:gd name="T28" fmla="*/ 47 w 54"/>
                  <a:gd name="T29" fmla="*/ 395 h 395"/>
                  <a:gd name="T30" fmla="*/ 38 w 54"/>
                  <a:gd name="T31" fmla="*/ 395 h 395"/>
                  <a:gd name="T32" fmla="*/ 31 w 54"/>
                  <a:gd name="T33" fmla="*/ 395 h 395"/>
                  <a:gd name="T34" fmla="*/ 23 w 54"/>
                  <a:gd name="T35" fmla="*/ 395 h 395"/>
                  <a:gd name="T36" fmla="*/ 15 w 54"/>
                  <a:gd name="T37" fmla="*/ 348 h 395"/>
                  <a:gd name="T38" fmla="*/ 7 w 54"/>
                  <a:gd name="T39" fmla="*/ 292 h 395"/>
                  <a:gd name="T40" fmla="*/ 0 w 54"/>
                  <a:gd name="T41" fmla="*/ 245 h 395"/>
                  <a:gd name="T42" fmla="*/ 0 w 54"/>
                  <a:gd name="T43" fmla="*/ 198 h 395"/>
                  <a:gd name="T44" fmla="*/ 0 w 54"/>
                  <a:gd name="T45" fmla="*/ 150 h 395"/>
                  <a:gd name="T46" fmla="*/ 7 w 54"/>
                  <a:gd name="T47" fmla="*/ 103 h 395"/>
                  <a:gd name="T48" fmla="*/ 15 w 54"/>
                  <a:gd name="T49" fmla="*/ 56 h 395"/>
                  <a:gd name="T50" fmla="*/ 23 w 54"/>
                  <a:gd name="T51" fmla="*/ 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395">
                    <a:moveTo>
                      <a:pt x="23" y="8"/>
                    </a:moveTo>
                    <a:lnTo>
                      <a:pt x="31" y="8"/>
                    </a:lnTo>
                    <a:lnTo>
                      <a:pt x="38" y="8"/>
                    </a:lnTo>
                    <a:lnTo>
                      <a:pt x="47" y="8"/>
                    </a:lnTo>
                    <a:lnTo>
                      <a:pt x="54" y="8"/>
                    </a:lnTo>
                    <a:lnTo>
                      <a:pt x="54" y="0"/>
                    </a:lnTo>
                    <a:lnTo>
                      <a:pt x="47" y="56"/>
                    </a:lnTo>
                    <a:lnTo>
                      <a:pt x="31" y="103"/>
                    </a:lnTo>
                    <a:lnTo>
                      <a:pt x="31" y="150"/>
                    </a:lnTo>
                    <a:lnTo>
                      <a:pt x="23" y="198"/>
                    </a:lnTo>
                    <a:lnTo>
                      <a:pt x="31" y="253"/>
                    </a:lnTo>
                    <a:lnTo>
                      <a:pt x="31" y="301"/>
                    </a:lnTo>
                    <a:lnTo>
                      <a:pt x="47" y="348"/>
                    </a:lnTo>
                    <a:lnTo>
                      <a:pt x="54" y="395"/>
                    </a:lnTo>
                    <a:lnTo>
                      <a:pt x="47" y="395"/>
                    </a:lnTo>
                    <a:lnTo>
                      <a:pt x="38" y="395"/>
                    </a:lnTo>
                    <a:lnTo>
                      <a:pt x="31" y="395"/>
                    </a:lnTo>
                    <a:lnTo>
                      <a:pt x="23" y="395"/>
                    </a:lnTo>
                    <a:lnTo>
                      <a:pt x="15" y="348"/>
                    </a:lnTo>
                    <a:lnTo>
                      <a:pt x="7" y="292"/>
                    </a:lnTo>
                    <a:lnTo>
                      <a:pt x="0" y="245"/>
                    </a:lnTo>
                    <a:lnTo>
                      <a:pt x="0" y="198"/>
                    </a:lnTo>
                    <a:lnTo>
                      <a:pt x="0" y="150"/>
                    </a:lnTo>
                    <a:lnTo>
                      <a:pt x="7" y="103"/>
                    </a:lnTo>
                    <a:lnTo>
                      <a:pt x="15" y="56"/>
                    </a:lnTo>
                    <a:lnTo>
                      <a:pt x="23" y="8"/>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2" name="Freeform 420">
                <a:extLst>
                  <a:ext uri="{FF2B5EF4-FFF2-40B4-BE49-F238E27FC236}">
                    <a16:creationId xmlns:a16="http://schemas.microsoft.com/office/drawing/2014/main" id="{0AF517B0-52F7-BE6F-0A37-093C7E9C6A1C}"/>
                  </a:ext>
                </a:extLst>
              </p:cNvPr>
              <p:cNvSpPr>
                <a:spLocks/>
              </p:cNvSpPr>
              <p:nvPr/>
            </p:nvSpPr>
            <p:spPr bwMode="auto">
              <a:xfrm>
                <a:off x="5128" y="3274"/>
                <a:ext cx="21" cy="134"/>
              </a:xfrm>
              <a:custGeom>
                <a:avLst/>
                <a:gdLst>
                  <a:gd name="T0" fmla="*/ 31 w 63"/>
                  <a:gd name="T1" fmla="*/ 0 h 403"/>
                  <a:gd name="T2" fmla="*/ 24 w 63"/>
                  <a:gd name="T3" fmla="*/ 0 h 403"/>
                  <a:gd name="T4" fmla="*/ 15 w 63"/>
                  <a:gd name="T5" fmla="*/ 0 h 403"/>
                  <a:gd name="T6" fmla="*/ 8 w 63"/>
                  <a:gd name="T7" fmla="*/ 0 h 403"/>
                  <a:gd name="T8" fmla="*/ 0 w 63"/>
                  <a:gd name="T9" fmla="*/ 0 h 403"/>
                  <a:gd name="T10" fmla="*/ 15 w 63"/>
                  <a:gd name="T11" fmla="*/ 47 h 403"/>
                  <a:gd name="T12" fmla="*/ 24 w 63"/>
                  <a:gd name="T13" fmla="*/ 102 h 403"/>
                  <a:gd name="T14" fmla="*/ 31 w 63"/>
                  <a:gd name="T15" fmla="*/ 149 h 403"/>
                  <a:gd name="T16" fmla="*/ 31 w 63"/>
                  <a:gd name="T17" fmla="*/ 196 h 403"/>
                  <a:gd name="T18" fmla="*/ 31 w 63"/>
                  <a:gd name="T19" fmla="*/ 252 h 403"/>
                  <a:gd name="T20" fmla="*/ 24 w 63"/>
                  <a:gd name="T21" fmla="*/ 300 h 403"/>
                  <a:gd name="T22" fmla="*/ 15 w 63"/>
                  <a:gd name="T23" fmla="*/ 355 h 403"/>
                  <a:gd name="T24" fmla="*/ 0 w 63"/>
                  <a:gd name="T25" fmla="*/ 403 h 403"/>
                  <a:gd name="T26" fmla="*/ 8 w 63"/>
                  <a:gd name="T27" fmla="*/ 403 h 403"/>
                  <a:gd name="T28" fmla="*/ 15 w 63"/>
                  <a:gd name="T29" fmla="*/ 403 h 403"/>
                  <a:gd name="T30" fmla="*/ 24 w 63"/>
                  <a:gd name="T31" fmla="*/ 394 h 403"/>
                  <a:gd name="T32" fmla="*/ 31 w 63"/>
                  <a:gd name="T33" fmla="*/ 394 h 403"/>
                  <a:gd name="T34" fmla="*/ 40 w 63"/>
                  <a:gd name="T35" fmla="*/ 347 h 403"/>
                  <a:gd name="T36" fmla="*/ 55 w 63"/>
                  <a:gd name="T37" fmla="*/ 300 h 403"/>
                  <a:gd name="T38" fmla="*/ 55 w 63"/>
                  <a:gd name="T39" fmla="*/ 252 h 403"/>
                  <a:gd name="T40" fmla="*/ 63 w 63"/>
                  <a:gd name="T41" fmla="*/ 196 h 403"/>
                  <a:gd name="T42" fmla="*/ 55 w 63"/>
                  <a:gd name="T43" fmla="*/ 149 h 403"/>
                  <a:gd name="T44" fmla="*/ 55 w 63"/>
                  <a:gd name="T45" fmla="*/ 102 h 403"/>
                  <a:gd name="T46" fmla="*/ 40 w 63"/>
                  <a:gd name="T47" fmla="*/ 55 h 403"/>
                  <a:gd name="T48" fmla="*/ 31 w 63"/>
                  <a:gd name="T49"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403">
                    <a:moveTo>
                      <a:pt x="31" y="0"/>
                    </a:moveTo>
                    <a:lnTo>
                      <a:pt x="24" y="0"/>
                    </a:lnTo>
                    <a:lnTo>
                      <a:pt x="15" y="0"/>
                    </a:lnTo>
                    <a:lnTo>
                      <a:pt x="8" y="0"/>
                    </a:lnTo>
                    <a:lnTo>
                      <a:pt x="0" y="0"/>
                    </a:lnTo>
                    <a:lnTo>
                      <a:pt x="15" y="47"/>
                    </a:lnTo>
                    <a:lnTo>
                      <a:pt x="24" y="102"/>
                    </a:lnTo>
                    <a:lnTo>
                      <a:pt x="31" y="149"/>
                    </a:lnTo>
                    <a:lnTo>
                      <a:pt x="31" y="196"/>
                    </a:lnTo>
                    <a:lnTo>
                      <a:pt x="31" y="252"/>
                    </a:lnTo>
                    <a:lnTo>
                      <a:pt x="24" y="300"/>
                    </a:lnTo>
                    <a:lnTo>
                      <a:pt x="15" y="355"/>
                    </a:lnTo>
                    <a:lnTo>
                      <a:pt x="0" y="403"/>
                    </a:lnTo>
                    <a:lnTo>
                      <a:pt x="8" y="403"/>
                    </a:lnTo>
                    <a:lnTo>
                      <a:pt x="15" y="403"/>
                    </a:lnTo>
                    <a:lnTo>
                      <a:pt x="24" y="394"/>
                    </a:lnTo>
                    <a:lnTo>
                      <a:pt x="31" y="394"/>
                    </a:lnTo>
                    <a:lnTo>
                      <a:pt x="40" y="347"/>
                    </a:lnTo>
                    <a:lnTo>
                      <a:pt x="55" y="300"/>
                    </a:lnTo>
                    <a:lnTo>
                      <a:pt x="55" y="252"/>
                    </a:lnTo>
                    <a:lnTo>
                      <a:pt x="63" y="196"/>
                    </a:lnTo>
                    <a:lnTo>
                      <a:pt x="55" y="149"/>
                    </a:lnTo>
                    <a:lnTo>
                      <a:pt x="55" y="102"/>
                    </a:lnTo>
                    <a:lnTo>
                      <a:pt x="40" y="55"/>
                    </a:lnTo>
                    <a:lnTo>
                      <a:pt x="31" y="0"/>
                    </a:lnTo>
                    <a:close/>
                  </a:path>
                </a:pathLst>
              </a:custGeom>
              <a:solidFill>
                <a:srgbClr val="A1A1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3" name="Freeform 421">
                <a:extLst>
                  <a:ext uri="{FF2B5EF4-FFF2-40B4-BE49-F238E27FC236}">
                    <a16:creationId xmlns:a16="http://schemas.microsoft.com/office/drawing/2014/main" id="{15EEF9B3-2139-98E9-5540-F2FC60354F8D}"/>
                  </a:ext>
                </a:extLst>
              </p:cNvPr>
              <p:cNvSpPr>
                <a:spLocks/>
              </p:cNvSpPr>
              <p:nvPr/>
            </p:nvSpPr>
            <p:spPr bwMode="auto">
              <a:xfrm>
                <a:off x="4699" y="3274"/>
                <a:ext cx="21" cy="134"/>
              </a:xfrm>
              <a:custGeom>
                <a:avLst/>
                <a:gdLst>
                  <a:gd name="T0" fmla="*/ 31 w 63"/>
                  <a:gd name="T1" fmla="*/ 0 h 403"/>
                  <a:gd name="T2" fmla="*/ 40 w 63"/>
                  <a:gd name="T3" fmla="*/ 0 h 403"/>
                  <a:gd name="T4" fmla="*/ 47 w 63"/>
                  <a:gd name="T5" fmla="*/ 0 h 403"/>
                  <a:gd name="T6" fmla="*/ 55 w 63"/>
                  <a:gd name="T7" fmla="*/ 0 h 403"/>
                  <a:gd name="T8" fmla="*/ 63 w 63"/>
                  <a:gd name="T9" fmla="*/ 0 h 403"/>
                  <a:gd name="T10" fmla="*/ 47 w 63"/>
                  <a:gd name="T11" fmla="*/ 47 h 403"/>
                  <a:gd name="T12" fmla="*/ 40 w 63"/>
                  <a:gd name="T13" fmla="*/ 102 h 403"/>
                  <a:gd name="T14" fmla="*/ 31 w 63"/>
                  <a:gd name="T15" fmla="*/ 149 h 403"/>
                  <a:gd name="T16" fmla="*/ 31 w 63"/>
                  <a:gd name="T17" fmla="*/ 196 h 403"/>
                  <a:gd name="T18" fmla="*/ 31 w 63"/>
                  <a:gd name="T19" fmla="*/ 252 h 403"/>
                  <a:gd name="T20" fmla="*/ 40 w 63"/>
                  <a:gd name="T21" fmla="*/ 300 h 403"/>
                  <a:gd name="T22" fmla="*/ 47 w 63"/>
                  <a:gd name="T23" fmla="*/ 355 h 403"/>
                  <a:gd name="T24" fmla="*/ 63 w 63"/>
                  <a:gd name="T25" fmla="*/ 403 h 403"/>
                  <a:gd name="T26" fmla="*/ 55 w 63"/>
                  <a:gd name="T27" fmla="*/ 403 h 403"/>
                  <a:gd name="T28" fmla="*/ 47 w 63"/>
                  <a:gd name="T29" fmla="*/ 403 h 403"/>
                  <a:gd name="T30" fmla="*/ 40 w 63"/>
                  <a:gd name="T31" fmla="*/ 394 h 403"/>
                  <a:gd name="T32" fmla="*/ 31 w 63"/>
                  <a:gd name="T33" fmla="*/ 394 h 403"/>
                  <a:gd name="T34" fmla="*/ 24 w 63"/>
                  <a:gd name="T35" fmla="*/ 347 h 403"/>
                  <a:gd name="T36" fmla="*/ 8 w 63"/>
                  <a:gd name="T37" fmla="*/ 300 h 403"/>
                  <a:gd name="T38" fmla="*/ 8 w 63"/>
                  <a:gd name="T39" fmla="*/ 252 h 403"/>
                  <a:gd name="T40" fmla="*/ 0 w 63"/>
                  <a:gd name="T41" fmla="*/ 196 h 403"/>
                  <a:gd name="T42" fmla="*/ 8 w 63"/>
                  <a:gd name="T43" fmla="*/ 149 h 403"/>
                  <a:gd name="T44" fmla="*/ 8 w 63"/>
                  <a:gd name="T45" fmla="*/ 102 h 403"/>
                  <a:gd name="T46" fmla="*/ 24 w 63"/>
                  <a:gd name="T47" fmla="*/ 55 h 403"/>
                  <a:gd name="T48" fmla="*/ 31 w 63"/>
                  <a:gd name="T49"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403">
                    <a:moveTo>
                      <a:pt x="31" y="0"/>
                    </a:moveTo>
                    <a:lnTo>
                      <a:pt x="40" y="0"/>
                    </a:lnTo>
                    <a:lnTo>
                      <a:pt x="47" y="0"/>
                    </a:lnTo>
                    <a:lnTo>
                      <a:pt x="55" y="0"/>
                    </a:lnTo>
                    <a:lnTo>
                      <a:pt x="63" y="0"/>
                    </a:lnTo>
                    <a:lnTo>
                      <a:pt x="47" y="47"/>
                    </a:lnTo>
                    <a:lnTo>
                      <a:pt x="40" y="102"/>
                    </a:lnTo>
                    <a:lnTo>
                      <a:pt x="31" y="149"/>
                    </a:lnTo>
                    <a:lnTo>
                      <a:pt x="31" y="196"/>
                    </a:lnTo>
                    <a:lnTo>
                      <a:pt x="31" y="252"/>
                    </a:lnTo>
                    <a:lnTo>
                      <a:pt x="40" y="300"/>
                    </a:lnTo>
                    <a:lnTo>
                      <a:pt x="47" y="355"/>
                    </a:lnTo>
                    <a:lnTo>
                      <a:pt x="63" y="403"/>
                    </a:lnTo>
                    <a:lnTo>
                      <a:pt x="55" y="403"/>
                    </a:lnTo>
                    <a:lnTo>
                      <a:pt x="47" y="403"/>
                    </a:lnTo>
                    <a:lnTo>
                      <a:pt x="40" y="394"/>
                    </a:lnTo>
                    <a:lnTo>
                      <a:pt x="31" y="394"/>
                    </a:lnTo>
                    <a:lnTo>
                      <a:pt x="24" y="347"/>
                    </a:lnTo>
                    <a:lnTo>
                      <a:pt x="8" y="300"/>
                    </a:lnTo>
                    <a:lnTo>
                      <a:pt x="8" y="252"/>
                    </a:lnTo>
                    <a:lnTo>
                      <a:pt x="0" y="196"/>
                    </a:lnTo>
                    <a:lnTo>
                      <a:pt x="8" y="149"/>
                    </a:lnTo>
                    <a:lnTo>
                      <a:pt x="8" y="102"/>
                    </a:lnTo>
                    <a:lnTo>
                      <a:pt x="24" y="55"/>
                    </a:lnTo>
                    <a:lnTo>
                      <a:pt x="31" y="0"/>
                    </a:lnTo>
                    <a:close/>
                  </a:path>
                </a:pathLst>
              </a:custGeom>
              <a:solidFill>
                <a:srgbClr val="A1A1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4" name="Freeform 422">
                <a:extLst>
                  <a:ext uri="{FF2B5EF4-FFF2-40B4-BE49-F238E27FC236}">
                    <a16:creationId xmlns:a16="http://schemas.microsoft.com/office/drawing/2014/main" id="{108E76E2-B198-38A3-88F9-49978D55AF6D}"/>
                  </a:ext>
                </a:extLst>
              </p:cNvPr>
              <p:cNvSpPr>
                <a:spLocks/>
              </p:cNvSpPr>
              <p:nvPr/>
            </p:nvSpPr>
            <p:spPr bwMode="auto">
              <a:xfrm>
                <a:off x="5118" y="3271"/>
                <a:ext cx="21" cy="140"/>
              </a:xfrm>
              <a:custGeom>
                <a:avLst/>
                <a:gdLst>
                  <a:gd name="T0" fmla="*/ 32 w 63"/>
                  <a:gd name="T1" fmla="*/ 9 h 419"/>
                  <a:gd name="T2" fmla="*/ 24 w 63"/>
                  <a:gd name="T3" fmla="*/ 9 h 419"/>
                  <a:gd name="T4" fmla="*/ 16 w 63"/>
                  <a:gd name="T5" fmla="*/ 0 h 419"/>
                  <a:gd name="T6" fmla="*/ 9 w 63"/>
                  <a:gd name="T7" fmla="*/ 0 h 419"/>
                  <a:gd name="T8" fmla="*/ 0 w 63"/>
                  <a:gd name="T9" fmla="*/ 0 h 419"/>
                  <a:gd name="T10" fmla="*/ 16 w 63"/>
                  <a:gd name="T11" fmla="*/ 56 h 419"/>
                  <a:gd name="T12" fmla="*/ 32 w 63"/>
                  <a:gd name="T13" fmla="*/ 104 h 419"/>
                  <a:gd name="T14" fmla="*/ 32 w 63"/>
                  <a:gd name="T15" fmla="*/ 158 h 419"/>
                  <a:gd name="T16" fmla="*/ 40 w 63"/>
                  <a:gd name="T17" fmla="*/ 205 h 419"/>
                  <a:gd name="T18" fmla="*/ 32 w 63"/>
                  <a:gd name="T19" fmla="*/ 261 h 419"/>
                  <a:gd name="T20" fmla="*/ 32 w 63"/>
                  <a:gd name="T21" fmla="*/ 317 h 419"/>
                  <a:gd name="T22" fmla="*/ 16 w 63"/>
                  <a:gd name="T23" fmla="*/ 364 h 419"/>
                  <a:gd name="T24" fmla="*/ 0 w 63"/>
                  <a:gd name="T25" fmla="*/ 419 h 419"/>
                  <a:gd name="T26" fmla="*/ 9 w 63"/>
                  <a:gd name="T27" fmla="*/ 419 h 419"/>
                  <a:gd name="T28" fmla="*/ 9 w 63"/>
                  <a:gd name="T29" fmla="*/ 412 h 419"/>
                  <a:gd name="T30" fmla="*/ 16 w 63"/>
                  <a:gd name="T31" fmla="*/ 412 h 419"/>
                  <a:gd name="T32" fmla="*/ 24 w 63"/>
                  <a:gd name="T33" fmla="*/ 412 h 419"/>
                  <a:gd name="T34" fmla="*/ 32 w 63"/>
                  <a:gd name="T35" fmla="*/ 412 h 419"/>
                  <a:gd name="T36" fmla="*/ 47 w 63"/>
                  <a:gd name="T37" fmla="*/ 364 h 419"/>
                  <a:gd name="T38" fmla="*/ 56 w 63"/>
                  <a:gd name="T39" fmla="*/ 309 h 419"/>
                  <a:gd name="T40" fmla="*/ 63 w 63"/>
                  <a:gd name="T41" fmla="*/ 261 h 419"/>
                  <a:gd name="T42" fmla="*/ 63 w 63"/>
                  <a:gd name="T43" fmla="*/ 205 h 419"/>
                  <a:gd name="T44" fmla="*/ 63 w 63"/>
                  <a:gd name="T45" fmla="*/ 158 h 419"/>
                  <a:gd name="T46" fmla="*/ 56 w 63"/>
                  <a:gd name="T47" fmla="*/ 111 h 419"/>
                  <a:gd name="T48" fmla="*/ 47 w 63"/>
                  <a:gd name="T49" fmla="*/ 56 h 419"/>
                  <a:gd name="T50" fmla="*/ 32 w 63"/>
                  <a:gd name="T51" fmla="*/ 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419">
                    <a:moveTo>
                      <a:pt x="32" y="9"/>
                    </a:moveTo>
                    <a:lnTo>
                      <a:pt x="24" y="9"/>
                    </a:lnTo>
                    <a:lnTo>
                      <a:pt x="16" y="0"/>
                    </a:lnTo>
                    <a:lnTo>
                      <a:pt x="9" y="0"/>
                    </a:lnTo>
                    <a:lnTo>
                      <a:pt x="0" y="0"/>
                    </a:lnTo>
                    <a:lnTo>
                      <a:pt x="16" y="56"/>
                    </a:lnTo>
                    <a:lnTo>
                      <a:pt x="32" y="104"/>
                    </a:lnTo>
                    <a:lnTo>
                      <a:pt x="32" y="158"/>
                    </a:lnTo>
                    <a:lnTo>
                      <a:pt x="40" y="205"/>
                    </a:lnTo>
                    <a:lnTo>
                      <a:pt x="32" y="261"/>
                    </a:lnTo>
                    <a:lnTo>
                      <a:pt x="32" y="317"/>
                    </a:lnTo>
                    <a:lnTo>
                      <a:pt x="16" y="364"/>
                    </a:lnTo>
                    <a:lnTo>
                      <a:pt x="0" y="419"/>
                    </a:lnTo>
                    <a:lnTo>
                      <a:pt x="9" y="419"/>
                    </a:lnTo>
                    <a:lnTo>
                      <a:pt x="9" y="412"/>
                    </a:lnTo>
                    <a:lnTo>
                      <a:pt x="16" y="412"/>
                    </a:lnTo>
                    <a:lnTo>
                      <a:pt x="24" y="412"/>
                    </a:lnTo>
                    <a:lnTo>
                      <a:pt x="32" y="412"/>
                    </a:lnTo>
                    <a:lnTo>
                      <a:pt x="47" y="364"/>
                    </a:lnTo>
                    <a:lnTo>
                      <a:pt x="56" y="309"/>
                    </a:lnTo>
                    <a:lnTo>
                      <a:pt x="63" y="261"/>
                    </a:lnTo>
                    <a:lnTo>
                      <a:pt x="63" y="205"/>
                    </a:lnTo>
                    <a:lnTo>
                      <a:pt x="63" y="158"/>
                    </a:lnTo>
                    <a:lnTo>
                      <a:pt x="56" y="111"/>
                    </a:lnTo>
                    <a:lnTo>
                      <a:pt x="47" y="56"/>
                    </a:lnTo>
                    <a:lnTo>
                      <a:pt x="32" y="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5" name="Freeform 423">
                <a:extLst>
                  <a:ext uri="{FF2B5EF4-FFF2-40B4-BE49-F238E27FC236}">
                    <a16:creationId xmlns:a16="http://schemas.microsoft.com/office/drawing/2014/main" id="{232986C7-85AE-F4DF-FA3F-4B01058CBC73}"/>
                  </a:ext>
                </a:extLst>
              </p:cNvPr>
              <p:cNvSpPr>
                <a:spLocks/>
              </p:cNvSpPr>
              <p:nvPr/>
            </p:nvSpPr>
            <p:spPr bwMode="auto">
              <a:xfrm>
                <a:off x="4710" y="3271"/>
                <a:ext cx="21" cy="140"/>
              </a:xfrm>
              <a:custGeom>
                <a:avLst/>
                <a:gdLst>
                  <a:gd name="T0" fmla="*/ 32 w 63"/>
                  <a:gd name="T1" fmla="*/ 9 h 419"/>
                  <a:gd name="T2" fmla="*/ 40 w 63"/>
                  <a:gd name="T3" fmla="*/ 9 h 419"/>
                  <a:gd name="T4" fmla="*/ 48 w 63"/>
                  <a:gd name="T5" fmla="*/ 0 h 419"/>
                  <a:gd name="T6" fmla="*/ 56 w 63"/>
                  <a:gd name="T7" fmla="*/ 0 h 419"/>
                  <a:gd name="T8" fmla="*/ 63 w 63"/>
                  <a:gd name="T9" fmla="*/ 0 h 419"/>
                  <a:gd name="T10" fmla="*/ 48 w 63"/>
                  <a:gd name="T11" fmla="*/ 56 h 419"/>
                  <a:gd name="T12" fmla="*/ 32 w 63"/>
                  <a:gd name="T13" fmla="*/ 104 h 419"/>
                  <a:gd name="T14" fmla="*/ 32 w 63"/>
                  <a:gd name="T15" fmla="*/ 158 h 419"/>
                  <a:gd name="T16" fmla="*/ 24 w 63"/>
                  <a:gd name="T17" fmla="*/ 205 h 419"/>
                  <a:gd name="T18" fmla="*/ 32 w 63"/>
                  <a:gd name="T19" fmla="*/ 261 h 419"/>
                  <a:gd name="T20" fmla="*/ 32 w 63"/>
                  <a:gd name="T21" fmla="*/ 317 h 419"/>
                  <a:gd name="T22" fmla="*/ 48 w 63"/>
                  <a:gd name="T23" fmla="*/ 364 h 419"/>
                  <a:gd name="T24" fmla="*/ 63 w 63"/>
                  <a:gd name="T25" fmla="*/ 419 h 419"/>
                  <a:gd name="T26" fmla="*/ 56 w 63"/>
                  <a:gd name="T27" fmla="*/ 419 h 419"/>
                  <a:gd name="T28" fmla="*/ 56 w 63"/>
                  <a:gd name="T29" fmla="*/ 412 h 419"/>
                  <a:gd name="T30" fmla="*/ 48 w 63"/>
                  <a:gd name="T31" fmla="*/ 412 h 419"/>
                  <a:gd name="T32" fmla="*/ 40 w 63"/>
                  <a:gd name="T33" fmla="*/ 412 h 419"/>
                  <a:gd name="T34" fmla="*/ 32 w 63"/>
                  <a:gd name="T35" fmla="*/ 412 h 419"/>
                  <a:gd name="T36" fmla="*/ 16 w 63"/>
                  <a:gd name="T37" fmla="*/ 364 h 419"/>
                  <a:gd name="T38" fmla="*/ 9 w 63"/>
                  <a:gd name="T39" fmla="*/ 309 h 419"/>
                  <a:gd name="T40" fmla="*/ 0 w 63"/>
                  <a:gd name="T41" fmla="*/ 261 h 419"/>
                  <a:gd name="T42" fmla="*/ 0 w 63"/>
                  <a:gd name="T43" fmla="*/ 205 h 419"/>
                  <a:gd name="T44" fmla="*/ 0 w 63"/>
                  <a:gd name="T45" fmla="*/ 158 h 419"/>
                  <a:gd name="T46" fmla="*/ 9 w 63"/>
                  <a:gd name="T47" fmla="*/ 111 h 419"/>
                  <a:gd name="T48" fmla="*/ 16 w 63"/>
                  <a:gd name="T49" fmla="*/ 56 h 419"/>
                  <a:gd name="T50" fmla="*/ 32 w 63"/>
                  <a:gd name="T51" fmla="*/ 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419">
                    <a:moveTo>
                      <a:pt x="32" y="9"/>
                    </a:moveTo>
                    <a:lnTo>
                      <a:pt x="40" y="9"/>
                    </a:lnTo>
                    <a:lnTo>
                      <a:pt x="48" y="0"/>
                    </a:lnTo>
                    <a:lnTo>
                      <a:pt x="56" y="0"/>
                    </a:lnTo>
                    <a:lnTo>
                      <a:pt x="63" y="0"/>
                    </a:lnTo>
                    <a:lnTo>
                      <a:pt x="48" y="56"/>
                    </a:lnTo>
                    <a:lnTo>
                      <a:pt x="32" y="104"/>
                    </a:lnTo>
                    <a:lnTo>
                      <a:pt x="32" y="158"/>
                    </a:lnTo>
                    <a:lnTo>
                      <a:pt x="24" y="205"/>
                    </a:lnTo>
                    <a:lnTo>
                      <a:pt x="32" y="261"/>
                    </a:lnTo>
                    <a:lnTo>
                      <a:pt x="32" y="317"/>
                    </a:lnTo>
                    <a:lnTo>
                      <a:pt x="48" y="364"/>
                    </a:lnTo>
                    <a:lnTo>
                      <a:pt x="63" y="419"/>
                    </a:lnTo>
                    <a:lnTo>
                      <a:pt x="56" y="419"/>
                    </a:lnTo>
                    <a:lnTo>
                      <a:pt x="56" y="412"/>
                    </a:lnTo>
                    <a:lnTo>
                      <a:pt x="48" y="412"/>
                    </a:lnTo>
                    <a:lnTo>
                      <a:pt x="40" y="412"/>
                    </a:lnTo>
                    <a:lnTo>
                      <a:pt x="32" y="412"/>
                    </a:lnTo>
                    <a:lnTo>
                      <a:pt x="16" y="364"/>
                    </a:lnTo>
                    <a:lnTo>
                      <a:pt x="9" y="309"/>
                    </a:lnTo>
                    <a:lnTo>
                      <a:pt x="0" y="261"/>
                    </a:lnTo>
                    <a:lnTo>
                      <a:pt x="0" y="205"/>
                    </a:lnTo>
                    <a:lnTo>
                      <a:pt x="0" y="158"/>
                    </a:lnTo>
                    <a:lnTo>
                      <a:pt x="9" y="111"/>
                    </a:lnTo>
                    <a:lnTo>
                      <a:pt x="16" y="56"/>
                    </a:lnTo>
                    <a:lnTo>
                      <a:pt x="32" y="9"/>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6" name="Freeform 424">
                <a:extLst>
                  <a:ext uri="{FF2B5EF4-FFF2-40B4-BE49-F238E27FC236}">
                    <a16:creationId xmlns:a16="http://schemas.microsoft.com/office/drawing/2014/main" id="{D46B23C9-C8FE-22DE-78CB-36B980D7E1B9}"/>
                  </a:ext>
                </a:extLst>
              </p:cNvPr>
              <p:cNvSpPr>
                <a:spLocks/>
              </p:cNvSpPr>
              <p:nvPr/>
            </p:nvSpPr>
            <p:spPr bwMode="auto">
              <a:xfrm>
                <a:off x="5107" y="3271"/>
                <a:ext cx="24" cy="140"/>
              </a:xfrm>
              <a:custGeom>
                <a:avLst/>
                <a:gdLst>
                  <a:gd name="T0" fmla="*/ 31 w 71"/>
                  <a:gd name="T1" fmla="*/ 0 h 419"/>
                  <a:gd name="T2" fmla="*/ 24 w 71"/>
                  <a:gd name="T3" fmla="*/ 0 h 419"/>
                  <a:gd name="T4" fmla="*/ 15 w 71"/>
                  <a:gd name="T5" fmla="*/ 0 h 419"/>
                  <a:gd name="T6" fmla="*/ 8 w 71"/>
                  <a:gd name="T7" fmla="*/ 0 h 419"/>
                  <a:gd name="T8" fmla="*/ 0 w 71"/>
                  <a:gd name="T9" fmla="*/ 0 h 419"/>
                  <a:gd name="T10" fmla="*/ 15 w 71"/>
                  <a:gd name="T11" fmla="*/ 48 h 419"/>
                  <a:gd name="T12" fmla="*/ 31 w 71"/>
                  <a:gd name="T13" fmla="*/ 104 h 419"/>
                  <a:gd name="T14" fmla="*/ 40 w 71"/>
                  <a:gd name="T15" fmla="*/ 158 h 419"/>
                  <a:gd name="T16" fmla="*/ 40 w 71"/>
                  <a:gd name="T17" fmla="*/ 205 h 419"/>
                  <a:gd name="T18" fmla="*/ 40 w 71"/>
                  <a:gd name="T19" fmla="*/ 261 h 419"/>
                  <a:gd name="T20" fmla="*/ 31 w 71"/>
                  <a:gd name="T21" fmla="*/ 317 h 419"/>
                  <a:gd name="T22" fmla="*/ 15 w 71"/>
                  <a:gd name="T23" fmla="*/ 372 h 419"/>
                  <a:gd name="T24" fmla="*/ 0 w 71"/>
                  <a:gd name="T25" fmla="*/ 419 h 419"/>
                  <a:gd name="T26" fmla="*/ 8 w 71"/>
                  <a:gd name="T27" fmla="*/ 419 h 419"/>
                  <a:gd name="T28" fmla="*/ 15 w 71"/>
                  <a:gd name="T29" fmla="*/ 419 h 419"/>
                  <a:gd name="T30" fmla="*/ 24 w 71"/>
                  <a:gd name="T31" fmla="*/ 419 h 419"/>
                  <a:gd name="T32" fmla="*/ 31 w 71"/>
                  <a:gd name="T33" fmla="*/ 419 h 419"/>
                  <a:gd name="T34" fmla="*/ 47 w 71"/>
                  <a:gd name="T35" fmla="*/ 364 h 419"/>
                  <a:gd name="T36" fmla="*/ 63 w 71"/>
                  <a:gd name="T37" fmla="*/ 317 h 419"/>
                  <a:gd name="T38" fmla="*/ 63 w 71"/>
                  <a:gd name="T39" fmla="*/ 261 h 419"/>
                  <a:gd name="T40" fmla="*/ 71 w 71"/>
                  <a:gd name="T41" fmla="*/ 205 h 419"/>
                  <a:gd name="T42" fmla="*/ 63 w 71"/>
                  <a:gd name="T43" fmla="*/ 158 h 419"/>
                  <a:gd name="T44" fmla="*/ 63 w 71"/>
                  <a:gd name="T45" fmla="*/ 104 h 419"/>
                  <a:gd name="T46" fmla="*/ 47 w 71"/>
                  <a:gd name="T47" fmla="*/ 56 h 419"/>
                  <a:gd name="T48" fmla="*/ 31 w 71"/>
                  <a:gd name="T49"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419">
                    <a:moveTo>
                      <a:pt x="31" y="0"/>
                    </a:moveTo>
                    <a:lnTo>
                      <a:pt x="24" y="0"/>
                    </a:lnTo>
                    <a:lnTo>
                      <a:pt x="15" y="0"/>
                    </a:lnTo>
                    <a:lnTo>
                      <a:pt x="8" y="0"/>
                    </a:lnTo>
                    <a:lnTo>
                      <a:pt x="0" y="0"/>
                    </a:lnTo>
                    <a:lnTo>
                      <a:pt x="15" y="48"/>
                    </a:lnTo>
                    <a:lnTo>
                      <a:pt x="31" y="104"/>
                    </a:lnTo>
                    <a:lnTo>
                      <a:pt x="40" y="158"/>
                    </a:lnTo>
                    <a:lnTo>
                      <a:pt x="40" y="205"/>
                    </a:lnTo>
                    <a:lnTo>
                      <a:pt x="40" y="261"/>
                    </a:lnTo>
                    <a:lnTo>
                      <a:pt x="31" y="317"/>
                    </a:lnTo>
                    <a:lnTo>
                      <a:pt x="15" y="372"/>
                    </a:lnTo>
                    <a:lnTo>
                      <a:pt x="0" y="419"/>
                    </a:lnTo>
                    <a:lnTo>
                      <a:pt x="8" y="419"/>
                    </a:lnTo>
                    <a:lnTo>
                      <a:pt x="15" y="419"/>
                    </a:lnTo>
                    <a:lnTo>
                      <a:pt x="24" y="419"/>
                    </a:lnTo>
                    <a:lnTo>
                      <a:pt x="31" y="419"/>
                    </a:lnTo>
                    <a:lnTo>
                      <a:pt x="47" y="364"/>
                    </a:lnTo>
                    <a:lnTo>
                      <a:pt x="63" y="317"/>
                    </a:lnTo>
                    <a:lnTo>
                      <a:pt x="63" y="261"/>
                    </a:lnTo>
                    <a:lnTo>
                      <a:pt x="71" y="205"/>
                    </a:lnTo>
                    <a:lnTo>
                      <a:pt x="63" y="158"/>
                    </a:lnTo>
                    <a:lnTo>
                      <a:pt x="63" y="104"/>
                    </a:lnTo>
                    <a:lnTo>
                      <a:pt x="47" y="56"/>
                    </a:lnTo>
                    <a:lnTo>
                      <a:pt x="31" y="0"/>
                    </a:lnTo>
                    <a:close/>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7" name="Freeform 425">
                <a:extLst>
                  <a:ext uri="{FF2B5EF4-FFF2-40B4-BE49-F238E27FC236}">
                    <a16:creationId xmlns:a16="http://schemas.microsoft.com/office/drawing/2014/main" id="{5318C82D-3270-2EE6-E5B0-0614147AA347}"/>
                  </a:ext>
                </a:extLst>
              </p:cNvPr>
              <p:cNvSpPr>
                <a:spLocks/>
              </p:cNvSpPr>
              <p:nvPr/>
            </p:nvSpPr>
            <p:spPr bwMode="auto">
              <a:xfrm>
                <a:off x="4718" y="3271"/>
                <a:ext cx="24" cy="140"/>
              </a:xfrm>
              <a:custGeom>
                <a:avLst/>
                <a:gdLst>
                  <a:gd name="T0" fmla="*/ 40 w 72"/>
                  <a:gd name="T1" fmla="*/ 0 h 419"/>
                  <a:gd name="T2" fmla="*/ 48 w 72"/>
                  <a:gd name="T3" fmla="*/ 0 h 419"/>
                  <a:gd name="T4" fmla="*/ 56 w 72"/>
                  <a:gd name="T5" fmla="*/ 0 h 419"/>
                  <a:gd name="T6" fmla="*/ 64 w 72"/>
                  <a:gd name="T7" fmla="*/ 0 h 419"/>
                  <a:gd name="T8" fmla="*/ 72 w 72"/>
                  <a:gd name="T9" fmla="*/ 0 h 419"/>
                  <a:gd name="T10" fmla="*/ 56 w 72"/>
                  <a:gd name="T11" fmla="*/ 48 h 419"/>
                  <a:gd name="T12" fmla="*/ 40 w 72"/>
                  <a:gd name="T13" fmla="*/ 104 h 419"/>
                  <a:gd name="T14" fmla="*/ 32 w 72"/>
                  <a:gd name="T15" fmla="*/ 158 h 419"/>
                  <a:gd name="T16" fmla="*/ 32 w 72"/>
                  <a:gd name="T17" fmla="*/ 205 h 419"/>
                  <a:gd name="T18" fmla="*/ 32 w 72"/>
                  <a:gd name="T19" fmla="*/ 261 h 419"/>
                  <a:gd name="T20" fmla="*/ 40 w 72"/>
                  <a:gd name="T21" fmla="*/ 317 h 419"/>
                  <a:gd name="T22" fmla="*/ 56 w 72"/>
                  <a:gd name="T23" fmla="*/ 372 h 419"/>
                  <a:gd name="T24" fmla="*/ 72 w 72"/>
                  <a:gd name="T25" fmla="*/ 419 h 419"/>
                  <a:gd name="T26" fmla="*/ 64 w 72"/>
                  <a:gd name="T27" fmla="*/ 419 h 419"/>
                  <a:gd name="T28" fmla="*/ 56 w 72"/>
                  <a:gd name="T29" fmla="*/ 419 h 419"/>
                  <a:gd name="T30" fmla="*/ 48 w 72"/>
                  <a:gd name="T31" fmla="*/ 419 h 419"/>
                  <a:gd name="T32" fmla="*/ 40 w 72"/>
                  <a:gd name="T33" fmla="*/ 419 h 419"/>
                  <a:gd name="T34" fmla="*/ 25 w 72"/>
                  <a:gd name="T35" fmla="*/ 364 h 419"/>
                  <a:gd name="T36" fmla="*/ 9 w 72"/>
                  <a:gd name="T37" fmla="*/ 317 h 419"/>
                  <a:gd name="T38" fmla="*/ 9 w 72"/>
                  <a:gd name="T39" fmla="*/ 261 h 419"/>
                  <a:gd name="T40" fmla="*/ 0 w 72"/>
                  <a:gd name="T41" fmla="*/ 205 h 419"/>
                  <a:gd name="T42" fmla="*/ 9 w 72"/>
                  <a:gd name="T43" fmla="*/ 158 h 419"/>
                  <a:gd name="T44" fmla="*/ 9 w 72"/>
                  <a:gd name="T45" fmla="*/ 104 h 419"/>
                  <a:gd name="T46" fmla="*/ 25 w 72"/>
                  <a:gd name="T47" fmla="*/ 56 h 419"/>
                  <a:gd name="T48" fmla="*/ 40 w 72"/>
                  <a:gd name="T49"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419">
                    <a:moveTo>
                      <a:pt x="40" y="0"/>
                    </a:moveTo>
                    <a:lnTo>
                      <a:pt x="48" y="0"/>
                    </a:lnTo>
                    <a:lnTo>
                      <a:pt x="56" y="0"/>
                    </a:lnTo>
                    <a:lnTo>
                      <a:pt x="64" y="0"/>
                    </a:lnTo>
                    <a:lnTo>
                      <a:pt x="72" y="0"/>
                    </a:lnTo>
                    <a:lnTo>
                      <a:pt x="56" y="48"/>
                    </a:lnTo>
                    <a:lnTo>
                      <a:pt x="40" y="104"/>
                    </a:lnTo>
                    <a:lnTo>
                      <a:pt x="32" y="158"/>
                    </a:lnTo>
                    <a:lnTo>
                      <a:pt x="32" y="205"/>
                    </a:lnTo>
                    <a:lnTo>
                      <a:pt x="32" y="261"/>
                    </a:lnTo>
                    <a:lnTo>
                      <a:pt x="40" y="317"/>
                    </a:lnTo>
                    <a:lnTo>
                      <a:pt x="56" y="372"/>
                    </a:lnTo>
                    <a:lnTo>
                      <a:pt x="72" y="419"/>
                    </a:lnTo>
                    <a:lnTo>
                      <a:pt x="64" y="419"/>
                    </a:lnTo>
                    <a:lnTo>
                      <a:pt x="56" y="419"/>
                    </a:lnTo>
                    <a:lnTo>
                      <a:pt x="48" y="419"/>
                    </a:lnTo>
                    <a:lnTo>
                      <a:pt x="40" y="419"/>
                    </a:lnTo>
                    <a:lnTo>
                      <a:pt x="25" y="364"/>
                    </a:lnTo>
                    <a:lnTo>
                      <a:pt x="9" y="317"/>
                    </a:lnTo>
                    <a:lnTo>
                      <a:pt x="9" y="261"/>
                    </a:lnTo>
                    <a:lnTo>
                      <a:pt x="0" y="205"/>
                    </a:lnTo>
                    <a:lnTo>
                      <a:pt x="9" y="158"/>
                    </a:lnTo>
                    <a:lnTo>
                      <a:pt x="9" y="104"/>
                    </a:lnTo>
                    <a:lnTo>
                      <a:pt x="25" y="56"/>
                    </a:lnTo>
                    <a:lnTo>
                      <a:pt x="40" y="0"/>
                    </a:lnTo>
                    <a:close/>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8" name="Freeform 426">
                <a:extLst>
                  <a:ext uri="{FF2B5EF4-FFF2-40B4-BE49-F238E27FC236}">
                    <a16:creationId xmlns:a16="http://schemas.microsoft.com/office/drawing/2014/main" id="{46F06D6A-4924-D095-90FB-00544908630A}"/>
                  </a:ext>
                </a:extLst>
              </p:cNvPr>
              <p:cNvSpPr>
                <a:spLocks/>
              </p:cNvSpPr>
              <p:nvPr/>
            </p:nvSpPr>
            <p:spPr bwMode="auto">
              <a:xfrm>
                <a:off x="5097" y="3269"/>
                <a:ext cx="24" cy="144"/>
              </a:xfrm>
              <a:custGeom>
                <a:avLst/>
                <a:gdLst>
                  <a:gd name="T0" fmla="*/ 32 w 72"/>
                  <a:gd name="T1" fmla="*/ 7 h 434"/>
                  <a:gd name="T2" fmla="*/ 32 w 72"/>
                  <a:gd name="T3" fmla="*/ 0 h 434"/>
                  <a:gd name="T4" fmla="*/ 24 w 72"/>
                  <a:gd name="T5" fmla="*/ 0 h 434"/>
                  <a:gd name="T6" fmla="*/ 16 w 72"/>
                  <a:gd name="T7" fmla="*/ 0 h 434"/>
                  <a:gd name="T8" fmla="*/ 8 w 72"/>
                  <a:gd name="T9" fmla="*/ 0 h 434"/>
                  <a:gd name="T10" fmla="*/ 0 w 72"/>
                  <a:gd name="T11" fmla="*/ 0 h 434"/>
                  <a:gd name="T12" fmla="*/ 24 w 72"/>
                  <a:gd name="T13" fmla="*/ 55 h 434"/>
                  <a:gd name="T14" fmla="*/ 40 w 72"/>
                  <a:gd name="T15" fmla="*/ 102 h 434"/>
                  <a:gd name="T16" fmla="*/ 47 w 72"/>
                  <a:gd name="T17" fmla="*/ 158 h 434"/>
                  <a:gd name="T18" fmla="*/ 47 w 72"/>
                  <a:gd name="T19" fmla="*/ 212 h 434"/>
                  <a:gd name="T20" fmla="*/ 47 w 72"/>
                  <a:gd name="T21" fmla="*/ 268 h 434"/>
                  <a:gd name="T22" fmla="*/ 40 w 72"/>
                  <a:gd name="T23" fmla="*/ 324 h 434"/>
                  <a:gd name="T24" fmla="*/ 24 w 72"/>
                  <a:gd name="T25" fmla="*/ 379 h 434"/>
                  <a:gd name="T26" fmla="*/ 0 w 72"/>
                  <a:gd name="T27" fmla="*/ 434 h 434"/>
                  <a:gd name="T28" fmla="*/ 8 w 72"/>
                  <a:gd name="T29" fmla="*/ 434 h 434"/>
                  <a:gd name="T30" fmla="*/ 16 w 72"/>
                  <a:gd name="T31" fmla="*/ 434 h 434"/>
                  <a:gd name="T32" fmla="*/ 24 w 72"/>
                  <a:gd name="T33" fmla="*/ 426 h 434"/>
                  <a:gd name="T34" fmla="*/ 32 w 72"/>
                  <a:gd name="T35" fmla="*/ 426 h 434"/>
                  <a:gd name="T36" fmla="*/ 47 w 72"/>
                  <a:gd name="T37" fmla="*/ 379 h 434"/>
                  <a:gd name="T38" fmla="*/ 63 w 72"/>
                  <a:gd name="T39" fmla="*/ 324 h 434"/>
                  <a:gd name="T40" fmla="*/ 72 w 72"/>
                  <a:gd name="T41" fmla="*/ 268 h 434"/>
                  <a:gd name="T42" fmla="*/ 72 w 72"/>
                  <a:gd name="T43" fmla="*/ 212 h 434"/>
                  <a:gd name="T44" fmla="*/ 72 w 72"/>
                  <a:gd name="T45" fmla="*/ 165 h 434"/>
                  <a:gd name="T46" fmla="*/ 63 w 72"/>
                  <a:gd name="T47" fmla="*/ 111 h 434"/>
                  <a:gd name="T48" fmla="*/ 47 w 72"/>
                  <a:gd name="T49" fmla="*/ 55 h 434"/>
                  <a:gd name="T50" fmla="*/ 32 w 72"/>
                  <a:gd name="T51" fmla="*/ 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434">
                    <a:moveTo>
                      <a:pt x="32" y="7"/>
                    </a:moveTo>
                    <a:lnTo>
                      <a:pt x="32" y="0"/>
                    </a:lnTo>
                    <a:lnTo>
                      <a:pt x="24" y="0"/>
                    </a:lnTo>
                    <a:lnTo>
                      <a:pt x="16" y="0"/>
                    </a:lnTo>
                    <a:lnTo>
                      <a:pt x="8" y="0"/>
                    </a:lnTo>
                    <a:lnTo>
                      <a:pt x="0" y="0"/>
                    </a:lnTo>
                    <a:lnTo>
                      <a:pt x="24" y="55"/>
                    </a:lnTo>
                    <a:lnTo>
                      <a:pt x="40" y="102"/>
                    </a:lnTo>
                    <a:lnTo>
                      <a:pt x="47" y="158"/>
                    </a:lnTo>
                    <a:lnTo>
                      <a:pt x="47" y="212"/>
                    </a:lnTo>
                    <a:lnTo>
                      <a:pt x="47" y="268"/>
                    </a:lnTo>
                    <a:lnTo>
                      <a:pt x="40" y="324"/>
                    </a:lnTo>
                    <a:lnTo>
                      <a:pt x="24" y="379"/>
                    </a:lnTo>
                    <a:lnTo>
                      <a:pt x="0" y="434"/>
                    </a:lnTo>
                    <a:lnTo>
                      <a:pt x="8" y="434"/>
                    </a:lnTo>
                    <a:lnTo>
                      <a:pt x="16" y="434"/>
                    </a:lnTo>
                    <a:lnTo>
                      <a:pt x="24" y="426"/>
                    </a:lnTo>
                    <a:lnTo>
                      <a:pt x="32" y="426"/>
                    </a:lnTo>
                    <a:lnTo>
                      <a:pt x="47" y="379"/>
                    </a:lnTo>
                    <a:lnTo>
                      <a:pt x="63" y="324"/>
                    </a:lnTo>
                    <a:lnTo>
                      <a:pt x="72" y="268"/>
                    </a:lnTo>
                    <a:lnTo>
                      <a:pt x="72" y="212"/>
                    </a:lnTo>
                    <a:lnTo>
                      <a:pt x="72" y="165"/>
                    </a:lnTo>
                    <a:lnTo>
                      <a:pt x="63" y="111"/>
                    </a:lnTo>
                    <a:lnTo>
                      <a:pt x="47" y="55"/>
                    </a:lnTo>
                    <a:lnTo>
                      <a:pt x="32" y="7"/>
                    </a:lnTo>
                    <a:close/>
                  </a:path>
                </a:pathLst>
              </a:custGeom>
              <a:solidFill>
                <a:srgbClr val="8F8F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9" name="Freeform 427">
                <a:extLst>
                  <a:ext uri="{FF2B5EF4-FFF2-40B4-BE49-F238E27FC236}">
                    <a16:creationId xmlns:a16="http://schemas.microsoft.com/office/drawing/2014/main" id="{D9E0CE11-C7E7-4CD9-7F50-6925E0353978}"/>
                  </a:ext>
                </a:extLst>
              </p:cNvPr>
              <p:cNvSpPr>
                <a:spLocks/>
              </p:cNvSpPr>
              <p:nvPr/>
            </p:nvSpPr>
            <p:spPr bwMode="auto">
              <a:xfrm>
                <a:off x="4728" y="3269"/>
                <a:ext cx="24" cy="144"/>
              </a:xfrm>
              <a:custGeom>
                <a:avLst/>
                <a:gdLst>
                  <a:gd name="T0" fmla="*/ 40 w 71"/>
                  <a:gd name="T1" fmla="*/ 7 h 434"/>
                  <a:gd name="T2" fmla="*/ 40 w 71"/>
                  <a:gd name="T3" fmla="*/ 0 h 434"/>
                  <a:gd name="T4" fmla="*/ 47 w 71"/>
                  <a:gd name="T5" fmla="*/ 0 h 434"/>
                  <a:gd name="T6" fmla="*/ 56 w 71"/>
                  <a:gd name="T7" fmla="*/ 0 h 434"/>
                  <a:gd name="T8" fmla="*/ 63 w 71"/>
                  <a:gd name="T9" fmla="*/ 0 h 434"/>
                  <a:gd name="T10" fmla="*/ 71 w 71"/>
                  <a:gd name="T11" fmla="*/ 0 h 434"/>
                  <a:gd name="T12" fmla="*/ 47 w 71"/>
                  <a:gd name="T13" fmla="*/ 55 h 434"/>
                  <a:gd name="T14" fmla="*/ 40 w 71"/>
                  <a:gd name="T15" fmla="*/ 102 h 434"/>
                  <a:gd name="T16" fmla="*/ 24 w 71"/>
                  <a:gd name="T17" fmla="*/ 158 h 434"/>
                  <a:gd name="T18" fmla="*/ 24 w 71"/>
                  <a:gd name="T19" fmla="*/ 212 h 434"/>
                  <a:gd name="T20" fmla="*/ 24 w 71"/>
                  <a:gd name="T21" fmla="*/ 268 h 434"/>
                  <a:gd name="T22" fmla="*/ 40 w 71"/>
                  <a:gd name="T23" fmla="*/ 324 h 434"/>
                  <a:gd name="T24" fmla="*/ 47 w 71"/>
                  <a:gd name="T25" fmla="*/ 379 h 434"/>
                  <a:gd name="T26" fmla="*/ 71 w 71"/>
                  <a:gd name="T27" fmla="*/ 434 h 434"/>
                  <a:gd name="T28" fmla="*/ 63 w 71"/>
                  <a:gd name="T29" fmla="*/ 434 h 434"/>
                  <a:gd name="T30" fmla="*/ 56 w 71"/>
                  <a:gd name="T31" fmla="*/ 434 h 434"/>
                  <a:gd name="T32" fmla="*/ 56 w 71"/>
                  <a:gd name="T33" fmla="*/ 426 h 434"/>
                  <a:gd name="T34" fmla="*/ 47 w 71"/>
                  <a:gd name="T35" fmla="*/ 426 h 434"/>
                  <a:gd name="T36" fmla="*/ 40 w 71"/>
                  <a:gd name="T37" fmla="*/ 426 h 434"/>
                  <a:gd name="T38" fmla="*/ 24 w 71"/>
                  <a:gd name="T39" fmla="*/ 379 h 434"/>
                  <a:gd name="T40" fmla="*/ 8 w 71"/>
                  <a:gd name="T41" fmla="*/ 324 h 434"/>
                  <a:gd name="T42" fmla="*/ 0 w 71"/>
                  <a:gd name="T43" fmla="*/ 268 h 434"/>
                  <a:gd name="T44" fmla="*/ 0 w 71"/>
                  <a:gd name="T45" fmla="*/ 212 h 434"/>
                  <a:gd name="T46" fmla="*/ 0 w 71"/>
                  <a:gd name="T47" fmla="*/ 165 h 434"/>
                  <a:gd name="T48" fmla="*/ 8 w 71"/>
                  <a:gd name="T49" fmla="*/ 111 h 434"/>
                  <a:gd name="T50" fmla="*/ 24 w 71"/>
                  <a:gd name="T51" fmla="*/ 55 h 434"/>
                  <a:gd name="T52" fmla="*/ 40 w 71"/>
                  <a:gd name="T53" fmla="*/ 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434">
                    <a:moveTo>
                      <a:pt x="40" y="7"/>
                    </a:moveTo>
                    <a:lnTo>
                      <a:pt x="40" y="0"/>
                    </a:lnTo>
                    <a:lnTo>
                      <a:pt x="47" y="0"/>
                    </a:lnTo>
                    <a:lnTo>
                      <a:pt x="56" y="0"/>
                    </a:lnTo>
                    <a:lnTo>
                      <a:pt x="63" y="0"/>
                    </a:lnTo>
                    <a:lnTo>
                      <a:pt x="71" y="0"/>
                    </a:lnTo>
                    <a:lnTo>
                      <a:pt x="47" y="55"/>
                    </a:lnTo>
                    <a:lnTo>
                      <a:pt x="40" y="102"/>
                    </a:lnTo>
                    <a:lnTo>
                      <a:pt x="24" y="158"/>
                    </a:lnTo>
                    <a:lnTo>
                      <a:pt x="24" y="212"/>
                    </a:lnTo>
                    <a:lnTo>
                      <a:pt x="24" y="268"/>
                    </a:lnTo>
                    <a:lnTo>
                      <a:pt x="40" y="324"/>
                    </a:lnTo>
                    <a:lnTo>
                      <a:pt x="47" y="379"/>
                    </a:lnTo>
                    <a:lnTo>
                      <a:pt x="71" y="434"/>
                    </a:lnTo>
                    <a:lnTo>
                      <a:pt x="63" y="434"/>
                    </a:lnTo>
                    <a:lnTo>
                      <a:pt x="56" y="434"/>
                    </a:lnTo>
                    <a:lnTo>
                      <a:pt x="56" y="426"/>
                    </a:lnTo>
                    <a:lnTo>
                      <a:pt x="47" y="426"/>
                    </a:lnTo>
                    <a:lnTo>
                      <a:pt x="40" y="426"/>
                    </a:lnTo>
                    <a:lnTo>
                      <a:pt x="24" y="379"/>
                    </a:lnTo>
                    <a:lnTo>
                      <a:pt x="8" y="324"/>
                    </a:lnTo>
                    <a:lnTo>
                      <a:pt x="0" y="268"/>
                    </a:lnTo>
                    <a:lnTo>
                      <a:pt x="0" y="212"/>
                    </a:lnTo>
                    <a:lnTo>
                      <a:pt x="0" y="165"/>
                    </a:lnTo>
                    <a:lnTo>
                      <a:pt x="8" y="111"/>
                    </a:lnTo>
                    <a:lnTo>
                      <a:pt x="24" y="55"/>
                    </a:lnTo>
                    <a:lnTo>
                      <a:pt x="40" y="7"/>
                    </a:lnTo>
                    <a:close/>
                  </a:path>
                </a:pathLst>
              </a:custGeom>
              <a:solidFill>
                <a:srgbClr val="8F8F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0" name="Freeform 428">
                <a:extLst>
                  <a:ext uri="{FF2B5EF4-FFF2-40B4-BE49-F238E27FC236}">
                    <a16:creationId xmlns:a16="http://schemas.microsoft.com/office/drawing/2014/main" id="{EA4D504C-6727-3DCC-8145-80DEBAED63EF}"/>
                  </a:ext>
                </a:extLst>
              </p:cNvPr>
              <p:cNvSpPr>
                <a:spLocks/>
              </p:cNvSpPr>
              <p:nvPr/>
            </p:nvSpPr>
            <p:spPr bwMode="auto">
              <a:xfrm>
                <a:off x="5089" y="3266"/>
                <a:ext cx="23" cy="147"/>
              </a:xfrm>
              <a:custGeom>
                <a:avLst/>
                <a:gdLst>
                  <a:gd name="T0" fmla="*/ 24 w 71"/>
                  <a:gd name="T1" fmla="*/ 7 h 441"/>
                  <a:gd name="T2" fmla="*/ 16 w 71"/>
                  <a:gd name="T3" fmla="*/ 7 h 441"/>
                  <a:gd name="T4" fmla="*/ 8 w 71"/>
                  <a:gd name="T5" fmla="*/ 7 h 441"/>
                  <a:gd name="T6" fmla="*/ 0 w 71"/>
                  <a:gd name="T7" fmla="*/ 0 h 441"/>
                  <a:gd name="T8" fmla="*/ 16 w 71"/>
                  <a:gd name="T9" fmla="*/ 54 h 441"/>
                  <a:gd name="T10" fmla="*/ 31 w 71"/>
                  <a:gd name="T11" fmla="*/ 110 h 441"/>
                  <a:gd name="T12" fmla="*/ 40 w 71"/>
                  <a:gd name="T13" fmla="*/ 165 h 441"/>
                  <a:gd name="T14" fmla="*/ 47 w 71"/>
                  <a:gd name="T15" fmla="*/ 221 h 441"/>
                  <a:gd name="T16" fmla="*/ 40 w 71"/>
                  <a:gd name="T17" fmla="*/ 275 h 441"/>
                  <a:gd name="T18" fmla="*/ 31 w 71"/>
                  <a:gd name="T19" fmla="*/ 339 h 441"/>
                  <a:gd name="T20" fmla="*/ 16 w 71"/>
                  <a:gd name="T21" fmla="*/ 387 h 441"/>
                  <a:gd name="T22" fmla="*/ 0 w 71"/>
                  <a:gd name="T23" fmla="*/ 441 h 441"/>
                  <a:gd name="T24" fmla="*/ 8 w 71"/>
                  <a:gd name="T25" fmla="*/ 441 h 441"/>
                  <a:gd name="T26" fmla="*/ 16 w 71"/>
                  <a:gd name="T27" fmla="*/ 441 h 441"/>
                  <a:gd name="T28" fmla="*/ 24 w 71"/>
                  <a:gd name="T29" fmla="*/ 441 h 441"/>
                  <a:gd name="T30" fmla="*/ 47 w 71"/>
                  <a:gd name="T31" fmla="*/ 387 h 441"/>
                  <a:gd name="T32" fmla="*/ 63 w 71"/>
                  <a:gd name="T33" fmla="*/ 331 h 441"/>
                  <a:gd name="T34" fmla="*/ 71 w 71"/>
                  <a:gd name="T35" fmla="*/ 275 h 441"/>
                  <a:gd name="T36" fmla="*/ 71 w 71"/>
                  <a:gd name="T37" fmla="*/ 221 h 441"/>
                  <a:gd name="T38" fmla="*/ 71 w 71"/>
                  <a:gd name="T39" fmla="*/ 165 h 441"/>
                  <a:gd name="T40" fmla="*/ 63 w 71"/>
                  <a:gd name="T41" fmla="*/ 110 h 441"/>
                  <a:gd name="T42" fmla="*/ 47 w 71"/>
                  <a:gd name="T43" fmla="*/ 63 h 441"/>
                  <a:gd name="T44" fmla="*/ 24 w 71"/>
                  <a:gd name="T45" fmla="*/ 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1" h="441">
                    <a:moveTo>
                      <a:pt x="24" y="7"/>
                    </a:moveTo>
                    <a:lnTo>
                      <a:pt x="16" y="7"/>
                    </a:lnTo>
                    <a:lnTo>
                      <a:pt x="8" y="7"/>
                    </a:lnTo>
                    <a:lnTo>
                      <a:pt x="0" y="0"/>
                    </a:lnTo>
                    <a:lnTo>
                      <a:pt x="16" y="54"/>
                    </a:lnTo>
                    <a:lnTo>
                      <a:pt x="31" y="110"/>
                    </a:lnTo>
                    <a:lnTo>
                      <a:pt x="40" y="165"/>
                    </a:lnTo>
                    <a:lnTo>
                      <a:pt x="47" y="221"/>
                    </a:lnTo>
                    <a:lnTo>
                      <a:pt x="40" y="275"/>
                    </a:lnTo>
                    <a:lnTo>
                      <a:pt x="31" y="339"/>
                    </a:lnTo>
                    <a:lnTo>
                      <a:pt x="16" y="387"/>
                    </a:lnTo>
                    <a:lnTo>
                      <a:pt x="0" y="441"/>
                    </a:lnTo>
                    <a:lnTo>
                      <a:pt x="8" y="441"/>
                    </a:lnTo>
                    <a:lnTo>
                      <a:pt x="16" y="441"/>
                    </a:lnTo>
                    <a:lnTo>
                      <a:pt x="24" y="441"/>
                    </a:lnTo>
                    <a:lnTo>
                      <a:pt x="47" y="387"/>
                    </a:lnTo>
                    <a:lnTo>
                      <a:pt x="63" y="331"/>
                    </a:lnTo>
                    <a:lnTo>
                      <a:pt x="71" y="275"/>
                    </a:lnTo>
                    <a:lnTo>
                      <a:pt x="71" y="221"/>
                    </a:lnTo>
                    <a:lnTo>
                      <a:pt x="71" y="165"/>
                    </a:lnTo>
                    <a:lnTo>
                      <a:pt x="63" y="110"/>
                    </a:lnTo>
                    <a:lnTo>
                      <a:pt x="47" y="63"/>
                    </a:lnTo>
                    <a:lnTo>
                      <a:pt x="24" y="7"/>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1" name="Freeform 429">
                <a:extLst>
                  <a:ext uri="{FF2B5EF4-FFF2-40B4-BE49-F238E27FC236}">
                    <a16:creationId xmlns:a16="http://schemas.microsoft.com/office/drawing/2014/main" id="{120AC3F6-8EBB-8634-7975-73DDB8255A2F}"/>
                  </a:ext>
                </a:extLst>
              </p:cNvPr>
              <p:cNvSpPr>
                <a:spLocks/>
              </p:cNvSpPr>
              <p:nvPr/>
            </p:nvSpPr>
            <p:spPr bwMode="auto">
              <a:xfrm>
                <a:off x="4736" y="3266"/>
                <a:ext cx="24" cy="147"/>
              </a:xfrm>
              <a:custGeom>
                <a:avLst/>
                <a:gdLst>
                  <a:gd name="T0" fmla="*/ 47 w 72"/>
                  <a:gd name="T1" fmla="*/ 7 h 441"/>
                  <a:gd name="T2" fmla="*/ 56 w 72"/>
                  <a:gd name="T3" fmla="*/ 7 h 441"/>
                  <a:gd name="T4" fmla="*/ 63 w 72"/>
                  <a:gd name="T5" fmla="*/ 7 h 441"/>
                  <a:gd name="T6" fmla="*/ 72 w 72"/>
                  <a:gd name="T7" fmla="*/ 7 h 441"/>
                  <a:gd name="T8" fmla="*/ 72 w 72"/>
                  <a:gd name="T9" fmla="*/ 0 h 441"/>
                  <a:gd name="T10" fmla="*/ 56 w 72"/>
                  <a:gd name="T11" fmla="*/ 54 h 441"/>
                  <a:gd name="T12" fmla="*/ 40 w 72"/>
                  <a:gd name="T13" fmla="*/ 110 h 441"/>
                  <a:gd name="T14" fmla="*/ 32 w 72"/>
                  <a:gd name="T15" fmla="*/ 165 h 441"/>
                  <a:gd name="T16" fmla="*/ 32 w 72"/>
                  <a:gd name="T17" fmla="*/ 221 h 441"/>
                  <a:gd name="T18" fmla="*/ 32 w 72"/>
                  <a:gd name="T19" fmla="*/ 275 h 441"/>
                  <a:gd name="T20" fmla="*/ 40 w 72"/>
                  <a:gd name="T21" fmla="*/ 339 h 441"/>
                  <a:gd name="T22" fmla="*/ 56 w 72"/>
                  <a:gd name="T23" fmla="*/ 387 h 441"/>
                  <a:gd name="T24" fmla="*/ 72 w 72"/>
                  <a:gd name="T25" fmla="*/ 441 h 441"/>
                  <a:gd name="T26" fmla="*/ 63 w 72"/>
                  <a:gd name="T27" fmla="*/ 441 h 441"/>
                  <a:gd name="T28" fmla="*/ 56 w 72"/>
                  <a:gd name="T29" fmla="*/ 441 h 441"/>
                  <a:gd name="T30" fmla="*/ 47 w 72"/>
                  <a:gd name="T31" fmla="*/ 441 h 441"/>
                  <a:gd name="T32" fmla="*/ 24 w 72"/>
                  <a:gd name="T33" fmla="*/ 387 h 441"/>
                  <a:gd name="T34" fmla="*/ 16 w 72"/>
                  <a:gd name="T35" fmla="*/ 331 h 441"/>
                  <a:gd name="T36" fmla="*/ 0 w 72"/>
                  <a:gd name="T37" fmla="*/ 275 h 441"/>
                  <a:gd name="T38" fmla="*/ 0 w 72"/>
                  <a:gd name="T39" fmla="*/ 221 h 441"/>
                  <a:gd name="T40" fmla="*/ 0 w 72"/>
                  <a:gd name="T41" fmla="*/ 165 h 441"/>
                  <a:gd name="T42" fmla="*/ 16 w 72"/>
                  <a:gd name="T43" fmla="*/ 110 h 441"/>
                  <a:gd name="T44" fmla="*/ 24 w 72"/>
                  <a:gd name="T45" fmla="*/ 63 h 441"/>
                  <a:gd name="T46" fmla="*/ 47 w 72"/>
                  <a:gd name="T47" fmla="*/ 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441">
                    <a:moveTo>
                      <a:pt x="47" y="7"/>
                    </a:moveTo>
                    <a:lnTo>
                      <a:pt x="56" y="7"/>
                    </a:lnTo>
                    <a:lnTo>
                      <a:pt x="63" y="7"/>
                    </a:lnTo>
                    <a:lnTo>
                      <a:pt x="72" y="7"/>
                    </a:lnTo>
                    <a:lnTo>
                      <a:pt x="72" y="0"/>
                    </a:lnTo>
                    <a:lnTo>
                      <a:pt x="56" y="54"/>
                    </a:lnTo>
                    <a:lnTo>
                      <a:pt x="40" y="110"/>
                    </a:lnTo>
                    <a:lnTo>
                      <a:pt x="32" y="165"/>
                    </a:lnTo>
                    <a:lnTo>
                      <a:pt x="32" y="221"/>
                    </a:lnTo>
                    <a:lnTo>
                      <a:pt x="32" y="275"/>
                    </a:lnTo>
                    <a:lnTo>
                      <a:pt x="40" y="339"/>
                    </a:lnTo>
                    <a:lnTo>
                      <a:pt x="56" y="387"/>
                    </a:lnTo>
                    <a:lnTo>
                      <a:pt x="72" y="441"/>
                    </a:lnTo>
                    <a:lnTo>
                      <a:pt x="63" y="441"/>
                    </a:lnTo>
                    <a:lnTo>
                      <a:pt x="56" y="441"/>
                    </a:lnTo>
                    <a:lnTo>
                      <a:pt x="47" y="441"/>
                    </a:lnTo>
                    <a:lnTo>
                      <a:pt x="24" y="387"/>
                    </a:lnTo>
                    <a:lnTo>
                      <a:pt x="16" y="331"/>
                    </a:lnTo>
                    <a:lnTo>
                      <a:pt x="0" y="275"/>
                    </a:lnTo>
                    <a:lnTo>
                      <a:pt x="0" y="221"/>
                    </a:lnTo>
                    <a:lnTo>
                      <a:pt x="0" y="165"/>
                    </a:lnTo>
                    <a:lnTo>
                      <a:pt x="16" y="110"/>
                    </a:lnTo>
                    <a:lnTo>
                      <a:pt x="24" y="63"/>
                    </a:lnTo>
                    <a:lnTo>
                      <a:pt x="47" y="7"/>
                    </a:lnTo>
                    <a:close/>
                  </a:path>
                </a:pathLst>
              </a:custGeom>
              <a:solidFill>
                <a:srgbClr val="8787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2" name="Freeform 430">
                <a:extLst>
                  <a:ext uri="{FF2B5EF4-FFF2-40B4-BE49-F238E27FC236}">
                    <a16:creationId xmlns:a16="http://schemas.microsoft.com/office/drawing/2014/main" id="{60D6BCDA-FB99-42D2-3149-FD96EF24AE8F}"/>
                  </a:ext>
                </a:extLst>
              </p:cNvPr>
              <p:cNvSpPr>
                <a:spLocks/>
              </p:cNvSpPr>
              <p:nvPr/>
            </p:nvSpPr>
            <p:spPr bwMode="auto">
              <a:xfrm>
                <a:off x="5078" y="3266"/>
                <a:ext cx="27" cy="150"/>
              </a:xfrm>
              <a:custGeom>
                <a:avLst/>
                <a:gdLst>
                  <a:gd name="T0" fmla="*/ 32 w 79"/>
                  <a:gd name="T1" fmla="*/ 0 h 450"/>
                  <a:gd name="T2" fmla="*/ 24 w 79"/>
                  <a:gd name="T3" fmla="*/ 0 h 450"/>
                  <a:gd name="T4" fmla="*/ 16 w 79"/>
                  <a:gd name="T5" fmla="*/ 0 h 450"/>
                  <a:gd name="T6" fmla="*/ 8 w 79"/>
                  <a:gd name="T7" fmla="*/ 0 h 450"/>
                  <a:gd name="T8" fmla="*/ 0 w 79"/>
                  <a:gd name="T9" fmla="*/ 0 h 450"/>
                  <a:gd name="T10" fmla="*/ 24 w 79"/>
                  <a:gd name="T11" fmla="*/ 55 h 450"/>
                  <a:gd name="T12" fmla="*/ 39 w 79"/>
                  <a:gd name="T13" fmla="*/ 110 h 450"/>
                  <a:gd name="T14" fmla="*/ 48 w 79"/>
                  <a:gd name="T15" fmla="*/ 166 h 450"/>
                  <a:gd name="T16" fmla="*/ 48 w 79"/>
                  <a:gd name="T17" fmla="*/ 220 h 450"/>
                  <a:gd name="T18" fmla="*/ 48 w 79"/>
                  <a:gd name="T19" fmla="*/ 284 h 450"/>
                  <a:gd name="T20" fmla="*/ 39 w 79"/>
                  <a:gd name="T21" fmla="*/ 339 h 450"/>
                  <a:gd name="T22" fmla="*/ 24 w 79"/>
                  <a:gd name="T23" fmla="*/ 395 h 450"/>
                  <a:gd name="T24" fmla="*/ 0 w 79"/>
                  <a:gd name="T25" fmla="*/ 450 h 450"/>
                  <a:gd name="T26" fmla="*/ 8 w 79"/>
                  <a:gd name="T27" fmla="*/ 450 h 450"/>
                  <a:gd name="T28" fmla="*/ 16 w 79"/>
                  <a:gd name="T29" fmla="*/ 450 h 450"/>
                  <a:gd name="T30" fmla="*/ 24 w 79"/>
                  <a:gd name="T31" fmla="*/ 442 h 450"/>
                  <a:gd name="T32" fmla="*/ 32 w 79"/>
                  <a:gd name="T33" fmla="*/ 442 h 450"/>
                  <a:gd name="T34" fmla="*/ 48 w 79"/>
                  <a:gd name="T35" fmla="*/ 387 h 450"/>
                  <a:gd name="T36" fmla="*/ 63 w 79"/>
                  <a:gd name="T37" fmla="*/ 339 h 450"/>
                  <a:gd name="T38" fmla="*/ 71 w 79"/>
                  <a:gd name="T39" fmla="*/ 276 h 450"/>
                  <a:gd name="T40" fmla="*/ 79 w 79"/>
                  <a:gd name="T41" fmla="*/ 220 h 450"/>
                  <a:gd name="T42" fmla="*/ 71 w 79"/>
                  <a:gd name="T43" fmla="*/ 166 h 450"/>
                  <a:gd name="T44" fmla="*/ 63 w 79"/>
                  <a:gd name="T45" fmla="*/ 110 h 450"/>
                  <a:gd name="T46" fmla="*/ 48 w 79"/>
                  <a:gd name="T47" fmla="*/ 55 h 450"/>
                  <a:gd name="T48" fmla="*/ 32 w 79"/>
                  <a:gd name="T49"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450">
                    <a:moveTo>
                      <a:pt x="32" y="0"/>
                    </a:moveTo>
                    <a:lnTo>
                      <a:pt x="24" y="0"/>
                    </a:lnTo>
                    <a:lnTo>
                      <a:pt x="16" y="0"/>
                    </a:lnTo>
                    <a:lnTo>
                      <a:pt x="8" y="0"/>
                    </a:lnTo>
                    <a:lnTo>
                      <a:pt x="0" y="0"/>
                    </a:lnTo>
                    <a:lnTo>
                      <a:pt x="24" y="55"/>
                    </a:lnTo>
                    <a:lnTo>
                      <a:pt x="39" y="110"/>
                    </a:lnTo>
                    <a:lnTo>
                      <a:pt x="48" y="166"/>
                    </a:lnTo>
                    <a:lnTo>
                      <a:pt x="48" y="220"/>
                    </a:lnTo>
                    <a:lnTo>
                      <a:pt x="48" y="284"/>
                    </a:lnTo>
                    <a:lnTo>
                      <a:pt x="39" y="339"/>
                    </a:lnTo>
                    <a:lnTo>
                      <a:pt x="24" y="395"/>
                    </a:lnTo>
                    <a:lnTo>
                      <a:pt x="0" y="450"/>
                    </a:lnTo>
                    <a:lnTo>
                      <a:pt x="8" y="450"/>
                    </a:lnTo>
                    <a:lnTo>
                      <a:pt x="16" y="450"/>
                    </a:lnTo>
                    <a:lnTo>
                      <a:pt x="24" y="442"/>
                    </a:lnTo>
                    <a:lnTo>
                      <a:pt x="32" y="442"/>
                    </a:lnTo>
                    <a:lnTo>
                      <a:pt x="48" y="387"/>
                    </a:lnTo>
                    <a:lnTo>
                      <a:pt x="63" y="339"/>
                    </a:lnTo>
                    <a:lnTo>
                      <a:pt x="71" y="276"/>
                    </a:lnTo>
                    <a:lnTo>
                      <a:pt x="79" y="220"/>
                    </a:lnTo>
                    <a:lnTo>
                      <a:pt x="71" y="166"/>
                    </a:lnTo>
                    <a:lnTo>
                      <a:pt x="63" y="110"/>
                    </a:lnTo>
                    <a:lnTo>
                      <a:pt x="48" y="55"/>
                    </a:lnTo>
                    <a:lnTo>
                      <a:pt x="32" y="0"/>
                    </a:lnTo>
                    <a:close/>
                  </a:path>
                </a:pathLst>
              </a:custGeom>
              <a:solidFill>
                <a:srgbClr val="82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3" name="Freeform 431">
                <a:extLst>
                  <a:ext uri="{FF2B5EF4-FFF2-40B4-BE49-F238E27FC236}">
                    <a16:creationId xmlns:a16="http://schemas.microsoft.com/office/drawing/2014/main" id="{7E706EA1-8044-2346-550B-786475B35602}"/>
                  </a:ext>
                </a:extLst>
              </p:cNvPr>
              <p:cNvSpPr>
                <a:spLocks/>
              </p:cNvSpPr>
              <p:nvPr/>
            </p:nvSpPr>
            <p:spPr bwMode="auto">
              <a:xfrm>
                <a:off x="4747" y="3266"/>
                <a:ext cx="23" cy="150"/>
              </a:xfrm>
              <a:custGeom>
                <a:avLst/>
                <a:gdLst>
                  <a:gd name="T0" fmla="*/ 40 w 71"/>
                  <a:gd name="T1" fmla="*/ 0 h 450"/>
                  <a:gd name="T2" fmla="*/ 47 w 71"/>
                  <a:gd name="T3" fmla="*/ 0 h 450"/>
                  <a:gd name="T4" fmla="*/ 55 w 71"/>
                  <a:gd name="T5" fmla="*/ 0 h 450"/>
                  <a:gd name="T6" fmla="*/ 63 w 71"/>
                  <a:gd name="T7" fmla="*/ 0 h 450"/>
                  <a:gd name="T8" fmla="*/ 71 w 71"/>
                  <a:gd name="T9" fmla="*/ 0 h 450"/>
                  <a:gd name="T10" fmla="*/ 55 w 71"/>
                  <a:gd name="T11" fmla="*/ 55 h 450"/>
                  <a:gd name="T12" fmla="*/ 40 w 71"/>
                  <a:gd name="T13" fmla="*/ 110 h 450"/>
                  <a:gd name="T14" fmla="*/ 24 w 71"/>
                  <a:gd name="T15" fmla="*/ 166 h 450"/>
                  <a:gd name="T16" fmla="*/ 24 w 71"/>
                  <a:gd name="T17" fmla="*/ 220 h 450"/>
                  <a:gd name="T18" fmla="*/ 24 w 71"/>
                  <a:gd name="T19" fmla="*/ 284 h 450"/>
                  <a:gd name="T20" fmla="*/ 40 w 71"/>
                  <a:gd name="T21" fmla="*/ 339 h 450"/>
                  <a:gd name="T22" fmla="*/ 55 w 71"/>
                  <a:gd name="T23" fmla="*/ 395 h 450"/>
                  <a:gd name="T24" fmla="*/ 71 w 71"/>
                  <a:gd name="T25" fmla="*/ 450 h 450"/>
                  <a:gd name="T26" fmla="*/ 63 w 71"/>
                  <a:gd name="T27" fmla="*/ 450 h 450"/>
                  <a:gd name="T28" fmla="*/ 55 w 71"/>
                  <a:gd name="T29" fmla="*/ 450 h 450"/>
                  <a:gd name="T30" fmla="*/ 47 w 71"/>
                  <a:gd name="T31" fmla="*/ 442 h 450"/>
                  <a:gd name="T32" fmla="*/ 40 w 71"/>
                  <a:gd name="T33" fmla="*/ 442 h 450"/>
                  <a:gd name="T34" fmla="*/ 24 w 71"/>
                  <a:gd name="T35" fmla="*/ 387 h 450"/>
                  <a:gd name="T36" fmla="*/ 8 w 71"/>
                  <a:gd name="T37" fmla="*/ 339 h 450"/>
                  <a:gd name="T38" fmla="*/ 0 w 71"/>
                  <a:gd name="T39" fmla="*/ 276 h 450"/>
                  <a:gd name="T40" fmla="*/ 0 w 71"/>
                  <a:gd name="T41" fmla="*/ 220 h 450"/>
                  <a:gd name="T42" fmla="*/ 0 w 71"/>
                  <a:gd name="T43" fmla="*/ 166 h 450"/>
                  <a:gd name="T44" fmla="*/ 8 w 71"/>
                  <a:gd name="T45" fmla="*/ 110 h 450"/>
                  <a:gd name="T46" fmla="*/ 24 w 71"/>
                  <a:gd name="T47" fmla="*/ 55 h 450"/>
                  <a:gd name="T48" fmla="*/ 40 w 71"/>
                  <a:gd name="T49"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450">
                    <a:moveTo>
                      <a:pt x="40" y="0"/>
                    </a:moveTo>
                    <a:lnTo>
                      <a:pt x="47" y="0"/>
                    </a:lnTo>
                    <a:lnTo>
                      <a:pt x="55" y="0"/>
                    </a:lnTo>
                    <a:lnTo>
                      <a:pt x="63" y="0"/>
                    </a:lnTo>
                    <a:lnTo>
                      <a:pt x="71" y="0"/>
                    </a:lnTo>
                    <a:lnTo>
                      <a:pt x="55" y="55"/>
                    </a:lnTo>
                    <a:lnTo>
                      <a:pt x="40" y="110"/>
                    </a:lnTo>
                    <a:lnTo>
                      <a:pt x="24" y="166"/>
                    </a:lnTo>
                    <a:lnTo>
                      <a:pt x="24" y="220"/>
                    </a:lnTo>
                    <a:lnTo>
                      <a:pt x="24" y="284"/>
                    </a:lnTo>
                    <a:lnTo>
                      <a:pt x="40" y="339"/>
                    </a:lnTo>
                    <a:lnTo>
                      <a:pt x="55" y="395"/>
                    </a:lnTo>
                    <a:lnTo>
                      <a:pt x="71" y="450"/>
                    </a:lnTo>
                    <a:lnTo>
                      <a:pt x="63" y="450"/>
                    </a:lnTo>
                    <a:lnTo>
                      <a:pt x="55" y="450"/>
                    </a:lnTo>
                    <a:lnTo>
                      <a:pt x="47" y="442"/>
                    </a:lnTo>
                    <a:lnTo>
                      <a:pt x="40" y="442"/>
                    </a:lnTo>
                    <a:lnTo>
                      <a:pt x="24" y="387"/>
                    </a:lnTo>
                    <a:lnTo>
                      <a:pt x="8" y="339"/>
                    </a:lnTo>
                    <a:lnTo>
                      <a:pt x="0" y="276"/>
                    </a:lnTo>
                    <a:lnTo>
                      <a:pt x="0" y="220"/>
                    </a:lnTo>
                    <a:lnTo>
                      <a:pt x="0" y="166"/>
                    </a:lnTo>
                    <a:lnTo>
                      <a:pt x="8" y="110"/>
                    </a:lnTo>
                    <a:lnTo>
                      <a:pt x="24" y="55"/>
                    </a:lnTo>
                    <a:lnTo>
                      <a:pt x="40" y="0"/>
                    </a:lnTo>
                    <a:close/>
                  </a:path>
                </a:pathLst>
              </a:custGeom>
              <a:solidFill>
                <a:srgbClr val="82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4" name="Freeform 432">
                <a:extLst>
                  <a:ext uri="{FF2B5EF4-FFF2-40B4-BE49-F238E27FC236}">
                    <a16:creationId xmlns:a16="http://schemas.microsoft.com/office/drawing/2014/main" id="{C578EE42-D751-6428-499B-791A1574B941}"/>
                  </a:ext>
                </a:extLst>
              </p:cNvPr>
              <p:cNvSpPr>
                <a:spLocks/>
              </p:cNvSpPr>
              <p:nvPr/>
            </p:nvSpPr>
            <p:spPr bwMode="auto">
              <a:xfrm>
                <a:off x="5065" y="3266"/>
                <a:ext cx="29" cy="150"/>
              </a:xfrm>
              <a:custGeom>
                <a:avLst/>
                <a:gdLst>
                  <a:gd name="T0" fmla="*/ 39 w 87"/>
                  <a:gd name="T1" fmla="*/ 0 h 450"/>
                  <a:gd name="T2" fmla="*/ 32 w 87"/>
                  <a:gd name="T3" fmla="*/ 0 h 450"/>
                  <a:gd name="T4" fmla="*/ 24 w 87"/>
                  <a:gd name="T5" fmla="*/ 0 h 450"/>
                  <a:gd name="T6" fmla="*/ 16 w 87"/>
                  <a:gd name="T7" fmla="*/ 0 h 450"/>
                  <a:gd name="T8" fmla="*/ 8 w 87"/>
                  <a:gd name="T9" fmla="*/ 0 h 450"/>
                  <a:gd name="T10" fmla="*/ 0 w 87"/>
                  <a:gd name="T11" fmla="*/ 0 h 450"/>
                  <a:gd name="T12" fmla="*/ 32 w 87"/>
                  <a:gd name="T13" fmla="*/ 47 h 450"/>
                  <a:gd name="T14" fmla="*/ 48 w 87"/>
                  <a:gd name="T15" fmla="*/ 110 h 450"/>
                  <a:gd name="T16" fmla="*/ 55 w 87"/>
                  <a:gd name="T17" fmla="*/ 166 h 450"/>
                  <a:gd name="T18" fmla="*/ 64 w 87"/>
                  <a:gd name="T19" fmla="*/ 220 h 450"/>
                  <a:gd name="T20" fmla="*/ 55 w 87"/>
                  <a:gd name="T21" fmla="*/ 284 h 450"/>
                  <a:gd name="T22" fmla="*/ 48 w 87"/>
                  <a:gd name="T23" fmla="*/ 339 h 450"/>
                  <a:gd name="T24" fmla="*/ 32 w 87"/>
                  <a:gd name="T25" fmla="*/ 395 h 450"/>
                  <a:gd name="T26" fmla="*/ 0 w 87"/>
                  <a:gd name="T27" fmla="*/ 450 h 450"/>
                  <a:gd name="T28" fmla="*/ 8 w 87"/>
                  <a:gd name="T29" fmla="*/ 450 h 450"/>
                  <a:gd name="T30" fmla="*/ 16 w 87"/>
                  <a:gd name="T31" fmla="*/ 450 h 450"/>
                  <a:gd name="T32" fmla="*/ 24 w 87"/>
                  <a:gd name="T33" fmla="*/ 450 h 450"/>
                  <a:gd name="T34" fmla="*/ 32 w 87"/>
                  <a:gd name="T35" fmla="*/ 450 h 450"/>
                  <a:gd name="T36" fmla="*/ 39 w 87"/>
                  <a:gd name="T37" fmla="*/ 450 h 450"/>
                  <a:gd name="T38" fmla="*/ 64 w 87"/>
                  <a:gd name="T39" fmla="*/ 395 h 450"/>
                  <a:gd name="T40" fmla="*/ 79 w 87"/>
                  <a:gd name="T41" fmla="*/ 339 h 450"/>
                  <a:gd name="T42" fmla="*/ 87 w 87"/>
                  <a:gd name="T43" fmla="*/ 284 h 450"/>
                  <a:gd name="T44" fmla="*/ 87 w 87"/>
                  <a:gd name="T45" fmla="*/ 220 h 450"/>
                  <a:gd name="T46" fmla="*/ 87 w 87"/>
                  <a:gd name="T47" fmla="*/ 166 h 450"/>
                  <a:gd name="T48" fmla="*/ 79 w 87"/>
                  <a:gd name="T49" fmla="*/ 110 h 450"/>
                  <a:gd name="T50" fmla="*/ 64 w 87"/>
                  <a:gd name="T51" fmla="*/ 55 h 450"/>
                  <a:gd name="T52" fmla="*/ 39 w 87"/>
                  <a:gd name="T53"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450">
                    <a:moveTo>
                      <a:pt x="39" y="0"/>
                    </a:moveTo>
                    <a:lnTo>
                      <a:pt x="32" y="0"/>
                    </a:lnTo>
                    <a:lnTo>
                      <a:pt x="24" y="0"/>
                    </a:lnTo>
                    <a:lnTo>
                      <a:pt x="16" y="0"/>
                    </a:lnTo>
                    <a:lnTo>
                      <a:pt x="8" y="0"/>
                    </a:lnTo>
                    <a:lnTo>
                      <a:pt x="0" y="0"/>
                    </a:lnTo>
                    <a:lnTo>
                      <a:pt x="32" y="47"/>
                    </a:lnTo>
                    <a:lnTo>
                      <a:pt x="48" y="110"/>
                    </a:lnTo>
                    <a:lnTo>
                      <a:pt x="55" y="166"/>
                    </a:lnTo>
                    <a:lnTo>
                      <a:pt x="64" y="220"/>
                    </a:lnTo>
                    <a:lnTo>
                      <a:pt x="55" y="284"/>
                    </a:lnTo>
                    <a:lnTo>
                      <a:pt x="48" y="339"/>
                    </a:lnTo>
                    <a:lnTo>
                      <a:pt x="32" y="395"/>
                    </a:lnTo>
                    <a:lnTo>
                      <a:pt x="0" y="450"/>
                    </a:lnTo>
                    <a:lnTo>
                      <a:pt x="8" y="450"/>
                    </a:lnTo>
                    <a:lnTo>
                      <a:pt x="16" y="450"/>
                    </a:lnTo>
                    <a:lnTo>
                      <a:pt x="24" y="450"/>
                    </a:lnTo>
                    <a:lnTo>
                      <a:pt x="32" y="450"/>
                    </a:lnTo>
                    <a:lnTo>
                      <a:pt x="39" y="450"/>
                    </a:lnTo>
                    <a:lnTo>
                      <a:pt x="64" y="395"/>
                    </a:lnTo>
                    <a:lnTo>
                      <a:pt x="79" y="339"/>
                    </a:lnTo>
                    <a:lnTo>
                      <a:pt x="87" y="284"/>
                    </a:lnTo>
                    <a:lnTo>
                      <a:pt x="87" y="220"/>
                    </a:lnTo>
                    <a:lnTo>
                      <a:pt x="87" y="166"/>
                    </a:lnTo>
                    <a:lnTo>
                      <a:pt x="79" y="110"/>
                    </a:lnTo>
                    <a:lnTo>
                      <a:pt x="64" y="55"/>
                    </a:lnTo>
                    <a:lnTo>
                      <a:pt x="39"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5" name="Freeform 433">
                <a:extLst>
                  <a:ext uri="{FF2B5EF4-FFF2-40B4-BE49-F238E27FC236}">
                    <a16:creationId xmlns:a16="http://schemas.microsoft.com/office/drawing/2014/main" id="{C996EC30-C74B-8602-6768-AFF31C16BA98}"/>
                  </a:ext>
                </a:extLst>
              </p:cNvPr>
              <p:cNvSpPr>
                <a:spLocks/>
              </p:cNvSpPr>
              <p:nvPr/>
            </p:nvSpPr>
            <p:spPr bwMode="auto">
              <a:xfrm>
                <a:off x="4755" y="3266"/>
                <a:ext cx="28" cy="150"/>
              </a:xfrm>
              <a:custGeom>
                <a:avLst/>
                <a:gdLst>
                  <a:gd name="T0" fmla="*/ 47 w 86"/>
                  <a:gd name="T1" fmla="*/ 0 h 450"/>
                  <a:gd name="T2" fmla="*/ 55 w 86"/>
                  <a:gd name="T3" fmla="*/ 0 h 450"/>
                  <a:gd name="T4" fmla="*/ 63 w 86"/>
                  <a:gd name="T5" fmla="*/ 0 h 450"/>
                  <a:gd name="T6" fmla="*/ 70 w 86"/>
                  <a:gd name="T7" fmla="*/ 0 h 450"/>
                  <a:gd name="T8" fmla="*/ 79 w 86"/>
                  <a:gd name="T9" fmla="*/ 0 h 450"/>
                  <a:gd name="T10" fmla="*/ 86 w 86"/>
                  <a:gd name="T11" fmla="*/ 0 h 450"/>
                  <a:gd name="T12" fmla="*/ 55 w 86"/>
                  <a:gd name="T13" fmla="*/ 47 h 450"/>
                  <a:gd name="T14" fmla="*/ 39 w 86"/>
                  <a:gd name="T15" fmla="*/ 110 h 450"/>
                  <a:gd name="T16" fmla="*/ 31 w 86"/>
                  <a:gd name="T17" fmla="*/ 166 h 450"/>
                  <a:gd name="T18" fmla="*/ 23 w 86"/>
                  <a:gd name="T19" fmla="*/ 220 h 450"/>
                  <a:gd name="T20" fmla="*/ 31 w 86"/>
                  <a:gd name="T21" fmla="*/ 284 h 450"/>
                  <a:gd name="T22" fmla="*/ 39 w 86"/>
                  <a:gd name="T23" fmla="*/ 339 h 450"/>
                  <a:gd name="T24" fmla="*/ 55 w 86"/>
                  <a:gd name="T25" fmla="*/ 395 h 450"/>
                  <a:gd name="T26" fmla="*/ 86 w 86"/>
                  <a:gd name="T27" fmla="*/ 450 h 450"/>
                  <a:gd name="T28" fmla="*/ 79 w 86"/>
                  <a:gd name="T29" fmla="*/ 450 h 450"/>
                  <a:gd name="T30" fmla="*/ 70 w 86"/>
                  <a:gd name="T31" fmla="*/ 450 h 450"/>
                  <a:gd name="T32" fmla="*/ 63 w 86"/>
                  <a:gd name="T33" fmla="*/ 450 h 450"/>
                  <a:gd name="T34" fmla="*/ 55 w 86"/>
                  <a:gd name="T35" fmla="*/ 450 h 450"/>
                  <a:gd name="T36" fmla="*/ 47 w 86"/>
                  <a:gd name="T37" fmla="*/ 450 h 450"/>
                  <a:gd name="T38" fmla="*/ 31 w 86"/>
                  <a:gd name="T39" fmla="*/ 395 h 450"/>
                  <a:gd name="T40" fmla="*/ 16 w 86"/>
                  <a:gd name="T41" fmla="*/ 339 h 450"/>
                  <a:gd name="T42" fmla="*/ 0 w 86"/>
                  <a:gd name="T43" fmla="*/ 284 h 450"/>
                  <a:gd name="T44" fmla="*/ 0 w 86"/>
                  <a:gd name="T45" fmla="*/ 220 h 450"/>
                  <a:gd name="T46" fmla="*/ 0 w 86"/>
                  <a:gd name="T47" fmla="*/ 166 h 450"/>
                  <a:gd name="T48" fmla="*/ 16 w 86"/>
                  <a:gd name="T49" fmla="*/ 110 h 450"/>
                  <a:gd name="T50" fmla="*/ 31 w 86"/>
                  <a:gd name="T51" fmla="*/ 55 h 450"/>
                  <a:gd name="T52" fmla="*/ 47 w 86"/>
                  <a:gd name="T53"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450">
                    <a:moveTo>
                      <a:pt x="47" y="0"/>
                    </a:moveTo>
                    <a:lnTo>
                      <a:pt x="55" y="0"/>
                    </a:lnTo>
                    <a:lnTo>
                      <a:pt x="63" y="0"/>
                    </a:lnTo>
                    <a:lnTo>
                      <a:pt x="70" y="0"/>
                    </a:lnTo>
                    <a:lnTo>
                      <a:pt x="79" y="0"/>
                    </a:lnTo>
                    <a:lnTo>
                      <a:pt x="86" y="0"/>
                    </a:lnTo>
                    <a:lnTo>
                      <a:pt x="55" y="47"/>
                    </a:lnTo>
                    <a:lnTo>
                      <a:pt x="39" y="110"/>
                    </a:lnTo>
                    <a:lnTo>
                      <a:pt x="31" y="166"/>
                    </a:lnTo>
                    <a:lnTo>
                      <a:pt x="23" y="220"/>
                    </a:lnTo>
                    <a:lnTo>
                      <a:pt x="31" y="284"/>
                    </a:lnTo>
                    <a:lnTo>
                      <a:pt x="39" y="339"/>
                    </a:lnTo>
                    <a:lnTo>
                      <a:pt x="55" y="395"/>
                    </a:lnTo>
                    <a:lnTo>
                      <a:pt x="86" y="450"/>
                    </a:lnTo>
                    <a:lnTo>
                      <a:pt x="79" y="450"/>
                    </a:lnTo>
                    <a:lnTo>
                      <a:pt x="70" y="450"/>
                    </a:lnTo>
                    <a:lnTo>
                      <a:pt x="63" y="450"/>
                    </a:lnTo>
                    <a:lnTo>
                      <a:pt x="55" y="450"/>
                    </a:lnTo>
                    <a:lnTo>
                      <a:pt x="47" y="450"/>
                    </a:lnTo>
                    <a:lnTo>
                      <a:pt x="31" y="395"/>
                    </a:lnTo>
                    <a:lnTo>
                      <a:pt x="16" y="339"/>
                    </a:lnTo>
                    <a:lnTo>
                      <a:pt x="0" y="284"/>
                    </a:lnTo>
                    <a:lnTo>
                      <a:pt x="0" y="220"/>
                    </a:lnTo>
                    <a:lnTo>
                      <a:pt x="0" y="166"/>
                    </a:lnTo>
                    <a:lnTo>
                      <a:pt x="16" y="110"/>
                    </a:lnTo>
                    <a:lnTo>
                      <a:pt x="31" y="55"/>
                    </a:lnTo>
                    <a:lnTo>
                      <a:pt x="47" y="0"/>
                    </a:lnTo>
                    <a:close/>
                  </a:path>
                </a:pathLst>
              </a:custGeom>
              <a:solidFill>
                <a:srgbClr val="787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6" name="Freeform 434">
                <a:extLst>
                  <a:ext uri="{FF2B5EF4-FFF2-40B4-BE49-F238E27FC236}">
                    <a16:creationId xmlns:a16="http://schemas.microsoft.com/office/drawing/2014/main" id="{47824022-1B74-22FA-3878-63E30C51AC46}"/>
                  </a:ext>
                </a:extLst>
              </p:cNvPr>
              <p:cNvSpPr>
                <a:spLocks/>
              </p:cNvSpPr>
              <p:nvPr/>
            </p:nvSpPr>
            <p:spPr bwMode="auto">
              <a:xfrm>
                <a:off x="5055" y="3263"/>
                <a:ext cx="31" cy="156"/>
              </a:xfrm>
              <a:custGeom>
                <a:avLst/>
                <a:gdLst>
                  <a:gd name="T0" fmla="*/ 31 w 95"/>
                  <a:gd name="T1" fmla="*/ 8 h 466"/>
                  <a:gd name="T2" fmla="*/ 31 w 95"/>
                  <a:gd name="T3" fmla="*/ 0 h 466"/>
                  <a:gd name="T4" fmla="*/ 24 w 95"/>
                  <a:gd name="T5" fmla="*/ 0 h 466"/>
                  <a:gd name="T6" fmla="*/ 16 w 95"/>
                  <a:gd name="T7" fmla="*/ 0 h 466"/>
                  <a:gd name="T8" fmla="*/ 8 w 95"/>
                  <a:gd name="T9" fmla="*/ 0 h 466"/>
                  <a:gd name="T10" fmla="*/ 0 w 95"/>
                  <a:gd name="T11" fmla="*/ 0 h 466"/>
                  <a:gd name="T12" fmla="*/ 31 w 95"/>
                  <a:gd name="T13" fmla="*/ 55 h 466"/>
                  <a:gd name="T14" fmla="*/ 47 w 95"/>
                  <a:gd name="T15" fmla="*/ 111 h 466"/>
                  <a:gd name="T16" fmla="*/ 63 w 95"/>
                  <a:gd name="T17" fmla="*/ 174 h 466"/>
                  <a:gd name="T18" fmla="*/ 63 w 95"/>
                  <a:gd name="T19" fmla="*/ 228 h 466"/>
                  <a:gd name="T20" fmla="*/ 63 w 95"/>
                  <a:gd name="T21" fmla="*/ 292 h 466"/>
                  <a:gd name="T22" fmla="*/ 47 w 95"/>
                  <a:gd name="T23" fmla="*/ 347 h 466"/>
                  <a:gd name="T24" fmla="*/ 31 w 95"/>
                  <a:gd name="T25" fmla="*/ 410 h 466"/>
                  <a:gd name="T26" fmla="*/ 0 w 95"/>
                  <a:gd name="T27" fmla="*/ 466 h 466"/>
                  <a:gd name="T28" fmla="*/ 8 w 95"/>
                  <a:gd name="T29" fmla="*/ 466 h 466"/>
                  <a:gd name="T30" fmla="*/ 16 w 95"/>
                  <a:gd name="T31" fmla="*/ 466 h 466"/>
                  <a:gd name="T32" fmla="*/ 16 w 95"/>
                  <a:gd name="T33" fmla="*/ 458 h 466"/>
                  <a:gd name="T34" fmla="*/ 24 w 95"/>
                  <a:gd name="T35" fmla="*/ 458 h 466"/>
                  <a:gd name="T36" fmla="*/ 31 w 95"/>
                  <a:gd name="T37" fmla="*/ 458 h 466"/>
                  <a:gd name="T38" fmla="*/ 63 w 95"/>
                  <a:gd name="T39" fmla="*/ 403 h 466"/>
                  <a:gd name="T40" fmla="*/ 79 w 95"/>
                  <a:gd name="T41" fmla="*/ 347 h 466"/>
                  <a:gd name="T42" fmla="*/ 87 w 95"/>
                  <a:gd name="T43" fmla="*/ 292 h 466"/>
                  <a:gd name="T44" fmla="*/ 95 w 95"/>
                  <a:gd name="T45" fmla="*/ 228 h 466"/>
                  <a:gd name="T46" fmla="*/ 87 w 95"/>
                  <a:gd name="T47" fmla="*/ 174 h 466"/>
                  <a:gd name="T48" fmla="*/ 79 w 95"/>
                  <a:gd name="T49" fmla="*/ 118 h 466"/>
                  <a:gd name="T50" fmla="*/ 63 w 95"/>
                  <a:gd name="T51" fmla="*/ 55 h 466"/>
                  <a:gd name="T52" fmla="*/ 31 w 95"/>
                  <a:gd name="T53" fmla="*/ 8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 h="466">
                    <a:moveTo>
                      <a:pt x="31" y="8"/>
                    </a:moveTo>
                    <a:lnTo>
                      <a:pt x="31" y="0"/>
                    </a:lnTo>
                    <a:lnTo>
                      <a:pt x="24" y="0"/>
                    </a:lnTo>
                    <a:lnTo>
                      <a:pt x="16" y="0"/>
                    </a:lnTo>
                    <a:lnTo>
                      <a:pt x="8" y="0"/>
                    </a:lnTo>
                    <a:lnTo>
                      <a:pt x="0" y="0"/>
                    </a:lnTo>
                    <a:lnTo>
                      <a:pt x="31" y="55"/>
                    </a:lnTo>
                    <a:lnTo>
                      <a:pt x="47" y="111"/>
                    </a:lnTo>
                    <a:lnTo>
                      <a:pt x="63" y="174"/>
                    </a:lnTo>
                    <a:lnTo>
                      <a:pt x="63" y="228"/>
                    </a:lnTo>
                    <a:lnTo>
                      <a:pt x="63" y="292"/>
                    </a:lnTo>
                    <a:lnTo>
                      <a:pt x="47" y="347"/>
                    </a:lnTo>
                    <a:lnTo>
                      <a:pt x="31" y="410"/>
                    </a:lnTo>
                    <a:lnTo>
                      <a:pt x="0" y="466"/>
                    </a:lnTo>
                    <a:lnTo>
                      <a:pt x="8" y="466"/>
                    </a:lnTo>
                    <a:lnTo>
                      <a:pt x="16" y="466"/>
                    </a:lnTo>
                    <a:lnTo>
                      <a:pt x="16" y="458"/>
                    </a:lnTo>
                    <a:lnTo>
                      <a:pt x="24" y="458"/>
                    </a:lnTo>
                    <a:lnTo>
                      <a:pt x="31" y="458"/>
                    </a:lnTo>
                    <a:lnTo>
                      <a:pt x="63" y="403"/>
                    </a:lnTo>
                    <a:lnTo>
                      <a:pt x="79" y="347"/>
                    </a:lnTo>
                    <a:lnTo>
                      <a:pt x="87" y="292"/>
                    </a:lnTo>
                    <a:lnTo>
                      <a:pt x="95" y="228"/>
                    </a:lnTo>
                    <a:lnTo>
                      <a:pt x="87" y="174"/>
                    </a:lnTo>
                    <a:lnTo>
                      <a:pt x="79" y="118"/>
                    </a:lnTo>
                    <a:lnTo>
                      <a:pt x="63" y="55"/>
                    </a:lnTo>
                    <a:lnTo>
                      <a:pt x="31" y="8"/>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7" name="Freeform 435">
                <a:extLst>
                  <a:ext uri="{FF2B5EF4-FFF2-40B4-BE49-F238E27FC236}">
                    <a16:creationId xmlns:a16="http://schemas.microsoft.com/office/drawing/2014/main" id="{5045C7C2-9BED-1339-E8E8-1292B308BC61}"/>
                  </a:ext>
                </a:extLst>
              </p:cNvPr>
              <p:cNvSpPr>
                <a:spLocks/>
              </p:cNvSpPr>
              <p:nvPr/>
            </p:nvSpPr>
            <p:spPr bwMode="auto">
              <a:xfrm>
                <a:off x="4762" y="3263"/>
                <a:ext cx="32" cy="156"/>
              </a:xfrm>
              <a:custGeom>
                <a:avLst/>
                <a:gdLst>
                  <a:gd name="T0" fmla="*/ 63 w 95"/>
                  <a:gd name="T1" fmla="*/ 8 h 466"/>
                  <a:gd name="T2" fmla="*/ 70 w 95"/>
                  <a:gd name="T3" fmla="*/ 0 h 466"/>
                  <a:gd name="T4" fmla="*/ 79 w 95"/>
                  <a:gd name="T5" fmla="*/ 0 h 466"/>
                  <a:gd name="T6" fmla="*/ 86 w 95"/>
                  <a:gd name="T7" fmla="*/ 0 h 466"/>
                  <a:gd name="T8" fmla="*/ 95 w 95"/>
                  <a:gd name="T9" fmla="*/ 0 h 466"/>
                  <a:gd name="T10" fmla="*/ 63 w 95"/>
                  <a:gd name="T11" fmla="*/ 55 h 466"/>
                  <a:gd name="T12" fmla="*/ 47 w 95"/>
                  <a:gd name="T13" fmla="*/ 111 h 466"/>
                  <a:gd name="T14" fmla="*/ 32 w 95"/>
                  <a:gd name="T15" fmla="*/ 174 h 466"/>
                  <a:gd name="T16" fmla="*/ 32 w 95"/>
                  <a:gd name="T17" fmla="*/ 228 h 466"/>
                  <a:gd name="T18" fmla="*/ 32 w 95"/>
                  <a:gd name="T19" fmla="*/ 292 h 466"/>
                  <a:gd name="T20" fmla="*/ 47 w 95"/>
                  <a:gd name="T21" fmla="*/ 347 h 466"/>
                  <a:gd name="T22" fmla="*/ 63 w 95"/>
                  <a:gd name="T23" fmla="*/ 410 h 466"/>
                  <a:gd name="T24" fmla="*/ 95 w 95"/>
                  <a:gd name="T25" fmla="*/ 466 h 466"/>
                  <a:gd name="T26" fmla="*/ 86 w 95"/>
                  <a:gd name="T27" fmla="*/ 466 h 466"/>
                  <a:gd name="T28" fmla="*/ 79 w 95"/>
                  <a:gd name="T29" fmla="*/ 466 h 466"/>
                  <a:gd name="T30" fmla="*/ 79 w 95"/>
                  <a:gd name="T31" fmla="*/ 458 h 466"/>
                  <a:gd name="T32" fmla="*/ 70 w 95"/>
                  <a:gd name="T33" fmla="*/ 458 h 466"/>
                  <a:gd name="T34" fmla="*/ 63 w 95"/>
                  <a:gd name="T35" fmla="*/ 458 h 466"/>
                  <a:gd name="T36" fmla="*/ 32 w 95"/>
                  <a:gd name="T37" fmla="*/ 403 h 466"/>
                  <a:gd name="T38" fmla="*/ 16 w 95"/>
                  <a:gd name="T39" fmla="*/ 347 h 466"/>
                  <a:gd name="T40" fmla="*/ 7 w 95"/>
                  <a:gd name="T41" fmla="*/ 292 h 466"/>
                  <a:gd name="T42" fmla="*/ 0 w 95"/>
                  <a:gd name="T43" fmla="*/ 228 h 466"/>
                  <a:gd name="T44" fmla="*/ 7 w 95"/>
                  <a:gd name="T45" fmla="*/ 174 h 466"/>
                  <a:gd name="T46" fmla="*/ 16 w 95"/>
                  <a:gd name="T47" fmla="*/ 118 h 466"/>
                  <a:gd name="T48" fmla="*/ 32 w 95"/>
                  <a:gd name="T49" fmla="*/ 55 h 466"/>
                  <a:gd name="T50" fmla="*/ 63 w 95"/>
                  <a:gd name="T51" fmla="*/ 8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466">
                    <a:moveTo>
                      <a:pt x="63" y="8"/>
                    </a:moveTo>
                    <a:lnTo>
                      <a:pt x="70" y="0"/>
                    </a:lnTo>
                    <a:lnTo>
                      <a:pt x="79" y="0"/>
                    </a:lnTo>
                    <a:lnTo>
                      <a:pt x="86" y="0"/>
                    </a:lnTo>
                    <a:lnTo>
                      <a:pt x="95" y="0"/>
                    </a:lnTo>
                    <a:lnTo>
                      <a:pt x="63" y="55"/>
                    </a:lnTo>
                    <a:lnTo>
                      <a:pt x="47" y="111"/>
                    </a:lnTo>
                    <a:lnTo>
                      <a:pt x="32" y="174"/>
                    </a:lnTo>
                    <a:lnTo>
                      <a:pt x="32" y="228"/>
                    </a:lnTo>
                    <a:lnTo>
                      <a:pt x="32" y="292"/>
                    </a:lnTo>
                    <a:lnTo>
                      <a:pt x="47" y="347"/>
                    </a:lnTo>
                    <a:lnTo>
                      <a:pt x="63" y="410"/>
                    </a:lnTo>
                    <a:lnTo>
                      <a:pt x="95" y="466"/>
                    </a:lnTo>
                    <a:lnTo>
                      <a:pt x="86" y="466"/>
                    </a:lnTo>
                    <a:lnTo>
                      <a:pt x="79" y="466"/>
                    </a:lnTo>
                    <a:lnTo>
                      <a:pt x="79" y="458"/>
                    </a:lnTo>
                    <a:lnTo>
                      <a:pt x="70" y="458"/>
                    </a:lnTo>
                    <a:lnTo>
                      <a:pt x="63" y="458"/>
                    </a:lnTo>
                    <a:lnTo>
                      <a:pt x="32" y="403"/>
                    </a:lnTo>
                    <a:lnTo>
                      <a:pt x="16" y="347"/>
                    </a:lnTo>
                    <a:lnTo>
                      <a:pt x="7" y="292"/>
                    </a:lnTo>
                    <a:lnTo>
                      <a:pt x="0" y="228"/>
                    </a:lnTo>
                    <a:lnTo>
                      <a:pt x="7" y="174"/>
                    </a:lnTo>
                    <a:lnTo>
                      <a:pt x="16" y="118"/>
                    </a:lnTo>
                    <a:lnTo>
                      <a:pt x="32" y="55"/>
                    </a:lnTo>
                    <a:lnTo>
                      <a:pt x="63" y="8"/>
                    </a:lnTo>
                    <a:close/>
                  </a:path>
                </a:pathLst>
              </a:custGeom>
              <a:solidFill>
                <a:srgbClr val="73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8" name="Freeform 436">
                <a:extLst>
                  <a:ext uri="{FF2B5EF4-FFF2-40B4-BE49-F238E27FC236}">
                    <a16:creationId xmlns:a16="http://schemas.microsoft.com/office/drawing/2014/main" id="{29819766-C99E-B068-E21E-6BD04ADD9D0B}"/>
                  </a:ext>
                </a:extLst>
              </p:cNvPr>
              <p:cNvSpPr>
                <a:spLocks/>
              </p:cNvSpPr>
              <p:nvPr/>
            </p:nvSpPr>
            <p:spPr bwMode="auto">
              <a:xfrm>
                <a:off x="5044" y="3263"/>
                <a:ext cx="32" cy="156"/>
              </a:xfrm>
              <a:custGeom>
                <a:avLst/>
                <a:gdLst>
                  <a:gd name="T0" fmla="*/ 32 w 95"/>
                  <a:gd name="T1" fmla="*/ 0 h 466"/>
                  <a:gd name="T2" fmla="*/ 25 w 95"/>
                  <a:gd name="T3" fmla="*/ 0 h 466"/>
                  <a:gd name="T4" fmla="*/ 16 w 95"/>
                  <a:gd name="T5" fmla="*/ 0 h 466"/>
                  <a:gd name="T6" fmla="*/ 9 w 95"/>
                  <a:gd name="T7" fmla="*/ 0 h 466"/>
                  <a:gd name="T8" fmla="*/ 0 w 95"/>
                  <a:gd name="T9" fmla="*/ 0 h 466"/>
                  <a:gd name="T10" fmla="*/ 32 w 95"/>
                  <a:gd name="T11" fmla="*/ 55 h 466"/>
                  <a:gd name="T12" fmla="*/ 56 w 95"/>
                  <a:gd name="T13" fmla="*/ 111 h 466"/>
                  <a:gd name="T14" fmla="*/ 63 w 95"/>
                  <a:gd name="T15" fmla="*/ 174 h 466"/>
                  <a:gd name="T16" fmla="*/ 72 w 95"/>
                  <a:gd name="T17" fmla="*/ 228 h 466"/>
                  <a:gd name="T18" fmla="*/ 63 w 95"/>
                  <a:gd name="T19" fmla="*/ 292 h 466"/>
                  <a:gd name="T20" fmla="*/ 56 w 95"/>
                  <a:gd name="T21" fmla="*/ 356 h 466"/>
                  <a:gd name="T22" fmla="*/ 32 w 95"/>
                  <a:gd name="T23" fmla="*/ 410 h 466"/>
                  <a:gd name="T24" fmla="*/ 0 w 95"/>
                  <a:gd name="T25" fmla="*/ 466 h 466"/>
                  <a:gd name="T26" fmla="*/ 9 w 95"/>
                  <a:gd name="T27" fmla="*/ 466 h 466"/>
                  <a:gd name="T28" fmla="*/ 16 w 95"/>
                  <a:gd name="T29" fmla="*/ 466 h 466"/>
                  <a:gd name="T30" fmla="*/ 25 w 95"/>
                  <a:gd name="T31" fmla="*/ 466 h 466"/>
                  <a:gd name="T32" fmla="*/ 32 w 95"/>
                  <a:gd name="T33" fmla="*/ 466 h 466"/>
                  <a:gd name="T34" fmla="*/ 63 w 95"/>
                  <a:gd name="T35" fmla="*/ 410 h 466"/>
                  <a:gd name="T36" fmla="*/ 79 w 95"/>
                  <a:gd name="T37" fmla="*/ 347 h 466"/>
                  <a:gd name="T38" fmla="*/ 95 w 95"/>
                  <a:gd name="T39" fmla="*/ 292 h 466"/>
                  <a:gd name="T40" fmla="*/ 95 w 95"/>
                  <a:gd name="T41" fmla="*/ 228 h 466"/>
                  <a:gd name="T42" fmla="*/ 95 w 95"/>
                  <a:gd name="T43" fmla="*/ 174 h 466"/>
                  <a:gd name="T44" fmla="*/ 79 w 95"/>
                  <a:gd name="T45" fmla="*/ 111 h 466"/>
                  <a:gd name="T46" fmla="*/ 63 w 95"/>
                  <a:gd name="T47" fmla="*/ 55 h 466"/>
                  <a:gd name="T48" fmla="*/ 32 w 95"/>
                  <a:gd name="T49"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466">
                    <a:moveTo>
                      <a:pt x="32" y="0"/>
                    </a:moveTo>
                    <a:lnTo>
                      <a:pt x="25" y="0"/>
                    </a:lnTo>
                    <a:lnTo>
                      <a:pt x="16" y="0"/>
                    </a:lnTo>
                    <a:lnTo>
                      <a:pt x="9" y="0"/>
                    </a:lnTo>
                    <a:lnTo>
                      <a:pt x="0" y="0"/>
                    </a:lnTo>
                    <a:lnTo>
                      <a:pt x="32" y="55"/>
                    </a:lnTo>
                    <a:lnTo>
                      <a:pt x="56" y="111"/>
                    </a:lnTo>
                    <a:lnTo>
                      <a:pt x="63" y="174"/>
                    </a:lnTo>
                    <a:lnTo>
                      <a:pt x="72" y="228"/>
                    </a:lnTo>
                    <a:lnTo>
                      <a:pt x="63" y="292"/>
                    </a:lnTo>
                    <a:lnTo>
                      <a:pt x="56" y="356"/>
                    </a:lnTo>
                    <a:lnTo>
                      <a:pt x="32" y="410"/>
                    </a:lnTo>
                    <a:lnTo>
                      <a:pt x="0" y="466"/>
                    </a:lnTo>
                    <a:lnTo>
                      <a:pt x="9" y="466"/>
                    </a:lnTo>
                    <a:lnTo>
                      <a:pt x="16" y="466"/>
                    </a:lnTo>
                    <a:lnTo>
                      <a:pt x="25" y="466"/>
                    </a:lnTo>
                    <a:lnTo>
                      <a:pt x="32" y="466"/>
                    </a:lnTo>
                    <a:lnTo>
                      <a:pt x="63" y="410"/>
                    </a:lnTo>
                    <a:lnTo>
                      <a:pt x="79" y="347"/>
                    </a:lnTo>
                    <a:lnTo>
                      <a:pt x="95" y="292"/>
                    </a:lnTo>
                    <a:lnTo>
                      <a:pt x="95" y="228"/>
                    </a:lnTo>
                    <a:lnTo>
                      <a:pt x="95" y="174"/>
                    </a:lnTo>
                    <a:lnTo>
                      <a:pt x="79" y="111"/>
                    </a:lnTo>
                    <a:lnTo>
                      <a:pt x="63" y="55"/>
                    </a:lnTo>
                    <a:lnTo>
                      <a:pt x="32" y="0"/>
                    </a:lnTo>
                    <a:close/>
                  </a:path>
                </a:pathLst>
              </a:custGeom>
              <a:solidFill>
                <a:srgbClr val="6B6B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9" name="Freeform 437">
                <a:extLst>
                  <a:ext uri="{FF2B5EF4-FFF2-40B4-BE49-F238E27FC236}">
                    <a16:creationId xmlns:a16="http://schemas.microsoft.com/office/drawing/2014/main" id="{5EB38A47-1C24-E776-D09F-5C1D81D93C9E}"/>
                  </a:ext>
                </a:extLst>
              </p:cNvPr>
              <p:cNvSpPr>
                <a:spLocks/>
              </p:cNvSpPr>
              <p:nvPr/>
            </p:nvSpPr>
            <p:spPr bwMode="auto">
              <a:xfrm>
                <a:off x="4773" y="3263"/>
                <a:ext cx="32" cy="156"/>
              </a:xfrm>
              <a:custGeom>
                <a:avLst/>
                <a:gdLst>
                  <a:gd name="T0" fmla="*/ 63 w 94"/>
                  <a:gd name="T1" fmla="*/ 0 h 466"/>
                  <a:gd name="T2" fmla="*/ 70 w 94"/>
                  <a:gd name="T3" fmla="*/ 0 h 466"/>
                  <a:gd name="T4" fmla="*/ 78 w 94"/>
                  <a:gd name="T5" fmla="*/ 0 h 466"/>
                  <a:gd name="T6" fmla="*/ 86 w 94"/>
                  <a:gd name="T7" fmla="*/ 0 h 466"/>
                  <a:gd name="T8" fmla="*/ 94 w 94"/>
                  <a:gd name="T9" fmla="*/ 0 h 466"/>
                  <a:gd name="T10" fmla="*/ 63 w 94"/>
                  <a:gd name="T11" fmla="*/ 55 h 466"/>
                  <a:gd name="T12" fmla="*/ 38 w 94"/>
                  <a:gd name="T13" fmla="*/ 111 h 466"/>
                  <a:gd name="T14" fmla="*/ 31 w 94"/>
                  <a:gd name="T15" fmla="*/ 174 h 466"/>
                  <a:gd name="T16" fmla="*/ 23 w 94"/>
                  <a:gd name="T17" fmla="*/ 228 h 466"/>
                  <a:gd name="T18" fmla="*/ 31 w 94"/>
                  <a:gd name="T19" fmla="*/ 292 h 466"/>
                  <a:gd name="T20" fmla="*/ 38 w 94"/>
                  <a:gd name="T21" fmla="*/ 356 h 466"/>
                  <a:gd name="T22" fmla="*/ 63 w 94"/>
                  <a:gd name="T23" fmla="*/ 410 h 466"/>
                  <a:gd name="T24" fmla="*/ 94 w 94"/>
                  <a:gd name="T25" fmla="*/ 466 h 466"/>
                  <a:gd name="T26" fmla="*/ 86 w 94"/>
                  <a:gd name="T27" fmla="*/ 466 h 466"/>
                  <a:gd name="T28" fmla="*/ 78 w 94"/>
                  <a:gd name="T29" fmla="*/ 466 h 466"/>
                  <a:gd name="T30" fmla="*/ 70 w 94"/>
                  <a:gd name="T31" fmla="*/ 466 h 466"/>
                  <a:gd name="T32" fmla="*/ 63 w 94"/>
                  <a:gd name="T33" fmla="*/ 466 h 466"/>
                  <a:gd name="T34" fmla="*/ 31 w 94"/>
                  <a:gd name="T35" fmla="*/ 410 h 466"/>
                  <a:gd name="T36" fmla="*/ 15 w 94"/>
                  <a:gd name="T37" fmla="*/ 347 h 466"/>
                  <a:gd name="T38" fmla="*/ 0 w 94"/>
                  <a:gd name="T39" fmla="*/ 292 h 466"/>
                  <a:gd name="T40" fmla="*/ 0 w 94"/>
                  <a:gd name="T41" fmla="*/ 228 h 466"/>
                  <a:gd name="T42" fmla="*/ 0 w 94"/>
                  <a:gd name="T43" fmla="*/ 174 h 466"/>
                  <a:gd name="T44" fmla="*/ 15 w 94"/>
                  <a:gd name="T45" fmla="*/ 111 h 466"/>
                  <a:gd name="T46" fmla="*/ 31 w 94"/>
                  <a:gd name="T47" fmla="*/ 55 h 466"/>
                  <a:gd name="T48" fmla="*/ 63 w 94"/>
                  <a:gd name="T49"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466">
                    <a:moveTo>
                      <a:pt x="63" y="0"/>
                    </a:moveTo>
                    <a:lnTo>
                      <a:pt x="70" y="0"/>
                    </a:lnTo>
                    <a:lnTo>
                      <a:pt x="78" y="0"/>
                    </a:lnTo>
                    <a:lnTo>
                      <a:pt x="86" y="0"/>
                    </a:lnTo>
                    <a:lnTo>
                      <a:pt x="94" y="0"/>
                    </a:lnTo>
                    <a:lnTo>
                      <a:pt x="63" y="55"/>
                    </a:lnTo>
                    <a:lnTo>
                      <a:pt x="38" y="111"/>
                    </a:lnTo>
                    <a:lnTo>
                      <a:pt x="31" y="174"/>
                    </a:lnTo>
                    <a:lnTo>
                      <a:pt x="23" y="228"/>
                    </a:lnTo>
                    <a:lnTo>
                      <a:pt x="31" y="292"/>
                    </a:lnTo>
                    <a:lnTo>
                      <a:pt x="38" y="356"/>
                    </a:lnTo>
                    <a:lnTo>
                      <a:pt x="63" y="410"/>
                    </a:lnTo>
                    <a:lnTo>
                      <a:pt x="94" y="466"/>
                    </a:lnTo>
                    <a:lnTo>
                      <a:pt x="86" y="466"/>
                    </a:lnTo>
                    <a:lnTo>
                      <a:pt x="78" y="466"/>
                    </a:lnTo>
                    <a:lnTo>
                      <a:pt x="70" y="466"/>
                    </a:lnTo>
                    <a:lnTo>
                      <a:pt x="63" y="466"/>
                    </a:lnTo>
                    <a:lnTo>
                      <a:pt x="31" y="410"/>
                    </a:lnTo>
                    <a:lnTo>
                      <a:pt x="15" y="347"/>
                    </a:lnTo>
                    <a:lnTo>
                      <a:pt x="0" y="292"/>
                    </a:lnTo>
                    <a:lnTo>
                      <a:pt x="0" y="228"/>
                    </a:lnTo>
                    <a:lnTo>
                      <a:pt x="0" y="174"/>
                    </a:lnTo>
                    <a:lnTo>
                      <a:pt x="15" y="111"/>
                    </a:lnTo>
                    <a:lnTo>
                      <a:pt x="31" y="55"/>
                    </a:lnTo>
                    <a:lnTo>
                      <a:pt x="63" y="0"/>
                    </a:lnTo>
                    <a:close/>
                  </a:path>
                </a:pathLst>
              </a:custGeom>
              <a:solidFill>
                <a:srgbClr val="6B6B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0" name="Freeform 438">
                <a:extLst>
                  <a:ext uri="{FF2B5EF4-FFF2-40B4-BE49-F238E27FC236}">
                    <a16:creationId xmlns:a16="http://schemas.microsoft.com/office/drawing/2014/main" id="{74C1BE79-5F6B-7A64-896C-EFF4FC25F3FC}"/>
                  </a:ext>
                </a:extLst>
              </p:cNvPr>
              <p:cNvSpPr>
                <a:spLocks/>
              </p:cNvSpPr>
              <p:nvPr/>
            </p:nvSpPr>
            <p:spPr bwMode="auto">
              <a:xfrm>
                <a:off x="5033" y="3261"/>
                <a:ext cx="35" cy="158"/>
              </a:xfrm>
              <a:custGeom>
                <a:avLst/>
                <a:gdLst>
                  <a:gd name="T0" fmla="*/ 31 w 103"/>
                  <a:gd name="T1" fmla="*/ 7 h 473"/>
                  <a:gd name="T2" fmla="*/ 24 w 103"/>
                  <a:gd name="T3" fmla="*/ 7 h 473"/>
                  <a:gd name="T4" fmla="*/ 16 w 103"/>
                  <a:gd name="T5" fmla="*/ 7 h 473"/>
                  <a:gd name="T6" fmla="*/ 16 w 103"/>
                  <a:gd name="T7" fmla="*/ 0 h 473"/>
                  <a:gd name="T8" fmla="*/ 8 w 103"/>
                  <a:gd name="T9" fmla="*/ 0 h 473"/>
                  <a:gd name="T10" fmla="*/ 0 w 103"/>
                  <a:gd name="T11" fmla="*/ 0 h 473"/>
                  <a:gd name="T12" fmla="*/ 31 w 103"/>
                  <a:gd name="T13" fmla="*/ 55 h 473"/>
                  <a:gd name="T14" fmla="*/ 55 w 103"/>
                  <a:gd name="T15" fmla="*/ 118 h 473"/>
                  <a:gd name="T16" fmla="*/ 71 w 103"/>
                  <a:gd name="T17" fmla="*/ 173 h 473"/>
                  <a:gd name="T18" fmla="*/ 79 w 103"/>
                  <a:gd name="T19" fmla="*/ 237 h 473"/>
                  <a:gd name="T20" fmla="*/ 71 w 103"/>
                  <a:gd name="T21" fmla="*/ 300 h 473"/>
                  <a:gd name="T22" fmla="*/ 55 w 103"/>
                  <a:gd name="T23" fmla="*/ 363 h 473"/>
                  <a:gd name="T24" fmla="*/ 31 w 103"/>
                  <a:gd name="T25" fmla="*/ 418 h 473"/>
                  <a:gd name="T26" fmla="*/ 0 w 103"/>
                  <a:gd name="T27" fmla="*/ 473 h 473"/>
                  <a:gd name="T28" fmla="*/ 8 w 103"/>
                  <a:gd name="T29" fmla="*/ 473 h 473"/>
                  <a:gd name="T30" fmla="*/ 16 w 103"/>
                  <a:gd name="T31" fmla="*/ 473 h 473"/>
                  <a:gd name="T32" fmla="*/ 24 w 103"/>
                  <a:gd name="T33" fmla="*/ 473 h 473"/>
                  <a:gd name="T34" fmla="*/ 31 w 103"/>
                  <a:gd name="T35" fmla="*/ 473 h 473"/>
                  <a:gd name="T36" fmla="*/ 63 w 103"/>
                  <a:gd name="T37" fmla="*/ 418 h 473"/>
                  <a:gd name="T38" fmla="*/ 87 w 103"/>
                  <a:gd name="T39" fmla="*/ 363 h 473"/>
                  <a:gd name="T40" fmla="*/ 94 w 103"/>
                  <a:gd name="T41" fmla="*/ 300 h 473"/>
                  <a:gd name="T42" fmla="*/ 103 w 103"/>
                  <a:gd name="T43" fmla="*/ 237 h 473"/>
                  <a:gd name="T44" fmla="*/ 94 w 103"/>
                  <a:gd name="T45" fmla="*/ 181 h 473"/>
                  <a:gd name="T46" fmla="*/ 87 w 103"/>
                  <a:gd name="T47" fmla="*/ 118 h 473"/>
                  <a:gd name="T48" fmla="*/ 63 w 103"/>
                  <a:gd name="T49" fmla="*/ 63 h 473"/>
                  <a:gd name="T50" fmla="*/ 31 w 103"/>
                  <a:gd name="T51" fmla="*/ 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473">
                    <a:moveTo>
                      <a:pt x="31" y="7"/>
                    </a:moveTo>
                    <a:lnTo>
                      <a:pt x="24" y="7"/>
                    </a:lnTo>
                    <a:lnTo>
                      <a:pt x="16" y="7"/>
                    </a:lnTo>
                    <a:lnTo>
                      <a:pt x="16" y="0"/>
                    </a:lnTo>
                    <a:lnTo>
                      <a:pt x="8" y="0"/>
                    </a:lnTo>
                    <a:lnTo>
                      <a:pt x="0" y="0"/>
                    </a:lnTo>
                    <a:lnTo>
                      <a:pt x="31" y="55"/>
                    </a:lnTo>
                    <a:lnTo>
                      <a:pt x="55" y="118"/>
                    </a:lnTo>
                    <a:lnTo>
                      <a:pt x="71" y="173"/>
                    </a:lnTo>
                    <a:lnTo>
                      <a:pt x="79" y="237"/>
                    </a:lnTo>
                    <a:lnTo>
                      <a:pt x="71" y="300"/>
                    </a:lnTo>
                    <a:lnTo>
                      <a:pt x="55" y="363"/>
                    </a:lnTo>
                    <a:lnTo>
                      <a:pt x="31" y="418"/>
                    </a:lnTo>
                    <a:lnTo>
                      <a:pt x="0" y="473"/>
                    </a:lnTo>
                    <a:lnTo>
                      <a:pt x="8" y="473"/>
                    </a:lnTo>
                    <a:lnTo>
                      <a:pt x="16" y="473"/>
                    </a:lnTo>
                    <a:lnTo>
                      <a:pt x="24" y="473"/>
                    </a:lnTo>
                    <a:lnTo>
                      <a:pt x="31" y="473"/>
                    </a:lnTo>
                    <a:lnTo>
                      <a:pt x="63" y="418"/>
                    </a:lnTo>
                    <a:lnTo>
                      <a:pt x="87" y="363"/>
                    </a:lnTo>
                    <a:lnTo>
                      <a:pt x="94" y="300"/>
                    </a:lnTo>
                    <a:lnTo>
                      <a:pt x="103" y="237"/>
                    </a:lnTo>
                    <a:lnTo>
                      <a:pt x="94" y="181"/>
                    </a:lnTo>
                    <a:lnTo>
                      <a:pt x="87" y="118"/>
                    </a:lnTo>
                    <a:lnTo>
                      <a:pt x="63" y="63"/>
                    </a:lnTo>
                    <a:lnTo>
                      <a:pt x="31" y="7"/>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1" name="Freeform 439">
                <a:extLst>
                  <a:ext uri="{FF2B5EF4-FFF2-40B4-BE49-F238E27FC236}">
                    <a16:creationId xmlns:a16="http://schemas.microsoft.com/office/drawing/2014/main" id="{10320D78-5B01-8976-40D0-7EC1C88D45A3}"/>
                  </a:ext>
                </a:extLst>
              </p:cNvPr>
              <p:cNvSpPr>
                <a:spLocks/>
              </p:cNvSpPr>
              <p:nvPr/>
            </p:nvSpPr>
            <p:spPr bwMode="auto">
              <a:xfrm>
                <a:off x="4781" y="3261"/>
                <a:ext cx="34" cy="158"/>
              </a:xfrm>
              <a:custGeom>
                <a:avLst/>
                <a:gdLst>
                  <a:gd name="T0" fmla="*/ 71 w 103"/>
                  <a:gd name="T1" fmla="*/ 7 h 473"/>
                  <a:gd name="T2" fmla="*/ 79 w 103"/>
                  <a:gd name="T3" fmla="*/ 7 h 473"/>
                  <a:gd name="T4" fmla="*/ 87 w 103"/>
                  <a:gd name="T5" fmla="*/ 7 h 473"/>
                  <a:gd name="T6" fmla="*/ 87 w 103"/>
                  <a:gd name="T7" fmla="*/ 0 h 473"/>
                  <a:gd name="T8" fmla="*/ 94 w 103"/>
                  <a:gd name="T9" fmla="*/ 0 h 473"/>
                  <a:gd name="T10" fmla="*/ 103 w 103"/>
                  <a:gd name="T11" fmla="*/ 0 h 473"/>
                  <a:gd name="T12" fmla="*/ 71 w 103"/>
                  <a:gd name="T13" fmla="*/ 55 h 473"/>
                  <a:gd name="T14" fmla="*/ 47 w 103"/>
                  <a:gd name="T15" fmla="*/ 118 h 473"/>
                  <a:gd name="T16" fmla="*/ 31 w 103"/>
                  <a:gd name="T17" fmla="*/ 173 h 473"/>
                  <a:gd name="T18" fmla="*/ 31 w 103"/>
                  <a:gd name="T19" fmla="*/ 237 h 473"/>
                  <a:gd name="T20" fmla="*/ 31 w 103"/>
                  <a:gd name="T21" fmla="*/ 300 h 473"/>
                  <a:gd name="T22" fmla="*/ 47 w 103"/>
                  <a:gd name="T23" fmla="*/ 363 h 473"/>
                  <a:gd name="T24" fmla="*/ 71 w 103"/>
                  <a:gd name="T25" fmla="*/ 418 h 473"/>
                  <a:gd name="T26" fmla="*/ 103 w 103"/>
                  <a:gd name="T27" fmla="*/ 473 h 473"/>
                  <a:gd name="T28" fmla="*/ 94 w 103"/>
                  <a:gd name="T29" fmla="*/ 473 h 473"/>
                  <a:gd name="T30" fmla="*/ 87 w 103"/>
                  <a:gd name="T31" fmla="*/ 473 h 473"/>
                  <a:gd name="T32" fmla="*/ 79 w 103"/>
                  <a:gd name="T33" fmla="*/ 473 h 473"/>
                  <a:gd name="T34" fmla="*/ 71 w 103"/>
                  <a:gd name="T35" fmla="*/ 473 h 473"/>
                  <a:gd name="T36" fmla="*/ 40 w 103"/>
                  <a:gd name="T37" fmla="*/ 418 h 473"/>
                  <a:gd name="T38" fmla="*/ 15 w 103"/>
                  <a:gd name="T39" fmla="*/ 363 h 473"/>
                  <a:gd name="T40" fmla="*/ 8 w 103"/>
                  <a:gd name="T41" fmla="*/ 300 h 473"/>
                  <a:gd name="T42" fmla="*/ 0 w 103"/>
                  <a:gd name="T43" fmla="*/ 237 h 473"/>
                  <a:gd name="T44" fmla="*/ 8 w 103"/>
                  <a:gd name="T45" fmla="*/ 181 h 473"/>
                  <a:gd name="T46" fmla="*/ 15 w 103"/>
                  <a:gd name="T47" fmla="*/ 118 h 473"/>
                  <a:gd name="T48" fmla="*/ 40 w 103"/>
                  <a:gd name="T49" fmla="*/ 63 h 473"/>
                  <a:gd name="T50" fmla="*/ 71 w 103"/>
                  <a:gd name="T51" fmla="*/ 7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473">
                    <a:moveTo>
                      <a:pt x="71" y="7"/>
                    </a:moveTo>
                    <a:lnTo>
                      <a:pt x="79" y="7"/>
                    </a:lnTo>
                    <a:lnTo>
                      <a:pt x="87" y="7"/>
                    </a:lnTo>
                    <a:lnTo>
                      <a:pt x="87" y="0"/>
                    </a:lnTo>
                    <a:lnTo>
                      <a:pt x="94" y="0"/>
                    </a:lnTo>
                    <a:lnTo>
                      <a:pt x="103" y="0"/>
                    </a:lnTo>
                    <a:lnTo>
                      <a:pt x="71" y="55"/>
                    </a:lnTo>
                    <a:lnTo>
                      <a:pt x="47" y="118"/>
                    </a:lnTo>
                    <a:lnTo>
                      <a:pt x="31" y="173"/>
                    </a:lnTo>
                    <a:lnTo>
                      <a:pt x="31" y="237"/>
                    </a:lnTo>
                    <a:lnTo>
                      <a:pt x="31" y="300"/>
                    </a:lnTo>
                    <a:lnTo>
                      <a:pt x="47" y="363"/>
                    </a:lnTo>
                    <a:lnTo>
                      <a:pt x="71" y="418"/>
                    </a:lnTo>
                    <a:lnTo>
                      <a:pt x="103" y="473"/>
                    </a:lnTo>
                    <a:lnTo>
                      <a:pt x="94" y="473"/>
                    </a:lnTo>
                    <a:lnTo>
                      <a:pt x="87" y="473"/>
                    </a:lnTo>
                    <a:lnTo>
                      <a:pt x="79" y="473"/>
                    </a:lnTo>
                    <a:lnTo>
                      <a:pt x="71" y="473"/>
                    </a:lnTo>
                    <a:lnTo>
                      <a:pt x="40" y="418"/>
                    </a:lnTo>
                    <a:lnTo>
                      <a:pt x="15" y="363"/>
                    </a:lnTo>
                    <a:lnTo>
                      <a:pt x="8" y="300"/>
                    </a:lnTo>
                    <a:lnTo>
                      <a:pt x="0" y="237"/>
                    </a:lnTo>
                    <a:lnTo>
                      <a:pt x="8" y="181"/>
                    </a:lnTo>
                    <a:lnTo>
                      <a:pt x="15" y="118"/>
                    </a:lnTo>
                    <a:lnTo>
                      <a:pt x="40" y="63"/>
                    </a:lnTo>
                    <a:lnTo>
                      <a:pt x="71" y="7"/>
                    </a:lnTo>
                    <a:close/>
                  </a:path>
                </a:pathLst>
              </a:custGeom>
              <a:solidFill>
                <a:srgbClr val="6363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2" name="Freeform 440">
                <a:extLst>
                  <a:ext uri="{FF2B5EF4-FFF2-40B4-BE49-F238E27FC236}">
                    <a16:creationId xmlns:a16="http://schemas.microsoft.com/office/drawing/2014/main" id="{5DC26123-6BFD-6951-7745-30497365271A}"/>
                  </a:ext>
                </a:extLst>
              </p:cNvPr>
              <p:cNvSpPr>
                <a:spLocks/>
              </p:cNvSpPr>
              <p:nvPr/>
            </p:nvSpPr>
            <p:spPr bwMode="auto">
              <a:xfrm>
                <a:off x="5021" y="3261"/>
                <a:ext cx="39" cy="160"/>
              </a:xfrm>
              <a:custGeom>
                <a:avLst/>
                <a:gdLst>
                  <a:gd name="T0" fmla="*/ 39 w 118"/>
                  <a:gd name="T1" fmla="*/ 0 h 481"/>
                  <a:gd name="T2" fmla="*/ 31 w 118"/>
                  <a:gd name="T3" fmla="*/ 0 h 481"/>
                  <a:gd name="T4" fmla="*/ 23 w 118"/>
                  <a:gd name="T5" fmla="*/ 0 h 481"/>
                  <a:gd name="T6" fmla="*/ 16 w 118"/>
                  <a:gd name="T7" fmla="*/ 0 h 481"/>
                  <a:gd name="T8" fmla="*/ 7 w 118"/>
                  <a:gd name="T9" fmla="*/ 0 h 481"/>
                  <a:gd name="T10" fmla="*/ 0 w 118"/>
                  <a:gd name="T11" fmla="*/ 0 h 481"/>
                  <a:gd name="T12" fmla="*/ 39 w 118"/>
                  <a:gd name="T13" fmla="*/ 56 h 481"/>
                  <a:gd name="T14" fmla="*/ 63 w 118"/>
                  <a:gd name="T15" fmla="*/ 110 h 481"/>
                  <a:gd name="T16" fmla="*/ 79 w 118"/>
                  <a:gd name="T17" fmla="*/ 173 h 481"/>
                  <a:gd name="T18" fmla="*/ 86 w 118"/>
                  <a:gd name="T19" fmla="*/ 236 h 481"/>
                  <a:gd name="T20" fmla="*/ 79 w 118"/>
                  <a:gd name="T21" fmla="*/ 300 h 481"/>
                  <a:gd name="T22" fmla="*/ 63 w 118"/>
                  <a:gd name="T23" fmla="*/ 364 h 481"/>
                  <a:gd name="T24" fmla="*/ 39 w 118"/>
                  <a:gd name="T25" fmla="*/ 427 h 481"/>
                  <a:gd name="T26" fmla="*/ 0 w 118"/>
                  <a:gd name="T27" fmla="*/ 481 h 481"/>
                  <a:gd name="T28" fmla="*/ 7 w 118"/>
                  <a:gd name="T29" fmla="*/ 481 h 481"/>
                  <a:gd name="T30" fmla="*/ 16 w 118"/>
                  <a:gd name="T31" fmla="*/ 481 h 481"/>
                  <a:gd name="T32" fmla="*/ 23 w 118"/>
                  <a:gd name="T33" fmla="*/ 481 h 481"/>
                  <a:gd name="T34" fmla="*/ 31 w 118"/>
                  <a:gd name="T35" fmla="*/ 481 h 481"/>
                  <a:gd name="T36" fmla="*/ 31 w 118"/>
                  <a:gd name="T37" fmla="*/ 474 h 481"/>
                  <a:gd name="T38" fmla="*/ 39 w 118"/>
                  <a:gd name="T39" fmla="*/ 474 h 481"/>
                  <a:gd name="T40" fmla="*/ 70 w 118"/>
                  <a:gd name="T41" fmla="*/ 418 h 481"/>
                  <a:gd name="T42" fmla="*/ 95 w 118"/>
                  <a:gd name="T43" fmla="*/ 364 h 481"/>
                  <a:gd name="T44" fmla="*/ 110 w 118"/>
                  <a:gd name="T45" fmla="*/ 300 h 481"/>
                  <a:gd name="T46" fmla="*/ 118 w 118"/>
                  <a:gd name="T47" fmla="*/ 236 h 481"/>
                  <a:gd name="T48" fmla="*/ 110 w 118"/>
                  <a:gd name="T49" fmla="*/ 173 h 481"/>
                  <a:gd name="T50" fmla="*/ 95 w 118"/>
                  <a:gd name="T51" fmla="*/ 119 h 481"/>
                  <a:gd name="T52" fmla="*/ 70 w 118"/>
                  <a:gd name="T53" fmla="*/ 56 h 481"/>
                  <a:gd name="T54" fmla="*/ 39 w 118"/>
                  <a:gd name="T55"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8" h="481">
                    <a:moveTo>
                      <a:pt x="39" y="0"/>
                    </a:moveTo>
                    <a:lnTo>
                      <a:pt x="31" y="0"/>
                    </a:lnTo>
                    <a:lnTo>
                      <a:pt x="23" y="0"/>
                    </a:lnTo>
                    <a:lnTo>
                      <a:pt x="16" y="0"/>
                    </a:lnTo>
                    <a:lnTo>
                      <a:pt x="7" y="0"/>
                    </a:lnTo>
                    <a:lnTo>
                      <a:pt x="0" y="0"/>
                    </a:lnTo>
                    <a:lnTo>
                      <a:pt x="39" y="56"/>
                    </a:lnTo>
                    <a:lnTo>
                      <a:pt x="63" y="110"/>
                    </a:lnTo>
                    <a:lnTo>
                      <a:pt x="79" y="173"/>
                    </a:lnTo>
                    <a:lnTo>
                      <a:pt x="86" y="236"/>
                    </a:lnTo>
                    <a:lnTo>
                      <a:pt x="79" y="300"/>
                    </a:lnTo>
                    <a:lnTo>
                      <a:pt x="63" y="364"/>
                    </a:lnTo>
                    <a:lnTo>
                      <a:pt x="39" y="427"/>
                    </a:lnTo>
                    <a:lnTo>
                      <a:pt x="0" y="481"/>
                    </a:lnTo>
                    <a:lnTo>
                      <a:pt x="7" y="481"/>
                    </a:lnTo>
                    <a:lnTo>
                      <a:pt x="16" y="481"/>
                    </a:lnTo>
                    <a:lnTo>
                      <a:pt x="23" y="481"/>
                    </a:lnTo>
                    <a:lnTo>
                      <a:pt x="31" y="481"/>
                    </a:lnTo>
                    <a:lnTo>
                      <a:pt x="31" y="474"/>
                    </a:lnTo>
                    <a:lnTo>
                      <a:pt x="39" y="474"/>
                    </a:lnTo>
                    <a:lnTo>
                      <a:pt x="70" y="418"/>
                    </a:lnTo>
                    <a:lnTo>
                      <a:pt x="95" y="364"/>
                    </a:lnTo>
                    <a:lnTo>
                      <a:pt x="110" y="300"/>
                    </a:lnTo>
                    <a:lnTo>
                      <a:pt x="118" y="236"/>
                    </a:lnTo>
                    <a:lnTo>
                      <a:pt x="110" y="173"/>
                    </a:lnTo>
                    <a:lnTo>
                      <a:pt x="95" y="119"/>
                    </a:lnTo>
                    <a:lnTo>
                      <a:pt x="70" y="56"/>
                    </a:lnTo>
                    <a:lnTo>
                      <a:pt x="39" y="0"/>
                    </a:lnTo>
                    <a:close/>
                  </a:path>
                </a:pathLst>
              </a:custGeom>
              <a:solidFill>
                <a:srgbClr val="616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3" name="Freeform 441">
                <a:extLst>
                  <a:ext uri="{FF2B5EF4-FFF2-40B4-BE49-F238E27FC236}">
                    <a16:creationId xmlns:a16="http://schemas.microsoft.com/office/drawing/2014/main" id="{2B152363-F673-57D9-7B39-1F8FAA728288}"/>
                  </a:ext>
                </a:extLst>
              </p:cNvPr>
              <p:cNvSpPr>
                <a:spLocks/>
              </p:cNvSpPr>
              <p:nvPr/>
            </p:nvSpPr>
            <p:spPr bwMode="auto">
              <a:xfrm>
                <a:off x="4791" y="3261"/>
                <a:ext cx="37" cy="160"/>
              </a:xfrm>
              <a:custGeom>
                <a:avLst/>
                <a:gdLst>
                  <a:gd name="T0" fmla="*/ 71 w 111"/>
                  <a:gd name="T1" fmla="*/ 0 h 481"/>
                  <a:gd name="T2" fmla="*/ 79 w 111"/>
                  <a:gd name="T3" fmla="*/ 0 h 481"/>
                  <a:gd name="T4" fmla="*/ 86 w 111"/>
                  <a:gd name="T5" fmla="*/ 0 h 481"/>
                  <a:gd name="T6" fmla="*/ 95 w 111"/>
                  <a:gd name="T7" fmla="*/ 0 h 481"/>
                  <a:gd name="T8" fmla="*/ 102 w 111"/>
                  <a:gd name="T9" fmla="*/ 0 h 481"/>
                  <a:gd name="T10" fmla="*/ 111 w 111"/>
                  <a:gd name="T11" fmla="*/ 0 h 481"/>
                  <a:gd name="T12" fmla="*/ 71 w 111"/>
                  <a:gd name="T13" fmla="*/ 56 h 481"/>
                  <a:gd name="T14" fmla="*/ 48 w 111"/>
                  <a:gd name="T15" fmla="*/ 110 h 481"/>
                  <a:gd name="T16" fmla="*/ 32 w 111"/>
                  <a:gd name="T17" fmla="*/ 173 h 481"/>
                  <a:gd name="T18" fmla="*/ 23 w 111"/>
                  <a:gd name="T19" fmla="*/ 236 h 481"/>
                  <a:gd name="T20" fmla="*/ 32 w 111"/>
                  <a:gd name="T21" fmla="*/ 300 h 481"/>
                  <a:gd name="T22" fmla="*/ 48 w 111"/>
                  <a:gd name="T23" fmla="*/ 364 h 481"/>
                  <a:gd name="T24" fmla="*/ 71 w 111"/>
                  <a:gd name="T25" fmla="*/ 427 h 481"/>
                  <a:gd name="T26" fmla="*/ 111 w 111"/>
                  <a:gd name="T27" fmla="*/ 481 h 481"/>
                  <a:gd name="T28" fmla="*/ 102 w 111"/>
                  <a:gd name="T29" fmla="*/ 481 h 481"/>
                  <a:gd name="T30" fmla="*/ 95 w 111"/>
                  <a:gd name="T31" fmla="*/ 481 h 481"/>
                  <a:gd name="T32" fmla="*/ 86 w 111"/>
                  <a:gd name="T33" fmla="*/ 481 h 481"/>
                  <a:gd name="T34" fmla="*/ 79 w 111"/>
                  <a:gd name="T35" fmla="*/ 474 h 481"/>
                  <a:gd name="T36" fmla="*/ 71 w 111"/>
                  <a:gd name="T37" fmla="*/ 474 h 481"/>
                  <a:gd name="T38" fmla="*/ 39 w 111"/>
                  <a:gd name="T39" fmla="*/ 418 h 481"/>
                  <a:gd name="T40" fmla="*/ 16 w 111"/>
                  <a:gd name="T41" fmla="*/ 364 h 481"/>
                  <a:gd name="T42" fmla="*/ 0 w 111"/>
                  <a:gd name="T43" fmla="*/ 300 h 481"/>
                  <a:gd name="T44" fmla="*/ 0 w 111"/>
                  <a:gd name="T45" fmla="*/ 236 h 481"/>
                  <a:gd name="T46" fmla="*/ 0 w 111"/>
                  <a:gd name="T47" fmla="*/ 173 h 481"/>
                  <a:gd name="T48" fmla="*/ 16 w 111"/>
                  <a:gd name="T49" fmla="*/ 119 h 481"/>
                  <a:gd name="T50" fmla="*/ 39 w 111"/>
                  <a:gd name="T51" fmla="*/ 56 h 481"/>
                  <a:gd name="T52" fmla="*/ 71 w 111"/>
                  <a:gd name="T53"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481">
                    <a:moveTo>
                      <a:pt x="71" y="0"/>
                    </a:moveTo>
                    <a:lnTo>
                      <a:pt x="79" y="0"/>
                    </a:lnTo>
                    <a:lnTo>
                      <a:pt x="86" y="0"/>
                    </a:lnTo>
                    <a:lnTo>
                      <a:pt x="95" y="0"/>
                    </a:lnTo>
                    <a:lnTo>
                      <a:pt x="102" y="0"/>
                    </a:lnTo>
                    <a:lnTo>
                      <a:pt x="111" y="0"/>
                    </a:lnTo>
                    <a:lnTo>
                      <a:pt x="71" y="56"/>
                    </a:lnTo>
                    <a:lnTo>
                      <a:pt x="48" y="110"/>
                    </a:lnTo>
                    <a:lnTo>
                      <a:pt x="32" y="173"/>
                    </a:lnTo>
                    <a:lnTo>
                      <a:pt x="23" y="236"/>
                    </a:lnTo>
                    <a:lnTo>
                      <a:pt x="32" y="300"/>
                    </a:lnTo>
                    <a:lnTo>
                      <a:pt x="48" y="364"/>
                    </a:lnTo>
                    <a:lnTo>
                      <a:pt x="71" y="427"/>
                    </a:lnTo>
                    <a:lnTo>
                      <a:pt x="111" y="481"/>
                    </a:lnTo>
                    <a:lnTo>
                      <a:pt x="102" y="481"/>
                    </a:lnTo>
                    <a:lnTo>
                      <a:pt x="95" y="481"/>
                    </a:lnTo>
                    <a:lnTo>
                      <a:pt x="86" y="481"/>
                    </a:lnTo>
                    <a:lnTo>
                      <a:pt x="79" y="474"/>
                    </a:lnTo>
                    <a:lnTo>
                      <a:pt x="71" y="474"/>
                    </a:lnTo>
                    <a:lnTo>
                      <a:pt x="39" y="418"/>
                    </a:lnTo>
                    <a:lnTo>
                      <a:pt x="16" y="364"/>
                    </a:lnTo>
                    <a:lnTo>
                      <a:pt x="0" y="300"/>
                    </a:lnTo>
                    <a:lnTo>
                      <a:pt x="0" y="236"/>
                    </a:lnTo>
                    <a:lnTo>
                      <a:pt x="0" y="173"/>
                    </a:lnTo>
                    <a:lnTo>
                      <a:pt x="16" y="119"/>
                    </a:lnTo>
                    <a:lnTo>
                      <a:pt x="39" y="56"/>
                    </a:lnTo>
                    <a:lnTo>
                      <a:pt x="71" y="0"/>
                    </a:lnTo>
                    <a:close/>
                  </a:path>
                </a:pathLst>
              </a:custGeom>
              <a:solidFill>
                <a:srgbClr val="6161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4" name="Freeform 442">
                <a:extLst>
                  <a:ext uri="{FF2B5EF4-FFF2-40B4-BE49-F238E27FC236}">
                    <a16:creationId xmlns:a16="http://schemas.microsoft.com/office/drawing/2014/main" id="{C9EAE859-7411-3DB5-7BCA-3C90E2FB632E}"/>
                  </a:ext>
                </a:extLst>
              </p:cNvPr>
              <p:cNvSpPr>
                <a:spLocks/>
              </p:cNvSpPr>
              <p:nvPr/>
            </p:nvSpPr>
            <p:spPr bwMode="auto">
              <a:xfrm>
                <a:off x="5007" y="3261"/>
                <a:ext cx="42" cy="160"/>
              </a:xfrm>
              <a:custGeom>
                <a:avLst/>
                <a:gdLst>
                  <a:gd name="T0" fmla="*/ 39 w 126"/>
                  <a:gd name="T1" fmla="*/ 0 h 481"/>
                  <a:gd name="T2" fmla="*/ 31 w 126"/>
                  <a:gd name="T3" fmla="*/ 0 h 481"/>
                  <a:gd name="T4" fmla="*/ 23 w 126"/>
                  <a:gd name="T5" fmla="*/ 0 h 481"/>
                  <a:gd name="T6" fmla="*/ 16 w 126"/>
                  <a:gd name="T7" fmla="*/ 0 h 481"/>
                  <a:gd name="T8" fmla="*/ 7 w 126"/>
                  <a:gd name="T9" fmla="*/ 0 h 481"/>
                  <a:gd name="T10" fmla="*/ 0 w 126"/>
                  <a:gd name="T11" fmla="*/ 0 h 481"/>
                  <a:gd name="T12" fmla="*/ 47 w 126"/>
                  <a:gd name="T13" fmla="*/ 56 h 481"/>
                  <a:gd name="T14" fmla="*/ 79 w 126"/>
                  <a:gd name="T15" fmla="*/ 110 h 481"/>
                  <a:gd name="T16" fmla="*/ 95 w 126"/>
                  <a:gd name="T17" fmla="*/ 173 h 481"/>
                  <a:gd name="T18" fmla="*/ 102 w 126"/>
                  <a:gd name="T19" fmla="*/ 236 h 481"/>
                  <a:gd name="T20" fmla="*/ 95 w 126"/>
                  <a:gd name="T21" fmla="*/ 308 h 481"/>
                  <a:gd name="T22" fmla="*/ 79 w 126"/>
                  <a:gd name="T23" fmla="*/ 371 h 481"/>
                  <a:gd name="T24" fmla="*/ 47 w 126"/>
                  <a:gd name="T25" fmla="*/ 427 h 481"/>
                  <a:gd name="T26" fmla="*/ 0 w 126"/>
                  <a:gd name="T27" fmla="*/ 481 h 481"/>
                  <a:gd name="T28" fmla="*/ 7 w 126"/>
                  <a:gd name="T29" fmla="*/ 481 h 481"/>
                  <a:gd name="T30" fmla="*/ 16 w 126"/>
                  <a:gd name="T31" fmla="*/ 481 h 481"/>
                  <a:gd name="T32" fmla="*/ 23 w 126"/>
                  <a:gd name="T33" fmla="*/ 481 h 481"/>
                  <a:gd name="T34" fmla="*/ 31 w 126"/>
                  <a:gd name="T35" fmla="*/ 481 h 481"/>
                  <a:gd name="T36" fmla="*/ 39 w 126"/>
                  <a:gd name="T37" fmla="*/ 481 h 481"/>
                  <a:gd name="T38" fmla="*/ 79 w 126"/>
                  <a:gd name="T39" fmla="*/ 427 h 481"/>
                  <a:gd name="T40" fmla="*/ 102 w 126"/>
                  <a:gd name="T41" fmla="*/ 364 h 481"/>
                  <a:gd name="T42" fmla="*/ 118 w 126"/>
                  <a:gd name="T43" fmla="*/ 300 h 481"/>
                  <a:gd name="T44" fmla="*/ 126 w 126"/>
                  <a:gd name="T45" fmla="*/ 236 h 481"/>
                  <a:gd name="T46" fmla="*/ 118 w 126"/>
                  <a:gd name="T47" fmla="*/ 173 h 481"/>
                  <a:gd name="T48" fmla="*/ 102 w 126"/>
                  <a:gd name="T49" fmla="*/ 110 h 481"/>
                  <a:gd name="T50" fmla="*/ 79 w 126"/>
                  <a:gd name="T51" fmla="*/ 56 h 481"/>
                  <a:gd name="T52" fmla="*/ 39 w 126"/>
                  <a:gd name="T53"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481">
                    <a:moveTo>
                      <a:pt x="39" y="0"/>
                    </a:moveTo>
                    <a:lnTo>
                      <a:pt x="31" y="0"/>
                    </a:lnTo>
                    <a:lnTo>
                      <a:pt x="23" y="0"/>
                    </a:lnTo>
                    <a:lnTo>
                      <a:pt x="16" y="0"/>
                    </a:lnTo>
                    <a:lnTo>
                      <a:pt x="7" y="0"/>
                    </a:lnTo>
                    <a:lnTo>
                      <a:pt x="0" y="0"/>
                    </a:lnTo>
                    <a:lnTo>
                      <a:pt x="47" y="56"/>
                    </a:lnTo>
                    <a:lnTo>
                      <a:pt x="79" y="110"/>
                    </a:lnTo>
                    <a:lnTo>
                      <a:pt x="95" y="173"/>
                    </a:lnTo>
                    <a:lnTo>
                      <a:pt x="102" y="236"/>
                    </a:lnTo>
                    <a:lnTo>
                      <a:pt x="95" y="308"/>
                    </a:lnTo>
                    <a:lnTo>
                      <a:pt x="79" y="371"/>
                    </a:lnTo>
                    <a:lnTo>
                      <a:pt x="47" y="427"/>
                    </a:lnTo>
                    <a:lnTo>
                      <a:pt x="0" y="481"/>
                    </a:lnTo>
                    <a:lnTo>
                      <a:pt x="7" y="481"/>
                    </a:lnTo>
                    <a:lnTo>
                      <a:pt x="16" y="481"/>
                    </a:lnTo>
                    <a:lnTo>
                      <a:pt x="23" y="481"/>
                    </a:lnTo>
                    <a:lnTo>
                      <a:pt x="31" y="481"/>
                    </a:lnTo>
                    <a:lnTo>
                      <a:pt x="39" y="481"/>
                    </a:lnTo>
                    <a:lnTo>
                      <a:pt x="79" y="427"/>
                    </a:lnTo>
                    <a:lnTo>
                      <a:pt x="102" y="364"/>
                    </a:lnTo>
                    <a:lnTo>
                      <a:pt x="118" y="300"/>
                    </a:lnTo>
                    <a:lnTo>
                      <a:pt x="126" y="236"/>
                    </a:lnTo>
                    <a:lnTo>
                      <a:pt x="118" y="173"/>
                    </a:lnTo>
                    <a:lnTo>
                      <a:pt x="102" y="110"/>
                    </a:lnTo>
                    <a:lnTo>
                      <a:pt x="79" y="56"/>
                    </a:lnTo>
                    <a:lnTo>
                      <a:pt x="39"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5" name="Freeform 443">
                <a:extLst>
                  <a:ext uri="{FF2B5EF4-FFF2-40B4-BE49-F238E27FC236}">
                    <a16:creationId xmlns:a16="http://schemas.microsoft.com/office/drawing/2014/main" id="{EEC04C08-E000-59C9-726C-A2D214B8B40C}"/>
                  </a:ext>
                </a:extLst>
              </p:cNvPr>
              <p:cNvSpPr>
                <a:spLocks/>
              </p:cNvSpPr>
              <p:nvPr/>
            </p:nvSpPr>
            <p:spPr bwMode="auto">
              <a:xfrm>
                <a:off x="4799" y="3261"/>
                <a:ext cx="42" cy="160"/>
              </a:xfrm>
              <a:custGeom>
                <a:avLst/>
                <a:gdLst>
                  <a:gd name="T0" fmla="*/ 87 w 127"/>
                  <a:gd name="T1" fmla="*/ 0 h 481"/>
                  <a:gd name="T2" fmla="*/ 95 w 127"/>
                  <a:gd name="T3" fmla="*/ 0 h 481"/>
                  <a:gd name="T4" fmla="*/ 102 w 127"/>
                  <a:gd name="T5" fmla="*/ 0 h 481"/>
                  <a:gd name="T6" fmla="*/ 111 w 127"/>
                  <a:gd name="T7" fmla="*/ 0 h 481"/>
                  <a:gd name="T8" fmla="*/ 118 w 127"/>
                  <a:gd name="T9" fmla="*/ 0 h 481"/>
                  <a:gd name="T10" fmla="*/ 127 w 127"/>
                  <a:gd name="T11" fmla="*/ 0 h 481"/>
                  <a:gd name="T12" fmla="*/ 79 w 127"/>
                  <a:gd name="T13" fmla="*/ 56 h 481"/>
                  <a:gd name="T14" fmla="*/ 48 w 127"/>
                  <a:gd name="T15" fmla="*/ 110 h 481"/>
                  <a:gd name="T16" fmla="*/ 32 w 127"/>
                  <a:gd name="T17" fmla="*/ 173 h 481"/>
                  <a:gd name="T18" fmla="*/ 23 w 127"/>
                  <a:gd name="T19" fmla="*/ 236 h 481"/>
                  <a:gd name="T20" fmla="*/ 32 w 127"/>
                  <a:gd name="T21" fmla="*/ 308 h 481"/>
                  <a:gd name="T22" fmla="*/ 48 w 127"/>
                  <a:gd name="T23" fmla="*/ 371 h 481"/>
                  <a:gd name="T24" fmla="*/ 79 w 127"/>
                  <a:gd name="T25" fmla="*/ 427 h 481"/>
                  <a:gd name="T26" fmla="*/ 127 w 127"/>
                  <a:gd name="T27" fmla="*/ 481 h 481"/>
                  <a:gd name="T28" fmla="*/ 118 w 127"/>
                  <a:gd name="T29" fmla="*/ 481 h 481"/>
                  <a:gd name="T30" fmla="*/ 111 w 127"/>
                  <a:gd name="T31" fmla="*/ 481 h 481"/>
                  <a:gd name="T32" fmla="*/ 102 w 127"/>
                  <a:gd name="T33" fmla="*/ 481 h 481"/>
                  <a:gd name="T34" fmla="*/ 95 w 127"/>
                  <a:gd name="T35" fmla="*/ 481 h 481"/>
                  <a:gd name="T36" fmla="*/ 87 w 127"/>
                  <a:gd name="T37" fmla="*/ 481 h 481"/>
                  <a:gd name="T38" fmla="*/ 48 w 127"/>
                  <a:gd name="T39" fmla="*/ 427 h 481"/>
                  <a:gd name="T40" fmla="*/ 23 w 127"/>
                  <a:gd name="T41" fmla="*/ 364 h 481"/>
                  <a:gd name="T42" fmla="*/ 8 w 127"/>
                  <a:gd name="T43" fmla="*/ 300 h 481"/>
                  <a:gd name="T44" fmla="*/ 0 w 127"/>
                  <a:gd name="T45" fmla="*/ 236 h 481"/>
                  <a:gd name="T46" fmla="*/ 8 w 127"/>
                  <a:gd name="T47" fmla="*/ 173 h 481"/>
                  <a:gd name="T48" fmla="*/ 23 w 127"/>
                  <a:gd name="T49" fmla="*/ 110 h 481"/>
                  <a:gd name="T50" fmla="*/ 48 w 127"/>
                  <a:gd name="T51" fmla="*/ 56 h 481"/>
                  <a:gd name="T52" fmla="*/ 87 w 127"/>
                  <a:gd name="T53"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7" h="481">
                    <a:moveTo>
                      <a:pt x="87" y="0"/>
                    </a:moveTo>
                    <a:lnTo>
                      <a:pt x="95" y="0"/>
                    </a:lnTo>
                    <a:lnTo>
                      <a:pt x="102" y="0"/>
                    </a:lnTo>
                    <a:lnTo>
                      <a:pt x="111" y="0"/>
                    </a:lnTo>
                    <a:lnTo>
                      <a:pt x="118" y="0"/>
                    </a:lnTo>
                    <a:lnTo>
                      <a:pt x="127" y="0"/>
                    </a:lnTo>
                    <a:lnTo>
                      <a:pt x="79" y="56"/>
                    </a:lnTo>
                    <a:lnTo>
                      <a:pt x="48" y="110"/>
                    </a:lnTo>
                    <a:lnTo>
                      <a:pt x="32" y="173"/>
                    </a:lnTo>
                    <a:lnTo>
                      <a:pt x="23" y="236"/>
                    </a:lnTo>
                    <a:lnTo>
                      <a:pt x="32" y="308"/>
                    </a:lnTo>
                    <a:lnTo>
                      <a:pt x="48" y="371"/>
                    </a:lnTo>
                    <a:lnTo>
                      <a:pt x="79" y="427"/>
                    </a:lnTo>
                    <a:lnTo>
                      <a:pt x="127" y="481"/>
                    </a:lnTo>
                    <a:lnTo>
                      <a:pt x="118" y="481"/>
                    </a:lnTo>
                    <a:lnTo>
                      <a:pt x="111" y="481"/>
                    </a:lnTo>
                    <a:lnTo>
                      <a:pt x="102" y="481"/>
                    </a:lnTo>
                    <a:lnTo>
                      <a:pt x="95" y="481"/>
                    </a:lnTo>
                    <a:lnTo>
                      <a:pt x="87" y="481"/>
                    </a:lnTo>
                    <a:lnTo>
                      <a:pt x="48" y="427"/>
                    </a:lnTo>
                    <a:lnTo>
                      <a:pt x="23" y="364"/>
                    </a:lnTo>
                    <a:lnTo>
                      <a:pt x="8" y="300"/>
                    </a:lnTo>
                    <a:lnTo>
                      <a:pt x="0" y="236"/>
                    </a:lnTo>
                    <a:lnTo>
                      <a:pt x="8" y="173"/>
                    </a:lnTo>
                    <a:lnTo>
                      <a:pt x="23" y="110"/>
                    </a:lnTo>
                    <a:lnTo>
                      <a:pt x="48" y="56"/>
                    </a:lnTo>
                    <a:lnTo>
                      <a:pt x="87"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6" name="Freeform 444">
                <a:extLst>
                  <a:ext uri="{FF2B5EF4-FFF2-40B4-BE49-F238E27FC236}">
                    <a16:creationId xmlns:a16="http://schemas.microsoft.com/office/drawing/2014/main" id="{0BACDCC2-5D87-38F1-E96D-DD5296E781F9}"/>
                  </a:ext>
                </a:extLst>
              </p:cNvPr>
              <p:cNvSpPr>
                <a:spLocks/>
              </p:cNvSpPr>
              <p:nvPr/>
            </p:nvSpPr>
            <p:spPr bwMode="auto">
              <a:xfrm>
                <a:off x="4994" y="3258"/>
                <a:ext cx="47" cy="163"/>
              </a:xfrm>
              <a:custGeom>
                <a:avLst/>
                <a:gdLst>
                  <a:gd name="T0" fmla="*/ 39 w 142"/>
                  <a:gd name="T1" fmla="*/ 8 h 489"/>
                  <a:gd name="T2" fmla="*/ 32 w 142"/>
                  <a:gd name="T3" fmla="*/ 8 h 489"/>
                  <a:gd name="T4" fmla="*/ 23 w 142"/>
                  <a:gd name="T5" fmla="*/ 8 h 489"/>
                  <a:gd name="T6" fmla="*/ 23 w 142"/>
                  <a:gd name="T7" fmla="*/ 0 h 489"/>
                  <a:gd name="T8" fmla="*/ 16 w 142"/>
                  <a:gd name="T9" fmla="*/ 0 h 489"/>
                  <a:gd name="T10" fmla="*/ 7 w 142"/>
                  <a:gd name="T11" fmla="*/ 0 h 489"/>
                  <a:gd name="T12" fmla="*/ 0 w 142"/>
                  <a:gd name="T13" fmla="*/ 0 h 489"/>
                  <a:gd name="T14" fmla="*/ 23 w 142"/>
                  <a:gd name="T15" fmla="*/ 24 h 489"/>
                  <a:gd name="T16" fmla="*/ 47 w 142"/>
                  <a:gd name="T17" fmla="*/ 55 h 489"/>
                  <a:gd name="T18" fmla="*/ 70 w 142"/>
                  <a:gd name="T19" fmla="*/ 78 h 489"/>
                  <a:gd name="T20" fmla="*/ 86 w 142"/>
                  <a:gd name="T21" fmla="*/ 110 h 489"/>
                  <a:gd name="T22" fmla="*/ 95 w 142"/>
                  <a:gd name="T23" fmla="*/ 142 h 489"/>
                  <a:gd name="T24" fmla="*/ 102 w 142"/>
                  <a:gd name="T25" fmla="*/ 181 h 489"/>
                  <a:gd name="T26" fmla="*/ 110 w 142"/>
                  <a:gd name="T27" fmla="*/ 213 h 489"/>
                  <a:gd name="T28" fmla="*/ 110 w 142"/>
                  <a:gd name="T29" fmla="*/ 245 h 489"/>
                  <a:gd name="T30" fmla="*/ 110 w 142"/>
                  <a:gd name="T31" fmla="*/ 283 h 489"/>
                  <a:gd name="T32" fmla="*/ 102 w 142"/>
                  <a:gd name="T33" fmla="*/ 315 h 489"/>
                  <a:gd name="T34" fmla="*/ 95 w 142"/>
                  <a:gd name="T35" fmla="*/ 348 h 489"/>
                  <a:gd name="T36" fmla="*/ 86 w 142"/>
                  <a:gd name="T37" fmla="*/ 386 h 489"/>
                  <a:gd name="T38" fmla="*/ 70 w 142"/>
                  <a:gd name="T39" fmla="*/ 411 h 489"/>
                  <a:gd name="T40" fmla="*/ 47 w 142"/>
                  <a:gd name="T41" fmla="*/ 442 h 489"/>
                  <a:gd name="T42" fmla="*/ 23 w 142"/>
                  <a:gd name="T43" fmla="*/ 465 h 489"/>
                  <a:gd name="T44" fmla="*/ 0 w 142"/>
                  <a:gd name="T45" fmla="*/ 489 h 489"/>
                  <a:gd name="T46" fmla="*/ 7 w 142"/>
                  <a:gd name="T47" fmla="*/ 489 h 489"/>
                  <a:gd name="T48" fmla="*/ 16 w 142"/>
                  <a:gd name="T49" fmla="*/ 489 h 489"/>
                  <a:gd name="T50" fmla="*/ 23 w 142"/>
                  <a:gd name="T51" fmla="*/ 489 h 489"/>
                  <a:gd name="T52" fmla="*/ 32 w 142"/>
                  <a:gd name="T53" fmla="*/ 489 h 489"/>
                  <a:gd name="T54" fmla="*/ 39 w 142"/>
                  <a:gd name="T55" fmla="*/ 489 h 489"/>
                  <a:gd name="T56" fmla="*/ 86 w 142"/>
                  <a:gd name="T57" fmla="*/ 434 h 489"/>
                  <a:gd name="T58" fmla="*/ 118 w 142"/>
                  <a:gd name="T59" fmla="*/ 379 h 489"/>
                  <a:gd name="T60" fmla="*/ 134 w 142"/>
                  <a:gd name="T61" fmla="*/ 315 h 489"/>
                  <a:gd name="T62" fmla="*/ 142 w 142"/>
                  <a:gd name="T63" fmla="*/ 245 h 489"/>
                  <a:gd name="T64" fmla="*/ 134 w 142"/>
                  <a:gd name="T65" fmla="*/ 181 h 489"/>
                  <a:gd name="T66" fmla="*/ 118 w 142"/>
                  <a:gd name="T67" fmla="*/ 118 h 489"/>
                  <a:gd name="T68" fmla="*/ 86 w 142"/>
                  <a:gd name="T69" fmla="*/ 63 h 489"/>
                  <a:gd name="T70" fmla="*/ 39 w 142"/>
                  <a:gd name="T71" fmla="*/ 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489">
                    <a:moveTo>
                      <a:pt x="39" y="8"/>
                    </a:moveTo>
                    <a:lnTo>
                      <a:pt x="32" y="8"/>
                    </a:lnTo>
                    <a:lnTo>
                      <a:pt x="23" y="8"/>
                    </a:lnTo>
                    <a:lnTo>
                      <a:pt x="23" y="0"/>
                    </a:lnTo>
                    <a:lnTo>
                      <a:pt x="16" y="0"/>
                    </a:lnTo>
                    <a:lnTo>
                      <a:pt x="7" y="0"/>
                    </a:lnTo>
                    <a:lnTo>
                      <a:pt x="0" y="0"/>
                    </a:lnTo>
                    <a:lnTo>
                      <a:pt x="23" y="24"/>
                    </a:lnTo>
                    <a:lnTo>
                      <a:pt x="47" y="55"/>
                    </a:lnTo>
                    <a:lnTo>
                      <a:pt x="70" y="78"/>
                    </a:lnTo>
                    <a:lnTo>
                      <a:pt x="86" y="110"/>
                    </a:lnTo>
                    <a:lnTo>
                      <a:pt x="95" y="142"/>
                    </a:lnTo>
                    <a:lnTo>
                      <a:pt x="102" y="181"/>
                    </a:lnTo>
                    <a:lnTo>
                      <a:pt x="110" y="213"/>
                    </a:lnTo>
                    <a:lnTo>
                      <a:pt x="110" y="245"/>
                    </a:lnTo>
                    <a:lnTo>
                      <a:pt x="110" y="283"/>
                    </a:lnTo>
                    <a:lnTo>
                      <a:pt x="102" y="315"/>
                    </a:lnTo>
                    <a:lnTo>
                      <a:pt x="95" y="348"/>
                    </a:lnTo>
                    <a:lnTo>
                      <a:pt x="86" y="386"/>
                    </a:lnTo>
                    <a:lnTo>
                      <a:pt x="70" y="411"/>
                    </a:lnTo>
                    <a:lnTo>
                      <a:pt x="47" y="442"/>
                    </a:lnTo>
                    <a:lnTo>
                      <a:pt x="23" y="465"/>
                    </a:lnTo>
                    <a:lnTo>
                      <a:pt x="0" y="489"/>
                    </a:lnTo>
                    <a:lnTo>
                      <a:pt x="7" y="489"/>
                    </a:lnTo>
                    <a:lnTo>
                      <a:pt x="16" y="489"/>
                    </a:lnTo>
                    <a:lnTo>
                      <a:pt x="23" y="489"/>
                    </a:lnTo>
                    <a:lnTo>
                      <a:pt x="32" y="489"/>
                    </a:lnTo>
                    <a:lnTo>
                      <a:pt x="39" y="489"/>
                    </a:lnTo>
                    <a:lnTo>
                      <a:pt x="86" y="434"/>
                    </a:lnTo>
                    <a:lnTo>
                      <a:pt x="118" y="379"/>
                    </a:lnTo>
                    <a:lnTo>
                      <a:pt x="134" y="315"/>
                    </a:lnTo>
                    <a:lnTo>
                      <a:pt x="142" y="245"/>
                    </a:lnTo>
                    <a:lnTo>
                      <a:pt x="134" y="181"/>
                    </a:lnTo>
                    <a:lnTo>
                      <a:pt x="118" y="118"/>
                    </a:lnTo>
                    <a:lnTo>
                      <a:pt x="86" y="63"/>
                    </a:lnTo>
                    <a:lnTo>
                      <a:pt x="39" y="8"/>
                    </a:lnTo>
                    <a:close/>
                  </a:path>
                </a:pathLst>
              </a:custGeom>
              <a:solidFill>
                <a:srgbClr val="4F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7" name="Freeform 445">
                <a:extLst>
                  <a:ext uri="{FF2B5EF4-FFF2-40B4-BE49-F238E27FC236}">
                    <a16:creationId xmlns:a16="http://schemas.microsoft.com/office/drawing/2014/main" id="{68C706B2-366C-638E-1F94-DB3A359FC8A9}"/>
                  </a:ext>
                </a:extLst>
              </p:cNvPr>
              <p:cNvSpPr>
                <a:spLocks/>
              </p:cNvSpPr>
              <p:nvPr/>
            </p:nvSpPr>
            <p:spPr bwMode="auto">
              <a:xfrm>
                <a:off x="4807" y="3258"/>
                <a:ext cx="48" cy="163"/>
              </a:xfrm>
              <a:custGeom>
                <a:avLst/>
                <a:gdLst>
                  <a:gd name="T0" fmla="*/ 102 w 142"/>
                  <a:gd name="T1" fmla="*/ 8 h 489"/>
                  <a:gd name="T2" fmla="*/ 110 w 142"/>
                  <a:gd name="T3" fmla="*/ 8 h 489"/>
                  <a:gd name="T4" fmla="*/ 117 w 142"/>
                  <a:gd name="T5" fmla="*/ 8 h 489"/>
                  <a:gd name="T6" fmla="*/ 117 w 142"/>
                  <a:gd name="T7" fmla="*/ 0 h 489"/>
                  <a:gd name="T8" fmla="*/ 126 w 142"/>
                  <a:gd name="T9" fmla="*/ 0 h 489"/>
                  <a:gd name="T10" fmla="*/ 133 w 142"/>
                  <a:gd name="T11" fmla="*/ 0 h 489"/>
                  <a:gd name="T12" fmla="*/ 142 w 142"/>
                  <a:gd name="T13" fmla="*/ 0 h 489"/>
                  <a:gd name="T14" fmla="*/ 117 w 142"/>
                  <a:gd name="T15" fmla="*/ 24 h 489"/>
                  <a:gd name="T16" fmla="*/ 94 w 142"/>
                  <a:gd name="T17" fmla="*/ 55 h 489"/>
                  <a:gd name="T18" fmla="*/ 70 w 142"/>
                  <a:gd name="T19" fmla="*/ 78 h 489"/>
                  <a:gd name="T20" fmla="*/ 54 w 142"/>
                  <a:gd name="T21" fmla="*/ 110 h 489"/>
                  <a:gd name="T22" fmla="*/ 47 w 142"/>
                  <a:gd name="T23" fmla="*/ 142 h 489"/>
                  <a:gd name="T24" fmla="*/ 38 w 142"/>
                  <a:gd name="T25" fmla="*/ 181 h 489"/>
                  <a:gd name="T26" fmla="*/ 31 w 142"/>
                  <a:gd name="T27" fmla="*/ 213 h 489"/>
                  <a:gd name="T28" fmla="*/ 31 w 142"/>
                  <a:gd name="T29" fmla="*/ 245 h 489"/>
                  <a:gd name="T30" fmla="*/ 31 w 142"/>
                  <a:gd name="T31" fmla="*/ 283 h 489"/>
                  <a:gd name="T32" fmla="*/ 38 w 142"/>
                  <a:gd name="T33" fmla="*/ 315 h 489"/>
                  <a:gd name="T34" fmla="*/ 47 w 142"/>
                  <a:gd name="T35" fmla="*/ 348 h 489"/>
                  <a:gd name="T36" fmla="*/ 54 w 142"/>
                  <a:gd name="T37" fmla="*/ 386 h 489"/>
                  <a:gd name="T38" fmla="*/ 70 w 142"/>
                  <a:gd name="T39" fmla="*/ 411 h 489"/>
                  <a:gd name="T40" fmla="*/ 94 w 142"/>
                  <a:gd name="T41" fmla="*/ 442 h 489"/>
                  <a:gd name="T42" fmla="*/ 117 w 142"/>
                  <a:gd name="T43" fmla="*/ 465 h 489"/>
                  <a:gd name="T44" fmla="*/ 142 w 142"/>
                  <a:gd name="T45" fmla="*/ 489 h 489"/>
                  <a:gd name="T46" fmla="*/ 133 w 142"/>
                  <a:gd name="T47" fmla="*/ 489 h 489"/>
                  <a:gd name="T48" fmla="*/ 126 w 142"/>
                  <a:gd name="T49" fmla="*/ 489 h 489"/>
                  <a:gd name="T50" fmla="*/ 117 w 142"/>
                  <a:gd name="T51" fmla="*/ 489 h 489"/>
                  <a:gd name="T52" fmla="*/ 110 w 142"/>
                  <a:gd name="T53" fmla="*/ 489 h 489"/>
                  <a:gd name="T54" fmla="*/ 102 w 142"/>
                  <a:gd name="T55" fmla="*/ 489 h 489"/>
                  <a:gd name="T56" fmla="*/ 54 w 142"/>
                  <a:gd name="T57" fmla="*/ 434 h 489"/>
                  <a:gd name="T58" fmla="*/ 23 w 142"/>
                  <a:gd name="T59" fmla="*/ 379 h 489"/>
                  <a:gd name="T60" fmla="*/ 7 w 142"/>
                  <a:gd name="T61" fmla="*/ 315 h 489"/>
                  <a:gd name="T62" fmla="*/ 0 w 142"/>
                  <a:gd name="T63" fmla="*/ 245 h 489"/>
                  <a:gd name="T64" fmla="*/ 7 w 142"/>
                  <a:gd name="T65" fmla="*/ 181 h 489"/>
                  <a:gd name="T66" fmla="*/ 23 w 142"/>
                  <a:gd name="T67" fmla="*/ 118 h 489"/>
                  <a:gd name="T68" fmla="*/ 54 w 142"/>
                  <a:gd name="T69" fmla="*/ 63 h 489"/>
                  <a:gd name="T70" fmla="*/ 102 w 142"/>
                  <a:gd name="T71" fmla="*/ 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2" h="489">
                    <a:moveTo>
                      <a:pt x="102" y="8"/>
                    </a:moveTo>
                    <a:lnTo>
                      <a:pt x="110" y="8"/>
                    </a:lnTo>
                    <a:lnTo>
                      <a:pt x="117" y="8"/>
                    </a:lnTo>
                    <a:lnTo>
                      <a:pt x="117" y="0"/>
                    </a:lnTo>
                    <a:lnTo>
                      <a:pt x="126" y="0"/>
                    </a:lnTo>
                    <a:lnTo>
                      <a:pt x="133" y="0"/>
                    </a:lnTo>
                    <a:lnTo>
                      <a:pt x="142" y="0"/>
                    </a:lnTo>
                    <a:lnTo>
                      <a:pt x="117" y="24"/>
                    </a:lnTo>
                    <a:lnTo>
                      <a:pt x="94" y="55"/>
                    </a:lnTo>
                    <a:lnTo>
                      <a:pt x="70" y="78"/>
                    </a:lnTo>
                    <a:lnTo>
                      <a:pt x="54" y="110"/>
                    </a:lnTo>
                    <a:lnTo>
                      <a:pt x="47" y="142"/>
                    </a:lnTo>
                    <a:lnTo>
                      <a:pt x="38" y="181"/>
                    </a:lnTo>
                    <a:lnTo>
                      <a:pt x="31" y="213"/>
                    </a:lnTo>
                    <a:lnTo>
                      <a:pt x="31" y="245"/>
                    </a:lnTo>
                    <a:lnTo>
                      <a:pt x="31" y="283"/>
                    </a:lnTo>
                    <a:lnTo>
                      <a:pt x="38" y="315"/>
                    </a:lnTo>
                    <a:lnTo>
                      <a:pt x="47" y="348"/>
                    </a:lnTo>
                    <a:lnTo>
                      <a:pt x="54" y="386"/>
                    </a:lnTo>
                    <a:lnTo>
                      <a:pt x="70" y="411"/>
                    </a:lnTo>
                    <a:lnTo>
                      <a:pt x="94" y="442"/>
                    </a:lnTo>
                    <a:lnTo>
                      <a:pt x="117" y="465"/>
                    </a:lnTo>
                    <a:lnTo>
                      <a:pt x="142" y="489"/>
                    </a:lnTo>
                    <a:lnTo>
                      <a:pt x="133" y="489"/>
                    </a:lnTo>
                    <a:lnTo>
                      <a:pt x="126" y="489"/>
                    </a:lnTo>
                    <a:lnTo>
                      <a:pt x="117" y="489"/>
                    </a:lnTo>
                    <a:lnTo>
                      <a:pt x="110" y="489"/>
                    </a:lnTo>
                    <a:lnTo>
                      <a:pt x="102" y="489"/>
                    </a:lnTo>
                    <a:lnTo>
                      <a:pt x="54" y="434"/>
                    </a:lnTo>
                    <a:lnTo>
                      <a:pt x="23" y="379"/>
                    </a:lnTo>
                    <a:lnTo>
                      <a:pt x="7" y="315"/>
                    </a:lnTo>
                    <a:lnTo>
                      <a:pt x="0" y="245"/>
                    </a:lnTo>
                    <a:lnTo>
                      <a:pt x="7" y="181"/>
                    </a:lnTo>
                    <a:lnTo>
                      <a:pt x="23" y="118"/>
                    </a:lnTo>
                    <a:lnTo>
                      <a:pt x="54" y="63"/>
                    </a:lnTo>
                    <a:lnTo>
                      <a:pt x="102" y="8"/>
                    </a:lnTo>
                    <a:close/>
                  </a:path>
                </a:pathLst>
              </a:custGeom>
              <a:solidFill>
                <a:srgbClr val="4F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8" name="Freeform 446">
                <a:extLst>
                  <a:ext uri="{FF2B5EF4-FFF2-40B4-BE49-F238E27FC236}">
                    <a16:creationId xmlns:a16="http://schemas.microsoft.com/office/drawing/2014/main" id="{89EB1912-8203-9AF1-EE8A-7FD7229BC033}"/>
                  </a:ext>
                </a:extLst>
              </p:cNvPr>
              <p:cNvSpPr>
                <a:spLocks/>
              </p:cNvSpPr>
              <p:nvPr/>
            </p:nvSpPr>
            <p:spPr bwMode="auto">
              <a:xfrm>
                <a:off x="4978" y="3258"/>
                <a:ext cx="53" cy="166"/>
              </a:xfrm>
              <a:custGeom>
                <a:avLst/>
                <a:gdLst>
                  <a:gd name="T0" fmla="*/ 47 w 157"/>
                  <a:gd name="T1" fmla="*/ 0 h 497"/>
                  <a:gd name="T2" fmla="*/ 40 w 157"/>
                  <a:gd name="T3" fmla="*/ 0 h 497"/>
                  <a:gd name="T4" fmla="*/ 31 w 157"/>
                  <a:gd name="T5" fmla="*/ 0 h 497"/>
                  <a:gd name="T6" fmla="*/ 24 w 157"/>
                  <a:gd name="T7" fmla="*/ 0 h 497"/>
                  <a:gd name="T8" fmla="*/ 15 w 157"/>
                  <a:gd name="T9" fmla="*/ 0 h 497"/>
                  <a:gd name="T10" fmla="*/ 8 w 157"/>
                  <a:gd name="T11" fmla="*/ 0 h 497"/>
                  <a:gd name="T12" fmla="*/ 0 w 157"/>
                  <a:gd name="T13" fmla="*/ 0 h 497"/>
                  <a:gd name="T14" fmla="*/ 31 w 157"/>
                  <a:gd name="T15" fmla="*/ 23 h 497"/>
                  <a:gd name="T16" fmla="*/ 55 w 157"/>
                  <a:gd name="T17" fmla="*/ 47 h 497"/>
                  <a:gd name="T18" fmla="*/ 79 w 157"/>
                  <a:gd name="T19" fmla="*/ 78 h 497"/>
                  <a:gd name="T20" fmla="*/ 103 w 157"/>
                  <a:gd name="T21" fmla="*/ 110 h 497"/>
                  <a:gd name="T22" fmla="*/ 110 w 157"/>
                  <a:gd name="T23" fmla="*/ 142 h 497"/>
                  <a:gd name="T24" fmla="*/ 126 w 157"/>
                  <a:gd name="T25" fmla="*/ 173 h 497"/>
                  <a:gd name="T26" fmla="*/ 134 w 157"/>
                  <a:gd name="T27" fmla="*/ 212 h 497"/>
                  <a:gd name="T28" fmla="*/ 134 w 157"/>
                  <a:gd name="T29" fmla="*/ 243 h 497"/>
                  <a:gd name="T30" fmla="*/ 134 w 157"/>
                  <a:gd name="T31" fmla="*/ 283 h 497"/>
                  <a:gd name="T32" fmla="*/ 126 w 157"/>
                  <a:gd name="T33" fmla="*/ 322 h 497"/>
                  <a:gd name="T34" fmla="*/ 110 w 157"/>
                  <a:gd name="T35" fmla="*/ 355 h 497"/>
                  <a:gd name="T36" fmla="*/ 103 w 157"/>
                  <a:gd name="T37" fmla="*/ 386 h 497"/>
                  <a:gd name="T38" fmla="*/ 79 w 157"/>
                  <a:gd name="T39" fmla="*/ 418 h 497"/>
                  <a:gd name="T40" fmla="*/ 55 w 157"/>
                  <a:gd name="T41" fmla="*/ 450 h 497"/>
                  <a:gd name="T42" fmla="*/ 31 w 157"/>
                  <a:gd name="T43" fmla="*/ 473 h 497"/>
                  <a:gd name="T44" fmla="*/ 0 w 157"/>
                  <a:gd name="T45" fmla="*/ 497 h 497"/>
                  <a:gd name="T46" fmla="*/ 8 w 157"/>
                  <a:gd name="T47" fmla="*/ 497 h 497"/>
                  <a:gd name="T48" fmla="*/ 15 w 157"/>
                  <a:gd name="T49" fmla="*/ 497 h 497"/>
                  <a:gd name="T50" fmla="*/ 24 w 157"/>
                  <a:gd name="T51" fmla="*/ 497 h 497"/>
                  <a:gd name="T52" fmla="*/ 31 w 157"/>
                  <a:gd name="T53" fmla="*/ 488 h 497"/>
                  <a:gd name="T54" fmla="*/ 40 w 157"/>
                  <a:gd name="T55" fmla="*/ 488 h 497"/>
                  <a:gd name="T56" fmla="*/ 47 w 157"/>
                  <a:gd name="T57" fmla="*/ 488 h 497"/>
                  <a:gd name="T58" fmla="*/ 71 w 157"/>
                  <a:gd name="T59" fmla="*/ 465 h 497"/>
                  <a:gd name="T60" fmla="*/ 94 w 157"/>
                  <a:gd name="T61" fmla="*/ 441 h 497"/>
                  <a:gd name="T62" fmla="*/ 118 w 157"/>
                  <a:gd name="T63" fmla="*/ 410 h 497"/>
                  <a:gd name="T64" fmla="*/ 134 w 157"/>
                  <a:gd name="T65" fmla="*/ 386 h 497"/>
                  <a:gd name="T66" fmla="*/ 142 w 157"/>
                  <a:gd name="T67" fmla="*/ 347 h 497"/>
                  <a:gd name="T68" fmla="*/ 150 w 157"/>
                  <a:gd name="T69" fmla="*/ 315 h 497"/>
                  <a:gd name="T70" fmla="*/ 157 w 157"/>
                  <a:gd name="T71" fmla="*/ 283 h 497"/>
                  <a:gd name="T72" fmla="*/ 157 w 157"/>
                  <a:gd name="T73" fmla="*/ 243 h 497"/>
                  <a:gd name="T74" fmla="*/ 157 w 157"/>
                  <a:gd name="T75" fmla="*/ 212 h 497"/>
                  <a:gd name="T76" fmla="*/ 150 w 157"/>
                  <a:gd name="T77" fmla="*/ 180 h 497"/>
                  <a:gd name="T78" fmla="*/ 142 w 157"/>
                  <a:gd name="T79" fmla="*/ 142 h 497"/>
                  <a:gd name="T80" fmla="*/ 134 w 157"/>
                  <a:gd name="T81" fmla="*/ 110 h 497"/>
                  <a:gd name="T82" fmla="*/ 118 w 157"/>
                  <a:gd name="T83" fmla="*/ 78 h 497"/>
                  <a:gd name="T84" fmla="*/ 94 w 157"/>
                  <a:gd name="T85" fmla="*/ 54 h 497"/>
                  <a:gd name="T86" fmla="*/ 71 w 157"/>
                  <a:gd name="T87" fmla="*/ 23 h 497"/>
                  <a:gd name="T88" fmla="*/ 47 w 157"/>
                  <a:gd name="T89" fmla="*/ 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7" h="497">
                    <a:moveTo>
                      <a:pt x="47" y="0"/>
                    </a:moveTo>
                    <a:lnTo>
                      <a:pt x="40" y="0"/>
                    </a:lnTo>
                    <a:lnTo>
                      <a:pt x="31" y="0"/>
                    </a:lnTo>
                    <a:lnTo>
                      <a:pt x="24" y="0"/>
                    </a:lnTo>
                    <a:lnTo>
                      <a:pt x="15" y="0"/>
                    </a:lnTo>
                    <a:lnTo>
                      <a:pt x="8" y="0"/>
                    </a:lnTo>
                    <a:lnTo>
                      <a:pt x="0" y="0"/>
                    </a:lnTo>
                    <a:lnTo>
                      <a:pt x="31" y="23"/>
                    </a:lnTo>
                    <a:lnTo>
                      <a:pt x="55" y="47"/>
                    </a:lnTo>
                    <a:lnTo>
                      <a:pt x="79" y="78"/>
                    </a:lnTo>
                    <a:lnTo>
                      <a:pt x="103" y="110"/>
                    </a:lnTo>
                    <a:lnTo>
                      <a:pt x="110" y="142"/>
                    </a:lnTo>
                    <a:lnTo>
                      <a:pt x="126" y="173"/>
                    </a:lnTo>
                    <a:lnTo>
                      <a:pt x="134" y="212"/>
                    </a:lnTo>
                    <a:lnTo>
                      <a:pt x="134" y="243"/>
                    </a:lnTo>
                    <a:lnTo>
                      <a:pt x="134" y="283"/>
                    </a:lnTo>
                    <a:lnTo>
                      <a:pt x="126" y="322"/>
                    </a:lnTo>
                    <a:lnTo>
                      <a:pt x="110" y="355"/>
                    </a:lnTo>
                    <a:lnTo>
                      <a:pt x="103" y="386"/>
                    </a:lnTo>
                    <a:lnTo>
                      <a:pt x="79" y="418"/>
                    </a:lnTo>
                    <a:lnTo>
                      <a:pt x="55" y="450"/>
                    </a:lnTo>
                    <a:lnTo>
                      <a:pt x="31" y="473"/>
                    </a:lnTo>
                    <a:lnTo>
                      <a:pt x="0" y="497"/>
                    </a:lnTo>
                    <a:lnTo>
                      <a:pt x="8" y="497"/>
                    </a:lnTo>
                    <a:lnTo>
                      <a:pt x="15" y="497"/>
                    </a:lnTo>
                    <a:lnTo>
                      <a:pt x="24" y="497"/>
                    </a:lnTo>
                    <a:lnTo>
                      <a:pt x="31" y="488"/>
                    </a:lnTo>
                    <a:lnTo>
                      <a:pt x="40" y="488"/>
                    </a:lnTo>
                    <a:lnTo>
                      <a:pt x="47" y="488"/>
                    </a:lnTo>
                    <a:lnTo>
                      <a:pt x="71" y="465"/>
                    </a:lnTo>
                    <a:lnTo>
                      <a:pt x="94" y="441"/>
                    </a:lnTo>
                    <a:lnTo>
                      <a:pt x="118" y="410"/>
                    </a:lnTo>
                    <a:lnTo>
                      <a:pt x="134" y="386"/>
                    </a:lnTo>
                    <a:lnTo>
                      <a:pt x="142" y="347"/>
                    </a:lnTo>
                    <a:lnTo>
                      <a:pt x="150" y="315"/>
                    </a:lnTo>
                    <a:lnTo>
                      <a:pt x="157" y="283"/>
                    </a:lnTo>
                    <a:lnTo>
                      <a:pt x="157" y="243"/>
                    </a:lnTo>
                    <a:lnTo>
                      <a:pt x="157" y="212"/>
                    </a:lnTo>
                    <a:lnTo>
                      <a:pt x="150" y="180"/>
                    </a:lnTo>
                    <a:lnTo>
                      <a:pt x="142" y="142"/>
                    </a:lnTo>
                    <a:lnTo>
                      <a:pt x="134" y="110"/>
                    </a:lnTo>
                    <a:lnTo>
                      <a:pt x="118" y="78"/>
                    </a:lnTo>
                    <a:lnTo>
                      <a:pt x="94" y="54"/>
                    </a:lnTo>
                    <a:lnTo>
                      <a:pt x="71" y="23"/>
                    </a:lnTo>
                    <a:lnTo>
                      <a:pt x="47" y="0"/>
                    </a:lnTo>
                    <a:close/>
                  </a:path>
                </a:pathLst>
              </a:custGeom>
              <a:solidFill>
                <a:srgbClr val="4A4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9" name="Freeform 447">
                <a:extLst>
                  <a:ext uri="{FF2B5EF4-FFF2-40B4-BE49-F238E27FC236}">
                    <a16:creationId xmlns:a16="http://schemas.microsoft.com/office/drawing/2014/main" id="{80BF1604-AB5C-24E3-39EF-E9F92385ABBA}"/>
                  </a:ext>
                </a:extLst>
              </p:cNvPr>
              <p:cNvSpPr>
                <a:spLocks/>
              </p:cNvSpPr>
              <p:nvPr/>
            </p:nvSpPr>
            <p:spPr bwMode="auto">
              <a:xfrm>
                <a:off x="4818" y="3258"/>
                <a:ext cx="52" cy="166"/>
              </a:xfrm>
              <a:custGeom>
                <a:avLst/>
                <a:gdLst>
                  <a:gd name="T0" fmla="*/ 111 w 158"/>
                  <a:gd name="T1" fmla="*/ 0 h 497"/>
                  <a:gd name="T2" fmla="*/ 119 w 158"/>
                  <a:gd name="T3" fmla="*/ 0 h 497"/>
                  <a:gd name="T4" fmla="*/ 126 w 158"/>
                  <a:gd name="T5" fmla="*/ 0 h 497"/>
                  <a:gd name="T6" fmla="*/ 135 w 158"/>
                  <a:gd name="T7" fmla="*/ 0 h 497"/>
                  <a:gd name="T8" fmla="*/ 142 w 158"/>
                  <a:gd name="T9" fmla="*/ 0 h 497"/>
                  <a:gd name="T10" fmla="*/ 150 w 158"/>
                  <a:gd name="T11" fmla="*/ 0 h 497"/>
                  <a:gd name="T12" fmla="*/ 158 w 158"/>
                  <a:gd name="T13" fmla="*/ 0 h 497"/>
                  <a:gd name="T14" fmla="*/ 126 w 158"/>
                  <a:gd name="T15" fmla="*/ 23 h 497"/>
                  <a:gd name="T16" fmla="*/ 103 w 158"/>
                  <a:gd name="T17" fmla="*/ 47 h 497"/>
                  <a:gd name="T18" fmla="*/ 79 w 158"/>
                  <a:gd name="T19" fmla="*/ 78 h 497"/>
                  <a:gd name="T20" fmla="*/ 63 w 158"/>
                  <a:gd name="T21" fmla="*/ 110 h 497"/>
                  <a:gd name="T22" fmla="*/ 47 w 158"/>
                  <a:gd name="T23" fmla="*/ 142 h 497"/>
                  <a:gd name="T24" fmla="*/ 32 w 158"/>
                  <a:gd name="T25" fmla="*/ 173 h 497"/>
                  <a:gd name="T26" fmla="*/ 24 w 158"/>
                  <a:gd name="T27" fmla="*/ 212 h 497"/>
                  <a:gd name="T28" fmla="*/ 24 w 158"/>
                  <a:gd name="T29" fmla="*/ 243 h 497"/>
                  <a:gd name="T30" fmla="*/ 24 w 158"/>
                  <a:gd name="T31" fmla="*/ 283 h 497"/>
                  <a:gd name="T32" fmla="*/ 32 w 158"/>
                  <a:gd name="T33" fmla="*/ 322 h 497"/>
                  <a:gd name="T34" fmla="*/ 47 w 158"/>
                  <a:gd name="T35" fmla="*/ 355 h 497"/>
                  <a:gd name="T36" fmla="*/ 63 w 158"/>
                  <a:gd name="T37" fmla="*/ 386 h 497"/>
                  <a:gd name="T38" fmla="*/ 79 w 158"/>
                  <a:gd name="T39" fmla="*/ 418 h 497"/>
                  <a:gd name="T40" fmla="*/ 103 w 158"/>
                  <a:gd name="T41" fmla="*/ 450 h 497"/>
                  <a:gd name="T42" fmla="*/ 126 w 158"/>
                  <a:gd name="T43" fmla="*/ 473 h 497"/>
                  <a:gd name="T44" fmla="*/ 158 w 158"/>
                  <a:gd name="T45" fmla="*/ 497 h 497"/>
                  <a:gd name="T46" fmla="*/ 150 w 158"/>
                  <a:gd name="T47" fmla="*/ 497 h 497"/>
                  <a:gd name="T48" fmla="*/ 142 w 158"/>
                  <a:gd name="T49" fmla="*/ 497 h 497"/>
                  <a:gd name="T50" fmla="*/ 135 w 158"/>
                  <a:gd name="T51" fmla="*/ 497 h 497"/>
                  <a:gd name="T52" fmla="*/ 126 w 158"/>
                  <a:gd name="T53" fmla="*/ 488 h 497"/>
                  <a:gd name="T54" fmla="*/ 119 w 158"/>
                  <a:gd name="T55" fmla="*/ 488 h 497"/>
                  <a:gd name="T56" fmla="*/ 111 w 158"/>
                  <a:gd name="T57" fmla="*/ 488 h 497"/>
                  <a:gd name="T58" fmla="*/ 87 w 158"/>
                  <a:gd name="T59" fmla="*/ 465 h 497"/>
                  <a:gd name="T60" fmla="*/ 63 w 158"/>
                  <a:gd name="T61" fmla="*/ 441 h 497"/>
                  <a:gd name="T62" fmla="*/ 40 w 158"/>
                  <a:gd name="T63" fmla="*/ 410 h 497"/>
                  <a:gd name="T64" fmla="*/ 24 w 158"/>
                  <a:gd name="T65" fmla="*/ 386 h 497"/>
                  <a:gd name="T66" fmla="*/ 16 w 158"/>
                  <a:gd name="T67" fmla="*/ 347 h 497"/>
                  <a:gd name="T68" fmla="*/ 9 w 158"/>
                  <a:gd name="T69" fmla="*/ 315 h 497"/>
                  <a:gd name="T70" fmla="*/ 0 w 158"/>
                  <a:gd name="T71" fmla="*/ 283 h 497"/>
                  <a:gd name="T72" fmla="*/ 0 w 158"/>
                  <a:gd name="T73" fmla="*/ 243 h 497"/>
                  <a:gd name="T74" fmla="*/ 0 w 158"/>
                  <a:gd name="T75" fmla="*/ 212 h 497"/>
                  <a:gd name="T76" fmla="*/ 9 w 158"/>
                  <a:gd name="T77" fmla="*/ 180 h 497"/>
                  <a:gd name="T78" fmla="*/ 16 w 158"/>
                  <a:gd name="T79" fmla="*/ 142 h 497"/>
                  <a:gd name="T80" fmla="*/ 24 w 158"/>
                  <a:gd name="T81" fmla="*/ 110 h 497"/>
                  <a:gd name="T82" fmla="*/ 40 w 158"/>
                  <a:gd name="T83" fmla="*/ 78 h 497"/>
                  <a:gd name="T84" fmla="*/ 63 w 158"/>
                  <a:gd name="T85" fmla="*/ 54 h 497"/>
                  <a:gd name="T86" fmla="*/ 87 w 158"/>
                  <a:gd name="T87" fmla="*/ 23 h 497"/>
                  <a:gd name="T88" fmla="*/ 111 w 158"/>
                  <a:gd name="T89" fmla="*/ 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 h="497">
                    <a:moveTo>
                      <a:pt x="111" y="0"/>
                    </a:moveTo>
                    <a:lnTo>
                      <a:pt x="119" y="0"/>
                    </a:lnTo>
                    <a:lnTo>
                      <a:pt x="126" y="0"/>
                    </a:lnTo>
                    <a:lnTo>
                      <a:pt x="135" y="0"/>
                    </a:lnTo>
                    <a:lnTo>
                      <a:pt x="142" y="0"/>
                    </a:lnTo>
                    <a:lnTo>
                      <a:pt x="150" y="0"/>
                    </a:lnTo>
                    <a:lnTo>
                      <a:pt x="158" y="0"/>
                    </a:lnTo>
                    <a:lnTo>
                      <a:pt x="126" y="23"/>
                    </a:lnTo>
                    <a:lnTo>
                      <a:pt x="103" y="47"/>
                    </a:lnTo>
                    <a:lnTo>
                      <a:pt x="79" y="78"/>
                    </a:lnTo>
                    <a:lnTo>
                      <a:pt x="63" y="110"/>
                    </a:lnTo>
                    <a:lnTo>
                      <a:pt x="47" y="142"/>
                    </a:lnTo>
                    <a:lnTo>
                      <a:pt x="32" y="173"/>
                    </a:lnTo>
                    <a:lnTo>
                      <a:pt x="24" y="212"/>
                    </a:lnTo>
                    <a:lnTo>
                      <a:pt x="24" y="243"/>
                    </a:lnTo>
                    <a:lnTo>
                      <a:pt x="24" y="283"/>
                    </a:lnTo>
                    <a:lnTo>
                      <a:pt x="32" y="322"/>
                    </a:lnTo>
                    <a:lnTo>
                      <a:pt x="47" y="355"/>
                    </a:lnTo>
                    <a:lnTo>
                      <a:pt x="63" y="386"/>
                    </a:lnTo>
                    <a:lnTo>
                      <a:pt x="79" y="418"/>
                    </a:lnTo>
                    <a:lnTo>
                      <a:pt x="103" y="450"/>
                    </a:lnTo>
                    <a:lnTo>
                      <a:pt x="126" y="473"/>
                    </a:lnTo>
                    <a:lnTo>
                      <a:pt x="158" y="497"/>
                    </a:lnTo>
                    <a:lnTo>
                      <a:pt x="150" y="497"/>
                    </a:lnTo>
                    <a:lnTo>
                      <a:pt x="142" y="497"/>
                    </a:lnTo>
                    <a:lnTo>
                      <a:pt x="135" y="497"/>
                    </a:lnTo>
                    <a:lnTo>
                      <a:pt x="126" y="488"/>
                    </a:lnTo>
                    <a:lnTo>
                      <a:pt x="119" y="488"/>
                    </a:lnTo>
                    <a:lnTo>
                      <a:pt x="111" y="488"/>
                    </a:lnTo>
                    <a:lnTo>
                      <a:pt x="87" y="465"/>
                    </a:lnTo>
                    <a:lnTo>
                      <a:pt x="63" y="441"/>
                    </a:lnTo>
                    <a:lnTo>
                      <a:pt x="40" y="410"/>
                    </a:lnTo>
                    <a:lnTo>
                      <a:pt x="24" y="386"/>
                    </a:lnTo>
                    <a:lnTo>
                      <a:pt x="16" y="347"/>
                    </a:lnTo>
                    <a:lnTo>
                      <a:pt x="9" y="315"/>
                    </a:lnTo>
                    <a:lnTo>
                      <a:pt x="0" y="283"/>
                    </a:lnTo>
                    <a:lnTo>
                      <a:pt x="0" y="243"/>
                    </a:lnTo>
                    <a:lnTo>
                      <a:pt x="0" y="212"/>
                    </a:lnTo>
                    <a:lnTo>
                      <a:pt x="9" y="180"/>
                    </a:lnTo>
                    <a:lnTo>
                      <a:pt x="16" y="142"/>
                    </a:lnTo>
                    <a:lnTo>
                      <a:pt x="24" y="110"/>
                    </a:lnTo>
                    <a:lnTo>
                      <a:pt x="40" y="78"/>
                    </a:lnTo>
                    <a:lnTo>
                      <a:pt x="63" y="54"/>
                    </a:lnTo>
                    <a:lnTo>
                      <a:pt x="87" y="23"/>
                    </a:lnTo>
                    <a:lnTo>
                      <a:pt x="111" y="0"/>
                    </a:lnTo>
                    <a:close/>
                  </a:path>
                </a:pathLst>
              </a:custGeom>
              <a:solidFill>
                <a:srgbClr val="4A4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60" name="Freeform 448">
                <a:extLst>
                  <a:ext uri="{FF2B5EF4-FFF2-40B4-BE49-F238E27FC236}">
                    <a16:creationId xmlns:a16="http://schemas.microsoft.com/office/drawing/2014/main" id="{D5CA17EF-0516-CB6E-6254-70D747341A3B}"/>
                  </a:ext>
                </a:extLst>
              </p:cNvPr>
              <p:cNvSpPr>
                <a:spLocks/>
              </p:cNvSpPr>
              <p:nvPr/>
            </p:nvSpPr>
            <p:spPr bwMode="auto">
              <a:xfrm>
                <a:off x="4957" y="3258"/>
                <a:ext cx="66" cy="166"/>
              </a:xfrm>
              <a:custGeom>
                <a:avLst/>
                <a:gdLst>
                  <a:gd name="T0" fmla="*/ 55 w 197"/>
                  <a:gd name="T1" fmla="*/ 0 h 497"/>
                  <a:gd name="T2" fmla="*/ 40 w 197"/>
                  <a:gd name="T3" fmla="*/ 0 h 497"/>
                  <a:gd name="T4" fmla="*/ 24 w 197"/>
                  <a:gd name="T5" fmla="*/ 0 h 497"/>
                  <a:gd name="T6" fmla="*/ 8 w 197"/>
                  <a:gd name="T7" fmla="*/ 0 h 497"/>
                  <a:gd name="T8" fmla="*/ 24 w 197"/>
                  <a:gd name="T9" fmla="*/ 7 h 497"/>
                  <a:gd name="T10" fmla="*/ 55 w 197"/>
                  <a:gd name="T11" fmla="*/ 23 h 497"/>
                  <a:gd name="T12" fmla="*/ 87 w 197"/>
                  <a:gd name="T13" fmla="*/ 54 h 497"/>
                  <a:gd name="T14" fmla="*/ 110 w 197"/>
                  <a:gd name="T15" fmla="*/ 78 h 497"/>
                  <a:gd name="T16" fmla="*/ 134 w 197"/>
                  <a:gd name="T17" fmla="*/ 110 h 497"/>
                  <a:gd name="T18" fmla="*/ 150 w 197"/>
                  <a:gd name="T19" fmla="*/ 149 h 497"/>
                  <a:gd name="T20" fmla="*/ 166 w 197"/>
                  <a:gd name="T21" fmla="*/ 189 h 497"/>
                  <a:gd name="T22" fmla="*/ 166 w 197"/>
                  <a:gd name="T23" fmla="*/ 228 h 497"/>
                  <a:gd name="T24" fmla="*/ 166 w 197"/>
                  <a:gd name="T25" fmla="*/ 268 h 497"/>
                  <a:gd name="T26" fmla="*/ 166 w 197"/>
                  <a:gd name="T27" fmla="*/ 307 h 497"/>
                  <a:gd name="T28" fmla="*/ 150 w 197"/>
                  <a:gd name="T29" fmla="*/ 347 h 497"/>
                  <a:gd name="T30" fmla="*/ 134 w 197"/>
                  <a:gd name="T31" fmla="*/ 378 h 497"/>
                  <a:gd name="T32" fmla="*/ 110 w 197"/>
                  <a:gd name="T33" fmla="*/ 410 h 497"/>
                  <a:gd name="T34" fmla="*/ 87 w 197"/>
                  <a:gd name="T35" fmla="*/ 441 h 497"/>
                  <a:gd name="T36" fmla="*/ 55 w 197"/>
                  <a:gd name="T37" fmla="*/ 465 h 497"/>
                  <a:gd name="T38" fmla="*/ 24 w 197"/>
                  <a:gd name="T39" fmla="*/ 488 h 497"/>
                  <a:gd name="T40" fmla="*/ 8 w 197"/>
                  <a:gd name="T41" fmla="*/ 497 h 497"/>
                  <a:gd name="T42" fmla="*/ 24 w 197"/>
                  <a:gd name="T43" fmla="*/ 497 h 497"/>
                  <a:gd name="T44" fmla="*/ 40 w 197"/>
                  <a:gd name="T45" fmla="*/ 497 h 497"/>
                  <a:gd name="T46" fmla="*/ 55 w 197"/>
                  <a:gd name="T47" fmla="*/ 497 h 497"/>
                  <a:gd name="T48" fmla="*/ 94 w 197"/>
                  <a:gd name="T49" fmla="*/ 473 h 497"/>
                  <a:gd name="T50" fmla="*/ 142 w 197"/>
                  <a:gd name="T51" fmla="*/ 418 h 497"/>
                  <a:gd name="T52" fmla="*/ 173 w 197"/>
                  <a:gd name="T53" fmla="*/ 355 h 497"/>
                  <a:gd name="T54" fmla="*/ 197 w 197"/>
                  <a:gd name="T55" fmla="*/ 283 h 497"/>
                  <a:gd name="T56" fmla="*/ 197 w 197"/>
                  <a:gd name="T57" fmla="*/ 212 h 497"/>
                  <a:gd name="T58" fmla="*/ 173 w 197"/>
                  <a:gd name="T59" fmla="*/ 142 h 497"/>
                  <a:gd name="T60" fmla="*/ 142 w 197"/>
                  <a:gd name="T61" fmla="*/ 78 h 497"/>
                  <a:gd name="T62" fmla="*/ 94 w 197"/>
                  <a:gd name="T63" fmla="*/ 23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7" h="497">
                    <a:moveTo>
                      <a:pt x="63" y="0"/>
                    </a:moveTo>
                    <a:lnTo>
                      <a:pt x="55" y="0"/>
                    </a:lnTo>
                    <a:lnTo>
                      <a:pt x="47" y="0"/>
                    </a:lnTo>
                    <a:lnTo>
                      <a:pt x="40" y="0"/>
                    </a:lnTo>
                    <a:lnTo>
                      <a:pt x="31" y="0"/>
                    </a:lnTo>
                    <a:lnTo>
                      <a:pt x="24" y="0"/>
                    </a:lnTo>
                    <a:lnTo>
                      <a:pt x="15" y="0"/>
                    </a:lnTo>
                    <a:lnTo>
                      <a:pt x="8" y="0"/>
                    </a:lnTo>
                    <a:lnTo>
                      <a:pt x="0" y="0"/>
                    </a:lnTo>
                    <a:lnTo>
                      <a:pt x="24" y="7"/>
                    </a:lnTo>
                    <a:lnTo>
                      <a:pt x="40" y="15"/>
                    </a:lnTo>
                    <a:lnTo>
                      <a:pt x="55" y="23"/>
                    </a:lnTo>
                    <a:lnTo>
                      <a:pt x="71" y="38"/>
                    </a:lnTo>
                    <a:lnTo>
                      <a:pt x="87" y="54"/>
                    </a:lnTo>
                    <a:lnTo>
                      <a:pt x="103" y="63"/>
                    </a:lnTo>
                    <a:lnTo>
                      <a:pt x="110" y="78"/>
                    </a:lnTo>
                    <a:lnTo>
                      <a:pt x="126" y="94"/>
                    </a:lnTo>
                    <a:lnTo>
                      <a:pt x="134" y="110"/>
                    </a:lnTo>
                    <a:lnTo>
                      <a:pt x="142" y="133"/>
                    </a:lnTo>
                    <a:lnTo>
                      <a:pt x="150" y="149"/>
                    </a:lnTo>
                    <a:lnTo>
                      <a:pt x="157" y="165"/>
                    </a:lnTo>
                    <a:lnTo>
                      <a:pt x="166" y="189"/>
                    </a:lnTo>
                    <a:lnTo>
                      <a:pt x="166" y="205"/>
                    </a:lnTo>
                    <a:lnTo>
                      <a:pt x="166" y="228"/>
                    </a:lnTo>
                    <a:lnTo>
                      <a:pt x="173" y="243"/>
                    </a:lnTo>
                    <a:lnTo>
                      <a:pt x="166" y="268"/>
                    </a:lnTo>
                    <a:lnTo>
                      <a:pt x="166" y="291"/>
                    </a:lnTo>
                    <a:lnTo>
                      <a:pt x="166" y="307"/>
                    </a:lnTo>
                    <a:lnTo>
                      <a:pt x="157" y="322"/>
                    </a:lnTo>
                    <a:lnTo>
                      <a:pt x="150" y="347"/>
                    </a:lnTo>
                    <a:lnTo>
                      <a:pt x="142" y="362"/>
                    </a:lnTo>
                    <a:lnTo>
                      <a:pt x="134" y="378"/>
                    </a:lnTo>
                    <a:lnTo>
                      <a:pt x="126" y="394"/>
                    </a:lnTo>
                    <a:lnTo>
                      <a:pt x="110" y="410"/>
                    </a:lnTo>
                    <a:lnTo>
                      <a:pt x="103" y="425"/>
                    </a:lnTo>
                    <a:lnTo>
                      <a:pt x="87" y="441"/>
                    </a:lnTo>
                    <a:lnTo>
                      <a:pt x="71" y="457"/>
                    </a:lnTo>
                    <a:lnTo>
                      <a:pt x="55" y="465"/>
                    </a:lnTo>
                    <a:lnTo>
                      <a:pt x="40" y="481"/>
                    </a:lnTo>
                    <a:lnTo>
                      <a:pt x="24" y="488"/>
                    </a:lnTo>
                    <a:lnTo>
                      <a:pt x="0" y="497"/>
                    </a:lnTo>
                    <a:lnTo>
                      <a:pt x="8" y="497"/>
                    </a:lnTo>
                    <a:lnTo>
                      <a:pt x="15" y="497"/>
                    </a:lnTo>
                    <a:lnTo>
                      <a:pt x="24" y="497"/>
                    </a:lnTo>
                    <a:lnTo>
                      <a:pt x="31" y="497"/>
                    </a:lnTo>
                    <a:lnTo>
                      <a:pt x="40" y="497"/>
                    </a:lnTo>
                    <a:lnTo>
                      <a:pt x="47" y="497"/>
                    </a:lnTo>
                    <a:lnTo>
                      <a:pt x="55" y="497"/>
                    </a:lnTo>
                    <a:lnTo>
                      <a:pt x="63" y="497"/>
                    </a:lnTo>
                    <a:lnTo>
                      <a:pt x="94" y="473"/>
                    </a:lnTo>
                    <a:lnTo>
                      <a:pt x="118" y="450"/>
                    </a:lnTo>
                    <a:lnTo>
                      <a:pt x="142" y="418"/>
                    </a:lnTo>
                    <a:lnTo>
                      <a:pt x="166" y="386"/>
                    </a:lnTo>
                    <a:lnTo>
                      <a:pt x="173" y="355"/>
                    </a:lnTo>
                    <a:lnTo>
                      <a:pt x="189" y="322"/>
                    </a:lnTo>
                    <a:lnTo>
                      <a:pt x="197" y="283"/>
                    </a:lnTo>
                    <a:lnTo>
                      <a:pt x="197" y="243"/>
                    </a:lnTo>
                    <a:lnTo>
                      <a:pt x="197" y="212"/>
                    </a:lnTo>
                    <a:lnTo>
                      <a:pt x="189" y="173"/>
                    </a:lnTo>
                    <a:lnTo>
                      <a:pt x="173" y="142"/>
                    </a:lnTo>
                    <a:lnTo>
                      <a:pt x="166" y="110"/>
                    </a:lnTo>
                    <a:lnTo>
                      <a:pt x="142" y="78"/>
                    </a:lnTo>
                    <a:lnTo>
                      <a:pt x="118" y="47"/>
                    </a:lnTo>
                    <a:lnTo>
                      <a:pt x="94" y="23"/>
                    </a:lnTo>
                    <a:lnTo>
                      <a:pt x="63"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61" name="Freeform 449">
                <a:extLst>
                  <a:ext uri="{FF2B5EF4-FFF2-40B4-BE49-F238E27FC236}">
                    <a16:creationId xmlns:a16="http://schemas.microsoft.com/office/drawing/2014/main" id="{AD3EF8C9-508F-6404-9028-308CE830FCB7}"/>
                  </a:ext>
                </a:extLst>
              </p:cNvPr>
              <p:cNvSpPr>
                <a:spLocks/>
              </p:cNvSpPr>
              <p:nvPr/>
            </p:nvSpPr>
            <p:spPr bwMode="auto">
              <a:xfrm>
                <a:off x="4825" y="3258"/>
                <a:ext cx="66" cy="166"/>
              </a:xfrm>
              <a:custGeom>
                <a:avLst/>
                <a:gdLst>
                  <a:gd name="T0" fmla="*/ 142 w 198"/>
                  <a:gd name="T1" fmla="*/ 0 h 497"/>
                  <a:gd name="T2" fmla="*/ 158 w 198"/>
                  <a:gd name="T3" fmla="*/ 0 h 497"/>
                  <a:gd name="T4" fmla="*/ 174 w 198"/>
                  <a:gd name="T5" fmla="*/ 0 h 497"/>
                  <a:gd name="T6" fmla="*/ 191 w 198"/>
                  <a:gd name="T7" fmla="*/ 0 h 497"/>
                  <a:gd name="T8" fmla="*/ 174 w 198"/>
                  <a:gd name="T9" fmla="*/ 7 h 497"/>
                  <a:gd name="T10" fmla="*/ 142 w 198"/>
                  <a:gd name="T11" fmla="*/ 23 h 497"/>
                  <a:gd name="T12" fmla="*/ 111 w 198"/>
                  <a:gd name="T13" fmla="*/ 54 h 497"/>
                  <a:gd name="T14" fmla="*/ 88 w 198"/>
                  <a:gd name="T15" fmla="*/ 78 h 497"/>
                  <a:gd name="T16" fmla="*/ 63 w 198"/>
                  <a:gd name="T17" fmla="*/ 110 h 497"/>
                  <a:gd name="T18" fmla="*/ 48 w 198"/>
                  <a:gd name="T19" fmla="*/ 149 h 497"/>
                  <a:gd name="T20" fmla="*/ 32 w 198"/>
                  <a:gd name="T21" fmla="*/ 189 h 497"/>
                  <a:gd name="T22" fmla="*/ 32 w 198"/>
                  <a:gd name="T23" fmla="*/ 228 h 497"/>
                  <a:gd name="T24" fmla="*/ 32 w 198"/>
                  <a:gd name="T25" fmla="*/ 268 h 497"/>
                  <a:gd name="T26" fmla="*/ 32 w 198"/>
                  <a:gd name="T27" fmla="*/ 307 h 497"/>
                  <a:gd name="T28" fmla="*/ 48 w 198"/>
                  <a:gd name="T29" fmla="*/ 347 h 497"/>
                  <a:gd name="T30" fmla="*/ 63 w 198"/>
                  <a:gd name="T31" fmla="*/ 378 h 497"/>
                  <a:gd name="T32" fmla="*/ 88 w 198"/>
                  <a:gd name="T33" fmla="*/ 410 h 497"/>
                  <a:gd name="T34" fmla="*/ 111 w 198"/>
                  <a:gd name="T35" fmla="*/ 441 h 497"/>
                  <a:gd name="T36" fmla="*/ 142 w 198"/>
                  <a:gd name="T37" fmla="*/ 465 h 497"/>
                  <a:gd name="T38" fmla="*/ 174 w 198"/>
                  <a:gd name="T39" fmla="*/ 488 h 497"/>
                  <a:gd name="T40" fmla="*/ 191 w 198"/>
                  <a:gd name="T41" fmla="*/ 497 h 497"/>
                  <a:gd name="T42" fmla="*/ 174 w 198"/>
                  <a:gd name="T43" fmla="*/ 497 h 497"/>
                  <a:gd name="T44" fmla="*/ 158 w 198"/>
                  <a:gd name="T45" fmla="*/ 497 h 497"/>
                  <a:gd name="T46" fmla="*/ 142 w 198"/>
                  <a:gd name="T47" fmla="*/ 497 h 497"/>
                  <a:gd name="T48" fmla="*/ 103 w 198"/>
                  <a:gd name="T49" fmla="*/ 473 h 497"/>
                  <a:gd name="T50" fmla="*/ 56 w 198"/>
                  <a:gd name="T51" fmla="*/ 418 h 497"/>
                  <a:gd name="T52" fmla="*/ 24 w 198"/>
                  <a:gd name="T53" fmla="*/ 355 h 497"/>
                  <a:gd name="T54" fmla="*/ 0 w 198"/>
                  <a:gd name="T55" fmla="*/ 283 h 497"/>
                  <a:gd name="T56" fmla="*/ 0 w 198"/>
                  <a:gd name="T57" fmla="*/ 212 h 497"/>
                  <a:gd name="T58" fmla="*/ 24 w 198"/>
                  <a:gd name="T59" fmla="*/ 142 h 497"/>
                  <a:gd name="T60" fmla="*/ 56 w 198"/>
                  <a:gd name="T61" fmla="*/ 78 h 497"/>
                  <a:gd name="T62" fmla="*/ 103 w 198"/>
                  <a:gd name="T63" fmla="*/ 23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8" h="497">
                    <a:moveTo>
                      <a:pt x="135" y="0"/>
                    </a:moveTo>
                    <a:lnTo>
                      <a:pt x="142" y="0"/>
                    </a:lnTo>
                    <a:lnTo>
                      <a:pt x="151" y="0"/>
                    </a:lnTo>
                    <a:lnTo>
                      <a:pt x="158" y="0"/>
                    </a:lnTo>
                    <a:lnTo>
                      <a:pt x="166" y="0"/>
                    </a:lnTo>
                    <a:lnTo>
                      <a:pt x="174" y="0"/>
                    </a:lnTo>
                    <a:lnTo>
                      <a:pt x="182" y="0"/>
                    </a:lnTo>
                    <a:lnTo>
                      <a:pt x="191" y="0"/>
                    </a:lnTo>
                    <a:lnTo>
                      <a:pt x="198" y="0"/>
                    </a:lnTo>
                    <a:lnTo>
                      <a:pt x="174" y="7"/>
                    </a:lnTo>
                    <a:lnTo>
                      <a:pt x="158" y="15"/>
                    </a:lnTo>
                    <a:lnTo>
                      <a:pt x="142" y="23"/>
                    </a:lnTo>
                    <a:lnTo>
                      <a:pt x="126" y="38"/>
                    </a:lnTo>
                    <a:lnTo>
                      <a:pt x="111" y="54"/>
                    </a:lnTo>
                    <a:lnTo>
                      <a:pt x="95" y="63"/>
                    </a:lnTo>
                    <a:lnTo>
                      <a:pt x="88" y="78"/>
                    </a:lnTo>
                    <a:lnTo>
                      <a:pt x="72" y="94"/>
                    </a:lnTo>
                    <a:lnTo>
                      <a:pt x="63" y="110"/>
                    </a:lnTo>
                    <a:lnTo>
                      <a:pt x="56" y="133"/>
                    </a:lnTo>
                    <a:lnTo>
                      <a:pt x="48" y="149"/>
                    </a:lnTo>
                    <a:lnTo>
                      <a:pt x="40" y="165"/>
                    </a:lnTo>
                    <a:lnTo>
                      <a:pt x="32" y="189"/>
                    </a:lnTo>
                    <a:lnTo>
                      <a:pt x="32" y="205"/>
                    </a:lnTo>
                    <a:lnTo>
                      <a:pt x="32" y="228"/>
                    </a:lnTo>
                    <a:lnTo>
                      <a:pt x="32" y="243"/>
                    </a:lnTo>
                    <a:lnTo>
                      <a:pt x="32" y="268"/>
                    </a:lnTo>
                    <a:lnTo>
                      <a:pt x="32" y="291"/>
                    </a:lnTo>
                    <a:lnTo>
                      <a:pt x="32" y="307"/>
                    </a:lnTo>
                    <a:lnTo>
                      <a:pt x="40" y="322"/>
                    </a:lnTo>
                    <a:lnTo>
                      <a:pt x="48" y="347"/>
                    </a:lnTo>
                    <a:lnTo>
                      <a:pt x="56" y="362"/>
                    </a:lnTo>
                    <a:lnTo>
                      <a:pt x="63" y="378"/>
                    </a:lnTo>
                    <a:lnTo>
                      <a:pt x="72" y="394"/>
                    </a:lnTo>
                    <a:lnTo>
                      <a:pt x="88" y="410"/>
                    </a:lnTo>
                    <a:lnTo>
                      <a:pt x="95" y="425"/>
                    </a:lnTo>
                    <a:lnTo>
                      <a:pt x="111" y="441"/>
                    </a:lnTo>
                    <a:lnTo>
                      <a:pt x="126" y="457"/>
                    </a:lnTo>
                    <a:lnTo>
                      <a:pt x="142" y="465"/>
                    </a:lnTo>
                    <a:lnTo>
                      <a:pt x="158" y="481"/>
                    </a:lnTo>
                    <a:lnTo>
                      <a:pt x="174" y="488"/>
                    </a:lnTo>
                    <a:lnTo>
                      <a:pt x="198" y="497"/>
                    </a:lnTo>
                    <a:lnTo>
                      <a:pt x="191" y="497"/>
                    </a:lnTo>
                    <a:lnTo>
                      <a:pt x="182" y="497"/>
                    </a:lnTo>
                    <a:lnTo>
                      <a:pt x="174" y="497"/>
                    </a:lnTo>
                    <a:lnTo>
                      <a:pt x="166" y="497"/>
                    </a:lnTo>
                    <a:lnTo>
                      <a:pt x="158" y="497"/>
                    </a:lnTo>
                    <a:lnTo>
                      <a:pt x="151" y="497"/>
                    </a:lnTo>
                    <a:lnTo>
                      <a:pt x="142" y="497"/>
                    </a:lnTo>
                    <a:lnTo>
                      <a:pt x="135" y="497"/>
                    </a:lnTo>
                    <a:lnTo>
                      <a:pt x="103" y="473"/>
                    </a:lnTo>
                    <a:lnTo>
                      <a:pt x="79" y="450"/>
                    </a:lnTo>
                    <a:lnTo>
                      <a:pt x="56" y="418"/>
                    </a:lnTo>
                    <a:lnTo>
                      <a:pt x="40" y="386"/>
                    </a:lnTo>
                    <a:lnTo>
                      <a:pt x="24" y="355"/>
                    </a:lnTo>
                    <a:lnTo>
                      <a:pt x="9" y="322"/>
                    </a:lnTo>
                    <a:lnTo>
                      <a:pt x="0" y="283"/>
                    </a:lnTo>
                    <a:lnTo>
                      <a:pt x="0" y="243"/>
                    </a:lnTo>
                    <a:lnTo>
                      <a:pt x="0" y="212"/>
                    </a:lnTo>
                    <a:lnTo>
                      <a:pt x="9" y="173"/>
                    </a:lnTo>
                    <a:lnTo>
                      <a:pt x="24" y="142"/>
                    </a:lnTo>
                    <a:lnTo>
                      <a:pt x="40" y="110"/>
                    </a:lnTo>
                    <a:lnTo>
                      <a:pt x="56" y="78"/>
                    </a:lnTo>
                    <a:lnTo>
                      <a:pt x="79" y="47"/>
                    </a:lnTo>
                    <a:lnTo>
                      <a:pt x="103" y="23"/>
                    </a:lnTo>
                    <a:lnTo>
                      <a:pt x="135"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62" name="Freeform 450">
                <a:extLst>
                  <a:ext uri="{FF2B5EF4-FFF2-40B4-BE49-F238E27FC236}">
                    <a16:creationId xmlns:a16="http://schemas.microsoft.com/office/drawing/2014/main" id="{047694F4-9CAA-0439-B00A-936723B6B441}"/>
                  </a:ext>
                </a:extLst>
              </p:cNvPr>
              <p:cNvSpPr>
                <a:spLocks/>
              </p:cNvSpPr>
              <p:nvPr/>
            </p:nvSpPr>
            <p:spPr bwMode="auto">
              <a:xfrm>
                <a:off x="4836" y="3259"/>
                <a:ext cx="179" cy="81"/>
              </a:xfrm>
              <a:custGeom>
                <a:avLst/>
                <a:gdLst>
                  <a:gd name="T0" fmla="*/ 0 w 536"/>
                  <a:gd name="T1" fmla="*/ 228 h 244"/>
                  <a:gd name="T2" fmla="*/ 0 w 536"/>
                  <a:gd name="T3" fmla="*/ 189 h 244"/>
                  <a:gd name="T4" fmla="*/ 16 w 536"/>
                  <a:gd name="T5" fmla="*/ 149 h 244"/>
                  <a:gd name="T6" fmla="*/ 31 w 536"/>
                  <a:gd name="T7" fmla="*/ 110 h 244"/>
                  <a:gd name="T8" fmla="*/ 54 w 536"/>
                  <a:gd name="T9" fmla="*/ 78 h 244"/>
                  <a:gd name="T10" fmla="*/ 79 w 536"/>
                  <a:gd name="T11" fmla="*/ 54 h 244"/>
                  <a:gd name="T12" fmla="*/ 110 w 536"/>
                  <a:gd name="T13" fmla="*/ 23 h 244"/>
                  <a:gd name="T14" fmla="*/ 142 w 536"/>
                  <a:gd name="T15" fmla="*/ 7 h 244"/>
                  <a:gd name="T16" fmla="*/ 173 w 536"/>
                  <a:gd name="T17" fmla="*/ 0 h 244"/>
                  <a:gd name="T18" fmla="*/ 205 w 536"/>
                  <a:gd name="T19" fmla="*/ 0 h 244"/>
                  <a:gd name="T20" fmla="*/ 229 w 536"/>
                  <a:gd name="T21" fmla="*/ 0 h 244"/>
                  <a:gd name="T22" fmla="*/ 252 w 536"/>
                  <a:gd name="T23" fmla="*/ 0 h 244"/>
                  <a:gd name="T24" fmla="*/ 276 w 536"/>
                  <a:gd name="T25" fmla="*/ 0 h 244"/>
                  <a:gd name="T26" fmla="*/ 299 w 536"/>
                  <a:gd name="T27" fmla="*/ 0 h 244"/>
                  <a:gd name="T28" fmla="*/ 331 w 536"/>
                  <a:gd name="T29" fmla="*/ 0 h 244"/>
                  <a:gd name="T30" fmla="*/ 355 w 536"/>
                  <a:gd name="T31" fmla="*/ 0 h 244"/>
                  <a:gd name="T32" fmla="*/ 387 w 536"/>
                  <a:gd name="T33" fmla="*/ 7 h 244"/>
                  <a:gd name="T34" fmla="*/ 418 w 536"/>
                  <a:gd name="T35" fmla="*/ 23 h 244"/>
                  <a:gd name="T36" fmla="*/ 450 w 536"/>
                  <a:gd name="T37" fmla="*/ 54 h 244"/>
                  <a:gd name="T38" fmla="*/ 473 w 536"/>
                  <a:gd name="T39" fmla="*/ 78 h 244"/>
                  <a:gd name="T40" fmla="*/ 497 w 536"/>
                  <a:gd name="T41" fmla="*/ 110 h 244"/>
                  <a:gd name="T42" fmla="*/ 513 w 536"/>
                  <a:gd name="T43" fmla="*/ 149 h 244"/>
                  <a:gd name="T44" fmla="*/ 529 w 536"/>
                  <a:gd name="T45" fmla="*/ 189 h 244"/>
                  <a:gd name="T46" fmla="*/ 529 w 536"/>
                  <a:gd name="T47" fmla="*/ 228 h 244"/>
                  <a:gd name="T48" fmla="*/ 504 w 536"/>
                  <a:gd name="T49" fmla="*/ 244 h 244"/>
                  <a:gd name="T50" fmla="*/ 504 w 536"/>
                  <a:gd name="T51" fmla="*/ 196 h 244"/>
                  <a:gd name="T52" fmla="*/ 489 w 536"/>
                  <a:gd name="T53" fmla="*/ 157 h 244"/>
                  <a:gd name="T54" fmla="*/ 466 w 536"/>
                  <a:gd name="T55" fmla="*/ 110 h 244"/>
                  <a:gd name="T56" fmla="*/ 434 w 536"/>
                  <a:gd name="T57" fmla="*/ 78 h 244"/>
                  <a:gd name="T58" fmla="*/ 402 w 536"/>
                  <a:gd name="T59" fmla="*/ 47 h 244"/>
                  <a:gd name="T60" fmla="*/ 355 w 536"/>
                  <a:gd name="T61" fmla="*/ 23 h 244"/>
                  <a:gd name="T62" fmla="*/ 315 w 536"/>
                  <a:gd name="T63" fmla="*/ 7 h 244"/>
                  <a:gd name="T64" fmla="*/ 268 w 536"/>
                  <a:gd name="T65" fmla="*/ 7 h 244"/>
                  <a:gd name="T66" fmla="*/ 213 w 536"/>
                  <a:gd name="T67" fmla="*/ 7 h 244"/>
                  <a:gd name="T68" fmla="*/ 173 w 536"/>
                  <a:gd name="T69" fmla="*/ 23 h 244"/>
                  <a:gd name="T70" fmla="*/ 133 w 536"/>
                  <a:gd name="T71" fmla="*/ 47 h 244"/>
                  <a:gd name="T72" fmla="*/ 94 w 536"/>
                  <a:gd name="T73" fmla="*/ 78 h 244"/>
                  <a:gd name="T74" fmla="*/ 63 w 536"/>
                  <a:gd name="T75" fmla="*/ 110 h 244"/>
                  <a:gd name="T76" fmla="*/ 39 w 536"/>
                  <a:gd name="T77" fmla="*/ 157 h 244"/>
                  <a:gd name="T78" fmla="*/ 31 w 536"/>
                  <a:gd name="T79" fmla="*/ 196 h 244"/>
                  <a:gd name="T80" fmla="*/ 23 w 536"/>
                  <a:gd name="T81"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6" h="244">
                    <a:moveTo>
                      <a:pt x="0" y="244"/>
                    </a:moveTo>
                    <a:lnTo>
                      <a:pt x="0" y="228"/>
                    </a:lnTo>
                    <a:lnTo>
                      <a:pt x="0" y="205"/>
                    </a:lnTo>
                    <a:lnTo>
                      <a:pt x="0" y="189"/>
                    </a:lnTo>
                    <a:lnTo>
                      <a:pt x="7" y="165"/>
                    </a:lnTo>
                    <a:lnTo>
                      <a:pt x="16" y="149"/>
                    </a:lnTo>
                    <a:lnTo>
                      <a:pt x="23" y="133"/>
                    </a:lnTo>
                    <a:lnTo>
                      <a:pt x="31" y="110"/>
                    </a:lnTo>
                    <a:lnTo>
                      <a:pt x="39" y="94"/>
                    </a:lnTo>
                    <a:lnTo>
                      <a:pt x="54" y="78"/>
                    </a:lnTo>
                    <a:lnTo>
                      <a:pt x="63" y="63"/>
                    </a:lnTo>
                    <a:lnTo>
                      <a:pt x="79" y="54"/>
                    </a:lnTo>
                    <a:lnTo>
                      <a:pt x="94" y="39"/>
                    </a:lnTo>
                    <a:lnTo>
                      <a:pt x="110" y="23"/>
                    </a:lnTo>
                    <a:lnTo>
                      <a:pt x="126" y="14"/>
                    </a:lnTo>
                    <a:lnTo>
                      <a:pt x="142" y="7"/>
                    </a:lnTo>
                    <a:lnTo>
                      <a:pt x="165" y="0"/>
                    </a:lnTo>
                    <a:lnTo>
                      <a:pt x="173" y="0"/>
                    </a:lnTo>
                    <a:lnTo>
                      <a:pt x="189" y="0"/>
                    </a:lnTo>
                    <a:lnTo>
                      <a:pt x="205" y="0"/>
                    </a:lnTo>
                    <a:lnTo>
                      <a:pt x="213" y="0"/>
                    </a:lnTo>
                    <a:lnTo>
                      <a:pt x="229" y="0"/>
                    </a:lnTo>
                    <a:lnTo>
                      <a:pt x="236" y="0"/>
                    </a:lnTo>
                    <a:lnTo>
                      <a:pt x="252" y="0"/>
                    </a:lnTo>
                    <a:lnTo>
                      <a:pt x="268" y="0"/>
                    </a:lnTo>
                    <a:lnTo>
                      <a:pt x="276" y="0"/>
                    </a:lnTo>
                    <a:lnTo>
                      <a:pt x="292" y="0"/>
                    </a:lnTo>
                    <a:lnTo>
                      <a:pt x="299" y="0"/>
                    </a:lnTo>
                    <a:lnTo>
                      <a:pt x="315" y="0"/>
                    </a:lnTo>
                    <a:lnTo>
                      <a:pt x="331" y="0"/>
                    </a:lnTo>
                    <a:lnTo>
                      <a:pt x="339" y="0"/>
                    </a:lnTo>
                    <a:lnTo>
                      <a:pt x="355" y="0"/>
                    </a:lnTo>
                    <a:lnTo>
                      <a:pt x="363" y="0"/>
                    </a:lnTo>
                    <a:lnTo>
                      <a:pt x="387" y="7"/>
                    </a:lnTo>
                    <a:lnTo>
                      <a:pt x="402" y="14"/>
                    </a:lnTo>
                    <a:lnTo>
                      <a:pt x="418" y="23"/>
                    </a:lnTo>
                    <a:lnTo>
                      <a:pt x="434" y="39"/>
                    </a:lnTo>
                    <a:lnTo>
                      <a:pt x="450" y="54"/>
                    </a:lnTo>
                    <a:lnTo>
                      <a:pt x="466" y="63"/>
                    </a:lnTo>
                    <a:lnTo>
                      <a:pt x="473" y="78"/>
                    </a:lnTo>
                    <a:lnTo>
                      <a:pt x="489" y="94"/>
                    </a:lnTo>
                    <a:lnTo>
                      <a:pt x="497" y="110"/>
                    </a:lnTo>
                    <a:lnTo>
                      <a:pt x="504" y="133"/>
                    </a:lnTo>
                    <a:lnTo>
                      <a:pt x="513" y="149"/>
                    </a:lnTo>
                    <a:lnTo>
                      <a:pt x="520" y="165"/>
                    </a:lnTo>
                    <a:lnTo>
                      <a:pt x="529" y="189"/>
                    </a:lnTo>
                    <a:lnTo>
                      <a:pt x="529" y="205"/>
                    </a:lnTo>
                    <a:lnTo>
                      <a:pt x="529" y="228"/>
                    </a:lnTo>
                    <a:lnTo>
                      <a:pt x="536" y="244"/>
                    </a:lnTo>
                    <a:lnTo>
                      <a:pt x="504" y="244"/>
                    </a:lnTo>
                    <a:lnTo>
                      <a:pt x="504" y="220"/>
                    </a:lnTo>
                    <a:lnTo>
                      <a:pt x="504" y="196"/>
                    </a:lnTo>
                    <a:lnTo>
                      <a:pt x="497" y="173"/>
                    </a:lnTo>
                    <a:lnTo>
                      <a:pt x="489" y="157"/>
                    </a:lnTo>
                    <a:lnTo>
                      <a:pt x="473" y="133"/>
                    </a:lnTo>
                    <a:lnTo>
                      <a:pt x="466" y="110"/>
                    </a:lnTo>
                    <a:lnTo>
                      <a:pt x="450" y="94"/>
                    </a:lnTo>
                    <a:lnTo>
                      <a:pt x="434" y="78"/>
                    </a:lnTo>
                    <a:lnTo>
                      <a:pt x="418" y="63"/>
                    </a:lnTo>
                    <a:lnTo>
                      <a:pt x="402" y="47"/>
                    </a:lnTo>
                    <a:lnTo>
                      <a:pt x="378" y="39"/>
                    </a:lnTo>
                    <a:lnTo>
                      <a:pt x="355" y="23"/>
                    </a:lnTo>
                    <a:lnTo>
                      <a:pt x="339" y="14"/>
                    </a:lnTo>
                    <a:lnTo>
                      <a:pt x="315" y="7"/>
                    </a:lnTo>
                    <a:lnTo>
                      <a:pt x="292" y="7"/>
                    </a:lnTo>
                    <a:lnTo>
                      <a:pt x="268" y="7"/>
                    </a:lnTo>
                    <a:lnTo>
                      <a:pt x="236" y="7"/>
                    </a:lnTo>
                    <a:lnTo>
                      <a:pt x="213" y="7"/>
                    </a:lnTo>
                    <a:lnTo>
                      <a:pt x="189" y="14"/>
                    </a:lnTo>
                    <a:lnTo>
                      <a:pt x="173" y="23"/>
                    </a:lnTo>
                    <a:lnTo>
                      <a:pt x="149" y="39"/>
                    </a:lnTo>
                    <a:lnTo>
                      <a:pt x="133" y="47"/>
                    </a:lnTo>
                    <a:lnTo>
                      <a:pt x="110" y="63"/>
                    </a:lnTo>
                    <a:lnTo>
                      <a:pt x="94" y="78"/>
                    </a:lnTo>
                    <a:lnTo>
                      <a:pt x="79" y="94"/>
                    </a:lnTo>
                    <a:lnTo>
                      <a:pt x="63" y="110"/>
                    </a:lnTo>
                    <a:lnTo>
                      <a:pt x="54" y="133"/>
                    </a:lnTo>
                    <a:lnTo>
                      <a:pt x="39" y="157"/>
                    </a:lnTo>
                    <a:lnTo>
                      <a:pt x="31" y="173"/>
                    </a:lnTo>
                    <a:lnTo>
                      <a:pt x="31" y="196"/>
                    </a:lnTo>
                    <a:lnTo>
                      <a:pt x="23" y="220"/>
                    </a:lnTo>
                    <a:lnTo>
                      <a:pt x="23" y="244"/>
                    </a:lnTo>
                    <a:lnTo>
                      <a:pt x="0" y="244"/>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63" name="Freeform 451">
                <a:extLst>
                  <a:ext uri="{FF2B5EF4-FFF2-40B4-BE49-F238E27FC236}">
                    <a16:creationId xmlns:a16="http://schemas.microsoft.com/office/drawing/2014/main" id="{5297251E-9CAA-5E89-EF2F-E66A3024B3FE}"/>
                  </a:ext>
                </a:extLst>
              </p:cNvPr>
              <p:cNvSpPr>
                <a:spLocks/>
              </p:cNvSpPr>
              <p:nvPr/>
            </p:nvSpPr>
            <p:spPr bwMode="auto">
              <a:xfrm>
                <a:off x="4836" y="3340"/>
                <a:ext cx="179" cy="84"/>
              </a:xfrm>
              <a:custGeom>
                <a:avLst/>
                <a:gdLst>
                  <a:gd name="T0" fmla="*/ 0 w 536"/>
                  <a:gd name="T1" fmla="*/ 23 h 252"/>
                  <a:gd name="T2" fmla="*/ 0 w 536"/>
                  <a:gd name="T3" fmla="*/ 63 h 252"/>
                  <a:gd name="T4" fmla="*/ 16 w 536"/>
                  <a:gd name="T5" fmla="*/ 103 h 252"/>
                  <a:gd name="T6" fmla="*/ 31 w 536"/>
                  <a:gd name="T7" fmla="*/ 134 h 252"/>
                  <a:gd name="T8" fmla="*/ 54 w 536"/>
                  <a:gd name="T9" fmla="*/ 166 h 252"/>
                  <a:gd name="T10" fmla="*/ 79 w 536"/>
                  <a:gd name="T11" fmla="*/ 197 h 252"/>
                  <a:gd name="T12" fmla="*/ 110 w 536"/>
                  <a:gd name="T13" fmla="*/ 220 h 252"/>
                  <a:gd name="T14" fmla="*/ 142 w 536"/>
                  <a:gd name="T15" fmla="*/ 244 h 252"/>
                  <a:gd name="T16" fmla="*/ 173 w 536"/>
                  <a:gd name="T17" fmla="*/ 252 h 252"/>
                  <a:gd name="T18" fmla="*/ 205 w 536"/>
                  <a:gd name="T19" fmla="*/ 252 h 252"/>
                  <a:gd name="T20" fmla="*/ 229 w 536"/>
                  <a:gd name="T21" fmla="*/ 252 h 252"/>
                  <a:gd name="T22" fmla="*/ 252 w 536"/>
                  <a:gd name="T23" fmla="*/ 252 h 252"/>
                  <a:gd name="T24" fmla="*/ 276 w 536"/>
                  <a:gd name="T25" fmla="*/ 252 h 252"/>
                  <a:gd name="T26" fmla="*/ 299 w 536"/>
                  <a:gd name="T27" fmla="*/ 252 h 252"/>
                  <a:gd name="T28" fmla="*/ 331 w 536"/>
                  <a:gd name="T29" fmla="*/ 252 h 252"/>
                  <a:gd name="T30" fmla="*/ 355 w 536"/>
                  <a:gd name="T31" fmla="*/ 252 h 252"/>
                  <a:gd name="T32" fmla="*/ 387 w 536"/>
                  <a:gd name="T33" fmla="*/ 244 h 252"/>
                  <a:gd name="T34" fmla="*/ 418 w 536"/>
                  <a:gd name="T35" fmla="*/ 220 h 252"/>
                  <a:gd name="T36" fmla="*/ 450 w 536"/>
                  <a:gd name="T37" fmla="*/ 197 h 252"/>
                  <a:gd name="T38" fmla="*/ 473 w 536"/>
                  <a:gd name="T39" fmla="*/ 166 h 252"/>
                  <a:gd name="T40" fmla="*/ 497 w 536"/>
                  <a:gd name="T41" fmla="*/ 134 h 252"/>
                  <a:gd name="T42" fmla="*/ 513 w 536"/>
                  <a:gd name="T43" fmla="*/ 103 h 252"/>
                  <a:gd name="T44" fmla="*/ 529 w 536"/>
                  <a:gd name="T45" fmla="*/ 63 h 252"/>
                  <a:gd name="T46" fmla="*/ 529 w 536"/>
                  <a:gd name="T47" fmla="*/ 23 h 252"/>
                  <a:gd name="T48" fmla="*/ 504 w 536"/>
                  <a:gd name="T49" fmla="*/ 0 h 252"/>
                  <a:gd name="T50" fmla="*/ 504 w 536"/>
                  <a:gd name="T51" fmla="*/ 47 h 252"/>
                  <a:gd name="T52" fmla="*/ 489 w 536"/>
                  <a:gd name="T53" fmla="*/ 94 h 252"/>
                  <a:gd name="T54" fmla="*/ 466 w 536"/>
                  <a:gd name="T55" fmla="*/ 134 h 252"/>
                  <a:gd name="T56" fmla="*/ 434 w 536"/>
                  <a:gd name="T57" fmla="*/ 173 h 252"/>
                  <a:gd name="T58" fmla="*/ 402 w 536"/>
                  <a:gd name="T59" fmla="*/ 205 h 252"/>
                  <a:gd name="T60" fmla="*/ 355 w 536"/>
                  <a:gd name="T61" fmla="*/ 229 h 252"/>
                  <a:gd name="T62" fmla="*/ 315 w 536"/>
                  <a:gd name="T63" fmla="*/ 236 h 252"/>
                  <a:gd name="T64" fmla="*/ 268 w 536"/>
                  <a:gd name="T65" fmla="*/ 244 h 252"/>
                  <a:gd name="T66" fmla="*/ 213 w 536"/>
                  <a:gd name="T67" fmla="*/ 236 h 252"/>
                  <a:gd name="T68" fmla="*/ 173 w 536"/>
                  <a:gd name="T69" fmla="*/ 229 h 252"/>
                  <a:gd name="T70" fmla="*/ 133 w 536"/>
                  <a:gd name="T71" fmla="*/ 205 h 252"/>
                  <a:gd name="T72" fmla="*/ 94 w 536"/>
                  <a:gd name="T73" fmla="*/ 173 h 252"/>
                  <a:gd name="T74" fmla="*/ 63 w 536"/>
                  <a:gd name="T75" fmla="*/ 134 h 252"/>
                  <a:gd name="T76" fmla="*/ 39 w 536"/>
                  <a:gd name="T77" fmla="*/ 94 h 252"/>
                  <a:gd name="T78" fmla="*/ 31 w 536"/>
                  <a:gd name="T79" fmla="*/ 47 h 252"/>
                  <a:gd name="T80" fmla="*/ 23 w 536"/>
                  <a:gd name="T8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6" h="252">
                    <a:moveTo>
                      <a:pt x="0" y="0"/>
                    </a:moveTo>
                    <a:lnTo>
                      <a:pt x="0" y="23"/>
                    </a:lnTo>
                    <a:lnTo>
                      <a:pt x="0" y="47"/>
                    </a:lnTo>
                    <a:lnTo>
                      <a:pt x="0" y="63"/>
                    </a:lnTo>
                    <a:lnTo>
                      <a:pt x="7" y="78"/>
                    </a:lnTo>
                    <a:lnTo>
                      <a:pt x="16" y="103"/>
                    </a:lnTo>
                    <a:lnTo>
                      <a:pt x="23" y="118"/>
                    </a:lnTo>
                    <a:lnTo>
                      <a:pt x="31" y="134"/>
                    </a:lnTo>
                    <a:lnTo>
                      <a:pt x="39" y="150"/>
                    </a:lnTo>
                    <a:lnTo>
                      <a:pt x="54" y="166"/>
                    </a:lnTo>
                    <a:lnTo>
                      <a:pt x="63" y="181"/>
                    </a:lnTo>
                    <a:lnTo>
                      <a:pt x="79" y="197"/>
                    </a:lnTo>
                    <a:lnTo>
                      <a:pt x="94" y="213"/>
                    </a:lnTo>
                    <a:lnTo>
                      <a:pt x="110" y="220"/>
                    </a:lnTo>
                    <a:lnTo>
                      <a:pt x="126" y="236"/>
                    </a:lnTo>
                    <a:lnTo>
                      <a:pt x="142" y="244"/>
                    </a:lnTo>
                    <a:lnTo>
                      <a:pt x="165" y="252"/>
                    </a:lnTo>
                    <a:lnTo>
                      <a:pt x="173" y="252"/>
                    </a:lnTo>
                    <a:lnTo>
                      <a:pt x="189" y="252"/>
                    </a:lnTo>
                    <a:lnTo>
                      <a:pt x="205" y="252"/>
                    </a:lnTo>
                    <a:lnTo>
                      <a:pt x="213" y="252"/>
                    </a:lnTo>
                    <a:lnTo>
                      <a:pt x="229" y="252"/>
                    </a:lnTo>
                    <a:lnTo>
                      <a:pt x="236" y="252"/>
                    </a:lnTo>
                    <a:lnTo>
                      <a:pt x="252" y="252"/>
                    </a:lnTo>
                    <a:lnTo>
                      <a:pt x="268" y="252"/>
                    </a:lnTo>
                    <a:lnTo>
                      <a:pt x="276" y="252"/>
                    </a:lnTo>
                    <a:lnTo>
                      <a:pt x="292" y="252"/>
                    </a:lnTo>
                    <a:lnTo>
                      <a:pt x="299" y="252"/>
                    </a:lnTo>
                    <a:lnTo>
                      <a:pt x="315" y="252"/>
                    </a:lnTo>
                    <a:lnTo>
                      <a:pt x="331" y="252"/>
                    </a:lnTo>
                    <a:lnTo>
                      <a:pt x="339" y="252"/>
                    </a:lnTo>
                    <a:lnTo>
                      <a:pt x="355" y="252"/>
                    </a:lnTo>
                    <a:lnTo>
                      <a:pt x="363" y="252"/>
                    </a:lnTo>
                    <a:lnTo>
                      <a:pt x="387" y="244"/>
                    </a:lnTo>
                    <a:lnTo>
                      <a:pt x="402" y="236"/>
                    </a:lnTo>
                    <a:lnTo>
                      <a:pt x="418" y="220"/>
                    </a:lnTo>
                    <a:lnTo>
                      <a:pt x="434" y="213"/>
                    </a:lnTo>
                    <a:lnTo>
                      <a:pt x="450" y="197"/>
                    </a:lnTo>
                    <a:lnTo>
                      <a:pt x="466" y="181"/>
                    </a:lnTo>
                    <a:lnTo>
                      <a:pt x="473" y="166"/>
                    </a:lnTo>
                    <a:lnTo>
                      <a:pt x="489" y="150"/>
                    </a:lnTo>
                    <a:lnTo>
                      <a:pt x="497" y="134"/>
                    </a:lnTo>
                    <a:lnTo>
                      <a:pt x="504" y="118"/>
                    </a:lnTo>
                    <a:lnTo>
                      <a:pt x="513" y="103"/>
                    </a:lnTo>
                    <a:lnTo>
                      <a:pt x="520" y="78"/>
                    </a:lnTo>
                    <a:lnTo>
                      <a:pt x="529" y="63"/>
                    </a:lnTo>
                    <a:lnTo>
                      <a:pt x="529" y="47"/>
                    </a:lnTo>
                    <a:lnTo>
                      <a:pt x="529" y="23"/>
                    </a:lnTo>
                    <a:lnTo>
                      <a:pt x="536" y="0"/>
                    </a:lnTo>
                    <a:lnTo>
                      <a:pt x="504" y="0"/>
                    </a:lnTo>
                    <a:lnTo>
                      <a:pt x="504" y="23"/>
                    </a:lnTo>
                    <a:lnTo>
                      <a:pt x="504" y="47"/>
                    </a:lnTo>
                    <a:lnTo>
                      <a:pt x="497" y="71"/>
                    </a:lnTo>
                    <a:lnTo>
                      <a:pt x="489" y="94"/>
                    </a:lnTo>
                    <a:lnTo>
                      <a:pt x="473" y="118"/>
                    </a:lnTo>
                    <a:lnTo>
                      <a:pt x="466" y="134"/>
                    </a:lnTo>
                    <a:lnTo>
                      <a:pt x="450" y="157"/>
                    </a:lnTo>
                    <a:lnTo>
                      <a:pt x="434" y="173"/>
                    </a:lnTo>
                    <a:lnTo>
                      <a:pt x="418" y="189"/>
                    </a:lnTo>
                    <a:lnTo>
                      <a:pt x="402" y="205"/>
                    </a:lnTo>
                    <a:lnTo>
                      <a:pt x="378" y="213"/>
                    </a:lnTo>
                    <a:lnTo>
                      <a:pt x="355" y="229"/>
                    </a:lnTo>
                    <a:lnTo>
                      <a:pt x="339" y="229"/>
                    </a:lnTo>
                    <a:lnTo>
                      <a:pt x="315" y="236"/>
                    </a:lnTo>
                    <a:lnTo>
                      <a:pt x="292" y="244"/>
                    </a:lnTo>
                    <a:lnTo>
                      <a:pt x="268" y="244"/>
                    </a:lnTo>
                    <a:lnTo>
                      <a:pt x="236" y="244"/>
                    </a:lnTo>
                    <a:lnTo>
                      <a:pt x="213" y="236"/>
                    </a:lnTo>
                    <a:lnTo>
                      <a:pt x="189" y="229"/>
                    </a:lnTo>
                    <a:lnTo>
                      <a:pt x="173" y="229"/>
                    </a:lnTo>
                    <a:lnTo>
                      <a:pt x="149" y="213"/>
                    </a:lnTo>
                    <a:lnTo>
                      <a:pt x="133" y="205"/>
                    </a:lnTo>
                    <a:lnTo>
                      <a:pt x="110" y="189"/>
                    </a:lnTo>
                    <a:lnTo>
                      <a:pt x="94" y="173"/>
                    </a:lnTo>
                    <a:lnTo>
                      <a:pt x="79" y="157"/>
                    </a:lnTo>
                    <a:lnTo>
                      <a:pt x="63" y="134"/>
                    </a:lnTo>
                    <a:lnTo>
                      <a:pt x="54" y="118"/>
                    </a:lnTo>
                    <a:lnTo>
                      <a:pt x="39" y="94"/>
                    </a:lnTo>
                    <a:lnTo>
                      <a:pt x="31" y="71"/>
                    </a:lnTo>
                    <a:lnTo>
                      <a:pt x="31" y="47"/>
                    </a:lnTo>
                    <a:lnTo>
                      <a:pt x="23" y="23"/>
                    </a:lnTo>
                    <a:lnTo>
                      <a:pt x="23" y="0"/>
                    </a:lnTo>
                    <a:lnTo>
                      <a:pt x="0" y="0"/>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0765" name="Group 653">
              <a:extLst>
                <a:ext uri="{FF2B5EF4-FFF2-40B4-BE49-F238E27FC236}">
                  <a16:creationId xmlns:a16="http://schemas.microsoft.com/office/drawing/2014/main" id="{406A24FF-40FC-CE04-FCB2-9D152D0AFDF0}"/>
                </a:ext>
              </a:extLst>
            </p:cNvPr>
            <p:cNvGrpSpPr>
              <a:grpSpLocks/>
            </p:cNvGrpSpPr>
            <p:nvPr/>
          </p:nvGrpSpPr>
          <p:grpSpPr bwMode="auto">
            <a:xfrm>
              <a:off x="4631" y="2719"/>
              <a:ext cx="637" cy="702"/>
              <a:chOff x="4631" y="2719"/>
              <a:chExt cx="637" cy="702"/>
            </a:xfrm>
          </p:grpSpPr>
          <p:sp>
            <p:nvSpPr>
              <p:cNvPr id="90565" name="Freeform 453">
                <a:extLst>
                  <a:ext uri="{FF2B5EF4-FFF2-40B4-BE49-F238E27FC236}">
                    <a16:creationId xmlns:a16="http://schemas.microsoft.com/office/drawing/2014/main" id="{F42ADFA4-66C5-111F-A754-8F0E8DBA7D41}"/>
                  </a:ext>
                </a:extLst>
              </p:cNvPr>
              <p:cNvSpPr>
                <a:spLocks/>
              </p:cNvSpPr>
              <p:nvPr/>
            </p:nvSpPr>
            <p:spPr bwMode="auto">
              <a:xfrm>
                <a:off x="4844" y="3261"/>
                <a:ext cx="161" cy="79"/>
              </a:xfrm>
              <a:custGeom>
                <a:avLst/>
                <a:gdLst>
                  <a:gd name="T0" fmla="*/ 0 w 482"/>
                  <a:gd name="T1" fmla="*/ 213 h 238"/>
                  <a:gd name="T2" fmla="*/ 8 w 482"/>
                  <a:gd name="T3" fmla="*/ 166 h 238"/>
                  <a:gd name="T4" fmla="*/ 32 w 482"/>
                  <a:gd name="T5" fmla="*/ 127 h 238"/>
                  <a:gd name="T6" fmla="*/ 56 w 482"/>
                  <a:gd name="T7" fmla="*/ 87 h 238"/>
                  <a:gd name="T8" fmla="*/ 87 w 482"/>
                  <a:gd name="T9" fmla="*/ 56 h 238"/>
                  <a:gd name="T10" fmla="*/ 126 w 482"/>
                  <a:gd name="T11" fmla="*/ 31 h 238"/>
                  <a:gd name="T12" fmla="*/ 166 w 482"/>
                  <a:gd name="T13" fmla="*/ 8 h 238"/>
                  <a:gd name="T14" fmla="*/ 213 w 482"/>
                  <a:gd name="T15" fmla="*/ 0 h 238"/>
                  <a:gd name="T16" fmla="*/ 268 w 482"/>
                  <a:gd name="T17" fmla="*/ 0 h 238"/>
                  <a:gd name="T18" fmla="*/ 315 w 482"/>
                  <a:gd name="T19" fmla="*/ 8 h 238"/>
                  <a:gd name="T20" fmla="*/ 355 w 482"/>
                  <a:gd name="T21" fmla="*/ 31 h 238"/>
                  <a:gd name="T22" fmla="*/ 395 w 482"/>
                  <a:gd name="T23" fmla="*/ 56 h 238"/>
                  <a:gd name="T24" fmla="*/ 427 w 482"/>
                  <a:gd name="T25" fmla="*/ 87 h 238"/>
                  <a:gd name="T26" fmla="*/ 450 w 482"/>
                  <a:gd name="T27" fmla="*/ 127 h 238"/>
                  <a:gd name="T28" fmla="*/ 474 w 482"/>
                  <a:gd name="T29" fmla="*/ 166 h 238"/>
                  <a:gd name="T30" fmla="*/ 482 w 482"/>
                  <a:gd name="T31" fmla="*/ 213 h 238"/>
                  <a:gd name="T32" fmla="*/ 458 w 482"/>
                  <a:gd name="T33" fmla="*/ 238 h 238"/>
                  <a:gd name="T34" fmla="*/ 450 w 482"/>
                  <a:gd name="T35" fmla="*/ 198 h 238"/>
                  <a:gd name="T36" fmla="*/ 443 w 482"/>
                  <a:gd name="T37" fmla="*/ 159 h 238"/>
                  <a:gd name="T38" fmla="*/ 418 w 482"/>
                  <a:gd name="T39" fmla="*/ 119 h 238"/>
                  <a:gd name="T40" fmla="*/ 395 w 482"/>
                  <a:gd name="T41" fmla="*/ 87 h 238"/>
                  <a:gd name="T42" fmla="*/ 364 w 482"/>
                  <a:gd name="T43" fmla="*/ 64 h 238"/>
                  <a:gd name="T44" fmla="*/ 324 w 482"/>
                  <a:gd name="T45" fmla="*/ 40 h 238"/>
                  <a:gd name="T46" fmla="*/ 284 w 482"/>
                  <a:gd name="T47" fmla="*/ 31 h 238"/>
                  <a:gd name="T48" fmla="*/ 245 w 482"/>
                  <a:gd name="T49" fmla="*/ 24 h 238"/>
                  <a:gd name="T50" fmla="*/ 198 w 482"/>
                  <a:gd name="T51" fmla="*/ 31 h 238"/>
                  <a:gd name="T52" fmla="*/ 158 w 482"/>
                  <a:gd name="T53" fmla="*/ 40 h 238"/>
                  <a:gd name="T54" fmla="*/ 119 w 482"/>
                  <a:gd name="T55" fmla="*/ 64 h 238"/>
                  <a:gd name="T56" fmla="*/ 87 w 482"/>
                  <a:gd name="T57" fmla="*/ 87 h 238"/>
                  <a:gd name="T58" fmla="*/ 63 w 482"/>
                  <a:gd name="T59" fmla="*/ 119 h 238"/>
                  <a:gd name="T60" fmla="*/ 47 w 482"/>
                  <a:gd name="T61" fmla="*/ 159 h 238"/>
                  <a:gd name="T62" fmla="*/ 32 w 482"/>
                  <a:gd name="T63" fmla="*/ 198 h 238"/>
                  <a:gd name="T64" fmla="*/ 24 w 482"/>
                  <a:gd name="T6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2" h="238">
                    <a:moveTo>
                      <a:pt x="0" y="238"/>
                    </a:moveTo>
                    <a:lnTo>
                      <a:pt x="0" y="213"/>
                    </a:lnTo>
                    <a:lnTo>
                      <a:pt x="8" y="190"/>
                    </a:lnTo>
                    <a:lnTo>
                      <a:pt x="8" y="166"/>
                    </a:lnTo>
                    <a:lnTo>
                      <a:pt x="16" y="150"/>
                    </a:lnTo>
                    <a:lnTo>
                      <a:pt x="32" y="127"/>
                    </a:lnTo>
                    <a:lnTo>
                      <a:pt x="40" y="103"/>
                    </a:lnTo>
                    <a:lnTo>
                      <a:pt x="56" y="87"/>
                    </a:lnTo>
                    <a:lnTo>
                      <a:pt x="71" y="71"/>
                    </a:lnTo>
                    <a:lnTo>
                      <a:pt x="87" y="56"/>
                    </a:lnTo>
                    <a:lnTo>
                      <a:pt x="110" y="40"/>
                    </a:lnTo>
                    <a:lnTo>
                      <a:pt x="126" y="31"/>
                    </a:lnTo>
                    <a:lnTo>
                      <a:pt x="150" y="16"/>
                    </a:lnTo>
                    <a:lnTo>
                      <a:pt x="166" y="8"/>
                    </a:lnTo>
                    <a:lnTo>
                      <a:pt x="189" y="0"/>
                    </a:lnTo>
                    <a:lnTo>
                      <a:pt x="213" y="0"/>
                    </a:lnTo>
                    <a:lnTo>
                      <a:pt x="245" y="0"/>
                    </a:lnTo>
                    <a:lnTo>
                      <a:pt x="268" y="0"/>
                    </a:lnTo>
                    <a:lnTo>
                      <a:pt x="292" y="0"/>
                    </a:lnTo>
                    <a:lnTo>
                      <a:pt x="315" y="8"/>
                    </a:lnTo>
                    <a:lnTo>
                      <a:pt x="332" y="16"/>
                    </a:lnTo>
                    <a:lnTo>
                      <a:pt x="355" y="31"/>
                    </a:lnTo>
                    <a:lnTo>
                      <a:pt x="380" y="40"/>
                    </a:lnTo>
                    <a:lnTo>
                      <a:pt x="395" y="56"/>
                    </a:lnTo>
                    <a:lnTo>
                      <a:pt x="411" y="71"/>
                    </a:lnTo>
                    <a:lnTo>
                      <a:pt x="427" y="87"/>
                    </a:lnTo>
                    <a:lnTo>
                      <a:pt x="443" y="103"/>
                    </a:lnTo>
                    <a:lnTo>
                      <a:pt x="450" y="127"/>
                    </a:lnTo>
                    <a:lnTo>
                      <a:pt x="466" y="150"/>
                    </a:lnTo>
                    <a:lnTo>
                      <a:pt x="474" y="166"/>
                    </a:lnTo>
                    <a:lnTo>
                      <a:pt x="482" y="190"/>
                    </a:lnTo>
                    <a:lnTo>
                      <a:pt x="482" y="213"/>
                    </a:lnTo>
                    <a:lnTo>
                      <a:pt x="482" y="238"/>
                    </a:lnTo>
                    <a:lnTo>
                      <a:pt x="458" y="238"/>
                    </a:lnTo>
                    <a:lnTo>
                      <a:pt x="458" y="222"/>
                    </a:lnTo>
                    <a:lnTo>
                      <a:pt x="450" y="198"/>
                    </a:lnTo>
                    <a:lnTo>
                      <a:pt x="450" y="174"/>
                    </a:lnTo>
                    <a:lnTo>
                      <a:pt x="443" y="159"/>
                    </a:lnTo>
                    <a:lnTo>
                      <a:pt x="434" y="135"/>
                    </a:lnTo>
                    <a:lnTo>
                      <a:pt x="418" y="119"/>
                    </a:lnTo>
                    <a:lnTo>
                      <a:pt x="411" y="103"/>
                    </a:lnTo>
                    <a:lnTo>
                      <a:pt x="395" y="87"/>
                    </a:lnTo>
                    <a:lnTo>
                      <a:pt x="380" y="71"/>
                    </a:lnTo>
                    <a:lnTo>
                      <a:pt x="364" y="64"/>
                    </a:lnTo>
                    <a:lnTo>
                      <a:pt x="348" y="48"/>
                    </a:lnTo>
                    <a:lnTo>
                      <a:pt x="324" y="40"/>
                    </a:lnTo>
                    <a:lnTo>
                      <a:pt x="308" y="31"/>
                    </a:lnTo>
                    <a:lnTo>
                      <a:pt x="284" y="31"/>
                    </a:lnTo>
                    <a:lnTo>
                      <a:pt x="261" y="24"/>
                    </a:lnTo>
                    <a:lnTo>
                      <a:pt x="245" y="24"/>
                    </a:lnTo>
                    <a:lnTo>
                      <a:pt x="221" y="24"/>
                    </a:lnTo>
                    <a:lnTo>
                      <a:pt x="198" y="31"/>
                    </a:lnTo>
                    <a:lnTo>
                      <a:pt x="182" y="31"/>
                    </a:lnTo>
                    <a:lnTo>
                      <a:pt x="158" y="40"/>
                    </a:lnTo>
                    <a:lnTo>
                      <a:pt x="142" y="48"/>
                    </a:lnTo>
                    <a:lnTo>
                      <a:pt x="119" y="64"/>
                    </a:lnTo>
                    <a:lnTo>
                      <a:pt x="103" y="71"/>
                    </a:lnTo>
                    <a:lnTo>
                      <a:pt x="87" y="87"/>
                    </a:lnTo>
                    <a:lnTo>
                      <a:pt x="79" y="103"/>
                    </a:lnTo>
                    <a:lnTo>
                      <a:pt x="63" y="119"/>
                    </a:lnTo>
                    <a:lnTo>
                      <a:pt x="56" y="135"/>
                    </a:lnTo>
                    <a:lnTo>
                      <a:pt x="47" y="159"/>
                    </a:lnTo>
                    <a:lnTo>
                      <a:pt x="40" y="174"/>
                    </a:lnTo>
                    <a:lnTo>
                      <a:pt x="32" y="198"/>
                    </a:lnTo>
                    <a:lnTo>
                      <a:pt x="24" y="222"/>
                    </a:lnTo>
                    <a:lnTo>
                      <a:pt x="24" y="238"/>
                    </a:lnTo>
                    <a:lnTo>
                      <a:pt x="0" y="238"/>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66" name="Freeform 454">
                <a:extLst>
                  <a:ext uri="{FF2B5EF4-FFF2-40B4-BE49-F238E27FC236}">
                    <a16:creationId xmlns:a16="http://schemas.microsoft.com/office/drawing/2014/main" id="{A0532451-B17C-2A34-2DA1-93F66B69E0CF}"/>
                  </a:ext>
                </a:extLst>
              </p:cNvPr>
              <p:cNvSpPr>
                <a:spLocks/>
              </p:cNvSpPr>
              <p:nvPr/>
            </p:nvSpPr>
            <p:spPr bwMode="auto">
              <a:xfrm>
                <a:off x="4844" y="3340"/>
                <a:ext cx="161" cy="81"/>
              </a:xfrm>
              <a:custGeom>
                <a:avLst/>
                <a:gdLst>
                  <a:gd name="T0" fmla="*/ 0 w 482"/>
                  <a:gd name="T1" fmla="*/ 23 h 243"/>
                  <a:gd name="T2" fmla="*/ 8 w 482"/>
                  <a:gd name="T3" fmla="*/ 70 h 243"/>
                  <a:gd name="T4" fmla="*/ 32 w 482"/>
                  <a:gd name="T5" fmla="*/ 117 h 243"/>
                  <a:gd name="T6" fmla="*/ 56 w 482"/>
                  <a:gd name="T7" fmla="*/ 157 h 243"/>
                  <a:gd name="T8" fmla="*/ 87 w 482"/>
                  <a:gd name="T9" fmla="*/ 189 h 243"/>
                  <a:gd name="T10" fmla="*/ 126 w 482"/>
                  <a:gd name="T11" fmla="*/ 212 h 243"/>
                  <a:gd name="T12" fmla="*/ 166 w 482"/>
                  <a:gd name="T13" fmla="*/ 228 h 243"/>
                  <a:gd name="T14" fmla="*/ 213 w 482"/>
                  <a:gd name="T15" fmla="*/ 243 h 243"/>
                  <a:gd name="T16" fmla="*/ 268 w 482"/>
                  <a:gd name="T17" fmla="*/ 243 h 243"/>
                  <a:gd name="T18" fmla="*/ 315 w 482"/>
                  <a:gd name="T19" fmla="*/ 228 h 243"/>
                  <a:gd name="T20" fmla="*/ 355 w 482"/>
                  <a:gd name="T21" fmla="*/ 212 h 243"/>
                  <a:gd name="T22" fmla="*/ 395 w 482"/>
                  <a:gd name="T23" fmla="*/ 189 h 243"/>
                  <a:gd name="T24" fmla="*/ 427 w 482"/>
                  <a:gd name="T25" fmla="*/ 157 h 243"/>
                  <a:gd name="T26" fmla="*/ 450 w 482"/>
                  <a:gd name="T27" fmla="*/ 117 h 243"/>
                  <a:gd name="T28" fmla="*/ 474 w 482"/>
                  <a:gd name="T29" fmla="*/ 70 h 243"/>
                  <a:gd name="T30" fmla="*/ 482 w 482"/>
                  <a:gd name="T31" fmla="*/ 23 h 243"/>
                  <a:gd name="T32" fmla="*/ 458 w 482"/>
                  <a:gd name="T33" fmla="*/ 0 h 243"/>
                  <a:gd name="T34" fmla="*/ 450 w 482"/>
                  <a:gd name="T35" fmla="*/ 47 h 243"/>
                  <a:gd name="T36" fmla="*/ 443 w 482"/>
                  <a:gd name="T37" fmla="*/ 86 h 243"/>
                  <a:gd name="T38" fmla="*/ 418 w 482"/>
                  <a:gd name="T39" fmla="*/ 126 h 243"/>
                  <a:gd name="T40" fmla="*/ 395 w 482"/>
                  <a:gd name="T41" fmla="*/ 157 h 243"/>
                  <a:gd name="T42" fmla="*/ 364 w 482"/>
                  <a:gd name="T43" fmla="*/ 180 h 243"/>
                  <a:gd name="T44" fmla="*/ 324 w 482"/>
                  <a:gd name="T45" fmla="*/ 196 h 243"/>
                  <a:gd name="T46" fmla="*/ 284 w 482"/>
                  <a:gd name="T47" fmla="*/ 212 h 243"/>
                  <a:gd name="T48" fmla="*/ 245 w 482"/>
                  <a:gd name="T49" fmla="*/ 220 h 243"/>
                  <a:gd name="T50" fmla="*/ 198 w 482"/>
                  <a:gd name="T51" fmla="*/ 212 h 243"/>
                  <a:gd name="T52" fmla="*/ 158 w 482"/>
                  <a:gd name="T53" fmla="*/ 196 h 243"/>
                  <a:gd name="T54" fmla="*/ 119 w 482"/>
                  <a:gd name="T55" fmla="*/ 180 h 243"/>
                  <a:gd name="T56" fmla="*/ 87 w 482"/>
                  <a:gd name="T57" fmla="*/ 157 h 243"/>
                  <a:gd name="T58" fmla="*/ 63 w 482"/>
                  <a:gd name="T59" fmla="*/ 126 h 243"/>
                  <a:gd name="T60" fmla="*/ 47 w 482"/>
                  <a:gd name="T61" fmla="*/ 86 h 243"/>
                  <a:gd name="T62" fmla="*/ 32 w 482"/>
                  <a:gd name="T63" fmla="*/ 47 h 243"/>
                  <a:gd name="T64" fmla="*/ 24 w 482"/>
                  <a:gd name="T65"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2" h="243">
                    <a:moveTo>
                      <a:pt x="0" y="0"/>
                    </a:moveTo>
                    <a:lnTo>
                      <a:pt x="0" y="23"/>
                    </a:lnTo>
                    <a:lnTo>
                      <a:pt x="8" y="47"/>
                    </a:lnTo>
                    <a:lnTo>
                      <a:pt x="8" y="70"/>
                    </a:lnTo>
                    <a:lnTo>
                      <a:pt x="16" y="94"/>
                    </a:lnTo>
                    <a:lnTo>
                      <a:pt x="32" y="117"/>
                    </a:lnTo>
                    <a:lnTo>
                      <a:pt x="40" y="133"/>
                    </a:lnTo>
                    <a:lnTo>
                      <a:pt x="56" y="157"/>
                    </a:lnTo>
                    <a:lnTo>
                      <a:pt x="71" y="173"/>
                    </a:lnTo>
                    <a:lnTo>
                      <a:pt x="87" y="189"/>
                    </a:lnTo>
                    <a:lnTo>
                      <a:pt x="110" y="205"/>
                    </a:lnTo>
                    <a:lnTo>
                      <a:pt x="126" y="212"/>
                    </a:lnTo>
                    <a:lnTo>
                      <a:pt x="150" y="228"/>
                    </a:lnTo>
                    <a:lnTo>
                      <a:pt x="166" y="228"/>
                    </a:lnTo>
                    <a:lnTo>
                      <a:pt x="189" y="236"/>
                    </a:lnTo>
                    <a:lnTo>
                      <a:pt x="213" y="243"/>
                    </a:lnTo>
                    <a:lnTo>
                      <a:pt x="245" y="243"/>
                    </a:lnTo>
                    <a:lnTo>
                      <a:pt x="268" y="243"/>
                    </a:lnTo>
                    <a:lnTo>
                      <a:pt x="292" y="236"/>
                    </a:lnTo>
                    <a:lnTo>
                      <a:pt x="315" y="228"/>
                    </a:lnTo>
                    <a:lnTo>
                      <a:pt x="332" y="228"/>
                    </a:lnTo>
                    <a:lnTo>
                      <a:pt x="355" y="212"/>
                    </a:lnTo>
                    <a:lnTo>
                      <a:pt x="380" y="205"/>
                    </a:lnTo>
                    <a:lnTo>
                      <a:pt x="395" y="189"/>
                    </a:lnTo>
                    <a:lnTo>
                      <a:pt x="411" y="173"/>
                    </a:lnTo>
                    <a:lnTo>
                      <a:pt x="427" y="157"/>
                    </a:lnTo>
                    <a:lnTo>
                      <a:pt x="443" y="133"/>
                    </a:lnTo>
                    <a:lnTo>
                      <a:pt x="450" y="117"/>
                    </a:lnTo>
                    <a:lnTo>
                      <a:pt x="466" y="94"/>
                    </a:lnTo>
                    <a:lnTo>
                      <a:pt x="474" y="70"/>
                    </a:lnTo>
                    <a:lnTo>
                      <a:pt x="482" y="47"/>
                    </a:lnTo>
                    <a:lnTo>
                      <a:pt x="482" y="23"/>
                    </a:lnTo>
                    <a:lnTo>
                      <a:pt x="482" y="0"/>
                    </a:lnTo>
                    <a:lnTo>
                      <a:pt x="458" y="0"/>
                    </a:lnTo>
                    <a:lnTo>
                      <a:pt x="458" y="23"/>
                    </a:lnTo>
                    <a:lnTo>
                      <a:pt x="450" y="47"/>
                    </a:lnTo>
                    <a:lnTo>
                      <a:pt x="450" y="63"/>
                    </a:lnTo>
                    <a:lnTo>
                      <a:pt x="443" y="86"/>
                    </a:lnTo>
                    <a:lnTo>
                      <a:pt x="434" y="102"/>
                    </a:lnTo>
                    <a:lnTo>
                      <a:pt x="418" y="126"/>
                    </a:lnTo>
                    <a:lnTo>
                      <a:pt x="411" y="141"/>
                    </a:lnTo>
                    <a:lnTo>
                      <a:pt x="395" y="157"/>
                    </a:lnTo>
                    <a:lnTo>
                      <a:pt x="380" y="165"/>
                    </a:lnTo>
                    <a:lnTo>
                      <a:pt x="364" y="180"/>
                    </a:lnTo>
                    <a:lnTo>
                      <a:pt x="348" y="189"/>
                    </a:lnTo>
                    <a:lnTo>
                      <a:pt x="324" y="196"/>
                    </a:lnTo>
                    <a:lnTo>
                      <a:pt x="308" y="205"/>
                    </a:lnTo>
                    <a:lnTo>
                      <a:pt x="284" y="212"/>
                    </a:lnTo>
                    <a:lnTo>
                      <a:pt x="261" y="212"/>
                    </a:lnTo>
                    <a:lnTo>
                      <a:pt x="245" y="220"/>
                    </a:lnTo>
                    <a:lnTo>
                      <a:pt x="221" y="212"/>
                    </a:lnTo>
                    <a:lnTo>
                      <a:pt x="198" y="212"/>
                    </a:lnTo>
                    <a:lnTo>
                      <a:pt x="182" y="205"/>
                    </a:lnTo>
                    <a:lnTo>
                      <a:pt x="158" y="196"/>
                    </a:lnTo>
                    <a:lnTo>
                      <a:pt x="142" y="189"/>
                    </a:lnTo>
                    <a:lnTo>
                      <a:pt x="119" y="180"/>
                    </a:lnTo>
                    <a:lnTo>
                      <a:pt x="103" y="165"/>
                    </a:lnTo>
                    <a:lnTo>
                      <a:pt x="87" y="157"/>
                    </a:lnTo>
                    <a:lnTo>
                      <a:pt x="79" y="141"/>
                    </a:lnTo>
                    <a:lnTo>
                      <a:pt x="63" y="126"/>
                    </a:lnTo>
                    <a:lnTo>
                      <a:pt x="56" y="102"/>
                    </a:lnTo>
                    <a:lnTo>
                      <a:pt x="47" y="86"/>
                    </a:lnTo>
                    <a:lnTo>
                      <a:pt x="40" y="63"/>
                    </a:lnTo>
                    <a:lnTo>
                      <a:pt x="32" y="47"/>
                    </a:lnTo>
                    <a:lnTo>
                      <a:pt x="24" y="23"/>
                    </a:lnTo>
                    <a:lnTo>
                      <a:pt x="24" y="0"/>
                    </a:lnTo>
                    <a:lnTo>
                      <a:pt x="0"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67" name="Freeform 455">
                <a:extLst>
                  <a:ext uri="{FF2B5EF4-FFF2-40B4-BE49-F238E27FC236}">
                    <a16:creationId xmlns:a16="http://schemas.microsoft.com/office/drawing/2014/main" id="{8F7154AA-BB4D-7C1D-E527-D7A99167E09C}"/>
                  </a:ext>
                </a:extLst>
              </p:cNvPr>
              <p:cNvSpPr>
                <a:spLocks/>
              </p:cNvSpPr>
              <p:nvPr/>
            </p:nvSpPr>
            <p:spPr bwMode="auto">
              <a:xfrm>
                <a:off x="4852" y="3269"/>
                <a:ext cx="144" cy="71"/>
              </a:xfrm>
              <a:custGeom>
                <a:avLst/>
                <a:gdLst>
                  <a:gd name="T0" fmla="*/ 0 w 433"/>
                  <a:gd name="T1" fmla="*/ 198 h 214"/>
                  <a:gd name="T2" fmla="*/ 16 w 433"/>
                  <a:gd name="T3" fmla="*/ 149 h 214"/>
                  <a:gd name="T4" fmla="*/ 32 w 433"/>
                  <a:gd name="T5" fmla="*/ 111 h 214"/>
                  <a:gd name="T6" fmla="*/ 55 w 433"/>
                  <a:gd name="T7" fmla="*/ 79 h 214"/>
                  <a:gd name="T8" fmla="*/ 79 w 433"/>
                  <a:gd name="T9" fmla="*/ 47 h 214"/>
                  <a:gd name="T10" fmla="*/ 118 w 433"/>
                  <a:gd name="T11" fmla="*/ 23 h 214"/>
                  <a:gd name="T12" fmla="*/ 158 w 433"/>
                  <a:gd name="T13" fmla="*/ 7 h 214"/>
                  <a:gd name="T14" fmla="*/ 197 w 433"/>
                  <a:gd name="T15" fmla="*/ 0 h 214"/>
                  <a:gd name="T16" fmla="*/ 237 w 433"/>
                  <a:gd name="T17" fmla="*/ 0 h 214"/>
                  <a:gd name="T18" fmla="*/ 284 w 433"/>
                  <a:gd name="T19" fmla="*/ 7 h 214"/>
                  <a:gd name="T20" fmla="*/ 323 w 433"/>
                  <a:gd name="T21" fmla="*/ 23 h 214"/>
                  <a:gd name="T22" fmla="*/ 354 w 433"/>
                  <a:gd name="T23" fmla="*/ 47 h 214"/>
                  <a:gd name="T24" fmla="*/ 386 w 433"/>
                  <a:gd name="T25" fmla="*/ 79 h 214"/>
                  <a:gd name="T26" fmla="*/ 410 w 433"/>
                  <a:gd name="T27" fmla="*/ 111 h 214"/>
                  <a:gd name="T28" fmla="*/ 426 w 433"/>
                  <a:gd name="T29" fmla="*/ 149 h 214"/>
                  <a:gd name="T30" fmla="*/ 433 w 433"/>
                  <a:gd name="T31" fmla="*/ 198 h 214"/>
                  <a:gd name="T32" fmla="*/ 402 w 433"/>
                  <a:gd name="T33" fmla="*/ 214 h 214"/>
                  <a:gd name="T34" fmla="*/ 402 w 433"/>
                  <a:gd name="T35" fmla="*/ 181 h 214"/>
                  <a:gd name="T36" fmla="*/ 386 w 433"/>
                  <a:gd name="T37" fmla="*/ 142 h 214"/>
                  <a:gd name="T38" fmla="*/ 370 w 433"/>
                  <a:gd name="T39" fmla="*/ 111 h 214"/>
                  <a:gd name="T40" fmla="*/ 347 w 433"/>
                  <a:gd name="T41" fmla="*/ 86 h 214"/>
                  <a:gd name="T42" fmla="*/ 323 w 433"/>
                  <a:gd name="T43" fmla="*/ 63 h 214"/>
                  <a:gd name="T44" fmla="*/ 291 w 433"/>
                  <a:gd name="T45" fmla="*/ 47 h 214"/>
                  <a:gd name="T46" fmla="*/ 252 w 433"/>
                  <a:gd name="T47" fmla="*/ 32 h 214"/>
                  <a:gd name="T48" fmla="*/ 221 w 433"/>
                  <a:gd name="T49" fmla="*/ 32 h 214"/>
                  <a:gd name="T50" fmla="*/ 181 w 433"/>
                  <a:gd name="T51" fmla="*/ 32 h 214"/>
                  <a:gd name="T52" fmla="*/ 142 w 433"/>
                  <a:gd name="T53" fmla="*/ 47 h 214"/>
                  <a:gd name="T54" fmla="*/ 111 w 433"/>
                  <a:gd name="T55" fmla="*/ 63 h 214"/>
                  <a:gd name="T56" fmla="*/ 86 w 433"/>
                  <a:gd name="T57" fmla="*/ 86 h 214"/>
                  <a:gd name="T58" fmla="*/ 63 w 433"/>
                  <a:gd name="T59" fmla="*/ 111 h 214"/>
                  <a:gd name="T60" fmla="*/ 47 w 433"/>
                  <a:gd name="T61" fmla="*/ 142 h 214"/>
                  <a:gd name="T62" fmla="*/ 32 w 433"/>
                  <a:gd name="T63" fmla="*/ 181 h 214"/>
                  <a:gd name="T64" fmla="*/ 32 w 433"/>
                  <a:gd name="T65"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3" h="214">
                    <a:moveTo>
                      <a:pt x="0" y="214"/>
                    </a:moveTo>
                    <a:lnTo>
                      <a:pt x="0" y="198"/>
                    </a:lnTo>
                    <a:lnTo>
                      <a:pt x="8" y="174"/>
                    </a:lnTo>
                    <a:lnTo>
                      <a:pt x="16" y="149"/>
                    </a:lnTo>
                    <a:lnTo>
                      <a:pt x="23" y="134"/>
                    </a:lnTo>
                    <a:lnTo>
                      <a:pt x="32" y="111"/>
                    </a:lnTo>
                    <a:lnTo>
                      <a:pt x="39" y="95"/>
                    </a:lnTo>
                    <a:lnTo>
                      <a:pt x="55" y="79"/>
                    </a:lnTo>
                    <a:lnTo>
                      <a:pt x="63" y="63"/>
                    </a:lnTo>
                    <a:lnTo>
                      <a:pt x="79" y="47"/>
                    </a:lnTo>
                    <a:lnTo>
                      <a:pt x="95" y="39"/>
                    </a:lnTo>
                    <a:lnTo>
                      <a:pt x="118" y="23"/>
                    </a:lnTo>
                    <a:lnTo>
                      <a:pt x="134" y="16"/>
                    </a:lnTo>
                    <a:lnTo>
                      <a:pt x="158" y="7"/>
                    </a:lnTo>
                    <a:lnTo>
                      <a:pt x="174" y="7"/>
                    </a:lnTo>
                    <a:lnTo>
                      <a:pt x="197" y="0"/>
                    </a:lnTo>
                    <a:lnTo>
                      <a:pt x="221" y="0"/>
                    </a:lnTo>
                    <a:lnTo>
                      <a:pt x="237" y="0"/>
                    </a:lnTo>
                    <a:lnTo>
                      <a:pt x="260" y="7"/>
                    </a:lnTo>
                    <a:lnTo>
                      <a:pt x="284" y="7"/>
                    </a:lnTo>
                    <a:lnTo>
                      <a:pt x="300" y="16"/>
                    </a:lnTo>
                    <a:lnTo>
                      <a:pt x="323" y="23"/>
                    </a:lnTo>
                    <a:lnTo>
                      <a:pt x="339" y="39"/>
                    </a:lnTo>
                    <a:lnTo>
                      <a:pt x="354" y="47"/>
                    </a:lnTo>
                    <a:lnTo>
                      <a:pt x="370" y="63"/>
                    </a:lnTo>
                    <a:lnTo>
                      <a:pt x="386" y="79"/>
                    </a:lnTo>
                    <a:lnTo>
                      <a:pt x="394" y="95"/>
                    </a:lnTo>
                    <a:lnTo>
                      <a:pt x="410" y="111"/>
                    </a:lnTo>
                    <a:lnTo>
                      <a:pt x="418" y="134"/>
                    </a:lnTo>
                    <a:lnTo>
                      <a:pt x="426" y="149"/>
                    </a:lnTo>
                    <a:lnTo>
                      <a:pt x="426" y="174"/>
                    </a:lnTo>
                    <a:lnTo>
                      <a:pt x="433" y="198"/>
                    </a:lnTo>
                    <a:lnTo>
                      <a:pt x="433" y="214"/>
                    </a:lnTo>
                    <a:lnTo>
                      <a:pt x="402" y="214"/>
                    </a:lnTo>
                    <a:lnTo>
                      <a:pt x="402" y="198"/>
                    </a:lnTo>
                    <a:lnTo>
                      <a:pt x="402" y="181"/>
                    </a:lnTo>
                    <a:lnTo>
                      <a:pt x="394" y="158"/>
                    </a:lnTo>
                    <a:lnTo>
                      <a:pt x="386" y="142"/>
                    </a:lnTo>
                    <a:lnTo>
                      <a:pt x="379" y="126"/>
                    </a:lnTo>
                    <a:lnTo>
                      <a:pt x="370" y="111"/>
                    </a:lnTo>
                    <a:lnTo>
                      <a:pt x="363" y="95"/>
                    </a:lnTo>
                    <a:lnTo>
                      <a:pt x="347" y="86"/>
                    </a:lnTo>
                    <a:lnTo>
                      <a:pt x="339" y="71"/>
                    </a:lnTo>
                    <a:lnTo>
                      <a:pt x="323" y="63"/>
                    </a:lnTo>
                    <a:lnTo>
                      <a:pt x="307" y="55"/>
                    </a:lnTo>
                    <a:lnTo>
                      <a:pt x="291" y="47"/>
                    </a:lnTo>
                    <a:lnTo>
                      <a:pt x="276" y="39"/>
                    </a:lnTo>
                    <a:lnTo>
                      <a:pt x="252" y="32"/>
                    </a:lnTo>
                    <a:lnTo>
                      <a:pt x="237" y="32"/>
                    </a:lnTo>
                    <a:lnTo>
                      <a:pt x="221" y="32"/>
                    </a:lnTo>
                    <a:lnTo>
                      <a:pt x="197" y="32"/>
                    </a:lnTo>
                    <a:lnTo>
                      <a:pt x="181" y="32"/>
                    </a:lnTo>
                    <a:lnTo>
                      <a:pt x="158" y="39"/>
                    </a:lnTo>
                    <a:lnTo>
                      <a:pt x="142" y="47"/>
                    </a:lnTo>
                    <a:lnTo>
                      <a:pt x="126" y="55"/>
                    </a:lnTo>
                    <a:lnTo>
                      <a:pt x="111" y="63"/>
                    </a:lnTo>
                    <a:lnTo>
                      <a:pt x="95" y="71"/>
                    </a:lnTo>
                    <a:lnTo>
                      <a:pt x="86" y="86"/>
                    </a:lnTo>
                    <a:lnTo>
                      <a:pt x="71" y="95"/>
                    </a:lnTo>
                    <a:lnTo>
                      <a:pt x="63" y="111"/>
                    </a:lnTo>
                    <a:lnTo>
                      <a:pt x="55" y="126"/>
                    </a:lnTo>
                    <a:lnTo>
                      <a:pt x="47" y="142"/>
                    </a:lnTo>
                    <a:lnTo>
                      <a:pt x="39" y="158"/>
                    </a:lnTo>
                    <a:lnTo>
                      <a:pt x="32" y="181"/>
                    </a:lnTo>
                    <a:lnTo>
                      <a:pt x="32" y="198"/>
                    </a:lnTo>
                    <a:lnTo>
                      <a:pt x="32" y="214"/>
                    </a:lnTo>
                    <a:lnTo>
                      <a:pt x="0" y="214"/>
                    </a:ln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68" name="Freeform 456">
                <a:extLst>
                  <a:ext uri="{FF2B5EF4-FFF2-40B4-BE49-F238E27FC236}">
                    <a16:creationId xmlns:a16="http://schemas.microsoft.com/office/drawing/2014/main" id="{268A659A-04CB-A8C0-5D8B-79052D118408}"/>
                  </a:ext>
                </a:extLst>
              </p:cNvPr>
              <p:cNvSpPr>
                <a:spLocks/>
              </p:cNvSpPr>
              <p:nvPr/>
            </p:nvSpPr>
            <p:spPr bwMode="auto">
              <a:xfrm>
                <a:off x="4852" y="3340"/>
                <a:ext cx="144" cy="73"/>
              </a:xfrm>
              <a:custGeom>
                <a:avLst/>
                <a:gdLst>
                  <a:gd name="T0" fmla="*/ 0 w 433"/>
                  <a:gd name="T1" fmla="*/ 23 h 220"/>
                  <a:gd name="T2" fmla="*/ 16 w 433"/>
                  <a:gd name="T3" fmla="*/ 63 h 220"/>
                  <a:gd name="T4" fmla="*/ 32 w 433"/>
                  <a:gd name="T5" fmla="*/ 102 h 220"/>
                  <a:gd name="T6" fmla="*/ 55 w 433"/>
                  <a:gd name="T7" fmla="*/ 141 h 220"/>
                  <a:gd name="T8" fmla="*/ 79 w 433"/>
                  <a:gd name="T9" fmla="*/ 165 h 220"/>
                  <a:gd name="T10" fmla="*/ 118 w 433"/>
                  <a:gd name="T11" fmla="*/ 189 h 220"/>
                  <a:gd name="T12" fmla="*/ 158 w 433"/>
                  <a:gd name="T13" fmla="*/ 205 h 220"/>
                  <a:gd name="T14" fmla="*/ 197 w 433"/>
                  <a:gd name="T15" fmla="*/ 213 h 220"/>
                  <a:gd name="T16" fmla="*/ 237 w 433"/>
                  <a:gd name="T17" fmla="*/ 213 h 220"/>
                  <a:gd name="T18" fmla="*/ 284 w 433"/>
                  <a:gd name="T19" fmla="*/ 205 h 220"/>
                  <a:gd name="T20" fmla="*/ 323 w 433"/>
                  <a:gd name="T21" fmla="*/ 189 h 220"/>
                  <a:gd name="T22" fmla="*/ 354 w 433"/>
                  <a:gd name="T23" fmla="*/ 165 h 220"/>
                  <a:gd name="T24" fmla="*/ 386 w 433"/>
                  <a:gd name="T25" fmla="*/ 141 h 220"/>
                  <a:gd name="T26" fmla="*/ 410 w 433"/>
                  <a:gd name="T27" fmla="*/ 102 h 220"/>
                  <a:gd name="T28" fmla="*/ 426 w 433"/>
                  <a:gd name="T29" fmla="*/ 63 h 220"/>
                  <a:gd name="T30" fmla="*/ 433 w 433"/>
                  <a:gd name="T31" fmla="*/ 23 h 220"/>
                  <a:gd name="T32" fmla="*/ 402 w 433"/>
                  <a:gd name="T33" fmla="*/ 0 h 220"/>
                  <a:gd name="T34" fmla="*/ 402 w 433"/>
                  <a:gd name="T35" fmla="*/ 38 h 220"/>
                  <a:gd name="T36" fmla="*/ 386 w 433"/>
                  <a:gd name="T37" fmla="*/ 78 h 220"/>
                  <a:gd name="T38" fmla="*/ 370 w 433"/>
                  <a:gd name="T39" fmla="*/ 110 h 220"/>
                  <a:gd name="T40" fmla="*/ 347 w 433"/>
                  <a:gd name="T41" fmla="*/ 133 h 220"/>
                  <a:gd name="T42" fmla="*/ 323 w 433"/>
                  <a:gd name="T43" fmla="*/ 157 h 220"/>
                  <a:gd name="T44" fmla="*/ 291 w 433"/>
                  <a:gd name="T45" fmla="*/ 173 h 220"/>
                  <a:gd name="T46" fmla="*/ 252 w 433"/>
                  <a:gd name="T47" fmla="*/ 189 h 220"/>
                  <a:gd name="T48" fmla="*/ 221 w 433"/>
                  <a:gd name="T49" fmla="*/ 189 h 220"/>
                  <a:gd name="T50" fmla="*/ 181 w 433"/>
                  <a:gd name="T51" fmla="*/ 189 h 220"/>
                  <a:gd name="T52" fmla="*/ 142 w 433"/>
                  <a:gd name="T53" fmla="*/ 173 h 220"/>
                  <a:gd name="T54" fmla="*/ 111 w 433"/>
                  <a:gd name="T55" fmla="*/ 157 h 220"/>
                  <a:gd name="T56" fmla="*/ 86 w 433"/>
                  <a:gd name="T57" fmla="*/ 133 h 220"/>
                  <a:gd name="T58" fmla="*/ 63 w 433"/>
                  <a:gd name="T59" fmla="*/ 110 h 220"/>
                  <a:gd name="T60" fmla="*/ 47 w 433"/>
                  <a:gd name="T61" fmla="*/ 78 h 220"/>
                  <a:gd name="T62" fmla="*/ 32 w 433"/>
                  <a:gd name="T63" fmla="*/ 38 h 220"/>
                  <a:gd name="T64" fmla="*/ 32 w 433"/>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3" h="220">
                    <a:moveTo>
                      <a:pt x="0" y="0"/>
                    </a:moveTo>
                    <a:lnTo>
                      <a:pt x="0" y="23"/>
                    </a:lnTo>
                    <a:lnTo>
                      <a:pt x="8" y="47"/>
                    </a:lnTo>
                    <a:lnTo>
                      <a:pt x="16" y="63"/>
                    </a:lnTo>
                    <a:lnTo>
                      <a:pt x="23" y="86"/>
                    </a:lnTo>
                    <a:lnTo>
                      <a:pt x="32" y="102"/>
                    </a:lnTo>
                    <a:lnTo>
                      <a:pt x="39" y="126"/>
                    </a:lnTo>
                    <a:lnTo>
                      <a:pt x="55" y="141"/>
                    </a:lnTo>
                    <a:lnTo>
                      <a:pt x="63" y="157"/>
                    </a:lnTo>
                    <a:lnTo>
                      <a:pt x="79" y="165"/>
                    </a:lnTo>
                    <a:lnTo>
                      <a:pt x="95" y="180"/>
                    </a:lnTo>
                    <a:lnTo>
                      <a:pt x="118" y="189"/>
                    </a:lnTo>
                    <a:lnTo>
                      <a:pt x="134" y="197"/>
                    </a:lnTo>
                    <a:lnTo>
                      <a:pt x="158" y="205"/>
                    </a:lnTo>
                    <a:lnTo>
                      <a:pt x="174" y="213"/>
                    </a:lnTo>
                    <a:lnTo>
                      <a:pt x="197" y="213"/>
                    </a:lnTo>
                    <a:lnTo>
                      <a:pt x="221" y="220"/>
                    </a:lnTo>
                    <a:lnTo>
                      <a:pt x="237" y="213"/>
                    </a:lnTo>
                    <a:lnTo>
                      <a:pt x="260" y="213"/>
                    </a:lnTo>
                    <a:lnTo>
                      <a:pt x="284" y="205"/>
                    </a:lnTo>
                    <a:lnTo>
                      <a:pt x="300" y="197"/>
                    </a:lnTo>
                    <a:lnTo>
                      <a:pt x="323" y="189"/>
                    </a:lnTo>
                    <a:lnTo>
                      <a:pt x="339" y="180"/>
                    </a:lnTo>
                    <a:lnTo>
                      <a:pt x="354" y="165"/>
                    </a:lnTo>
                    <a:lnTo>
                      <a:pt x="370" y="157"/>
                    </a:lnTo>
                    <a:lnTo>
                      <a:pt x="386" y="141"/>
                    </a:lnTo>
                    <a:lnTo>
                      <a:pt x="394" y="126"/>
                    </a:lnTo>
                    <a:lnTo>
                      <a:pt x="410" y="102"/>
                    </a:lnTo>
                    <a:lnTo>
                      <a:pt x="418" y="86"/>
                    </a:lnTo>
                    <a:lnTo>
                      <a:pt x="426" y="63"/>
                    </a:lnTo>
                    <a:lnTo>
                      <a:pt x="426" y="47"/>
                    </a:lnTo>
                    <a:lnTo>
                      <a:pt x="433" y="23"/>
                    </a:lnTo>
                    <a:lnTo>
                      <a:pt x="433" y="0"/>
                    </a:lnTo>
                    <a:lnTo>
                      <a:pt x="402" y="0"/>
                    </a:lnTo>
                    <a:lnTo>
                      <a:pt x="402" y="23"/>
                    </a:lnTo>
                    <a:lnTo>
                      <a:pt x="402" y="38"/>
                    </a:lnTo>
                    <a:lnTo>
                      <a:pt x="394" y="54"/>
                    </a:lnTo>
                    <a:lnTo>
                      <a:pt x="386" y="78"/>
                    </a:lnTo>
                    <a:lnTo>
                      <a:pt x="379" y="94"/>
                    </a:lnTo>
                    <a:lnTo>
                      <a:pt x="370" y="110"/>
                    </a:lnTo>
                    <a:lnTo>
                      <a:pt x="363" y="117"/>
                    </a:lnTo>
                    <a:lnTo>
                      <a:pt x="347" y="133"/>
                    </a:lnTo>
                    <a:lnTo>
                      <a:pt x="339" y="149"/>
                    </a:lnTo>
                    <a:lnTo>
                      <a:pt x="323" y="157"/>
                    </a:lnTo>
                    <a:lnTo>
                      <a:pt x="307" y="165"/>
                    </a:lnTo>
                    <a:lnTo>
                      <a:pt x="291" y="173"/>
                    </a:lnTo>
                    <a:lnTo>
                      <a:pt x="276" y="180"/>
                    </a:lnTo>
                    <a:lnTo>
                      <a:pt x="252" y="189"/>
                    </a:lnTo>
                    <a:lnTo>
                      <a:pt x="237" y="189"/>
                    </a:lnTo>
                    <a:lnTo>
                      <a:pt x="221" y="189"/>
                    </a:lnTo>
                    <a:lnTo>
                      <a:pt x="197" y="189"/>
                    </a:lnTo>
                    <a:lnTo>
                      <a:pt x="181" y="189"/>
                    </a:lnTo>
                    <a:lnTo>
                      <a:pt x="158" y="180"/>
                    </a:lnTo>
                    <a:lnTo>
                      <a:pt x="142" y="173"/>
                    </a:lnTo>
                    <a:lnTo>
                      <a:pt x="126" y="165"/>
                    </a:lnTo>
                    <a:lnTo>
                      <a:pt x="111" y="157"/>
                    </a:lnTo>
                    <a:lnTo>
                      <a:pt x="95" y="149"/>
                    </a:lnTo>
                    <a:lnTo>
                      <a:pt x="86" y="133"/>
                    </a:lnTo>
                    <a:lnTo>
                      <a:pt x="71" y="117"/>
                    </a:lnTo>
                    <a:lnTo>
                      <a:pt x="63" y="110"/>
                    </a:lnTo>
                    <a:lnTo>
                      <a:pt x="55" y="94"/>
                    </a:lnTo>
                    <a:lnTo>
                      <a:pt x="47" y="78"/>
                    </a:lnTo>
                    <a:lnTo>
                      <a:pt x="39" y="54"/>
                    </a:lnTo>
                    <a:lnTo>
                      <a:pt x="32" y="38"/>
                    </a:lnTo>
                    <a:lnTo>
                      <a:pt x="32" y="23"/>
                    </a:lnTo>
                    <a:lnTo>
                      <a:pt x="32" y="0"/>
                    </a:lnTo>
                    <a:lnTo>
                      <a:pt x="0" y="0"/>
                    </a:ln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69" name="Freeform 457">
                <a:extLst>
                  <a:ext uri="{FF2B5EF4-FFF2-40B4-BE49-F238E27FC236}">
                    <a16:creationId xmlns:a16="http://schemas.microsoft.com/office/drawing/2014/main" id="{5218FEB4-EBE1-2765-8260-0483287703B5}"/>
                  </a:ext>
                </a:extLst>
              </p:cNvPr>
              <p:cNvSpPr>
                <a:spLocks/>
              </p:cNvSpPr>
              <p:nvPr/>
            </p:nvSpPr>
            <p:spPr bwMode="auto">
              <a:xfrm>
                <a:off x="4863" y="3279"/>
                <a:ext cx="123" cy="61"/>
              </a:xfrm>
              <a:custGeom>
                <a:avLst/>
                <a:gdLst>
                  <a:gd name="T0" fmla="*/ 0 w 370"/>
                  <a:gd name="T1" fmla="*/ 165 h 182"/>
                  <a:gd name="T2" fmla="*/ 7 w 370"/>
                  <a:gd name="T3" fmla="*/ 126 h 182"/>
                  <a:gd name="T4" fmla="*/ 23 w 370"/>
                  <a:gd name="T5" fmla="*/ 94 h 182"/>
                  <a:gd name="T6" fmla="*/ 39 w 370"/>
                  <a:gd name="T7" fmla="*/ 63 h 182"/>
                  <a:gd name="T8" fmla="*/ 63 w 370"/>
                  <a:gd name="T9" fmla="*/ 39 h 182"/>
                  <a:gd name="T10" fmla="*/ 94 w 370"/>
                  <a:gd name="T11" fmla="*/ 23 h 182"/>
                  <a:gd name="T12" fmla="*/ 126 w 370"/>
                  <a:gd name="T13" fmla="*/ 7 h 182"/>
                  <a:gd name="T14" fmla="*/ 165 w 370"/>
                  <a:gd name="T15" fmla="*/ 0 h 182"/>
                  <a:gd name="T16" fmla="*/ 205 w 370"/>
                  <a:gd name="T17" fmla="*/ 0 h 182"/>
                  <a:gd name="T18" fmla="*/ 244 w 370"/>
                  <a:gd name="T19" fmla="*/ 7 h 182"/>
                  <a:gd name="T20" fmla="*/ 275 w 370"/>
                  <a:gd name="T21" fmla="*/ 23 h 182"/>
                  <a:gd name="T22" fmla="*/ 307 w 370"/>
                  <a:gd name="T23" fmla="*/ 39 h 182"/>
                  <a:gd name="T24" fmla="*/ 331 w 370"/>
                  <a:gd name="T25" fmla="*/ 63 h 182"/>
                  <a:gd name="T26" fmla="*/ 347 w 370"/>
                  <a:gd name="T27" fmla="*/ 94 h 182"/>
                  <a:gd name="T28" fmla="*/ 362 w 370"/>
                  <a:gd name="T29" fmla="*/ 126 h 182"/>
                  <a:gd name="T30" fmla="*/ 370 w 370"/>
                  <a:gd name="T31" fmla="*/ 165 h 182"/>
                  <a:gd name="T32" fmla="*/ 347 w 370"/>
                  <a:gd name="T33" fmla="*/ 182 h 182"/>
                  <a:gd name="T34" fmla="*/ 347 w 370"/>
                  <a:gd name="T35" fmla="*/ 149 h 182"/>
                  <a:gd name="T36" fmla="*/ 331 w 370"/>
                  <a:gd name="T37" fmla="*/ 117 h 182"/>
                  <a:gd name="T38" fmla="*/ 315 w 370"/>
                  <a:gd name="T39" fmla="*/ 94 h 182"/>
                  <a:gd name="T40" fmla="*/ 299 w 370"/>
                  <a:gd name="T41" fmla="*/ 70 h 182"/>
                  <a:gd name="T42" fmla="*/ 275 w 370"/>
                  <a:gd name="T43" fmla="*/ 47 h 182"/>
                  <a:gd name="T44" fmla="*/ 244 w 370"/>
                  <a:gd name="T45" fmla="*/ 39 h 182"/>
                  <a:gd name="T46" fmla="*/ 220 w 370"/>
                  <a:gd name="T47" fmla="*/ 23 h 182"/>
                  <a:gd name="T48" fmla="*/ 189 w 370"/>
                  <a:gd name="T49" fmla="*/ 23 h 182"/>
                  <a:gd name="T50" fmla="*/ 149 w 370"/>
                  <a:gd name="T51" fmla="*/ 23 h 182"/>
                  <a:gd name="T52" fmla="*/ 126 w 370"/>
                  <a:gd name="T53" fmla="*/ 39 h 182"/>
                  <a:gd name="T54" fmla="*/ 94 w 370"/>
                  <a:gd name="T55" fmla="*/ 47 h 182"/>
                  <a:gd name="T56" fmla="*/ 70 w 370"/>
                  <a:gd name="T57" fmla="*/ 70 h 182"/>
                  <a:gd name="T58" fmla="*/ 54 w 370"/>
                  <a:gd name="T59" fmla="*/ 94 h 182"/>
                  <a:gd name="T60" fmla="*/ 39 w 370"/>
                  <a:gd name="T61" fmla="*/ 117 h 182"/>
                  <a:gd name="T62" fmla="*/ 31 w 370"/>
                  <a:gd name="T63" fmla="*/ 149 h 182"/>
                  <a:gd name="T64" fmla="*/ 23 w 370"/>
                  <a:gd name="T65"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0" h="182">
                    <a:moveTo>
                      <a:pt x="0" y="182"/>
                    </a:moveTo>
                    <a:lnTo>
                      <a:pt x="0" y="165"/>
                    </a:lnTo>
                    <a:lnTo>
                      <a:pt x="0" y="149"/>
                    </a:lnTo>
                    <a:lnTo>
                      <a:pt x="7" y="126"/>
                    </a:lnTo>
                    <a:lnTo>
                      <a:pt x="15" y="110"/>
                    </a:lnTo>
                    <a:lnTo>
                      <a:pt x="23" y="94"/>
                    </a:lnTo>
                    <a:lnTo>
                      <a:pt x="31" y="79"/>
                    </a:lnTo>
                    <a:lnTo>
                      <a:pt x="39" y="63"/>
                    </a:lnTo>
                    <a:lnTo>
                      <a:pt x="54" y="54"/>
                    </a:lnTo>
                    <a:lnTo>
                      <a:pt x="63" y="39"/>
                    </a:lnTo>
                    <a:lnTo>
                      <a:pt x="79" y="31"/>
                    </a:lnTo>
                    <a:lnTo>
                      <a:pt x="94" y="23"/>
                    </a:lnTo>
                    <a:lnTo>
                      <a:pt x="110" y="15"/>
                    </a:lnTo>
                    <a:lnTo>
                      <a:pt x="126" y="7"/>
                    </a:lnTo>
                    <a:lnTo>
                      <a:pt x="149" y="0"/>
                    </a:lnTo>
                    <a:lnTo>
                      <a:pt x="165" y="0"/>
                    </a:lnTo>
                    <a:lnTo>
                      <a:pt x="189" y="0"/>
                    </a:lnTo>
                    <a:lnTo>
                      <a:pt x="205" y="0"/>
                    </a:lnTo>
                    <a:lnTo>
                      <a:pt x="220" y="0"/>
                    </a:lnTo>
                    <a:lnTo>
                      <a:pt x="244" y="7"/>
                    </a:lnTo>
                    <a:lnTo>
                      <a:pt x="259" y="15"/>
                    </a:lnTo>
                    <a:lnTo>
                      <a:pt x="275" y="23"/>
                    </a:lnTo>
                    <a:lnTo>
                      <a:pt x="291" y="31"/>
                    </a:lnTo>
                    <a:lnTo>
                      <a:pt x="307" y="39"/>
                    </a:lnTo>
                    <a:lnTo>
                      <a:pt x="315" y="54"/>
                    </a:lnTo>
                    <a:lnTo>
                      <a:pt x="331" y="63"/>
                    </a:lnTo>
                    <a:lnTo>
                      <a:pt x="338" y="79"/>
                    </a:lnTo>
                    <a:lnTo>
                      <a:pt x="347" y="94"/>
                    </a:lnTo>
                    <a:lnTo>
                      <a:pt x="354" y="110"/>
                    </a:lnTo>
                    <a:lnTo>
                      <a:pt x="362" y="126"/>
                    </a:lnTo>
                    <a:lnTo>
                      <a:pt x="370" y="149"/>
                    </a:lnTo>
                    <a:lnTo>
                      <a:pt x="370" y="165"/>
                    </a:lnTo>
                    <a:lnTo>
                      <a:pt x="370" y="182"/>
                    </a:lnTo>
                    <a:lnTo>
                      <a:pt x="347" y="182"/>
                    </a:lnTo>
                    <a:lnTo>
                      <a:pt x="347" y="165"/>
                    </a:lnTo>
                    <a:lnTo>
                      <a:pt x="347" y="149"/>
                    </a:lnTo>
                    <a:lnTo>
                      <a:pt x="338" y="133"/>
                    </a:lnTo>
                    <a:lnTo>
                      <a:pt x="331" y="117"/>
                    </a:lnTo>
                    <a:lnTo>
                      <a:pt x="322" y="110"/>
                    </a:lnTo>
                    <a:lnTo>
                      <a:pt x="315" y="94"/>
                    </a:lnTo>
                    <a:lnTo>
                      <a:pt x="307" y="79"/>
                    </a:lnTo>
                    <a:lnTo>
                      <a:pt x="299" y="70"/>
                    </a:lnTo>
                    <a:lnTo>
                      <a:pt x="291" y="63"/>
                    </a:lnTo>
                    <a:lnTo>
                      <a:pt x="275" y="47"/>
                    </a:lnTo>
                    <a:lnTo>
                      <a:pt x="259" y="47"/>
                    </a:lnTo>
                    <a:lnTo>
                      <a:pt x="244" y="39"/>
                    </a:lnTo>
                    <a:lnTo>
                      <a:pt x="236" y="31"/>
                    </a:lnTo>
                    <a:lnTo>
                      <a:pt x="220" y="23"/>
                    </a:lnTo>
                    <a:lnTo>
                      <a:pt x="205" y="23"/>
                    </a:lnTo>
                    <a:lnTo>
                      <a:pt x="189" y="23"/>
                    </a:lnTo>
                    <a:lnTo>
                      <a:pt x="173" y="23"/>
                    </a:lnTo>
                    <a:lnTo>
                      <a:pt x="149" y="23"/>
                    </a:lnTo>
                    <a:lnTo>
                      <a:pt x="142" y="31"/>
                    </a:lnTo>
                    <a:lnTo>
                      <a:pt x="126" y="39"/>
                    </a:lnTo>
                    <a:lnTo>
                      <a:pt x="110" y="47"/>
                    </a:lnTo>
                    <a:lnTo>
                      <a:pt x="94" y="47"/>
                    </a:lnTo>
                    <a:lnTo>
                      <a:pt x="86" y="63"/>
                    </a:lnTo>
                    <a:lnTo>
                      <a:pt x="70" y="70"/>
                    </a:lnTo>
                    <a:lnTo>
                      <a:pt x="63" y="79"/>
                    </a:lnTo>
                    <a:lnTo>
                      <a:pt x="54" y="94"/>
                    </a:lnTo>
                    <a:lnTo>
                      <a:pt x="47" y="110"/>
                    </a:lnTo>
                    <a:lnTo>
                      <a:pt x="39" y="117"/>
                    </a:lnTo>
                    <a:lnTo>
                      <a:pt x="31" y="133"/>
                    </a:lnTo>
                    <a:lnTo>
                      <a:pt x="31" y="149"/>
                    </a:lnTo>
                    <a:lnTo>
                      <a:pt x="23" y="165"/>
                    </a:lnTo>
                    <a:lnTo>
                      <a:pt x="23" y="182"/>
                    </a:lnTo>
                    <a:lnTo>
                      <a:pt x="0" y="182"/>
                    </a:lnTo>
                    <a:close/>
                  </a:path>
                </a:pathLst>
              </a:custGeom>
              <a:solidFill>
                <a:srgbClr val="2929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0" name="Freeform 458">
                <a:extLst>
                  <a:ext uri="{FF2B5EF4-FFF2-40B4-BE49-F238E27FC236}">
                    <a16:creationId xmlns:a16="http://schemas.microsoft.com/office/drawing/2014/main" id="{739D5FC6-8A22-5C44-6B6B-7BA094778C98}"/>
                  </a:ext>
                </a:extLst>
              </p:cNvPr>
              <p:cNvSpPr>
                <a:spLocks/>
              </p:cNvSpPr>
              <p:nvPr/>
            </p:nvSpPr>
            <p:spPr bwMode="auto">
              <a:xfrm>
                <a:off x="4863" y="3340"/>
                <a:ext cx="123" cy="63"/>
              </a:xfrm>
              <a:custGeom>
                <a:avLst/>
                <a:gdLst>
                  <a:gd name="T0" fmla="*/ 0 w 370"/>
                  <a:gd name="T1" fmla="*/ 23 h 189"/>
                  <a:gd name="T2" fmla="*/ 7 w 370"/>
                  <a:gd name="T3" fmla="*/ 54 h 189"/>
                  <a:gd name="T4" fmla="*/ 23 w 370"/>
                  <a:gd name="T5" fmla="*/ 94 h 189"/>
                  <a:gd name="T6" fmla="*/ 39 w 370"/>
                  <a:gd name="T7" fmla="*/ 117 h 189"/>
                  <a:gd name="T8" fmla="*/ 63 w 370"/>
                  <a:gd name="T9" fmla="*/ 149 h 189"/>
                  <a:gd name="T10" fmla="*/ 94 w 370"/>
                  <a:gd name="T11" fmla="*/ 165 h 189"/>
                  <a:gd name="T12" fmla="*/ 126 w 370"/>
                  <a:gd name="T13" fmla="*/ 181 h 189"/>
                  <a:gd name="T14" fmla="*/ 165 w 370"/>
                  <a:gd name="T15" fmla="*/ 189 h 189"/>
                  <a:gd name="T16" fmla="*/ 205 w 370"/>
                  <a:gd name="T17" fmla="*/ 189 h 189"/>
                  <a:gd name="T18" fmla="*/ 244 w 370"/>
                  <a:gd name="T19" fmla="*/ 181 h 189"/>
                  <a:gd name="T20" fmla="*/ 275 w 370"/>
                  <a:gd name="T21" fmla="*/ 165 h 189"/>
                  <a:gd name="T22" fmla="*/ 307 w 370"/>
                  <a:gd name="T23" fmla="*/ 149 h 189"/>
                  <a:gd name="T24" fmla="*/ 331 w 370"/>
                  <a:gd name="T25" fmla="*/ 117 h 189"/>
                  <a:gd name="T26" fmla="*/ 347 w 370"/>
                  <a:gd name="T27" fmla="*/ 94 h 189"/>
                  <a:gd name="T28" fmla="*/ 362 w 370"/>
                  <a:gd name="T29" fmla="*/ 54 h 189"/>
                  <a:gd name="T30" fmla="*/ 370 w 370"/>
                  <a:gd name="T31" fmla="*/ 23 h 189"/>
                  <a:gd name="T32" fmla="*/ 347 w 370"/>
                  <a:gd name="T33" fmla="*/ 0 h 189"/>
                  <a:gd name="T34" fmla="*/ 347 w 370"/>
                  <a:gd name="T35" fmla="*/ 31 h 189"/>
                  <a:gd name="T36" fmla="*/ 331 w 370"/>
                  <a:gd name="T37" fmla="*/ 63 h 189"/>
                  <a:gd name="T38" fmla="*/ 315 w 370"/>
                  <a:gd name="T39" fmla="*/ 94 h 189"/>
                  <a:gd name="T40" fmla="*/ 299 w 370"/>
                  <a:gd name="T41" fmla="*/ 117 h 189"/>
                  <a:gd name="T42" fmla="*/ 275 w 370"/>
                  <a:gd name="T43" fmla="*/ 133 h 189"/>
                  <a:gd name="T44" fmla="*/ 244 w 370"/>
                  <a:gd name="T45" fmla="*/ 149 h 189"/>
                  <a:gd name="T46" fmla="*/ 220 w 370"/>
                  <a:gd name="T47" fmla="*/ 157 h 189"/>
                  <a:gd name="T48" fmla="*/ 189 w 370"/>
                  <a:gd name="T49" fmla="*/ 165 h 189"/>
                  <a:gd name="T50" fmla="*/ 149 w 370"/>
                  <a:gd name="T51" fmla="*/ 157 h 189"/>
                  <a:gd name="T52" fmla="*/ 126 w 370"/>
                  <a:gd name="T53" fmla="*/ 149 h 189"/>
                  <a:gd name="T54" fmla="*/ 94 w 370"/>
                  <a:gd name="T55" fmla="*/ 133 h 189"/>
                  <a:gd name="T56" fmla="*/ 70 w 370"/>
                  <a:gd name="T57" fmla="*/ 117 h 189"/>
                  <a:gd name="T58" fmla="*/ 54 w 370"/>
                  <a:gd name="T59" fmla="*/ 94 h 189"/>
                  <a:gd name="T60" fmla="*/ 39 w 370"/>
                  <a:gd name="T61" fmla="*/ 63 h 189"/>
                  <a:gd name="T62" fmla="*/ 31 w 370"/>
                  <a:gd name="T63" fmla="*/ 31 h 189"/>
                  <a:gd name="T64" fmla="*/ 23 w 370"/>
                  <a:gd name="T6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0" h="189">
                    <a:moveTo>
                      <a:pt x="0" y="0"/>
                    </a:moveTo>
                    <a:lnTo>
                      <a:pt x="0" y="23"/>
                    </a:lnTo>
                    <a:lnTo>
                      <a:pt x="0" y="38"/>
                    </a:lnTo>
                    <a:lnTo>
                      <a:pt x="7" y="54"/>
                    </a:lnTo>
                    <a:lnTo>
                      <a:pt x="15" y="78"/>
                    </a:lnTo>
                    <a:lnTo>
                      <a:pt x="23" y="94"/>
                    </a:lnTo>
                    <a:lnTo>
                      <a:pt x="31" y="110"/>
                    </a:lnTo>
                    <a:lnTo>
                      <a:pt x="39" y="117"/>
                    </a:lnTo>
                    <a:lnTo>
                      <a:pt x="54" y="133"/>
                    </a:lnTo>
                    <a:lnTo>
                      <a:pt x="63" y="149"/>
                    </a:lnTo>
                    <a:lnTo>
                      <a:pt x="79" y="157"/>
                    </a:lnTo>
                    <a:lnTo>
                      <a:pt x="94" y="165"/>
                    </a:lnTo>
                    <a:lnTo>
                      <a:pt x="110" y="173"/>
                    </a:lnTo>
                    <a:lnTo>
                      <a:pt x="126" y="181"/>
                    </a:lnTo>
                    <a:lnTo>
                      <a:pt x="149" y="189"/>
                    </a:lnTo>
                    <a:lnTo>
                      <a:pt x="165" y="189"/>
                    </a:lnTo>
                    <a:lnTo>
                      <a:pt x="189" y="189"/>
                    </a:lnTo>
                    <a:lnTo>
                      <a:pt x="205" y="189"/>
                    </a:lnTo>
                    <a:lnTo>
                      <a:pt x="220" y="189"/>
                    </a:lnTo>
                    <a:lnTo>
                      <a:pt x="244" y="181"/>
                    </a:lnTo>
                    <a:lnTo>
                      <a:pt x="259" y="173"/>
                    </a:lnTo>
                    <a:lnTo>
                      <a:pt x="275" y="165"/>
                    </a:lnTo>
                    <a:lnTo>
                      <a:pt x="291" y="157"/>
                    </a:lnTo>
                    <a:lnTo>
                      <a:pt x="307" y="149"/>
                    </a:lnTo>
                    <a:lnTo>
                      <a:pt x="315" y="133"/>
                    </a:lnTo>
                    <a:lnTo>
                      <a:pt x="331" y="117"/>
                    </a:lnTo>
                    <a:lnTo>
                      <a:pt x="338" y="110"/>
                    </a:lnTo>
                    <a:lnTo>
                      <a:pt x="347" y="94"/>
                    </a:lnTo>
                    <a:lnTo>
                      <a:pt x="354" y="78"/>
                    </a:lnTo>
                    <a:lnTo>
                      <a:pt x="362" y="54"/>
                    </a:lnTo>
                    <a:lnTo>
                      <a:pt x="370" y="38"/>
                    </a:lnTo>
                    <a:lnTo>
                      <a:pt x="370" y="23"/>
                    </a:lnTo>
                    <a:lnTo>
                      <a:pt x="370" y="0"/>
                    </a:lnTo>
                    <a:lnTo>
                      <a:pt x="347" y="0"/>
                    </a:lnTo>
                    <a:lnTo>
                      <a:pt x="347" y="15"/>
                    </a:lnTo>
                    <a:lnTo>
                      <a:pt x="347" y="31"/>
                    </a:lnTo>
                    <a:lnTo>
                      <a:pt x="338" y="47"/>
                    </a:lnTo>
                    <a:lnTo>
                      <a:pt x="331" y="63"/>
                    </a:lnTo>
                    <a:lnTo>
                      <a:pt x="322" y="78"/>
                    </a:lnTo>
                    <a:lnTo>
                      <a:pt x="315" y="94"/>
                    </a:lnTo>
                    <a:lnTo>
                      <a:pt x="307" y="102"/>
                    </a:lnTo>
                    <a:lnTo>
                      <a:pt x="299" y="117"/>
                    </a:lnTo>
                    <a:lnTo>
                      <a:pt x="291" y="126"/>
                    </a:lnTo>
                    <a:lnTo>
                      <a:pt x="275" y="133"/>
                    </a:lnTo>
                    <a:lnTo>
                      <a:pt x="259" y="141"/>
                    </a:lnTo>
                    <a:lnTo>
                      <a:pt x="244" y="149"/>
                    </a:lnTo>
                    <a:lnTo>
                      <a:pt x="236" y="157"/>
                    </a:lnTo>
                    <a:lnTo>
                      <a:pt x="220" y="157"/>
                    </a:lnTo>
                    <a:lnTo>
                      <a:pt x="205" y="165"/>
                    </a:lnTo>
                    <a:lnTo>
                      <a:pt x="189" y="165"/>
                    </a:lnTo>
                    <a:lnTo>
                      <a:pt x="173" y="165"/>
                    </a:lnTo>
                    <a:lnTo>
                      <a:pt x="149" y="157"/>
                    </a:lnTo>
                    <a:lnTo>
                      <a:pt x="142" y="157"/>
                    </a:lnTo>
                    <a:lnTo>
                      <a:pt x="126" y="149"/>
                    </a:lnTo>
                    <a:lnTo>
                      <a:pt x="110" y="141"/>
                    </a:lnTo>
                    <a:lnTo>
                      <a:pt x="94" y="133"/>
                    </a:lnTo>
                    <a:lnTo>
                      <a:pt x="86" y="126"/>
                    </a:lnTo>
                    <a:lnTo>
                      <a:pt x="70" y="117"/>
                    </a:lnTo>
                    <a:lnTo>
                      <a:pt x="63" y="102"/>
                    </a:lnTo>
                    <a:lnTo>
                      <a:pt x="54" y="94"/>
                    </a:lnTo>
                    <a:lnTo>
                      <a:pt x="47" y="78"/>
                    </a:lnTo>
                    <a:lnTo>
                      <a:pt x="39" y="63"/>
                    </a:lnTo>
                    <a:lnTo>
                      <a:pt x="31" y="47"/>
                    </a:lnTo>
                    <a:lnTo>
                      <a:pt x="31" y="31"/>
                    </a:lnTo>
                    <a:lnTo>
                      <a:pt x="23" y="15"/>
                    </a:lnTo>
                    <a:lnTo>
                      <a:pt x="23" y="0"/>
                    </a:lnTo>
                    <a:lnTo>
                      <a:pt x="0" y="0"/>
                    </a:lnTo>
                    <a:close/>
                  </a:path>
                </a:pathLst>
              </a:custGeom>
              <a:solidFill>
                <a:srgbClr val="2929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1" name="Freeform 459">
                <a:extLst>
                  <a:ext uri="{FF2B5EF4-FFF2-40B4-BE49-F238E27FC236}">
                    <a16:creationId xmlns:a16="http://schemas.microsoft.com/office/drawing/2014/main" id="{03E26AD9-961F-CAFA-6F13-91FEE38996E3}"/>
                  </a:ext>
                </a:extLst>
              </p:cNvPr>
              <p:cNvSpPr>
                <a:spLocks/>
              </p:cNvSpPr>
              <p:nvPr/>
            </p:nvSpPr>
            <p:spPr bwMode="auto">
              <a:xfrm>
                <a:off x="4870" y="3287"/>
                <a:ext cx="108" cy="53"/>
              </a:xfrm>
              <a:custGeom>
                <a:avLst/>
                <a:gdLst>
                  <a:gd name="T0" fmla="*/ 0 w 324"/>
                  <a:gd name="T1" fmla="*/ 158 h 158"/>
                  <a:gd name="T2" fmla="*/ 0 w 324"/>
                  <a:gd name="T3" fmla="*/ 142 h 158"/>
                  <a:gd name="T4" fmla="*/ 8 w 324"/>
                  <a:gd name="T5" fmla="*/ 126 h 158"/>
                  <a:gd name="T6" fmla="*/ 8 w 324"/>
                  <a:gd name="T7" fmla="*/ 110 h 158"/>
                  <a:gd name="T8" fmla="*/ 16 w 324"/>
                  <a:gd name="T9" fmla="*/ 94 h 158"/>
                  <a:gd name="T10" fmla="*/ 24 w 324"/>
                  <a:gd name="T11" fmla="*/ 86 h 158"/>
                  <a:gd name="T12" fmla="*/ 31 w 324"/>
                  <a:gd name="T13" fmla="*/ 70 h 158"/>
                  <a:gd name="T14" fmla="*/ 40 w 324"/>
                  <a:gd name="T15" fmla="*/ 55 h 158"/>
                  <a:gd name="T16" fmla="*/ 47 w 324"/>
                  <a:gd name="T17" fmla="*/ 47 h 158"/>
                  <a:gd name="T18" fmla="*/ 63 w 324"/>
                  <a:gd name="T19" fmla="*/ 39 h 158"/>
                  <a:gd name="T20" fmla="*/ 71 w 324"/>
                  <a:gd name="T21" fmla="*/ 23 h 158"/>
                  <a:gd name="T22" fmla="*/ 87 w 324"/>
                  <a:gd name="T23" fmla="*/ 23 h 158"/>
                  <a:gd name="T24" fmla="*/ 103 w 324"/>
                  <a:gd name="T25" fmla="*/ 16 h 158"/>
                  <a:gd name="T26" fmla="*/ 119 w 324"/>
                  <a:gd name="T27" fmla="*/ 7 h 158"/>
                  <a:gd name="T28" fmla="*/ 126 w 324"/>
                  <a:gd name="T29" fmla="*/ 0 h 158"/>
                  <a:gd name="T30" fmla="*/ 150 w 324"/>
                  <a:gd name="T31" fmla="*/ 0 h 158"/>
                  <a:gd name="T32" fmla="*/ 166 w 324"/>
                  <a:gd name="T33" fmla="*/ 0 h 158"/>
                  <a:gd name="T34" fmla="*/ 182 w 324"/>
                  <a:gd name="T35" fmla="*/ 0 h 158"/>
                  <a:gd name="T36" fmla="*/ 197 w 324"/>
                  <a:gd name="T37" fmla="*/ 0 h 158"/>
                  <a:gd name="T38" fmla="*/ 213 w 324"/>
                  <a:gd name="T39" fmla="*/ 7 h 158"/>
                  <a:gd name="T40" fmla="*/ 221 w 324"/>
                  <a:gd name="T41" fmla="*/ 16 h 158"/>
                  <a:gd name="T42" fmla="*/ 236 w 324"/>
                  <a:gd name="T43" fmla="*/ 23 h 158"/>
                  <a:gd name="T44" fmla="*/ 253 w 324"/>
                  <a:gd name="T45" fmla="*/ 23 h 158"/>
                  <a:gd name="T46" fmla="*/ 269 w 324"/>
                  <a:gd name="T47" fmla="*/ 39 h 158"/>
                  <a:gd name="T48" fmla="*/ 276 w 324"/>
                  <a:gd name="T49" fmla="*/ 47 h 158"/>
                  <a:gd name="T50" fmla="*/ 285 w 324"/>
                  <a:gd name="T51" fmla="*/ 55 h 158"/>
                  <a:gd name="T52" fmla="*/ 292 w 324"/>
                  <a:gd name="T53" fmla="*/ 70 h 158"/>
                  <a:gd name="T54" fmla="*/ 301 w 324"/>
                  <a:gd name="T55" fmla="*/ 86 h 158"/>
                  <a:gd name="T56" fmla="*/ 308 w 324"/>
                  <a:gd name="T57" fmla="*/ 94 h 158"/>
                  <a:gd name="T58" fmla="*/ 316 w 324"/>
                  <a:gd name="T59" fmla="*/ 110 h 158"/>
                  <a:gd name="T60" fmla="*/ 324 w 324"/>
                  <a:gd name="T61" fmla="*/ 126 h 158"/>
                  <a:gd name="T62" fmla="*/ 324 w 324"/>
                  <a:gd name="T63" fmla="*/ 142 h 158"/>
                  <a:gd name="T64" fmla="*/ 324 w 324"/>
                  <a:gd name="T65" fmla="*/ 158 h 158"/>
                  <a:gd name="T66" fmla="*/ 301 w 324"/>
                  <a:gd name="T67" fmla="*/ 158 h 158"/>
                  <a:gd name="T68" fmla="*/ 292 w 324"/>
                  <a:gd name="T69" fmla="*/ 133 h 158"/>
                  <a:gd name="T70" fmla="*/ 285 w 324"/>
                  <a:gd name="T71" fmla="*/ 110 h 158"/>
                  <a:gd name="T72" fmla="*/ 276 w 324"/>
                  <a:gd name="T73" fmla="*/ 86 h 158"/>
                  <a:gd name="T74" fmla="*/ 261 w 324"/>
                  <a:gd name="T75" fmla="*/ 63 h 158"/>
                  <a:gd name="T76" fmla="*/ 236 w 324"/>
                  <a:gd name="T77" fmla="*/ 47 h 158"/>
                  <a:gd name="T78" fmla="*/ 213 w 324"/>
                  <a:gd name="T79" fmla="*/ 39 h 158"/>
                  <a:gd name="T80" fmla="*/ 189 w 324"/>
                  <a:gd name="T81" fmla="*/ 31 h 158"/>
                  <a:gd name="T82" fmla="*/ 166 w 324"/>
                  <a:gd name="T83" fmla="*/ 23 h 158"/>
                  <a:gd name="T84" fmla="*/ 134 w 324"/>
                  <a:gd name="T85" fmla="*/ 31 h 158"/>
                  <a:gd name="T86" fmla="*/ 110 w 324"/>
                  <a:gd name="T87" fmla="*/ 39 h 158"/>
                  <a:gd name="T88" fmla="*/ 87 w 324"/>
                  <a:gd name="T89" fmla="*/ 47 h 158"/>
                  <a:gd name="T90" fmla="*/ 71 w 324"/>
                  <a:gd name="T91" fmla="*/ 63 h 158"/>
                  <a:gd name="T92" fmla="*/ 47 w 324"/>
                  <a:gd name="T93" fmla="*/ 86 h 158"/>
                  <a:gd name="T94" fmla="*/ 40 w 324"/>
                  <a:gd name="T95" fmla="*/ 110 h 158"/>
                  <a:gd name="T96" fmla="*/ 31 w 324"/>
                  <a:gd name="T97" fmla="*/ 133 h 158"/>
                  <a:gd name="T98" fmla="*/ 31 w 324"/>
                  <a:gd name="T99" fmla="*/ 158 h 158"/>
                  <a:gd name="T100" fmla="*/ 0 w 324"/>
                  <a:gd name="T10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4" h="158">
                    <a:moveTo>
                      <a:pt x="0" y="158"/>
                    </a:moveTo>
                    <a:lnTo>
                      <a:pt x="0" y="142"/>
                    </a:lnTo>
                    <a:lnTo>
                      <a:pt x="8" y="126"/>
                    </a:lnTo>
                    <a:lnTo>
                      <a:pt x="8" y="110"/>
                    </a:lnTo>
                    <a:lnTo>
                      <a:pt x="16" y="94"/>
                    </a:lnTo>
                    <a:lnTo>
                      <a:pt x="24" y="86"/>
                    </a:lnTo>
                    <a:lnTo>
                      <a:pt x="31" y="70"/>
                    </a:lnTo>
                    <a:lnTo>
                      <a:pt x="40" y="55"/>
                    </a:lnTo>
                    <a:lnTo>
                      <a:pt x="47" y="47"/>
                    </a:lnTo>
                    <a:lnTo>
                      <a:pt x="63" y="39"/>
                    </a:lnTo>
                    <a:lnTo>
                      <a:pt x="71" y="23"/>
                    </a:lnTo>
                    <a:lnTo>
                      <a:pt x="87" y="23"/>
                    </a:lnTo>
                    <a:lnTo>
                      <a:pt x="103" y="16"/>
                    </a:lnTo>
                    <a:lnTo>
                      <a:pt x="119" y="7"/>
                    </a:lnTo>
                    <a:lnTo>
                      <a:pt x="126" y="0"/>
                    </a:lnTo>
                    <a:lnTo>
                      <a:pt x="150" y="0"/>
                    </a:lnTo>
                    <a:lnTo>
                      <a:pt x="166" y="0"/>
                    </a:lnTo>
                    <a:lnTo>
                      <a:pt x="182" y="0"/>
                    </a:lnTo>
                    <a:lnTo>
                      <a:pt x="197" y="0"/>
                    </a:lnTo>
                    <a:lnTo>
                      <a:pt x="213" y="7"/>
                    </a:lnTo>
                    <a:lnTo>
                      <a:pt x="221" y="16"/>
                    </a:lnTo>
                    <a:lnTo>
                      <a:pt x="236" y="23"/>
                    </a:lnTo>
                    <a:lnTo>
                      <a:pt x="253" y="23"/>
                    </a:lnTo>
                    <a:lnTo>
                      <a:pt x="269" y="39"/>
                    </a:lnTo>
                    <a:lnTo>
                      <a:pt x="276" y="47"/>
                    </a:lnTo>
                    <a:lnTo>
                      <a:pt x="285" y="55"/>
                    </a:lnTo>
                    <a:lnTo>
                      <a:pt x="292" y="70"/>
                    </a:lnTo>
                    <a:lnTo>
                      <a:pt x="301" y="86"/>
                    </a:lnTo>
                    <a:lnTo>
                      <a:pt x="308" y="94"/>
                    </a:lnTo>
                    <a:lnTo>
                      <a:pt x="316" y="110"/>
                    </a:lnTo>
                    <a:lnTo>
                      <a:pt x="324" y="126"/>
                    </a:lnTo>
                    <a:lnTo>
                      <a:pt x="324" y="142"/>
                    </a:lnTo>
                    <a:lnTo>
                      <a:pt x="324" y="158"/>
                    </a:lnTo>
                    <a:lnTo>
                      <a:pt x="301" y="158"/>
                    </a:lnTo>
                    <a:lnTo>
                      <a:pt x="292" y="133"/>
                    </a:lnTo>
                    <a:lnTo>
                      <a:pt x="285" y="110"/>
                    </a:lnTo>
                    <a:lnTo>
                      <a:pt x="276" y="86"/>
                    </a:lnTo>
                    <a:lnTo>
                      <a:pt x="261" y="63"/>
                    </a:lnTo>
                    <a:lnTo>
                      <a:pt x="236" y="47"/>
                    </a:lnTo>
                    <a:lnTo>
                      <a:pt x="213" y="39"/>
                    </a:lnTo>
                    <a:lnTo>
                      <a:pt x="189" y="31"/>
                    </a:lnTo>
                    <a:lnTo>
                      <a:pt x="166" y="23"/>
                    </a:lnTo>
                    <a:lnTo>
                      <a:pt x="134" y="31"/>
                    </a:lnTo>
                    <a:lnTo>
                      <a:pt x="110" y="39"/>
                    </a:lnTo>
                    <a:lnTo>
                      <a:pt x="87" y="47"/>
                    </a:lnTo>
                    <a:lnTo>
                      <a:pt x="71" y="63"/>
                    </a:lnTo>
                    <a:lnTo>
                      <a:pt x="47" y="86"/>
                    </a:lnTo>
                    <a:lnTo>
                      <a:pt x="40" y="110"/>
                    </a:lnTo>
                    <a:lnTo>
                      <a:pt x="31" y="133"/>
                    </a:lnTo>
                    <a:lnTo>
                      <a:pt x="31" y="158"/>
                    </a:lnTo>
                    <a:lnTo>
                      <a:pt x="0" y="15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2" name="Freeform 460">
                <a:extLst>
                  <a:ext uri="{FF2B5EF4-FFF2-40B4-BE49-F238E27FC236}">
                    <a16:creationId xmlns:a16="http://schemas.microsoft.com/office/drawing/2014/main" id="{0A0CC666-4A24-2345-1A26-9A60E57E2F70}"/>
                  </a:ext>
                </a:extLst>
              </p:cNvPr>
              <p:cNvSpPr>
                <a:spLocks/>
              </p:cNvSpPr>
              <p:nvPr/>
            </p:nvSpPr>
            <p:spPr bwMode="auto">
              <a:xfrm>
                <a:off x="4870" y="3340"/>
                <a:ext cx="108" cy="55"/>
              </a:xfrm>
              <a:custGeom>
                <a:avLst/>
                <a:gdLst>
                  <a:gd name="T0" fmla="*/ 0 w 324"/>
                  <a:gd name="T1" fmla="*/ 0 h 166"/>
                  <a:gd name="T2" fmla="*/ 0 w 324"/>
                  <a:gd name="T3" fmla="*/ 15 h 166"/>
                  <a:gd name="T4" fmla="*/ 8 w 324"/>
                  <a:gd name="T5" fmla="*/ 31 h 166"/>
                  <a:gd name="T6" fmla="*/ 8 w 324"/>
                  <a:gd name="T7" fmla="*/ 47 h 166"/>
                  <a:gd name="T8" fmla="*/ 16 w 324"/>
                  <a:gd name="T9" fmla="*/ 63 h 166"/>
                  <a:gd name="T10" fmla="*/ 24 w 324"/>
                  <a:gd name="T11" fmla="*/ 78 h 166"/>
                  <a:gd name="T12" fmla="*/ 31 w 324"/>
                  <a:gd name="T13" fmla="*/ 94 h 166"/>
                  <a:gd name="T14" fmla="*/ 40 w 324"/>
                  <a:gd name="T15" fmla="*/ 103 h 166"/>
                  <a:gd name="T16" fmla="*/ 47 w 324"/>
                  <a:gd name="T17" fmla="*/ 118 h 166"/>
                  <a:gd name="T18" fmla="*/ 63 w 324"/>
                  <a:gd name="T19" fmla="*/ 126 h 166"/>
                  <a:gd name="T20" fmla="*/ 71 w 324"/>
                  <a:gd name="T21" fmla="*/ 134 h 166"/>
                  <a:gd name="T22" fmla="*/ 87 w 324"/>
                  <a:gd name="T23" fmla="*/ 141 h 166"/>
                  <a:gd name="T24" fmla="*/ 103 w 324"/>
                  <a:gd name="T25" fmla="*/ 150 h 166"/>
                  <a:gd name="T26" fmla="*/ 119 w 324"/>
                  <a:gd name="T27" fmla="*/ 157 h 166"/>
                  <a:gd name="T28" fmla="*/ 126 w 324"/>
                  <a:gd name="T29" fmla="*/ 157 h 166"/>
                  <a:gd name="T30" fmla="*/ 150 w 324"/>
                  <a:gd name="T31" fmla="*/ 166 h 166"/>
                  <a:gd name="T32" fmla="*/ 166 w 324"/>
                  <a:gd name="T33" fmla="*/ 166 h 166"/>
                  <a:gd name="T34" fmla="*/ 182 w 324"/>
                  <a:gd name="T35" fmla="*/ 166 h 166"/>
                  <a:gd name="T36" fmla="*/ 197 w 324"/>
                  <a:gd name="T37" fmla="*/ 157 h 166"/>
                  <a:gd name="T38" fmla="*/ 213 w 324"/>
                  <a:gd name="T39" fmla="*/ 157 h 166"/>
                  <a:gd name="T40" fmla="*/ 221 w 324"/>
                  <a:gd name="T41" fmla="*/ 150 h 166"/>
                  <a:gd name="T42" fmla="*/ 236 w 324"/>
                  <a:gd name="T43" fmla="*/ 141 h 166"/>
                  <a:gd name="T44" fmla="*/ 253 w 324"/>
                  <a:gd name="T45" fmla="*/ 134 h 166"/>
                  <a:gd name="T46" fmla="*/ 269 w 324"/>
                  <a:gd name="T47" fmla="*/ 126 h 166"/>
                  <a:gd name="T48" fmla="*/ 276 w 324"/>
                  <a:gd name="T49" fmla="*/ 118 h 166"/>
                  <a:gd name="T50" fmla="*/ 285 w 324"/>
                  <a:gd name="T51" fmla="*/ 103 h 166"/>
                  <a:gd name="T52" fmla="*/ 292 w 324"/>
                  <a:gd name="T53" fmla="*/ 94 h 166"/>
                  <a:gd name="T54" fmla="*/ 301 w 324"/>
                  <a:gd name="T55" fmla="*/ 78 h 166"/>
                  <a:gd name="T56" fmla="*/ 308 w 324"/>
                  <a:gd name="T57" fmla="*/ 63 h 166"/>
                  <a:gd name="T58" fmla="*/ 316 w 324"/>
                  <a:gd name="T59" fmla="*/ 47 h 166"/>
                  <a:gd name="T60" fmla="*/ 324 w 324"/>
                  <a:gd name="T61" fmla="*/ 31 h 166"/>
                  <a:gd name="T62" fmla="*/ 324 w 324"/>
                  <a:gd name="T63" fmla="*/ 15 h 166"/>
                  <a:gd name="T64" fmla="*/ 324 w 324"/>
                  <a:gd name="T65" fmla="*/ 0 h 166"/>
                  <a:gd name="T66" fmla="*/ 301 w 324"/>
                  <a:gd name="T67" fmla="*/ 0 h 166"/>
                  <a:gd name="T68" fmla="*/ 292 w 324"/>
                  <a:gd name="T69" fmla="*/ 31 h 166"/>
                  <a:gd name="T70" fmla="*/ 285 w 324"/>
                  <a:gd name="T71" fmla="*/ 55 h 166"/>
                  <a:gd name="T72" fmla="*/ 276 w 324"/>
                  <a:gd name="T73" fmla="*/ 78 h 166"/>
                  <a:gd name="T74" fmla="*/ 261 w 324"/>
                  <a:gd name="T75" fmla="*/ 94 h 166"/>
                  <a:gd name="T76" fmla="*/ 236 w 324"/>
                  <a:gd name="T77" fmla="*/ 118 h 166"/>
                  <a:gd name="T78" fmla="*/ 213 w 324"/>
                  <a:gd name="T79" fmla="*/ 126 h 166"/>
                  <a:gd name="T80" fmla="*/ 189 w 324"/>
                  <a:gd name="T81" fmla="*/ 134 h 166"/>
                  <a:gd name="T82" fmla="*/ 166 w 324"/>
                  <a:gd name="T83" fmla="*/ 134 h 166"/>
                  <a:gd name="T84" fmla="*/ 134 w 324"/>
                  <a:gd name="T85" fmla="*/ 134 h 166"/>
                  <a:gd name="T86" fmla="*/ 110 w 324"/>
                  <a:gd name="T87" fmla="*/ 126 h 166"/>
                  <a:gd name="T88" fmla="*/ 87 w 324"/>
                  <a:gd name="T89" fmla="*/ 118 h 166"/>
                  <a:gd name="T90" fmla="*/ 71 w 324"/>
                  <a:gd name="T91" fmla="*/ 94 h 166"/>
                  <a:gd name="T92" fmla="*/ 47 w 324"/>
                  <a:gd name="T93" fmla="*/ 78 h 166"/>
                  <a:gd name="T94" fmla="*/ 40 w 324"/>
                  <a:gd name="T95" fmla="*/ 55 h 166"/>
                  <a:gd name="T96" fmla="*/ 31 w 324"/>
                  <a:gd name="T97" fmla="*/ 31 h 166"/>
                  <a:gd name="T98" fmla="*/ 31 w 324"/>
                  <a:gd name="T99" fmla="*/ 0 h 166"/>
                  <a:gd name="T100" fmla="*/ 0 w 324"/>
                  <a:gd name="T10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4" h="166">
                    <a:moveTo>
                      <a:pt x="0" y="0"/>
                    </a:moveTo>
                    <a:lnTo>
                      <a:pt x="0" y="15"/>
                    </a:lnTo>
                    <a:lnTo>
                      <a:pt x="8" y="31"/>
                    </a:lnTo>
                    <a:lnTo>
                      <a:pt x="8" y="47"/>
                    </a:lnTo>
                    <a:lnTo>
                      <a:pt x="16" y="63"/>
                    </a:lnTo>
                    <a:lnTo>
                      <a:pt x="24" y="78"/>
                    </a:lnTo>
                    <a:lnTo>
                      <a:pt x="31" y="94"/>
                    </a:lnTo>
                    <a:lnTo>
                      <a:pt x="40" y="103"/>
                    </a:lnTo>
                    <a:lnTo>
                      <a:pt x="47" y="118"/>
                    </a:lnTo>
                    <a:lnTo>
                      <a:pt x="63" y="126"/>
                    </a:lnTo>
                    <a:lnTo>
                      <a:pt x="71" y="134"/>
                    </a:lnTo>
                    <a:lnTo>
                      <a:pt x="87" y="141"/>
                    </a:lnTo>
                    <a:lnTo>
                      <a:pt x="103" y="150"/>
                    </a:lnTo>
                    <a:lnTo>
                      <a:pt x="119" y="157"/>
                    </a:lnTo>
                    <a:lnTo>
                      <a:pt x="126" y="157"/>
                    </a:lnTo>
                    <a:lnTo>
                      <a:pt x="150" y="166"/>
                    </a:lnTo>
                    <a:lnTo>
                      <a:pt x="166" y="166"/>
                    </a:lnTo>
                    <a:lnTo>
                      <a:pt x="182" y="166"/>
                    </a:lnTo>
                    <a:lnTo>
                      <a:pt x="197" y="157"/>
                    </a:lnTo>
                    <a:lnTo>
                      <a:pt x="213" y="157"/>
                    </a:lnTo>
                    <a:lnTo>
                      <a:pt x="221" y="150"/>
                    </a:lnTo>
                    <a:lnTo>
                      <a:pt x="236" y="141"/>
                    </a:lnTo>
                    <a:lnTo>
                      <a:pt x="253" y="134"/>
                    </a:lnTo>
                    <a:lnTo>
                      <a:pt x="269" y="126"/>
                    </a:lnTo>
                    <a:lnTo>
                      <a:pt x="276" y="118"/>
                    </a:lnTo>
                    <a:lnTo>
                      <a:pt x="285" y="103"/>
                    </a:lnTo>
                    <a:lnTo>
                      <a:pt x="292" y="94"/>
                    </a:lnTo>
                    <a:lnTo>
                      <a:pt x="301" y="78"/>
                    </a:lnTo>
                    <a:lnTo>
                      <a:pt x="308" y="63"/>
                    </a:lnTo>
                    <a:lnTo>
                      <a:pt x="316" y="47"/>
                    </a:lnTo>
                    <a:lnTo>
                      <a:pt x="324" y="31"/>
                    </a:lnTo>
                    <a:lnTo>
                      <a:pt x="324" y="15"/>
                    </a:lnTo>
                    <a:lnTo>
                      <a:pt x="324" y="0"/>
                    </a:lnTo>
                    <a:lnTo>
                      <a:pt x="301" y="0"/>
                    </a:lnTo>
                    <a:lnTo>
                      <a:pt x="292" y="31"/>
                    </a:lnTo>
                    <a:lnTo>
                      <a:pt x="285" y="55"/>
                    </a:lnTo>
                    <a:lnTo>
                      <a:pt x="276" y="78"/>
                    </a:lnTo>
                    <a:lnTo>
                      <a:pt x="261" y="94"/>
                    </a:lnTo>
                    <a:lnTo>
                      <a:pt x="236" y="118"/>
                    </a:lnTo>
                    <a:lnTo>
                      <a:pt x="213" y="126"/>
                    </a:lnTo>
                    <a:lnTo>
                      <a:pt x="189" y="134"/>
                    </a:lnTo>
                    <a:lnTo>
                      <a:pt x="166" y="134"/>
                    </a:lnTo>
                    <a:lnTo>
                      <a:pt x="134" y="134"/>
                    </a:lnTo>
                    <a:lnTo>
                      <a:pt x="110" y="126"/>
                    </a:lnTo>
                    <a:lnTo>
                      <a:pt x="87" y="118"/>
                    </a:lnTo>
                    <a:lnTo>
                      <a:pt x="71" y="94"/>
                    </a:lnTo>
                    <a:lnTo>
                      <a:pt x="47" y="78"/>
                    </a:lnTo>
                    <a:lnTo>
                      <a:pt x="40" y="55"/>
                    </a:lnTo>
                    <a:lnTo>
                      <a:pt x="31" y="31"/>
                    </a:lnTo>
                    <a:lnTo>
                      <a:pt x="31" y="0"/>
                    </a:lnTo>
                    <a:lnTo>
                      <a:pt x="0"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3" name="Freeform 461">
                <a:extLst>
                  <a:ext uri="{FF2B5EF4-FFF2-40B4-BE49-F238E27FC236}">
                    <a16:creationId xmlns:a16="http://schemas.microsoft.com/office/drawing/2014/main" id="{6569B230-A9FA-F411-92C0-71FD319E9771}"/>
                  </a:ext>
                </a:extLst>
              </p:cNvPr>
              <p:cNvSpPr>
                <a:spLocks/>
              </p:cNvSpPr>
              <p:nvPr/>
            </p:nvSpPr>
            <p:spPr bwMode="auto">
              <a:xfrm>
                <a:off x="4880" y="3295"/>
                <a:ext cx="90" cy="45"/>
              </a:xfrm>
              <a:custGeom>
                <a:avLst/>
                <a:gdLst>
                  <a:gd name="T0" fmla="*/ 0 w 269"/>
                  <a:gd name="T1" fmla="*/ 135 h 135"/>
                  <a:gd name="T2" fmla="*/ 0 w 269"/>
                  <a:gd name="T3" fmla="*/ 110 h 135"/>
                  <a:gd name="T4" fmla="*/ 9 w 269"/>
                  <a:gd name="T5" fmla="*/ 87 h 135"/>
                  <a:gd name="T6" fmla="*/ 16 w 269"/>
                  <a:gd name="T7" fmla="*/ 63 h 135"/>
                  <a:gd name="T8" fmla="*/ 40 w 269"/>
                  <a:gd name="T9" fmla="*/ 40 h 135"/>
                  <a:gd name="T10" fmla="*/ 56 w 269"/>
                  <a:gd name="T11" fmla="*/ 24 h 135"/>
                  <a:gd name="T12" fmla="*/ 80 w 269"/>
                  <a:gd name="T13" fmla="*/ 16 h 135"/>
                  <a:gd name="T14" fmla="*/ 103 w 269"/>
                  <a:gd name="T15" fmla="*/ 8 h 135"/>
                  <a:gd name="T16" fmla="*/ 135 w 269"/>
                  <a:gd name="T17" fmla="*/ 0 h 135"/>
                  <a:gd name="T18" fmla="*/ 159 w 269"/>
                  <a:gd name="T19" fmla="*/ 8 h 135"/>
                  <a:gd name="T20" fmla="*/ 182 w 269"/>
                  <a:gd name="T21" fmla="*/ 16 h 135"/>
                  <a:gd name="T22" fmla="*/ 206 w 269"/>
                  <a:gd name="T23" fmla="*/ 24 h 135"/>
                  <a:gd name="T24" fmla="*/ 230 w 269"/>
                  <a:gd name="T25" fmla="*/ 40 h 135"/>
                  <a:gd name="T26" fmla="*/ 245 w 269"/>
                  <a:gd name="T27" fmla="*/ 63 h 135"/>
                  <a:gd name="T28" fmla="*/ 254 w 269"/>
                  <a:gd name="T29" fmla="*/ 87 h 135"/>
                  <a:gd name="T30" fmla="*/ 261 w 269"/>
                  <a:gd name="T31" fmla="*/ 110 h 135"/>
                  <a:gd name="T32" fmla="*/ 269 w 269"/>
                  <a:gd name="T33" fmla="*/ 135 h 135"/>
                  <a:gd name="T34" fmla="*/ 238 w 269"/>
                  <a:gd name="T35" fmla="*/ 135 h 135"/>
                  <a:gd name="T36" fmla="*/ 238 w 269"/>
                  <a:gd name="T37" fmla="*/ 119 h 135"/>
                  <a:gd name="T38" fmla="*/ 230 w 269"/>
                  <a:gd name="T39" fmla="*/ 95 h 135"/>
                  <a:gd name="T40" fmla="*/ 222 w 269"/>
                  <a:gd name="T41" fmla="*/ 79 h 135"/>
                  <a:gd name="T42" fmla="*/ 206 w 269"/>
                  <a:gd name="T43" fmla="*/ 63 h 135"/>
                  <a:gd name="T44" fmla="*/ 191 w 269"/>
                  <a:gd name="T45" fmla="*/ 47 h 135"/>
                  <a:gd name="T46" fmla="*/ 175 w 269"/>
                  <a:gd name="T47" fmla="*/ 40 h 135"/>
                  <a:gd name="T48" fmla="*/ 151 w 269"/>
                  <a:gd name="T49" fmla="*/ 32 h 135"/>
                  <a:gd name="T50" fmla="*/ 135 w 269"/>
                  <a:gd name="T51" fmla="*/ 32 h 135"/>
                  <a:gd name="T52" fmla="*/ 112 w 269"/>
                  <a:gd name="T53" fmla="*/ 32 h 135"/>
                  <a:gd name="T54" fmla="*/ 88 w 269"/>
                  <a:gd name="T55" fmla="*/ 40 h 135"/>
                  <a:gd name="T56" fmla="*/ 72 w 269"/>
                  <a:gd name="T57" fmla="*/ 47 h 135"/>
                  <a:gd name="T58" fmla="*/ 56 w 269"/>
                  <a:gd name="T59" fmla="*/ 63 h 135"/>
                  <a:gd name="T60" fmla="*/ 40 w 269"/>
                  <a:gd name="T61" fmla="*/ 79 h 135"/>
                  <a:gd name="T62" fmla="*/ 32 w 269"/>
                  <a:gd name="T63" fmla="*/ 95 h 135"/>
                  <a:gd name="T64" fmla="*/ 24 w 269"/>
                  <a:gd name="T65" fmla="*/ 119 h 135"/>
                  <a:gd name="T66" fmla="*/ 24 w 269"/>
                  <a:gd name="T67" fmla="*/ 135 h 135"/>
                  <a:gd name="T68" fmla="*/ 0 w 269"/>
                  <a:gd name="T6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9" h="135">
                    <a:moveTo>
                      <a:pt x="0" y="135"/>
                    </a:moveTo>
                    <a:lnTo>
                      <a:pt x="0" y="110"/>
                    </a:lnTo>
                    <a:lnTo>
                      <a:pt x="9" y="87"/>
                    </a:lnTo>
                    <a:lnTo>
                      <a:pt x="16" y="63"/>
                    </a:lnTo>
                    <a:lnTo>
                      <a:pt x="40" y="40"/>
                    </a:lnTo>
                    <a:lnTo>
                      <a:pt x="56" y="24"/>
                    </a:lnTo>
                    <a:lnTo>
                      <a:pt x="80" y="16"/>
                    </a:lnTo>
                    <a:lnTo>
                      <a:pt x="103" y="8"/>
                    </a:lnTo>
                    <a:lnTo>
                      <a:pt x="135" y="0"/>
                    </a:lnTo>
                    <a:lnTo>
                      <a:pt x="159" y="8"/>
                    </a:lnTo>
                    <a:lnTo>
                      <a:pt x="182" y="16"/>
                    </a:lnTo>
                    <a:lnTo>
                      <a:pt x="206" y="24"/>
                    </a:lnTo>
                    <a:lnTo>
                      <a:pt x="230" y="40"/>
                    </a:lnTo>
                    <a:lnTo>
                      <a:pt x="245" y="63"/>
                    </a:lnTo>
                    <a:lnTo>
                      <a:pt x="254" y="87"/>
                    </a:lnTo>
                    <a:lnTo>
                      <a:pt x="261" y="110"/>
                    </a:lnTo>
                    <a:lnTo>
                      <a:pt x="269" y="135"/>
                    </a:lnTo>
                    <a:lnTo>
                      <a:pt x="238" y="135"/>
                    </a:lnTo>
                    <a:lnTo>
                      <a:pt x="238" y="119"/>
                    </a:lnTo>
                    <a:lnTo>
                      <a:pt x="230" y="95"/>
                    </a:lnTo>
                    <a:lnTo>
                      <a:pt x="222" y="79"/>
                    </a:lnTo>
                    <a:lnTo>
                      <a:pt x="206" y="63"/>
                    </a:lnTo>
                    <a:lnTo>
                      <a:pt x="191" y="47"/>
                    </a:lnTo>
                    <a:lnTo>
                      <a:pt x="175" y="40"/>
                    </a:lnTo>
                    <a:lnTo>
                      <a:pt x="151" y="32"/>
                    </a:lnTo>
                    <a:lnTo>
                      <a:pt x="135" y="32"/>
                    </a:lnTo>
                    <a:lnTo>
                      <a:pt x="112" y="32"/>
                    </a:lnTo>
                    <a:lnTo>
                      <a:pt x="88" y="40"/>
                    </a:lnTo>
                    <a:lnTo>
                      <a:pt x="72" y="47"/>
                    </a:lnTo>
                    <a:lnTo>
                      <a:pt x="56" y="63"/>
                    </a:lnTo>
                    <a:lnTo>
                      <a:pt x="40" y="79"/>
                    </a:lnTo>
                    <a:lnTo>
                      <a:pt x="32" y="95"/>
                    </a:lnTo>
                    <a:lnTo>
                      <a:pt x="24" y="119"/>
                    </a:lnTo>
                    <a:lnTo>
                      <a:pt x="24" y="135"/>
                    </a:lnTo>
                    <a:lnTo>
                      <a:pt x="0" y="135"/>
                    </a:lnTo>
                    <a:close/>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4" name="Freeform 462">
                <a:extLst>
                  <a:ext uri="{FF2B5EF4-FFF2-40B4-BE49-F238E27FC236}">
                    <a16:creationId xmlns:a16="http://schemas.microsoft.com/office/drawing/2014/main" id="{B204D298-71F6-B0FA-B246-9037230857B4}"/>
                  </a:ext>
                </a:extLst>
              </p:cNvPr>
              <p:cNvSpPr>
                <a:spLocks/>
              </p:cNvSpPr>
              <p:nvPr/>
            </p:nvSpPr>
            <p:spPr bwMode="auto">
              <a:xfrm>
                <a:off x="4880" y="3340"/>
                <a:ext cx="90" cy="45"/>
              </a:xfrm>
              <a:custGeom>
                <a:avLst/>
                <a:gdLst>
                  <a:gd name="T0" fmla="*/ 0 w 269"/>
                  <a:gd name="T1" fmla="*/ 0 h 134"/>
                  <a:gd name="T2" fmla="*/ 0 w 269"/>
                  <a:gd name="T3" fmla="*/ 31 h 134"/>
                  <a:gd name="T4" fmla="*/ 9 w 269"/>
                  <a:gd name="T5" fmla="*/ 55 h 134"/>
                  <a:gd name="T6" fmla="*/ 16 w 269"/>
                  <a:gd name="T7" fmla="*/ 78 h 134"/>
                  <a:gd name="T8" fmla="*/ 40 w 269"/>
                  <a:gd name="T9" fmla="*/ 94 h 134"/>
                  <a:gd name="T10" fmla="*/ 56 w 269"/>
                  <a:gd name="T11" fmla="*/ 118 h 134"/>
                  <a:gd name="T12" fmla="*/ 80 w 269"/>
                  <a:gd name="T13" fmla="*/ 126 h 134"/>
                  <a:gd name="T14" fmla="*/ 103 w 269"/>
                  <a:gd name="T15" fmla="*/ 134 h 134"/>
                  <a:gd name="T16" fmla="*/ 135 w 269"/>
                  <a:gd name="T17" fmla="*/ 134 h 134"/>
                  <a:gd name="T18" fmla="*/ 159 w 269"/>
                  <a:gd name="T19" fmla="*/ 134 h 134"/>
                  <a:gd name="T20" fmla="*/ 182 w 269"/>
                  <a:gd name="T21" fmla="*/ 126 h 134"/>
                  <a:gd name="T22" fmla="*/ 206 w 269"/>
                  <a:gd name="T23" fmla="*/ 118 h 134"/>
                  <a:gd name="T24" fmla="*/ 230 w 269"/>
                  <a:gd name="T25" fmla="*/ 94 h 134"/>
                  <a:gd name="T26" fmla="*/ 245 w 269"/>
                  <a:gd name="T27" fmla="*/ 78 h 134"/>
                  <a:gd name="T28" fmla="*/ 254 w 269"/>
                  <a:gd name="T29" fmla="*/ 55 h 134"/>
                  <a:gd name="T30" fmla="*/ 261 w 269"/>
                  <a:gd name="T31" fmla="*/ 31 h 134"/>
                  <a:gd name="T32" fmla="*/ 269 w 269"/>
                  <a:gd name="T33" fmla="*/ 0 h 134"/>
                  <a:gd name="T34" fmla="*/ 238 w 269"/>
                  <a:gd name="T35" fmla="*/ 0 h 134"/>
                  <a:gd name="T36" fmla="*/ 238 w 269"/>
                  <a:gd name="T37" fmla="*/ 24 h 134"/>
                  <a:gd name="T38" fmla="*/ 230 w 269"/>
                  <a:gd name="T39" fmla="*/ 47 h 134"/>
                  <a:gd name="T40" fmla="*/ 222 w 269"/>
                  <a:gd name="T41" fmla="*/ 63 h 134"/>
                  <a:gd name="T42" fmla="*/ 206 w 269"/>
                  <a:gd name="T43" fmla="*/ 78 h 134"/>
                  <a:gd name="T44" fmla="*/ 191 w 269"/>
                  <a:gd name="T45" fmla="*/ 94 h 134"/>
                  <a:gd name="T46" fmla="*/ 175 w 269"/>
                  <a:gd name="T47" fmla="*/ 103 h 134"/>
                  <a:gd name="T48" fmla="*/ 151 w 269"/>
                  <a:gd name="T49" fmla="*/ 110 h 134"/>
                  <a:gd name="T50" fmla="*/ 135 w 269"/>
                  <a:gd name="T51" fmla="*/ 110 h 134"/>
                  <a:gd name="T52" fmla="*/ 112 w 269"/>
                  <a:gd name="T53" fmla="*/ 110 h 134"/>
                  <a:gd name="T54" fmla="*/ 88 w 269"/>
                  <a:gd name="T55" fmla="*/ 103 h 134"/>
                  <a:gd name="T56" fmla="*/ 72 w 269"/>
                  <a:gd name="T57" fmla="*/ 94 h 134"/>
                  <a:gd name="T58" fmla="*/ 56 w 269"/>
                  <a:gd name="T59" fmla="*/ 78 h 134"/>
                  <a:gd name="T60" fmla="*/ 40 w 269"/>
                  <a:gd name="T61" fmla="*/ 63 h 134"/>
                  <a:gd name="T62" fmla="*/ 32 w 269"/>
                  <a:gd name="T63" fmla="*/ 47 h 134"/>
                  <a:gd name="T64" fmla="*/ 24 w 269"/>
                  <a:gd name="T65" fmla="*/ 24 h 134"/>
                  <a:gd name="T66" fmla="*/ 24 w 269"/>
                  <a:gd name="T67" fmla="*/ 0 h 134"/>
                  <a:gd name="T68" fmla="*/ 0 w 269"/>
                  <a:gd name="T6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9" h="134">
                    <a:moveTo>
                      <a:pt x="0" y="0"/>
                    </a:moveTo>
                    <a:lnTo>
                      <a:pt x="0" y="31"/>
                    </a:lnTo>
                    <a:lnTo>
                      <a:pt x="9" y="55"/>
                    </a:lnTo>
                    <a:lnTo>
                      <a:pt x="16" y="78"/>
                    </a:lnTo>
                    <a:lnTo>
                      <a:pt x="40" y="94"/>
                    </a:lnTo>
                    <a:lnTo>
                      <a:pt x="56" y="118"/>
                    </a:lnTo>
                    <a:lnTo>
                      <a:pt x="80" y="126"/>
                    </a:lnTo>
                    <a:lnTo>
                      <a:pt x="103" y="134"/>
                    </a:lnTo>
                    <a:lnTo>
                      <a:pt x="135" y="134"/>
                    </a:lnTo>
                    <a:lnTo>
                      <a:pt x="159" y="134"/>
                    </a:lnTo>
                    <a:lnTo>
                      <a:pt x="182" y="126"/>
                    </a:lnTo>
                    <a:lnTo>
                      <a:pt x="206" y="118"/>
                    </a:lnTo>
                    <a:lnTo>
                      <a:pt x="230" y="94"/>
                    </a:lnTo>
                    <a:lnTo>
                      <a:pt x="245" y="78"/>
                    </a:lnTo>
                    <a:lnTo>
                      <a:pt x="254" y="55"/>
                    </a:lnTo>
                    <a:lnTo>
                      <a:pt x="261" y="31"/>
                    </a:lnTo>
                    <a:lnTo>
                      <a:pt x="269" y="0"/>
                    </a:lnTo>
                    <a:lnTo>
                      <a:pt x="238" y="0"/>
                    </a:lnTo>
                    <a:lnTo>
                      <a:pt x="238" y="24"/>
                    </a:lnTo>
                    <a:lnTo>
                      <a:pt x="230" y="47"/>
                    </a:lnTo>
                    <a:lnTo>
                      <a:pt x="222" y="63"/>
                    </a:lnTo>
                    <a:lnTo>
                      <a:pt x="206" y="78"/>
                    </a:lnTo>
                    <a:lnTo>
                      <a:pt x="191" y="94"/>
                    </a:lnTo>
                    <a:lnTo>
                      <a:pt x="175" y="103"/>
                    </a:lnTo>
                    <a:lnTo>
                      <a:pt x="151" y="110"/>
                    </a:lnTo>
                    <a:lnTo>
                      <a:pt x="135" y="110"/>
                    </a:lnTo>
                    <a:lnTo>
                      <a:pt x="112" y="110"/>
                    </a:lnTo>
                    <a:lnTo>
                      <a:pt x="88" y="103"/>
                    </a:lnTo>
                    <a:lnTo>
                      <a:pt x="72" y="94"/>
                    </a:lnTo>
                    <a:lnTo>
                      <a:pt x="56" y="78"/>
                    </a:lnTo>
                    <a:lnTo>
                      <a:pt x="40" y="63"/>
                    </a:lnTo>
                    <a:lnTo>
                      <a:pt x="32" y="47"/>
                    </a:lnTo>
                    <a:lnTo>
                      <a:pt x="24" y="24"/>
                    </a:lnTo>
                    <a:lnTo>
                      <a:pt x="24" y="0"/>
                    </a:lnTo>
                    <a:lnTo>
                      <a:pt x="0" y="0"/>
                    </a:lnTo>
                    <a:close/>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5" name="Freeform 463">
                <a:extLst>
                  <a:ext uri="{FF2B5EF4-FFF2-40B4-BE49-F238E27FC236}">
                    <a16:creationId xmlns:a16="http://schemas.microsoft.com/office/drawing/2014/main" id="{12DE645D-E63F-D0C7-D66A-F1ED3388BAFB}"/>
                  </a:ext>
                </a:extLst>
              </p:cNvPr>
              <p:cNvSpPr>
                <a:spLocks/>
              </p:cNvSpPr>
              <p:nvPr/>
            </p:nvSpPr>
            <p:spPr bwMode="auto">
              <a:xfrm>
                <a:off x="4889" y="3306"/>
                <a:ext cx="71" cy="34"/>
              </a:xfrm>
              <a:custGeom>
                <a:avLst/>
                <a:gdLst>
                  <a:gd name="T0" fmla="*/ 0 w 212"/>
                  <a:gd name="T1" fmla="*/ 103 h 103"/>
                  <a:gd name="T2" fmla="*/ 0 w 212"/>
                  <a:gd name="T3" fmla="*/ 87 h 103"/>
                  <a:gd name="T4" fmla="*/ 7 w 212"/>
                  <a:gd name="T5" fmla="*/ 63 h 103"/>
                  <a:gd name="T6" fmla="*/ 15 w 212"/>
                  <a:gd name="T7" fmla="*/ 47 h 103"/>
                  <a:gd name="T8" fmla="*/ 31 w 212"/>
                  <a:gd name="T9" fmla="*/ 31 h 103"/>
                  <a:gd name="T10" fmla="*/ 47 w 212"/>
                  <a:gd name="T11" fmla="*/ 15 h 103"/>
                  <a:gd name="T12" fmla="*/ 63 w 212"/>
                  <a:gd name="T13" fmla="*/ 8 h 103"/>
                  <a:gd name="T14" fmla="*/ 86 w 212"/>
                  <a:gd name="T15" fmla="*/ 0 h 103"/>
                  <a:gd name="T16" fmla="*/ 110 w 212"/>
                  <a:gd name="T17" fmla="*/ 0 h 103"/>
                  <a:gd name="T18" fmla="*/ 126 w 212"/>
                  <a:gd name="T19" fmla="*/ 0 h 103"/>
                  <a:gd name="T20" fmla="*/ 149 w 212"/>
                  <a:gd name="T21" fmla="*/ 8 h 103"/>
                  <a:gd name="T22" fmla="*/ 165 w 212"/>
                  <a:gd name="T23" fmla="*/ 15 h 103"/>
                  <a:gd name="T24" fmla="*/ 180 w 212"/>
                  <a:gd name="T25" fmla="*/ 31 h 103"/>
                  <a:gd name="T26" fmla="*/ 196 w 212"/>
                  <a:gd name="T27" fmla="*/ 47 h 103"/>
                  <a:gd name="T28" fmla="*/ 205 w 212"/>
                  <a:gd name="T29" fmla="*/ 63 h 103"/>
                  <a:gd name="T30" fmla="*/ 212 w 212"/>
                  <a:gd name="T31" fmla="*/ 87 h 103"/>
                  <a:gd name="T32" fmla="*/ 212 w 212"/>
                  <a:gd name="T33" fmla="*/ 103 h 103"/>
                  <a:gd name="T34" fmla="*/ 189 w 212"/>
                  <a:gd name="T35" fmla="*/ 103 h 103"/>
                  <a:gd name="T36" fmla="*/ 189 w 212"/>
                  <a:gd name="T37" fmla="*/ 87 h 103"/>
                  <a:gd name="T38" fmla="*/ 180 w 212"/>
                  <a:gd name="T39" fmla="*/ 71 h 103"/>
                  <a:gd name="T40" fmla="*/ 173 w 212"/>
                  <a:gd name="T41" fmla="*/ 63 h 103"/>
                  <a:gd name="T42" fmla="*/ 165 w 212"/>
                  <a:gd name="T43" fmla="*/ 47 h 103"/>
                  <a:gd name="T44" fmla="*/ 149 w 212"/>
                  <a:gd name="T45" fmla="*/ 39 h 103"/>
                  <a:gd name="T46" fmla="*/ 141 w 212"/>
                  <a:gd name="T47" fmla="*/ 31 h 103"/>
                  <a:gd name="T48" fmla="*/ 126 w 212"/>
                  <a:gd name="T49" fmla="*/ 24 h 103"/>
                  <a:gd name="T50" fmla="*/ 110 w 212"/>
                  <a:gd name="T51" fmla="*/ 24 h 103"/>
                  <a:gd name="T52" fmla="*/ 94 w 212"/>
                  <a:gd name="T53" fmla="*/ 24 h 103"/>
                  <a:gd name="T54" fmla="*/ 78 w 212"/>
                  <a:gd name="T55" fmla="*/ 31 h 103"/>
                  <a:gd name="T56" fmla="*/ 63 w 212"/>
                  <a:gd name="T57" fmla="*/ 39 h 103"/>
                  <a:gd name="T58" fmla="*/ 47 w 212"/>
                  <a:gd name="T59" fmla="*/ 47 h 103"/>
                  <a:gd name="T60" fmla="*/ 38 w 212"/>
                  <a:gd name="T61" fmla="*/ 63 h 103"/>
                  <a:gd name="T62" fmla="*/ 31 w 212"/>
                  <a:gd name="T63" fmla="*/ 71 h 103"/>
                  <a:gd name="T64" fmla="*/ 31 w 212"/>
                  <a:gd name="T65" fmla="*/ 87 h 103"/>
                  <a:gd name="T66" fmla="*/ 23 w 212"/>
                  <a:gd name="T67" fmla="*/ 103 h 103"/>
                  <a:gd name="T68" fmla="*/ 0 w 212"/>
                  <a:gd name="T6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2" h="103">
                    <a:moveTo>
                      <a:pt x="0" y="103"/>
                    </a:moveTo>
                    <a:lnTo>
                      <a:pt x="0" y="87"/>
                    </a:lnTo>
                    <a:lnTo>
                      <a:pt x="7" y="63"/>
                    </a:lnTo>
                    <a:lnTo>
                      <a:pt x="15" y="47"/>
                    </a:lnTo>
                    <a:lnTo>
                      <a:pt x="31" y="31"/>
                    </a:lnTo>
                    <a:lnTo>
                      <a:pt x="47" y="15"/>
                    </a:lnTo>
                    <a:lnTo>
                      <a:pt x="63" y="8"/>
                    </a:lnTo>
                    <a:lnTo>
                      <a:pt x="86" y="0"/>
                    </a:lnTo>
                    <a:lnTo>
                      <a:pt x="110" y="0"/>
                    </a:lnTo>
                    <a:lnTo>
                      <a:pt x="126" y="0"/>
                    </a:lnTo>
                    <a:lnTo>
                      <a:pt x="149" y="8"/>
                    </a:lnTo>
                    <a:lnTo>
                      <a:pt x="165" y="15"/>
                    </a:lnTo>
                    <a:lnTo>
                      <a:pt x="180" y="31"/>
                    </a:lnTo>
                    <a:lnTo>
                      <a:pt x="196" y="47"/>
                    </a:lnTo>
                    <a:lnTo>
                      <a:pt x="205" y="63"/>
                    </a:lnTo>
                    <a:lnTo>
                      <a:pt x="212" y="87"/>
                    </a:lnTo>
                    <a:lnTo>
                      <a:pt x="212" y="103"/>
                    </a:lnTo>
                    <a:lnTo>
                      <a:pt x="189" y="103"/>
                    </a:lnTo>
                    <a:lnTo>
                      <a:pt x="189" y="87"/>
                    </a:lnTo>
                    <a:lnTo>
                      <a:pt x="180" y="71"/>
                    </a:lnTo>
                    <a:lnTo>
                      <a:pt x="173" y="63"/>
                    </a:lnTo>
                    <a:lnTo>
                      <a:pt x="165" y="47"/>
                    </a:lnTo>
                    <a:lnTo>
                      <a:pt x="149" y="39"/>
                    </a:lnTo>
                    <a:lnTo>
                      <a:pt x="141" y="31"/>
                    </a:lnTo>
                    <a:lnTo>
                      <a:pt x="126" y="24"/>
                    </a:lnTo>
                    <a:lnTo>
                      <a:pt x="110" y="24"/>
                    </a:lnTo>
                    <a:lnTo>
                      <a:pt x="94" y="24"/>
                    </a:lnTo>
                    <a:lnTo>
                      <a:pt x="78" y="31"/>
                    </a:lnTo>
                    <a:lnTo>
                      <a:pt x="63" y="39"/>
                    </a:lnTo>
                    <a:lnTo>
                      <a:pt x="47" y="47"/>
                    </a:lnTo>
                    <a:lnTo>
                      <a:pt x="38" y="63"/>
                    </a:lnTo>
                    <a:lnTo>
                      <a:pt x="31" y="71"/>
                    </a:lnTo>
                    <a:lnTo>
                      <a:pt x="31" y="87"/>
                    </a:lnTo>
                    <a:lnTo>
                      <a:pt x="23" y="103"/>
                    </a:lnTo>
                    <a:lnTo>
                      <a:pt x="0" y="103"/>
                    </a:lnTo>
                    <a:close/>
                  </a:path>
                </a:pathLst>
              </a:custGeom>
              <a:solidFill>
                <a:srgbClr val="14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6" name="Freeform 464">
                <a:extLst>
                  <a:ext uri="{FF2B5EF4-FFF2-40B4-BE49-F238E27FC236}">
                    <a16:creationId xmlns:a16="http://schemas.microsoft.com/office/drawing/2014/main" id="{825B97D0-BF38-C570-98D4-7207033596A2}"/>
                  </a:ext>
                </a:extLst>
              </p:cNvPr>
              <p:cNvSpPr>
                <a:spLocks/>
              </p:cNvSpPr>
              <p:nvPr/>
            </p:nvSpPr>
            <p:spPr bwMode="auto">
              <a:xfrm>
                <a:off x="4889" y="3340"/>
                <a:ext cx="71" cy="37"/>
              </a:xfrm>
              <a:custGeom>
                <a:avLst/>
                <a:gdLst>
                  <a:gd name="T0" fmla="*/ 0 w 212"/>
                  <a:gd name="T1" fmla="*/ 0 h 110"/>
                  <a:gd name="T2" fmla="*/ 0 w 212"/>
                  <a:gd name="T3" fmla="*/ 23 h 110"/>
                  <a:gd name="T4" fmla="*/ 7 w 212"/>
                  <a:gd name="T5" fmla="*/ 47 h 110"/>
                  <a:gd name="T6" fmla="*/ 15 w 212"/>
                  <a:gd name="T7" fmla="*/ 63 h 110"/>
                  <a:gd name="T8" fmla="*/ 31 w 212"/>
                  <a:gd name="T9" fmla="*/ 78 h 110"/>
                  <a:gd name="T10" fmla="*/ 47 w 212"/>
                  <a:gd name="T11" fmla="*/ 94 h 110"/>
                  <a:gd name="T12" fmla="*/ 63 w 212"/>
                  <a:gd name="T13" fmla="*/ 102 h 110"/>
                  <a:gd name="T14" fmla="*/ 86 w 212"/>
                  <a:gd name="T15" fmla="*/ 110 h 110"/>
                  <a:gd name="T16" fmla="*/ 110 w 212"/>
                  <a:gd name="T17" fmla="*/ 110 h 110"/>
                  <a:gd name="T18" fmla="*/ 126 w 212"/>
                  <a:gd name="T19" fmla="*/ 110 h 110"/>
                  <a:gd name="T20" fmla="*/ 149 w 212"/>
                  <a:gd name="T21" fmla="*/ 102 h 110"/>
                  <a:gd name="T22" fmla="*/ 165 w 212"/>
                  <a:gd name="T23" fmla="*/ 94 h 110"/>
                  <a:gd name="T24" fmla="*/ 180 w 212"/>
                  <a:gd name="T25" fmla="*/ 78 h 110"/>
                  <a:gd name="T26" fmla="*/ 196 w 212"/>
                  <a:gd name="T27" fmla="*/ 63 h 110"/>
                  <a:gd name="T28" fmla="*/ 205 w 212"/>
                  <a:gd name="T29" fmla="*/ 47 h 110"/>
                  <a:gd name="T30" fmla="*/ 212 w 212"/>
                  <a:gd name="T31" fmla="*/ 23 h 110"/>
                  <a:gd name="T32" fmla="*/ 212 w 212"/>
                  <a:gd name="T33" fmla="*/ 0 h 110"/>
                  <a:gd name="T34" fmla="*/ 189 w 212"/>
                  <a:gd name="T35" fmla="*/ 0 h 110"/>
                  <a:gd name="T36" fmla="*/ 189 w 212"/>
                  <a:gd name="T37" fmla="*/ 15 h 110"/>
                  <a:gd name="T38" fmla="*/ 180 w 212"/>
                  <a:gd name="T39" fmla="*/ 31 h 110"/>
                  <a:gd name="T40" fmla="*/ 173 w 212"/>
                  <a:gd name="T41" fmla="*/ 47 h 110"/>
                  <a:gd name="T42" fmla="*/ 165 w 212"/>
                  <a:gd name="T43" fmla="*/ 63 h 110"/>
                  <a:gd name="T44" fmla="*/ 149 w 212"/>
                  <a:gd name="T45" fmla="*/ 70 h 110"/>
                  <a:gd name="T46" fmla="*/ 141 w 212"/>
                  <a:gd name="T47" fmla="*/ 78 h 110"/>
                  <a:gd name="T48" fmla="*/ 126 w 212"/>
                  <a:gd name="T49" fmla="*/ 78 h 110"/>
                  <a:gd name="T50" fmla="*/ 110 w 212"/>
                  <a:gd name="T51" fmla="*/ 86 h 110"/>
                  <a:gd name="T52" fmla="*/ 94 w 212"/>
                  <a:gd name="T53" fmla="*/ 78 h 110"/>
                  <a:gd name="T54" fmla="*/ 78 w 212"/>
                  <a:gd name="T55" fmla="*/ 78 h 110"/>
                  <a:gd name="T56" fmla="*/ 63 w 212"/>
                  <a:gd name="T57" fmla="*/ 70 h 110"/>
                  <a:gd name="T58" fmla="*/ 47 w 212"/>
                  <a:gd name="T59" fmla="*/ 63 h 110"/>
                  <a:gd name="T60" fmla="*/ 38 w 212"/>
                  <a:gd name="T61" fmla="*/ 47 h 110"/>
                  <a:gd name="T62" fmla="*/ 31 w 212"/>
                  <a:gd name="T63" fmla="*/ 31 h 110"/>
                  <a:gd name="T64" fmla="*/ 31 w 212"/>
                  <a:gd name="T65" fmla="*/ 15 h 110"/>
                  <a:gd name="T66" fmla="*/ 23 w 212"/>
                  <a:gd name="T67" fmla="*/ 0 h 110"/>
                  <a:gd name="T68" fmla="*/ 0 w 212"/>
                  <a:gd name="T6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2" h="110">
                    <a:moveTo>
                      <a:pt x="0" y="0"/>
                    </a:moveTo>
                    <a:lnTo>
                      <a:pt x="0" y="23"/>
                    </a:lnTo>
                    <a:lnTo>
                      <a:pt x="7" y="47"/>
                    </a:lnTo>
                    <a:lnTo>
                      <a:pt x="15" y="63"/>
                    </a:lnTo>
                    <a:lnTo>
                      <a:pt x="31" y="78"/>
                    </a:lnTo>
                    <a:lnTo>
                      <a:pt x="47" y="94"/>
                    </a:lnTo>
                    <a:lnTo>
                      <a:pt x="63" y="102"/>
                    </a:lnTo>
                    <a:lnTo>
                      <a:pt x="86" y="110"/>
                    </a:lnTo>
                    <a:lnTo>
                      <a:pt x="110" y="110"/>
                    </a:lnTo>
                    <a:lnTo>
                      <a:pt x="126" y="110"/>
                    </a:lnTo>
                    <a:lnTo>
                      <a:pt x="149" y="102"/>
                    </a:lnTo>
                    <a:lnTo>
                      <a:pt x="165" y="94"/>
                    </a:lnTo>
                    <a:lnTo>
                      <a:pt x="180" y="78"/>
                    </a:lnTo>
                    <a:lnTo>
                      <a:pt x="196" y="63"/>
                    </a:lnTo>
                    <a:lnTo>
                      <a:pt x="205" y="47"/>
                    </a:lnTo>
                    <a:lnTo>
                      <a:pt x="212" y="23"/>
                    </a:lnTo>
                    <a:lnTo>
                      <a:pt x="212" y="0"/>
                    </a:lnTo>
                    <a:lnTo>
                      <a:pt x="189" y="0"/>
                    </a:lnTo>
                    <a:lnTo>
                      <a:pt x="189" y="15"/>
                    </a:lnTo>
                    <a:lnTo>
                      <a:pt x="180" y="31"/>
                    </a:lnTo>
                    <a:lnTo>
                      <a:pt x="173" y="47"/>
                    </a:lnTo>
                    <a:lnTo>
                      <a:pt x="165" y="63"/>
                    </a:lnTo>
                    <a:lnTo>
                      <a:pt x="149" y="70"/>
                    </a:lnTo>
                    <a:lnTo>
                      <a:pt x="141" y="78"/>
                    </a:lnTo>
                    <a:lnTo>
                      <a:pt x="126" y="78"/>
                    </a:lnTo>
                    <a:lnTo>
                      <a:pt x="110" y="86"/>
                    </a:lnTo>
                    <a:lnTo>
                      <a:pt x="94" y="78"/>
                    </a:lnTo>
                    <a:lnTo>
                      <a:pt x="78" y="78"/>
                    </a:lnTo>
                    <a:lnTo>
                      <a:pt x="63" y="70"/>
                    </a:lnTo>
                    <a:lnTo>
                      <a:pt x="47" y="63"/>
                    </a:lnTo>
                    <a:lnTo>
                      <a:pt x="38" y="47"/>
                    </a:lnTo>
                    <a:lnTo>
                      <a:pt x="31" y="31"/>
                    </a:lnTo>
                    <a:lnTo>
                      <a:pt x="31" y="15"/>
                    </a:lnTo>
                    <a:lnTo>
                      <a:pt x="23" y="0"/>
                    </a:lnTo>
                    <a:lnTo>
                      <a:pt x="0" y="0"/>
                    </a:lnTo>
                    <a:close/>
                  </a:path>
                </a:pathLst>
              </a:custGeom>
              <a:solidFill>
                <a:srgbClr val="1414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7" name="Freeform 465">
                <a:extLst>
                  <a:ext uri="{FF2B5EF4-FFF2-40B4-BE49-F238E27FC236}">
                    <a16:creationId xmlns:a16="http://schemas.microsoft.com/office/drawing/2014/main" id="{4C11AB3D-AE22-9E7C-244C-DE13395D8524}"/>
                  </a:ext>
                </a:extLst>
              </p:cNvPr>
              <p:cNvSpPr>
                <a:spLocks/>
              </p:cNvSpPr>
              <p:nvPr/>
            </p:nvSpPr>
            <p:spPr bwMode="auto">
              <a:xfrm>
                <a:off x="4897" y="3314"/>
                <a:ext cx="55" cy="26"/>
              </a:xfrm>
              <a:custGeom>
                <a:avLst/>
                <a:gdLst>
                  <a:gd name="T0" fmla="*/ 0 w 166"/>
                  <a:gd name="T1" fmla="*/ 79 h 79"/>
                  <a:gd name="T2" fmla="*/ 8 w 166"/>
                  <a:gd name="T3" fmla="*/ 63 h 79"/>
                  <a:gd name="T4" fmla="*/ 8 w 166"/>
                  <a:gd name="T5" fmla="*/ 47 h 79"/>
                  <a:gd name="T6" fmla="*/ 15 w 166"/>
                  <a:gd name="T7" fmla="*/ 39 h 79"/>
                  <a:gd name="T8" fmla="*/ 24 w 166"/>
                  <a:gd name="T9" fmla="*/ 23 h 79"/>
                  <a:gd name="T10" fmla="*/ 40 w 166"/>
                  <a:gd name="T11" fmla="*/ 15 h 79"/>
                  <a:gd name="T12" fmla="*/ 55 w 166"/>
                  <a:gd name="T13" fmla="*/ 7 h 79"/>
                  <a:gd name="T14" fmla="*/ 71 w 166"/>
                  <a:gd name="T15" fmla="*/ 0 h 79"/>
                  <a:gd name="T16" fmla="*/ 87 w 166"/>
                  <a:gd name="T17" fmla="*/ 0 h 79"/>
                  <a:gd name="T18" fmla="*/ 103 w 166"/>
                  <a:gd name="T19" fmla="*/ 0 h 79"/>
                  <a:gd name="T20" fmla="*/ 118 w 166"/>
                  <a:gd name="T21" fmla="*/ 7 h 79"/>
                  <a:gd name="T22" fmla="*/ 126 w 166"/>
                  <a:gd name="T23" fmla="*/ 15 h 79"/>
                  <a:gd name="T24" fmla="*/ 142 w 166"/>
                  <a:gd name="T25" fmla="*/ 23 h 79"/>
                  <a:gd name="T26" fmla="*/ 150 w 166"/>
                  <a:gd name="T27" fmla="*/ 39 h 79"/>
                  <a:gd name="T28" fmla="*/ 157 w 166"/>
                  <a:gd name="T29" fmla="*/ 47 h 79"/>
                  <a:gd name="T30" fmla="*/ 166 w 166"/>
                  <a:gd name="T31" fmla="*/ 63 h 79"/>
                  <a:gd name="T32" fmla="*/ 166 w 166"/>
                  <a:gd name="T33" fmla="*/ 79 h 79"/>
                  <a:gd name="T34" fmla="*/ 134 w 166"/>
                  <a:gd name="T35" fmla="*/ 79 h 79"/>
                  <a:gd name="T36" fmla="*/ 134 w 166"/>
                  <a:gd name="T37" fmla="*/ 70 h 79"/>
                  <a:gd name="T38" fmla="*/ 134 w 166"/>
                  <a:gd name="T39" fmla="*/ 63 h 79"/>
                  <a:gd name="T40" fmla="*/ 126 w 166"/>
                  <a:gd name="T41" fmla="*/ 54 h 79"/>
                  <a:gd name="T42" fmla="*/ 118 w 166"/>
                  <a:gd name="T43" fmla="*/ 47 h 79"/>
                  <a:gd name="T44" fmla="*/ 110 w 166"/>
                  <a:gd name="T45" fmla="*/ 39 h 79"/>
                  <a:gd name="T46" fmla="*/ 103 w 166"/>
                  <a:gd name="T47" fmla="*/ 31 h 79"/>
                  <a:gd name="T48" fmla="*/ 94 w 166"/>
                  <a:gd name="T49" fmla="*/ 31 h 79"/>
                  <a:gd name="T50" fmla="*/ 87 w 166"/>
                  <a:gd name="T51" fmla="*/ 31 h 79"/>
                  <a:gd name="T52" fmla="*/ 71 w 166"/>
                  <a:gd name="T53" fmla="*/ 31 h 79"/>
                  <a:gd name="T54" fmla="*/ 63 w 166"/>
                  <a:gd name="T55" fmla="*/ 31 h 79"/>
                  <a:gd name="T56" fmla="*/ 55 w 166"/>
                  <a:gd name="T57" fmla="*/ 39 h 79"/>
                  <a:gd name="T58" fmla="*/ 47 w 166"/>
                  <a:gd name="T59" fmla="*/ 47 h 79"/>
                  <a:gd name="T60" fmla="*/ 40 w 166"/>
                  <a:gd name="T61" fmla="*/ 54 h 79"/>
                  <a:gd name="T62" fmla="*/ 31 w 166"/>
                  <a:gd name="T63" fmla="*/ 63 h 79"/>
                  <a:gd name="T64" fmla="*/ 31 w 166"/>
                  <a:gd name="T65" fmla="*/ 70 h 79"/>
                  <a:gd name="T66" fmla="*/ 31 w 166"/>
                  <a:gd name="T67" fmla="*/ 79 h 79"/>
                  <a:gd name="T68" fmla="*/ 0 w 166"/>
                  <a:gd name="T6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6" h="79">
                    <a:moveTo>
                      <a:pt x="0" y="79"/>
                    </a:moveTo>
                    <a:lnTo>
                      <a:pt x="8" y="63"/>
                    </a:lnTo>
                    <a:lnTo>
                      <a:pt x="8" y="47"/>
                    </a:lnTo>
                    <a:lnTo>
                      <a:pt x="15" y="39"/>
                    </a:lnTo>
                    <a:lnTo>
                      <a:pt x="24" y="23"/>
                    </a:lnTo>
                    <a:lnTo>
                      <a:pt x="40" y="15"/>
                    </a:lnTo>
                    <a:lnTo>
                      <a:pt x="55" y="7"/>
                    </a:lnTo>
                    <a:lnTo>
                      <a:pt x="71" y="0"/>
                    </a:lnTo>
                    <a:lnTo>
                      <a:pt x="87" y="0"/>
                    </a:lnTo>
                    <a:lnTo>
                      <a:pt x="103" y="0"/>
                    </a:lnTo>
                    <a:lnTo>
                      <a:pt x="118" y="7"/>
                    </a:lnTo>
                    <a:lnTo>
                      <a:pt x="126" y="15"/>
                    </a:lnTo>
                    <a:lnTo>
                      <a:pt x="142" y="23"/>
                    </a:lnTo>
                    <a:lnTo>
                      <a:pt x="150" y="39"/>
                    </a:lnTo>
                    <a:lnTo>
                      <a:pt x="157" y="47"/>
                    </a:lnTo>
                    <a:lnTo>
                      <a:pt x="166" y="63"/>
                    </a:lnTo>
                    <a:lnTo>
                      <a:pt x="166" y="79"/>
                    </a:lnTo>
                    <a:lnTo>
                      <a:pt x="134" y="79"/>
                    </a:lnTo>
                    <a:lnTo>
                      <a:pt x="134" y="70"/>
                    </a:lnTo>
                    <a:lnTo>
                      <a:pt x="134" y="63"/>
                    </a:lnTo>
                    <a:lnTo>
                      <a:pt x="126" y="54"/>
                    </a:lnTo>
                    <a:lnTo>
                      <a:pt x="118" y="47"/>
                    </a:lnTo>
                    <a:lnTo>
                      <a:pt x="110" y="39"/>
                    </a:lnTo>
                    <a:lnTo>
                      <a:pt x="103" y="31"/>
                    </a:lnTo>
                    <a:lnTo>
                      <a:pt x="94" y="31"/>
                    </a:lnTo>
                    <a:lnTo>
                      <a:pt x="87" y="31"/>
                    </a:lnTo>
                    <a:lnTo>
                      <a:pt x="71" y="31"/>
                    </a:lnTo>
                    <a:lnTo>
                      <a:pt x="63" y="31"/>
                    </a:lnTo>
                    <a:lnTo>
                      <a:pt x="55" y="39"/>
                    </a:lnTo>
                    <a:lnTo>
                      <a:pt x="47" y="47"/>
                    </a:lnTo>
                    <a:lnTo>
                      <a:pt x="40" y="54"/>
                    </a:lnTo>
                    <a:lnTo>
                      <a:pt x="31" y="63"/>
                    </a:lnTo>
                    <a:lnTo>
                      <a:pt x="31" y="70"/>
                    </a:lnTo>
                    <a:lnTo>
                      <a:pt x="31" y="79"/>
                    </a:lnTo>
                    <a:lnTo>
                      <a:pt x="0" y="7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8" name="Freeform 466">
                <a:extLst>
                  <a:ext uri="{FF2B5EF4-FFF2-40B4-BE49-F238E27FC236}">
                    <a16:creationId xmlns:a16="http://schemas.microsoft.com/office/drawing/2014/main" id="{379E6823-611C-C9FC-A20E-104EDBFDAFD6}"/>
                  </a:ext>
                </a:extLst>
              </p:cNvPr>
              <p:cNvSpPr>
                <a:spLocks/>
              </p:cNvSpPr>
              <p:nvPr/>
            </p:nvSpPr>
            <p:spPr bwMode="auto">
              <a:xfrm>
                <a:off x="4897" y="3340"/>
                <a:ext cx="55" cy="29"/>
              </a:xfrm>
              <a:custGeom>
                <a:avLst/>
                <a:gdLst>
                  <a:gd name="T0" fmla="*/ 0 w 166"/>
                  <a:gd name="T1" fmla="*/ 0 h 86"/>
                  <a:gd name="T2" fmla="*/ 8 w 166"/>
                  <a:gd name="T3" fmla="*/ 15 h 86"/>
                  <a:gd name="T4" fmla="*/ 8 w 166"/>
                  <a:gd name="T5" fmla="*/ 31 h 86"/>
                  <a:gd name="T6" fmla="*/ 15 w 166"/>
                  <a:gd name="T7" fmla="*/ 47 h 86"/>
                  <a:gd name="T8" fmla="*/ 24 w 166"/>
                  <a:gd name="T9" fmla="*/ 63 h 86"/>
                  <a:gd name="T10" fmla="*/ 40 w 166"/>
                  <a:gd name="T11" fmla="*/ 70 h 86"/>
                  <a:gd name="T12" fmla="*/ 55 w 166"/>
                  <a:gd name="T13" fmla="*/ 78 h 86"/>
                  <a:gd name="T14" fmla="*/ 71 w 166"/>
                  <a:gd name="T15" fmla="*/ 78 h 86"/>
                  <a:gd name="T16" fmla="*/ 87 w 166"/>
                  <a:gd name="T17" fmla="*/ 86 h 86"/>
                  <a:gd name="T18" fmla="*/ 103 w 166"/>
                  <a:gd name="T19" fmla="*/ 78 h 86"/>
                  <a:gd name="T20" fmla="*/ 118 w 166"/>
                  <a:gd name="T21" fmla="*/ 78 h 86"/>
                  <a:gd name="T22" fmla="*/ 126 w 166"/>
                  <a:gd name="T23" fmla="*/ 70 h 86"/>
                  <a:gd name="T24" fmla="*/ 142 w 166"/>
                  <a:gd name="T25" fmla="*/ 63 h 86"/>
                  <a:gd name="T26" fmla="*/ 150 w 166"/>
                  <a:gd name="T27" fmla="*/ 47 h 86"/>
                  <a:gd name="T28" fmla="*/ 157 w 166"/>
                  <a:gd name="T29" fmla="*/ 31 h 86"/>
                  <a:gd name="T30" fmla="*/ 166 w 166"/>
                  <a:gd name="T31" fmla="*/ 15 h 86"/>
                  <a:gd name="T32" fmla="*/ 166 w 166"/>
                  <a:gd name="T33" fmla="*/ 0 h 86"/>
                  <a:gd name="T34" fmla="*/ 134 w 166"/>
                  <a:gd name="T35" fmla="*/ 0 h 86"/>
                  <a:gd name="T36" fmla="*/ 134 w 166"/>
                  <a:gd name="T37" fmla="*/ 15 h 86"/>
                  <a:gd name="T38" fmla="*/ 134 w 166"/>
                  <a:gd name="T39" fmla="*/ 23 h 86"/>
                  <a:gd name="T40" fmla="*/ 126 w 166"/>
                  <a:gd name="T41" fmla="*/ 31 h 86"/>
                  <a:gd name="T42" fmla="*/ 118 w 166"/>
                  <a:gd name="T43" fmla="*/ 38 h 86"/>
                  <a:gd name="T44" fmla="*/ 110 w 166"/>
                  <a:gd name="T45" fmla="*/ 47 h 86"/>
                  <a:gd name="T46" fmla="*/ 103 w 166"/>
                  <a:gd name="T47" fmla="*/ 47 h 86"/>
                  <a:gd name="T48" fmla="*/ 94 w 166"/>
                  <a:gd name="T49" fmla="*/ 54 h 86"/>
                  <a:gd name="T50" fmla="*/ 87 w 166"/>
                  <a:gd name="T51" fmla="*/ 54 h 86"/>
                  <a:gd name="T52" fmla="*/ 71 w 166"/>
                  <a:gd name="T53" fmla="*/ 54 h 86"/>
                  <a:gd name="T54" fmla="*/ 63 w 166"/>
                  <a:gd name="T55" fmla="*/ 47 h 86"/>
                  <a:gd name="T56" fmla="*/ 55 w 166"/>
                  <a:gd name="T57" fmla="*/ 47 h 86"/>
                  <a:gd name="T58" fmla="*/ 47 w 166"/>
                  <a:gd name="T59" fmla="*/ 38 h 86"/>
                  <a:gd name="T60" fmla="*/ 40 w 166"/>
                  <a:gd name="T61" fmla="*/ 31 h 86"/>
                  <a:gd name="T62" fmla="*/ 31 w 166"/>
                  <a:gd name="T63" fmla="*/ 23 h 86"/>
                  <a:gd name="T64" fmla="*/ 31 w 166"/>
                  <a:gd name="T65" fmla="*/ 15 h 86"/>
                  <a:gd name="T66" fmla="*/ 31 w 166"/>
                  <a:gd name="T67" fmla="*/ 0 h 86"/>
                  <a:gd name="T68" fmla="*/ 0 w 166"/>
                  <a:gd name="T6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6" h="86">
                    <a:moveTo>
                      <a:pt x="0" y="0"/>
                    </a:moveTo>
                    <a:lnTo>
                      <a:pt x="8" y="15"/>
                    </a:lnTo>
                    <a:lnTo>
                      <a:pt x="8" y="31"/>
                    </a:lnTo>
                    <a:lnTo>
                      <a:pt x="15" y="47"/>
                    </a:lnTo>
                    <a:lnTo>
                      <a:pt x="24" y="63"/>
                    </a:lnTo>
                    <a:lnTo>
                      <a:pt x="40" y="70"/>
                    </a:lnTo>
                    <a:lnTo>
                      <a:pt x="55" y="78"/>
                    </a:lnTo>
                    <a:lnTo>
                      <a:pt x="71" y="78"/>
                    </a:lnTo>
                    <a:lnTo>
                      <a:pt x="87" y="86"/>
                    </a:lnTo>
                    <a:lnTo>
                      <a:pt x="103" y="78"/>
                    </a:lnTo>
                    <a:lnTo>
                      <a:pt x="118" y="78"/>
                    </a:lnTo>
                    <a:lnTo>
                      <a:pt x="126" y="70"/>
                    </a:lnTo>
                    <a:lnTo>
                      <a:pt x="142" y="63"/>
                    </a:lnTo>
                    <a:lnTo>
                      <a:pt x="150" y="47"/>
                    </a:lnTo>
                    <a:lnTo>
                      <a:pt x="157" y="31"/>
                    </a:lnTo>
                    <a:lnTo>
                      <a:pt x="166" y="15"/>
                    </a:lnTo>
                    <a:lnTo>
                      <a:pt x="166" y="0"/>
                    </a:lnTo>
                    <a:lnTo>
                      <a:pt x="134" y="0"/>
                    </a:lnTo>
                    <a:lnTo>
                      <a:pt x="134" y="15"/>
                    </a:lnTo>
                    <a:lnTo>
                      <a:pt x="134" y="23"/>
                    </a:lnTo>
                    <a:lnTo>
                      <a:pt x="126" y="31"/>
                    </a:lnTo>
                    <a:lnTo>
                      <a:pt x="118" y="38"/>
                    </a:lnTo>
                    <a:lnTo>
                      <a:pt x="110" y="47"/>
                    </a:lnTo>
                    <a:lnTo>
                      <a:pt x="103" y="47"/>
                    </a:lnTo>
                    <a:lnTo>
                      <a:pt x="94" y="54"/>
                    </a:lnTo>
                    <a:lnTo>
                      <a:pt x="87" y="54"/>
                    </a:lnTo>
                    <a:lnTo>
                      <a:pt x="71" y="54"/>
                    </a:lnTo>
                    <a:lnTo>
                      <a:pt x="63" y="47"/>
                    </a:lnTo>
                    <a:lnTo>
                      <a:pt x="55" y="47"/>
                    </a:lnTo>
                    <a:lnTo>
                      <a:pt x="47" y="38"/>
                    </a:lnTo>
                    <a:lnTo>
                      <a:pt x="40" y="31"/>
                    </a:lnTo>
                    <a:lnTo>
                      <a:pt x="31" y="23"/>
                    </a:lnTo>
                    <a:lnTo>
                      <a:pt x="31" y="15"/>
                    </a:lnTo>
                    <a:lnTo>
                      <a:pt x="31" y="0"/>
                    </a:lnTo>
                    <a:lnTo>
                      <a:pt x="0"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9" name="Freeform 467">
                <a:extLst>
                  <a:ext uri="{FF2B5EF4-FFF2-40B4-BE49-F238E27FC236}">
                    <a16:creationId xmlns:a16="http://schemas.microsoft.com/office/drawing/2014/main" id="{2F983DF5-E523-B50C-C4C0-06A1CCF08DAE}"/>
                  </a:ext>
                </a:extLst>
              </p:cNvPr>
              <p:cNvSpPr>
                <a:spLocks/>
              </p:cNvSpPr>
              <p:nvPr/>
            </p:nvSpPr>
            <p:spPr bwMode="auto">
              <a:xfrm>
                <a:off x="4907" y="3324"/>
                <a:ext cx="34" cy="16"/>
              </a:xfrm>
              <a:custGeom>
                <a:avLst/>
                <a:gdLst>
                  <a:gd name="T0" fmla="*/ 0 w 103"/>
                  <a:gd name="T1" fmla="*/ 48 h 48"/>
                  <a:gd name="T2" fmla="*/ 0 w 103"/>
                  <a:gd name="T3" fmla="*/ 39 h 48"/>
                  <a:gd name="T4" fmla="*/ 0 w 103"/>
                  <a:gd name="T5" fmla="*/ 32 h 48"/>
                  <a:gd name="T6" fmla="*/ 9 w 103"/>
                  <a:gd name="T7" fmla="*/ 23 h 48"/>
                  <a:gd name="T8" fmla="*/ 16 w 103"/>
                  <a:gd name="T9" fmla="*/ 16 h 48"/>
                  <a:gd name="T10" fmla="*/ 24 w 103"/>
                  <a:gd name="T11" fmla="*/ 8 h 48"/>
                  <a:gd name="T12" fmla="*/ 32 w 103"/>
                  <a:gd name="T13" fmla="*/ 0 h 48"/>
                  <a:gd name="T14" fmla="*/ 40 w 103"/>
                  <a:gd name="T15" fmla="*/ 0 h 48"/>
                  <a:gd name="T16" fmla="*/ 56 w 103"/>
                  <a:gd name="T17" fmla="*/ 0 h 48"/>
                  <a:gd name="T18" fmla="*/ 63 w 103"/>
                  <a:gd name="T19" fmla="*/ 0 h 48"/>
                  <a:gd name="T20" fmla="*/ 72 w 103"/>
                  <a:gd name="T21" fmla="*/ 0 h 48"/>
                  <a:gd name="T22" fmla="*/ 79 w 103"/>
                  <a:gd name="T23" fmla="*/ 8 h 48"/>
                  <a:gd name="T24" fmla="*/ 87 w 103"/>
                  <a:gd name="T25" fmla="*/ 16 h 48"/>
                  <a:gd name="T26" fmla="*/ 95 w 103"/>
                  <a:gd name="T27" fmla="*/ 23 h 48"/>
                  <a:gd name="T28" fmla="*/ 103 w 103"/>
                  <a:gd name="T29" fmla="*/ 32 h 48"/>
                  <a:gd name="T30" fmla="*/ 103 w 103"/>
                  <a:gd name="T31" fmla="*/ 39 h 48"/>
                  <a:gd name="T32" fmla="*/ 103 w 103"/>
                  <a:gd name="T33" fmla="*/ 48 h 48"/>
                  <a:gd name="T34" fmla="*/ 79 w 103"/>
                  <a:gd name="T35" fmla="*/ 48 h 48"/>
                  <a:gd name="T36" fmla="*/ 79 w 103"/>
                  <a:gd name="T37" fmla="*/ 39 h 48"/>
                  <a:gd name="T38" fmla="*/ 72 w 103"/>
                  <a:gd name="T39" fmla="*/ 32 h 48"/>
                  <a:gd name="T40" fmla="*/ 63 w 103"/>
                  <a:gd name="T41" fmla="*/ 23 h 48"/>
                  <a:gd name="T42" fmla="*/ 56 w 103"/>
                  <a:gd name="T43" fmla="*/ 23 h 48"/>
                  <a:gd name="T44" fmla="*/ 40 w 103"/>
                  <a:gd name="T45" fmla="*/ 23 h 48"/>
                  <a:gd name="T46" fmla="*/ 32 w 103"/>
                  <a:gd name="T47" fmla="*/ 32 h 48"/>
                  <a:gd name="T48" fmla="*/ 24 w 103"/>
                  <a:gd name="T49" fmla="*/ 39 h 48"/>
                  <a:gd name="T50" fmla="*/ 24 w 103"/>
                  <a:gd name="T51" fmla="*/ 48 h 48"/>
                  <a:gd name="T52" fmla="*/ 0 w 103"/>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48">
                    <a:moveTo>
                      <a:pt x="0" y="48"/>
                    </a:moveTo>
                    <a:lnTo>
                      <a:pt x="0" y="39"/>
                    </a:lnTo>
                    <a:lnTo>
                      <a:pt x="0" y="32"/>
                    </a:lnTo>
                    <a:lnTo>
                      <a:pt x="9" y="23"/>
                    </a:lnTo>
                    <a:lnTo>
                      <a:pt x="16" y="16"/>
                    </a:lnTo>
                    <a:lnTo>
                      <a:pt x="24" y="8"/>
                    </a:lnTo>
                    <a:lnTo>
                      <a:pt x="32" y="0"/>
                    </a:lnTo>
                    <a:lnTo>
                      <a:pt x="40" y="0"/>
                    </a:lnTo>
                    <a:lnTo>
                      <a:pt x="56" y="0"/>
                    </a:lnTo>
                    <a:lnTo>
                      <a:pt x="63" y="0"/>
                    </a:lnTo>
                    <a:lnTo>
                      <a:pt x="72" y="0"/>
                    </a:lnTo>
                    <a:lnTo>
                      <a:pt x="79" y="8"/>
                    </a:lnTo>
                    <a:lnTo>
                      <a:pt x="87" y="16"/>
                    </a:lnTo>
                    <a:lnTo>
                      <a:pt x="95" y="23"/>
                    </a:lnTo>
                    <a:lnTo>
                      <a:pt x="103" y="32"/>
                    </a:lnTo>
                    <a:lnTo>
                      <a:pt x="103" y="39"/>
                    </a:lnTo>
                    <a:lnTo>
                      <a:pt x="103" y="48"/>
                    </a:lnTo>
                    <a:lnTo>
                      <a:pt x="79" y="48"/>
                    </a:lnTo>
                    <a:lnTo>
                      <a:pt x="79" y="39"/>
                    </a:lnTo>
                    <a:lnTo>
                      <a:pt x="72" y="32"/>
                    </a:lnTo>
                    <a:lnTo>
                      <a:pt x="63" y="23"/>
                    </a:lnTo>
                    <a:lnTo>
                      <a:pt x="56" y="23"/>
                    </a:lnTo>
                    <a:lnTo>
                      <a:pt x="40" y="23"/>
                    </a:lnTo>
                    <a:lnTo>
                      <a:pt x="32" y="32"/>
                    </a:lnTo>
                    <a:lnTo>
                      <a:pt x="24" y="39"/>
                    </a:lnTo>
                    <a:lnTo>
                      <a:pt x="24" y="48"/>
                    </a:lnTo>
                    <a:lnTo>
                      <a:pt x="0" y="48"/>
                    </a:lnTo>
                    <a:close/>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0" name="Freeform 468">
                <a:extLst>
                  <a:ext uri="{FF2B5EF4-FFF2-40B4-BE49-F238E27FC236}">
                    <a16:creationId xmlns:a16="http://schemas.microsoft.com/office/drawing/2014/main" id="{66E1136D-3FFE-6BE8-F56B-4882657EC454}"/>
                  </a:ext>
                </a:extLst>
              </p:cNvPr>
              <p:cNvSpPr>
                <a:spLocks/>
              </p:cNvSpPr>
              <p:nvPr/>
            </p:nvSpPr>
            <p:spPr bwMode="auto">
              <a:xfrm>
                <a:off x="4907" y="3340"/>
                <a:ext cx="34" cy="18"/>
              </a:xfrm>
              <a:custGeom>
                <a:avLst/>
                <a:gdLst>
                  <a:gd name="T0" fmla="*/ 0 w 103"/>
                  <a:gd name="T1" fmla="*/ 0 h 54"/>
                  <a:gd name="T2" fmla="*/ 0 w 103"/>
                  <a:gd name="T3" fmla="*/ 15 h 54"/>
                  <a:gd name="T4" fmla="*/ 0 w 103"/>
                  <a:gd name="T5" fmla="*/ 23 h 54"/>
                  <a:gd name="T6" fmla="*/ 9 w 103"/>
                  <a:gd name="T7" fmla="*/ 31 h 54"/>
                  <a:gd name="T8" fmla="*/ 16 w 103"/>
                  <a:gd name="T9" fmla="*/ 38 h 54"/>
                  <a:gd name="T10" fmla="*/ 24 w 103"/>
                  <a:gd name="T11" fmla="*/ 47 h 54"/>
                  <a:gd name="T12" fmla="*/ 32 w 103"/>
                  <a:gd name="T13" fmla="*/ 47 h 54"/>
                  <a:gd name="T14" fmla="*/ 40 w 103"/>
                  <a:gd name="T15" fmla="*/ 54 h 54"/>
                  <a:gd name="T16" fmla="*/ 56 w 103"/>
                  <a:gd name="T17" fmla="*/ 54 h 54"/>
                  <a:gd name="T18" fmla="*/ 63 w 103"/>
                  <a:gd name="T19" fmla="*/ 54 h 54"/>
                  <a:gd name="T20" fmla="*/ 72 w 103"/>
                  <a:gd name="T21" fmla="*/ 47 h 54"/>
                  <a:gd name="T22" fmla="*/ 79 w 103"/>
                  <a:gd name="T23" fmla="*/ 47 h 54"/>
                  <a:gd name="T24" fmla="*/ 87 w 103"/>
                  <a:gd name="T25" fmla="*/ 38 h 54"/>
                  <a:gd name="T26" fmla="*/ 95 w 103"/>
                  <a:gd name="T27" fmla="*/ 31 h 54"/>
                  <a:gd name="T28" fmla="*/ 103 w 103"/>
                  <a:gd name="T29" fmla="*/ 23 h 54"/>
                  <a:gd name="T30" fmla="*/ 103 w 103"/>
                  <a:gd name="T31" fmla="*/ 15 h 54"/>
                  <a:gd name="T32" fmla="*/ 103 w 103"/>
                  <a:gd name="T33" fmla="*/ 0 h 54"/>
                  <a:gd name="T34" fmla="*/ 79 w 103"/>
                  <a:gd name="T35" fmla="*/ 0 h 54"/>
                  <a:gd name="T36" fmla="*/ 79 w 103"/>
                  <a:gd name="T37" fmla="*/ 15 h 54"/>
                  <a:gd name="T38" fmla="*/ 72 w 103"/>
                  <a:gd name="T39" fmla="*/ 23 h 54"/>
                  <a:gd name="T40" fmla="*/ 63 w 103"/>
                  <a:gd name="T41" fmla="*/ 23 h 54"/>
                  <a:gd name="T42" fmla="*/ 56 w 103"/>
                  <a:gd name="T43" fmla="*/ 31 h 54"/>
                  <a:gd name="T44" fmla="*/ 40 w 103"/>
                  <a:gd name="T45" fmla="*/ 23 h 54"/>
                  <a:gd name="T46" fmla="*/ 32 w 103"/>
                  <a:gd name="T47" fmla="*/ 23 h 54"/>
                  <a:gd name="T48" fmla="*/ 24 w 103"/>
                  <a:gd name="T49" fmla="*/ 15 h 54"/>
                  <a:gd name="T50" fmla="*/ 24 w 103"/>
                  <a:gd name="T51" fmla="*/ 0 h 54"/>
                  <a:gd name="T52" fmla="*/ 0 w 103"/>
                  <a:gd name="T5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54">
                    <a:moveTo>
                      <a:pt x="0" y="0"/>
                    </a:moveTo>
                    <a:lnTo>
                      <a:pt x="0" y="15"/>
                    </a:lnTo>
                    <a:lnTo>
                      <a:pt x="0" y="23"/>
                    </a:lnTo>
                    <a:lnTo>
                      <a:pt x="9" y="31"/>
                    </a:lnTo>
                    <a:lnTo>
                      <a:pt x="16" y="38"/>
                    </a:lnTo>
                    <a:lnTo>
                      <a:pt x="24" y="47"/>
                    </a:lnTo>
                    <a:lnTo>
                      <a:pt x="32" y="47"/>
                    </a:lnTo>
                    <a:lnTo>
                      <a:pt x="40" y="54"/>
                    </a:lnTo>
                    <a:lnTo>
                      <a:pt x="56" y="54"/>
                    </a:lnTo>
                    <a:lnTo>
                      <a:pt x="63" y="54"/>
                    </a:lnTo>
                    <a:lnTo>
                      <a:pt x="72" y="47"/>
                    </a:lnTo>
                    <a:lnTo>
                      <a:pt x="79" y="47"/>
                    </a:lnTo>
                    <a:lnTo>
                      <a:pt x="87" y="38"/>
                    </a:lnTo>
                    <a:lnTo>
                      <a:pt x="95" y="31"/>
                    </a:lnTo>
                    <a:lnTo>
                      <a:pt x="103" y="23"/>
                    </a:lnTo>
                    <a:lnTo>
                      <a:pt x="103" y="15"/>
                    </a:lnTo>
                    <a:lnTo>
                      <a:pt x="103" y="0"/>
                    </a:lnTo>
                    <a:lnTo>
                      <a:pt x="79" y="0"/>
                    </a:lnTo>
                    <a:lnTo>
                      <a:pt x="79" y="15"/>
                    </a:lnTo>
                    <a:lnTo>
                      <a:pt x="72" y="23"/>
                    </a:lnTo>
                    <a:lnTo>
                      <a:pt x="63" y="23"/>
                    </a:lnTo>
                    <a:lnTo>
                      <a:pt x="56" y="31"/>
                    </a:lnTo>
                    <a:lnTo>
                      <a:pt x="40" y="23"/>
                    </a:lnTo>
                    <a:lnTo>
                      <a:pt x="32" y="23"/>
                    </a:lnTo>
                    <a:lnTo>
                      <a:pt x="24" y="15"/>
                    </a:lnTo>
                    <a:lnTo>
                      <a:pt x="24" y="0"/>
                    </a:lnTo>
                    <a:lnTo>
                      <a:pt x="0" y="0"/>
                    </a:lnTo>
                    <a:close/>
                  </a:path>
                </a:pathLst>
              </a:custGeom>
              <a:solidFill>
                <a:srgbClr val="0808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1" name="Freeform 469">
                <a:extLst>
                  <a:ext uri="{FF2B5EF4-FFF2-40B4-BE49-F238E27FC236}">
                    <a16:creationId xmlns:a16="http://schemas.microsoft.com/office/drawing/2014/main" id="{E11421B7-4EBB-91F6-BB3D-A81694BDC65B}"/>
                  </a:ext>
                </a:extLst>
              </p:cNvPr>
              <p:cNvSpPr>
                <a:spLocks/>
              </p:cNvSpPr>
              <p:nvPr/>
            </p:nvSpPr>
            <p:spPr bwMode="auto">
              <a:xfrm>
                <a:off x="4915" y="3332"/>
                <a:ext cx="18" cy="18"/>
              </a:xfrm>
              <a:custGeom>
                <a:avLst/>
                <a:gdLst>
                  <a:gd name="T0" fmla="*/ 55 w 55"/>
                  <a:gd name="T1" fmla="*/ 23 h 55"/>
                  <a:gd name="T2" fmla="*/ 55 w 55"/>
                  <a:gd name="T3" fmla="*/ 16 h 55"/>
                  <a:gd name="T4" fmla="*/ 48 w 55"/>
                  <a:gd name="T5" fmla="*/ 8 h 55"/>
                  <a:gd name="T6" fmla="*/ 39 w 55"/>
                  <a:gd name="T7" fmla="*/ 0 h 55"/>
                  <a:gd name="T8" fmla="*/ 32 w 55"/>
                  <a:gd name="T9" fmla="*/ 0 h 55"/>
                  <a:gd name="T10" fmla="*/ 16 w 55"/>
                  <a:gd name="T11" fmla="*/ 0 h 55"/>
                  <a:gd name="T12" fmla="*/ 8 w 55"/>
                  <a:gd name="T13" fmla="*/ 8 h 55"/>
                  <a:gd name="T14" fmla="*/ 0 w 55"/>
                  <a:gd name="T15" fmla="*/ 16 h 55"/>
                  <a:gd name="T16" fmla="*/ 0 w 55"/>
                  <a:gd name="T17" fmla="*/ 23 h 55"/>
                  <a:gd name="T18" fmla="*/ 0 w 55"/>
                  <a:gd name="T19" fmla="*/ 39 h 55"/>
                  <a:gd name="T20" fmla="*/ 8 w 55"/>
                  <a:gd name="T21" fmla="*/ 48 h 55"/>
                  <a:gd name="T22" fmla="*/ 16 w 55"/>
                  <a:gd name="T23" fmla="*/ 48 h 55"/>
                  <a:gd name="T24" fmla="*/ 32 w 55"/>
                  <a:gd name="T25" fmla="*/ 55 h 55"/>
                  <a:gd name="T26" fmla="*/ 39 w 55"/>
                  <a:gd name="T27" fmla="*/ 48 h 55"/>
                  <a:gd name="T28" fmla="*/ 48 w 55"/>
                  <a:gd name="T29" fmla="*/ 48 h 55"/>
                  <a:gd name="T30" fmla="*/ 55 w 55"/>
                  <a:gd name="T31" fmla="*/ 39 h 55"/>
                  <a:gd name="T32" fmla="*/ 55 w 55"/>
                  <a:gd name="T33"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55">
                    <a:moveTo>
                      <a:pt x="55" y="23"/>
                    </a:moveTo>
                    <a:lnTo>
                      <a:pt x="55" y="16"/>
                    </a:lnTo>
                    <a:lnTo>
                      <a:pt x="48" y="8"/>
                    </a:lnTo>
                    <a:lnTo>
                      <a:pt x="39" y="0"/>
                    </a:lnTo>
                    <a:lnTo>
                      <a:pt x="32" y="0"/>
                    </a:lnTo>
                    <a:lnTo>
                      <a:pt x="16" y="0"/>
                    </a:lnTo>
                    <a:lnTo>
                      <a:pt x="8" y="8"/>
                    </a:lnTo>
                    <a:lnTo>
                      <a:pt x="0" y="16"/>
                    </a:lnTo>
                    <a:lnTo>
                      <a:pt x="0" y="23"/>
                    </a:lnTo>
                    <a:lnTo>
                      <a:pt x="0" y="39"/>
                    </a:lnTo>
                    <a:lnTo>
                      <a:pt x="8" y="48"/>
                    </a:lnTo>
                    <a:lnTo>
                      <a:pt x="16" y="48"/>
                    </a:lnTo>
                    <a:lnTo>
                      <a:pt x="32" y="55"/>
                    </a:lnTo>
                    <a:lnTo>
                      <a:pt x="39" y="48"/>
                    </a:lnTo>
                    <a:lnTo>
                      <a:pt x="48" y="48"/>
                    </a:lnTo>
                    <a:lnTo>
                      <a:pt x="55" y="39"/>
                    </a:lnTo>
                    <a:lnTo>
                      <a:pt x="5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2" name="Freeform 470">
                <a:extLst>
                  <a:ext uri="{FF2B5EF4-FFF2-40B4-BE49-F238E27FC236}">
                    <a16:creationId xmlns:a16="http://schemas.microsoft.com/office/drawing/2014/main" id="{6839BCC2-6128-CD3D-07EA-9D4EEA9C4B38}"/>
                  </a:ext>
                </a:extLst>
              </p:cNvPr>
              <p:cNvSpPr>
                <a:spLocks/>
              </p:cNvSpPr>
              <p:nvPr/>
            </p:nvSpPr>
            <p:spPr bwMode="auto">
              <a:xfrm>
                <a:off x="4633" y="2722"/>
                <a:ext cx="632" cy="631"/>
              </a:xfrm>
              <a:custGeom>
                <a:avLst/>
                <a:gdLst>
                  <a:gd name="T0" fmla="*/ 1042 w 1895"/>
                  <a:gd name="T1" fmla="*/ 8 h 1894"/>
                  <a:gd name="T2" fmla="*/ 1184 w 1895"/>
                  <a:gd name="T3" fmla="*/ 32 h 1894"/>
                  <a:gd name="T4" fmla="*/ 1319 w 1895"/>
                  <a:gd name="T5" fmla="*/ 71 h 1894"/>
                  <a:gd name="T6" fmla="*/ 1436 w 1895"/>
                  <a:gd name="T7" fmla="*/ 135 h 1894"/>
                  <a:gd name="T8" fmla="*/ 1548 w 1895"/>
                  <a:gd name="T9" fmla="*/ 213 h 1894"/>
                  <a:gd name="T10" fmla="*/ 1650 w 1895"/>
                  <a:gd name="T11" fmla="*/ 308 h 1894"/>
                  <a:gd name="T12" fmla="*/ 1737 w 1895"/>
                  <a:gd name="T13" fmla="*/ 418 h 1894"/>
                  <a:gd name="T14" fmla="*/ 1800 w 1895"/>
                  <a:gd name="T15" fmla="*/ 537 h 1894"/>
                  <a:gd name="T16" fmla="*/ 1855 w 1895"/>
                  <a:gd name="T17" fmla="*/ 663 h 1894"/>
                  <a:gd name="T18" fmla="*/ 1886 w 1895"/>
                  <a:gd name="T19" fmla="*/ 805 h 1894"/>
                  <a:gd name="T20" fmla="*/ 1895 w 1895"/>
                  <a:gd name="T21" fmla="*/ 947 h 1894"/>
                  <a:gd name="T22" fmla="*/ 1886 w 1895"/>
                  <a:gd name="T23" fmla="*/ 1089 h 1894"/>
                  <a:gd name="T24" fmla="*/ 1855 w 1895"/>
                  <a:gd name="T25" fmla="*/ 1224 h 1894"/>
                  <a:gd name="T26" fmla="*/ 1800 w 1895"/>
                  <a:gd name="T27" fmla="*/ 1358 h 1894"/>
                  <a:gd name="T28" fmla="*/ 1737 w 1895"/>
                  <a:gd name="T29" fmla="*/ 1476 h 1894"/>
                  <a:gd name="T30" fmla="*/ 1650 w 1895"/>
                  <a:gd name="T31" fmla="*/ 1579 h 1894"/>
                  <a:gd name="T32" fmla="*/ 1548 w 1895"/>
                  <a:gd name="T33" fmla="*/ 1674 h 1894"/>
                  <a:gd name="T34" fmla="*/ 1436 w 1895"/>
                  <a:gd name="T35" fmla="*/ 1753 h 1894"/>
                  <a:gd name="T36" fmla="*/ 1319 w 1895"/>
                  <a:gd name="T37" fmla="*/ 1816 h 1894"/>
                  <a:gd name="T38" fmla="*/ 1184 w 1895"/>
                  <a:gd name="T39" fmla="*/ 1863 h 1894"/>
                  <a:gd name="T40" fmla="*/ 1042 w 1895"/>
                  <a:gd name="T41" fmla="*/ 1887 h 1894"/>
                  <a:gd name="T42" fmla="*/ 900 w 1895"/>
                  <a:gd name="T43" fmla="*/ 1887 h 1894"/>
                  <a:gd name="T44" fmla="*/ 758 w 1895"/>
                  <a:gd name="T45" fmla="*/ 1871 h 1894"/>
                  <a:gd name="T46" fmla="*/ 624 w 1895"/>
                  <a:gd name="T47" fmla="*/ 1831 h 1894"/>
                  <a:gd name="T48" fmla="*/ 497 w 1895"/>
                  <a:gd name="T49" fmla="*/ 1776 h 1894"/>
                  <a:gd name="T50" fmla="*/ 379 w 1895"/>
                  <a:gd name="T51" fmla="*/ 1705 h 1894"/>
                  <a:gd name="T52" fmla="*/ 277 w 1895"/>
                  <a:gd name="T53" fmla="*/ 1611 h 1894"/>
                  <a:gd name="T54" fmla="*/ 189 w 1895"/>
                  <a:gd name="T55" fmla="*/ 1508 h 1894"/>
                  <a:gd name="T56" fmla="*/ 119 w 1895"/>
                  <a:gd name="T57" fmla="*/ 1397 h 1894"/>
                  <a:gd name="T58" fmla="*/ 56 w 1895"/>
                  <a:gd name="T59" fmla="*/ 1271 h 1894"/>
                  <a:gd name="T60" fmla="*/ 23 w 1895"/>
                  <a:gd name="T61" fmla="*/ 1136 h 1894"/>
                  <a:gd name="T62" fmla="*/ 0 w 1895"/>
                  <a:gd name="T63" fmla="*/ 995 h 1894"/>
                  <a:gd name="T64" fmla="*/ 7 w 1895"/>
                  <a:gd name="T65" fmla="*/ 853 h 1894"/>
                  <a:gd name="T66" fmla="*/ 32 w 1895"/>
                  <a:gd name="T67" fmla="*/ 711 h 1894"/>
                  <a:gd name="T68" fmla="*/ 79 w 1895"/>
                  <a:gd name="T69" fmla="*/ 576 h 1894"/>
                  <a:gd name="T70" fmla="*/ 142 w 1895"/>
                  <a:gd name="T71" fmla="*/ 458 h 1894"/>
                  <a:gd name="T72" fmla="*/ 221 w 1895"/>
                  <a:gd name="T73" fmla="*/ 347 h 1894"/>
                  <a:gd name="T74" fmla="*/ 315 w 1895"/>
                  <a:gd name="T75" fmla="*/ 245 h 1894"/>
                  <a:gd name="T76" fmla="*/ 419 w 1895"/>
                  <a:gd name="T77" fmla="*/ 158 h 1894"/>
                  <a:gd name="T78" fmla="*/ 537 w 1895"/>
                  <a:gd name="T79" fmla="*/ 95 h 1894"/>
                  <a:gd name="T80" fmla="*/ 671 w 1895"/>
                  <a:gd name="T81" fmla="*/ 40 h 1894"/>
                  <a:gd name="T82" fmla="*/ 805 w 1895"/>
                  <a:gd name="T83" fmla="*/ 8 h 1894"/>
                  <a:gd name="T84" fmla="*/ 947 w 1895"/>
                  <a:gd name="T85" fmla="*/ 0 h 1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95" h="1894">
                    <a:moveTo>
                      <a:pt x="947" y="0"/>
                    </a:moveTo>
                    <a:lnTo>
                      <a:pt x="995" y="0"/>
                    </a:lnTo>
                    <a:lnTo>
                      <a:pt x="1042" y="8"/>
                    </a:lnTo>
                    <a:lnTo>
                      <a:pt x="1089" y="8"/>
                    </a:lnTo>
                    <a:lnTo>
                      <a:pt x="1137" y="16"/>
                    </a:lnTo>
                    <a:lnTo>
                      <a:pt x="1184" y="32"/>
                    </a:lnTo>
                    <a:lnTo>
                      <a:pt x="1231" y="40"/>
                    </a:lnTo>
                    <a:lnTo>
                      <a:pt x="1271" y="56"/>
                    </a:lnTo>
                    <a:lnTo>
                      <a:pt x="1319" y="71"/>
                    </a:lnTo>
                    <a:lnTo>
                      <a:pt x="1357" y="95"/>
                    </a:lnTo>
                    <a:lnTo>
                      <a:pt x="1397" y="110"/>
                    </a:lnTo>
                    <a:lnTo>
                      <a:pt x="1436" y="135"/>
                    </a:lnTo>
                    <a:lnTo>
                      <a:pt x="1476" y="158"/>
                    </a:lnTo>
                    <a:lnTo>
                      <a:pt x="1515" y="189"/>
                    </a:lnTo>
                    <a:lnTo>
                      <a:pt x="1548" y="213"/>
                    </a:lnTo>
                    <a:lnTo>
                      <a:pt x="1587" y="245"/>
                    </a:lnTo>
                    <a:lnTo>
                      <a:pt x="1618" y="277"/>
                    </a:lnTo>
                    <a:lnTo>
                      <a:pt x="1650" y="308"/>
                    </a:lnTo>
                    <a:lnTo>
                      <a:pt x="1681" y="347"/>
                    </a:lnTo>
                    <a:lnTo>
                      <a:pt x="1706" y="380"/>
                    </a:lnTo>
                    <a:lnTo>
                      <a:pt x="1737" y="418"/>
                    </a:lnTo>
                    <a:lnTo>
                      <a:pt x="1760" y="458"/>
                    </a:lnTo>
                    <a:lnTo>
                      <a:pt x="1784" y="497"/>
                    </a:lnTo>
                    <a:lnTo>
                      <a:pt x="1800" y="537"/>
                    </a:lnTo>
                    <a:lnTo>
                      <a:pt x="1823" y="576"/>
                    </a:lnTo>
                    <a:lnTo>
                      <a:pt x="1839" y="623"/>
                    </a:lnTo>
                    <a:lnTo>
                      <a:pt x="1855" y="663"/>
                    </a:lnTo>
                    <a:lnTo>
                      <a:pt x="1863" y="711"/>
                    </a:lnTo>
                    <a:lnTo>
                      <a:pt x="1879" y="758"/>
                    </a:lnTo>
                    <a:lnTo>
                      <a:pt x="1886" y="805"/>
                    </a:lnTo>
                    <a:lnTo>
                      <a:pt x="1895" y="853"/>
                    </a:lnTo>
                    <a:lnTo>
                      <a:pt x="1895" y="900"/>
                    </a:lnTo>
                    <a:lnTo>
                      <a:pt x="1895" y="947"/>
                    </a:lnTo>
                    <a:lnTo>
                      <a:pt x="1895" y="995"/>
                    </a:lnTo>
                    <a:lnTo>
                      <a:pt x="1895" y="1042"/>
                    </a:lnTo>
                    <a:lnTo>
                      <a:pt x="1886" y="1089"/>
                    </a:lnTo>
                    <a:lnTo>
                      <a:pt x="1879" y="1136"/>
                    </a:lnTo>
                    <a:lnTo>
                      <a:pt x="1863" y="1184"/>
                    </a:lnTo>
                    <a:lnTo>
                      <a:pt x="1855" y="1224"/>
                    </a:lnTo>
                    <a:lnTo>
                      <a:pt x="1839" y="1271"/>
                    </a:lnTo>
                    <a:lnTo>
                      <a:pt x="1823" y="1310"/>
                    </a:lnTo>
                    <a:lnTo>
                      <a:pt x="1800" y="1358"/>
                    </a:lnTo>
                    <a:lnTo>
                      <a:pt x="1784" y="1397"/>
                    </a:lnTo>
                    <a:lnTo>
                      <a:pt x="1760" y="1437"/>
                    </a:lnTo>
                    <a:lnTo>
                      <a:pt x="1737" y="1476"/>
                    </a:lnTo>
                    <a:lnTo>
                      <a:pt x="1706" y="1508"/>
                    </a:lnTo>
                    <a:lnTo>
                      <a:pt x="1681" y="1548"/>
                    </a:lnTo>
                    <a:lnTo>
                      <a:pt x="1650" y="1579"/>
                    </a:lnTo>
                    <a:lnTo>
                      <a:pt x="1618" y="1611"/>
                    </a:lnTo>
                    <a:lnTo>
                      <a:pt x="1587" y="1642"/>
                    </a:lnTo>
                    <a:lnTo>
                      <a:pt x="1548" y="1674"/>
                    </a:lnTo>
                    <a:lnTo>
                      <a:pt x="1515" y="1705"/>
                    </a:lnTo>
                    <a:lnTo>
                      <a:pt x="1476" y="1728"/>
                    </a:lnTo>
                    <a:lnTo>
                      <a:pt x="1436" y="1753"/>
                    </a:lnTo>
                    <a:lnTo>
                      <a:pt x="1397" y="1776"/>
                    </a:lnTo>
                    <a:lnTo>
                      <a:pt x="1357" y="1800"/>
                    </a:lnTo>
                    <a:lnTo>
                      <a:pt x="1319" y="1816"/>
                    </a:lnTo>
                    <a:lnTo>
                      <a:pt x="1271" y="1831"/>
                    </a:lnTo>
                    <a:lnTo>
                      <a:pt x="1231" y="1847"/>
                    </a:lnTo>
                    <a:lnTo>
                      <a:pt x="1184" y="1863"/>
                    </a:lnTo>
                    <a:lnTo>
                      <a:pt x="1137" y="1871"/>
                    </a:lnTo>
                    <a:lnTo>
                      <a:pt x="1089" y="1879"/>
                    </a:lnTo>
                    <a:lnTo>
                      <a:pt x="1042" y="1887"/>
                    </a:lnTo>
                    <a:lnTo>
                      <a:pt x="995" y="1887"/>
                    </a:lnTo>
                    <a:lnTo>
                      <a:pt x="947" y="1894"/>
                    </a:lnTo>
                    <a:lnTo>
                      <a:pt x="900" y="1887"/>
                    </a:lnTo>
                    <a:lnTo>
                      <a:pt x="853" y="1887"/>
                    </a:lnTo>
                    <a:lnTo>
                      <a:pt x="805" y="1879"/>
                    </a:lnTo>
                    <a:lnTo>
                      <a:pt x="758" y="1871"/>
                    </a:lnTo>
                    <a:lnTo>
                      <a:pt x="711" y="1863"/>
                    </a:lnTo>
                    <a:lnTo>
                      <a:pt x="671" y="1847"/>
                    </a:lnTo>
                    <a:lnTo>
                      <a:pt x="624" y="1831"/>
                    </a:lnTo>
                    <a:lnTo>
                      <a:pt x="585" y="1816"/>
                    </a:lnTo>
                    <a:lnTo>
                      <a:pt x="537" y="1800"/>
                    </a:lnTo>
                    <a:lnTo>
                      <a:pt x="497" y="1776"/>
                    </a:lnTo>
                    <a:lnTo>
                      <a:pt x="457" y="1753"/>
                    </a:lnTo>
                    <a:lnTo>
                      <a:pt x="419" y="1728"/>
                    </a:lnTo>
                    <a:lnTo>
                      <a:pt x="379" y="1705"/>
                    </a:lnTo>
                    <a:lnTo>
                      <a:pt x="347" y="1674"/>
                    </a:lnTo>
                    <a:lnTo>
                      <a:pt x="315" y="1642"/>
                    </a:lnTo>
                    <a:lnTo>
                      <a:pt x="277" y="1611"/>
                    </a:lnTo>
                    <a:lnTo>
                      <a:pt x="245" y="1579"/>
                    </a:lnTo>
                    <a:lnTo>
                      <a:pt x="221" y="1548"/>
                    </a:lnTo>
                    <a:lnTo>
                      <a:pt x="189" y="1508"/>
                    </a:lnTo>
                    <a:lnTo>
                      <a:pt x="166" y="1476"/>
                    </a:lnTo>
                    <a:lnTo>
                      <a:pt x="142" y="1437"/>
                    </a:lnTo>
                    <a:lnTo>
                      <a:pt x="119" y="1397"/>
                    </a:lnTo>
                    <a:lnTo>
                      <a:pt x="95" y="1358"/>
                    </a:lnTo>
                    <a:lnTo>
                      <a:pt x="79" y="1310"/>
                    </a:lnTo>
                    <a:lnTo>
                      <a:pt x="56" y="1271"/>
                    </a:lnTo>
                    <a:lnTo>
                      <a:pt x="47" y="1224"/>
                    </a:lnTo>
                    <a:lnTo>
                      <a:pt x="32" y="1184"/>
                    </a:lnTo>
                    <a:lnTo>
                      <a:pt x="23" y="1136"/>
                    </a:lnTo>
                    <a:lnTo>
                      <a:pt x="16" y="1089"/>
                    </a:lnTo>
                    <a:lnTo>
                      <a:pt x="7" y="1042"/>
                    </a:lnTo>
                    <a:lnTo>
                      <a:pt x="0" y="995"/>
                    </a:lnTo>
                    <a:lnTo>
                      <a:pt x="0" y="947"/>
                    </a:lnTo>
                    <a:lnTo>
                      <a:pt x="0" y="900"/>
                    </a:lnTo>
                    <a:lnTo>
                      <a:pt x="7" y="853"/>
                    </a:lnTo>
                    <a:lnTo>
                      <a:pt x="16" y="805"/>
                    </a:lnTo>
                    <a:lnTo>
                      <a:pt x="23" y="758"/>
                    </a:lnTo>
                    <a:lnTo>
                      <a:pt x="32" y="711"/>
                    </a:lnTo>
                    <a:lnTo>
                      <a:pt x="47" y="663"/>
                    </a:lnTo>
                    <a:lnTo>
                      <a:pt x="56" y="623"/>
                    </a:lnTo>
                    <a:lnTo>
                      <a:pt x="79" y="576"/>
                    </a:lnTo>
                    <a:lnTo>
                      <a:pt x="95" y="537"/>
                    </a:lnTo>
                    <a:lnTo>
                      <a:pt x="119" y="497"/>
                    </a:lnTo>
                    <a:lnTo>
                      <a:pt x="142" y="458"/>
                    </a:lnTo>
                    <a:lnTo>
                      <a:pt x="166" y="418"/>
                    </a:lnTo>
                    <a:lnTo>
                      <a:pt x="189" y="380"/>
                    </a:lnTo>
                    <a:lnTo>
                      <a:pt x="221" y="347"/>
                    </a:lnTo>
                    <a:lnTo>
                      <a:pt x="245" y="308"/>
                    </a:lnTo>
                    <a:lnTo>
                      <a:pt x="277" y="277"/>
                    </a:lnTo>
                    <a:lnTo>
                      <a:pt x="315" y="245"/>
                    </a:lnTo>
                    <a:lnTo>
                      <a:pt x="347" y="213"/>
                    </a:lnTo>
                    <a:lnTo>
                      <a:pt x="379" y="189"/>
                    </a:lnTo>
                    <a:lnTo>
                      <a:pt x="419" y="158"/>
                    </a:lnTo>
                    <a:lnTo>
                      <a:pt x="457" y="135"/>
                    </a:lnTo>
                    <a:lnTo>
                      <a:pt x="497" y="110"/>
                    </a:lnTo>
                    <a:lnTo>
                      <a:pt x="537" y="95"/>
                    </a:lnTo>
                    <a:lnTo>
                      <a:pt x="585" y="71"/>
                    </a:lnTo>
                    <a:lnTo>
                      <a:pt x="624" y="56"/>
                    </a:lnTo>
                    <a:lnTo>
                      <a:pt x="671" y="40"/>
                    </a:lnTo>
                    <a:lnTo>
                      <a:pt x="711" y="32"/>
                    </a:lnTo>
                    <a:lnTo>
                      <a:pt x="758" y="16"/>
                    </a:lnTo>
                    <a:lnTo>
                      <a:pt x="805" y="8"/>
                    </a:lnTo>
                    <a:lnTo>
                      <a:pt x="853" y="8"/>
                    </a:lnTo>
                    <a:lnTo>
                      <a:pt x="900" y="0"/>
                    </a:lnTo>
                    <a:lnTo>
                      <a:pt x="947"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3" name="Freeform 471">
                <a:extLst>
                  <a:ext uri="{FF2B5EF4-FFF2-40B4-BE49-F238E27FC236}">
                    <a16:creationId xmlns:a16="http://schemas.microsoft.com/office/drawing/2014/main" id="{5668E167-608F-FFBA-405A-B51C428F38B6}"/>
                  </a:ext>
                </a:extLst>
              </p:cNvPr>
              <p:cNvSpPr>
                <a:spLocks/>
              </p:cNvSpPr>
              <p:nvPr/>
            </p:nvSpPr>
            <p:spPr bwMode="auto">
              <a:xfrm>
                <a:off x="4949" y="2719"/>
                <a:ext cx="18" cy="5"/>
              </a:xfrm>
              <a:custGeom>
                <a:avLst/>
                <a:gdLst>
                  <a:gd name="T0" fmla="*/ 55 w 55"/>
                  <a:gd name="T1" fmla="*/ 0 h 15"/>
                  <a:gd name="T2" fmla="*/ 48 w 55"/>
                  <a:gd name="T3" fmla="*/ 0 h 15"/>
                  <a:gd name="T4" fmla="*/ 0 w 55"/>
                  <a:gd name="T5" fmla="*/ 0 h 15"/>
                  <a:gd name="T6" fmla="*/ 0 w 55"/>
                  <a:gd name="T7" fmla="*/ 15 h 15"/>
                  <a:gd name="T8" fmla="*/ 48 w 55"/>
                  <a:gd name="T9" fmla="*/ 15 h 15"/>
                  <a:gd name="T10" fmla="*/ 55 w 55"/>
                  <a:gd name="T11" fmla="*/ 0 h 15"/>
                  <a:gd name="T12" fmla="*/ 48 w 55"/>
                  <a:gd name="T13" fmla="*/ 0 h 15"/>
                  <a:gd name="T14" fmla="*/ 55 w 55"/>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5">
                    <a:moveTo>
                      <a:pt x="55" y="0"/>
                    </a:moveTo>
                    <a:lnTo>
                      <a:pt x="48" y="0"/>
                    </a:lnTo>
                    <a:lnTo>
                      <a:pt x="0" y="0"/>
                    </a:lnTo>
                    <a:lnTo>
                      <a:pt x="0" y="15"/>
                    </a:lnTo>
                    <a:lnTo>
                      <a:pt x="48" y="15"/>
                    </a:lnTo>
                    <a:lnTo>
                      <a:pt x="55" y="0"/>
                    </a:lnTo>
                    <a:lnTo>
                      <a:pt x="48" y="0"/>
                    </a:lnTo>
                    <a:lnTo>
                      <a:pt x="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4" name="Freeform 472">
                <a:extLst>
                  <a:ext uri="{FF2B5EF4-FFF2-40B4-BE49-F238E27FC236}">
                    <a16:creationId xmlns:a16="http://schemas.microsoft.com/office/drawing/2014/main" id="{CCF08893-D227-846F-280D-A0F947D82A80}"/>
                  </a:ext>
                </a:extLst>
              </p:cNvPr>
              <p:cNvSpPr>
                <a:spLocks/>
              </p:cNvSpPr>
              <p:nvPr/>
            </p:nvSpPr>
            <p:spPr bwMode="auto">
              <a:xfrm>
                <a:off x="4965" y="2719"/>
                <a:ext cx="18" cy="5"/>
              </a:xfrm>
              <a:custGeom>
                <a:avLst/>
                <a:gdLst>
                  <a:gd name="T0" fmla="*/ 54 w 54"/>
                  <a:gd name="T1" fmla="*/ 7 h 15"/>
                  <a:gd name="T2" fmla="*/ 7 w 54"/>
                  <a:gd name="T3" fmla="*/ 0 h 15"/>
                  <a:gd name="T4" fmla="*/ 0 w 54"/>
                  <a:gd name="T5" fmla="*/ 15 h 15"/>
                  <a:gd name="T6" fmla="*/ 47 w 54"/>
                  <a:gd name="T7" fmla="*/ 15 h 15"/>
                  <a:gd name="T8" fmla="*/ 54 w 54"/>
                  <a:gd name="T9" fmla="*/ 7 h 15"/>
                </a:gdLst>
                <a:ahLst/>
                <a:cxnLst>
                  <a:cxn ang="0">
                    <a:pos x="T0" y="T1"/>
                  </a:cxn>
                  <a:cxn ang="0">
                    <a:pos x="T2" y="T3"/>
                  </a:cxn>
                  <a:cxn ang="0">
                    <a:pos x="T4" y="T5"/>
                  </a:cxn>
                  <a:cxn ang="0">
                    <a:pos x="T6" y="T7"/>
                  </a:cxn>
                  <a:cxn ang="0">
                    <a:pos x="T8" y="T9"/>
                  </a:cxn>
                </a:cxnLst>
                <a:rect l="0" t="0" r="r" b="b"/>
                <a:pathLst>
                  <a:path w="54" h="15">
                    <a:moveTo>
                      <a:pt x="54" y="7"/>
                    </a:moveTo>
                    <a:lnTo>
                      <a:pt x="7" y="0"/>
                    </a:lnTo>
                    <a:lnTo>
                      <a:pt x="0" y="15"/>
                    </a:lnTo>
                    <a:lnTo>
                      <a:pt x="47" y="15"/>
                    </a:lnTo>
                    <a:lnTo>
                      <a:pt x="5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5" name="Freeform 473">
                <a:extLst>
                  <a:ext uri="{FF2B5EF4-FFF2-40B4-BE49-F238E27FC236}">
                    <a16:creationId xmlns:a16="http://schemas.microsoft.com/office/drawing/2014/main" id="{45403C4F-1A8F-5FC1-B4A2-C93EA74FC592}"/>
                  </a:ext>
                </a:extLst>
              </p:cNvPr>
              <p:cNvSpPr>
                <a:spLocks/>
              </p:cNvSpPr>
              <p:nvPr/>
            </p:nvSpPr>
            <p:spPr bwMode="auto">
              <a:xfrm>
                <a:off x="4981" y="2722"/>
                <a:ext cx="18" cy="5"/>
              </a:xfrm>
              <a:custGeom>
                <a:avLst/>
                <a:gdLst>
                  <a:gd name="T0" fmla="*/ 55 w 55"/>
                  <a:gd name="T1" fmla="*/ 7 h 16"/>
                  <a:gd name="T2" fmla="*/ 7 w 55"/>
                  <a:gd name="T3" fmla="*/ 0 h 16"/>
                  <a:gd name="T4" fmla="*/ 0 w 55"/>
                  <a:gd name="T5" fmla="*/ 7 h 16"/>
                  <a:gd name="T6" fmla="*/ 47 w 55"/>
                  <a:gd name="T7" fmla="*/ 16 h 16"/>
                  <a:gd name="T8" fmla="*/ 55 w 55"/>
                  <a:gd name="T9" fmla="*/ 7 h 16"/>
                </a:gdLst>
                <a:ahLst/>
                <a:cxnLst>
                  <a:cxn ang="0">
                    <a:pos x="T0" y="T1"/>
                  </a:cxn>
                  <a:cxn ang="0">
                    <a:pos x="T2" y="T3"/>
                  </a:cxn>
                  <a:cxn ang="0">
                    <a:pos x="T4" y="T5"/>
                  </a:cxn>
                  <a:cxn ang="0">
                    <a:pos x="T6" y="T7"/>
                  </a:cxn>
                  <a:cxn ang="0">
                    <a:pos x="T8" y="T9"/>
                  </a:cxn>
                </a:cxnLst>
                <a:rect l="0" t="0" r="r" b="b"/>
                <a:pathLst>
                  <a:path w="55" h="16">
                    <a:moveTo>
                      <a:pt x="55" y="7"/>
                    </a:moveTo>
                    <a:lnTo>
                      <a:pt x="7" y="0"/>
                    </a:lnTo>
                    <a:lnTo>
                      <a:pt x="0" y="7"/>
                    </a:lnTo>
                    <a:lnTo>
                      <a:pt x="47" y="16"/>
                    </a:lnTo>
                    <a:lnTo>
                      <a:pt x="5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6" name="Freeform 474">
                <a:extLst>
                  <a:ext uri="{FF2B5EF4-FFF2-40B4-BE49-F238E27FC236}">
                    <a16:creationId xmlns:a16="http://schemas.microsoft.com/office/drawing/2014/main" id="{AD9DA070-E29D-47B3-7523-4AFF4A9346F8}"/>
                  </a:ext>
                </a:extLst>
              </p:cNvPr>
              <p:cNvSpPr>
                <a:spLocks/>
              </p:cNvSpPr>
              <p:nvPr/>
            </p:nvSpPr>
            <p:spPr bwMode="auto">
              <a:xfrm>
                <a:off x="4997" y="2724"/>
                <a:ext cx="18" cy="5"/>
              </a:xfrm>
              <a:custGeom>
                <a:avLst/>
                <a:gdLst>
                  <a:gd name="T0" fmla="*/ 55 w 55"/>
                  <a:gd name="T1" fmla="*/ 8 h 16"/>
                  <a:gd name="T2" fmla="*/ 8 w 55"/>
                  <a:gd name="T3" fmla="*/ 0 h 16"/>
                  <a:gd name="T4" fmla="*/ 0 w 55"/>
                  <a:gd name="T5" fmla="*/ 8 h 16"/>
                  <a:gd name="T6" fmla="*/ 48 w 55"/>
                  <a:gd name="T7" fmla="*/ 16 h 16"/>
                  <a:gd name="T8" fmla="*/ 55 w 55"/>
                  <a:gd name="T9" fmla="*/ 8 h 16"/>
                </a:gdLst>
                <a:ahLst/>
                <a:cxnLst>
                  <a:cxn ang="0">
                    <a:pos x="T0" y="T1"/>
                  </a:cxn>
                  <a:cxn ang="0">
                    <a:pos x="T2" y="T3"/>
                  </a:cxn>
                  <a:cxn ang="0">
                    <a:pos x="T4" y="T5"/>
                  </a:cxn>
                  <a:cxn ang="0">
                    <a:pos x="T6" y="T7"/>
                  </a:cxn>
                  <a:cxn ang="0">
                    <a:pos x="T8" y="T9"/>
                  </a:cxn>
                </a:cxnLst>
                <a:rect l="0" t="0" r="r" b="b"/>
                <a:pathLst>
                  <a:path w="55" h="16">
                    <a:moveTo>
                      <a:pt x="55" y="8"/>
                    </a:moveTo>
                    <a:lnTo>
                      <a:pt x="8" y="0"/>
                    </a:lnTo>
                    <a:lnTo>
                      <a:pt x="0" y="8"/>
                    </a:lnTo>
                    <a:lnTo>
                      <a:pt x="48" y="16"/>
                    </a:lnTo>
                    <a:lnTo>
                      <a:pt x="5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7" name="Freeform 475">
                <a:extLst>
                  <a:ext uri="{FF2B5EF4-FFF2-40B4-BE49-F238E27FC236}">
                    <a16:creationId xmlns:a16="http://schemas.microsoft.com/office/drawing/2014/main" id="{27D53254-04A2-B78B-83DD-B75924EADC03}"/>
                  </a:ext>
                </a:extLst>
              </p:cNvPr>
              <p:cNvSpPr>
                <a:spLocks/>
              </p:cNvSpPr>
              <p:nvPr/>
            </p:nvSpPr>
            <p:spPr bwMode="auto">
              <a:xfrm>
                <a:off x="5013" y="2727"/>
                <a:ext cx="15" cy="7"/>
              </a:xfrm>
              <a:custGeom>
                <a:avLst/>
                <a:gdLst>
                  <a:gd name="T0" fmla="*/ 47 w 47"/>
                  <a:gd name="T1" fmla="*/ 7 h 23"/>
                  <a:gd name="T2" fmla="*/ 7 w 47"/>
                  <a:gd name="T3" fmla="*/ 0 h 23"/>
                  <a:gd name="T4" fmla="*/ 0 w 47"/>
                  <a:gd name="T5" fmla="*/ 7 h 23"/>
                  <a:gd name="T6" fmla="*/ 47 w 47"/>
                  <a:gd name="T7" fmla="*/ 23 h 23"/>
                  <a:gd name="T8" fmla="*/ 47 w 47"/>
                  <a:gd name="T9" fmla="*/ 7 h 23"/>
                </a:gdLst>
                <a:ahLst/>
                <a:cxnLst>
                  <a:cxn ang="0">
                    <a:pos x="T0" y="T1"/>
                  </a:cxn>
                  <a:cxn ang="0">
                    <a:pos x="T2" y="T3"/>
                  </a:cxn>
                  <a:cxn ang="0">
                    <a:pos x="T4" y="T5"/>
                  </a:cxn>
                  <a:cxn ang="0">
                    <a:pos x="T6" y="T7"/>
                  </a:cxn>
                  <a:cxn ang="0">
                    <a:pos x="T8" y="T9"/>
                  </a:cxn>
                </a:cxnLst>
                <a:rect l="0" t="0" r="r" b="b"/>
                <a:pathLst>
                  <a:path w="47" h="23">
                    <a:moveTo>
                      <a:pt x="47" y="7"/>
                    </a:moveTo>
                    <a:lnTo>
                      <a:pt x="7" y="0"/>
                    </a:lnTo>
                    <a:lnTo>
                      <a:pt x="0" y="7"/>
                    </a:lnTo>
                    <a:lnTo>
                      <a:pt x="47" y="23"/>
                    </a:lnTo>
                    <a:lnTo>
                      <a:pt x="4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8" name="Freeform 476">
                <a:extLst>
                  <a:ext uri="{FF2B5EF4-FFF2-40B4-BE49-F238E27FC236}">
                    <a16:creationId xmlns:a16="http://schemas.microsoft.com/office/drawing/2014/main" id="{9D8BCB42-7BDA-5D0E-65DF-5FFCD9D1D4AF}"/>
                  </a:ext>
                </a:extLst>
              </p:cNvPr>
              <p:cNvSpPr>
                <a:spLocks/>
              </p:cNvSpPr>
              <p:nvPr/>
            </p:nvSpPr>
            <p:spPr bwMode="auto">
              <a:xfrm>
                <a:off x="5028" y="2729"/>
                <a:ext cx="16" cy="8"/>
              </a:xfrm>
              <a:custGeom>
                <a:avLst/>
                <a:gdLst>
                  <a:gd name="T0" fmla="*/ 47 w 47"/>
                  <a:gd name="T1" fmla="*/ 16 h 23"/>
                  <a:gd name="T2" fmla="*/ 0 w 47"/>
                  <a:gd name="T3" fmla="*/ 0 h 23"/>
                  <a:gd name="T4" fmla="*/ 0 w 47"/>
                  <a:gd name="T5" fmla="*/ 16 h 23"/>
                  <a:gd name="T6" fmla="*/ 47 w 47"/>
                  <a:gd name="T7" fmla="*/ 23 h 23"/>
                  <a:gd name="T8" fmla="*/ 47 w 47"/>
                  <a:gd name="T9" fmla="*/ 16 h 23"/>
                </a:gdLst>
                <a:ahLst/>
                <a:cxnLst>
                  <a:cxn ang="0">
                    <a:pos x="T0" y="T1"/>
                  </a:cxn>
                  <a:cxn ang="0">
                    <a:pos x="T2" y="T3"/>
                  </a:cxn>
                  <a:cxn ang="0">
                    <a:pos x="T4" y="T5"/>
                  </a:cxn>
                  <a:cxn ang="0">
                    <a:pos x="T6" y="T7"/>
                  </a:cxn>
                  <a:cxn ang="0">
                    <a:pos x="T8" y="T9"/>
                  </a:cxn>
                </a:cxnLst>
                <a:rect l="0" t="0" r="r" b="b"/>
                <a:pathLst>
                  <a:path w="47" h="23">
                    <a:moveTo>
                      <a:pt x="47" y="16"/>
                    </a:moveTo>
                    <a:lnTo>
                      <a:pt x="0" y="0"/>
                    </a:lnTo>
                    <a:lnTo>
                      <a:pt x="0" y="16"/>
                    </a:lnTo>
                    <a:lnTo>
                      <a:pt x="47" y="23"/>
                    </a:lnTo>
                    <a:lnTo>
                      <a:pt x="4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9" name="Freeform 477">
                <a:extLst>
                  <a:ext uri="{FF2B5EF4-FFF2-40B4-BE49-F238E27FC236}">
                    <a16:creationId xmlns:a16="http://schemas.microsoft.com/office/drawing/2014/main" id="{F001641B-59BC-D86E-8A37-5EC8A86E8E22}"/>
                  </a:ext>
                </a:extLst>
              </p:cNvPr>
              <p:cNvSpPr>
                <a:spLocks/>
              </p:cNvSpPr>
              <p:nvPr/>
            </p:nvSpPr>
            <p:spPr bwMode="auto">
              <a:xfrm>
                <a:off x="5044" y="2735"/>
                <a:ext cx="16" cy="7"/>
              </a:xfrm>
              <a:custGeom>
                <a:avLst/>
                <a:gdLst>
                  <a:gd name="T0" fmla="*/ 48 w 48"/>
                  <a:gd name="T1" fmla="*/ 16 h 23"/>
                  <a:gd name="T2" fmla="*/ 48 w 48"/>
                  <a:gd name="T3" fmla="*/ 7 h 23"/>
                  <a:gd name="T4" fmla="*/ 0 w 48"/>
                  <a:gd name="T5" fmla="*/ 0 h 23"/>
                  <a:gd name="T6" fmla="*/ 0 w 48"/>
                  <a:gd name="T7" fmla="*/ 7 h 23"/>
                  <a:gd name="T8" fmla="*/ 39 w 48"/>
                  <a:gd name="T9" fmla="*/ 23 h 23"/>
                  <a:gd name="T10" fmla="*/ 48 w 48"/>
                  <a:gd name="T11" fmla="*/ 16 h 23"/>
                  <a:gd name="T12" fmla="*/ 48 w 48"/>
                  <a:gd name="T13" fmla="*/ 7 h 23"/>
                  <a:gd name="T14" fmla="*/ 48 w 48"/>
                  <a:gd name="T15" fmla="*/ 16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3">
                    <a:moveTo>
                      <a:pt x="48" y="16"/>
                    </a:moveTo>
                    <a:lnTo>
                      <a:pt x="48" y="7"/>
                    </a:lnTo>
                    <a:lnTo>
                      <a:pt x="0" y="0"/>
                    </a:lnTo>
                    <a:lnTo>
                      <a:pt x="0" y="7"/>
                    </a:lnTo>
                    <a:lnTo>
                      <a:pt x="39" y="23"/>
                    </a:lnTo>
                    <a:lnTo>
                      <a:pt x="48" y="16"/>
                    </a:lnTo>
                    <a:lnTo>
                      <a:pt x="48" y="7"/>
                    </a:lnTo>
                    <a:lnTo>
                      <a:pt x="4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0" name="Freeform 478">
                <a:extLst>
                  <a:ext uri="{FF2B5EF4-FFF2-40B4-BE49-F238E27FC236}">
                    <a16:creationId xmlns:a16="http://schemas.microsoft.com/office/drawing/2014/main" id="{D18A925F-FDBD-BADB-224F-BBED5046EBEE}"/>
                  </a:ext>
                </a:extLst>
              </p:cNvPr>
              <p:cNvSpPr>
                <a:spLocks/>
              </p:cNvSpPr>
              <p:nvPr/>
            </p:nvSpPr>
            <p:spPr bwMode="auto">
              <a:xfrm>
                <a:off x="5057" y="2740"/>
                <a:ext cx="16" cy="8"/>
              </a:xfrm>
              <a:custGeom>
                <a:avLst/>
                <a:gdLst>
                  <a:gd name="T0" fmla="*/ 48 w 48"/>
                  <a:gd name="T1" fmla="*/ 15 h 23"/>
                  <a:gd name="T2" fmla="*/ 8 w 48"/>
                  <a:gd name="T3" fmla="*/ 0 h 23"/>
                  <a:gd name="T4" fmla="*/ 0 w 48"/>
                  <a:gd name="T5" fmla="*/ 7 h 23"/>
                  <a:gd name="T6" fmla="*/ 48 w 48"/>
                  <a:gd name="T7" fmla="*/ 23 h 23"/>
                  <a:gd name="T8" fmla="*/ 48 w 48"/>
                  <a:gd name="T9" fmla="*/ 15 h 23"/>
                </a:gdLst>
                <a:ahLst/>
                <a:cxnLst>
                  <a:cxn ang="0">
                    <a:pos x="T0" y="T1"/>
                  </a:cxn>
                  <a:cxn ang="0">
                    <a:pos x="T2" y="T3"/>
                  </a:cxn>
                  <a:cxn ang="0">
                    <a:pos x="T4" y="T5"/>
                  </a:cxn>
                  <a:cxn ang="0">
                    <a:pos x="T6" y="T7"/>
                  </a:cxn>
                  <a:cxn ang="0">
                    <a:pos x="T8" y="T9"/>
                  </a:cxn>
                </a:cxnLst>
                <a:rect l="0" t="0" r="r" b="b"/>
                <a:pathLst>
                  <a:path w="48" h="23">
                    <a:moveTo>
                      <a:pt x="48" y="15"/>
                    </a:moveTo>
                    <a:lnTo>
                      <a:pt x="8" y="0"/>
                    </a:lnTo>
                    <a:lnTo>
                      <a:pt x="0" y="7"/>
                    </a:lnTo>
                    <a:lnTo>
                      <a:pt x="48" y="23"/>
                    </a:lnTo>
                    <a:lnTo>
                      <a:pt x="48"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1" name="Freeform 479">
                <a:extLst>
                  <a:ext uri="{FF2B5EF4-FFF2-40B4-BE49-F238E27FC236}">
                    <a16:creationId xmlns:a16="http://schemas.microsoft.com/office/drawing/2014/main" id="{B78224F1-B2CF-A9CC-1525-EC7E4BDF311F}"/>
                  </a:ext>
                </a:extLst>
              </p:cNvPr>
              <p:cNvSpPr>
                <a:spLocks/>
              </p:cNvSpPr>
              <p:nvPr/>
            </p:nvSpPr>
            <p:spPr bwMode="auto">
              <a:xfrm>
                <a:off x="5073" y="2745"/>
                <a:ext cx="16" cy="11"/>
              </a:xfrm>
              <a:custGeom>
                <a:avLst/>
                <a:gdLst>
                  <a:gd name="T0" fmla="*/ 47 w 47"/>
                  <a:gd name="T1" fmla="*/ 16 h 32"/>
                  <a:gd name="T2" fmla="*/ 0 w 47"/>
                  <a:gd name="T3" fmla="*/ 0 h 32"/>
                  <a:gd name="T4" fmla="*/ 0 w 47"/>
                  <a:gd name="T5" fmla="*/ 8 h 32"/>
                  <a:gd name="T6" fmla="*/ 39 w 47"/>
                  <a:gd name="T7" fmla="*/ 32 h 32"/>
                  <a:gd name="T8" fmla="*/ 47 w 47"/>
                  <a:gd name="T9" fmla="*/ 16 h 32"/>
                </a:gdLst>
                <a:ahLst/>
                <a:cxnLst>
                  <a:cxn ang="0">
                    <a:pos x="T0" y="T1"/>
                  </a:cxn>
                  <a:cxn ang="0">
                    <a:pos x="T2" y="T3"/>
                  </a:cxn>
                  <a:cxn ang="0">
                    <a:pos x="T4" y="T5"/>
                  </a:cxn>
                  <a:cxn ang="0">
                    <a:pos x="T6" y="T7"/>
                  </a:cxn>
                  <a:cxn ang="0">
                    <a:pos x="T8" y="T9"/>
                  </a:cxn>
                </a:cxnLst>
                <a:rect l="0" t="0" r="r" b="b"/>
                <a:pathLst>
                  <a:path w="47" h="32">
                    <a:moveTo>
                      <a:pt x="47" y="16"/>
                    </a:moveTo>
                    <a:lnTo>
                      <a:pt x="0" y="0"/>
                    </a:lnTo>
                    <a:lnTo>
                      <a:pt x="0" y="8"/>
                    </a:lnTo>
                    <a:lnTo>
                      <a:pt x="39" y="32"/>
                    </a:lnTo>
                    <a:lnTo>
                      <a:pt x="4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2" name="Freeform 480">
                <a:extLst>
                  <a:ext uri="{FF2B5EF4-FFF2-40B4-BE49-F238E27FC236}">
                    <a16:creationId xmlns:a16="http://schemas.microsoft.com/office/drawing/2014/main" id="{7E565AF6-13BA-8148-058B-778EB4F3EF74}"/>
                  </a:ext>
                </a:extLst>
              </p:cNvPr>
              <p:cNvSpPr>
                <a:spLocks/>
              </p:cNvSpPr>
              <p:nvPr/>
            </p:nvSpPr>
            <p:spPr bwMode="auto">
              <a:xfrm>
                <a:off x="5086" y="2750"/>
                <a:ext cx="16" cy="11"/>
              </a:xfrm>
              <a:custGeom>
                <a:avLst/>
                <a:gdLst>
                  <a:gd name="T0" fmla="*/ 47 w 47"/>
                  <a:gd name="T1" fmla="*/ 23 h 32"/>
                  <a:gd name="T2" fmla="*/ 7 w 47"/>
                  <a:gd name="T3" fmla="*/ 0 h 32"/>
                  <a:gd name="T4" fmla="*/ 0 w 47"/>
                  <a:gd name="T5" fmla="*/ 16 h 32"/>
                  <a:gd name="T6" fmla="*/ 38 w 47"/>
                  <a:gd name="T7" fmla="*/ 32 h 32"/>
                  <a:gd name="T8" fmla="*/ 47 w 47"/>
                  <a:gd name="T9" fmla="*/ 23 h 32"/>
                </a:gdLst>
                <a:ahLst/>
                <a:cxnLst>
                  <a:cxn ang="0">
                    <a:pos x="T0" y="T1"/>
                  </a:cxn>
                  <a:cxn ang="0">
                    <a:pos x="T2" y="T3"/>
                  </a:cxn>
                  <a:cxn ang="0">
                    <a:pos x="T4" y="T5"/>
                  </a:cxn>
                  <a:cxn ang="0">
                    <a:pos x="T6" y="T7"/>
                  </a:cxn>
                  <a:cxn ang="0">
                    <a:pos x="T8" y="T9"/>
                  </a:cxn>
                </a:cxnLst>
                <a:rect l="0" t="0" r="r" b="b"/>
                <a:pathLst>
                  <a:path w="47" h="32">
                    <a:moveTo>
                      <a:pt x="47" y="23"/>
                    </a:moveTo>
                    <a:lnTo>
                      <a:pt x="7" y="0"/>
                    </a:lnTo>
                    <a:lnTo>
                      <a:pt x="0" y="16"/>
                    </a:lnTo>
                    <a:lnTo>
                      <a:pt x="38" y="32"/>
                    </a:lnTo>
                    <a:lnTo>
                      <a:pt x="4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3" name="Freeform 481">
                <a:extLst>
                  <a:ext uri="{FF2B5EF4-FFF2-40B4-BE49-F238E27FC236}">
                    <a16:creationId xmlns:a16="http://schemas.microsoft.com/office/drawing/2014/main" id="{69FC930E-109C-38DF-5118-EC9F213EFBD9}"/>
                  </a:ext>
                </a:extLst>
              </p:cNvPr>
              <p:cNvSpPr>
                <a:spLocks/>
              </p:cNvSpPr>
              <p:nvPr/>
            </p:nvSpPr>
            <p:spPr bwMode="auto">
              <a:xfrm>
                <a:off x="5099" y="2758"/>
                <a:ext cx="16" cy="11"/>
              </a:xfrm>
              <a:custGeom>
                <a:avLst/>
                <a:gdLst>
                  <a:gd name="T0" fmla="*/ 48 w 48"/>
                  <a:gd name="T1" fmla="*/ 25 h 32"/>
                  <a:gd name="T2" fmla="*/ 8 w 48"/>
                  <a:gd name="T3" fmla="*/ 0 h 32"/>
                  <a:gd name="T4" fmla="*/ 0 w 48"/>
                  <a:gd name="T5" fmla="*/ 9 h 32"/>
                  <a:gd name="T6" fmla="*/ 39 w 48"/>
                  <a:gd name="T7" fmla="*/ 32 h 32"/>
                  <a:gd name="T8" fmla="*/ 48 w 48"/>
                  <a:gd name="T9" fmla="*/ 25 h 32"/>
                </a:gdLst>
                <a:ahLst/>
                <a:cxnLst>
                  <a:cxn ang="0">
                    <a:pos x="T0" y="T1"/>
                  </a:cxn>
                  <a:cxn ang="0">
                    <a:pos x="T2" y="T3"/>
                  </a:cxn>
                  <a:cxn ang="0">
                    <a:pos x="T4" y="T5"/>
                  </a:cxn>
                  <a:cxn ang="0">
                    <a:pos x="T6" y="T7"/>
                  </a:cxn>
                  <a:cxn ang="0">
                    <a:pos x="T8" y="T9"/>
                  </a:cxn>
                </a:cxnLst>
                <a:rect l="0" t="0" r="r" b="b"/>
                <a:pathLst>
                  <a:path w="48" h="32">
                    <a:moveTo>
                      <a:pt x="48" y="25"/>
                    </a:moveTo>
                    <a:lnTo>
                      <a:pt x="8" y="0"/>
                    </a:lnTo>
                    <a:lnTo>
                      <a:pt x="0" y="9"/>
                    </a:lnTo>
                    <a:lnTo>
                      <a:pt x="39" y="32"/>
                    </a:lnTo>
                    <a:lnTo>
                      <a:pt x="48"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4" name="Freeform 482">
                <a:extLst>
                  <a:ext uri="{FF2B5EF4-FFF2-40B4-BE49-F238E27FC236}">
                    <a16:creationId xmlns:a16="http://schemas.microsoft.com/office/drawing/2014/main" id="{A90A9D99-B6D3-CFCF-5A5F-B2C4283DC964}"/>
                  </a:ext>
                </a:extLst>
              </p:cNvPr>
              <p:cNvSpPr>
                <a:spLocks/>
              </p:cNvSpPr>
              <p:nvPr/>
            </p:nvSpPr>
            <p:spPr bwMode="auto">
              <a:xfrm>
                <a:off x="5112" y="2766"/>
                <a:ext cx="16" cy="11"/>
              </a:xfrm>
              <a:custGeom>
                <a:avLst/>
                <a:gdLst>
                  <a:gd name="T0" fmla="*/ 48 w 48"/>
                  <a:gd name="T1" fmla="*/ 24 h 31"/>
                  <a:gd name="T2" fmla="*/ 8 w 48"/>
                  <a:gd name="T3" fmla="*/ 0 h 31"/>
                  <a:gd name="T4" fmla="*/ 0 w 48"/>
                  <a:gd name="T5" fmla="*/ 8 h 31"/>
                  <a:gd name="T6" fmla="*/ 39 w 48"/>
                  <a:gd name="T7" fmla="*/ 31 h 31"/>
                  <a:gd name="T8" fmla="*/ 48 w 48"/>
                  <a:gd name="T9" fmla="*/ 24 h 31"/>
                </a:gdLst>
                <a:ahLst/>
                <a:cxnLst>
                  <a:cxn ang="0">
                    <a:pos x="T0" y="T1"/>
                  </a:cxn>
                  <a:cxn ang="0">
                    <a:pos x="T2" y="T3"/>
                  </a:cxn>
                  <a:cxn ang="0">
                    <a:pos x="T4" y="T5"/>
                  </a:cxn>
                  <a:cxn ang="0">
                    <a:pos x="T6" y="T7"/>
                  </a:cxn>
                  <a:cxn ang="0">
                    <a:pos x="T8" y="T9"/>
                  </a:cxn>
                </a:cxnLst>
                <a:rect l="0" t="0" r="r" b="b"/>
                <a:pathLst>
                  <a:path w="48" h="31">
                    <a:moveTo>
                      <a:pt x="48" y="24"/>
                    </a:moveTo>
                    <a:lnTo>
                      <a:pt x="8" y="0"/>
                    </a:lnTo>
                    <a:lnTo>
                      <a:pt x="0" y="8"/>
                    </a:lnTo>
                    <a:lnTo>
                      <a:pt x="39" y="31"/>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5" name="Freeform 483">
                <a:extLst>
                  <a:ext uri="{FF2B5EF4-FFF2-40B4-BE49-F238E27FC236}">
                    <a16:creationId xmlns:a16="http://schemas.microsoft.com/office/drawing/2014/main" id="{6C30CFA1-4840-A75A-7B67-386220F5A0D8}"/>
                  </a:ext>
                </a:extLst>
              </p:cNvPr>
              <p:cNvSpPr>
                <a:spLocks/>
              </p:cNvSpPr>
              <p:nvPr/>
            </p:nvSpPr>
            <p:spPr bwMode="auto">
              <a:xfrm>
                <a:off x="5126" y="2774"/>
                <a:ext cx="13" cy="13"/>
              </a:xfrm>
              <a:custGeom>
                <a:avLst/>
                <a:gdLst>
                  <a:gd name="T0" fmla="*/ 39 w 39"/>
                  <a:gd name="T1" fmla="*/ 23 h 39"/>
                  <a:gd name="T2" fmla="*/ 8 w 39"/>
                  <a:gd name="T3" fmla="*/ 0 h 39"/>
                  <a:gd name="T4" fmla="*/ 0 w 39"/>
                  <a:gd name="T5" fmla="*/ 7 h 39"/>
                  <a:gd name="T6" fmla="*/ 31 w 39"/>
                  <a:gd name="T7" fmla="*/ 39 h 39"/>
                  <a:gd name="T8" fmla="*/ 31 w 39"/>
                  <a:gd name="T9" fmla="*/ 30 h 39"/>
                  <a:gd name="T10" fmla="*/ 39 w 39"/>
                  <a:gd name="T11" fmla="*/ 23 h 39"/>
                </a:gdLst>
                <a:ahLst/>
                <a:cxnLst>
                  <a:cxn ang="0">
                    <a:pos x="T0" y="T1"/>
                  </a:cxn>
                  <a:cxn ang="0">
                    <a:pos x="T2" y="T3"/>
                  </a:cxn>
                  <a:cxn ang="0">
                    <a:pos x="T4" y="T5"/>
                  </a:cxn>
                  <a:cxn ang="0">
                    <a:pos x="T6" y="T7"/>
                  </a:cxn>
                  <a:cxn ang="0">
                    <a:pos x="T8" y="T9"/>
                  </a:cxn>
                  <a:cxn ang="0">
                    <a:pos x="T10" y="T11"/>
                  </a:cxn>
                </a:cxnLst>
                <a:rect l="0" t="0" r="r" b="b"/>
                <a:pathLst>
                  <a:path w="39" h="39">
                    <a:moveTo>
                      <a:pt x="39" y="23"/>
                    </a:moveTo>
                    <a:lnTo>
                      <a:pt x="8" y="0"/>
                    </a:lnTo>
                    <a:lnTo>
                      <a:pt x="0" y="7"/>
                    </a:lnTo>
                    <a:lnTo>
                      <a:pt x="31" y="39"/>
                    </a:lnTo>
                    <a:lnTo>
                      <a:pt x="31" y="30"/>
                    </a:lnTo>
                    <a:lnTo>
                      <a:pt x="3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6" name="Freeform 484">
                <a:extLst>
                  <a:ext uri="{FF2B5EF4-FFF2-40B4-BE49-F238E27FC236}">
                    <a16:creationId xmlns:a16="http://schemas.microsoft.com/office/drawing/2014/main" id="{3A305C87-E841-E4D6-9BDE-0C8384C7DD6A}"/>
                  </a:ext>
                </a:extLst>
              </p:cNvPr>
              <p:cNvSpPr>
                <a:spLocks/>
              </p:cNvSpPr>
              <p:nvPr/>
            </p:nvSpPr>
            <p:spPr bwMode="auto">
              <a:xfrm>
                <a:off x="5136" y="2782"/>
                <a:ext cx="16" cy="13"/>
              </a:xfrm>
              <a:custGeom>
                <a:avLst/>
                <a:gdLst>
                  <a:gd name="T0" fmla="*/ 47 w 47"/>
                  <a:gd name="T1" fmla="*/ 31 h 40"/>
                  <a:gd name="T2" fmla="*/ 7 w 47"/>
                  <a:gd name="T3" fmla="*/ 0 h 40"/>
                  <a:gd name="T4" fmla="*/ 0 w 47"/>
                  <a:gd name="T5" fmla="*/ 8 h 40"/>
                  <a:gd name="T6" fmla="*/ 39 w 47"/>
                  <a:gd name="T7" fmla="*/ 40 h 40"/>
                  <a:gd name="T8" fmla="*/ 47 w 47"/>
                  <a:gd name="T9" fmla="*/ 31 h 40"/>
                </a:gdLst>
                <a:ahLst/>
                <a:cxnLst>
                  <a:cxn ang="0">
                    <a:pos x="T0" y="T1"/>
                  </a:cxn>
                  <a:cxn ang="0">
                    <a:pos x="T2" y="T3"/>
                  </a:cxn>
                  <a:cxn ang="0">
                    <a:pos x="T4" y="T5"/>
                  </a:cxn>
                  <a:cxn ang="0">
                    <a:pos x="T6" y="T7"/>
                  </a:cxn>
                  <a:cxn ang="0">
                    <a:pos x="T8" y="T9"/>
                  </a:cxn>
                </a:cxnLst>
                <a:rect l="0" t="0" r="r" b="b"/>
                <a:pathLst>
                  <a:path w="47" h="40">
                    <a:moveTo>
                      <a:pt x="47" y="31"/>
                    </a:moveTo>
                    <a:lnTo>
                      <a:pt x="7" y="0"/>
                    </a:lnTo>
                    <a:lnTo>
                      <a:pt x="0" y="8"/>
                    </a:lnTo>
                    <a:lnTo>
                      <a:pt x="39" y="40"/>
                    </a:lnTo>
                    <a:lnTo>
                      <a:pt x="47"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7" name="Freeform 485">
                <a:extLst>
                  <a:ext uri="{FF2B5EF4-FFF2-40B4-BE49-F238E27FC236}">
                    <a16:creationId xmlns:a16="http://schemas.microsoft.com/office/drawing/2014/main" id="{ACB3CF6D-F453-4B30-BBE6-34EBF6A3D82A}"/>
                  </a:ext>
                </a:extLst>
              </p:cNvPr>
              <p:cNvSpPr>
                <a:spLocks/>
              </p:cNvSpPr>
              <p:nvPr/>
            </p:nvSpPr>
            <p:spPr bwMode="auto">
              <a:xfrm>
                <a:off x="5149" y="2792"/>
                <a:ext cx="14" cy="14"/>
              </a:xfrm>
              <a:custGeom>
                <a:avLst/>
                <a:gdLst>
                  <a:gd name="T0" fmla="*/ 40 w 40"/>
                  <a:gd name="T1" fmla="*/ 32 h 40"/>
                  <a:gd name="T2" fmla="*/ 8 w 40"/>
                  <a:gd name="T3" fmla="*/ 0 h 40"/>
                  <a:gd name="T4" fmla="*/ 0 w 40"/>
                  <a:gd name="T5" fmla="*/ 9 h 40"/>
                  <a:gd name="T6" fmla="*/ 31 w 40"/>
                  <a:gd name="T7" fmla="*/ 40 h 40"/>
                  <a:gd name="T8" fmla="*/ 40 w 40"/>
                  <a:gd name="T9" fmla="*/ 32 h 40"/>
                </a:gdLst>
                <a:ahLst/>
                <a:cxnLst>
                  <a:cxn ang="0">
                    <a:pos x="T0" y="T1"/>
                  </a:cxn>
                  <a:cxn ang="0">
                    <a:pos x="T2" y="T3"/>
                  </a:cxn>
                  <a:cxn ang="0">
                    <a:pos x="T4" y="T5"/>
                  </a:cxn>
                  <a:cxn ang="0">
                    <a:pos x="T6" y="T7"/>
                  </a:cxn>
                  <a:cxn ang="0">
                    <a:pos x="T8" y="T9"/>
                  </a:cxn>
                </a:cxnLst>
                <a:rect l="0" t="0" r="r" b="b"/>
                <a:pathLst>
                  <a:path w="40" h="40">
                    <a:moveTo>
                      <a:pt x="40" y="32"/>
                    </a:moveTo>
                    <a:lnTo>
                      <a:pt x="8" y="0"/>
                    </a:lnTo>
                    <a:lnTo>
                      <a:pt x="0" y="9"/>
                    </a:lnTo>
                    <a:lnTo>
                      <a:pt x="31" y="40"/>
                    </a:lnTo>
                    <a:lnTo>
                      <a:pt x="4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8" name="Freeform 486">
                <a:extLst>
                  <a:ext uri="{FF2B5EF4-FFF2-40B4-BE49-F238E27FC236}">
                    <a16:creationId xmlns:a16="http://schemas.microsoft.com/office/drawing/2014/main" id="{7C1E1E87-6901-E435-A6A6-7B4052BD7497}"/>
                  </a:ext>
                </a:extLst>
              </p:cNvPr>
              <p:cNvSpPr>
                <a:spLocks/>
              </p:cNvSpPr>
              <p:nvPr/>
            </p:nvSpPr>
            <p:spPr bwMode="auto">
              <a:xfrm>
                <a:off x="5160" y="2803"/>
                <a:ext cx="16" cy="13"/>
              </a:xfrm>
              <a:custGeom>
                <a:avLst/>
                <a:gdLst>
                  <a:gd name="T0" fmla="*/ 48 w 48"/>
                  <a:gd name="T1" fmla="*/ 24 h 40"/>
                  <a:gd name="T2" fmla="*/ 8 w 48"/>
                  <a:gd name="T3" fmla="*/ 0 h 40"/>
                  <a:gd name="T4" fmla="*/ 0 w 48"/>
                  <a:gd name="T5" fmla="*/ 8 h 40"/>
                  <a:gd name="T6" fmla="*/ 32 w 48"/>
                  <a:gd name="T7" fmla="*/ 40 h 40"/>
                  <a:gd name="T8" fmla="*/ 48 w 48"/>
                  <a:gd name="T9" fmla="*/ 24 h 40"/>
                </a:gdLst>
                <a:ahLst/>
                <a:cxnLst>
                  <a:cxn ang="0">
                    <a:pos x="T0" y="T1"/>
                  </a:cxn>
                  <a:cxn ang="0">
                    <a:pos x="T2" y="T3"/>
                  </a:cxn>
                  <a:cxn ang="0">
                    <a:pos x="T4" y="T5"/>
                  </a:cxn>
                  <a:cxn ang="0">
                    <a:pos x="T6" y="T7"/>
                  </a:cxn>
                  <a:cxn ang="0">
                    <a:pos x="T8" y="T9"/>
                  </a:cxn>
                </a:cxnLst>
                <a:rect l="0" t="0" r="r" b="b"/>
                <a:pathLst>
                  <a:path w="48" h="40">
                    <a:moveTo>
                      <a:pt x="48" y="24"/>
                    </a:moveTo>
                    <a:lnTo>
                      <a:pt x="8" y="0"/>
                    </a:lnTo>
                    <a:lnTo>
                      <a:pt x="0" y="8"/>
                    </a:lnTo>
                    <a:lnTo>
                      <a:pt x="32" y="40"/>
                    </a:lnTo>
                    <a:lnTo>
                      <a:pt x="48"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9" name="Freeform 487">
                <a:extLst>
                  <a:ext uri="{FF2B5EF4-FFF2-40B4-BE49-F238E27FC236}">
                    <a16:creationId xmlns:a16="http://schemas.microsoft.com/office/drawing/2014/main" id="{3ED5D46D-D728-8DFF-C1EF-7183582665DF}"/>
                  </a:ext>
                </a:extLst>
              </p:cNvPr>
              <p:cNvSpPr>
                <a:spLocks/>
              </p:cNvSpPr>
              <p:nvPr/>
            </p:nvSpPr>
            <p:spPr bwMode="auto">
              <a:xfrm>
                <a:off x="5171" y="2811"/>
                <a:ext cx="15" cy="16"/>
              </a:xfrm>
              <a:custGeom>
                <a:avLst/>
                <a:gdLst>
                  <a:gd name="T0" fmla="*/ 47 w 47"/>
                  <a:gd name="T1" fmla="*/ 39 h 47"/>
                  <a:gd name="T2" fmla="*/ 16 w 47"/>
                  <a:gd name="T3" fmla="*/ 0 h 47"/>
                  <a:gd name="T4" fmla="*/ 0 w 47"/>
                  <a:gd name="T5" fmla="*/ 16 h 47"/>
                  <a:gd name="T6" fmla="*/ 31 w 47"/>
                  <a:gd name="T7" fmla="*/ 47 h 47"/>
                  <a:gd name="T8" fmla="*/ 47 w 47"/>
                  <a:gd name="T9" fmla="*/ 39 h 47"/>
                </a:gdLst>
                <a:ahLst/>
                <a:cxnLst>
                  <a:cxn ang="0">
                    <a:pos x="T0" y="T1"/>
                  </a:cxn>
                  <a:cxn ang="0">
                    <a:pos x="T2" y="T3"/>
                  </a:cxn>
                  <a:cxn ang="0">
                    <a:pos x="T4" y="T5"/>
                  </a:cxn>
                  <a:cxn ang="0">
                    <a:pos x="T6" y="T7"/>
                  </a:cxn>
                  <a:cxn ang="0">
                    <a:pos x="T8" y="T9"/>
                  </a:cxn>
                </a:cxnLst>
                <a:rect l="0" t="0" r="r" b="b"/>
                <a:pathLst>
                  <a:path w="47" h="47">
                    <a:moveTo>
                      <a:pt x="47" y="39"/>
                    </a:moveTo>
                    <a:lnTo>
                      <a:pt x="16" y="0"/>
                    </a:lnTo>
                    <a:lnTo>
                      <a:pt x="0" y="16"/>
                    </a:lnTo>
                    <a:lnTo>
                      <a:pt x="31" y="47"/>
                    </a:lnTo>
                    <a:lnTo>
                      <a:pt x="47"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0" name="Freeform 488">
                <a:extLst>
                  <a:ext uri="{FF2B5EF4-FFF2-40B4-BE49-F238E27FC236}">
                    <a16:creationId xmlns:a16="http://schemas.microsoft.com/office/drawing/2014/main" id="{DA4077D7-78F9-5155-3803-B725953A7849}"/>
                  </a:ext>
                </a:extLst>
              </p:cNvPr>
              <p:cNvSpPr>
                <a:spLocks/>
              </p:cNvSpPr>
              <p:nvPr/>
            </p:nvSpPr>
            <p:spPr bwMode="auto">
              <a:xfrm>
                <a:off x="5181" y="2824"/>
                <a:ext cx="13" cy="13"/>
              </a:xfrm>
              <a:custGeom>
                <a:avLst/>
                <a:gdLst>
                  <a:gd name="T0" fmla="*/ 40 w 40"/>
                  <a:gd name="T1" fmla="*/ 32 h 40"/>
                  <a:gd name="T2" fmla="*/ 16 w 40"/>
                  <a:gd name="T3" fmla="*/ 0 h 40"/>
                  <a:gd name="T4" fmla="*/ 0 w 40"/>
                  <a:gd name="T5" fmla="*/ 8 h 40"/>
                  <a:gd name="T6" fmla="*/ 32 w 40"/>
                  <a:gd name="T7" fmla="*/ 40 h 40"/>
                  <a:gd name="T8" fmla="*/ 40 w 40"/>
                  <a:gd name="T9" fmla="*/ 32 h 40"/>
                </a:gdLst>
                <a:ahLst/>
                <a:cxnLst>
                  <a:cxn ang="0">
                    <a:pos x="T0" y="T1"/>
                  </a:cxn>
                  <a:cxn ang="0">
                    <a:pos x="T2" y="T3"/>
                  </a:cxn>
                  <a:cxn ang="0">
                    <a:pos x="T4" y="T5"/>
                  </a:cxn>
                  <a:cxn ang="0">
                    <a:pos x="T6" y="T7"/>
                  </a:cxn>
                  <a:cxn ang="0">
                    <a:pos x="T8" y="T9"/>
                  </a:cxn>
                </a:cxnLst>
                <a:rect l="0" t="0" r="r" b="b"/>
                <a:pathLst>
                  <a:path w="40" h="40">
                    <a:moveTo>
                      <a:pt x="40" y="32"/>
                    </a:moveTo>
                    <a:lnTo>
                      <a:pt x="16" y="0"/>
                    </a:lnTo>
                    <a:lnTo>
                      <a:pt x="0" y="8"/>
                    </a:lnTo>
                    <a:lnTo>
                      <a:pt x="32" y="40"/>
                    </a:lnTo>
                    <a:lnTo>
                      <a:pt x="4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1" name="Freeform 489">
                <a:extLst>
                  <a:ext uri="{FF2B5EF4-FFF2-40B4-BE49-F238E27FC236}">
                    <a16:creationId xmlns:a16="http://schemas.microsoft.com/office/drawing/2014/main" id="{AC2A63DE-D8C0-7B43-A4D0-1F77DBDC269F}"/>
                  </a:ext>
                </a:extLst>
              </p:cNvPr>
              <p:cNvSpPr>
                <a:spLocks/>
              </p:cNvSpPr>
              <p:nvPr/>
            </p:nvSpPr>
            <p:spPr bwMode="auto">
              <a:xfrm>
                <a:off x="5191" y="2835"/>
                <a:ext cx="14" cy="15"/>
              </a:xfrm>
              <a:custGeom>
                <a:avLst/>
                <a:gdLst>
                  <a:gd name="T0" fmla="*/ 40 w 40"/>
                  <a:gd name="T1" fmla="*/ 38 h 47"/>
                  <a:gd name="T2" fmla="*/ 8 w 40"/>
                  <a:gd name="T3" fmla="*/ 0 h 47"/>
                  <a:gd name="T4" fmla="*/ 0 w 40"/>
                  <a:gd name="T5" fmla="*/ 7 h 47"/>
                  <a:gd name="T6" fmla="*/ 32 w 40"/>
                  <a:gd name="T7" fmla="*/ 47 h 47"/>
                  <a:gd name="T8" fmla="*/ 40 w 40"/>
                  <a:gd name="T9" fmla="*/ 38 h 47"/>
                </a:gdLst>
                <a:ahLst/>
                <a:cxnLst>
                  <a:cxn ang="0">
                    <a:pos x="T0" y="T1"/>
                  </a:cxn>
                  <a:cxn ang="0">
                    <a:pos x="T2" y="T3"/>
                  </a:cxn>
                  <a:cxn ang="0">
                    <a:pos x="T4" y="T5"/>
                  </a:cxn>
                  <a:cxn ang="0">
                    <a:pos x="T6" y="T7"/>
                  </a:cxn>
                  <a:cxn ang="0">
                    <a:pos x="T8" y="T9"/>
                  </a:cxn>
                </a:cxnLst>
                <a:rect l="0" t="0" r="r" b="b"/>
                <a:pathLst>
                  <a:path w="40" h="47">
                    <a:moveTo>
                      <a:pt x="40" y="38"/>
                    </a:moveTo>
                    <a:lnTo>
                      <a:pt x="8" y="0"/>
                    </a:lnTo>
                    <a:lnTo>
                      <a:pt x="0" y="7"/>
                    </a:lnTo>
                    <a:lnTo>
                      <a:pt x="32" y="47"/>
                    </a:lnTo>
                    <a:lnTo>
                      <a:pt x="4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2" name="Freeform 490">
                <a:extLst>
                  <a:ext uri="{FF2B5EF4-FFF2-40B4-BE49-F238E27FC236}">
                    <a16:creationId xmlns:a16="http://schemas.microsoft.com/office/drawing/2014/main" id="{010E7FEA-3644-A53B-0D9A-7DB833093E18}"/>
                  </a:ext>
                </a:extLst>
              </p:cNvPr>
              <p:cNvSpPr>
                <a:spLocks/>
              </p:cNvSpPr>
              <p:nvPr/>
            </p:nvSpPr>
            <p:spPr bwMode="auto">
              <a:xfrm>
                <a:off x="5202" y="2848"/>
                <a:ext cx="10" cy="13"/>
              </a:xfrm>
              <a:custGeom>
                <a:avLst/>
                <a:gdLst>
                  <a:gd name="T0" fmla="*/ 31 w 31"/>
                  <a:gd name="T1" fmla="*/ 31 h 39"/>
                  <a:gd name="T2" fmla="*/ 8 w 31"/>
                  <a:gd name="T3" fmla="*/ 0 h 39"/>
                  <a:gd name="T4" fmla="*/ 0 w 31"/>
                  <a:gd name="T5" fmla="*/ 8 h 39"/>
                  <a:gd name="T6" fmla="*/ 24 w 31"/>
                  <a:gd name="T7" fmla="*/ 39 h 39"/>
                  <a:gd name="T8" fmla="*/ 31 w 31"/>
                  <a:gd name="T9" fmla="*/ 31 h 39"/>
                </a:gdLst>
                <a:ahLst/>
                <a:cxnLst>
                  <a:cxn ang="0">
                    <a:pos x="T0" y="T1"/>
                  </a:cxn>
                  <a:cxn ang="0">
                    <a:pos x="T2" y="T3"/>
                  </a:cxn>
                  <a:cxn ang="0">
                    <a:pos x="T4" y="T5"/>
                  </a:cxn>
                  <a:cxn ang="0">
                    <a:pos x="T6" y="T7"/>
                  </a:cxn>
                  <a:cxn ang="0">
                    <a:pos x="T8" y="T9"/>
                  </a:cxn>
                </a:cxnLst>
                <a:rect l="0" t="0" r="r" b="b"/>
                <a:pathLst>
                  <a:path w="31" h="39">
                    <a:moveTo>
                      <a:pt x="31" y="31"/>
                    </a:moveTo>
                    <a:lnTo>
                      <a:pt x="8" y="0"/>
                    </a:lnTo>
                    <a:lnTo>
                      <a:pt x="0" y="8"/>
                    </a:lnTo>
                    <a:lnTo>
                      <a:pt x="24" y="39"/>
                    </a:lnTo>
                    <a:lnTo>
                      <a:pt x="31"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3" name="Freeform 491">
                <a:extLst>
                  <a:ext uri="{FF2B5EF4-FFF2-40B4-BE49-F238E27FC236}">
                    <a16:creationId xmlns:a16="http://schemas.microsoft.com/office/drawing/2014/main" id="{287E4E85-5995-CBC6-37D5-26EB9809AE5C}"/>
                  </a:ext>
                </a:extLst>
              </p:cNvPr>
              <p:cNvSpPr>
                <a:spLocks/>
              </p:cNvSpPr>
              <p:nvPr/>
            </p:nvSpPr>
            <p:spPr bwMode="auto">
              <a:xfrm>
                <a:off x="5210" y="2858"/>
                <a:ext cx="13" cy="16"/>
              </a:xfrm>
              <a:custGeom>
                <a:avLst/>
                <a:gdLst>
                  <a:gd name="T0" fmla="*/ 39 w 39"/>
                  <a:gd name="T1" fmla="*/ 39 h 47"/>
                  <a:gd name="T2" fmla="*/ 7 w 39"/>
                  <a:gd name="T3" fmla="*/ 0 h 47"/>
                  <a:gd name="T4" fmla="*/ 0 w 39"/>
                  <a:gd name="T5" fmla="*/ 7 h 47"/>
                  <a:gd name="T6" fmla="*/ 23 w 39"/>
                  <a:gd name="T7" fmla="*/ 47 h 47"/>
                  <a:gd name="T8" fmla="*/ 39 w 39"/>
                  <a:gd name="T9" fmla="*/ 39 h 47"/>
                </a:gdLst>
                <a:ahLst/>
                <a:cxnLst>
                  <a:cxn ang="0">
                    <a:pos x="T0" y="T1"/>
                  </a:cxn>
                  <a:cxn ang="0">
                    <a:pos x="T2" y="T3"/>
                  </a:cxn>
                  <a:cxn ang="0">
                    <a:pos x="T4" y="T5"/>
                  </a:cxn>
                  <a:cxn ang="0">
                    <a:pos x="T6" y="T7"/>
                  </a:cxn>
                  <a:cxn ang="0">
                    <a:pos x="T8" y="T9"/>
                  </a:cxn>
                </a:cxnLst>
                <a:rect l="0" t="0" r="r" b="b"/>
                <a:pathLst>
                  <a:path w="39" h="47">
                    <a:moveTo>
                      <a:pt x="39" y="39"/>
                    </a:moveTo>
                    <a:lnTo>
                      <a:pt x="7" y="0"/>
                    </a:lnTo>
                    <a:lnTo>
                      <a:pt x="0" y="7"/>
                    </a:lnTo>
                    <a:lnTo>
                      <a:pt x="23" y="47"/>
                    </a:lnTo>
                    <a:lnTo>
                      <a:pt x="39"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4" name="Freeform 492">
                <a:extLst>
                  <a:ext uri="{FF2B5EF4-FFF2-40B4-BE49-F238E27FC236}">
                    <a16:creationId xmlns:a16="http://schemas.microsoft.com/office/drawing/2014/main" id="{128F8938-C3EA-3A0E-BC15-A1A3567C0112}"/>
                  </a:ext>
                </a:extLst>
              </p:cNvPr>
              <p:cNvSpPr>
                <a:spLocks/>
              </p:cNvSpPr>
              <p:nvPr/>
            </p:nvSpPr>
            <p:spPr bwMode="auto">
              <a:xfrm>
                <a:off x="5218" y="2872"/>
                <a:ext cx="10" cy="15"/>
              </a:xfrm>
              <a:custGeom>
                <a:avLst/>
                <a:gdLst>
                  <a:gd name="T0" fmla="*/ 31 w 31"/>
                  <a:gd name="T1" fmla="*/ 39 h 47"/>
                  <a:gd name="T2" fmla="*/ 16 w 31"/>
                  <a:gd name="T3" fmla="*/ 0 h 47"/>
                  <a:gd name="T4" fmla="*/ 0 w 31"/>
                  <a:gd name="T5" fmla="*/ 7 h 47"/>
                  <a:gd name="T6" fmla="*/ 24 w 31"/>
                  <a:gd name="T7" fmla="*/ 47 h 47"/>
                  <a:gd name="T8" fmla="*/ 31 w 31"/>
                  <a:gd name="T9" fmla="*/ 39 h 47"/>
                </a:gdLst>
                <a:ahLst/>
                <a:cxnLst>
                  <a:cxn ang="0">
                    <a:pos x="T0" y="T1"/>
                  </a:cxn>
                  <a:cxn ang="0">
                    <a:pos x="T2" y="T3"/>
                  </a:cxn>
                  <a:cxn ang="0">
                    <a:pos x="T4" y="T5"/>
                  </a:cxn>
                  <a:cxn ang="0">
                    <a:pos x="T6" y="T7"/>
                  </a:cxn>
                  <a:cxn ang="0">
                    <a:pos x="T8" y="T9"/>
                  </a:cxn>
                </a:cxnLst>
                <a:rect l="0" t="0" r="r" b="b"/>
                <a:pathLst>
                  <a:path w="31" h="47">
                    <a:moveTo>
                      <a:pt x="31" y="39"/>
                    </a:moveTo>
                    <a:lnTo>
                      <a:pt x="16" y="0"/>
                    </a:lnTo>
                    <a:lnTo>
                      <a:pt x="0" y="7"/>
                    </a:lnTo>
                    <a:lnTo>
                      <a:pt x="24" y="47"/>
                    </a:lnTo>
                    <a:lnTo>
                      <a:pt x="3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5" name="Freeform 493">
                <a:extLst>
                  <a:ext uri="{FF2B5EF4-FFF2-40B4-BE49-F238E27FC236}">
                    <a16:creationId xmlns:a16="http://schemas.microsoft.com/office/drawing/2014/main" id="{1A93D9B1-EB43-903D-54F2-CDA0FA217C23}"/>
                  </a:ext>
                </a:extLst>
              </p:cNvPr>
              <p:cNvSpPr>
                <a:spLocks/>
              </p:cNvSpPr>
              <p:nvPr/>
            </p:nvSpPr>
            <p:spPr bwMode="auto">
              <a:xfrm>
                <a:off x="5226" y="2885"/>
                <a:ext cx="10" cy="15"/>
              </a:xfrm>
              <a:custGeom>
                <a:avLst/>
                <a:gdLst>
                  <a:gd name="T0" fmla="*/ 32 w 32"/>
                  <a:gd name="T1" fmla="*/ 47 h 47"/>
                  <a:gd name="T2" fmla="*/ 8 w 32"/>
                  <a:gd name="T3" fmla="*/ 0 h 47"/>
                  <a:gd name="T4" fmla="*/ 0 w 32"/>
                  <a:gd name="T5" fmla="*/ 7 h 47"/>
                  <a:gd name="T6" fmla="*/ 24 w 32"/>
                  <a:gd name="T7" fmla="*/ 47 h 47"/>
                  <a:gd name="T8" fmla="*/ 32 w 32"/>
                  <a:gd name="T9" fmla="*/ 47 h 47"/>
                </a:gdLst>
                <a:ahLst/>
                <a:cxnLst>
                  <a:cxn ang="0">
                    <a:pos x="T0" y="T1"/>
                  </a:cxn>
                  <a:cxn ang="0">
                    <a:pos x="T2" y="T3"/>
                  </a:cxn>
                  <a:cxn ang="0">
                    <a:pos x="T4" y="T5"/>
                  </a:cxn>
                  <a:cxn ang="0">
                    <a:pos x="T6" y="T7"/>
                  </a:cxn>
                  <a:cxn ang="0">
                    <a:pos x="T8" y="T9"/>
                  </a:cxn>
                </a:cxnLst>
                <a:rect l="0" t="0" r="r" b="b"/>
                <a:pathLst>
                  <a:path w="32" h="47">
                    <a:moveTo>
                      <a:pt x="32" y="47"/>
                    </a:moveTo>
                    <a:lnTo>
                      <a:pt x="8" y="0"/>
                    </a:lnTo>
                    <a:lnTo>
                      <a:pt x="0" y="7"/>
                    </a:lnTo>
                    <a:lnTo>
                      <a:pt x="24" y="47"/>
                    </a:lnTo>
                    <a:lnTo>
                      <a:pt x="32"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6" name="Freeform 494">
                <a:extLst>
                  <a:ext uri="{FF2B5EF4-FFF2-40B4-BE49-F238E27FC236}">
                    <a16:creationId xmlns:a16="http://schemas.microsoft.com/office/drawing/2014/main" id="{4282DDF9-B987-FC1C-0E65-A7E91378AE78}"/>
                  </a:ext>
                </a:extLst>
              </p:cNvPr>
              <p:cNvSpPr>
                <a:spLocks/>
              </p:cNvSpPr>
              <p:nvPr/>
            </p:nvSpPr>
            <p:spPr bwMode="auto">
              <a:xfrm>
                <a:off x="5233" y="2900"/>
                <a:ext cx="11" cy="16"/>
              </a:xfrm>
              <a:custGeom>
                <a:avLst/>
                <a:gdLst>
                  <a:gd name="T0" fmla="*/ 32 w 32"/>
                  <a:gd name="T1" fmla="*/ 39 h 47"/>
                  <a:gd name="T2" fmla="*/ 23 w 32"/>
                  <a:gd name="T3" fmla="*/ 39 h 47"/>
                  <a:gd name="T4" fmla="*/ 8 w 32"/>
                  <a:gd name="T5" fmla="*/ 0 h 47"/>
                  <a:gd name="T6" fmla="*/ 0 w 32"/>
                  <a:gd name="T7" fmla="*/ 0 h 47"/>
                  <a:gd name="T8" fmla="*/ 16 w 32"/>
                  <a:gd name="T9" fmla="*/ 47 h 47"/>
                  <a:gd name="T10" fmla="*/ 32 w 32"/>
                  <a:gd name="T11" fmla="*/ 39 h 47"/>
                  <a:gd name="T12" fmla="*/ 23 w 32"/>
                  <a:gd name="T13" fmla="*/ 39 h 47"/>
                  <a:gd name="T14" fmla="*/ 32 w 32"/>
                  <a:gd name="T15" fmla="*/ 39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7">
                    <a:moveTo>
                      <a:pt x="32" y="39"/>
                    </a:moveTo>
                    <a:lnTo>
                      <a:pt x="23" y="39"/>
                    </a:lnTo>
                    <a:lnTo>
                      <a:pt x="8" y="0"/>
                    </a:lnTo>
                    <a:lnTo>
                      <a:pt x="0" y="0"/>
                    </a:lnTo>
                    <a:lnTo>
                      <a:pt x="16" y="47"/>
                    </a:lnTo>
                    <a:lnTo>
                      <a:pt x="32" y="39"/>
                    </a:lnTo>
                    <a:lnTo>
                      <a:pt x="23" y="39"/>
                    </a:lnTo>
                    <a:lnTo>
                      <a:pt x="32"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7" name="Freeform 495">
                <a:extLst>
                  <a:ext uri="{FF2B5EF4-FFF2-40B4-BE49-F238E27FC236}">
                    <a16:creationId xmlns:a16="http://schemas.microsoft.com/office/drawing/2014/main" id="{A6DCEFFD-3821-484A-E135-CB419A24D65F}"/>
                  </a:ext>
                </a:extLst>
              </p:cNvPr>
              <p:cNvSpPr>
                <a:spLocks/>
              </p:cNvSpPr>
              <p:nvPr/>
            </p:nvSpPr>
            <p:spPr bwMode="auto">
              <a:xfrm>
                <a:off x="5239" y="2914"/>
                <a:ext cx="10" cy="15"/>
              </a:xfrm>
              <a:custGeom>
                <a:avLst/>
                <a:gdLst>
                  <a:gd name="T0" fmla="*/ 31 w 31"/>
                  <a:gd name="T1" fmla="*/ 39 h 47"/>
                  <a:gd name="T2" fmla="*/ 16 w 31"/>
                  <a:gd name="T3" fmla="*/ 0 h 47"/>
                  <a:gd name="T4" fmla="*/ 0 w 31"/>
                  <a:gd name="T5" fmla="*/ 7 h 47"/>
                  <a:gd name="T6" fmla="*/ 16 w 31"/>
                  <a:gd name="T7" fmla="*/ 47 h 47"/>
                  <a:gd name="T8" fmla="*/ 31 w 31"/>
                  <a:gd name="T9" fmla="*/ 39 h 47"/>
                </a:gdLst>
                <a:ahLst/>
                <a:cxnLst>
                  <a:cxn ang="0">
                    <a:pos x="T0" y="T1"/>
                  </a:cxn>
                  <a:cxn ang="0">
                    <a:pos x="T2" y="T3"/>
                  </a:cxn>
                  <a:cxn ang="0">
                    <a:pos x="T4" y="T5"/>
                  </a:cxn>
                  <a:cxn ang="0">
                    <a:pos x="T6" y="T7"/>
                  </a:cxn>
                  <a:cxn ang="0">
                    <a:pos x="T8" y="T9"/>
                  </a:cxn>
                </a:cxnLst>
                <a:rect l="0" t="0" r="r" b="b"/>
                <a:pathLst>
                  <a:path w="31" h="47">
                    <a:moveTo>
                      <a:pt x="31" y="39"/>
                    </a:moveTo>
                    <a:lnTo>
                      <a:pt x="16" y="0"/>
                    </a:lnTo>
                    <a:lnTo>
                      <a:pt x="0" y="7"/>
                    </a:lnTo>
                    <a:lnTo>
                      <a:pt x="16" y="47"/>
                    </a:lnTo>
                    <a:lnTo>
                      <a:pt x="3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8" name="Freeform 496">
                <a:extLst>
                  <a:ext uri="{FF2B5EF4-FFF2-40B4-BE49-F238E27FC236}">
                    <a16:creationId xmlns:a16="http://schemas.microsoft.com/office/drawing/2014/main" id="{A91EF8BE-297C-457F-BE75-0C5C889CB566}"/>
                  </a:ext>
                </a:extLst>
              </p:cNvPr>
              <p:cNvSpPr>
                <a:spLocks/>
              </p:cNvSpPr>
              <p:nvPr/>
            </p:nvSpPr>
            <p:spPr bwMode="auto">
              <a:xfrm>
                <a:off x="5244" y="2927"/>
                <a:ext cx="10" cy="15"/>
              </a:xfrm>
              <a:custGeom>
                <a:avLst/>
                <a:gdLst>
                  <a:gd name="T0" fmla="*/ 31 w 31"/>
                  <a:gd name="T1" fmla="*/ 46 h 46"/>
                  <a:gd name="T2" fmla="*/ 15 w 31"/>
                  <a:gd name="T3" fmla="*/ 0 h 46"/>
                  <a:gd name="T4" fmla="*/ 0 w 31"/>
                  <a:gd name="T5" fmla="*/ 7 h 46"/>
                  <a:gd name="T6" fmla="*/ 15 w 31"/>
                  <a:gd name="T7" fmla="*/ 46 h 46"/>
                  <a:gd name="T8" fmla="*/ 31 w 31"/>
                  <a:gd name="T9" fmla="*/ 46 h 46"/>
                </a:gdLst>
                <a:ahLst/>
                <a:cxnLst>
                  <a:cxn ang="0">
                    <a:pos x="T0" y="T1"/>
                  </a:cxn>
                  <a:cxn ang="0">
                    <a:pos x="T2" y="T3"/>
                  </a:cxn>
                  <a:cxn ang="0">
                    <a:pos x="T4" y="T5"/>
                  </a:cxn>
                  <a:cxn ang="0">
                    <a:pos x="T6" y="T7"/>
                  </a:cxn>
                  <a:cxn ang="0">
                    <a:pos x="T8" y="T9"/>
                  </a:cxn>
                </a:cxnLst>
                <a:rect l="0" t="0" r="r" b="b"/>
                <a:pathLst>
                  <a:path w="31" h="46">
                    <a:moveTo>
                      <a:pt x="31" y="46"/>
                    </a:moveTo>
                    <a:lnTo>
                      <a:pt x="15" y="0"/>
                    </a:lnTo>
                    <a:lnTo>
                      <a:pt x="0" y="7"/>
                    </a:lnTo>
                    <a:lnTo>
                      <a:pt x="15" y="46"/>
                    </a:lnTo>
                    <a:lnTo>
                      <a:pt x="31"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9" name="Freeform 497">
                <a:extLst>
                  <a:ext uri="{FF2B5EF4-FFF2-40B4-BE49-F238E27FC236}">
                    <a16:creationId xmlns:a16="http://schemas.microsoft.com/office/drawing/2014/main" id="{1A152634-90B8-47B3-D696-02459D71A1A9}"/>
                  </a:ext>
                </a:extLst>
              </p:cNvPr>
              <p:cNvSpPr>
                <a:spLocks/>
              </p:cNvSpPr>
              <p:nvPr/>
            </p:nvSpPr>
            <p:spPr bwMode="auto">
              <a:xfrm>
                <a:off x="5250" y="2942"/>
                <a:ext cx="7" cy="16"/>
              </a:xfrm>
              <a:custGeom>
                <a:avLst/>
                <a:gdLst>
                  <a:gd name="T0" fmla="*/ 23 w 23"/>
                  <a:gd name="T1" fmla="*/ 48 h 48"/>
                  <a:gd name="T2" fmla="*/ 15 w 23"/>
                  <a:gd name="T3" fmla="*/ 0 h 48"/>
                  <a:gd name="T4" fmla="*/ 0 w 23"/>
                  <a:gd name="T5" fmla="*/ 0 h 48"/>
                  <a:gd name="T6" fmla="*/ 15 w 23"/>
                  <a:gd name="T7" fmla="*/ 48 h 48"/>
                  <a:gd name="T8" fmla="*/ 23 w 23"/>
                  <a:gd name="T9" fmla="*/ 48 h 48"/>
                </a:gdLst>
                <a:ahLst/>
                <a:cxnLst>
                  <a:cxn ang="0">
                    <a:pos x="T0" y="T1"/>
                  </a:cxn>
                  <a:cxn ang="0">
                    <a:pos x="T2" y="T3"/>
                  </a:cxn>
                  <a:cxn ang="0">
                    <a:pos x="T4" y="T5"/>
                  </a:cxn>
                  <a:cxn ang="0">
                    <a:pos x="T6" y="T7"/>
                  </a:cxn>
                  <a:cxn ang="0">
                    <a:pos x="T8" y="T9"/>
                  </a:cxn>
                </a:cxnLst>
                <a:rect l="0" t="0" r="r" b="b"/>
                <a:pathLst>
                  <a:path w="23" h="48">
                    <a:moveTo>
                      <a:pt x="23" y="48"/>
                    </a:moveTo>
                    <a:lnTo>
                      <a:pt x="15" y="0"/>
                    </a:lnTo>
                    <a:lnTo>
                      <a:pt x="0" y="0"/>
                    </a:lnTo>
                    <a:lnTo>
                      <a:pt x="15" y="48"/>
                    </a:lnTo>
                    <a:lnTo>
                      <a:pt x="23"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10" name="Freeform 498">
                <a:extLst>
                  <a:ext uri="{FF2B5EF4-FFF2-40B4-BE49-F238E27FC236}">
                    <a16:creationId xmlns:a16="http://schemas.microsoft.com/office/drawing/2014/main" id="{8049EEBA-99BC-E815-F1CD-CCA4C31BF7F9}"/>
                  </a:ext>
                </a:extLst>
              </p:cNvPr>
              <p:cNvSpPr>
                <a:spLocks/>
              </p:cNvSpPr>
              <p:nvPr/>
            </p:nvSpPr>
            <p:spPr bwMode="auto">
              <a:xfrm>
                <a:off x="5254" y="2958"/>
                <a:ext cx="8" cy="16"/>
              </a:xfrm>
              <a:custGeom>
                <a:avLst/>
                <a:gdLst>
                  <a:gd name="T0" fmla="*/ 23 w 23"/>
                  <a:gd name="T1" fmla="*/ 47 h 47"/>
                  <a:gd name="T2" fmla="*/ 23 w 23"/>
                  <a:gd name="T3" fmla="*/ 39 h 47"/>
                  <a:gd name="T4" fmla="*/ 8 w 23"/>
                  <a:gd name="T5" fmla="*/ 0 h 47"/>
                  <a:gd name="T6" fmla="*/ 0 w 23"/>
                  <a:gd name="T7" fmla="*/ 0 h 47"/>
                  <a:gd name="T8" fmla="*/ 8 w 23"/>
                  <a:gd name="T9" fmla="*/ 47 h 47"/>
                  <a:gd name="T10" fmla="*/ 23 w 23"/>
                  <a:gd name="T11" fmla="*/ 47 h 47"/>
                  <a:gd name="T12" fmla="*/ 23 w 23"/>
                  <a:gd name="T13" fmla="*/ 39 h 47"/>
                  <a:gd name="T14" fmla="*/ 23 w 23"/>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47">
                    <a:moveTo>
                      <a:pt x="23" y="47"/>
                    </a:moveTo>
                    <a:lnTo>
                      <a:pt x="23" y="39"/>
                    </a:lnTo>
                    <a:lnTo>
                      <a:pt x="8" y="0"/>
                    </a:lnTo>
                    <a:lnTo>
                      <a:pt x="0" y="0"/>
                    </a:lnTo>
                    <a:lnTo>
                      <a:pt x="8" y="47"/>
                    </a:lnTo>
                    <a:lnTo>
                      <a:pt x="23" y="47"/>
                    </a:lnTo>
                    <a:lnTo>
                      <a:pt x="23" y="39"/>
                    </a:lnTo>
                    <a:lnTo>
                      <a:pt x="23"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11" name="Freeform 499">
                <a:extLst>
                  <a:ext uri="{FF2B5EF4-FFF2-40B4-BE49-F238E27FC236}">
                    <a16:creationId xmlns:a16="http://schemas.microsoft.com/office/drawing/2014/main" id="{BB417CCD-5754-3F6A-B78D-FFE40E4989F6}"/>
                  </a:ext>
                </a:extLst>
              </p:cNvPr>
              <p:cNvSpPr>
                <a:spLocks/>
              </p:cNvSpPr>
              <p:nvPr/>
            </p:nvSpPr>
            <p:spPr bwMode="auto">
              <a:xfrm>
                <a:off x="5257" y="2974"/>
                <a:ext cx="8" cy="16"/>
              </a:xfrm>
              <a:custGeom>
                <a:avLst/>
                <a:gdLst>
                  <a:gd name="T0" fmla="*/ 23 w 23"/>
                  <a:gd name="T1" fmla="*/ 39 h 47"/>
                  <a:gd name="T2" fmla="*/ 15 w 23"/>
                  <a:gd name="T3" fmla="*/ 0 h 47"/>
                  <a:gd name="T4" fmla="*/ 0 w 23"/>
                  <a:gd name="T5" fmla="*/ 0 h 47"/>
                  <a:gd name="T6" fmla="*/ 7 w 23"/>
                  <a:gd name="T7" fmla="*/ 47 h 47"/>
                  <a:gd name="T8" fmla="*/ 23 w 23"/>
                  <a:gd name="T9" fmla="*/ 39 h 47"/>
                </a:gdLst>
                <a:ahLst/>
                <a:cxnLst>
                  <a:cxn ang="0">
                    <a:pos x="T0" y="T1"/>
                  </a:cxn>
                  <a:cxn ang="0">
                    <a:pos x="T2" y="T3"/>
                  </a:cxn>
                  <a:cxn ang="0">
                    <a:pos x="T4" y="T5"/>
                  </a:cxn>
                  <a:cxn ang="0">
                    <a:pos x="T6" y="T7"/>
                  </a:cxn>
                  <a:cxn ang="0">
                    <a:pos x="T8" y="T9"/>
                  </a:cxn>
                </a:cxnLst>
                <a:rect l="0" t="0" r="r" b="b"/>
                <a:pathLst>
                  <a:path w="23" h="47">
                    <a:moveTo>
                      <a:pt x="23" y="39"/>
                    </a:moveTo>
                    <a:lnTo>
                      <a:pt x="15" y="0"/>
                    </a:lnTo>
                    <a:lnTo>
                      <a:pt x="0" y="0"/>
                    </a:lnTo>
                    <a:lnTo>
                      <a:pt x="7" y="47"/>
                    </a:lnTo>
                    <a:lnTo>
                      <a:pt x="23"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12" name="Freeform 500">
                <a:extLst>
                  <a:ext uri="{FF2B5EF4-FFF2-40B4-BE49-F238E27FC236}">
                    <a16:creationId xmlns:a16="http://schemas.microsoft.com/office/drawing/2014/main" id="{5010F660-F2DC-EB32-FB09-3AA4B86337EE}"/>
                  </a:ext>
                </a:extLst>
              </p:cNvPr>
              <p:cNvSpPr>
                <a:spLocks/>
              </p:cNvSpPr>
              <p:nvPr/>
            </p:nvSpPr>
            <p:spPr bwMode="auto">
              <a:xfrm>
                <a:off x="5260" y="2987"/>
                <a:ext cx="5" cy="19"/>
              </a:xfrm>
              <a:custGeom>
                <a:avLst/>
                <a:gdLst>
                  <a:gd name="T0" fmla="*/ 16 w 16"/>
                  <a:gd name="T1" fmla="*/ 47 h 55"/>
                  <a:gd name="T2" fmla="*/ 16 w 16"/>
                  <a:gd name="T3" fmla="*/ 0 h 55"/>
                  <a:gd name="T4" fmla="*/ 0 w 16"/>
                  <a:gd name="T5" fmla="*/ 7 h 55"/>
                  <a:gd name="T6" fmla="*/ 7 w 16"/>
                  <a:gd name="T7" fmla="*/ 55 h 55"/>
                  <a:gd name="T8" fmla="*/ 16 w 16"/>
                  <a:gd name="T9" fmla="*/ 47 h 55"/>
                </a:gdLst>
                <a:ahLst/>
                <a:cxnLst>
                  <a:cxn ang="0">
                    <a:pos x="T0" y="T1"/>
                  </a:cxn>
                  <a:cxn ang="0">
                    <a:pos x="T2" y="T3"/>
                  </a:cxn>
                  <a:cxn ang="0">
                    <a:pos x="T4" y="T5"/>
                  </a:cxn>
                  <a:cxn ang="0">
                    <a:pos x="T6" y="T7"/>
                  </a:cxn>
                  <a:cxn ang="0">
                    <a:pos x="T8" y="T9"/>
                  </a:cxn>
                </a:cxnLst>
                <a:rect l="0" t="0" r="r" b="b"/>
                <a:pathLst>
                  <a:path w="16" h="55">
                    <a:moveTo>
                      <a:pt x="16" y="47"/>
                    </a:moveTo>
                    <a:lnTo>
                      <a:pt x="16" y="0"/>
                    </a:lnTo>
                    <a:lnTo>
                      <a:pt x="0" y="7"/>
                    </a:lnTo>
                    <a:lnTo>
                      <a:pt x="7" y="55"/>
                    </a:lnTo>
                    <a:lnTo>
                      <a:pt x="16"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13" name="Freeform 501">
                <a:extLst>
                  <a:ext uri="{FF2B5EF4-FFF2-40B4-BE49-F238E27FC236}">
                    <a16:creationId xmlns:a16="http://schemas.microsoft.com/office/drawing/2014/main" id="{4AC9A310-054F-53F0-5560-7F54B1875FFD}"/>
                  </a:ext>
                </a:extLst>
              </p:cNvPr>
              <p:cNvSpPr>
                <a:spLocks/>
              </p:cNvSpPr>
              <p:nvPr/>
            </p:nvSpPr>
            <p:spPr bwMode="auto">
              <a:xfrm>
                <a:off x="5262" y="3003"/>
                <a:ext cx="6" cy="18"/>
              </a:xfrm>
              <a:custGeom>
                <a:avLst/>
                <a:gdLst>
                  <a:gd name="T0" fmla="*/ 16 w 16"/>
                  <a:gd name="T1" fmla="*/ 55 h 55"/>
                  <a:gd name="T2" fmla="*/ 8 w 16"/>
                  <a:gd name="T3" fmla="*/ 0 h 55"/>
                  <a:gd name="T4" fmla="*/ 0 w 16"/>
                  <a:gd name="T5" fmla="*/ 8 h 55"/>
                  <a:gd name="T6" fmla="*/ 0 w 16"/>
                  <a:gd name="T7" fmla="*/ 55 h 55"/>
                  <a:gd name="T8" fmla="*/ 16 w 16"/>
                  <a:gd name="T9" fmla="*/ 55 h 55"/>
                </a:gdLst>
                <a:ahLst/>
                <a:cxnLst>
                  <a:cxn ang="0">
                    <a:pos x="T0" y="T1"/>
                  </a:cxn>
                  <a:cxn ang="0">
                    <a:pos x="T2" y="T3"/>
                  </a:cxn>
                  <a:cxn ang="0">
                    <a:pos x="T4" y="T5"/>
                  </a:cxn>
                  <a:cxn ang="0">
                    <a:pos x="T6" y="T7"/>
                  </a:cxn>
                  <a:cxn ang="0">
                    <a:pos x="T8" y="T9"/>
                  </a:cxn>
                </a:cxnLst>
                <a:rect l="0" t="0" r="r" b="b"/>
                <a:pathLst>
                  <a:path w="16" h="55">
                    <a:moveTo>
                      <a:pt x="16" y="55"/>
                    </a:moveTo>
                    <a:lnTo>
                      <a:pt x="8" y="0"/>
                    </a:lnTo>
                    <a:lnTo>
                      <a:pt x="0" y="8"/>
                    </a:lnTo>
                    <a:lnTo>
                      <a:pt x="0" y="55"/>
                    </a:lnTo>
                    <a:lnTo>
                      <a:pt x="16"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14" name="Rectangle 502">
                <a:extLst>
                  <a:ext uri="{FF2B5EF4-FFF2-40B4-BE49-F238E27FC236}">
                    <a16:creationId xmlns:a16="http://schemas.microsoft.com/office/drawing/2014/main" id="{FB3DCB0A-4F37-5935-906E-C3C594C266BA}"/>
                  </a:ext>
                </a:extLst>
              </p:cNvPr>
              <p:cNvSpPr>
                <a:spLocks noChangeArrowheads="1"/>
              </p:cNvSpPr>
              <p:nvPr/>
            </p:nvSpPr>
            <p:spPr bwMode="auto">
              <a:xfrm>
                <a:off x="5262" y="3022"/>
                <a:ext cx="6"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0615" name="Rectangle 503">
                <a:extLst>
                  <a:ext uri="{FF2B5EF4-FFF2-40B4-BE49-F238E27FC236}">
                    <a16:creationId xmlns:a16="http://schemas.microsoft.com/office/drawing/2014/main" id="{7F016331-C289-95C6-A1F5-A90BCC6D950E}"/>
                  </a:ext>
                </a:extLst>
              </p:cNvPr>
              <p:cNvSpPr>
                <a:spLocks noChangeArrowheads="1"/>
              </p:cNvSpPr>
              <p:nvPr/>
            </p:nvSpPr>
            <p:spPr bwMode="auto">
              <a:xfrm>
                <a:off x="5262" y="3037"/>
                <a:ext cx="6"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0616" name="Freeform 504">
                <a:extLst>
                  <a:ext uri="{FF2B5EF4-FFF2-40B4-BE49-F238E27FC236}">
                    <a16:creationId xmlns:a16="http://schemas.microsoft.com/office/drawing/2014/main" id="{B76E384F-39BE-9415-327A-18B37364BC7A}"/>
                  </a:ext>
                </a:extLst>
              </p:cNvPr>
              <p:cNvSpPr>
                <a:spLocks/>
              </p:cNvSpPr>
              <p:nvPr/>
            </p:nvSpPr>
            <p:spPr bwMode="auto">
              <a:xfrm>
                <a:off x="5262" y="3053"/>
                <a:ext cx="6" cy="16"/>
              </a:xfrm>
              <a:custGeom>
                <a:avLst/>
                <a:gdLst>
                  <a:gd name="T0" fmla="*/ 8 w 16"/>
                  <a:gd name="T1" fmla="*/ 47 h 47"/>
                  <a:gd name="T2" fmla="*/ 16 w 16"/>
                  <a:gd name="T3" fmla="*/ 0 h 47"/>
                  <a:gd name="T4" fmla="*/ 0 w 16"/>
                  <a:gd name="T5" fmla="*/ 0 h 47"/>
                  <a:gd name="T6" fmla="*/ 0 w 16"/>
                  <a:gd name="T7" fmla="*/ 47 h 47"/>
                  <a:gd name="T8" fmla="*/ 8 w 16"/>
                  <a:gd name="T9" fmla="*/ 47 h 47"/>
                </a:gdLst>
                <a:ahLst/>
                <a:cxnLst>
                  <a:cxn ang="0">
                    <a:pos x="T0" y="T1"/>
                  </a:cxn>
                  <a:cxn ang="0">
                    <a:pos x="T2" y="T3"/>
                  </a:cxn>
                  <a:cxn ang="0">
                    <a:pos x="T4" y="T5"/>
                  </a:cxn>
                  <a:cxn ang="0">
                    <a:pos x="T6" y="T7"/>
                  </a:cxn>
                  <a:cxn ang="0">
                    <a:pos x="T8" y="T9"/>
                  </a:cxn>
                </a:cxnLst>
                <a:rect l="0" t="0" r="r" b="b"/>
                <a:pathLst>
                  <a:path w="16" h="47">
                    <a:moveTo>
                      <a:pt x="8" y="47"/>
                    </a:moveTo>
                    <a:lnTo>
                      <a:pt x="16" y="0"/>
                    </a:lnTo>
                    <a:lnTo>
                      <a:pt x="0" y="0"/>
                    </a:lnTo>
                    <a:lnTo>
                      <a:pt x="0" y="47"/>
                    </a:lnTo>
                    <a:lnTo>
                      <a:pt x="8"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17" name="Freeform 505">
                <a:extLst>
                  <a:ext uri="{FF2B5EF4-FFF2-40B4-BE49-F238E27FC236}">
                    <a16:creationId xmlns:a16="http://schemas.microsoft.com/office/drawing/2014/main" id="{78D35E91-3CD4-0220-8317-4E2CD2A5729E}"/>
                  </a:ext>
                </a:extLst>
              </p:cNvPr>
              <p:cNvSpPr>
                <a:spLocks/>
              </p:cNvSpPr>
              <p:nvPr/>
            </p:nvSpPr>
            <p:spPr bwMode="auto">
              <a:xfrm>
                <a:off x="5260" y="3069"/>
                <a:ext cx="5" cy="16"/>
              </a:xfrm>
              <a:custGeom>
                <a:avLst/>
                <a:gdLst>
                  <a:gd name="T0" fmla="*/ 16 w 16"/>
                  <a:gd name="T1" fmla="*/ 47 h 47"/>
                  <a:gd name="T2" fmla="*/ 16 w 16"/>
                  <a:gd name="T3" fmla="*/ 0 h 47"/>
                  <a:gd name="T4" fmla="*/ 7 w 16"/>
                  <a:gd name="T5" fmla="*/ 0 h 47"/>
                  <a:gd name="T6" fmla="*/ 0 w 16"/>
                  <a:gd name="T7" fmla="*/ 47 h 47"/>
                  <a:gd name="T8" fmla="*/ 16 w 16"/>
                  <a:gd name="T9" fmla="*/ 47 h 47"/>
                </a:gdLst>
                <a:ahLst/>
                <a:cxnLst>
                  <a:cxn ang="0">
                    <a:pos x="T0" y="T1"/>
                  </a:cxn>
                  <a:cxn ang="0">
                    <a:pos x="T2" y="T3"/>
                  </a:cxn>
                  <a:cxn ang="0">
                    <a:pos x="T4" y="T5"/>
                  </a:cxn>
                  <a:cxn ang="0">
                    <a:pos x="T6" y="T7"/>
                  </a:cxn>
                  <a:cxn ang="0">
                    <a:pos x="T8" y="T9"/>
                  </a:cxn>
                </a:cxnLst>
                <a:rect l="0" t="0" r="r" b="b"/>
                <a:pathLst>
                  <a:path w="16" h="47">
                    <a:moveTo>
                      <a:pt x="16" y="47"/>
                    </a:moveTo>
                    <a:lnTo>
                      <a:pt x="16" y="0"/>
                    </a:lnTo>
                    <a:lnTo>
                      <a:pt x="7" y="0"/>
                    </a:lnTo>
                    <a:lnTo>
                      <a:pt x="0" y="47"/>
                    </a:lnTo>
                    <a:lnTo>
                      <a:pt x="16"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18" name="Freeform 506">
                <a:extLst>
                  <a:ext uri="{FF2B5EF4-FFF2-40B4-BE49-F238E27FC236}">
                    <a16:creationId xmlns:a16="http://schemas.microsoft.com/office/drawing/2014/main" id="{FA3F05B2-C15B-0EEC-F92C-6E16F9E8C8E7}"/>
                  </a:ext>
                </a:extLst>
              </p:cNvPr>
              <p:cNvSpPr>
                <a:spLocks/>
              </p:cNvSpPr>
              <p:nvPr/>
            </p:nvSpPr>
            <p:spPr bwMode="auto">
              <a:xfrm>
                <a:off x="5257" y="3085"/>
                <a:ext cx="8" cy="15"/>
              </a:xfrm>
              <a:custGeom>
                <a:avLst/>
                <a:gdLst>
                  <a:gd name="T0" fmla="*/ 15 w 23"/>
                  <a:gd name="T1" fmla="*/ 47 h 47"/>
                  <a:gd name="T2" fmla="*/ 23 w 23"/>
                  <a:gd name="T3" fmla="*/ 0 h 47"/>
                  <a:gd name="T4" fmla="*/ 7 w 23"/>
                  <a:gd name="T5" fmla="*/ 0 h 47"/>
                  <a:gd name="T6" fmla="*/ 0 w 23"/>
                  <a:gd name="T7" fmla="*/ 47 h 47"/>
                  <a:gd name="T8" fmla="*/ 15 w 23"/>
                  <a:gd name="T9" fmla="*/ 47 h 47"/>
                </a:gdLst>
                <a:ahLst/>
                <a:cxnLst>
                  <a:cxn ang="0">
                    <a:pos x="T0" y="T1"/>
                  </a:cxn>
                  <a:cxn ang="0">
                    <a:pos x="T2" y="T3"/>
                  </a:cxn>
                  <a:cxn ang="0">
                    <a:pos x="T4" y="T5"/>
                  </a:cxn>
                  <a:cxn ang="0">
                    <a:pos x="T6" y="T7"/>
                  </a:cxn>
                  <a:cxn ang="0">
                    <a:pos x="T8" y="T9"/>
                  </a:cxn>
                </a:cxnLst>
                <a:rect l="0" t="0" r="r" b="b"/>
                <a:pathLst>
                  <a:path w="23" h="47">
                    <a:moveTo>
                      <a:pt x="15" y="47"/>
                    </a:moveTo>
                    <a:lnTo>
                      <a:pt x="23" y="0"/>
                    </a:lnTo>
                    <a:lnTo>
                      <a:pt x="7" y="0"/>
                    </a:lnTo>
                    <a:lnTo>
                      <a:pt x="0" y="47"/>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19" name="Freeform 507">
                <a:extLst>
                  <a:ext uri="{FF2B5EF4-FFF2-40B4-BE49-F238E27FC236}">
                    <a16:creationId xmlns:a16="http://schemas.microsoft.com/office/drawing/2014/main" id="{ACE4A52B-6D9E-C0E5-E936-DFBCE93CFD95}"/>
                  </a:ext>
                </a:extLst>
              </p:cNvPr>
              <p:cNvSpPr>
                <a:spLocks/>
              </p:cNvSpPr>
              <p:nvPr/>
            </p:nvSpPr>
            <p:spPr bwMode="auto">
              <a:xfrm>
                <a:off x="5254" y="3100"/>
                <a:ext cx="8" cy="16"/>
              </a:xfrm>
              <a:custGeom>
                <a:avLst/>
                <a:gdLst>
                  <a:gd name="T0" fmla="*/ 8 w 23"/>
                  <a:gd name="T1" fmla="*/ 48 h 48"/>
                  <a:gd name="T2" fmla="*/ 23 w 23"/>
                  <a:gd name="T3" fmla="*/ 0 h 48"/>
                  <a:gd name="T4" fmla="*/ 8 w 23"/>
                  <a:gd name="T5" fmla="*/ 0 h 48"/>
                  <a:gd name="T6" fmla="*/ 0 w 23"/>
                  <a:gd name="T7" fmla="*/ 39 h 48"/>
                  <a:gd name="T8" fmla="*/ 8 w 23"/>
                  <a:gd name="T9" fmla="*/ 48 h 48"/>
                </a:gdLst>
                <a:ahLst/>
                <a:cxnLst>
                  <a:cxn ang="0">
                    <a:pos x="T0" y="T1"/>
                  </a:cxn>
                  <a:cxn ang="0">
                    <a:pos x="T2" y="T3"/>
                  </a:cxn>
                  <a:cxn ang="0">
                    <a:pos x="T4" y="T5"/>
                  </a:cxn>
                  <a:cxn ang="0">
                    <a:pos x="T6" y="T7"/>
                  </a:cxn>
                  <a:cxn ang="0">
                    <a:pos x="T8" y="T9"/>
                  </a:cxn>
                </a:cxnLst>
                <a:rect l="0" t="0" r="r" b="b"/>
                <a:pathLst>
                  <a:path w="23" h="48">
                    <a:moveTo>
                      <a:pt x="8" y="48"/>
                    </a:moveTo>
                    <a:lnTo>
                      <a:pt x="23" y="0"/>
                    </a:lnTo>
                    <a:lnTo>
                      <a:pt x="8" y="0"/>
                    </a:lnTo>
                    <a:lnTo>
                      <a:pt x="0" y="39"/>
                    </a:lnTo>
                    <a:lnTo>
                      <a:pt x="8"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0" name="Freeform 508">
                <a:extLst>
                  <a:ext uri="{FF2B5EF4-FFF2-40B4-BE49-F238E27FC236}">
                    <a16:creationId xmlns:a16="http://schemas.microsoft.com/office/drawing/2014/main" id="{727C9645-5424-91AD-0BDB-5127B6A85646}"/>
                  </a:ext>
                </a:extLst>
              </p:cNvPr>
              <p:cNvSpPr>
                <a:spLocks/>
              </p:cNvSpPr>
              <p:nvPr/>
            </p:nvSpPr>
            <p:spPr bwMode="auto">
              <a:xfrm>
                <a:off x="5250" y="3113"/>
                <a:ext cx="7" cy="19"/>
              </a:xfrm>
              <a:custGeom>
                <a:avLst/>
                <a:gdLst>
                  <a:gd name="T0" fmla="*/ 15 w 23"/>
                  <a:gd name="T1" fmla="*/ 55 h 55"/>
                  <a:gd name="T2" fmla="*/ 23 w 23"/>
                  <a:gd name="T3" fmla="*/ 8 h 55"/>
                  <a:gd name="T4" fmla="*/ 15 w 23"/>
                  <a:gd name="T5" fmla="*/ 0 h 55"/>
                  <a:gd name="T6" fmla="*/ 0 w 23"/>
                  <a:gd name="T7" fmla="*/ 48 h 55"/>
                  <a:gd name="T8" fmla="*/ 15 w 23"/>
                  <a:gd name="T9" fmla="*/ 55 h 55"/>
                </a:gdLst>
                <a:ahLst/>
                <a:cxnLst>
                  <a:cxn ang="0">
                    <a:pos x="T0" y="T1"/>
                  </a:cxn>
                  <a:cxn ang="0">
                    <a:pos x="T2" y="T3"/>
                  </a:cxn>
                  <a:cxn ang="0">
                    <a:pos x="T4" y="T5"/>
                  </a:cxn>
                  <a:cxn ang="0">
                    <a:pos x="T6" y="T7"/>
                  </a:cxn>
                  <a:cxn ang="0">
                    <a:pos x="T8" y="T9"/>
                  </a:cxn>
                </a:cxnLst>
                <a:rect l="0" t="0" r="r" b="b"/>
                <a:pathLst>
                  <a:path w="23" h="55">
                    <a:moveTo>
                      <a:pt x="15" y="55"/>
                    </a:moveTo>
                    <a:lnTo>
                      <a:pt x="23" y="8"/>
                    </a:lnTo>
                    <a:lnTo>
                      <a:pt x="15" y="0"/>
                    </a:lnTo>
                    <a:lnTo>
                      <a:pt x="0" y="48"/>
                    </a:lnTo>
                    <a:lnTo>
                      <a:pt x="1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1" name="Freeform 509">
                <a:extLst>
                  <a:ext uri="{FF2B5EF4-FFF2-40B4-BE49-F238E27FC236}">
                    <a16:creationId xmlns:a16="http://schemas.microsoft.com/office/drawing/2014/main" id="{45FCAED4-EAE0-C210-8094-9D1E85A71420}"/>
                  </a:ext>
                </a:extLst>
              </p:cNvPr>
              <p:cNvSpPr>
                <a:spLocks/>
              </p:cNvSpPr>
              <p:nvPr/>
            </p:nvSpPr>
            <p:spPr bwMode="auto">
              <a:xfrm>
                <a:off x="5244" y="3130"/>
                <a:ext cx="10" cy="15"/>
              </a:xfrm>
              <a:custGeom>
                <a:avLst/>
                <a:gdLst>
                  <a:gd name="T0" fmla="*/ 15 w 31"/>
                  <a:gd name="T1" fmla="*/ 47 h 47"/>
                  <a:gd name="T2" fmla="*/ 31 w 31"/>
                  <a:gd name="T3" fmla="*/ 7 h 47"/>
                  <a:gd name="T4" fmla="*/ 15 w 31"/>
                  <a:gd name="T5" fmla="*/ 0 h 47"/>
                  <a:gd name="T6" fmla="*/ 0 w 31"/>
                  <a:gd name="T7" fmla="*/ 47 h 47"/>
                  <a:gd name="T8" fmla="*/ 15 w 31"/>
                  <a:gd name="T9" fmla="*/ 47 h 47"/>
                </a:gdLst>
                <a:ahLst/>
                <a:cxnLst>
                  <a:cxn ang="0">
                    <a:pos x="T0" y="T1"/>
                  </a:cxn>
                  <a:cxn ang="0">
                    <a:pos x="T2" y="T3"/>
                  </a:cxn>
                  <a:cxn ang="0">
                    <a:pos x="T4" y="T5"/>
                  </a:cxn>
                  <a:cxn ang="0">
                    <a:pos x="T6" y="T7"/>
                  </a:cxn>
                  <a:cxn ang="0">
                    <a:pos x="T8" y="T9"/>
                  </a:cxn>
                </a:cxnLst>
                <a:rect l="0" t="0" r="r" b="b"/>
                <a:pathLst>
                  <a:path w="31" h="47">
                    <a:moveTo>
                      <a:pt x="15" y="47"/>
                    </a:moveTo>
                    <a:lnTo>
                      <a:pt x="31" y="7"/>
                    </a:lnTo>
                    <a:lnTo>
                      <a:pt x="15" y="0"/>
                    </a:lnTo>
                    <a:lnTo>
                      <a:pt x="0" y="47"/>
                    </a:lnTo>
                    <a:lnTo>
                      <a:pt x="15"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2" name="Freeform 510">
                <a:extLst>
                  <a:ext uri="{FF2B5EF4-FFF2-40B4-BE49-F238E27FC236}">
                    <a16:creationId xmlns:a16="http://schemas.microsoft.com/office/drawing/2014/main" id="{5A2ECBB3-E99D-ABE7-D16D-6CF781D1C30F}"/>
                  </a:ext>
                </a:extLst>
              </p:cNvPr>
              <p:cNvSpPr>
                <a:spLocks/>
              </p:cNvSpPr>
              <p:nvPr/>
            </p:nvSpPr>
            <p:spPr bwMode="auto">
              <a:xfrm>
                <a:off x="5239" y="3145"/>
                <a:ext cx="10" cy="16"/>
              </a:xfrm>
              <a:custGeom>
                <a:avLst/>
                <a:gdLst>
                  <a:gd name="T0" fmla="*/ 7 w 31"/>
                  <a:gd name="T1" fmla="*/ 47 h 47"/>
                  <a:gd name="T2" fmla="*/ 16 w 31"/>
                  <a:gd name="T3" fmla="*/ 47 h 47"/>
                  <a:gd name="T4" fmla="*/ 31 w 31"/>
                  <a:gd name="T5" fmla="*/ 0 h 47"/>
                  <a:gd name="T6" fmla="*/ 16 w 31"/>
                  <a:gd name="T7" fmla="*/ 0 h 47"/>
                  <a:gd name="T8" fmla="*/ 0 w 31"/>
                  <a:gd name="T9" fmla="*/ 39 h 47"/>
                  <a:gd name="T10" fmla="*/ 7 w 31"/>
                  <a:gd name="T11" fmla="*/ 47 h 47"/>
                  <a:gd name="T12" fmla="*/ 16 w 31"/>
                  <a:gd name="T13" fmla="*/ 47 h 47"/>
                  <a:gd name="T14" fmla="*/ 7 w 31"/>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7">
                    <a:moveTo>
                      <a:pt x="7" y="47"/>
                    </a:moveTo>
                    <a:lnTo>
                      <a:pt x="16" y="47"/>
                    </a:lnTo>
                    <a:lnTo>
                      <a:pt x="31" y="0"/>
                    </a:lnTo>
                    <a:lnTo>
                      <a:pt x="16" y="0"/>
                    </a:lnTo>
                    <a:lnTo>
                      <a:pt x="0" y="39"/>
                    </a:lnTo>
                    <a:lnTo>
                      <a:pt x="7" y="47"/>
                    </a:lnTo>
                    <a:lnTo>
                      <a:pt x="16" y="47"/>
                    </a:lnTo>
                    <a:lnTo>
                      <a:pt x="7"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3" name="Freeform 511">
                <a:extLst>
                  <a:ext uri="{FF2B5EF4-FFF2-40B4-BE49-F238E27FC236}">
                    <a16:creationId xmlns:a16="http://schemas.microsoft.com/office/drawing/2014/main" id="{EFAFEAF1-1E8C-355A-A30E-57ACE24564FF}"/>
                  </a:ext>
                </a:extLst>
              </p:cNvPr>
              <p:cNvSpPr>
                <a:spLocks/>
              </p:cNvSpPr>
              <p:nvPr/>
            </p:nvSpPr>
            <p:spPr bwMode="auto">
              <a:xfrm>
                <a:off x="5234" y="3158"/>
                <a:ext cx="7" cy="16"/>
              </a:xfrm>
              <a:custGeom>
                <a:avLst/>
                <a:gdLst>
                  <a:gd name="T0" fmla="*/ 8 w 23"/>
                  <a:gd name="T1" fmla="*/ 47 h 47"/>
                  <a:gd name="T2" fmla="*/ 23 w 23"/>
                  <a:gd name="T3" fmla="*/ 7 h 47"/>
                  <a:gd name="T4" fmla="*/ 16 w 23"/>
                  <a:gd name="T5" fmla="*/ 0 h 47"/>
                  <a:gd name="T6" fmla="*/ 0 w 23"/>
                  <a:gd name="T7" fmla="*/ 39 h 47"/>
                  <a:gd name="T8" fmla="*/ 8 w 23"/>
                  <a:gd name="T9" fmla="*/ 47 h 47"/>
                </a:gdLst>
                <a:ahLst/>
                <a:cxnLst>
                  <a:cxn ang="0">
                    <a:pos x="T0" y="T1"/>
                  </a:cxn>
                  <a:cxn ang="0">
                    <a:pos x="T2" y="T3"/>
                  </a:cxn>
                  <a:cxn ang="0">
                    <a:pos x="T4" y="T5"/>
                  </a:cxn>
                  <a:cxn ang="0">
                    <a:pos x="T6" y="T7"/>
                  </a:cxn>
                  <a:cxn ang="0">
                    <a:pos x="T8" y="T9"/>
                  </a:cxn>
                </a:cxnLst>
                <a:rect l="0" t="0" r="r" b="b"/>
                <a:pathLst>
                  <a:path w="23" h="47">
                    <a:moveTo>
                      <a:pt x="8" y="47"/>
                    </a:moveTo>
                    <a:lnTo>
                      <a:pt x="23" y="7"/>
                    </a:lnTo>
                    <a:lnTo>
                      <a:pt x="16" y="0"/>
                    </a:lnTo>
                    <a:lnTo>
                      <a:pt x="0" y="39"/>
                    </a:lnTo>
                    <a:lnTo>
                      <a:pt x="8"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4" name="Freeform 512">
                <a:extLst>
                  <a:ext uri="{FF2B5EF4-FFF2-40B4-BE49-F238E27FC236}">
                    <a16:creationId xmlns:a16="http://schemas.microsoft.com/office/drawing/2014/main" id="{6035BC63-30C1-8A62-F069-8E9DEDEDD5CF}"/>
                  </a:ext>
                </a:extLst>
              </p:cNvPr>
              <p:cNvSpPr>
                <a:spLocks/>
              </p:cNvSpPr>
              <p:nvPr/>
            </p:nvSpPr>
            <p:spPr bwMode="auto">
              <a:xfrm>
                <a:off x="5226" y="3171"/>
                <a:ext cx="10" cy="16"/>
              </a:xfrm>
              <a:custGeom>
                <a:avLst/>
                <a:gdLst>
                  <a:gd name="T0" fmla="*/ 8 w 32"/>
                  <a:gd name="T1" fmla="*/ 47 h 47"/>
                  <a:gd name="T2" fmla="*/ 32 w 32"/>
                  <a:gd name="T3" fmla="*/ 7 h 47"/>
                  <a:gd name="T4" fmla="*/ 24 w 32"/>
                  <a:gd name="T5" fmla="*/ 0 h 47"/>
                  <a:gd name="T6" fmla="*/ 0 w 32"/>
                  <a:gd name="T7" fmla="*/ 39 h 47"/>
                  <a:gd name="T8" fmla="*/ 8 w 32"/>
                  <a:gd name="T9" fmla="*/ 47 h 47"/>
                </a:gdLst>
                <a:ahLst/>
                <a:cxnLst>
                  <a:cxn ang="0">
                    <a:pos x="T0" y="T1"/>
                  </a:cxn>
                  <a:cxn ang="0">
                    <a:pos x="T2" y="T3"/>
                  </a:cxn>
                  <a:cxn ang="0">
                    <a:pos x="T4" y="T5"/>
                  </a:cxn>
                  <a:cxn ang="0">
                    <a:pos x="T6" y="T7"/>
                  </a:cxn>
                  <a:cxn ang="0">
                    <a:pos x="T8" y="T9"/>
                  </a:cxn>
                </a:cxnLst>
                <a:rect l="0" t="0" r="r" b="b"/>
                <a:pathLst>
                  <a:path w="32" h="47">
                    <a:moveTo>
                      <a:pt x="8" y="47"/>
                    </a:moveTo>
                    <a:lnTo>
                      <a:pt x="32" y="7"/>
                    </a:lnTo>
                    <a:lnTo>
                      <a:pt x="24" y="0"/>
                    </a:lnTo>
                    <a:lnTo>
                      <a:pt x="0" y="39"/>
                    </a:lnTo>
                    <a:lnTo>
                      <a:pt x="8"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5" name="Freeform 513">
                <a:extLst>
                  <a:ext uri="{FF2B5EF4-FFF2-40B4-BE49-F238E27FC236}">
                    <a16:creationId xmlns:a16="http://schemas.microsoft.com/office/drawing/2014/main" id="{E4E18EA7-90D3-49E4-C579-8D8C04D754AA}"/>
                  </a:ext>
                </a:extLst>
              </p:cNvPr>
              <p:cNvSpPr>
                <a:spLocks/>
              </p:cNvSpPr>
              <p:nvPr/>
            </p:nvSpPr>
            <p:spPr bwMode="auto">
              <a:xfrm>
                <a:off x="5218" y="3185"/>
                <a:ext cx="10" cy="15"/>
              </a:xfrm>
              <a:custGeom>
                <a:avLst/>
                <a:gdLst>
                  <a:gd name="T0" fmla="*/ 16 w 31"/>
                  <a:gd name="T1" fmla="*/ 47 h 47"/>
                  <a:gd name="T2" fmla="*/ 31 w 31"/>
                  <a:gd name="T3" fmla="*/ 7 h 47"/>
                  <a:gd name="T4" fmla="*/ 24 w 31"/>
                  <a:gd name="T5" fmla="*/ 0 h 47"/>
                  <a:gd name="T6" fmla="*/ 0 w 31"/>
                  <a:gd name="T7" fmla="*/ 39 h 47"/>
                  <a:gd name="T8" fmla="*/ 16 w 31"/>
                  <a:gd name="T9" fmla="*/ 47 h 47"/>
                </a:gdLst>
                <a:ahLst/>
                <a:cxnLst>
                  <a:cxn ang="0">
                    <a:pos x="T0" y="T1"/>
                  </a:cxn>
                  <a:cxn ang="0">
                    <a:pos x="T2" y="T3"/>
                  </a:cxn>
                  <a:cxn ang="0">
                    <a:pos x="T4" y="T5"/>
                  </a:cxn>
                  <a:cxn ang="0">
                    <a:pos x="T6" y="T7"/>
                  </a:cxn>
                  <a:cxn ang="0">
                    <a:pos x="T8" y="T9"/>
                  </a:cxn>
                </a:cxnLst>
                <a:rect l="0" t="0" r="r" b="b"/>
                <a:pathLst>
                  <a:path w="31" h="47">
                    <a:moveTo>
                      <a:pt x="16" y="47"/>
                    </a:moveTo>
                    <a:lnTo>
                      <a:pt x="31" y="7"/>
                    </a:lnTo>
                    <a:lnTo>
                      <a:pt x="24" y="0"/>
                    </a:lnTo>
                    <a:lnTo>
                      <a:pt x="0" y="39"/>
                    </a:lnTo>
                    <a:lnTo>
                      <a:pt x="16"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6" name="Freeform 514">
                <a:extLst>
                  <a:ext uri="{FF2B5EF4-FFF2-40B4-BE49-F238E27FC236}">
                    <a16:creationId xmlns:a16="http://schemas.microsoft.com/office/drawing/2014/main" id="{EB93C1AE-CE32-2CC8-AF40-72F614CBBA3E}"/>
                  </a:ext>
                </a:extLst>
              </p:cNvPr>
              <p:cNvSpPr>
                <a:spLocks/>
              </p:cNvSpPr>
              <p:nvPr/>
            </p:nvSpPr>
            <p:spPr bwMode="auto">
              <a:xfrm>
                <a:off x="5210" y="3198"/>
                <a:ext cx="13" cy="16"/>
              </a:xfrm>
              <a:custGeom>
                <a:avLst/>
                <a:gdLst>
                  <a:gd name="T0" fmla="*/ 7 w 39"/>
                  <a:gd name="T1" fmla="*/ 47 h 47"/>
                  <a:gd name="T2" fmla="*/ 39 w 39"/>
                  <a:gd name="T3" fmla="*/ 7 h 47"/>
                  <a:gd name="T4" fmla="*/ 23 w 39"/>
                  <a:gd name="T5" fmla="*/ 0 h 47"/>
                  <a:gd name="T6" fmla="*/ 0 w 39"/>
                  <a:gd name="T7" fmla="*/ 39 h 47"/>
                  <a:gd name="T8" fmla="*/ 7 w 39"/>
                  <a:gd name="T9" fmla="*/ 47 h 47"/>
                </a:gdLst>
                <a:ahLst/>
                <a:cxnLst>
                  <a:cxn ang="0">
                    <a:pos x="T0" y="T1"/>
                  </a:cxn>
                  <a:cxn ang="0">
                    <a:pos x="T2" y="T3"/>
                  </a:cxn>
                  <a:cxn ang="0">
                    <a:pos x="T4" y="T5"/>
                  </a:cxn>
                  <a:cxn ang="0">
                    <a:pos x="T6" y="T7"/>
                  </a:cxn>
                  <a:cxn ang="0">
                    <a:pos x="T8" y="T9"/>
                  </a:cxn>
                </a:cxnLst>
                <a:rect l="0" t="0" r="r" b="b"/>
                <a:pathLst>
                  <a:path w="39" h="47">
                    <a:moveTo>
                      <a:pt x="7" y="47"/>
                    </a:moveTo>
                    <a:lnTo>
                      <a:pt x="39" y="7"/>
                    </a:lnTo>
                    <a:lnTo>
                      <a:pt x="23" y="0"/>
                    </a:lnTo>
                    <a:lnTo>
                      <a:pt x="0" y="39"/>
                    </a:lnTo>
                    <a:lnTo>
                      <a:pt x="7"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7" name="Freeform 515">
                <a:extLst>
                  <a:ext uri="{FF2B5EF4-FFF2-40B4-BE49-F238E27FC236}">
                    <a16:creationId xmlns:a16="http://schemas.microsoft.com/office/drawing/2014/main" id="{2C3FEC49-553C-51F5-B604-770612DC6CEA}"/>
                  </a:ext>
                </a:extLst>
              </p:cNvPr>
              <p:cNvSpPr>
                <a:spLocks/>
              </p:cNvSpPr>
              <p:nvPr/>
            </p:nvSpPr>
            <p:spPr bwMode="auto">
              <a:xfrm>
                <a:off x="5202" y="3211"/>
                <a:ext cx="10" cy="16"/>
              </a:xfrm>
              <a:custGeom>
                <a:avLst/>
                <a:gdLst>
                  <a:gd name="T0" fmla="*/ 8 w 31"/>
                  <a:gd name="T1" fmla="*/ 47 h 47"/>
                  <a:gd name="T2" fmla="*/ 31 w 31"/>
                  <a:gd name="T3" fmla="*/ 7 h 47"/>
                  <a:gd name="T4" fmla="*/ 24 w 31"/>
                  <a:gd name="T5" fmla="*/ 0 h 47"/>
                  <a:gd name="T6" fmla="*/ 0 w 31"/>
                  <a:gd name="T7" fmla="*/ 39 h 47"/>
                  <a:gd name="T8" fmla="*/ 8 w 31"/>
                  <a:gd name="T9" fmla="*/ 47 h 47"/>
                </a:gdLst>
                <a:ahLst/>
                <a:cxnLst>
                  <a:cxn ang="0">
                    <a:pos x="T0" y="T1"/>
                  </a:cxn>
                  <a:cxn ang="0">
                    <a:pos x="T2" y="T3"/>
                  </a:cxn>
                  <a:cxn ang="0">
                    <a:pos x="T4" y="T5"/>
                  </a:cxn>
                  <a:cxn ang="0">
                    <a:pos x="T6" y="T7"/>
                  </a:cxn>
                  <a:cxn ang="0">
                    <a:pos x="T8" y="T9"/>
                  </a:cxn>
                </a:cxnLst>
                <a:rect l="0" t="0" r="r" b="b"/>
                <a:pathLst>
                  <a:path w="31" h="47">
                    <a:moveTo>
                      <a:pt x="8" y="47"/>
                    </a:moveTo>
                    <a:lnTo>
                      <a:pt x="31" y="7"/>
                    </a:lnTo>
                    <a:lnTo>
                      <a:pt x="24" y="0"/>
                    </a:lnTo>
                    <a:lnTo>
                      <a:pt x="0" y="39"/>
                    </a:lnTo>
                    <a:lnTo>
                      <a:pt x="8"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8" name="Freeform 516">
                <a:extLst>
                  <a:ext uri="{FF2B5EF4-FFF2-40B4-BE49-F238E27FC236}">
                    <a16:creationId xmlns:a16="http://schemas.microsoft.com/office/drawing/2014/main" id="{9D852CA5-CE59-48F6-A392-54EA0AABEE1B}"/>
                  </a:ext>
                </a:extLst>
              </p:cNvPr>
              <p:cNvSpPr>
                <a:spLocks/>
              </p:cNvSpPr>
              <p:nvPr/>
            </p:nvSpPr>
            <p:spPr bwMode="auto">
              <a:xfrm>
                <a:off x="5191" y="3224"/>
                <a:ext cx="14" cy="16"/>
              </a:xfrm>
              <a:custGeom>
                <a:avLst/>
                <a:gdLst>
                  <a:gd name="T0" fmla="*/ 8 w 40"/>
                  <a:gd name="T1" fmla="*/ 47 h 47"/>
                  <a:gd name="T2" fmla="*/ 8 w 40"/>
                  <a:gd name="T3" fmla="*/ 38 h 47"/>
                  <a:gd name="T4" fmla="*/ 40 w 40"/>
                  <a:gd name="T5" fmla="*/ 7 h 47"/>
                  <a:gd name="T6" fmla="*/ 32 w 40"/>
                  <a:gd name="T7" fmla="*/ 0 h 47"/>
                  <a:gd name="T8" fmla="*/ 0 w 40"/>
                  <a:gd name="T9" fmla="*/ 31 h 47"/>
                  <a:gd name="T10" fmla="*/ 8 w 40"/>
                  <a:gd name="T11" fmla="*/ 47 h 47"/>
                  <a:gd name="T12" fmla="*/ 8 w 40"/>
                  <a:gd name="T13" fmla="*/ 38 h 47"/>
                  <a:gd name="T14" fmla="*/ 8 w 40"/>
                  <a:gd name="T15" fmla="*/ 4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7">
                    <a:moveTo>
                      <a:pt x="8" y="47"/>
                    </a:moveTo>
                    <a:lnTo>
                      <a:pt x="8" y="38"/>
                    </a:lnTo>
                    <a:lnTo>
                      <a:pt x="40" y="7"/>
                    </a:lnTo>
                    <a:lnTo>
                      <a:pt x="32" y="0"/>
                    </a:lnTo>
                    <a:lnTo>
                      <a:pt x="0" y="31"/>
                    </a:lnTo>
                    <a:lnTo>
                      <a:pt x="8" y="47"/>
                    </a:lnTo>
                    <a:lnTo>
                      <a:pt x="8" y="38"/>
                    </a:lnTo>
                    <a:lnTo>
                      <a:pt x="8"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9" name="Freeform 517">
                <a:extLst>
                  <a:ext uri="{FF2B5EF4-FFF2-40B4-BE49-F238E27FC236}">
                    <a16:creationId xmlns:a16="http://schemas.microsoft.com/office/drawing/2014/main" id="{2F000DE3-F48C-5CF7-D199-9AFEB5FC238E}"/>
                  </a:ext>
                </a:extLst>
              </p:cNvPr>
              <p:cNvSpPr>
                <a:spLocks/>
              </p:cNvSpPr>
              <p:nvPr/>
            </p:nvSpPr>
            <p:spPr bwMode="auto">
              <a:xfrm>
                <a:off x="5181" y="3235"/>
                <a:ext cx="13" cy="15"/>
              </a:xfrm>
              <a:custGeom>
                <a:avLst/>
                <a:gdLst>
                  <a:gd name="T0" fmla="*/ 16 w 40"/>
                  <a:gd name="T1" fmla="*/ 47 h 47"/>
                  <a:gd name="T2" fmla="*/ 40 w 40"/>
                  <a:gd name="T3" fmla="*/ 16 h 47"/>
                  <a:gd name="T4" fmla="*/ 32 w 40"/>
                  <a:gd name="T5" fmla="*/ 0 h 47"/>
                  <a:gd name="T6" fmla="*/ 0 w 40"/>
                  <a:gd name="T7" fmla="*/ 39 h 47"/>
                  <a:gd name="T8" fmla="*/ 16 w 40"/>
                  <a:gd name="T9" fmla="*/ 47 h 47"/>
                </a:gdLst>
                <a:ahLst/>
                <a:cxnLst>
                  <a:cxn ang="0">
                    <a:pos x="T0" y="T1"/>
                  </a:cxn>
                  <a:cxn ang="0">
                    <a:pos x="T2" y="T3"/>
                  </a:cxn>
                  <a:cxn ang="0">
                    <a:pos x="T4" y="T5"/>
                  </a:cxn>
                  <a:cxn ang="0">
                    <a:pos x="T6" y="T7"/>
                  </a:cxn>
                  <a:cxn ang="0">
                    <a:pos x="T8" y="T9"/>
                  </a:cxn>
                </a:cxnLst>
                <a:rect l="0" t="0" r="r" b="b"/>
                <a:pathLst>
                  <a:path w="40" h="47">
                    <a:moveTo>
                      <a:pt x="16" y="47"/>
                    </a:moveTo>
                    <a:lnTo>
                      <a:pt x="40" y="16"/>
                    </a:lnTo>
                    <a:lnTo>
                      <a:pt x="32" y="0"/>
                    </a:lnTo>
                    <a:lnTo>
                      <a:pt x="0" y="39"/>
                    </a:lnTo>
                    <a:lnTo>
                      <a:pt x="16"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0" name="Freeform 518">
                <a:extLst>
                  <a:ext uri="{FF2B5EF4-FFF2-40B4-BE49-F238E27FC236}">
                    <a16:creationId xmlns:a16="http://schemas.microsoft.com/office/drawing/2014/main" id="{64B9E845-6B81-E098-C13D-86E1B671A121}"/>
                  </a:ext>
                </a:extLst>
              </p:cNvPr>
              <p:cNvSpPr>
                <a:spLocks/>
              </p:cNvSpPr>
              <p:nvPr/>
            </p:nvSpPr>
            <p:spPr bwMode="auto">
              <a:xfrm>
                <a:off x="5171" y="3248"/>
                <a:ext cx="15" cy="13"/>
              </a:xfrm>
              <a:custGeom>
                <a:avLst/>
                <a:gdLst>
                  <a:gd name="T0" fmla="*/ 16 w 47"/>
                  <a:gd name="T1" fmla="*/ 39 h 39"/>
                  <a:gd name="T2" fmla="*/ 47 w 47"/>
                  <a:gd name="T3" fmla="*/ 7 h 39"/>
                  <a:gd name="T4" fmla="*/ 31 w 47"/>
                  <a:gd name="T5" fmla="*/ 0 h 39"/>
                  <a:gd name="T6" fmla="*/ 0 w 47"/>
                  <a:gd name="T7" fmla="*/ 31 h 39"/>
                  <a:gd name="T8" fmla="*/ 16 w 47"/>
                  <a:gd name="T9" fmla="*/ 39 h 39"/>
                </a:gdLst>
                <a:ahLst/>
                <a:cxnLst>
                  <a:cxn ang="0">
                    <a:pos x="T0" y="T1"/>
                  </a:cxn>
                  <a:cxn ang="0">
                    <a:pos x="T2" y="T3"/>
                  </a:cxn>
                  <a:cxn ang="0">
                    <a:pos x="T4" y="T5"/>
                  </a:cxn>
                  <a:cxn ang="0">
                    <a:pos x="T6" y="T7"/>
                  </a:cxn>
                  <a:cxn ang="0">
                    <a:pos x="T8" y="T9"/>
                  </a:cxn>
                </a:cxnLst>
                <a:rect l="0" t="0" r="r" b="b"/>
                <a:pathLst>
                  <a:path w="47" h="39">
                    <a:moveTo>
                      <a:pt x="16" y="39"/>
                    </a:moveTo>
                    <a:lnTo>
                      <a:pt x="47" y="7"/>
                    </a:lnTo>
                    <a:lnTo>
                      <a:pt x="31" y="0"/>
                    </a:lnTo>
                    <a:lnTo>
                      <a:pt x="0" y="31"/>
                    </a:lnTo>
                    <a:lnTo>
                      <a:pt x="16"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1" name="Freeform 519">
                <a:extLst>
                  <a:ext uri="{FF2B5EF4-FFF2-40B4-BE49-F238E27FC236}">
                    <a16:creationId xmlns:a16="http://schemas.microsoft.com/office/drawing/2014/main" id="{B3730C7D-1030-6798-3A39-551675F816D5}"/>
                  </a:ext>
                </a:extLst>
              </p:cNvPr>
              <p:cNvSpPr>
                <a:spLocks/>
              </p:cNvSpPr>
              <p:nvPr/>
            </p:nvSpPr>
            <p:spPr bwMode="auto">
              <a:xfrm>
                <a:off x="5160" y="3259"/>
                <a:ext cx="16" cy="13"/>
              </a:xfrm>
              <a:custGeom>
                <a:avLst/>
                <a:gdLst>
                  <a:gd name="T0" fmla="*/ 8 w 48"/>
                  <a:gd name="T1" fmla="*/ 39 h 39"/>
                  <a:gd name="T2" fmla="*/ 48 w 48"/>
                  <a:gd name="T3" fmla="*/ 7 h 39"/>
                  <a:gd name="T4" fmla="*/ 32 w 48"/>
                  <a:gd name="T5" fmla="*/ 0 h 39"/>
                  <a:gd name="T6" fmla="*/ 0 w 48"/>
                  <a:gd name="T7" fmla="*/ 30 h 39"/>
                  <a:gd name="T8" fmla="*/ 8 w 48"/>
                  <a:gd name="T9" fmla="*/ 39 h 39"/>
                </a:gdLst>
                <a:ahLst/>
                <a:cxnLst>
                  <a:cxn ang="0">
                    <a:pos x="T0" y="T1"/>
                  </a:cxn>
                  <a:cxn ang="0">
                    <a:pos x="T2" y="T3"/>
                  </a:cxn>
                  <a:cxn ang="0">
                    <a:pos x="T4" y="T5"/>
                  </a:cxn>
                  <a:cxn ang="0">
                    <a:pos x="T6" y="T7"/>
                  </a:cxn>
                  <a:cxn ang="0">
                    <a:pos x="T8" y="T9"/>
                  </a:cxn>
                </a:cxnLst>
                <a:rect l="0" t="0" r="r" b="b"/>
                <a:pathLst>
                  <a:path w="48" h="39">
                    <a:moveTo>
                      <a:pt x="8" y="39"/>
                    </a:moveTo>
                    <a:lnTo>
                      <a:pt x="48" y="7"/>
                    </a:lnTo>
                    <a:lnTo>
                      <a:pt x="32" y="0"/>
                    </a:lnTo>
                    <a:lnTo>
                      <a:pt x="0" y="30"/>
                    </a:lnTo>
                    <a:lnTo>
                      <a:pt x="8"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2" name="Freeform 520">
                <a:extLst>
                  <a:ext uri="{FF2B5EF4-FFF2-40B4-BE49-F238E27FC236}">
                    <a16:creationId xmlns:a16="http://schemas.microsoft.com/office/drawing/2014/main" id="{DB9C329F-EF2D-2CD9-B449-DE6A4EC7907D}"/>
                  </a:ext>
                </a:extLst>
              </p:cNvPr>
              <p:cNvSpPr>
                <a:spLocks/>
              </p:cNvSpPr>
              <p:nvPr/>
            </p:nvSpPr>
            <p:spPr bwMode="auto">
              <a:xfrm>
                <a:off x="5149" y="3269"/>
                <a:ext cx="14" cy="13"/>
              </a:xfrm>
              <a:custGeom>
                <a:avLst/>
                <a:gdLst>
                  <a:gd name="T0" fmla="*/ 8 w 40"/>
                  <a:gd name="T1" fmla="*/ 40 h 40"/>
                  <a:gd name="T2" fmla="*/ 40 w 40"/>
                  <a:gd name="T3" fmla="*/ 9 h 40"/>
                  <a:gd name="T4" fmla="*/ 31 w 40"/>
                  <a:gd name="T5" fmla="*/ 0 h 40"/>
                  <a:gd name="T6" fmla="*/ 0 w 40"/>
                  <a:gd name="T7" fmla="*/ 32 h 40"/>
                  <a:gd name="T8" fmla="*/ 8 w 40"/>
                  <a:gd name="T9" fmla="*/ 40 h 40"/>
                </a:gdLst>
                <a:ahLst/>
                <a:cxnLst>
                  <a:cxn ang="0">
                    <a:pos x="T0" y="T1"/>
                  </a:cxn>
                  <a:cxn ang="0">
                    <a:pos x="T2" y="T3"/>
                  </a:cxn>
                  <a:cxn ang="0">
                    <a:pos x="T4" y="T5"/>
                  </a:cxn>
                  <a:cxn ang="0">
                    <a:pos x="T6" y="T7"/>
                  </a:cxn>
                  <a:cxn ang="0">
                    <a:pos x="T8" y="T9"/>
                  </a:cxn>
                </a:cxnLst>
                <a:rect l="0" t="0" r="r" b="b"/>
                <a:pathLst>
                  <a:path w="40" h="40">
                    <a:moveTo>
                      <a:pt x="8" y="40"/>
                    </a:moveTo>
                    <a:lnTo>
                      <a:pt x="40" y="9"/>
                    </a:lnTo>
                    <a:lnTo>
                      <a:pt x="31" y="0"/>
                    </a:lnTo>
                    <a:lnTo>
                      <a:pt x="0" y="32"/>
                    </a:lnTo>
                    <a:lnTo>
                      <a:pt x="8"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3" name="Freeform 521">
                <a:extLst>
                  <a:ext uri="{FF2B5EF4-FFF2-40B4-BE49-F238E27FC236}">
                    <a16:creationId xmlns:a16="http://schemas.microsoft.com/office/drawing/2014/main" id="{AE26E40C-FCEE-A17A-A38E-E49F8EC41302}"/>
                  </a:ext>
                </a:extLst>
              </p:cNvPr>
              <p:cNvSpPr>
                <a:spLocks/>
              </p:cNvSpPr>
              <p:nvPr/>
            </p:nvSpPr>
            <p:spPr bwMode="auto">
              <a:xfrm>
                <a:off x="5136" y="3279"/>
                <a:ext cx="16" cy="11"/>
              </a:xfrm>
              <a:custGeom>
                <a:avLst/>
                <a:gdLst>
                  <a:gd name="T0" fmla="*/ 7 w 47"/>
                  <a:gd name="T1" fmla="*/ 31 h 31"/>
                  <a:gd name="T2" fmla="*/ 47 w 47"/>
                  <a:gd name="T3" fmla="*/ 8 h 31"/>
                  <a:gd name="T4" fmla="*/ 39 w 47"/>
                  <a:gd name="T5" fmla="*/ 0 h 31"/>
                  <a:gd name="T6" fmla="*/ 0 w 47"/>
                  <a:gd name="T7" fmla="*/ 24 h 31"/>
                  <a:gd name="T8" fmla="*/ 7 w 47"/>
                  <a:gd name="T9" fmla="*/ 31 h 31"/>
                </a:gdLst>
                <a:ahLst/>
                <a:cxnLst>
                  <a:cxn ang="0">
                    <a:pos x="T0" y="T1"/>
                  </a:cxn>
                  <a:cxn ang="0">
                    <a:pos x="T2" y="T3"/>
                  </a:cxn>
                  <a:cxn ang="0">
                    <a:pos x="T4" y="T5"/>
                  </a:cxn>
                  <a:cxn ang="0">
                    <a:pos x="T6" y="T7"/>
                  </a:cxn>
                  <a:cxn ang="0">
                    <a:pos x="T8" y="T9"/>
                  </a:cxn>
                </a:cxnLst>
                <a:rect l="0" t="0" r="r" b="b"/>
                <a:pathLst>
                  <a:path w="47" h="31">
                    <a:moveTo>
                      <a:pt x="7" y="31"/>
                    </a:moveTo>
                    <a:lnTo>
                      <a:pt x="47" y="8"/>
                    </a:lnTo>
                    <a:lnTo>
                      <a:pt x="39" y="0"/>
                    </a:lnTo>
                    <a:lnTo>
                      <a:pt x="0" y="24"/>
                    </a:lnTo>
                    <a:lnTo>
                      <a:pt x="7"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4" name="Freeform 522">
                <a:extLst>
                  <a:ext uri="{FF2B5EF4-FFF2-40B4-BE49-F238E27FC236}">
                    <a16:creationId xmlns:a16="http://schemas.microsoft.com/office/drawing/2014/main" id="{3B3D012F-EEC9-6943-31A3-C79D81B65A25}"/>
                  </a:ext>
                </a:extLst>
              </p:cNvPr>
              <p:cNvSpPr>
                <a:spLocks/>
              </p:cNvSpPr>
              <p:nvPr/>
            </p:nvSpPr>
            <p:spPr bwMode="auto">
              <a:xfrm>
                <a:off x="5126" y="3288"/>
                <a:ext cx="13" cy="13"/>
              </a:xfrm>
              <a:custGeom>
                <a:avLst/>
                <a:gdLst>
                  <a:gd name="T0" fmla="*/ 8 w 39"/>
                  <a:gd name="T1" fmla="*/ 39 h 39"/>
                  <a:gd name="T2" fmla="*/ 39 w 39"/>
                  <a:gd name="T3" fmla="*/ 7 h 39"/>
                  <a:gd name="T4" fmla="*/ 31 w 39"/>
                  <a:gd name="T5" fmla="*/ 0 h 39"/>
                  <a:gd name="T6" fmla="*/ 0 w 39"/>
                  <a:gd name="T7" fmla="*/ 23 h 39"/>
                  <a:gd name="T8" fmla="*/ 8 w 39"/>
                  <a:gd name="T9" fmla="*/ 39 h 39"/>
                </a:gdLst>
                <a:ahLst/>
                <a:cxnLst>
                  <a:cxn ang="0">
                    <a:pos x="T0" y="T1"/>
                  </a:cxn>
                  <a:cxn ang="0">
                    <a:pos x="T2" y="T3"/>
                  </a:cxn>
                  <a:cxn ang="0">
                    <a:pos x="T4" y="T5"/>
                  </a:cxn>
                  <a:cxn ang="0">
                    <a:pos x="T6" y="T7"/>
                  </a:cxn>
                  <a:cxn ang="0">
                    <a:pos x="T8" y="T9"/>
                  </a:cxn>
                </a:cxnLst>
                <a:rect l="0" t="0" r="r" b="b"/>
                <a:pathLst>
                  <a:path w="39" h="39">
                    <a:moveTo>
                      <a:pt x="8" y="39"/>
                    </a:moveTo>
                    <a:lnTo>
                      <a:pt x="39" y="7"/>
                    </a:lnTo>
                    <a:lnTo>
                      <a:pt x="31" y="0"/>
                    </a:lnTo>
                    <a:lnTo>
                      <a:pt x="0" y="23"/>
                    </a:lnTo>
                    <a:lnTo>
                      <a:pt x="8"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5" name="Freeform 523">
                <a:extLst>
                  <a:ext uri="{FF2B5EF4-FFF2-40B4-BE49-F238E27FC236}">
                    <a16:creationId xmlns:a16="http://schemas.microsoft.com/office/drawing/2014/main" id="{E1E78543-D265-2DD5-08EC-DD7B8C2E611C}"/>
                  </a:ext>
                </a:extLst>
              </p:cNvPr>
              <p:cNvSpPr>
                <a:spLocks/>
              </p:cNvSpPr>
              <p:nvPr/>
            </p:nvSpPr>
            <p:spPr bwMode="auto">
              <a:xfrm>
                <a:off x="5112" y="3295"/>
                <a:ext cx="16" cy="13"/>
              </a:xfrm>
              <a:custGeom>
                <a:avLst/>
                <a:gdLst>
                  <a:gd name="T0" fmla="*/ 8 w 48"/>
                  <a:gd name="T1" fmla="*/ 40 h 40"/>
                  <a:gd name="T2" fmla="*/ 48 w 48"/>
                  <a:gd name="T3" fmla="*/ 16 h 40"/>
                  <a:gd name="T4" fmla="*/ 39 w 48"/>
                  <a:gd name="T5" fmla="*/ 0 h 40"/>
                  <a:gd name="T6" fmla="*/ 0 w 48"/>
                  <a:gd name="T7" fmla="*/ 24 h 40"/>
                  <a:gd name="T8" fmla="*/ 8 w 48"/>
                  <a:gd name="T9" fmla="*/ 40 h 40"/>
                </a:gdLst>
                <a:ahLst/>
                <a:cxnLst>
                  <a:cxn ang="0">
                    <a:pos x="T0" y="T1"/>
                  </a:cxn>
                  <a:cxn ang="0">
                    <a:pos x="T2" y="T3"/>
                  </a:cxn>
                  <a:cxn ang="0">
                    <a:pos x="T4" y="T5"/>
                  </a:cxn>
                  <a:cxn ang="0">
                    <a:pos x="T6" y="T7"/>
                  </a:cxn>
                  <a:cxn ang="0">
                    <a:pos x="T8" y="T9"/>
                  </a:cxn>
                </a:cxnLst>
                <a:rect l="0" t="0" r="r" b="b"/>
                <a:pathLst>
                  <a:path w="48" h="40">
                    <a:moveTo>
                      <a:pt x="8" y="40"/>
                    </a:moveTo>
                    <a:lnTo>
                      <a:pt x="48" y="16"/>
                    </a:lnTo>
                    <a:lnTo>
                      <a:pt x="39" y="0"/>
                    </a:lnTo>
                    <a:lnTo>
                      <a:pt x="0" y="24"/>
                    </a:lnTo>
                    <a:lnTo>
                      <a:pt x="8"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6" name="Freeform 524">
                <a:extLst>
                  <a:ext uri="{FF2B5EF4-FFF2-40B4-BE49-F238E27FC236}">
                    <a16:creationId xmlns:a16="http://schemas.microsoft.com/office/drawing/2014/main" id="{CB151256-792F-75EF-FF66-290D27FFED2F}"/>
                  </a:ext>
                </a:extLst>
              </p:cNvPr>
              <p:cNvSpPr>
                <a:spLocks/>
              </p:cNvSpPr>
              <p:nvPr/>
            </p:nvSpPr>
            <p:spPr bwMode="auto">
              <a:xfrm>
                <a:off x="5099" y="3303"/>
                <a:ext cx="16" cy="13"/>
              </a:xfrm>
              <a:custGeom>
                <a:avLst/>
                <a:gdLst>
                  <a:gd name="T0" fmla="*/ 8 w 48"/>
                  <a:gd name="T1" fmla="*/ 39 h 39"/>
                  <a:gd name="T2" fmla="*/ 48 w 48"/>
                  <a:gd name="T3" fmla="*/ 16 h 39"/>
                  <a:gd name="T4" fmla="*/ 39 w 48"/>
                  <a:gd name="T5" fmla="*/ 0 h 39"/>
                  <a:gd name="T6" fmla="*/ 0 w 48"/>
                  <a:gd name="T7" fmla="*/ 23 h 39"/>
                  <a:gd name="T8" fmla="*/ 8 w 48"/>
                  <a:gd name="T9" fmla="*/ 39 h 39"/>
                </a:gdLst>
                <a:ahLst/>
                <a:cxnLst>
                  <a:cxn ang="0">
                    <a:pos x="T0" y="T1"/>
                  </a:cxn>
                  <a:cxn ang="0">
                    <a:pos x="T2" y="T3"/>
                  </a:cxn>
                  <a:cxn ang="0">
                    <a:pos x="T4" y="T5"/>
                  </a:cxn>
                  <a:cxn ang="0">
                    <a:pos x="T6" y="T7"/>
                  </a:cxn>
                  <a:cxn ang="0">
                    <a:pos x="T8" y="T9"/>
                  </a:cxn>
                </a:cxnLst>
                <a:rect l="0" t="0" r="r" b="b"/>
                <a:pathLst>
                  <a:path w="48" h="39">
                    <a:moveTo>
                      <a:pt x="8" y="39"/>
                    </a:moveTo>
                    <a:lnTo>
                      <a:pt x="48" y="16"/>
                    </a:lnTo>
                    <a:lnTo>
                      <a:pt x="39" y="0"/>
                    </a:lnTo>
                    <a:lnTo>
                      <a:pt x="0" y="23"/>
                    </a:lnTo>
                    <a:lnTo>
                      <a:pt x="8"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7" name="Freeform 525">
                <a:extLst>
                  <a:ext uri="{FF2B5EF4-FFF2-40B4-BE49-F238E27FC236}">
                    <a16:creationId xmlns:a16="http://schemas.microsoft.com/office/drawing/2014/main" id="{F5A8EE01-5F58-5B46-E428-9F3A2C9B837D}"/>
                  </a:ext>
                </a:extLst>
              </p:cNvPr>
              <p:cNvSpPr>
                <a:spLocks/>
              </p:cNvSpPr>
              <p:nvPr/>
            </p:nvSpPr>
            <p:spPr bwMode="auto">
              <a:xfrm>
                <a:off x="5086" y="3311"/>
                <a:ext cx="16" cy="10"/>
              </a:xfrm>
              <a:custGeom>
                <a:avLst/>
                <a:gdLst>
                  <a:gd name="T0" fmla="*/ 7 w 47"/>
                  <a:gd name="T1" fmla="*/ 32 h 32"/>
                  <a:gd name="T2" fmla="*/ 47 w 47"/>
                  <a:gd name="T3" fmla="*/ 16 h 32"/>
                  <a:gd name="T4" fmla="*/ 38 w 47"/>
                  <a:gd name="T5" fmla="*/ 0 h 32"/>
                  <a:gd name="T6" fmla="*/ 0 w 47"/>
                  <a:gd name="T7" fmla="*/ 24 h 32"/>
                  <a:gd name="T8" fmla="*/ 7 w 47"/>
                  <a:gd name="T9" fmla="*/ 32 h 32"/>
                </a:gdLst>
                <a:ahLst/>
                <a:cxnLst>
                  <a:cxn ang="0">
                    <a:pos x="T0" y="T1"/>
                  </a:cxn>
                  <a:cxn ang="0">
                    <a:pos x="T2" y="T3"/>
                  </a:cxn>
                  <a:cxn ang="0">
                    <a:pos x="T4" y="T5"/>
                  </a:cxn>
                  <a:cxn ang="0">
                    <a:pos x="T6" y="T7"/>
                  </a:cxn>
                  <a:cxn ang="0">
                    <a:pos x="T8" y="T9"/>
                  </a:cxn>
                </a:cxnLst>
                <a:rect l="0" t="0" r="r" b="b"/>
                <a:pathLst>
                  <a:path w="47" h="32">
                    <a:moveTo>
                      <a:pt x="7" y="32"/>
                    </a:moveTo>
                    <a:lnTo>
                      <a:pt x="47" y="16"/>
                    </a:lnTo>
                    <a:lnTo>
                      <a:pt x="38" y="0"/>
                    </a:lnTo>
                    <a:lnTo>
                      <a:pt x="0" y="24"/>
                    </a:lnTo>
                    <a:lnTo>
                      <a:pt x="7"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8" name="Freeform 526">
                <a:extLst>
                  <a:ext uri="{FF2B5EF4-FFF2-40B4-BE49-F238E27FC236}">
                    <a16:creationId xmlns:a16="http://schemas.microsoft.com/office/drawing/2014/main" id="{EFE41D20-5028-9975-6F44-419CE364BBA7}"/>
                  </a:ext>
                </a:extLst>
              </p:cNvPr>
              <p:cNvSpPr>
                <a:spLocks/>
              </p:cNvSpPr>
              <p:nvPr/>
            </p:nvSpPr>
            <p:spPr bwMode="auto">
              <a:xfrm>
                <a:off x="5073" y="3319"/>
                <a:ext cx="16" cy="10"/>
              </a:xfrm>
              <a:custGeom>
                <a:avLst/>
                <a:gdLst>
                  <a:gd name="T0" fmla="*/ 0 w 47"/>
                  <a:gd name="T1" fmla="*/ 32 h 32"/>
                  <a:gd name="T2" fmla="*/ 47 w 47"/>
                  <a:gd name="T3" fmla="*/ 8 h 32"/>
                  <a:gd name="T4" fmla="*/ 39 w 47"/>
                  <a:gd name="T5" fmla="*/ 0 h 32"/>
                  <a:gd name="T6" fmla="*/ 0 w 47"/>
                  <a:gd name="T7" fmla="*/ 16 h 32"/>
                  <a:gd name="T8" fmla="*/ 0 w 47"/>
                  <a:gd name="T9" fmla="*/ 32 h 32"/>
                </a:gdLst>
                <a:ahLst/>
                <a:cxnLst>
                  <a:cxn ang="0">
                    <a:pos x="T0" y="T1"/>
                  </a:cxn>
                  <a:cxn ang="0">
                    <a:pos x="T2" y="T3"/>
                  </a:cxn>
                  <a:cxn ang="0">
                    <a:pos x="T4" y="T5"/>
                  </a:cxn>
                  <a:cxn ang="0">
                    <a:pos x="T6" y="T7"/>
                  </a:cxn>
                  <a:cxn ang="0">
                    <a:pos x="T8" y="T9"/>
                  </a:cxn>
                </a:cxnLst>
                <a:rect l="0" t="0" r="r" b="b"/>
                <a:pathLst>
                  <a:path w="47" h="32">
                    <a:moveTo>
                      <a:pt x="0" y="32"/>
                    </a:moveTo>
                    <a:lnTo>
                      <a:pt x="47" y="8"/>
                    </a:lnTo>
                    <a:lnTo>
                      <a:pt x="39" y="0"/>
                    </a:lnTo>
                    <a:lnTo>
                      <a:pt x="0" y="1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9" name="Freeform 527">
                <a:extLst>
                  <a:ext uri="{FF2B5EF4-FFF2-40B4-BE49-F238E27FC236}">
                    <a16:creationId xmlns:a16="http://schemas.microsoft.com/office/drawing/2014/main" id="{54E7E3CC-65C5-8106-876B-389293D6176F}"/>
                  </a:ext>
                </a:extLst>
              </p:cNvPr>
              <p:cNvSpPr>
                <a:spLocks/>
              </p:cNvSpPr>
              <p:nvPr/>
            </p:nvSpPr>
            <p:spPr bwMode="auto">
              <a:xfrm>
                <a:off x="5057" y="3324"/>
                <a:ext cx="16" cy="11"/>
              </a:xfrm>
              <a:custGeom>
                <a:avLst/>
                <a:gdLst>
                  <a:gd name="T0" fmla="*/ 8 w 48"/>
                  <a:gd name="T1" fmla="*/ 32 h 32"/>
                  <a:gd name="T2" fmla="*/ 48 w 48"/>
                  <a:gd name="T3" fmla="*/ 16 h 32"/>
                  <a:gd name="T4" fmla="*/ 48 w 48"/>
                  <a:gd name="T5" fmla="*/ 0 h 32"/>
                  <a:gd name="T6" fmla="*/ 0 w 48"/>
                  <a:gd name="T7" fmla="*/ 23 h 32"/>
                  <a:gd name="T8" fmla="*/ 0 w 48"/>
                  <a:gd name="T9" fmla="*/ 16 h 32"/>
                  <a:gd name="T10" fmla="*/ 8 w 48"/>
                  <a:gd name="T11" fmla="*/ 32 h 32"/>
                </a:gdLst>
                <a:ahLst/>
                <a:cxnLst>
                  <a:cxn ang="0">
                    <a:pos x="T0" y="T1"/>
                  </a:cxn>
                  <a:cxn ang="0">
                    <a:pos x="T2" y="T3"/>
                  </a:cxn>
                  <a:cxn ang="0">
                    <a:pos x="T4" y="T5"/>
                  </a:cxn>
                  <a:cxn ang="0">
                    <a:pos x="T6" y="T7"/>
                  </a:cxn>
                  <a:cxn ang="0">
                    <a:pos x="T8" y="T9"/>
                  </a:cxn>
                  <a:cxn ang="0">
                    <a:pos x="T10" y="T11"/>
                  </a:cxn>
                </a:cxnLst>
                <a:rect l="0" t="0" r="r" b="b"/>
                <a:pathLst>
                  <a:path w="48" h="32">
                    <a:moveTo>
                      <a:pt x="8" y="32"/>
                    </a:moveTo>
                    <a:lnTo>
                      <a:pt x="48" y="16"/>
                    </a:lnTo>
                    <a:lnTo>
                      <a:pt x="48" y="0"/>
                    </a:lnTo>
                    <a:lnTo>
                      <a:pt x="0" y="23"/>
                    </a:lnTo>
                    <a:lnTo>
                      <a:pt x="0" y="16"/>
                    </a:lnTo>
                    <a:lnTo>
                      <a:pt x="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40" name="Freeform 528">
                <a:extLst>
                  <a:ext uri="{FF2B5EF4-FFF2-40B4-BE49-F238E27FC236}">
                    <a16:creationId xmlns:a16="http://schemas.microsoft.com/office/drawing/2014/main" id="{F9939B60-4A0C-CED3-3460-75920077E083}"/>
                  </a:ext>
                </a:extLst>
              </p:cNvPr>
              <p:cNvSpPr>
                <a:spLocks/>
              </p:cNvSpPr>
              <p:nvPr/>
            </p:nvSpPr>
            <p:spPr bwMode="auto">
              <a:xfrm>
                <a:off x="5044" y="3329"/>
                <a:ext cx="16" cy="11"/>
              </a:xfrm>
              <a:custGeom>
                <a:avLst/>
                <a:gdLst>
                  <a:gd name="T0" fmla="*/ 0 w 48"/>
                  <a:gd name="T1" fmla="*/ 32 h 32"/>
                  <a:gd name="T2" fmla="*/ 48 w 48"/>
                  <a:gd name="T3" fmla="*/ 16 h 32"/>
                  <a:gd name="T4" fmla="*/ 39 w 48"/>
                  <a:gd name="T5" fmla="*/ 0 h 32"/>
                  <a:gd name="T6" fmla="*/ 0 w 48"/>
                  <a:gd name="T7" fmla="*/ 16 h 32"/>
                  <a:gd name="T8" fmla="*/ 0 w 48"/>
                  <a:gd name="T9" fmla="*/ 32 h 32"/>
                </a:gdLst>
                <a:ahLst/>
                <a:cxnLst>
                  <a:cxn ang="0">
                    <a:pos x="T0" y="T1"/>
                  </a:cxn>
                  <a:cxn ang="0">
                    <a:pos x="T2" y="T3"/>
                  </a:cxn>
                  <a:cxn ang="0">
                    <a:pos x="T4" y="T5"/>
                  </a:cxn>
                  <a:cxn ang="0">
                    <a:pos x="T6" y="T7"/>
                  </a:cxn>
                  <a:cxn ang="0">
                    <a:pos x="T8" y="T9"/>
                  </a:cxn>
                </a:cxnLst>
                <a:rect l="0" t="0" r="r" b="b"/>
                <a:pathLst>
                  <a:path w="48" h="32">
                    <a:moveTo>
                      <a:pt x="0" y="32"/>
                    </a:moveTo>
                    <a:lnTo>
                      <a:pt x="48" y="16"/>
                    </a:lnTo>
                    <a:lnTo>
                      <a:pt x="39" y="0"/>
                    </a:lnTo>
                    <a:lnTo>
                      <a:pt x="0" y="16"/>
                    </a:lnTo>
                    <a:lnTo>
                      <a:pt x="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41" name="Freeform 529">
                <a:extLst>
                  <a:ext uri="{FF2B5EF4-FFF2-40B4-BE49-F238E27FC236}">
                    <a16:creationId xmlns:a16="http://schemas.microsoft.com/office/drawing/2014/main" id="{86803298-5D4A-F684-DAA0-6C3523F19D3A}"/>
                  </a:ext>
                </a:extLst>
              </p:cNvPr>
              <p:cNvSpPr>
                <a:spLocks/>
              </p:cNvSpPr>
              <p:nvPr/>
            </p:nvSpPr>
            <p:spPr bwMode="auto">
              <a:xfrm>
                <a:off x="5028" y="3335"/>
                <a:ext cx="16" cy="10"/>
              </a:xfrm>
              <a:custGeom>
                <a:avLst/>
                <a:gdLst>
                  <a:gd name="T0" fmla="*/ 0 w 47"/>
                  <a:gd name="T1" fmla="*/ 31 h 31"/>
                  <a:gd name="T2" fmla="*/ 47 w 47"/>
                  <a:gd name="T3" fmla="*/ 16 h 31"/>
                  <a:gd name="T4" fmla="*/ 47 w 47"/>
                  <a:gd name="T5" fmla="*/ 0 h 31"/>
                  <a:gd name="T6" fmla="*/ 0 w 47"/>
                  <a:gd name="T7" fmla="*/ 16 h 31"/>
                  <a:gd name="T8" fmla="*/ 0 w 47"/>
                  <a:gd name="T9" fmla="*/ 31 h 31"/>
                </a:gdLst>
                <a:ahLst/>
                <a:cxnLst>
                  <a:cxn ang="0">
                    <a:pos x="T0" y="T1"/>
                  </a:cxn>
                  <a:cxn ang="0">
                    <a:pos x="T2" y="T3"/>
                  </a:cxn>
                  <a:cxn ang="0">
                    <a:pos x="T4" y="T5"/>
                  </a:cxn>
                  <a:cxn ang="0">
                    <a:pos x="T6" y="T7"/>
                  </a:cxn>
                  <a:cxn ang="0">
                    <a:pos x="T8" y="T9"/>
                  </a:cxn>
                </a:cxnLst>
                <a:rect l="0" t="0" r="r" b="b"/>
                <a:pathLst>
                  <a:path w="47" h="31">
                    <a:moveTo>
                      <a:pt x="0" y="31"/>
                    </a:moveTo>
                    <a:lnTo>
                      <a:pt x="47" y="16"/>
                    </a:lnTo>
                    <a:lnTo>
                      <a:pt x="47" y="0"/>
                    </a:lnTo>
                    <a:lnTo>
                      <a:pt x="0" y="16"/>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42" name="Freeform 530">
                <a:extLst>
                  <a:ext uri="{FF2B5EF4-FFF2-40B4-BE49-F238E27FC236}">
                    <a16:creationId xmlns:a16="http://schemas.microsoft.com/office/drawing/2014/main" id="{1665768C-2997-4D6F-D106-7AA3BCFCB51D}"/>
                  </a:ext>
                </a:extLst>
              </p:cNvPr>
              <p:cNvSpPr>
                <a:spLocks/>
              </p:cNvSpPr>
              <p:nvPr/>
            </p:nvSpPr>
            <p:spPr bwMode="auto">
              <a:xfrm>
                <a:off x="5013" y="3340"/>
                <a:ext cx="15" cy="8"/>
              </a:xfrm>
              <a:custGeom>
                <a:avLst/>
                <a:gdLst>
                  <a:gd name="T0" fmla="*/ 7 w 47"/>
                  <a:gd name="T1" fmla="*/ 23 h 23"/>
                  <a:gd name="T2" fmla="*/ 47 w 47"/>
                  <a:gd name="T3" fmla="*/ 15 h 23"/>
                  <a:gd name="T4" fmla="*/ 47 w 47"/>
                  <a:gd name="T5" fmla="*/ 0 h 23"/>
                  <a:gd name="T6" fmla="*/ 0 w 47"/>
                  <a:gd name="T7" fmla="*/ 7 h 23"/>
                  <a:gd name="T8" fmla="*/ 7 w 47"/>
                  <a:gd name="T9" fmla="*/ 23 h 23"/>
                </a:gdLst>
                <a:ahLst/>
                <a:cxnLst>
                  <a:cxn ang="0">
                    <a:pos x="T0" y="T1"/>
                  </a:cxn>
                  <a:cxn ang="0">
                    <a:pos x="T2" y="T3"/>
                  </a:cxn>
                  <a:cxn ang="0">
                    <a:pos x="T4" y="T5"/>
                  </a:cxn>
                  <a:cxn ang="0">
                    <a:pos x="T6" y="T7"/>
                  </a:cxn>
                  <a:cxn ang="0">
                    <a:pos x="T8" y="T9"/>
                  </a:cxn>
                </a:cxnLst>
                <a:rect l="0" t="0" r="r" b="b"/>
                <a:pathLst>
                  <a:path w="47" h="23">
                    <a:moveTo>
                      <a:pt x="7" y="23"/>
                    </a:moveTo>
                    <a:lnTo>
                      <a:pt x="47" y="15"/>
                    </a:lnTo>
                    <a:lnTo>
                      <a:pt x="47" y="0"/>
                    </a:lnTo>
                    <a:lnTo>
                      <a:pt x="0" y="7"/>
                    </a:lnTo>
                    <a:lnTo>
                      <a:pt x="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43" name="Freeform 531">
                <a:extLst>
                  <a:ext uri="{FF2B5EF4-FFF2-40B4-BE49-F238E27FC236}">
                    <a16:creationId xmlns:a16="http://schemas.microsoft.com/office/drawing/2014/main" id="{C7172F3F-61AC-BFC0-9D13-07C183EE4B57}"/>
                  </a:ext>
                </a:extLst>
              </p:cNvPr>
              <p:cNvSpPr>
                <a:spLocks/>
              </p:cNvSpPr>
              <p:nvPr/>
            </p:nvSpPr>
            <p:spPr bwMode="auto">
              <a:xfrm>
                <a:off x="4997" y="3342"/>
                <a:ext cx="18" cy="8"/>
              </a:xfrm>
              <a:custGeom>
                <a:avLst/>
                <a:gdLst>
                  <a:gd name="T0" fmla="*/ 8 w 55"/>
                  <a:gd name="T1" fmla="*/ 23 h 23"/>
                  <a:gd name="T2" fmla="*/ 55 w 55"/>
                  <a:gd name="T3" fmla="*/ 16 h 23"/>
                  <a:gd name="T4" fmla="*/ 48 w 55"/>
                  <a:gd name="T5" fmla="*/ 0 h 23"/>
                  <a:gd name="T6" fmla="*/ 0 w 55"/>
                  <a:gd name="T7" fmla="*/ 7 h 23"/>
                  <a:gd name="T8" fmla="*/ 8 w 55"/>
                  <a:gd name="T9" fmla="*/ 23 h 23"/>
                </a:gdLst>
                <a:ahLst/>
                <a:cxnLst>
                  <a:cxn ang="0">
                    <a:pos x="T0" y="T1"/>
                  </a:cxn>
                  <a:cxn ang="0">
                    <a:pos x="T2" y="T3"/>
                  </a:cxn>
                  <a:cxn ang="0">
                    <a:pos x="T4" y="T5"/>
                  </a:cxn>
                  <a:cxn ang="0">
                    <a:pos x="T6" y="T7"/>
                  </a:cxn>
                  <a:cxn ang="0">
                    <a:pos x="T8" y="T9"/>
                  </a:cxn>
                </a:cxnLst>
                <a:rect l="0" t="0" r="r" b="b"/>
                <a:pathLst>
                  <a:path w="55" h="23">
                    <a:moveTo>
                      <a:pt x="8" y="23"/>
                    </a:moveTo>
                    <a:lnTo>
                      <a:pt x="55" y="16"/>
                    </a:lnTo>
                    <a:lnTo>
                      <a:pt x="48" y="0"/>
                    </a:lnTo>
                    <a:lnTo>
                      <a:pt x="0" y="7"/>
                    </a:lnTo>
                    <a:lnTo>
                      <a:pt x="8"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44" name="Freeform 532">
                <a:extLst>
                  <a:ext uri="{FF2B5EF4-FFF2-40B4-BE49-F238E27FC236}">
                    <a16:creationId xmlns:a16="http://schemas.microsoft.com/office/drawing/2014/main" id="{959EEFF2-B57F-8F3D-5F42-9120D1804C0D}"/>
                  </a:ext>
                </a:extLst>
              </p:cNvPr>
              <p:cNvSpPr>
                <a:spLocks/>
              </p:cNvSpPr>
              <p:nvPr/>
            </p:nvSpPr>
            <p:spPr bwMode="auto">
              <a:xfrm>
                <a:off x="4981" y="3345"/>
                <a:ext cx="18" cy="8"/>
              </a:xfrm>
              <a:custGeom>
                <a:avLst/>
                <a:gdLst>
                  <a:gd name="T0" fmla="*/ 7 w 55"/>
                  <a:gd name="T1" fmla="*/ 23 h 23"/>
                  <a:gd name="T2" fmla="*/ 55 w 55"/>
                  <a:gd name="T3" fmla="*/ 16 h 23"/>
                  <a:gd name="T4" fmla="*/ 47 w 55"/>
                  <a:gd name="T5" fmla="*/ 0 h 23"/>
                  <a:gd name="T6" fmla="*/ 0 w 55"/>
                  <a:gd name="T7" fmla="*/ 8 h 23"/>
                  <a:gd name="T8" fmla="*/ 7 w 55"/>
                  <a:gd name="T9" fmla="*/ 23 h 23"/>
                </a:gdLst>
                <a:ahLst/>
                <a:cxnLst>
                  <a:cxn ang="0">
                    <a:pos x="T0" y="T1"/>
                  </a:cxn>
                  <a:cxn ang="0">
                    <a:pos x="T2" y="T3"/>
                  </a:cxn>
                  <a:cxn ang="0">
                    <a:pos x="T4" y="T5"/>
                  </a:cxn>
                  <a:cxn ang="0">
                    <a:pos x="T6" y="T7"/>
                  </a:cxn>
                  <a:cxn ang="0">
                    <a:pos x="T8" y="T9"/>
                  </a:cxn>
                </a:cxnLst>
                <a:rect l="0" t="0" r="r" b="b"/>
                <a:pathLst>
                  <a:path w="55" h="23">
                    <a:moveTo>
                      <a:pt x="7" y="23"/>
                    </a:moveTo>
                    <a:lnTo>
                      <a:pt x="55" y="16"/>
                    </a:lnTo>
                    <a:lnTo>
                      <a:pt x="47" y="0"/>
                    </a:lnTo>
                    <a:lnTo>
                      <a:pt x="0" y="8"/>
                    </a:lnTo>
                    <a:lnTo>
                      <a:pt x="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45" name="Freeform 533">
                <a:extLst>
                  <a:ext uri="{FF2B5EF4-FFF2-40B4-BE49-F238E27FC236}">
                    <a16:creationId xmlns:a16="http://schemas.microsoft.com/office/drawing/2014/main" id="{0AB19717-C32B-5E63-9A9D-C2BB4763A65E}"/>
                  </a:ext>
                </a:extLst>
              </p:cNvPr>
              <p:cNvSpPr>
                <a:spLocks/>
              </p:cNvSpPr>
              <p:nvPr/>
            </p:nvSpPr>
            <p:spPr bwMode="auto">
              <a:xfrm>
                <a:off x="4965" y="3348"/>
                <a:ext cx="18" cy="5"/>
              </a:xfrm>
              <a:custGeom>
                <a:avLst/>
                <a:gdLst>
                  <a:gd name="T0" fmla="*/ 0 w 54"/>
                  <a:gd name="T1" fmla="*/ 15 h 15"/>
                  <a:gd name="T2" fmla="*/ 7 w 54"/>
                  <a:gd name="T3" fmla="*/ 15 h 15"/>
                  <a:gd name="T4" fmla="*/ 54 w 54"/>
                  <a:gd name="T5" fmla="*/ 15 h 15"/>
                  <a:gd name="T6" fmla="*/ 47 w 54"/>
                  <a:gd name="T7" fmla="*/ 0 h 15"/>
                  <a:gd name="T8" fmla="*/ 0 w 54"/>
                  <a:gd name="T9" fmla="*/ 7 h 15"/>
                  <a:gd name="T10" fmla="*/ 0 w 54"/>
                  <a:gd name="T11" fmla="*/ 15 h 15"/>
                  <a:gd name="T12" fmla="*/ 7 w 54"/>
                  <a:gd name="T13" fmla="*/ 15 h 15"/>
                  <a:gd name="T14" fmla="*/ 0 w 5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15">
                    <a:moveTo>
                      <a:pt x="0" y="15"/>
                    </a:moveTo>
                    <a:lnTo>
                      <a:pt x="7" y="15"/>
                    </a:lnTo>
                    <a:lnTo>
                      <a:pt x="54" y="15"/>
                    </a:lnTo>
                    <a:lnTo>
                      <a:pt x="47" y="0"/>
                    </a:lnTo>
                    <a:lnTo>
                      <a:pt x="0" y="7"/>
                    </a:lnTo>
                    <a:lnTo>
                      <a:pt x="0" y="15"/>
                    </a:lnTo>
                    <a:lnTo>
                      <a:pt x="7" y="15"/>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46" name="Rectangle 534">
                <a:extLst>
                  <a:ext uri="{FF2B5EF4-FFF2-40B4-BE49-F238E27FC236}">
                    <a16:creationId xmlns:a16="http://schemas.microsoft.com/office/drawing/2014/main" id="{696377E3-B96B-7377-C0B6-9F9C9DA343DF}"/>
                  </a:ext>
                </a:extLst>
              </p:cNvPr>
              <p:cNvSpPr>
                <a:spLocks noChangeArrowheads="1"/>
              </p:cNvSpPr>
              <p:nvPr/>
            </p:nvSpPr>
            <p:spPr bwMode="auto">
              <a:xfrm>
                <a:off x="4949" y="3350"/>
                <a:ext cx="16"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0647" name="Rectangle 535">
                <a:extLst>
                  <a:ext uri="{FF2B5EF4-FFF2-40B4-BE49-F238E27FC236}">
                    <a16:creationId xmlns:a16="http://schemas.microsoft.com/office/drawing/2014/main" id="{0CC88DA0-4A41-94B2-B90B-16AB49107E98}"/>
                  </a:ext>
                </a:extLst>
              </p:cNvPr>
              <p:cNvSpPr>
                <a:spLocks noChangeArrowheads="1"/>
              </p:cNvSpPr>
              <p:nvPr/>
            </p:nvSpPr>
            <p:spPr bwMode="auto">
              <a:xfrm>
                <a:off x="4934" y="3350"/>
                <a:ext cx="15" cy="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0648" name="Freeform 536">
                <a:extLst>
                  <a:ext uri="{FF2B5EF4-FFF2-40B4-BE49-F238E27FC236}">
                    <a16:creationId xmlns:a16="http://schemas.microsoft.com/office/drawing/2014/main" id="{837BD3B3-48A8-B834-A505-DFD7A88958AB}"/>
                  </a:ext>
                </a:extLst>
              </p:cNvPr>
              <p:cNvSpPr>
                <a:spLocks/>
              </p:cNvSpPr>
              <p:nvPr/>
            </p:nvSpPr>
            <p:spPr bwMode="auto">
              <a:xfrm>
                <a:off x="4918" y="3348"/>
                <a:ext cx="15" cy="5"/>
              </a:xfrm>
              <a:custGeom>
                <a:avLst/>
                <a:gdLst>
                  <a:gd name="T0" fmla="*/ 0 w 47"/>
                  <a:gd name="T1" fmla="*/ 15 h 15"/>
                  <a:gd name="T2" fmla="*/ 47 w 47"/>
                  <a:gd name="T3" fmla="*/ 15 h 15"/>
                  <a:gd name="T4" fmla="*/ 47 w 47"/>
                  <a:gd name="T5" fmla="*/ 7 h 15"/>
                  <a:gd name="T6" fmla="*/ 0 w 47"/>
                  <a:gd name="T7" fmla="*/ 0 h 15"/>
                  <a:gd name="T8" fmla="*/ 0 w 47"/>
                  <a:gd name="T9" fmla="*/ 15 h 15"/>
                </a:gdLst>
                <a:ahLst/>
                <a:cxnLst>
                  <a:cxn ang="0">
                    <a:pos x="T0" y="T1"/>
                  </a:cxn>
                  <a:cxn ang="0">
                    <a:pos x="T2" y="T3"/>
                  </a:cxn>
                  <a:cxn ang="0">
                    <a:pos x="T4" y="T5"/>
                  </a:cxn>
                  <a:cxn ang="0">
                    <a:pos x="T6" y="T7"/>
                  </a:cxn>
                  <a:cxn ang="0">
                    <a:pos x="T8" y="T9"/>
                  </a:cxn>
                </a:cxnLst>
                <a:rect l="0" t="0" r="r" b="b"/>
                <a:pathLst>
                  <a:path w="47" h="15">
                    <a:moveTo>
                      <a:pt x="0" y="15"/>
                    </a:moveTo>
                    <a:lnTo>
                      <a:pt x="47" y="15"/>
                    </a:lnTo>
                    <a:lnTo>
                      <a:pt x="47" y="7"/>
                    </a:lnTo>
                    <a:lnTo>
                      <a:pt x="0"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49" name="Freeform 537">
                <a:extLst>
                  <a:ext uri="{FF2B5EF4-FFF2-40B4-BE49-F238E27FC236}">
                    <a16:creationId xmlns:a16="http://schemas.microsoft.com/office/drawing/2014/main" id="{C0093BD8-538A-0957-5587-CB268CB02DA0}"/>
                  </a:ext>
                </a:extLst>
              </p:cNvPr>
              <p:cNvSpPr>
                <a:spLocks/>
              </p:cNvSpPr>
              <p:nvPr/>
            </p:nvSpPr>
            <p:spPr bwMode="auto">
              <a:xfrm>
                <a:off x="4902" y="3345"/>
                <a:ext cx="16" cy="8"/>
              </a:xfrm>
              <a:custGeom>
                <a:avLst/>
                <a:gdLst>
                  <a:gd name="T0" fmla="*/ 0 w 48"/>
                  <a:gd name="T1" fmla="*/ 16 h 23"/>
                  <a:gd name="T2" fmla="*/ 48 w 48"/>
                  <a:gd name="T3" fmla="*/ 23 h 23"/>
                  <a:gd name="T4" fmla="*/ 48 w 48"/>
                  <a:gd name="T5" fmla="*/ 8 h 23"/>
                  <a:gd name="T6" fmla="*/ 0 w 48"/>
                  <a:gd name="T7" fmla="*/ 0 h 23"/>
                  <a:gd name="T8" fmla="*/ 0 w 48"/>
                  <a:gd name="T9" fmla="*/ 16 h 23"/>
                </a:gdLst>
                <a:ahLst/>
                <a:cxnLst>
                  <a:cxn ang="0">
                    <a:pos x="T0" y="T1"/>
                  </a:cxn>
                  <a:cxn ang="0">
                    <a:pos x="T2" y="T3"/>
                  </a:cxn>
                  <a:cxn ang="0">
                    <a:pos x="T4" y="T5"/>
                  </a:cxn>
                  <a:cxn ang="0">
                    <a:pos x="T6" y="T7"/>
                  </a:cxn>
                  <a:cxn ang="0">
                    <a:pos x="T8" y="T9"/>
                  </a:cxn>
                </a:cxnLst>
                <a:rect l="0" t="0" r="r" b="b"/>
                <a:pathLst>
                  <a:path w="48" h="23">
                    <a:moveTo>
                      <a:pt x="0" y="16"/>
                    </a:moveTo>
                    <a:lnTo>
                      <a:pt x="48" y="23"/>
                    </a:lnTo>
                    <a:lnTo>
                      <a:pt x="48" y="8"/>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0" name="Freeform 538">
                <a:extLst>
                  <a:ext uri="{FF2B5EF4-FFF2-40B4-BE49-F238E27FC236}">
                    <a16:creationId xmlns:a16="http://schemas.microsoft.com/office/drawing/2014/main" id="{430D5C07-5B60-E9F3-731F-630FA9C5952B}"/>
                  </a:ext>
                </a:extLst>
              </p:cNvPr>
              <p:cNvSpPr>
                <a:spLocks/>
              </p:cNvSpPr>
              <p:nvPr/>
            </p:nvSpPr>
            <p:spPr bwMode="auto">
              <a:xfrm>
                <a:off x="4886" y="3342"/>
                <a:ext cx="16" cy="8"/>
              </a:xfrm>
              <a:custGeom>
                <a:avLst/>
                <a:gdLst>
                  <a:gd name="T0" fmla="*/ 0 w 48"/>
                  <a:gd name="T1" fmla="*/ 16 h 23"/>
                  <a:gd name="T2" fmla="*/ 48 w 48"/>
                  <a:gd name="T3" fmla="*/ 23 h 23"/>
                  <a:gd name="T4" fmla="*/ 48 w 48"/>
                  <a:gd name="T5" fmla="*/ 7 h 23"/>
                  <a:gd name="T6" fmla="*/ 0 w 48"/>
                  <a:gd name="T7" fmla="*/ 0 h 23"/>
                  <a:gd name="T8" fmla="*/ 0 w 48"/>
                  <a:gd name="T9" fmla="*/ 16 h 23"/>
                </a:gdLst>
                <a:ahLst/>
                <a:cxnLst>
                  <a:cxn ang="0">
                    <a:pos x="T0" y="T1"/>
                  </a:cxn>
                  <a:cxn ang="0">
                    <a:pos x="T2" y="T3"/>
                  </a:cxn>
                  <a:cxn ang="0">
                    <a:pos x="T4" y="T5"/>
                  </a:cxn>
                  <a:cxn ang="0">
                    <a:pos x="T6" y="T7"/>
                  </a:cxn>
                  <a:cxn ang="0">
                    <a:pos x="T8" y="T9"/>
                  </a:cxn>
                </a:cxnLst>
                <a:rect l="0" t="0" r="r" b="b"/>
                <a:pathLst>
                  <a:path w="48" h="23">
                    <a:moveTo>
                      <a:pt x="0" y="16"/>
                    </a:moveTo>
                    <a:lnTo>
                      <a:pt x="48" y="23"/>
                    </a:lnTo>
                    <a:lnTo>
                      <a:pt x="48" y="7"/>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1" name="Freeform 539">
                <a:extLst>
                  <a:ext uri="{FF2B5EF4-FFF2-40B4-BE49-F238E27FC236}">
                    <a16:creationId xmlns:a16="http://schemas.microsoft.com/office/drawing/2014/main" id="{2CDBF9D5-3DA8-229B-CF20-8B23E5156D22}"/>
                  </a:ext>
                </a:extLst>
              </p:cNvPr>
              <p:cNvSpPr>
                <a:spLocks/>
              </p:cNvSpPr>
              <p:nvPr/>
            </p:nvSpPr>
            <p:spPr bwMode="auto">
              <a:xfrm>
                <a:off x="4871" y="3340"/>
                <a:ext cx="15" cy="8"/>
              </a:xfrm>
              <a:custGeom>
                <a:avLst/>
                <a:gdLst>
                  <a:gd name="T0" fmla="*/ 0 w 47"/>
                  <a:gd name="T1" fmla="*/ 15 h 23"/>
                  <a:gd name="T2" fmla="*/ 47 w 47"/>
                  <a:gd name="T3" fmla="*/ 23 h 23"/>
                  <a:gd name="T4" fmla="*/ 47 w 47"/>
                  <a:gd name="T5" fmla="*/ 7 h 23"/>
                  <a:gd name="T6" fmla="*/ 7 w 47"/>
                  <a:gd name="T7" fmla="*/ 0 h 23"/>
                  <a:gd name="T8" fmla="*/ 0 w 47"/>
                  <a:gd name="T9" fmla="*/ 15 h 23"/>
                </a:gdLst>
                <a:ahLst/>
                <a:cxnLst>
                  <a:cxn ang="0">
                    <a:pos x="T0" y="T1"/>
                  </a:cxn>
                  <a:cxn ang="0">
                    <a:pos x="T2" y="T3"/>
                  </a:cxn>
                  <a:cxn ang="0">
                    <a:pos x="T4" y="T5"/>
                  </a:cxn>
                  <a:cxn ang="0">
                    <a:pos x="T6" y="T7"/>
                  </a:cxn>
                  <a:cxn ang="0">
                    <a:pos x="T8" y="T9"/>
                  </a:cxn>
                </a:cxnLst>
                <a:rect l="0" t="0" r="r" b="b"/>
                <a:pathLst>
                  <a:path w="47" h="23">
                    <a:moveTo>
                      <a:pt x="0" y="15"/>
                    </a:moveTo>
                    <a:lnTo>
                      <a:pt x="47" y="23"/>
                    </a:lnTo>
                    <a:lnTo>
                      <a:pt x="47" y="7"/>
                    </a:lnTo>
                    <a:lnTo>
                      <a:pt x="7"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2" name="Freeform 540">
                <a:extLst>
                  <a:ext uri="{FF2B5EF4-FFF2-40B4-BE49-F238E27FC236}">
                    <a16:creationId xmlns:a16="http://schemas.microsoft.com/office/drawing/2014/main" id="{701D1C23-1867-1B19-B720-39BB3F5B4242}"/>
                  </a:ext>
                </a:extLst>
              </p:cNvPr>
              <p:cNvSpPr>
                <a:spLocks/>
              </p:cNvSpPr>
              <p:nvPr/>
            </p:nvSpPr>
            <p:spPr bwMode="auto">
              <a:xfrm>
                <a:off x="4855" y="3335"/>
                <a:ext cx="18" cy="10"/>
              </a:xfrm>
              <a:custGeom>
                <a:avLst/>
                <a:gdLst>
                  <a:gd name="T0" fmla="*/ 0 w 54"/>
                  <a:gd name="T1" fmla="*/ 16 h 31"/>
                  <a:gd name="T2" fmla="*/ 47 w 54"/>
                  <a:gd name="T3" fmla="*/ 31 h 31"/>
                  <a:gd name="T4" fmla="*/ 54 w 54"/>
                  <a:gd name="T5" fmla="*/ 16 h 31"/>
                  <a:gd name="T6" fmla="*/ 7 w 54"/>
                  <a:gd name="T7" fmla="*/ 0 h 31"/>
                  <a:gd name="T8" fmla="*/ 0 w 54"/>
                  <a:gd name="T9" fmla="*/ 16 h 31"/>
                </a:gdLst>
                <a:ahLst/>
                <a:cxnLst>
                  <a:cxn ang="0">
                    <a:pos x="T0" y="T1"/>
                  </a:cxn>
                  <a:cxn ang="0">
                    <a:pos x="T2" y="T3"/>
                  </a:cxn>
                  <a:cxn ang="0">
                    <a:pos x="T4" y="T5"/>
                  </a:cxn>
                  <a:cxn ang="0">
                    <a:pos x="T6" y="T7"/>
                  </a:cxn>
                  <a:cxn ang="0">
                    <a:pos x="T8" y="T9"/>
                  </a:cxn>
                </a:cxnLst>
                <a:rect l="0" t="0" r="r" b="b"/>
                <a:pathLst>
                  <a:path w="54" h="31">
                    <a:moveTo>
                      <a:pt x="0" y="16"/>
                    </a:moveTo>
                    <a:lnTo>
                      <a:pt x="47" y="31"/>
                    </a:lnTo>
                    <a:lnTo>
                      <a:pt x="54" y="16"/>
                    </a:lnTo>
                    <a:lnTo>
                      <a:pt x="7"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3" name="Freeform 541">
                <a:extLst>
                  <a:ext uri="{FF2B5EF4-FFF2-40B4-BE49-F238E27FC236}">
                    <a16:creationId xmlns:a16="http://schemas.microsoft.com/office/drawing/2014/main" id="{28441881-F890-9A4C-A4FA-36739F90A984}"/>
                  </a:ext>
                </a:extLst>
              </p:cNvPr>
              <p:cNvSpPr>
                <a:spLocks/>
              </p:cNvSpPr>
              <p:nvPr/>
            </p:nvSpPr>
            <p:spPr bwMode="auto">
              <a:xfrm>
                <a:off x="4842" y="3329"/>
                <a:ext cx="15" cy="11"/>
              </a:xfrm>
              <a:custGeom>
                <a:avLst/>
                <a:gdLst>
                  <a:gd name="T0" fmla="*/ 0 w 47"/>
                  <a:gd name="T1" fmla="*/ 16 h 32"/>
                  <a:gd name="T2" fmla="*/ 39 w 47"/>
                  <a:gd name="T3" fmla="*/ 32 h 32"/>
                  <a:gd name="T4" fmla="*/ 47 w 47"/>
                  <a:gd name="T5" fmla="*/ 16 h 32"/>
                  <a:gd name="T6" fmla="*/ 0 w 47"/>
                  <a:gd name="T7" fmla="*/ 0 h 32"/>
                  <a:gd name="T8" fmla="*/ 0 w 47"/>
                  <a:gd name="T9" fmla="*/ 7 h 32"/>
                  <a:gd name="T10" fmla="*/ 0 w 47"/>
                  <a:gd name="T11" fmla="*/ 16 h 32"/>
                </a:gdLst>
                <a:ahLst/>
                <a:cxnLst>
                  <a:cxn ang="0">
                    <a:pos x="T0" y="T1"/>
                  </a:cxn>
                  <a:cxn ang="0">
                    <a:pos x="T2" y="T3"/>
                  </a:cxn>
                  <a:cxn ang="0">
                    <a:pos x="T4" y="T5"/>
                  </a:cxn>
                  <a:cxn ang="0">
                    <a:pos x="T6" y="T7"/>
                  </a:cxn>
                  <a:cxn ang="0">
                    <a:pos x="T8" y="T9"/>
                  </a:cxn>
                  <a:cxn ang="0">
                    <a:pos x="T10" y="T11"/>
                  </a:cxn>
                </a:cxnLst>
                <a:rect l="0" t="0" r="r" b="b"/>
                <a:pathLst>
                  <a:path w="47" h="32">
                    <a:moveTo>
                      <a:pt x="0" y="16"/>
                    </a:moveTo>
                    <a:lnTo>
                      <a:pt x="39" y="32"/>
                    </a:lnTo>
                    <a:lnTo>
                      <a:pt x="47" y="16"/>
                    </a:lnTo>
                    <a:lnTo>
                      <a:pt x="0" y="0"/>
                    </a:lnTo>
                    <a:lnTo>
                      <a:pt x="0" y="7"/>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4" name="Freeform 542">
                <a:extLst>
                  <a:ext uri="{FF2B5EF4-FFF2-40B4-BE49-F238E27FC236}">
                    <a16:creationId xmlns:a16="http://schemas.microsoft.com/office/drawing/2014/main" id="{54AB6895-5AB4-38B5-63A7-BE5C1E9EF069}"/>
                  </a:ext>
                </a:extLst>
              </p:cNvPr>
              <p:cNvSpPr>
                <a:spLocks/>
              </p:cNvSpPr>
              <p:nvPr/>
            </p:nvSpPr>
            <p:spPr bwMode="auto">
              <a:xfrm>
                <a:off x="4826" y="3324"/>
                <a:ext cx="16" cy="11"/>
              </a:xfrm>
              <a:custGeom>
                <a:avLst/>
                <a:gdLst>
                  <a:gd name="T0" fmla="*/ 0 w 48"/>
                  <a:gd name="T1" fmla="*/ 16 h 32"/>
                  <a:gd name="T2" fmla="*/ 48 w 48"/>
                  <a:gd name="T3" fmla="*/ 32 h 32"/>
                  <a:gd name="T4" fmla="*/ 48 w 48"/>
                  <a:gd name="T5" fmla="*/ 23 h 32"/>
                  <a:gd name="T6" fmla="*/ 8 w 48"/>
                  <a:gd name="T7" fmla="*/ 0 h 32"/>
                  <a:gd name="T8" fmla="*/ 0 w 48"/>
                  <a:gd name="T9" fmla="*/ 16 h 32"/>
                </a:gdLst>
                <a:ahLst/>
                <a:cxnLst>
                  <a:cxn ang="0">
                    <a:pos x="T0" y="T1"/>
                  </a:cxn>
                  <a:cxn ang="0">
                    <a:pos x="T2" y="T3"/>
                  </a:cxn>
                  <a:cxn ang="0">
                    <a:pos x="T4" y="T5"/>
                  </a:cxn>
                  <a:cxn ang="0">
                    <a:pos x="T6" y="T7"/>
                  </a:cxn>
                  <a:cxn ang="0">
                    <a:pos x="T8" y="T9"/>
                  </a:cxn>
                </a:cxnLst>
                <a:rect l="0" t="0" r="r" b="b"/>
                <a:pathLst>
                  <a:path w="48" h="32">
                    <a:moveTo>
                      <a:pt x="0" y="16"/>
                    </a:moveTo>
                    <a:lnTo>
                      <a:pt x="48" y="32"/>
                    </a:lnTo>
                    <a:lnTo>
                      <a:pt x="48" y="23"/>
                    </a:lnTo>
                    <a:lnTo>
                      <a:pt x="8"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5" name="Freeform 543">
                <a:extLst>
                  <a:ext uri="{FF2B5EF4-FFF2-40B4-BE49-F238E27FC236}">
                    <a16:creationId xmlns:a16="http://schemas.microsoft.com/office/drawing/2014/main" id="{D162B015-9510-5325-372A-C5CBD763211E}"/>
                  </a:ext>
                </a:extLst>
              </p:cNvPr>
              <p:cNvSpPr>
                <a:spLocks/>
              </p:cNvSpPr>
              <p:nvPr/>
            </p:nvSpPr>
            <p:spPr bwMode="auto">
              <a:xfrm>
                <a:off x="4812" y="3319"/>
                <a:ext cx="16" cy="10"/>
              </a:xfrm>
              <a:custGeom>
                <a:avLst/>
                <a:gdLst>
                  <a:gd name="T0" fmla="*/ 0 w 48"/>
                  <a:gd name="T1" fmla="*/ 8 h 32"/>
                  <a:gd name="T2" fmla="*/ 39 w 48"/>
                  <a:gd name="T3" fmla="*/ 32 h 32"/>
                  <a:gd name="T4" fmla="*/ 48 w 48"/>
                  <a:gd name="T5" fmla="*/ 16 h 32"/>
                  <a:gd name="T6" fmla="*/ 8 w 48"/>
                  <a:gd name="T7" fmla="*/ 0 h 32"/>
                  <a:gd name="T8" fmla="*/ 0 w 48"/>
                  <a:gd name="T9" fmla="*/ 8 h 32"/>
                </a:gdLst>
                <a:ahLst/>
                <a:cxnLst>
                  <a:cxn ang="0">
                    <a:pos x="T0" y="T1"/>
                  </a:cxn>
                  <a:cxn ang="0">
                    <a:pos x="T2" y="T3"/>
                  </a:cxn>
                  <a:cxn ang="0">
                    <a:pos x="T4" y="T5"/>
                  </a:cxn>
                  <a:cxn ang="0">
                    <a:pos x="T6" y="T7"/>
                  </a:cxn>
                  <a:cxn ang="0">
                    <a:pos x="T8" y="T9"/>
                  </a:cxn>
                </a:cxnLst>
                <a:rect l="0" t="0" r="r" b="b"/>
                <a:pathLst>
                  <a:path w="48" h="32">
                    <a:moveTo>
                      <a:pt x="0" y="8"/>
                    </a:moveTo>
                    <a:lnTo>
                      <a:pt x="39" y="32"/>
                    </a:lnTo>
                    <a:lnTo>
                      <a:pt x="48" y="16"/>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6" name="Freeform 544">
                <a:extLst>
                  <a:ext uri="{FF2B5EF4-FFF2-40B4-BE49-F238E27FC236}">
                    <a16:creationId xmlns:a16="http://schemas.microsoft.com/office/drawing/2014/main" id="{192D4116-3988-90BD-0298-706B6940157F}"/>
                  </a:ext>
                </a:extLst>
              </p:cNvPr>
              <p:cNvSpPr>
                <a:spLocks/>
              </p:cNvSpPr>
              <p:nvPr/>
            </p:nvSpPr>
            <p:spPr bwMode="auto">
              <a:xfrm>
                <a:off x="4799" y="3311"/>
                <a:ext cx="16" cy="10"/>
              </a:xfrm>
              <a:custGeom>
                <a:avLst/>
                <a:gdLst>
                  <a:gd name="T0" fmla="*/ 0 w 48"/>
                  <a:gd name="T1" fmla="*/ 16 h 32"/>
                  <a:gd name="T2" fmla="*/ 39 w 48"/>
                  <a:gd name="T3" fmla="*/ 32 h 32"/>
                  <a:gd name="T4" fmla="*/ 48 w 48"/>
                  <a:gd name="T5" fmla="*/ 24 h 32"/>
                  <a:gd name="T6" fmla="*/ 0 w 48"/>
                  <a:gd name="T7" fmla="*/ 0 h 32"/>
                  <a:gd name="T8" fmla="*/ 0 w 48"/>
                  <a:gd name="T9" fmla="*/ 16 h 32"/>
                </a:gdLst>
                <a:ahLst/>
                <a:cxnLst>
                  <a:cxn ang="0">
                    <a:pos x="T0" y="T1"/>
                  </a:cxn>
                  <a:cxn ang="0">
                    <a:pos x="T2" y="T3"/>
                  </a:cxn>
                  <a:cxn ang="0">
                    <a:pos x="T4" y="T5"/>
                  </a:cxn>
                  <a:cxn ang="0">
                    <a:pos x="T6" y="T7"/>
                  </a:cxn>
                  <a:cxn ang="0">
                    <a:pos x="T8" y="T9"/>
                  </a:cxn>
                </a:cxnLst>
                <a:rect l="0" t="0" r="r" b="b"/>
                <a:pathLst>
                  <a:path w="48" h="32">
                    <a:moveTo>
                      <a:pt x="0" y="16"/>
                    </a:moveTo>
                    <a:lnTo>
                      <a:pt x="39" y="32"/>
                    </a:lnTo>
                    <a:lnTo>
                      <a:pt x="48" y="24"/>
                    </a:lnTo>
                    <a:lnTo>
                      <a:pt x="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7" name="Freeform 545">
                <a:extLst>
                  <a:ext uri="{FF2B5EF4-FFF2-40B4-BE49-F238E27FC236}">
                    <a16:creationId xmlns:a16="http://schemas.microsoft.com/office/drawing/2014/main" id="{8E437B5D-1997-96A9-3BF8-953C18165FE4}"/>
                  </a:ext>
                </a:extLst>
              </p:cNvPr>
              <p:cNvSpPr>
                <a:spLocks/>
              </p:cNvSpPr>
              <p:nvPr/>
            </p:nvSpPr>
            <p:spPr bwMode="auto">
              <a:xfrm>
                <a:off x="4786" y="3303"/>
                <a:ext cx="13" cy="13"/>
              </a:xfrm>
              <a:custGeom>
                <a:avLst/>
                <a:gdLst>
                  <a:gd name="T0" fmla="*/ 0 w 40"/>
                  <a:gd name="T1" fmla="*/ 16 h 39"/>
                  <a:gd name="T2" fmla="*/ 40 w 40"/>
                  <a:gd name="T3" fmla="*/ 39 h 39"/>
                  <a:gd name="T4" fmla="*/ 40 w 40"/>
                  <a:gd name="T5" fmla="*/ 23 h 39"/>
                  <a:gd name="T6" fmla="*/ 0 w 40"/>
                  <a:gd name="T7" fmla="*/ 0 h 39"/>
                  <a:gd name="T8" fmla="*/ 9 w 40"/>
                  <a:gd name="T9" fmla="*/ 0 h 39"/>
                  <a:gd name="T10" fmla="*/ 0 w 40"/>
                  <a:gd name="T11" fmla="*/ 16 h 39"/>
                </a:gdLst>
                <a:ahLst/>
                <a:cxnLst>
                  <a:cxn ang="0">
                    <a:pos x="T0" y="T1"/>
                  </a:cxn>
                  <a:cxn ang="0">
                    <a:pos x="T2" y="T3"/>
                  </a:cxn>
                  <a:cxn ang="0">
                    <a:pos x="T4" y="T5"/>
                  </a:cxn>
                  <a:cxn ang="0">
                    <a:pos x="T6" y="T7"/>
                  </a:cxn>
                  <a:cxn ang="0">
                    <a:pos x="T8" y="T9"/>
                  </a:cxn>
                  <a:cxn ang="0">
                    <a:pos x="T10" y="T11"/>
                  </a:cxn>
                </a:cxnLst>
                <a:rect l="0" t="0" r="r" b="b"/>
                <a:pathLst>
                  <a:path w="40" h="39">
                    <a:moveTo>
                      <a:pt x="0" y="16"/>
                    </a:moveTo>
                    <a:lnTo>
                      <a:pt x="40" y="39"/>
                    </a:lnTo>
                    <a:lnTo>
                      <a:pt x="40" y="23"/>
                    </a:lnTo>
                    <a:lnTo>
                      <a:pt x="0" y="0"/>
                    </a:lnTo>
                    <a:lnTo>
                      <a:pt x="9"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8" name="Freeform 546">
                <a:extLst>
                  <a:ext uri="{FF2B5EF4-FFF2-40B4-BE49-F238E27FC236}">
                    <a16:creationId xmlns:a16="http://schemas.microsoft.com/office/drawing/2014/main" id="{A1B2A780-2E5F-2021-9771-357F5AD53642}"/>
                  </a:ext>
                </a:extLst>
              </p:cNvPr>
              <p:cNvSpPr>
                <a:spLocks/>
              </p:cNvSpPr>
              <p:nvPr/>
            </p:nvSpPr>
            <p:spPr bwMode="auto">
              <a:xfrm>
                <a:off x="4773" y="3295"/>
                <a:ext cx="16" cy="13"/>
              </a:xfrm>
              <a:custGeom>
                <a:avLst/>
                <a:gdLst>
                  <a:gd name="T0" fmla="*/ 0 w 47"/>
                  <a:gd name="T1" fmla="*/ 16 h 40"/>
                  <a:gd name="T2" fmla="*/ 38 w 47"/>
                  <a:gd name="T3" fmla="*/ 40 h 40"/>
                  <a:gd name="T4" fmla="*/ 47 w 47"/>
                  <a:gd name="T5" fmla="*/ 24 h 40"/>
                  <a:gd name="T6" fmla="*/ 7 w 47"/>
                  <a:gd name="T7" fmla="*/ 0 h 40"/>
                  <a:gd name="T8" fmla="*/ 0 w 47"/>
                  <a:gd name="T9" fmla="*/ 16 h 40"/>
                </a:gdLst>
                <a:ahLst/>
                <a:cxnLst>
                  <a:cxn ang="0">
                    <a:pos x="T0" y="T1"/>
                  </a:cxn>
                  <a:cxn ang="0">
                    <a:pos x="T2" y="T3"/>
                  </a:cxn>
                  <a:cxn ang="0">
                    <a:pos x="T4" y="T5"/>
                  </a:cxn>
                  <a:cxn ang="0">
                    <a:pos x="T6" y="T7"/>
                  </a:cxn>
                  <a:cxn ang="0">
                    <a:pos x="T8" y="T9"/>
                  </a:cxn>
                </a:cxnLst>
                <a:rect l="0" t="0" r="r" b="b"/>
                <a:pathLst>
                  <a:path w="47" h="40">
                    <a:moveTo>
                      <a:pt x="0" y="16"/>
                    </a:moveTo>
                    <a:lnTo>
                      <a:pt x="38" y="40"/>
                    </a:lnTo>
                    <a:lnTo>
                      <a:pt x="47" y="24"/>
                    </a:lnTo>
                    <a:lnTo>
                      <a:pt x="7"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9" name="Freeform 547">
                <a:extLst>
                  <a:ext uri="{FF2B5EF4-FFF2-40B4-BE49-F238E27FC236}">
                    <a16:creationId xmlns:a16="http://schemas.microsoft.com/office/drawing/2014/main" id="{0ECEEF98-E8FA-F4A3-1094-19E81691A35E}"/>
                  </a:ext>
                </a:extLst>
              </p:cNvPr>
              <p:cNvSpPr>
                <a:spLocks/>
              </p:cNvSpPr>
              <p:nvPr/>
            </p:nvSpPr>
            <p:spPr bwMode="auto">
              <a:xfrm>
                <a:off x="4760" y="3288"/>
                <a:ext cx="16" cy="13"/>
              </a:xfrm>
              <a:custGeom>
                <a:avLst/>
                <a:gdLst>
                  <a:gd name="T0" fmla="*/ 0 w 47"/>
                  <a:gd name="T1" fmla="*/ 7 h 39"/>
                  <a:gd name="T2" fmla="*/ 39 w 47"/>
                  <a:gd name="T3" fmla="*/ 39 h 39"/>
                  <a:gd name="T4" fmla="*/ 47 w 47"/>
                  <a:gd name="T5" fmla="*/ 23 h 39"/>
                  <a:gd name="T6" fmla="*/ 7 w 47"/>
                  <a:gd name="T7" fmla="*/ 0 h 39"/>
                  <a:gd name="T8" fmla="*/ 0 w 47"/>
                  <a:gd name="T9" fmla="*/ 7 h 39"/>
                </a:gdLst>
                <a:ahLst/>
                <a:cxnLst>
                  <a:cxn ang="0">
                    <a:pos x="T0" y="T1"/>
                  </a:cxn>
                  <a:cxn ang="0">
                    <a:pos x="T2" y="T3"/>
                  </a:cxn>
                  <a:cxn ang="0">
                    <a:pos x="T4" y="T5"/>
                  </a:cxn>
                  <a:cxn ang="0">
                    <a:pos x="T6" y="T7"/>
                  </a:cxn>
                  <a:cxn ang="0">
                    <a:pos x="T8" y="T9"/>
                  </a:cxn>
                </a:cxnLst>
                <a:rect l="0" t="0" r="r" b="b"/>
                <a:pathLst>
                  <a:path w="47" h="39">
                    <a:moveTo>
                      <a:pt x="0" y="7"/>
                    </a:moveTo>
                    <a:lnTo>
                      <a:pt x="39" y="39"/>
                    </a:lnTo>
                    <a:lnTo>
                      <a:pt x="47" y="23"/>
                    </a:lnTo>
                    <a:lnTo>
                      <a:pt x="7"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0" name="Freeform 548">
                <a:extLst>
                  <a:ext uri="{FF2B5EF4-FFF2-40B4-BE49-F238E27FC236}">
                    <a16:creationId xmlns:a16="http://schemas.microsoft.com/office/drawing/2014/main" id="{052C74F7-36F8-652B-DB00-5C7806C4CABF}"/>
                  </a:ext>
                </a:extLst>
              </p:cNvPr>
              <p:cNvSpPr>
                <a:spLocks/>
              </p:cNvSpPr>
              <p:nvPr/>
            </p:nvSpPr>
            <p:spPr bwMode="auto">
              <a:xfrm>
                <a:off x="4747" y="3279"/>
                <a:ext cx="16" cy="11"/>
              </a:xfrm>
              <a:custGeom>
                <a:avLst/>
                <a:gdLst>
                  <a:gd name="T0" fmla="*/ 0 w 47"/>
                  <a:gd name="T1" fmla="*/ 8 h 31"/>
                  <a:gd name="T2" fmla="*/ 39 w 47"/>
                  <a:gd name="T3" fmla="*/ 31 h 31"/>
                  <a:gd name="T4" fmla="*/ 47 w 47"/>
                  <a:gd name="T5" fmla="*/ 24 h 31"/>
                  <a:gd name="T6" fmla="*/ 7 w 47"/>
                  <a:gd name="T7" fmla="*/ 0 h 31"/>
                  <a:gd name="T8" fmla="*/ 15 w 47"/>
                  <a:gd name="T9" fmla="*/ 0 h 31"/>
                  <a:gd name="T10" fmla="*/ 0 w 47"/>
                  <a:gd name="T11" fmla="*/ 8 h 31"/>
                </a:gdLst>
                <a:ahLst/>
                <a:cxnLst>
                  <a:cxn ang="0">
                    <a:pos x="T0" y="T1"/>
                  </a:cxn>
                  <a:cxn ang="0">
                    <a:pos x="T2" y="T3"/>
                  </a:cxn>
                  <a:cxn ang="0">
                    <a:pos x="T4" y="T5"/>
                  </a:cxn>
                  <a:cxn ang="0">
                    <a:pos x="T6" y="T7"/>
                  </a:cxn>
                  <a:cxn ang="0">
                    <a:pos x="T8" y="T9"/>
                  </a:cxn>
                  <a:cxn ang="0">
                    <a:pos x="T10" y="T11"/>
                  </a:cxn>
                </a:cxnLst>
                <a:rect l="0" t="0" r="r" b="b"/>
                <a:pathLst>
                  <a:path w="47" h="31">
                    <a:moveTo>
                      <a:pt x="0" y="8"/>
                    </a:moveTo>
                    <a:lnTo>
                      <a:pt x="39" y="31"/>
                    </a:lnTo>
                    <a:lnTo>
                      <a:pt x="47" y="24"/>
                    </a:lnTo>
                    <a:lnTo>
                      <a:pt x="7" y="0"/>
                    </a:lnTo>
                    <a:lnTo>
                      <a:pt x="15"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1" name="Freeform 549">
                <a:extLst>
                  <a:ext uri="{FF2B5EF4-FFF2-40B4-BE49-F238E27FC236}">
                    <a16:creationId xmlns:a16="http://schemas.microsoft.com/office/drawing/2014/main" id="{DC27F726-B4F8-3A80-2343-41E84A39A15C}"/>
                  </a:ext>
                </a:extLst>
              </p:cNvPr>
              <p:cNvSpPr>
                <a:spLocks/>
              </p:cNvSpPr>
              <p:nvPr/>
            </p:nvSpPr>
            <p:spPr bwMode="auto">
              <a:xfrm>
                <a:off x="4736" y="3269"/>
                <a:ext cx="16" cy="13"/>
              </a:xfrm>
              <a:custGeom>
                <a:avLst/>
                <a:gdLst>
                  <a:gd name="T0" fmla="*/ 0 w 47"/>
                  <a:gd name="T1" fmla="*/ 9 h 40"/>
                  <a:gd name="T2" fmla="*/ 32 w 47"/>
                  <a:gd name="T3" fmla="*/ 40 h 40"/>
                  <a:gd name="T4" fmla="*/ 47 w 47"/>
                  <a:gd name="T5" fmla="*/ 32 h 40"/>
                  <a:gd name="T6" fmla="*/ 8 w 47"/>
                  <a:gd name="T7" fmla="*/ 0 h 40"/>
                  <a:gd name="T8" fmla="*/ 0 w 47"/>
                  <a:gd name="T9" fmla="*/ 9 h 40"/>
                </a:gdLst>
                <a:ahLst/>
                <a:cxnLst>
                  <a:cxn ang="0">
                    <a:pos x="T0" y="T1"/>
                  </a:cxn>
                  <a:cxn ang="0">
                    <a:pos x="T2" y="T3"/>
                  </a:cxn>
                  <a:cxn ang="0">
                    <a:pos x="T4" y="T5"/>
                  </a:cxn>
                  <a:cxn ang="0">
                    <a:pos x="T6" y="T7"/>
                  </a:cxn>
                  <a:cxn ang="0">
                    <a:pos x="T8" y="T9"/>
                  </a:cxn>
                </a:cxnLst>
                <a:rect l="0" t="0" r="r" b="b"/>
                <a:pathLst>
                  <a:path w="47" h="40">
                    <a:moveTo>
                      <a:pt x="0" y="9"/>
                    </a:moveTo>
                    <a:lnTo>
                      <a:pt x="32" y="40"/>
                    </a:lnTo>
                    <a:lnTo>
                      <a:pt x="47" y="32"/>
                    </a:lnTo>
                    <a:lnTo>
                      <a:pt x="8"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2" name="Freeform 550">
                <a:extLst>
                  <a:ext uri="{FF2B5EF4-FFF2-40B4-BE49-F238E27FC236}">
                    <a16:creationId xmlns:a16="http://schemas.microsoft.com/office/drawing/2014/main" id="{17272737-00F9-9FD0-049E-A93427641A26}"/>
                  </a:ext>
                </a:extLst>
              </p:cNvPr>
              <p:cNvSpPr>
                <a:spLocks/>
              </p:cNvSpPr>
              <p:nvPr/>
            </p:nvSpPr>
            <p:spPr bwMode="auto">
              <a:xfrm>
                <a:off x="4726" y="3259"/>
                <a:ext cx="13" cy="13"/>
              </a:xfrm>
              <a:custGeom>
                <a:avLst/>
                <a:gdLst>
                  <a:gd name="T0" fmla="*/ 0 w 40"/>
                  <a:gd name="T1" fmla="*/ 7 h 39"/>
                  <a:gd name="T2" fmla="*/ 31 w 40"/>
                  <a:gd name="T3" fmla="*/ 39 h 39"/>
                  <a:gd name="T4" fmla="*/ 40 w 40"/>
                  <a:gd name="T5" fmla="*/ 30 h 39"/>
                  <a:gd name="T6" fmla="*/ 8 w 40"/>
                  <a:gd name="T7" fmla="*/ 0 h 39"/>
                  <a:gd name="T8" fmla="*/ 0 w 40"/>
                  <a:gd name="T9" fmla="*/ 7 h 39"/>
                </a:gdLst>
                <a:ahLst/>
                <a:cxnLst>
                  <a:cxn ang="0">
                    <a:pos x="T0" y="T1"/>
                  </a:cxn>
                  <a:cxn ang="0">
                    <a:pos x="T2" y="T3"/>
                  </a:cxn>
                  <a:cxn ang="0">
                    <a:pos x="T4" y="T5"/>
                  </a:cxn>
                  <a:cxn ang="0">
                    <a:pos x="T6" y="T7"/>
                  </a:cxn>
                  <a:cxn ang="0">
                    <a:pos x="T8" y="T9"/>
                  </a:cxn>
                </a:cxnLst>
                <a:rect l="0" t="0" r="r" b="b"/>
                <a:pathLst>
                  <a:path w="40" h="39">
                    <a:moveTo>
                      <a:pt x="0" y="7"/>
                    </a:moveTo>
                    <a:lnTo>
                      <a:pt x="31" y="39"/>
                    </a:lnTo>
                    <a:lnTo>
                      <a:pt x="40" y="30"/>
                    </a:lnTo>
                    <a:lnTo>
                      <a:pt x="8"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3" name="Freeform 551">
                <a:extLst>
                  <a:ext uri="{FF2B5EF4-FFF2-40B4-BE49-F238E27FC236}">
                    <a16:creationId xmlns:a16="http://schemas.microsoft.com/office/drawing/2014/main" id="{D7E95AEA-B8CC-CAEF-9B4A-7307860629B0}"/>
                  </a:ext>
                </a:extLst>
              </p:cNvPr>
              <p:cNvSpPr>
                <a:spLocks/>
              </p:cNvSpPr>
              <p:nvPr/>
            </p:nvSpPr>
            <p:spPr bwMode="auto">
              <a:xfrm>
                <a:off x="4715" y="3248"/>
                <a:ext cx="13" cy="13"/>
              </a:xfrm>
              <a:custGeom>
                <a:avLst/>
                <a:gdLst>
                  <a:gd name="T0" fmla="*/ 0 w 40"/>
                  <a:gd name="T1" fmla="*/ 7 h 39"/>
                  <a:gd name="T2" fmla="*/ 32 w 40"/>
                  <a:gd name="T3" fmla="*/ 39 h 39"/>
                  <a:gd name="T4" fmla="*/ 40 w 40"/>
                  <a:gd name="T5" fmla="*/ 31 h 39"/>
                  <a:gd name="T6" fmla="*/ 8 w 40"/>
                  <a:gd name="T7" fmla="*/ 0 h 39"/>
                  <a:gd name="T8" fmla="*/ 0 w 40"/>
                  <a:gd name="T9" fmla="*/ 7 h 39"/>
                </a:gdLst>
                <a:ahLst/>
                <a:cxnLst>
                  <a:cxn ang="0">
                    <a:pos x="T0" y="T1"/>
                  </a:cxn>
                  <a:cxn ang="0">
                    <a:pos x="T2" y="T3"/>
                  </a:cxn>
                  <a:cxn ang="0">
                    <a:pos x="T4" y="T5"/>
                  </a:cxn>
                  <a:cxn ang="0">
                    <a:pos x="T6" y="T7"/>
                  </a:cxn>
                  <a:cxn ang="0">
                    <a:pos x="T8" y="T9"/>
                  </a:cxn>
                </a:cxnLst>
                <a:rect l="0" t="0" r="r" b="b"/>
                <a:pathLst>
                  <a:path w="40" h="39">
                    <a:moveTo>
                      <a:pt x="0" y="7"/>
                    </a:moveTo>
                    <a:lnTo>
                      <a:pt x="32" y="39"/>
                    </a:lnTo>
                    <a:lnTo>
                      <a:pt x="40" y="31"/>
                    </a:lnTo>
                    <a:lnTo>
                      <a:pt x="8"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4" name="Freeform 552">
                <a:extLst>
                  <a:ext uri="{FF2B5EF4-FFF2-40B4-BE49-F238E27FC236}">
                    <a16:creationId xmlns:a16="http://schemas.microsoft.com/office/drawing/2014/main" id="{8426628A-65C8-DE0E-2C3F-0684DEB2D15B}"/>
                  </a:ext>
                </a:extLst>
              </p:cNvPr>
              <p:cNvSpPr>
                <a:spLocks/>
              </p:cNvSpPr>
              <p:nvPr/>
            </p:nvSpPr>
            <p:spPr bwMode="auto">
              <a:xfrm>
                <a:off x="4704" y="3235"/>
                <a:ext cx="14" cy="15"/>
              </a:xfrm>
              <a:custGeom>
                <a:avLst/>
                <a:gdLst>
                  <a:gd name="T0" fmla="*/ 0 w 40"/>
                  <a:gd name="T1" fmla="*/ 7 h 47"/>
                  <a:gd name="T2" fmla="*/ 0 w 40"/>
                  <a:gd name="T3" fmla="*/ 16 h 47"/>
                  <a:gd name="T4" fmla="*/ 32 w 40"/>
                  <a:gd name="T5" fmla="*/ 47 h 47"/>
                  <a:gd name="T6" fmla="*/ 40 w 40"/>
                  <a:gd name="T7" fmla="*/ 39 h 47"/>
                  <a:gd name="T8" fmla="*/ 9 w 40"/>
                  <a:gd name="T9" fmla="*/ 0 h 47"/>
                  <a:gd name="T10" fmla="*/ 0 w 40"/>
                  <a:gd name="T11" fmla="*/ 7 h 47"/>
                  <a:gd name="T12" fmla="*/ 0 w 40"/>
                  <a:gd name="T13" fmla="*/ 16 h 47"/>
                  <a:gd name="T14" fmla="*/ 0 w 40"/>
                  <a:gd name="T15" fmla="*/ 7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7">
                    <a:moveTo>
                      <a:pt x="0" y="7"/>
                    </a:moveTo>
                    <a:lnTo>
                      <a:pt x="0" y="16"/>
                    </a:lnTo>
                    <a:lnTo>
                      <a:pt x="32" y="47"/>
                    </a:lnTo>
                    <a:lnTo>
                      <a:pt x="40" y="39"/>
                    </a:lnTo>
                    <a:lnTo>
                      <a:pt x="9" y="0"/>
                    </a:lnTo>
                    <a:lnTo>
                      <a:pt x="0" y="7"/>
                    </a:lnTo>
                    <a:lnTo>
                      <a:pt x="0" y="16"/>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5" name="Freeform 553">
                <a:extLst>
                  <a:ext uri="{FF2B5EF4-FFF2-40B4-BE49-F238E27FC236}">
                    <a16:creationId xmlns:a16="http://schemas.microsoft.com/office/drawing/2014/main" id="{7902CE2F-ED96-5FAA-1AAD-E3F4125C81D4}"/>
                  </a:ext>
                </a:extLst>
              </p:cNvPr>
              <p:cNvSpPr>
                <a:spLocks/>
              </p:cNvSpPr>
              <p:nvPr/>
            </p:nvSpPr>
            <p:spPr bwMode="auto">
              <a:xfrm>
                <a:off x="4694" y="3224"/>
                <a:ext cx="13" cy="13"/>
              </a:xfrm>
              <a:custGeom>
                <a:avLst/>
                <a:gdLst>
                  <a:gd name="T0" fmla="*/ 0 w 40"/>
                  <a:gd name="T1" fmla="*/ 8 h 39"/>
                  <a:gd name="T2" fmla="*/ 31 w 40"/>
                  <a:gd name="T3" fmla="*/ 39 h 39"/>
                  <a:gd name="T4" fmla="*/ 40 w 40"/>
                  <a:gd name="T5" fmla="*/ 31 h 39"/>
                  <a:gd name="T6" fmla="*/ 16 w 40"/>
                  <a:gd name="T7" fmla="*/ 0 h 39"/>
                  <a:gd name="T8" fmla="*/ 0 w 40"/>
                  <a:gd name="T9" fmla="*/ 8 h 39"/>
                </a:gdLst>
                <a:ahLst/>
                <a:cxnLst>
                  <a:cxn ang="0">
                    <a:pos x="T0" y="T1"/>
                  </a:cxn>
                  <a:cxn ang="0">
                    <a:pos x="T2" y="T3"/>
                  </a:cxn>
                  <a:cxn ang="0">
                    <a:pos x="T4" y="T5"/>
                  </a:cxn>
                  <a:cxn ang="0">
                    <a:pos x="T6" y="T7"/>
                  </a:cxn>
                  <a:cxn ang="0">
                    <a:pos x="T8" y="T9"/>
                  </a:cxn>
                </a:cxnLst>
                <a:rect l="0" t="0" r="r" b="b"/>
                <a:pathLst>
                  <a:path w="40" h="39">
                    <a:moveTo>
                      <a:pt x="0" y="8"/>
                    </a:moveTo>
                    <a:lnTo>
                      <a:pt x="31" y="39"/>
                    </a:lnTo>
                    <a:lnTo>
                      <a:pt x="40" y="31"/>
                    </a:lnTo>
                    <a:lnTo>
                      <a:pt x="16"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6" name="Freeform 554">
                <a:extLst>
                  <a:ext uri="{FF2B5EF4-FFF2-40B4-BE49-F238E27FC236}">
                    <a16:creationId xmlns:a16="http://schemas.microsoft.com/office/drawing/2014/main" id="{2D53FE6D-14F8-C2DF-CCE6-1CF3B596EB3C}"/>
                  </a:ext>
                </a:extLst>
              </p:cNvPr>
              <p:cNvSpPr>
                <a:spLocks/>
              </p:cNvSpPr>
              <p:nvPr/>
            </p:nvSpPr>
            <p:spPr bwMode="auto">
              <a:xfrm>
                <a:off x="4686" y="3211"/>
                <a:ext cx="13" cy="16"/>
              </a:xfrm>
              <a:custGeom>
                <a:avLst/>
                <a:gdLst>
                  <a:gd name="T0" fmla="*/ 0 w 39"/>
                  <a:gd name="T1" fmla="*/ 7 h 47"/>
                  <a:gd name="T2" fmla="*/ 23 w 39"/>
                  <a:gd name="T3" fmla="*/ 47 h 47"/>
                  <a:gd name="T4" fmla="*/ 39 w 39"/>
                  <a:gd name="T5" fmla="*/ 39 h 47"/>
                  <a:gd name="T6" fmla="*/ 7 w 39"/>
                  <a:gd name="T7" fmla="*/ 0 h 47"/>
                  <a:gd name="T8" fmla="*/ 0 w 39"/>
                  <a:gd name="T9" fmla="*/ 7 h 47"/>
                </a:gdLst>
                <a:ahLst/>
                <a:cxnLst>
                  <a:cxn ang="0">
                    <a:pos x="T0" y="T1"/>
                  </a:cxn>
                  <a:cxn ang="0">
                    <a:pos x="T2" y="T3"/>
                  </a:cxn>
                  <a:cxn ang="0">
                    <a:pos x="T4" y="T5"/>
                  </a:cxn>
                  <a:cxn ang="0">
                    <a:pos x="T6" y="T7"/>
                  </a:cxn>
                  <a:cxn ang="0">
                    <a:pos x="T8" y="T9"/>
                  </a:cxn>
                </a:cxnLst>
                <a:rect l="0" t="0" r="r" b="b"/>
                <a:pathLst>
                  <a:path w="39" h="47">
                    <a:moveTo>
                      <a:pt x="0" y="7"/>
                    </a:moveTo>
                    <a:lnTo>
                      <a:pt x="23" y="47"/>
                    </a:lnTo>
                    <a:lnTo>
                      <a:pt x="39" y="39"/>
                    </a:lnTo>
                    <a:lnTo>
                      <a:pt x="7"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7" name="Freeform 555">
                <a:extLst>
                  <a:ext uri="{FF2B5EF4-FFF2-40B4-BE49-F238E27FC236}">
                    <a16:creationId xmlns:a16="http://schemas.microsoft.com/office/drawing/2014/main" id="{E5FF000C-0568-5525-3E1A-BD1298FC6195}"/>
                  </a:ext>
                </a:extLst>
              </p:cNvPr>
              <p:cNvSpPr>
                <a:spLocks/>
              </p:cNvSpPr>
              <p:nvPr/>
            </p:nvSpPr>
            <p:spPr bwMode="auto">
              <a:xfrm>
                <a:off x="4678" y="3198"/>
                <a:ext cx="11" cy="16"/>
              </a:xfrm>
              <a:custGeom>
                <a:avLst/>
                <a:gdLst>
                  <a:gd name="T0" fmla="*/ 0 w 31"/>
                  <a:gd name="T1" fmla="*/ 7 h 47"/>
                  <a:gd name="T2" fmla="*/ 24 w 31"/>
                  <a:gd name="T3" fmla="*/ 47 h 47"/>
                  <a:gd name="T4" fmla="*/ 31 w 31"/>
                  <a:gd name="T5" fmla="*/ 39 h 47"/>
                  <a:gd name="T6" fmla="*/ 8 w 31"/>
                  <a:gd name="T7" fmla="*/ 0 h 47"/>
                  <a:gd name="T8" fmla="*/ 0 w 31"/>
                  <a:gd name="T9" fmla="*/ 7 h 47"/>
                </a:gdLst>
                <a:ahLst/>
                <a:cxnLst>
                  <a:cxn ang="0">
                    <a:pos x="T0" y="T1"/>
                  </a:cxn>
                  <a:cxn ang="0">
                    <a:pos x="T2" y="T3"/>
                  </a:cxn>
                  <a:cxn ang="0">
                    <a:pos x="T4" y="T5"/>
                  </a:cxn>
                  <a:cxn ang="0">
                    <a:pos x="T6" y="T7"/>
                  </a:cxn>
                  <a:cxn ang="0">
                    <a:pos x="T8" y="T9"/>
                  </a:cxn>
                </a:cxnLst>
                <a:rect l="0" t="0" r="r" b="b"/>
                <a:pathLst>
                  <a:path w="31" h="47">
                    <a:moveTo>
                      <a:pt x="0" y="7"/>
                    </a:moveTo>
                    <a:lnTo>
                      <a:pt x="24" y="47"/>
                    </a:lnTo>
                    <a:lnTo>
                      <a:pt x="31" y="39"/>
                    </a:lnTo>
                    <a:lnTo>
                      <a:pt x="8"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8" name="Freeform 556">
                <a:extLst>
                  <a:ext uri="{FF2B5EF4-FFF2-40B4-BE49-F238E27FC236}">
                    <a16:creationId xmlns:a16="http://schemas.microsoft.com/office/drawing/2014/main" id="{F7CC3159-A2D1-3D5F-C963-78AEFB664B4A}"/>
                  </a:ext>
                </a:extLst>
              </p:cNvPr>
              <p:cNvSpPr>
                <a:spLocks/>
              </p:cNvSpPr>
              <p:nvPr/>
            </p:nvSpPr>
            <p:spPr bwMode="auto">
              <a:xfrm>
                <a:off x="4670" y="3185"/>
                <a:ext cx="11" cy="15"/>
              </a:xfrm>
              <a:custGeom>
                <a:avLst/>
                <a:gdLst>
                  <a:gd name="T0" fmla="*/ 0 w 32"/>
                  <a:gd name="T1" fmla="*/ 7 h 47"/>
                  <a:gd name="T2" fmla="*/ 24 w 32"/>
                  <a:gd name="T3" fmla="*/ 47 h 47"/>
                  <a:gd name="T4" fmla="*/ 32 w 32"/>
                  <a:gd name="T5" fmla="*/ 39 h 47"/>
                  <a:gd name="T6" fmla="*/ 8 w 32"/>
                  <a:gd name="T7" fmla="*/ 0 h 47"/>
                  <a:gd name="T8" fmla="*/ 0 w 32"/>
                  <a:gd name="T9" fmla="*/ 7 h 47"/>
                </a:gdLst>
                <a:ahLst/>
                <a:cxnLst>
                  <a:cxn ang="0">
                    <a:pos x="T0" y="T1"/>
                  </a:cxn>
                  <a:cxn ang="0">
                    <a:pos x="T2" y="T3"/>
                  </a:cxn>
                  <a:cxn ang="0">
                    <a:pos x="T4" y="T5"/>
                  </a:cxn>
                  <a:cxn ang="0">
                    <a:pos x="T6" y="T7"/>
                  </a:cxn>
                  <a:cxn ang="0">
                    <a:pos x="T8" y="T9"/>
                  </a:cxn>
                </a:cxnLst>
                <a:rect l="0" t="0" r="r" b="b"/>
                <a:pathLst>
                  <a:path w="32" h="47">
                    <a:moveTo>
                      <a:pt x="0" y="7"/>
                    </a:moveTo>
                    <a:lnTo>
                      <a:pt x="24" y="47"/>
                    </a:lnTo>
                    <a:lnTo>
                      <a:pt x="32" y="39"/>
                    </a:lnTo>
                    <a:lnTo>
                      <a:pt x="8"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9" name="Freeform 557">
                <a:extLst>
                  <a:ext uri="{FF2B5EF4-FFF2-40B4-BE49-F238E27FC236}">
                    <a16:creationId xmlns:a16="http://schemas.microsoft.com/office/drawing/2014/main" id="{2C272FD8-C188-C390-B219-8090D2C8E89A}"/>
                  </a:ext>
                </a:extLst>
              </p:cNvPr>
              <p:cNvSpPr>
                <a:spLocks/>
              </p:cNvSpPr>
              <p:nvPr/>
            </p:nvSpPr>
            <p:spPr bwMode="auto">
              <a:xfrm>
                <a:off x="4662" y="3171"/>
                <a:ext cx="11" cy="16"/>
              </a:xfrm>
              <a:custGeom>
                <a:avLst/>
                <a:gdLst>
                  <a:gd name="T0" fmla="*/ 0 w 32"/>
                  <a:gd name="T1" fmla="*/ 7 h 47"/>
                  <a:gd name="T2" fmla="*/ 24 w 32"/>
                  <a:gd name="T3" fmla="*/ 47 h 47"/>
                  <a:gd name="T4" fmla="*/ 32 w 32"/>
                  <a:gd name="T5" fmla="*/ 39 h 47"/>
                  <a:gd name="T6" fmla="*/ 16 w 32"/>
                  <a:gd name="T7" fmla="*/ 0 h 47"/>
                  <a:gd name="T8" fmla="*/ 0 w 32"/>
                  <a:gd name="T9" fmla="*/ 7 h 47"/>
                </a:gdLst>
                <a:ahLst/>
                <a:cxnLst>
                  <a:cxn ang="0">
                    <a:pos x="T0" y="T1"/>
                  </a:cxn>
                  <a:cxn ang="0">
                    <a:pos x="T2" y="T3"/>
                  </a:cxn>
                  <a:cxn ang="0">
                    <a:pos x="T4" y="T5"/>
                  </a:cxn>
                  <a:cxn ang="0">
                    <a:pos x="T6" y="T7"/>
                  </a:cxn>
                  <a:cxn ang="0">
                    <a:pos x="T8" y="T9"/>
                  </a:cxn>
                </a:cxnLst>
                <a:rect l="0" t="0" r="r" b="b"/>
                <a:pathLst>
                  <a:path w="32" h="47">
                    <a:moveTo>
                      <a:pt x="0" y="7"/>
                    </a:moveTo>
                    <a:lnTo>
                      <a:pt x="24" y="47"/>
                    </a:lnTo>
                    <a:lnTo>
                      <a:pt x="32" y="39"/>
                    </a:lnTo>
                    <a:lnTo>
                      <a:pt x="16"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0" name="Freeform 558">
                <a:extLst>
                  <a:ext uri="{FF2B5EF4-FFF2-40B4-BE49-F238E27FC236}">
                    <a16:creationId xmlns:a16="http://schemas.microsoft.com/office/drawing/2014/main" id="{AC038382-7CD0-F3E0-1FD9-D03722B535DF}"/>
                  </a:ext>
                </a:extLst>
              </p:cNvPr>
              <p:cNvSpPr>
                <a:spLocks/>
              </p:cNvSpPr>
              <p:nvPr/>
            </p:nvSpPr>
            <p:spPr bwMode="auto">
              <a:xfrm>
                <a:off x="4657" y="3158"/>
                <a:ext cx="11" cy="16"/>
              </a:xfrm>
              <a:custGeom>
                <a:avLst/>
                <a:gdLst>
                  <a:gd name="T0" fmla="*/ 0 w 31"/>
                  <a:gd name="T1" fmla="*/ 7 h 47"/>
                  <a:gd name="T2" fmla="*/ 15 w 31"/>
                  <a:gd name="T3" fmla="*/ 47 h 47"/>
                  <a:gd name="T4" fmla="*/ 31 w 31"/>
                  <a:gd name="T5" fmla="*/ 39 h 47"/>
                  <a:gd name="T6" fmla="*/ 8 w 31"/>
                  <a:gd name="T7" fmla="*/ 0 h 47"/>
                  <a:gd name="T8" fmla="*/ 0 w 31"/>
                  <a:gd name="T9" fmla="*/ 7 h 47"/>
                </a:gdLst>
                <a:ahLst/>
                <a:cxnLst>
                  <a:cxn ang="0">
                    <a:pos x="T0" y="T1"/>
                  </a:cxn>
                  <a:cxn ang="0">
                    <a:pos x="T2" y="T3"/>
                  </a:cxn>
                  <a:cxn ang="0">
                    <a:pos x="T4" y="T5"/>
                  </a:cxn>
                  <a:cxn ang="0">
                    <a:pos x="T6" y="T7"/>
                  </a:cxn>
                  <a:cxn ang="0">
                    <a:pos x="T8" y="T9"/>
                  </a:cxn>
                </a:cxnLst>
                <a:rect l="0" t="0" r="r" b="b"/>
                <a:pathLst>
                  <a:path w="31" h="47">
                    <a:moveTo>
                      <a:pt x="0" y="7"/>
                    </a:moveTo>
                    <a:lnTo>
                      <a:pt x="15" y="47"/>
                    </a:lnTo>
                    <a:lnTo>
                      <a:pt x="31" y="39"/>
                    </a:lnTo>
                    <a:lnTo>
                      <a:pt x="8"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1" name="Freeform 559">
                <a:extLst>
                  <a:ext uri="{FF2B5EF4-FFF2-40B4-BE49-F238E27FC236}">
                    <a16:creationId xmlns:a16="http://schemas.microsoft.com/office/drawing/2014/main" id="{87EACA87-9B85-9D7E-7923-1F1865AC23BE}"/>
                  </a:ext>
                </a:extLst>
              </p:cNvPr>
              <p:cNvSpPr>
                <a:spLocks/>
              </p:cNvSpPr>
              <p:nvPr/>
            </p:nvSpPr>
            <p:spPr bwMode="auto">
              <a:xfrm>
                <a:off x="4652" y="3145"/>
                <a:ext cx="8" cy="16"/>
              </a:xfrm>
              <a:custGeom>
                <a:avLst/>
                <a:gdLst>
                  <a:gd name="T0" fmla="*/ 0 w 23"/>
                  <a:gd name="T1" fmla="*/ 0 h 47"/>
                  <a:gd name="T2" fmla="*/ 16 w 23"/>
                  <a:gd name="T3" fmla="*/ 47 h 47"/>
                  <a:gd name="T4" fmla="*/ 23 w 23"/>
                  <a:gd name="T5" fmla="*/ 39 h 47"/>
                  <a:gd name="T6" fmla="*/ 7 w 23"/>
                  <a:gd name="T7" fmla="*/ 0 h 47"/>
                  <a:gd name="T8" fmla="*/ 0 w 23"/>
                  <a:gd name="T9" fmla="*/ 0 h 47"/>
                </a:gdLst>
                <a:ahLst/>
                <a:cxnLst>
                  <a:cxn ang="0">
                    <a:pos x="T0" y="T1"/>
                  </a:cxn>
                  <a:cxn ang="0">
                    <a:pos x="T2" y="T3"/>
                  </a:cxn>
                  <a:cxn ang="0">
                    <a:pos x="T4" y="T5"/>
                  </a:cxn>
                  <a:cxn ang="0">
                    <a:pos x="T6" y="T7"/>
                  </a:cxn>
                  <a:cxn ang="0">
                    <a:pos x="T8" y="T9"/>
                  </a:cxn>
                </a:cxnLst>
                <a:rect l="0" t="0" r="r" b="b"/>
                <a:pathLst>
                  <a:path w="23" h="47">
                    <a:moveTo>
                      <a:pt x="0" y="0"/>
                    </a:moveTo>
                    <a:lnTo>
                      <a:pt x="16" y="47"/>
                    </a:lnTo>
                    <a:lnTo>
                      <a:pt x="23" y="39"/>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2" name="Freeform 560">
                <a:extLst>
                  <a:ext uri="{FF2B5EF4-FFF2-40B4-BE49-F238E27FC236}">
                    <a16:creationId xmlns:a16="http://schemas.microsoft.com/office/drawing/2014/main" id="{FC00F69F-C4E9-4210-E9C9-802E2357918C}"/>
                  </a:ext>
                </a:extLst>
              </p:cNvPr>
              <p:cNvSpPr>
                <a:spLocks/>
              </p:cNvSpPr>
              <p:nvPr/>
            </p:nvSpPr>
            <p:spPr bwMode="auto">
              <a:xfrm>
                <a:off x="4647" y="3130"/>
                <a:ext cx="7" cy="15"/>
              </a:xfrm>
              <a:custGeom>
                <a:avLst/>
                <a:gdLst>
                  <a:gd name="T0" fmla="*/ 0 w 23"/>
                  <a:gd name="T1" fmla="*/ 7 h 47"/>
                  <a:gd name="T2" fmla="*/ 16 w 23"/>
                  <a:gd name="T3" fmla="*/ 47 h 47"/>
                  <a:gd name="T4" fmla="*/ 23 w 23"/>
                  <a:gd name="T5" fmla="*/ 47 h 47"/>
                  <a:gd name="T6" fmla="*/ 7 w 23"/>
                  <a:gd name="T7" fmla="*/ 0 h 47"/>
                  <a:gd name="T8" fmla="*/ 0 w 23"/>
                  <a:gd name="T9" fmla="*/ 7 h 47"/>
                </a:gdLst>
                <a:ahLst/>
                <a:cxnLst>
                  <a:cxn ang="0">
                    <a:pos x="T0" y="T1"/>
                  </a:cxn>
                  <a:cxn ang="0">
                    <a:pos x="T2" y="T3"/>
                  </a:cxn>
                  <a:cxn ang="0">
                    <a:pos x="T4" y="T5"/>
                  </a:cxn>
                  <a:cxn ang="0">
                    <a:pos x="T6" y="T7"/>
                  </a:cxn>
                  <a:cxn ang="0">
                    <a:pos x="T8" y="T9"/>
                  </a:cxn>
                </a:cxnLst>
                <a:rect l="0" t="0" r="r" b="b"/>
                <a:pathLst>
                  <a:path w="23" h="47">
                    <a:moveTo>
                      <a:pt x="0" y="7"/>
                    </a:moveTo>
                    <a:lnTo>
                      <a:pt x="16" y="47"/>
                    </a:lnTo>
                    <a:lnTo>
                      <a:pt x="23" y="47"/>
                    </a:lnTo>
                    <a:lnTo>
                      <a:pt x="7"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3" name="Freeform 561">
                <a:extLst>
                  <a:ext uri="{FF2B5EF4-FFF2-40B4-BE49-F238E27FC236}">
                    <a16:creationId xmlns:a16="http://schemas.microsoft.com/office/drawing/2014/main" id="{8E2926D3-1083-1DE3-133E-6417E6BA8BBF}"/>
                  </a:ext>
                </a:extLst>
              </p:cNvPr>
              <p:cNvSpPr>
                <a:spLocks/>
              </p:cNvSpPr>
              <p:nvPr/>
            </p:nvSpPr>
            <p:spPr bwMode="auto">
              <a:xfrm>
                <a:off x="4641" y="3113"/>
                <a:ext cx="8" cy="19"/>
              </a:xfrm>
              <a:custGeom>
                <a:avLst/>
                <a:gdLst>
                  <a:gd name="T0" fmla="*/ 0 w 23"/>
                  <a:gd name="T1" fmla="*/ 8 h 55"/>
                  <a:gd name="T2" fmla="*/ 16 w 23"/>
                  <a:gd name="T3" fmla="*/ 55 h 55"/>
                  <a:gd name="T4" fmla="*/ 23 w 23"/>
                  <a:gd name="T5" fmla="*/ 48 h 55"/>
                  <a:gd name="T6" fmla="*/ 16 w 23"/>
                  <a:gd name="T7" fmla="*/ 0 h 55"/>
                  <a:gd name="T8" fmla="*/ 0 w 23"/>
                  <a:gd name="T9" fmla="*/ 8 h 55"/>
                </a:gdLst>
                <a:ahLst/>
                <a:cxnLst>
                  <a:cxn ang="0">
                    <a:pos x="T0" y="T1"/>
                  </a:cxn>
                  <a:cxn ang="0">
                    <a:pos x="T2" y="T3"/>
                  </a:cxn>
                  <a:cxn ang="0">
                    <a:pos x="T4" y="T5"/>
                  </a:cxn>
                  <a:cxn ang="0">
                    <a:pos x="T6" y="T7"/>
                  </a:cxn>
                  <a:cxn ang="0">
                    <a:pos x="T8" y="T9"/>
                  </a:cxn>
                </a:cxnLst>
                <a:rect l="0" t="0" r="r" b="b"/>
                <a:pathLst>
                  <a:path w="23" h="55">
                    <a:moveTo>
                      <a:pt x="0" y="8"/>
                    </a:moveTo>
                    <a:lnTo>
                      <a:pt x="16" y="55"/>
                    </a:lnTo>
                    <a:lnTo>
                      <a:pt x="23" y="48"/>
                    </a:lnTo>
                    <a:lnTo>
                      <a:pt x="16"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4" name="Freeform 562">
                <a:extLst>
                  <a:ext uri="{FF2B5EF4-FFF2-40B4-BE49-F238E27FC236}">
                    <a16:creationId xmlns:a16="http://schemas.microsoft.com/office/drawing/2014/main" id="{7A0C4DA6-595C-58A6-139A-F6489D0D0514}"/>
                  </a:ext>
                </a:extLst>
              </p:cNvPr>
              <p:cNvSpPr>
                <a:spLocks/>
              </p:cNvSpPr>
              <p:nvPr/>
            </p:nvSpPr>
            <p:spPr bwMode="auto">
              <a:xfrm>
                <a:off x="4639" y="3100"/>
                <a:ext cx="8" cy="16"/>
              </a:xfrm>
              <a:custGeom>
                <a:avLst/>
                <a:gdLst>
                  <a:gd name="T0" fmla="*/ 0 w 23"/>
                  <a:gd name="T1" fmla="*/ 0 h 48"/>
                  <a:gd name="T2" fmla="*/ 7 w 23"/>
                  <a:gd name="T3" fmla="*/ 48 h 48"/>
                  <a:gd name="T4" fmla="*/ 23 w 23"/>
                  <a:gd name="T5" fmla="*/ 39 h 48"/>
                  <a:gd name="T6" fmla="*/ 7 w 23"/>
                  <a:gd name="T7" fmla="*/ 0 h 48"/>
                  <a:gd name="T8" fmla="*/ 0 w 23"/>
                  <a:gd name="T9" fmla="*/ 0 h 48"/>
                </a:gdLst>
                <a:ahLst/>
                <a:cxnLst>
                  <a:cxn ang="0">
                    <a:pos x="T0" y="T1"/>
                  </a:cxn>
                  <a:cxn ang="0">
                    <a:pos x="T2" y="T3"/>
                  </a:cxn>
                  <a:cxn ang="0">
                    <a:pos x="T4" y="T5"/>
                  </a:cxn>
                  <a:cxn ang="0">
                    <a:pos x="T6" y="T7"/>
                  </a:cxn>
                  <a:cxn ang="0">
                    <a:pos x="T8" y="T9"/>
                  </a:cxn>
                </a:cxnLst>
                <a:rect l="0" t="0" r="r" b="b"/>
                <a:pathLst>
                  <a:path w="23" h="48">
                    <a:moveTo>
                      <a:pt x="0" y="0"/>
                    </a:moveTo>
                    <a:lnTo>
                      <a:pt x="7" y="48"/>
                    </a:lnTo>
                    <a:lnTo>
                      <a:pt x="23" y="39"/>
                    </a:lnTo>
                    <a:lnTo>
                      <a:pt x="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5" name="Freeform 563">
                <a:extLst>
                  <a:ext uri="{FF2B5EF4-FFF2-40B4-BE49-F238E27FC236}">
                    <a16:creationId xmlns:a16="http://schemas.microsoft.com/office/drawing/2014/main" id="{ED6391A5-E4AC-2C85-CB14-B6FC34DD4DC0}"/>
                  </a:ext>
                </a:extLst>
              </p:cNvPr>
              <p:cNvSpPr>
                <a:spLocks/>
              </p:cNvSpPr>
              <p:nvPr/>
            </p:nvSpPr>
            <p:spPr bwMode="auto">
              <a:xfrm>
                <a:off x="4636" y="3085"/>
                <a:ext cx="5" cy="15"/>
              </a:xfrm>
              <a:custGeom>
                <a:avLst/>
                <a:gdLst>
                  <a:gd name="T0" fmla="*/ 0 w 16"/>
                  <a:gd name="T1" fmla="*/ 0 h 47"/>
                  <a:gd name="T2" fmla="*/ 8 w 16"/>
                  <a:gd name="T3" fmla="*/ 47 h 47"/>
                  <a:gd name="T4" fmla="*/ 16 w 16"/>
                  <a:gd name="T5" fmla="*/ 47 h 47"/>
                  <a:gd name="T6" fmla="*/ 8 w 16"/>
                  <a:gd name="T7" fmla="*/ 0 h 47"/>
                  <a:gd name="T8" fmla="*/ 0 w 16"/>
                  <a:gd name="T9" fmla="*/ 0 h 47"/>
                </a:gdLst>
                <a:ahLst/>
                <a:cxnLst>
                  <a:cxn ang="0">
                    <a:pos x="T0" y="T1"/>
                  </a:cxn>
                  <a:cxn ang="0">
                    <a:pos x="T2" y="T3"/>
                  </a:cxn>
                  <a:cxn ang="0">
                    <a:pos x="T4" y="T5"/>
                  </a:cxn>
                  <a:cxn ang="0">
                    <a:pos x="T6" y="T7"/>
                  </a:cxn>
                  <a:cxn ang="0">
                    <a:pos x="T8" y="T9"/>
                  </a:cxn>
                </a:cxnLst>
                <a:rect l="0" t="0" r="r" b="b"/>
                <a:pathLst>
                  <a:path w="16" h="47">
                    <a:moveTo>
                      <a:pt x="0" y="0"/>
                    </a:moveTo>
                    <a:lnTo>
                      <a:pt x="8" y="47"/>
                    </a:lnTo>
                    <a:lnTo>
                      <a:pt x="16" y="47"/>
                    </a:lnTo>
                    <a:lnTo>
                      <a:pt x="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6" name="Freeform 564">
                <a:extLst>
                  <a:ext uri="{FF2B5EF4-FFF2-40B4-BE49-F238E27FC236}">
                    <a16:creationId xmlns:a16="http://schemas.microsoft.com/office/drawing/2014/main" id="{EF0AC4BA-F3AC-CA9E-0048-95528AA28BC5}"/>
                  </a:ext>
                </a:extLst>
              </p:cNvPr>
              <p:cNvSpPr>
                <a:spLocks/>
              </p:cNvSpPr>
              <p:nvPr/>
            </p:nvSpPr>
            <p:spPr bwMode="auto">
              <a:xfrm>
                <a:off x="4634" y="3069"/>
                <a:ext cx="5" cy="16"/>
              </a:xfrm>
              <a:custGeom>
                <a:avLst/>
                <a:gdLst>
                  <a:gd name="T0" fmla="*/ 0 w 16"/>
                  <a:gd name="T1" fmla="*/ 0 h 47"/>
                  <a:gd name="T2" fmla="*/ 7 w 16"/>
                  <a:gd name="T3" fmla="*/ 47 h 47"/>
                  <a:gd name="T4" fmla="*/ 16 w 16"/>
                  <a:gd name="T5" fmla="*/ 47 h 47"/>
                  <a:gd name="T6" fmla="*/ 16 w 16"/>
                  <a:gd name="T7" fmla="*/ 0 h 47"/>
                  <a:gd name="T8" fmla="*/ 0 w 16"/>
                  <a:gd name="T9" fmla="*/ 0 h 47"/>
                </a:gdLst>
                <a:ahLst/>
                <a:cxnLst>
                  <a:cxn ang="0">
                    <a:pos x="T0" y="T1"/>
                  </a:cxn>
                  <a:cxn ang="0">
                    <a:pos x="T2" y="T3"/>
                  </a:cxn>
                  <a:cxn ang="0">
                    <a:pos x="T4" y="T5"/>
                  </a:cxn>
                  <a:cxn ang="0">
                    <a:pos x="T6" y="T7"/>
                  </a:cxn>
                  <a:cxn ang="0">
                    <a:pos x="T8" y="T9"/>
                  </a:cxn>
                </a:cxnLst>
                <a:rect l="0" t="0" r="r" b="b"/>
                <a:pathLst>
                  <a:path w="16" h="47">
                    <a:moveTo>
                      <a:pt x="0" y="0"/>
                    </a:moveTo>
                    <a:lnTo>
                      <a:pt x="7" y="47"/>
                    </a:lnTo>
                    <a:lnTo>
                      <a:pt x="16" y="47"/>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7" name="Freeform 565">
                <a:extLst>
                  <a:ext uri="{FF2B5EF4-FFF2-40B4-BE49-F238E27FC236}">
                    <a16:creationId xmlns:a16="http://schemas.microsoft.com/office/drawing/2014/main" id="{CDBDB127-A75E-7DBD-31FE-F43CFF1C9E7F}"/>
                  </a:ext>
                </a:extLst>
              </p:cNvPr>
              <p:cNvSpPr>
                <a:spLocks/>
              </p:cNvSpPr>
              <p:nvPr/>
            </p:nvSpPr>
            <p:spPr bwMode="auto">
              <a:xfrm>
                <a:off x="4631" y="3053"/>
                <a:ext cx="8" cy="16"/>
              </a:xfrm>
              <a:custGeom>
                <a:avLst/>
                <a:gdLst>
                  <a:gd name="T0" fmla="*/ 0 w 23"/>
                  <a:gd name="T1" fmla="*/ 0 h 47"/>
                  <a:gd name="T2" fmla="*/ 7 w 23"/>
                  <a:gd name="T3" fmla="*/ 47 h 47"/>
                  <a:gd name="T4" fmla="*/ 23 w 23"/>
                  <a:gd name="T5" fmla="*/ 47 h 47"/>
                  <a:gd name="T6" fmla="*/ 15 w 23"/>
                  <a:gd name="T7" fmla="*/ 0 h 47"/>
                  <a:gd name="T8" fmla="*/ 0 w 23"/>
                  <a:gd name="T9" fmla="*/ 0 h 47"/>
                </a:gdLst>
                <a:ahLst/>
                <a:cxnLst>
                  <a:cxn ang="0">
                    <a:pos x="T0" y="T1"/>
                  </a:cxn>
                  <a:cxn ang="0">
                    <a:pos x="T2" y="T3"/>
                  </a:cxn>
                  <a:cxn ang="0">
                    <a:pos x="T4" y="T5"/>
                  </a:cxn>
                  <a:cxn ang="0">
                    <a:pos x="T6" y="T7"/>
                  </a:cxn>
                  <a:cxn ang="0">
                    <a:pos x="T8" y="T9"/>
                  </a:cxn>
                </a:cxnLst>
                <a:rect l="0" t="0" r="r" b="b"/>
                <a:pathLst>
                  <a:path w="23" h="47">
                    <a:moveTo>
                      <a:pt x="0" y="0"/>
                    </a:moveTo>
                    <a:lnTo>
                      <a:pt x="7" y="47"/>
                    </a:lnTo>
                    <a:lnTo>
                      <a:pt x="23" y="47"/>
                    </a:lnTo>
                    <a:lnTo>
                      <a:pt x="1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8" name="Rectangle 566">
                <a:extLst>
                  <a:ext uri="{FF2B5EF4-FFF2-40B4-BE49-F238E27FC236}">
                    <a16:creationId xmlns:a16="http://schemas.microsoft.com/office/drawing/2014/main" id="{6AA12FAE-EDD7-6391-9F81-6AB02C642479}"/>
                  </a:ext>
                </a:extLst>
              </p:cNvPr>
              <p:cNvSpPr>
                <a:spLocks noChangeArrowheads="1"/>
              </p:cNvSpPr>
              <p:nvPr/>
            </p:nvSpPr>
            <p:spPr bwMode="auto">
              <a:xfrm>
                <a:off x="4631" y="3037"/>
                <a:ext cx="5" cy="1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0679" name="Rectangle 567">
                <a:extLst>
                  <a:ext uri="{FF2B5EF4-FFF2-40B4-BE49-F238E27FC236}">
                    <a16:creationId xmlns:a16="http://schemas.microsoft.com/office/drawing/2014/main" id="{E83939AD-E7E9-04A9-C2AF-CE698B13F0DE}"/>
                  </a:ext>
                </a:extLst>
              </p:cNvPr>
              <p:cNvSpPr>
                <a:spLocks noChangeArrowheads="1"/>
              </p:cNvSpPr>
              <p:nvPr/>
            </p:nvSpPr>
            <p:spPr bwMode="auto">
              <a:xfrm>
                <a:off x="4631" y="3022"/>
                <a:ext cx="5" cy="1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0680" name="Freeform 568">
                <a:extLst>
                  <a:ext uri="{FF2B5EF4-FFF2-40B4-BE49-F238E27FC236}">
                    <a16:creationId xmlns:a16="http://schemas.microsoft.com/office/drawing/2014/main" id="{9AEAC506-7782-4F22-E46E-4FE8224D5E2B}"/>
                  </a:ext>
                </a:extLst>
              </p:cNvPr>
              <p:cNvSpPr>
                <a:spLocks/>
              </p:cNvSpPr>
              <p:nvPr/>
            </p:nvSpPr>
            <p:spPr bwMode="auto">
              <a:xfrm>
                <a:off x="4631" y="3003"/>
                <a:ext cx="8" cy="18"/>
              </a:xfrm>
              <a:custGeom>
                <a:avLst/>
                <a:gdLst>
                  <a:gd name="T0" fmla="*/ 7 w 23"/>
                  <a:gd name="T1" fmla="*/ 0 h 55"/>
                  <a:gd name="T2" fmla="*/ 0 w 23"/>
                  <a:gd name="T3" fmla="*/ 55 h 55"/>
                  <a:gd name="T4" fmla="*/ 15 w 23"/>
                  <a:gd name="T5" fmla="*/ 55 h 55"/>
                  <a:gd name="T6" fmla="*/ 23 w 23"/>
                  <a:gd name="T7" fmla="*/ 8 h 55"/>
                  <a:gd name="T8" fmla="*/ 7 w 23"/>
                  <a:gd name="T9" fmla="*/ 0 h 55"/>
                </a:gdLst>
                <a:ahLst/>
                <a:cxnLst>
                  <a:cxn ang="0">
                    <a:pos x="T0" y="T1"/>
                  </a:cxn>
                  <a:cxn ang="0">
                    <a:pos x="T2" y="T3"/>
                  </a:cxn>
                  <a:cxn ang="0">
                    <a:pos x="T4" y="T5"/>
                  </a:cxn>
                  <a:cxn ang="0">
                    <a:pos x="T6" y="T7"/>
                  </a:cxn>
                  <a:cxn ang="0">
                    <a:pos x="T8" y="T9"/>
                  </a:cxn>
                </a:cxnLst>
                <a:rect l="0" t="0" r="r" b="b"/>
                <a:pathLst>
                  <a:path w="23" h="55">
                    <a:moveTo>
                      <a:pt x="7" y="0"/>
                    </a:moveTo>
                    <a:lnTo>
                      <a:pt x="0" y="55"/>
                    </a:lnTo>
                    <a:lnTo>
                      <a:pt x="15" y="55"/>
                    </a:lnTo>
                    <a:lnTo>
                      <a:pt x="23" y="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1" name="Freeform 569">
                <a:extLst>
                  <a:ext uri="{FF2B5EF4-FFF2-40B4-BE49-F238E27FC236}">
                    <a16:creationId xmlns:a16="http://schemas.microsoft.com/office/drawing/2014/main" id="{DAFA30A5-ECB2-C2BF-1D59-F4E3164E816B}"/>
                  </a:ext>
                </a:extLst>
              </p:cNvPr>
              <p:cNvSpPr>
                <a:spLocks/>
              </p:cNvSpPr>
              <p:nvPr/>
            </p:nvSpPr>
            <p:spPr bwMode="auto">
              <a:xfrm>
                <a:off x="4634" y="2987"/>
                <a:ext cx="5" cy="19"/>
              </a:xfrm>
              <a:custGeom>
                <a:avLst/>
                <a:gdLst>
                  <a:gd name="T0" fmla="*/ 7 w 16"/>
                  <a:gd name="T1" fmla="*/ 0 h 55"/>
                  <a:gd name="T2" fmla="*/ 0 w 16"/>
                  <a:gd name="T3" fmla="*/ 47 h 55"/>
                  <a:gd name="T4" fmla="*/ 16 w 16"/>
                  <a:gd name="T5" fmla="*/ 55 h 55"/>
                  <a:gd name="T6" fmla="*/ 16 w 16"/>
                  <a:gd name="T7" fmla="*/ 7 h 55"/>
                  <a:gd name="T8" fmla="*/ 7 w 16"/>
                  <a:gd name="T9" fmla="*/ 0 h 55"/>
                </a:gdLst>
                <a:ahLst/>
                <a:cxnLst>
                  <a:cxn ang="0">
                    <a:pos x="T0" y="T1"/>
                  </a:cxn>
                  <a:cxn ang="0">
                    <a:pos x="T2" y="T3"/>
                  </a:cxn>
                  <a:cxn ang="0">
                    <a:pos x="T4" y="T5"/>
                  </a:cxn>
                  <a:cxn ang="0">
                    <a:pos x="T6" y="T7"/>
                  </a:cxn>
                  <a:cxn ang="0">
                    <a:pos x="T8" y="T9"/>
                  </a:cxn>
                </a:cxnLst>
                <a:rect l="0" t="0" r="r" b="b"/>
                <a:pathLst>
                  <a:path w="16" h="55">
                    <a:moveTo>
                      <a:pt x="7" y="0"/>
                    </a:moveTo>
                    <a:lnTo>
                      <a:pt x="0" y="47"/>
                    </a:lnTo>
                    <a:lnTo>
                      <a:pt x="16" y="55"/>
                    </a:lnTo>
                    <a:lnTo>
                      <a:pt x="16" y="7"/>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2" name="Freeform 570">
                <a:extLst>
                  <a:ext uri="{FF2B5EF4-FFF2-40B4-BE49-F238E27FC236}">
                    <a16:creationId xmlns:a16="http://schemas.microsoft.com/office/drawing/2014/main" id="{32B7BF95-386C-BC2C-A96D-3983A1676CF3}"/>
                  </a:ext>
                </a:extLst>
              </p:cNvPr>
              <p:cNvSpPr>
                <a:spLocks/>
              </p:cNvSpPr>
              <p:nvPr/>
            </p:nvSpPr>
            <p:spPr bwMode="auto">
              <a:xfrm>
                <a:off x="4636" y="2972"/>
                <a:ext cx="5" cy="18"/>
              </a:xfrm>
              <a:custGeom>
                <a:avLst/>
                <a:gdLst>
                  <a:gd name="T0" fmla="*/ 8 w 16"/>
                  <a:gd name="T1" fmla="*/ 0 h 54"/>
                  <a:gd name="T2" fmla="*/ 8 w 16"/>
                  <a:gd name="T3" fmla="*/ 7 h 54"/>
                  <a:gd name="T4" fmla="*/ 0 w 16"/>
                  <a:gd name="T5" fmla="*/ 47 h 54"/>
                  <a:gd name="T6" fmla="*/ 8 w 16"/>
                  <a:gd name="T7" fmla="*/ 54 h 54"/>
                  <a:gd name="T8" fmla="*/ 16 w 16"/>
                  <a:gd name="T9" fmla="*/ 7 h 54"/>
                  <a:gd name="T10" fmla="*/ 8 w 16"/>
                  <a:gd name="T11" fmla="*/ 0 h 54"/>
                  <a:gd name="T12" fmla="*/ 8 w 16"/>
                  <a:gd name="T13" fmla="*/ 7 h 54"/>
                  <a:gd name="T14" fmla="*/ 8 w 16"/>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54">
                    <a:moveTo>
                      <a:pt x="8" y="0"/>
                    </a:moveTo>
                    <a:lnTo>
                      <a:pt x="8" y="7"/>
                    </a:lnTo>
                    <a:lnTo>
                      <a:pt x="0" y="47"/>
                    </a:lnTo>
                    <a:lnTo>
                      <a:pt x="8" y="54"/>
                    </a:lnTo>
                    <a:lnTo>
                      <a:pt x="16" y="7"/>
                    </a:lnTo>
                    <a:lnTo>
                      <a:pt x="8" y="0"/>
                    </a:lnTo>
                    <a:lnTo>
                      <a:pt x="8" y="7"/>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3" name="Freeform 571">
                <a:extLst>
                  <a:ext uri="{FF2B5EF4-FFF2-40B4-BE49-F238E27FC236}">
                    <a16:creationId xmlns:a16="http://schemas.microsoft.com/office/drawing/2014/main" id="{19DB12AA-9A7C-1D29-29DD-2B5DBC3A1DC0}"/>
                  </a:ext>
                </a:extLst>
              </p:cNvPr>
              <p:cNvSpPr>
                <a:spLocks/>
              </p:cNvSpPr>
              <p:nvPr/>
            </p:nvSpPr>
            <p:spPr bwMode="auto">
              <a:xfrm>
                <a:off x="4639" y="2958"/>
                <a:ext cx="8" cy="16"/>
              </a:xfrm>
              <a:custGeom>
                <a:avLst/>
                <a:gdLst>
                  <a:gd name="T0" fmla="*/ 7 w 23"/>
                  <a:gd name="T1" fmla="*/ 0 h 47"/>
                  <a:gd name="T2" fmla="*/ 0 w 23"/>
                  <a:gd name="T3" fmla="*/ 39 h 47"/>
                  <a:gd name="T4" fmla="*/ 7 w 23"/>
                  <a:gd name="T5" fmla="*/ 47 h 47"/>
                  <a:gd name="T6" fmla="*/ 23 w 23"/>
                  <a:gd name="T7" fmla="*/ 0 h 47"/>
                  <a:gd name="T8" fmla="*/ 7 w 23"/>
                  <a:gd name="T9" fmla="*/ 0 h 47"/>
                </a:gdLst>
                <a:ahLst/>
                <a:cxnLst>
                  <a:cxn ang="0">
                    <a:pos x="T0" y="T1"/>
                  </a:cxn>
                  <a:cxn ang="0">
                    <a:pos x="T2" y="T3"/>
                  </a:cxn>
                  <a:cxn ang="0">
                    <a:pos x="T4" y="T5"/>
                  </a:cxn>
                  <a:cxn ang="0">
                    <a:pos x="T6" y="T7"/>
                  </a:cxn>
                  <a:cxn ang="0">
                    <a:pos x="T8" y="T9"/>
                  </a:cxn>
                </a:cxnLst>
                <a:rect l="0" t="0" r="r" b="b"/>
                <a:pathLst>
                  <a:path w="23" h="47">
                    <a:moveTo>
                      <a:pt x="7" y="0"/>
                    </a:moveTo>
                    <a:lnTo>
                      <a:pt x="0" y="39"/>
                    </a:lnTo>
                    <a:lnTo>
                      <a:pt x="7" y="47"/>
                    </a:lnTo>
                    <a:lnTo>
                      <a:pt x="23"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4" name="Freeform 572">
                <a:extLst>
                  <a:ext uri="{FF2B5EF4-FFF2-40B4-BE49-F238E27FC236}">
                    <a16:creationId xmlns:a16="http://schemas.microsoft.com/office/drawing/2014/main" id="{DBA3C863-FB26-123E-D0C9-C7D3F821843B}"/>
                  </a:ext>
                </a:extLst>
              </p:cNvPr>
              <p:cNvSpPr>
                <a:spLocks/>
              </p:cNvSpPr>
              <p:nvPr/>
            </p:nvSpPr>
            <p:spPr bwMode="auto">
              <a:xfrm>
                <a:off x="4641" y="2942"/>
                <a:ext cx="8" cy="16"/>
              </a:xfrm>
              <a:custGeom>
                <a:avLst/>
                <a:gdLst>
                  <a:gd name="T0" fmla="*/ 16 w 23"/>
                  <a:gd name="T1" fmla="*/ 0 h 48"/>
                  <a:gd name="T2" fmla="*/ 0 w 23"/>
                  <a:gd name="T3" fmla="*/ 48 h 48"/>
                  <a:gd name="T4" fmla="*/ 16 w 23"/>
                  <a:gd name="T5" fmla="*/ 48 h 48"/>
                  <a:gd name="T6" fmla="*/ 23 w 23"/>
                  <a:gd name="T7" fmla="*/ 0 h 48"/>
                  <a:gd name="T8" fmla="*/ 16 w 23"/>
                  <a:gd name="T9" fmla="*/ 0 h 48"/>
                </a:gdLst>
                <a:ahLst/>
                <a:cxnLst>
                  <a:cxn ang="0">
                    <a:pos x="T0" y="T1"/>
                  </a:cxn>
                  <a:cxn ang="0">
                    <a:pos x="T2" y="T3"/>
                  </a:cxn>
                  <a:cxn ang="0">
                    <a:pos x="T4" y="T5"/>
                  </a:cxn>
                  <a:cxn ang="0">
                    <a:pos x="T6" y="T7"/>
                  </a:cxn>
                  <a:cxn ang="0">
                    <a:pos x="T8" y="T9"/>
                  </a:cxn>
                </a:cxnLst>
                <a:rect l="0" t="0" r="r" b="b"/>
                <a:pathLst>
                  <a:path w="23" h="48">
                    <a:moveTo>
                      <a:pt x="16" y="0"/>
                    </a:moveTo>
                    <a:lnTo>
                      <a:pt x="0" y="48"/>
                    </a:lnTo>
                    <a:lnTo>
                      <a:pt x="16" y="48"/>
                    </a:lnTo>
                    <a:lnTo>
                      <a:pt x="23"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5" name="Freeform 573">
                <a:extLst>
                  <a:ext uri="{FF2B5EF4-FFF2-40B4-BE49-F238E27FC236}">
                    <a16:creationId xmlns:a16="http://schemas.microsoft.com/office/drawing/2014/main" id="{96D6BAF1-6D6C-6041-6573-62074B6A727D}"/>
                  </a:ext>
                </a:extLst>
              </p:cNvPr>
              <p:cNvSpPr>
                <a:spLocks/>
              </p:cNvSpPr>
              <p:nvPr/>
            </p:nvSpPr>
            <p:spPr bwMode="auto">
              <a:xfrm>
                <a:off x="4647" y="2927"/>
                <a:ext cx="7" cy="15"/>
              </a:xfrm>
              <a:custGeom>
                <a:avLst/>
                <a:gdLst>
                  <a:gd name="T0" fmla="*/ 16 w 23"/>
                  <a:gd name="T1" fmla="*/ 0 h 46"/>
                  <a:gd name="T2" fmla="*/ 0 w 23"/>
                  <a:gd name="T3" fmla="*/ 46 h 46"/>
                  <a:gd name="T4" fmla="*/ 7 w 23"/>
                  <a:gd name="T5" fmla="*/ 46 h 46"/>
                  <a:gd name="T6" fmla="*/ 23 w 23"/>
                  <a:gd name="T7" fmla="*/ 7 h 46"/>
                  <a:gd name="T8" fmla="*/ 16 w 23"/>
                  <a:gd name="T9" fmla="*/ 0 h 46"/>
                </a:gdLst>
                <a:ahLst/>
                <a:cxnLst>
                  <a:cxn ang="0">
                    <a:pos x="T0" y="T1"/>
                  </a:cxn>
                  <a:cxn ang="0">
                    <a:pos x="T2" y="T3"/>
                  </a:cxn>
                  <a:cxn ang="0">
                    <a:pos x="T4" y="T5"/>
                  </a:cxn>
                  <a:cxn ang="0">
                    <a:pos x="T6" y="T7"/>
                  </a:cxn>
                  <a:cxn ang="0">
                    <a:pos x="T8" y="T9"/>
                  </a:cxn>
                </a:cxnLst>
                <a:rect l="0" t="0" r="r" b="b"/>
                <a:pathLst>
                  <a:path w="23" h="46">
                    <a:moveTo>
                      <a:pt x="16" y="0"/>
                    </a:moveTo>
                    <a:lnTo>
                      <a:pt x="0" y="46"/>
                    </a:lnTo>
                    <a:lnTo>
                      <a:pt x="7" y="46"/>
                    </a:lnTo>
                    <a:lnTo>
                      <a:pt x="23" y="7"/>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6" name="Freeform 574">
                <a:extLst>
                  <a:ext uri="{FF2B5EF4-FFF2-40B4-BE49-F238E27FC236}">
                    <a16:creationId xmlns:a16="http://schemas.microsoft.com/office/drawing/2014/main" id="{9E9732D4-30FC-442D-63EF-A49C00C7F9C6}"/>
                  </a:ext>
                </a:extLst>
              </p:cNvPr>
              <p:cNvSpPr>
                <a:spLocks/>
              </p:cNvSpPr>
              <p:nvPr/>
            </p:nvSpPr>
            <p:spPr bwMode="auto">
              <a:xfrm>
                <a:off x="4652" y="2914"/>
                <a:ext cx="8" cy="15"/>
              </a:xfrm>
              <a:custGeom>
                <a:avLst/>
                <a:gdLst>
                  <a:gd name="T0" fmla="*/ 16 w 23"/>
                  <a:gd name="T1" fmla="*/ 0 h 47"/>
                  <a:gd name="T2" fmla="*/ 0 w 23"/>
                  <a:gd name="T3" fmla="*/ 39 h 47"/>
                  <a:gd name="T4" fmla="*/ 7 w 23"/>
                  <a:gd name="T5" fmla="*/ 47 h 47"/>
                  <a:gd name="T6" fmla="*/ 23 w 23"/>
                  <a:gd name="T7" fmla="*/ 7 h 47"/>
                  <a:gd name="T8" fmla="*/ 16 w 23"/>
                  <a:gd name="T9" fmla="*/ 0 h 47"/>
                </a:gdLst>
                <a:ahLst/>
                <a:cxnLst>
                  <a:cxn ang="0">
                    <a:pos x="T0" y="T1"/>
                  </a:cxn>
                  <a:cxn ang="0">
                    <a:pos x="T2" y="T3"/>
                  </a:cxn>
                  <a:cxn ang="0">
                    <a:pos x="T4" y="T5"/>
                  </a:cxn>
                  <a:cxn ang="0">
                    <a:pos x="T6" y="T7"/>
                  </a:cxn>
                  <a:cxn ang="0">
                    <a:pos x="T8" y="T9"/>
                  </a:cxn>
                </a:cxnLst>
                <a:rect l="0" t="0" r="r" b="b"/>
                <a:pathLst>
                  <a:path w="23" h="47">
                    <a:moveTo>
                      <a:pt x="16" y="0"/>
                    </a:moveTo>
                    <a:lnTo>
                      <a:pt x="0" y="39"/>
                    </a:lnTo>
                    <a:lnTo>
                      <a:pt x="7" y="47"/>
                    </a:lnTo>
                    <a:lnTo>
                      <a:pt x="23" y="7"/>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7" name="Freeform 575">
                <a:extLst>
                  <a:ext uri="{FF2B5EF4-FFF2-40B4-BE49-F238E27FC236}">
                    <a16:creationId xmlns:a16="http://schemas.microsoft.com/office/drawing/2014/main" id="{2201EFDB-43FA-C2BB-62B6-C3B1DBC47D67}"/>
                  </a:ext>
                </a:extLst>
              </p:cNvPr>
              <p:cNvSpPr>
                <a:spLocks/>
              </p:cNvSpPr>
              <p:nvPr/>
            </p:nvSpPr>
            <p:spPr bwMode="auto">
              <a:xfrm>
                <a:off x="4657" y="2900"/>
                <a:ext cx="11" cy="16"/>
              </a:xfrm>
              <a:custGeom>
                <a:avLst/>
                <a:gdLst>
                  <a:gd name="T0" fmla="*/ 15 w 31"/>
                  <a:gd name="T1" fmla="*/ 0 h 47"/>
                  <a:gd name="T2" fmla="*/ 0 w 31"/>
                  <a:gd name="T3" fmla="*/ 39 h 47"/>
                  <a:gd name="T4" fmla="*/ 8 w 31"/>
                  <a:gd name="T5" fmla="*/ 47 h 47"/>
                  <a:gd name="T6" fmla="*/ 31 w 31"/>
                  <a:gd name="T7" fmla="*/ 0 h 47"/>
                  <a:gd name="T8" fmla="*/ 15 w 31"/>
                  <a:gd name="T9" fmla="*/ 0 h 47"/>
                </a:gdLst>
                <a:ahLst/>
                <a:cxnLst>
                  <a:cxn ang="0">
                    <a:pos x="T0" y="T1"/>
                  </a:cxn>
                  <a:cxn ang="0">
                    <a:pos x="T2" y="T3"/>
                  </a:cxn>
                  <a:cxn ang="0">
                    <a:pos x="T4" y="T5"/>
                  </a:cxn>
                  <a:cxn ang="0">
                    <a:pos x="T6" y="T7"/>
                  </a:cxn>
                  <a:cxn ang="0">
                    <a:pos x="T8" y="T9"/>
                  </a:cxn>
                </a:cxnLst>
                <a:rect l="0" t="0" r="r" b="b"/>
                <a:pathLst>
                  <a:path w="31" h="47">
                    <a:moveTo>
                      <a:pt x="15" y="0"/>
                    </a:moveTo>
                    <a:lnTo>
                      <a:pt x="0" y="39"/>
                    </a:lnTo>
                    <a:lnTo>
                      <a:pt x="8" y="47"/>
                    </a:lnTo>
                    <a:lnTo>
                      <a:pt x="31"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8" name="Freeform 576">
                <a:extLst>
                  <a:ext uri="{FF2B5EF4-FFF2-40B4-BE49-F238E27FC236}">
                    <a16:creationId xmlns:a16="http://schemas.microsoft.com/office/drawing/2014/main" id="{F1871E3F-9CE3-D2A7-C219-008472C9352B}"/>
                  </a:ext>
                </a:extLst>
              </p:cNvPr>
              <p:cNvSpPr>
                <a:spLocks/>
              </p:cNvSpPr>
              <p:nvPr/>
            </p:nvSpPr>
            <p:spPr bwMode="auto">
              <a:xfrm>
                <a:off x="4662" y="2885"/>
                <a:ext cx="11" cy="15"/>
              </a:xfrm>
              <a:custGeom>
                <a:avLst/>
                <a:gdLst>
                  <a:gd name="T0" fmla="*/ 24 w 32"/>
                  <a:gd name="T1" fmla="*/ 0 h 47"/>
                  <a:gd name="T2" fmla="*/ 0 w 32"/>
                  <a:gd name="T3" fmla="*/ 47 h 47"/>
                  <a:gd name="T4" fmla="*/ 16 w 32"/>
                  <a:gd name="T5" fmla="*/ 47 h 47"/>
                  <a:gd name="T6" fmla="*/ 32 w 32"/>
                  <a:gd name="T7" fmla="*/ 7 h 47"/>
                  <a:gd name="T8" fmla="*/ 24 w 32"/>
                  <a:gd name="T9" fmla="*/ 0 h 47"/>
                </a:gdLst>
                <a:ahLst/>
                <a:cxnLst>
                  <a:cxn ang="0">
                    <a:pos x="T0" y="T1"/>
                  </a:cxn>
                  <a:cxn ang="0">
                    <a:pos x="T2" y="T3"/>
                  </a:cxn>
                  <a:cxn ang="0">
                    <a:pos x="T4" y="T5"/>
                  </a:cxn>
                  <a:cxn ang="0">
                    <a:pos x="T6" y="T7"/>
                  </a:cxn>
                  <a:cxn ang="0">
                    <a:pos x="T8" y="T9"/>
                  </a:cxn>
                </a:cxnLst>
                <a:rect l="0" t="0" r="r" b="b"/>
                <a:pathLst>
                  <a:path w="32" h="47">
                    <a:moveTo>
                      <a:pt x="24" y="0"/>
                    </a:moveTo>
                    <a:lnTo>
                      <a:pt x="0" y="47"/>
                    </a:lnTo>
                    <a:lnTo>
                      <a:pt x="16" y="47"/>
                    </a:lnTo>
                    <a:lnTo>
                      <a:pt x="32" y="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9" name="Freeform 577">
                <a:extLst>
                  <a:ext uri="{FF2B5EF4-FFF2-40B4-BE49-F238E27FC236}">
                    <a16:creationId xmlns:a16="http://schemas.microsoft.com/office/drawing/2014/main" id="{FBB30B7D-5CDB-ACEE-0EAF-D5C0BD188A15}"/>
                  </a:ext>
                </a:extLst>
              </p:cNvPr>
              <p:cNvSpPr>
                <a:spLocks/>
              </p:cNvSpPr>
              <p:nvPr/>
            </p:nvSpPr>
            <p:spPr bwMode="auto">
              <a:xfrm>
                <a:off x="4670" y="2872"/>
                <a:ext cx="11" cy="15"/>
              </a:xfrm>
              <a:custGeom>
                <a:avLst/>
                <a:gdLst>
                  <a:gd name="T0" fmla="*/ 24 w 32"/>
                  <a:gd name="T1" fmla="*/ 0 h 47"/>
                  <a:gd name="T2" fmla="*/ 0 w 32"/>
                  <a:gd name="T3" fmla="*/ 39 h 47"/>
                  <a:gd name="T4" fmla="*/ 8 w 32"/>
                  <a:gd name="T5" fmla="*/ 47 h 47"/>
                  <a:gd name="T6" fmla="*/ 32 w 32"/>
                  <a:gd name="T7" fmla="*/ 7 h 47"/>
                  <a:gd name="T8" fmla="*/ 24 w 32"/>
                  <a:gd name="T9" fmla="*/ 0 h 47"/>
                </a:gdLst>
                <a:ahLst/>
                <a:cxnLst>
                  <a:cxn ang="0">
                    <a:pos x="T0" y="T1"/>
                  </a:cxn>
                  <a:cxn ang="0">
                    <a:pos x="T2" y="T3"/>
                  </a:cxn>
                  <a:cxn ang="0">
                    <a:pos x="T4" y="T5"/>
                  </a:cxn>
                  <a:cxn ang="0">
                    <a:pos x="T6" y="T7"/>
                  </a:cxn>
                  <a:cxn ang="0">
                    <a:pos x="T8" y="T9"/>
                  </a:cxn>
                </a:cxnLst>
                <a:rect l="0" t="0" r="r" b="b"/>
                <a:pathLst>
                  <a:path w="32" h="47">
                    <a:moveTo>
                      <a:pt x="24" y="0"/>
                    </a:moveTo>
                    <a:lnTo>
                      <a:pt x="0" y="39"/>
                    </a:lnTo>
                    <a:lnTo>
                      <a:pt x="8" y="47"/>
                    </a:lnTo>
                    <a:lnTo>
                      <a:pt x="32" y="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0" name="Freeform 578">
                <a:extLst>
                  <a:ext uri="{FF2B5EF4-FFF2-40B4-BE49-F238E27FC236}">
                    <a16:creationId xmlns:a16="http://schemas.microsoft.com/office/drawing/2014/main" id="{9A78C1AE-6824-31E8-8232-D8EA4DC34218}"/>
                  </a:ext>
                </a:extLst>
              </p:cNvPr>
              <p:cNvSpPr>
                <a:spLocks/>
              </p:cNvSpPr>
              <p:nvPr/>
            </p:nvSpPr>
            <p:spPr bwMode="auto">
              <a:xfrm>
                <a:off x="4678" y="2858"/>
                <a:ext cx="11" cy="16"/>
              </a:xfrm>
              <a:custGeom>
                <a:avLst/>
                <a:gdLst>
                  <a:gd name="T0" fmla="*/ 24 w 31"/>
                  <a:gd name="T1" fmla="*/ 0 h 47"/>
                  <a:gd name="T2" fmla="*/ 0 w 31"/>
                  <a:gd name="T3" fmla="*/ 39 h 47"/>
                  <a:gd name="T4" fmla="*/ 8 w 31"/>
                  <a:gd name="T5" fmla="*/ 47 h 47"/>
                  <a:gd name="T6" fmla="*/ 31 w 31"/>
                  <a:gd name="T7" fmla="*/ 7 h 47"/>
                  <a:gd name="T8" fmla="*/ 24 w 31"/>
                  <a:gd name="T9" fmla="*/ 0 h 47"/>
                </a:gdLst>
                <a:ahLst/>
                <a:cxnLst>
                  <a:cxn ang="0">
                    <a:pos x="T0" y="T1"/>
                  </a:cxn>
                  <a:cxn ang="0">
                    <a:pos x="T2" y="T3"/>
                  </a:cxn>
                  <a:cxn ang="0">
                    <a:pos x="T4" y="T5"/>
                  </a:cxn>
                  <a:cxn ang="0">
                    <a:pos x="T6" y="T7"/>
                  </a:cxn>
                  <a:cxn ang="0">
                    <a:pos x="T8" y="T9"/>
                  </a:cxn>
                </a:cxnLst>
                <a:rect l="0" t="0" r="r" b="b"/>
                <a:pathLst>
                  <a:path w="31" h="47">
                    <a:moveTo>
                      <a:pt x="24" y="0"/>
                    </a:moveTo>
                    <a:lnTo>
                      <a:pt x="0" y="39"/>
                    </a:lnTo>
                    <a:lnTo>
                      <a:pt x="8" y="47"/>
                    </a:lnTo>
                    <a:lnTo>
                      <a:pt x="31" y="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1" name="Freeform 579">
                <a:extLst>
                  <a:ext uri="{FF2B5EF4-FFF2-40B4-BE49-F238E27FC236}">
                    <a16:creationId xmlns:a16="http://schemas.microsoft.com/office/drawing/2014/main" id="{9FCFD55D-A547-AB4B-9152-47221480B49A}"/>
                  </a:ext>
                </a:extLst>
              </p:cNvPr>
              <p:cNvSpPr>
                <a:spLocks/>
              </p:cNvSpPr>
              <p:nvPr/>
            </p:nvSpPr>
            <p:spPr bwMode="auto">
              <a:xfrm>
                <a:off x="4686" y="2848"/>
                <a:ext cx="13" cy="13"/>
              </a:xfrm>
              <a:custGeom>
                <a:avLst/>
                <a:gdLst>
                  <a:gd name="T0" fmla="*/ 23 w 39"/>
                  <a:gd name="T1" fmla="*/ 0 h 39"/>
                  <a:gd name="T2" fmla="*/ 0 w 39"/>
                  <a:gd name="T3" fmla="*/ 31 h 39"/>
                  <a:gd name="T4" fmla="*/ 7 w 39"/>
                  <a:gd name="T5" fmla="*/ 39 h 39"/>
                  <a:gd name="T6" fmla="*/ 39 w 39"/>
                  <a:gd name="T7" fmla="*/ 8 h 39"/>
                  <a:gd name="T8" fmla="*/ 23 w 39"/>
                  <a:gd name="T9" fmla="*/ 0 h 39"/>
                </a:gdLst>
                <a:ahLst/>
                <a:cxnLst>
                  <a:cxn ang="0">
                    <a:pos x="T0" y="T1"/>
                  </a:cxn>
                  <a:cxn ang="0">
                    <a:pos x="T2" y="T3"/>
                  </a:cxn>
                  <a:cxn ang="0">
                    <a:pos x="T4" y="T5"/>
                  </a:cxn>
                  <a:cxn ang="0">
                    <a:pos x="T6" y="T7"/>
                  </a:cxn>
                  <a:cxn ang="0">
                    <a:pos x="T8" y="T9"/>
                  </a:cxn>
                </a:cxnLst>
                <a:rect l="0" t="0" r="r" b="b"/>
                <a:pathLst>
                  <a:path w="39" h="39">
                    <a:moveTo>
                      <a:pt x="23" y="0"/>
                    </a:moveTo>
                    <a:lnTo>
                      <a:pt x="0" y="31"/>
                    </a:lnTo>
                    <a:lnTo>
                      <a:pt x="7" y="39"/>
                    </a:lnTo>
                    <a:lnTo>
                      <a:pt x="39" y="8"/>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2" name="Freeform 580">
                <a:extLst>
                  <a:ext uri="{FF2B5EF4-FFF2-40B4-BE49-F238E27FC236}">
                    <a16:creationId xmlns:a16="http://schemas.microsoft.com/office/drawing/2014/main" id="{116A35FF-8151-7260-5028-2434D4E4205C}"/>
                  </a:ext>
                </a:extLst>
              </p:cNvPr>
              <p:cNvSpPr>
                <a:spLocks/>
              </p:cNvSpPr>
              <p:nvPr/>
            </p:nvSpPr>
            <p:spPr bwMode="auto">
              <a:xfrm>
                <a:off x="4694" y="2835"/>
                <a:ext cx="13" cy="15"/>
              </a:xfrm>
              <a:custGeom>
                <a:avLst/>
                <a:gdLst>
                  <a:gd name="T0" fmla="*/ 31 w 40"/>
                  <a:gd name="T1" fmla="*/ 0 h 47"/>
                  <a:gd name="T2" fmla="*/ 0 w 40"/>
                  <a:gd name="T3" fmla="*/ 38 h 47"/>
                  <a:gd name="T4" fmla="*/ 16 w 40"/>
                  <a:gd name="T5" fmla="*/ 47 h 47"/>
                  <a:gd name="T6" fmla="*/ 40 w 40"/>
                  <a:gd name="T7" fmla="*/ 7 h 47"/>
                  <a:gd name="T8" fmla="*/ 31 w 40"/>
                  <a:gd name="T9" fmla="*/ 0 h 47"/>
                </a:gdLst>
                <a:ahLst/>
                <a:cxnLst>
                  <a:cxn ang="0">
                    <a:pos x="T0" y="T1"/>
                  </a:cxn>
                  <a:cxn ang="0">
                    <a:pos x="T2" y="T3"/>
                  </a:cxn>
                  <a:cxn ang="0">
                    <a:pos x="T4" y="T5"/>
                  </a:cxn>
                  <a:cxn ang="0">
                    <a:pos x="T6" y="T7"/>
                  </a:cxn>
                  <a:cxn ang="0">
                    <a:pos x="T8" y="T9"/>
                  </a:cxn>
                </a:cxnLst>
                <a:rect l="0" t="0" r="r" b="b"/>
                <a:pathLst>
                  <a:path w="40" h="47">
                    <a:moveTo>
                      <a:pt x="31" y="0"/>
                    </a:moveTo>
                    <a:lnTo>
                      <a:pt x="0" y="38"/>
                    </a:lnTo>
                    <a:lnTo>
                      <a:pt x="16" y="47"/>
                    </a:lnTo>
                    <a:lnTo>
                      <a:pt x="40" y="7"/>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3" name="Freeform 581">
                <a:extLst>
                  <a:ext uri="{FF2B5EF4-FFF2-40B4-BE49-F238E27FC236}">
                    <a16:creationId xmlns:a16="http://schemas.microsoft.com/office/drawing/2014/main" id="{61E7F83D-6613-CD21-4AAE-7DBC9D07251B}"/>
                  </a:ext>
                </a:extLst>
              </p:cNvPr>
              <p:cNvSpPr>
                <a:spLocks/>
              </p:cNvSpPr>
              <p:nvPr/>
            </p:nvSpPr>
            <p:spPr bwMode="auto">
              <a:xfrm>
                <a:off x="4704" y="2824"/>
                <a:ext cx="14" cy="13"/>
              </a:xfrm>
              <a:custGeom>
                <a:avLst/>
                <a:gdLst>
                  <a:gd name="T0" fmla="*/ 32 w 40"/>
                  <a:gd name="T1" fmla="*/ 0 h 40"/>
                  <a:gd name="T2" fmla="*/ 0 w 40"/>
                  <a:gd name="T3" fmla="*/ 32 h 40"/>
                  <a:gd name="T4" fmla="*/ 9 w 40"/>
                  <a:gd name="T5" fmla="*/ 40 h 40"/>
                  <a:gd name="T6" fmla="*/ 40 w 40"/>
                  <a:gd name="T7" fmla="*/ 8 h 40"/>
                  <a:gd name="T8" fmla="*/ 32 w 40"/>
                  <a:gd name="T9" fmla="*/ 0 h 40"/>
                </a:gdLst>
                <a:ahLst/>
                <a:cxnLst>
                  <a:cxn ang="0">
                    <a:pos x="T0" y="T1"/>
                  </a:cxn>
                  <a:cxn ang="0">
                    <a:pos x="T2" y="T3"/>
                  </a:cxn>
                  <a:cxn ang="0">
                    <a:pos x="T4" y="T5"/>
                  </a:cxn>
                  <a:cxn ang="0">
                    <a:pos x="T6" y="T7"/>
                  </a:cxn>
                  <a:cxn ang="0">
                    <a:pos x="T8" y="T9"/>
                  </a:cxn>
                </a:cxnLst>
                <a:rect l="0" t="0" r="r" b="b"/>
                <a:pathLst>
                  <a:path w="40" h="40">
                    <a:moveTo>
                      <a:pt x="32" y="0"/>
                    </a:moveTo>
                    <a:lnTo>
                      <a:pt x="0" y="32"/>
                    </a:lnTo>
                    <a:lnTo>
                      <a:pt x="9" y="40"/>
                    </a:lnTo>
                    <a:lnTo>
                      <a:pt x="40" y="8"/>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4" name="Freeform 582">
                <a:extLst>
                  <a:ext uri="{FF2B5EF4-FFF2-40B4-BE49-F238E27FC236}">
                    <a16:creationId xmlns:a16="http://schemas.microsoft.com/office/drawing/2014/main" id="{D457988C-B8D5-7512-A329-CC8CB692D2B9}"/>
                  </a:ext>
                </a:extLst>
              </p:cNvPr>
              <p:cNvSpPr>
                <a:spLocks/>
              </p:cNvSpPr>
              <p:nvPr/>
            </p:nvSpPr>
            <p:spPr bwMode="auto">
              <a:xfrm>
                <a:off x="4715" y="2811"/>
                <a:ext cx="13" cy="16"/>
              </a:xfrm>
              <a:custGeom>
                <a:avLst/>
                <a:gdLst>
                  <a:gd name="T0" fmla="*/ 32 w 40"/>
                  <a:gd name="T1" fmla="*/ 0 h 47"/>
                  <a:gd name="T2" fmla="*/ 0 w 40"/>
                  <a:gd name="T3" fmla="*/ 39 h 47"/>
                  <a:gd name="T4" fmla="*/ 8 w 40"/>
                  <a:gd name="T5" fmla="*/ 47 h 47"/>
                  <a:gd name="T6" fmla="*/ 40 w 40"/>
                  <a:gd name="T7" fmla="*/ 16 h 47"/>
                  <a:gd name="T8" fmla="*/ 32 w 40"/>
                  <a:gd name="T9" fmla="*/ 0 h 47"/>
                </a:gdLst>
                <a:ahLst/>
                <a:cxnLst>
                  <a:cxn ang="0">
                    <a:pos x="T0" y="T1"/>
                  </a:cxn>
                  <a:cxn ang="0">
                    <a:pos x="T2" y="T3"/>
                  </a:cxn>
                  <a:cxn ang="0">
                    <a:pos x="T4" y="T5"/>
                  </a:cxn>
                  <a:cxn ang="0">
                    <a:pos x="T6" y="T7"/>
                  </a:cxn>
                  <a:cxn ang="0">
                    <a:pos x="T8" y="T9"/>
                  </a:cxn>
                </a:cxnLst>
                <a:rect l="0" t="0" r="r" b="b"/>
                <a:pathLst>
                  <a:path w="40" h="47">
                    <a:moveTo>
                      <a:pt x="32" y="0"/>
                    </a:moveTo>
                    <a:lnTo>
                      <a:pt x="0" y="39"/>
                    </a:lnTo>
                    <a:lnTo>
                      <a:pt x="8" y="47"/>
                    </a:lnTo>
                    <a:lnTo>
                      <a:pt x="40" y="16"/>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5" name="Freeform 583">
                <a:extLst>
                  <a:ext uri="{FF2B5EF4-FFF2-40B4-BE49-F238E27FC236}">
                    <a16:creationId xmlns:a16="http://schemas.microsoft.com/office/drawing/2014/main" id="{C59780C2-530A-66D2-D315-1BCB24B1AA72}"/>
                  </a:ext>
                </a:extLst>
              </p:cNvPr>
              <p:cNvSpPr>
                <a:spLocks/>
              </p:cNvSpPr>
              <p:nvPr/>
            </p:nvSpPr>
            <p:spPr bwMode="auto">
              <a:xfrm>
                <a:off x="4726" y="2803"/>
                <a:ext cx="13" cy="13"/>
              </a:xfrm>
              <a:custGeom>
                <a:avLst/>
                <a:gdLst>
                  <a:gd name="T0" fmla="*/ 31 w 40"/>
                  <a:gd name="T1" fmla="*/ 0 h 40"/>
                  <a:gd name="T2" fmla="*/ 0 w 40"/>
                  <a:gd name="T3" fmla="*/ 24 h 40"/>
                  <a:gd name="T4" fmla="*/ 8 w 40"/>
                  <a:gd name="T5" fmla="*/ 40 h 40"/>
                  <a:gd name="T6" fmla="*/ 40 w 40"/>
                  <a:gd name="T7" fmla="*/ 8 h 40"/>
                  <a:gd name="T8" fmla="*/ 31 w 40"/>
                  <a:gd name="T9" fmla="*/ 0 h 40"/>
                </a:gdLst>
                <a:ahLst/>
                <a:cxnLst>
                  <a:cxn ang="0">
                    <a:pos x="T0" y="T1"/>
                  </a:cxn>
                  <a:cxn ang="0">
                    <a:pos x="T2" y="T3"/>
                  </a:cxn>
                  <a:cxn ang="0">
                    <a:pos x="T4" y="T5"/>
                  </a:cxn>
                  <a:cxn ang="0">
                    <a:pos x="T6" y="T7"/>
                  </a:cxn>
                  <a:cxn ang="0">
                    <a:pos x="T8" y="T9"/>
                  </a:cxn>
                </a:cxnLst>
                <a:rect l="0" t="0" r="r" b="b"/>
                <a:pathLst>
                  <a:path w="40" h="40">
                    <a:moveTo>
                      <a:pt x="31" y="0"/>
                    </a:moveTo>
                    <a:lnTo>
                      <a:pt x="0" y="24"/>
                    </a:lnTo>
                    <a:lnTo>
                      <a:pt x="8" y="40"/>
                    </a:lnTo>
                    <a:lnTo>
                      <a:pt x="40" y="8"/>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6" name="Freeform 584">
                <a:extLst>
                  <a:ext uri="{FF2B5EF4-FFF2-40B4-BE49-F238E27FC236}">
                    <a16:creationId xmlns:a16="http://schemas.microsoft.com/office/drawing/2014/main" id="{1FE8673E-A793-9B49-82C1-DAE97D4A1FBE}"/>
                  </a:ext>
                </a:extLst>
              </p:cNvPr>
              <p:cNvSpPr>
                <a:spLocks/>
              </p:cNvSpPr>
              <p:nvPr/>
            </p:nvSpPr>
            <p:spPr bwMode="auto">
              <a:xfrm>
                <a:off x="4736" y="2792"/>
                <a:ext cx="16" cy="14"/>
              </a:xfrm>
              <a:custGeom>
                <a:avLst/>
                <a:gdLst>
                  <a:gd name="T0" fmla="*/ 32 w 47"/>
                  <a:gd name="T1" fmla="*/ 0 h 40"/>
                  <a:gd name="T2" fmla="*/ 0 w 47"/>
                  <a:gd name="T3" fmla="*/ 32 h 40"/>
                  <a:gd name="T4" fmla="*/ 8 w 47"/>
                  <a:gd name="T5" fmla="*/ 40 h 40"/>
                  <a:gd name="T6" fmla="*/ 47 w 47"/>
                  <a:gd name="T7" fmla="*/ 9 h 40"/>
                  <a:gd name="T8" fmla="*/ 39 w 47"/>
                  <a:gd name="T9" fmla="*/ 9 h 40"/>
                  <a:gd name="T10" fmla="*/ 32 w 47"/>
                  <a:gd name="T11" fmla="*/ 0 h 40"/>
                </a:gdLst>
                <a:ahLst/>
                <a:cxnLst>
                  <a:cxn ang="0">
                    <a:pos x="T0" y="T1"/>
                  </a:cxn>
                  <a:cxn ang="0">
                    <a:pos x="T2" y="T3"/>
                  </a:cxn>
                  <a:cxn ang="0">
                    <a:pos x="T4" y="T5"/>
                  </a:cxn>
                  <a:cxn ang="0">
                    <a:pos x="T6" y="T7"/>
                  </a:cxn>
                  <a:cxn ang="0">
                    <a:pos x="T8" y="T9"/>
                  </a:cxn>
                  <a:cxn ang="0">
                    <a:pos x="T10" y="T11"/>
                  </a:cxn>
                </a:cxnLst>
                <a:rect l="0" t="0" r="r" b="b"/>
                <a:pathLst>
                  <a:path w="47" h="40">
                    <a:moveTo>
                      <a:pt x="32" y="0"/>
                    </a:moveTo>
                    <a:lnTo>
                      <a:pt x="0" y="32"/>
                    </a:lnTo>
                    <a:lnTo>
                      <a:pt x="8" y="40"/>
                    </a:lnTo>
                    <a:lnTo>
                      <a:pt x="47" y="9"/>
                    </a:lnTo>
                    <a:lnTo>
                      <a:pt x="39" y="9"/>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7" name="Freeform 585">
                <a:extLst>
                  <a:ext uri="{FF2B5EF4-FFF2-40B4-BE49-F238E27FC236}">
                    <a16:creationId xmlns:a16="http://schemas.microsoft.com/office/drawing/2014/main" id="{7596E364-D486-4CB8-D024-F2CC8C196E2D}"/>
                  </a:ext>
                </a:extLst>
              </p:cNvPr>
              <p:cNvSpPr>
                <a:spLocks/>
              </p:cNvSpPr>
              <p:nvPr/>
            </p:nvSpPr>
            <p:spPr bwMode="auto">
              <a:xfrm>
                <a:off x="4747" y="2782"/>
                <a:ext cx="16" cy="13"/>
              </a:xfrm>
              <a:custGeom>
                <a:avLst/>
                <a:gdLst>
                  <a:gd name="T0" fmla="*/ 39 w 47"/>
                  <a:gd name="T1" fmla="*/ 0 h 40"/>
                  <a:gd name="T2" fmla="*/ 0 w 47"/>
                  <a:gd name="T3" fmla="*/ 31 h 40"/>
                  <a:gd name="T4" fmla="*/ 7 w 47"/>
                  <a:gd name="T5" fmla="*/ 40 h 40"/>
                  <a:gd name="T6" fmla="*/ 47 w 47"/>
                  <a:gd name="T7" fmla="*/ 8 h 40"/>
                  <a:gd name="T8" fmla="*/ 47 w 47"/>
                  <a:gd name="T9" fmla="*/ 16 h 40"/>
                  <a:gd name="T10" fmla="*/ 39 w 47"/>
                  <a:gd name="T11" fmla="*/ 0 h 40"/>
                </a:gdLst>
                <a:ahLst/>
                <a:cxnLst>
                  <a:cxn ang="0">
                    <a:pos x="T0" y="T1"/>
                  </a:cxn>
                  <a:cxn ang="0">
                    <a:pos x="T2" y="T3"/>
                  </a:cxn>
                  <a:cxn ang="0">
                    <a:pos x="T4" y="T5"/>
                  </a:cxn>
                  <a:cxn ang="0">
                    <a:pos x="T6" y="T7"/>
                  </a:cxn>
                  <a:cxn ang="0">
                    <a:pos x="T8" y="T9"/>
                  </a:cxn>
                  <a:cxn ang="0">
                    <a:pos x="T10" y="T11"/>
                  </a:cxn>
                </a:cxnLst>
                <a:rect l="0" t="0" r="r" b="b"/>
                <a:pathLst>
                  <a:path w="47" h="40">
                    <a:moveTo>
                      <a:pt x="39" y="0"/>
                    </a:moveTo>
                    <a:lnTo>
                      <a:pt x="0" y="31"/>
                    </a:lnTo>
                    <a:lnTo>
                      <a:pt x="7" y="40"/>
                    </a:lnTo>
                    <a:lnTo>
                      <a:pt x="47" y="8"/>
                    </a:lnTo>
                    <a:lnTo>
                      <a:pt x="47" y="16"/>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8" name="Freeform 586">
                <a:extLst>
                  <a:ext uri="{FF2B5EF4-FFF2-40B4-BE49-F238E27FC236}">
                    <a16:creationId xmlns:a16="http://schemas.microsoft.com/office/drawing/2014/main" id="{37A1B685-FC28-DCBD-7D31-6910A841860C}"/>
                  </a:ext>
                </a:extLst>
              </p:cNvPr>
              <p:cNvSpPr>
                <a:spLocks/>
              </p:cNvSpPr>
              <p:nvPr/>
            </p:nvSpPr>
            <p:spPr bwMode="auto">
              <a:xfrm>
                <a:off x="4760" y="2774"/>
                <a:ext cx="16" cy="13"/>
              </a:xfrm>
              <a:custGeom>
                <a:avLst/>
                <a:gdLst>
                  <a:gd name="T0" fmla="*/ 39 w 47"/>
                  <a:gd name="T1" fmla="*/ 0 h 39"/>
                  <a:gd name="T2" fmla="*/ 0 w 47"/>
                  <a:gd name="T3" fmla="*/ 23 h 39"/>
                  <a:gd name="T4" fmla="*/ 7 w 47"/>
                  <a:gd name="T5" fmla="*/ 39 h 39"/>
                  <a:gd name="T6" fmla="*/ 47 w 47"/>
                  <a:gd name="T7" fmla="*/ 7 h 39"/>
                  <a:gd name="T8" fmla="*/ 39 w 47"/>
                  <a:gd name="T9" fmla="*/ 0 h 39"/>
                </a:gdLst>
                <a:ahLst/>
                <a:cxnLst>
                  <a:cxn ang="0">
                    <a:pos x="T0" y="T1"/>
                  </a:cxn>
                  <a:cxn ang="0">
                    <a:pos x="T2" y="T3"/>
                  </a:cxn>
                  <a:cxn ang="0">
                    <a:pos x="T4" y="T5"/>
                  </a:cxn>
                  <a:cxn ang="0">
                    <a:pos x="T6" y="T7"/>
                  </a:cxn>
                  <a:cxn ang="0">
                    <a:pos x="T8" y="T9"/>
                  </a:cxn>
                </a:cxnLst>
                <a:rect l="0" t="0" r="r" b="b"/>
                <a:pathLst>
                  <a:path w="47" h="39">
                    <a:moveTo>
                      <a:pt x="39" y="0"/>
                    </a:moveTo>
                    <a:lnTo>
                      <a:pt x="0" y="23"/>
                    </a:lnTo>
                    <a:lnTo>
                      <a:pt x="7" y="39"/>
                    </a:lnTo>
                    <a:lnTo>
                      <a:pt x="47" y="7"/>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9" name="Freeform 587">
                <a:extLst>
                  <a:ext uri="{FF2B5EF4-FFF2-40B4-BE49-F238E27FC236}">
                    <a16:creationId xmlns:a16="http://schemas.microsoft.com/office/drawing/2014/main" id="{2A3BAC32-6446-D791-FF09-C85D92E1ACA0}"/>
                  </a:ext>
                </a:extLst>
              </p:cNvPr>
              <p:cNvSpPr>
                <a:spLocks/>
              </p:cNvSpPr>
              <p:nvPr/>
            </p:nvSpPr>
            <p:spPr bwMode="auto">
              <a:xfrm>
                <a:off x="4773" y="2766"/>
                <a:ext cx="16" cy="11"/>
              </a:xfrm>
              <a:custGeom>
                <a:avLst/>
                <a:gdLst>
                  <a:gd name="T0" fmla="*/ 38 w 47"/>
                  <a:gd name="T1" fmla="*/ 0 h 31"/>
                  <a:gd name="T2" fmla="*/ 0 w 47"/>
                  <a:gd name="T3" fmla="*/ 24 h 31"/>
                  <a:gd name="T4" fmla="*/ 7 w 47"/>
                  <a:gd name="T5" fmla="*/ 31 h 31"/>
                  <a:gd name="T6" fmla="*/ 47 w 47"/>
                  <a:gd name="T7" fmla="*/ 8 h 31"/>
                  <a:gd name="T8" fmla="*/ 38 w 47"/>
                  <a:gd name="T9" fmla="*/ 8 h 31"/>
                  <a:gd name="T10" fmla="*/ 38 w 47"/>
                  <a:gd name="T11" fmla="*/ 0 h 31"/>
                </a:gdLst>
                <a:ahLst/>
                <a:cxnLst>
                  <a:cxn ang="0">
                    <a:pos x="T0" y="T1"/>
                  </a:cxn>
                  <a:cxn ang="0">
                    <a:pos x="T2" y="T3"/>
                  </a:cxn>
                  <a:cxn ang="0">
                    <a:pos x="T4" y="T5"/>
                  </a:cxn>
                  <a:cxn ang="0">
                    <a:pos x="T6" y="T7"/>
                  </a:cxn>
                  <a:cxn ang="0">
                    <a:pos x="T8" y="T9"/>
                  </a:cxn>
                  <a:cxn ang="0">
                    <a:pos x="T10" y="T11"/>
                  </a:cxn>
                </a:cxnLst>
                <a:rect l="0" t="0" r="r" b="b"/>
                <a:pathLst>
                  <a:path w="47" h="31">
                    <a:moveTo>
                      <a:pt x="38" y="0"/>
                    </a:moveTo>
                    <a:lnTo>
                      <a:pt x="0" y="24"/>
                    </a:lnTo>
                    <a:lnTo>
                      <a:pt x="7" y="31"/>
                    </a:lnTo>
                    <a:lnTo>
                      <a:pt x="47" y="8"/>
                    </a:lnTo>
                    <a:lnTo>
                      <a:pt x="38" y="8"/>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0" name="Freeform 588">
                <a:extLst>
                  <a:ext uri="{FF2B5EF4-FFF2-40B4-BE49-F238E27FC236}">
                    <a16:creationId xmlns:a16="http://schemas.microsoft.com/office/drawing/2014/main" id="{B06A1340-1286-77E7-E92D-34F44667C5CC}"/>
                  </a:ext>
                </a:extLst>
              </p:cNvPr>
              <p:cNvSpPr>
                <a:spLocks/>
              </p:cNvSpPr>
              <p:nvPr/>
            </p:nvSpPr>
            <p:spPr bwMode="auto">
              <a:xfrm>
                <a:off x="4786" y="2758"/>
                <a:ext cx="13" cy="11"/>
              </a:xfrm>
              <a:custGeom>
                <a:avLst/>
                <a:gdLst>
                  <a:gd name="T0" fmla="*/ 40 w 40"/>
                  <a:gd name="T1" fmla="*/ 0 h 32"/>
                  <a:gd name="T2" fmla="*/ 0 w 40"/>
                  <a:gd name="T3" fmla="*/ 25 h 32"/>
                  <a:gd name="T4" fmla="*/ 0 w 40"/>
                  <a:gd name="T5" fmla="*/ 32 h 32"/>
                  <a:gd name="T6" fmla="*/ 40 w 40"/>
                  <a:gd name="T7" fmla="*/ 9 h 32"/>
                  <a:gd name="T8" fmla="*/ 40 w 40"/>
                  <a:gd name="T9" fmla="*/ 0 h 32"/>
                </a:gdLst>
                <a:ahLst/>
                <a:cxnLst>
                  <a:cxn ang="0">
                    <a:pos x="T0" y="T1"/>
                  </a:cxn>
                  <a:cxn ang="0">
                    <a:pos x="T2" y="T3"/>
                  </a:cxn>
                  <a:cxn ang="0">
                    <a:pos x="T4" y="T5"/>
                  </a:cxn>
                  <a:cxn ang="0">
                    <a:pos x="T6" y="T7"/>
                  </a:cxn>
                  <a:cxn ang="0">
                    <a:pos x="T8" y="T9"/>
                  </a:cxn>
                </a:cxnLst>
                <a:rect l="0" t="0" r="r" b="b"/>
                <a:pathLst>
                  <a:path w="40" h="32">
                    <a:moveTo>
                      <a:pt x="40" y="0"/>
                    </a:moveTo>
                    <a:lnTo>
                      <a:pt x="0" y="25"/>
                    </a:lnTo>
                    <a:lnTo>
                      <a:pt x="0" y="32"/>
                    </a:lnTo>
                    <a:lnTo>
                      <a:pt x="40" y="9"/>
                    </a:lnTo>
                    <a:lnTo>
                      <a:pt x="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1" name="Freeform 589">
                <a:extLst>
                  <a:ext uri="{FF2B5EF4-FFF2-40B4-BE49-F238E27FC236}">
                    <a16:creationId xmlns:a16="http://schemas.microsoft.com/office/drawing/2014/main" id="{0C7AE567-9A72-2C28-43DD-6F35A32A0C33}"/>
                  </a:ext>
                </a:extLst>
              </p:cNvPr>
              <p:cNvSpPr>
                <a:spLocks/>
              </p:cNvSpPr>
              <p:nvPr/>
            </p:nvSpPr>
            <p:spPr bwMode="auto">
              <a:xfrm>
                <a:off x="4799" y="2750"/>
                <a:ext cx="16" cy="11"/>
              </a:xfrm>
              <a:custGeom>
                <a:avLst/>
                <a:gdLst>
                  <a:gd name="T0" fmla="*/ 39 w 48"/>
                  <a:gd name="T1" fmla="*/ 0 h 32"/>
                  <a:gd name="T2" fmla="*/ 0 w 48"/>
                  <a:gd name="T3" fmla="*/ 23 h 32"/>
                  <a:gd name="T4" fmla="*/ 0 w 48"/>
                  <a:gd name="T5" fmla="*/ 32 h 32"/>
                  <a:gd name="T6" fmla="*/ 48 w 48"/>
                  <a:gd name="T7" fmla="*/ 16 h 32"/>
                  <a:gd name="T8" fmla="*/ 39 w 48"/>
                  <a:gd name="T9" fmla="*/ 0 h 32"/>
                </a:gdLst>
                <a:ahLst/>
                <a:cxnLst>
                  <a:cxn ang="0">
                    <a:pos x="T0" y="T1"/>
                  </a:cxn>
                  <a:cxn ang="0">
                    <a:pos x="T2" y="T3"/>
                  </a:cxn>
                  <a:cxn ang="0">
                    <a:pos x="T4" y="T5"/>
                  </a:cxn>
                  <a:cxn ang="0">
                    <a:pos x="T6" y="T7"/>
                  </a:cxn>
                  <a:cxn ang="0">
                    <a:pos x="T8" y="T9"/>
                  </a:cxn>
                </a:cxnLst>
                <a:rect l="0" t="0" r="r" b="b"/>
                <a:pathLst>
                  <a:path w="48" h="32">
                    <a:moveTo>
                      <a:pt x="39" y="0"/>
                    </a:moveTo>
                    <a:lnTo>
                      <a:pt x="0" y="23"/>
                    </a:lnTo>
                    <a:lnTo>
                      <a:pt x="0" y="32"/>
                    </a:lnTo>
                    <a:lnTo>
                      <a:pt x="48" y="16"/>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2" name="Freeform 590">
                <a:extLst>
                  <a:ext uri="{FF2B5EF4-FFF2-40B4-BE49-F238E27FC236}">
                    <a16:creationId xmlns:a16="http://schemas.microsoft.com/office/drawing/2014/main" id="{13580744-F87C-CEA0-867A-43DA7FAE238F}"/>
                  </a:ext>
                </a:extLst>
              </p:cNvPr>
              <p:cNvSpPr>
                <a:spLocks/>
              </p:cNvSpPr>
              <p:nvPr/>
            </p:nvSpPr>
            <p:spPr bwMode="auto">
              <a:xfrm>
                <a:off x="4812" y="2745"/>
                <a:ext cx="16" cy="11"/>
              </a:xfrm>
              <a:custGeom>
                <a:avLst/>
                <a:gdLst>
                  <a:gd name="T0" fmla="*/ 39 w 48"/>
                  <a:gd name="T1" fmla="*/ 0 h 32"/>
                  <a:gd name="T2" fmla="*/ 0 w 48"/>
                  <a:gd name="T3" fmla="*/ 16 h 32"/>
                  <a:gd name="T4" fmla="*/ 8 w 48"/>
                  <a:gd name="T5" fmla="*/ 32 h 32"/>
                  <a:gd name="T6" fmla="*/ 48 w 48"/>
                  <a:gd name="T7" fmla="*/ 8 h 32"/>
                  <a:gd name="T8" fmla="*/ 39 w 48"/>
                  <a:gd name="T9" fmla="*/ 0 h 32"/>
                </a:gdLst>
                <a:ahLst/>
                <a:cxnLst>
                  <a:cxn ang="0">
                    <a:pos x="T0" y="T1"/>
                  </a:cxn>
                  <a:cxn ang="0">
                    <a:pos x="T2" y="T3"/>
                  </a:cxn>
                  <a:cxn ang="0">
                    <a:pos x="T4" y="T5"/>
                  </a:cxn>
                  <a:cxn ang="0">
                    <a:pos x="T6" y="T7"/>
                  </a:cxn>
                  <a:cxn ang="0">
                    <a:pos x="T8" y="T9"/>
                  </a:cxn>
                </a:cxnLst>
                <a:rect l="0" t="0" r="r" b="b"/>
                <a:pathLst>
                  <a:path w="48" h="32">
                    <a:moveTo>
                      <a:pt x="39" y="0"/>
                    </a:moveTo>
                    <a:lnTo>
                      <a:pt x="0" y="16"/>
                    </a:lnTo>
                    <a:lnTo>
                      <a:pt x="8" y="32"/>
                    </a:lnTo>
                    <a:lnTo>
                      <a:pt x="48" y="8"/>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3" name="Freeform 591">
                <a:extLst>
                  <a:ext uri="{FF2B5EF4-FFF2-40B4-BE49-F238E27FC236}">
                    <a16:creationId xmlns:a16="http://schemas.microsoft.com/office/drawing/2014/main" id="{7AFCE535-55BF-DD66-231A-908BD3C97C24}"/>
                  </a:ext>
                </a:extLst>
              </p:cNvPr>
              <p:cNvSpPr>
                <a:spLocks/>
              </p:cNvSpPr>
              <p:nvPr/>
            </p:nvSpPr>
            <p:spPr bwMode="auto">
              <a:xfrm>
                <a:off x="4826" y="2737"/>
                <a:ext cx="16" cy="11"/>
              </a:xfrm>
              <a:custGeom>
                <a:avLst/>
                <a:gdLst>
                  <a:gd name="T0" fmla="*/ 48 w 48"/>
                  <a:gd name="T1" fmla="*/ 0 h 32"/>
                  <a:gd name="T2" fmla="*/ 48 w 48"/>
                  <a:gd name="T3" fmla="*/ 9 h 32"/>
                  <a:gd name="T4" fmla="*/ 0 w 48"/>
                  <a:gd name="T5" fmla="*/ 24 h 32"/>
                  <a:gd name="T6" fmla="*/ 8 w 48"/>
                  <a:gd name="T7" fmla="*/ 32 h 32"/>
                  <a:gd name="T8" fmla="*/ 48 w 48"/>
                  <a:gd name="T9" fmla="*/ 16 h 32"/>
                  <a:gd name="T10" fmla="*/ 48 w 48"/>
                  <a:gd name="T11" fmla="*/ 0 h 32"/>
                  <a:gd name="T12" fmla="*/ 48 w 48"/>
                  <a:gd name="T13" fmla="*/ 9 h 32"/>
                  <a:gd name="T14" fmla="*/ 48 w 48"/>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2">
                    <a:moveTo>
                      <a:pt x="48" y="0"/>
                    </a:moveTo>
                    <a:lnTo>
                      <a:pt x="48" y="9"/>
                    </a:lnTo>
                    <a:lnTo>
                      <a:pt x="0" y="24"/>
                    </a:lnTo>
                    <a:lnTo>
                      <a:pt x="8" y="32"/>
                    </a:lnTo>
                    <a:lnTo>
                      <a:pt x="48" y="16"/>
                    </a:lnTo>
                    <a:lnTo>
                      <a:pt x="48" y="0"/>
                    </a:lnTo>
                    <a:lnTo>
                      <a:pt x="48" y="9"/>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4" name="Freeform 592">
                <a:extLst>
                  <a:ext uri="{FF2B5EF4-FFF2-40B4-BE49-F238E27FC236}">
                    <a16:creationId xmlns:a16="http://schemas.microsoft.com/office/drawing/2014/main" id="{1A9C7B91-64F6-D5B2-11E4-49D05735C7FF}"/>
                  </a:ext>
                </a:extLst>
              </p:cNvPr>
              <p:cNvSpPr>
                <a:spLocks/>
              </p:cNvSpPr>
              <p:nvPr/>
            </p:nvSpPr>
            <p:spPr bwMode="auto">
              <a:xfrm>
                <a:off x="4842" y="2735"/>
                <a:ext cx="15" cy="7"/>
              </a:xfrm>
              <a:custGeom>
                <a:avLst/>
                <a:gdLst>
                  <a:gd name="T0" fmla="*/ 39 w 47"/>
                  <a:gd name="T1" fmla="*/ 0 h 23"/>
                  <a:gd name="T2" fmla="*/ 0 w 47"/>
                  <a:gd name="T3" fmla="*/ 7 h 23"/>
                  <a:gd name="T4" fmla="*/ 0 w 47"/>
                  <a:gd name="T5" fmla="*/ 23 h 23"/>
                  <a:gd name="T6" fmla="*/ 47 w 47"/>
                  <a:gd name="T7" fmla="*/ 7 h 23"/>
                  <a:gd name="T8" fmla="*/ 39 w 47"/>
                  <a:gd name="T9" fmla="*/ 0 h 23"/>
                </a:gdLst>
                <a:ahLst/>
                <a:cxnLst>
                  <a:cxn ang="0">
                    <a:pos x="T0" y="T1"/>
                  </a:cxn>
                  <a:cxn ang="0">
                    <a:pos x="T2" y="T3"/>
                  </a:cxn>
                  <a:cxn ang="0">
                    <a:pos x="T4" y="T5"/>
                  </a:cxn>
                  <a:cxn ang="0">
                    <a:pos x="T6" y="T7"/>
                  </a:cxn>
                  <a:cxn ang="0">
                    <a:pos x="T8" y="T9"/>
                  </a:cxn>
                </a:cxnLst>
                <a:rect l="0" t="0" r="r" b="b"/>
                <a:pathLst>
                  <a:path w="47" h="23">
                    <a:moveTo>
                      <a:pt x="39" y="0"/>
                    </a:moveTo>
                    <a:lnTo>
                      <a:pt x="0" y="7"/>
                    </a:lnTo>
                    <a:lnTo>
                      <a:pt x="0" y="23"/>
                    </a:lnTo>
                    <a:lnTo>
                      <a:pt x="47" y="7"/>
                    </a:ln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5" name="Freeform 593">
                <a:extLst>
                  <a:ext uri="{FF2B5EF4-FFF2-40B4-BE49-F238E27FC236}">
                    <a16:creationId xmlns:a16="http://schemas.microsoft.com/office/drawing/2014/main" id="{6F2A920E-92F2-5ADF-FE27-D418B6A0C0C7}"/>
                  </a:ext>
                </a:extLst>
              </p:cNvPr>
              <p:cNvSpPr>
                <a:spLocks/>
              </p:cNvSpPr>
              <p:nvPr/>
            </p:nvSpPr>
            <p:spPr bwMode="auto">
              <a:xfrm>
                <a:off x="4855" y="2729"/>
                <a:ext cx="18" cy="8"/>
              </a:xfrm>
              <a:custGeom>
                <a:avLst/>
                <a:gdLst>
                  <a:gd name="T0" fmla="*/ 47 w 54"/>
                  <a:gd name="T1" fmla="*/ 0 h 23"/>
                  <a:gd name="T2" fmla="*/ 0 w 54"/>
                  <a:gd name="T3" fmla="*/ 16 h 23"/>
                  <a:gd name="T4" fmla="*/ 7 w 54"/>
                  <a:gd name="T5" fmla="*/ 23 h 23"/>
                  <a:gd name="T6" fmla="*/ 54 w 54"/>
                  <a:gd name="T7" fmla="*/ 16 h 23"/>
                  <a:gd name="T8" fmla="*/ 47 w 54"/>
                  <a:gd name="T9" fmla="*/ 0 h 23"/>
                </a:gdLst>
                <a:ahLst/>
                <a:cxnLst>
                  <a:cxn ang="0">
                    <a:pos x="T0" y="T1"/>
                  </a:cxn>
                  <a:cxn ang="0">
                    <a:pos x="T2" y="T3"/>
                  </a:cxn>
                  <a:cxn ang="0">
                    <a:pos x="T4" y="T5"/>
                  </a:cxn>
                  <a:cxn ang="0">
                    <a:pos x="T6" y="T7"/>
                  </a:cxn>
                  <a:cxn ang="0">
                    <a:pos x="T8" y="T9"/>
                  </a:cxn>
                </a:cxnLst>
                <a:rect l="0" t="0" r="r" b="b"/>
                <a:pathLst>
                  <a:path w="54" h="23">
                    <a:moveTo>
                      <a:pt x="47" y="0"/>
                    </a:moveTo>
                    <a:lnTo>
                      <a:pt x="0" y="16"/>
                    </a:lnTo>
                    <a:lnTo>
                      <a:pt x="7" y="23"/>
                    </a:lnTo>
                    <a:lnTo>
                      <a:pt x="54" y="16"/>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6" name="Freeform 594">
                <a:extLst>
                  <a:ext uri="{FF2B5EF4-FFF2-40B4-BE49-F238E27FC236}">
                    <a16:creationId xmlns:a16="http://schemas.microsoft.com/office/drawing/2014/main" id="{57EF8328-E5AD-EF61-6E0F-4972C9631B52}"/>
                  </a:ext>
                </a:extLst>
              </p:cNvPr>
              <p:cNvSpPr>
                <a:spLocks/>
              </p:cNvSpPr>
              <p:nvPr/>
            </p:nvSpPr>
            <p:spPr bwMode="auto">
              <a:xfrm>
                <a:off x="4871" y="2727"/>
                <a:ext cx="15" cy="7"/>
              </a:xfrm>
              <a:custGeom>
                <a:avLst/>
                <a:gdLst>
                  <a:gd name="T0" fmla="*/ 47 w 47"/>
                  <a:gd name="T1" fmla="*/ 0 h 23"/>
                  <a:gd name="T2" fmla="*/ 0 w 47"/>
                  <a:gd name="T3" fmla="*/ 7 h 23"/>
                  <a:gd name="T4" fmla="*/ 7 w 47"/>
                  <a:gd name="T5" fmla="*/ 23 h 23"/>
                  <a:gd name="T6" fmla="*/ 47 w 47"/>
                  <a:gd name="T7" fmla="*/ 7 h 23"/>
                  <a:gd name="T8" fmla="*/ 47 w 47"/>
                  <a:gd name="T9" fmla="*/ 0 h 23"/>
                </a:gdLst>
                <a:ahLst/>
                <a:cxnLst>
                  <a:cxn ang="0">
                    <a:pos x="T0" y="T1"/>
                  </a:cxn>
                  <a:cxn ang="0">
                    <a:pos x="T2" y="T3"/>
                  </a:cxn>
                  <a:cxn ang="0">
                    <a:pos x="T4" y="T5"/>
                  </a:cxn>
                  <a:cxn ang="0">
                    <a:pos x="T6" y="T7"/>
                  </a:cxn>
                  <a:cxn ang="0">
                    <a:pos x="T8" y="T9"/>
                  </a:cxn>
                </a:cxnLst>
                <a:rect l="0" t="0" r="r" b="b"/>
                <a:pathLst>
                  <a:path w="47" h="23">
                    <a:moveTo>
                      <a:pt x="47" y="0"/>
                    </a:moveTo>
                    <a:lnTo>
                      <a:pt x="0" y="7"/>
                    </a:lnTo>
                    <a:lnTo>
                      <a:pt x="7" y="23"/>
                    </a:lnTo>
                    <a:lnTo>
                      <a:pt x="47" y="7"/>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7" name="Freeform 595">
                <a:extLst>
                  <a:ext uri="{FF2B5EF4-FFF2-40B4-BE49-F238E27FC236}">
                    <a16:creationId xmlns:a16="http://schemas.microsoft.com/office/drawing/2014/main" id="{8BD48F8C-931E-CF2E-F9AB-DEF0BD55EE1C}"/>
                  </a:ext>
                </a:extLst>
              </p:cNvPr>
              <p:cNvSpPr>
                <a:spLocks/>
              </p:cNvSpPr>
              <p:nvPr/>
            </p:nvSpPr>
            <p:spPr bwMode="auto">
              <a:xfrm>
                <a:off x="4886" y="2724"/>
                <a:ext cx="16" cy="5"/>
              </a:xfrm>
              <a:custGeom>
                <a:avLst/>
                <a:gdLst>
                  <a:gd name="T0" fmla="*/ 48 w 48"/>
                  <a:gd name="T1" fmla="*/ 0 h 16"/>
                  <a:gd name="T2" fmla="*/ 0 w 48"/>
                  <a:gd name="T3" fmla="*/ 8 h 16"/>
                  <a:gd name="T4" fmla="*/ 0 w 48"/>
                  <a:gd name="T5" fmla="*/ 16 h 16"/>
                  <a:gd name="T6" fmla="*/ 48 w 48"/>
                  <a:gd name="T7" fmla="*/ 8 h 16"/>
                  <a:gd name="T8" fmla="*/ 48 w 48"/>
                  <a:gd name="T9" fmla="*/ 0 h 16"/>
                </a:gdLst>
                <a:ahLst/>
                <a:cxnLst>
                  <a:cxn ang="0">
                    <a:pos x="T0" y="T1"/>
                  </a:cxn>
                  <a:cxn ang="0">
                    <a:pos x="T2" y="T3"/>
                  </a:cxn>
                  <a:cxn ang="0">
                    <a:pos x="T4" y="T5"/>
                  </a:cxn>
                  <a:cxn ang="0">
                    <a:pos x="T6" y="T7"/>
                  </a:cxn>
                  <a:cxn ang="0">
                    <a:pos x="T8" y="T9"/>
                  </a:cxn>
                </a:cxnLst>
                <a:rect l="0" t="0" r="r" b="b"/>
                <a:pathLst>
                  <a:path w="48" h="16">
                    <a:moveTo>
                      <a:pt x="48" y="0"/>
                    </a:moveTo>
                    <a:lnTo>
                      <a:pt x="0" y="8"/>
                    </a:lnTo>
                    <a:lnTo>
                      <a:pt x="0" y="16"/>
                    </a:lnTo>
                    <a:lnTo>
                      <a:pt x="48" y="8"/>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8" name="Freeform 596">
                <a:extLst>
                  <a:ext uri="{FF2B5EF4-FFF2-40B4-BE49-F238E27FC236}">
                    <a16:creationId xmlns:a16="http://schemas.microsoft.com/office/drawing/2014/main" id="{25D36D14-B5EA-3B76-E9FE-F96759BD5016}"/>
                  </a:ext>
                </a:extLst>
              </p:cNvPr>
              <p:cNvSpPr>
                <a:spLocks/>
              </p:cNvSpPr>
              <p:nvPr/>
            </p:nvSpPr>
            <p:spPr bwMode="auto">
              <a:xfrm>
                <a:off x="4902" y="2722"/>
                <a:ext cx="16" cy="5"/>
              </a:xfrm>
              <a:custGeom>
                <a:avLst/>
                <a:gdLst>
                  <a:gd name="T0" fmla="*/ 48 w 48"/>
                  <a:gd name="T1" fmla="*/ 0 h 16"/>
                  <a:gd name="T2" fmla="*/ 0 w 48"/>
                  <a:gd name="T3" fmla="*/ 7 h 16"/>
                  <a:gd name="T4" fmla="*/ 0 w 48"/>
                  <a:gd name="T5" fmla="*/ 16 h 16"/>
                  <a:gd name="T6" fmla="*/ 48 w 48"/>
                  <a:gd name="T7" fmla="*/ 7 h 16"/>
                  <a:gd name="T8" fmla="*/ 48 w 48"/>
                  <a:gd name="T9" fmla="*/ 0 h 16"/>
                </a:gdLst>
                <a:ahLst/>
                <a:cxnLst>
                  <a:cxn ang="0">
                    <a:pos x="T0" y="T1"/>
                  </a:cxn>
                  <a:cxn ang="0">
                    <a:pos x="T2" y="T3"/>
                  </a:cxn>
                  <a:cxn ang="0">
                    <a:pos x="T4" y="T5"/>
                  </a:cxn>
                  <a:cxn ang="0">
                    <a:pos x="T6" y="T7"/>
                  </a:cxn>
                  <a:cxn ang="0">
                    <a:pos x="T8" y="T9"/>
                  </a:cxn>
                </a:cxnLst>
                <a:rect l="0" t="0" r="r" b="b"/>
                <a:pathLst>
                  <a:path w="48" h="16">
                    <a:moveTo>
                      <a:pt x="48" y="0"/>
                    </a:moveTo>
                    <a:lnTo>
                      <a:pt x="0" y="7"/>
                    </a:lnTo>
                    <a:lnTo>
                      <a:pt x="0" y="16"/>
                    </a:lnTo>
                    <a:lnTo>
                      <a:pt x="48" y="7"/>
                    </a:lnTo>
                    <a:lnTo>
                      <a:pt x="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9" name="Freeform 597">
                <a:extLst>
                  <a:ext uri="{FF2B5EF4-FFF2-40B4-BE49-F238E27FC236}">
                    <a16:creationId xmlns:a16="http://schemas.microsoft.com/office/drawing/2014/main" id="{A1B7A00B-553E-7ACD-0F9A-27EF29B95D4D}"/>
                  </a:ext>
                </a:extLst>
              </p:cNvPr>
              <p:cNvSpPr>
                <a:spLocks/>
              </p:cNvSpPr>
              <p:nvPr/>
            </p:nvSpPr>
            <p:spPr bwMode="auto">
              <a:xfrm>
                <a:off x="4918" y="2719"/>
                <a:ext cx="15" cy="5"/>
              </a:xfrm>
              <a:custGeom>
                <a:avLst/>
                <a:gdLst>
                  <a:gd name="T0" fmla="*/ 47 w 47"/>
                  <a:gd name="T1" fmla="*/ 0 h 15"/>
                  <a:gd name="T2" fmla="*/ 0 w 47"/>
                  <a:gd name="T3" fmla="*/ 7 h 15"/>
                  <a:gd name="T4" fmla="*/ 0 w 47"/>
                  <a:gd name="T5" fmla="*/ 15 h 15"/>
                  <a:gd name="T6" fmla="*/ 47 w 47"/>
                  <a:gd name="T7" fmla="*/ 15 h 15"/>
                  <a:gd name="T8" fmla="*/ 47 w 47"/>
                  <a:gd name="T9" fmla="*/ 0 h 15"/>
                </a:gdLst>
                <a:ahLst/>
                <a:cxnLst>
                  <a:cxn ang="0">
                    <a:pos x="T0" y="T1"/>
                  </a:cxn>
                  <a:cxn ang="0">
                    <a:pos x="T2" y="T3"/>
                  </a:cxn>
                  <a:cxn ang="0">
                    <a:pos x="T4" y="T5"/>
                  </a:cxn>
                  <a:cxn ang="0">
                    <a:pos x="T6" y="T7"/>
                  </a:cxn>
                  <a:cxn ang="0">
                    <a:pos x="T8" y="T9"/>
                  </a:cxn>
                </a:cxnLst>
                <a:rect l="0" t="0" r="r" b="b"/>
                <a:pathLst>
                  <a:path w="47" h="15">
                    <a:moveTo>
                      <a:pt x="47" y="0"/>
                    </a:moveTo>
                    <a:lnTo>
                      <a:pt x="0" y="7"/>
                    </a:lnTo>
                    <a:lnTo>
                      <a:pt x="0" y="15"/>
                    </a:lnTo>
                    <a:lnTo>
                      <a:pt x="47" y="15"/>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0" name="Rectangle 598">
                <a:extLst>
                  <a:ext uri="{FF2B5EF4-FFF2-40B4-BE49-F238E27FC236}">
                    <a16:creationId xmlns:a16="http://schemas.microsoft.com/office/drawing/2014/main" id="{8E89041B-B15F-218F-96A3-46AC8C624311}"/>
                  </a:ext>
                </a:extLst>
              </p:cNvPr>
              <p:cNvSpPr>
                <a:spLocks noChangeArrowheads="1"/>
              </p:cNvSpPr>
              <p:nvPr/>
            </p:nvSpPr>
            <p:spPr bwMode="auto">
              <a:xfrm>
                <a:off x="4934" y="2719"/>
                <a:ext cx="15" cy="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0711" name="Freeform 599">
                <a:extLst>
                  <a:ext uri="{FF2B5EF4-FFF2-40B4-BE49-F238E27FC236}">
                    <a16:creationId xmlns:a16="http://schemas.microsoft.com/office/drawing/2014/main" id="{E629A363-3E16-5E39-6D1E-2E244E023179}"/>
                  </a:ext>
                </a:extLst>
              </p:cNvPr>
              <p:cNvSpPr>
                <a:spLocks/>
              </p:cNvSpPr>
              <p:nvPr/>
            </p:nvSpPr>
            <p:spPr bwMode="auto">
              <a:xfrm>
                <a:off x="4652" y="2724"/>
                <a:ext cx="608" cy="608"/>
              </a:xfrm>
              <a:custGeom>
                <a:avLst/>
                <a:gdLst>
                  <a:gd name="T0" fmla="*/ 994 w 1823"/>
                  <a:gd name="T1" fmla="*/ 0 h 1823"/>
                  <a:gd name="T2" fmla="*/ 1129 w 1823"/>
                  <a:gd name="T3" fmla="*/ 23 h 1823"/>
                  <a:gd name="T4" fmla="*/ 1263 w 1823"/>
                  <a:gd name="T5" fmla="*/ 71 h 1823"/>
                  <a:gd name="T6" fmla="*/ 1381 w 1823"/>
                  <a:gd name="T7" fmla="*/ 127 h 1823"/>
                  <a:gd name="T8" fmla="*/ 1483 w 1823"/>
                  <a:gd name="T9" fmla="*/ 205 h 1823"/>
                  <a:gd name="T10" fmla="*/ 1579 w 1823"/>
                  <a:gd name="T11" fmla="*/ 293 h 1823"/>
                  <a:gd name="T12" fmla="*/ 1665 w 1823"/>
                  <a:gd name="T13" fmla="*/ 403 h 1823"/>
                  <a:gd name="T14" fmla="*/ 1728 w 1823"/>
                  <a:gd name="T15" fmla="*/ 513 h 1823"/>
                  <a:gd name="T16" fmla="*/ 1784 w 1823"/>
                  <a:gd name="T17" fmla="*/ 640 h 1823"/>
                  <a:gd name="T18" fmla="*/ 1816 w 1823"/>
                  <a:gd name="T19" fmla="*/ 766 h 1823"/>
                  <a:gd name="T20" fmla="*/ 1823 w 1823"/>
                  <a:gd name="T21" fmla="*/ 908 h 1823"/>
                  <a:gd name="T22" fmla="*/ 1816 w 1823"/>
                  <a:gd name="T23" fmla="*/ 1050 h 1823"/>
                  <a:gd name="T24" fmla="*/ 1784 w 1823"/>
                  <a:gd name="T25" fmla="*/ 1177 h 1823"/>
                  <a:gd name="T26" fmla="*/ 1737 w 1823"/>
                  <a:gd name="T27" fmla="*/ 1303 h 1823"/>
                  <a:gd name="T28" fmla="*/ 1665 w 1823"/>
                  <a:gd name="T29" fmla="*/ 1421 h 1823"/>
                  <a:gd name="T30" fmla="*/ 1586 w 1823"/>
                  <a:gd name="T31" fmla="*/ 1524 h 1823"/>
                  <a:gd name="T32" fmla="*/ 1492 w 1823"/>
                  <a:gd name="T33" fmla="*/ 1610 h 1823"/>
                  <a:gd name="T34" fmla="*/ 1381 w 1823"/>
                  <a:gd name="T35" fmla="*/ 1690 h 1823"/>
                  <a:gd name="T36" fmla="*/ 1271 w 1823"/>
                  <a:gd name="T37" fmla="*/ 1753 h 1823"/>
                  <a:gd name="T38" fmla="*/ 1145 w 1823"/>
                  <a:gd name="T39" fmla="*/ 1792 h 1823"/>
                  <a:gd name="T40" fmla="*/ 1010 w 1823"/>
                  <a:gd name="T41" fmla="*/ 1816 h 1823"/>
                  <a:gd name="T42" fmla="*/ 868 w 1823"/>
                  <a:gd name="T43" fmla="*/ 1823 h 1823"/>
                  <a:gd name="T44" fmla="*/ 734 w 1823"/>
                  <a:gd name="T45" fmla="*/ 1808 h 1823"/>
                  <a:gd name="T46" fmla="*/ 600 w 1823"/>
                  <a:gd name="T47" fmla="*/ 1769 h 1823"/>
                  <a:gd name="T48" fmla="*/ 481 w 1823"/>
                  <a:gd name="T49" fmla="*/ 1713 h 1823"/>
                  <a:gd name="T50" fmla="*/ 371 w 1823"/>
                  <a:gd name="T51" fmla="*/ 1641 h 1823"/>
                  <a:gd name="T52" fmla="*/ 268 w 1823"/>
                  <a:gd name="T53" fmla="*/ 1555 h 1823"/>
                  <a:gd name="T54" fmla="*/ 182 w 1823"/>
                  <a:gd name="T55" fmla="*/ 1461 h 1823"/>
                  <a:gd name="T56" fmla="*/ 110 w 1823"/>
                  <a:gd name="T57" fmla="*/ 1350 h 1823"/>
                  <a:gd name="T58" fmla="*/ 55 w 1823"/>
                  <a:gd name="T59" fmla="*/ 1231 h 1823"/>
                  <a:gd name="T60" fmla="*/ 16 w 1823"/>
                  <a:gd name="T61" fmla="*/ 1105 h 1823"/>
                  <a:gd name="T62" fmla="*/ 0 w 1823"/>
                  <a:gd name="T63" fmla="*/ 963 h 1823"/>
                  <a:gd name="T64" fmla="*/ 0 w 1823"/>
                  <a:gd name="T65" fmla="*/ 829 h 1823"/>
                  <a:gd name="T66" fmla="*/ 24 w 1823"/>
                  <a:gd name="T67" fmla="*/ 695 h 1823"/>
                  <a:gd name="T68" fmla="*/ 71 w 1823"/>
                  <a:gd name="T69" fmla="*/ 561 h 1823"/>
                  <a:gd name="T70" fmla="*/ 134 w 1823"/>
                  <a:gd name="T71" fmla="*/ 442 h 1823"/>
                  <a:gd name="T72" fmla="*/ 205 w 1823"/>
                  <a:gd name="T73" fmla="*/ 340 h 1823"/>
                  <a:gd name="T74" fmla="*/ 299 w 1823"/>
                  <a:gd name="T75" fmla="*/ 245 h 1823"/>
                  <a:gd name="T76" fmla="*/ 402 w 1823"/>
                  <a:gd name="T77" fmla="*/ 158 h 1823"/>
                  <a:gd name="T78" fmla="*/ 513 w 1823"/>
                  <a:gd name="T79" fmla="*/ 95 h 1823"/>
                  <a:gd name="T80" fmla="*/ 632 w 1823"/>
                  <a:gd name="T81" fmla="*/ 39 h 1823"/>
                  <a:gd name="T82" fmla="*/ 765 w 1823"/>
                  <a:gd name="T83" fmla="*/ 8 h 1823"/>
                  <a:gd name="T84" fmla="*/ 900 w 1823"/>
                  <a:gd name="T85" fmla="*/ 0 h 1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3" h="1823">
                    <a:moveTo>
                      <a:pt x="900" y="0"/>
                    </a:moveTo>
                    <a:lnTo>
                      <a:pt x="947" y="0"/>
                    </a:lnTo>
                    <a:lnTo>
                      <a:pt x="994" y="0"/>
                    </a:lnTo>
                    <a:lnTo>
                      <a:pt x="1042" y="8"/>
                    </a:lnTo>
                    <a:lnTo>
                      <a:pt x="1089" y="16"/>
                    </a:lnTo>
                    <a:lnTo>
                      <a:pt x="1129" y="23"/>
                    </a:lnTo>
                    <a:lnTo>
                      <a:pt x="1176" y="39"/>
                    </a:lnTo>
                    <a:lnTo>
                      <a:pt x="1215" y="55"/>
                    </a:lnTo>
                    <a:lnTo>
                      <a:pt x="1263" y="71"/>
                    </a:lnTo>
                    <a:lnTo>
                      <a:pt x="1303" y="87"/>
                    </a:lnTo>
                    <a:lnTo>
                      <a:pt x="1341" y="111"/>
                    </a:lnTo>
                    <a:lnTo>
                      <a:pt x="1381" y="127"/>
                    </a:lnTo>
                    <a:lnTo>
                      <a:pt x="1413" y="150"/>
                    </a:lnTo>
                    <a:lnTo>
                      <a:pt x="1452" y="182"/>
                    </a:lnTo>
                    <a:lnTo>
                      <a:pt x="1483" y="205"/>
                    </a:lnTo>
                    <a:lnTo>
                      <a:pt x="1516" y="237"/>
                    </a:lnTo>
                    <a:lnTo>
                      <a:pt x="1548" y="261"/>
                    </a:lnTo>
                    <a:lnTo>
                      <a:pt x="1579" y="293"/>
                    </a:lnTo>
                    <a:lnTo>
                      <a:pt x="1611" y="332"/>
                    </a:lnTo>
                    <a:lnTo>
                      <a:pt x="1634" y="363"/>
                    </a:lnTo>
                    <a:lnTo>
                      <a:pt x="1665" y="403"/>
                    </a:lnTo>
                    <a:lnTo>
                      <a:pt x="1689" y="435"/>
                    </a:lnTo>
                    <a:lnTo>
                      <a:pt x="1713" y="473"/>
                    </a:lnTo>
                    <a:lnTo>
                      <a:pt x="1728" y="513"/>
                    </a:lnTo>
                    <a:lnTo>
                      <a:pt x="1753" y="552"/>
                    </a:lnTo>
                    <a:lnTo>
                      <a:pt x="1768" y="592"/>
                    </a:lnTo>
                    <a:lnTo>
                      <a:pt x="1784" y="640"/>
                    </a:lnTo>
                    <a:lnTo>
                      <a:pt x="1791" y="680"/>
                    </a:lnTo>
                    <a:lnTo>
                      <a:pt x="1807" y="727"/>
                    </a:lnTo>
                    <a:lnTo>
                      <a:pt x="1816" y="766"/>
                    </a:lnTo>
                    <a:lnTo>
                      <a:pt x="1816" y="813"/>
                    </a:lnTo>
                    <a:lnTo>
                      <a:pt x="1823" y="860"/>
                    </a:lnTo>
                    <a:lnTo>
                      <a:pt x="1823" y="908"/>
                    </a:lnTo>
                    <a:lnTo>
                      <a:pt x="1823" y="955"/>
                    </a:lnTo>
                    <a:lnTo>
                      <a:pt x="1823" y="1002"/>
                    </a:lnTo>
                    <a:lnTo>
                      <a:pt x="1816" y="1050"/>
                    </a:lnTo>
                    <a:lnTo>
                      <a:pt x="1807" y="1090"/>
                    </a:lnTo>
                    <a:lnTo>
                      <a:pt x="1791" y="1137"/>
                    </a:lnTo>
                    <a:lnTo>
                      <a:pt x="1784" y="1177"/>
                    </a:lnTo>
                    <a:lnTo>
                      <a:pt x="1768" y="1224"/>
                    </a:lnTo>
                    <a:lnTo>
                      <a:pt x="1753" y="1263"/>
                    </a:lnTo>
                    <a:lnTo>
                      <a:pt x="1737" y="1303"/>
                    </a:lnTo>
                    <a:lnTo>
                      <a:pt x="1713" y="1342"/>
                    </a:lnTo>
                    <a:lnTo>
                      <a:pt x="1689" y="1382"/>
                    </a:lnTo>
                    <a:lnTo>
                      <a:pt x="1665" y="1421"/>
                    </a:lnTo>
                    <a:lnTo>
                      <a:pt x="1642" y="1452"/>
                    </a:lnTo>
                    <a:lnTo>
                      <a:pt x="1618" y="1484"/>
                    </a:lnTo>
                    <a:lnTo>
                      <a:pt x="1586" y="1524"/>
                    </a:lnTo>
                    <a:lnTo>
                      <a:pt x="1555" y="1555"/>
                    </a:lnTo>
                    <a:lnTo>
                      <a:pt x="1523" y="1587"/>
                    </a:lnTo>
                    <a:lnTo>
                      <a:pt x="1492" y="1610"/>
                    </a:lnTo>
                    <a:lnTo>
                      <a:pt x="1460" y="1641"/>
                    </a:lnTo>
                    <a:lnTo>
                      <a:pt x="1420" y="1666"/>
                    </a:lnTo>
                    <a:lnTo>
                      <a:pt x="1381" y="1690"/>
                    </a:lnTo>
                    <a:lnTo>
                      <a:pt x="1350" y="1713"/>
                    </a:lnTo>
                    <a:lnTo>
                      <a:pt x="1310" y="1729"/>
                    </a:lnTo>
                    <a:lnTo>
                      <a:pt x="1271" y="1753"/>
                    </a:lnTo>
                    <a:lnTo>
                      <a:pt x="1224" y="1769"/>
                    </a:lnTo>
                    <a:lnTo>
                      <a:pt x="1184" y="1784"/>
                    </a:lnTo>
                    <a:lnTo>
                      <a:pt x="1145" y="1792"/>
                    </a:lnTo>
                    <a:lnTo>
                      <a:pt x="1097" y="1808"/>
                    </a:lnTo>
                    <a:lnTo>
                      <a:pt x="1050" y="1816"/>
                    </a:lnTo>
                    <a:lnTo>
                      <a:pt x="1010" y="1816"/>
                    </a:lnTo>
                    <a:lnTo>
                      <a:pt x="963" y="1823"/>
                    </a:lnTo>
                    <a:lnTo>
                      <a:pt x="916" y="1823"/>
                    </a:lnTo>
                    <a:lnTo>
                      <a:pt x="868" y="1823"/>
                    </a:lnTo>
                    <a:lnTo>
                      <a:pt x="821" y="1816"/>
                    </a:lnTo>
                    <a:lnTo>
                      <a:pt x="774" y="1816"/>
                    </a:lnTo>
                    <a:lnTo>
                      <a:pt x="734" y="1808"/>
                    </a:lnTo>
                    <a:lnTo>
                      <a:pt x="686" y="1792"/>
                    </a:lnTo>
                    <a:lnTo>
                      <a:pt x="647" y="1784"/>
                    </a:lnTo>
                    <a:lnTo>
                      <a:pt x="600" y="1769"/>
                    </a:lnTo>
                    <a:lnTo>
                      <a:pt x="560" y="1753"/>
                    </a:lnTo>
                    <a:lnTo>
                      <a:pt x="521" y="1737"/>
                    </a:lnTo>
                    <a:lnTo>
                      <a:pt x="481" y="1713"/>
                    </a:lnTo>
                    <a:lnTo>
                      <a:pt x="441" y="1690"/>
                    </a:lnTo>
                    <a:lnTo>
                      <a:pt x="402" y="1666"/>
                    </a:lnTo>
                    <a:lnTo>
                      <a:pt x="371" y="1641"/>
                    </a:lnTo>
                    <a:lnTo>
                      <a:pt x="331" y="1618"/>
                    </a:lnTo>
                    <a:lnTo>
                      <a:pt x="299" y="1587"/>
                    </a:lnTo>
                    <a:lnTo>
                      <a:pt x="268" y="1555"/>
                    </a:lnTo>
                    <a:lnTo>
                      <a:pt x="236" y="1524"/>
                    </a:lnTo>
                    <a:lnTo>
                      <a:pt x="213" y="1492"/>
                    </a:lnTo>
                    <a:lnTo>
                      <a:pt x="182" y="1461"/>
                    </a:lnTo>
                    <a:lnTo>
                      <a:pt x="157" y="1421"/>
                    </a:lnTo>
                    <a:lnTo>
                      <a:pt x="134" y="1389"/>
                    </a:lnTo>
                    <a:lnTo>
                      <a:pt x="110" y="1350"/>
                    </a:lnTo>
                    <a:lnTo>
                      <a:pt x="94" y="1310"/>
                    </a:lnTo>
                    <a:lnTo>
                      <a:pt x="71" y="1271"/>
                    </a:lnTo>
                    <a:lnTo>
                      <a:pt x="55" y="1231"/>
                    </a:lnTo>
                    <a:lnTo>
                      <a:pt x="40" y="1184"/>
                    </a:lnTo>
                    <a:lnTo>
                      <a:pt x="31" y="1144"/>
                    </a:lnTo>
                    <a:lnTo>
                      <a:pt x="16" y="1105"/>
                    </a:lnTo>
                    <a:lnTo>
                      <a:pt x="8" y="1058"/>
                    </a:lnTo>
                    <a:lnTo>
                      <a:pt x="0" y="1011"/>
                    </a:lnTo>
                    <a:lnTo>
                      <a:pt x="0" y="963"/>
                    </a:lnTo>
                    <a:lnTo>
                      <a:pt x="0" y="923"/>
                    </a:lnTo>
                    <a:lnTo>
                      <a:pt x="0" y="876"/>
                    </a:lnTo>
                    <a:lnTo>
                      <a:pt x="0" y="829"/>
                    </a:lnTo>
                    <a:lnTo>
                      <a:pt x="8" y="781"/>
                    </a:lnTo>
                    <a:lnTo>
                      <a:pt x="16" y="734"/>
                    </a:lnTo>
                    <a:lnTo>
                      <a:pt x="24" y="695"/>
                    </a:lnTo>
                    <a:lnTo>
                      <a:pt x="40" y="647"/>
                    </a:lnTo>
                    <a:lnTo>
                      <a:pt x="55" y="608"/>
                    </a:lnTo>
                    <a:lnTo>
                      <a:pt x="71" y="561"/>
                    </a:lnTo>
                    <a:lnTo>
                      <a:pt x="87" y="521"/>
                    </a:lnTo>
                    <a:lnTo>
                      <a:pt x="110" y="482"/>
                    </a:lnTo>
                    <a:lnTo>
                      <a:pt x="134" y="442"/>
                    </a:lnTo>
                    <a:lnTo>
                      <a:pt x="157" y="410"/>
                    </a:lnTo>
                    <a:lnTo>
                      <a:pt x="182" y="371"/>
                    </a:lnTo>
                    <a:lnTo>
                      <a:pt x="205" y="340"/>
                    </a:lnTo>
                    <a:lnTo>
                      <a:pt x="236" y="308"/>
                    </a:lnTo>
                    <a:lnTo>
                      <a:pt x="268" y="277"/>
                    </a:lnTo>
                    <a:lnTo>
                      <a:pt x="299" y="245"/>
                    </a:lnTo>
                    <a:lnTo>
                      <a:pt x="331" y="214"/>
                    </a:lnTo>
                    <a:lnTo>
                      <a:pt x="363" y="190"/>
                    </a:lnTo>
                    <a:lnTo>
                      <a:pt x="402" y="158"/>
                    </a:lnTo>
                    <a:lnTo>
                      <a:pt x="434" y="134"/>
                    </a:lnTo>
                    <a:lnTo>
                      <a:pt x="473" y="111"/>
                    </a:lnTo>
                    <a:lnTo>
                      <a:pt x="513" y="95"/>
                    </a:lnTo>
                    <a:lnTo>
                      <a:pt x="553" y="71"/>
                    </a:lnTo>
                    <a:lnTo>
                      <a:pt x="592" y="55"/>
                    </a:lnTo>
                    <a:lnTo>
                      <a:pt x="632" y="39"/>
                    </a:lnTo>
                    <a:lnTo>
                      <a:pt x="679" y="32"/>
                    </a:lnTo>
                    <a:lnTo>
                      <a:pt x="718" y="16"/>
                    </a:lnTo>
                    <a:lnTo>
                      <a:pt x="765" y="8"/>
                    </a:lnTo>
                    <a:lnTo>
                      <a:pt x="813" y="0"/>
                    </a:lnTo>
                    <a:lnTo>
                      <a:pt x="852" y="0"/>
                    </a:lnTo>
                    <a:lnTo>
                      <a:pt x="900"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2" name="Freeform 600">
                <a:extLst>
                  <a:ext uri="{FF2B5EF4-FFF2-40B4-BE49-F238E27FC236}">
                    <a16:creationId xmlns:a16="http://schemas.microsoft.com/office/drawing/2014/main" id="{C17EB1B2-6F96-79DC-D417-B39C1B54A241}"/>
                  </a:ext>
                </a:extLst>
              </p:cNvPr>
              <p:cNvSpPr>
                <a:spLocks/>
              </p:cNvSpPr>
              <p:nvPr/>
            </p:nvSpPr>
            <p:spPr bwMode="auto">
              <a:xfrm>
                <a:off x="4668" y="2727"/>
                <a:ext cx="586" cy="586"/>
              </a:xfrm>
              <a:custGeom>
                <a:avLst/>
                <a:gdLst>
                  <a:gd name="T0" fmla="*/ 955 w 1760"/>
                  <a:gd name="T1" fmla="*/ 0 h 1760"/>
                  <a:gd name="T2" fmla="*/ 1082 w 1760"/>
                  <a:gd name="T3" fmla="*/ 24 h 1760"/>
                  <a:gd name="T4" fmla="*/ 1208 w 1760"/>
                  <a:gd name="T5" fmla="*/ 63 h 1760"/>
                  <a:gd name="T6" fmla="*/ 1326 w 1760"/>
                  <a:gd name="T7" fmla="*/ 119 h 1760"/>
                  <a:gd name="T8" fmla="*/ 1429 w 1760"/>
                  <a:gd name="T9" fmla="*/ 197 h 1760"/>
                  <a:gd name="T10" fmla="*/ 1524 w 1760"/>
                  <a:gd name="T11" fmla="*/ 284 h 1760"/>
                  <a:gd name="T12" fmla="*/ 1603 w 1760"/>
                  <a:gd name="T13" fmla="*/ 378 h 1760"/>
                  <a:gd name="T14" fmla="*/ 1666 w 1760"/>
                  <a:gd name="T15" fmla="*/ 490 h 1760"/>
                  <a:gd name="T16" fmla="*/ 1721 w 1760"/>
                  <a:gd name="T17" fmla="*/ 607 h 1760"/>
                  <a:gd name="T18" fmla="*/ 1753 w 1760"/>
                  <a:gd name="T19" fmla="*/ 734 h 1760"/>
                  <a:gd name="T20" fmla="*/ 1760 w 1760"/>
                  <a:gd name="T21" fmla="*/ 868 h 1760"/>
                  <a:gd name="T22" fmla="*/ 1753 w 1760"/>
                  <a:gd name="T23" fmla="*/ 1003 h 1760"/>
                  <a:gd name="T24" fmla="*/ 1721 w 1760"/>
                  <a:gd name="T25" fmla="*/ 1129 h 1760"/>
                  <a:gd name="T26" fmla="*/ 1674 w 1760"/>
                  <a:gd name="T27" fmla="*/ 1255 h 1760"/>
                  <a:gd name="T28" fmla="*/ 1611 w 1760"/>
                  <a:gd name="T29" fmla="*/ 1365 h 1760"/>
                  <a:gd name="T30" fmla="*/ 1532 w 1760"/>
                  <a:gd name="T31" fmla="*/ 1460 h 1760"/>
                  <a:gd name="T32" fmla="*/ 1445 w 1760"/>
                  <a:gd name="T33" fmla="*/ 1547 h 1760"/>
                  <a:gd name="T34" fmla="*/ 1334 w 1760"/>
                  <a:gd name="T35" fmla="*/ 1626 h 1760"/>
                  <a:gd name="T36" fmla="*/ 1224 w 1760"/>
                  <a:gd name="T37" fmla="*/ 1681 h 1760"/>
                  <a:gd name="T38" fmla="*/ 1105 w 1760"/>
                  <a:gd name="T39" fmla="*/ 1728 h 1760"/>
                  <a:gd name="T40" fmla="*/ 979 w 1760"/>
                  <a:gd name="T41" fmla="*/ 1752 h 1760"/>
                  <a:gd name="T42" fmla="*/ 844 w 1760"/>
                  <a:gd name="T43" fmla="*/ 1760 h 1760"/>
                  <a:gd name="T44" fmla="*/ 711 w 1760"/>
                  <a:gd name="T45" fmla="*/ 1737 h 1760"/>
                  <a:gd name="T46" fmla="*/ 585 w 1760"/>
                  <a:gd name="T47" fmla="*/ 1705 h 1760"/>
                  <a:gd name="T48" fmla="*/ 474 w 1760"/>
                  <a:gd name="T49" fmla="*/ 1649 h 1760"/>
                  <a:gd name="T50" fmla="*/ 363 w 1760"/>
                  <a:gd name="T51" fmla="*/ 1586 h 1760"/>
                  <a:gd name="T52" fmla="*/ 268 w 1760"/>
                  <a:gd name="T53" fmla="*/ 1500 h 1760"/>
                  <a:gd name="T54" fmla="*/ 182 w 1760"/>
                  <a:gd name="T55" fmla="*/ 1404 h 1760"/>
                  <a:gd name="T56" fmla="*/ 119 w 1760"/>
                  <a:gd name="T57" fmla="*/ 1302 h 1760"/>
                  <a:gd name="T58" fmla="*/ 63 w 1760"/>
                  <a:gd name="T59" fmla="*/ 1192 h 1760"/>
                  <a:gd name="T60" fmla="*/ 24 w 1760"/>
                  <a:gd name="T61" fmla="*/ 1066 h 1760"/>
                  <a:gd name="T62" fmla="*/ 0 w 1760"/>
                  <a:gd name="T63" fmla="*/ 939 h 1760"/>
                  <a:gd name="T64" fmla="*/ 8 w 1760"/>
                  <a:gd name="T65" fmla="*/ 805 h 1760"/>
                  <a:gd name="T66" fmla="*/ 32 w 1760"/>
                  <a:gd name="T67" fmla="*/ 679 h 1760"/>
                  <a:gd name="T68" fmla="*/ 72 w 1760"/>
                  <a:gd name="T69" fmla="*/ 553 h 1760"/>
                  <a:gd name="T70" fmla="*/ 126 w 1760"/>
                  <a:gd name="T71" fmla="*/ 434 h 1760"/>
                  <a:gd name="T72" fmla="*/ 205 w 1760"/>
                  <a:gd name="T73" fmla="*/ 331 h 1760"/>
                  <a:gd name="T74" fmla="*/ 284 w 1760"/>
                  <a:gd name="T75" fmla="*/ 236 h 1760"/>
                  <a:gd name="T76" fmla="*/ 387 w 1760"/>
                  <a:gd name="T77" fmla="*/ 157 h 1760"/>
                  <a:gd name="T78" fmla="*/ 490 w 1760"/>
                  <a:gd name="T79" fmla="*/ 94 h 1760"/>
                  <a:gd name="T80" fmla="*/ 608 w 1760"/>
                  <a:gd name="T81" fmla="*/ 40 h 1760"/>
                  <a:gd name="T82" fmla="*/ 734 w 1760"/>
                  <a:gd name="T83" fmla="*/ 8 h 1760"/>
                  <a:gd name="T84" fmla="*/ 860 w 1760"/>
                  <a:gd name="T85" fmla="*/ 0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0" h="1760">
                    <a:moveTo>
                      <a:pt x="860" y="0"/>
                    </a:moveTo>
                    <a:lnTo>
                      <a:pt x="907" y="0"/>
                    </a:lnTo>
                    <a:lnTo>
                      <a:pt x="955" y="0"/>
                    </a:lnTo>
                    <a:lnTo>
                      <a:pt x="995" y="8"/>
                    </a:lnTo>
                    <a:lnTo>
                      <a:pt x="1042" y="15"/>
                    </a:lnTo>
                    <a:lnTo>
                      <a:pt x="1082" y="24"/>
                    </a:lnTo>
                    <a:lnTo>
                      <a:pt x="1129" y="31"/>
                    </a:lnTo>
                    <a:lnTo>
                      <a:pt x="1168" y="47"/>
                    </a:lnTo>
                    <a:lnTo>
                      <a:pt x="1208" y="63"/>
                    </a:lnTo>
                    <a:lnTo>
                      <a:pt x="1247" y="79"/>
                    </a:lnTo>
                    <a:lnTo>
                      <a:pt x="1287" y="103"/>
                    </a:lnTo>
                    <a:lnTo>
                      <a:pt x="1326" y="119"/>
                    </a:lnTo>
                    <a:lnTo>
                      <a:pt x="1358" y="142"/>
                    </a:lnTo>
                    <a:lnTo>
                      <a:pt x="1397" y="166"/>
                    </a:lnTo>
                    <a:lnTo>
                      <a:pt x="1429" y="197"/>
                    </a:lnTo>
                    <a:lnTo>
                      <a:pt x="1461" y="221"/>
                    </a:lnTo>
                    <a:lnTo>
                      <a:pt x="1492" y="252"/>
                    </a:lnTo>
                    <a:lnTo>
                      <a:pt x="1524" y="284"/>
                    </a:lnTo>
                    <a:lnTo>
                      <a:pt x="1548" y="315"/>
                    </a:lnTo>
                    <a:lnTo>
                      <a:pt x="1579" y="347"/>
                    </a:lnTo>
                    <a:lnTo>
                      <a:pt x="1603" y="378"/>
                    </a:lnTo>
                    <a:lnTo>
                      <a:pt x="1627" y="418"/>
                    </a:lnTo>
                    <a:lnTo>
                      <a:pt x="1650" y="450"/>
                    </a:lnTo>
                    <a:lnTo>
                      <a:pt x="1666" y="490"/>
                    </a:lnTo>
                    <a:lnTo>
                      <a:pt x="1690" y="529"/>
                    </a:lnTo>
                    <a:lnTo>
                      <a:pt x="1706" y="568"/>
                    </a:lnTo>
                    <a:lnTo>
                      <a:pt x="1721" y="607"/>
                    </a:lnTo>
                    <a:lnTo>
                      <a:pt x="1729" y="655"/>
                    </a:lnTo>
                    <a:lnTo>
                      <a:pt x="1744" y="695"/>
                    </a:lnTo>
                    <a:lnTo>
                      <a:pt x="1753" y="734"/>
                    </a:lnTo>
                    <a:lnTo>
                      <a:pt x="1753" y="781"/>
                    </a:lnTo>
                    <a:lnTo>
                      <a:pt x="1760" y="828"/>
                    </a:lnTo>
                    <a:lnTo>
                      <a:pt x="1760" y="868"/>
                    </a:lnTo>
                    <a:lnTo>
                      <a:pt x="1760" y="915"/>
                    </a:lnTo>
                    <a:lnTo>
                      <a:pt x="1760" y="963"/>
                    </a:lnTo>
                    <a:lnTo>
                      <a:pt x="1753" y="1003"/>
                    </a:lnTo>
                    <a:lnTo>
                      <a:pt x="1744" y="1050"/>
                    </a:lnTo>
                    <a:lnTo>
                      <a:pt x="1729" y="1089"/>
                    </a:lnTo>
                    <a:lnTo>
                      <a:pt x="1721" y="1129"/>
                    </a:lnTo>
                    <a:lnTo>
                      <a:pt x="1706" y="1176"/>
                    </a:lnTo>
                    <a:lnTo>
                      <a:pt x="1690" y="1215"/>
                    </a:lnTo>
                    <a:lnTo>
                      <a:pt x="1674" y="1255"/>
                    </a:lnTo>
                    <a:lnTo>
                      <a:pt x="1658" y="1287"/>
                    </a:lnTo>
                    <a:lnTo>
                      <a:pt x="1634" y="1325"/>
                    </a:lnTo>
                    <a:lnTo>
                      <a:pt x="1611" y="1365"/>
                    </a:lnTo>
                    <a:lnTo>
                      <a:pt x="1587" y="1397"/>
                    </a:lnTo>
                    <a:lnTo>
                      <a:pt x="1564" y="1428"/>
                    </a:lnTo>
                    <a:lnTo>
                      <a:pt x="1532" y="1460"/>
                    </a:lnTo>
                    <a:lnTo>
                      <a:pt x="1501" y="1492"/>
                    </a:lnTo>
                    <a:lnTo>
                      <a:pt x="1469" y="1523"/>
                    </a:lnTo>
                    <a:lnTo>
                      <a:pt x="1445" y="1547"/>
                    </a:lnTo>
                    <a:lnTo>
                      <a:pt x="1405" y="1579"/>
                    </a:lnTo>
                    <a:lnTo>
                      <a:pt x="1373" y="1602"/>
                    </a:lnTo>
                    <a:lnTo>
                      <a:pt x="1334" y="1626"/>
                    </a:lnTo>
                    <a:lnTo>
                      <a:pt x="1303" y="1649"/>
                    </a:lnTo>
                    <a:lnTo>
                      <a:pt x="1263" y="1665"/>
                    </a:lnTo>
                    <a:lnTo>
                      <a:pt x="1224" y="1681"/>
                    </a:lnTo>
                    <a:lnTo>
                      <a:pt x="1184" y="1705"/>
                    </a:lnTo>
                    <a:lnTo>
                      <a:pt x="1145" y="1712"/>
                    </a:lnTo>
                    <a:lnTo>
                      <a:pt x="1105" y="1728"/>
                    </a:lnTo>
                    <a:lnTo>
                      <a:pt x="1066" y="1737"/>
                    </a:lnTo>
                    <a:lnTo>
                      <a:pt x="1019" y="1744"/>
                    </a:lnTo>
                    <a:lnTo>
                      <a:pt x="979" y="1752"/>
                    </a:lnTo>
                    <a:lnTo>
                      <a:pt x="932" y="1760"/>
                    </a:lnTo>
                    <a:lnTo>
                      <a:pt x="884" y="1760"/>
                    </a:lnTo>
                    <a:lnTo>
                      <a:pt x="844" y="1760"/>
                    </a:lnTo>
                    <a:lnTo>
                      <a:pt x="797" y="1752"/>
                    </a:lnTo>
                    <a:lnTo>
                      <a:pt x="758" y="1744"/>
                    </a:lnTo>
                    <a:lnTo>
                      <a:pt x="711" y="1737"/>
                    </a:lnTo>
                    <a:lnTo>
                      <a:pt x="671" y="1728"/>
                    </a:lnTo>
                    <a:lnTo>
                      <a:pt x="632" y="1721"/>
                    </a:lnTo>
                    <a:lnTo>
                      <a:pt x="585" y="1705"/>
                    </a:lnTo>
                    <a:lnTo>
                      <a:pt x="545" y="1689"/>
                    </a:lnTo>
                    <a:lnTo>
                      <a:pt x="506" y="1673"/>
                    </a:lnTo>
                    <a:lnTo>
                      <a:pt x="474" y="1649"/>
                    </a:lnTo>
                    <a:lnTo>
                      <a:pt x="434" y="1633"/>
                    </a:lnTo>
                    <a:lnTo>
                      <a:pt x="394" y="1609"/>
                    </a:lnTo>
                    <a:lnTo>
                      <a:pt x="363" y="1586"/>
                    </a:lnTo>
                    <a:lnTo>
                      <a:pt x="331" y="1555"/>
                    </a:lnTo>
                    <a:lnTo>
                      <a:pt x="300" y="1531"/>
                    </a:lnTo>
                    <a:lnTo>
                      <a:pt x="268" y="1500"/>
                    </a:lnTo>
                    <a:lnTo>
                      <a:pt x="237" y="1468"/>
                    </a:lnTo>
                    <a:lnTo>
                      <a:pt x="214" y="1436"/>
                    </a:lnTo>
                    <a:lnTo>
                      <a:pt x="182" y="1404"/>
                    </a:lnTo>
                    <a:lnTo>
                      <a:pt x="158" y="1373"/>
                    </a:lnTo>
                    <a:lnTo>
                      <a:pt x="135" y="1341"/>
                    </a:lnTo>
                    <a:lnTo>
                      <a:pt x="119" y="1302"/>
                    </a:lnTo>
                    <a:lnTo>
                      <a:pt x="95" y="1262"/>
                    </a:lnTo>
                    <a:lnTo>
                      <a:pt x="79" y="1231"/>
                    </a:lnTo>
                    <a:lnTo>
                      <a:pt x="63" y="1192"/>
                    </a:lnTo>
                    <a:lnTo>
                      <a:pt x="47" y="1152"/>
                    </a:lnTo>
                    <a:lnTo>
                      <a:pt x="32" y="1112"/>
                    </a:lnTo>
                    <a:lnTo>
                      <a:pt x="24" y="1066"/>
                    </a:lnTo>
                    <a:lnTo>
                      <a:pt x="16" y="1026"/>
                    </a:lnTo>
                    <a:lnTo>
                      <a:pt x="8" y="979"/>
                    </a:lnTo>
                    <a:lnTo>
                      <a:pt x="0" y="939"/>
                    </a:lnTo>
                    <a:lnTo>
                      <a:pt x="0" y="891"/>
                    </a:lnTo>
                    <a:lnTo>
                      <a:pt x="0" y="852"/>
                    </a:lnTo>
                    <a:lnTo>
                      <a:pt x="8" y="805"/>
                    </a:lnTo>
                    <a:lnTo>
                      <a:pt x="16" y="758"/>
                    </a:lnTo>
                    <a:lnTo>
                      <a:pt x="24" y="718"/>
                    </a:lnTo>
                    <a:lnTo>
                      <a:pt x="32" y="679"/>
                    </a:lnTo>
                    <a:lnTo>
                      <a:pt x="40" y="631"/>
                    </a:lnTo>
                    <a:lnTo>
                      <a:pt x="56" y="592"/>
                    </a:lnTo>
                    <a:lnTo>
                      <a:pt x="72" y="553"/>
                    </a:lnTo>
                    <a:lnTo>
                      <a:pt x="87" y="513"/>
                    </a:lnTo>
                    <a:lnTo>
                      <a:pt x="110" y="474"/>
                    </a:lnTo>
                    <a:lnTo>
                      <a:pt x="126" y="434"/>
                    </a:lnTo>
                    <a:lnTo>
                      <a:pt x="150" y="402"/>
                    </a:lnTo>
                    <a:lnTo>
                      <a:pt x="174" y="371"/>
                    </a:lnTo>
                    <a:lnTo>
                      <a:pt x="205" y="331"/>
                    </a:lnTo>
                    <a:lnTo>
                      <a:pt x="229" y="299"/>
                    </a:lnTo>
                    <a:lnTo>
                      <a:pt x="261" y="268"/>
                    </a:lnTo>
                    <a:lnTo>
                      <a:pt x="284" y="236"/>
                    </a:lnTo>
                    <a:lnTo>
                      <a:pt x="316" y="213"/>
                    </a:lnTo>
                    <a:lnTo>
                      <a:pt x="347" y="182"/>
                    </a:lnTo>
                    <a:lnTo>
                      <a:pt x="387" y="157"/>
                    </a:lnTo>
                    <a:lnTo>
                      <a:pt x="419" y="133"/>
                    </a:lnTo>
                    <a:lnTo>
                      <a:pt x="457" y="110"/>
                    </a:lnTo>
                    <a:lnTo>
                      <a:pt x="490" y="94"/>
                    </a:lnTo>
                    <a:lnTo>
                      <a:pt x="529" y="71"/>
                    </a:lnTo>
                    <a:lnTo>
                      <a:pt x="569" y="55"/>
                    </a:lnTo>
                    <a:lnTo>
                      <a:pt x="608" y="40"/>
                    </a:lnTo>
                    <a:lnTo>
                      <a:pt x="648" y="31"/>
                    </a:lnTo>
                    <a:lnTo>
                      <a:pt x="695" y="15"/>
                    </a:lnTo>
                    <a:lnTo>
                      <a:pt x="734" y="8"/>
                    </a:lnTo>
                    <a:lnTo>
                      <a:pt x="774" y="8"/>
                    </a:lnTo>
                    <a:lnTo>
                      <a:pt x="821" y="0"/>
                    </a:lnTo>
                    <a:lnTo>
                      <a:pt x="860"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3" name="Freeform 601">
                <a:extLst>
                  <a:ext uri="{FF2B5EF4-FFF2-40B4-BE49-F238E27FC236}">
                    <a16:creationId xmlns:a16="http://schemas.microsoft.com/office/drawing/2014/main" id="{FF0A4955-63EF-1783-D8AF-EDA653A59D83}"/>
                  </a:ext>
                </a:extLst>
              </p:cNvPr>
              <p:cNvSpPr>
                <a:spLocks/>
              </p:cNvSpPr>
              <p:nvPr/>
            </p:nvSpPr>
            <p:spPr bwMode="auto">
              <a:xfrm>
                <a:off x="4686" y="2727"/>
                <a:ext cx="563" cy="568"/>
              </a:xfrm>
              <a:custGeom>
                <a:avLst/>
                <a:gdLst>
                  <a:gd name="T0" fmla="*/ 907 w 1688"/>
                  <a:gd name="T1" fmla="*/ 8 h 1705"/>
                  <a:gd name="T2" fmla="*/ 1033 w 1688"/>
                  <a:gd name="T3" fmla="*/ 31 h 1705"/>
                  <a:gd name="T4" fmla="*/ 1152 w 1688"/>
                  <a:gd name="T5" fmla="*/ 71 h 1705"/>
                  <a:gd name="T6" fmla="*/ 1263 w 1688"/>
                  <a:gd name="T7" fmla="*/ 119 h 1705"/>
                  <a:gd name="T8" fmla="*/ 1366 w 1688"/>
                  <a:gd name="T9" fmla="*/ 189 h 1705"/>
                  <a:gd name="T10" fmla="*/ 1452 w 1688"/>
                  <a:gd name="T11" fmla="*/ 276 h 1705"/>
                  <a:gd name="T12" fmla="*/ 1531 w 1688"/>
                  <a:gd name="T13" fmla="*/ 371 h 1705"/>
                  <a:gd name="T14" fmla="*/ 1594 w 1688"/>
                  <a:gd name="T15" fmla="*/ 474 h 1705"/>
                  <a:gd name="T16" fmla="*/ 1641 w 1688"/>
                  <a:gd name="T17" fmla="*/ 592 h 1705"/>
                  <a:gd name="T18" fmla="*/ 1681 w 1688"/>
                  <a:gd name="T19" fmla="*/ 710 h 1705"/>
                  <a:gd name="T20" fmla="*/ 1688 w 1688"/>
                  <a:gd name="T21" fmla="*/ 845 h 1705"/>
                  <a:gd name="T22" fmla="*/ 1681 w 1688"/>
                  <a:gd name="T23" fmla="*/ 971 h 1705"/>
                  <a:gd name="T24" fmla="*/ 1650 w 1688"/>
                  <a:gd name="T25" fmla="*/ 1089 h 1705"/>
                  <a:gd name="T26" fmla="*/ 1602 w 1688"/>
                  <a:gd name="T27" fmla="*/ 1208 h 1705"/>
                  <a:gd name="T28" fmla="*/ 1547 w 1688"/>
                  <a:gd name="T29" fmla="*/ 1311 h 1705"/>
                  <a:gd name="T30" fmla="*/ 1468 w 1688"/>
                  <a:gd name="T31" fmla="*/ 1413 h 1705"/>
                  <a:gd name="T32" fmla="*/ 1381 w 1688"/>
                  <a:gd name="T33" fmla="*/ 1492 h 1705"/>
                  <a:gd name="T34" fmla="*/ 1287 w 1688"/>
                  <a:gd name="T35" fmla="*/ 1570 h 1705"/>
                  <a:gd name="T36" fmla="*/ 1175 w 1688"/>
                  <a:gd name="T37" fmla="*/ 1626 h 1705"/>
                  <a:gd name="T38" fmla="*/ 1058 w 1688"/>
                  <a:gd name="T39" fmla="*/ 1665 h 1705"/>
                  <a:gd name="T40" fmla="*/ 939 w 1688"/>
                  <a:gd name="T41" fmla="*/ 1697 h 1705"/>
                  <a:gd name="T42" fmla="*/ 813 w 1688"/>
                  <a:gd name="T43" fmla="*/ 1697 h 1705"/>
                  <a:gd name="T44" fmla="*/ 686 w 1688"/>
                  <a:gd name="T45" fmla="*/ 1681 h 1705"/>
                  <a:gd name="T46" fmla="*/ 568 w 1688"/>
                  <a:gd name="T47" fmla="*/ 1642 h 1705"/>
                  <a:gd name="T48" fmla="*/ 450 w 1688"/>
                  <a:gd name="T49" fmla="*/ 1595 h 1705"/>
                  <a:gd name="T50" fmla="*/ 347 w 1688"/>
                  <a:gd name="T51" fmla="*/ 1531 h 1705"/>
                  <a:gd name="T52" fmla="*/ 260 w 1688"/>
                  <a:gd name="T53" fmla="*/ 1453 h 1705"/>
                  <a:gd name="T54" fmla="*/ 173 w 1688"/>
                  <a:gd name="T55" fmla="*/ 1365 h 1705"/>
                  <a:gd name="T56" fmla="*/ 110 w 1688"/>
                  <a:gd name="T57" fmla="*/ 1263 h 1705"/>
                  <a:gd name="T58" fmla="*/ 54 w 1688"/>
                  <a:gd name="T59" fmla="*/ 1160 h 1705"/>
                  <a:gd name="T60" fmla="*/ 16 w 1688"/>
                  <a:gd name="T61" fmla="*/ 1042 h 1705"/>
                  <a:gd name="T62" fmla="*/ 0 w 1688"/>
                  <a:gd name="T63" fmla="*/ 915 h 1705"/>
                  <a:gd name="T64" fmla="*/ 0 w 1688"/>
                  <a:gd name="T65" fmla="*/ 789 h 1705"/>
                  <a:gd name="T66" fmla="*/ 23 w 1688"/>
                  <a:gd name="T67" fmla="*/ 663 h 1705"/>
                  <a:gd name="T68" fmla="*/ 63 w 1688"/>
                  <a:gd name="T69" fmla="*/ 544 h 1705"/>
                  <a:gd name="T70" fmla="*/ 118 w 1688"/>
                  <a:gd name="T71" fmla="*/ 434 h 1705"/>
                  <a:gd name="T72" fmla="*/ 189 w 1688"/>
                  <a:gd name="T73" fmla="*/ 332 h 1705"/>
                  <a:gd name="T74" fmla="*/ 268 w 1688"/>
                  <a:gd name="T75" fmla="*/ 245 h 1705"/>
                  <a:gd name="T76" fmla="*/ 363 w 1688"/>
                  <a:gd name="T77" fmla="*/ 166 h 1705"/>
                  <a:gd name="T78" fmla="*/ 466 w 1688"/>
                  <a:gd name="T79" fmla="*/ 103 h 1705"/>
                  <a:gd name="T80" fmla="*/ 576 w 1688"/>
                  <a:gd name="T81" fmla="*/ 55 h 1705"/>
                  <a:gd name="T82" fmla="*/ 694 w 1688"/>
                  <a:gd name="T83" fmla="*/ 15 h 1705"/>
                  <a:gd name="T84" fmla="*/ 821 w 1688"/>
                  <a:gd name="T85" fmla="*/ 0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88" h="1705">
                    <a:moveTo>
                      <a:pt x="821" y="0"/>
                    </a:moveTo>
                    <a:lnTo>
                      <a:pt x="860" y="0"/>
                    </a:lnTo>
                    <a:lnTo>
                      <a:pt x="907" y="8"/>
                    </a:lnTo>
                    <a:lnTo>
                      <a:pt x="947" y="8"/>
                    </a:lnTo>
                    <a:lnTo>
                      <a:pt x="986" y="15"/>
                    </a:lnTo>
                    <a:lnTo>
                      <a:pt x="1033" y="31"/>
                    </a:lnTo>
                    <a:lnTo>
                      <a:pt x="1073" y="40"/>
                    </a:lnTo>
                    <a:lnTo>
                      <a:pt x="1112" y="55"/>
                    </a:lnTo>
                    <a:lnTo>
                      <a:pt x="1152" y="71"/>
                    </a:lnTo>
                    <a:lnTo>
                      <a:pt x="1191" y="87"/>
                    </a:lnTo>
                    <a:lnTo>
                      <a:pt x="1223" y="103"/>
                    </a:lnTo>
                    <a:lnTo>
                      <a:pt x="1263" y="119"/>
                    </a:lnTo>
                    <a:lnTo>
                      <a:pt x="1294" y="142"/>
                    </a:lnTo>
                    <a:lnTo>
                      <a:pt x="1334" y="166"/>
                    </a:lnTo>
                    <a:lnTo>
                      <a:pt x="1366" y="189"/>
                    </a:lnTo>
                    <a:lnTo>
                      <a:pt x="1397" y="221"/>
                    </a:lnTo>
                    <a:lnTo>
                      <a:pt x="1429" y="245"/>
                    </a:lnTo>
                    <a:lnTo>
                      <a:pt x="1452" y="276"/>
                    </a:lnTo>
                    <a:lnTo>
                      <a:pt x="1483" y="308"/>
                    </a:lnTo>
                    <a:lnTo>
                      <a:pt x="1508" y="339"/>
                    </a:lnTo>
                    <a:lnTo>
                      <a:pt x="1531" y="371"/>
                    </a:lnTo>
                    <a:lnTo>
                      <a:pt x="1555" y="402"/>
                    </a:lnTo>
                    <a:lnTo>
                      <a:pt x="1578" y="442"/>
                    </a:lnTo>
                    <a:lnTo>
                      <a:pt x="1594" y="474"/>
                    </a:lnTo>
                    <a:lnTo>
                      <a:pt x="1618" y="513"/>
                    </a:lnTo>
                    <a:lnTo>
                      <a:pt x="1634" y="553"/>
                    </a:lnTo>
                    <a:lnTo>
                      <a:pt x="1641" y="592"/>
                    </a:lnTo>
                    <a:lnTo>
                      <a:pt x="1657" y="632"/>
                    </a:lnTo>
                    <a:lnTo>
                      <a:pt x="1665" y="670"/>
                    </a:lnTo>
                    <a:lnTo>
                      <a:pt x="1681" y="710"/>
                    </a:lnTo>
                    <a:lnTo>
                      <a:pt x="1681" y="758"/>
                    </a:lnTo>
                    <a:lnTo>
                      <a:pt x="1688" y="798"/>
                    </a:lnTo>
                    <a:lnTo>
                      <a:pt x="1688" y="845"/>
                    </a:lnTo>
                    <a:lnTo>
                      <a:pt x="1688" y="884"/>
                    </a:lnTo>
                    <a:lnTo>
                      <a:pt x="1688" y="924"/>
                    </a:lnTo>
                    <a:lnTo>
                      <a:pt x="1681" y="971"/>
                    </a:lnTo>
                    <a:lnTo>
                      <a:pt x="1673" y="1010"/>
                    </a:lnTo>
                    <a:lnTo>
                      <a:pt x="1665" y="1050"/>
                    </a:lnTo>
                    <a:lnTo>
                      <a:pt x="1650" y="1089"/>
                    </a:lnTo>
                    <a:lnTo>
                      <a:pt x="1634" y="1129"/>
                    </a:lnTo>
                    <a:lnTo>
                      <a:pt x="1618" y="1168"/>
                    </a:lnTo>
                    <a:lnTo>
                      <a:pt x="1602" y="1208"/>
                    </a:lnTo>
                    <a:lnTo>
                      <a:pt x="1586" y="1239"/>
                    </a:lnTo>
                    <a:lnTo>
                      <a:pt x="1562" y="1279"/>
                    </a:lnTo>
                    <a:lnTo>
                      <a:pt x="1547" y="1311"/>
                    </a:lnTo>
                    <a:lnTo>
                      <a:pt x="1523" y="1350"/>
                    </a:lnTo>
                    <a:lnTo>
                      <a:pt x="1492" y="1381"/>
                    </a:lnTo>
                    <a:lnTo>
                      <a:pt x="1468" y="1413"/>
                    </a:lnTo>
                    <a:lnTo>
                      <a:pt x="1436" y="1437"/>
                    </a:lnTo>
                    <a:lnTo>
                      <a:pt x="1413" y="1468"/>
                    </a:lnTo>
                    <a:lnTo>
                      <a:pt x="1381" y="1492"/>
                    </a:lnTo>
                    <a:lnTo>
                      <a:pt x="1350" y="1523"/>
                    </a:lnTo>
                    <a:lnTo>
                      <a:pt x="1318" y="1547"/>
                    </a:lnTo>
                    <a:lnTo>
                      <a:pt x="1287" y="1570"/>
                    </a:lnTo>
                    <a:lnTo>
                      <a:pt x="1247" y="1586"/>
                    </a:lnTo>
                    <a:lnTo>
                      <a:pt x="1215" y="1610"/>
                    </a:lnTo>
                    <a:lnTo>
                      <a:pt x="1175" y="1626"/>
                    </a:lnTo>
                    <a:lnTo>
                      <a:pt x="1136" y="1642"/>
                    </a:lnTo>
                    <a:lnTo>
                      <a:pt x="1096" y="1658"/>
                    </a:lnTo>
                    <a:lnTo>
                      <a:pt x="1058" y="1665"/>
                    </a:lnTo>
                    <a:lnTo>
                      <a:pt x="1018" y="1681"/>
                    </a:lnTo>
                    <a:lnTo>
                      <a:pt x="979" y="1689"/>
                    </a:lnTo>
                    <a:lnTo>
                      <a:pt x="939" y="1697"/>
                    </a:lnTo>
                    <a:lnTo>
                      <a:pt x="891" y="1697"/>
                    </a:lnTo>
                    <a:lnTo>
                      <a:pt x="853" y="1705"/>
                    </a:lnTo>
                    <a:lnTo>
                      <a:pt x="813" y="1697"/>
                    </a:lnTo>
                    <a:lnTo>
                      <a:pt x="765" y="1697"/>
                    </a:lnTo>
                    <a:lnTo>
                      <a:pt x="725" y="1689"/>
                    </a:lnTo>
                    <a:lnTo>
                      <a:pt x="686" y="1681"/>
                    </a:lnTo>
                    <a:lnTo>
                      <a:pt x="646" y="1673"/>
                    </a:lnTo>
                    <a:lnTo>
                      <a:pt x="608" y="1658"/>
                    </a:lnTo>
                    <a:lnTo>
                      <a:pt x="568" y="1642"/>
                    </a:lnTo>
                    <a:lnTo>
                      <a:pt x="529" y="1633"/>
                    </a:lnTo>
                    <a:lnTo>
                      <a:pt x="489" y="1610"/>
                    </a:lnTo>
                    <a:lnTo>
                      <a:pt x="450" y="1595"/>
                    </a:lnTo>
                    <a:lnTo>
                      <a:pt x="418" y="1570"/>
                    </a:lnTo>
                    <a:lnTo>
                      <a:pt x="387" y="1555"/>
                    </a:lnTo>
                    <a:lnTo>
                      <a:pt x="347" y="1531"/>
                    </a:lnTo>
                    <a:lnTo>
                      <a:pt x="315" y="1507"/>
                    </a:lnTo>
                    <a:lnTo>
                      <a:pt x="284" y="1476"/>
                    </a:lnTo>
                    <a:lnTo>
                      <a:pt x="260" y="1453"/>
                    </a:lnTo>
                    <a:lnTo>
                      <a:pt x="228" y="1421"/>
                    </a:lnTo>
                    <a:lnTo>
                      <a:pt x="205" y="1397"/>
                    </a:lnTo>
                    <a:lnTo>
                      <a:pt x="173" y="1365"/>
                    </a:lnTo>
                    <a:lnTo>
                      <a:pt x="149" y="1334"/>
                    </a:lnTo>
                    <a:lnTo>
                      <a:pt x="126" y="1302"/>
                    </a:lnTo>
                    <a:lnTo>
                      <a:pt x="110" y="1263"/>
                    </a:lnTo>
                    <a:lnTo>
                      <a:pt x="86" y="1231"/>
                    </a:lnTo>
                    <a:lnTo>
                      <a:pt x="70" y="1192"/>
                    </a:lnTo>
                    <a:lnTo>
                      <a:pt x="54" y="1160"/>
                    </a:lnTo>
                    <a:lnTo>
                      <a:pt x="39" y="1120"/>
                    </a:lnTo>
                    <a:lnTo>
                      <a:pt x="31" y="1082"/>
                    </a:lnTo>
                    <a:lnTo>
                      <a:pt x="16" y="1042"/>
                    </a:lnTo>
                    <a:lnTo>
                      <a:pt x="7" y="1003"/>
                    </a:lnTo>
                    <a:lnTo>
                      <a:pt x="0" y="963"/>
                    </a:lnTo>
                    <a:lnTo>
                      <a:pt x="0" y="915"/>
                    </a:lnTo>
                    <a:lnTo>
                      <a:pt x="0" y="877"/>
                    </a:lnTo>
                    <a:lnTo>
                      <a:pt x="0" y="837"/>
                    </a:lnTo>
                    <a:lnTo>
                      <a:pt x="0" y="789"/>
                    </a:lnTo>
                    <a:lnTo>
                      <a:pt x="7" y="749"/>
                    </a:lnTo>
                    <a:lnTo>
                      <a:pt x="16" y="710"/>
                    </a:lnTo>
                    <a:lnTo>
                      <a:pt x="23" y="663"/>
                    </a:lnTo>
                    <a:lnTo>
                      <a:pt x="39" y="623"/>
                    </a:lnTo>
                    <a:lnTo>
                      <a:pt x="47" y="584"/>
                    </a:lnTo>
                    <a:lnTo>
                      <a:pt x="63" y="544"/>
                    </a:lnTo>
                    <a:lnTo>
                      <a:pt x="79" y="513"/>
                    </a:lnTo>
                    <a:lnTo>
                      <a:pt x="102" y="474"/>
                    </a:lnTo>
                    <a:lnTo>
                      <a:pt x="118" y="434"/>
                    </a:lnTo>
                    <a:lnTo>
                      <a:pt x="142" y="402"/>
                    </a:lnTo>
                    <a:lnTo>
                      <a:pt x="165" y="371"/>
                    </a:lnTo>
                    <a:lnTo>
                      <a:pt x="189" y="332"/>
                    </a:lnTo>
                    <a:lnTo>
                      <a:pt x="212" y="300"/>
                    </a:lnTo>
                    <a:lnTo>
                      <a:pt x="244" y="276"/>
                    </a:lnTo>
                    <a:lnTo>
                      <a:pt x="268" y="245"/>
                    </a:lnTo>
                    <a:lnTo>
                      <a:pt x="299" y="213"/>
                    </a:lnTo>
                    <a:lnTo>
                      <a:pt x="331" y="189"/>
                    </a:lnTo>
                    <a:lnTo>
                      <a:pt x="363" y="166"/>
                    </a:lnTo>
                    <a:lnTo>
                      <a:pt x="394" y="142"/>
                    </a:lnTo>
                    <a:lnTo>
                      <a:pt x="426" y="119"/>
                    </a:lnTo>
                    <a:lnTo>
                      <a:pt x="466" y="103"/>
                    </a:lnTo>
                    <a:lnTo>
                      <a:pt x="497" y="79"/>
                    </a:lnTo>
                    <a:lnTo>
                      <a:pt x="536" y="63"/>
                    </a:lnTo>
                    <a:lnTo>
                      <a:pt x="576" y="55"/>
                    </a:lnTo>
                    <a:lnTo>
                      <a:pt x="615" y="40"/>
                    </a:lnTo>
                    <a:lnTo>
                      <a:pt x="655" y="24"/>
                    </a:lnTo>
                    <a:lnTo>
                      <a:pt x="694" y="15"/>
                    </a:lnTo>
                    <a:lnTo>
                      <a:pt x="734" y="8"/>
                    </a:lnTo>
                    <a:lnTo>
                      <a:pt x="774" y="8"/>
                    </a:lnTo>
                    <a:lnTo>
                      <a:pt x="821"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4" name="Freeform 602">
                <a:extLst>
                  <a:ext uri="{FF2B5EF4-FFF2-40B4-BE49-F238E27FC236}">
                    <a16:creationId xmlns:a16="http://schemas.microsoft.com/office/drawing/2014/main" id="{A7BCA438-3C1D-DF36-27D7-C016A3EC2BA5}"/>
                  </a:ext>
                </a:extLst>
              </p:cNvPr>
              <p:cNvSpPr>
                <a:spLocks/>
              </p:cNvSpPr>
              <p:nvPr/>
            </p:nvSpPr>
            <p:spPr bwMode="auto">
              <a:xfrm>
                <a:off x="4702" y="2729"/>
                <a:ext cx="542" cy="545"/>
              </a:xfrm>
              <a:custGeom>
                <a:avLst/>
                <a:gdLst>
                  <a:gd name="T0" fmla="*/ 860 w 1626"/>
                  <a:gd name="T1" fmla="*/ 0 h 1634"/>
                  <a:gd name="T2" fmla="*/ 986 w 1626"/>
                  <a:gd name="T3" fmla="*/ 23 h 1634"/>
                  <a:gd name="T4" fmla="*/ 1097 w 1626"/>
                  <a:gd name="T5" fmla="*/ 63 h 1634"/>
                  <a:gd name="T6" fmla="*/ 1207 w 1626"/>
                  <a:gd name="T7" fmla="*/ 111 h 1634"/>
                  <a:gd name="T8" fmla="*/ 1303 w 1626"/>
                  <a:gd name="T9" fmla="*/ 182 h 1634"/>
                  <a:gd name="T10" fmla="*/ 1398 w 1626"/>
                  <a:gd name="T11" fmla="*/ 261 h 1634"/>
                  <a:gd name="T12" fmla="*/ 1468 w 1626"/>
                  <a:gd name="T13" fmla="*/ 355 h 1634"/>
                  <a:gd name="T14" fmla="*/ 1531 w 1626"/>
                  <a:gd name="T15" fmla="*/ 450 h 1634"/>
                  <a:gd name="T16" fmla="*/ 1578 w 1626"/>
                  <a:gd name="T17" fmla="*/ 560 h 1634"/>
                  <a:gd name="T18" fmla="*/ 1610 w 1626"/>
                  <a:gd name="T19" fmla="*/ 679 h 1634"/>
                  <a:gd name="T20" fmla="*/ 1626 w 1626"/>
                  <a:gd name="T21" fmla="*/ 805 h 1634"/>
                  <a:gd name="T22" fmla="*/ 1618 w 1626"/>
                  <a:gd name="T23" fmla="*/ 923 h 1634"/>
                  <a:gd name="T24" fmla="*/ 1587 w 1626"/>
                  <a:gd name="T25" fmla="*/ 1042 h 1634"/>
                  <a:gd name="T26" fmla="*/ 1547 w 1626"/>
                  <a:gd name="T27" fmla="*/ 1152 h 1634"/>
                  <a:gd name="T28" fmla="*/ 1484 w 1626"/>
                  <a:gd name="T29" fmla="*/ 1255 h 1634"/>
                  <a:gd name="T30" fmla="*/ 1413 w 1626"/>
                  <a:gd name="T31" fmla="*/ 1350 h 1634"/>
                  <a:gd name="T32" fmla="*/ 1334 w 1626"/>
                  <a:gd name="T33" fmla="*/ 1429 h 1634"/>
                  <a:gd name="T34" fmla="*/ 1240 w 1626"/>
                  <a:gd name="T35" fmla="*/ 1499 h 1634"/>
                  <a:gd name="T36" fmla="*/ 1137 w 1626"/>
                  <a:gd name="T37" fmla="*/ 1563 h 1634"/>
                  <a:gd name="T38" fmla="*/ 1026 w 1626"/>
                  <a:gd name="T39" fmla="*/ 1602 h 1634"/>
                  <a:gd name="T40" fmla="*/ 908 w 1626"/>
                  <a:gd name="T41" fmla="*/ 1627 h 1634"/>
                  <a:gd name="T42" fmla="*/ 781 w 1626"/>
                  <a:gd name="T43" fmla="*/ 1634 h 1634"/>
                  <a:gd name="T44" fmla="*/ 663 w 1626"/>
                  <a:gd name="T45" fmla="*/ 1618 h 1634"/>
                  <a:gd name="T46" fmla="*/ 552 w 1626"/>
                  <a:gd name="T47" fmla="*/ 1579 h 1634"/>
                  <a:gd name="T48" fmla="*/ 442 w 1626"/>
                  <a:gd name="T49" fmla="*/ 1531 h 1634"/>
                  <a:gd name="T50" fmla="*/ 347 w 1626"/>
                  <a:gd name="T51" fmla="*/ 1468 h 1634"/>
                  <a:gd name="T52" fmla="*/ 252 w 1626"/>
                  <a:gd name="T53" fmla="*/ 1397 h 1634"/>
                  <a:gd name="T54" fmla="*/ 174 w 1626"/>
                  <a:gd name="T55" fmla="*/ 1310 h 1634"/>
                  <a:gd name="T56" fmla="*/ 111 w 1626"/>
                  <a:gd name="T57" fmla="*/ 1215 h 1634"/>
                  <a:gd name="T58" fmla="*/ 63 w 1626"/>
                  <a:gd name="T59" fmla="*/ 1113 h 1634"/>
                  <a:gd name="T60" fmla="*/ 23 w 1626"/>
                  <a:gd name="T61" fmla="*/ 1010 h 1634"/>
                  <a:gd name="T62" fmla="*/ 0 w 1626"/>
                  <a:gd name="T63" fmla="*/ 892 h 1634"/>
                  <a:gd name="T64" fmla="*/ 7 w 1626"/>
                  <a:gd name="T65" fmla="*/ 765 h 1634"/>
                  <a:gd name="T66" fmla="*/ 32 w 1626"/>
                  <a:gd name="T67" fmla="*/ 648 h 1634"/>
                  <a:gd name="T68" fmla="*/ 71 w 1626"/>
                  <a:gd name="T69" fmla="*/ 536 h 1634"/>
                  <a:gd name="T70" fmla="*/ 118 w 1626"/>
                  <a:gd name="T71" fmla="*/ 426 h 1634"/>
                  <a:gd name="T72" fmla="*/ 189 w 1626"/>
                  <a:gd name="T73" fmla="*/ 331 h 1634"/>
                  <a:gd name="T74" fmla="*/ 261 w 1626"/>
                  <a:gd name="T75" fmla="*/ 245 h 1634"/>
                  <a:gd name="T76" fmla="*/ 347 w 1626"/>
                  <a:gd name="T77" fmla="*/ 166 h 1634"/>
                  <a:gd name="T78" fmla="*/ 450 w 1626"/>
                  <a:gd name="T79" fmla="*/ 103 h 1634"/>
                  <a:gd name="T80" fmla="*/ 552 w 1626"/>
                  <a:gd name="T81" fmla="*/ 47 h 1634"/>
                  <a:gd name="T82" fmla="*/ 663 w 1626"/>
                  <a:gd name="T83" fmla="*/ 16 h 1634"/>
                  <a:gd name="T84" fmla="*/ 781 w 1626"/>
                  <a:gd name="T85" fmla="*/ 0 h 1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6" h="1634">
                    <a:moveTo>
                      <a:pt x="781" y="0"/>
                    </a:moveTo>
                    <a:lnTo>
                      <a:pt x="821" y="0"/>
                    </a:lnTo>
                    <a:lnTo>
                      <a:pt x="860" y="0"/>
                    </a:lnTo>
                    <a:lnTo>
                      <a:pt x="908" y="7"/>
                    </a:lnTo>
                    <a:lnTo>
                      <a:pt x="947" y="16"/>
                    </a:lnTo>
                    <a:lnTo>
                      <a:pt x="986" y="23"/>
                    </a:lnTo>
                    <a:lnTo>
                      <a:pt x="1026" y="32"/>
                    </a:lnTo>
                    <a:lnTo>
                      <a:pt x="1065" y="47"/>
                    </a:lnTo>
                    <a:lnTo>
                      <a:pt x="1097" y="63"/>
                    </a:lnTo>
                    <a:lnTo>
                      <a:pt x="1137" y="79"/>
                    </a:lnTo>
                    <a:lnTo>
                      <a:pt x="1176" y="95"/>
                    </a:lnTo>
                    <a:lnTo>
                      <a:pt x="1207" y="111"/>
                    </a:lnTo>
                    <a:lnTo>
                      <a:pt x="1240" y="135"/>
                    </a:lnTo>
                    <a:lnTo>
                      <a:pt x="1271" y="158"/>
                    </a:lnTo>
                    <a:lnTo>
                      <a:pt x="1303" y="182"/>
                    </a:lnTo>
                    <a:lnTo>
                      <a:pt x="1334" y="205"/>
                    </a:lnTo>
                    <a:lnTo>
                      <a:pt x="1366" y="229"/>
                    </a:lnTo>
                    <a:lnTo>
                      <a:pt x="1398" y="261"/>
                    </a:lnTo>
                    <a:lnTo>
                      <a:pt x="1421" y="292"/>
                    </a:lnTo>
                    <a:lnTo>
                      <a:pt x="1445" y="324"/>
                    </a:lnTo>
                    <a:lnTo>
                      <a:pt x="1468" y="355"/>
                    </a:lnTo>
                    <a:lnTo>
                      <a:pt x="1492" y="387"/>
                    </a:lnTo>
                    <a:lnTo>
                      <a:pt x="1515" y="419"/>
                    </a:lnTo>
                    <a:lnTo>
                      <a:pt x="1531" y="450"/>
                    </a:lnTo>
                    <a:lnTo>
                      <a:pt x="1555" y="489"/>
                    </a:lnTo>
                    <a:lnTo>
                      <a:pt x="1571" y="521"/>
                    </a:lnTo>
                    <a:lnTo>
                      <a:pt x="1578" y="560"/>
                    </a:lnTo>
                    <a:lnTo>
                      <a:pt x="1594" y="600"/>
                    </a:lnTo>
                    <a:lnTo>
                      <a:pt x="1603" y="639"/>
                    </a:lnTo>
                    <a:lnTo>
                      <a:pt x="1610" y="679"/>
                    </a:lnTo>
                    <a:lnTo>
                      <a:pt x="1618" y="718"/>
                    </a:lnTo>
                    <a:lnTo>
                      <a:pt x="1626" y="765"/>
                    </a:lnTo>
                    <a:lnTo>
                      <a:pt x="1626" y="805"/>
                    </a:lnTo>
                    <a:lnTo>
                      <a:pt x="1626" y="844"/>
                    </a:lnTo>
                    <a:lnTo>
                      <a:pt x="1618" y="884"/>
                    </a:lnTo>
                    <a:lnTo>
                      <a:pt x="1618" y="923"/>
                    </a:lnTo>
                    <a:lnTo>
                      <a:pt x="1610" y="963"/>
                    </a:lnTo>
                    <a:lnTo>
                      <a:pt x="1603" y="1002"/>
                    </a:lnTo>
                    <a:lnTo>
                      <a:pt x="1587" y="1042"/>
                    </a:lnTo>
                    <a:lnTo>
                      <a:pt x="1578" y="1082"/>
                    </a:lnTo>
                    <a:lnTo>
                      <a:pt x="1563" y="1121"/>
                    </a:lnTo>
                    <a:lnTo>
                      <a:pt x="1547" y="1152"/>
                    </a:lnTo>
                    <a:lnTo>
                      <a:pt x="1524" y="1192"/>
                    </a:lnTo>
                    <a:lnTo>
                      <a:pt x="1508" y="1224"/>
                    </a:lnTo>
                    <a:lnTo>
                      <a:pt x="1484" y="1255"/>
                    </a:lnTo>
                    <a:lnTo>
                      <a:pt x="1461" y="1287"/>
                    </a:lnTo>
                    <a:lnTo>
                      <a:pt x="1436" y="1318"/>
                    </a:lnTo>
                    <a:lnTo>
                      <a:pt x="1413" y="1350"/>
                    </a:lnTo>
                    <a:lnTo>
                      <a:pt x="1389" y="1382"/>
                    </a:lnTo>
                    <a:lnTo>
                      <a:pt x="1358" y="1405"/>
                    </a:lnTo>
                    <a:lnTo>
                      <a:pt x="1334" y="1429"/>
                    </a:lnTo>
                    <a:lnTo>
                      <a:pt x="1303" y="1460"/>
                    </a:lnTo>
                    <a:lnTo>
                      <a:pt x="1271" y="1484"/>
                    </a:lnTo>
                    <a:lnTo>
                      <a:pt x="1240" y="1499"/>
                    </a:lnTo>
                    <a:lnTo>
                      <a:pt x="1207" y="1523"/>
                    </a:lnTo>
                    <a:lnTo>
                      <a:pt x="1168" y="1539"/>
                    </a:lnTo>
                    <a:lnTo>
                      <a:pt x="1137" y="1563"/>
                    </a:lnTo>
                    <a:lnTo>
                      <a:pt x="1097" y="1579"/>
                    </a:lnTo>
                    <a:lnTo>
                      <a:pt x="1065" y="1587"/>
                    </a:lnTo>
                    <a:lnTo>
                      <a:pt x="1026" y="1602"/>
                    </a:lnTo>
                    <a:lnTo>
                      <a:pt x="986" y="1611"/>
                    </a:lnTo>
                    <a:lnTo>
                      <a:pt x="947" y="1618"/>
                    </a:lnTo>
                    <a:lnTo>
                      <a:pt x="908" y="1627"/>
                    </a:lnTo>
                    <a:lnTo>
                      <a:pt x="869" y="1634"/>
                    </a:lnTo>
                    <a:lnTo>
                      <a:pt x="829" y="1634"/>
                    </a:lnTo>
                    <a:lnTo>
                      <a:pt x="781" y="1634"/>
                    </a:lnTo>
                    <a:lnTo>
                      <a:pt x="742" y="1627"/>
                    </a:lnTo>
                    <a:lnTo>
                      <a:pt x="702" y="1627"/>
                    </a:lnTo>
                    <a:lnTo>
                      <a:pt x="663" y="1618"/>
                    </a:lnTo>
                    <a:lnTo>
                      <a:pt x="624" y="1602"/>
                    </a:lnTo>
                    <a:lnTo>
                      <a:pt x="592" y="1595"/>
                    </a:lnTo>
                    <a:lnTo>
                      <a:pt x="552" y="1579"/>
                    </a:lnTo>
                    <a:lnTo>
                      <a:pt x="513" y="1563"/>
                    </a:lnTo>
                    <a:lnTo>
                      <a:pt x="482" y="1547"/>
                    </a:lnTo>
                    <a:lnTo>
                      <a:pt x="442" y="1531"/>
                    </a:lnTo>
                    <a:lnTo>
                      <a:pt x="410" y="1515"/>
                    </a:lnTo>
                    <a:lnTo>
                      <a:pt x="379" y="1492"/>
                    </a:lnTo>
                    <a:lnTo>
                      <a:pt x="347" y="1468"/>
                    </a:lnTo>
                    <a:lnTo>
                      <a:pt x="316" y="1445"/>
                    </a:lnTo>
                    <a:lnTo>
                      <a:pt x="284" y="1420"/>
                    </a:lnTo>
                    <a:lnTo>
                      <a:pt x="252" y="1397"/>
                    </a:lnTo>
                    <a:lnTo>
                      <a:pt x="228" y="1373"/>
                    </a:lnTo>
                    <a:lnTo>
                      <a:pt x="205" y="1342"/>
                    </a:lnTo>
                    <a:lnTo>
                      <a:pt x="174" y="1310"/>
                    </a:lnTo>
                    <a:lnTo>
                      <a:pt x="149" y="1279"/>
                    </a:lnTo>
                    <a:lnTo>
                      <a:pt x="134" y="1247"/>
                    </a:lnTo>
                    <a:lnTo>
                      <a:pt x="111" y="1215"/>
                    </a:lnTo>
                    <a:lnTo>
                      <a:pt x="95" y="1184"/>
                    </a:lnTo>
                    <a:lnTo>
                      <a:pt x="79" y="1152"/>
                    </a:lnTo>
                    <a:lnTo>
                      <a:pt x="63" y="1113"/>
                    </a:lnTo>
                    <a:lnTo>
                      <a:pt x="47" y="1082"/>
                    </a:lnTo>
                    <a:lnTo>
                      <a:pt x="32" y="1042"/>
                    </a:lnTo>
                    <a:lnTo>
                      <a:pt x="23" y="1010"/>
                    </a:lnTo>
                    <a:lnTo>
                      <a:pt x="16" y="971"/>
                    </a:lnTo>
                    <a:lnTo>
                      <a:pt x="7" y="932"/>
                    </a:lnTo>
                    <a:lnTo>
                      <a:pt x="0" y="892"/>
                    </a:lnTo>
                    <a:lnTo>
                      <a:pt x="0" y="853"/>
                    </a:lnTo>
                    <a:lnTo>
                      <a:pt x="0" y="813"/>
                    </a:lnTo>
                    <a:lnTo>
                      <a:pt x="7" y="765"/>
                    </a:lnTo>
                    <a:lnTo>
                      <a:pt x="16" y="727"/>
                    </a:lnTo>
                    <a:lnTo>
                      <a:pt x="23" y="687"/>
                    </a:lnTo>
                    <a:lnTo>
                      <a:pt x="32" y="648"/>
                    </a:lnTo>
                    <a:lnTo>
                      <a:pt x="39" y="608"/>
                    </a:lnTo>
                    <a:lnTo>
                      <a:pt x="55" y="568"/>
                    </a:lnTo>
                    <a:lnTo>
                      <a:pt x="71" y="536"/>
                    </a:lnTo>
                    <a:lnTo>
                      <a:pt x="86" y="497"/>
                    </a:lnTo>
                    <a:lnTo>
                      <a:pt x="102" y="466"/>
                    </a:lnTo>
                    <a:lnTo>
                      <a:pt x="118" y="426"/>
                    </a:lnTo>
                    <a:lnTo>
                      <a:pt x="142" y="394"/>
                    </a:lnTo>
                    <a:lnTo>
                      <a:pt x="165" y="363"/>
                    </a:lnTo>
                    <a:lnTo>
                      <a:pt x="189" y="331"/>
                    </a:lnTo>
                    <a:lnTo>
                      <a:pt x="213" y="300"/>
                    </a:lnTo>
                    <a:lnTo>
                      <a:pt x="237" y="268"/>
                    </a:lnTo>
                    <a:lnTo>
                      <a:pt x="261" y="245"/>
                    </a:lnTo>
                    <a:lnTo>
                      <a:pt x="292" y="214"/>
                    </a:lnTo>
                    <a:lnTo>
                      <a:pt x="316" y="189"/>
                    </a:lnTo>
                    <a:lnTo>
                      <a:pt x="347" y="166"/>
                    </a:lnTo>
                    <a:lnTo>
                      <a:pt x="379" y="142"/>
                    </a:lnTo>
                    <a:lnTo>
                      <a:pt x="410" y="119"/>
                    </a:lnTo>
                    <a:lnTo>
                      <a:pt x="450" y="103"/>
                    </a:lnTo>
                    <a:lnTo>
                      <a:pt x="482" y="79"/>
                    </a:lnTo>
                    <a:lnTo>
                      <a:pt x="513" y="63"/>
                    </a:lnTo>
                    <a:lnTo>
                      <a:pt x="552" y="47"/>
                    </a:lnTo>
                    <a:lnTo>
                      <a:pt x="584" y="39"/>
                    </a:lnTo>
                    <a:lnTo>
                      <a:pt x="624" y="23"/>
                    </a:lnTo>
                    <a:lnTo>
                      <a:pt x="663" y="16"/>
                    </a:lnTo>
                    <a:lnTo>
                      <a:pt x="702" y="7"/>
                    </a:lnTo>
                    <a:lnTo>
                      <a:pt x="742" y="0"/>
                    </a:lnTo>
                    <a:lnTo>
                      <a:pt x="781"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5" name="Freeform 603">
                <a:extLst>
                  <a:ext uri="{FF2B5EF4-FFF2-40B4-BE49-F238E27FC236}">
                    <a16:creationId xmlns:a16="http://schemas.microsoft.com/office/drawing/2014/main" id="{B5064789-089F-CCB6-BB78-700DAB5BDFE1}"/>
                  </a:ext>
                </a:extLst>
              </p:cNvPr>
              <p:cNvSpPr>
                <a:spLocks/>
              </p:cNvSpPr>
              <p:nvPr/>
            </p:nvSpPr>
            <p:spPr bwMode="auto">
              <a:xfrm>
                <a:off x="4718" y="2732"/>
                <a:ext cx="521" cy="524"/>
              </a:xfrm>
              <a:custGeom>
                <a:avLst/>
                <a:gdLst>
                  <a:gd name="T0" fmla="*/ 822 w 1563"/>
                  <a:gd name="T1" fmla="*/ 0 h 1570"/>
                  <a:gd name="T2" fmla="*/ 939 w 1563"/>
                  <a:gd name="T3" fmla="*/ 24 h 1570"/>
                  <a:gd name="T4" fmla="*/ 1050 w 1563"/>
                  <a:gd name="T5" fmla="*/ 55 h 1570"/>
                  <a:gd name="T6" fmla="*/ 1153 w 1563"/>
                  <a:gd name="T7" fmla="*/ 110 h 1570"/>
                  <a:gd name="T8" fmla="*/ 1247 w 1563"/>
                  <a:gd name="T9" fmla="*/ 173 h 1570"/>
                  <a:gd name="T10" fmla="*/ 1335 w 1563"/>
                  <a:gd name="T11" fmla="*/ 245 h 1570"/>
                  <a:gd name="T12" fmla="*/ 1405 w 1563"/>
                  <a:gd name="T13" fmla="*/ 331 h 1570"/>
                  <a:gd name="T14" fmla="*/ 1468 w 1563"/>
                  <a:gd name="T15" fmla="*/ 434 h 1570"/>
                  <a:gd name="T16" fmla="*/ 1516 w 1563"/>
                  <a:gd name="T17" fmla="*/ 537 h 1570"/>
                  <a:gd name="T18" fmla="*/ 1547 w 1563"/>
                  <a:gd name="T19" fmla="*/ 647 h 1570"/>
                  <a:gd name="T20" fmla="*/ 1563 w 1563"/>
                  <a:gd name="T21" fmla="*/ 765 h 1570"/>
                  <a:gd name="T22" fmla="*/ 1556 w 1563"/>
                  <a:gd name="T23" fmla="*/ 884 h 1570"/>
                  <a:gd name="T24" fmla="*/ 1524 w 1563"/>
                  <a:gd name="T25" fmla="*/ 994 h 1570"/>
                  <a:gd name="T26" fmla="*/ 1484 w 1563"/>
                  <a:gd name="T27" fmla="*/ 1104 h 1570"/>
                  <a:gd name="T28" fmla="*/ 1429 w 1563"/>
                  <a:gd name="T29" fmla="*/ 1199 h 1570"/>
                  <a:gd name="T30" fmla="*/ 1358 w 1563"/>
                  <a:gd name="T31" fmla="*/ 1294 h 1570"/>
                  <a:gd name="T32" fmla="*/ 1279 w 1563"/>
                  <a:gd name="T33" fmla="*/ 1374 h 1570"/>
                  <a:gd name="T34" fmla="*/ 1193 w 1563"/>
                  <a:gd name="T35" fmla="*/ 1437 h 1570"/>
                  <a:gd name="T36" fmla="*/ 1090 w 1563"/>
                  <a:gd name="T37" fmla="*/ 1491 h 1570"/>
                  <a:gd name="T38" fmla="*/ 987 w 1563"/>
                  <a:gd name="T39" fmla="*/ 1539 h 1570"/>
                  <a:gd name="T40" fmla="*/ 876 w 1563"/>
                  <a:gd name="T41" fmla="*/ 1563 h 1570"/>
                  <a:gd name="T42" fmla="*/ 759 w 1563"/>
                  <a:gd name="T43" fmla="*/ 1570 h 1570"/>
                  <a:gd name="T44" fmla="*/ 647 w 1563"/>
                  <a:gd name="T45" fmla="*/ 1547 h 1570"/>
                  <a:gd name="T46" fmla="*/ 537 w 1563"/>
                  <a:gd name="T47" fmla="*/ 1516 h 1570"/>
                  <a:gd name="T48" fmla="*/ 435 w 1563"/>
                  <a:gd name="T49" fmla="*/ 1468 h 1570"/>
                  <a:gd name="T50" fmla="*/ 340 w 1563"/>
                  <a:gd name="T51" fmla="*/ 1413 h 1570"/>
                  <a:gd name="T52" fmla="*/ 253 w 1563"/>
                  <a:gd name="T53" fmla="*/ 1341 h 1570"/>
                  <a:gd name="T54" fmla="*/ 181 w 1563"/>
                  <a:gd name="T55" fmla="*/ 1262 h 1570"/>
                  <a:gd name="T56" fmla="*/ 111 w 1563"/>
                  <a:gd name="T57" fmla="*/ 1168 h 1570"/>
                  <a:gd name="T58" fmla="*/ 64 w 1563"/>
                  <a:gd name="T59" fmla="*/ 1073 h 1570"/>
                  <a:gd name="T60" fmla="*/ 24 w 1563"/>
                  <a:gd name="T61" fmla="*/ 971 h 1570"/>
                  <a:gd name="T62" fmla="*/ 8 w 1563"/>
                  <a:gd name="T63" fmla="*/ 868 h 1570"/>
                  <a:gd name="T64" fmla="*/ 8 w 1563"/>
                  <a:gd name="T65" fmla="*/ 749 h 1570"/>
                  <a:gd name="T66" fmla="*/ 32 w 1563"/>
                  <a:gd name="T67" fmla="*/ 631 h 1570"/>
                  <a:gd name="T68" fmla="*/ 71 w 1563"/>
                  <a:gd name="T69" fmla="*/ 521 h 1570"/>
                  <a:gd name="T70" fmla="*/ 118 w 1563"/>
                  <a:gd name="T71" fmla="*/ 418 h 1570"/>
                  <a:gd name="T72" fmla="*/ 181 w 1563"/>
                  <a:gd name="T73" fmla="*/ 323 h 1570"/>
                  <a:gd name="T74" fmla="*/ 253 w 1563"/>
                  <a:gd name="T75" fmla="*/ 236 h 1570"/>
                  <a:gd name="T76" fmla="*/ 340 w 1563"/>
                  <a:gd name="T77" fmla="*/ 166 h 1570"/>
                  <a:gd name="T78" fmla="*/ 426 w 1563"/>
                  <a:gd name="T79" fmla="*/ 103 h 1570"/>
                  <a:gd name="T80" fmla="*/ 529 w 1563"/>
                  <a:gd name="T81" fmla="*/ 55 h 1570"/>
                  <a:gd name="T82" fmla="*/ 631 w 1563"/>
                  <a:gd name="T83" fmla="*/ 15 h 1570"/>
                  <a:gd name="T84" fmla="*/ 743 w 1563"/>
                  <a:gd name="T85" fmla="*/ 0 h 1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3" h="1570">
                    <a:moveTo>
                      <a:pt x="743" y="0"/>
                    </a:moveTo>
                    <a:lnTo>
                      <a:pt x="782" y="0"/>
                    </a:lnTo>
                    <a:lnTo>
                      <a:pt x="822" y="0"/>
                    </a:lnTo>
                    <a:lnTo>
                      <a:pt x="861" y="8"/>
                    </a:lnTo>
                    <a:lnTo>
                      <a:pt x="900" y="15"/>
                    </a:lnTo>
                    <a:lnTo>
                      <a:pt x="939" y="24"/>
                    </a:lnTo>
                    <a:lnTo>
                      <a:pt x="979" y="31"/>
                    </a:lnTo>
                    <a:lnTo>
                      <a:pt x="1011" y="47"/>
                    </a:lnTo>
                    <a:lnTo>
                      <a:pt x="1050" y="55"/>
                    </a:lnTo>
                    <a:lnTo>
                      <a:pt x="1090" y="71"/>
                    </a:lnTo>
                    <a:lnTo>
                      <a:pt x="1121" y="87"/>
                    </a:lnTo>
                    <a:lnTo>
                      <a:pt x="1153" y="110"/>
                    </a:lnTo>
                    <a:lnTo>
                      <a:pt x="1184" y="126"/>
                    </a:lnTo>
                    <a:lnTo>
                      <a:pt x="1216" y="150"/>
                    </a:lnTo>
                    <a:lnTo>
                      <a:pt x="1247" y="173"/>
                    </a:lnTo>
                    <a:lnTo>
                      <a:pt x="1279" y="197"/>
                    </a:lnTo>
                    <a:lnTo>
                      <a:pt x="1311" y="220"/>
                    </a:lnTo>
                    <a:lnTo>
                      <a:pt x="1335" y="245"/>
                    </a:lnTo>
                    <a:lnTo>
                      <a:pt x="1358" y="276"/>
                    </a:lnTo>
                    <a:lnTo>
                      <a:pt x="1389" y="308"/>
                    </a:lnTo>
                    <a:lnTo>
                      <a:pt x="1405" y="331"/>
                    </a:lnTo>
                    <a:lnTo>
                      <a:pt x="1429" y="362"/>
                    </a:lnTo>
                    <a:lnTo>
                      <a:pt x="1453" y="395"/>
                    </a:lnTo>
                    <a:lnTo>
                      <a:pt x="1468" y="434"/>
                    </a:lnTo>
                    <a:lnTo>
                      <a:pt x="1484" y="465"/>
                    </a:lnTo>
                    <a:lnTo>
                      <a:pt x="1500" y="497"/>
                    </a:lnTo>
                    <a:lnTo>
                      <a:pt x="1516" y="537"/>
                    </a:lnTo>
                    <a:lnTo>
                      <a:pt x="1531" y="576"/>
                    </a:lnTo>
                    <a:lnTo>
                      <a:pt x="1540" y="607"/>
                    </a:lnTo>
                    <a:lnTo>
                      <a:pt x="1547" y="647"/>
                    </a:lnTo>
                    <a:lnTo>
                      <a:pt x="1556" y="686"/>
                    </a:lnTo>
                    <a:lnTo>
                      <a:pt x="1563" y="726"/>
                    </a:lnTo>
                    <a:lnTo>
                      <a:pt x="1563" y="765"/>
                    </a:lnTo>
                    <a:lnTo>
                      <a:pt x="1563" y="805"/>
                    </a:lnTo>
                    <a:lnTo>
                      <a:pt x="1556" y="844"/>
                    </a:lnTo>
                    <a:lnTo>
                      <a:pt x="1556" y="884"/>
                    </a:lnTo>
                    <a:lnTo>
                      <a:pt x="1547" y="924"/>
                    </a:lnTo>
                    <a:lnTo>
                      <a:pt x="1540" y="963"/>
                    </a:lnTo>
                    <a:lnTo>
                      <a:pt x="1524" y="994"/>
                    </a:lnTo>
                    <a:lnTo>
                      <a:pt x="1516" y="1034"/>
                    </a:lnTo>
                    <a:lnTo>
                      <a:pt x="1500" y="1066"/>
                    </a:lnTo>
                    <a:lnTo>
                      <a:pt x="1484" y="1104"/>
                    </a:lnTo>
                    <a:lnTo>
                      <a:pt x="1468" y="1136"/>
                    </a:lnTo>
                    <a:lnTo>
                      <a:pt x="1445" y="1168"/>
                    </a:lnTo>
                    <a:lnTo>
                      <a:pt x="1429" y="1199"/>
                    </a:lnTo>
                    <a:lnTo>
                      <a:pt x="1405" y="1231"/>
                    </a:lnTo>
                    <a:lnTo>
                      <a:pt x="1382" y="1262"/>
                    </a:lnTo>
                    <a:lnTo>
                      <a:pt x="1358" y="1294"/>
                    </a:lnTo>
                    <a:lnTo>
                      <a:pt x="1335" y="1318"/>
                    </a:lnTo>
                    <a:lnTo>
                      <a:pt x="1311" y="1341"/>
                    </a:lnTo>
                    <a:lnTo>
                      <a:pt x="1279" y="1374"/>
                    </a:lnTo>
                    <a:lnTo>
                      <a:pt x="1256" y="1397"/>
                    </a:lnTo>
                    <a:lnTo>
                      <a:pt x="1224" y="1421"/>
                    </a:lnTo>
                    <a:lnTo>
                      <a:pt x="1193" y="1437"/>
                    </a:lnTo>
                    <a:lnTo>
                      <a:pt x="1160" y="1460"/>
                    </a:lnTo>
                    <a:lnTo>
                      <a:pt x="1129" y="1476"/>
                    </a:lnTo>
                    <a:lnTo>
                      <a:pt x="1090" y="1491"/>
                    </a:lnTo>
                    <a:lnTo>
                      <a:pt x="1058" y="1507"/>
                    </a:lnTo>
                    <a:lnTo>
                      <a:pt x="1027" y="1523"/>
                    </a:lnTo>
                    <a:lnTo>
                      <a:pt x="987" y="1539"/>
                    </a:lnTo>
                    <a:lnTo>
                      <a:pt x="955" y="1547"/>
                    </a:lnTo>
                    <a:lnTo>
                      <a:pt x="916" y="1554"/>
                    </a:lnTo>
                    <a:lnTo>
                      <a:pt x="876" y="1563"/>
                    </a:lnTo>
                    <a:lnTo>
                      <a:pt x="837" y="1570"/>
                    </a:lnTo>
                    <a:lnTo>
                      <a:pt x="797" y="1570"/>
                    </a:lnTo>
                    <a:lnTo>
                      <a:pt x="759" y="1570"/>
                    </a:lnTo>
                    <a:lnTo>
                      <a:pt x="719" y="1563"/>
                    </a:lnTo>
                    <a:lnTo>
                      <a:pt x="679" y="1554"/>
                    </a:lnTo>
                    <a:lnTo>
                      <a:pt x="647" y="1547"/>
                    </a:lnTo>
                    <a:lnTo>
                      <a:pt x="608" y="1539"/>
                    </a:lnTo>
                    <a:lnTo>
                      <a:pt x="568" y="1531"/>
                    </a:lnTo>
                    <a:lnTo>
                      <a:pt x="537" y="1516"/>
                    </a:lnTo>
                    <a:lnTo>
                      <a:pt x="505" y="1500"/>
                    </a:lnTo>
                    <a:lnTo>
                      <a:pt x="466" y="1484"/>
                    </a:lnTo>
                    <a:lnTo>
                      <a:pt x="435" y="1468"/>
                    </a:lnTo>
                    <a:lnTo>
                      <a:pt x="403" y="1452"/>
                    </a:lnTo>
                    <a:lnTo>
                      <a:pt x="372" y="1428"/>
                    </a:lnTo>
                    <a:lnTo>
                      <a:pt x="340" y="1413"/>
                    </a:lnTo>
                    <a:lnTo>
                      <a:pt x="309" y="1389"/>
                    </a:lnTo>
                    <a:lnTo>
                      <a:pt x="284" y="1365"/>
                    </a:lnTo>
                    <a:lnTo>
                      <a:pt x="253" y="1341"/>
                    </a:lnTo>
                    <a:lnTo>
                      <a:pt x="230" y="1318"/>
                    </a:lnTo>
                    <a:lnTo>
                      <a:pt x="205" y="1286"/>
                    </a:lnTo>
                    <a:lnTo>
                      <a:pt x="181" y="1262"/>
                    </a:lnTo>
                    <a:lnTo>
                      <a:pt x="158" y="1231"/>
                    </a:lnTo>
                    <a:lnTo>
                      <a:pt x="134" y="1199"/>
                    </a:lnTo>
                    <a:lnTo>
                      <a:pt x="111" y="1168"/>
                    </a:lnTo>
                    <a:lnTo>
                      <a:pt x="95" y="1144"/>
                    </a:lnTo>
                    <a:lnTo>
                      <a:pt x="79" y="1104"/>
                    </a:lnTo>
                    <a:lnTo>
                      <a:pt x="64" y="1073"/>
                    </a:lnTo>
                    <a:lnTo>
                      <a:pt x="48" y="1041"/>
                    </a:lnTo>
                    <a:lnTo>
                      <a:pt x="39" y="1010"/>
                    </a:lnTo>
                    <a:lnTo>
                      <a:pt x="24" y="971"/>
                    </a:lnTo>
                    <a:lnTo>
                      <a:pt x="16" y="939"/>
                    </a:lnTo>
                    <a:lnTo>
                      <a:pt x="8" y="899"/>
                    </a:lnTo>
                    <a:lnTo>
                      <a:pt x="8" y="868"/>
                    </a:lnTo>
                    <a:lnTo>
                      <a:pt x="0" y="828"/>
                    </a:lnTo>
                    <a:lnTo>
                      <a:pt x="8" y="789"/>
                    </a:lnTo>
                    <a:lnTo>
                      <a:pt x="8" y="749"/>
                    </a:lnTo>
                    <a:lnTo>
                      <a:pt x="16" y="710"/>
                    </a:lnTo>
                    <a:lnTo>
                      <a:pt x="24" y="670"/>
                    </a:lnTo>
                    <a:lnTo>
                      <a:pt x="32" y="631"/>
                    </a:lnTo>
                    <a:lnTo>
                      <a:pt x="39" y="591"/>
                    </a:lnTo>
                    <a:lnTo>
                      <a:pt x="55" y="560"/>
                    </a:lnTo>
                    <a:lnTo>
                      <a:pt x="71" y="521"/>
                    </a:lnTo>
                    <a:lnTo>
                      <a:pt x="87" y="489"/>
                    </a:lnTo>
                    <a:lnTo>
                      <a:pt x="102" y="450"/>
                    </a:lnTo>
                    <a:lnTo>
                      <a:pt x="118" y="418"/>
                    </a:lnTo>
                    <a:lnTo>
                      <a:pt x="142" y="386"/>
                    </a:lnTo>
                    <a:lnTo>
                      <a:pt x="158" y="355"/>
                    </a:lnTo>
                    <a:lnTo>
                      <a:pt x="181" y="323"/>
                    </a:lnTo>
                    <a:lnTo>
                      <a:pt x="205" y="292"/>
                    </a:lnTo>
                    <a:lnTo>
                      <a:pt x="230" y="268"/>
                    </a:lnTo>
                    <a:lnTo>
                      <a:pt x="253" y="236"/>
                    </a:lnTo>
                    <a:lnTo>
                      <a:pt x="284" y="213"/>
                    </a:lnTo>
                    <a:lnTo>
                      <a:pt x="309" y="189"/>
                    </a:lnTo>
                    <a:lnTo>
                      <a:pt x="340" y="166"/>
                    </a:lnTo>
                    <a:lnTo>
                      <a:pt x="363" y="141"/>
                    </a:lnTo>
                    <a:lnTo>
                      <a:pt x="395" y="118"/>
                    </a:lnTo>
                    <a:lnTo>
                      <a:pt x="426" y="103"/>
                    </a:lnTo>
                    <a:lnTo>
                      <a:pt x="458" y="78"/>
                    </a:lnTo>
                    <a:lnTo>
                      <a:pt x="489" y="63"/>
                    </a:lnTo>
                    <a:lnTo>
                      <a:pt x="529" y="55"/>
                    </a:lnTo>
                    <a:lnTo>
                      <a:pt x="561" y="39"/>
                    </a:lnTo>
                    <a:lnTo>
                      <a:pt x="592" y="24"/>
                    </a:lnTo>
                    <a:lnTo>
                      <a:pt x="631" y="15"/>
                    </a:lnTo>
                    <a:lnTo>
                      <a:pt x="663" y="8"/>
                    </a:lnTo>
                    <a:lnTo>
                      <a:pt x="703" y="0"/>
                    </a:lnTo>
                    <a:lnTo>
                      <a:pt x="743"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6" name="Freeform 604">
                <a:extLst>
                  <a:ext uri="{FF2B5EF4-FFF2-40B4-BE49-F238E27FC236}">
                    <a16:creationId xmlns:a16="http://schemas.microsoft.com/office/drawing/2014/main" id="{57A994D0-F3F8-5132-A14A-092A3AA0F4DA}"/>
                  </a:ext>
                </a:extLst>
              </p:cNvPr>
              <p:cNvSpPr>
                <a:spLocks/>
              </p:cNvSpPr>
              <p:nvPr/>
            </p:nvSpPr>
            <p:spPr bwMode="auto">
              <a:xfrm>
                <a:off x="4736" y="2735"/>
                <a:ext cx="497" cy="499"/>
              </a:xfrm>
              <a:custGeom>
                <a:avLst/>
                <a:gdLst>
                  <a:gd name="T0" fmla="*/ 774 w 1493"/>
                  <a:gd name="T1" fmla="*/ 0 h 1499"/>
                  <a:gd name="T2" fmla="*/ 884 w 1493"/>
                  <a:gd name="T3" fmla="*/ 16 h 1499"/>
                  <a:gd name="T4" fmla="*/ 996 w 1493"/>
                  <a:gd name="T5" fmla="*/ 55 h 1499"/>
                  <a:gd name="T6" fmla="*/ 1090 w 1493"/>
                  <a:gd name="T7" fmla="*/ 102 h 1499"/>
                  <a:gd name="T8" fmla="*/ 1185 w 1493"/>
                  <a:gd name="T9" fmla="*/ 158 h 1499"/>
                  <a:gd name="T10" fmla="*/ 1264 w 1493"/>
                  <a:gd name="T11" fmla="*/ 229 h 1499"/>
                  <a:gd name="T12" fmla="*/ 1334 w 1493"/>
                  <a:gd name="T13" fmla="*/ 315 h 1499"/>
                  <a:gd name="T14" fmla="*/ 1397 w 1493"/>
                  <a:gd name="T15" fmla="*/ 410 h 1499"/>
                  <a:gd name="T16" fmla="*/ 1445 w 1493"/>
                  <a:gd name="T17" fmla="*/ 505 h 1499"/>
                  <a:gd name="T18" fmla="*/ 1476 w 1493"/>
                  <a:gd name="T19" fmla="*/ 615 h 1499"/>
                  <a:gd name="T20" fmla="*/ 1493 w 1493"/>
                  <a:gd name="T21" fmla="*/ 734 h 1499"/>
                  <a:gd name="T22" fmla="*/ 1485 w 1493"/>
                  <a:gd name="T23" fmla="*/ 844 h 1499"/>
                  <a:gd name="T24" fmla="*/ 1453 w 1493"/>
                  <a:gd name="T25" fmla="*/ 947 h 1499"/>
                  <a:gd name="T26" fmla="*/ 1413 w 1493"/>
                  <a:gd name="T27" fmla="*/ 1049 h 1499"/>
                  <a:gd name="T28" fmla="*/ 1359 w 1493"/>
                  <a:gd name="T29" fmla="*/ 1144 h 1499"/>
                  <a:gd name="T30" fmla="*/ 1295 w 1493"/>
                  <a:gd name="T31" fmla="*/ 1231 h 1499"/>
                  <a:gd name="T32" fmla="*/ 1224 w 1493"/>
                  <a:gd name="T33" fmla="*/ 1310 h 1499"/>
                  <a:gd name="T34" fmla="*/ 1138 w 1493"/>
                  <a:gd name="T35" fmla="*/ 1373 h 1499"/>
                  <a:gd name="T36" fmla="*/ 1043 w 1493"/>
                  <a:gd name="T37" fmla="*/ 1429 h 1499"/>
                  <a:gd name="T38" fmla="*/ 947 w 1493"/>
                  <a:gd name="T39" fmla="*/ 1468 h 1499"/>
                  <a:gd name="T40" fmla="*/ 837 w 1493"/>
                  <a:gd name="T41" fmla="*/ 1492 h 1499"/>
                  <a:gd name="T42" fmla="*/ 727 w 1493"/>
                  <a:gd name="T43" fmla="*/ 1499 h 1499"/>
                  <a:gd name="T44" fmla="*/ 616 w 1493"/>
                  <a:gd name="T45" fmla="*/ 1483 h 1499"/>
                  <a:gd name="T46" fmla="*/ 514 w 1493"/>
                  <a:gd name="T47" fmla="*/ 1452 h 1499"/>
                  <a:gd name="T48" fmla="*/ 419 w 1493"/>
                  <a:gd name="T49" fmla="*/ 1404 h 1499"/>
                  <a:gd name="T50" fmla="*/ 324 w 1493"/>
                  <a:gd name="T51" fmla="*/ 1350 h 1499"/>
                  <a:gd name="T52" fmla="*/ 245 w 1493"/>
                  <a:gd name="T53" fmla="*/ 1287 h 1499"/>
                  <a:gd name="T54" fmla="*/ 175 w 1493"/>
                  <a:gd name="T55" fmla="*/ 1208 h 1499"/>
                  <a:gd name="T56" fmla="*/ 112 w 1493"/>
                  <a:gd name="T57" fmla="*/ 1128 h 1499"/>
                  <a:gd name="T58" fmla="*/ 64 w 1493"/>
                  <a:gd name="T59" fmla="*/ 1033 h 1499"/>
                  <a:gd name="T60" fmla="*/ 24 w 1493"/>
                  <a:gd name="T61" fmla="*/ 939 h 1499"/>
                  <a:gd name="T62" fmla="*/ 0 w 1493"/>
                  <a:gd name="T63" fmla="*/ 837 h 1499"/>
                  <a:gd name="T64" fmla="*/ 8 w 1493"/>
                  <a:gd name="T65" fmla="*/ 726 h 1499"/>
                  <a:gd name="T66" fmla="*/ 33 w 1493"/>
                  <a:gd name="T67" fmla="*/ 615 h 1499"/>
                  <a:gd name="T68" fmla="*/ 64 w 1493"/>
                  <a:gd name="T69" fmla="*/ 505 h 1499"/>
                  <a:gd name="T70" fmla="*/ 112 w 1493"/>
                  <a:gd name="T71" fmla="*/ 410 h 1499"/>
                  <a:gd name="T72" fmla="*/ 166 w 1493"/>
                  <a:gd name="T73" fmla="*/ 315 h 1499"/>
                  <a:gd name="T74" fmla="*/ 238 w 1493"/>
                  <a:gd name="T75" fmla="*/ 236 h 1499"/>
                  <a:gd name="T76" fmla="*/ 317 w 1493"/>
                  <a:gd name="T77" fmla="*/ 165 h 1499"/>
                  <a:gd name="T78" fmla="*/ 403 w 1493"/>
                  <a:gd name="T79" fmla="*/ 102 h 1499"/>
                  <a:gd name="T80" fmla="*/ 490 w 1493"/>
                  <a:gd name="T81" fmla="*/ 55 h 1499"/>
                  <a:gd name="T82" fmla="*/ 593 w 1493"/>
                  <a:gd name="T83" fmla="*/ 16 h 1499"/>
                  <a:gd name="T84" fmla="*/ 695 w 1493"/>
                  <a:gd name="T85" fmla="*/ 0 h 1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3" h="1499">
                    <a:moveTo>
                      <a:pt x="695" y="0"/>
                    </a:moveTo>
                    <a:lnTo>
                      <a:pt x="735" y="0"/>
                    </a:lnTo>
                    <a:lnTo>
                      <a:pt x="774" y="0"/>
                    </a:lnTo>
                    <a:lnTo>
                      <a:pt x="805" y="7"/>
                    </a:lnTo>
                    <a:lnTo>
                      <a:pt x="845" y="7"/>
                    </a:lnTo>
                    <a:lnTo>
                      <a:pt x="884" y="16"/>
                    </a:lnTo>
                    <a:lnTo>
                      <a:pt x="924" y="31"/>
                    </a:lnTo>
                    <a:lnTo>
                      <a:pt x="956" y="39"/>
                    </a:lnTo>
                    <a:lnTo>
                      <a:pt x="996" y="55"/>
                    </a:lnTo>
                    <a:lnTo>
                      <a:pt x="1027" y="63"/>
                    </a:lnTo>
                    <a:lnTo>
                      <a:pt x="1059" y="79"/>
                    </a:lnTo>
                    <a:lnTo>
                      <a:pt x="1090" y="102"/>
                    </a:lnTo>
                    <a:lnTo>
                      <a:pt x="1122" y="118"/>
                    </a:lnTo>
                    <a:lnTo>
                      <a:pt x="1154" y="142"/>
                    </a:lnTo>
                    <a:lnTo>
                      <a:pt x="1185" y="158"/>
                    </a:lnTo>
                    <a:lnTo>
                      <a:pt x="1217" y="182"/>
                    </a:lnTo>
                    <a:lnTo>
                      <a:pt x="1240" y="205"/>
                    </a:lnTo>
                    <a:lnTo>
                      <a:pt x="1264" y="229"/>
                    </a:lnTo>
                    <a:lnTo>
                      <a:pt x="1295" y="261"/>
                    </a:lnTo>
                    <a:lnTo>
                      <a:pt x="1319" y="284"/>
                    </a:lnTo>
                    <a:lnTo>
                      <a:pt x="1334" y="315"/>
                    </a:lnTo>
                    <a:lnTo>
                      <a:pt x="1359" y="347"/>
                    </a:lnTo>
                    <a:lnTo>
                      <a:pt x="1382" y="378"/>
                    </a:lnTo>
                    <a:lnTo>
                      <a:pt x="1397" y="410"/>
                    </a:lnTo>
                    <a:lnTo>
                      <a:pt x="1413" y="441"/>
                    </a:lnTo>
                    <a:lnTo>
                      <a:pt x="1429" y="473"/>
                    </a:lnTo>
                    <a:lnTo>
                      <a:pt x="1445" y="505"/>
                    </a:lnTo>
                    <a:lnTo>
                      <a:pt x="1461" y="544"/>
                    </a:lnTo>
                    <a:lnTo>
                      <a:pt x="1469" y="576"/>
                    </a:lnTo>
                    <a:lnTo>
                      <a:pt x="1476" y="615"/>
                    </a:lnTo>
                    <a:lnTo>
                      <a:pt x="1485" y="655"/>
                    </a:lnTo>
                    <a:lnTo>
                      <a:pt x="1493" y="695"/>
                    </a:lnTo>
                    <a:lnTo>
                      <a:pt x="1493" y="734"/>
                    </a:lnTo>
                    <a:lnTo>
                      <a:pt x="1493" y="765"/>
                    </a:lnTo>
                    <a:lnTo>
                      <a:pt x="1485" y="805"/>
                    </a:lnTo>
                    <a:lnTo>
                      <a:pt x="1485" y="844"/>
                    </a:lnTo>
                    <a:lnTo>
                      <a:pt x="1476" y="876"/>
                    </a:lnTo>
                    <a:lnTo>
                      <a:pt x="1469" y="916"/>
                    </a:lnTo>
                    <a:lnTo>
                      <a:pt x="1453" y="947"/>
                    </a:lnTo>
                    <a:lnTo>
                      <a:pt x="1445" y="986"/>
                    </a:lnTo>
                    <a:lnTo>
                      <a:pt x="1429" y="1018"/>
                    </a:lnTo>
                    <a:lnTo>
                      <a:pt x="1413" y="1049"/>
                    </a:lnTo>
                    <a:lnTo>
                      <a:pt x="1397" y="1081"/>
                    </a:lnTo>
                    <a:lnTo>
                      <a:pt x="1382" y="1112"/>
                    </a:lnTo>
                    <a:lnTo>
                      <a:pt x="1359" y="1144"/>
                    </a:lnTo>
                    <a:lnTo>
                      <a:pt x="1343" y="1176"/>
                    </a:lnTo>
                    <a:lnTo>
                      <a:pt x="1319" y="1199"/>
                    </a:lnTo>
                    <a:lnTo>
                      <a:pt x="1295" y="1231"/>
                    </a:lnTo>
                    <a:lnTo>
                      <a:pt x="1271" y="1255"/>
                    </a:lnTo>
                    <a:lnTo>
                      <a:pt x="1248" y="1287"/>
                    </a:lnTo>
                    <a:lnTo>
                      <a:pt x="1224" y="1310"/>
                    </a:lnTo>
                    <a:lnTo>
                      <a:pt x="1192" y="1334"/>
                    </a:lnTo>
                    <a:lnTo>
                      <a:pt x="1169" y="1350"/>
                    </a:lnTo>
                    <a:lnTo>
                      <a:pt x="1138" y="1373"/>
                    </a:lnTo>
                    <a:lnTo>
                      <a:pt x="1106" y="1397"/>
                    </a:lnTo>
                    <a:lnTo>
                      <a:pt x="1075" y="1413"/>
                    </a:lnTo>
                    <a:lnTo>
                      <a:pt x="1043" y="1429"/>
                    </a:lnTo>
                    <a:lnTo>
                      <a:pt x="1012" y="1444"/>
                    </a:lnTo>
                    <a:lnTo>
                      <a:pt x="979" y="1460"/>
                    </a:lnTo>
                    <a:lnTo>
                      <a:pt x="947" y="1468"/>
                    </a:lnTo>
                    <a:lnTo>
                      <a:pt x="909" y="1476"/>
                    </a:lnTo>
                    <a:lnTo>
                      <a:pt x="877" y="1492"/>
                    </a:lnTo>
                    <a:lnTo>
                      <a:pt x="837" y="1492"/>
                    </a:lnTo>
                    <a:lnTo>
                      <a:pt x="798" y="1499"/>
                    </a:lnTo>
                    <a:lnTo>
                      <a:pt x="767" y="1499"/>
                    </a:lnTo>
                    <a:lnTo>
                      <a:pt x="727" y="1499"/>
                    </a:lnTo>
                    <a:lnTo>
                      <a:pt x="688" y="1499"/>
                    </a:lnTo>
                    <a:lnTo>
                      <a:pt x="656" y="1492"/>
                    </a:lnTo>
                    <a:lnTo>
                      <a:pt x="616" y="1483"/>
                    </a:lnTo>
                    <a:lnTo>
                      <a:pt x="585" y="1476"/>
                    </a:lnTo>
                    <a:lnTo>
                      <a:pt x="546" y="1460"/>
                    </a:lnTo>
                    <a:lnTo>
                      <a:pt x="514" y="1452"/>
                    </a:lnTo>
                    <a:lnTo>
                      <a:pt x="482" y="1436"/>
                    </a:lnTo>
                    <a:lnTo>
                      <a:pt x="450" y="1420"/>
                    </a:lnTo>
                    <a:lnTo>
                      <a:pt x="419" y="1404"/>
                    </a:lnTo>
                    <a:lnTo>
                      <a:pt x="387" y="1389"/>
                    </a:lnTo>
                    <a:lnTo>
                      <a:pt x="355" y="1373"/>
                    </a:lnTo>
                    <a:lnTo>
                      <a:pt x="324" y="1350"/>
                    </a:lnTo>
                    <a:lnTo>
                      <a:pt x="301" y="1326"/>
                    </a:lnTo>
                    <a:lnTo>
                      <a:pt x="269" y="1310"/>
                    </a:lnTo>
                    <a:lnTo>
                      <a:pt x="245" y="1287"/>
                    </a:lnTo>
                    <a:lnTo>
                      <a:pt x="222" y="1263"/>
                    </a:lnTo>
                    <a:lnTo>
                      <a:pt x="198" y="1231"/>
                    </a:lnTo>
                    <a:lnTo>
                      <a:pt x="175" y="1208"/>
                    </a:lnTo>
                    <a:lnTo>
                      <a:pt x="150" y="1184"/>
                    </a:lnTo>
                    <a:lnTo>
                      <a:pt x="127" y="1152"/>
                    </a:lnTo>
                    <a:lnTo>
                      <a:pt x="112" y="1128"/>
                    </a:lnTo>
                    <a:lnTo>
                      <a:pt x="96" y="1096"/>
                    </a:lnTo>
                    <a:lnTo>
                      <a:pt x="72" y="1065"/>
                    </a:lnTo>
                    <a:lnTo>
                      <a:pt x="64" y="1033"/>
                    </a:lnTo>
                    <a:lnTo>
                      <a:pt x="48" y="1002"/>
                    </a:lnTo>
                    <a:lnTo>
                      <a:pt x="33" y="970"/>
                    </a:lnTo>
                    <a:lnTo>
                      <a:pt x="24" y="939"/>
                    </a:lnTo>
                    <a:lnTo>
                      <a:pt x="17" y="907"/>
                    </a:lnTo>
                    <a:lnTo>
                      <a:pt x="8" y="868"/>
                    </a:lnTo>
                    <a:lnTo>
                      <a:pt x="0" y="837"/>
                    </a:lnTo>
                    <a:lnTo>
                      <a:pt x="0" y="805"/>
                    </a:lnTo>
                    <a:lnTo>
                      <a:pt x="0" y="765"/>
                    </a:lnTo>
                    <a:lnTo>
                      <a:pt x="8" y="726"/>
                    </a:lnTo>
                    <a:lnTo>
                      <a:pt x="17" y="686"/>
                    </a:lnTo>
                    <a:lnTo>
                      <a:pt x="24" y="646"/>
                    </a:lnTo>
                    <a:lnTo>
                      <a:pt x="33" y="615"/>
                    </a:lnTo>
                    <a:lnTo>
                      <a:pt x="40" y="576"/>
                    </a:lnTo>
                    <a:lnTo>
                      <a:pt x="48" y="544"/>
                    </a:lnTo>
                    <a:lnTo>
                      <a:pt x="64" y="505"/>
                    </a:lnTo>
                    <a:lnTo>
                      <a:pt x="80" y="473"/>
                    </a:lnTo>
                    <a:lnTo>
                      <a:pt x="96" y="441"/>
                    </a:lnTo>
                    <a:lnTo>
                      <a:pt x="112" y="410"/>
                    </a:lnTo>
                    <a:lnTo>
                      <a:pt x="127" y="378"/>
                    </a:lnTo>
                    <a:lnTo>
                      <a:pt x="150" y="347"/>
                    </a:lnTo>
                    <a:lnTo>
                      <a:pt x="166" y="315"/>
                    </a:lnTo>
                    <a:lnTo>
                      <a:pt x="190" y="292"/>
                    </a:lnTo>
                    <a:lnTo>
                      <a:pt x="213" y="261"/>
                    </a:lnTo>
                    <a:lnTo>
                      <a:pt x="238" y="236"/>
                    </a:lnTo>
                    <a:lnTo>
                      <a:pt x="261" y="213"/>
                    </a:lnTo>
                    <a:lnTo>
                      <a:pt x="292" y="189"/>
                    </a:lnTo>
                    <a:lnTo>
                      <a:pt x="317" y="165"/>
                    </a:lnTo>
                    <a:lnTo>
                      <a:pt x="340" y="142"/>
                    </a:lnTo>
                    <a:lnTo>
                      <a:pt x="371" y="118"/>
                    </a:lnTo>
                    <a:lnTo>
                      <a:pt x="403" y="102"/>
                    </a:lnTo>
                    <a:lnTo>
                      <a:pt x="427" y="86"/>
                    </a:lnTo>
                    <a:lnTo>
                      <a:pt x="458" y="70"/>
                    </a:lnTo>
                    <a:lnTo>
                      <a:pt x="490" y="55"/>
                    </a:lnTo>
                    <a:lnTo>
                      <a:pt x="522" y="39"/>
                    </a:lnTo>
                    <a:lnTo>
                      <a:pt x="553" y="23"/>
                    </a:lnTo>
                    <a:lnTo>
                      <a:pt x="593" y="16"/>
                    </a:lnTo>
                    <a:lnTo>
                      <a:pt x="625" y="7"/>
                    </a:lnTo>
                    <a:lnTo>
                      <a:pt x="656" y="0"/>
                    </a:lnTo>
                    <a:lnTo>
                      <a:pt x="695"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7" name="Freeform 605">
                <a:extLst>
                  <a:ext uri="{FF2B5EF4-FFF2-40B4-BE49-F238E27FC236}">
                    <a16:creationId xmlns:a16="http://schemas.microsoft.com/office/drawing/2014/main" id="{A5F507D9-50B2-1338-E16D-D5D24139EB60}"/>
                  </a:ext>
                </a:extLst>
              </p:cNvPr>
              <p:cNvSpPr>
                <a:spLocks/>
              </p:cNvSpPr>
              <p:nvPr/>
            </p:nvSpPr>
            <p:spPr bwMode="auto">
              <a:xfrm>
                <a:off x="4752" y="2735"/>
                <a:ext cx="476" cy="481"/>
              </a:xfrm>
              <a:custGeom>
                <a:avLst/>
                <a:gdLst>
                  <a:gd name="T0" fmla="*/ 726 w 1428"/>
                  <a:gd name="T1" fmla="*/ 8 h 1444"/>
                  <a:gd name="T2" fmla="*/ 836 w 1428"/>
                  <a:gd name="T3" fmla="*/ 24 h 1444"/>
                  <a:gd name="T4" fmla="*/ 939 w 1428"/>
                  <a:gd name="T5" fmla="*/ 56 h 1444"/>
                  <a:gd name="T6" fmla="*/ 1034 w 1428"/>
                  <a:gd name="T7" fmla="*/ 103 h 1444"/>
                  <a:gd name="T8" fmla="*/ 1129 w 1428"/>
                  <a:gd name="T9" fmla="*/ 158 h 1444"/>
                  <a:gd name="T10" fmla="*/ 1208 w 1428"/>
                  <a:gd name="T11" fmla="*/ 229 h 1444"/>
                  <a:gd name="T12" fmla="*/ 1279 w 1428"/>
                  <a:gd name="T13" fmla="*/ 308 h 1444"/>
                  <a:gd name="T14" fmla="*/ 1334 w 1428"/>
                  <a:gd name="T15" fmla="*/ 394 h 1444"/>
                  <a:gd name="T16" fmla="*/ 1381 w 1428"/>
                  <a:gd name="T17" fmla="*/ 490 h 1444"/>
                  <a:gd name="T18" fmla="*/ 1413 w 1428"/>
                  <a:gd name="T19" fmla="*/ 592 h 1444"/>
                  <a:gd name="T20" fmla="*/ 1428 w 1428"/>
                  <a:gd name="T21" fmla="*/ 702 h 1444"/>
                  <a:gd name="T22" fmla="*/ 1421 w 1428"/>
                  <a:gd name="T23" fmla="*/ 805 h 1444"/>
                  <a:gd name="T24" fmla="*/ 1389 w 1428"/>
                  <a:gd name="T25" fmla="*/ 907 h 1444"/>
                  <a:gd name="T26" fmla="*/ 1350 w 1428"/>
                  <a:gd name="T27" fmla="*/ 1010 h 1444"/>
                  <a:gd name="T28" fmla="*/ 1302 w 1428"/>
                  <a:gd name="T29" fmla="*/ 1097 h 1444"/>
                  <a:gd name="T30" fmla="*/ 1239 w 1428"/>
                  <a:gd name="T31" fmla="*/ 1184 h 1444"/>
                  <a:gd name="T32" fmla="*/ 1169 w 1428"/>
                  <a:gd name="T33" fmla="*/ 1255 h 1444"/>
                  <a:gd name="T34" fmla="*/ 1090 w 1428"/>
                  <a:gd name="T35" fmla="*/ 1318 h 1444"/>
                  <a:gd name="T36" fmla="*/ 1003 w 1428"/>
                  <a:gd name="T37" fmla="*/ 1373 h 1444"/>
                  <a:gd name="T38" fmla="*/ 908 w 1428"/>
                  <a:gd name="T39" fmla="*/ 1413 h 1444"/>
                  <a:gd name="T40" fmla="*/ 805 w 1428"/>
                  <a:gd name="T41" fmla="*/ 1436 h 1444"/>
                  <a:gd name="T42" fmla="*/ 703 w 1428"/>
                  <a:gd name="T43" fmla="*/ 1444 h 1444"/>
                  <a:gd name="T44" fmla="*/ 600 w 1428"/>
                  <a:gd name="T45" fmla="*/ 1429 h 1444"/>
                  <a:gd name="T46" fmla="*/ 498 w 1428"/>
                  <a:gd name="T47" fmla="*/ 1397 h 1444"/>
                  <a:gd name="T48" fmla="*/ 411 w 1428"/>
                  <a:gd name="T49" fmla="*/ 1350 h 1444"/>
                  <a:gd name="T50" fmla="*/ 323 w 1428"/>
                  <a:gd name="T51" fmla="*/ 1294 h 1444"/>
                  <a:gd name="T52" fmla="*/ 244 w 1428"/>
                  <a:gd name="T53" fmla="*/ 1239 h 1444"/>
                  <a:gd name="T54" fmla="*/ 174 w 1428"/>
                  <a:gd name="T55" fmla="*/ 1168 h 1444"/>
                  <a:gd name="T56" fmla="*/ 111 w 1428"/>
                  <a:gd name="T57" fmla="*/ 1089 h 1444"/>
                  <a:gd name="T58" fmla="*/ 64 w 1428"/>
                  <a:gd name="T59" fmla="*/ 1003 h 1444"/>
                  <a:gd name="T60" fmla="*/ 32 w 1428"/>
                  <a:gd name="T61" fmla="*/ 916 h 1444"/>
                  <a:gd name="T62" fmla="*/ 8 w 1428"/>
                  <a:gd name="T63" fmla="*/ 821 h 1444"/>
                  <a:gd name="T64" fmla="*/ 8 w 1428"/>
                  <a:gd name="T65" fmla="*/ 711 h 1444"/>
                  <a:gd name="T66" fmla="*/ 32 w 1428"/>
                  <a:gd name="T67" fmla="*/ 608 h 1444"/>
                  <a:gd name="T68" fmla="*/ 64 w 1428"/>
                  <a:gd name="T69" fmla="*/ 506 h 1444"/>
                  <a:gd name="T70" fmla="*/ 111 w 1428"/>
                  <a:gd name="T71" fmla="*/ 410 h 1444"/>
                  <a:gd name="T72" fmla="*/ 166 w 1428"/>
                  <a:gd name="T73" fmla="*/ 324 h 1444"/>
                  <a:gd name="T74" fmla="*/ 229 w 1428"/>
                  <a:gd name="T75" fmla="*/ 236 h 1444"/>
                  <a:gd name="T76" fmla="*/ 300 w 1428"/>
                  <a:gd name="T77" fmla="*/ 166 h 1444"/>
                  <a:gd name="T78" fmla="*/ 379 w 1428"/>
                  <a:gd name="T79" fmla="*/ 110 h 1444"/>
                  <a:gd name="T80" fmla="*/ 465 w 1428"/>
                  <a:gd name="T81" fmla="*/ 63 h 1444"/>
                  <a:gd name="T82" fmla="*/ 561 w 1428"/>
                  <a:gd name="T83" fmla="*/ 24 h 1444"/>
                  <a:gd name="T84" fmla="*/ 656 w 1428"/>
                  <a:gd name="T85" fmla="*/ 0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8" h="1444">
                    <a:moveTo>
                      <a:pt x="656" y="0"/>
                    </a:moveTo>
                    <a:lnTo>
                      <a:pt x="694" y="8"/>
                    </a:lnTo>
                    <a:lnTo>
                      <a:pt x="726" y="8"/>
                    </a:lnTo>
                    <a:lnTo>
                      <a:pt x="766" y="8"/>
                    </a:lnTo>
                    <a:lnTo>
                      <a:pt x="805" y="16"/>
                    </a:lnTo>
                    <a:lnTo>
                      <a:pt x="836" y="24"/>
                    </a:lnTo>
                    <a:lnTo>
                      <a:pt x="876" y="31"/>
                    </a:lnTo>
                    <a:lnTo>
                      <a:pt x="908" y="40"/>
                    </a:lnTo>
                    <a:lnTo>
                      <a:pt x="939" y="56"/>
                    </a:lnTo>
                    <a:lnTo>
                      <a:pt x="971" y="71"/>
                    </a:lnTo>
                    <a:lnTo>
                      <a:pt x="1011" y="87"/>
                    </a:lnTo>
                    <a:lnTo>
                      <a:pt x="1034" y="103"/>
                    </a:lnTo>
                    <a:lnTo>
                      <a:pt x="1066" y="119"/>
                    </a:lnTo>
                    <a:lnTo>
                      <a:pt x="1097" y="134"/>
                    </a:lnTo>
                    <a:lnTo>
                      <a:pt x="1129" y="158"/>
                    </a:lnTo>
                    <a:lnTo>
                      <a:pt x="1153" y="182"/>
                    </a:lnTo>
                    <a:lnTo>
                      <a:pt x="1184" y="205"/>
                    </a:lnTo>
                    <a:lnTo>
                      <a:pt x="1208" y="229"/>
                    </a:lnTo>
                    <a:lnTo>
                      <a:pt x="1232" y="252"/>
                    </a:lnTo>
                    <a:lnTo>
                      <a:pt x="1255" y="276"/>
                    </a:lnTo>
                    <a:lnTo>
                      <a:pt x="1279" y="308"/>
                    </a:lnTo>
                    <a:lnTo>
                      <a:pt x="1295" y="331"/>
                    </a:lnTo>
                    <a:lnTo>
                      <a:pt x="1318" y="363"/>
                    </a:lnTo>
                    <a:lnTo>
                      <a:pt x="1334" y="394"/>
                    </a:lnTo>
                    <a:lnTo>
                      <a:pt x="1350" y="426"/>
                    </a:lnTo>
                    <a:lnTo>
                      <a:pt x="1365" y="457"/>
                    </a:lnTo>
                    <a:lnTo>
                      <a:pt x="1381" y="490"/>
                    </a:lnTo>
                    <a:lnTo>
                      <a:pt x="1397" y="521"/>
                    </a:lnTo>
                    <a:lnTo>
                      <a:pt x="1405" y="560"/>
                    </a:lnTo>
                    <a:lnTo>
                      <a:pt x="1413" y="592"/>
                    </a:lnTo>
                    <a:lnTo>
                      <a:pt x="1421" y="632"/>
                    </a:lnTo>
                    <a:lnTo>
                      <a:pt x="1428" y="663"/>
                    </a:lnTo>
                    <a:lnTo>
                      <a:pt x="1428" y="702"/>
                    </a:lnTo>
                    <a:lnTo>
                      <a:pt x="1428" y="734"/>
                    </a:lnTo>
                    <a:lnTo>
                      <a:pt x="1421" y="774"/>
                    </a:lnTo>
                    <a:lnTo>
                      <a:pt x="1421" y="805"/>
                    </a:lnTo>
                    <a:lnTo>
                      <a:pt x="1413" y="844"/>
                    </a:lnTo>
                    <a:lnTo>
                      <a:pt x="1405" y="876"/>
                    </a:lnTo>
                    <a:lnTo>
                      <a:pt x="1389" y="907"/>
                    </a:lnTo>
                    <a:lnTo>
                      <a:pt x="1381" y="939"/>
                    </a:lnTo>
                    <a:lnTo>
                      <a:pt x="1365" y="979"/>
                    </a:lnTo>
                    <a:lnTo>
                      <a:pt x="1350" y="1010"/>
                    </a:lnTo>
                    <a:lnTo>
                      <a:pt x="1334" y="1034"/>
                    </a:lnTo>
                    <a:lnTo>
                      <a:pt x="1318" y="1066"/>
                    </a:lnTo>
                    <a:lnTo>
                      <a:pt x="1302" y="1097"/>
                    </a:lnTo>
                    <a:lnTo>
                      <a:pt x="1286" y="1129"/>
                    </a:lnTo>
                    <a:lnTo>
                      <a:pt x="1263" y="1152"/>
                    </a:lnTo>
                    <a:lnTo>
                      <a:pt x="1239" y="1184"/>
                    </a:lnTo>
                    <a:lnTo>
                      <a:pt x="1216" y="1208"/>
                    </a:lnTo>
                    <a:lnTo>
                      <a:pt x="1192" y="1231"/>
                    </a:lnTo>
                    <a:lnTo>
                      <a:pt x="1169" y="1255"/>
                    </a:lnTo>
                    <a:lnTo>
                      <a:pt x="1144" y="1278"/>
                    </a:lnTo>
                    <a:lnTo>
                      <a:pt x="1113" y="1294"/>
                    </a:lnTo>
                    <a:lnTo>
                      <a:pt x="1090" y="1318"/>
                    </a:lnTo>
                    <a:lnTo>
                      <a:pt x="1058" y="1334"/>
                    </a:lnTo>
                    <a:lnTo>
                      <a:pt x="1034" y="1357"/>
                    </a:lnTo>
                    <a:lnTo>
                      <a:pt x="1003" y="1373"/>
                    </a:lnTo>
                    <a:lnTo>
                      <a:pt x="971" y="1389"/>
                    </a:lnTo>
                    <a:lnTo>
                      <a:pt x="939" y="1397"/>
                    </a:lnTo>
                    <a:lnTo>
                      <a:pt x="908" y="1413"/>
                    </a:lnTo>
                    <a:lnTo>
                      <a:pt x="876" y="1420"/>
                    </a:lnTo>
                    <a:lnTo>
                      <a:pt x="836" y="1429"/>
                    </a:lnTo>
                    <a:lnTo>
                      <a:pt x="805" y="1436"/>
                    </a:lnTo>
                    <a:lnTo>
                      <a:pt x="773" y="1444"/>
                    </a:lnTo>
                    <a:lnTo>
                      <a:pt x="734" y="1444"/>
                    </a:lnTo>
                    <a:lnTo>
                      <a:pt x="703" y="1444"/>
                    </a:lnTo>
                    <a:lnTo>
                      <a:pt x="663" y="1436"/>
                    </a:lnTo>
                    <a:lnTo>
                      <a:pt x="631" y="1436"/>
                    </a:lnTo>
                    <a:lnTo>
                      <a:pt x="600" y="1429"/>
                    </a:lnTo>
                    <a:lnTo>
                      <a:pt x="568" y="1413"/>
                    </a:lnTo>
                    <a:lnTo>
                      <a:pt x="529" y="1404"/>
                    </a:lnTo>
                    <a:lnTo>
                      <a:pt x="498" y="1397"/>
                    </a:lnTo>
                    <a:lnTo>
                      <a:pt x="465" y="1381"/>
                    </a:lnTo>
                    <a:lnTo>
                      <a:pt x="434" y="1366"/>
                    </a:lnTo>
                    <a:lnTo>
                      <a:pt x="411" y="1350"/>
                    </a:lnTo>
                    <a:lnTo>
                      <a:pt x="379" y="1334"/>
                    </a:lnTo>
                    <a:lnTo>
                      <a:pt x="347" y="1318"/>
                    </a:lnTo>
                    <a:lnTo>
                      <a:pt x="323" y="1294"/>
                    </a:lnTo>
                    <a:lnTo>
                      <a:pt x="292" y="1278"/>
                    </a:lnTo>
                    <a:lnTo>
                      <a:pt x="269" y="1255"/>
                    </a:lnTo>
                    <a:lnTo>
                      <a:pt x="244" y="1239"/>
                    </a:lnTo>
                    <a:lnTo>
                      <a:pt x="221" y="1215"/>
                    </a:lnTo>
                    <a:lnTo>
                      <a:pt x="197" y="1192"/>
                    </a:lnTo>
                    <a:lnTo>
                      <a:pt x="174" y="1168"/>
                    </a:lnTo>
                    <a:lnTo>
                      <a:pt x="150" y="1136"/>
                    </a:lnTo>
                    <a:lnTo>
                      <a:pt x="134" y="1113"/>
                    </a:lnTo>
                    <a:lnTo>
                      <a:pt x="111" y="1089"/>
                    </a:lnTo>
                    <a:lnTo>
                      <a:pt x="95" y="1058"/>
                    </a:lnTo>
                    <a:lnTo>
                      <a:pt x="79" y="1034"/>
                    </a:lnTo>
                    <a:lnTo>
                      <a:pt x="64" y="1003"/>
                    </a:lnTo>
                    <a:lnTo>
                      <a:pt x="48" y="971"/>
                    </a:lnTo>
                    <a:lnTo>
                      <a:pt x="39" y="939"/>
                    </a:lnTo>
                    <a:lnTo>
                      <a:pt x="32" y="916"/>
                    </a:lnTo>
                    <a:lnTo>
                      <a:pt x="24" y="884"/>
                    </a:lnTo>
                    <a:lnTo>
                      <a:pt x="16" y="853"/>
                    </a:lnTo>
                    <a:lnTo>
                      <a:pt x="8" y="821"/>
                    </a:lnTo>
                    <a:lnTo>
                      <a:pt x="0" y="781"/>
                    </a:lnTo>
                    <a:lnTo>
                      <a:pt x="8" y="749"/>
                    </a:lnTo>
                    <a:lnTo>
                      <a:pt x="8" y="711"/>
                    </a:lnTo>
                    <a:lnTo>
                      <a:pt x="16" y="679"/>
                    </a:lnTo>
                    <a:lnTo>
                      <a:pt x="24" y="639"/>
                    </a:lnTo>
                    <a:lnTo>
                      <a:pt x="32" y="608"/>
                    </a:lnTo>
                    <a:lnTo>
                      <a:pt x="39" y="569"/>
                    </a:lnTo>
                    <a:lnTo>
                      <a:pt x="55" y="537"/>
                    </a:lnTo>
                    <a:lnTo>
                      <a:pt x="64" y="506"/>
                    </a:lnTo>
                    <a:lnTo>
                      <a:pt x="79" y="473"/>
                    </a:lnTo>
                    <a:lnTo>
                      <a:pt x="95" y="441"/>
                    </a:lnTo>
                    <a:lnTo>
                      <a:pt x="111" y="410"/>
                    </a:lnTo>
                    <a:lnTo>
                      <a:pt x="127" y="378"/>
                    </a:lnTo>
                    <a:lnTo>
                      <a:pt x="142" y="347"/>
                    </a:lnTo>
                    <a:lnTo>
                      <a:pt x="166" y="324"/>
                    </a:lnTo>
                    <a:lnTo>
                      <a:pt x="181" y="292"/>
                    </a:lnTo>
                    <a:lnTo>
                      <a:pt x="206" y="268"/>
                    </a:lnTo>
                    <a:lnTo>
                      <a:pt x="229" y="236"/>
                    </a:lnTo>
                    <a:lnTo>
                      <a:pt x="253" y="213"/>
                    </a:lnTo>
                    <a:lnTo>
                      <a:pt x="276" y="189"/>
                    </a:lnTo>
                    <a:lnTo>
                      <a:pt x="300" y="166"/>
                    </a:lnTo>
                    <a:lnTo>
                      <a:pt x="323" y="150"/>
                    </a:lnTo>
                    <a:lnTo>
                      <a:pt x="355" y="126"/>
                    </a:lnTo>
                    <a:lnTo>
                      <a:pt x="379" y="110"/>
                    </a:lnTo>
                    <a:lnTo>
                      <a:pt x="411" y="95"/>
                    </a:lnTo>
                    <a:lnTo>
                      <a:pt x="434" y="71"/>
                    </a:lnTo>
                    <a:lnTo>
                      <a:pt x="465" y="63"/>
                    </a:lnTo>
                    <a:lnTo>
                      <a:pt x="498" y="47"/>
                    </a:lnTo>
                    <a:lnTo>
                      <a:pt x="529" y="31"/>
                    </a:lnTo>
                    <a:lnTo>
                      <a:pt x="561" y="24"/>
                    </a:lnTo>
                    <a:lnTo>
                      <a:pt x="592" y="16"/>
                    </a:lnTo>
                    <a:lnTo>
                      <a:pt x="624" y="8"/>
                    </a:lnTo>
                    <a:lnTo>
                      <a:pt x="656"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8" name="Freeform 606">
                <a:extLst>
                  <a:ext uri="{FF2B5EF4-FFF2-40B4-BE49-F238E27FC236}">
                    <a16:creationId xmlns:a16="http://schemas.microsoft.com/office/drawing/2014/main" id="{DF3BA960-C012-8D7D-64B1-29DD432F8F6F}"/>
                  </a:ext>
                </a:extLst>
              </p:cNvPr>
              <p:cNvSpPr>
                <a:spLocks/>
              </p:cNvSpPr>
              <p:nvPr/>
            </p:nvSpPr>
            <p:spPr bwMode="auto">
              <a:xfrm>
                <a:off x="4770" y="2737"/>
                <a:ext cx="453" cy="461"/>
              </a:xfrm>
              <a:custGeom>
                <a:avLst/>
                <a:gdLst>
                  <a:gd name="T0" fmla="*/ 640 w 1359"/>
                  <a:gd name="T1" fmla="*/ 0 h 1382"/>
                  <a:gd name="T2" fmla="*/ 711 w 1359"/>
                  <a:gd name="T3" fmla="*/ 9 h 1382"/>
                  <a:gd name="T4" fmla="*/ 782 w 1359"/>
                  <a:gd name="T5" fmla="*/ 24 h 1382"/>
                  <a:gd name="T6" fmla="*/ 853 w 1359"/>
                  <a:gd name="T7" fmla="*/ 40 h 1382"/>
                  <a:gd name="T8" fmla="*/ 916 w 1359"/>
                  <a:gd name="T9" fmla="*/ 63 h 1382"/>
                  <a:gd name="T10" fmla="*/ 979 w 1359"/>
                  <a:gd name="T11" fmla="*/ 95 h 1382"/>
                  <a:gd name="T12" fmla="*/ 1035 w 1359"/>
                  <a:gd name="T13" fmla="*/ 126 h 1382"/>
                  <a:gd name="T14" fmla="*/ 1090 w 1359"/>
                  <a:gd name="T15" fmla="*/ 166 h 1382"/>
                  <a:gd name="T16" fmla="*/ 1138 w 1359"/>
                  <a:gd name="T17" fmla="*/ 214 h 1382"/>
                  <a:gd name="T18" fmla="*/ 1185 w 1359"/>
                  <a:gd name="T19" fmla="*/ 261 h 1382"/>
                  <a:gd name="T20" fmla="*/ 1224 w 1359"/>
                  <a:gd name="T21" fmla="*/ 317 h 1382"/>
                  <a:gd name="T22" fmla="*/ 1264 w 1359"/>
                  <a:gd name="T23" fmla="*/ 371 h 1382"/>
                  <a:gd name="T24" fmla="*/ 1296 w 1359"/>
                  <a:gd name="T25" fmla="*/ 434 h 1382"/>
                  <a:gd name="T26" fmla="*/ 1319 w 1359"/>
                  <a:gd name="T27" fmla="*/ 498 h 1382"/>
                  <a:gd name="T28" fmla="*/ 1343 w 1359"/>
                  <a:gd name="T29" fmla="*/ 561 h 1382"/>
                  <a:gd name="T30" fmla="*/ 1359 w 1359"/>
                  <a:gd name="T31" fmla="*/ 632 h 1382"/>
                  <a:gd name="T32" fmla="*/ 1359 w 1359"/>
                  <a:gd name="T33" fmla="*/ 703 h 1382"/>
                  <a:gd name="T34" fmla="*/ 1350 w 1359"/>
                  <a:gd name="T35" fmla="*/ 766 h 1382"/>
                  <a:gd name="T36" fmla="*/ 1334 w 1359"/>
                  <a:gd name="T37" fmla="*/ 830 h 1382"/>
                  <a:gd name="T38" fmla="*/ 1311 w 1359"/>
                  <a:gd name="T39" fmla="*/ 893 h 1382"/>
                  <a:gd name="T40" fmla="*/ 1287 w 1359"/>
                  <a:gd name="T41" fmla="*/ 956 h 1382"/>
                  <a:gd name="T42" fmla="*/ 1256 w 1359"/>
                  <a:gd name="T43" fmla="*/ 1011 h 1382"/>
                  <a:gd name="T44" fmla="*/ 1217 w 1359"/>
                  <a:gd name="T45" fmla="*/ 1066 h 1382"/>
                  <a:gd name="T46" fmla="*/ 1177 w 1359"/>
                  <a:gd name="T47" fmla="*/ 1121 h 1382"/>
                  <a:gd name="T48" fmla="*/ 1138 w 1359"/>
                  <a:gd name="T49" fmla="*/ 1168 h 1382"/>
                  <a:gd name="T50" fmla="*/ 1090 w 1359"/>
                  <a:gd name="T51" fmla="*/ 1216 h 1382"/>
                  <a:gd name="T52" fmla="*/ 1035 w 1359"/>
                  <a:gd name="T53" fmla="*/ 1256 h 1382"/>
                  <a:gd name="T54" fmla="*/ 979 w 1359"/>
                  <a:gd name="T55" fmla="*/ 1287 h 1382"/>
                  <a:gd name="T56" fmla="*/ 924 w 1359"/>
                  <a:gd name="T57" fmla="*/ 1319 h 1382"/>
                  <a:gd name="T58" fmla="*/ 861 w 1359"/>
                  <a:gd name="T59" fmla="*/ 1343 h 1382"/>
                  <a:gd name="T60" fmla="*/ 798 w 1359"/>
                  <a:gd name="T61" fmla="*/ 1366 h 1382"/>
                  <a:gd name="T62" fmla="*/ 735 w 1359"/>
                  <a:gd name="T63" fmla="*/ 1374 h 1382"/>
                  <a:gd name="T64" fmla="*/ 672 w 1359"/>
                  <a:gd name="T65" fmla="*/ 1374 h 1382"/>
                  <a:gd name="T66" fmla="*/ 600 w 1359"/>
                  <a:gd name="T67" fmla="*/ 1366 h 1382"/>
                  <a:gd name="T68" fmla="*/ 537 w 1359"/>
                  <a:gd name="T69" fmla="*/ 1350 h 1382"/>
                  <a:gd name="T70" fmla="*/ 482 w 1359"/>
                  <a:gd name="T71" fmla="*/ 1327 h 1382"/>
                  <a:gd name="T72" fmla="*/ 419 w 1359"/>
                  <a:gd name="T73" fmla="*/ 1303 h 1382"/>
                  <a:gd name="T74" fmla="*/ 364 w 1359"/>
                  <a:gd name="T75" fmla="*/ 1271 h 1382"/>
                  <a:gd name="T76" fmla="*/ 308 w 1359"/>
                  <a:gd name="T77" fmla="*/ 1240 h 1382"/>
                  <a:gd name="T78" fmla="*/ 254 w 1359"/>
                  <a:gd name="T79" fmla="*/ 1200 h 1382"/>
                  <a:gd name="T80" fmla="*/ 206 w 1359"/>
                  <a:gd name="T81" fmla="*/ 1161 h 1382"/>
                  <a:gd name="T82" fmla="*/ 166 w 1359"/>
                  <a:gd name="T83" fmla="*/ 1114 h 1382"/>
                  <a:gd name="T84" fmla="*/ 127 w 1359"/>
                  <a:gd name="T85" fmla="*/ 1066 h 1382"/>
                  <a:gd name="T86" fmla="*/ 87 w 1359"/>
                  <a:gd name="T87" fmla="*/ 1019 h 1382"/>
                  <a:gd name="T88" fmla="*/ 63 w 1359"/>
                  <a:gd name="T89" fmla="*/ 963 h 1382"/>
                  <a:gd name="T90" fmla="*/ 40 w 1359"/>
                  <a:gd name="T91" fmla="*/ 909 h 1382"/>
                  <a:gd name="T92" fmla="*/ 16 w 1359"/>
                  <a:gd name="T93" fmla="*/ 853 h 1382"/>
                  <a:gd name="T94" fmla="*/ 0 w 1359"/>
                  <a:gd name="T95" fmla="*/ 790 h 1382"/>
                  <a:gd name="T96" fmla="*/ 9 w 1359"/>
                  <a:gd name="T97" fmla="*/ 687 h 1382"/>
                  <a:gd name="T98" fmla="*/ 40 w 1359"/>
                  <a:gd name="T99" fmla="*/ 553 h 1382"/>
                  <a:gd name="T100" fmla="*/ 87 w 1359"/>
                  <a:gd name="T101" fmla="*/ 427 h 1382"/>
                  <a:gd name="T102" fmla="*/ 150 w 1359"/>
                  <a:gd name="T103" fmla="*/ 317 h 1382"/>
                  <a:gd name="T104" fmla="*/ 238 w 1359"/>
                  <a:gd name="T105" fmla="*/ 214 h 1382"/>
                  <a:gd name="T106" fmla="*/ 332 w 1359"/>
                  <a:gd name="T107" fmla="*/ 126 h 1382"/>
                  <a:gd name="T108" fmla="*/ 434 w 1359"/>
                  <a:gd name="T109" fmla="*/ 63 h 1382"/>
                  <a:gd name="T110" fmla="*/ 545 w 1359"/>
                  <a:gd name="T111" fmla="*/ 16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59" h="1382">
                    <a:moveTo>
                      <a:pt x="609" y="0"/>
                    </a:moveTo>
                    <a:lnTo>
                      <a:pt x="640" y="0"/>
                    </a:lnTo>
                    <a:lnTo>
                      <a:pt x="679" y="0"/>
                    </a:lnTo>
                    <a:lnTo>
                      <a:pt x="711" y="9"/>
                    </a:lnTo>
                    <a:lnTo>
                      <a:pt x="751" y="16"/>
                    </a:lnTo>
                    <a:lnTo>
                      <a:pt x="782" y="24"/>
                    </a:lnTo>
                    <a:lnTo>
                      <a:pt x="821" y="32"/>
                    </a:lnTo>
                    <a:lnTo>
                      <a:pt x="853" y="40"/>
                    </a:lnTo>
                    <a:lnTo>
                      <a:pt x="884" y="48"/>
                    </a:lnTo>
                    <a:lnTo>
                      <a:pt x="916" y="63"/>
                    </a:lnTo>
                    <a:lnTo>
                      <a:pt x="947" y="79"/>
                    </a:lnTo>
                    <a:lnTo>
                      <a:pt x="979" y="95"/>
                    </a:lnTo>
                    <a:lnTo>
                      <a:pt x="1003" y="111"/>
                    </a:lnTo>
                    <a:lnTo>
                      <a:pt x="1035" y="126"/>
                    </a:lnTo>
                    <a:lnTo>
                      <a:pt x="1058" y="151"/>
                    </a:lnTo>
                    <a:lnTo>
                      <a:pt x="1090" y="166"/>
                    </a:lnTo>
                    <a:lnTo>
                      <a:pt x="1114" y="190"/>
                    </a:lnTo>
                    <a:lnTo>
                      <a:pt x="1138" y="214"/>
                    </a:lnTo>
                    <a:lnTo>
                      <a:pt x="1161" y="237"/>
                    </a:lnTo>
                    <a:lnTo>
                      <a:pt x="1185" y="261"/>
                    </a:lnTo>
                    <a:lnTo>
                      <a:pt x="1208" y="285"/>
                    </a:lnTo>
                    <a:lnTo>
                      <a:pt x="1224" y="317"/>
                    </a:lnTo>
                    <a:lnTo>
                      <a:pt x="1248" y="340"/>
                    </a:lnTo>
                    <a:lnTo>
                      <a:pt x="1264" y="371"/>
                    </a:lnTo>
                    <a:lnTo>
                      <a:pt x="1280" y="403"/>
                    </a:lnTo>
                    <a:lnTo>
                      <a:pt x="1296" y="434"/>
                    </a:lnTo>
                    <a:lnTo>
                      <a:pt x="1311" y="466"/>
                    </a:lnTo>
                    <a:lnTo>
                      <a:pt x="1319" y="498"/>
                    </a:lnTo>
                    <a:lnTo>
                      <a:pt x="1334" y="529"/>
                    </a:lnTo>
                    <a:lnTo>
                      <a:pt x="1343" y="561"/>
                    </a:lnTo>
                    <a:lnTo>
                      <a:pt x="1350" y="592"/>
                    </a:lnTo>
                    <a:lnTo>
                      <a:pt x="1359" y="632"/>
                    </a:lnTo>
                    <a:lnTo>
                      <a:pt x="1359" y="664"/>
                    </a:lnTo>
                    <a:lnTo>
                      <a:pt x="1359" y="703"/>
                    </a:lnTo>
                    <a:lnTo>
                      <a:pt x="1350" y="734"/>
                    </a:lnTo>
                    <a:lnTo>
                      <a:pt x="1350" y="766"/>
                    </a:lnTo>
                    <a:lnTo>
                      <a:pt x="1343" y="798"/>
                    </a:lnTo>
                    <a:lnTo>
                      <a:pt x="1334" y="830"/>
                    </a:lnTo>
                    <a:lnTo>
                      <a:pt x="1327" y="861"/>
                    </a:lnTo>
                    <a:lnTo>
                      <a:pt x="1311" y="893"/>
                    </a:lnTo>
                    <a:lnTo>
                      <a:pt x="1303" y="924"/>
                    </a:lnTo>
                    <a:lnTo>
                      <a:pt x="1287" y="956"/>
                    </a:lnTo>
                    <a:lnTo>
                      <a:pt x="1271" y="987"/>
                    </a:lnTo>
                    <a:lnTo>
                      <a:pt x="1256" y="1011"/>
                    </a:lnTo>
                    <a:lnTo>
                      <a:pt x="1240" y="1042"/>
                    </a:lnTo>
                    <a:lnTo>
                      <a:pt x="1217" y="1066"/>
                    </a:lnTo>
                    <a:lnTo>
                      <a:pt x="1201" y="1098"/>
                    </a:lnTo>
                    <a:lnTo>
                      <a:pt x="1177" y="1121"/>
                    </a:lnTo>
                    <a:lnTo>
                      <a:pt x="1161" y="1145"/>
                    </a:lnTo>
                    <a:lnTo>
                      <a:pt x="1138" y="1168"/>
                    </a:lnTo>
                    <a:lnTo>
                      <a:pt x="1114" y="1192"/>
                    </a:lnTo>
                    <a:lnTo>
                      <a:pt x="1090" y="1216"/>
                    </a:lnTo>
                    <a:lnTo>
                      <a:pt x="1058" y="1231"/>
                    </a:lnTo>
                    <a:lnTo>
                      <a:pt x="1035" y="1256"/>
                    </a:lnTo>
                    <a:lnTo>
                      <a:pt x="1011" y="1271"/>
                    </a:lnTo>
                    <a:lnTo>
                      <a:pt x="979" y="1287"/>
                    </a:lnTo>
                    <a:lnTo>
                      <a:pt x="956" y="1303"/>
                    </a:lnTo>
                    <a:lnTo>
                      <a:pt x="924" y="1319"/>
                    </a:lnTo>
                    <a:lnTo>
                      <a:pt x="893" y="1334"/>
                    </a:lnTo>
                    <a:lnTo>
                      <a:pt x="861" y="1343"/>
                    </a:lnTo>
                    <a:lnTo>
                      <a:pt x="830" y="1359"/>
                    </a:lnTo>
                    <a:lnTo>
                      <a:pt x="798" y="1366"/>
                    </a:lnTo>
                    <a:lnTo>
                      <a:pt x="767" y="1374"/>
                    </a:lnTo>
                    <a:lnTo>
                      <a:pt x="735" y="1374"/>
                    </a:lnTo>
                    <a:lnTo>
                      <a:pt x="704" y="1382"/>
                    </a:lnTo>
                    <a:lnTo>
                      <a:pt x="672" y="1374"/>
                    </a:lnTo>
                    <a:lnTo>
                      <a:pt x="632" y="1374"/>
                    </a:lnTo>
                    <a:lnTo>
                      <a:pt x="600" y="1366"/>
                    </a:lnTo>
                    <a:lnTo>
                      <a:pt x="569" y="1359"/>
                    </a:lnTo>
                    <a:lnTo>
                      <a:pt x="537" y="1350"/>
                    </a:lnTo>
                    <a:lnTo>
                      <a:pt x="506" y="1343"/>
                    </a:lnTo>
                    <a:lnTo>
                      <a:pt x="482" y="1327"/>
                    </a:lnTo>
                    <a:lnTo>
                      <a:pt x="450" y="1319"/>
                    </a:lnTo>
                    <a:lnTo>
                      <a:pt x="419" y="1303"/>
                    </a:lnTo>
                    <a:lnTo>
                      <a:pt x="387" y="1287"/>
                    </a:lnTo>
                    <a:lnTo>
                      <a:pt x="364" y="1271"/>
                    </a:lnTo>
                    <a:lnTo>
                      <a:pt x="332" y="1256"/>
                    </a:lnTo>
                    <a:lnTo>
                      <a:pt x="308" y="1240"/>
                    </a:lnTo>
                    <a:lnTo>
                      <a:pt x="285" y="1224"/>
                    </a:lnTo>
                    <a:lnTo>
                      <a:pt x="254" y="1200"/>
                    </a:lnTo>
                    <a:lnTo>
                      <a:pt x="229" y="1177"/>
                    </a:lnTo>
                    <a:lnTo>
                      <a:pt x="206" y="1161"/>
                    </a:lnTo>
                    <a:lnTo>
                      <a:pt x="190" y="1137"/>
                    </a:lnTo>
                    <a:lnTo>
                      <a:pt x="166" y="1114"/>
                    </a:lnTo>
                    <a:lnTo>
                      <a:pt x="143" y="1089"/>
                    </a:lnTo>
                    <a:lnTo>
                      <a:pt x="127" y="1066"/>
                    </a:lnTo>
                    <a:lnTo>
                      <a:pt x="112" y="1042"/>
                    </a:lnTo>
                    <a:lnTo>
                      <a:pt x="87" y="1019"/>
                    </a:lnTo>
                    <a:lnTo>
                      <a:pt x="79" y="987"/>
                    </a:lnTo>
                    <a:lnTo>
                      <a:pt x="63" y="963"/>
                    </a:lnTo>
                    <a:lnTo>
                      <a:pt x="47" y="932"/>
                    </a:lnTo>
                    <a:lnTo>
                      <a:pt x="40" y="909"/>
                    </a:lnTo>
                    <a:lnTo>
                      <a:pt x="24" y="877"/>
                    </a:lnTo>
                    <a:lnTo>
                      <a:pt x="16" y="853"/>
                    </a:lnTo>
                    <a:lnTo>
                      <a:pt x="9" y="821"/>
                    </a:lnTo>
                    <a:lnTo>
                      <a:pt x="0" y="790"/>
                    </a:lnTo>
                    <a:lnTo>
                      <a:pt x="0" y="758"/>
                    </a:lnTo>
                    <a:lnTo>
                      <a:pt x="9" y="687"/>
                    </a:lnTo>
                    <a:lnTo>
                      <a:pt x="16" y="624"/>
                    </a:lnTo>
                    <a:lnTo>
                      <a:pt x="40" y="553"/>
                    </a:lnTo>
                    <a:lnTo>
                      <a:pt x="63" y="490"/>
                    </a:lnTo>
                    <a:lnTo>
                      <a:pt x="87" y="427"/>
                    </a:lnTo>
                    <a:lnTo>
                      <a:pt x="119" y="371"/>
                    </a:lnTo>
                    <a:lnTo>
                      <a:pt x="150" y="317"/>
                    </a:lnTo>
                    <a:lnTo>
                      <a:pt x="190" y="261"/>
                    </a:lnTo>
                    <a:lnTo>
                      <a:pt x="238" y="214"/>
                    </a:lnTo>
                    <a:lnTo>
                      <a:pt x="277" y="166"/>
                    </a:lnTo>
                    <a:lnTo>
                      <a:pt x="332" y="126"/>
                    </a:lnTo>
                    <a:lnTo>
                      <a:pt x="380" y="95"/>
                    </a:lnTo>
                    <a:lnTo>
                      <a:pt x="434" y="63"/>
                    </a:lnTo>
                    <a:lnTo>
                      <a:pt x="490" y="32"/>
                    </a:lnTo>
                    <a:lnTo>
                      <a:pt x="545" y="16"/>
                    </a:lnTo>
                    <a:lnTo>
                      <a:pt x="609"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9" name="Freeform 607">
                <a:extLst>
                  <a:ext uri="{FF2B5EF4-FFF2-40B4-BE49-F238E27FC236}">
                    <a16:creationId xmlns:a16="http://schemas.microsoft.com/office/drawing/2014/main" id="{28FA6234-A365-E5C2-6EAD-17E4F8B0517A}"/>
                  </a:ext>
                </a:extLst>
              </p:cNvPr>
              <p:cNvSpPr>
                <a:spLocks/>
              </p:cNvSpPr>
              <p:nvPr/>
            </p:nvSpPr>
            <p:spPr bwMode="auto">
              <a:xfrm>
                <a:off x="4786" y="2740"/>
                <a:ext cx="432" cy="437"/>
              </a:xfrm>
              <a:custGeom>
                <a:avLst/>
                <a:gdLst>
                  <a:gd name="T0" fmla="*/ 601 w 1296"/>
                  <a:gd name="T1" fmla="*/ 0 h 1310"/>
                  <a:gd name="T2" fmla="*/ 672 w 1296"/>
                  <a:gd name="T3" fmla="*/ 7 h 1310"/>
                  <a:gd name="T4" fmla="*/ 735 w 1296"/>
                  <a:gd name="T5" fmla="*/ 15 h 1310"/>
                  <a:gd name="T6" fmla="*/ 798 w 1296"/>
                  <a:gd name="T7" fmla="*/ 31 h 1310"/>
                  <a:gd name="T8" fmla="*/ 862 w 1296"/>
                  <a:gd name="T9" fmla="*/ 54 h 1310"/>
                  <a:gd name="T10" fmla="*/ 925 w 1296"/>
                  <a:gd name="T11" fmla="*/ 87 h 1310"/>
                  <a:gd name="T12" fmla="*/ 979 w 1296"/>
                  <a:gd name="T13" fmla="*/ 118 h 1310"/>
                  <a:gd name="T14" fmla="*/ 1027 w 1296"/>
                  <a:gd name="T15" fmla="*/ 157 h 1310"/>
                  <a:gd name="T16" fmla="*/ 1082 w 1296"/>
                  <a:gd name="T17" fmla="*/ 197 h 1310"/>
                  <a:gd name="T18" fmla="*/ 1122 w 1296"/>
                  <a:gd name="T19" fmla="*/ 245 h 1310"/>
                  <a:gd name="T20" fmla="*/ 1161 w 1296"/>
                  <a:gd name="T21" fmla="*/ 292 h 1310"/>
                  <a:gd name="T22" fmla="*/ 1201 w 1296"/>
                  <a:gd name="T23" fmla="*/ 347 h 1310"/>
                  <a:gd name="T24" fmla="*/ 1233 w 1296"/>
                  <a:gd name="T25" fmla="*/ 402 h 1310"/>
                  <a:gd name="T26" fmla="*/ 1256 w 1296"/>
                  <a:gd name="T27" fmla="*/ 465 h 1310"/>
                  <a:gd name="T28" fmla="*/ 1280 w 1296"/>
                  <a:gd name="T29" fmla="*/ 528 h 1310"/>
                  <a:gd name="T30" fmla="*/ 1296 w 1296"/>
                  <a:gd name="T31" fmla="*/ 592 h 1310"/>
                  <a:gd name="T32" fmla="*/ 1296 w 1296"/>
                  <a:gd name="T33" fmla="*/ 655 h 1310"/>
                  <a:gd name="T34" fmla="*/ 1287 w 1296"/>
                  <a:gd name="T35" fmla="*/ 718 h 1310"/>
                  <a:gd name="T36" fmla="*/ 1272 w 1296"/>
                  <a:gd name="T37" fmla="*/ 781 h 1310"/>
                  <a:gd name="T38" fmla="*/ 1249 w 1296"/>
                  <a:gd name="T39" fmla="*/ 844 h 1310"/>
                  <a:gd name="T40" fmla="*/ 1224 w 1296"/>
                  <a:gd name="T41" fmla="*/ 900 h 1310"/>
                  <a:gd name="T42" fmla="*/ 1193 w 1296"/>
                  <a:gd name="T43" fmla="*/ 954 h 1310"/>
                  <a:gd name="T44" fmla="*/ 1161 w 1296"/>
                  <a:gd name="T45" fmla="*/ 1010 h 1310"/>
                  <a:gd name="T46" fmla="*/ 1122 w 1296"/>
                  <a:gd name="T47" fmla="*/ 1057 h 1310"/>
                  <a:gd name="T48" fmla="*/ 1082 w 1296"/>
                  <a:gd name="T49" fmla="*/ 1105 h 1310"/>
                  <a:gd name="T50" fmla="*/ 1035 w 1296"/>
                  <a:gd name="T51" fmla="*/ 1152 h 1310"/>
                  <a:gd name="T52" fmla="*/ 988 w 1296"/>
                  <a:gd name="T53" fmla="*/ 1192 h 1310"/>
                  <a:gd name="T54" fmla="*/ 940 w 1296"/>
                  <a:gd name="T55" fmla="*/ 1223 h 1310"/>
                  <a:gd name="T56" fmla="*/ 885 w 1296"/>
                  <a:gd name="T57" fmla="*/ 1255 h 1310"/>
                  <a:gd name="T58" fmla="*/ 830 w 1296"/>
                  <a:gd name="T59" fmla="*/ 1278 h 1310"/>
                  <a:gd name="T60" fmla="*/ 767 w 1296"/>
                  <a:gd name="T61" fmla="*/ 1294 h 1310"/>
                  <a:gd name="T62" fmla="*/ 704 w 1296"/>
                  <a:gd name="T63" fmla="*/ 1310 h 1310"/>
                  <a:gd name="T64" fmla="*/ 641 w 1296"/>
                  <a:gd name="T65" fmla="*/ 1310 h 1310"/>
                  <a:gd name="T66" fmla="*/ 585 w 1296"/>
                  <a:gd name="T67" fmla="*/ 1302 h 1310"/>
                  <a:gd name="T68" fmla="*/ 522 w 1296"/>
                  <a:gd name="T69" fmla="*/ 1286 h 1310"/>
                  <a:gd name="T70" fmla="*/ 466 w 1296"/>
                  <a:gd name="T71" fmla="*/ 1262 h 1310"/>
                  <a:gd name="T72" fmla="*/ 403 w 1296"/>
                  <a:gd name="T73" fmla="*/ 1239 h 1310"/>
                  <a:gd name="T74" fmla="*/ 356 w 1296"/>
                  <a:gd name="T75" fmla="*/ 1208 h 1310"/>
                  <a:gd name="T76" fmla="*/ 301 w 1296"/>
                  <a:gd name="T77" fmla="*/ 1176 h 1310"/>
                  <a:gd name="T78" fmla="*/ 254 w 1296"/>
                  <a:gd name="T79" fmla="*/ 1145 h 1310"/>
                  <a:gd name="T80" fmla="*/ 207 w 1296"/>
                  <a:gd name="T81" fmla="*/ 1105 h 1310"/>
                  <a:gd name="T82" fmla="*/ 167 w 1296"/>
                  <a:gd name="T83" fmla="*/ 1057 h 1310"/>
                  <a:gd name="T84" fmla="*/ 128 w 1296"/>
                  <a:gd name="T85" fmla="*/ 1017 h 1310"/>
                  <a:gd name="T86" fmla="*/ 96 w 1296"/>
                  <a:gd name="T87" fmla="*/ 970 h 1310"/>
                  <a:gd name="T88" fmla="*/ 63 w 1296"/>
                  <a:gd name="T89" fmla="*/ 923 h 1310"/>
                  <a:gd name="T90" fmla="*/ 40 w 1296"/>
                  <a:gd name="T91" fmla="*/ 868 h 1310"/>
                  <a:gd name="T92" fmla="*/ 25 w 1296"/>
                  <a:gd name="T93" fmla="*/ 812 h 1310"/>
                  <a:gd name="T94" fmla="*/ 9 w 1296"/>
                  <a:gd name="T95" fmla="*/ 758 h 1310"/>
                  <a:gd name="T96" fmla="*/ 9 w 1296"/>
                  <a:gd name="T97" fmla="*/ 670 h 1310"/>
                  <a:gd name="T98" fmla="*/ 40 w 1296"/>
                  <a:gd name="T99" fmla="*/ 536 h 1310"/>
                  <a:gd name="T100" fmla="*/ 88 w 1296"/>
                  <a:gd name="T101" fmla="*/ 418 h 1310"/>
                  <a:gd name="T102" fmla="*/ 151 w 1296"/>
                  <a:gd name="T103" fmla="*/ 308 h 1310"/>
                  <a:gd name="T104" fmla="*/ 222 w 1296"/>
                  <a:gd name="T105" fmla="*/ 213 h 1310"/>
                  <a:gd name="T106" fmla="*/ 308 w 1296"/>
                  <a:gd name="T107" fmla="*/ 126 h 1310"/>
                  <a:gd name="T108" fmla="*/ 412 w 1296"/>
                  <a:gd name="T109" fmla="*/ 63 h 1310"/>
                  <a:gd name="T110" fmla="*/ 514 w 1296"/>
                  <a:gd name="T111" fmla="*/ 15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6" h="1310">
                    <a:moveTo>
                      <a:pt x="569" y="0"/>
                    </a:moveTo>
                    <a:lnTo>
                      <a:pt x="601" y="0"/>
                    </a:lnTo>
                    <a:lnTo>
                      <a:pt x="641" y="0"/>
                    </a:lnTo>
                    <a:lnTo>
                      <a:pt x="672" y="7"/>
                    </a:lnTo>
                    <a:lnTo>
                      <a:pt x="704" y="7"/>
                    </a:lnTo>
                    <a:lnTo>
                      <a:pt x="735" y="15"/>
                    </a:lnTo>
                    <a:lnTo>
                      <a:pt x="774" y="23"/>
                    </a:lnTo>
                    <a:lnTo>
                      <a:pt x="798" y="31"/>
                    </a:lnTo>
                    <a:lnTo>
                      <a:pt x="830" y="47"/>
                    </a:lnTo>
                    <a:lnTo>
                      <a:pt x="862" y="54"/>
                    </a:lnTo>
                    <a:lnTo>
                      <a:pt x="893" y="70"/>
                    </a:lnTo>
                    <a:lnTo>
                      <a:pt x="925" y="87"/>
                    </a:lnTo>
                    <a:lnTo>
                      <a:pt x="948" y="103"/>
                    </a:lnTo>
                    <a:lnTo>
                      <a:pt x="979" y="118"/>
                    </a:lnTo>
                    <a:lnTo>
                      <a:pt x="1004" y="134"/>
                    </a:lnTo>
                    <a:lnTo>
                      <a:pt x="1027" y="157"/>
                    </a:lnTo>
                    <a:lnTo>
                      <a:pt x="1059" y="173"/>
                    </a:lnTo>
                    <a:lnTo>
                      <a:pt x="1082" y="197"/>
                    </a:lnTo>
                    <a:lnTo>
                      <a:pt x="1107" y="220"/>
                    </a:lnTo>
                    <a:lnTo>
                      <a:pt x="1122" y="245"/>
                    </a:lnTo>
                    <a:lnTo>
                      <a:pt x="1145" y="268"/>
                    </a:lnTo>
                    <a:lnTo>
                      <a:pt x="1161" y="292"/>
                    </a:lnTo>
                    <a:lnTo>
                      <a:pt x="1185" y="323"/>
                    </a:lnTo>
                    <a:lnTo>
                      <a:pt x="1201" y="347"/>
                    </a:lnTo>
                    <a:lnTo>
                      <a:pt x="1217" y="378"/>
                    </a:lnTo>
                    <a:lnTo>
                      <a:pt x="1233" y="402"/>
                    </a:lnTo>
                    <a:lnTo>
                      <a:pt x="1249" y="434"/>
                    </a:lnTo>
                    <a:lnTo>
                      <a:pt x="1256" y="465"/>
                    </a:lnTo>
                    <a:lnTo>
                      <a:pt x="1272" y="497"/>
                    </a:lnTo>
                    <a:lnTo>
                      <a:pt x="1280" y="528"/>
                    </a:lnTo>
                    <a:lnTo>
                      <a:pt x="1287" y="560"/>
                    </a:lnTo>
                    <a:lnTo>
                      <a:pt x="1296" y="592"/>
                    </a:lnTo>
                    <a:lnTo>
                      <a:pt x="1296" y="623"/>
                    </a:lnTo>
                    <a:lnTo>
                      <a:pt x="1296" y="655"/>
                    </a:lnTo>
                    <a:lnTo>
                      <a:pt x="1287" y="686"/>
                    </a:lnTo>
                    <a:lnTo>
                      <a:pt x="1287" y="718"/>
                    </a:lnTo>
                    <a:lnTo>
                      <a:pt x="1280" y="749"/>
                    </a:lnTo>
                    <a:lnTo>
                      <a:pt x="1272" y="781"/>
                    </a:lnTo>
                    <a:lnTo>
                      <a:pt x="1264" y="812"/>
                    </a:lnTo>
                    <a:lnTo>
                      <a:pt x="1249" y="844"/>
                    </a:lnTo>
                    <a:lnTo>
                      <a:pt x="1240" y="875"/>
                    </a:lnTo>
                    <a:lnTo>
                      <a:pt x="1224" y="900"/>
                    </a:lnTo>
                    <a:lnTo>
                      <a:pt x="1209" y="931"/>
                    </a:lnTo>
                    <a:lnTo>
                      <a:pt x="1193" y="954"/>
                    </a:lnTo>
                    <a:lnTo>
                      <a:pt x="1177" y="986"/>
                    </a:lnTo>
                    <a:lnTo>
                      <a:pt x="1161" y="1010"/>
                    </a:lnTo>
                    <a:lnTo>
                      <a:pt x="1145" y="1033"/>
                    </a:lnTo>
                    <a:lnTo>
                      <a:pt x="1122" y="1057"/>
                    </a:lnTo>
                    <a:lnTo>
                      <a:pt x="1107" y="1081"/>
                    </a:lnTo>
                    <a:lnTo>
                      <a:pt x="1082" y="1105"/>
                    </a:lnTo>
                    <a:lnTo>
                      <a:pt x="1059" y="1129"/>
                    </a:lnTo>
                    <a:lnTo>
                      <a:pt x="1035" y="1152"/>
                    </a:lnTo>
                    <a:lnTo>
                      <a:pt x="1011" y="1168"/>
                    </a:lnTo>
                    <a:lnTo>
                      <a:pt x="988" y="1192"/>
                    </a:lnTo>
                    <a:lnTo>
                      <a:pt x="964" y="1208"/>
                    </a:lnTo>
                    <a:lnTo>
                      <a:pt x="940" y="1223"/>
                    </a:lnTo>
                    <a:lnTo>
                      <a:pt x="909" y="1239"/>
                    </a:lnTo>
                    <a:lnTo>
                      <a:pt x="885" y="1255"/>
                    </a:lnTo>
                    <a:lnTo>
                      <a:pt x="853" y="1262"/>
                    </a:lnTo>
                    <a:lnTo>
                      <a:pt x="830" y="1278"/>
                    </a:lnTo>
                    <a:lnTo>
                      <a:pt x="798" y="1286"/>
                    </a:lnTo>
                    <a:lnTo>
                      <a:pt x="767" y="1294"/>
                    </a:lnTo>
                    <a:lnTo>
                      <a:pt x="735" y="1302"/>
                    </a:lnTo>
                    <a:lnTo>
                      <a:pt x="704" y="1310"/>
                    </a:lnTo>
                    <a:lnTo>
                      <a:pt x="672" y="1310"/>
                    </a:lnTo>
                    <a:lnTo>
                      <a:pt x="641" y="1310"/>
                    </a:lnTo>
                    <a:lnTo>
                      <a:pt x="609" y="1302"/>
                    </a:lnTo>
                    <a:lnTo>
                      <a:pt x="585" y="1302"/>
                    </a:lnTo>
                    <a:lnTo>
                      <a:pt x="553" y="1294"/>
                    </a:lnTo>
                    <a:lnTo>
                      <a:pt x="522" y="1286"/>
                    </a:lnTo>
                    <a:lnTo>
                      <a:pt x="490" y="1271"/>
                    </a:lnTo>
                    <a:lnTo>
                      <a:pt x="466" y="1262"/>
                    </a:lnTo>
                    <a:lnTo>
                      <a:pt x="435" y="1255"/>
                    </a:lnTo>
                    <a:lnTo>
                      <a:pt x="403" y="1239"/>
                    </a:lnTo>
                    <a:lnTo>
                      <a:pt x="380" y="1223"/>
                    </a:lnTo>
                    <a:lnTo>
                      <a:pt x="356" y="1208"/>
                    </a:lnTo>
                    <a:lnTo>
                      <a:pt x="324" y="1192"/>
                    </a:lnTo>
                    <a:lnTo>
                      <a:pt x="301" y="1176"/>
                    </a:lnTo>
                    <a:lnTo>
                      <a:pt x="277" y="1160"/>
                    </a:lnTo>
                    <a:lnTo>
                      <a:pt x="254" y="1145"/>
                    </a:lnTo>
                    <a:lnTo>
                      <a:pt x="230" y="1120"/>
                    </a:lnTo>
                    <a:lnTo>
                      <a:pt x="207" y="1105"/>
                    </a:lnTo>
                    <a:lnTo>
                      <a:pt x="191" y="1081"/>
                    </a:lnTo>
                    <a:lnTo>
                      <a:pt x="167" y="1057"/>
                    </a:lnTo>
                    <a:lnTo>
                      <a:pt x="151" y="1042"/>
                    </a:lnTo>
                    <a:lnTo>
                      <a:pt x="128" y="1017"/>
                    </a:lnTo>
                    <a:lnTo>
                      <a:pt x="112" y="994"/>
                    </a:lnTo>
                    <a:lnTo>
                      <a:pt x="96" y="970"/>
                    </a:lnTo>
                    <a:lnTo>
                      <a:pt x="80" y="947"/>
                    </a:lnTo>
                    <a:lnTo>
                      <a:pt x="63" y="923"/>
                    </a:lnTo>
                    <a:lnTo>
                      <a:pt x="56" y="900"/>
                    </a:lnTo>
                    <a:lnTo>
                      <a:pt x="40" y="868"/>
                    </a:lnTo>
                    <a:lnTo>
                      <a:pt x="32" y="844"/>
                    </a:lnTo>
                    <a:lnTo>
                      <a:pt x="25" y="812"/>
                    </a:lnTo>
                    <a:lnTo>
                      <a:pt x="16" y="789"/>
                    </a:lnTo>
                    <a:lnTo>
                      <a:pt x="9" y="758"/>
                    </a:lnTo>
                    <a:lnTo>
                      <a:pt x="0" y="733"/>
                    </a:lnTo>
                    <a:lnTo>
                      <a:pt x="9" y="670"/>
                    </a:lnTo>
                    <a:lnTo>
                      <a:pt x="25" y="600"/>
                    </a:lnTo>
                    <a:lnTo>
                      <a:pt x="40" y="536"/>
                    </a:lnTo>
                    <a:lnTo>
                      <a:pt x="63" y="481"/>
                    </a:lnTo>
                    <a:lnTo>
                      <a:pt x="88" y="418"/>
                    </a:lnTo>
                    <a:lnTo>
                      <a:pt x="119" y="362"/>
                    </a:lnTo>
                    <a:lnTo>
                      <a:pt x="151" y="308"/>
                    </a:lnTo>
                    <a:lnTo>
                      <a:pt x="182" y="260"/>
                    </a:lnTo>
                    <a:lnTo>
                      <a:pt x="222" y="213"/>
                    </a:lnTo>
                    <a:lnTo>
                      <a:pt x="270" y="166"/>
                    </a:lnTo>
                    <a:lnTo>
                      <a:pt x="308" y="126"/>
                    </a:lnTo>
                    <a:lnTo>
                      <a:pt x="356" y="94"/>
                    </a:lnTo>
                    <a:lnTo>
                      <a:pt x="412" y="63"/>
                    </a:lnTo>
                    <a:lnTo>
                      <a:pt x="459" y="31"/>
                    </a:lnTo>
                    <a:lnTo>
                      <a:pt x="514" y="15"/>
                    </a:lnTo>
                    <a:lnTo>
                      <a:pt x="569"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0" name="Freeform 608">
                <a:extLst>
                  <a:ext uri="{FF2B5EF4-FFF2-40B4-BE49-F238E27FC236}">
                    <a16:creationId xmlns:a16="http://schemas.microsoft.com/office/drawing/2014/main" id="{5FD7F73A-3EAB-0554-4D9D-B4BE82084284}"/>
                  </a:ext>
                </a:extLst>
              </p:cNvPr>
              <p:cNvSpPr>
                <a:spLocks/>
              </p:cNvSpPr>
              <p:nvPr/>
            </p:nvSpPr>
            <p:spPr bwMode="auto">
              <a:xfrm>
                <a:off x="4804" y="2743"/>
                <a:ext cx="408" cy="415"/>
              </a:xfrm>
              <a:custGeom>
                <a:avLst/>
                <a:gdLst>
                  <a:gd name="T0" fmla="*/ 553 w 1224"/>
                  <a:gd name="T1" fmla="*/ 0 h 1247"/>
                  <a:gd name="T2" fmla="*/ 624 w 1224"/>
                  <a:gd name="T3" fmla="*/ 0 h 1247"/>
                  <a:gd name="T4" fmla="*/ 687 w 1224"/>
                  <a:gd name="T5" fmla="*/ 16 h 1247"/>
                  <a:gd name="T6" fmla="*/ 742 w 1224"/>
                  <a:gd name="T7" fmla="*/ 32 h 1247"/>
                  <a:gd name="T8" fmla="*/ 806 w 1224"/>
                  <a:gd name="T9" fmla="*/ 56 h 1247"/>
                  <a:gd name="T10" fmla="*/ 861 w 1224"/>
                  <a:gd name="T11" fmla="*/ 79 h 1247"/>
                  <a:gd name="T12" fmla="*/ 916 w 1224"/>
                  <a:gd name="T13" fmla="*/ 110 h 1247"/>
                  <a:gd name="T14" fmla="*/ 963 w 1224"/>
                  <a:gd name="T15" fmla="*/ 142 h 1247"/>
                  <a:gd name="T16" fmla="*/ 1011 w 1224"/>
                  <a:gd name="T17" fmla="*/ 181 h 1247"/>
                  <a:gd name="T18" fmla="*/ 1058 w 1224"/>
                  <a:gd name="T19" fmla="*/ 229 h 1247"/>
                  <a:gd name="T20" fmla="*/ 1098 w 1224"/>
                  <a:gd name="T21" fmla="*/ 277 h 1247"/>
                  <a:gd name="T22" fmla="*/ 1129 w 1224"/>
                  <a:gd name="T23" fmla="*/ 324 h 1247"/>
                  <a:gd name="T24" fmla="*/ 1161 w 1224"/>
                  <a:gd name="T25" fmla="*/ 379 h 1247"/>
                  <a:gd name="T26" fmla="*/ 1184 w 1224"/>
                  <a:gd name="T27" fmla="*/ 434 h 1247"/>
                  <a:gd name="T28" fmla="*/ 1208 w 1224"/>
                  <a:gd name="T29" fmla="*/ 497 h 1247"/>
                  <a:gd name="T30" fmla="*/ 1224 w 1224"/>
                  <a:gd name="T31" fmla="*/ 560 h 1247"/>
                  <a:gd name="T32" fmla="*/ 1217 w 1224"/>
                  <a:gd name="T33" fmla="*/ 647 h 1247"/>
                  <a:gd name="T34" fmla="*/ 1193 w 1224"/>
                  <a:gd name="T35" fmla="*/ 765 h 1247"/>
                  <a:gd name="T36" fmla="*/ 1145 w 1224"/>
                  <a:gd name="T37" fmla="*/ 876 h 1247"/>
                  <a:gd name="T38" fmla="*/ 1082 w 1224"/>
                  <a:gd name="T39" fmla="*/ 979 h 1247"/>
                  <a:gd name="T40" fmla="*/ 1003 w 1224"/>
                  <a:gd name="T41" fmla="*/ 1065 h 1247"/>
                  <a:gd name="T42" fmla="*/ 909 w 1224"/>
                  <a:gd name="T43" fmla="*/ 1144 h 1247"/>
                  <a:gd name="T44" fmla="*/ 806 w 1224"/>
                  <a:gd name="T45" fmla="*/ 1200 h 1247"/>
                  <a:gd name="T46" fmla="*/ 695 w 1224"/>
                  <a:gd name="T47" fmla="*/ 1240 h 1247"/>
                  <a:gd name="T48" fmla="*/ 608 w 1224"/>
                  <a:gd name="T49" fmla="*/ 1247 h 1247"/>
                  <a:gd name="T50" fmla="*/ 553 w 1224"/>
                  <a:gd name="T51" fmla="*/ 1231 h 1247"/>
                  <a:gd name="T52" fmla="*/ 497 w 1224"/>
                  <a:gd name="T53" fmla="*/ 1215 h 1247"/>
                  <a:gd name="T54" fmla="*/ 443 w 1224"/>
                  <a:gd name="T55" fmla="*/ 1200 h 1247"/>
                  <a:gd name="T56" fmla="*/ 387 w 1224"/>
                  <a:gd name="T57" fmla="*/ 1175 h 1247"/>
                  <a:gd name="T58" fmla="*/ 340 w 1224"/>
                  <a:gd name="T59" fmla="*/ 1144 h 1247"/>
                  <a:gd name="T60" fmla="*/ 285 w 1224"/>
                  <a:gd name="T61" fmla="*/ 1121 h 1247"/>
                  <a:gd name="T62" fmla="*/ 245 w 1224"/>
                  <a:gd name="T63" fmla="*/ 1089 h 1247"/>
                  <a:gd name="T64" fmla="*/ 198 w 1224"/>
                  <a:gd name="T65" fmla="*/ 1050 h 1247"/>
                  <a:gd name="T66" fmla="*/ 158 w 1224"/>
                  <a:gd name="T67" fmla="*/ 1010 h 1247"/>
                  <a:gd name="T68" fmla="*/ 119 w 1224"/>
                  <a:gd name="T69" fmla="*/ 970 h 1247"/>
                  <a:gd name="T70" fmla="*/ 87 w 1224"/>
                  <a:gd name="T71" fmla="*/ 923 h 1247"/>
                  <a:gd name="T72" fmla="*/ 63 w 1224"/>
                  <a:gd name="T73" fmla="*/ 884 h 1247"/>
                  <a:gd name="T74" fmla="*/ 40 w 1224"/>
                  <a:gd name="T75" fmla="*/ 837 h 1247"/>
                  <a:gd name="T76" fmla="*/ 16 w 1224"/>
                  <a:gd name="T77" fmla="*/ 790 h 1247"/>
                  <a:gd name="T78" fmla="*/ 0 w 1224"/>
                  <a:gd name="T79" fmla="*/ 734 h 1247"/>
                  <a:gd name="T80" fmla="*/ 9 w 1224"/>
                  <a:gd name="T81" fmla="*/ 647 h 1247"/>
                  <a:gd name="T82" fmla="*/ 32 w 1224"/>
                  <a:gd name="T83" fmla="*/ 520 h 1247"/>
                  <a:gd name="T84" fmla="*/ 79 w 1224"/>
                  <a:gd name="T85" fmla="*/ 410 h 1247"/>
                  <a:gd name="T86" fmla="*/ 135 w 1224"/>
                  <a:gd name="T87" fmla="*/ 300 h 1247"/>
                  <a:gd name="T88" fmla="*/ 206 w 1224"/>
                  <a:gd name="T89" fmla="*/ 205 h 1247"/>
                  <a:gd name="T90" fmla="*/ 285 w 1224"/>
                  <a:gd name="T91" fmla="*/ 126 h 1247"/>
                  <a:gd name="T92" fmla="*/ 371 w 1224"/>
                  <a:gd name="T93" fmla="*/ 63 h 1247"/>
                  <a:gd name="T94" fmla="*/ 474 w 1224"/>
                  <a:gd name="T95" fmla="*/ 16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24" h="1247">
                    <a:moveTo>
                      <a:pt x="522" y="0"/>
                    </a:moveTo>
                    <a:lnTo>
                      <a:pt x="553" y="0"/>
                    </a:lnTo>
                    <a:lnTo>
                      <a:pt x="585" y="0"/>
                    </a:lnTo>
                    <a:lnTo>
                      <a:pt x="624" y="0"/>
                    </a:lnTo>
                    <a:lnTo>
                      <a:pt x="648" y="7"/>
                    </a:lnTo>
                    <a:lnTo>
                      <a:pt x="687" y="16"/>
                    </a:lnTo>
                    <a:lnTo>
                      <a:pt x="711" y="23"/>
                    </a:lnTo>
                    <a:lnTo>
                      <a:pt x="742" y="32"/>
                    </a:lnTo>
                    <a:lnTo>
                      <a:pt x="774" y="39"/>
                    </a:lnTo>
                    <a:lnTo>
                      <a:pt x="806" y="56"/>
                    </a:lnTo>
                    <a:lnTo>
                      <a:pt x="829" y="63"/>
                    </a:lnTo>
                    <a:lnTo>
                      <a:pt x="861" y="79"/>
                    </a:lnTo>
                    <a:lnTo>
                      <a:pt x="884" y="95"/>
                    </a:lnTo>
                    <a:lnTo>
                      <a:pt x="916" y="110"/>
                    </a:lnTo>
                    <a:lnTo>
                      <a:pt x="940" y="126"/>
                    </a:lnTo>
                    <a:lnTo>
                      <a:pt x="963" y="142"/>
                    </a:lnTo>
                    <a:lnTo>
                      <a:pt x="987" y="165"/>
                    </a:lnTo>
                    <a:lnTo>
                      <a:pt x="1011" y="181"/>
                    </a:lnTo>
                    <a:lnTo>
                      <a:pt x="1035" y="205"/>
                    </a:lnTo>
                    <a:lnTo>
                      <a:pt x="1058" y="229"/>
                    </a:lnTo>
                    <a:lnTo>
                      <a:pt x="1074" y="252"/>
                    </a:lnTo>
                    <a:lnTo>
                      <a:pt x="1098" y="277"/>
                    </a:lnTo>
                    <a:lnTo>
                      <a:pt x="1114" y="300"/>
                    </a:lnTo>
                    <a:lnTo>
                      <a:pt x="1129" y="324"/>
                    </a:lnTo>
                    <a:lnTo>
                      <a:pt x="1145" y="355"/>
                    </a:lnTo>
                    <a:lnTo>
                      <a:pt x="1161" y="379"/>
                    </a:lnTo>
                    <a:lnTo>
                      <a:pt x="1177" y="410"/>
                    </a:lnTo>
                    <a:lnTo>
                      <a:pt x="1184" y="434"/>
                    </a:lnTo>
                    <a:lnTo>
                      <a:pt x="1193" y="466"/>
                    </a:lnTo>
                    <a:lnTo>
                      <a:pt x="1208" y="497"/>
                    </a:lnTo>
                    <a:lnTo>
                      <a:pt x="1217" y="529"/>
                    </a:lnTo>
                    <a:lnTo>
                      <a:pt x="1224" y="560"/>
                    </a:lnTo>
                    <a:lnTo>
                      <a:pt x="1224" y="592"/>
                    </a:lnTo>
                    <a:lnTo>
                      <a:pt x="1217" y="647"/>
                    </a:lnTo>
                    <a:lnTo>
                      <a:pt x="1208" y="711"/>
                    </a:lnTo>
                    <a:lnTo>
                      <a:pt x="1193" y="765"/>
                    </a:lnTo>
                    <a:lnTo>
                      <a:pt x="1168" y="821"/>
                    </a:lnTo>
                    <a:lnTo>
                      <a:pt x="1145" y="876"/>
                    </a:lnTo>
                    <a:lnTo>
                      <a:pt x="1114" y="932"/>
                    </a:lnTo>
                    <a:lnTo>
                      <a:pt x="1082" y="979"/>
                    </a:lnTo>
                    <a:lnTo>
                      <a:pt x="1042" y="1026"/>
                    </a:lnTo>
                    <a:lnTo>
                      <a:pt x="1003" y="1065"/>
                    </a:lnTo>
                    <a:lnTo>
                      <a:pt x="956" y="1105"/>
                    </a:lnTo>
                    <a:lnTo>
                      <a:pt x="909" y="1144"/>
                    </a:lnTo>
                    <a:lnTo>
                      <a:pt x="861" y="1175"/>
                    </a:lnTo>
                    <a:lnTo>
                      <a:pt x="806" y="1200"/>
                    </a:lnTo>
                    <a:lnTo>
                      <a:pt x="758" y="1224"/>
                    </a:lnTo>
                    <a:lnTo>
                      <a:pt x="695" y="1240"/>
                    </a:lnTo>
                    <a:lnTo>
                      <a:pt x="639" y="1247"/>
                    </a:lnTo>
                    <a:lnTo>
                      <a:pt x="608" y="1247"/>
                    </a:lnTo>
                    <a:lnTo>
                      <a:pt x="585" y="1240"/>
                    </a:lnTo>
                    <a:lnTo>
                      <a:pt x="553" y="1231"/>
                    </a:lnTo>
                    <a:lnTo>
                      <a:pt x="522" y="1224"/>
                    </a:lnTo>
                    <a:lnTo>
                      <a:pt x="497" y="1215"/>
                    </a:lnTo>
                    <a:lnTo>
                      <a:pt x="466" y="1208"/>
                    </a:lnTo>
                    <a:lnTo>
                      <a:pt x="443" y="1200"/>
                    </a:lnTo>
                    <a:lnTo>
                      <a:pt x="419" y="1184"/>
                    </a:lnTo>
                    <a:lnTo>
                      <a:pt x="387" y="1175"/>
                    </a:lnTo>
                    <a:lnTo>
                      <a:pt x="363" y="1160"/>
                    </a:lnTo>
                    <a:lnTo>
                      <a:pt x="340" y="1144"/>
                    </a:lnTo>
                    <a:lnTo>
                      <a:pt x="316" y="1137"/>
                    </a:lnTo>
                    <a:lnTo>
                      <a:pt x="285" y="1121"/>
                    </a:lnTo>
                    <a:lnTo>
                      <a:pt x="261" y="1105"/>
                    </a:lnTo>
                    <a:lnTo>
                      <a:pt x="245" y="1089"/>
                    </a:lnTo>
                    <a:lnTo>
                      <a:pt x="222" y="1065"/>
                    </a:lnTo>
                    <a:lnTo>
                      <a:pt x="198" y="1050"/>
                    </a:lnTo>
                    <a:lnTo>
                      <a:pt x="182" y="1026"/>
                    </a:lnTo>
                    <a:lnTo>
                      <a:pt x="158" y="1010"/>
                    </a:lnTo>
                    <a:lnTo>
                      <a:pt x="142" y="986"/>
                    </a:lnTo>
                    <a:lnTo>
                      <a:pt x="119" y="970"/>
                    </a:lnTo>
                    <a:lnTo>
                      <a:pt x="103" y="947"/>
                    </a:lnTo>
                    <a:lnTo>
                      <a:pt x="87" y="923"/>
                    </a:lnTo>
                    <a:lnTo>
                      <a:pt x="72" y="907"/>
                    </a:lnTo>
                    <a:lnTo>
                      <a:pt x="63" y="884"/>
                    </a:lnTo>
                    <a:lnTo>
                      <a:pt x="47" y="860"/>
                    </a:lnTo>
                    <a:lnTo>
                      <a:pt x="40" y="837"/>
                    </a:lnTo>
                    <a:lnTo>
                      <a:pt x="24" y="813"/>
                    </a:lnTo>
                    <a:lnTo>
                      <a:pt x="16" y="790"/>
                    </a:lnTo>
                    <a:lnTo>
                      <a:pt x="9" y="758"/>
                    </a:lnTo>
                    <a:lnTo>
                      <a:pt x="0" y="734"/>
                    </a:lnTo>
                    <a:lnTo>
                      <a:pt x="0" y="711"/>
                    </a:lnTo>
                    <a:lnTo>
                      <a:pt x="9" y="647"/>
                    </a:lnTo>
                    <a:lnTo>
                      <a:pt x="16" y="584"/>
                    </a:lnTo>
                    <a:lnTo>
                      <a:pt x="32" y="520"/>
                    </a:lnTo>
                    <a:lnTo>
                      <a:pt x="56" y="466"/>
                    </a:lnTo>
                    <a:lnTo>
                      <a:pt x="79" y="410"/>
                    </a:lnTo>
                    <a:lnTo>
                      <a:pt x="103" y="355"/>
                    </a:lnTo>
                    <a:lnTo>
                      <a:pt x="135" y="300"/>
                    </a:lnTo>
                    <a:lnTo>
                      <a:pt x="166" y="252"/>
                    </a:lnTo>
                    <a:lnTo>
                      <a:pt x="206" y="205"/>
                    </a:lnTo>
                    <a:lnTo>
                      <a:pt x="245" y="165"/>
                    </a:lnTo>
                    <a:lnTo>
                      <a:pt x="285" y="126"/>
                    </a:lnTo>
                    <a:lnTo>
                      <a:pt x="331" y="95"/>
                    </a:lnTo>
                    <a:lnTo>
                      <a:pt x="371" y="63"/>
                    </a:lnTo>
                    <a:lnTo>
                      <a:pt x="419" y="32"/>
                    </a:lnTo>
                    <a:lnTo>
                      <a:pt x="474" y="16"/>
                    </a:lnTo>
                    <a:lnTo>
                      <a:pt x="522"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1" name="Freeform 609">
                <a:extLst>
                  <a:ext uri="{FF2B5EF4-FFF2-40B4-BE49-F238E27FC236}">
                    <a16:creationId xmlns:a16="http://schemas.microsoft.com/office/drawing/2014/main" id="{A9AB0D8A-742F-37F4-16B1-980B2A297905}"/>
                  </a:ext>
                </a:extLst>
              </p:cNvPr>
              <p:cNvSpPr>
                <a:spLocks/>
              </p:cNvSpPr>
              <p:nvPr/>
            </p:nvSpPr>
            <p:spPr bwMode="auto">
              <a:xfrm>
                <a:off x="4820" y="2745"/>
                <a:ext cx="387" cy="395"/>
              </a:xfrm>
              <a:custGeom>
                <a:avLst/>
                <a:gdLst>
                  <a:gd name="T0" fmla="*/ 514 w 1161"/>
                  <a:gd name="T1" fmla="*/ 0 h 1184"/>
                  <a:gd name="T2" fmla="*/ 577 w 1161"/>
                  <a:gd name="T3" fmla="*/ 0 h 1184"/>
                  <a:gd name="T4" fmla="*/ 640 w 1161"/>
                  <a:gd name="T5" fmla="*/ 8 h 1184"/>
                  <a:gd name="T6" fmla="*/ 695 w 1161"/>
                  <a:gd name="T7" fmla="*/ 25 h 1184"/>
                  <a:gd name="T8" fmla="*/ 750 w 1161"/>
                  <a:gd name="T9" fmla="*/ 48 h 1184"/>
                  <a:gd name="T10" fmla="*/ 806 w 1161"/>
                  <a:gd name="T11" fmla="*/ 72 h 1184"/>
                  <a:gd name="T12" fmla="*/ 862 w 1161"/>
                  <a:gd name="T13" fmla="*/ 103 h 1184"/>
                  <a:gd name="T14" fmla="*/ 909 w 1161"/>
                  <a:gd name="T15" fmla="*/ 135 h 1184"/>
                  <a:gd name="T16" fmla="*/ 948 w 1161"/>
                  <a:gd name="T17" fmla="*/ 174 h 1184"/>
                  <a:gd name="T18" fmla="*/ 995 w 1161"/>
                  <a:gd name="T19" fmla="*/ 214 h 1184"/>
                  <a:gd name="T20" fmla="*/ 1035 w 1161"/>
                  <a:gd name="T21" fmla="*/ 253 h 1184"/>
                  <a:gd name="T22" fmla="*/ 1067 w 1161"/>
                  <a:gd name="T23" fmla="*/ 300 h 1184"/>
                  <a:gd name="T24" fmla="*/ 1098 w 1161"/>
                  <a:gd name="T25" fmla="*/ 356 h 1184"/>
                  <a:gd name="T26" fmla="*/ 1121 w 1161"/>
                  <a:gd name="T27" fmla="*/ 410 h 1184"/>
                  <a:gd name="T28" fmla="*/ 1137 w 1161"/>
                  <a:gd name="T29" fmla="*/ 466 h 1184"/>
                  <a:gd name="T30" fmla="*/ 1153 w 1161"/>
                  <a:gd name="T31" fmla="*/ 522 h 1184"/>
                  <a:gd name="T32" fmla="*/ 1153 w 1161"/>
                  <a:gd name="T33" fmla="*/ 608 h 1184"/>
                  <a:gd name="T34" fmla="*/ 1130 w 1161"/>
                  <a:gd name="T35" fmla="*/ 718 h 1184"/>
                  <a:gd name="T36" fmla="*/ 1082 w 1161"/>
                  <a:gd name="T37" fmla="*/ 822 h 1184"/>
                  <a:gd name="T38" fmla="*/ 1019 w 1161"/>
                  <a:gd name="T39" fmla="*/ 924 h 1184"/>
                  <a:gd name="T40" fmla="*/ 948 w 1161"/>
                  <a:gd name="T41" fmla="*/ 1003 h 1184"/>
                  <a:gd name="T42" fmla="*/ 869 w 1161"/>
                  <a:gd name="T43" fmla="*/ 1074 h 1184"/>
                  <a:gd name="T44" fmla="*/ 774 w 1161"/>
                  <a:gd name="T45" fmla="*/ 1137 h 1184"/>
                  <a:gd name="T46" fmla="*/ 664 w 1161"/>
                  <a:gd name="T47" fmla="*/ 1177 h 1184"/>
                  <a:gd name="T48" fmla="*/ 561 w 1161"/>
                  <a:gd name="T49" fmla="*/ 1177 h 1184"/>
                  <a:gd name="T50" fmla="*/ 450 w 1161"/>
                  <a:gd name="T51" fmla="*/ 1145 h 1184"/>
                  <a:gd name="T52" fmla="*/ 356 w 1161"/>
                  <a:gd name="T53" fmla="*/ 1098 h 1184"/>
                  <a:gd name="T54" fmla="*/ 261 w 1161"/>
                  <a:gd name="T55" fmla="*/ 1042 h 1184"/>
                  <a:gd name="T56" fmla="*/ 182 w 1161"/>
                  <a:gd name="T57" fmla="*/ 979 h 1184"/>
                  <a:gd name="T58" fmla="*/ 111 w 1161"/>
                  <a:gd name="T59" fmla="*/ 900 h 1184"/>
                  <a:gd name="T60" fmla="*/ 56 w 1161"/>
                  <a:gd name="T61" fmla="*/ 822 h 1184"/>
                  <a:gd name="T62" fmla="*/ 16 w 1161"/>
                  <a:gd name="T63" fmla="*/ 734 h 1184"/>
                  <a:gd name="T64" fmla="*/ 9 w 1161"/>
                  <a:gd name="T65" fmla="*/ 624 h 1184"/>
                  <a:gd name="T66" fmla="*/ 40 w 1161"/>
                  <a:gd name="T67" fmla="*/ 505 h 1184"/>
                  <a:gd name="T68" fmla="*/ 79 w 1161"/>
                  <a:gd name="T69" fmla="*/ 403 h 1184"/>
                  <a:gd name="T70" fmla="*/ 135 w 1161"/>
                  <a:gd name="T71" fmla="*/ 300 h 1184"/>
                  <a:gd name="T72" fmla="*/ 198 w 1161"/>
                  <a:gd name="T73" fmla="*/ 205 h 1184"/>
                  <a:gd name="T74" fmla="*/ 269 w 1161"/>
                  <a:gd name="T75" fmla="*/ 127 h 1184"/>
                  <a:gd name="T76" fmla="*/ 348 w 1161"/>
                  <a:gd name="T77" fmla="*/ 64 h 1184"/>
                  <a:gd name="T78" fmla="*/ 435 w 1161"/>
                  <a:gd name="T79" fmla="*/ 16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1" h="1184">
                    <a:moveTo>
                      <a:pt x="482" y="0"/>
                    </a:moveTo>
                    <a:lnTo>
                      <a:pt x="514" y="0"/>
                    </a:lnTo>
                    <a:lnTo>
                      <a:pt x="545" y="0"/>
                    </a:lnTo>
                    <a:lnTo>
                      <a:pt x="577" y="0"/>
                    </a:lnTo>
                    <a:lnTo>
                      <a:pt x="608" y="8"/>
                    </a:lnTo>
                    <a:lnTo>
                      <a:pt x="640" y="8"/>
                    </a:lnTo>
                    <a:lnTo>
                      <a:pt x="664" y="16"/>
                    </a:lnTo>
                    <a:lnTo>
                      <a:pt x="695" y="25"/>
                    </a:lnTo>
                    <a:lnTo>
                      <a:pt x="727" y="40"/>
                    </a:lnTo>
                    <a:lnTo>
                      <a:pt x="750" y="48"/>
                    </a:lnTo>
                    <a:lnTo>
                      <a:pt x="782" y="56"/>
                    </a:lnTo>
                    <a:lnTo>
                      <a:pt x="806" y="72"/>
                    </a:lnTo>
                    <a:lnTo>
                      <a:pt x="830" y="88"/>
                    </a:lnTo>
                    <a:lnTo>
                      <a:pt x="862" y="103"/>
                    </a:lnTo>
                    <a:lnTo>
                      <a:pt x="885" y="119"/>
                    </a:lnTo>
                    <a:lnTo>
                      <a:pt x="909" y="135"/>
                    </a:lnTo>
                    <a:lnTo>
                      <a:pt x="932" y="151"/>
                    </a:lnTo>
                    <a:lnTo>
                      <a:pt x="948" y="174"/>
                    </a:lnTo>
                    <a:lnTo>
                      <a:pt x="972" y="190"/>
                    </a:lnTo>
                    <a:lnTo>
                      <a:pt x="995" y="214"/>
                    </a:lnTo>
                    <a:lnTo>
                      <a:pt x="1011" y="230"/>
                    </a:lnTo>
                    <a:lnTo>
                      <a:pt x="1035" y="253"/>
                    </a:lnTo>
                    <a:lnTo>
                      <a:pt x="1051" y="277"/>
                    </a:lnTo>
                    <a:lnTo>
                      <a:pt x="1067" y="300"/>
                    </a:lnTo>
                    <a:lnTo>
                      <a:pt x="1082" y="332"/>
                    </a:lnTo>
                    <a:lnTo>
                      <a:pt x="1098" y="356"/>
                    </a:lnTo>
                    <a:lnTo>
                      <a:pt x="1106" y="379"/>
                    </a:lnTo>
                    <a:lnTo>
                      <a:pt x="1121" y="410"/>
                    </a:lnTo>
                    <a:lnTo>
                      <a:pt x="1130" y="435"/>
                    </a:lnTo>
                    <a:lnTo>
                      <a:pt x="1137" y="466"/>
                    </a:lnTo>
                    <a:lnTo>
                      <a:pt x="1153" y="489"/>
                    </a:lnTo>
                    <a:lnTo>
                      <a:pt x="1153" y="522"/>
                    </a:lnTo>
                    <a:lnTo>
                      <a:pt x="1161" y="553"/>
                    </a:lnTo>
                    <a:lnTo>
                      <a:pt x="1153" y="608"/>
                    </a:lnTo>
                    <a:lnTo>
                      <a:pt x="1146" y="664"/>
                    </a:lnTo>
                    <a:lnTo>
                      <a:pt x="1130" y="718"/>
                    </a:lnTo>
                    <a:lnTo>
                      <a:pt x="1106" y="774"/>
                    </a:lnTo>
                    <a:lnTo>
                      <a:pt x="1082" y="822"/>
                    </a:lnTo>
                    <a:lnTo>
                      <a:pt x="1058" y="876"/>
                    </a:lnTo>
                    <a:lnTo>
                      <a:pt x="1019" y="924"/>
                    </a:lnTo>
                    <a:lnTo>
                      <a:pt x="988" y="963"/>
                    </a:lnTo>
                    <a:lnTo>
                      <a:pt x="948" y="1003"/>
                    </a:lnTo>
                    <a:lnTo>
                      <a:pt x="909" y="1042"/>
                    </a:lnTo>
                    <a:lnTo>
                      <a:pt x="869" y="1074"/>
                    </a:lnTo>
                    <a:lnTo>
                      <a:pt x="822" y="1105"/>
                    </a:lnTo>
                    <a:lnTo>
                      <a:pt x="774" y="1137"/>
                    </a:lnTo>
                    <a:lnTo>
                      <a:pt x="720" y="1153"/>
                    </a:lnTo>
                    <a:lnTo>
                      <a:pt x="664" y="1177"/>
                    </a:lnTo>
                    <a:lnTo>
                      <a:pt x="608" y="1184"/>
                    </a:lnTo>
                    <a:lnTo>
                      <a:pt x="561" y="1177"/>
                    </a:lnTo>
                    <a:lnTo>
                      <a:pt x="506" y="1161"/>
                    </a:lnTo>
                    <a:lnTo>
                      <a:pt x="450" y="1145"/>
                    </a:lnTo>
                    <a:lnTo>
                      <a:pt x="403" y="1121"/>
                    </a:lnTo>
                    <a:lnTo>
                      <a:pt x="356" y="1098"/>
                    </a:lnTo>
                    <a:lnTo>
                      <a:pt x="309" y="1074"/>
                    </a:lnTo>
                    <a:lnTo>
                      <a:pt x="261" y="1042"/>
                    </a:lnTo>
                    <a:lnTo>
                      <a:pt x="222" y="1011"/>
                    </a:lnTo>
                    <a:lnTo>
                      <a:pt x="182" y="979"/>
                    </a:lnTo>
                    <a:lnTo>
                      <a:pt x="142" y="939"/>
                    </a:lnTo>
                    <a:lnTo>
                      <a:pt x="111" y="900"/>
                    </a:lnTo>
                    <a:lnTo>
                      <a:pt x="79" y="860"/>
                    </a:lnTo>
                    <a:lnTo>
                      <a:pt x="56" y="822"/>
                    </a:lnTo>
                    <a:lnTo>
                      <a:pt x="32" y="774"/>
                    </a:lnTo>
                    <a:lnTo>
                      <a:pt x="16" y="734"/>
                    </a:lnTo>
                    <a:lnTo>
                      <a:pt x="0" y="687"/>
                    </a:lnTo>
                    <a:lnTo>
                      <a:pt x="9" y="624"/>
                    </a:lnTo>
                    <a:lnTo>
                      <a:pt x="25" y="569"/>
                    </a:lnTo>
                    <a:lnTo>
                      <a:pt x="40" y="505"/>
                    </a:lnTo>
                    <a:lnTo>
                      <a:pt x="56" y="450"/>
                    </a:lnTo>
                    <a:lnTo>
                      <a:pt x="79" y="403"/>
                    </a:lnTo>
                    <a:lnTo>
                      <a:pt x="104" y="347"/>
                    </a:lnTo>
                    <a:lnTo>
                      <a:pt x="135" y="300"/>
                    </a:lnTo>
                    <a:lnTo>
                      <a:pt x="167" y="253"/>
                    </a:lnTo>
                    <a:lnTo>
                      <a:pt x="198" y="205"/>
                    </a:lnTo>
                    <a:lnTo>
                      <a:pt x="230" y="167"/>
                    </a:lnTo>
                    <a:lnTo>
                      <a:pt x="269" y="127"/>
                    </a:lnTo>
                    <a:lnTo>
                      <a:pt x="309" y="95"/>
                    </a:lnTo>
                    <a:lnTo>
                      <a:pt x="348" y="64"/>
                    </a:lnTo>
                    <a:lnTo>
                      <a:pt x="396" y="40"/>
                    </a:lnTo>
                    <a:lnTo>
                      <a:pt x="435" y="16"/>
                    </a:lnTo>
                    <a:lnTo>
                      <a:pt x="482"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2" name="Freeform 610">
                <a:extLst>
                  <a:ext uri="{FF2B5EF4-FFF2-40B4-BE49-F238E27FC236}">
                    <a16:creationId xmlns:a16="http://schemas.microsoft.com/office/drawing/2014/main" id="{5B7BA523-C344-AC1B-9437-C84A348D8F46}"/>
                  </a:ext>
                </a:extLst>
              </p:cNvPr>
              <p:cNvSpPr>
                <a:spLocks/>
              </p:cNvSpPr>
              <p:nvPr/>
            </p:nvSpPr>
            <p:spPr bwMode="auto">
              <a:xfrm>
                <a:off x="4839" y="2745"/>
                <a:ext cx="363" cy="376"/>
              </a:xfrm>
              <a:custGeom>
                <a:avLst/>
                <a:gdLst>
                  <a:gd name="T0" fmla="*/ 466 w 1090"/>
                  <a:gd name="T1" fmla="*/ 0 h 1130"/>
                  <a:gd name="T2" fmla="*/ 522 w 1090"/>
                  <a:gd name="T3" fmla="*/ 9 h 1130"/>
                  <a:gd name="T4" fmla="*/ 585 w 1090"/>
                  <a:gd name="T5" fmla="*/ 16 h 1130"/>
                  <a:gd name="T6" fmla="*/ 639 w 1090"/>
                  <a:gd name="T7" fmla="*/ 32 h 1130"/>
                  <a:gd name="T8" fmla="*/ 695 w 1090"/>
                  <a:gd name="T9" fmla="*/ 48 h 1130"/>
                  <a:gd name="T10" fmla="*/ 743 w 1090"/>
                  <a:gd name="T11" fmla="*/ 72 h 1130"/>
                  <a:gd name="T12" fmla="*/ 797 w 1090"/>
                  <a:gd name="T13" fmla="*/ 95 h 1130"/>
                  <a:gd name="T14" fmla="*/ 837 w 1090"/>
                  <a:gd name="T15" fmla="*/ 127 h 1130"/>
                  <a:gd name="T16" fmla="*/ 884 w 1090"/>
                  <a:gd name="T17" fmla="*/ 167 h 1130"/>
                  <a:gd name="T18" fmla="*/ 923 w 1090"/>
                  <a:gd name="T19" fmla="*/ 198 h 1130"/>
                  <a:gd name="T20" fmla="*/ 963 w 1090"/>
                  <a:gd name="T21" fmla="*/ 245 h 1130"/>
                  <a:gd name="T22" fmla="*/ 995 w 1090"/>
                  <a:gd name="T23" fmla="*/ 284 h 1130"/>
                  <a:gd name="T24" fmla="*/ 1026 w 1090"/>
                  <a:gd name="T25" fmla="*/ 340 h 1130"/>
                  <a:gd name="T26" fmla="*/ 1051 w 1090"/>
                  <a:gd name="T27" fmla="*/ 387 h 1130"/>
                  <a:gd name="T28" fmla="*/ 1066 w 1090"/>
                  <a:gd name="T29" fmla="*/ 443 h 1130"/>
                  <a:gd name="T30" fmla="*/ 1082 w 1090"/>
                  <a:gd name="T31" fmla="*/ 498 h 1130"/>
                  <a:gd name="T32" fmla="*/ 1082 w 1090"/>
                  <a:gd name="T33" fmla="*/ 577 h 1130"/>
                  <a:gd name="T34" fmla="*/ 1058 w 1090"/>
                  <a:gd name="T35" fmla="*/ 680 h 1130"/>
                  <a:gd name="T36" fmla="*/ 1011 w 1090"/>
                  <a:gd name="T37" fmla="*/ 774 h 1130"/>
                  <a:gd name="T38" fmla="*/ 956 w 1090"/>
                  <a:gd name="T39" fmla="*/ 869 h 1130"/>
                  <a:gd name="T40" fmla="*/ 892 w 1090"/>
                  <a:gd name="T41" fmla="*/ 948 h 1130"/>
                  <a:gd name="T42" fmla="*/ 813 w 1090"/>
                  <a:gd name="T43" fmla="*/ 1019 h 1130"/>
                  <a:gd name="T44" fmla="*/ 727 w 1090"/>
                  <a:gd name="T45" fmla="*/ 1074 h 1130"/>
                  <a:gd name="T46" fmla="*/ 632 w 1090"/>
                  <a:gd name="T47" fmla="*/ 1114 h 1130"/>
                  <a:gd name="T48" fmla="*/ 529 w 1090"/>
                  <a:gd name="T49" fmla="*/ 1114 h 1130"/>
                  <a:gd name="T50" fmla="*/ 426 w 1090"/>
                  <a:gd name="T51" fmla="*/ 1082 h 1130"/>
                  <a:gd name="T52" fmla="*/ 340 w 1090"/>
                  <a:gd name="T53" fmla="*/ 1042 h 1130"/>
                  <a:gd name="T54" fmla="*/ 245 w 1090"/>
                  <a:gd name="T55" fmla="*/ 995 h 1130"/>
                  <a:gd name="T56" fmla="*/ 174 w 1090"/>
                  <a:gd name="T57" fmla="*/ 932 h 1130"/>
                  <a:gd name="T58" fmla="*/ 103 w 1090"/>
                  <a:gd name="T59" fmla="*/ 861 h 1130"/>
                  <a:gd name="T60" fmla="*/ 48 w 1090"/>
                  <a:gd name="T61" fmla="*/ 790 h 1130"/>
                  <a:gd name="T62" fmla="*/ 9 w 1090"/>
                  <a:gd name="T63" fmla="*/ 711 h 1130"/>
                  <a:gd name="T64" fmla="*/ 9 w 1090"/>
                  <a:gd name="T65" fmla="*/ 608 h 1130"/>
                  <a:gd name="T66" fmla="*/ 32 w 1090"/>
                  <a:gd name="T67" fmla="*/ 498 h 1130"/>
                  <a:gd name="T68" fmla="*/ 72 w 1090"/>
                  <a:gd name="T69" fmla="*/ 396 h 1130"/>
                  <a:gd name="T70" fmla="*/ 119 w 1090"/>
                  <a:gd name="T71" fmla="*/ 300 h 1130"/>
                  <a:gd name="T72" fmla="*/ 174 w 1090"/>
                  <a:gd name="T73" fmla="*/ 214 h 1130"/>
                  <a:gd name="T74" fmla="*/ 245 w 1090"/>
                  <a:gd name="T75" fmla="*/ 135 h 1130"/>
                  <a:gd name="T76" fmla="*/ 316 w 1090"/>
                  <a:gd name="T77" fmla="*/ 72 h 1130"/>
                  <a:gd name="T78" fmla="*/ 394 w 1090"/>
                  <a:gd name="T79" fmla="*/ 25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90" h="1130">
                    <a:moveTo>
                      <a:pt x="434" y="0"/>
                    </a:moveTo>
                    <a:lnTo>
                      <a:pt x="466" y="0"/>
                    </a:lnTo>
                    <a:lnTo>
                      <a:pt x="498" y="0"/>
                    </a:lnTo>
                    <a:lnTo>
                      <a:pt x="522" y="9"/>
                    </a:lnTo>
                    <a:lnTo>
                      <a:pt x="553" y="9"/>
                    </a:lnTo>
                    <a:lnTo>
                      <a:pt x="585" y="16"/>
                    </a:lnTo>
                    <a:lnTo>
                      <a:pt x="608" y="25"/>
                    </a:lnTo>
                    <a:lnTo>
                      <a:pt x="639" y="32"/>
                    </a:lnTo>
                    <a:lnTo>
                      <a:pt x="664" y="40"/>
                    </a:lnTo>
                    <a:lnTo>
                      <a:pt x="695" y="48"/>
                    </a:lnTo>
                    <a:lnTo>
                      <a:pt x="718" y="63"/>
                    </a:lnTo>
                    <a:lnTo>
                      <a:pt x="743" y="72"/>
                    </a:lnTo>
                    <a:lnTo>
                      <a:pt x="766" y="88"/>
                    </a:lnTo>
                    <a:lnTo>
                      <a:pt x="797" y="95"/>
                    </a:lnTo>
                    <a:lnTo>
                      <a:pt x="821" y="111"/>
                    </a:lnTo>
                    <a:lnTo>
                      <a:pt x="837" y="127"/>
                    </a:lnTo>
                    <a:lnTo>
                      <a:pt x="860" y="142"/>
                    </a:lnTo>
                    <a:lnTo>
                      <a:pt x="884" y="167"/>
                    </a:lnTo>
                    <a:lnTo>
                      <a:pt x="900" y="182"/>
                    </a:lnTo>
                    <a:lnTo>
                      <a:pt x="923" y="198"/>
                    </a:lnTo>
                    <a:lnTo>
                      <a:pt x="939" y="221"/>
                    </a:lnTo>
                    <a:lnTo>
                      <a:pt x="963" y="245"/>
                    </a:lnTo>
                    <a:lnTo>
                      <a:pt x="979" y="268"/>
                    </a:lnTo>
                    <a:lnTo>
                      <a:pt x="995" y="284"/>
                    </a:lnTo>
                    <a:lnTo>
                      <a:pt x="1011" y="308"/>
                    </a:lnTo>
                    <a:lnTo>
                      <a:pt x="1026" y="340"/>
                    </a:lnTo>
                    <a:lnTo>
                      <a:pt x="1035" y="364"/>
                    </a:lnTo>
                    <a:lnTo>
                      <a:pt x="1051" y="387"/>
                    </a:lnTo>
                    <a:lnTo>
                      <a:pt x="1058" y="411"/>
                    </a:lnTo>
                    <a:lnTo>
                      <a:pt x="1066" y="443"/>
                    </a:lnTo>
                    <a:lnTo>
                      <a:pt x="1074" y="466"/>
                    </a:lnTo>
                    <a:lnTo>
                      <a:pt x="1082" y="498"/>
                    </a:lnTo>
                    <a:lnTo>
                      <a:pt x="1090" y="522"/>
                    </a:lnTo>
                    <a:lnTo>
                      <a:pt x="1082" y="577"/>
                    </a:lnTo>
                    <a:lnTo>
                      <a:pt x="1074" y="632"/>
                    </a:lnTo>
                    <a:lnTo>
                      <a:pt x="1058" y="680"/>
                    </a:lnTo>
                    <a:lnTo>
                      <a:pt x="1035" y="727"/>
                    </a:lnTo>
                    <a:lnTo>
                      <a:pt x="1011" y="774"/>
                    </a:lnTo>
                    <a:lnTo>
                      <a:pt x="988" y="821"/>
                    </a:lnTo>
                    <a:lnTo>
                      <a:pt x="956" y="869"/>
                    </a:lnTo>
                    <a:lnTo>
                      <a:pt x="923" y="909"/>
                    </a:lnTo>
                    <a:lnTo>
                      <a:pt x="892" y="948"/>
                    </a:lnTo>
                    <a:lnTo>
                      <a:pt x="853" y="988"/>
                    </a:lnTo>
                    <a:lnTo>
                      <a:pt x="813" y="1019"/>
                    </a:lnTo>
                    <a:lnTo>
                      <a:pt x="774" y="1051"/>
                    </a:lnTo>
                    <a:lnTo>
                      <a:pt x="727" y="1074"/>
                    </a:lnTo>
                    <a:lnTo>
                      <a:pt x="679" y="1098"/>
                    </a:lnTo>
                    <a:lnTo>
                      <a:pt x="632" y="1114"/>
                    </a:lnTo>
                    <a:lnTo>
                      <a:pt x="576" y="1130"/>
                    </a:lnTo>
                    <a:lnTo>
                      <a:pt x="529" y="1114"/>
                    </a:lnTo>
                    <a:lnTo>
                      <a:pt x="474" y="1105"/>
                    </a:lnTo>
                    <a:lnTo>
                      <a:pt x="426" y="1082"/>
                    </a:lnTo>
                    <a:lnTo>
                      <a:pt x="379" y="1066"/>
                    </a:lnTo>
                    <a:lnTo>
                      <a:pt x="340" y="1042"/>
                    </a:lnTo>
                    <a:lnTo>
                      <a:pt x="292" y="1019"/>
                    </a:lnTo>
                    <a:lnTo>
                      <a:pt x="245" y="995"/>
                    </a:lnTo>
                    <a:lnTo>
                      <a:pt x="205" y="963"/>
                    </a:lnTo>
                    <a:lnTo>
                      <a:pt x="174" y="932"/>
                    </a:lnTo>
                    <a:lnTo>
                      <a:pt x="135" y="900"/>
                    </a:lnTo>
                    <a:lnTo>
                      <a:pt x="103" y="861"/>
                    </a:lnTo>
                    <a:lnTo>
                      <a:pt x="72" y="830"/>
                    </a:lnTo>
                    <a:lnTo>
                      <a:pt x="48" y="790"/>
                    </a:lnTo>
                    <a:lnTo>
                      <a:pt x="32" y="750"/>
                    </a:lnTo>
                    <a:lnTo>
                      <a:pt x="9" y="711"/>
                    </a:lnTo>
                    <a:lnTo>
                      <a:pt x="0" y="671"/>
                    </a:lnTo>
                    <a:lnTo>
                      <a:pt x="9" y="608"/>
                    </a:lnTo>
                    <a:lnTo>
                      <a:pt x="16" y="553"/>
                    </a:lnTo>
                    <a:lnTo>
                      <a:pt x="32" y="498"/>
                    </a:lnTo>
                    <a:lnTo>
                      <a:pt x="56" y="450"/>
                    </a:lnTo>
                    <a:lnTo>
                      <a:pt x="72" y="396"/>
                    </a:lnTo>
                    <a:lnTo>
                      <a:pt x="95" y="348"/>
                    </a:lnTo>
                    <a:lnTo>
                      <a:pt x="119" y="300"/>
                    </a:lnTo>
                    <a:lnTo>
                      <a:pt x="151" y="253"/>
                    </a:lnTo>
                    <a:lnTo>
                      <a:pt x="174" y="214"/>
                    </a:lnTo>
                    <a:lnTo>
                      <a:pt x="214" y="174"/>
                    </a:lnTo>
                    <a:lnTo>
                      <a:pt x="245" y="135"/>
                    </a:lnTo>
                    <a:lnTo>
                      <a:pt x="277" y="103"/>
                    </a:lnTo>
                    <a:lnTo>
                      <a:pt x="316" y="72"/>
                    </a:lnTo>
                    <a:lnTo>
                      <a:pt x="356" y="40"/>
                    </a:lnTo>
                    <a:lnTo>
                      <a:pt x="394" y="25"/>
                    </a:lnTo>
                    <a:lnTo>
                      <a:pt x="434"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3" name="Freeform 611">
                <a:extLst>
                  <a:ext uri="{FF2B5EF4-FFF2-40B4-BE49-F238E27FC236}">
                    <a16:creationId xmlns:a16="http://schemas.microsoft.com/office/drawing/2014/main" id="{C14B7E52-2CAC-6249-BF8D-A6967C81D022}"/>
                  </a:ext>
                </a:extLst>
              </p:cNvPr>
              <p:cNvSpPr>
                <a:spLocks/>
              </p:cNvSpPr>
              <p:nvPr/>
            </p:nvSpPr>
            <p:spPr bwMode="auto">
              <a:xfrm>
                <a:off x="4855" y="2748"/>
                <a:ext cx="342" cy="352"/>
              </a:xfrm>
              <a:custGeom>
                <a:avLst/>
                <a:gdLst>
                  <a:gd name="T0" fmla="*/ 425 w 1026"/>
                  <a:gd name="T1" fmla="*/ 0 h 1057"/>
                  <a:gd name="T2" fmla="*/ 481 w 1026"/>
                  <a:gd name="T3" fmla="*/ 0 h 1057"/>
                  <a:gd name="T4" fmla="*/ 537 w 1026"/>
                  <a:gd name="T5" fmla="*/ 8 h 1057"/>
                  <a:gd name="T6" fmla="*/ 591 w 1026"/>
                  <a:gd name="T7" fmla="*/ 24 h 1057"/>
                  <a:gd name="T8" fmla="*/ 639 w 1026"/>
                  <a:gd name="T9" fmla="*/ 40 h 1057"/>
                  <a:gd name="T10" fmla="*/ 686 w 1026"/>
                  <a:gd name="T11" fmla="*/ 63 h 1057"/>
                  <a:gd name="T12" fmla="*/ 733 w 1026"/>
                  <a:gd name="T13" fmla="*/ 86 h 1057"/>
                  <a:gd name="T14" fmla="*/ 781 w 1026"/>
                  <a:gd name="T15" fmla="*/ 119 h 1057"/>
                  <a:gd name="T16" fmla="*/ 821 w 1026"/>
                  <a:gd name="T17" fmla="*/ 150 h 1057"/>
                  <a:gd name="T18" fmla="*/ 860 w 1026"/>
                  <a:gd name="T19" fmla="*/ 182 h 1057"/>
                  <a:gd name="T20" fmla="*/ 900 w 1026"/>
                  <a:gd name="T21" fmla="*/ 221 h 1057"/>
                  <a:gd name="T22" fmla="*/ 931 w 1026"/>
                  <a:gd name="T23" fmla="*/ 261 h 1057"/>
                  <a:gd name="T24" fmla="*/ 955 w 1026"/>
                  <a:gd name="T25" fmla="*/ 308 h 1057"/>
                  <a:gd name="T26" fmla="*/ 987 w 1026"/>
                  <a:gd name="T27" fmla="*/ 355 h 1057"/>
                  <a:gd name="T28" fmla="*/ 1003 w 1026"/>
                  <a:gd name="T29" fmla="*/ 403 h 1057"/>
                  <a:gd name="T30" fmla="*/ 1018 w 1026"/>
                  <a:gd name="T31" fmla="*/ 458 h 1057"/>
                  <a:gd name="T32" fmla="*/ 1018 w 1026"/>
                  <a:gd name="T33" fmla="*/ 537 h 1057"/>
                  <a:gd name="T34" fmla="*/ 994 w 1026"/>
                  <a:gd name="T35" fmla="*/ 632 h 1057"/>
                  <a:gd name="T36" fmla="*/ 955 w 1026"/>
                  <a:gd name="T37" fmla="*/ 726 h 1057"/>
                  <a:gd name="T38" fmla="*/ 900 w 1026"/>
                  <a:gd name="T39" fmla="*/ 813 h 1057"/>
                  <a:gd name="T40" fmla="*/ 836 w 1026"/>
                  <a:gd name="T41" fmla="*/ 884 h 1057"/>
                  <a:gd name="T42" fmla="*/ 765 w 1026"/>
                  <a:gd name="T43" fmla="*/ 956 h 1057"/>
                  <a:gd name="T44" fmla="*/ 686 w 1026"/>
                  <a:gd name="T45" fmla="*/ 1010 h 1057"/>
                  <a:gd name="T46" fmla="*/ 591 w 1026"/>
                  <a:gd name="T47" fmla="*/ 1042 h 1057"/>
                  <a:gd name="T48" fmla="*/ 505 w 1026"/>
                  <a:gd name="T49" fmla="*/ 1049 h 1057"/>
                  <a:gd name="T50" fmla="*/ 410 w 1026"/>
                  <a:gd name="T51" fmla="*/ 1019 h 1057"/>
                  <a:gd name="T52" fmla="*/ 323 w 1026"/>
                  <a:gd name="T53" fmla="*/ 979 h 1057"/>
                  <a:gd name="T54" fmla="*/ 244 w 1026"/>
                  <a:gd name="T55" fmla="*/ 931 h 1057"/>
                  <a:gd name="T56" fmla="*/ 166 w 1026"/>
                  <a:gd name="T57" fmla="*/ 876 h 1057"/>
                  <a:gd name="T58" fmla="*/ 103 w 1026"/>
                  <a:gd name="T59" fmla="*/ 813 h 1057"/>
                  <a:gd name="T60" fmla="*/ 55 w 1026"/>
                  <a:gd name="T61" fmla="*/ 749 h 1057"/>
                  <a:gd name="T62" fmla="*/ 15 w 1026"/>
                  <a:gd name="T63" fmla="*/ 679 h 1057"/>
                  <a:gd name="T64" fmla="*/ 8 w 1026"/>
                  <a:gd name="T65" fmla="*/ 592 h 1057"/>
                  <a:gd name="T66" fmla="*/ 39 w 1026"/>
                  <a:gd name="T67" fmla="*/ 481 h 1057"/>
                  <a:gd name="T68" fmla="*/ 71 w 1026"/>
                  <a:gd name="T69" fmla="*/ 387 h 1057"/>
                  <a:gd name="T70" fmla="*/ 118 w 1026"/>
                  <a:gd name="T71" fmla="*/ 292 h 1057"/>
                  <a:gd name="T72" fmla="*/ 166 w 1026"/>
                  <a:gd name="T73" fmla="*/ 205 h 1057"/>
                  <a:gd name="T74" fmla="*/ 220 w 1026"/>
                  <a:gd name="T75" fmla="*/ 134 h 1057"/>
                  <a:gd name="T76" fmla="*/ 292 w 1026"/>
                  <a:gd name="T77" fmla="*/ 70 h 1057"/>
                  <a:gd name="T78" fmla="*/ 355 w 1026"/>
                  <a:gd name="T79" fmla="*/ 16 h 1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26" h="1057">
                    <a:moveTo>
                      <a:pt x="394" y="0"/>
                    </a:moveTo>
                    <a:lnTo>
                      <a:pt x="425" y="0"/>
                    </a:lnTo>
                    <a:lnTo>
                      <a:pt x="450" y="0"/>
                    </a:lnTo>
                    <a:lnTo>
                      <a:pt x="481" y="0"/>
                    </a:lnTo>
                    <a:lnTo>
                      <a:pt x="505" y="8"/>
                    </a:lnTo>
                    <a:lnTo>
                      <a:pt x="537" y="8"/>
                    </a:lnTo>
                    <a:lnTo>
                      <a:pt x="560" y="16"/>
                    </a:lnTo>
                    <a:lnTo>
                      <a:pt x="591" y="24"/>
                    </a:lnTo>
                    <a:lnTo>
                      <a:pt x="616" y="31"/>
                    </a:lnTo>
                    <a:lnTo>
                      <a:pt x="639" y="40"/>
                    </a:lnTo>
                    <a:lnTo>
                      <a:pt x="663" y="56"/>
                    </a:lnTo>
                    <a:lnTo>
                      <a:pt x="686" y="63"/>
                    </a:lnTo>
                    <a:lnTo>
                      <a:pt x="710" y="70"/>
                    </a:lnTo>
                    <a:lnTo>
                      <a:pt x="733" y="86"/>
                    </a:lnTo>
                    <a:lnTo>
                      <a:pt x="758" y="102"/>
                    </a:lnTo>
                    <a:lnTo>
                      <a:pt x="781" y="119"/>
                    </a:lnTo>
                    <a:lnTo>
                      <a:pt x="805" y="134"/>
                    </a:lnTo>
                    <a:lnTo>
                      <a:pt x="821" y="150"/>
                    </a:lnTo>
                    <a:lnTo>
                      <a:pt x="844" y="166"/>
                    </a:lnTo>
                    <a:lnTo>
                      <a:pt x="860" y="182"/>
                    </a:lnTo>
                    <a:lnTo>
                      <a:pt x="875" y="205"/>
                    </a:lnTo>
                    <a:lnTo>
                      <a:pt x="900" y="221"/>
                    </a:lnTo>
                    <a:lnTo>
                      <a:pt x="915" y="245"/>
                    </a:lnTo>
                    <a:lnTo>
                      <a:pt x="931" y="261"/>
                    </a:lnTo>
                    <a:lnTo>
                      <a:pt x="947" y="284"/>
                    </a:lnTo>
                    <a:lnTo>
                      <a:pt x="955" y="308"/>
                    </a:lnTo>
                    <a:lnTo>
                      <a:pt x="971" y="331"/>
                    </a:lnTo>
                    <a:lnTo>
                      <a:pt x="987" y="355"/>
                    </a:lnTo>
                    <a:lnTo>
                      <a:pt x="994" y="378"/>
                    </a:lnTo>
                    <a:lnTo>
                      <a:pt x="1003" y="403"/>
                    </a:lnTo>
                    <a:lnTo>
                      <a:pt x="1010" y="434"/>
                    </a:lnTo>
                    <a:lnTo>
                      <a:pt x="1018" y="458"/>
                    </a:lnTo>
                    <a:lnTo>
                      <a:pt x="1026" y="490"/>
                    </a:lnTo>
                    <a:lnTo>
                      <a:pt x="1018" y="537"/>
                    </a:lnTo>
                    <a:lnTo>
                      <a:pt x="1010" y="583"/>
                    </a:lnTo>
                    <a:lnTo>
                      <a:pt x="994" y="632"/>
                    </a:lnTo>
                    <a:lnTo>
                      <a:pt x="971" y="679"/>
                    </a:lnTo>
                    <a:lnTo>
                      <a:pt x="955" y="726"/>
                    </a:lnTo>
                    <a:lnTo>
                      <a:pt x="931" y="765"/>
                    </a:lnTo>
                    <a:lnTo>
                      <a:pt x="900" y="813"/>
                    </a:lnTo>
                    <a:lnTo>
                      <a:pt x="868" y="852"/>
                    </a:lnTo>
                    <a:lnTo>
                      <a:pt x="836" y="884"/>
                    </a:lnTo>
                    <a:lnTo>
                      <a:pt x="805" y="923"/>
                    </a:lnTo>
                    <a:lnTo>
                      <a:pt x="765" y="956"/>
                    </a:lnTo>
                    <a:lnTo>
                      <a:pt x="726" y="979"/>
                    </a:lnTo>
                    <a:lnTo>
                      <a:pt x="686" y="1010"/>
                    </a:lnTo>
                    <a:lnTo>
                      <a:pt x="639" y="1026"/>
                    </a:lnTo>
                    <a:lnTo>
                      <a:pt x="591" y="1042"/>
                    </a:lnTo>
                    <a:lnTo>
                      <a:pt x="544" y="1057"/>
                    </a:lnTo>
                    <a:lnTo>
                      <a:pt x="505" y="1049"/>
                    </a:lnTo>
                    <a:lnTo>
                      <a:pt x="458" y="1034"/>
                    </a:lnTo>
                    <a:lnTo>
                      <a:pt x="410" y="1019"/>
                    </a:lnTo>
                    <a:lnTo>
                      <a:pt x="362" y="1003"/>
                    </a:lnTo>
                    <a:lnTo>
                      <a:pt x="323" y="979"/>
                    </a:lnTo>
                    <a:lnTo>
                      <a:pt x="283" y="956"/>
                    </a:lnTo>
                    <a:lnTo>
                      <a:pt x="244" y="931"/>
                    </a:lnTo>
                    <a:lnTo>
                      <a:pt x="205" y="907"/>
                    </a:lnTo>
                    <a:lnTo>
                      <a:pt x="166" y="876"/>
                    </a:lnTo>
                    <a:lnTo>
                      <a:pt x="134" y="852"/>
                    </a:lnTo>
                    <a:lnTo>
                      <a:pt x="103" y="813"/>
                    </a:lnTo>
                    <a:lnTo>
                      <a:pt x="78" y="781"/>
                    </a:lnTo>
                    <a:lnTo>
                      <a:pt x="55" y="749"/>
                    </a:lnTo>
                    <a:lnTo>
                      <a:pt x="31" y="711"/>
                    </a:lnTo>
                    <a:lnTo>
                      <a:pt x="15" y="679"/>
                    </a:lnTo>
                    <a:lnTo>
                      <a:pt x="0" y="639"/>
                    </a:lnTo>
                    <a:lnTo>
                      <a:pt x="8" y="592"/>
                    </a:lnTo>
                    <a:lnTo>
                      <a:pt x="24" y="537"/>
                    </a:lnTo>
                    <a:lnTo>
                      <a:pt x="39" y="481"/>
                    </a:lnTo>
                    <a:lnTo>
                      <a:pt x="55" y="434"/>
                    </a:lnTo>
                    <a:lnTo>
                      <a:pt x="71" y="387"/>
                    </a:lnTo>
                    <a:lnTo>
                      <a:pt x="94" y="339"/>
                    </a:lnTo>
                    <a:lnTo>
                      <a:pt x="118" y="292"/>
                    </a:lnTo>
                    <a:lnTo>
                      <a:pt x="141" y="252"/>
                    </a:lnTo>
                    <a:lnTo>
                      <a:pt x="166" y="205"/>
                    </a:lnTo>
                    <a:lnTo>
                      <a:pt x="197" y="166"/>
                    </a:lnTo>
                    <a:lnTo>
                      <a:pt x="220" y="134"/>
                    </a:lnTo>
                    <a:lnTo>
                      <a:pt x="252" y="102"/>
                    </a:lnTo>
                    <a:lnTo>
                      <a:pt x="292" y="70"/>
                    </a:lnTo>
                    <a:lnTo>
                      <a:pt x="323" y="40"/>
                    </a:lnTo>
                    <a:lnTo>
                      <a:pt x="355" y="16"/>
                    </a:lnTo>
                    <a:lnTo>
                      <a:pt x="394" y="0"/>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4" name="Freeform 612">
                <a:extLst>
                  <a:ext uri="{FF2B5EF4-FFF2-40B4-BE49-F238E27FC236}">
                    <a16:creationId xmlns:a16="http://schemas.microsoft.com/office/drawing/2014/main" id="{C35F4F07-77EE-CE96-C42C-F9B374128F6C}"/>
                  </a:ext>
                </a:extLst>
              </p:cNvPr>
              <p:cNvSpPr>
                <a:spLocks/>
              </p:cNvSpPr>
              <p:nvPr/>
            </p:nvSpPr>
            <p:spPr bwMode="auto">
              <a:xfrm>
                <a:off x="4870" y="2750"/>
                <a:ext cx="321" cy="332"/>
              </a:xfrm>
              <a:custGeom>
                <a:avLst/>
                <a:gdLst>
                  <a:gd name="T0" fmla="*/ 411 w 963"/>
                  <a:gd name="T1" fmla="*/ 0 h 995"/>
                  <a:gd name="T2" fmla="*/ 513 w 963"/>
                  <a:gd name="T3" fmla="*/ 16 h 995"/>
                  <a:gd name="T4" fmla="*/ 608 w 963"/>
                  <a:gd name="T5" fmla="*/ 48 h 995"/>
                  <a:gd name="T6" fmla="*/ 702 w 963"/>
                  <a:gd name="T7" fmla="*/ 95 h 995"/>
                  <a:gd name="T8" fmla="*/ 781 w 963"/>
                  <a:gd name="T9" fmla="*/ 151 h 995"/>
                  <a:gd name="T10" fmla="*/ 853 w 963"/>
                  <a:gd name="T11" fmla="*/ 221 h 995"/>
                  <a:gd name="T12" fmla="*/ 908 w 963"/>
                  <a:gd name="T13" fmla="*/ 308 h 995"/>
                  <a:gd name="T14" fmla="*/ 947 w 963"/>
                  <a:gd name="T15" fmla="*/ 403 h 995"/>
                  <a:gd name="T16" fmla="*/ 956 w 963"/>
                  <a:gd name="T17" fmla="*/ 497 h 995"/>
                  <a:gd name="T18" fmla="*/ 931 w 963"/>
                  <a:gd name="T19" fmla="*/ 585 h 995"/>
                  <a:gd name="T20" fmla="*/ 893 w 963"/>
                  <a:gd name="T21" fmla="*/ 671 h 995"/>
                  <a:gd name="T22" fmla="*/ 844 w 963"/>
                  <a:gd name="T23" fmla="*/ 750 h 995"/>
                  <a:gd name="T24" fmla="*/ 789 w 963"/>
                  <a:gd name="T25" fmla="*/ 829 h 995"/>
                  <a:gd name="T26" fmla="*/ 718 w 963"/>
                  <a:gd name="T27" fmla="*/ 892 h 995"/>
                  <a:gd name="T28" fmla="*/ 648 w 963"/>
                  <a:gd name="T29" fmla="*/ 939 h 995"/>
                  <a:gd name="T30" fmla="*/ 560 w 963"/>
                  <a:gd name="T31" fmla="*/ 979 h 995"/>
                  <a:gd name="T32" fmla="*/ 481 w 963"/>
                  <a:gd name="T33" fmla="*/ 979 h 995"/>
                  <a:gd name="T34" fmla="*/ 394 w 963"/>
                  <a:gd name="T35" fmla="*/ 955 h 995"/>
                  <a:gd name="T36" fmla="*/ 315 w 963"/>
                  <a:gd name="T37" fmla="*/ 916 h 995"/>
                  <a:gd name="T38" fmla="*/ 236 w 963"/>
                  <a:gd name="T39" fmla="*/ 876 h 995"/>
                  <a:gd name="T40" fmla="*/ 166 w 963"/>
                  <a:gd name="T41" fmla="*/ 829 h 995"/>
                  <a:gd name="T42" fmla="*/ 110 w 963"/>
                  <a:gd name="T43" fmla="*/ 774 h 995"/>
                  <a:gd name="T44" fmla="*/ 56 w 963"/>
                  <a:gd name="T45" fmla="*/ 711 h 995"/>
                  <a:gd name="T46" fmla="*/ 16 w 963"/>
                  <a:gd name="T47" fmla="*/ 648 h 995"/>
                  <a:gd name="T48" fmla="*/ 16 w 963"/>
                  <a:gd name="T49" fmla="*/ 568 h 995"/>
                  <a:gd name="T50" fmla="*/ 40 w 963"/>
                  <a:gd name="T51" fmla="*/ 473 h 995"/>
                  <a:gd name="T52" fmla="*/ 71 w 963"/>
                  <a:gd name="T53" fmla="*/ 379 h 995"/>
                  <a:gd name="T54" fmla="*/ 110 w 963"/>
                  <a:gd name="T55" fmla="*/ 284 h 995"/>
                  <a:gd name="T56" fmla="*/ 158 w 963"/>
                  <a:gd name="T57" fmla="*/ 205 h 995"/>
                  <a:gd name="T58" fmla="*/ 205 w 963"/>
                  <a:gd name="T59" fmla="*/ 135 h 995"/>
                  <a:gd name="T60" fmla="*/ 261 w 963"/>
                  <a:gd name="T61" fmla="*/ 71 h 995"/>
                  <a:gd name="T62" fmla="*/ 324 w 963"/>
                  <a:gd name="T63" fmla="*/ 16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3" h="995">
                    <a:moveTo>
                      <a:pt x="355" y="0"/>
                    </a:moveTo>
                    <a:lnTo>
                      <a:pt x="411" y="0"/>
                    </a:lnTo>
                    <a:lnTo>
                      <a:pt x="466" y="8"/>
                    </a:lnTo>
                    <a:lnTo>
                      <a:pt x="513" y="16"/>
                    </a:lnTo>
                    <a:lnTo>
                      <a:pt x="560" y="32"/>
                    </a:lnTo>
                    <a:lnTo>
                      <a:pt x="608" y="48"/>
                    </a:lnTo>
                    <a:lnTo>
                      <a:pt x="655" y="71"/>
                    </a:lnTo>
                    <a:lnTo>
                      <a:pt x="702" y="95"/>
                    </a:lnTo>
                    <a:lnTo>
                      <a:pt x="742" y="119"/>
                    </a:lnTo>
                    <a:lnTo>
                      <a:pt x="781" y="151"/>
                    </a:lnTo>
                    <a:lnTo>
                      <a:pt x="821" y="182"/>
                    </a:lnTo>
                    <a:lnTo>
                      <a:pt x="853" y="221"/>
                    </a:lnTo>
                    <a:lnTo>
                      <a:pt x="884" y="261"/>
                    </a:lnTo>
                    <a:lnTo>
                      <a:pt x="908" y="308"/>
                    </a:lnTo>
                    <a:lnTo>
                      <a:pt x="931" y="356"/>
                    </a:lnTo>
                    <a:lnTo>
                      <a:pt x="947" y="403"/>
                    </a:lnTo>
                    <a:lnTo>
                      <a:pt x="963" y="450"/>
                    </a:lnTo>
                    <a:lnTo>
                      <a:pt x="956" y="497"/>
                    </a:lnTo>
                    <a:lnTo>
                      <a:pt x="947" y="536"/>
                    </a:lnTo>
                    <a:lnTo>
                      <a:pt x="931" y="585"/>
                    </a:lnTo>
                    <a:lnTo>
                      <a:pt x="916" y="632"/>
                    </a:lnTo>
                    <a:lnTo>
                      <a:pt x="893" y="671"/>
                    </a:lnTo>
                    <a:lnTo>
                      <a:pt x="868" y="711"/>
                    </a:lnTo>
                    <a:lnTo>
                      <a:pt x="844" y="750"/>
                    </a:lnTo>
                    <a:lnTo>
                      <a:pt x="813" y="790"/>
                    </a:lnTo>
                    <a:lnTo>
                      <a:pt x="789" y="829"/>
                    </a:lnTo>
                    <a:lnTo>
                      <a:pt x="758" y="860"/>
                    </a:lnTo>
                    <a:lnTo>
                      <a:pt x="718" y="892"/>
                    </a:lnTo>
                    <a:lnTo>
                      <a:pt x="686" y="916"/>
                    </a:lnTo>
                    <a:lnTo>
                      <a:pt x="648" y="939"/>
                    </a:lnTo>
                    <a:lnTo>
                      <a:pt x="608" y="963"/>
                    </a:lnTo>
                    <a:lnTo>
                      <a:pt x="560" y="979"/>
                    </a:lnTo>
                    <a:lnTo>
                      <a:pt x="521" y="995"/>
                    </a:lnTo>
                    <a:lnTo>
                      <a:pt x="481" y="979"/>
                    </a:lnTo>
                    <a:lnTo>
                      <a:pt x="434" y="971"/>
                    </a:lnTo>
                    <a:lnTo>
                      <a:pt x="394" y="955"/>
                    </a:lnTo>
                    <a:lnTo>
                      <a:pt x="355" y="939"/>
                    </a:lnTo>
                    <a:lnTo>
                      <a:pt x="315" y="916"/>
                    </a:lnTo>
                    <a:lnTo>
                      <a:pt x="276" y="900"/>
                    </a:lnTo>
                    <a:lnTo>
                      <a:pt x="236" y="876"/>
                    </a:lnTo>
                    <a:lnTo>
                      <a:pt x="205" y="853"/>
                    </a:lnTo>
                    <a:lnTo>
                      <a:pt x="166" y="829"/>
                    </a:lnTo>
                    <a:lnTo>
                      <a:pt x="134" y="797"/>
                    </a:lnTo>
                    <a:lnTo>
                      <a:pt x="110" y="774"/>
                    </a:lnTo>
                    <a:lnTo>
                      <a:pt x="79" y="742"/>
                    </a:lnTo>
                    <a:lnTo>
                      <a:pt x="56" y="711"/>
                    </a:lnTo>
                    <a:lnTo>
                      <a:pt x="31" y="679"/>
                    </a:lnTo>
                    <a:lnTo>
                      <a:pt x="16" y="648"/>
                    </a:lnTo>
                    <a:lnTo>
                      <a:pt x="0" y="616"/>
                    </a:lnTo>
                    <a:lnTo>
                      <a:pt x="16" y="568"/>
                    </a:lnTo>
                    <a:lnTo>
                      <a:pt x="24" y="521"/>
                    </a:lnTo>
                    <a:lnTo>
                      <a:pt x="40" y="473"/>
                    </a:lnTo>
                    <a:lnTo>
                      <a:pt x="56" y="426"/>
                    </a:lnTo>
                    <a:lnTo>
                      <a:pt x="71" y="379"/>
                    </a:lnTo>
                    <a:lnTo>
                      <a:pt x="87" y="331"/>
                    </a:lnTo>
                    <a:lnTo>
                      <a:pt x="110" y="284"/>
                    </a:lnTo>
                    <a:lnTo>
                      <a:pt x="134" y="245"/>
                    </a:lnTo>
                    <a:lnTo>
                      <a:pt x="158" y="205"/>
                    </a:lnTo>
                    <a:lnTo>
                      <a:pt x="182" y="166"/>
                    </a:lnTo>
                    <a:lnTo>
                      <a:pt x="205" y="135"/>
                    </a:lnTo>
                    <a:lnTo>
                      <a:pt x="236" y="103"/>
                    </a:lnTo>
                    <a:lnTo>
                      <a:pt x="261" y="71"/>
                    </a:lnTo>
                    <a:lnTo>
                      <a:pt x="292" y="48"/>
                    </a:lnTo>
                    <a:lnTo>
                      <a:pt x="324" y="16"/>
                    </a:lnTo>
                    <a:lnTo>
                      <a:pt x="355"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5" name="Freeform 613">
                <a:extLst>
                  <a:ext uri="{FF2B5EF4-FFF2-40B4-BE49-F238E27FC236}">
                    <a16:creationId xmlns:a16="http://schemas.microsoft.com/office/drawing/2014/main" id="{CAE86C0B-7563-E289-6AF1-1F3018E6DF7B}"/>
                  </a:ext>
                </a:extLst>
              </p:cNvPr>
              <p:cNvSpPr>
                <a:spLocks/>
              </p:cNvSpPr>
              <p:nvPr/>
            </p:nvSpPr>
            <p:spPr bwMode="auto">
              <a:xfrm>
                <a:off x="4889" y="2750"/>
                <a:ext cx="297" cy="311"/>
              </a:xfrm>
              <a:custGeom>
                <a:avLst/>
                <a:gdLst>
                  <a:gd name="T0" fmla="*/ 362 w 891"/>
                  <a:gd name="T1" fmla="*/ 8 h 932"/>
                  <a:gd name="T2" fmla="*/ 457 w 891"/>
                  <a:gd name="T3" fmla="*/ 16 h 932"/>
                  <a:gd name="T4" fmla="*/ 552 w 891"/>
                  <a:gd name="T5" fmla="*/ 48 h 932"/>
                  <a:gd name="T6" fmla="*/ 639 w 891"/>
                  <a:gd name="T7" fmla="*/ 87 h 932"/>
                  <a:gd name="T8" fmla="*/ 710 w 891"/>
                  <a:gd name="T9" fmla="*/ 142 h 932"/>
                  <a:gd name="T10" fmla="*/ 781 w 891"/>
                  <a:gd name="T11" fmla="*/ 205 h 932"/>
                  <a:gd name="T12" fmla="*/ 837 w 891"/>
                  <a:gd name="T13" fmla="*/ 284 h 932"/>
                  <a:gd name="T14" fmla="*/ 875 w 891"/>
                  <a:gd name="T15" fmla="*/ 371 h 932"/>
                  <a:gd name="T16" fmla="*/ 884 w 891"/>
                  <a:gd name="T17" fmla="*/ 458 h 932"/>
                  <a:gd name="T18" fmla="*/ 860 w 891"/>
                  <a:gd name="T19" fmla="*/ 545 h 932"/>
                  <a:gd name="T20" fmla="*/ 828 w 891"/>
                  <a:gd name="T21" fmla="*/ 624 h 932"/>
                  <a:gd name="T22" fmla="*/ 781 w 891"/>
                  <a:gd name="T23" fmla="*/ 702 h 932"/>
                  <a:gd name="T24" fmla="*/ 726 w 891"/>
                  <a:gd name="T25" fmla="*/ 774 h 932"/>
                  <a:gd name="T26" fmla="*/ 670 w 891"/>
                  <a:gd name="T27" fmla="*/ 829 h 932"/>
                  <a:gd name="T28" fmla="*/ 599 w 891"/>
                  <a:gd name="T29" fmla="*/ 884 h 932"/>
                  <a:gd name="T30" fmla="*/ 528 w 891"/>
                  <a:gd name="T31" fmla="*/ 923 h 932"/>
                  <a:gd name="T32" fmla="*/ 450 w 891"/>
                  <a:gd name="T33" fmla="*/ 923 h 932"/>
                  <a:gd name="T34" fmla="*/ 371 w 891"/>
                  <a:gd name="T35" fmla="*/ 900 h 932"/>
                  <a:gd name="T36" fmla="*/ 299 w 891"/>
                  <a:gd name="T37" fmla="*/ 860 h 932"/>
                  <a:gd name="T38" fmla="*/ 229 w 891"/>
                  <a:gd name="T39" fmla="*/ 821 h 932"/>
                  <a:gd name="T40" fmla="*/ 157 w 891"/>
                  <a:gd name="T41" fmla="*/ 781 h 932"/>
                  <a:gd name="T42" fmla="*/ 102 w 891"/>
                  <a:gd name="T43" fmla="*/ 734 h 932"/>
                  <a:gd name="T44" fmla="*/ 54 w 891"/>
                  <a:gd name="T45" fmla="*/ 679 h 932"/>
                  <a:gd name="T46" fmla="*/ 15 w 891"/>
                  <a:gd name="T47" fmla="*/ 624 h 932"/>
                  <a:gd name="T48" fmla="*/ 7 w 891"/>
                  <a:gd name="T49" fmla="*/ 553 h 932"/>
                  <a:gd name="T50" fmla="*/ 31 w 891"/>
                  <a:gd name="T51" fmla="*/ 458 h 932"/>
                  <a:gd name="T52" fmla="*/ 63 w 891"/>
                  <a:gd name="T53" fmla="*/ 371 h 932"/>
                  <a:gd name="T54" fmla="*/ 94 w 891"/>
                  <a:gd name="T55" fmla="*/ 292 h 932"/>
                  <a:gd name="T56" fmla="*/ 141 w 891"/>
                  <a:gd name="T57" fmla="*/ 214 h 932"/>
                  <a:gd name="T58" fmla="*/ 180 w 891"/>
                  <a:gd name="T59" fmla="*/ 142 h 932"/>
                  <a:gd name="T60" fmla="*/ 229 w 891"/>
                  <a:gd name="T61" fmla="*/ 79 h 932"/>
                  <a:gd name="T62" fmla="*/ 283 w 891"/>
                  <a:gd name="T63" fmla="*/ 23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1" h="932">
                    <a:moveTo>
                      <a:pt x="308" y="0"/>
                    </a:moveTo>
                    <a:lnTo>
                      <a:pt x="362" y="8"/>
                    </a:lnTo>
                    <a:lnTo>
                      <a:pt x="410" y="8"/>
                    </a:lnTo>
                    <a:lnTo>
                      <a:pt x="457" y="16"/>
                    </a:lnTo>
                    <a:lnTo>
                      <a:pt x="504" y="32"/>
                    </a:lnTo>
                    <a:lnTo>
                      <a:pt x="552" y="48"/>
                    </a:lnTo>
                    <a:lnTo>
                      <a:pt x="592" y="63"/>
                    </a:lnTo>
                    <a:lnTo>
                      <a:pt x="639" y="87"/>
                    </a:lnTo>
                    <a:lnTo>
                      <a:pt x="678" y="111"/>
                    </a:lnTo>
                    <a:lnTo>
                      <a:pt x="710" y="142"/>
                    </a:lnTo>
                    <a:lnTo>
                      <a:pt x="749" y="174"/>
                    </a:lnTo>
                    <a:lnTo>
                      <a:pt x="781" y="205"/>
                    </a:lnTo>
                    <a:lnTo>
                      <a:pt x="805" y="245"/>
                    </a:lnTo>
                    <a:lnTo>
                      <a:pt x="837" y="284"/>
                    </a:lnTo>
                    <a:lnTo>
                      <a:pt x="860" y="331"/>
                    </a:lnTo>
                    <a:lnTo>
                      <a:pt x="875" y="371"/>
                    </a:lnTo>
                    <a:lnTo>
                      <a:pt x="891" y="419"/>
                    </a:lnTo>
                    <a:lnTo>
                      <a:pt x="884" y="458"/>
                    </a:lnTo>
                    <a:lnTo>
                      <a:pt x="875" y="505"/>
                    </a:lnTo>
                    <a:lnTo>
                      <a:pt x="860" y="545"/>
                    </a:lnTo>
                    <a:lnTo>
                      <a:pt x="844" y="585"/>
                    </a:lnTo>
                    <a:lnTo>
                      <a:pt x="828" y="624"/>
                    </a:lnTo>
                    <a:lnTo>
                      <a:pt x="805" y="664"/>
                    </a:lnTo>
                    <a:lnTo>
                      <a:pt x="781" y="702"/>
                    </a:lnTo>
                    <a:lnTo>
                      <a:pt x="758" y="734"/>
                    </a:lnTo>
                    <a:lnTo>
                      <a:pt x="726" y="774"/>
                    </a:lnTo>
                    <a:lnTo>
                      <a:pt x="695" y="806"/>
                    </a:lnTo>
                    <a:lnTo>
                      <a:pt x="670" y="829"/>
                    </a:lnTo>
                    <a:lnTo>
                      <a:pt x="630" y="860"/>
                    </a:lnTo>
                    <a:lnTo>
                      <a:pt x="599" y="884"/>
                    </a:lnTo>
                    <a:lnTo>
                      <a:pt x="560" y="900"/>
                    </a:lnTo>
                    <a:lnTo>
                      <a:pt x="528" y="923"/>
                    </a:lnTo>
                    <a:lnTo>
                      <a:pt x="488" y="932"/>
                    </a:lnTo>
                    <a:lnTo>
                      <a:pt x="450" y="923"/>
                    </a:lnTo>
                    <a:lnTo>
                      <a:pt x="410" y="908"/>
                    </a:lnTo>
                    <a:lnTo>
                      <a:pt x="371" y="900"/>
                    </a:lnTo>
                    <a:lnTo>
                      <a:pt x="331" y="884"/>
                    </a:lnTo>
                    <a:lnTo>
                      <a:pt x="299" y="860"/>
                    </a:lnTo>
                    <a:lnTo>
                      <a:pt x="260" y="844"/>
                    </a:lnTo>
                    <a:lnTo>
                      <a:pt x="229" y="821"/>
                    </a:lnTo>
                    <a:lnTo>
                      <a:pt x="189" y="806"/>
                    </a:lnTo>
                    <a:lnTo>
                      <a:pt x="157" y="781"/>
                    </a:lnTo>
                    <a:lnTo>
                      <a:pt x="133" y="758"/>
                    </a:lnTo>
                    <a:lnTo>
                      <a:pt x="102" y="734"/>
                    </a:lnTo>
                    <a:lnTo>
                      <a:pt x="78" y="711"/>
                    </a:lnTo>
                    <a:lnTo>
                      <a:pt x="54" y="679"/>
                    </a:lnTo>
                    <a:lnTo>
                      <a:pt x="31" y="655"/>
                    </a:lnTo>
                    <a:lnTo>
                      <a:pt x="15" y="624"/>
                    </a:lnTo>
                    <a:lnTo>
                      <a:pt x="0" y="601"/>
                    </a:lnTo>
                    <a:lnTo>
                      <a:pt x="7" y="553"/>
                    </a:lnTo>
                    <a:lnTo>
                      <a:pt x="23" y="505"/>
                    </a:lnTo>
                    <a:lnTo>
                      <a:pt x="31" y="458"/>
                    </a:lnTo>
                    <a:lnTo>
                      <a:pt x="47" y="419"/>
                    </a:lnTo>
                    <a:lnTo>
                      <a:pt x="63" y="371"/>
                    </a:lnTo>
                    <a:lnTo>
                      <a:pt x="78" y="331"/>
                    </a:lnTo>
                    <a:lnTo>
                      <a:pt x="94" y="292"/>
                    </a:lnTo>
                    <a:lnTo>
                      <a:pt x="117" y="253"/>
                    </a:lnTo>
                    <a:lnTo>
                      <a:pt x="141" y="214"/>
                    </a:lnTo>
                    <a:lnTo>
                      <a:pt x="157" y="174"/>
                    </a:lnTo>
                    <a:lnTo>
                      <a:pt x="180" y="142"/>
                    </a:lnTo>
                    <a:lnTo>
                      <a:pt x="205" y="111"/>
                    </a:lnTo>
                    <a:lnTo>
                      <a:pt x="229" y="79"/>
                    </a:lnTo>
                    <a:lnTo>
                      <a:pt x="252" y="48"/>
                    </a:lnTo>
                    <a:lnTo>
                      <a:pt x="283" y="23"/>
                    </a:lnTo>
                    <a:lnTo>
                      <a:pt x="308"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6" name="Freeform 614">
                <a:extLst>
                  <a:ext uri="{FF2B5EF4-FFF2-40B4-BE49-F238E27FC236}">
                    <a16:creationId xmlns:a16="http://schemas.microsoft.com/office/drawing/2014/main" id="{E0FF0AD0-2A90-C928-D6BC-FA0BAF6BF361}"/>
                  </a:ext>
                </a:extLst>
              </p:cNvPr>
              <p:cNvSpPr>
                <a:spLocks/>
              </p:cNvSpPr>
              <p:nvPr/>
            </p:nvSpPr>
            <p:spPr bwMode="auto">
              <a:xfrm>
                <a:off x="4904" y="2753"/>
                <a:ext cx="276" cy="289"/>
              </a:xfrm>
              <a:custGeom>
                <a:avLst/>
                <a:gdLst>
                  <a:gd name="T0" fmla="*/ 315 w 828"/>
                  <a:gd name="T1" fmla="*/ 0 h 868"/>
                  <a:gd name="T2" fmla="*/ 410 w 828"/>
                  <a:gd name="T3" fmla="*/ 15 h 868"/>
                  <a:gd name="T4" fmla="*/ 497 w 828"/>
                  <a:gd name="T5" fmla="*/ 40 h 868"/>
                  <a:gd name="T6" fmla="*/ 576 w 828"/>
                  <a:gd name="T7" fmla="*/ 78 h 868"/>
                  <a:gd name="T8" fmla="*/ 655 w 828"/>
                  <a:gd name="T9" fmla="*/ 126 h 868"/>
                  <a:gd name="T10" fmla="*/ 718 w 828"/>
                  <a:gd name="T11" fmla="*/ 189 h 868"/>
                  <a:gd name="T12" fmla="*/ 774 w 828"/>
                  <a:gd name="T13" fmla="*/ 260 h 868"/>
                  <a:gd name="T14" fmla="*/ 813 w 828"/>
                  <a:gd name="T15" fmla="*/ 339 h 868"/>
                  <a:gd name="T16" fmla="*/ 821 w 828"/>
                  <a:gd name="T17" fmla="*/ 418 h 868"/>
                  <a:gd name="T18" fmla="*/ 797 w 828"/>
                  <a:gd name="T19" fmla="*/ 497 h 868"/>
                  <a:gd name="T20" fmla="*/ 765 w 828"/>
                  <a:gd name="T21" fmla="*/ 568 h 868"/>
                  <a:gd name="T22" fmla="*/ 726 w 828"/>
                  <a:gd name="T23" fmla="*/ 639 h 868"/>
                  <a:gd name="T24" fmla="*/ 679 w 828"/>
                  <a:gd name="T25" fmla="*/ 710 h 868"/>
                  <a:gd name="T26" fmla="*/ 623 w 828"/>
                  <a:gd name="T27" fmla="*/ 765 h 868"/>
                  <a:gd name="T28" fmla="*/ 560 w 828"/>
                  <a:gd name="T29" fmla="*/ 812 h 868"/>
                  <a:gd name="T30" fmla="*/ 497 w 828"/>
                  <a:gd name="T31" fmla="*/ 852 h 868"/>
                  <a:gd name="T32" fmla="*/ 426 w 828"/>
                  <a:gd name="T33" fmla="*/ 861 h 868"/>
                  <a:gd name="T34" fmla="*/ 355 w 828"/>
                  <a:gd name="T35" fmla="*/ 828 h 868"/>
                  <a:gd name="T36" fmla="*/ 284 w 828"/>
                  <a:gd name="T37" fmla="*/ 796 h 868"/>
                  <a:gd name="T38" fmla="*/ 221 w 828"/>
                  <a:gd name="T39" fmla="*/ 765 h 868"/>
                  <a:gd name="T40" fmla="*/ 158 w 828"/>
                  <a:gd name="T41" fmla="*/ 726 h 868"/>
                  <a:gd name="T42" fmla="*/ 103 w 828"/>
                  <a:gd name="T43" fmla="*/ 686 h 868"/>
                  <a:gd name="T44" fmla="*/ 56 w 828"/>
                  <a:gd name="T45" fmla="*/ 647 h 868"/>
                  <a:gd name="T46" fmla="*/ 16 w 828"/>
                  <a:gd name="T47" fmla="*/ 600 h 868"/>
                  <a:gd name="T48" fmla="*/ 16 w 828"/>
                  <a:gd name="T49" fmla="*/ 528 h 868"/>
                  <a:gd name="T50" fmla="*/ 40 w 828"/>
                  <a:gd name="T51" fmla="*/ 450 h 868"/>
                  <a:gd name="T52" fmla="*/ 63 w 828"/>
                  <a:gd name="T53" fmla="*/ 363 h 868"/>
                  <a:gd name="T54" fmla="*/ 94 w 828"/>
                  <a:gd name="T55" fmla="*/ 283 h 868"/>
                  <a:gd name="T56" fmla="*/ 126 w 828"/>
                  <a:gd name="T57" fmla="*/ 213 h 868"/>
                  <a:gd name="T58" fmla="*/ 166 w 828"/>
                  <a:gd name="T59" fmla="*/ 142 h 868"/>
                  <a:gd name="T60" fmla="*/ 205 w 828"/>
                  <a:gd name="T61" fmla="*/ 78 h 868"/>
                  <a:gd name="T62" fmla="*/ 252 w 828"/>
                  <a:gd name="T63" fmla="*/ 24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8" h="868">
                    <a:moveTo>
                      <a:pt x="268" y="0"/>
                    </a:moveTo>
                    <a:lnTo>
                      <a:pt x="315" y="0"/>
                    </a:lnTo>
                    <a:lnTo>
                      <a:pt x="363" y="8"/>
                    </a:lnTo>
                    <a:lnTo>
                      <a:pt x="410" y="15"/>
                    </a:lnTo>
                    <a:lnTo>
                      <a:pt x="457" y="24"/>
                    </a:lnTo>
                    <a:lnTo>
                      <a:pt x="497" y="40"/>
                    </a:lnTo>
                    <a:lnTo>
                      <a:pt x="537" y="55"/>
                    </a:lnTo>
                    <a:lnTo>
                      <a:pt x="576" y="78"/>
                    </a:lnTo>
                    <a:lnTo>
                      <a:pt x="616" y="103"/>
                    </a:lnTo>
                    <a:lnTo>
                      <a:pt x="655" y="126"/>
                    </a:lnTo>
                    <a:lnTo>
                      <a:pt x="686" y="157"/>
                    </a:lnTo>
                    <a:lnTo>
                      <a:pt x="718" y="189"/>
                    </a:lnTo>
                    <a:lnTo>
                      <a:pt x="742" y="220"/>
                    </a:lnTo>
                    <a:lnTo>
                      <a:pt x="774" y="260"/>
                    </a:lnTo>
                    <a:lnTo>
                      <a:pt x="797" y="299"/>
                    </a:lnTo>
                    <a:lnTo>
                      <a:pt x="813" y="339"/>
                    </a:lnTo>
                    <a:lnTo>
                      <a:pt x="828" y="379"/>
                    </a:lnTo>
                    <a:lnTo>
                      <a:pt x="821" y="418"/>
                    </a:lnTo>
                    <a:lnTo>
                      <a:pt x="813" y="458"/>
                    </a:lnTo>
                    <a:lnTo>
                      <a:pt x="797" y="497"/>
                    </a:lnTo>
                    <a:lnTo>
                      <a:pt x="781" y="537"/>
                    </a:lnTo>
                    <a:lnTo>
                      <a:pt x="765" y="568"/>
                    </a:lnTo>
                    <a:lnTo>
                      <a:pt x="742" y="607"/>
                    </a:lnTo>
                    <a:lnTo>
                      <a:pt x="726" y="639"/>
                    </a:lnTo>
                    <a:lnTo>
                      <a:pt x="702" y="679"/>
                    </a:lnTo>
                    <a:lnTo>
                      <a:pt x="679" y="710"/>
                    </a:lnTo>
                    <a:lnTo>
                      <a:pt x="648" y="742"/>
                    </a:lnTo>
                    <a:lnTo>
                      <a:pt x="623" y="765"/>
                    </a:lnTo>
                    <a:lnTo>
                      <a:pt x="592" y="789"/>
                    </a:lnTo>
                    <a:lnTo>
                      <a:pt x="560" y="812"/>
                    </a:lnTo>
                    <a:lnTo>
                      <a:pt x="529" y="836"/>
                    </a:lnTo>
                    <a:lnTo>
                      <a:pt x="497" y="852"/>
                    </a:lnTo>
                    <a:lnTo>
                      <a:pt x="457" y="868"/>
                    </a:lnTo>
                    <a:lnTo>
                      <a:pt x="426" y="861"/>
                    </a:lnTo>
                    <a:lnTo>
                      <a:pt x="387" y="845"/>
                    </a:lnTo>
                    <a:lnTo>
                      <a:pt x="355" y="828"/>
                    </a:lnTo>
                    <a:lnTo>
                      <a:pt x="324" y="812"/>
                    </a:lnTo>
                    <a:lnTo>
                      <a:pt x="284" y="796"/>
                    </a:lnTo>
                    <a:lnTo>
                      <a:pt x="252" y="781"/>
                    </a:lnTo>
                    <a:lnTo>
                      <a:pt x="221" y="765"/>
                    </a:lnTo>
                    <a:lnTo>
                      <a:pt x="189" y="749"/>
                    </a:lnTo>
                    <a:lnTo>
                      <a:pt x="158" y="726"/>
                    </a:lnTo>
                    <a:lnTo>
                      <a:pt x="134" y="710"/>
                    </a:lnTo>
                    <a:lnTo>
                      <a:pt x="103" y="686"/>
                    </a:lnTo>
                    <a:lnTo>
                      <a:pt x="79" y="663"/>
                    </a:lnTo>
                    <a:lnTo>
                      <a:pt x="56" y="647"/>
                    </a:lnTo>
                    <a:lnTo>
                      <a:pt x="40" y="623"/>
                    </a:lnTo>
                    <a:lnTo>
                      <a:pt x="16" y="600"/>
                    </a:lnTo>
                    <a:lnTo>
                      <a:pt x="0" y="576"/>
                    </a:lnTo>
                    <a:lnTo>
                      <a:pt x="16" y="528"/>
                    </a:lnTo>
                    <a:lnTo>
                      <a:pt x="24" y="489"/>
                    </a:lnTo>
                    <a:lnTo>
                      <a:pt x="40" y="450"/>
                    </a:lnTo>
                    <a:lnTo>
                      <a:pt x="47" y="402"/>
                    </a:lnTo>
                    <a:lnTo>
                      <a:pt x="63" y="363"/>
                    </a:lnTo>
                    <a:lnTo>
                      <a:pt x="79" y="323"/>
                    </a:lnTo>
                    <a:lnTo>
                      <a:pt x="94" y="283"/>
                    </a:lnTo>
                    <a:lnTo>
                      <a:pt x="110" y="245"/>
                    </a:lnTo>
                    <a:lnTo>
                      <a:pt x="126" y="213"/>
                    </a:lnTo>
                    <a:lnTo>
                      <a:pt x="150" y="173"/>
                    </a:lnTo>
                    <a:lnTo>
                      <a:pt x="166" y="142"/>
                    </a:lnTo>
                    <a:lnTo>
                      <a:pt x="182" y="110"/>
                    </a:lnTo>
                    <a:lnTo>
                      <a:pt x="205" y="78"/>
                    </a:lnTo>
                    <a:lnTo>
                      <a:pt x="229" y="55"/>
                    </a:lnTo>
                    <a:lnTo>
                      <a:pt x="252" y="24"/>
                    </a:lnTo>
                    <a:lnTo>
                      <a:pt x="268"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7" name="Freeform 615">
                <a:extLst>
                  <a:ext uri="{FF2B5EF4-FFF2-40B4-BE49-F238E27FC236}">
                    <a16:creationId xmlns:a16="http://schemas.microsoft.com/office/drawing/2014/main" id="{C7AEDD9A-F328-5D35-5815-58DC2DABBCC1}"/>
                  </a:ext>
                </a:extLst>
              </p:cNvPr>
              <p:cNvSpPr>
                <a:spLocks/>
              </p:cNvSpPr>
              <p:nvPr/>
            </p:nvSpPr>
            <p:spPr bwMode="auto">
              <a:xfrm>
                <a:off x="4923" y="2756"/>
                <a:ext cx="253" cy="268"/>
              </a:xfrm>
              <a:custGeom>
                <a:avLst/>
                <a:gdLst>
                  <a:gd name="T0" fmla="*/ 268 w 757"/>
                  <a:gd name="T1" fmla="*/ 0 h 805"/>
                  <a:gd name="T2" fmla="*/ 355 w 757"/>
                  <a:gd name="T3" fmla="*/ 8 h 805"/>
                  <a:gd name="T4" fmla="*/ 434 w 757"/>
                  <a:gd name="T5" fmla="*/ 32 h 805"/>
                  <a:gd name="T6" fmla="*/ 513 w 757"/>
                  <a:gd name="T7" fmla="*/ 71 h 805"/>
                  <a:gd name="T8" fmla="*/ 583 w 757"/>
                  <a:gd name="T9" fmla="*/ 110 h 805"/>
                  <a:gd name="T10" fmla="*/ 646 w 757"/>
                  <a:gd name="T11" fmla="*/ 166 h 805"/>
                  <a:gd name="T12" fmla="*/ 702 w 757"/>
                  <a:gd name="T13" fmla="*/ 229 h 805"/>
                  <a:gd name="T14" fmla="*/ 741 w 757"/>
                  <a:gd name="T15" fmla="*/ 308 h 805"/>
                  <a:gd name="T16" fmla="*/ 749 w 757"/>
                  <a:gd name="T17" fmla="*/ 378 h 805"/>
                  <a:gd name="T18" fmla="*/ 725 w 757"/>
                  <a:gd name="T19" fmla="*/ 450 h 805"/>
                  <a:gd name="T20" fmla="*/ 694 w 757"/>
                  <a:gd name="T21" fmla="*/ 521 h 805"/>
                  <a:gd name="T22" fmla="*/ 662 w 757"/>
                  <a:gd name="T23" fmla="*/ 585 h 805"/>
                  <a:gd name="T24" fmla="*/ 615 w 757"/>
                  <a:gd name="T25" fmla="*/ 648 h 805"/>
                  <a:gd name="T26" fmla="*/ 567 w 757"/>
                  <a:gd name="T27" fmla="*/ 702 h 805"/>
                  <a:gd name="T28" fmla="*/ 513 w 757"/>
                  <a:gd name="T29" fmla="*/ 750 h 805"/>
                  <a:gd name="T30" fmla="*/ 457 w 757"/>
                  <a:gd name="T31" fmla="*/ 790 h 805"/>
                  <a:gd name="T32" fmla="*/ 394 w 757"/>
                  <a:gd name="T33" fmla="*/ 790 h 805"/>
                  <a:gd name="T34" fmla="*/ 331 w 757"/>
                  <a:gd name="T35" fmla="*/ 765 h 805"/>
                  <a:gd name="T36" fmla="*/ 268 w 757"/>
                  <a:gd name="T37" fmla="*/ 734 h 805"/>
                  <a:gd name="T38" fmla="*/ 205 w 757"/>
                  <a:gd name="T39" fmla="*/ 711 h 805"/>
                  <a:gd name="T40" fmla="*/ 149 w 757"/>
                  <a:gd name="T41" fmla="*/ 671 h 805"/>
                  <a:gd name="T42" fmla="*/ 102 w 757"/>
                  <a:gd name="T43" fmla="*/ 639 h 805"/>
                  <a:gd name="T44" fmla="*/ 54 w 757"/>
                  <a:gd name="T45" fmla="*/ 608 h 805"/>
                  <a:gd name="T46" fmla="*/ 15 w 757"/>
                  <a:gd name="T47" fmla="*/ 569 h 805"/>
                  <a:gd name="T48" fmla="*/ 7 w 757"/>
                  <a:gd name="T49" fmla="*/ 513 h 805"/>
                  <a:gd name="T50" fmla="*/ 31 w 757"/>
                  <a:gd name="T51" fmla="*/ 434 h 805"/>
                  <a:gd name="T52" fmla="*/ 54 w 757"/>
                  <a:gd name="T53" fmla="*/ 355 h 805"/>
                  <a:gd name="T54" fmla="*/ 78 w 757"/>
                  <a:gd name="T55" fmla="*/ 276 h 805"/>
                  <a:gd name="T56" fmla="*/ 110 w 757"/>
                  <a:gd name="T57" fmla="*/ 205 h 805"/>
                  <a:gd name="T58" fmla="*/ 142 w 757"/>
                  <a:gd name="T59" fmla="*/ 142 h 805"/>
                  <a:gd name="T60" fmla="*/ 173 w 757"/>
                  <a:gd name="T61" fmla="*/ 79 h 805"/>
                  <a:gd name="T62" fmla="*/ 205 w 757"/>
                  <a:gd name="T63" fmla="*/ 2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7" h="805">
                    <a:moveTo>
                      <a:pt x="220" y="0"/>
                    </a:moveTo>
                    <a:lnTo>
                      <a:pt x="268" y="0"/>
                    </a:lnTo>
                    <a:lnTo>
                      <a:pt x="315" y="8"/>
                    </a:lnTo>
                    <a:lnTo>
                      <a:pt x="355" y="8"/>
                    </a:lnTo>
                    <a:lnTo>
                      <a:pt x="394" y="24"/>
                    </a:lnTo>
                    <a:lnTo>
                      <a:pt x="434" y="32"/>
                    </a:lnTo>
                    <a:lnTo>
                      <a:pt x="473" y="47"/>
                    </a:lnTo>
                    <a:lnTo>
                      <a:pt x="513" y="71"/>
                    </a:lnTo>
                    <a:lnTo>
                      <a:pt x="552" y="87"/>
                    </a:lnTo>
                    <a:lnTo>
                      <a:pt x="583" y="110"/>
                    </a:lnTo>
                    <a:lnTo>
                      <a:pt x="615" y="142"/>
                    </a:lnTo>
                    <a:lnTo>
                      <a:pt x="646" y="166"/>
                    </a:lnTo>
                    <a:lnTo>
                      <a:pt x="670" y="198"/>
                    </a:lnTo>
                    <a:lnTo>
                      <a:pt x="702" y="229"/>
                    </a:lnTo>
                    <a:lnTo>
                      <a:pt x="718" y="268"/>
                    </a:lnTo>
                    <a:lnTo>
                      <a:pt x="741" y="308"/>
                    </a:lnTo>
                    <a:lnTo>
                      <a:pt x="757" y="347"/>
                    </a:lnTo>
                    <a:lnTo>
                      <a:pt x="749" y="378"/>
                    </a:lnTo>
                    <a:lnTo>
                      <a:pt x="741" y="418"/>
                    </a:lnTo>
                    <a:lnTo>
                      <a:pt x="725" y="450"/>
                    </a:lnTo>
                    <a:lnTo>
                      <a:pt x="709" y="481"/>
                    </a:lnTo>
                    <a:lnTo>
                      <a:pt x="694" y="521"/>
                    </a:lnTo>
                    <a:lnTo>
                      <a:pt x="678" y="553"/>
                    </a:lnTo>
                    <a:lnTo>
                      <a:pt x="662" y="585"/>
                    </a:lnTo>
                    <a:lnTo>
                      <a:pt x="639" y="616"/>
                    </a:lnTo>
                    <a:lnTo>
                      <a:pt x="615" y="648"/>
                    </a:lnTo>
                    <a:lnTo>
                      <a:pt x="592" y="671"/>
                    </a:lnTo>
                    <a:lnTo>
                      <a:pt x="567" y="702"/>
                    </a:lnTo>
                    <a:lnTo>
                      <a:pt x="544" y="726"/>
                    </a:lnTo>
                    <a:lnTo>
                      <a:pt x="513" y="750"/>
                    </a:lnTo>
                    <a:lnTo>
                      <a:pt x="489" y="774"/>
                    </a:lnTo>
                    <a:lnTo>
                      <a:pt x="457" y="790"/>
                    </a:lnTo>
                    <a:lnTo>
                      <a:pt x="425" y="805"/>
                    </a:lnTo>
                    <a:lnTo>
                      <a:pt x="394" y="790"/>
                    </a:lnTo>
                    <a:lnTo>
                      <a:pt x="362" y="781"/>
                    </a:lnTo>
                    <a:lnTo>
                      <a:pt x="331" y="765"/>
                    </a:lnTo>
                    <a:lnTo>
                      <a:pt x="299" y="750"/>
                    </a:lnTo>
                    <a:lnTo>
                      <a:pt x="268" y="734"/>
                    </a:lnTo>
                    <a:lnTo>
                      <a:pt x="236" y="718"/>
                    </a:lnTo>
                    <a:lnTo>
                      <a:pt x="205" y="711"/>
                    </a:lnTo>
                    <a:lnTo>
                      <a:pt x="180" y="686"/>
                    </a:lnTo>
                    <a:lnTo>
                      <a:pt x="149" y="671"/>
                    </a:lnTo>
                    <a:lnTo>
                      <a:pt x="126" y="655"/>
                    </a:lnTo>
                    <a:lnTo>
                      <a:pt x="102" y="639"/>
                    </a:lnTo>
                    <a:lnTo>
                      <a:pt x="78" y="623"/>
                    </a:lnTo>
                    <a:lnTo>
                      <a:pt x="54" y="608"/>
                    </a:lnTo>
                    <a:lnTo>
                      <a:pt x="31" y="585"/>
                    </a:lnTo>
                    <a:lnTo>
                      <a:pt x="15" y="569"/>
                    </a:lnTo>
                    <a:lnTo>
                      <a:pt x="0" y="553"/>
                    </a:lnTo>
                    <a:lnTo>
                      <a:pt x="7" y="513"/>
                    </a:lnTo>
                    <a:lnTo>
                      <a:pt x="23" y="473"/>
                    </a:lnTo>
                    <a:lnTo>
                      <a:pt x="31" y="434"/>
                    </a:lnTo>
                    <a:lnTo>
                      <a:pt x="47" y="394"/>
                    </a:lnTo>
                    <a:lnTo>
                      <a:pt x="54" y="355"/>
                    </a:lnTo>
                    <a:lnTo>
                      <a:pt x="70" y="315"/>
                    </a:lnTo>
                    <a:lnTo>
                      <a:pt x="78" y="276"/>
                    </a:lnTo>
                    <a:lnTo>
                      <a:pt x="94" y="245"/>
                    </a:lnTo>
                    <a:lnTo>
                      <a:pt x="110" y="205"/>
                    </a:lnTo>
                    <a:lnTo>
                      <a:pt x="126" y="173"/>
                    </a:lnTo>
                    <a:lnTo>
                      <a:pt x="142" y="142"/>
                    </a:lnTo>
                    <a:lnTo>
                      <a:pt x="157" y="110"/>
                    </a:lnTo>
                    <a:lnTo>
                      <a:pt x="173" y="79"/>
                    </a:lnTo>
                    <a:lnTo>
                      <a:pt x="189" y="56"/>
                    </a:lnTo>
                    <a:lnTo>
                      <a:pt x="205" y="24"/>
                    </a:lnTo>
                    <a:lnTo>
                      <a:pt x="220" y="0"/>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8" name="Freeform 616">
                <a:extLst>
                  <a:ext uri="{FF2B5EF4-FFF2-40B4-BE49-F238E27FC236}">
                    <a16:creationId xmlns:a16="http://schemas.microsoft.com/office/drawing/2014/main" id="{FF930D81-707D-215E-81AF-04040887A8A7}"/>
                  </a:ext>
                </a:extLst>
              </p:cNvPr>
              <p:cNvSpPr>
                <a:spLocks/>
              </p:cNvSpPr>
              <p:nvPr/>
            </p:nvSpPr>
            <p:spPr bwMode="auto">
              <a:xfrm>
                <a:off x="4939" y="2758"/>
                <a:ext cx="231" cy="245"/>
              </a:xfrm>
              <a:custGeom>
                <a:avLst/>
                <a:gdLst>
                  <a:gd name="T0" fmla="*/ 228 w 694"/>
                  <a:gd name="T1" fmla="*/ 0 h 734"/>
                  <a:gd name="T2" fmla="*/ 308 w 694"/>
                  <a:gd name="T3" fmla="*/ 9 h 734"/>
                  <a:gd name="T4" fmla="*/ 387 w 694"/>
                  <a:gd name="T5" fmla="*/ 25 h 734"/>
                  <a:gd name="T6" fmla="*/ 457 w 694"/>
                  <a:gd name="T7" fmla="*/ 55 h 734"/>
                  <a:gd name="T8" fmla="*/ 520 w 694"/>
                  <a:gd name="T9" fmla="*/ 95 h 734"/>
                  <a:gd name="T10" fmla="*/ 583 w 694"/>
                  <a:gd name="T11" fmla="*/ 142 h 734"/>
                  <a:gd name="T12" fmla="*/ 631 w 694"/>
                  <a:gd name="T13" fmla="*/ 205 h 734"/>
                  <a:gd name="T14" fmla="*/ 678 w 694"/>
                  <a:gd name="T15" fmla="*/ 268 h 734"/>
                  <a:gd name="T16" fmla="*/ 687 w 694"/>
                  <a:gd name="T17" fmla="*/ 340 h 734"/>
                  <a:gd name="T18" fmla="*/ 662 w 694"/>
                  <a:gd name="T19" fmla="*/ 403 h 734"/>
                  <a:gd name="T20" fmla="*/ 639 w 694"/>
                  <a:gd name="T21" fmla="*/ 466 h 734"/>
                  <a:gd name="T22" fmla="*/ 608 w 694"/>
                  <a:gd name="T23" fmla="*/ 529 h 734"/>
                  <a:gd name="T24" fmla="*/ 568 w 694"/>
                  <a:gd name="T25" fmla="*/ 584 h 734"/>
                  <a:gd name="T26" fmla="*/ 520 w 694"/>
                  <a:gd name="T27" fmla="*/ 640 h 734"/>
                  <a:gd name="T28" fmla="*/ 473 w 694"/>
                  <a:gd name="T29" fmla="*/ 680 h 734"/>
                  <a:gd name="T30" fmla="*/ 426 w 694"/>
                  <a:gd name="T31" fmla="*/ 718 h 734"/>
                  <a:gd name="T32" fmla="*/ 371 w 694"/>
                  <a:gd name="T33" fmla="*/ 727 h 734"/>
                  <a:gd name="T34" fmla="*/ 315 w 694"/>
                  <a:gd name="T35" fmla="*/ 703 h 734"/>
                  <a:gd name="T36" fmla="*/ 260 w 694"/>
                  <a:gd name="T37" fmla="*/ 671 h 734"/>
                  <a:gd name="T38" fmla="*/ 205 w 694"/>
                  <a:gd name="T39" fmla="*/ 648 h 734"/>
                  <a:gd name="T40" fmla="*/ 149 w 694"/>
                  <a:gd name="T41" fmla="*/ 624 h 734"/>
                  <a:gd name="T42" fmla="*/ 102 w 694"/>
                  <a:gd name="T43" fmla="*/ 592 h 734"/>
                  <a:gd name="T44" fmla="*/ 55 w 694"/>
                  <a:gd name="T45" fmla="*/ 568 h 734"/>
                  <a:gd name="T46" fmla="*/ 16 w 694"/>
                  <a:gd name="T47" fmla="*/ 537 h 734"/>
                  <a:gd name="T48" fmla="*/ 16 w 694"/>
                  <a:gd name="T49" fmla="*/ 490 h 734"/>
                  <a:gd name="T50" fmla="*/ 39 w 694"/>
                  <a:gd name="T51" fmla="*/ 419 h 734"/>
                  <a:gd name="T52" fmla="*/ 55 w 694"/>
                  <a:gd name="T53" fmla="*/ 340 h 734"/>
                  <a:gd name="T54" fmla="*/ 79 w 694"/>
                  <a:gd name="T55" fmla="*/ 268 h 734"/>
                  <a:gd name="T56" fmla="*/ 102 w 694"/>
                  <a:gd name="T57" fmla="*/ 205 h 734"/>
                  <a:gd name="T58" fmla="*/ 126 w 694"/>
                  <a:gd name="T59" fmla="*/ 142 h 734"/>
                  <a:gd name="T60" fmla="*/ 149 w 694"/>
                  <a:gd name="T61" fmla="*/ 79 h 734"/>
                  <a:gd name="T62" fmla="*/ 173 w 694"/>
                  <a:gd name="T63" fmla="*/ 25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94" h="734">
                    <a:moveTo>
                      <a:pt x="189" y="0"/>
                    </a:moveTo>
                    <a:lnTo>
                      <a:pt x="228" y="0"/>
                    </a:lnTo>
                    <a:lnTo>
                      <a:pt x="268" y="0"/>
                    </a:lnTo>
                    <a:lnTo>
                      <a:pt x="308" y="9"/>
                    </a:lnTo>
                    <a:lnTo>
                      <a:pt x="347" y="16"/>
                    </a:lnTo>
                    <a:lnTo>
                      <a:pt x="387" y="25"/>
                    </a:lnTo>
                    <a:lnTo>
                      <a:pt x="418" y="39"/>
                    </a:lnTo>
                    <a:lnTo>
                      <a:pt x="457" y="55"/>
                    </a:lnTo>
                    <a:lnTo>
                      <a:pt x="489" y="71"/>
                    </a:lnTo>
                    <a:lnTo>
                      <a:pt x="520" y="95"/>
                    </a:lnTo>
                    <a:lnTo>
                      <a:pt x="552" y="118"/>
                    </a:lnTo>
                    <a:lnTo>
                      <a:pt x="583" y="142"/>
                    </a:lnTo>
                    <a:lnTo>
                      <a:pt x="608" y="174"/>
                    </a:lnTo>
                    <a:lnTo>
                      <a:pt x="631" y="205"/>
                    </a:lnTo>
                    <a:lnTo>
                      <a:pt x="655" y="237"/>
                    </a:lnTo>
                    <a:lnTo>
                      <a:pt x="678" y="268"/>
                    </a:lnTo>
                    <a:lnTo>
                      <a:pt x="694" y="308"/>
                    </a:lnTo>
                    <a:lnTo>
                      <a:pt x="687" y="340"/>
                    </a:lnTo>
                    <a:lnTo>
                      <a:pt x="678" y="372"/>
                    </a:lnTo>
                    <a:lnTo>
                      <a:pt x="662" y="403"/>
                    </a:lnTo>
                    <a:lnTo>
                      <a:pt x="655" y="435"/>
                    </a:lnTo>
                    <a:lnTo>
                      <a:pt x="639" y="466"/>
                    </a:lnTo>
                    <a:lnTo>
                      <a:pt x="623" y="498"/>
                    </a:lnTo>
                    <a:lnTo>
                      <a:pt x="608" y="529"/>
                    </a:lnTo>
                    <a:lnTo>
                      <a:pt x="583" y="552"/>
                    </a:lnTo>
                    <a:lnTo>
                      <a:pt x="568" y="584"/>
                    </a:lnTo>
                    <a:lnTo>
                      <a:pt x="545" y="608"/>
                    </a:lnTo>
                    <a:lnTo>
                      <a:pt x="520" y="640"/>
                    </a:lnTo>
                    <a:lnTo>
                      <a:pt x="505" y="664"/>
                    </a:lnTo>
                    <a:lnTo>
                      <a:pt x="473" y="680"/>
                    </a:lnTo>
                    <a:lnTo>
                      <a:pt x="450" y="703"/>
                    </a:lnTo>
                    <a:lnTo>
                      <a:pt x="426" y="718"/>
                    </a:lnTo>
                    <a:lnTo>
                      <a:pt x="394" y="734"/>
                    </a:lnTo>
                    <a:lnTo>
                      <a:pt x="371" y="727"/>
                    </a:lnTo>
                    <a:lnTo>
                      <a:pt x="340" y="711"/>
                    </a:lnTo>
                    <a:lnTo>
                      <a:pt x="315" y="703"/>
                    </a:lnTo>
                    <a:lnTo>
                      <a:pt x="292" y="687"/>
                    </a:lnTo>
                    <a:lnTo>
                      <a:pt x="260" y="671"/>
                    </a:lnTo>
                    <a:lnTo>
                      <a:pt x="228" y="664"/>
                    </a:lnTo>
                    <a:lnTo>
                      <a:pt x="205" y="648"/>
                    </a:lnTo>
                    <a:lnTo>
                      <a:pt x="181" y="632"/>
                    </a:lnTo>
                    <a:lnTo>
                      <a:pt x="149" y="624"/>
                    </a:lnTo>
                    <a:lnTo>
                      <a:pt x="126" y="608"/>
                    </a:lnTo>
                    <a:lnTo>
                      <a:pt x="102" y="592"/>
                    </a:lnTo>
                    <a:lnTo>
                      <a:pt x="79" y="577"/>
                    </a:lnTo>
                    <a:lnTo>
                      <a:pt x="55" y="568"/>
                    </a:lnTo>
                    <a:lnTo>
                      <a:pt x="39" y="552"/>
                    </a:lnTo>
                    <a:lnTo>
                      <a:pt x="16" y="537"/>
                    </a:lnTo>
                    <a:lnTo>
                      <a:pt x="0" y="521"/>
                    </a:lnTo>
                    <a:lnTo>
                      <a:pt x="16" y="490"/>
                    </a:lnTo>
                    <a:lnTo>
                      <a:pt x="23" y="450"/>
                    </a:lnTo>
                    <a:lnTo>
                      <a:pt x="39" y="419"/>
                    </a:lnTo>
                    <a:lnTo>
                      <a:pt x="47" y="379"/>
                    </a:lnTo>
                    <a:lnTo>
                      <a:pt x="55" y="340"/>
                    </a:lnTo>
                    <a:lnTo>
                      <a:pt x="70" y="308"/>
                    </a:lnTo>
                    <a:lnTo>
                      <a:pt x="79" y="268"/>
                    </a:lnTo>
                    <a:lnTo>
                      <a:pt x="86" y="237"/>
                    </a:lnTo>
                    <a:lnTo>
                      <a:pt x="102" y="205"/>
                    </a:lnTo>
                    <a:lnTo>
                      <a:pt x="110" y="174"/>
                    </a:lnTo>
                    <a:lnTo>
                      <a:pt x="126" y="142"/>
                    </a:lnTo>
                    <a:lnTo>
                      <a:pt x="133" y="111"/>
                    </a:lnTo>
                    <a:lnTo>
                      <a:pt x="149" y="79"/>
                    </a:lnTo>
                    <a:lnTo>
                      <a:pt x="158" y="48"/>
                    </a:lnTo>
                    <a:lnTo>
                      <a:pt x="173" y="25"/>
                    </a:lnTo>
                    <a:lnTo>
                      <a:pt x="1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9" name="Freeform 617">
                <a:extLst>
                  <a:ext uri="{FF2B5EF4-FFF2-40B4-BE49-F238E27FC236}">
                    <a16:creationId xmlns:a16="http://schemas.microsoft.com/office/drawing/2014/main" id="{4B21B501-4FE5-5FA2-C7A1-E5978911F434}"/>
                  </a:ext>
                </a:extLst>
              </p:cNvPr>
              <p:cNvSpPr>
                <a:spLocks/>
              </p:cNvSpPr>
              <p:nvPr/>
            </p:nvSpPr>
            <p:spPr bwMode="auto">
              <a:xfrm>
                <a:off x="4957" y="2761"/>
                <a:ext cx="208" cy="223"/>
              </a:xfrm>
              <a:custGeom>
                <a:avLst/>
                <a:gdLst>
                  <a:gd name="T0" fmla="*/ 143 w 624"/>
                  <a:gd name="T1" fmla="*/ 0 h 670"/>
                  <a:gd name="T2" fmla="*/ 174 w 624"/>
                  <a:gd name="T3" fmla="*/ 0 h 670"/>
                  <a:gd name="T4" fmla="*/ 213 w 624"/>
                  <a:gd name="T5" fmla="*/ 0 h 670"/>
                  <a:gd name="T6" fmla="*/ 253 w 624"/>
                  <a:gd name="T7" fmla="*/ 7 h 670"/>
                  <a:gd name="T8" fmla="*/ 284 w 624"/>
                  <a:gd name="T9" fmla="*/ 7 h 670"/>
                  <a:gd name="T10" fmla="*/ 323 w 624"/>
                  <a:gd name="T11" fmla="*/ 23 h 670"/>
                  <a:gd name="T12" fmla="*/ 355 w 624"/>
                  <a:gd name="T13" fmla="*/ 31 h 670"/>
                  <a:gd name="T14" fmla="*/ 395 w 624"/>
                  <a:gd name="T15" fmla="*/ 47 h 670"/>
                  <a:gd name="T16" fmla="*/ 426 w 624"/>
                  <a:gd name="T17" fmla="*/ 63 h 670"/>
                  <a:gd name="T18" fmla="*/ 458 w 624"/>
                  <a:gd name="T19" fmla="*/ 79 h 670"/>
                  <a:gd name="T20" fmla="*/ 481 w 624"/>
                  <a:gd name="T21" fmla="*/ 103 h 670"/>
                  <a:gd name="T22" fmla="*/ 513 w 624"/>
                  <a:gd name="T23" fmla="*/ 126 h 670"/>
                  <a:gd name="T24" fmla="*/ 537 w 624"/>
                  <a:gd name="T25" fmla="*/ 150 h 670"/>
                  <a:gd name="T26" fmla="*/ 561 w 624"/>
                  <a:gd name="T27" fmla="*/ 173 h 670"/>
                  <a:gd name="T28" fmla="*/ 584 w 624"/>
                  <a:gd name="T29" fmla="*/ 205 h 670"/>
                  <a:gd name="T30" fmla="*/ 608 w 624"/>
                  <a:gd name="T31" fmla="*/ 236 h 670"/>
                  <a:gd name="T32" fmla="*/ 624 w 624"/>
                  <a:gd name="T33" fmla="*/ 268 h 670"/>
                  <a:gd name="T34" fmla="*/ 616 w 624"/>
                  <a:gd name="T35" fmla="*/ 299 h 670"/>
                  <a:gd name="T36" fmla="*/ 600 w 624"/>
                  <a:gd name="T37" fmla="*/ 324 h 670"/>
                  <a:gd name="T38" fmla="*/ 593 w 624"/>
                  <a:gd name="T39" fmla="*/ 355 h 670"/>
                  <a:gd name="T40" fmla="*/ 584 w 624"/>
                  <a:gd name="T41" fmla="*/ 387 h 670"/>
                  <a:gd name="T42" fmla="*/ 568 w 624"/>
                  <a:gd name="T43" fmla="*/ 410 h 670"/>
                  <a:gd name="T44" fmla="*/ 553 w 624"/>
                  <a:gd name="T45" fmla="*/ 441 h 670"/>
                  <a:gd name="T46" fmla="*/ 537 w 624"/>
                  <a:gd name="T47" fmla="*/ 465 h 670"/>
                  <a:gd name="T48" fmla="*/ 521 w 624"/>
                  <a:gd name="T49" fmla="*/ 497 h 670"/>
                  <a:gd name="T50" fmla="*/ 505 w 624"/>
                  <a:gd name="T51" fmla="*/ 520 h 670"/>
                  <a:gd name="T52" fmla="*/ 490 w 624"/>
                  <a:gd name="T53" fmla="*/ 544 h 670"/>
                  <a:gd name="T54" fmla="*/ 474 w 624"/>
                  <a:gd name="T55" fmla="*/ 567 h 670"/>
                  <a:gd name="T56" fmla="*/ 450 w 624"/>
                  <a:gd name="T57" fmla="*/ 592 h 670"/>
                  <a:gd name="T58" fmla="*/ 434 w 624"/>
                  <a:gd name="T59" fmla="*/ 616 h 670"/>
                  <a:gd name="T60" fmla="*/ 411 w 624"/>
                  <a:gd name="T61" fmla="*/ 639 h 670"/>
                  <a:gd name="T62" fmla="*/ 386 w 624"/>
                  <a:gd name="T63" fmla="*/ 655 h 670"/>
                  <a:gd name="T64" fmla="*/ 363 w 624"/>
                  <a:gd name="T65" fmla="*/ 670 h 670"/>
                  <a:gd name="T66" fmla="*/ 339 w 624"/>
                  <a:gd name="T67" fmla="*/ 655 h 670"/>
                  <a:gd name="T68" fmla="*/ 316 w 624"/>
                  <a:gd name="T69" fmla="*/ 647 h 670"/>
                  <a:gd name="T70" fmla="*/ 292 w 624"/>
                  <a:gd name="T71" fmla="*/ 632 h 670"/>
                  <a:gd name="T72" fmla="*/ 269 w 624"/>
                  <a:gd name="T73" fmla="*/ 623 h 670"/>
                  <a:gd name="T74" fmla="*/ 245 w 624"/>
                  <a:gd name="T75" fmla="*/ 607 h 670"/>
                  <a:gd name="T76" fmla="*/ 221 w 624"/>
                  <a:gd name="T77" fmla="*/ 600 h 670"/>
                  <a:gd name="T78" fmla="*/ 190 w 624"/>
                  <a:gd name="T79" fmla="*/ 592 h 670"/>
                  <a:gd name="T80" fmla="*/ 166 w 624"/>
                  <a:gd name="T81" fmla="*/ 576 h 670"/>
                  <a:gd name="T82" fmla="*/ 143 w 624"/>
                  <a:gd name="T83" fmla="*/ 567 h 670"/>
                  <a:gd name="T84" fmla="*/ 118 w 624"/>
                  <a:gd name="T85" fmla="*/ 560 h 670"/>
                  <a:gd name="T86" fmla="*/ 95 w 624"/>
                  <a:gd name="T87" fmla="*/ 544 h 670"/>
                  <a:gd name="T88" fmla="*/ 79 w 624"/>
                  <a:gd name="T89" fmla="*/ 536 h 670"/>
                  <a:gd name="T90" fmla="*/ 55 w 624"/>
                  <a:gd name="T91" fmla="*/ 529 h 670"/>
                  <a:gd name="T92" fmla="*/ 31 w 624"/>
                  <a:gd name="T93" fmla="*/ 520 h 670"/>
                  <a:gd name="T94" fmla="*/ 15 w 624"/>
                  <a:gd name="T95" fmla="*/ 513 h 670"/>
                  <a:gd name="T96" fmla="*/ 0 w 624"/>
                  <a:gd name="T97" fmla="*/ 497 h 670"/>
                  <a:gd name="T98" fmla="*/ 24 w 624"/>
                  <a:gd name="T99" fmla="*/ 434 h 670"/>
                  <a:gd name="T100" fmla="*/ 39 w 624"/>
                  <a:gd name="T101" fmla="*/ 362 h 670"/>
                  <a:gd name="T102" fmla="*/ 55 w 624"/>
                  <a:gd name="T103" fmla="*/ 299 h 670"/>
                  <a:gd name="T104" fmla="*/ 71 w 624"/>
                  <a:gd name="T105" fmla="*/ 236 h 670"/>
                  <a:gd name="T106" fmla="*/ 87 w 624"/>
                  <a:gd name="T107" fmla="*/ 173 h 670"/>
                  <a:gd name="T108" fmla="*/ 103 w 624"/>
                  <a:gd name="T109" fmla="*/ 110 h 670"/>
                  <a:gd name="T110" fmla="*/ 118 w 624"/>
                  <a:gd name="T111" fmla="*/ 54 h 670"/>
                  <a:gd name="T112" fmla="*/ 143 w 624"/>
                  <a:gd name="T113" fmla="*/ 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670">
                    <a:moveTo>
                      <a:pt x="143" y="0"/>
                    </a:moveTo>
                    <a:lnTo>
                      <a:pt x="174" y="0"/>
                    </a:lnTo>
                    <a:lnTo>
                      <a:pt x="213" y="0"/>
                    </a:lnTo>
                    <a:lnTo>
                      <a:pt x="253" y="7"/>
                    </a:lnTo>
                    <a:lnTo>
                      <a:pt x="284" y="7"/>
                    </a:lnTo>
                    <a:lnTo>
                      <a:pt x="323" y="23"/>
                    </a:lnTo>
                    <a:lnTo>
                      <a:pt x="355" y="31"/>
                    </a:lnTo>
                    <a:lnTo>
                      <a:pt x="395" y="47"/>
                    </a:lnTo>
                    <a:lnTo>
                      <a:pt x="426" y="63"/>
                    </a:lnTo>
                    <a:lnTo>
                      <a:pt x="458" y="79"/>
                    </a:lnTo>
                    <a:lnTo>
                      <a:pt x="481" y="103"/>
                    </a:lnTo>
                    <a:lnTo>
                      <a:pt x="513" y="126"/>
                    </a:lnTo>
                    <a:lnTo>
                      <a:pt x="537" y="150"/>
                    </a:lnTo>
                    <a:lnTo>
                      <a:pt x="561" y="173"/>
                    </a:lnTo>
                    <a:lnTo>
                      <a:pt x="584" y="205"/>
                    </a:lnTo>
                    <a:lnTo>
                      <a:pt x="608" y="236"/>
                    </a:lnTo>
                    <a:lnTo>
                      <a:pt x="624" y="268"/>
                    </a:lnTo>
                    <a:lnTo>
                      <a:pt x="616" y="299"/>
                    </a:lnTo>
                    <a:lnTo>
                      <a:pt x="600" y="324"/>
                    </a:lnTo>
                    <a:lnTo>
                      <a:pt x="593" y="355"/>
                    </a:lnTo>
                    <a:lnTo>
                      <a:pt x="584" y="387"/>
                    </a:lnTo>
                    <a:lnTo>
                      <a:pt x="568" y="410"/>
                    </a:lnTo>
                    <a:lnTo>
                      <a:pt x="553" y="441"/>
                    </a:lnTo>
                    <a:lnTo>
                      <a:pt x="537" y="465"/>
                    </a:lnTo>
                    <a:lnTo>
                      <a:pt x="521" y="497"/>
                    </a:lnTo>
                    <a:lnTo>
                      <a:pt x="505" y="520"/>
                    </a:lnTo>
                    <a:lnTo>
                      <a:pt x="490" y="544"/>
                    </a:lnTo>
                    <a:lnTo>
                      <a:pt x="474" y="567"/>
                    </a:lnTo>
                    <a:lnTo>
                      <a:pt x="450" y="592"/>
                    </a:lnTo>
                    <a:lnTo>
                      <a:pt x="434" y="616"/>
                    </a:lnTo>
                    <a:lnTo>
                      <a:pt x="411" y="639"/>
                    </a:lnTo>
                    <a:lnTo>
                      <a:pt x="386" y="655"/>
                    </a:lnTo>
                    <a:lnTo>
                      <a:pt x="363" y="670"/>
                    </a:lnTo>
                    <a:lnTo>
                      <a:pt x="339" y="655"/>
                    </a:lnTo>
                    <a:lnTo>
                      <a:pt x="316" y="647"/>
                    </a:lnTo>
                    <a:lnTo>
                      <a:pt x="292" y="632"/>
                    </a:lnTo>
                    <a:lnTo>
                      <a:pt x="269" y="623"/>
                    </a:lnTo>
                    <a:lnTo>
                      <a:pt x="245" y="607"/>
                    </a:lnTo>
                    <a:lnTo>
                      <a:pt x="221" y="600"/>
                    </a:lnTo>
                    <a:lnTo>
                      <a:pt x="190" y="592"/>
                    </a:lnTo>
                    <a:lnTo>
                      <a:pt x="166" y="576"/>
                    </a:lnTo>
                    <a:lnTo>
                      <a:pt x="143" y="567"/>
                    </a:lnTo>
                    <a:lnTo>
                      <a:pt x="118" y="560"/>
                    </a:lnTo>
                    <a:lnTo>
                      <a:pt x="95" y="544"/>
                    </a:lnTo>
                    <a:lnTo>
                      <a:pt x="79" y="536"/>
                    </a:lnTo>
                    <a:lnTo>
                      <a:pt x="55" y="529"/>
                    </a:lnTo>
                    <a:lnTo>
                      <a:pt x="31" y="520"/>
                    </a:lnTo>
                    <a:lnTo>
                      <a:pt x="15" y="513"/>
                    </a:lnTo>
                    <a:lnTo>
                      <a:pt x="0" y="497"/>
                    </a:lnTo>
                    <a:lnTo>
                      <a:pt x="24" y="434"/>
                    </a:lnTo>
                    <a:lnTo>
                      <a:pt x="39" y="362"/>
                    </a:lnTo>
                    <a:lnTo>
                      <a:pt x="55" y="299"/>
                    </a:lnTo>
                    <a:lnTo>
                      <a:pt x="71" y="236"/>
                    </a:lnTo>
                    <a:lnTo>
                      <a:pt x="87" y="173"/>
                    </a:lnTo>
                    <a:lnTo>
                      <a:pt x="103" y="110"/>
                    </a:lnTo>
                    <a:lnTo>
                      <a:pt x="118" y="54"/>
                    </a:lnTo>
                    <a:lnTo>
                      <a:pt x="1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0" name="Freeform 618">
                <a:extLst>
                  <a:ext uri="{FF2B5EF4-FFF2-40B4-BE49-F238E27FC236}">
                    <a16:creationId xmlns:a16="http://schemas.microsoft.com/office/drawing/2014/main" id="{74DBBF4C-ACD7-0719-6B21-8A131659CB28}"/>
                  </a:ext>
                </a:extLst>
              </p:cNvPr>
              <p:cNvSpPr>
                <a:spLocks/>
              </p:cNvSpPr>
              <p:nvPr/>
            </p:nvSpPr>
            <p:spPr bwMode="auto">
              <a:xfrm>
                <a:off x="4973" y="2761"/>
                <a:ext cx="187" cy="205"/>
              </a:xfrm>
              <a:custGeom>
                <a:avLst/>
                <a:gdLst>
                  <a:gd name="T0" fmla="*/ 103 w 561"/>
                  <a:gd name="T1" fmla="*/ 0 h 616"/>
                  <a:gd name="T2" fmla="*/ 134 w 561"/>
                  <a:gd name="T3" fmla="*/ 0 h 616"/>
                  <a:gd name="T4" fmla="*/ 166 w 561"/>
                  <a:gd name="T5" fmla="*/ 8 h 616"/>
                  <a:gd name="T6" fmla="*/ 206 w 561"/>
                  <a:gd name="T7" fmla="*/ 8 h 616"/>
                  <a:gd name="T8" fmla="*/ 237 w 561"/>
                  <a:gd name="T9" fmla="*/ 16 h 616"/>
                  <a:gd name="T10" fmla="*/ 269 w 561"/>
                  <a:gd name="T11" fmla="*/ 24 h 616"/>
                  <a:gd name="T12" fmla="*/ 301 w 561"/>
                  <a:gd name="T13" fmla="*/ 31 h 616"/>
                  <a:gd name="T14" fmla="*/ 332 w 561"/>
                  <a:gd name="T15" fmla="*/ 40 h 616"/>
                  <a:gd name="T16" fmla="*/ 364 w 561"/>
                  <a:gd name="T17" fmla="*/ 55 h 616"/>
                  <a:gd name="T18" fmla="*/ 395 w 561"/>
                  <a:gd name="T19" fmla="*/ 71 h 616"/>
                  <a:gd name="T20" fmla="*/ 418 w 561"/>
                  <a:gd name="T21" fmla="*/ 94 h 616"/>
                  <a:gd name="T22" fmla="*/ 450 w 561"/>
                  <a:gd name="T23" fmla="*/ 110 h 616"/>
                  <a:gd name="T24" fmla="*/ 474 w 561"/>
                  <a:gd name="T25" fmla="*/ 134 h 616"/>
                  <a:gd name="T26" fmla="*/ 497 w 561"/>
                  <a:gd name="T27" fmla="*/ 157 h 616"/>
                  <a:gd name="T28" fmla="*/ 521 w 561"/>
                  <a:gd name="T29" fmla="*/ 182 h 616"/>
                  <a:gd name="T30" fmla="*/ 537 w 561"/>
                  <a:gd name="T31" fmla="*/ 213 h 616"/>
                  <a:gd name="T32" fmla="*/ 561 w 561"/>
                  <a:gd name="T33" fmla="*/ 245 h 616"/>
                  <a:gd name="T34" fmla="*/ 553 w 561"/>
                  <a:gd name="T35" fmla="*/ 268 h 616"/>
                  <a:gd name="T36" fmla="*/ 537 w 561"/>
                  <a:gd name="T37" fmla="*/ 292 h 616"/>
                  <a:gd name="T38" fmla="*/ 530 w 561"/>
                  <a:gd name="T39" fmla="*/ 315 h 616"/>
                  <a:gd name="T40" fmla="*/ 521 w 561"/>
                  <a:gd name="T41" fmla="*/ 339 h 616"/>
                  <a:gd name="T42" fmla="*/ 506 w 561"/>
                  <a:gd name="T43" fmla="*/ 362 h 616"/>
                  <a:gd name="T44" fmla="*/ 497 w 561"/>
                  <a:gd name="T45" fmla="*/ 395 h 616"/>
                  <a:gd name="T46" fmla="*/ 481 w 561"/>
                  <a:gd name="T47" fmla="*/ 418 h 616"/>
                  <a:gd name="T48" fmla="*/ 474 w 561"/>
                  <a:gd name="T49" fmla="*/ 442 h 616"/>
                  <a:gd name="T50" fmla="*/ 458 w 561"/>
                  <a:gd name="T51" fmla="*/ 465 h 616"/>
                  <a:gd name="T52" fmla="*/ 443 w 561"/>
                  <a:gd name="T53" fmla="*/ 490 h 616"/>
                  <a:gd name="T54" fmla="*/ 427 w 561"/>
                  <a:gd name="T55" fmla="*/ 513 h 616"/>
                  <a:gd name="T56" fmla="*/ 411 w 561"/>
                  <a:gd name="T57" fmla="*/ 537 h 616"/>
                  <a:gd name="T58" fmla="*/ 395 w 561"/>
                  <a:gd name="T59" fmla="*/ 560 h 616"/>
                  <a:gd name="T60" fmla="*/ 371 w 561"/>
                  <a:gd name="T61" fmla="*/ 576 h 616"/>
                  <a:gd name="T62" fmla="*/ 355 w 561"/>
                  <a:gd name="T63" fmla="*/ 600 h 616"/>
                  <a:gd name="T64" fmla="*/ 332 w 561"/>
                  <a:gd name="T65" fmla="*/ 616 h 616"/>
                  <a:gd name="T66" fmla="*/ 316 w 561"/>
                  <a:gd name="T67" fmla="*/ 600 h 616"/>
                  <a:gd name="T68" fmla="*/ 301 w 561"/>
                  <a:gd name="T69" fmla="*/ 592 h 616"/>
                  <a:gd name="T70" fmla="*/ 276 w 561"/>
                  <a:gd name="T71" fmla="*/ 576 h 616"/>
                  <a:gd name="T72" fmla="*/ 253 w 561"/>
                  <a:gd name="T73" fmla="*/ 569 h 616"/>
                  <a:gd name="T74" fmla="*/ 237 w 561"/>
                  <a:gd name="T75" fmla="*/ 553 h 616"/>
                  <a:gd name="T76" fmla="*/ 213 w 561"/>
                  <a:gd name="T77" fmla="*/ 544 h 616"/>
                  <a:gd name="T78" fmla="*/ 190 w 561"/>
                  <a:gd name="T79" fmla="*/ 537 h 616"/>
                  <a:gd name="T80" fmla="*/ 166 w 561"/>
                  <a:gd name="T81" fmla="*/ 529 h 616"/>
                  <a:gd name="T82" fmla="*/ 143 w 561"/>
                  <a:gd name="T83" fmla="*/ 521 h 616"/>
                  <a:gd name="T84" fmla="*/ 119 w 561"/>
                  <a:gd name="T85" fmla="*/ 513 h 616"/>
                  <a:gd name="T86" fmla="*/ 103 w 561"/>
                  <a:gd name="T87" fmla="*/ 513 h 616"/>
                  <a:gd name="T88" fmla="*/ 80 w 561"/>
                  <a:gd name="T89" fmla="*/ 505 h 616"/>
                  <a:gd name="T90" fmla="*/ 56 w 561"/>
                  <a:gd name="T91" fmla="*/ 497 h 616"/>
                  <a:gd name="T92" fmla="*/ 40 w 561"/>
                  <a:gd name="T93" fmla="*/ 490 h 616"/>
                  <a:gd name="T94" fmla="*/ 24 w 561"/>
                  <a:gd name="T95" fmla="*/ 490 h 616"/>
                  <a:gd name="T96" fmla="*/ 0 w 561"/>
                  <a:gd name="T97" fmla="*/ 481 h 616"/>
                  <a:gd name="T98" fmla="*/ 24 w 561"/>
                  <a:gd name="T99" fmla="*/ 418 h 616"/>
                  <a:gd name="T100" fmla="*/ 40 w 561"/>
                  <a:gd name="T101" fmla="*/ 362 h 616"/>
                  <a:gd name="T102" fmla="*/ 56 w 561"/>
                  <a:gd name="T103" fmla="*/ 299 h 616"/>
                  <a:gd name="T104" fmla="*/ 71 w 561"/>
                  <a:gd name="T105" fmla="*/ 236 h 616"/>
                  <a:gd name="T106" fmla="*/ 80 w 561"/>
                  <a:gd name="T107" fmla="*/ 173 h 616"/>
                  <a:gd name="T108" fmla="*/ 87 w 561"/>
                  <a:gd name="T109" fmla="*/ 119 h 616"/>
                  <a:gd name="T110" fmla="*/ 96 w 561"/>
                  <a:gd name="T111" fmla="*/ 55 h 616"/>
                  <a:gd name="T112" fmla="*/ 103 w 561"/>
                  <a:gd name="T113" fmla="*/ 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1" h="616">
                    <a:moveTo>
                      <a:pt x="103" y="0"/>
                    </a:moveTo>
                    <a:lnTo>
                      <a:pt x="134" y="0"/>
                    </a:lnTo>
                    <a:lnTo>
                      <a:pt x="166" y="8"/>
                    </a:lnTo>
                    <a:lnTo>
                      <a:pt x="206" y="8"/>
                    </a:lnTo>
                    <a:lnTo>
                      <a:pt x="237" y="16"/>
                    </a:lnTo>
                    <a:lnTo>
                      <a:pt x="269" y="24"/>
                    </a:lnTo>
                    <a:lnTo>
                      <a:pt x="301" y="31"/>
                    </a:lnTo>
                    <a:lnTo>
                      <a:pt x="332" y="40"/>
                    </a:lnTo>
                    <a:lnTo>
                      <a:pt x="364" y="55"/>
                    </a:lnTo>
                    <a:lnTo>
                      <a:pt x="395" y="71"/>
                    </a:lnTo>
                    <a:lnTo>
                      <a:pt x="418" y="94"/>
                    </a:lnTo>
                    <a:lnTo>
                      <a:pt x="450" y="110"/>
                    </a:lnTo>
                    <a:lnTo>
                      <a:pt x="474" y="134"/>
                    </a:lnTo>
                    <a:lnTo>
                      <a:pt x="497" y="157"/>
                    </a:lnTo>
                    <a:lnTo>
                      <a:pt x="521" y="182"/>
                    </a:lnTo>
                    <a:lnTo>
                      <a:pt x="537" y="213"/>
                    </a:lnTo>
                    <a:lnTo>
                      <a:pt x="561" y="245"/>
                    </a:lnTo>
                    <a:lnTo>
                      <a:pt x="553" y="268"/>
                    </a:lnTo>
                    <a:lnTo>
                      <a:pt x="537" y="292"/>
                    </a:lnTo>
                    <a:lnTo>
                      <a:pt x="530" y="315"/>
                    </a:lnTo>
                    <a:lnTo>
                      <a:pt x="521" y="339"/>
                    </a:lnTo>
                    <a:lnTo>
                      <a:pt x="506" y="362"/>
                    </a:lnTo>
                    <a:lnTo>
                      <a:pt x="497" y="395"/>
                    </a:lnTo>
                    <a:lnTo>
                      <a:pt x="481" y="418"/>
                    </a:lnTo>
                    <a:lnTo>
                      <a:pt x="474" y="442"/>
                    </a:lnTo>
                    <a:lnTo>
                      <a:pt x="458" y="465"/>
                    </a:lnTo>
                    <a:lnTo>
                      <a:pt x="443" y="490"/>
                    </a:lnTo>
                    <a:lnTo>
                      <a:pt x="427" y="513"/>
                    </a:lnTo>
                    <a:lnTo>
                      <a:pt x="411" y="537"/>
                    </a:lnTo>
                    <a:lnTo>
                      <a:pt x="395" y="560"/>
                    </a:lnTo>
                    <a:lnTo>
                      <a:pt x="371" y="576"/>
                    </a:lnTo>
                    <a:lnTo>
                      <a:pt x="355" y="600"/>
                    </a:lnTo>
                    <a:lnTo>
                      <a:pt x="332" y="616"/>
                    </a:lnTo>
                    <a:lnTo>
                      <a:pt x="316" y="600"/>
                    </a:lnTo>
                    <a:lnTo>
                      <a:pt x="301" y="592"/>
                    </a:lnTo>
                    <a:lnTo>
                      <a:pt x="276" y="576"/>
                    </a:lnTo>
                    <a:lnTo>
                      <a:pt x="253" y="569"/>
                    </a:lnTo>
                    <a:lnTo>
                      <a:pt x="237" y="553"/>
                    </a:lnTo>
                    <a:lnTo>
                      <a:pt x="213" y="544"/>
                    </a:lnTo>
                    <a:lnTo>
                      <a:pt x="190" y="537"/>
                    </a:lnTo>
                    <a:lnTo>
                      <a:pt x="166" y="529"/>
                    </a:lnTo>
                    <a:lnTo>
                      <a:pt x="143" y="521"/>
                    </a:lnTo>
                    <a:lnTo>
                      <a:pt x="119" y="513"/>
                    </a:lnTo>
                    <a:lnTo>
                      <a:pt x="103" y="513"/>
                    </a:lnTo>
                    <a:lnTo>
                      <a:pt x="80" y="505"/>
                    </a:lnTo>
                    <a:lnTo>
                      <a:pt x="56" y="497"/>
                    </a:lnTo>
                    <a:lnTo>
                      <a:pt x="40" y="490"/>
                    </a:lnTo>
                    <a:lnTo>
                      <a:pt x="24" y="490"/>
                    </a:lnTo>
                    <a:lnTo>
                      <a:pt x="0" y="481"/>
                    </a:lnTo>
                    <a:lnTo>
                      <a:pt x="24" y="418"/>
                    </a:lnTo>
                    <a:lnTo>
                      <a:pt x="40" y="362"/>
                    </a:lnTo>
                    <a:lnTo>
                      <a:pt x="56" y="299"/>
                    </a:lnTo>
                    <a:lnTo>
                      <a:pt x="71" y="236"/>
                    </a:lnTo>
                    <a:lnTo>
                      <a:pt x="80" y="173"/>
                    </a:lnTo>
                    <a:lnTo>
                      <a:pt x="87" y="119"/>
                    </a:lnTo>
                    <a:lnTo>
                      <a:pt x="96" y="55"/>
                    </a:lnTo>
                    <a:lnTo>
                      <a:pt x="10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1" name="Freeform 619">
                <a:extLst>
                  <a:ext uri="{FF2B5EF4-FFF2-40B4-BE49-F238E27FC236}">
                    <a16:creationId xmlns:a16="http://schemas.microsoft.com/office/drawing/2014/main" id="{8A2FA4EB-CF48-D3BD-A138-77BE4D9FB107}"/>
                  </a:ext>
                </a:extLst>
              </p:cNvPr>
              <p:cNvSpPr>
                <a:spLocks/>
              </p:cNvSpPr>
              <p:nvPr/>
            </p:nvSpPr>
            <p:spPr bwMode="auto">
              <a:xfrm>
                <a:off x="4852" y="2940"/>
                <a:ext cx="284" cy="139"/>
              </a:xfrm>
              <a:custGeom>
                <a:avLst/>
                <a:gdLst>
                  <a:gd name="T0" fmla="*/ 0 w 853"/>
                  <a:gd name="T1" fmla="*/ 379 h 418"/>
                  <a:gd name="T2" fmla="*/ 23 w 853"/>
                  <a:gd name="T3" fmla="*/ 292 h 418"/>
                  <a:gd name="T4" fmla="*/ 55 w 853"/>
                  <a:gd name="T5" fmla="*/ 221 h 418"/>
                  <a:gd name="T6" fmla="*/ 95 w 853"/>
                  <a:gd name="T7" fmla="*/ 150 h 418"/>
                  <a:gd name="T8" fmla="*/ 158 w 853"/>
                  <a:gd name="T9" fmla="*/ 95 h 418"/>
                  <a:gd name="T10" fmla="*/ 221 w 853"/>
                  <a:gd name="T11" fmla="*/ 47 h 418"/>
                  <a:gd name="T12" fmla="*/ 300 w 853"/>
                  <a:gd name="T13" fmla="*/ 16 h 418"/>
                  <a:gd name="T14" fmla="*/ 379 w 853"/>
                  <a:gd name="T15" fmla="*/ 0 h 418"/>
                  <a:gd name="T16" fmla="*/ 466 w 853"/>
                  <a:gd name="T17" fmla="*/ 0 h 418"/>
                  <a:gd name="T18" fmla="*/ 552 w 853"/>
                  <a:gd name="T19" fmla="*/ 16 h 418"/>
                  <a:gd name="T20" fmla="*/ 631 w 853"/>
                  <a:gd name="T21" fmla="*/ 47 h 418"/>
                  <a:gd name="T22" fmla="*/ 694 w 853"/>
                  <a:gd name="T23" fmla="*/ 95 h 418"/>
                  <a:gd name="T24" fmla="*/ 750 w 853"/>
                  <a:gd name="T25" fmla="*/ 150 h 418"/>
                  <a:gd name="T26" fmla="*/ 797 w 853"/>
                  <a:gd name="T27" fmla="*/ 221 h 418"/>
                  <a:gd name="T28" fmla="*/ 829 w 853"/>
                  <a:gd name="T29" fmla="*/ 292 h 418"/>
                  <a:gd name="T30" fmla="*/ 844 w 853"/>
                  <a:gd name="T31" fmla="*/ 379 h 418"/>
                  <a:gd name="T32" fmla="*/ 844 w 853"/>
                  <a:gd name="T33" fmla="*/ 418 h 418"/>
                  <a:gd name="T34" fmla="*/ 837 w 853"/>
                  <a:gd name="T35" fmla="*/ 340 h 418"/>
                  <a:gd name="T36" fmla="*/ 813 w 853"/>
                  <a:gd name="T37" fmla="*/ 261 h 418"/>
                  <a:gd name="T38" fmla="*/ 773 w 853"/>
                  <a:gd name="T39" fmla="*/ 189 h 418"/>
                  <a:gd name="T40" fmla="*/ 718 w 853"/>
                  <a:gd name="T41" fmla="*/ 126 h 418"/>
                  <a:gd name="T42" fmla="*/ 663 w 853"/>
                  <a:gd name="T43" fmla="*/ 71 h 418"/>
                  <a:gd name="T44" fmla="*/ 592 w 853"/>
                  <a:gd name="T45" fmla="*/ 31 h 418"/>
                  <a:gd name="T46" fmla="*/ 513 w 853"/>
                  <a:gd name="T47" fmla="*/ 8 h 418"/>
                  <a:gd name="T48" fmla="*/ 426 w 853"/>
                  <a:gd name="T49" fmla="*/ 0 h 418"/>
                  <a:gd name="T50" fmla="*/ 339 w 853"/>
                  <a:gd name="T51" fmla="*/ 8 h 418"/>
                  <a:gd name="T52" fmla="*/ 260 w 853"/>
                  <a:gd name="T53" fmla="*/ 31 h 418"/>
                  <a:gd name="T54" fmla="*/ 189 w 853"/>
                  <a:gd name="T55" fmla="*/ 71 h 418"/>
                  <a:gd name="T56" fmla="*/ 126 w 853"/>
                  <a:gd name="T57" fmla="*/ 126 h 418"/>
                  <a:gd name="T58" fmla="*/ 79 w 853"/>
                  <a:gd name="T59" fmla="*/ 189 h 418"/>
                  <a:gd name="T60" fmla="*/ 39 w 853"/>
                  <a:gd name="T61" fmla="*/ 261 h 418"/>
                  <a:gd name="T62" fmla="*/ 16 w 853"/>
                  <a:gd name="T63" fmla="*/ 340 h 418"/>
                  <a:gd name="T64" fmla="*/ 8 w 853"/>
                  <a:gd name="T65" fmla="*/ 41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3" h="418">
                    <a:moveTo>
                      <a:pt x="0" y="418"/>
                    </a:moveTo>
                    <a:lnTo>
                      <a:pt x="0" y="379"/>
                    </a:lnTo>
                    <a:lnTo>
                      <a:pt x="8" y="340"/>
                    </a:lnTo>
                    <a:lnTo>
                      <a:pt x="23" y="292"/>
                    </a:lnTo>
                    <a:lnTo>
                      <a:pt x="32" y="252"/>
                    </a:lnTo>
                    <a:lnTo>
                      <a:pt x="55" y="221"/>
                    </a:lnTo>
                    <a:lnTo>
                      <a:pt x="71" y="182"/>
                    </a:lnTo>
                    <a:lnTo>
                      <a:pt x="95" y="150"/>
                    </a:lnTo>
                    <a:lnTo>
                      <a:pt x="126" y="119"/>
                    </a:lnTo>
                    <a:lnTo>
                      <a:pt x="158" y="95"/>
                    </a:lnTo>
                    <a:lnTo>
                      <a:pt x="189" y="71"/>
                    </a:lnTo>
                    <a:lnTo>
                      <a:pt x="221" y="47"/>
                    </a:lnTo>
                    <a:lnTo>
                      <a:pt x="260" y="31"/>
                    </a:lnTo>
                    <a:lnTo>
                      <a:pt x="300" y="16"/>
                    </a:lnTo>
                    <a:lnTo>
                      <a:pt x="339" y="8"/>
                    </a:lnTo>
                    <a:lnTo>
                      <a:pt x="379" y="0"/>
                    </a:lnTo>
                    <a:lnTo>
                      <a:pt x="426" y="0"/>
                    </a:lnTo>
                    <a:lnTo>
                      <a:pt x="466" y="0"/>
                    </a:lnTo>
                    <a:lnTo>
                      <a:pt x="513" y="8"/>
                    </a:lnTo>
                    <a:lnTo>
                      <a:pt x="552" y="16"/>
                    </a:lnTo>
                    <a:lnTo>
                      <a:pt x="592" y="31"/>
                    </a:lnTo>
                    <a:lnTo>
                      <a:pt x="631" y="47"/>
                    </a:lnTo>
                    <a:lnTo>
                      <a:pt x="663" y="71"/>
                    </a:lnTo>
                    <a:lnTo>
                      <a:pt x="694" y="95"/>
                    </a:lnTo>
                    <a:lnTo>
                      <a:pt x="726" y="119"/>
                    </a:lnTo>
                    <a:lnTo>
                      <a:pt x="750" y="150"/>
                    </a:lnTo>
                    <a:lnTo>
                      <a:pt x="781" y="182"/>
                    </a:lnTo>
                    <a:lnTo>
                      <a:pt x="797" y="221"/>
                    </a:lnTo>
                    <a:lnTo>
                      <a:pt x="813" y="252"/>
                    </a:lnTo>
                    <a:lnTo>
                      <a:pt x="829" y="292"/>
                    </a:lnTo>
                    <a:lnTo>
                      <a:pt x="844" y="340"/>
                    </a:lnTo>
                    <a:lnTo>
                      <a:pt x="844" y="379"/>
                    </a:lnTo>
                    <a:lnTo>
                      <a:pt x="853" y="418"/>
                    </a:lnTo>
                    <a:lnTo>
                      <a:pt x="844" y="418"/>
                    </a:lnTo>
                    <a:lnTo>
                      <a:pt x="844" y="379"/>
                    </a:lnTo>
                    <a:lnTo>
                      <a:pt x="837" y="340"/>
                    </a:lnTo>
                    <a:lnTo>
                      <a:pt x="829" y="301"/>
                    </a:lnTo>
                    <a:lnTo>
                      <a:pt x="813" y="261"/>
                    </a:lnTo>
                    <a:lnTo>
                      <a:pt x="789" y="221"/>
                    </a:lnTo>
                    <a:lnTo>
                      <a:pt x="773" y="189"/>
                    </a:lnTo>
                    <a:lnTo>
                      <a:pt x="750" y="158"/>
                    </a:lnTo>
                    <a:lnTo>
                      <a:pt x="718" y="126"/>
                    </a:lnTo>
                    <a:lnTo>
                      <a:pt x="694" y="95"/>
                    </a:lnTo>
                    <a:lnTo>
                      <a:pt x="663" y="71"/>
                    </a:lnTo>
                    <a:lnTo>
                      <a:pt x="624" y="56"/>
                    </a:lnTo>
                    <a:lnTo>
                      <a:pt x="592" y="31"/>
                    </a:lnTo>
                    <a:lnTo>
                      <a:pt x="552" y="24"/>
                    </a:lnTo>
                    <a:lnTo>
                      <a:pt x="513" y="8"/>
                    </a:lnTo>
                    <a:lnTo>
                      <a:pt x="466" y="0"/>
                    </a:lnTo>
                    <a:lnTo>
                      <a:pt x="426" y="0"/>
                    </a:lnTo>
                    <a:lnTo>
                      <a:pt x="387" y="0"/>
                    </a:lnTo>
                    <a:lnTo>
                      <a:pt x="339" y="8"/>
                    </a:lnTo>
                    <a:lnTo>
                      <a:pt x="300" y="24"/>
                    </a:lnTo>
                    <a:lnTo>
                      <a:pt x="260" y="31"/>
                    </a:lnTo>
                    <a:lnTo>
                      <a:pt x="228" y="56"/>
                    </a:lnTo>
                    <a:lnTo>
                      <a:pt x="189" y="71"/>
                    </a:lnTo>
                    <a:lnTo>
                      <a:pt x="158" y="95"/>
                    </a:lnTo>
                    <a:lnTo>
                      <a:pt x="126" y="126"/>
                    </a:lnTo>
                    <a:lnTo>
                      <a:pt x="102" y="158"/>
                    </a:lnTo>
                    <a:lnTo>
                      <a:pt x="79" y="189"/>
                    </a:lnTo>
                    <a:lnTo>
                      <a:pt x="55" y="221"/>
                    </a:lnTo>
                    <a:lnTo>
                      <a:pt x="39" y="261"/>
                    </a:lnTo>
                    <a:lnTo>
                      <a:pt x="23" y="301"/>
                    </a:lnTo>
                    <a:lnTo>
                      <a:pt x="16" y="340"/>
                    </a:lnTo>
                    <a:lnTo>
                      <a:pt x="8" y="379"/>
                    </a:lnTo>
                    <a:lnTo>
                      <a:pt x="8" y="418"/>
                    </a:lnTo>
                    <a:lnTo>
                      <a:pt x="0" y="418"/>
                    </a:lnTo>
                    <a:close/>
                  </a:path>
                </a:pathLst>
              </a:custGeom>
              <a:solidFill>
                <a:srgbClr val="00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2" name="Freeform 620">
                <a:extLst>
                  <a:ext uri="{FF2B5EF4-FFF2-40B4-BE49-F238E27FC236}">
                    <a16:creationId xmlns:a16="http://schemas.microsoft.com/office/drawing/2014/main" id="{5442BC05-075F-AF5A-F795-041DA5FCE51A}"/>
                  </a:ext>
                </a:extLst>
              </p:cNvPr>
              <p:cNvSpPr>
                <a:spLocks/>
              </p:cNvSpPr>
              <p:nvPr/>
            </p:nvSpPr>
            <p:spPr bwMode="auto">
              <a:xfrm>
                <a:off x="4852" y="3079"/>
                <a:ext cx="284" cy="142"/>
              </a:xfrm>
              <a:custGeom>
                <a:avLst/>
                <a:gdLst>
                  <a:gd name="T0" fmla="*/ 0 w 853"/>
                  <a:gd name="T1" fmla="*/ 48 h 427"/>
                  <a:gd name="T2" fmla="*/ 23 w 853"/>
                  <a:gd name="T3" fmla="*/ 127 h 427"/>
                  <a:gd name="T4" fmla="*/ 55 w 853"/>
                  <a:gd name="T5" fmla="*/ 206 h 427"/>
                  <a:gd name="T6" fmla="*/ 95 w 853"/>
                  <a:gd name="T7" fmla="*/ 269 h 427"/>
                  <a:gd name="T8" fmla="*/ 158 w 853"/>
                  <a:gd name="T9" fmla="*/ 333 h 427"/>
                  <a:gd name="T10" fmla="*/ 221 w 853"/>
                  <a:gd name="T11" fmla="*/ 380 h 427"/>
                  <a:gd name="T12" fmla="*/ 300 w 853"/>
                  <a:gd name="T13" fmla="*/ 411 h 427"/>
                  <a:gd name="T14" fmla="*/ 379 w 853"/>
                  <a:gd name="T15" fmla="*/ 427 h 427"/>
                  <a:gd name="T16" fmla="*/ 466 w 853"/>
                  <a:gd name="T17" fmla="*/ 427 h 427"/>
                  <a:gd name="T18" fmla="*/ 552 w 853"/>
                  <a:gd name="T19" fmla="*/ 411 h 427"/>
                  <a:gd name="T20" fmla="*/ 631 w 853"/>
                  <a:gd name="T21" fmla="*/ 380 h 427"/>
                  <a:gd name="T22" fmla="*/ 694 w 853"/>
                  <a:gd name="T23" fmla="*/ 333 h 427"/>
                  <a:gd name="T24" fmla="*/ 750 w 853"/>
                  <a:gd name="T25" fmla="*/ 269 h 427"/>
                  <a:gd name="T26" fmla="*/ 797 w 853"/>
                  <a:gd name="T27" fmla="*/ 206 h 427"/>
                  <a:gd name="T28" fmla="*/ 829 w 853"/>
                  <a:gd name="T29" fmla="*/ 127 h 427"/>
                  <a:gd name="T30" fmla="*/ 844 w 853"/>
                  <a:gd name="T31" fmla="*/ 48 h 427"/>
                  <a:gd name="T32" fmla="*/ 844 w 853"/>
                  <a:gd name="T33" fmla="*/ 0 h 427"/>
                  <a:gd name="T34" fmla="*/ 837 w 853"/>
                  <a:gd name="T35" fmla="*/ 88 h 427"/>
                  <a:gd name="T36" fmla="*/ 813 w 853"/>
                  <a:gd name="T37" fmla="*/ 166 h 427"/>
                  <a:gd name="T38" fmla="*/ 773 w 853"/>
                  <a:gd name="T39" fmla="*/ 238 h 427"/>
                  <a:gd name="T40" fmla="*/ 718 w 853"/>
                  <a:gd name="T41" fmla="*/ 301 h 427"/>
                  <a:gd name="T42" fmla="*/ 663 w 853"/>
                  <a:gd name="T43" fmla="*/ 348 h 427"/>
                  <a:gd name="T44" fmla="*/ 592 w 853"/>
                  <a:gd name="T45" fmla="*/ 387 h 427"/>
                  <a:gd name="T46" fmla="*/ 513 w 853"/>
                  <a:gd name="T47" fmla="*/ 411 h 427"/>
                  <a:gd name="T48" fmla="*/ 426 w 853"/>
                  <a:gd name="T49" fmla="*/ 419 h 427"/>
                  <a:gd name="T50" fmla="*/ 339 w 853"/>
                  <a:gd name="T51" fmla="*/ 411 h 427"/>
                  <a:gd name="T52" fmla="*/ 260 w 853"/>
                  <a:gd name="T53" fmla="*/ 387 h 427"/>
                  <a:gd name="T54" fmla="*/ 189 w 853"/>
                  <a:gd name="T55" fmla="*/ 348 h 427"/>
                  <a:gd name="T56" fmla="*/ 126 w 853"/>
                  <a:gd name="T57" fmla="*/ 301 h 427"/>
                  <a:gd name="T58" fmla="*/ 79 w 853"/>
                  <a:gd name="T59" fmla="*/ 238 h 427"/>
                  <a:gd name="T60" fmla="*/ 39 w 853"/>
                  <a:gd name="T61" fmla="*/ 166 h 427"/>
                  <a:gd name="T62" fmla="*/ 16 w 853"/>
                  <a:gd name="T63" fmla="*/ 88 h 427"/>
                  <a:gd name="T64" fmla="*/ 8 w 853"/>
                  <a:gd name="T65"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3" h="427">
                    <a:moveTo>
                      <a:pt x="0" y="0"/>
                    </a:moveTo>
                    <a:lnTo>
                      <a:pt x="0" y="48"/>
                    </a:lnTo>
                    <a:lnTo>
                      <a:pt x="8" y="88"/>
                    </a:lnTo>
                    <a:lnTo>
                      <a:pt x="23" y="127"/>
                    </a:lnTo>
                    <a:lnTo>
                      <a:pt x="32" y="166"/>
                    </a:lnTo>
                    <a:lnTo>
                      <a:pt x="55" y="206"/>
                    </a:lnTo>
                    <a:lnTo>
                      <a:pt x="71" y="238"/>
                    </a:lnTo>
                    <a:lnTo>
                      <a:pt x="95" y="269"/>
                    </a:lnTo>
                    <a:lnTo>
                      <a:pt x="126" y="301"/>
                    </a:lnTo>
                    <a:lnTo>
                      <a:pt x="158" y="333"/>
                    </a:lnTo>
                    <a:lnTo>
                      <a:pt x="189" y="356"/>
                    </a:lnTo>
                    <a:lnTo>
                      <a:pt x="221" y="380"/>
                    </a:lnTo>
                    <a:lnTo>
                      <a:pt x="260" y="396"/>
                    </a:lnTo>
                    <a:lnTo>
                      <a:pt x="300" y="411"/>
                    </a:lnTo>
                    <a:lnTo>
                      <a:pt x="339" y="419"/>
                    </a:lnTo>
                    <a:lnTo>
                      <a:pt x="379" y="427"/>
                    </a:lnTo>
                    <a:lnTo>
                      <a:pt x="426" y="427"/>
                    </a:lnTo>
                    <a:lnTo>
                      <a:pt x="466" y="427"/>
                    </a:lnTo>
                    <a:lnTo>
                      <a:pt x="513" y="419"/>
                    </a:lnTo>
                    <a:lnTo>
                      <a:pt x="552" y="411"/>
                    </a:lnTo>
                    <a:lnTo>
                      <a:pt x="592" y="396"/>
                    </a:lnTo>
                    <a:lnTo>
                      <a:pt x="631" y="380"/>
                    </a:lnTo>
                    <a:lnTo>
                      <a:pt x="663" y="356"/>
                    </a:lnTo>
                    <a:lnTo>
                      <a:pt x="694" y="333"/>
                    </a:lnTo>
                    <a:lnTo>
                      <a:pt x="726" y="301"/>
                    </a:lnTo>
                    <a:lnTo>
                      <a:pt x="750" y="269"/>
                    </a:lnTo>
                    <a:lnTo>
                      <a:pt x="781" y="238"/>
                    </a:lnTo>
                    <a:lnTo>
                      <a:pt x="797" y="206"/>
                    </a:lnTo>
                    <a:lnTo>
                      <a:pt x="813" y="166"/>
                    </a:lnTo>
                    <a:lnTo>
                      <a:pt x="829" y="127"/>
                    </a:lnTo>
                    <a:lnTo>
                      <a:pt x="844" y="88"/>
                    </a:lnTo>
                    <a:lnTo>
                      <a:pt x="844" y="48"/>
                    </a:lnTo>
                    <a:lnTo>
                      <a:pt x="853" y="0"/>
                    </a:lnTo>
                    <a:lnTo>
                      <a:pt x="844" y="0"/>
                    </a:lnTo>
                    <a:lnTo>
                      <a:pt x="844" y="48"/>
                    </a:lnTo>
                    <a:lnTo>
                      <a:pt x="837" y="88"/>
                    </a:lnTo>
                    <a:lnTo>
                      <a:pt x="829" y="127"/>
                    </a:lnTo>
                    <a:lnTo>
                      <a:pt x="813" y="166"/>
                    </a:lnTo>
                    <a:lnTo>
                      <a:pt x="789" y="206"/>
                    </a:lnTo>
                    <a:lnTo>
                      <a:pt x="773" y="238"/>
                    </a:lnTo>
                    <a:lnTo>
                      <a:pt x="750" y="269"/>
                    </a:lnTo>
                    <a:lnTo>
                      <a:pt x="718" y="301"/>
                    </a:lnTo>
                    <a:lnTo>
                      <a:pt x="694" y="324"/>
                    </a:lnTo>
                    <a:lnTo>
                      <a:pt x="663" y="348"/>
                    </a:lnTo>
                    <a:lnTo>
                      <a:pt x="624" y="371"/>
                    </a:lnTo>
                    <a:lnTo>
                      <a:pt x="592" y="387"/>
                    </a:lnTo>
                    <a:lnTo>
                      <a:pt x="552" y="403"/>
                    </a:lnTo>
                    <a:lnTo>
                      <a:pt x="513" y="411"/>
                    </a:lnTo>
                    <a:lnTo>
                      <a:pt x="466" y="419"/>
                    </a:lnTo>
                    <a:lnTo>
                      <a:pt x="426" y="419"/>
                    </a:lnTo>
                    <a:lnTo>
                      <a:pt x="387" y="419"/>
                    </a:lnTo>
                    <a:lnTo>
                      <a:pt x="339" y="411"/>
                    </a:lnTo>
                    <a:lnTo>
                      <a:pt x="300" y="403"/>
                    </a:lnTo>
                    <a:lnTo>
                      <a:pt x="260" y="387"/>
                    </a:lnTo>
                    <a:lnTo>
                      <a:pt x="228" y="371"/>
                    </a:lnTo>
                    <a:lnTo>
                      <a:pt x="189" y="348"/>
                    </a:lnTo>
                    <a:lnTo>
                      <a:pt x="158" y="324"/>
                    </a:lnTo>
                    <a:lnTo>
                      <a:pt x="126" y="301"/>
                    </a:lnTo>
                    <a:lnTo>
                      <a:pt x="102" y="269"/>
                    </a:lnTo>
                    <a:lnTo>
                      <a:pt x="79" y="238"/>
                    </a:lnTo>
                    <a:lnTo>
                      <a:pt x="55" y="206"/>
                    </a:lnTo>
                    <a:lnTo>
                      <a:pt x="39" y="166"/>
                    </a:lnTo>
                    <a:lnTo>
                      <a:pt x="23" y="127"/>
                    </a:lnTo>
                    <a:lnTo>
                      <a:pt x="16" y="88"/>
                    </a:lnTo>
                    <a:lnTo>
                      <a:pt x="8" y="48"/>
                    </a:lnTo>
                    <a:lnTo>
                      <a:pt x="8" y="0"/>
                    </a:lnTo>
                    <a:lnTo>
                      <a:pt x="0" y="0"/>
                    </a:lnTo>
                    <a:close/>
                  </a:path>
                </a:pathLst>
              </a:custGeom>
              <a:solidFill>
                <a:srgbClr val="00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3" name="Freeform 621">
                <a:extLst>
                  <a:ext uri="{FF2B5EF4-FFF2-40B4-BE49-F238E27FC236}">
                    <a16:creationId xmlns:a16="http://schemas.microsoft.com/office/drawing/2014/main" id="{93A5FC24-B7F4-7509-96C5-06622530D150}"/>
                  </a:ext>
                </a:extLst>
              </p:cNvPr>
              <p:cNvSpPr>
                <a:spLocks/>
              </p:cNvSpPr>
              <p:nvPr/>
            </p:nvSpPr>
            <p:spPr bwMode="auto">
              <a:xfrm>
                <a:off x="4855" y="2940"/>
                <a:ext cx="278" cy="139"/>
              </a:xfrm>
              <a:custGeom>
                <a:avLst/>
                <a:gdLst>
                  <a:gd name="T0" fmla="*/ 0 w 836"/>
                  <a:gd name="T1" fmla="*/ 379 h 418"/>
                  <a:gd name="T2" fmla="*/ 15 w 836"/>
                  <a:gd name="T3" fmla="*/ 301 h 418"/>
                  <a:gd name="T4" fmla="*/ 47 w 836"/>
                  <a:gd name="T5" fmla="*/ 221 h 418"/>
                  <a:gd name="T6" fmla="*/ 94 w 836"/>
                  <a:gd name="T7" fmla="*/ 158 h 418"/>
                  <a:gd name="T8" fmla="*/ 150 w 836"/>
                  <a:gd name="T9" fmla="*/ 95 h 418"/>
                  <a:gd name="T10" fmla="*/ 220 w 836"/>
                  <a:gd name="T11" fmla="*/ 56 h 418"/>
                  <a:gd name="T12" fmla="*/ 292 w 836"/>
                  <a:gd name="T13" fmla="*/ 24 h 418"/>
                  <a:gd name="T14" fmla="*/ 379 w 836"/>
                  <a:gd name="T15" fmla="*/ 0 h 418"/>
                  <a:gd name="T16" fmla="*/ 458 w 836"/>
                  <a:gd name="T17" fmla="*/ 0 h 418"/>
                  <a:gd name="T18" fmla="*/ 544 w 836"/>
                  <a:gd name="T19" fmla="*/ 24 h 418"/>
                  <a:gd name="T20" fmla="*/ 616 w 836"/>
                  <a:gd name="T21" fmla="*/ 56 h 418"/>
                  <a:gd name="T22" fmla="*/ 686 w 836"/>
                  <a:gd name="T23" fmla="*/ 95 h 418"/>
                  <a:gd name="T24" fmla="*/ 742 w 836"/>
                  <a:gd name="T25" fmla="*/ 158 h 418"/>
                  <a:gd name="T26" fmla="*/ 781 w 836"/>
                  <a:gd name="T27" fmla="*/ 221 h 418"/>
                  <a:gd name="T28" fmla="*/ 821 w 836"/>
                  <a:gd name="T29" fmla="*/ 301 h 418"/>
                  <a:gd name="T30" fmla="*/ 836 w 836"/>
                  <a:gd name="T31" fmla="*/ 379 h 418"/>
                  <a:gd name="T32" fmla="*/ 821 w 836"/>
                  <a:gd name="T33" fmla="*/ 418 h 418"/>
                  <a:gd name="T34" fmla="*/ 812 w 836"/>
                  <a:gd name="T35" fmla="*/ 340 h 418"/>
                  <a:gd name="T36" fmla="*/ 789 w 836"/>
                  <a:gd name="T37" fmla="*/ 261 h 418"/>
                  <a:gd name="T38" fmla="*/ 749 w 836"/>
                  <a:gd name="T39" fmla="*/ 198 h 418"/>
                  <a:gd name="T40" fmla="*/ 702 w 836"/>
                  <a:gd name="T41" fmla="*/ 134 h 418"/>
                  <a:gd name="T42" fmla="*/ 639 w 836"/>
                  <a:gd name="T43" fmla="*/ 87 h 418"/>
                  <a:gd name="T44" fmla="*/ 576 w 836"/>
                  <a:gd name="T45" fmla="*/ 47 h 418"/>
                  <a:gd name="T46" fmla="*/ 497 w 836"/>
                  <a:gd name="T47" fmla="*/ 24 h 418"/>
                  <a:gd name="T48" fmla="*/ 418 w 836"/>
                  <a:gd name="T49" fmla="*/ 16 h 418"/>
                  <a:gd name="T50" fmla="*/ 339 w 836"/>
                  <a:gd name="T51" fmla="*/ 24 h 418"/>
                  <a:gd name="T52" fmla="*/ 260 w 836"/>
                  <a:gd name="T53" fmla="*/ 47 h 418"/>
                  <a:gd name="T54" fmla="*/ 189 w 836"/>
                  <a:gd name="T55" fmla="*/ 87 h 418"/>
                  <a:gd name="T56" fmla="*/ 134 w 836"/>
                  <a:gd name="T57" fmla="*/ 134 h 418"/>
                  <a:gd name="T58" fmla="*/ 78 w 836"/>
                  <a:gd name="T59" fmla="*/ 198 h 418"/>
                  <a:gd name="T60" fmla="*/ 47 w 836"/>
                  <a:gd name="T61" fmla="*/ 261 h 418"/>
                  <a:gd name="T62" fmla="*/ 24 w 836"/>
                  <a:gd name="T63" fmla="*/ 340 h 418"/>
                  <a:gd name="T64" fmla="*/ 15 w 836"/>
                  <a:gd name="T65" fmla="*/ 41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6" h="418">
                    <a:moveTo>
                      <a:pt x="0" y="418"/>
                    </a:moveTo>
                    <a:lnTo>
                      <a:pt x="0" y="379"/>
                    </a:lnTo>
                    <a:lnTo>
                      <a:pt x="8" y="340"/>
                    </a:lnTo>
                    <a:lnTo>
                      <a:pt x="15" y="301"/>
                    </a:lnTo>
                    <a:lnTo>
                      <a:pt x="31" y="261"/>
                    </a:lnTo>
                    <a:lnTo>
                      <a:pt x="47" y="221"/>
                    </a:lnTo>
                    <a:lnTo>
                      <a:pt x="71" y="189"/>
                    </a:lnTo>
                    <a:lnTo>
                      <a:pt x="94" y="158"/>
                    </a:lnTo>
                    <a:lnTo>
                      <a:pt x="118" y="126"/>
                    </a:lnTo>
                    <a:lnTo>
                      <a:pt x="150" y="95"/>
                    </a:lnTo>
                    <a:lnTo>
                      <a:pt x="181" y="71"/>
                    </a:lnTo>
                    <a:lnTo>
                      <a:pt x="220" y="56"/>
                    </a:lnTo>
                    <a:lnTo>
                      <a:pt x="252" y="31"/>
                    </a:lnTo>
                    <a:lnTo>
                      <a:pt x="292" y="24"/>
                    </a:lnTo>
                    <a:lnTo>
                      <a:pt x="331" y="8"/>
                    </a:lnTo>
                    <a:lnTo>
                      <a:pt x="379" y="0"/>
                    </a:lnTo>
                    <a:lnTo>
                      <a:pt x="418" y="0"/>
                    </a:lnTo>
                    <a:lnTo>
                      <a:pt x="458" y="0"/>
                    </a:lnTo>
                    <a:lnTo>
                      <a:pt x="505" y="8"/>
                    </a:lnTo>
                    <a:lnTo>
                      <a:pt x="544" y="24"/>
                    </a:lnTo>
                    <a:lnTo>
                      <a:pt x="584" y="31"/>
                    </a:lnTo>
                    <a:lnTo>
                      <a:pt x="616" y="56"/>
                    </a:lnTo>
                    <a:lnTo>
                      <a:pt x="655" y="71"/>
                    </a:lnTo>
                    <a:lnTo>
                      <a:pt x="686" y="95"/>
                    </a:lnTo>
                    <a:lnTo>
                      <a:pt x="710" y="126"/>
                    </a:lnTo>
                    <a:lnTo>
                      <a:pt x="742" y="158"/>
                    </a:lnTo>
                    <a:lnTo>
                      <a:pt x="765" y="189"/>
                    </a:lnTo>
                    <a:lnTo>
                      <a:pt x="781" y="221"/>
                    </a:lnTo>
                    <a:lnTo>
                      <a:pt x="805" y="261"/>
                    </a:lnTo>
                    <a:lnTo>
                      <a:pt x="821" y="301"/>
                    </a:lnTo>
                    <a:lnTo>
                      <a:pt x="829" y="340"/>
                    </a:lnTo>
                    <a:lnTo>
                      <a:pt x="836" y="379"/>
                    </a:lnTo>
                    <a:lnTo>
                      <a:pt x="836" y="418"/>
                    </a:lnTo>
                    <a:lnTo>
                      <a:pt x="821" y="418"/>
                    </a:lnTo>
                    <a:lnTo>
                      <a:pt x="821" y="379"/>
                    </a:lnTo>
                    <a:lnTo>
                      <a:pt x="812" y="340"/>
                    </a:lnTo>
                    <a:lnTo>
                      <a:pt x="805" y="301"/>
                    </a:lnTo>
                    <a:lnTo>
                      <a:pt x="789" y="261"/>
                    </a:lnTo>
                    <a:lnTo>
                      <a:pt x="773" y="229"/>
                    </a:lnTo>
                    <a:lnTo>
                      <a:pt x="749" y="198"/>
                    </a:lnTo>
                    <a:lnTo>
                      <a:pt x="726" y="166"/>
                    </a:lnTo>
                    <a:lnTo>
                      <a:pt x="702" y="134"/>
                    </a:lnTo>
                    <a:lnTo>
                      <a:pt x="670" y="110"/>
                    </a:lnTo>
                    <a:lnTo>
                      <a:pt x="639" y="87"/>
                    </a:lnTo>
                    <a:lnTo>
                      <a:pt x="607" y="63"/>
                    </a:lnTo>
                    <a:lnTo>
                      <a:pt x="576" y="47"/>
                    </a:lnTo>
                    <a:lnTo>
                      <a:pt x="537" y="31"/>
                    </a:lnTo>
                    <a:lnTo>
                      <a:pt x="497" y="24"/>
                    </a:lnTo>
                    <a:lnTo>
                      <a:pt x="458" y="16"/>
                    </a:lnTo>
                    <a:lnTo>
                      <a:pt x="418" y="16"/>
                    </a:lnTo>
                    <a:lnTo>
                      <a:pt x="379" y="16"/>
                    </a:lnTo>
                    <a:lnTo>
                      <a:pt x="339" y="24"/>
                    </a:lnTo>
                    <a:lnTo>
                      <a:pt x="299" y="31"/>
                    </a:lnTo>
                    <a:lnTo>
                      <a:pt x="260" y="47"/>
                    </a:lnTo>
                    <a:lnTo>
                      <a:pt x="229" y="63"/>
                    </a:lnTo>
                    <a:lnTo>
                      <a:pt x="189" y="87"/>
                    </a:lnTo>
                    <a:lnTo>
                      <a:pt x="157" y="110"/>
                    </a:lnTo>
                    <a:lnTo>
                      <a:pt x="134" y="134"/>
                    </a:lnTo>
                    <a:lnTo>
                      <a:pt x="103" y="166"/>
                    </a:lnTo>
                    <a:lnTo>
                      <a:pt x="78" y="198"/>
                    </a:lnTo>
                    <a:lnTo>
                      <a:pt x="63" y="229"/>
                    </a:lnTo>
                    <a:lnTo>
                      <a:pt x="47" y="261"/>
                    </a:lnTo>
                    <a:lnTo>
                      <a:pt x="31" y="301"/>
                    </a:lnTo>
                    <a:lnTo>
                      <a:pt x="24" y="340"/>
                    </a:lnTo>
                    <a:lnTo>
                      <a:pt x="15" y="379"/>
                    </a:lnTo>
                    <a:lnTo>
                      <a:pt x="15" y="418"/>
                    </a:lnTo>
                    <a:lnTo>
                      <a:pt x="0" y="418"/>
                    </a:lnTo>
                    <a:close/>
                  </a:path>
                </a:pathLst>
              </a:custGeom>
              <a:solidFill>
                <a:srgbClr val="00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4" name="Freeform 622">
                <a:extLst>
                  <a:ext uri="{FF2B5EF4-FFF2-40B4-BE49-F238E27FC236}">
                    <a16:creationId xmlns:a16="http://schemas.microsoft.com/office/drawing/2014/main" id="{AF98FDA5-E8BA-410D-44B8-993900989718}"/>
                  </a:ext>
                </a:extLst>
              </p:cNvPr>
              <p:cNvSpPr>
                <a:spLocks/>
              </p:cNvSpPr>
              <p:nvPr/>
            </p:nvSpPr>
            <p:spPr bwMode="auto">
              <a:xfrm>
                <a:off x="4855" y="3079"/>
                <a:ext cx="278" cy="140"/>
              </a:xfrm>
              <a:custGeom>
                <a:avLst/>
                <a:gdLst>
                  <a:gd name="T0" fmla="*/ 0 w 836"/>
                  <a:gd name="T1" fmla="*/ 48 h 419"/>
                  <a:gd name="T2" fmla="*/ 15 w 836"/>
                  <a:gd name="T3" fmla="*/ 127 h 419"/>
                  <a:gd name="T4" fmla="*/ 47 w 836"/>
                  <a:gd name="T5" fmla="*/ 205 h 419"/>
                  <a:gd name="T6" fmla="*/ 94 w 836"/>
                  <a:gd name="T7" fmla="*/ 268 h 419"/>
                  <a:gd name="T8" fmla="*/ 150 w 836"/>
                  <a:gd name="T9" fmla="*/ 324 h 419"/>
                  <a:gd name="T10" fmla="*/ 220 w 836"/>
                  <a:gd name="T11" fmla="*/ 371 h 419"/>
                  <a:gd name="T12" fmla="*/ 292 w 836"/>
                  <a:gd name="T13" fmla="*/ 403 h 419"/>
                  <a:gd name="T14" fmla="*/ 379 w 836"/>
                  <a:gd name="T15" fmla="*/ 419 h 419"/>
                  <a:gd name="T16" fmla="*/ 458 w 836"/>
                  <a:gd name="T17" fmla="*/ 419 h 419"/>
                  <a:gd name="T18" fmla="*/ 544 w 836"/>
                  <a:gd name="T19" fmla="*/ 403 h 419"/>
                  <a:gd name="T20" fmla="*/ 616 w 836"/>
                  <a:gd name="T21" fmla="*/ 371 h 419"/>
                  <a:gd name="T22" fmla="*/ 686 w 836"/>
                  <a:gd name="T23" fmla="*/ 324 h 419"/>
                  <a:gd name="T24" fmla="*/ 742 w 836"/>
                  <a:gd name="T25" fmla="*/ 268 h 419"/>
                  <a:gd name="T26" fmla="*/ 781 w 836"/>
                  <a:gd name="T27" fmla="*/ 205 h 419"/>
                  <a:gd name="T28" fmla="*/ 821 w 836"/>
                  <a:gd name="T29" fmla="*/ 127 h 419"/>
                  <a:gd name="T30" fmla="*/ 836 w 836"/>
                  <a:gd name="T31" fmla="*/ 48 h 419"/>
                  <a:gd name="T32" fmla="*/ 821 w 836"/>
                  <a:gd name="T33" fmla="*/ 0 h 419"/>
                  <a:gd name="T34" fmla="*/ 812 w 836"/>
                  <a:gd name="T35" fmla="*/ 88 h 419"/>
                  <a:gd name="T36" fmla="*/ 789 w 836"/>
                  <a:gd name="T37" fmla="*/ 158 h 419"/>
                  <a:gd name="T38" fmla="*/ 749 w 836"/>
                  <a:gd name="T39" fmla="*/ 230 h 419"/>
                  <a:gd name="T40" fmla="*/ 702 w 836"/>
                  <a:gd name="T41" fmla="*/ 284 h 419"/>
                  <a:gd name="T42" fmla="*/ 639 w 836"/>
                  <a:gd name="T43" fmla="*/ 340 h 419"/>
                  <a:gd name="T44" fmla="*/ 576 w 836"/>
                  <a:gd name="T45" fmla="*/ 371 h 419"/>
                  <a:gd name="T46" fmla="*/ 497 w 836"/>
                  <a:gd name="T47" fmla="*/ 396 h 419"/>
                  <a:gd name="T48" fmla="*/ 418 w 836"/>
                  <a:gd name="T49" fmla="*/ 403 h 419"/>
                  <a:gd name="T50" fmla="*/ 339 w 836"/>
                  <a:gd name="T51" fmla="*/ 396 h 419"/>
                  <a:gd name="T52" fmla="*/ 260 w 836"/>
                  <a:gd name="T53" fmla="*/ 371 h 419"/>
                  <a:gd name="T54" fmla="*/ 189 w 836"/>
                  <a:gd name="T55" fmla="*/ 340 h 419"/>
                  <a:gd name="T56" fmla="*/ 134 w 836"/>
                  <a:gd name="T57" fmla="*/ 284 h 419"/>
                  <a:gd name="T58" fmla="*/ 78 w 836"/>
                  <a:gd name="T59" fmla="*/ 230 h 419"/>
                  <a:gd name="T60" fmla="*/ 47 w 836"/>
                  <a:gd name="T61" fmla="*/ 158 h 419"/>
                  <a:gd name="T62" fmla="*/ 24 w 836"/>
                  <a:gd name="T63" fmla="*/ 88 h 419"/>
                  <a:gd name="T64" fmla="*/ 15 w 836"/>
                  <a:gd name="T65"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6" h="419">
                    <a:moveTo>
                      <a:pt x="0" y="0"/>
                    </a:moveTo>
                    <a:lnTo>
                      <a:pt x="0" y="48"/>
                    </a:lnTo>
                    <a:lnTo>
                      <a:pt x="8" y="88"/>
                    </a:lnTo>
                    <a:lnTo>
                      <a:pt x="15" y="127"/>
                    </a:lnTo>
                    <a:lnTo>
                      <a:pt x="31" y="166"/>
                    </a:lnTo>
                    <a:lnTo>
                      <a:pt x="47" y="205"/>
                    </a:lnTo>
                    <a:lnTo>
                      <a:pt x="71" y="237"/>
                    </a:lnTo>
                    <a:lnTo>
                      <a:pt x="94" y="268"/>
                    </a:lnTo>
                    <a:lnTo>
                      <a:pt x="118" y="301"/>
                    </a:lnTo>
                    <a:lnTo>
                      <a:pt x="150" y="324"/>
                    </a:lnTo>
                    <a:lnTo>
                      <a:pt x="181" y="348"/>
                    </a:lnTo>
                    <a:lnTo>
                      <a:pt x="220" y="371"/>
                    </a:lnTo>
                    <a:lnTo>
                      <a:pt x="252" y="387"/>
                    </a:lnTo>
                    <a:lnTo>
                      <a:pt x="292" y="403"/>
                    </a:lnTo>
                    <a:lnTo>
                      <a:pt x="331" y="411"/>
                    </a:lnTo>
                    <a:lnTo>
                      <a:pt x="379" y="419"/>
                    </a:lnTo>
                    <a:lnTo>
                      <a:pt x="418" y="419"/>
                    </a:lnTo>
                    <a:lnTo>
                      <a:pt x="458" y="419"/>
                    </a:lnTo>
                    <a:lnTo>
                      <a:pt x="505" y="411"/>
                    </a:lnTo>
                    <a:lnTo>
                      <a:pt x="544" y="403"/>
                    </a:lnTo>
                    <a:lnTo>
                      <a:pt x="584" y="387"/>
                    </a:lnTo>
                    <a:lnTo>
                      <a:pt x="616" y="371"/>
                    </a:lnTo>
                    <a:lnTo>
                      <a:pt x="655" y="348"/>
                    </a:lnTo>
                    <a:lnTo>
                      <a:pt x="686" y="324"/>
                    </a:lnTo>
                    <a:lnTo>
                      <a:pt x="710" y="301"/>
                    </a:lnTo>
                    <a:lnTo>
                      <a:pt x="742" y="268"/>
                    </a:lnTo>
                    <a:lnTo>
                      <a:pt x="765" y="237"/>
                    </a:lnTo>
                    <a:lnTo>
                      <a:pt x="781" y="205"/>
                    </a:lnTo>
                    <a:lnTo>
                      <a:pt x="805" y="166"/>
                    </a:lnTo>
                    <a:lnTo>
                      <a:pt x="821" y="127"/>
                    </a:lnTo>
                    <a:lnTo>
                      <a:pt x="829" y="88"/>
                    </a:lnTo>
                    <a:lnTo>
                      <a:pt x="836" y="48"/>
                    </a:lnTo>
                    <a:lnTo>
                      <a:pt x="836" y="0"/>
                    </a:lnTo>
                    <a:lnTo>
                      <a:pt x="821" y="0"/>
                    </a:lnTo>
                    <a:lnTo>
                      <a:pt x="821" y="48"/>
                    </a:lnTo>
                    <a:lnTo>
                      <a:pt x="812" y="88"/>
                    </a:lnTo>
                    <a:lnTo>
                      <a:pt x="805" y="127"/>
                    </a:lnTo>
                    <a:lnTo>
                      <a:pt x="789" y="158"/>
                    </a:lnTo>
                    <a:lnTo>
                      <a:pt x="773" y="198"/>
                    </a:lnTo>
                    <a:lnTo>
                      <a:pt x="749" y="230"/>
                    </a:lnTo>
                    <a:lnTo>
                      <a:pt x="726" y="261"/>
                    </a:lnTo>
                    <a:lnTo>
                      <a:pt x="702" y="284"/>
                    </a:lnTo>
                    <a:lnTo>
                      <a:pt x="670" y="317"/>
                    </a:lnTo>
                    <a:lnTo>
                      <a:pt x="639" y="340"/>
                    </a:lnTo>
                    <a:lnTo>
                      <a:pt x="607" y="356"/>
                    </a:lnTo>
                    <a:lnTo>
                      <a:pt x="576" y="371"/>
                    </a:lnTo>
                    <a:lnTo>
                      <a:pt x="537" y="387"/>
                    </a:lnTo>
                    <a:lnTo>
                      <a:pt x="497" y="396"/>
                    </a:lnTo>
                    <a:lnTo>
                      <a:pt x="458" y="403"/>
                    </a:lnTo>
                    <a:lnTo>
                      <a:pt x="418" y="403"/>
                    </a:lnTo>
                    <a:lnTo>
                      <a:pt x="379" y="403"/>
                    </a:lnTo>
                    <a:lnTo>
                      <a:pt x="339" y="396"/>
                    </a:lnTo>
                    <a:lnTo>
                      <a:pt x="299" y="387"/>
                    </a:lnTo>
                    <a:lnTo>
                      <a:pt x="260" y="371"/>
                    </a:lnTo>
                    <a:lnTo>
                      <a:pt x="229" y="356"/>
                    </a:lnTo>
                    <a:lnTo>
                      <a:pt x="189" y="340"/>
                    </a:lnTo>
                    <a:lnTo>
                      <a:pt x="157" y="317"/>
                    </a:lnTo>
                    <a:lnTo>
                      <a:pt x="134" y="284"/>
                    </a:lnTo>
                    <a:lnTo>
                      <a:pt x="103" y="261"/>
                    </a:lnTo>
                    <a:lnTo>
                      <a:pt x="78" y="230"/>
                    </a:lnTo>
                    <a:lnTo>
                      <a:pt x="63" y="198"/>
                    </a:lnTo>
                    <a:lnTo>
                      <a:pt x="47" y="158"/>
                    </a:lnTo>
                    <a:lnTo>
                      <a:pt x="31" y="127"/>
                    </a:lnTo>
                    <a:lnTo>
                      <a:pt x="24" y="88"/>
                    </a:lnTo>
                    <a:lnTo>
                      <a:pt x="15" y="48"/>
                    </a:lnTo>
                    <a:lnTo>
                      <a:pt x="15" y="0"/>
                    </a:lnTo>
                    <a:lnTo>
                      <a:pt x="0" y="0"/>
                    </a:lnTo>
                    <a:close/>
                  </a:path>
                </a:pathLst>
              </a:custGeom>
              <a:solidFill>
                <a:srgbClr val="00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5" name="Freeform 623">
                <a:extLst>
                  <a:ext uri="{FF2B5EF4-FFF2-40B4-BE49-F238E27FC236}">
                    <a16:creationId xmlns:a16="http://schemas.microsoft.com/office/drawing/2014/main" id="{E8BE41DF-A6A3-70AC-2F00-9092BCA82B63}"/>
                  </a:ext>
                </a:extLst>
              </p:cNvPr>
              <p:cNvSpPr>
                <a:spLocks/>
              </p:cNvSpPr>
              <p:nvPr/>
            </p:nvSpPr>
            <p:spPr bwMode="auto">
              <a:xfrm>
                <a:off x="4860" y="2945"/>
                <a:ext cx="268" cy="134"/>
              </a:xfrm>
              <a:custGeom>
                <a:avLst/>
                <a:gdLst>
                  <a:gd name="T0" fmla="*/ 0 w 806"/>
                  <a:gd name="T1" fmla="*/ 362 h 401"/>
                  <a:gd name="T2" fmla="*/ 16 w 806"/>
                  <a:gd name="T3" fmla="*/ 284 h 401"/>
                  <a:gd name="T4" fmla="*/ 48 w 806"/>
                  <a:gd name="T5" fmla="*/ 212 h 401"/>
                  <a:gd name="T6" fmla="*/ 88 w 806"/>
                  <a:gd name="T7" fmla="*/ 149 h 401"/>
                  <a:gd name="T8" fmla="*/ 142 w 806"/>
                  <a:gd name="T9" fmla="*/ 94 h 401"/>
                  <a:gd name="T10" fmla="*/ 214 w 806"/>
                  <a:gd name="T11" fmla="*/ 47 h 401"/>
                  <a:gd name="T12" fmla="*/ 284 w 806"/>
                  <a:gd name="T13" fmla="*/ 16 h 401"/>
                  <a:gd name="T14" fmla="*/ 364 w 806"/>
                  <a:gd name="T15" fmla="*/ 0 h 401"/>
                  <a:gd name="T16" fmla="*/ 443 w 806"/>
                  <a:gd name="T17" fmla="*/ 0 h 401"/>
                  <a:gd name="T18" fmla="*/ 522 w 806"/>
                  <a:gd name="T19" fmla="*/ 16 h 401"/>
                  <a:gd name="T20" fmla="*/ 592 w 806"/>
                  <a:gd name="T21" fmla="*/ 47 h 401"/>
                  <a:gd name="T22" fmla="*/ 655 w 806"/>
                  <a:gd name="T23" fmla="*/ 94 h 401"/>
                  <a:gd name="T24" fmla="*/ 711 w 806"/>
                  <a:gd name="T25" fmla="*/ 149 h 401"/>
                  <a:gd name="T26" fmla="*/ 758 w 806"/>
                  <a:gd name="T27" fmla="*/ 212 h 401"/>
                  <a:gd name="T28" fmla="*/ 790 w 806"/>
                  <a:gd name="T29" fmla="*/ 284 h 401"/>
                  <a:gd name="T30" fmla="*/ 806 w 806"/>
                  <a:gd name="T31" fmla="*/ 362 h 401"/>
                  <a:gd name="T32" fmla="*/ 790 w 806"/>
                  <a:gd name="T33" fmla="*/ 401 h 401"/>
                  <a:gd name="T34" fmla="*/ 782 w 806"/>
                  <a:gd name="T35" fmla="*/ 323 h 401"/>
                  <a:gd name="T36" fmla="*/ 758 w 806"/>
                  <a:gd name="T37" fmla="*/ 252 h 401"/>
                  <a:gd name="T38" fmla="*/ 727 w 806"/>
                  <a:gd name="T39" fmla="*/ 189 h 401"/>
                  <a:gd name="T40" fmla="*/ 680 w 806"/>
                  <a:gd name="T41" fmla="*/ 126 h 401"/>
                  <a:gd name="T42" fmla="*/ 616 w 806"/>
                  <a:gd name="T43" fmla="*/ 79 h 401"/>
                  <a:gd name="T44" fmla="*/ 553 w 806"/>
                  <a:gd name="T45" fmla="*/ 47 h 401"/>
                  <a:gd name="T46" fmla="*/ 482 w 806"/>
                  <a:gd name="T47" fmla="*/ 23 h 401"/>
                  <a:gd name="T48" fmla="*/ 403 w 806"/>
                  <a:gd name="T49" fmla="*/ 16 h 401"/>
                  <a:gd name="T50" fmla="*/ 324 w 806"/>
                  <a:gd name="T51" fmla="*/ 23 h 401"/>
                  <a:gd name="T52" fmla="*/ 253 w 806"/>
                  <a:gd name="T53" fmla="*/ 47 h 401"/>
                  <a:gd name="T54" fmla="*/ 182 w 806"/>
                  <a:gd name="T55" fmla="*/ 79 h 401"/>
                  <a:gd name="T56" fmla="*/ 126 w 806"/>
                  <a:gd name="T57" fmla="*/ 126 h 401"/>
                  <a:gd name="T58" fmla="*/ 79 w 806"/>
                  <a:gd name="T59" fmla="*/ 189 h 401"/>
                  <a:gd name="T60" fmla="*/ 40 w 806"/>
                  <a:gd name="T61" fmla="*/ 252 h 401"/>
                  <a:gd name="T62" fmla="*/ 24 w 806"/>
                  <a:gd name="T63" fmla="*/ 323 h 401"/>
                  <a:gd name="T64" fmla="*/ 16 w 806"/>
                  <a:gd name="T65"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6" h="401">
                    <a:moveTo>
                      <a:pt x="0" y="401"/>
                    </a:moveTo>
                    <a:lnTo>
                      <a:pt x="0" y="362"/>
                    </a:lnTo>
                    <a:lnTo>
                      <a:pt x="9" y="323"/>
                    </a:lnTo>
                    <a:lnTo>
                      <a:pt x="16" y="284"/>
                    </a:lnTo>
                    <a:lnTo>
                      <a:pt x="32" y="244"/>
                    </a:lnTo>
                    <a:lnTo>
                      <a:pt x="48" y="212"/>
                    </a:lnTo>
                    <a:lnTo>
                      <a:pt x="63" y="181"/>
                    </a:lnTo>
                    <a:lnTo>
                      <a:pt x="88" y="149"/>
                    </a:lnTo>
                    <a:lnTo>
                      <a:pt x="119" y="117"/>
                    </a:lnTo>
                    <a:lnTo>
                      <a:pt x="142" y="94"/>
                    </a:lnTo>
                    <a:lnTo>
                      <a:pt x="174" y="70"/>
                    </a:lnTo>
                    <a:lnTo>
                      <a:pt x="214" y="47"/>
                    </a:lnTo>
                    <a:lnTo>
                      <a:pt x="245" y="31"/>
                    </a:lnTo>
                    <a:lnTo>
                      <a:pt x="284" y="16"/>
                    </a:lnTo>
                    <a:lnTo>
                      <a:pt x="324" y="7"/>
                    </a:lnTo>
                    <a:lnTo>
                      <a:pt x="364" y="0"/>
                    </a:lnTo>
                    <a:lnTo>
                      <a:pt x="403" y="0"/>
                    </a:lnTo>
                    <a:lnTo>
                      <a:pt x="443" y="0"/>
                    </a:lnTo>
                    <a:lnTo>
                      <a:pt x="482" y="7"/>
                    </a:lnTo>
                    <a:lnTo>
                      <a:pt x="522" y="16"/>
                    </a:lnTo>
                    <a:lnTo>
                      <a:pt x="561" y="31"/>
                    </a:lnTo>
                    <a:lnTo>
                      <a:pt x="592" y="47"/>
                    </a:lnTo>
                    <a:lnTo>
                      <a:pt x="624" y="70"/>
                    </a:lnTo>
                    <a:lnTo>
                      <a:pt x="655" y="94"/>
                    </a:lnTo>
                    <a:lnTo>
                      <a:pt x="687" y="117"/>
                    </a:lnTo>
                    <a:lnTo>
                      <a:pt x="711" y="149"/>
                    </a:lnTo>
                    <a:lnTo>
                      <a:pt x="734" y="181"/>
                    </a:lnTo>
                    <a:lnTo>
                      <a:pt x="758" y="212"/>
                    </a:lnTo>
                    <a:lnTo>
                      <a:pt x="774" y="244"/>
                    </a:lnTo>
                    <a:lnTo>
                      <a:pt x="790" y="284"/>
                    </a:lnTo>
                    <a:lnTo>
                      <a:pt x="797" y="323"/>
                    </a:lnTo>
                    <a:lnTo>
                      <a:pt x="806" y="362"/>
                    </a:lnTo>
                    <a:lnTo>
                      <a:pt x="806" y="401"/>
                    </a:lnTo>
                    <a:lnTo>
                      <a:pt x="790" y="401"/>
                    </a:lnTo>
                    <a:lnTo>
                      <a:pt x="790" y="362"/>
                    </a:lnTo>
                    <a:lnTo>
                      <a:pt x="782" y="323"/>
                    </a:lnTo>
                    <a:lnTo>
                      <a:pt x="774" y="291"/>
                    </a:lnTo>
                    <a:lnTo>
                      <a:pt x="758" y="252"/>
                    </a:lnTo>
                    <a:lnTo>
                      <a:pt x="743" y="221"/>
                    </a:lnTo>
                    <a:lnTo>
                      <a:pt x="727" y="189"/>
                    </a:lnTo>
                    <a:lnTo>
                      <a:pt x="703" y="157"/>
                    </a:lnTo>
                    <a:lnTo>
                      <a:pt x="680" y="126"/>
                    </a:lnTo>
                    <a:lnTo>
                      <a:pt x="648" y="102"/>
                    </a:lnTo>
                    <a:lnTo>
                      <a:pt x="616" y="79"/>
                    </a:lnTo>
                    <a:lnTo>
                      <a:pt x="585" y="63"/>
                    </a:lnTo>
                    <a:lnTo>
                      <a:pt x="553" y="47"/>
                    </a:lnTo>
                    <a:lnTo>
                      <a:pt x="522" y="31"/>
                    </a:lnTo>
                    <a:lnTo>
                      <a:pt x="482" y="23"/>
                    </a:lnTo>
                    <a:lnTo>
                      <a:pt x="443" y="16"/>
                    </a:lnTo>
                    <a:lnTo>
                      <a:pt x="403" y="16"/>
                    </a:lnTo>
                    <a:lnTo>
                      <a:pt x="364" y="16"/>
                    </a:lnTo>
                    <a:lnTo>
                      <a:pt x="324" y="23"/>
                    </a:lnTo>
                    <a:lnTo>
                      <a:pt x="284" y="31"/>
                    </a:lnTo>
                    <a:lnTo>
                      <a:pt x="253" y="47"/>
                    </a:lnTo>
                    <a:lnTo>
                      <a:pt x="214" y="63"/>
                    </a:lnTo>
                    <a:lnTo>
                      <a:pt x="182" y="79"/>
                    </a:lnTo>
                    <a:lnTo>
                      <a:pt x="158" y="102"/>
                    </a:lnTo>
                    <a:lnTo>
                      <a:pt x="126" y="126"/>
                    </a:lnTo>
                    <a:lnTo>
                      <a:pt x="103" y="157"/>
                    </a:lnTo>
                    <a:lnTo>
                      <a:pt x="79" y="189"/>
                    </a:lnTo>
                    <a:lnTo>
                      <a:pt x="63" y="221"/>
                    </a:lnTo>
                    <a:lnTo>
                      <a:pt x="40" y="252"/>
                    </a:lnTo>
                    <a:lnTo>
                      <a:pt x="32" y="291"/>
                    </a:lnTo>
                    <a:lnTo>
                      <a:pt x="24" y="323"/>
                    </a:lnTo>
                    <a:lnTo>
                      <a:pt x="16" y="362"/>
                    </a:lnTo>
                    <a:lnTo>
                      <a:pt x="16" y="401"/>
                    </a:lnTo>
                    <a:lnTo>
                      <a:pt x="0" y="401"/>
                    </a:lnTo>
                    <a:close/>
                  </a:path>
                </a:pathLst>
              </a:custGeom>
              <a:solidFill>
                <a:srgbClr val="007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6" name="Freeform 624">
                <a:extLst>
                  <a:ext uri="{FF2B5EF4-FFF2-40B4-BE49-F238E27FC236}">
                    <a16:creationId xmlns:a16="http://schemas.microsoft.com/office/drawing/2014/main" id="{C07001C6-BAAE-55E2-D484-5D1038DE1723}"/>
                  </a:ext>
                </a:extLst>
              </p:cNvPr>
              <p:cNvSpPr>
                <a:spLocks/>
              </p:cNvSpPr>
              <p:nvPr/>
            </p:nvSpPr>
            <p:spPr bwMode="auto">
              <a:xfrm>
                <a:off x="4860" y="3079"/>
                <a:ext cx="268" cy="134"/>
              </a:xfrm>
              <a:custGeom>
                <a:avLst/>
                <a:gdLst>
                  <a:gd name="T0" fmla="*/ 0 w 806"/>
                  <a:gd name="T1" fmla="*/ 48 h 402"/>
                  <a:gd name="T2" fmla="*/ 16 w 806"/>
                  <a:gd name="T3" fmla="*/ 127 h 402"/>
                  <a:gd name="T4" fmla="*/ 48 w 806"/>
                  <a:gd name="T5" fmla="*/ 197 h 402"/>
                  <a:gd name="T6" fmla="*/ 88 w 806"/>
                  <a:gd name="T7" fmla="*/ 260 h 402"/>
                  <a:gd name="T8" fmla="*/ 142 w 806"/>
                  <a:gd name="T9" fmla="*/ 316 h 402"/>
                  <a:gd name="T10" fmla="*/ 214 w 806"/>
                  <a:gd name="T11" fmla="*/ 355 h 402"/>
                  <a:gd name="T12" fmla="*/ 284 w 806"/>
                  <a:gd name="T13" fmla="*/ 386 h 402"/>
                  <a:gd name="T14" fmla="*/ 364 w 806"/>
                  <a:gd name="T15" fmla="*/ 402 h 402"/>
                  <a:gd name="T16" fmla="*/ 443 w 806"/>
                  <a:gd name="T17" fmla="*/ 402 h 402"/>
                  <a:gd name="T18" fmla="*/ 522 w 806"/>
                  <a:gd name="T19" fmla="*/ 386 h 402"/>
                  <a:gd name="T20" fmla="*/ 592 w 806"/>
                  <a:gd name="T21" fmla="*/ 355 h 402"/>
                  <a:gd name="T22" fmla="*/ 655 w 806"/>
                  <a:gd name="T23" fmla="*/ 316 h 402"/>
                  <a:gd name="T24" fmla="*/ 711 w 806"/>
                  <a:gd name="T25" fmla="*/ 260 h 402"/>
                  <a:gd name="T26" fmla="*/ 758 w 806"/>
                  <a:gd name="T27" fmla="*/ 197 h 402"/>
                  <a:gd name="T28" fmla="*/ 790 w 806"/>
                  <a:gd name="T29" fmla="*/ 127 h 402"/>
                  <a:gd name="T30" fmla="*/ 806 w 806"/>
                  <a:gd name="T31" fmla="*/ 48 h 402"/>
                  <a:gd name="T32" fmla="*/ 790 w 806"/>
                  <a:gd name="T33" fmla="*/ 0 h 402"/>
                  <a:gd name="T34" fmla="*/ 782 w 806"/>
                  <a:gd name="T35" fmla="*/ 79 h 402"/>
                  <a:gd name="T36" fmla="*/ 758 w 806"/>
                  <a:gd name="T37" fmla="*/ 150 h 402"/>
                  <a:gd name="T38" fmla="*/ 727 w 806"/>
                  <a:gd name="T39" fmla="*/ 221 h 402"/>
                  <a:gd name="T40" fmla="*/ 680 w 806"/>
                  <a:gd name="T41" fmla="*/ 276 h 402"/>
                  <a:gd name="T42" fmla="*/ 616 w 806"/>
                  <a:gd name="T43" fmla="*/ 323 h 402"/>
                  <a:gd name="T44" fmla="*/ 553 w 806"/>
                  <a:gd name="T45" fmla="*/ 363 h 402"/>
                  <a:gd name="T46" fmla="*/ 482 w 806"/>
                  <a:gd name="T47" fmla="*/ 386 h 402"/>
                  <a:gd name="T48" fmla="*/ 403 w 806"/>
                  <a:gd name="T49" fmla="*/ 395 h 402"/>
                  <a:gd name="T50" fmla="*/ 324 w 806"/>
                  <a:gd name="T51" fmla="*/ 386 h 402"/>
                  <a:gd name="T52" fmla="*/ 253 w 806"/>
                  <a:gd name="T53" fmla="*/ 363 h 402"/>
                  <a:gd name="T54" fmla="*/ 182 w 806"/>
                  <a:gd name="T55" fmla="*/ 323 h 402"/>
                  <a:gd name="T56" fmla="*/ 126 w 806"/>
                  <a:gd name="T57" fmla="*/ 276 h 402"/>
                  <a:gd name="T58" fmla="*/ 79 w 806"/>
                  <a:gd name="T59" fmla="*/ 221 h 402"/>
                  <a:gd name="T60" fmla="*/ 40 w 806"/>
                  <a:gd name="T61" fmla="*/ 150 h 402"/>
                  <a:gd name="T62" fmla="*/ 24 w 806"/>
                  <a:gd name="T63" fmla="*/ 79 h 402"/>
                  <a:gd name="T64" fmla="*/ 16 w 806"/>
                  <a:gd name="T65"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6" h="402">
                    <a:moveTo>
                      <a:pt x="0" y="0"/>
                    </a:moveTo>
                    <a:lnTo>
                      <a:pt x="0" y="48"/>
                    </a:lnTo>
                    <a:lnTo>
                      <a:pt x="9" y="87"/>
                    </a:lnTo>
                    <a:lnTo>
                      <a:pt x="16" y="127"/>
                    </a:lnTo>
                    <a:lnTo>
                      <a:pt x="32" y="158"/>
                    </a:lnTo>
                    <a:lnTo>
                      <a:pt x="48" y="197"/>
                    </a:lnTo>
                    <a:lnTo>
                      <a:pt x="63" y="229"/>
                    </a:lnTo>
                    <a:lnTo>
                      <a:pt x="88" y="260"/>
                    </a:lnTo>
                    <a:lnTo>
                      <a:pt x="119" y="284"/>
                    </a:lnTo>
                    <a:lnTo>
                      <a:pt x="142" y="316"/>
                    </a:lnTo>
                    <a:lnTo>
                      <a:pt x="174" y="339"/>
                    </a:lnTo>
                    <a:lnTo>
                      <a:pt x="214" y="355"/>
                    </a:lnTo>
                    <a:lnTo>
                      <a:pt x="245" y="370"/>
                    </a:lnTo>
                    <a:lnTo>
                      <a:pt x="284" y="386"/>
                    </a:lnTo>
                    <a:lnTo>
                      <a:pt x="324" y="395"/>
                    </a:lnTo>
                    <a:lnTo>
                      <a:pt x="364" y="402"/>
                    </a:lnTo>
                    <a:lnTo>
                      <a:pt x="403" y="402"/>
                    </a:lnTo>
                    <a:lnTo>
                      <a:pt x="443" y="402"/>
                    </a:lnTo>
                    <a:lnTo>
                      <a:pt x="482" y="395"/>
                    </a:lnTo>
                    <a:lnTo>
                      <a:pt x="522" y="386"/>
                    </a:lnTo>
                    <a:lnTo>
                      <a:pt x="561" y="370"/>
                    </a:lnTo>
                    <a:lnTo>
                      <a:pt x="592" y="355"/>
                    </a:lnTo>
                    <a:lnTo>
                      <a:pt x="624" y="339"/>
                    </a:lnTo>
                    <a:lnTo>
                      <a:pt x="655" y="316"/>
                    </a:lnTo>
                    <a:lnTo>
                      <a:pt x="687" y="284"/>
                    </a:lnTo>
                    <a:lnTo>
                      <a:pt x="711" y="260"/>
                    </a:lnTo>
                    <a:lnTo>
                      <a:pt x="734" y="229"/>
                    </a:lnTo>
                    <a:lnTo>
                      <a:pt x="758" y="197"/>
                    </a:lnTo>
                    <a:lnTo>
                      <a:pt x="774" y="158"/>
                    </a:lnTo>
                    <a:lnTo>
                      <a:pt x="790" y="127"/>
                    </a:lnTo>
                    <a:lnTo>
                      <a:pt x="797" y="87"/>
                    </a:lnTo>
                    <a:lnTo>
                      <a:pt x="806" y="48"/>
                    </a:lnTo>
                    <a:lnTo>
                      <a:pt x="806" y="0"/>
                    </a:lnTo>
                    <a:lnTo>
                      <a:pt x="790" y="0"/>
                    </a:lnTo>
                    <a:lnTo>
                      <a:pt x="790" y="39"/>
                    </a:lnTo>
                    <a:lnTo>
                      <a:pt x="782" y="79"/>
                    </a:lnTo>
                    <a:lnTo>
                      <a:pt x="774" y="118"/>
                    </a:lnTo>
                    <a:lnTo>
                      <a:pt x="758" y="150"/>
                    </a:lnTo>
                    <a:lnTo>
                      <a:pt x="743" y="190"/>
                    </a:lnTo>
                    <a:lnTo>
                      <a:pt x="727" y="221"/>
                    </a:lnTo>
                    <a:lnTo>
                      <a:pt x="703" y="253"/>
                    </a:lnTo>
                    <a:lnTo>
                      <a:pt x="680" y="276"/>
                    </a:lnTo>
                    <a:lnTo>
                      <a:pt x="648" y="300"/>
                    </a:lnTo>
                    <a:lnTo>
                      <a:pt x="616" y="323"/>
                    </a:lnTo>
                    <a:lnTo>
                      <a:pt x="585" y="347"/>
                    </a:lnTo>
                    <a:lnTo>
                      <a:pt x="553" y="363"/>
                    </a:lnTo>
                    <a:lnTo>
                      <a:pt x="522" y="370"/>
                    </a:lnTo>
                    <a:lnTo>
                      <a:pt x="482" y="386"/>
                    </a:lnTo>
                    <a:lnTo>
                      <a:pt x="443" y="386"/>
                    </a:lnTo>
                    <a:lnTo>
                      <a:pt x="403" y="395"/>
                    </a:lnTo>
                    <a:lnTo>
                      <a:pt x="364" y="386"/>
                    </a:lnTo>
                    <a:lnTo>
                      <a:pt x="324" y="386"/>
                    </a:lnTo>
                    <a:lnTo>
                      <a:pt x="284" y="370"/>
                    </a:lnTo>
                    <a:lnTo>
                      <a:pt x="253" y="363"/>
                    </a:lnTo>
                    <a:lnTo>
                      <a:pt x="214" y="347"/>
                    </a:lnTo>
                    <a:lnTo>
                      <a:pt x="182" y="323"/>
                    </a:lnTo>
                    <a:lnTo>
                      <a:pt x="158" y="300"/>
                    </a:lnTo>
                    <a:lnTo>
                      <a:pt x="126" y="276"/>
                    </a:lnTo>
                    <a:lnTo>
                      <a:pt x="103" y="253"/>
                    </a:lnTo>
                    <a:lnTo>
                      <a:pt x="79" y="221"/>
                    </a:lnTo>
                    <a:lnTo>
                      <a:pt x="63" y="190"/>
                    </a:lnTo>
                    <a:lnTo>
                      <a:pt x="40" y="150"/>
                    </a:lnTo>
                    <a:lnTo>
                      <a:pt x="32" y="118"/>
                    </a:lnTo>
                    <a:lnTo>
                      <a:pt x="24" y="79"/>
                    </a:lnTo>
                    <a:lnTo>
                      <a:pt x="16" y="39"/>
                    </a:lnTo>
                    <a:lnTo>
                      <a:pt x="16" y="0"/>
                    </a:lnTo>
                    <a:lnTo>
                      <a:pt x="0" y="0"/>
                    </a:lnTo>
                    <a:close/>
                  </a:path>
                </a:pathLst>
              </a:custGeom>
              <a:solidFill>
                <a:srgbClr val="007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7" name="Freeform 625">
                <a:extLst>
                  <a:ext uri="{FF2B5EF4-FFF2-40B4-BE49-F238E27FC236}">
                    <a16:creationId xmlns:a16="http://schemas.microsoft.com/office/drawing/2014/main" id="{76192D32-5FAA-1864-2EE3-C20112FFF662}"/>
                  </a:ext>
                </a:extLst>
              </p:cNvPr>
              <p:cNvSpPr>
                <a:spLocks/>
              </p:cNvSpPr>
              <p:nvPr/>
            </p:nvSpPr>
            <p:spPr bwMode="auto">
              <a:xfrm>
                <a:off x="4865" y="2950"/>
                <a:ext cx="258" cy="129"/>
              </a:xfrm>
              <a:custGeom>
                <a:avLst/>
                <a:gdLst>
                  <a:gd name="T0" fmla="*/ 0 w 774"/>
                  <a:gd name="T1" fmla="*/ 348 h 387"/>
                  <a:gd name="T2" fmla="*/ 16 w 774"/>
                  <a:gd name="T3" fmla="*/ 277 h 387"/>
                  <a:gd name="T4" fmla="*/ 47 w 774"/>
                  <a:gd name="T5" fmla="*/ 205 h 387"/>
                  <a:gd name="T6" fmla="*/ 87 w 774"/>
                  <a:gd name="T7" fmla="*/ 142 h 387"/>
                  <a:gd name="T8" fmla="*/ 142 w 774"/>
                  <a:gd name="T9" fmla="*/ 88 h 387"/>
                  <a:gd name="T10" fmla="*/ 198 w 774"/>
                  <a:gd name="T11" fmla="*/ 48 h 387"/>
                  <a:gd name="T12" fmla="*/ 268 w 774"/>
                  <a:gd name="T13" fmla="*/ 16 h 387"/>
                  <a:gd name="T14" fmla="*/ 348 w 774"/>
                  <a:gd name="T15" fmla="*/ 0 h 387"/>
                  <a:gd name="T16" fmla="*/ 427 w 774"/>
                  <a:gd name="T17" fmla="*/ 0 h 387"/>
                  <a:gd name="T18" fmla="*/ 506 w 774"/>
                  <a:gd name="T19" fmla="*/ 16 h 387"/>
                  <a:gd name="T20" fmla="*/ 569 w 774"/>
                  <a:gd name="T21" fmla="*/ 48 h 387"/>
                  <a:gd name="T22" fmla="*/ 632 w 774"/>
                  <a:gd name="T23" fmla="*/ 88 h 387"/>
                  <a:gd name="T24" fmla="*/ 687 w 774"/>
                  <a:gd name="T25" fmla="*/ 142 h 387"/>
                  <a:gd name="T26" fmla="*/ 727 w 774"/>
                  <a:gd name="T27" fmla="*/ 205 h 387"/>
                  <a:gd name="T28" fmla="*/ 758 w 774"/>
                  <a:gd name="T29" fmla="*/ 277 h 387"/>
                  <a:gd name="T30" fmla="*/ 774 w 774"/>
                  <a:gd name="T31" fmla="*/ 348 h 387"/>
                  <a:gd name="T32" fmla="*/ 758 w 774"/>
                  <a:gd name="T33" fmla="*/ 387 h 387"/>
                  <a:gd name="T34" fmla="*/ 750 w 774"/>
                  <a:gd name="T35" fmla="*/ 317 h 387"/>
                  <a:gd name="T36" fmla="*/ 734 w 774"/>
                  <a:gd name="T37" fmla="*/ 245 h 387"/>
                  <a:gd name="T38" fmla="*/ 695 w 774"/>
                  <a:gd name="T39" fmla="*/ 182 h 387"/>
                  <a:gd name="T40" fmla="*/ 648 w 774"/>
                  <a:gd name="T41" fmla="*/ 127 h 387"/>
                  <a:gd name="T42" fmla="*/ 592 w 774"/>
                  <a:gd name="T43" fmla="*/ 79 h 387"/>
                  <a:gd name="T44" fmla="*/ 529 w 774"/>
                  <a:gd name="T45" fmla="*/ 48 h 387"/>
                  <a:gd name="T46" fmla="*/ 466 w 774"/>
                  <a:gd name="T47" fmla="*/ 25 h 387"/>
                  <a:gd name="T48" fmla="*/ 387 w 774"/>
                  <a:gd name="T49" fmla="*/ 16 h 387"/>
                  <a:gd name="T50" fmla="*/ 308 w 774"/>
                  <a:gd name="T51" fmla="*/ 25 h 387"/>
                  <a:gd name="T52" fmla="*/ 237 w 774"/>
                  <a:gd name="T53" fmla="*/ 48 h 387"/>
                  <a:gd name="T54" fmla="*/ 174 w 774"/>
                  <a:gd name="T55" fmla="*/ 79 h 387"/>
                  <a:gd name="T56" fmla="*/ 119 w 774"/>
                  <a:gd name="T57" fmla="*/ 127 h 387"/>
                  <a:gd name="T58" fmla="*/ 79 w 774"/>
                  <a:gd name="T59" fmla="*/ 182 h 387"/>
                  <a:gd name="T60" fmla="*/ 40 w 774"/>
                  <a:gd name="T61" fmla="*/ 245 h 387"/>
                  <a:gd name="T62" fmla="*/ 16 w 774"/>
                  <a:gd name="T63" fmla="*/ 317 h 387"/>
                  <a:gd name="T64" fmla="*/ 8 w 774"/>
                  <a:gd name="T65"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4" h="387">
                    <a:moveTo>
                      <a:pt x="0" y="387"/>
                    </a:moveTo>
                    <a:lnTo>
                      <a:pt x="0" y="348"/>
                    </a:lnTo>
                    <a:lnTo>
                      <a:pt x="8" y="309"/>
                    </a:lnTo>
                    <a:lnTo>
                      <a:pt x="16" y="277"/>
                    </a:lnTo>
                    <a:lnTo>
                      <a:pt x="24" y="237"/>
                    </a:lnTo>
                    <a:lnTo>
                      <a:pt x="47" y="205"/>
                    </a:lnTo>
                    <a:lnTo>
                      <a:pt x="63" y="174"/>
                    </a:lnTo>
                    <a:lnTo>
                      <a:pt x="87" y="142"/>
                    </a:lnTo>
                    <a:lnTo>
                      <a:pt x="110" y="111"/>
                    </a:lnTo>
                    <a:lnTo>
                      <a:pt x="142" y="88"/>
                    </a:lnTo>
                    <a:lnTo>
                      <a:pt x="166" y="64"/>
                    </a:lnTo>
                    <a:lnTo>
                      <a:pt x="198" y="48"/>
                    </a:lnTo>
                    <a:lnTo>
                      <a:pt x="237" y="32"/>
                    </a:lnTo>
                    <a:lnTo>
                      <a:pt x="268" y="16"/>
                    </a:lnTo>
                    <a:lnTo>
                      <a:pt x="308" y="9"/>
                    </a:lnTo>
                    <a:lnTo>
                      <a:pt x="348" y="0"/>
                    </a:lnTo>
                    <a:lnTo>
                      <a:pt x="387" y="0"/>
                    </a:lnTo>
                    <a:lnTo>
                      <a:pt x="427" y="0"/>
                    </a:lnTo>
                    <a:lnTo>
                      <a:pt x="466" y="9"/>
                    </a:lnTo>
                    <a:lnTo>
                      <a:pt x="506" y="16"/>
                    </a:lnTo>
                    <a:lnTo>
                      <a:pt x="537" y="32"/>
                    </a:lnTo>
                    <a:lnTo>
                      <a:pt x="569" y="48"/>
                    </a:lnTo>
                    <a:lnTo>
                      <a:pt x="600" y="64"/>
                    </a:lnTo>
                    <a:lnTo>
                      <a:pt x="632" y="88"/>
                    </a:lnTo>
                    <a:lnTo>
                      <a:pt x="664" y="111"/>
                    </a:lnTo>
                    <a:lnTo>
                      <a:pt x="687" y="142"/>
                    </a:lnTo>
                    <a:lnTo>
                      <a:pt x="711" y="174"/>
                    </a:lnTo>
                    <a:lnTo>
                      <a:pt x="727" y="205"/>
                    </a:lnTo>
                    <a:lnTo>
                      <a:pt x="742" y="237"/>
                    </a:lnTo>
                    <a:lnTo>
                      <a:pt x="758" y="277"/>
                    </a:lnTo>
                    <a:lnTo>
                      <a:pt x="766" y="309"/>
                    </a:lnTo>
                    <a:lnTo>
                      <a:pt x="774" y="348"/>
                    </a:lnTo>
                    <a:lnTo>
                      <a:pt x="774" y="387"/>
                    </a:lnTo>
                    <a:lnTo>
                      <a:pt x="758" y="387"/>
                    </a:lnTo>
                    <a:lnTo>
                      <a:pt x="758" y="356"/>
                    </a:lnTo>
                    <a:lnTo>
                      <a:pt x="750" y="317"/>
                    </a:lnTo>
                    <a:lnTo>
                      <a:pt x="742" y="277"/>
                    </a:lnTo>
                    <a:lnTo>
                      <a:pt x="734" y="245"/>
                    </a:lnTo>
                    <a:lnTo>
                      <a:pt x="718" y="214"/>
                    </a:lnTo>
                    <a:lnTo>
                      <a:pt x="695" y="182"/>
                    </a:lnTo>
                    <a:lnTo>
                      <a:pt x="671" y="151"/>
                    </a:lnTo>
                    <a:lnTo>
                      <a:pt x="648" y="127"/>
                    </a:lnTo>
                    <a:lnTo>
                      <a:pt x="624" y="103"/>
                    </a:lnTo>
                    <a:lnTo>
                      <a:pt x="592" y="79"/>
                    </a:lnTo>
                    <a:lnTo>
                      <a:pt x="560" y="64"/>
                    </a:lnTo>
                    <a:lnTo>
                      <a:pt x="529" y="48"/>
                    </a:lnTo>
                    <a:lnTo>
                      <a:pt x="497" y="32"/>
                    </a:lnTo>
                    <a:lnTo>
                      <a:pt x="466" y="25"/>
                    </a:lnTo>
                    <a:lnTo>
                      <a:pt x="427" y="16"/>
                    </a:lnTo>
                    <a:lnTo>
                      <a:pt x="387" y="16"/>
                    </a:lnTo>
                    <a:lnTo>
                      <a:pt x="348" y="16"/>
                    </a:lnTo>
                    <a:lnTo>
                      <a:pt x="308" y="25"/>
                    </a:lnTo>
                    <a:lnTo>
                      <a:pt x="277" y="32"/>
                    </a:lnTo>
                    <a:lnTo>
                      <a:pt x="237" y="48"/>
                    </a:lnTo>
                    <a:lnTo>
                      <a:pt x="205" y="64"/>
                    </a:lnTo>
                    <a:lnTo>
                      <a:pt x="174" y="79"/>
                    </a:lnTo>
                    <a:lnTo>
                      <a:pt x="150" y="103"/>
                    </a:lnTo>
                    <a:lnTo>
                      <a:pt x="119" y="127"/>
                    </a:lnTo>
                    <a:lnTo>
                      <a:pt x="95" y="151"/>
                    </a:lnTo>
                    <a:lnTo>
                      <a:pt x="79" y="182"/>
                    </a:lnTo>
                    <a:lnTo>
                      <a:pt x="56" y="214"/>
                    </a:lnTo>
                    <a:lnTo>
                      <a:pt x="40" y="245"/>
                    </a:lnTo>
                    <a:lnTo>
                      <a:pt x="32" y="277"/>
                    </a:lnTo>
                    <a:lnTo>
                      <a:pt x="16" y="317"/>
                    </a:lnTo>
                    <a:lnTo>
                      <a:pt x="16" y="356"/>
                    </a:lnTo>
                    <a:lnTo>
                      <a:pt x="8" y="387"/>
                    </a:lnTo>
                    <a:lnTo>
                      <a:pt x="0" y="387"/>
                    </a:lnTo>
                    <a:close/>
                  </a:path>
                </a:pathLst>
              </a:custGeom>
              <a:solidFill>
                <a:srgbClr val="007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8" name="Freeform 626">
                <a:extLst>
                  <a:ext uri="{FF2B5EF4-FFF2-40B4-BE49-F238E27FC236}">
                    <a16:creationId xmlns:a16="http://schemas.microsoft.com/office/drawing/2014/main" id="{F43E289A-D209-84CA-C531-DF4619E27F6F}"/>
                  </a:ext>
                </a:extLst>
              </p:cNvPr>
              <p:cNvSpPr>
                <a:spLocks/>
              </p:cNvSpPr>
              <p:nvPr/>
            </p:nvSpPr>
            <p:spPr bwMode="auto">
              <a:xfrm>
                <a:off x="4865" y="3079"/>
                <a:ext cx="258" cy="132"/>
              </a:xfrm>
              <a:custGeom>
                <a:avLst/>
                <a:gdLst>
                  <a:gd name="T0" fmla="*/ 0 w 774"/>
                  <a:gd name="T1" fmla="*/ 40 h 396"/>
                  <a:gd name="T2" fmla="*/ 16 w 774"/>
                  <a:gd name="T3" fmla="*/ 119 h 396"/>
                  <a:gd name="T4" fmla="*/ 47 w 774"/>
                  <a:gd name="T5" fmla="*/ 191 h 396"/>
                  <a:gd name="T6" fmla="*/ 87 w 774"/>
                  <a:gd name="T7" fmla="*/ 254 h 396"/>
                  <a:gd name="T8" fmla="*/ 142 w 774"/>
                  <a:gd name="T9" fmla="*/ 301 h 396"/>
                  <a:gd name="T10" fmla="*/ 198 w 774"/>
                  <a:gd name="T11" fmla="*/ 348 h 396"/>
                  <a:gd name="T12" fmla="*/ 268 w 774"/>
                  <a:gd name="T13" fmla="*/ 371 h 396"/>
                  <a:gd name="T14" fmla="*/ 348 w 774"/>
                  <a:gd name="T15" fmla="*/ 387 h 396"/>
                  <a:gd name="T16" fmla="*/ 427 w 774"/>
                  <a:gd name="T17" fmla="*/ 387 h 396"/>
                  <a:gd name="T18" fmla="*/ 506 w 774"/>
                  <a:gd name="T19" fmla="*/ 371 h 396"/>
                  <a:gd name="T20" fmla="*/ 569 w 774"/>
                  <a:gd name="T21" fmla="*/ 348 h 396"/>
                  <a:gd name="T22" fmla="*/ 632 w 774"/>
                  <a:gd name="T23" fmla="*/ 301 h 396"/>
                  <a:gd name="T24" fmla="*/ 687 w 774"/>
                  <a:gd name="T25" fmla="*/ 254 h 396"/>
                  <a:gd name="T26" fmla="*/ 727 w 774"/>
                  <a:gd name="T27" fmla="*/ 191 h 396"/>
                  <a:gd name="T28" fmla="*/ 758 w 774"/>
                  <a:gd name="T29" fmla="*/ 119 h 396"/>
                  <a:gd name="T30" fmla="*/ 774 w 774"/>
                  <a:gd name="T31" fmla="*/ 40 h 396"/>
                  <a:gd name="T32" fmla="*/ 758 w 774"/>
                  <a:gd name="T33" fmla="*/ 0 h 396"/>
                  <a:gd name="T34" fmla="*/ 750 w 774"/>
                  <a:gd name="T35" fmla="*/ 79 h 396"/>
                  <a:gd name="T36" fmla="*/ 734 w 774"/>
                  <a:gd name="T37" fmla="*/ 151 h 396"/>
                  <a:gd name="T38" fmla="*/ 695 w 774"/>
                  <a:gd name="T39" fmla="*/ 214 h 396"/>
                  <a:gd name="T40" fmla="*/ 648 w 774"/>
                  <a:gd name="T41" fmla="*/ 269 h 396"/>
                  <a:gd name="T42" fmla="*/ 592 w 774"/>
                  <a:gd name="T43" fmla="*/ 317 h 396"/>
                  <a:gd name="T44" fmla="*/ 529 w 774"/>
                  <a:gd name="T45" fmla="*/ 348 h 396"/>
                  <a:gd name="T46" fmla="*/ 466 w 774"/>
                  <a:gd name="T47" fmla="*/ 371 h 396"/>
                  <a:gd name="T48" fmla="*/ 387 w 774"/>
                  <a:gd name="T49" fmla="*/ 380 h 396"/>
                  <a:gd name="T50" fmla="*/ 308 w 774"/>
                  <a:gd name="T51" fmla="*/ 371 h 396"/>
                  <a:gd name="T52" fmla="*/ 237 w 774"/>
                  <a:gd name="T53" fmla="*/ 348 h 396"/>
                  <a:gd name="T54" fmla="*/ 174 w 774"/>
                  <a:gd name="T55" fmla="*/ 317 h 396"/>
                  <a:gd name="T56" fmla="*/ 119 w 774"/>
                  <a:gd name="T57" fmla="*/ 269 h 396"/>
                  <a:gd name="T58" fmla="*/ 79 w 774"/>
                  <a:gd name="T59" fmla="*/ 214 h 396"/>
                  <a:gd name="T60" fmla="*/ 40 w 774"/>
                  <a:gd name="T61" fmla="*/ 151 h 396"/>
                  <a:gd name="T62" fmla="*/ 16 w 774"/>
                  <a:gd name="T63" fmla="*/ 79 h 396"/>
                  <a:gd name="T64" fmla="*/ 8 w 774"/>
                  <a:gd name="T65" fmla="*/ 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4" h="396">
                    <a:moveTo>
                      <a:pt x="0" y="0"/>
                    </a:moveTo>
                    <a:lnTo>
                      <a:pt x="0" y="40"/>
                    </a:lnTo>
                    <a:lnTo>
                      <a:pt x="8" y="79"/>
                    </a:lnTo>
                    <a:lnTo>
                      <a:pt x="16" y="119"/>
                    </a:lnTo>
                    <a:lnTo>
                      <a:pt x="24" y="151"/>
                    </a:lnTo>
                    <a:lnTo>
                      <a:pt x="47" y="191"/>
                    </a:lnTo>
                    <a:lnTo>
                      <a:pt x="63" y="222"/>
                    </a:lnTo>
                    <a:lnTo>
                      <a:pt x="87" y="254"/>
                    </a:lnTo>
                    <a:lnTo>
                      <a:pt x="110" y="277"/>
                    </a:lnTo>
                    <a:lnTo>
                      <a:pt x="142" y="301"/>
                    </a:lnTo>
                    <a:lnTo>
                      <a:pt x="166" y="324"/>
                    </a:lnTo>
                    <a:lnTo>
                      <a:pt x="198" y="348"/>
                    </a:lnTo>
                    <a:lnTo>
                      <a:pt x="237" y="364"/>
                    </a:lnTo>
                    <a:lnTo>
                      <a:pt x="268" y="371"/>
                    </a:lnTo>
                    <a:lnTo>
                      <a:pt x="308" y="387"/>
                    </a:lnTo>
                    <a:lnTo>
                      <a:pt x="348" y="387"/>
                    </a:lnTo>
                    <a:lnTo>
                      <a:pt x="387" y="396"/>
                    </a:lnTo>
                    <a:lnTo>
                      <a:pt x="427" y="387"/>
                    </a:lnTo>
                    <a:lnTo>
                      <a:pt x="466" y="387"/>
                    </a:lnTo>
                    <a:lnTo>
                      <a:pt x="506" y="371"/>
                    </a:lnTo>
                    <a:lnTo>
                      <a:pt x="537" y="364"/>
                    </a:lnTo>
                    <a:lnTo>
                      <a:pt x="569" y="348"/>
                    </a:lnTo>
                    <a:lnTo>
                      <a:pt x="600" y="324"/>
                    </a:lnTo>
                    <a:lnTo>
                      <a:pt x="632" y="301"/>
                    </a:lnTo>
                    <a:lnTo>
                      <a:pt x="664" y="277"/>
                    </a:lnTo>
                    <a:lnTo>
                      <a:pt x="687" y="254"/>
                    </a:lnTo>
                    <a:lnTo>
                      <a:pt x="711" y="222"/>
                    </a:lnTo>
                    <a:lnTo>
                      <a:pt x="727" y="191"/>
                    </a:lnTo>
                    <a:lnTo>
                      <a:pt x="742" y="151"/>
                    </a:lnTo>
                    <a:lnTo>
                      <a:pt x="758" y="119"/>
                    </a:lnTo>
                    <a:lnTo>
                      <a:pt x="766" y="79"/>
                    </a:lnTo>
                    <a:lnTo>
                      <a:pt x="774" y="40"/>
                    </a:lnTo>
                    <a:lnTo>
                      <a:pt x="774" y="0"/>
                    </a:lnTo>
                    <a:lnTo>
                      <a:pt x="758" y="0"/>
                    </a:lnTo>
                    <a:lnTo>
                      <a:pt x="758" y="40"/>
                    </a:lnTo>
                    <a:lnTo>
                      <a:pt x="750" y="79"/>
                    </a:lnTo>
                    <a:lnTo>
                      <a:pt x="742" y="111"/>
                    </a:lnTo>
                    <a:lnTo>
                      <a:pt x="734" y="151"/>
                    </a:lnTo>
                    <a:lnTo>
                      <a:pt x="718" y="182"/>
                    </a:lnTo>
                    <a:lnTo>
                      <a:pt x="695" y="214"/>
                    </a:lnTo>
                    <a:lnTo>
                      <a:pt x="671" y="245"/>
                    </a:lnTo>
                    <a:lnTo>
                      <a:pt x="648" y="269"/>
                    </a:lnTo>
                    <a:lnTo>
                      <a:pt x="624" y="293"/>
                    </a:lnTo>
                    <a:lnTo>
                      <a:pt x="592" y="317"/>
                    </a:lnTo>
                    <a:lnTo>
                      <a:pt x="560" y="333"/>
                    </a:lnTo>
                    <a:lnTo>
                      <a:pt x="529" y="348"/>
                    </a:lnTo>
                    <a:lnTo>
                      <a:pt x="497" y="364"/>
                    </a:lnTo>
                    <a:lnTo>
                      <a:pt x="466" y="371"/>
                    </a:lnTo>
                    <a:lnTo>
                      <a:pt x="427" y="380"/>
                    </a:lnTo>
                    <a:lnTo>
                      <a:pt x="387" y="380"/>
                    </a:lnTo>
                    <a:lnTo>
                      <a:pt x="348" y="380"/>
                    </a:lnTo>
                    <a:lnTo>
                      <a:pt x="308" y="371"/>
                    </a:lnTo>
                    <a:lnTo>
                      <a:pt x="277" y="364"/>
                    </a:lnTo>
                    <a:lnTo>
                      <a:pt x="237" y="348"/>
                    </a:lnTo>
                    <a:lnTo>
                      <a:pt x="205" y="333"/>
                    </a:lnTo>
                    <a:lnTo>
                      <a:pt x="174" y="317"/>
                    </a:lnTo>
                    <a:lnTo>
                      <a:pt x="150" y="293"/>
                    </a:lnTo>
                    <a:lnTo>
                      <a:pt x="119" y="269"/>
                    </a:lnTo>
                    <a:lnTo>
                      <a:pt x="95" y="245"/>
                    </a:lnTo>
                    <a:lnTo>
                      <a:pt x="79" y="214"/>
                    </a:lnTo>
                    <a:lnTo>
                      <a:pt x="56" y="182"/>
                    </a:lnTo>
                    <a:lnTo>
                      <a:pt x="40" y="151"/>
                    </a:lnTo>
                    <a:lnTo>
                      <a:pt x="32" y="111"/>
                    </a:lnTo>
                    <a:lnTo>
                      <a:pt x="16" y="79"/>
                    </a:lnTo>
                    <a:lnTo>
                      <a:pt x="16" y="40"/>
                    </a:lnTo>
                    <a:lnTo>
                      <a:pt x="8" y="0"/>
                    </a:lnTo>
                    <a:lnTo>
                      <a:pt x="0" y="0"/>
                    </a:lnTo>
                    <a:close/>
                  </a:path>
                </a:pathLst>
              </a:custGeom>
              <a:solidFill>
                <a:srgbClr val="007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9" name="Freeform 627">
                <a:extLst>
                  <a:ext uri="{FF2B5EF4-FFF2-40B4-BE49-F238E27FC236}">
                    <a16:creationId xmlns:a16="http://schemas.microsoft.com/office/drawing/2014/main" id="{930AB1E9-839F-D331-06D1-E48F121C88FD}"/>
                  </a:ext>
                </a:extLst>
              </p:cNvPr>
              <p:cNvSpPr>
                <a:spLocks/>
              </p:cNvSpPr>
              <p:nvPr/>
            </p:nvSpPr>
            <p:spPr bwMode="auto">
              <a:xfrm>
                <a:off x="4868" y="2956"/>
                <a:ext cx="250" cy="123"/>
              </a:xfrm>
              <a:custGeom>
                <a:avLst/>
                <a:gdLst>
                  <a:gd name="T0" fmla="*/ 8 w 750"/>
                  <a:gd name="T1" fmla="*/ 339 h 370"/>
                  <a:gd name="T2" fmla="*/ 24 w 750"/>
                  <a:gd name="T3" fmla="*/ 260 h 370"/>
                  <a:gd name="T4" fmla="*/ 48 w 750"/>
                  <a:gd name="T5" fmla="*/ 197 h 370"/>
                  <a:gd name="T6" fmla="*/ 87 w 750"/>
                  <a:gd name="T7" fmla="*/ 134 h 370"/>
                  <a:gd name="T8" fmla="*/ 142 w 750"/>
                  <a:gd name="T9" fmla="*/ 86 h 370"/>
                  <a:gd name="T10" fmla="*/ 197 w 750"/>
                  <a:gd name="T11" fmla="*/ 48 h 370"/>
                  <a:gd name="T12" fmla="*/ 269 w 750"/>
                  <a:gd name="T13" fmla="*/ 16 h 370"/>
                  <a:gd name="T14" fmla="*/ 339 w 750"/>
                  <a:gd name="T15" fmla="*/ 0 h 370"/>
                  <a:gd name="T16" fmla="*/ 418 w 750"/>
                  <a:gd name="T17" fmla="*/ 0 h 370"/>
                  <a:gd name="T18" fmla="*/ 489 w 750"/>
                  <a:gd name="T19" fmla="*/ 16 h 370"/>
                  <a:gd name="T20" fmla="*/ 552 w 750"/>
                  <a:gd name="T21" fmla="*/ 48 h 370"/>
                  <a:gd name="T22" fmla="*/ 616 w 750"/>
                  <a:gd name="T23" fmla="*/ 86 h 370"/>
                  <a:gd name="T24" fmla="*/ 663 w 750"/>
                  <a:gd name="T25" fmla="*/ 134 h 370"/>
                  <a:gd name="T26" fmla="*/ 710 w 750"/>
                  <a:gd name="T27" fmla="*/ 197 h 370"/>
                  <a:gd name="T28" fmla="*/ 734 w 750"/>
                  <a:gd name="T29" fmla="*/ 260 h 370"/>
                  <a:gd name="T30" fmla="*/ 750 w 750"/>
                  <a:gd name="T31" fmla="*/ 339 h 370"/>
                  <a:gd name="T32" fmla="*/ 734 w 750"/>
                  <a:gd name="T33" fmla="*/ 370 h 370"/>
                  <a:gd name="T34" fmla="*/ 734 w 750"/>
                  <a:gd name="T35" fmla="*/ 300 h 370"/>
                  <a:gd name="T36" fmla="*/ 710 w 750"/>
                  <a:gd name="T37" fmla="*/ 237 h 370"/>
                  <a:gd name="T38" fmla="*/ 679 w 750"/>
                  <a:gd name="T39" fmla="*/ 174 h 370"/>
                  <a:gd name="T40" fmla="*/ 631 w 750"/>
                  <a:gd name="T41" fmla="*/ 118 h 370"/>
                  <a:gd name="T42" fmla="*/ 577 w 750"/>
                  <a:gd name="T43" fmla="*/ 79 h 370"/>
                  <a:gd name="T44" fmla="*/ 521 w 750"/>
                  <a:gd name="T45" fmla="*/ 39 h 370"/>
                  <a:gd name="T46" fmla="*/ 449 w 750"/>
                  <a:gd name="T47" fmla="*/ 23 h 370"/>
                  <a:gd name="T48" fmla="*/ 379 w 750"/>
                  <a:gd name="T49" fmla="*/ 16 h 370"/>
                  <a:gd name="T50" fmla="*/ 307 w 750"/>
                  <a:gd name="T51" fmla="*/ 23 h 370"/>
                  <a:gd name="T52" fmla="*/ 237 w 750"/>
                  <a:gd name="T53" fmla="*/ 39 h 370"/>
                  <a:gd name="T54" fmla="*/ 181 w 750"/>
                  <a:gd name="T55" fmla="*/ 79 h 370"/>
                  <a:gd name="T56" fmla="*/ 126 w 750"/>
                  <a:gd name="T57" fmla="*/ 118 h 370"/>
                  <a:gd name="T58" fmla="*/ 79 w 750"/>
                  <a:gd name="T59" fmla="*/ 174 h 370"/>
                  <a:gd name="T60" fmla="*/ 48 w 750"/>
                  <a:gd name="T61" fmla="*/ 237 h 370"/>
                  <a:gd name="T62" fmla="*/ 24 w 750"/>
                  <a:gd name="T63" fmla="*/ 300 h 370"/>
                  <a:gd name="T64" fmla="*/ 16 w 750"/>
                  <a:gd name="T65"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0" h="370">
                    <a:moveTo>
                      <a:pt x="0" y="370"/>
                    </a:moveTo>
                    <a:lnTo>
                      <a:pt x="8" y="339"/>
                    </a:lnTo>
                    <a:lnTo>
                      <a:pt x="8" y="300"/>
                    </a:lnTo>
                    <a:lnTo>
                      <a:pt x="24" y="260"/>
                    </a:lnTo>
                    <a:lnTo>
                      <a:pt x="32" y="228"/>
                    </a:lnTo>
                    <a:lnTo>
                      <a:pt x="48" y="197"/>
                    </a:lnTo>
                    <a:lnTo>
                      <a:pt x="71" y="165"/>
                    </a:lnTo>
                    <a:lnTo>
                      <a:pt x="87" y="134"/>
                    </a:lnTo>
                    <a:lnTo>
                      <a:pt x="110" y="111"/>
                    </a:lnTo>
                    <a:lnTo>
                      <a:pt x="142" y="86"/>
                    </a:lnTo>
                    <a:lnTo>
                      <a:pt x="166" y="63"/>
                    </a:lnTo>
                    <a:lnTo>
                      <a:pt x="197" y="48"/>
                    </a:lnTo>
                    <a:lnTo>
                      <a:pt x="229" y="32"/>
                    </a:lnTo>
                    <a:lnTo>
                      <a:pt x="269" y="16"/>
                    </a:lnTo>
                    <a:lnTo>
                      <a:pt x="300" y="8"/>
                    </a:lnTo>
                    <a:lnTo>
                      <a:pt x="339" y="0"/>
                    </a:lnTo>
                    <a:lnTo>
                      <a:pt x="379" y="0"/>
                    </a:lnTo>
                    <a:lnTo>
                      <a:pt x="418" y="0"/>
                    </a:lnTo>
                    <a:lnTo>
                      <a:pt x="458" y="8"/>
                    </a:lnTo>
                    <a:lnTo>
                      <a:pt x="489" y="16"/>
                    </a:lnTo>
                    <a:lnTo>
                      <a:pt x="521" y="32"/>
                    </a:lnTo>
                    <a:lnTo>
                      <a:pt x="552" y="48"/>
                    </a:lnTo>
                    <a:lnTo>
                      <a:pt x="584" y="63"/>
                    </a:lnTo>
                    <a:lnTo>
                      <a:pt x="616" y="86"/>
                    </a:lnTo>
                    <a:lnTo>
                      <a:pt x="640" y="111"/>
                    </a:lnTo>
                    <a:lnTo>
                      <a:pt x="663" y="134"/>
                    </a:lnTo>
                    <a:lnTo>
                      <a:pt x="687" y="165"/>
                    </a:lnTo>
                    <a:lnTo>
                      <a:pt x="710" y="197"/>
                    </a:lnTo>
                    <a:lnTo>
                      <a:pt x="726" y="228"/>
                    </a:lnTo>
                    <a:lnTo>
                      <a:pt x="734" y="260"/>
                    </a:lnTo>
                    <a:lnTo>
                      <a:pt x="742" y="300"/>
                    </a:lnTo>
                    <a:lnTo>
                      <a:pt x="750" y="339"/>
                    </a:lnTo>
                    <a:lnTo>
                      <a:pt x="750" y="370"/>
                    </a:lnTo>
                    <a:lnTo>
                      <a:pt x="734" y="370"/>
                    </a:lnTo>
                    <a:lnTo>
                      <a:pt x="734" y="339"/>
                    </a:lnTo>
                    <a:lnTo>
                      <a:pt x="734" y="300"/>
                    </a:lnTo>
                    <a:lnTo>
                      <a:pt x="719" y="268"/>
                    </a:lnTo>
                    <a:lnTo>
                      <a:pt x="710" y="237"/>
                    </a:lnTo>
                    <a:lnTo>
                      <a:pt x="694" y="205"/>
                    </a:lnTo>
                    <a:lnTo>
                      <a:pt x="679" y="174"/>
                    </a:lnTo>
                    <a:lnTo>
                      <a:pt x="656" y="142"/>
                    </a:lnTo>
                    <a:lnTo>
                      <a:pt x="631" y="118"/>
                    </a:lnTo>
                    <a:lnTo>
                      <a:pt x="607" y="95"/>
                    </a:lnTo>
                    <a:lnTo>
                      <a:pt x="577" y="79"/>
                    </a:lnTo>
                    <a:lnTo>
                      <a:pt x="552" y="55"/>
                    </a:lnTo>
                    <a:lnTo>
                      <a:pt x="521" y="39"/>
                    </a:lnTo>
                    <a:lnTo>
                      <a:pt x="482" y="32"/>
                    </a:lnTo>
                    <a:lnTo>
                      <a:pt x="449" y="23"/>
                    </a:lnTo>
                    <a:lnTo>
                      <a:pt x="418" y="16"/>
                    </a:lnTo>
                    <a:lnTo>
                      <a:pt x="379" y="16"/>
                    </a:lnTo>
                    <a:lnTo>
                      <a:pt x="339" y="16"/>
                    </a:lnTo>
                    <a:lnTo>
                      <a:pt x="307" y="23"/>
                    </a:lnTo>
                    <a:lnTo>
                      <a:pt x="269" y="32"/>
                    </a:lnTo>
                    <a:lnTo>
                      <a:pt x="237" y="39"/>
                    </a:lnTo>
                    <a:lnTo>
                      <a:pt x="205" y="55"/>
                    </a:lnTo>
                    <a:lnTo>
                      <a:pt x="181" y="79"/>
                    </a:lnTo>
                    <a:lnTo>
                      <a:pt x="150" y="95"/>
                    </a:lnTo>
                    <a:lnTo>
                      <a:pt x="126" y="118"/>
                    </a:lnTo>
                    <a:lnTo>
                      <a:pt x="102" y="142"/>
                    </a:lnTo>
                    <a:lnTo>
                      <a:pt x="79" y="174"/>
                    </a:lnTo>
                    <a:lnTo>
                      <a:pt x="64" y="205"/>
                    </a:lnTo>
                    <a:lnTo>
                      <a:pt x="48" y="237"/>
                    </a:lnTo>
                    <a:lnTo>
                      <a:pt x="32" y="268"/>
                    </a:lnTo>
                    <a:lnTo>
                      <a:pt x="24" y="300"/>
                    </a:lnTo>
                    <a:lnTo>
                      <a:pt x="24" y="339"/>
                    </a:lnTo>
                    <a:lnTo>
                      <a:pt x="16" y="370"/>
                    </a:lnTo>
                    <a:lnTo>
                      <a:pt x="0" y="370"/>
                    </a:lnTo>
                    <a:close/>
                  </a:path>
                </a:pathLst>
              </a:custGeom>
              <a:solidFill>
                <a:srgbClr val="0385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0" name="Freeform 628">
                <a:extLst>
                  <a:ext uri="{FF2B5EF4-FFF2-40B4-BE49-F238E27FC236}">
                    <a16:creationId xmlns:a16="http://schemas.microsoft.com/office/drawing/2014/main" id="{83560687-5B7D-5079-F946-B09AB5929232}"/>
                  </a:ext>
                </a:extLst>
              </p:cNvPr>
              <p:cNvSpPr>
                <a:spLocks/>
              </p:cNvSpPr>
              <p:nvPr/>
            </p:nvSpPr>
            <p:spPr bwMode="auto">
              <a:xfrm>
                <a:off x="4868" y="3079"/>
                <a:ext cx="250" cy="127"/>
              </a:xfrm>
              <a:custGeom>
                <a:avLst/>
                <a:gdLst>
                  <a:gd name="T0" fmla="*/ 8 w 750"/>
                  <a:gd name="T1" fmla="*/ 39 h 379"/>
                  <a:gd name="T2" fmla="*/ 24 w 750"/>
                  <a:gd name="T3" fmla="*/ 111 h 379"/>
                  <a:gd name="T4" fmla="*/ 48 w 750"/>
                  <a:gd name="T5" fmla="*/ 181 h 379"/>
                  <a:gd name="T6" fmla="*/ 87 w 750"/>
                  <a:gd name="T7" fmla="*/ 244 h 379"/>
                  <a:gd name="T8" fmla="*/ 142 w 750"/>
                  <a:gd name="T9" fmla="*/ 293 h 379"/>
                  <a:gd name="T10" fmla="*/ 197 w 750"/>
                  <a:gd name="T11" fmla="*/ 332 h 379"/>
                  <a:gd name="T12" fmla="*/ 269 w 750"/>
                  <a:gd name="T13" fmla="*/ 363 h 379"/>
                  <a:gd name="T14" fmla="*/ 339 w 750"/>
                  <a:gd name="T15" fmla="*/ 379 h 379"/>
                  <a:gd name="T16" fmla="*/ 418 w 750"/>
                  <a:gd name="T17" fmla="*/ 379 h 379"/>
                  <a:gd name="T18" fmla="*/ 489 w 750"/>
                  <a:gd name="T19" fmla="*/ 363 h 379"/>
                  <a:gd name="T20" fmla="*/ 552 w 750"/>
                  <a:gd name="T21" fmla="*/ 332 h 379"/>
                  <a:gd name="T22" fmla="*/ 616 w 750"/>
                  <a:gd name="T23" fmla="*/ 293 h 379"/>
                  <a:gd name="T24" fmla="*/ 663 w 750"/>
                  <a:gd name="T25" fmla="*/ 244 h 379"/>
                  <a:gd name="T26" fmla="*/ 710 w 750"/>
                  <a:gd name="T27" fmla="*/ 181 h 379"/>
                  <a:gd name="T28" fmla="*/ 734 w 750"/>
                  <a:gd name="T29" fmla="*/ 111 h 379"/>
                  <a:gd name="T30" fmla="*/ 750 w 750"/>
                  <a:gd name="T31" fmla="*/ 39 h 379"/>
                  <a:gd name="T32" fmla="*/ 734 w 750"/>
                  <a:gd name="T33" fmla="*/ 0 h 379"/>
                  <a:gd name="T34" fmla="*/ 734 w 750"/>
                  <a:gd name="T35" fmla="*/ 71 h 379"/>
                  <a:gd name="T36" fmla="*/ 710 w 750"/>
                  <a:gd name="T37" fmla="*/ 142 h 379"/>
                  <a:gd name="T38" fmla="*/ 679 w 750"/>
                  <a:gd name="T39" fmla="*/ 205 h 379"/>
                  <a:gd name="T40" fmla="*/ 631 w 750"/>
                  <a:gd name="T41" fmla="*/ 253 h 379"/>
                  <a:gd name="T42" fmla="*/ 577 w 750"/>
                  <a:gd name="T43" fmla="*/ 300 h 379"/>
                  <a:gd name="T44" fmla="*/ 521 w 750"/>
                  <a:gd name="T45" fmla="*/ 332 h 379"/>
                  <a:gd name="T46" fmla="*/ 449 w 750"/>
                  <a:gd name="T47" fmla="*/ 356 h 379"/>
                  <a:gd name="T48" fmla="*/ 379 w 750"/>
                  <a:gd name="T49" fmla="*/ 363 h 379"/>
                  <a:gd name="T50" fmla="*/ 307 w 750"/>
                  <a:gd name="T51" fmla="*/ 356 h 379"/>
                  <a:gd name="T52" fmla="*/ 237 w 750"/>
                  <a:gd name="T53" fmla="*/ 332 h 379"/>
                  <a:gd name="T54" fmla="*/ 181 w 750"/>
                  <a:gd name="T55" fmla="*/ 300 h 379"/>
                  <a:gd name="T56" fmla="*/ 126 w 750"/>
                  <a:gd name="T57" fmla="*/ 253 h 379"/>
                  <a:gd name="T58" fmla="*/ 79 w 750"/>
                  <a:gd name="T59" fmla="*/ 205 h 379"/>
                  <a:gd name="T60" fmla="*/ 48 w 750"/>
                  <a:gd name="T61" fmla="*/ 142 h 379"/>
                  <a:gd name="T62" fmla="*/ 24 w 750"/>
                  <a:gd name="T63" fmla="*/ 71 h 379"/>
                  <a:gd name="T64" fmla="*/ 16 w 750"/>
                  <a:gd name="T65"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0" h="379">
                    <a:moveTo>
                      <a:pt x="0" y="0"/>
                    </a:moveTo>
                    <a:lnTo>
                      <a:pt x="8" y="39"/>
                    </a:lnTo>
                    <a:lnTo>
                      <a:pt x="8" y="79"/>
                    </a:lnTo>
                    <a:lnTo>
                      <a:pt x="24" y="111"/>
                    </a:lnTo>
                    <a:lnTo>
                      <a:pt x="32" y="150"/>
                    </a:lnTo>
                    <a:lnTo>
                      <a:pt x="48" y="181"/>
                    </a:lnTo>
                    <a:lnTo>
                      <a:pt x="71" y="213"/>
                    </a:lnTo>
                    <a:lnTo>
                      <a:pt x="87" y="244"/>
                    </a:lnTo>
                    <a:lnTo>
                      <a:pt x="110" y="268"/>
                    </a:lnTo>
                    <a:lnTo>
                      <a:pt x="142" y="293"/>
                    </a:lnTo>
                    <a:lnTo>
                      <a:pt x="166" y="316"/>
                    </a:lnTo>
                    <a:lnTo>
                      <a:pt x="197" y="332"/>
                    </a:lnTo>
                    <a:lnTo>
                      <a:pt x="229" y="347"/>
                    </a:lnTo>
                    <a:lnTo>
                      <a:pt x="269" y="363"/>
                    </a:lnTo>
                    <a:lnTo>
                      <a:pt x="300" y="372"/>
                    </a:lnTo>
                    <a:lnTo>
                      <a:pt x="339" y="379"/>
                    </a:lnTo>
                    <a:lnTo>
                      <a:pt x="379" y="379"/>
                    </a:lnTo>
                    <a:lnTo>
                      <a:pt x="418" y="379"/>
                    </a:lnTo>
                    <a:lnTo>
                      <a:pt x="458" y="372"/>
                    </a:lnTo>
                    <a:lnTo>
                      <a:pt x="489" y="363"/>
                    </a:lnTo>
                    <a:lnTo>
                      <a:pt x="521" y="347"/>
                    </a:lnTo>
                    <a:lnTo>
                      <a:pt x="552" y="332"/>
                    </a:lnTo>
                    <a:lnTo>
                      <a:pt x="584" y="316"/>
                    </a:lnTo>
                    <a:lnTo>
                      <a:pt x="616" y="293"/>
                    </a:lnTo>
                    <a:lnTo>
                      <a:pt x="640" y="268"/>
                    </a:lnTo>
                    <a:lnTo>
                      <a:pt x="663" y="244"/>
                    </a:lnTo>
                    <a:lnTo>
                      <a:pt x="687" y="213"/>
                    </a:lnTo>
                    <a:lnTo>
                      <a:pt x="710" y="181"/>
                    </a:lnTo>
                    <a:lnTo>
                      <a:pt x="726" y="150"/>
                    </a:lnTo>
                    <a:lnTo>
                      <a:pt x="734" y="111"/>
                    </a:lnTo>
                    <a:lnTo>
                      <a:pt x="742" y="79"/>
                    </a:lnTo>
                    <a:lnTo>
                      <a:pt x="750" y="39"/>
                    </a:lnTo>
                    <a:lnTo>
                      <a:pt x="750" y="0"/>
                    </a:lnTo>
                    <a:lnTo>
                      <a:pt x="734" y="0"/>
                    </a:lnTo>
                    <a:lnTo>
                      <a:pt x="734" y="39"/>
                    </a:lnTo>
                    <a:lnTo>
                      <a:pt x="734" y="71"/>
                    </a:lnTo>
                    <a:lnTo>
                      <a:pt x="719" y="111"/>
                    </a:lnTo>
                    <a:lnTo>
                      <a:pt x="710" y="142"/>
                    </a:lnTo>
                    <a:lnTo>
                      <a:pt x="694" y="174"/>
                    </a:lnTo>
                    <a:lnTo>
                      <a:pt x="679" y="205"/>
                    </a:lnTo>
                    <a:lnTo>
                      <a:pt x="656" y="229"/>
                    </a:lnTo>
                    <a:lnTo>
                      <a:pt x="631" y="253"/>
                    </a:lnTo>
                    <a:lnTo>
                      <a:pt x="607" y="277"/>
                    </a:lnTo>
                    <a:lnTo>
                      <a:pt x="577" y="300"/>
                    </a:lnTo>
                    <a:lnTo>
                      <a:pt x="552" y="316"/>
                    </a:lnTo>
                    <a:lnTo>
                      <a:pt x="521" y="332"/>
                    </a:lnTo>
                    <a:lnTo>
                      <a:pt x="482" y="347"/>
                    </a:lnTo>
                    <a:lnTo>
                      <a:pt x="449" y="356"/>
                    </a:lnTo>
                    <a:lnTo>
                      <a:pt x="418" y="363"/>
                    </a:lnTo>
                    <a:lnTo>
                      <a:pt x="379" y="363"/>
                    </a:lnTo>
                    <a:lnTo>
                      <a:pt x="339" y="363"/>
                    </a:lnTo>
                    <a:lnTo>
                      <a:pt x="307" y="356"/>
                    </a:lnTo>
                    <a:lnTo>
                      <a:pt x="269" y="347"/>
                    </a:lnTo>
                    <a:lnTo>
                      <a:pt x="237" y="332"/>
                    </a:lnTo>
                    <a:lnTo>
                      <a:pt x="205" y="316"/>
                    </a:lnTo>
                    <a:lnTo>
                      <a:pt x="181" y="300"/>
                    </a:lnTo>
                    <a:lnTo>
                      <a:pt x="150" y="277"/>
                    </a:lnTo>
                    <a:lnTo>
                      <a:pt x="126" y="253"/>
                    </a:lnTo>
                    <a:lnTo>
                      <a:pt x="102" y="229"/>
                    </a:lnTo>
                    <a:lnTo>
                      <a:pt x="79" y="205"/>
                    </a:lnTo>
                    <a:lnTo>
                      <a:pt x="64" y="174"/>
                    </a:lnTo>
                    <a:lnTo>
                      <a:pt x="48" y="142"/>
                    </a:lnTo>
                    <a:lnTo>
                      <a:pt x="32" y="111"/>
                    </a:lnTo>
                    <a:lnTo>
                      <a:pt x="24" y="71"/>
                    </a:lnTo>
                    <a:lnTo>
                      <a:pt x="24" y="39"/>
                    </a:lnTo>
                    <a:lnTo>
                      <a:pt x="16" y="0"/>
                    </a:lnTo>
                    <a:lnTo>
                      <a:pt x="0" y="0"/>
                    </a:lnTo>
                    <a:close/>
                  </a:path>
                </a:pathLst>
              </a:custGeom>
              <a:solidFill>
                <a:srgbClr val="0385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1" name="Freeform 629">
                <a:extLst>
                  <a:ext uri="{FF2B5EF4-FFF2-40B4-BE49-F238E27FC236}">
                    <a16:creationId xmlns:a16="http://schemas.microsoft.com/office/drawing/2014/main" id="{D6210A9E-5FB8-0A52-69B4-EC7DC21D2F95}"/>
                  </a:ext>
                </a:extLst>
              </p:cNvPr>
              <p:cNvSpPr>
                <a:spLocks/>
              </p:cNvSpPr>
              <p:nvPr/>
            </p:nvSpPr>
            <p:spPr bwMode="auto">
              <a:xfrm>
                <a:off x="4873" y="2961"/>
                <a:ext cx="239" cy="118"/>
              </a:xfrm>
              <a:custGeom>
                <a:avLst/>
                <a:gdLst>
                  <a:gd name="T0" fmla="*/ 8 w 718"/>
                  <a:gd name="T1" fmla="*/ 324 h 355"/>
                  <a:gd name="T2" fmla="*/ 16 w 718"/>
                  <a:gd name="T3" fmla="*/ 252 h 355"/>
                  <a:gd name="T4" fmla="*/ 48 w 718"/>
                  <a:gd name="T5" fmla="*/ 189 h 355"/>
                  <a:gd name="T6" fmla="*/ 86 w 718"/>
                  <a:gd name="T7" fmla="*/ 126 h 355"/>
                  <a:gd name="T8" fmla="*/ 134 w 718"/>
                  <a:gd name="T9" fmla="*/ 79 h 355"/>
                  <a:gd name="T10" fmla="*/ 189 w 718"/>
                  <a:gd name="T11" fmla="*/ 40 h 355"/>
                  <a:gd name="T12" fmla="*/ 253 w 718"/>
                  <a:gd name="T13" fmla="*/ 16 h 355"/>
                  <a:gd name="T14" fmla="*/ 323 w 718"/>
                  <a:gd name="T15" fmla="*/ 0 h 355"/>
                  <a:gd name="T16" fmla="*/ 402 w 718"/>
                  <a:gd name="T17" fmla="*/ 0 h 355"/>
                  <a:gd name="T18" fmla="*/ 466 w 718"/>
                  <a:gd name="T19" fmla="*/ 16 h 355"/>
                  <a:gd name="T20" fmla="*/ 536 w 718"/>
                  <a:gd name="T21" fmla="*/ 40 h 355"/>
                  <a:gd name="T22" fmla="*/ 591 w 718"/>
                  <a:gd name="T23" fmla="*/ 79 h 355"/>
                  <a:gd name="T24" fmla="*/ 640 w 718"/>
                  <a:gd name="T25" fmla="*/ 126 h 355"/>
                  <a:gd name="T26" fmla="*/ 678 w 718"/>
                  <a:gd name="T27" fmla="*/ 189 h 355"/>
                  <a:gd name="T28" fmla="*/ 703 w 718"/>
                  <a:gd name="T29" fmla="*/ 252 h 355"/>
                  <a:gd name="T30" fmla="*/ 718 w 718"/>
                  <a:gd name="T31" fmla="*/ 324 h 355"/>
                  <a:gd name="T32" fmla="*/ 710 w 718"/>
                  <a:gd name="T33" fmla="*/ 355 h 355"/>
                  <a:gd name="T34" fmla="*/ 703 w 718"/>
                  <a:gd name="T35" fmla="*/ 292 h 355"/>
                  <a:gd name="T36" fmla="*/ 678 w 718"/>
                  <a:gd name="T37" fmla="*/ 221 h 355"/>
                  <a:gd name="T38" fmla="*/ 647 w 718"/>
                  <a:gd name="T39" fmla="*/ 166 h 355"/>
                  <a:gd name="T40" fmla="*/ 608 w 718"/>
                  <a:gd name="T41" fmla="*/ 119 h 355"/>
                  <a:gd name="T42" fmla="*/ 552 w 718"/>
                  <a:gd name="T43" fmla="*/ 71 h 355"/>
                  <a:gd name="T44" fmla="*/ 498 w 718"/>
                  <a:gd name="T45" fmla="*/ 40 h 355"/>
                  <a:gd name="T46" fmla="*/ 433 w 718"/>
                  <a:gd name="T47" fmla="*/ 24 h 355"/>
                  <a:gd name="T48" fmla="*/ 363 w 718"/>
                  <a:gd name="T49" fmla="*/ 16 h 355"/>
                  <a:gd name="T50" fmla="*/ 291 w 718"/>
                  <a:gd name="T51" fmla="*/ 24 h 355"/>
                  <a:gd name="T52" fmla="*/ 228 w 718"/>
                  <a:gd name="T53" fmla="*/ 40 h 355"/>
                  <a:gd name="T54" fmla="*/ 165 w 718"/>
                  <a:gd name="T55" fmla="*/ 71 h 355"/>
                  <a:gd name="T56" fmla="*/ 118 w 718"/>
                  <a:gd name="T57" fmla="*/ 119 h 355"/>
                  <a:gd name="T58" fmla="*/ 79 w 718"/>
                  <a:gd name="T59" fmla="*/ 166 h 355"/>
                  <a:gd name="T60" fmla="*/ 48 w 718"/>
                  <a:gd name="T61" fmla="*/ 221 h 355"/>
                  <a:gd name="T62" fmla="*/ 23 w 718"/>
                  <a:gd name="T63" fmla="*/ 292 h 355"/>
                  <a:gd name="T64" fmla="*/ 16 w 718"/>
                  <a:gd name="T65"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8" h="355">
                    <a:moveTo>
                      <a:pt x="0" y="355"/>
                    </a:moveTo>
                    <a:lnTo>
                      <a:pt x="8" y="324"/>
                    </a:lnTo>
                    <a:lnTo>
                      <a:pt x="8" y="285"/>
                    </a:lnTo>
                    <a:lnTo>
                      <a:pt x="16" y="252"/>
                    </a:lnTo>
                    <a:lnTo>
                      <a:pt x="32" y="221"/>
                    </a:lnTo>
                    <a:lnTo>
                      <a:pt x="48" y="189"/>
                    </a:lnTo>
                    <a:lnTo>
                      <a:pt x="63" y="158"/>
                    </a:lnTo>
                    <a:lnTo>
                      <a:pt x="86" y="126"/>
                    </a:lnTo>
                    <a:lnTo>
                      <a:pt x="110" y="103"/>
                    </a:lnTo>
                    <a:lnTo>
                      <a:pt x="134" y="79"/>
                    </a:lnTo>
                    <a:lnTo>
                      <a:pt x="165" y="63"/>
                    </a:lnTo>
                    <a:lnTo>
                      <a:pt x="189" y="40"/>
                    </a:lnTo>
                    <a:lnTo>
                      <a:pt x="221" y="24"/>
                    </a:lnTo>
                    <a:lnTo>
                      <a:pt x="253" y="16"/>
                    </a:lnTo>
                    <a:lnTo>
                      <a:pt x="291" y="8"/>
                    </a:lnTo>
                    <a:lnTo>
                      <a:pt x="323" y="0"/>
                    </a:lnTo>
                    <a:lnTo>
                      <a:pt x="363" y="0"/>
                    </a:lnTo>
                    <a:lnTo>
                      <a:pt x="402" y="0"/>
                    </a:lnTo>
                    <a:lnTo>
                      <a:pt x="433" y="8"/>
                    </a:lnTo>
                    <a:lnTo>
                      <a:pt x="466" y="16"/>
                    </a:lnTo>
                    <a:lnTo>
                      <a:pt x="505" y="24"/>
                    </a:lnTo>
                    <a:lnTo>
                      <a:pt x="536" y="40"/>
                    </a:lnTo>
                    <a:lnTo>
                      <a:pt x="561" y="63"/>
                    </a:lnTo>
                    <a:lnTo>
                      <a:pt x="591" y="79"/>
                    </a:lnTo>
                    <a:lnTo>
                      <a:pt x="615" y="103"/>
                    </a:lnTo>
                    <a:lnTo>
                      <a:pt x="640" y="126"/>
                    </a:lnTo>
                    <a:lnTo>
                      <a:pt x="663" y="158"/>
                    </a:lnTo>
                    <a:lnTo>
                      <a:pt x="678" y="189"/>
                    </a:lnTo>
                    <a:lnTo>
                      <a:pt x="694" y="221"/>
                    </a:lnTo>
                    <a:lnTo>
                      <a:pt x="703" y="252"/>
                    </a:lnTo>
                    <a:lnTo>
                      <a:pt x="718" y="285"/>
                    </a:lnTo>
                    <a:lnTo>
                      <a:pt x="718" y="324"/>
                    </a:lnTo>
                    <a:lnTo>
                      <a:pt x="718" y="355"/>
                    </a:lnTo>
                    <a:lnTo>
                      <a:pt x="710" y="355"/>
                    </a:lnTo>
                    <a:lnTo>
                      <a:pt x="703" y="324"/>
                    </a:lnTo>
                    <a:lnTo>
                      <a:pt x="703" y="292"/>
                    </a:lnTo>
                    <a:lnTo>
                      <a:pt x="694" y="252"/>
                    </a:lnTo>
                    <a:lnTo>
                      <a:pt x="678" y="221"/>
                    </a:lnTo>
                    <a:lnTo>
                      <a:pt x="663" y="198"/>
                    </a:lnTo>
                    <a:lnTo>
                      <a:pt x="647" y="166"/>
                    </a:lnTo>
                    <a:lnTo>
                      <a:pt x="631" y="142"/>
                    </a:lnTo>
                    <a:lnTo>
                      <a:pt x="608" y="119"/>
                    </a:lnTo>
                    <a:lnTo>
                      <a:pt x="584" y="95"/>
                    </a:lnTo>
                    <a:lnTo>
                      <a:pt x="552" y="71"/>
                    </a:lnTo>
                    <a:lnTo>
                      <a:pt x="529" y="56"/>
                    </a:lnTo>
                    <a:lnTo>
                      <a:pt x="498" y="40"/>
                    </a:lnTo>
                    <a:lnTo>
                      <a:pt x="466" y="32"/>
                    </a:lnTo>
                    <a:lnTo>
                      <a:pt x="433" y="24"/>
                    </a:lnTo>
                    <a:lnTo>
                      <a:pt x="395" y="16"/>
                    </a:lnTo>
                    <a:lnTo>
                      <a:pt x="363" y="16"/>
                    </a:lnTo>
                    <a:lnTo>
                      <a:pt x="323" y="16"/>
                    </a:lnTo>
                    <a:lnTo>
                      <a:pt x="291" y="24"/>
                    </a:lnTo>
                    <a:lnTo>
                      <a:pt x="260" y="32"/>
                    </a:lnTo>
                    <a:lnTo>
                      <a:pt x="228" y="40"/>
                    </a:lnTo>
                    <a:lnTo>
                      <a:pt x="197" y="56"/>
                    </a:lnTo>
                    <a:lnTo>
                      <a:pt x="165" y="71"/>
                    </a:lnTo>
                    <a:lnTo>
                      <a:pt x="142" y="95"/>
                    </a:lnTo>
                    <a:lnTo>
                      <a:pt x="118" y="119"/>
                    </a:lnTo>
                    <a:lnTo>
                      <a:pt x="94" y="142"/>
                    </a:lnTo>
                    <a:lnTo>
                      <a:pt x="79" y="166"/>
                    </a:lnTo>
                    <a:lnTo>
                      <a:pt x="63" y="198"/>
                    </a:lnTo>
                    <a:lnTo>
                      <a:pt x="48" y="221"/>
                    </a:lnTo>
                    <a:lnTo>
                      <a:pt x="32" y="252"/>
                    </a:lnTo>
                    <a:lnTo>
                      <a:pt x="23" y="292"/>
                    </a:lnTo>
                    <a:lnTo>
                      <a:pt x="23" y="324"/>
                    </a:lnTo>
                    <a:lnTo>
                      <a:pt x="16" y="355"/>
                    </a:lnTo>
                    <a:lnTo>
                      <a:pt x="0" y="355"/>
                    </a:lnTo>
                    <a:close/>
                  </a:path>
                </a:pathLst>
              </a:custGeom>
              <a:solidFill>
                <a:srgbClr val="038A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2" name="Freeform 630">
                <a:extLst>
                  <a:ext uri="{FF2B5EF4-FFF2-40B4-BE49-F238E27FC236}">
                    <a16:creationId xmlns:a16="http://schemas.microsoft.com/office/drawing/2014/main" id="{2A4188F1-5B2C-7701-1081-0C0233337F19}"/>
                  </a:ext>
                </a:extLst>
              </p:cNvPr>
              <p:cNvSpPr>
                <a:spLocks/>
              </p:cNvSpPr>
              <p:nvPr/>
            </p:nvSpPr>
            <p:spPr bwMode="auto">
              <a:xfrm>
                <a:off x="4873" y="3079"/>
                <a:ext cx="239" cy="121"/>
              </a:xfrm>
              <a:custGeom>
                <a:avLst/>
                <a:gdLst>
                  <a:gd name="T0" fmla="*/ 8 w 718"/>
                  <a:gd name="T1" fmla="*/ 40 h 364"/>
                  <a:gd name="T2" fmla="*/ 16 w 718"/>
                  <a:gd name="T3" fmla="*/ 112 h 364"/>
                  <a:gd name="T4" fmla="*/ 48 w 718"/>
                  <a:gd name="T5" fmla="*/ 175 h 364"/>
                  <a:gd name="T6" fmla="*/ 86 w 718"/>
                  <a:gd name="T7" fmla="*/ 230 h 364"/>
                  <a:gd name="T8" fmla="*/ 134 w 718"/>
                  <a:gd name="T9" fmla="*/ 277 h 364"/>
                  <a:gd name="T10" fmla="*/ 189 w 718"/>
                  <a:gd name="T11" fmla="*/ 317 h 364"/>
                  <a:gd name="T12" fmla="*/ 253 w 718"/>
                  <a:gd name="T13" fmla="*/ 348 h 364"/>
                  <a:gd name="T14" fmla="*/ 323 w 718"/>
                  <a:gd name="T15" fmla="*/ 364 h 364"/>
                  <a:gd name="T16" fmla="*/ 402 w 718"/>
                  <a:gd name="T17" fmla="*/ 364 h 364"/>
                  <a:gd name="T18" fmla="*/ 466 w 718"/>
                  <a:gd name="T19" fmla="*/ 348 h 364"/>
                  <a:gd name="T20" fmla="*/ 536 w 718"/>
                  <a:gd name="T21" fmla="*/ 317 h 364"/>
                  <a:gd name="T22" fmla="*/ 591 w 718"/>
                  <a:gd name="T23" fmla="*/ 277 h 364"/>
                  <a:gd name="T24" fmla="*/ 640 w 718"/>
                  <a:gd name="T25" fmla="*/ 230 h 364"/>
                  <a:gd name="T26" fmla="*/ 678 w 718"/>
                  <a:gd name="T27" fmla="*/ 175 h 364"/>
                  <a:gd name="T28" fmla="*/ 703 w 718"/>
                  <a:gd name="T29" fmla="*/ 112 h 364"/>
                  <a:gd name="T30" fmla="*/ 718 w 718"/>
                  <a:gd name="T31" fmla="*/ 40 h 364"/>
                  <a:gd name="T32" fmla="*/ 710 w 718"/>
                  <a:gd name="T33" fmla="*/ 0 h 364"/>
                  <a:gd name="T34" fmla="*/ 703 w 718"/>
                  <a:gd name="T35" fmla="*/ 72 h 364"/>
                  <a:gd name="T36" fmla="*/ 678 w 718"/>
                  <a:gd name="T37" fmla="*/ 135 h 364"/>
                  <a:gd name="T38" fmla="*/ 647 w 718"/>
                  <a:gd name="T39" fmla="*/ 198 h 364"/>
                  <a:gd name="T40" fmla="*/ 608 w 718"/>
                  <a:gd name="T41" fmla="*/ 245 h 364"/>
                  <a:gd name="T42" fmla="*/ 552 w 718"/>
                  <a:gd name="T43" fmla="*/ 285 h 364"/>
                  <a:gd name="T44" fmla="*/ 498 w 718"/>
                  <a:gd name="T45" fmla="*/ 317 h 364"/>
                  <a:gd name="T46" fmla="*/ 433 w 718"/>
                  <a:gd name="T47" fmla="*/ 340 h 364"/>
                  <a:gd name="T48" fmla="*/ 363 w 718"/>
                  <a:gd name="T49" fmla="*/ 348 h 364"/>
                  <a:gd name="T50" fmla="*/ 291 w 718"/>
                  <a:gd name="T51" fmla="*/ 340 h 364"/>
                  <a:gd name="T52" fmla="*/ 228 w 718"/>
                  <a:gd name="T53" fmla="*/ 317 h 364"/>
                  <a:gd name="T54" fmla="*/ 165 w 718"/>
                  <a:gd name="T55" fmla="*/ 285 h 364"/>
                  <a:gd name="T56" fmla="*/ 118 w 718"/>
                  <a:gd name="T57" fmla="*/ 245 h 364"/>
                  <a:gd name="T58" fmla="*/ 79 w 718"/>
                  <a:gd name="T59" fmla="*/ 198 h 364"/>
                  <a:gd name="T60" fmla="*/ 48 w 718"/>
                  <a:gd name="T61" fmla="*/ 135 h 364"/>
                  <a:gd name="T62" fmla="*/ 23 w 718"/>
                  <a:gd name="T63" fmla="*/ 72 h 364"/>
                  <a:gd name="T64" fmla="*/ 16 w 718"/>
                  <a:gd name="T65"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8" h="364">
                    <a:moveTo>
                      <a:pt x="0" y="0"/>
                    </a:moveTo>
                    <a:lnTo>
                      <a:pt x="8" y="40"/>
                    </a:lnTo>
                    <a:lnTo>
                      <a:pt x="8" y="72"/>
                    </a:lnTo>
                    <a:lnTo>
                      <a:pt x="16" y="112"/>
                    </a:lnTo>
                    <a:lnTo>
                      <a:pt x="32" y="143"/>
                    </a:lnTo>
                    <a:lnTo>
                      <a:pt x="48" y="175"/>
                    </a:lnTo>
                    <a:lnTo>
                      <a:pt x="63" y="206"/>
                    </a:lnTo>
                    <a:lnTo>
                      <a:pt x="86" y="230"/>
                    </a:lnTo>
                    <a:lnTo>
                      <a:pt x="110" y="254"/>
                    </a:lnTo>
                    <a:lnTo>
                      <a:pt x="134" y="277"/>
                    </a:lnTo>
                    <a:lnTo>
                      <a:pt x="165" y="301"/>
                    </a:lnTo>
                    <a:lnTo>
                      <a:pt x="189" y="317"/>
                    </a:lnTo>
                    <a:lnTo>
                      <a:pt x="221" y="333"/>
                    </a:lnTo>
                    <a:lnTo>
                      <a:pt x="253" y="348"/>
                    </a:lnTo>
                    <a:lnTo>
                      <a:pt x="291" y="356"/>
                    </a:lnTo>
                    <a:lnTo>
                      <a:pt x="323" y="364"/>
                    </a:lnTo>
                    <a:lnTo>
                      <a:pt x="363" y="364"/>
                    </a:lnTo>
                    <a:lnTo>
                      <a:pt x="402" y="364"/>
                    </a:lnTo>
                    <a:lnTo>
                      <a:pt x="433" y="356"/>
                    </a:lnTo>
                    <a:lnTo>
                      <a:pt x="466" y="348"/>
                    </a:lnTo>
                    <a:lnTo>
                      <a:pt x="505" y="333"/>
                    </a:lnTo>
                    <a:lnTo>
                      <a:pt x="536" y="317"/>
                    </a:lnTo>
                    <a:lnTo>
                      <a:pt x="561" y="301"/>
                    </a:lnTo>
                    <a:lnTo>
                      <a:pt x="591" y="277"/>
                    </a:lnTo>
                    <a:lnTo>
                      <a:pt x="615" y="254"/>
                    </a:lnTo>
                    <a:lnTo>
                      <a:pt x="640" y="230"/>
                    </a:lnTo>
                    <a:lnTo>
                      <a:pt x="663" y="206"/>
                    </a:lnTo>
                    <a:lnTo>
                      <a:pt x="678" y="175"/>
                    </a:lnTo>
                    <a:lnTo>
                      <a:pt x="694" y="143"/>
                    </a:lnTo>
                    <a:lnTo>
                      <a:pt x="703" y="112"/>
                    </a:lnTo>
                    <a:lnTo>
                      <a:pt x="718" y="72"/>
                    </a:lnTo>
                    <a:lnTo>
                      <a:pt x="718" y="40"/>
                    </a:lnTo>
                    <a:lnTo>
                      <a:pt x="718" y="0"/>
                    </a:lnTo>
                    <a:lnTo>
                      <a:pt x="710" y="0"/>
                    </a:lnTo>
                    <a:lnTo>
                      <a:pt x="703" y="40"/>
                    </a:lnTo>
                    <a:lnTo>
                      <a:pt x="703" y="72"/>
                    </a:lnTo>
                    <a:lnTo>
                      <a:pt x="694" y="103"/>
                    </a:lnTo>
                    <a:lnTo>
                      <a:pt x="678" y="135"/>
                    </a:lnTo>
                    <a:lnTo>
                      <a:pt x="663" y="166"/>
                    </a:lnTo>
                    <a:lnTo>
                      <a:pt x="647" y="198"/>
                    </a:lnTo>
                    <a:lnTo>
                      <a:pt x="631" y="222"/>
                    </a:lnTo>
                    <a:lnTo>
                      <a:pt x="608" y="245"/>
                    </a:lnTo>
                    <a:lnTo>
                      <a:pt x="584" y="269"/>
                    </a:lnTo>
                    <a:lnTo>
                      <a:pt x="552" y="285"/>
                    </a:lnTo>
                    <a:lnTo>
                      <a:pt x="529" y="308"/>
                    </a:lnTo>
                    <a:lnTo>
                      <a:pt x="498" y="317"/>
                    </a:lnTo>
                    <a:lnTo>
                      <a:pt x="466" y="333"/>
                    </a:lnTo>
                    <a:lnTo>
                      <a:pt x="433" y="340"/>
                    </a:lnTo>
                    <a:lnTo>
                      <a:pt x="395" y="348"/>
                    </a:lnTo>
                    <a:lnTo>
                      <a:pt x="363" y="348"/>
                    </a:lnTo>
                    <a:lnTo>
                      <a:pt x="323" y="348"/>
                    </a:lnTo>
                    <a:lnTo>
                      <a:pt x="291" y="340"/>
                    </a:lnTo>
                    <a:lnTo>
                      <a:pt x="260" y="333"/>
                    </a:lnTo>
                    <a:lnTo>
                      <a:pt x="228" y="317"/>
                    </a:lnTo>
                    <a:lnTo>
                      <a:pt x="197" y="308"/>
                    </a:lnTo>
                    <a:lnTo>
                      <a:pt x="165" y="285"/>
                    </a:lnTo>
                    <a:lnTo>
                      <a:pt x="142" y="269"/>
                    </a:lnTo>
                    <a:lnTo>
                      <a:pt x="118" y="245"/>
                    </a:lnTo>
                    <a:lnTo>
                      <a:pt x="94" y="222"/>
                    </a:lnTo>
                    <a:lnTo>
                      <a:pt x="79" y="198"/>
                    </a:lnTo>
                    <a:lnTo>
                      <a:pt x="63" y="166"/>
                    </a:lnTo>
                    <a:lnTo>
                      <a:pt x="48" y="135"/>
                    </a:lnTo>
                    <a:lnTo>
                      <a:pt x="32" y="103"/>
                    </a:lnTo>
                    <a:lnTo>
                      <a:pt x="23" y="72"/>
                    </a:lnTo>
                    <a:lnTo>
                      <a:pt x="23" y="40"/>
                    </a:lnTo>
                    <a:lnTo>
                      <a:pt x="16" y="0"/>
                    </a:lnTo>
                    <a:lnTo>
                      <a:pt x="0" y="0"/>
                    </a:lnTo>
                    <a:close/>
                  </a:path>
                </a:pathLst>
              </a:custGeom>
              <a:solidFill>
                <a:srgbClr val="038A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3" name="Freeform 631">
                <a:extLst>
                  <a:ext uri="{FF2B5EF4-FFF2-40B4-BE49-F238E27FC236}">
                    <a16:creationId xmlns:a16="http://schemas.microsoft.com/office/drawing/2014/main" id="{34CEF21A-F7AF-C45B-1862-A089546338E8}"/>
                  </a:ext>
                </a:extLst>
              </p:cNvPr>
              <p:cNvSpPr>
                <a:spLocks/>
              </p:cNvSpPr>
              <p:nvPr/>
            </p:nvSpPr>
            <p:spPr bwMode="auto">
              <a:xfrm>
                <a:off x="4878" y="2966"/>
                <a:ext cx="232" cy="113"/>
              </a:xfrm>
              <a:custGeom>
                <a:avLst/>
                <a:gdLst>
                  <a:gd name="T0" fmla="*/ 7 w 694"/>
                  <a:gd name="T1" fmla="*/ 307 h 338"/>
                  <a:gd name="T2" fmla="*/ 16 w 694"/>
                  <a:gd name="T3" fmla="*/ 236 h 338"/>
                  <a:gd name="T4" fmla="*/ 47 w 694"/>
                  <a:gd name="T5" fmla="*/ 181 h 338"/>
                  <a:gd name="T6" fmla="*/ 79 w 694"/>
                  <a:gd name="T7" fmla="*/ 126 h 338"/>
                  <a:gd name="T8" fmla="*/ 126 w 694"/>
                  <a:gd name="T9" fmla="*/ 79 h 338"/>
                  <a:gd name="T10" fmla="*/ 181 w 694"/>
                  <a:gd name="T11" fmla="*/ 39 h 338"/>
                  <a:gd name="T12" fmla="*/ 244 w 694"/>
                  <a:gd name="T13" fmla="*/ 16 h 338"/>
                  <a:gd name="T14" fmla="*/ 308 w 694"/>
                  <a:gd name="T15" fmla="*/ 0 h 338"/>
                  <a:gd name="T16" fmla="*/ 379 w 694"/>
                  <a:gd name="T17" fmla="*/ 0 h 338"/>
                  <a:gd name="T18" fmla="*/ 450 w 694"/>
                  <a:gd name="T19" fmla="*/ 16 h 338"/>
                  <a:gd name="T20" fmla="*/ 513 w 694"/>
                  <a:gd name="T21" fmla="*/ 39 h 338"/>
                  <a:gd name="T22" fmla="*/ 568 w 694"/>
                  <a:gd name="T23" fmla="*/ 79 h 338"/>
                  <a:gd name="T24" fmla="*/ 615 w 694"/>
                  <a:gd name="T25" fmla="*/ 126 h 338"/>
                  <a:gd name="T26" fmla="*/ 647 w 694"/>
                  <a:gd name="T27" fmla="*/ 181 h 338"/>
                  <a:gd name="T28" fmla="*/ 678 w 694"/>
                  <a:gd name="T29" fmla="*/ 236 h 338"/>
                  <a:gd name="T30" fmla="*/ 687 w 694"/>
                  <a:gd name="T31" fmla="*/ 307 h 338"/>
                  <a:gd name="T32" fmla="*/ 678 w 694"/>
                  <a:gd name="T33" fmla="*/ 338 h 338"/>
                  <a:gd name="T34" fmla="*/ 671 w 694"/>
                  <a:gd name="T35" fmla="*/ 275 h 338"/>
                  <a:gd name="T36" fmla="*/ 647 w 694"/>
                  <a:gd name="T37" fmla="*/ 212 h 338"/>
                  <a:gd name="T38" fmla="*/ 624 w 694"/>
                  <a:gd name="T39" fmla="*/ 158 h 338"/>
                  <a:gd name="T40" fmla="*/ 576 w 694"/>
                  <a:gd name="T41" fmla="*/ 110 h 338"/>
                  <a:gd name="T42" fmla="*/ 529 w 694"/>
                  <a:gd name="T43" fmla="*/ 70 h 338"/>
                  <a:gd name="T44" fmla="*/ 473 w 694"/>
                  <a:gd name="T45" fmla="*/ 39 h 338"/>
                  <a:gd name="T46" fmla="*/ 410 w 694"/>
                  <a:gd name="T47" fmla="*/ 16 h 338"/>
                  <a:gd name="T48" fmla="*/ 347 w 694"/>
                  <a:gd name="T49" fmla="*/ 16 h 338"/>
                  <a:gd name="T50" fmla="*/ 284 w 694"/>
                  <a:gd name="T51" fmla="*/ 16 h 338"/>
                  <a:gd name="T52" fmla="*/ 221 w 694"/>
                  <a:gd name="T53" fmla="*/ 39 h 338"/>
                  <a:gd name="T54" fmla="*/ 165 w 694"/>
                  <a:gd name="T55" fmla="*/ 70 h 338"/>
                  <a:gd name="T56" fmla="*/ 110 w 694"/>
                  <a:gd name="T57" fmla="*/ 110 h 338"/>
                  <a:gd name="T58" fmla="*/ 70 w 694"/>
                  <a:gd name="T59" fmla="*/ 158 h 338"/>
                  <a:gd name="T60" fmla="*/ 39 w 694"/>
                  <a:gd name="T61" fmla="*/ 212 h 338"/>
                  <a:gd name="T62" fmla="*/ 23 w 694"/>
                  <a:gd name="T63" fmla="*/ 275 h 338"/>
                  <a:gd name="T64" fmla="*/ 16 w 694"/>
                  <a:gd name="T65"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4" h="338">
                    <a:moveTo>
                      <a:pt x="0" y="338"/>
                    </a:moveTo>
                    <a:lnTo>
                      <a:pt x="7" y="307"/>
                    </a:lnTo>
                    <a:lnTo>
                      <a:pt x="7" y="275"/>
                    </a:lnTo>
                    <a:lnTo>
                      <a:pt x="16" y="236"/>
                    </a:lnTo>
                    <a:lnTo>
                      <a:pt x="32" y="205"/>
                    </a:lnTo>
                    <a:lnTo>
                      <a:pt x="47" y="181"/>
                    </a:lnTo>
                    <a:lnTo>
                      <a:pt x="63" y="149"/>
                    </a:lnTo>
                    <a:lnTo>
                      <a:pt x="79" y="126"/>
                    </a:lnTo>
                    <a:lnTo>
                      <a:pt x="102" y="102"/>
                    </a:lnTo>
                    <a:lnTo>
                      <a:pt x="126" y="79"/>
                    </a:lnTo>
                    <a:lnTo>
                      <a:pt x="149" y="54"/>
                    </a:lnTo>
                    <a:lnTo>
                      <a:pt x="181" y="39"/>
                    </a:lnTo>
                    <a:lnTo>
                      <a:pt x="212" y="23"/>
                    </a:lnTo>
                    <a:lnTo>
                      <a:pt x="244" y="16"/>
                    </a:lnTo>
                    <a:lnTo>
                      <a:pt x="277" y="7"/>
                    </a:lnTo>
                    <a:lnTo>
                      <a:pt x="308" y="0"/>
                    </a:lnTo>
                    <a:lnTo>
                      <a:pt x="347" y="0"/>
                    </a:lnTo>
                    <a:lnTo>
                      <a:pt x="379" y="0"/>
                    </a:lnTo>
                    <a:lnTo>
                      <a:pt x="418" y="7"/>
                    </a:lnTo>
                    <a:lnTo>
                      <a:pt x="450" y="16"/>
                    </a:lnTo>
                    <a:lnTo>
                      <a:pt x="482" y="23"/>
                    </a:lnTo>
                    <a:lnTo>
                      <a:pt x="513" y="39"/>
                    </a:lnTo>
                    <a:lnTo>
                      <a:pt x="536" y="54"/>
                    </a:lnTo>
                    <a:lnTo>
                      <a:pt x="568" y="79"/>
                    </a:lnTo>
                    <a:lnTo>
                      <a:pt x="592" y="102"/>
                    </a:lnTo>
                    <a:lnTo>
                      <a:pt x="615" y="126"/>
                    </a:lnTo>
                    <a:lnTo>
                      <a:pt x="631" y="149"/>
                    </a:lnTo>
                    <a:lnTo>
                      <a:pt x="647" y="181"/>
                    </a:lnTo>
                    <a:lnTo>
                      <a:pt x="662" y="205"/>
                    </a:lnTo>
                    <a:lnTo>
                      <a:pt x="678" y="236"/>
                    </a:lnTo>
                    <a:lnTo>
                      <a:pt x="687" y="275"/>
                    </a:lnTo>
                    <a:lnTo>
                      <a:pt x="687" y="307"/>
                    </a:lnTo>
                    <a:lnTo>
                      <a:pt x="694" y="338"/>
                    </a:lnTo>
                    <a:lnTo>
                      <a:pt x="678" y="338"/>
                    </a:lnTo>
                    <a:lnTo>
                      <a:pt x="671" y="307"/>
                    </a:lnTo>
                    <a:lnTo>
                      <a:pt x="671" y="275"/>
                    </a:lnTo>
                    <a:lnTo>
                      <a:pt x="662" y="244"/>
                    </a:lnTo>
                    <a:lnTo>
                      <a:pt x="647" y="212"/>
                    </a:lnTo>
                    <a:lnTo>
                      <a:pt x="639" y="181"/>
                    </a:lnTo>
                    <a:lnTo>
                      <a:pt x="624" y="158"/>
                    </a:lnTo>
                    <a:lnTo>
                      <a:pt x="599" y="133"/>
                    </a:lnTo>
                    <a:lnTo>
                      <a:pt x="576" y="110"/>
                    </a:lnTo>
                    <a:lnTo>
                      <a:pt x="552" y="86"/>
                    </a:lnTo>
                    <a:lnTo>
                      <a:pt x="529" y="70"/>
                    </a:lnTo>
                    <a:lnTo>
                      <a:pt x="505" y="54"/>
                    </a:lnTo>
                    <a:lnTo>
                      <a:pt x="473" y="39"/>
                    </a:lnTo>
                    <a:lnTo>
                      <a:pt x="442" y="31"/>
                    </a:lnTo>
                    <a:lnTo>
                      <a:pt x="410" y="16"/>
                    </a:lnTo>
                    <a:lnTo>
                      <a:pt x="379" y="16"/>
                    </a:lnTo>
                    <a:lnTo>
                      <a:pt x="347" y="16"/>
                    </a:lnTo>
                    <a:lnTo>
                      <a:pt x="315" y="16"/>
                    </a:lnTo>
                    <a:lnTo>
                      <a:pt x="284" y="16"/>
                    </a:lnTo>
                    <a:lnTo>
                      <a:pt x="252" y="31"/>
                    </a:lnTo>
                    <a:lnTo>
                      <a:pt x="221" y="39"/>
                    </a:lnTo>
                    <a:lnTo>
                      <a:pt x="189" y="54"/>
                    </a:lnTo>
                    <a:lnTo>
                      <a:pt x="165" y="70"/>
                    </a:lnTo>
                    <a:lnTo>
                      <a:pt x="134" y="86"/>
                    </a:lnTo>
                    <a:lnTo>
                      <a:pt x="110" y="110"/>
                    </a:lnTo>
                    <a:lnTo>
                      <a:pt x="95" y="133"/>
                    </a:lnTo>
                    <a:lnTo>
                      <a:pt x="70" y="158"/>
                    </a:lnTo>
                    <a:lnTo>
                      <a:pt x="55" y="181"/>
                    </a:lnTo>
                    <a:lnTo>
                      <a:pt x="39" y="212"/>
                    </a:lnTo>
                    <a:lnTo>
                      <a:pt x="32" y="244"/>
                    </a:lnTo>
                    <a:lnTo>
                      <a:pt x="23" y="275"/>
                    </a:lnTo>
                    <a:lnTo>
                      <a:pt x="16" y="307"/>
                    </a:lnTo>
                    <a:lnTo>
                      <a:pt x="16" y="338"/>
                    </a:lnTo>
                    <a:lnTo>
                      <a:pt x="0" y="338"/>
                    </a:lnTo>
                    <a:close/>
                  </a:path>
                </a:pathLst>
              </a:custGeom>
              <a:solidFill>
                <a:srgbClr val="038F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4" name="Freeform 632">
                <a:extLst>
                  <a:ext uri="{FF2B5EF4-FFF2-40B4-BE49-F238E27FC236}">
                    <a16:creationId xmlns:a16="http://schemas.microsoft.com/office/drawing/2014/main" id="{7EE3E5FD-DD97-E2C3-8AC2-5C9EBC4F0E92}"/>
                  </a:ext>
                </a:extLst>
              </p:cNvPr>
              <p:cNvSpPr>
                <a:spLocks/>
              </p:cNvSpPr>
              <p:nvPr/>
            </p:nvSpPr>
            <p:spPr bwMode="auto">
              <a:xfrm>
                <a:off x="4878" y="3079"/>
                <a:ext cx="232" cy="116"/>
              </a:xfrm>
              <a:custGeom>
                <a:avLst/>
                <a:gdLst>
                  <a:gd name="T0" fmla="*/ 7 w 694"/>
                  <a:gd name="T1" fmla="*/ 39 h 347"/>
                  <a:gd name="T2" fmla="*/ 16 w 694"/>
                  <a:gd name="T3" fmla="*/ 102 h 347"/>
                  <a:gd name="T4" fmla="*/ 47 w 694"/>
                  <a:gd name="T5" fmla="*/ 165 h 347"/>
                  <a:gd name="T6" fmla="*/ 79 w 694"/>
                  <a:gd name="T7" fmla="*/ 221 h 347"/>
                  <a:gd name="T8" fmla="*/ 126 w 694"/>
                  <a:gd name="T9" fmla="*/ 268 h 347"/>
                  <a:gd name="T10" fmla="*/ 181 w 694"/>
                  <a:gd name="T11" fmla="*/ 308 h 347"/>
                  <a:gd name="T12" fmla="*/ 244 w 694"/>
                  <a:gd name="T13" fmla="*/ 332 h 347"/>
                  <a:gd name="T14" fmla="*/ 308 w 694"/>
                  <a:gd name="T15" fmla="*/ 347 h 347"/>
                  <a:gd name="T16" fmla="*/ 379 w 694"/>
                  <a:gd name="T17" fmla="*/ 347 h 347"/>
                  <a:gd name="T18" fmla="*/ 450 w 694"/>
                  <a:gd name="T19" fmla="*/ 332 h 347"/>
                  <a:gd name="T20" fmla="*/ 513 w 694"/>
                  <a:gd name="T21" fmla="*/ 308 h 347"/>
                  <a:gd name="T22" fmla="*/ 568 w 694"/>
                  <a:gd name="T23" fmla="*/ 268 h 347"/>
                  <a:gd name="T24" fmla="*/ 615 w 694"/>
                  <a:gd name="T25" fmla="*/ 221 h 347"/>
                  <a:gd name="T26" fmla="*/ 647 w 694"/>
                  <a:gd name="T27" fmla="*/ 165 h 347"/>
                  <a:gd name="T28" fmla="*/ 678 w 694"/>
                  <a:gd name="T29" fmla="*/ 102 h 347"/>
                  <a:gd name="T30" fmla="*/ 687 w 694"/>
                  <a:gd name="T31" fmla="*/ 39 h 347"/>
                  <a:gd name="T32" fmla="*/ 678 w 694"/>
                  <a:gd name="T33" fmla="*/ 0 h 347"/>
                  <a:gd name="T34" fmla="*/ 671 w 694"/>
                  <a:gd name="T35" fmla="*/ 71 h 347"/>
                  <a:gd name="T36" fmla="*/ 647 w 694"/>
                  <a:gd name="T37" fmla="*/ 127 h 347"/>
                  <a:gd name="T38" fmla="*/ 624 w 694"/>
                  <a:gd name="T39" fmla="*/ 190 h 347"/>
                  <a:gd name="T40" fmla="*/ 576 w 694"/>
                  <a:gd name="T41" fmla="*/ 237 h 347"/>
                  <a:gd name="T42" fmla="*/ 529 w 694"/>
                  <a:gd name="T43" fmla="*/ 277 h 347"/>
                  <a:gd name="T44" fmla="*/ 473 w 694"/>
                  <a:gd name="T45" fmla="*/ 308 h 347"/>
                  <a:gd name="T46" fmla="*/ 410 w 694"/>
                  <a:gd name="T47" fmla="*/ 324 h 347"/>
                  <a:gd name="T48" fmla="*/ 347 w 694"/>
                  <a:gd name="T49" fmla="*/ 332 h 347"/>
                  <a:gd name="T50" fmla="*/ 284 w 694"/>
                  <a:gd name="T51" fmla="*/ 324 h 347"/>
                  <a:gd name="T52" fmla="*/ 221 w 694"/>
                  <a:gd name="T53" fmla="*/ 308 h 347"/>
                  <a:gd name="T54" fmla="*/ 165 w 694"/>
                  <a:gd name="T55" fmla="*/ 277 h 347"/>
                  <a:gd name="T56" fmla="*/ 110 w 694"/>
                  <a:gd name="T57" fmla="*/ 237 h 347"/>
                  <a:gd name="T58" fmla="*/ 70 w 694"/>
                  <a:gd name="T59" fmla="*/ 190 h 347"/>
                  <a:gd name="T60" fmla="*/ 39 w 694"/>
                  <a:gd name="T61" fmla="*/ 127 h 347"/>
                  <a:gd name="T62" fmla="*/ 23 w 694"/>
                  <a:gd name="T63" fmla="*/ 71 h 347"/>
                  <a:gd name="T64" fmla="*/ 16 w 694"/>
                  <a:gd name="T6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4" h="347">
                    <a:moveTo>
                      <a:pt x="0" y="0"/>
                    </a:moveTo>
                    <a:lnTo>
                      <a:pt x="7" y="39"/>
                    </a:lnTo>
                    <a:lnTo>
                      <a:pt x="7" y="71"/>
                    </a:lnTo>
                    <a:lnTo>
                      <a:pt x="16" y="102"/>
                    </a:lnTo>
                    <a:lnTo>
                      <a:pt x="32" y="134"/>
                    </a:lnTo>
                    <a:lnTo>
                      <a:pt x="47" y="165"/>
                    </a:lnTo>
                    <a:lnTo>
                      <a:pt x="63" y="197"/>
                    </a:lnTo>
                    <a:lnTo>
                      <a:pt x="79" y="221"/>
                    </a:lnTo>
                    <a:lnTo>
                      <a:pt x="102" y="244"/>
                    </a:lnTo>
                    <a:lnTo>
                      <a:pt x="126" y="268"/>
                    </a:lnTo>
                    <a:lnTo>
                      <a:pt x="149" y="284"/>
                    </a:lnTo>
                    <a:lnTo>
                      <a:pt x="181" y="308"/>
                    </a:lnTo>
                    <a:lnTo>
                      <a:pt x="212" y="316"/>
                    </a:lnTo>
                    <a:lnTo>
                      <a:pt x="244" y="332"/>
                    </a:lnTo>
                    <a:lnTo>
                      <a:pt x="277" y="340"/>
                    </a:lnTo>
                    <a:lnTo>
                      <a:pt x="308" y="347"/>
                    </a:lnTo>
                    <a:lnTo>
                      <a:pt x="347" y="347"/>
                    </a:lnTo>
                    <a:lnTo>
                      <a:pt x="379" y="347"/>
                    </a:lnTo>
                    <a:lnTo>
                      <a:pt x="418" y="340"/>
                    </a:lnTo>
                    <a:lnTo>
                      <a:pt x="450" y="332"/>
                    </a:lnTo>
                    <a:lnTo>
                      <a:pt x="482" y="316"/>
                    </a:lnTo>
                    <a:lnTo>
                      <a:pt x="513" y="308"/>
                    </a:lnTo>
                    <a:lnTo>
                      <a:pt x="536" y="284"/>
                    </a:lnTo>
                    <a:lnTo>
                      <a:pt x="568" y="268"/>
                    </a:lnTo>
                    <a:lnTo>
                      <a:pt x="592" y="244"/>
                    </a:lnTo>
                    <a:lnTo>
                      <a:pt x="615" y="221"/>
                    </a:lnTo>
                    <a:lnTo>
                      <a:pt x="631" y="197"/>
                    </a:lnTo>
                    <a:lnTo>
                      <a:pt x="647" y="165"/>
                    </a:lnTo>
                    <a:lnTo>
                      <a:pt x="662" y="134"/>
                    </a:lnTo>
                    <a:lnTo>
                      <a:pt x="678" y="102"/>
                    </a:lnTo>
                    <a:lnTo>
                      <a:pt x="687" y="71"/>
                    </a:lnTo>
                    <a:lnTo>
                      <a:pt x="687" y="39"/>
                    </a:lnTo>
                    <a:lnTo>
                      <a:pt x="694" y="0"/>
                    </a:lnTo>
                    <a:lnTo>
                      <a:pt x="678" y="0"/>
                    </a:lnTo>
                    <a:lnTo>
                      <a:pt x="671" y="39"/>
                    </a:lnTo>
                    <a:lnTo>
                      <a:pt x="671" y="71"/>
                    </a:lnTo>
                    <a:lnTo>
                      <a:pt x="662" y="102"/>
                    </a:lnTo>
                    <a:lnTo>
                      <a:pt x="647" y="127"/>
                    </a:lnTo>
                    <a:lnTo>
                      <a:pt x="639" y="158"/>
                    </a:lnTo>
                    <a:lnTo>
                      <a:pt x="624" y="190"/>
                    </a:lnTo>
                    <a:lnTo>
                      <a:pt x="599" y="213"/>
                    </a:lnTo>
                    <a:lnTo>
                      <a:pt x="576" y="237"/>
                    </a:lnTo>
                    <a:lnTo>
                      <a:pt x="552" y="253"/>
                    </a:lnTo>
                    <a:lnTo>
                      <a:pt x="529" y="277"/>
                    </a:lnTo>
                    <a:lnTo>
                      <a:pt x="505" y="293"/>
                    </a:lnTo>
                    <a:lnTo>
                      <a:pt x="473" y="308"/>
                    </a:lnTo>
                    <a:lnTo>
                      <a:pt x="442" y="316"/>
                    </a:lnTo>
                    <a:lnTo>
                      <a:pt x="410" y="324"/>
                    </a:lnTo>
                    <a:lnTo>
                      <a:pt x="379" y="332"/>
                    </a:lnTo>
                    <a:lnTo>
                      <a:pt x="347" y="332"/>
                    </a:lnTo>
                    <a:lnTo>
                      <a:pt x="315" y="332"/>
                    </a:lnTo>
                    <a:lnTo>
                      <a:pt x="284" y="324"/>
                    </a:lnTo>
                    <a:lnTo>
                      <a:pt x="252" y="316"/>
                    </a:lnTo>
                    <a:lnTo>
                      <a:pt x="221" y="308"/>
                    </a:lnTo>
                    <a:lnTo>
                      <a:pt x="189" y="293"/>
                    </a:lnTo>
                    <a:lnTo>
                      <a:pt x="165" y="277"/>
                    </a:lnTo>
                    <a:lnTo>
                      <a:pt x="134" y="253"/>
                    </a:lnTo>
                    <a:lnTo>
                      <a:pt x="110" y="237"/>
                    </a:lnTo>
                    <a:lnTo>
                      <a:pt x="95" y="213"/>
                    </a:lnTo>
                    <a:lnTo>
                      <a:pt x="70" y="190"/>
                    </a:lnTo>
                    <a:lnTo>
                      <a:pt x="55" y="158"/>
                    </a:lnTo>
                    <a:lnTo>
                      <a:pt x="39" y="127"/>
                    </a:lnTo>
                    <a:lnTo>
                      <a:pt x="32" y="102"/>
                    </a:lnTo>
                    <a:lnTo>
                      <a:pt x="23" y="71"/>
                    </a:lnTo>
                    <a:lnTo>
                      <a:pt x="16" y="39"/>
                    </a:lnTo>
                    <a:lnTo>
                      <a:pt x="16" y="0"/>
                    </a:lnTo>
                    <a:lnTo>
                      <a:pt x="0" y="0"/>
                    </a:lnTo>
                    <a:close/>
                  </a:path>
                </a:pathLst>
              </a:custGeom>
              <a:solidFill>
                <a:srgbClr val="038F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5" name="Freeform 633">
                <a:extLst>
                  <a:ext uri="{FF2B5EF4-FFF2-40B4-BE49-F238E27FC236}">
                    <a16:creationId xmlns:a16="http://schemas.microsoft.com/office/drawing/2014/main" id="{7FA25030-7359-40FB-74EC-945186FFD9A5}"/>
                  </a:ext>
                </a:extLst>
              </p:cNvPr>
              <p:cNvSpPr>
                <a:spLocks/>
              </p:cNvSpPr>
              <p:nvPr/>
            </p:nvSpPr>
            <p:spPr bwMode="auto">
              <a:xfrm>
                <a:off x="4884" y="2971"/>
                <a:ext cx="220" cy="108"/>
              </a:xfrm>
              <a:custGeom>
                <a:avLst/>
                <a:gdLst>
                  <a:gd name="T0" fmla="*/ 0 w 662"/>
                  <a:gd name="T1" fmla="*/ 292 h 323"/>
                  <a:gd name="T2" fmla="*/ 16 w 662"/>
                  <a:gd name="T3" fmla="*/ 229 h 323"/>
                  <a:gd name="T4" fmla="*/ 39 w 662"/>
                  <a:gd name="T5" fmla="*/ 166 h 323"/>
                  <a:gd name="T6" fmla="*/ 79 w 662"/>
                  <a:gd name="T7" fmla="*/ 118 h 323"/>
                  <a:gd name="T8" fmla="*/ 118 w 662"/>
                  <a:gd name="T9" fmla="*/ 71 h 323"/>
                  <a:gd name="T10" fmla="*/ 173 w 662"/>
                  <a:gd name="T11" fmla="*/ 39 h 323"/>
                  <a:gd name="T12" fmla="*/ 236 w 662"/>
                  <a:gd name="T13" fmla="*/ 15 h 323"/>
                  <a:gd name="T14" fmla="*/ 299 w 662"/>
                  <a:gd name="T15" fmla="*/ 0 h 323"/>
                  <a:gd name="T16" fmla="*/ 363 w 662"/>
                  <a:gd name="T17" fmla="*/ 0 h 323"/>
                  <a:gd name="T18" fmla="*/ 426 w 662"/>
                  <a:gd name="T19" fmla="*/ 15 h 323"/>
                  <a:gd name="T20" fmla="*/ 489 w 662"/>
                  <a:gd name="T21" fmla="*/ 39 h 323"/>
                  <a:gd name="T22" fmla="*/ 536 w 662"/>
                  <a:gd name="T23" fmla="*/ 71 h 323"/>
                  <a:gd name="T24" fmla="*/ 583 w 662"/>
                  <a:gd name="T25" fmla="*/ 118 h 323"/>
                  <a:gd name="T26" fmla="*/ 623 w 662"/>
                  <a:gd name="T27" fmla="*/ 166 h 323"/>
                  <a:gd name="T28" fmla="*/ 646 w 662"/>
                  <a:gd name="T29" fmla="*/ 229 h 323"/>
                  <a:gd name="T30" fmla="*/ 655 w 662"/>
                  <a:gd name="T31" fmla="*/ 292 h 323"/>
                  <a:gd name="T32" fmla="*/ 646 w 662"/>
                  <a:gd name="T33" fmla="*/ 323 h 323"/>
                  <a:gd name="T34" fmla="*/ 639 w 662"/>
                  <a:gd name="T35" fmla="*/ 260 h 323"/>
                  <a:gd name="T36" fmla="*/ 623 w 662"/>
                  <a:gd name="T37" fmla="*/ 205 h 323"/>
                  <a:gd name="T38" fmla="*/ 592 w 662"/>
                  <a:gd name="T39" fmla="*/ 150 h 323"/>
                  <a:gd name="T40" fmla="*/ 552 w 662"/>
                  <a:gd name="T41" fmla="*/ 103 h 323"/>
                  <a:gd name="T42" fmla="*/ 504 w 662"/>
                  <a:gd name="T43" fmla="*/ 63 h 323"/>
                  <a:gd name="T44" fmla="*/ 450 w 662"/>
                  <a:gd name="T45" fmla="*/ 39 h 323"/>
                  <a:gd name="T46" fmla="*/ 394 w 662"/>
                  <a:gd name="T47" fmla="*/ 15 h 323"/>
                  <a:gd name="T48" fmla="*/ 331 w 662"/>
                  <a:gd name="T49" fmla="*/ 15 h 323"/>
                  <a:gd name="T50" fmla="*/ 268 w 662"/>
                  <a:gd name="T51" fmla="*/ 15 h 323"/>
                  <a:gd name="T52" fmla="*/ 205 w 662"/>
                  <a:gd name="T53" fmla="*/ 39 h 323"/>
                  <a:gd name="T54" fmla="*/ 157 w 662"/>
                  <a:gd name="T55" fmla="*/ 63 h 323"/>
                  <a:gd name="T56" fmla="*/ 110 w 662"/>
                  <a:gd name="T57" fmla="*/ 103 h 323"/>
                  <a:gd name="T58" fmla="*/ 70 w 662"/>
                  <a:gd name="T59" fmla="*/ 150 h 323"/>
                  <a:gd name="T60" fmla="*/ 39 w 662"/>
                  <a:gd name="T61" fmla="*/ 205 h 323"/>
                  <a:gd name="T62" fmla="*/ 23 w 662"/>
                  <a:gd name="T63" fmla="*/ 260 h 323"/>
                  <a:gd name="T64" fmla="*/ 16 w 662"/>
                  <a:gd name="T65"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2" h="323">
                    <a:moveTo>
                      <a:pt x="0" y="323"/>
                    </a:moveTo>
                    <a:lnTo>
                      <a:pt x="0" y="292"/>
                    </a:lnTo>
                    <a:lnTo>
                      <a:pt x="7" y="260"/>
                    </a:lnTo>
                    <a:lnTo>
                      <a:pt x="16" y="229"/>
                    </a:lnTo>
                    <a:lnTo>
                      <a:pt x="23" y="197"/>
                    </a:lnTo>
                    <a:lnTo>
                      <a:pt x="39" y="166"/>
                    </a:lnTo>
                    <a:lnTo>
                      <a:pt x="54" y="141"/>
                    </a:lnTo>
                    <a:lnTo>
                      <a:pt x="79" y="118"/>
                    </a:lnTo>
                    <a:lnTo>
                      <a:pt x="94" y="94"/>
                    </a:lnTo>
                    <a:lnTo>
                      <a:pt x="118" y="71"/>
                    </a:lnTo>
                    <a:lnTo>
                      <a:pt x="149" y="55"/>
                    </a:lnTo>
                    <a:lnTo>
                      <a:pt x="173" y="39"/>
                    </a:lnTo>
                    <a:lnTo>
                      <a:pt x="205" y="24"/>
                    </a:lnTo>
                    <a:lnTo>
                      <a:pt x="236" y="15"/>
                    </a:lnTo>
                    <a:lnTo>
                      <a:pt x="268" y="0"/>
                    </a:lnTo>
                    <a:lnTo>
                      <a:pt x="299" y="0"/>
                    </a:lnTo>
                    <a:lnTo>
                      <a:pt x="331" y="0"/>
                    </a:lnTo>
                    <a:lnTo>
                      <a:pt x="363" y="0"/>
                    </a:lnTo>
                    <a:lnTo>
                      <a:pt x="394" y="0"/>
                    </a:lnTo>
                    <a:lnTo>
                      <a:pt x="426" y="15"/>
                    </a:lnTo>
                    <a:lnTo>
                      <a:pt x="457" y="24"/>
                    </a:lnTo>
                    <a:lnTo>
                      <a:pt x="489" y="39"/>
                    </a:lnTo>
                    <a:lnTo>
                      <a:pt x="513" y="55"/>
                    </a:lnTo>
                    <a:lnTo>
                      <a:pt x="536" y="71"/>
                    </a:lnTo>
                    <a:lnTo>
                      <a:pt x="560" y="94"/>
                    </a:lnTo>
                    <a:lnTo>
                      <a:pt x="583" y="118"/>
                    </a:lnTo>
                    <a:lnTo>
                      <a:pt x="608" y="141"/>
                    </a:lnTo>
                    <a:lnTo>
                      <a:pt x="623" y="166"/>
                    </a:lnTo>
                    <a:lnTo>
                      <a:pt x="631" y="197"/>
                    </a:lnTo>
                    <a:lnTo>
                      <a:pt x="646" y="229"/>
                    </a:lnTo>
                    <a:lnTo>
                      <a:pt x="655" y="260"/>
                    </a:lnTo>
                    <a:lnTo>
                      <a:pt x="655" y="292"/>
                    </a:lnTo>
                    <a:lnTo>
                      <a:pt x="662" y="323"/>
                    </a:lnTo>
                    <a:lnTo>
                      <a:pt x="646" y="323"/>
                    </a:lnTo>
                    <a:lnTo>
                      <a:pt x="639" y="292"/>
                    </a:lnTo>
                    <a:lnTo>
                      <a:pt x="639" y="260"/>
                    </a:lnTo>
                    <a:lnTo>
                      <a:pt x="631" y="229"/>
                    </a:lnTo>
                    <a:lnTo>
                      <a:pt x="623" y="205"/>
                    </a:lnTo>
                    <a:lnTo>
                      <a:pt x="608" y="173"/>
                    </a:lnTo>
                    <a:lnTo>
                      <a:pt x="592" y="150"/>
                    </a:lnTo>
                    <a:lnTo>
                      <a:pt x="576" y="126"/>
                    </a:lnTo>
                    <a:lnTo>
                      <a:pt x="552" y="103"/>
                    </a:lnTo>
                    <a:lnTo>
                      <a:pt x="529" y="87"/>
                    </a:lnTo>
                    <a:lnTo>
                      <a:pt x="504" y="63"/>
                    </a:lnTo>
                    <a:lnTo>
                      <a:pt x="481" y="47"/>
                    </a:lnTo>
                    <a:lnTo>
                      <a:pt x="450" y="39"/>
                    </a:lnTo>
                    <a:lnTo>
                      <a:pt x="426" y="24"/>
                    </a:lnTo>
                    <a:lnTo>
                      <a:pt x="394" y="15"/>
                    </a:lnTo>
                    <a:lnTo>
                      <a:pt x="363" y="15"/>
                    </a:lnTo>
                    <a:lnTo>
                      <a:pt x="331" y="15"/>
                    </a:lnTo>
                    <a:lnTo>
                      <a:pt x="299" y="15"/>
                    </a:lnTo>
                    <a:lnTo>
                      <a:pt x="268" y="15"/>
                    </a:lnTo>
                    <a:lnTo>
                      <a:pt x="236" y="24"/>
                    </a:lnTo>
                    <a:lnTo>
                      <a:pt x="205" y="39"/>
                    </a:lnTo>
                    <a:lnTo>
                      <a:pt x="181" y="47"/>
                    </a:lnTo>
                    <a:lnTo>
                      <a:pt x="157" y="63"/>
                    </a:lnTo>
                    <a:lnTo>
                      <a:pt x="133" y="87"/>
                    </a:lnTo>
                    <a:lnTo>
                      <a:pt x="110" y="103"/>
                    </a:lnTo>
                    <a:lnTo>
                      <a:pt x="86" y="126"/>
                    </a:lnTo>
                    <a:lnTo>
                      <a:pt x="70" y="150"/>
                    </a:lnTo>
                    <a:lnTo>
                      <a:pt x="54" y="173"/>
                    </a:lnTo>
                    <a:lnTo>
                      <a:pt x="39" y="205"/>
                    </a:lnTo>
                    <a:lnTo>
                      <a:pt x="31" y="229"/>
                    </a:lnTo>
                    <a:lnTo>
                      <a:pt x="23" y="260"/>
                    </a:lnTo>
                    <a:lnTo>
                      <a:pt x="16" y="292"/>
                    </a:lnTo>
                    <a:lnTo>
                      <a:pt x="16" y="323"/>
                    </a:lnTo>
                    <a:lnTo>
                      <a:pt x="0" y="323"/>
                    </a:lnTo>
                    <a:close/>
                  </a:path>
                </a:pathLst>
              </a:custGeom>
              <a:solidFill>
                <a:srgbClr val="0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6" name="Freeform 634">
                <a:extLst>
                  <a:ext uri="{FF2B5EF4-FFF2-40B4-BE49-F238E27FC236}">
                    <a16:creationId xmlns:a16="http://schemas.microsoft.com/office/drawing/2014/main" id="{F6DAAC34-2E32-BEF9-C648-535DA6F09AE4}"/>
                  </a:ext>
                </a:extLst>
              </p:cNvPr>
              <p:cNvSpPr>
                <a:spLocks/>
              </p:cNvSpPr>
              <p:nvPr/>
            </p:nvSpPr>
            <p:spPr bwMode="auto">
              <a:xfrm>
                <a:off x="4884" y="3079"/>
                <a:ext cx="220" cy="111"/>
              </a:xfrm>
              <a:custGeom>
                <a:avLst/>
                <a:gdLst>
                  <a:gd name="T0" fmla="*/ 0 w 662"/>
                  <a:gd name="T1" fmla="*/ 40 h 333"/>
                  <a:gd name="T2" fmla="*/ 16 w 662"/>
                  <a:gd name="T3" fmla="*/ 103 h 333"/>
                  <a:gd name="T4" fmla="*/ 39 w 662"/>
                  <a:gd name="T5" fmla="*/ 159 h 333"/>
                  <a:gd name="T6" fmla="*/ 79 w 662"/>
                  <a:gd name="T7" fmla="*/ 214 h 333"/>
                  <a:gd name="T8" fmla="*/ 118 w 662"/>
                  <a:gd name="T9" fmla="*/ 254 h 333"/>
                  <a:gd name="T10" fmla="*/ 173 w 662"/>
                  <a:gd name="T11" fmla="*/ 293 h 333"/>
                  <a:gd name="T12" fmla="*/ 236 w 662"/>
                  <a:gd name="T13" fmla="*/ 317 h 333"/>
                  <a:gd name="T14" fmla="*/ 299 w 662"/>
                  <a:gd name="T15" fmla="*/ 333 h 333"/>
                  <a:gd name="T16" fmla="*/ 363 w 662"/>
                  <a:gd name="T17" fmla="*/ 333 h 333"/>
                  <a:gd name="T18" fmla="*/ 426 w 662"/>
                  <a:gd name="T19" fmla="*/ 317 h 333"/>
                  <a:gd name="T20" fmla="*/ 489 w 662"/>
                  <a:gd name="T21" fmla="*/ 293 h 333"/>
                  <a:gd name="T22" fmla="*/ 536 w 662"/>
                  <a:gd name="T23" fmla="*/ 254 h 333"/>
                  <a:gd name="T24" fmla="*/ 583 w 662"/>
                  <a:gd name="T25" fmla="*/ 214 h 333"/>
                  <a:gd name="T26" fmla="*/ 623 w 662"/>
                  <a:gd name="T27" fmla="*/ 159 h 333"/>
                  <a:gd name="T28" fmla="*/ 646 w 662"/>
                  <a:gd name="T29" fmla="*/ 103 h 333"/>
                  <a:gd name="T30" fmla="*/ 655 w 662"/>
                  <a:gd name="T31" fmla="*/ 40 h 333"/>
                  <a:gd name="T32" fmla="*/ 646 w 662"/>
                  <a:gd name="T33" fmla="*/ 0 h 333"/>
                  <a:gd name="T34" fmla="*/ 639 w 662"/>
                  <a:gd name="T35" fmla="*/ 63 h 333"/>
                  <a:gd name="T36" fmla="*/ 623 w 662"/>
                  <a:gd name="T37" fmla="*/ 128 h 333"/>
                  <a:gd name="T38" fmla="*/ 592 w 662"/>
                  <a:gd name="T39" fmla="*/ 175 h 333"/>
                  <a:gd name="T40" fmla="*/ 552 w 662"/>
                  <a:gd name="T41" fmla="*/ 222 h 333"/>
                  <a:gd name="T42" fmla="*/ 504 w 662"/>
                  <a:gd name="T43" fmla="*/ 261 h 333"/>
                  <a:gd name="T44" fmla="*/ 450 w 662"/>
                  <a:gd name="T45" fmla="*/ 293 h 333"/>
                  <a:gd name="T46" fmla="*/ 394 w 662"/>
                  <a:gd name="T47" fmla="*/ 308 h 333"/>
                  <a:gd name="T48" fmla="*/ 331 w 662"/>
                  <a:gd name="T49" fmla="*/ 317 h 333"/>
                  <a:gd name="T50" fmla="*/ 268 w 662"/>
                  <a:gd name="T51" fmla="*/ 308 h 333"/>
                  <a:gd name="T52" fmla="*/ 205 w 662"/>
                  <a:gd name="T53" fmla="*/ 293 h 333"/>
                  <a:gd name="T54" fmla="*/ 157 w 662"/>
                  <a:gd name="T55" fmla="*/ 261 h 333"/>
                  <a:gd name="T56" fmla="*/ 110 w 662"/>
                  <a:gd name="T57" fmla="*/ 222 h 333"/>
                  <a:gd name="T58" fmla="*/ 70 w 662"/>
                  <a:gd name="T59" fmla="*/ 175 h 333"/>
                  <a:gd name="T60" fmla="*/ 39 w 662"/>
                  <a:gd name="T61" fmla="*/ 128 h 333"/>
                  <a:gd name="T62" fmla="*/ 23 w 662"/>
                  <a:gd name="T63" fmla="*/ 63 h 333"/>
                  <a:gd name="T64" fmla="*/ 16 w 662"/>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2" h="333">
                    <a:moveTo>
                      <a:pt x="0" y="0"/>
                    </a:moveTo>
                    <a:lnTo>
                      <a:pt x="0" y="40"/>
                    </a:lnTo>
                    <a:lnTo>
                      <a:pt x="7" y="72"/>
                    </a:lnTo>
                    <a:lnTo>
                      <a:pt x="16" y="103"/>
                    </a:lnTo>
                    <a:lnTo>
                      <a:pt x="23" y="128"/>
                    </a:lnTo>
                    <a:lnTo>
                      <a:pt x="39" y="159"/>
                    </a:lnTo>
                    <a:lnTo>
                      <a:pt x="54" y="191"/>
                    </a:lnTo>
                    <a:lnTo>
                      <a:pt x="79" y="214"/>
                    </a:lnTo>
                    <a:lnTo>
                      <a:pt x="94" y="238"/>
                    </a:lnTo>
                    <a:lnTo>
                      <a:pt x="118" y="254"/>
                    </a:lnTo>
                    <a:lnTo>
                      <a:pt x="149" y="277"/>
                    </a:lnTo>
                    <a:lnTo>
                      <a:pt x="173" y="293"/>
                    </a:lnTo>
                    <a:lnTo>
                      <a:pt x="205" y="308"/>
                    </a:lnTo>
                    <a:lnTo>
                      <a:pt x="236" y="317"/>
                    </a:lnTo>
                    <a:lnTo>
                      <a:pt x="268" y="324"/>
                    </a:lnTo>
                    <a:lnTo>
                      <a:pt x="299" y="333"/>
                    </a:lnTo>
                    <a:lnTo>
                      <a:pt x="331" y="333"/>
                    </a:lnTo>
                    <a:lnTo>
                      <a:pt x="363" y="333"/>
                    </a:lnTo>
                    <a:lnTo>
                      <a:pt x="394" y="324"/>
                    </a:lnTo>
                    <a:lnTo>
                      <a:pt x="426" y="317"/>
                    </a:lnTo>
                    <a:lnTo>
                      <a:pt x="457" y="308"/>
                    </a:lnTo>
                    <a:lnTo>
                      <a:pt x="489" y="293"/>
                    </a:lnTo>
                    <a:lnTo>
                      <a:pt x="513" y="277"/>
                    </a:lnTo>
                    <a:lnTo>
                      <a:pt x="536" y="254"/>
                    </a:lnTo>
                    <a:lnTo>
                      <a:pt x="560" y="238"/>
                    </a:lnTo>
                    <a:lnTo>
                      <a:pt x="583" y="214"/>
                    </a:lnTo>
                    <a:lnTo>
                      <a:pt x="608" y="191"/>
                    </a:lnTo>
                    <a:lnTo>
                      <a:pt x="623" y="159"/>
                    </a:lnTo>
                    <a:lnTo>
                      <a:pt x="631" y="128"/>
                    </a:lnTo>
                    <a:lnTo>
                      <a:pt x="646" y="103"/>
                    </a:lnTo>
                    <a:lnTo>
                      <a:pt x="655" y="72"/>
                    </a:lnTo>
                    <a:lnTo>
                      <a:pt x="655" y="40"/>
                    </a:lnTo>
                    <a:lnTo>
                      <a:pt x="662" y="0"/>
                    </a:lnTo>
                    <a:lnTo>
                      <a:pt x="646" y="0"/>
                    </a:lnTo>
                    <a:lnTo>
                      <a:pt x="639" y="32"/>
                    </a:lnTo>
                    <a:lnTo>
                      <a:pt x="639" y="63"/>
                    </a:lnTo>
                    <a:lnTo>
                      <a:pt x="631" y="96"/>
                    </a:lnTo>
                    <a:lnTo>
                      <a:pt x="623" y="128"/>
                    </a:lnTo>
                    <a:lnTo>
                      <a:pt x="608" y="151"/>
                    </a:lnTo>
                    <a:lnTo>
                      <a:pt x="592" y="175"/>
                    </a:lnTo>
                    <a:lnTo>
                      <a:pt x="576" y="206"/>
                    </a:lnTo>
                    <a:lnTo>
                      <a:pt x="552" y="222"/>
                    </a:lnTo>
                    <a:lnTo>
                      <a:pt x="529" y="245"/>
                    </a:lnTo>
                    <a:lnTo>
                      <a:pt x="504" y="261"/>
                    </a:lnTo>
                    <a:lnTo>
                      <a:pt x="481" y="277"/>
                    </a:lnTo>
                    <a:lnTo>
                      <a:pt x="450" y="293"/>
                    </a:lnTo>
                    <a:lnTo>
                      <a:pt x="426" y="301"/>
                    </a:lnTo>
                    <a:lnTo>
                      <a:pt x="394" y="308"/>
                    </a:lnTo>
                    <a:lnTo>
                      <a:pt x="363" y="317"/>
                    </a:lnTo>
                    <a:lnTo>
                      <a:pt x="331" y="317"/>
                    </a:lnTo>
                    <a:lnTo>
                      <a:pt x="299" y="317"/>
                    </a:lnTo>
                    <a:lnTo>
                      <a:pt x="268" y="308"/>
                    </a:lnTo>
                    <a:lnTo>
                      <a:pt x="236" y="301"/>
                    </a:lnTo>
                    <a:lnTo>
                      <a:pt x="205" y="293"/>
                    </a:lnTo>
                    <a:lnTo>
                      <a:pt x="181" y="277"/>
                    </a:lnTo>
                    <a:lnTo>
                      <a:pt x="157" y="261"/>
                    </a:lnTo>
                    <a:lnTo>
                      <a:pt x="133" y="245"/>
                    </a:lnTo>
                    <a:lnTo>
                      <a:pt x="110" y="222"/>
                    </a:lnTo>
                    <a:lnTo>
                      <a:pt x="86" y="206"/>
                    </a:lnTo>
                    <a:lnTo>
                      <a:pt x="70" y="175"/>
                    </a:lnTo>
                    <a:lnTo>
                      <a:pt x="54" y="151"/>
                    </a:lnTo>
                    <a:lnTo>
                      <a:pt x="39" y="128"/>
                    </a:lnTo>
                    <a:lnTo>
                      <a:pt x="31" y="96"/>
                    </a:lnTo>
                    <a:lnTo>
                      <a:pt x="23" y="63"/>
                    </a:lnTo>
                    <a:lnTo>
                      <a:pt x="16" y="32"/>
                    </a:lnTo>
                    <a:lnTo>
                      <a:pt x="16" y="0"/>
                    </a:lnTo>
                    <a:lnTo>
                      <a:pt x="0" y="0"/>
                    </a:lnTo>
                    <a:close/>
                  </a:path>
                </a:pathLst>
              </a:custGeom>
              <a:solidFill>
                <a:srgbClr val="039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7" name="Freeform 635">
                <a:extLst>
                  <a:ext uri="{FF2B5EF4-FFF2-40B4-BE49-F238E27FC236}">
                    <a16:creationId xmlns:a16="http://schemas.microsoft.com/office/drawing/2014/main" id="{CEAEAFEA-A5ED-601F-9FC7-D717302C3FA2}"/>
                  </a:ext>
                </a:extLst>
              </p:cNvPr>
              <p:cNvSpPr>
                <a:spLocks/>
              </p:cNvSpPr>
              <p:nvPr/>
            </p:nvSpPr>
            <p:spPr bwMode="auto">
              <a:xfrm>
                <a:off x="4889" y="2977"/>
                <a:ext cx="210" cy="102"/>
              </a:xfrm>
              <a:custGeom>
                <a:avLst/>
                <a:gdLst>
                  <a:gd name="T0" fmla="*/ 0 w 630"/>
                  <a:gd name="T1" fmla="*/ 276 h 307"/>
                  <a:gd name="T2" fmla="*/ 15 w 630"/>
                  <a:gd name="T3" fmla="*/ 213 h 307"/>
                  <a:gd name="T4" fmla="*/ 38 w 630"/>
                  <a:gd name="T5" fmla="*/ 158 h 307"/>
                  <a:gd name="T6" fmla="*/ 70 w 630"/>
                  <a:gd name="T7" fmla="*/ 111 h 307"/>
                  <a:gd name="T8" fmla="*/ 117 w 630"/>
                  <a:gd name="T9" fmla="*/ 71 h 307"/>
                  <a:gd name="T10" fmla="*/ 165 w 630"/>
                  <a:gd name="T11" fmla="*/ 32 h 307"/>
                  <a:gd name="T12" fmla="*/ 220 w 630"/>
                  <a:gd name="T13" fmla="*/ 8 h 307"/>
                  <a:gd name="T14" fmla="*/ 283 w 630"/>
                  <a:gd name="T15" fmla="*/ 0 h 307"/>
                  <a:gd name="T16" fmla="*/ 347 w 630"/>
                  <a:gd name="T17" fmla="*/ 0 h 307"/>
                  <a:gd name="T18" fmla="*/ 410 w 630"/>
                  <a:gd name="T19" fmla="*/ 8 h 307"/>
                  <a:gd name="T20" fmla="*/ 465 w 630"/>
                  <a:gd name="T21" fmla="*/ 32 h 307"/>
                  <a:gd name="T22" fmla="*/ 513 w 630"/>
                  <a:gd name="T23" fmla="*/ 71 h 307"/>
                  <a:gd name="T24" fmla="*/ 560 w 630"/>
                  <a:gd name="T25" fmla="*/ 111 h 307"/>
                  <a:gd name="T26" fmla="*/ 592 w 630"/>
                  <a:gd name="T27" fmla="*/ 158 h 307"/>
                  <a:gd name="T28" fmla="*/ 615 w 630"/>
                  <a:gd name="T29" fmla="*/ 213 h 307"/>
                  <a:gd name="T30" fmla="*/ 623 w 630"/>
                  <a:gd name="T31" fmla="*/ 276 h 307"/>
                  <a:gd name="T32" fmla="*/ 615 w 630"/>
                  <a:gd name="T33" fmla="*/ 307 h 307"/>
                  <a:gd name="T34" fmla="*/ 607 w 630"/>
                  <a:gd name="T35" fmla="*/ 253 h 307"/>
                  <a:gd name="T36" fmla="*/ 592 w 630"/>
                  <a:gd name="T37" fmla="*/ 197 h 307"/>
                  <a:gd name="T38" fmla="*/ 560 w 630"/>
                  <a:gd name="T39" fmla="*/ 142 h 307"/>
                  <a:gd name="T40" fmla="*/ 528 w 630"/>
                  <a:gd name="T41" fmla="*/ 95 h 307"/>
                  <a:gd name="T42" fmla="*/ 481 w 630"/>
                  <a:gd name="T43" fmla="*/ 63 h 307"/>
                  <a:gd name="T44" fmla="*/ 434 w 630"/>
                  <a:gd name="T45" fmla="*/ 32 h 307"/>
                  <a:gd name="T46" fmla="*/ 378 w 630"/>
                  <a:gd name="T47" fmla="*/ 16 h 307"/>
                  <a:gd name="T48" fmla="*/ 315 w 630"/>
                  <a:gd name="T49" fmla="*/ 8 h 307"/>
                  <a:gd name="T50" fmla="*/ 252 w 630"/>
                  <a:gd name="T51" fmla="*/ 16 h 307"/>
                  <a:gd name="T52" fmla="*/ 196 w 630"/>
                  <a:gd name="T53" fmla="*/ 32 h 307"/>
                  <a:gd name="T54" fmla="*/ 149 w 630"/>
                  <a:gd name="T55" fmla="*/ 63 h 307"/>
                  <a:gd name="T56" fmla="*/ 102 w 630"/>
                  <a:gd name="T57" fmla="*/ 95 h 307"/>
                  <a:gd name="T58" fmla="*/ 63 w 630"/>
                  <a:gd name="T59" fmla="*/ 142 h 307"/>
                  <a:gd name="T60" fmla="*/ 38 w 630"/>
                  <a:gd name="T61" fmla="*/ 197 h 307"/>
                  <a:gd name="T62" fmla="*/ 23 w 630"/>
                  <a:gd name="T63" fmla="*/ 253 h 307"/>
                  <a:gd name="T64" fmla="*/ 15 w 630"/>
                  <a:gd name="T65"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0" h="307">
                    <a:moveTo>
                      <a:pt x="0" y="307"/>
                    </a:moveTo>
                    <a:lnTo>
                      <a:pt x="0" y="276"/>
                    </a:lnTo>
                    <a:lnTo>
                      <a:pt x="7" y="244"/>
                    </a:lnTo>
                    <a:lnTo>
                      <a:pt x="15" y="213"/>
                    </a:lnTo>
                    <a:lnTo>
                      <a:pt x="23" y="190"/>
                    </a:lnTo>
                    <a:lnTo>
                      <a:pt x="38" y="158"/>
                    </a:lnTo>
                    <a:lnTo>
                      <a:pt x="54" y="134"/>
                    </a:lnTo>
                    <a:lnTo>
                      <a:pt x="70" y="111"/>
                    </a:lnTo>
                    <a:lnTo>
                      <a:pt x="94" y="87"/>
                    </a:lnTo>
                    <a:lnTo>
                      <a:pt x="117" y="71"/>
                    </a:lnTo>
                    <a:lnTo>
                      <a:pt x="141" y="48"/>
                    </a:lnTo>
                    <a:lnTo>
                      <a:pt x="165" y="32"/>
                    </a:lnTo>
                    <a:lnTo>
                      <a:pt x="189" y="23"/>
                    </a:lnTo>
                    <a:lnTo>
                      <a:pt x="220" y="8"/>
                    </a:lnTo>
                    <a:lnTo>
                      <a:pt x="252" y="0"/>
                    </a:lnTo>
                    <a:lnTo>
                      <a:pt x="283" y="0"/>
                    </a:lnTo>
                    <a:lnTo>
                      <a:pt x="315" y="0"/>
                    </a:lnTo>
                    <a:lnTo>
                      <a:pt x="347" y="0"/>
                    </a:lnTo>
                    <a:lnTo>
                      <a:pt x="378" y="0"/>
                    </a:lnTo>
                    <a:lnTo>
                      <a:pt x="410" y="8"/>
                    </a:lnTo>
                    <a:lnTo>
                      <a:pt x="434" y="23"/>
                    </a:lnTo>
                    <a:lnTo>
                      <a:pt x="465" y="32"/>
                    </a:lnTo>
                    <a:lnTo>
                      <a:pt x="488" y="48"/>
                    </a:lnTo>
                    <a:lnTo>
                      <a:pt x="513" y="71"/>
                    </a:lnTo>
                    <a:lnTo>
                      <a:pt x="536" y="87"/>
                    </a:lnTo>
                    <a:lnTo>
                      <a:pt x="560" y="111"/>
                    </a:lnTo>
                    <a:lnTo>
                      <a:pt x="576" y="134"/>
                    </a:lnTo>
                    <a:lnTo>
                      <a:pt x="592" y="158"/>
                    </a:lnTo>
                    <a:lnTo>
                      <a:pt x="607" y="190"/>
                    </a:lnTo>
                    <a:lnTo>
                      <a:pt x="615" y="213"/>
                    </a:lnTo>
                    <a:lnTo>
                      <a:pt x="623" y="244"/>
                    </a:lnTo>
                    <a:lnTo>
                      <a:pt x="623" y="276"/>
                    </a:lnTo>
                    <a:lnTo>
                      <a:pt x="630" y="307"/>
                    </a:lnTo>
                    <a:lnTo>
                      <a:pt x="615" y="307"/>
                    </a:lnTo>
                    <a:lnTo>
                      <a:pt x="615" y="276"/>
                    </a:lnTo>
                    <a:lnTo>
                      <a:pt x="607" y="253"/>
                    </a:lnTo>
                    <a:lnTo>
                      <a:pt x="599" y="221"/>
                    </a:lnTo>
                    <a:lnTo>
                      <a:pt x="592" y="197"/>
                    </a:lnTo>
                    <a:lnTo>
                      <a:pt x="576" y="165"/>
                    </a:lnTo>
                    <a:lnTo>
                      <a:pt x="560" y="142"/>
                    </a:lnTo>
                    <a:lnTo>
                      <a:pt x="544" y="118"/>
                    </a:lnTo>
                    <a:lnTo>
                      <a:pt x="528" y="95"/>
                    </a:lnTo>
                    <a:lnTo>
                      <a:pt x="504" y="79"/>
                    </a:lnTo>
                    <a:lnTo>
                      <a:pt x="481" y="63"/>
                    </a:lnTo>
                    <a:lnTo>
                      <a:pt x="457" y="48"/>
                    </a:lnTo>
                    <a:lnTo>
                      <a:pt x="434" y="32"/>
                    </a:lnTo>
                    <a:lnTo>
                      <a:pt x="402" y="23"/>
                    </a:lnTo>
                    <a:lnTo>
                      <a:pt x="378" y="16"/>
                    </a:lnTo>
                    <a:lnTo>
                      <a:pt x="347" y="16"/>
                    </a:lnTo>
                    <a:lnTo>
                      <a:pt x="315" y="8"/>
                    </a:lnTo>
                    <a:lnTo>
                      <a:pt x="283" y="16"/>
                    </a:lnTo>
                    <a:lnTo>
                      <a:pt x="252" y="16"/>
                    </a:lnTo>
                    <a:lnTo>
                      <a:pt x="228" y="23"/>
                    </a:lnTo>
                    <a:lnTo>
                      <a:pt x="196" y="32"/>
                    </a:lnTo>
                    <a:lnTo>
                      <a:pt x="173" y="48"/>
                    </a:lnTo>
                    <a:lnTo>
                      <a:pt x="149" y="63"/>
                    </a:lnTo>
                    <a:lnTo>
                      <a:pt x="126" y="79"/>
                    </a:lnTo>
                    <a:lnTo>
                      <a:pt x="102" y="95"/>
                    </a:lnTo>
                    <a:lnTo>
                      <a:pt x="86" y="118"/>
                    </a:lnTo>
                    <a:lnTo>
                      <a:pt x="63" y="142"/>
                    </a:lnTo>
                    <a:lnTo>
                      <a:pt x="47" y="165"/>
                    </a:lnTo>
                    <a:lnTo>
                      <a:pt x="38" y="197"/>
                    </a:lnTo>
                    <a:lnTo>
                      <a:pt x="31" y="221"/>
                    </a:lnTo>
                    <a:lnTo>
                      <a:pt x="23" y="253"/>
                    </a:lnTo>
                    <a:lnTo>
                      <a:pt x="15" y="276"/>
                    </a:lnTo>
                    <a:lnTo>
                      <a:pt x="15" y="307"/>
                    </a:lnTo>
                    <a:lnTo>
                      <a:pt x="0" y="307"/>
                    </a:lnTo>
                    <a:close/>
                  </a:path>
                </a:pathLst>
              </a:custGeom>
              <a:solidFill>
                <a:srgbClr val="03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8" name="Freeform 636">
                <a:extLst>
                  <a:ext uri="{FF2B5EF4-FFF2-40B4-BE49-F238E27FC236}">
                    <a16:creationId xmlns:a16="http://schemas.microsoft.com/office/drawing/2014/main" id="{61A9E4DC-852A-EE99-BBCA-FAD5E20C8299}"/>
                  </a:ext>
                </a:extLst>
              </p:cNvPr>
              <p:cNvSpPr>
                <a:spLocks/>
              </p:cNvSpPr>
              <p:nvPr/>
            </p:nvSpPr>
            <p:spPr bwMode="auto">
              <a:xfrm>
                <a:off x="4889" y="3079"/>
                <a:ext cx="210" cy="106"/>
              </a:xfrm>
              <a:custGeom>
                <a:avLst/>
                <a:gdLst>
                  <a:gd name="T0" fmla="*/ 0 w 630"/>
                  <a:gd name="T1" fmla="*/ 32 h 316"/>
                  <a:gd name="T2" fmla="*/ 15 w 630"/>
                  <a:gd name="T3" fmla="*/ 95 h 316"/>
                  <a:gd name="T4" fmla="*/ 38 w 630"/>
                  <a:gd name="T5" fmla="*/ 150 h 316"/>
                  <a:gd name="T6" fmla="*/ 70 w 630"/>
                  <a:gd name="T7" fmla="*/ 205 h 316"/>
                  <a:gd name="T8" fmla="*/ 117 w 630"/>
                  <a:gd name="T9" fmla="*/ 245 h 316"/>
                  <a:gd name="T10" fmla="*/ 165 w 630"/>
                  <a:gd name="T11" fmla="*/ 277 h 316"/>
                  <a:gd name="T12" fmla="*/ 220 w 630"/>
                  <a:gd name="T13" fmla="*/ 300 h 316"/>
                  <a:gd name="T14" fmla="*/ 283 w 630"/>
                  <a:gd name="T15" fmla="*/ 316 h 316"/>
                  <a:gd name="T16" fmla="*/ 347 w 630"/>
                  <a:gd name="T17" fmla="*/ 316 h 316"/>
                  <a:gd name="T18" fmla="*/ 410 w 630"/>
                  <a:gd name="T19" fmla="*/ 300 h 316"/>
                  <a:gd name="T20" fmla="*/ 465 w 630"/>
                  <a:gd name="T21" fmla="*/ 277 h 316"/>
                  <a:gd name="T22" fmla="*/ 513 w 630"/>
                  <a:gd name="T23" fmla="*/ 245 h 316"/>
                  <a:gd name="T24" fmla="*/ 560 w 630"/>
                  <a:gd name="T25" fmla="*/ 205 h 316"/>
                  <a:gd name="T26" fmla="*/ 592 w 630"/>
                  <a:gd name="T27" fmla="*/ 150 h 316"/>
                  <a:gd name="T28" fmla="*/ 615 w 630"/>
                  <a:gd name="T29" fmla="*/ 95 h 316"/>
                  <a:gd name="T30" fmla="*/ 623 w 630"/>
                  <a:gd name="T31" fmla="*/ 32 h 316"/>
                  <a:gd name="T32" fmla="*/ 615 w 630"/>
                  <a:gd name="T33" fmla="*/ 0 h 316"/>
                  <a:gd name="T34" fmla="*/ 607 w 630"/>
                  <a:gd name="T35" fmla="*/ 63 h 316"/>
                  <a:gd name="T36" fmla="*/ 592 w 630"/>
                  <a:gd name="T37" fmla="*/ 118 h 316"/>
                  <a:gd name="T38" fmla="*/ 560 w 630"/>
                  <a:gd name="T39" fmla="*/ 174 h 316"/>
                  <a:gd name="T40" fmla="*/ 528 w 630"/>
                  <a:gd name="T41" fmla="*/ 213 h 316"/>
                  <a:gd name="T42" fmla="*/ 481 w 630"/>
                  <a:gd name="T43" fmla="*/ 253 h 316"/>
                  <a:gd name="T44" fmla="*/ 434 w 630"/>
                  <a:gd name="T45" fmla="*/ 277 h 316"/>
                  <a:gd name="T46" fmla="*/ 378 w 630"/>
                  <a:gd name="T47" fmla="*/ 300 h 316"/>
                  <a:gd name="T48" fmla="*/ 315 w 630"/>
                  <a:gd name="T49" fmla="*/ 300 h 316"/>
                  <a:gd name="T50" fmla="*/ 252 w 630"/>
                  <a:gd name="T51" fmla="*/ 300 h 316"/>
                  <a:gd name="T52" fmla="*/ 196 w 630"/>
                  <a:gd name="T53" fmla="*/ 277 h 316"/>
                  <a:gd name="T54" fmla="*/ 149 w 630"/>
                  <a:gd name="T55" fmla="*/ 253 h 316"/>
                  <a:gd name="T56" fmla="*/ 102 w 630"/>
                  <a:gd name="T57" fmla="*/ 213 h 316"/>
                  <a:gd name="T58" fmla="*/ 63 w 630"/>
                  <a:gd name="T59" fmla="*/ 174 h 316"/>
                  <a:gd name="T60" fmla="*/ 38 w 630"/>
                  <a:gd name="T61" fmla="*/ 118 h 316"/>
                  <a:gd name="T62" fmla="*/ 23 w 630"/>
                  <a:gd name="T63" fmla="*/ 63 h 316"/>
                  <a:gd name="T64" fmla="*/ 15 w 630"/>
                  <a:gd name="T65"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0" h="316">
                    <a:moveTo>
                      <a:pt x="0" y="0"/>
                    </a:moveTo>
                    <a:lnTo>
                      <a:pt x="0" y="32"/>
                    </a:lnTo>
                    <a:lnTo>
                      <a:pt x="7" y="63"/>
                    </a:lnTo>
                    <a:lnTo>
                      <a:pt x="15" y="95"/>
                    </a:lnTo>
                    <a:lnTo>
                      <a:pt x="23" y="127"/>
                    </a:lnTo>
                    <a:lnTo>
                      <a:pt x="38" y="150"/>
                    </a:lnTo>
                    <a:lnTo>
                      <a:pt x="54" y="174"/>
                    </a:lnTo>
                    <a:lnTo>
                      <a:pt x="70" y="205"/>
                    </a:lnTo>
                    <a:lnTo>
                      <a:pt x="94" y="221"/>
                    </a:lnTo>
                    <a:lnTo>
                      <a:pt x="117" y="245"/>
                    </a:lnTo>
                    <a:lnTo>
                      <a:pt x="141" y="261"/>
                    </a:lnTo>
                    <a:lnTo>
                      <a:pt x="165" y="277"/>
                    </a:lnTo>
                    <a:lnTo>
                      <a:pt x="189" y="293"/>
                    </a:lnTo>
                    <a:lnTo>
                      <a:pt x="220" y="300"/>
                    </a:lnTo>
                    <a:lnTo>
                      <a:pt x="252" y="308"/>
                    </a:lnTo>
                    <a:lnTo>
                      <a:pt x="283" y="316"/>
                    </a:lnTo>
                    <a:lnTo>
                      <a:pt x="315" y="316"/>
                    </a:lnTo>
                    <a:lnTo>
                      <a:pt x="347" y="316"/>
                    </a:lnTo>
                    <a:lnTo>
                      <a:pt x="378" y="308"/>
                    </a:lnTo>
                    <a:lnTo>
                      <a:pt x="410" y="300"/>
                    </a:lnTo>
                    <a:lnTo>
                      <a:pt x="434" y="293"/>
                    </a:lnTo>
                    <a:lnTo>
                      <a:pt x="465" y="277"/>
                    </a:lnTo>
                    <a:lnTo>
                      <a:pt x="488" y="261"/>
                    </a:lnTo>
                    <a:lnTo>
                      <a:pt x="513" y="245"/>
                    </a:lnTo>
                    <a:lnTo>
                      <a:pt x="536" y="221"/>
                    </a:lnTo>
                    <a:lnTo>
                      <a:pt x="560" y="205"/>
                    </a:lnTo>
                    <a:lnTo>
                      <a:pt x="576" y="174"/>
                    </a:lnTo>
                    <a:lnTo>
                      <a:pt x="592" y="150"/>
                    </a:lnTo>
                    <a:lnTo>
                      <a:pt x="607" y="127"/>
                    </a:lnTo>
                    <a:lnTo>
                      <a:pt x="615" y="95"/>
                    </a:lnTo>
                    <a:lnTo>
                      <a:pt x="623" y="63"/>
                    </a:lnTo>
                    <a:lnTo>
                      <a:pt x="623" y="32"/>
                    </a:lnTo>
                    <a:lnTo>
                      <a:pt x="630" y="0"/>
                    </a:lnTo>
                    <a:lnTo>
                      <a:pt x="615" y="0"/>
                    </a:lnTo>
                    <a:lnTo>
                      <a:pt x="615" y="32"/>
                    </a:lnTo>
                    <a:lnTo>
                      <a:pt x="607" y="63"/>
                    </a:lnTo>
                    <a:lnTo>
                      <a:pt x="599" y="95"/>
                    </a:lnTo>
                    <a:lnTo>
                      <a:pt x="592" y="118"/>
                    </a:lnTo>
                    <a:lnTo>
                      <a:pt x="576" y="142"/>
                    </a:lnTo>
                    <a:lnTo>
                      <a:pt x="560" y="174"/>
                    </a:lnTo>
                    <a:lnTo>
                      <a:pt x="544" y="197"/>
                    </a:lnTo>
                    <a:lnTo>
                      <a:pt x="528" y="213"/>
                    </a:lnTo>
                    <a:lnTo>
                      <a:pt x="504" y="237"/>
                    </a:lnTo>
                    <a:lnTo>
                      <a:pt x="481" y="253"/>
                    </a:lnTo>
                    <a:lnTo>
                      <a:pt x="457" y="268"/>
                    </a:lnTo>
                    <a:lnTo>
                      <a:pt x="434" y="277"/>
                    </a:lnTo>
                    <a:lnTo>
                      <a:pt x="402" y="293"/>
                    </a:lnTo>
                    <a:lnTo>
                      <a:pt x="378" y="300"/>
                    </a:lnTo>
                    <a:lnTo>
                      <a:pt x="347" y="300"/>
                    </a:lnTo>
                    <a:lnTo>
                      <a:pt x="315" y="300"/>
                    </a:lnTo>
                    <a:lnTo>
                      <a:pt x="283" y="300"/>
                    </a:lnTo>
                    <a:lnTo>
                      <a:pt x="252" y="300"/>
                    </a:lnTo>
                    <a:lnTo>
                      <a:pt x="228" y="293"/>
                    </a:lnTo>
                    <a:lnTo>
                      <a:pt x="196" y="277"/>
                    </a:lnTo>
                    <a:lnTo>
                      <a:pt x="173" y="268"/>
                    </a:lnTo>
                    <a:lnTo>
                      <a:pt x="149" y="253"/>
                    </a:lnTo>
                    <a:lnTo>
                      <a:pt x="126" y="237"/>
                    </a:lnTo>
                    <a:lnTo>
                      <a:pt x="102" y="213"/>
                    </a:lnTo>
                    <a:lnTo>
                      <a:pt x="86" y="197"/>
                    </a:lnTo>
                    <a:lnTo>
                      <a:pt x="63" y="174"/>
                    </a:lnTo>
                    <a:lnTo>
                      <a:pt x="47" y="142"/>
                    </a:lnTo>
                    <a:lnTo>
                      <a:pt x="38" y="118"/>
                    </a:lnTo>
                    <a:lnTo>
                      <a:pt x="31" y="95"/>
                    </a:lnTo>
                    <a:lnTo>
                      <a:pt x="23" y="63"/>
                    </a:lnTo>
                    <a:lnTo>
                      <a:pt x="15" y="32"/>
                    </a:lnTo>
                    <a:lnTo>
                      <a:pt x="15" y="0"/>
                    </a:lnTo>
                    <a:lnTo>
                      <a:pt x="0" y="0"/>
                    </a:lnTo>
                    <a:close/>
                  </a:path>
                </a:pathLst>
              </a:custGeom>
              <a:solidFill>
                <a:srgbClr val="03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9" name="Freeform 637">
                <a:extLst>
                  <a:ext uri="{FF2B5EF4-FFF2-40B4-BE49-F238E27FC236}">
                    <a16:creationId xmlns:a16="http://schemas.microsoft.com/office/drawing/2014/main" id="{624FF642-9799-B2A1-3604-5CCBD114FB7A}"/>
                  </a:ext>
                </a:extLst>
              </p:cNvPr>
              <p:cNvSpPr>
                <a:spLocks/>
              </p:cNvSpPr>
              <p:nvPr/>
            </p:nvSpPr>
            <p:spPr bwMode="auto">
              <a:xfrm>
                <a:off x="4894" y="2979"/>
                <a:ext cx="200" cy="100"/>
              </a:xfrm>
              <a:custGeom>
                <a:avLst/>
                <a:gdLst>
                  <a:gd name="T0" fmla="*/ 0 w 600"/>
                  <a:gd name="T1" fmla="*/ 269 h 300"/>
                  <a:gd name="T2" fmla="*/ 16 w 600"/>
                  <a:gd name="T3" fmla="*/ 213 h 300"/>
                  <a:gd name="T4" fmla="*/ 32 w 600"/>
                  <a:gd name="T5" fmla="*/ 158 h 300"/>
                  <a:gd name="T6" fmla="*/ 71 w 600"/>
                  <a:gd name="T7" fmla="*/ 111 h 300"/>
                  <a:gd name="T8" fmla="*/ 111 w 600"/>
                  <a:gd name="T9" fmla="*/ 71 h 300"/>
                  <a:gd name="T10" fmla="*/ 158 w 600"/>
                  <a:gd name="T11" fmla="*/ 40 h 300"/>
                  <a:gd name="T12" fmla="*/ 213 w 600"/>
                  <a:gd name="T13" fmla="*/ 15 h 300"/>
                  <a:gd name="T14" fmla="*/ 268 w 600"/>
                  <a:gd name="T15" fmla="*/ 8 h 300"/>
                  <a:gd name="T16" fmla="*/ 332 w 600"/>
                  <a:gd name="T17" fmla="*/ 8 h 300"/>
                  <a:gd name="T18" fmla="*/ 387 w 600"/>
                  <a:gd name="T19" fmla="*/ 15 h 300"/>
                  <a:gd name="T20" fmla="*/ 442 w 600"/>
                  <a:gd name="T21" fmla="*/ 40 h 300"/>
                  <a:gd name="T22" fmla="*/ 489 w 600"/>
                  <a:gd name="T23" fmla="*/ 71 h 300"/>
                  <a:gd name="T24" fmla="*/ 529 w 600"/>
                  <a:gd name="T25" fmla="*/ 111 h 300"/>
                  <a:gd name="T26" fmla="*/ 561 w 600"/>
                  <a:gd name="T27" fmla="*/ 158 h 300"/>
                  <a:gd name="T28" fmla="*/ 584 w 600"/>
                  <a:gd name="T29" fmla="*/ 213 h 300"/>
                  <a:gd name="T30" fmla="*/ 600 w 600"/>
                  <a:gd name="T31" fmla="*/ 269 h 300"/>
                  <a:gd name="T32" fmla="*/ 584 w 600"/>
                  <a:gd name="T33" fmla="*/ 300 h 300"/>
                  <a:gd name="T34" fmla="*/ 577 w 600"/>
                  <a:gd name="T35" fmla="*/ 245 h 300"/>
                  <a:gd name="T36" fmla="*/ 561 w 600"/>
                  <a:gd name="T37" fmla="*/ 190 h 300"/>
                  <a:gd name="T38" fmla="*/ 537 w 600"/>
                  <a:gd name="T39" fmla="*/ 143 h 300"/>
                  <a:gd name="T40" fmla="*/ 498 w 600"/>
                  <a:gd name="T41" fmla="*/ 103 h 300"/>
                  <a:gd name="T42" fmla="*/ 458 w 600"/>
                  <a:gd name="T43" fmla="*/ 63 h 300"/>
                  <a:gd name="T44" fmla="*/ 410 w 600"/>
                  <a:gd name="T45" fmla="*/ 40 h 300"/>
                  <a:gd name="T46" fmla="*/ 356 w 600"/>
                  <a:gd name="T47" fmla="*/ 24 h 300"/>
                  <a:gd name="T48" fmla="*/ 300 w 600"/>
                  <a:gd name="T49" fmla="*/ 15 h 300"/>
                  <a:gd name="T50" fmla="*/ 245 w 600"/>
                  <a:gd name="T51" fmla="*/ 24 h 300"/>
                  <a:gd name="T52" fmla="*/ 190 w 600"/>
                  <a:gd name="T53" fmla="*/ 40 h 300"/>
                  <a:gd name="T54" fmla="*/ 142 w 600"/>
                  <a:gd name="T55" fmla="*/ 63 h 300"/>
                  <a:gd name="T56" fmla="*/ 95 w 600"/>
                  <a:gd name="T57" fmla="*/ 103 h 300"/>
                  <a:gd name="T58" fmla="*/ 63 w 600"/>
                  <a:gd name="T59" fmla="*/ 143 h 300"/>
                  <a:gd name="T60" fmla="*/ 39 w 600"/>
                  <a:gd name="T61" fmla="*/ 190 h 300"/>
                  <a:gd name="T62" fmla="*/ 23 w 600"/>
                  <a:gd name="T63" fmla="*/ 245 h 300"/>
                  <a:gd name="T64" fmla="*/ 16 w 600"/>
                  <a:gd name="T65"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0" h="300">
                    <a:moveTo>
                      <a:pt x="0" y="300"/>
                    </a:moveTo>
                    <a:lnTo>
                      <a:pt x="0" y="269"/>
                    </a:lnTo>
                    <a:lnTo>
                      <a:pt x="8" y="245"/>
                    </a:lnTo>
                    <a:lnTo>
                      <a:pt x="16" y="213"/>
                    </a:lnTo>
                    <a:lnTo>
                      <a:pt x="23" y="190"/>
                    </a:lnTo>
                    <a:lnTo>
                      <a:pt x="32" y="158"/>
                    </a:lnTo>
                    <a:lnTo>
                      <a:pt x="48" y="134"/>
                    </a:lnTo>
                    <a:lnTo>
                      <a:pt x="71" y="111"/>
                    </a:lnTo>
                    <a:lnTo>
                      <a:pt x="87" y="87"/>
                    </a:lnTo>
                    <a:lnTo>
                      <a:pt x="111" y="71"/>
                    </a:lnTo>
                    <a:lnTo>
                      <a:pt x="134" y="55"/>
                    </a:lnTo>
                    <a:lnTo>
                      <a:pt x="158" y="40"/>
                    </a:lnTo>
                    <a:lnTo>
                      <a:pt x="181" y="24"/>
                    </a:lnTo>
                    <a:lnTo>
                      <a:pt x="213" y="15"/>
                    </a:lnTo>
                    <a:lnTo>
                      <a:pt x="237" y="8"/>
                    </a:lnTo>
                    <a:lnTo>
                      <a:pt x="268" y="8"/>
                    </a:lnTo>
                    <a:lnTo>
                      <a:pt x="300" y="0"/>
                    </a:lnTo>
                    <a:lnTo>
                      <a:pt x="332" y="8"/>
                    </a:lnTo>
                    <a:lnTo>
                      <a:pt x="363" y="8"/>
                    </a:lnTo>
                    <a:lnTo>
                      <a:pt x="387" y="15"/>
                    </a:lnTo>
                    <a:lnTo>
                      <a:pt x="419" y="24"/>
                    </a:lnTo>
                    <a:lnTo>
                      <a:pt x="442" y="40"/>
                    </a:lnTo>
                    <a:lnTo>
                      <a:pt x="466" y="55"/>
                    </a:lnTo>
                    <a:lnTo>
                      <a:pt x="489" y="71"/>
                    </a:lnTo>
                    <a:lnTo>
                      <a:pt x="513" y="87"/>
                    </a:lnTo>
                    <a:lnTo>
                      <a:pt x="529" y="111"/>
                    </a:lnTo>
                    <a:lnTo>
                      <a:pt x="545" y="134"/>
                    </a:lnTo>
                    <a:lnTo>
                      <a:pt x="561" y="158"/>
                    </a:lnTo>
                    <a:lnTo>
                      <a:pt x="577" y="190"/>
                    </a:lnTo>
                    <a:lnTo>
                      <a:pt x="584" y="213"/>
                    </a:lnTo>
                    <a:lnTo>
                      <a:pt x="592" y="245"/>
                    </a:lnTo>
                    <a:lnTo>
                      <a:pt x="600" y="269"/>
                    </a:lnTo>
                    <a:lnTo>
                      <a:pt x="600" y="300"/>
                    </a:lnTo>
                    <a:lnTo>
                      <a:pt x="584" y="300"/>
                    </a:lnTo>
                    <a:lnTo>
                      <a:pt x="584" y="276"/>
                    </a:lnTo>
                    <a:lnTo>
                      <a:pt x="577" y="245"/>
                    </a:lnTo>
                    <a:lnTo>
                      <a:pt x="568" y="222"/>
                    </a:lnTo>
                    <a:lnTo>
                      <a:pt x="561" y="190"/>
                    </a:lnTo>
                    <a:lnTo>
                      <a:pt x="552" y="166"/>
                    </a:lnTo>
                    <a:lnTo>
                      <a:pt x="537" y="143"/>
                    </a:lnTo>
                    <a:lnTo>
                      <a:pt x="521" y="119"/>
                    </a:lnTo>
                    <a:lnTo>
                      <a:pt x="498" y="103"/>
                    </a:lnTo>
                    <a:lnTo>
                      <a:pt x="482" y="87"/>
                    </a:lnTo>
                    <a:lnTo>
                      <a:pt x="458" y="63"/>
                    </a:lnTo>
                    <a:lnTo>
                      <a:pt x="435" y="55"/>
                    </a:lnTo>
                    <a:lnTo>
                      <a:pt x="410" y="40"/>
                    </a:lnTo>
                    <a:lnTo>
                      <a:pt x="387" y="31"/>
                    </a:lnTo>
                    <a:lnTo>
                      <a:pt x="356" y="24"/>
                    </a:lnTo>
                    <a:lnTo>
                      <a:pt x="332" y="15"/>
                    </a:lnTo>
                    <a:lnTo>
                      <a:pt x="300" y="15"/>
                    </a:lnTo>
                    <a:lnTo>
                      <a:pt x="268" y="15"/>
                    </a:lnTo>
                    <a:lnTo>
                      <a:pt x="245" y="24"/>
                    </a:lnTo>
                    <a:lnTo>
                      <a:pt x="213" y="31"/>
                    </a:lnTo>
                    <a:lnTo>
                      <a:pt x="190" y="40"/>
                    </a:lnTo>
                    <a:lnTo>
                      <a:pt x="165" y="55"/>
                    </a:lnTo>
                    <a:lnTo>
                      <a:pt x="142" y="63"/>
                    </a:lnTo>
                    <a:lnTo>
                      <a:pt x="118" y="87"/>
                    </a:lnTo>
                    <a:lnTo>
                      <a:pt x="95" y="103"/>
                    </a:lnTo>
                    <a:lnTo>
                      <a:pt x="79" y="119"/>
                    </a:lnTo>
                    <a:lnTo>
                      <a:pt x="63" y="143"/>
                    </a:lnTo>
                    <a:lnTo>
                      <a:pt x="48" y="166"/>
                    </a:lnTo>
                    <a:lnTo>
                      <a:pt x="39" y="190"/>
                    </a:lnTo>
                    <a:lnTo>
                      <a:pt x="32" y="222"/>
                    </a:lnTo>
                    <a:lnTo>
                      <a:pt x="23" y="245"/>
                    </a:lnTo>
                    <a:lnTo>
                      <a:pt x="16" y="276"/>
                    </a:lnTo>
                    <a:lnTo>
                      <a:pt x="16" y="300"/>
                    </a:lnTo>
                    <a:lnTo>
                      <a:pt x="0" y="300"/>
                    </a:lnTo>
                    <a:close/>
                  </a:path>
                </a:pathLst>
              </a:custGeom>
              <a:solidFill>
                <a:srgbClr val="02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0" name="Freeform 638">
                <a:extLst>
                  <a:ext uri="{FF2B5EF4-FFF2-40B4-BE49-F238E27FC236}">
                    <a16:creationId xmlns:a16="http://schemas.microsoft.com/office/drawing/2014/main" id="{1F87BAA3-05DD-CC1D-405E-7911F146900C}"/>
                  </a:ext>
                </a:extLst>
              </p:cNvPr>
              <p:cNvSpPr>
                <a:spLocks/>
              </p:cNvSpPr>
              <p:nvPr/>
            </p:nvSpPr>
            <p:spPr bwMode="auto">
              <a:xfrm>
                <a:off x="4894" y="3079"/>
                <a:ext cx="200" cy="100"/>
              </a:xfrm>
              <a:custGeom>
                <a:avLst/>
                <a:gdLst>
                  <a:gd name="T0" fmla="*/ 0 w 600"/>
                  <a:gd name="T1" fmla="*/ 32 h 301"/>
                  <a:gd name="T2" fmla="*/ 16 w 600"/>
                  <a:gd name="T3" fmla="*/ 96 h 301"/>
                  <a:gd name="T4" fmla="*/ 32 w 600"/>
                  <a:gd name="T5" fmla="*/ 143 h 301"/>
                  <a:gd name="T6" fmla="*/ 71 w 600"/>
                  <a:gd name="T7" fmla="*/ 198 h 301"/>
                  <a:gd name="T8" fmla="*/ 111 w 600"/>
                  <a:gd name="T9" fmla="*/ 238 h 301"/>
                  <a:gd name="T10" fmla="*/ 158 w 600"/>
                  <a:gd name="T11" fmla="*/ 269 h 301"/>
                  <a:gd name="T12" fmla="*/ 213 w 600"/>
                  <a:gd name="T13" fmla="*/ 293 h 301"/>
                  <a:gd name="T14" fmla="*/ 268 w 600"/>
                  <a:gd name="T15" fmla="*/ 301 h 301"/>
                  <a:gd name="T16" fmla="*/ 332 w 600"/>
                  <a:gd name="T17" fmla="*/ 301 h 301"/>
                  <a:gd name="T18" fmla="*/ 387 w 600"/>
                  <a:gd name="T19" fmla="*/ 293 h 301"/>
                  <a:gd name="T20" fmla="*/ 442 w 600"/>
                  <a:gd name="T21" fmla="*/ 269 h 301"/>
                  <a:gd name="T22" fmla="*/ 489 w 600"/>
                  <a:gd name="T23" fmla="*/ 238 h 301"/>
                  <a:gd name="T24" fmla="*/ 529 w 600"/>
                  <a:gd name="T25" fmla="*/ 198 h 301"/>
                  <a:gd name="T26" fmla="*/ 561 w 600"/>
                  <a:gd name="T27" fmla="*/ 143 h 301"/>
                  <a:gd name="T28" fmla="*/ 584 w 600"/>
                  <a:gd name="T29" fmla="*/ 96 h 301"/>
                  <a:gd name="T30" fmla="*/ 600 w 600"/>
                  <a:gd name="T31" fmla="*/ 32 h 301"/>
                  <a:gd name="T32" fmla="*/ 584 w 600"/>
                  <a:gd name="T33" fmla="*/ 0 h 301"/>
                  <a:gd name="T34" fmla="*/ 577 w 600"/>
                  <a:gd name="T35" fmla="*/ 63 h 301"/>
                  <a:gd name="T36" fmla="*/ 561 w 600"/>
                  <a:gd name="T37" fmla="*/ 112 h 301"/>
                  <a:gd name="T38" fmla="*/ 537 w 600"/>
                  <a:gd name="T39" fmla="*/ 159 h 301"/>
                  <a:gd name="T40" fmla="*/ 498 w 600"/>
                  <a:gd name="T41" fmla="*/ 206 h 301"/>
                  <a:gd name="T42" fmla="*/ 458 w 600"/>
                  <a:gd name="T43" fmla="*/ 238 h 301"/>
                  <a:gd name="T44" fmla="*/ 410 w 600"/>
                  <a:gd name="T45" fmla="*/ 261 h 301"/>
                  <a:gd name="T46" fmla="*/ 356 w 600"/>
                  <a:gd name="T47" fmla="*/ 285 h 301"/>
                  <a:gd name="T48" fmla="*/ 300 w 600"/>
                  <a:gd name="T49" fmla="*/ 285 h 301"/>
                  <a:gd name="T50" fmla="*/ 245 w 600"/>
                  <a:gd name="T51" fmla="*/ 285 h 301"/>
                  <a:gd name="T52" fmla="*/ 190 w 600"/>
                  <a:gd name="T53" fmla="*/ 261 h 301"/>
                  <a:gd name="T54" fmla="*/ 142 w 600"/>
                  <a:gd name="T55" fmla="*/ 238 h 301"/>
                  <a:gd name="T56" fmla="*/ 95 w 600"/>
                  <a:gd name="T57" fmla="*/ 206 h 301"/>
                  <a:gd name="T58" fmla="*/ 63 w 600"/>
                  <a:gd name="T59" fmla="*/ 159 h 301"/>
                  <a:gd name="T60" fmla="*/ 39 w 600"/>
                  <a:gd name="T61" fmla="*/ 112 h 301"/>
                  <a:gd name="T62" fmla="*/ 23 w 600"/>
                  <a:gd name="T63" fmla="*/ 63 h 301"/>
                  <a:gd name="T64" fmla="*/ 16 w 600"/>
                  <a:gd name="T65"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0" h="301">
                    <a:moveTo>
                      <a:pt x="0" y="0"/>
                    </a:moveTo>
                    <a:lnTo>
                      <a:pt x="0" y="32"/>
                    </a:lnTo>
                    <a:lnTo>
                      <a:pt x="8" y="63"/>
                    </a:lnTo>
                    <a:lnTo>
                      <a:pt x="16" y="96"/>
                    </a:lnTo>
                    <a:lnTo>
                      <a:pt x="23" y="119"/>
                    </a:lnTo>
                    <a:lnTo>
                      <a:pt x="32" y="143"/>
                    </a:lnTo>
                    <a:lnTo>
                      <a:pt x="48" y="175"/>
                    </a:lnTo>
                    <a:lnTo>
                      <a:pt x="71" y="198"/>
                    </a:lnTo>
                    <a:lnTo>
                      <a:pt x="87" y="214"/>
                    </a:lnTo>
                    <a:lnTo>
                      <a:pt x="111" y="238"/>
                    </a:lnTo>
                    <a:lnTo>
                      <a:pt x="134" y="254"/>
                    </a:lnTo>
                    <a:lnTo>
                      <a:pt x="158" y="269"/>
                    </a:lnTo>
                    <a:lnTo>
                      <a:pt x="181" y="277"/>
                    </a:lnTo>
                    <a:lnTo>
                      <a:pt x="213" y="293"/>
                    </a:lnTo>
                    <a:lnTo>
                      <a:pt x="237" y="301"/>
                    </a:lnTo>
                    <a:lnTo>
                      <a:pt x="268" y="301"/>
                    </a:lnTo>
                    <a:lnTo>
                      <a:pt x="300" y="301"/>
                    </a:lnTo>
                    <a:lnTo>
                      <a:pt x="332" y="301"/>
                    </a:lnTo>
                    <a:lnTo>
                      <a:pt x="363" y="301"/>
                    </a:lnTo>
                    <a:lnTo>
                      <a:pt x="387" y="293"/>
                    </a:lnTo>
                    <a:lnTo>
                      <a:pt x="419" y="277"/>
                    </a:lnTo>
                    <a:lnTo>
                      <a:pt x="442" y="269"/>
                    </a:lnTo>
                    <a:lnTo>
                      <a:pt x="466" y="254"/>
                    </a:lnTo>
                    <a:lnTo>
                      <a:pt x="489" y="238"/>
                    </a:lnTo>
                    <a:lnTo>
                      <a:pt x="513" y="214"/>
                    </a:lnTo>
                    <a:lnTo>
                      <a:pt x="529" y="198"/>
                    </a:lnTo>
                    <a:lnTo>
                      <a:pt x="545" y="175"/>
                    </a:lnTo>
                    <a:lnTo>
                      <a:pt x="561" y="143"/>
                    </a:lnTo>
                    <a:lnTo>
                      <a:pt x="577" y="119"/>
                    </a:lnTo>
                    <a:lnTo>
                      <a:pt x="584" y="96"/>
                    </a:lnTo>
                    <a:lnTo>
                      <a:pt x="592" y="63"/>
                    </a:lnTo>
                    <a:lnTo>
                      <a:pt x="600" y="32"/>
                    </a:lnTo>
                    <a:lnTo>
                      <a:pt x="600" y="0"/>
                    </a:lnTo>
                    <a:lnTo>
                      <a:pt x="584" y="0"/>
                    </a:lnTo>
                    <a:lnTo>
                      <a:pt x="584" y="32"/>
                    </a:lnTo>
                    <a:lnTo>
                      <a:pt x="577" y="63"/>
                    </a:lnTo>
                    <a:lnTo>
                      <a:pt x="568" y="88"/>
                    </a:lnTo>
                    <a:lnTo>
                      <a:pt x="561" y="112"/>
                    </a:lnTo>
                    <a:lnTo>
                      <a:pt x="552" y="135"/>
                    </a:lnTo>
                    <a:lnTo>
                      <a:pt x="537" y="159"/>
                    </a:lnTo>
                    <a:lnTo>
                      <a:pt x="521" y="182"/>
                    </a:lnTo>
                    <a:lnTo>
                      <a:pt x="498" y="206"/>
                    </a:lnTo>
                    <a:lnTo>
                      <a:pt x="482" y="222"/>
                    </a:lnTo>
                    <a:lnTo>
                      <a:pt x="458" y="238"/>
                    </a:lnTo>
                    <a:lnTo>
                      <a:pt x="435" y="254"/>
                    </a:lnTo>
                    <a:lnTo>
                      <a:pt x="410" y="261"/>
                    </a:lnTo>
                    <a:lnTo>
                      <a:pt x="387" y="277"/>
                    </a:lnTo>
                    <a:lnTo>
                      <a:pt x="356" y="285"/>
                    </a:lnTo>
                    <a:lnTo>
                      <a:pt x="332" y="285"/>
                    </a:lnTo>
                    <a:lnTo>
                      <a:pt x="300" y="285"/>
                    </a:lnTo>
                    <a:lnTo>
                      <a:pt x="268" y="285"/>
                    </a:lnTo>
                    <a:lnTo>
                      <a:pt x="245" y="285"/>
                    </a:lnTo>
                    <a:lnTo>
                      <a:pt x="213" y="277"/>
                    </a:lnTo>
                    <a:lnTo>
                      <a:pt x="190" y="261"/>
                    </a:lnTo>
                    <a:lnTo>
                      <a:pt x="165" y="254"/>
                    </a:lnTo>
                    <a:lnTo>
                      <a:pt x="142" y="238"/>
                    </a:lnTo>
                    <a:lnTo>
                      <a:pt x="118" y="222"/>
                    </a:lnTo>
                    <a:lnTo>
                      <a:pt x="95" y="206"/>
                    </a:lnTo>
                    <a:lnTo>
                      <a:pt x="79" y="182"/>
                    </a:lnTo>
                    <a:lnTo>
                      <a:pt x="63" y="159"/>
                    </a:lnTo>
                    <a:lnTo>
                      <a:pt x="48" y="135"/>
                    </a:lnTo>
                    <a:lnTo>
                      <a:pt x="39" y="112"/>
                    </a:lnTo>
                    <a:lnTo>
                      <a:pt x="32" y="88"/>
                    </a:lnTo>
                    <a:lnTo>
                      <a:pt x="23" y="63"/>
                    </a:lnTo>
                    <a:lnTo>
                      <a:pt x="16" y="32"/>
                    </a:lnTo>
                    <a:lnTo>
                      <a:pt x="16" y="0"/>
                    </a:lnTo>
                    <a:lnTo>
                      <a:pt x="0" y="0"/>
                    </a:lnTo>
                    <a:close/>
                  </a:path>
                </a:pathLst>
              </a:custGeom>
              <a:solidFill>
                <a:srgbClr val="029E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1" name="Freeform 639">
                <a:extLst>
                  <a:ext uri="{FF2B5EF4-FFF2-40B4-BE49-F238E27FC236}">
                    <a16:creationId xmlns:a16="http://schemas.microsoft.com/office/drawing/2014/main" id="{223133FE-8B37-8CDB-C250-E85AF98E0A9F}"/>
                  </a:ext>
                </a:extLst>
              </p:cNvPr>
              <p:cNvSpPr>
                <a:spLocks/>
              </p:cNvSpPr>
              <p:nvPr/>
            </p:nvSpPr>
            <p:spPr bwMode="auto">
              <a:xfrm>
                <a:off x="4899" y="2984"/>
                <a:ext cx="190" cy="95"/>
              </a:xfrm>
              <a:custGeom>
                <a:avLst/>
                <a:gdLst>
                  <a:gd name="T0" fmla="*/ 0 w 568"/>
                  <a:gd name="T1" fmla="*/ 261 h 284"/>
                  <a:gd name="T2" fmla="*/ 16 w 568"/>
                  <a:gd name="T3" fmla="*/ 206 h 284"/>
                  <a:gd name="T4" fmla="*/ 32 w 568"/>
                  <a:gd name="T5" fmla="*/ 151 h 284"/>
                  <a:gd name="T6" fmla="*/ 63 w 568"/>
                  <a:gd name="T7" fmla="*/ 104 h 284"/>
                  <a:gd name="T8" fmla="*/ 102 w 568"/>
                  <a:gd name="T9" fmla="*/ 72 h 284"/>
                  <a:gd name="T10" fmla="*/ 149 w 568"/>
                  <a:gd name="T11" fmla="*/ 39 h 284"/>
                  <a:gd name="T12" fmla="*/ 197 w 568"/>
                  <a:gd name="T13" fmla="*/ 16 h 284"/>
                  <a:gd name="T14" fmla="*/ 252 w 568"/>
                  <a:gd name="T15" fmla="*/ 0 h 284"/>
                  <a:gd name="T16" fmla="*/ 316 w 568"/>
                  <a:gd name="T17" fmla="*/ 0 h 284"/>
                  <a:gd name="T18" fmla="*/ 371 w 568"/>
                  <a:gd name="T19" fmla="*/ 16 h 284"/>
                  <a:gd name="T20" fmla="*/ 419 w 568"/>
                  <a:gd name="T21" fmla="*/ 39 h 284"/>
                  <a:gd name="T22" fmla="*/ 466 w 568"/>
                  <a:gd name="T23" fmla="*/ 72 h 284"/>
                  <a:gd name="T24" fmla="*/ 505 w 568"/>
                  <a:gd name="T25" fmla="*/ 104 h 284"/>
                  <a:gd name="T26" fmla="*/ 536 w 568"/>
                  <a:gd name="T27" fmla="*/ 151 h 284"/>
                  <a:gd name="T28" fmla="*/ 552 w 568"/>
                  <a:gd name="T29" fmla="*/ 206 h 284"/>
                  <a:gd name="T30" fmla="*/ 568 w 568"/>
                  <a:gd name="T31" fmla="*/ 261 h 284"/>
                  <a:gd name="T32" fmla="*/ 552 w 568"/>
                  <a:gd name="T33" fmla="*/ 284 h 284"/>
                  <a:gd name="T34" fmla="*/ 545 w 568"/>
                  <a:gd name="T35" fmla="*/ 230 h 284"/>
                  <a:gd name="T36" fmla="*/ 529 w 568"/>
                  <a:gd name="T37" fmla="*/ 182 h 284"/>
                  <a:gd name="T38" fmla="*/ 505 w 568"/>
                  <a:gd name="T39" fmla="*/ 135 h 284"/>
                  <a:gd name="T40" fmla="*/ 473 w 568"/>
                  <a:gd name="T41" fmla="*/ 95 h 284"/>
                  <a:gd name="T42" fmla="*/ 434 w 568"/>
                  <a:gd name="T43" fmla="*/ 64 h 284"/>
                  <a:gd name="T44" fmla="*/ 387 w 568"/>
                  <a:gd name="T45" fmla="*/ 39 h 284"/>
                  <a:gd name="T46" fmla="*/ 340 w 568"/>
                  <a:gd name="T47" fmla="*/ 24 h 284"/>
                  <a:gd name="T48" fmla="*/ 284 w 568"/>
                  <a:gd name="T49" fmla="*/ 16 h 284"/>
                  <a:gd name="T50" fmla="*/ 229 w 568"/>
                  <a:gd name="T51" fmla="*/ 24 h 284"/>
                  <a:gd name="T52" fmla="*/ 181 w 568"/>
                  <a:gd name="T53" fmla="*/ 39 h 284"/>
                  <a:gd name="T54" fmla="*/ 134 w 568"/>
                  <a:gd name="T55" fmla="*/ 64 h 284"/>
                  <a:gd name="T56" fmla="*/ 95 w 568"/>
                  <a:gd name="T57" fmla="*/ 95 h 284"/>
                  <a:gd name="T58" fmla="*/ 63 w 568"/>
                  <a:gd name="T59" fmla="*/ 135 h 284"/>
                  <a:gd name="T60" fmla="*/ 32 w 568"/>
                  <a:gd name="T61" fmla="*/ 182 h 284"/>
                  <a:gd name="T62" fmla="*/ 16 w 568"/>
                  <a:gd name="T63" fmla="*/ 230 h 284"/>
                  <a:gd name="T64" fmla="*/ 16 w 568"/>
                  <a:gd name="T65"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8" h="284">
                    <a:moveTo>
                      <a:pt x="0" y="284"/>
                    </a:moveTo>
                    <a:lnTo>
                      <a:pt x="0" y="261"/>
                    </a:lnTo>
                    <a:lnTo>
                      <a:pt x="7" y="230"/>
                    </a:lnTo>
                    <a:lnTo>
                      <a:pt x="16" y="206"/>
                    </a:lnTo>
                    <a:lnTo>
                      <a:pt x="23" y="174"/>
                    </a:lnTo>
                    <a:lnTo>
                      <a:pt x="32" y="151"/>
                    </a:lnTo>
                    <a:lnTo>
                      <a:pt x="47" y="127"/>
                    </a:lnTo>
                    <a:lnTo>
                      <a:pt x="63" y="104"/>
                    </a:lnTo>
                    <a:lnTo>
                      <a:pt x="79" y="88"/>
                    </a:lnTo>
                    <a:lnTo>
                      <a:pt x="102" y="72"/>
                    </a:lnTo>
                    <a:lnTo>
                      <a:pt x="126" y="48"/>
                    </a:lnTo>
                    <a:lnTo>
                      <a:pt x="149" y="39"/>
                    </a:lnTo>
                    <a:lnTo>
                      <a:pt x="174" y="24"/>
                    </a:lnTo>
                    <a:lnTo>
                      <a:pt x="197" y="16"/>
                    </a:lnTo>
                    <a:lnTo>
                      <a:pt x="229" y="8"/>
                    </a:lnTo>
                    <a:lnTo>
                      <a:pt x="252" y="0"/>
                    </a:lnTo>
                    <a:lnTo>
                      <a:pt x="284" y="0"/>
                    </a:lnTo>
                    <a:lnTo>
                      <a:pt x="316" y="0"/>
                    </a:lnTo>
                    <a:lnTo>
                      <a:pt x="340" y="8"/>
                    </a:lnTo>
                    <a:lnTo>
                      <a:pt x="371" y="16"/>
                    </a:lnTo>
                    <a:lnTo>
                      <a:pt x="394" y="24"/>
                    </a:lnTo>
                    <a:lnTo>
                      <a:pt x="419" y="39"/>
                    </a:lnTo>
                    <a:lnTo>
                      <a:pt x="442" y="48"/>
                    </a:lnTo>
                    <a:lnTo>
                      <a:pt x="466" y="72"/>
                    </a:lnTo>
                    <a:lnTo>
                      <a:pt x="482" y="88"/>
                    </a:lnTo>
                    <a:lnTo>
                      <a:pt x="505" y="104"/>
                    </a:lnTo>
                    <a:lnTo>
                      <a:pt x="521" y="127"/>
                    </a:lnTo>
                    <a:lnTo>
                      <a:pt x="536" y="151"/>
                    </a:lnTo>
                    <a:lnTo>
                      <a:pt x="545" y="174"/>
                    </a:lnTo>
                    <a:lnTo>
                      <a:pt x="552" y="206"/>
                    </a:lnTo>
                    <a:lnTo>
                      <a:pt x="561" y="230"/>
                    </a:lnTo>
                    <a:lnTo>
                      <a:pt x="568" y="261"/>
                    </a:lnTo>
                    <a:lnTo>
                      <a:pt x="568" y="284"/>
                    </a:lnTo>
                    <a:lnTo>
                      <a:pt x="552" y="284"/>
                    </a:lnTo>
                    <a:lnTo>
                      <a:pt x="552" y="261"/>
                    </a:lnTo>
                    <a:lnTo>
                      <a:pt x="545" y="230"/>
                    </a:lnTo>
                    <a:lnTo>
                      <a:pt x="545" y="206"/>
                    </a:lnTo>
                    <a:lnTo>
                      <a:pt x="529" y="182"/>
                    </a:lnTo>
                    <a:lnTo>
                      <a:pt x="521" y="158"/>
                    </a:lnTo>
                    <a:lnTo>
                      <a:pt x="505" y="135"/>
                    </a:lnTo>
                    <a:lnTo>
                      <a:pt x="489" y="119"/>
                    </a:lnTo>
                    <a:lnTo>
                      <a:pt x="473" y="95"/>
                    </a:lnTo>
                    <a:lnTo>
                      <a:pt x="457" y="79"/>
                    </a:lnTo>
                    <a:lnTo>
                      <a:pt x="434" y="64"/>
                    </a:lnTo>
                    <a:lnTo>
                      <a:pt x="410" y="48"/>
                    </a:lnTo>
                    <a:lnTo>
                      <a:pt x="387" y="39"/>
                    </a:lnTo>
                    <a:lnTo>
                      <a:pt x="363" y="32"/>
                    </a:lnTo>
                    <a:lnTo>
                      <a:pt x="340" y="24"/>
                    </a:lnTo>
                    <a:lnTo>
                      <a:pt x="308" y="16"/>
                    </a:lnTo>
                    <a:lnTo>
                      <a:pt x="284" y="16"/>
                    </a:lnTo>
                    <a:lnTo>
                      <a:pt x="252" y="16"/>
                    </a:lnTo>
                    <a:lnTo>
                      <a:pt x="229" y="24"/>
                    </a:lnTo>
                    <a:lnTo>
                      <a:pt x="205" y="32"/>
                    </a:lnTo>
                    <a:lnTo>
                      <a:pt x="181" y="39"/>
                    </a:lnTo>
                    <a:lnTo>
                      <a:pt x="158" y="48"/>
                    </a:lnTo>
                    <a:lnTo>
                      <a:pt x="134" y="64"/>
                    </a:lnTo>
                    <a:lnTo>
                      <a:pt x="110" y="79"/>
                    </a:lnTo>
                    <a:lnTo>
                      <a:pt x="95" y="95"/>
                    </a:lnTo>
                    <a:lnTo>
                      <a:pt x="79" y="119"/>
                    </a:lnTo>
                    <a:lnTo>
                      <a:pt x="63" y="135"/>
                    </a:lnTo>
                    <a:lnTo>
                      <a:pt x="47" y="158"/>
                    </a:lnTo>
                    <a:lnTo>
                      <a:pt x="32" y="182"/>
                    </a:lnTo>
                    <a:lnTo>
                      <a:pt x="23" y="206"/>
                    </a:lnTo>
                    <a:lnTo>
                      <a:pt x="16" y="230"/>
                    </a:lnTo>
                    <a:lnTo>
                      <a:pt x="16" y="261"/>
                    </a:lnTo>
                    <a:lnTo>
                      <a:pt x="16" y="284"/>
                    </a:lnTo>
                    <a:lnTo>
                      <a:pt x="0" y="284"/>
                    </a:lnTo>
                    <a:close/>
                  </a:path>
                </a:pathLst>
              </a:custGeom>
              <a:solidFill>
                <a:srgbClr val="02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2" name="Freeform 640">
                <a:extLst>
                  <a:ext uri="{FF2B5EF4-FFF2-40B4-BE49-F238E27FC236}">
                    <a16:creationId xmlns:a16="http://schemas.microsoft.com/office/drawing/2014/main" id="{B5623010-AC0E-B4A6-1A85-734E8CA09FC3}"/>
                  </a:ext>
                </a:extLst>
              </p:cNvPr>
              <p:cNvSpPr>
                <a:spLocks/>
              </p:cNvSpPr>
              <p:nvPr/>
            </p:nvSpPr>
            <p:spPr bwMode="auto">
              <a:xfrm>
                <a:off x="4899" y="3079"/>
                <a:ext cx="190" cy="95"/>
              </a:xfrm>
              <a:custGeom>
                <a:avLst/>
                <a:gdLst>
                  <a:gd name="T0" fmla="*/ 0 w 568"/>
                  <a:gd name="T1" fmla="*/ 32 h 284"/>
                  <a:gd name="T2" fmla="*/ 16 w 568"/>
                  <a:gd name="T3" fmla="*/ 87 h 284"/>
                  <a:gd name="T4" fmla="*/ 32 w 568"/>
                  <a:gd name="T5" fmla="*/ 134 h 284"/>
                  <a:gd name="T6" fmla="*/ 63 w 568"/>
                  <a:gd name="T7" fmla="*/ 181 h 284"/>
                  <a:gd name="T8" fmla="*/ 102 w 568"/>
                  <a:gd name="T9" fmla="*/ 221 h 284"/>
                  <a:gd name="T10" fmla="*/ 149 w 568"/>
                  <a:gd name="T11" fmla="*/ 253 h 284"/>
                  <a:gd name="T12" fmla="*/ 197 w 568"/>
                  <a:gd name="T13" fmla="*/ 277 h 284"/>
                  <a:gd name="T14" fmla="*/ 252 w 568"/>
                  <a:gd name="T15" fmla="*/ 284 h 284"/>
                  <a:gd name="T16" fmla="*/ 316 w 568"/>
                  <a:gd name="T17" fmla="*/ 284 h 284"/>
                  <a:gd name="T18" fmla="*/ 371 w 568"/>
                  <a:gd name="T19" fmla="*/ 277 h 284"/>
                  <a:gd name="T20" fmla="*/ 419 w 568"/>
                  <a:gd name="T21" fmla="*/ 253 h 284"/>
                  <a:gd name="T22" fmla="*/ 466 w 568"/>
                  <a:gd name="T23" fmla="*/ 221 h 284"/>
                  <a:gd name="T24" fmla="*/ 505 w 568"/>
                  <a:gd name="T25" fmla="*/ 181 h 284"/>
                  <a:gd name="T26" fmla="*/ 536 w 568"/>
                  <a:gd name="T27" fmla="*/ 134 h 284"/>
                  <a:gd name="T28" fmla="*/ 552 w 568"/>
                  <a:gd name="T29" fmla="*/ 87 h 284"/>
                  <a:gd name="T30" fmla="*/ 568 w 568"/>
                  <a:gd name="T31" fmla="*/ 32 h 284"/>
                  <a:gd name="T32" fmla="*/ 552 w 568"/>
                  <a:gd name="T33" fmla="*/ 0 h 284"/>
                  <a:gd name="T34" fmla="*/ 545 w 568"/>
                  <a:gd name="T35" fmla="*/ 55 h 284"/>
                  <a:gd name="T36" fmla="*/ 529 w 568"/>
                  <a:gd name="T37" fmla="*/ 111 h 284"/>
                  <a:gd name="T38" fmla="*/ 505 w 568"/>
                  <a:gd name="T39" fmla="*/ 150 h 284"/>
                  <a:gd name="T40" fmla="*/ 473 w 568"/>
                  <a:gd name="T41" fmla="*/ 190 h 284"/>
                  <a:gd name="T42" fmla="*/ 434 w 568"/>
                  <a:gd name="T43" fmla="*/ 230 h 284"/>
                  <a:gd name="T44" fmla="*/ 387 w 568"/>
                  <a:gd name="T45" fmla="*/ 253 h 284"/>
                  <a:gd name="T46" fmla="*/ 340 w 568"/>
                  <a:gd name="T47" fmla="*/ 268 h 284"/>
                  <a:gd name="T48" fmla="*/ 284 w 568"/>
                  <a:gd name="T49" fmla="*/ 268 h 284"/>
                  <a:gd name="T50" fmla="*/ 229 w 568"/>
                  <a:gd name="T51" fmla="*/ 268 h 284"/>
                  <a:gd name="T52" fmla="*/ 181 w 568"/>
                  <a:gd name="T53" fmla="*/ 253 h 284"/>
                  <a:gd name="T54" fmla="*/ 134 w 568"/>
                  <a:gd name="T55" fmla="*/ 230 h 284"/>
                  <a:gd name="T56" fmla="*/ 95 w 568"/>
                  <a:gd name="T57" fmla="*/ 190 h 284"/>
                  <a:gd name="T58" fmla="*/ 63 w 568"/>
                  <a:gd name="T59" fmla="*/ 150 h 284"/>
                  <a:gd name="T60" fmla="*/ 32 w 568"/>
                  <a:gd name="T61" fmla="*/ 111 h 284"/>
                  <a:gd name="T62" fmla="*/ 16 w 568"/>
                  <a:gd name="T63" fmla="*/ 55 h 284"/>
                  <a:gd name="T64" fmla="*/ 16 w 568"/>
                  <a:gd name="T65"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8" h="284">
                    <a:moveTo>
                      <a:pt x="0" y="0"/>
                    </a:moveTo>
                    <a:lnTo>
                      <a:pt x="0" y="32"/>
                    </a:lnTo>
                    <a:lnTo>
                      <a:pt x="7" y="63"/>
                    </a:lnTo>
                    <a:lnTo>
                      <a:pt x="16" y="87"/>
                    </a:lnTo>
                    <a:lnTo>
                      <a:pt x="23" y="111"/>
                    </a:lnTo>
                    <a:lnTo>
                      <a:pt x="32" y="134"/>
                    </a:lnTo>
                    <a:lnTo>
                      <a:pt x="47" y="158"/>
                    </a:lnTo>
                    <a:lnTo>
                      <a:pt x="63" y="181"/>
                    </a:lnTo>
                    <a:lnTo>
                      <a:pt x="79" y="205"/>
                    </a:lnTo>
                    <a:lnTo>
                      <a:pt x="102" y="221"/>
                    </a:lnTo>
                    <a:lnTo>
                      <a:pt x="126" y="237"/>
                    </a:lnTo>
                    <a:lnTo>
                      <a:pt x="149" y="253"/>
                    </a:lnTo>
                    <a:lnTo>
                      <a:pt x="174" y="261"/>
                    </a:lnTo>
                    <a:lnTo>
                      <a:pt x="197" y="277"/>
                    </a:lnTo>
                    <a:lnTo>
                      <a:pt x="229" y="284"/>
                    </a:lnTo>
                    <a:lnTo>
                      <a:pt x="252" y="284"/>
                    </a:lnTo>
                    <a:lnTo>
                      <a:pt x="284" y="284"/>
                    </a:lnTo>
                    <a:lnTo>
                      <a:pt x="316" y="284"/>
                    </a:lnTo>
                    <a:lnTo>
                      <a:pt x="340" y="284"/>
                    </a:lnTo>
                    <a:lnTo>
                      <a:pt x="371" y="277"/>
                    </a:lnTo>
                    <a:lnTo>
                      <a:pt x="394" y="261"/>
                    </a:lnTo>
                    <a:lnTo>
                      <a:pt x="419" y="253"/>
                    </a:lnTo>
                    <a:lnTo>
                      <a:pt x="442" y="237"/>
                    </a:lnTo>
                    <a:lnTo>
                      <a:pt x="466" y="221"/>
                    </a:lnTo>
                    <a:lnTo>
                      <a:pt x="482" y="205"/>
                    </a:lnTo>
                    <a:lnTo>
                      <a:pt x="505" y="181"/>
                    </a:lnTo>
                    <a:lnTo>
                      <a:pt x="521" y="158"/>
                    </a:lnTo>
                    <a:lnTo>
                      <a:pt x="536" y="134"/>
                    </a:lnTo>
                    <a:lnTo>
                      <a:pt x="545" y="111"/>
                    </a:lnTo>
                    <a:lnTo>
                      <a:pt x="552" y="87"/>
                    </a:lnTo>
                    <a:lnTo>
                      <a:pt x="561" y="63"/>
                    </a:lnTo>
                    <a:lnTo>
                      <a:pt x="568" y="32"/>
                    </a:lnTo>
                    <a:lnTo>
                      <a:pt x="568" y="0"/>
                    </a:lnTo>
                    <a:lnTo>
                      <a:pt x="552" y="0"/>
                    </a:lnTo>
                    <a:lnTo>
                      <a:pt x="552" y="32"/>
                    </a:lnTo>
                    <a:lnTo>
                      <a:pt x="545" y="55"/>
                    </a:lnTo>
                    <a:lnTo>
                      <a:pt x="545" y="79"/>
                    </a:lnTo>
                    <a:lnTo>
                      <a:pt x="529" y="111"/>
                    </a:lnTo>
                    <a:lnTo>
                      <a:pt x="521" y="134"/>
                    </a:lnTo>
                    <a:lnTo>
                      <a:pt x="505" y="150"/>
                    </a:lnTo>
                    <a:lnTo>
                      <a:pt x="489" y="174"/>
                    </a:lnTo>
                    <a:lnTo>
                      <a:pt x="473" y="190"/>
                    </a:lnTo>
                    <a:lnTo>
                      <a:pt x="457" y="213"/>
                    </a:lnTo>
                    <a:lnTo>
                      <a:pt x="434" y="230"/>
                    </a:lnTo>
                    <a:lnTo>
                      <a:pt x="410" y="237"/>
                    </a:lnTo>
                    <a:lnTo>
                      <a:pt x="387" y="253"/>
                    </a:lnTo>
                    <a:lnTo>
                      <a:pt x="363" y="261"/>
                    </a:lnTo>
                    <a:lnTo>
                      <a:pt x="340" y="268"/>
                    </a:lnTo>
                    <a:lnTo>
                      <a:pt x="308" y="268"/>
                    </a:lnTo>
                    <a:lnTo>
                      <a:pt x="284" y="268"/>
                    </a:lnTo>
                    <a:lnTo>
                      <a:pt x="252" y="268"/>
                    </a:lnTo>
                    <a:lnTo>
                      <a:pt x="229" y="268"/>
                    </a:lnTo>
                    <a:lnTo>
                      <a:pt x="205" y="261"/>
                    </a:lnTo>
                    <a:lnTo>
                      <a:pt x="181" y="253"/>
                    </a:lnTo>
                    <a:lnTo>
                      <a:pt x="158" y="237"/>
                    </a:lnTo>
                    <a:lnTo>
                      <a:pt x="134" y="230"/>
                    </a:lnTo>
                    <a:lnTo>
                      <a:pt x="110" y="213"/>
                    </a:lnTo>
                    <a:lnTo>
                      <a:pt x="95" y="190"/>
                    </a:lnTo>
                    <a:lnTo>
                      <a:pt x="79" y="174"/>
                    </a:lnTo>
                    <a:lnTo>
                      <a:pt x="63" y="150"/>
                    </a:lnTo>
                    <a:lnTo>
                      <a:pt x="47" y="134"/>
                    </a:lnTo>
                    <a:lnTo>
                      <a:pt x="32" y="111"/>
                    </a:lnTo>
                    <a:lnTo>
                      <a:pt x="23" y="79"/>
                    </a:lnTo>
                    <a:lnTo>
                      <a:pt x="16" y="55"/>
                    </a:lnTo>
                    <a:lnTo>
                      <a:pt x="16" y="32"/>
                    </a:lnTo>
                    <a:lnTo>
                      <a:pt x="16" y="0"/>
                    </a:lnTo>
                    <a:lnTo>
                      <a:pt x="0" y="0"/>
                    </a:lnTo>
                    <a:close/>
                  </a:path>
                </a:pathLst>
              </a:custGeom>
              <a:solidFill>
                <a:srgbClr val="02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3" name="Freeform 641">
                <a:extLst>
                  <a:ext uri="{FF2B5EF4-FFF2-40B4-BE49-F238E27FC236}">
                    <a16:creationId xmlns:a16="http://schemas.microsoft.com/office/drawing/2014/main" id="{7DA471BB-EAD9-87F0-8243-4EB9675D1B45}"/>
                  </a:ext>
                </a:extLst>
              </p:cNvPr>
              <p:cNvSpPr>
                <a:spLocks/>
              </p:cNvSpPr>
              <p:nvPr/>
            </p:nvSpPr>
            <p:spPr bwMode="auto">
              <a:xfrm>
                <a:off x="4905" y="2990"/>
                <a:ext cx="178" cy="89"/>
              </a:xfrm>
              <a:custGeom>
                <a:avLst/>
                <a:gdLst>
                  <a:gd name="T0" fmla="*/ 0 w 536"/>
                  <a:gd name="T1" fmla="*/ 245 h 269"/>
                  <a:gd name="T2" fmla="*/ 7 w 536"/>
                  <a:gd name="T3" fmla="*/ 191 h 269"/>
                  <a:gd name="T4" fmla="*/ 31 w 536"/>
                  <a:gd name="T5" fmla="*/ 143 h 269"/>
                  <a:gd name="T6" fmla="*/ 63 w 536"/>
                  <a:gd name="T7" fmla="*/ 103 h 269"/>
                  <a:gd name="T8" fmla="*/ 94 w 536"/>
                  <a:gd name="T9" fmla="*/ 64 h 269"/>
                  <a:gd name="T10" fmla="*/ 142 w 536"/>
                  <a:gd name="T11" fmla="*/ 32 h 269"/>
                  <a:gd name="T12" fmla="*/ 189 w 536"/>
                  <a:gd name="T13" fmla="*/ 16 h 269"/>
                  <a:gd name="T14" fmla="*/ 236 w 536"/>
                  <a:gd name="T15" fmla="*/ 0 h 269"/>
                  <a:gd name="T16" fmla="*/ 292 w 536"/>
                  <a:gd name="T17" fmla="*/ 0 h 269"/>
                  <a:gd name="T18" fmla="*/ 347 w 536"/>
                  <a:gd name="T19" fmla="*/ 16 h 269"/>
                  <a:gd name="T20" fmla="*/ 394 w 536"/>
                  <a:gd name="T21" fmla="*/ 32 h 269"/>
                  <a:gd name="T22" fmla="*/ 441 w 536"/>
                  <a:gd name="T23" fmla="*/ 64 h 269"/>
                  <a:gd name="T24" fmla="*/ 473 w 536"/>
                  <a:gd name="T25" fmla="*/ 103 h 269"/>
                  <a:gd name="T26" fmla="*/ 505 w 536"/>
                  <a:gd name="T27" fmla="*/ 143 h 269"/>
                  <a:gd name="T28" fmla="*/ 529 w 536"/>
                  <a:gd name="T29" fmla="*/ 191 h 269"/>
                  <a:gd name="T30" fmla="*/ 536 w 536"/>
                  <a:gd name="T31" fmla="*/ 245 h 269"/>
                  <a:gd name="T32" fmla="*/ 520 w 536"/>
                  <a:gd name="T33" fmla="*/ 269 h 269"/>
                  <a:gd name="T34" fmla="*/ 520 w 536"/>
                  <a:gd name="T35" fmla="*/ 222 h 269"/>
                  <a:gd name="T36" fmla="*/ 505 w 536"/>
                  <a:gd name="T37" fmla="*/ 175 h 269"/>
                  <a:gd name="T38" fmla="*/ 481 w 536"/>
                  <a:gd name="T39" fmla="*/ 127 h 269"/>
                  <a:gd name="T40" fmla="*/ 450 w 536"/>
                  <a:gd name="T41" fmla="*/ 96 h 269"/>
                  <a:gd name="T42" fmla="*/ 410 w 536"/>
                  <a:gd name="T43" fmla="*/ 64 h 269"/>
                  <a:gd name="T44" fmla="*/ 363 w 536"/>
                  <a:gd name="T45" fmla="*/ 40 h 269"/>
                  <a:gd name="T46" fmla="*/ 315 w 536"/>
                  <a:gd name="T47" fmla="*/ 24 h 269"/>
                  <a:gd name="T48" fmla="*/ 268 w 536"/>
                  <a:gd name="T49" fmla="*/ 16 h 269"/>
                  <a:gd name="T50" fmla="*/ 213 w 536"/>
                  <a:gd name="T51" fmla="*/ 24 h 269"/>
                  <a:gd name="T52" fmla="*/ 165 w 536"/>
                  <a:gd name="T53" fmla="*/ 40 h 269"/>
                  <a:gd name="T54" fmla="*/ 126 w 536"/>
                  <a:gd name="T55" fmla="*/ 64 h 269"/>
                  <a:gd name="T56" fmla="*/ 86 w 536"/>
                  <a:gd name="T57" fmla="*/ 96 h 269"/>
                  <a:gd name="T58" fmla="*/ 55 w 536"/>
                  <a:gd name="T59" fmla="*/ 127 h 269"/>
                  <a:gd name="T60" fmla="*/ 31 w 536"/>
                  <a:gd name="T61" fmla="*/ 175 h 269"/>
                  <a:gd name="T62" fmla="*/ 16 w 536"/>
                  <a:gd name="T63" fmla="*/ 222 h 269"/>
                  <a:gd name="T64" fmla="*/ 16 w 536"/>
                  <a:gd name="T65"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6" h="269">
                    <a:moveTo>
                      <a:pt x="0" y="269"/>
                    </a:moveTo>
                    <a:lnTo>
                      <a:pt x="0" y="245"/>
                    </a:lnTo>
                    <a:lnTo>
                      <a:pt x="0" y="214"/>
                    </a:lnTo>
                    <a:lnTo>
                      <a:pt x="7" y="191"/>
                    </a:lnTo>
                    <a:lnTo>
                      <a:pt x="16" y="166"/>
                    </a:lnTo>
                    <a:lnTo>
                      <a:pt x="31" y="143"/>
                    </a:lnTo>
                    <a:lnTo>
                      <a:pt x="47" y="119"/>
                    </a:lnTo>
                    <a:lnTo>
                      <a:pt x="63" y="103"/>
                    </a:lnTo>
                    <a:lnTo>
                      <a:pt x="79" y="80"/>
                    </a:lnTo>
                    <a:lnTo>
                      <a:pt x="94" y="64"/>
                    </a:lnTo>
                    <a:lnTo>
                      <a:pt x="118" y="48"/>
                    </a:lnTo>
                    <a:lnTo>
                      <a:pt x="142" y="32"/>
                    </a:lnTo>
                    <a:lnTo>
                      <a:pt x="165" y="24"/>
                    </a:lnTo>
                    <a:lnTo>
                      <a:pt x="189" y="16"/>
                    </a:lnTo>
                    <a:lnTo>
                      <a:pt x="213" y="9"/>
                    </a:lnTo>
                    <a:lnTo>
                      <a:pt x="236" y="0"/>
                    </a:lnTo>
                    <a:lnTo>
                      <a:pt x="268" y="0"/>
                    </a:lnTo>
                    <a:lnTo>
                      <a:pt x="292" y="0"/>
                    </a:lnTo>
                    <a:lnTo>
                      <a:pt x="324" y="9"/>
                    </a:lnTo>
                    <a:lnTo>
                      <a:pt x="347" y="16"/>
                    </a:lnTo>
                    <a:lnTo>
                      <a:pt x="371" y="24"/>
                    </a:lnTo>
                    <a:lnTo>
                      <a:pt x="394" y="32"/>
                    </a:lnTo>
                    <a:lnTo>
                      <a:pt x="418" y="48"/>
                    </a:lnTo>
                    <a:lnTo>
                      <a:pt x="441" y="64"/>
                    </a:lnTo>
                    <a:lnTo>
                      <a:pt x="457" y="80"/>
                    </a:lnTo>
                    <a:lnTo>
                      <a:pt x="473" y="103"/>
                    </a:lnTo>
                    <a:lnTo>
                      <a:pt x="489" y="119"/>
                    </a:lnTo>
                    <a:lnTo>
                      <a:pt x="505" y="143"/>
                    </a:lnTo>
                    <a:lnTo>
                      <a:pt x="513" y="166"/>
                    </a:lnTo>
                    <a:lnTo>
                      <a:pt x="529" y="191"/>
                    </a:lnTo>
                    <a:lnTo>
                      <a:pt x="529" y="214"/>
                    </a:lnTo>
                    <a:lnTo>
                      <a:pt x="536" y="245"/>
                    </a:lnTo>
                    <a:lnTo>
                      <a:pt x="536" y="269"/>
                    </a:lnTo>
                    <a:lnTo>
                      <a:pt x="520" y="269"/>
                    </a:lnTo>
                    <a:lnTo>
                      <a:pt x="520" y="245"/>
                    </a:lnTo>
                    <a:lnTo>
                      <a:pt x="520" y="222"/>
                    </a:lnTo>
                    <a:lnTo>
                      <a:pt x="513" y="198"/>
                    </a:lnTo>
                    <a:lnTo>
                      <a:pt x="505" y="175"/>
                    </a:lnTo>
                    <a:lnTo>
                      <a:pt x="489" y="151"/>
                    </a:lnTo>
                    <a:lnTo>
                      <a:pt x="481" y="127"/>
                    </a:lnTo>
                    <a:lnTo>
                      <a:pt x="466" y="112"/>
                    </a:lnTo>
                    <a:lnTo>
                      <a:pt x="450" y="96"/>
                    </a:lnTo>
                    <a:lnTo>
                      <a:pt x="426" y="80"/>
                    </a:lnTo>
                    <a:lnTo>
                      <a:pt x="410" y="64"/>
                    </a:lnTo>
                    <a:lnTo>
                      <a:pt x="387" y="48"/>
                    </a:lnTo>
                    <a:lnTo>
                      <a:pt x="363" y="40"/>
                    </a:lnTo>
                    <a:lnTo>
                      <a:pt x="347" y="32"/>
                    </a:lnTo>
                    <a:lnTo>
                      <a:pt x="315" y="24"/>
                    </a:lnTo>
                    <a:lnTo>
                      <a:pt x="292" y="16"/>
                    </a:lnTo>
                    <a:lnTo>
                      <a:pt x="268" y="16"/>
                    </a:lnTo>
                    <a:lnTo>
                      <a:pt x="245" y="16"/>
                    </a:lnTo>
                    <a:lnTo>
                      <a:pt x="213" y="24"/>
                    </a:lnTo>
                    <a:lnTo>
                      <a:pt x="189" y="32"/>
                    </a:lnTo>
                    <a:lnTo>
                      <a:pt x="165" y="40"/>
                    </a:lnTo>
                    <a:lnTo>
                      <a:pt x="149" y="48"/>
                    </a:lnTo>
                    <a:lnTo>
                      <a:pt x="126" y="64"/>
                    </a:lnTo>
                    <a:lnTo>
                      <a:pt x="102" y="80"/>
                    </a:lnTo>
                    <a:lnTo>
                      <a:pt x="86" y="96"/>
                    </a:lnTo>
                    <a:lnTo>
                      <a:pt x="70" y="112"/>
                    </a:lnTo>
                    <a:lnTo>
                      <a:pt x="55" y="127"/>
                    </a:lnTo>
                    <a:lnTo>
                      <a:pt x="47" y="151"/>
                    </a:lnTo>
                    <a:lnTo>
                      <a:pt x="31" y="175"/>
                    </a:lnTo>
                    <a:lnTo>
                      <a:pt x="23" y="198"/>
                    </a:lnTo>
                    <a:lnTo>
                      <a:pt x="16" y="222"/>
                    </a:lnTo>
                    <a:lnTo>
                      <a:pt x="16" y="245"/>
                    </a:lnTo>
                    <a:lnTo>
                      <a:pt x="16" y="269"/>
                    </a:lnTo>
                    <a:lnTo>
                      <a:pt x="0" y="269"/>
                    </a:lnTo>
                    <a:close/>
                  </a:path>
                </a:pathLst>
              </a:custGeom>
              <a:solidFill>
                <a:srgbClr val="03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4" name="Freeform 642">
                <a:extLst>
                  <a:ext uri="{FF2B5EF4-FFF2-40B4-BE49-F238E27FC236}">
                    <a16:creationId xmlns:a16="http://schemas.microsoft.com/office/drawing/2014/main" id="{6C357CA1-A7D5-C70E-9A55-C0FAFC446208}"/>
                  </a:ext>
                </a:extLst>
              </p:cNvPr>
              <p:cNvSpPr>
                <a:spLocks/>
              </p:cNvSpPr>
              <p:nvPr/>
            </p:nvSpPr>
            <p:spPr bwMode="auto">
              <a:xfrm>
                <a:off x="4905" y="3079"/>
                <a:ext cx="178" cy="90"/>
              </a:xfrm>
              <a:custGeom>
                <a:avLst/>
                <a:gdLst>
                  <a:gd name="T0" fmla="*/ 0 w 536"/>
                  <a:gd name="T1" fmla="*/ 32 h 269"/>
                  <a:gd name="T2" fmla="*/ 7 w 536"/>
                  <a:gd name="T3" fmla="*/ 80 h 269"/>
                  <a:gd name="T4" fmla="*/ 31 w 536"/>
                  <a:gd name="T5" fmla="*/ 135 h 269"/>
                  <a:gd name="T6" fmla="*/ 63 w 536"/>
                  <a:gd name="T7" fmla="*/ 175 h 269"/>
                  <a:gd name="T8" fmla="*/ 94 w 536"/>
                  <a:gd name="T9" fmla="*/ 214 h 269"/>
                  <a:gd name="T10" fmla="*/ 142 w 536"/>
                  <a:gd name="T11" fmla="*/ 238 h 269"/>
                  <a:gd name="T12" fmla="*/ 189 w 536"/>
                  <a:gd name="T13" fmla="*/ 261 h 269"/>
                  <a:gd name="T14" fmla="*/ 236 w 536"/>
                  <a:gd name="T15" fmla="*/ 269 h 269"/>
                  <a:gd name="T16" fmla="*/ 292 w 536"/>
                  <a:gd name="T17" fmla="*/ 269 h 269"/>
                  <a:gd name="T18" fmla="*/ 347 w 536"/>
                  <a:gd name="T19" fmla="*/ 261 h 269"/>
                  <a:gd name="T20" fmla="*/ 394 w 536"/>
                  <a:gd name="T21" fmla="*/ 238 h 269"/>
                  <a:gd name="T22" fmla="*/ 441 w 536"/>
                  <a:gd name="T23" fmla="*/ 214 h 269"/>
                  <a:gd name="T24" fmla="*/ 473 w 536"/>
                  <a:gd name="T25" fmla="*/ 175 h 269"/>
                  <a:gd name="T26" fmla="*/ 505 w 536"/>
                  <a:gd name="T27" fmla="*/ 135 h 269"/>
                  <a:gd name="T28" fmla="*/ 529 w 536"/>
                  <a:gd name="T29" fmla="*/ 80 h 269"/>
                  <a:gd name="T30" fmla="*/ 536 w 536"/>
                  <a:gd name="T31" fmla="*/ 32 h 269"/>
                  <a:gd name="T32" fmla="*/ 520 w 536"/>
                  <a:gd name="T33" fmla="*/ 0 h 269"/>
                  <a:gd name="T34" fmla="*/ 520 w 536"/>
                  <a:gd name="T35" fmla="*/ 56 h 269"/>
                  <a:gd name="T36" fmla="*/ 505 w 536"/>
                  <a:gd name="T37" fmla="*/ 103 h 269"/>
                  <a:gd name="T38" fmla="*/ 481 w 536"/>
                  <a:gd name="T39" fmla="*/ 143 h 269"/>
                  <a:gd name="T40" fmla="*/ 450 w 536"/>
                  <a:gd name="T41" fmla="*/ 182 h 269"/>
                  <a:gd name="T42" fmla="*/ 410 w 536"/>
                  <a:gd name="T43" fmla="*/ 214 h 269"/>
                  <a:gd name="T44" fmla="*/ 363 w 536"/>
                  <a:gd name="T45" fmla="*/ 238 h 269"/>
                  <a:gd name="T46" fmla="*/ 315 w 536"/>
                  <a:gd name="T47" fmla="*/ 254 h 269"/>
                  <a:gd name="T48" fmla="*/ 268 w 536"/>
                  <a:gd name="T49" fmla="*/ 261 h 269"/>
                  <a:gd name="T50" fmla="*/ 213 w 536"/>
                  <a:gd name="T51" fmla="*/ 254 h 269"/>
                  <a:gd name="T52" fmla="*/ 165 w 536"/>
                  <a:gd name="T53" fmla="*/ 238 h 269"/>
                  <a:gd name="T54" fmla="*/ 126 w 536"/>
                  <a:gd name="T55" fmla="*/ 214 h 269"/>
                  <a:gd name="T56" fmla="*/ 86 w 536"/>
                  <a:gd name="T57" fmla="*/ 182 h 269"/>
                  <a:gd name="T58" fmla="*/ 55 w 536"/>
                  <a:gd name="T59" fmla="*/ 143 h 269"/>
                  <a:gd name="T60" fmla="*/ 31 w 536"/>
                  <a:gd name="T61" fmla="*/ 103 h 269"/>
                  <a:gd name="T62" fmla="*/ 16 w 536"/>
                  <a:gd name="T63" fmla="*/ 56 h 269"/>
                  <a:gd name="T64" fmla="*/ 16 w 536"/>
                  <a:gd name="T6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6" h="269">
                    <a:moveTo>
                      <a:pt x="0" y="0"/>
                    </a:moveTo>
                    <a:lnTo>
                      <a:pt x="0" y="32"/>
                    </a:lnTo>
                    <a:lnTo>
                      <a:pt x="0" y="56"/>
                    </a:lnTo>
                    <a:lnTo>
                      <a:pt x="7" y="80"/>
                    </a:lnTo>
                    <a:lnTo>
                      <a:pt x="16" y="112"/>
                    </a:lnTo>
                    <a:lnTo>
                      <a:pt x="31" y="135"/>
                    </a:lnTo>
                    <a:lnTo>
                      <a:pt x="47" y="151"/>
                    </a:lnTo>
                    <a:lnTo>
                      <a:pt x="63" y="175"/>
                    </a:lnTo>
                    <a:lnTo>
                      <a:pt x="79" y="191"/>
                    </a:lnTo>
                    <a:lnTo>
                      <a:pt x="94" y="214"/>
                    </a:lnTo>
                    <a:lnTo>
                      <a:pt x="118" y="230"/>
                    </a:lnTo>
                    <a:lnTo>
                      <a:pt x="142" y="238"/>
                    </a:lnTo>
                    <a:lnTo>
                      <a:pt x="165" y="254"/>
                    </a:lnTo>
                    <a:lnTo>
                      <a:pt x="189" y="261"/>
                    </a:lnTo>
                    <a:lnTo>
                      <a:pt x="213" y="269"/>
                    </a:lnTo>
                    <a:lnTo>
                      <a:pt x="236" y="269"/>
                    </a:lnTo>
                    <a:lnTo>
                      <a:pt x="268" y="269"/>
                    </a:lnTo>
                    <a:lnTo>
                      <a:pt x="292" y="269"/>
                    </a:lnTo>
                    <a:lnTo>
                      <a:pt x="324" y="269"/>
                    </a:lnTo>
                    <a:lnTo>
                      <a:pt x="347" y="261"/>
                    </a:lnTo>
                    <a:lnTo>
                      <a:pt x="371" y="254"/>
                    </a:lnTo>
                    <a:lnTo>
                      <a:pt x="394" y="238"/>
                    </a:lnTo>
                    <a:lnTo>
                      <a:pt x="418" y="230"/>
                    </a:lnTo>
                    <a:lnTo>
                      <a:pt x="441" y="214"/>
                    </a:lnTo>
                    <a:lnTo>
                      <a:pt x="457" y="191"/>
                    </a:lnTo>
                    <a:lnTo>
                      <a:pt x="473" y="175"/>
                    </a:lnTo>
                    <a:lnTo>
                      <a:pt x="489" y="151"/>
                    </a:lnTo>
                    <a:lnTo>
                      <a:pt x="505" y="135"/>
                    </a:lnTo>
                    <a:lnTo>
                      <a:pt x="513" y="112"/>
                    </a:lnTo>
                    <a:lnTo>
                      <a:pt x="529" y="80"/>
                    </a:lnTo>
                    <a:lnTo>
                      <a:pt x="529" y="56"/>
                    </a:lnTo>
                    <a:lnTo>
                      <a:pt x="536" y="32"/>
                    </a:lnTo>
                    <a:lnTo>
                      <a:pt x="536" y="0"/>
                    </a:lnTo>
                    <a:lnTo>
                      <a:pt x="520" y="0"/>
                    </a:lnTo>
                    <a:lnTo>
                      <a:pt x="520" y="32"/>
                    </a:lnTo>
                    <a:lnTo>
                      <a:pt x="520" y="56"/>
                    </a:lnTo>
                    <a:lnTo>
                      <a:pt x="513" y="80"/>
                    </a:lnTo>
                    <a:lnTo>
                      <a:pt x="505" y="103"/>
                    </a:lnTo>
                    <a:lnTo>
                      <a:pt x="489" y="128"/>
                    </a:lnTo>
                    <a:lnTo>
                      <a:pt x="481" y="143"/>
                    </a:lnTo>
                    <a:lnTo>
                      <a:pt x="466" y="166"/>
                    </a:lnTo>
                    <a:lnTo>
                      <a:pt x="450" y="182"/>
                    </a:lnTo>
                    <a:lnTo>
                      <a:pt x="426" y="198"/>
                    </a:lnTo>
                    <a:lnTo>
                      <a:pt x="410" y="214"/>
                    </a:lnTo>
                    <a:lnTo>
                      <a:pt x="387" y="230"/>
                    </a:lnTo>
                    <a:lnTo>
                      <a:pt x="363" y="238"/>
                    </a:lnTo>
                    <a:lnTo>
                      <a:pt x="347" y="245"/>
                    </a:lnTo>
                    <a:lnTo>
                      <a:pt x="315" y="254"/>
                    </a:lnTo>
                    <a:lnTo>
                      <a:pt x="292" y="254"/>
                    </a:lnTo>
                    <a:lnTo>
                      <a:pt x="268" y="261"/>
                    </a:lnTo>
                    <a:lnTo>
                      <a:pt x="245" y="254"/>
                    </a:lnTo>
                    <a:lnTo>
                      <a:pt x="213" y="254"/>
                    </a:lnTo>
                    <a:lnTo>
                      <a:pt x="189" y="245"/>
                    </a:lnTo>
                    <a:lnTo>
                      <a:pt x="165" y="238"/>
                    </a:lnTo>
                    <a:lnTo>
                      <a:pt x="149" y="230"/>
                    </a:lnTo>
                    <a:lnTo>
                      <a:pt x="126" y="214"/>
                    </a:lnTo>
                    <a:lnTo>
                      <a:pt x="102" y="198"/>
                    </a:lnTo>
                    <a:lnTo>
                      <a:pt x="86" y="182"/>
                    </a:lnTo>
                    <a:lnTo>
                      <a:pt x="70" y="166"/>
                    </a:lnTo>
                    <a:lnTo>
                      <a:pt x="55" y="143"/>
                    </a:lnTo>
                    <a:lnTo>
                      <a:pt x="47" y="128"/>
                    </a:lnTo>
                    <a:lnTo>
                      <a:pt x="31" y="103"/>
                    </a:lnTo>
                    <a:lnTo>
                      <a:pt x="23" y="80"/>
                    </a:lnTo>
                    <a:lnTo>
                      <a:pt x="16" y="56"/>
                    </a:lnTo>
                    <a:lnTo>
                      <a:pt x="16" y="32"/>
                    </a:lnTo>
                    <a:lnTo>
                      <a:pt x="16" y="0"/>
                    </a:lnTo>
                    <a:lnTo>
                      <a:pt x="0" y="0"/>
                    </a:lnTo>
                    <a:close/>
                  </a:path>
                </a:pathLst>
              </a:custGeom>
              <a:solidFill>
                <a:srgbClr val="03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5" name="Freeform 643">
                <a:extLst>
                  <a:ext uri="{FF2B5EF4-FFF2-40B4-BE49-F238E27FC236}">
                    <a16:creationId xmlns:a16="http://schemas.microsoft.com/office/drawing/2014/main" id="{E661BD5F-76BD-C466-96FA-E33D4A8BA909}"/>
                  </a:ext>
                </a:extLst>
              </p:cNvPr>
              <p:cNvSpPr>
                <a:spLocks/>
              </p:cNvSpPr>
              <p:nvPr/>
            </p:nvSpPr>
            <p:spPr bwMode="auto">
              <a:xfrm>
                <a:off x="4910" y="2995"/>
                <a:ext cx="168" cy="84"/>
              </a:xfrm>
              <a:custGeom>
                <a:avLst/>
                <a:gdLst>
                  <a:gd name="T0" fmla="*/ 0 w 504"/>
                  <a:gd name="T1" fmla="*/ 229 h 252"/>
                  <a:gd name="T2" fmla="*/ 7 w 504"/>
                  <a:gd name="T3" fmla="*/ 182 h 252"/>
                  <a:gd name="T4" fmla="*/ 31 w 504"/>
                  <a:gd name="T5" fmla="*/ 135 h 252"/>
                  <a:gd name="T6" fmla="*/ 54 w 504"/>
                  <a:gd name="T7" fmla="*/ 95 h 252"/>
                  <a:gd name="T8" fmla="*/ 86 w 504"/>
                  <a:gd name="T9" fmla="*/ 63 h 252"/>
                  <a:gd name="T10" fmla="*/ 133 w 504"/>
                  <a:gd name="T11" fmla="*/ 32 h 252"/>
                  <a:gd name="T12" fmla="*/ 173 w 504"/>
                  <a:gd name="T13" fmla="*/ 16 h 252"/>
                  <a:gd name="T14" fmla="*/ 229 w 504"/>
                  <a:gd name="T15" fmla="*/ 0 h 252"/>
                  <a:gd name="T16" fmla="*/ 276 w 504"/>
                  <a:gd name="T17" fmla="*/ 0 h 252"/>
                  <a:gd name="T18" fmla="*/ 331 w 504"/>
                  <a:gd name="T19" fmla="*/ 16 h 252"/>
                  <a:gd name="T20" fmla="*/ 371 w 504"/>
                  <a:gd name="T21" fmla="*/ 32 h 252"/>
                  <a:gd name="T22" fmla="*/ 410 w 504"/>
                  <a:gd name="T23" fmla="*/ 63 h 252"/>
                  <a:gd name="T24" fmla="*/ 450 w 504"/>
                  <a:gd name="T25" fmla="*/ 95 h 252"/>
                  <a:gd name="T26" fmla="*/ 473 w 504"/>
                  <a:gd name="T27" fmla="*/ 135 h 252"/>
                  <a:gd name="T28" fmla="*/ 497 w 504"/>
                  <a:gd name="T29" fmla="*/ 182 h 252"/>
                  <a:gd name="T30" fmla="*/ 504 w 504"/>
                  <a:gd name="T31" fmla="*/ 229 h 252"/>
                  <a:gd name="T32" fmla="*/ 489 w 504"/>
                  <a:gd name="T33" fmla="*/ 252 h 252"/>
                  <a:gd name="T34" fmla="*/ 489 w 504"/>
                  <a:gd name="T35" fmla="*/ 205 h 252"/>
                  <a:gd name="T36" fmla="*/ 473 w 504"/>
                  <a:gd name="T37" fmla="*/ 166 h 252"/>
                  <a:gd name="T38" fmla="*/ 450 w 504"/>
                  <a:gd name="T39" fmla="*/ 119 h 252"/>
                  <a:gd name="T40" fmla="*/ 418 w 504"/>
                  <a:gd name="T41" fmla="*/ 87 h 252"/>
                  <a:gd name="T42" fmla="*/ 387 w 504"/>
                  <a:gd name="T43" fmla="*/ 56 h 252"/>
                  <a:gd name="T44" fmla="*/ 347 w 504"/>
                  <a:gd name="T45" fmla="*/ 32 h 252"/>
                  <a:gd name="T46" fmla="*/ 299 w 504"/>
                  <a:gd name="T47" fmla="*/ 23 h 252"/>
                  <a:gd name="T48" fmla="*/ 252 w 504"/>
                  <a:gd name="T49" fmla="*/ 16 h 252"/>
                  <a:gd name="T50" fmla="*/ 205 w 504"/>
                  <a:gd name="T51" fmla="*/ 23 h 252"/>
                  <a:gd name="T52" fmla="*/ 157 w 504"/>
                  <a:gd name="T53" fmla="*/ 32 h 252"/>
                  <a:gd name="T54" fmla="*/ 117 w 504"/>
                  <a:gd name="T55" fmla="*/ 56 h 252"/>
                  <a:gd name="T56" fmla="*/ 78 w 504"/>
                  <a:gd name="T57" fmla="*/ 87 h 252"/>
                  <a:gd name="T58" fmla="*/ 54 w 504"/>
                  <a:gd name="T59" fmla="*/ 119 h 252"/>
                  <a:gd name="T60" fmla="*/ 31 w 504"/>
                  <a:gd name="T61" fmla="*/ 166 h 252"/>
                  <a:gd name="T62" fmla="*/ 15 w 504"/>
                  <a:gd name="T63" fmla="*/ 205 h 252"/>
                  <a:gd name="T64" fmla="*/ 15 w 504"/>
                  <a:gd name="T65"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4" h="252">
                    <a:moveTo>
                      <a:pt x="0" y="252"/>
                    </a:moveTo>
                    <a:lnTo>
                      <a:pt x="0" y="229"/>
                    </a:lnTo>
                    <a:lnTo>
                      <a:pt x="0" y="205"/>
                    </a:lnTo>
                    <a:lnTo>
                      <a:pt x="7" y="182"/>
                    </a:lnTo>
                    <a:lnTo>
                      <a:pt x="15" y="158"/>
                    </a:lnTo>
                    <a:lnTo>
                      <a:pt x="31" y="135"/>
                    </a:lnTo>
                    <a:lnTo>
                      <a:pt x="39" y="110"/>
                    </a:lnTo>
                    <a:lnTo>
                      <a:pt x="54" y="95"/>
                    </a:lnTo>
                    <a:lnTo>
                      <a:pt x="70" y="79"/>
                    </a:lnTo>
                    <a:lnTo>
                      <a:pt x="86" y="63"/>
                    </a:lnTo>
                    <a:lnTo>
                      <a:pt x="110" y="47"/>
                    </a:lnTo>
                    <a:lnTo>
                      <a:pt x="133" y="32"/>
                    </a:lnTo>
                    <a:lnTo>
                      <a:pt x="149" y="23"/>
                    </a:lnTo>
                    <a:lnTo>
                      <a:pt x="173" y="16"/>
                    </a:lnTo>
                    <a:lnTo>
                      <a:pt x="197" y="7"/>
                    </a:lnTo>
                    <a:lnTo>
                      <a:pt x="229" y="0"/>
                    </a:lnTo>
                    <a:lnTo>
                      <a:pt x="252" y="0"/>
                    </a:lnTo>
                    <a:lnTo>
                      <a:pt x="276" y="0"/>
                    </a:lnTo>
                    <a:lnTo>
                      <a:pt x="299" y="7"/>
                    </a:lnTo>
                    <a:lnTo>
                      <a:pt x="331" y="16"/>
                    </a:lnTo>
                    <a:lnTo>
                      <a:pt x="347" y="23"/>
                    </a:lnTo>
                    <a:lnTo>
                      <a:pt x="371" y="32"/>
                    </a:lnTo>
                    <a:lnTo>
                      <a:pt x="394" y="47"/>
                    </a:lnTo>
                    <a:lnTo>
                      <a:pt x="410" y="63"/>
                    </a:lnTo>
                    <a:lnTo>
                      <a:pt x="434" y="79"/>
                    </a:lnTo>
                    <a:lnTo>
                      <a:pt x="450" y="95"/>
                    </a:lnTo>
                    <a:lnTo>
                      <a:pt x="465" y="110"/>
                    </a:lnTo>
                    <a:lnTo>
                      <a:pt x="473" y="135"/>
                    </a:lnTo>
                    <a:lnTo>
                      <a:pt x="489" y="158"/>
                    </a:lnTo>
                    <a:lnTo>
                      <a:pt x="497" y="182"/>
                    </a:lnTo>
                    <a:lnTo>
                      <a:pt x="504" y="205"/>
                    </a:lnTo>
                    <a:lnTo>
                      <a:pt x="504" y="229"/>
                    </a:lnTo>
                    <a:lnTo>
                      <a:pt x="504" y="252"/>
                    </a:lnTo>
                    <a:lnTo>
                      <a:pt x="489" y="252"/>
                    </a:lnTo>
                    <a:lnTo>
                      <a:pt x="489" y="229"/>
                    </a:lnTo>
                    <a:lnTo>
                      <a:pt x="489" y="205"/>
                    </a:lnTo>
                    <a:lnTo>
                      <a:pt x="481" y="182"/>
                    </a:lnTo>
                    <a:lnTo>
                      <a:pt x="473" y="166"/>
                    </a:lnTo>
                    <a:lnTo>
                      <a:pt x="465" y="142"/>
                    </a:lnTo>
                    <a:lnTo>
                      <a:pt x="450" y="119"/>
                    </a:lnTo>
                    <a:lnTo>
                      <a:pt x="434" y="103"/>
                    </a:lnTo>
                    <a:lnTo>
                      <a:pt x="418" y="87"/>
                    </a:lnTo>
                    <a:lnTo>
                      <a:pt x="402" y="72"/>
                    </a:lnTo>
                    <a:lnTo>
                      <a:pt x="387" y="56"/>
                    </a:lnTo>
                    <a:lnTo>
                      <a:pt x="362" y="47"/>
                    </a:lnTo>
                    <a:lnTo>
                      <a:pt x="347" y="32"/>
                    </a:lnTo>
                    <a:lnTo>
                      <a:pt x="323" y="23"/>
                    </a:lnTo>
                    <a:lnTo>
                      <a:pt x="299" y="23"/>
                    </a:lnTo>
                    <a:lnTo>
                      <a:pt x="276" y="16"/>
                    </a:lnTo>
                    <a:lnTo>
                      <a:pt x="252" y="16"/>
                    </a:lnTo>
                    <a:lnTo>
                      <a:pt x="229" y="16"/>
                    </a:lnTo>
                    <a:lnTo>
                      <a:pt x="205" y="23"/>
                    </a:lnTo>
                    <a:lnTo>
                      <a:pt x="182" y="23"/>
                    </a:lnTo>
                    <a:lnTo>
                      <a:pt x="157" y="32"/>
                    </a:lnTo>
                    <a:lnTo>
                      <a:pt x="142" y="47"/>
                    </a:lnTo>
                    <a:lnTo>
                      <a:pt x="117" y="56"/>
                    </a:lnTo>
                    <a:lnTo>
                      <a:pt x="102" y="72"/>
                    </a:lnTo>
                    <a:lnTo>
                      <a:pt x="78" y="87"/>
                    </a:lnTo>
                    <a:lnTo>
                      <a:pt x="70" y="103"/>
                    </a:lnTo>
                    <a:lnTo>
                      <a:pt x="54" y="119"/>
                    </a:lnTo>
                    <a:lnTo>
                      <a:pt x="39" y="142"/>
                    </a:lnTo>
                    <a:lnTo>
                      <a:pt x="31" y="166"/>
                    </a:lnTo>
                    <a:lnTo>
                      <a:pt x="23" y="182"/>
                    </a:lnTo>
                    <a:lnTo>
                      <a:pt x="15" y="205"/>
                    </a:lnTo>
                    <a:lnTo>
                      <a:pt x="15" y="229"/>
                    </a:lnTo>
                    <a:lnTo>
                      <a:pt x="15" y="252"/>
                    </a:lnTo>
                    <a:lnTo>
                      <a:pt x="0" y="252"/>
                    </a:lnTo>
                    <a:close/>
                  </a:path>
                </a:pathLst>
              </a:custGeom>
              <a:solidFill>
                <a:srgbClr val="03B0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6" name="Freeform 644">
                <a:extLst>
                  <a:ext uri="{FF2B5EF4-FFF2-40B4-BE49-F238E27FC236}">
                    <a16:creationId xmlns:a16="http://schemas.microsoft.com/office/drawing/2014/main" id="{A01A023D-8383-1202-DAC2-CBB12610E465}"/>
                  </a:ext>
                </a:extLst>
              </p:cNvPr>
              <p:cNvSpPr>
                <a:spLocks/>
              </p:cNvSpPr>
              <p:nvPr/>
            </p:nvSpPr>
            <p:spPr bwMode="auto">
              <a:xfrm>
                <a:off x="4910" y="3079"/>
                <a:ext cx="168" cy="87"/>
              </a:xfrm>
              <a:custGeom>
                <a:avLst/>
                <a:gdLst>
                  <a:gd name="T0" fmla="*/ 0 w 504"/>
                  <a:gd name="T1" fmla="*/ 32 h 261"/>
                  <a:gd name="T2" fmla="*/ 7 w 504"/>
                  <a:gd name="T3" fmla="*/ 79 h 261"/>
                  <a:gd name="T4" fmla="*/ 31 w 504"/>
                  <a:gd name="T5" fmla="*/ 127 h 261"/>
                  <a:gd name="T6" fmla="*/ 54 w 504"/>
                  <a:gd name="T7" fmla="*/ 166 h 261"/>
                  <a:gd name="T8" fmla="*/ 86 w 504"/>
                  <a:gd name="T9" fmla="*/ 198 h 261"/>
                  <a:gd name="T10" fmla="*/ 133 w 504"/>
                  <a:gd name="T11" fmla="*/ 230 h 261"/>
                  <a:gd name="T12" fmla="*/ 173 w 504"/>
                  <a:gd name="T13" fmla="*/ 245 h 261"/>
                  <a:gd name="T14" fmla="*/ 229 w 504"/>
                  <a:gd name="T15" fmla="*/ 254 h 261"/>
                  <a:gd name="T16" fmla="*/ 276 w 504"/>
                  <a:gd name="T17" fmla="*/ 254 h 261"/>
                  <a:gd name="T18" fmla="*/ 331 w 504"/>
                  <a:gd name="T19" fmla="*/ 245 h 261"/>
                  <a:gd name="T20" fmla="*/ 371 w 504"/>
                  <a:gd name="T21" fmla="*/ 230 h 261"/>
                  <a:gd name="T22" fmla="*/ 410 w 504"/>
                  <a:gd name="T23" fmla="*/ 198 h 261"/>
                  <a:gd name="T24" fmla="*/ 450 w 504"/>
                  <a:gd name="T25" fmla="*/ 166 h 261"/>
                  <a:gd name="T26" fmla="*/ 473 w 504"/>
                  <a:gd name="T27" fmla="*/ 127 h 261"/>
                  <a:gd name="T28" fmla="*/ 497 w 504"/>
                  <a:gd name="T29" fmla="*/ 79 h 261"/>
                  <a:gd name="T30" fmla="*/ 504 w 504"/>
                  <a:gd name="T31" fmla="*/ 32 h 261"/>
                  <a:gd name="T32" fmla="*/ 489 w 504"/>
                  <a:gd name="T33" fmla="*/ 0 h 261"/>
                  <a:gd name="T34" fmla="*/ 489 w 504"/>
                  <a:gd name="T35" fmla="*/ 48 h 261"/>
                  <a:gd name="T36" fmla="*/ 473 w 504"/>
                  <a:gd name="T37" fmla="*/ 95 h 261"/>
                  <a:gd name="T38" fmla="*/ 450 w 504"/>
                  <a:gd name="T39" fmla="*/ 135 h 261"/>
                  <a:gd name="T40" fmla="*/ 418 w 504"/>
                  <a:gd name="T41" fmla="*/ 174 h 261"/>
                  <a:gd name="T42" fmla="*/ 387 w 504"/>
                  <a:gd name="T43" fmla="*/ 198 h 261"/>
                  <a:gd name="T44" fmla="*/ 347 w 504"/>
                  <a:gd name="T45" fmla="*/ 222 h 261"/>
                  <a:gd name="T46" fmla="*/ 299 w 504"/>
                  <a:gd name="T47" fmla="*/ 238 h 261"/>
                  <a:gd name="T48" fmla="*/ 252 w 504"/>
                  <a:gd name="T49" fmla="*/ 245 h 261"/>
                  <a:gd name="T50" fmla="*/ 205 w 504"/>
                  <a:gd name="T51" fmla="*/ 238 h 261"/>
                  <a:gd name="T52" fmla="*/ 157 w 504"/>
                  <a:gd name="T53" fmla="*/ 222 h 261"/>
                  <a:gd name="T54" fmla="*/ 117 w 504"/>
                  <a:gd name="T55" fmla="*/ 198 h 261"/>
                  <a:gd name="T56" fmla="*/ 78 w 504"/>
                  <a:gd name="T57" fmla="*/ 174 h 261"/>
                  <a:gd name="T58" fmla="*/ 54 w 504"/>
                  <a:gd name="T59" fmla="*/ 135 h 261"/>
                  <a:gd name="T60" fmla="*/ 31 w 504"/>
                  <a:gd name="T61" fmla="*/ 95 h 261"/>
                  <a:gd name="T62" fmla="*/ 15 w 504"/>
                  <a:gd name="T63" fmla="*/ 48 h 261"/>
                  <a:gd name="T64" fmla="*/ 15 w 504"/>
                  <a:gd name="T65"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4" h="261">
                    <a:moveTo>
                      <a:pt x="0" y="0"/>
                    </a:moveTo>
                    <a:lnTo>
                      <a:pt x="0" y="32"/>
                    </a:lnTo>
                    <a:lnTo>
                      <a:pt x="0" y="56"/>
                    </a:lnTo>
                    <a:lnTo>
                      <a:pt x="7" y="79"/>
                    </a:lnTo>
                    <a:lnTo>
                      <a:pt x="15" y="103"/>
                    </a:lnTo>
                    <a:lnTo>
                      <a:pt x="31" y="127"/>
                    </a:lnTo>
                    <a:lnTo>
                      <a:pt x="39" y="142"/>
                    </a:lnTo>
                    <a:lnTo>
                      <a:pt x="54" y="166"/>
                    </a:lnTo>
                    <a:lnTo>
                      <a:pt x="70" y="182"/>
                    </a:lnTo>
                    <a:lnTo>
                      <a:pt x="86" y="198"/>
                    </a:lnTo>
                    <a:lnTo>
                      <a:pt x="110" y="214"/>
                    </a:lnTo>
                    <a:lnTo>
                      <a:pt x="133" y="230"/>
                    </a:lnTo>
                    <a:lnTo>
                      <a:pt x="149" y="238"/>
                    </a:lnTo>
                    <a:lnTo>
                      <a:pt x="173" y="245"/>
                    </a:lnTo>
                    <a:lnTo>
                      <a:pt x="197" y="254"/>
                    </a:lnTo>
                    <a:lnTo>
                      <a:pt x="229" y="254"/>
                    </a:lnTo>
                    <a:lnTo>
                      <a:pt x="252" y="261"/>
                    </a:lnTo>
                    <a:lnTo>
                      <a:pt x="276" y="254"/>
                    </a:lnTo>
                    <a:lnTo>
                      <a:pt x="299" y="254"/>
                    </a:lnTo>
                    <a:lnTo>
                      <a:pt x="331" y="245"/>
                    </a:lnTo>
                    <a:lnTo>
                      <a:pt x="347" y="238"/>
                    </a:lnTo>
                    <a:lnTo>
                      <a:pt x="371" y="230"/>
                    </a:lnTo>
                    <a:lnTo>
                      <a:pt x="394" y="214"/>
                    </a:lnTo>
                    <a:lnTo>
                      <a:pt x="410" y="198"/>
                    </a:lnTo>
                    <a:lnTo>
                      <a:pt x="434" y="182"/>
                    </a:lnTo>
                    <a:lnTo>
                      <a:pt x="450" y="166"/>
                    </a:lnTo>
                    <a:lnTo>
                      <a:pt x="465" y="142"/>
                    </a:lnTo>
                    <a:lnTo>
                      <a:pt x="473" y="127"/>
                    </a:lnTo>
                    <a:lnTo>
                      <a:pt x="489" y="103"/>
                    </a:lnTo>
                    <a:lnTo>
                      <a:pt x="497" y="79"/>
                    </a:lnTo>
                    <a:lnTo>
                      <a:pt x="504" y="56"/>
                    </a:lnTo>
                    <a:lnTo>
                      <a:pt x="504" y="32"/>
                    </a:lnTo>
                    <a:lnTo>
                      <a:pt x="504" y="0"/>
                    </a:lnTo>
                    <a:lnTo>
                      <a:pt x="489" y="0"/>
                    </a:lnTo>
                    <a:lnTo>
                      <a:pt x="489" y="25"/>
                    </a:lnTo>
                    <a:lnTo>
                      <a:pt x="489" y="48"/>
                    </a:lnTo>
                    <a:lnTo>
                      <a:pt x="481" y="72"/>
                    </a:lnTo>
                    <a:lnTo>
                      <a:pt x="473" y="95"/>
                    </a:lnTo>
                    <a:lnTo>
                      <a:pt x="465" y="119"/>
                    </a:lnTo>
                    <a:lnTo>
                      <a:pt x="450" y="135"/>
                    </a:lnTo>
                    <a:lnTo>
                      <a:pt x="434" y="158"/>
                    </a:lnTo>
                    <a:lnTo>
                      <a:pt x="418" y="174"/>
                    </a:lnTo>
                    <a:lnTo>
                      <a:pt x="402" y="190"/>
                    </a:lnTo>
                    <a:lnTo>
                      <a:pt x="387" y="198"/>
                    </a:lnTo>
                    <a:lnTo>
                      <a:pt x="362" y="214"/>
                    </a:lnTo>
                    <a:lnTo>
                      <a:pt x="347" y="222"/>
                    </a:lnTo>
                    <a:lnTo>
                      <a:pt x="323" y="230"/>
                    </a:lnTo>
                    <a:lnTo>
                      <a:pt x="299" y="238"/>
                    </a:lnTo>
                    <a:lnTo>
                      <a:pt x="276" y="245"/>
                    </a:lnTo>
                    <a:lnTo>
                      <a:pt x="252" y="245"/>
                    </a:lnTo>
                    <a:lnTo>
                      <a:pt x="229" y="245"/>
                    </a:lnTo>
                    <a:lnTo>
                      <a:pt x="205" y="238"/>
                    </a:lnTo>
                    <a:lnTo>
                      <a:pt x="182" y="230"/>
                    </a:lnTo>
                    <a:lnTo>
                      <a:pt x="157" y="222"/>
                    </a:lnTo>
                    <a:lnTo>
                      <a:pt x="142" y="214"/>
                    </a:lnTo>
                    <a:lnTo>
                      <a:pt x="117" y="198"/>
                    </a:lnTo>
                    <a:lnTo>
                      <a:pt x="102" y="190"/>
                    </a:lnTo>
                    <a:lnTo>
                      <a:pt x="78" y="174"/>
                    </a:lnTo>
                    <a:lnTo>
                      <a:pt x="70" y="158"/>
                    </a:lnTo>
                    <a:lnTo>
                      <a:pt x="54" y="135"/>
                    </a:lnTo>
                    <a:lnTo>
                      <a:pt x="39" y="119"/>
                    </a:lnTo>
                    <a:lnTo>
                      <a:pt x="31" y="95"/>
                    </a:lnTo>
                    <a:lnTo>
                      <a:pt x="23" y="72"/>
                    </a:lnTo>
                    <a:lnTo>
                      <a:pt x="15" y="48"/>
                    </a:lnTo>
                    <a:lnTo>
                      <a:pt x="15" y="25"/>
                    </a:lnTo>
                    <a:lnTo>
                      <a:pt x="15" y="0"/>
                    </a:lnTo>
                    <a:lnTo>
                      <a:pt x="0" y="0"/>
                    </a:lnTo>
                    <a:close/>
                  </a:path>
                </a:pathLst>
              </a:custGeom>
              <a:solidFill>
                <a:srgbClr val="03B0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7" name="Freeform 645">
                <a:extLst>
                  <a:ext uri="{FF2B5EF4-FFF2-40B4-BE49-F238E27FC236}">
                    <a16:creationId xmlns:a16="http://schemas.microsoft.com/office/drawing/2014/main" id="{655B6629-CD69-A99F-3965-1FD3307CFC8F}"/>
                  </a:ext>
                </a:extLst>
              </p:cNvPr>
              <p:cNvSpPr>
                <a:spLocks/>
              </p:cNvSpPr>
              <p:nvPr/>
            </p:nvSpPr>
            <p:spPr bwMode="auto">
              <a:xfrm>
                <a:off x="4915" y="3000"/>
                <a:ext cx="158" cy="79"/>
              </a:xfrm>
              <a:custGeom>
                <a:avLst/>
                <a:gdLst>
                  <a:gd name="T0" fmla="*/ 0 w 474"/>
                  <a:gd name="T1" fmla="*/ 213 h 237"/>
                  <a:gd name="T2" fmla="*/ 8 w 474"/>
                  <a:gd name="T3" fmla="*/ 166 h 237"/>
                  <a:gd name="T4" fmla="*/ 24 w 474"/>
                  <a:gd name="T5" fmla="*/ 127 h 237"/>
                  <a:gd name="T6" fmla="*/ 55 w 474"/>
                  <a:gd name="T7" fmla="*/ 87 h 237"/>
                  <a:gd name="T8" fmla="*/ 87 w 474"/>
                  <a:gd name="T9" fmla="*/ 56 h 237"/>
                  <a:gd name="T10" fmla="*/ 127 w 474"/>
                  <a:gd name="T11" fmla="*/ 31 h 237"/>
                  <a:gd name="T12" fmla="*/ 167 w 474"/>
                  <a:gd name="T13" fmla="*/ 8 h 237"/>
                  <a:gd name="T14" fmla="*/ 214 w 474"/>
                  <a:gd name="T15" fmla="*/ 0 h 237"/>
                  <a:gd name="T16" fmla="*/ 261 w 474"/>
                  <a:gd name="T17" fmla="*/ 0 h 237"/>
                  <a:gd name="T18" fmla="*/ 308 w 474"/>
                  <a:gd name="T19" fmla="*/ 8 h 237"/>
                  <a:gd name="T20" fmla="*/ 347 w 474"/>
                  <a:gd name="T21" fmla="*/ 31 h 237"/>
                  <a:gd name="T22" fmla="*/ 387 w 474"/>
                  <a:gd name="T23" fmla="*/ 56 h 237"/>
                  <a:gd name="T24" fmla="*/ 419 w 474"/>
                  <a:gd name="T25" fmla="*/ 87 h 237"/>
                  <a:gd name="T26" fmla="*/ 450 w 474"/>
                  <a:gd name="T27" fmla="*/ 127 h 237"/>
                  <a:gd name="T28" fmla="*/ 466 w 474"/>
                  <a:gd name="T29" fmla="*/ 166 h 237"/>
                  <a:gd name="T30" fmla="*/ 474 w 474"/>
                  <a:gd name="T31" fmla="*/ 213 h 237"/>
                  <a:gd name="T32" fmla="*/ 458 w 474"/>
                  <a:gd name="T33" fmla="*/ 237 h 237"/>
                  <a:gd name="T34" fmla="*/ 458 w 474"/>
                  <a:gd name="T35" fmla="*/ 197 h 237"/>
                  <a:gd name="T36" fmla="*/ 442 w 474"/>
                  <a:gd name="T37" fmla="*/ 150 h 237"/>
                  <a:gd name="T38" fmla="*/ 419 w 474"/>
                  <a:gd name="T39" fmla="*/ 119 h 237"/>
                  <a:gd name="T40" fmla="*/ 395 w 474"/>
                  <a:gd name="T41" fmla="*/ 80 h 237"/>
                  <a:gd name="T42" fmla="*/ 363 w 474"/>
                  <a:gd name="T43" fmla="*/ 56 h 237"/>
                  <a:gd name="T44" fmla="*/ 324 w 474"/>
                  <a:gd name="T45" fmla="*/ 31 h 237"/>
                  <a:gd name="T46" fmla="*/ 284 w 474"/>
                  <a:gd name="T47" fmla="*/ 24 h 237"/>
                  <a:gd name="T48" fmla="*/ 237 w 474"/>
                  <a:gd name="T49" fmla="*/ 16 h 237"/>
                  <a:gd name="T50" fmla="*/ 190 w 474"/>
                  <a:gd name="T51" fmla="*/ 24 h 237"/>
                  <a:gd name="T52" fmla="*/ 150 w 474"/>
                  <a:gd name="T53" fmla="*/ 31 h 237"/>
                  <a:gd name="T54" fmla="*/ 111 w 474"/>
                  <a:gd name="T55" fmla="*/ 56 h 237"/>
                  <a:gd name="T56" fmla="*/ 79 w 474"/>
                  <a:gd name="T57" fmla="*/ 80 h 237"/>
                  <a:gd name="T58" fmla="*/ 48 w 474"/>
                  <a:gd name="T59" fmla="*/ 119 h 237"/>
                  <a:gd name="T60" fmla="*/ 32 w 474"/>
                  <a:gd name="T61" fmla="*/ 150 h 237"/>
                  <a:gd name="T62" fmla="*/ 16 w 474"/>
                  <a:gd name="T63" fmla="*/ 197 h 237"/>
                  <a:gd name="T64" fmla="*/ 16 w 474"/>
                  <a:gd name="T65"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4" h="237">
                    <a:moveTo>
                      <a:pt x="0" y="237"/>
                    </a:moveTo>
                    <a:lnTo>
                      <a:pt x="0" y="213"/>
                    </a:lnTo>
                    <a:lnTo>
                      <a:pt x="0" y="190"/>
                    </a:lnTo>
                    <a:lnTo>
                      <a:pt x="8" y="166"/>
                    </a:lnTo>
                    <a:lnTo>
                      <a:pt x="16" y="150"/>
                    </a:lnTo>
                    <a:lnTo>
                      <a:pt x="24" y="127"/>
                    </a:lnTo>
                    <a:lnTo>
                      <a:pt x="39" y="103"/>
                    </a:lnTo>
                    <a:lnTo>
                      <a:pt x="55" y="87"/>
                    </a:lnTo>
                    <a:lnTo>
                      <a:pt x="63" y="71"/>
                    </a:lnTo>
                    <a:lnTo>
                      <a:pt x="87" y="56"/>
                    </a:lnTo>
                    <a:lnTo>
                      <a:pt x="102" y="40"/>
                    </a:lnTo>
                    <a:lnTo>
                      <a:pt x="127" y="31"/>
                    </a:lnTo>
                    <a:lnTo>
                      <a:pt x="142" y="16"/>
                    </a:lnTo>
                    <a:lnTo>
                      <a:pt x="167" y="8"/>
                    </a:lnTo>
                    <a:lnTo>
                      <a:pt x="190" y="8"/>
                    </a:lnTo>
                    <a:lnTo>
                      <a:pt x="214" y="0"/>
                    </a:lnTo>
                    <a:lnTo>
                      <a:pt x="237" y="0"/>
                    </a:lnTo>
                    <a:lnTo>
                      <a:pt x="261" y="0"/>
                    </a:lnTo>
                    <a:lnTo>
                      <a:pt x="284" y="8"/>
                    </a:lnTo>
                    <a:lnTo>
                      <a:pt x="308" y="8"/>
                    </a:lnTo>
                    <a:lnTo>
                      <a:pt x="332" y="16"/>
                    </a:lnTo>
                    <a:lnTo>
                      <a:pt x="347" y="31"/>
                    </a:lnTo>
                    <a:lnTo>
                      <a:pt x="372" y="40"/>
                    </a:lnTo>
                    <a:lnTo>
                      <a:pt x="387" y="56"/>
                    </a:lnTo>
                    <a:lnTo>
                      <a:pt x="403" y="71"/>
                    </a:lnTo>
                    <a:lnTo>
                      <a:pt x="419" y="87"/>
                    </a:lnTo>
                    <a:lnTo>
                      <a:pt x="435" y="103"/>
                    </a:lnTo>
                    <a:lnTo>
                      <a:pt x="450" y="127"/>
                    </a:lnTo>
                    <a:lnTo>
                      <a:pt x="458" y="150"/>
                    </a:lnTo>
                    <a:lnTo>
                      <a:pt x="466" y="166"/>
                    </a:lnTo>
                    <a:lnTo>
                      <a:pt x="474" y="190"/>
                    </a:lnTo>
                    <a:lnTo>
                      <a:pt x="474" y="213"/>
                    </a:lnTo>
                    <a:lnTo>
                      <a:pt x="474" y="237"/>
                    </a:lnTo>
                    <a:lnTo>
                      <a:pt x="458" y="237"/>
                    </a:lnTo>
                    <a:lnTo>
                      <a:pt x="458" y="213"/>
                    </a:lnTo>
                    <a:lnTo>
                      <a:pt x="458" y="197"/>
                    </a:lnTo>
                    <a:lnTo>
                      <a:pt x="450" y="174"/>
                    </a:lnTo>
                    <a:lnTo>
                      <a:pt x="442" y="150"/>
                    </a:lnTo>
                    <a:lnTo>
                      <a:pt x="435" y="134"/>
                    </a:lnTo>
                    <a:lnTo>
                      <a:pt x="419" y="119"/>
                    </a:lnTo>
                    <a:lnTo>
                      <a:pt x="410" y="95"/>
                    </a:lnTo>
                    <a:lnTo>
                      <a:pt x="395" y="80"/>
                    </a:lnTo>
                    <a:lnTo>
                      <a:pt x="379" y="64"/>
                    </a:lnTo>
                    <a:lnTo>
                      <a:pt x="363" y="56"/>
                    </a:lnTo>
                    <a:lnTo>
                      <a:pt x="340" y="40"/>
                    </a:lnTo>
                    <a:lnTo>
                      <a:pt x="324" y="31"/>
                    </a:lnTo>
                    <a:lnTo>
                      <a:pt x="300" y="24"/>
                    </a:lnTo>
                    <a:lnTo>
                      <a:pt x="284" y="24"/>
                    </a:lnTo>
                    <a:lnTo>
                      <a:pt x="261" y="16"/>
                    </a:lnTo>
                    <a:lnTo>
                      <a:pt x="237" y="16"/>
                    </a:lnTo>
                    <a:lnTo>
                      <a:pt x="214" y="16"/>
                    </a:lnTo>
                    <a:lnTo>
                      <a:pt x="190" y="24"/>
                    </a:lnTo>
                    <a:lnTo>
                      <a:pt x="174" y="24"/>
                    </a:lnTo>
                    <a:lnTo>
                      <a:pt x="150" y="31"/>
                    </a:lnTo>
                    <a:lnTo>
                      <a:pt x="127" y="40"/>
                    </a:lnTo>
                    <a:lnTo>
                      <a:pt x="111" y="56"/>
                    </a:lnTo>
                    <a:lnTo>
                      <a:pt x="95" y="64"/>
                    </a:lnTo>
                    <a:lnTo>
                      <a:pt x="79" y="80"/>
                    </a:lnTo>
                    <a:lnTo>
                      <a:pt x="63" y="95"/>
                    </a:lnTo>
                    <a:lnTo>
                      <a:pt x="48" y="119"/>
                    </a:lnTo>
                    <a:lnTo>
                      <a:pt x="39" y="134"/>
                    </a:lnTo>
                    <a:lnTo>
                      <a:pt x="32" y="150"/>
                    </a:lnTo>
                    <a:lnTo>
                      <a:pt x="24" y="174"/>
                    </a:lnTo>
                    <a:lnTo>
                      <a:pt x="16" y="197"/>
                    </a:lnTo>
                    <a:lnTo>
                      <a:pt x="16" y="213"/>
                    </a:lnTo>
                    <a:lnTo>
                      <a:pt x="16" y="237"/>
                    </a:lnTo>
                    <a:lnTo>
                      <a:pt x="0" y="237"/>
                    </a:lnTo>
                    <a:close/>
                  </a:path>
                </a:pathLst>
              </a:custGeom>
              <a:solidFill>
                <a:srgbClr val="02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8" name="Freeform 646">
                <a:extLst>
                  <a:ext uri="{FF2B5EF4-FFF2-40B4-BE49-F238E27FC236}">
                    <a16:creationId xmlns:a16="http://schemas.microsoft.com/office/drawing/2014/main" id="{3B0D3D4C-CC56-38B8-B456-3405D93B0DB6}"/>
                  </a:ext>
                </a:extLst>
              </p:cNvPr>
              <p:cNvSpPr>
                <a:spLocks/>
              </p:cNvSpPr>
              <p:nvPr/>
            </p:nvSpPr>
            <p:spPr bwMode="auto">
              <a:xfrm>
                <a:off x="4915" y="3079"/>
                <a:ext cx="158" cy="81"/>
              </a:xfrm>
              <a:custGeom>
                <a:avLst/>
                <a:gdLst>
                  <a:gd name="T0" fmla="*/ 0 w 474"/>
                  <a:gd name="T1" fmla="*/ 23 h 244"/>
                  <a:gd name="T2" fmla="*/ 8 w 474"/>
                  <a:gd name="T3" fmla="*/ 71 h 244"/>
                  <a:gd name="T4" fmla="*/ 24 w 474"/>
                  <a:gd name="T5" fmla="*/ 118 h 244"/>
                  <a:gd name="T6" fmla="*/ 55 w 474"/>
                  <a:gd name="T7" fmla="*/ 158 h 244"/>
                  <a:gd name="T8" fmla="*/ 87 w 474"/>
                  <a:gd name="T9" fmla="*/ 190 h 244"/>
                  <a:gd name="T10" fmla="*/ 127 w 474"/>
                  <a:gd name="T11" fmla="*/ 213 h 244"/>
                  <a:gd name="T12" fmla="*/ 167 w 474"/>
                  <a:gd name="T13" fmla="*/ 228 h 244"/>
                  <a:gd name="T14" fmla="*/ 214 w 474"/>
                  <a:gd name="T15" fmla="*/ 244 h 244"/>
                  <a:gd name="T16" fmla="*/ 261 w 474"/>
                  <a:gd name="T17" fmla="*/ 244 h 244"/>
                  <a:gd name="T18" fmla="*/ 308 w 474"/>
                  <a:gd name="T19" fmla="*/ 228 h 244"/>
                  <a:gd name="T20" fmla="*/ 347 w 474"/>
                  <a:gd name="T21" fmla="*/ 213 h 244"/>
                  <a:gd name="T22" fmla="*/ 387 w 474"/>
                  <a:gd name="T23" fmla="*/ 190 h 244"/>
                  <a:gd name="T24" fmla="*/ 419 w 474"/>
                  <a:gd name="T25" fmla="*/ 158 h 244"/>
                  <a:gd name="T26" fmla="*/ 450 w 474"/>
                  <a:gd name="T27" fmla="*/ 118 h 244"/>
                  <a:gd name="T28" fmla="*/ 466 w 474"/>
                  <a:gd name="T29" fmla="*/ 71 h 244"/>
                  <a:gd name="T30" fmla="*/ 474 w 474"/>
                  <a:gd name="T31" fmla="*/ 23 h 244"/>
                  <a:gd name="T32" fmla="*/ 458 w 474"/>
                  <a:gd name="T33" fmla="*/ 0 h 244"/>
                  <a:gd name="T34" fmla="*/ 458 w 474"/>
                  <a:gd name="T35" fmla="*/ 48 h 244"/>
                  <a:gd name="T36" fmla="*/ 442 w 474"/>
                  <a:gd name="T37" fmla="*/ 87 h 244"/>
                  <a:gd name="T38" fmla="*/ 419 w 474"/>
                  <a:gd name="T39" fmla="*/ 127 h 244"/>
                  <a:gd name="T40" fmla="*/ 395 w 474"/>
                  <a:gd name="T41" fmla="*/ 158 h 244"/>
                  <a:gd name="T42" fmla="*/ 363 w 474"/>
                  <a:gd name="T43" fmla="*/ 190 h 244"/>
                  <a:gd name="T44" fmla="*/ 324 w 474"/>
                  <a:gd name="T45" fmla="*/ 205 h 244"/>
                  <a:gd name="T46" fmla="*/ 284 w 474"/>
                  <a:gd name="T47" fmla="*/ 221 h 244"/>
                  <a:gd name="T48" fmla="*/ 237 w 474"/>
                  <a:gd name="T49" fmla="*/ 228 h 244"/>
                  <a:gd name="T50" fmla="*/ 190 w 474"/>
                  <a:gd name="T51" fmla="*/ 221 h 244"/>
                  <a:gd name="T52" fmla="*/ 150 w 474"/>
                  <a:gd name="T53" fmla="*/ 205 h 244"/>
                  <a:gd name="T54" fmla="*/ 111 w 474"/>
                  <a:gd name="T55" fmla="*/ 190 h 244"/>
                  <a:gd name="T56" fmla="*/ 79 w 474"/>
                  <a:gd name="T57" fmla="*/ 158 h 244"/>
                  <a:gd name="T58" fmla="*/ 48 w 474"/>
                  <a:gd name="T59" fmla="*/ 127 h 244"/>
                  <a:gd name="T60" fmla="*/ 32 w 474"/>
                  <a:gd name="T61" fmla="*/ 87 h 244"/>
                  <a:gd name="T62" fmla="*/ 16 w 474"/>
                  <a:gd name="T63" fmla="*/ 48 h 244"/>
                  <a:gd name="T64" fmla="*/ 16 w 474"/>
                  <a:gd name="T65"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4" h="244">
                    <a:moveTo>
                      <a:pt x="0" y="0"/>
                    </a:moveTo>
                    <a:lnTo>
                      <a:pt x="0" y="23"/>
                    </a:lnTo>
                    <a:lnTo>
                      <a:pt x="0" y="48"/>
                    </a:lnTo>
                    <a:lnTo>
                      <a:pt x="8" y="71"/>
                    </a:lnTo>
                    <a:lnTo>
                      <a:pt x="16" y="95"/>
                    </a:lnTo>
                    <a:lnTo>
                      <a:pt x="24" y="118"/>
                    </a:lnTo>
                    <a:lnTo>
                      <a:pt x="39" y="134"/>
                    </a:lnTo>
                    <a:lnTo>
                      <a:pt x="55" y="158"/>
                    </a:lnTo>
                    <a:lnTo>
                      <a:pt x="63" y="174"/>
                    </a:lnTo>
                    <a:lnTo>
                      <a:pt x="87" y="190"/>
                    </a:lnTo>
                    <a:lnTo>
                      <a:pt x="102" y="197"/>
                    </a:lnTo>
                    <a:lnTo>
                      <a:pt x="127" y="213"/>
                    </a:lnTo>
                    <a:lnTo>
                      <a:pt x="142" y="221"/>
                    </a:lnTo>
                    <a:lnTo>
                      <a:pt x="167" y="228"/>
                    </a:lnTo>
                    <a:lnTo>
                      <a:pt x="190" y="237"/>
                    </a:lnTo>
                    <a:lnTo>
                      <a:pt x="214" y="244"/>
                    </a:lnTo>
                    <a:lnTo>
                      <a:pt x="237" y="244"/>
                    </a:lnTo>
                    <a:lnTo>
                      <a:pt x="261" y="244"/>
                    </a:lnTo>
                    <a:lnTo>
                      <a:pt x="284" y="237"/>
                    </a:lnTo>
                    <a:lnTo>
                      <a:pt x="308" y="228"/>
                    </a:lnTo>
                    <a:lnTo>
                      <a:pt x="332" y="221"/>
                    </a:lnTo>
                    <a:lnTo>
                      <a:pt x="347" y="213"/>
                    </a:lnTo>
                    <a:lnTo>
                      <a:pt x="372" y="197"/>
                    </a:lnTo>
                    <a:lnTo>
                      <a:pt x="387" y="190"/>
                    </a:lnTo>
                    <a:lnTo>
                      <a:pt x="403" y="174"/>
                    </a:lnTo>
                    <a:lnTo>
                      <a:pt x="419" y="158"/>
                    </a:lnTo>
                    <a:lnTo>
                      <a:pt x="435" y="134"/>
                    </a:lnTo>
                    <a:lnTo>
                      <a:pt x="450" y="118"/>
                    </a:lnTo>
                    <a:lnTo>
                      <a:pt x="458" y="95"/>
                    </a:lnTo>
                    <a:lnTo>
                      <a:pt x="466" y="71"/>
                    </a:lnTo>
                    <a:lnTo>
                      <a:pt x="474" y="48"/>
                    </a:lnTo>
                    <a:lnTo>
                      <a:pt x="474" y="23"/>
                    </a:lnTo>
                    <a:lnTo>
                      <a:pt x="474" y="0"/>
                    </a:lnTo>
                    <a:lnTo>
                      <a:pt x="458" y="0"/>
                    </a:lnTo>
                    <a:lnTo>
                      <a:pt x="458" y="23"/>
                    </a:lnTo>
                    <a:lnTo>
                      <a:pt x="458" y="48"/>
                    </a:lnTo>
                    <a:lnTo>
                      <a:pt x="450" y="71"/>
                    </a:lnTo>
                    <a:lnTo>
                      <a:pt x="442" y="87"/>
                    </a:lnTo>
                    <a:lnTo>
                      <a:pt x="435" y="111"/>
                    </a:lnTo>
                    <a:lnTo>
                      <a:pt x="419" y="127"/>
                    </a:lnTo>
                    <a:lnTo>
                      <a:pt x="410" y="142"/>
                    </a:lnTo>
                    <a:lnTo>
                      <a:pt x="395" y="158"/>
                    </a:lnTo>
                    <a:lnTo>
                      <a:pt x="379" y="174"/>
                    </a:lnTo>
                    <a:lnTo>
                      <a:pt x="363" y="190"/>
                    </a:lnTo>
                    <a:lnTo>
                      <a:pt x="340" y="197"/>
                    </a:lnTo>
                    <a:lnTo>
                      <a:pt x="324" y="205"/>
                    </a:lnTo>
                    <a:lnTo>
                      <a:pt x="300" y="213"/>
                    </a:lnTo>
                    <a:lnTo>
                      <a:pt x="284" y="221"/>
                    </a:lnTo>
                    <a:lnTo>
                      <a:pt x="261" y="228"/>
                    </a:lnTo>
                    <a:lnTo>
                      <a:pt x="237" y="228"/>
                    </a:lnTo>
                    <a:lnTo>
                      <a:pt x="214" y="228"/>
                    </a:lnTo>
                    <a:lnTo>
                      <a:pt x="190" y="221"/>
                    </a:lnTo>
                    <a:lnTo>
                      <a:pt x="174" y="213"/>
                    </a:lnTo>
                    <a:lnTo>
                      <a:pt x="150" y="205"/>
                    </a:lnTo>
                    <a:lnTo>
                      <a:pt x="127" y="197"/>
                    </a:lnTo>
                    <a:lnTo>
                      <a:pt x="111" y="190"/>
                    </a:lnTo>
                    <a:lnTo>
                      <a:pt x="95" y="174"/>
                    </a:lnTo>
                    <a:lnTo>
                      <a:pt x="79" y="158"/>
                    </a:lnTo>
                    <a:lnTo>
                      <a:pt x="63" y="142"/>
                    </a:lnTo>
                    <a:lnTo>
                      <a:pt x="48" y="127"/>
                    </a:lnTo>
                    <a:lnTo>
                      <a:pt x="39" y="111"/>
                    </a:lnTo>
                    <a:lnTo>
                      <a:pt x="32" y="87"/>
                    </a:lnTo>
                    <a:lnTo>
                      <a:pt x="24" y="71"/>
                    </a:lnTo>
                    <a:lnTo>
                      <a:pt x="16" y="48"/>
                    </a:lnTo>
                    <a:lnTo>
                      <a:pt x="16" y="23"/>
                    </a:lnTo>
                    <a:lnTo>
                      <a:pt x="16" y="0"/>
                    </a:lnTo>
                    <a:lnTo>
                      <a:pt x="0" y="0"/>
                    </a:lnTo>
                    <a:close/>
                  </a:path>
                </a:pathLst>
              </a:custGeom>
              <a:solidFill>
                <a:srgbClr val="02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9" name="Freeform 647">
                <a:extLst>
                  <a:ext uri="{FF2B5EF4-FFF2-40B4-BE49-F238E27FC236}">
                    <a16:creationId xmlns:a16="http://schemas.microsoft.com/office/drawing/2014/main" id="{1A8832E7-17B5-C259-D7DB-ECA3A9F96E4F}"/>
                  </a:ext>
                </a:extLst>
              </p:cNvPr>
              <p:cNvSpPr>
                <a:spLocks/>
              </p:cNvSpPr>
              <p:nvPr/>
            </p:nvSpPr>
            <p:spPr bwMode="auto">
              <a:xfrm>
                <a:off x="4920" y="3006"/>
                <a:ext cx="148" cy="73"/>
              </a:xfrm>
              <a:custGeom>
                <a:avLst/>
                <a:gdLst>
                  <a:gd name="T0" fmla="*/ 0 w 442"/>
                  <a:gd name="T1" fmla="*/ 197 h 220"/>
                  <a:gd name="T2" fmla="*/ 8 w 442"/>
                  <a:gd name="T3" fmla="*/ 157 h 220"/>
                  <a:gd name="T4" fmla="*/ 23 w 442"/>
                  <a:gd name="T5" fmla="*/ 118 h 220"/>
                  <a:gd name="T6" fmla="*/ 47 w 442"/>
                  <a:gd name="T7" fmla="*/ 78 h 220"/>
                  <a:gd name="T8" fmla="*/ 79 w 442"/>
                  <a:gd name="T9" fmla="*/ 47 h 220"/>
                  <a:gd name="T10" fmla="*/ 111 w 442"/>
                  <a:gd name="T11" fmla="*/ 23 h 220"/>
                  <a:gd name="T12" fmla="*/ 158 w 442"/>
                  <a:gd name="T13" fmla="*/ 7 h 220"/>
                  <a:gd name="T14" fmla="*/ 198 w 442"/>
                  <a:gd name="T15" fmla="*/ 0 h 220"/>
                  <a:gd name="T16" fmla="*/ 245 w 442"/>
                  <a:gd name="T17" fmla="*/ 0 h 220"/>
                  <a:gd name="T18" fmla="*/ 284 w 442"/>
                  <a:gd name="T19" fmla="*/ 7 h 220"/>
                  <a:gd name="T20" fmla="*/ 324 w 442"/>
                  <a:gd name="T21" fmla="*/ 23 h 220"/>
                  <a:gd name="T22" fmla="*/ 363 w 442"/>
                  <a:gd name="T23" fmla="*/ 47 h 220"/>
                  <a:gd name="T24" fmla="*/ 394 w 442"/>
                  <a:gd name="T25" fmla="*/ 78 h 220"/>
                  <a:gd name="T26" fmla="*/ 419 w 442"/>
                  <a:gd name="T27" fmla="*/ 118 h 220"/>
                  <a:gd name="T28" fmla="*/ 434 w 442"/>
                  <a:gd name="T29" fmla="*/ 157 h 220"/>
                  <a:gd name="T30" fmla="*/ 442 w 442"/>
                  <a:gd name="T31" fmla="*/ 197 h 220"/>
                  <a:gd name="T32" fmla="*/ 426 w 442"/>
                  <a:gd name="T33" fmla="*/ 220 h 220"/>
                  <a:gd name="T34" fmla="*/ 426 w 442"/>
                  <a:gd name="T35" fmla="*/ 182 h 220"/>
                  <a:gd name="T36" fmla="*/ 410 w 442"/>
                  <a:gd name="T37" fmla="*/ 142 h 220"/>
                  <a:gd name="T38" fmla="*/ 394 w 442"/>
                  <a:gd name="T39" fmla="*/ 103 h 220"/>
                  <a:gd name="T40" fmla="*/ 371 w 442"/>
                  <a:gd name="T41" fmla="*/ 78 h 220"/>
                  <a:gd name="T42" fmla="*/ 340 w 442"/>
                  <a:gd name="T43" fmla="*/ 47 h 220"/>
                  <a:gd name="T44" fmla="*/ 300 w 442"/>
                  <a:gd name="T45" fmla="*/ 31 h 220"/>
                  <a:gd name="T46" fmla="*/ 261 w 442"/>
                  <a:gd name="T47" fmla="*/ 15 h 220"/>
                  <a:gd name="T48" fmla="*/ 221 w 442"/>
                  <a:gd name="T49" fmla="*/ 15 h 220"/>
                  <a:gd name="T50" fmla="*/ 182 w 442"/>
                  <a:gd name="T51" fmla="*/ 15 h 220"/>
                  <a:gd name="T52" fmla="*/ 142 w 442"/>
                  <a:gd name="T53" fmla="*/ 31 h 220"/>
                  <a:gd name="T54" fmla="*/ 102 w 442"/>
                  <a:gd name="T55" fmla="*/ 47 h 220"/>
                  <a:gd name="T56" fmla="*/ 71 w 442"/>
                  <a:gd name="T57" fmla="*/ 78 h 220"/>
                  <a:gd name="T58" fmla="*/ 47 w 442"/>
                  <a:gd name="T59" fmla="*/ 103 h 220"/>
                  <a:gd name="T60" fmla="*/ 23 w 442"/>
                  <a:gd name="T61" fmla="*/ 142 h 220"/>
                  <a:gd name="T62" fmla="*/ 16 w 442"/>
                  <a:gd name="T63" fmla="*/ 182 h 220"/>
                  <a:gd name="T64" fmla="*/ 8 w 442"/>
                  <a:gd name="T65"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2" h="220">
                    <a:moveTo>
                      <a:pt x="0" y="220"/>
                    </a:moveTo>
                    <a:lnTo>
                      <a:pt x="0" y="197"/>
                    </a:lnTo>
                    <a:lnTo>
                      <a:pt x="0" y="182"/>
                    </a:lnTo>
                    <a:lnTo>
                      <a:pt x="8" y="157"/>
                    </a:lnTo>
                    <a:lnTo>
                      <a:pt x="16" y="134"/>
                    </a:lnTo>
                    <a:lnTo>
                      <a:pt x="23" y="118"/>
                    </a:lnTo>
                    <a:lnTo>
                      <a:pt x="32" y="103"/>
                    </a:lnTo>
                    <a:lnTo>
                      <a:pt x="47" y="78"/>
                    </a:lnTo>
                    <a:lnTo>
                      <a:pt x="63" y="63"/>
                    </a:lnTo>
                    <a:lnTo>
                      <a:pt x="79" y="47"/>
                    </a:lnTo>
                    <a:lnTo>
                      <a:pt x="95" y="40"/>
                    </a:lnTo>
                    <a:lnTo>
                      <a:pt x="111" y="23"/>
                    </a:lnTo>
                    <a:lnTo>
                      <a:pt x="134" y="15"/>
                    </a:lnTo>
                    <a:lnTo>
                      <a:pt x="158" y="7"/>
                    </a:lnTo>
                    <a:lnTo>
                      <a:pt x="174" y="7"/>
                    </a:lnTo>
                    <a:lnTo>
                      <a:pt x="198" y="0"/>
                    </a:lnTo>
                    <a:lnTo>
                      <a:pt x="221" y="0"/>
                    </a:lnTo>
                    <a:lnTo>
                      <a:pt x="245" y="0"/>
                    </a:lnTo>
                    <a:lnTo>
                      <a:pt x="268" y="7"/>
                    </a:lnTo>
                    <a:lnTo>
                      <a:pt x="284" y="7"/>
                    </a:lnTo>
                    <a:lnTo>
                      <a:pt x="308" y="15"/>
                    </a:lnTo>
                    <a:lnTo>
                      <a:pt x="324" y="23"/>
                    </a:lnTo>
                    <a:lnTo>
                      <a:pt x="347" y="40"/>
                    </a:lnTo>
                    <a:lnTo>
                      <a:pt x="363" y="47"/>
                    </a:lnTo>
                    <a:lnTo>
                      <a:pt x="379" y="63"/>
                    </a:lnTo>
                    <a:lnTo>
                      <a:pt x="394" y="78"/>
                    </a:lnTo>
                    <a:lnTo>
                      <a:pt x="403" y="103"/>
                    </a:lnTo>
                    <a:lnTo>
                      <a:pt x="419" y="118"/>
                    </a:lnTo>
                    <a:lnTo>
                      <a:pt x="426" y="134"/>
                    </a:lnTo>
                    <a:lnTo>
                      <a:pt x="434" y="157"/>
                    </a:lnTo>
                    <a:lnTo>
                      <a:pt x="442" y="182"/>
                    </a:lnTo>
                    <a:lnTo>
                      <a:pt x="442" y="197"/>
                    </a:lnTo>
                    <a:lnTo>
                      <a:pt x="442" y="220"/>
                    </a:lnTo>
                    <a:lnTo>
                      <a:pt x="426" y="220"/>
                    </a:lnTo>
                    <a:lnTo>
                      <a:pt x="426" y="205"/>
                    </a:lnTo>
                    <a:lnTo>
                      <a:pt x="426" y="182"/>
                    </a:lnTo>
                    <a:lnTo>
                      <a:pt x="419" y="157"/>
                    </a:lnTo>
                    <a:lnTo>
                      <a:pt x="410" y="142"/>
                    </a:lnTo>
                    <a:lnTo>
                      <a:pt x="403" y="126"/>
                    </a:lnTo>
                    <a:lnTo>
                      <a:pt x="394" y="103"/>
                    </a:lnTo>
                    <a:lnTo>
                      <a:pt x="379" y="87"/>
                    </a:lnTo>
                    <a:lnTo>
                      <a:pt x="371" y="78"/>
                    </a:lnTo>
                    <a:lnTo>
                      <a:pt x="356" y="63"/>
                    </a:lnTo>
                    <a:lnTo>
                      <a:pt x="340" y="47"/>
                    </a:lnTo>
                    <a:lnTo>
                      <a:pt x="324" y="40"/>
                    </a:lnTo>
                    <a:lnTo>
                      <a:pt x="300" y="31"/>
                    </a:lnTo>
                    <a:lnTo>
                      <a:pt x="284" y="23"/>
                    </a:lnTo>
                    <a:lnTo>
                      <a:pt x="261" y="15"/>
                    </a:lnTo>
                    <a:lnTo>
                      <a:pt x="245" y="15"/>
                    </a:lnTo>
                    <a:lnTo>
                      <a:pt x="221" y="15"/>
                    </a:lnTo>
                    <a:lnTo>
                      <a:pt x="198" y="15"/>
                    </a:lnTo>
                    <a:lnTo>
                      <a:pt x="182" y="15"/>
                    </a:lnTo>
                    <a:lnTo>
                      <a:pt x="158" y="23"/>
                    </a:lnTo>
                    <a:lnTo>
                      <a:pt x="142" y="31"/>
                    </a:lnTo>
                    <a:lnTo>
                      <a:pt x="118" y="40"/>
                    </a:lnTo>
                    <a:lnTo>
                      <a:pt x="102" y="47"/>
                    </a:lnTo>
                    <a:lnTo>
                      <a:pt x="86" y="63"/>
                    </a:lnTo>
                    <a:lnTo>
                      <a:pt x="71" y="78"/>
                    </a:lnTo>
                    <a:lnTo>
                      <a:pt x="55" y="87"/>
                    </a:lnTo>
                    <a:lnTo>
                      <a:pt x="47" y="103"/>
                    </a:lnTo>
                    <a:lnTo>
                      <a:pt x="39" y="126"/>
                    </a:lnTo>
                    <a:lnTo>
                      <a:pt x="23" y="142"/>
                    </a:lnTo>
                    <a:lnTo>
                      <a:pt x="23" y="157"/>
                    </a:lnTo>
                    <a:lnTo>
                      <a:pt x="16" y="182"/>
                    </a:lnTo>
                    <a:lnTo>
                      <a:pt x="16" y="205"/>
                    </a:lnTo>
                    <a:lnTo>
                      <a:pt x="8" y="220"/>
                    </a:lnTo>
                    <a:lnTo>
                      <a:pt x="0" y="220"/>
                    </a:lnTo>
                    <a:close/>
                  </a:path>
                </a:pathLst>
              </a:custGeom>
              <a:solidFill>
                <a:srgbClr val="03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60" name="Freeform 648">
                <a:extLst>
                  <a:ext uri="{FF2B5EF4-FFF2-40B4-BE49-F238E27FC236}">
                    <a16:creationId xmlns:a16="http://schemas.microsoft.com/office/drawing/2014/main" id="{48D6BD79-6045-300C-0249-A8D5B309461B}"/>
                  </a:ext>
                </a:extLst>
              </p:cNvPr>
              <p:cNvSpPr>
                <a:spLocks/>
              </p:cNvSpPr>
              <p:nvPr/>
            </p:nvSpPr>
            <p:spPr bwMode="auto">
              <a:xfrm>
                <a:off x="4920" y="3079"/>
                <a:ext cx="148" cy="77"/>
              </a:xfrm>
              <a:custGeom>
                <a:avLst/>
                <a:gdLst>
                  <a:gd name="T0" fmla="*/ 0 w 442"/>
                  <a:gd name="T1" fmla="*/ 25 h 230"/>
                  <a:gd name="T2" fmla="*/ 8 w 442"/>
                  <a:gd name="T3" fmla="*/ 72 h 230"/>
                  <a:gd name="T4" fmla="*/ 23 w 442"/>
                  <a:gd name="T5" fmla="*/ 111 h 230"/>
                  <a:gd name="T6" fmla="*/ 47 w 442"/>
                  <a:gd name="T7" fmla="*/ 142 h 230"/>
                  <a:gd name="T8" fmla="*/ 79 w 442"/>
                  <a:gd name="T9" fmla="*/ 174 h 230"/>
                  <a:gd name="T10" fmla="*/ 111 w 442"/>
                  <a:gd name="T11" fmla="*/ 198 h 230"/>
                  <a:gd name="T12" fmla="*/ 158 w 442"/>
                  <a:gd name="T13" fmla="*/ 214 h 230"/>
                  <a:gd name="T14" fmla="*/ 198 w 442"/>
                  <a:gd name="T15" fmla="*/ 230 h 230"/>
                  <a:gd name="T16" fmla="*/ 245 w 442"/>
                  <a:gd name="T17" fmla="*/ 230 h 230"/>
                  <a:gd name="T18" fmla="*/ 284 w 442"/>
                  <a:gd name="T19" fmla="*/ 214 h 230"/>
                  <a:gd name="T20" fmla="*/ 324 w 442"/>
                  <a:gd name="T21" fmla="*/ 198 h 230"/>
                  <a:gd name="T22" fmla="*/ 363 w 442"/>
                  <a:gd name="T23" fmla="*/ 174 h 230"/>
                  <a:gd name="T24" fmla="*/ 394 w 442"/>
                  <a:gd name="T25" fmla="*/ 142 h 230"/>
                  <a:gd name="T26" fmla="*/ 419 w 442"/>
                  <a:gd name="T27" fmla="*/ 111 h 230"/>
                  <a:gd name="T28" fmla="*/ 434 w 442"/>
                  <a:gd name="T29" fmla="*/ 72 h 230"/>
                  <a:gd name="T30" fmla="*/ 442 w 442"/>
                  <a:gd name="T31" fmla="*/ 25 h 230"/>
                  <a:gd name="T32" fmla="*/ 426 w 442"/>
                  <a:gd name="T33" fmla="*/ 0 h 230"/>
                  <a:gd name="T34" fmla="*/ 426 w 442"/>
                  <a:gd name="T35" fmla="*/ 48 h 230"/>
                  <a:gd name="T36" fmla="*/ 410 w 442"/>
                  <a:gd name="T37" fmla="*/ 88 h 230"/>
                  <a:gd name="T38" fmla="*/ 394 w 442"/>
                  <a:gd name="T39" fmla="*/ 119 h 230"/>
                  <a:gd name="T40" fmla="*/ 371 w 442"/>
                  <a:gd name="T41" fmla="*/ 151 h 230"/>
                  <a:gd name="T42" fmla="*/ 340 w 442"/>
                  <a:gd name="T43" fmla="*/ 174 h 230"/>
                  <a:gd name="T44" fmla="*/ 300 w 442"/>
                  <a:gd name="T45" fmla="*/ 198 h 230"/>
                  <a:gd name="T46" fmla="*/ 261 w 442"/>
                  <a:gd name="T47" fmla="*/ 206 h 230"/>
                  <a:gd name="T48" fmla="*/ 221 w 442"/>
                  <a:gd name="T49" fmla="*/ 214 h 230"/>
                  <a:gd name="T50" fmla="*/ 182 w 442"/>
                  <a:gd name="T51" fmla="*/ 206 h 230"/>
                  <a:gd name="T52" fmla="*/ 142 w 442"/>
                  <a:gd name="T53" fmla="*/ 198 h 230"/>
                  <a:gd name="T54" fmla="*/ 102 w 442"/>
                  <a:gd name="T55" fmla="*/ 174 h 230"/>
                  <a:gd name="T56" fmla="*/ 71 w 442"/>
                  <a:gd name="T57" fmla="*/ 151 h 230"/>
                  <a:gd name="T58" fmla="*/ 47 w 442"/>
                  <a:gd name="T59" fmla="*/ 119 h 230"/>
                  <a:gd name="T60" fmla="*/ 23 w 442"/>
                  <a:gd name="T61" fmla="*/ 88 h 230"/>
                  <a:gd name="T62" fmla="*/ 16 w 442"/>
                  <a:gd name="T63" fmla="*/ 48 h 230"/>
                  <a:gd name="T64" fmla="*/ 8 w 442"/>
                  <a:gd name="T6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2" h="230">
                    <a:moveTo>
                      <a:pt x="0" y="0"/>
                    </a:moveTo>
                    <a:lnTo>
                      <a:pt x="0" y="25"/>
                    </a:lnTo>
                    <a:lnTo>
                      <a:pt x="0" y="48"/>
                    </a:lnTo>
                    <a:lnTo>
                      <a:pt x="8" y="72"/>
                    </a:lnTo>
                    <a:lnTo>
                      <a:pt x="16" y="88"/>
                    </a:lnTo>
                    <a:lnTo>
                      <a:pt x="23" y="111"/>
                    </a:lnTo>
                    <a:lnTo>
                      <a:pt x="32" y="127"/>
                    </a:lnTo>
                    <a:lnTo>
                      <a:pt x="47" y="142"/>
                    </a:lnTo>
                    <a:lnTo>
                      <a:pt x="63" y="158"/>
                    </a:lnTo>
                    <a:lnTo>
                      <a:pt x="79" y="174"/>
                    </a:lnTo>
                    <a:lnTo>
                      <a:pt x="95" y="190"/>
                    </a:lnTo>
                    <a:lnTo>
                      <a:pt x="111" y="198"/>
                    </a:lnTo>
                    <a:lnTo>
                      <a:pt x="134" y="206"/>
                    </a:lnTo>
                    <a:lnTo>
                      <a:pt x="158" y="214"/>
                    </a:lnTo>
                    <a:lnTo>
                      <a:pt x="174" y="222"/>
                    </a:lnTo>
                    <a:lnTo>
                      <a:pt x="198" y="230"/>
                    </a:lnTo>
                    <a:lnTo>
                      <a:pt x="221" y="230"/>
                    </a:lnTo>
                    <a:lnTo>
                      <a:pt x="245" y="230"/>
                    </a:lnTo>
                    <a:lnTo>
                      <a:pt x="268" y="222"/>
                    </a:lnTo>
                    <a:lnTo>
                      <a:pt x="284" y="214"/>
                    </a:lnTo>
                    <a:lnTo>
                      <a:pt x="308" y="206"/>
                    </a:lnTo>
                    <a:lnTo>
                      <a:pt x="324" y="198"/>
                    </a:lnTo>
                    <a:lnTo>
                      <a:pt x="347" y="190"/>
                    </a:lnTo>
                    <a:lnTo>
                      <a:pt x="363" y="174"/>
                    </a:lnTo>
                    <a:lnTo>
                      <a:pt x="379" y="158"/>
                    </a:lnTo>
                    <a:lnTo>
                      <a:pt x="394" y="142"/>
                    </a:lnTo>
                    <a:lnTo>
                      <a:pt x="403" y="127"/>
                    </a:lnTo>
                    <a:lnTo>
                      <a:pt x="419" y="111"/>
                    </a:lnTo>
                    <a:lnTo>
                      <a:pt x="426" y="88"/>
                    </a:lnTo>
                    <a:lnTo>
                      <a:pt x="434" y="72"/>
                    </a:lnTo>
                    <a:lnTo>
                      <a:pt x="442" y="48"/>
                    </a:lnTo>
                    <a:lnTo>
                      <a:pt x="442" y="25"/>
                    </a:lnTo>
                    <a:lnTo>
                      <a:pt x="442" y="0"/>
                    </a:lnTo>
                    <a:lnTo>
                      <a:pt x="426" y="0"/>
                    </a:lnTo>
                    <a:lnTo>
                      <a:pt x="426" y="25"/>
                    </a:lnTo>
                    <a:lnTo>
                      <a:pt x="426" y="48"/>
                    </a:lnTo>
                    <a:lnTo>
                      <a:pt x="419" y="63"/>
                    </a:lnTo>
                    <a:lnTo>
                      <a:pt x="410" y="88"/>
                    </a:lnTo>
                    <a:lnTo>
                      <a:pt x="403" y="103"/>
                    </a:lnTo>
                    <a:lnTo>
                      <a:pt x="394" y="119"/>
                    </a:lnTo>
                    <a:lnTo>
                      <a:pt x="379" y="135"/>
                    </a:lnTo>
                    <a:lnTo>
                      <a:pt x="371" y="151"/>
                    </a:lnTo>
                    <a:lnTo>
                      <a:pt x="356" y="166"/>
                    </a:lnTo>
                    <a:lnTo>
                      <a:pt x="340" y="174"/>
                    </a:lnTo>
                    <a:lnTo>
                      <a:pt x="324" y="190"/>
                    </a:lnTo>
                    <a:lnTo>
                      <a:pt x="300" y="198"/>
                    </a:lnTo>
                    <a:lnTo>
                      <a:pt x="284" y="206"/>
                    </a:lnTo>
                    <a:lnTo>
                      <a:pt x="261" y="206"/>
                    </a:lnTo>
                    <a:lnTo>
                      <a:pt x="245" y="214"/>
                    </a:lnTo>
                    <a:lnTo>
                      <a:pt x="221" y="214"/>
                    </a:lnTo>
                    <a:lnTo>
                      <a:pt x="198" y="214"/>
                    </a:lnTo>
                    <a:lnTo>
                      <a:pt x="182" y="206"/>
                    </a:lnTo>
                    <a:lnTo>
                      <a:pt x="158" y="206"/>
                    </a:lnTo>
                    <a:lnTo>
                      <a:pt x="142" y="198"/>
                    </a:lnTo>
                    <a:lnTo>
                      <a:pt x="118" y="190"/>
                    </a:lnTo>
                    <a:lnTo>
                      <a:pt x="102" y="174"/>
                    </a:lnTo>
                    <a:lnTo>
                      <a:pt x="86" y="166"/>
                    </a:lnTo>
                    <a:lnTo>
                      <a:pt x="71" y="151"/>
                    </a:lnTo>
                    <a:lnTo>
                      <a:pt x="55" y="135"/>
                    </a:lnTo>
                    <a:lnTo>
                      <a:pt x="47" y="119"/>
                    </a:lnTo>
                    <a:lnTo>
                      <a:pt x="39" y="103"/>
                    </a:lnTo>
                    <a:lnTo>
                      <a:pt x="23" y="88"/>
                    </a:lnTo>
                    <a:lnTo>
                      <a:pt x="23" y="63"/>
                    </a:lnTo>
                    <a:lnTo>
                      <a:pt x="16" y="48"/>
                    </a:lnTo>
                    <a:lnTo>
                      <a:pt x="16" y="25"/>
                    </a:lnTo>
                    <a:lnTo>
                      <a:pt x="8" y="0"/>
                    </a:lnTo>
                    <a:lnTo>
                      <a:pt x="0" y="0"/>
                    </a:lnTo>
                    <a:close/>
                  </a:path>
                </a:pathLst>
              </a:custGeom>
              <a:solidFill>
                <a:srgbClr val="03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61" name="Freeform 649">
                <a:extLst>
                  <a:ext uri="{FF2B5EF4-FFF2-40B4-BE49-F238E27FC236}">
                    <a16:creationId xmlns:a16="http://schemas.microsoft.com/office/drawing/2014/main" id="{4AF191DA-F9A9-A060-C72C-20179A03B798}"/>
                  </a:ext>
                </a:extLst>
              </p:cNvPr>
              <p:cNvSpPr>
                <a:spLocks/>
              </p:cNvSpPr>
              <p:nvPr/>
            </p:nvSpPr>
            <p:spPr bwMode="auto">
              <a:xfrm>
                <a:off x="4923" y="3011"/>
                <a:ext cx="139" cy="68"/>
              </a:xfrm>
              <a:custGeom>
                <a:avLst/>
                <a:gdLst>
                  <a:gd name="T0" fmla="*/ 8 w 418"/>
                  <a:gd name="T1" fmla="*/ 191 h 206"/>
                  <a:gd name="T2" fmla="*/ 15 w 418"/>
                  <a:gd name="T3" fmla="*/ 143 h 206"/>
                  <a:gd name="T4" fmla="*/ 31 w 418"/>
                  <a:gd name="T5" fmla="*/ 112 h 206"/>
                  <a:gd name="T6" fmla="*/ 47 w 418"/>
                  <a:gd name="T7" fmla="*/ 72 h 206"/>
                  <a:gd name="T8" fmla="*/ 78 w 418"/>
                  <a:gd name="T9" fmla="*/ 49 h 206"/>
                  <a:gd name="T10" fmla="*/ 110 w 418"/>
                  <a:gd name="T11" fmla="*/ 25 h 206"/>
                  <a:gd name="T12" fmla="*/ 150 w 418"/>
                  <a:gd name="T13" fmla="*/ 9 h 206"/>
                  <a:gd name="T14" fmla="*/ 189 w 418"/>
                  <a:gd name="T15" fmla="*/ 0 h 206"/>
                  <a:gd name="T16" fmla="*/ 236 w 418"/>
                  <a:gd name="T17" fmla="*/ 0 h 206"/>
                  <a:gd name="T18" fmla="*/ 276 w 418"/>
                  <a:gd name="T19" fmla="*/ 9 h 206"/>
                  <a:gd name="T20" fmla="*/ 316 w 418"/>
                  <a:gd name="T21" fmla="*/ 25 h 206"/>
                  <a:gd name="T22" fmla="*/ 348 w 418"/>
                  <a:gd name="T23" fmla="*/ 49 h 206"/>
                  <a:gd name="T24" fmla="*/ 371 w 418"/>
                  <a:gd name="T25" fmla="*/ 72 h 206"/>
                  <a:gd name="T26" fmla="*/ 395 w 418"/>
                  <a:gd name="T27" fmla="*/ 112 h 206"/>
                  <a:gd name="T28" fmla="*/ 411 w 418"/>
                  <a:gd name="T29" fmla="*/ 143 h 206"/>
                  <a:gd name="T30" fmla="*/ 418 w 418"/>
                  <a:gd name="T31" fmla="*/ 191 h 206"/>
                  <a:gd name="T32" fmla="*/ 411 w 418"/>
                  <a:gd name="T33" fmla="*/ 206 h 206"/>
                  <a:gd name="T34" fmla="*/ 402 w 418"/>
                  <a:gd name="T35" fmla="*/ 166 h 206"/>
                  <a:gd name="T36" fmla="*/ 395 w 418"/>
                  <a:gd name="T37" fmla="*/ 135 h 206"/>
                  <a:gd name="T38" fmla="*/ 371 w 418"/>
                  <a:gd name="T39" fmla="*/ 103 h 206"/>
                  <a:gd name="T40" fmla="*/ 348 w 418"/>
                  <a:gd name="T41" fmla="*/ 72 h 206"/>
                  <a:gd name="T42" fmla="*/ 323 w 418"/>
                  <a:gd name="T43" fmla="*/ 49 h 206"/>
                  <a:gd name="T44" fmla="*/ 292 w 418"/>
                  <a:gd name="T45" fmla="*/ 33 h 206"/>
                  <a:gd name="T46" fmla="*/ 252 w 418"/>
                  <a:gd name="T47" fmla="*/ 16 h 206"/>
                  <a:gd name="T48" fmla="*/ 213 w 418"/>
                  <a:gd name="T49" fmla="*/ 16 h 206"/>
                  <a:gd name="T50" fmla="*/ 173 w 418"/>
                  <a:gd name="T51" fmla="*/ 16 h 206"/>
                  <a:gd name="T52" fmla="*/ 134 w 418"/>
                  <a:gd name="T53" fmla="*/ 33 h 206"/>
                  <a:gd name="T54" fmla="*/ 103 w 418"/>
                  <a:gd name="T55" fmla="*/ 49 h 206"/>
                  <a:gd name="T56" fmla="*/ 78 w 418"/>
                  <a:gd name="T57" fmla="*/ 72 h 206"/>
                  <a:gd name="T58" fmla="*/ 47 w 418"/>
                  <a:gd name="T59" fmla="*/ 103 h 206"/>
                  <a:gd name="T60" fmla="*/ 31 w 418"/>
                  <a:gd name="T61" fmla="*/ 135 h 206"/>
                  <a:gd name="T62" fmla="*/ 24 w 418"/>
                  <a:gd name="T63" fmla="*/ 166 h 206"/>
                  <a:gd name="T64" fmla="*/ 15 w 418"/>
                  <a:gd name="T6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8" h="206">
                    <a:moveTo>
                      <a:pt x="0" y="206"/>
                    </a:moveTo>
                    <a:lnTo>
                      <a:pt x="8" y="191"/>
                    </a:lnTo>
                    <a:lnTo>
                      <a:pt x="8" y="166"/>
                    </a:lnTo>
                    <a:lnTo>
                      <a:pt x="15" y="143"/>
                    </a:lnTo>
                    <a:lnTo>
                      <a:pt x="15" y="128"/>
                    </a:lnTo>
                    <a:lnTo>
                      <a:pt x="31" y="112"/>
                    </a:lnTo>
                    <a:lnTo>
                      <a:pt x="39" y="88"/>
                    </a:lnTo>
                    <a:lnTo>
                      <a:pt x="47" y="72"/>
                    </a:lnTo>
                    <a:lnTo>
                      <a:pt x="63" y="64"/>
                    </a:lnTo>
                    <a:lnTo>
                      <a:pt x="78" y="49"/>
                    </a:lnTo>
                    <a:lnTo>
                      <a:pt x="94" y="33"/>
                    </a:lnTo>
                    <a:lnTo>
                      <a:pt x="110" y="25"/>
                    </a:lnTo>
                    <a:lnTo>
                      <a:pt x="134" y="16"/>
                    </a:lnTo>
                    <a:lnTo>
                      <a:pt x="150" y="9"/>
                    </a:lnTo>
                    <a:lnTo>
                      <a:pt x="173" y="0"/>
                    </a:lnTo>
                    <a:lnTo>
                      <a:pt x="189" y="0"/>
                    </a:lnTo>
                    <a:lnTo>
                      <a:pt x="213" y="0"/>
                    </a:lnTo>
                    <a:lnTo>
                      <a:pt x="236" y="0"/>
                    </a:lnTo>
                    <a:lnTo>
                      <a:pt x="252" y="0"/>
                    </a:lnTo>
                    <a:lnTo>
                      <a:pt x="276" y="9"/>
                    </a:lnTo>
                    <a:lnTo>
                      <a:pt x="292" y="16"/>
                    </a:lnTo>
                    <a:lnTo>
                      <a:pt x="316" y="25"/>
                    </a:lnTo>
                    <a:lnTo>
                      <a:pt x="332" y="33"/>
                    </a:lnTo>
                    <a:lnTo>
                      <a:pt x="348" y="49"/>
                    </a:lnTo>
                    <a:lnTo>
                      <a:pt x="363" y="64"/>
                    </a:lnTo>
                    <a:lnTo>
                      <a:pt x="371" y="72"/>
                    </a:lnTo>
                    <a:lnTo>
                      <a:pt x="386" y="88"/>
                    </a:lnTo>
                    <a:lnTo>
                      <a:pt x="395" y="112"/>
                    </a:lnTo>
                    <a:lnTo>
                      <a:pt x="402" y="128"/>
                    </a:lnTo>
                    <a:lnTo>
                      <a:pt x="411" y="143"/>
                    </a:lnTo>
                    <a:lnTo>
                      <a:pt x="418" y="166"/>
                    </a:lnTo>
                    <a:lnTo>
                      <a:pt x="418" y="191"/>
                    </a:lnTo>
                    <a:lnTo>
                      <a:pt x="418" y="206"/>
                    </a:lnTo>
                    <a:lnTo>
                      <a:pt x="411" y="206"/>
                    </a:lnTo>
                    <a:lnTo>
                      <a:pt x="402" y="191"/>
                    </a:lnTo>
                    <a:lnTo>
                      <a:pt x="402" y="166"/>
                    </a:lnTo>
                    <a:lnTo>
                      <a:pt x="402" y="151"/>
                    </a:lnTo>
                    <a:lnTo>
                      <a:pt x="395" y="135"/>
                    </a:lnTo>
                    <a:lnTo>
                      <a:pt x="386" y="119"/>
                    </a:lnTo>
                    <a:lnTo>
                      <a:pt x="371" y="103"/>
                    </a:lnTo>
                    <a:lnTo>
                      <a:pt x="363" y="88"/>
                    </a:lnTo>
                    <a:lnTo>
                      <a:pt x="348" y="72"/>
                    </a:lnTo>
                    <a:lnTo>
                      <a:pt x="339" y="56"/>
                    </a:lnTo>
                    <a:lnTo>
                      <a:pt x="323" y="49"/>
                    </a:lnTo>
                    <a:lnTo>
                      <a:pt x="308" y="40"/>
                    </a:lnTo>
                    <a:lnTo>
                      <a:pt x="292" y="33"/>
                    </a:lnTo>
                    <a:lnTo>
                      <a:pt x="268" y="25"/>
                    </a:lnTo>
                    <a:lnTo>
                      <a:pt x="252" y="16"/>
                    </a:lnTo>
                    <a:lnTo>
                      <a:pt x="229" y="16"/>
                    </a:lnTo>
                    <a:lnTo>
                      <a:pt x="213" y="16"/>
                    </a:lnTo>
                    <a:lnTo>
                      <a:pt x="189" y="16"/>
                    </a:lnTo>
                    <a:lnTo>
                      <a:pt x="173" y="16"/>
                    </a:lnTo>
                    <a:lnTo>
                      <a:pt x="157" y="25"/>
                    </a:lnTo>
                    <a:lnTo>
                      <a:pt x="134" y="33"/>
                    </a:lnTo>
                    <a:lnTo>
                      <a:pt x="118" y="40"/>
                    </a:lnTo>
                    <a:lnTo>
                      <a:pt x="103" y="49"/>
                    </a:lnTo>
                    <a:lnTo>
                      <a:pt x="87" y="56"/>
                    </a:lnTo>
                    <a:lnTo>
                      <a:pt x="78" y="72"/>
                    </a:lnTo>
                    <a:lnTo>
                      <a:pt x="63" y="88"/>
                    </a:lnTo>
                    <a:lnTo>
                      <a:pt x="47" y="103"/>
                    </a:lnTo>
                    <a:lnTo>
                      <a:pt x="39" y="119"/>
                    </a:lnTo>
                    <a:lnTo>
                      <a:pt x="31" y="135"/>
                    </a:lnTo>
                    <a:lnTo>
                      <a:pt x="24" y="151"/>
                    </a:lnTo>
                    <a:lnTo>
                      <a:pt x="24" y="166"/>
                    </a:lnTo>
                    <a:lnTo>
                      <a:pt x="15" y="191"/>
                    </a:lnTo>
                    <a:lnTo>
                      <a:pt x="15" y="206"/>
                    </a:lnTo>
                    <a:lnTo>
                      <a:pt x="0" y="206"/>
                    </a:lnTo>
                    <a:close/>
                  </a:path>
                </a:pathLst>
              </a:custGeom>
              <a:solidFill>
                <a:srgbClr val="02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62" name="Freeform 650">
                <a:extLst>
                  <a:ext uri="{FF2B5EF4-FFF2-40B4-BE49-F238E27FC236}">
                    <a16:creationId xmlns:a16="http://schemas.microsoft.com/office/drawing/2014/main" id="{25EE02D6-73EE-7D5C-6EFD-493A92D41B50}"/>
                  </a:ext>
                </a:extLst>
              </p:cNvPr>
              <p:cNvSpPr>
                <a:spLocks/>
              </p:cNvSpPr>
              <p:nvPr/>
            </p:nvSpPr>
            <p:spPr bwMode="auto">
              <a:xfrm>
                <a:off x="4923" y="3079"/>
                <a:ext cx="139" cy="71"/>
              </a:xfrm>
              <a:custGeom>
                <a:avLst/>
                <a:gdLst>
                  <a:gd name="T0" fmla="*/ 8 w 418"/>
                  <a:gd name="T1" fmla="*/ 23 h 213"/>
                  <a:gd name="T2" fmla="*/ 15 w 418"/>
                  <a:gd name="T3" fmla="*/ 63 h 213"/>
                  <a:gd name="T4" fmla="*/ 31 w 418"/>
                  <a:gd name="T5" fmla="*/ 102 h 213"/>
                  <a:gd name="T6" fmla="*/ 47 w 418"/>
                  <a:gd name="T7" fmla="*/ 134 h 213"/>
                  <a:gd name="T8" fmla="*/ 78 w 418"/>
                  <a:gd name="T9" fmla="*/ 165 h 213"/>
                  <a:gd name="T10" fmla="*/ 110 w 418"/>
                  <a:gd name="T11" fmla="*/ 190 h 213"/>
                  <a:gd name="T12" fmla="*/ 150 w 418"/>
                  <a:gd name="T13" fmla="*/ 205 h 213"/>
                  <a:gd name="T14" fmla="*/ 189 w 418"/>
                  <a:gd name="T15" fmla="*/ 213 h 213"/>
                  <a:gd name="T16" fmla="*/ 236 w 418"/>
                  <a:gd name="T17" fmla="*/ 213 h 213"/>
                  <a:gd name="T18" fmla="*/ 276 w 418"/>
                  <a:gd name="T19" fmla="*/ 205 h 213"/>
                  <a:gd name="T20" fmla="*/ 316 w 418"/>
                  <a:gd name="T21" fmla="*/ 190 h 213"/>
                  <a:gd name="T22" fmla="*/ 348 w 418"/>
                  <a:gd name="T23" fmla="*/ 165 h 213"/>
                  <a:gd name="T24" fmla="*/ 371 w 418"/>
                  <a:gd name="T25" fmla="*/ 134 h 213"/>
                  <a:gd name="T26" fmla="*/ 395 w 418"/>
                  <a:gd name="T27" fmla="*/ 102 h 213"/>
                  <a:gd name="T28" fmla="*/ 411 w 418"/>
                  <a:gd name="T29" fmla="*/ 63 h 213"/>
                  <a:gd name="T30" fmla="*/ 418 w 418"/>
                  <a:gd name="T31" fmla="*/ 23 h 213"/>
                  <a:gd name="T32" fmla="*/ 411 w 418"/>
                  <a:gd name="T33" fmla="*/ 0 h 213"/>
                  <a:gd name="T34" fmla="*/ 402 w 418"/>
                  <a:gd name="T35" fmla="*/ 39 h 213"/>
                  <a:gd name="T36" fmla="*/ 395 w 418"/>
                  <a:gd name="T37" fmla="*/ 79 h 213"/>
                  <a:gd name="T38" fmla="*/ 371 w 418"/>
                  <a:gd name="T39" fmla="*/ 111 h 213"/>
                  <a:gd name="T40" fmla="*/ 348 w 418"/>
                  <a:gd name="T41" fmla="*/ 142 h 213"/>
                  <a:gd name="T42" fmla="*/ 323 w 418"/>
                  <a:gd name="T43" fmla="*/ 165 h 213"/>
                  <a:gd name="T44" fmla="*/ 292 w 418"/>
                  <a:gd name="T45" fmla="*/ 181 h 213"/>
                  <a:gd name="T46" fmla="*/ 252 w 418"/>
                  <a:gd name="T47" fmla="*/ 197 h 213"/>
                  <a:gd name="T48" fmla="*/ 213 w 418"/>
                  <a:gd name="T49" fmla="*/ 197 h 213"/>
                  <a:gd name="T50" fmla="*/ 173 w 418"/>
                  <a:gd name="T51" fmla="*/ 197 h 213"/>
                  <a:gd name="T52" fmla="*/ 134 w 418"/>
                  <a:gd name="T53" fmla="*/ 181 h 213"/>
                  <a:gd name="T54" fmla="*/ 103 w 418"/>
                  <a:gd name="T55" fmla="*/ 165 h 213"/>
                  <a:gd name="T56" fmla="*/ 78 w 418"/>
                  <a:gd name="T57" fmla="*/ 142 h 213"/>
                  <a:gd name="T58" fmla="*/ 47 w 418"/>
                  <a:gd name="T59" fmla="*/ 111 h 213"/>
                  <a:gd name="T60" fmla="*/ 31 w 418"/>
                  <a:gd name="T61" fmla="*/ 79 h 213"/>
                  <a:gd name="T62" fmla="*/ 24 w 418"/>
                  <a:gd name="T63" fmla="*/ 39 h 213"/>
                  <a:gd name="T64" fmla="*/ 15 w 418"/>
                  <a:gd name="T6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8" h="213">
                    <a:moveTo>
                      <a:pt x="0" y="0"/>
                    </a:moveTo>
                    <a:lnTo>
                      <a:pt x="8" y="23"/>
                    </a:lnTo>
                    <a:lnTo>
                      <a:pt x="8" y="48"/>
                    </a:lnTo>
                    <a:lnTo>
                      <a:pt x="15" y="63"/>
                    </a:lnTo>
                    <a:lnTo>
                      <a:pt x="15" y="87"/>
                    </a:lnTo>
                    <a:lnTo>
                      <a:pt x="31" y="102"/>
                    </a:lnTo>
                    <a:lnTo>
                      <a:pt x="39" y="118"/>
                    </a:lnTo>
                    <a:lnTo>
                      <a:pt x="47" y="134"/>
                    </a:lnTo>
                    <a:lnTo>
                      <a:pt x="63" y="150"/>
                    </a:lnTo>
                    <a:lnTo>
                      <a:pt x="78" y="165"/>
                    </a:lnTo>
                    <a:lnTo>
                      <a:pt x="94" y="174"/>
                    </a:lnTo>
                    <a:lnTo>
                      <a:pt x="110" y="190"/>
                    </a:lnTo>
                    <a:lnTo>
                      <a:pt x="134" y="197"/>
                    </a:lnTo>
                    <a:lnTo>
                      <a:pt x="150" y="205"/>
                    </a:lnTo>
                    <a:lnTo>
                      <a:pt x="173" y="205"/>
                    </a:lnTo>
                    <a:lnTo>
                      <a:pt x="189" y="213"/>
                    </a:lnTo>
                    <a:lnTo>
                      <a:pt x="213" y="213"/>
                    </a:lnTo>
                    <a:lnTo>
                      <a:pt x="236" y="213"/>
                    </a:lnTo>
                    <a:lnTo>
                      <a:pt x="252" y="205"/>
                    </a:lnTo>
                    <a:lnTo>
                      <a:pt x="276" y="205"/>
                    </a:lnTo>
                    <a:lnTo>
                      <a:pt x="292" y="197"/>
                    </a:lnTo>
                    <a:lnTo>
                      <a:pt x="316" y="190"/>
                    </a:lnTo>
                    <a:lnTo>
                      <a:pt x="332" y="174"/>
                    </a:lnTo>
                    <a:lnTo>
                      <a:pt x="348" y="165"/>
                    </a:lnTo>
                    <a:lnTo>
                      <a:pt x="363" y="150"/>
                    </a:lnTo>
                    <a:lnTo>
                      <a:pt x="371" y="134"/>
                    </a:lnTo>
                    <a:lnTo>
                      <a:pt x="386" y="118"/>
                    </a:lnTo>
                    <a:lnTo>
                      <a:pt x="395" y="102"/>
                    </a:lnTo>
                    <a:lnTo>
                      <a:pt x="402" y="87"/>
                    </a:lnTo>
                    <a:lnTo>
                      <a:pt x="411" y="63"/>
                    </a:lnTo>
                    <a:lnTo>
                      <a:pt x="418" y="48"/>
                    </a:lnTo>
                    <a:lnTo>
                      <a:pt x="418" y="23"/>
                    </a:lnTo>
                    <a:lnTo>
                      <a:pt x="418" y="0"/>
                    </a:lnTo>
                    <a:lnTo>
                      <a:pt x="411" y="0"/>
                    </a:lnTo>
                    <a:lnTo>
                      <a:pt x="402" y="23"/>
                    </a:lnTo>
                    <a:lnTo>
                      <a:pt x="402" y="39"/>
                    </a:lnTo>
                    <a:lnTo>
                      <a:pt x="402" y="63"/>
                    </a:lnTo>
                    <a:lnTo>
                      <a:pt x="395" y="79"/>
                    </a:lnTo>
                    <a:lnTo>
                      <a:pt x="386" y="95"/>
                    </a:lnTo>
                    <a:lnTo>
                      <a:pt x="371" y="111"/>
                    </a:lnTo>
                    <a:lnTo>
                      <a:pt x="363" y="127"/>
                    </a:lnTo>
                    <a:lnTo>
                      <a:pt x="348" y="142"/>
                    </a:lnTo>
                    <a:lnTo>
                      <a:pt x="339" y="150"/>
                    </a:lnTo>
                    <a:lnTo>
                      <a:pt x="323" y="165"/>
                    </a:lnTo>
                    <a:lnTo>
                      <a:pt x="308" y="174"/>
                    </a:lnTo>
                    <a:lnTo>
                      <a:pt x="292" y="181"/>
                    </a:lnTo>
                    <a:lnTo>
                      <a:pt x="268" y="190"/>
                    </a:lnTo>
                    <a:lnTo>
                      <a:pt x="252" y="197"/>
                    </a:lnTo>
                    <a:lnTo>
                      <a:pt x="229" y="197"/>
                    </a:lnTo>
                    <a:lnTo>
                      <a:pt x="213" y="197"/>
                    </a:lnTo>
                    <a:lnTo>
                      <a:pt x="189" y="197"/>
                    </a:lnTo>
                    <a:lnTo>
                      <a:pt x="173" y="197"/>
                    </a:lnTo>
                    <a:lnTo>
                      <a:pt x="157" y="190"/>
                    </a:lnTo>
                    <a:lnTo>
                      <a:pt x="134" y="181"/>
                    </a:lnTo>
                    <a:lnTo>
                      <a:pt x="118" y="174"/>
                    </a:lnTo>
                    <a:lnTo>
                      <a:pt x="103" y="165"/>
                    </a:lnTo>
                    <a:lnTo>
                      <a:pt x="87" y="150"/>
                    </a:lnTo>
                    <a:lnTo>
                      <a:pt x="78" y="142"/>
                    </a:lnTo>
                    <a:lnTo>
                      <a:pt x="63" y="127"/>
                    </a:lnTo>
                    <a:lnTo>
                      <a:pt x="47" y="111"/>
                    </a:lnTo>
                    <a:lnTo>
                      <a:pt x="39" y="95"/>
                    </a:lnTo>
                    <a:lnTo>
                      <a:pt x="31" y="79"/>
                    </a:lnTo>
                    <a:lnTo>
                      <a:pt x="24" y="63"/>
                    </a:lnTo>
                    <a:lnTo>
                      <a:pt x="24" y="39"/>
                    </a:lnTo>
                    <a:lnTo>
                      <a:pt x="15" y="23"/>
                    </a:lnTo>
                    <a:lnTo>
                      <a:pt x="15" y="0"/>
                    </a:lnTo>
                    <a:lnTo>
                      <a:pt x="0" y="0"/>
                    </a:lnTo>
                    <a:close/>
                  </a:path>
                </a:pathLst>
              </a:custGeom>
              <a:solidFill>
                <a:srgbClr val="02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63" name="Freeform 651">
                <a:extLst>
                  <a:ext uri="{FF2B5EF4-FFF2-40B4-BE49-F238E27FC236}">
                    <a16:creationId xmlns:a16="http://schemas.microsoft.com/office/drawing/2014/main" id="{F04767A0-91F7-4D79-40C1-5F97B7490862}"/>
                  </a:ext>
                </a:extLst>
              </p:cNvPr>
              <p:cNvSpPr>
                <a:spLocks/>
              </p:cNvSpPr>
              <p:nvPr/>
            </p:nvSpPr>
            <p:spPr bwMode="auto">
              <a:xfrm>
                <a:off x="4928" y="3016"/>
                <a:ext cx="132" cy="63"/>
              </a:xfrm>
              <a:custGeom>
                <a:avLst/>
                <a:gdLst>
                  <a:gd name="T0" fmla="*/ 0 w 396"/>
                  <a:gd name="T1" fmla="*/ 174 h 189"/>
                  <a:gd name="T2" fmla="*/ 9 w 396"/>
                  <a:gd name="T3" fmla="*/ 135 h 189"/>
                  <a:gd name="T4" fmla="*/ 24 w 396"/>
                  <a:gd name="T5" fmla="*/ 103 h 189"/>
                  <a:gd name="T6" fmla="*/ 48 w 396"/>
                  <a:gd name="T7" fmla="*/ 72 h 189"/>
                  <a:gd name="T8" fmla="*/ 72 w 396"/>
                  <a:gd name="T9" fmla="*/ 40 h 189"/>
                  <a:gd name="T10" fmla="*/ 103 w 396"/>
                  <a:gd name="T11" fmla="*/ 24 h 189"/>
                  <a:gd name="T12" fmla="*/ 143 w 396"/>
                  <a:gd name="T13" fmla="*/ 8 h 189"/>
                  <a:gd name="T14" fmla="*/ 175 w 396"/>
                  <a:gd name="T15" fmla="*/ 0 h 189"/>
                  <a:gd name="T16" fmla="*/ 214 w 396"/>
                  <a:gd name="T17" fmla="*/ 0 h 189"/>
                  <a:gd name="T18" fmla="*/ 254 w 396"/>
                  <a:gd name="T19" fmla="*/ 8 h 189"/>
                  <a:gd name="T20" fmla="*/ 293 w 396"/>
                  <a:gd name="T21" fmla="*/ 24 h 189"/>
                  <a:gd name="T22" fmla="*/ 324 w 396"/>
                  <a:gd name="T23" fmla="*/ 40 h 189"/>
                  <a:gd name="T24" fmla="*/ 348 w 396"/>
                  <a:gd name="T25" fmla="*/ 72 h 189"/>
                  <a:gd name="T26" fmla="*/ 371 w 396"/>
                  <a:gd name="T27" fmla="*/ 103 h 189"/>
                  <a:gd name="T28" fmla="*/ 387 w 396"/>
                  <a:gd name="T29" fmla="*/ 135 h 189"/>
                  <a:gd name="T30" fmla="*/ 387 w 396"/>
                  <a:gd name="T31" fmla="*/ 174 h 189"/>
                  <a:gd name="T32" fmla="*/ 380 w 396"/>
                  <a:gd name="T33" fmla="*/ 189 h 189"/>
                  <a:gd name="T34" fmla="*/ 371 w 396"/>
                  <a:gd name="T35" fmla="*/ 158 h 189"/>
                  <a:gd name="T36" fmla="*/ 364 w 396"/>
                  <a:gd name="T37" fmla="*/ 119 h 189"/>
                  <a:gd name="T38" fmla="*/ 348 w 396"/>
                  <a:gd name="T39" fmla="*/ 95 h 189"/>
                  <a:gd name="T40" fmla="*/ 324 w 396"/>
                  <a:gd name="T41" fmla="*/ 63 h 189"/>
                  <a:gd name="T42" fmla="*/ 301 w 396"/>
                  <a:gd name="T43" fmla="*/ 47 h 189"/>
                  <a:gd name="T44" fmla="*/ 269 w 396"/>
                  <a:gd name="T45" fmla="*/ 24 h 189"/>
                  <a:gd name="T46" fmla="*/ 230 w 396"/>
                  <a:gd name="T47" fmla="*/ 16 h 189"/>
                  <a:gd name="T48" fmla="*/ 198 w 396"/>
                  <a:gd name="T49" fmla="*/ 16 h 189"/>
                  <a:gd name="T50" fmla="*/ 159 w 396"/>
                  <a:gd name="T51" fmla="*/ 16 h 189"/>
                  <a:gd name="T52" fmla="*/ 128 w 396"/>
                  <a:gd name="T53" fmla="*/ 24 h 189"/>
                  <a:gd name="T54" fmla="*/ 95 w 396"/>
                  <a:gd name="T55" fmla="*/ 47 h 189"/>
                  <a:gd name="T56" fmla="*/ 72 w 396"/>
                  <a:gd name="T57" fmla="*/ 63 h 189"/>
                  <a:gd name="T58" fmla="*/ 48 w 396"/>
                  <a:gd name="T59" fmla="*/ 95 h 189"/>
                  <a:gd name="T60" fmla="*/ 32 w 396"/>
                  <a:gd name="T61" fmla="*/ 119 h 189"/>
                  <a:gd name="T62" fmla="*/ 24 w 396"/>
                  <a:gd name="T63" fmla="*/ 158 h 189"/>
                  <a:gd name="T64" fmla="*/ 16 w 396"/>
                  <a:gd name="T65"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 h="189">
                    <a:moveTo>
                      <a:pt x="0" y="189"/>
                    </a:moveTo>
                    <a:lnTo>
                      <a:pt x="0" y="174"/>
                    </a:lnTo>
                    <a:lnTo>
                      <a:pt x="9" y="151"/>
                    </a:lnTo>
                    <a:lnTo>
                      <a:pt x="9" y="135"/>
                    </a:lnTo>
                    <a:lnTo>
                      <a:pt x="16" y="119"/>
                    </a:lnTo>
                    <a:lnTo>
                      <a:pt x="24" y="103"/>
                    </a:lnTo>
                    <a:lnTo>
                      <a:pt x="32" y="87"/>
                    </a:lnTo>
                    <a:lnTo>
                      <a:pt x="48" y="72"/>
                    </a:lnTo>
                    <a:lnTo>
                      <a:pt x="63" y="56"/>
                    </a:lnTo>
                    <a:lnTo>
                      <a:pt x="72" y="40"/>
                    </a:lnTo>
                    <a:lnTo>
                      <a:pt x="88" y="32"/>
                    </a:lnTo>
                    <a:lnTo>
                      <a:pt x="103" y="24"/>
                    </a:lnTo>
                    <a:lnTo>
                      <a:pt x="119" y="16"/>
                    </a:lnTo>
                    <a:lnTo>
                      <a:pt x="143" y="8"/>
                    </a:lnTo>
                    <a:lnTo>
                      <a:pt x="159" y="0"/>
                    </a:lnTo>
                    <a:lnTo>
                      <a:pt x="175" y="0"/>
                    </a:lnTo>
                    <a:lnTo>
                      <a:pt x="198" y="0"/>
                    </a:lnTo>
                    <a:lnTo>
                      <a:pt x="214" y="0"/>
                    </a:lnTo>
                    <a:lnTo>
                      <a:pt x="238" y="0"/>
                    </a:lnTo>
                    <a:lnTo>
                      <a:pt x="254" y="8"/>
                    </a:lnTo>
                    <a:lnTo>
                      <a:pt x="277" y="16"/>
                    </a:lnTo>
                    <a:lnTo>
                      <a:pt x="293" y="24"/>
                    </a:lnTo>
                    <a:lnTo>
                      <a:pt x="308" y="32"/>
                    </a:lnTo>
                    <a:lnTo>
                      <a:pt x="324" y="40"/>
                    </a:lnTo>
                    <a:lnTo>
                      <a:pt x="333" y="56"/>
                    </a:lnTo>
                    <a:lnTo>
                      <a:pt x="348" y="72"/>
                    </a:lnTo>
                    <a:lnTo>
                      <a:pt x="356" y="87"/>
                    </a:lnTo>
                    <a:lnTo>
                      <a:pt x="371" y="103"/>
                    </a:lnTo>
                    <a:lnTo>
                      <a:pt x="380" y="119"/>
                    </a:lnTo>
                    <a:lnTo>
                      <a:pt x="387" y="135"/>
                    </a:lnTo>
                    <a:lnTo>
                      <a:pt x="387" y="151"/>
                    </a:lnTo>
                    <a:lnTo>
                      <a:pt x="387" y="174"/>
                    </a:lnTo>
                    <a:lnTo>
                      <a:pt x="396" y="189"/>
                    </a:lnTo>
                    <a:lnTo>
                      <a:pt x="380" y="189"/>
                    </a:lnTo>
                    <a:lnTo>
                      <a:pt x="380" y="174"/>
                    </a:lnTo>
                    <a:lnTo>
                      <a:pt x="371" y="158"/>
                    </a:lnTo>
                    <a:lnTo>
                      <a:pt x="371" y="142"/>
                    </a:lnTo>
                    <a:lnTo>
                      <a:pt x="364" y="119"/>
                    </a:lnTo>
                    <a:lnTo>
                      <a:pt x="356" y="111"/>
                    </a:lnTo>
                    <a:lnTo>
                      <a:pt x="348" y="95"/>
                    </a:lnTo>
                    <a:lnTo>
                      <a:pt x="333" y="79"/>
                    </a:lnTo>
                    <a:lnTo>
                      <a:pt x="324" y="63"/>
                    </a:lnTo>
                    <a:lnTo>
                      <a:pt x="308" y="56"/>
                    </a:lnTo>
                    <a:lnTo>
                      <a:pt x="301" y="47"/>
                    </a:lnTo>
                    <a:lnTo>
                      <a:pt x="285" y="32"/>
                    </a:lnTo>
                    <a:lnTo>
                      <a:pt x="269" y="24"/>
                    </a:lnTo>
                    <a:lnTo>
                      <a:pt x="254" y="24"/>
                    </a:lnTo>
                    <a:lnTo>
                      <a:pt x="230" y="16"/>
                    </a:lnTo>
                    <a:lnTo>
                      <a:pt x="214" y="16"/>
                    </a:lnTo>
                    <a:lnTo>
                      <a:pt x="198" y="16"/>
                    </a:lnTo>
                    <a:lnTo>
                      <a:pt x="182" y="16"/>
                    </a:lnTo>
                    <a:lnTo>
                      <a:pt x="159" y="16"/>
                    </a:lnTo>
                    <a:lnTo>
                      <a:pt x="143" y="24"/>
                    </a:lnTo>
                    <a:lnTo>
                      <a:pt x="128" y="24"/>
                    </a:lnTo>
                    <a:lnTo>
                      <a:pt x="111" y="32"/>
                    </a:lnTo>
                    <a:lnTo>
                      <a:pt x="95" y="47"/>
                    </a:lnTo>
                    <a:lnTo>
                      <a:pt x="88" y="56"/>
                    </a:lnTo>
                    <a:lnTo>
                      <a:pt x="72" y="63"/>
                    </a:lnTo>
                    <a:lnTo>
                      <a:pt x="56" y="79"/>
                    </a:lnTo>
                    <a:lnTo>
                      <a:pt x="48" y="95"/>
                    </a:lnTo>
                    <a:lnTo>
                      <a:pt x="40" y="111"/>
                    </a:lnTo>
                    <a:lnTo>
                      <a:pt x="32" y="119"/>
                    </a:lnTo>
                    <a:lnTo>
                      <a:pt x="24" y="142"/>
                    </a:lnTo>
                    <a:lnTo>
                      <a:pt x="24" y="158"/>
                    </a:lnTo>
                    <a:lnTo>
                      <a:pt x="16" y="174"/>
                    </a:lnTo>
                    <a:lnTo>
                      <a:pt x="16" y="189"/>
                    </a:lnTo>
                    <a:lnTo>
                      <a:pt x="0" y="189"/>
                    </a:lnTo>
                    <a:close/>
                  </a:path>
                </a:pathLst>
              </a:custGeom>
              <a:solidFill>
                <a:srgbClr val="00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64" name="Freeform 652">
                <a:extLst>
                  <a:ext uri="{FF2B5EF4-FFF2-40B4-BE49-F238E27FC236}">
                    <a16:creationId xmlns:a16="http://schemas.microsoft.com/office/drawing/2014/main" id="{1CB2E7EF-1242-A564-1FEC-87F01E6B3631}"/>
                  </a:ext>
                </a:extLst>
              </p:cNvPr>
              <p:cNvSpPr>
                <a:spLocks/>
              </p:cNvSpPr>
              <p:nvPr/>
            </p:nvSpPr>
            <p:spPr bwMode="auto">
              <a:xfrm>
                <a:off x="4928" y="3079"/>
                <a:ext cx="132" cy="66"/>
              </a:xfrm>
              <a:custGeom>
                <a:avLst/>
                <a:gdLst>
                  <a:gd name="T0" fmla="*/ 0 w 396"/>
                  <a:gd name="T1" fmla="*/ 25 h 198"/>
                  <a:gd name="T2" fmla="*/ 9 w 396"/>
                  <a:gd name="T3" fmla="*/ 63 h 198"/>
                  <a:gd name="T4" fmla="*/ 24 w 396"/>
                  <a:gd name="T5" fmla="*/ 95 h 198"/>
                  <a:gd name="T6" fmla="*/ 48 w 396"/>
                  <a:gd name="T7" fmla="*/ 127 h 198"/>
                  <a:gd name="T8" fmla="*/ 72 w 396"/>
                  <a:gd name="T9" fmla="*/ 151 h 198"/>
                  <a:gd name="T10" fmla="*/ 103 w 396"/>
                  <a:gd name="T11" fmla="*/ 174 h 198"/>
                  <a:gd name="T12" fmla="*/ 143 w 396"/>
                  <a:gd name="T13" fmla="*/ 191 h 198"/>
                  <a:gd name="T14" fmla="*/ 175 w 396"/>
                  <a:gd name="T15" fmla="*/ 198 h 198"/>
                  <a:gd name="T16" fmla="*/ 214 w 396"/>
                  <a:gd name="T17" fmla="*/ 198 h 198"/>
                  <a:gd name="T18" fmla="*/ 254 w 396"/>
                  <a:gd name="T19" fmla="*/ 191 h 198"/>
                  <a:gd name="T20" fmla="*/ 293 w 396"/>
                  <a:gd name="T21" fmla="*/ 174 h 198"/>
                  <a:gd name="T22" fmla="*/ 324 w 396"/>
                  <a:gd name="T23" fmla="*/ 151 h 198"/>
                  <a:gd name="T24" fmla="*/ 348 w 396"/>
                  <a:gd name="T25" fmla="*/ 127 h 198"/>
                  <a:gd name="T26" fmla="*/ 371 w 396"/>
                  <a:gd name="T27" fmla="*/ 95 h 198"/>
                  <a:gd name="T28" fmla="*/ 387 w 396"/>
                  <a:gd name="T29" fmla="*/ 63 h 198"/>
                  <a:gd name="T30" fmla="*/ 387 w 396"/>
                  <a:gd name="T31" fmla="*/ 25 h 198"/>
                  <a:gd name="T32" fmla="*/ 380 w 396"/>
                  <a:gd name="T33" fmla="*/ 0 h 198"/>
                  <a:gd name="T34" fmla="*/ 371 w 396"/>
                  <a:gd name="T35" fmla="*/ 40 h 198"/>
                  <a:gd name="T36" fmla="*/ 364 w 396"/>
                  <a:gd name="T37" fmla="*/ 72 h 198"/>
                  <a:gd name="T38" fmla="*/ 348 w 396"/>
                  <a:gd name="T39" fmla="*/ 103 h 198"/>
                  <a:gd name="T40" fmla="*/ 324 w 396"/>
                  <a:gd name="T41" fmla="*/ 127 h 198"/>
                  <a:gd name="T42" fmla="*/ 301 w 396"/>
                  <a:gd name="T43" fmla="*/ 151 h 198"/>
                  <a:gd name="T44" fmla="*/ 269 w 396"/>
                  <a:gd name="T45" fmla="*/ 166 h 198"/>
                  <a:gd name="T46" fmla="*/ 230 w 396"/>
                  <a:gd name="T47" fmla="*/ 182 h 198"/>
                  <a:gd name="T48" fmla="*/ 198 w 396"/>
                  <a:gd name="T49" fmla="*/ 182 h 198"/>
                  <a:gd name="T50" fmla="*/ 159 w 396"/>
                  <a:gd name="T51" fmla="*/ 182 h 198"/>
                  <a:gd name="T52" fmla="*/ 128 w 396"/>
                  <a:gd name="T53" fmla="*/ 166 h 198"/>
                  <a:gd name="T54" fmla="*/ 95 w 396"/>
                  <a:gd name="T55" fmla="*/ 151 h 198"/>
                  <a:gd name="T56" fmla="*/ 72 w 396"/>
                  <a:gd name="T57" fmla="*/ 127 h 198"/>
                  <a:gd name="T58" fmla="*/ 48 w 396"/>
                  <a:gd name="T59" fmla="*/ 103 h 198"/>
                  <a:gd name="T60" fmla="*/ 32 w 396"/>
                  <a:gd name="T61" fmla="*/ 72 h 198"/>
                  <a:gd name="T62" fmla="*/ 24 w 396"/>
                  <a:gd name="T63" fmla="*/ 40 h 198"/>
                  <a:gd name="T64" fmla="*/ 16 w 396"/>
                  <a:gd name="T65"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 h="198">
                    <a:moveTo>
                      <a:pt x="0" y="0"/>
                    </a:moveTo>
                    <a:lnTo>
                      <a:pt x="0" y="25"/>
                    </a:lnTo>
                    <a:lnTo>
                      <a:pt x="9" y="40"/>
                    </a:lnTo>
                    <a:lnTo>
                      <a:pt x="9" y="63"/>
                    </a:lnTo>
                    <a:lnTo>
                      <a:pt x="16" y="79"/>
                    </a:lnTo>
                    <a:lnTo>
                      <a:pt x="24" y="95"/>
                    </a:lnTo>
                    <a:lnTo>
                      <a:pt x="32" y="111"/>
                    </a:lnTo>
                    <a:lnTo>
                      <a:pt x="48" y="127"/>
                    </a:lnTo>
                    <a:lnTo>
                      <a:pt x="63" y="142"/>
                    </a:lnTo>
                    <a:lnTo>
                      <a:pt x="72" y="151"/>
                    </a:lnTo>
                    <a:lnTo>
                      <a:pt x="88" y="166"/>
                    </a:lnTo>
                    <a:lnTo>
                      <a:pt x="103" y="174"/>
                    </a:lnTo>
                    <a:lnTo>
                      <a:pt x="119" y="182"/>
                    </a:lnTo>
                    <a:lnTo>
                      <a:pt x="143" y="191"/>
                    </a:lnTo>
                    <a:lnTo>
                      <a:pt x="159" y="198"/>
                    </a:lnTo>
                    <a:lnTo>
                      <a:pt x="175" y="198"/>
                    </a:lnTo>
                    <a:lnTo>
                      <a:pt x="198" y="198"/>
                    </a:lnTo>
                    <a:lnTo>
                      <a:pt x="214" y="198"/>
                    </a:lnTo>
                    <a:lnTo>
                      <a:pt x="238" y="198"/>
                    </a:lnTo>
                    <a:lnTo>
                      <a:pt x="254" y="191"/>
                    </a:lnTo>
                    <a:lnTo>
                      <a:pt x="277" y="182"/>
                    </a:lnTo>
                    <a:lnTo>
                      <a:pt x="293" y="174"/>
                    </a:lnTo>
                    <a:lnTo>
                      <a:pt x="308" y="166"/>
                    </a:lnTo>
                    <a:lnTo>
                      <a:pt x="324" y="151"/>
                    </a:lnTo>
                    <a:lnTo>
                      <a:pt x="333" y="142"/>
                    </a:lnTo>
                    <a:lnTo>
                      <a:pt x="348" y="127"/>
                    </a:lnTo>
                    <a:lnTo>
                      <a:pt x="356" y="111"/>
                    </a:lnTo>
                    <a:lnTo>
                      <a:pt x="371" y="95"/>
                    </a:lnTo>
                    <a:lnTo>
                      <a:pt x="380" y="79"/>
                    </a:lnTo>
                    <a:lnTo>
                      <a:pt x="387" y="63"/>
                    </a:lnTo>
                    <a:lnTo>
                      <a:pt x="387" y="40"/>
                    </a:lnTo>
                    <a:lnTo>
                      <a:pt x="387" y="25"/>
                    </a:lnTo>
                    <a:lnTo>
                      <a:pt x="396" y="0"/>
                    </a:lnTo>
                    <a:lnTo>
                      <a:pt x="380" y="0"/>
                    </a:lnTo>
                    <a:lnTo>
                      <a:pt x="380" y="25"/>
                    </a:lnTo>
                    <a:lnTo>
                      <a:pt x="371" y="40"/>
                    </a:lnTo>
                    <a:lnTo>
                      <a:pt x="371" y="56"/>
                    </a:lnTo>
                    <a:lnTo>
                      <a:pt x="364" y="72"/>
                    </a:lnTo>
                    <a:lnTo>
                      <a:pt x="356" y="88"/>
                    </a:lnTo>
                    <a:lnTo>
                      <a:pt x="348" y="103"/>
                    </a:lnTo>
                    <a:lnTo>
                      <a:pt x="333" y="119"/>
                    </a:lnTo>
                    <a:lnTo>
                      <a:pt x="324" y="127"/>
                    </a:lnTo>
                    <a:lnTo>
                      <a:pt x="308" y="142"/>
                    </a:lnTo>
                    <a:lnTo>
                      <a:pt x="301" y="151"/>
                    </a:lnTo>
                    <a:lnTo>
                      <a:pt x="285" y="158"/>
                    </a:lnTo>
                    <a:lnTo>
                      <a:pt x="269" y="166"/>
                    </a:lnTo>
                    <a:lnTo>
                      <a:pt x="254" y="174"/>
                    </a:lnTo>
                    <a:lnTo>
                      <a:pt x="230" y="182"/>
                    </a:lnTo>
                    <a:lnTo>
                      <a:pt x="214" y="182"/>
                    </a:lnTo>
                    <a:lnTo>
                      <a:pt x="198" y="182"/>
                    </a:lnTo>
                    <a:lnTo>
                      <a:pt x="182" y="182"/>
                    </a:lnTo>
                    <a:lnTo>
                      <a:pt x="159" y="182"/>
                    </a:lnTo>
                    <a:lnTo>
                      <a:pt x="143" y="174"/>
                    </a:lnTo>
                    <a:lnTo>
                      <a:pt x="128" y="166"/>
                    </a:lnTo>
                    <a:lnTo>
                      <a:pt x="111" y="158"/>
                    </a:lnTo>
                    <a:lnTo>
                      <a:pt x="95" y="151"/>
                    </a:lnTo>
                    <a:lnTo>
                      <a:pt x="88" y="142"/>
                    </a:lnTo>
                    <a:lnTo>
                      <a:pt x="72" y="127"/>
                    </a:lnTo>
                    <a:lnTo>
                      <a:pt x="56" y="119"/>
                    </a:lnTo>
                    <a:lnTo>
                      <a:pt x="48" y="103"/>
                    </a:lnTo>
                    <a:lnTo>
                      <a:pt x="40" y="88"/>
                    </a:lnTo>
                    <a:lnTo>
                      <a:pt x="32" y="72"/>
                    </a:lnTo>
                    <a:lnTo>
                      <a:pt x="24" y="56"/>
                    </a:lnTo>
                    <a:lnTo>
                      <a:pt x="24" y="40"/>
                    </a:lnTo>
                    <a:lnTo>
                      <a:pt x="16" y="25"/>
                    </a:lnTo>
                    <a:lnTo>
                      <a:pt x="16" y="0"/>
                    </a:lnTo>
                    <a:lnTo>
                      <a:pt x="0" y="0"/>
                    </a:lnTo>
                    <a:close/>
                  </a:path>
                </a:pathLst>
              </a:custGeom>
              <a:solidFill>
                <a:srgbClr val="00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0966" name="Group 854">
              <a:extLst>
                <a:ext uri="{FF2B5EF4-FFF2-40B4-BE49-F238E27FC236}">
                  <a16:creationId xmlns:a16="http://schemas.microsoft.com/office/drawing/2014/main" id="{F95B312D-AF1E-1C97-9C4D-8604A18DA7FC}"/>
                </a:ext>
              </a:extLst>
            </p:cNvPr>
            <p:cNvGrpSpPr>
              <a:grpSpLocks/>
            </p:cNvGrpSpPr>
            <p:nvPr/>
          </p:nvGrpSpPr>
          <p:grpSpPr bwMode="auto">
            <a:xfrm>
              <a:off x="798" y="2763"/>
              <a:ext cx="4412" cy="1328"/>
              <a:chOff x="798" y="2763"/>
              <a:chExt cx="4412" cy="1328"/>
            </a:xfrm>
          </p:grpSpPr>
          <p:sp>
            <p:nvSpPr>
              <p:cNvPr id="90766" name="Freeform 654">
                <a:extLst>
                  <a:ext uri="{FF2B5EF4-FFF2-40B4-BE49-F238E27FC236}">
                    <a16:creationId xmlns:a16="http://schemas.microsoft.com/office/drawing/2014/main" id="{863C0F37-B40A-96BF-7D97-5DEB99C79667}"/>
                  </a:ext>
                </a:extLst>
              </p:cNvPr>
              <p:cNvSpPr>
                <a:spLocks/>
              </p:cNvSpPr>
              <p:nvPr/>
            </p:nvSpPr>
            <p:spPr bwMode="auto">
              <a:xfrm>
                <a:off x="4933" y="3021"/>
                <a:ext cx="122" cy="58"/>
              </a:xfrm>
              <a:custGeom>
                <a:avLst/>
                <a:gdLst>
                  <a:gd name="T0" fmla="*/ 0 w 364"/>
                  <a:gd name="T1" fmla="*/ 159 h 174"/>
                  <a:gd name="T2" fmla="*/ 8 w 364"/>
                  <a:gd name="T3" fmla="*/ 127 h 174"/>
                  <a:gd name="T4" fmla="*/ 24 w 364"/>
                  <a:gd name="T5" fmla="*/ 96 h 174"/>
                  <a:gd name="T6" fmla="*/ 40 w 364"/>
                  <a:gd name="T7" fmla="*/ 64 h 174"/>
                  <a:gd name="T8" fmla="*/ 72 w 364"/>
                  <a:gd name="T9" fmla="*/ 40 h 174"/>
                  <a:gd name="T10" fmla="*/ 95 w 364"/>
                  <a:gd name="T11" fmla="*/ 17 h 174"/>
                  <a:gd name="T12" fmla="*/ 127 w 364"/>
                  <a:gd name="T13" fmla="*/ 8 h 174"/>
                  <a:gd name="T14" fmla="*/ 166 w 364"/>
                  <a:gd name="T15" fmla="*/ 0 h 174"/>
                  <a:gd name="T16" fmla="*/ 198 w 364"/>
                  <a:gd name="T17" fmla="*/ 0 h 174"/>
                  <a:gd name="T18" fmla="*/ 238 w 364"/>
                  <a:gd name="T19" fmla="*/ 8 h 174"/>
                  <a:gd name="T20" fmla="*/ 269 w 364"/>
                  <a:gd name="T21" fmla="*/ 17 h 174"/>
                  <a:gd name="T22" fmla="*/ 292 w 364"/>
                  <a:gd name="T23" fmla="*/ 40 h 174"/>
                  <a:gd name="T24" fmla="*/ 317 w 364"/>
                  <a:gd name="T25" fmla="*/ 64 h 174"/>
                  <a:gd name="T26" fmla="*/ 340 w 364"/>
                  <a:gd name="T27" fmla="*/ 96 h 174"/>
                  <a:gd name="T28" fmla="*/ 355 w 364"/>
                  <a:gd name="T29" fmla="*/ 127 h 174"/>
                  <a:gd name="T30" fmla="*/ 364 w 364"/>
                  <a:gd name="T31" fmla="*/ 159 h 174"/>
                  <a:gd name="T32" fmla="*/ 348 w 364"/>
                  <a:gd name="T33" fmla="*/ 174 h 174"/>
                  <a:gd name="T34" fmla="*/ 340 w 364"/>
                  <a:gd name="T35" fmla="*/ 143 h 174"/>
                  <a:gd name="T36" fmla="*/ 332 w 364"/>
                  <a:gd name="T37" fmla="*/ 111 h 174"/>
                  <a:gd name="T38" fmla="*/ 317 w 364"/>
                  <a:gd name="T39" fmla="*/ 87 h 174"/>
                  <a:gd name="T40" fmla="*/ 301 w 364"/>
                  <a:gd name="T41" fmla="*/ 64 h 174"/>
                  <a:gd name="T42" fmla="*/ 277 w 364"/>
                  <a:gd name="T43" fmla="*/ 40 h 174"/>
                  <a:gd name="T44" fmla="*/ 245 w 364"/>
                  <a:gd name="T45" fmla="*/ 24 h 174"/>
                  <a:gd name="T46" fmla="*/ 214 w 364"/>
                  <a:gd name="T47" fmla="*/ 17 h 174"/>
                  <a:gd name="T48" fmla="*/ 182 w 364"/>
                  <a:gd name="T49" fmla="*/ 8 h 174"/>
                  <a:gd name="T50" fmla="*/ 150 w 364"/>
                  <a:gd name="T51" fmla="*/ 17 h 174"/>
                  <a:gd name="T52" fmla="*/ 119 w 364"/>
                  <a:gd name="T53" fmla="*/ 24 h 174"/>
                  <a:gd name="T54" fmla="*/ 87 w 364"/>
                  <a:gd name="T55" fmla="*/ 40 h 174"/>
                  <a:gd name="T56" fmla="*/ 63 w 364"/>
                  <a:gd name="T57" fmla="*/ 64 h 174"/>
                  <a:gd name="T58" fmla="*/ 47 w 364"/>
                  <a:gd name="T59" fmla="*/ 87 h 174"/>
                  <a:gd name="T60" fmla="*/ 32 w 364"/>
                  <a:gd name="T61" fmla="*/ 111 h 174"/>
                  <a:gd name="T62" fmla="*/ 24 w 364"/>
                  <a:gd name="T63" fmla="*/ 143 h 174"/>
                  <a:gd name="T64" fmla="*/ 16 w 364"/>
                  <a:gd name="T6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74">
                    <a:moveTo>
                      <a:pt x="0" y="174"/>
                    </a:moveTo>
                    <a:lnTo>
                      <a:pt x="0" y="159"/>
                    </a:lnTo>
                    <a:lnTo>
                      <a:pt x="8" y="143"/>
                    </a:lnTo>
                    <a:lnTo>
                      <a:pt x="8" y="127"/>
                    </a:lnTo>
                    <a:lnTo>
                      <a:pt x="16" y="103"/>
                    </a:lnTo>
                    <a:lnTo>
                      <a:pt x="24" y="96"/>
                    </a:lnTo>
                    <a:lnTo>
                      <a:pt x="32" y="80"/>
                    </a:lnTo>
                    <a:lnTo>
                      <a:pt x="40" y="64"/>
                    </a:lnTo>
                    <a:lnTo>
                      <a:pt x="56" y="48"/>
                    </a:lnTo>
                    <a:lnTo>
                      <a:pt x="72" y="40"/>
                    </a:lnTo>
                    <a:lnTo>
                      <a:pt x="79" y="32"/>
                    </a:lnTo>
                    <a:lnTo>
                      <a:pt x="95" y="17"/>
                    </a:lnTo>
                    <a:lnTo>
                      <a:pt x="112" y="8"/>
                    </a:lnTo>
                    <a:lnTo>
                      <a:pt x="127" y="8"/>
                    </a:lnTo>
                    <a:lnTo>
                      <a:pt x="143" y="0"/>
                    </a:lnTo>
                    <a:lnTo>
                      <a:pt x="166" y="0"/>
                    </a:lnTo>
                    <a:lnTo>
                      <a:pt x="182" y="0"/>
                    </a:lnTo>
                    <a:lnTo>
                      <a:pt x="198" y="0"/>
                    </a:lnTo>
                    <a:lnTo>
                      <a:pt x="214" y="0"/>
                    </a:lnTo>
                    <a:lnTo>
                      <a:pt x="238" y="8"/>
                    </a:lnTo>
                    <a:lnTo>
                      <a:pt x="253" y="8"/>
                    </a:lnTo>
                    <a:lnTo>
                      <a:pt x="269" y="17"/>
                    </a:lnTo>
                    <a:lnTo>
                      <a:pt x="285" y="32"/>
                    </a:lnTo>
                    <a:lnTo>
                      <a:pt x="292" y="40"/>
                    </a:lnTo>
                    <a:lnTo>
                      <a:pt x="308" y="48"/>
                    </a:lnTo>
                    <a:lnTo>
                      <a:pt x="317" y="64"/>
                    </a:lnTo>
                    <a:lnTo>
                      <a:pt x="332" y="80"/>
                    </a:lnTo>
                    <a:lnTo>
                      <a:pt x="340" y="96"/>
                    </a:lnTo>
                    <a:lnTo>
                      <a:pt x="348" y="103"/>
                    </a:lnTo>
                    <a:lnTo>
                      <a:pt x="355" y="127"/>
                    </a:lnTo>
                    <a:lnTo>
                      <a:pt x="355" y="143"/>
                    </a:lnTo>
                    <a:lnTo>
                      <a:pt x="364" y="159"/>
                    </a:lnTo>
                    <a:lnTo>
                      <a:pt x="364" y="174"/>
                    </a:lnTo>
                    <a:lnTo>
                      <a:pt x="348" y="174"/>
                    </a:lnTo>
                    <a:lnTo>
                      <a:pt x="348" y="159"/>
                    </a:lnTo>
                    <a:lnTo>
                      <a:pt x="340" y="143"/>
                    </a:lnTo>
                    <a:lnTo>
                      <a:pt x="340" y="127"/>
                    </a:lnTo>
                    <a:lnTo>
                      <a:pt x="332" y="111"/>
                    </a:lnTo>
                    <a:lnTo>
                      <a:pt x="324" y="96"/>
                    </a:lnTo>
                    <a:lnTo>
                      <a:pt x="317" y="87"/>
                    </a:lnTo>
                    <a:lnTo>
                      <a:pt x="308" y="71"/>
                    </a:lnTo>
                    <a:lnTo>
                      <a:pt x="301" y="64"/>
                    </a:lnTo>
                    <a:lnTo>
                      <a:pt x="285" y="48"/>
                    </a:lnTo>
                    <a:lnTo>
                      <a:pt x="277" y="40"/>
                    </a:lnTo>
                    <a:lnTo>
                      <a:pt x="261" y="32"/>
                    </a:lnTo>
                    <a:lnTo>
                      <a:pt x="245" y="24"/>
                    </a:lnTo>
                    <a:lnTo>
                      <a:pt x="229" y="17"/>
                    </a:lnTo>
                    <a:lnTo>
                      <a:pt x="214" y="17"/>
                    </a:lnTo>
                    <a:lnTo>
                      <a:pt x="198" y="17"/>
                    </a:lnTo>
                    <a:lnTo>
                      <a:pt x="182" y="8"/>
                    </a:lnTo>
                    <a:lnTo>
                      <a:pt x="166" y="17"/>
                    </a:lnTo>
                    <a:lnTo>
                      <a:pt x="150" y="17"/>
                    </a:lnTo>
                    <a:lnTo>
                      <a:pt x="135" y="17"/>
                    </a:lnTo>
                    <a:lnTo>
                      <a:pt x="119" y="24"/>
                    </a:lnTo>
                    <a:lnTo>
                      <a:pt x="103" y="32"/>
                    </a:lnTo>
                    <a:lnTo>
                      <a:pt x="87" y="40"/>
                    </a:lnTo>
                    <a:lnTo>
                      <a:pt x="79" y="48"/>
                    </a:lnTo>
                    <a:lnTo>
                      <a:pt x="63" y="64"/>
                    </a:lnTo>
                    <a:lnTo>
                      <a:pt x="56" y="71"/>
                    </a:lnTo>
                    <a:lnTo>
                      <a:pt x="47" y="87"/>
                    </a:lnTo>
                    <a:lnTo>
                      <a:pt x="40" y="96"/>
                    </a:lnTo>
                    <a:lnTo>
                      <a:pt x="32" y="111"/>
                    </a:lnTo>
                    <a:lnTo>
                      <a:pt x="24" y="127"/>
                    </a:lnTo>
                    <a:lnTo>
                      <a:pt x="24" y="143"/>
                    </a:lnTo>
                    <a:lnTo>
                      <a:pt x="16" y="159"/>
                    </a:lnTo>
                    <a:lnTo>
                      <a:pt x="16" y="174"/>
                    </a:lnTo>
                    <a:lnTo>
                      <a:pt x="0" y="174"/>
                    </a:lnTo>
                    <a:close/>
                  </a:path>
                </a:pathLst>
              </a:custGeom>
              <a:solidFill>
                <a:srgbClr val="00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67" name="Freeform 655">
                <a:extLst>
                  <a:ext uri="{FF2B5EF4-FFF2-40B4-BE49-F238E27FC236}">
                    <a16:creationId xmlns:a16="http://schemas.microsoft.com/office/drawing/2014/main" id="{410258D2-76E5-BAAB-BE7D-40262CB5827A}"/>
                  </a:ext>
                </a:extLst>
              </p:cNvPr>
              <p:cNvSpPr>
                <a:spLocks/>
              </p:cNvSpPr>
              <p:nvPr/>
            </p:nvSpPr>
            <p:spPr bwMode="auto">
              <a:xfrm>
                <a:off x="4933" y="3079"/>
                <a:ext cx="122" cy="60"/>
              </a:xfrm>
              <a:custGeom>
                <a:avLst/>
                <a:gdLst>
                  <a:gd name="T0" fmla="*/ 0 w 364"/>
                  <a:gd name="T1" fmla="*/ 23 h 181"/>
                  <a:gd name="T2" fmla="*/ 8 w 364"/>
                  <a:gd name="T3" fmla="*/ 55 h 181"/>
                  <a:gd name="T4" fmla="*/ 24 w 364"/>
                  <a:gd name="T5" fmla="*/ 87 h 181"/>
                  <a:gd name="T6" fmla="*/ 40 w 364"/>
                  <a:gd name="T7" fmla="*/ 118 h 181"/>
                  <a:gd name="T8" fmla="*/ 72 w 364"/>
                  <a:gd name="T9" fmla="*/ 142 h 181"/>
                  <a:gd name="T10" fmla="*/ 95 w 364"/>
                  <a:gd name="T11" fmla="*/ 158 h 181"/>
                  <a:gd name="T12" fmla="*/ 127 w 364"/>
                  <a:gd name="T13" fmla="*/ 174 h 181"/>
                  <a:gd name="T14" fmla="*/ 166 w 364"/>
                  <a:gd name="T15" fmla="*/ 181 h 181"/>
                  <a:gd name="T16" fmla="*/ 198 w 364"/>
                  <a:gd name="T17" fmla="*/ 181 h 181"/>
                  <a:gd name="T18" fmla="*/ 238 w 364"/>
                  <a:gd name="T19" fmla="*/ 174 h 181"/>
                  <a:gd name="T20" fmla="*/ 269 w 364"/>
                  <a:gd name="T21" fmla="*/ 158 h 181"/>
                  <a:gd name="T22" fmla="*/ 292 w 364"/>
                  <a:gd name="T23" fmla="*/ 142 h 181"/>
                  <a:gd name="T24" fmla="*/ 317 w 364"/>
                  <a:gd name="T25" fmla="*/ 118 h 181"/>
                  <a:gd name="T26" fmla="*/ 340 w 364"/>
                  <a:gd name="T27" fmla="*/ 87 h 181"/>
                  <a:gd name="T28" fmla="*/ 355 w 364"/>
                  <a:gd name="T29" fmla="*/ 55 h 181"/>
                  <a:gd name="T30" fmla="*/ 364 w 364"/>
                  <a:gd name="T31" fmla="*/ 23 h 181"/>
                  <a:gd name="T32" fmla="*/ 348 w 364"/>
                  <a:gd name="T33" fmla="*/ 0 h 181"/>
                  <a:gd name="T34" fmla="*/ 340 w 364"/>
                  <a:gd name="T35" fmla="*/ 39 h 181"/>
                  <a:gd name="T36" fmla="*/ 332 w 364"/>
                  <a:gd name="T37" fmla="*/ 63 h 181"/>
                  <a:gd name="T38" fmla="*/ 317 w 364"/>
                  <a:gd name="T39" fmla="*/ 95 h 181"/>
                  <a:gd name="T40" fmla="*/ 301 w 364"/>
                  <a:gd name="T41" fmla="*/ 118 h 181"/>
                  <a:gd name="T42" fmla="*/ 277 w 364"/>
                  <a:gd name="T43" fmla="*/ 142 h 181"/>
                  <a:gd name="T44" fmla="*/ 245 w 364"/>
                  <a:gd name="T45" fmla="*/ 150 h 181"/>
                  <a:gd name="T46" fmla="*/ 214 w 364"/>
                  <a:gd name="T47" fmla="*/ 165 h 181"/>
                  <a:gd name="T48" fmla="*/ 182 w 364"/>
                  <a:gd name="T49" fmla="*/ 165 h 181"/>
                  <a:gd name="T50" fmla="*/ 150 w 364"/>
                  <a:gd name="T51" fmla="*/ 165 h 181"/>
                  <a:gd name="T52" fmla="*/ 119 w 364"/>
                  <a:gd name="T53" fmla="*/ 150 h 181"/>
                  <a:gd name="T54" fmla="*/ 87 w 364"/>
                  <a:gd name="T55" fmla="*/ 142 h 181"/>
                  <a:gd name="T56" fmla="*/ 63 w 364"/>
                  <a:gd name="T57" fmla="*/ 118 h 181"/>
                  <a:gd name="T58" fmla="*/ 47 w 364"/>
                  <a:gd name="T59" fmla="*/ 95 h 181"/>
                  <a:gd name="T60" fmla="*/ 32 w 364"/>
                  <a:gd name="T61" fmla="*/ 63 h 181"/>
                  <a:gd name="T62" fmla="*/ 24 w 364"/>
                  <a:gd name="T63" fmla="*/ 39 h 181"/>
                  <a:gd name="T64" fmla="*/ 16 w 364"/>
                  <a:gd name="T6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181">
                    <a:moveTo>
                      <a:pt x="0" y="0"/>
                    </a:moveTo>
                    <a:lnTo>
                      <a:pt x="0" y="23"/>
                    </a:lnTo>
                    <a:lnTo>
                      <a:pt x="8" y="39"/>
                    </a:lnTo>
                    <a:lnTo>
                      <a:pt x="8" y="55"/>
                    </a:lnTo>
                    <a:lnTo>
                      <a:pt x="16" y="71"/>
                    </a:lnTo>
                    <a:lnTo>
                      <a:pt x="24" y="87"/>
                    </a:lnTo>
                    <a:lnTo>
                      <a:pt x="32" y="102"/>
                    </a:lnTo>
                    <a:lnTo>
                      <a:pt x="40" y="118"/>
                    </a:lnTo>
                    <a:lnTo>
                      <a:pt x="56" y="127"/>
                    </a:lnTo>
                    <a:lnTo>
                      <a:pt x="72" y="142"/>
                    </a:lnTo>
                    <a:lnTo>
                      <a:pt x="79" y="150"/>
                    </a:lnTo>
                    <a:lnTo>
                      <a:pt x="95" y="158"/>
                    </a:lnTo>
                    <a:lnTo>
                      <a:pt x="112" y="165"/>
                    </a:lnTo>
                    <a:lnTo>
                      <a:pt x="127" y="174"/>
                    </a:lnTo>
                    <a:lnTo>
                      <a:pt x="143" y="181"/>
                    </a:lnTo>
                    <a:lnTo>
                      <a:pt x="166" y="181"/>
                    </a:lnTo>
                    <a:lnTo>
                      <a:pt x="182" y="181"/>
                    </a:lnTo>
                    <a:lnTo>
                      <a:pt x="198" y="181"/>
                    </a:lnTo>
                    <a:lnTo>
                      <a:pt x="214" y="181"/>
                    </a:lnTo>
                    <a:lnTo>
                      <a:pt x="238" y="174"/>
                    </a:lnTo>
                    <a:lnTo>
                      <a:pt x="253" y="165"/>
                    </a:lnTo>
                    <a:lnTo>
                      <a:pt x="269" y="158"/>
                    </a:lnTo>
                    <a:lnTo>
                      <a:pt x="285" y="150"/>
                    </a:lnTo>
                    <a:lnTo>
                      <a:pt x="292" y="142"/>
                    </a:lnTo>
                    <a:lnTo>
                      <a:pt x="308" y="127"/>
                    </a:lnTo>
                    <a:lnTo>
                      <a:pt x="317" y="118"/>
                    </a:lnTo>
                    <a:lnTo>
                      <a:pt x="332" y="102"/>
                    </a:lnTo>
                    <a:lnTo>
                      <a:pt x="340" y="87"/>
                    </a:lnTo>
                    <a:lnTo>
                      <a:pt x="348" y="71"/>
                    </a:lnTo>
                    <a:lnTo>
                      <a:pt x="355" y="55"/>
                    </a:lnTo>
                    <a:lnTo>
                      <a:pt x="355" y="39"/>
                    </a:lnTo>
                    <a:lnTo>
                      <a:pt x="364" y="23"/>
                    </a:lnTo>
                    <a:lnTo>
                      <a:pt x="364" y="0"/>
                    </a:lnTo>
                    <a:lnTo>
                      <a:pt x="348" y="0"/>
                    </a:lnTo>
                    <a:lnTo>
                      <a:pt x="348" y="16"/>
                    </a:lnTo>
                    <a:lnTo>
                      <a:pt x="340" y="39"/>
                    </a:lnTo>
                    <a:lnTo>
                      <a:pt x="340" y="55"/>
                    </a:lnTo>
                    <a:lnTo>
                      <a:pt x="332" y="63"/>
                    </a:lnTo>
                    <a:lnTo>
                      <a:pt x="324" y="79"/>
                    </a:lnTo>
                    <a:lnTo>
                      <a:pt x="317" y="95"/>
                    </a:lnTo>
                    <a:lnTo>
                      <a:pt x="308" y="111"/>
                    </a:lnTo>
                    <a:lnTo>
                      <a:pt x="301" y="118"/>
                    </a:lnTo>
                    <a:lnTo>
                      <a:pt x="285" y="127"/>
                    </a:lnTo>
                    <a:lnTo>
                      <a:pt x="277" y="142"/>
                    </a:lnTo>
                    <a:lnTo>
                      <a:pt x="261" y="150"/>
                    </a:lnTo>
                    <a:lnTo>
                      <a:pt x="245" y="150"/>
                    </a:lnTo>
                    <a:lnTo>
                      <a:pt x="229" y="158"/>
                    </a:lnTo>
                    <a:lnTo>
                      <a:pt x="214" y="165"/>
                    </a:lnTo>
                    <a:lnTo>
                      <a:pt x="198" y="165"/>
                    </a:lnTo>
                    <a:lnTo>
                      <a:pt x="182" y="165"/>
                    </a:lnTo>
                    <a:lnTo>
                      <a:pt x="166" y="165"/>
                    </a:lnTo>
                    <a:lnTo>
                      <a:pt x="150" y="165"/>
                    </a:lnTo>
                    <a:lnTo>
                      <a:pt x="135" y="158"/>
                    </a:lnTo>
                    <a:lnTo>
                      <a:pt x="119" y="150"/>
                    </a:lnTo>
                    <a:lnTo>
                      <a:pt x="103" y="150"/>
                    </a:lnTo>
                    <a:lnTo>
                      <a:pt x="87" y="142"/>
                    </a:lnTo>
                    <a:lnTo>
                      <a:pt x="79" y="127"/>
                    </a:lnTo>
                    <a:lnTo>
                      <a:pt x="63" y="118"/>
                    </a:lnTo>
                    <a:lnTo>
                      <a:pt x="56" y="111"/>
                    </a:lnTo>
                    <a:lnTo>
                      <a:pt x="47" y="95"/>
                    </a:lnTo>
                    <a:lnTo>
                      <a:pt x="40" y="79"/>
                    </a:lnTo>
                    <a:lnTo>
                      <a:pt x="32" y="63"/>
                    </a:lnTo>
                    <a:lnTo>
                      <a:pt x="24" y="55"/>
                    </a:lnTo>
                    <a:lnTo>
                      <a:pt x="24" y="39"/>
                    </a:lnTo>
                    <a:lnTo>
                      <a:pt x="16" y="16"/>
                    </a:lnTo>
                    <a:lnTo>
                      <a:pt x="16" y="0"/>
                    </a:lnTo>
                    <a:lnTo>
                      <a:pt x="0" y="0"/>
                    </a:lnTo>
                    <a:close/>
                  </a:path>
                </a:pathLst>
              </a:custGeom>
              <a:solidFill>
                <a:srgbClr val="00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68" name="Freeform 656">
                <a:extLst>
                  <a:ext uri="{FF2B5EF4-FFF2-40B4-BE49-F238E27FC236}">
                    <a16:creationId xmlns:a16="http://schemas.microsoft.com/office/drawing/2014/main" id="{DABA7578-F292-7C32-7E62-D75CDF8B4604}"/>
                  </a:ext>
                </a:extLst>
              </p:cNvPr>
              <p:cNvSpPr>
                <a:spLocks/>
              </p:cNvSpPr>
              <p:nvPr/>
            </p:nvSpPr>
            <p:spPr bwMode="auto">
              <a:xfrm>
                <a:off x="4939" y="3024"/>
                <a:ext cx="110" cy="55"/>
              </a:xfrm>
              <a:custGeom>
                <a:avLst/>
                <a:gdLst>
                  <a:gd name="T0" fmla="*/ 0 w 332"/>
                  <a:gd name="T1" fmla="*/ 166 h 166"/>
                  <a:gd name="T2" fmla="*/ 0 w 332"/>
                  <a:gd name="T3" fmla="*/ 151 h 166"/>
                  <a:gd name="T4" fmla="*/ 8 w 332"/>
                  <a:gd name="T5" fmla="*/ 135 h 166"/>
                  <a:gd name="T6" fmla="*/ 8 w 332"/>
                  <a:gd name="T7" fmla="*/ 119 h 166"/>
                  <a:gd name="T8" fmla="*/ 16 w 332"/>
                  <a:gd name="T9" fmla="*/ 103 h 166"/>
                  <a:gd name="T10" fmla="*/ 24 w 332"/>
                  <a:gd name="T11" fmla="*/ 88 h 166"/>
                  <a:gd name="T12" fmla="*/ 31 w 332"/>
                  <a:gd name="T13" fmla="*/ 79 h 166"/>
                  <a:gd name="T14" fmla="*/ 40 w 332"/>
                  <a:gd name="T15" fmla="*/ 63 h 166"/>
                  <a:gd name="T16" fmla="*/ 47 w 332"/>
                  <a:gd name="T17" fmla="*/ 56 h 166"/>
                  <a:gd name="T18" fmla="*/ 63 w 332"/>
                  <a:gd name="T19" fmla="*/ 40 h 166"/>
                  <a:gd name="T20" fmla="*/ 71 w 332"/>
                  <a:gd name="T21" fmla="*/ 32 h 166"/>
                  <a:gd name="T22" fmla="*/ 87 w 332"/>
                  <a:gd name="T23" fmla="*/ 24 h 166"/>
                  <a:gd name="T24" fmla="*/ 103 w 332"/>
                  <a:gd name="T25" fmla="*/ 16 h 166"/>
                  <a:gd name="T26" fmla="*/ 119 w 332"/>
                  <a:gd name="T27" fmla="*/ 9 h 166"/>
                  <a:gd name="T28" fmla="*/ 134 w 332"/>
                  <a:gd name="T29" fmla="*/ 9 h 166"/>
                  <a:gd name="T30" fmla="*/ 150 w 332"/>
                  <a:gd name="T31" fmla="*/ 9 h 166"/>
                  <a:gd name="T32" fmla="*/ 166 w 332"/>
                  <a:gd name="T33" fmla="*/ 0 h 166"/>
                  <a:gd name="T34" fmla="*/ 182 w 332"/>
                  <a:gd name="T35" fmla="*/ 9 h 166"/>
                  <a:gd name="T36" fmla="*/ 198 w 332"/>
                  <a:gd name="T37" fmla="*/ 9 h 166"/>
                  <a:gd name="T38" fmla="*/ 213 w 332"/>
                  <a:gd name="T39" fmla="*/ 9 h 166"/>
                  <a:gd name="T40" fmla="*/ 229 w 332"/>
                  <a:gd name="T41" fmla="*/ 16 h 166"/>
                  <a:gd name="T42" fmla="*/ 245 w 332"/>
                  <a:gd name="T43" fmla="*/ 24 h 166"/>
                  <a:gd name="T44" fmla="*/ 261 w 332"/>
                  <a:gd name="T45" fmla="*/ 32 h 166"/>
                  <a:gd name="T46" fmla="*/ 269 w 332"/>
                  <a:gd name="T47" fmla="*/ 40 h 166"/>
                  <a:gd name="T48" fmla="*/ 285 w 332"/>
                  <a:gd name="T49" fmla="*/ 56 h 166"/>
                  <a:gd name="T50" fmla="*/ 292 w 332"/>
                  <a:gd name="T51" fmla="*/ 63 h 166"/>
                  <a:gd name="T52" fmla="*/ 301 w 332"/>
                  <a:gd name="T53" fmla="*/ 79 h 166"/>
                  <a:gd name="T54" fmla="*/ 308 w 332"/>
                  <a:gd name="T55" fmla="*/ 88 h 166"/>
                  <a:gd name="T56" fmla="*/ 316 w 332"/>
                  <a:gd name="T57" fmla="*/ 103 h 166"/>
                  <a:gd name="T58" fmla="*/ 324 w 332"/>
                  <a:gd name="T59" fmla="*/ 119 h 166"/>
                  <a:gd name="T60" fmla="*/ 324 w 332"/>
                  <a:gd name="T61" fmla="*/ 135 h 166"/>
                  <a:gd name="T62" fmla="*/ 332 w 332"/>
                  <a:gd name="T63" fmla="*/ 151 h 166"/>
                  <a:gd name="T64" fmla="*/ 332 w 332"/>
                  <a:gd name="T65" fmla="*/ 166 h 166"/>
                  <a:gd name="T66" fmla="*/ 316 w 332"/>
                  <a:gd name="T67" fmla="*/ 166 h 166"/>
                  <a:gd name="T68" fmla="*/ 316 w 332"/>
                  <a:gd name="T69" fmla="*/ 135 h 166"/>
                  <a:gd name="T70" fmla="*/ 301 w 332"/>
                  <a:gd name="T71" fmla="*/ 111 h 166"/>
                  <a:gd name="T72" fmla="*/ 292 w 332"/>
                  <a:gd name="T73" fmla="*/ 88 h 166"/>
                  <a:gd name="T74" fmla="*/ 269 w 332"/>
                  <a:gd name="T75" fmla="*/ 63 h 166"/>
                  <a:gd name="T76" fmla="*/ 245 w 332"/>
                  <a:gd name="T77" fmla="*/ 48 h 166"/>
                  <a:gd name="T78" fmla="*/ 222 w 332"/>
                  <a:gd name="T79" fmla="*/ 32 h 166"/>
                  <a:gd name="T80" fmla="*/ 198 w 332"/>
                  <a:gd name="T81" fmla="*/ 24 h 166"/>
                  <a:gd name="T82" fmla="*/ 166 w 332"/>
                  <a:gd name="T83" fmla="*/ 16 h 166"/>
                  <a:gd name="T84" fmla="*/ 134 w 332"/>
                  <a:gd name="T85" fmla="*/ 24 h 166"/>
                  <a:gd name="T86" fmla="*/ 111 w 332"/>
                  <a:gd name="T87" fmla="*/ 32 h 166"/>
                  <a:gd name="T88" fmla="*/ 79 w 332"/>
                  <a:gd name="T89" fmla="*/ 48 h 166"/>
                  <a:gd name="T90" fmla="*/ 63 w 332"/>
                  <a:gd name="T91" fmla="*/ 63 h 166"/>
                  <a:gd name="T92" fmla="*/ 40 w 332"/>
                  <a:gd name="T93" fmla="*/ 88 h 166"/>
                  <a:gd name="T94" fmla="*/ 24 w 332"/>
                  <a:gd name="T95" fmla="*/ 111 h 166"/>
                  <a:gd name="T96" fmla="*/ 16 w 332"/>
                  <a:gd name="T97" fmla="*/ 135 h 166"/>
                  <a:gd name="T98" fmla="*/ 16 w 332"/>
                  <a:gd name="T99" fmla="*/ 166 h 166"/>
                  <a:gd name="T100" fmla="*/ 0 w 332"/>
                  <a:gd name="T10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2" h="166">
                    <a:moveTo>
                      <a:pt x="0" y="166"/>
                    </a:moveTo>
                    <a:lnTo>
                      <a:pt x="0" y="151"/>
                    </a:lnTo>
                    <a:lnTo>
                      <a:pt x="8" y="135"/>
                    </a:lnTo>
                    <a:lnTo>
                      <a:pt x="8" y="119"/>
                    </a:lnTo>
                    <a:lnTo>
                      <a:pt x="16" y="103"/>
                    </a:lnTo>
                    <a:lnTo>
                      <a:pt x="24" y="88"/>
                    </a:lnTo>
                    <a:lnTo>
                      <a:pt x="31" y="79"/>
                    </a:lnTo>
                    <a:lnTo>
                      <a:pt x="40" y="63"/>
                    </a:lnTo>
                    <a:lnTo>
                      <a:pt x="47" y="56"/>
                    </a:lnTo>
                    <a:lnTo>
                      <a:pt x="63" y="40"/>
                    </a:lnTo>
                    <a:lnTo>
                      <a:pt x="71" y="32"/>
                    </a:lnTo>
                    <a:lnTo>
                      <a:pt x="87" y="24"/>
                    </a:lnTo>
                    <a:lnTo>
                      <a:pt x="103" y="16"/>
                    </a:lnTo>
                    <a:lnTo>
                      <a:pt x="119" y="9"/>
                    </a:lnTo>
                    <a:lnTo>
                      <a:pt x="134" y="9"/>
                    </a:lnTo>
                    <a:lnTo>
                      <a:pt x="150" y="9"/>
                    </a:lnTo>
                    <a:lnTo>
                      <a:pt x="166" y="0"/>
                    </a:lnTo>
                    <a:lnTo>
                      <a:pt x="182" y="9"/>
                    </a:lnTo>
                    <a:lnTo>
                      <a:pt x="198" y="9"/>
                    </a:lnTo>
                    <a:lnTo>
                      <a:pt x="213" y="9"/>
                    </a:lnTo>
                    <a:lnTo>
                      <a:pt x="229" y="16"/>
                    </a:lnTo>
                    <a:lnTo>
                      <a:pt x="245" y="24"/>
                    </a:lnTo>
                    <a:lnTo>
                      <a:pt x="261" y="32"/>
                    </a:lnTo>
                    <a:lnTo>
                      <a:pt x="269" y="40"/>
                    </a:lnTo>
                    <a:lnTo>
                      <a:pt x="285" y="56"/>
                    </a:lnTo>
                    <a:lnTo>
                      <a:pt x="292" y="63"/>
                    </a:lnTo>
                    <a:lnTo>
                      <a:pt x="301" y="79"/>
                    </a:lnTo>
                    <a:lnTo>
                      <a:pt x="308" y="88"/>
                    </a:lnTo>
                    <a:lnTo>
                      <a:pt x="316" y="103"/>
                    </a:lnTo>
                    <a:lnTo>
                      <a:pt x="324" y="119"/>
                    </a:lnTo>
                    <a:lnTo>
                      <a:pt x="324" y="135"/>
                    </a:lnTo>
                    <a:lnTo>
                      <a:pt x="332" y="151"/>
                    </a:lnTo>
                    <a:lnTo>
                      <a:pt x="332" y="166"/>
                    </a:lnTo>
                    <a:lnTo>
                      <a:pt x="316" y="166"/>
                    </a:lnTo>
                    <a:lnTo>
                      <a:pt x="316" y="135"/>
                    </a:lnTo>
                    <a:lnTo>
                      <a:pt x="301" y="111"/>
                    </a:lnTo>
                    <a:lnTo>
                      <a:pt x="292" y="88"/>
                    </a:lnTo>
                    <a:lnTo>
                      <a:pt x="269" y="63"/>
                    </a:lnTo>
                    <a:lnTo>
                      <a:pt x="245" y="48"/>
                    </a:lnTo>
                    <a:lnTo>
                      <a:pt x="222" y="32"/>
                    </a:lnTo>
                    <a:lnTo>
                      <a:pt x="198" y="24"/>
                    </a:lnTo>
                    <a:lnTo>
                      <a:pt x="166" y="16"/>
                    </a:lnTo>
                    <a:lnTo>
                      <a:pt x="134" y="24"/>
                    </a:lnTo>
                    <a:lnTo>
                      <a:pt x="111" y="32"/>
                    </a:lnTo>
                    <a:lnTo>
                      <a:pt x="79" y="48"/>
                    </a:lnTo>
                    <a:lnTo>
                      <a:pt x="63" y="63"/>
                    </a:lnTo>
                    <a:lnTo>
                      <a:pt x="40" y="88"/>
                    </a:lnTo>
                    <a:lnTo>
                      <a:pt x="24" y="111"/>
                    </a:lnTo>
                    <a:lnTo>
                      <a:pt x="16" y="135"/>
                    </a:lnTo>
                    <a:lnTo>
                      <a:pt x="16" y="166"/>
                    </a:lnTo>
                    <a:lnTo>
                      <a:pt x="0" y="166"/>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69" name="Freeform 657">
                <a:extLst>
                  <a:ext uri="{FF2B5EF4-FFF2-40B4-BE49-F238E27FC236}">
                    <a16:creationId xmlns:a16="http://schemas.microsoft.com/office/drawing/2014/main" id="{72A34EC4-6338-0D38-A595-136A65A81B31}"/>
                  </a:ext>
                </a:extLst>
              </p:cNvPr>
              <p:cNvSpPr>
                <a:spLocks/>
              </p:cNvSpPr>
              <p:nvPr/>
            </p:nvSpPr>
            <p:spPr bwMode="auto">
              <a:xfrm>
                <a:off x="4939" y="3079"/>
                <a:ext cx="110" cy="55"/>
              </a:xfrm>
              <a:custGeom>
                <a:avLst/>
                <a:gdLst>
                  <a:gd name="T0" fmla="*/ 0 w 332"/>
                  <a:gd name="T1" fmla="*/ 0 h 166"/>
                  <a:gd name="T2" fmla="*/ 0 w 332"/>
                  <a:gd name="T3" fmla="*/ 16 h 166"/>
                  <a:gd name="T4" fmla="*/ 8 w 332"/>
                  <a:gd name="T5" fmla="*/ 40 h 166"/>
                  <a:gd name="T6" fmla="*/ 8 w 332"/>
                  <a:gd name="T7" fmla="*/ 56 h 166"/>
                  <a:gd name="T8" fmla="*/ 16 w 332"/>
                  <a:gd name="T9" fmla="*/ 63 h 166"/>
                  <a:gd name="T10" fmla="*/ 24 w 332"/>
                  <a:gd name="T11" fmla="*/ 79 h 166"/>
                  <a:gd name="T12" fmla="*/ 31 w 332"/>
                  <a:gd name="T13" fmla="*/ 95 h 166"/>
                  <a:gd name="T14" fmla="*/ 40 w 332"/>
                  <a:gd name="T15" fmla="*/ 111 h 166"/>
                  <a:gd name="T16" fmla="*/ 47 w 332"/>
                  <a:gd name="T17" fmla="*/ 119 h 166"/>
                  <a:gd name="T18" fmla="*/ 63 w 332"/>
                  <a:gd name="T19" fmla="*/ 127 h 166"/>
                  <a:gd name="T20" fmla="*/ 71 w 332"/>
                  <a:gd name="T21" fmla="*/ 142 h 166"/>
                  <a:gd name="T22" fmla="*/ 87 w 332"/>
                  <a:gd name="T23" fmla="*/ 151 h 166"/>
                  <a:gd name="T24" fmla="*/ 103 w 332"/>
                  <a:gd name="T25" fmla="*/ 151 h 166"/>
                  <a:gd name="T26" fmla="*/ 119 w 332"/>
                  <a:gd name="T27" fmla="*/ 158 h 166"/>
                  <a:gd name="T28" fmla="*/ 134 w 332"/>
                  <a:gd name="T29" fmla="*/ 166 h 166"/>
                  <a:gd name="T30" fmla="*/ 150 w 332"/>
                  <a:gd name="T31" fmla="*/ 166 h 166"/>
                  <a:gd name="T32" fmla="*/ 166 w 332"/>
                  <a:gd name="T33" fmla="*/ 166 h 166"/>
                  <a:gd name="T34" fmla="*/ 182 w 332"/>
                  <a:gd name="T35" fmla="*/ 166 h 166"/>
                  <a:gd name="T36" fmla="*/ 198 w 332"/>
                  <a:gd name="T37" fmla="*/ 166 h 166"/>
                  <a:gd name="T38" fmla="*/ 213 w 332"/>
                  <a:gd name="T39" fmla="*/ 158 h 166"/>
                  <a:gd name="T40" fmla="*/ 229 w 332"/>
                  <a:gd name="T41" fmla="*/ 151 h 166"/>
                  <a:gd name="T42" fmla="*/ 245 w 332"/>
                  <a:gd name="T43" fmla="*/ 151 h 166"/>
                  <a:gd name="T44" fmla="*/ 261 w 332"/>
                  <a:gd name="T45" fmla="*/ 142 h 166"/>
                  <a:gd name="T46" fmla="*/ 269 w 332"/>
                  <a:gd name="T47" fmla="*/ 127 h 166"/>
                  <a:gd name="T48" fmla="*/ 285 w 332"/>
                  <a:gd name="T49" fmla="*/ 119 h 166"/>
                  <a:gd name="T50" fmla="*/ 292 w 332"/>
                  <a:gd name="T51" fmla="*/ 111 h 166"/>
                  <a:gd name="T52" fmla="*/ 301 w 332"/>
                  <a:gd name="T53" fmla="*/ 95 h 166"/>
                  <a:gd name="T54" fmla="*/ 308 w 332"/>
                  <a:gd name="T55" fmla="*/ 79 h 166"/>
                  <a:gd name="T56" fmla="*/ 316 w 332"/>
                  <a:gd name="T57" fmla="*/ 63 h 166"/>
                  <a:gd name="T58" fmla="*/ 324 w 332"/>
                  <a:gd name="T59" fmla="*/ 56 h 166"/>
                  <a:gd name="T60" fmla="*/ 324 w 332"/>
                  <a:gd name="T61" fmla="*/ 40 h 166"/>
                  <a:gd name="T62" fmla="*/ 332 w 332"/>
                  <a:gd name="T63" fmla="*/ 16 h 166"/>
                  <a:gd name="T64" fmla="*/ 332 w 332"/>
                  <a:gd name="T65" fmla="*/ 0 h 166"/>
                  <a:gd name="T66" fmla="*/ 316 w 332"/>
                  <a:gd name="T67" fmla="*/ 0 h 166"/>
                  <a:gd name="T68" fmla="*/ 316 w 332"/>
                  <a:gd name="T69" fmla="*/ 32 h 166"/>
                  <a:gd name="T70" fmla="*/ 301 w 332"/>
                  <a:gd name="T71" fmla="*/ 63 h 166"/>
                  <a:gd name="T72" fmla="*/ 292 w 332"/>
                  <a:gd name="T73" fmla="*/ 88 h 166"/>
                  <a:gd name="T74" fmla="*/ 269 w 332"/>
                  <a:gd name="T75" fmla="*/ 111 h 166"/>
                  <a:gd name="T76" fmla="*/ 245 w 332"/>
                  <a:gd name="T77" fmla="*/ 127 h 166"/>
                  <a:gd name="T78" fmla="*/ 222 w 332"/>
                  <a:gd name="T79" fmla="*/ 142 h 166"/>
                  <a:gd name="T80" fmla="*/ 198 w 332"/>
                  <a:gd name="T81" fmla="*/ 151 h 166"/>
                  <a:gd name="T82" fmla="*/ 166 w 332"/>
                  <a:gd name="T83" fmla="*/ 151 h 166"/>
                  <a:gd name="T84" fmla="*/ 134 w 332"/>
                  <a:gd name="T85" fmla="*/ 151 h 166"/>
                  <a:gd name="T86" fmla="*/ 111 w 332"/>
                  <a:gd name="T87" fmla="*/ 142 h 166"/>
                  <a:gd name="T88" fmla="*/ 79 w 332"/>
                  <a:gd name="T89" fmla="*/ 127 h 166"/>
                  <a:gd name="T90" fmla="*/ 63 w 332"/>
                  <a:gd name="T91" fmla="*/ 111 h 166"/>
                  <a:gd name="T92" fmla="*/ 40 w 332"/>
                  <a:gd name="T93" fmla="*/ 88 h 166"/>
                  <a:gd name="T94" fmla="*/ 24 w 332"/>
                  <a:gd name="T95" fmla="*/ 63 h 166"/>
                  <a:gd name="T96" fmla="*/ 16 w 332"/>
                  <a:gd name="T97" fmla="*/ 32 h 166"/>
                  <a:gd name="T98" fmla="*/ 16 w 332"/>
                  <a:gd name="T99" fmla="*/ 0 h 166"/>
                  <a:gd name="T100" fmla="*/ 0 w 332"/>
                  <a:gd name="T10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2" h="166">
                    <a:moveTo>
                      <a:pt x="0" y="0"/>
                    </a:moveTo>
                    <a:lnTo>
                      <a:pt x="0" y="16"/>
                    </a:lnTo>
                    <a:lnTo>
                      <a:pt x="8" y="40"/>
                    </a:lnTo>
                    <a:lnTo>
                      <a:pt x="8" y="56"/>
                    </a:lnTo>
                    <a:lnTo>
                      <a:pt x="16" y="63"/>
                    </a:lnTo>
                    <a:lnTo>
                      <a:pt x="24" y="79"/>
                    </a:lnTo>
                    <a:lnTo>
                      <a:pt x="31" y="95"/>
                    </a:lnTo>
                    <a:lnTo>
                      <a:pt x="40" y="111"/>
                    </a:lnTo>
                    <a:lnTo>
                      <a:pt x="47" y="119"/>
                    </a:lnTo>
                    <a:lnTo>
                      <a:pt x="63" y="127"/>
                    </a:lnTo>
                    <a:lnTo>
                      <a:pt x="71" y="142"/>
                    </a:lnTo>
                    <a:lnTo>
                      <a:pt x="87" y="151"/>
                    </a:lnTo>
                    <a:lnTo>
                      <a:pt x="103" y="151"/>
                    </a:lnTo>
                    <a:lnTo>
                      <a:pt x="119" y="158"/>
                    </a:lnTo>
                    <a:lnTo>
                      <a:pt x="134" y="166"/>
                    </a:lnTo>
                    <a:lnTo>
                      <a:pt x="150" y="166"/>
                    </a:lnTo>
                    <a:lnTo>
                      <a:pt x="166" y="166"/>
                    </a:lnTo>
                    <a:lnTo>
                      <a:pt x="182" y="166"/>
                    </a:lnTo>
                    <a:lnTo>
                      <a:pt x="198" y="166"/>
                    </a:lnTo>
                    <a:lnTo>
                      <a:pt x="213" y="158"/>
                    </a:lnTo>
                    <a:lnTo>
                      <a:pt x="229" y="151"/>
                    </a:lnTo>
                    <a:lnTo>
                      <a:pt x="245" y="151"/>
                    </a:lnTo>
                    <a:lnTo>
                      <a:pt x="261" y="142"/>
                    </a:lnTo>
                    <a:lnTo>
                      <a:pt x="269" y="127"/>
                    </a:lnTo>
                    <a:lnTo>
                      <a:pt x="285" y="119"/>
                    </a:lnTo>
                    <a:lnTo>
                      <a:pt x="292" y="111"/>
                    </a:lnTo>
                    <a:lnTo>
                      <a:pt x="301" y="95"/>
                    </a:lnTo>
                    <a:lnTo>
                      <a:pt x="308" y="79"/>
                    </a:lnTo>
                    <a:lnTo>
                      <a:pt x="316" y="63"/>
                    </a:lnTo>
                    <a:lnTo>
                      <a:pt x="324" y="56"/>
                    </a:lnTo>
                    <a:lnTo>
                      <a:pt x="324" y="40"/>
                    </a:lnTo>
                    <a:lnTo>
                      <a:pt x="332" y="16"/>
                    </a:lnTo>
                    <a:lnTo>
                      <a:pt x="332" y="0"/>
                    </a:lnTo>
                    <a:lnTo>
                      <a:pt x="316" y="0"/>
                    </a:lnTo>
                    <a:lnTo>
                      <a:pt x="316" y="32"/>
                    </a:lnTo>
                    <a:lnTo>
                      <a:pt x="301" y="63"/>
                    </a:lnTo>
                    <a:lnTo>
                      <a:pt x="292" y="88"/>
                    </a:lnTo>
                    <a:lnTo>
                      <a:pt x="269" y="111"/>
                    </a:lnTo>
                    <a:lnTo>
                      <a:pt x="245" y="127"/>
                    </a:lnTo>
                    <a:lnTo>
                      <a:pt x="222" y="142"/>
                    </a:lnTo>
                    <a:lnTo>
                      <a:pt x="198" y="151"/>
                    </a:lnTo>
                    <a:lnTo>
                      <a:pt x="166" y="151"/>
                    </a:lnTo>
                    <a:lnTo>
                      <a:pt x="134" y="151"/>
                    </a:lnTo>
                    <a:lnTo>
                      <a:pt x="111" y="142"/>
                    </a:lnTo>
                    <a:lnTo>
                      <a:pt x="79" y="127"/>
                    </a:lnTo>
                    <a:lnTo>
                      <a:pt x="63" y="111"/>
                    </a:lnTo>
                    <a:lnTo>
                      <a:pt x="40" y="88"/>
                    </a:lnTo>
                    <a:lnTo>
                      <a:pt x="24" y="63"/>
                    </a:lnTo>
                    <a:lnTo>
                      <a:pt x="16" y="32"/>
                    </a:lnTo>
                    <a:lnTo>
                      <a:pt x="16" y="0"/>
                    </a:lnTo>
                    <a:lnTo>
                      <a:pt x="0" y="0"/>
                    </a:lnTo>
                    <a:close/>
                  </a:path>
                </a:pathLst>
              </a:custGeom>
              <a:solidFill>
                <a:srgbClr val="00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0" name="Freeform 658">
                <a:extLst>
                  <a:ext uri="{FF2B5EF4-FFF2-40B4-BE49-F238E27FC236}">
                    <a16:creationId xmlns:a16="http://schemas.microsoft.com/office/drawing/2014/main" id="{75A81AE4-13A9-D06C-408E-6F7CF8A07246}"/>
                  </a:ext>
                </a:extLst>
              </p:cNvPr>
              <p:cNvSpPr>
                <a:spLocks/>
              </p:cNvSpPr>
              <p:nvPr/>
            </p:nvSpPr>
            <p:spPr bwMode="auto">
              <a:xfrm>
                <a:off x="4944" y="3029"/>
                <a:ext cx="100" cy="50"/>
              </a:xfrm>
              <a:custGeom>
                <a:avLst/>
                <a:gdLst>
                  <a:gd name="T0" fmla="*/ 0 w 300"/>
                  <a:gd name="T1" fmla="*/ 149 h 149"/>
                  <a:gd name="T2" fmla="*/ 0 w 300"/>
                  <a:gd name="T3" fmla="*/ 118 h 149"/>
                  <a:gd name="T4" fmla="*/ 8 w 300"/>
                  <a:gd name="T5" fmla="*/ 95 h 149"/>
                  <a:gd name="T6" fmla="*/ 24 w 300"/>
                  <a:gd name="T7" fmla="*/ 71 h 149"/>
                  <a:gd name="T8" fmla="*/ 47 w 300"/>
                  <a:gd name="T9" fmla="*/ 47 h 149"/>
                  <a:gd name="T10" fmla="*/ 63 w 300"/>
                  <a:gd name="T11" fmla="*/ 32 h 149"/>
                  <a:gd name="T12" fmla="*/ 95 w 300"/>
                  <a:gd name="T13" fmla="*/ 16 h 149"/>
                  <a:gd name="T14" fmla="*/ 118 w 300"/>
                  <a:gd name="T15" fmla="*/ 7 h 149"/>
                  <a:gd name="T16" fmla="*/ 150 w 300"/>
                  <a:gd name="T17" fmla="*/ 0 h 149"/>
                  <a:gd name="T18" fmla="*/ 182 w 300"/>
                  <a:gd name="T19" fmla="*/ 7 h 149"/>
                  <a:gd name="T20" fmla="*/ 206 w 300"/>
                  <a:gd name="T21" fmla="*/ 16 h 149"/>
                  <a:gd name="T22" fmla="*/ 229 w 300"/>
                  <a:gd name="T23" fmla="*/ 32 h 149"/>
                  <a:gd name="T24" fmla="*/ 253 w 300"/>
                  <a:gd name="T25" fmla="*/ 47 h 149"/>
                  <a:gd name="T26" fmla="*/ 276 w 300"/>
                  <a:gd name="T27" fmla="*/ 71 h 149"/>
                  <a:gd name="T28" fmla="*/ 285 w 300"/>
                  <a:gd name="T29" fmla="*/ 95 h 149"/>
                  <a:gd name="T30" fmla="*/ 300 w 300"/>
                  <a:gd name="T31" fmla="*/ 118 h 149"/>
                  <a:gd name="T32" fmla="*/ 300 w 300"/>
                  <a:gd name="T33" fmla="*/ 149 h 149"/>
                  <a:gd name="T34" fmla="*/ 285 w 300"/>
                  <a:gd name="T35" fmla="*/ 149 h 149"/>
                  <a:gd name="T36" fmla="*/ 285 w 300"/>
                  <a:gd name="T37" fmla="*/ 126 h 149"/>
                  <a:gd name="T38" fmla="*/ 276 w 300"/>
                  <a:gd name="T39" fmla="*/ 102 h 149"/>
                  <a:gd name="T40" fmla="*/ 260 w 300"/>
                  <a:gd name="T41" fmla="*/ 79 h 149"/>
                  <a:gd name="T42" fmla="*/ 245 w 300"/>
                  <a:gd name="T43" fmla="*/ 55 h 149"/>
                  <a:gd name="T44" fmla="*/ 221 w 300"/>
                  <a:gd name="T45" fmla="*/ 39 h 149"/>
                  <a:gd name="T46" fmla="*/ 206 w 300"/>
                  <a:gd name="T47" fmla="*/ 32 h 149"/>
                  <a:gd name="T48" fmla="*/ 174 w 300"/>
                  <a:gd name="T49" fmla="*/ 23 h 149"/>
                  <a:gd name="T50" fmla="*/ 150 w 300"/>
                  <a:gd name="T51" fmla="*/ 16 h 149"/>
                  <a:gd name="T52" fmla="*/ 127 w 300"/>
                  <a:gd name="T53" fmla="*/ 23 h 149"/>
                  <a:gd name="T54" fmla="*/ 95 w 300"/>
                  <a:gd name="T55" fmla="*/ 32 h 149"/>
                  <a:gd name="T56" fmla="*/ 71 w 300"/>
                  <a:gd name="T57" fmla="*/ 39 h 149"/>
                  <a:gd name="T58" fmla="*/ 55 w 300"/>
                  <a:gd name="T59" fmla="*/ 55 h 149"/>
                  <a:gd name="T60" fmla="*/ 40 w 300"/>
                  <a:gd name="T61" fmla="*/ 79 h 149"/>
                  <a:gd name="T62" fmla="*/ 24 w 300"/>
                  <a:gd name="T63" fmla="*/ 102 h 149"/>
                  <a:gd name="T64" fmla="*/ 15 w 300"/>
                  <a:gd name="T65" fmla="*/ 126 h 149"/>
                  <a:gd name="T66" fmla="*/ 15 w 300"/>
                  <a:gd name="T67" fmla="*/ 149 h 149"/>
                  <a:gd name="T68" fmla="*/ 0 w 300"/>
                  <a:gd name="T6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0" h="149">
                    <a:moveTo>
                      <a:pt x="0" y="149"/>
                    </a:moveTo>
                    <a:lnTo>
                      <a:pt x="0" y="118"/>
                    </a:lnTo>
                    <a:lnTo>
                      <a:pt x="8" y="95"/>
                    </a:lnTo>
                    <a:lnTo>
                      <a:pt x="24" y="71"/>
                    </a:lnTo>
                    <a:lnTo>
                      <a:pt x="47" y="47"/>
                    </a:lnTo>
                    <a:lnTo>
                      <a:pt x="63" y="32"/>
                    </a:lnTo>
                    <a:lnTo>
                      <a:pt x="95" y="16"/>
                    </a:lnTo>
                    <a:lnTo>
                      <a:pt x="118" y="7"/>
                    </a:lnTo>
                    <a:lnTo>
                      <a:pt x="150" y="0"/>
                    </a:lnTo>
                    <a:lnTo>
                      <a:pt x="182" y="7"/>
                    </a:lnTo>
                    <a:lnTo>
                      <a:pt x="206" y="16"/>
                    </a:lnTo>
                    <a:lnTo>
                      <a:pt x="229" y="32"/>
                    </a:lnTo>
                    <a:lnTo>
                      <a:pt x="253" y="47"/>
                    </a:lnTo>
                    <a:lnTo>
                      <a:pt x="276" y="71"/>
                    </a:lnTo>
                    <a:lnTo>
                      <a:pt x="285" y="95"/>
                    </a:lnTo>
                    <a:lnTo>
                      <a:pt x="300" y="118"/>
                    </a:lnTo>
                    <a:lnTo>
                      <a:pt x="300" y="149"/>
                    </a:lnTo>
                    <a:lnTo>
                      <a:pt x="285" y="149"/>
                    </a:lnTo>
                    <a:lnTo>
                      <a:pt x="285" y="126"/>
                    </a:lnTo>
                    <a:lnTo>
                      <a:pt x="276" y="102"/>
                    </a:lnTo>
                    <a:lnTo>
                      <a:pt x="260" y="79"/>
                    </a:lnTo>
                    <a:lnTo>
                      <a:pt x="245" y="55"/>
                    </a:lnTo>
                    <a:lnTo>
                      <a:pt x="221" y="39"/>
                    </a:lnTo>
                    <a:lnTo>
                      <a:pt x="206" y="32"/>
                    </a:lnTo>
                    <a:lnTo>
                      <a:pt x="174" y="23"/>
                    </a:lnTo>
                    <a:lnTo>
                      <a:pt x="150" y="16"/>
                    </a:lnTo>
                    <a:lnTo>
                      <a:pt x="127" y="23"/>
                    </a:lnTo>
                    <a:lnTo>
                      <a:pt x="95" y="32"/>
                    </a:lnTo>
                    <a:lnTo>
                      <a:pt x="71" y="39"/>
                    </a:lnTo>
                    <a:lnTo>
                      <a:pt x="55" y="55"/>
                    </a:lnTo>
                    <a:lnTo>
                      <a:pt x="40" y="79"/>
                    </a:lnTo>
                    <a:lnTo>
                      <a:pt x="24" y="102"/>
                    </a:lnTo>
                    <a:lnTo>
                      <a:pt x="15" y="126"/>
                    </a:lnTo>
                    <a:lnTo>
                      <a:pt x="15" y="149"/>
                    </a:lnTo>
                    <a:lnTo>
                      <a:pt x="0" y="149"/>
                    </a:lnTo>
                    <a:close/>
                  </a:path>
                </a:pathLst>
              </a:custGeom>
              <a:solidFill>
                <a:srgbClr val="03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1" name="Freeform 659">
                <a:extLst>
                  <a:ext uri="{FF2B5EF4-FFF2-40B4-BE49-F238E27FC236}">
                    <a16:creationId xmlns:a16="http://schemas.microsoft.com/office/drawing/2014/main" id="{24E36F88-37E7-9330-E1D5-993109C84188}"/>
                  </a:ext>
                </a:extLst>
              </p:cNvPr>
              <p:cNvSpPr>
                <a:spLocks/>
              </p:cNvSpPr>
              <p:nvPr/>
            </p:nvSpPr>
            <p:spPr bwMode="auto">
              <a:xfrm>
                <a:off x="4944" y="3079"/>
                <a:ext cx="100" cy="50"/>
              </a:xfrm>
              <a:custGeom>
                <a:avLst/>
                <a:gdLst>
                  <a:gd name="T0" fmla="*/ 0 w 300"/>
                  <a:gd name="T1" fmla="*/ 0 h 150"/>
                  <a:gd name="T2" fmla="*/ 0 w 300"/>
                  <a:gd name="T3" fmla="*/ 32 h 150"/>
                  <a:gd name="T4" fmla="*/ 8 w 300"/>
                  <a:gd name="T5" fmla="*/ 63 h 150"/>
                  <a:gd name="T6" fmla="*/ 24 w 300"/>
                  <a:gd name="T7" fmla="*/ 87 h 150"/>
                  <a:gd name="T8" fmla="*/ 47 w 300"/>
                  <a:gd name="T9" fmla="*/ 111 h 150"/>
                  <a:gd name="T10" fmla="*/ 63 w 300"/>
                  <a:gd name="T11" fmla="*/ 127 h 150"/>
                  <a:gd name="T12" fmla="*/ 95 w 300"/>
                  <a:gd name="T13" fmla="*/ 142 h 150"/>
                  <a:gd name="T14" fmla="*/ 118 w 300"/>
                  <a:gd name="T15" fmla="*/ 150 h 150"/>
                  <a:gd name="T16" fmla="*/ 150 w 300"/>
                  <a:gd name="T17" fmla="*/ 150 h 150"/>
                  <a:gd name="T18" fmla="*/ 182 w 300"/>
                  <a:gd name="T19" fmla="*/ 150 h 150"/>
                  <a:gd name="T20" fmla="*/ 206 w 300"/>
                  <a:gd name="T21" fmla="*/ 142 h 150"/>
                  <a:gd name="T22" fmla="*/ 229 w 300"/>
                  <a:gd name="T23" fmla="*/ 127 h 150"/>
                  <a:gd name="T24" fmla="*/ 253 w 300"/>
                  <a:gd name="T25" fmla="*/ 111 h 150"/>
                  <a:gd name="T26" fmla="*/ 276 w 300"/>
                  <a:gd name="T27" fmla="*/ 87 h 150"/>
                  <a:gd name="T28" fmla="*/ 285 w 300"/>
                  <a:gd name="T29" fmla="*/ 63 h 150"/>
                  <a:gd name="T30" fmla="*/ 300 w 300"/>
                  <a:gd name="T31" fmla="*/ 32 h 150"/>
                  <a:gd name="T32" fmla="*/ 300 w 300"/>
                  <a:gd name="T33" fmla="*/ 0 h 150"/>
                  <a:gd name="T34" fmla="*/ 285 w 300"/>
                  <a:gd name="T35" fmla="*/ 0 h 150"/>
                  <a:gd name="T36" fmla="*/ 285 w 300"/>
                  <a:gd name="T37" fmla="*/ 32 h 150"/>
                  <a:gd name="T38" fmla="*/ 276 w 300"/>
                  <a:gd name="T39" fmla="*/ 55 h 150"/>
                  <a:gd name="T40" fmla="*/ 260 w 300"/>
                  <a:gd name="T41" fmla="*/ 79 h 150"/>
                  <a:gd name="T42" fmla="*/ 245 w 300"/>
                  <a:gd name="T43" fmla="*/ 95 h 150"/>
                  <a:gd name="T44" fmla="*/ 221 w 300"/>
                  <a:gd name="T45" fmla="*/ 111 h 150"/>
                  <a:gd name="T46" fmla="*/ 206 w 300"/>
                  <a:gd name="T47" fmla="*/ 127 h 150"/>
                  <a:gd name="T48" fmla="*/ 174 w 300"/>
                  <a:gd name="T49" fmla="*/ 134 h 150"/>
                  <a:gd name="T50" fmla="*/ 150 w 300"/>
                  <a:gd name="T51" fmla="*/ 134 h 150"/>
                  <a:gd name="T52" fmla="*/ 127 w 300"/>
                  <a:gd name="T53" fmla="*/ 134 h 150"/>
                  <a:gd name="T54" fmla="*/ 95 w 300"/>
                  <a:gd name="T55" fmla="*/ 127 h 150"/>
                  <a:gd name="T56" fmla="*/ 71 w 300"/>
                  <a:gd name="T57" fmla="*/ 111 h 150"/>
                  <a:gd name="T58" fmla="*/ 55 w 300"/>
                  <a:gd name="T59" fmla="*/ 95 h 150"/>
                  <a:gd name="T60" fmla="*/ 40 w 300"/>
                  <a:gd name="T61" fmla="*/ 79 h 150"/>
                  <a:gd name="T62" fmla="*/ 24 w 300"/>
                  <a:gd name="T63" fmla="*/ 55 h 150"/>
                  <a:gd name="T64" fmla="*/ 15 w 300"/>
                  <a:gd name="T65" fmla="*/ 32 h 150"/>
                  <a:gd name="T66" fmla="*/ 15 w 300"/>
                  <a:gd name="T67" fmla="*/ 0 h 150"/>
                  <a:gd name="T68" fmla="*/ 0 w 300"/>
                  <a:gd name="T6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0" h="150">
                    <a:moveTo>
                      <a:pt x="0" y="0"/>
                    </a:moveTo>
                    <a:lnTo>
                      <a:pt x="0" y="32"/>
                    </a:lnTo>
                    <a:lnTo>
                      <a:pt x="8" y="63"/>
                    </a:lnTo>
                    <a:lnTo>
                      <a:pt x="24" y="87"/>
                    </a:lnTo>
                    <a:lnTo>
                      <a:pt x="47" y="111"/>
                    </a:lnTo>
                    <a:lnTo>
                      <a:pt x="63" y="127"/>
                    </a:lnTo>
                    <a:lnTo>
                      <a:pt x="95" y="142"/>
                    </a:lnTo>
                    <a:lnTo>
                      <a:pt x="118" y="150"/>
                    </a:lnTo>
                    <a:lnTo>
                      <a:pt x="150" y="150"/>
                    </a:lnTo>
                    <a:lnTo>
                      <a:pt x="182" y="150"/>
                    </a:lnTo>
                    <a:lnTo>
                      <a:pt x="206" y="142"/>
                    </a:lnTo>
                    <a:lnTo>
                      <a:pt x="229" y="127"/>
                    </a:lnTo>
                    <a:lnTo>
                      <a:pt x="253" y="111"/>
                    </a:lnTo>
                    <a:lnTo>
                      <a:pt x="276" y="87"/>
                    </a:lnTo>
                    <a:lnTo>
                      <a:pt x="285" y="63"/>
                    </a:lnTo>
                    <a:lnTo>
                      <a:pt x="300" y="32"/>
                    </a:lnTo>
                    <a:lnTo>
                      <a:pt x="300" y="0"/>
                    </a:lnTo>
                    <a:lnTo>
                      <a:pt x="285" y="0"/>
                    </a:lnTo>
                    <a:lnTo>
                      <a:pt x="285" y="32"/>
                    </a:lnTo>
                    <a:lnTo>
                      <a:pt x="276" y="55"/>
                    </a:lnTo>
                    <a:lnTo>
                      <a:pt x="260" y="79"/>
                    </a:lnTo>
                    <a:lnTo>
                      <a:pt x="245" y="95"/>
                    </a:lnTo>
                    <a:lnTo>
                      <a:pt x="221" y="111"/>
                    </a:lnTo>
                    <a:lnTo>
                      <a:pt x="206" y="127"/>
                    </a:lnTo>
                    <a:lnTo>
                      <a:pt x="174" y="134"/>
                    </a:lnTo>
                    <a:lnTo>
                      <a:pt x="150" y="134"/>
                    </a:lnTo>
                    <a:lnTo>
                      <a:pt x="127" y="134"/>
                    </a:lnTo>
                    <a:lnTo>
                      <a:pt x="95" y="127"/>
                    </a:lnTo>
                    <a:lnTo>
                      <a:pt x="71" y="111"/>
                    </a:lnTo>
                    <a:lnTo>
                      <a:pt x="55" y="95"/>
                    </a:lnTo>
                    <a:lnTo>
                      <a:pt x="40" y="79"/>
                    </a:lnTo>
                    <a:lnTo>
                      <a:pt x="24" y="55"/>
                    </a:lnTo>
                    <a:lnTo>
                      <a:pt x="15" y="32"/>
                    </a:lnTo>
                    <a:lnTo>
                      <a:pt x="15" y="0"/>
                    </a:lnTo>
                    <a:lnTo>
                      <a:pt x="0" y="0"/>
                    </a:lnTo>
                    <a:close/>
                  </a:path>
                </a:pathLst>
              </a:custGeom>
              <a:solidFill>
                <a:srgbClr val="03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2" name="Freeform 660">
                <a:extLst>
                  <a:ext uri="{FF2B5EF4-FFF2-40B4-BE49-F238E27FC236}">
                    <a16:creationId xmlns:a16="http://schemas.microsoft.com/office/drawing/2014/main" id="{2E0745AF-15E8-7327-3732-60F9A90852C3}"/>
                  </a:ext>
                </a:extLst>
              </p:cNvPr>
              <p:cNvSpPr>
                <a:spLocks/>
              </p:cNvSpPr>
              <p:nvPr/>
            </p:nvSpPr>
            <p:spPr bwMode="auto">
              <a:xfrm>
                <a:off x="4949" y="3035"/>
                <a:ext cx="90" cy="44"/>
              </a:xfrm>
              <a:custGeom>
                <a:avLst/>
                <a:gdLst>
                  <a:gd name="T0" fmla="*/ 0 w 270"/>
                  <a:gd name="T1" fmla="*/ 134 h 134"/>
                  <a:gd name="T2" fmla="*/ 0 w 270"/>
                  <a:gd name="T3" fmla="*/ 110 h 134"/>
                  <a:gd name="T4" fmla="*/ 9 w 270"/>
                  <a:gd name="T5" fmla="*/ 87 h 134"/>
                  <a:gd name="T6" fmla="*/ 25 w 270"/>
                  <a:gd name="T7" fmla="*/ 63 h 134"/>
                  <a:gd name="T8" fmla="*/ 40 w 270"/>
                  <a:gd name="T9" fmla="*/ 40 h 134"/>
                  <a:gd name="T10" fmla="*/ 56 w 270"/>
                  <a:gd name="T11" fmla="*/ 24 h 134"/>
                  <a:gd name="T12" fmla="*/ 80 w 270"/>
                  <a:gd name="T13" fmla="*/ 16 h 134"/>
                  <a:gd name="T14" fmla="*/ 112 w 270"/>
                  <a:gd name="T15" fmla="*/ 8 h 134"/>
                  <a:gd name="T16" fmla="*/ 135 w 270"/>
                  <a:gd name="T17" fmla="*/ 0 h 134"/>
                  <a:gd name="T18" fmla="*/ 159 w 270"/>
                  <a:gd name="T19" fmla="*/ 8 h 134"/>
                  <a:gd name="T20" fmla="*/ 191 w 270"/>
                  <a:gd name="T21" fmla="*/ 16 h 134"/>
                  <a:gd name="T22" fmla="*/ 206 w 270"/>
                  <a:gd name="T23" fmla="*/ 24 h 134"/>
                  <a:gd name="T24" fmla="*/ 230 w 270"/>
                  <a:gd name="T25" fmla="*/ 40 h 134"/>
                  <a:gd name="T26" fmla="*/ 245 w 270"/>
                  <a:gd name="T27" fmla="*/ 63 h 134"/>
                  <a:gd name="T28" fmla="*/ 261 w 270"/>
                  <a:gd name="T29" fmla="*/ 87 h 134"/>
                  <a:gd name="T30" fmla="*/ 270 w 270"/>
                  <a:gd name="T31" fmla="*/ 110 h 134"/>
                  <a:gd name="T32" fmla="*/ 270 w 270"/>
                  <a:gd name="T33" fmla="*/ 134 h 134"/>
                  <a:gd name="T34" fmla="*/ 254 w 270"/>
                  <a:gd name="T35" fmla="*/ 134 h 134"/>
                  <a:gd name="T36" fmla="*/ 254 w 270"/>
                  <a:gd name="T37" fmla="*/ 110 h 134"/>
                  <a:gd name="T38" fmla="*/ 245 w 270"/>
                  <a:gd name="T39" fmla="*/ 87 h 134"/>
                  <a:gd name="T40" fmla="*/ 230 w 270"/>
                  <a:gd name="T41" fmla="*/ 71 h 134"/>
                  <a:gd name="T42" fmla="*/ 222 w 270"/>
                  <a:gd name="T43" fmla="*/ 56 h 134"/>
                  <a:gd name="T44" fmla="*/ 198 w 270"/>
                  <a:gd name="T45" fmla="*/ 40 h 134"/>
                  <a:gd name="T46" fmla="*/ 182 w 270"/>
                  <a:gd name="T47" fmla="*/ 24 h 134"/>
                  <a:gd name="T48" fmla="*/ 159 w 270"/>
                  <a:gd name="T49" fmla="*/ 24 h 134"/>
                  <a:gd name="T50" fmla="*/ 135 w 270"/>
                  <a:gd name="T51" fmla="*/ 16 h 134"/>
                  <a:gd name="T52" fmla="*/ 112 w 270"/>
                  <a:gd name="T53" fmla="*/ 24 h 134"/>
                  <a:gd name="T54" fmla="*/ 88 w 270"/>
                  <a:gd name="T55" fmla="*/ 24 h 134"/>
                  <a:gd name="T56" fmla="*/ 72 w 270"/>
                  <a:gd name="T57" fmla="*/ 40 h 134"/>
                  <a:gd name="T58" fmla="*/ 48 w 270"/>
                  <a:gd name="T59" fmla="*/ 56 h 134"/>
                  <a:gd name="T60" fmla="*/ 32 w 270"/>
                  <a:gd name="T61" fmla="*/ 71 h 134"/>
                  <a:gd name="T62" fmla="*/ 25 w 270"/>
                  <a:gd name="T63" fmla="*/ 87 h 134"/>
                  <a:gd name="T64" fmla="*/ 16 w 270"/>
                  <a:gd name="T65" fmla="*/ 110 h 134"/>
                  <a:gd name="T66" fmla="*/ 16 w 270"/>
                  <a:gd name="T67" fmla="*/ 134 h 134"/>
                  <a:gd name="T68" fmla="*/ 0 w 270"/>
                  <a:gd name="T6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0" h="134">
                    <a:moveTo>
                      <a:pt x="0" y="134"/>
                    </a:moveTo>
                    <a:lnTo>
                      <a:pt x="0" y="110"/>
                    </a:lnTo>
                    <a:lnTo>
                      <a:pt x="9" y="87"/>
                    </a:lnTo>
                    <a:lnTo>
                      <a:pt x="25" y="63"/>
                    </a:lnTo>
                    <a:lnTo>
                      <a:pt x="40" y="40"/>
                    </a:lnTo>
                    <a:lnTo>
                      <a:pt x="56" y="24"/>
                    </a:lnTo>
                    <a:lnTo>
                      <a:pt x="80" y="16"/>
                    </a:lnTo>
                    <a:lnTo>
                      <a:pt x="112" y="8"/>
                    </a:lnTo>
                    <a:lnTo>
                      <a:pt x="135" y="0"/>
                    </a:lnTo>
                    <a:lnTo>
                      <a:pt x="159" y="8"/>
                    </a:lnTo>
                    <a:lnTo>
                      <a:pt x="191" y="16"/>
                    </a:lnTo>
                    <a:lnTo>
                      <a:pt x="206" y="24"/>
                    </a:lnTo>
                    <a:lnTo>
                      <a:pt x="230" y="40"/>
                    </a:lnTo>
                    <a:lnTo>
                      <a:pt x="245" y="63"/>
                    </a:lnTo>
                    <a:lnTo>
                      <a:pt x="261" y="87"/>
                    </a:lnTo>
                    <a:lnTo>
                      <a:pt x="270" y="110"/>
                    </a:lnTo>
                    <a:lnTo>
                      <a:pt x="270" y="134"/>
                    </a:lnTo>
                    <a:lnTo>
                      <a:pt x="254" y="134"/>
                    </a:lnTo>
                    <a:lnTo>
                      <a:pt x="254" y="110"/>
                    </a:lnTo>
                    <a:lnTo>
                      <a:pt x="245" y="87"/>
                    </a:lnTo>
                    <a:lnTo>
                      <a:pt x="230" y="71"/>
                    </a:lnTo>
                    <a:lnTo>
                      <a:pt x="222" y="56"/>
                    </a:lnTo>
                    <a:lnTo>
                      <a:pt x="198" y="40"/>
                    </a:lnTo>
                    <a:lnTo>
                      <a:pt x="182" y="24"/>
                    </a:lnTo>
                    <a:lnTo>
                      <a:pt x="159" y="24"/>
                    </a:lnTo>
                    <a:lnTo>
                      <a:pt x="135" y="16"/>
                    </a:lnTo>
                    <a:lnTo>
                      <a:pt x="112" y="24"/>
                    </a:lnTo>
                    <a:lnTo>
                      <a:pt x="88" y="24"/>
                    </a:lnTo>
                    <a:lnTo>
                      <a:pt x="72" y="40"/>
                    </a:lnTo>
                    <a:lnTo>
                      <a:pt x="48" y="56"/>
                    </a:lnTo>
                    <a:lnTo>
                      <a:pt x="32" y="71"/>
                    </a:lnTo>
                    <a:lnTo>
                      <a:pt x="25" y="87"/>
                    </a:lnTo>
                    <a:lnTo>
                      <a:pt x="16" y="110"/>
                    </a:lnTo>
                    <a:lnTo>
                      <a:pt x="16" y="134"/>
                    </a:lnTo>
                    <a:lnTo>
                      <a:pt x="0" y="134"/>
                    </a:lnTo>
                    <a:close/>
                  </a:path>
                </a:pathLst>
              </a:custGeom>
              <a:solidFill>
                <a:srgbClr val="03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3" name="Freeform 661">
                <a:extLst>
                  <a:ext uri="{FF2B5EF4-FFF2-40B4-BE49-F238E27FC236}">
                    <a16:creationId xmlns:a16="http://schemas.microsoft.com/office/drawing/2014/main" id="{AD091B55-0745-331E-8F1D-6585873D0575}"/>
                  </a:ext>
                </a:extLst>
              </p:cNvPr>
              <p:cNvSpPr>
                <a:spLocks/>
              </p:cNvSpPr>
              <p:nvPr/>
            </p:nvSpPr>
            <p:spPr bwMode="auto">
              <a:xfrm>
                <a:off x="4949" y="3079"/>
                <a:ext cx="90" cy="45"/>
              </a:xfrm>
              <a:custGeom>
                <a:avLst/>
                <a:gdLst>
                  <a:gd name="T0" fmla="*/ 0 w 270"/>
                  <a:gd name="T1" fmla="*/ 0 h 135"/>
                  <a:gd name="T2" fmla="*/ 0 w 270"/>
                  <a:gd name="T3" fmla="*/ 32 h 135"/>
                  <a:gd name="T4" fmla="*/ 9 w 270"/>
                  <a:gd name="T5" fmla="*/ 56 h 135"/>
                  <a:gd name="T6" fmla="*/ 25 w 270"/>
                  <a:gd name="T7" fmla="*/ 79 h 135"/>
                  <a:gd name="T8" fmla="*/ 40 w 270"/>
                  <a:gd name="T9" fmla="*/ 95 h 135"/>
                  <a:gd name="T10" fmla="*/ 56 w 270"/>
                  <a:gd name="T11" fmla="*/ 111 h 135"/>
                  <a:gd name="T12" fmla="*/ 80 w 270"/>
                  <a:gd name="T13" fmla="*/ 127 h 135"/>
                  <a:gd name="T14" fmla="*/ 112 w 270"/>
                  <a:gd name="T15" fmla="*/ 135 h 135"/>
                  <a:gd name="T16" fmla="*/ 135 w 270"/>
                  <a:gd name="T17" fmla="*/ 135 h 135"/>
                  <a:gd name="T18" fmla="*/ 159 w 270"/>
                  <a:gd name="T19" fmla="*/ 135 h 135"/>
                  <a:gd name="T20" fmla="*/ 191 w 270"/>
                  <a:gd name="T21" fmla="*/ 127 h 135"/>
                  <a:gd name="T22" fmla="*/ 206 w 270"/>
                  <a:gd name="T23" fmla="*/ 111 h 135"/>
                  <a:gd name="T24" fmla="*/ 230 w 270"/>
                  <a:gd name="T25" fmla="*/ 95 h 135"/>
                  <a:gd name="T26" fmla="*/ 245 w 270"/>
                  <a:gd name="T27" fmla="*/ 79 h 135"/>
                  <a:gd name="T28" fmla="*/ 261 w 270"/>
                  <a:gd name="T29" fmla="*/ 56 h 135"/>
                  <a:gd name="T30" fmla="*/ 270 w 270"/>
                  <a:gd name="T31" fmla="*/ 32 h 135"/>
                  <a:gd name="T32" fmla="*/ 270 w 270"/>
                  <a:gd name="T33" fmla="*/ 0 h 135"/>
                  <a:gd name="T34" fmla="*/ 254 w 270"/>
                  <a:gd name="T35" fmla="*/ 0 h 135"/>
                  <a:gd name="T36" fmla="*/ 254 w 270"/>
                  <a:gd name="T37" fmla="*/ 25 h 135"/>
                  <a:gd name="T38" fmla="*/ 245 w 270"/>
                  <a:gd name="T39" fmla="*/ 48 h 135"/>
                  <a:gd name="T40" fmla="*/ 230 w 270"/>
                  <a:gd name="T41" fmla="*/ 72 h 135"/>
                  <a:gd name="T42" fmla="*/ 222 w 270"/>
                  <a:gd name="T43" fmla="*/ 88 h 135"/>
                  <a:gd name="T44" fmla="*/ 198 w 270"/>
                  <a:gd name="T45" fmla="*/ 103 h 135"/>
                  <a:gd name="T46" fmla="*/ 182 w 270"/>
                  <a:gd name="T47" fmla="*/ 111 h 135"/>
                  <a:gd name="T48" fmla="*/ 159 w 270"/>
                  <a:gd name="T49" fmla="*/ 119 h 135"/>
                  <a:gd name="T50" fmla="*/ 135 w 270"/>
                  <a:gd name="T51" fmla="*/ 119 h 135"/>
                  <a:gd name="T52" fmla="*/ 112 w 270"/>
                  <a:gd name="T53" fmla="*/ 119 h 135"/>
                  <a:gd name="T54" fmla="*/ 88 w 270"/>
                  <a:gd name="T55" fmla="*/ 111 h 135"/>
                  <a:gd name="T56" fmla="*/ 72 w 270"/>
                  <a:gd name="T57" fmla="*/ 103 h 135"/>
                  <a:gd name="T58" fmla="*/ 48 w 270"/>
                  <a:gd name="T59" fmla="*/ 88 h 135"/>
                  <a:gd name="T60" fmla="*/ 32 w 270"/>
                  <a:gd name="T61" fmla="*/ 72 h 135"/>
                  <a:gd name="T62" fmla="*/ 25 w 270"/>
                  <a:gd name="T63" fmla="*/ 48 h 135"/>
                  <a:gd name="T64" fmla="*/ 16 w 270"/>
                  <a:gd name="T65" fmla="*/ 25 h 135"/>
                  <a:gd name="T66" fmla="*/ 16 w 270"/>
                  <a:gd name="T67" fmla="*/ 0 h 135"/>
                  <a:gd name="T68" fmla="*/ 0 w 270"/>
                  <a:gd name="T6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0" h="135">
                    <a:moveTo>
                      <a:pt x="0" y="0"/>
                    </a:moveTo>
                    <a:lnTo>
                      <a:pt x="0" y="32"/>
                    </a:lnTo>
                    <a:lnTo>
                      <a:pt x="9" y="56"/>
                    </a:lnTo>
                    <a:lnTo>
                      <a:pt x="25" y="79"/>
                    </a:lnTo>
                    <a:lnTo>
                      <a:pt x="40" y="95"/>
                    </a:lnTo>
                    <a:lnTo>
                      <a:pt x="56" y="111"/>
                    </a:lnTo>
                    <a:lnTo>
                      <a:pt x="80" y="127"/>
                    </a:lnTo>
                    <a:lnTo>
                      <a:pt x="112" y="135"/>
                    </a:lnTo>
                    <a:lnTo>
                      <a:pt x="135" y="135"/>
                    </a:lnTo>
                    <a:lnTo>
                      <a:pt x="159" y="135"/>
                    </a:lnTo>
                    <a:lnTo>
                      <a:pt x="191" y="127"/>
                    </a:lnTo>
                    <a:lnTo>
                      <a:pt x="206" y="111"/>
                    </a:lnTo>
                    <a:lnTo>
                      <a:pt x="230" y="95"/>
                    </a:lnTo>
                    <a:lnTo>
                      <a:pt x="245" y="79"/>
                    </a:lnTo>
                    <a:lnTo>
                      <a:pt x="261" y="56"/>
                    </a:lnTo>
                    <a:lnTo>
                      <a:pt x="270" y="32"/>
                    </a:lnTo>
                    <a:lnTo>
                      <a:pt x="270" y="0"/>
                    </a:lnTo>
                    <a:lnTo>
                      <a:pt x="254" y="0"/>
                    </a:lnTo>
                    <a:lnTo>
                      <a:pt x="254" y="25"/>
                    </a:lnTo>
                    <a:lnTo>
                      <a:pt x="245" y="48"/>
                    </a:lnTo>
                    <a:lnTo>
                      <a:pt x="230" y="72"/>
                    </a:lnTo>
                    <a:lnTo>
                      <a:pt x="222" y="88"/>
                    </a:lnTo>
                    <a:lnTo>
                      <a:pt x="198" y="103"/>
                    </a:lnTo>
                    <a:lnTo>
                      <a:pt x="182" y="111"/>
                    </a:lnTo>
                    <a:lnTo>
                      <a:pt x="159" y="119"/>
                    </a:lnTo>
                    <a:lnTo>
                      <a:pt x="135" y="119"/>
                    </a:lnTo>
                    <a:lnTo>
                      <a:pt x="112" y="119"/>
                    </a:lnTo>
                    <a:lnTo>
                      <a:pt x="88" y="111"/>
                    </a:lnTo>
                    <a:lnTo>
                      <a:pt x="72" y="103"/>
                    </a:lnTo>
                    <a:lnTo>
                      <a:pt x="48" y="88"/>
                    </a:lnTo>
                    <a:lnTo>
                      <a:pt x="32" y="72"/>
                    </a:lnTo>
                    <a:lnTo>
                      <a:pt x="25" y="48"/>
                    </a:lnTo>
                    <a:lnTo>
                      <a:pt x="16" y="25"/>
                    </a:lnTo>
                    <a:lnTo>
                      <a:pt x="16" y="0"/>
                    </a:lnTo>
                    <a:lnTo>
                      <a:pt x="0" y="0"/>
                    </a:lnTo>
                    <a:close/>
                  </a:path>
                </a:pathLst>
              </a:custGeom>
              <a:solidFill>
                <a:srgbClr val="03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4" name="Freeform 662">
                <a:extLst>
                  <a:ext uri="{FF2B5EF4-FFF2-40B4-BE49-F238E27FC236}">
                    <a16:creationId xmlns:a16="http://schemas.microsoft.com/office/drawing/2014/main" id="{B611943B-98DC-005A-CC04-BCF81D6C2E16}"/>
                  </a:ext>
                </a:extLst>
              </p:cNvPr>
              <p:cNvSpPr>
                <a:spLocks/>
              </p:cNvSpPr>
              <p:nvPr/>
            </p:nvSpPr>
            <p:spPr bwMode="auto">
              <a:xfrm>
                <a:off x="4954" y="3040"/>
                <a:ext cx="80" cy="39"/>
              </a:xfrm>
              <a:custGeom>
                <a:avLst/>
                <a:gdLst>
                  <a:gd name="T0" fmla="*/ 0 w 238"/>
                  <a:gd name="T1" fmla="*/ 117 h 117"/>
                  <a:gd name="T2" fmla="*/ 0 w 238"/>
                  <a:gd name="T3" fmla="*/ 94 h 117"/>
                  <a:gd name="T4" fmla="*/ 9 w 238"/>
                  <a:gd name="T5" fmla="*/ 70 h 117"/>
                  <a:gd name="T6" fmla="*/ 16 w 238"/>
                  <a:gd name="T7" fmla="*/ 54 h 117"/>
                  <a:gd name="T8" fmla="*/ 32 w 238"/>
                  <a:gd name="T9" fmla="*/ 39 h 117"/>
                  <a:gd name="T10" fmla="*/ 56 w 238"/>
                  <a:gd name="T11" fmla="*/ 23 h 117"/>
                  <a:gd name="T12" fmla="*/ 72 w 238"/>
                  <a:gd name="T13" fmla="*/ 7 h 117"/>
                  <a:gd name="T14" fmla="*/ 96 w 238"/>
                  <a:gd name="T15" fmla="*/ 7 h 117"/>
                  <a:gd name="T16" fmla="*/ 119 w 238"/>
                  <a:gd name="T17" fmla="*/ 0 h 117"/>
                  <a:gd name="T18" fmla="*/ 143 w 238"/>
                  <a:gd name="T19" fmla="*/ 7 h 117"/>
                  <a:gd name="T20" fmla="*/ 166 w 238"/>
                  <a:gd name="T21" fmla="*/ 7 h 117"/>
                  <a:gd name="T22" fmla="*/ 182 w 238"/>
                  <a:gd name="T23" fmla="*/ 23 h 117"/>
                  <a:gd name="T24" fmla="*/ 206 w 238"/>
                  <a:gd name="T25" fmla="*/ 39 h 117"/>
                  <a:gd name="T26" fmla="*/ 214 w 238"/>
                  <a:gd name="T27" fmla="*/ 54 h 117"/>
                  <a:gd name="T28" fmla="*/ 229 w 238"/>
                  <a:gd name="T29" fmla="*/ 70 h 117"/>
                  <a:gd name="T30" fmla="*/ 238 w 238"/>
                  <a:gd name="T31" fmla="*/ 94 h 117"/>
                  <a:gd name="T32" fmla="*/ 238 w 238"/>
                  <a:gd name="T33" fmla="*/ 117 h 117"/>
                  <a:gd name="T34" fmla="*/ 222 w 238"/>
                  <a:gd name="T35" fmla="*/ 117 h 117"/>
                  <a:gd name="T36" fmla="*/ 222 w 238"/>
                  <a:gd name="T37" fmla="*/ 102 h 117"/>
                  <a:gd name="T38" fmla="*/ 214 w 238"/>
                  <a:gd name="T39" fmla="*/ 78 h 117"/>
                  <a:gd name="T40" fmla="*/ 206 w 238"/>
                  <a:gd name="T41" fmla="*/ 63 h 117"/>
                  <a:gd name="T42" fmla="*/ 190 w 238"/>
                  <a:gd name="T43" fmla="*/ 47 h 117"/>
                  <a:gd name="T44" fmla="*/ 175 w 238"/>
                  <a:gd name="T45" fmla="*/ 31 h 117"/>
                  <a:gd name="T46" fmla="*/ 159 w 238"/>
                  <a:gd name="T47" fmla="*/ 23 h 117"/>
                  <a:gd name="T48" fmla="*/ 143 w 238"/>
                  <a:gd name="T49" fmla="*/ 15 h 117"/>
                  <a:gd name="T50" fmla="*/ 119 w 238"/>
                  <a:gd name="T51" fmla="*/ 15 h 117"/>
                  <a:gd name="T52" fmla="*/ 96 w 238"/>
                  <a:gd name="T53" fmla="*/ 15 h 117"/>
                  <a:gd name="T54" fmla="*/ 80 w 238"/>
                  <a:gd name="T55" fmla="*/ 23 h 117"/>
                  <a:gd name="T56" fmla="*/ 64 w 238"/>
                  <a:gd name="T57" fmla="*/ 31 h 117"/>
                  <a:gd name="T58" fmla="*/ 49 w 238"/>
                  <a:gd name="T59" fmla="*/ 47 h 117"/>
                  <a:gd name="T60" fmla="*/ 32 w 238"/>
                  <a:gd name="T61" fmla="*/ 63 h 117"/>
                  <a:gd name="T62" fmla="*/ 24 w 238"/>
                  <a:gd name="T63" fmla="*/ 78 h 117"/>
                  <a:gd name="T64" fmla="*/ 16 w 238"/>
                  <a:gd name="T65" fmla="*/ 102 h 117"/>
                  <a:gd name="T66" fmla="*/ 16 w 238"/>
                  <a:gd name="T67" fmla="*/ 117 h 117"/>
                  <a:gd name="T68" fmla="*/ 0 w 238"/>
                  <a:gd name="T6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8" h="117">
                    <a:moveTo>
                      <a:pt x="0" y="117"/>
                    </a:moveTo>
                    <a:lnTo>
                      <a:pt x="0" y="94"/>
                    </a:lnTo>
                    <a:lnTo>
                      <a:pt x="9" y="70"/>
                    </a:lnTo>
                    <a:lnTo>
                      <a:pt x="16" y="54"/>
                    </a:lnTo>
                    <a:lnTo>
                      <a:pt x="32" y="39"/>
                    </a:lnTo>
                    <a:lnTo>
                      <a:pt x="56" y="23"/>
                    </a:lnTo>
                    <a:lnTo>
                      <a:pt x="72" y="7"/>
                    </a:lnTo>
                    <a:lnTo>
                      <a:pt x="96" y="7"/>
                    </a:lnTo>
                    <a:lnTo>
                      <a:pt x="119" y="0"/>
                    </a:lnTo>
                    <a:lnTo>
                      <a:pt x="143" y="7"/>
                    </a:lnTo>
                    <a:lnTo>
                      <a:pt x="166" y="7"/>
                    </a:lnTo>
                    <a:lnTo>
                      <a:pt x="182" y="23"/>
                    </a:lnTo>
                    <a:lnTo>
                      <a:pt x="206" y="39"/>
                    </a:lnTo>
                    <a:lnTo>
                      <a:pt x="214" y="54"/>
                    </a:lnTo>
                    <a:lnTo>
                      <a:pt x="229" y="70"/>
                    </a:lnTo>
                    <a:lnTo>
                      <a:pt x="238" y="94"/>
                    </a:lnTo>
                    <a:lnTo>
                      <a:pt x="238" y="117"/>
                    </a:lnTo>
                    <a:lnTo>
                      <a:pt x="222" y="117"/>
                    </a:lnTo>
                    <a:lnTo>
                      <a:pt x="222" y="102"/>
                    </a:lnTo>
                    <a:lnTo>
                      <a:pt x="214" y="78"/>
                    </a:lnTo>
                    <a:lnTo>
                      <a:pt x="206" y="63"/>
                    </a:lnTo>
                    <a:lnTo>
                      <a:pt x="190" y="47"/>
                    </a:lnTo>
                    <a:lnTo>
                      <a:pt x="175" y="31"/>
                    </a:lnTo>
                    <a:lnTo>
                      <a:pt x="159" y="23"/>
                    </a:lnTo>
                    <a:lnTo>
                      <a:pt x="143" y="15"/>
                    </a:lnTo>
                    <a:lnTo>
                      <a:pt x="119" y="15"/>
                    </a:lnTo>
                    <a:lnTo>
                      <a:pt x="96" y="15"/>
                    </a:lnTo>
                    <a:lnTo>
                      <a:pt x="80" y="23"/>
                    </a:lnTo>
                    <a:lnTo>
                      <a:pt x="64" y="31"/>
                    </a:lnTo>
                    <a:lnTo>
                      <a:pt x="49" y="47"/>
                    </a:lnTo>
                    <a:lnTo>
                      <a:pt x="32" y="63"/>
                    </a:lnTo>
                    <a:lnTo>
                      <a:pt x="24" y="78"/>
                    </a:lnTo>
                    <a:lnTo>
                      <a:pt x="16" y="102"/>
                    </a:lnTo>
                    <a:lnTo>
                      <a:pt x="16" y="117"/>
                    </a:lnTo>
                    <a:lnTo>
                      <a:pt x="0" y="117"/>
                    </a:lnTo>
                    <a:close/>
                  </a:path>
                </a:pathLst>
              </a:custGeom>
              <a:solidFill>
                <a:srgbClr val="03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5" name="Freeform 663">
                <a:extLst>
                  <a:ext uri="{FF2B5EF4-FFF2-40B4-BE49-F238E27FC236}">
                    <a16:creationId xmlns:a16="http://schemas.microsoft.com/office/drawing/2014/main" id="{722633CA-E186-C0DE-D30E-8C2F648E5773}"/>
                  </a:ext>
                </a:extLst>
              </p:cNvPr>
              <p:cNvSpPr>
                <a:spLocks/>
              </p:cNvSpPr>
              <p:nvPr/>
            </p:nvSpPr>
            <p:spPr bwMode="auto">
              <a:xfrm>
                <a:off x="4954" y="3079"/>
                <a:ext cx="80" cy="40"/>
              </a:xfrm>
              <a:custGeom>
                <a:avLst/>
                <a:gdLst>
                  <a:gd name="T0" fmla="*/ 0 w 238"/>
                  <a:gd name="T1" fmla="*/ 0 h 118"/>
                  <a:gd name="T2" fmla="*/ 0 w 238"/>
                  <a:gd name="T3" fmla="*/ 24 h 118"/>
                  <a:gd name="T4" fmla="*/ 9 w 238"/>
                  <a:gd name="T5" fmla="*/ 48 h 118"/>
                  <a:gd name="T6" fmla="*/ 16 w 238"/>
                  <a:gd name="T7" fmla="*/ 71 h 118"/>
                  <a:gd name="T8" fmla="*/ 32 w 238"/>
                  <a:gd name="T9" fmla="*/ 87 h 118"/>
                  <a:gd name="T10" fmla="*/ 56 w 238"/>
                  <a:gd name="T11" fmla="*/ 102 h 118"/>
                  <a:gd name="T12" fmla="*/ 72 w 238"/>
                  <a:gd name="T13" fmla="*/ 111 h 118"/>
                  <a:gd name="T14" fmla="*/ 96 w 238"/>
                  <a:gd name="T15" fmla="*/ 118 h 118"/>
                  <a:gd name="T16" fmla="*/ 119 w 238"/>
                  <a:gd name="T17" fmla="*/ 118 h 118"/>
                  <a:gd name="T18" fmla="*/ 143 w 238"/>
                  <a:gd name="T19" fmla="*/ 118 h 118"/>
                  <a:gd name="T20" fmla="*/ 166 w 238"/>
                  <a:gd name="T21" fmla="*/ 111 h 118"/>
                  <a:gd name="T22" fmla="*/ 182 w 238"/>
                  <a:gd name="T23" fmla="*/ 102 h 118"/>
                  <a:gd name="T24" fmla="*/ 206 w 238"/>
                  <a:gd name="T25" fmla="*/ 87 h 118"/>
                  <a:gd name="T26" fmla="*/ 214 w 238"/>
                  <a:gd name="T27" fmla="*/ 71 h 118"/>
                  <a:gd name="T28" fmla="*/ 229 w 238"/>
                  <a:gd name="T29" fmla="*/ 48 h 118"/>
                  <a:gd name="T30" fmla="*/ 238 w 238"/>
                  <a:gd name="T31" fmla="*/ 24 h 118"/>
                  <a:gd name="T32" fmla="*/ 238 w 238"/>
                  <a:gd name="T33" fmla="*/ 0 h 118"/>
                  <a:gd name="T34" fmla="*/ 222 w 238"/>
                  <a:gd name="T35" fmla="*/ 0 h 118"/>
                  <a:gd name="T36" fmla="*/ 222 w 238"/>
                  <a:gd name="T37" fmla="*/ 24 h 118"/>
                  <a:gd name="T38" fmla="*/ 214 w 238"/>
                  <a:gd name="T39" fmla="*/ 39 h 118"/>
                  <a:gd name="T40" fmla="*/ 206 w 238"/>
                  <a:gd name="T41" fmla="*/ 63 h 118"/>
                  <a:gd name="T42" fmla="*/ 190 w 238"/>
                  <a:gd name="T43" fmla="*/ 79 h 118"/>
                  <a:gd name="T44" fmla="*/ 175 w 238"/>
                  <a:gd name="T45" fmla="*/ 87 h 118"/>
                  <a:gd name="T46" fmla="*/ 159 w 238"/>
                  <a:gd name="T47" fmla="*/ 95 h 118"/>
                  <a:gd name="T48" fmla="*/ 143 w 238"/>
                  <a:gd name="T49" fmla="*/ 102 h 118"/>
                  <a:gd name="T50" fmla="*/ 119 w 238"/>
                  <a:gd name="T51" fmla="*/ 102 h 118"/>
                  <a:gd name="T52" fmla="*/ 96 w 238"/>
                  <a:gd name="T53" fmla="*/ 102 h 118"/>
                  <a:gd name="T54" fmla="*/ 80 w 238"/>
                  <a:gd name="T55" fmla="*/ 95 h 118"/>
                  <a:gd name="T56" fmla="*/ 64 w 238"/>
                  <a:gd name="T57" fmla="*/ 87 h 118"/>
                  <a:gd name="T58" fmla="*/ 49 w 238"/>
                  <a:gd name="T59" fmla="*/ 79 h 118"/>
                  <a:gd name="T60" fmla="*/ 32 w 238"/>
                  <a:gd name="T61" fmla="*/ 63 h 118"/>
                  <a:gd name="T62" fmla="*/ 24 w 238"/>
                  <a:gd name="T63" fmla="*/ 39 h 118"/>
                  <a:gd name="T64" fmla="*/ 16 w 238"/>
                  <a:gd name="T65" fmla="*/ 24 h 118"/>
                  <a:gd name="T66" fmla="*/ 16 w 238"/>
                  <a:gd name="T67" fmla="*/ 0 h 118"/>
                  <a:gd name="T68" fmla="*/ 0 w 238"/>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8" h="118">
                    <a:moveTo>
                      <a:pt x="0" y="0"/>
                    </a:moveTo>
                    <a:lnTo>
                      <a:pt x="0" y="24"/>
                    </a:lnTo>
                    <a:lnTo>
                      <a:pt x="9" y="48"/>
                    </a:lnTo>
                    <a:lnTo>
                      <a:pt x="16" y="71"/>
                    </a:lnTo>
                    <a:lnTo>
                      <a:pt x="32" y="87"/>
                    </a:lnTo>
                    <a:lnTo>
                      <a:pt x="56" y="102"/>
                    </a:lnTo>
                    <a:lnTo>
                      <a:pt x="72" y="111"/>
                    </a:lnTo>
                    <a:lnTo>
                      <a:pt x="96" y="118"/>
                    </a:lnTo>
                    <a:lnTo>
                      <a:pt x="119" y="118"/>
                    </a:lnTo>
                    <a:lnTo>
                      <a:pt x="143" y="118"/>
                    </a:lnTo>
                    <a:lnTo>
                      <a:pt x="166" y="111"/>
                    </a:lnTo>
                    <a:lnTo>
                      <a:pt x="182" y="102"/>
                    </a:lnTo>
                    <a:lnTo>
                      <a:pt x="206" y="87"/>
                    </a:lnTo>
                    <a:lnTo>
                      <a:pt x="214" y="71"/>
                    </a:lnTo>
                    <a:lnTo>
                      <a:pt x="229" y="48"/>
                    </a:lnTo>
                    <a:lnTo>
                      <a:pt x="238" y="24"/>
                    </a:lnTo>
                    <a:lnTo>
                      <a:pt x="238" y="0"/>
                    </a:lnTo>
                    <a:lnTo>
                      <a:pt x="222" y="0"/>
                    </a:lnTo>
                    <a:lnTo>
                      <a:pt x="222" y="24"/>
                    </a:lnTo>
                    <a:lnTo>
                      <a:pt x="214" y="39"/>
                    </a:lnTo>
                    <a:lnTo>
                      <a:pt x="206" y="63"/>
                    </a:lnTo>
                    <a:lnTo>
                      <a:pt x="190" y="79"/>
                    </a:lnTo>
                    <a:lnTo>
                      <a:pt x="175" y="87"/>
                    </a:lnTo>
                    <a:lnTo>
                      <a:pt x="159" y="95"/>
                    </a:lnTo>
                    <a:lnTo>
                      <a:pt x="143" y="102"/>
                    </a:lnTo>
                    <a:lnTo>
                      <a:pt x="119" y="102"/>
                    </a:lnTo>
                    <a:lnTo>
                      <a:pt x="96" y="102"/>
                    </a:lnTo>
                    <a:lnTo>
                      <a:pt x="80" y="95"/>
                    </a:lnTo>
                    <a:lnTo>
                      <a:pt x="64" y="87"/>
                    </a:lnTo>
                    <a:lnTo>
                      <a:pt x="49" y="79"/>
                    </a:lnTo>
                    <a:lnTo>
                      <a:pt x="32" y="63"/>
                    </a:lnTo>
                    <a:lnTo>
                      <a:pt x="24" y="39"/>
                    </a:lnTo>
                    <a:lnTo>
                      <a:pt x="16" y="24"/>
                    </a:lnTo>
                    <a:lnTo>
                      <a:pt x="16" y="0"/>
                    </a:lnTo>
                    <a:lnTo>
                      <a:pt x="0" y="0"/>
                    </a:lnTo>
                    <a:close/>
                  </a:path>
                </a:pathLst>
              </a:custGeom>
              <a:solidFill>
                <a:srgbClr val="03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6" name="Freeform 664">
                <a:extLst>
                  <a:ext uri="{FF2B5EF4-FFF2-40B4-BE49-F238E27FC236}">
                    <a16:creationId xmlns:a16="http://schemas.microsoft.com/office/drawing/2014/main" id="{10A7267A-42F5-E28F-CBE2-58396DAE1714}"/>
                  </a:ext>
                </a:extLst>
              </p:cNvPr>
              <p:cNvSpPr>
                <a:spLocks/>
              </p:cNvSpPr>
              <p:nvPr/>
            </p:nvSpPr>
            <p:spPr bwMode="auto">
              <a:xfrm>
                <a:off x="4960" y="3045"/>
                <a:ext cx="68" cy="34"/>
              </a:xfrm>
              <a:custGeom>
                <a:avLst/>
                <a:gdLst>
                  <a:gd name="T0" fmla="*/ 0 w 206"/>
                  <a:gd name="T1" fmla="*/ 103 h 103"/>
                  <a:gd name="T2" fmla="*/ 0 w 206"/>
                  <a:gd name="T3" fmla="*/ 88 h 103"/>
                  <a:gd name="T4" fmla="*/ 8 w 206"/>
                  <a:gd name="T5" fmla="*/ 63 h 103"/>
                  <a:gd name="T6" fmla="*/ 16 w 206"/>
                  <a:gd name="T7" fmla="*/ 48 h 103"/>
                  <a:gd name="T8" fmla="*/ 33 w 206"/>
                  <a:gd name="T9" fmla="*/ 32 h 103"/>
                  <a:gd name="T10" fmla="*/ 48 w 206"/>
                  <a:gd name="T11" fmla="*/ 16 h 103"/>
                  <a:gd name="T12" fmla="*/ 64 w 206"/>
                  <a:gd name="T13" fmla="*/ 9 h 103"/>
                  <a:gd name="T14" fmla="*/ 80 w 206"/>
                  <a:gd name="T15" fmla="*/ 0 h 103"/>
                  <a:gd name="T16" fmla="*/ 103 w 206"/>
                  <a:gd name="T17" fmla="*/ 0 h 103"/>
                  <a:gd name="T18" fmla="*/ 127 w 206"/>
                  <a:gd name="T19" fmla="*/ 0 h 103"/>
                  <a:gd name="T20" fmla="*/ 143 w 206"/>
                  <a:gd name="T21" fmla="*/ 9 h 103"/>
                  <a:gd name="T22" fmla="*/ 159 w 206"/>
                  <a:gd name="T23" fmla="*/ 16 h 103"/>
                  <a:gd name="T24" fmla="*/ 174 w 206"/>
                  <a:gd name="T25" fmla="*/ 32 h 103"/>
                  <a:gd name="T26" fmla="*/ 190 w 206"/>
                  <a:gd name="T27" fmla="*/ 48 h 103"/>
                  <a:gd name="T28" fmla="*/ 198 w 206"/>
                  <a:gd name="T29" fmla="*/ 63 h 103"/>
                  <a:gd name="T30" fmla="*/ 206 w 206"/>
                  <a:gd name="T31" fmla="*/ 88 h 103"/>
                  <a:gd name="T32" fmla="*/ 206 w 206"/>
                  <a:gd name="T33" fmla="*/ 103 h 103"/>
                  <a:gd name="T34" fmla="*/ 190 w 206"/>
                  <a:gd name="T35" fmla="*/ 103 h 103"/>
                  <a:gd name="T36" fmla="*/ 190 w 206"/>
                  <a:gd name="T37" fmla="*/ 88 h 103"/>
                  <a:gd name="T38" fmla="*/ 182 w 206"/>
                  <a:gd name="T39" fmla="*/ 72 h 103"/>
                  <a:gd name="T40" fmla="*/ 174 w 206"/>
                  <a:gd name="T41" fmla="*/ 56 h 103"/>
                  <a:gd name="T42" fmla="*/ 166 w 206"/>
                  <a:gd name="T43" fmla="*/ 40 h 103"/>
                  <a:gd name="T44" fmla="*/ 150 w 206"/>
                  <a:gd name="T45" fmla="*/ 32 h 103"/>
                  <a:gd name="T46" fmla="*/ 135 w 206"/>
                  <a:gd name="T47" fmla="*/ 25 h 103"/>
                  <a:gd name="T48" fmla="*/ 119 w 206"/>
                  <a:gd name="T49" fmla="*/ 16 h 103"/>
                  <a:gd name="T50" fmla="*/ 103 w 206"/>
                  <a:gd name="T51" fmla="*/ 16 h 103"/>
                  <a:gd name="T52" fmla="*/ 87 w 206"/>
                  <a:gd name="T53" fmla="*/ 16 h 103"/>
                  <a:gd name="T54" fmla="*/ 64 w 206"/>
                  <a:gd name="T55" fmla="*/ 25 h 103"/>
                  <a:gd name="T56" fmla="*/ 56 w 206"/>
                  <a:gd name="T57" fmla="*/ 32 h 103"/>
                  <a:gd name="T58" fmla="*/ 40 w 206"/>
                  <a:gd name="T59" fmla="*/ 40 h 103"/>
                  <a:gd name="T60" fmla="*/ 24 w 206"/>
                  <a:gd name="T61" fmla="*/ 56 h 103"/>
                  <a:gd name="T62" fmla="*/ 24 w 206"/>
                  <a:gd name="T63" fmla="*/ 72 h 103"/>
                  <a:gd name="T64" fmla="*/ 16 w 206"/>
                  <a:gd name="T65" fmla="*/ 88 h 103"/>
                  <a:gd name="T66" fmla="*/ 16 w 206"/>
                  <a:gd name="T67" fmla="*/ 103 h 103"/>
                  <a:gd name="T68" fmla="*/ 0 w 206"/>
                  <a:gd name="T6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03">
                    <a:moveTo>
                      <a:pt x="0" y="103"/>
                    </a:moveTo>
                    <a:lnTo>
                      <a:pt x="0" y="88"/>
                    </a:lnTo>
                    <a:lnTo>
                      <a:pt x="8" y="63"/>
                    </a:lnTo>
                    <a:lnTo>
                      <a:pt x="16" y="48"/>
                    </a:lnTo>
                    <a:lnTo>
                      <a:pt x="33" y="32"/>
                    </a:lnTo>
                    <a:lnTo>
                      <a:pt x="48" y="16"/>
                    </a:lnTo>
                    <a:lnTo>
                      <a:pt x="64" y="9"/>
                    </a:lnTo>
                    <a:lnTo>
                      <a:pt x="80" y="0"/>
                    </a:lnTo>
                    <a:lnTo>
                      <a:pt x="103" y="0"/>
                    </a:lnTo>
                    <a:lnTo>
                      <a:pt x="127" y="0"/>
                    </a:lnTo>
                    <a:lnTo>
                      <a:pt x="143" y="9"/>
                    </a:lnTo>
                    <a:lnTo>
                      <a:pt x="159" y="16"/>
                    </a:lnTo>
                    <a:lnTo>
                      <a:pt x="174" y="32"/>
                    </a:lnTo>
                    <a:lnTo>
                      <a:pt x="190" y="48"/>
                    </a:lnTo>
                    <a:lnTo>
                      <a:pt x="198" y="63"/>
                    </a:lnTo>
                    <a:lnTo>
                      <a:pt x="206" y="88"/>
                    </a:lnTo>
                    <a:lnTo>
                      <a:pt x="206" y="103"/>
                    </a:lnTo>
                    <a:lnTo>
                      <a:pt x="190" y="103"/>
                    </a:lnTo>
                    <a:lnTo>
                      <a:pt x="190" y="88"/>
                    </a:lnTo>
                    <a:lnTo>
                      <a:pt x="182" y="72"/>
                    </a:lnTo>
                    <a:lnTo>
                      <a:pt x="174" y="56"/>
                    </a:lnTo>
                    <a:lnTo>
                      <a:pt x="166" y="40"/>
                    </a:lnTo>
                    <a:lnTo>
                      <a:pt x="150" y="32"/>
                    </a:lnTo>
                    <a:lnTo>
                      <a:pt x="135" y="25"/>
                    </a:lnTo>
                    <a:lnTo>
                      <a:pt x="119" y="16"/>
                    </a:lnTo>
                    <a:lnTo>
                      <a:pt x="103" y="16"/>
                    </a:lnTo>
                    <a:lnTo>
                      <a:pt x="87" y="16"/>
                    </a:lnTo>
                    <a:lnTo>
                      <a:pt x="64" y="25"/>
                    </a:lnTo>
                    <a:lnTo>
                      <a:pt x="56" y="32"/>
                    </a:lnTo>
                    <a:lnTo>
                      <a:pt x="40" y="40"/>
                    </a:lnTo>
                    <a:lnTo>
                      <a:pt x="24" y="56"/>
                    </a:lnTo>
                    <a:lnTo>
                      <a:pt x="24" y="72"/>
                    </a:lnTo>
                    <a:lnTo>
                      <a:pt x="16" y="88"/>
                    </a:lnTo>
                    <a:lnTo>
                      <a:pt x="16" y="103"/>
                    </a:lnTo>
                    <a:lnTo>
                      <a:pt x="0" y="103"/>
                    </a:lnTo>
                    <a:close/>
                  </a:path>
                </a:pathLst>
              </a:custGeom>
              <a:solidFill>
                <a:srgbClr val="0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7" name="Freeform 665">
                <a:extLst>
                  <a:ext uri="{FF2B5EF4-FFF2-40B4-BE49-F238E27FC236}">
                    <a16:creationId xmlns:a16="http://schemas.microsoft.com/office/drawing/2014/main" id="{E9AF3932-041C-D0DD-938A-F90E43F80DDB}"/>
                  </a:ext>
                </a:extLst>
              </p:cNvPr>
              <p:cNvSpPr>
                <a:spLocks/>
              </p:cNvSpPr>
              <p:nvPr/>
            </p:nvSpPr>
            <p:spPr bwMode="auto">
              <a:xfrm>
                <a:off x="4960" y="3079"/>
                <a:ext cx="68" cy="34"/>
              </a:xfrm>
              <a:custGeom>
                <a:avLst/>
                <a:gdLst>
                  <a:gd name="T0" fmla="*/ 0 w 206"/>
                  <a:gd name="T1" fmla="*/ 0 h 103"/>
                  <a:gd name="T2" fmla="*/ 0 w 206"/>
                  <a:gd name="T3" fmla="*/ 25 h 103"/>
                  <a:gd name="T4" fmla="*/ 8 w 206"/>
                  <a:gd name="T5" fmla="*/ 40 h 103"/>
                  <a:gd name="T6" fmla="*/ 16 w 206"/>
                  <a:gd name="T7" fmla="*/ 63 h 103"/>
                  <a:gd name="T8" fmla="*/ 33 w 206"/>
                  <a:gd name="T9" fmla="*/ 79 h 103"/>
                  <a:gd name="T10" fmla="*/ 48 w 206"/>
                  <a:gd name="T11" fmla="*/ 88 h 103"/>
                  <a:gd name="T12" fmla="*/ 64 w 206"/>
                  <a:gd name="T13" fmla="*/ 95 h 103"/>
                  <a:gd name="T14" fmla="*/ 80 w 206"/>
                  <a:gd name="T15" fmla="*/ 103 h 103"/>
                  <a:gd name="T16" fmla="*/ 103 w 206"/>
                  <a:gd name="T17" fmla="*/ 103 h 103"/>
                  <a:gd name="T18" fmla="*/ 127 w 206"/>
                  <a:gd name="T19" fmla="*/ 103 h 103"/>
                  <a:gd name="T20" fmla="*/ 143 w 206"/>
                  <a:gd name="T21" fmla="*/ 95 h 103"/>
                  <a:gd name="T22" fmla="*/ 159 w 206"/>
                  <a:gd name="T23" fmla="*/ 88 h 103"/>
                  <a:gd name="T24" fmla="*/ 174 w 206"/>
                  <a:gd name="T25" fmla="*/ 79 h 103"/>
                  <a:gd name="T26" fmla="*/ 190 w 206"/>
                  <a:gd name="T27" fmla="*/ 63 h 103"/>
                  <a:gd name="T28" fmla="*/ 198 w 206"/>
                  <a:gd name="T29" fmla="*/ 40 h 103"/>
                  <a:gd name="T30" fmla="*/ 206 w 206"/>
                  <a:gd name="T31" fmla="*/ 25 h 103"/>
                  <a:gd name="T32" fmla="*/ 206 w 206"/>
                  <a:gd name="T33" fmla="*/ 0 h 103"/>
                  <a:gd name="T34" fmla="*/ 190 w 206"/>
                  <a:gd name="T35" fmla="*/ 0 h 103"/>
                  <a:gd name="T36" fmla="*/ 190 w 206"/>
                  <a:gd name="T37" fmla="*/ 25 h 103"/>
                  <a:gd name="T38" fmla="*/ 182 w 206"/>
                  <a:gd name="T39" fmla="*/ 40 h 103"/>
                  <a:gd name="T40" fmla="*/ 174 w 206"/>
                  <a:gd name="T41" fmla="*/ 56 h 103"/>
                  <a:gd name="T42" fmla="*/ 166 w 206"/>
                  <a:gd name="T43" fmla="*/ 63 h 103"/>
                  <a:gd name="T44" fmla="*/ 150 w 206"/>
                  <a:gd name="T45" fmla="*/ 79 h 103"/>
                  <a:gd name="T46" fmla="*/ 135 w 206"/>
                  <a:gd name="T47" fmla="*/ 88 h 103"/>
                  <a:gd name="T48" fmla="*/ 119 w 206"/>
                  <a:gd name="T49" fmla="*/ 88 h 103"/>
                  <a:gd name="T50" fmla="*/ 103 w 206"/>
                  <a:gd name="T51" fmla="*/ 95 h 103"/>
                  <a:gd name="T52" fmla="*/ 87 w 206"/>
                  <a:gd name="T53" fmla="*/ 88 h 103"/>
                  <a:gd name="T54" fmla="*/ 64 w 206"/>
                  <a:gd name="T55" fmla="*/ 88 h 103"/>
                  <a:gd name="T56" fmla="*/ 56 w 206"/>
                  <a:gd name="T57" fmla="*/ 79 h 103"/>
                  <a:gd name="T58" fmla="*/ 40 w 206"/>
                  <a:gd name="T59" fmla="*/ 63 h 103"/>
                  <a:gd name="T60" fmla="*/ 24 w 206"/>
                  <a:gd name="T61" fmla="*/ 56 h 103"/>
                  <a:gd name="T62" fmla="*/ 24 w 206"/>
                  <a:gd name="T63" fmla="*/ 40 h 103"/>
                  <a:gd name="T64" fmla="*/ 16 w 206"/>
                  <a:gd name="T65" fmla="*/ 25 h 103"/>
                  <a:gd name="T66" fmla="*/ 16 w 206"/>
                  <a:gd name="T67" fmla="*/ 0 h 103"/>
                  <a:gd name="T68" fmla="*/ 0 w 206"/>
                  <a:gd name="T6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103">
                    <a:moveTo>
                      <a:pt x="0" y="0"/>
                    </a:moveTo>
                    <a:lnTo>
                      <a:pt x="0" y="25"/>
                    </a:lnTo>
                    <a:lnTo>
                      <a:pt x="8" y="40"/>
                    </a:lnTo>
                    <a:lnTo>
                      <a:pt x="16" y="63"/>
                    </a:lnTo>
                    <a:lnTo>
                      <a:pt x="33" y="79"/>
                    </a:lnTo>
                    <a:lnTo>
                      <a:pt x="48" y="88"/>
                    </a:lnTo>
                    <a:lnTo>
                      <a:pt x="64" y="95"/>
                    </a:lnTo>
                    <a:lnTo>
                      <a:pt x="80" y="103"/>
                    </a:lnTo>
                    <a:lnTo>
                      <a:pt x="103" y="103"/>
                    </a:lnTo>
                    <a:lnTo>
                      <a:pt x="127" y="103"/>
                    </a:lnTo>
                    <a:lnTo>
                      <a:pt x="143" y="95"/>
                    </a:lnTo>
                    <a:lnTo>
                      <a:pt x="159" y="88"/>
                    </a:lnTo>
                    <a:lnTo>
                      <a:pt x="174" y="79"/>
                    </a:lnTo>
                    <a:lnTo>
                      <a:pt x="190" y="63"/>
                    </a:lnTo>
                    <a:lnTo>
                      <a:pt x="198" y="40"/>
                    </a:lnTo>
                    <a:lnTo>
                      <a:pt x="206" y="25"/>
                    </a:lnTo>
                    <a:lnTo>
                      <a:pt x="206" y="0"/>
                    </a:lnTo>
                    <a:lnTo>
                      <a:pt x="190" y="0"/>
                    </a:lnTo>
                    <a:lnTo>
                      <a:pt x="190" y="25"/>
                    </a:lnTo>
                    <a:lnTo>
                      <a:pt x="182" y="40"/>
                    </a:lnTo>
                    <a:lnTo>
                      <a:pt x="174" y="56"/>
                    </a:lnTo>
                    <a:lnTo>
                      <a:pt x="166" y="63"/>
                    </a:lnTo>
                    <a:lnTo>
                      <a:pt x="150" y="79"/>
                    </a:lnTo>
                    <a:lnTo>
                      <a:pt x="135" y="88"/>
                    </a:lnTo>
                    <a:lnTo>
                      <a:pt x="119" y="88"/>
                    </a:lnTo>
                    <a:lnTo>
                      <a:pt x="103" y="95"/>
                    </a:lnTo>
                    <a:lnTo>
                      <a:pt x="87" y="88"/>
                    </a:lnTo>
                    <a:lnTo>
                      <a:pt x="64" y="88"/>
                    </a:lnTo>
                    <a:lnTo>
                      <a:pt x="56" y="79"/>
                    </a:lnTo>
                    <a:lnTo>
                      <a:pt x="40" y="63"/>
                    </a:lnTo>
                    <a:lnTo>
                      <a:pt x="24" y="56"/>
                    </a:lnTo>
                    <a:lnTo>
                      <a:pt x="24" y="40"/>
                    </a:lnTo>
                    <a:lnTo>
                      <a:pt x="16" y="25"/>
                    </a:lnTo>
                    <a:lnTo>
                      <a:pt x="16" y="0"/>
                    </a:lnTo>
                    <a:lnTo>
                      <a:pt x="0" y="0"/>
                    </a:lnTo>
                    <a:close/>
                  </a:path>
                </a:pathLst>
              </a:custGeom>
              <a:solidFill>
                <a:srgbClr val="0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8" name="Freeform 666">
                <a:extLst>
                  <a:ext uri="{FF2B5EF4-FFF2-40B4-BE49-F238E27FC236}">
                    <a16:creationId xmlns:a16="http://schemas.microsoft.com/office/drawing/2014/main" id="{73F131D9-FB0B-984C-6B90-67638542693E}"/>
                  </a:ext>
                </a:extLst>
              </p:cNvPr>
              <p:cNvSpPr>
                <a:spLocks/>
              </p:cNvSpPr>
              <p:nvPr/>
            </p:nvSpPr>
            <p:spPr bwMode="auto">
              <a:xfrm>
                <a:off x="4965" y="3050"/>
                <a:ext cx="58" cy="29"/>
              </a:xfrm>
              <a:custGeom>
                <a:avLst/>
                <a:gdLst>
                  <a:gd name="T0" fmla="*/ 0 w 174"/>
                  <a:gd name="T1" fmla="*/ 86 h 86"/>
                  <a:gd name="T2" fmla="*/ 0 w 174"/>
                  <a:gd name="T3" fmla="*/ 71 h 86"/>
                  <a:gd name="T4" fmla="*/ 8 w 174"/>
                  <a:gd name="T5" fmla="*/ 55 h 86"/>
                  <a:gd name="T6" fmla="*/ 8 w 174"/>
                  <a:gd name="T7" fmla="*/ 39 h 86"/>
                  <a:gd name="T8" fmla="*/ 24 w 174"/>
                  <a:gd name="T9" fmla="*/ 23 h 86"/>
                  <a:gd name="T10" fmla="*/ 40 w 174"/>
                  <a:gd name="T11" fmla="*/ 16 h 86"/>
                  <a:gd name="T12" fmla="*/ 48 w 174"/>
                  <a:gd name="T13" fmla="*/ 8 h 86"/>
                  <a:gd name="T14" fmla="*/ 71 w 174"/>
                  <a:gd name="T15" fmla="*/ 0 h 86"/>
                  <a:gd name="T16" fmla="*/ 87 w 174"/>
                  <a:gd name="T17" fmla="*/ 0 h 86"/>
                  <a:gd name="T18" fmla="*/ 103 w 174"/>
                  <a:gd name="T19" fmla="*/ 0 h 86"/>
                  <a:gd name="T20" fmla="*/ 119 w 174"/>
                  <a:gd name="T21" fmla="*/ 8 h 86"/>
                  <a:gd name="T22" fmla="*/ 134 w 174"/>
                  <a:gd name="T23" fmla="*/ 16 h 86"/>
                  <a:gd name="T24" fmla="*/ 150 w 174"/>
                  <a:gd name="T25" fmla="*/ 23 h 86"/>
                  <a:gd name="T26" fmla="*/ 158 w 174"/>
                  <a:gd name="T27" fmla="*/ 39 h 86"/>
                  <a:gd name="T28" fmla="*/ 166 w 174"/>
                  <a:gd name="T29" fmla="*/ 55 h 86"/>
                  <a:gd name="T30" fmla="*/ 174 w 174"/>
                  <a:gd name="T31" fmla="*/ 71 h 86"/>
                  <a:gd name="T32" fmla="*/ 174 w 174"/>
                  <a:gd name="T33" fmla="*/ 86 h 86"/>
                  <a:gd name="T34" fmla="*/ 158 w 174"/>
                  <a:gd name="T35" fmla="*/ 86 h 86"/>
                  <a:gd name="T36" fmla="*/ 158 w 174"/>
                  <a:gd name="T37" fmla="*/ 71 h 86"/>
                  <a:gd name="T38" fmla="*/ 158 w 174"/>
                  <a:gd name="T39" fmla="*/ 63 h 86"/>
                  <a:gd name="T40" fmla="*/ 150 w 174"/>
                  <a:gd name="T41" fmla="*/ 47 h 86"/>
                  <a:gd name="T42" fmla="*/ 143 w 174"/>
                  <a:gd name="T43" fmla="*/ 39 h 86"/>
                  <a:gd name="T44" fmla="*/ 127 w 174"/>
                  <a:gd name="T45" fmla="*/ 32 h 86"/>
                  <a:gd name="T46" fmla="*/ 119 w 174"/>
                  <a:gd name="T47" fmla="*/ 23 h 86"/>
                  <a:gd name="T48" fmla="*/ 103 w 174"/>
                  <a:gd name="T49" fmla="*/ 16 h 86"/>
                  <a:gd name="T50" fmla="*/ 87 w 174"/>
                  <a:gd name="T51" fmla="*/ 16 h 86"/>
                  <a:gd name="T52" fmla="*/ 71 w 174"/>
                  <a:gd name="T53" fmla="*/ 16 h 86"/>
                  <a:gd name="T54" fmla="*/ 55 w 174"/>
                  <a:gd name="T55" fmla="*/ 23 h 86"/>
                  <a:gd name="T56" fmla="*/ 48 w 174"/>
                  <a:gd name="T57" fmla="*/ 32 h 86"/>
                  <a:gd name="T58" fmla="*/ 32 w 174"/>
                  <a:gd name="T59" fmla="*/ 39 h 86"/>
                  <a:gd name="T60" fmla="*/ 24 w 174"/>
                  <a:gd name="T61" fmla="*/ 47 h 86"/>
                  <a:gd name="T62" fmla="*/ 17 w 174"/>
                  <a:gd name="T63" fmla="*/ 63 h 86"/>
                  <a:gd name="T64" fmla="*/ 17 w 174"/>
                  <a:gd name="T65" fmla="*/ 71 h 86"/>
                  <a:gd name="T66" fmla="*/ 8 w 174"/>
                  <a:gd name="T67" fmla="*/ 86 h 86"/>
                  <a:gd name="T68" fmla="*/ 0 w 174"/>
                  <a:gd name="T6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86">
                    <a:moveTo>
                      <a:pt x="0" y="86"/>
                    </a:moveTo>
                    <a:lnTo>
                      <a:pt x="0" y="71"/>
                    </a:lnTo>
                    <a:lnTo>
                      <a:pt x="8" y="55"/>
                    </a:lnTo>
                    <a:lnTo>
                      <a:pt x="8" y="39"/>
                    </a:lnTo>
                    <a:lnTo>
                      <a:pt x="24" y="23"/>
                    </a:lnTo>
                    <a:lnTo>
                      <a:pt x="40" y="16"/>
                    </a:lnTo>
                    <a:lnTo>
                      <a:pt x="48" y="8"/>
                    </a:lnTo>
                    <a:lnTo>
                      <a:pt x="71" y="0"/>
                    </a:lnTo>
                    <a:lnTo>
                      <a:pt x="87" y="0"/>
                    </a:lnTo>
                    <a:lnTo>
                      <a:pt x="103" y="0"/>
                    </a:lnTo>
                    <a:lnTo>
                      <a:pt x="119" y="8"/>
                    </a:lnTo>
                    <a:lnTo>
                      <a:pt x="134" y="16"/>
                    </a:lnTo>
                    <a:lnTo>
                      <a:pt x="150" y="23"/>
                    </a:lnTo>
                    <a:lnTo>
                      <a:pt x="158" y="39"/>
                    </a:lnTo>
                    <a:lnTo>
                      <a:pt x="166" y="55"/>
                    </a:lnTo>
                    <a:lnTo>
                      <a:pt x="174" y="71"/>
                    </a:lnTo>
                    <a:lnTo>
                      <a:pt x="174" y="86"/>
                    </a:lnTo>
                    <a:lnTo>
                      <a:pt x="158" y="86"/>
                    </a:lnTo>
                    <a:lnTo>
                      <a:pt x="158" y="71"/>
                    </a:lnTo>
                    <a:lnTo>
                      <a:pt x="158" y="63"/>
                    </a:lnTo>
                    <a:lnTo>
                      <a:pt x="150" y="47"/>
                    </a:lnTo>
                    <a:lnTo>
                      <a:pt x="143" y="39"/>
                    </a:lnTo>
                    <a:lnTo>
                      <a:pt x="127" y="32"/>
                    </a:lnTo>
                    <a:lnTo>
                      <a:pt x="119" y="23"/>
                    </a:lnTo>
                    <a:lnTo>
                      <a:pt x="103" y="16"/>
                    </a:lnTo>
                    <a:lnTo>
                      <a:pt x="87" y="16"/>
                    </a:lnTo>
                    <a:lnTo>
                      <a:pt x="71" y="16"/>
                    </a:lnTo>
                    <a:lnTo>
                      <a:pt x="55" y="23"/>
                    </a:lnTo>
                    <a:lnTo>
                      <a:pt x="48" y="32"/>
                    </a:lnTo>
                    <a:lnTo>
                      <a:pt x="32" y="39"/>
                    </a:lnTo>
                    <a:lnTo>
                      <a:pt x="24" y="47"/>
                    </a:lnTo>
                    <a:lnTo>
                      <a:pt x="17" y="63"/>
                    </a:lnTo>
                    <a:lnTo>
                      <a:pt x="17" y="71"/>
                    </a:lnTo>
                    <a:lnTo>
                      <a:pt x="8" y="86"/>
                    </a:lnTo>
                    <a:lnTo>
                      <a:pt x="0" y="86"/>
                    </a:lnTo>
                    <a:close/>
                  </a:path>
                </a:pathLst>
              </a:custGeom>
              <a:solidFill>
                <a:srgbClr val="02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9" name="Freeform 667">
                <a:extLst>
                  <a:ext uri="{FF2B5EF4-FFF2-40B4-BE49-F238E27FC236}">
                    <a16:creationId xmlns:a16="http://schemas.microsoft.com/office/drawing/2014/main" id="{16010F87-B214-31AC-07D7-291C7186F315}"/>
                  </a:ext>
                </a:extLst>
              </p:cNvPr>
              <p:cNvSpPr>
                <a:spLocks/>
              </p:cNvSpPr>
              <p:nvPr/>
            </p:nvSpPr>
            <p:spPr bwMode="auto">
              <a:xfrm>
                <a:off x="4965" y="3079"/>
                <a:ext cx="58" cy="32"/>
              </a:xfrm>
              <a:custGeom>
                <a:avLst/>
                <a:gdLst>
                  <a:gd name="T0" fmla="*/ 0 w 174"/>
                  <a:gd name="T1" fmla="*/ 0 h 95"/>
                  <a:gd name="T2" fmla="*/ 0 w 174"/>
                  <a:gd name="T3" fmla="*/ 25 h 95"/>
                  <a:gd name="T4" fmla="*/ 8 w 174"/>
                  <a:gd name="T5" fmla="*/ 40 h 95"/>
                  <a:gd name="T6" fmla="*/ 8 w 174"/>
                  <a:gd name="T7" fmla="*/ 55 h 95"/>
                  <a:gd name="T8" fmla="*/ 24 w 174"/>
                  <a:gd name="T9" fmla="*/ 63 h 95"/>
                  <a:gd name="T10" fmla="*/ 40 w 174"/>
                  <a:gd name="T11" fmla="*/ 79 h 95"/>
                  <a:gd name="T12" fmla="*/ 48 w 174"/>
                  <a:gd name="T13" fmla="*/ 87 h 95"/>
                  <a:gd name="T14" fmla="*/ 71 w 174"/>
                  <a:gd name="T15" fmla="*/ 87 h 95"/>
                  <a:gd name="T16" fmla="*/ 87 w 174"/>
                  <a:gd name="T17" fmla="*/ 95 h 95"/>
                  <a:gd name="T18" fmla="*/ 103 w 174"/>
                  <a:gd name="T19" fmla="*/ 87 h 95"/>
                  <a:gd name="T20" fmla="*/ 119 w 174"/>
                  <a:gd name="T21" fmla="*/ 87 h 95"/>
                  <a:gd name="T22" fmla="*/ 134 w 174"/>
                  <a:gd name="T23" fmla="*/ 79 h 95"/>
                  <a:gd name="T24" fmla="*/ 150 w 174"/>
                  <a:gd name="T25" fmla="*/ 63 h 95"/>
                  <a:gd name="T26" fmla="*/ 158 w 174"/>
                  <a:gd name="T27" fmla="*/ 55 h 95"/>
                  <a:gd name="T28" fmla="*/ 166 w 174"/>
                  <a:gd name="T29" fmla="*/ 40 h 95"/>
                  <a:gd name="T30" fmla="*/ 174 w 174"/>
                  <a:gd name="T31" fmla="*/ 25 h 95"/>
                  <a:gd name="T32" fmla="*/ 174 w 174"/>
                  <a:gd name="T33" fmla="*/ 0 h 95"/>
                  <a:gd name="T34" fmla="*/ 158 w 174"/>
                  <a:gd name="T35" fmla="*/ 0 h 95"/>
                  <a:gd name="T36" fmla="*/ 158 w 174"/>
                  <a:gd name="T37" fmla="*/ 16 h 95"/>
                  <a:gd name="T38" fmla="*/ 158 w 174"/>
                  <a:gd name="T39" fmla="*/ 32 h 95"/>
                  <a:gd name="T40" fmla="*/ 150 w 174"/>
                  <a:gd name="T41" fmla="*/ 48 h 95"/>
                  <a:gd name="T42" fmla="*/ 143 w 174"/>
                  <a:gd name="T43" fmla="*/ 55 h 95"/>
                  <a:gd name="T44" fmla="*/ 127 w 174"/>
                  <a:gd name="T45" fmla="*/ 63 h 95"/>
                  <a:gd name="T46" fmla="*/ 119 w 174"/>
                  <a:gd name="T47" fmla="*/ 71 h 95"/>
                  <a:gd name="T48" fmla="*/ 103 w 174"/>
                  <a:gd name="T49" fmla="*/ 79 h 95"/>
                  <a:gd name="T50" fmla="*/ 87 w 174"/>
                  <a:gd name="T51" fmla="*/ 79 h 95"/>
                  <a:gd name="T52" fmla="*/ 71 w 174"/>
                  <a:gd name="T53" fmla="*/ 79 h 95"/>
                  <a:gd name="T54" fmla="*/ 55 w 174"/>
                  <a:gd name="T55" fmla="*/ 71 h 95"/>
                  <a:gd name="T56" fmla="*/ 48 w 174"/>
                  <a:gd name="T57" fmla="*/ 63 h 95"/>
                  <a:gd name="T58" fmla="*/ 32 w 174"/>
                  <a:gd name="T59" fmla="*/ 55 h 95"/>
                  <a:gd name="T60" fmla="*/ 24 w 174"/>
                  <a:gd name="T61" fmla="*/ 48 h 95"/>
                  <a:gd name="T62" fmla="*/ 17 w 174"/>
                  <a:gd name="T63" fmla="*/ 32 h 95"/>
                  <a:gd name="T64" fmla="*/ 17 w 174"/>
                  <a:gd name="T65" fmla="*/ 16 h 95"/>
                  <a:gd name="T66" fmla="*/ 8 w 174"/>
                  <a:gd name="T67" fmla="*/ 0 h 95"/>
                  <a:gd name="T68" fmla="*/ 0 w 174"/>
                  <a:gd name="T6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4" h="95">
                    <a:moveTo>
                      <a:pt x="0" y="0"/>
                    </a:moveTo>
                    <a:lnTo>
                      <a:pt x="0" y="25"/>
                    </a:lnTo>
                    <a:lnTo>
                      <a:pt x="8" y="40"/>
                    </a:lnTo>
                    <a:lnTo>
                      <a:pt x="8" y="55"/>
                    </a:lnTo>
                    <a:lnTo>
                      <a:pt x="24" y="63"/>
                    </a:lnTo>
                    <a:lnTo>
                      <a:pt x="40" y="79"/>
                    </a:lnTo>
                    <a:lnTo>
                      <a:pt x="48" y="87"/>
                    </a:lnTo>
                    <a:lnTo>
                      <a:pt x="71" y="87"/>
                    </a:lnTo>
                    <a:lnTo>
                      <a:pt x="87" y="95"/>
                    </a:lnTo>
                    <a:lnTo>
                      <a:pt x="103" y="87"/>
                    </a:lnTo>
                    <a:lnTo>
                      <a:pt x="119" y="87"/>
                    </a:lnTo>
                    <a:lnTo>
                      <a:pt x="134" y="79"/>
                    </a:lnTo>
                    <a:lnTo>
                      <a:pt x="150" y="63"/>
                    </a:lnTo>
                    <a:lnTo>
                      <a:pt x="158" y="55"/>
                    </a:lnTo>
                    <a:lnTo>
                      <a:pt x="166" y="40"/>
                    </a:lnTo>
                    <a:lnTo>
                      <a:pt x="174" y="25"/>
                    </a:lnTo>
                    <a:lnTo>
                      <a:pt x="174" y="0"/>
                    </a:lnTo>
                    <a:lnTo>
                      <a:pt x="158" y="0"/>
                    </a:lnTo>
                    <a:lnTo>
                      <a:pt x="158" y="16"/>
                    </a:lnTo>
                    <a:lnTo>
                      <a:pt x="158" y="32"/>
                    </a:lnTo>
                    <a:lnTo>
                      <a:pt x="150" y="48"/>
                    </a:lnTo>
                    <a:lnTo>
                      <a:pt x="143" y="55"/>
                    </a:lnTo>
                    <a:lnTo>
                      <a:pt x="127" y="63"/>
                    </a:lnTo>
                    <a:lnTo>
                      <a:pt x="119" y="71"/>
                    </a:lnTo>
                    <a:lnTo>
                      <a:pt x="103" y="79"/>
                    </a:lnTo>
                    <a:lnTo>
                      <a:pt x="87" y="79"/>
                    </a:lnTo>
                    <a:lnTo>
                      <a:pt x="71" y="79"/>
                    </a:lnTo>
                    <a:lnTo>
                      <a:pt x="55" y="71"/>
                    </a:lnTo>
                    <a:lnTo>
                      <a:pt x="48" y="63"/>
                    </a:lnTo>
                    <a:lnTo>
                      <a:pt x="32" y="55"/>
                    </a:lnTo>
                    <a:lnTo>
                      <a:pt x="24" y="48"/>
                    </a:lnTo>
                    <a:lnTo>
                      <a:pt x="17" y="32"/>
                    </a:lnTo>
                    <a:lnTo>
                      <a:pt x="17" y="16"/>
                    </a:lnTo>
                    <a:lnTo>
                      <a:pt x="8" y="0"/>
                    </a:lnTo>
                    <a:lnTo>
                      <a:pt x="0" y="0"/>
                    </a:lnTo>
                    <a:close/>
                  </a:path>
                </a:pathLst>
              </a:custGeom>
              <a:solidFill>
                <a:srgbClr val="02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0" name="Freeform 668">
                <a:extLst>
                  <a:ext uri="{FF2B5EF4-FFF2-40B4-BE49-F238E27FC236}">
                    <a16:creationId xmlns:a16="http://schemas.microsoft.com/office/drawing/2014/main" id="{3ED6605C-F3A5-E66F-38BE-3B336A65409A}"/>
                  </a:ext>
                </a:extLst>
              </p:cNvPr>
              <p:cNvSpPr>
                <a:spLocks/>
              </p:cNvSpPr>
              <p:nvPr/>
            </p:nvSpPr>
            <p:spPr bwMode="auto">
              <a:xfrm>
                <a:off x="4968" y="3056"/>
                <a:ext cx="49" cy="23"/>
              </a:xfrm>
              <a:custGeom>
                <a:avLst/>
                <a:gdLst>
                  <a:gd name="T0" fmla="*/ 0 w 149"/>
                  <a:gd name="T1" fmla="*/ 71 h 71"/>
                  <a:gd name="T2" fmla="*/ 7 w 149"/>
                  <a:gd name="T3" fmla="*/ 56 h 71"/>
                  <a:gd name="T4" fmla="*/ 7 w 149"/>
                  <a:gd name="T5" fmla="*/ 47 h 71"/>
                  <a:gd name="T6" fmla="*/ 16 w 149"/>
                  <a:gd name="T7" fmla="*/ 31 h 71"/>
                  <a:gd name="T8" fmla="*/ 23 w 149"/>
                  <a:gd name="T9" fmla="*/ 24 h 71"/>
                  <a:gd name="T10" fmla="*/ 39 w 149"/>
                  <a:gd name="T11" fmla="*/ 16 h 71"/>
                  <a:gd name="T12" fmla="*/ 47 w 149"/>
                  <a:gd name="T13" fmla="*/ 8 h 71"/>
                  <a:gd name="T14" fmla="*/ 63 w 149"/>
                  <a:gd name="T15" fmla="*/ 0 h 71"/>
                  <a:gd name="T16" fmla="*/ 79 w 149"/>
                  <a:gd name="T17" fmla="*/ 0 h 71"/>
                  <a:gd name="T18" fmla="*/ 95 w 149"/>
                  <a:gd name="T19" fmla="*/ 0 h 71"/>
                  <a:gd name="T20" fmla="*/ 111 w 149"/>
                  <a:gd name="T21" fmla="*/ 8 h 71"/>
                  <a:gd name="T22" fmla="*/ 118 w 149"/>
                  <a:gd name="T23" fmla="*/ 16 h 71"/>
                  <a:gd name="T24" fmla="*/ 134 w 149"/>
                  <a:gd name="T25" fmla="*/ 24 h 71"/>
                  <a:gd name="T26" fmla="*/ 142 w 149"/>
                  <a:gd name="T27" fmla="*/ 31 h 71"/>
                  <a:gd name="T28" fmla="*/ 149 w 149"/>
                  <a:gd name="T29" fmla="*/ 47 h 71"/>
                  <a:gd name="T30" fmla="*/ 149 w 149"/>
                  <a:gd name="T31" fmla="*/ 56 h 71"/>
                  <a:gd name="T32" fmla="*/ 149 w 149"/>
                  <a:gd name="T33" fmla="*/ 71 h 71"/>
                  <a:gd name="T34" fmla="*/ 134 w 149"/>
                  <a:gd name="T35" fmla="*/ 71 h 71"/>
                  <a:gd name="T36" fmla="*/ 134 w 149"/>
                  <a:gd name="T37" fmla="*/ 63 h 71"/>
                  <a:gd name="T38" fmla="*/ 134 w 149"/>
                  <a:gd name="T39" fmla="*/ 47 h 71"/>
                  <a:gd name="T40" fmla="*/ 126 w 149"/>
                  <a:gd name="T41" fmla="*/ 40 h 71"/>
                  <a:gd name="T42" fmla="*/ 118 w 149"/>
                  <a:gd name="T43" fmla="*/ 31 h 71"/>
                  <a:gd name="T44" fmla="*/ 111 w 149"/>
                  <a:gd name="T45" fmla="*/ 24 h 71"/>
                  <a:gd name="T46" fmla="*/ 102 w 149"/>
                  <a:gd name="T47" fmla="*/ 16 h 71"/>
                  <a:gd name="T48" fmla="*/ 86 w 149"/>
                  <a:gd name="T49" fmla="*/ 16 h 71"/>
                  <a:gd name="T50" fmla="*/ 79 w 149"/>
                  <a:gd name="T51" fmla="*/ 16 h 71"/>
                  <a:gd name="T52" fmla="*/ 63 w 149"/>
                  <a:gd name="T53" fmla="*/ 16 h 71"/>
                  <a:gd name="T54" fmla="*/ 55 w 149"/>
                  <a:gd name="T55" fmla="*/ 16 h 71"/>
                  <a:gd name="T56" fmla="*/ 47 w 149"/>
                  <a:gd name="T57" fmla="*/ 24 h 71"/>
                  <a:gd name="T58" fmla="*/ 39 w 149"/>
                  <a:gd name="T59" fmla="*/ 31 h 71"/>
                  <a:gd name="T60" fmla="*/ 32 w 149"/>
                  <a:gd name="T61" fmla="*/ 40 h 71"/>
                  <a:gd name="T62" fmla="*/ 23 w 149"/>
                  <a:gd name="T63" fmla="*/ 47 h 71"/>
                  <a:gd name="T64" fmla="*/ 16 w 149"/>
                  <a:gd name="T65" fmla="*/ 63 h 71"/>
                  <a:gd name="T66" fmla="*/ 16 w 149"/>
                  <a:gd name="T67" fmla="*/ 71 h 71"/>
                  <a:gd name="T68" fmla="*/ 0 w 149"/>
                  <a:gd name="T6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71">
                    <a:moveTo>
                      <a:pt x="0" y="71"/>
                    </a:moveTo>
                    <a:lnTo>
                      <a:pt x="7" y="56"/>
                    </a:lnTo>
                    <a:lnTo>
                      <a:pt x="7" y="47"/>
                    </a:lnTo>
                    <a:lnTo>
                      <a:pt x="16" y="31"/>
                    </a:lnTo>
                    <a:lnTo>
                      <a:pt x="23" y="24"/>
                    </a:lnTo>
                    <a:lnTo>
                      <a:pt x="39" y="16"/>
                    </a:lnTo>
                    <a:lnTo>
                      <a:pt x="47" y="8"/>
                    </a:lnTo>
                    <a:lnTo>
                      <a:pt x="63" y="0"/>
                    </a:lnTo>
                    <a:lnTo>
                      <a:pt x="79" y="0"/>
                    </a:lnTo>
                    <a:lnTo>
                      <a:pt x="95" y="0"/>
                    </a:lnTo>
                    <a:lnTo>
                      <a:pt x="111" y="8"/>
                    </a:lnTo>
                    <a:lnTo>
                      <a:pt x="118" y="16"/>
                    </a:lnTo>
                    <a:lnTo>
                      <a:pt x="134" y="24"/>
                    </a:lnTo>
                    <a:lnTo>
                      <a:pt x="142" y="31"/>
                    </a:lnTo>
                    <a:lnTo>
                      <a:pt x="149" y="47"/>
                    </a:lnTo>
                    <a:lnTo>
                      <a:pt x="149" y="56"/>
                    </a:lnTo>
                    <a:lnTo>
                      <a:pt x="149" y="71"/>
                    </a:lnTo>
                    <a:lnTo>
                      <a:pt x="134" y="71"/>
                    </a:lnTo>
                    <a:lnTo>
                      <a:pt x="134" y="63"/>
                    </a:lnTo>
                    <a:lnTo>
                      <a:pt x="134" y="47"/>
                    </a:lnTo>
                    <a:lnTo>
                      <a:pt x="126" y="40"/>
                    </a:lnTo>
                    <a:lnTo>
                      <a:pt x="118" y="31"/>
                    </a:lnTo>
                    <a:lnTo>
                      <a:pt x="111" y="24"/>
                    </a:lnTo>
                    <a:lnTo>
                      <a:pt x="102" y="16"/>
                    </a:lnTo>
                    <a:lnTo>
                      <a:pt x="86" y="16"/>
                    </a:lnTo>
                    <a:lnTo>
                      <a:pt x="79" y="16"/>
                    </a:lnTo>
                    <a:lnTo>
                      <a:pt x="63" y="16"/>
                    </a:lnTo>
                    <a:lnTo>
                      <a:pt x="55" y="16"/>
                    </a:lnTo>
                    <a:lnTo>
                      <a:pt x="47" y="24"/>
                    </a:lnTo>
                    <a:lnTo>
                      <a:pt x="39" y="31"/>
                    </a:lnTo>
                    <a:lnTo>
                      <a:pt x="32" y="40"/>
                    </a:lnTo>
                    <a:lnTo>
                      <a:pt x="23" y="47"/>
                    </a:lnTo>
                    <a:lnTo>
                      <a:pt x="16" y="63"/>
                    </a:lnTo>
                    <a:lnTo>
                      <a:pt x="16" y="71"/>
                    </a:lnTo>
                    <a:lnTo>
                      <a:pt x="0" y="71"/>
                    </a:lnTo>
                    <a:close/>
                  </a:path>
                </a:pathLst>
              </a:custGeom>
              <a:solidFill>
                <a:srgbClr val="02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1" name="Freeform 669">
                <a:extLst>
                  <a:ext uri="{FF2B5EF4-FFF2-40B4-BE49-F238E27FC236}">
                    <a16:creationId xmlns:a16="http://schemas.microsoft.com/office/drawing/2014/main" id="{E0D65C2A-7913-E182-3588-0A2D1F6E4D67}"/>
                  </a:ext>
                </a:extLst>
              </p:cNvPr>
              <p:cNvSpPr>
                <a:spLocks/>
              </p:cNvSpPr>
              <p:nvPr/>
            </p:nvSpPr>
            <p:spPr bwMode="auto">
              <a:xfrm>
                <a:off x="4968" y="3079"/>
                <a:ext cx="49" cy="27"/>
              </a:xfrm>
              <a:custGeom>
                <a:avLst/>
                <a:gdLst>
                  <a:gd name="T0" fmla="*/ 0 w 149"/>
                  <a:gd name="T1" fmla="*/ 0 h 79"/>
                  <a:gd name="T2" fmla="*/ 7 w 149"/>
                  <a:gd name="T3" fmla="*/ 16 h 79"/>
                  <a:gd name="T4" fmla="*/ 7 w 149"/>
                  <a:gd name="T5" fmla="*/ 32 h 79"/>
                  <a:gd name="T6" fmla="*/ 16 w 149"/>
                  <a:gd name="T7" fmla="*/ 48 h 79"/>
                  <a:gd name="T8" fmla="*/ 23 w 149"/>
                  <a:gd name="T9" fmla="*/ 55 h 79"/>
                  <a:gd name="T10" fmla="*/ 39 w 149"/>
                  <a:gd name="T11" fmla="*/ 63 h 79"/>
                  <a:gd name="T12" fmla="*/ 47 w 149"/>
                  <a:gd name="T13" fmla="*/ 71 h 79"/>
                  <a:gd name="T14" fmla="*/ 63 w 149"/>
                  <a:gd name="T15" fmla="*/ 79 h 79"/>
                  <a:gd name="T16" fmla="*/ 79 w 149"/>
                  <a:gd name="T17" fmla="*/ 79 h 79"/>
                  <a:gd name="T18" fmla="*/ 95 w 149"/>
                  <a:gd name="T19" fmla="*/ 79 h 79"/>
                  <a:gd name="T20" fmla="*/ 111 w 149"/>
                  <a:gd name="T21" fmla="*/ 71 h 79"/>
                  <a:gd name="T22" fmla="*/ 118 w 149"/>
                  <a:gd name="T23" fmla="*/ 63 h 79"/>
                  <a:gd name="T24" fmla="*/ 134 w 149"/>
                  <a:gd name="T25" fmla="*/ 55 h 79"/>
                  <a:gd name="T26" fmla="*/ 142 w 149"/>
                  <a:gd name="T27" fmla="*/ 48 h 79"/>
                  <a:gd name="T28" fmla="*/ 149 w 149"/>
                  <a:gd name="T29" fmla="*/ 32 h 79"/>
                  <a:gd name="T30" fmla="*/ 149 w 149"/>
                  <a:gd name="T31" fmla="*/ 16 h 79"/>
                  <a:gd name="T32" fmla="*/ 149 w 149"/>
                  <a:gd name="T33" fmla="*/ 0 h 79"/>
                  <a:gd name="T34" fmla="*/ 134 w 149"/>
                  <a:gd name="T35" fmla="*/ 0 h 79"/>
                  <a:gd name="T36" fmla="*/ 134 w 149"/>
                  <a:gd name="T37" fmla="*/ 16 h 79"/>
                  <a:gd name="T38" fmla="*/ 134 w 149"/>
                  <a:gd name="T39" fmla="*/ 24 h 79"/>
                  <a:gd name="T40" fmla="*/ 126 w 149"/>
                  <a:gd name="T41" fmla="*/ 39 h 79"/>
                  <a:gd name="T42" fmla="*/ 118 w 149"/>
                  <a:gd name="T43" fmla="*/ 48 h 79"/>
                  <a:gd name="T44" fmla="*/ 111 w 149"/>
                  <a:gd name="T45" fmla="*/ 55 h 79"/>
                  <a:gd name="T46" fmla="*/ 102 w 149"/>
                  <a:gd name="T47" fmla="*/ 55 h 79"/>
                  <a:gd name="T48" fmla="*/ 86 w 149"/>
                  <a:gd name="T49" fmla="*/ 63 h 79"/>
                  <a:gd name="T50" fmla="*/ 79 w 149"/>
                  <a:gd name="T51" fmla="*/ 63 h 79"/>
                  <a:gd name="T52" fmla="*/ 63 w 149"/>
                  <a:gd name="T53" fmla="*/ 63 h 79"/>
                  <a:gd name="T54" fmla="*/ 55 w 149"/>
                  <a:gd name="T55" fmla="*/ 55 h 79"/>
                  <a:gd name="T56" fmla="*/ 47 w 149"/>
                  <a:gd name="T57" fmla="*/ 55 h 79"/>
                  <a:gd name="T58" fmla="*/ 39 w 149"/>
                  <a:gd name="T59" fmla="*/ 48 h 79"/>
                  <a:gd name="T60" fmla="*/ 32 w 149"/>
                  <a:gd name="T61" fmla="*/ 39 h 79"/>
                  <a:gd name="T62" fmla="*/ 23 w 149"/>
                  <a:gd name="T63" fmla="*/ 24 h 79"/>
                  <a:gd name="T64" fmla="*/ 16 w 149"/>
                  <a:gd name="T65" fmla="*/ 16 h 79"/>
                  <a:gd name="T66" fmla="*/ 16 w 149"/>
                  <a:gd name="T67" fmla="*/ 0 h 79"/>
                  <a:gd name="T68" fmla="*/ 0 w 149"/>
                  <a:gd name="T6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79">
                    <a:moveTo>
                      <a:pt x="0" y="0"/>
                    </a:moveTo>
                    <a:lnTo>
                      <a:pt x="7" y="16"/>
                    </a:lnTo>
                    <a:lnTo>
                      <a:pt x="7" y="32"/>
                    </a:lnTo>
                    <a:lnTo>
                      <a:pt x="16" y="48"/>
                    </a:lnTo>
                    <a:lnTo>
                      <a:pt x="23" y="55"/>
                    </a:lnTo>
                    <a:lnTo>
                      <a:pt x="39" y="63"/>
                    </a:lnTo>
                    <a:lnTo>
                      <a:pt x="47" y="71"/>
                    </a:lnTo>
                    <a:lnTo>
                      <a:pt x="63" y="79"/>
                    </a:lnTo>
                    <a:lnTo>
                      <a:pt x="79" y="79"/>
                    </a:lnTo>
                    <a:lnTo>
                      <a:pt x="95" y="79"/>
                    </a:lnTo>
                    <a:lnTo>
                      <a:pt x="111" y="71"/>
                    </a:lnTo>
                    <a:lnTo>
                      <a:pt x="118" y="63"/>
                    </a:lnTo>
                    <a:lnTo>
                      <a:pt x="134" y="55"/>
                    </a:lnTo>
                    <a:lnTo>
                      <a:pt x="142" y="48"/>
                    </a:lnTo>
                    <a:lnTo>
                      <a:pt x="149" y="32"/>
                    </a:lnTo>
                    <a:lnTo>
                      <a:pt x="149" y="16"/>
                    </a:lnTo>
                    <a:lnTo>
                      <a:pt x="149" y="0"/>
                    </a:lnTo>
                    <a:lnTo>
                      <a:pt x="134" y="0"/>
                    </a:lnTo>
                    <a:lnTo>
                      <a:pt x="134" y="16"/>
                    </a:lnTo>
                    <a:lnTo>
                      <a:pt x="134" y="24"/>
                    </a:lnTo>
                    <a:lnTo>
                      <a:pt x="126" y="39"/>
                    </a:lnTo>
                    <a:lnTo>
                      <a:pt x="118" y="48"/>
                    </a:lnTo>
                    <a:lnTo>
                      <a:pt x="111" y="55"/>
                    </a:lnTo>
                    <a:lnTo>
                      <a:pt x="102" y="55"/>
                    </a:lnTo>
                    <a:lnTo>
                      <a:pt x="86" y="63"/>
                    </a:lnTo>
                    <a:lnTo>
                      <a:pt x="79" y="63"/>
                    </a:lnTo>
                    <a:lnTo>
                      <a:pt x="63" y="63"/>
                    </a:lnTo>
                    <a:lnTo>
                      <a:pt x="55" y="55"/>
                    </a:lnTo>
                    <a:lnTo>
                      <a:pt x="47" y="55"/>
                    </a:lnTo>
                    <a:lnTo>
                      <a:pt x="39" y="48"/>
                    </a:lnTo>
                    <a:lnTo>
                      <a:pt x="32" y="39"/>
                    </a:lnTo>
                    <a:lnTo>
                      <a:pt x="23" y="24"/>
                    </a:lnTo>
                    <a:lnTo>
                      <a:pt x="16" y="16"/>
                    </a:lnTo>
                    <a:lnTo>
                      <a:pt x="16" y="0"/>
                    </a:lnTo>
                    <a:lnTo>
                      <a:pt x="0" y="0"/>
                    </a:lnTo>
                    <a:close/>
                  </a:path>
                </a:pathLst>
              </a:custGeom>
              <a:solidFill>
                <a:srgbClr val="02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2" name="Freeform 670">
                <a:extLst>
                  <a:ext uri="{FF2B5EF4-FFF2-40B4-BE49-F238E27FC236}">
                    <a16:creationId xmlns:a16="http://schemas.microsoft.com/office/drawing/2014/main" id="{715CFB1B-DE40-F7DF-EE7A-AE5A8532B13F}"/>
                  </a:ext>
                </a:extLst>
              </p:cNvPr>
              <p:cNvSpPr>
                <a:spLocks/>
              </p:cNvSpPr>
              <p:nvPr/>
            </p:nvSpPr>
            <p:spPr bwMode="auto">
              <a:xfrm>
                <a:off x="4973" y="3061"/>
                <a:ext cx="39" cy="18"/>
              </a:xfrm>
              <a:custGeom>
                <a:avLst/>
                <a:gdLst>
                  <a:gd name="T0" fmla="*/ 0 w 118"/>
                  <a:gd name="T1" fmla="*/ 54 h 54"/>
                  <a:gd name="T2" fmla="*/ 0 w 118"/>
                  <a:gd name="T3" fmla="*/ 47 h 54"/>
                  <a:gd name="T4" fmla="*/ 7 w 118"/>
                  <a:gd name="T5" fmla="*/ 31 h 54"/>
                  <a:gd name="T6" fmla="*/ 16 w 118"/>
                  <a:gd name="T7" fmla="*/ 23 h 54"/>
                  <a:gd name="T8" fmla="*/ 23 w 118"/>
                  <a:gd name="T9" fmla="*/ 15 h 54"/>
                  <a:gd name="T10" fmla="*/ 31 w 118"/>
                  <a:gd name="T11" fmla="*/ 7 h 54"/>
                  <a:gd name="T12" fmla="*/ 39 w 118"/>
                  <a:gd name="T13" fmla="*/ 0 h 54"/>
                  <a:gd name="T14" fmla="*/ 47 w 118"/>
                  <a:gd name="T15" fmla="*/ 0 h 54"/>
                  <a:gd name="T16" fmla="*/ 63 w 118"/>
                  <a:gd name="T17" fmla="*/ 0 h 54"/>
                  <a:gd name="T18" fmla="*/ 70 w 118"/>
                  <a:gd name="T19" fmla="*/ 0 h 54"/>
                  <a:gd name="T20" fmla="*/ 86 w 118"/>
                  <a:gd name="T21" fmla="*/ 0 h 54"/>
                  <a:gd name="T22" fmla="*/ 95 w 118"/>
                  <a:gd name="T23" fmla="*/ 7 h 54"/>
                  <a:gd name="T24" fmla="*/ 102 w 118"/>
                  <a:gd name="T25" fmla="*/ 15 h 54"/>
                  <a:gd name="T26" fmla="*/ 110 w 118"/>
                  <a:gd name="T27" fmla="*/ 23 h 54"/>
                  <a:gd name="T28" fmla="*/ 118 w 118"/>
                  <a:gd name="T29" fmla="*/ 31 h 54"/>
                  <a:gd name="T30" fmla="*/ 118 w 118"/>
                  <a:gd name="T31" fmla="*/ 47 h 54"/>
                  <a:gd name="T32" fmla="*/ 118 w 118"/>
                  <a:gd name="T33" fmla="*/ 54 h 54"/>
                  <a:gd name="T34" fmla="*/ 110 w 118"/>
                  <a:gd name="T35" fmla="*/ 54 h 54"/>
                  <a:gd name="T36" fmla="*/ 102 w 118"/>
                  <a:gd name="T37" fmla="*/ 47 h 54"/>
                  <a:gd name="T38" fmla="*/ 102 w 118"/>
                  <a:gd name="T39" fmla="*/ 39 h 54"/>
                  <a:gd name="T40" fmla="*/ 102 w 118"/>
                  <a:gd name="T41" fmla="*/ 31 h 54"/>
                  <a:gd name="T42" fmla="*/ 95 w 118"/>
                  <a:gd name="T43" fmla="*/ 23 h 54"/>
                  <a:gd name="T44" fmla="*/ 86 w 118"/>
                  <a:gd name="T45" fmla="*/ 23 h 54"/>
                  <a:gd name="T46" fmla="*/ 79 w 118"/>
                  <a:gd name="T47" fmla="*/ 15 h 54"/>
                  <a:gd name="T48" fmla="*/ 70 w 118"/>
                  <a:gd name="T49" fmla="*/ 15 h 54"/>
                  <a:gd name="T50" fmla="*/ 63 w 118"/>
                  <a:gd name="T51" fmla="*/ 15 h 54"/>
                  <a:gd name="T52" fmla="*/ 55 w 118"/>
                  <a:gd name="T53" fmla="*/ 15 h 54"/>
                  <a:gd name="T54" fmla="*/ 47 w 118"/>
                  <a:gd name="T55" fmla="*/ 15 h 54"/>
                  <a:gd name="T56" fmla="*/ 39 w 118"/>
                  <a:gd name="T57" fmla="*/ 23 h 54"/>
                  <a:gd name="T58" fmla="*/ 31 w 118"/>
                  <a:gd name="T59" fmla="*/ 23 h 54"/>
                  <a:gd name="T60" fmla="*/ 23 w 118"/>
                  <a:gd name="T61" fmla="*/ 31 h 54"/>
                  <a:gd name="T62" fmla="*/ 23 w 118"/>
                  <a:gd name="T63" fmla="*/ 39 h 54"/>
                  <a:gd name="T64" fmla="*/ 16 w 118"/>
                  <a:gd name="T65" fmla="*/ 47 h 54"/>
                  <a:gd name="T66" fmla="*/ 16 w 118"/>
                  <a:gd name="T67" fmla="*/ 54 h 54"/>
                  <a:gd name="T68" fmla="*/ 0 w 118"/>
                  <a:gd name="T6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4">
                    <a:moveTo>
                      <a:pt x="0" y="54"/>
                    </a:moveTo>
                    <a:lnTo>
                      <a:pt x="0" y="47"/>
                    </a:lnTo>
                    <a:lnTo>
                      <a:pt x="7" y="31"/>
                    </a:lnTo>
                    <a:lnTo>
                      <a:pt x="16" y="23"/>
                    </a:lnTo>
                    <a:lnTo>
                      <a:pt x="23" y="15"/>
                    </a:lnTo>
                    <a:lnTo>
                      <a:pt x="31" y="7"/>
                    </a:lnTo>
                    <a:lnTo>
                      <a:pt x="39" y="0"/>
                    </a:lnTo>
                    <a:lnTo>
                      <a:pt x="47" y="0"/>
                    </a:lnTo>
                    <a:lnTo>
                      <a:pt x="63" y="0"/>
                    </a:lnTo>
                    <a:lnTo>
                      <a:pt x="70" y="0"/>
                    </a:lnTo>
                    <a:lnTo>
                      <a:pt x="86" y="0"/>
                    </a:lnTo>
                    <a:lnTo>
                      <a:pt x="95" y="7"/>
                    </a:lnTo>
                    <a:lnTo>
                      <a:pt x="102" y="15"/>
                    </a:lnTo>
                    <a:lnTo>
                      <a:pt x="110" y="23"/>
                    </a:lnTo>
                    <a:lnTo>
                      <a:pt x="118" y="31"/>
                    </a:lnTo>
                    <a:lnTo>
                      <a:pt x="118" y="47"/>
                    </a:lnTo>
                    <a:lnTo>
                      <a:pt x="118" y="54"/>
                    </a:lnTo>
                    <a:lnTo>
                      <a:pt x="110" y="54"/>
                    </a:lnTo>
                    <a:lnTo>
                      <a:pt x="102" y="47"/>
                    </a:lnTo>
                    <a:lnTo>
                      <a:pt x="102" y="39"/>
                    </a:lnTo>
                    <a:lnTo>
                      <a:pt x="102" y="31"/>
                    </a:lnTo>
                    <a:lnTo>
                      <a:pt x="95" y="23"/>
                    </a:lnTo>
                    <a:lnTo>
                      <a:pt x="86" y="23"/>
                    </a:lnTo>
                    <a:lnTo>
                      <a:pt x="79" y="15"/>
                    </a:lnTo>
                    <a:lnTo>
                      <a:pt x="70" y="15"/>
                    </a:lnTo>
                    <a:lnTo>
                      <a:pt x="63" y="15"/>
                    </a:lnTo>
                    <a:lnTo>
                      <a:pt x="55" y="15"/>
                    </a:lnTo>
                    <a:lnTo>
                      <a:pt x="47" y="15"/>
                    </a:lnTo>
                    <a:lnTo>
                      <a:pt x="39" y="23"/>
                    </a:lnTo>
                    <a:lnTo>
                      <a:pt x="31" y="23"/>
                    </a:lnTo>
                    <a:lnTo>
                      <a:pt x="23" y="31"/>
                    </a:lnTo>
                    <a:lnTo>
                      <a:pt x="23" y="39"/>
                    </a:lnTo>
                    <a:lnTo>
                      <a:pt x="16" y="47"/>
                    </a:lnTo>
                    <a:lnTo>
                      <a:pt x="16" y="54"/>
                    </a:lnTo>
                    <a:lnTo>
                      <a:pt x="0" y="54"/>
                    </a:lnTo>
                    <a:close/>
                  </a:path>
                </a:pathLst>
              </a:custGeom>
              <a:solidFill>
                <a:srgbClr val="0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3" name="Freeform 671">
                <a:extLst>
                  <a:ext uri="{FF2B5EF4-FFF2-40B4-BE49-F238E27FC236}">
                    <a16:creationId xmlns:a16="http://schemas.microsoft.com/office/drawing/2014/main" id="{55A7F488-4736-8281-8A79-46997D31DD86}"/>
                  </a:ext>
                </a:extLst>
              </p:cNvPr>
              <p:cNvSpPr>
                <a:spLocks/>
              </p:cNvSpPr>
              <p:nvPr/>
            </p:nvSpPr>
            <p:spPr bwMode="auto">
              <a:xfrm>
                <a:off x="4973" y="3079"/>
                <a:ext cx="39" cy="21"/>
              </a:xfrm>
              <a:custGeom>
                <a:avLst/>
                <a:gdLst>
                  <a:gd name="T0" fmla="*/ 0 w 118"/>
                  <a:gd name="T1" fmla="*/ 0 h 63"/>
                  <a:gd name="T2" fmla="*/ 0 w 118"/>
                  <a:gd name="T3" fmla="*/ 16 h 63"/>
                  <a:gd name="T4" fmla="*/ 7 w 118"/>
                  <a:gd name="T5" fmla="*/ 25 h 63"/>
                  <a:gd name="T6" fmla="*/ 16 w 118"/>
                  <a:gd name="T7" fmla="*/ 40 h 63"/>
                  <a:gd name="T8" fmla="*/ 23 w 118"/>
                  <a:gd name="T9" fmla="*/ 48 h 63"/>
                  <a:gd name="T10" fmla="*/ 31 w 118"/>
                  <a:gd name="T11" fmla="*/ 55 h 63"/>
                  <a:gd name="T12" fmla="*/ 39 w 118"/>
                  <a:gd name="T13" fmla="*/ 55 h 63"/>
                  <a:gd name="T14" fmla="*/ 47 w 118"/>
                  <a:gd name="T15" fmla="*/ 63 h 63"/>
                  <a:gd name="T16" fmla="*/ 63 w 118"/>
                  <a:gd name="T17" fmla="*/ 63 h 63"/>
                  <a:gd name="T18" fmla="*/ 70 w 118"/>
                  <a:gd name="T19" fmla="*/ 63 h 63"/>
                  <a:gd name="T20" fmla="*/ 86 w 118"/>
                  <a:gd name="T21" fmla="*/ 55 h 63"/>
                  <a:gd name="T22" fmla="*/ 95 w 118"/>
                  <a:gd name="T23" fmla="*/ 55 h 63"/>
                  <a:gd name="T24" fmla="*/ 102 w 118"/>
                  <a:gd name="T25" fmla="*/ 48 h 63"/>
                  <a:gd name="T26" fmla="*/ 110 w 118"/>
                  <a:gd name="T27" fmla="*/ 40 h 63"/>
                  <a:gd name="T28" fmla="*/ 118 w 118"/>
                  <a:gd name="T29" fmla="*/ 25 h 63"/>
                  <a:gd name="T30" fmla="*/ 118 w 118"/>
                  <a:gd name="T31" fmla="*/ 16 h 63"/>
                  <a:gd name="T32" fmla="*/ 118 w 118"/>
                  <a:gd name="T33" fmla="*/ 0 h 63"/>
                  <a:gd name="T34" fmla="*/ 110 w 118"/>
                  <a:gd name="T35" fmla="*/ 0 h 63"/>
                  <a:gd name="T36" fmla="*/ 102 w 118"/>
                  <a:gd name="T37" fmla="*/ 9 h 63"/>
                  <a:gd name="T38" fmla="*/ 102 w 118"/>
                  <a:gd name="T39" fmla="*/ 16 h 63"/>
                  <a:gd name="T40" fmla="*/ 102 w 118"/>
                  <a:gd name="T41" fmla="*/ 25 h 63"/>
                  <a:gd name="T42" fmla="*/ 95 w 118"/>
                  <a:gd name="T43" fmla="*/ 32 h 63"/>
                  <a:gd name="T44" fmla="*/ 86 w 118"/>
                  <a:gd name="T45" fmla="*/ 40 h 63"/>
                  <a:gd name="T46" fmla="*/ 79 w 118"/>
                  <a:gd name="T47" fmla="*/ 40 h 63"/>
                  <a:gd name="T48" fmla="*/ 70 w 118"/>
                  <a:gd name="T49" fmla="*/ 48 h 63"/>
                  <a:gd name="T50" fmla="*/ 63 w 118"/>
                  <a:gd name="T51" fmla="*/ 48 h 63"/>
                  <a:gd name="T52" fmla="*/ 55 w 118"/>
                  <a:gd name="T53" fmla="*/ 48 h 63"/>
                  <a:gd name="T54" fmla="*/ 47 w 118"/>
                  <a:gd name="T55" fmla="*/ 40 h 63"/>
                  <a:gd name="T56" fmla="*/ 39 w 118"/>
                  <a:gd name="T57" fmla="*/ 40 h 63"/>
                  <a:gd name="T58" fmla="*/ 31 w 118"/>
                  <a:gd name="T59" fmla="*/ 32 h 63"/>
                  <a:gd name="T60" fmla="*/ 23 w 118"/>
                  <a:gd name="T61" fmla="*/ 25 h 63"/>
                  <a:gd name="T62" fmla="*/ 23 w 118"/>
                  <a:gd name="T63" fmla="*/ 16 h 63"/>
                  <a:gd name="T64" fmla="*/ 16 w 118"/>
                  <a:gd name="T65" fmla="*/ 9 h 63"/>
                  <a:gd name="T66" fmla="*/ 16 w 118"/>
                  <a:gd name="T67" fmla="*/ 0 h 63"/>
                  <a:gd name="T68" fmla="*/ 0 w 118"/>
                  <a:gd name="T6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63">
                    <a:moveTo>
                      <a:pt x="0" y="0"/>
                    </a:moveTo>
                    <a:lnTo>
                      <a:pt x="0" y="16"/>
                    </a:lnTo>
                    <a:lnTo>
                      <a:pt x="7" y="25"/>
                    </a:lnTo>
                    <a:lnTo>
                      <a:pt x="16" y="40"/>
                    </a:lnTo>
                    <a:lnTo>
                      <a:pt x="23" y="48"/>
                    </a:lnTo>
                    <a:lnTo>
                      <a:pt x="31" y="55"/>
                    </a:lnTo>
                    <a:lnTo>
                      <a:pt x="39" y="55"/>
                    </a:lnTo>
                    <a:lnTo>
                      <a:pt x="47" y="63"/>
                    </a:lnTo>
                    <a:lnTo>
                      <a:pt x="63" y="63"/>
                    </a:lnTo>
                    <a:lnTo>
                      <a:pt x="70" y="63"/>
                    </a:lnTo>
                    <a:lnTo>
                      <a:pt x="86" y="55"/>
                    </a:lnTo>
                    <a:lnTo>
                      <a:pt x="95" y="55"/>
                    </a:lnTo>
                    <a:lnTo>
                      <a:pt x="102" y="48"/>
                    </a:lnTo>
                    <a:lnTo>
                      <a:pt x="110" y="40"/>
                    </a:lnTo>
                    <a:lnTo>
                      <a:pt x="118" y="25"/>
                    </a:lnTo>
                    <a:lnTo>
                      <a:pt x="118" y="16"/>
                    </a:lnTo>
                    <a:lnTo>
                      <a:pt x="118" y="0"/>
                    </a:lnTo>
                    <a:lnTo>
                      <a:pt x="110" y="0"/>
                    </a:lnTo>
                    <a:lnTo>
                      <a:pt x="102" y="9"/>
                    </a:lnTo>
                    <a:lnTo>
                      <a:pt x="102" y="16"/>
                    </a:lnTo>
                    <a:lnTo>
                      <a:pt x="102" y="25"/>
                    </a:lnTo>
                    <a:lnTo>
                      <a:pt x="95" y="32"/>
                    </a:lnTo>
                    <a:lnTo>
                      <a:pt x="86" y="40"/>
                    </a:lnTo>
                    <a:lnTo>
                      <a:pt x="79" y="40"/>
                    </a:lnTo>
                    <a:lnTo>
                      <a:pt x="70" y="48"/>
                    </a:lnTo>
                    <a:lnTo>
                      <a:pt x="63" y="48"/>
                    </a:lnTo>
                    <a:lnTo>
                      <a:pt x="55" y="48"/>
                    </a:lnTo>
                    <a:lnTo>
                      <a:pt x="47" y="40"/>
                    </a:lnTo>
                    <a:lnTo>
                      <a:pt x="39" y="40"/>
                    </a:lnTo>
                    <a:lnTo>
                      <a:pt x="31" y="32"/>
                    </a:lnTo>
                    <a:lnTo>
                      <a:pt x="23" y="25"/>
                    </a:lnTo>
                    <a:lnTo>
                      <a:pt x="23" y="16"/>
                    </a:lnTo>
                    <a:lnTo>
                      <a:pt x="16" y="9"/>
                    </a:lnTo>
                    <a:lnTo>
                      <a:pt x="16" y="0"/>
                    </a:lnTo>
                    <a:lnTo>
                      <a:pt x="0" y="0"/>
                    </a:lnTo>
                    <a:close/>
                  </a:path>
                </a:pathLst>
              </a:custGeom>
              <a:solidFill>
                <a:srgbClr val="0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4" name="Freeform 672">
                <a:extLst>
                  <a:ext uri="{FF2B5EF4-FFF2-40B4-BE49-F238E27FC236}">
                    <a16:creationId xmlns:a16="http://schemas.microsoft.com/office/drawing/2014/main" id="{BFB8E4FC-EAA4-4D8C-7DA1-0FBDF9446C3E}"/>
                  </a:ext>
                </a:extLst>
              </p:cNvPr>
              <p:cNvSpPr>
                <a:spLocks/>
              </p:cNvSpPr>
              <p:nvPr/>
            </p:nvSpPr>
            <p:spPr bwMode="auto">
              <a:xfrm>
                <a:off x="4978" y="3067"/>
                <a:ext cx="32" cy="12"/>
              </a:xfrm>
              <a:custGeom>
                <a:avLst/>
                <a:gdLst>
                  <a:gd name="T0" fmla="*/ 0 w 94"/>
                  <a:gd name="T1" fmla="*/ 38 h 38"/>
                  <a:gd name="T2" fmla="*/ 0 w 94"/>
                  <a:gd name="T3" fmla="*/ 30 h 38"/>
                  <a:gd name="T4" fmla="*/ 8 w 94"/>
                  <a:gd name="T5" fmla="*/ 23 h 38"/>
                  <a:gd name="T6" fmla="*/ 8 w 94"/>
                  <a:gd name="T7" fmla="*/ 15 h 38"/>
                  <a:gd name="T8" fmla="*/ 15 w 94"/>
                  <a:gd name="T9" fmla="*/ 7 h 38"/>
                  <a:gd name="T10" fmla="*/ 24 w 94"/>
                  <a:gd name="T11" fmla="*/ 7 h 38"/>
                  <a:gd name="T12" fmla="*/ 31 w 94"/>
                  <a:gd name="T13" fmla="*/ 0 h 38"/>
                  <a:gd name="T14" fmla="*/ 40 w 94"/>
                  <a:gd name="T15" fmla="*/ 0 h 38"/>
                  <a:gd name="T16" fmla="*/ 47 w 94"/>
                  <a:gd name="T17" fmla="*/ 0 h 38"/>
                  <a:gd name="T18" fmla="*/ 55 w 94"/>
                  <a:gd name="T19" fmla="*/ 0 h 38"/>
                  <a:gd name="T20" fmla="*/ 63 w 94"/>
                  <a:gd name="T21" fmla="*/ 0 h 38"/>
                  <a:gd name="T22" fmla="*/ 71 w 94"/>
                  <a:gd name="T23" fmla="*/ 7 h 38"/>
                  <a:gd name="T24" fmla="*/ 79 w 94"/>
                  <a:gd name="T25" fmla="*/ 7 h 38"/>
                  <a:gd name="T26" fmla="*/ 87 w 94"/>
                  <a:gd name="T27" fmla="*/ 15 h 38"/>
                  <a:gd name="T28" fmla="*/ 87 w 94"/>
                  <a:gd name="T29" fmla="*/ 23 h 38"/>
                  <a:gd name="T30" fmla="*/ 87 w 94"/>
                  <a:gd name="T31" fmla="*/ 30 h 38"/>
                  <a:gd name="T32" fmla="*/ 94 w 94"/>
                  <a:gd name="T33" fmla="*/ 38 h 38"/>
                  <a:gd name="T34" fmla="*/ 79 w 94"/>
                  <a:gd name="T35" fmla="*/ 38 h 38"/>
                  <a:gd name="T36" fmla="*/ 71 w 94"/>
                  <a:gd name="T37" fmla="*/ 30 h 38"/>
                  <a:gd name="T38" fmla="*/ 71 w 94"/>
                  <a:gd name="T39" fmla="*/ 23 h 38"/>
                  <a:gd name="T40" fmla="*/ 63 w 94"/>
                  <a:gd name="T41" fmla="*/ 15 h 38"/>
                  <a:gd name="T42" fmla="*/ 55 w 94"/>
                  <a:gd name="T43" fmla="*/ 15 h 38"/>
                  <a:gd name="T44" fmla="*/ 47 w 94"/>
                  <a:gd name="T45" fmla="*/ 15 h 38"/>
                  <a:gd name="T46" fmla="*/ 40 w 94"/>
                  <a:gd name="T47" fmla="*/ 15 h 38"/>
                  <a:gd name="T48" fmla="*/ 31 w 94"/>
                  <a:gd name="T49" fmla="*/ 15 h 38"/>
                  <a:gd name="T50" fmla="*/ 24 w 94"/>
                  <a:gd name="T51" fmla="*/ 23 h 38"/>
                  <a:gd name="T52" fmla="*/ 15 w 94"/>
                  <a:gd name="T53" fmla="*/ 30 h 38"/>
                  <a:gd name="T54" fmla="*/ 15 w 94"/>
                  <a:gd name="T55" fmla="*/ 38 h 38"/>
                  <a:gd name="T56" fmla="*/ 0 w 94"/>
                  <a:gd name="T5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 h="38">
                    <a:moveTo>
                      <a:pt x="0" y="38"/>
                    </a:moveTo>
                    <a:lnTo>
                      <a:pt x="0" y="30"/>
                    </a:lnTo>
                    <a:lnTo>
                      <a:pt x="8" y="23"/>
                    </a:lnTo>
                    <a:lnTo>
                      <a:pt x="8" y="15"/>
                    </a:lnTo>
                    <a:lnTo>
                      <a:pt x="15" y="7"/>
                    </a:lnTo>
                    <a:lnTo>
                      <a:pt x="24" y="7"/>
                    </a:lnTo>
                    <a:lnTo>
                      <a:pt x="31" y="0"/>
                    </a:lnTo>
                    <a:lnTo>
                      <a:pt x="40" y="0"/>
                    </a:lnTo>
                    <a:lnTo>
                      <a:pt x="47" y="0"/>
                    </a:lnTo>
                    <a:lnTo>
                      <a:pt x="55" y="0"/>
                    </a:lnTo>
                    <a:lnTo>
                      <a:pt x="63" y="0"/>
                    </a:lnTo>
                    <a:lnTo>
                      <a:pt x="71" y="7"/>
                    </a:lnTo>
                    <a:lnTo>
                      <a:pt x="79" y="7"/>
                    </a:lnTo>
                    <a:lnTo>
                      <a:pt x="87" y="15"/>
                    </a:lnTo>
                    <a:lnTo>
                      <a:pt x="87" y="23"/>
                    </a:lnTo>
                    <a:lnTo>
                      <a:pt x="87" y="30"/>
                    </a:lnTo>
                    <a:lnTo>
                      <a:pt x="94" y="38"/>
                    </a:lnTo>
                    <a:lnTo>
                      <a:pt x="79" y="38"/>
                    </a:lnTo>
                    <a:lnTo>
                      <a:pt x="71" y="30"/>
                    </a:lnTo>
                    <a:lnTo>
                      <a:pt x="71" y="23"/>
                    </a:lnTo>
                    <a:lnTo>
                      <a:pt x="63" y="15"/>
                    </a:lnTo>
                    <a:lnTo>
                      <a:pt x="55" y="15"/>
                    </a:lnTo>
                    <a:lnTo>
                      <a:pt x="47" y="15"/>
                    </a:lnTo>
                    <a:lnTo>
                      <a:pt x="40" y="15"/>
                    </a:lnTo>
                    <a:lnTo>
                      <a:pt x="31" y="15"/>
                    </a:lnTo>
                    <a:lnTo>
                      <a:pt x="24" y="23"/>
                    </a:lnTo>
                    <a:lnTo>
                      <a:pt x="15" y="30"/>
                    </a:lnTo>
                    <a:lnTo>
                      <a:pt x="15" y="38"/>
                    </a:lnTo>
                    <a:lnTo>
                      <a:pt x="0" y="38"/>
                    </a:lnTo>
                    <a:close/>
                  </a:path>
                </a:pathLst>
              </a:custGeom>
              <a:solidFill>
                <a:srgbClr val="00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5" name="Freeform 673">
                <a:extLst>
                  <a:ext uri="{FF2B5EF4-FFF2-40B4-BE49-F238E27FC236}">
                    <a16:creationId xmlns:a16="http://schemas.microsoft.com/office/drawing/2014/main" id="{4C3488C7-6369-A1B3-2E39-3CEE719A5199}"/>
                  </a:ext>
                </a:extLst>
              </p:cNvPr>
              <p:cNvSpPr>
                <a:spLocks/>
              </p:cNvSpPr>
              <p:nvPr/>
            </p:nvSpPr>
            <p:spPr bwMode="auto">
              <a:xfrm>
                <a:off x="4978" y="3079"/>
                <a:ext cx="32" cy="16"/>
              </a:xfrm>
              <a:custGeom>
                <a:avLst/>
                <a:gdLst>
                  <a:gd name="T0" fmla="*/ 0 w 94"/>
                  <a:gd name="T1" fmla="*/ 0 h 48"/>
                  <a:gd name="T2" fmla="*/ 0 w 94"/>
                  <a:gd name="T3" fmla="*/ 8 h 48"/>
                  <a:gd name="T4" fmla="*/ 8 w 94"/>
                  <a:gd name="T5" fmla="*/ 16 h 48"/>
                  <a:gd name="T6" fmla="*/ 8 w 94"/>
                  <a:gd name="T7" fmla="*/ 24 h 48"/>
                  <a:gd name="T8" fmla="*/ 15 w 94"/>
                  <a:gd name="T9" fmla="*/ 32 h 48"/>
                  <a:gd name="T10" fmla="*/ 24 w 94"/>
                  <a:gd name="T11" fmla="*/ 39 h 48"/>
                  <a:gd name="T12" fmla="*/ 31 w 94"/>
                  <a:gd name="T13" fmla="*/ 39 h 48"/>
                  <a:gd name="T14" fmla="*/ 40 w 94"/>
                  <a:gd name="T15" fmla="*/ 48 h 48"/>
                  <a:gd name="T16" fmla="*/ 47 w 94"/>
                  <a:gd name="T17" fmla="*/ 48 h 48"/>
                  <a:gd name="T18" fmla="*/ 55 w 94"/>
                  <a:gd name="T19" fmla="*/ 48 h 48"/>
                  <a:gd name="T20" fmla="*/ 63 w 94"/>
                  <a:gd name="T21" fmla="*/ 39 h 48"/>
                  <a:gd name="T22" fmla="*/ 71 w 94"/>
                  <a:gd name="T23" fmla="*/ 39 h 48"/>
                  <a:gd name="T24" fmla="*/ 79 w 94"/>
                  <a:gd name="T25" fmla="*/ 32 h 48"/>
                  <a:gd name="T26" fmla="*/ 87 w 94"/>
                  <a:gd name="T27" fmla="*/ 24 h 48"/>
                  <a:gd name="T28" fmla="*/ 87 w 94"/>
                  <a:gd name="T29" fmla="*/ 16 h 48"/>
                  <a:gd name="T30" fmla="*/ 87 w 94"/>
                  <a:gd name="T31" fmla="*/ 8 h 48"/>
                  <a:gd name="T32" fmla="*/ 94 w 94"/>
                  <a:gd name="T33" fmla="*/ 0 h 48"/>
                  <a:gd name="T34" fmla="*/ 79 w 94"/>
                  <a:gd name="T35" fmla="*/ 0 h 48"/>
                  <a:gd name="T36" fmla="*/ 79 w 94"/>
                  <a:gd name="T37" fmla="*/ 8 h 48"/>
                  <a:gd name="T38" fmla="*/ 71 w 94"/>
                  <a:gd name="T39" fmla="*/ 16 h 48"/>
                  <a:gd name="T40" fmla="*/ 71 w 94"/>
                  <a:gd name="T41" fmla="*/ 24 h 48"/>
                  <a:gd name="T42" fmla="*/ 63 w 94"/>
                  <a:gd name="T43" fmla="*/ 24 h 48"/>
                  <a:gd name="T44" fmla="*/ 55 w 94"/>
                  <a:gd name="T45" fmla="*/ 32 h 48"/>
                  <a:gd name="T46" fmla="*/ 47 w 94"/>
                  <a:gd name="T47" fmla="*/ 32 h 48"/>
                  <a:gd name="T48" fmla="*/ 40 w 94"/>
                  <a:gd name="T49" fmla="*/ 32 h 48"/>
                  <a:gd name="T50" fmla="*/ 31 w 94"/>
                  <a:gd name="T51" fmla="*/ 32 h 48"/>
                  <a:gd name="T52" fmla="*/ 31 w 94"/>
                  <a:gd name="T53" fmla="*/ 24 h 48"/>
                  <a:gd name="T54" fmla="*/ 24 w 94"/>
                  <a:gd name="T55" fmla="*/ 24 h 48"/>
                  <a:gd name="T56" fmla="*/ 24 w 94"/>
                  <a:gd name="T57" fmla="*/ 16 h 48"/>
                  <a:gd name="T58" fmla="*/ 15 w 94"/>
                  <a:gd name="T59" fmla="*/ 16 h 48"/>
                  <a:gd name="T60" fmla="*/ 15 w 94"/>
                  <a:gd name="T61" fmla="*/ 8 h 48"/>
                  <a:gd name="T62" fmla="*/ 15 w 94"/>
                  <a:gd name="T63" fmla="*/ 0 h 48"/>
                  <a:gd name="T64" fmla="*/ 0 w 9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48">
                    <a:moveTo>
                      <a:pt x="0" y="0"/>
                    </a:moveTo>
                    <a:lnTo>
                      <a:pt x="0" y="8"/>
                    </a:lnTo>
                    <a:lnTo>
                      <a:pt x="8" y="16"/>
                    </a:lnTo>
                    <a:lnTo>
                      <a:pt x="8" y="24"/>
                    </a:lnTo>
                    <a:lnTo>
                      <a:pt x="15" y="32"/>
                    </a:lnTo>
                    <a:lnTo>
                      <a:pt x="24" y="39"/>
                    </a:lnTo>
                    <a:lnTo>
                      <a:pt x="31" y="39"/>
                    </a:lnTo>
                    <a:lnTo>
                      <a:pt x="40" y="48"/>
                    </a:lnTo>
                    <a:lnTo>
                      <a:pt x="47" y="48"/>
                    </a:lnTo>
                    <a:lnTo>
                      <a:pt x="55" y="48"/>
                    </a:lnTo>
                    <a:lnTo>
                      <a:pt x="63" y="39"/>
                    </a:lnTo>
                    <a:lnTo>
                      <a:pt x="71" y="39"/>
                    </a:lnTo>
                    <a:lnTo>
                      <a:pt x="79" y="32"/>
                    </a:lnTo>
                    <a:lnTo>
                      <a:pt x="87" y="24"/>
                    </a:lnTo>
                    <a:lnTo>
                      <a:pt x="87" y="16"/>
                    </a:lnTo>
                    <a:lnTo>
                      <a:pt x="87" y="8"/>
                    </a:lnTo>
                    <a:lnTo>
                      <a:pt x="94" y="0"/>
                    </a:lnTo>
                    <a:lnTo>
                      <a:pt x="79" y="0"/>
                    </a:lnTo>
                    <a:lnTo>
                      <a:pt x="79" y="8"/>
                    </a:lnTo>
                    <a:lnTo>
                      <a:pt x="71" y="16"/>
                    </a:lnTo>
                    <a:lnTo>
                      <a:pt x="71" y="24"/>
                    </a:lnTo>
                    <a:lnTo>
                      <a:pt x="63" y="24"/>
                    </a:lnTo>
                    <a:lnTo>
                      <a:pt x="55" y="32"/>
                    </a:lnTo>
                    <a:lnTo>
                      <a:pt x="47" y="32"/>
                    </a:lnTo>
                    <a:lnTo>
                      <a:pt x="40" y="32"/>
                    </a:lnTo>
                    <a:lnTo>
                      <a:pt x="31" y="32"/>
                    </a:lnTo>
                    <a:lnTo>
                      <a:pt x="31" y="24"/>
                    </a:lnTo>
                    <a:lnTo>
                      <a:pt x="24" y="24"/>
                    </a:lnTo>
                    <a:lnTo>
                      <a:pt x="24" y="16"/>
                    </a:lnTo>
                    <a:lnTo>
                      <a:pt x="15" y="16"/>
                    </a:lnTo>
                    <a:lnTo>
                      <a:pt x="15" y="8"/>
                    </a:lnTo>
                    <a:lnTo>
                      <a:pt x="15" y="0"/>
                    </a:lnTo>
                    <a:lnTo>
                      <a:pt x="0" y="0"/>
                    </a:lnTo>
                    <a:close/>
                  </a:path>
                </a:pathLst>
              </a:custGeom>
              <a:solidFill>
                <a:srgbClr val="00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6" name="Freeform 674">
                <a:extLst>
                  <a:ext uri="{FF2B5EF4-FFF2-40B4-BE49-F238E27FC236}">
                    <a16:creationId xmlns:a16="http://schemas.microsoft.com/office/drawing/2014/main" id="{C46D6233-104E-CBF6-6492-A75E19229778}"/>
                  </a:ext>
                </a:extLst>
              </p:cNvPr>
              <p:cNvSpPr>
                <a:spLocks/>
              </p:cNvSpPr>
              <p:nvPr/>
            </p:nvSpPr>
            <p:spPr bwMode="auto">
              <a:xfrm>
                <a:off x="4983" y="3071"/>
                <a:ext cx="22" cy="8"/>
              </a:xfrm>
              <a:custGeom>
                <a:avLst/>
                <a:gdLst>
                  <a:gd name="T0" fmla="*/ 0 w 64"/>
                  <a:gd name="T1" fmla="*/ 23 h 23"/>
                  <a:gd name="T2" fmla="*/ 0 w 64"/>
                  <a:gd name="T3" fmla="*/ 16 h 23"/>
                  <a:gd name="T4" fmla="*/ 9 w 64"/>
                  <a:gd name="T5" fmla="*/ 8 h 23"/>
                  <a:gd name="T6" fmla="*/ 16 w 64"/>
                  <a:gd name="T7" fmla="*/ 0 h 23"/>
                  <a:gd name="T8" fmla="*/ 25 w 64"/>
                  <a:gd name="T9" fmla="*/ 0 h 23"/>
                  <a:gd name="T10" fmla="*/ 32 w 64"/>
                  <a:gd name="T11" fmla="*/ 0 h 23"/>
                  <a:gd name="T12" fmla="*/ 40 w 64"/>
                  <a:gd name="T13" fmla="*/ 0 h 23"/>
                  <a:gd name="T14" fmla="*/ 48 w 64"/>
                  <a:gd name="T15" fmla="*/ 0 h 23"/>
                  <a:gd name="T16" fmla="*/ 56 w 64"/>
                  <a:gd name="T17" fmla="*/ 8 h 23"/>
                  <a:gd name="T18" fmla="*/ 56 w 64"/>
                  <a:gd name="T19" fmla="*/ 16 h 23"/>
                  <a:gd name="T20" fmla="*/ 64 w 64"/>
                  <a:gd name="T21" fmla="*/ 23 h 23"/>
                  <a:gd name="T22" fmla="*/ 48 w 64"/>
                  <a:gd name="T23" fmla="*/ 23 h 23"/>
                  <a:gd name="T24" fmla="*/ 40 w 64"/>
                  <a:gd name="T25" fmla="*/ 16 h 23"/>
                  <a:gd name="T26" fmla="*/ 32 w 64"/>
                  <a:gd name="T27" fmla="*/ 16 h 23"/>
                  <a:gd name="T28" fmla="*/ 25 w 64"/>
                  <a:gd name="T29" fmla="*/ 16 h 23"/>
                  <a:gd name="T30" fmla="*/ 16 w 64"/>
                  <a:gd name="T31" fmla="*/ 23 h 23"/>
                  <a:gd name="T32" fmla="*/ 0 w 64"/>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23">
                    <a:moveTo>
                      <a:pt x="0" y="23"/>
                    </a:moveTo>
                    <a:lnTo>
                      <a:pt x="0" y="16"/>
                    </a:lnTo>
                    <a:lnTo>
                      <a:pt x="9" y="8"/>
                    </a:lnTo>
                    <a:lnTo>
                      <a:pt x="16" y="0"/>
                    </a:lnTo>
                    <a:lnTo>
                      <a:pt x="25" y="0"/>
                    </a:lnTo>
                    <a:lnTo>
                      <a:pt x="32" y="0"/>
                    </a:lnTo>
                    <a:lnTo>
                      <a:pt x="40" y="0"/>
                    </a:lnTo>
                    <a:lnTo>
                      <a:pt x="48" y="0"/>
                    </a:lnTo>
                    <a:lnTo>
                      <a:pt x="56" y="8"/>
                    </a:lnTo>
                    <a:lnTo>
                      <a:pt x="56" y="16"/>
                    </a:lnTo>
                    <a:lnTo>
                      <a:pt x="64" y="23"/>
                    </a:lnTo>
                    <a:lnTo>
                      <a:pt x="48" y="23"/>
                    </a:lnTo>
                    <a:lnTo>
                      <a:pt x="40" y="16"/>
                    </a:lnTo>
                    <a:lnTo>
                      <a:pt x="32" y="16"/>
                    </a:lnTo>
                    <a:lnTo>
                      <a:pt x="25" y="16"/>
                    </a:lnTo>
                    <a:lnTo>
                      <a:pt x="16" y="23"/>
                    </a:lnTo>
                    <a:lnTo>
                      <a:pt x="0" y="23"/>
                    </a:lnTo>
                    <a:close/>
                  </a:path>
                </a:pathLst>
              </a:custGeom>
              <a:solidFill>
                <a:srgbClr val="00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7" name="Freeform 675">
                <a:extLst>
                  <a:ext uri="{FF2B5EF4-FFF2-40B4-BE49-F238E27FC236}">
                    <a16:creationId xmlns:a16="http://schemas.microsoft.com/office/drawing/2014/main" id="{5D298063-A51D-C717-6649-3AAAB3B1DDCA}"/>
                  </a:ext>
                </a:extLst>
              </p:cNvPr>
              <p:cNvSpPr>
                <a:spLocks/>
              </p:cNvSpPr>
              <p:nvPr/>
            </p:nvSpPr>
            <p:spPr bwMode="auto">
              <a:xfrm>
                <a:off x="4983" y="3079"/>
                <a:ext cx="22" cy="11"/>
              </a:xfrm>
              <a:custGeom>
                <a:avLst/>
                <a:gdLst>
                  <a:gd name="T0" fmla="*/ 0 w 64"/>
                  <a:gd name="T1" fmla="*/ 0 h 32"/>
                  <a:gd name="T2" fmla="*/ 0 w 64"/>
                  <a:gd name="T3" fmla="*/ 9 h 32"/>
                  <a:gd name="T4" fmla="*/ 0 w 64"/>
                  <a:gd name="T5" fmla="*/ 16 h 32"/>
                  <a:gd name="T6" fmla="*/ 9 w 64"/>
                  <a:gd name="T7" fmla="*/ 16 h 32"/>
                  <a:gd name="T8" fmla="*/ 9 w 64"/>
                  <a:gd name="T9" fmla="*/ 25 h 32"/>
                  <a:gd name="T10" fmla="*/ 16 w 64"/>
                  <a:gd name="T11" fmla="*/ 25 h 32"/>
                  <a:gd name="T12" fmla="*/ 16 w 64"/>
                  <a:gd name="T13" fmla="*/ 32 h 32"/>
                  <a:gd name="T14" fmla="*/ 25 w 64"/>
                  <a:gd name="T15" fmla="*/ 32 h 32"/>
                  <a:gd name="T16" fmla="*/ 32 w 64"/>
                  <a:gd name="T17" fmla="*/ 32 h 32"/>
                  <a:gd name="T18" fmla="*/ 40 w 64"/>
                  <a:gd name="T19" fmla="*/ 32 h 32"/>
                  <a:gd name="T20" fmla="*/ 48 w 64"/>
                  <a:gd name="T21" fmla="*/ 25 h 32"/>
                  <a:gd name="T22" fmla="*/ 56 w 64"/>
                  <a:gd name="T23" fmla="*/ 25 h 32"/>
                  <a:gd name="T24" fmla="*/ 56 w 64"/>
                  <a:gd name="T25" fmla="*/ 16 h 32"/>
                  <a:gd name="T26" fmla="*/ 64 w 64"/>
                  <a:gd name="T27" fmla="*/ 9 h 32"/>
                  <a:gd name="T28" fmla="*/ 64 w 64"/>
                  <a:gd name="T29" fmla="*/ 0 h 32"/>
                  <a:gd name="T30" fmla="*/ 48 w 64"/>
                  <a:gd name="T31" fmla="*/ 0 h 32"/>
                  <a:gd name="T32" fmla="*/ 48 w 64"/>
                  <a:gd name="T33" fmla="*/ 9 h 32"/>
                  <a:gd name="T34" fmla="*/ 40 w 64"/>
                  <a:gd name="T35" fmla="*/ 16 h 32"/>
                  <a:gd name="T36" fmla="*/ 32 w 64"/>
                  <a:gd name="T37" fmla="*/ 16 h 32"/>
                  <a:gd name="T38" fmla="*/ 25 w 64"/>
                  <a:gd name="T39" fmla="*/ 16 h 32"/>
                  <a:gd name="T40" fmla="*/ 16 w 64"/>
                  <a:gd name="T41" fmla="*/ 9 h 32"/>
                  <a:gd name="T42" fmla="*/ 16 w 64"/>
                  <a:gd name="T43" fmla="*/ 0 h 32"/>
                  <a:gd name="T44" fmla="*/ 0 w 64"/>
                  <a:gd name="T4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32">
                    <a:moveTo>
                      <a:pt x="0" y="0"/>
                    </a:moveTo>
                    <a:lnTo>
                      <a:pt x="0" y="9"/>
                    </a:lnTo>
                    <a:lnTo>
                      <a:pt x="0" y="16"/>
                    </a:lnTo>
                    <a:lnTo>
                      <a:pt x="9" y="16"/>
                    </a:lnTo>
                    <a:lnTo>
                      <a:pt x="9" y="25"/>
                    </a:lnTo>
                    <a:lnTo>
                      <a:pt x="16" y="25"/>
                    </a:lnTo>
                    <a:lnTo>
                      <a:pt x="16" y="32"/>
                    </a:lnTo>
                    <a:lnTo>
                      <a:pt x="25" y="32"/>
                    </a:lnTo>
                    <a:lnTo>
                      <a:pt x="32" y="32"/>
                    </a:lnTo>
                    <a:lnTo>
                      <a:pt x="40" y="32"/>
                    </a:lnTo>
                    <a:lnTo>
                      <a:pt x="48" y="25"/>
                    </a:lnTo>
                    <a:lnTo>
                      <a:pt x="56" y="25"/>
                    </a:lnTo>
                    <a:lnTo>
                      <a:pt x="56" y="16"/>
                    </a:lnTo>
                    <a:lnTo>
                      <a:pt x="64" y="9"/>
                    </a:lnTo>
                    <a:lnTo>
                      <a:pt x="64" y="0"/>
                    </a:lnTo>
                    <a:lnTo>
                      <a:pt x="48" y="0"/>
                    </a:lnTo>
                    <a:lnTo>
                      <a:pt x="48" y="9"/>
                    </a:lnTo>
                    <a:lnTo>
                      <a:pt x="40" y="16"/>
                    </a:lnTo>
                    <a:lnTo>
                      <a:pt x="32" y="16"/>
                    </a:lnTo>
                    <a:lnTo>
                      <a:pt x="25" y="16"/>
                    </a:lnTo>
                    <a:lnTo>
                      <a:pt x="16" y="9"/>
                    </a:lnTo>
                    <a:lnTo>
                      <a:pt x="16" y="0"/>
                    </a:lnTo>
                    <a:lnTo>
                      <a:pt x="0" y="0"/>
                    </a:lnTo>
                    <a:close/>
                  </a:path>
                </a:pathLst>
              </a:custGeom>
              <a:solidFill>
                <a:srgbClr val="00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8" name="Freeform 676">
                <a:extLst>
                  <a:ext uri="{FF2B5EF4-FFF2-40B4-BE49-F238E27FC236}">
                    <a16:creationId xmlns:a16="http://schemas.microsoft.com/office/drawing/2014/main" id="{2ABE679D-94F8-2DF9-1F33-AE3D66892183}"/>
                  </a:ext>
                </a:extLst>
              </p:cNvPr>
              <p:cNvSpPr>
                <a:spLocks/>
              </p:cNvSpPr>
              <p:nvPr/>
            </p:nvSpPr>
            <p:spPr bwMode="auto">
              <a:xfrm>
                <a:off x="4989" y="3077"/>
                <a:ext cx="10" cy="7"/>
              </a:xfrm>
              <a:custGeom>
                <a:avLst/>
                <a:gdLst>
                  <a:gd name="T0" fmla="*/ 32 w 32"/>
                  <a:gd name="T1" fmla="*/ 7 h 23"/>
                  <a:gd name="T2" fmla="*/ 24 w 32"/>
                  <a:gd name="T3" fmla="*/ 0 h 23"/>
                  <a:gd name="T4" fmla="*/ 16 w 32"/>
                  <a:gd name="T5" fmla="*/ 0 h 23"/>
                  <a:gd name="T6" fmla="*/ 9 w 32"/>
                  <a:gd name="T7" fmla="*/ 0 h 23"/>
                  <a:gd name="T8" fmla="*/ 0 w 32"/>
                  <a:gd name="T9" fmla="*/ 7 h 23"/>
                  <a:gd name="T10" fmla="*/ 0 w 32"/>
                  <a:gd name="T11" fmla="*/ 16 h 23"/>
                  <a:gd name="T12" fmla="*/ 9 w 32"/>
                  <a:gd name="T13" fmla="*/ 23 h 23"/>
                  <a:gd name="T14" fmla="*/ 16 w 32"/>
                  <a:gd name="T15" fmla="*/ 23 h 23"/>
                  <a:gd name="T16" fmla="*/ 24 w 32"/>
                  <a:gd name="T17" fmla="*/ 23 h 23"/>
                  <a:gd name="T18" fmla="*/ 32 w 32"/>
                  <a:gd name="T19" fmla="*/ 16 h 23"/>
                  <a:gd name="T20" fmla="*/ 32 w 32"/>
                  <a:gd name="T2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3">
                    <a:moveTo>
                      <a:pt x="32" y="7"/>
                    </a:moveTo>
                    <a:lnTo>
                      <a:pt x="24" y="0"/>
                    </a:lnTo>
                    <a:lnTo>
                      <a:pt x="16" y="0"/>
                    </a:lnTo>
                    <a:lnTo>
                      <a:pt x="9" y="0"/>
                    </a:lnTo>
                    <a:lnTo>
                      <a:pt x="0" y="7"/>
                    </a:lnTo>
                    <a:lnTo>
                      <a:pt x="0" y="16"/>
                    </a:lnTo>
                    <a:lnTo>
                      <a:pt x="9" y="23"/>
                    </a:lnTo>
                    <a:lnTo>
                      <a:pt x="16" y="23"/>
                    </a:lnTo>
                    <a:lnTo>
                      <a:pt x="24" y="23"/>
                    </a:lnTo>
                    <a:lnTo>
                      <a:pt x="32" y="16"/>
                    </a:lnTo>
                    <a:lnTo>
                      <a:pt x="32" y="7"/>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9" name="Freeform 677">
                <a:extLst>
                  <a:ext uri="{FF2B5EF4-FFF2-40B4-BE49-F238E27FC236}">
                    <a16:creationId xmlns:a16="http://schemas.microsoft.com/office/drawing/2014/main" id="{9E0AD410-F7B6-89EE-4208-3E0EE2654CC0}"/>
                  </a:ext>
                </a:extLst>
              </p:cNvPr>
              <p:cNvSpPr>
                <a:spLocks/>
              </p:cNvSpPr>
              <p:nvPr/>
            </p:nvSpPr>
            <p:spPr bwMode="auto">
              <a:xfrm>
                <a:off x="4852" y="2940"/>
                <a:ext cx="284" cy="281"/>
              </a:xfrm>
              <a:custGeom>
                <a:avLst/>
                <a:gdLst>
                  <a:gd name="T0" fmla="*/ 466 w 853"/>
                  <a:gd name="T1" fmla="*/ 0 h 845"/>
                  <a:gd name="T2" fmla="*/ 552 w 853"/>
                  <a:gd name="T3" fmla="*/ 16 h 845"/>
                  <a:gd name="T4" fmla="*/ 631 w 853"/>
                  <a:gd name="T5" fmla="*/ 47 h 845"/>
                  <a:gd name="T6" fmla="*/ 694 w 853"/>
                  <a:gd name="T7" fmla="*/ 95 h 845"/>
                  <a:gd name="T8" fmla="*/ 750 w 853"/>
                  <a:gd name="T9" fmla="*/ 150 h 845"/>
                  <a:gd name="T10" fmla="*/ 797 w 853"/>
                  <a:gd name="T11" fmla="*/ 222 h 845"/>
                  <a:gd name="T12" fmla="*/ 829 w 853"/>
                  <a:gd name="T13" fmla="*/ 292 h 845"/>
                  <a:gd name="T14" fmla="*/ 844 w 853"/>
                  <a:gd name="T15" fmla="*/ 379 h 845"/>
                  <a:gd name="T16" fmla="*/ 844 w 853"/>
                  <a:gd name="T17" fmla="*/ 466 h 845"/>
                  <a:gd name="T18" fmla="*/ 829 w 853"/>
                  <a:gd name="T19" fmla="*/ 545 h 845"/>
                  <a:gd name="T20" fmla="*/ 797 w 853"/>
                  <a:gd name="T21" fmla="*/ 623 h 845"/>
                  <a:gd name="T22" fmla="*/ 750 w 853"/>
                  <a:gd name="T23" fmla="*/ 687 h 845"/>
                  <a:gd name="T24" fmla="*/ 694 w 853"/>
                  <a:gd name="T25" fmla="*/ 751 h 845"/>
                  <a:gd name="T26" fmla="*/ 631 w 853"/>
                  <a:gd name="T27" fmla="*/ 798 h 845"/>
                  <a:gd name="T28" fmla="*/ 552 w 853"/>
                  <a:gd name="T29" fmla="*/ 829 h 845"/>
                  <a:gd name="T30" fmla="*/ 466 w 853"/>
                  <a:gd name="T31" fmla="*/ 845 h 845"/>
                  <a:gd name="T32" fmla="*/ 379 w 853"/>
                  <a:gd name="T33" fmla="*/ 845 h 845"/>
                  <a:gd name="T34" fmla="*/ 300 w 853"/>
                  <a:gd name="T35" fmla="*/ 829 h 845"/>
                  <a:gd name="T36" fmla="*/ 221 w 853"/>
                  <a:gd name="T37" fmla="*/ 798 h 845"/>
                  <a:gd name="T38" fmla="*/ 158 w 853"/>
                  <a:gd name="T39" fmla="*/ 751 h 845"/>
                  <a:gd name="T40" fmla="*/ 95 w 853"/>
                  <a:gd name="T41" fmla="*/ 687 h 845"/>
                  <a:gd name="T42" fmla="*/ 55 w 853"/>
                  <a:gd name="T43" fmla="*/ 623 h 845"/>
                  <a:gd name="T44" fmla="*/ 23 w 853"/>
                  <a:gd name="T45" fmla="*/ 545 h 845"/>
                  <a:gd name="T46" fmla="*/ 0 w 853"/>
                  <a:gd name="T47" fmla="*/ 466 h 845"/>
                  <a:gd name="T48" fmla="*/ 0 w 853"/>
                  <a:gd name="T49" fmla="*/ 379 h 845"/>
                  <a:gd name="T50" fmla="*/ 23 w 853"/>
                  <a:gd name="T51" fmla="*/ 292 h 845"/>
                  <a:gd name="T52" fmla="*/ 55 w 853"/>
                  <a:gd name="T53" fmla="*/ 222 h 845"/>
                  <a:gd name="T54" fmla="*/ 95 w 853"/>
                  <a:gd name="T55" fmla="*/ 150 h 845"/>
                  <a:gd name="T56" fmla="*/ 158 w 853"/>
                  <a:gd name="T57" fmla="*/ 95 h 845"/>
                  <a:gd name="T58" fmla="*/ 221 w 853"/>
                  <a:gd name="T59" fmla="*/ 47 h 845"/>
                  <a:gd name="T60" fmla="*/ 300 w 853"/>
                  <a:gd name="T61" fmla="*/ 16 h 845"/>
                  <a:gd name="T62" fmla="*/ 379 w 853"/>
                  <a:gd name="T63" fmla="*/ 0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3" h="845">
                    <a:moveTo>
                      <a:pt x="426" y="0"/>
                    </a:moveTo>
                    <a:lnTo>
                      <a:pt x="466" y="0"/>
                    </a:lnTo>
                    <a:lnTo>
                      <a:pt x="513" y="8"/>
                    </a:lnTo>
                    <a:lnTo>
                      <a:pt x="552" y="16"/>
                    </a:lnTo>
                    <a:lnTo>
                      <a:pt x="592" y="31"/>
                    </a:lnTo>
                    <a:lnTo>
                      <a:pt x="631" y="47"/>
                    </a:lnTo>
                    <a:lnTo>
                      <a:pt x="663" y="71"/>
                    </a:lnTo>
                    <a:lnTo>
                      <a:pt x="694" y="95"/>
                    </a:lnTo>
                    <a:lnTo>
                      <a:pt x="726" y="119"/>
                    </a:lnTo>
                    <a:lnTo>
                      <a:pt x="750" y="150"/>
                    </a:lnTo>
                    <a:lnTo>
                      <a:pt x="781" y="182"/>
                    </a:lnTo>
                    <a:lnTo>
                      <a:pt x="797" y="222"/>
                    </a:lnTo>
                    <a:lnTo>
                      <a:pt x="813" y="253"/>
                    </a:lnTo>
                    <a:lnTo>
                      <a:pt x="829" y="292"/>
                    </a:lnTo>
                    <a:lnTo>
                      <a:pt x="844" y="340"/>
                    </a:lnTo>
                    <a:lnTo>
                      <a:pt x="844" y="379"/>
                    </a:lnTo>
                    <a:lnTo>
                      <a:pt x="853" y="418"/>
                    </a:lnTo>
                    <a:lnTo>
                      <a:pt x="844" y="466"/>
                    </a:lnTo>
                    <a:lnTo>
                      <a:pt x="844" y="506"/>
                    </a:lnTo>
                    <a:lnTo>
                      <a:pt x="829" y="545"/>
                    </a:lnTo>
                    <a:lnTo>
                      <a:pt x="813" y="584"/>
                    </a:lnTo>
                    <a:lnTo>
                      <a:pt x="797" y="623"/>
                    </a:lnTo>
                    <a:lnTo>
                      <a:pt x="781" y="655"/>
                    </a:lnTo>
                    <a:lnTo>
                      <a:pt x="750" y="687"/>
                    </a:lnTo>
                    <a:lnTo>
                      <a:pt x="726" y="719"/>
                    </a:lnTo>
                    <a:lnTo>
                      <a:pt x="694" y="751"/>
                    </a:lnTo>
                    <a:lnTo>
                      <a:pt x="663" y="774"/>
                    </a:lnTo>
                    <a:lnTo>
                      <a:pt x="631" y="798"/>
                    </a:lnTo>
                    <a:lnTo>
                      <a:pt x="592" y="814"/>
                    </a:lnTo>
                    <a:lnTo>
                      <a:pt x="552" y="829"/>
                    </a:lnTo>
                    <a:lnTo>
                      <a:pt x="513" y="837"/>
                    </a:lnTo>
                    <a:lnTo>
                      <a:pt x="466" y="845"/>
                    </a:lnTo>
                    <a:lnTo>
                      <a:pt x="426" y="845"/>
                    </a:lnTo>
                    <a:lnTo>
                      <a:pt x="379" y="845"/>
                    </a:lnTo>
                    <a:lnTo>
                      <a:pt x="339" y="837"/>
                    </a:lnTo>
                    <a:lnTo>
                      <a:pt x="300" y="829"/>
                    </a:lnTo>
                    <a:lnTo>
                      <a:pt x="260" y="814"/>
                    </a:lnTo>
                    <a:lnTo>
                      <a:pt x="221" y="798"/>
                    </a:lnTo>
                    <a:lnTo>
                      <a:pt x="189" y="774"/>
                    </a:lnTo>
                    <a:lnTo>
                      <a:pt x="158" y="751"/>
                    </a:lnTo>
                    <a:lnTo>
                      <a:pt x="126" y="719"/>
                    </a:lnTo>
                    <a:lnTo>
                      <a:pt x="95" y="687"/>
                    </a:lnTo>
                    <a:lnTo>
                      <a:pt x="71" y="655"/>
                    </a:lnTo>
                    <a:lnTo>
                      <a:pt x="55" y="623"/>
                    </a:lnTo>
                    <a:lnTo>
                      <a:pt x="32" y="584"/>
                    </a:lnTo>
                    <a:lnTo>
                      <a:pt x="23" y="545"/>
                    </a:lnTo>
                    <a:lnTo>
                      <a:pt x="8" y="506"/>
                    </a:lnTo>
                    <a:lnTo>
                      <a:pt x="0" y="466"/>
                    </a:lnTo>
                    <a:lnTo>
                      <a:pt x="0" y="418"/>
                    </a:lnTo>
                    <a:lnTo>
                      <a:pt x="0" y="379"/>
                    </a:lnTo>
                    <a:lnTo>
                      <a:pt x="8" y="340"/>
                    </a:lnTo>
                    <a:lnTo>
                      <a:pt x="23" y="292"/>
                    </a:lnTo>
                    <a:lnTo>
                      <a:pt x="32" y="253"/>
                    </a:lnTo>
                    <a:lnTo>
                      <a:pt x="55" y="222"/>
                    </a:lnTo>
                    <a:lnTo>
                      <a:pt x="71" y="182"/>
                    </a:lnTo>
                    <a:lnTo>
                      <a:pt x="95" y="150"/>
                    </a:lnTo>
                    <a:lnTo>
                      <a:pt x="126" y="119"/>
                    </a:lnTo>
                    <a:lnTo>
                      <a:pt x="158" y="95"/>
                    </a:lnTo>
                    <a:lnTo>
                      <a:pt x="189" y="71"/>
                    </a:lnTo>
                    <a:lnTo>
                      <a:pt x="221" y="47"/>
                    </a:lnTo>
                    <a:lnTo>
                      <a:pt x="260" y="31"/>
                    </a:lnTo>
                    <a:lnTo>
                      <a:pt x="300" y="16"/>
                    </a:lnTo>
                    <a:lnTo>
                      <a:pt x="339" y="8"/>
                    </a:lnTo>
                    <a:lnTo>
                      <a:pt x="379" y="0"/>
                    </a:lnTo>
                    <a:lnTo>
                      <a:pt x="426"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790" name="Freeform 678">
                <a:extLst>
                  <a:ext uri="{FF2B5EF4-FFF2-40B4-BE49-F238E27FC236}">
                    <a16:creationId xmlns:a16="http://schemas.microsoft.com/office/drawing/2014/main" id="{D63DC65F-5E75-3D99-E926-D4225BC06DCD}"/>
                  </a:ext>
                </a:extLst>
              </p:cNvPr>
              <p:cNvSpPr>
                <a:spLocks/>
              </p:cNvSpPr>
              <p:nvPr/>
            </p:nvSpPr>
            <p:spPr bwMode="auto">
              <a:xfrm>
                <a:off x="4692" y="2853"/>
                <a:ext cx="15" cy="26"/>
              </a:xfrm>
              <a:custGeom>
                <a:avLst/>
                <a:gdLst>
                  <a:gd name="T0" fmla="*/ 38 w 47"/>
                  <a:gd name="T1" fmla="*/ 39 h 79"/>
                  <a:gd name="T2" fmla="*/ 38 w 47"/>
                  <a:gd name="T3" fmla="*/ 32 h 79"/>
                  <a:gd name="T4" fmla="*/ 47 w 47"/>
                  <a:gd name="T5" fmla="*/ 16 h 79"/>
                  <a:gd name="T6" fmla="*/ 47 w 47"/>
                  <a:gd name="T7" fmla="*/ 8 h 79"/>
                  <a:gd name="T8" fmla="*/ 47 w 47"/>
                  <a:gd name="T9" fmla="*/ 0 h 79"/>
                  <a:gd name="T10" fmla="*/ 38 w 47"/>
                  <a:gd name="T11" fmla="*/ 8 h 79"/>
                  <a:gd name="T12" fmla="*/ 31 w 47"/>
                  <a:gd name="T13" fmla="*/ 16 h 79"/>
                  <a:gd name="T14" fmla="*/ 31 w 47"/>
                  <a:gd name="T15" fmla="*/ 32 h 79"/>
                  <a:gd name="T16" fmla="*/ 23 w 47"/>
                  <a:gd name="T17" fmla="*/ 39 h 79"/>
                  <a:gd name="T18" fmla="*/ 15 w 47"/>
                  <a:gd name="T19" fmla="*/ 48 h 79"/>
                  <a:gd name="T20" fmla="*/ 7 w 47"/>
                  <a:gd name="T21" fmla="*/ 63 h 79"/>
                  <a:gd name="T22" fmla="*/ 7 w 47"/>
                  <a:gd name="T23" fmla="*/ 71 h 79"/>
                  <a:gd name="T24" fmla="*/ 0 w 47"/>
                  <a:gd name="T25" fmla="*/ 79 h 79"/>
                  <a:gd name="T26" fmla="*/ 7 w 47"/>
                  <a:gd name="T27" fmla="*/ 79 h 79"/>
                  <a:gd name="T28" fmla="*/ 7 w 47"/>
                  <a:gd name="T29" fmla="*/ 71 h 79"/>
                  <a:gd name="T30" fmla="*/ 15 w 47"/>
                  <a:gd name="T31" fmla="*/ 63 h 79"/>
                  <a:gd name="T32" fmla="*/ 23 w 47"/>
                  <a:gd name="T33" fmla="*/ 63 h 79"/>
                  <a:gd name="T34" fmla="*/ 23 w 47"/>
                  <a:gd name="T35" fmla="*/ 55 h 79"/>
                  <a:gd name="T36" fmla="*/ 31 w 47"/>
                  <a:gd name="T37" fmla="*/ 55 h 79"/>
                  <a:gd name="T38" fmla="*/ 31 w 47"/>
                  <a:gd name="T39" fmla="*/ 48 h 79"/>
                  <a:gd name="T40" fmla="*/ 38 w 47"/>
                  <a:gd name="T41"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79">
                    <a:moveTo>
                      <a:pt x="38" y="39"/>
                    </a:moveTo>
                    <a:lnTo>
                      <a:pt x="38" y="32"/>
                    </a:lnTo>
                    <a:lnTo>
                      <a:pt x="47" y="16"/>
                    </a:lnTo>
                    <a:lnTo>
                      <a:pt x="47" y="8"/>
                    </a:lnTo>
                    <a:lnTo>
                      <a:pt x="47" y="0"/>
                    </a:lnTo>
                    <a:lnTo>
                      <a:pt x="38" y="8"/>
                    </a:lnTo>
                    <a:lnTo>
                      <a:pt x="31" y="16"/>
                    </a:lnTo>
                    <a:lnTo>
                      <a:pt x="31" y="32"/>
                    </a:lnTo>
                    <a:lnTo>
                      <a:pt x="23" y="39"/>
                    </a:lnTo>
                    <a:lnTo>
                      <a:pt x="15" y="48"/>
                    </a:lnTo>
                    <a:lnTo>
                      <a:pt x="7" y="63"/>
                    </a:lnTo>
                    <a:lnTo>
                      <a:pt x="7" y="71"/>
                    </a:lnTo>
                    <a:lnTo>
                      <a:pt x="0" y="79"/>
                    </a:lnTo>
                    <a:lnTo>
                      <a:pt x="7" y="79"/>
                    </a:lnTo>
                    <a:lnTo>
                      <a:pt x="7" y="71"/>
                    </a:lnTo>
                    <a:lnTo>
                      <a:pt x="15" y="63"/>
                    </a:lnTo>
                    <a:lnTo>
                      <a:pt x="23" y="63"/>
                    </a:lnTo>
                    <a:lnTo>
                      <a:pt x="23" y="55"/>
                    </a:lnTo>
                    <a:lnTo>
                      <a:pt x="31" y="55"/>
                    </a:lnTo>
                    <a:lnTo>
                      <a:pt x="31" y="48"/>
                    </a:lnTo>
                    <a:lnTo>
                      <a:pt x="38" y="3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1" name="Freeform 679">
                <a:extLst>
                  <a:ext uri="{FF2B5EF4-FFF2-40B4-BE49-F238E27FC236}">
                    <a16:creationId xmlns:a16="http://schemas.microsoft.com/office/drawing/2014/main" id="{90BE70E8-8DE0-5106-3ABE-AAD6CE2DB73E}"/>
                  </a:ext>
                </a:extLst>
              </p:cNvPr>
              <p:cNvSpPr>
                <a:spLocks/>
              </p:cNvSpPr>
              <p:nvPr/>
            </p:nvSpPr>
            <p:spPr bwMode="auto">
              <a:xfrm>
                <a:off x="4678" y="2866"/>
                <a:ext cx="26" cy="45"/>
              </a:xfrm>
              <a:custGeom>
                <a:avLst/>
                <a:gdLst>
                  <a:gd name="T0" fmla="*/ 78 w 78"/>
                  <a:gd name="T1" fmla="*/ 0 h 135"/>
                  <a:gd name="T2" fmla="*/ 78 w 78"/>
                  <a:gd name="T3" fmla="*/ 16 h 135"/>
                  <a:gd name="T4" fmla="*/ 78 w 78"/>
                  <a:gd name="T5" fmla="*/ 24 h 135"/>
                  <a:gd name="T6" fmla="*/ 70 w 78"/>
                  <a:gd name="T7" fmla="*/ 40 h 135"/>
                  <a:gd name="T8" fmla="*/ 70 w 78"/>
                  <a:gd name="T9" fmla="*/ 47 h 135"/>
                  <a:gd name="T10" fmla="*/ 63 w 78"/>
                  <a:gd name="T11" fmla="*/ 63 h 135"/>
                  <a:gd name="T12" fmla="*/ 54 w 78"/>
                  <a:gd name="T13" fmla="*/ 72 h 135"/>
                  <a:gd name="T14" fmla="*/ 39 w 78"/>
                  <a:gd name="T15" fmla="*/ 79 h 135"/>
                  <a:gd name="T16" fmla="*/ 31 w 78"/>
                  <a:gd name="T17" fmla="*/ 87 h 135"/>
                  <a:gd name="T18" fmla="*/ 23 w 78"/>
                  <a:gd name="T19" fmla="*/ 103 h 135"/>
                  <a:gd name="T20" fmla="*/ 15 w 78"/>
                  <a:gd name="T21" fmla="*/ 111 h 135"/>
                  <a:gd name="T22" fmla="*/ 7 w 78"/>
                  <a:gd name="T23" fmla="*/ 126 h 135"/>
                  <a:gd name="T24" fmla="*/ 0 w 78"/>
                  <a:gd name="T25" fmla="*/ 135 h 135"/>
                  <a:gd name="T26" fmla="*/ 0 w 78"/>
                  <a:gd name="T27" fmla="*/ 119 h 135"/>
                  <a:gd name="T28" fmla="*/ 7 w 78"/>
                  <a:gd name="T29" fmla="*/ 111 h 135"/>
                  <a:gd name="T30" fmla="*/ 15 w 78"/>
                  <a:gd name="T31" fmla="*/ 103 h 135"/>
                  <a:gd name="T32" fmla="*/ 15 w 78"/>
                  <a:gd name="T33" fmla="*/ 87 h 135"/>
                  <a:gd name="T34" fmla="*/ 23 w 78"/>
                  <a:gd name="T35" fmla="*/ 79 h 135"/>
                  <a:gd name="T36" fmla="*/ 31 w 78"/>
                  <a:gd name="T37" fmla="*/ 63 h 135"/>
                  <a:gd name="T38" fmla="*/ 31 w 78"/>
                  <a:gd name="T39" fmla="*/ 56 h 135"/>
                  <a:gd name="T40" fmla="*/ 39 w 78"/>
                  <a:gd name="T41" fmla="*/ 40 h 135"/>
                  <a:gd name="T42" fmla="*/ 47 w 78"/>
                  <a:gd name="T43" fmla="*/ 40 h 135"/>
                  <a:gd name="T44" fmla="*/ 47 w 78"/>
                  <a:gd name="T45" fmla="*/ 32 h 135"/>
                  <a:gd name="T46" fmla="*/ 54 w 78"/>
                  <a:gd name="T47" fmla="*/ 24 h 135"/>
                  <a:gd name="T48" fmla="*/ 63 w 78"/>
                  <a:gd name="T49" fmla="*/ 24 h 135"/>
                  <a:gd name="T50" fmla="*/ 63 w 78"/>
                  <a:gd name="T51" fmla="*/ 16 h 135"/>
                  <a:gd name="T52" fmla="*/ 70 w 78"/>
                  <a:gd name="T53" fmla="*/ 16 h 135"/>
                  <a:gd name="T54" fmla="*/ 70 w 78"/>
                  <a:gd name="T55" fmla="*/ 9 h 135"/>
                  <a:gd name="T56" fmla="*/ 78 w 78"/>
                  <a:gd name="T5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 h="135">
                    <a:moveTo>
                      <a:pt x="78" y="0"/>
                    </a:moveTo>
                    <a:lnTo>
                      <a:pt x="78" y="16"/>
                    </a:lnTo>
                    <a:lnTo>
                      <a:pt x="78" y="24"/>
                    </a:lnTo>
                    <a:lnTo>
                      <a:pt x="70" y="40"/>
                    </a:lnTo>
                    <a:lnTo>
                      <a:pt x="70" y="47"/>
                    </a:lnTo>
                    <a:lnTo>
                      <a:pt x="63" y="63"/>
                    </a:lnTo>
                    <a:lnTo>
                      <a:pt x="54" y="72"/>
                    </a:lnTo>
                    <a:lnTo>
                      <a:pt x="39" y="79"/>
                    </a:lnTo>
                    <a:lnTo>
                      <a:pt x="31" y="87"/>
                    </a:lnTo>
                    <a:lnTo>
                      <a:pt x="23" y="103"/>
                    </a:lnTo>
                    <a:lnTo>
                      <a:pt x="15" y="111"/>
                    </a:lnTo>
                    <a:lnTo>
                      <a:pt x="7" y="126"/>
                    </a:lnTo>
                    <a:lnTo>
                      <a:pt x="0" y="135"/>
                    </a:lnTo>
                    <a:lnTo>
                      <a:pt x="0" y="119"/>
                    </a:lnTo>
                    <a:lnTo>
                      <a:pt x="7" y="111"/>
                    </a:lnTo>
                    <a:lnTo>
                      <a:pt x="15" y="103"/>
                    </a:lnTo>
                    <a:lnTo>
                      <a:pt x="15" y="87"/>
                    </a:lnTo>
                    <a:lnTo>
                      <a:pt x="23" y="79"/>
                    </a:lnTo>
                    <a:lnTo>
                      <a:pt x="31" y="63"/>
                    </a:lnTo>
                    <a:lnTo>
                      <a:pt x="31" y="56"/>
                    </a:lnTo>
                    <a:lnTo>
                      <a:pt x="39" y="40"/>
                    </a:lnTo>
                    <a:lnTo>
                      <a:pt x="47" y="40"/>
                    </a:lnTo>
                    <a:lnTo>
                      <a:pt x="47" y="32"/>
                    </a:lnTo>
                    <a:lnTo>
                      <a:pt x="54" y="24"/>
                    </a:lnTo>
                    <a:lnTo>
                      <a:pt x="63" y="24"/>
                    </a:lnTo>
                    <a:lnTo>
                      <a:pt x="63" y="16"/>
                    </a:lnTo>
                    <a:lnTo>
                      <a:pt x="70" y="16"/>
                    </a:lnTo>
                    <a:lnTo>
                      <a:pt x="70" y="9"/>
                    </a:lnTo>
                    <a:lnTo>
                      <a:pt x="78" y="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2" name="Freeform 680">
                <a:extLst>
                  <a:ext uri="{FF2B5EF4-FFF2-40B4-BE49-F238E27FC236}">
                    <a16:creationId xmlns:a16="http://schemas.microsoft.com/office/drawing/2014/main" id="{98ACEC43-86CB-68EB-E566-5FBB07D53396}"/>
                  </a:ext>
                </a:extLst>
              </p:cNvPr>
              <p:cNvSpPr>
                <a:spLocks/>
              </p:cNvSpPr>
              <p:nvPr/>
            </p:nvSpPr>
            <p:spPr bwMode="auto">
              <a:xfrm>
                <a:off x="4668" y="2882"/>
                <a:ext cx="34" cy="60"/>
              </a:xfrm>
              <a:custGeom>
                <a:avLst/>
                <a:gdLst>
                  <a:gd name="T0" fmla="*/ 103 w 103"/>
                  <a:gd name="T1" fmla="*/ 0 h 181"/>
                  <a:gd name="T2" fmla="*/ 103 w 103"/>
                  <a:gd name="T3" fmla="*/ 16 h 181"/>
                  <a:gd name="T4" fmla="*/ 103 w 103"/>
                  <a:gd name="T5" fmla="*/ 24 h 181"/>
                  <a:gd name="T6" fmla="*/ 95 w 103"/>
                  <a:gd name="T7" fmla="*/ 39 h 181"/>
                  <a:gd name="T8" fmla="*/ 95 w 103"/>
                  <a:gd name="T9" fmla="*/ 55 h 181"/>
                  <a:gd name="T10" fmla="*/ 79 w 103"/>
                  <a:gd name="T11" fmla="*/ 71 h 181"/>
                  <a:gd name="T12" fmla="*/ 72 w 103"/>
                  <a:gd name="T13" fmla="*/ 87 h 181"/>
                  <a:gd name="T14" fmla="*/ 56 w 103"/>
                  <a:gd name="T15" fmla="*/ 102 h 181"/>
                  <a:gd name="T16" fmla="*/ 40 w 103"/>
                  <a:gd name="T17" fmla="*/ 118 h 181"/>
                  <a:gd name="T18" fmla="*/ 32 w 103"/>
                  <a:gd name="T19" fmla="*/ 134 h 181"/>
                  <a:gd name="T20" fmla="*/ 16 w 103"/>
                  <a:gd name="T21" fmla="*/ 150 h 181"/>
                  <a:gd name="T22" fmla="*/ 8 w 103"/>
                  <a:gd name="T23" fmla="*/ 166 h 181"/>
                  <a:gd name="T24" fmla="*/ 0 w 103"/>
                  <a:gd name="T25" fmla="*/ 181 h 181"/>
                  <a:gd name="T26" fmla="*/ 0 w 103"/>
                  <a:gd name="T27" fmla="*/ 166 h 181"/>
                  <a:gd name="T28" fmla="*/ 0 w 103"/>
                  <a:gd name="T29" fmla="*/ 158 h 181"/>
                  <a:gd name="T30" fmla="*/ 8 w 103"/>
                  <a:gd name="T31" fmla="*/ 142 h 181"/>
                  <a:gd name="T32" fmla="*/ 8 w 103"/>
                  <a:gd name="T33" fmla="*/ 134 h 181"/>
                  <a:gd name="T34" fmla="*/ 16 w 103"/>
                  <a:gd name="T35" fmla="*/ 118 h 181"/>
                  <a:gd name="T36" fmla="*/ 24 w 103"/>
                  <a:gd name="T37" fmla="*/ 111 h 181"/>
                  <a:gd name="T38" fmla="*/ 24 w 103"/>
                  <a:gd name="T39" fmla="*/ 95 h 181"/>
                  <a:gd name="T40" fmla="*/ 32 w 103"/>
                  <a:gd name="T41" fmla="*/ 87 h 181"/>
                  <a:gd name="T42" fmla="*/ 40 w 103"/>
                  <a:gd name="T43" fmla="*/ 79 h 181"/>
                  <a:gd name="T44" fmla="*/ 47 w 103"/>
                  <a:gd name="T45" fmla="*/ 64 h 181"/>
                  <a:gd name="T46" fmla="*/ 56 w 103"/>
                  <a:gd name="T47" fmla="*/ 55 h 181"/>
                  <a:gd name="T48" fmla="*/ 63 w 103"/>
                  <a:gd name="T49" fmla="*/ 39 h 181"/>
                  <a:gd name="T50" fmla="*/ 72 w 103"/>
                  <a:gd name="T51" fmla="*/ 32 h 181"/>
                  <a:gd name="T52" fmla="*/ 87 w 103"/>
                  <a:gd name="T53" fmla="*/ 24 h 181"/>
                  <a:gd name="T54" fmla="*/ 95 w 103"/>
                  <a:gd name="T55" fmla="*/ 16 h 181"/>
                  <a:gd name="T56" fmla="*/ 103 w 103"/>
                  <a:gd name="T5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3" h="181">
                    <a:moveTo>
                      <a:pt x="103" y="0"/>
                    </a:moveTo>
                    <a:lnTo>
                      <a:pt x="103" y="16"/>
                    </a:lnTo>
                    <a:lnTo>
                      <a:pt x="103" y="24"/>
                    </a:lnTo>
                    <a:lnTo>
                      <a:pt x="95" y="39"/>
                    </a:lnTo>
                    <a:lnTo>
                      <a:pt x="95" y="55"/>
                    </a:lnTo>
                    <a:lnTo>
                      <a:pt x="79" y="71"/>
                    </a:lnTo>
                    <a:lnTo>
                      <a:pt x="72" y="87"/>
                    </a:lnTo>
                    <a:lnTo>
                      <a:pt x="56" y="102"/>
                    </a:lnTo>
                    <a:lnTo>
                      <a:pt x="40" y="118"/>
                    </a:lnTo>
                    <a:lnTo>
                      <a:pt x="32" y="134"/>
                    </a:lnTo>
                    <a:lnTo>
                      <a:pt x="16" y="150"/>
                    </a:lnTo>
                    <a:lnTo>
                      <a:pt x="8" y="166"/>
                    </a:lnTo>
                    <a:lnTo>
                      <a:pt x="0" y="181"/>
                    </a:lnTo>
                    <a:lnTo>
                      <a:pt x="0" y="166"/>
                    </a:lnTo>
                    <a:lnTo>
                      <a:pt x="0" y="158"/>
                    </a:lnTo>
                    <a:lnTo>
                      <a:pt x="8" y="142"/>
                    </a:lnTo>
                    <a:lnTo>
                      <a:pt x="8" y="134"/>
                    </a:lnTo>
                    <a:lnTo>
                      <a:pt x="16" y="118"/>
                    </a:lnTo>
                    <a:lnTo>
                      <a:pt x="24" y="111"/>
                    </a:lnTo>
                    <a:lnTo>
                      <a:pt x="24" y="95"/>
                    </a:lnTo>
                    <a:lnTo>
                      <a:pt x="32" y="87"/>
                    </a:lnTo>
                    <a:lnTo>
                      <a:pt x="40" y="79"/>
                    </a:lnTo>
                    <a:lnTo>
                      <a:pt x="47" y="64"/>
                    </a:lnTo>
                    <a:lnTo>
                      <a:pt x="56" y="55"/>
                    </a:lnTo>
                    <a:lnTo>
                      <a:pt x="63" y="39"/>
                    </a:lnTo>
                    <a:lnTo>
                      <a:pt x="72" y="32"/>
                    </a:lnTo>
                    <a:lnTo>
                      <a:pt x="87" y="24"/>
                    </a:lnTo>
                    <a:lnTo>
                      <a:pt x="95" y="16"/>
                    </a:lnTo>
                    <a:lnTo>
                      <a:pt x="103" y="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3" name="Freeform 681">
                <a:extLst>
                  <a:ext uri="{FF2B5EF4-FFF2-40B4-BE49-F238E27FC236}">
                    <a16:creationId xmlns:a16="http://schemas.microsoft.com/office/drawing/2014/main" id="{51D321A6-2E07-E8EB-2525-6EE42CF6657C}"/>
                  </a:ext>
                </a:extLst>
              </p:cNvPr>
              <p:cNvSpPr>
                <a:spLocks/>
              </p:cNvSpPr>
              <p:nvPr/>
            </p:nvSpPr>
            <p:spPr bwMode="auto">
              <a:xfrm>
                <a:off x="4657" y="2900"/>
                <a:ext cx="42" cy="80"/>
              </a:xfrm>
              <a:custGeom>
                <a:avLst/>
                <a:gdLst>
                  <a:gd name="T0" fmla="*/ 126 w 126"/>
                  <a:gd name="T1" fmla="*/ 0 h 238"/>
                  <a:gd name="T2" fmla="*/ 126 w 126"/>
                  <a:gd name="T3" fmla="*/ 9 h 238"/>
                  <a:gd name="T4" fmla="*/ 126 w 126"/>
                  <a:gd name="T5" fmla="*/ 24 h 238"/>
                  <a:gd name="T6" fmla="*/ 118 w 126"/>
                  <a:gd name="T7" fmla="*/ 40 h 238"/>
                  <a:gd name="T8" fmla="*/ 118 w 126"/>
                  <a:gd name="T9" fmla="*/ 49 h 238"/>
                  <a:gd name="T10" fmla="*/ 103 w 126"/>
                  <a:gd name="T11" fmla="*/ 72 h 238"/>
                  <a:gd name="T12" fmla="*/ 87 w 126"/>
                  <a:gd name="T13" fmla="*/ 95 h 238"/>
                  <a:gd name="T14" fmla="*/ 71 w 126"/>
                  <a:gd name="T15" fmla="*/ 119 h 238"/>
                  <a:gd name="T16" fmla="*/ 55 w 126"/>
                  <a:gd name="T17" fmla="*/ 142 h 238"/>
                  <a:gd name="T18" fmla="*/ 39 w 126"/>
                  <a:gd name="T19" fmla="*/ 166 h 238"/>
                  <a:gd name="T20" fmla="*/ 24 w 126"/>
                  <a:gd name="T21" fmla="*/ 189 h 238"/>
                  <a:gd name="T22" fmla="*/ 15 w 126"/>
                  <a:gd name="T23" fmla="*/ 214 h 238"/>
                  <a:gd name="T24" fmla="*/ 0 w 126"/>
                  <a:gd name="T25" fmla="*/ 238 h 238"/>
                  <a:gd name="T26" fmla="*/ 8 w 126"/>
                  <a:gd name="T27" fmla="*/ 206 h 238"/>
                  <a:gd name="T28" fmla="*/ 15 w 126"/>
                  <a:gd name="T29" fmla="*/ 182 h 238"/>
                  <a:gd name="T30" fmla="*/ 24 w 126"/>
                  <a:gd name="T31" fmla="*/ 151 h 238"/>
                  <a:gd name="T32" fmla="*/ 31 w 126"/>
                  <a:gd name="T33" fmla="*/ 126 h 238"/>
                  <a:gd name="T34" fmla="*/ 39 w 126"/>
                  <a:gd name="T35" fmla="*/ 111 h 238"/>
                  <a:gd name="T36" fmla="*/ 47 w 126"/>
                  <a:gd name="T37" fmla="*/ 95 h 238"/>
                  <a:gd name="T38" fmla="*/ 63 w 126"/>
                  <a:gd name="T39" fmla="*/ 80 h 238"/>
                  <a:gd name="T40" fmla="*/ 71 w 126"/>
                  <a:gd name="T41" fmla="*/ 64 h 238"/>
                  <a:gd name="T42" fmla="*/ 87 w 126"/>
                  <a:gd name="T43" fmla="*/ 49 h 238"/>
                  <a:gd name="T44" fmla="*/ 103 w 126"/>
                  <a:gd name="T45" fmla="*/ 32 h 238"/>
                  <a:gd name="T46" fmla="*/ 110 w 126"/>
                  <a:gd name="T47" fmla="*/ 16 h 238"/>
                  <a:gd name="T48" fmla="*/ 126 w 126"/>
                  <a:gd name="T4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6" h="238">
                    <a:moveTo>
                      <a:pt x="126" y="0"/>
                    </a:moveTo>
                    <a:lnTo>
                      <a:pt x="126" y="9"/>
                    </a:lnTo>
                    <a:lnTo>
                      <a:pt x="126" y="24"/>
                    </a:lnTo>
                    <a:lnTo>
                      <a:pt x="118" y="40"/>
                    </a:lnTo>
                    <a:lnTo>
                      <a:pt x="118" y="49"/>
                    </a:lnTo>
                    <a:lnTo>
                      <a:pt x="103" y="72"/>
                    </a:lnTo>
                    <a:lnTo>
                      <a:pt x="87" y="95"/>
                    </a:lnTo>
                    <a:lnTo>
                      <a:pt x="71" y="119"/>
                    </a:lnTo>
                    <a:lnTo>
                      <a:pt x="55" y="142"/>
                    </a:lnTo>
                    <a:lnTo>
                      <a:pt x="39" y="166"/>
                    </a:lnTo>
                    <a:lnTo>
                      <a:pt x="24" y="189"/>
                    </a:lnTo>
                    <a:lnTo>
                      <a:pt x="15" y="214"/>
                    </a:lnTo>
                    <a:lnTo>
                      <a:pt x="0" y="238"/>
                    </a:lnTo>
                    <a:lnTo>
                      <a:pt x="8" y="206"/>
                    </a:lnTo>
                    <a:lnTo>
                      <a:pt x="15" y="182"/>
                    </a:lnTo>
                    <a:lnTo>
                      <a:pt x="24" y="151"/>
                    </a:lnTo>
                    <a:lnTo>
                      <a:pt x="31" y="126"/>
                    </a:lnTo>
                    <a:lnTo>
                      <a:pt x="39" y="111"/>
                    </a:lnTo>
                    <a:lnTo>
                      <a:pt x="47" y="95"/>
                    </a:lnTo>
                    <a:lnTo>
                      <a:pt x="63" y="80"/>
                    </a:lnTo>
                    <a:lnTo>
                      <a:pt x="71" y="64"/>
                    </a:lnTo>
                    <a:lnTo>
                      <a:pt x="87" y="49"/>
                    </a:lnTo>
                    <a:lnTo>
                      <a:pt x="103" y="32"/>
                    </a:lnTo>
                    <a:lnTo>
                      <a:pt x="110" y="16"/>
                    </a:lnTo>
                    <a:lnTo>
                      <a:pt x="126" y="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4" name="Freeform 682">
                <a:extLst>
                  <a:ext uri="{FF2B5EF4-FFF2-40B4-BE49-F238E27FC236}">
                    <a16:creationId xmlns:a16="http://schemas.microsoft.com/office/drawing/2014/main" id="{0B799848-9FCB-B13B-A82D-65E748FB4792}"/>
                  </a:ext>
                </a:extLst>
              </p:cNvPr>
              <p:cNvSpPr>
                <a:spLocks/>
              </p:cNvSpPr>
              <p:nvPr/>
            </p:nvSpPr>
            <p:spPr bwMode="auto">
              <a:xfrm>
                <a:off x="5202" y="3190"/>
                <a:ext cx="8" cy="18"/>
              </a:xfrm>
              <a:custGeom>
                <a:avLst/>
                <a:gdLst>
                  <a:gd name="T0" fmla="*/ 0 w 23"/>
                  <a:gd name="T1" fmla="*/ 54 h 54"/>
                  <a:gd name="T2" fmla="*/ 7 w 23"/>
                  <a:gd name="T3" fmla="*/ 38 h 54"/>
                  <a:gd name="T4" fmla="*/ 15 w 23"/>
                  <a:gd name="T5" fmla="*/ 23 h 54"/>
                  <a:gd name="T6" fmla="*/ 23 w 23"/>
                  <a:gd name="T7" fmla="*/ 15 h 54"/>
                  <a:gd name="T8" fmla="*/ 23 w 23"/>
                  <a:gd name="T9" fmla="*/ 0 h 54"/>
                  <a:gd name="T10" fmla="*/ 15 w 23"/>
                  <a:gd name="T11" fmla="*/ 7 h 54"/>
                  <a:gd name="T12" fmla="*/ 7 w 23"/>
                  <a:gd name="T13" fmla="*/ 15 h 54"/>
                  <a:gd name="T14" fmla="*/ 7 w 23"/>
                  <a:gd name="T15" fmla="*/ 31 h 54"/>
                  <a:gd name="T16" fmla="*/ 7 w 23"/>
                  <a:gd name="T17" fmla="*/ 38 h 54"/>
                  <a:gd name="T18" fmla="*/ 0 w 23"/>
                  <a:gd name="T1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4">
                    <a:moveTo>
                      <a:pt x="0" y="54"/>
                    </a:moveTo>
                    <a:lnTo>
                      <a:pt x="7" y="38"/>
                    </a:lnTo>
                    <a:lnTo>
                      <a:pt x="15" y="23"/>
                    </a:lnTo>
                    <a:lnTo>
                      <a:pt x="23" y="15"/>
                    </a:lnTo>
                    <a:lnTo>
                      <a:pt x="23" y="0"/>
                    </a:lnTo>
                    <a:lnTo>
                      <a:pt x="15" y="7"/>
                    </a:lnTo>
                    <a:lnTo>
                      <a:pt x="7" y="15"/>
                    </a:lnTo>
                    <a:lnTo>
                      <a:pt x="7" y="31"/>
                    </a:lnTo>
                    <a:lnTo>
                      <a:pt x="7" y="38"/>
                    </a:lnTo>
                    <a:lnTo>
                      <a:pt x="0" y="54"/>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5" name="Freeform 683">
                <a:extLst>
                  <a:ext uri="{FF2B5EF4-FFF2-40B4-BE49-F238E27FC236}">
                    <a16:creationId xmlns:a16="http://schemas.microsoft.com/office/drawing/2014/main" id="{FBF78F92-6528-0D61-E288-BFE331A49E50}"/>
                  </a:ext>
                </a:extLst>
              </p:cNvPr>
              <p:cNvSpPr>
                <a:spLocks/>
              </p:cNvSpPr>
              <p:nvPr/>
            </p:nvSpPr>
            <p:spPr bwMode="auto">
              <a:xfrm>
                <a:off x="4649" y="2916"/>
                <a:ext cx="48" cy="116"/>
              </a:xfrm>
              <a:custGeom>
                <a:avLst/>
                <a:gdLst>
                  <a:gd name="T0" fmla="*/ 142 w 142"/>
                  <a:gd name="T1" fmla="*/ 0 h 347"/>
                  <a:gd name="T2" fmla="*/ 142 w 142"/>
                  <a:gd name="T3" fmla="*/ 16 h 347"/>
                  <a:gd name="T4" fmla="*/ 142 w 142"/>
                  <a:gd name="T5" fmla="*/ 32 h 347"/>
                  <a:gd name="T6" fmla="*/ 142 w 142"/>
                  <a:gd name="T7" fmla="*/ 39 h 347"/>
                  <a:gd name="T8" fmla="*/ 134 w 142"/>
                  <a:gd name="T9" fmla="*/ 48 h 347"/>
                  <a:gd name="T10" fmla="*/ 134 w 142"/>
                  <a:gd name="T11" fmla="*/ 55 h 347"/>
                  <a:gd name="T12" fmla="*/ 134 w 142"/>
                  <a:gd name="T13" fmla="*/ 64 h 347"/>
                  <a:gd name="T14" fmla="*/ 127 w 142"/>
                  <a:gd name="T15" fmla="*/ 71 h 347"/>
                  <a:gd name="T16" fmla="*/ 102 w 142"/>
                  <a:gd name="T17" fmla="*/ 104 h 347"/>
                  <a:gd name="T18" fmla="*/ 87 w 142"/>
                  <a:gd name="T19" fmla="*/ 135 h 347"/>
                  <a:gd name="T20" fmla="*/ 63 w 142"/>
                  <a:gd name="T21" fmla="*/ 167 h 347"/>
                  <a:gd name="T22" fmla="*/ 48 w 142"/>
                  <a:gd name="T23" fmla="*/ 205 h 347"/>
                  <a:gd name="T24" fmla="*/ 32 w 142"/>
                  <a:gd name="T25" fmla="*/ 237 h 347"/>
                  <a:gd name="T26" fmla="*/ 16 w 142"/>
                  <a:gd name="T27" fmla="*/ 277 h 347"/>
                  <a:gd name="T28" fmla="*/ 8 w 142"/>
                  <a:gd name="T29" fmla="*/ 316 h 347"/>
                  <a:gd name="T30" fmla="*/ 0 w 142"/>
                  <a:gd name="T31" fmla="*/ 347 h 347"/>
                  <a:gd name="T32" fmla="*/ 0 w 142"/>
                  <a:gd name="T33" fmla="*/ 324 h 347"/>
                  <a:gd name="T34" fmla="*/ 0 w 142"/>
                  <a:gd name="T35" fmla="*/ 300 h 347"/>
                  <a:gd name="T36" fmla="*/ 8 w 142"/>
                  <a:gd name="T37" fmla="*/ 277 h 347"/>
                  <a:gd name="T38" fmla="*/ 8 w 142"/>
                  <a:gd name="T39" fmla="*/ 253 h 347"/>
                  <a:gd name="T40" fmla="*/ 16 w 142"/>
                  <a:gd name="T41" fmla="*/ 237 h 347"/>
                  <a:gd name="T42" fmla="*/ 16 w 142"/>
                  <a:gd name="T43" fmla="*/ 221 h 347"/>
                  <a:gd name="T44" fmla="*/ 24 w 142"/>
                  <a:gd name="T45" fmla="*/ 205 h 347"/>
                  <a:gd name="T46" fmla="*/ 24 w 142"/>
                  <a:gd name="T47" fmla="*/ 190 h 347"/>
                  <a:gd name="T48" fmla="*/ 39 w 142"/>
                  <a:gd name="T49" fmla="*/ 167 h 347"/>
                  <a:gd name="T50" fmla="*/ 48 w 142"/>
                  <a:gd name="T51" fmla="*/ 142 h 347"/>
                  <a:gd name="T52" fmla="*/ 63 w 142"/>
                  <a:gd name="T53" fmla="*/ 119 h 347"/>
                  <a:gd name="T54" fmla="*/ 79 w 142"/>
                  <a:gd name="T55" fmla="*/ 95 h 347"/>
                  <a:gd name="T56" fmla="*/ 95 w 142"/>
                  <a:gd name="T57" fmla="*/ 71 h 347"/>
                  <a:gd name="T58" fmla="*/ 111 w 142"/>
                  <a:gd name="T59" fmla="*/ 48 h 347"/>
                  <a:gd name="T60" fmla="*/ 127 w 142"/>
                  <a:gd name="T61" fmla="*/ 24 h 347"/>
                  <a:gd name="T62" fmla="*/ 142 w 142"/>
                  <a:gd name="T63"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2" h="347">
                    <a:moveTo>
                      <a:pt x="142" y="0"/>
                    </a:moveTo>
                    <a:lnTo>
                      <a:pt x="142" y="16"/>
                    </a:lnTo>
                    <a:lnTo>
                      <a:pt x="142" y="32"/>
                    </a:lnTo>
                    <a:lnTo>
                      <a:pt x="142" y="39"/>
                    </a:lnTo>
                    <a:lnTo>
                      <a:pt x="134" y="48"/>
                    </a:lnTo>
                    <a:lnTo>
                      <a:pt x="134" y="55"/>
                    </a:lnTo>
                    <a:lnTo>
                      <a:pt x="134" y="64"/>
                    </a:lnTo>
                    <a:lnTo>
                      <a:pt x="127" y="71"/>
                    </a:lnTo>
                    <a:lnTo>
                      <a:pt x="102" y="104"/>
                    </a:lnTo>
                    <a:lnTo>
                      <a:pt x="87" y="135"/>
                    </a:lnTo>
                    <a:lnTo>
                      <a:pt x="63" y="167"/>
                    </a:lnTo>
                    <a:lnTo>
                      <a:pt x="48" y="205"/>
                    </a:lnTo>
                    <a:lnTo>
                      <a:pt x="32" y="237"/>
                    </a:lnTo>
                    <a:lnTo>
                      <a:pt x="16" y="277"/>
                    </a:lnTo>
                    <a:lnTo>
                      <a:pt x="8" y="316"/>
                    </a:lnTo>
                    <a:lnTo>
                      <a:pt x="0" y="347"/>
                    </a:lnTo>
                    <a:lnTo>
                      <a:pt x="0" y="324"/>
                    </a:lnTo>
                    <a:lnTo>
                      <a:pt x="0" y="300"/>
                    </a:lnTo>
                    <a:lnTo>
                      <a:pt x="8" y="277"/>
                    </a:lnTo>
                    <a:lnTo>
                      <a:pt x="8" y="253"/>
                    </a:lnTo>
                    <a:lnTo>
                      <a:pt x="16" y="237"/>
                    </a:lnTo>
                    <a:lnTo>
                      <a:pt x="16" y="221"/>
                    </a:lnTo>
                    <a:lnTo>
                      <a:pt x="24" y="205"/>
                    </a:lnTo>
                    <a:lnTo>
                      <a:pt x="24" y="190"/>
                    </a:lnTo>
                    <a:lnTo>
                      <a:pt x="39" y="167"/>
                    </a:lnTo>
                    <a:lnTo>
                      <a:pt x="48" y="142"/>
                    </a:lnTo>
                    <a:lnTo>
                      <a:pt x="63" y="119"/>
                    </a:lnTo>
                    <a:lnTo>
                      <a:pt x="79" y="95"/>
                    </a:lnTo>
                    <a:lnTo>
                      <a:pt x="95" y="71"/>
                    </a:lnTo>
                    <a:lnTo>
                      <a:pt x="111" y="48"/>
                    </a:lnTo>
                    <a:lnTo>
                      <a:pt x="127" y="24"/>
                    </a:lnTo>
                    <a:lnTo>
                      <a:pt x="142" y="0"/>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6" name="Freeform 684">
                <a:extLst>
                  <a:ext uri="{FF2B5EF4-FFF2-40B4-BE49-F238E27FC236}">
                    <a16:creationId xmlns:a16="http://schemas.microsoft.com/office/drawing/2014/main" id="{F4738ABD-2CAD-6F0F-CA92-2FD0A1AA994D}"/>
                  </a:ext>
                </a:extLst>
              </p:cNvPr>
              <p:cNvSpPr>
                <a:spLocks/>
              </p:cNvSpPr>
              <p:nvPr/>
            </p:nvSpPr>
            <p:spPr bwMode="auto">
              <a:xfrm>
                <a:off x="5178" y="3192"/>
                <a:ext cx="29" cy="45"/>
              </a:xfrm>
              <a:custGeom>
                <a:avLst/>
                <a:gdLst>
                  <a:gd name="T0" fmla="*/ 71 w 86"/>
                  <a:gd name="T1" fmla="*/ 47 h 134"/>
                  <a:gd name="T2" fmla="*/ 63 w 86"/>
                  <a:gd name="T3" fmla="*/ 63 h 134"/>
                  <a:gd name="T4" fmla="*/ 55 w 86"/>
                  <a:gd name="T5" fmla="*/ 71 h 134"/>
                  <a:gd name="T6" fmla="*/ 47 w 86"/>
                  <a:gd name="T7" fmla="*/ 79 h 134"/>
                  <a:gd name="T8" fmla="*/ 39 w 86"/>
                  <a:gd name="T9" fmla="*/ 87 h 134"/>
                  <a:gd name="T10" fmla="*/ 32 w 86"/>
                  <a:gd name="T11" fmla="*/ 103 h 134"/>
                  <a:gd name="T12" fmla="*/ 16 w 86"/>
                  <a:gd name="T13" fmla="*/ 110 h 134"/>
                  <a:gd name="T14" fmla="*/ 7 w 86"/>
                  <a:gd name="T15" fmla="*/ 126 h 134"/>
                  <a:gd name="T16" fmla="*/ 0 w 86"/>
                  <a:gd name="T17" fmla="*/ 134 h 134"/>
                  <a:gd name="T18" fmla="*/ 7 w 86"/>
                  <a:gd name="T19" fmla="*/ 119 h 134"/>
                  <a:gd name="T20" fmla="*/ 16 w 86"/>
                  <a:gd name="T21" fmla="*/ 110 h 134"/>
                  <a:gd name="T22" fmla="*/ 16 w 86"/>
                  <a:gd name="T23" fmla="*/ 95 h 134"/>
                  <a:gd name="T24" fmla="*/ 23 w 86"/>
                  <a:gd name="T25" fmla="*/ 87 h 134"/>
                  <a:gd name="T26" fmla="*/ 32 w 86"/>
                  <a:gd name="T27" fmla="*/ 71 h 134"/>
                  <a:gd name="T28" fmla="*/ 32 w 86"/>
                  <a:gd name="T29" fmla="*/ 63 h 134"/>
                  <a:gd name="T30" fmla="*/ 39 w 86"/>
                  <a:gd name="T31" fmla="*/ 56 h 134"/>
                  <a:gd name="T32" fmla="*/ 39 w 86"/>
                  <a:gd name="T33" fmla="*/ 40 h 134"/>
                  <a:gd name="T34" fmla="*/ 86 w 86"/>
                  <a:gd name="T35" fmla="*/ 0 h 134"/>
                  <a:gd name="T36" fmla="*/ 79 w 86"/>
                  <a:gd name="T37" fmla="*/ 8 h 134"/>
                  <a:gd name="T38" fmla="*/ 79 w 86"/>
                  <a:gd name="T39" fmla="*/ 24 h 134"/>
                  <a:gd name="T40" fmla="*/ 79 w 86"/>
                  <a:gd name="T41" fmla="*/ 31 h 134"/>
                  <a:gd name="T42" fmla="*/ 71 w 86"/>
                  <a:gd name="T43" fmla="*/ 4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4">
                    <a:moveTo>
                      <a:pt x="71" y="47"/>
                    </a:moveTo>
                    <a:lnTo>
                      <a:pt x="63" y="63"/>
                    </a:lnTo>
                    <a:lnTo>
                      <a:pt x="55" y="71"/>
                    </a:lnTo>
                    <a:lnTo>
                      <a:pt x="47" y="79"/>
                    </a:lnTo>
                    <a:lnTo>
                      <a:pt x="39" y="87"/>
                    </a:lnTo>
                    <a:lnTo>
                      <a:pt x="32" y="103"/>
                    </a:lnTo>
                    <a:lnTo>
                      <a:pt x="16" y="110"/>
                    </a:lnTo>
                    <a:lnTo>
                      <a:pt x="7" y="126"/>
                    </a:lnTo>
                    <a:lnTo>
                      <a:pt x="0" y="134"/>
                    </a:lnTo>
                    <a:lnTo>
                      <a:pt x="7" y="119"/>
                    </a:lnTo>
                    <a:lnTo>
                      <a:pt x="16" y="110"/>
                    </a:lnTo>
                    <a:lnTo>
                      <a:pt x="16" y="95"/>
                    </a:lnTo>
                    <a:lnTo>
                      <a:pt x="23" y="87"/>
                    </a:lnTo>
                    <a:lnTo>
                      <a:pt x="32" y="71"/>
                    </a:lnTo>
                    <a:lnTo>
                      <a:pt x="32" y="63"/>
                    </a:lnTo>
                    <a:lnTo>
                      <a:pt x="39" y="56"/>
                    </a:lnTo>
                    <a:lnTo>
                      <a:pt x="39" y="40"/>
                    </a:lnTo>
                    <a:lnTo>
                      <a:pt x="86" y="0"/>
                    </a:lnTo>
                    <a:lnTo>
                      <a:pt x="79" y="8"/>
                    </a:lnTo>
                    <a:lnTo>
                      <a:pt x="79" y="24"/>
                    </a:lnTo>
                    <a:lnTo>
                      <a:pt x="79" y="31"/>
                    </a:lnTo>
                    <a:lnTo>
                      <a:pt x="71" y="47"/>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7" name="Freeform 685">
                <a:extLst>
                  <a:ext uri="{FF2B5EF4-FFF2-40B4-BE49-F238E27FC236}">
                    <a16:creationId xmlns:a16="http://schemas.microsoft.com/office/drawing/2014/main" id="{497B6BC5-1C50-756B-50B6-5B66D1E15A31}"/>
                  </a:ext>
                </a:extLst>
              </p:cNvPr>
              <p:cNvSpPr>
                <a:spLocks/>
              </p:cNvSpPr>
              <p:nvPr/>
            </p:nvSpPr>
            <p:spPr bwMode="auto">
              <a:xfrm>
                <a:off x="4646" y="2940"/>
                <a:ext cx="45" cy="139"/>
              </a:xfrm>
              <a:custGeom>
                <a:avLst/>
                <a:gdLst>
                  <a:gd name="T0" fmla="*/ 135 w 135"/>
                  <a:gd name="T1" fmla="*/ 0 h 418"/>
                  <a:gd name="T2" fmla="*/ 126 w 135"/>
                  <a:gd name="T3" fmla="*/ 16 h 418"/>
                  <a:gd name="T4" fmla="*/ 126 w 135"/>
                  <a:gd name="T5" fmla="*/ 40 h 418"/>
                  <a:gd name="T6" fmla="*/ 119 w 135"/>
                  <a:gd name="T7" fmla="*/ 63 h 418"/>
                  <a:gd name="T8" fmla="*/ 110 w 135"/>
                  <a:gd name="T9" fmla="*/ 87 h 418"/>
                  <a:gd name="T10" fmla="*/ 95 w 135"/>
                  <a:gd name="T11" fmla="*/ 126 h 418"/>
                  <a:gd name="T12" fmla="*/ 71 w 135"/>
                  <a:gd name="T13" fmla="*/ 166 h 418"/>
                  <a:gd name="T14" fmla="*/ 56 w 135"/>
                  <a:gd name="T15" fmla="*/ 205 h 418"/>
                  <a:gd name="T16" fmla="*/ 40 w 135"/>
                  <a:gd name="T17" fmla="*/ 252 h 418"/>
                  <a:gd name="T18" fmla="*/ 31 w 135"/>
                  <a:gd name="T19" fmla="*/ 292 h 418"/>
                  <a:gd name="T20" fmla="*/ 24 w 135"/>
                  <a:gd name="T21" fmla="*/ 340 h 418"/>
                  <a:gd name="T22" fmla="*/ 16 w 135"/>
                  <a:gd name="T23" fmla="*/ 379 h 418"/>
                  <a:gd name="T24" fmla="*/ 8 w 135"/>
                  <a:gd name="T25" fmla="*/ 418 h 418"/>
                  <a:gd name="T26" fmla="*/ 8 w 135"/>
                  <a:gd name="T27" fmla="*/ 387 h 418"/>
                  <a:gd name="T28" fmla="*/ 0 w 135"/>
                  <a:gd name="T29" fmla="*/ 348 h 418"/>
                  <a:gd name="T30" fmla="*/ 0 w 135"/>
                  <a:gd name="T31" fmla="*/ 316 h 418"/>
                  <a:gd name="T32" fmla="*/ 8 w 135"/>
                  <a:gd name="T33" fmla="*/ 276 h 418"/>
                  <a:gd name="T34" fmla="*/ 16 w 135"/>
                  <a:gd name="T35" fmla="*/ 245 h 418"/>
                  <a:gd name="T36" fmla="*/ 24 w 135"/>
                  <a:gd name="T37" fmla="*/ 205 h 418"/>
                  <a:gd name="T38" fmla="*/ 40 w 135"/>
                  <a:gd name="T39" fmla="*/ 166 h 418"/>
                  <a:gd name="T40" fmla="*/ 56 w 135"/>
                  <a:gd name="T41" fmla="*/ 134 h 418"/>
                  <a:gd name="T42" fmla="*/ 71 w 135"/>
                  <a:gd name="T43" fmla="*/ 95 h 418"/>
                  <a:gd name="T44" fmla="*/ 95 w 135"/>
                  <a:gd name="T45" fmla="*/ 63 h 418"/>
                  <a:gd name="T46" fmla="*/ 110 w 135"/>
                  <a:gd name="T47" fmla="*/ 31 h 418"/>
                  <a:gd name="T48" fmla="*/ 135 w 135"/>
                  <a:gd name="T49"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418">
                    <a:moveTo>
                      <a:pt x="135" y="0"/>
                    </a:moveTo>
                    <a:lnTo>
                      <a:pt x="126" y="16"/>
                    </a:lnTo>
                    <a:lnTo>
                      <a:pt x="126" y="40"/>
                    </a:lnTo>
                    <a:lnTo>
                      <a:pt x="119" y="63"/>
                    </a:lnTo>
                    <a:lnTo>
                      <a:pt x="110" y="87"/>
                    </a:lnTo>
                    <a:lnTo>
                      <a:pt x="95" y="126"/>
                    </a:lnTo>
                    <a:lnTo>
                      <a:pt x="71" y="166"/>
                    </a:lnTo>
                    <a:lnTo>
                      <a:pt x="56" y="205"/>
                    </a:lnTo>
                    <a:lnTo>
                      <a:pt x="40" y="252"/>
                    </a:lnTo>
                    <a:lnTo>
                      <a:pt x="31" y="292"/>
                    </a:lnTo>
                    <a:lnTo>
                      <a:pt x="24" y="340"/>
                    </a:lnTo>
                    <a:lnTo>
                      <a:pt x="16" y="379"/>
                    </a:lnTo>
                    <a:lnTo>
                      <a:pt x="8" y="418"/>
                    </a:lnTo>
                    <a:lnTo>
                      <a:pt x="8" y="387"/>
                    </a:lnTo>
                    <a:lnTo>
                      <a:pt x="0" y="348"/>
                    </a:lnTo>
                    <a:lnTo>
                      <a:pt x="0" y="316"/>
                    </a:lnTo>
                    <a:lnTo>
                      <a:pt x="8" y="276"/>
                    </a:lnTo>
                    <a:lnTo>
                      <a:pt x="16" y="245"/>
                    </a:lnTo>
                    <a:lnTo>
                      <a:pt x="24" y="205"/>
                    </a:lnTo>
                    <a:lnTo>
                      <a:pt x="40" y="166"/>
                    </a:lnTo>
                    <a:lnTo>
                      <a:pt x="56" y="134"/>
                    </a:lnTo>
                    <a:lnTo>
                      <a:pt x="71" y="95"/>
                    </a:lnTo>
                    <a:lnTo>
                      <a:pt x="95" y="63"/>
                    </a:lnTo>
                    <a:lnTo>
                      <a:pt x="110" y="31"/>
                    </a:lnTo>
                    <a:lnTo>
                      <a:pt x="135" y="0"/>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8" name="Freeform 686">
                <a:extLst>
                  <a:ext uri="{FF2B5EF4-FFF2-40B4-BE49-F238E27FC236}">
                    <a16:creationId xmlns:a16="http://schemas.microsoft.com/office/drawing/2014/main" id="{27FA41F4-58BA-C0F5-5A50-C23138EBCF9C}"/>
                  </a:ext>
                </a:extLst>
              </p:cNvPr>
              <p:cNvSpPr>
                <a:spLocks/>
              </p:cNvSpPr>
              <p:nvPr/>
            </p:nvSpPr>
            <p:spPr bwMode="auto">
              <a:xfrm>
                <a:off x="5152" y="3205"/>
                <a:ext cx="39" cy="56"/>
              </a:xfrm>
              <a:custGeom>
                <a:avLst/>
                <a:gdLst>
                  <a:gd name="T0" fmla="*/ 79 w 118"/>
                  <a:gd name="T1" fmla="*/ 94 h 166"/>
                  <a:gd name="T2" fmla="*/ 71 w 118"/>
                  <a:gd name="T3" fmla="*/ 103 h 166"/>
                  <a:gd name="T4" fmla="*/ 63 w 118"/>
                  <a:gd name="T5" fmla="*/ 110 h 166"/>
                  <a:gd name="T6" fmla="*/ 47 w 118"/>
                  <a:gd name="T7" fmla="*/ 119 h 166"/>
                  <a:gd name="T8" fmla="*/ 39 w 118"/>
                  <a:gd name="T9" fmla="*/ 134 h 166"/>
                  <a:gd name="T10" fmla="*/ 32 w 118"/>
                  <a:gd name="T11" fmla="*/ 142 h 166"/>
                  <a:gd name="T12" fmla="*/ 23 w 118"/>
                  <a:gd name="T13" fmla="*/ 150 h 166"/>
                  <a:gd name="T14" fmla="*/ 16 w 118"/>
                  <a:gd name="T15" fmla="*/ 158 h 166"/>
                  <a:gd name="T16" fmla="*/ 0 w 118"/>
                  <a:gd name="T17" fmla="*/ 166 h 166"/>
                  <a:gd name="T18" fmla="*/ 16 w 118"/>
                  <a:gd name="T19" fmla="*/ 150 h 166"/>
                  <a:gd name="T20" fmla="*/ 23 w 118"/>
                  <a:gd name="T21" fmla="*/ 134 h 166"/>
                  <a:gd name="T22" fmla="*/ 32 w 118"/>
                  <a:gd name="T23" fmla="*/ 119 h 166"/>
                  <a:gd name="T24" fmla="*/ 39 w 118"/>
                  <a:gd name="T25" fmla="*/ 103 h 166"/>
                  <a:gd name="T26" fmla="*/ 47 w 118"/>
                  <a:gd name="T27" fmla="*/ 87 h 166"/>
                  <a:gd name="T28" fmla="*/ 55 w 118"/>
                  <a:gd name="T29" fmla="*/ 79 h 166"/>
                  <a:gd name="T30" fmla="*/ 63 w 118"/>
                  <a:gd name="T31" fmla="*/ 63 h 166"/>
                  <a:gd name="T32" fmla="*/ 71 w 118"/>
                  <a:gd name="T33" fmla="*/ 47 h 166"/>
                  <a:gd name="T34" fmla="*/ 118 w 118"/>
                  <a:gd name="T35" fmla="*/ 0 h 166"/>
                  <a:gd name="T36" fmla="*/ 118 w 118"/>
                  <a:gd name="T37" fmla="*/ 16 h 166"/>
                  <a:gd name="T38" fmla="*/ 111 w 118"/>
                  <a:gd name="T39" fmla="*/ 24 h 166"/>
                  <a:gd name="T40" fmla="*/ 111 w 118"/>
                  <a:gd name="T41" fmla="*/ 31 h 166"/>
                  <a:gd name="T42" fmla="*/ 102 w 118"/>
                  <a:gd name="T43" fmla="*/ 47 h 166"/>
                  <a:gd name="T44" fmla="*/ 95 w 118"/>
                  <a:gd name="T45" fmla="*/ 56 h 166"/>
                  <a:gd name="T46" fmla="*/ 95 w 118"/>
                  <a:gd name="T47" fmla="*/ 71 h 166"/>
                  <a:gd name="T48" fmla="*/ 86 w 118"/>
                  <a:gd name="T49" fmla="*/ 79 h 166"/>
                  <a:gd name="T50" fmla="*/ 79 w 118"/>
                  <a:gd name="T51" fmla="*/ 9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166">
                    <a:moveTo>
                      <a:pt x="79" y="94"/>
                    </a:moveTo>
                    <a:lnTo>
                      <a:pt x="71" y="103"/>
                    </a:lnTo>
                    <a:lnTo>
                      <a:pt x="63" y="110"/>
                    </a:lnTo>
                    <a:lnTo>
                      <a:pt x="47" y="119"/>
                    </a:lnTo>
                    <a:lnTo>
                      <a:pt x="39" y="134"/>
                    </a:lnTo>
                    <a:lnTo>
                      <a:pt x="32" y="142"/>
                    </a:lnTo>
                    <a:lnTo>
                      <a:pt x="23" y="150"/>
                    </a:lnTo>
                    <a:lnTo>
                      <a:pt x="16" y="158"/>
                    </a:lnTo>
                    <a:lnTo>
                      <a:pt x="0" y="166"/>
                    </a:lnTo>
                    <a:lnTo>
                      <a:pt x="16" y="150"/>
                    </a:lnTo>
                    <a:lnTo>
                      <a:pt x="23" y="134"/>
                    </a:lnTo>
                    <a:lnTo>
                      <a:pt x="32" y="119"/>
                    </a:lnTo>
                    <a:lnTo>
                      <a:pt x="39" y="103"/>
                    </a:lnTo>
                    <a:lnTo>
                      <a:pt x="47" y="87"/>
                    </a:lnTo>
                    <a:lnTo>
                      <a:pt x="55" y="79"/>
                    </a:lnTo>
                    <a:lnTo>
                      <a:pt x="63" y="63"/>
                    </a:lnTo>
                    <a:lnTo>
                      <a:pt x="71" y="47"/>
                    </a:lnTo>
                    <a:lnTo>
                      <a:pt x="118" y="0"/>
                    </a:lnTo>
                    <a:lnTo>
                      <a:pt x="118" y="16"/>
                    </a:lnTo>
                    <a:lnTo>
                      <a:pt x="111" y="24"/>
                    </a:lnTo>
                    <a:lnTo>
                      <a:pt x="111" y="31"/>
                    </a:lnTo>
                    <a:lnTo>
                      <a:pt x="102" y="47"/>
                    </a:lnTo>
                    <a:lnTo>
                      <a:pt x="95" y="56"/>
                    </a:lnTo>
                    <a:lnTo>
                      <a:pt x="95" y="71"/>
                    </a:lnTo>
                    <a:lnTo>
                      <a:pt x="86" y="79"/>
                    </a:lnTo>
                    <a:lnTo>
                      <a:pt x="79" y="94"/>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9" name="Freeform 687">
                <a:extLst>
                  <a:ext uri="{FF2B5EF4-FFF2-40B4-BE49-F238E27FC236}">
                    <a16:creationId xmlns:a16="http://schemas.microsoft.com/office/drawing/2014/main" id="{27513F29-8823-065F-4787-63B1895B86B2}"/>
                  </a:ext>
                </a:extLst>
              </p:cNvPr>
              <p:cNvSpPr>
                <a:spLocks/>
              </p:cNvSpPr>
              <p:nvPr/>
            </p:nvSpPr>
            <p:spPr bwMode="auto">
              <a:xfrm>
                <a:off x="4649" y="2969"/>
                <a:ext cx="34" cy="155"/>
              </a:xfrm>
              <a:custGeom>
                <a:avLst/>
                <a:gdLst>
                  <a:gd name="T0" fmla="*/ 103 w 103"/>
                  <a:gd name="T1" fmla="*/ 0 h 465"/>
                  <a:gd name="T2" fmla="*/ 103 w 103"/>
                  <a:gd name="T3" fmla="*/ 16 h 465"/>
                  <a:gd name="T4" fmla="*/ 103 w 103"/>
                  <a:gd name="T5" fmla="*/ 39 h 465"/>
                  <a:gd name="T6" fmla="*/ 103 w 103"/>
                  <a:gd name="T7" fmla="*/ 55 h 465"/>
                  <a:gd name="T8" fmla="*/ 103 w 103"/>
                  <a:gd name="T9" fmla="*/ 71 h 465"/>
                  <a:gd name="T10" fmla="*/ 79 w 103"/>
                  <a:gd name="T11" fmla="*/ 118 h 465"/>
                  <a:gd name="T12" fmla="*/ 63 w 103"/>
                  <a:gd name="T13" fmla="*/ 165 h 465"/>
                  <a:gd name="T14" fmla="*/ 48 w 103"/>
                  <a:gd name="T15" fmla="*/ 213 h 465"/>
                  <a:gd name="T16" fmla="*/ 40 w 103"/>
                  <a:gd name="T17" fmla="*/ 268 h 465"/>
                  <a:gd name="T18" fmla="*/ 32 w 103"/>
                  <a:gd name="T19" fmla="*/ 316 h 465"/>
                  <a:gd name="T20" fmla="*/ 25 w 103"/>
                  <a:gd name="T21" fmla="*/ 363 h 465"/>
                  <a:gd name="T22" fmla="*/ 25 w 103"/>
                  <a:gd name="T23" fmla="*/ 410 h 465"/>
                  <a:gd name="T24" fmla="*/ 25 w 103"/>
                  <a:gd name="T25" fmla="*/ 465 h 465"/>
                  <a:gd name="T26" fmla="*/ 16 w 103"/>
                  <a:gd name="T27" fmla="*/ 433 h 465"/>
                  <a:gd name="T28" fmla="*/ 9 w 103"/>
                  <a:gd name="T29" fmla="*/ 402 h 465"/>
                  <a:gd name="T30" fmla="*/ 9 w 103"/>
                  <a:gd name="T31" fmla="*/ 371 h 465"/>
                  <a:gd name="T32" fmla="*/ 0 w 103"/>
                  <a:gd name="T33" fmla="*/ 331 h 465"/>
                  <a:gd name="T34" fmla="*/ 9 w 103"/>
                  <a:gd name="T35" fmla="*/ 291 h 465"/>
                  <a:gd name="T36" fmla="*/ 16 w 103"/>
                  <a:gd name="T37" fmla="*/ 253 h 465"/>
                  <a:gd name="T38" fmla="*/ 25 w 103"/>
                  <a:gd name="T39" fmla="*/ 205 h 465"/>
                  <a:gd name="T40" fmla="*/ 32 w 103"/>
                  <a:gd name="T41" fmla="*/ 165 h 465"/>
                  <a:gd name="T42" fmla="*/ 48 w 103"/>
                  <a:gd name="T43" fmla="*/ 118 h 465"/>
                  <a:gd name="T44" fmla="*/ 63 w 103"/>
                  <a:gd name="T45" fmla="*/ 79 h 465"/>
                  <a:gd name="T46" fmla="*/ 88 w 103"/>
                  <a:gd name="T47" fmla="*/ 39 h 465"/>
                  <a:gd name="T48" fmla="*/ 103 w 103"/>
                  <a:gd name="T49" fmla="*/ 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 h="465">
                    <a:moveTo>
                      <a:pt x="103" y="0"/>
                    </a:moveTo>
                    <a:lnTo>
                      <a:pt x="103" y="16"/>
                    </a:lnTo>
                    <a:lnTo>
                      <a:pt x="103" y="39"/>
                    </a:lnTo>
                    <a:lnTo>
                      <a:pt x="103" y="55"/>
                    </a:lnTo>
                    <a:lnTo>
                      <a:pt x="103" y="71"/>
                    </a:lnTo>
                    <a:lnTo>
                      <a:pt x="79" y="118"/>
                    </a:lnTo>
                    <a:lnTo>
                      <a:pt x="63" y="165"/>
                    </a:lnTo>
                    <a:lnTo>
                      <a:pt x="48" y="213"/>
                    </a:lnTo>
                    <a:lnTo>
                      <a:pt x="40" y="268"/>
                    </a:lnTo>
                    <a:lnTo>
                      <a:pt x="32" y="316"/>
                    </a:lnTo>
                    <a:lnTo>
                      <a:pt x="25" y="363"/>
                    </a:lnTo>
                    <a:lnTo>
                      <a:pt x="25" y="410"/>
                    </a:lnTo>
                    <a:lnTo>
                      <a:pt x="25" y="465"/>
                    </a:lnTo>
                    <a:lnTo>
                      <a:pt x="16" y="433"/>
                    </a:lnTo>
                    <a:lnTo>
                      <a:pt x="9" y="402"/>
                    </a:lnTo>
                    <a:lnTo>
                      <a:pt x="9" y="371"/>
                    </a:lnTo>
                    <a:lnTo>
                      <a:pt x="0" y="331"/>
                    </a:lnTo>
                    <a:lnTo>
                      <a:pt x="9" y="291"/>
                    </a:lnTo>
                    <a:lnTo>
                      <a:pt x="16" y="253"/>
                    </a:lnTo>
                    <a:lnTo>
                      <a:pt x="25" y="205"/>
                    </a:lnTo>
                    <a:lnTo>
                      <a:pt x="32" y="165"/>
                    </a:lnTo>
                    <a:lnTo>
                      <a:pt x="48" y="118"/>
                    </a:lnTo>
                    <a:lnTo>
                      <a:pt x="63" y="79"/>
                    </a:lnTo>
                    <a:lnTo>
                      <a:pt x="88" y="39"/>
                    </a:lnTo>
                    <a:lnTo>
                      <a:pt x="103"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0" name="Freeform 688">
                <a:extLst>
                  <a:ext uri="{FF2B5EF4-FFF2-40B4-BE49-F238E27FC236}">
                    <a16:creationId xmlns:a16="http://schemas.microsoft.com/office/drawing/2014/main" id="{071CDCAF-F4A2-7168-9D58-EEA4AF2F9F07}"/>
                  </a:ext>
                </a:extLst>
              </p:cNvPr>
              <p:cNvSpPr>
                <a:spLocks/>
              </p:cNvSpPr>
              <p:nvPr/>
            </p:nvSpPr>
            <p:spPr bwMode="auto">
              <a:xfrm>
                <a:off x="5120" y="3221"/>
                <a:ext cx="56" cy="63"/>
              </a:xfrm>
              <a:custGeom>
                <a:avLst/>
                <a:gdLst>
                  <a:gd name="T0" fmla="*/ 94 w 166"/>
                  <a:gd name="T1" fmla="*/ 119 h 189"/>
                  <a:gd name="T2" fmla="*/ 87 w 166"/>
                  <a:gd name="T3" fmla="*/ 126 h 189"/>
                  <a:gd name="T4" fmla="*/ 71 w 166"/>
                  <a:gd name="T5" fmla="*/ 142 h 189"/>
                  <a:gd name="T6" fmla="*/ 63 w 166"/>
                  <a:gd name="T7" fmla="*/ 151 h 189"/>
                  <a:gd name="T8" fmla="*/ 47 w 166"/>
                  <a:gd name="T9" fmla="*/ 158 h 189"/>
                  <a:gd name="T10" fmla="*/ 39 w 166"/>
                  <a:gd name="T11" fmla="*/ 166 h 189"/>
                  <a:gd name="T12" fmla="*/ 24 w 166"/>
                  <a:gd name="T13" fmla="*/ 174 h 189"/>
                  <a:gd name="T14" fmla="*/ 15 w 166"/>
                  <a:gd name="T15" fmla="*/ 182 h 189"/>
                  <a:gd name="T16" fmla="*/ 0 w 166"/>
                  <a:gd name="T17" fmla="*/ 189 h 189"/>
                  <a:gd name="T18" fmla="*/ 15 w 166"/>
                  <a:gd name="T19" fmla="*/ 174 h 189"/>
                  <a:gd name="T20" fmla="*/ 31 w 166"/>
                  <a:gd name="T21" fmla="*/ 158 h 189"/>
                  <a:gd name="T22" fmla="*/ 47 w 166"/>
                  <a:gd name="T23" fmla="*/ 142 h 189"/>
                  <a:gd name="T24" fmla="*/ 55 w 166"/>
                  <a:gd name="T25" fmla="*/ 126 h 189"/>
                  <a:gd name="T26" fmla="*/ 71 w 166"/>
                  <a:gd name="T27" fmla="*/ 111 h 189"/>
                  <a:gd name="T28" fmla="*/ 78 w 166"/>
                  <a:gd name="T29" fmla="*/ 95 h 189"/>
                  <a:gd name="T30" fmla="*/ 94 w 166"/>
                  <a:gd name="T31" fmla="*/ 72 h 189"/>
                  <a:gd name="T32" fmla="*/ 103 w 166"/>
                  <a:gd name="T33" fmla="*/ 56 h 189"/>
                  <a:gd name="T34" fmla="*/ 166 w 166"/>
                  <a:gd name="T35" fmla="*/ 0 h 189"/>
                  <a:gd name="T36" fmla="*/ 157 w 166"/>
                  <a:gd name="T37" fmla="*/ 16 h 189"/>
                  <a:gd name="T38" fmla="*/ 150 w 166"/>
                  <a:gd name="T39" fmla="*/ 32 h 189"/>
                  <a:gd name="T40" fmla="*/ 141 w 166"/>
                  <a:gd name="T41" fmla="*/ 40 h 189"/>
                  <a:gd name="T42" fmla="*/ 134 w 166"/>
                  <a:gd name="T43" fmla="*/ 56 h 189"/>
                  <a:gd name="T44" fmla="*/ 126 w 166"/>
                  <a:gd name="T45" fmla="*/ 72 h 189"/>
                  <a:gd name="T46" fmla="*/ 118 w 166"/>
                  <a:gd name="T47" fmla="*/ 87 h 189"/>
                  <a:gd name="T48" fmla="*/ 110 w 166"/>
                  <a:gd name="T49" fmla="*/ 103 h 189"/>
                  <a:gd name="T50" fmla="*/ 94 w 166"/>
                  <a:gd name="T51" fmla="*/ 11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189">
                    <a:moveTo>
                      <a:pt x="94" y="119"/>
                    </a:moveTo>
                    <a:lnTo>
                      <a:pt x="87" y="126"/>
                    </a:lnTo>
                    <a:lnTo>
                      <a:pt x="71" y="142"/>
                    </a:lnTo>
                    <a:lnTo>
                      <a:pt x="63" y="151"/>
                    </a:lnTo>
                    <a:lnTo>
                      <a:pt x="47" y="158"/>
                    </a:lnTo>
                    <a:lnTo>
                      <a:pt x="39" y="166"/>
                    </a:lnTo>
                    <a:lnTo>
                      <a:pt x="24" y="174"/>
                    </a:lnTo>
                    <a:lnTo>
                      <a:pt x="15" y="182"/>
                    </a:lnTo>
                    <a:lnTo>
                      <a:pt x="0" y="189"/>
                    </a:lnTo>
                    <a:lnTo>
                      <a:pt x="15" y="174"/>
                    </a:lnTo>
                    <a:lnTo>
                      <a:pt x="31" y="158"/>
                    </a:lnTo>
                    <a:lnTo>
                      <a:pt x="47" y="142"/>
                    </a:lnTo>
                    <a:lnTo>
                      <a:pt x="55" y="126"/>
                    </a:lnTo>
                    <a:lnTo>
                      <a:pt x="71" y="111"/>
                    </a:lnTo>
                    <a:lnTo>
                      <a:pt x="78" y="95"/>
                    </a:lnTo>
                    <a:lnTo>
                      <a:pt x="94" y="72"/>
                    </a:lnTo>
                    <a:lnTo>
                      <a:pt x="103" y="56"/>
                    </a:lnTo>
                    <a:lnTo>
                      <a:pt x="166" y="0"/>
                    </a:lnTo>
                    <a:lnTo>
                      <a:pt x="157" y="16"/>
                    </a:lnTo>
                    <a:lnTo>
                      <a:pt x="150" y="32"/>
                    </a:lnTo>
                    <a:lnTo>
                      <a:pt x="141" y="40"/>
                    </a:lnTo>
                    <a:lnTo>
                      <a:pt x="134" y="56"/>
                    </a:lnTo>
                    <a:lnTo>
                      <a:pt x="126" y="72"/>
                    </a:lnTo>
                    <a:lnTo>
                      <a:pt x="118" y="87"/>
                    </a:lnTo>
                    <a:lnTo>
                      <a:pt x="110" y="103"/>
                    </a:lnTo>
                    <a:lnTo>
                      <a:pt x="94" y="11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1" name="Freeform 689">
                <a:extLst>
                  <a:ext uri="{FF2B5EF4-FFF2-40B4-BE49-F238E27FC236}">
                    <a16:creationId xmlns:a16="http://schemas.microsoft.com/office/drawing/2014/main" id="{CEF02B23-232E-822F-AB24-97456ED0699E}"/>
                  </a:ext>
                </a:extLst>
              </p:cNvPr>
              <p:cNvSpPr>
                <a:spLocks/>
              </p:cNvSpPr>
              <p:nvPr/>
            </p:nvSpPr>
            <p:spPr bwMode="auto">
              <a:xfrm>
                <a:off x="4658" y="2992"/>
                <a:ext cx="26" cy="174"/>
              </a:xfrm>
              <a:custGeom>
                <a:avLst/>
                <a:gdLst>
                  <a:gd name="T0" fmla="*/ 78 w 78"/>
                  <a:gd name="T1" fmla="*/ 0 h 521"/>
                  <a:gd name="T2" fmla="*/ 78 w 78"/>
                  <a:gd name="T3" fmla="*/ 24 h 521"/>
                  <a:gd name="T4" fmla="*/ 78 w 78"/>
                  <a:gd name="T5" fmla="*/ 40 h 521"/>
                  <a:gd name="T6" fmla="*/ 78 w 78"/>
                  <a:gd name="T7" fmla="*/ 55 h 521"/>
                  <a:gd name="T8" fmla="*/ 78 w 78"/>
                  <a:gd name="T9" fmla="*/ 71 h 521"/>
                  <a:gd name="T10" fmla="*/ 63 w 78"/>
                  <a:gd name="T11" fmla="*/ 126 h 521"/>
                  <a:gd name="T12" fmla="*/ 47 w 78"/>
                  <a:gd name="T13" fmla="*/ 182 h 521"/>
                  <a:gd name="T14" fmla="*/ 38 w 78"/>
                  <a:gd name="T15" fmla="*/ 237 h 521"/>
                  <a:gd name="T16" fmla="*/ 31 w 78"/>
                  <a:gd name="T17" fmla="*/ 292 h 521"/>
                  <a:gd name="T18" fmla="*/ 31 w 78"/>
                  <a:gd name="T19" fmla="*/ 348 h 521"/>
                  <a:gd name="T20" fmla="*/ 31 w 78"/>
                  <a:gd name="T21" fmla="*/ 402 h 521"/>
                  <a:gd name="T22" fmla="*/ 38 w 78"/>
                  <a:gd name="T23" fmla="*/ 458 h 521"/>
                  <a:gd name="T24" fmla="*/ 54 w 78"/>
                  <a:gd name="T25" fmla="*/ 521 h 521"/>
                  <a:gd name="T26" fmla="*/ 47 w 78"/>
                  <a:gd name="T27" fmla="*/ 505 h 521"/>
                  <a:gd name="T28" fmla="*/ 38 w 78"/>
                  <a:gd name="T29" fmla="*/ 490 h 521"/>
                  <a:gd name="T30" fmla="*/ 31 w 78"/>
                  <a:gd name="T31" fmla="*/ 474 h 521"/>
                  <a:gd name="T32" fmla="*/ 23 w 78"/>
                  <a:gd name="T33" fmla="*/ 458 h 521"/>
                  <a:gd name="T34" fmla="*/ 15 w 78"/>
                  <a:gd name="T35" fmla="*/ 442 h 521"/>
                  <a:gd name="T36" fmla="*/ 15 w 78"/>
                  <a:gd name="T37" fmla="*/ 426 h 521"/>
                  <a:gd name="T38" fmla="*/ 7 w 78"/>
                  <a:gd name="T39" fmla="*/ 411 h 521"/>
                  <a:gd name="T40" fmla="*/ 0 w 78"/>
                  <a:gd name="T41" fmla="*/ 395 h 521"/>
                  <a:gd name="T42" fmla="*/ 0 w 78"/>
                  <a:gd name="T43" fmla="*/ 339 h 521"/>
                  <a:gd name="T44" fmla="*/ 0 w 78"/>
                  <a:gd name="T45" fmla="*/ 292 h 521"/>
                  <a:gd name="T46" fmla="*/ 7 w 78"/>
                  <a:gd name="T47" fmla="*/ 245 h 521"/>
                  <a:gd name="T48" fmla="*/ 15 w 78"/>
                  <a:gd name="T49" fmla="*/ 197 h 521"/>
                  <a:gd name="T50" fmla="*/ 23 w 78"/>
                  <a:gd name="T51" fmla="*/ 142 h 521"/>
                  <a:gd name="T52" fmla="*/ 38 w 78"/>
                  <a:gd name="T53" fmla="*/ 94 h 521"/>
                  <a:gd name="T54" fmla="*/ 54 w 78"/>
                  <a:gd name="T55" fmla="*/ 47 h 521"/>
                  <a:gd name="T56" fmla="*/ 78 w 78"/>
                  <a:gd name="T5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8" h="521">
                    <a:moveTo>
                      <a:pt x="78" y="0"/>
                    </a:moveTo>
                    <a:lnTo>
                      <a:pt x="78" y="24"/>
                    </a:lnTo>
                    <a:lnTo>
                      <a:pt x="78" y="40"/>
                    </a:lnTo>
                    <a:lnTo>
                      <a:pt x="78" y="55"/>
                    </a:lnTo>
                    <a:lnTo>
                      <a:pt x="78" y="71"/>
                    </a:lnTo>
                    <a:lnTo>
                      <a:pt x="63" y="126"/>
                    </a:lnTo>
                    <a:lnTo>
                      <a:pt x="47" y="182"/>
                    </a:lnTo>
                    <a:lnTo>
                      <a:pt x="38" y="237"/>
                    </a:lnTo>
                    <a:lnTo>
                      <a:pt x="31" y="292"/>
                    </a:lnTo>
                    <a:lnTo>
                      <a:pt x="31" y="348"/>
                    </a:lnTo>
                    <a:lnTo>
                      <a:pt x="31" y="402"/>
                    </a:lnTo>
                    <a:lnTo>
                      <a:pt x="38" y="458"/>
                    </a:lnTo>
                    <a:lnTo>
                      <a:pt x="54" y="521"/>
                    </a:lnTo>
                    <a:lnTo>
                      <a:pt x="47" y="505"/>
                    </a:lnTo>
                    <a:lnTo>
                      <a:pt x="38" y="490"/>
                    </a:lnTo>
                    <a:lnTo>
                      <a:pt x="31" y="474"/>
                    </a:lnTo>
                    <a:lnTo>
                      <a:pt x="23" y="458"/>
                    </a:lnTo>
                    <a:lnTo>
                      <a:pt x="15" y="442"/>
                    </a:lnTo>
                    <a:lnTo>
                      <a:pt x="15" y="426"/>
                    </a:lnTo>
                    <a:lnTo>
                      <a:pt x="7" y="411"/>
                    </a:lnTo>
                    <a:lnTo>
                      <a:pt x="0" y="395"/>
                    </a:lnTo>
                    <a:lnTo>
                      <a:pt x="0" y="339"/>
                    </a:lnTo>
                    <a:lnTo>
                      <a:pt x="0" y="292"/>
                    </a:lnTo>
                    <a:lnTo>
                      <a:pt x="7" y="245"/>
                    </a:lnTo>
                    <a:lnTo>
                      <a:pt x="15" y="197"/>
                    </a:lnTo>
                    <a:lnTo>
                      <a:pt x="23" y="142"/>
                    </a:lnTo>
                    <a:lnTo>
                      <a:pt x="38" y="94"/>
                    </a:lnTo>
                    <a:lnTo>
                      <a:pt x="54" y="47"/>
                    </a:lnTo>
                    <a:lnTo>
                      <a:pt x="78"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2" name="Freeform 690">
                <a:extLst>
                  <a:ext uri="{FF2B5EF4-FFF2-40B4-BE49-F238E27FC236}">
                    <a16:creationId xmlns:a16="http://schemas.microsoft.com/office/drawing/2014/main" id="{8671D120-D738-54B7-1463-585A07D525E8}"/>
                  </a:ext>
                </a:extLst>
              </p:cNvPr>
              <p:cNvSpPr>
                <a:spLocks/>
              </p:cNvSpPr>
              <p:nvPr/>
            </p:nvSpPr>
            <p:spPr bwMode="auto">
              <a:xfrm>
                <a:off x="5084" y="3240"/>
                <a:ext cx="71" cy="66"/>
              </a:xfrm>
              <a:custGeom>
                <a:avLst/>
                <a:gdLst>
                  <a:gd name="T0" fmla="*/ 111 w 213"/>
                  <a:gd name="T1" fmla="*/ 134 h 198"/>
                  <a:gd name="T2" fmla="*/ 111 w 213"/>
                  <a:gd name="T3" fmla="*/ 142 h 198"/>
                  <a:gd name="T4" fmla="*/ 102 w 213"/>
                  <a:gd name="T5" fmla="*/ 142 h 198"/>
                  <a:gd name="T6" fmla="*/ 95 w 213"/>
                  <a:gd name="T7" fmla="*/ 150 h 198"/>
                  <a:gd name="T8" fmla="*/ 86 w 213"/>
                  <a:gd name="T9" fmla="*/ 150 h 198"/>
                  <a:gd name="T10" fmla="*/ 86 w 213"/>
                  <a:gd name="T11" fmla="*/ 158 h 198"/>
                  <a:gd name="T12" fmla="*/ 79 w 213"/>
                  <a:gd name="T13" fmla="*/ 158 h 198"/>
                  <a:gd name="T14" fmla="*/ 71 w 213"/>
                  <a:gd name="T15" fmla="*/ 166 h 198"/>
                  <a:gd name="T16" fmla="*/ 63 w 213"/>
                  <a:gd name="T17" fmla="*/ 166 h 198"/>
                  <a:gd name="T18" fmla="*/ 55 w 213"/>
                  <a:gd name="T19" fmla="*/ 173 h 198"/>
                  <a:gd name="T20" fmla="*/ 39 w 213"/>
                  <a:gd name="T21" fmla="*/ 182 h 198"/>
                  <a:gd name="T22" fmla="*/ 32 w 213"/>
                  <a:gd name="T23" fmla="*/ 182 h 198"/>
                  <a:gd name="T24" fmla="*/ 23 w 213"/>
                  <a:gd name="T25" fmla="*/ 190 h 198"/>
                  <a:gd name="T26" fmla="*/ 16 w 213"/>
                  <a:gd name="T27" fmla="*/ 198 h 198"/>
                  <a:gd name="T28" fmla="*/ 0 w 213"/>
                  <a:gd name="T29" fmla="*/ 198 h 198"/>
                  <a:gd name="T30" fmla="*/ 23 w 213"/>
                  <a:gd name="T31" fmla="*/ 182 h 198"/>
                  <a:gd name="T32" fmla="*/ 39 w 213"/>
                  <a:gd name="T33" fmla="*/ 166 h 198"/>
                  <a:gd name="T34" fmla="*/ 55 w 213"/>
                  <a:gd name="T35" fmla="*/ 150 h 198"/>
                  <a:gd name="T36" fmla="*/ 79 w 213"/>
                  <a:gd name="T37" fmla="*/ 134 h 198"/>
                  <a:gd name="T38" fmla="*/ 95 w 213"/>
                  <a:gd name="T39" fmla="*/ 119 h 198"/>
                  <a:gd name="T40" fmla="*/ 111 w 213"/>
                  <a:gd name="T41" fmla="*/ 103 h 198"/>
                  <a:gd name="T42" fmla="*/ 126 w 213"/>
                  <a:gd name="T43" fmla="*/ 79 h 198"/>
                  <a:gd name="T44" fmla="*/ 142 w 213"/>
                  <a:gd name="T45" fmla="*/ 63 h 198"/>
                  <a:gd name="T46" fmla="*/ 149 w 213"/>
                  <a:gd name="T47" fmla="*/ 63 h 198"/>
                  <a:gd name="T48" fmla="*/ 213 w 213"/>
                  <a:gd name="T49" fmla="*/ 0 h 198"/>
                  <a:gd name="T50" fmla="*/ 205 w 213"/>
                  <a:gd name="T51" fmla="*/ 16 h 198"/>
                  <a:gd name="T52" fmla="*/ 189 w 213"/>
                  <a:gd name="T53" fmla="*/ 40 h 198"/>
                  <a:gd name="T54" fmla="*/ 181 w 213"/>
                  <a:gd name="T55" fmla="*/ 56 h 198"/>
                  <a:gd name="T56" fmla="*/ 165 w 213"/>
                  <a:gd name="T57" fmla="*/ 71 h 198"/>
                  <a:gd name="T58" fmla="*/ 158 w 213"/>
                  <a:gd name="T59" fmla="*/ 87 h 198"/>
                  <a:gd name="T60" fmla="*/ 142 w 213"/>
                  <a:gd name="T61" fmla="*/ 103 h 198"/>
                  <a:gd name="T62" fmla="*/ 126 w 213"/>
                  <a:gd name="T63" fmla="*/ 119 h 198"/>
                  <a:gd name="T64" fmla="*/ 111 w 213"/>
                  <a:gd name="T65" fmla="*/ 13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198">
                    <a:moveTo>
                      <a:pt x="111" y="134"/>
                    </a:moveTo>
                    <a:lnTo>
                      <a:pt x="111" y="142"/>
                    </a:lnTo>
                    <a:lnTo>
                      <a:pt x="102" y="142"/>
                    </a:lnTo>
                    <a:lnTo>
                      <a:pt x="95" y="150"/>
                    </a:lnTo>
                    <a:lnTo>
                      <a:pt x="86" y="150"/>
                    </a:lnTo>
                    <a:lnTo>
                      <a:pt x="86" y="158"/>
                    </a:lnTo>
                    <a:lnTo>
                      <a:pt x="79" y="158"/>
                    </a:lnTo>
                    <a:lnTo>
                      <a:pt x="71" y="166"/>
                    </a:lnTo>
                    <a:lnTo>
                      <a:pt x="63" y="166"/>
                    </a:lnTo>
                    <a:lnTo>
                      <a:pt x="55" y="173"/>
                    </a:lnTo>
                    <a:lnTo>
                      <a:pt x="39" y="182"/>
                    </a:lnTo>
                    <a:lnTo>
                      <a:pt x="32" y="182"/>
                    </a:lnTo>
                    <a:lnTo>
                      <a:pt x="23" y="190"/>
                    </a:lnTo>
                    <a:lnTo>
                      <a:pt x="16" y="198"/>
                    </a:lnTo>
                    <a:lnTo>
                      <a:pt x="0" y="198"/>
                    </a:lnTo>
                    <a:lnTo>
                      <a:pt x="23" y="182"/>
                    </a:lnTo>
                    <a:lnTo>
                      <a:pt x="39" y="166"/>
                    </a:lnTo>
                    <a:lnTo>
                      <a:pt x="55" y="150"/>
                    </a:lnTo>
                    <a:lnTo>
                      <a:pt x="79" y="134"/>
                    </a:lnTo>
                    <a:lnTo>
                      <a:pt x="95" y="119"/>
                    </a:lnTo>
                    <a:lnTo>
                      <a:pt x="111" y="103"/>
                    </a:lnTo>
                    <a:lnTo>
                      <a:pt x="126" y="79"/>
                    </a:lnTo>
                    <a:lnTo>
                      <a:pt x="142" y="63"/>
                    </a:lnTo>
                    <a:lnTo>
                      <a:pt x="149" y="63"/>
                    </a:lnTo>
                    <a:lnTo>
                      <a:pt x="213" y="0"/>
                    </a:lnTo>
                    <a:lnTo>
                      <a:pt x="205" y="16"/>
                    </a:lnTo>
                    <a:lnTo>
                      <a:pt x="189" y="40"/>
                    </a:lnTo>
                    <a:lnTo>
                      <a:pt x="181" y="56"/>
                    </a:lnTo>
                    <a:lnTo>
                      <a:pt x="165" y="71"/>
                    </a:lnTo>
                    <a:lnTo>
                      <a:pt x="158" y="87"/>
                    </a:lnTo>
                    <a:lnTo>
                      <a:pt x="142" y="103"/>
                    </a:lnTo>
                    <a:lnTo>
                      <a:pt x="126" y="119"/>
                    </a:lnTo>
                    <a:lnTo>
                      <a:pt x="111" y="13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3" name="Freeform 691">
                <a:extLst>
                  <a:ext uri="{FF2B5EF4-FFF2-40B4-BE49-F238E27FC236}">
                    <a16:creationId xmlns:a16="http://schemas.microsoft.com/office/drawing/2014/main" id="{ED102409-5E8A-A3F2-AA97-46AA70194ADF}"/>
                  </a:ext>
                </a:extLst>
              </p:cNvPr>
              <p:cNvSpPr>
                <a:spLocks/>
              </p:cNvSpPr>
              <p:nvPr/>
            </p:nvSpPr>
            <p:spPr bwMode="auto">
              <a:xfrm>
                <a:off x="4668" y="3016"/>
                <a:ext cx="26" cy="182"/>
              </a:xfrm>
              <a:custGeom>
                <a:avLst/>
                <a:gdLst>
                  <a:gd name="T0" fmla="*/ 47 w 79"/>
                  <a:gd name="T1" fmla="*/ 0 h 545"/>
                  <a:gd name="T2" fmla="*/ 47 w 79"/>
                  <a:gd name="T3" fmla="*/ 16 h 545"/>
                  <a:gd name="T4" fmla="*/ 47 w 79"/>
                  <a:gd name="T5" fmla="*/ 32 h 545"/>
                  <a:gd name="T6" fmla="*/ 55 w 79"/>
                  <a:gd name="T7" fmla="*/ 47 h 545"/>
                  <a:gd name="T8" fmla="*/ 55 w 79"/>
                  <a:gd name="T9" fmla="*/ 63 h 545"/>
                  <a:gd name="T10" fmla="*/ 39 w 79"/>
                  <a:gd name="T11" fmla="*/ 126 h 545"/>
                  <a:gd name="T12" fmla="*/ 32 w 79"/>
                  <a:gd name="T13" fmla="*/ 182 h 545"/>
                  <a:gd name="T14" fmla="*/ 32 w 79"/>
                  <a:gd name="T15" fmla="*/ 245 h 545"/>
                  <a:gd name="T16" fmla="*/ 32 w 79"/>
                  <a:gd name="T17" fmla="*/ 308 h 545"/>
                  <a:gd name="T18" fmla="*/ 39 w 79"/>
                  <a:gd name="T19" fmla="*/ 364 h 545"/>
                  <a:gd name="T20" fmla="*/ 47 w 79"/>
                  <a:gd name="T21" fmla="*/ 427 h 545"/>
                  <a:gd name="T22" fmla="*/ 63 w 79"/>
                  <a:gd name="T23" fmla="*/ 490 h 545"/>
                  <a:gd name="T24" fmla="*/ 79 w 79"/>
                  <a:gd name="T25" fmla="*/ 545 h 545"/>
                  <a:gd name="T26" fmla="*/ 71 w 79"/>
                  <a:gd name="T27" fmla="*/ 537 h 545"/>
                  <a:gd name="T28" fmla="*/ 63 w 79"/>
                  <a:gd name="T29" fmla="*/ 522 h 545"/>
                  <a:gd name="T30" fmla="*/ 55 w 79"/>
                  <a:gd name="T31" fmla="*/ 506 h 545"/>
                  <a:gd name="T32" fmla="*/ 47 w 79"/>
                  <a:gd name="T33" fmla="*/ 497 h 545"/>
                  <a:gd name="T34" fmla="*/ 39 w 79"/>
                  <a:gd name="T35" fmla="*/ 482 h 545"/>
                  <a:gd name="T36" fmla="*/ 32 w 79"/>
                  <a:gd name="T37" fmla="*/ 474 h 545"/>
                  <a:gd name="T38" fmla="*/ 32 w 79"/>
                  <a:gd name="T39" fmla="*/ 458 h 545"/>
                  <a:gd name="T40" fmla="*/ 23 w 79"/>
                  <a:gd name="T41" fmla="*/ 450 h 545"/>
                  <a:gd name="T42" fmla="*/ 7 w 79"/>
                  <a:gd name="T43" fmla="*/ 387 h 545"/>
                  <a:gd name="T44" fmla="*/ 0 w 79"/>
                  <a:gd name="T45" fmla="*/ 331 h 545"/>
                  <a:gd name="T46" fmla="*/ 0 w 79"/>
                  <a:gd name="T47" fmla="*/ 277 h 545"/>
                  <a:gd name="T48" fmla="*/ 0 w 79"/>
                  <a:gd name="T49" fmla="*/ 221 h 545"/>
                  <a:gd name="T50" fmla="*/ 7 w 79"/>
                  <a:gd name="T51" fmla="*/ 166 h 545"/>
                  <a:gd name="T52" fmla="*/ 16 w 79"/>
                  <a:gd name="T53" fmla="*/ 111 h 545"/>
                  <a:gd name="T54" fmla="*/ 32 w 79"/>
                  <a:gd name="T55" fmla="*/ 56 h 545"/>
                  <a:gd name="T56" fmla="*/ 47 w 79"/>
                  <a:gd name="T57"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545">
                    <a:moveTo>
                      <a:pt x="47" y="0"/>
                    </a:moveTo>
                    <a:lnTo>
                      <a:pt x="47" y="16"/>
                    </a:lnTo>
                    <a:lnTo>
                      <a:pt x="47" y="32"/>
                    </a:lnTo>
                    <a:lnTo>
                      <a:pt x="55" y="47"/>
                    </a:lnTo>
                    <a:lnTo>
                      <a:pt x="55" y="63"/>
                    </a:lnTo>
                    <a:lnTo>
                      <a:pt x="39" y="126"/>
                    </a:lnTo>
                    <a:lnTo>
                      <a:pt x="32" y="182"/>
                    </a:lnTo>
                    <a:lnTo>
                      <a:pt x="32" y="245"/>
                    </a:lnTo>
                    <a:lnTo>
                      <a:pt x="32" y="308"/>
                    </a:lnTo>
                    <a:lnTo>
                      <a:pt x="39" y="364"/>
                    </a:lnTo>
                    <a:lnTo>
                      <a:pt x="47" y="427"/>
                    </a:lnTo>
                    <a:lnTo>
                      <a:pt x="63" y="490"/>
                    </a:lnTo>
                    <a:lnTo>
                      <a:pt x="79" y="545"/>
                    </a:lnTo>
                    <a:lnTo>
                      <a:pt x="71" y="537"/>
                    </a:lnTo>
                    <a:lnTo>
                      <a:pt x="63" y="522"/>
                    </a:lnTo>
                    <a:lnTo>
                      <a:pt x="55" y="506"/>
                    </a:lnTo>
                    <a:lnTo>
                      <a:pt x="47" y="497"/>
                    </a:lnTo>
                    <a:lnTo>
                      <a:pt x="39" y="482"/>
                    </a:lnTo>
                    <a:lnTo>
                      <a:pt x="32" y="474"/>
                    </a:lnTo>
                    <a:lnTo>
                      <a:pt x="32" y="458"/>
                    </a:lnTo>
                    <a:lnTo>
                      <a:pt x="23" y="450"/>
                    </a:lnTo>
                    <a:lnTo>
                      <a:pt x="7" y="387"/>
                    </a:lnTo>
                    <a:lnTo>
                      <a:pt x="0" y="331"/>
                    </a:lnTo>
                    <a:lnTo>
                      <a:pt x="0" y="277"/>
                    </a:lnTo>
                    <a:lnTo>
                      <a:pt x="0" y="221"/>
                    </a:lnTo>
                    <a:lnTo>
                      <a:pt x="7" y="166"/>
                    </a:lnTo>
                    <a:lnTo>
                      <a:pt x="16" y="111"/>
                    </a:lnTo>
                    <a:lnTo>
                      <a:pt x="32" y="56"/>
                    </a:lnTo>
                    <a:lnTo>
                      <a:pt x="47"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4" name="Freeform 692">
                <a:extLst>
                  <a:ext uri="{FF2B5EF4-FFF2-40B4-BE49-F238E27FC236}">
                    <a16:creationId xmlns:a16="http://schemas.microsoft.com/office/drawing/2014/main" id="{C1C9A037-EB83-F1BB-DA54-9A6197DEAFE5}"/>
                  </a:ext>
                </a:extLst>
              </p:cNvPr>
              <p:cNvSpPr>
                <a:spLocks/>
              </p:cNvSpPr>
              <p:nvPr/>
            </p:nvSpPr>
            <p:spPr bwMode="auto">
              <a:xfrm>
                <a:off x="5036" y="3261"/>
                <a:ext cx="95" cy="66"/>
              </a:xfrm>
              <a:custGeom>
                <a:avLst/>
                <a:gdLst>
                  <a:gd name="T0" fmla="*/ 142 w 284"/>
                  <a:gd name="T1" fmla="*/ 135 h 198"/>
                  <a:gd name="T2" fmla="*/ 126 w 284"/>
                  <a:gd name="T3" fmla="*/ 142 h 198"/>
                  <a:gd name="T4" fmla="*/ 111 w 284"/>
                  <a:gd name="T5" fmla="*/ 150 h 198"/>
                  <a:gd name="T6" fmla="*/ 95 w 284"/>
                  <a:gd name="T7" fmla="*/ 158 h 198"/>
                  <a:gd name="T8" fmla="*/ 79 w 284"/>
                  <a:gd name="T9" fmla="*/ 166 h 198"/>
                  <a:gd name="T10" fmla="*/ 55 w 284"/>
                  <a:gd name="T11" fmla="*/ 173 h 198"/>
                  <a:gd name="T12" fmla="*/ 39 w 284"/>
                  <a:gd name="T13" fmla="*/ 182 h 198"/>
                  <a:gd name="T14" fmla="*/ 23 w 284"/>
                  <a:gd name="T15" fmla="*/ 190 h 198"/>
                  <a:gd name="T16" fmla="*/ 0 w 284"/>
                  <a:gd name="T17" fmla="*/ 198 h 198"/>
                  <a:gd name="T18" fmla="*/ 16 w 284"/>
                  <a:gd name="T19" fmla="*/ 190 h 198"/>
                  <a:gd name="T20" fmla="*/ 32 w 284"/>
                  <a:gd name="T21" fmla="*/ 173 h 198"/>
                  <a:gd name="T22" fmla="*/ 47 w 284"/>
                  <a:gd name="T23" fmla="*/ 166 h 198"/>
                  <a:gd name="T24" fmla="*/ 63 w 284"/>
                  <a:gd name="T25" fmla="*/ 158 h 198"/>
                  <a:gd name="T26" fmla="*/ 79 w 284"/>
                  <a:gd name="T27" fmla="*/ 150 h 198"/>
                  <a:gd name="T28" fmla="*/ 95 w 284"/>
                  <a:gd name="T29" fmla="*/ 142 h 198"/>
                  <a:gd name="T30" fmla="*/ 111 w 284"/>
                  <a:gd name="T31" fmla="*/ 126 h 198"/>
                  <a:gd name="T32" fmla="*/ 126 w 284"/>
                  <a:gd name="T33" fmla="*/ 119 h 198"/>
                  <a:gd name="T34" fmla="*/ 142 w 284"/>
                  <a:gd name="T35" fmla="*/ 103 h 198"/>
                  <a:gd name="T36" fmla="*/ 158 w 284"/>
                  <a:gd name="T37" fmla="*/ 95 h 198"/>
                  <a:gd name="T38" fmla="*/ 165 w 284"/>
                  <a:gd name="T39" fmla="*/ 79 h 198"/>
                  <a:gd name="T40" fmla="*/ 181 w 284"/>
                  <a:gd name="T41" fmla="*/ 63 h 198"/>
                  <a:gd name="T42" fmla="*/ 197 w 284"/>
                  <a:gd name="T43" fmla="*/ 56 h 198"/>
                  <a:gd name="T44" fmla="*/ 205 w 284"/>
                  <a:gd name="T45" fmla="*/ 40 h 198"/>
                  <a:gd name="T46" fmla="*/ 221 w 284"/>
                  <a:gd name="T47" fmla="*/ 24 h 198"/>
                  <a:gd name="T48" fmla="*/ 237 w 284"/>
                  <a:gd name="T49" fmla="*/ 16 h 198"/>
                  <a:gd name="T50" fmla="*/ 245 w 284"/>
                  <a:gd name="T51" fmla="*/ 8 h 198"/>
                  <a:gd name="T52" fmla="*/ 253 w 284"/>
                  <a:gd name="T53" fmla="*/ 8 h 198"/>
                  <a:gd name="T54" fmla="*/ 261 w 284"/>
                  <a:gd name="T55" fmla="*/ 8 h 198"/>
                  <a:gd name="T56" fmla="*/ 268 w 284"/>
                  <a:gd name="T57" fmla="*/ 0 h 198"/>
                  <a:gd name="T58" fmla="*/ 277 w 284"/>
                  <a:gd name="T59" fmla="*/ 0 h 198"/>
                  <a:gd name="T60" fmla="*/ 284 w 284"/>
                  <a:gd name="T61" fmla="*/ 0 h 198"/>
                  <a:gd name="T62" fmla="*/ 268 w 284"/>
                  <a:gd name="T63" fmla="*/ 16 h 198"/>
                  <a:gd name="T64" fmla="*/ 253 w 284"/>
                  <a:gd name="T65" fmla="*/ 40 h 198"/>
                  <a:gd name="T66" fmla="*/ 237 w 284"/>
                  <a:gd name="T67" fmla="*/ 56 h 198"/>
                  <a:gd name="T68" fmla="*/ 221 w 284"/>
                  <a:gd name="T69" fmla="*/ 71 h 198"/>
                  <a:gd name="T70" fmla="*/ 197 w 284"/>
                  <a:gd name="T71" fmla="*/ 87 h 198"/>
                  <a:gd name="T72" fmla="*/ 181 w 284"/>
                  <a:gd name="T73" fmla="*/ 103 h 198"/>
                  <a:gd name="T74" fmla="*/ 165 w 284"/>
                  <a:gd name="T75" fmla="*/ 119 h 198"/>
                  <a:gd name="T76" fmla="*/ 142 w 284"/>
                  <a:gd name="T77" fmla="*/ 1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 h="198">
                    <a:moveTo>
                      <a:pt x="142" y="135"/>
                    </a:moveTo>
                    <a:lnTo>
                      <a:pt x="126" y="142"/>
                    </a:lnTo>
                    <a:lnTo>
                      <a:pt x="111" y="150"/>
                    </a:lnTo>
                    <a:lnTo>
                      <a:pt x="95" y="158"/>
                    </a:lnTo>
                    <a:lnTo>
                      <a:pt x="79" y="166"/>
                    </a:lnTo>
                    <a:lnTo>
                      <a:pt x="55" y="173"/>
                    </a:lnTo>
                    <a:lnTo>
                      <a:pt x="39" y="182"/>
                    </a:lnTo>
                    <a:lnTo>
                      <a:pt x="23" y="190"/>
                    </a:lnTo>
                    <a:lnTo>
                      <a:pt x="0" y="198"/>
                    </a:lnTo>
                    <a:lnTo>
                      <a:pt x="16" y="190"/>
                    </a:lnTo>
                    <a:lnTo>
                      <a:pt x="32" y="173"/>
                    </a:lnTo>
                    <a:lnTo>
                      <a:pt x="47" y="166"/>
                    </a:lnTo>
                    <a:lnTo>
                      <a:pt x="63" y="158"/>
                    </a:lnTo>
                    <a:lnTo>
                      <a:pt x="79" y="150"/>
                    </a:lnTo>
                    <a:lnTo>
                      <a:pt x="95" y="142"/>
                    </a:lnTo>
                    <a:lnTo>
                      <a:pt x="111" y="126"/>
                    </a:lnTo>
                    <a:lnTo>
                      <a:pt x="126" y="119"/>
                    </a:lnTo>
                    <a:lnTo>
                      <a:pt x="142" y="103"/>
                    </a:lnTo>
                    <a:lnTo>
                      <a:pt x="158" y="95"/>
                    </a:lnTo>
                    <a:lnTo>
                      <a:pt x="165" y="79"/>
                    </a:lnTo>
                    <a:lnTo>
                      <a:pt x="181" y="63"/>
                    </a:lnTo>
                    <a:lnTo>
                      <a:pt x="197" y="56"/>
                    </a:lnTo>
                    <a:lnTo>
                      <a:pt x="205" y="40"/>
                    </a:lnTo>
                    <a:lnTo>
                      <a:pt x="221" y="24"/>
                    </a:lnTo>
                    <a:lnTo>
                      <a:pt x="237" y="16"/>
                    </a:lnTo>
                    <a:lnTo>
                      <a:pt x="245" y="8"/>
                    </a:lnTo>
                    <a:lnTo>
                      <a:pt x="253" y="8"/>
                    </a:lnTo>
                    <a:lnTo>
                      <a:pt x="261" y="8"/>
                    </a:lnTo>
                    <a:lnTo>
                      <a:pt x="268" y="0"/>
                    </a:lnTo>
                    <a:lnTo>
                      <a:pt x="277" y="0"/>
                    </a:lnTo>
                    <a:lnTo>
                      <a:pt x="284" y="0"/>
                    </a:lnTo>
                    <a:lnTo>
                      <a:pt x="268" y="16"/>
                    </a:lnTo>
                    <a:lnTo>
                      <a:pt x="253" y="40"/>
                    </a:lnTo>
                    <a:lnTo>
                      <a:pt x="237" y="56"/>
                    </a:lnTo>
                    <a:lnTo>
                      <a:pt x="221" y="71"/>
                    </a:lnTo>
                    <a:lnTo>
                      <a:pt x="197" y="87"/>
                    </a:lnTo>
                    <a:lnTo>
                      <a:pt x="181" y="103"/>
                    </a:lnTo>
                    <a:lnTo>
                      <a:pt x="165" y="119"/>
                    </a:lnTo>
                    <a:lnTo>
                      <a:pt x="142" y="135"/>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5" name="Freeform 693">
                <a:extLst>
                  <a:ext uri="{FF2B5EF4-FFF2-40B4-BE49-F238E27FC236}">
                    <a16:creationId xmlns:a16="http://schemas.microsoft.com/office/drawing/2014/main" id="{86F30726-6000-4B5B-CA2D-3AF7FC2EFE1C}"/>
                  </a:ext>
                </a:extLst>
              </p:cNvPr>
              <p:cNvSpPr>
                <a:spLocks/>
              </p:cNvSpPr>
              <p:nvPr/>
            </p:nvSpPr>
            <p:spPr bwMode="auto">
              <a:xfrm>
                <a:off x="4678" y="3037"/>
                <a:ext cx="45" cy="195"/>
              </a:xfrm>
              <a:custGeom>
                <a:avLst/>
                <a:gdLst>
                  <a:gd name="T0" fmla="*/ 24 w 134"/>
                  <a:gd name="T1" fmla="*/ 0 h 585"/>
                  <a:gd name="T2" fmla="*/ 31 w 134"/>
                  <a:gd name="T3" fmla="*/ 16 h 585"/>
                  <a:gd name="T4" fmla="*/ 31 w 134"/>
                  <a:gd name="T5" fmla="*/ 32 h 585"/>
                  <a:gd name="T6" fmla="*/ 40 w 134"/>
                  <a:gd name="T7" fmla="*/ 48 h 585"/>
                  <a:gd name="T8" fmla="*/ 40 w 134"/>
                  <a:gd name="T9" fmla="*/ 56 h 585"/>
                  <a:gd name="T10" fmla="*/ 31 w 134"/>
                  <a:gd name="T11" fmla="*/ 126 h 585"/>
                  <a:gd name="T12" fmla="*/ 24 w 134"/>
                  <a:gd name="T13" fmla="*/ 198 h 585"/>
                  <a:gd name="T14" fmla="*/ 31 w 134"/>
                  <a:gd name="T15" fmla="*/ 261 h 585"/>
                  <a:gd name="T16" fmla="*/ 40 w 134"/>
                  <a:gd name="T17" fmla="*/ 332 h 585"/>
                  <a:gd name="T18" fmla="*/ 55 w 134"/>
                  <a:gd name="T19" fmla="*/ 395 h 585"/>
                  <a:gd name="T20" fmla="*/ 71 w 134"/>
                  <a:gd name="T21" fmla="*/ 459 h 585"/>
                  <a:gd name="T22" fmla="*/ 103 w 134"/>
                  <a:gd name="T23" fmla="*/ 522 h 585"/>
                  <a:gd name="T24" fmla="*/ 134 w 134"/>
                  <a:gd name="T25" fmla="*/ 585 h 585"/>
                  <a:gd name="T26" fmla="*/ 126 w 134"/>
                  <a:gd name="T27" fmla="*/ 569 h 585"/>
                  <a:gd name="T28" fmla="*/ 118 w 134"/>
                  <a:gd name="T29" fmla="*/ 561 h 585"/>
                  <a:gd name="T30" fmla="*/ 110 w 134"/>
                  <a:gd name="T31" fmla="*/ 553 h 585"/>
                  <a:gd name="T32" fmla="*/ 94 w 134"/>
                  <a:gd name="T33" fmla="*/ 537 h 585"/>
                  <a:gd name="T34" fmla="*/ 87 w 134"/>
                  <a:gd name="T35" fmla="*/ 529 h 585"/>
                  <a:gd name="T36" fmla="*/ 78 w 134"/>
                  <a:gd name="T37" fmla="*/ 522 h 585"/>
                  <a:gd name="T38" fmla="*/ 71 w 134"/>
                  <a:gd name="T39" fmla="*/ 513 h 585"/>
                  <a:gd name="T40" fmla="*/ 63 w 134"/>
                  <a:gd name="T41" fmla="*/ 497 h 585"/>
                  <a:gd name="T42" fmla="*/ 55 w 134"/>
                  <a:gd name="T43" fmla="*/ 490 h 585"/>
                  <a:gd name="T44" fmla="*/ 47 w 134"/>
                  <a:gd name="T45" fmla="*/ 482 h 585"/>
                  <a:gd name="T46" fmla="*/ 31 w 134"/>
                  <a:gd name="T47" fmla="*/ 427 h 585"/>
                  <a:gd name="T48" fmla="*/ 15 w 134"/>
                  <a:gd name="T49" fmla="*/ 364 h 585"/>
                  <a:gd name="T50" fmla="*/ 8 w 134"/>
                  <a:gd name="T51" fmla="*/ 301 h 585"/>
                  <a:gd name="T52" fmla="*/ 0 w 134"/>
                  <a:gd name="T53" fmla="*/ 245 h 585"/>
                  <a:gd name="T54" fmla="*/ 0 w 134"/>
                  <a:gd name="T55" fmla="*/ 182 h 585"/>
                  <a:gd name="T56" fmla="*/ 0 w 134"/>
                  <a:gd name="T57" fmla="*/ 119 h 585"/>
                  <a:gd name="T58" fmla="*/ 8 w 134"/>
                  <a:gd name="T59" fmla="*/ 63 h 585"/>
                  <a:gd name="T60" fmla="*/ 24 w 134"/>
                  <a:gd name="T6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585">
                    <a:moveTo>
                      <a:pt x="24" y="0"/>
                    </a:moveTo>
                    <a:lnTo>
                      <a:pt x="31" y="16"/>
                    </a:lnTo>
                    <a:lnTo>
                      <a:pt x="31" y="32"/>
                    </a:lnTo>
                    <a:lnTo>
                      <a:pt x="40" y="48"/>
                    </a:lnTo>
                    <a:lnTo>
                      <a:pt x="40" y="56"/>
                    </a:lnTo>
                    <a:lnTo>
                      <a:pt x="31" y="126"/>
                    </a:lnTo>
                    <a:lnTo>
                      <a:pt x="24" y="198"/>
                    </a:lnTo>
                    <a:lnTo>
                      <a:pt x="31" y="261"/>
                    </a:lnTo>
                    <a:lnTo>
                      <a:pt x="40" y="332"/>
                    </a:lnTo>
                    <a:lnTo>
                      <a:pt x="55" y="395"/>
                    </a:lnTo>
                    <a:lnTo>
                      <a:pt x="71" y="459"/>
                    </a:lnTo>
                    <a:lnTo>
                      <a:pt x="103" y="522"/>
                    </a:lnTo>
                    <a:lnTo>
                      <a:pt x="134" y="585"/>
                    </a:lnTo>
                    <a:lnTo>
                      <a:pt x="126" y="569"/>
                    </a:lnTo>
                    <a:lnTo>
                      <a:pt x="118" y="561"/>
                    </a:lnTo>
                    <a:lnTo>
                      <a:pt x="110" y="553"/>
                    </a:lnTo>
                    <a:lnTo>
                      <a:pt x="94" y="537"/>
                    </a:lnTo>
                    <a:lnTo>
                      <a:pt x="87" y="529"/>
                    </a:lnTo>
                    <a:lnTo>
                      <a:pt x="78" y="522"/>
                    </a:lnTo>
                    <a:lnTo>
                      <a:pt x="71" y="513"/>
                    </a:lnTo>
                    <a:lnTo>
                      <a:pt x="63" y="497"/>
                    </a:lnTo>
                    <a:lnTo>
                      <a:pt x="55" y="490"/>
                    </a:lnTo>
                    <a:lnTo>
                      <a:pt x="47" y="482"/>
                    </a:lnTo>
                    <a:lnTo>
                      <a:pt x="31" y="427"/>
                    </a:lnTo>
                    <a:lnTo>
                      <a:pt x="15" y="364"/>
                    </a:lnTo>
                    <a:lnTo>
                      <a:pt x="8" y="301"/>
                    </a:lnTo>
                    <a:lnTo>
                      <a:pt x="0" y="245"/>
                    </a:lnTo>
                    <a:lnTo>
                      <a:pt x="0" y="182"/>
                    </a:lnTo>
                    <a:lnTo>
                      <a:pt x="0" y="119"/>
                    </a:lnTo>
                    <a:lnTo>
                      <a:pt x="8" y="63"/>
                    </a:lnTo>
                    <a:lnTo>
                      <a:pt x="24" y="0"/>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6" name="Freeform 694">
                <a:extLst>
                  <a:ext uri="{FF2B5EF4-FFF2-40B4-BE49-F238E27FC236}">
                    <a16:creationId xmlns:a16="http://schemas.microsoft.com/office/drawing/2014/main" id="{8B50BD3B-B531-5C4D-8446-B614C610A9B6}"/>
                  </a:ext>
                </a:extLst>
              </p:cNvPr>
              <p:cNvSpPr>
                <a:spLocks/>
              </p:cNvSpPr>
              <p:nvPr/>
            </p:nvSpPr>
            <p:spPr bwMode="auto">
              <a:xfrm>
                <a:off x="4955" y="3266"/>
                <a:ext cx="160" cy="74"/>
              </a:xfrm>
              <a:custGeom>
                <a:avLst/>
                <a:gdLst>
                  <a:gd name="T0" fmla="*/ 245 w 482"/>
                  <a:gd name="T1" fmla="*/ 181 h 221"/>
                  <a:gd name="T2" fmla="*/ 229 w 482"/>
                  <a:gd name="T3" fmla="*/ 181 h 221"/>
                  <a:gd name="T4" fmla="*/ 221 w 482"/>
                  <a:gd name="T5" fmla="*/ 189 h 221"/>
                  <a:gd name="T6" fmla="*/ 205 w 482"/>
                  <a:gd name="T7" fmla="*/ 189 h 221"/>
                  <a:gd name="T8" fmla="*/ 189 w 482"/>
                  <a:gd name="T9" fmla="*/ 197 h 221"/>
                  <a:gd name="T10" fmla="*/ 174 w 482"/>
                  <a:gd name="T11" fmla="*/ 197 h 221"/>
                  <a:gd name="T12" fmla="*/ 158 w 482"/>
                  <a:gd name="T13" fmla="*/ 205 h 221"/>
                  <a:gd name="T14" fmla="*/ 142 w 482"/>
                  <a:gd name="T15" fmla="*/ 205 h 221"/>
                  <a:gd name="T16" fmla="*/ 126 w 482"/>
                  <a:gd name="T17" fmla="*/ 213 h 221"/>
                  <a:gd name="T18" fmla="*/ 111 w 482"/>
                  <a:gd name="T19" fmla="*/ 213 h 221"/>
                  <a:gd name="T20" fmla="*/ 95 w 482"/>
                  <a:gd name="T21" fmla="*/ 213 h 221"/>
                  <a:gd name="T22" fmla="*/ 79 w 482"/>
                  <a:gd name="T23" fmla="*/ 221 h 221"/>
                  <a:gd name="T24" fmla="*/ 63 w 482"/>
                  <a:gd name="T25" fmla="*/ 221 h 221"/>
                  <a:gd name="T26" fmla="*/ 48 w 482"/>
                  <a:gd name="T27" fmla="*/ 221 h 221"/>
                  <a:gd name="T28" fmla="*/ 32 w 482"/>
                  <a:gd name="T29" fmla="*/ 221 h 221"/>
                  <a:gd name="T30" fmla="*/ 16 w 482"/>
                  <a:gd name="T31" fmla="*/ 221 h 221"/>
                  <a:gd name="T32" fmla="*/ 0 w 482"/>
                  <a:gd name="T33" fmla="*/ 221 h 221"/>
                  <a:gd name="T34" fmla="*/ 32 w 482"/>
                  <a:gd name="T35" fmla="*/ 221 h 221"/>
                  <a:gd name="T36" fmla="*/ 56 w 482"/>
                  <a:gd name="T37" fmla="*/ 213 h 221"/>
                  <a:gd name="T38" fmla="*/ 87 w 482"/>
                  <a:gd name="T39" fmla="*/ 205 h 221"/>
                  <a:gd name="T40" fmla="*/ 119 w 482"/>
                  <a:gd name="T41" fmla="*/ 197 h 221"/>
                  <a:gd name="T42" fmla="*/ 151 w 482"/>
                  <a:gd name="T43" fmla="*/ 189 h 221"/>
                  <a:gd name="T44" fmla="*/ 174 w 482"/>
                  <a:gd name="T45" fmla="*/ 181 h 221"/>
                  <a:gd name="T46" fmla="*/ 205 w 482"/>
                  <a:gd name="T47" fmla="*/ 165 h 221"/>
                  <a:gd name="T48" fmla="*/ 229 w 482"/>
                  <a:gd name="T49" fmla="*/ 157 h 221"/>
                  <a:gd name="T50" fmla="*/ 261 w 482"/>
                  <a:gd name="T51" fmla="*/ 142 h 221"/>
                  <a:gd name="T52" fmla="*/ 284 w 482"/>
                  <a:gd name="T53" fmla="*/ 126 h 221"/>
                  <a:gd name="T54" fmla="*/ 308 w 482"/>
                  <a:gd name="T55" fmla="*/ 110 h 221"/>
                  <a:gd name="T56" fmla="*/ 340 w 482"/>
                  <a:gd name="T57" fmla="*/ 86 h 221"/>
                  <a:gd name="T58" fmla="*/ 363 w 482"/>
                  <a:gd name="T59" fmla="*/ 70 h 221"/>
                  <a:gd name="T60" fmla="*/ 387 w 482"/>
                  <a:gd name="T61" fmla="*/ 54 h 221"/>
                  <a:gd name="T62" fmla="*/ 410 w 482"/>
                  <a:gd name="T63" fmla="*/ 31 h 221"/>
                  <a:gd name="T64" fmla="*/ 426 w 482"/>
                  <a:gd name="T65" fmla="*/ 7 h 221"/>
                  <a:gd name="T66" fmla="*/ 434 w 482"/>
                  <a:gd name="T67" fmla="*/ 7 h 221"/>
                  <a:gd name="T68" fmla="*/ 442 w 482"/>
                  <a:gd name="T69" fmla="*/ 7 h 221"/>
                  <a:gd name="T70" fmla="*/ 450 w 482"/>
                  <a:gd name="T71" fmla="*/ 0 h 221"/>
                  <a:gd name="T72" fmla="*/ 458 w 482"/>
                  <a:gd name="T73" fmla="*/ 0 h 221"/>
                  <a:gd name="T74" fmla="*/ 466 w 482"/>
                  <a:gd name="T75" fmla="*/ 0 h 221"/>
                  <a:gd name="T76" fmla="*/ 473 w 482"/>
                  <a:gd name="T77" fmla="*/ 0 h 221"/>
                  <a:gd name="T78" fmla="*/ 482 w 482"/>
                  <a:gd name="T79" fmla="*/ 0 h 221"/>
                  <a:gd name="T80" fmla="*/ 466 w 482"/>
                  <a:gd name="T81" fmla="*/ 7 h 221"/>
                  <a:gd name="T82" fmla="*/ 450 w 482"/>
                  <a:gd name="T83" fmla="*/ 23 h 221"/>
                  <a:gd name="T84" fmla="*/ 442 w 482"/>
                  <a:gd name="T85" fmla="*/ 39 h 221"/>
                  <a:gd name="T86" fmla="*/ 426 w 482"/>
                  <a:gd name="T87" fmla="*/ 47 h 221"/>
                  <a:gd name="T88" fmla="*/ 410 w 482"/>
                  <a:gd name="T89" fmla="*/ 63 h 221"/>
                  <a:gd name="T90" fmla="*/ 403 w 482"/>
                  <a:gd name="T91" fmla="*/ 79 h 221"/>
                  <a:gd name="T92" fmla="*/ 387 w 482"/>
                  <a:gd name="T93" fmla="*/ 86 h 221"/>
                  <a:gd name="T94" fmla="*/ 371 w 482"/>
                  <a:gd name="T95" fmla="*/ 102 h 221"/>
                  <a:gd name="T96" fmla="*/ 356 w 482"/>
                  <a:gd name="T97" fmla="*/ 110 h 221"/>
                  <a:gd name="T98" fmla="*/ 340 w 482"/>
                  <a:gd name="T99" fmla="*/ 126 h 221"/>
                  <a:gd name="T100" fmla="*/ 324 w 482"/>
                  <a:gd name="T101" fmla="*/ 133 h 221"/>
                  <a:gd name="T102" fmla="*/ 308 w 482"/>
                  <a:gd name="T103" fmla="*/ 142 h 221"/>
                  <a:gd name="T104" fmla="*/ 293 w 482"/>
                  <a:gd name="T105" fmla="*/ 149 h 221"/>
                  <a:gd name="T106" fmla="*/ 277 w 482"/>
                  <a:gd name="T107" fmla="*/ 157 h 221"/>
                  <a:gd name="T108" fmla="*/ 261 w 482"/>
                  <a:gd name="T109" fmla="*/ 173 h 221"/>
                  <a:gd name="T110" fmla="*/ 245 w 482"/>
                  <a:gd name="T111" fmla="*/ 18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2" h="221">
                    <a:moveTo>
                      <a:pt x="245" y="181"/>
                    </a:moveTo>
                    <a:lnTo>
                      <a:pt x="229" y="181"/>
                    </a:lnTo>
                    <a:lnTo>
                      <a:pt x="221" y="189"/>
                    </a:lnTo>
                    <a:lnTo>
                      <a:pt x="205" y="189"/>
                    </a:lnTo>
                    <a:lnTo>
                      <a:pt x="189" y="197"/>
                    </a:lnTo>
                    <a:lnTo>
                      <a:pt x="174" y="197"/>
                    </a:lnTo>
                    <a:lnTo>
                      <a:pt x="158" y="205"/>
                    </a:lnTo>
                    <a:lnTo>
                      <a:pt x="142" y="205"/>
                    </a:lnTo>
                    <a:lnTo>
                      <a:pt x="126" y="213"/>
                    </a:lnTo>
                    <a:lnTo>
                      <a:pt x="111" y="213"/>
                    </a:lnTo>
                    <a:lnTo>
                      <a:pt x="95" y="213"/>
                    </a:lnTo>
                    <a:lnTo>
                      <a:pt x="79" y="221"/>
                    </a:lnTo>
                    <a:lnTo>
                      <a:pt x="63" y="221"/>
                    </a:lnTo>
                    <a:lnTo>
                      <a:pt x="48" y="221"/>
                    </a:lnTo>
                    <a:lnTo>
                      <a:pt x="32" y="221"/>
                    </a:lnTo>
                    <a:lnTo>
                      <a:pt x="16" y="221"/>
                    </a:lnTo>
                    <a:lnTo>
                      <a:pt x="0" y="221"/>
                    </a:lnTo>
                    <a:lnTo>
                      <a:pt x="32" y="221"/>
                    </a:lnTo>
                    <a:lnTo>
                      <a:pt x="56" y="213"/>
                    </a:lnTo>
                    <a:lnTo>
                      <a:pt x="87" y="205"/>
                    </a:lnTo>
                    <a:lnTo>
                      <a:pt x="119" y="197"/>
                    </a:lnTo>
                    <a:lnTo>
                      <a:pt x="151" y="189"/>
                    </a:lnTo>
                    <a:lnTo>
                      <a:pt x="174" y="181"/>
                    </a:lnTo>
                    <a:lnTo>
                      <a:pt x="205" y="165"/>
                    </a:lnTo>
                    <a:lnTo>
                      <a:pt x="229" y="157"/>
                    </a:lnTo>
                    <a:lnTo>
                      <a:pt x="261" y="142"/>
                    </a:lnTo>
                    <a:lnTo>
                      <a:pt x="284" y="126"/>
                    </a:lnTo>
                    <a:lnTo>
                      <a:pt x="308" y="110"/>
                    </a:lnTo>
                    <a:lnTo>
                      <a:pt x="340" y="86"/>
                    </a:lnTo>
                    <a:lnTo>
                      <a:pt x="363" y="70"/>
                    </a:lnTo>
                    <a:lnTo>
                      <a:pt x="387" y="54"/>
                    </a:lnTo>
                    <a:lnTo>
                      <a:pt x="410" y="31"/>
                    </a:lnTo>
                    <a:lnTo>
                      <a:pt x="426" y="7"/>
                    </a:lnTo>
                    <a:lnTo>
                      <a:pt x="434" y="7"/>
                    </a:lnTo>
                    <a:lnTo>
                      <a:pt x="442" y="7"/>
                    </a:lnTo>
                    <a:lnTo>
                      <a:pt x="450" y="0"/>
                    </a:lnTo>
                    <a:lnTo>
                      <a:pt x="458" y="0"/>
                    </a:lnTo>
                    <a:lnTo>
                      <a:pt x="466" y="0"/>
                    </a:lnTo>
                    <a:lnTo>
                      <a:pt x="473" y="0"/>
                    </a:lnTo>
                    <a:lnTo>
                      <a:pt x="482" y="0"/>
                    </a:lnTo>
                    <a:lnTo>
                      <a:pt x="466" y="7"/>
                    </a:lnTo>
                    <a:lnTo>
                      <a:pt x="450" y="23"/>
                    </a:lnTo>
                    <a:lnTo>
                      <a:pt x="442" y="39"/>
                    </a:lnTo>
                    <a:lnTo>
                      <a:pt x="426" y="47"/>
                    </a:lnTo>
                    <a:lnTo>
                      <a:pt x="410" y="63"/>
                    </a:lnTo>
                    <a:lnTo>
                      <a:pt x="403" y="79"/>
                    </a:lnTo>
                    <a:lnTo>
                      <a:pt x="387" y="86"/>
                    </a:lnTo>
                    <a:lnTo>
                      <a:pt x="371" y="102"/>
                    </a:lnTo>
                    <a:lnTo>
                      <a:pt x="356" y="110"/>
                    </a:lnTo>
                    <a:lnTo>
                      <a:pt x="340" y="126"/>
                    </a:lnTo>
                    <a:lnTo>
                      <a:pt x="324" y="133"/>
                    </a:lnTo>
                    <a:lnTo>
                      <a:pt x="308" y="142"/>
                    </a:lnTo>
                    <a:lnTo>
                      <a:pt x="293" y="149"/>
                    </a:lnTo>
                    <a:lnTo>
                      <a:pt x="277" y="157"/>
                    </a:lnTo>
                    <a:lnTo>
                      <a:pt x="261" y="173"/>
                    </a:lnTo>
                    <a:lnTo>
                      <a:pt x="245" y="181"/>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7" name="Freeform 695">
                <a:extLst>
                  <a:ext uri="{FF2B5EF4-FFF2-40B4-BE49-F238E27FC236}">
                    <a16:creationId xmlns:a16="http://schemas.microsoft.com/office/drawing/2014/main" id="{3F7901CF-A292-7074-1B70-41F5CC0EF748}"/>
                  </a:ext>
                </a:extLst>
              </p:cNvPr>
              <p:cNvSpPr>
                <a:spLocks/>
              </p:cNvSpPr>
              <p:nvPr/>
            </p:nvSpPr>
            <p:spPr bwMode="auto">
              <a:xfrm>
                <a:off x="4686" y="3056"/>
                <a:ext cx="116" cy="241"/>
              </a:xfrm>
              <a:custGeom>
                <a:avLst/>
                <a:gdLst>
                  <a:gd name="T0" fmla="*/ 16 w 347"/>
                  <a:gd name="T1" fmla="*/ 0 h 725"/>
                  <a:gd name="T2" fmla="*/ 23 w 347"/>
                  <a:gd name="T3" fmla="*/ 16 h 725"/>
                  <a:gd name="T4" fmla="*/ 23 w 347"/>
                  <a:gd name="T5" fmla="*/ 31 h 725"/>
                  <a:gd name="T6" fmla="*/ 31 w 347"/>
                  <a:gd name="T7" fmla="*/ 47 h 725"/>
                  <a:gd name="T8" fmla="*/ 31 w 347"/>
                  <a:gd name="T9" fmla="*/ 63 h 725"/>
                  <a:gd name="T10" fmla="*/ 31 w 347"/>
                  <a:gd name="T11" fmla="*/ 110 h 725"/>
                  <a:gd name="T12" fmla="*/ 31 w 347"/>
                  <a:gd name="T13" fmla="*/ 165 h 725"/>
                  <a:gd name="T14" fmla="*/ 31 w 347"/>
                  <a:gd name="T15" fmla="*/ 212 h 725"/>
                  <a:gd name="T16" fmla="*/ 39 w 347"/>
                  <a:gd name="T17" fmla="*/ 260 h 725"/>
                  <a:gd name="T18" fmla="*/ 47 w 347"/>
                  <a:gd name="T19" fmla="*/ 308 h 725"/>
                  <a:gd name="T20" fmla="*/ 63 w 347"/>
                  <a:gd name="T21" fmla="*/ 355 h 725"/>
                  <a:gd name="T22" fmla="*/ 79 w 347"/>
                  <a:gd name="T23" fmla="*/ 394 h 725"/>
                  <a:gd name="T24" fmla="*/ 94 w 347"/>
                  <a:gd name="T25" fmla="*/ 441 h 725"/>
                  <a:gd name="T26" fmla="*/ 119 w 347"/>
                  <a:gd name="T27" fmla="*/ 481 h 725"/>
                  <a:gd name="T28" fmla="*/ 142 w 347"/>
                  <a:gd name="T29" fmla="*/ 520 h 725"/>
                  <a:gd name="T30" fmla="*/ 173 w 347"/>
                  <a:gd name="T31" fmla="*/ 560 h 725"/>
                  <a:gd name="T32" fmla="*/ 197 w 347"/>
                  <a:gd name="T33" fmla="*/ 599 h 725"/>
                  <a:gd name="T34" fmla="*/ 229 w 347"/>
                  <a:gd name="T35" fmla="*/ 631 h 725"/>
                  <a:gd name="T36" fmla="*/ 268 w 347"/>
                  <a:gd name="T37" fmla="*/ 662 h 725"/>
                  <a:gd name="T38" fmla="*/ 308 w 347"/>
                  <a:gd name="T39" fmla="*/ 694 h 725"/>
                  <a:gd name="T40" fmla="*/ 347 w 347"/>
                  <a:gd name="T41" fmla="*/ 725 h 725"/>
                  <a:gd name="T42" fmla="*/ 324 w 347"/>
                  <a:gd name="T43" fmla="*/ 710 h 725"/>
                  <a:gd name="T44" fmla="*/ 308 w 347"/>
                  <a:gd name="T45" fmla="*/ 702 h 725"/>
                  <a:gd name="T46" fmla="*/ 292 w 347"/>
                  <a:gd name="T47" fmla="*/ 686 h 725"/>
                  <a:gd name="T48" fmla="*/ 276 w 347"/>
                  <a:gd name="T49" fmla="*/ 678 h 725"/>
                  <a:gd name="T50" fmla="*/ 261 w 347"/>
                  <a:gd name="T51" fmla="*/ 662 h 725"/>
                  <a:gd name="T52" fmla="*/ 245 w 347"/>
                  <a:gd name="T53" fmla="*/ 655 h 725"/>
                  <a:gd name="T54" fmla="*/ 229 w 347"/>
                  <a:gd name="T55" fmla="*/ 639 h 725"/>
                  <a:gd name="T56" fmla="*/ 213 w 347"/>
                  <a:gd name="T57" fmla="*/ 631 h 725"/>
                  <a:gd name="T58" fmla="*/ 197 w 347"/>
                  <a:gd name="T59" fmla="*/ 615 h 725"/>
                  <a:gd name="T60" fmla="*/ 189 w 347"/>
                  <a:gd name="T61" fmla="*/ 608 h 725"/>
                  <a:gd name="T62" fmla="*/ 173 w 347"/>
                  <a:gd name="T63" fmla="*/ 592 h 725"/>
                  <a:gd name="T64" fmla="*/ 158 w 347"/>
                  <a:gd name="T65" fmla="*/ 576 h 725"/>
                  <a:gd name="T66" fmla="*/ 150 w 347"/>
                  <a:gd name="T67" fmla="*/ 568 h 725"/>
                  <a:gd name="T68" fmla="*/ 134 w 347"/>
                  <a:gd name="T69" fmla="*/ 552 h 725"/>
                  <a:gd name="T70" fmla="*/ 119 w 347"/>
                  <a:gd name="T71" fmla="*/ 536 h 725"/>
                  <a:gd name="T72" fmla="*/ 110 w 347"/>
                  <a:gd name="T73" fmla="*/ 529 h 725"/>
                  <a:gd name="T74" fmla="*/ 79 w 347"/>
                  <a:gd name="T75" fmla="*/ 466 h 725"/>
                  <a:gd name="T76" fmla="*/ 47 w 347"/>
                  <a:gd name="T77" fmla="*/ 403 h 725"/>
                  <a:gd name="T78" fmla="*/ 31 w 347"/>
                  <a:gd name="T79" fmla="*/ 339 h 725"/>
                  <a:gd name="T80" fmla="*/ 16 w 347"/>
                  <a:gd name="T81" fmla="*/ 275 h 725"/>
                  <a:gd name="T82" fmla="*/ 7 w 347"/>
                  <a:gd name="T83" fmla="*/ 205 h 725"/>
                  <a:gd name="T84" fmla="*/ 0 w 347"/>
                  <a:gd name="T85" fmla="*/ 142 h 725"/>
                  <a:gd name="T86" fmla="*/ 7 w 347"/>
                  <a:gd name="T87" fmla="*/ 70 h 725"/>
                  <a:gd name="T88" fmla="*/ 16 w 347"/>
                  <a:gd name="T89"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7" h="725">
                    <a:moveTo>
                      <a:pt x="16" y="0"/>
                    </a:moveTo>
                    <a:lnTo>
                      <a:pt x="23" y="16"/>
                    </a:lnTo>
                    <a:lnTo>
                      <a:pt x="23" y="31"/>
                    </a:lnTo>
                    <a:lnTo>
                      <a:pt x="31" y="47"/>
                    </a:lnTo>
                    <a:lnTo>
                      <a:pt x="31" y="63"/>
                    </a:lnTo>
                    <a:lnTo>
                      <a:pt x="31" y="110"/>
                    </a:lnTo>
                    <a:lnTo>
                      <a:pt x="31" y="165"/>
                    </a:lnTo>
                    <a:lnTo>
                      <a:pt x="31" y="212"/>
                    </a:lnTo>
                    <a:lnTo>
                      <a:pt x="39" y="260"/>
                    </a:lnTo>
                    <a:lnTo>
                      <a:pt x="47" y="308"/>
                    </a:lnTo>
                    <a:lnTo>
                      <a:pt x="63" y="355"/>
                    </a:lnTo>
                    <a:lnTo>
                      <a:pt x="79" y="394"/>
                    </a:lnTo>
                    <a:lnTo>
                      <a:pt x="94" y="441"/>
                    </a:lnTo>
                    <a:lnTo>
                      <a:pt x="119" y="481"/>
                    </a:lnTo>
                    <a:lnTo>
                      <a:pt x="142" y="520"/>
                    </a:lnTo>
                    <a:lnTo>
                      <a:pt x="173" y="560"/>
                    </a:lnTo>
                    <a:lnTo>
                      <a:pt x="197" y="599"/>
                    </a:lnTo>
                    <a:lnTo>
                      <a:pt x="229" y="631"/>
                    </a:lnTo>
                    <a:lnTo>
                      <a:pt x="268" y="662"/>
                    </a:lnTo>
                    <a:lnTo>
                      <a:pt x="308" y="694"/>
                    </a:lnTo>
                    <a:lnTo>
                      <a:pt x="347" y="725"/>
                    </a:lnTo>
                    <a:lnTo>
                      <a:pt x="324" y="710"/>
                    </a:lnTo>
                    <a:lnTo>
                      <a:pt x="308" y="702"/>
                    </a:lnTo>
                    <a:lnTo>
                      <a:pt x="292" y="686"/>
                    </a:lnTo>
                    <a:lnTo>
                      <a:pt x="276" y="678"/>
                    </a:lnTo>
                    <a:lnTo>
                      <a:pt x="261" y="662"/>
                    </a:lnTo>
                    <a:lnTo>
                      <a:pt x="245" y="655"/>
                    </a:lnTo>
                    <a:lnTo>
                      <a:pt x="229" y="639"/>
                    </a:lnTo>
                    <a:lnTo>
                      <a:pt x="213" y="631"/>
                    </a:lnTo>
                    <a:lnTo>
                      <a:pt x="197" y="615"/>
                    </a:lnTo>
                    <a:lnTo>
                      <a:pt x="189" y="608"/>
                    </a:lnTo>
                    <a:lnTo>
                      <a:pt x="173" y="592"/>
                    </a:lnTo>
                    <a:lnTo>
                      <a:pt x="158" y="576"/>
                    </a:lnTo>
                    <a:lnTo>
                      <a:pt x="150" y="568"/>
                    </a:lnTo>
                    <a:lnTo>
                      <a:pt x="134" y="552"/>
                    </a:lnTo>
                    <a:lnTo>
                      <a:pt x="119" y="536"/>
                    </a:lnTo>
                    <a:lnTo>
                      <a:pt x="110" y="529"/>
                    </a:lnTo>
                    <a:lnTo>
                      <a:pt x="79" y="466"/>
                    </a:lnTo>
                    <a:lnTo>
                      <a:pt x="47" y="403"/>
                    </a:lnTo>
                    <a:lnTo>
                      <a:pt x="31" y="339"/>
                    </a:lnTo>
                    <a:lnTo>
                      <a:pt x="16" y="275"/>
                    </a:lnTo>
                    <a:lnTo>
                      <a:pt x="7" y="205"/>
                    </a:lnTo>
                    <a:lnTo>
                      <a:pt x="0" y="142"/>
                    </a:lnTo>
                    <a:lnTo>
                      <a:pt x="7" y="70"/>
                    </a:lnTo>
                    <a:lnTo>
                      <a:pt x="16" y="0"/>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8" name="Freeform 696">
                <a:extLst>
                  <a:ext uri="{FF2B5EF4-FFF2-40B4-BE49-F238E27FC236}">
                    <a16:creationId xmlns:a16="http://schemas.microsoft.com/office/drawing/2014/main" id="{A009241C-494F-7E76-57F2-D74FCED719FC}"/>
                  </a:ext>
                </a:extLst>
              </p:cNvPr>
              <p:cNvSpPr>
                <a:spLocks/>
              </p:cNvSpPr>
              <p:nvPr/>
            </p:nvSpPr>
            <p:spPr bwMode="auto">
              <a:xfrm>
                <a:off x="4847" y="3269"/>
                <a:ext cx="250" cy="71"/>
              </a:xfrm>
              <a:custGeom>
                <a:avLst/>
                <a:gdLst>
                  <a:gd name="T0" fmla="*/ 307 w 750"/>
                  <a:gd name="T1" fmla="*/ 214 h 214"/>
                  <a:gd name="T2" fmla="*/ 284 w 750"/>
                  <a:gd name="T3" fmla="*/ 214 h 214"/>
                  <a:gd name="T4" fmla="*/ 253 w 750"/>
                  <a:gd name="T5" fmla="*/ 214 h 214"/>
                  <a:gd name="T6" fmla="*/ 229 w 750"/>
                  <a:gd name="T7" fmla="*/ 214 h 214"/>
                  <a:gd name="T8" fmla="*/ 205 w 750"/>
                  <a:gd name="T9" fmla="*/ 214 h 214"/>
                  <a:gd name="T10" fmla="*/ 174 w 750"/>
                  <a:gd name="T11" fmla="*/ 205 h 214"/>
                  <a:gd name="T12" fmla="*/ 150 w 750"/>
                  <a:gd name="T13" fmla="*/ 198 h 214"/>
                  <a:gd name="T14" fmla="*/ 118 w 750"/>
                  <a:gd name="T15" fmla="*/ 198 h 214"/>
                  <a:gd name="T16" fmla="*/ 95 w 750"/>
                  <a:gd name="T17" fmla="*/ 189 h 214"/>
                  <a:gd name="T18" fmla="*/ 63 w 750"/>
                  <a:gd name="T19" fmla="*/ 174 h 214"/>
                  <a:gd name="T20" fmla="*/ 39 w 750"/>
                  <a:gd name="T21" fmla="*/ 165 h 214"/>
                  <a:gd name="T22" fmla="*/ 16 w 750"/>
                  <a:gd name="T23" fmla="*/ 158 h 214"/>
                  <a:gd name="T24" fmla="*/ 24 w 750"/>
                  <a:gd name="T25" fmla="*/ 158 h 214"/>
                  <a:gd name="T26" fmla="*/ 71 w 750"/>
                  <a:gd name="T27" fmla="*/ 174 h 214"/>
                  <a:gd name="T28" fmla="*/ 118 w 750"/>
                  <a:gd name="T29" fmla="*/ 181 h 214"/>
                  <a:gd name="T30" fmla="*/ 165 w 750"/>
                  <a:gd name="T31" fmla="*/ 189 h 214"/>
                  <a:gd name="T32" fmla="*/ 205 w 750"/>
                  <a:gd name="T33" fmla="*/ 198 h 214"/>
                  <a:gd name="T34" fmla="*/ 253 w 750"/>
                  <a:gd name="T35" fmla="*/ 198 h 214"/>
                  <a:gd name="T36" fmla="*/ 300 w 750"/>
                  <a:gd name="T37" fmla="*/ 189 h 214"/>
                  <a:gd name="T38" fmla="*/ 347 w 750"/>
                  <a:gd name="T39" fmla="*/ 181 h 214"/>
                  <a:gd name="T40" fmla="*/ 395 w 750"/>
                  <a:gd name="T41" fmla="*/ 174 h 214"/>
                  <a:gd name="T42" fmla="*/ 434 w 750"/>
                  <a:gd name="T43" fmla="*/ 165 h 214"/>
                  <a:gd name="T44" fmla="*/ 482 w 750"/>
                  <a:gd name="T45" fmla="*/ 149 h 214"/>
                  <a:gd name="T46" fmla="*/ 521 w 750"/>
                  <a:gd name="T47" fmla="*/ 126 h 214"/>
                  <a:gd name="T48" fmla="*/ 568 w 750"/>
                  <a:gd name="T49" fmla="*/ 111 h 214"/>
                  <a:gd name="T50" fmla="*/ 608 w 750"/>
                  <a:gd name="T51" fmla="*/ 86 h 214"/>
                  <a:gd name="T52" fmla="*/ 647 w 750"/>
                  <a:gd name="T53" fmla="*/ 55 h 214"/>
                  <a:gd name="T54" fmla="*/ 679 w 750"/>
                  <a:gd name="T55" fmla="*/ 32 h 214"/>
                  <a:gd name="T56" fmla="*/ 710 w 750"/>
                  <a:gd name="T57" fmla="*/ 7 h 214"/>
                  <a:gd name="T58" fmla="*/ 726 w 750"/>
                  <a:gd name="T59" fmla="*/ 7 h 214"/>
                  <a:gd name="T60" fmla="*/ 742 w 750"/>
                  <a:gd name="T61" fmla="*/ 0 h 214"/>
                  <a:gd name="T62" fmla="*/ 734 w 750"/>
                  <a:gd name="T63" fmla="*/ 23 h 214"/>
                  <a:gd name="T64" fmla="*/ 687 w 750"/>
                  <a:gd name="T65" fmla="*/ 63 h 214"/>
                  <a:gd name="T66" fmla="*/ 631 w 750"/>
                  <a:gd name="T67" fmla="*/ 102 h 214"/>
                  <a:gd name="T68" fmla="*/ 584 w 750"/>
                  <a:gd name="T69" fmla="*/ 134 h 214"/>
                  <a:gd name="T70" fmla="*/ 529 w 750"/>
                  <a:gd name="T71" fmla="*/ 158 h 214"/>
                  <a:gd name="T72" fmla="*/ 474 w 750"/>
                  <a:gd name="T73" fmla="*/ 181 h 214"/>
                  <a:gd name="T74" fmla="*/ 410 w 750"/>
                  <a:gd name="T75" fmla="*/ 198 h 214"/>
                  <a:gd name="T76" fmla="*/ 355 w 750"/>
                  <a:gd name="T77"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0" h="214">
                    <a:moveTo>
                      <a:pt x="323" y="214"/>
                    </a:moveTo>
                    <a:lnTo>
                      <a:pt x="307" y="214"/>
                    </a:lnTo>
                    <a:lnTo>
                      <a:pt x="292" y="214"/>
                    </a:lnTo>
                    <a:lnTo>
                      <a:pt x="284" y="214"/>
                    </a:lnTo>
                    <a:lnTo>
                      <a:pt x="268" y="214"/>
                    </a:lnTo>
                    <a:lnTo>
                      <a:pt x="253" y="214"/>
                    </a:lnTo>
                    <a:lnTo>
                      <a:pt x="244" y="214"/>
                    </a:lnTo>
                    <a:lnTo>
                      <a:pt x="229" y="214"/>
                    </a:lnTo>
                    <a:lnTo>
                      <a:pt x="213" y="214"/>
                    </a:lnTo>
                    <a:lnTo>
                      <a:pt x="205" y="214"/>
                    </a:lnTo>
                    <a:lnTo>
                      <a:pt x="190" y="205"/>
                    </a:lnTo>
                    <a:lnTo>
                      <a:pt x="174" y="205"/>
                    </a:lnTo>
                    <a:lnTo>
                      <a:pt x="165" y="205"/>
                    </a:lnTo>
                    <a:lnTo>
                      <a:pt x="150" y="198"/>
                    </a:lnTo>
                    <a:lnTo>
                      <a:pt x="134" y="198"/>
                    </a:lnTo>
                    <a:lnTo>
                      <a:pt x="118" y="198"/>
                    </a:lnTo>
                    <a:lnTo>
                      <a:pt x="111" y="189"/>
                    </a:lnTo>
                    <a:lnTo>
                      <a:pt x="95" y="189"/>
                    </a:lnTo>
                    <a:lnTo>
                      <a:pt x="79" y="181"/>
                    </a:lnTo>
                    <a:lnTo>
                      <a:pt x="63" y="174"/>
                    </a:lnTo>
                    <a:lnTo>
                      <a:pt x="55" y="174"/>
                    </a:lnTo>
                    <a:lnTo>
                      <a:pt x="39" y="165"/>
                    </a:lnTo>
                    <a:lnTo>
                      <a:pt x="24" y="165"/>
                    </a:lnTo>
                    <a:lnTo>
                      <a:pt x="16" y="158"/>
                    </a:lnTo>
                    <a:lnTo>
                      <a:pt x="0" y="149"/>
                    </a:lnTo>
                    <a:lnTo>
                      <a:pt x="24" y="158"/>
                    </a:lnTo>
                    <a:lnTo>
                      <a:pt x="48" y="165"/>
                    </a:lnTo>
                    <a:lnTo>
                      <a:pt x="71" y="174"/>
                    </a:lnTo>
                    <a:lnTo>
                      <a:pt x="95" y="181"/>
                    </a:lnTo>
                    <a:lnTo>
                      <a:pt x="118" y="181"/>
                    </a:lnTo>
                    <a:lnTo>
                      <a:pt x="142" y="189"/>
                    </a:lnTo>
                    <a:lnTo>
                      <a:pt x="165" y="189"/>
                    </a:lnTo>
                    <a:lnTo>
                      <a:pt x="181" y="189"/>
                    </a:lnTo>
                    <a:lnTo>
                      <a:pt x="205" y="198"/>
                    </a:lnTo>
                    <a:lnTo>
                      <a:pt x="229" y="198"/>
                    </a:lnTo>
                    <a:lnTo>
                      <a:pt x="253" y="198"/>
                    </a:lnTo>
                    <a:lnTo>
                      <a:pt x="276" y="189"/>
                    </a:lnTo>
                    <a:lnTo>
                      <a:pt x="300" y="189"/>
                    </a:lnTo>
                    <a:lnTo>
                      <a:pt x="323" y="189"/>
                    </a:lnTo>
                    <a:lnTo>
                      <a:pt x="347" y="181"/>
                    </a:lnTo>
                    <a:lnTo>
                      <a:pt x="370" y="181"/>
                    </a:lnTo>
                    <a:lnTo>
                      <a:pt x="395" y="174"/>
                    </a:lnTo>
                    <a:lnTo>
                      <a:pt x="418" y="174"/>
                    </a:lnTo>
                    <a:lnTo>
                      <a:pt x="434" y="165"/>
                    </a:lnTo>
                    <a:lnTo>
                      <a:pt x="458" y="158"/>
                    </a:lnTo>
                    <a:lnTo>
                      <a:pt x="482" y="149"/>
                    </a:lnTo>
                    <a:lnTo>
                      <a:pt x="505" y="142"/>
                    </a:lnTo>
                    <a:lnTo>
                      <a:pt x="521" y="126"/>
                    </a:lnTo>
                    <a:lnTo>
                      <a:pt x="545" y="118"/>
                    </a:lnTo>
                    <a:lnTo>
                      <a:pt x="568" y="111"/>
                    </a:lnTo>
                    <a:lnTo>
                      <a:pt x="584" y="95"/>
                    </a:lnTo>
                    <a:lnTo>
                      <a:pt x="608" y="86"/>
                    </a:lnTo>
                    <a:lnTo>
                      <a:pt x="624" y="71"/>
                    </a:lnTo>
                    <a:lnTo>
                      <a:pt x="647" y="55"/>
                    </a:lnTo>
                    <a:lnTo>
                      <a:pt x="663" y="47"/>
                    </a:lnTo>
                    <a:lnTo>
                      <a:pt x="679" y="32"/>
                    </a:lnTo>
                    <a:lnTo>
                      <a:pt x="703" y="16"/>
                    </a:lnTo>
                    <a:lnTo>
                      <a:pt x="710" y="7"/>
                    </a:lnTo>
                    <a:lnTo>
                      <a:pt x="719" y="7"/>
                    </a:lnTo>
                    <a:lnTo>
                      <a:pt x="726" y="7"/>
                    </a:lnTo>
                    <a:lnTo>
                      <a:pt x="734" y="7"/>
                    </a:lnTo>
                    <a:lnTo>
                      <a:pt x="742" y="0"/>
                    </a:lnTo>
                    <a:lnTo>
                      <a:pt x="750" y="0"/>
                    </a:lnTo>
                    <a:lnTo>
                      <a:pt x="734" y="23"/>
                    </a:lnTo>
                    <a:lnTo>
                      <a:pt x="710" y="47"/>
                    </a:lnTo>
                    <a:lnTo>
                      <a:pt x="687" y="63"/>
                    </a:lnTo>
                    <a:lnTo>
                      <a:pt x="663" y="79"/>
                    </a:lnTo>
                    <a:lnTo>
                      <a:pt x="631" y="102"/>
                    </a:lnTo>
                    <a:lnTo>
                      <a:pt x="608" y="118"/>
                    </a:lnTo>
                    <a:lnTo>
                      <a:pt x="584" y="134"/>
                    </a:lnTo>
                    <a:lnTo>
                      <a:pt x="552" y="149"/>
                    </a:lnTo>
                    <a:lnTo>
                      <a:pt x="529" y="158"/>
                    </a:lnTo>
                    <a:lnTo>
                      <a:pt x="498" y="174"/>
                    </a:lnTo>
                    <a:lnTo>
                      <a:pt x="474" y="181"/>
                    </a:lnTo>
                    <a:lnTo>
                      <a:pt x="442" y="189"/>
                    </a:lnTo>
                    <a:lnTo>
                      <a:pt x="410" y="198"/>
                    </a:lnTo>
                    <a:lnTo>
                      <a:pt x="379" y="205"/>
                    </a:lnTo>
                    <a:lnTo>
                      <a:pt x="355" y="214"/>
                    </a:lnTo>
                    <a:lnTo>
                      <a:pt x="323" y="214"/>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9" name="Freeform 697">
                <a:extLst>
                  <a:ext uri="{FF2B5EF4-FFF2-40B4-BE49-F238E27FC236}">
                    <a16:creationId xmlns:a16="http://schemas.microsoft.com/office/drawing/2014/main" id="{310040FD-DEC7-1FD1-0226-17C8E8AC8E1F}"/>
                  </a:ext>
                </a:extLst>
              </p:cNvPr>
              <p:cNvSpPr>
                <a:spLocks/>
              </p:cNvSpPr>
              <p:nvPr/>
            </p:nvSpPr>
            <p:spPr bwMode="auto">
              <a:xfrm>
                <a:off x="4697" y="3077"/>
                <a:ext cx="384" cy="258"/>
              </a:xfrm>
              <a:custGeom>
                <a:avLst/>
                <a:gdLst>
                  <a:gd name="T0" fmla="*/ 9 w 1153"/>
                  <a:gd name="T1" fmla="*/ 16 h 774"/>
                  <a:gd name="T2" fmla="*/ 25 w 1153"/>
                  <a:gd name="T3" fmla="*/ 56 h 774"/>
                  <a:gd name="T4" fmla="*/ 32 w 1153"/>
                  <a:gd name="T5" fmla="*/ 119 h 774"/>
                  <a:gd name="T6" fmla="*/ 40 w 1153"/>
                  <a:gd name="T7" fmla="*/ 205 h 774"/>
                  <a:gd name="T8" fmla="*/ 63 w 1153"/>
                  <a:gd name="T9" fmla="*/ 300 h 774"/>
                  <a:gd name="T10" fmla="*/ 95 w 1153"/>
                  <a:gd name="T11" fmla="*/ 378 h 774"/>
                  <a:gd name="T12" fmla="*/ 142 w 1153"/>
                  <a:gd name="T13" fmla="*/ 457 h 774"/>
                  <a:gd name="T14" fmla="*/ 205 w 1153"/>
                  <a:gd name="T15" fmla="*/ 529 h 774"/>
                  <a:gd name="T16" fmla="*/ 268 w 1153"/>
                  <a:gd name="T17" fmla="*/ 592 h 774"/>
                  <a:gd name="T18" fmla="*/ 347 w 1153"/>
                  <a:gd name="T19" fmla="*/ 648 h 774"/>
                  <a:gd name="T20" fmla="*/ 410 w 1153"/>
                  <a:gd name="T21" fmla="*/ 679 h 774"/>
                  <a:gd name="T22" fmla="*/ 450 w 1153"/>
                  <a:gd name="T23" fmla="*/ 695 h 774"/>
                  <a:gd name="T24" fmla="*/ 498 w 1153"/>
                  <a:gd name="T25" fmla="*/ 711 h 774"/>
                  <a:gd name="T26" fmla="*/ 538 w 1153"/>
                  <a:gd name="T27" fmla="*/ 726 h 774"/>
                  <a:gd name="T28" fmla="*/ 585 w 1153"/>
                  <a:gd name="T29" fmla="*/ 734 h 774"/>
                  <a:gd name="T30" fmla="*/ 632 w 1153"/>
                  <a:gd name="T31" fmla="*/ 742 h 774"/>
                  <a:gd name="T32" fmla="*/ 680 w 1153"/>
                  <a:gd name="T33" fmla="*/ 742 h 774"/>
                  <a:gd name="T34" fmla="*/ 718 w 1153"/>
                  <a:gd name="T35" fmla="*/ 742 h 774"/>
                  <a:gd name="T36" fmla="*/ 766 w 1153"/>
                  <a:gd name="T37" fmla="*/ 734 h 774"/>
                  <a:gd name="T38" fmla="*/ 813 w 1153"/>
                  <a:gd name="T39" fmla="*/ 726 h 774"/>
                  <a:gd name="T40" fmla="*/ 853 w 1153"/>
                  <a:gd name="T41" fmla="*/ 718 h 774"/>
                  <a:gd name="T42" fmla="*/ 900 w 1153"/>
                  <a:gd name="T43" fmla="*/ 702 h 774"/>
                  <a:gd name="T44" fmla="*/ 948 w 1153"/>
                  <a:gd name="T45" fmla="*/ 687 h 774"/>
                  <a:gd name="T46" fmla="*/ 988 w 1153"/>
                  <a:gd name="T47" fmla="*/ 671 h 774"/>
                  <a:gd name="T48" fmla="*/ 1027 w 1153"/>
                  <a:gd name="T49" fmla="*/ 648 h 774"/>
                  <a:gd name="T50" fmla="*/ 1067 w 1153"/>
                  <a:gd name="T51" fmla="*/ 623 h 774"/>
                  <a:gd name="T52" fmla="*/ 1090 w 1153"/>
                  <a:gd name="T53" fmla="*/ 608 h 774"/>
                  <a:gd name="T54" fmla="*/ 1105 w 1153"/>
                  <a:gd name="T55" fmla="*/ 600 h 774"/>
                  <a:gd name="T56" fmla="*/ 1130 w 1153"/>
                  <a:gd name="T57" fmla="*/ 592 h 774"/>
                  <a:gd name="T58" fmla="*/ 1153 w 1153"/>
                  <a:gd name="T59" fmla="*/ 592 h 774"/>
                  <a:gd name="T60" fmla="*/ 1114 w 1153"/>
                  <a:gd name="T61" fmla="*/ 623 h 774"/>
                  <a:gd name="T62" fmla="*/ 1074 w 1153"/>
                  <a:gd name="T63" fmla="*/ 648 h 774"/>
                  <a:gd name="T64" fmla="*/ 1035 w 1153"/>
                  <a:gd name="T65" fmla="*/ 671 h 774"/>
                  <a:gd name="T66" fmla="*/ 995 w 1153"/>
                  <a:gd name="T67" fmla="*/ 695 h 774"/>
                  <a:gd name="T68" fmla="*/ 955 w 1153"/>
                  <a:gd name="T69" fmla="*/ 718 h 774"/>
                  <a:gd name="T70" fmla="*/ 908 w 1153"/>
                  <a:gd name="T71" fmla="*/ 734 h 774"/>
                  <a:gd name="T72" fmla="*/ 869 w 1153"/>
                  <a:gd name="T73" fmla="*/ 750 h 774"/>
                  <a:gd name="T74" fmla="*/ 822 w 1153"/>
                  <a:gd name="T75" fmla="*/ 758 h 774"/>
                  <a:gd name="T76" fmla="*/ 774 w 1153"/>
                  <a:gd name="T77" fmla="*/ 765 h 774"/>
                  <a:gd name="T78" fmla="*/ 727 w 1153"/>
                  <a:gd name="T79" fmla="*/ 765 h 774"/>
                  <a:gd name="T80" fmla="*/ 680 w 1153"/>
                  <a:gd name="T81" fmla="*/ 774 h 774"/>
                  <a:gd name="T82" fmla="*/ 632 w 1153"/>
                  <a:gd name="T83" fmla="*/ 765 h 774"/>
                  <a:gd name="T84" fmla="*/ 592 w 1153"/>
                  <a:gd name="T85" fmla="*/ 765 h 774"/>
                  <a:gd name="T86" fmla="*/ 545 w 1153"/>
                  <a:gd name="T87" fmla="*/ 758 h 774"/>
                  <a:gd name="T88" fmla="*/ 498 w 1153"/>
                  <a:gd name="T89" fmla="*/ 742 h 774"/>
                  <a:gd name="T90" fmla="*/ 450 w 1153"/>
                  <a:gd name="T91" fmla="*/ 726 h 774"/>
                  <a:gd name="T92" fmla="*/ 410 w 1153"/>
                  <a:gd name="T93" fmla="*/ 711 h 774"/>
                  <a:gd name="T94" fmla="*/ 379 w 1153"/>
                  <a:gd name="T95" fmla="*/ 695 h 774"/>
                  <a:gd name="T96" fmla="*/ 347 w 1153"/>
                  <a:gd name="T97" fmla="*/ 679 h 774"/>
                  <a:gd name="T98" fmla="*/ 316 w 1153"/>
                  <a:gd name="T99" fmla="*/ 663 h 774"/>
                  <a:gd name="T100" fmla="*/ 237 w 1153"/>
                  <a:gd name="T101" fmla="*/ 600 h 774"/>
                  <a:gd name="T102" fmla="*/ 166 w 1153"/>
                  <a:gd name="T103" fmla="*/ 537 h 774"/>
                  <a:gd name="T104" fmla="*/ 111 w 1153"/>
                  <a:gd name="T105" fmla="*/ 457 h 774"/>
                  <a:gd name="T106" fmla="*/ 63 w 1153"/>
                  <a:gd name="T107" fmla="*/ 378 h 774"/>
                  <a:gd name="T108" fmla="*/ 32 w 1153"/>
                  <a:gd name="T109" fmla="*/ 292 h 774"/>
                  <a:gd name="T110" fmla="*/ 9 w 1153"/>
                  <a:gd name="T111" fmla="*/ 198 h 774"/>
                  <a:gd name="T112" fmla="*/ 0 w 1153"/>
                  <a:gd name="T113" fmla="*/ 103 h 774"/>
                  <a:gd name="T114" fmla="*/ 0 w 1153"/>
                  <a:gd name="T115"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3" h="774">
                    <a:moveTo>
                      <a:pt x="0" y="0"/>
                    </a:moveTo>
                    <a:lnTo>
                      <a:pt x="9" y="16"/>
                    </a:lnTo>
                    <a:lnTo>
                      <a:pt x="16" y="32"/>
                    </a:lnTo>
                    <a:lnTo>
                      <a:pt x="25" y="56"/>
                    </a:lnTo>
                    <a:lnTo>
                      <a:pt x="32" y="71"/>
                    </a:lnTo>
                    <a:lnTo>
                      <a:pt x="32" y="119"/>
                    </a:lnTo>
                    <a:lnTo>
                      <a:pt x="32" y="166"/>
                    </a:lnTo>
                    <a:lnTo>
                      <a:pt x="40" y="205"/>
                    </a:lnTo>
                    <a:lnTo>
                      <a:pt x="48" y="252"/>
                    </a:lnTo>
                    <a:lnTo>
                      <a:pt x="63" y="300"/>
                    </a:lnTo>
                    <a:lnTo>
                      <a:pt x="79" y="340"/>
                    </a:lnTo>
                    <a:lnTo>
                      <a:pt x="95" y="378"/>
                    </a:lnTo>
                    <a:lnTo>
                      <a:pt x="119" y="418"/>
                    </a:lnTo>
                    <a:lnTo>
                      <a:pt x="142" y="457"/>
                    </a:lnTo>
                    <a:lnTo>
                      <a:pt x="174" y="497"/>
                    </a:lnTo>
                    <a:lnTo>
                      <a:pt x="205" y="529"/>
                    </a:lnTo>
                    <a:lnTo>
                      <a:pt x="237" y="560"/>
                    </a:lnTo>
                    <a:lnTo>
                      <a:pt x="268" y="592"/>
                    </a:lnTo>
                    <a:lnTo>
                      <a:pt x="308" y="623"/>
                    </a:lnTo>
                    <a:lnTo>
                      <a:pt x="347" y="648"/>
                    </a:lnTo>
                    <a:lnTo>
                      <a:pt x="387" y="671"/>
                    </a:lnTo>
                    <a:lnTo>
                      <a:pt x="410" y="679"/>
                    </a:lnTo>
                    <a:lnTo>
                      <a:pt x="426" y="687"/>
                    </a:lnTo>
                    <a:lnTo>
                      <a:pt x="450" y="695"/>
                    </a:lnTo>
                    <a:lnTo>
                      <a:pt x="474" y="702"/>
                    </a:lnTo>
                    <a:lnTo>
                      <a:pt x="498" y="711"/>
                    </a:lnTo>
                    <a:lnTo>
                      <a:pt x="522" y="718"/>
                    </a:lnTo>
                    <a:lnTo>
                      <a:pt x="538" y="726"/>
                    </a:lnTo>
                    <a:lnTo>
                      <a:pt x="561" y="726"/>
                    </a:lnTo>
                    <a:lnTo>
                      <a:pt x="585" y="734"/>
                    </a:lnTo>
                    <a:lnTo>
                      <a:pt x="608" y="734"/>
                    </a:lnTo>
                    <a:lnTo>
                      <a:pt x="632" y="742"/>
                    </a:lnTo>
                    <a:lnTo>
                      <a:pt x="655" y="742"/>
                    </a:lnTo>
                    <a:lnTo>
                      <a:pt x="680" y="742"/>
                    </a:lnTo>
                    <a:lnTo>
                      <a:pt x="695" y="742"/>
                    </a:lnTo>
                    <a:lnTo>
                      <a:pt x="718" y="742"/>
                    </a:lnTo>
                    <a:lnTo>
                      <a:pt x="743" y="742"/>
                    </a:lnTo>
                    <a:lnTo>
                      <a:pt x="766" y="734"/>
                    </a:lnTo>
                    <a:lnTo>
                      <a:pt x="790" y="734"/>
                    </a:lnTo>
                    <a:lnTo>
                      <a:pt x="813" y="726"/>
                    </a:lnTo>
                    <a:lnTo>
                      <a:pt x="837" y="726"/>
                    </a:lnTo>
                    <a:lnTo>
                      <a:pt x="853" y="718"/>
                    </a:lnTo>
                    <a:lnTo>
                      <a:pt x="876" y="711"/>
                    </a:lnTo>
                    <a:lnTo>
                      <a:pt x="900" y="702"/>
                    </a:lnTo>
                    <a:lnTo>
                      <a:pt x="924" y="695"/>
                    </a:lnTo>
                    <a:lnTo>
                      <a:pt x="948" y="687"/>
                    </a:lnTo>
                    <a:lnTo>
                      <a:pt x="963" y="679"/>
                    </a:lnTo>
                    <a:lnTo>
                      <a:pt x="988" y="671"/>
                    </a:lnTo>
                    <a:lnTo>
                      <a:pt x="1003" y="655"/>
                    </a:lnTo>
                    <a:lnTo>
                      <a:pt x="1027" y="648"/>
                    </a:lnTo>
                    <a:lnTo>
                      <a:pt x="1042" y="632"/>
                    </a:lnTo>
                    <a:lnTo>
                      <a:pt x="1067" y="623"/>
                    </a:lnTo>
                    <a:lnTo>
                      <a:pt x="1082" y="608"/>
                    </a:lnTo>
                    <a:lnTo>
                      <a:pt x="1090" y="608"/>
                    </a:lnTo>
                    <a:lnTo>
                      <a:pt x="1098" y="600"/>
                    </a:lnTo>
                    <a:lnTo>
                      <a:pt x="1105" y="600"/>
                    </a:lnTo>
                    <a:lnTo>
                      <a:pt x="1114" y="600"/>
                    </a:lnTo>
                    <a:lnTo>
                      <a:pt x="1130" y="592"/>
                    </a:lnTo>
                    <a:lnTo>
                      <a:pt x="1145" y="592"/>
                    </a:lnTo>
                    <a:lnTo>
                      <a:pt x="1153" y="592"/>
                    </a:lnTo>
                    <a:lnTo>
                      <a:pt x="1130" y="608"/>
                    </a:lnTo>
                    <a:lnTo>
                      <a:pt x="1114" y="623"/>
                    </a:lnTo>
                    <a:lnTo>
                      <a:pt x="1098" y="632"/>
                    </a:lnTo>
                    <a:lnTo>
                      <a:pt x="1074" y="648"/>
                    </a:lnTo>
                    <a:lnTo>
                      <a:pt x="1058" y="663"/>
                    </a:lnTo>
                    <a:lnTo>
                      <a:pt x="1035" y="671"/>
                    </a:lnTo>
                    <a:lnTo>
                      <a:pt x="1019" y="687"/>
                    </a:lnTo>
                    <a:lnTo>
                      <a:pt x="995" y="695"/>
                    </a:lnTo>
                    <a:lnTo>
                      <a:pt x="971" y="702"/>
                    </a:lnTo>
                    <a:lnTo>
                      <a:pt x="955" y="718"/>
                    </a:lnTo>
                    <a:lnTo>
                      <a:pt x="932" y="726"/>
                    </a:lnTo>
                    <a:lnTo>
                      <a:pt x="908" y="734"/>
                    </a:lnTo>
                    <a:lnTo>
                      <a:pt x="885" y="742"/>
                    </a:lnTo>
                    <a:lnTo>
                      <a:pt x="869" y="750"/>
                    </a:lnTo>
                    <a:lnTo>
                      <a:pt x="845" y="750"/>
                    </a:lnTo>
                    <a:lnTo>
                      <a:pt x="822" y="758"/>
                    </a:lnTo>
                    <a:lnTo>
                      <a:pt x="797" y="758"/>
                    </a:lnTo>
                    <a:lnTo>
                      <a:pt x="774" y="765"/>
                    </a:lnTo>
                    <a:lnTo>
                      <a:pt x="750" y="765"/>
                    </a:lnTo>
                    <a:lnTo>
                      <a:pt x="727" y="765"/>
                    </a:lnTo>
                    <a:lnTo>
                      <a:pt x="703" y="774"/>
                    </a:lnTo>
                    <a:lnTo>
                      <a:pt x="680" y="774"/>
                    </a:lnTo>
                    <a:lnTo>
                      <a:pt x="655" y="774"/>
                    </a:lnTo>
                    <a:lnTo>
                      <a:pt x="632" y="765"/>
                    </a:lnTo>
                    <a:lnTo>
                      <a:pt x="617" y="765"/>
                    </a:lnTo>
                    <a:lnTo>
                      <a:pt x="592" y="765"/>
                    </a:lnTo>
                    <a:lnTo>
                      <a:pt x="569" y="758"/>
                    </a:lnTo>
                    <a:lnTo>
                      <a:pt x="545" y="758"/>
                    </a:lnTo>
                    <a:lnTo>
                      <a:pt x="522" y="750"/>
                    </a:lnTo>
                    <a:lnTo>
                      <a:pt x="498" y="742"/>
                    </a:lnTo>
                    <a:lnTo>
                      <a:pt x="474" y="734"/>
                    </a:lnTo>
                    <a:lnTo>
                      <a:pt x="450" y="726"/>
                    </a:lnTo>
                    <a:lnTo>
                      <a:pt x="435" y="718"/>
                    </a:lnTo>
                    <a:lnTo>
                      <a:pt x="410" y="711"/>
                    </a:lnTo>
                    <a:lnTo>
                      <a:pt x="395" y="702"/>
                    </a:lnTo>
                    <a:lnTo>
                      <a:pt x="379" y="695"/>
                    </a:lnTo>
                    <a:lnTo>
                      <a:pt x="363" y="687"/>
                    </a:lnTo>
                    <a:lnTo>
                      <a:pt x="347" y="679"/>
                    </a:lnTo>
                    <a:lnTo>
                      <a:pt x="332" y="671"/>
                    </a:lnTo>
                    <a:lnTo>
                      <a:pt x="316" y="663"/>
                    </a:lnTo>
                    <a:lnTo>
                      <a:pt x="277" y="632"/>
                    </a:lnTo>
                    <a:lnTo>
                      <a:pt x="237" y="600"/>
                    </a:lnTo>
                    <a:lnTo>
                      <a:pt x="198" y="569"/>
                    </a:lnTo>
                    <a:lnTo>
                      <a:pt x="166" y="537"/>
                    </a:lnTo>
                    <a:lnTo>
                      <a:pt x="142" y="497"/>
                    </a:lnTo>
                    <a:lnTo>
                      <a:pt x="111" y="457"/>
                    </a:lnTo>
                    <a:lnTo>
                      <a:pt x="88" y="418"/>
                    </a:lnTo>
                    <a:lnTo>
                      <a:pt x="63" y="378"/>
                    </a:lnTo>
                    <a:lnTo>
                      <a:pt x="48" y="331"/>
                    </a:lnTo>
                    <a:lnTo>
                      <a:pt x="32" y="292"/>
                    </a:lnTo>
                    <a:lnTo>
                      <a:pt x="16" y="245"/>
                    </a:lnTo>
                    <a:lnTo>
                      <a:pt x="9" y="198"/>
                    </a:lnTo>
                    <a:lnTo>
                      <a:pt x="0" y="150"/>
                    </a:lnTo>
                    <a:lnTo>
                      <a:pt x="0" y="103"/>
                    </a:lnTo>
                    <a:lnTo>
                      <a:pt x="0" y="47"/>
                    </a:lnTo>
                    <a:lnTo>
                      <a:pt x="0" y="0"/>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0" name="Freeform 698">
                <a:extLst>
                  <a:ext uri="{FF2B5EF4-FFF2-40B4-BE49-F238E27FC236}">
                    <a16:creationId xmlns:a16="http://schemas.microsoft.com/office/drawing/2014/main" id="{93ACC949-5FF2-8D16-10BA-7B898E555F25}"/>
                  </a:ext>
                </a:extLst>
              </p:cNvPr>
              <p:cNvSpPr>
                <a:spLocks/>
              </p:cNvSpPr>
              <p:nvPr/>
            </p:nvSpPr>
            <p:spPr bwMode="auto">
              <a:xfrm>
                <a:off x="4707" y="3100"/>
                <a:ext cx="350" cy="224"/>
              </a:xfrm>
              <a:custGeom>
                <a:avLst/>
                <a:gdLst>
                  <a:gd name="T0" fmla="*/ 0 w 1049"/>
                  <a:gd name="T1" fmla="*/ 8 h 671"/>
                  <a:gd name="T2" fmla="*/ 7 w 1049"/>
                  <a:gd name="T3" fmla="*/ 24 h 671"/>
                  <a:gd name="T4" fmla="*/ 16 w 1049"/>
                  <a:gd name="T5" fmla="*/ 48 h 671"/>
                  <a:gd name="T6" fmla="*/ 23 w 1049"/>
                  <a:gd name="T7" fmla="*/ 64 h 671"/>
                  <a:gd name="T8" fmla="*/ 31 w 1049"/>
                  <a:gd name="T9" fmla="*/ 119 h 671"/>
                  <a:gd name="T10" fmla="*/ 47 w 1049"/>
                  <a:gd name="T11" fmla="*/ 190 h 671"/>
                  <a:gd name="T12" fmla="*/ 79 w 1049"/>
                  <a:gd name="T13" fmla="*/ 269 h 671"/>
                  <a:gd name="T14" fmla="*/ 110 w 1049"/>
                  <a:gd name="T15" fmla="*/ 332 h 671"/>
                  <a:gd name="T16" fmla="*/ 158 w 1049"/>
                  <a:gd name="T17" fmla="*/ 403 h 671"/>
                  <a:gd name="T18" fmla="*/ 205 w 1049"/>
                  <a:gd name="T19" fmla="*/ 459 h 671"/>
                  <a:gd name="T20" fmla="*/ 268 w 1049"/>
                  <a:gd name="T21" fmla="*/ 513 h 671"/>
                  <a:gd name="T22" fmla="*/ 331 w 1049"/>
                  <a:gd name="T23" fmla="*/ 552 h 671"/>
                  <a:gd name="T24" fmla="*/ 403 w 1049"/>
                  <a:gd name="T25" fmla="*/ 592 h 671"/>
                  <a:gd name="T26" fmla="*/ 481 w 1049"/>
                  <a:gd name="T27" fmla="*/ 617 h 671"/>
                  <a:gd name="T28" fmla="*/ 560 w 1049"/>
                  <a:gd name="T29" fmla="*/ 632 h 671"/>
                  <a:gd name="T30" fmla="*/ 639 w 1049"/>
                  <a:gd name="T31" fmla="*/ 640 h 671"/>
                  <a:gd name="T32" fmla="*/ 710 w 1049"/>
                  <a:gd name="T33" fmla="*/ 640 h 671"/>
                  <a:gd name="T34" fmla="*/ 790 w 1049"/>
                  <a:gd name="T35" fmla="*/ 624 h 671"/>
                  <a:gd name="T36" fmla="*/ 868 w 1049"/>
                  <a:gd name="T37" fmla="*/ 608 h 671"/>
                  <a:gd name="T38" fmla="*/ 939 w 1049"/>
                  <a:gd name="T39" fmla="*/ 577 h 671"/>
                  <a:gd name="T40" fmla="*/ 986 w 1049"/>
                  <a:gd name="T41" fmla="*/ 552 h 671"/>
                  <a:gd name="T42" fmla="*/ 1002 w 1049"/>
                  <a:gd name="T43" fmla="*/ 545 h 671"/>
                  <a:gd name="T44" fmla="*/ 1026 w 1049"/>
                  <a:gd name="T45" fmla="*/ 545 h 671"/>
                  <a:gd name="T46" fmla="*/ 1042 w 1049"/>
                  <a:gd name="T47" fmla="*/ 537 h 671"/>
                  <a:gd name="T48" fmla="*/ 1033 w 1049"/>
                  <a:gd name="T49" fmla="*/ 552 h 671"/>
                  <a:gd name="T50" fmla="*/ 995 w 1049"/>
                  <a:gd name="T51" fmla="*/ 577 h 671"/>
                  <a:gd name="T52" fmla="*/ 955 w 1049"/>
                  <a:gd name="T53" fmla="*/ 601 h 671"/>
                  <a:gd name="T54" fmla="*/ 916 w 1049"/>
                  <a:gd name="T55" fmla="*/ 617 h 671"/>
                  <a:gd name="T56" fmla="*/ 868 w 1049"/>
                  <a:gd name="T57" fmla="*/ 632 h 671"/>
                  <a:gd name="T58" fmla="*/ 821 w 1049"/>
                  <a:gd name="T59" fmla="*/ 648 h 671"/>
                  <a:gd name="T60" fmla="*/ 781 w 1049"/>
                  <a:gd name="T61" fmla="*/ 655 h 671"/>
                  <a:gd name="T62" fmla="*/ 734 w 1049"/>
                  <a:gd name="T63" fmla="*/ 664 h 671"/>
                  <a:gd name="T64" fmla="*/ 686 w 1049"/>
                  <a:gd name="T65" fmla="*/ 671 h 671"/>
                  <a:gd name="T66" fmla="*/ 647 w 1049"/>
                  <a:gd name="T67" fmla="*/ 671 h 671"/>
                  <a:gd name="T68" fmla="*/ 599 w 1049"/>
                  <a:gd name="T69" fmla="*/ 671 h 671"/>
                  <a:gd name="T70" fmla="*/ 552 w 1049"/>
                  <a:gd name="T71" fmla="*/ 664 h 671"/>
                  <a:gd name="T72" fmla="*/ 505 w 1049"/>
                  <a:gd name="T73" fmla="*/ 655 h 671"/>
                  <a:gd name="T74" fmla="*/ 466 w 1049"/>
                  <a:gd name="T75" fmla="*/ 640 h 671"/>
                  <a:gd name="T76" fmla="*/ 418 w 1049"/>
                  <a:gd name="T77" fmla="*/ 624 h 671"/>
                  <a:gd name="T78" fmla="*/ 378 w 1049"/>
                  <a:gd name="T79" fmla="*/ 608 h 671"/>
                  <a:gd name="T80" fmla="*/ 315 w 1049"/>
                  <a:gd name="T81" fmla="*/ 577 h 671"/>
                  <a:gd name="T82" fmla="*/ 236 w 1049"/>
                  <a:gd name="T83" fmla="*/ 521 h 671"/>
                  <a:gd name="T84" fmla="*/ 173 w 1049"/>
                  <a:gd name="T85" fmla="*/ 459 h 671"/>
                  <a:gd name="T86" fmla="*/ 110 w 1049"/>
                  <a:gd name="T87" fmla="*/ 387 h 671"/>
                  <a:gd name="T88" fmla="*/ 63 w 1049"/>
                  <a:gd name="T89" fmla="*/ 308 h 671"/>
                  <a:gd name="T90" fmla="*/ 31 w 1049"/>
                  <a:gd name="T91" fmla="*/ 230 h 671"/>
                  <a:gd name="T92" fmla="*/ 7 w 1049"/>
                  <a:gd name="T93" fmla="*/ 135 h 671"/>
                  <a:gd name="T94" fmla="*/ 0 w 1049"/>
                  <a:gd name="T95" fmla="*/ 48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9" h="671">
                    <a:moveTo>
                      <a:pt x="0" y="0"/>
                    </a:moveTo>
                    <a:lnTo>
                      <a:pt x="0" y="8"/>
                    </a:lnTo>
                    <a:lnTo>
                      <a:pt x="0" y="16"/>
                    </a:lnTo>
                    <a:lnTo>
                      <a:pt x="7" y="24"/>
                    </a:lnTo>
                    <a:lnTo>
                      <a:pt x="16" y="39"/>
                    </a:lnTo>
                    <a:lnTo>
                      <a:pt x="16" y="48"/>
                    </a:lnTo>
                    <a:lnTo>
                      <a:pt x="16" y="55"/>
                    </a:lnTo>
                    <a:lnTo>
                      <a:pt x="23" y="64"/>
                    </a:lnTo>
                    <a:lnTo>
                      <a:pt x="23" y="79"/>
                    </a:lnTo>
                    <a:lnTo>
                      <a:pt x="31" y="119"/>
                    </a:lnTo>
                    <a:lnTo>
                      <a:pt x="39" y="158"/>
                    </a:lnTo>
                    <a:lnTo>
                      <a:pt x="47" y="190"/>
                    </a:lnTo>
                    <a:lnTo>
                      <a:pt x="63" y="230"/>
                    </a:lnTo>
                    <a:lnTo>
                      <a:pt x="79" y="269"/>
                    </a:lnTo>
                    <a:lnTo>
                      <a:pt x="95" y="300"/>
                    </a:lnTo>
                    <a:lnTo>
                      <a:pt x="110" y="332"/>
                    </a:lnTo>
                    <a:lnTo>
                      <a:pt x="133" y="372"/>
                    </a:lnTo>
                    <a:lnTo>
                      <a:pt x="158" y="403"/>
                    </a:lnTo>
                    <a:lnTo>
                      <a:pt x="181" y="427"/>
                    </a:lnTo>
                    <a:lnTo>
                      <a:pt x="205" y="459"/>
                    </a:lnTo>
                    <a:lnTo>
                      <a:pt x="236" y="482"/>
                    </a:lnTo>
                    <a:lnTo>
                      <a:pt x="268" y="513"/>
                    </a:lnTo>
                    <a:lnTo>
                      <a:pt x="300" y="537"/>
                    </a:lnTo>
                    <a:lnTo>
                      <a:pt x="331" y="552"/>
                    </a:lnTo>
                    <a:lnTo>
                      <a:pt x="371" y="577"/>
                    </a:lnTo>
                    <a:lnTo>
                      <a:pt x="403" y="592"/>
                    </a:lnTo>
                    <a:lnTo>
                      <a:pt x="442" y="608"/>
                    </a:lnTo>
                    <a:lnTo>
                      <a:pt x="481" y="617"/>
                    </a:lnTo>
                    <a:lnTo>
                      <a:pt x="520" y="624"/>
                    </a:lnTo>
                    <a:lnTo>
                      <a:pt x="560" y="632"/>
                    </a:lnTo>
                    <a:lnTo>
                      <a:pt x="592" y="640"/>
                    </a:lnTo>
                    <a:lnTo>
                      <a:pt x="639" y="640"/>
                    </a:lnTo>
                    <a:lnTo>
                      <a:pt x="671" y="640"/>
                    </a:lnTo>
                    <a:lnTo>
                      <a:pt x="710" y="640"/>
                    </a:lnTo>
                    <a:lnTo>
                      <a:pt x="750" y="632"/>
                    </a:lnTo>
                    <a:lnTo>
                      <a:pt x="790" y="624"/>
                    </a:lnTo>
                    <a:lnTo>
                      <a:pt x="828" y="617"/>
                    </a:lnTo>
                    <a:lnTo>
                      <a:pt x="868" y="608"/>
                    </a:lnTo>
                    <a:lnTo>
                      <a:pt x="907" y="592"/>
                    </a:lnTo>
                    <a:lnTo>
                      <a:pt x="939" y="577"/>
                    </a:lnTo>
                    <a:lnTo>
                      <a:pt x="979" y="552"/>
                    </a:lnTo>
                    <a:lnTo>
                      <a:pt x="986" y="552"/>
                    </a:lnTo>
                    <a:lnTo>
                      <a:pt x="995" y="545"/>
                    </a:lnTo>
                    <a:lnTo>
                      <a:pt x="1002" y="545"/>
                    </a:lnTo>
                    <a:lnTo>
                      <a:pt x="1010" y="545"/>
                    </a:lnTo>
                    <a:lnTo>
                      <a:pt x="1026" y="545"/>
                    </a:lnTo>
                    <a:lnTo>
                      <a:pt x="1033" y="537"/>
                    </a:lnTo>
                    <a:lnTo>
                      <a:pt x="1042" y="537"/>
                    </a:lnTo>
                    <a:lnTo>
                      <a:pt x="1049" y="537"/>
                    </a:lnTo>
                    <a:lnTo>
                      <a:pt x="1033" y="552"/>
                    </a:lnTo>
                    <a:lnTo>
                      <a:pt x="1010" y="561"/>
                    </a:lnTo>
                    <a:lnTo>
                      <a:pt x="995" y="577"/>
                    </a:lnTo>
                    <a:lnTo>
                      <a:pt x="970" y="585"/>
                    </a:lnTo>
                    <a:lnTo>
                      <a:pt x="955" y="601"/>
                    </a:lnTo>
                    <a:lnTo>
                      <a:pt x="931" y="608"/>
                    </a:lnTo>
                    <a:lnTo>
                      <a:pt x="916" y="617"/>
                    </a:lnTo>
                    <a:lnTo>
                      <a:pt x="892" y="624"/>
                    </a:lnTo>
                    <a:lnTo>
                      <a:pt x="868" y="632"/>
                    </a:lnTo>
                    <a:lnTo>
                      <a:pt x="844" y="640"/>
                    </a:lnTo>
                    <a:lnTo>
                      <a:pt x="821" y="648"/>
                    </a:lnTo>
                    <a:lnTo>
                      <a:pt x="805" y="655"/>
                    </a:lnTo>
                    <a:lnTo>
                      <a:pt x="781" y="655"/>
                    </a:lnTo>
                    <a:lnTo>
                      <a:pt x="757" y="664"/>
                    </a:lnTo>
                    <a:lnTo>
                      <a:pt x="734" y="664"/>
                    </a:lnTo>
                    <a:lnTo>
                      <a:pt x="710" y="671"/>
                    </a:lnTo>
                    <a:lnTo>
                      <a:pt x="686" y="671"/>
                    </a:lnTo>
                    <a:lnTo>
                      <a:pt x="662" y="671"/>
                    </a:lnTo>
                    <a:lnTo>
                      <a:pt x="647" y="671"/>
                    </a:lnTo>
                    <a:lnTo>
                      <a:pt x="623" y="671"/>
                    </a:lnTo>
                    <a:lnTo>
                      <a:pt x="599" y="671"/>
                    </a:lnTo>
                    <a:lnTo>
                      <a:pt x="576" y="664"/>
                    </a:lnTo>
                    <a:lnTo>
                      <a:pt x="552" y="664"/>
                    </a:lnTo>
                    <a:lnTo>
                      <a:pt x="529" y="655"/>
                    </a:lnTo>
                    <a:lnTo>
                      <a:pt x="505" y="655"/>
                    </a:lnTo>
                    <a:lnTo>
                      <a:pt x="489" y="648"/>
                    </a:lnTo>
                    <a:lnTo>
                      <a:pt x="466" y="640"/>
                    </a:lnTo>
                    <a:lnTo>
                      <a:pt x="442" y="632"/>
                    </a:lnTo>
                    <a:lnTo>
                      <a:pt x="418" y="624"/>
                    </a:lnTo>
                    <a:lnTo>
                      <a:pt x="394" y="617"/>
                    </a:lnTo>
                    <a:lnTo>
                      <a:pt x="378" y="608"/>
                    </a:lnTo>
                    <a:lnTo>
                      <a:pt x="355" y="601"/>
                    </a:lnTo>
                    <a:lnTo>
                      <a:pt x="315" y="577"/>
                    </a:lnTo>
                    <a:lnTo>
                      <a:pt x="275" y="552"/>
                    </a:lnTo>
                    <a:lnTo>
                      <a:pt x="236" y="521"/>
                    </a:lnTo>
                    <a:lnTo>
                      <a:pt x="205" y="489"/>
                    </a:lnTo>
                    <a:lnTo>
                      <a:pt x="173" y="459"/>
                    </a:lnTo>
                    <a:lnTo>
                      <a:pt x="142" y="427"/>
                    </a:lnTo>
                    <a:lnTo>
                      <a:pt x="110" y="387"/>
                    </a:lnTo>
                    <a:lnTo>
                      <a:pt x="86" y="347"/>
                    </a:lnTo>
                    <a:lnTo>
                      <a:pt x="63" y="308"/>
                    </a:lnTo>
                    <a:lnTo>
                      <a:pt x="47" y="269"/>
                    </a:lnTo>
                    <a:lnTo>
                      <a:pt x="31" y="230"/>
                    </a:lnTo>
                    <a:lnTo>
                      <a:pt x="16" y="182"/>
                    </a:lnTo>
                    <a:lnTo>
                      <a:pt x="7" y="135"/>
                    </a:lnTo>
                    <a:lnTo>
                      <a:pt x="0" y="95"/>
                    </a:lnTo>
                    <a:lnTo>
                      <a:pt x="0" y="48"/>
                    </a:lnTo>
                    <a:lnTo>
                      <a:pt x="0"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1" name="Freeform 699">
                <a:extLst>
                  <a:ext uri="{FF2B5EF4-FFF2-40B4-BE49-F238E27FC236}">
                    <a16:creationId xmlns:a16="http://schemas.microsoft.com/office/drawing/2014/main" id="{CCB7FC4D-E967-E1EC-5061-620729E3DD38}"/>
                  </a:ext>
                </a:extLst>
              </p:cNvPr>
              <p:cNvSpPr>
                <a:spLocks/>
              </p:cNvSpPr>
              <p:nvPr/>
            </p:nvSpPr>
            <p:spPr bwMode="auto">
              <a:xfrm>
                <a:off x="4715" y="3126"/>
                <a:ext cx="318" cy="188"/>
              </a:xfrm>
              <a:custGeom>
                <a:avLst/>
                <a:gdLst>
                  <a:gd name="T0" fmla="*/ 7 w 955"/>
                  <a:gd name="T1" fmla="*/ 9 h 562"/>
                  <a:gd name="T2" fmla="*/ 16 w 955"/>
                  <a:gd name="T3" fmla="*/ 32 h 562"/>
                  <a:gd name="T4" fmla="*/ 32 w 955"/>
                  <a:gd name="T5" fmla="*/ 56 h 562"/>
                  <a:gd name="T6" fmla="*/ 39 w 955"/>
                  <a:gd name="T7" fmla="*/ 80 h 562"/>
                  <a:gd name="T8" fmla="*/ 63 w 955"/>
                  <a:gd name="T9" fmla="*/ 127 h 562"/>
                  <a:gd name="T10" fmla="*/ 79 w 955"/>
                  <a:gd name="T11" fmla="*/ 182 h 562"/>
                  <a:gd name="T12" fmla="*/ 110 w 955"/>
                  <a:gd name="T13" fmla="*/ 238 h 562"/>
                  <a:gd name="T14" fmla="*/ 142 w 955"/>
                  <a:gd name="T15" fmla="*/ 285 h 562"/>
                  <a:gd name="T16" fmla="*/ 181 w 955"/>
                  <a:gd name="T17" fmla="*/ 332 h 562"/>
                  <a:gd name="T18" fmla="*/ 221 w 955"/>
                  <a:gd name="T19" fmla="*/ 380 h 562"/>
                  <a:gd name="T20" fmla="*/ 268 w 955"/>
                  <a:gd name="T21" fmla="*/ 419 h 562"/>
                  <a:gd name="T22" fmla="*/ 324 w 955"/>
                  <a:gd name="T23" fmla="*/ 450 h 562"/>
                  <a:gd name="T24" fmla="*/ 379 w 955"/>
                  <a:gd name="T25" fmla="*/ 482 h 562"/>
                  <a:gd name="T26" fmla="*/ 434 w 955"/>
                  <a:gd name="T27" fmla="*/ 506 h 562"/>
                  <a:gd name="T28" fmla="*/ 489 w 955"/>
                  <a:gd name="T29" fmla="*/ 522 h 562"/>
                  <a:gd name="T30" fmla="*/ 552 w 955"/>
                  <a:gd name="T31" fmla="*/ 530 h 562"/>
                  <a:gd name="T32" fmla="*/ 615 w 955"/>
                  <a:gd name="T33" fmla="*/ 538 h 562"/>
                  <a:gd name="T34" fmla="*/ 678 w 955"/>
                  <a:gd name="T35" fmla="*/ 530 h 562"/>
                  <a:gd name="T36" fmla="*/ 742 w 955"/>
                  <a:gd name="T37" fmla="*/ 522 h 562"/>
                  <a:gd name="T38" fmla="*/ 797 w 955"/>
                  <a:gd name="T39" fmla="*/ 506 h 562"/>
                  <a:gd name="T40" fmla="*/ 837 w 955"/>
                  <a:gd name="T41" fmla="*/ 498 h 562"/>
                  <a:gd name="T42" fmla="*/ 853 w 955"/>
                  <a:gd name="T43" fmla="*/ 498 h 562"/>
                  <a:gd name="T44" fmla="*/ 860 w 955"/>
                  <a:gd name="T45" fmla="*/ 490 h 562"/>
                  <a:gd name="T46" fmla="*/ 860 w 955"/>
                  <a:gd name="T47" fmla="*/ 498 h 562"/>
                  <a:gd name="T48" fmla="*/ 876 w 955"/>
                  <a:gd name="T49" fmla="*/ 490 h 562"/>
                  <a:gd name="T50" fmla="*/ 907 w 955"/>
                  <a:gd name="T51" fmla="*/ 482 h 562"/>
                  <a:gd name="T52" fmla="*/ 955 w 955"/>
                  <a:gd name="T53" fmla="*/ 474 h 562"/>
                  <a:gd name="T54" fmla="*/ 884 w 955"/>
                  <a:gd name="T55" fmla="*/ 513 h 562"/>
                  <a:gd name="T56" fmla="*/ 805 w 955"/>
                  <a:gd name="T57" fmla="*/ 538 h 562"/>
                  <a:gd name="T58" fmla="*/ 727 w 955"/>
                  <a:gd name="T59" fmla="*/ 553 h 562"/>
                  <a:gd name="T60" fmla="*/ 647 w 955"/>
                  <a:gd name="T61" fmla="*/ 562 h 562"/>
                  <a:gd name="T62" fmla="*/ 568 w 955"/>
                  <a:gd name="T63" fmla="*/ 562 h 562"/>
                  <a:gd name="T64" fmla="*/ 497 w 955"/>
                  <a:gd name="T65" fmla="*/ 546 h 562"/>
                  <a:gd name="T66" fmla="*/ 419 w 955"/>
                  <a:gd name="T67" fmla="*/ 530 h 562"/>
                  <a:gd name="T68" fmla="*/ 347 w 955"/>
                  <a:gd name="T69" fmla="*/ 498 h 562"/>
                  <a:gd name="T70" fmla="*/ 277 w 955"/>
                  <a:gd name="T71" fmla="*/ 459 h 562"/>
                  <a:gd name="T72" fmla="*/ 212 w 955"/>
                  <a:gd name="T73" fmla="*/ 403 h 562"/>
                  <a:gd name="T74" fmla="*/ 158 w 955"/>
                  <a:gd name="T75" fmla="*/ 348 h 562"/>
                  <a:gd name="T76" fmla="*/ 110 w 955"/>
                  <a:gd name="T77" fmla="*/ 293 h 562"/>
                  <a:gd name="T78" fmla="*/ 72 w 955"/>
                  <a:gd name="T79" fmla="*/ 222 h 562"/>
                  <a:gd name="T80" fmla="*/ 39 w 955"/>
                  <a:gd name="T81" fmla="*/ 151 h 562"/>
                  <a:gd name="T82" fmla="*/ 16 w 955"/>
                  <a:gd name="T83" fmla="*/ 80 h 562"/>
                  <a:gd name="T84" fmla="*/ 0 w 955"/>
                  <a:gd name="T85"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5" h="562">
                    <a:moveTo>
                      <a:pt x="0" y="0"/>
                    </a:moveTo>
                    <a:lnTo>
                      <a:pt x="7" y="9"/>
                    </a:lnTo>
                    <a:lnTo>
                      <a:pt x="16" y="24"/>
                    </a:lnTo>
                    <a:lnTo>
                      <a:pt x="16" y="32"/>
                    </a:lnTo>
                    <a:lnTo>
                      <a:pt x="23" y="49"/>
                    </a:lnTo>
                    <a:lnTo>
                      <a:pt x="32" y="56"/>
                    </a:lnTo>
                    <a:lnTo>
                      <a:pt x="39" y="72"/>
                    </a:lnTo>
                    <a:lnTo>
                      <a:pt x="39" y="80"/>
                    </a:lnTo>
                    <a:lnTo>
                      <a:pt x="47" y="96"/>
                    </a:lnTo>
                    <a:lnTo>
                      <a:pt x="63" y="127"/>
                    </a:lnTo>
                    <a:lnTo>
                      <a:pt x="72" y="151"/>
                    </a:lnTo>
                    <a:lnTo>
                      <a:pt x="79" y="182"/>
                    </a:lnTo>
                    <a:lnTo>
                      <a:pt x="95" y="206"/>
                    </a:lnTo>
                    <a:lnTo>
                      <a:pt x="110" y="238"/>
                    </a:lnTo>
                    <a:lnTo>
                      <a:pt x="126" y="261"/>
                    </a:lnTo>
                    <a:lnTo>
                      <a:pt x="142" y="285"/>
                    </a:lnTo>
                    <a:lnTo>
                      <a:pt x="158" y="308"/>
                    </a:lnTo>
                    <a:lnTo>
                      <a:pt x="181" y="332"/>
                    </a:lnTo>
                    <a:lnTo>
                      <a:pt x="205" y="356"/>
                    </a:lnTo>
                    <a:lnTo>
                      <a:pt x="221" y="380"/>
                    </a:lnTo>
                    <a:lnTo>
                      <a:pt x="245" y="396"/>
                    </a:lnTo>
                    <a:lnTo>
                      <a:pt x="268" y="419"/>
                    </a:lnTo>
                    <a:lnTo>
                      <a:pt x="292" y="434"/>
                    </a:lnTo>
                    <a:lnTo>
                      <a:pt x="324" y="450"/>
                    </a:lnTo>
                    <a:lnTo>
                      <a:pt x="347" y="466"/>
                    </a:lnTo>
                    <a:lnTo>
                      <a:pt x="379" y="482"/>
                    </a:lnTo>
                    <a:lnTo>
                      <a:pt x="403" y="490"/>
                    </a:lnTo>
                    <a:lnTo>
                      <a:pt x="434" y="506"/>
                    </a:lnTo>
                    <a:lnTo>
                      <a:pt x="466" y="513"/>
                    </a:lnTo>
                    <a:lnTo>
                      <a:pt x="489" y="522"/>
                    </a:lnTo>
                    <a:lnTo>
                      <a:pt x="520" y="530"/>
                    </a:lnTo>
                    <a:lnTo>
                      <a:pt x="552" y="530"/>
                    </a:lnTo>
                    <a:lnTo>
                      <a:pt x="584" y="530"/>
                    </a:lnTo>
                    <a:lnTo>
                      <a:pt x="615" y="538"/>
                    </a:lnTo>
                    <a:lnTo>
                      <a:pt x="647" y="538"/>
                    </a:lnTo>
                    <a:lnTo>
                      <a:pt x="678" y="530"/>
                    </a:lnTo>
                    <a:lnTo>
                      <a:pt x="710" y="530"/>
                    </a:lnTo>
                    <a:lnTo>
                      <a:pt x="742" y="522"/>
                    </a:lnTo>
                    <a:lnTo>
                      <a:pt x="765" y="522"/>
                    </a:lnTo>
                    <a:lnTo>
                      <a:pt x="797" y="506"/>
                    </a:lnTo>
                    <a:lnTo>
                      <a:pt x="829" y="498"/>
                    </a:lnTo>
                    <a:lnTo>
                      <a:pt x="837" y="498"/>
                    </a:lnTo>
                    <a:lnTo>
                      <a:pt x="844" y="498"/>
                    </a:lnTo>
                    <a:lnTo>
                      <a:pt x="853" y="498"/>
                    </a:lnTo>
                    <a:lnTo>
                      <a:pt x="860" y="498"/>
                    </a:lnTo>
                    <a:lnTo>
                      <a:pt x="860" y="490"/>
                    </a:lnTo>
                    <a:lnTo>
                      <a:pt x="869" y="490"/>
                    </a:lnTo>
                    <a:lnTo>
                      <a:pt x="860" y="498"/>
                    </a:lnTo>
                    <a:lnTo>
                      <a:pt x="869" y="498"/>
                    </a:lnTo>
                    <a:lnTo>
                      <a:pt x="876" y="490"/>
                    </a:lnTo>
                    <a:lnTo>
                      <a:pt x="892" y="490"/>
                    </a:lnTo>
                    <a:lnTo>
                      <a:pt x="907" y="482"/>
                    </a:lnTo>
                    <a:lnTo>
                      <a:pt x="932" y="482"/>
                    </a:lnTo>
                    <a:lnTo>
                      <a:pt x="955" y="474"/>
                    </a:lnTo>
                    <a:lnTo>
                      <a:pt x="916" y="498"/>
                    </a:lnTo>
                    <a:lnTo>
                      <a:pt x="884" y="513"/>
                    </a:lnTo>
                    <a:lnTo>
                      <a:pt x="844" y="530"/>
                    </a:lnTo>
                    <a:lnTo>
                      <a:pt x="805" y="538"/>
                    </a:lnTo>
                    <a:lnTo>
                      <a:pt x="765" y="546"/>
                    </a:lnTo>
                    <a:lnTo>
                      <a:pt x="727" y="553"/>
                    </a:lnTo>
                    <a:lnTo>
                      <a:pt x="687" y="562"/>
                    </a:lnTo>
                    <a:lnTo>
                      <a:pt x="647" y="562"/>
                    </a:lnTo>
                    <a:lnTo>
                      <a:pt x="615" y="562"/>
                    </a:lnTo>
                    <a:lnTo>
                      <a:pt x="568" y="562"/>
                    </a:lnTo>
                    <a:lnTo>
                      <a:pt x="536" y="553"/>
                    </a:lnTo>
                    <a:lnTo>
                      <a:pt x="497" y="546"/>
                    </a:lnTo>
                    <a:lnTo>
                      <a:pt x="457" y="538"/>
                    </a:lnTo>
                    <a:lnTo>
                      <a:pt x="419" y="530"/>
                    </a:lnTo>
                    <a:lnTo>
                      <a:pt x="379" y="513"/>
                    </a:lnTo>
                    <a:lnTo>
                      <a:pt x="347" y="498"/>
                    </a:lnTo>
                    <a:lnTo>
                      <a:pt x="308" y="474"/>
                    </a:lnTo>
                    <a:lnTo>
                      <a:pt x="277" y="459"/>
                    </a:lnTo>
                    <a:lnTo>
                      <a:pt x="245" y="434"/>
                    </a:lnTo>
                    <a:lnTo>
                      <a:pt x="212" y="403"/>
                    </a:lnTo>
                    <a:lnTo>
                      <a:pt x="181" y="380"/>
                    </a:lnTo>
                    <a:lnTo>
                      <a:pt x="158" y="348"/>
                    </a:lnTo>
                    <a:lnTo>
                      <a:pt x="134" y="324"/>
                    </a:lnTo>
                    <a:lnTo>
                      <a:pt x="110" y="293"/>
                    </a:lnTo>
                    <a:lnTo>
                      <a:pt x="86" y="254"/>
                    </a:lnTo>
                    <a:lnTo>
                      <a:pt x="72" y="222"/>
                    </a:lnTo>
                    <a:lnTo>
                      <a:pt x="55" y="191"/>
                    </a:lnTo>
                    <a:lnTo>
                      <a:pt x="39" y="151"/>
                    </a:lnTo>
                    <a:lnTo>
                      <a:pt x="23" y="112"/>
                    </a:lnTo>
                    <a:lnTo>
                      <a:pt x="16" y="80"/>
                    </a:lnTo>
                    <a:lnTo>
                      <a:pt x="7" y="40"/>
                    </a:lnTo>
                    <a:lnTo>
                      <a:pt x="0"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2" name="Freeform 700">
                <a:extLst>
                  <a:ext uri="{FF2B5EF4-FFF2-40B4-BE49-F238E27FC236}">
                    <a16:creationId xmlns:a16="http://schemas.microsoft.com/office/drawing/2014/main" id="{96A951F6-1170-D354-DC68-4271CE17DC16}"/>
                  </a:ext>
                </a:extLst>
              </p:cNvPr>
              <p:cNvSpPr>
                <a:spLocks/>
              </p:cNvSpPr>
              <p:nvPr/>
            </p:nvSpPr>
            <p:spPr bwMode="auto">
              <a:xfrm>
                <a:off x="4730" y="3158"/>
                <a:ext cx="261" cy="148"/>
              </a:xfrm>
              <a:custGeom>
                <a:avLst/>
                <a:gdLst>
                  <a:gd name="T0" fmla="*/ 9 w 783"/>
                  <a:gd name="T1" fmla="*/ 7 h 442"/>
                  <a:gd name="T2" fmla="*/ 24 w 783"/>
                  <a:gd name="T3" fmla="*/ 23 h 442"/>
                  <a:gd name="T4" fmla="*/ 40 w 783"/>
                  <a:gd name="T5" fmla="*/ 39 h 442"/>
                  <a:gd name="T6" fmla="*/ 56 w 783"/>
                  <a:gd name="T7" fmla="*/ 55 h 442"/>
                  <a:gd name="T8" fmla="*/ 72 w 783"/>
                  <a:gd name="T9" fmla="*/ 102 h 442"/>
                  <a:gd name="T10" fmla="*/ 95 w 783"/>
                  <a:gd name="T11" fmla="*/ 142 h 442"/>
                  <a:gd name="T12" fmla="*/ 126 w 783"/>
                  <a:gd name="T13" fmla="*/ 182 h 442"/>
                  <a:gd name="T14" fmla="*/ 151 w 783"/>
                  <a:gd name="T15" fmla="*/ 221 h 442"/>
                  <a:gd name="T16" fmla="*/ 191 w 783"/>
                  <a:gd name="T17" fmla="*/ 252 h 442"/>
                  <a:gd name="T18" fmla="*/ 222 w 783"/>
                  <a:gd name="T19" fmla="*/ 284 h 442"/>
                  <a:gd name="T20" fmla="*/ 261 w 783"/>
                  <a:gd name="T21" fmla="*/ 315 h 442"/>
                  <a:gd name="T22" fmla="*/ 301 w 783"/>
                  <a:gd name="T23" fmla="*/ 340 h 442"/>
                  <a:gd name="T24" fmla="*/ 340 w 783"/>
                  <a:gd name="T25" fmla="*/ 355 h 442"/>
                  <a:gd name="T26" fmla="*/ 387 w 783"/>
                  <a:gd name="T27" fmla="*/ 378 h 442"/>
                  <a:gd name="T28" fmla="*/ 435 w 783"/>
                  <a:gd name="T29" fmla="*/ 394 h 442"/>
                  <a:gd name="T30" fmla="*/ 482 w 783"/>
                  <a:gd name="T31" fmla="*/ 403 h 442"/>
                  <a:gd name="T32" fmla="*/ 529 w 783"/>
                  <a:gd name="T33" fmla="*/ 410 h 442"/>
                  <a:gd name="T34" fmla="*/ 576 w 783"/>
                  <a:gd name="T35" fmla="*/ 410 h 442"/>
                  <a:gd name="T36" fmla="*/ 632 w 783"/>
                  <a:gd name="T37" fmla="*/ 410 h 442"/>
                  <a:gd name="T38" fmla="*/ 680 w 783"/>
                  <a:gd name="T39" fmla="*/ 403 h 442"/>
                  <a:gd name="T40" fmla="*/ 704 w 783"/>
                  <a:gd name="T41" fmla="*/ 410 h 442"/>
                  <a:gd name="T42" fmla="*/ 735 w 783"/>
                  <a:gd name="T43" fmla="*/ 410 h 442"/>
                  <a:gd name="T44" fmla="*/ 758 w 783"/>
                  <a:gd name="T45" fmla="*/ 410 h 442"/>
                  <a:gd name="T46" fmla="*/ 783 w 783"/>
                  <a:gd name="T47" fmla="*/ 403 h 442"/>
                  <a:gd name="T48" fmla="*/ 719 w 783"/>
                  <a:gd name="T49" fmla="*/ 426 h 442"/>
                  <a:gd name="T50" fmla="*/ 664 w 783"/>
                  <a:gd name="T51" fmla="*/ 434 h 442"/>
                  <a:gd name="T52" fmla="*/ 601 w 783"/>
                  <a:gd name="T53" fmla="*/ 442 h 442"/>
                  <a:gd name="T54" fmla="*/ 538 w 783"/>
                  <a:gd name="T55" fmla="*/ 434 h 442"/>
                  <a:gd name="T56" fmla="*/ 474 w 783"/>
                  <a:gd name="T57" fmla="*/ 434 h 442"/>
                  <a:gd name="T58" fmla="*/ 419 w 783"/>
                  <a:gd name="T59" fmla="*/ 418 h 442"/>
                  <a:gd name="T60" fmla="*/ 356 w 783"/>
                  <a:gd name="T61" fmla="*/ 394 h 442"/>
                  <a:gd name="T62" fmla="*/ 301 w 783"/>
                  <a:gd name="T63" fmla="*/ 371 h 442"/>
                  <a:gd name="T64" fmla="*/ 245 w 783"/>
                  <a:gd name="T65" fmla="*/ 340 h 442"/>
                  <a:gd name="T66" fmla="*/ 198 w 783"/>
                  <a:gd name="T67" fmla="*/ 300 h 442"/>
                  <a:gd name="T68" fmla="*/ 159 w 783"/>
                  <a:gd name="T69" fmla="*/ 261 h 442"/>
                  <a:gd name="T70" fmla="*/ 111 w 783"/>
                  <a:gd name="T71" fmla="*/ 213 h 442"/>
                  <a:gd name="T72" fmla="*/ 79 w 783"/>
                  <a:gd name="T73" fmla="*/ 166 h 442"/>
                  <a:gd name="T74" fmla="*/ 48 w 783"/>
                  <a:gd name="T75" fmla="*/ 110 h 442"/>
                  <a:gd name="T76" fmla="*/ 24 w 783"/>
                  <a:gd name="T77" fmla="*/ 55 h 442"/>
                  <a:gd name="T78" fmla="*/ 0 w 783"/>
                  <a:gd name="T79"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83" h="442">
                    <a:moveTo>
                      <a:pt x="0" y="0"/>
                    </a:moveTo>
                    <a:lnTo>
                      <a:pt x="9" y="7"/>
                    </a:lnTo>
                    <a:lnTo>
                      <a:pt x="16" y="16"/>
                    </a:lnTo>
                    <a:lnTo>
                      <a:pt x="24" y="23"/>
                    </a:lnTo>
                    <a:lnTo>
                      <a:pt x="32" y="31"/>
                    </a:lnTo>
                    <a:lnTo>
                      <a:pt x="40" y="39"/>
                    </a:lnTo>
                    <a:lnTo>
                      <a:pt x="48" y="47"/>
                    </a:lnTo>
                    <a:lnTo>
                      <a:pt x="56" y="55"/>
                    </a:lnTo>
                    <a:lnTo>
                      <a:pt x="63" y="79"/>
                    </a:lnTo>
                    <a:lnTo>
                      <a:pt x="72" y="102"/>
                    </a:lnTo>
                    <a:lnTo>
                      <a:pt x="88" y="118"/>
                    </a:lnTo>
                    <a:lnTo>
                      <a:pt x="95" y="142"/>
                    </a:lnTo>
                    <a:lnTo>
                      <a:pt x="111" y="166"/>
                    </a:lnTo>
                    <a:lnTo>
                      <a:pt x="126" y="182"/>
                    </a:lnTo>
                    <a:lnTo>
                      <a:pt x="135" y="198"/>
                    </a:lnTo>
                    <a:lnTo>
                      <a:pt x="151" y="221"/>
                    </a:lnTo>
                    <a:lnTo>
                      <a:pt x="166" y="236"/>
                    </a:lnTo>
                    <a:lnTo>
                      <a:pt x="191" y="252"/>
                    </a:lnTo>
                    <a:lnTo>
                      <a:pt x="206" y="268"/>
                    </a:lnTo>
                    <a:lnTo>
                      <a:pt x="222" y="284"/>
                    </a:lnTo>
                    <a:lnTo>
                      <a:pt x="245" y="300"/>
                    </a:lnTo>
                    <a:lnTo>
                      <a:pt x="261" y="315"/>
                    </a:lnTo>
                    <a:lnTo>
                      <a:pt x="285" y="324"/>
                    </a:lnTo>
                    <a:lnTo>
                      <a:pt x="301" y="340"/>
                    </a:lnTo>
                    <a:lnTo>
                      <a:pt x="324" y="347"/>
                    </a:lnTo>
                    <a:lnTo>
                      <a:pt x="340" y="355"/>
                    </a:lnTo>
                    <a:lnTo>
                      <a:pt x="364" y="371"/>
                    </a:lnTo>
                    <a:lnTo>
                      <a:pt x="387" y="378"/>
                    </a:lnTo>
                    <a:lnTo>
                      <a:pt x="411" y="387"/>
                    </a:lnTo>
                    <a:lnTo>
                      <a:pt x="435" y="394"/>
                    </a:lnTo>
                    <a:lnTo>
                      <a:pt x="459" y="394"/>
                    </a:lnTo>
                    <a:lnTo>
                      <a:pt x="482" y="403"/>
                    </a:lnTo>
                    <a:lnTo>
                      <a:pt x="506" y="403"/>
                    </a:lnTo>
                    <a:lnTo>
                      <a:pt x="529" y="410"/>
                    </a:lnTo>
                    <a:lnTo>
                      <a:pt x="553" y="410"/>
                    </a:lnTo>
                    <a:lnTo>
                      <a:pt x="576" y="410"/>
                    </a:lnTo>
                    <a:lnTo>
                      <a:pt x="601" y="410"/>
                    </a:lnTo>
                    <a:lnTo>
                      <a:pt x="632" y="410"/>
                    </a:lnTo>
                    <a:lnTo>
                      <a:pt x="656" y="410"/>
                    </a:lnTo>
                    <a:lnTo>
                      <a:pt x="680" y="403"/>
                    </a:lnTo>
                    <a:lnTo>
                      <a:pt x="695" y="403"/>
                    </a:lnTo>
                    <a:lnTo>
                      <a:pt x="704" y="410"/>
                    </a:lnTo>
                    <a:lnTo>
                      <a:pt x="719" y="410"/>
                    </a:lnTo>
                    <a:lnTo>
                      <a:pt x="735" y="410"/>
                    </a:lnTo>
                    <a:lnTo>
                      <a:pt x="743" y="410"/>
                    </a:lnTo>
                    <a:lnTo>
                      <a:pt x="758" y="410"/>
                    </a:lnTo>
                    <a:lnTo>
                      <a:pt x="774" y="410"/>
                    </a:lnTo>
                    <a:lnTo>
                      <a:pt x="783" y="403"/>
                    </a:lnTo>
                    <a:lnTo>
                      <a:pt x="751" y="410"/>
                    </a:lnTo>
                    <a:lnTo>
                      <a:pt x="719" y="426"/>
                    </a:lnTo>
                    <a:lnTo>
                      <a:pt x="695" y="426"/>
                    </a:lnTo>
                    <a:lnTo>
                      <a:pt x="664" y="434"/>
                    </a:lnTo>
                    <a:lnTo>
                      <a:pt x="632" y="434"/>
                    </a:lnTo>
                    <a:lnTo>
                      <a:pt x="601" y="442"/>
                    </a:lnTo>
                    <a:lnTo>
                      <a:pt x="569" y="442"/>
                    </a:lnTo>
                    <a:lnTo>
                      <a:pt x="538" y="434"/>
                    </a:lnTo>
                    <a:lnTo>
                      <a:pt x="506" y="434"/>
                    </a:lnTo>
                    <a:lnTo>
                      <a:pt x="474" y="434"/>
                    </a:lnTo>
                    <a:lnTo>
                      <a:pt x="443" y="426"/>
                    </a:lnTo>
                    <a:lnTo>
                      <a:pt x="419" y="418"/>
                    </a:lnTo>
                    <a:lnTo>
                      <a:pt x="387" y="410"/>
                    </a:lnTo>
                    <a:lnTo>
                      <a:pt x="356" y="394"/>
                    </a:lnTo>
                    <a:lnTo>
                      <a:pt x="333" y="387"/>
                    </a:lnTo>
                    <a:lnTo>
                      <a:pt x="301" y="371"/>
                    </a:lnTo>
                    <a:lnTo>
                      <a:pt x="277" y="355"/>
                    </a:lnTo>
                    <a:lnTo>
                      <a:pt x="245" y="340"/>
                    </a:lnTo>
                    <a:lnTo>
                      <a:pt x="222" y="324"/>
                    </a:lnTo>
                    <a:lnTo>
                      <a:pt x="198" y="300"/>
                    </a:lnTo>
                    <a:lnTo>
                      <a:pt x="175" y="284"/>
                    </a:lnTo>
                    <a:lnTo>
                      <a:pt x="159" y="261"/>
                    </a:lnTo>
                    <a:lnTo>
                      <a:pt x="135" y="236"/>
                    </a:lnTo>
                    <a:lnTo>
                      <a:pt x="111" y="213"/>
                    </a:lnTo>
                    <a:lnTo>
                      <a:pt x="95" y="189"/>
                    </a:lnTo>
                    <a:lnTo>
                      <a:pt x="79" y="166"/>
                    </a:lnTo>
                    <a:lnTo>
                      <a:pt x="63" y="142"/>
                    </a:lnTo>
                    <a:lnTo>
                      <a:pt x="48" y="110"/>
                    </a:lnTo>
                    <a:lnTo>
                      <a:pt x="32" y="86"/>
                    </a:lnTo>
                    <a:lnTo>
                      <a:pt x="24" y="55"/>
                    </a:lnTo>
                    <a:lnTo>
                      <a:pt x="16" y="31"/>
                    </a:lnTo>
                    <a:lnTo>
                      <a:pt x="0" y="0"/>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3" name="Freeform 701">
                <a:extLst>
                  <a:ext uri="{FF2B5EF4-FFF2-40B4-BE49-F238E27FC236}">
                    <a16:creationId xmlns:a16="http://schemas.microsoft.com/office/drawing/2014/main" id="{4E5FAF24-E479-26D6-15A1-AFE1A08404F2}"/>
                  </a:ext>
                </a:extLst>
              </p:cNvPr>
              <p:cNvSpPr>
                <a:spLocks/>
              </p:cNvSpPr>
              <p:nvPr/>
            </p:nvSpPr>
            <p:spPr bwMode="auto">
              <a:xfrm>
                <a:off x="4749" y="3177"/>
                <a:ext cx="208" cy="118"/>
              </a:xfrm>
              <a:custGeom>
                <a:avLst/>
                <a:gdLst>
                  <a:gd name="T0" fmla="*/ 0 w 625"/>
                  <a:gd name="T1" fmla="*/ 0 h 355"/>
                  <a:gd name="T2" fmla="*/ 8 w 625"/>
                  <a:gd name="T3" fmla="*/ 8 h 355"/>
                  <a:gd name="T4" fmla="*/ 16 w 625"/>
                  <a:gd name="T5" fmla="*/ 8 h 355"/>
                  <a:gd name="T6" fmla="*/ 16 w 625"/>
                  <a:gd name="T7" fmla="*/ 15 h 355"/>
                  <a:gd name="T8" fmla="*/ 24 w 625"/>
                  <a:gd name="T9" fmla="*/ 15 h 355"/>
                  <a:gd name="T10" fmla="*/ 32 w 625"/>
                  <a:gd name="T11" fmla="*/ 24 h 355"/>
                  <a:gd name="T12" fmla="*/ 40 w 625"/>
                  <a:gd name="T13" fmla="*/ 24 h 355"/>
                  <a:gd name="T14" fmla="*/ 56 w 625"/>
                  <a:gd name="T15" fmla="*/ 63 h 355"/>
                  <a:gd name="T16" fmla="*/ 80 w 625"/>
                  <a:gd name="T17" fmla="*/ 94 h 355"/>
                  <a:gd name="T18" fmla="*/ 103 w 625"/>
                  <a:gd name="T19" fmla="*/ 126 h 355"/>
                  <a:gd name="T20" fmla="*/ 127 w 625"/>
                  <a:gd name="T21" fmla="*/ 150 h 355"/>
                  <a:gd name="T22" fmla="*/ 159 w 625"/>
                  <a:gd name="T23" fmla="*/ 181 h 355"/>
                  <a:gd name="T24" fmla="*/ 182 w 625"/>
                  <a:gd name="T25" fmla="*/ 205 h 355"/>
                  <a:gd name="T26" fmla="*/ 213 w 625"/>
                  <a:gd name="T27" fmla="*/ 229 h 355"/>
                  <a:gd name="T28" fmla="*/ 245 w 625"/>
                  <a:gd name="T29" fmla="*/ 245 h 355"/>
                  <a:gd name="T30" fmla="*/ 277 w 625"/>
                  <a:gd name="T31" fmla="*/ 269 h 355"/>
                  <a:gd name="T32" fmla="*/ 317 w 625"/>
                  <a:gd name="T33" fmla="*/ 285 h 355"/>
                  <a:gd name="T34" fmla="*/ 348 w 625"/>
                  <a:gd name="T35" fmla="*/ 300 h 355"/>
                  <a:gd name="T36" fmla="*/ 387 w 625"/>
                  <a:gd name="T37" fmla="*/ 308 h 355"/>
                  <a:gd name="T38" fmla="*/ 427 w 625"/>
                  <a:gd name="T39" fmla="*/ 316 h 355"/>
                  <a:gd name="T40" fmla="*/ 466 w 625"/>
                  <a:gd name="T41" fmla="*/ 323 h 355"/>
                  <a:gd name="T42" fmla="*/ 506 w 625"/>
                  <a:gd name="T43" fmla="*/ 323 h 355"/>
                  <a:gd name="T44" fmla="*/ 545 w 625"/>
                  <a:gd name="T45" fmla="*/ 323 h 355"/>
                  <a:gd name="T46" fmla="*/ 553 w 625"/>
                  <a:gd name="T47" fmla="*/ 332 h 355"/>
                  <a:gd name="T48" fmla="*/ 561 w 625"/>
                  <a:gd name="T49" fmla="*/ 332 h 355"/>
                  <a:gd name="T50" fmla="*/ 577 w 625"/>
                  <a:gd name="T51" fmla="*/ 339 h 355"/>
                  <a:gd name="T52" fmla="*/ 585 w 625"/>
                  <a:gd name="T53" fmla="*/ 339 h 355"/>
                  <a:gd name="T54" fmla="*/ 593 w 625"/>
                  <a:gd name="T55" fmla="*/ 339 h 355"/>
                  <a:gd name="T56" fmla="*/ 600 w 625"/>
                  <a:gd name="T57" fmla="*/ 348 h 355"/>
                  <a:gd name="T58" fmla="*/ 616 w 625"/>
                  <a:gd name="T59" fmla="*/ 348 h 355"/>
                  <a:gd name="T60" fmla="*/ 625 w 625"/>
                  <a:gd name="T61" fmla="*/ 348 h 355"/>
                  <a:gd name="T62" fmla="*/ 600 w 625"/>
                  <a:gd name="T63" fmla="*/ 355 h 355"/>
                  <a:gd name="T64" fmla="*/ 577 w 625"/>
                  <a:gd name="T65" fmla="*/ 355 h 355"/>
                  <a:gd name="T66" fmla="*/ 545 w 625"/>
                  <a:gd name="T67" fmla="*/ 355 h 355"/>
                  <a:gd name="T68" fmla="*/ 522 w 625"/>
                  <a:gd name="T69" fmla="*/ 355 h 355"/>
                  <a:gd name="T70" fmla="*/ 497 w 625"/>
                  <a:gd name="T71" fmla="*/ 355 h 355"/>
                  <a:gd name="T72" fmla="*/ 474 w 625"/>
                  <a:gd name="T73" fmla="*/ 355 h 355"/>
                  <a:gd name="T74" fmla="*/ 451 w 625"/>
                  <a:gd name="T75" fmla="*/ 348 h 355"/>
                  <a:gd name="T76" fmla="*/ 427 w 625"/>
                  <a:gd name="T77" fmla="*/ 348 h 355"/>
                  <a:gd name="T78" fmla="*/ 404 w 625"/>
                  <a:gd name="T79" fmla="*/ 339 h 355"/>
                  <a:gd name="T80" fmla="*/ 380 w 625"/>
                  <a:gd name="T81" fmla="*/ 339 h 355"/>
                  <a:gd name="T82" fmla="*/ 355 w 625"/>
                  <a:gd name="T83" fmla="*/ 332 h 355"/>
                  <a:gd name="T84" fmla="*/ 332 w 625"/>
                  <a:gd name="T85" fmla="*/ 323 h 355"/>
                  <a:gd name="T86" fmla="*/ 308 w 625"/>
                  <a:gd name="T87" fmla="*/ 316 h 355"/>
                  <a:gd name="T88" fmla="*/ 285 w 625"/>
                  <a:gd name="T89" fmla="*/ 300 h 355"/>
                  <a:gd name="T90" fmla="*/ 269 w 625"/>
                  <a:gd name="T91" fmla="*/ 292 h 355"/>
                  <a:gd name="T92" fmla="*/ 245 w 625"/>
                  <a:gd name="T93" fmla="*/ 285 h 355"/>
                  <a:gd name="T94" fmla="*/ 229 w 625"/>
                  <a:gd name="T95" fmla="*/ 269 h 355"/>
                  <a:gd name="T96" fmla="*/ 206 w 625"/>
                  <a:gd name="T97" fmla="*/ 260 h 355"/>
                  <a:gd name="T98" fmla="*/ 190 w 625"/>
                  <a:gd name="T99" fmla="*/ 245 h 355"/>
                  <a:gd name="T100" fmla="*/ 166 w 625"/>
                  <a:gd name="T101" fmla="*/ 229 h 355"/>
                  <a:gd name="T102" fmla="*/ 150 w 625"/>
                  <a:gd name="T103" fmla="*/ 213 h 355"/>
                  <a:gd name="T104" fmla="*/ 135 w 625"/>
                  <a:gd name="T105" fmla="*/ 197 h 355"/>
                  <a:gd name="T106" fmla="*/ 111 w 625"/>
                  <a:gd name="T107" fmla="*/ 181 h 355"/>
                  <a:gd name="T108" fmla="*/ 96 w 625"/>
                  <a:gd name="T109" fmla="*/ 166 h 355"/>
                  <a:gd name="T110" fmla="*/ 80 w 625"/>
                  <a:gd name="T111" fmla="*/ 142 h 355"/>
                  <a:gd name="T112" fmla="*/ 72 w 625"/>
                  <a:gd name="T113" fmla="*/ 126 h 355"/>
                  <a:gd name="T114" fmla="*/ 56 w 625"/>
                  <a:gd name="T115" fmla="*/ 110 h 355"/>
                  <a:gd name="T116" fmla="*/ 40 w 625"/>
                  <a:gd name="T117" fmla="*/ 87 h 355"/>
                  <a:gd name="T118" fmla="*/ 32 w 625"/>
                  <a:gd name="T119" fmla="*/ 63 h 355"/>
                  <a:gd name="T120" fmla="*/ 16 w 625"/>
                  <a:gd name="T121" fmla="*/ 47 h 355"/>
                  <a:gd name="T122" fmla="*/ 8 w 625"/>
                  <a:gd name="T123" fmla="*/ 24 h 355"/>
                  <a:gd name="T124" fmla="*/ 0 w 625"/>
                  <a:gd name="T125"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5" h="355">
                    <a:moveTo>
                      <a:pt x="0" y="0"/>
                    </a:moveTo>
                    <a:lnTo>
                      <a:pt x="8" y="8"/>
                    </a:lnTo>
                    <a:lnTo>
                      <a:pt x="16" y="8"/>
                    </a:lnTo>
                    <a:lnTo>
                      <a:pt x="16" y="15"/>
                    </a:lnTo>
                    <a:lnTo>
                      <a:pt x="24" y="15"/>
                    </a:lnTo>
                    <a:lnTo>
                      <a:pt x="32" y="24"/>
                    </a:lnTo>
                    <a:lnTo>
                      <a:pt x="40" y="24"/>
                    </a:lnTo>
                    <a:lnTo>
                      <a:pt x="56" y="63"/>
                    </a:lnTo>
                    <a:lnTo>
                      <a:pt x="80" y="94"/>
                    </a:lnTo>
                    <a:lnTo>
                      <a:pt x="103" y="126"/>
                    </a:lnTo>
                    <a:lnTo>
                      <a:pt x="127" y="150"/>
                    </a:lnTo>
                    <a:lnTo>
                      <a:pt x="159" y="181"/>
                    </a:lnTo>
                    <a:lnTo>
                      <a:pt x="182" y="205"/>
                    </a:lnTo>
                    <a:lnTo>
                      <a:pt x="213" y="229"/>
                    </a:lnTo>
                    <a:lnTo>
                      <a:pt x="245" y="245"/>
                    </a:lnTo>
                    <a:lnTo>
                      <a:pt x="277" y="269"/>
                    </a:lnTo>
                    <a:lnTo>
                      <a:pt x="317" y="285"/>
                    </a:lnTo>
                    <a:lnTo>
                      <a:pt x="348" y="300"/>
                    </a:lnTo>
                    <a:lnTo>
                      <a:pt x="387" y="308"/>
                    </a:lnTo>
                    <a:lnTo>
                      <a:pt x="427" y="316"/>
                    </a:lnTo>
                    <a:lnTo>
                      <a:pt x="466" y="323"/>
                    </a:lnTo>
                    <a:lnTo>
                      <a:pt x="506" y="323"/>
                    </a:lnTo>
                    <a:lnTo>
                      <a:pt x="545" y="323"/>
                    </a:lnTo>
                    <a:lnTo>
                      <a:pt x="553" y="332"/>
                    </a:lnTo>
                    <a:lnTo>
                      <a:pt x="561" y="332"/>
                    </a:lnTo>
                    <a:lnTo>
                      <a:pt x="577" y="339"/>
                    </a:lnTo>
                    <a:lnTo>
                      <a:pt x="585" y="339"/>
                    </a:lnTo>
                    <a:lnTo>
                      <a:pt x="593" y="339"/>
                    </a:lnTo>
                    <a:lnTo>
                      <a:pt x="600" y="348"/>
                    </a:lnTo>
                    <a:lnTo>
                      <a:pt x="616" y="348"/>
                    </a:lnTo>
                    <a:lnTo>
                      <a:pt x="625" y="348"/>
                    </a:lnTo>
                    <a:lnTo>
                      <a:pt x="600" y="355"/>
                    </a:lnTo>
                    <a:lnTo>
                      <a:pt x="577" y="355"/>
                    </a:lnTo>
                    <a:lnTo>
                      <a:pt x="545" y="355"/>
                    </a:lnTo>
                    <a:lnTo>
                      <a:pt x="522" y="355"/>
                    </a:lnTo>
                    <a:lnTo>
                      <a:pt x="497" y="355"/>
                    </a:lnTo>
                    <a:lnTo>
                      <a:pt x="474" y="355"/>
                    </a:lnTo>
                    <a:lnTo>
                      <a:pt x="451" y="348"/>
                    </a:lnTo>
                    <a:lnTo>
                      <a:pt x="427" y="348"/>
                    </a:lnTo>
                    <a:lnTo>
                      <a:pt x="404" y="339"/>
                    </a:lnTo>
                    <a:lnTo>
                      <a:pt x="380" y="339"/>
                    </a:lnTo>
                    <a:lnTo>
                      <a:pt x="355" y="332"/>
                    </a:lnTo>
                    <a:lnTo>
                      <a:pt x="332" y="323"/>
                    </a:lnTo>
                    <a:lnTo>
                      <a:pt x="308" y="316"/>
                    </a:lnTo>
                    <a:lnTo>
                      <a:pt x="285" y="300"/>
                    </a:lnTo>
                    <a:lnTo>
                      <a:pt x="269" y="292"/>
                    </a:lnTo>
                    <a:lnTo>
                      <a:pt x="245" y="285"/>
                    </a:lnTo>
                    <a:lnTo>
                      <a:pt x="229" y="269"/>
                    </a:lnTo>
                    <a:lnTo>
                      <a:pt x="206" y="260"/>
                    </a:lnTo>
                    <a:lnTo>
                      <a:pt x="190" y="245"/>
                    </a:lnTo>
                    <a:lnTo>
                      <a:pt x="166" y="229"/>
                    </a:lnTo>
                    <a:lnTo>
                      <a:pt x="150" y="213"/>
                    </a:lnTo>
                    <a:lnTo>
                      <a:pt x="135" y="197"/>
                    </a:lnTo>
                    <a:lnTo>
                      <a:pt x="111" y="181"/>
                    </a:lnTo>
                    <a:lnTo>
                      <a:pt x="96" y="166"/>
                    </a:lnTo>
                    <a:lnTo>
                      <a:pt x="80" y="142"/>
                    </a:lnTo>
                    <a:lnTo>
                      <a:pt x="72" y="126"/>
                    </a:lnTo>
                    <a:lnTo>
                      <a:pt x="56" y="110"/>
                    </a:lnTo>
                    <a:lnTo>
                      <a:pt x="40" y="87"/>
                    </a:lnTo>
                    <a:lnTo>
                      <a:pt x="32" y="63"/>
                    </a:lnTo>
                    <a:lnTo>
                      <a:pt x="16" y="47"/>
                    </a:lnTo>
                    <a:lnTo>
                      <a:pt x="8" y="24"/>
                    </a:lnTo>
                    <a:lnTo>
                      <a:pt x="0" y="0"/>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4" name="Freeform 702">
                <a:extLst>
                  <a:ext uri="{FF2B5EF4-FFF2-40B4-BE49-F238E27FC236}">
                    <a16:creationId xmlns:a16="http://schemas.microsoft.com/office/drawing/2014/main" id="{4A272068-42B7-27C9-865F-D6AF8F23B70E}"/>
                  </a:ext>
                </a:extLst>
              </p:cNvPr>
              <p:cNvSpPr>
                <a:spLocks/>
              </p:cNvSpPr>
              <p:nvPr/>
            </p:nvSpPr>
            <p:spPr bwMode="auto">
              <a:xfrm>
                <a:off x="4762" y="3185"/>
                <a:ext cx="169" cy="100"/>
              </a:xfrm>
              <a:custGeom>
                <a:avLst/>
                <a:gdLst>
                  <a:gd name="T0" fmla="*/ 0 w 505"/>
                  <a:gd name="T1" fmla="*/ 0 h 300"/>
                  <a:gd name="T2" fmla="*/ 7 w 505"/>
                  <a:gd name="T3" fmla="*/ 0 h 300"/>
                  <a:gd name="T4" fmla="*/ 16 w 505"/>
                  <a:gd name="T5" fmla="*/ 0 h 300"/>
                  <a:gd name="T6" fmla="*/ 23 w 505"/>
                  <a:gd name="T7" fmla="*/ 0 h 300"/>
                  <a:gd name="T8" fmla="*/ 32 w 505"/>
                  <a:gd name="T9" fmla="*/ 0 h 300"/>
                  <a:gd name="T10" fmla="*/ 47 w 505"/>
                  <a:gd name="T11" fmla="*/ 31 h 300"/>
                  <a:gd name="T12" fmla="*/ 63 w 505"/>
                  <a:gd name="T13" fmla="*/ 56 h 300"/>
                  <a:gd name="T14" fmla="*/ 86 w 505"/>
                  <a:gd name="T15" fmla="*/ 80 h 300"/>
                  <a:gd name="T16" fmla="*/ 102 w 505"/>
                  <a:gd name="T17" fmla="*/ 103 h 300"/>
                  <a:gd name="T18" fmla="*/ 126 w 505"/>
                  <a:gd name="T19" fmla="*/ 127 h 300"/>
                  <a:gd name="T20" fmla="*/ 142 w 505"/>
                  <a:gd name="T21" fmla="*/ 143 h 300"/>
                  <a:gd name="T22" fmla="*/ 165 w 505"/>
                  <a:gd name="T23" fmla="*/ 166 h 300"/>
                  <a:gd name="T24" fmla="*/ 198 w 505"/>
                  <a:gd name="T25" fmla="*/ 182 h 300"/>
                  <a:gd name="T26" fmla="*/ 221 w 505"/>
                  <a:gd name="T27" fmla="*/ 197 h 300"/>
                  <a:gd name="T28" fmla="*/ 245 w 505"/>
                  <a:gd name="T29" fmla="*/ 213 h 300"/>
                  <a:gd name="T30" fmla="*/ 268 w 505"/>
                  <a:gd name="T31" fmla="*/ 229 h 300"/>
                  <a:gd name="T32" fmla="*/ 300 w 505"/>
                  <a:gd name="T33" fmla="*/ 237 h 300"/>
                  <a:gd name="T34" fmla="*/ 331 w 505"/>
                  <a:gd name="T35" fmla="*/ 253 h 300"/>
                  <a:gd name="T36" fmla="*/ 355 w 505"/>
                  <a:gd name="T37" fmla="*/ 261 h 300"/>
                  <a:gd name="T38" fmla="*/ 387 w 505"/>
                  <a:gd name="T39" fmla="*/ 269 h 300"/>
                  <a:gd name="T40" fmla="*/ 418 w 505"/>
                  <a:gd name="T41" fmla="*/ 269 h 300"/>
                  <a:gd name="T42" fmla="*/ 426 w 505"/>
                  <a:gd name="T43" fmla="*/ 276 h 300"/>
                  <a:gd name="T44" fmla="*/ 442 w 505"/>
                  <a:gd name="T45" fmla="*/ 276 h 300"/>
                  <a:gd name="T46" fmla="*/ 450 w 505"/>
                  <a:gd name="T47" fmla="*/ 285 h 300"/>
                  <a:gd name="T48" fmla="*/ 457 w 505"/>
                  <a:gd name="T49" fmla="*/ 285 h 300"/>
                  <a:gd name="T50" fmla="*/ 473 w 505"/>
                  <a:gd name="T51" fmla="*/ 292 h 300"/>
                  <a:gd name="T52" fmla="*/ 482 w 505"/>
                  <a:gd name="T53" fmla="*/ 292 h 300"/>
                  <a:gd name="T54" fmla="*/ 489 w 505"/>
                  <a:gd name="T55" fmla="*/ 300 h 300"/>
                  <a:gd name="T56" fmla="*/ 505 w 505"/>
                  <a:gd name="T57" fmla="*/ 300 h 300"/>
                  <a:gd name="T58" fmla="*/ 466 w 505"/>
                  <a:gd name="T59" fmla="*/ 300 h 300"/>
                  <a:gd name="T60" fmla="*/ 426 w 505"/>
                  <a:gd name="T61" fmla="*/ 300 h 300"/>
                  <a:gd name="T62" fmla="*/ 387 w 505"/>
                  <a:gd name="T63" fmla="*/ 292 h 300"/>
                  <a:gd name="T64" fmla="*/ 347 w 505"/>
                  <a:gd name="T65" fmla="*/ 285 h 300"/>
                  <a:gd name="T66" fmla="*/ 308 w 505"/>
                  <a:gd name="T67" fmla="*/ 276 h 300"/>
                  <a:gd name="T68" fmla="*/ 277 w 505"/>
                  <a:gd name="T69" fmla="*/ 261 h 300"/>
                  <a:gd name="T70" fmla="*/ 237 w 505"/>
                  <a:gd name="T71" fmla="*/ 245 h 300"/>
                  <a:gd name="T72" fmla="*/ 205 w 505"/>
                  <a:gd name="T73" fmla="*/ 222 h 300"/>
                  <a:gd name="T74" fmla="*/ 173 w 505"/>
                  <a:gd name="T75" fmla="*/ 206 h 300"/>
                  <a:gd name="T76" fmla="*/ 142 w 505"/>
                  <a:gd name="T77" fmla="*/ 182 h 300"/>
                  <a:gd name="T78" fmla="*/ 118 w 505"/>
                  <a:gd name="T79" fmla="*/ 159 h 300"/>
                  <a:gd name="T80" fmla="*/ 86 w 505"/>
                  <a:gd name="T81" fmla="*/ 127 h 300"/>
                  <a:gd name="T82" fmla="*/ 63 w 505"/>
                  <a:gd name="T83" fmla="*/ 103 h 300"/>
                  <a:gd name="T84" fmla="*/ 39 w 505"/>
                  <a:gd name="T85" fmla="*/ 71 h 300"/>
                  <a:gd name="T86" fmla="*/ 16 w 505"/>
                  <a:gd name="T87" fmla="*/ 40 h 300"/>
                  <a:gd name="T88" fmla="*/ 0 w 505"/>
                  <a:gd name="T8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5" h="300">
                    <a:moveTo>
                      <a:pt x="0" y="0"/>
                    </a:moveTo>
                    <a:lnTo>
                      <a:pt x="7" y="0"/>
                    </a:lnTo>
                    <a:lnTo>
                      <a:pt x="16" y="0"/>
                    </a:lnTo>
                    <a:lnTo>
                      <a:pt x="23" y="0"/>
                    </a:lnTo>
                    <a:lnTo>
                      <a:pt x="32" y="0"/>
                    </a:lnTo>
                    <a:lnTo>
                      <a:pt x="47" y="31"/>
                    </a:lnTo>
                    <a:lnTo>
                      <a:pt x="63" y="56"/>
                    </a:lnTo>
                    <a:lnTo>
                      <a:pt x="86" y="80"/>
                    </a:lnTo>
                    <a:lnTo>
                      <a:pt x="102" y="103"/>
                    </a:lnTo>
                    <a:lnTo>
                      <a:pt x="126" y="127"/>
                    </a:lnTo>
                    <a:lnTo>
                      <a:pt x="142" y="143"/>
                    </a:lnTo>
                    <a:lnTo>
                      <a:pt x="165" y="166"/>
                    </a:lnTo>
                    <a:lnTo>
                      <a:pt x="198" y="182"/>
                    </a:lnTo>
                    <a:lnTo>
                      <a:pt x="221" y="197"/>
                    </a:lnTo>
                    <a:lnTo>
                      <a:pt x="245" y="213"/>
                    </a:lnTo>
                    <a:lnTo>
                      <a:pt x="268" y="229"/>
                    </a:lnTo>
                    <a:lnTo>
                      <a:pt x="300" y="237"/>
                    </a:lnTo>
                    <a:lnTo>
                      <a:pt x="331" y="253"/>
                    </a:lnTo>
                    <a:lnTo>
                      <a:pt x="355" y="261"/>
                    </a:lnTo>
                    <a:lnTo>
                      <a:pt x="387" y="269"/>
                    </a:lnTo>
                    <a:lnTo>
                      <a:pt x="418" y="269"/>
                    </a:lnTo>
                    <a:lnTo>
                      <a:pt x="426" y="276"/>
                    </a:lnTo>
                    <a:lnTo>
                      <a:pt x="442" y="276"/>
                    </a:lnTo>
                    <a:lnTo>
                      <a:pt x="450" y="285"/>
                    </a:lnTo>
                    <a:lnTo>
                      <a:pt x="457" y="285"/>
                    </a:lnTo>
                    <a:lnTo>
                      <a:pt x="473" y="292"/>
                    </a:lnTo>
                    <a:lnTo>
                      <a:pt x="482" y="292"/>
                    </a:lnTo>
                    <a:lnTo>
                      <a:pt x="489" y="300"/>
                    </a:lnTo>
                    <a:lnTo>
                      <a:pt x="505" y="300"/>
                    </a:lnTo>
                    <a:lnTo>
                      <a:pt x="466" y="300"/>
                    </a:lnTo>
                    <a:lnTo>
                      <a:pt x="426" y="300"/>
                    </a:lnTo>
                    <a:lnTo>
                      <a:pt x="387" y="292"/>
                    </a:lnTo>
                    <a:lnTo>
                      <a:pt x="347" y="285"/>
                    </a:lnTo>
                    <a:lnTo>
                      <a:pt x="308" y="276"/>
                    </a:lnTo>
                    <a:lnTo>
                      <a:pt x="277" y="261"/>
                    </a:lnTo>
                    <a:lnTo>
                      <a:pt x="237" y="245"/>
                    </a:lnTo>
                    <a:lnTo>
                      <a:pt x="205" y="222"/>
                    </a:lnTo>
                    <a:lnTo>
                      <a:pt x="173" y="206"/>
                    </a:lnTo>
                    <a:lnTo>
                      <a:pt x="142" y="182"/>
                    </a:lnTo>
                    <a:lnTo>
                      <a:pt x="118" y="159"/>
                    </a:lnTo>
                    <a:lnTo>
                      <a:pt x="86" y="127"/>
                    </a:lnTo>
                    <a:lnTo>
                      <a:pt x="63" y="103"/>
                    </a:lnTo>
                    <a:lnTo>
                      <a:pt x="39" y="71"/>
                    </a:lnTo>
                    <a:lnTo>
                      <a:pt x="16" y="40"/>
                    </a:lnTo>
                    <a:lnTo>
                      <a:pt x="0" y="0"/>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5" name="Freeform 703">
                <a:extLst>
                  <a:ext uri="{FF2B5EF4-FFF2-40B4-BE49-F238E27FC236}">
                    <a16:creationId xmlns:a16="http://schemas.microsoft.com/office/drawing/2014/main" id="{564E8650-DB9F-FDAE-B85B-173442DB7620}"/>
                  </a:ext>
                </a:extLst>
              </p:cNvPr>
              <p:cNvSpPr>
                <a:spLocks/>
              </p:cNvSpPr>
              <p:nvPr/>
            </p:nvSpPr>
            <p:spPr bwMode="auto">
              <a:xfrm>
                <a:off x="4773" y="3182"/>
                <a:ext cx="129" cy="92"/>
              </a:xfrm>
              <a:custGeom>
                <a:avLst/>
                <a:gdLst>
                  <a:gd name="T0" fmla="*/ 0 w 386"/>
                  <a:gd name="T1" fmla="*/ 8 h 276"/>
                  <a:gd name="T2" fmla="*/ 8 w 386"/>
                  <a:gd name="T3" fmla="*/ 8 h 276"/>
                  <a:gd name="T4" fmla="*/ 8 w 386"/>
                  <a:gd name="T5" fmla="*/ 0 h 276"/>
                  <a:gd name="T6" fmla="*/ 15 w 386"/>
                  <a:gd name="T7" fmla="*/ 0 h 276"/>
                  <a:gd name="T8" fmla="*/ 24 w 386"/>
                  <a:gd name="T9" fmla="*/ 0 h 276"/>
                  <a:gd name="T10" fmla="*/ 31 w 386"/>
                  <a:gd name="T11" fmla="*/ 0 h 276"/>
                  <a:gd name="T12" fmla="*/ 39 w 386"/>
                  <a:gd name="T13" fmla="*/ 24 h 276"/>
                  <a:gd name="T14" fmla="*/ 55 w 386"/>
                  <a:gd name="T15" fmla="*/ 39 h 276"/>
                  <a:gd name="T16" fmla="*/ 71 w 386"/>
                  <a:gd name="T17" fmla="*/ 63 h 276"/>
                  <a:gd name="T18" fmla="*/ 87 w 386"/>
                  <a:gd name="T19" fmla="*/ 79 h 276"/>
                  <a:gd name="T20" fmla="*/ 103 w 386"/>
                  <a:gd name="T21" fmla="*/ 102 h 276"/>
                  <a:gd name="T22" fmla="*/ 118 w 386"/>
                  <a:gd name="T23" fmla="*/ 118 h 276"/>
                  <a:gd name="T24" fmla="*/ 134 w 386"/>
                  <a:gd name="T25" fmla="*/ 134 h 276"/>
                  <a:gd name="T26" fmla="*/ 157 w 386"/>
                  <a:gd name="T27" fmla="*/ 150 h 276"/>
                  <a:gd name="T28" fmla="*/ 166 w 386"/>
                  <a:gd name="T29" fmla="*/ 158 h 276"/>
                  <a:gd name="T30" fmla="*/ 166 w 386"/>
                  <a:gd name="T31" fmla="*/ 165 h 276"/>
                  <a:gd name="T32" fmla="*/ 173 w 386"/>
                  <a:gd name="T33" fmla="*/ 174 h 276"/>
                  <a:gd name="T34" fmla="*/ 181 w 386"/>
                  <a:gd name="T35" fmla="*/ 181 h 276"/>
                  <a:gd name="T36" fmla="*/ 189 w 386"/>
                  <a:gd name="T37" fmla="*/ 190 h 276"/>
                  <a:gd name="T38" fmla="*/ 197 w 386"/>
                  <a:gd name="T39" fmla="*/ 197 h 276"/>
                  <a:gd name="T40" fmla="*/ 205 w 386"/>
                  <a:gd name="T41" fmla="*/ 205 h 276"/>
                  <a:gd name="T42" fmla="*/ 213 w 386"/>
                  <a:gd name="T43" fmla="*/ 205 h 276"/>
                  <a:gd name="T44" fmla="*/ 229 w 386"/>
                  <a:gd name="T45" fmla="*/ 213 h 276"/>
                  <a:gd name="T46" fmla="*/ 236 w 386"/>
                  <a:gd name="T47" fmla="*/ 213 h 276"/>
                  <a:gd name="T48" fmla="*/ 252 w 386"/>
                  <a:gd name="T49" fmla="*/ 221 h 276"/>
                  <a:gd name="T50" fmla="*/ 260 w 386"/>
                  <a:gd name="T51" fmla="*/ 221 h 276"/>
                  <a:gd name="T52" fmla="*/ 268 w 386"/>
                  <a:gd name="T53" fmla="*/ 230 h 276"/>
                  <a:gd name="T54" fmla="*/ 284 w 386"/>
                  <a:gd name="T55" fmla="*/ 230 h 276"/>
                  <a:gd name="T56" fmla="*/ 292 w 386"/>
                  <a:gd name="T57" fmla="*/ 237 h 276"/>
                  <a:gd name="T58" fmla="*/ 308 w 386"/>
                  <a:gd name="T59" fmla="*/ 244 h 276"/>
                  <a:gd name="T60" fmla="*/ 316 w 386"/>
                  <a:gd name="T61" fmla="*/ 244 h 276"/>
                  <a:gd name="T62" fmla="*/ 323 w 386"/>
                  <a:gd name="T63" fmla="*/ 253 h 276"/>
                  <a:gd name="T64" fmla="*/ 332 w 386"/>
                  <a:gd name="T65" fmla="*/ 253 h 276"/>
                  <a:gd name="T66" fmla="*/ 348 w 386"/>
                  <a:gd name="T67" fmla="*/ 260 h 276"/>
                  <a:gd name="T68" fmla="*/ 355 w 386"/>
                  <a:gd name="T69" fmla="*/ 268 h 276"/>
                  <a:gd name="T70" fmla="*/ 371 w 386"/>
                  <a:gd name="T71" fmla="*/ 268 h 276"/>
                  <a:gd name="T72" fmla="*/ 379 w 386"/>
                  <a:gd name="T73" fmla="*/ 276 h 276"/>
                  <a:gd name="T74" fmla="*/ 386 w 386"/>
                  <a:gd name="T75" fmla="*/ 276 h 276"/>
                  <a:gd name="T76" fmla="*/ 355 w 386"/>
                  <a:gd name="T77" fmla="*/ 276 h 276"/>
                  <a:gd name="T78" fmla="*/ 323 w 386"/>
                  <a:gd name="T79" fmla="*/ 268 h 276"/>
                  <a:gd name="T80" fmla="*/ 300 w 386"/>
                  <a:gd name="T81" fmla="*/ 260 h 276"/>
                  <a:gd name="T82" fmla="*/ 268 w 386"/>
                  <a:gd name="T83" fmla="*/ 244 h 276"/>
                  <a:gd name="T84" fmla="*/ 236 w 386"/>
                  <a:gd name="T85" fmla="*/ 237 h 276"/>
                  <a:gd name="T86" fmla="*/ 213 w 386"/>
                  <a:gd name="T87" fmla="*/ 221 h 276"/>
                  <a:gd name="T88" fmla="*/ 189 w 386"/>
                  <a:gd name="T89" fmla="*/ 205 h 276"/>
                  <a:gd name="T90" fmla="*/ 166 w 386"/>
                  <a:gd name="T91" fmla="*/ 190 h 276"/>
                  <a:gd name="T92" fmla="*/ 134 w 386"/>
                  <a:gd name="T93" fmla="*/ 174 h 276"/>
                  <a:gd name="T94" fmla="*/ 110 w 386"/>
                  <a:gd name="T95" fmla="*/ 150 h 276"/>
                  <a:gd name="T96" fmla="*/ 94 w 386"/>
                  <a:gd name="T97" fmla="*/ 134 h 276"/>
                  <a:gd name="T98" fmla="*/ 71 w 386"/>
                  <a:gd name="T99" fmla="*/ 111 h 276"/>
                  <a:gd name="T100" fmla="*/ 55 w 386"/>
                  <a:gd name="T101" fmla="*/ 87 h 276"/>
                  <a:gd name="T102" fmla="*/ 31 w 386"/>
                  <a:gd name="T103" fmla="*/ 63 h 276"/>
                  <a:gd name="T104" fmla="*/ 15 w 386"/>
                  <a:gd name="T105" fmla="*/ 39 h 276"/>
                  <a:gd name="T106" fmla="*/ 0 w 386"/>
                  <a:gd name="T107"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276">
                    <a:moveTo>
                      <a:pt x="0" y="8"/>
                    </a:moveTo>
                    <a:lnTo>
                      <a:pt x="8" y="8"/>
                    </a:lnTo>
                    <a:lnTo>
                      <a:pt x="8" y="0"/>
                    </a:lnTo>
                    <a:lnTo>
                      <a:pt x="15" y="0"/>
                    </a:lnTo>
                    <a:lnTo>
                      <a:pt x="24" y="0"/>
                    </a:lnTo>
                    <a:lnTo>
                      <a:pt x="31" y="0"/>
                    </a:lnTo>
                    <a:lnTo>
                      <a:pt x="39" y="24"/>
                    </a:lnTo>
                    <a:lnTo>
                      <a:pt x="55" y="39"/>
                    </a:lnTo>
                    <a:lnTo>
                      <a:pt x="71" y="63"/>
                    </a:lnTo>
                    <a:lnTo>
                      <a:pt x="87" y="79"/>
                    </a:lnTo>
                    <a:lnTo>
                      <a:pt x="103" y="102"/>
                    </a:lnTo>
                    <a:lnTo>
                      <a:pt x="118" y="118"/>
                    </a:lnTo>
                    <a:lnTo>
                      <a:pt x="134" y="134"/>
                    </a:lnTo>
                    <a:lnTo>
                      <a:pt x="157" y="150"/>
                    </a:lnTo>
                    <a:lnTo>
                      <a:pt x="166" y="158"/>
                    </a:lnTo>
                    <a:lnTo>
                      <a:pt x="166" y="165"/>
                    </a:lnTo>
                    <a:lnTo>
                      <a:pt x="173" y="174"/>
                    </a:lnTo>
                    <a:lnTo>
                      <a:pt x="181" y="181"/>
                    </a:lnTo>
                    <a:lnTo>
                      <a:pt x="189" y="190"/>
                    </a:lnTo>
                    <a:lnTo>
                      <a:pt x="197" y="197"/>
                    </a:lnTo>
                    <a:lnTo>
                      <a:pt x="205" y="205"/>
                    </a:lnTo>
                    <a:lnTo>
                      <a:pt x="213" y="205"/>
                    </a:lnTo>
                    <a:lnTo>
                      <a:pt x="229" y="213"/>
                    </a:lnTo>
                    <a:lnTo>
                      <a:pt x="236" y="213"/>
                    </a:lnTo>
                    <a:lnTo>
                      <a:pt x="252" y="221"/>
                    </a:lnTo>
                    <a:lnTo>
                      <a:pt x="260" y="221"/>
                    </a:lnTo>
                    <a:lnTo>
                      <a:pt x="268" y="230"/>
                    </a:lnTo>
                    <a:lnTo>
                      <a:pt x="284" y="230"/>
                    </a:lnTo>
                    <a:lnTo>
                      <a:pt x="292" y="237"/>
                    </a:lnTo>
                    <a:lnTo>
                      <a:pt x="308" y="244"/>
                    </a:lnTo>
                    <a:lnTo>
                      <a:pt x="316" y="244"/>
                    </a:lnTo>
                    <a:lnTo>
                      <a:pt x="323" y="253"/>
                    </a:lnTo>
                    <a:lnTo>
                      <a:pt x="332" y="253"/>
                    </a:lnTo>
                    <a:lnTo>
                      <a:pt x="348" y="260"/>
                    </a:lnTo>
                    <a:lnTo>
                      <a:pt x="355" y="268"/>
                    </a:lnTo>
                    <a:lnTo>
                      <a:pt x="371" y="268"/>
                    </a:lnTo>
                    <a:lnTo>
                      <a:pt x="379" y="276"/>
                    </a:lnTo>
                    <a:lnTo>
                      <a:pt x="386" y="276"/>
                    </a:lnTo>
                    <a:lnTo>
                      <a:pt x="355" y="276"/>
                    </a:lnTo>
                    <a:lnTo>
                      <a:pt x="323" y="268"/>
                    </a:lnTo>
                    <a:lnTo>
                      <a:pt x="300" y="260"/>
                    </a:lnTo>
                    <a:lnTo>
                      <a:pt x="268" y="244"/>
                    </a:lnTo>
                    <a:lnTo>
                      <a:pt x="236" y="237"/>
                    </a:lnTo>
                    <a:lnTo>
                      <a:pt x="213" y="221"/>
                    </a:lnTo>
                    <a:lnTo>
                      <a:pt x="189" y="205"/>
                    </a:lnTo>
                    <a:lnTo>
                      <a:pt x="166" y="190"/>
                    </a:lnTo>
                    <a:lnTo>
                      <a:pt x="134" y="174"/>
                    </a:lnTo>
                    <a:lnTo>
                      <a:pt x="110" y="150"/>
                    </a:lnTo>
                    <a:lnTo>
                      <a:pt x="94" y="134"/>
                    </a:lnTo>
                    <a:lnTo>
                      <a:pt x="71" y="111"/>
                    </a:lnTo>
                    <a:lnTo>
                      <a:pt x="55" y="87"/>
                    </a:lnTo>
                    <a:lnTo>
                      <a:pt x="31" y="63"/>
                    </a:lnTo>
                    <a:lnTo>
                      <a:pt x="15" y="39"/>
                    </a:lnTo>
                    <a:lnTo>
                      <a:pt x="0" y="8"/>
                    </a:lnTo>
                    <a:close/>
                  </a:path>
                </a:pathLst>
              </a:custGeom>
              <a:solidFill>
                <a:srgbClr val="DE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6" name="Freeform 704">
                <a:extLst>
                  <a:ext uri="{FF2B5EF4-FFF2-40B4-BE49-F238E27FC236}">
                    <a16:creationId xmlns:a16="http://schemas.microsoft.com/office/drawing/2014/main" id="{E539A05D-E08A-FA70-9B0E-582D04C4AB34}"/>
                  </a:ext>
                </a:extLst>
              </p:cNvPr>
              <p:cNvSpPr>
                <a:spLocks/>
              </p:cNvSpPr>
              <p:nvPr/>
            </p:nvSpPr>
            <p:spPr bwMode="auto">
              <a:xfrm>
                <a:off x="4784" y="3182"/>
                <a:ext cx="42" cy="50"/>
              </a:xfrm>
              <a:custGeom>
                <a:avLst/>
                <a:gdLst>
                  <a:gd name="T0" fmla="*/ 0 w 126"/>
                  <a:gd name="T1" fmla="*/ 0 h 150"/>
                  <a:gd name="T2" fmla="*/ 7 w 126"/>
                  <a:gd name="T3" fmla="*/ 0 h 150"/>
                  <a:gd name="T4" fmla="*/ 16 w 126"/>
                  <a:gd name="T5" fmla="*/ 0 h 150"/>
                  <a:gd name="T6" fmla="*/ 23 w 126"/>
                  <a:gd name="T7" fmla="*/ 0 h 150"/>
                  <a:gd name="T8" fmla="*/ 32 w 126"/>
                  <a:gd name="T9" fmla="*/ 0 h 150"/>
                  <a:gd name="T10" fmla="*/ 39 w 126"/>
                  <a:gd name="T11" fmla="*/ 8 h 150"/>
                  <a:gd name="T12" fmla="*/ 39 w 126"/>
                  <a:gd name="T13" fmla="*/ 24 h 150"/>
                  <a:gd name="T14" fmla="*/ 47 w 126"/>
                  <a:gd name="T15" fmla="*/ 32 h 150"/>
                  <a:gd name="T16" fmla="*/ 63 w 126"/>
                  <a:gd name="T17" fmla="*/ 48 h 150"/>
                  <a:gd name="T18" fmla="*/ 71 w 126"/>
                  <a:gd name="T19" fmla="*/ 55 h 150"/>
                  <a:gd name="T20" fmla="*/ 79 w 126"/>
                  <a:gd name="T21" fmla="*/ 71 h 150"/>
                  <a:gd name="T22" fmla="*/ 86 w 126"/>
                  <a:gd name="T23" fmla="*/ 79 h 150"/>
                  <a:gd name="T24" fmla="*/ 95 w 126"/>
                  <a:gd name="T25" fmla="*/ 87 h 150"/>
                  <a:gd name="T26" fmla="*/ 102 w 126"/>
                  <a:gd name="T27" fmla="*/ 102 h 150"/>
                  <a:gd name="T28" fmla="*/ 111 w 126"/>
                  <a:gd name="T29" fmla="*/ 118 h 150"/>
                  <a:gd name="T30" fmla="*/ 118 w 126"/>
                  <a:gd name="T31" fmla="*/ 134 h 150"/>
                  <a:gd name="T32" fmla="*/ 126 w 126"/>
                  <a:gd name="T33" fmla="*/ 150 h 150"/>
                  <a:gd name="T34" fmla="*/ 102 w 126"/>
                  <a:gd name="T35" fmla="*/ 134 h 150"/>
                  <a:gd name="T36" fmla="*/ 86 w 126"/>
                  <a:gd name="T37" fmla="*/ 118 h 150"/>
                  <a:gd name="T38" fmla="*/ 71 w 126"/>
                  <a:gd name="T39" fmla="*/ 102 h 150"/>
                  <a:gd name="T40" fmla="*/ 55 w 126"/>
                  <a:gd name="T41" fmla="*/ 79 h 150"/>
                  <a:gd name="T42" fmla="*/ 39 w 126"/>
                  <a:gd name="T43" fmla="*/ 63 h 150"/>
                  <a:gd name="T44" fmla="*/ 23 w 126"/>
                  <a:gd name="T45" fmla="*/ 39 h 150"/>
                  <a:gd name="T46" fmla="*/ 7 w 126"/>
                  <a:gd name="T47" fmla="*/ 24 h 150"/>
                  <a:gd name="T48" fmla="*/ 0 w 126"/>
                  <a:gd name="T4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6" h="150">
                    <a:moveTo>
                      <a:pt x="0" y="0"/>
                    </a:moveTo>
                    <a:lnTo>
                      <a:pt x="7" y="0"/>
                    </a:lnTo>
                    <a:lnTo>
                      <a:pt x="16" y="0"/>
                    </a:lnTo>
                    <a:lnTo>
                      <a:pt x="23" y="0"/>
                    </a:lnTo>
                    <a:lnTo>
                      <a:pt x="32" y="0"/>
                    </a:lnTo>
                    <a:lnTo>
                      <a:pt x="39" y="8"/>
                    </a:lnTo>
                    <a:lnTo>
                      <a:pt x="39" y="24"/>
                    </a:lnTo>
                    <a:lnTo>
                      <a:pt x="47" y="32"/>
                    </a:lnTo>
                    <a:lnTo>
                      <a:pt x="63" y="48"/>
                    </a:lnTo>
                    <a:lnTo>
                      <a:pt x="71" y="55"/>
                    </a:lnTo>
                    <a:lnTo>
                      <a:pt x="79" y="71"/>
                    </a:lnTo>
                    <a:lnTo>
                      <a:pt x="86" y="79"/>
                    </a:lnTo>
                    <a:lnTo>
                      <a:pt x="95" y="87"/>
                    </a:lnTo>
                    <a:lnTo>
                      <a:pt x="102" y="102"/>
                    </a:lnTo>
                    <a:lnTo>
                      <a:pt x="111" y="118"/>
                    </a:lnTo>
                    <a:lnTo>
                      <a:pt x="118" y="134"/>
                    </a:lnTo>
                    <a:lnTo>
                      <a:pt x="126" y="150"/>
                    </a:lnTo>
                    <a:lnTo>
                      <a:pt x="102" y="134"/>
                    </a:lnTo>
                    <a:lnTo>
                      <a:pt x="86" y="118"/>
                    </a:lnTo>
                    <a:lnTo>
                      <a:pt x="71" y="102"/>
                    </a:lnTo>
                    <a:lnTo>
                      <a:pt x="55" y="79"/>
                    </a:lnTo>
                    <a:lnTo>
                      <a:pt x="39" y="63"/>
                    </a:lnTo>
                    <a:lnTo>
                      <a:pt x="23" y="39"/>
                    </a:lnTo>
                    <a:lnTo>
                      <a:pt x="7" y="24"/>
                    </a:lnTo>
                    <a:lnTo>
                      <a:pt x="0" y="0"/>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7" name="Freeform 705">
                <a:extLst>
                  <a:ext uri="{FF2B5EF4-FFF2-40B4-BE49-F238E27FC236}">
                    <a16:creationId xmlns:a16="http://schemas.microsoft.com/office/drawing/2014/main" id="{6D06D8B0-820B-3F97-3123-EE21690FA2D5}"/>
                  </a:ext>
                </a:extLst>
              </p:cNvPr>
              <p:cNvSpPr>
                <a:spLocks/>
              </p:cNvSpPr>
              <p:nvPr/>
            </p:nvSpPr>
            <p:spPr bwMode="auto">
              <a:xfrm>
                <a:off x="4794" y="3182"/>
                <a:ext cx="21" cy="29"/>
              </a:xfrm>
              <a:custGeom>
                <a:avLst/>
                <a:gdLst>
                  <a:gd name="T0" fmla="*/ 0 w 63"/>
                  <a:gd name="T1" fmla="*/ 0 h 87"/>
                  <a:gd name="T2" fmla="*/ 7 w 63"/>
                  <a:gd name="T3" fmla="*/ 0 h 87"/>
                  <a:gd name="T4" fmla="*/ 23 w 63"/>
                  <a:gd name="T5" fmla="*/ 8 h 87"/>
                  <a:gd name="T6" fmla="*/ 31 w 63"/>
                  <a:gd name="T7" fmla="*/ 16 h 87"/>
                  <a:gd name="T8" fmla="*/ 39 w 63"/>
                  <a:gd name="T9" fmla="*/ 32 h 87"/>
                  <a:gd name="T10" fmla="*/ 47 w 63"/>
                  <a:gd name="T11" fmla="*/ 48 h 87"/>
                  <a:gd name="T12" fmla="*/ 54 w 63"/>
                  <a:gd name="T13" fmla="*/ 55 h 87"/>
                  <a:gd name="T14" fmla="*/ 63 w 63"/>
                  <a:gd name="T15" fmla="*/ 71 h 87"/>
                  <a:gd name="T16" fmla="*/ 63 w 63"/>
                  <a:gd name="T17" fmla="*/ 87 h 87"/>
                  <a:gd name="T18" fmla="*/ 54 w 63"/>
                  <a:gd name="T19" fmla="*/ 79 h 87"/>
                  <a:gd name="T20" fmla="*/ 47 w 63"/>
                  <a:gd name="T21" fmla="*/ 71 h 87"/>
                  <a:gd name="T22" fmla="*/ 39 w 63"/>
                  <a:gd name="T23" fmla="*/ 55 h 87"/>
                  <a:gd name="T24" fmla="*/ 31 w 63"/>
                  <a:gd name="T25" fmla="*/ 48 h 87"/>
                  <a:gd name="T26" fmla="*/ 15 w 63"/>
                  <a:gd name="T27" fmla="*/ 32 h 87"/>
                  <a:gd name="T28" fmla="*/ 7 w 63"/>
                  <a:gd name="T29" fmla="*/ 24 h 87"/>
                  <a:gd name="T30" fmla="*/ 7 w 63"/>
                  <a:gd name="T31" fmla="*/ 8 h 87"/>
                  <a:gd name="T32" fmla="*/ 0 w 63"/>
                  <a:gd name="T3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87">
                    <a:moveTo>
                      <a:pt x="0" y="0"/>
                    </a:moveTo>
                    <a:lnTo>
                      <a:pt x="7" y="0"/>
                    </a:lnTo>
                    <a:lnTo>
                      <a:pt x="23" y="8"/>
                    </a:lnTo>
                    <a:lnTo>
                      <a:pt x="31" y="16"/>
                    </a:lnTo>
                    <a:lnTo>
                      <a:pt x="39" y="32"/>
                    </a:lnTo>
                    <a:lnTo>
                      <a:pt x="47" y="48"/>
                    </a:lnTo>
                    <a:lnTo>
                      <a:pt x="54" y="55"/>
                    </a:lnTo>
                    <a:lnTo>
                      <a:pt x="63" y="71"/>
                    </a:lnTo>
                    <a:lnTo>
                      <a:pt x="63" y="87"/>
                    </a:lnTo>
                    <a:lnTo>
                      <a:pt x="54" y="79"/>
                    </a:lnTo>
                    <a:lnTo>
                      <a:pt x="47" y="71"/>
                    </a:lnTo>
                    <a:lnTo>
                      <a:pt x="39" y="55"/>
                    </a:lnTo>
                    <a:lnTo>
                      <a:pt x="31" y="48"/>
                    </a:lnTo>
                    <a:lnTo>
                      <a:pt x="15" y="32"/>
                    </a:lnTo>
                    <a:lnTo>
                      <a:pt x="7" y="24"/>
                    </a:lnTo>
                    <a:lnTo>
                      <a:pt x="7" y="8"/>
                    </a:lnTo>
                    <a:lnTo>
                      <a:pt x="0" y="0"/>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8" name="Freeform 706">
                <a:extLst>
                  <a:ext uri="{FF2B5EF4-FFF2-40B4-BE49-F238E27FC236}">
                    <a16:creationId xmlns:a16="http://schemas.microsoft.com/office/drawing/2014/main" id="{1C2808A8-419F-0787-2CD3-813B34D8F1BB}"/>
                  </a:ext>
                </a:extLst>
              </p:cNvPr>
              <p:cNvSpPr>
                <a:spLocks/>
              </p:cNvSpPr>
              <p:nvPr/>
            </p:nvSpPr>
            <p:spPr bwMode="auto">
              <a:xfrm>
                <a:off x="5023" y="3140"/>
                <a:ext cx="34" cy="21"/>
              </a:xfrm>
              <a:custGeom>
                <a:avLst/>
                <a:gdLst>
                  <a:gd name="T0" fmla="*/ 0 w 103"/>
                  <a:gd name="T1" fmla="*/ 63 h 63"/>
                  <a:gd name="T2" fmla="*/ 16 w 103"/>
                  <a:gd name="T3" fmla="*/ 63 h 63"/>
                  <a:gd name="T4" fmla="*/ 32 w 103"/>
                  <a:gd name="T5" fmla="*/ 56 h 63"/>
                  <a:gd name="T6" fmla="*/ 40 w 103"/>
                  <a:gd name="T7" fmla="*/ 48 h 63"/>
                  <a:gd name="T8" fmla="*/ 56 w 103"/>
                  <a:gd name="T9" fmla="*/ 40 h 63"/>
                  <a:gd name="T10" fmla="*/ 72 w 103"/>
                  <a:gd name="T11" fmla="*/ 32 h 63"/>
                  <a:gd name="T12" fmla="*/ 79 w 103"/>
                  <a:gd name="T13" fmla="*/ 24 h 63"/>
                  <a:gd name="T14" fmla="*/ 88 w 103"/>
                  <a:gd name="T15" fmla="*/ 16 h 63"/>
                  <a:gd name="T16" fmla="*/ 103 w 103"/>
                  <a:gd name="T17" fmla="*/ 0 h 63"/>
                  <a:gd name="T18" fmla="*/ 88 w 103"/>
                  <a:gd name="T19" fmla="*/ 16 h 63"/>
                  <a:gd name="T20" fmla="*/ 79 w 103"/>
                  <a:gd name="T21" fmla="*/ 24 h 63"/>
                  <a:gd name="T22" fmla="*/ 63 w 103"/>
                  <a:gd name="T23" fmla="*/ 32 h 63"/>
                  <a:gd name="T24" fmla="*/ 56 w 103"/>
                  <a:gd name="T25" fmla="*/ 40 h 63"/>
                  <a:gd name="T26" fmla="*/ 40 w 103"/>
                  <a:gd name="T27" fmla="*/ 48 h 63"/>
                  <a:gd name="T28" fmla="*/ 32 w 103"/>
                  <a:gd name="T29" fmla="*/ 56 h 63"/>
                  <a:gd name="T30" fmla="*/ 16 w 103"/>
                  <a:gd name="T31" fmla="*/ 63 h 63"/>
                  <a:gd name="T32" fmla="*/ 0 w 103"/>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63">
                    <a:moveTo>
                      <a:pt x="0" y="63"/>
                    </a:moveTo>
                    <a:lnTo>
                      <a:pt x="16" y="63"/>
                    </a:lnTo>
                    <a:lnTo>
                      <a:pt x="32" y="56"/>
                    </a:lnTo>
                    <a:lnTo>
                      <a:pt x="40" y="48"/>
                    </a:lnTo>
                    <a:lnTo>
                      <a:pt x="56" y="40"/>
                    </a:lnTo>
                    <a:lnTo>
                      <a:pt x="72" y="32"/>
                    </a:lnTo>
                    <a:lnTo>
                      <a:pt x="79" y="24"/>
                    </a:lnTo>
                    <a:lnTo>
                      <a:pt x="88" y="16"/>
                    </a:lnTo>
                    <a:lnTo>
                      <a:pt x="103" y="0"/>
                    </a:lnTo>
                    <a:lnTo>
                      <a:pt x="88" y="16"/>
                    </a:lnTo>
                    <a:lnTo>
                      <a:pt x="79" y="24"/>
                    </a:lnTo>
                    <a:lnTo>
                      <a:pt x="63" y="32"/>
                    </a:lnTo>
                    <a:lnTo>
                      <a:pt x="56" y="40"/>
                    </a:lnTo>
                    <a:lnTo>
                      <a:pt x="40" y="48"/>
                    </a:lnTo>
                    <a:lnTo>
                      <a:pt x="32" y="56"/>
                    </a:lnTo>
                    <a:lnTo>
                      <a:pt x="16" y="63"/>
                    </a:lnTo>
                    <a:lnTo>
                      <a:pt x="0" y="63"/>
                    </a:lnTo>
                    <a:close/>
                  </a:path>
                </a:pathLst>
              </a:custGeom>
              <a:solidFill>
                <a:srgbClr val="1C4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9" name="Freeform 707">
                <a:extLst>
                  <a:ext uri="{FF2B5EF4-FFF2-40B4-BE49-F238E27FC236}">
                    <a16:creationId xmlns:a16="http://schemas.microsoft.com/office/drawing/2014/main" id="{F09BCB42-B4FA-F50D-9A43-412872FE0798}"/>
                  </a:ext>
                </a:extLst>
              </p:cNvPr>
              <p:cNvSpPr>
                <a:spLocks/>
              </p:cNvSpPr>
              <p:nvPr/>
            </p:nvSpPr>
            <p:spPr bwMode="auto">
              <a:xfrm>
                <a:off x="4992" y="3113"/>
                <a:ext cx="76" cy="50"/>
              </a:xfrm>
              <a:custGeom>
                <a:avLst/>
                <a:gdLst>
                  <a:gd name="T0" fmla="*/ 94 w 229"/>
                  <a:gd name="T1" fmla="*/ 142 h 150"/>
                  <a:gd name="T2" fmla="*/ 87 w 229"/>
                  <a:gd name="T3" fmla="*/ 142 h 150"/>
                  <a:gd name="T4" fmla="*/ 87 w 229"/>
                  <a:gd name="T5" fmla="*/ 150 h 150"/>
                  <a:gd name="T6" fmla="*/ 78 w 229"/>
                  <a:gd name="T7" fmla="*/ 150 h 150"/>
                  <a:gd name="T8" fmla="*/ 71 w 229"/>
                  <a:gd name="T9" fmla="*/ 150 h 150"/>
                  <a:gd name="T10" fmla="*/ 63 w 229"/>
                  <a:gd name="T11" fmla="*/ 150 h 150"/>
                  <a:gd name="T12" fmla="*/ 55 w 229"/>
                  <a:gd name="T13" fmla="*/ 150 h 150"/>
                  <a:gd name="T14" fmla="*/ 47 w 229"/>
                  <a:gd name="T15" fmla="*/ 150 h 150"/>
                  <a:gd name="T16" fmla="*/ 40 w 229"/>
                  <a:gd name="T17" fmla="*/ 150 h 150"/>
                  <a:gd name="T18" fmla="*/ 31 w 229"/>
                  <a:gd name="T19" fmla="*/ 150 h 150"/>
                  <a:gd name="T20" fmla="*/ 24 w 229"/>
                  <a:gd name="T21" fmla="*/ 150 h 150"/>
                  <a:gd name="T22" fmla="*/ 15 w 229"/>
                  <a:gd name="T23" fmla="*/ 150 h 150"/>
                  <a:gd name="T24" fmla="*/ 8 w 229"/>
                  <a:gd name="T25" fmla="*/ 142 h 150"/>
                  <a:gd name="T26" fmla="*/ 0 w 229"/>
                  <a:gd name="T27" fmla="*/ 142 h 150"/>
                  <a:gd name="T28" fmla="*/ 24 w 229"/>
                  <a:gd name="T29" fmla="*/ 142 h 150"/>
                  <a:gd name="T30" fmla="*/ 40 w 229"/>
                  <a:gd name="T31" fmla="*/ 142 h 150"/>
                  <a:gd name="T32" fmla="*/ 55 w 229"/>
                  <a:gd name="T33" fmla="*/ 142 h 150"/>
                  <a:gd name="T34" fmla="*/ 78 w 229"/>
                  <a:gd name="T35" fmla="*/ 134 h 150"/>
                  <a:gd name="T36" fmla="*/ 94 w 229"/>
                  <a:gd name="T37" fmla="*/ 127 h 150"/>
                  <a:gd name="T38" fmla="*/ 110 w 229"/>
                  <a:gd name="T39" fmla="*/ 127 h 150"/>
                  <a:gd name="T40" fmla="*/ 126 w 229"/>
                  <a:gd name="T41" fmla="*/ 118 h 150"/>
                  <a:gd name="T42" fmla="*/ 142 w 229"/>
                  <a:gd name="T43" fmla="*/ 111 h 150"/>
                  <a:gd name="T44" fmla="*/ 157 w 229"/>
                  <a:gd name="T45" fmla="*/ 95 h 150"/>
                  <a:gd name="T46" fmla="*/ 166 w 229"/>
                  <a:gd name="T47" fmla="*/ 87 h 150"/>
                  <a:gd name="T48" fmla="*/ 182 w 229"/>
                  <a:gd name="T49" fmla="*/ 71 h 150"/>
                  <a:gd name="T50" fmla="*/ 197 w 229"/>
                  <a:gd name="T51" fmla="*/ 63 h 150"/>
                  <a:gd name="T52" fmla="*/ 206 w 229"/>
                  <a:gd name="T53" fmla="*/ 48 h 150"/>
                  <a:gd name="T54" fmla="*/ 213 w 229"/>
                  <a:gd name="T55" fmla="*/ 32 h 150"/>
                  <a:gd name="T56" fmla="*/ 221 w 229"/>
                  <a:gd name="T57" fmla="*/ 16 h 150"/>
                  <a:gd name="T58" fmla="*/ 229 w 229"/>
                  <a:gd name="T59" fmla="*/ 0 h 150"/>
                  <a:gd name="T60" fmla="*/ 229 w 229"/>
                  <a:gd name="T61" fmla="*/ 16 h 150"/>
                  <a:gd name="T62" fmla="*/ 229 w 229"/>
                  <a:gd name="T63" fmla="*/ 24 h 150"/>
                  <a:gd name="T64" fmla="*/ 221 w 229"/>
                  <a:gd name="T65" fmla="*/ 32 h 150"/>
                  <a:gd name="T66" fmla="*/ 221 w 229"/>
                  <a:gd name="T67" fmla="*/ 48 h 150"/>
                  <a:gd name="T68" fmla="*/ 213 w 229"/>
                  <a:gd name="T69" fmla="*/ 55 h 150"/>
                  <a:gd name="T70" fmla="*/ 206 w 229"/>
                  <a:gd name="T71" fmla="*/ 63 h 150"/>
                  <a:gd name="T72" fmla="*/ 197 w 229"/>
                  <a:gd name="T73" fmla="*/ 71 h 150"/>
                  <a:gd name="T74" fmla="*/ 197 w 229"/>
                  <a:gd name="T75" fmla="*/ 79 h 150"/>
                  <a:gd name="T76" fmla="*/ 182 w 229"/>
                  <a:gd name="T77" fmla="*/ 95 h 150"/>
                  <a:gd name="T78" fmla="*/ 173 w 229"/>
                  <a:gd name="T79" fmla="*/ 102 h 150"/>
                  <a:gd name="T80" fmla="*/ 157 w 229"/>
                  <a:gd name="T81" fmla="*/ 111 h 150"/>
                  <a:gd name="T82" fmla="*/ 150 w 229"/>
                  <a:gd name="T83" fmla="*/ 118 h 150"/>
                  <a:gd name="T84" fmla="*/ 134 w 229"/>
                  <a:gd name="T85" fmla="*/ 127 h 150"/>
                  <a:gd name="T86" fmla="*/ 126 w 229"/>
                  <a:gd name="T87" fmla="*/ 134 h 150"/>
                  <a:gd name="T88" fmla="*/ 110 w 229"/>
                  <a:gd name="T89" fmla="*/ 142 h 150"/>
                  <a:gd name="T90" fmla="*/ 94 w 229"/>
                  <a:gd name="T91" fmla="*/ 14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9" h="150">
                    <a:moveTo>
                      <a:pt x="94" y="142"/>
                    </a:moveTo>
                    <a:lnTo>
                      <a:pt x="87" y="142"/>
                    </a:lnTo>
                    <a:lnTo>
                      <a:pt x="87" y="150"/>
                    </a:lnTo>
                    <a:lnTo>
                      <a:pt x="78" y="150"/>
                    </a:lnTo>
                    <a:lnTo>
                      <a:pt x="71" y="150"/>
                    </a:lnTo>
                    <a:lnTo>
                      <a:pt x="63" y="150"/>
                    </a:lnTo>
                    <a:lnTo>
                      <a:pt x="55" y="150"/>
                    </a:lnTo>
                    <a:lnTo>
                      <a:pt x="47" y="150"/>
                    </a:lnTo>
                    <a:lnTo>
                      <a:pt x="40" y="150"/>
                    </a:lnTo>
                    <a:lnTo>
                      <a:pt x="31" y="150"/>
                    </a:lnTo>
                    <a:lnTo>
                      <a:pt x="24" y="150"/>
                    </a:lnTo>
                    <a:lnTo>
                      <a:pt x="15" y="150"/>
                    </a:lnTo>
                    <a:lnTo>
                      <a:pt x="8" y="142"/>
                    </a:lnTo>
                    <a:lnTo>
                      <a:pt x="0" y="142"/>
                    </a:lnTo>
                    <a:lnTo>
                      <a:pt x="24" y="142"/>
                    </a:lnTo>
                    <a:lnTo>
                      <a:pt x="40" y="142"/>
                    </a:lnTo>
                    <a:lnTo>
                      <a:pt x="55" y="142"/>
                    </a:lnTo>
                    <a:lnTo>
                      <a:pt x="78" y="134"/>
                    </a:lnTo>
                    <a:lnTo>
                      <a:pt x="94" y="127"/>
                    </a:lnTo>
                    <a:lnTo>
                      <a:pt x="110" y="127"/>
                    </a:lnTo>
                    <a:lnTo>
                      <a:pt x="126" y="118"/>
                    </a:lnTo>
                    <a:lnTo>
                      <a:pt x="142" y="111"/>
                    </a:lnTo>
                    <a:lnTo>
                      <a:pt x="157" y="95"/>
                    </a:lnTo>
                    <a:lnTo>
                      <a:pt x="166" y="87"/>
                    </a:lnTo>
                    <a:lnTo>
                      <a:pt x="182" y="71"/>
                    </a:lnTo>
                    <a:lnTo>
                      <a:pt x="197" y="63"/>
                    </a:lnTo>
                    <a:lnTo>
                      <a:pt x="206" y="48"/>
                    </a:lnTo>
                    <a:lnTo>
                      <a:pt x="213" y="32"/>
                    </a:lnTo>
                    <a:lnTo>
                      <a:pt x="221" y="16"/>
                    </a:lnTo>
                    <a:lnTo>
                      <a:pt x="229" y="0"/>
                    </a:lnTo>
                    <a:lnTo>
                      <a:pt x="229" y="16"/>
                    </a:lnTo>
                    <a:lnTo>
                      <a:pt x="229" y="24"/>
                    </a:lnTo>
                    <a:lnTo>
                      <a:pt x="221" y="32"/>
                    </a:lnTo>
                    <a:lnTo>
                      <a:pt x="221" y="48"/>
                    </a:lnTo>
                    <a:lnTo>
                      <a:pt x="213" y="55"/>
                    </a:lnTo>
                    <a:lnTo>
                      <a:pt x="206" y="63"/>
                    </a:lnTo>
                    <a:lnTo>
                      <a:pt x="197" y="71"/>
                    </a:lnTo>
                    <a:lnTo>
                      <a:pt x="197" y="79"/>
                    </a:lnTo>
                    <a:lnTo>
                      <a:pt x="182" y="95"/>
                    </a:lnTo>
                    <a:lnTo>
                      <a:pt x="173" y="102"/>
                    </a:lnTo>
                    <a:lnTo>
                      <a:pt x="157" y="111"/>
                    </a:lnTo>
                    <a:lnTo>
                      <a:pt x="150" y="118"/>
                    </a:lnTo>
                    <a:lnTo>
                      <a:pt x="134" y="127"/>
                    </a:lnTo>
                    <a:lnTo>
                      <a:pt x="126" y="134"/>
                    </a:lnTo>
                    <a:lnTo>
                      <a:pt x="110" y="142"/>
                    </a:lnTo>
                    <a:lnTo>
                      <a:pt x="94" y="142"/>
                    </a:lnTo>
                    <a:close/>
                  </a:path>
                </a:pathLst>
              </a:custGeom>
              <a:solidFill>
                <a:srgbClr val="1C4F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0" name="Freeform 708">
                <a:extLst>
                  <a:ext uri="{FF2B5EF4-FFF2-40B4-BE49-F238E27FC236}">
                    <a16:creationId xmlns:a16="http://schemas.microsoft.com/office/drawing/2014/main" id="{EAFF3364-1E52-779E-64C7-BF256EF4FCAA}"/>
                  </a:ext>
                </a:extLst>
              </p:cNvPr>
              <p:cNvSpPr>
                <a:spLocks/>
              </p:cNvSpPr>
              <p:nvPr/>
            </p:nvSpPr>
            <p:spPr bwMode="auto">
              <a:xfrm>
                <a:off x="4975" y="3095"/>
                <a:ext cx="95" cy="66"/>
              </a:xfrm>
              <a:custGeom>
                <a:avLst/>
                <a:gdLst>
                  <a:gd name="T0" fmla="*/ 48 w 284"/>
                  <a:gd name="T1" fmla="*/ 197 h 197"/>
                  <a:gd name="T2" fmla="*/ 39 w 284"/>
                  <a:gd name="T3" fmla="*/ 197 h 197"/>
                  <a:gd name="T4" fmla="*/ 32 w 284"/>
                  <a:gd name="T5" fmla="*/ 190 h 197"/>
                  <a:gd name="T6" fmla="*/ 23 w 284"/>
                  <a:gd name="T7" fmla="*/ 190 h 197"/>
                  <a:gd name="T8" fmla="*/ 16 w 284"/>
                  <a:gd name="T9" fmla="*/ 190 h 197"/>
                  <a:gd name="T10" fmla="*/ 8 w 284"/>
                  <a:gd name="T11" fmla="*/ 182 h 197"/>
                  <a:gd name="T12" fmla="*/ 0 w 284"/>
                  <a:gd name="T13" fmla="*/ 182 h 197"/>
                  <a:gd name="T14" fmla="*/ 0 w 284"/>
                  <a:gd name="T15" fmla="*/ 173 h 197"/>
                  <a:gd name="T16" fmla="*/ 8 w 284"/>
                  <a:gd name="T17" fmla="*/ 173 h 197"/>
                  <a:gd name="T18" fmla="*/ 23 w 284"/>
                  <a:gd name="T19" fmla="*/ 182 h 197"/>
                  <a:gd name="T20" fmla="*/ 32 w 284"/>
                  <a:gd name="T21" fmla="*/ 182 h 197"/>
                  <a:gd name="T22" fmla="*/ 48 w 284"/>
                  <a:gd name="T23" fmla="*/ 182 h 197"/>
                  <a:gd name="T24" fmla="*/ 55 w 284"/>
                  <a:gd name="T25" fmla="*/ 182 h 197"/>
                  <a:gd name="T26" fmla="*/ 72 w 284"/>
                  <a:gd name="T27" fmla="*/ 182 h 197"/>
                  <a:gd name="T28" fmla="*/ 79 w 284"/>
                  <a:gd name="T29" fmla="*/ 182 h 197"/>
                  <a:gd name="T30" fmla="*/ 95 w 284"/>
                  <a:gd name="T31" fmla="*/ 182 h 197"/>
                  <a:gd name="T32" fmla="*/ 103 w 284"/>
                  <a:gd name="T33" fmla="*/ 182 h 197"/>
                  <a:gd name="T34" fmla="*/ 119 w 284"/>
                  <a:gd name="T35" fmla="*/ 173 h 197"/>
                  <a:gd name="T36" fmla="*/ 126 w 284"/>
                  <a:gd name="T37" fmla="*/ 173 h 197"/>
                  <a:gd name="T38" fmla="*/ 135 w 284"/>
                  <a:gd name="T39" fmla="*/ 173 h 197"/>
                  <a:gd name="T40" fmla="*/ 151 w 284"/>
                  <a:gd name="T41" fmla="*/ 166 h 197"/>
                  <a:gd name="T42" fmla="*/ 158 w 284"/>
                  <a:gd name="T43" fmla="*/ 157 h 197"/>
                  <a:gd name="T44" fmla="*/ 166 w 284"/>
                  <a:gd name="T45" fmla="*/ 157 h 197"/>
                  <a:gd name="T46" fmla="*/ 182 w 284"/>
                  <a:gd name="T47" fmla="*/ 150 h 197"/>
                  <a:gd name="T48" fmla="*/ 198 w 284"/>
                  <a:gd name="T49" fmla="*/ 134 h 197"/>
                  <a:gd name="T50" fmla="*/ 221 w 284"/>
                  <a:gd name="T51" fmla="*/ 118 h 197"/>
                  <a:gd name="T52" fmla="*/ 237 w 284"/>
                  <a:gd name="T53" fmla="*/ 103 h 197"/>
                  <a:gd name="T54" fmla="*/ 245 w 284"/>
                  <a:gd name="T55" fmla="*/ 87 h 197"/>
                  <a:gd name="T56" fmla="*/ 261 w 284"/>
                  <a:gd name="T57" fmla="*/ 63 h 197"/>
                  <a:gd name="T58" fmla="*/ 268 w 284"/>
                  <a:gd name="T59" fmla="*/ 47 h 197"/>
                  <a:gd name="T60" fmla="*/ 277 w 284"/>
                  <a:gd name="T61" fmla="*/ 24 h 197"/>
                  <a:gd name="T62" fmla="*/ 284 w 284"/>
                  <a:gd name="T63" fmla="*/ 0 h 197"/>
                  <a:gd name="T64" fmla="*/ 284 w 284"/>
                  <a:gd name="T65" fmla="*/ 8 h 197"/>
                  <a:gd name="T66" fmla="*/ 284 w 284"/>
                  <a:gd name="T67" fmla="*/ 15 h 197"/>
                  <a:gd name="T68" fmla="*/ 284 w 284"/>
                  <a:gd name="T69" fmla="*/ 24 h 197"/>
                  <a:gd name="T70" fmla="*/ 284 w 284"/>
                  <a:gd name="T71" fmla="*/ 31 h 197"/>
                  <a:gd name="T72" fmla="*/ 284 w 284"/>
                  <a:gd name="T73" fmla="*/ 40 h 197"/>
                  <a:gd name="T74" fmla="*/ 284 w 284"/>
                  <a:gd name="T75" fmla="*/ 47 h 197"/>
                  <a:gd name="T76" fmla="*/ 277 w 284"/>
                  <a:gd name="T77" fmla="*/ 55 h 197"/>
                  <a:gd name="T78" fmla="*/ 268 w 284"/>
                  <a:gd name="T79" fmla="*/ 71 h 197"/>
                  <a:gd name="T80" fmla="*/ 261 w 284"/>
                  <a:gd name="T81" fmla="*/ 87 h 197"/>
                  <a:gd name="T82" fmla="*/ 253 w 284"/>
                  <a:gd name="T83" fmla="*/ 103 h 197"/>
                  <a:gd name="T84" fmla="*/ 245 w 284"/>
                  <a:gd name="T85" fmla="*/ 118 h 197"/>
                  <a:gd name="T86" fmla="*/ 229 w 284"/>
                  <a:gd name="T87" fmla="*/ 126 h 197"/>
                  <a:gd name="T88" fmla="*/ 214 w 284"/>
                  <a:gd name="T89" fmla="*/ 142 h 197"/>
                  <a:gd name="T90" fmla="*/ 205 w 284"/>
                  <a:gd name="T91" fmla="*/ 150 h 197"/>
                  <a:gd name="T92" fmla="*/ 190 w 284"/>
                  <a:gd name="T93" fmla="*/ 166 h 197"/>
                  <a:gd name="T94" fmla="*/ 174 w 284"/>
                  <a:gd name="T95" fmla="*/ 173 h 197"/>
                  <a:gd name="T96" fmla="*/ 158 w 284"/>
                  <a:gd name="T97" fmla="*/ 182 h 197"/>
                  <a:gd name="T98" fmla="*/ 142 w 284"/>
                  <a:gd name="T99" fmla="*/ 182 h 197"/>
                  <a:gd name="T100" fmla="*/ 126 w 284"/>
                  <a:gd name="T101" fmla="*/ 190 h 197"/>
                  <a:gd name="T102" fmla="*/ 103 w 284"/>
                  <a:gd name="T103" fmla="*/ 197 h 197"/>
                  <a:gd name="T104" fmla="*/ 88 w 284"/>
                  <a:gd name="T105" fmla="*/ 197 h 197"/>
                  <a:gd name="T106" fmla="*/ 72 w 284"/>
                  <a:gd name="T107" fmla="*/ 197 h 197"/>
                  <a:gd name="T108" fmla="*/ 48 w 284"/>
                  <a:gd name="T109"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4" h="197">
                    <a:moveTo>
                      <a:pt x="48" y="197"/>
                    </a:moveTo>
                    <a:lnTo>
                      <a:pt x="39" y="197"/>
                    </a:lnTo>
                    <a:lnTo>
                      <a:pt x="32" y="190"/>
                    </a:lnTo>
                    <a:lnTo>
                      <a:pt x="23" y="190"/>
                    </a:lnTo>
                    <a:lnTo>
                      <a:pt x="16" y="190"/>
                    </a:lnTo>
                    <a:lnTo>
                      <a:pt x="8" y="182"/>
                    </a:lnTo>
                    <a:lnTo>
                      <a:pt x="0" y="182"/>
                    </a:lnTo>
                    <a:lnTo>
                      <a:pt x="0" y="173"/>
                    </a:lnTo>
                    <a:lnTo>
                      <a:pt x="8" y="173"/>
                    </a:lnTo>
                    <a:lnTo>
                      <a:pt x="23" y="182"/>
                    </a:lnTo>
                    <a:lnTo>
                      <a:pt x="32" y="182"/>
                    </a:lnTo>
                    <a:lnTo>
                      <a:pt x="48" y="182"/>
                    </a:lnTo>
                    <a:lnTo>
                      <a:pt x="55" y="182"/>
                    </a:lnTo>
                    <a:lnTo>
                      <a:pt x="72" y="182"/>
                    </a:lnTo>
                    <a:lnTo>
                      <a:pt x="79" y="182"/>
                    </a:lnTo>
                    <a:lnTo>
                      <a:pt x="95" y="182"/>
                    </a:lnTo>
                    <a:lnTo>
                      <a:pt x="103" y="182"/>
                    </a:lnTo>
                    <a:lnTo>
                      <a:pt x="119" y="173"/>
                    </a:lnTo>
                    <a:lnTo>
                      <a:pt x="126" y="173"/>
                    </a:lnTo>
                    <a:lnTo>
                      <a:pt x="135" y="173"/>
                    </a:lnTo>
                    <a:lnTo>
                      <a:pt x="151" y="166"/>
                    </a:lnTo>
                    <a:lnTo>
                      <a:pt x="158" y="157"/>
                    </a:lnTo>
                    <a:lnTo>
                      <a:pt x="166" y="157"/>
                    </a:lnTo>
                    <a:lnTo>
                      <a:pt x="182" y="150"/>
                    </a:lnTo>
                    <a:lnTo>
                      <a:pt x="198" y="134"/>
                    </a:lnTo>
                    <a:lnTo>
                      <a:pt x="221" y="118"/>
                    </a:lnTo>
                    <a:lnTo>
                      <a:pt x="237" y="103"/>
                    </a:lnTo>
                    <a:lnTo>
                      <a:pt x="245" y="87"/>
                    </a:lnTo>
                    <a:lnTo>
                      <a:pt x="261" y="63"/>
                    </a:lnTo>
                    <a:lnTo>
                      <a:pt x="268" y="47"/>
                    </a:lnTo>
                    <a:lnTo>
                      <a:pt x="277" y="24"/>
                    </a:lnTo>
                    <a:lnTo>
                      <a:pt x="284" y="0"/>
                    </a:lnTo>
                    <a:lnTo>
                      <a:pt x="284" y="8"/>
                    </a:lnTo>
                    <a:lnTo>
                      <a:pt x="284" y="15"/>
                    </a:lnTo>
                    <a:lnTo>
                      <a:pt x="284" y="24"/>
                    </a:lnTo>
                    <a:lnTo>
                      <a:pt x="284" y="31"/>
                    </a:lnTo>
                    <a:lnTo>
                      <a:pt x="284" y="40"/>
                    </a:lnTo>
                    <a:lnTo>
                      <a:pt x="284" y="47"/>
                    </a:lnTo>
                    <a:lnTo>
                      <a:pt x="277" y="55"/>
                    </a:lnTo>
                    <a:lnTo>
                      <a:pt x="268" y="71"/>
                    </a:lnTo>
                    <a:lnTo>
                      <a:pt x="261" y="87"/>
                    </a:lnTo>
                    <a:lnTo>
                      <a:pt x="253" y="103"/>
                    </a:lnTo>
                    <a:lnTo>
                      <a:pt x="245" y="118"/>
                    </a:lnTo>
                    <a:lnTo>
                      <a:pt x="229" y="126"/>
                    </a:lnTo>
                    <a:lnTo>
                      <a:pt x="214" y="142"/>
                    </a:lnTo>
                    <a:lnTo>
                      <a:pt x="205" y="150"/>
                    </a:lnTo>
                    <a:lnTo>
                      <a:pt x="190" y="166"/>
                    </a:lnTo>
                    <a:lnTo>
                      <a:pt x="174" y="173"/>
                    </a:lnTo>
                    <a:lnTo>
                      <a:pt x="158" y="182"/>
                    </a:lnTo>
                    <a:lnTo>
                      <a:pt x="142" y="182"/>
                    </a:lnTo>
                    <a:lnTo>
                      <a:pt x="126" y="190"/>
                    </a:lnTo>
                    <a:lnTo>
                      <a:pt x="103" y="197"/>
                    </a:lnTo>
                    <a:lnTo>
                      <a:pt x="88" y="197"/>
                    </a:lnTo>
                    <a:lnTo>
                      <a:pt x="72" y="197"/>
                    </a:lnTo>
                    <a:lnTo>
                      <a:pt x="48" y="197"/>
                    </a:lnTo>
                    <a:close/>
                  </a:path>
                </a:pathLst>
              </a:custGeom>
              <a:solidFill>
                <a:srgbClr val="215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1" name="Freeform 709">
                <a:extLst>
                  <a:ext uri="{FF2B5EF4-FFF2-40B4-BE49-F238E27FC236}">
                    <a16:creationId xmlns:a16="http://schemas.microsoft.com/office/drawing/2014/main" id="{8FE99003-4A19-2667-3072-83DBF57482A4}"/>
                  </a:ext>
                </a:extLst>
              </p:cNvPr>
              <p:cNvSpPr>
                <a:spLocks/>
              </p:cNvSpPr>
              <p:nvPr/>
            </p:nvSpPr>
            <p:spPr bwMode="auto">
              <a:xfrm>
                <a:off x="4962" y="3079"/>
                <a:ext cx="108" cy="77"/>
              </a:xfrm>
              <a:custGeom>
                <a:avLst/>
                <a:gdLst>
                  <a:gd name="T0" fmla="*/ 40 w 324"/>
                  <a:gd name="T1" fmla="*/ 222 h 230"/>
                  <a:gd name="T2" fmla="*/ 32 w 324"/>
                  <a:gd name="T3" fmla="*/ 222 h 230"/>
                  <a:gd name="T4" fmla="*/ 25 w 324"/>
                  <a:gd name="T5" fmla="*/ 214 h 230"/>
                  <a:gd name="T6" fmla="*/ 16 w 324"/>
                  <a:gd name="T7" fmla="*/ 214 h 230"/>
                  <a:gd name="T8" fmla="*/ 16 w 324"/>
                  <a:gd name="T9" fmla="*/ 206 h 230"/>
                  <a:gd name="T10" fmla="*/ 9 w 324"/>
                  <a:gd name="T11" fmla="*/ 206 h 230"/>
                  <a:gd name="T12" fmla="*/ 9 w 324"/>
                  <a:gd name="T13" fmla="*/ 198 h 230"/>
                  <a:gd name="T14" fmla="*/ 0 w 324"/>
                  <a:gd name="T15" fmla="*/ 198 h 230"/>
                  <a:gd name="T16" fmla="*/ 16 w 324"/>
                  <a:gd name="T17" fmla="*/ 198 h 230"/>
                  <a:gd name="T18" fmla="*/ 32 w 324"/>
                  <a:gd name="T19" fmla="*/ 206 h 230"/>
                  <a:gd name="T20" fmla="*/ 40 w 324"/>
                  <a:gd name="T21" fmla="*/ 214 h 230"/>
                  <a:gd name="T22" fmla="*/ 56 w 324"/>
                  <a:gd name="T23" fmla="*/ 214 h 230"/>
                  <a:gd name="T24" fmla="*/ 72 w 324"/>
                  <a:gd name="T25" fmla="*/ 214 h 230"/>
                  <a:gd name="T26" fmla="*/ 79 w 324"/>
                  <a:gd name="T27" fmla="*/ 222 h 230"/>
                  <a:gd name="T28" fmla="*/ 95 w 324"/>
                  <a:gd name="T29" fmla="*/ 222 h 230"/>
                  <a:gd name="T30" fmla="*/ 111 w 324"/>
                  <a:gd name="T31" fmla="*/ 222 h 230"/>
                  <a:gd name="T32" fmla="*/ 127 w 324"/>
                  <a:gd name="T33" fmla="*/ 214 h 230"/>
                  <a:gd name="T34" fmla="*/ 135 w 324"/>
                  <a:gd name="T35" fmla="*/ 214 h 230"/>
                  <a:gd name="T36" fmla="*/ 151 w 324"/>
                  <a:gd name="T37" fmla="*/ 214 h 230"/>
                  <a:gd name="T38" fmla="*/ 166 w 324"/>
                  <a:gd name="T39" fmla="*/ 206 h 230"/>
                  <a:gd name="T40" fmla="*/ 174 w 324"/>
                  <a:gd name="T41" fmla="*/ 206 h 230"/>
                  <a:gd name="T42" fmla="*/ 190 w 324"/>
                  <a:gd name="T43" fmla="*/ 198 h 230"/>
                  <a:gd name="T44" fmla="*/ 198 w 324"/>
                  <a:gd name="T45" fmla="*/ 190 h 230"/>
                  <a:gd name="T46" fmla="*/ 214 w 324"/>
                  <a:gd name="T47" fmla="*/ 190 h 230"/>
                  <a:gd name="T48" fmla="*/ 237 w 324"/>
                  <a:gd name="T49" fmla="*/ 174 h 230"/>
                  <a:gd name="T50" fmla="*/ 254 w 324"/>
                  <a:gd name="T51" fmla="*/ 151 h 230"/>
                  <a:gd name="T52" fmla="*/ 270 w 324"/>
                  <a:gd name="T53" fmla="*/ 127 h 230"/>
                  <a:gd name="T54" fmla="*/ 285 w 324"/>
                  <a:gd name="T55" fmla="*/ 111 h 230"/>
                  <a:gd name="T56" fmla="*/ 301 w 324"/>
                  <a:gd name="T57" fmla="*/ 79 h 230"/>
                  <a:gd name="T58" fmla="*/ 308 w 324"/>
                  <a:gd name="T59" fmla="*/ 56 h 230"/>
                  <a:gd name="T60" fmla="*/ 308 w 324"/>
                  <a:gd name="T61" fmla="*/ 32 h 230"/>
                  <a:gd name="T62" fmla="*/ 308 w 324"/>
                  <a:gd name="T63" fmla="*/ 0 h 230"/>
                  <a:gd name="T64" fmla="*/ 317 w 324"/>
                  <a:gd name="T65" fmla="*/ 16 h 230"/>
                  <a:gd name="T66" fmla="*/ 317 w 324"/>
                  <a:gd name="T67" fmla="*/ 25 h 230"/>
                  <a:gd name="T68" fmla="*/ 317 w 324"/>
                  <a:gd name="T69" fmla="*/ 32 h 230"/>
                  <a:gd name="T70" fmla="*/ 324 w 324"/>
                  <a:gd name="T71" fmla="*/ 48 h 230"/>
                  <a:gd name="T72" fmla="*/ 317 w 324"/>
                  <a:gd name="T73" fmla="*/ 72 h 230"/>
                  <a:gd name="T74" fmla="*/ 308 w 324"/>
                  <a:gd name="T75" fmla="*/ 95 h 230"/>
                  <a:gd name="T76" fmla="*/ 301 w 324"/>
                  <a:gd name="T77" fmla="*/ 111 h 230"/>
                  <a:gd name="T78" fmla="*/ 285 w 324"/>
                  <a:gd name="T79" fmla="*/ 135 h 230"/>
                  <a:gd name="T80" fmla="*/ 277 w 324"/>
                  <a:gd name="T81" fmla="*/ 151 h 230"/>
                  <a:gd name="T82" fmla="*/ 261 w 324"/>
                  <a:gd name="T83" fmla="*/ 166 h 230"/>
                  <a:gd name="T84" fmla="*/ 237 w 324"/>
                  <a:gd name="T85" fmla="*/ 182 h 230"/>
                  <a:gd name="T86" fmla="*/ 221 w 324"/>
                  <a:gd name="T87" fmla="*/ 198 h 230"/>
                  <a:gd name="T88" fmla="*/ 205 w 324"/>
                  <a:gd name="T89" fmla="*/ 206 h 230"/>
                  <a:gd name="T90" fmla="*/ 198 w 324"/>
                  <a:gd name="T91" fmla="*/ 206 h 230"/>
                  <a:gd name="T92" fmla="*/ 190 w 324"/>
                  <a:gd name="T93" fmla="*/ 214 h 230"/>
                  <a:gd name="T94" fmla="*/ 174 w 324"/>
                  <a:gd name="T95" fmla="*/ 222 h 230"/>
                  <a:gd name="T96" fmla="*/ 166 w 324"/>
                  <a:gd name="T97" fmla="*/ 222 h 230"/>
                  <a:gd name="T98" fmla="*/ 158 w 324"/>
                  <a:gd name="T99" fmla="*/ 222 h 230"/>
                  <a:gd name="T100" fmla="*/ 142 w 324"/>
                  <a:gd name="T101" fmla="*/ 230 h 230"/>
                  <a:gd name="T102" fmla="*/ 135 w 324"/>
                  <a:gd name="T103" fmla="*/ 230 h 230"/>
                  <a:gd name="T104" fmla="*/ 119 w 324"/>
                  <a:gd name="T105" fmla="*/ 230 h 230"/>
                  <a:gd name="T106" fmla="*/ 111 w 324"/>
                  <a:gd name="T107" fmla="*/ 230 h 230"/>
                  <a:gd name="T108" fmla="*/ 95 w 324"/>
                  <a:gd name="T109" fmla="*/ 230 h 230"/>
                  <a:gd name="T110" fmla="*/ 88 w 324"/>
                  <a:gd name="T111" fmla="*/ 230 h 230"/>
                  <a:gd name="T112" fmla="*/ 72 w 324"/>
                  <a:gd name="T113" fmla="*/ 230 h 230"/>
                  <a:gd name="T114" fmla="*/ 63 w 324"/>
                  <a:gd name="T115" fmla="*/ 230 h 230"/>
                  <a:gd name="T116" fmla="*/ 48 w 324"/>
                  <a:gd name="T117" fmla="*/ 222 h 230"/>
                  <a:gd name="T118" fmla="*/ 40 w 324"/>
                  <a:gd name="T119" fmla="*/ 22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4" h="230">
                    <a:moveTo>
                      <a:pt x="40" y="222"/>
                    </a:moveTo>
                    <a:lnTo>
                      <a:pt x="32" y="222"/>
                    </a:lnTo>
                    <a:lnTo>
                      <a:pt x="25" y="214"/>
                    </a:lnTo>
                    <a:lnTo>
                      <a:pt x="16" y="214"/>
                    </a:lnTo>
                    <a:lnTo>
                      <a:pt x="16" y="206"/>
                    </a:lnTo>
                    <a:lnTo>
                      <a:pt x="9" y="206"/>
                    </a:lnTo>
                    <a:lnTo>
                      <a:pt x="9" y="198"/>
                    </a:lnTo>
                    <a:lnTo>
                      <a:pt x="0" y="198"/>
                    </a:lnTo>
                    <a:lnTo>
                      <a:pt x="16" y="198"/>
                    </a:lnTo>
                    <a:lnTo>
                      <a:pt x="32" y="206"/>
                    </a:lnTo>
                    <a:lnTo>
                      <a:pt x="40" y="214"/>
                    </a:lnTo>
                    <a:lnTo>
                      <a:pt x="56" y="214"/>
                    </a:lnTo>
                    <a:lnTo>
                      <a:pt x="72" y="214"/>
                    </a:lnTo>
                    <a:lnTo>
                      <a:pt x="79" y="222"/>
                    </a:lnTo>
                    <a:lnTo>
                      <a:pt x="95" y="222"/>
                    </a:lnTo>
                    <a:lnTo>
                      <a:pt x="111" y="222"/>
                    </a:lnTo>
                    <a:lnTo>
                      <a:pt x="127" y="214"/>
                    </a:lnTo>
                    <a:lnTo>
                      <a:pt x="135" y="214"/>
                    </a:lnTo>
                    <a:lnTo>
                      <a:pt x="151" y="214"/>
                    </a:lnTo>
                    <a:lnTo>
                      <a:pt x="166" y="206"/>
                    </a:lnTo>
                    <a:lnTo>
                      <a:pt x="174" y="206"/>
                    </a:lnTo>
                    <a:lnTo>
                      <a:pt x="190" y="198"/>
                    </a:lnTo>
                    <a:lnTo>
                      <a:pt x="198" y="190"/>
                    </a:lnTo>
                    <a:lnTo>
                      <a:pt x="214" y="190"/>
                    </a:lnTo>
                    <a:lnTo>
                      <a:pt x="237" y="174"/>
                    </a:lnTo>
                    <a:lnTo>
                      <a:pt x="254" y="151"/>
                    </a:lnTo>
                    <a:lnTo>
                      <a:pt x="270" y="127"/>
                    </a:lnTo>
                    <a:lnTo>
                      <a:pt x="285" y="111"/>
                    </a:lnTo>
                    <a:lnTo>
                      <a:pt x="301" y="79"/>
                    </a:lnTo>
                    <a:lnTo>
                      <a:pt x="308" y="56"/>
                    </a:lnTo>
                    <a:lnTo>
                      <a:pt x="308" y="32"/>
                    </a:lnTo>
                    <a:lnTo>
                      <a:pt x="308" y="0"/>
                    </a:lnTo>
                    <a:lnTo>
                      <a:pt x="317" y="16"/>
                    </a:lnTo>
                    <a:lnTo>
                      <a:pt x="317" y="25"/>
                    </a:lnTo>
                    <a:lnTo>
                      <a:pt x="317" y="32"/>
                    </a:lnTo>
                    <a:lnTo>
                      <a:pt x="324" y="48"/>
                    </a:lnTo>
                    <a:lnTo>
                      <a:pt x="317" y="72"/>
                    </a:lnTo>
                    <a:lnTo>
                      <a:pt x="308" y="95"/>
                    </a:lnTo>
                    <a:lnTo>
                      <a:pt x="301" y="111"/>
                    </a:lnTo>
                    <a:lnTo>
                      <a:pt x="285" y="135"/>
                    </a:lnTo>
                    <a:lnTo>
                      <a:pt x="277" y="151"/>
                    </a:lnTo>
                    <a:lnTo>
                      <a:pt x="261" y="166"/>
                    </a:lnTo>
                    <a:lnTo>
                      <a:pt x="237" y="182"/>
                    </a:lnTo>
                    <a:lnTo>
                      <a:pt x="221" y="198"/>
                    </a:lnTo>
                    <a:lnTo>
                      <a:pt x="205" y="206"/>
                    </a:lnTo>
                    <a:lnTo>
                      <a:pt x="198" y="206"/>
                    </a:lnTo>
                    <a:lnTo>
                      <a:pt x="190" y="214"/>
                    </a:lnTo>
                    <a:lnTo>
                      <a:pt x="174" y="222"/>
                    </a:lnTo>
                    <a:lnTo>
                      <a:pt x="166" y="222"/>
                    </a:lnTo>
                    <a:lnTo>
                      <a:pt x="158" y="222"/>
                    </a:lnTo>
                    <a:lnTo>
                      <a:pt x="142" y="230"/>
                    </a:lnTo>
                    <a:lnTo>
                      <a:pt x="135" y="230"/>
                    </a:lnTo>
                    <a:lnTo>
                      <a:pt x="119" y="230"/>
                    </a:lnTo>
                    <a:lnTo>
                      <a:pt x="111" y="230"/>
                    </a:lnTo>
                    <a:lnTo>
                      <a:pt x="95" y="230"/>
                    </a:lnTo>
                    <a:lnTo>
                      <a:pt x="88" y="230"/>
                    </a:lnTo>
                    <a:lnTo>
                      <a:pt x="72" y="230"/>
                    </a:lnTo>
                    <a:lnTo>
                      <a:pt x="63" y="230"/>
                    </a:lnTo>
                    <a:lnTo>
                      <a:pt x="48" y="222"/>
                    </a:lnTo>
                    <a:lnTo>
                      <a:pt x="40" y="222"/>
                    </a:lnTo>
                    <a:close/>
                  </a:path>
                </a:pathLst>
              </a:custGeom>
              <a:solidFill>
                <a:srgbClr val="2154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2" name="Freeform 710">
                <a:extLst>
                  <a:ext uri="{FF2B5EF4-FFF2-40B4-BE49-F238E27FC236}">
                    <a16:creationId xmlns:a16="http://schemas.microsoft.com/office/drawing/2014/main" id="{8D08A340-519A-B350-880E-E843463DE16E}"/>
                  </a:ext>
                </a:extLst>
              </p:cNvPr>
              <p:cNvSpPr>
                <a:spLocks/>
              </p:cNvSpPr>
              <p:nvPr/>
            </p:nvSpPr>
            <p:spPr bwMode="auto">
              <a:xfrm>
                <a:off x="4954" y="3069"/>
                <a:ext cx="111" cy="84"/>
              </a:xfrm>
              <a:custGeom>
                <a:avLst/>
                <a:gdLst>
                  <a:gd name="T0" fmla="*/ 332 w 332"/>
                  <a:gd name="T1" fmla="*/ 31 h 252"/>
                  <a:gd name="T2" fmla="*/ 332 w 332"/>
                  <a:gd name="T3" fmla="*/ 23 h 252"/>
                  <a:gd name="T4" fmla="*/ 324 w 332"/>
                  <a:gd name="T5" fmla="*/ 16 h 252"/>
                  <a:gd name="T6" fmla="*/ 324 w 332"/>
                  <a:gd name="T7" fmla="*/ 7 h 252"/>
                  <a:gd name="T8" fmla="*/ 317 w 332"/>
                  <a:gd name="T9" fmla="*/ 0 h 252"/>
                  <a:gd name="T10" fmla="*/ 324 w 332"/>
                  <a:gd name="T11" fmla="*/ 31 h 252"/>
                  <a:gd name="T12" fmla="*/ 317 w 332"/>
                  <a:gd name="T13" fmla="*/ 63 h 252"/>
                  <a:gd name="T14" fmla="*/ 317 w 332"/>
                  <a:gd name="T15" fmla="*/ 86 h 252"/>
                  <a:gd name="T16" fmla="*/ 301 w 332"/>
                  <a:gd name="T17" fmla="*/ 118 h 252"/>
                  <a:gd name="T18" fmla="*/ 292 w 332"/>
                  <a:gd name="T19" fmla="*/ 142 h 252"/>
                  <a:gd name="T20" fmla="*/ 269 w 332"/>
                  <a:gd name="T21" fmla="*/ 165 h 252"/>
                  <a:gd name="T22" fmla="*/ 254 w 332"/>
                  <a:gd name="T23" fmla="*/ 189 h 252"/>
                  <a:gd name="T24" fmla="*/ 229 w 332"/>
                  <a:gd name="T25" fmla="*/ 205 h 252"/>
                  <a:gd name="T26" fmla="*/ 214 w 332"/>
                  <a:gd name="T27" fmla="*/ 213 h 252"/>
                  <a:gd name="T28" fmla="*/ 198 w 332"/>
                  <a:gd name="T29" fmla="*/ 221 h 252"/>
                  <a:gd name="T30" fmla="*/ 190 w 332"/>
                  <a:gd name="T31" fmla="*/ 229 h 252"/>
                  <a:gd name="T32" fmla="*/ 175 w 332"/>
                  <a:gd name="T33" fmla="*/ 229 h 252"/>
                  <a:gd name="T34" fmla="*/ 159 w 332"/>
                  <a:gd name="T35" fmla="*/ 229 h 252"/>
                  <a:gd name="T36" fmla="*/ 143 w 332"/>
                  <a:gd name="T37" fmla="*/ 236 h 252"/>
                  <a:gd name="T38" fmla="*/ 127 w 332"/>
                  <a:gd name="T39" fmla="*/ 236 h 252"/>
                  <a:gd name="T40" fmla="*/ 112 w 332"/>
                  <a:gd name="T41" fmla="*/ 236 h 252"/>
                  <a:gd name="T42" fmla="*/ 103 w 332"/>
                  <a:gd name="T43" fmla="*/ 236 h 252"/>
                  <a:gd name="T44" fmla="*/ 87 w 332"/>
                  <a:gd name="T45" fmla="*/ 229 h 252"/>
                  <a:gd name="T46" fmla="*/ 72 w 332"/>
                  <a:gd name="T47" fmla="*/ 229 h 252"/>
                  <a:gd name="T48" fmla="*/ 56 w 332"/>
                  <a:gd name="T49" fmla="*/ 221 h 252"/>
                  <a:gd name="T50" fmla="*/ 40 w 332"/>
                  <a:gd name="T51" fmla="*/ 221 h 252"/>
                  <a:gd name="T52" fmla="*/ 32 w 332"/>
                  <a:gd name="T53" fmla="*/ 213 h 252"/>
                  <a:gd name="T54" fmla="*/ 16 w 332"/>
                  <a:gd name="T55" fmla="*/ 205 h 252"/>
                  <a:gd name="T56" fmla="*/ 0 w 332"/>
                  <a:gd name="T57" fmla="*/ 196 h 252"/>
                  <a:gd name="T58" fmla="*/ 9 w 332"/>
                  <a:gd name="T59" fmla="*/ 205 h 252"/>
                  <a:gd name="T60" fmla="*/ 16 w 332"/>
                  <a:gd name="T61" fmla="*/ 213 h 252"/>
                  <a:gd name="T62" fmla="*/ 16 w 332"/>
                  <a:gd name="T63" fmla="*/ 221 h 252"/>
                  <a:gd name="T64" fmla="*/ 24 w 332"/>
                  <a:gd name="T65" fmla="*/ 229 h 252"/>
                  <a:gd name="T66" fmla="*/ 40 w 332"/>
                  <a:gd name="T67" fmla="*/ 229 h 252"/>
                  <a:gd name="T68" fmla="*/ 56 w 332"/>
                  <a:gd name="T69" fmla="*/ 236 h 252"/>
                  <a:gd name="T70" fmla="*/ 63 w 332"/>
                  <a:gd name="T71" fmla="*/ 245 h 252"/>
                  <a:gd name="T72" fmla="*/ 79 w 332"/>
                  <a:gd name="T73" fmla="*/ 245 h 252"/>
                  <a:gd name="T74" fmla="*/ 96 w 332"/>
                  <a:gd name="T75" fmla="*/ 245 h 252"/>
                  <a:gd name="T76" fmla="*/ 103 w 332"/>
                  <a:gd name="T77" fmla="*/ 252 h 252"/>
                  <a:gd name="T78" fmla="*/ 119 w 332"/>
                  <a:gd name="T79" fmla="*/ 252 h 252"/>
                  <a:gd name="T80" fmla="*/ 135 w 332"/>
                  <a:gd name="T81" fmla="*/ 252 h 252"/>
                  <a:gd name="T82" fmla="*/ 151 w 332"/>
                  <a:gd name="T83" fmla="*/ 245 h 252"/>
                  <a:gd name="T84" fmla="*/ 159 w 332"/>
                  <a:gd name="T85" fmla="*/ 245 h 252"/>
                  <a:gd name="T86" fmla="*/ 175 w 332"/>
                  <a:gd name="T87" fmla="*/ 245 h 252"/>
                  <a:gd name="T88" fmla="*/ 190 w 332"/>
                  <a:gd name="T89" fmla="*/ 236 h 252"/>
                  <a:gd name="T90" fmla="*/ 198 w 332"/>
                  <a:gd name="T91" fmla="*/ 236 h 252"/>
                  <a:gd name="T92" fmla="*/ 214 w 332"/>
                  <a:gd name="T93" fmla="*/ 229 h 252"/>
                  <a:gd name="T94" fmla="*/ 222 w 332"/>
                  <a:gd name="T95" fmla="*/ 221 h 252"/>
                  <a:gd name="T96" fmla="*/ 238 w 332"/>
                  <a:gd name="T97" fmla="*/ 221 h 252"/>
                  <a:gd name="T98" fmla="*/ 261 w 332"/>
                  <a:gd name="T99" fmla="*/ 205 h 252"/>
                  <a:gd name="T100" fmla="*/ 277 w 332"/>
                  <a:gd name="T101" fmla="*/ 181 h 252"/>
                  <a:gd name="T102" fmla="*/ 292 w 332"/>
                  <a:gd name="T103" fmla="*/ 158 h 252"/>
                  <a:gd name="T104" fmla="*/ 308 w 332"/>
                  <a:gd name="T105" fmla="*/ 142 h 252"/>
                  <a:gd name="T106" fmla="*/ 324 w 332"/>
                  <a:gd name="T107" fmla="*/ 110 h 252"/>
                  <a:gd name="T108" fmla="*/ 332 w 332"/>
                  <a:gd name="T109" fmla="*/ 86 h 252"/>
                  <a:gd name="T110" fmla="*/ 332 w 332"/>
                  <a:gd name="T111" fmla="*/ 63 h 252"/>
                  <a:gd name="T112" fmla="*/ 332 w 332"/>
                  <a:gd name="T113" fmla="*/ 3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2" h="252">
                    <a:moveTo>
                      <a:pt x="332" y="31"/>
                    </a:moveTo>
                    <a:lnTo>
                      <a:pt x="332" y="23"/>
                    </a:lnTo>
                    <a:lnTo>
                      <a:pt x="324" y="16"/>
                    </a:lnTo>
                    <a:lnTo>
                      <a:pt x="324" y="7"/>
                    </a:lnTo>
                    <a:lnTo>
                      <a:pt x="317" y="0"/>
                    </a:lnTo>
                    <a:lnTo>
                      <a:pt x="324" y="31"/>
                    </a:lnTo>
                    <a:lnTo>
                      <a:pt x="317" y="63"/>
                    </a:lnTo>
                    <a:lnTo>
                      <a:pt x="317" y="86"/>
                    </a:lnTo>
                    <a:lnTo>
                      <a:pt x="301" y="118"/>
                    </a:lnTo>
                    <a:lnTo>
                      <a:pt x="292" y="142"/>
                    </a:lnTo>
                    <a:lnTo>
                      <a:pt x="269" y="165"/>
                    </a:lnTo>
                    <a:lnTo>
                      <a:pt x="254" y="189"/>
                    </a:lnTo>
                    <a:lnTo>
                      <a:pt x="229" y="205"/>
                    </a:lnTo>
                    <a:lnTo>
                      <a:pt x="214" y="213"/>
                    </a:lnTo>
                    <a:lnTo>
                      <a:pt x="198" y="221"/>
                    </a:lnTo>
                    <a:lnTo>
                      <a:pt x="190" y="229"/>
                    </a:lnTo>
                    <a:lnTo>
                      <a:pt x="175" y="229"/>
                    </a:lnTo>
                    <a:lnTo>
                      <a:pt x="159" y="229"/>
                    </a:lnTo>
                    <a:lnTo>
                      <a:pt x="143" y="236"/>
                    </a:lnTo>
                    <a:lnTo>
                      <a:pt x="127" y="236"/>
                    </a:lnTo>
                    <a:lnTo>
                      <a:pt x="112" y="236"/>
                    </a:lnTo>
                    <a:lnTo>
                      <a:pt x="103" y="236"/>
                    </a:lnTo>
                    <a:lnTo>
                      <a:pt x="87" y="229"/>
                    </a:lnTo>
                    <a:lnTo>
                      <a:pt x="72" y="229"/>
                    </a:lnTo>
                    <a:lnTo>
                      <a:pt x="56" y="221"/>
                    </a:lnTo>
                    <a:lnTo>
                      <a:pt x="40" y="221"/>
                    </a:lnTo>
                    <a:lnTo>
                      <a:pt x="32" y="213"/>
                    </a:lnTo>
                    <a:lnTo>
                      <a:pt x="16" y="205"/>
                    </a:lnTo>
                    <a:lnTo>
                      <a:pt x="0" y="196"/>
                    </a:lnTo>
                    <a:lnTo>
                      <a:pt x="9" y="205"/>
                    </a:lnTo>
                    <a:lnTo>
                      <a:pt x="16" y="213"/>
                    </a:lnTo>
                    <a:lnTo>
                      <a:pt x="16" y="221"/>
                    </a:lnTo>
                    <a:lnTo>
                      <a:pt x="24" y="229"/>
                    </a:lnTo>
                    <a:lnTo>
                      <a:pt x="40" y="229"/>
                    </a:lnTo>
                    <a:lnTo>
                      <a:pt x="56" y="236"/>
                    </a:lnTo>
                    <a:lnTo>
                      <a:pt x="63" y="245"/>
                    </a:lnTo>
                    <a:lnTo>
                      <a:pt x="79" y="245"/>
                    </a:lnTo>
                    <a:lnTo>
                      <a:pt x="96" y="245"/>
                    </a:lnTo>
                    <a:lnTo>
                      <a:pt x="103" y="252"/>
                    </a:lnTo>
                    <a:lnTo>
                      <a:pt x="119" y="252"/>
                    </a:lnTo>
                    <a:lnTo>
                      <a:pt x="135" y="252"/>
                    </a:lnTo>
                    <a:lnTo>
                      <a:pt x="151" y="245"/>
                    </a:lnTo>
                    <a:lnTo>
                      <a:pt x="159" y="245"/>
                    </a:lnTo>
                    <a:lnTo>
                      <a:pt x="175" y="245"/>
                    </a:lnTo>
                    <a:lnTo>
                      <a:pt x="190" y="236"/>
                    </a:lnTo>
                    <a:lnTo>
                      <a:pt x="198" y="236"/>
                    </a:lnTo>
                    <a:lnTo>
                      <a:pt x="214" y="229"/>
                    </a:lnTo>
                    <a:lnTo>
                      <a:pt x="222" y="221"/>
                    </a:lnTo>
                    <a:lnTo>
                      <a:pt x="238" y="221"/>
                    </a:lnTo>
                    <a:lnTo>
                      <a:pt x="261" y="205"/>
                    </a:lnTo>
                    <a:lnTo>
                      <a:pt x="277" y="181"/>
                    </a:lnTo>
                    <a:lnTo>
                      <a:pt x="292" y="158"/>
                    </a:lnTo>
                    <a:lnTo>
                      <a:pt x="308" y="142"/>
                    </a:lnTo>
                    <a:lnTo>
                      <a:pt x="324" y="110"/>
                    </a:lnTo>
                    <a:lnTo>
                      <a:pt x="332" y="86"/>
                    </a:lnTo>
                    <a:lnTo>
                      <a:pt x="332" y="63"/>
                    </a:lnTo>
                    <a:lnTo>
                      <a:pt x="332" y="31"/>
                    </a:lnTo>
                    <a:close/>
                  </a:path>
                </a:pathLst>
              </a:custGeom>
              <a:solidFill>
                <a:srgbClr val="215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3" name="Freeform 711">
                <a:extLst>
                  <a:ext uri="{FF2B5EF4-FFF2-40B4-BE49-F238E27FC236}">
                    <a16:creationId xmlns:a16="http://schemas.microsoft.com/office/drawing/2014/main" id="{2E85B298-FA23-2D0F-7336-54DA70A71045}"/>
                  </a:ext>
                </a:extLst>
              </p:cNvPr>
              <p:cNvSpPr>
                <a:spLocks/>
              </p:cNvSpPr>
              <p:nvPr/>
            </p:nvSpPr>
            <p:spPr bwMode="auto">
              <a:xfrm>
                <a:off x="4949" y="3058"/>
                <a:ext cx="113" cy="90"/>
              </a:xfrm>
              <a:custGeom>
                <a:avLst/>
                <a:gdLst>
                  <a:gd name="T0" fmla="*/ 332 w 339"/>
                  <a:gd name="T1" fmla="*/ 32 h 269"/>
                  <a:gd name="T2" fmla="*/ 323 w 339"/>
                  <a:gd name="T3" fmla="*/ 24 h 269"/>
                  <a:gd name="T4" fmla="*/ 323 w 339"/>
                  <a:gd name="T5" fmla="*/ 16 h 269"/>
                  <a:gd name="T6" fmla="*/ 316 w 339"/>
                  <a:gd name="T7" fmla="*/ 9 h 269"/>
                  <a:gd name="T8" fmla="*/ 307 w 339"/>
                  <a:gd name="T9" fmla="*/ 0 h 269"/>
                  <a:gd name="T10" fmla="*/ 316 w 339"/>
                  <a:gd name="T11" fmla="*/ 32 h 269"/>
                  <a:gd name="T12" fmla="*/ 323 w 339"/>
                  <a:gd name="T13" fmla="*/ 64 h 269"/>
                  <a:gd name="T14" fmla="*/ 323 w 339"/>
                  <a:gd name="T15" fmla="*/ 96 h 269"/>
                  <a:gd name="T16" fmla="*/ 316 w 339"/>
                  <a:gd name="T17" fmla="*/ 127 h 269"/>
                  <a:gd name="T18" fmla="*/ 300 w 339"/>
                  <a:gd name="T19" fmla="*/ 159 h 269"/>
                  <a:gd name="T20" fmla="*/ 284 w 339"/>
                  <a:gd name="T21" fmla="*/ 182 h 269"/>
                  <a:gd name="T22" fmla="*/ 260 w 339"/>
                  <a:gd name="T23" fmla="*/ 206 h 269"/>
                  <a:gd name="T24" fmla="*/ 237 w 339"/>
                  <a:gd name="T25" fmla="*/ 229 h 269"/>
                  <a:gd name="T26" fmla="*/ 221 w 339"/>
                  <a:gd name="T27" fmla="*/ 238 h 269"/>
                  <a:gd name="T28" fmla="*/ 205 w 339"/>
                  <a:gd name="T29" fmla="*/ 238 h 269"/>
                  <a:gd name="T30" fmla="*/ 190 w 339"/>
                  <a:gd name="T31" fmla="*/ 245 h 269"/>
                  <a:gd name="T32" fmla="*/ 174 w 339"/>
                  <a:gd name="T33" fmla="*/ 254 h 269"/>
                  <a:gd name="T34" fmla="*/ 158 w 339"/>
                  <a:gd name="T35" fmla="*/ 254 h 269"/>
                  <a:gd name="T36" fmla="*/ 142 w 339"/>
                  <a:gd name="T37" fmla="*/ 254 h 269"/>
                  <a:gd name="T38" fmla="*/ 127 w 339"/>
                  <a:gd name="T39" fmla="*/ 254 h 269"/>
                  <a:gd name="T40" fmla="*/ 111 w 339"/>
                  <a:gd name="T41" fmla="*/ 254 h 269"/>
                  <a:gd name="T42" fmla="*/ 95 w 339"/>
                  <a:gd name="T43" fmla="*/ 245 h 269"/>
                  <a:gd name="T44" fmla="*/ 79 w 339"/>
                  <a:gd name="T45" fmla="*/ 245 h 269"/>
                  <a:gd name="T46" fmla="*/ 64 w 339"/>
                  <a:gd name="T47" fmla="*/ 238 h 269"/>
                  <a:gd name="T48" fmla="*/ 55 w 339"/>
                  <a:gd name="T49" fmla="*/ 229 h 269"/>
                  <a:gd name="T50" fmla="*/ 39 w 339"/>
                  <a:gd name="T51" fmla="*/ 222 h 269"/>
                  <a:gd name="T52" fmla="*/ 24 w 339"/>
                  <a:gd name="T53" fmla="*/ 214 h 269"/>
                  <a:gd name="T54" fmla="*/ 16 w 339"/>
                  <a:gd name="T55" fmla="*/ 206 h 269"/>
                  <a:gd name="T56" fmla="*/ 0 w 339"/>
                  <a:gd name="T57" fmla="*/ 191 h 269"/>
                  <a:gd name="T58" fmla="*/ 8 w 339"/>
                  <a:gd name="T59" fmla="*/ 198 h 269"/>
                  <a:gd name="T60" fmla="*/ 8 w 339"/>
                  <a:gd name="T61" fmla="*/ 214 h 269"/>
                  <a:gd name="T62" fmla="*/ 16 w 339"/>
                  <a:gd name="T63" fmla="*/ 222 h 269"/>
                  <a:gd name="T64" fmla="*/ 16 w 339"/>
                  <a:gd name="T65" fmla="*/ 229 h 269"/>
                  <a:gd name="T66" fmla="*/ 32 w 339"/>
                  <a:gd name="T67" fmla="*/ 238 h 269"/>
                  <a:gd name="T68" fmla="*/ 48 w 339"/>
                  <a:gd name="T69" fmla="*/ 245 h 269"/>
                  <a:gd name="T70" fmla="*/ 55 w 339"/>
                  <a:gd name="T71" fmla="*/ 254 h 269"/>
                  <a:gd name="T72" fmla="*/ 71 w 339"/>
                  <a:gd name="T73" fmla="*/ 254 h 269"/>
                  <a:gd name="T74" fmla="*/ 87 w 339"/>
                  <a:gd name="T75" fmla="*/ 261 h 269"/>
                  <a:gd name="T76" fmla="*/ 102 w 339"/>
                  <a:gd name="T77" fmla="*/ 261 h 269"/>
                  <a:gd name="T78" fmla="*/ 118 w 339"/>
                  <a:gd name="T79" fmla="*/ 269 h 269"/>
                  <a:gd name="T80" fmla="*/ 127 w 339"/>
                  <a:gd name="T81" fmla="*/ 269 h 269"/>
                  <a:gd name="T82" fmla="*/ 142 w 339"/>
                  <a:gd name="T83" fmla="*/ 269 h 269"/>
                  <a:gd name="T84" fmla="*/ 158 w 339"/>
                  <a:gd name="T85" fmla="*/ 269 h 269"/>
                  <a:gd name="T86" fmla="*/ 174 w 339"/>
                  <a:gd name="T87" fmla="*/ 261 h 269"/>
                  <a:gd name="T88" fmla="*/ 190 w 339"/>
                  <a:gd name="T89" fmla="*/ 261 h 269"/>
                  <a:gd name="T90" fmla="*/ 205 w 339"/>
                  <a:gd name="T91" fmla="*/ 261 h 269"/>
                  <a:gd name="T92" fmla="*/ 213 w 339"/>
                  <a:gd name="T93" fmla="*/ 254 h 269"/>
                  <a:gd name="T94" fmla="*/ 229 w 339"/>
                  <a:gd name="T95" fmla="*/ 245 h 269"/>
                  <a:gd name="T96" fmla="*/ 244 w 339"/>
                  <a:gd name="T97" fmla="*/ 238 h 269"/>
                  <a:gd name="T98" fmla="*/ 269 w 339"/>
                  <a:gd name="T99" fmla="*/ 222 h 269"/>
                  <a:gd name="T100" fmla="*/ 284 w 339"/>
                  <a:gd name="T101" fmla="*/ 198 h 269"/>
                  <a:gd name="T102" fmla="*/ 307 w 339"/>
                  <a:gd name="T103" fmla="*/ 175 h 269"/>
                  <a:gd name="T104" fmla="*/ 316 w 339"/>
                  <a:gd name="T105" fmla="*/ 151 h 269"/>
                  <a:gd name="T106" fmla="*/ 332 w 339"/>
                  <a:gd name="T107" fmla="*/ 119 h 269"/>
                  <a:gd name="T108" fmla="*/ 332 w 339"/>
                  <a:gd name="T109" fmla="*/ 96 h 269"/>
                  <a:gd name="T110" fmla="*/ 339 w 339"/>
                  <a:gd name="T111" fmla="*/ 64 h 269"/>
                  <a:gd name="T112" fmla="*/ 332 w 339"/>
                  <a:gd name="T113" fmla="*/ 3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9" h="269">
                    <a:moveTo>
                      <a:pt x="332" y="32"/>
                    </a:moveTo>
                    <a:lnTo>
                      <a:pt x="323" y="24"/>
                    </a:lnTo>
                    <a:lnTo>
                      <a:pt x="323" y="16"/>
                    </a:lnTo>
                    <a:lnTo>
                      <a:pt x="316" y="9"/>
                    </a:lnTo>
                    <a:lnTo>
                      <a:pt x="307" y="0"/>
                    </a:lnTo>
                    <a:lnTo>
                      <a:pt x="316" y="32"/>
                    </a:lnTo>
                    <a:lnTo>
                      <a:pt x="323" y="64"/>
                    </a:lnTo>
                    <a:lnTo>
                      <a:pt x="323" y="96"/>
                    </a:lnTo>
                    <a:lnTo>
                      <a:pt x="316" y="127"/>
                    </a:lnTo>
                    <a:lnTo>
                      <a:pt x="300" y="159"/>
                    </a:lnTo>
                    <a:lnTo>
                      <a:pt x="284" y="182"/>
                    </a:lnTo>
                    <a:lnTo>
                      <a:pt x="260" y="206"/>
                    </a:lnTo>
                    <a:lnTo>
                      <a:pt x="237" y="229"/>
                    </a:lnTo>
                    <a:lnTo>
                      <a:pt x="221" y="238"/>
                    </a:lnTo>
                    <a:lnTo>
                      <a:pt x="205" y="238"/>
                    </a:lnTo>
                    <a:lnTo>
                      <a:pt x="190" y="245"/>
                    </a:lnTo>
                    <a:lnTo>
                      <a:pt x="174" y="254"/>
                    </a:lnTo>
                    <a:lnTo>
                      <a:pt x="158" y="254"/>
                    </a:lnTo>
                    <a:lnTo>
                      <a:pt x="142" y="254"/>
                    </a:lnTo>
                    <a:lnTo>
                      <a:pt x="127" y="254"/>
                    </a:lnTo>
                    <a:lnTo>
                      <a:pt x="111" y="254"/>
                    </a:lnTo>
                    <a:lnTo>
                      <a:pt x="95" y="245"/>
                    </a:lnTo>
                    <a:lnTo>
                      <a:pt x="79" y="245"/>
                    </a:lnTo>
                    <a:lnTo>
                      <a:pt x="64" y="238"/>
                    </a:lnTo>
                    <a:lnTo>
                      <a:pt x="55" y="229"/>
                    </a:lnTo>
                    <a:lnTo>
                      <a:pt x="39" y="222"/>
                    </a:lnTo>
                    <a:lnTo>
                      <a:pt x="24" y="214"/>
                    </a:lnTo>
                    <a:lnTo>
                      <a:pt x="16" y="206"/>
                    </a:lnTo>
                    <a:lnTo>
                      <a:pt x="0" y="191"/>
                    </a:lnTo>
                    <a:lnTo>
                      <a:pt x="8" y="198"/>
                    </a:lnTo>
                    <a:lnTo>
                      <a:pt x="8" y="214"/>
                    </a:lnTo>
                    <a:lnTo>
                      <a:pt x="16" y="222"/>
                    </a:lnTo>
                    <a:lnTo>
                      <a:pt x="16" y="229"/>
                    </a:lnTo>
                    <a:lnTo>
                      <a:pt x="32" y="238"/>
                    </a:lnTo>
                    <a:lnTo>
                      <a:pt x="48" y="245"/>
                    </a:lnTo>
                    <a:lnTo>
                      <a:pt x="55" y="254"/>
                    </a:lnTo>
                    <a:lnTo>
                      <a:pt x="71" y="254"/>
                    </a:lnTo>
                    <a:lnTo>
                      <a:pt x="87" y="261"/>
                    </a:lnTo>
                    <a:lnTo>
                      <a:pt x="102" y="261"/>
                    </a:lnTo>
                    <a:lnTo>
                      <a:pt x="118" y="269"/>
                    </a:lnTo>
                    <a:lnTo>
                      <a:pt x="127" y="269"/>
                    </a:lnTo>
                    <a:lnTo>
                      <a:pt x="142" y="269"/>
                    </a:lnTo>
                    <a:lnTo>
                      <a:pt x="158" y="269"/>
                    </a:lnTo>
                    <a:lnTo>
                      <a:pt x="174" y="261"/>
                    </a:lnTo>
                    <a:lnTo>
                      <a:pt x="190" y="261"/>
                    </a:lnTo>
                    <a:lnTo>
                      <a:pt x="205" y="261"/>
                    </a:lnTo>
                    <a:lnTo>
                      <a:pt x="213" y="254"/>
                    </a:lnTo>
                    <a:lnTo>
                      <a:pt x="229" y="245"/>
                    </a:lnTo>
                    <a:lnTo>
                      <a:pt x="244" y="238"/>
                    </a:lnTo>
                    <a:lnTo>
                      <a:pt x="269" y="222"/>
                    </a:lnTo>
                    <a:lnTo>
                      <a:pt x="284" y="198"/>
                    </a:lnTo>
                    <a:lnTo>
                      <a:pt x="307" y="175"/>
                    </a:lnTo>
                    <a:lnTo>
                      <a:pt x="316" y="151"/>
                    </a:lnTo>
                    <a:lnTo>
                      <a:pt x="332" y="119"/>
                    </a:lnTo>
                    <a:lnTo>
                      <a:pt x="332" y="96"/>
                    </a:lnTo>
                    <a:lnTo>
                      <a:pt x="339" y="64"/>
                    </a:lnTo>
                    <a:lnTo>
                      <a:pt x="332" y="32"/>
                    </a:lnTo>
                    <a:close/>
                  </a:path>
                </a:pathLst>
              </a:custGeom>
              <a:solidFill>
                <a:srgbClr val="2457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4" name="Freeform 712">
                <a:extLst>
                  <a:ext uri="{FF2B5EF4-FFF2-40B4-BE49-F238E27FC236}">
                    <a16:creationId xmlns:a16="http://schemas.microsoft.com/office/drawing/2014/main" id="{5E8FCE79-3525-7F66-ABC6-59CC8C4BCED3}"/>
                  </a:ext>
                </a:extLst>
              </p:cNvPr>
              <p:cNvSpPr>
                <a:spLocks/>
              </p:cNvSpPr>
              <p:nvPr/>
            </p:nvSpPr>
            <p:spPr bwMode="auto">
              <a:xfrm>
                <a:off x="4946" y="3051"/>
                <a:ext cx="111" cy="92"/>
              </a:xfrm>
              <a:custGeom>
                <a:avLst/>
                <a:gdLst>
                  <a:gd name="T0" fmla="*/ 316 w 332"/>
                  <a:gd name="T1" fmla="*/ 23 h 276"/>
                  <a:gd name="T2" fmla="*/ 308 w 332"/>
                  <a:gd name="T3" fmla="*/ 16 h 276"/>
                  <a:gd name="T4" fmla="*/ 301 w 332"/>
                  <a:gd name="T5" fmla="*/ 8 h 276"/>
                  <a:gd name="T6" fmla="*/ 292 w 332"/>
                  <a:gd name="T7" fmla="*/ 8 h 276"/>
                  <a:gd name="T8" fmla="*/ 292 w 332"/>
                  <a:gd name="T9" fmla="*/ 0 h 276"/>
                  <a:gd name="T10" fmla="*/ 285 w 332"/>
                  <a:gd name="T11" fmla="*/ 0 h 276"/>
                  <a:gd name="T12" fmla="*/ 301 w 332"/>
                  <a:gd name="T13" fmla="*/ 23 h 276"/>
                  <a:gd name="T14" fmla="*/ 308 w 332"/>
                  <a:gd name="T15" fmla="*/ 39 h 276"/>
                  <a:gd name="T16" fmla="*/ 316 w 332"/>
                  <a:gd name="T17" fmla="*/ 63 h 276"/>
                  <a:gd name="T18" fmla="*/ 316 w 332"/>
                  <a:gd name="T19" fmla="*/ 86 h 276"/>
                  <a:gd name="T20" fmla="*/ 316 w 332"/>
                  <a:gd name="T21" fmla="*/ 111 h 276"/>
                  <a:gd name="T22" fmla="*/ 308 w 332"/>
                  <a:gd name="T23" fmla="*/ 126 h 276"/>
                  <a:gd name="T24" fmla="*/ 308 w 332"/>
                  <a:gd name="T25" fmla="*/ 149 h 276"/>
                  <a:gd name="T26" fmla="*/ 292 w 332"/>
                  <a:gd name="T27" fmla="*/ 174 h 276"/>
                  <a:gd name="T28" fmla="*/ 285 w 332"/>
                  <a:gd name="T29" fmla="*/ 189 h 276"/>
                  <a:gd name="T30" fmla="*/ 269 w 332"/>
                  <a:gd name="T31" fmla="*/ 213 h 276"/>
                  <a:gd name="T32" fmla="*/ 253 w 332"/>
                  <a:gd name="T33" fmla="*/ 221 h 276"/>
                  <a:gd name="T34" fmla="*/ 238 w 332"/>
                  <a:gd name="T35" fmla="*/ 237 h 276"/>
                  <a:gd name="T36" fmla="*/ 213 w 332"/>
                  <a:gd name="T37" fmla="*/ 244 h 276"/>
                  <a:gd name="T38" fmla="*/ 198 w 332"/>
                  <a:gd name="T39" fmla="*/ 253 h 276"/>
                  <a:gd name="T40" fmla="*/ 175 w 332"/>
                  <a:gd name="T41" fmla="*/ 260 h 276"/>
                  <a:gd name="T42" fmla="*/ 150 w 332"/>
                  <a:gd name="T43" fmla="*/ 260 h 276"/>
                  <a:gd name="T44" fmla="*/ 127 w 332"/>
                  <a:gd name="T45" fmla="*/ 260 h 276"/>
                  <a:gd name="T46" fmla="*/ 103 w 332"/>
                  <a:gd name="T47" fmla="*/ 260 h 276"/>
                  <a:gd name="T48" fmla="*/ 87 w 332"/>
                  <a:gd name="T49" fmla="*/ 253 h 276"/>
                  <a:gd name="T50" fmla="*/ 63 w 332"/>
                  <a:gd name="T51" fmla="*/ 237 h 276"/>
                  <a:gd name="T52" fmla="*/ 47 w 332"/>
                  <a:gd name="T53" fmla="*/ 228 h 276"/>
                  <a:gd name="T54" fmla="*/ 32 w 332"/>
                  <a:gd name="T55" fmla="*/ 213 h 276"/>
                  <a:gd name="T56" fmla="*/ 16 w 332"/>
                  <a:gd name="T57" fmla="*/ 197 h 276"/>
                  <a:gd name="T58" fmla="*/ 0 w 332"/>
                  <a:gd name="T59" fmla="*/ 181 h 276"/>
                  <a:gd name="T60" fmla="*/ 0 w 332"/>
                  <a:gd name="T61" fmla="*/ 189 h 276"/>
                  <a:gd name="T62" fmla="*/ 8 w 332"/>
                  <a:gd name="T63" fmla="*/ 197 h 276"/>
                  <a:gd name="T64" fmla="*/ 8 w 332"/>
                  <a:gd name="T65" fmla="*/ 205 h 276"/>
                  <a:gd name="T66" fmla="*/ 8 w 332"/>
                  <a:gd name="T67" fmla="*/ 213 h 276"/>
                  <a:gd name="T68" fmla="*/ 24 w 332"/>
                  <a:gd name="T69" fmla="*/ 228 h 276"/>
                  <a:gd name="T70" fmla="*/ 32 w 332"/>
                  <a:gd name="T71" fmla="*/ 237 h 276"/>
                  <a:gd name="T72" fmla="*/ 47 w 332"/>
                  <a:gd name="T73" fmla="*/ 244 h 276"/>
                  <a:gd name="T74" fmla="*/ 63 w 332"/>
                  <a:gd name="T75" fmla="*/ 253 h 276"/>
                  <a:gd name="T76" fmla="*/ 71 w 332"/>
                  <a:gd name="T77" fmla="*/ 260 h 276"/>
                  <a:gd name="T78" fmla="*/ 87 w 332"/>
                  <a:gd name="T79" fmla="*/ 268 h 276"/>
                  <a:gd name="T80" fmla="*/ 103 w 332"/>
                  <a:gd name="T81" fmla="*/ 268 h 276"/>
                  <a:gd name="T82" fmla="*/ 119 w 332"/>
                  <a:gd name="T83" fmla="*/ 276 h 276"/>
                  <a:gd name="T84" fmla="*/ 135 w 332"/>
                  <a:gd name="T85" fmla="*/ 276 h 276"/>
                  <a:gd name="T86" fmla="*/ 150 w 332"/>
                  <a:gd name="T87" fmla="*/ 276 h 276"/>
                  <a:gd name="T88" fmla="*/ 166 w 332"/>
                  <a:gd name="T89" fmla="*/ 276 h 276"/>
                  <a:gd name="T90" fmla="*/ 182 w 332"/>
                  <a:gd name="T91" fmla="*/ 276 h 276"/>
                  <a:gd name="T92" fmla="*/ 198 w 332"/>
                  <a:gd name="T93" fmla="*/ 268 h 276"/>
                  <a:gd name="T94" fmla="*/ 213 w 332"/>
                  <a:gd name="T95" fmla="*/ 260 h 276"/>
                  <a:gd name="T96" fmla="*/ 229 w 332"/>
                  <a:gd name="T97" fmla="*/ 260 h 276"/>
                  <a:gd name="T98" fmla="*/ 245 w 332"/>
                  <a:gd name="T99" fmla="*/ 253 h 276"/>
                  <a:gd name="T100" fmla="*/ 269 w 332"/>
                  <a:gd name="T101" fmla="*/ 228 h 276"/>
                  <a:gd name="T102" fmla="*/ 292 w 332"/>
                  <a:gd name="T103" fmla="*/ 205 h 276"/>
                  <a:gd name="T104" fmla="*/ 308 w 332"/>
                  <a:gd name="T105" fmla="*/ 181 h 276"/>
                  <a:gd name="T106" fmla="*/ 324 w 332"/>
                  <a:gd name="T107" fmla="*/ 149 h 276"/>
                  <a:gd name="T108" fmla="*/ 332 w 332"/>
                  <a:gd name="T109" fmla="*/ 118 h 276"/>
                  <a:gd name="T110" fmla="*/ 332 w 332"/>
                  <a:gd name="T111" fmla="*/ 86 h 276"/>
                  <a:gd name="T112" fmla="*/ 324 w 332"/>
                  <a:gd name="T113" fmla="*/ 55 h 276"/>
                  <a:gd name="T114" fmla="*/ 316 w 332"/>
                  <a:gd name="T115" fmla="*/ 2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2" h="276">
                    <a:moveTo>
                      <a:pt x="316" y="23"/>
                    </a:moveTo>
                    <a:lnTo>
                      <a:pt x="308" y="16"/>
                    </a:lnTo>
                    <a:lnTo>
                      <a:pt x="301" y="8"/>
                    </a:lnTo>
                    <a:lnTo>
                      <a:pt x="292" y="8"/>
                    </a:lnTo>
                    <a:lnTo>
                      <a:pt x="292" y="0"/>
                    </a:lnTo>
                    <a:lnTo>
                      <a:pt x="285" y="0"/>
                    </a:lnTo>
                    <a:lnTo>
                      <a:pt x="301" y="23"/>
                    </a:lnTo>
                    <a:lnTo>
                      <a:pt x="308" y="39"/>
                    </a:lnTo>
                    <a:lnTo>
                      <a:pt x="316" y="63"/>
                    </a:lnTo>
                    <a:lnTo>
                      <a:pt x="316" y="86"/>
                    </a:lnTo>
                    <a:lnTo>
                      <a:pt x="316" y="111"/>
                    </a:lnTo>
                    <a:lnTo>
                      <a:pt x="308" y="126"/>
                    </a:lnTo>
                    <a:lnTo>
                      <a:pt x="308" y="149"/>
                    </a:lnTo>
                    <a:lnTo>
                      <a:pt x="292" y="174"/>
                    </a:lnTo>
                    <a:lnTo>
                      <a:pt x="285" y="189"/>
                    </a:lnTo>
                    <a:lnTo>
                      <a:pt x="269" y="213"/>
                    </a:lnTo>
                    <a:lnTo>
                      <a:pt x="253" y="221"/>
                    </a:lnTo>
                    <a:lnTo>
                      <a:pt x="238" y="237"/>
                    </a:lnTo>
                    <a:lnTo>
                      <a:pt x="213" y="244"/>
                    </a:lnTo>
                    <a:lnTo>
                      <a:pt x="198" y="253"/>
                    </a:lnTo>
                    <a:lnTo>
                      <a:pt x="175" y="260"/>
                    </a:lnTo>
                    <a:lnTo>
                      <a:pt x="150" y="260"/>
                    </a:lnTo>
                    <a:lnTo>
                      <a:pt x="127" y="260"/>
                    </a:lnTo>
                    <a:lnTo>
                      <a:pt x="103" y="260"/>
                    </a:lnTo>
                    <a:lnTo>
                      <a:pt x="87" y="253"/>
                    </a:lnTo>
                    <a:lnTo>
                      <a:pt x="63" y="237"/>
                    </a:lnTo>
                    <a:lnTo>
                      <a:pt x="47" y="228"/>
                    </a:lnTo>
                    <a:lnTo>
                      <a:pt x="32" y="213"/>
                    </a:lnTo>
                    <a:lnTo>
                      <a:pt x="16" y="197"/>
                    </a:lnTo>
                    <a:lnTo>
                      <a:pt x="0" y="181"/>
                    </a:lnTo>
                    <a:lnTo>
                      <a:pt x="0" y="189"/>
                    </a:lnTo>
                    <a:lnTo>
                      <a:pt x="8" y="197"/>
                    </a:lnTo>
                    <a:lnTo>
                      <a:pt x="8" y="205"/>
                    </a:lnTo>
                    <a:lnTo>
                      <a:pt x="8" y="213"/>
                    </a:lnTo>
                    <a:lnTo>
                      <a:pt x="24" y="228"/>
                    </a:lnTo>
                    <a:lnTo>
                      <a:pt x="32" y="237"/>
                    </a:lnTo>
                    <a:lnTo>
                      <a:pt x="47" y="244"/>
                    </a:lnTo>
                    <a:lnTo>
                      <a:pt x="63" y="253"/>
                    </a:lnTo>
                    <a:lnTo>
                      <a:pt x="71" y="260"/>
                    </a:lnTo>
                    <a:lnTo>
                      <a:pt x="87" y="268"/>
                    </a:lnTo>
                    <a:lnTo>
                      <a:pt x="103" y="268"/>
                    </a:lnTo>
                    <a:lnTo>
                      <a:pt x="119" y="276"/>
                    </a:lnTo>
                    <a:lnTo>
                      <a:pt x="135" y="276"/>
                    </a:lnTo>
                    <a:lnTo>
                      <a:pt x="150" y="276"/>
                    </a:lnTo>
                    <a:lnTo>
                      <a:pt x="166" y="276"/>
                    </a:lnTo>
                    <a:lnTo>
                      <a:pt x="182" y="276"/>
                    </a:lnTo>
                    <a:lnTo>
                      <a:pt x="198" y="268"/>
                    </a:lnTo>
                    <a:lnTo>
                      <a:pt x="213" y="260"/>
                    </a:lnTo>
                    <a:lnTo>
                      <a:pt x="229" y="260"/>
                    </a:lnTo>
                    <a:lnTo>
                      <a:pt x="245" y="253"/>
                    </a:lnTo>
                    <a:lnTo>
                      <a:pt x="269" y="228"/>
                    </a:lnTo>
                    <a:lnTo>
                      <a:pt x="292" y="205"/>
                    </a:lnTo>
                    <a:lnTo>
                      <a:pt x="308" y="181"/>
                    </a:lnTo>
                    <a:lnTo>
                      <a:pt x="324" y="149"/>
                    </a:lnTo>
                    <a:lnTo>
                      <a:pt x="332" y="118"/>
                    </a:lnTo>
                    <a:lnTo>
                      <a:pt x="332" y="86"/>
                    </a:lnTo>
                    <a:lnTo>
                      <a:pt x="324" y="55"/>
                    </a:lnTo>
                    <a:lnTo>
                      <a:pt x="316" y="23"/>
                    </a:lnTo>
                    <a:close/>
                  </a:path>
                </a:pathLst>
              </a:custGeom>
              <a:solidFill>
                <a:srgbClr val="2659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5" name="Freeform 713">
                <a:extLst>
                  <a:ext uri="{FF2B5EF4-FFF2-40B4-BE49-F238E27FC236}">
                    <a16:creationId xmlns:a16="http://schemas.microsoft.com/office/drawing/2014/main" id="{60B2577D-DCCE-7C74-E718-DB29C2460C94}"/>
                  </a:ext>
                </a:extLst>
              </p:cNvPr>
              <p:cNvSpPr>
                <a:spLocks/>
              </p:cNvSpPr>
              <p:nvPr/>
            </p:nvSpPr>
            <p:spPr bwMode="auto">
              <a:xfrm>
                <a:off x="4947" y="3045"/>
                <a:ext cx="105" cy="92"/>
              </a:xfrm>
              <a:custGeom>
                <a:avLst/>
                <a:gdLst>
                  <a:gd name="T0" fmla="*/ 284 w 315"/>
                  <a:gd name="T1" fmla="*/ 16 h 276"/>
                  <a:gd name="T2" fmla="*/ 277 w 315"/>
                  <a:gd name="T3" fmla="*/ 8 h 276"/>
                  <a:gd name="T4" fmla="*/ 268 w 315"/>
                  <a:gd name="T5" fmla="*/ 8 h 276"/>
                  <a:gd name="T6" fmla="*/ 261 w 315"/>
                  <a:gd name="T7" fmla="*/ 0 h 276"/>
                  <a:gd name="T8" fmla="*/ 252 w 315"/>
                  <a:gd name="T9" fmla="*/ 0 h 276"/>
                  <a:gd name="T10" fmla="*/ 268 w 315"/>
                  <a:gd name="T11" fmla="*/ 16 h 276"/>
                  <a:gd name="T12" fmla="*/ 284 w 315"/>
                  <a:gd name="T13" fmla="*/ 39 h 276"/>
                  <a:gd name="T14" fmla="*/ 292 w 315"/>
                  <a:gd name="T15" fmla="*/ 55 h 276"/>
                  <a:gd name="T16" fmla="*/ 300 w 315"/>
                  <a:gd name="T17" fmla="*/ 79 h 276"/>
                  <a:gd name="T18" fmla="*/ 300 w 315"/>
                  <a:gd name="T19" fmla="*/ 102 h 276"/>
                  <a:gd name="T20" fmla="*/ 300 w 315"/>
                  <a:gd name="T21" fmla="*/ 127 h 276"/>
                  <a:gd name="T22" fmla="*/ 292 w 315"/>
                  <a:gd name="T23" fmla="*/ 150 h 276"/>
                  <a:gd name="T24" fmla="*/ 292 w 315"/>
                  <a:gd name="T25" fmla="*/ 174 h 276"/>
                  <a:gd name="T26" fmla="*/ 277 w 315"/>
                  <a:gd name="T27" fmla="*/ 190 h 276"/>
                  <a:gd name="T28" fmla="*/ 261 w 315"/>
                  <a:gd name="T29" fmla="*/ 213 h 276"/>
                  <a:gd name="T30" fmla="*/ 245 w 315"/>
                  <a:gd name="T31" fmla="*/ 229 h 276"/>
                  <a:gd name="T32" fmla="*/ 229 w 315"/>
                  <a:gd name="T33" fmla="*/ 237 h 276"/>
                  <a:gd name="T34" fmla="*/ 205 w 315"/>
                  <a:gd name="T35" fmla="*/ 253 h 276"/>
                  <a:gd name="T36" fmla="*/ 189 w 315"/>
                  <a:gd name="T37" fmla="*/ 260 h 276"/>
                  <a:gd name="T38" fmla="*/ 166 w 315"/>
                  <a:gd name="T39" fmla="*/ 260 h 276"/>
                  <a:gd name="T40" fmla="*/ 142 w 315"/>
                  <a:gd name="T41" fmla="*/ 260 h 276"/>
                  <a:gd name="T42" fmla="*/ 119 w 315"/>
                  <a:gd name="T43" fmla="*/ 260 h 276"/>
                  <a:gd name="T44" fmla="*/ 95 w 315"/>
                  <a:gd name="T45" fmla="*/ 253 h 276"/>
                  <a:gd name="T46" fmla="*/ 70 w 315"/>
                  <a:gd name="T47" fmla="*/ 244 h 276"/>
                  <a:gd name="T48" fmla="*/ 55 w 315"/>
                  <a:gd name="T49" fmla="*/ 229 h 276"/>
                  <a:gd name="T50" fmla="*/ 39 w 315"/>
                  <a:gd name="T51" fmla="*/ 221 h 276"/>
                  <a:gd name="T52" fmla="*/ 23 w 315"/>
                  <a:gd name="T53" fmla="*/ 197 h 276"/>
                  <a:gd name="T54" fmla="*/ 7 w 315"/>
                  <a:gd name="T55" fmla="*/ 181 h 276"/>
                  <a:gd name="T56" fmla="*/ 0 w 315"/>
                  <a:gd name="T57" fmla="*/ 158 h 276"/>
                  <a:gd name="T58" fmla="*/ 0 w 315"/>
                  <a:gd name="T59" fmla="*/ 165 h 276"/>
                  <a:gd name="T60" fmla="*/ 0 w 315"/>
                  <a:gd name="T61" fmla="*/ 174 h 276"/>
                  <a:gd name="T62" fmla="*/ 0 w 315"/>
                  <a:gd name="T63" fmla="*/ 181 h 276"/>
                  <a:gd name="T64" fmla="*/ 0 w 315"/>
                  <a:gd name="T65" fmla="*/ 190 h 276"/>
                  <a:gd name="T66" fmla="*/ 0 w 315"/>
                  <a:gd name="T67" fmla="*/ 197 h 276"/>
                  <a:gd name="T68" fmla="*/ 16 w 315"/>
                  <a:gd name="T69" fmla="*/ 213 h 276"/>
                  <a:gd name="T70" fmla="*/ 32 w 315"/>
                  <a:gd name="T71" fmla="*/ 229 h 276"/>
                  <a:gd name="T72" fmla="*/ 47 w 315"/>
                  <a:gd name="T73" fmla="*/ 244 h 276"/>
                  <a:gd name="T74" fmla="*/ 63 w 315"/>
                  <a:gd name="T75" fmla="*/ 253 h 276"/>
                  <a:gd name="T76" fmla="*/ 87 w 315"/>
                  <a:gd name="T77" fmla="*/ 268 h 276"/>
                  <a:gd name="T78" fmla="*/ 103 w 315"/>
                  <a:gd name="T79" fmla="*/ 276 h 276"/>
                  <a:gd name="T80" fmla="*/ 126 w 315"/>
                  <a:gd name="T81" fmla="*/ 276 h 276"/>
                  <a:gd name="T82" fmla="*/ 150 w 315"/>
                  <a:gd name="T83" fmla="*/ 276 h 276"/>
                  <a:gd name="T84" fmla="*/ 174 w 315"/>
                  <a:gd name="T85" fmla="*/ 276 h 276"/>
                  <a:gd name="T86" fmla="*/ 198 w 315"/>
                  <a:gd name="T87" fmla="*/ 268 h 276"/>
                  <a:gd name="T88" fmla="*/ 213 w 315"/>
                  <a:gd name="T89" fmla="*/ 260 h 276"/>
                  <a:gd name="T90" fmla="*/ 237 w 315"/>
                  <a:gd name="T91" fmla="*/ 253 h 276"/>
                  <a:gd name="T92" fmla="*/ 252 w 315"/>
                  <a:gd name="T93" fmla="*/ 237 h 276"/>
                  <a:gd name="T94" fmla="*/ 268 w 315"/>
                  <a:gd name="T95" fmla="*/ 229 h 276"/>
                  <a:gd name="T96" fmla="*/ 284 w 315"/>
                  <a:gd name="T97" fmla="*/ 205 h 276"/>
                  <a:gd name="T98" fmla="*/ 292 w 315"/>
                  <a:gd name="T99" fmla="*/ 190 h 276"/>
                  <a:gd name="T100" fmla="*/ 308 w 315"/>
                  <a:gd name="T101" fmla="*/ 165 h 276"/>
                  <a:gd name="T102" fmla="*/ 308 w 315"/>
                  <a:gd name="T103" fmla="*/ 142 h 276"/>
                  <a:gd name="T104" fmla="*/ 315 w 315"/>
                  <a:gd name="T105" fmla="*/ 127 h 276"/>
                  <a:gd name="T106" fmla="*/ 315 w 315"/>
                  <a:gd name="T107" fmla="*/ 102 h 276"/>
                  <a:gd name="T108" fmla="*/ 315 w 315"/>
                  <a:gd name="T109" fmla="*/ 79 h 276"/>
                  <a:gd name="T110" fmla="*/ 308 w 315"/>
                  <a:gd name="T111" fmla="*/ 55 h 276"/>
                  <a:gd name="T112" fmla="*/ 300 w 315"/>
                  <a:gd name="T113" fmla="*/ 39 h 276"/>
                  <a:gd name="T114" fmla="*/ 284 w 315"/>
                  <a:gd name="T115" fmla="*/ 1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5" h="276">
                    <a:moveTo>
                      <a:pt x="284" y="16"/>
                    </a:moveTo>
                    <a:lnTo>
                      <a:pt x="277" y="8"/>
                    </a:lnTo>
                    <a:lnTo>
                      <a:pt x="268" y="8"/>
                    </a:lnTo>
                    <a:lnTo>
                      <a:pt x="261" y="0"/>
                    </a:lnTo>
                    <a:lnTo>
                      <a:pt x="252" y="0"/>
                    </a:lnTo>
                    <a:lnTo>
                      <a:pt x="268" y="16"/>
                    </a:lnTo>
                    <a:lnTo>
                      <a:pt x="284" y="39"/>
                    </a:lnTo>
                    <a:lnTo>
                      <a:pt x="292" y="55"/>
                    </a:lnTo>
                    <a:lnTo>
                      <a:pt x="300" y="79"/>
                    </a:lnTo>
                    <a:lnTo>
                      <a:pt x="300" y="102"/>
                    </a:lnTo>
                    <a:lnTo>
                      <a:pt x="300" y="127"/>
                    </a:lnTo>
                    <a:lnTo>
                      <a:pt x="292" y="150"/>
                    </a:lnTo>
                    <a:lnTo>
                      <a:pt x="292" y="174"/>
                    </a:lnTo>
                    <a:lnTo>
                      <a:pt x="277" y="190"/>
                    </a:lnTo>
                    <a:lnTo>
                      <a:pt x="261" y="213"/>
                    </a:lnTo>
                    <a:lnTo>
                      <a:pt x="245" y="229"/>
                    </a:lnTo>
                    <a:lnTo>
                      <a:pt x="229" y="237"/>
                    </a:lnTo>
                    <a:lnTo>
                      <a:pt x="205" y="253"/>
                    </a:lnTo>
                    <a:lnTo>
                      <a:pt x="189" y="260"/>
                    </a:lnTo>
                    <a:lnTo>
                      <a:pt x="166" y="260"/>
                    </a:lnTo>
                    <a:lnTo>
                      <a:pt x="142" y="260"/>
                    </a:lnTo>
                    <a:lnTo>
                      <a:pt x="119" y="260"/>
                    </a:lnTo>
                    <a:lnTo>
                      <a:pt x="95" y="253"/>
                    </a:lnTo>
                    <a:lnTo>
                      <a:pt x="70" y="244"/>
                    </a:lnTo>
                    <a:lnTo>
                      <a:pt x="55" y="229"/>
                    </a:lnTo>
                    <a:lnTo>
                      <a:pt x="39" y="221"/>
                    </a:lnTo>
                    <a:lnTo>
                      <a:pt x="23" y="197"/>
                    </a:lnTo>
                    <a:lnTo>
                      <a:pt x="7" y="181"/>
                    </a:lnTo>
                    <a:lnTo>
                      <a:pt x="0" y="158"/>
                    </a:lnTo>
                    <a:lnTo>
                      <a:pt x="0" y="165"/>
                    </a:lnTo>
                    <a:lnTo>
                      <a:pt x="0" y="174"/>
                    </a:lnTo>
                    <a:lnTo>
                      <a:pt x="0" y="181"/>
                    </a:lnTo>
                    <a:lnTo>
                      <a:pt x="0" y="190"/>
                    </a:lnTo>
                    <a:lnTo>
                      <a:pt x="0" y="197"/>
                    </a:lnTo>
                    <a:lnTo>
                      <a:pt x="16" y="213"/>
                    </a:lnTo>
                    <a:lnTo>
                      <a:pt x="32" y="229"/>
                    </a:lnTo>
                    <a:lnTo>
                      <a:pt x="47" y="244"/>
                    </a:lnTo>
                    <a:lnTo>
                      <a:pt x="63" y="253"/>
                    </a:lnTo>
                    <a:lnTo>
                      <a:pt x="87" y="268"/>
                    </a:lnTo>
                    <a:lnTo>
                      <a:pt x="103" y="276"/>
                    </a:lnTo>
                    <a:lnTo>
                      <a:pt x="126" y="276"/>
                    </a:lnTo>
                    <a:lnTo>
                      <a:pt x="150" y="276"/>
                    </a:lnTo>
                    <a:lnTo>
                      <a:pt x="174" y="276"/>
                    </a:lnTo>
                    <a:lnTo>
                      <a:pt x="198" y="268"/>
                    </a:lnTo>
                    <a:lnTo>
                      <a:pt x="213" y="260"/>
                    </a:lnTo>
                    <a:lnTo>
                      <a:pt x="237" y="253"/>
                    </a:lnTo>
                    <a:lnTo>
                      <a:pt x="252" y="237"/>
                    </a:lnTo>
                    <a:lnTo>
                      <a:pt x="268" y="229"/>
                    </a:lnTo>
                    <a:lnTo>
                      <a:pt x="284" y="205"/>
                    </a:lnTo>
                    <a:lnTo>
                      <a:pt x="292" y="190"/>
                    </a:lnTo>
                    <a:lnTo>
                      <a:pt x="308" y="165"/>
                    </a:lnTo>
                    <a:lnTo>
                      <a:pt x="308" y="142"/>
                    </a:lnTo>
                    <a:lnTo>
                      <a:pt x="315" y="127"/>
                    </a:lnTo>
                    <a:lnTo>
                      <a:pt x="315" y="102"/>
                    </a:lnTo>
                    <a:lnTo>
                      <a:pt x="315" y="79"/>
                    </a:lnTo>
                    <a:lnTo>
                      <a:pt x="308" y="55"/>
                    </a:lnTo>
                    <a:lnTo>
                      <a:pt x="300" y="39"/>
                    </a:lnTo>
                    <a:lnTo>
                      <a:pt x="284" y="16"/>
                    </a:lnTo>
                    <a:close/>
                  </a:path>
                </a:pathLst>
              </a:custGeom>
              <a:solidFill>
                <a:srgbClr val="2659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6" name="Freeform 714">
                <a:extLst>
                  <a:ext uri="{FF2B5EF4-FFF2-40B4-BE49-F238E27FC236}">
                    <a16:creationId xmlns:a16="http://schemas.microsoft.com/office/drawing/2014/main" id="{4AB1EA16-3F59-FFE8-B52B-511BBB79F361}"/>
                  </a:ext>
                </a:extLst>
              </p:cNvPr>
              <p:cNvSpPr>
                <a:spLocks/>
              </p:cNvSpPr>
              <p:nvPr/>
            </p:nvSpPr>
            <p:spPr bwMode="auto">
              <a:xfrm>
                <a:off x="4946" y="3040"/>
                <a:ext cx="101" cy="92"/>
              </a:xfrm>
              <a:custGeom>
                <a:avLst/>
                <a:gdLst>
                  <a:gd name="T0" fmla="*/ 253 w 301"/>
                  <a:gd name="T1" fmla="*/ 15 h 275"/>
                  <a:gd name="T2" fmla="*/ 245 w 301"/>
                  <a:gd name="T3" fmla="*/ 7 h 275"/>
                  <a:gd name="T4" fmla="*/ 238 w 301"/>
                  <a:gd name="T5" fmla="*/ 7 h 275"/>
                  <a:gd name="T6" fmla="*/ 229 w 301"/>
                  <a:gd name="T7" fmla="*/ 7 h 275"/>
                  <a:gd name="T8" fmla="*/ 222 w 301"/>
                  <a:gd name="T9" fmla="*/ 7 h 275"/>
                  <a:gd name="T10" fmla="*/ 213 w 301"/>
                  <a:gd name="T11" fmla="*/ 0 h 275"/>
                  <a:gd name="T12" fmla="*/ 238 w 301"/>
                  <a:gd name="T13" fmla="*/ 15 h 275"/>
                  <a:gd name="T14" fmla="*/ 253 w 301"/>
                  <a:gd name="T15" fmla="*/ 31 h 275"/>
                  <a:gd name="T16" fmla="*/ 269 w 301"/>
                  <a:gd name="T17" fmla="*/ 54 h 275"/>
                  <a:gd name="T18" fmla="*/ 277 w 301"/>
                  <a:gd name="T19" fmla="*/ 70 h 275"/>
                  <a:gd name="T20" fmla="*/ 285 w 301"/>
                  <a:gd name="T21" fmla="*/ 94 h 275"/>
                  <a:gd name="T22" fmla="*/ 285 w 301"/>
                  <a:gd name="T23" fmla="*/ 117 h 275"/>
                  <a:gd name="T24" fmla="*/ 285 w 301"/>
                  <a:gd name="T25" fmla="*/ 142 h 275"/>
                  <a:gd name="T26" fmla="*/ 285 w 301"/>
                  <a:gd name="T27" fmla="*/ 165 h 275"/>
                  <a:gd name="T28" fmla="*/ 269 w 301"/>
                  <a:gd name="T29" fmla="*/ 189 h 275"/>
                  <a:gd name="T30" fmla="*/ 261 w 301"/>
                  <a:gd name="T31" fmla="*/ 212 h 275"/>
                  <a:gd name="T32" fmla="*/ 245 w 301"/>
                  <a:gd name="T33" fmla="*/ 228 h 275"/>
                  <a:gd name="T34" fmla="*/ 222 w 301"/>
                  <a:gd name="T35" fmla="*/ 244 h 275"/>
                  <a:gd name="T36" fmla="*/ 198 w 301"/>
                  <a:gd name="T37" fmla="*/ 252 h 275"/>
                  <a:gd name="T38" fmla="*/ 182 w 301"/>
                  <a:gd name="T39" fmla="*/ 259 h 275"/>
                  <a:gd name="T40" fmla="*/ 159 w 301"/>
                  <a:gd name="T41" fmla="*/ 268 h 275"/>
                  <a:gd name="T42" fmla="*/ 127 w 301"/>
                  <a:gd name="T43" fmla="*/ 268 h 275"/>
                  <a:gd name="T44" fmla="*/ 103 w 301"/>
                  <a:gd name="T45" fmla="*/ 259 h 275"/>
                  <a:gd name="T46" fmla="*/ 87 w 301"/>
                  <a:gd name="T47" fmla="*/ 252 h 275"/>
                  <a:gd name="T48" fmla="*/ 63 w 301"/>
                  <a:gd name="T49" fmla="*/ 236 h 275"/>
                  <a:gd name="T50" fmla="*/ 47 w 301"/>
                  <a:gd name="T51" fmla="*/ 220 h 275"/>
                  <a:gd name="T52" fmla="*/ 32 w 301"/>
                  <a:gd name="T53" fmla="*/ 205 h 275"/>
                  <a:gd name="T54" fmla="*/ 16 w 301"/>
                  <a:gd name="T55" fmla="*/ 180 h 275"/>
                  <a:gd name="T56" fmla="*/ 8 w 301"/>
                  <a:gd name="T57" fmla="*/ 157 h 275"/>
                  <a:gd name="T58" fmla="*/ 8 w 301"/>
                  <a:gd name="T59" fmla="*/ 133 h 275"/>
                  <a:gd name="T60" fmla="*/ 0 w 301"/>
                  <a:gd name="T61" fmla="*/ 149 h 275"/>
                  <a:gd name="T62" fmla="*/ 0 w 301"/>
                  <a:gd name="T63" fmla="*/ 157 h 275"/>
                  <a:gd name="T64" fmla="*/ 0 w 301"/>
                  <a:gd name="T65" fmla="*/ 165 h 275"/>
                  <a:gd name="T66" fmla="*/ 0 w 301"/>
                  <a:gd name="T67" fmla="*/ 173 h 275"/>
                  <a:gd name="T68" fmla="*/ 8 w 301"/>
                  <a:gd name="T69" fmla="*/ 196 h 275"/>
                  <a:gd name="T70" fmla="*/ 24 w 301"/>
                  <a:gd name="T71" fmla="*/ 212 h 275"/>
                  <a:gd name="T72" fmla="*/ 40 w 301"/>
                  <a:gd name="T73" fmla="*/ 236 h 275"/>
                  <a:gd name="T74" fmla="*/ 56 w 301"/>
                  <a:gd name="T75" fmla="*/ 244 h 275"/>
                  <a:gd name="T76" fmla="*/ 71 w 301"/>
                  <a:gd name="T77" fmla="*/ 259 h 275"/>
                  <a:gd name="T78" fmla="*/ 96 w 301"/>
                  <a:gd name="T79" fmla="*/ 268 h 275"/>
                  <a:gd name="T80" fmla="*/ 119 w 301"/>
                  <a:gd name="T81" fmla="*/ 275 h 275"/>
                  <a:gd name="T82" fmla="*/ 143 w 301"/>
                  <a:gd name="T83" fmla="*/ 275 h 275"/>
                  <a:gd name="T84" fmla="*/ 166 w 301"/>
                  <a:gd name="T85" fmla="*/ 275 h 275"/>
                  <a:gd name="T86" fmla="*/ 190 w 301"/>
                  <a:gd name="T87" fmla="*/ 275 h 275"/>
                  <a:gd name="T88" fmla="*/ 206 w 301"/>
                  <a:gd name="T89" fmla="*/ 268 h 275"/>
                  <a:gd name="T90" fmla="*/ 229 w 301"/>
                  <a:gd name="T91" fmla="*/ 252 h 275"/>
                  <a:gd name="T92" fmla="*/ 245 w 301"/>
                  <a:gd name="T93" fmla="*/ 244 h 275"/>
                  <a:gd name="T94" fmla="*/ 261 w 301"/>
                  <a:gd name="T95" fmla="*/ 228 h 275"/>
                  <a:gd name="T96" fmla="*/ 277 w 301"/>
                  <a:gd name="T97" fmla="*/ 205 h 275"/>
                  <a:gd name="T98" fmla="*/ 292 w 301"/>
                  <a:gd name="T99" fmla="*/ 189 h 275"/>
                  <a:gd name="T100" fmla="*/ 292 w 301"/>
                  <a:gd name="T101" fmla="*/ 165 h 275"/>
                  <a:gd name="T102" fmla="*/ 301 w 301"/>
                  <a:gd name="T103" fmla="*/ 142 h 275"/>
                  <a:gd name="T104" fmla="*/ 301 w 301"/>
                  <a:gd name="T105" fmla="*/ 117 h 275"/>
                  <a:gd name="T106" fmla="*/ 301 w 301"/>
                  <a:gd name="T107" fmla="*/ 94 h 275"/>
                  <a:gd name="T108" fmla="*/ 292 w 301"/>
                  <a:gd name="T109" fmla="*/ 70 h 275"/>
                  <a:gd name="T110" fmla="*/ 285 w 301"/>
                  <a:gd name="T111" fmla="*/ 54 h 275"/>
                  <a:gd name="T112" fmla="*/ 269 w 301"/>
                  <a:gd name="T113" fmla="*/ 31 h 275"/>
                  <a:gd name="T114" fmla="*/ 253 w 301"/>
                  <a:gd name="T115" fmla="*/ 1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1" h="275">
                    <a:moveTo>
                      <a:pt x="253" y="15"/>
                    </a:moveTo>
                    <a:lnTo>
                      <a:pt x="245" y="7"/>
                    </a:lnTo>
                    <a:lnTo>
                      <a:pt x="238" y="7"/>
                    </a:lnTo>
                    <a:lnTo>
                      <a:pt x="229" y="7"/>
                    </a:lnTo>
                    <a:lnTo>
                      <a:pt x="222" y="7"/>
                    </a:lnTo>
                    <a:lnTo>
                      <a:pt x="213" y="0"/>
                    </a:lnTo>
                    <a:lnTo>
                      <a:pt x="238" y="15"/>
                    </a:lnTo>
                    <a:lnTo>
                      <a:pt x="253" y="31"/>
                    </a:lnTo>
                    <a:lnTo>
                      <a:pt x="269" y="54"/>
                    </a:lnTo>
                    <a:lnTo>
                      <a:pt x="277" y="70"/>
                    </a:lnTo>
                    <a:lnTo>
                      <a:pt x="285" y="94"/>
                    </a:lnTo>
                    <a:lnTo>
                      <a:pt x="285" y="117"/>
                    </a:lnTo>
                    <a:lnTo>
                      <a:pt x="285" y="142"/>
                    </a:lnTo>
                    <a:lnTo>
                      <a:pt x="285" y="165"/>
                    </a:lnTo>
                    <a:lnTo>
                      <a:pt x="269" y="189"/>
                    </a:lnTo>
                    <a:lnTo>
                      <a:pt x="261" y="212"/>
                    </a:lnTo>
                    <a:lnTo>
                      <a:pt x="245" y="228"/>
                    </a:lnTo>
                    <a:lnTo>
                      <a:pt x="222" y="244"/>
                    </a:lnTo>
                    <a:lnTo>
                      <a:pt x="198" y="252"/>
                    </a:lnTo>
                    <a:lnTo>
                      <a:pt x="182" y="259"/>
                    </a:lnTo>
                    <a:lnTo>
                      <a:pt x="159" y="268"/>
                    </a:lnTo>
                    <a:lnTo>
                      <a:pt x="127" y="268"/>
                    </a:lnTo>
                    <a:lnTo>
                      <a:pt x="103" y="259"/>
                    </a:lnTo>
                    <a:lnTo>
                      <a:pt x="87" y="252"/>
                    </a:lnTo>
                    <a:lnTo>
                      <a:pt x="63" y="236"/>
                    </a:lnTo>
                    <a:lnTo>
                      <a:pt x="47" y="220"/>
                    </a:lnTo>
                    <a:lnTo>
                      <a:pt x="32" y="205"/>
                    </a:lnTo>
                    <a:lnTo>
                      <a:pt x="16" y="180"/>
                    </a:lnTo>
                    <a:lnTo>
                      <a:pt x="8" y="157"/>
                    </a:lnTo>
                    <a:lnTo>
                      <a:pt x="8" y="133"/>
                    </a:lnTo>
                    <a:lnTo>
                      <a:pt x="0" y="149"/>
                    </a:lnTo>
                    <a:lnTo>
                      <a:pt x="0" y="157"/>
                    </a:lnTo>
                    <a:lnTo>
                      <a:pt x="0" y="165"/>
                    </a:lnTo>
                    <a:lnTo>
                      <a:pt x="0" y="173"/>
                    </a:lnTo>
                    <a:lnTo>
                      <a:pt x="8" y="196"/>
                    </a:lnTo>
                    <a:lnTo>
                      <a:pt x="24" y="212"/>
                    </a:lnTo>
                    <a:lnTo>
                      <a:pt x="40" y="236"/>
                    </a:lnTo>
                    <a:lnTo>
                      <a:pt x="56" y="244"/>
                    </a:lnTo>
                    <a:lnTo>
                      <a:pt x="71" y="259"/>
                    </a:lnTo>
                    <a:lnTo>
                      <a:pt x="96" y="268"/>
                    </a:lnTo>
                    <a:lnTo>
                      <a:pt x="119" y="275"/>
                    </a:lnTo>
                    <a:lnTo>
                      <a:pt x="143" y="275"/>
                    </a:lnTo>
                    <a:lnTo>
                      <a:pt x="166" y="275"/>
                    </a:lnTo>
                    <a:lnTo>
                      <a:pt x="190" y="275"/>
                    </a:lnTo>
                    <a:lnTo>
                      <a:pt x="206" y="268"/>
                    </a:lnTo>
                    <a:lnTo>
                      <a:pt x="229" y="252"/>
                    </a:lnTo>
                    <a:lnTo>
                      <a:pt x="245" y="244"/>
                    </a:lnTo>
                    <a:lnTo>
                      <a:pt x="261" y="228"/>
                    </a:lnTo>
                    <a:lnTo>
                      <a:pt x="277" y="205"/>
                    </a:lnTo>
                    <a:lnTo>
                      <a:pt x="292" y="189"/>
                    </a:lnTo>
                    <a:lnTo>
                      <a:pt x="292" y="165"/>
                    </a:lnTo>
                    <a:lnTo>
                      <a:pt x="301" y="142"/>
                    </a:lnTo>
                    <a:lnTo>
                      <a:pt x="301" y="117"/>
                    </a:lnTo>
                    <a:lnTo>
                      <a:pt x="301" y="94"/>
                    </a:lnTo>
                    <a:lnTo>
                      <a:pt x="292" y="70"/>
                    </a:lnTo>
                    <a:lnTo>
                      <a:pt x="285" y="54"/>
                    </a:lnTo>
                    <a:lnTo>
                      <a:pt x="269" y="31"/>
                    </a:lnTo>
                    <a:lnTo>
                      <a:pt x="253" y="15"/>
                    </a:lnTo>
                    <a:close/>
                  </a:path>
                </a:pathLst>
              </a:custGeom>
              <a:solidFill>
                <a:srgbClr val="295C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7" name="Freeform 715">
                <a:extLst>
                  <a:ext uri="{FF2B5EF4-FFF2-40B4-BE49-F238E27FC236}">
                    <a16:creationId xmlns:a16="http://schemas.microsoft.com/office/drawing/2014/main" id="{36E3038B-451E-2929-60FA-D14A1D320504}"/>
                  </a:ext>
                </a:extLst>
              </p:cNvPr>
              <p:cNvSpPr>
                <a:spLocks/>
              </p:cNvSpPr>
              <p:nvPr/>
            </p:nvSpPr>
            <p:spPr bwMode="auto">
              <a:xfrm>
                <a:off x="4949" y="3040"/>
                <a:ext cx="92" cy="89"/>
              </a:xfrm>
              <a:custGeom>
                <a:avLst/>
                <a:gdLst>
                  <a:gd name="T0" fmla="*/ 197 w 276"/>
                  <a:gd name="T1" fmla="*/ 0 h 269"/>
                  <a:gd name="T2" fmla="*/ 181 w 276"/>
                  <a:gd name="T3" fmla="*/ 0 h 269"/>
                  <a:gd name="T4" fmla="*/ 166 w 276"/>
                  <a:gd name="T5" fmla="*/ 0 h 269"/>
                  <a:gd name="T6" fmla="*/ 197 w 276"/>
                  <a:gd name="T7" fmla="*/ 15 h 269"/>
                  <a:gd name="T8" fmla="*/ 229 w 276"/>
                  <a:gd name="T9" fmla="*/ 40 h 269"/>
                  <a:gd name="T10" fmla="*/ 253 w 276"/>
                  <a:gd name="T11" fmla="*/ 64 h 269"/>
                  <a:gd name="T12" fmla="*/ 260 w 276"/>
                  <a:gd name="T13" fmla="*/ 103 h 269"/>
                  <a:gd name="T14" fmla="*/ 260 w 276"/>
                  <a:gd name="T15" fmla="*/ 143 h 269"/>
                  <a:gd name="T16" fmla="*/ 253 w 276"/>
                  <a:gd name="T17" fmla="*/ 173 h 269"/>
                  <a:gd name="T18" fmla="*/ 237 w 276"/>
                  <a:gd name="T19" fmla="*/ 205 h 269"/>
                  <a:gd name="T20" fmla="*/ 205 w 276"/>
                  <a:gd name="T21" fmla="*/ 229 h 269"/>
                  <a:gd name="T22" fmla="*/ 174 w 276"/>
                  <a:gd name="T23" fmla="*/ 245 h 269"/>
                  <a:gd name="T24" fmla="*/ 134 w 276"/>
                  <a:gd name="T25" fmla="*/ 253 h 269"/>
                  <a:gd name="T26" fmla="*/ 102 w 276"/>
                  <a:gd name="T27" fmla="*/ 245 h 269"/>
                  <a:gd name="T28" fmla="*/ 64 w 276"/>
                  <a:gd name="T29" fmla="*/ 229 h 269"/>
                  <a:gd name="T30" fmla="*/ 39 w 276"/>
                  <a:gd name="T31" fmla="*/ 205 h 269"/>
                  <a:gd name="T32" fmla="*/ 24 w 276"/>
                  <a:gd name="T33" fmla="*/ 173 h 269"/>
                  <a:gd name="T34" fmla="*/ 16 w 276"/>
                  <a:gd name="T35" fmla="*/ 134 h 269"/>
                  <a:gd name="T36" fmla="*/ 16 w 276"/>
                  <a:gd name="T37" fmla="*/ 95 h 269"/>
                  <a:gd name="T38" fmla="*/ 8 w 276"/>
                  <a:gd name="T39" fmla="*/ 118 h 269"/>
                  <a:gd name="T40" fmla="*/ 0 w 276"/>
                  <a:gd name="T41" fmla="*/ 134 h 269"/>
                  <a:gd name="T42" fmla="*/ 8 w 276"/>
                  <a:gd name="T43" fmla="*/ 181 h 269"/>
                  <a:gd name="T44" fmla="*/ 39 w 276"/>
                  <a:gd name="T45" fmla="*/ 221 h 269"/>
                  <a:gd name="T46" fmla="*/ 79 w 276"/>
                  <a:gd name="T47" fmla="*/ 253 h 269"/>
                  <a:gd name="T48" fmla="*/ 118 w 276"/>
                  <a:gd name="T49" fmla="*/ 269 h 269"/>
                  <a:gd name="T50" fmla="*/ 174 w 276"/>
                  <a:gd name="T51" fmla="*/ 260 h 269"/>
                  <a:gd name="T52" fmla="*/ 213 w 276"/>
                  <a:gd name="T53" fmla="*/ 245 h 269"/>
                  <a:gd name="T54" fmla="*/ 253 w 276"/>
                  <a:gd name="T55" fmla="*/ 213 h 269"/>
                  <a:gd name="T56" fmla="*/ 276 w 276"/>
                  <a:gd name="T57" fmla="*/ 166 h 269"/>
                  <a:gd name="T58" fmla="*/ 276 w 276"/>
                  <a:gd name="T59" fmla="*/ 118 h 269"/>
                  <a:gd name="T60" fmla="*/ 269 w 276"/>
                  <a:gd name="T61" fmla="*/ 71 h 269"/>
                  <a:gd name="T62" fmla="*/ 244 w 276"/>
                  <a:gd name="T63" fmla="*/ 31 h 269"/>
                  <a:gd name="T64" fmla="*/ 205 w 276"/>
                  <a:gd name="T65"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6" h="269">
                    <a:moveTo>
                      <a:pt x="205" y="0"/>
                    </a:moveTo>
                    <a:lnTo>
                      <a:pt x="197" y="0"/>
                    </a:lnTo>
                    <a:lnTo>
                      <a:pt x="190" y="0"/>
                    </a:lnTo>
                    <a:lnTo>
                      <a:pt x="181" y="0"/>
                    </a:lnTo>
                    <a:lnTo>
                      <a:pt x="174" y="0"/>
                    </a:lnTo>
                    <a:lnTo>
                      <a:pt x="166" y="0"/>
                    </a:lnTo>
                    <a:lnTo>
                      <a:pt x="181" y="8"/>
                    </a:lnTo>
                    <a:lnTo>
                      <a:pt x="197" y="15"/>
                    </a:lnTo>
                    <a:lnTo>
                      <a:pt x="213" y="24"/>
                    </a:lnTo>
                    <a:lnTo>
                      <a:pt x="229" y="40"/>
                    </a:lnTo>
                    <a:lnTo>
                      <a:pt x="244" y="47"/>
                    </a:lnTo>
                    <a:lnTo>
                      <a:pt x="253" y="64"/>
                    </a:lnTo>
                    <a:lnTo>
                      <a:pt x="260" y="87"/>
                    </a:lnTo>
                    <a:lnTo>
                      <a:pt x="260" y="103"/>
                    </a:lnTo>
                    <a:lnTo>
                      <a:pt x="269" y="118"/>
                    </a:lnTo>
                    <a:lnTo>
                      <a:pt x="260" y="143"/>
                    </a:lnTo>
                    <a:lnTo>
                      <a:pt x="260" y="158"/>
                    </a:lnTo>
                    <a:lnTo>
                      <a:pt x="253" y="173"/>
                    </a:lnTo>
                    <a:lnTo>
                      <a:pt x="244" y="189"/>
                    </a:lnTo>
                    <a:lnTo>
                      <a:pt x="237" y="205"/>
                    </a:lnTo>
                    <a:lnTo>
                      <a:pt x="221" y="221"/>
                    </a:lnTo>
                    <a:lnTo>
                      <a:pt x="205" y="229"/>
                    </a:lnTo>
                    <a:lnTo>
                      <a:pt x="190" y="237"/>
                    </a:lnTo>
                    <a:lnTo>
                      <a:pt x="174" y="245"/>
                    </a:lnTo>
                    <a:lnTo>
                      <a:pt x="158" y="253"/>
                    </a:lnTo>
                    <a:lnTo>
                      <a:pt x="134" y="253"/>
                    </a:lnTo>
                    <a:lnTo>
                      <a:pt x="118" y="253"/>
                    </a:lnTo>
                    <a:lnTo>
                      <a:pt x="102" y="245"/>
                    </a:lnTo>
                    <a:lnTo>
                      <a:pt x="79" y="237"/>
                    </a:lnTo>
                    <a:lnTo>
                      <a:pt x="64" y="229"/>
                    </a:lnTo>
                    <a:lnTo>
                      <a:pt x="55" y="213"/>
                    </a:lnTo>
                    <a:lnTo>
                      <a:pt x="39" y="205"/>
                    </a:lnTo>
                    <a:lnTo>
                      <a:pt x="32" y="189"/>
                    </a:lnTo>
                    <a:lnTo>
                      <a:pt x="24" y="173"/>
                    </a:lnTo>
                    <a:lnTo>
                      <a:pt x="16" y="158"/>
                    </a:lnTo>
                    <a:lnTo>
                      <a:pt x="16" y="134"/>
                    </a:lnTo>
                    <a:lnTo>
                      <a:pt x="8" y="118"/>
                    </a:lnTo>
                    <a:lnTo>
                      <a:pt x="16" y="95"/>
                    </a:lnTo>
                    <a:lnTo>
                      <a:pt x="8" y="111"/>
                    </a:lnTo>
                    <a:lnTo>
                      <a:pt x="8" y="118"/>
                    </a:lnTo>
                    <a:lnTo>
                      <a:pt x="0" y="127"/>
                    </a:lnTo>
                    <a:lnTo>
                      <a:pt x="0" y="134"/>
                    </a:lnTo>
                    <a:lnTo>
                      <a:pt x="0" y="158"/>
                    </a:lnTo>
                    <a:lnTo>
                      <a:pt x="8" y="181"/>
                    </a:lnTo>
                    <a:lnTo>
                      <a:pt x="24" y="205"/>
                    </a:lnTo>
                    <a:lnTo>
                      <a:pt x="39" y="221"/>
                    </a:lnTo>
                    <a:lnTo>
                      <a:pt x="55" y="237"/>
                    </a:lnTo>
                    <a:lnTo>
                      <a:pt x="79" y="253"/>
                    </a:lnTo>
                    <a:lnTo>
                      <a:pt x="95" y="260"/>
                    </a:lnTo>
                    <a:lnTo>
                      <a:pt x="118" y="269"/>
                    </a:lnTo>
                    <a:lnTo>
                      <a:pt x="150" y="269"/>
                    </a:lnTo>
                    <a:lnTo>
                      <a:pt x="174" y="260"/>
                    </a:lnTo>
                    <a:lnTo>
                      <a:pt x="190" y="253"/>
                    </a:lnTo>
                    <a:lnTo>
                      <a:pt x="213" y="245"/>
                    </a:lnTo>
                    <a:lnTo>
                      <a:pt x="237" y="229"/>
                    </a:lnTo>
                    <a:lnTo>
                      <a:pt x="253" y="213"/>
                    </a:lnTo>
                    <a:lnTo>
                      <a:pt x="260" y="189"/>
                    </a:lnTo>
                    <a:lnTo>
                      <a:pt x="276" y="166"/>
                    </a:lnTo>
                    <a:lnTo>
                      <a:pt x="276" y="143"/>
                    </a:lnTo>
                    <a:lnTo>
                      <a:pt x="276" y="118"/>
                    </a:lnTo>
                    <a:lnTo>
                      <a:pt x="276" y="95"/>
                    </a:lnTo>
                    <a:lnTo>
                      <a:pt x="269" y="71"/>
                    </a:lnTo>
                    <a:lnTo>
                      <a:pt x="260" y="55"/>
                    </a:lnTo>
                    <a:lnTo>
                      <a:pt x="244" y="31"/>
                    </a:lnTo>
                    <a:lnTo>
                      <a:pt x="229" y="15"/>
                    </a:lnTo>
                    <a:lnTo>
                      <a:pt x="205" y="0"/>
                    </a:lnTo>
                    <a:close/>
                  </a:path>
                </a:pathLst>
              </a:custGeom>
              <a:solidFill>
                <a:srgbClr val="2C5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8" name="Freeform 716">
                <a:extLst>
                  <a:ext uri="{FF2B5EF4-FFF2-40B4-BE49-F238E27FC236}">
                    <a16:creationId xmlns:a16="http://schemas.microsoft.com/office/drawing/2014/main" id="{AEB87573-185F-EA4E-02E0-0072233F25DE}"/>
                  </a:ext>
                </a:extLst>
              </p:cNvPr>
              <p:cNvSpPr>
                <a:spLocks/>
              </p:cNvSpPr>
              <p:nvPr/>
            </p:nvSpPr>
            <p:spPr bwMode="auto">
              <a:xfrm>
                <a:off x="4952" y="3040"/>
                <a:ext cx="87" cy="42"/>
              </a:xfrm>
              <a:custGeom>
                <a:avLst/>
                <a:gdLst>
                  <a:gd name="T0" fmla="*/ 0 w 261"/>
                  <a:gd name="T1" fmla="*/ 126 h 126"/>
                  <a:gd name="T2" fmla="*/ 0 w 261"/>
                  <a:gd name="T3" fmla="*/ 117 h 126"/>
                  <a:gd name="T4" fmla="*/ 8 w 261"/>
                  <a:gd name="T5" fmla="*/ 94 h 126"/>
                  <a:gd name="T6" fmla="*/ 16 w 261"/>
                  <a:gd name="T7" fmla="*/ 86 h 126"/>
                  <a:gd name="T8" fmla="*/ 16 w 261"/>
                  <a:gd name="T9" fmla="*/ 78 h 126"/>
                  <a:gd name="T10" fmla="*/ 24 w 261"/>
                  <a:gd name="T11" fmla="*/ 70 h 126"/>
                  <a:gd name="T12" fmla="*/ 31 w 261"/>
                  <a:gd name="T13" fmla="*/ 63 h 126"/>
                  <a:gd name="T14" fmla="*/ 40 w 261"/>
                  <a:gd name="T15" fmla="*/ 54 h 126"/>
                  <a:gd name="T16" fmla="*/ 47 w 261"/>
                  <a:gd name="T17" fmla="*/ 47 h 126"/>
                  <a:gd name="T18" fmla="*/ 63 w 261"/>
                  <a:gd name="T19" fmla="*/ 39 h 126"/>
                  <a:gd name="T20" fmla="*/ 71 w 261"/>
                  <a:gd name="T21" fmla="*/ 31 h 126"/>
                  <a:gd name="T22" fmla="*/ 79 w 261"/>
                  <a:gd name="T23" fmla="*/ 23 h 126"/>
                  <a:gd name="T24" fmla="*/ 87 w 261"/>
                  <a:gd name="T25" fmla="*/ 15 h 126"/>
                  <a:gd name="T26" fmla="*/ 103 w 261"/>
                  <a:gd name="T27" fmla="*/ 15 h 126"/>
                  <a:gd name="T28" fmla="*/ 110 w 261"/>
                  <a:gd name="T29" fmla="*/ 7 h 126"/>
                  <a:gd name="T30" fmla="*/ 119 w 261"/>
                  <a:gd name="T31" fmla="*/ 7 h 126"/>
                  <a:gd name="T32" fmla="*/ 134 w 261"/>
                  <a:gd name="T33" fmla="*/ 0 h 126"/>
                  <a:gd name="T34" fmla="*/ 142 w 261"/>
                  <a:gd name="T35" fmla="*/ 0 h 126"/>
                  <a:gd name="T36" fmla="*/ 158 w 261"/>
                  <a:gd name="T37" fmla="*/ 0 h 126"/>
                  <a:gd name="T38" fmla="*/ 173 w 261"/>
                  <a:gd name="T39" fmla="*/ 7 h 126"/>
                  <a:gd name="T40" fmla="*/ 189 w 261"/>
                  <a:gd name="T41" fmla="*/ 15 h 126"/>
                  <a:gd name="T42" fmla="*/ 205 w 261"/>
                  <a:gd name="T43" fmla="*/ 23 h 126"/>
                  <a:gd name="T44" fmla="*/ 221 w 261"/>
                  <a:gd name="T45" fmla="*/ 39 h 126"/>
                  <a:gd name="T46" fmla="*/ 236 w 261"/>
                  <a:gd name="T47" fmla="*/ 47 h 126"/>
                  <a:gd name="T48" fmla="*/ 245 w 261"/>
                  <a:gd name="T49" fmla="*/ 63 h 126"/>
                  <a:gd name="T50" fmla="*/ 252 w 261"/>
                  <a:gd name="T51" fmla="*/ 86 h 126"/>
                  <a:gd name="T52" fmla="*/ 252 w 261"/>
                  <a:gd name="T53" fmla="*/ 102 h 126"/>
                  <a:gd name="T54" fmla="*/ 261 w 261"/>
                  <a:gd name="T55" fmla="*/ 117 h 126"/>
                  <a:gd name="T56" fmla="*/ 261 w 261"/>
                  <a:gd name="T57" fmla="*/ 126 h 126"/>
                  <a:gd name="T58" fmla="*/ 245 w 261"/>
                  <a:gd name="T59" fmla="*/ 126 h 126"/>
                  <a:gd name="T60" fmla="*/ 245 w 261"/>
                  <a:gd name="T61" fmla="*/ 102 h 126"/>
                  <a:gd name="T62" fmla="*/ 236 w 261"/>
                  <a:gd name="T63" fmla="*/ 78 h 126"/>
                  <a:gd name="T64" fmla="*/ 221 w 261"/>
                  <a:gd name="T65" fmla="*/ 63 h 126"/>
                  <a:gd name="T66" fmla="*/ 213 w 261"/>
                  <a:gd name="T67" fmla="*/ 47 h 126"/>
                  <a:gd name="T68" fmla="*/ 189 w 261"/>
                  <a:gd name="T69" fmla="*/ 31 h 126"/>
                  <a:gd name="T70" fmla="*/ 173 w 261"/>
                  <a:gd name="T71" fmla="*/ 23 h 126"/>
                  <a:gd name="T72" fmla="*/ 150 w 261"/>
                  <a:gd name="T73" fmla="*/ 15 h 126"/>
                  <a:gd name="T74" fmla="*/ 134 w 261"/>
                  <a:gd name="T75" fmla="*/ 15 h 126"/>
                  <a:gd name="T76" fmla="*/ 110 w 261"/>
                  <a:gd name="T77" fmla="*/ 15 h 126"/>
                  <a:gd name="T78" fmla="*/ 87 w 261"/>
                  <a:gd name="T79" fmla="*/ 23 h 126"/>
                  <a:gd name="T80" fmla="*/ 71 w 261"/>
                  <a:gd name="T81" fmla="*/ 31 h 126"/>
                  <a:gd name="T82" fmla="*/ 47 w 261"/>
                  <a:gd name="T83" fmla="*/ 47 h 126"/>
                  <a:gd name="T84" fmla="*/ 40 w 261"/>
                  <a:gd name="T85" fmla="*/ 63 h 126"/>
                  <a:gd name="T86" fmla="*/ 24 w 261"/>
                  <a:gd name="T87" fmla="*/ 78 h 126"/>
                  <a:gd name="T88" fmla="*/ 24 w 261"/>
                  <a:gd name="T89" fmla="*/ 102 h 126"/>
                  <a:gd name="T90" fmla="*/ 16 w 261"/>
                  <a:gd name="T91" fmla="*/ 126 h 126"/>
                  <a:gd name="T92" fmla="*/ 0 w 261"/>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1" h="126">
                    <a:moveTo>
                      <a:pt x="0" y="126"/>
                    </a:moveTo>
                    <a:lnTo>
                      <a:pt x="0" y="117"/>
                    </a:lnTo>
                    <a:lnTo>
                      <a:pt x="8" y="94"/>
                    </a:lnTo>
                    <a:lnTo>
                      <a:pt x="16" y="86"/>
                    </a:lnTo>
                    <a:lnTo>
                      <a:pt x="16" y="78"/>
                    </a:lnTo>
                    <a:lnTo>
                      <a:pt x="24" y="70"/>
                    </a:lnTo>
                    <a:lnTo>
                      <a:pt x="31" y="63"/>
                    </a:lnTo>
                    <a:lnTo>
                      <a:pt x="40" y="54"/>
                    </a:lnTo>
                    <a:lnTo>
                      <a:pt x="47" y="47"/>
                    </a:lnTo>
                    <a:lnTo>
                      <a:pt x="63" y="39"/>
                    </a:lnTo>
                    <a:lnTo>
                      <a:pt x="71" y="31"/>
                    </a:lnTo>
                    <a:lnTo>
                      <a:pt x="79" y="23"/>
                    </a:lnTo>
                    <a:lnTo>
                      <a:pt x="87" y="15"/>
                    </a:lnTo>
                    <a:lnTo>
                      <a:pt x="103" y="15"/>
                    </a:lnTo>
                    <a:lnTo>
                      <a:pt x="110" y="7"/>
                    </a:lnTo>
                    <a:lnTo>
                      <a:pt x="119" y="7"/>
                    </a:lnTo>
                    <a:lnTo>
                      <a:pt x="134" y="0"/>
                    </a:lnTo>
                    <a:lnTo>
                      <a:pt x="142" y="0"/>
                    </a:lnTo>
                    <a:lnTo>
                      <a:pt x="158" y="0"/>
                    </a:lnTo>
                    <a:lnTo>
                      <a:pt x="173" y="7"/>
                    </a:lnTo>
                    <a:lnTo>
                      <a:pt x="189" y="15"/>
                    </a:lnTo>
                    <a:lnTo>
                      <a:pt x="205" y="23"/>
                    </a:lnTo>
                    <a:lnTo>
                      <a:pt x="221" y="39"/>
                    </a:lnTo>
                    <a:lnTo>
                      <a:pt x="236" y="47"/>
                    </a:lnTo>
                    <a:lnTo>
                      <a:pt x="245" y="63"/>
                    </a:lnTo>
                    <a:lnTo>
                      <a:pt x="252" y="86"/>
                    </a:lnTo>
                    <a:lnTo>
                      <a:pt x="252" y="102"/>
                    </a:lnTo>
                    <a:lnTo>
                      <a:pt x="261" y="117"/>
                    </a:lnTo>
                    <a:lnTo>
                      <a:pt x="261" y="126"/>
                    </a:lnTo>
                    <a:lnTo>
                      <a:pt x="245" y="126"/>
                    </a:lnTo>
                    <a:lnTo>
                      <a:pt x="245" y="102"/>
                    </a:lnTo>
                    <a:lnTo>
                      <a:pt x="236" y="78"/>
                    </a:lnTo>
                    <a:lnTo>
                      <a:pt x="221" y="63"/>
                    </a:lnTo>
                    <a:lnTo>
                      <a:pt x="213" y="47"/>
                    </a:lnTo>
                    <a:lnTo>
                      <a:pt x="189" y="31"/>
                    </a:lnTo>
                    <a:lnTo>
                      <a:pt x="173" y="23"/>
                    </a:lnTo>
                    <a:lnTo>
                      <a:pt x="150" y="15"/>
                    </a:lnTo>
                    <a:lnTo>
                      <a:pt x="134" y="15"/>
                    </a:lnTo>
                    <a:lnTo>
                      <a:pt x="110" y="15"/>
                    </a:lnTo>
                    <a:lnTo>
                      <a:pt x="87" y="23"/>
                    </a:lnTo>
                    <a:lnTo>
                      <a:pt x="71" y="31"/>
                    </a:lnTo>
                    <a:lnTo>
                      <a:pt x="47" y="47"/>
                    </a:lnTo>
                    <a:lnTo>
                      <a:pt x="40" y="63"/>
                    </a:lnTo>
                    <a:lnTo>
                      <a:pt x="24" y="78"/>
                    </a:lnTo>
                    <a:lnTo>
                      <a:pt x="24" y="102"/>
                    </a:lnTo>
                    <a:lnTo>
                      <a:pt x="16" y="126"/>
                    </a:lnTo>
                    <a:lnTo>
                      <a:pt x="0" y="126"/>
                    </a:lnTo>
                    <a:close/>
                  </a:path>
                </a:pathLst>
              </a:custGeom>
              <a:solidFill>
                <a:srgbClr val="2B5E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9" name="Freeform 717">
                <a:extLst>
                  <a:ext uri="{FF2B5EF4-FFF2-40B4-BE49-F238E27FC236}">
                    <a16:creationId xmlns:a16="http://schemas.microsoft.com/office/drawing/2014/main" id="{56C50E37-2A84-E84B-14F2-85B6C474E246}"/>
                  </a:ext>
                </a:extLst>
              </p:cNvPr>
              <p:cNvSpPr>
                <a:spLocks/>
              </p:cNvSpPr>
              <p:nvPr/>
            </p:nvSpPr>
            <p:spPr bwMode="auto">
              <a:xfrm>
                <a:off x="4952" y="3082"/>
                <a:ext cx="87" cy="42"/>
              </a:xfrm>
              <a:custGeom>
                <a:avLst/>
                <a:gdLst>
                  <a:gd name="T0" fmla="*/ 0 w 261"/>
                  <a:gd name="T1" fmla="*/ 0 h 126"/>
                  <a:gd name="T2" fmla="*/ 8 w 261"/>
                  <a:gd name="T3" fmla="*/ 8 h 126"/>
                  <a:gd name="T4" fmla="*/ 8 w 261"/>
                  <a:gd name="T5" fmla="*/ 31 h 126"/>
                  <a:gd name="T6" fmla="*/ 16 w 261"/>
                  <a:gd name="T7" fmla="*/ 47 h 126"/>
                  <a:gd name="T8" fmla="*/ 24 w 261"/>
                  <a:gd name="T9" fmla="*/ 63 h 126"/>
                  <a:gd name="T10" fmla="*/ 31 w 261"/>
                  <a:gd name="T11" fmla="*/ 79 h 126"/>
                  <a:gd name="T12" fmla="*/ 47 w 261"/>
                  <a:gd name="T13" fmla="*/ 87 h 126"/>
                  <a:gd name="T14" fmla="*/ 56 w 261"/>
                  <a:gd name="T15" fmla="*/ 103 h 126"/>
                  <a:gd name="T16" fmla="*/ 71 w 261"/>
                  <a:gd name="T17" fmla="*/ 110 h 126"/>
                  <a:gd name="T18" fmla="*/ 94 w 261"/>
                  <a:gd name="T19" fmla="*/ 119 h 126"/>
                  <a:gd name="T20" fmla="*/ 110 w 261"/>
                  <a:gd name="T21" fmla="*/ 126 h 126"/>
                  <a:gd name="T22" fmla="*/ 126 w 261"/>
                  <a:gd name="T23" fmla="*/ 126 h 126"/>
                  <a:gd name="T24" fmla="*/ 150 w 261"/>
                  <a:gd name="T25" fmla="*/ 126 h 126"/>
                  <a:gd name="T26" fmla="*/ 166 w 261"/>
                  <a:gd name="T27" fmla="*/ 119 h 126"/>
                  <a:gd name="T28" fmla="*/ 182 w 261"/>
                  <a:gd name="T29" fmla="*/ 110 h 126"/>
                  <a:gd name="T30" fmla="*/ 197 w 261"/>
                  <a:gd name="T31" fmla="*/ 103 h 126"/>
                  <a:gd name="T32" fmla="*/ 213 w 261"/>
                  <a:gd name="T33" fmla="*/ 94 h 126"/>
                  <a:gd name="T34" fmla="*/ 229 w 261"/>
                  <a:gd name="T35" fmla="*/ 79 h 126"/>
                  <a:gd name="T36" fmla="*/ 236 w 261"/>
                  <a:gd name="T37" fmla="*/ 63 h 126"/>
                  <a:gd name="T38" fmla="*/ 245 w 261"/>
                  <a:gd name="T39" fmla="*/ 47 h 126"/>
                  <a:gd name="T40" fmla="*/ 252 w 261"/>
                  <a:gd name="T41" fmla="*/ 31 h 126"/>
                  <a:gd name="T42" fmla="*/ 252 w 261"/>
                  <a:gd name="T43" fmla="*/ 16 h 126"/>
                  <a:gd name="T44" fmla="*/ 261 w 261"/>
                  <a:gd name="T45" fmla="*/ 0 h 126"/>
                  <a:gd name="T46" fmla="*/ 245 w 261"/>
                  <a:gd name="T47" fmla="*/ 0 h 126"/>
                  <a:gd name="T48" fmla="*/ 245 w 261"/>
                  <a:gd name="T49" fmla="*/ 24 h 126"/>
                  <a:gd name="T50" fmla="*/ 236 w 261"/>
                  <a:gd name="T51" fmla="*/ 40 h 126"/>
                  <a:gd name="T52" fmla="*/ 221 w 261"/>
                  <a:gd name="T53" fmla="*/ 63 h 126"/>
                  <a:gd name="T54" fmla="*/ 213 w 261"/>
                  <a:gd name="T55" fmla="*/ 79 h 126"/>
                  <a:gd name="T56" fmla="*/ 189 w 261"/>
                  <a:gd name="T57" fmla="*/ 94 h 126"/>
                  <a:gd name="T58" fmla="*/ 173 w 261"/>
                  <a:gd name="T59" fmla="*/ 103 h 126"/>
                  <a:gd name="T60" fmla="*/ 150 w 261"/>
                  <a:gd name="T61" fmla="*/ 110 h 126"/>
                  <a:gd name="T62" fmla="*/ 134 w 261"/>
                  <a:gd name="T63" fmla="*/ 110 h 126"/>
                  <a:gd name="T64" fmla="*/ 110 w 261"/>
                  <a:gd name="T65" fmla="*/ 110 h 126"/>
                  <a:gd name="T66" fmla="*/ 87 w 261"/>
                  <a:gd name="T67" fmla="*/ 103 h 126"/>
                  <a:gd name="T68" fmla="*/ 71 w 261"/>
                  <a:gd name="T69" fmla="*/ 94 h 126"/>
                  <a:gd name="T70" fmla="*/ 47 w 261"/>
                  <a:gd name="T71" fmla="*/ 79 h 126"/>
                  <a:gd name="T72" fmla="*/ 40 w 261"/>
                  <a:gd name="T73" fmla="*/ 63 h 126"/>
                  <a:gd name="T74" fmla="*/ 24 w 261"/>
                  <a:gd name="T75" fmla="*/ 40 h 126"/>
                  <a:gd name="T76" fmla="*/ 24 w 261"/>
                  <a:gd name="T77" fmla="*/ 24 h 126"/>
                  <a:gd name="T78" fmla="*/ 16 w 261"/>
                  <a:gd name="T79" fmla="*/ 0 h 126"/>
                  <a:gd name="T80" fmla="*/ 0 w 261"/>
                  <a:gd name="T8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1" h="126">
                    <a:moveTo>
                      <a:pt x="0" y="0"/>
                    </a:moveTo>
                    <a:lnTo>
                      <a:pt x="8" y="8"/>
                    </a:lnTo>
                    <a:lnTo>
                      <a:pt x="8" y="31"/>
                    </a:lnTo>
                    <a:lnTo>
                      <a:pt x="16" y="47"/>
                    </a:lnTo>
                    <a:lnTo>
                      <a:pt x="24" y="63"/>
                    </a:lnTo>
                    <a:lnTo>
                      <a:pt x="31" y="79"/>
                    </a:lnTo>
                    <a:lnTo>
                      <a:pt x="47" y="87"/>
                    </a:lnTo>
                    <a:lnTo>
                      <a:pt x="56" y="103"/>
                    </a:lnTo>
                    <a:lnTo>
                      <a:pt x="71" y="110"/>
                    </a:lnTo>
                    <a:lnTo>
                      <a:pt x="94" y="119"/>
                    </a:lnTo>
                    <a:lnTo>
                      <a:pt x="110" y="126"/>
                    </a:lnTo>
                    <a:lnTo>
                      <a:pt x="126" y="126"/>
                    </a:lnTo>
                    <a:lnTo>
                      <a:pt x="150" y="126"/>
                    </a:lnTo>
                    <a:lnTo>
                      <a:pt x="166" y="119"/>
                    </a:lnTo>
                    <a:lnTo>
                      <a:pt x="182" y="110"/>
                    </a:lnTo>
                    <a:lnTo>
                      <a:pt x="197" y="103"/>
                    </a:lnTo>
                    <a:lnTo>
                      <a:pt x="213" y="94"/>
                    </a:lnTo>
                    <a:lnTo>
                      <a:pt x="229" y="79"/>
                    </a:lnTo>
                    <a:lnTo>
                      <a:pt x="236" y="63"/>
                    </a:lnTo>
                    <a:lnTo>
                      <a:pt x="245" y="47"/>
                    </a:lnTo>
                    <a:lnTo>
                      <a:pt x="252" y="31"/>
                    </a:lnTo>
                    <a:lnTo>
                      <a:pt x="252" y="16"/>
                    </a:lnTo>
                    <a:lnTo>
                      <a:pt x="261" y="0"/>
                    </a:lnTo>
                    <a:lnTo>
                      <a:pt x="245" y="0"/>
                    </a:lnTo>
                    <a:lnTo>
                      <a:pt x="245" y="24"/>
                    </a:lnTo>
                    <a:lnTo>
                      <a:pt x="236" y="40"/>
                    </a:lnTo>
                    <a:lnTo>
                      <a:pt x="221" y="63"/>
                    </a:lnTo>
                    <a:lnTo>
                      <a:pt x="213" y="79"/>
                    </a:lnTo>
                    <a:lnTo>
                      <a:pt x="189" y="94"/>
                    </a:lnTo>
                    <a:lnTo>
                      <a:pt x="173" y="103"/>
                    </a:lnTo>
                    <a:lnTo>
                      <a:pt x="150" y="110"/>
                    </a:lnTo>
                    <a:lnTo>
                      <a:pt x="134" y="110"/>
                    </a:lnTo>
                    <a:lnTo>
                      <a:pt x="110" y="110"/>
                    </a:lnTo>
                    <a:lnTo>
                      <a:pt x="87" y="103"/>
                    </a:lnTo>
                    <a:lnTo>
                      <a:pt x="71" y="94"/>
                    </a:lnTo>
                    <a:lnTo>
                      <a:pt x="47" y="79"/>
                    </a:lnTo>
                    <a:lnTo>
                      <a:pt x="40" y="63"/>
                    </a:lnTo>
                    <a:lnTo>
                      <a:pt x="24" y="40"/>
                    </a:lnTo>
                    <a:lnTo>
                      <a:pt x="24" y="24"/>
                    </a:lnTo>
                    <a:lnTo>
                      <a:pt x="16" y="0"/>
                    </a:lnTo>
                    <a:lnTo>
                      <a:pt x="0" y="0"/>
                    </a:lnTo>
                    <a:close/>
                  </a:path>
                </a:pathLst>
              </a:custGeom>
              <a:solidFill>
                <a:srgbClr val="2B5E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0" name="Freeform 718">
                <a:extLst>
                  <a:ext uri="{FF2B5EF4-FFF2-40B4-BE49-F238E27FC236}">
                    <a16:creationId xmlns:a16="http://schemas.microsoft.com/office/drawing/2014/main" id="{F51F4362-DEF0-034B-AA86-3B359C5E41F7}"/>
                  </a:ext>
                </a:extLst>
              </p:cNvPr>
              <p:cNvSpPr>
                <a:spLocks/>
              </p:cNvSpPr>
              <p:nvPr/>
            </p:nvSpPr>
            <p:spPr bwMode="auto">
              <a:xfrm>
                <a:off x="4957" y="3045"/>
                <a:ext cx="77" cy="37"/>
              </a:xfrm>
              <a:custGeom>
                <a:avLst/>
                <a:gdLst>
                  <a:gd name="T0" fmla="*/ 0 w 229"/>
                  <a:gd name="T1" fmla="*/ 111 h 111"/>
                  <a:gd name="T2" fmla="*/ 8 w 229"/>
                  <a:gd name="T3" fmla="*/ 87 h 111"/>
                  <a:gd name="T4" fmla="*/ 8 w 229"/>
                  <a:gd name="T5" fmla="*/ 63 h 111"/>
                  <a:gd name="T6" fmla="*/ 24 w 229"/>
                  <a:gd name="T7" fmla="*/ 48 h 111"/>
                  <a:gd name="T8" fmla="*/ 31 w 229"/>
                  <a:gd name="T9" fmla="*/ 32 h 111"/>
                  <a:gd name="T10" fmla="*/ 55 w 229"/>
                  <a:gd name="T11" fmla="*/ 16 h 111"/>
                  <a:gd name="T12" fmla="*/ 71 w 229"/>
                  <a:gd name="T13" fmla="*/ 8 h 111"/>
                  <a:gd name="T14" fmla="*/ 94 w 229"/>
                  <a:gd name="T15" fmla="*/ 0 h 111"/>
                  <a:gd name="T16" fmla="*/ 118 w 229"/>
                  <a:gd name="T17" fmla="*/ 0 h 111"/>
                  <a:gd name="T18" fmla="*/ 134 w 229"/>
                  <a:gd name="T19" fmla="*/ 0 h 111"/>
                  <a:gd name="T20" fmla="*/ 157 w 229"/>
                  <a:gd name="T21" fmla="*/ 8 h 111"/>
                  <a:gd name="T22" fmla="*/ 173 w 229"/>
                  <a:gd name="T23" fmla="*/ 16 h 111"/>
                  <a:gd name="T24" fmla="*/ 197 w 229"/>
                  <a:gd name="T25" fmla="*/ 32 h 111"/>
                  <a:gd name="T26" fmla="*/ 205 w 229"/>
                  <a:gd name="T27" fmla="*/ 48 h 111"/>
                  <a:gd name="T28" fmla="*/ 220 w 229"/>
                  <a:gd name="T29" fmla="*/ 63 h 111"/>
                  <a:gd name="T30" fmla="*/ 229 w 229"/>
                  <a:gd name="T31" fmla="*/ 87 h 111"/>
                  <a:gd name="T32" fmla="*/ 229 w 229"/>
                  <a:gd name="T33" fmla="*/ 111 h 111"/>
                  <a:gd name="T34" fmla="*/ 213 w 229"/>
                  <a:gd name="T35" fmla="*/ 111 h 111"/>
                  <a:gd name="T36" fmla="*/ 213 w 229"/>
                  <a:gd name="T37" fmla="*/ 87 h 111"/>
                  <a:gd name="T38" fmla="*/ 205 w 229"/>
                  <a:gd name="T39" fmla="*/ 71 h 111"/>
                  <a:gd name="T40" fmla="*/ 197 w 229"/>
                  <a:gd name="T41" fmla="*/ 55 h 111"/>
                  <a:gd name="T42" fmla="*/ 181 w 229"/>
                  <a:gd name="T43" fmla="*/ 39 h 111"/>
                  <a:gd name="T44" fmla="*/ 166 w 229"/>
                  <a:gd name="T45" fmla="*/ 24 h 111"/>
                  <a:gd name="T46" fmla="*/ 150 w 229"/>
                  <a:gd name="T47" fmla="*/ 16 h 111"/>
                  <a:gd name="T48" fmla="*/ 134 w 229"/>
                  <a:gd name="T49" fmla="*/ 16 h 111"/>
                  <a:gd name="T50" fmla="*/ 118 w 229"/>
                  <a:gd name="T51" fmla="*/ 8 h 111"/>
                  <a:gd name="T52" fmla="*/ 94 w 229"/>
                  <a:gd name="T53" fmla="*/ 16 h 111"/>
                  <a:gd name="T54" fmla="*/ 78 w 229"/>
                  <a:gd name="T55" fmla="*/ 16 h 111"/>
                  <a:gd name="T56" fmla="*/ 63 w 229"/>
                  <a:gd name="T57" fmla="*/ 24 h 111"/>
                  <a:gd name="T58" fmla="*/ 47 w 229"/>
                  <a:gd name="T59" fmla="*/ 39 h 111"/>
                  <a:gd name="T60" fmla="*/ 31 w 229"/>
                  <a:gd name="T61" fmla="*/ 55 h 111"/>
                  <a:gd name="T62" fmla="*/ 24 w 229"/>
                  <a:gd name="T63" fmla="*/ 71 h 111"/>
                  <a:gd name="T64" fmla="*/ 15 w 229"/>
                  <a:gd name="T65" fmla="*/ 87 h 111"/>
                  <a:gd name="T66" fmla="*/ 15 w 229"/>
                  <a:gd name="T67" fmla="*/ 111 h 111"/>
                  <a:gd name="T68" fmla="*/ 0 w 229"/>
                  <a:gd name="T69"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9" h="111">
                    <a:moveTo>
                      <a:pt x="0" y="111"/>
                    </a:moveTo>
                    <a:lnTo>
                      <a:pt x="8" y="87"/>
                    </a:lnTo>
                    <a:lnTo>
                      <a:pt x="8" y="63"/>
                    </a:lnTo>
                    <a:lnTo>
                      <a:pt x="24" y="48"/>
                    </a:lnTo>
                    <a:lnTo>
                      <a:pt x="31" y="32"/>
                    </a:lnTo>
                    <a:lnTo>
                      <a:pt x="55" y="16"/>
                    </a:lnTo>
                    <a:lnTo>
                      <a:pt x="71" y="8"/>
                    </a:lnTo>
                    <a:lnTo>
                      <a:pt x="94" y="0"/>
                    </a:lnTo>
                    <a:lnTo>
                      <a:pt x="118" y="0"/>
                    </a:lnTo>
                    <a:lnTo>
                      <a:pt x="134" y="0"/>
                    </a:lnTo>
                    <a:lnTo>
                      <a:pt x="157" y="8"/>
                    </a:lnTo>
                    <a:lnTo>
                      <a:pt x="173" y="16"/>
                    </a:lnTo>
                    <a:lnTo>
                      <a:pt x="197" y="32"/>
                    </a:lnTo>
                    <a:lnTo>
                      <a:pt x="205" y="48"/>
                    </a:lnTo>
                    <a:lnTo>
                      <a:pt x="220" y="63"/>
                    </a:lnTo>
                    <a:lnTo>
                      <a:pt x="229" y="87"/>
                    </a:lnTo>
                    <a:lnTo>
                      <a:pt x="229" y="111"/>
                    </a:lnTo>
                    <a:lnTo>
                      <a:pt x="213" y="111"/>
                    </a:lnTo>
                    <a:lnTo>
                      <a:pt x="213" y="87"/>
                    </a:lnTo>
                    <a:lnTo>
                      <a:pt x="205" y="71"/>
                    </a:lnTo>
                    <a:lnTo>
                      <a:pt x="197" y="55"/>
                    </a:lnTo>
                    <a:lnTo>
                      <a:pt x="181" y="39"/>
                    </a:lnTo>
                    <a:lnTo>
                      <a:pt x="166" y="24"/>
                    </a:lnTo>
                    <a:lnTo>
                      <a:pt x="150" y="16"/>
                    </a:lnTo>
                    <a:lnTo>
                      <a:pt x="134" y="16"/>
                    </a:lnTo>
                    <a:lnTo>
                      <a:pt x="118" y="8"/>
                    </a:lnTo>
                    <a:lnTo>
                      <a:pt x="94" y="16"/>
                    </a:lnTo>
                    <a:lnTo>
                      <a:pt x="78" y="16"/>
                    </a:lnTo>
                    <a:lnTo>
                      <a:pt x="63" y="24"/>
                    </a:lnTo>
                    <a:lnTo>
                      <a:pt x="47" y="39"/>
                    </a:lnTo>
                    <a:lnTo>
                      <a:pt x="31" y="55"/>
                    </a:lnTo>
                    <a:lnTo>
                      <a:pt x="24" y="71"/>
                    </a:lnTo>
                    <a:lnTo>
                      <a:pt x="15" y="87"/>
                    </a:lnTo>
                    <a:lnTo>
                      <a:pt x="15" y="111"/>
                    </a:lnTo>
                    <a:lnTo>
                      <a:pt x="0" y="111"/>
                    </a:lnTo>
                    <a:close/>
                  </a:path>
                </a:pathLst>
              </a:custGeom>
              <a:solidFill>
                <a:srgbClr val="2E61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1" name="Freeform 719">
                <a:extLst>
                  <a:ext uri="{FF2B5EF4-FFF2-40B4-BE49-F238E27FC236}">
                    <a16:creationId xmlns:a16="http://schemas.microsoft.com/office/drawing/2014/main" id="{292C3971-5B0E-BC70-41FE-AB86890098ED}"/>
                  </a:ext>
                </a:extLst>
              </p:cNvPr>
              <p:cNvSpPr>
                <a:spLocks/>
              </p:cNvSpPr>
              <p:nvPr/>
            </p:nvSpPr>
            <p:spPr bwMode="auto">
              <a:xfrm>
                <a:off x="4957" y="3082"/>
                <a:ext cx="77" cy="36"/>
              </a:xfrm>
              <a:custGeom>
                <a:avLst/>
                <a:gdLst>
                  <a:gd name="T0" fmla="*/ 0 w 229"/>
                  <a:gd name="T1" fmla="*/ 0 h 109"/>
                  <a:gd name="T2" fmla="*/ 8 w 229"/>
                  <a:gd name="T3" fmla="*/ 23 h 109"/>
                  <a:gd name="T4" fmla="*/ 8 w 229"/>
                  <a:gd name="T5" fmla="*/ 39 h 109"/>
                  <a:gd name="T6" fmla="*/ 24 w 229"/>
                  <a:gd name="T7" fmla="*/ 62 h 109"/>
                  <a:gd name="T8" fmla="*/ 31 w 229"/>
                  <a:gd name="T9" fmla="*/ 78 h 109"/>
                  <a:gd name="T10" fmla="*/ 55 w 229"/>
                  <a:gd name="T11" fmla="*/ 93 h 109"/>
                  <a:gd name="T12" fmla="*/ 71 w 229"/>
                  <a:gd name="T13" fmla="*/ 102 h 109"/>
                  <a:gd name="T14" fmla="*/ 94 w 229"/>
                  <a:gd name="T15" fmla="*/ 109 h 109"/>
                  <a:gd name="T16" fmla="*/ 118 w 229"/>
                  <a:gd name="T17" fmla="*/ 109 h 109"/>
                  <a:gd name="T18" fmla="*/ 134 w 229"/>
                  <a:gd name="T19" fmla="*/ 109 h 109"/>
                  <a:gd name="T20" fmla="*/ 157 w 229"/>
                  <a:gd name="T21" fmla="*/ 102 h 109"/>
                  <a:gd name="T22" fmla="*/ 173 w 229"/>
                  <a:gd name="T23" fmla="*/ 93 h 109"/>
                  <a:gd name="T24" fmla="*/ 197 w 229"/>
                  <a:gd name="T25" fmla="*/ 78 h 109"/>
                  <a:gd name="T26" fmla="*/ 205 w 229"/>
                  <a:gd name="T27" fmla="*/ 62 h 109"/>
                  <a:gd name="T28" fmla="*/ 220 w 229"/>
                  <a:gd name="T29" fmla="*/ 39 h 109"/>
                  <a:gd name="T30" fmla="*/ 229 w 229"/>
                  <a:gd name="T31" fmla="*/ 23 h 109"/>
                  <a:gd name="T32" fmla="*/ 229 w 229"/>
                  <a:gd name="T33" fmla="*/ 0 h 109"/>
                  <a:gd name="T34" fmla="*/ 213 w 229"/>
                  <a:gd name="T35" fmla="*/ 0 h 109"/>
                  <a:gd name="T36" fmla="*/ 213 w 229"/>
                  <a:gd name="T37" fmla="*/ 16 h 109"/>
                  <a:gd name="T38" fmla="*/ 205 w 229"/>
                  <a:gd name="T39" fmla="*/ 39 h 109"/>
                  <a:gd name="T40" fmla="*/ 197 w 229"/>
                  <a:gd name="T41" fmla="*/ 54 h 109"/>
                  <a:gd name="T42" fmla="*/ 181 w 229"/>
                  <a:gd name="T43" fmla="*/ 70 h 109"/>
                  <a:gd name="T44" fmla="*/ 166 w 229"/>
                  <a:gd name="T45" fmla="*/ 78 h 109"/>
                  <a:gd name="T46" fmla="*/ 150 w 229"/>
                  <a:gd name="T47" fmla="*/ 86 h 109"/>
                  <a:gd name="T48" fmla="*/ 134 w 229"/>
                  <a:gd name="T49" fmla="*/ 93 h 109"/>
                  <a:gd name="T50" fmla="*/ 118 w 229"/>
                  <a:gd name="T51" fmla="*/ 93 h 109"/>
                  <a:gd name="T52" fmla="*/ 94 w 229"/>
                  <a:gd name="T53" fmla="*/ 93 h 109"/>
                  <a:gd name="T54" fmla="*/ 78 w 229"/>
                  <a:gd name="T55" fmla="*/ 86 h 109"/>
                  <a:gd name="T56" fmla="*/ 63 w 229"/>
                  <a:gd name="T57" fmla="*/ 78 h 109"/>
                  <a:gd name="T58" fmla="*/ 47 w 229"/>
                  <a:gd name="T59" fmla="*/ 70 h 109"/>
                  <a:gd name="T60" fmla="*/ 31 w 229"/>
                  <a:gd name="T61" fmla="*/ 54 h 109"/>
                  <a:gd name="T62" fmla="*/ 24 w 229"/>
                  <a:gd name="T63" fmla="*/ 39 h 109"/>
                  <a:gd name="T64" fmla="*/ 15 w 229"/>
                  <a:gd name="T65" fmla="*/ 16 h 109"/>
                  <a:gd name="T66" fmla="*/ 15 w 229"/>
                  <a:gd name="T67" fmla="*/ 0 h 109"/>
                  <a:gd name="T68" fmla="*/ 0 w 22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9" h="109">
                    <a:moveTo>
                      <a:pt x="0" y="0"/>
                    </a:moveTo>
                    <a:lnTo>
                      <a:pt x="8" y="23"/>
                    </a:lnTo>
                    <a:lnTo>
                      <a:pt x="8" y="39"/>
                    </a:lnTo>
                    <a:lnTo>
                      <a:pt x="24" y="62"/>
                    </a:lnTo>
                    <a:lnTo>
                      <a:pt x="31" y="78"/>
                    </a:lnTo>
                    <a:lnTo>
                      <a:pt x="55" y="93"/>
                    </a:lnTo>
                    <a:lnTo>
                      <a:pt x="71" y="102"/>
                    </a:lnTo>
                    <a:lnTo>
                      <a:pt x="94" y="109"/>
                    </a:lnTo>
                    <a:lnTo>
                      <a:pt x="118" y="109"/>
                    </a:lnTo>
                    <a:lnTo>
                      <a:pt x="134" y="109"/>
                    </a:lnTo>
                    <a:lnTo>
                      <a:pt x="157" y="102"/>
                    </a:lnTo>
                    <a:lnTo>
                      <a:pt x="173" y="93"/>
                    </a:lnTo>
                    <a:lnTo>
                      <a:pt x="197" y="78"/>
                    </a:lnTo>
                    <a:lnTo>
                      <a:pt x="205" y="62"/>
                    </a:lnTo>
                    <a:lnTo>
                      <a:pt x="220" y="39"/>
                    </a:lnTo>
                    <a:lnTo>
                      <a:pt x="229" y="23"/>
                    </a:lnTo>
                    <a:lnTo>
                      <a:pt x="229" y="0"/>
                    </a:lnTo>
                    <a:lnTo>
                      <a:pt x="213" y="0"/>
                    </a:lnTo>
                    <a:lnTo>
                      <a:pt x="213" y="16"/>
                    </a:lnTo>
                    <a:lnTo>
                      <a:pt x="205" y="39"/>
                    </a:lnTo>
                    <a:lnTo>
                      <a:pt x="197" y="54"/>
                    </a:lnTo>
                    <a:lnTo>
                      <a:pt x="181" y="70"/>
                    </a:lnTo>
                    <a:lnTo>
                      <a:pt x="166" y="78"/>
                    </a:lnTo>
                    <a:lnTo>
                      <a:pt x="150" y="86"/>
                    </a:lnTo>
                    <a:lnTo>
                      <a:pt x="134" y="93"/>
                    </a:lnTo>
                    <a:lnTo>
                      <a:pt x="118" y="93"/>
                    </a:lnTo>
                    <a:lnTo>
                      <a:pt x="94" y="93"/>
                    </a:lnTo>
                    <a:lnTo>
                      <a:pt x="78" y="86"/>
                    </a:lnTo>
                    <a:lnTo>
                      <a:pt x="63" y="78"/>
                    </a:lnTo>
                    <a:lnTo>
                      <a:pt x="47" y="70"/>
                    </a:lnTo>
                    <a:lnTo>
                      <a:pt x="31" y="54"/>
                    </a:lnTo>
                    <a:lnTo>
                      <a:pt x="24" y="39"/>
                    </a:lnTo>
                    <a:lnTo>
                      <a:pt x="15" y="16"/>
                    </a:lnTo>
                    <a:lnTo>
                      <a:pt x="15" y="0"/>
                    </a:lnTo>
                    <a:lnTo>
                      <a:pt x="0" y="0"/>
                    </a:lnTo>
                    <a:close/>
                  </a:path>
                </a:pathLst>
              </a:custGeom>
              <a:solidFill>
                <a:srgbClr val="2E61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2" name="Freeform 720">
                <a:extLst>
                  <a:ext uri="{FF2B5EF4-FFF2-40B4-BE49-F238E27FC236}">
                    <a16:creationId xmlns:a16="http://schemas.microsoft.com/office/drawing/2014/main" id="{5ECD123A-82EF-5B19-7D77-B7DE9A6FE2FD}"/>
                  </a:ext>
                </a:extLst>
              </p:cNvPr>
              <p:cNvSpPr>
                <a:spLocks/>
              </p:cNvSpPr>
              <p:nvPr/>
            </p:nvSpPr>
            <p:spPr bwMode="auto">
              <a:xfrm>
                <a:off x="4962" y="3048"/>
                <a:ext cx="66" cy="34"/>
              </a:xfrm>
              <a:custGeom>
                <a:avLst/>
                <a:gdLst>
                  <a:gd name="T0" fmla="*/ 0 w 198"/>
                  <a:gd name="T1" fmla="*/ 103 h 103"/>
                  <a:gd name="T2" fmla="*/ 0 w 198"/>
                  <a:gd name="T3" fmla="*/ 79 h 103"/>
                  <a:gd name="T4" fmla="*/ 9 w 198"/>
                  <a:gd name="T5" fmla="*/ 63 h 103"/>
                  <a:gd name="T6" fmla="*/ 16 w 198"/>
                  <a:gd name="T7" fmla="*/ 47 h 103"/>
                  <a:gd name="T8" fmla="*/ 32 w 198"/>
                  <a:gd name="T9" fmla="*/ 31 h 103"/>
                  <a:gd name="T10" fmla="*/ 48 w 198"/>
                  <a:gd name="T11" fmla="*/ 16 h 103"/>
                  <a:gd name="T12" fmla="*/ 63 w 198"/>
                  <a:gd name="T13" fmla="*/ 8 h 103"/>
                  <a:gd name="T14" fmla="*/ 79 w 198"/>
                  <a:gd name="T15" fmla="*/ 8 h 103"/>
                  <a:gd name="T16" fmla="*/ 103 w 198"/>
                  <a:gd name="T17" fmla="*/ 0 h 103"/>
                  <a:gd name="T18" fmla="*/ 119 w 198"/>
                  <a:gd name="T19" fmla="*/ 8 h 103"/>
                  <a:gd name="T20" fmla="*/ 135 w 198"/>
                  <a:gd name="T21" fmla="*/ 8 h 103"/>
                  <a:gd name="T22" fmla="*/ 151 w 198"/>
                  <a:gd name="T23" fmla="*/ 16 h 103"/>
                  <a:gd name="T24" fmla="*/ 166 w 198"/>
                  <a:gd name="T25" fmla="*/ 31 h 103"/>
                  <a:gd name="T26" fmla="*/ 182 w 198"/>
                  <a:gd name="T27" fmla="*/ 47 h 103"/>
                  <a:gd name="T28" fmla="*/ 190 w 198"/>
                  <a:gd name="T29" fmla="*/ 63 h 103"/>
                  <a:gd name="T30" fmla="*/ 198 w 198"/>
                  <a:gd name="T31" fmla="*/ 79 h 103"/>
                  <a:gd name="T32" fmla="*/ 198 w 198"/>
                  <a:gd name="T33" fmla="*/ 103 h 103"/>
                  <a:gd name="T34" fmla="*/ 182 w 198"/>
                  <a:gd name="T35" fmla="*/ 103 h 103"/>
                  <a:gd name="T36" fmla="*/ 182 w 198"/>
                  <a:gd name="T37" fmla="*/ 87 h 103"/>
                  <a:gd name="T38" fmla="*/ 174 w 198"/>
                  <a:gd name="T39" fmla="*/ 71 h 103"/>
                  <a:gd name="T40" fmla="*/ 166 w 198"/>
                  <a:gd name="T41" fmla="*/ 55 h 103"/>
                  <a:gd name="T42" fmla="*/ 158 w 198"/>
                  <a:gd name="T43" fmla="*/ 40 h 103"/>
                  <a:gd name="T44" fmla="*/ 151 w 198"/>
                  <a:gd name="T45" fmla="*/ 31 h 103"/>
                  <a:gd name="T46" fmla="*/ 135 w 198"/>
                  <a:gd name="T47" fmla="*/ 24 h 103"/>
                  <a:gd name="T48" fmla="*/ 119 w 198"/>
                  <a:gd name="T49" fmla="*/ 16 h 103"/>
                  <a:gd name="T50" fmla="*/ 103 w 198"/>
                  <a:gd name="T51" fmla="*/ 16 h 103"/>
                  <a:gd name="T52" fmla="*/ 79 w 198"/>
                  <a:gd name="T53" fmla="*/ 16 h 103"/>
                  <a:gd name="T54" fmla="*/ 63 w 198"/>
                  <a:gd name="T55" fmla="*/ 24 h 103"/>
                  <a:gd name="T56" fmla="*/ 56 w 198"/>
                  <a:gd name="T57" fmla="*/ 31 h 103"/>
                  <a:gd name="T58" fmla="*/ 40 w 198"/>
                  <a:gd name="T59" fmla="*/ 40 h 103"/>
                  <a:gd name="T60" fmla="*/ 32 w 198"/>
                  <a:gd name="T61" fmla="*/ 55 h 103"/>
                  <a:gd name="T62" fmla="*/ 25 w 198"/>
                  <a:gd name="T63" fmla="*/ 71 h 103"/>
                  <a:gd name="T64" fmla="*/ 16 w 198"/>
                  <a:gd name="T65" fmla="*/ 87 h 103"/>
                  <a:gd name="T66" fmla="*/ 16 w 198"/>
                  <a:gd name="T67" fmla="*/ 103 h 103"/>
                  <a:gd name="T68" fmla="*/ 0 w 198"/>
                  <a:gd name="T6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03">
                    <a:moveTo>
                      <a:pt x="0" y="103"/>
                    </a:moveTo>
                    <a:lnTo>
                      <a:pt x="0" y="79"/>
                    </a:lnTo>
                    <a:lnTo>
                      <a:pt x="9" y="63"/>
                    </a:lnTo>
                    <a:lnTo>
                      <a:pt x="16" y="47"/>
                    </a:lnTo>
                    <a:lnTo>
                      <a:pt x="32" y="31"/>
                    </a:lnTo>
                    <a:lnTo>
                      <a:pt x="48" y="16"/>
                    </a:lnTo>
                    <a:lnTo>
                      <a:pt x="63" y="8"/>
                    </a:lnTo>
                    <a:lnTo>
                      <a:pt x="79" y="8"/>
                    </a:lnTo>
                    <a:lnTo>
                      <a:pt x="103" y="0"/>
                    </a:lnTo>
                    <a:lnTo>
                      <a:pt x="119" y="8"/>
                    </a:lnTo>
                    <a:lnTo>
                      <a:pt x="135" y="8"/>
                    </a:lnTo>
                    <a:lnTo>
                      <a:pt x="151" y="16"/>
                    </a:lnTo>
                    <a:lnTo>
                      <a:pt x="166" y="31"/>
                    </a:lnTo>
                    <a:lnTo>
                      <a:pt x="182" y="47"/>
                    </a:lnTo>
                    <a:lnTo>
                      <a:pt x="190" y="63"/>
                    </a:lnTo>
                    <a:lnTo>
                      <a:pt x="198" y="79"/>
                    </a:lnTo>
                    <a:lnTo>
                      <a:pt x="198" y="103"/>
                    </a:lnTo>
                    <a:lnTo>
                      <a:pt x="182" y="103"/>
                    </a:lnTo>
                    <a:lnTo>
                      <a:pt x="182" y="87"/>
                    </a:lnTo>
                    <a:lnTo>
                      <a:pt x="174" y="71"/>
                    </a:lnTo>
                    <a:lnTo>
                      <a:pt x="166" y="55"/>
                    </a:lnTo>
                    <a:lnTo>
                      <a:pt x="158" y="40"/>
                    </a:lnTo>
                    <a:lnTo>
                      <a:pt x="151" y="31"/>
                    </a:lnTo>
                    <a:lnTo>
                      <a:pt x="135" y="24"/>
                    </a:lnTo>
                    <a:lnTo>
                      <a:pt x="119" y="16"/>
                    </a:lnTo>
                    <a:lnTo>
                      <a:pt x="103" y="16"/>
                    </a:lnTo>
                    <a:lnTo>
                      <a:pt x="79" y="16"/>
                    </a:lnTo>
                    <a:lnTo>
                      <a:pt x="63" y="24"/>
                    </a:lnTo>
                    <a:lnTo>
                      <a:pt x="56" y="31"/>
                    </a:lnTo>
                    <a:lnTo>
                      <a:pt x="40" y="40"/>
                    </a:lnTo>
                    <a:lnTo>
                      <a:pt x="32" y="55"/>
                    </a:lnTo>
                    <a:lnTo>
                      <a:pt x="25" y="71"/>
                    </a:lnTo>
                    <a:lnTo>
                      <a:pt x="16" y="87"/>
                    </a:lnTo>
                    <a:lnTo>
                      <a:pt x="16" y="103"/>
                    </a:lnTo>
                    <a:lnTo>
                      <a:pt x="0" y="103"/>
                    </a:lnTo>
                    <a:close/>
                  </a:path>
                </a:pathLst>
              </a:custGeom>
              <a:solidFill>
                <a:srgbClr val="2E61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3" name="Freeform 721">
                <a:extLst>
                  <a:ext uri="{FF2B5EF4-FFF2-40B4-BE49-F238E27FC236}">
                    <a16:creationId xmlns:a16="http://schemas.microsoft.com/office/drawing/2014/main" id="{AC8019BB-781A-C6EC-6D81-6C502B6D726E}"/>
                  </a:ext>
                </a:extLst>
              </p:cNvPr>
              <p:cNvSpPr>
                <a:spLocks/>
              </p:cNvSpPr>
              <p:nvPr/>
            </p:nvSpPr>
            <p:spPr bwMode="auto">
              <a:xfrm>
                <a:off x="4962" y="3082"/>
                <a:ext cx="66" cy="31"/>
              </a:xfrm>
              <a:custGeom>
                <a:avLst/>
                <a:gdLst>
                  <a:gd name="T0" fmla="*/ 0 w 198"/>
                  <a:gd name="T1" fmla="*/ 0 h 94"/>
                  <a:gd name="T2" fmla="*/ 0 w 198"/>
                  <a:gd name="T3" fmla="*/ 16 h 94"/>
                  <a:gd name="T4" fmla="*/ 9 w 198"/>
                  <a:gd name="T5" fmla="*/ 40 h 94"/>
                  <a:gd name="T6" fmla="*/ 16 w 198"/>
                  <a:gd name="T7" fmla="*/ 55 h 94"/>
                  <a:gd name="T8" fmla="*/ 32 w 198"/>
                  <a:gd name="T9" fmla="*/ 71 h 94"/>
                  <a:gd name="T10" fmla="*/ 48 w 198"/>
                  <a:gd name="T11" fmla="*/ 79 h 94"/>
                  <a:gd name="T12" fmla="*/ 63 w 198"/>
                  <a:gd name="T13" fmla="*/ 87 h 94"/>
                  <a:gd name="T14" fmla="*/ 79 w 198"/>
                  <a:gd name="T15" fmla="*/ 94 h 94"/>
                  <a:gd name="T16" fmla="*/ 103 w 198"/>
                  <a:gd name="T17" fmla="*/ 94 h 94"/>
                  <a:gd name="T18" fmla="*/ 119 w 198"/>
                  <a:gd name="T19" fmla="*/ 94 h 94"/>
                  <a:gd name="T20" fmla="*/ 135 w 198"/>
                  <a:gd name="T21" fmla="*/ 87 h 94"/>
                  <a:gd name="T22" fmla="*/ 151 w 198"/>
                  <a:gd name="T23" fmla="*/ 79 h 94"/>
                  <a:gd name="T24" fmla="*/ 166 w 198"/>
                  <a:gd name="T25" fmla="*/ 71 h 94"/>
                  <a:gd name="T26" fmla="*/ 182 w 198"/>
                  <a:gd name="T27" fmla="*/ 55 h 94"/>
                  <a:gd name="T28" fmla="*/ 190 w 198"/>
                  <a:gd name="T29" fmla="*/ 40 h 94"/>
                  <a:gd name="T30" fmla="*/ 198 w 198"/>
                  <a:gd name="T31" fmla="*/ 16 h 94"/>
                  <a:gd name="T32" fmla="*/ 198 w 198"/>
                  <a:gd name="T33" fmla="*/ 0 h 94"/>
                  <a:gd name="T34" fmla="*/ 182 w 198"/>
                  <a:gd name="T35" fmla="*/ 0 h 94"/>
                  <a:gd name="T36" fmla="*/ 182 w 198"/>
                  <a:gd name="T37" fmla="*/ 16 h 94"/>
                  <a:gd name="T38" fmla="*/ 174 w 198"/>
                  <a:gd name="T39" fmla="*/ 31 h 94"/>
                  <a:gd name="T40" fmla="*/ 166 w 198"/>
                  <a:gd name="T41" fmla="*/ 47 h 94"/>
                  <a:gd name="T42" fmla="*/ 158 w 198"/>
                  <a:gd name="T43" fmla="*/ 55 h 94"/>
                  <a:gd name="T44" fmla="*/ 151 w 198"/>
                  <a:gd name="T45" fmla="*/ 71 h 94"/>
                  <a:gd name="T46" fmla="*/ 135 w 198"/>
                  <a:gd name="T47" fmla="*/ 79 h 94"/>
                  <a:gd name="T48" fmla="*/ 119 w 198"/>
                  <a:gd name="T49" fmla="*/ 79 h 94"/>
                  <a:gd name="T50" fmla="*/ 103 w 198"/>
                  <a:gd name="T51" fmla="*/ 79 h 94"/>
                  <a:gd name="T52" fmla="*/ 79 w 198"/>
                  <a:gd name="T53" fmla="*/ 79 h 94"/>
                  <a:gd name="T54" fmla="*/ 63 w 198"/>
                  <a:gd name="T55" fmla="*/ 79 h 94"/>
                  <a:gd name="T56" fmla="*/ 56 w 198"/>
                  <a:gd name="T57" fmla="*/ 71 h 94"/>
                  <a:gd name="T58" fmla="*/ 40 w 198"/>
                  <a:gd name="T59" fmla="*/ 55 h 94"/>
                  <a:gd name="T60" fmla="*/ 32 w 198"/>
                  <a:gd name="T61" fmla="*/ 47 h 94"/>
                  <a:gd name="T62" fmla="*/ 25 w 198"/>
                  <a:gd name="T63" fmla="*/ 31 h 94"/>
                  <a:gd name="T64" fmla="*/ 16 w 198"/>
                  <a:gd name="T65" fmla="*/ 16 h 94"/>
                  <a:gd name="T66" fmla="*/ 16 w 198"/>
                  <a:gd name="T67" fmla="*/ 0 h 94"/>
                  <a:gd name="T68" fmla="*/ 0 w 198"/>
                  <a:gd name="T6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94">
                    <a:moveTo>
                      <a:pt x="0" y="0"/>
                    </a:moveTo>
                    <a:lnTo>
                      <a:pt x="0" y="16"/>
                    </a:lnTo>
                    <a:lnTo>
                      <a:pt x="9" y="40"/>
                    </a:lnTo>
                    <a:lnTo>
                      <a:pt x="16" y="55"/>
                    </a:lnTo>
                    <a:lnTo>
                      <a:pt x="32" y="71"/>
                    </a:lnTo>
                    <a:lnTo>
                      <a:pt x="48" y="79"/>
                    </a:lnTo>
                    <a:lnTo>
                      <a:pt x="63" y="87"/>
                    </a:lnTo>
                    <a:lnTo>
                      <a:pt x="79" y="94"/>
                    </a:lnTo>
                    <a:lnTo>
                      <a:pt x="103" y="94"/>
                    </a:lnTo>
                    <a:lnTo>
                      <a:pt x="119" y="94"/>
                    </a:lnTo>
                    <a:lnTo>
                      <a:pt x="135" y="87"/>
                    </a:lnTo>
                    <a:lnTo>
                      <a:pt x="151" y="79"/>
                    </a:lnTo>
                    <a:lnTo>
                      <a:pt x="166" y="71"/>
                    </a:lnTo>
                    <a:lnTo>
                      <a:pt x="182" y="55"/>
                    </a:lnTo>
                    <a:lnTo>
                      <a:pt x="190" y="40"/>
                    </a:lnTo>
                    <a:lnTo>
                      <a:pt x="198" y="16"/>
                    </a:lnTo>
                    <a:lnTo>
                      <a:pt x="198" y="0"/>
                    </a:lnTo>
                    <a:lnTo>
                      <a:pt x="182" y="0"/>
                    </a:lnTo>
                    <a:lnTo>
                      <a:pt x="182" y="16"/>
                    </a:lnTo>
                    <a:lnTo>
                      <a:pt x="174" y="31"/>
                    </a:lnTo>
                    <a:lnTo>
                      <a:pt x="166" y="47"/>
                    </a:lnTo>
                    <a:lnTo>
                      <a:pt x="158" y="55"/>
                    </a:lnTo>
                    <a:lnTo>
                      <a:pt x="151" y="71"/>
                    </a:lnTo>
                    <a:lnTo>
                      <a:pt x="135" y="79"/>
                    </a:lnTo>
                    <a:lnTo>
                      <a:pt x="119" y="79"/>
                    </a:lnTo>
                    <a:lnTo>
                      <a:pt x="103" y="79"/>
                    </a:lnTo>
                    <a:lnTo>
                      <a:pt x="79" y="79"/>
                    </a:lnTo>
                    <a:lnTo>
                      <a:pt x="63" y="79"/>
                    </a:lnTo>
                    <a:lnTo>
                      <a:pt x="56" y="71"/>
                    </a:lnTo>
                    <a:lnTo>
                      <a:pt x="40" y="55"/>
                    </a:lnTo>
                    <a:lnTo>
                      <a:pt x="32" y="47"/>
                    </a:lnTo>
                    <a:lnTo>
                      <a:pt x="25" y="31"/>
                    </a:lnTo>
                    <a:lnTo>
                      <a:pt x="16" y="16"/>
                    </a:lnTo>
                    <a:lnTo>
                      <a:pt x="16" y="0"/>
                    </a:lnTo>
                    <a:lnTo>
                      <a:pt x="0" y="0"/>
                    </a:lnTo>
                    <a:close/>
                  </a:path>
                </a:pathLst>
              </a:custGeom>
              <a:solidFill>
                <a:srgbClr val="2E61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4" name="Freeform 722">
                <a:extLst>
                  <a:ext uri="{FF2B5EF4-FFF2-40B4-BE49-F238E27FC236}">
                    <a16:creationId xmlns:a16="http://schemas.microsoft.com/office/drawing/2014/main" id="{3325A065-D5A2-E5B2-6BBD-96660770172B}"/>
                  </a:ext>
                </a:extLst>
              </p:cNvPr>
              <p:cNvSpPr>
                <a:spLocks/>
              </p:cNvSpPr>
              <p:nvPr/>
            </p:nvSpPr>
            <p:spPr bwMode="auto">
              <a:xfrm>
                <a:off x="4968" y="3053"/>
                <a:ext cx="55" cy="29"/>
              </a:xfrm>
              <a:custGeom>
                <a:avLst/>
                <a:gdLst>
                  <a:gd name="T0" fmla="*/ 0 w 166"/>
                  <a:gd name="T1" fmla="*/ 86 h 86"/>
                  <a:gd name="T2" fmla="*/ 0 w 166"/>
                  <a:gd name="T3" fmla="*/ 70 h 86"/>
                  <a:gd name="T4" fmla="*/ 9 w 166"/>
                  <a:gd name="T5" fmla="*/ 54 h 86"/>
                  <a:gd name="T6" fmla="*/ 16 w 166"/>
                  <a:gd name="T7" fmla="*/ 38 h 86"/>
                  <a:gd name="T8" fmla="*/ 24 w 166"/>
                  <a:gd name="T9" fmla="*/ 23 h 86"/>
                  <a:gd name="T10" fmla="*/ 40 w 166"/>
                  <a:gd name="T11" fmla="*/ 15 h 86"/>
                  <a:gd name="T12" fmla="*/ 47 w 166"/>
                  <a:gd name="T13" fmla="*/ 7 h 86"/>
                  <a:gd name="T14" fmla="*/ 63 w 166"/>
                  <a:gd name="T15" fmla="*/ 0 h 86"/>
                  <a:gd name="T16" fmla="*/ 87 w 166"/>
                  <a:gd name="T17" fmla="*/ 0 h 86"/>
                  <a:gd name="T18" fmla="*/ 103 w 166"/>
                  <a:gd name="T19" fmla="*/ 0 h 86"/>
                  <a:gd name="T20" fmla="*/ 119 w 166"/>
                  <a:gd name="T21" fmla="*/ 7 h 86"/>
                  <a:gd name="T22" fmla="*/ 135 w 166"/>
                  <a:gd name="T23" fmla="*/ 15 h 86"/>
                  <a:gd name="T24" fmla="*/ 142 w 166"/>
                  <a:gd name="T25" fmla="*/ 23 h 86"/>
                  <a:gd name="T26" fmla="*/ 150 w 166"/>
                  <a:gd name="T27" fmla="*/ 38 h 86"/>
                  <a:gd name="T28" fmla="*/ 158 w 166"/>
                  <a:gd name="T29" fmla="*/ 54 h 86"/>
                  <a:gd name="T30" fmla="*/ 166 w 166"/>
                  <a:gd name="T31" fmla="*/ 70 h 86"/>
                  <a:gd name="T32" fmla="*/ 166 w 166"/>
                  <a:gd name="T33" fmla="*/ 86 h 86"/>
                  <a:gd name="T34" fmla="*/ 150 w 166"/>
                  <a:gd name="T35" fmla="*/ 86 h 86"/>
                  <a:gd name="T36" fmla="*/ 150 w 166"/>
                  <a:gd name="T37" fmla="*/ 70 h 86"/>
                  <a:gd name="T38" fmla="*/ 150 w 166"/>
                  <a:gd name="T39" fmla="*/ 54 h 86"/>
                  <a:gd name="T40" fmla="*/ 142 w 166"/>
                  <a:gd name="T41" fmla="*/ 47 h 86"/>
                  <a:gd name="T42" fmla="*/ 135 w 166"/>
                  <a:gd name="T43" fmla="*/ 38 h 86"/>
                  <a:gd name="T44" fmla="*/ 119 w 166"/>
                  <a:gd name="T45" fmla="*/ 23 h 86"/>
                  <a:gd name="T46" fmla="*/ 111 w 166"/>
                  <a:gd name="T47" fmla="*/ 23 h 86"/>
                  <a:gd name="T48" fmla="*/ 95 w 166"/>
                  <a:gd name="T49" fmla="*/ 15 h 86"/>
                  <a:gd name="T50" fmla="*/ 87 w 166"/>
                  <a:gd name="T51" fmla="*/ 15 h 86"/>
                  <a:gd name="T52" fmla="*/ 72 w 166"/>
                  <a:gd name="T53" fmla="*/ 15 h 86"/>
                  <a:gd name="T54" fmla="*/ 56 w 166"/>
                  <a:gd name="T55" fmla="*/ 23 h 86"/>
                  <a:gd name="T56" fmla="*/ 47 w 166"/>
                  <a:gd name="T57" fmla="*/ 23 h 86"/>
                  <a:gd name="T58" fmla="*/ 32 w 166"/>
                  <a:gd name="T59" fmla="*/ 38 h 86"/>
                  <a:gd name="T60" fmla="*/ 24 w 166"/>
                  <a:gd name="T61" fmla="*/ 47 h 86"/>
                  <a:gd name="T62" fmla="*/ 16 w 166"/>
                  <a:gd name="T63" fmla="*/ 54 h 86"/>
                  <a:gd name="T64" fmla="*/ 16 w 166"/>
                  <a:gd name="T65" fmla="*/ 70 h 86"/>
                  <a:gd name="T66" fmla="*/ 16 w 166"/>
                  <a:gd name="T67" fmla="*/ 86 h 86"/>
                  <a:gd name="T68" fmla="*/ 0 w 166"/>
                  <a:gd name="T6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6" h="86">
                    <a:moveTo>
                      <a:pt x="0" y="86"/>
                    </a:moveTo>
                    <a:lnTo>
                      <a:pt x="0" y="70"/>
                    </a:lnTo>
                    <a:lnTo>
                      <a:pt x="9" y="54"/>
                    </a:lnTo>
                    <a:lnTo>
                      <a:pt x="16" y="38"/>
                    </a:lnTo>
                    <a:lnTo>
                      <a:pt x="24" y="23"/>
                    </a:lnTo>
                    <a:lnTo>
                      <a:pt x="40" y="15"/>
                    </a:lnTo>
                    <a:lnTo>
                      <a:pt x="47" y="7"/>
                    </a:lnTo>
                    <a:lnTo>
                      <a:pt x="63" y="0"/>
                    </a:lnTo>
                    <a:lnTo>
                      <a:pt x="87" y="0"/>
                    </a:lnTo>
                    <a:lnTo>
                      <a:pt x="103" y="0"/>
                    </a:lnTo>
                    <a:lnTo>
                      <a:pt x="119" y="7"/>
                    </a:lnTo>
                    <a:lnTo>
                      <a:pt x="135" y="15"/>
                    </a:lnTo>
                    <a:lnTo>
                      <a:pt x="142" y="23"/>
                    </a:lnTo>
                    <a:lnTo>
                      <a:pt x="150" y="38"/>
                    </a:lnTo>
                    <a:lnTo>
                      <a:pt x="158" y="54"/>
                    </a:lnTo>
                    <a:lnTo>
                      <a:pt x="166" y="70"/>
                    </a:lnTo>
                    <a:lnTo>
                      <a:pt x="166" y="86"/>
                    </a:lnTo>
                    <a:lnTo>
                      <a:pt x="150" y="86"/>
                    </a:lnTo>
                    <a:lnTo>
                      <a:pt x="150" y="70"/>
                    </a:lnTo>
                    <a:lnTo>
                      <a:pt x="150" y="54"/>
                    </a:lnTo>
                    <a:lnTo>
                      <a:pt x="142" y="47"/>
                    </a:lnTo>
                    <a:lnTo>
                      <a:pt x="135" y="38"/>
                    </a:lnTo>
                    <a:lnTo>
                      <a:pt x="119" y="23"/>
                    </a:lnTo>
                    <a:lnTo>
                      <a:pt x="111" y="23"/>
                    </a:lnTo>
                    <a:lnTo>
                      <a:pt x="95" y="15"/>
                    </a:lnTo>
                    <a:lnTo>
                      <a:pt x="87" y="15"/>
                    </a:lnTo>
                    <a:lnTo>
                      <a:pt x="72" y="15"/>
                    </a:lnTo>
                    <a:lnTo>
                      <a:pt x="56" y="23"/>
                    </a:lnTo>
                    <a:lnTo>
                      <a:pt x="47" y="23"/>
                    </a:lnTo>
                    <a:lnTo>
                      <a:pt x="32" y="38"/>
                    </a:lnTo>
                    <a:lnTo>
                      <a:pt x="24" y="47"/>
                    </a:lnTo>
                    <a:lnTo>
                      <a:pt x="16" y="54"/>
                    </a:lnTo>
                    <a:lnTo>
                      <a:pt x="16" y="70"/>
                    </a:lnTo>
                    <a:lnTo>
                      <a:pt x="16" y="86"/>
                    </a:lnTo>
                    <a:lnTo>
                      <a:pt x="0" y="86"/>
                    </a:lnTo>
                    <a:close/>
                  </a:path>
                </a:pathLst>
              </a:custGeom>
              <a:solidFill>
                <a:srgbClr val="316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5" name="Freeform 723">
                <a:extLst>
                  <a:ext uri="{FF2B5EF4-FFF2-40B4-BE49-F238E27FC236}">
                    <a16:creationId xmlns:a16="http://schemas.microsoft.com/office/drawing/2014/main" id="{34937401-CBC9-B516-D29A-B81DFAD10658}"/>
                  </a:ext>
                </a:extLst>
              </p:cNvPr>
              <p:cNvSpPr>
                <a:spLocks/>
              </p:cNvSpPr>
              <p:nvPr/>
            </p:nvSpPr>
            <p:spPr bwMode="auto">
              <a:xfrm>
                <a:off x="4968" y="3082"/>
                <a:ext cx="55" cy="26"/>
              </a:xfrm>
              <a:custGeom>
                <a:avLst/>
                <a:gdLst>
                  <a:gd name="T0" fmla="*/ 0 w 166"/>
                  <a:gd name="T1" fmla="*/ 0 h 78"/>
                  <a:gd name="T2" fmla="*/ 0 w 166"/>
                  <a:gd name="T3" fmla="*/ 16 h 78"/>
                  <a:gd name="T4" fmla="*/ 9 w 166"/>
                  <a:gd name="T5" fmla="*/ 31 h 78"/>
                  <a:gd name="T6" fmla="*/ 16 w 166"/>
                  <a:gd name="T7" fmla="*/ 46 h 78"/>
                  <a:gd name="T8" fmla="*/ 24 w 166"/>
                  <a:gd name="T9" fmla="*/ 54 h 78"/>
                  <a:gd name="T10" fmla="*/ 40 w 166"/>
                  <a:gd name="T11" fmla="*/ 70 h 78"/>
                  <a:gd name="T12" fmla="*/ 47 w 166"/>
                  <a:gd name="T13" fmla="*/ 78 h 78"/>
                  <a:gd name="T14" fmla="*/ 63 w 166"/>
                  <a:gd name="T15" fmla="*/ 78 h 78"/>
                  <a:gd name="T16" fmla="*/ 87 w 166"/>
                  <a:gd name="T17" fmla="*/ 78 h 78"/>
                  <a:gd name="T18" fmla="*/ 103 w 166"/>
                  <a:gd name="T19" fmla="*/ 78 h 78"/>
                  <a:gd name="T20" fmla="*/ 119 w 166"/>
                  <a:gd name="T21" fmla="*/ 78 h 78"/>
                  <a:gd name="T22" fmla="*/ 135 w 166"/>
                  <a:gd name="T23" fmla="*/ 70 h 78"/>
                  <a:gd name="T24" fmla="*/ 142 w 166"/>
                  <a:gd name="T25" fmla="*/ 54 h 78"/>
                  <a:gd name="T26" fmla="*/ 150 w 166"/>
                  <a:gd name="T27" fmla="*/ 46 h 78"/>
                  <a:gd name="T28" fmla="*/ 158 w 166"/>
                  <a:gd name="T29" fmla="*/ 31 h 78"/>
                  <a:gd name="T30" fmla="*/ 166 w 166"/>
                  <a:gd name="T31" fmla="*/ 16 h 78"/>
                  <a:gd name="T32" fmla="*/ 166 w 166"/>
                  <a:gd name="T33" fmla="*/ 0 h 78"/>
                  <a:gd name="T34" fmla="*/ 150 w 166"/>
                  <a:gd name="T35" fmla="*/ 0 h 78"/>
                  <a:gd name="T36" fmla="*/ 150 w 166"/>
                  <a:gd name="T37" fmla="*/ 16 h 78"/>
                  <a:gd name="T38" fmla="*/ 150 w 166"/>
                  <a:gd name="T39" fmla="*/ 23 h 78"/>
                  <a:gd name="T40" fmla="*/ 142 w 166"/>
                  <a:gd name="T41" fmla="*/ 39 h 78"/>
                  <a:gd name="T42" fmla="*/ 135 w 166"/>
                  <a:gd name="T43" fmla="*/ 46 h 78"/>
                  <a:gd name="T44" fmla="*/ 119 w 166"/>
                  <a:gd name="T45" fmla="*/ 54 h 78"/>
                  <a:gd name="T46" fmla="*/ 111 w 166"/>
                  <a:gd name="T47" fmla="*/ 62 h 78"/>
                  <a:gd name="T48" fmla="*/ 95 w 166"/>
                  <a:gd name="T49" fmla="*/ 62 h 78"/>
                  <a:gd name="T50" fmla="*/ 87 w 166"/>
                  <a:gd name="T51" fmla="*/ 70 h 78"/>
                  <a:gd name="T52" fmla="*/ 72 w 166"/>
                  <a:gd name="T53" fmla="*/ 62 h 78"/>
                  <a:gd name="T54" fmla="*/ 56 w 166"/>
                  <a:gd name="T55" fmla="*/ 62 h 78"/>
                  <a:gd name="T56" fmla="*/ 47 w 166"/>
                  <a:gd name="T57" fmla="*/ 54 h 78"/>
                  <a:gd name="T58" fmla="*/ 32 w 166"/>
                  <a:gd name="T59" fmla="*/ 46 h 78"/>
                  <a:gd name="T60" fmla="*/ 24 w 166"/>
                  <a:gd name="T61" fmla="*/ 39 h 78"/>
                  <a:gd name="T62" fmla="*/ 16 w 166"/>
                  <a:gd name="T63" fmla="*/ 23 h 78"/>
                  <a:gd name="T64" fmla="*/ 16 w 166"/>
                  <a:gd name="T65" fmla="*/ 16 h 78"/>
                  <a:gd name="T66" fmla="*/ 16 w 166"/>
                  <a:gd name="T67" fmla="*/ 0 h 78"/>
                  <a:gd name="T68" fmla="*/ 0 w 166"/>
                  <a:gd name="T6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6" h="78">
                    <a:moveTo>
                      <a:pt x="0" y="0"/>
                    </a:moveTo>
                    <a:lnTo>
                      <a:pt x="0" y="16"/>
                    </a:lnTo>
                    <a:lnTo>
                      <a:pt x="9" y="31"/>
                    </a:lnTo>
                    <a:lnTo>
                      <a:pt x="16" y="46"/>
                    </a:lnTo>
                    <a:lnTo>
                      <a:pt x="24" y="54"/>
                    </a:lnTo>
                    <a:lnTo>
                      <a:pt x="40" y="70"/>
                    </a:lnTo>
                    <a:lnTo>
                      <a:pt x="47" y="78"/>
                    </a:lnTo>
                    <a:lnTo>
                      <a:pt x="63" y="78"/>
                    </a:lnTo>
                    <a:lnTo>
                      <a:pt x="87" y="78"/>
                    </a:lnTo>
                    <a:lnTo>
                      <a:pt x="103" y="78"/>
                    </a:lnTo>
                    <a:lnTo>
                      <a:pt x="119" y="78"/>
                    </a:lnTo>
                    <a:lnTo>
                      <a:pt x="135" y="70"/>
                    </a:lnTo>
                    <a:lnTo>
                      <a:pt x="142" y="54"/>
                    </a:lnTo>
                    <a:lnTo>
                      <a:pt x="150" y="46"/>
                    </a:lnTo>
                    <a:lnTo>
                      <a:pt x="158" y="31"/>
                    </a:lnTo>
                    <a:lnTo>
                      <a:pt x="166" y="16"/>
                    </a:lnTo>
                    <a:lnTo>
                      <a:pt x="166" y="0"/>
                    </a:lnTo>
                    <a:lnTo>
                      <a:pt x="150" y="0"/>
                    </a:lnTo>
                    <a:lnTo>
                      <a:pt x="150" y="16"/>
                    </a:lnTo>
                    <a:lnTo>
                      <a:pt x="150" y="23"/>
                    </a:lnTo>
                    <a:lnTo>
                      <a:pt x="142" y="39"/>
                    </a:lnTo>
                    <a:lnTo>
                      <a:pt x="135" y="46"/>
                    </a:lnTo>
                    <a:lnTo>
                      <a:pt x="119" y="54"/>
                    </a:lnTo>
                    <a:lnTo>
                      <a:pt x="111" y="62"/>
                    </a:lnTo>
                    <a:lnTo>
                      <a:pt x="95" y="62"/>
                    </a:lnTo>
                    <a:lnTo>
                      <a:pt x="87" y="70"/>
                    </a:lnTo>
                    <a:lnTo>
                      <a:pt x="72" y="62"/>
                    </a:lnTo>
                    <a:lnTo>
                      <a:pt x="56" y="62"/>
                    </a:lnTo>
                    <a:lnTo>
                      <a:pt x="47" y="54"/>
                    </a:lnTo>
                    <a:lnTo>
                      <a:pt x="32" y="46"/>
                    </a:lnTo>
                    <a:lnTo>
                      <a:pt x="24" y="39"/>
                    </a:lnTo>
                    <a:lnTo>
                      <a:pt x="16" y="23"/>
                    </a:lnTo>
                    <a:lnTo>
                      <a:pt x="16" y="16"/>
                    </a:lnTo>
                    <a:lnTo>
                      <a:pt x="16" y="0"/>
                    </a:lnTo>
                    <a:lnTo>
                      <a:pt x="0" y="0"/>
                    </a:lnTo>
                    <a:close/>
                  </a:path>
                </a:pathLst>
              </a:custGeom>
              <a:solidFill>
                <a:srgbClr val="316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6" name="Freeform 724">
                <a:extLst>
                  <a:ext uri="{FF2B5EF4-FFF2-40B4-BE49-F238E27FC236}">
                    <a16:creationId xmlns:a16="http://schemas.microsoft.com/office/drawing/2014/main" id="{CBD15A3B-ED50-23E6-EDFA-6D955DDD3353}"/>
                  </a:ext>
                </a:extLst>
              </p:cNvPr>
              <p:cNvSpPr>
                <a:spLocks/>
              </p:cNvSpPr>
              <p:nvPr/>
            </p:nvSpPr>
            <p:spPr bwMode="auto">
              <a:xfrm>
                <a:off x="4973" y="3058"/>
                <a:ext cx="45" cy="24"/>
              </a:xfrm>
              <a:custGeom>
                <a:avLst/>
                <a:gdLst>
                  <a:gd name="T0" fmla="*/ 0 w 134"/>
                  <a:gd name="T1" fmla="*/ 72 h 72"/>
                  <a:gd name="T2" fmla="*/ 0 w 134"/>
                  <a:gd name="T3" fmla="*/ 56 h 72"/>
                  <a:gd name="T4" fmla="*/ 0 w 134"/>
                  <a:gd name="T5" fmla="*/ 40 h 72"/>
                  <a:gd name="T6" fmla="*/ 8 w 134"/>
                  <a:gd name="T7" fmla="*/ 32 h 72"/>
                  <a:gd name="T8" fmla="*/ 16 w 134"/>
                  <a:gd name="T9" fmla="*/ 24 h 72"/>
                  <a:gd name="T10" fmla="*/ 31 w 134"/>
                  <a:gd name="T11" fmla="*/ 9 h 72"/>
                  <a:gd name="T12" fmla="*/ 40 w 134"/>
                  <a:gd name="T13" fmla="*/ 9 h 72"/>
                  <a:gd name="T14" fmla="*/ 56 w 134"/>
                  <a:gd name="T15" fmla="*/ 0 h 72"/>
                  <a:gd name="T16" fmla="*/ 71 w 134"/>
                  <a:gd name="T17" fmla="*/ 0 h 72"/>
                  <a:gd name="T18" fmla="*/ 79 w 134"/>
                  <a:gd name="T19" fmla="*/ 0 h 72"/>
                  <a:gd name="T20" fmla="*/ 95 w 134"/>
                  <a:gd name="T21" fmla="*/ 9 h 72"/>
                  <a:gd name="T22" fmla="*/ 103 w 134"/>
                  <a:gd name="T23" fmla="*/ 9 h 72"/>
                  <a:gd name="T24" fmla="*/ 119 w 134"/>
                  <a:gd name="T25" fmla="*/ 24 h 72"/>
                  <a:gd name="T26" fmla="*/ 126 w 134"/>
                  <a:gd name="T27" fmla="*/ 32 h 72"/>
                  <a:gd name="T28" fmla="*/ 134 w 134"/>
                  <a:gd name="T29" fmla="*/ 40 h 72"/>
                  <a:gd name="T30" fmla="*/ 134 w 134"/>
                  <a:gd name="T31" fmla="*/ 56 h 72"/>
                  <a:gd name="T32" fmla="*/ 134 w 134"/>
                  <a:gd name="T33" fmla="*/ 72 h 72"/>
                  <a:gd name="T34" fmla="*/ 126 w 134"/>
                  <a:gd name="T35" fmla="*/ 72 h 72"/>
                  <a:gd name="T36" fmla="*/ 119 w 134"/>
                  <a:gd name="T37" fmla="*/ 56 h 72"/>
                  <a:gd name="T38" fmla="*/ 119 w 134"/>
                  <a:gd name="T39" fmla="*/ 48 h 72"/>
                  <a:gd name="T40" fmla="*/ 110 w 134"/>
                  <a:gd name="T41" fmla="*/ 40 h 72"/>
                  <a:gd name="T42" fmla="*/ 110 w 134"/>
                  <a:gd name="T43" fmla="*/ 32 h 72"/>
                  <a:gd name="T44" fmla="*/ 95 w 134"/>
                  <a:gd name="T45" fmla="*/ 24 h 72"/>
                  <a:gd name="T46" fmla="*/ 87 w 134"/>
                  <a:gd name="T47" fmla="*/ 16 h 72"/>
                  <a:gd name="T48" fmla="*/ 79 w 134"/>
                  <a:gd name="T49" fmla="*/ 16 h 72"/>
                  <a:gd name="T50" fmla="*/ 71 w 134"/>
                  <a:gd name="T51" fmla="*/ 16 h 72"/>
                  <a:gd name="T52" fmla="*/ 56 w 134"/>
                  <a:gd name="T53" fmla="*/ 16 h 72"/>
                  <a:gd name="T54" fmla="*/ 47 w 134"/>
                  <a:gd name="T55" fmla="*/ 16 h 72"/>
                  <a:gd name="T56" fmla="*/ 40 w 134"/>
                  <a:gd name="T57" fmla="*/ 24 h 72"/>
                  <a:gd name="T58" fmla="*/ 31 w 134"/>
                  <a:gd name="T59" fmla="*/ 32 h 72"/>
                  <a:gd name="T60" fmla="*/ 24 w 134"/>
                  <a:gd name="T61" fmla="*/ 40 h 72"/>
                  <a:gd name="T62" fmla="*/ 16 w 134"/>
                  <a:gd name="T63" fmla="*/ 48 h 72"/>
                  <a:gd name="T64" fmla="*/ 16 w 134"/>
                  <a:gd name="T65" fmla="*/ 56 h 72"/>
                  <a:gd name="T66" fmla="*/ 8 w 134"/>
                  <a:gd name="T67" fmla="*/ 72 h 72"/>
                  <a:gd name="T68" fmla="*/ 0 w 134"/>
                  <a:gd name="T6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 h="72">
                    <a:moveTo>
                      <a:pt x="0" y="72"/>
                    </a:moveTo>
                    <a:lnTo>
                      <a:pt x="0" y="56"/>
                    </a:lnTo>
                    <a:lnTo>
                      <a:pt x="0" y="40"/>
                    </a:lnTo>
                    <a:lnTo>
                      <a:pt x="8" y="32"/>
                    </a:lnTo>
                    <a:lnTo>
                      <a:pt x="16" y="24"/>
                    </a:lnTo>
                    <a:lnTo>
                      <a:pt x="31" y="9"/>
                    </a:lnTo>
                    <a:lnTo>
                      <a:pt x="40" y="9"/>
                    </a:lnTo>
                    <a:lnTo>
                      <a:pt x="56" y="0"/>
                    </a:lnTo>
                    <a:lnTo>
                      <a:pt x="71" y="0"/>
                    </a:lnTo>
                    <a:lnTo>
                      <a:pt x="79" y="0"/>
                    </a:lnTo>
                    <a:lnTo>
                      <a:pt x="95" y="9"/>
                    </a:lnTo>
                    <a:lnTo>
                      <a:pt x="103" y="9"/>
                    </a:lnTo>
                    <a:lnTo>
                      <a:pt x="119" y="24"/>
                    </a:lnTo>
                    <a:lnTo>
                      <a:pt x="126" y="32"/>
                    </a:lnTo>
                    <a:lnTo>
                      <a:pt x="134" y="40"/>
                    </a:lnTo>
                    <a:lnTo>
                      <a:pt x="134" y="56"/>
                    </a:lnTo>
                    <a:lnTo>
                      <a:pt x="134" y="72"/>
                    </a:lnTo>
                    <a:lnTo>
                      <a:pt x="126" y="72"/>
                    </a:lnTo>
                    <a:lnTo>
                      <a:pt x="119" y="56"/>
                    </a:lnTo>
                    <a:lnTo>
                      <a:pt x="119" y="48"/>
                    </a:lnTo>
                    <a:lnTo>
                      <a:pt x="110" y="40"/>
                    </a:lnTo>
                    <a:lnTo>
                      <a:pt x="110" y="32"/>
                    </a:lnTo>
                    <a:lnTo>
                      <a:pt x="95" y="24"/>
                    </a:lnTo>
                    <a:lnTo>
                      <a:pt x="87" y="16"/>
                    </a:lnTo>
                    <a:lnTo>
                      <a:pt x="79" y="16"/>
                    </a:lnTo>
                    <a:lnTo>
                      <a:pt x="71" y="16"/>
                    </a:lnTo>
                    <a:lnTo>
                      <a:pt x="56" y="16"/>
                    </a:lnTo>
                    <a:lnTo>
                      <a:pt x="47" y="16"/>
                    </a:lnTo>
                    <a:lnTo>
                      <a:pt x="40" y="24"/>
                    </a:lnTo>
                    <a:lnTo>
                      <a:pt x="31" y="32"/>
                    </a:lnTo>
                    <a:lnTo>
                      <a:pt x="24" y="40"/>
                    </a:lnTo>
                    <a:lnTo>
                      <a:pt x="16" y="48"/>
                    </a:lnTo>
                    <a:lnTo>
                      <a:pt x="16" y="56"/>
                    </a:lnTo>
                    <a:lnTo>
                      <a:pt x="8" y="72"/>
                    </a:lnTo>
                    <a:lnTo>
                      <a:pt x="0" y="72"/>
                    </a:lnTo>
                    <a:close/>
                  </a:path>
                </a:pathLst>
              </a:custGeom>
              <a:solidFill>
                <a:srgbClr val="2E61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7" name="Freeform 725">
                <a:extLst>
                  <a:ext uri="{FF2B5EF4-FFF2-40B4-BE49-F238E27FC236}">
                    <a16:creationId xmlns:a16="http://schemas.microsoft.com/office/drawing/2014/main" id="{6B119737-927A-588F-B879-8E3F38FEE475}"/>
                  </a:ext>
                </a:extLst>
              </p:cNvPr>
              <p:cNvSpPr>
                <a:spLocks/>
              </p:cNvSpPr>
              <p:nvPr/>
            </p:nvSpPr>
            <p:spPr bwMode="auto">
              <a:xfrm>
                <a:off x="4973" y="3082"/>
                <a:ext cx="45" cy="24"/>
              </a:xfrm>
              <a:custGeom>
                <a:avLst/>
                <a:gdLst>
                  <a:gd name="T0" fmla="*/ 0 w 134"/>
                  <a:gd name="T1" fmla="*/ 0 h 71"/>
                  <a:gd name="T2" fmla="*/ 0 w 134"/>
                  <a:gd name="T3" fmla="*/ 16 h 71"/>
                  <a:gd name="T4" fmla="*/ 0 w 134"/>
                  <a:gd name="T5" fmla="*/ 24 h 71"/>
                  <a:gd name="T6" fmla="*/ 8 w 134"/>
                  <a:gd name="T7" fmla="*/ 40 h 71"/>
                  <a:gd name="T8" fmla="*/ 16 w 134"/>
                  <a:gd name="T9" fmla="*/ 47 h 71"/>
                  <a:gd name="T10" fmla="*/ 31 w 134"/>
                  <a:gd name="T11" fmla="*/ 55 h 71"/>
                  <a:gd name="T12" fmla="*/ 40 w 134"/>
                  <a:gd name="T13" fmla="*/ 63 h 71"/>
                  <a:gd name="T14" fmla="*/ 56 w 134"/>
                  <a:gd name="T15" fmla="*/ 63 h 71"/>
                  <a:gd name="T16" fmla="*/ 71 w 134"/>
                  <a:gd name="T17" fmla="*/ 71 h 71"/>
                  <a:gd name="T18" fmla="*/ 79 w 134"/>
                  <a:gd name="T19" fmla="*/ 63 h 71"/>
                  <a:gd name="T20" fmla="*/ 95 w 134"/>
                  <a:gd name="T21" fmla="*/ 63 h 71"/>
                  <a:gd name="T22" fmla="*/ 103 w 134"/>
                  <a:gd name="T23" fmla="*/ 55 h 71"/>
                  <a:gd name="T24" fmla="*/ 119 w 134"/>
                  <a:gd name="T25" fmla="*/ 47 h 71"/>
                  <a:gd name="T26" fmla="*/ 126 w 134"/>
                  <a:gd name="T27" fmla="*/ 40 h 71"/>
                  <a:gd name="T28" fmla="*/ 134 w 134"/>
                  <a:gd name="T29" fmla="*/ 24 h 71"/>
                  <a:gd name="T30" fmla="*/ 134 w 134"/>
                  <a:gd name="T31" fmla="*/ 16 h 71"/>
                  <a:gd name="T32" fmla="*/ 134 w 134"/>
                  <a:gd name="T33" fmla="*/ 0 h 71"/>
                  <a:gd name="T34" fmla="*/ 126 w 134"/>
                  <a:gd name="T35" fmla="*/ 0 h 71"/>
                  <a:gd name="T36" fmla="*/ 119 w 134"/>
                  <a:gd name="T37" fmla="*/ 8 h 71"/>
                  <a:gd name="T38" fmla="*/ 119 w 134"/>
                  <a:gd name="T39" fmla="*/ 24 h 71"/>
                  <a:gd name="T40" fmla="*/ 110 w 134"/>
                  <a:gd name="T41" fmla="*/ 31 h 71"/>
                  <a:gd name="T42" fmla="*/ 110 w 134"/>
                  <a:gd name="T43" fmla="*/ 40 h 71"/>
                  <a:gd name="T44" fmla="*/ 95 w 134"/>
                  <a:gd name="T45" fmla="*/ 47 h 71"/>
                  <a:gd name="T46" fmla="*/ 87 w 134"/>
                  <a:gd name="T47" fmla="*/ 47 h 71"/>
                  <a:gd name="T48" fmla="*/ 79 w 134"/>
                  <a:gd name="T49" fmla="*/ 55 h 71"/>
                  <a:gd name="T50" fmla="*/ 71 w 134"/>
                  <a:gd name="T51" fmla="*/ 55 h 71"/>
                  <a:gd name="T52" fmla="*/ 56 w 134"/>
                  <a:gd name="T53" fmla="*/ 55 h 71"/>
                  <a:gd name="T54" fmla="*/ 47 w 134"/>
                  <a:gd name="T55" fmla="*/ 47 h 71"/>
                  <a:gd name="T56" fmla="*/ 40 w 134"/>
                  <a:gd name="T57" fmla="*/ 47 h 71"/>
                  <a:gd name="T58" fmla="*/ 31 w 134"/>
                  <a:gd name="T59" fmla="*/ 40 h 71"/>
                  <a:gd name="T60" fmla="*/ 24 w 134"/>
                  <a:gd name="T61" fmla="*/ 31 h 71"/>
                  <a:gd name="T62" fmla="*/ 16 w 134"/>
                  <a:gd name="T63" fmla="*/ 24 h 71"/>
                  <a:gd name="T64" fmla="*/ 16 w 134"/>
                  <a:gd name="T65" fmla="*/ 8 h 71"/>
                  <a:gd name="T66" fmla="*/ 8 w 134"/>
                  <a:gd name="T67" fmla="*/ 0 h 71"/>
                  <a:gd name="T68" fmla="*/ 0 w 134"/>
                  <a:gd name="T6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 h="71">
                    <a:moveTo>
                      <a:pt x="0" y="0"/>
                    </a:moveTo>
                    <a:lnTo>
                      <a:pt x="0" y="16"/>
                    </a:lnTo>
                    <a:lnTo>
                      <a:pt x="0" y="24"/>
                    </a:lnTo>
                    <a:lnTo>
                      <a:pt x="8" y="40"/>
                    </a:lnTo>
                    <a:lnTo>
                      <a:pt x="16" y="47"/>
                    </a:lnTo>
                    <a:lnTo>
                      <a:pt x="31" y="55"/>
                    </a:lnTo>
                    <a:lnTo>
                      <a:pt x="40" y="63"/>
                    </a:lnTo>
                    <a:lnTo>
                      <a:pt x="56" y="63"/>
                    </a:lnTo>
                    <a:lnTo>
                      <a:pt x="71" y="71"/>
                    </a:lnTo>
                    <a:lnTo>
                      <a:pt x="79" y="63"/>
                    </a:lnTo>
                    <a:lnTo>
                      <a:pt x="95" y="63"/>
                    </a:lnTo>
                    <a:lnTo>
                      <a:pt x="103" y="55"/>
                    </a:lnTo>
                    <a:lnTo>
                      <a:pt x="119" y="47"/>
                    </a:lnTo>
                    <a:lnTo>
                      <a:pt x="126" y="40"/>
                    </a:lnTo>
                    <a:lnTo>
                      <a:pt x="134" y="24"/>
                    </a:lnTo>
                    <a:lnTo>
                      <a:pt x="134" y="16"/>
                    </a:lnTo>
                    <a:lnTo>
                      <a:pt x="134" y="0"/>
                    </a:lnTo>
                    <a:lnTo>
                      <a:pt x="126" y="0"/>
                    </a:lnTo>
                    <a:lnTo>
                      <a:pt x="119" y="8"/>
                    </a:lnTo>
                    <a:lnTo>
                      <a:pt x="119" y="24"/>
                    </a:lnTo>
                    <a:lnTo>
                      <a:pt x="110" y="31"/>
                    </a:lnTo>
                    <a:lnTo>
                      <a:pt x="110" y="40"/>
                    </a:lnTo>
                    <a:lnTo>
                      <a:pt x="95" y="47"/>
                    </a:lnTo>
                    <a:lnTo>
                      <a:pt x="87" y="47"/>
                    </a:lnTo>
                    <a:lnTo>
                      <a:pt x="79" y="55"/>
                    </a:lnTo>
                    <a:lnTo>
                      <a:pt x="71" y="55"/>
                    </a:lnTo>
                    <a:lnTo>
                      <a:pt x="56" y="55"/>
                    </a:lnTo>
                    <a:lnTo>
                      <a:pt x="47" y="47"/>
                    </a:lnTo>
                    <a:lnTo>
                      <a:pt x="40" y="47"/>
                    </a:lnTo>
                    <a:lnTo>
                      <a:pt x="31" y="40"/>
                    </a:lnTo>
                    <a:lnTo>
                      <a:pt x="24" y="31"/>
                    </a:lnTo>
                    <a:lnTo>
                      <a:pt x="16" y="24"/>
                    </a:lnTo>
                    <a:lnTo>
                      <a:pt x="16" y="8"/>
                    </a:lnTo>
                    <a:lnTo>
                      <a:pt x="8" y="0"/>
                    </a:lnTo>
                    <a:lnTo>
                      <a:pt x="0" y="0"/>
                    </a:lnTo>
                    <a:close/>
                  </a:path>
                </a:pathLst>
              </a:custGeom>
              <a:solidFill>
                <a:srgbClr val="2E61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8" name="Freeform 726">
                <a:extLst>
                  <a:ext uri="{FF2B5EF4-FFF2-40B4-BE49-F238E27FC236}">
                    <a16:creationId xmlns:a16="http://schemas.microsoft.com/office/drawing/2014/main" id="{2840939E-69D2-F9B9-A001-917717961ACB}"/>
                  </a:ext>
                </a:extLst>
              </p:cNvPr>
              <p:cNvSpPr>
                <a:spLocks/>
              </p:cNvSpPr>
              <p:nvPr/>
            </p:nvSpPr>
            <p:spPr bwMode="auto">
              <a:xfrm>
                <a:off x="4976" y="3064"/>
                <a:ext cx="39" cy="18"/>
              </a:xfrm>
              <a:custGeom>
                <a:avLst/>
                <a:gdLst>
                  <a:gd name="T0" fmla="*/ 0 w 118"/>
                  <a:gd name="T1" fmla="*/ 55 h 55"/>
                  <a:gd name="T2" fmla="*/ 8 w 118"/>
                  <a:gd name="T3" fmla="*/ 39 h 55"/>
                  <a:gd name="T4" fmla="*/ 8 w 118"/>
                  <a:gd name="T5" fmla="*/ 32 h 55"/>
                  <a:gd name="T6" fmla="*/ 16 w 118"/>
                  <a:gd name="T7" fmla="*/ 23 h 55"/>
                  <a:gd name="T8" fmla="*/ 23 w 118"/>
                  <a:gd name="T9" fmla="*/ 16 h 55"/>
                  <a:gd name="T10" fmla="*/ 32 w 118"/>
                  <a:gd name="T11" fmla="*/ 7 h 55"/>
                  <a:gd name="T12" fmla="*/ 39 w 118"/>
                  <a:gd name="T13" fmla="*/ 0 h 55"/>
                  <a:gd name="T14" fmla="*/ 48 w 118"/>
                  <a:gd name="T15" fmla="*/ 0 h 55"/>
                  <a:gd name="T16" fmla="*/ 63 w 118"/>
                  <a:gd name="T17" fmla="*/ 0 h 55"/>
                  <a:gd name="T18" fmla="*/ 71 w 118"/>
                  <a:gd name="T19" fmla="*/ 0 h 55"/>
                  <a:gd name="T20" fmla="*/ 79 w 118"/>
                  <a:gd name="T21" fmla="*/ 0 h 55"/>
                  <a:gd name="T22" fmla="*/ 87 w 118"/>
                  <a:gd name="T23" fmla="*/ 7 h 55"/>
                  <a:gd name="T24" fmla="*/ 102 w 118"/>
                  <a:gd name="T25" fmla="*/ 16 h 55"/>
                  <a:gd name="T26" fmla="*/ 102 w 118"/>
                  <a:gd name="T27" fmla="*/ 23 h 55"/>
                  <a:gd name="T28" fmla="*/ 111 w 118"/>
                  <a:gd name="T29" fmla="*/ 32 h 55"/>
                  <a:gd name="T30" fmla="*/ 111 w 118"/>
                  <a:gd name="T31" fmla="*/ 39 h 55"/>
                  <a:gd name="T32" fmla="*/ 118 w 118"/>
                  <a:gd name="T33" fmla="*/ 55 h 55"/>
                  <a:gd name="T34" fmla="*/ 102 w 118"/>
                  <a:gd name="T35" fmla="*/ 55 h 55"/>
                  <a:gd name="T36" fmla="*/ 102 w 118"/>
                  <a:gd name="T37" fmla="*/ 47 h 55"/>
                  <a:gd name="T38" fmla="*/ 95 w 118"/>
                  <a:gd name="T39" fmla="*/ 39 h 55"/>
                  <a:gd name="T40" fmla="*/ 95 w 118"/>
                  <a:gd name="T41" fmla="*/ 32 h 55"/>
                  <a:gd name="T42" fmla="*/ 87 w 118"/>
                  <a:gd name="T43" fmla="*/ 23 h 55"/>
                  <a:gd name="T44" fmla="*/ 79 w 118"/>
                  <a:gd name="T45" fmla="*/ 16 h 55"/>
                  <a:gd name="T46" fmla="*/ 71 w 118"/>
                  <a:gd name="T47" fmla="*/ 16 h 55"/>
                  <a:gd name="T48" fmla="*/ 63 w 118"/>
                  <a:gd name="T49" fmla="*/ 16 h 55"/>
                  <a:gd name="T50" fmla="*/ 48 w 118"/>
                  <a:gd name="T51" fmla="*/ 16 h 55"/>
                  <a:gd name="T52" fmla="*/ 39 w 118"/>
                  <a:gd name="T53" fmla="*/ 16 h 55"/>
                  <a:gd name="T54" fmla="*/ 32 w 118"/>
                  <a:gd name="T55" fmla="*/ 23 h 55"/>
                  <a:gd name="T56" fmla="*/ 23 w 118"/>
                  <a:gd name="T57" fmla="*/ 32 h 55"/>
                  <a:gd name="T58" fmla="*/ 23 w 118"/>
                  <a:gd name="T59" fmla="*/ 39 h 55"/>
                  <a:gd name="T60" fmla="*/ 16 w 118"/>
                  <a:gd name="T61" fmla="*/ 47 h 55"/>
                  <a:gd name="T62" fmla="*/ 16 w 118"/>
                  <a:gd name="T63" fmla="*/ 55 h 55"/>
                  <a:gd name="T64" fmla="*/ 0 w 118"/>
                  <a:gd name="T6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55">
                    <a:moveTo>
                      <a:pt x="0" y="55"/>
                    </a:moveTo>
                    <a:lnTo>
                      <a:pt x="8" y="39"/>
                    </a:lnTo>
                    <a:lnTo>
                      <a:pt x="8" y="32"/>
                    </a:lnTo>
                    <a:lnTo>
                      <a:pt x="16" y="23"/>
                    </a:lnTo>
                    <a:lnTo>
                      <a:pt x="23" y="16"/>
                    </a:lnTo>
                    <a:lnTo>
                      <a:pt x="32" y="7"/>
                    </a:lnTo>
                    <a:lnTo>
                      <a:pt x="39" y="0"/>
                    </a:lnTo>
                    <a:lnTo>
                      <a:pt x="48" y="0"/>
                    </a:lnTo>
                    <a:lnTo>
                      <a:pt x="63" y="0"/>
                    </a:lnTo>
                    <a:lnTo>
                      <a:pt x="71" y="0"/>
                    </a:lnTo>
                    <a:lnTo>
                      <a:pt x="79" y="0"/>
                    </a:lnTo>
                    <a:lnTo>
                      <a:pt x="87" y="7"/>
                    </a:lnTo>
                    <a:lnTo>
                      <a:pt x="102" y="16"/>
                    </a:lnTo>
                    <a:lnTo>
                      <a:pt x="102" y="23"/>
                    </a:lnTo>
                    <a:lnTo>
                      <a:pt x="111" y="32"/>
                    </a:lnTo>
                    <a:lnTo>
                      <a:pt x="111" y="39"/>
                    </a:lnTo>
                    <a:lnTo>
                      <a:pt x="118" y="55"/>
                    </a:lnTo>
                    <a:lnTo>
                      <a:pt x="102" y="55"/>
                    </a:lnTo>
                    <a:lnTo>
                      <a:pt x="102" y="47"/>
                    </a:lnTo>
                    <a:lnTo>
                      <a:pt x="95" y="39"/>
                    </a:lnTo>
                    <a:lnTo>
                      <a:pt x="95" y="32"/>
                    </a:lnTo>
                    <a:lnTo>
                      <a:pt x="87" y="23"/>
                    </a:lnTo>
                    <a:lnTo>
                      <a:pt x="79" y="16"/>
                    </a:lnTo>
                    <a:lnTo>
                      <a:pt x="71" y="16"/>
                    </a:lnTo>
                    <a:lnTo>
                      <a:pt x="63" y="16"/>
                    </a:lnTo>
                    <a:lnTo>
                      <a:pt x="48" y="16"/>
                    </a:lnTo>
                    <a:lnTo>
                      <a:pt x="39" y="16"/>
                    </a:lnTo>
                    <a:lnTo>
                      <a:pt x="32" y="23"/>
                    </a:lnTo>
                    <a:lnTo>
                      <a:pt x="23" y="32"/>
                    </a:lnTo>
                    <a:lnTo>
                      <a:pt x="23" y="39"/>
                    </a:lnTo>
                    <a:lnTo>
                      <a:pt x="16" y="47"/>
                    </a:lnTo>
                    <a:lnTo>
                      <a:pt x="16" y="55"/>
                    </a:lnTo>
                    <a:lnTo>
                      <a:pt x="0" y="55"/>
                    </a:lnTo>
                    <a:close/>
                  </a:path>
                </a:pathLst>
              </a:custGeom>
              <a:solidFill>
                <a:srgbClr val="336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9" name="Freeform 727">
                <a:extLst>
                  <a:ext uri="{FF2B5EF4-FFF2-40B4-BE49-F238E27FC236}">
                    <a16:creationId xmlns:a16="http://schemas.microsoft.com/office/drawing/2014/main" id="{1E26EB62-CF2B-5CE8-AC5C-7943D02A0E83}"/>
                  </a:ext>
                </a:extLst>
              </p:cNvPr>
              <p:cNvSpPr>
                <a:spLocks/>
              </p:cNvSpPr>
              <p:nvPr/>
            </p:nvSpPr>
            <p:spPr bwMode="auto">
              <a:xfrm>
                <a:off x="4976" y="3082"/>
                <a:ext cx="39" cy="18"/>
              </a:xfrm>
              <a:custGeom>
                <a:avLst/>
                <a:gdLst>
                  <a:gd name="T0" fmla="*/ 0 w 118"/>
                  <a:gd name="T1" fmla="*/ 0 h 54"/>
                  <a:gd name="T2" fmla="*/ 8 w 118"/>
                  <a:gd name="T3" fmla="*/ 7 h 54"/>
                  <a:gd name="T4" fmla="*/ 8 w 118"/>
                  <a:gd name="T5" fmla="*/ 23 h 54"/>
                  <a:gd name="T6" fmla="*/ 16 w 118"/>
                  <a:gd name="T7" fmla="*/ 31 h 54"/>
                  <a:gd name="T8" fmla="*/ 23 w 118"/>
                  <a:gd name="T9" fmla="*/ 39 h 54"/>
                  <a:gd name="T10" fmla="*/ 32 w 118"/>
                  <a:gd name="T11" fmla="*/ 47 h 54"/>
                  <a:gd name="T12" fmla="*/ 39 w 118"/>
                  <a:gd name="T13" fmla="*/ 47 h 54"/>
                  <a:gd name="T14" fmla="*/ 48 w 118"/>
                  <a:gd name="T15" fmla="*/ 54 h 54"/>
                  <a:gd name="T16" fmla="*/ 63 w 118"/>
                  <a:gd name="T17" fmla="*/ 54 h 54"/>
                  <a:gd name="T18" fmla="*/ 71 w 118"/>
                  <a:gd name="T19" fmla="*/ 54 h 54"/>
                  <a:gd name="T20" fmla="*/ 79 w 118"/>
                  <a:gd name="T21" fmla="*/ 47 h 54"/>
                  <a:gd name="T22" fmla="*/ 87 w 118"/>
                  <a:gd name="T23" fmla="*/ 47 h 54"/>
                  <a:gd name="T24" fmla="*/ 102 w 118"/>
                  <a:gd name="T25" fmla="*/ 39 h 54"/>
                  <a:gd name="T26" fmla="*/ 102 w 118"/>
                  <a:gd name="T27" fmla="*/ 31 h 54"/>
                  <a:gd name="T28" fmla="*/ 111 w 118"/>
                  <a:gd name="T29" fmla="*/ 23 h 54"/>
                  <a:gd name="T30" fmla="*/ 111 w 118"/>
                  <a:gd name="T31" fmla="*/ 7 h 54"/>
                  <a:gd name="T32" fmla="*/ 118 w 118"/>
                  <a:gd name="T33" fmla="*/ 0 h 54"/>
                  <a:gd name="T34" fmla="*/ 102 w 118"/>
                  <a:gd name="T35" fmla="*/ 0 h 54"/>
                  <a:gd name="T36" fmla="*/ 102 w 118"/>
                  <a:gd name="T37" fmla="*/ 7 h 54"/>
                  <a:gd name="T38" fmla="*/ 95 w 118"/>
                  <a:gd name="T39" fmla="*/ 16 h 54"/>
                  <a:gd name="T40" fmla="*/ 95 w 118"/>
                  <a:gd name="T41" fmla="*/ 23 h 54"/>
                  <a:gd name="T42" fmla="*/ 87 w 118"/>
                  <a:gd name="T43" fmla="*/ 31 h 54"/>
                  <a:gd name="T44" fmla="*/ 79 w 118"/>
                  <a:gd name="T45" fmla="*/ 31 h 54"/>
                  <a:gd name="T46" fmla="*/ 79 w 118"/>
                  <a:gd name="T47" fmla="*/ 39 h 54"/>
                  <a:gd name="T48" fmla="*/ 71 w 118"/>
                  <a:gd name="T49" fmla="*/ 39 h 54"/>
                  <a:gd name="T50" fmla="*/ 63 w 118"/>
                  <a:gd name="T51" fmla="*/ 39 h 54"/>
                  <a:gd name="T52" fmla="*/ 48 w 118"/>
                  <a:gd name="T53" fmla="*/ 39 h 54"/>
                  <a:gd name="T54" fmla="*/ 39 w 118"/>
                  <a:gd name="T55" fmla="*/ 39 h 54"/>
                  <a:gd name="T56" fmla="*/ 39 w 118"/>
                  <a:gd name="T57" fmla="*/ 31 h 54"/>
                  <a:gd name="T58" fmla="*/ 32 w 118"/>
                  <a:gd name="T59" fmla="*/ 31 h 54"/>
                  <a:gd name="T60" fmla="*/ 23 w 118"/>
                  <a:gd name="T61" fmla="*/ 23 h 54"/>
                  <a:gd name="T62" fmla="*/ 23 w 118"/>
                  <a:gd name="T63" fmla="*/ 16 h 54"/>
                  <a:gd name="T64" fmla="*/ 16 w 118"/>
                  <a:gd name="T65" fmla="*/ 7 h 54"/>
                  <a:gd name="T66" fmla="*/ 16 w 118"/>
                  <a:gd name="T67" fmla="*/ 0 h 54"/>
                  <a:gd name="T68" fmla="*/ 0 w 118"/>
                  <a:gd name="T6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4">
                    <a:moveTo>
                      <a:pt x="0" y="0"/>
                    </a:moveTo>
                    <a:lnTo>
                      <a:pt x="8" y="7"/>
                    </a:lnTo>
                    <a:lnTo>
                      <a:pt x="8" y="23"/>
                    </a:lnTo>
                    <a:lnTo>
                      <a:pt x="16" y="31"/>
                    </a:lnTo>
                    <a:lnTo>
                      <a:pt x="23" y="39"/>
                    </a:lnTo>
                    <a:lnTo>
                      <a:pt x="32" y="47"/>
                    </a:lnTo>
                    <a:lnTo>
                      <a:pt x="39" y="47"/>
                    </a:lnTo>
                    <a:lnTo>
                      <a:pt x="48" y="54"/>
                    </a:lnTo>
                    <a:lnTo>
                      <a:pt x="63" y="54"/>
                    </a:lnTo>
                    <a:lnTo>
                      <a:pt x="71" y="54"/>
                    </a:lnTo>
                    <a:lnTo>
                      <a:pt x="79" y="47"/>
                    </a:lnTo>
                    <a:lnTo>
                      <a:pt x="87" y="47"/>
                    </a:lnTo>
                    <a:lnTo>
                      <a:pt x="102" y="39"/>
                    </a:lnTo>
                    <a:lnTo>
                      <a:pt x="102" y="31"/>
                    </a:lnTo>
                    <a:lnTo>
                      <a:pt x="111" y="23"/>
                    </a:lnTo>
                    <a:lnTo>
                      <a:pt x="111" y="7"/>
                    </a:lnTo>
                    <a:lnTo>
                      <a:pt x="118" y="0"/>
                    </a:lnTo>
                    <a:lnTo>
                      <a:pt x="102" y="0"/>
                    </a:lnTo>
                    <a:lnTo>
                      <a:pt x="102" y="7"/>
                    </a:lnTo>
                    <a:lnTo>
                      <a:pt x="95" y="16"/>
                    </a:lnTo>
                    <a:lnTo>
                      <a:pt x="95" y="23"/>
                    </a:lnTo>
                    <a:lnTo>
                      <a:pt x="87" y="31"/>
                    </a:lnTo>
                    <a:lnTo>
                      <a:pt x="79" y="31"/>
                    </a:lnTo>
                    <a:lnTo>
                      <a:pt x="79" y="39"/>
                    </a:lnTo>
                    <a:lnTo>
                      <a:pt x="71" y="39"/>
                    </a:lnTo>
                    <a:lnTo>
                      <a:pt x="63" y="39"/>
                    </a:lnTo>
                    <a:lnTo>
                      <a:pt x="48" y="39"/>
                    </a:lnTo>
                    <a:lnTo>
                      <a:pt x="39" y="39"/>
                    </a:lnTo>
                    <a:lnTo>
                      <a:pt x="39" y="31"/>
                    </a:lnTo>
                    <a:lnTo>
                      <a:pt x="32" y="31"/>
                    </a:lnTo>
                    <a:lnTo>
                      <a:pt x="23" y="23"/>
                    </a:lnTo>
                    <a:lnTo>
                      <a:pt x="23" y="16"/>
                    </a:lnTo>
                    <a:lnTo>
                      <a:pt x="16" y="7"/>
                    </a:lnTo>
                    <a:lnTo>
                      <a:pt x="16" y="0"/>
                    </a:lnTo>
                    <a:lnTo>
                      <a:pt x="0" y="0"/>
                    </a:lnTo>
                    <a:close/>
                  </a:path>
                </a:pathLst>
              </a:custGeom>
              <a:solidFill>
                <a:srgbClr val="3366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0" name="Freeform 728">
                <a:extLst>
                  <a:ext uri="{FF2B5EF4-FFF2-40B4-BE49-F238E27FC236}">
                    <a16:creationId xmlns:a16="http://schemas.microsoft.com/office/drawing/2014/main" id="{318F6B8E-4495-6D05-B3CE-5D15551CAFAF}"/>
                  </a:ext>
                </a:extLst>
              </p:cNvPr>
              <p:cNvSpPr>
                <a:spLocks/>
              </p:cNvSpPr>
              <p:nvPr/>
            </p:nvSpPr>
            <p:spPr bwMode="auto">
              <a:xfrm>
                <a:off x="4981" y="3069"/>
                <a:ext cx="29" cy="13"/>
              </a:xfrm>
              <a:custGeom>
                <a:avLst/>
                <a:gdLst>
                  <a:gd name="T0" fmla="*/ 0 w 86"/>
                  <a:gd name="T1" fmla="*/ 40 h 40"/>
                  <a:gd name="T2" fmla="*/ 0 w 86"/>
                  <a:gd name="T3" fmla="*/ 31 h 40"/>
                  <a:gd name="T4" fmla="*/ 7 w 86"/>
                  <a:gd name="T5" fmla="*/ 24 h 40"/>
                  <a:gd name="T6" fmla="*/ 7 w 86"/>
                  <a:gd name="T7" fmla="*/ 16 h 40"/>
                  <a:gd name="T8" fmla="*/ 16 w 86"/>
                  <a:gd name="T9" fmla="*/ 8 h 40"/>
                  <a:gd name="T10" fmla="*/ 23 w 86"/>
                  <a:gd name="T11" fmla="*/ 0 h 40"/>
                  <a:gd name="T12" fmla="*/ 32 w 86"/>
                  <a:gd name="T13" fmla="*/ 0 h 40"/>
                  <a:gd name="T14" fmla="*/ 47 w 86"/>
                  <a:gd name="T15" fmla="*/ 0 h 40"/>
                  <a:gd name="T16" fmla="*/ 55 w 86"/>
                  <a:gd name="T17" fmla="*/ 0 h 40"/>
                  <a:gd name="T18" fmla="*/ 63 w 86"/>
                  <a:gd name="T19" fmla="*/ 0 h 40"/>
                  <a:gd name="T20" fmla="*/ 71 w 86"/>
                  <a:gd name="T21" fmla="*/ 8 h 40"/>
                  <a:gd name="T22" fmla="*/ 79 w 86"/>
                  <a:gd name="T23" fmla="*/ 16 h 40"/>
                  <a:gd name="T24" fmla="*/ 79 w 86"/>
                  <a:gd name="T25" fmla="*/ 24 h 40"/>
                  <a:gd name="T26" fmla="*/ 86 w 86"/>
                  <a:gd name="T27" fmla="*/ 31 h 40"/>
                  <a:gd name="T28" fmla="*/ 86 w 86"/>
                  <a:gd name="T29" fmla="*/ 40 h 40"/>
                  <a:gd name="T30" fmla="*/ 71 w 86"/>
                  <a:gd name="T31" fmla="*/ 40 h 40"/>
                  <a:gd name="T32" fmla="*/ 71 w 86"/>
                  <a:gd name="T33" fmla="*/ 24 h 40"/>
                  <a:gd name="T34" fmla="*/ 63 w 86"/>
                  <a:gd name="T35" fmla="*/ 16 h 40"/>
                  <a:gd name="T36" fmla="*/ 55 w 86"/>
                  <a:gd name="T37" fmla="*/ 16 h 40"/>
                  <a:gd name="T38" fmla="*/ 47 w 86"/>
                  <a:gd name="T39" fmla="*/ 8 h 40"/>
                  <a:gd name="T40" fmla="*/ 32 w 86"/>
                  <a:gd name="T41" fmla="*/ 16 h 40"/>
                  <a:gd name="T42" fmla="*/ 23 w 86"/>
                  <a:gd name="T43" fmla="*/ 16 h 40"/>
                  <a:gd name="T44" fmla="*/ 16 w 86"/>
                  <a:gd name="T45" fmla="*/ 24 h 40"/>
                  <a:gd name="T46" fmla="*/ 16 w 86"/>
                  <a:gd name="T47" fmla="*/ 40 h 40"/>
                  <a:gd name="T48" fmla="*/ 0 w 86"/>
                  <a:gd name="T4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40">
                    <a:moveTo>
                      <a:pt x="0" y="40"/>
                    </a:moveTo>
                    <a:lnTo>
                      <a:pt x="0" y="31"/>
                    </a:lnTo>
                    <a:lnTo>
                      <a:pt x="7" y="24"/>
                    </a:lnTo>
                    <a:lnTo>
                      <a:pt x="7" y="16"/>
                    </a:lnTo>
                    <a:lnTo>
                      <a:pt x="16" y="8"/>
                    </a:lnTo>
                    <a:lnTo>
                      <a:pt x="23" y="0"/>
                    </a:lnTo>
                    <a:lnTo>
                      <a:pt x="32" y="0"/>
                    </a:lnTo>
                    <a:lnTo>
                      <a:pt x="47" y="0"/>
                    </a:lnTo>
                    <a:lnTo>
                      <a:pt x="55" y="0"/>
                    </a:lnTo>
                    <a:lnTo>
                      <a:pt x="63" y="0"/>
                    </a:lnTo>
                    <a:lnTo>
                      <a:pt x="71" y="8"/>
                    </a:lnTo>
                    <a:lnTo>
                      <a:pt x="79" y="16"/>
                    </a:lnTo>
                    <a:lnTo>
                      <a:pt x="79" y="24"/>
                    </a:lnTo>
                    <a:lnTo>
                      <a:pt x="86" y="31"/>
                    </a:lnTo>
                    <a:lnTo>
                      <a:pt x="86" y="40"/>
                    </a:lnTo>
                    <a:lnTo>
                      <a:pt x="71" y="40"/>
                    </a:lnTo>
                    <a:lnTo>
                      <a:pt x="71" y="24"/>
                    </a:lnTo>
                    <a:lnTo>
                      <a:pt x="63" y="16"/>
                    </a:lnTo>
                    <a:lnTo>
                      <a:pt x="55" y="16"/>
                    </a:lnTo>
                    <a:lnTo>
                      <a:pt x="47" y="8"/>
                    </a:lnTo>
                    <a:lnTo>
                      <a:pt x="32" y="16"/>
                    </a:lnTo>
                    <a:lnTo>
                      <a:pt x="23" y="16"/>
                    </a:lnTo>
                    <a:lnTo>
                      <a:pt x="16" y="24"/>
                    </a:lnTo>
                    <a:lnTo>
                      <a:pt x="16" y="40"/>
                    </a:lnTo>
                    <a:lnTo>
                      <a:pt x="0" y="40"/>
                    </a:lnTo>
                    <a:close/>
                  </a:path>
                </a:pathLst>
              </a:custGeom>
              <a:solidFill>
                <a:srgbClr val="316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1" name="Freeform 729">
                <a:extLst>
                  <a:ext uri="{FF2B5EF4-FFF2-40B4-BE49-F238E27FC236}">
                    <a16:creationId xmlns:a16="http://schemas.microsoft.com/office/drawing/2014/main" id="{121DD0EF-4468-87DD-ECEF-518AE3530173}"/>
                  </a:ext>
                </a:extLst>
              </p:cNvPr>
              <p:cNvSpPr>
                <a:spLocks/>
              </p:cNvSpPr>
              <p:nvPr/>
            </p:nvSpPr>
            <p:spPr bwMode="auto">
              <a:xfrm>
                <a:off x="4981" y="3082"/>
                <a:ext cx="29" cy="13"/>
              </a:xfrm>
              <a:custGeom>
                <a:avLst/>
                <a:gdLst>
                  <a:gd name="T0" fmla="*/ 0 w 86"/>
                  <a:gd name="T1" fmla="*/ 0 h 39"/>
                  <a:gd name="T2" fmla="*/ 0 w 86"/>
                  <a:gd name="T3" fmla="*/ 7 h 39"/>
                  <a:gd name="T4" fmla="*/ 7 w 86"/>
                  <a:gd name="T5" fmla="*/ 16 h 39"/>
                  <a:gd name="T6" fmla="*/ 7 w 86"/>
                  <a:gd name="T7" fmla="*/ 23 h 39"/>
                  <a:gd name="T8" fmla="*/ 16 w 86"/>
                  <a:gd name="T9" fmla="*/ 30 h 39"/>
                  <a:gd name="T10" fmla="*/ 23 w 86"/>
                  <a:gd name="T11" fmla="*/ 30 h 39"/>
                  <a:gd name="T12" fmla="*/ 23 w 86"/>
                  <a:gd name="T13" fmla="*/ 39 h 39"/>
                  <a:gd name="T14" fmla="*/ 32 w 86"/>
                  <a:gd name="T15" fmla="*/ 39 h 39"/>
                  <a:gd name="T16" fmla="*/ 47 w 86"/>
                  <a:gd name="T17" fmla="*/ 39 h 39"/>
                  <a:gd name="T18" fmla="*/ 55 w 86"/>
                  <a:gd name="T19" fmla="*/ 39 h 39"/>
                  <a:gd name="T20" fmla="*/ 63 w 86"/>
                  <a:gd name="T21" fmla="*/ 39 h 39"/>
                  <a:gd name="T22" fmla="*/ 63 w 86"/>
                  <a:gd name="T23" fmla="*/ 30 h 39"/>
                  <a:gd name="T24" fmla="*/ 71 w 86"/>
                  <a:gd name="T25" fmla="*/ 30 h 39"/>
                  <a:gd name="T26" fmla="*/ 79 w 86"/>
                  <a:gd name="T27" fmla="*/ 23 h 39"/>
                  <a:gd name="T28" fmla="*/ 79 w 86"/>
                  <a:gd name="T29" fmla="*/ 16 h 39"/>
                  <a:gd name="T30" fmla="*/ 86 w 86"/>
                  <a:gd name="T31" fmla="*/ 7 h 39"/>
                  <a:gd name="T32" fmla="*/ 86 w 86"/>
                  <a:gd name="T33" fmla="*/ 0 h 39"/>
                  <a:gd name="T34" fmla="*/ 71 w 86"/>
                  <a:gd name="T35" fmla="*/ 0 h 39"/>
                  <a:gd name="T36" fmla="*/ 71 w 86"/>
                  <a:gd name="T37" fmla="*/ 7 h 39"/>
                  <a:gd name="T38" fmla="*/ 63 w 86"/>
                  <a:gd name="T39" fmla="*/ 16 h 39"/>
                  <a:gd name="T40" fmla="*/ 55 w 86"/>
                  <a:gd name="T41" fmla="*/ 23 h 39"/>
                  <a:gd name="T42" fmla="*/ 47 w 86"/>
                  <a:gd name="T43" fmla="*/ 23 h 39"/>
                  <a:gd name="T44" fmla="*/ 32 w 86"/>
                  <a:gd name="T45" fmla="*/ 23 h 39"/>
                  <a:gd name="T46" fmla="*/ 23 w 86"/>
                  <a:gd name="T47" fmla="*/ 16 h 39"/>
                  <a:gd name="T48" fmla="*/ 16 w 86"/>
                  <a:gd name="T49" fmla="*/ 7 h 39"/>
                  <a:gd name="T50" fmla="*/ 16 w 86"/>
                  <a:gd name="T51" fmla="*/ 0 h 39"/>
                  <a:gd name="T52" fmla="*/ 0 w 86"/>
                  <a:gd name="T5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39">
                    <a:moveTo>
                      <a:pt x="0" y="0"/>
                    </a:moveTo>
                    <a:lnTo>
                      <a:pt x="0" y="7"/>
                    </a:lnTo>
                    <a:lnTo>
                      <a:pt x="7" y="16"/>
                    </a:lnTo>
                    <a:lnTo>
                      <a:pt x="7" y="23"/>
                    </a:lnTo>
                    <a:lnTo>
                      <a:pt x="16" y="30"/>
                    </a:lnTo>
                    <a:lnTo>
                      <a:pt x="23" y="30"/>
                    </a:lnTo>
                    <a:lnTo>
                      <a:pt x="23" y="39"/>
                    </a:lnTo>
                    <a:lnTo>
                      <a:pt x="32" y="39"/>
                    </a:lnTo>
                    <a:lnTo>
                      <a:pt x="47" y="39"/>
                    </a:lnTo>
                    <a:lnTo>
                      <a:pt x="55" y="39"/>
                    </a:lnTo>
                    <a:lnTo>
                      <a:pt x="63" y="39"/>
                    </a:lnTo>
                    <a:lnTo>
                      <a:pt x="63" y="30"/>
                    </a:lnTo>
                    <a:lnTo>
                      <a:pt x="71" y="30"/>
                    </a:lnTo>
                    <a:lnTo>
                      <a:pt x="79" y="23"/>
                    </a:lnTo>
                    <a:lnTo>
                      <a:pt x="79" y="16"/>
                    </a:lnTo>
                    <a:lnTo>
                      <a:pt x="86" y="7"/>
                    </a:lnTo>
                    <a:lnTo>
                      <a:pt x="86" y="0"/>
                    </a:lnTo>
                    <a:lnTo>
                      <a:pt x="71" y="0"/>
                    </a:lnTo>
                    <a:lnTo>
                      <a:pt x="71" y="7"/>
                    </a:lnTo>
                    <a:lnTo>
                      <a:pt x="63" y="16"/>
                    </a:lnTo>
                    <a:lnTo>
                      <a:pt x="55" y="23"/>
                    </a:lnTo>
                    <a:lnTo>
                      <a:pt x="47" y="23"/>
                    </a:lnTo>
                    <a:lnTo>
                      <a:pt x="32" y="23"/>
                    </a:lnTo>
                    <a:lnTo>
                      <a:pt x="23" y="16"/>
                    </a:lnTo>
                    <a:lnTo>
                      <a:pt x="16" y="7"/>
                    </a:lnTo>
                    <a:lnTo>
                      <a:pt x="16" y="0"/>
                    </a:lnTo>
                    <a:lnTo>
                      <a:pt x="0" y="0"/>
                    </a:lnTo>
                    <a:close/>
                  </a:path>
                </a:pathLst>
              </a:custGeom>
              <a:solidFill>
                <a:srgbClr val="3164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2" name="Freeform 730">
                <a:extLst>
                  <a:ext uri="{FF2B5EF4-FFF2-40B4-BE49-F238E27FC236}">
                    <a16:creationId xmlns:a16="http://schemas.microsoft.com/office/drawing/2014/main" id="{3ED7E8A3-15BD-C2D8-D3B1-5C4B9E701783}"/>
                  </a:ext>
                </a:extLst>
              </p:cNvPr>
              <p:cNvSpPr>
                <a:spLocks/>
              </p:cNvSpPr>
              <p:nvPr/>
            </p:nvSpPr>
            <p:spPr bwMode="auto">
              <a:xfrm>
                <a:off x="4986" y="3071"/>
                <a:ext cx="19" cy="11"/>
              </a:xfrm>
              <a:custGeom>
                <a:avLst/>
                <a:gdLst>
                  <a:gd name="T0" fmla="*/ 0 w 55"/>
                  <a:gd name="T1" fmla="*/ 32 h 32"/>
                  <a:gd name="T2" fmla="*/ 0 w 55"/>
                  <a:gd name="T3" fmla="*/ 16 h 32"/>
                  <a:gd name="T4" fmla="*/ 7 w 55"/>
                  <a:gd name="T5" fmla="*/ 8 h 32"/>
                  <a:gd name="T6" fmla="*/ 16 w 55"/>
                  <a:gd name="T7" fmla="*/ 8 h 32"/>
                  <a:gd name="T8" fmla="*/ 31 w 55"/>
                  <a:gd name="T9" fmla="*/ 0 h 32"/>
                  <a:gd name="T10" fmla="*/ 39 w 55"/>
                  <a:gd name="T11" fmla="*/ 8 h 32"/>
                  <a:gd name="T12" fmla="*/ 47 w 55"/>
                  <a:gd name="T13" fmla="*/ 8 h 32"/>
                  <a:gd name="T14" fmla="*/ 55 w 55"/>
                  <a:gd name="T15" fmla="*/ 16 h 32"/>
                  <a:gd name="T16" fmla="*/ 55 w 55"/>
                  <a:gd name="T17" fmla="*/ 32 h 32"/>
                  <a:gd name="T18" fmla="*/ 39 w 55"/>
                  <a:gd name="T19" fmla="*/ 32 h 32"/>
                  <a:gd name="T20" fmla="*/ 39 w 55"/>
                  <a:gd name="T21" fmla="*/ 23 h 32"/>
                  <a:gd name="T22" fmla="*/ 31 w 55"/>
                  <a:gd name="T23" fmla="*/ 16 h 32"/>
                  <a:gd name="T24" fmla="*/ 23 w 55"/>
                  <a:gd name="T25" fmla="*/ 16 h 32"/>
                  <a:gd name="T26" fmla="*/ 16 w 55"/>
                  <a:gd name="T27" fmla="*/ 23 h 32"/>
                  <a:gd name="T28" fmla="*/ 16 w 55"/>
                  <a:gd name="T29" fmla="*/ 32 h 32"/>
                  <a:gd name="T30" fmla="*/ 0 w 55"/>
                  <a:gd name="T3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32">
                    <a:moveTo>
                      <a:pt x="0" y="32"/>
                    </a:moveTo>
                    <a:lnTo>
                      <a:pt x="0" y="16"/>
                    </a:lnTo>
                    <a:lnTo>
                      <a:pt x="7" y="8"/>
                    </a:lnTo>
                    <a:lnTo>
                      <a:pt x="16" y="8"/>
                    </a:lnTo>
                    <a:lnTo>
                      <a:pt x="31" y="0"/>
                    </a:lnTo>
                    <a:lnTo>
                      <a:pt x="39" y="8"/>
                    </a:lnTo>
                    <a:lnTo>
                      <a:pt x="47" y="8"/>
                    </a:lnTo>
                    <a:lnTo>
                      <a:pt x="55" y="16"/>
                    </a:lnTo>
                    <a:lnTo>
                      <a:pt x="55" y="32"/>
                    </a:lnTo>
                    <a:lnTo>
                      <a:pt x="39" y="32"/>
                    </a:lnTo>
                    <a:lnTo>
                      <a:pt x="39" y="23"/>
                    </a:lnTo>
                    <a:lnTo>
                      <a:pt x="31" y="16"/>
                    </a:lnTo>
                    <a:lnTo>
                      <a:pt x="23" y="16"/>
                    </a:lnTo>
                    <a:lnTo>
                      <a:pt x="16" y="23"/>
                    </a:lnTo>
                    <a:lnTo>
                      <a:pt x="16" y="32"/>
                    </a:lnTo>
                    <a:lnTo>
                      <a:pt x="0" y="32"/>
                    </a:lnTo>
                    <a:close/>
                  </a:path>
                </a:pathLst>
              </a:custGeom>
              <a:solidFill>
                <a:srgbClr val="366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3" name="Freeform 731">
                <a:extLst>
                  <a:ext uri="{FF2B5EF4-FFF2-40B4-BE49-F238E27FC236}">
                    <a16:creationId xmlns:a16="http://schemas.microsoft.com/office/drawing/2014/main" id="{4F31F954-5348-7A8E-E226-9B22B467A38A}"/>
                  </a:ext>
                </a:extLst>
              </p:cNvPr>
              <p:cNvSpPr>
                <a:spLocks/>
              </p:cNvSpPr>
              <p:nvPr/>
            </p:nvSpPr>
            <p:spPr bwMode="auto">
              <a:xfrm>
                <a:off x="4986" y="3082"/>
                <a:ext cx="19" cy="8"/>
              </a:xfrm>
              <a:custGeom>
                <a:avLst/>
                <a:gdLst>
                  <a:gd name="T0" fmla="*/ 0 w 55"/>
                  <a:gd name="T1" fmla="*/ 0 h 23"/>
                  <a:gd name="T2" fmla="*/ 0 w 55"/>
                  <a:gd name="T3" fmla="*/ 7 h 23"/>
                  <a:gd name="T4" fmla="*/ 7 w 55"/>
                  <a:gd name="T5" fmla="*/ 16 h 23"/>
                  <a:gd name="T6" fmla="*/ 16 w 55"/>
                  <a:gd name="T7" fmla="*/ 23 h 23"/>
                  <a:gd name="T8" fmla="*/ 31 w 55"/>
                  <a:gd name="T9" fmla="*/ 23 h 23"/>
                  <a:gd name="T10" fmla="*/ 39 w 55"/>
                  <a:gd name="T11" fmla="*/ 23 h 23"/>
                  <a:gd name="T12" fmla="*/ 47 w 55"/>
                  <a:gd name="T13" fmla="*/ 16 h 23"/>
                  <a:gd name="T14" fmla="*/ 55 w 55"/>
                  <a:gd name="T15" fmla="*/ 7 h 23"/>
                  <a:gd name="T16" fmla="*/ 55 w 55"/>
                  <a:gd name="T17" fmla="*/ 0 h 23"/>
                  <a:gd name="T18" fmla="*/ 39 w 55"/>
                  <a:gd name="T19" fmla="*/ 0 h 23"/>
                  <a:gd name="T20" fmla="*/ 39 w 55"/>
                  <a:gd name="T21" fmla="*/ 7 h 23"/>
                  <a:gd name="T22" fmla="*/ 31 w 55"/>
                  <a:gd name="T23" fmla="*/ 7 h 23"/>
                  <a:gd name="T24" fmla="*/ 23 w 55"/>
                  <a:gd name="T25" fmla="*/ 7 h 23"/>
                  <a:gd name="T26" fmla="*/ 16 w 55"/>
                  <a:gd name="T27" fmla="*/ 7 h 23"/>
                  <a:gd name="T28" fmla="*/ 16 w 55"/>
                  <a:gd name="T29" fmla="*/ 0 h 23"/>
                  <a:gd name="T30" fmla="*/ 0 w 55"/>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23">
                    <a:moveTo>
                      <a:pt x="0" y="0"/>
                    </a:moveTo>
                    <a:lnTo>
                      <a:pt x="0" y="7"/>
                    </a:lnTo>
                    <a:lnTo>
                      <a:pt x="7" y="16"/>
                    </a:lnTo>
                    <a:lnTo>
                      <a:pt x="16" y="23"/>
                    </a:lnTo>
                    <a:lnTo>
                      <a:pt x="31" y="23"/>
                    </a:lnTo>
                    <a:lnTo>
                      <a:pt x="39" y="23"/>
                    </a:lnTo>
                    <a:lnTo>
                      <a:pt x="47" y="16"/>
                    </a:lnTo>
                    <a:lnTo>
                      <a:pt x="55" y="7"/>
                    </a:lnTo>
                    <a:lnTo>
                      <a:pt x="55" y="0"/>
                    </a:lnTo>
                    <a:lnTo>
                      <a:pt x="39" y="0"/>
                    </a:lnTo>
                    <a:lnTo>
                      <a:pt x="39" y="7"/>
                    </a:lnTo>
                    <a:lnTo>
                      <a:pt x="31" y="7"/>
                    </a:lnTo>
                    <a:lnTo>
                      <a:pt x="23" y="7"/>
                    </a:lnTo>
                    <a:lnTo>
                      <a:pt x="16" y="7"/>
                    </a:lnTo>
                    <a:lnTo>
                      <a:pt x="16" y="0"/>
                    </a:lnTo>
                    <a:lnTo>
                      <a:pt x="0" y="0"/>
                    </a:lnTo>
                    <a:close/>
                  </a:path>
                </a:pathLst>
              </a:custGeom>
              <a:solidFill>
                <a:srgbClr val="366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4" name="Freeform 732">
                <a:extLst>
                  <a:ext uri="{FF2B5EF4-FFF2-40B4-BE49-F238E27FC236}">
                    <a16:creationId xmlns:a16="http://schemas.microsoft.com/office/drawing/2014/main" id="{4C7A5CE6-D495-F09F-2018-E72BFCD58DB3}"/>
                  </a:ext>
                </a:extLst>
              </p:cNvPr>
              <p:cNvSpPr>
                <a:spLocks/>
              </p:cNvSpPr>
              <p:nvPr/>
            </p:nvSpPr>
            <p:spPr bwMode="auto">
              <a:xfrm>
                <a:off x="4992" y="3077"/>
                <a:ext cx="7" cy="7"/>
              </a:xfrm>
              <a:custGeom>
                <a:avLst/>
                <a:gdLst>
                  <a:gd name="T0" fmla="*/ 23 w 23"/>
                  <a:gd name="T1" fmla="*/ 16 h 23"/>
                  <a:gd name="T2" fmla="*/ 23 w 23"/>
                  <a:gd name="T3" fmla="*/ 7 h 23"/>
                  <a:gd name="T4" fmla="*/ 15 w 23"/>
                  <a:gd name="T5" fmla="*/ 0 h 23"/>
                  <a:gd name="T6" fmla="*/ 7 w 23"/>
                  <a:gd name="T7" fmla="*/ 0 h 23"/>
                  <a:gd name="T8" fmla="*/ 0 w 23"/>
                  <a:gd name="T9" fmla="*/ 7 h 23"/>
                  <a:gd name="T10" fmla="*/ 0 w 23"/>
                  <a:gd name="T11" fmla="*/ 16 h 23"/>
                  <a:gd name="T12" fmla="*/ 0 w 23"/>
                  <a:gd name="T13" fmla="*/ 23 h 23"/>
                  <a:gd name="T14" fmla="*/ 7 w 23"/>
                  <a:gd name="T15" fmla="*/ 23 h 23"/>
                  <a:gd name="T16" fmla="*/ 15 w 23"/>
                  <a:gd name="T17" fmla="*/ 23 h 23"/>
                  <a:gd name="T18" fmla="*/ 23 w 23"/>
                  <a:gd name="T19" fmla="*/ 23 h 23"/>
                  <a:gd name="T20" fmla="*/ 23 w 23"/>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23" y="16"/>
                    </a:moveTo>
                    <a:lnTo>
                      <a:pt x="23" y="7"/>
                    </a:lnTo>
                    <a:lnTo>
                      <a:pt x="15" y="0"/>
                    </a:lnTo>
                    <a:lnTo>
                      <a:pt x="7" y="0"/>
                    </a:lnTo>
                    <a:lnTo>
                      <a:pt x="0" y="7"/>
                    </a:lnTo>
                    <a:lnTo>
                      <a:pt x="0" y="16"/>
                    </a:lnTo>
                    <a:lnTo>
                      <a:pt x="0" y="23"/>
                    </a:lnTo>
                    <a:lnTo>
                      <a:pt x="7" y="23"/>
                    </a:lnTo>
                    <a:lnTo>
                      <a:pt x="15" y="23"/>
                    </a:lnTo>
                    <a:lnTo>
                      <a:pt x="23" y="23"/>
                    </a:lnTo>
                    <a:lnTo>
                      <a:pt x="23" y="16"/>
                    </a:lnTo>
                    <a:close/>
                  </a:path>
                </a:pathLst>
              </a:custGeom>
              <a:solidFill>
                <a:srgbClr val="336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5" name="Freeform 733">
                <a:extLst>
                  <a:ext uri="{FF2B5EF4-FFF2-40B4-BE49-F238E27FC236}">
                    <a16:creationId xmlns:a16="http://schemas.microsoft.com/office/drawing/2014/main" id="{618B7D19-F76B-85AE-70B7-01DD4B0046D5}"/>
                  </a:ext>
                </a:extLst>
              </p:cNvPr>
              <p:cNvSpPr>
                <a:spLocks/>
              </p:cNvSpPr>
              <p:nvPr/>
            </p:nvSpPr>
            <p:spPr bwMode="auto">
              <a:xfrm>
                <a:off x="4947" y="3040"/>
                <a:ext cx="123" cy="124"/>
              </a:xfrm>
              <a:custGeom>
                <a:avLst/>
                <a:gdLst>
                  <a:gd name="T0" fmla="*/ 205 w 370"/>
                  <a:gd name="T1" fmla="*/ 0 h 370"/>
                  <a:gd name="T2" fmla="*/ 237 w 370"/>
                  <a:gd name="T3" fmla="*/ 7 h 370"/>
                  <a:gd name="T4" fmla="*/ 277 w 370"/>
                  <a:gd name="T5" fmla="*/ 23 h 370"/>
                  <a:gd name="T6" fmla="*/ 300 w 370"/>
                  <a:gd name="T7" fmla="*/ 39 h 370"/>
                  <a:gd name="T8" fmla="*/ 331 w 370"/>
                  <a:gd name="T9" fmla="*/ 70 h 370"/>
                  <a:gd name="T10" fmla="*/ 347 w 370"/>
                  <a:gd name="T11" fmla="*/ 94 h 370"/>
                  <a:gd name="T12" fmla="*/ 363 w 370"/>
                  <a:gd name="T13" fmla="*/ 133 h 370"/>
                  <a:gd name="T14" fmla="*/ 370 w 370"/>
                  <a:gd name="T15" fmla="*/ 165 h 370"/>
                  <a:gd name="T16" fmla="*/ 370 w 370"/>
                  <a:gd name="T17" fmla="*/ 205 h 370"/>
                  <a:gd name="T18" fmla="*/ 363 w 370"/>
                  <a:gd name="T19" fmla="*/ 244 h 370"/>
                  <a:gd name="T20" fmla="*/ 347 w 370"/>
                  <a:gd name="T21" fmla="*/ 275 h 370"/>
                  <a:gd name="T22" fmla="*/ 331 w 370"/>
                  <a:gd name="T23" fmla="*/ 307 h 370"/>
                  <a:gd name="T24" fmla="*/ 300 w 370"/>
                  <a:gd name="T25" fmla="*/ 331 h 370"/>
                  <a:gd name="T26" fmla="*/ 277 w 370"/>
                  <a:gd name="T27" fmla="*/ 347 h 370"/>
                  <a:gd name="T28" fmla="*/ 237 w 370"/>
                  <a:gd name="T29" fmla="*/ 362 h 370"/>
                  <a:gd name="T30" fmla="*/ 205 w 370"/>
                  <a:gd name="T31" fmla="*/ 370 h 370"/>
                  <a:gd name="T32" fmla="*/ 165 w 370"/>
                  <a:gd name="T33" fmla="*/ 370 h 370"/>
                  <a:gd name="T34" fmla="*/ 126 w 370"/>
                  <a:gd name="T35" fmla="*/ 362 h 370"/>
                  <a:gd name="T36" fmla="*/ 95 w 370"/>
                  <a:gd name="T37" fmla="*/ 347 h 370"/>
                  <a:gd name="T38" fmla="*/ 63 w 370"/>
                  <a:gd name="T39" fmla="*/ 331 h 370"/>
                  <a:gd name="T40" fmla="*/ 39 w 370"/>
                  <a:gd name="T41" fmla="*/ 307 h 370"/>
                  <a:gd name="T42" fmla="*/ 23 w 370"/>
                  <a:gd name="T43" fmla="*/ 275 h 370"/>
                  <a:gd name="T44" fmla="*/ 7 w 370"/>
                  <a:gd name="T45" fmla="*/ 244 h 370"/>
                  <a:gd name="T46" fmla="*/ 0 w 370"/>
                  <a:gd name="T47" fmla="*/ 205 h 370"/>
                  <a:gd name="T48" fmla="*/ 0 w 370"/>
                  <a:gd name="T49" fmla="*/ 165 h 370"/>
                  <a:gd name="T50" fmla="*/ 7 w 370"/>
                  <a:gd name="T51" fmla="*/ 133 h 370"/>
                  <a:gd name="T52" fmla="*/ 23 w 370"/>
                  <a:gd name="T53" fmla="*/ 94 h 370"/>
                  <a:gd name="T54" fmla="*/ 39 w 370"/>
                  <a:gd name="T55" fmla="*/ 70 h 370"/>
                  <a:gd name="T56" fmla="*/ 63 w 370"/>
                  <a:gd name="T57" fmla="*/ 39 h 370"/>
                  <a:gd name="T58" fmla="*/ 95 w 370"/>
                  <a:gd name="T59" fmla="*/ 23 h 370"/>
                  <a:gd name="T60" fmla="*/ 126 w 370"/>
                  <a:gd name="T61" fmla="*/ 7 h 370"/>
                  <a:gd name="T62" fmla="*/ 165 w 370"/>
                  <a:gd name="T63"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370">
                    <a:moveTo>
                      <a:pt x="181" y="0"/>
                    </a:moveTo>
                    <a:lnTo>
                      <a:pt x="205" y="0"/>
                    </a:lnTo>
                    <a:lnTo>
                      <a:pt x="221" y="7"/>
                    </a:lnTo>
                    <a:lnTo>
                      <a:pt x="237" y="7"/>
                    </a:lnTo>
                    <a:lnTo>
                      <a:pt x="260" y="15"/>
                    </a:lnTo>
                    <a:lnTo>
                      <a:pt x="277" y="23"/>
                    </a:lnTo>
                    <a:lnTo>
                      <a:pt x="292" y="31"/>
                    </a:lnTo>
                    <a:lnTo>
                      <a:pt x="300" y="39"/>
                    </a:lnTo>
                    <a:lnTo>
                      <a:pt x="315" y="54"/>
                    </a:lnTo>
                    <a:lnTo>
                      <a:pt x="331" y="70"/>
                    </a:lnTo>
                    <a:lnTo>
                      <a:pt x="340" y="86"/>
                    </a:lnTo>
                    <a:lnTo>
                      <a:pt x="347" y="94"/>
                    </a:lnTo>
                    <a:lnTo>
                      <a:pt x="355" y="110"/>
                    </a:lnTo>
                    <a:lnTo>
                      <a:pt x="363" y="133"/>
                    </a:lnTo>
                    <a:lnTo>
                      <a:pt x="363" y="149"/>
                    </a:lnTo>
                    <a:lnTo>
                      <a:pt x="370" y="165"/>
                    </a:lnTo>
                    <a:lnTo>
                      <a:pt x="370" y="189"/>
                    </a:lnTo>
                    <a:lnTo>
                      <a:pt x="370" y="205"/>
                    </a:lnTo>
                    <a:lnTo>
                      <a:pt x="363" y="220"/>
                    </a:lnTo>
                    <a:lnTo>
                      <a:pt x="363" y="244"/>
                    </a:lnTo>
                    <a:lnTo>
                      <a:pt x="355" y="259"/>
                    </a:lnTo>
                    <a:lnTo>
                      <a:pt x="347" y="275"/>
                    </a:lnTo>
                    <a:lnTo>
                      <a:pt x="340" y="291"/>
                    </a:lnTo>
                    <a:lnTo>
                      <a:pt x="331" y="307"/>
                    </a:lnTo>
                    <a:lnTo>
                      <a:pt x="315" y="315"/>
                    </a:lnTo>
                    <a:lnTo>
                      <a:pt x="300" y="331"/>
                    </a:lnTo>
                    <a:lnTo>
                      <a:pt x="292" y="338"/>
                    </a:lnTo>
                    <a:lnTo>
                      <a:pt x="277" y="347"/>
                    </a:lnTo>
                    <a:lnTo>
                      <a:pt x="260" y="354"/>
                    </a:lnTo>
                    <a:lnTo>
                      <a:pt x="237" y="362"/>
                    </a:lnTo>
                    <a:lnTo>
                      <a:pt x="221" y="370"/>
                    </a:lnTo>
                    <a:lnTo>
                      <a:pt x="205" y="370"/>
                    </a:lnTo>
                    <a:lnTo>
                      <a:pt x="181" y="370"/>
                    </a:lnTo>
                    <a:lnTo>
                      <a:pt x="165" y="370"/>
                    </a:lnTo>
                    <a:lnTo>
                      <a:pt x="149" y="370"/>
                    </a:lnTo>
                    <a:lnTo>
                      <a:pt x="126" y="362"/>
                    </a:lnTo>
                    <a:lnTo>
                      <a:pt x="110" y="354"/>
                    </a:lnTo>
                    <a:lnTo>
                      <a:pt x="95" y="347"/>
                    </a:lnTo>
                    <a:lnTo>
                      <a:pt x="79" y="338"/>
                    </a:lnTo>
                    <a:lnTo>
                      <a:pt x="63" y="331"/>
                    </a:lnTo>
                    <a:lnTo>
                      <a:pt x="55" y="315"/>
                    </a:lnTo>
                    <a:lnTo>
                      <a:pt x="39" y="307"/>
                    </a:lnTo>
                    <a:lnTo>
                      <a:pt x="32" y="291"/>
                    </a:lnTo>
                    <a:lnTo>
                      <a:pt x="23" y="275"/>
                    </a:lnTo>
                    <a:lnTo>
                      <a:pt x="16" y="259"/>
                    </a:lnTo>
                    <a:lnTo>
                      <a:pt x="7" y="244"/>
                    </a:lnTo>
                    <a:lnTo>
                      <a:pt x="0" y="220"/>
                    </a:lnTo>
                    <a:lnTo>
                      <a:pt x="0" y="205"/>
                    </a:lnTo>
                    <a:lnTo>
                      <a:pt x="0" y="189"/>
                    </a:lnTo>
                    <a:lnTo>
                      <a:pt x="0" y="165"/>
                    </a:lnTo>
                    <a:lnTo>
                      <a:pt x="0" y="149"/>
                    </a:lnTo>
                    <a:lnTo>
                      <a:pt x="7" y="133"/>
                    </a:lnTo>
                    <a:lnTo>
                      <a:pt x="16" y="110"/>
                    </a:lnTo>
                    <a:lnTo>
                      <a:pt x="23" y="94"/>
                    </a:lnTo>
                    <a:lnTo>
                      <a:pt x="32" y="86"/>
                    </a:lnTo>
                    <a:lnTo>
                      <a:pt x="39" y="70"/>
                    </a:lnTo>
                    <a:lnTo>
                      <a:pt x="55" y="54"/>
                    </a:lnTo>
                    <a:lnTo>
                      <a:pt x="63" y="39"/>
                    </a:lnTo>
                    <a:lnTo>
                      <a:pt x="79" y="31"/>
                    </a:lnTo>
                    <a:lnTo>
                      <a:pt x="95" y="23"/>
                    </a:lnTo>
                    <a:lnTo>
                      <a:pt x="110" y="15"/>
                    </a:lnTo>
                    <a:lnTo>
                      <a:pt x="126" y="7"/>
                    </a:lnTo>
                    <a:lnTo>
                      <a:pt x="149" y="7"/>
                    </a:lnTo>
                    <a:lnTo>
                      <a:pt x="165" y="0"/>
                    </a:lnTo>
                    <a:lnTo>
                      <a:pt x="1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6" name="Freeform 734">
                <a:extLst>
                  <a:ext uri="{FF2B5EF4-FFF2-40B4-BE49-F238E27FC236}">
                    <a16:creationId xmlns:a16="http://schemas.microsoft.com/office/drawing/2014/main" id="{494BC90A-D019-15B7-74AE-0EDE0CDD35B5}"/>
                  </a:ext>
                </a:extLst>
              </p:cNvPr>
              <p:cNvSpPr>
                <a:spLocks/>
              </p:cNvSpPr>
              <p:nvPr/>
            </p:nvSpPr>
            <p:spPr bwMode="auto">
              <a:xfrm>
                <a:off x="4947" y="3040"/>
                <a:ext cx="123" cy="124"/>
              </a:xfrm>
              <a:custGeom>
                <a:avLst/>
                <a:gdLst>
                  <a:gd name="T0" fmla="*/ 205 w 370"/>
                  <a:gd name="T1" fmla="*/ 0 h 370"/>
                  <a:gd name="T2" fmla="*/ 237 w 370"/>
                  <a:gd name="T3" fmla="*/ 7 h 370"/>
                  <a:gd name="T4" fmla="*/ 277 w 370"/>
                  <a:gd name="T5" fmla="*/ 23 h 370"/>
                  <a:gd name="T6" fmla="*/ 300 w 370"/>
                  <a:gd name="T7" fmla="*/ 39 h 370"/>
                  <a:gd name="T8" fmla="*/ 331 w 370"/>
                  <a:gd name="T9" fmla="*/ 70 h 370"/>
                  <a:gd name="T10" fmla="*/ 347 w 370"/>
                  <a:gd name="T11" fmla="*/ 94 h 370"/>
                  <a:gd name="T12" fmla="*/ 363 w 370"/>
                  <a:gd name="T13" fmla="*/ 133 h 370"/>
                  <a:gd name="T14" fmla="*/ 370 w 370"/>
                  <a:gd name="T15" fmla="*/ 165 h 370"/>
                  <a:gd name="T16" fmla="*/ 370 w 370"/>
                  <a:gd name="T17" fmla="*/ 205 h 370"/>
                  <a:gd name="T18" fmla="*/ 363 w 370"/>
                  <a:gd name="T19" fmla="*/ 244 h 370"/>
                  <a:gd name="T20" fmla="*/ 347 w 370"/>
                  <a:gd name="T21" fmla="*/ 275 h 370"/>
                  <a:gd name="T22" fmla="*/ 331 w 370"/>
                  <a:gd name="T23" fmla="*/ 307 h 370"/>
                  <a:gd name="T24" fmla="*/ 300 w 370"/>
                  <a:gd name="T25" fmla="*/ 331 h 370"/>
                  <a:gd name="T26" fmla="*/ 277 w 370"/>
                  <a:gd name="T27" fmla="*/ 347 h 370"/>
                  <a:gd name="T28" fmla="*/ 237 w 370"/>
                  <a:gd name="T29" fmla="*/ 362 h 370"/>
                  <a:gd name="T30" fmla="*/ 205 w 370"/>
                  <a:gd name="T31" fmla="*/ 370 h 370"/>
                  <a:gd name="T32" fmla="*/ 165 w 370"/>
                  <a:gd name="T33" fmla="*/ 370 h 370"/>
                  <a:gd name="T34" fmla="*/ 126 w 370"/>
                  <a:gd name="T35" fmla="*/ 362 h 370"/>
                  <a:gd name="T36" fmla="*/ 95 w 370"/>
                  <a:gd name="T37" fmla="*/ 347 h 370"/>
                  <a:gd name="T38" fmla="*/ 63 w 370"/>
                  <a:gd name="T39" fmla="*/ 331 h 370"/>
                  <a:gd name="T40" fmla="*/ 39 w 370"/>
                  <a:gd name="T41" fmla="*/ 307 h 370"/>
                  <a:gd name="T42" fmla="*/ 23 w 370"/>
                  <a:gd name="T43" fmla="*/ 275 h 370"/>
                  <a:gd name="T44" fmla="*/ 7 w 370"/>
                  <a:gd name="T45" fmla="*/ 244 h 370"/>
                  <a:gd name="T46" fmla="*/ 0 w 370"/>
                  <a:gd name="T47" fmla="*/ 205 h 370"/>
                  <a:gd name="T48" fmla="*/ 0 w 370"/>
                  <a:gd name="T49" fmla="*/ 165 h 370"/>
                  <a:gd name="T50" fmla="*/ 7 w 370"/>
                  <a:gd name="T51" fmla="*/ 133 h 370"/>
                  <a:gd name="T52" fmla="*/ 23 w 370"/>
                  <a:gd name="T53" fmla="*/ 94 h 370"/>
                  <a:gd name="T54" fmla="*/ 39 w 370"/>
                  <a:gd name="T55" fmla="*/ 70 h 370"/>
                  <a:gd name="T56" fmla="*/ 63 w 370"/>
                  <a:gd name="T57" fmla="*/ 39 h 370"/>
                  <a:gd name="T58" fmla="*/ 95 w 370"/>
                  <a:gd name="T59" fmla="*/ 23 h 370"/>
                  <a:gd name="T60" fmla="*/ 126 w 370"/>
                  <a:gd name="T61" fmla="*/ 7 h 370"/>
                  <a:gd name="T62" fmla="*/ 165 w 370"/>
                  <a:gd name="T63"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0" h="370">
                    <a:moveTo>
                      <a:pt x="181" y="0"/>
                    </a:moveTo>
                    <a:lnTo>
                      <a:pt x="205" y="0"/>
                    </a:lnTo>
                    <a:lnTo>
                      <a:pt x="221" y="7"/>
                    </a:lnTo>
                    <a:lnTo>
                      <a:pt x="237" y="7"/>
                    </a:lnTo>
                    <a:lnTo>
                      <a:pt x="260" y="15"/>
                    </a:lnTo>
                    <a:lnTo>
                      <a:pt x="277" y="23"/>
                    </a:lnTo>
                    <a:lnTo>
                      <a:pt x="292" y="31"/>
                    </a:lnTo>
                    <a:lnTo>
                      <a:pt x="300" y="39"/>
                    </a:lnTo>
                    <a:lnTo>
                      <a:pt x="315" y="54"/>
                    </a:lnTo>
                    <a:lnTo>
                      <a:pt x="331" y="70"/>
                    </a:lnTo>
                    <a:lnTo>
                      <a:pt x="340" y="86"/>
                    </a:lnTo>
                    <a:lnTo>
                      <a:pt x="347" y="94"/>
                    </a:lnTo>
                    <a:lnTo>
                      <a:pt x="355" y="110"/>
                    </a:lnTo>
                    <a:lnTo>
                      <a:pt x="363" y="133"/>
                    </a:lnTo>
                    <a:lnTo>
                      <a:pt x="363" y="149"/>
                    </a:lnTo>
                    <a:lnTo>
                      <a:pt x="370" y="165"/>
                    </a:lnTo>
                    <a:lnTo>
                      <a:pt x="370" y="189"/>
                    </a:lnTo>
                    <a:lnTo>
                      <a:pt x="370" y="205"/>
                    </a:lnTo>
                    <a:lnTo>
                      <a:pt x="363" y="220"/>
                    </a:lnTo>
                    <a:lnTo>
                      <a:pt x="363" y="244"/>
                    </a:lnTo>
                    <a:lnTo>
                      <a:pt x="355" y="259"/>
                    </a:lnTo>
                    <a:lnTo>
                      <a:pt x="347" y="275"/>
                    </a:lnTo>
                    <a:lnTo>
                      <a:pt x="340" y="291"/>
                    </a:lnTo>
                    <a:lnTo>
                      <a:pt x="331" y="307"/>
                    </a:lnTo>
                    <a:lnTo>
                      <a:pt x="315" y="315"/>
                    </a:lnTo>
                    <a:lnTo>
                      <a:pt x="300" y="331"/>
                    </a:lnTo>
                    <a:lnTo>
                      <a:pt x="292" y="338"/>
                    </a:lnTo>
                    <a:lnTo>
                      <a:pt x="277" y="347"/>
                    </a:lnTo>
                    <a:lnTo>
                      <a:pt x="260" y="354"/>
                    </a:lnTo>
                    <a:lnTo>
                      <a:pt x="237" y="362"/>
                    </a:lnTo>
                    <a:lnTo>
                      <a:pt x="221" y="370"/>
                    </a:lnTo>
                    <a:lnTo>
                      <a:pt x="205" y="370"/>
                    </a:lnTo>
                    <a:lnTo>
                      <a:pt x="181" y="370"/>
                    </a:lnTo>
                    <a:lnTo>
                      <a:pt x="165" y="370"/>
                    </a:lnTo>
                    <a:lnTo>
                      <a:pt x="149" y="370"/>
                    </a:lnTo>
                    <a:lnTo>
                      <a:pt x="126" y="362"/>
                    </a:lnTo>
                    <a:lnTo>
                      <a:pt x="110" y="354"/>
                    </a:lnTo>
                    <a:lnTo>
                      <a:pt x="95" y="347"/>
                    </a:lnTo>
                    <a:lnTo>
                      <a:pt x="79" y="338"/>
                    </a:lnTo>
                    <a:lnTo>
                      <a:pt x="63" y="331"/>
                    </a:lnTo>
                    <a:lnTo>
                      <a:pt x="55" y="315"/>
                    </a:lnTo>
                    <a:lnTo>
                      <a:pt x="39" y="307"/>
                    </a:lnTo>
                    <a:lnTo>
                      <a:pt x="32" y="291"/>
                    </a:lnTo>
                    <a:lnTo>
                      <a:pt x="23" y="275"/>
                    </a:lnTo>
                    <a:lnTo>
                      <a:pt x="16" y="259"/>
                    </a:lnTo>
                    <a:lnTo>
                      <a:pt x="7" y="244"/>
                    </a:lnTo>
                    <a:lnTo>
                      <a:pt x="0" y="220"/>
                    </a:lnTo>
                    <a:lnTo>
                      <a:pt x="0" y="205"/>
                    </a:lnTo>
                    <a:lnTo>
                      <a:pt x="0" y="189"/>
                    </a:lnTo>
                    <a:lnTo>
                      <a:pt x="0" y="165"/>
                    </a:lnTo>
                    <a:lnTo>
                      <a:pt x="0" y="149"/>
                    </a:lnTo>
                    <a:lnTo>
                      <a:pt x="7" y="133"/>
                    </a:lnTo>
                    <a:lnTo>
                      <a:pt x="16" y="110"/>
                    </a:lnTo>
                    <a:lnTo>
                      <a:pt x="23" y="94"/>
                    </a:lnTo>
                    <a:lnTo>
                      <a:pt x="32" y="86"/>
                    </a:lnTo>
                    <a:lnTo>
                      <a:pt x="39" y="70"/>
                    </a:lnTo>
                    <a:lnTo>
                      <a:pt x="55" y="54"/>
                    </a:lnTo>
                    <a:lnTo>
                      <a:pt x="63" y="39"/>
                    </a:lnTo>
                    <a:lnTo>
                      <a:pt x="79" y="31"/>
                    </a:lnTo>
                    <a:lnTo>
                      <a:pt x="95" y="23"/>
                    </a:lnTo>
                    <a:lnTo>
                      <a:pt x="110" y="15"/>
                    </a:lnTo>
                    <a:lnTo>
                      <a:pt x="126" y="7"/>
                    </a:lnTo>
                    <a:lnTo>
                      <a:pt x="149" y="7"/>
                    </a:lnTo>
                    <a:lnTo>
                      <a:pt x="165" y="0"/>
                    </a:lnTo>
                    <a:lnTo>
                      <a:pt x="181" y="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847" name="Freeform 735">
                <a:extLst>
                  <a:ext uri="{FF2B5EF4-FFF2-40B4-BE49-F238E27FC236}">
                    <a16:creationId xmlns:a16="http://schemas.microsoft.com/office/drawing/2014/main" id="{56B89E2E-897E-109B-C8E3-11FAAB669C73}"/>
                  </a:ext>
                </a:extLst>
              </p:cNvPr>
              <p:cNvSpPr>
                <a:spLocks/>
              </p:cNvSpPr>
              <p:nvPr/>
            </p:nvSpPr>
            <p:spPr bwMode="auto">
              <a:xfrm>
                <a:off x="4991" y="2763"/>
                <a:ext cx="164" cy="185"/>
              </a:xfrm>
              <a:custGeom>
                <a:avLst/>
                <a:gdLst>
                  <a:gd name="T0" fmla="*/ 55 w 490"/>
                  <a:gd name="T1" fmla="*/ 0 h 553"/>
                  <a:gd name="T2" fmla="*/ 55 w 490"/>
                  <a:gd name="T3" fmla="*/ 56 h 553"/>
                  <a:gd name="T4" fmla="*/ 55 w 490"/>
                  <a:gd name="T5" fmla="*/ 119 h 553"/>
                  <a:gd name="T6" fmla="*/ 55 w 490"/>
                  <a:gd name="T7" fmla="*/ 174 h 553"/>
                  <a:gd name="T8" fmla="*/ 55 w 490"/>
                  <a:gd name="T9" fmla="*/ 238 h 553"/>
                  <a:gd name="T10" fmla="*/ 47 w 490"/>
                  <a:gd name="T11" fmla="*/ 292 h 553"/>
                  <a:gd name="T12" fmla="*/ 40 w 490"/>
                  <a:gd name="T13" fmla="*/ 348 h 553"/>
                  <a:gd name="T14" fmla="*/ 24 w 490"/>
                  <a:gd name="T15" fmla="*/ 403 h 553"/>
                  <a:gd name="T16" fmla="*/ 0 w 490"/>
                  <a:gd name="T17" fmla="*/ 458 h 553"/>
                  <a:gd name="T18" fmla="*/ 15 w 490"/>
                  <a:gd name="T19" fmla="*/ 458 h 553"/>
                  <a:gd name="T20" fmla="*/ 40 w 490"/>
                  <a:gd name="T21" fmla="*/ 458 h 553"/>
                  <a:gd name="T22" fmla="*/ 55 w 490"/>
                  <a:gd name="T23" fmla="*/ 458 h 553"/>
                  <a:gd name="T24" fmla="*/ 78 w 490"/>
                  <a:gd name="T25" fmla="*/ 458 h 553"/>
                  <a:gd name="T26" fmla="*/ 94 w 490"/>
                  <a:gd name="T27" fmla="*/ 466 h 553"/>
                  <a:gd name="T28" fmla="*/ 118 w 490"/>
                  <a:gd name="T29" fmla="*/ 466 h 553"/>
                  <a:gd name="T30" fmla="*/ 134 w 490"/>
                  <a:gd name="T31" fmla="*/ 466 h 553"/>
                  <a:gd name="T32" fmla="*/ 157 w 490"/>
                  <a:gd name="T33" fmla="*/ 474 h 553"/>
                  <a:gd name="T34" fmla="*/ 174 w 490"/>
                  <a:gd name="T35" fmla="*/ 482 h 553"/>
                  <a:gd name="T36" fmla="*/ 197 w 490"/>
                  <a:gd name="T37" fmla="*/ 490 h 553"/>
                  <a:gd name="T38" fmla="*/ 213 w 490"/>
                  <a:gd name="T39" fmla="*/ 490 h 553"/>
                  <a:gd name="T40" fmla="*/ 236 w 490"/>
                  <a:gd name="T41" fmla="*/ 506 h 553"/>
                  <a:gd name="T42" fmla="*/ 252 w 490"/>
                  <a:gd name="T43" fmla="*/ 513 h 553"/>
                  <a:gd name="T44" fmla="*/ 268 w 490"/>
                  <a:gd name="T45" fmla="*/ 522 h 553"/>
                  <a:gd name="T46" fmla="*/ 283 w 490"/>
                  <a:gd name="T47" fmla="*/ 537 h 553"/>
                  <a:gd name="T48" fmla="*/ 299 w 490"/>
                  <a:gd name="T49" fmla="*/ 553 h 553"/>
                  <a:gd name="T50" fmla="*/ 315 w 490"/>
                  <a:gd name="T51" fmla="*/ 529 h 553"/>
                  <a:gd name="T52" fmla="*/ 332 w 490"/>
                  <a:gd name="T53" fmla="*/ 513 h 553"/>
                  <a:gd name="T54" fmla="*/ 348 w 490"/>
                  <a:gd name="T55" fmla="*/ 490 h 553"/>
                  <a:gd name="T56" fmla="*/ 363 w 490"/>
                  <a:gd name="T57" fmla="*/ 474 h 553"/>
                  <a:gd name="T58" fmla="*/ 371 w 490"/>
                  <a:gd name="T59" fmla="*/ 450 h 553"/>
                  <a:gd name="T60" fmla="*/ 387 w 490"/>
                  <a:gd name="T61" fmla="*/ 427 h 553"/>
                  <a:gd name="T62" fmla="*/ 395 w 490"/>
                  <a:gd name="T63" fmla="*/ 403 h 553"/>
                  <a:gd name="T64" fmla="*/ 411 w 490"/>
                  <a:gd name="T65" fmla="*/ 380 h 553"/>
                  <a:gd name="T66" fmla="*/ 418 w 490"/>
                  <a:gd name="T67" fmla="*/ 355 h 553"/>
                  <a:gd name="T68" fmla="*/ 434 w 490"/>
                  <a:gd name="T69" fmla="*/ 340 h 553"/>
                  <a:gd name="T70" fmla="*/ 442 w 490"/>
                  <a:gd name="T71" fmla="*/ 317 h 553"/>
                  <a:gd name="T72" fmla="*/ 450 w 490"/>
                  <a:gd name="T73" fmla="*/ 292 h 553"/>
                  <a:gd name="T74" fmla="*/ 458 w 490"/>
                  <a:gd name="T75" fmla="*/ 269 h 553"/>
                  <a:gd name="T76" fmla="*/ 474 w 490"/>
                  <a:gd name="T77" fmla="*/ 245 h 553"/>
                  <a:gd name="T78" fmla="*/ 481 w 490"/>
                  <a:gd name="T79" fmla="*/ 222 h 553"/>
                  <a:gd name="T80" fmla="*/ 490 w 490"/>
                  <a:gd name="T81" fmla="*/ 206 h 553"/>
                  <a:gd name="T82" fmla="*/ 474 w 490"/>
                  <a:gd name="T83" fmla="*/ 182 h 553"/>
                  <a:gd name="T84" fmla="*/ 450 w 490"/>
                  <a:gd name="T85" fmla="*/ 150 h 553"/>
                  <a:gd name="T86" fmla="*/ 426 w 490"/>
                  <a:gd name="T87" fmla="*/ 135 h 553"/>
                  <a:gd name="T88" fmla="*/ 402 w 490"/>
                  <a:gd name="T89" fmla="*/ 111 h 553"/>
                  <a:gd name="T90" fmla="*/ 379 w 490"/>
                  <a:gd name="T91" fmla="*/ 87 h 553"/>
                  <a:gd name="T92" fmla="*/ 355 w 490"/>
                  <a:gd name="T93" fmla="*/ 72 h 553"/>
                  <a:gd name="T94" fmla="*/ 323 w 490"/>
                  <a:gd name="T95" fmla="*/ 56 h 553"/>
                  <a:gd name="T96" fmla="*/ 299 w 490"/>
                  <a:gd name="T97" fmla="*/ 47 h 553"/>
                  <a:gd name="T98" fmla="*/ 268 w 490"/>
                  <a:gd name="T99" fmla="*/ 32 h 553"/>
                  <a:gd name="T100" fmla="*/ 236 w 490"/>
                  <a:gd name="T101" fmla="*/ 24 h 553"/>
                  <a:gd name="T102" fmla="*/ 213 w 490"/>
                  <a:gd name="T103" fmla="*/ 16 h 553"/>
                  <a:gd name="T104" fmla="*/ 181 w 490"/>
                  <a:gd name="T105" fmla="*/ 9 h 553"/>
                  <a:gd name="T106" fmla="*/ 150 w 490"/>
                  <a:gd name="T107" fmla="*/ 9 h 553"/>
                  <a:gd name="T108" fmla="*/ 118 w 490"/>
                  <a:gd name="T109" fmla="*/ 0 h 553"/>
                  <a:gd name="T110" fmla="*/ 87 w 490"/>
                  <a:gd name="T111" fmla="*/ 0 h 553"/>
                  <a:gd name="T112" fmla="*/ 55 w 490"/>
                  <a:gd name="T113"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0" h="553">
                    <a:moveTo>
                      <a:pt x="55" y="0"/>
                    </a:moveTo>
                    <a:lnTo>
                      <a:pt x="55" y="56"/>
                    </a:lnTo>
                    <a:lnTo>
                      <a:pt x="55" y="119"/>
                    </a:lnTo>
                    <a:lnTo>
                      <a:pt x="55" y="174"/>
                    </a:lnTo>
                    <a:lnTo>
                      <a:pt x="55" y="238"/>
                    </a:lnTo>
                    <a:lnTo>
                      <a:pt x="47" y="292"/>
                    </a:lnTo>
                    <a:lnTo>
                      <a:pt x="40" y="348"/>
                    </a:lnTo>
                    <a:lnTo>
                      <a:pt x="24" y="403"/>
                    </a:lnTo>
                    <a:lnTo>
                      <a:pt x="0" y="458"/>
                    </a:lnTo>
                    <a:lnTo>
                      <a:pt x="15" y="458"/>
                    </a:lnTo>
                    <a:lnTo>
                      <a:pt x="40" y="458"/>
                    </a:lnTo>
                    <a:lnTo>
                      <a:pt x="55" y="458"/>
                    </a:lnTo>
                    <a:lnTo>
                      <a:pt x="78" y="458"/>
                    </a:lnTo>
                    <a:lnTo>
                      <a:pt x="94" y="466"/>
                    </a:lnTo>
                    <a:lnTo>
                      <a:pt x="118" y="466"/>
                    </a:lnTo>
                    <a:lnTo>
                      <a:pt x="134" y="466"/>
                    </a:lnTo>
                    <a:lnTo>
                      <a:pt x="157" y="474"/>
                    </a:lnTo>
                    <a:lnTo>
                      <a:pt x="174" y="482"/>
                    </a:lnTo>
                    <a:lnTo>
                      <a:pt x="197" y="490"/>
                    </a:lnTo>
                    <a:lnTo>
                      <a:pt x="213" y="490"/>
                    </a:lnTo>
                    <a:lnTo>
                      <a:pt x="236" y="506"/>
                    </a:lnTo>
                    <a:lnTo>
                      <a:pt x="252" y="513"/>
                    </a:lnTo>
                    <a:lnTo>
                      <a:pt x="268" y="522"/>
                    </a:lnTo>
                    <a:lnTo>
                      <a:pt x="283" y="537"/>
                    </a:lnTo>
                    <a:lnTo>
                      <a:pt x="299" y="553"/>
                    </a:lnTo>
                    <a:lnTo>
                      <a:pt x="315" y="529"/>
                    </a:lnTo>
                    <a:lnTo>
                      <a:pt x="332" y="513"/>
                    </a:lnTo>
                    <a:lnTo>
                      <a:pt x="348" y="490"/>
                    </a:lnTo>
                    <a:lnTo>
                      <a:pt x="363" y="474"/>
                    </a:lnTo>
                    <a:lnTo>
                      <a:pt x="371" y="450"/>
                    </a:lnTo>
                    <a:lnTo>
                      <a:pt x="387" y="427"/>
                    </a:lnTo>
                    <a:lnTo>
                      <a:pt x="395" y="403"/>
                    </a:lnTo>
                    <a:lnTo>
                      <a:pt x="411" y="380"/>
                    </a:lnTo>
                    <a:lnTo>
                      <a:pt x="418" y="355"/>
                    </a:lnTo>
                    <a:lnTo>
                      <a:pt x="434" y="340"/>
                    </a:lnTo>
                    <a:lnTo>
                      <a:pt x="442" y="317"/>
                    </a:lnTo>
                    <a:lnTo>
                      <a:pt x="450" y="292"/>
                    </a:lnTo>
                    <a:lnTo>
                      <a:pt x="458" y="269"/>
                    </a:lnTo>
                    <a:lnTo>
                      <a:pt x="474" y="245"/>
                    </a:lnTo>
                    <a:lnTo>
                      <a:pt x="481" y="222"/>
                    </a:lnTo>
                    <a:lnTo>
                      <a:pt x="490" y="206"/>
                    </a:lnTo>
                    <a:lnTo>
                      <a:pt x="474" y="182"/>
                    </a:lnTo>
                    <a:lnTo>
                      <a:pt x="450" y="150"/>
                    </a:lnTo>
                    <a:lnTo>
                      <a:pt x="426" y="135"/>
                    </a:lnTo>
                    <a:lnTo>
                      <a:pt x="402" y="111"/>
                    </a:lnTo>
                    <a:lnTo>
                      <a:pt x="379" y="87"/>
                    </a:lnTo>
                    <a:lnTo>
                      <a:pt x="355" y="72"/>
                    </a:lnTo>
                    <a:lnTo>
                      <a:pt x="323" y="56"/>
                    </a:lnTo>
                    <a:lnTo>
                      <a:pt x="299" y="47"/>
                    </a:lnTo>
                    <a:lnTo>
                      <a:pt x="268" y="32"/>
                    </a:lnTo>
                    <a:lnTo>
                      <a:pt x="236" y="24"/>
                    </a:lnTo>
                    <a:lnTo>
                      <a:pt x="213" y="16"/>
                    </a:lnTo>
                    <a:lnTo>
                      <a:pt x="181" y="9"/>
                    </a:lnTo>
                    <a:lnTo>
                      <a:pt x="150" y="9"/>
                    </a:lnTo>
                    <a:lnTo>
                      <a:pt x="118" y="0"/>
                    </a:lnTo>
                    <a:lnTo>
                      <a:pt x="87"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8" name="Freeform 736">
                <a:extLst>
                  <a:ext uri="{FF2B5EF4-FFF2-40B4-BE49-F238E27FC236}">
                    <a16:creationId xmlns:a16="http://schemas.microsoft.com/office/drawing/2014/main" id="{B00B0A1E-1A8C-5FFE-36E0-A39DDC351A3E}"/>
                  </a:ext>
                </a:extLst>
              </p:cNvPr>
              <p:cNvSpPr>
                <a:spLocks/>
              </p:cNvSpPr>
              <p:nvPr/>
            </p:nvSpPr>
            <p:spPr bwMode="auto">
              <a:xfrm>
                <a:off x="845" y="3635"/>
                <a:ext cx="416" cy="371"/>
              </a:xfrm>
              <a:custGeom>
                <a:avLst/>
                <a:gdLst>
                  <a:gd name="T0" fmla="*/ 560 w 1247"/>
                  <a:gd name="T1" fmla="*/ 3 h 1112"/>
                  <a:gd name="T2" fmla="*/ 469 w 1247"/>
                  <a:gd name="T3" fmla="*/ 18 h 1112"/>
                  <a:gd name="T4" fmla="*/ 381 w 1247"/>
                  <a:gd name="T5" fmla="*/ 44 h 1112"/>
                  <a:gd name="T6" fmla="*/ 300 w 1247"/>
                  <a:gd name="T7" fmla="*/ 81 h 1112"/>
                  <a:gd name="T8" fmla="*/ 228 w 1247"/>
                  <a:gd name="T9" fmla="*/ 127 h 1112"/>
                  <a:gd name="T10" fmla="*/ 163 w 1247"/>
                  <a:gd name="T11" fmla="*/ 183 h 1112"/>
                  <a:gd name="T12" fmla="*/ 107 w 1247"/>
                  <a:gd name="T13" fmla="*/ 246 h 1112"/>
                  <a:gd name="T14" fmla="*/ 62 w 1247"/>
                  <a:gd name="T15" fmla="*/ 316 h 1112"/>
                  <a:gd name="T16" fmla="*/ 28 w 1247"/>
                  <a:gd name="T17" fmla="*/ 391 h 1112"/>
                  <a:gd name="T18" fmla="*/ 7 w 1247"/>
                  <a:gd name="T19" fmla="*/ 472 h 1112"/>
                  <a:gd name="T20" fmla="*/ 0 w 1247"/>
                  <a:gd name="T21" fmla="*/ 556 h 1112"/>
                  <a:gd name="T22" fmla="*/ 7 w 1247"/>
                  <a:gd name="T23" fmla="*/ 640 h 1112"/>
                  <a:gd name="T24" fmla="*/ 28 w 1247"/>
                  <a:gd name="T25" fmla="*/ 721 h 1112"/>
                  <a:gd name="T26" fmla="*/ 62 w 1247"/>
                  <a:gd name="T27" fmla="*/ 797 h 1112"/>
                  <a:gd name="T28" fmla="*/ 107 w 1247"/>
                  <a:gd name="T29" fmla="*/ 866 h 1112"/>
                  <a:gd name="T30" fmla="*/ 163 w 1247"/>
                  <a:gd name="T31" fmla="*/ 930 h 1112"/>
                  <a:gd name="T32" fmla="*/ 228 w 1247"/>
                  <a:gd name="T33" fmla="*/ 985 h 1112"/>
                  <a:gd name="T34" fmla="*/ 300 w 1247"/>
                  <a:gd name="T35" fmla="*/ 1031 h 1112"/>
                  <a:gd name="T36" fmla="*/ 381 w 1247"/>
                  <a:gd name="T37" fmla="*/ 1069 h 1112"/>
                  <a:gd name="T38" fmla="*/ 469 w 1247"/>
                  <a:gd name="T39" fmla="*/ 1094 h 1112"/>
                  <a:gd name="T40" fmla="*/ 560 w 1247"/>
                  <a:gd name="T41" fmla="*/ 1110 h 1112"/>
                  <a:gd name="T42" fmla="*/ 656 w 1247"/>
                  <a:gd name="T43" fmla="*/ 1112 h 1112"/>
                  <a:gd name="T44" fmla="*/ 748 w 1247"/>
                  <a:gd name="T45" fmla="*/ 1102 h 1112"/>
                  <a:gd name="T46" fmla="*/ 837 w 1247"/>
                  <a:gd name="T47" fmla="*/ 1078 h 1112"/>
                  <a:gd name="T48" fmla="*/ 920 w 1247"/>
                  <a:gd name="T49" fmla="*/ 1045 h 1112"/>
                  <a:gd name="T50" fmla="*/ 995 w 1247"/>
                  <a:gd name="T51" fmla="*/ 1002 h 1112"/>
                  <a:gd name="T52" fmla="*/ 1064 w 1247"/>
                  <a:gd name="T53" fmla="*/ 949 h 1112"/>
                  <a:gd name="T54" fmla="*/ 1123 w 1247"/>
                  <a:gd name="T55" fmla="*/ 888 h 1112"/>
                  <a:gd name="T56" fmla="*/ 1171 w 1247"/>
                  <a:gd name="T57" fmla="*/ 821 h 1112"/>
                  <a:gd name="T58" fmla="*/ 1209 w 1247"/>
                  <a:gd name="T59" fmla="*/ 747 h 1112"/>
                  <a:gd name="T60" fmla="*/ 1234 w 1247"/>
                  <a:gd name="T61" fmla="*/ 667 h 1112"/>
                  <a:gd name="T62" fmla="*/ 1246 w 1247"/>
                  <a:gd name="T63" fmla="*/ 584 h 1112"/>
                  <a:gd name="T64" fmla="*/ 1243 w 1247"/>
                  <a:gd name="T65" fmla="*/ 500 h 1112"/>
                  <a:gd name="T66" fmla="*/ 1228 w 1247"/>
                  <a:gd name="T67" fmla="*/ 418 h 1112"/>
                  <a:gd name="T68" fmla="*/ 1197 w 1247"/>
                  <a:gd name="T69" fmla="*/ 340 h 1112"/>
                  <a:gd name="T70" fmla="*/ 1156 w 1247"/>
                  <a:gd name="T71" fmla="*/ 268 h 1112"/>
                  <a:gd name="T72" fmla="*/ 1104 w 1247"/>
                  <a:gd name="T73" fmla="*/ 203 h 1112"/>
                  <a:gd name="T74" fmla="*/ 1042 w 1247"/>
                  <a:gd name="T75" fmla="*/ 145 h 1112"/>
                  <a:gd name="T76" fmla="*/ 971 w 1247"/>
                  <a:gd name="T77" fmla="*/ 95 h 1112"/>
                  <a:gd name="T78" fmla="*/ 892 w 1247"/>
                  <a:gd name="T79" fmla="*/ 54 h 1112"/>
                  <a:gd name="T80" fmla="*/ 808 w 1247"/>
                  <a:gd name="T81" fmla="*/ 25 h 1112"/>
                  <a:gd name="T82" fmla="*/ 718 w 1247"/>
                  <a:gd name="T83" fmla="*/ 6 h 1112"/>
                  <a:gd name="T84" fmla="*/ 623 w 1247"/>
                  <a:gd name="T85"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7" h="1112">
                    <a:moveTo>
                      <a:pt x="623" y="0"/>
                    </a:moveTo>
                    <a:lnTo>
                      <a:pt x="592" y="1"/>
                    </a:lnTo>
                    <a:lnTo>
                      <a:pt x="560" y="3"/>
                    </a:lnTo>
                    <a:lnTo>
                      <a:pt x="528" y="6"/>
                    </a:lnTo>
                    <a:lnTo>
                      <a:pt x="498" y="11"/>
                    </a:lnTo>
                    <a:lnTo>
                      <a:pt x="469" y="18"/>
                    </a:lnTo>
                    <a:lnTo>
                      <a:pt x="438" y="25"/>
                    </a:lnTo>
                    <a:lnTo>
                      <a:pt x="410" y="33"/>
                    </a:lnTo>
                    <a:lnTo>
                      <a:pt x="381" y="44"/>
                    </a:lnTo>
                    <a:lnTo>
                      <a:pt x="354" y="54"/>
                    </a:lnTo>
                    <a:lnTo>
                      <a:pt x="327" y="67"/>
                    </a:lnTo>
                    <a:lnTo>
                      <a:pt x="300" y="81"/>
                    </a:lnTo>
                    <a:lnTo>
                      <a:pt x="275" y="95"/>
                    </a:lnTo>
                    <a:lnTo>
                      <a:pt x="251" y="111"/>
                    </a:lnTo>
                    <a:lnTo>
                      <a:pt x="228" y="127"/>
                    </a:lnTo>
                    <a:lnTo>
                      <a:pt x="205" y="145"/>
                    </a:lnTo>
                    <a:lnTo>
                      <a:pt x="184" y="164"/>
                    </a:lnTo>
                    <a:lnTo>
                      <a:pt x="163" y="183"/>
                    </a:lnTo>
                    <a:lnTo>
                      <a:pt x="143" y="203"/>
                    </a:lnTo>
                    <a:lnTo>
                      <a:pt x="124" y="224"/>
                    </a:lnTo>
                    <a:lnTo>
                      <a:pt x="107" y="246"/>
                    </a:lnTo>
                    <a:lnTo>
                      <a:pt x="90" y="268"/>
                    </a:lnTo>
                    <a:lnTo>
                      <a:pt x="75" y="292"/>
                    </a:lnTo>
                    <a:lnTo>
                      <a:pt x="62" y="316"/>
                    </a:lnTo>
                    <a:lnTo>
                      <a:pt x="49" y="340"/>
                    </a:lnTo>
                    <a:lnTo>
                      <a:pt x="37" y="366"/>
                    </a:lnTo>
                    <a:lnTo>
                      <a:pt x="28" y="391"/>
                    </a:lnTo>
                    <a:lnTo>
                      <a:pt x="20" y="418"/>
                    </a:lnTo>
                    <a:lnTo>
                      <a:pt x="12" y="444"/>
                    </a:lnTo>
                    <a:lnTo>
                      <a:pt x="7" y="472"/>
                    </a:lnTo>
                    <a:lnTo>
                      <a:pt x="3" y="500"/>
                    </a:lnTo>
                    <a:lnTo>
                      <a:pt x="1" y="528"/>
                    </a:lnTo>
                    <a:lnTo>
                      <a:pt x="0" y="556"/>
                    </a:lnTo>
                    <a:lnTo>
                      <a:pt x="1" y="584"/>
                    </a:lnTo>
                    <a:lnTo>
                      <a:pt x="3" y="613"/>
                    </a:lnTo>
                    <a:lnTo>
                      <a:pt x="7" y="640"/>
                    </a:lnTo>
                    <a:lnTo>
                      <a:pt x="12" y="667"/>
                    </a:lnTo>
                    <a:lnTo>
                      <a:pt x="20" y="695"/>
                    </a:lnTo>
                    <a:lnTo>
                      <a:pt x="28" y="721"/>
                    </a:lnTo>
                    <a:lnTo>
                      <a:pt x="37" y="747"/>
                    </a:lnTo>
                    <a:lnTo>
                      <a:pt x="49" y="772"/>
                    </a:lnTo>
                    <a:lnTo>
                      <a:pt x="62" y="797"/>
                    </a:lnTo>
                    <a:lnTo>
                      <a:pt x="75" y="821"/>
                    </a:lnTo>
                    <a:lnTo>
                      <a:pt x="90" y="844"/>
                    </a:lnTo>
                    <a:lnTo>
                      <a:pt x="107" y="866"/>
                    </a:lnTo>
                    <a:lnTo>
                      <a:pt x="124" y="888"/>
                    </a:lnTo>
                    <a:lnTo>
                      <a:pt x="143" y="909"/>
                    </a:lnTo>
                    <a:lnTo>
                      <a:pt x="163" y="930"/>
                    </a:lnTo>
                    <a:lnTo>
                      <a:pt x="184" y="949"/>
                    </a:lnTo>
                    <a:lnTo>
                      <a:pt x="205" y="967"/>
                    </a:lnTo>
                    <a:lnTo>
                      <a:pt x="228" y="985"/>
                    </a:lnTo>
                    <a:lnTo>
                      <a:pt x="251" y="1002"/>
                    </a:lnTo>
                    <a:lnTo>
                      <a:pt x="275" y="1017"/>
                    </a:lnTo>
                    <a:lnTo>
                      <a:pt x="300" y="1031"/>
                    </a:lnTo>
                    <a:lnTo>
                      <a:pt x="327" y="1045"/>
                    </a:lnTo>
                    <a:lnTo>
                      <a:pt x="354" y="1057"/>
                    </a:lnTo>
                    <a:lnTo>
                      <a:pt x="381" y="1069"/>
                    </a:lnTo>
                    <a:lnTo>
                      <a:pt x="410" y="1078"/>
                    </a:lnTo>
                    <a:lnTo>
                      <a:pt x="438" y="1087"/>
                    </a:lnTo>
                    <a:lnTo>
                      <a:pt x="469" y="1094"/>
                    </a:lnTo>
                    <a:lnTo>
                      <a:pt x="498" y="1102"/>
                    </a:lnTo>
                    <a:lnTo>
                      <a:pt x="528" y="1106"/>
                    </a:lnTo>
                    <a:lnTo>
                      <a:pt x="560" y="1110"/>
                    </a:lnTo>
                    <a:lnTo>
                      <a:pt x="592" y="1112"/>
                    </a:lnTo>
                    <a:lnTo>
                      <a:pt x="623" y="1112"/>
                    </a:lnTo>
                    <a:lnTo>
                      <a:pt x="656" y="1112"/>
                    </a:lnTo>
                    <a:lnTo>
                      <a:pt x="687" y="1110"/>
                    </a:lnTo>
                    <a:lnTo>
                      <a:pt x="718" y="1106"/>
                    </a:lnTo>
                    <a:lnTo>
                      <a:pt x="748" y="1102"/>
                    </a:lnTo>
                    <a:lnTo>
                      <a:pt x="779" y="1094"/>
                    </a:lnTo>
                    <a:lnTo>
                      <a:pt x="808" y="1087"/>
                    </a:lnTo>
                    <a:lnTo>
                      <a:pt x="837" y="1078"/>
                    </a:lnTo>
                    <a:lnTo>
                      <a:pt x="865" y="1069"/>
                    </a:lnTo>
                    <a:lnTo>
                      <a:pt x="892" y="1057"/>
                    </a:lnTo>
                    <a:lnTo>
                      <a:pt x="920" y="1045"/>
                    </a:lnTo>
                    <a:lnTo>
                      <a:pt x="946" y="1031"/>
                    </a:lnTo>
                    <a:lnTo>
                      <a:pt x="971" y="1017"/>
                    </a:lnTo>
                    <a:lnTo>
                      <a:pt x="995" y="1002"/>
                    </a:lnTo>
                    <a:lnTo>
                      <a:pt x="1019" y="985"/>
                    </a:lnTo>
                    <a:lnTo>
                      <a:pt x="1042" y="967"/>
                    </a:lnTo>
                    <a:lnTo>
                      <a:pt x="1064" y="949"/>
                    </a:lnTo>
                    <a:lnTo>
                      <a:pt x="1084" y="930"/>
                    </a:lnTo>
                    <a:lnTo>
                      <a:pt x="1104" y="909"/>
                    </a:lnTo>
                    <a:lnTo>
                      <a:pt x="1123" y="888"/>
                    </a:lnTo>
                    <a:lnTo>
                      <a:pt x="1139" y="866"/>
                    </a:lnTo>
                    <a:lnTo>
                      <a:pt x="1156" y="844"/>
                    </a:lnTo>
                    <a:lnTo>
                      <a:pt x="1171" y="821"/>
                    </a:lnTo>
                    <a:lnTo>
                      <a:pt x="1185" y="797"/>
                    </a:lnTo>
                    <a:lnTo>
                      <a:pt x="1197" y="772"/>
                    </a:lnTo>
                    <a:lnTo>
                      <a:pt x="1209" y="747"/>
                    </a:lnTo>
                    <a:lnTo>
                      <a:pt x="1219" y="721"/>
                    </a:lnTo>
                    <a:lnTo>
                      <a:pt x="1228" y="695"/>
                    </a:lnTo>
                    <a:lnTo>
                      <a:pt x="1234" y="667"/>
                    </a:lnTo>
                    <a:lnTo>
                      <a:pt x="1240" y="640"/>
                    </a:lnTo>
                    <a:lnTo>
                      <a:pt x="1243" y="613"/>
                    </a:lnTo>
                    <a:lnTo>
                      <a:pt x="1246" y="584"/>
                    </a:lnTo>
                    <a:lnTo>
                      <a:pt x="1247" y="556"/>
                    </a:lnTo>
                    <a:lnTo>
                      <a:pt x="1246" y="528"/>
                    </a:lnTo>
                    <a:lnTo>
                      <a:pt x="1243" y="500"/>
                    </a:lnTo>
                    <a:lnTo>
                      <a:pt x="1240" y="472"/>
                    </a:lnTo>
                    <a:lnTo>
                      <a:pt x="1234" y="444"/>
                    </a:lnTo>
                    <a:lnTo>
                      <a:pt x="1228" y="418"/>
                    </a:lnTo>
                    <a:lnTo>
                      <a:pt x="1219" y="391"/>
                    </a:lnTo>
                    <a:lnTo>
                      <a:pt x="1209" y="366"/>
                    </a:lnTo>
                    <a:lnTo>
                      <a:pt x="1197" y="340"/>
                    </a:lnTo>
                    <a:lnTo>
                      <a:pt x="1185" y="316"/>
                    </a:lnTo>
                    <a:lnTo>
                      <a:pt x="1171" y="292"/>
                    </a:lnTo>
                    <a:lnTo>
                      <a:pt x="1156" y="268"/>
                    </a:lnTo>
                    <a:lnTo>
                      <a:pt x="1139" y="246"/>
                    </a:lnTo>
                    <a:lnTo>
                      <a:pt x="1123" y="224"/>
                    </a:lnTo>
                    <a:lnTo>
                      <a:pt x="1104" y="203"/>
                    </a:lnTo>
                    <a:lnTo>
                      <a:pt x="1084" y="183"/>
                    </a:lnTo>
                    <a:lnTo>
                      <a:pt x="1064" y="164"/>
                    </a:lnTo>
                    <a:lnTo>
                      <a:pt x="1042" y="145"/>
                    </a:lnTo>
                    <a:lnTo>
                      <a:pt x="1019" y="127"/>
                    </a:lnTo>
                    <a:lnTo>
                      <a:pt x="995" y="111"/>
                    </a:lnTo>
                    <a:lnTo>
                      <a:pt x="971" y="95"/>
                    </a:lnTo>
                    <a:lnTo>
                      <a:pt x="946" y="81"/>
                    </a:lnTo>
                    <a:lnTo>
                      <a:pt x="920" y="67"/>
                    </a:lnTo>
                    <a:lnTo>
                      <a:pt x="892" y="54"/>
                    </a:lnTo>
                    <a:lnTo>
                      <a:pt x="865" y="44"/>
                    </a:lnTo>
                    <a:lnTo>
                      <a:pt x="837" y="33"/>
                    </a:lnTo>
                    <a:lnTo>
                      <a:pt x="808" y="25"/>
                    </a:lnTo>
                    <a:lnTo>
                      <a:pt x="779" y="18"/>
                    </a:lnTo>
                    <a:lnTo>
                      <a:pt x="748" y="11"/>
                    </a:lnTo>
                    <a:lnTo>
                      <a:pt x="718" y="6"/>
                    </a:lnTo>
                    <a:lnTo>
                      <a:pt x="687" y="3"/>
                    </a:lnTo>
                    <a:lnTo>
                      <a:pt x="656" y="1"/>
                    </a:lnTo>
                    <a:lnTo>
                      <a:pt x="623" y="0"/>
                    </a:lnTo>
                    <a:close/>
                  </a:path>
                </a:pathLst>
              </a:custGeom>
              <a:solidFill>
                <a:srgbClr val="F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9" name="Freeform 737">
                <a:extLst>
                  <a:ext uri="{FF2B5EF4-FFF2-40B4-BE49-F238E27FC236}">
                    <a16:creationId xmlns:a16="http://schemas.microsoft.com/office/drawing/2014/main" id="{A1F1634B-5EDD-5A9E-305C-18A11DF3C5D5}"/>
                  </a:ext>
                </a:extLst>
              </p:cNvPr>
              <p:cNvSpPr>
                <a:spLocks/>
              </p:cNvSpPr>
              <p:nvPr/>
            </p:nvSpPr>
            <p:spPr bwMode="auto">
              <a:xfrm>
                <a:off x="845" y="3635"/>
                <a:ext cx="416" cy="371"/>
              </a:xfrm>
              <a:custGeom>
                <a:avLst/>
                <a:gdLst>
                  <a:gd name="T0" fmla="*/ 560 w 1247"/>
                  <a:gd name="T1" fmla="*/ 3 h 1112"/>
                  <a:gd name="T2" fmla="*/ 469 w 1247"/>
                  <a:gd name="T3" fmla="*/ 18 h 1112"/>
                  <a:gd name="T4" fmla="*/ 381 w 1247"/>
                  <a:gd name="T5" fmla="*/ 44 h 1112"/>
                  <a:gd name="T6" fmla="*/ 300 w 1247"/>
                  <a:gd name="T7" fmla="*/ 81 h 1112"/>
                  <a:gd name="T8" fmla="*/ 228 w 1247"/>
                  <a:gd name="T9" fmla="*/ 127 h 1112"/>
                  <a:gd name="T10" fmla="*/ 163 w 1247"/>
                  <a:gd name="T11" fmla="*/ 183 h 1112"/>
                  <a:gd name="T12" fmla="*/ 107 w 1247"/>
                  <a:gd name="T13" fmla="*/ 246 h 1112"/>
                  <a:gd name="T14" fmla="*/ 62 w 1247"/>
                  <a:gd name="T15" fmla="*/ 316 h 1112"/>
                  <a:gd name="T16" fmla="*/ 28 w 1247"/>
                  <a:gd name="T17" fmla="*/ 391 h 1112"/>
                  <a:gd name="T18" fmla="*/ 7 w 1247"/>
                  <a:gd name="T19" fmla="*/ 472 h 1112"/>
                  <a:gd name="T20" fmla="*/ 0 w 1247"/>
                  <a:gd name="T21" fmla="*/ 556 h 1112"/>
                  <a:gd name="T22" fmla="*/ 7 w 1247"/>
                  <a:gd name="T23" fmla="*/ 640 h 1112"/>
                  <a:gd name="T24" fmla="*/ 28 w 1247"/>
                  <a:gd name="T25" fmla="*/ 721 h 1112"/>
                  <a:gd name="T26" fmla="*/ 62 w 1247"/>
                  <a:gd name="T27" fmla="*/ 797 h 1112"/>
                  <a:gd name="T28" fmla="*/ 107 w 1247"/>
                  <a:gd name="T29" fmla="*/ 866 h 1112"/>
                  <a:gd name="T30" fmla="*/ 163 w 1247"/>
                  <a:gd name="T31" fmla="*/ 930 h 1112"/>
                  <a:gd name="T32" fmla="*/ 228 w 1247"/>
                  <a:gd name="T33" fmla="*/ 985 h 1112"/>
                  <a:gd name="T34" fmla="*/ 300 w 1247"/>
                  <a:gd name="T35" fmla="*/ 1031 h 1112"/>
                  <a:gd name="T36" fmla="*/ 381 w 1247"/>
                  <a:gd name="T37" fmla="*/ 1069 h 1112"/>
                  <a:gd name="T38" fmla="*/ 469 w 1247"/>
                  <a:gd name="T39" fmla="*/ 1094 h 1112"/>
                  <a:gd name="T40" fmla="*/ 560 w 1247"/>
                  <a:gd name="T41" fmla="*/ 1110 h 1112"/>
                  <a:gd name="T42" fmla="*/ 656 w 1247"/>
                  <a:gd name="T43" fmla="*/ 1112 h 1112"/>
                  <a:gd name="T44" fmla="*/ 748 w 1247"/>
                  <a:gd name="T45" fmla="*/ 1102 h 1112"/>
                  <a:gd name="T46" fmla="*/ 837 w 1247"/>
                  <a:gd name="T47" fmla="*/ 1078 h 1112"/>
                  <a:gd name="T48" fmla="*/ 920 w 1247"/>
                  <a:gd name="T49" fmla="*/ 1045 h 1112"/>
                  <a:gd name="T50" fmla="*/ 995 w 1247"/>
                  <a:gd name="T51" fmla="*/ 1002 h 1112"/>
                  <a:gd name="T52" fmla="*/ 1064 w 1247"/>
                  <a:gd name="T53" fmla="*/ 949 h 1112"/>
                  <a:gd name="T54" fmla="*/ 1123 w 1247"/>
                  <a:gd name="T55" fmla="*/ 888 h 1112"/>
                  <a:gd name="T56" fmla="*/ 1171 w 1247"/>
                  <a:gd name="T57" fmla="*/ 821 h 1112"/>
                  <a:gd name="T58" fmla="*/ 1209 w 1247"/>
                  <a:gd name="T59" fmla="*/ 747 h 1112"/>
                  <a:gd name="T60" fmla="*/ 1234 w 1247"/>
                  <a:gd name="T61" fmla="*/ 667 h 1112"/>
                  <a:gd name="T62" fmla="*/ 1246 w 1247"/>
                  <a:gd name="T63" fmla="*/ 584 h 1112"/>
                  <a:gd name="T64" fmla="*/ 1243 w 1247"/>
                  <a:gd name="T65" fmla="*/ 500 h 1112"/>
                  <a:gd name="T66" fmla="*/ 1228 w 1247"/>
                  <a:gd name="T67" fmla="*/ 418 h 1112"/>
                  <a:gd name="T68" fmla="*/ 1197 w 1247"/>
                  <a:gd name="T69" fmla="*/ 340 h 1112"/>
                  <a:gd name="T70" fmla="*/ 1156 w 1247"/>
                  <a:gd name="T71" fmla="*/ 268 h 1112"/>
                  <a:gd name="T72" fmla="*/ 1104 w 1247"/>
                  <a:gd name="T73" fmla="*/ 203 h 1112"/>
                  <a:gd name="T74" fmla="*/ 1042 w 1247"/>
                  <a:gd name="T75" fmla="*/ 145 h 1112"/>
                  <a:gd name="T76" fmla="*/ 971 w 1247"/>
                  <a:gd name="T77" fmla="*/ 95 h 1112"/>
                  <a:gd name="T78" fmla="*/ 892 w 1247"/>
                  <a:gd name="T79" fmla="*/ 54 h 1112"/>
                  <a:gd name="T80" fmla="*/ 808 w 1247"/>
                  <a:gd name="T81" fmla="*/ 25 h 1112"/>
                  <a:gd name="T82" fmla="*/ 718 w 1247"/>
                  <a:gd name="T83" fmla="*/ 6 h 1112"/>
                  <a:gd name="T84" fmla="*/ 623 w 1247"/>
                  <a:gd name="T85"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7" h="1112">
                    <a:moveTo>
                      <a:pt x="623" y="0"/>
                    </a:moveTo>
                    <a:lnTo>
                      <a:pt x="592" y="1"/>
                    </a:lnTo>
                    <a:lnTo>
                      <a:pt x="560" y="3"/>
                    </a:lnTo>
                    <a:lnTo>
                      <a:pt x="528" y="6"/>
                    </a:lnTo>
                    <a:lnTo>
                      <a:pt x="498" y="11"/>
                    </a:lnTo>
                    <a:lnTo>
                      <a:pt x="469" y="18"/>
                    </a:lnTo>
                    <a:lnTo>
                      <a:pt x="438" y="25"/>
                    </a:lnTo>
                    <a:lnTo>
                      <a:pt x="410" y="33"/>
                    </a:lnTo>
                    <a:lnTo>
                      <a:pt x="381" y="44"/>
                    </a:lnTo>
                    <a:lnTo>
                      <a:pt x="354" y="54"/>
                    </a:lnTo>
                    <a:lnTo>
                      <a:pt x="327" y="67"/>
                    </a:lnTo>
                    <a:lnTo>
                      <a:pt x="300" y="81"/>
                    </a:lnTo>
                    <a:lnTo>
                      <a:pt x="275" y="95"/>
                    </a:lnTo>
                    <a:lnTo>
                      <a:pt x="251" y="111"/>
                    </a:lnTo>
                    <a:lnTo>
                      <a:pt x="228" y="127"/>
                    </a:lnTo>
                    <a:lnTo>
                      <a:pt x="205" y="145"/>
                    </a:lnTo>
                    <a:lnTo>
                      <a:pt x="184" y="164"/>
                    </a:lnTo>
                    <a:lnTo>
                      <a:pt x="163" y="183"/>
                    </a:lnTo>
                    <a:lnTo>
                      <a:pt x="143" y="203"/>
                    </a:lnTo>
                    <a:lnTo>
                      <a:pt x="124" y="224"/>
                    </a:lnTo>
                    <a:lnTo>
                      <a:pt x="107" y="246"/>
                    </a:lnTo>
                    <a:lnTo>
                      <a:pt x="90" y="268"/>
                    </a:lnTo>
                    <a:lnTo>
                      <a:pt x="75" y="292"/>
                    </a:lnTo>
                    <a:lnTo>
                      <a:pt x="62" y="316"/>
                    </a:lnTo>
                    <a:lnTo>
                      <a:pt x="49" y="340"/>
                    </a:lnTo>
                    <a:lnTo>
                      <a:pt x="37" y="366"/>
                    </a:lnTo>
                    <a:lnTo>
                      <a:pt x="28" y="391"/>
                    </a:lnTo>
                    <a:lnTo>
                      <a:pt x="20" y="418"/>
                    </a:lnTo>
                    <a:lnTo>
                      <a:pt x="12" y="444"/>
                    </a:lnTo>
                    <a:lnTo>
                      <a:pt x="7" y="472"/>
                    </a:lnTo>
                    <a:lnTo>
                      <a:pt x="3" y="500"/>
                    </a:lnTo>
                    <a:lnTo>
                      <a:pt x="1" y="528"/>
                    </a:lnTo>
                    <a:lnTo>
                      <a:pt x="0" y="556"/>
                    </a:lnTo>
                    <a:lnTo>
                      <a:pt x="1" y="584"/>
                    </a:lnTo>
                    <a:lnTo>
                      <a:pt x="3" y="613"/>
                    </a:lnTo>
                    <a:lnTo>
                      <a:pt x="7" y="640"/>
                    </a:lnTo>
                    <a:lnTo>
                      <a:pt x="12" y="667"/>
                    </a:lnTo>
                    <a:lnTo>
                      <a:pt x="20" y="695"/>
                    </a:lnTo>
                    <a:lnTo>
                      <a:pt x="28" y="721"/>
                    </a:lnTo>
                    <a:lnTo>
                      <a:pt x="37" y="747"/>
                    </a:lnTo>
                    <a:lnTo>
                      <a:pt x="49" y="772"/>
                    </a:lnTo>
                    <a:lnTo>
                      <a:pt x="62" y="797"/>
                    </a:lnTo>
                    <a:lnTo>
                      <a:pt x="75" y="821"/>
                    </a:lnTo>
                    <a:lnTo>
                      <a:pt x="90" y="844"/>
                    </a:lnTo>
                    <a:lnTo>
                      <a:pt x="107" y="866"/>
                    </a:lnTo>
                    <a:lnTo>
                      <a:pt x="124" y="888"/>
                    </a:lnTo>
                    <a:lnTo>
                      <a:pt x="143" y="909"/>
                    </a:lnTo>
                    <a:lnTo>
                      <a:pt x="163" y="930"/>
                    </a:lnTo>
                    <a:lnTo>
                      <a:pt x="184" y="949"/>
                    </a:lnTo>
                    <a:lnTo>
                      <a:pt x="205" y="967"/>
                    </a:lnTo>
                    <a:lnTo>
                      <a:pt x="228" y="985"/>
                    </a:lnTo>
                    <a:lnTo>
                      <a:pt x="251" y="1002"/>
                    </a:lnTo>
                    <a:lnTo>
                      <a:pt x="275" y="1017"/>
                    </a:lnTo>
                    <a:lnTo>
                      <a:pt x="300" y="1031"/>
                    </a:lnTo>
                    <a:lnTo>
                      <a:pt x="327" y="1045"/>
                    </a:lnTo>
                    <a:lnTo>
                      <a:pt x="354" y="1057"/>
                    </a:lnTo>
                    <a:lnTo>
                      <a:pt x="381" y="1069"/>
                    </a:lnTo>
                    <a:lnTo>
                      <a:pt x="410" y="1078"/>
                    </a:lnTo>
                    <a:lnTo>
                      <a:pt x="438" y="1087"/>
                    </a:lnTo>
                    <a:lnTo>
                      <a:pt x="469" y="1094"/>
                    </a:lnTo>
                    <a:lnTo>
                      <a:pt x="498" y="1102"/>
                    </a:lnTo>
                    <a:lnTo>
                      <a:pt x="528" y="1106"/>
                    </a:lnTo>
                    <a:lnTo>
                      <a:pt x="560" y="1110"/>
                    </a:lnTo>
                    <a:lnTo>
                      <a:pt x="592" y="1112"/>
                    </a:lnTo>
                    <a:lnTo>
                      <a:pt x="623" y="1112"/>
                    </a:lnTo>
                    <a:lnTo>
                      <a:pt x="656" y="1112"/>
                    </a:lnTo>
                    <a:lnTo>
                      <a:pt x="687" y="1110"/>
                    </a:lnTo>
                    <a:lnTo>
                      <a:pt x="718" y="1106"/>
                    </a:lnTo>
                    <a:lnTo>
                      <a:pt x="748" y="1102"/>
                    </a:lnTo>
                    <a:lnTo>
                      <a:pt x="779" y="1094"/>
                    </a:lnTo>
                    <a:lnTo>
                      <a:pt x="808" y="1087"/>
                    </a:lnTo>
                    <a:lnTo>
                      <a:pt x="837" y="1078"/>
                    </a:lnTo>
                    <a:lnTo>
                      <a:pt x="865" y="1069"/>
                    </a:lnTo>
                    <a:lnTo>
                      <a:pt x="892" y="1057"/>
                    </a:lnTo>
                    <a:lnTo>
                      <a:pt x="920" y="1045"/>
                    </a:lnTo>
                    <a:lnTo>
                      <a:pt x="946" y="1031"/>
                    </a:lnTo>
                    <a:lnTo>
                      <a:pt x="971" y="1017"/>
                    </a:lnTo>
                    <a:lnTo>
                      <a:pt x="995" y="1002"/>
                    </a:lnTo>
                    <a:lnTo>
                      <a:pt x="1019" y="985"/>
                    </a:lnTo>
                    <a:lnTo>
                      <a:pt x="1042" y="967"/>
                    </a:lnTo>
                    <a:lnTo>
                      <a:pt x="1064" y="949"/>
                    </a:lnTo>
                    <a:lnTo>
                      <a:pt x="1084" y="930"/>
                    </a:lnTo>
                    <a:lnTo>
                      <a:pt x="1104" y="909"/>
                    </a:lnTo>
                    <a:lnTo>
                      <a:pt x="1123" y="888"/>
                    </a:lnTo>
                    <a:lnTo>
                      <a:pt x="1139" y="866"/>
                    </a:lnTo>
                    <a:lnTo>
                      <a:pt x="1156" y="844"/>
                    </a:lnTo>
                    <a:lnTo>
                      <a:pt x="1171" y="821"/>
                    </a:lnTo>
                    <a:lnTo>
                      <a:pt x="1185" y="797"/>
                    </a:lnTo>
                    <a:lnTo>
                      <a:pt x="1197" y="772"/>
                    </a:lnTo>
                    <a:lnTo>
                      <a:pt x="1209" y="747"/>
                    </a:lnTo>
                    <a:lnTo>
                      <a:pt x="1219" y="721"/>
                    </a:lnTo>
                    <a:lnTo>
                      <a:pt x="1228" y="695"/>
                    </a:lnTo>
                    <a:lnTo>
                      <a:pt x="1234" y="667"/>
                    </a:lnTo>
                    <a:lnTo>
                      <a:pt x="1240" y="640"/>
                    </a:lnTo>
                    <a:lnTo>
                      <a:pt x="1243" y="613"/>
                    </a:lnTo>
                    <a:lnTo>
                      <a:pt x="1246" y="584"/>
                    </a:lnTo>
                    <a:lnTo>
                      <a:pt x="1247" y="556"/>
                    </a:lnTo>
                    <a:lnTo>
                      <a:pt x="1246" y="528"/>
                    </a:lnTo>
                    <a:lnTo>
                      <a:pt x="1243" y="500"/>
                    </a:lnTo>
                    <a:lnTo>
                      <a:pt x="1240" y="472"/>
                    </a:lnTo>
                    <a:lnTo>
                      <a:pt x="1234" y="444"/>
                    </a:lnTo>
                    <a:lnTo>
                      <a:pt x="1228" y="418"/>
                    </a:lnTo>
                    <a:lnTo>
                      <a:pt x="1219" y="391"/>
                    </a:lnTo>
                    <a:lnTo>
                      <a:pt x="1209" y="366"/>
                    </a:lnTo>
                    <a:lnTo>
                      <a:pt x="1197" y="340"/>
                    </a:lnTo>
                    <a:lnTo>
                      <a:pt x="1185" y="316"/>
                    </a:lnTo>
                    <a:lnTo>
                      <a:pt x="1171" y="292"/>
                    </a:lnTo>
                    <a:lnTo>
                      <a:pt x="1156" y="268"/>
                    </a:lnTo>
                    <a:lnTo>
                      <a:pt x="1139" y="246"/>
                    </a:lnTo>
                    <a:lnTo>
                      <a:pt x="1123" y="224"/>
                    </a:lnTo>
                    <a:lnTo>
                      <a:pt x="1104" y="203"/>
                    </a:lnTo>
                    <a:lnTo>
                      <a:pt x="1084" y="183"/>
                    </a:lnTo>
                    <a:lnTo>
                      <a:pt x="1064" y="164"/>
                    </a:lnTo>
                    <a:lnTo>
                      <a:pt x="1042" y="145"/>
                    </a:lnTo>
                    <a:lnTo>
                      <a:pt x="1019" y="127"/>
                    </a:lnTo>
                    <a:lnTo>
                      <a:pt x="995" y="111"/>
                    </a:lnTo>
                    <a:lnTo>
                      <a:pt x="971" y="95"/>
                    </a:lnTo>
                    <a:lnTo>
                      <a:pt x="946" y="81"/>
                    </a:lnTo>
                    <a:lnTo>
                      <a:pt x="920" y="67"/>
                    </a:lnTo>
                    <a:lnTo>
                      <a:pt x="892" y="54"/>
                    </a:lnTo>
                    <a:lnTo>
                      <a:pt x="865" y="44"/>
                    </a:lnTo>
                    <a:lnTo>
                      <a:pt x="837" y="33"/>
                    </a:lnTo>
                    <a:lnTo>
                      <a:pt x="808" y="25"/>
                    </a:lnTo>
                    <a:lnTo>
                      <a:pt x="779" y="18"/>
                    </a:lnTo>
                    <a:lnTo>
                      <a:pt x="748" y="11"/>
                    </a:lnTo>
                    <a:lnTo>
                      <a:pt x="718" y="6"/>
                    </a:lnTo>
                    <a:lnTo>
                      <a:pt x="687" y="3"/>
                    </a:lnTo>
                    <a:lnTo>
                      <a:pt x="656" y="1"/>
                    </a:lnTo>
                    <a:lnTo>
                      <a:pt x="62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850" name="Freeform 738">
                <a:extLst>
                  <a:ext uri="{FF2B5EF4-FFF2-40B4-BE49-F238E27FC236}">
                    <a16:creationId xmlns:a16="http://schemas.microsoft.com/office/drawing/2014/main" id="{3A33D7EF-EC2E-F4D4-AAFA-AAB6CF269B67}"/>
                  </a:ext>
                </a:extLst>
              </p:cNvPr>
              <p:cNvSpPr>
                <a:spLocks/>
              </p:cNvSpPr>
              <p:nvPr/>
            </p:nvSpPr>
            <p:spPr bwMode="auto">
              <a:xfrm>
                <a:off x="865" y="3900"/>
                <a:ext cx="107" cy="103"/>
              </a:xfrm>
              <a:custGeom>
                <a:avLst/>
                <a:gdLst>
                  <a:gd name="T0" fmla="*/ 312 w 321"/>
                  <a:gd name="T1" fmla="*/ 270 h 309"/>
                  <a:gd name="T2" fmla="*/ 294 w 321"/>
                  <a:gd name="T3" fmla="*/ 261 h 309"/>
                  <a:gd name="T4" fmla="*/ 275 w 321"/>
                  <a:gd name="T5" fmla="*/ 253 h 309"/>
                  <a:gd name="T6" fmla="*/ 255 w 321"/>
                  <a:gd name="T7" fmla="*/ 243 h 309"/>
                  <a:gd name="T8" fmla="*/ 235 w 321"/>
                  <a:gd name="T9" fmla="*/ 232 h 309"/>
                  <a:gd name="T10" fmla="*/ 215 w 321"/>
                  <a:gd name="T11" fmla="*/ 221 h 309"/>
                  <a:gd name="T12" fmla="*/ 195 w 321"/>
                  <a:gd name="T13" fmla="*/ 208 h 309"/>
                  <a:gd name="T14" fmla="*/ 174 w 321"/>
                  <a:gd name="T15" fmla="*/ 194 h 309"/>
                  <a:gd name="T16" fmla="*/ 153 w 321"/>
                  <a:gd name="T17" fmla="*/ 178 h 309"/>
                  <a:gd name="T18" fmla="*/ 132 w 321"/>
                  <a:gd name="T19" fmla="*/ 160 h 309"/>
                  <a:gd name="T20" fmla="*/ 111 w 321"/>
                  <a:gd name="T21" fmla="*/ 141 h 309"/>
                  <a:gd name="T22" fmla="*/ 91 w 321"/>
                  <a:gd name="T23" fmla="*/ 120 h 309"/>
                  <a:gd name="T24" fmla="*/ 70 w 321"/>
                  <a:gd name="T25" fmla="*/ 97 h 309"/>
                  <a:gd name="T26" fmla="*/ 50 w 321"/>
                  <a:gd name="T27" fmla="*/ 72 h 309"/>
                  <a:gd name="T28" fmla="*/ 30 w 321"/>
                  <a:gd name="T29" fmla="*/ 45 h 309"/>
                  <a:gd name="T30" fmla="*/ 10 w 321"/>
                  <a:gd name="T31" fmla="*/ 15 h 309"/>
                  <a:gd name="T32" fmla="*/ 0 w 321"/>
                  <a:gd name="T33" fmla="*/ 12 h 309"/>
                  <a:gd name="T34" fmla="*/ 0 w 321"/>
                  <a:gd name="T35" fmla="*/ 36 h 309"/>
                  <a:gd name="T36" fmla="*/ 3 w 321"/>
                  <a:gd name="T37" fmla="*/ 59 h 309"/>
                  <a:gd name="T38" fmla="*/ 8 w 321"/>
                  <a:gd name="T39" fmla="*/ 83 h 309"/>
                  <a:gd name="T40" fmla="*/ 14 w 321"/>
                  <a:gd name="T41" fmla="*/ 106 h 309"/>
                  <a:gd name="T42" fmla="*/ 22 w 321"/>
                  <a:gd name="T43" fmla="*/ 127 h 309"/>
                  <a:gd name="T44" fmla="*/ 30 w 321"/>
                  <a:gd name="T45" fmla="*/ 149 h 309"/>
                  <a:gd name="T46" fmla="*/ 40 w 321"/>
                  <a:gd name="T47" fmla="*/ 170 h 309"/>
                  <a:gd name="T48" fmla="*/ 52 w 321"/>
                  <a:gd name="T49" fmla="*/ 189 h 309"/>
                  <a:gd name="T50" fmla="*/ 65 w 321"/>
                  <a:gd name="T51" fmla="*/ 209 h 309"/>
                  <a:gd name="T52" fmla="*/ 77 w 321"/>
                  <a:gd name="T53" fmla="*/ 227 h 309"/>
                  <a:gd name="T54" fmla="*/ 91 w 321"/>
                  <a:gd name="T55" fmla="*/ 245 h 309"/>
                  <a:gd name="T56" fmla="*/ 105 w 321"/>
                  <a:gd name="T57" fmla="*/ 260 h 309"/>
                  <a:gd name="T58" fmla="*/ 119 w 321"/>
                  <a:gd name="T59" fmla="*/ 275 h 309"/>
                  <a:gd name="T60" fmla="*/ 133 w 321"/>
                  <a:gd name="T61" fmla="*/ 290 h 309"/>
                  <a:gd name="T62" fmla="*/ 148 w 321"/>
                  <a:gd name="T63" fmla="*/ 302 h 309"/>
                  <a:gd name="T64" fmla="*/ 166 w 321"/>
                  <a:gd name="T65" fmla="*/ 308 h 309"/>
                  <a:gd name="T66" fmla="*/ 189 w 321"/>
                  <a:gd name="T67" fmla="*/ 305 h 309"/>
                  <a:gd name="T68" fmla="*/ 210 w 321"/>
                  <a:gd name="T69" fmla="*/ 302 h 309"/>
                  <a:gd name="T70" fmla="*/ 231 w 321"/>
                  <a:gd name="T71" fmla="*/ 298 h 309"/>
                  <a:gd name="T72" fmla="*/ 251 w 321"/>
                  <a:gd name="T73" fmla="*/ 293 h 309"/>
                  <a:gd name="T74" fmla="*/ 271 w 321"/>
                  <a:gd name="T75" fmla="*/ 289 h 309"/>
                  <a:gd name="T76" fmla="*/ 291 w 321"/>
                  <a:gd name="T77" fmla="*/ 282 h 309"/>
                  <a:gd name="T78" fmla="*/ 311 w 321"/>
                  <a:gd name="T79" fmla="*/ 27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1" h="309">
                    <a:moveTo>
                      <a:pt x="321" y="273"/>
                    </a:moveTo>
                    <a:lnTo>
                      <a:pt x="312" y="270"/>
                    </a:lnTo>
                    <a:lnTo>
                      <a:pt x="303" y="266"/>
                    </a:lnTo>
                    <a:lnTo>
                      <a:pt x="294" y="261"/>
                    </a:lnTo>
                    <a:lnTo>
                      <a:pt x="284" y="257"/>
                    </a:lnTo>
                    <a:lnTo>
                      <a:pt x="275" y="253"/>
                    </a:lnTo>
                    <a:lnTo>
                      <a:pt x="265" y="248"/>
                    </a:lnTo>
                    <a:lnTo>
                      <a:pt x="255" y="243"/>
                    </a:lnTo>
                    <a:lnTo>
                      <a:pt x="245" y="238"/>
                    </a:lnTo>
                    <a:lnTo>
                      <a:pt x="235" y="232"/>
                    </a:lnTo>
                    <a:lnTo>
                      <a:pt x="225" y="227"/>
                    </a:lnTo>
                    <a:lnTo>
                      <a:pt x="215" y="221"/>
                    </a:lnTo>
                    <a:lnTo>
                      <a:pt x="206" y="214"/>
                    </a:lnTo>
                    <a:lnTo>
                      <a:pt x="195" y="208"/>
                    </a:lnTo>
                    <a:lnTo>
                      <a:pt x="184" y="200"/>
                    </a:lnTo>
                    <a:lnTo>
                      <a:pt x="174" y="194"/>
                    </a:lnTo>
                    <a:lnTo>
                      <a:pt x="163" y="186"/>
                    </a:lnTo>
                    <a:lnTo>
                      <a:pt x="153" y="178"/>
                    </a:lnTo>
                    <a:lnTo>
                      <a:pt x="142" y="170"/>
                    </a:lnTo>
                    <a:lnTo>
                      <a:pt x="132" y="160"/>
                    </a:lnTo>
                    <a:lnTo>
                      <a:pt x="122" y="151"/>
                    </a:lnTo>
                    <a:lnTo>
                      <a:pt x="111" y="141"/>
                    </a:lnTo>
                    <a:lnTo>
                      <a:pt x="101" y="131"/>
                    </a:lnTo>
                    <a:lnTo>
                      <a:pt x="91" y="120"/>
                    </a:lnTo>
                    <a:lnTo>
                      <a:pt x="80" y="109"/>
                    </a:lnTo>
                    <a:lnTo>
                      <a:pt x="70" y="97"/>
                    </a:lnTo>
                    <a:lnTo>
                      <a:pt x="60" y="86"/>
                    </a:lnTo>
                    <a:lnTo>
                      <a:pt x="50" y="72"/>
                    </a:lnTo>
                    <a:lnTo>
                      <a:pt x="39" y="59"/>
                    </a:lnTo>
                    <a:lnTo>
                      <a:pt x="30" y="45"/>
                    </a:lnTo>
                    <a:lnTo>
                      <a:pt x="19" y="31"/>
                    </a:lnTo>
                    <a:lnTo>
                      <a:pt x="10" y="15"/>
                    </a:lnTo>
                    <a:lnTo>
                      <a:pt x="0" y="0"/>
                    </a:lnTo>
                    <a:lnTo>
                      <a:pt x="0" y="12"/>
                    </a:lnTo>
                    <a:lnTo>
                      <a:pt x="0" y="24"/>
                    </a:lnTo>
                    <a:lnTo>
                      <a:pt x="0" y="36"/>
                    </a:lnTo>
                    <a:lnTo>
                      <a:pt x="2" y="48"/>
                    </a:lnTo>
                    <a:lnTo>
                      <a:pt x="3" y="59"/>
                    </a:lnTo>
                    <a:lnTo>
                      <a:pt x="5" y="71"/>
                    </a:lnTo>
                    <a:lnTo>
                      <a:pt x="8" y="83"/>
                    </a:lnTo>
                    <a:lnTo>
                      <a:pt x="10" y="94"/>
                    </a:lnTo>
                    <a:lnTo>
                      <a:pt x="14" y="106"/>
                    </a:lnTo>
                    <a:lnTo>
                      <a:pt x="17" y="116"/>
                    </a:lnTo>
                    <a:lnTo>
                      <a:pt x="22" y="127"/>
                    </a:lnTo>
                    <a:lnTo>
                      <a:pt x="26" y="138"/>
                    </a:lnTo>
                    <a:lnTo>
                      <a:pt x="30" y="149"/>
                    </a:lnTo>
                    <a:lnTo>
                      <a:pt x="35" y="159"/>
                    </a:lnTo>
                    <a:lnTo>
                      <a:pt x="40" y="170"/>
                    </a:lnTo>
                    <a:lnTo>
                      <a:pt x="46" y="179"/>
                    </a:lnTo>
                    <a:lnTo>
                      <a:pt x="52" y="189"/>
                    </a:lnTo>
                    <a:lnTo>
                      <a:pt x="58" y="199"/>
                    </a:lnTo>
                    <a:lnTo>
                      <a:pt x="65" y="209"/>
                    </a:lnTo>
                    <a:lnTo>
                      <a:pt x="71" y="217"/>
                    </a:lnTo>
                    <a:lnTo>
                      <a:pt x="77" y="227"/>
                    </a:lnTo>
                    <a:lnTo>
                      <a:pt x="84" y="235"/>
                    </a:lnTo>
                    <a:lnTo>
                      <a:pt x="91" y="245"/>
                    </a:lnTo>
                    <a:lnTo>
                      <a:pt x="98" y="252"/>
                    </a:lnTo>
                    <a:lnTo>
                      <a:pt x="105" y="260"/>
                    </a:lnTo>
                    <a:lnTo>
                      <a:pt x="112" y="268"/>
                    </a:lnTo>
                    <a:lnTo>
                      <a:pt x="119" y="275"/>
                    </a:lnTo>
                    <a:lnTo>
                      <a:pt x="126" y="282"/>
                    </a:lnTo>
                    <a:lnTo>
                      <a:pt x="133" y="290"/>
                    </a:lnTo>
                    <a:lnTo>
                      <a:pt x="140" y="296"/>
                    </a:lnTo>
                    <a:lnTo>
                      <a:pt x="148" y="302"/>
                    </a:lnTo>
                    <a:lnTo>
                      <a:pt x="154" y="309"/>
                    </a:lnTo>
                    <a:lnTo>
                      <a:pt x="166" y="308"/>
                    </a:lnTo>
                    <a:lnTo>
                      <a:pt x="177" y="307"/>
                    </a:lnTo>
                    <a:lnTo>
                      <a:pt x="189" y="305"/>
                    </a:lnTo>
                    <a:lnTo>
                      <a:pt x="199" y="304"/>
                    </a:lnTo>
                    <a:lnTo>
                      <a:pt x="210" y="302"/>
                    </a:lnTo>
                    <a:lnTo>
                      <a:pt x="220" y="300"/>
                    </a:lnTo>
                    <a:lnTo>
                      <a:pt x="231" y="298"/>
                    </a:lnTo>
                    <a:lnTo>
                      <a:pt x="240" y="296"/>
                    </a:lnTo>
                    <a:lnTo>
                      <a:pt x="251" y="293"/>
                    </a:lnTo>
                    <a:lnTo>
                      <a:pt x="260" y="291"/>
                    </a:lnTo>
                    <a:lnTo>
                      <a:pt x="271" y="289"/>
                    </a:lnTo>
                    <a:lnTo>
                      <a:pt x="280" y="286"/>
                    </a:lnTo>
                    <a:lnTo>
                      <a:pt x="291" y="282"/>
                    </a:lnTo>
                    <a:lnTo>
                      <a:pt x="300" y="279"/>
                    </a:lnTo>
                    <a:lnTo>
                      <a:pt x="311" y="276"/>
                    </a:lnTo>
                    <a:lnTo>
                      <a:pt x="321" y="273"/>
                    </a:lnTo>
                    <a:close/>
                  </a:path>
                </a:pathLst>
              </a:custGeom>
              <a:solidFill>
                <a:srgbClr val="FF4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1" name="Freeform 739">
                <a:extLst>
                  <a:ext uri="{FF2B5EF4-FFF2-40B4-BE49-F238E27FC236}">
                    <a16:creationId xmlns:a16="http://schemas.microsoft.com/office/drawing/2014/main" id="{0EB0F4DA-6865-A2C3-5244-7EDC49234D53}"/>
                  </a:ext>
                </a:extLst>
              </p:cNvPr>
              <p:cNvSpPr>
                <a:spLocks/>
              </p:cNvSpPr>
              <p:nvPr/>
            </p:nvSpPr>
            <p:spPr bwMode="auto">
              <a:xfrm>
                <a:off x="864" y="3900"/>
                <a:ext cx="108" cy="92"/>
              </a:xfrm>
              <a:custGeom>
                <a:avLst/>
                <a:gdLst>
                  <a:gd name="T0" fmla="*/ 0 w 322"/>
                  <a:gd name="T1" fmla="*/ 2 h 276"/>
                  <a:gd name="T2" fmla="*/ 19 w 322"/>
                  <a:gd name="T3" fmla="*/ 33 h 276"/>
                  <a:gd name="T4" fmla="*/ 39 w 322"/>
                  <a:gd name="T5" fmla="*/ 62 h 276"/>
                  <a:gd name="T6" fmla="*/ 59 w 322"/>
                  <a:gd name="T7" fmla="*/ 87 h 276"/>
                  <a:gd name="T8" fmla="*/ 80 w 322"/>
                  <a:gd name="T9" fmla="*/ 111 h 276"/>
                  <a:gd name="T10" fmla="*/ 100 w 322"/>
                  <a:gd name="T11" fmla="*/ 133 h 276"/>
                  <a:gd name="T12" fmla="*/ 122 w 322"/>
                  <a:gd name="T13" fmla="*/ 153 h 276"/>
                  <a:gd name="T14" fmla="*/ 142 w 322"/>
                  <a:gd name="T15" fmla="*/ 172 h 276"/>
                  <a:gd name="T16" fmla="*/ 163 w 322"/>
                  <a:gd name="T17" fmla="*/ 188 h 276"/>
                  <a:gd name="T18" fmla="*/ 184 w 322"/>
                  <a:gd name="T19" fmla="*/ 203 h 276"/>
                  <a:gd name="T20" fmla="*/ 205 w 322"/>
                  <a:gd name="T21" fmla="*/ 217 h 276"/>
                  <a:gd name="T22" fmla="*/ 225 w 322"/>
                  <a:gd name="T23" fmla="*/ 229 h 276"/>
                  <a:gd name="T24" fmla="*/ 245 w 322"/>
                  <a:gd name="T25" fmla="*/ 240 h 276"/>
                  <a:gd name="T26" fmla="*/ 265 w 322"/>
                  <a:gd name="T27" fmla="*/ 251 h 276"/>
                  <a:gd name="T28" fmla="*/ 284 w 322"/>
                  <a:gd name="T29" fmla="*/ 259 h 276"/>
                  <a:gd name="T30" fmla="*/ 303 w 322"/>
                  <a:gd name="T31" fmla="*/ 268 h 276"/>
                  <a:gd name="T32" fmla="*/ 321 w 322"/>
                  <a:gd name="T33" fmla="*/ 276 h 276"/>
                  <a:gd name="T34" fmla="*/ 314 w 322"/>
                  <a:gd name="T35" fmla="*/ 269 h 276"/>
                  <a:gd name="T36" fmla="*/ 296 w 322"/>
                  <a:gd name="T37" fmla="*/ 261 h 276"/>
                  <a:gd name="T38" fmla="*/ 276 w 322"/>
                  <a:gd name="T39" fmla="*/ 252 h 276"/>
                  <a:gd name="T40" fmla="*/ 257 w 322"/>
                  <a:gd name="T41" fmla="*/ 242 h 276"/>
                  <a:gd name="T42" fmla="*/ 237 w 322"/>
                  <a:gd name="T43" fmla="*/ 232 h 276"/>
                  <a:gd name="T44" fmla="*/ 217 w 322"/>
                  <a:gd name="T45" fmla="*/ 220 h 276"/>
                  <a:gd name="T46" fmla="*/ 197 w 322"/>
                  <a:gd name="T47" fmla="*/ 208 h 276"/>
                  <a:gd name="T48" fmla="*/ 176 w 322"/>
                  <a:gd name="T49" fmla="*/ 193 h 276"/>
                  <a:gd name="T50" fmla="*/ 155 w 322"/>
                  <a:gd name="T51" fmla="*/ 177 h 276"/>
                  <a:gd name="T52" fmla="*/ 134 w 322"/>
                  <a:gd name="T53" fmla="*/ 160 h 276"/>
                  <a:gd name="T54" fmla="*/ 113 w 322"/>
                  <a:gd name="T55" fmla="*/ 141 h 276"/>
                  <a:gd name="T56" fmla="*/ 93 w 322"/>
                  <a:gd name="T57" fmla="*/ 120 h 276"/>
                  <a:gd name="T58" fmla="*/ 72 w 322"/>
                  <a:gd name="T59" fmla="*/ 97 h 276"/>
                  <a:gd name="T60" fmla="*/ 52 w 322"/>
                  <a:gd name="T61" fmla="*/ 72 h 276"/>
                  <a:gd name="T62" fmla="*/ 32 w 322"/>
                  <a:gd name="T63" fmla="*/ 46 h 276"/>
                  <a:gd name="T64" fmla="*/ 13 w 322"/>
                  <a:gd name="T65" fmla="*/ 15 h 276"/>
                  <a:gd name="T66" fmla="*/ 0 w 322"/>
                  <a:gd name="T67" fmla="*/ 1 h 276"/>
                  <a:gd name="T68" fmla="*/ 3 w 322"/>
                  <a:gd name="T69" fmla="*/ 0 h 276"/>
                  <a:gd name="T70" fmla="*/ 0 w 322"/>
                  <a:gd name="T71" fmla="*/ 1 h 276"/>
                  <a:gd name="T72" fmla="*/ 4 w 322"/>
                  <a:gd name="T73" fmla="*/ 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2" h="276">
                    <a:moveTo>
                      <a:pt x="4" y="1"/>
                    </a:moveTo>
                    <a:lnTo>
                      <a:pt x="0" y="2"/>
                    </a:lnTo>
                    <a:lnTo>
                      <a:pt x="10" y="17"/>
                    </a:lnTo>
                    <a:lnTo>
                      <a:pt x="19" y="33"/>
                    </a:lnTo>
                    <a:lnTo>
                      <a:pt x="30" y="47"/>
                    </a:lnTo>
                    <a:lnTo>
                      <a:pt x="39" y="62"/>
                    </a:lnTo>
                    <a:lnTo>
                      <a:pt x="50" y="74"/>
                    </a:lnTo>
                    <a:lnTo>
                      <a:pt x="59" y="87"/>
                    </a:lnTo>
                    <a:lnTo>
                      <a:pt x="70" y="99"/>
                    </a:lnTo>
                    <a:lnTo>
                      <a:pt x="80" y="111"/>
                    </a:lnTo>
                    <a:lnTo>
                      <a:pt x="91" y="123"/>
                    </a:lnTo>
                    <a:lnTo>
                      <a:pt x="100" y="133"/>
                    </a:lnTo>
                    <a:lnTo>
                      <a:pt x="112" y="144"/>
                    </a:lnTo>
                    <a:lnTo>
                      <a:pt x="122" y="153"/>
                    </a:lnTo>
                    <a:lnTo>
                      <a:pt x="133" y="162"/>
                    </a:lnTo>
                    <a:lnTo>
                      <a:pt x="142" y="172"/>
                    </a:lnTo>
                    <a:lnTo>
                      <a:pt x="153" y="180"/>
                    </a:lnTo>
                    <a:lnTo>
                      <a:pt x="163" y="188"/>
                    </a:lnTo>
                    <a:lnTo>
                      <a:pt x="174" y="196"/>
                    </a:lnTo>
                    <a:lnTo>
                      <a:pt x="184" y="203"/>
                    </a:lnTo>
                    <a:lnTo>
                      <a:pt x="195" y="210"/>
                    </a:lnTo>
                    <a:lnTo>
                      <a:pt x="205" y="217"/>
                    </a:lnTo>
                    <a:lnTo>
                      <a:pt x="215" y="223"/>
                    </a:lnTo>
                    <a:lnTo>
                      <a:pt x="225" y="229"/>
                    </a:lnTo>
                    <a:lnTo>
                      <a:pt x="236" y="235"/>
                    </a:lnTo>
                    <a:lnTo>
                      <a:pt x="245" y="240"/>
                    </a:lnTo>
                    <a:lnTo>
                      <a:pt x="256" y="246"/>
                    </a:lnTo>
                    <a:lnTo>
                      <a:pt x="265" y="251"/>
                    </a:lnTo>
                    <a:lnTo>
                      <a:pt x="275" y="255"/>
                    </a:lnTo>
                    <a:lnTo>
                      <a:pt x="284" y="259"/>
                    </a:lnTo>
                    <a:lnTo>
                      <a:pt x="294" y="264"/>
                    </a:lnTo>
                    <a:lnTo>
                      <a:pt x="303" y="268"/>
                    </a:lnTo>
                    <a:lnTo>
                      <a:pt x="313" y="272"/>
                    </a:lnTo>
                    <a:lnTo>
                      <a:pt x="321" y="276"/>
                    </a:lnTo>
                    <a:lnTo>
                      <a:pt x="322" y="273"/>
                    </a:lnTo>
                    <a:lnTo>
                      <a:pt x="314" y="269"/>
                    </a:lnTo>
                    <a:lnTo>
                      <a:pt x="304" y="264"/>
                    </a:lnTo>
                    <a:lnTo>
                      <a:pt x="296" y="261"/>
                    </a:lnTo>
                    <a:lnTo>
                      <a:pt x="286" y="256"/>
                    </a:lnTo>
                    <a:lnTo>
                      <a:pt x="276" y="252"/>
                    </a:lnTo>
                    <a:lnTo>
                      <a:pt x="266" y="248"/>
                    </a:lnTo>
                    <a:lnTo>
                      <a:pt x="257" y="242"/>
                    </a:lnTo>
                    <a:lnTo>
                      <a:pt x="248" y="238"/>
                    </a:lnTo>
                    <a:lnTo>
                      <a:pt x="237" y="232"/>
                    </a:lnTo>
                    <a:lnTo>
                      <a:pt x="228" y="227"/>
                    </a:lnTo>
                    <a:lnTo>
                      <a:pt x="217" y="220"/>
                    </a:lnTo>
                    <a:lnTo>
                      <a:pt x="207" y="214"/>
                    </a:lnTo>
                    <a:lnTo>
                      <a:pt x="197" y="208"/>
                    </a:lnTo>
                    <a:lnTo>
                      <a:pt x="187" y="200"/>
                    </a:lnTo>
                    <a:lnTo>
                      <a:pt x="176" y="193"/>
                    </a:lnTo>
                    <a:lnTo>
                      <a:pt x="166" y="186"/>
                    </a:lnTo>
                    <a:lnTo>
                      <a:pt x="155" y="177"/>
                    </a:lnTo>
                    <a:lnTo>
                      <a:pt x="144" y="169"/>
                    </a:lnTo>
                    <a:lnTo>
                      <a:pt x="134" y="160"/>
                    </a:lnTo>
                    <a:lnTo>
                      <a:pt x="124" y="151"/>
                    </a:lnTo>
                    <a:lnTo>
                      <a:pt x="113" y="141"/>
                    </a:lnTo>
                    <a:lnTo>
                      <a:pt x="103" y="131"/>
                    </a:lnTo>
                    <a:lnTo>
                      <a:pt x="93" y="120"/>
                    </a:lnTo>
                    <a:lnTo>
                      <a:pt x="82" y="109"/>
                    </a:lnTo>
                    <a:lnTo>
                      <a:pt x="72" y="97"/>
                    </a:lnTo>
                    <a:lnTo>
                      <a:pt x="62" y="85"/>
                    </a:lnTo>
                    <a:lnTo>
                      <a:pt x="52" y="72"/>
                    </a:lnTo>
                    <a:lnTo>
                      <a:pt x="42" y="59"/>
                    </a:lnTo>
                    <a:lnTo>
                      <a:pt x="32" y="46"/>
                    </a:lnTo>
                    <a:lnTo>
                      <a:pt x="23" y="31"/>
                    </a:lnTo>
                    <a:lnTo>
                      <a:pt x="13" y="15"/>
                    </a:lnTo>
                    <a:lnTo>
                      <a:pt x="3" y="0"/>
                    </a:lnTo>
                    <a:lnTo>
                      <a:pt x="0" y="1"/>
                    </a:lnTo>
                    <a:lnTo>
                      <a:pt x="3" y="0"/>
                    </a:lnTo>
                    <a:lnTo>
                      <a:pt x="3" y="0"/>
                    </a:lnTo>
                    <a:lnTo>
                      <a:pt x="0" y="0"/>
                    </a:lnTo>
                    <a:lnTo>
                      <a:pt x="0" y="1"/>
                    </a:lnTo>
                    <a:lnTo>
                      <a:pt x="0" y="2"/>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2" name="Freeform 740">
                <a:extLst>
                  <a:ext uri="{FF2B5EF4-FFF2-40B4-BE49-F238E27FC236}">
                    <a16:creationId xmlns:a16="http://schemas.microsoft.com/office/drawing/2014/main" id="{7762877C-E82F-1964-4A1D-A495B4CC6C5C}"/>
                  </a:ext>
                </a:extLst>
              </p:cNvPr>
              <p:cNvSpPr>
                <a:spLocks/>
              </p:cNvSpPr>
              <p:nvPr/>
            </p:nvSpPr>
            <p:spPr bwMode="auto">
              <a:xfrm>
                <a:off x="864" y="3900"/>
                <a:ext cx="52" cy="104"/>
              </a:xfrm>
              <a:custGeom>
                <a:avLst/>
                <a:gdLst>
                  <a:gd name="T0" fmla="*/ 157 w 158"/>
                  <a:gd name="T1" fmla="*/ 308 h 311"/>
                  <a:gd name="T2" fmla="*/ 143 w 158"/>
                  <a:gd name="T3" fmla="*/ 295 h 311"/>
                  <a:gd name="T4" fmla="*/ 130 w 158"/>
                  <a:gd name="T5" fmla="*/ 281 h 311"/>
                  <a:gd name="T6" fmla="*/ 115 w 158"/>
                  <a:gd name="T7" fmla="*/ 267 h 311"/>
                  <a:gd name="T8" fmla="*/ 101 w 158"/>
                  <a:gd name="T9" fmla="*/ 251 h 311"/>
                  <a:gd name="T10" fmla="*/ 88 w 158"/>
                  <a:gd name="T11" fmla="*/ 235 h 311"/>
                  <a:gd name="T12" fmla="*/ 74 w 158"/>
                  <a:gd name="T13" fmla="*/ 217 h 311"/>
                  <a:gd name="T14" fmla="*/ 61 w 158"/>
                  <a:gd name="T15" fmla="*/ 198 h 311"/>
                  <a:gd name="T16" fmla="*/ 50 w 158"/>
                  <a:gd name="T17" fmla="*/ 179 h 311"/>
                  <a:gd name="T18" fmla="*/ 38 w 158"/>
                  <a:gd name="T19" fmla="*/ 158 h 311"/>
                  <a:gd name="T20" fmla="*/ 30 w 158"/>
                  <a:gd name="T21" fmla="*/ 137 h 311"/>
                  <a:gd name="T22" fmla="*/ 20 w 158"/>
                  <a:gd name="T23" fmla="*/ 116 h 311"/>
                  <a:gd name="T24" fmla="*/ 14 w 158"/>
                  <a:gd name="T25" fmla="*/ 94 h 311"/>
                  <a:gd name="T26" fmla="*/ 9 w 158"/>
                  <a:gd name="T27" fmla="*/ 71 h 311"/>
                  <a:gd name="T28" fmla="*/ 6 w 158"/>
                  <a:gd name="T29" fmla="*/ 48 h 311"/>
                  <a:gd name="T30" fmla="*/ 3 w 158"/>
                  <a:gd name="T31" fmla="*/ 24 h 311"/>
                  <a:gd name="T32" fmla="*/ 5 w 158"/>
                  <a:gd name="T33" fmla="*/ 0 h 311"/>
                  <a:gd name="T34" fmla="*/ 0 w 158"/>
                  <a:gd name="T35" fmla="*/ 12 h 311"/>
                  <a:gd name="T36" fmla="*/ 1 w 158"/>
                  <a:gd name="T37" fmla="*/ 36 h 311"/>
                  <a:gd name="T38" fmla="*/ 3 w 158"/>
                  <a:gd name="T39" fmla="*/ 59 h 311"/>
                  <a:gd name="T40" fmla="*/ 8 w 158"/>
                  <a:gd name="T41" fmla="*/ 83 h 311"/>
                  <a:gd name="T42" fmla="*/ 14 w 158"/>
                  <a:gd name="T43" fmla="*/ 106 h 311"/>
                  <a:gd name="T44" fmla="*/ 22 w 158"/>
                  <a:gd name="T45" fmla="*/ 128 h 311"/>
                  <a:gd name="T46" fmla="*/ 31 w 158"/>
                  <a:gd name="T47" fmla="*/ 150 h 311"/>
                  <a:gd name="T48" fmla="*/ 41 w 158"/>
                  <a:gd name="T49" fmla="*/ 170 h 311"/>
                  <a:gd name="T50" fmla="*/ 53 w 158"/>
                  <a:gd name="T51" fmla="*/ 190 h 311"/>
                  <a:gd name="T52" fmla="*/ 66 w 158"/>
                  <a:gd name="T53" fmla="*/ 210 h 311"/>
                  <a:gd name="T54" fmla="*/ 78 w 158"/>
                  <a:gd name="T55" fmla="*/ 228 h 311"/>
                  <a:gd name="T56" fmla="*/ 92 w 158"/>
                  <a:gd name="T57" fmla="*/ 246 h 311"/>
                  <a:gd name="T58" fmla="*/ 105 w 158"/>
                  <a:gd name="T59" fmla="*/ 261 h 311"/>
                  <a:gd name="T60" fmla="*/ 120 w 158"/>
                  <a:gd name="T61" fmla="*/ 277 h 311"/>
                  <a:gd name="T62" fmla="*/ 134 w 158"/>
                  <a:gd name="T63" fmla="*/ 291 h 311"/>
                  <a:gd name="T64" fmla="*/ 149 w 158"/>
                  <a:gd name="T65" fmla="*/ 304 h 311"/>
                  <a:gd name="T66" fmla="*/ 156 w 158"/>
                  <a:gd name="T67" fmla="*/ 311 h 311"/>
                  <a:gd name="T68" fmla="*/ 156 w 158"/>
                  <a:gd name="T69" fmla="*/ 311 h 311"/>
                  <a:gd name="T70" fmla="*/ 158 w 158"/>
                  <a:gd name="T71" fmla="*/ 309 h 311"/>
                  <a:gd name="T72" fmla="*/ 156 w 158"/>
                  <a:gd name="T73" fmla="*/ 30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8" h="311">
                    <a:moveTo>
                      <a:pt x="156" y="308"/>
                    </a:moveTo>
                    <a:lnTo>
                      <a:pt x="157" y="308"/>
                    </a:lnTo>
                    <a:lnTo>
                      <a:pt x="151" y="301"/>
                    </a:lnTo>
                    <a:lnTo>
                      <a:pt x="143" y="295"/>
                    </a:lnTo>
                    <a:lnTo>
                      <a:pt x="136" y="289"/>
                    </a:lnTo>
                    <a:lnTo>
                      <a:pt x="130" y="281"/>
                    </a:lnTo>
                    <a:lnTo>
                      <a:pt x="122" y="275"/>
                    </a:lnTo>
                    <a:lnTo>
                      <a:pt x="115" y="267"/>
                    </a:lnTo>
                    <a:lnTo>
                      <a:pt x="108" y="259"/>
                    </a:lnTo>
                    <a:lnTo>
                      <a:pt x="101" y="251"/>
                    </a:lnTo>
                    <a:lnTo>
                      <a:pt x="94" y="243"/>
                    </a:lnTo>
                    <a:lnTo>
                      <a:pt x="88" y="235"/>
                    </a:lnTo>
                    <a:lnTo>
                      <a:pt x="80" y="226"/>
                    </a:lnTo>
                    <a:lnTo>
                      <a:pt x="74" y="217"/>
                    </a:lnTo>
                    <a:lnTo>
                      <a:pt x="68" y="208"/>
                    </a:lnTo>
                    <a:lnTo>
                      <a:pt x="61" y="198"/>
                    </a:lnTo>
                    <a:lnTo>
                      <a:pt x="56" y="189"/>
                    </a:lnTo>
                    <a:lnTo>
                      <a:pt x="50" y="179"/>
                    </a:lnTo>
                    <a:lnTo>
                      <a:pt x="44" y="169"/>
                    </a:lnTo>
                    <a:lnTo>
                      <a:pt x="38" y="158"/>
                    </a:lnTo>
                    <a:lnTo>
                      <a:pt x="34" y="149"/>
                    </a:lnTo>
                    <a:lnTo>
                      <a:pt x="30" y="137"/>
                    </a:lnTo>
                    <a:lnTo>
                      <a:pt x="26" y="127"/>
                    </a:lnTo>
                    <a:lnTo>
                      <a:pt x="20" y="116"/>
                    </a:lnTo>
                    <a:lnTo>
                      <a:pt x="17" y="105"/>
                    </a:lnTo>
                    <a:lnTo>
                      <a:pt x="14" y="94"/>
                    </a:lnTo>
                    <a:lnTo>
                      <a:pt x="11" y="83"/>
                    </a:lnTo>
                    <a:lnTo>
                      <a:pt x="9" y="71"/>
                    </a:lnTo>
                    <a:lnTo>
                      <a:pt x="7" y="59"/>
                    </a:lnTo>
                    <a:lnTo>
                      <a:pt x="6" y="48"/>
                    </a:lnTo>
                    <a:lnTo>
                      <a:pt x="5" y="36"/>
                    </a:lnTo>
                    <a:lnTo>
                      <a:pt x="3" y="24"/>
                    </a:lnTo>
                    <a:lnTo>
                      <a:pt x="3" y="12"/>
                    </a:lnTo>
                    <a:lnTo>
                      <a:pt x="5" y="0"/>
                    </a:lnTo>
                    <a:lnTo>
                      <a:pt x="1" y="0"/>
                    </a:lnTo>
                    <a:lnTo>
                      <a:pt x="0" y="12"/>
                    </a:lnTo>
                    <a:lnTo>
                      <a:pt x="0" y="24"/>
                    </a:lnTo>
                    <a:lnTo>
                      <a:pt x="1" y="36"/>
                    </a:lnTo>
                    <a:lnTo>
                      <a:pt x="2" y="48"/>
                    </a:lnTo>
                    <a:lnTo>
                      <a:pt x="3" y="59"/>
                    </a:lnTo>
                    <a:lnTo>
                      <a:pt x="6" y="72"/>
                    </a:lnTo>
                    <a:lnTo>
                      <a:pt x="8" y="83"/>
                    </a:lnTo>
                    <a:lnTo>
                      <a:pt x="11" y="94"/>
                    </a:lnTo>
                    <a:lnTo>
                      <a:pt x="14" y="106"/>
                    </a:lnTo>
                    <a:lnTo>
                      <a:pt x="18" y="117"/>
                    </a:lnTo>
                    <a:lnTo>
                      <a:pt x="22" y="128"/>
                    </a:lnTo>
                    <a:lnTo>
                      <a:pt x="26" y="139"/>
                    </a:lnTo>
                    <a:lnTo>
                      <a:pt x="31" y="150"/>
                    </a:lnTo>
                    <a:lnTo>
                      <a:pt x="36" y="160"/>
                    </a:lnTo>
                    <a:lnTo>
                      <a:pt x="41" y="170"/>
                    </a:lnTo>
                    <a:lnTo>
                      <a:pt x="47" y="180"/>
                    </a:lnTo>
                    <a:lnTo>
                      <a:pt x="53" y="190"/>
                    </a:lnTo>
                    <a:lnTo>
                      <a:pt x="59" y="200"/>
                    </a:lnTo>
                    <a:lnTo>
                      <a:pt x="66" y="210"/>
                    </a:lnTo>
                    <a:lnTo>
                      <a:pt x="72" y="218"/>
                    </a:lnTo>
                    <a:lnTo>
                      <a:pt x="78" y="228"/>
                    </a:lnTo>
                    <a:lnTo>
                      <a:pt x="84" y="236"/>
                    </a:lnTo>
                    <a:lnTo>
                      <a:pt x="92" y="246"/>
                    </a:lnTo>
                    <a:lnTo>
                      <a:pt x="99" y="253"/>
                    </a:lnTo>
                    <a:lnTo>
                      <a:pt x="105" y="261"/>
                    </a:lnTo>
                    <a:lnTo>
                      <a:pt x="113" y="269"/>
                    </a:lnTo>
                    <a:lnTo>
                      <a:pt x="120" y="277"/>
                    </a:lnTo>
                    <a:lnTo>
                      <a:pt x="126" y="284"/>
                    </a:lnTo>
                    <a:lnTo>
                      <a:pt x="134" y="291"/>
                    </a:lnTo>
                    <a:lnTo>
                      <a:pt x="141" y="298"/>
                    </a:lnTo>
                    <a:lnTo>
                      <a:pt x="149" y="304"/>
                    </a:lnTo>
                    <a:lnTo>
                      <a:pt x="155" y="310"/>
                    </a:lnTo>
                    <a:lnTo>
                      <a:pt x="156" y="311"/>
                    </a:lnTo>
                    <a:lnTo>
                      <a:pt x="155" y="310"/>
                    </a:lnTo>
                    <a:lnTo>
                      <a:pt x="156" y="311"/>
                    </a:lnTo>
                    <a:lnTo>
                      <a:pt x="157" y="310"/>
                    </a:lnTo>
                    <a:lnTo>
                      <a:pt x="158" y="309"/>
                    </a:lnTo>
                    <a:lnTo>
                      <a:pt x="157" y="308"/>
                    </a:lnTo>
                    <a:lnTo>
                      <a:pt x="156" y="3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3" name="Freeform 741">
                <a:extLst>
                  <a:ext uri="{FF2B5EF4-FFF2-40B4-BE49-F238E27FC236}">
                    <a16:creationId xmlns:a16="http://schemas.microsoft.com/office/drawing/2014/main" id="{79DF9BA6-808C-D6E1-8F8D-2E172525B2B2}"/>
                  </a:ext>
                </a:extLst>
              </p:cNvPr>
              <p:cNvSpPr>
                <a:spLocks/>
              </p:cNvSpPr>
              <p:nvPr/>
            </p:nvSpPr>
            <p:spPr bwMode="auto">
              <a:xfrm>
                <a:off x="916" y="3991"/>
                <a:ext cx="56" cy="13"/>
              </a:xfrm>
              <a:custGeom>
                <a:avLst/>
                <a:gdLst>
                  <a:gd name="T0" fmla="*/ 166 w 168"/>
                  <a:gd name="T1" fmla="*/ 3 h 39"/>
                  <a:gd name="T2" fmla="*/ 166 w 168"/>
                  <a:gd name="T3" fmla="*/ 0 h 39"/>
                  <a:gd name="T4" fmla="*/ 157 w 168"/>
                  <a:gd name="T5" fmla="*/ 3 h 39"/>
                  <a:gd name="T6" fmla="*/ 146 w 168"/>
                  <a:gd name="T7" fmla="*/ 6 h 39"/>
                  <a:gd name="T8" fmla="*/ 137 w 168"/>
                  <a:gd name="T9" fmla="*/ 9 h 39"/>
                  <a:gd name="T10" fmla="*/ 126 w 168"/>
                  <a:gd name="T11" fmla="*/ 12 h 39"/>
                  <a:gd name="T12" fmla="*/ 117 w 168"/>
                  <a:gd name="T13" fmla="*/ 15 h 39"/>
                  <a:gd name="T14" fmla="*/ 106 w 168"/>
                  <a:gd name="T15" fmla="*/ 18 h 39"/>
                  <a:gd name="T16" fmla="*/ 96 w 168"/>
                  <a:gd name="T17" fmla="*/ 20 h 39"/>
                  <a:gd name="T18" fmla="*/ 86 w 168"/>
                  <a:gd name="T19" fmla="*/ 23 h 39"/>
                  <a:gd name="T20" fmla="*/ 76 w 168"/>
                  <a:gd name="T21" fmla="*/ 25 h 39"/>
                  <a:gd name="T22" fmla="*/ 65 w 168"/>
                  <a:gd name="T23" fmla="*/ 26 h 39"/>
                  <a:gd name="T24" fmla="*/ 56 w 168"/>
                  <a:gd name="T25" fmla="*/ 28 h 39"/>
                  <a:gd name="T26" fmla="*/ 45 w 168"/>
                  <a:gd name="T27" fmla="*/ 30 h 39"/>
                  <a:gd name="T28" fmla="*/ 34 w 168"/>
                  <a:gd name="T29" fmla="*/ 31 h 39"/>
                  <a:gd name="T30" fmla="*/ 23 w 168"/>
                  <a:gd name="T31" fmla="*/ 33 h 39"/>
                  <a:gd name="T32" fmla="*/ 12 w 168"/>
                  <a:gd name="T33" fmla="*/ 35 h 39"/>
                  <a:gd name="T34" fmla="*/ 0 w 168"/>
                  <a:gd name="T35" fmla="*/ 35 h 39"/>
                  <a:gd name="T36" fmla="*/ 0 w 168"/>
                  <a:gd name="T37" fmla="*/ 39 h 39"/>
                  <a:gd name="T38" fmla="*/ 12 w 168"/>
                  <a:gd name="T39" fmla="*/ 38 h 39"/>
                  <a:gd name="T40" fmla="*/ 23 w 168"/>
                  <a:gd name="T41" fmla="*/ 37 h 39"/>
                  <a:gd name="T42" fmla="*/ 35 w 168"/>
                  <a:gd name="T43" fmla="*/ 35 h 39"/>
                  <a:gd name="T44" fmla="*/ 45 w 168"/>
                  <a:gd name="T45" fmla="*/ 33 h 39"/>
                  <a:gd name="T46" fmla="*/ 56 w 168"/>
                  <a:gd name="T47" fmla="*/ 31 h 39"/>
                  <a:gd name="T48" fmla="*/ 66 w 168"/>
                  <a:gd name="T49" fmla="*/ 30 h 39"/>
                  <a:gd name="T50" fmla="*/ 77 w 168"/>
                  <a:gd name="T51" fmla="*/ 28 h 39"/>
                  <a:gd name="T52" fmla="*/ 86 w 168"/>
                  <a:gd name="T53" fmla="*/ 26 h 39"/>
                  <a:gd name="T54" fmla="*/ 97 w 168"/>
                  <a:gd name="T55" fmla="*/ 23 h 39"/>
                  <a:gd name="T56" fmla="*/ 106 w 168"/>
                  <a:gd name="T57" fmla="*/ 21 h 39"/>
                  <a:gd name="T58" fmla="*/ 117 w 168"/>
                  <a:gd name="T59" fmla="*/ 18 h 39"/>
                  <a:gd name="T60" fmla="*/ 127 w 168"/>
                  <a:gd name="T61" fmla="*/ 16 h 39"/>
                  <a:gd name="T62" fmla="*/ 137 w 168"/>
                  <a:gd name="T63" fmla="*/ 12 h 39"/>
                  <a:gd name="T64" fmla="*/ 147 w 168"/>
                  <a:gd name="T65" fmla="*/ 9 h 39"/>
                  <a:gd name="T66" fmla="*/ 157 w 168"/>
                  <a:gd name="T67" fmla="*/ 6 h 39"/>
                  <a:gd name="T68" fmla="*/ 167 w 168"/>
                  <a:gd name="T69" fmla="*/ 3 h 39"/>
                  <a:gd name="T70" fmla="*/ 167 w 168"/>
                  <a:gd name="T71" fmla="*/ 0 h 39"/>
                  <a:gd name="T72" fmla="*/ 167 w 168"/>
                  <a:gd name="T73" fmla="*/ 3 h 39"/>
                  <a:gd name="T74" fmla="*/ 168 w 168"/>
                  <a:gd name="T75" fmla="*/ 2 h 39"/>
                  <a:gd name="T76" fmla="*/ 168 w 168"/>
                  <a:gd name="T77" fmla="*/ 1 h 39"/>
                  <a:gd name="T78" fmla="*/ 168 w 168"/>
                  <a:gd name="T79" fmla="*/ 0 h 39"/>
                  <a:gd name="T80" fmla="*/ 166 w 168"/>
                  <a:gd name="T81" fmla="*/ 0 h 39"/>
                  <a:gd name="T82" fmla="*/ 166 w 168"/>
                  <a:gd name="T83"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39">
                    <a:moveTo>
                      <a:pt x="166" y="3"/>
                    </a:moveTo>
                    <a:lnTo>
                      <a:pt x="166" y="0"/>
                    </a:lnTo>
                    <a:lnTo>
                      <a:pt x="157" y="3"/>
                    </a:lnTo>
                    <a:lnTo>
                      <a:pt x="146" y="6"/>
                    </a:lnTo>
                    <a:lnTo>
                      <a:pt x="137" y="9"/>
                    </a:lnTo>
                    <a:lnTo>
                      <a:pt x="126" y="12"/>
                    </a:lnTo>
                    <a:lnTo>
                      <a:pt x="117" y="15"/>
                    </a:lnTo>
                    <a:lnTo>
                      <a:pt x="106" y="18"/>
                    </a:lnTo>
                    <a:lnTo>
                      <a:pt x="96" y="20"/>
                    </a:lnTo>
                    <a:lnTo>
                      <a:pt x="86" y="23"/>
                    </a:lnTo>
                    <a:lnTo>
                      <a:pt x="76" y="25"/>
                    </a:lnTo>
                    <a:lnTo>
                      <a:pt x="65" y="26"/>
                    </a:lnTo>
                    <a:lnTo>
                      <a:pt x="56" y="28"/>
                    </a:lnTo>
                    <a:lnTo>
                      <a:pt x="45" y="30"/>
                    </a:lnTo>
                    <a:lnTo>
                      <a:pt x="34" y="31"/>
                    </a:lnTo>
                    <a:lnTo>
                      <a:pt x="23" y="33"/>
                    </a:lnTo>
                    <a:lnTo>
                      <a:pt x="12" y="35"/>
                    </a:lnTo>
                    <a:lnTo>
                      <a:pt x="0" y="35"/>
                    </a:lnTo>
                    <a:lnTo>
                      <a:pt x="0" y="39"/>
                    </a:lnTo>
                    <a:lnTo>
                      <a:pt x="12" y="38"/>
                    </a:lnTo>
                    <a:lnTo>
                      <a:pt x="23" y="37"/>
                    </a:lnTo>
                    <a:lnTo>
                      <a:pt x="35" y="35"/>
                    </a:lnTo>
                    <a:lnTo>
                      <a:pt x="45" y="33"/>
                    </a:lnTo>
                    <a:lnTo>
                      <a:pt x="56" y="31"/>
                    </a:lnTo>
                    <a:lnTo>
                      <a:pt x="66" y="30"/>
                    </a:lnTo>
                    <a:lnTo>
                      <a:pt x="77" y="28"/>
                    </a:lnTo>
                    <a:lnTo>
                      <a:pt x="86" y="26"/>
                    </a:lnTo>
                    <a:lnTo>
                      <a:pt x="97" y="23"/>
                    </a:lnTo>
                    <a:lnTo>
                      <a:pt x="106" y="21"/>
                    </a:lnTo>
                    <a:lnTo>
                      <a:pt x="117" y="18"/>
                    </a:lnTo>
                    <a:lnTo>
                      <a:pt x="127" y="16"/>
                    </a:lnTo>
                    <a:lnTo>
                      <a:pt x="137" y="12"/>
                    </a:lnTo>
                    <a:lnTo>
                      <a:pt x="147" y="9"/>
                    </a:lnTo>
                    <a:lnTo>
                      <a:pt x="157" y="6"/>
                    </a:lnTo>
                    <a:lnTo>
                      <a:pt x="167" y="3"/>
                    </a:lnTo>
                    <a:lnTo>
                      <a:pt x="167" y="0"/>
                    </a:lnTo>
                    <a:lnTo>
                      <a:pt x="167" y="3"/>
                    </a:lnTo>
                    <a:lnTo>
                      <a:pt x="168" y="2"/>
                    </a:lnTo>
                    <a:lnTo>
                      <a:pt x="168" y="1"/>
                    </a:lnTo>
                    <a:lnTo>
                      <a:pt x="168" y="0"/>
                    </a:lnTo>
                    <a:lnTo>
                      <a:pt x="166" y="0"/>
                    </a:lnTo>
                    <a:lnTo>
                      <a:pt x="16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4" name="Freeform 742">
                <a:extLst>
                  <a:ext uri="{FF2B5EF4-FFF2-40B4-BE49-F238E27FC236}">
                    <a16:creationId xmlns:a16="http://schemas.microsoft.com/office/drawing/2014/main" id="{FFFA060F-EA9C-E3A9-B923-6763CF9225F3}"/>
                  </a:ext>
                </a:extLst>
              </p:cNvPr>
              <p:cNvSpPr>
                <a:spLocks/>
              </p:cNvSpPr>
              <p:nvPr/>
            </p:nvSpPr>
            <p:spPr bwMode="auto">
              <a:xfrm>
                <a:off x="1113" y="3907"/>
                <a:ext cx="676" cy="99"/>
              </a:xfrm>
              <a:custGeom>
                <a:avLst/>
                <a:gdLst>
                  <a:gd name="T0" fmla="*/ 2011 w 2028"/>
                  <a:gd name="T1" fmla="*/ 6 h 296"/>
                  <a:gd name="T2" fmla="*/ 1977 w 2028"/>
                  <a:gd name="T3" fmla="*/ 6 h 296"/>
                  <a:gd name="T4" fmla="*/ 1941 w 2028"/>
                  <a:gd name="T5" fmla="*/ 6 h 296"/>
                  <a:gd name="T6" fmla="*/ 1905 w 2028"/>
                  <a:gd name="T7" fmla="*/ 6 h 296"/>
                  <a:gd name="T8" fmla="*/ 1867 w 2028"/>
                  <a:gd name="T9" fmla="*/ 6 h 296"/>
                  <a:gd name="T10" fmla="*/ 1831 w 2028"/>
                  <a:gd name="T11" fmla="*/ 6 h 296"/>
                  <a:gd name="T12" fmla="*/ 1793 w 2028"/>
                  <a:gd name="T13" fmla="*/ 6 h 296"/>
                  <a:gd name="T14" fmla="*/ 1755 w 2028"/>
                  <a:gd name="T15" fmla="*/ 6 h 296"/>
                  <a:gd name="T16" fmla="*/ 1717 w 2028"/>
                  <a:gd name="T17" fmla="*/ 6 h 296"/>
                  <a:gd name="T18" fmla="*/ 1679 w 2028"/>
                  <a:gd name="T19" fmla="*/ 6 h 296"/>
                  <a:gd name="T20" fmla="*/ 1642 w 2028"/>
                  <a:gd name="T21" fmla="*/ 6 h 296"/>
                  <a:gd name="T22" fmla="*/ 1605 w 2028"/>
                  <a:gd name="T23" fmla="*/ 6 h 296"/>
                  <a:gd name="T24" fmla="*/ 1570 w 2028"/>
                  <a:gd name="T25" fmla="*/ 6 h 296"/>
                  <a:gd name="T26" fmla="*/ 1534 w 2028"/>
                  <a:gd name="T27" fmla="*/ 6 h 296"/>
                  <a:gd name="T28" fmla="*/ 1500 w 2028"/>
                  <a:gd name="T29" fmla="*/ 6 h 296"/>
                  <a:gd name="T30" fmla="*/ 1468 w 2028"/>
                  <a:gd name="T31" fmla="*/ 6 h 296"/>
                  <a:gd name="T32" fmla="*/ 1394 w 2028"/>
                  <a:gd name="T33" fmla="*/ 3 h 296"/>
                  <a:gd name="T34" fmla="*/ 1289 w 2028"/>
                  <a:gd name="T35" fmla="*/ 0 h 296"/>
                  <a:gd name="T36" fmla="*/ 1195 w 2028"/>
                  <a:gd name="T37" fmla="*/ 2 h 296"/>
                  <a:gd name="T38" fmla="*/ 1112 w 2028"/>
                  <a:gd name="T39" fmla="*/ 7 h 296"/>
                  <a:gd name="T40" fmla="*/ 1038 w 2028"/>
                  <a:gd name="T41" fmla="*/ 16 h 296"/>
                  <a:gd name="T42" fmla="*/ 968 w 2028"/>
                  <a:gd name="T43" fmla="*/ 28 h 296"/>
                  <a:gd name="T44" fmla="*/ 905 w 2028"/>
                  <a:gd name="T45" fmla="*/ 43 h 296"/>
                  <a:gd name="T46" fmla="*/ 844 w 2028"/>
                  <a:gd name="T47" fmla="*/ 58 h 296"/>
                  <a:gd name="T48" fmla="*/ 785 w 2028"/>
                  <a:gd name="T49" fmla="*/ 76 h 296"/>
                  <a:gd name="T50" fmla="*/ 725 w 2028"/>
                  <a:gd name="T51" fmla="*/ 94 h 296"/>
                  <a:gd name="T52" fmla="*/ 662 w 2028"/>
                  <a:gd name="T53" fmla="*/ 112 h 296"/>
                  <a:gd name="T54" fmla="*/ 596 w 2028"/>
                  <a:gd name="T55" fmla="*/ 130 h 296"/>
                  <a:gd name="T56" fmla="*/ 522 w 2028"/>
                  <a:gd name="T57" fmla="*/ 146 h 296"/>
                  <a:gd name="T58" fmla="*/ 443 w 2028"/>
                  <a:gd name="T59" fmla="*/ 160 h 296"/>
                  <a:gd name="T60" fmla="*/ 352 w 2028"/>
                  <a:gd name="T61" fmla="*/ 173 h 296"/>
                  <a:gd name="T62" fmla="*/ 251 w 2028"/>
                  <a:gd name="T63" fmla="*/ 182 h 296"/>
                  <a:gd name="T64" fmla="*/ 184 w 2028"/>
                  <a:gd name="T65" fmla="*/ 192 h 296"/>
                  <a:gd name="T66" fmla="*/ 164 w 2028"/>
                  <a:gd name="T67" fmla="*/ 205 h 296"/>
                  <a:gd name="T68" fmla="*/ 146 w 2028"/>
                  <a:gd name="T69" fmla="*/ 215 h 296"/>
                  <a:gd name="T70" fmla="*/ 128 w 2028"/>
                  <a:gd name="T71" fmla="*/ 225 h 296"/>
                  <a:gd name="T72" fmla="*/ 109 w 2028"/>
                  <a:gd name="T73" fmla="*/ 234 h 296"/>
                  <a:gd name="T74" fmla="*/ 85 w 2028"/>
                  <a:gd name="T75" fmla="*/ 245 h 296"/>
                  <a:gd name="T76" fmla="*/ 57 w 2028"/>
                  <a:gd name="T77" fmla="*/ 256 h 296"/>
                  <a:gd name="T78" fmla="*/ 21 w 2028"/>
                  <a:gd name="T79" fmla="*/ 268 h 296"/>
                  <a:gd name="T80" fmla="*/ 39 w 2028"/>
                  <a:gd name="T81" fmla="*/ 281 h 296"/>
                  <a:gd name="T82" fmla="*/ 134 w 2028"/>
                  <a:gd name="T83" fmla="*/ 291 h 296"/>
                  <a:gd name="T84" fmla="*/ 251 w 2028"/>
                  <a:gd name="T85" fmla="*/ 295 h 296"/>
                  <a:gd name="T86" fmla="*/ 385 w 2028"/>
                  <a:gd name="T87" fmla="*/ 296 h 296"/>
                  <a:gd name="T88" fmla="*/ 531 w 2028"/>
                  <a:gd name="T89" fmla="*/ 292 h 296"/>
                  <a:gd name="T90" fmla="*/ 686 w 2028"/>
                  <a:gd name="T91" fmla="*/ 284 h 296"/>
                  <a:gd name="T92" fmla="*/ 849 w 2028"/>
                  <a:gd name="T93" fmla="*/ 272 h 296"/>
                  <a:gd name="T94" fmla="*/ 1015 w 2028"/>
                  <a:gd name="T95" fmla="*/ 257 h 296"/>
                  <a:gd name="T96" fmla="*/ 1179 w 2028"/>
                  <a:gd name="T97" fmla="*/ 238 h 296"/>
                  <a:gd name="T98" fmla="*/ 1339 w 2028"/>
                  <a:gd name="T99" fmla="*/ 216 h 296"/>
                  <a:gd name="T100" fmla="*/ 1491 w 2028"/>
                  <a:gd name="T101" fmla="*/ 191 h 296"/>
                  <a:gd name="T102" fmla="*/ 1632 w 2028"/>
                  <a:gd name="T103" fmla="*/ 164 h 296"/>
                  <a:gd name="T104" fmla="*/ 1757 w 2028"/>
                  <a:gd name="T105" fmla="*/ 133 h 296"/>
                  <a:gd name="T106" fmla="*/ 1864 w 2028"/>
                  <a:gd name="T107" fmla="*/ 99 h 296"/>
                  <a:gd name="T108" fmla="*/ 1949 w 2028"/>
                  <a:gd name="T109" fmla="*/ 64 h 296"/>
                  <a:gd name="T110" fmla="*/ 2009 w 2028"/>
                  <a:gd name="T111" fmla="*/ 2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28" h="296">
                    <a:moveTo>
                      <a:pt x="2028" y="6"/>
                    </a:moveTo>
                    <a:lnTo>
                      <a:pt x="2011" y="6"/>
                    </a:lnTo>
                    <a:lnTo>
                      <a:pt x="1993" y="6"/>
                    </a:lnTo>
                    <a:lnTo>
                      <a:pt x="1977" y="6"/>
                    </a:lnTo>
                    <a:lnTo>
                      <a:pt x="1959" y="6"/>
                    </a:lnTo>
                    <a:lnTo>
                      <a:pt x="1941" y="6"/>
                    </a:lnTo>
                    <a:lnTo>
                      <a:pt x="1923" y="6"/>
                    </a:lnTo>
                    <a:lnTo>
                      <a:pt x="1905" y="6"/>
                    </a:lnTo>
                    <a:lnTo>
                      <a:pt x="1886" y="6"/>
                    </a:lnTo>
                    <a:lnTo>
                      <a:pt x="1867" y="6"/>
                    </a:lnTo>
                    <a:lnTo>
                      <a:pt x="1849" y="6"/>
                    </a:lnTo>
                    <a:lnTo>
                      <a:pt x="1831" y="6"/>
                    </a:lnTo>
                    <a:lnTo>
                      <a:pt x="1812" y="6"/>
                    </a:lnTo>
                    <a:lnTo>
                      <a:pt x="1793" y="6"/>
                    </a:lnTo>
                    <a:lnTo>
                      <a:pt x="1774" y="6"/>
                    </a:lnTo>
                    <a:lnTo>
                      <a:pt x="1755" y="6"/>
                    </a:lnTo>
                    <a:lnTo>
                      <a:pt x="1736" y="6"/>
                    </a:lnTo>
                    <a:lnTo>
                      <a:pt x="1717" y="6"/>
                    </a:lnTo>
                    <a:lnTo>
                      <a:pt x="1698" y="6"/>
                    </a:lnTo>
                    <a:lnTo>
                      <a:pt x="1679" y="6"/>
                    </a:lnTo>
                    <a:lnTo>
                      <a:pt x="1661" y="6"/>
                    </a:lnTo>
                    <a:lnTo>
                      <a:pt x="1642" y="6"/>
                    </a:lnTo>
                    <a:lnTo>
                      <a:pt x="1623" y="6"/>
                    </a:lnTo>
                    <a:lnTo>
                      <a:pt x="1605" y="6"/>
                    </a:lnTo>
                    <a:lnTo>
                      <a:pt x="1588" y="6"/>
                    </a:lnTo>
                    <a:lnTo>
                      <a:pt x="1570" y="6"/>
                    </a:lnTo>
                    <a:lnTo>
                      <a:pt x="1552" y="6"/>
                    </a:lnTo>
                    <a:lnTo>
                      <a:pt x="1534" y="6"/>
                    </a:lnTo>
                    <a:lnTo>
                      <a:pt x="1517" y="6"/>
                    </a:lnTo>
                    <a:lnTo>
                      <a:pt x="1500" y="6"/>
                    </a:lnTo>
                    <a:lnTo>
                      <a:pt x="1484" y="6"/>
                    </a:lnTo>
                    <a:lnTo>
                      <a:pt x="1468" y="6"/>
                    </a:lnTo>
                    <a:lnTo>
                      <a:pt x="1452" y="6"/>
                    </a:lnTo>
                    <a:lnTo>
                      <a:pt x="1394" y="3"/>
                    </a:lnTo>
                    <a:lnTo>
                      <a:pt x="1339" y="1"/>
                    </a:lnTo>
                    <a:lnTo>
                      <a:pt x="1289" y="0"/>
                    </a:lnTo>
                    <a:lnTo>
                      <a:pt x="1241" y="0"/>
                    </a:lnTo>
                    <a:lnTo>
                      <a:pt x="1195" y="2"/>
                    </a:lnTo>
                    <a:lnTo>
                      <a:pt x="1152" y="4"/>
                    </a:lnTo>
                    <a:lnTo>
                      <a:pt x="1112" y="7"/>
                    </a:lnTo>
                    <a:lnTo>
                      <a:pt x="1073" y="11"/>
                    </a:lnTo>
                    <a:lnTo>
                      <a:pt x="1038" y="16"/>
                    </a:lnTo>
                    <a:lnTo>
                      <a:pt x="1002" y="22"/>
                    </a:lnTo>
                    <a:lnTo>
                      <a:pt x="968" y="28"/>
                    </a:lnTo>
                    <a:lnTo>
                      <a:pt x="937" y="35"/>
                    </a:lnTo>
                    <a:lnTo>
                      <a:pt x="905" y="43"/>
                    </a:lnTo>
                    <a:lnTo>
                      <a:pt x="875" y="51"/>
                    </a:lnTo>
                    <a:lnTo>
                      <a:pt x="844" y="58"/>
                    </a:lnTo>
                    <a:lnTo>
                      <a:pt x="815" y="67"/>
                    </a:lnTo>
                    <a:lnTo>
                      <a:pt x="785" y="76"/>
                    </a:lnTo>
                    <a:lnTo>
                      <a:pt x="756" y="85"/>
                    </a:lnTo>
                    <a:lnTo>
                      <a:pt x="725" y="94"/>
                    </a:lnTo>
                    <a:lnTo>
                      <a:pt x="694" y="103"/>
                    </a:lnTo>
                    <a:lnTo>
                      <a:pt x="662" y="112"/>
                    </a:lnTo>
                    <a:lnTo>
                      <a:pt x="630" y="120"/>
                    </a:lnTo>
                    <a:lnTo>
                      <a:pt x="596" y="130"/>
                    </a:lnTo>
                    <a:lnTo>
                      <a:pt x="560" y="138"/>
                    </a:lnTo>
                    <a:lnTo>
                      <a:pt x="522" y="146"/>
                    </a:lnTo>
                    <a:lnTo>
                      <a:pt x="484" y="153"/>
                    </a:lnTo>
                    <a:lnTo>
                      <a:pt x="443" y="160"/>
                    </a:lnTo>
                    <a:lnTo>
                      <a:pt x="398" y="167"/>
                    </a:lnTo>
                    <a:lnTo>
                      <a:pt x="352" y="173"/>
                    </a:lnTo>
                    <a:lnTo>
                      <a:pt x="303" y="178"/>
                    </a:lnTo>
                    <a:lnTo>
                      <a:pt x="251" y="182"/>
                    </a:lnTo>
                    <a:lnTo>
                      <a:pt x="195" y="186"/>
                    </a:lnTo>
                    <a:lnTo>
                      <a:pt x="184" y="192"/>
                    </a:lnTo>
                    <a:lnTo>
                      <a:pt x="173" y="198"/>
                    </a:lnTo>
                    <a:lnTo>
                      <a:pt x="164" y="205"/>
                    </a:lnTo>
                    <a:lnTo>
                      <a:pt x="154" y="210"/>
                    </a:lnTo>
                    <a:lnTo>
                      <a:pt x="146" y="215"/>
                    </a:lnTo>
                    <a:lnTo>
                      <a:pt x="138" y="219"/>
                    </a:lnTo>
                    <a:lnTo>
                      <a:pt x="128" y="225"/>
                    </a:lnTo>
                    <a:lnTo>
                      <a:pt x="119" y="230"/>
                    </a:lnTo>
                    <a:lnTo>
                      <a:pt x="109" y="234"/>
                    </a:lnTo>
                    <a:lnTo>
                      <a:pt x="98" y="239"/>
                    </a:lnTo>
                    <a:lnTo>
                      <a:pt x="85" y="245"/>
                    </a:lnTo>
                    <a:lnTo>
                      <a:pt x="72" y="250"/>
                    </a:lnTo>
                    <a:lnTo>
                      <a:pt x="57" y="256"/>
                    </a:lnTo>
                    <a:lnTo>
                      <a:pt x="40" y="261"/>
                    </a:lnTo>
                    <a:lnTo>
                      <a:pt x="21" y="268"/>
                    </a:lnTo>
                    <a:lnTo>
                      <a:pt x="0" y="275"/>
                    </a:lnTo>
                    <a:lnTo>
                      <a:pt x="39" y="281"/>
                    </a:lnTo>
                    <a:lnTo>
                      <a:pt x="84" y="287"/>
                    </a:lnTo>
                    <a:lnTo>
                      <a:pt x="134" y="291"/>
                    </a:lnTo>
                    <a:lnTo>
                      <a:pt x="190" y="294"/>
                    </a:lnTo>
                    <a:lnTo>
                      <a:pt x="251" y="295"/>
                    </a:lnTo>
                    <a:lnTo>
                      <a:pt x="315" y="296"/>
                    </a:lnTo>
                    <a:lnTo>
                      <a:pt x="385" y="296"/>
                    </a:lnTo>
                    <a:lnTo>
                      <a:pt x="456" y="294"/>
                    </a:lnTo>
                    <a:lnTo>
                      <a:pt x="531" y="292"/>
                    </a:lnTo>
                    <a:lnTo>
                      <a:pt x="608" y="289"/>
                    </a:lnTo>
                    <a:lnTo>
                      <a:pt x="686" y="284"/>
                    </a:lnTo>
                    <a:lnTo>
                      <a:pt x="767" y="279"/>
                    </a:lnTo>
                    <a:lnTo>
                      <a:pt x="849" y="272"/>
                    </a:lnTo>
                    <a:lnTo>
                      <a:pt x="933" y="266"/>
                    </a:lnTo>
                    <a:lnTo>
                      <a:pt x="1015" y="257"/>
                    </a:lnTo>
                    <a:lnTo>
                      <a:pt x="1098" y="248"/>
                    </a:lnTo>
                    <a:lnTo>
                      <a:pt x="1179" y="238"/>
                    </a:lnTo>
                    <a:lnTo>
                      <a:pt x="1260" y="228"/>
                    </a:lnTo>
                    <a:lnTo>
                      <a:pt x="1339" y="216"/>
                    </a:lnTo>
                    <a:lnTo>
                      <a:pt x="1416" y="205"/>
                    </a:lnTo>
                    <a:lnTo>
                      <a:pt x="1491" y="191"/>
                    </a:lnTo>
                    <a:lnTo>
                      <a:pt x="1562" y="177"/>
                    </a:lnTo>
                    <a:lnTo>
                      <a:pt x="1632" y="164"/>
                    </a:lnTo>
                    <a:lnTo>
                      <a:pt x="1697" y="148"/>
                    </a:lnTo>
                    <a:lnTo>
                      <a:pt x="1757" y="133"/>
                    </a:lnTo>
                    <a:lnTo>
                      <a:pt x="1814" y="116"/>
                    </a:lnTo>
                    <a:lnTo>
                      <a:pt x="1864" y="99"/>
                    </a:lnTo>
                    <a:lnTo>
                      <a:pt x="1910" y="82"/>
                    </a:lnTo>
                    <a:lnTo>
                      <a:pt x="1949" y="64"/>
                    </a:lnTo>
                    <a:lnTo>
                      <a:pt x="1983" y="45"/>
                    </a:lnTo>
                    <a:lnTo>
                      <a:pt x="2009" y="26"/>
                    </a:lnTo>
                    <a:lnTo>
                      <a:pt x="2028" y="6"/>
                    </a:lnTo>
                    <a:close/>
                  </a:path>
                </a:pathLst>
              </a:custGeom>
              <a:solidFill>
                <a:srgbClr val="FF4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5" name="Freeform 743">
                <a:extLst>
                  <a:ext uri="{FF2B5EF4-FFF2-40B4-BE49-F238E27FC236}">
                    <a16:creationId xmlns:a16="http://schemas.microsoft.com/office/drawing/2014/main" id="{98103C51-D03B-2574-EEF4-FEB467437B0B}"/>
                  </a:ext>
                </a:extLst>
              </p:cNvPr>
              <p:cNvSpPr>
                <a:spLocks/>
              </p:cNvSpPr>
              <p:nvPr/>
            </p:nvSpPr>
            <p:spPr bwMode="auto">
              <a:xfrm>
                <a:off x="1596" y="3908"/>
                <a:ext cx="193" cy="1"/>
              </a:xfrm>
              <a:custGeom>
                <a:avLst/>
                <a:gdLst>
                  <a:gd name="T0" fmla="*/ 18 w 578"/>
                  <a:gd name="T1" fmla="*/ 3 h 3"/>
                  <a:gd name="T2" fmla="*/ 50 w 578"/>
                  <a:gd name="T3" fmla="*/ 3 h 3"/>
                  <a:gd name="T4" fmla="*/ 84 w 578"/>
                  <a:gd name="T5" fmla="*/ 3 h 3"/>
                  <a:gd name="T6" fmla="*/ 120 w 578"/>
                  <a:gd name="T7" fmla="*/ 3 h 3"/>
                  <a:gd name="T8" fmla="*/ 155 w 578"/>
                  <a:gd name="T9" fmla="*/ 3 h 3"/>
                  <a:gd name="T10" fmla="*/ 192 w 578"/>
                  <a:gd name="T11" fmla="*/ 3 h 3"/>
                  <a:gd name="T12" fmla="*/ 229 w 578"/>
                  <a:gd name="T13" fmla="*/ 3 h 3"/>
                  <a:gd name="T14" fmla="*/ 267 w 578"/>
                  <a:gd name="T15" fmla="*/ 3 h 3"/>
                  <a:gd name="T16" fmla="*/ 305 w 578"/>
                  <a:gd name="T17" fmla="*/ 3 h 3"/>
                  <a:gd name="T18" fmla="*/ 343 w 578"/>
                  <a:gd name="T19" fmla="*/ 3 h 3"/>
                  <a:gd name="T20" fmla="*/ 381 w 578"/>
                  <a:gd name="T21" fmla="*/ 3 h 3"/>
                  <a:gd name="T22" fmla="*/ 417 w 578"/>
                  <a:gd name="T23" fmla="*/ 3 h 3"/>
                  <a:gd name="T24" fmla="*/ 455 w 578"/>
                  <a:gd name="T25" fmla="*/ 3 h 3"/>
                  <a:gd name="T26" fmla="*/ 491 w 578"/>
                  <a:gd name="T27" fmla="*/ 3 h 3"/>
                  <a:gd name="T28" fmla="*/ 527 w 578"/>
                  <a:gd name="T29" fmla="*/ 3 h 3"/>
                  <a:gd name="T30" fmla="*/ 561 w 578"/>
                  <a:gd name="T31" fmla="*/ 3 h 3"/>
                  <a:gd name="T32" fmla="*/ 578 w 578"/>
                  <a:gd name="T33" fmla="*/ 0 h 3"/>
                  <a:gd name="T34" fmla="*/ 543 w 578"/>
                  <a:gd name="T35" fmla="*/ 0 h 3"/>
                  <a:gd name="T36" fmla="*/ 509 w 578"/>
                  <a:gd name="T37" fmla="*/ 0 h 3"/>
                  <a:gd name="T38" fmla="*/ 473 w 578"/>
                  <a:gd name="T39" fmla="*/ 0 h 3"/>
                  <a:gd name="T40" fmla="*/ 436 w 578"/>
                  <a:gd name="T41" fmla="*/ 0 h 3"/>
                  <a:gd name="T42" fmla="*/ 399 w 578"/>
                  <a:gd name="T43" fmla="*/ 0 h 3"/>
                  <a:gd name="T44" fmla="*/ 362 w 578"/>
                  <a:gd name="T45" fmla="*/ 0 h 3"/>
                  <a:gd name="T46" fmla="*/ 324 w 578"/>
                  <a:gd name="T47" fmla="*/ 0 h 3"/>
                  <a:gd name="T48" fmla="*/ 286 w 578"/>
                  <a:gd name="T49" fmla="*/ 0 h 3"/>
                  <a:gd name="T50" fmla="*/ 248 w 578"/>
                  <a:gd name="T51" fmla="*/ 0 h 3"/>
                  <a:gd name="T52" fmla="*/ 211 w 578"/>
                  <a:gd name="T53" fmla="*/ 0 h 3"/>
                  <a:gd name="T54" fmla="*/ 173 w 578"/>
                  <a:gd name="T55" fmla="*/ 0 h 3"/>
                  <a:gd name="T56" fmla="*/ 138 w 578"/>
                  <a:gd name="T57" fmla="*/ 0 h 3"/>
                  <a:gd name="T58" fmla="*/ 102 w 578"/>
                  <a:gd name="T59" fmla="*/ 0 h 3"/>
                  <a:gd name="T60" fmla="*/ 67 w 578"/>
                  <a:gd name="T61" fmla="*/ 0 h 3"/>
                  <a:gd name="T62" fmla="*/ 34 w 578"/>
                  <a:gd name="T63" fmla="*/ 0 h 3"/>
                  <a:gd name="T64" fmla="*/ 2 w 578"/>
                  <a:gd name="T65" fmla="*/ 0 h 3"/>
                  <a:gd name="T66" fmla="*/ 0 w 578"/>
                  <a:gd name="T67" fmla="*/ 1 h 3"/>
                  <a:gd name="T68" fmla="*/ 2 w 578"/>
                  <a:gd name="T6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8" h="3">
                    <a:moveTo>
                      <a:pt x="2" y="3"/>
                    </a:moveTo>
                    <a:lnTo>
                      <a:pt x="18" y="3"/>
                    </a:lnTo>
                    <a:lnTo>
                      <a:pt x="34" y="3"/>
                    </a:lnTo>
                    <a:lnTo>
                      <a:pt x="50" y="3"/>
                    </a:lnTo>
                    <a:lnTo>
                      <a:pt x="67" y="3"/>
                    </a:lnTo>
                    <a:lnTo>
                      <a:pt x="84" y="3"/>
                    </a:lnTo>
                    <a:lnTo>
                      <a:pt x="102" y="3"/>
                    </a:lnTo>
                    <a:lnTo>
                      <a:pt x="120" y="3"/>
                    </a:lnTo>
                    <a:lnTo>
                      <a:pt x="138" y="3"/>
                    </a:lnTo>
                    <a:lnTo>
                      <a:pt x="155" y="3"/>
                    </a:lnTo>
                    <a:lnTo>
                      <a:pt x="173" y="3"/>
                    </a:lnTo>
                    <a:lnTo>
                      <a:pt x="192" y="3"/>
                    </a:lnTo>
                    <a:lnTo>
                      <a:pt x="211" y="3"/>
                    </a:lnTo>
                    <a:lnTo>
                      <a:pt x="229" y="3"/>
                    </a:lnTo>
                    <a:lnTo>
                      <a:pt x="248" y="3"/>
                    </a:lnTo>
                    <a:lnTo>
                      <a:pt x="267" y="3"/>
                    </a:lnTo>
                    <a:lnTo>
                      <a:pt x="286" y="3"/>
                    </a:lnTo>
                    <a:lnTo>
                      <a:pt x="305" y="3"/>
                    </a:lnTo>
                    <a:lnTo>
                      <a:pt x="324" y="3"/>
                    </a:lnTo>
                    <a:lnTo>
                      <a:pt x="343" y="3"/>
                    </a:lnTo>
                    <a:lnTo>
                      <a:pt x="362" y="3"/>
                    </a:lnTo>
                    <a:lnTo>
                      <a:pt x="381" y="3"/>
                    </a:lnTo>
                    <a:lnTo>
                      <a:pt x="399" y="3"/>
                    </a:lnTo>
                    <a:lnTo>
                      <a:pt x="417" y="3"/>
                    </a:lnTo>
                    <a:lnTo>
                      <a:pt x="436" y="3"/>
                    </a:lnTo>
                    <a:lnTo>
                      <a:pt x="455" y="3"/>
                    </a:lnTo>
                    <a:lnTo>
                      <a:pt x="473" y="3"/>
                    </a:lnTo>
                    <a:lnTo>
                      <a:pt x="491" y="3"/>
                    </a:lnTo>
                    <a:lnTo>
                      <a:pt x="509" y="3"/>
                    </a:lnTo>
                    <a:lnTo>
                      <a:pt x="527" y="3"/>
                    </a:lnTo>
                    <a:lnTo>
                      <a:pt x="543" y="3"/>
                    </a:lnTo>
                    <a:lnTo>
                      <a:pt x="561" y="3"/>
                    </a:lnTo>
                    <a:lnTo>
                      <a:pt x="578" y="3"/>
                    </a:lnTo>
                    <a:lnTo>
                      <a:pt x="578" y="0"/>
                    </a:lnTo>
                    <a:lnTo>
                      <a:pt x="561" y="0"/>
                    </a:lnTo>
                    <a:lnTo>
                      <a:pt x="543" y="0"/>
                    </a:lnTo>
                    <a:lnTo>
                      <a:pt x="527" y="0"/>
                    </a:lnTo>
                    <a:lnTo>
                      <a:pt x="509" y="0"/>
                    </a:lnTo>
                    <a:lnTo>
                      <a:pt x="491" y="0"/>
                    </a:lnTo>
                    <a:lnTo>
                      <a:pt x="473" y="0"/>
                    </a:lnTo>
                    <a:lnTo>
                      <a:pt x="455" y="0"/>
                    </a:lnTo>
                    <a:lnTo>
                      <a:pt x="436" y="0"/>
                    </a:lnTo>
                    <a:lnTo>
                      <a:pt x="417" y="0"/>
                    </a:lnTo>
                    <a:lnTo>
                      <a:pt x="399" y="0"/>
                    </a:lnTo>
                    <a:lnTo>
                      <a:pt x="381" y="0"/>
                    </a:lnTo>
                    <a:lnTo>
                      <a:pt x="362" y="0"/>
                    </a:lnTo>
                    <a:lnTo>
                      <a:pt x="343" y="0"/>
                    </a:lnTo>
                    <a:lnTo>
                      <a:pt x="324" y="0"/>
                    </a:lnTo>
                    <a:lnTo>
                      <a:pt x="305" y="0"/>
                    </a:lnTo>
                    <a:lnTo>
                      <a:pt x="286" y="0"/>
                    </a:lnTo>
                    <a:lnTo>
                      <a:pt x="267" y="0"/>
                    </a:lnTo>
                    <a:lnTo>
                      <a:pt x="248" y="0"/>
                    </a:lnTo>
                    <a:lnTo>
                      <a:pt x="229" y="0"/>
                    </a:lnTo>
                    <a:lnTo>
                      <a:pt x="211" y="0"/>
                    </a:lnTo>
                    <a:lnTo>
                      <a:pt x="192" y="0"/>
                    </a:lnTo>
                    <a:lnTo>
                      <a:pt x="173" y="0"/>
                    </a:lnTo>
                    <a:lnTo>
                      <a:pt x="155" y="0"/>
                    </a:lnTo>
                    <a:lnTo>
                      <a:pt x="138" y="0"/>
                    </a:lnTo>
                    <a:lnTo>
                      <a:pt x="120" y="0"/>
                    </a:lnTo>
                    <a:lnTo>
                      <a:pt x="102" y="0"/>
                    </a:lnTo>
                    <a:lnTo>
                      <a:pt x="84" y="0"/>
                    </a:lnTo>
                    <a:lnTo>
                      <a:pt x="67" y="0"/>
                    </a:lnTo>
                    <a:lnTo>
                      <a:pt x="50" y="0"/>
                    </a:lnTo>
                    <a:lnTo>
                      <a:pt x="34" y="0"/>
                    </a:lnTo>
                    <a:lnTo>
                      <a:pt x="18" y="0"/>
                    </a:lnTo>
                    <a:lnTo>
                      <a:pt x="2" y="0"/>
                    </a:lnTo>
                    <a:lnTo>
                      <a:pt x="1" y="0"/>
                    </a:lnTo>
                    <a:lnTo>
                      <a:pt x="0" y="1"/>
                    </a:lnTo>
                    <a:lnTo>
                      <a:pt x="1" y="2"/>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6" name="Freeform 744">
                <a:extLst>
                  <a:ext uri="{FF2B5EF4-FFF2-40B4-BE49-F238E27FC236}">
                    <a16:creationId xmlns:a16="http://schemas.microsoft.com/office/drawing/2014/main" id="{1A2617AC-4990-C4E1-8CE7-3B0A60774710}"/>
                  </a:ext>
                </a:extLst>
              </p:cNvPr>
              <p:cNvSpPr>
                <a:spLocks/>
              </p:cNvSpPr>
              <p:nvPr/>
            </p:nvSpPr>
            <p:spPr bwMode="auto">
              <a:xfrm>
                <a:off x="1177" y="3906"/>
                <a:ext cx="419" cy="63"/>
              </a:xfrm>
              <a:custGeom>
                <a:avLst/>
                <a:gdLst>
                  <a:gd name="T0" fmla="*/ 1 w 1258"/>
                  <a:gd name="T1" fmla="*/ 190 h 190"/>
                  <a:gd name="T2" fmla="*/ 110 w 1258"/>
                  <a:gd name="T3" fmla="*/ 182 h 190"/>
                  <a:gd name="T4" fmla="*/ 205 w 1258"/>
                  <a:gd name="T5" fmla="*/ 171 h 190"/>
                  <a:gd name="T6" fmla="*/ 291 w 1258"/>
                  <a:gd name="T7" fmla="*/ 157 h 190"/>
                  <a:gd name="T8" fmla="*/ 367 w 1258"/>
                  <a:gd name="T9" fmla="*/ 142 h 190"/>
                  <a:gd name="T10" fmla="*/ 437 w 1258"/>
                  <a:gd name="T11" fmla="*/ 125 h 190"/>
                  <a:gd name="T12" fmla="*/ 501 w 1258"/>
                  <a:gd name="T13" fmla="*/ 108 h 190"/>
                  <a:gd name="T14" fmla="*/ 562 w 1258"/>
                  <a:gd name="T15" fmla="*/ 89 h 190"/>
                  <a:gd name="T16" fmla="*/ 622 w 1258"/>
                  <a:gd name="T17" fmla="*/ 72 h 190"/>
                  <a:gd name="T18" fmla="*/ 682 w 1258"/>
                  <a:gd name="T19" fmla="*/ 54 h 190"/>
                  <a:gd name="T20" fmla="*/ 744 w 1258"/>
                  <a:gd name="T21" fmla="*/ 39 h 190"/>
                  <a:gd name="T22" fmla="*/ 809 w 1258"/>
                  <a:gd name="T23" fmla="*/ 26 h 190"/>
                  <a:gd name="T24" fmla="*/ 880 w 1258"/>
                  <a:gd name="T25" fmla="*/ 15 h 190"/>
                  <a:gd name="T26" fmla="*/ 959 w 1258"/>
                  <a:gd name="T27" fmla="*/ 8 h 190"/>
                  <a:gd name="T28" fmla="*/ 1047 w 1258"/>
                  <a:gd name="T29" fmla="*/ 4 h 190"/>
                  <a:gd name="T30" fmla="*/ 1146 w 1258"/>
                  <a:gd name="T31" fmla="*/ 5 h 190"/>
                  <a:gd name="T32" fmla="*/ 1258 w 1258"/>
                  <a:gd name="T33" fmla="*/ 10 h 190"/>
                  <a:gd name="T34" fmla="*/ 1200 w 1258"/>
                  <a:gd name="T35" fmla="*/ 4 h 190"/>
                  <a:gd name="T36" fmla="*/ 1095 w 1258"/>
                  <a:gd name="T37" fmla="*/ 0 h 190"/>
                  <a:gd name="T38" fmla="*/ 1002 w 1258"/>
                  <a:gd name="T39" fmla="*/ 2 h 190"/>
                  <a:gd name="T40" fmla="*/ 918 w 1258"/>
                  <a:gd name="T41" fmla="*/ 8 h 190"/>
                  <a:gd name="T42" fmla="*/ 844 w 1258"/>
                  <a:gd name="T43" fmla="*/ 17 h 190"/>
                  <a:gd name="T44" fmla="*/ 775 w 1258"/>
                  <a:gd name="T45" fmla="*/ 29 h 190"/>
                  <a:gd name="T46" fmla="*/ 711 w 1258"/>
                  <a:gd name="T47" fmla="*/ 44 h 190"/>
                  <a:gd name="T48" fmla="*/ 650 w 1258"/>
                  <a:gd name="T49" fmla="*/ 59 h 190"/>
                  <a:gd name="T50" fmla="*/ 591 w 1258"/>
                  <a:gd name="T51" fmla="*/ 77 h 190"/>
                  <a:gd name="T52" fmla="*/ 531 w 1258"/>
                  <a:gd name="T53" fmla="*/ 95 h 190"/>
                  <a:gd name="T54" fmla="*/ 468 w 1258"/>
                  <a:gd name="T55" fmla="*/ 113 h 190"/>
                  <a:gd name="T56" fmla="*/ 402 w 1258"/>
                  <a:gd name="T57" fmla="*/ 131 h 190"/>
                  <a:gd name="T58" fmla="*/ 329 w 1258"/>
                  <a:gd name="T59" fmla="*/ 147 h 190"/>
                  <a:gd name="T60" fmla="*/ 248 w 1258"/>
                  <a:gd name="T61" fmla="*/ 161 h 190"/>
                  <a:gd name="T62" fmla="*/ 158 w 1258"/>
                  <a:gd name="T63" fmla="*/ 174 h 190"/>
                  <a:gd name="T64" fmla="*/ 57 w 1258"/>
                  <a:gd name="T65" fmla="*/ 183 h 190"/>
                  <a:gd name="T66" fmla="*/ 0 w 1258"/>
                  <a:gd name="T67" fmla="*/ 187 h 190"/>
                  <a:gd name="T68" fmla="*/ 0 w 1258"/>
                  <a:gd name="T69" fmla="*/ 188 h 190"/>
                  <a:gd name="T70" fmla="*/ 0 w 1258"/>
                  <a:gd name="T71" fmla="*/ 190 h 190"/>
                  <a:gd name="T72" fmla="*/ 2 w 1258"/>
                  <a:gd name="T73"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8" h="190">
                    <a:moveTo>
                      <a:pt x="2" y="190"/>
                    </a:moveTo>
                    <a:lnTo>
                      <a:pt x="1" y="190"/>
                    </a:lnTo>
                    <a:lnTo>
                      <a:pt x="57" y="187"/>
                    </a:lnTo>
                    <a:lnTo>
                      <a:pt x="110" y="182"/>
                    </a:lnTo>
                    <a:lnTo>
                      <a:pt x="159" y="177"/>
                    </a:lnTo>
                    <a:lnTo>
                      <a:pt x="205" y="171"/>
                    </a:lnTo>
                    <a:lnTo>
                      <a:pt x="250" y="164"/>
                    </a:lnTo>
                    <a:lnTo>
                      <a:pt x="291" y="157"/>
                    </a:lnTo>
                    <a:lnTo>
                      <a:pt x="329" y="150"/>
                    </a:lnTo>
                    <a:lnTo>
                      <a:pt x="367" y="142"/>
                    </a:lnTo>
                    <a:lnTo>
                      <a:pt x="403" y="134"/>
                    </a:lnTo>
                    <a:lnTo>
                      <a:pt x="437" y="125"/>
                    </a:lnTo>
                    <a:lnTo>
                      <a:pt x="469" y="116"/>
                    </a:lnTo>
                    <a:lnTo>
                      <a:pt x="501" y="108"/>
                    </a:lnTo>
                    <a:lnTo>
                      <a:pt x="531" y="98"/>
                    </a:lnTo>
                    <a:lnTo>
                      <a:pt x="562" y="89"/>
                    </a:lnTo>
                    <a:lnTo>
                      <a:pt x="592" y="80"/>
                    </a:lnTo>
                    <a:lnTo>
                      <a:pt x="622" y="72"/>
                    </a:lnTo>
                    <a:lnTo>
                      <a:pt x="651" y="62"/>
                    </a:lnTo>
                    <a:lnTo>
                      <a:pt x="682" y="54"/>
                    </a:lnTo>
                    <a:lnTo>
                      <a:pt x="712" y="47"/>
                    </a:lnTo>
                    <a:lnTo>
                      <a:pt x="744" y="39"/>
                    </a:lnTo>
                    <a:lnTo>
                      <a:pt x="775" y="32"/>
                    </a:lnTo>
                    <a:lnTo>
                      <a:pt x="809" y="26"/>
                    </a:lnTo>
                    <a:lnTo>
                      <a:pt x="844" y="20"/>
                    </a:lnTo>
                    <a:lnTo>
                      <a:pt x="880" y="15"/>
                    </a:lnTo>
                    <a:lnTo>
                      <a:pt x="918" y="11"/>
                    </a:lnTo>
                    <a:lnTo>
                      <a:pt x="959" y="8"/>
                    </a:lnTo>
                    <a:lnTo>
                      <a:pt x="1002" y="5"/>
                    </a:lnTo>
                    <a:lnTo>
                      <a:pt x="1047" y="4"/>
                    </a:lnTo>
                    <a:lnTo>
                      <a:pt x="1095" y="4"/>
                    </a:lnTo>
                    <a:lnTo>
                      <a:pt x="1146" y="5"/>
                    </a:lnTo>
                    <a:lnTo>
                      <a:pt x="1200" y="7"/>
                    </a:lnTo>
                    <a:lnTo>
                      <a:pt x="1258" y="10"/>
                    </a:lnTo>
                    <a:lnTo>
                      <a:pt x="1258" y="7"/>
                    </a:lnTo>
                    <a:lnTo>
                      <a:pt x="1200" y="4"/>
                    </a:lnTo>
                    <a:lnTo>
                      <a:pt x="1146" y="2"/>
                    </a:lnTo>
                    <a:lnTo>
                      <a:pt x="1095" y="0"/>
                    </a:lnTo>
                    <a:lnTo>
                      <a:pt x="1047" y="0"/>
                    </a:lnTo>
                    <a:lnTo>
                      <a:pt x="1002" y="2"/>
                    </a:lnTo>
                    <a:lnTo>
                      <a:pt x="959" y="5"/>
                    </a:lnTo>
                    <a:lnTo>
                      <a:pt x="918" y="8"/>
                    </a:lnTo>
                    <a:lnTo>
                      <a:pt x="879" y="12"/>
                    </a:lnTo>
                    <a:lnTo>
                      <a:pt x="844" y="17"/>
                    </a:lnTo>
                    <a:lnTo>
                      <a:pt x="809" y="23"/>
                    </a:lnTo>
                    <a:lnTo>
                      <a:pt x="775" y="29"/>
                    </a:lnTo>
                    <a:lnTo>
                      <a:pt x="743" y="36"/>
                    </a:lnTo>
                    <a:lnTo>
                      <a:pt x="711" y="44"/>
                    </a:lnTo>
                    <a:lnTo>
                      <a:pt x="681" y="51"/>
                    </a:lnTo>
                    <a:lnTo>
                      <a:pt x="650" y="59"/>
                    </a:lnTo>
                    <a:lnTo>
                      <a:pt x="621" y="68"/>
                    </a:lnTo>
                    <a:lnTo>
                      <a:pt x="591" y="77"/>
                    </a:lnTo>
                    <a:lnTo>
                      <a:pt x="562" y="86"/>
                    </a:lnTo>
                    <a:lnTo>
                      <a:pt x="531" y="95"/>
                    </a:lnTo>
                    <a:lnTo>
                      <a:pt x="500" y="103"/>
                    </a:lnTo>
                    <a:lnTo>
                      <a:pt x="468" y="113"/>
                    </a:lnTo>
                    <a:lnTo>
                      <a:pt x="436" y="121"/>
                    </a:lnTo>
                    <a:lnTo>
                      <a:pt x="402" y="131"/>
                    </a:lnTo>
                    <a:lnTo>
                      <a:pt x="366" y="139"/>
                    </a:lnTo>
                    <a:lnTo>
                      <a:pt x="329" y="147"/>
                    </a:lnTo>
                    <a:lnTo>
                      <a:pt x="290" y="154"/>
                    </a:lnTo>
                    <a:lnTo>
                      <a:pt x="248" y="161"/>
                    </a:lnTo>
                    <a:lnTo>
                      <a:pt x="204" y="168"/>
                    </a:lnTo>
                    <a:lnTo>
                      <a:pt x="158" y="174"/>
                    </a:lnTo>
                    <a:lnTo>
                      <a:pt x="110" y="179"/>
                    </a:lnTo>
                    <a:lnTo>
                      <a:pt x="57" y="183"/>
                    </a:lnTo>
                    <a:lnTo>
                      <a:pt x="1" y="187"/>
                    </a:lnTo>
                    <a:lnTo>
                      <a:pt x="0" y="187"/>
                    </a:lnTo>
                    <a:lnTo>
                      <a:pt x="1" y="187"/>
                    </a:lnTo>
                    <a:lnTo>
                      <a:pt x="0" y="188"/>
                    </a:lnTo>
                    <a:lnTo>
                      <a:pt x="0" y="189"/>
                    </a:lnTo>
                    <a:lnTo>
                      <a:pt x="0" y="190"/>
                    </a:lnTo>
                    <a:lnTo>
                      <a:pt x="1" y="190"/>
                    </a:lnTo>
                    <a:lnTo>
                      <a:pt x="2"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7" name="Freeform 745">
                <a:extLst>
                  <a:ext uri="{FF2B5EF4-FFF2-40B4-BE49-F238E27FC236}">
                    <a16:creationId xmlns:a16="http://schemas.microsoft.com/office/drawing/2014/main" id="{8DE772D7-570D-45A3-A3F0-B21AA8A83BD6}"/>
                  </a:ext>
                </a:extLst>
              </p:cNvPr>
              <p:cNvSpPr>
                <a:spLocks/>
              </p:cNvSpPr>
              <p:nvPr/>
            </p:nvSpPr>
            <p:spPr bwMode="auto">
              <a:xfrm>
                <a:off x="1112" y="3968"/>
                <a:ext cx="66" cy="31"/>
              </a:xfrm>
              <a:custGeom>
                <a:avLst/>
                <a:gdLst>
                  <a:gd name="T0" fmla="*/ 2 w 200"/>
                  <a:gd name="T1" fmla="*/ 89 h 92"/>
                  <a:gd name="T2" fmla="*/ 3 w 200"/>
                  <a:gd name="T3" fmla="*/ 92 h 92"/>
                  <a:gd name="T4" fmla="*/ 24 w 200"/>
                  <a:gd name="T5" fmla="*/ 85 h 92"/>
                  <a:gd name="T6" fmla="*/ 43 w 200"/>
                  <a:gd name="T7" fmla="*/ 78 h 92"/>
                  <a:gd name="T8" fmla="*/ 60 w 200"/>
                  <a:gd name="T9" fmla="*/ 72 h 92"/>
                  <a:gd name="T10" fmla="*/ 75 w 200"/>
                  <a:gd name="T11" fmla="*/ 67 h 92"/>
                  <a:gd name="T12" fmla="*/ 89 w 200"/>
                  <a:gd name="T13" fmla="*/ 62 h 92"/>
                  <a:gd name="T14" fmla="*/ 101 w 200"/>
                  <a:gd name="T15" fmla="*/ 56 h 92"/>
                  <a:gd name="T16" fmla="*/ 112 w 200"/>
                  <a:gd name="T17" fmla="*/ 51 h 92"/>
                  <a:gd name="T18" fmla="*/ 122 w 200"/>
                  <a:gd name="T19" fmla="*/ 46 h 92"/>
                  <a:gd name="T20" fmla="*/ 132 w 200"/>
                  <a:gd name="T21" fmla="*/ 42 h 92"/>
                  <a:gd name="T22" fmla="*/ 141 w 200"/>
                  <a:gd name="T23" fmla="*/ 36 h 92"/>
                  <a:gd name="T24" fmla="*/ 149 w 200"/>
                  <a:gd name="T25" fmla="*/ 31 h 92"/>
                  <a:gd name="T26" fmla="*/ 158 w 200"/>
                  <a:gd name="T27" fmla="*/ 26 h 92"/>
                  <a:gd name="T28" fmla="*/ 168 w 200"/>
                  <a:gd name="T29" fmla="*/ 21 h 92"/>
                  <a:gd name="T30" fmla="*/ 177 w 200"/>
                  <a:gd name="T31" fmla="*/ 15 h 92"/>
                  <a:gd name="T32" fmla="*/ 188 w 200"/>
                  <a:gd name="T33" fmla="*/ 9 h 92"/>
                  <a:gd name="T34" fmla="*/ 200 w 200"/>
                  <a:gd name="T35" fmla="*/ 3 h 92"/>
                  <a:gd name="T36" fmla="*/ 197 w 200"/>
                  <a:gd name="T37" fmla="*/ 0 h 92"/>
                  <a:gd name="T38" fmla="*/ 186 w 200"/>
                  <a:gd name="T39" fmla="*/ 6 h 92"/>
                  <a:gd name="T40" fmla="*/ 175 w 200"/>
                  <a:gd name="T41" fmla="*/ 12 h 92"/>
                  <a:gd name="T42" fmla="*/ 166 w 200"/>
                  <a:gd name="T43" fmla="*/ 18 h 92"/>
                  <a:gd name="T44" fmla="*/ 156 w 200"/>
                  <a:gd name="T45" fmla="*/ 24 h 92"/>
                  <a:gd name="T46" fmla="*/ 148 w 200"/>
                  <a:gd name="T47" fmla="*/ 29 h 92"/>
                  <a:gd name="T48" fmla="*/ 140 w 200"/>
                  <a:gd name="T49" fmla="*/ 33 h 92"/>
                  <a:gd name="T50" fmla="*/ 130 w 200"/>
                  <a:gd name="T51" fmla="*/ 38 h 92"/>
                  <a:gd name="T52" fmla="*/ 121 w 200"/>
                  <a:gd name="T53" fmla="*/ 44 h 92"/>
                  <a:gd name="T54" fmla="*/ 111 w 200"/>
                  <a:gd name="T55" fmla="*/ 48 h 92"/>
                  <a:gd name="T56" fmla="*/ 100 w 200"/>
                  <a:gd name="T57" fmla="*/ 53 h 92"/>
                  <a:gd name="T58" fmla="*/ 87 w 200"/>
                  <a:gd name="T59" fmla="*/ 58 h 92"/>
                  <a:gd name="T60" fmla="*/ 74 w 200"/>
                  <a:gd name="T61" fmla="*/ 64 h 92"/>
                  <a:gd name="T62" fmla="*/ 59 w 200"/>
                  <a:gd name="T63" fmla="*/ 69 h 92"/>
                  <a:gd name="T64" fmla="*/ 42 w 200"/>
                  <a:gd name="T65" fmla="*/ 75 h 92"/>
                  <a:gd name="T66" fmla="*/ 23 w 200"/>
                  <a:gd name="T67" fmla="*/ 82 h 92"/>
                  <a:gd name="T68" fmla="*/ 2 w 200"/>
                  <a:gd name="T69" fmla="*/ 89 h 92"/>
                  <a:gd name="T70" fmla="*/ 2 w 200"/>
                  <a:gd name="T71" fmla="*/ 92 h 92"/>
                  <a:gd name="T72" fmla="*/ 2 w 200"/>
                  <a:gd name="T73" fmla="*/ 89 h 92"/>
                  <a:gd name="T74" fmla="*/ 0 w 200"/>
                  <a:gd name="T75" fmla="*/ 90 h 92"/>
                  <a:gd name="T76" fmla="*/ 1 w 200"/>
                  <a:gd name="T77" fmla="*/ 91 h 92"/>
                  <a:gd name="T78" fmla="*/ 2 w 200"/>
                  <a:gd name="T79" fmla="*/ 92 h 92"/>
                  <a:gd name="T80" fmla="*/ 3 w 200"/>
                  <a:gd name="T81" fmla="*/ 92 h 92"/>
                  <a:gd name="T82" fmla="*/ 2 w 200"/>
                  <a:gd name="T83" fmla="*/ 8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92">
                    <a:moveTo>
                      <a:pt x="2" y="89"/>
                    </a:moveTo>
                    <a:lnTo>
                      <a:pt x="3" y="92"/>
                    </a:lnTo>
                    <a:lnTo>
                      <a:pt x="24" y="85"/>
                    </a:lnTo>
                    <a:lnTo>
                      <a:pt x="43" y="78"/>
                    </a:lnTo>
                    <a:lnTo>
                      <a:pt x="60" y="72"/>
                    </a:lnTo>
                    <a:lnTo>
                      <a:pt x="75" y="67"/>
                    </a:lnTo>
                    <a:lnTo>
                      <a:pt x="89" y="62"/>
                    </a:lnTo>
                    <a:lnTo>
                      <a:pt x="101" y="56"/>
                    </a:lnTo>
                    <a:lnTo>
                      <a:pt x="112" y="51"/>
                    </a:lnTo>
                    <a:lnTo>
                      <a:pt x="122" y="46"/>
                    </a:lnTo>
                    <a:lnTo>
                      <a:pt x="132" y="42"/>
                    </a:lnTo>
                    <a:lnTo>
                      <a:pt x="141" y="36"/>
                    </a:lnTo>
                    <a:lnTo>
                      <a:pt x="149" y="31"/>
                    </a:lnTo>
                    <a:lnTo>
                      <a:pt x="158" y="26"/>
                    </a:lnTo>
                    <a:lnTo>
                      <a:pt x="168" y="21"/>
                    </a:lnTo>
                    <a:lnTo>
                      <a:pt x="177" y="15"/>
                    </a:lnTo>
                    <a:lnTo>
                      <a:pt x="188" y="9"/>
                    </a:lnTo>
                    <a:lnTo>
                      <a:pt x="200" y="3"/>
                    </a:lnTo>
                    <a:lnTo>
                      <a:pt x="197" y="0"/>
                    </a:lnTo>
                    <a:lnTo>
                      <a:pt x="186" y="6"/>
                    </a:lnTo>
                    <a:lnTo>
                      <a:pt x="175" y="12"/>
                    </a:lnTo>
                    <a:lnTo>
                      <a:pt x="166" y="18"/>
                    </a:lnTo>
                    <a:lnTo>
                      <a:pt x="156" y="24"/>
                    </a:lnTo>
                    <a:lnTo>
                      <a:pt x="148" y="29"/>
                    </a:lnTo>
                    <a:lnTo>
                      <a:pt x="140" y="33"/>
                    </a:lnTo>
                    <a:lnTo>
                      <a:pt x="130" y="38"/>
                    </a:lnTo>
                    <a:lnTo>
                      <a:pt x="121" y="44"/>
                    </a:lnTo>
                    <a:lnTo>
                      <a:pt x="111" y="48"/>
                    </a:lnTo>
                    <a:lnTo>
                      <a:pt x="100" y="53"/>
                    </a:lnTo>
                    <a:lnTo>
                      <a:pt x="87" y="58"/>
                    </a:lnTo>
                    <a:lnTo>
                      <a:pt x="74" y="64"/>
                    </a:lnTo>
                    <a:lnTo>
                      <a:pt x="59" y="69"/>
                    </a:lnTo>
                    <a:lnTo>
                      <a:pt x="42" y="75"/>
                    </a:lnTo>
                    <a:lnTo>
                      <a:pt x="23" y="82"/>
                    </a:lnTo>
                    <a:lnTo>
                      <a:pt x="2" y="89"/>
                    </a:lnTo>
                    <a:lnTo>
                      <a:pt x="2" y="92"/>
                    </a:lnTo>
                    <a:lnTo>
                      <a:pt x="2" y="89"/>
                    </a:lnTo>
                    <a:lnTo>
                      <a:pt x="0" y="90"/>
                    </a:lnTo>
                    <a:lnTo>
                      <a:pt x="1" y="91"/>
                    </a:lnTo>
                    <a:lnTo>
                      <a:pt x="2" y="92"/>
                    </a:lnTo>
                    <a:lnTo>
                      <a:pt x="3" y="92"/>
                    </a:lnTo>
                    <a:lnTo>
                      <a:pt x="2"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8" name="Freeform 746">
                <a:extLst>
                  <a:ext uri="{FF2B5EF4-FFF2-40B4-BE49-F238E27FC236}">
                    <a16:creationId xmlns:a16="http://schemas.microsoft.com/office/drawing/2014/main" id="{117E6898-D83E-E52D-9833-D7F8857C92E6}"/>
                  </a:ext>
                </a:extLst>
              </p:cNvPr>
              <p:cNvSpPr>
                <a:spLocks/>
              </p:cNvSpPr>
              <p:nvPr/>
            </p:nvSpPr>
            <p:spPr bwMode="auto">
              <a:xfrm>
                <a:off x="1113" y="3908"/>
                <a:ext cx="676" cy="98"/>
              </a:xfrm>
              <a:custGeom>
                <a:avLst/>
                <a:gdLst>
                  <a:gd name="T0" fmla="*/ 2027 w 2029"/>
                  <a:gd name="T1" fmla="*/ 0 h 292"/>
                  <a:gd name="T2" fmla="*/ 1982 w 2029"/>
                  <a:gd name="T3" fmla="*/ 39 h 292"/>
                  <a:gd name="T4" fmla="*/ 1909 w 2029"/>
                  <a:gd name="T5" fmla="*/ 74 h 292"/>
                  <a:gd name="T6" fmla="*/ 1814 w 2029"/>
                  <a:gd name="T7" fmla="*/ 109 h 292"/>
                  <a:gd name="T8" fmla="*/ 1697 w 2029"/>
                  <a:gd name="T9" fmla="*/ 142 h 292"/>
                  <a:gd name="T10" fmla="*/ 1563 w 2029"/>
                  <a:gd name="T11" fmla="*/ 171 h 292"/>
                  <a:gd name="T12" fmla="*/ 1416 w 2029"/>
                  <a:gd name="T13" fmla="*/ 197 h 292"/>
                  <a:gd name="T14" fmla="*/ 1260 w 2029"/>
                  <a:gd name="T15" fmla="*/ 221 h 292"/>
                  <a:gd name="T16" fmla="*/ 1098 w 2029"/>
                  <a:gd name="T17" fmla="*/ 242 h 292"/>
                  <a:gd name="T18" fmla="*/ 933 w 2029"/>
                  <a:gd name="T19" fmla="*/ 258 h 292"/>
                  <a:gd name="T20" fmla="*/ 769 w 2029"/>
                  <a:gd name="T21" fmla="*/ 272 h 292"/>
                  <a:gd name="T22" fmla="*/ 609 w 2029"/>
                  <a:gd name="T23" fmla="*/ 282 h 292"/>
                  <a:gd name="T24" fmla="*/ 456 w 2029"/>
                  <a:gd name="T25" fmla="*/ 288 h 292"/>
                  <a:gd name="T26" fmla="*/ 316 w 2029"/>
                  <a:gd name="T27" fmla="*/ 290 h 292"/>
                  <a:gd name="T28" fmla="*/ 191 w 2029"/>
                  <a:gd name="T29" fmla="*/ 287 h 292"/>
                  <a:gd name="T30" fmla="*/ 84 w 2029"/>
                  <a:gd name="T31" fmla="*/ 279 h 292"/>
                  <a:gd name="T32" fmla="*/ 0 w 2029"/>
                  <a:gd name="T33" fmla="*/ 268 h 292"/>
                  <a:gd name="T34" fmla="*/ 39 w 2029"/>
                  <a:gd name="T35" fmla="*/ 277 h 292"/>
                  <a:gd name="T36" fmla="*/ 134 w 2029"/>
                  <a:gd name="T37" fmla="*/ 287 h 292"/>
                  <a:gd name="T38" fmla="*/ 251 w 2029"/>
                  <a:gd name="T39" fmla="*/ 292 h 292"/>
                  <a:gd name="T40" fmla="*/ 385 w 2029"/>
                  <a:gd name="T41" fmla="*/ 292 h 292"/>
                  <a:gd name="T42" fmla="*/ 531 w 2029"/>
                  <a:gd name="T43" fmla="*/ 289 h 292"/>
                  <a:gd name="T44" fmla="*/ 688 w 2029"/>
                  <a:gd name="T45" fmla="*/ 280 h 292"/>
                  <a:gd name="T46" fmla="*/ 849 w 2029"/>
                  <a:gd name="T47" fmla="*/ 269 h 292"/>
                  <a:gd name="T48" fmla="*/ 1016 w 2029"/>
                  <a:gd name="T49" fmla="*/ 253 h 292"/>
                  <a:gd name="T50" fmla="*/ 1180 w 2029"/>
                  <a:gd name="T51" fmla="*/ 235 h 292"/>
                  <a:gd name="T52" fmla="*/ 1339 w 2029"/>
                  <a:gd name="T53" fmla="*/ 213 h 292"/>
                  <a:gd name="T54" fmla="*/ 1492 w 2029"/>
                  <a:gd name="T55" fmla="*/ 188 h 292"/>
                  <a:gd name="T56" fmla="*/ 1633 w 2029"/>
                  <a:gd name="T57" fmla="*/ 160 h 292"/>
                  <a:gd name="T58" fmla="*/ 1758 w 2029"/>
                  <a:gd name="T59" fmla="*/ 129 h 292"/>
                  <a:gd name="T60" fmla="*/ 1865 w 2029"/>
                  <a:gd name="T61" fmla="*/ 95 h 292"/>
                  <a:gd name="T62" fmla="*/ 1950 w 2029"/>
                  <a:gd name="T63" fmla="*/ 60 h 292"/>
                  <a:gd name="T64" fmla="*/ 2010 w 2029"/>
                  <a:gd name="T65" fmla="*/ 22 h 292"/>
                  <a:gd name="T66" fmla="*/ 2028 w 2029"/>
                  <a:gd name="T67" fmla="*/ 0 h 292"/>
                  <a:gd name="T68" fmla="*/ 2029 w 2029"/>
                  <a:gd name="T69" fmla="*/ 1 h 292"/>
                  <a:gd name="T70" fmla="*/ 2028 w 2029"/>
                  <a:gd name="T71" fmla="*/ 0 h 292"/>
                  <a:gd name="T72" fmla="*/ 2028 w 2029"/>
                  <a:gd name="T73" fmla="*/ 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29" h="292">
                    <a:moveTo>
                      <a:pt x="2028" y="3"/>
                    </a:moveTo>
                    <a:lnTo>
                      <a:pt x="2027" y="0"/>
                    </a:lnTo>
                    <a:lnTo>
                      <a:pt x="2008" y="19"/>
                    </a:lnTo>
                    <a:lnTo>
                      <a:pt x="1982" y="39"/>
                    </a:lnTo>
                    <a:lnTo>
                      <a:pt x="1949" y="57"/>
                    </a:lnTo>
                    <a:lnTo>
                      <a:pt x="1909" y="74"/>
                    </a:lnTo>
                    <a:lnTo>
                      <a:pt x="1864" y="92"/>
                    </a:lnTo>
                    <a:lnTo>
                      <a:pt x="1814" y="109"/>
                    </a:lnTo>
                    <a:lnTo>
                      <a:pt x="1757" y="126"/>
                    </a:lnTo>
                    <a:lnTo>
                      <a:pt x="1697" y="142"/>
                    </a:lnTo>
                    <a:lnTo>
                      <a:pt x="1632" y="156"/>
                    </a:lnTo>
                    <a:lnTo>
                      <a:pt x="1563" y="171"/>
                    </a:lnTo>
                    <a:lnTo>
                      <a:pt x="1491" y="185"/>
                    </a:lnTo>
                    <a:lnTo>
                      <a:pt x="1416" y="197"/>
                    </a:lnTo>
                    <a:lnTo>
                      <a:pt x="1339" y="210"/>
                    </a:lnTo>
                    <a:lnTo>
                      <a:pt x="1260" y="221"/>
                    </a:lnTo>
                    <a:lnTo>
                      <a:pt x="1179" y="232"/>
                    </a:lnTo>
                    <a:lnTo>
                      <a:pt x="1098" y="242"/>
                    </a:lnTo>
                    <a:lnTo>
                      <a:pt x="1015" y="250"/>
                    </a:lnTo>
                    <a:lnTo>
                      <a:pt x="933" y="258"/>
                    </a:lnTo>
                    <a:lnTo>
                      <a:pt x="849" y="266"/>
                    </a:lnTo>
                    <a:lnTo>
                      <a:pt x="769" y="272"/>
                    </a:lnTo>
                    <a:lnTo>
                      <a:pt x="688" y="277"/>
                    </a:lnTo>
                    <a:lnTo>
                      <a:pt x="609" y="282"/>
                    </a:lnTo>
                    <a:lnTo>
                      <a:pt x="531" y="285"/>
                    </a:lnTo>
                    <a:lnTo>
                      <a:pt x="456" y="288"/>
                    </a:lnTo>
                    <a:lnTo>
                      <a:pt x="385" y="289"/>
                    </a:lnTo>
                    <a:lnTo>
                      <a:pt x="316" y="290"/>
                    </a:lnTo>
                    <a:lnTo>
                      <a:pt x="251" y="289"/>
                    </a:lnTo>
                    <a:lnTo>
                      <a:pt x="191" y="287"/>
                    </a:lnTo>
                    <a:lnTo>
                      <a:pt x="134" y="284"/>
                    </a:lnTo>
                    <a:lnTo>
                      <a:pt x="84" y="279"/>
                    </a:lnTo>
                    <a:lnTo>
                      <a:pt x="40" y="274"/>
                    </a:lnTo>
                    <a:lnTo>
                      <a:pt x="0" y="268"/>
                    </a:lnTo>
                    <a:lnTo>
                      <a:pt x="0" y="271"/>
                    </a:lnTo>
                    <a:lnTo>
                      <a:pt x="39" y="277"/>
                    </a:lnTo>
                    <a:lnTo>
                      <a:pt x="84" y="283"/>
                    </a:lnTo>
                    <a:lnTo>
                      <a:pt x="134" y="287"/>
                    </a:lnTo>
                    <a:lnTo>
                      <a:pt x="191" y="290"/>
                    </a:lnTo>
                    <a:lnTo>
                      <a:pt x="251" y="292"/>
                    </a:lnTo>
                    <a:lnTo>
                      <a:pt x="316" y="292"/>
                    </a:lnTo>
                    <a:lnTo>
                      <a:pt x="385" y="292"/>
                    </a:lnTo>
                    <a:lnTo>
                      <a:pt x="456" y="291"/>
                    </a:lnTo>
                    <a:lnTo>
                      <a:pt x="531" y="289"/>
                    </a:lnTo>
                    <a:lnTo>
                      <a:pt x="609" y="285"/>
                    </a:lnTo>
                    <a:lnTo>
                      <a:pt x="688" y="280"/>
                    </a:lnTo>
                    <a:lnTo>
                      <a:pt x="769" y="275"/>
                    </a:lnTo>
                    <a:lnTo>
                      <a:pt x="849" y="269"/>
                    </a:lnTo>
                    <a:lnTo>
                      <a:pt x="933" y="262"/>
                    </a:lnTo>
                    <a:lnTo>
                      <a:pt x="1016" y="253"/>
                    </a:lnTo>
                    <a:lnTo>
                      <a:pt x="1098" y="245"/>
                    </a:lnTo>
                    <a:lnTo>
                      <a:pt x="1180" y="235"/>
                    </a:lnTo>
                    <a:lnTo>
                      <a:pt x="1261" y="224"/>
                    </a:lnTo>
                    <a:lnTo>
                      <a:pt x="1339" y="213"/>
                    </a:lnTo>
                    <a:lnTo>
                      <a:pt x="1417" y="201"/>
                    </a:lnTo>
                    <a:lnTo>
                      <a:pt x="1492" y="188"/>
                    </a:lnTo>
                    <a:lnTo>
                      <a:pt x="1563" y="174"/>
                    </a:lnTo>
                    <a:lnTo>
                      <a:pt x="1633" y="160"/>
                    </a:lnTo>
                    <a:lnTo>
                      <a:pt x="1697" y="145"/>
                    </a:lnTo>
                    <a:lnTo>
                      <a:pt x="1758" y="129"/>
                    </a:lnTo>
                    <a:lnTo>
                      <a:pt x="1814" y="112"/>
                    </a:lnTo>
                    <a:lnTo>
                      <a:pt x="1865" y="95"/>
                    </a:lnTo>
                    <a:lnTo>
                      <a:pt x="1911" y="78"/>
                    </a:lnTo>
                    <a:lnTo>
                      <a:pt x="1950" y="60"/>
                    </a:lnTo>
                    <a:lnTo>
                      <a:pt x="1984" y="41"/>
                    </a:lnTo>
                    <a:lnTo>
                      <a:pt x="2010" y="22"/>
                    </a:lnTo>
                    <a:lnTo>
                      <a:pt x="2029" y="2"/>
                    </a:lnTo>
                    <a:lnTo>
                      <a:pt x="2028" y="0"/>
                    </a:lnTo>
                    <a:lnTo>
                      <a:pt x="2029" y="2"/>
                    </a:lnTo>
                    <a:lnTo>
                      <a:pt x="2029" y="1"/>
                    </a:lnTo>
                    <a:lnTo>
                      <a:pt x="2029" y="0"/>
                    </a:lnTo>
                    <a:lnTo>
                      <a:pt x="2028" y="0"/>
                    </a:lnTo>
                    <a:lnTo>
                      <a:pt x="2027" y="0"/>
                    </a:lnTo>
                    <a:lnTo>
                      <a:pt x="202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9" name="Freeform 747">
                <a:extLst>
                  <a:ext uri="{FF2B5EF4-FFF2-40B4-BE49-F238E27FC236}">
                    <a16:creationId xmlns:a16="http://schemas.microsoft.com/office/drawing/2014/main" id="{E7038C5F-0259-8AD7-A0B8-E68330D780D8}"/>
                  </a:ext>
                </a:extLst>
              </p:cNvPr>
              <p:cNvSpPr>
                <a:spLocks/>
              </p:cNvSpPr>
              <p:nvPr/>
            </p:nvSpPr>
            <p:spPr bwMode="auto">
              <a:xfrm>
                <a:off x="1067" y="4053"/>
                <a:ext cx="1" cy="1"/>
              </a:xfrm>
              <a:custGeom>
                <a:avLst/>
                <a:gdLst>
                  <a:gd name="T0" fmla="*/ 0 w 2"/>
                  <a:gd name="T1" fmla="*/ 3 h 3"/>
                  <a:gd name="T2" fmla="*/ 1 w 2"/>
                  <a:gd name="T3" fmla="*/ 2 h 3"/>
                  <a:gd name="T4" fmla="*/ 2 w 2"/>
                  <a:gd name="T5" fmla="*/ 1 h 3"/>
                  <a:gd name="T6" fmla="*/ 1 w 2"/>
                  <a:gd name="T7" fmla="*/ 0 h 3"/>
                  <a:gd name="T8" fmla="*/ 0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2"/>
                    </a:lnTo>
                    <a:lnTo>
                      <a:pt x="2" y="1"/>
                    </a:lnTo>
                    <a:lnTo>
                      <a:pt x="1" y="0"/>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0" name="Freeform 748">
                <a:extLst>
                  <a:ext uri="{FF2B5EF4-FFF2-40B4-BE49-F238E27FC236}">
                    <a16:creationId xmlns:a16="http://schemas.microsoft.com/office/drawing/2014/main" id="{D5A9C539-15E4-DBF2-DFBA-13E34CF89138}"/>
                  </a:ext>
                </a:extLst>
              </p:cNvPr>
              <p:cNvSpPr>
                <a:spLocks/>
              </p:cNvSpPr>
              <p:nvPr/>
            </p:nvSpPr>
            <p:spPr bwMode="auto">
              <a:xfrm>
                <a:off x="910" y="4032"/>
                <a:ext cx="157" cy="23"/>
              </a:xfrm>
              <a:custGeom>
                <a:avLst/>
                <a:gdLst>
                  <a:gd name="T0" fmla="*/ 14 w 471"/>
                  <a:gd name="T1" fmla="*/ 9 h 69"/>
                  <a:gd name="T2" fmla="*/ 42 w 471"/>
                  <a:gd name="T3" fmla="*/ 20 h 69"/>
                  <a:gd name="T4" fmla="*/ 71 w 471"/>
                  <a:gd name="T5" fmla="*/ 29 h 69"/>
                  <a:gd name="T6" fmla="*/ 100 w 471"/>
                  <a:gd name="T7" fmla="*/ 38 h 69"/>
                  <a:gd name="T8" fmla="*/ 128 w 471"/>
                  <a:gd name="T9" fmla="*/ 45 h 69"/>
                  <a:gd name="T10" fmla="*/ 158 w 471"/>
                  <a:gd name="T11" fmla="*/ 51 h 69"/>
                  <a:gd name="T12" fmla="*/ 187 w 471"/>
                  <a:gd name="T13" fmla="*/ 57 h 69"/>
                  <a:gd name="T14" fmla="*/ 216 w 471"/>
                  <a:gd name="T15" fmla="*/ 61 h 69"/>
                  <a:gd name="T16" fmla="*/ 246 w 471"/>
                  <a:gd name="T17" fmla="*/ 64 h 69"/>
                  <a:gd name="T18" fmla="*/ 276 w 471"/>
                  <a:gd name="T19" fmla="*/ 67 h 69"/>
                  <a:gd name="T20" fmla="*/ 305 w 471"/>
                  <a:gd name="T21" fmla="*/ 68 h 69"/>
                  <a:gd name="T22" fmla="*/ 336 w 471"/>
                  <a:gd name="T23" fmla="*/ 69 h 69"/>
                  <a:gd name="T24" fmla="*/ 366 w 471"/>
                  <a:gd name="T25" fmla="*/ 69 h 69"/>
                  <a:gd name="T26" fmla="*/ 395 w 471"/>
                  <a:gd name="T27" fmla="*/ 68 h 69"/>
                  <a:gd name="T28" fmla="*/ 426 w 471"/>
                  <a:gd name="T29" fmla="*/ 67 h 69"/>
                  <a:gd name="T30" fmla="*/ 456 w 471"/>
                  <a:gd name="T31" fmla="*/ 64 h 69"/>
                  <a:gd name="T32" fmla="*/ 471 w 471"/>
                  <a:gd name="T33" fmla="*/ 60 h 69"/>
                  <a:gd name="T34" fmla="*/ 441 w 471"/>
                  <a:gd name="T35" fmla="*/ 62 h 69"/>
                  <a:gd name="T36" fmla="*/ 411 w 471"/>
                  <a:gd name="T37" fmla="*/ 64 h 69"/>
                  <a:gd name="T38" fmla="*/ 381 w 471"/>
                  <a:gd name="T39" fmla="*/ 66 h 69"/>
                  <a:gd name="T40" fmla="*/ 350 w 471"/>
                  <a:gd name="T41" fmla="*/ 66 h 69"/>
                  <a:gd name="T42" fmla="*/ 321 w 471"/>
                  <a:gd name="T43" fmla="*/ 66 h 69"/>
                  <a:gd name="T44" fmla="*/ 290 w 471"/>
                  <a:gd name="T45" fmla="*/ 64 h 69"/>
                  <a:gd name="T46" fmla="*/ 261 w 471"/>
                  <a:gd name="T47" fmla="*/ 62 h 69"/>
                  <a:gd name="T48" fmla="*/ 231 w 471"/>
                  <a:gd name="T49" fmla="*/ 60 h 69"/>
                  <a:gd name="T50" fmla="*/ 202 w 471"/>
                  <a:gd name="T51" fmla="*/ 56 h 69"/>
                  <a:gd name="T52" fmla="*/ 173 w 471"/>
                  <a:gd name="T53" fmla="*/ 50 h 69"/>
                  <a:gd name="T54" fmla="*/ 143 w 471"/>
                  <a:gd name="T55" fmla="*/ 45 h 69"/>
                  <a:gd name="T56" fmla="*/ 115 w 471"/>
                  <a:gd name="T57" fmla="*/ 39 h 69"/>
                  <a:gd name="T58" fmla="*/ 85 w 471"/>
                  <a:gd name="T59" fmla="*/ 30 h 69"/>
                  <a:gd name="T60" fmla="*/ 58 w 471"/>
                  <a:gd name="T61" fmla="*/ 21 h 69"/>
                  <a:gd name="T62" fmla="*/ 30 w 471"/>
                  <a:gd name="T63" fmla="*/ 12 h 69"/>
                  <a:gd name="T64" fmla="*/ 1 w 471"/>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1" h="69">
                    <a:moveTo>
                      <a:pt x="0" y="3"/>
                    </a:moveTo>
                    <a:lnTo>
                      <a:pt x="14" y="9"/>
                    </a:lnTo>
                    <a:lnTo>
                      <a:pt x="29" y="15"/>
                    </a:lnTo>
                    <a:lnTo>
                      <a:pt x="42" y="20"/>
                    </a:lnTo>
                    <a:lnTo>
                      <a:pt x="56" y="25"/>
                    </a:lnTo>
                    <a:lnTo>
                      <a:pt x="71" y="29"/>
                    </a:lnTo>
                    <a:lnTo>
                      <a:pt x="85" y="34"/>
                    </a:lnTo>
                    <a:lnTo>
                      <a:pt x="100" y="38"/>
                    </a:lnTo>
                    <a:lnTo>
                      <a:pt x="114" y="41"/>
                    </a:lnTo>
                    <a:lnTo>
                      <a:pt x="128" y="45"/>
                    </a:lnTo>
                    <a:lnTo>
                      <a:pt x="143" y="48"/>
                    </a:lnTo>
                    <a:lnTo>
                      <a:pt x="158" y="51"/>
                    </a:lnTo>
                    <a:lnTo>
                      <a:pt x="172" y="55"/>
                    </a:lnTo>
                    <a:lnTo>
                      <a:pt x="187" y="57"/>
                    </a:lnTo>
                    <a:lnTo>
                      <a:pt x="201" y="59"/>
                    </a:lnTo>
                    <a:lnTo>
                      <a:pt x="216" y="61"/>
                    </a:lnTo>
                    <a:lnTo>
                      <a:pt x="230" y="63"/>
                    </a:lnTo>
                    <a:lnTo>
                      <a:pt x="246" y="64"/>
                    </a:lnTo>
                    <a:lnTo>
                      <a:pt x="261" y="66"/>
                    </a:lnTo>
                    <a:lnTo>
                      <a:pt x="276" y="67"/>
                    </a:lnTo>
                    <a:lnTo>
                      <a:pt x="290" y="67"/>
                    </a:lnTo>
                    <a:lnTo>
                      <a:pt x="305" y="68"/>
                    </a:lnTo>
                    <a:lnTo>
                      <a:pt x="321" y="69"/>
                    </a:lnTo>
                    <a:lnTo>
                      <a:pt x="336" y="69"/>
                    </a:lnTo>
                    <a:lnTo>
                      <a:pt x="350" y="69"/>
                    </a:lnTo>
                    <a:lnTo>
                      <a:pt x="366" y="69"/>
                    </a:lnTo>
                    <a:lnTo>
                      <a:pt x="381" y="69"/>
                    </a:lnTo>
                    <a:lnTo>
                      <a:pt x="395" y="68"/>
                    </a:lnTo>
                    <a:lnTo>
                      <a:pt x="411" y="67"/>
                    </a:lnTo>
                    <a:lnTo>
                      <a:pt x="426" y="67"/>
                    </a:lnTo>
                    <a:lnTo>
                      <a:pt x="441" y="66"/>
                    </a:lnTo>
                    <a:lnTo>
                      <a:pt x="456" y="64"/>
                    </a:lnTo>
                    <a:lnTo>
                      <a:pt x="471" y="63"/>
                    </a:lnTo>
                    <a:lnTo>
                      <a:pt x="471" y="60"/>
                    </a:lnTo>
                    <a:lnTo>
                      <a:pt x="456" y="61"/>
                    </a:lnTo>
                    <a:lnTo>
                      <a:pt x="441" y="62"/>
                    </a:lnTo>
                    <a:lnTo>
                      <a:pt x="426" y="63"/>
                    </a:lnTo>
                    <a:lnTo>
                      <a:pt x="411" y="64"/>
                    </a:lnTo>
                    <a:lnTo>
                      <a:pt x="395" y="65"/>
                    </a:lnTo>
                    <a:lnTo>
                      <a:pt x="381" y="66"/>
                    </a:lnTo>
                    <a:lnTo>
                      <a:pt x="366" y="66"/>
                    </a:lnTo>
                    <a:lnTo>
                      <a:pt x="350" y="66"/>
                    </a:lnTo>
                    <a:lnTo>
                      <a:pt x="336" y="66"/>
                    </a:lnTo>
                    <a:lnTo>
                      <a:pt x="321" y="66"/>
                    </a:lnTo>
                    <a:lnTo>
                      <a:pt x="305" y="65"/>
                    </a:lnTo>
                    <a:lnTo>
                      <a:pt x="290" y="64"/>
                    </a:lnTo>
                    <a:lnTo>
                      <a:pt x="276" y="63"/>
                    </a:lnTo>
                    <a:lnTo>
                      <a:pt x="261" y="62"/>
                    </a:lnTo>
                    <a:lnTo>
                      <a:pt x="246" y="61"/>
                    </a:lnTo>
                    <a:lnTo>
                      <a:pt x="231" y="60"/>
                    </a:lnTo>
                    <a:lnTo>
                      <a:pt x="217" y="58"/>
                    </a:lnTo>
                    <a:lnTo>
                      <a:pt x="202" y="56"/>
                    </a:lnTo>
                    <a:lnTo>
                      <a:pt x="187" y="54"/>
                    </a:lnTo>
                    <a:lnTo>
                      <a:pt x="173" y="50"/>
                    </a:lnTo>
                    <a:lnTo>
                      <a:pt x="158" y="48"/>
                    </a:lnTo>
                    <a:lnTo>
                      <a:pt x="143" y="45"/>
                    </a:lnTo>
                    <a:lnTo>
                      <a:pt x="128" y="42"/>
                    </a:lnTo>
                    <a:lnTo>
                      <a:pt x="115" y="39"/>
                    </a:lnTo>
                    <a:lnTo>
                      <a:pt x="100" y="35"/>
                    </a:lnTo>
                    <a:lnTo>
                      <a:pt x="85" y="30"/>
                    </a:lnTo>
                    <a:lnTo>
                      <a:pt x="72" y="26"/>
                    </a:lnTo>
                    <a:lnTo>
                      <a:pt x="58" y="21"/>
                    </a:lnTo>
                    <a:lnTo>
                      <a:pt x="43" y="17"/>
                    </a:lnTo>
                    <a:lnTo>
                      <a:pt x="30" y="12"/>
                    </a:lnTo>
                    <a:lnTo>
                      <a:pt x="15" y="6"/>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1" name="Freeform 749">
                <a:extLst>
                  <a:ext uri="{FF2B5EF4-FFF2-40B4-BE49-F238E27FC236}">
                    <a16:creationId xmlns:a16="http://schemas.microsoft.com/office/drawing/2014/main" id="{BCED9654-2ED4-1C48-9989-59E2302D3FBE}"/>
                  </a:ext>
                </a:extLst>
              </p:cNvPr>
              <p:cNvSpPr>
                <a:spLocks/>
              </p:cNvSpPr>
              <p:nvPr/>
            </p:nvSpPr>
            <p:spPr bwMode="auto">
              <a:xfrm>
                <a:off x="855" y="4025"/>
                <a:ext cx="55" cy="62"/>
              </a:xfrm>
              <a:custGeom>
                <a:avLst/>
                <a:gdLst>
                  <a:gd name="T0" fmla="*/ 82 w 166"/>
                  <a:gd name="T1" fmla="*/ 170 h 187"/>
                  <a:gd name="T2" fmla="*/ 55 w 166"/>
                  <a:gd name="T3" fmla="*/ 144 h 187"/>
                  <a:gd name="T4" fmla="*/ 34 w 166"/>
                  <a:gd name="T5" fmla="*/ 119 h 187"/>
                  <a:gd name="T6" fmla="*/ 19 w 166"/>
                  <a:gd name="T7" fmla="*/ 97 h 187"/>
                  <a:gd name="T8" fmla="*/ 8 w 166"/>
                  <a:gd name="T9" fmla="*/ 77 h 187"/>
                  <a:gd name="T10" fmla="*/ 3 w 166"/>
                  <a:gd name="T11" fmla="*/ 59 h 187"/>
                  <a:gd name="T12" fmla="*/ 3 w 166"/>
                  <a:gd name="T13" fmla="*/ 43 h 187"/>
                  <a:gd name="T14" fmla="*/ 6 w 166"/>
                  <a:gd name="T15" fmla="*/ 30 h 187"/>
                  <a:gd name="T16" fmla="*/ 14 w 166"/>
                  <a:gd name="T17" fmla="*/ 20 h 187"/>
                  <a:gd name="T18" fmla="*/ 24 w 166"/>
                  <a:gd name="T19" fmla="*/ 11 h 187"/>
                  <a:gd name="T20" fmla="*/ 39 w 166"/>
                  <a:gd name="T21" fmla="*/ 6 h 187"/>
                  <a:gd name="T22" fmla="*/ 56 w 166"/>
                  <a:gd name="T23" fmla="*/ 4 h 187"/>
                  <a:gd name="T24" fmla="*/ 77 w 166"/>
                  <a:gd name="T25" fmla="*/ 4 h 187"/>
                  <a:gd name="T26" fmla="*/ 99 w 166"/>
                  <a:gd name="T27" fmla="*/ 7 h 187"/>
                  <a:gd name="T28" fmla="*/ 124 w 166"/>
                  <a:gd name="T29" fmla="*/ 12 h 187"/>
                  <a:gd name="T30" fmla="*/ 151 w 166"/>
                  <a:gd name="T31" fmla="*/ 22 h 187"/>
                  <a:gd name="T32" fmla="*/ 166 w 166"/>
                  <a:gd name="T33" fmla="*/ 24 h 187"/>
                  <a:gd name="T34" fmla="*/ 139 w 166"/>
                  <a:gd name="T35" fmla="*/ 13 h 187"/>
                  <a:gd name="T36" fmla="*/ 112 w 166"/>
                  <a:gd name="T37" fmla="*/ 6 h 187"/>
                  <a:gd name="T38" fmla="*/ 88 w 166"/>
                  <a:gd name="T39" fmla="*/ 2 h 187"/>
                  <a:gd name="T40" fmla="*/ 66 w 166"/>
                  <a:gd name="T41" fmla="*/ 0 h 187"/>
                  <a:gd name="T42" fmla="*/ 46 w 166"/>
                  <a:gd name="T43" fmla="*/ 2 h 187"/>
                  <a:gd name="T44" fmla="*/ 29 w 166"/>
                  <a:gd name="T45" fmla="*/ 6 h 187"/>
                  <a:gd name="T46" fmla="*/ 17 w 166"/>
                  <a:gd name="T47" fmla="*/ 12 h 187"/>
                  <a:gd name="T48" fmla="*/ 7 w 166"/>
                  <a:gd name="T49" fmla="*/ 23 h 187"/>
                  <a:gd name="T50" fmla="*/ 1 w 166"/>
                  <a:gd name="T51" fmla="*/ 36 h 187"/>
                  <a:gd name="T52" fmla="*/ 0 w 166"/>
                  <a:gd name="T53" fmla="*/ 50 h 187"/>
                  <a:gd name="T54" fmla="*/ 2 w 166"/>
                  <a:gd name="T55" fmla="*/ 68 h 187"/>
                  <a:gd name="T56" fmla="*/ 10 w 166"/>
                  <a:gd name="T57" fmla="*/ 87 h 187"/>
                  <a:gd name="T58" fmla="*/ 23 w 166"/>
                  <a:gd name="T59" fmla="*/ 109 h 187"/>
                  <a:gd name="T60" fmla="*/ 41 w 166"/>
                  <a:gd name="T61" fmla="*/ 133 h 187"/>
                  <a:gd name="T62" fmla="*/ 65 w 166"/>
                  <a:gd name="T63" fmla="*/ 160 h 187"/>
                  <a:gd name="T64" fmla="*/ 95 w 166"/>
                  <a:gd name="T6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6" h="187">
                    <a:moveTo>
                      <a:pt x="97" y="185"/>
                    </a:moveTo>
                    <a:lnTo>
                      <a:pt x="82" y="170"/>
                    </a:lnTo>
                    <a:lnTo>
                      <a:pt x="67" y="156"/>
                    </a:lnTo>
                    <a:lnTo>
                      <a:pt x="55" y="144"/>
                    </a:lnTo>
                    <a:lnTo>
                      <a:pt x="44" y="131"/>
                    </a:lnTo>
                    <a:lnTo>
                      <a:pt x="34" y="119"/>
                    </a:lnTo>
                    <a:lnTo>
                      <a:pt x="26" y="107"/>
                    </a:lnTo>
                    <a:lnTo>
                      <a:pt x="19" y="97"/>
                    </a:lnTo>
                    <a:lnTo>
                      <a:pt x="13" y="86"/>
                    </a:lnTo>
                    <a:lnTo>
                      <a:pt x="8" y="77"/>
                    </a:lnTo>
                    <a:lnTo>
                      <a:pt x="5" y="67"/>
                    </a:lnTo>
                    <a:lnTo>
                      <a:pt x="3" y="59"/>
                    </a:lnTo>
                    <a:lnTo>
                      <a:pt x="3" y="50"/>
                    </a:lnTo>
                    <a:lnTo>
                      <a:pt x="3" y="43"/>
                    </a:lnTo>
                    <a:lnTo>
                      <a:pt x="4" y="37"/>
                    </a:lnTo>
                    <a:lnTo>
                      <a:pt x="6" y="30"/>
                    </a:lnTo>
                    <a:lnTo>
                      <a:pt x="9" y="25"/>
                    </a:lnTo>
                    <a:lnTo>
                      <a:pt x="14" y="20"/>
                    </a:lnTo>
                    <a:lnTo>
                      <a:pt x="19" y="16"/>
                    </a:lnTo>
                    <a:lnTo>
                      <a:pt x="24" y="11"/>
                    </a:lnTo>
                    <a:lnTo>
                      <a:pt x="32" y="9"/>
                    </a:lnTo>
                    <a:lnTo>
                      <a:pt x="39" y="6"/>
                    </a:lnTo>
                    <a:lnTo>
                      <a:pt x="47" y="5"/>
                    </a:lnTo>
                    <a:lnTo>
                      <a:pt x="56" y="4"/>
                    </a:lnTo>
                    <a:lnTo>
                      <a:pt x="66" y="3"/>
                    </a:lnTo>
                    <a:lnTo>
                      <a:pt x="77" y="4"/>
                    </a:lnTo>
                    <a:lnTo>
                      <a:pt x="87" y="5"/>
                    </a:lnTo>
                    <a:lnTo>
                      <a:pt x="99" y="7"/>
                    </a:lnTo>
                    <a:lnTo>
                      <a:pt x="111" y="9"/>
                    </a:lnTo>
                    <a:lnTo>
                      <a:pt x="124" y="12"/>
                    </a:lnTo>
                    <a:lnTo>
                      <a:pt x="138" y="17"/>
                    </a:lnTo>
                    <a:lnTo>
                      <a:pt x="151" y="22"/>
                    </a:lnTo>
                    <a:lnTo>
                      <a:pt x="165" y="27"/>
                    </a:lnTo>
                    <a:lnTo>
                      <a:pt x="166" y="24"/>
                    </a:lnTo>
                    <a:lnTo>
                      <a:pt x="152" y="19"/>
                    </a:lnTo>
                    <a:lnTo>
                      <a:pt x="139" y="13"/>
                    </a:lnTo>
                    <a:lnTo>
                      <a:pt x="125" y="9"/>
                    </a:lnTo>
                    <a:lnTo>
                      <a:pt x="112" y="6"/>
                    </a:lnTo>
                    <a:lnTo>
                      <a:pt x="100" y="4"/>
                    </a:lnTo>
                    <a:lnTo>
                      <a:pt x="88" y="2"/>
                    </a:lnTo>
                    <a:lnTo>
                      <a:pt x="77" y="1"/>
                    </a:lnTo>
                    <a:lnTo>
                      <a:pt x="66" y="0"/>
                    </a:lnTo>
                    <a:lnTo>
                      <a:pt x="56" y="0"/>
                    </a:lnTo>
                    <a:lnTo>
                      <a:pt x="46" y="2"/>
                    </a:lnTo>
                    <a:lnTo>
                      <a:pt x="38" y="3"/>
                    </a:lnTo>
                    <a:lnTo>
                      <a:pt x="29" y="6"/>
                    </a:lnTo>
                    <a:lnTo>
                      <a:pt x="23" y="9"/>
                    </a:lnTo>
                    <a:lnTo>
                      <a:pt x="17" y="12"/>
                    </a:lnTo>
                    <a:lnTo>
                      <a:pt x="10" y="18"/>
                    </a:lnTo>
                    <a:lnTo>
                      <a:pt x="7" y="23"/>
                    </a:lnTo>
                    <a:lnTo>
                      <a:pt x="3" y="29"/>
                    </a:lnTo>
                    <a:lnTo>
                      <a:pt x="1" y="36"/>
                    </a:lnTo>
                    <a:lnTo>
                      <a:pt x="0" y="43"/>
                    </a:lnTo>
                    <a:lnTo>
                      <a:pt x="0" y="50"/>
                    </a:lnTo>
                    <a:lnTo>
                      <a:pt x="0" y="59"/>
                    </a:lnTo>
                    <a:lnTo>
                      <a:pt x="2" y="68"/>
                    </a:lnTo>
                    <a:lnTo>
                      <a:pt x="5" y="78"/>
                    </a:lnTo>
                    <a:lnTo>
                      <a:pt x="10" y="87"/>
                    </a:lnTo>
                    <a:lnTo>
                      <a:pt x="16" y="99"/>
                    </a:lnTo>
                    <a:lnTo>
                      <a:pt x="23" y="109"/>
                    </a:lnTo>
                    <a:lnTo>
                      <a:pt x="32" y="121"/>
                    </a:lnTo>
                    <a:lnTo>
                      <a:pt x="41" y="133"/>
                    </a:lnTo>
                    <a:lnTo>
                      <a:pt x="53" y="146"/>
                    </a:lnTo>
                    <a:lnTo>
                      <a:pt x="65" y="160"/>
                    </a:lnTo>
                    <a:lnTo>
                      <a:pt x="80" y="173"/>
                    </a:lnTo>
                    <a:lnTo>
                      <a:pt x="95" y="187"/>
                    </a:lnTo>
                    <a:lnTo>
                      <a:pt x="97" y="1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2" name="Freeform 750">
                <a:extLst>
                  <a:ext uri="{FF2B5EF4-FFF2-40B4-BE49-F238E27FC236}">
                    <a16:creationId xmlns:a16="http://schemas.microsoft.com/office/drawing/2014/main" id="{E3739C2E-B032-007C-1B11-E3000F2EF676}"/>
                  </a:ext>
                </a:extLst>
              </p:cNvPr>
              <p:cNvSpPr>
                <a:spLocks/>
              </p:cNvSpPr>
              <p:nvPr/>
            </p:nvSpPr>
            <p:spPr bwMode="auto">
              <a:xfrm>
                <a:off x="887" y="4086"/>
                <a:ext cx="1" cy="1"/>
              </a:xfrm>
              <a:custGeom>
                <a:avLst/>
                <a:gdLst>
                  <a:gd name="T0" fmla="*/ 0 w 2"/>
                  <a:gd name="T1" fmla="*/ 2 h 2"/>
                  <a:gd name="T2" fmla="*/ 1 w 2"/>
                  <a:gd name="T3" fmla="*/ 2 h 2"/>
                  <a:gd name="T4" fmla="*/ 2 w 2"/>
                  <a:gd name="T5" fmla="*/ 2 h 2"/>
                  <a:gd name="T6" fmla="*/ 2 w 2"/>
                  <a:gd name="T7" fmla="*/ 1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3" name="Freeform 751">
                <a:extLst>
                  <a:ext uri="{FF2B5EF4-FFF2-40B4-BE49-F238E27FC236}">
                    <a16:creationId xmlns:a16="http://schemas.microsoft.com/office/drawing/2014/main" id="{22040062-92CE-8AA4-CD4F-82ADFCAA723D}"/>
                  </a:ext>
                </a:extLst>
              </p:cNvPr>
              <p:cNvSpPr>
                <a:spLocks/>
              </p:cNvSpPr>
              <p:nvPr/>
            </p:nvSpPr>
            <p:spPr bwMode="auto">
              <a:xfrm>
                <a:off x="823" y="3923"/>
                <a:ext cx="1" cy="1"/>
              </a:xfrm>
              <a:custGeom>
                <a:avLst/>
                <a:gdLst>
                  <a:gd name="T0" fmla="*/ 3 w 3"/>
                  <a:gd name="T1" fmla="*/ 2 h 2"/>
                  <a:gd name="T2" fmla="*/ 3 w 3"/>
                  <a:gd name="T3" fmla="*/ 1 h 2"/>
                  <a:gd name="T4" fmla="*/ 3 w 3"/>
                  <a:gd name="T5" fmla="*/ 0 h 2"/>
                  <a:gd name="T6" fmla="*/ 1 w 3"/>
                  <a:gd name="T7" fmla="*/ 0 h 2"/>
                  <a:gd name="T8" fmla="*/ 0 w 3"/>
                  <a:gd name="T9" fmla="*/ 0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1"/>
                    </a:lnTo>
                    <a:lnTo>
                      <a:pt x="3" y="0"/>
                    </a:lnTo>
                    <a:lnTo>
                      <a:pt x="1" y="0"/>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4" name="Freeform 752">
                <a:extLst>
                  <a:ext uri="{FF2B5EF4-FFF2-40B4-BE49-F238E27FC236}">
                    <a16:creationId xmlns:a16="http://schemas.microsoft.com/office/drawing/2014/main" id="{CF77BFAE-3F82-E26F-1379-DD773CDB3229}"/>
                  </a:ext>
                </a:extLst>
              </p:cNvPr>
              <p:cNvSpPr>
                <a:spLocks/>
              </p:cNvSpPr>
              <p:nvPr/>
            </p:nvSpPr>
            <p:spPr bwMode="auto">
              <a:xfrm>
                <a:off x="817" y="3923"/>
                <a:ext cx="44" cy="134"/>
              </a:xfrm>
              <a:custGeom>
                <a:avLst/>
                <a:gdLst>
                  <a:gd name="T0" fmla="*/ 126 w 133"/>
                  <a:gd name="T1" fmla="*/ 392 h 403"/>
                  <a:gd name="T2" fmla="*/ 112 w 133"/>
                  <a:gd name="T3" fmla="*/ 372 h 403"/>
                  <a:gd name="T4" fmla="*/ 97 w 133"/>
                  <a:gd name="T5" fmla="*/ 350 h 403"/>
                  <a:gd name="T6" fmla="*/ 82 w 133"/>
                  <a:gd name="T7" fmla="*/ 326 h 403"/>
                  <a:gd name="T8" fmla="*/ 69 w 133"/>
                  <a:gd name="T9" fmla="*/ 300 h 403"/>
                  <a:gd name="T10" fmla="*/ 55 w 133"/>
                  <a:gd name="T11" fmla="*/ 271 h 403"/>
                  <a:gd name="T12" fmla="*/ 44 w 133"/>
                  <a:gd name="T13" fmla="*/ 243 h 403"/>
                  <a:gd name="T14" fmla="*/ 32 w 133"/>
                  <a:gd name="T15" fmla="*/ 213 h 403"/>
                  <a:gd name="T16" fmla="*/ 23 w 133"/>
                  <a:gd name="T17" fmla="*/ 184 h 403"/>
                  <a:gd name="T18" fmla="*/ 14 w 133"/>
                  <a:gd name="T19" fmla="*/ 154 h 403"/>
                  <a:gd name="T20" fmla="*/ 9 w 133"/>
                  <a:gd name="T21" fmla="*/ 126 h 403"/>
                  <a:gd name="T22" fmla="*/ 5 w 133"/>
                  <a:gd name="T23" fmla="*/ 99 h 403"/>
                  <a:gd name="T24" fmla="*/ 4 w 133"/>
                  <a:gd name="T25" fmla="*/ 72 h 403"/>
                  <a:gd name="T26" fmla="*/ 5 w 133"/>
                  <a:gd name="T27" fmla="*/ 49 h 403"/>
                  <a:gd name="T28" fmla="*/ 10 w 133"/>
                  <a:gd name="T29" fmla="*/ 27 h 403"/>
                  <a:gd name="T30" fmla="*/ 17 w 133"/>
                  <a:gd name="T31" fmla="*/ 9 h 403"/>
                  <a:gd name="T32" fmla="*/ 19 w 133"/>
                  <a:gd name="T33" fmla="*/ 0 h 403"/>
                  <a:gd name="T34" fmla="*/ 10 w 133"/>
                  <a:gd name="T35" fmla="*/ 17 h 403"/>
                  <a:gd name="T36" fmla="*/ 4 w 133"/>
                  <a:gd name="T37" fmla="*/ 37 h 403"/>
                  <a:gd name="T38" fmla="*/ 0 w 133"/>
                  <a:gd name="T39" fmla="*/ 60 h 403"/>
                  <a:gd name="T40" fmla="*/ 0 w 133"/>
                  <a:gd name="T41" fmla="*/ 85 h 403"/>
                  <a:gd name="T42" fmla="*/ 4 w 133"/>
                  <a:gd name="T43" fmla="*/ 112 h 403"/>
                  <a:gd name="T44" fmla="*/ 8 w 133"/>
                  <a:gd name="T45" fmla="*/ 141 h 403"/>
                  <a:gd name="T46" fmla="*/ 15 w 133"/>
                  <a:gd name="T47" fmla="*/ 169 h 403"/>
                  <a:gd name="T48" fmla="*/ 24 w 133"/>
                  <a:gd name="T49" fmla="*/ 200 h 403"/>
                  <a:gd name="T50" fmla="*/ 34 w 133"/>
                  <a:gd name="T51" fmla="*/ 229 h 403"/>
                  <a:gd name="T52" fmla="*/ 47 w 133"/>
                  <a:gd name="T53" fmla="*/ 259 h 403"/>
                  <a:gd name="T54" fmla="*/ 59 w 133"/>
                  <a:gd name="T55" fmla="*/ 287 h 403"/>
                  <a:gd name="T56" fmla="*/ 73 w 133"/>
                  <a:gd name="T57" fmla="*/ 314 h 403"/>
                  <a:gd name="T58" fmla="*/ 88 w 133"/>
                  <a:gd name="T59" fmla="*/ 339 h 403"/>
                  <a:gd name="T60" fmla="*/ 101 w 133"/>
                  <a:gd name="T61" fmla="*/ 364 h 403"/>
                  <a:gd name="T62" fmla="*/ 116 w 133"/>
                  <a:gd name="T63" fmla="*/ 384 h 403"/>
                  <a:gd name="T64" fmla="*/ 131 w 133"/>
                  <a:gd name="T65" fmla="*/ 40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403">
                    <a:moveTo>
                      <a:pt x="133" y="400"/>
                    </a:moveTo>
                    <a:lnTo>
                      <a:pt x="126" y="392"/>
                    </a:lnTo>
                    <a:lnTo>
                      <a:pt x="119" y="383"/>
                    </a:lnTo>
                    <a:lnTo>
                      <a:pt x="112" y="372"/>
                    </a:lnTo>
                    <a:lnTo>
                      <a:pt x="103" y="362"/>
                    </a:lnTo>
                    <a:lnTo>
                      <a:pt x="97" y="350"/>
                    </a:lnTo>
                    <a:lnTo>
                      <a:pt x="90" y="338"/>
                    </a:lnTo>
                    <a:lnTo>
                      <a:pt x="82" y="326"/>
                    </a:lnTo>
                    <a:lnTo>
                      <a:pt x="75" y="312"/>
                    </a:lnTo>
                    <a:lnTo>
                      <a:pt x="69" y="300"/>
                    </a:lnTo>
                    <a:lnTo>
                      <a:pt x="62" y="285"/>
                    </a:lnTo>
                    <a:lnTo>
                      <a:pt x="55" y="271"/>
                    </a:lnTo>
                    <a:lnTo>
                      <a:pt x="50" y="256"/>
                    </a:lnTo>
                    <a:lnTo>
                      <a:pt x="44" y="243"/>
                    </a:lnTo>
                    <a:lnTo>
                      <a:pt x="37" y="228"/>
                    </a:lnTo>
                    <a:lnTo>
                      <a:pt x="32" y="213"/>
                    </a:lnTo>
                    <a:lnTo>
                      <a:pt x="27" y="199"/>
                    </a:lnTo>
                    <a:lnTo>
                      <a:pt x="23" y="184"/>
                    </a:lnTo>
                    <a:lnTo>
                      <a:pt x="18" y="169"/>
                    </a:lnTo>
                    <a:lnTo>
                      <a:pt x="14" y="154"/>
                    </a:lnTo>
                    <a:lnTo>
                      <a:pt x="11" y="140"/>
                    </a:lnTo>
                    <a:lnTo>
                      <a:pt x="9" y="126"/>
                    </a:lnTo>
                    <a:lnTo>
                      <a:pt x="7" y="111"/>
                    </a:lnTo>
                    <a:lnTo>
                      <a:pt x="5" y="99"/>
                    </a:lnTo>
                    <a:lnTo>
                      <a:pt x="4" y="85"/>
                    </a:lnTo>
                    <a:lnTo>
                      <a:pt x="4" y="72"/>
                    </a:lnTo>
                    <a:lnTo>
                      <a:pt x="4" y="60"/>
                    </a:lnTo>
                    <a:lnTo>
                      <a:pt x="5" y="49"/>
                    </a:lnTo>
                    <a:lnTo>
                      <a:pt x="7" y="38"/>
                    </a:lnTo>
                    <a:lnTo>
                      <a:pt x="10" y="27"/>
                    </a:lnTo>
                    <a:lnTo>
                      <a:pt x="13" y="18"/>
                    </a:lnTo>
                    <a:lnTo>
                      <a:pt x="17" y="9"/>
                    </a:lnTo>
                    <a:lnTo>
                      <a:pt x="21" y="1"/>
                    </a:lnTo>
                    <a:lnTo>
                      <a:pt x="19" y="0"/>
                    </a:lnTo>
                    <a:lnTo>
                      <a:pt x="14" y="8"/>
                    </a:lnTo>
                    <a:lnTo>
                      <a:pt x="10" y="17"/>
                    </a:lnTo>
                    <a:lnTo>
                      <a:pt x="6" y="27"/>
                    </a:lnTo>
                    <a:lnTo>
                      <a:pt x="4" y="37"/>
                    </a:lnTo>
                    <a:lnTo>
                      <a:pt x="1" y="48"/>
                    </a:lnTo>
                    <a:lnTo>
                      <a:pt x="0" y="60"/>
                    </a:lnTo>
                    <a:lnTo>
                      <a:pt x="0" y="72"/>
                    </a:lnTo>
                    <a:lnTo>
                      <a:pt x="0" y="85"/>
                    </a:lnTo>
                    <a:lnTo>
                      <a:pt x="1" y="99"/>
                    </a:lnTo>
                    <a:lnTo>
                      <a:pt x="4" y="112"/>
                    </a:lnTo>
                    <a:lnTo>
                      <a:pt x="6" y="126"/>
                    </a:lnTo>
                    <a:lnTo>
                      <a:pt x="8" y="141"/>
                    </a:lnTo>
                    <a:lnTo>
                      <a:pt x="11" y="154"/>
                    </a:lnTo>
                    <a:lnTo>
                      <a:pt x="15" y="169"/>
                    </a:lnTo>
                    <a:lnTo>
                      <a:pt x="19" y="184"/>
                    </a:lnTo>
                    <a:lnTo>
                      <a:pt x="24" y="200"/>
                    </a:lnTo>
                    <a:lnTo>
                      <a:pt x="29" y="214"/>
                    </a:lnTo>
                    <a:lnTo>
                      <a:pt x="34" y="229"/>
                    </a:lnTo>
                    <a:lnTo>
                      <a:pt x="40" y="244"/>
                    </a:lnTo>
                    <a:lnTo>
                      <a:pt x="47" y="259"/>
                    </a:lnTo>
                    <a:lnTo>
                      <a:pt x="52" y="273"/>
                    </a:lnTo>
                    <a:lnTo>
                      <a:pt x="59" y="287"/>
                    </a:lnTo>
                    <a:lnTo>
                      <a:pt x="66" y="301"/>
                    </a:lnTo>
                    <a:lnTo>
                      <a:pt x="73" y="314"/>
                    </a:lnTo>
                    <a:lnTo>
                      <a:pt x="79" y="327"/>
                    </a:lnTo>
                    <a:lnTo>
                      <a:pt x="88" y="339"/>
                    </a:lnTo>
                    <a:lnTo>
                      <a:pt x="94" y="352"/>
                    </a:lnTo>
                    <a:lnTo>
                      <a:pt x="101" y="364"/>
                    </a:lnTo>
                    <a:lnTo>
                      <a:pt x="109" y="374"/>
                    </a:lnTo>
                    <a:lnTo>
                      <a:pt x="116" y="384"/>
                    </a:lnTo>
                    <a:lnTo>
                      <a:pt x="123" y="393"/>
                    </a:lnTo>
                    <a:lnTo>
                      <a:pt x="131" y="403"/>
                    </a:lnTo>
                    <a:lnTo>
                      <a:pt x="133" y="4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5" name="Freeform 753">
                <a:extLst>
                  <a:ext uri="{FF2B5EF4-FFF2-40B4-BE49-F238E27FC236}">
                    <a16:creationId xmlns:a16="http://schemas.microsoft.com/office/drawing/2014/main" id="{97770ACB-9FCB-8AB1-0BAD-B43366935B51}"/>
                  </a:ext>
                </a:extLst>
              </p:cNvPr>
              <p:cNvSpPr>
                <a:spLocks/>
              </p:cNvSpPr>
              <p:nvPr/>
            </p:nvSpPr>
            <p:spPr bwMode="auto">
              <a:xfrm>
                <a:off x="860" y="4056"/>
                <a:ext cx="1" cy="1"/>
              </a:xfrm>
              <a:custGeom>
                <a:avLst/>
                <a:gdLst>
                  <a:gd name="T0" fmla="*/ 0 w 2"/>
                  <a:gd name="T1" fmla="*/ 3 h 3"/>
                  <a:gd name="T2" fmla="*/ 1 w 2"/>
                  <a:gd name="T3" fmla="*/ 3 h 3"/>
                  <a:gd name="T4" fmla="*/ 2 w 2"/>
                  <a:gd name="T5" fmla="*/ 3 h 3"/>
                  <a:gd name="T6" fmla="*/ 2 w 2"/>
                  <a:gd name="T7" fmla="*/ 2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3"/>
                    </a:lnTo>
                    <a:lnTo>
                      <a:pt x="2" y="2"/>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6" name="Freeform 754">
                <a:extLst>
                  <a:ext uri="{FF2B5EF4-FFF2-40B4-BE49-F238E27FC236}">
                    <a16:creationId xmlns:a16="http://schemas.microsoft.com/office/drawing/2014/main" id="{D42CF6FD-6B2A-6078-8DD2-391A550581B8}"/>
                  </a:ext>
                </a:extLst>
              </p:cNvPr>
              <p:cNvSpPr>
                <a:spLocks/>
              </p:cNvSpPr>
              <p:nvPr/>
            </p:nvSpPr>
            <p:spPr bwMode="auto">
              <a:xfrm>
                <a:off x="1058" y="3576"/>
                <a:ext cx="689" cy="242"/>
              </a:xfrm>
              <a:custGeom>
                <a:avLst/>
                <a:gdLst>
                  <a:gd name="T0" fmla="*/ 2017 w 2066"/>
                  <a:gd name="T1" fmla="*/ 695 h 726"/>
                  <a:gd name="T2" fmla="*/ 1909 w 2066"/>
                  <a:gd name="T3" fmla="*/ 633 h 726"/>
                  <a:gd name="T4" fmla="*/ 1789 w 2066"/>
                  <a:gd name="T5" fmla="*/ 574 h 726"/>
                  <a:gd name="T6" fmla="*/ 1660 w 2066"/>
                  <a:gd name="T7" fmla="*/ 515 h 726"/>
                  <a:gd name="T8" fmla="*/ 1522 w 2066"/>
                  <a:gd name="T9" fmla="*/ 459 h 726"/>
                  <a:gd name="T10" fmla="*/ 1378 w 2066"/>
                  <a:gd name="T11" fmla="*/ 405 h 726"/>
                  <a:gd name="T12" fmla="*/ 1231 w 2066"/>
                  <a:gd name="T13" fmla="*/ 353 h 726"/>
                  <a:gd name="T14" fmla="*/ 1081 w 2066"/>
                  <a:gd name="T15" fmla="*/ 303 h 726"/>
                  <a:gd name="T16" fmla="*/ 930 w 2066"/>
                  <a:gd name="T17" fmla="*/ 256 h 726"/>
                  <a:gd name="T18" fmla="*/ 782 w 2066"/>
                  <a:gd name="T19" fmla="*/ 211 h 726"/>
                  <a:gd name="T20" fmla="*/ 638 w 2066"/>
                  <a:gd name="T21" fmla="*/ 169 h 726"/>
                  <a:gd name="T22" fmla="*/ 499 w 2066"/>
                  <a:gd name="T23" fmla="*/ 132 h 726"/>
                  <a:gd name="T24" fmla="*/ 368 w 2066"/>
                  <a:gd name="T25" fmla="*/ 96 h 726"/>
                  <a:gd name="T26" fmla="*/ 247 w 2066"/>
                  <a:gd name="T27" fmla="*/ 64 h 726"/>
                  <a:gd name="T28" fmla="*/ 138 w 2066"/>
                  <a:gd name="T29" fmla="*/ 36 h 726"/>
                  <a:gd name="T30" fmla="*/ 42 w 2066"/>
                  <a:gd name="T31" fmla="*/ 11 h 726"/>
                  <a:gd name="T32" fmla="*/ 0 w 2066"/>
                  <a:gd name="T33" fmla="*/ 3 h 726"/>
                  <a:gd name="T34" fmla="*/ 3 w 2066"/>
                  <a:gd name="T35" fmla="*/ 9 h 726"/>
                  <a:gd name="T36" fmla="*/ 6 w 2066"/>
                  <a:gd name="T37" fmla="*/ 15 h 726"/>
                  <a:gd name="T38" fmla="*/ 8 w 2066"/>
                  <a:gd name="T39" fmla="*/ 22 h 726"/>
                  <a:gd name="T40" fmla="*/ 11 w 2066"/>
                  <a:gd name="T41" fmla="*/ 31 h 726"/>
                  <a:gd name="T42" fmla="*/ 12 w 2066"/>
                  <a:gd name="T43" fmla="*/ 40 h 726"/>
                  <a:gd name="T44" fmla="*/ 14 w 2066"/>
                  <a:gd name="T45" fmla="*/ 53 h 726"/>
                  <a:gd name="T46" fmla="*/ 14 w 2066"/>
                  <a:gd name="T47" fmla="*/ 66 h 726"/>
                  <a:gd name="T48" fmla="*/ 72 w 2066"/>
                  <a:gd name="T49" fmla="*/ 95 h 726"/>
                  <a:gd name="T50" fmla="*/ 192 w 2066"/>
                  <a:gd name="T51" fmla="*/ 135 h 726"/>
                  <a:gd name="T52" fmla="*/ 313 w 2066"/>
                  <a:gd name="T53" fmla="*/ 176 h 726"/>
                  <a:gd name="T54" fmla="*/ 435 w 2066"/>
                  <a:gd name="T55" fmla="*/ 217 h 726"/>
                  <a:gd name="T56" fmla="*/ 558 w 2066"/>
                  <a:gd name="T57" fmla="*/ 259 h 726"/>
                  <a:gd name="T58" fmla="*/ 682 w 2066"/>
                  <a:gd name="T59" fmla="*/ 300 h 726"/>
                  <a:gd name="T60" fmla="*/ 806 w 2066"/>
                  <a:gd name="T61" fmla="*/ 342 h 726"/>
                  <a:gd name="T62" fmla="*/ 931 w 2066"/>
                  <a:gd name="T63" fmla="*/ 383 h 726"/>
                  <a:gd name="T64" fmla="*/ 1057 w 2066"/>
                  <a:gd name="T65" fmla="*/ 425 h 726"/>
                  <a:gd name="T66" fmla="*/ 1182 w 2066"/>
                  <a:gd name="T67" fmla="*/ 465 h 726"/>
                  <a:gd name="T68" fmla="*/ 1306 w 2066"/>
                  <a:gd name="T69" fmla="*/ 505 h 726"/>
                  <a:gd name="T70" fmla="*/ 1430 w 2066"/>
                  <a:gd name="T71" fmla="*/ 544 h 726"/>
                  <a:gd name="T72" fmla="*/ 1553 w 2066"/>
                  <a:gd name="T73" fmla="*/ 582 h 726"/>
                  <a:gd name="T74" fmla="*/ 1676 w 2066"/>
                  <a:gd name="T75" fmla="*/ 618 h 726"/>
                  <a:gd name="T76" fmla="*/ 1798 w 2066"/>
                  <a:gd name="T77" fmla="*/ 653 h 726"/>
                  <a:gd name="T78" fmla="*/ 1919 w 2066"/>
                  <a:gd name="T79" fmla="*/ 687 h 726"/>
                  <a:gd name="T80" fmla="*/ 2066 w 2066"/>
                  <a:gd name="T81" fmla="*/ 72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6" h="726">
                    <a:moveTo>
                      <a:pt x="2066" y="726"/>
                    </a:moveTo>
                    <a:lnTo>
                      <a:pt x="2017" y="695"/>
                    </a:lnTo>
                    <a:lnTo>
                      <a:pt x="1964" y="664"/>
                    </a:lnTo>
                    <a:lnTo>
                      <a:pt x="1909" y="633"/>
                    </a:lnTo>
                    <a:lnTo>
                      <a:pt x="1850" y="604"/>
                    </a:lnTo>
                    <a:lnTo>
                      <a:pt x="1789" y="574"/>
                    </a:lnTo>
                    <a:lnTo>
                      <a:pt x="1726" y="545"/>
                    </a:lnTo>
                    <a:lnTo>
                      <a:pt x="1660" y="515"/>
                    </a:lnTo>
                    <a:lnTo>
                      <a:pt x="1592" y="487"/>
                    </a:lnTo>
                    <a:lnTo>
                      <a:pt x="1522" y="459"/>
                    </a:lnTo>
                    <a:lnTo>
                      <a:pt x="1451" y="432"/>
                    </a:lnTo>
                    <a:lnTo>
                      <a:pt x="1378" y="405"/>
                    </a:lnTo>
                    <a:lnTo>
                      <a:pt x="1305" y="379"/>
                    </a:lnTo>
                    <a:lnTo>
                      <a:pt x="1231" y="353"/>
                    </a:lnTo>
                    <a:lnTo>
                      <a:pt x="1155" y="328"/>
                    </a:lnTo>
                    <a:lnTo>
                      <a:pt x="1081" y="303"/>
                    </a:lnTo>
                    <a:lnTo>
                      <a:pt x="1005" y="280"/>
                    </a:lnTo>
                    <a:lnTo>
                      <a:pt x="930" y="256"/>
                    </a:lnTo>
                    <a:lnTo>
                      <a:pt x="856" y="234"/>
                    </a:lnTo>
                    <a:lnTo>
                      <a:pt x="782" y="211"/>
                    </a:lnTo>
                    <a:lnTo>
                      <a:pt x="710" y="190"/>
                    </a:lnTo>
                    <a:lnTo>
                      <a:pt x="638" y="169"/>
                    </a:lnTo>
                    <a:lnTo>
                      <a:pt x="568" y="151"/>
                    </a:lnTo>
                    <a:lnTo>
                      <a:pt x="499" y="132"/>
                    </a:lnTo>
                    <a:lnTo>
                      <a:pt x="433" y="114"/>
                    </a:lnTo>
                    <a:lnTo>
                      <a:pt x="368" y="96"/>
                    </a:lnTo>
                    <a:lnTo>
                      <a:pt x="307" y="80"/>
                    </a:lnTo>
                    <a:lnTo>
                      <a:pt x="247" y="64"/>
                    </a:lnTo>
                    <a:lnTo>
                      <a:pt x="190" y="50"/>
                    </a:lnTo>
                    <a:lnTo>
                      <a:pt x="138" y="36"/>
                    </a:lnTo>
                    <a:lnTo>
                      <a:pt x="88" y="22"/>
                    </a:lnTo>
                    <a:lnTo>
                      <a:pt x="42" y="11"/>
                    </a:lnTo>
                    <a:lnTo>
                      <a:pt x="0" y="0"/>
                    </a:lnTo>
                    <a:lnTo>
                      <a:pt x="0" y="3"/>
                    </a:lnTo>
                    <a:lnTo>
                      <a:pt x="2" y="5"/>
                    </a:lnTo>
                    <a:lnTo>
                      <a:pt x="3" y="9"/>
                    </a:lnTo>
                    <a:lnTo>
                      <a:pt x="5" y="12"/>
                    </a:lnTo>
                    <a:lnTo>
                      <a:pt x="6" y="15"/>
                    </a:lnTo>
                    <a:lnTo>
                      <a:pt x="7" y="18"/>
                    </a:lnTo>
                    <a:lnTo>
                      <a:pt x="8" y="22"/>
                    </a:lnTo>
                    <a:lnTo>
                      <a:pt x="10" y="26"/>
                    </a:lnTo>
                    <a:lnTo>
                      <a:pt x="11" y="31"/>
                    </a:lnTo>
                    <a:lnTo>
                      <a:pt x="12" y="35"/>
                    </a:lnTo>
                    <a:lnTo>
                      <a:pt x="12" y="40"/>
                    </a:lnTo>
                    <a:lnTo>
                      <a:pt x="14" y="46"/>
                    </a:lnTo>
                    <a:lnTo>
                      <a:pt x="14" y="53"/>
                    </a:lnTo>
                    <a:lnTo>
                      <a:pt x="14" y="59"/>
                    </a:lnTo>
                    <a:lnTo>
                      <a:pt x="14" y="66"/>
                    </a:lnTo>
                    <a:lnTo>
                      <a:pt x="12" y="75"/>
                    </a:lnTo>
                    <a:lnTo>
                      <a:pt x="72" y="95"/>
                    </a:lnTo>
                    <a:lnTo>
                      <a:pt x="131" y="115"/>
                    </a:lnTo>
                    <a:lnTo>
                      <a:pt x="192" y="135"/>
                    </a:lnTo>
                    <a:lnTo>
                      <a:pt x="252" y="155"/>
                    </a:lnTo>
                    <a:lnTo>
                      <a:pt x="313" y="176"/>
                    </a:lnTo>
                    <a:lnTo>
                      <a:pt x="374" y="197"/>
                    </a:lnTo>
                    <a:lnTo>
                      <a:pt x="435" y="217"/>
                    </a:lnTo>
                    <a:lnTo>
                      <a:pt x="497" y="238"/>
                    </a:lnTo>
                    <a:lnTo>
                      <a:pt x="558" y="259"/>
                    </a:lnTo>
                    <a:lnTo>
                      <a:pt x="620" y="280"/>
                    </a:lnTo>
                    <a:lnTo>
                      <a:pt x="682" y="300"/>
                    </a:lnTo>
                    <a:lnTo>
                      <a:pt x="745" y="321"/>
                    </a:lnTo>
                    <a:lnTo>
                      <a:pt x="806" y="342"/>
                    </a:lnTo>
                    <a:lnTo>
                      <a:pt x="869" y="363"/>
                    </a:lnTo>
                    <a:lnTo>
                      <a:pt x="931" y="383"/>
                    </a:lnTo>
                    <a:lnTo>
                      <a:pt x="993" y="404"/>
                    </a:lnTo>
                    <a:lnTo>
                      <a:pt x="1057" y="425"/>
                    </a:lnTo>
                    <a:lnTo>
                      <a:pt x="1119" y="445"/>
                    </a:lnTo>
                    <a:lnTo>
                      <a:pt x="1182" y="465"/>
                    </a:lnTo>
                    <a:lnTo>
                      <a:pt x="1244" y="485"/>
                    </a:lnTo>
                    <a:lnTo>
                      <a:pt x="1306" y="505"/>
                    </a:lnTo>
                    <a:lnTo>
                      <a:pt x="1368" y="525"/>
                    </a:lnTo>
                    <a:lnTo>
                      <a:pt x="1430" y="544"/>
                    </a:lnTo>
                    <a:lnTo>
                      <a:pt x="1492" y="563"/>
                    </a:lnTo>
                    <a:lnTo>
                      <a:pt x="1553" y="582"/>
                    </a:lnTo>
                    <a:lnTo>
                      <a:pt x="1615" y="599"/>
                    </a:lnTo>
                    <a:lnTo>
                      <a:pt x="1676" y="618"/>
                    </a:lnTo>
                    <a:lnTo>
                      <a:pt x="1737" y="636"/>
                    </a:lnTo>
                    <a:lnTo>
                      <a:pt x="1798" y="653"/>
                    </a:lnTo>
                    <a:lnTo>
                      <a:pt x="1859" y="671"/>
                    </a:lnTo>
                    <a:lnTo>
                      <a:pt x="1919" y="687"/>
                    </a:lnTo>
                    <a:lnTo>
                      <a:pt x="1978" y="704"/>
                    </a:lnTo>
                    <a:lnTo>
                      <a:pt x="2066" y="726"/>
                    </a:lnTo>
                    <a:close/>
                  </a:path>
                </a:pathLst>
              </a:custGeom>
              <a:solidFill>
                <a:srgbClr val="FF4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7" name="Freeform 755">
                <a:extLst>
                  <a:ext uri="{FF2B5EF4-FFF2-40B4-BE49-F238E27FC236}">
                    <a16:creationId xmlns:a16="http://schemas.microsoft.com/office/drawing/2014/main" id="{3AB76907-E9E2-5F53-9F57-162FEDCBAAC6}"/>
                  </a:ext>
                </a:extLst>
              </p:cNvPr>
              <p:cNvSpPr>
                <a:spLocks/>
              </p:cNvSpPr>
              <p:nvPr/>
            </p:nvSpPr>
            <p:spPr bwMode="auto">
              <a:xfrm>
                <a:off x="1057" y="3576"/>
                <a:ext cx="690" cy="243"/>
              </a:xfrm>
              <a:custGeom>
                <a:avLst/>
                <a:gdLst>
                  <a:gd name="T0" fmla="*/ 2 w 2069"/>
                  <a:gd name="T1" fmla="*/ 3 h 728"/>
                  <a:gd name="T2" fmla="*/ 90 w 2069"/>
                  <a:gd name="T3" fmla="*/ 25 h 728"/>
                  <a:gd name="T4" fmla="*/ 192 w 2069"/>
                  <a:gd name="T5" fmla="*/ 53 h 728"/>
                  <a:gd name="T6" fmla="*/ 309 w 2069"/>
                  <a:gd name="T7" fmla="*/ 82 h 728"/>
                  <a:gd name="T8" fmla="*/ 434 w 2069"/>
                  <a:gd name="T9" fmla="*/ 116 h 728"/>
                  <a:gd name="T10" fmla="*/ 570 w 2069"/>
                  <a:gd name="T11" fmla="*/ 153 h 728"/>
                  <a:gd name="T12" fmla="*/ 712 w 2069"/>
                  <a:gd name="T13" fmla="*/ 193 h 728"/>
                  <a:gd name="T14" fmla="*/ 858 w 2069"/>
                  <a:gd name="T15" fmla="*/ 237 h 728"/>
                  <a:gd name="T16" fmla="*/ 1007 w 2069"/>
                  <a:gd name="T17" fmla="*/ 282 h 728"/>
                  <a:gd name="T18" fmla="*/ 1157 w 2069"/>
                  <a:gd name="T19" fmla="*/ 330 h 728"/>
                  <a:gd name="T20" fmla="*/ 1307 w 2069"/>
                  <a:gd name="T21" fmla="*/ 382 h 728"/>
                  <a:gd name="T22" fmla="*/ 1453 w 2069"/>
                  <a:gd name="T23" fmla="*/ 434 h 728"/>
                  <a:gd name="T24" fmla="*/ 1594 w 2069"/>
                  <a:gd name="T25" fmla="*/ 490 h 728"/>
                  <a:gd name="T26" fmla="*/ 1727 w 2069"/>
                  <a:gd name="T27" fmla="*/ 547 h 728"/>
                  <a:gd name="T28" fmla="*/ 1852 w 2069"/>
                  <a:gd name="T29" fmla="*/ 606 h 728"/>
                  <a:gd name="T30" fmla="*/ 1966 w 2069"/>
                  <a:gd name="T31" fmla="*/ 667 h 728"/>
                  <a:gd name="T32" fmla="*/ 2067 w 2069"/>
                  <a:gd name="T33" fmla="*/ 728 h 728"/>
                  <a:gd name="T34" fmla="*/ 2020 w 2069"/>
                  <a:gd name="T35" fmla="*/ 695 h 728"/>
                  <a:gd name="T36" fmla="*/ 1911 w 2069"/>
                  <a:gd name="T37" fmla="*/ 633 h 728"/>
                  <a:gd name="T38" fmla="*/ 1793 w 2069"/>
                  <a:gd name="T39" fmla="*/ 573 h 728"/>
                  <a:gd name="T40" fmla="*/ 1663 w 2069"/>
                  <a:gd name="T41" fmla="*/ 515 h 728"/>
                  <a:gd name="T42" fmla="*/ 1525 w 2069"/>
                  <a:gd name="T43" fmla="*/ 458 h 728"/>
                  <a:gd name="T44" fmla="*/ 1381 w 2069"/>
                  <a:gd name="T45" fmla="*/ 405 h 728"/>
                  <a:gd name="T46" fmla="*/ 1233 w 2069"/>
                  <a:gd name="T47" fmla="*/ 352 h 728"/>
                  <a:gd name="T48" fmla="*/ 1084 w 2069"/>
                  <a:gd name="T49" fmla="*/ 303 h 728"/>
                  <a:gd name="T50" fmla="*/ 933 w 2069"/>
                  <a:gd name="T51" fmla="*/ 256 h 728"/>
                  <a:gd name="T52" fmla="*/ 785 w 2069"/>
                  <a:gd name="T53" fmla="*/ 211 h 728"/>
                  <a:gd name="T54" fmla="*/ 640 w 2069"/>
                  <a:gd name="T55" fmla="*/ 169 h 728"/>
                  <a:gd name="T56" fmla="*/ 501 w 2069"/>
                  <a:gd name="T57" fmla="*/ 132 h 728"/>
                  <a:gd name="T58" fmla="*/ 371 w 2069"/>
                  <a:gd name="T59" fmla="*/ 96 h 728"/>
                  <a:gd name="T60" fmla="*/ 250 w 2069"/>
                  <a:gd name="T61" fmla="*/ 63 h 728"/>
                  <a:gd name="T62" fmla="*/ 140 w 2069"/>
                  <a:gd name="T63" fmla="*/ 35 h 728"/>
                  <a:gd name="T64" fmla="*/ 44 w 2069"/>
                  <a:gd name="T65" fmla="*/ 11 h 728"/>
                  <a:gd name="T66" fmla="*/ 0 w 2069"/>
                  <a:gd name="T67" fmla="*/ 2 h 728"/>
                  <a:gd name="T68" fmla="*/ 1 w 2069"/>
                  <a:gd name="T69" fmla="*/ 0 h 728"/>
                  <a:gd name="T70" fmla="*/ 1 w 2069"/>
                  <a:gd name="T71" fmla="*/ 2 h 728"/>
                  <a:gd name="T72" fmla="*/ 3 w 2069"/>
                  <a:gd name="T73" fmla="*/ 1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69" h="728">
                    <a:moveTo>
                      <a:pt x="3" y="1"/>
                    </a:moveTo>
                    <a:lnTo>
                      <a:pt x="2" y="3"/>
                    </a:lnTo>
                    <a:lnTo>
                      <a:pt x="44" y="14"/>
                    </a:lnTo>
                    <a:lnTo>
                      <a:pt x="90" y="25"/>
                    </a:lnTo>
                    <a:lnTo>
                      <a:pt x="140" y="38"/>
                    </a:lnTo>
                    <a:lnTo>
                      <a:pt x="192" y="53"/>
                    </a:lnTo>
                    <a:lnTo>
                      <a:pt x="249" y="67"/>
                    </a:lnTo>
                    <a:lnTo>
                      <a:pt x="309" y="82"/>
                    </a:lnTo>
                    <a:lnTo>
                      <a:pt x="370" y="99"/>
                    </a:lnTo>
                    <a:lnTo>
                      <a:pt x="434" y="116"/>
                    </a:lnTo>
                    <a:lnTo>
                      <a:pt x="501" y="135"/>
                    </a:lnTo>
                    <a:lnTo>
                      <a:pt x="570" y="153"/>
                    </a:lnTo>
                    <a:lnTo>
                      <a:pt x="640" y="173"/>
                    </a:lnTo>
                    <a:lnTo>
                      <a:pt x="712" y="193"/>
                    </a:lnTo>
                    <a:lnTo>
                      <a:pt x="784" y="215"/>
                    </a:lnTo>
                    <a:lnTo>
                      <a:pt x="858" y="237"/>
                    </a:lnTo>
                    <a:lnTo>
                      <a:pt x="932" y="259"/>
                    </a:lnTo>
                    <a:lnTo>
                      <a:pt x="1007" y="282"/>
                    </a:lnTo>
                    <a:lnTo>
                      <a:pt x="1082" y="306"/>
                    </a:lnTo>
                    <a:lnTo>
                      <a:pt x="1157" y="330"/>
                    </a:lnTo>
                    <a:lnTo>
                      <a:pt x="1232" y="355"/>
                    </a:lnTo>
                    <a:lnTo>
                      <a:pt x="1307" y="382"/>
                    </a:lnTo>
                    <a:lnTo>
                      <a:pt x="1380" y="408"/>
                    </a:lnTo>
                    <a:lnTo>
                      <a:pt x="1453" y="434"/>
                    </a:lnTo>
                    <a:lnTo>
                      <a:pt x="1524" y="462"/>
                    </a:lnTo>
                    <a:lnTo>
                      <a:pt x="1594" y="490"/>
                    </a:lnTo>
                    <a:lnTo>
                      <a:pt x="1661" y="518"/>
                    </a:lnTo>
                    <a:lnTo>
                      <a:pt x="1727" y="547"/>
                    </a:lnTo>
                    <a:lnTo>
                      <a:pt x="1791" y="576"/>
                    </a:lnTo>
                    <a:lnTo>
                      <a:pt x="1852" y="606"/>
                    </a:lnTo>
                    <a:lnTo>
                      <a:pt x="1910" y="636"/>
                    </a:lnTo>
                    <a:lnTo>
                      <a:pt x="1966" y="667"/>
                    </a:lnTo>
                    <a:lnTo>
                      <a:pt x="2019" y="697"/>
                    </a:lnTo>
                    <a:lnTo>
                      <a:pt x="2067" y="728"/>
                    </a:lnTo>
                    <a:lnTo>
                      <a:pt x="2069" y="726"/>
                    </a:lnTo>
                    <a:lnTo>
                      <a:pt x="2020" y="695"/>
                    </a:lnTo>
                    <a:lnTo>
                      <a:pt x="1967" y="664"/>
                    </a:lnTo>
                    <a:lnTo>
                      <a:pt x="1911" y="633"/>
                    </a:lnTo>
                    <a:lnTo>
                      <a:pt x="1854" y="604"/>
                    </a:lnTo>
                    <a:lnTo>
                      <a:pt x="1793" y="573"/>
                    </a:lnTo>
                    <a:lnTo>
                      <a:pt x="1729" y="544"/>
                    </a:lnTo>
                    <a:lnTo>
                      <a:pt x="1663" y="515"/>
                    </a:lnTo>
                    <a:lnTo>
                      <a:pt x="1595" y="487"/>
                    </a:lnTo>
                    <a:lnTo>
                      <a:pt x="1525" y="458"/>
                    </a:lnTo>
                    <a:lnTo>
                      <a:pt x="1454" y="431"/>
                    </a:lnTo>
                    <a:lnTo>
                      <a:pt x="1381" y="405"/>
                    </a:lnTo>
                    <a:lnTo>
                      <a:pt x="1308" y="379"/>
                    </a:lnTo>
                    <a:lnTo>
                      <a:pt x="1233" y="352"/>
                    </a:lnTo>
                    <a:lnTo>
                      <a:pt x="1158" y="327"/>
                    </a:lnTo>
                    <a:lnTo>
                      <a:pt x="1084" y="303"/>
                    </a:lnTo>
                    <a:lnTo>
                      <a:pt x="1008" y="279"/>
                    </a:lnTo>
                    <a:lnTo>
                      <a:pt x="933" y="256"/>
                    </a:lnTo>
                    <a:lnTo>
                      <a:pt x="859" y="234"/>
                    </a:lnTo>
                    <a:lnTo>
                      <a:pt x="785" y="211"/>
                    </a:lnTo>
                    <a:lnTo>
                      <a:pt x="712" y="190"/>
                    </a:lnTo>
                    <a:lnTo>
                      <a:pt x="640" y="169"/>
                    </a:lnTo>
                    <a:lnTo>
                      <a:pt x="570" y="149"/>
                    </a:lnTo>
                    <a:lnTo>
                      <a:pt x="501" y="132"/>
                    </a:lnTo>
                    <a:lnTo>
                      <a:pt x="435" y="113"/>
                    </a:lnTo>
                    <a:lnTo>
                      <a:pt x="371" y="96"/>
                    </a:lnTo>
                    <a:lnTo>
                      <a:pt x="309" y="79"/>
                    </a:lnTo>
                    <a:lnTo>
                      <a:pt x="250" y="63"/>
                    </a:lnTo>
                    <a:lnTo>
                      <a:pt x="193" y="50"/>
                    </a:lnTo>
                    <a:lnTo>
                      <a:pt x="140" y="35"/>
                    </a:lnTo>
                    <a:lnTo>
                      <a:pt x="90" y="22"/>
                    </a:lnTo>
                    <a:lnTo>
                      <a:pt x="44" y="11"/>
                    </a:lnTo>
                    <a:lnTo>
                      <a:pt x="2" y="0"/>
                    </a:lnTo>
                    <a:lnTo>
                      <a:pt x="0" y="2"/>
                    </a:lnTo>
                    <a:lnTo>
                      <a:pt x="2" y="0"/>
                    </a:lnTo>
                    <a:lnTo>
                      <a:pt x="1" y="0"/>
                    </a:lnTo>
                    <a:lnTo>
                      <a:pt x="1" y="1"/>
                    </a:lnTo>
                    <a:lnTo>
                      <a:pt x="1" y="2"/>
                    </a:lnTo>
                    <a:lnTo>
                      <a:pt x="2"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8" name="Freeform 756">
                <a:extLst>
                  <a:ext uri="{FF2B5EF4-FFF2-40B4-BE49-F238E27FC236}">
                    <a16:creationId xmlns:a16="http://schemas.microsoft.com/office/drawing/2014/main" id="{6FABE599-628E-3328-42C2-8A37C2BDDAAC}"/>
                  </a:ext>
                </a:extLst>
              </p:cNvPr>
              <p:cNvSpPr>
                <a:spLocks/>
              </p:cNvSpPr>
              <p:nvPr/>
            </p:nvSpPr>
            <p:spPr bwMode="auto">
              <a:xfrm>
                <a:off x="1057" y="3576"/>
                <a:ext cx="6" cy="26"/>
              </a:xfrm>
              <a:custGeom>
                <a:avLst/>
                <a:gdLst>
                  <a:gd name="T0" fmla="*/ 14 w 17"/>
                  <a:gd name="T1" fmla="*/ 74 h 78"/>
                  <a:gd name="T2" fmla="*/ 16 w 17"/>
                  <a:gd name="T3" fmla="*/ 76 h 78"/>
                  <a:gd name="T4" fmla="*/ 17 w 17"/>
                  <a:gd name="T5" fmla="*/ 67 h 78"/>
                  <a:gd name="T6" fmla="*/ 17 w 17"/>
                  <a:gd name="T7" fmla="*/ 60 h 78"/>
                  <a:gd name="T8" fmla="*/ 17 w 17"/>
                  <a:gd name="T9" fmla="*/ 54 h 78"/>
                  <a:gd name="T10" fmla="*/ 17 w 17"/>
                  <a:gd name="T11" fmla="*/ 47 h 78"/>
                  <a:gd name="T12" fmla="*/ 17 w 17"/>
                  <a:gd name="T13" fmla="*/ 41 h 78"/>
                  <a:gd name="T14" fmla="*/ 16 w 17"/>
                  <a:gd name="T15" fmla="*/ 36 h 78"/>
                  <a:gd name="T16" fmla="*/ 14 w 17"/>
                  <a:gd name="T17" fmla="*/ 32 h 78"/>
                  <a:gd name="T18" fmla="*/ 13 w 17"/>
                  <a:gd name="T19" fmla="*/ 26 h 78"/>
                  <a:gd name="T20" fmla="*/ 12 w 17"/>
                  <a:gd name="T21" fmla="*/ 23 h 78"/>
                  <a:gd name="T22" fmla="*/ 10 w 17"/>
                  <a:gd name="T23" fmla="*/ 19 h 78"/>
                  <a:gd name="T24" fmla="*/ 9 w 17"/>
                  <a:gd name="T25" fmla="*/ 16 h 78"/>
                  <a:gd name="T26" fmla="*/ 8 w 17"/>
                  <a:gd name="T27" fmla="*/ 13 h 78"/>
                  <a:gd name="T28" fmla="*/ 6 w 17"/>
                  <a:gd name="T29" fmla="*/ 10 h 78"/>
                  <a:gd name="T30" fmla="*/ 5 w 17"/>
                  <a:gd name="T31" fmla="*/ 6 h 78"/>
                  <a:gd name="T32" fmla="*/ 4 w 17"/>
                  <a:gd name="T33" fmla="*/ 3 h 78"/>
                  <a:gd name="T34" fmla="*/ 3 w 17"/>
                  <a:gd name="T35" fmla="*/ 0 h 78"/>
                  <a:gd name="T36" fmla="*/ 0 w 17"/>
                  <a:gd name="T37" fmla="*/ 2 h 78"/>
                  <a:gd name="T38" fmla="*/ 1 w 17"/>
                  <a:gd name="T39" fmla="*/ 4 h 78"/>
                  <a:gd name="T40" fmla="*/ 2 w 17"/>
                  <a:gd name="T41" fmla="*/ 7 h 78"/>
                  <a:gd name="T42" fmla="*/ 3 w 17"/>
                  <a:gd name="T43" fmla="*/ 11 h 78"/>
                  <a:gd name="T44" fmla="*/ 5 w 17"/>
                  <a:gd name="T45" fmla="*/ 14 h 78"/>
                  <a:gd name="T46" fmla="*/ 6 w 17"/>
                  <a:gd name="T47" fmla="*/ 17 h 78"/>
                  <a:gd name="T48" fmla="*/ 7 w 17"/>
                  <a:gd name="T49" fmla="*/ 20 h 78"/>
                  <a:gd name="T50" fmla="*/ 9 w 17"/>
                  <a:gd name="T51" fmla="*/ 24 h 78"/>
                  <a:gd name="T52" fmla="*/ 10 w 17"/>
                  <a:gd name="T53" fmla="*/ 27 h 78"/>
                  <a:gd name="T54" fmla="*/ 11 w 17"/>
                  <a:gd name="T55" fmla="*/ 32 h 78"/>
                  <a:gd name="T56" fmla="*/ 12 w 17"/>
                  <a:gd name="T57" fmla="*/ 37 h 78"/>
                  <a:gd name="T58" fmla="*/ 13 w 17"/>
                  <a:gd name="T59" fmla="*/ 42 h 78"/>
                  <a:gd name="T60" fmla="*/ 13 w 17"/>
                  <a:gd name="T61" fmla="*/ 47 h 78"/>
                  <a:gd name="T62" fmla="*/ 14 w 17"/>
                  <a:gd name="T63" fmla="*/ 54 h 78"/>
                  <a:gd name="T64" fmla="*/ 14 w 17"/>
                  <a:gd name="T65" fmla="*/ 60 h 78"/>
                  <a:gd name="T66" fmla="*/ 13 w 17"/>
                  <a:gd name="T67" fmla="*/ 67 h 78"/>
                  <a:gd name="T68" fmla="*/ 12 w 17"/>
                  <a:gd name="T69" fmla="*/ 76 h 78"/>
                  <a:gd name="T70" fmla="*/ 13 w 17"/>
                  <a:gd name="T71" fmla="*/ 78 h 78"/>
                  <a:gd name="T72" fmla="*/ 12 w 17"/>
                  <a:gd name="T73" fmla="*/ 76 h 78"/>
                  <a:gd name="T74" fmla="*/ 13 w 17"/>
                  <a:gd name="T75" fmla="*/ 77 h 78"/>
                  <a:gd name="T76" fmla="*/ 14 w 17"/>
                  <a:gd name="T77" fmla="*/ 77 h 78"/>
                  <a:gd name="T78" fmla="*/ 16 w 17"/>
                  <a:gd name="T79" fmla="*/ 77 h 78"/>
                  <a:gd name="T80" fmla="*/ 16 w 17"/>
                  <a:gd name="T81" fmla="*/ 76 h 78"/>
                  <a:gd name="T82" fmla="*/ 14 w 17"/>
                  <a:gd name="T83"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 h="78">
                    <a:moveTo>
                      <a:pt x="14" y="74"/>
                    </a:moveTo>
                    <a:lnTo>
                      <a:pt x="16" y="76"/>
                    </a:lnTo>
                    <a:lnTo>
                      <a:pt x="17" y="67"/>
                    </a:lnTo>
                    <a:lnTo>
                      <a:pt x="17" y="60"/>
                    </a:lnTo>
                    <a:lnTo>
                      <a:pt x="17" y="54"/>
                    </a:lnTo>
                    <a:lnTo>
                      <a:pt x="17" y="47"/>
                    </a:lnTo>
                    <a:lnTo>
                      <a:pt x="17" y="41"/>
                    </a:lnTo>
                    <a:lnTo>
                      <a:pt x="16" y="36"/>
                    </a:lnTo>
                    <a:lnTo>
                      <a:pt x="14" y="32"/>
                    </a:lnTo>
                    <a:lnTo>
                      <a:pt x="13" y="26"/>
                    </a:lnTo>
                    <a:lnTo>
                      <a:pt x="12" y="23"/>
                    </a:lnTo>
                    <a:lnTo>
                      <a:pt x="10" y="19"/>
                    </a:lnTo>
                    <a:lnTo>
                      <a:pt x="9" y="16"/>
                    </a:lnTo>
                    <a:lnTo>
                      <a:pt x="8" y="13"/>
                    </a:lnTo>
                    <a:lnTo>
                      <a:pt x="6" y="10"/>
                    </a:lnTo>
                    <a:lnTo>
                      <a:pt x="5" y="6"/>
                    </a:lnTo>
                    <a:lnTo>
                      <a:pt x="4" y="3"/>
                    </a:lnTo>
                    <a:lnTo>
                      <a:pt x="3" y="0"/>
                    </a:lnTo>
                    <a:lnTo>
                      <a:pt x="0" y="2"/>
                    </a:lnTo>
                    <a:lnTo>
                      <a:pt x="1" y="4"/>
                    </a:lnTo>
                    <a:lnTo>
                      <a:pt x="2" y="7"/>
                    </a:lnTo>
                    <a:lnTo>
                      <a:pt x="3" y="11"/>
                    </a:lnTo>
                    <a:lnTo>
                      <a:pt x="5" y="14"/>
                    </a:lnTo>
                    <a:lnTo>
                      <a:pt x="6" y="17"/>
                    </a:lnTo>
                    <a:lnTo>
                      <a:pt x="7" y="20"/>
                    </a:lnTo>
                    <a:lnTo>
                      <a:pt x="9" y="24"/>
                    </a:lnTo>
                    <a:lnTo>
                      <a:pt x="10" y="27"/>
                    </a:lnTo>
                    <a:lnTo>
                      <a:pt x="11" y="32"/>
                    </a:lnTo>
                    <a:lnTo>
                      <a:pt x="12" y="37"/>
                    </a:lnTo>
                    <a:lnTo>
                      <a:pt x="13" y="42"/>
                    </a:lnTo>
                    <a:lnTo>
                      <a:pt x="13" y="47"/>
                    </a:lnTo>
                    <a:lnTo>
                      <a:pt x="14" y="54"/>
                    </a:lnTo>
                    <a:lnTo>
                      <a:pt x="14" y="60"/>
                    </a:lnTo>
                    <a:lnTo>
                      <a:pt x="13" y="67"/>
                    </a:lnTo>
                    <a:lnTo>
                      <a:pt x="12" y="76"/>
                    </a:lnTo>
                    <a:lnTo>
                      <a:pt x="13" y="78"/>
                    </a:lnTo>
                    <a:lnTo>
                      <a:pt x="12" y="76"/>
                    </a:lnTo>
                    <a:lnTo>
                      <a:pt x="13" y="77"/>
                    </a:lnTo>
                    <a:lnTo>
                      <a:pt x="14" y="77"/>
                    </a:lnTo>
                    <a:lnTo>
                      <a:pt x="16" y="77"/>
                    </a:lnTo>
                    <a:lnTo>
                      <a:pt x="16" y="76"/>
                    </a:lnTo>
                    <a:lnTo>
                      <a:pt x="14"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9" name="Freeform 757">
                <a:extLst>
                  <a:ext uri="{FF2B5EF4-FFF2-40B4-BE49-F238E27FC236}">
                    <a16:creationId xmlns:a16="http://schemas.microsoft.com/office/drawing/2014/main" id="{411B5C1D-D7DB-A58E-4840-F231581304A8}"/>
                  </a:ext>
                </a:extLst>
              </p:cNvPr>
              <p:cNvSpPr>
                <a:spLocks/>
              </p:cNvSpPr>
              <p:nvPr/>
            </p:nvSpPr>
            <p:spPr bwMode="auto">
              <a:xfrm>
                <a:off x="1062" y="3601"/>
                <a:ext cx="656" cy="211"/>
              </a:xfrm>
              <a:custGeom>
                <a:avLst/>
                <a:gdLst>
                  <a:gd name="T0" fmla="*/ 1908 w 1969"/>
                  <a:gd name="T1" fmla="*/ 612 h 632"/>
                  <a:gd name="T2" fmla="*/ 1787 w 1969"/>
                  <a:gd name="T3" fmla="*/ 578 h 632"/>
                  <a:gd name="T4" fmla="*/ 1665 w 1969"/>
                  <a:gd name="T5" fmla="*/ 543 h 632"/>
                  <a:gd name="T6" fmla="*/ 1543 w 1969"/>
                  <a:gd name="T7" fmla="*/ 507 h 632"/>
                  <a:gd name="T8" fmla="*/ 1419 w 1969"/>
                  <a:gd name="T9" fmla="*/ 469 h 632"/>
                  <a:gd name="T10" fmla="*/ 1295 w 1969"/>
                  <a:gd name="T11" fmla="*/ 430 h 632"/>
                  <a:gd name="T12" fmla="*/ 1171 w 1969"/>
                  <a:gd name="T13" fmla="*/ 390 h 632"/>
                  <a:gd name="T14" fmla="*/ 1046 w 1969"/>
                  <a:gd name="T15" fmla="*/ 349 h 632"/>
                  <a:gd name="T16" fmla="*/ 922 w 1969"/>
                  <a:gd name="T17" fmla="*/ 308 h 632"/>
                  <a:gd name="T18" fmla="*/ 796 w 1969"/>
                  <a:gd name="T19" fmla="*/ 267 h 632"/>
                  <a:gd name="T20" fmla="*/ 672 w 1969"/>
                  <a:gd name="T21" fmla="*/ 225 h 632"/>
                  <a:gd name="T22" fmla="*/ 548 w 1969"/>
                  <a:gd name="T23" fmla="*/ 184 h 632"/>
                  <a:gd name="T24" fmla="*/ 425 w 1969"/>
                  <a:gd name="T25" fmla="*/ 142 h 632"/>
                  <a:gd name="T26" fmla="*/ 302 w 1969"/>
                  <a:gd name="T27" fmla="*/ 101 h 632"/>
                  <a:gd name="T28" fmla="*/ 181 w 1969"/>
                  <a:gd name="T29" fmla="*/ 60 h 632"/>
                  <a:gd name="T30" fmla="*/ 61 w 1969"/>
                  <a:gd name="T31" fmla="*/ 20 h 632"/>
                  <a:gd name="T32" fmla="*/ 0 w 1969"/>
                  <a:gd name="T33" fmla="*/ 3 h 632"/>
                  <a:gd name="T34" fmla="*/ 120 w 1969"/>
                  <a:gd name="T35" fmla="*/ 43 h 632"/>
                  <a:gd name="T36" fmla="*/ 241 w 1969"/>
                  <a:gd name="T37" fmla="*/ 83 h 632"/>
                  <a:gd name="T38" fmla="*/ 362 w 1969"/>
                  <a:gd name="T39" fmla="*/ 124 h 632"/>
                  <a:gd name="T40" fmla="*/ 485 w 1969"/>
                  <a:gd name="T41" fmla="*/ 166 h 632"/>
                  <a:gd name="T42" fmla="*/ 609 w 1969"/>
                  <a:gd name="T43" fmla="*/ 207 h 632"/>
                  <a:gd name="T44" fmla="*/ 733 w 1969"/>
                  <a:gd name="T45" fmla="*/ 249 h 632"/>
                  <a:gd name="T46" fmla="*/ 857 w 1969"/>
                  <a:gd name="T47" fmla="*/ 290 h 632"/>
                  <a:gd name="T48" fmla="*/ 982 w 1969"/>
                  <a:gd name="T49" fmla="*/ 332 h 632"/>
                  <a:gd name="T50" fmla="*/ 1108 w 1969"/>
                  <a:gd name="T51" fmla="*/ 372 h 632"/>
                  <a:gd name="T52" fmla="*/ 1232 w 1969"/>
                  <a:gd name="T53" fmla="*/ 413 h 632"/>
                  <a:gd name="T54" fmla="*/ 1357 w 1969"/>
                  <a:gd name="T55" fmla="*/ 452 h 632"/>
                  <a:gd name="T56" fmla="*/ 1480 w 1969"/>
                  <a:gd name="T57" fmla="*/ 491 h 632"/>
                  <a:gd name="T58" fmla="*/ 1603 w 1969"/>
                  <a:gd name="T59" fmla="*/ 528 h 632"/>
                  <a:gd name="T60" fmla="*/ 1726 w 1969"/>
                  <a:gd name="T61" fmla="*/ 563 h 632"/>
                  <a:gd name="T62" fmla="*/ 1847 w 1969"/>
                  <a:gd name="T63" fmla="*/ 598 h 632"/>
                  <a:gd name="T64" fmla="*/ 1967 w 1969"/>
                  <a:gd name="T65" fmla="*/ 632 h 632"/>
                  <a:gd name="T66" fmla="*/ 1969 w 1969"/>
                  <a:gd name="T67" fmla="*/ 630 h 632"/>
                  <a:gd name="T68" fmla="*/ 1968 w 1969"/>
                  <a:gd name="T69" fmla="*/ 628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9" h="632">
                    <a:moveTo>
                      <a:pt x="1968" y="628"/>
                    </a:moveTo>
                    <a:lnTo>
                      <a:pt x="1908" y="612"/>
                    </a:lnTo>
                    <a:lnTo>
                      <a:pt x="1848" y="595"/>
                    </a:lnTo>
                    <a:lnTo>
                      <a:pt x="1787" y="578"/>
                    </a:lnTo>
                    <a:lnTo>
                      <a:pt x="1726" y="560"/>
                    </a:lnTo>
                    <a:lnTo>
                      <a:pt x="1665" y="543"/>
                    </a:lnTo>
                    <a:lnTo>
                      <a:pt x="1604" y="524"/>
                    </a:lnTo>
                    <a:lnTo>
                      <a:pt x="1543" y="507"/>
                    </a:lnTo>
                    <a:lnTo>
                      <a:pt x="1481" y="488"/>
                    </a:lnTo>
                    <a:lnTo>
                      <a:pt x="1419" y="469"/>
                    </a:lnTo>
                    <a:lnTo>
                      <a:pt x="1357" y="449"/>
                    </a:lnTo>
                    <a:lnTo>
                      <a:pt x="1295" y="430"/>
                    </a:lnTo>
                    <a:lnTo>
                      <a:pt x="1233" y="410"/>
                    </a:lnTo>
                    <a:lnTo>
                      <a:pt x="1171" y="390"/>
                    </a:lnTo>
                    <a:lnTo>
                      <a:pt x="1109" y="369"/>
                    </a:lnTo>
                    <a:lnTo>
                      <a:pt x="1046" y="349"/>
                    </a:lnTo>
                    <a:lnTo>
                      <a:pt x="984" y="329"/>
                    </a:lnTo>
                    <a:lnTo>
                      <a:pt x="922" y="308"/>
                    </a:lnTo>
                    <a:lnTo>
                      <a:pt x="858" y="287"/>
                    </a:lnTo>
                    <a:lnTo>
                      <a:pt x="796" y="267"/>
                    </a:lnTo>
                    <a:lnTo>
                      <a:pt x="734" y="246"/>
                    </a:lnTo>
                    <a:lnTo>
                      <a:pt x="672" y="225"/>
                    </a:lnTo>
                    <a:lnTo>
                      <a:pt x="610" y="204"/>
                    </a:lnTo>
                    <a:lnTo>
                      <a:pt x="548" y="184"/>
                    </a:lnTo>
                    <a:lnTo>
                      <a:pt x="486" y="163"/>
                    </a:lnTo>
                    <a:lnTo>
                      <a:pt x="425" y="142"/>
                    </a:lnTo>
                    <a:lnTo>
                      <a:pt x="364" y="121"/>
                    </a:lnTo>
                    <a:lnTo>
                      <a:pt x="302" y="101"/>
                    </a:lnTo>
                    <a:lnTo>
                      <a:pt x="242" y="80"/>
                    </a:lnTo>
                    <a:lnTo>
                      <a:pt x="181" y="60"/>
                    </a:lnTo>
                    <a:lnTo>
                      <a:pt x="121" y="40"/>
                    </a:lnTo>
                    <a:lnTo>
                      <a:pt x="61" y="20"/>
                    </a:lnTo>
                    <a:lnTo>
                      <a:pt x="3" y="0"/>
                    </a:lnTo>
                    <a:lnTo>
                      <a:pt x="0" y="3"/>
                    </a:lnTo>
                    <a:lnTo>
                      <a:pt x="60" y="23"/>
                    </a:lnTo>
                    <a:lnTo>
                      <a:pt x="120" y="43"/>
                    </a:lnTo>
                    <a:lnTo>
                      <a:pt x="180" y="63"/>
                    </a:lnTo>
                    <a:lnTo>
                      <a:pt x="241" y="83"/>
                    </a:lnTo>
                    <a:lnTo>
                      <a:pt x="301" y="104"/>
                    </a:lnTo>
                    <a:lnTo>
                      <a:pt x="362" y="124"/>
                    </a:lnTo>
                    <a:lnTo>
                      <a:pt x="424" y="145"/>
                    </a:lnTo>
                    <a:lnTo>
                      <a:pt x="485" y="166"/>
                    </a:lnTo>
                    <a:lnTo>
                      <a:pt x="547" y="187"/>
                    </a:lnTo>
                    <a:lnTo>
                      <a:pt x="609" y="207"/>
                    </a:lnTo>
                    <a:lnTo>
                      <a:pt x="671" y="228"/>
                    </a:lnTo>
                    <a:lnTo>
                      <a:pt x="733" y="249"/>
                    </a:lnTo>
                    <a:lnTo>
                      <a:pt x="795" y="270"/>
                    </a:lnTo>
                    <a:lnTo>
                      <a:pt x="857" y="290"/>
                    </a:lnTo>
                    <a:lnTo>
                      <a:pt x="920" y="311"/>
                    </a:lnTo>
                    <a:lnTo>
                      <a:pt x="982" y="332"/>
                    </a:lnTo>
                    <a:lnTo>
                      <a:pt x="1045" y="352"/>
                    </a:lnTo>
                    <a:lnTo>
                      <a:pt x="1108" y="372"/>
                    </a:lnTo>
                    <a:lnTo>
                      <a:pt x="1170" y="393"/>
                    </a:lnTo>
                    <a:lnTo>
                      <a:pt x="1232" y="413"/>
                    </a:lnTo>
                    <a:lnTo>
                      <a:pt x="1294" y="433"/>
                    </a:lnTo>
                    <a:lnTo>
                      <a:pt x="1357" y="452"/>
                    </a:lnTo>
                    <a:lnTo>
                      <a:pt x="1419" y="472"/>
                    </a:lnTo>
                    <a:lnTo>
                      <a:pt x="1480" y="491"/>
                    </a:lnTo>
                    <a:lnTo>
                      <a:pt x="1542" y="510"/>
                    </a:lnTo>
                    <a:lnTo>
                      <a:pt x="1603" y="528"/>
                    </a:lnTo>
                    <a:lnTo>
                      <a:pt x="1665" y="546"/>
                    </a:lnTo>
                    <a:lnTo>
                      <a:pt x="1726" y="563"/>
                    </a:lnTo>
                    <a:lnTo>
                      <a:pt x="1786" y="581"/>
                    </a:lnTo>
                    <a:lnTo>
                      <a:pt x="1847" y="598"/>
                    </a:lnTo>
                    <a:lnTo>
                      <a:pt x="1907" y="615"/>
                    </a:lnTo>
                    <a:lnTo>
                      <a:pt x="1967" y="632"/>
                    </a:lnTo>
                    <a:lnTo>
                      <a:pt x="1968" y="631"/>
                    </a:lnTo>
                    <a:lnTo>
                      <a:pt x="1969" y="630"/>
                    </a:lnTo>
                    <a:lnTo>
                      <a:pt x="1969" y="628"/>
                    </a:lnTo>
                    <a:lnTo>
                      <a:pt x="1968"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0" name="Freeform 758">
                <a:extLst>
                  <a:ext uri="{FF2B5EF4-FFF2-40B4-BE49-F238E27FC236}">
                    <a16:creationId xmlns:a16="http://schemas.microsoft.com/office/drawing/2014/main" id="{05371911-CC9D-D44E-F84A-6DB51B47AC66}"/>
                  </a:ext>
                </a:extLst>
              </p:cNvPr>
              <p:cNvSpPr>
                <a:spLocks/>
              </p:cNvSpPr>
              <p:nvPr/>
            </p:nvSpPr>
            <p:spPr bwMode="auto">
              <a:xfrm>
                <a:off x="1717" y="3810"/>
                <a:ext cx="30" cy="9"/>
              </a:xfrm>
              <a:custGeom>
                <a:avLst/>
                <a:gdLst>
                  <a:gd name="T0" fmla="*/ 87 w 90"/>
                  <a:gd name="T1" fmla="*/ 26 h 26"/>
                  <a:gd name="T2" fmla="*/ 88 w 90"/>
                  <a:gd name="T3" fmla="*/ 22 h 26"/>
                  <a:gd name="T4" fmla="*/ 1 w 90"/>
                  <a:gd name="T5" fmla="*/ 0 h 26"/>
                  <a:gd name="T6" fmla="*/ 0 w 90"/>
                  <a:gd name="T7" fmla="*/ 4 h 26"/>
                  <a:gd name="T8" fmla="*/ 88 w 90"/>
                  <a:gd name="T9" fmla="*/ 26 h 26"/>
                  <a:gd name="T10" fmla="*/ 89 w 90"/>
                  <a:gd name="T11" fmla="*/ 22 h 26"/>
                  <a:gd name="T12" fmla="*/ 88 w 90"/>
                  <a:gd name="T13" fmla="*/ 26 h 26"/>
                  <a:gd name="T14" fmla="*/ 89 w 90"/>
                  <a:gd name="T15" fmla="*/ 26 h 26"/>
                  <a:gd name="T16" fmla="*/ 90 w 90"/>
                  <a:gd name="T17" fmla="*/ 25 h 26"/>
                  <a:gd name="T18" fmla="*/ 89 w 90"/>
                  <a:gd name="T19" fmla="*/ 24 h 26"/>
                  <a:gd name="T20" fmla="*/ 88 w 90"/>
                  <a:gd name="T21" fmla="*/ 22 h 26"/>
                  <a:gd name="T22" fmla="*/ 87 w 90"/>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26">
                    <a:moveTo>
                      <a:pt x="87" y="26"/>
                    </a:moveTo>
                    <a:lnTo>
                      <a:pt x="88" y="22"/>
                    </a:lnTo>
                    <a:lnTo>
                      <a:pt x="1" y="0"/>
                    </a:lnTo>
                    <a:lnTo>
                      <a:pt x="0" y="4"/>
                    </a:lnTo>
                    <a:lnTo>
                      <a:pt x="88" y="26"/>
                    </a:lnTo>
                    <a:lnTo>
                      <a:pt x="89" y="22"/>
                    </a:lnTo>
                    <a:lnTo>
                      <a:pt x="88" y="26"/>
                    </a:lnTo>
                    <a:lnTo>
                      <a:pt x="89" y="26"/>
                    </a:lnTo>
                    <a:lnTo>
                      <a:pt x="90" y="25"/>
                    </a:lnTo>
                    <a:lnTo>
                      <a:pt x="89" y="24"/>
                    </a:lnTo>
                    <a:lnTo>
                      <a:pt x="88" y="22"/>
                    </a:lnTo>
                    <a:lnTo>
                      <a:pt x="87"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1" name="Freeform 759">
                <a:extLst>
                  <a:ext uri="{FF2B5EF4-FFF2-40B4-BE49-F238E27FC236}">
                    <a16:creationId xmlns:a16="http://schemas.microsoft.com/office/drawing/2014/main" id="{198A4827-FD17-975C-82FE-11C2269D814F}"/>
                  </a:ext>
                </a:extLst>
              </p:cNvPr>
              <p:cNvSpPr>
                <a:spLocks/>
              </p:cNvSpPr>
              <p:nvPr/>
            </p:nvSpPr>
            <p:spPr bwMode="auto">
              <a:xfrm>
                <a:off x="1001" y="3589"/>
                <a:ext cx="136" cy="124"/>
              </a:xfrm>
              <a:custGeom>
                <a:avLst/>
                <a:gdLst>
                  <a:gd name="T0" fmla="*/ 113 w 407"/>
                  <a:gd name="T1" fmla="*/ 34 h 372"/>
                  <a:gd name="T2" fmla="*/ 91 w 407"/>
                  <a:gd name="T3" fmla="*/ 38 h 372"/>
                  <a:gd name="T4" fmla="*/ 104 w 407"/>
                  <a:gd name="T5" fmla="*/ 73 h 372"/>
                  <a:gd name="T6" fmla="*/ 134 w 407"/>
                  <a:gd name="T7" fmla="*/ 112 h 372"/>
                  <a:gd name="T8" fmla="*/ 171 w 407"/>
                  <a:gd name="T9" fmla="*/ 150 h 372"/>
                  <a:gd name="T10" fmla="*/ 213 w 407"/>
                  <a:gd name="T11" fmla="*/ 186 h 372"/>
                  <a:gd name="T12" fmla="*/ 259 w 407"/>
                  <a:gd name="T13" fmla="*/ 220 h 372"/>
                  <a:gd name="T14" fmla="*/ 307 w 407"/>
                  <a:gd name="T15" fmla="*/ 249 h 372"/>
                  <a:gd name="T16" fmla="*/ 353 w 407"/>
                  <a:gd name="T17" fmla="*/ 275 h 372"/>
                  <a:gd name="T18" fmla="*/ 397 w 407"/>
                  <a:gd name="T19" fmla="*/ 297 h 372"/>
                  <a:gd name="T20" fmla="*/ 378 w 407"/>
                  <a:gd name="T21" fmla="*/ 302 h 372"/>
                  <a:gd name="T22" fmla="*/ 345 w 407"/>
                  <a:gd name="T23" fmla="*/ 297 h 372"/>
                  <a:gd name="T24" fmla="*/ 317 w 407"/>
                  <a:gd name="T25" fmla="*/ 291 h 372"/>
                  <a:gd name="T26" fmla="*/ 292 w 407"/>
                  <a:gd name="T27" fmla="*/ 285 h 372"/>
                  <a:gd name="T28" fmla="*/ 288 w 407"/>
                  <a:gd name="T29" fmla="*/ 293 h 372"/>
                  <a:gd name="T30" fmla="*/ 301 w 407"/>
                  <a:gd name="T31" fmla="*/ 307 h 372"/>
                  <a:gd name="T32" fmla="*/ 322 w 407"/>
                  <a:gd name="T33" fmla="*/ 321 h 372"/>
                  <a:gd name="T34" fmla="*/ 345 w 407"/>
                  <a:gd name="T35" fmla="*/ 330 h 372"/>
                  <a:gd name="T36" fmla="*/ 334 w 407"/>
                  <a:gd name="T37" fmla="*/ 333 h 372"/>
                  <a:gd name="T38" fmla="*/ 302 w 407"/>
                  <a:gd name="T39" fmla="*/ 327 h 372"/>
                  <a:gd name="T40" fmla="*/ 269 w 407"/>
                  <a:gd name="T41" fmla="*/ 314 h 372"/>
                  <a:gd name="T42" fmla="*/ 244 w 407"/>
                  <a:gd name="T43" fmla="*/ 302 h 372"/>
                  <a:gd name="T44" fmla="*/ 240 w 407"/>
                  <a:gd name="T45" fmla="*/ 309 h 372"/>
                  <a:gd name="T46" fmla="*/ 251 w 407"/>
                  <a:gd name="T47" fmla="*/ 324 h 372"/>
                  <a:gd name="T48" fmla="*/ 266 w 407"/>
                  <a:gd name="T49" fmla="*/ 337 h 372"/>
                  <a:gd name="T50" fmla="*/ 276 w 407"/>
                  <a:gd name="T51" fmla="*/ 350 h 372"/>
                  <a:gd name="T52" fmla="*/ 257 w 407"/>
                  <a:gd name="T53" fmla="*/ 350 h 372"/>
                  <a:gd name="T54" fmla="*/ 236 w 407"/>
                  <a:gd name="T55" fmla="*/ 344 h 372"/>
                  <a:gd name="T56" fmla="*/ 218 w 407"/>
                  <a:gd name="T57" fmla="*/ 336 h 372"/>
                  <a:gd name="T58" fmla="*/ 202 w 407"/>
                  <a:gd name="T59" fmla="*/ 324 h 372"/>
                  <a:gd name="T60" fmla="*/ 188 w 407"/>
                  <a:gd name="T61" fmla="*/ 362 h 372"/>
                  <a:gd name="T62" fmla="*/ 167 w 407"/>
                  <a:gd name="T63" fmla="*/ 332 h 372"/>
                  <a:gd name="T64" fmla="*/ 150 w 407"/>
                  <a:gd name="T65" fmla="*/ 331 h 372"/>
                  <a:gd name="T66" fmla="*/ 139 w 407"/>
                  <a:gd name="T67" fmla="*/ 357 h 372"/>
                  <a:gd name="T68" fmla="*/ 87 w 407"/>
                  <a:gd name="T69" fmla="*/ 320 h 372"/>
                  <a:gd name="T70" fmla="*/ 78 w 407"/>
                  <a:gd name="T71" fmla="*/ 341 h 372"/>
                  <a:gd name="T72" fmla="*/ 60 w 407"/>
                  <a:gd name="T73" fmla="*/ 346 h 372"/>
                  <a:gd name="T74" fmla="*/ 37 w 407"/>
                  <a:gd name="T75" fmla="*/ 312 h 372"/>
                  <a:gd name="T76" fmla="*/ 19 w 407"/>
                  <a:gd name="T77" fmla="*/ 270 h 372"/>
                  <a:gd name="T78" fmla="*/ 6 w 407"/>
                  <a:gd name="T79" fmla="*/ 223 h 372"/>
                  <a:gd name="T80" fmla="*/ 1 w 407"/>
                  <a:gd name="T81" fmla="*/ 173 h 372"/>
                  <a:gd name="T82" fmla="*/ 1 w 407"/>
                  <a:gd name="T83" fmla="*/ 124 h 372"/>
                  <a:gd name="T84" fmla="*/ 10 w 407"/>
                  <a:gd name="T85" fmla="*/ 78 h 372"/>
                  <a:gd name="T86" fmla="*/ 28 w 407"/>
                  <a:gd name="T87" fmla="*/ 37 h 372"/>
                  <a:gd name="T88" fmla="*/ 50 w 407"/>
                  <a:gd name="T89" fmla="*/ 9 h 372"/>
                  <a:gd name="T90" fmla="*/ 67 w 407"/>
                  <a:gd name="T91" fmla="*/ 1 h 372"/>
                  <a:gd name="T92" fmla="*/ 90 w 407"/>
                  <a:gd name="T93" fmla="*/ 0 h 372"/>
                  <a:gd name="T94" fmla="*/ 113 w 407"/>
                  <a:gd name="T95" fmla="*/ 3 h 372"/>
                  <a:gd name="T96" fmla="*/ 128 w 407"/>
                  <a:gd name="T97" fmla="*/ 12 h 372"/>
                  <a:gd name="T98" fmla="*/ 131 w 407"/>
                  <a:gd name="T99" fmla="*/ 3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7" h="372">
                    <a:moveTo>
                      <a:pt x="134" y="43"/>
                    </a:moveTo>
                    <a:lnTo>
                      <a:pt x="127" y="39"/>
                    </a:lnTo>
                    <a:lnTo>
                      <a:pt x="120" y="36"/>
                    </a:lnTo>
                    <a:lnTo>
                      <a:pt x="113" y="34"/>
                    </a:lnTo>
                    <a:lnTo>
                      <a:pt x="107" y="33"/>
                    </a:lnTo>
                    <a:lnTo>
                      <a:pt x="100" y="34"/>
                    </a:lnTo>
                    <a:lnTo>
                      <a:pt x="95" y="35"/>
                    </a:lnTo>
                    <a:lnTo>
                      <a:pt x="91" y="38"/>
                    </a:lnTo>
                    <a:lnTo>
                      <a:pt x="88" y="42"/>
                    </a:lnTo>
                    <a:lnTo>
                      <a:pt x="92" y="53"/>
                    </a:lnTo>
                    <a:lnTo>
                      <a:pt x="98" y="63"/>
                    </a:lnTo>
                    <a:lnTo>
                      <a:pt x="104" y="73"/>
                    </a:lnTo>
                    <a:lnTo>
                      <a:pt x="111" y="83"/>
                    </a:lnTo>
                    <a:lnTo>
                      <a:pt x="118" y="92"/>
                    </a:lnTo>
                    <a:lnTo>
                      <a:pt x="126" y="103"/>
                    </a:lnTo>
                    <a:lnTo>
                      <a:pt x="134" y="112"/>
                    </a:lnTo>
                    <a:lnTo>
                      <a:pt x="143" y="122"/>
                    </a:lnTo>
                    <a:lnTo>
                      <a:pt x="152" y="131"/>
                    </a:lnTo>
                    <a:lnTo>
                      <a:pt x="161" y="141"/>
                    </a:lnTo>
                    <a:lnTo>
                      <a:pt x="171" y="150"/>
                    </a:lnTo>
                    <a:lnTo>
                      <a:pt x="181" y="160"/>
                    </a:lnTo>
                    <a:lnTo>
                      <a:pt x="192" y="168"/>
                    </a:lnTo>
                    <a:lnTo>
                      <a:pt x="202" y="178"/>
                    </a:lnTo>
                    <a:lnTo>
                      <a:pt x="213" y="186"/>
                    </a:lnTo>
                    <a:lnTo>
                      <a:pt x="225" y="194"/>
                    </a:lnTo>
                    <a:lnTo>
                      <a:pt x="236" y="203"/>
                    </a:lnTo>
                    <a:lnTo>
                      <a:pt x="248" y="211"/>
                    </a:lnTo>
                    <a:lnTo>
                      <a:pt x="259" y="220"/>
                    </a:lnTo>
                    <a:lnTo>
                      <a:pt x="271" y="227"/>
                    </a:lnTo>
                    <a:lnTo>
                      <a:pt x="282" y="234"/>
                    </a:lnTo>
                    <a:lnTo>
                      <a:pt x="295" y="242"/>
                    </a:lnTo>
                    <a:lnTo>
                      <a:pt x="307" y="249"/>
                    </a:lnTo>
                    <a:lnTo>
                      <a:pt x="318" y="255"/>
                    </a:lnTo>
                    <a:lnTo>
                      <a:pt x="330" y="263"/>
                    </a:lnTo>
                    <a:lnTo>
                      <a:pt x="341" y="269"/>
                    </a:lnTo>
                    <a:lnTo>
                      <a:pt x="353" y="275"/>
                    </a:lnTo>
                    <a:lnTo>
                      <a:pt x="364" y="281"/>
                    </a:lnTo>
                    <a:lnTo>
                      <a:pt x="375" y="287"/>
                    </a:lnTo>
                    <a:lnTo>
                      <a:pt x="386" y="292"/>
                    </a:lnTo>
                    <a:lnTo>
                      <a:pt x="397" y="297"/>
                    </a:lnTo>
                    <a:lnTo>
                      <a:pt x="407" y="302"/>
                    </a:lnTo>
                    <a:lnTo>
                      <a:pt x="397" y="302"/>
                    </a:lnTo>
                    <a:lnTo>
                      <a:pt x="387" y="302"/>
                    </a:lnTo>
                    <a:lnTo>
                      <a:pt x="378" y="302"/>
                    </a:lnTo>
                    <a:lnTo>
                      <a:pt x="370" y="301"/>
                    </a:lnTo>
                    <a:lnTo>
                      <a:pt x="361" y="300"/>
                    </a:lnTo>
                    <a:lnTo>
                      <a:pt x="353" y="299"/>
                    </a:lnTo>
                    <a:lnTo>
                      <a:pt x="345" y="297"/>
                    </a:lnTo>
                    <a:lnTo>
                      <a:pt x="338" y="296"/>
                    </a:lnTo>
                    <a:lnTo>
                      <a:pt x="331" y="294"/>
                    </a:lnTo>
                    <a:lnTo>
                      <a:pt x="323" y="293"/>
                    </a:lnTo>
                    <a:lnTo>
                      <a:pt x="317" y="291"/>
                    </a:lnTo>
                    <a:lnTo>
                      <a:pt x="311" y="289"/>
                    </a:lnTo>
                    <a:lnTo>
                      <a:pt x="304" y="288"/>
                    </a:lnTo>
                    <a:lnTo>
                      <a:pt x="298" y="286"/>
                    </a:lnTo>
                    <a:lnTo>
                      <a:pt x="292" y="285"/>
                    </a:lnTo>
                    <a:lnTo>
                      <a:pt x="286" y="283"/>
                    </a:lnTo>
                    <a:lnTo>
                      <a:pt x="284" y="286"/>
                    </a:lnTo>
                    <a:lnTo>
                      <a:pt x="286" y="289"/>
                    </a:lnTo>
                    <a:lnTo>
                      <a:pt x="288" y="293"/>
                    </a:lnTo>
                    <a:lnTo>
                      <a:pt x="290" y="296"/>
                    </a:lnTo>
                    <a:lnTo>
                      <a:pt x="293" y="300"/>
                    </a:lnTo>
                    <a:lnTo>
                      <a:pt x="297" y="304"/>
                    </a:lnTo>
                    <a:lnTo>
                      <a:pt x="301" y="307"/>
                    </a:lnTo>
                    <a:lnTo>
                      <a:pt x="305" y="310"/>
                    </a:lnTo>
                    <a:lnTo>
                      <a:pt x="311" y="313"/>
                    </a:lnTo>
                    <a:lnTo>
                      <a:pt x="317" y="316"/>
                    </a:lnTo>
                    <a:lnTo>
                      <a:pt x="322" y="321"/>
                    </a:lnTo>
                    <a:lnTo>
                      <a:pt x="328" y="323"/>
                    </a:lnTo>
                    <a:lnTo>
                      <a:pt x="334" y="326"/>
                    </a:lnTo>
                    <a:lnTo>
                      <a:pt x="339" y="328"/>
                    </a:lnTo>
                    <a:lnTo>
                      <a:pt x="345" y="330"/>
                    </a:lnTo>
                    <a:lnTo>
                      <a:pt x="351" y="332"/>
                    </a:lnTo>
                    <a:lnTo>
                      <a:pt x="345" y="333"/>
                    </a:lnTo>
                    <a:lnTo>
                      <a:pt x="340" y="334"/>
                    </a:lnTo>
                    <a:lnTo>
                      <a:pt x="334" y="333"/>
                    </a:lnTo>
                    <a:lnTo>
                      <a:pt x="327" y="332"/>
                    </a:lnTo>
                    <a:lnTo>
                      <a:pt x="319" y="331"/>
                    </a:lnTo>
                    <a:lnTo>
                      <a:pt x="311" y="329"/>
                    </a:lnTo>
                    <a:lnTo>
                      <a:pt x="302" y="327"/>
                    </a:lnTo>
                    <a:lnTo>
                      <a:pt x="293" y="324"/>
                    </a:lnTo>
                    <a:lnTo>
                      <a:pt x="284" y="321"/>
                    </a:lnTo>
                    <a:lnTo>
                      <a:pt x="276" y="317"/>
                    </a:lnTo>
                    <a:lnTo>
                      <a:pt x="269" y="314"/>
                    </a:lnTo>
                    <a:lnTo>
                      <a:pt x="261" y="311"/>
                    </a:lnTo>
                    <a:lnTo>
                      <a:pt x="255" y="307"/>
                    </a:lnTo>
                    <a:lnTo>
                      <a:pt x="249" y="304"/>
                    </a:lnTo>
                    <a:lnTo>
                      <a:pt x="244" y="302"/>
                    </a:lnTo>
                    <a:lnTo>
                      <a:pt x="241" y="299"/>
                    </a:lnTo>
                    <a:lnTo>
                      <a:pt x="240" y="302"/>
                    </a:lnTo>
                    <a:lnTo>
                      <a:pt x="239" y="305"/>
                    </a:lnTo>
                    <a:lnTo>
                      <a:pt x="240" y="309"/>
                    </a:lnTo>
                    <a:lnTo>
                      <a:pt x="242" y="312"/>
                    </a:lnTo>
                    <a:lnTo>
                      <a:pt x="244" y="316"/>
                    </a:lnTo>
                    <a:lnTo>
                      <a:pt x="247" y="320"/>
                    </a:lnTo>
                    <a:lnTo>
                      <a:pt x="251" y="324"/>
                    </a:lnTo>
                    <a:lnTo>
                      <a:pt x="254" y="327"/>
                    </a:lnTo>
                    <a:lnTo>
                      <a:pt x="258" y="331"/>
                    </a:lnTo>
                    <a:lnTo>
                      <a:pt x="262" y="334"/>
                    </a:lnTo>
                    <a:lnTo>
                      <a:pt x="266" y="337"/>
                    </a:lnTo>
                    <a:lnTo>
                      <a:pt x="270" y="342"/>
                    </a:lnTo>
                    <a:lnTo>
                      <a:pt x="272" y="345"/>
                    </a:lnTo>
                    <a:lnTo>
                      <a:pt x="275" y="347"/>
                    </a:lnTo>
                    <a:lnTo>
                      <a:pt x="276" y="350"/>
                    </a:lnTo>
                    <a:lnTo>
                      <a:pt x="277" y="352"/>
                    </a:lnTo>
                    <a:lnTo>
                      <a:pt x="271" y="351"/>
                    </a:lnTo>
                    <a:lnTo>
                      <a:pt x="263" y="350"/>
                    </a:lnTo>
                    <a:lnTo>
                      <a:pt x="257" y="350"/>
                    </a:lnTo>
                    <a:lnTo>
                      <a:pt x="251" y="348"/>
                    </a:lnTo>
                    <a:lnTo>
                      <a:pt x="246" y="347"/>
                    </a:lnTo>
                    <a:lnTo>
                      <a:pt x="240" y="346"/>
                    </a:lnTo>
                    <a:lnTo>
                      <a:pt x="236" y="344"/>
                    </a:lnTo>
                    <a:lnTo>
                      <a:pt x="231" y="342"/>
                    </a:lnTo>
                    <a:lnTo>
                      <a:pt x="226" y="341"/>
                    </a:lnTo>
                    <a:lnTo>
                      <a:pt x="222" y="338"/>
                    </a:lnTo>
                    <a:lnTo>
                      <a:pt x="218" y="336"/>
                    </a:lnTo>
                    <a:lnTo>
                      <a:pt x="214" y="333"/>
                    </a:lnTo>
                    <a:lnTo>
                      <a:pt x="210" y="330"/>
                    </a:lnTo>
                    <a:lnTo>
                      <a:pt x="207" y="328"/>
                    </a:lnTo>
                    <a:lnTo>
                      <a:pt x="202" y="324"/>
                    </a:lnTo>
                    <a:lnTo>
                      <a:pt x="199" y="321"/>
                    </a:lnTo>
                    <a:lnTo>
                      <a:pt x="197" y="372"/>
                    </a:lnTo>
                    <a:lnTo>
                      <a:pt x="193" y="368"/>
                    </a:lnTo>
                    <a:lnTo>
                      <a:pt x="188" y="362"/>
                    </a:lnTo>
                    <a:lnTo>
                      <a:pt x="182" y="354"/>
                    </a:lnTo>
                    <a:lnTo>
                      <a:pt x="177" y="347"/>
                    </a:lnTo>
                    <a:lnTo>
                      <a:pt x="172" y="340"/>
                    </a:lnTo>
                    <a:lnTo>
                      <a:pt x="167" y="332"/>
                    </a:lnTo>
                    <a:lnTo>
                      <a:pt x="161" y="327"/>
                    </a:lnTo>
                    <a:lnTo>
                      <a:pt x="157" y="323"/>
                    </a:lnTo>
                    <a:lnTo>
                      <a:pt x="154" y="327"/>
                    </a:lnTo>
                    <a:lnTo>
                      <a:pt x="150" y="331"/>
                    </a:lnTo>
                    <a:lnTo>
                      <a:pt x="147" y="337"/>
                    </a:lnTo>
                    <a:lnTo>
                      <a:pt x="144" y="344"/>
                    </a:lnTo>
                    <a:lnTo>
                      <a:pt x="141" y="350"/>
                    </a:lnTo>
                    <a:lnTo>
                      <a:pt x="139" y="357"/>
                    </a:lnTo>
                    <a:lnTo>
                      <a:pt x="137" y="365"/>
                    </a:lnTo>
                    <a:lnTo>
                      <a:pt x="137" y="372"/>
                    </a:lnTo>
                    <a:lnTo>
                      <a:pt x="88" y="312"/>
                    </a:lnTo>
                    <a:lnTo>
                      <a:pt x="87" y="320"/>
                    </a:lnTo>
                    <a:lnTo>
                      <a:pt x="86" y="326"/>
                    </a:lnTo>
                    <a:lnTo>
                      <a:pt x="84" y="331"/>
                    </a:lnTo>
                    <a:lnTo>
                      <a:pt x="82" y="336"/>
                    </a:lnTo>
                    <a:lnTo>
                      <a:pt x="78" y="341"/>
                    </a:lnTo>
                    <a:lnTo>
                      <a:pt x="74" y="345"/>
                    </a:lnTo>
                    <a:lnTo>
                      <a:pt x="71" y="349"/>
                    </a:lnTo>
                    <a:lnTo>
                      <a:pt x="67" y="352"/>
                    </a:lnTo>
                    <a:lnTo>
                      <a:pt x="60" y="346"/>
                    </a:lnTo>
                    <a:lnTo>
                      <a:pt x="54" y="337"/>
                    </a:lnTo>
                    <a:lnTo>
                      <a:pt x="49" y="330"/>
                    </a:lnTo>
                    <a:lnTo>
                      <a:pt x="43" y="322"/>
                    </a:lnTo>
                    <a:lnTo>
                      <a:pt x="37" y="312"/>
                    </a:lnTo>
                    <a:lnTo>
                      <a:pt x="32" y="302"/>
                    </a:lnTo>
                    <a:lnTo>
                      <a:pt x="28" y="291"/>
                    </a:lnTo>
                    <a:lnTo>
                      <a:pt x="23" y="281"/>
                    </a:lnTo>
                    <a:lnTo>
                      <a:pt x="19" y="270"/>
                    </a:lnTo>
                    <a:lnTo>
                      <a:pt x="15" y="259"/>
                    </a:lnTo>
                    <a:lnTo>
                      <a:pt x="12" y="247"/>
                    </a:lnTo>
                    <a:lnTo>
                      <a:pt x="9" y="234"/>
                    </a:lnTo>
                    <a:lnTo>
                      <a:pt x="6" y="223"/>
                    </a:lnTo>
                    <a:lnTo>
                      <a:pt x="4" y="211"/>
                    </a:lnTo>
                    <a:lnTo>
                      <a:pt x="3" y="199"/>
                    </a:lnTo>
                    <a:lnTo>
                      <a:pt x="1" y="186"/>
                    </a:lnTo>
                    <a:lnTo>
                      <a:pt x="1" y="173"/>
                    </a:lnTo>
                    <a:lnTo>
                      <a:pt x="0" y="161"/>
                    </a:lnTo>
                    <a:lnTo>
                      <a:pt x="0" y="149"/>
                    </a:lnTo>
                    <a:lnTo>
                      <a:pt x="0" y="137"/>
                    </a:lnTo>
                    <a:lnTo>
                      <a:pt x="1" y="124"/>
                    </a:lnTo>
                    <a:lnTo>
                      <a:pt x="3" y="112"/>
                    </a:lnTo>
                    <a:lnTo>
                      <a:pt x="5" y="101"/>
                    </a:lnTo>
                    <a:lnTo>
                      <a:pt x="7" y="89"/>
                    </a:lnTo>
                    <a:lnTo>
                      <a:pt x="10" y="78"/>
                    </a:lnTo>
                    <a:lnTo>
                      <a:pt x="13" y="67"/>
                    </a:lnTo>
                    <a:lnTo>
                      <a:pt x="17" y="57"/>
                    </a:lnTo>
                    <a:lnTo>
                      <a:pt x="23" y="47"/>
                    </a:lnTo>
                    <a:lnTo>
                      <a:pt x="28" y="37"/>
                    </a:lnTo>
                    <a:lnTo>
                      <a:pt x="33" y="28"/>
                    </a:lnTo>
                    <a:lnTo>
                      <a:pt x="41" y="20"/>
                    </a:lnTo>
                    <a:lnTo>
                      <a:pt x="47" y="12"/>
                    </a:lnTo>
                    <a:lnTo>
                      <a:pt x="50" y="9"/>
                    </a:lnTo>
                    <a:lnTo>
                      <a:pt x="53" y="6"/>
                    </a:lnTo>
                    <a:lnTo>
                      <a:pt x="57" y="4"/>
                    </a:lnTo>
                    <a:lnTo>
                      <a:pt x="62" y="2"/>
                    </a:lnTo>
                    <a:lnTo>
                      <a:pt x="67" y="1"/>
                    </a:lnTo>
                    <a:lnTo>
                      <a:pt x="72" y="1"/>
                    </a:lnTo>
                    <a:lnTo>
                      <a:pt x="77" y="0"/>
                    </a:lnTo>
                    <a:lnTo>
                      <a:pt x="84" y="0"/>
                    </a:lnTo>
                    <a:lnTo>
                      <a:pt x="90" y="0"/>
                    </a:lnTo>
                    <a:lnTo>
                      <a:pt x="95" y="1"/>
                    </a:lnTo>
                    <a:lnTo>
                      <a:pt x="101" y="1"/>
                    </a:lnTo>
                    <a:lnTo>
                      <a:pt x="108" y="2"/>
                    </a:lnTo>
                    <a:lnTo>
                      <a:pt x="113" y="3"/>
                    </a:lnTo>
                    <a:lnTo>
                      <a:pt x="118" y="4"/>
                    </a:lnTo>
                    <a:lnTo>
                      <a:pt x="123" y="6"/>
                    </a:lnTo>
                    <a:lnTo>
                      <a:pt x="127" y="7"/>
                    </a:lnTo>
                    <a:lnTo>
                      <a:pt x="128" y="12"/>
                    </a:lnTo>
                    <a:lnTo>
                      <a:pt x="128" y="17"/>
                    </a:lnTo>
                    <a:lnTo>
                      <a:pt x="129" y="21"/>
                    </a:lnTo>
                    <a:lnTo>
                      <a:pt x="130" y="25"/>
                    </a:lnTo>
                    <a:lnTo>
                      <a:pt x="131" y="30"/>
                    </a:lnTo>
                    <a:lnTo>
                      <a:pt x="131" y="35"/>
                    </a:lnTo>
                    <a:lnTo>
                      <a:pt x="133" y="39"/>
                    </a:lnTo>
                    <a:lnTo>
                      <a:pt x="134" y="43"/>
                    </a:lnTo>
                    <a:close/>
                  </a:path>
                </a:pathLst>
              </a:custGeom>
              <a:solidFill>
                <a:srgbClr val="FF4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2" name="Freeform 760">
                <a:extLst>
                  <a:ext uri="{FF2B5EF4-FFF2-40B4-BE49-F238E27FC236}">
                    <a16:creationId xmlns:a16="http://schemas.microsoft.com/office/drawing/2014/main" id="{BDC2D8DF-2825-6747-F447-0097F863BF60}"/>
                  </a:ext>
                </a:extLst>
              </p:cNvPr>
              <p:cNvSpPr>
                <a:spLocks/>
              </p:cNvSpPr>
              <p:nvPr/>
            </p:nvSpPr>
            <p:spPr bwMode="auto">
              <a:xfrm>
                <a:off x="1030" y="3598"/>
                <a:ext cx="16" cy="5"/>
              </a:xfrm>
              <a:custGeom>
                <a:avLst/>
                <a:gdLst>
                  <a:gd name="T0" fmla="*/ 3 w 48"/>
                  <a:gd name="T1" fmla="*/ 11 h 15"/>
                  <a:gd name="T2" fmla="*/ 2 w 48"/>
                  <a:gd name="T3" fmla="*/ 13 h 15"/>
                  <a:gd name="T4" fmla="*/ 5 w 48"/>
                  <a:gd name="T5" fmla="*/ 9 h 15"/>
                  <a:gd name="T6" fmla="*/ 10 w 48"/>
                  <a:gd name="T7" fmla="*/ 6 h 15"/>
                  <a:gd name="T8" fmla="*/ 16 w 48"/>
                  <a:gd name="T9" fmla="*/ 5 h 15"/>
                  <a:gd name="T10" fmla="*/ 21 w 48"/>
                  <a:gd name="T11" fmla="*/ 5 h 15"/>
                  <a:gd name="T12" fmla="*/ 26 w 48"/>
                  <a:gd name="T13" fmla="*/ 5 h 15"/>
                  <a:gd name="T14" fmla="*/ 33 w 48"/>
                  <a:gd name="T15" fmla="*/ 7 h 15"/>
                  <a:gd name="T16" fmla="*/ 40 w 48"/>
                  <a:gd name="T17" fmla="*/ 10 h 15"/>
                  <a:gd name="T18" fmla="*/ 46 w 48"/>
                  <a:gd name="T19" fmla="*/ 15 h 15"/>
                  <a:gd name="T20" fmla="*/ 48 w 48"/>
                  <a:gd name="T21" fmla="*/ 12 h 15"/>
                  <a:gd name="T22" fmla="*/ 42 w 48"/>
                  <a:gd name="T23" fmla="*/ 8 h 15"/>
                  <a:gd name="T24" fmla="*/ 34 w 48"/>
                  <a:gd name="T25" fmla="*/ 4 h 15"/>
                  <a:gd name="T26" fmla="*/ 27 w 48"/>
                  <a:gd name="T27" fmla="*/ 1 h 15"/>
                  <a:gd name="T28" fmla="*/ 21 w 48"/>
                  <a:gd name="T29" fmla="*/ 0 h 15"/>
                  <a:gd name="T30" fmla="*/ 14 w 48"/>
                  <a:gd name="T31" fmla="*/ 1 h 15"/>
                  <a:gd name="T32" fmla="*/ 8 w 48"/>
                  <a:gd name="T33" fmla="*/ 4 h 15"/>
                  <a:gd name="T34" fmla="*/ 4 w 48"/>
                  <a:gd name="T35" fmla="*/ 7 h 15"/>
                  <a:gd name="T36" fmla="*/ 0 w 48"/>
                  <a:gd name="T37" fmla="*/ 11 h 15"/>
                  <a:gd name="T38" fmla="*/ 0 w 48"/>
                  <a:gd name="T39" fmla="*/ 13 h 15"/>
                  <a:gd name="T40" fmla="*/ 0 w 48"/>
                  <a:gd name="T41" fmla="*/ 11 h 15"/>
                  <a:gd name="T42" fmla="*/ 0 w 48"/>
                  <a:gd name="T43" fmla="*/ 13 h 15"/>
                  <a:gd name="T44" fmla="*/ 0 w 48"/>
                  <a:gd name="T45" fmla="*/ 13 h 15"/>
                  <a:gd name="T46" fmla="*/ 2 w 48"/>
                  <a:gd name="T47" fmla="*/ 14 h 15"/>
                  <a:gd name="T48" fmla="*/ 2 w 48"/>
                  <a:gd name="T49" fmla="*/ 13 h 15"/>
                  <a:gd name="T50" fmla="*/ 3 w 48"/>
                  <a:gd name="T5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15">
                    <a:moveTo>
                      <a:pt x="3" y="11"/>
                    </a:moveTo>
                    <a:lnTo>
                      <a:pt x="2" y="13"/>
                    </a:lnTo>
                    <a:lnTo>
                      <a:pt x="5" y="9"/>
                    </a:lnTo>
                    <a:lnTo>
                      <a:pt x="10" y="6"/>
                    </a:lnTo>
                    <a:lnTo>
                      <a:pt x="16" y="5"/>
                    </a:lnTo>
                    <a:lnTo>
                      <a:pt x="21" y="5"/>
                    </a:lnTo>
                    <a:lnTo>
                      <a:pt x="26" y="5"/>
                    </a:lnTo>
                    <a:lnTo>
                      <a:pt x="33" y="7"/>
                    </a:lnTo>
                    <a:lnTo>
                      <a:pt x="40" y="10"/>
                    </a:lnTo>
                    <a:lnTo>
                      <a:pt x="46" y="15"/>
                    </a:lnTo>
                    <a:lnTo>
                      <a:pt x="48" y="12"/>
                    </a:lnTo>
                    <a:lnTo>
                      <a:pt x="42" y="8"/>
                    </a:lnTo>
                    <a:lnTo>
                      <a:pt x="34" y="4"/>
                    </a:lnTo>
                    <a:lnTo>
                      <a:pt x="27" y="1"/>
                    </a:lnTo>
                    <a:lnTo>
                      <a:pt x="21" y="0"/>
                    </a:lnTo>
                    <a:lnTo>
                      <a:pt x="14" y="1"/>
                    </a:lnTo>
                    <a:lnTo>
                      <a:pt x="8" y="4"/>
                    </a:lnTo>
                    <a:lnTo>
                      <a:pt x="4" y="7"/>
                    </a:lnTo>
                    <a:lnTo>
                      <a:pt x="0" y="11"/>
                    </a:lnTo>
                    <a:lnTo>
                      <a:pt x="0" y="13"/>
                    </a:lnTo>
                    <a:lnTo>
                      <a:pt x="0" y="11"/>
                    </a:lnTo>
                    <a:lnTo>
                      <a:pt x="0" y="13"/>
                    </a:lnTo>
                    <a:lnTo>
                      <a:pt x="0" y="13"/>
                    </a:lnTo>
                    <a:lnTo>
                      <a:pt x="2" y="14"/>
                    </a:lnTo>
                    <a:lnTo>
                      <a:pt x="2" y="13"/>
                    </a:lnTo>
                    <a:lnTo>
                      <a:pt x="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3" name="Freeform 761">
                <a:extLst>
                  <a:ext uri="{FF2B5EF4-FFF2-40B4-BE49-F238E27FC236}">
                    <a16:creationId xmlns:a16="http://schemas.microsoft.com/office/drawing/2014/main" id="{A88E2F48-341B-3D43-CBFD-A4FAB689C929}"/>
                  </a:ext>
                </a:extLst>
              </p:cNvPr>
              <p:cNvSpPr>
                <a:spLocks/>
              </p:cNvSpPr>
              <p:nvPr/>
            </p:nvSpPr>
            <p:spPr bwMode="auto">
              <a:xfrm>
                <a:off x="1030" y="3602"/>
                <a:ext cx="108" cy="88"/>
              </a:xfrm>
              <a:custGeom>
                <a:avLst/>
                <a:gdLst>
                  <a:gd name="T0" fmla="*/ 323 w 324"/>
                  <a:gd name="T1" fmla="*/ 260 h 263"/>
                  <a:gd name="T2" fmla="*/ 301 w 324"/>
                  <a:gd name="T3" fmla="*/ 249 h 263"/>
                  <a:gd name="T4" fmla="*/ 279 w 324"/>
                  <a:gd name="T5" fmla="*/ 239 h 263"/>
                  <a:gd name="T6" fmla="*/ 256 w 324"/>
                  <a:gd name="T7" fmla="*/ 226 h 263"/>
                  <a:gd name="T8" fmla="*/ 233 w 324"/>
                  <a:gd name="T9" fmla="*/ 213 h 263"/>
                  <a:gd name="T10" fmla="*/ 210 w 324"/>
                  <a:gd name="T11" fmla="*/ 200 h 263"/>
                  <a:gd name="T12" fmla="*/ 187 w 324"/>
                  <a:gd name="T13" fmla="*/ 184 h 263"/>
                  <a:gd name="T14" fmla="*/ 163 w 324"/>
                  <a:gd name="T15" fmla="*/ 168 h 263"/>
                  <a:gd name="T16" fmla="*/ 141 w 324"/>
                  <a:gd name="T17" fmla="*/ 152 h 263"/>
                  <a:gd name="T18" fmla="*/ 117 w 324"/>
                  <a:gd name="T19" fmla="*/ 136 h 263"/>
                  <a:gd name="T20" fmla="*/ 96 w 324"/>
                  <a:gd name="T21" fmla="*/ 117 h 263"/>
                  <a:gd name="T22" fmla="*/ 76 w 324"/>
                  <a:gd name="T23" fmla="*/ 99 h 263"/>
                  <a:gd name="T24" fmla="*/ 59 w 324"/>
                  <a:gd name="T25" fmla="*/ 80 h 263"/>
                  <a:gd name="T26" fmla="*/ 42 w 324"/>
                  <a:gd name="T27" fmla="*/ 61 h 263"/>
                  <a:gd name="T28" fmla="*/ 26 w 324"/>
                  <a:gd name="T29" fmla="*/ 41 h 263"/>
                  <a:gd name="T30" fmla="*/ 13 w 324"/>
                  <a:gd name="T31" fmla="*/ 21 h 263"/>
                  <a:gd name="T32" fmla="*/ 3 w 324"/>
                  <a:gd name="T33" fmla="*/ 0 h 263"/>
                  <a:gd name="T34" fmla="*/ 5 w 324"/>
                  <a:gd name="T35" fmla="*/ 13 h 263"/>
                  <a:gd name="T36" fmla="*/ 18 w 324"/>
                  <a:gd name="T37" fmla="*/ 33 h 263"/>
                  <a:gd name="T38" fmla="*/ 31 w 324"/>
                  <a:gd name="T39" fmla="*/ 53 h 263"/>
                  <a:gd name="T40" fmla="*/ 47 w 324"/>
                  <a:gd name="T41" fmla="*/ 73 h 263"/>
                  <a:gd name="T42" fmla="*/ 65 w 324"/>
                  <a:gd name="T43" fmla="*/ 91 h 263"/>
                  <a:gd name="T44" fmla="*/ 85 w 324"/>
                  <a:gd name="T45" fmla="*/ 110 h 263"/>
                  <a:gd name="T46" fmla="*/ 105 w 324"/>
                  <a:gd name="T47" fmla="*/ 128 h 263"/>
                  <a:gd name="T48" fmla="*/ 127 w 324"/>
                  <a:gd name="T49" fmla="*/ 146 h 263"/>
                  <a:gd name="T50" fmla="*/ 149 w 324"/>
                  <a:gd name="T51" fmla="*/ 163 h 263"/>
                  <a:gd name="T52" fmla="*/ 172 w 324"/>
                  <a:gd name="T53" fmla="*/ 179 h 263"/>
                  <a:gd name="T54" fmla="*/ 196 w 324"/>
                  <a:gd name="T55" fmla="*/ 194 h 263"/>
                  <a:gd name="T56" fmla="*/ 219 w 324"/>
                  <a:gd name="T57" fmla="*/ 209 h 263"/>
                  <a:gd name="T58" fmla="*/ 244 w 324"/>
                  <a:gd name="T59" fmla="*/ 223 h 263"/>
                  <a:gd name="T60" fmla="*/ 267 w 324"/>
                  <a:gd name="T61" fmla="*/ 235 h 263"/>
                  <a:gd name="T62" fmla="*/ 289 w 324"/>
                  <a:gd name="T63" fmla="*/ 247 h 263"/>
                  <a:gd name="T64" fmla="*/ 311 w 324"/>
                  <a:gd name="T65" fmla="*/ 258 h 263"/>
                  <a:gd name="T66" fmla="*/ 321 w 324"/>
                  <a:gd name="T67" fmla="*/ 260 h 263"/>
                  <a:gd name="T68" fmla="*/ 323 w 324"/>
                  <a:gd name="T69" fmla="*/ 263 h 263"/>
                  <a:gd name="T70" fmla="*/ 324 w 324"/>
                  <a:gd name="T71" fmla="*/ 261 h 263"/>
                  <a:gd name="T72" fmla="*/ 321 w 324"/>
                  <a:gd name="T73"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4" h="263">
                    <a:moveTo>
                      <a:pt x="321" y="263"/>
                    </a:moveTo>
                    <a:lnTo>
                      <a:pt x="323" y="260"/>
                    </a:lnTo>
                    <a:lnTo>
                      <a:pt x="312" y="254"/>
                    </a:lnTo>
                    <a:lnTo>
                      <a:pt x="301" y="249"/>
                    </a:lnTo>
                    <a:lnTo>
                      <a:pt x="290" y="244"/>
                    </a:lnTo>
                    <a:lnTo>
                      <a:pt x="279" y="239"/>
                    </a:lnTo>
                    <a:lnTo>
                      <a:pt x="268" y="232"/>
                    </a:lnTo>
                    <a:lnTo>
                      <a:pt x="256" y="226"/>
                    </a:lnTo>
                    <a:lnTo>
                      <a:pt x="245" y="220"/>
                    </a:lnTo>
                    <a:lnTo>
                      <a:pt x="233" y="213"/>
                    </a:lnTo>
                    <a:lnTo>
                      <a:pt x="222" y="206"/>
                    </a:lnTo>
                    <a:lnTo>
                      <a:pt x="210" y="200"/>
                    </a:lnTo>
                    <a:lnTo>
                      <a:pt x="197" y="191"/>
                    </a:lnTo>
                    <a:lnTo>
                      <a:pt x="187" y="184"/>
                    </a:lnTo>
                    <a:lnTo>
                      <a:pt x="174" y="177"/>
                    </a:lnTo>
                    <a:lnTo>
                      <a:pt x="163" y="168"/>
                    </a:lnTo>
                    <a:lnTo>
                      <a:pt x="151" y="161"/>
                    </a:lnTo>
                    <a:lnTo>
                      <a:pt x="141" y="152"/>
                    </a:lnTo>
                    <a:lnTo>
                      <a:pt x="129" y="143"/>
                    </a:lnTo>
                    <a:lnTo>
                      <a:pt x="117" y="136"/>
                    </a:lnTo>
                    <a:lnTo>
                      <a:pt x="107" y="126"/>
                    </a:lnTo>
                    <a:lnTo>
                      <a:pt x="96" y="117"/>
                    </a:lnTo>
                    <a:lnTo>
                      <a:pt x="87" y="108"/>
                    </a:lnTo>
                    <a:lnTo>
                      <a:pt x="76" y="99"/>
                    </a:lnTo>
                    <a:lnTo>
                      <a:pt x="67" y="89"/>
                    </a:lnTo>
                    <a:lnTo>
                      <a:pt x="59" y="80"/>
                    </a:lnTo>
                    <a:lnTo>
                      <a:pt x="50" y="70"/>
                    </a:lnTo>
                    <a:lnTo>
                      <a:pt x="42" y="61"/>
                    </a:lnTo>
                    <a:lnTo>
                      <a:pt x="33" y="50"/>
                    </a:lnTo>
                    <a:lnTo>
                      <a:pt x="26" y="41"/>
                    </a:lnTo>
                    <a:lnTo>
                      <a:pt x="20" y="30"/>
                    </a:lnTo>
                    <a:lnTo>
                      <a:pt x="13" y="21"/>
                    </a:lnTo>
                    <a:lnTo>
                      <a:pt x="8" y="10"/>
                    </a:lnTo>
                    <a:lnTo>
                      <a:pt x="3" y="0"/>
                    </a:lnTo>
                    <a:lnTo>
                      <a:pt x="0" y="2"/>
                    </a:lnTo>
                    <a:lnTo>
                      <a:pt x="5" y="13"/>
                    </a:lnTo>
                    <a:lnTo>
                      <a:pt x="11" y="22"/>
                    </a:lnTo>
                    <a:lnTo>
                      <a:pt x="18" y="33"/>
                    </a:lnTo>
                    <a:lnTo>
                      <a:pt x="24" y="43"/>
                    </a:lnTo>
                    <a:lnTo>
                      <a:pt x="31" y="53"/>
                    </a:lnTo>
                    <a:lnTo>
                      <a:pt x="39" y="62"/>
                    </a:lnTo>
                    <a:lnTo>
                      <a:pt x="47" y="73"/>
                    </a:lnTo>
                    <a:lnTo>
                      <a:pt x="57" y="82"/>
                    </a:lnTo>
                    <a:lnTo>
                      <a:pt x="65" y="91"/>
                    </a:lnTo>
                    <a:lnTo>
                      <a:pt x="74" y="101"/>
                    </a:lnTo>
                    <a:lnTo>
                      <a:pt x="85" y="110"/>
                    </a:lnTo>
                    <a:lnTo>
                      <a:pt x="95" y="120"/>
                    </a:lnTo>
                    <a:lnTo>
                      <a:pt x="105" y="128"/>
                    </a:lnTo>
                    <a:lnTo>
                      <a:pt x="115" y="138"/>
                    </a:lnTo>
                    <a:lnTo>
                      <a:pt x="127" y="146"/>
                    </a:lnTo>
                    <a:lnTo>
                      <a:pt x="139" y="155"/>
                    </a:lnTo>
                    <a:lnTo>
                      <a:pt x="149" y="163"/>
                    </a:lnTo>
                    <a:lnTo>
                      <a:pt x="162" y="171"/>
                    </a:lnTo>
                    <a:lnTo>
                      <a:pt x="172" y="179"/>
                    </a:lnTo>
                    <a:lnTo>
                      <a:pt x="185" y="187"/>
                    </a:lnTo>
                    <a:lnTo>
                      <a:pt x="196" y="194"/>
                    </a:lnTo>
                    <a:lnTo>
                      <a:pt x="208" y="202"/>
                    </a:lnTo>
                    <a:lnTo>
                      <a:pt x="219" y="209"/>
                    </a:lnTo>
                    <a:lnTo>
                      <a:pt x="232" y="215"/>
                    </a:lnTo>
                    <a:lnTo>
                      <a:pt x="244" y="223"/>
                    </a:lnTo>
                    <a:lnTo>
                      <a:pt x="255" y="229"/>
                    </a:lnTo>
                    <a:lnTo>
                      <a:pt x="267" y="235"/>
                    </a:lnTo>
                    <a:lnTo>
                      <a:pt x="278" y="241"/>
                    </a:lnTo>
                    <a:lnTo>
                      <a:pt x="289" y="247"/>
                    </a:lnTo>
                    <a:lnTo>
                      <a:pt x="299" y="252"/>
                    </a:lnTo>
                    <a:lnTo>
                      <a:pt x="311" y="258"/>
                    </a:lnTo>
                    <a:lnTo>
                      <a:pt x="321" y="263"/>
                    </a:lnTo>
                    <a:lnTo>
                      <a:pt x="321" y="260"/>
                    </a:lnTo>
                    <a:lnTo>
                      <a:pt x="321" y="263"/>
                    </a:lnTo>
                    <a:lnTo>
                      <a:pt x="323" y="263"/>
                    </a:lnTo>
                    <a:lnTo>
                      <a:pt x="324" y="261"/>
                    </a:lnTo>
                    <a:lnTo>
                      <a:pt x="324" y="261"/>
                    </a:lnTo>
                    <a:lnTo>
                      <a:pt x="323" y="260"/>
                    </a:lnTo>
                    <a:lnTo>
                      <a:pt x="321"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4" name="Freeform 762">
                <a:extLst>
                  <a:ext uri="{FF2B5EF4-FFF2-40B4-BE49-F238E27FC236}">
                    <a16:creationId xmlns:a16="http://schemas.microsoft.com/office/drawing/2014/main" id="{FC9A764C-C35F-D1FF-853F-5512364A0431}"/>
                  </a:ext>
                </a:extLst>
              </p:cNvPr>
              <p:cNvSpPr>
                <a:spLocks/>
              </p:cNvSpPr>
              <p:nvPr/>
            </p:nvSpPr>
            <p:spPr bwMode="auto">
              <a:xfrm>
                <a:off x="1096" y="3683"/>
                <a:ext cx="42" cy="7"/>
              </a:xfrm>
              <a:custGeom>
                <a:avLst/>
                <a:gdLst>
                  <a:gd name="T0" fmla="*/ 4 w 125"/>
                  <a:gd name="T1" fmla="*/ 1 h 22"/>
                  <a:gd name="T2" fmla="*/ 2 w 125"/>
                  <a:gd name="T3" fmla="*/ 3 h 22"/>
                  <a:gd name="T4" fmla="*/ 8 w 125"/>
                  <a:gd name="T5" fmla="*/ 4 h 22"/>
                  <a:gd name="T6" fmla="*/ 14 w 125"/>
                  <a:gd name="T7" fmla="*/ 6 h 22"/>
                  <a:gd name="T8" fmla="*/ 20 w 125"/>
                  <a:gd name="T9" fmla="*/ 7 h 22"/>
                  <a:gd name="T10" fmla="*/ 27 w 125"/>
                  <a:gd name="T11" fmla="*/ 9 h 22"/>
                  <a:gd name="T12" fmla="*/ 34 w 125"/>
                  <a:gd name="T13" fmla="*/ 10 h 22"/>
                  <a:gd name="T14" fmla="*/ 40 w 125"/>
                  <a:gd name="T15" fmla="*/ 12 h 22"/>
                  <a:gd name="T16" fmla="*/ 48 w 125"/>
                  <a:gd name="T17" fmla="*/ 13 h 22"/>
                  <a:gd name="T18" fmla="*/ 54 w 125"/>
                  <a:gd name="T19" fmla="*/ 15 h 22"/>
                  <a:gd name="T20" fmla="*/ 61 w 125"/>
                  <a:gd name="T21" fmla="*/ 17 h 22"/>
                  <a:gd name="T22" fmla="*/ 70 w 125"/>
                  <a:gd name="T23" fmla="*/ 18 h 22"/>
                  <a:gd name="T24" fmla="*/ 77 w 125"/>
                  <a:gd name="T25" fmla="*/ 19 h 22"/>
                  <a:gd name="T26" fmla="*/ 87 w 125"/>
                  <a:gd name="T27" fmla="*/ 20 h 22"/>
                  <a:gd name="T28" fmla="*/ 95 w 125"/>
                  <a:gd name="T29" fmla="*/ 21 h 22"/>
                  <a:gd name="T30" fmla="*/ 105 w 125"/>
                  <a:gd name="T31" fmla="*/ 22 h 22"/>
                  <a:gd name="T32" fmla="*/ 114 w 125"/>
                  <a:gd name="T33" fmla="*/ 22 h 22"/>
                  <a:gd name="T34" fmla="*/ 125 w 125"/>
                  <a:gd name="T35" fmla="*/ 22 h 22"/>
                  <a:gd name="T36" fmla="*/ 125 w 125"/>
                  <a:gd name="T37" fmla="*/ 18 h 22"/>
                  <a:gd name="T38" fmla="*/ 114 w 125"/>
                  <a:gd name="T39" fmla="*/ 18 h 22"/>
                  <a:gd name="T40" fmla="*/ 105 w 125"/>
                  <a:gd name="T41" fmla="*/ 18 h 22"/>
                  <a:gd name="T42" fmla="*/ 95 w 125"/>
                  <a:gd name="T43" fmla="*/ 18 h 22"/>
                  <a:gd name="T44" fmla="*/ 87 w 125"/>
                  <a:gd name="T45" fmla="*/ 17 h 22"/>
                  <a:gd name="T46" fmla="*/ 78 w 125"/>
                  <a:gd name="T47" fmla="*/ 15 h 22"/>
                  <a:gd name="T48" fmla="*/ 70 w 125"/>
                  <a:gd name="T49" fmla="*/ 15 h 22"/>
                  <a:gd name="T50" fmla="*/ 62 w 125"/>
                  <a:gd name="T51" fmla="*/ 13 h 22"/>
                  <a:gd name="T52" fmla="*/ 55 w 125"/>
                  <a:gd name="T53" fmla="*/ 12 h 22"/>
                  <a:gd name="T54" fmla="*/ 48 w 125"/>
                  <a:gd name="T55" fmla="*/ 10 h 22"/>
                  <a:gd name="T56" fmla="*/ 40 w 125"/>
                  <a:gd name="T57" fmla="*/ 9 h 22"/>
                  <a:gd name="T58" fmla="*/ 34 w 125"/>
                  <a:gd name="T59" fmla="*/ 7 h 22"/>
                  <a:gd name="T60" fmla="*/ 28 w 125"/>
                  <a:gd name="T61" fmla="*/ 6 h 22"/>
                  <a:gd name="T62" fmla="*/ 21 w 125"/>
                  <a:gd name="T63" fmla="*/ 4 h 22"/>
                  <a:gd name="T64" fmla="*/ 15 w 125"/>
                  <a:gd name="T65" fmla="*/ 3 h 22"/>
                  <a:gd name="T66" fmla="*/ 9 w 125"/>
                  <a:gd name="T67" fmla="*/ 1 h 22"/>
                  <a:gd name="T68" fmla="*/ 3 w 125"/>
                  <a:gd name="T69" fmla="*/ 0 h 22"/>
                  <a:gd name="T70" fmla="*/ 0 w 125"/>
                  <a:gd name="T71" fmla="*/ 1 h 22"/>
                  <a:gd name="T72" fmla="*/ 3 w 125"/>
                  <a:gd name="T73" fmla="*/ 0 h 22"/>
                  <a:gd name="T74" fmla="*/ 2 w 125"/>
                  <a:gd name="T75" fmla="*/ 0 h 22"/>
                  <a:gd name="T76" fmla="*/ 0 w 125"/>
                  <a:gd name="T77" fmla="*/ 1 h 22"/>
                  <a:gd name="T78" fmla="*/ 0 w 125"/>
                  <a:gd name="T79" fmla="*/ 2 h 22"/>
                  <a:gd name="T80" fmla="*/ 2 w 125"/>
                  <a:gd name="T81" fmla="*/ 3 h 22"/>
                  <a:gd name="T82" fmla="*/ 4 w 125"/>
                  <a:gd name="T8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22">
                    <a:moveTo>
                      <a:pt x="4" y="1"/>
                    </a:moveTo>
                    <a:lnTo>
                      <a:pt x="2" y="3"/>
                    </a:lnTo>
                    <a:lnTo>
                      <a:pt x="8" y="4"/>
                    </a:lnTo>
                    <a:lnTo>
                      <a:pt x="14" y="6"/>
                    </a:lnTo>
                    <a:lnTo>
                      <a:pt x="20" y="7"/>
                    </a:lnTo>
                    <a:lnTo>
                      <a:pt x="27" y="9"/>
                    </a:lnTo>
                    <a:lnTo>
                      <a:pt x="34" y="10"/>
                    </a:lnTo>
                    <a:lnTo>
                      <a:pt x="40" y="12"/>
                    </a:lnTo>
                    <a:lnTo>
                      <a:pt x="48" y="13"/>
                    </a:lnTo>
                    <a:lnTo>
                      <a:pt x="54" y="15"/>
                    </a:lnTo>
                    <a:lnTo>
                      <a:pt x="61" y="17"/>
                    </a:lnTo>
                    <a:lnTo>
                      <a:pt x="70" y="18"/>
                    </a:lnTo>
                    <a:lnTo>
                      <a:pt x="77" y="19"/>
                    </a:lnTo>
                    <a:lnTo>
                      <a:pt x="87" y="20"/>
                    </a:lnTo>
                    <a:lnTo>
                      <a:pt x="95" y="21"/>
                    </a:lnTo>
                    <a:lnTo>
                      <a:pt x="105" y="22"/>
                    </a:lnTo>
                    <a:lnTo>
                      <a:pt x="114" y="22"/>
                    </a:lnTo>
                    <a:lnTo>
                      <a:pt x="125" y="22"/>
                    </a:lnTo>
                    <a:lnTo>
                      <a:pt x="125" y="18"/>
                    </a:lnTo>
                    <a:lnTo>
                      <a:pt x="114" y="18"/>
                    </a:lnTo>
                    <a:lnTo>
                      <a:pt x="105" y="18"/>
                    </a:lnTo>
                    <a:lnTo>
                      <a:pt x="95" y="18"/>
                    </a:lnTo>
                    <a:lnTo>
                      <a:pt x="87" y="17"/>
                    </a:lnTo>
                    <a:lnTo>
                      <a:pt x="78" y="15"/>
                    </a:lnTo>
                    <a:lnTo>
                      <a:pt x="70" y="15"/>
                    </a:lnTo>
                    <a:lnTo>
                      <a:pt x="62" y="13"/>
                    </a:lnTo>
                    <a:lnTo>
                      <a:pt x="55" y="12"/>
                    </a:lnTo>
                    <a:lnTo>
                      <a:pt x="48" y="10"/>
                    </a:lnTo>
                    <a:lnTo>
                      <a:pt x="40" y="9"/>
                    </a:lnTo>
                    <a:lnTo>
                      <a:pt x="34" y="7"/>
                    </a:lnTo>
                    <a:lnTo>
                      <a:pt x="28" y="6"/>
                    </a:lnTo>
                    <a:lnTo>
                      <a:pt x="21" y="4"/>
                    </a:lnTo>
                    <a:lnTo>
                      <a:pt x="15" y="3"/>
                    </a:lnTo>
                    <a:lnTo>
                      <a:pt x="9" y="1"/>
                    </a:lnTo>
                    <a:lnTo>
                      <a:pt x="3" y="0"/>
                    </a:lnTo>
                    <a:lnTo>
                      <a:pt x="0" y="1"/>
                    </a:lnTo>
                    <a:lnTo>
                      <a:pt x="3" y="0"/>
                    </a:lnTo>
                    <a:lnTo>
                      <a:pt x="2" y="0"/>
                    </a:lnTo>
                    <a:lnTo>
                      <a:pt x="0" y="1"/>
                    </a:lnTo>
                    <a:lnTo>
                      <a:pt x="0" y="2"/>
                    </a:lnTo>
                    <a:lnTo>
                      <a:pt x="2" y="3"/>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5" name="Freeform 763">
                <a:extLst>
                  <a:ext uri="{FF2B5EF4-FFF2-40B4-BE49-F238E27FC236}">
                    <a16:creationId xmlns:a16="http://schemas.microsoft.com/office/drawing/2014/main" id="{6DE67B14-26AA-B8E0-8E61-F9A7FC687A0C}"/>
                  </a:ext>
                </a:extLst>
              </p:cNvPr>
              <p:cNvSpPr>
                <a:spLocks/>
              </p:cNvSpPr>
              <p:nvPr/>
            </p:nvSpPr>
            <p:spPr bwMode="auto">
              <a:xfrm>
                <a:off x="1096" y="3683"/>
                <a:ext cx="23" cy="16"/>
              </a:xfrm>
              <a:custGeom>
                <a:avLst/>
                <a:gdLst>
                  <a:gd name="T0" fmla="*/ 69 w 70"/>
                  <a:gd name="T1" fmla="*/ 50 h 50"/>
                  <a:gd name="T2" fmla="*/ 69 w 70"/>
                  <a:gd name="T3" fmla="*/ 47 h 50"/>
                  <a:gd name="T4" fmla="*/ 63 w 70"/>
                  <a:gd name="T5" fmla="*/ 46 h 50"/>
                  <a:gd name="T6" fmla="*/ 57 w 70"/>
                  <a:gd name="T7" fmla="*/ 44 h 50"/>
                  <a:gd name="T8" fmla="*/ 52 w 70"/>
                  <a:gd name="T9" fmla="*/ 41 h 50"/>
                  <a:gd name="T10" fmla="*/ 46 w 70"/>
                  <a:gd name="T11" fmla="*/ 39 h 50"/>
                  <a:gd name="T12" fmla="*/ 40 w 70"/>
                  <a:gd name="T13" fmla="*/ 35 h 50"/>
                  <a:gd name="T14" fmla="*/ 35 w 70"/>
                  <a:gd name="T15" fmla="*/ 32 h 50"/>
                  <a:gd name="T16" fmla="*/ 30 w 70"/>
                  <a:gd name="T17" fmla="*/ 29 h 50"/>
                  <a:gd name="T18" fmla="*/ 25 w 70"/>
                  <a:gd name="T19" fmla="*/ 26 h 50"/>
                  <a:gd name="T20" fmla="*/ 19 w 70"/>
                  <a:gd name="T21" fmla="*/ 23 h 50"/>
                  <a:gd name="T22" fmla="*/ 15 w 70"/>
                  <a:gd name="T23" fmla="*/ 19 h 50"/>
                  <a:gd name="T24" fmla="*/ 12 w 70"/>
                  <a:gd name="T25" fmla="*/ 15 h 50"/>
                  <a:gd name="T26" fmla="*/ 9 w 70"/>
                  <a:gd name="T27" fmla="*/ 12 h 50"/>
                  <a:gd name="T28" fmla="*/ 7 w 70"/>
                  <a:gd name="T29" fmla="*/ 9 h 50"/>
                  <a:gd name="T30" fmla="*/ 5 w 70"/>
                  <a:gd name="T31" fmla="*/ 6 h 50"/>
                  <a:gd name="T32" fmla="*/ 4 w 70"/>
                  <a:gd name="T33" fmla="*/ 3 h 50"/>
                  <a:gd name="T34" fmla="*/ 5 w 70"/>
                  <a:gd name="T35" fmla="*/ 1 h 50"/>
                  <a:gd name="T36" fmla="*/ 1 w 70"/>
                  <a:gd name="T37" fmla="*/ 0 h 50"/>
                  <a:gd name="T38" fmla="*/ 0 w 70"/>
                  <a:gd name="T39" fmla="*/ 3 h 50"/>
                  <a:gd name="T40" fmla="*/ 1 w 70"/>
                  <a:gd name="T41" fmla="*/ 7 h 50"/>
                  <a:gd name="T42" fmla="*/ 4 w 70"/>
                  <a:gd name="T43" fmla="*/ 10 h 50"/>
                  <a:gd name="T44" fmla="*/ 6 w 70"/>
                  <a:gd name="T45" fmla="*/ 14 h 50"/>
                  <a:gd name="T46" fmla="*/ 9 w 70"/>
                  <a:gd name="T47" fmla="*/ 18 h 50"/>
                  <a:gd name="T48" fmla="*/ 13 w 70"/>
                  <a:gd name="T49" fmla="*/ 22 h 50"/>
                  <a:gd name="T50" fmla="*/ 17 w 70"/>
                  <a:gd name="T51" fmla="*/ 25 h 50"/>
                  <a:gd name="T52" fmla="*/ 22 w 70"/>
                  <a:gd name="T53" fmla="*/ 28 h 50"/>
                  <a:gd name="T54" fmla="*/ 28 w 70"/>
                  <a:gd name="T55" fmla="*/ 32 h 50"/>
                  <a:gd name="T56" fmla="*/ 33 w 70"/>
                  <a:gd name="T57" fmla="*/ 35 h 50"/>
                  <a:gd name="T58" fmla="*/ 39 w 70"/>
                  <a:gd name="T59" fmla="*/ 39 h 50"/>
                  <a:gd name="T60" fmla="*/ 45 w 70"/>
                  <a:gd name="T61" fmla="*/ 42 h 50"/>
                  <a:gd name="T62" fmla="*/ 51 w 70"/>
                  <a:gd name="T63" fmla="*/ 44 h 50"/>
                  <a:gd name="T64" fmla="*/ 56 w 70"/>
                  <a:gd name="T65" fmla="*/ 46 h 50"/>
                  <a:gd name="T66" fmla="*/ 61 w 70"/>
                  <a:gd name="T67" fmla="*/ 49 h 50"/>
                  <a:gd name="T68" fmla="*/ 68 w 70"/>
                  <a:gd name="T69" fmla="*/ 50 h 50"/>
                  <a:gd name="T70" fmla="*/ 68 w 70"/>
                  <a:gd name="T71" fmla="*/ 47 h 50"/>
                  <a:gd name="T72" fmla="*/ 68 w 70"/>
                  <a:gd name="T73" fmla="*/ 50 h 50"/>
                  <a:gd name="T74" fmla="*/ 69 w 70"/>
                  <a:gd name="T75" fmla="*/ 50 h 50"/>
                  <a:gd name="T76" fmla="*/ 70 w 70"/>
                  <a:gd name="T77" fmla="*/ 49 h 50"/>
                  <a:gd name="T78" fmla="*/ 69 w 70"/>
                  <a:gd name="T79" fmla="*/ 48 h 50"/>
                  <a:gd name="T80" fmla="*/ 69 w 70"/>
                  <a:gd name="T81" fmla="*/ 47 h 50"/>
                  <a:gd name="T82" fmla="*/ 69 w 70"/>
                  <a:gd name="T8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 h="50">
                    <a:moveTo>
                      <a:pt x="69" y="50"/>
                    </a:moveTo>
                    <a:lnTo>
                      <a:pt x="69" y="47"/>
                    </a:lnTo>
                    <a:lnTo>
                      <a:pt x="63" y="46"/>
                    </a:lnTo>
                    <a:lnTo>
                      <a:pt x="57" y="44"/>
                    </a:lnTo>
                    <a:lnTo>
                      <a:pt x="52" y="41"/>
                    </a:lnTo>
                    <a:lnTo>
                      <a:pt x="46" y="39"/>
                    </a:lnTo>
                    <a:lnTo>
                      <a:pt x="40" y="35"/>
                    </a:lnTo>
                    <a:lnTo>
                      <a:pt x="35" y="32"/>
                    </a:lnTo>
                    <a:lnTo>
                      <a:pt x="30" y="29"/>
                    </a:lnTo>
                    <a:lnTo>
                      <a:pt x="25" y="26"/>
                    </a:lnTo>
                    <a:lnTo>
                      <a:pt x="19" y="23"/>
                    </a:lnTo>
                    <a:lnTo>
                      <a:pt x="15" y="19"/>
                    </a:lnTo>
                    <a:lnTo>
                      <a:pt x="12" y="15"/>
                    </a:lnTo>
                    <a:lnTo>
                      <a:pt x="9" y="12"/>
                    </a:lnTo>
                    <a:lnTo>
                      <a:pt x="7" y="9"/>
                    </a:lnTo>
                    <a:lnTo>
                      <a:pt x="5" y="6"/>
                    </a:lnTo>
                    <a:lnTo>
                      <a:pt x="4" y="3"/>
                    </a:lnTo>
                    <a:lnTo>
                      <a:pt x="5" y="1"/>
                    </a:lnTo>
                    <a:lnTo>
                      <a:pt x="1" y="0"/>
                    </a:lnTo>
                    <a:lnTo>
                      <a:pt x="0" y="3"/>
                    </a:lnTo>
                    <a:lnTo>
                      <a:pt x="1" y="7"/>
                    </a:lnTo>
                    <a:lnTo>
                      <a:pt x="4" y="10"/>
                    </a:lnTo>
                    <a:lnTo>
                      <a:pt x="6" y="14"/>
                    </a:lnTo>
                    <a:lnTo>
                      <a:pt x="9" y="18"/>
                    </a:lnTo>
                    <a:lnTo>
                      <a:pt x="13" y="22"/>
                    </a:lnTo>
                    <a:lnTo>
                      <a:pt x="17" y="25"/>
                    </a:lnTo>
                    <a:lnTo>
                      <a:pt x="22" y="28"/>
                    </a:lnTo>
                    <a:lnTo>
                      <a:pt x="28" y="32"/>
                    </a:lnTo>
                    <a:lnTo>
                      <a:pt x="33" y="35"/>
                    </a:lnTo>
                    <a:lnTo>
                      <a:pt x="39" y="39"/>
                    </a:lnTo>
                    <a:lnTo>
                      <a:pt x="45" y="42"/>
                    </a:lnTo>
                    <a:lnTo>
                      <a:pt x="51" y="44"/>
                    </a:lnTo>
                    <a:lnTo>
                      <a:pt x="56" y="46"/>
                    </a:lnTo>
                    <a:lnTo>
                      <a:pt x="61" y="49"/>
                    </a:lnTo>
                    <a:lnTo>
                      <a:pt x="68" y="50"/>
                    </a:lnTo>
                    <a:lnTo>
                      <a:pt x="68" y="47"/>
                    </a:lnTo>
                    <a:lnTo>
                      <a:pt x="68" y="50"/>
                    </a:lnTo>
                    <a:lnTo>
                      <a:pt x="69" y="50"/>
                    </a:lnTo>
                    <a:lnTo>
                      <a:pt x="70" y="49"/>
                    </a:lnTo>
                    <a:lnTo>
                      <a:pt x="69" y="48"/>
                    </a:lnTo>
                    <a:lnTo>
                      <a:pt x="69" y="47"/>
                    </a:lnTo>
                    <a:lnTo>
                      <a:pt x="69"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6" name="Freeform 764">
                <a:extLst>
                  <a:ext uri="{FF2B5EF4-FFF2-40B4-BE49-F238E27FC236}">
                    <a16:creationId xmlns:a16="http://schemas.microsoft.com/office/drawing/2014/main" id="{C5F05E5E-0593-3A13-5EE5-5BFFD0F75F87}"/>
                  </a:ext>
                </a:extLst>
              </p:cNvPr>
              <p:cNvSpPr>
                <a:spLocks/>
              </p:cNvSpPr>
              <p:nvPr/>
            </p:nvSpPr>
            <p:spPr bwMode="auto">
              <a:xfrm>
                <a:off x="1081" y="3688"/>
                <a:ext cx="37" cy="12"/>
              </a:xfrm>
              <a:custGeom>
                <a:avLst/>
                <a:gdLst>
                  <a:gd name="T0" fmla="*/ 3 w 112"/>
                  <a:gd name="T1" fmla="*/ 4 h 38"/>
                  <a:gd name="T2" fmla="*/ 1 w 112"/>
                  <a:gd name="T3" fmla="*/ 4 h 38"/>
                  <a:gd name="T4" fmla="*/ 4 w 112"/>
                  <a:gd name="T5" fmla="*/ 6 h 38"/>
                  <a:gd name="T6" fmla="*/ 9 w 112"/>
                  <a:gd name="T7" fmla="*/ 9 h 38"/>
                  <a:gd name="T8" fmla="*/ 15 w 112"/>
                  <a:gd name="T9" fmla="*/ 12 h 38"/>
                  <a:gd name="T10" fmla="*/ 21 w 112"/>
                  <a:gd name="T11" fmla="*/ 15 h 38"/>
                  <a:gd name="T12" fmla="*/ 29 w 112"/>
                  <a:gd name="T13" fmla="*/ 19 h 38"/>
                  <a:gd name="T14" fmla="*/ 36 w 112"/>
                  <a:gd name="T15" fmla="*/ 23 h 38"/>
                  <a:gd name="T16" fmla="*/ 44 w 112"/>
                  <a:gd name="T17" fmla="*/ 26 h 38"/>
                  <a:gd name="T18" fmla="*/ 53 w 112"/>
                  <a:gd name="T19" fmla="*/ 29 h 38"/>
                  <a:gd name="T20" fmla="*/ 62 w 112"/>
                  <a:gd name="T21" fmla="*/ 31 h 38"/>
                  <a:gd name="T22" fmla="*/ 71 w 112"/>
                  <a:gd name="T23" fmla="*/ 34 h 38"/>
                  <a:gd name="T24" fmla="*/ 79 w 112"/>
                  <a:gd name="T25" fmla="*/ 35 h 38"/>
                  <a:gd name="T26" fmla="*/ 88 w 112"/>
                  <a:gd name="T27" fmla="*/ 37 h 38"/>
                  <a:gd name="T28" fmla="*/ 95 w 112"/>
                  <a:gd name="T29" fmla="*/ 38 h 38"/>
                  <a:gd name="T30" fmla="*/ 101 w 112"/>
                  <a:gd name="T31" fmla="*/ 38 h 38"/>
                  <a:gd name="T32" fmla="*/ 106 w 112"/>
                  <a:gd name="T33" fmla="*/ 38 h 38"/>
                  <a:gd name="T34" fmla="*/ 112 w 112"/>
                  <a:gd name="T35" fmla="*/ 36 h 38"/>
                  <a:gd name="T36" fmla="*/ 111 w 112"/>
                  <a:gd name="T37" fmla="*/ 34 h 38"/>
                  <a:gd name="T38" fmla="*/ 106 w 112"/>
                  <a:gd name="T39" fmla="*/ 35 h 38"/>
                  <a:gd name="T40" fmla="*/ 101 w 112"/>
                  <a:gd name="T41" fmla="*/ 35 h 38"/>
                  <a:gd name="T42" fmla="*/ 95 w 112"/>
                  <a:gd name="T43" fmla="*/ 35 h 38"/>
                  <a:gd name="T44" fmla="*/ 88 w 112"/>
                  <a:gd name="T45" fmla="*/ 34 h 38"/>
                  <a:gd name="T46" fmla="*/ 79 w 112"/>
                  <a:gd name="T47" fmla="*/ 32 h 38"/>
                  <a:gd name="T48" fmla="*/ 72 w 112"/>
                  <a:gd name="T49" fmla="*/ 31 h 38"/>
                  <a:gd name="T50" fmla="*/ 63 w 112"/>
                  <a:gd name="T51" fmla="*/ 29 h 38"/>
                  <a:gd name="T52" fmla="*/ 55 w 112"/>
                  <a:gd name="T53" fmla="*/ 26 h 38"/>
                  <a:gd name="T54" fmla="*/ 47 w 112"/>
                  <a:gd name="T55" fmla="*/ 23 h 38"/>
                  <a:gd name="T56" fmla="*/ 37 w 112"/>
                  <a:gd name="T57" fmla="*/ 19 h 38"/>
                  <a:gd name="T58" fmla="*/ 30 w 112"/>
                  <a:gd name="T59" fmla="*/ 16 h 38"/>
                  <a:gd name="T60" fmla="*/ 22 w 112"/>
                  <a:gd name="T61" fmla="*/ 13 h 38"/>
                  <a:gd name="T62" fmla="*/ 16 w 112"/>
                  <a:gd name="T63" fmla="*/ 10 h 38"/>
                  <a:gd name="T64" fmla="*/ 11 w 112"/>
                  <a:gd name="T65" fmla="*/ 7 h 38"/>
                  <a:gd name="T66" fmla="*/ 7 w 112"/>
                  <a:gd name="T67" fmla="*/ 4 h 38"/>
                  <a:gd name="T68" fmla="*/ 3 w 112"/>
                  <a:gd name="T69" fmla="*/ 0 h 38"/>
                  <a:gd name="T70" fmla="*/ 1 w 112"/>
                  <a:gd name="T71" fmla="*/ 2 h 38"/>
                  <a:gd name="T72" fmla="*/ 3 w 112"/>
                  <a:gd name="T73" fmla="*/ 0 h 38"/>
                  <a:gd name="T74" fmla="*/ 1 w 112"/>
                  <a:gd name="T75" fmla="*/ 0 h 38"/>
                  <a:gd name="T76" fmla="*/ 1 w 112"/>
                  <a:gd name="T77" fmla="*/ 2 h 38"/>
                  <a:gd name="T78" fmla="*/ 0 w 112"/>
                  <a:gd name="T79" fmla="*/ 3 h 38"/>
                  <a:gd name="T80" fmla="*/ 1 w 112"/>
                  <a:gd name="T81" fmla="*/ 4 h 38"/>
                  <a:gd name="T82" fmla="*/ 3 w 112"/>
                  <a:gd name="T83"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38">
                    <a:moveTo>
                      <a:pt x="3" y="4"/>
                    </a:moveTo>
                    <a:lnTo>
                      <a:pt x="1" y="4"/>
                    </a:lnTo>
                    <a:lnTo>
                      <a:pt x="4" y="6"/>
                    </a:lnTo>
                    <a:lnTo>
                      <a:pt x="9" y="9"/>
                    </a:lnTo>
                    <a:lnTo>
                      <a:pt x="15" y="12"/>
                    </a:lnTo>
                    <a:lnTo>
                      <a:pt x="21" y="15"/>
                    </a:lnTo>
                    <a:lnTo>
                      <a:pt x="29" y="19"/>
                    </a:lnTo>
                    <a:lnTo>
                      <a:pt x="36" y="23"/>
                    </a:lnTo>
                    <a:lnTo>
                      <a:pt x="44" y="26"/>
                    </a:lnTo>
                    <a:lnTo>
                      <a:pt x="53" y="29"/>
                    </a:lnTo>
                    <a:lnTo>
                      <a:pt x="62" y="31"/>
                    </a:lnTo>
                    <a:lnTo>
                      <a:pt x="71" y="34"/>
                    </a:lnTo>
                    <a:lnTo>
                      <a:pt x="79" y="35"/>
                    </a:lnTo>
                    <a:lnTo>
                      <a:pt x="88" y="37"/>
                    </a:lnTo>
                    <a:lnTo>
                      <a:pt x="95" y="38"/>
                    </a:lnTo>
                    <a:lnTo>
                      <a:pt x="101" y="38"/>
                    </a:lnTo>
                    <a:lnTo>
                      <a:pt x="106" y="38"/>
                    </a:lnTo>
                    <a:lnTo>
                      <a:pt x="112" y="36"/>
                    </a:lnTo>
                    <a:lnTo>
                      <a:pt x="111" y="34"/>
                    </a:lnTo>
                    <a:lnTo>
                      <a:pt x="106" y="35"/>
                    </a:lnTo>
                    <a:lnTo>
                      <a:pt x="101" y="35"/>
                    </a:lnTo>
                    <a:lnTo>
                      <a:pt x="95" y="35"/>
                    </a:lnTo>
                    <a:lnTo>
                      <a:pt x="88" y="34"/>
                    </a:lnTo>
                    <a:lnTo>
                      <a:pt x="79" y="32"/>
                    </a:lnTo>
                    <a:lnTo>
                      <a:pt x="72" y="31"/>
                    </a:lnTo>
                    <a:lnTo>
                      <a:pt x="63" y="29"/>
                    </a:lnTo>
                    <a:lnTo>
                      <a:pt x="55" y="26"/>
                    </a:lnTo>
                    <a:lnTo>
                      <a:pt x="47" y="23"/>
                    </a:lnTo>
                    <a:lnTo>
                      <a:pt x="37" y="19"/>
                    </a:lnTo>
                    <a:lnTo>
                      <a:pt x="30" y="16"/>
                    </a:lnTo>
                    <a:lnTo>
                      <a:pt x="22" y="13"/>
                    </a:lnTo>
                    <a:lnTo>
                      <a:pt x="16" y="10"/>
                    </a:lnTo>
                    <a:lnTo>
                      <a:pt x="11" y="7"/>
                    </a:lnTo>
                    <a:lnTo>
                      <a:pt x="7" y="4"/>
                    </a:lnTo>
                    <a:lnTo>
                      <a:pt x="3" y="0"/>
                    </a:lnTo>
                    <a:lnTo>
                      <a:pt x="1" y="2"/>
                    </a:lnTo>
                    <a:lnTo>
                      <a:pt x="3" y="0"/>
                    </a:lnTo>
                    <a:lnTo>
                      <a:pt x="1" y="0"/>
                    </a:lnTo>
                    <a:lnTo>
                      <a:pt x="1" y="2"/>
                    </a:lnTo>
                    <a:lnTo>
                      <a:pt x="0" y="3"/>
                    </a:lnTo>
                    <a:lnTo>
                      <a:pt x="1" y="4"/>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7" name="Freeform 765">
                <a:extLst>
                  <a:ext uri="{FF2B5EF4-FFF2-40B4-BE49-F238E27FC236}">
                    <a16:creationId xmlns:a16="http://schemas.microsoft.com/office/drawing/2014/main" id="{04AA025F-B4D5-3349-C216-31FDBC340A84}"/>
                  </a:ext>
                </a:extLst>
              </p:cNvPr>
              <p:cNvSpPr>
                <a:spLocks/>
              </p:cNvSpPr>
              <p:nvPr/>
            </p:nvSpPr>
            <p:spPr bwMode="auto">
              <a:xfrm>
                <a:off x="1081" y="3688"/>
                <a:ext cx="14" cy="19"/>
              </a:xfrm>
              <a:custGeom>
                <a:avLst/>
                <a:gdLst>
                  <a:gd name="T0" fmla="*/ 39 w 41"/>
                  <a:gd name="T1" fmla="*/ 57 h 57"/>
                  <a:gd name="T2" fmla="*/ 41 w 41"/>
                  <a:gd name="T3" fmla="*/ 55 h 57"/>
                  <a:gd name="T4" fmla="*/ 39 w 41"/>
                  <a:gd name="T5" fmla="*/ 52 h 57"/>
                  <a:gd name="T6" fmla="*/ 38 w 41"/>
                  <a:gd name="T7" fmla="*/ 49 h 57"/>
                  <a:gd name="T8" fmla="*/ 36 w 41"/>
                  <a:gd name="T9" fmla="*/ 47 h 57"/>
                  <a:gd name="T10" fmla="*/ 33 w 41"/>
                  <a:gd name="T11" fmla="*/ 44 h 57"/>
                  <a:gd name="T12" fmla="*/ 29 w 41"/>
                  <a:gd name="T13" fmla="*/ 39 h 57"/>
                  <a:gd name="T14" fmla="*/ 24 w 41"/>
                  <a:gd name="T15" fmla="*/ 36 h 57"/>
                  <a:gd name="T16" fmla="*/ 21 w 41"/>
                  <a:gd name="T17" fmla="*/ 32 h 57"/>
                  <a:gd name="T18" fmla="*/ 17 w 41"/>
                  <a:gd name="T19" fmla="*/ 29 h 57"/>
                  <a:gd name="T20" fmla="*/ 14 w 41"/>
                  <a:gd name="T21" fmla="*/ 25 h 57"/>
                  <a:gd name="T22" fmla="*/ 11 w 41"/>
                  <a:gd name="T23" fmla="*/ 22 h 57"/>
                  <a:gd name="T24" fmla="*/ 8 w 41"/>
                  <a:gd name="T25" fmla="*/ 17 h 57"/>
                  <a:gd name="T26" fmla="*/ 5 w 41"/>
                  <a:gd name="T27" fmla="*/ 15 h 57"/>
                  <a:gd name="T28" fmla="*/ 4 w 41"/>
                  <a:gd name="T29" fmla="*/ 11 h 57"/>
                  <a:gd name="T30" fmla="*/ 3 w 41"/>
                  <a:gd name="T31" fmla="*/ 8 h 57"/>
                  <a:gd name="T32" fmla="*/ 3 w 41"/>
                  <a:gd name="T33" fmla="*/ 6 h 57"/>
                  <a:gd name="T34" fmla="*/ 4 w 41"/>
                  <a:gd name="T35" fmla="*/ 3 h 57"/>
                  <a:gd name="T36" fmla="*/ 2 w 41"/>
                  <a:gd name="T37" fmla="*/ 0 h 57"/>
                  <a:gd name="T38" fmla="*/ 0 w 41"/>
                  <a:gd name="T39" fmla="*/ 5 h 57"/>
                  <a:gd name="T40" fmla="*/ 0 w 41"/>
                  <a:gd name="T41" fmla="*/ 8 h 57"/>
                  <a:gd name="T42" fmla="*/ 0 w 41"/>
                  <a:gd name="T43" fmla="*/ 12 h 57"/>
                  <a:gd name="T44" fmla="*/ 2 w 41"/>
                  <a:gd name="T45" fmla="*/ 16 h 57"/>
                  <a:gd name="T46" fmla="*/ 4 w 41"/>
                  <a:gd name="T47" fmla="*/ 19 h 57"/>
                  <a:gd name="T48" fmla="*/ 8 w 41"/>
                  <a:gd name="T49" fmla="*/ 24 h 57"/>
                  <a:gd name="T50" fmla="*/ 12 w 41"/>
                  <a:gd name="T51" fmla="*/ 28 h 57"/>
                  <a:gd name="T52" fmla="*/ 15 w 41"/>
                  <a:gd name="T53" fmla="*/ 31 h 57"/>
                  <a:gd name="T54" fmla="*/ 19 w 41"/>
                  <a:gd name="T55" fmla="*/ 35 h 57"/>
                  <a:gd name="T56" fmla="*/ 23 w 41"/>
                  <a:gd name="T57" fmla="*/ 38 h 57"/>
                  <a:gd name="T58" fmla="*/ 27 w 41"/>
                  <a:gd name="T59" fmla="*/ 41 h 57"/>
                  <a:gd name="T60" fmla="*/ 30 w 41"/>
                  <a:gd name="T61" fmla="*/ 45 h 57"/>
                  <a:gd name="T62" fmla="*/ 33 w 41"/>
                  <a:gd name="T63" fmla="*/ 48 h 57"/>
                  <a:gd name="T64" fmla="*/ 36 w 41"/>
                  <a:gd name="T65" fmla="*/ 51 h 57"/>
                  <a:gd name="T66" fmla="*/ 37 w 41"/>
                  <a:gd name="T67" fmla="*/ 53 h 57"/>
                  <a:gd name="T68" fmla="*/ 38 w 41"/>
                  <a:gd name="T69" fmla="*/ 56 h 57"/>
                  <a:gd name="T70" fmla="*/ 39 w 41"/>
                  <a:gd name="T71" fmla="*/ 54 h 57"/>
                  <a:gd name="T72" fmla="*/ 38 w 41"/>
                  <a:gd name="T73" fmla="*/ 56 h 57"/>
                  <a:gd name="T74" fmla="*/ 38 w 41"/>
                  <a:gd name="T75" fmla="*/ 56 h 57"/>
                  <a:gd name="T76" fmla="*/ 39 w 41"/>
                  <a:gd name="T77" fmla="*/ 56 h 57"/>
                  <a:gd name="T78" fmla="*/ 40 w 41"/>
                  <a:gd name="T79" fmla="*/ 56 h 57"/>
                  <a:gd name="T80" fmla="*/ 41 w 41"/>
                  <a:gd name="T81" fmla="*/ 55 h 57"/>
                  <a:gd name="T82" fmla="*/ 39 w 41"/>
                  <a:gd name="T8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 h="57">
                    <a:moveTo>
                      <a:pt x="39" y="57"/>
                    </a:moveTo>
                    <a:lnTo>
                      <a:pt x="41" y="55"/>
                    </a:lnTo>
                    <a:lnTo>
                      <a:pt x="39" y="52"/>
                    </a:lnTo>
                    <a:lnTo>
                      <a:pt x="38" y="49"/>
                    </a:lnTo>
                    <a:lnTo>
                      <a:pt x="36" y="47"/>
                    </a:lnTo>
                    <a:lnTo>
                      <a:pt x="33" y="44"/>
                    </a:lnTo>
                    <a:lnTo>
                      <a:pt x="29" y="39"/>
                    </a:lnTo>
                    <a:lnTo>
                      <a:pt x="24" y="36"/>
                    </a:lnTo>
                    <a:lnTo>
                      <a:pt x="21" y="32"/>
                    </a:lnTo>
                    <a:lnTo>
                      <a:pt x="17" y="29"/>
                    </a:lnTo>
                    <a:lnTo>
                      <a:pt x="14" y="25"/>
                    </a:lnTo>
                    <a:lnTo>
                      <a:pt x="11" y="22"/>
                    </a:lnTo>
                    <a:lnTo>
                      <a:pt x="8" y="17"/>
                    </a:lnTo>
                    <a:lnTo>
                      <a:pt x="5" y="15"/>
                    </a:lnTo>
                    <a:lnTo>
                      <a:pt x="4" y="11"/>
                    </a:lnTo>
                    <a:lnTo>
                      <a:pt x="3" y="8"/>
                    </a:lnTo>
                    <a:lnTo>
                      <a:pt x="3" y="6"/>
                    </a:lnTo>
                    <a:lnTo>
                      <a:pt x="4" y="3"/>
                    </a:lnTo>
                    <a:lnTo>
                      <a:pt x="2" y="0"/>
                    </a:lnTo>
                    <a:lnTo>
                      <a:pt x="0" y="5"/>
                    </a:lnTo>
                    <a:lnTo>
                      <a:pt x="0" y="8"/>
                    </a:lnTo>
                    <a:lnTo>
                      <a:pt x="0" y="12"/>
                    </a:lnTo>
                    <a:lnTo>
                      <a:pt x="2" y="16"/>
                    </a:lnTo>
                    <a:lnTo>
                      <a:pt x="4" y="19"/>
                    </a:lnTo>
                    <a:lnTo>
                      <a:pt x="8" y="24"/>
                    </a:lnTo>
                    <a:lnTo>
                      <a:pt x="12" y="28"/>
                    </a:lnTo>
                    <a:lnTo>
                      <a:pt x="15" y="31"/>
                    </a:lnTo>
                    <a:lnTo>
                      <a:pt x="19" y="35"/>
                    </a:lnTo>
                    <a:lnTo>
                      <a:pt x="23" y="38"/>
                    </a:lnTo>
                    <a:lnTo>
                      <a:pt x="27" y="41"/>
                    </a:lnTo>
                    <a:lnTo>
                      <a:pt x="30" y="45"/>
                    </a:lnTo>
                    <a:lnTo>
                      <a:pt x="33" y="48"/>
                    </a:lnTo>
                    <a:lnTo>
                      <a:pt x="36" y="51"/>
                    </a:lnTo>
                    <a:lnTo>
                      <a:pt x="37" y="53"/>
                    </a:lnTo>
                    <a:lnTo>
                      <a:pt x="38" y="56"/>
                    </a:lnTo>
                    <a:lnTo>
                      <a:pt x="39" y="54"/>
                    </a:lnTo>
                    <a:lnTo>
                      <a:pt x="38" y="56"/>
                    </a:lnTo>
                    <a:lnTo>
                      <a:pt x="38" y="56"/>
                    </a:lnTo>
                    <a:lnTo>
                      <a:pt x="39" y="56"/>
                    </a:lnTo>
                    <a:lnTo>
                      <a:pt x="40" y="56"/>
                    </a:lnTo>
                    <a:lnTo>
                      <a:pt x="41" y="55"/>
                    </a:lnTo>
                    <a:lnTo>
                      <a:pt x="39"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8" name="Freeform 766">
                <a:extLst>
                  <a:ext uri="{FF2B5EF4-FFF2-40B4-BE49-F238E27FC236}">
                    <a16:creationId xmlns:a16="http://schemas.microsoft.com/office/drawing/2014/main" id="{F0C858F7-6772-9D92-55AF-05EDB2C08C3D}"/>
                  </a:ext>
                </a:extLst>
              </p:cNvPr>
              <p:cNvSpPr>
                <a:spLocks/>
              </p:cNvSpPr>
              <p:nvPr/>
            </p:nvSpPr>
            <p:spPr bwMode="auto">
              <a:xfrm>
                <a:off x="1067" y="3694"/>
                <a:ext cx="27" cy="12"/>
              </a:xfrm>
              <a:custGeom>
                <a:avLst/>
                <a:gdLst>
                  <a:gd name="T0" fmla="*/ 3 w 80"/>
                  <a:gd name="T1" fmla="*/ 3 h 36"/>
                  <a:gd name="T2" fmla="*/ 0 w 80"/>
                  <a:gd name="T3" fmla="*/ 4 h 36"/>
                  <a:gd name="T4" fmla="*/ 4 w 80"/>
                  <a:gd name="T5" fmla="*/ 8 h 36"/>
                  <a:gd name="T6" fmla="*/ 8 w 80"/>
                  <a:gd name="T7" fmla="*/ 11 h 36"/>
                  <a:gd name="T8" fmla="*/ 12 w 80"/>
                  <a:gd name="T9" fmla="*/ 14 h 36"/>
                  <a:gd name="T10" fmla="*/ 15 w 80"/>
                  <a:gd name="T11" fmla="*/ 16 h 36"/>
                  <a:gd name="T12" fmla="*/ 20 w 80"/>
                  <a:gd name="T13" fmla="*/ 19 h 36"/>
                  <a:gd name="T14" fmla="*/ 24 w 80"/>
                  <a:gd name="T15" fmla="*/ 21 h 36"/>
                  <a:gd name="T16" fmla="*/ 28 w 80"/>
                  <a:gd name="T17" fmla="*/ 24 h 36"/>
                  <a:gd name="T18" fmla="*/ 33 w 80"/>
                  <a:gd name="T19" fmla="*/ 26 h 36"/>
                  <a:gd name="T20" fmla="*/ 38 w 80"/>
                  <a:gd name="T21" fmla="*/ 28 h 36"/>
                  <a:gd name="T22" fmla="*/ 42 w 80"/>
                  <a:gd name="T23" fmla="*/ 29 h 36"/>
                  <a:gd name="T24" fmla="*/ 47 w 80"/>
                  <a:gd name="T25" fmla="*/ 31 h 36"/>
                  <a:gd name="T26" fmla="*/ 54 w 80"/>
                  <a:gd name="T27" fmla="*/ 32 h 36"/>
                  <a:gd name="T28" fmla="*/ 59 w 80"/>
                  <a:gd name="T29" fmla="*/ 33 h 36"/>
                  <a:gd name="T30" fmla="*/ 65 w 80"/>
                  <a:gd name="T31" fmla="*/ 34 h 36"/>
                  <a:gd name="T32" fmla="*/ 73 w 80"/>
                  <a:gd name="T33" fmla="*/ 35 h 36"/>
                  <a:gd name="T34" fmla="*/ 80 w 80"/>
                  <a:gd name="T35" fmla="*/ 36 h 36"/>
                  <a:gd name="T36" fmla="*/ 80 w 80"/>
                  <a:gd name="T37" fmla="*/ 33 h 36"/>
                  <a:gd name="T38" fmla="*/ 74 w 80"/>
                  <a:gd name="T39" fmla="*/ 32 h 36"/>
                  <a:gd name="T40" fmla="*/ 66 w 80"/>
                  <a:gd name="T41" fmla="*/ 31 h 36"/>
                  <a:gd name="T42" fmla="*/ 60 w 80"/>
                  <a:gd name="T43" fmla="*/ 30 h 36"/>
                  <a:gd name="T44" fmla="*/ 54 w 80"/>
                  <a:gd name="T45" fmla="*/ 29 h 36"/>
                  <a:gd name="T46" fmla="*/ 49 w 80"/>
                  <a:gd name="T47" fmla="*/ 28 h 36"/>
                  <a:gd name="T48" fmla="*/ 43 w 80"/>
                  <a:gd name="T49" fmla="*/ 26 h 36"/>
                  <a:gd name="T50" fmla="*/ 39 w 80"/>
                  <a:gd name="T51" fmla="*/ 25 h 36"/>
                  <a:gd name="T52" fmla="*/ 34 w 80"/>
                  <a:gd name="T53" fmla="*/ 23 h 36"/>
                  <a:gd name="T54" fmla="*/ 30 w 80"/>
                  <a:gd name="T55" fmla="*/ 21 h 36"/>
                  <a:gd name="T56" fmla="*/ 25 w 80"/>
                  <a:gd name="T57" fmla="*/ 19 h 36"/>
                  <a:gd name="T58" fmla="*/ 21 w 80"/>
                  <a:gd name="T59" fmla="*/ 16 h 36"/>
                  <a:gd name="T60" fmla="*/ 17 w 80"/>
                  <a:gd name="T61" fmla="*/ 14 h 36"/>
                  <a:gd name="T62" fmla="*/ 14 w 80"/>
                  <a:gd name="T63" fmla="*/ 11 h 36"/>
                  <a:gd name="T64" fmla="*/ 10 w 80"/>
                  <a:gd name="T65" fmla="*/ 9 h 36"/>
                  <a:gd name="T66" fmla="*/ 6 w 80"/>
                  <a:gd name="T67" fmla="*/ 5 h 36"/>
                  <a:gd name="T68" fmla="*/ 3 w 80"/>
                  <a:gd name="T69" fmla="*/ 2 h 36"/>
                  <a:gd name="T70" fmla="*/ 0 w 80"/>
                  <a:gd name="T71" fmla="*/ 3 h 36"/>
                  <a:gd name="T72" fmla="*/ 3 w 80"/>
                  <a:gd name="T73" fmla="*/ 2 h 36"/>
                  <a:gd name="T74" fmla="*/ 2 w 80"/>
                  <a:gd name="T75" fmla="*/ 0 h 36"/>
                  <a:gd name="T76" fmla="*/ 0 w 80"/>
                  <a:gd name="T77" fmla="*/ 2 h 36"/>
                  <a:gd name="T78" fmla="*/ 0 w 80"/>
                  <a:gd name="T79" fmla="*/ 3 h 36"/>
                  <a:gd name="T80" fmla="*/ 0 w 80"/>
                  <a:gd name="T81" fmla="*/ 4 h 36"/>
                  <a:gd name="T82" fmla="*/ 3 w 80"/>
                  <a:gd name="T83"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36">
                    <a:moveTo>
                      <a:pt x="3" y="3"/>
                    </a:moveTo>
                    <a:lnTo>
                      <a:pt x="0" y="4"/>
                    </a:lnTo>
                    <a:lnTo>
                      <a:pt x="4" y="8"/>
                    </a:lnTo>
                    <a:lnTo>
                      <a:pt x="8" y="11"/>
                    </a:lnTo>
                    <a:lnTo>
                      <a:pt x="12" y="14"/>
                    </a:lnTo>
                    <a:lnTo>
                      <a:pt x="15" y="16"/>
                    </a:lnTo>
                    <a:lnTo>
                      <a:pt x="20" y="19"/>
                    </a:lnTo>
                    <a:lnTo>
                      <a:pt x="24" y="21"/>
                    </a:lnTo>
                    <a:lnTo>
                      <a:pt x="28" y="24"/>
                    </a:lnTo>
                    <a:lnTo>
                      <a:pt x="33" y="26"/>
                    </a:lnTo>
                    <a:lnTo>
                      <a:pt x="38" y="28"/>
                    </a:lnTo>
                    <a:lnTo>
                      <a:pt x="42" y="29"/>
                    </a:lnTo>
                    <a:lnTo>
                      <a:pt x="47" y="31"/>
                    </a:lnTo>
                    <a:lnTo>
                      <a:pt x="54" y="32"/>
                    </a:lnTo>
                    <a:lnTo>
                      <a:pt x="59" y="33"/>
                    </a:lnTo>
                    <a:lnTo>
                      <a:pt x="65" y="34"/>
                    </a:lnTo>
                    <a:lnTo>
                      <a:pt x="73" y="35"/>
                    </a:lnTo>
                    <a:lnTo>
                      <a:pt x="80" y="36"/>
                    </a:lnTo>
                    <a:lnTo>
                      <a:pt x="80" y="33"/>
                    </a:lnTo>
                    <a:lnTo>
                      <a:pt x="74" y="32"/>
                    </a:lnTo>
                    <a:lnTo>
                      <a:pt x="66" y="31"/>
                    </a:lnTo>
                    <a:lnTo>
                      <a:pt x="60" y="30"/>
                    </a:lnTo>
                    <a:lnTo>
                      <a:pt x="54" y="29"/>
                    </a:lnTo>
                    <a:lnTo>
                      <a:pt x="49" y="28"/>
                    </a:lnTo>
                    <a:lnTo>
                      <a:pt x="43" y="26"/>
                    </a:lnTo>
                    <a:lnTo>
                      <a:pt x="39" y="25"/>
                    </a:lnTo>
                    <a:lnTo>
                      <a:pt x="34" y="23"/>
                    </a:lnTo>
                    <a:lnTo>
                      <a:pt x="30" y="21"/>
                    </a:lnTo>
                    <a:lnTo>
                      <a:pt x="25" y="19"/>
                    </a:lnTo>
                    <a:lnTo>
                      <a:pt x="21" y="16"/>
                    </a:lnTo>
                    <a:lnTo>
                      <a:pt x="17" y="14"/>
                    </a:lnTo>
                    <a:lnTo>
                      <a:pt x="14" y="11"/>
                    </a:lnTo>
                    <a:lnTo>
                      <a:pt x="10" y="9"/>
                    </a:lnTo>
                    <a:lnTo>
                      <a:pt x="6" y="5"/>
                    </a:lnTo>
                    <a:lnTo>
                      <a:pt x="3" y="2"/>
                    </a:lnTo>
                    <a:lnTo>
                      <a:pt x="0" y="3"/>
                    </a:lnTo>
                    <a:lnTo>
                      <a:pt x="3" y="2"/>
                    </a:lnTo>
                    <a:lnTo>
                      <a:pt x="2" y="0"/>
                    </a:lnTo>
                    <a:lnTo>
                      <a:pt x="0" y="2"/>
                    </a:lnTo>
                    <a:lnTo>
                      <a:pt x="0" y="3"/>
                    </a:lnTo>
                    <a:lnTo>
                      <a:pt x="0" y="4"/>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9" name="Freeform 767">
                <a:extLst>
                  <a:ext uri="{FF2B5EF4-FFF2-40B4-BE49-F238E27FC236}">
                    <a16:creationId xmlns:a16="http://schemas.microsoft.com/office/drawing/2014/main" id="{614A03FD-9089-BE36-3DFD-9038C7D5D181}"/>
                  </a:ext>
                </a:extLst>
              </p:cNvPr>
              <p:cNvSpPr>
                <a:spLocks/>
              </p:cNvSpPr>
              <p:nvPr/>
            </p:nvSpPr>
            <p:spPr bwMode="auto">
              <a:xfrm>
                <a:off x="1067" y="3695"/>
                <a:ext cx="1" cy="18"/>
              </a:xfrm>
              <a:custGeom>
                <a:avLst/>
                <a:gdLst>
                  <a:gd name="T0" fmla="*/ 0 w 4"/>
                  <a:gd name="T1" fmla="*/ 52 h 52"/>
                  <a:gd name="T2" fmla="*/ 3 w 4"/>
                  <a:gd name="T3" fmla="*/ 51 h 52"/>
                  <a:gd name="T4" fmla="*/ 4 w 4"/>
                  <a:gd name="T5" fmla="*/ 0 h 52"/>
                  <a:gd name="T6" fmla="*/ 1 w 4"/>
                  <a:gd name="T7" fmla="*/ 0 h 52"/>
                  <a:gd name="T8" fmla="*/ 0 w 4"/>
                  <a:gd name="T9" fmla="*/ 51 h 52"/>
                  <a:gd name="T10" fmla="*/ 2 w 4"/>
                  <a:gd name="T11" fmla="*/ 50 h 52"/>
                  <a:gd name="T12" fmla="*/ 0 w 4"/>
                  <a:gd name="T13" fmla="*/ 51 h 52"/>
                  <a:gd name="T14" fmla="*/ 0 w 4"/>
                  <a:gd name="T15" fmla="*/ 52 h 52"/>
                  <a:gd name="T16" fmla="*/ 1 w 4"/>
                  <a:gd name="T17" fmla="*/ 52 h 52"/>
                  <a:gd name="T18" fmla="*/ 2 w 4"/>
                  <a:gd name="T19" fmla="*/ 52 h 52"/>
                  <a:gd name="T20" fmla="*/ 3 w 4"/>
                  <a:gd name="T21" fmla="*/ 51 h 52"/>
                  <a:gd name="T22" fmla="*/ 0 w 4"/>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2">
                    <a:moveTo>
                      <a:pt x="0" y="52"/>
                    </a:moveTo>
                    <a:lnTo>
                      <a:pt x="3" y="51"/>
                    </a:lnTo>
                    <a:lnTo>
                      <a:pt x="4" y="0"/>
                    </a:lnTo>
                    <a:lnTo>
                      <a:pt x="1" y="0"/>
                    </a:lnTo>
                    <a:lnTo>
                      <a:pt x="0" y="51"/>
                    </a:lnTo>
                    <a:lnTo>
                      <a:pt x="2" y="50"/>
                    </a:lnTo>
                    <a:lnTo>
                      <a:pt x="0" y="51"/>
                    </a:lnTo>
                    <a:lnTo>
                      <a:pt x="0" y="52"/>
                    </a:lnTo>
                    <a:lnTo>
                      <a:pt x="1" y="52"/>
                    </a:lnTo>
                    <a:lnTo>
                      <a:pt x="2" y="52"/>
                    </a:lnTo>
                    <a:lnTo>
                      <a:pt x="3" y="51"/>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0" name="Freeform 768">
                <a:extLst>
                  <a:ext uri="{FF2B5EF4-FFF2-40B4-BE49-F238E27FC236}">
                    <a16:creationId xmlns:a16="http://schemas.microsoft.com/office/drawing/2014/main" id="{210AAE96-873E-5A78-2D70-D5C2A104F2B5}"/>
                  </a:ext>
                </a:extLst>
              </p:cNvPr>
              <p:cNvSpPr>
                <a:spLocks/>
              </p:cNvSpPr>
              <p:nvPr/>
            </p:nvSpPr>
            <p:spPr bwMode="auto">
              <a:xfrm>
                <a:off x="1053" y="3695"/>
                <a:ext cx="14" cy="18"/>
              </a:xfrm>
              <a:custGeom>
                <a:avLst/>
                <a:gdLst>
                  <a:gd name="T0" fmla="*/ 2 w 42"/>
                  <a:gd name="T1" fmla="*/ 3 h 52"/>
                  <a:gd name="T2" fmla="*/ 1 w 42"/>
                  <a:gd name="T3" fmla="*/ 3 h 52"/>
                  <a:gd name="T4" fmla="*/ 4 w 42"/>
                  <a:gd name="T5" fmla="*/ 7 h 52"/>
                  <a:gd name="T6" fmla="*/ 10 w 42"/>
                  <a:gd name="T7" fmla="*/ 12 h 52"/>
                  <a:gd name="T8" fmla="*/ 15 w 42"/>
                  <a:gd name="T9" fmla="*/ 20 h 52"/>
                  <a:gd name="T10" fmla="*/ 20 w 42"/>
                  <a:gd name="T11" fmla="*/ 27 h 52"/>
                  <a:gd name="T12" fmla="*/ 25 w 42"/>
                  <a:gd name="T13" fmla="*/ 34 h 52"/>
                  <a:gd name="T14" fmla="*/ 31 w 42"/>
                  <a:gd name="T15" fmla="*/ 42 h 52"/>
                  <a:gd name="T16" fmla="*/ 36 w 42"/>
                  <a:gd name="T17" fmla="*/ 47 h 52"/>
                  <a:gd name="T18" fmla="*/ 40 w 42"/>
                  <a:gd name="T19" fmla="*/ 52 h 52"/>
                  <a:gd name="T20" fmla="*/ 42 w 42"/>
                  <a:gd name="T21" fmla="*/ 50 h 52"/>
                  <a:gd name="T22" fmla="*/ 39 w 42"/>
                  <a:gd name="T23" fmla="*/ 46 h 52"/>
                  <a:gd name="T24" fmla="*/ 34 w 42"/>
                  <a:gd name="T25" fmla="*/ 40 h 52"/>
                  <a:gd name="T26" fmla="*/ 29 w 42"/>
                  <a:gd name="T27" fmla="*/ 32 h 52"/>
                  <a:gd name="T28" fmla="*/ 23 w 42"/>
                  <a:gd name="T29" fmla="*/ 25 h 52"/>
                  <a:gd name="T30" fmla="*/ 17 w 42"/>
                  <a:gd name="T31" fmla="*/ 17 h 52"/>
                  <a:gd name="T32" fmla="*/ 12 w 42"/>
                  <a:gd name="T33" fmla="*/ 11 h 52"/>
                  <a:gd name="T34" fmla="*/ 8 w 42"/>
                  <a:gd name="T35" fmla="*/ 5 h 52"/>
                  <a:gd name="T36" fmla="*/ 2 w 42"/>
                  <a:gd name="T37" fmla="*/ 0 h 52"/>
                  <a:gd name="T38" fmla="*/ 1 w 42"/>
                  <a:gd name="T39" fmla="*/ 0 h 52"/>
                  <a:gd name="T40" fmla="*/ 2 w 42"/>
                  <a:gd name="T41" fmla="*/ 0 h 52"/>
                  <a:gd name="T42" fmla="*/ 1 w 42"/>
                  <a:gd name="T43" fmla="*/ 0 h 52"/>
                  <a:gd name="T44" fmla="*/ 0 w 42"/>
                  <a:gd name="T45" fmla="*/ 1 h 52"/>
                  <a:gd name="T46" fmla="*/ 0 w 42"/>
                  <a:gd name="T47" fmla="*/ 2 h 52"/>
                  <a:gd name="T48" fmla="*/ 1 w 42"/>
                  <a:gd name="T49" fmla="*/ 3 h 52"/>
                  <a:gd name="T50" fmla="*/ 2 w 42"/>
                  <a:gd name="T51" fmla="*/ 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52">
                    <a:moveTo>
                      <a:pt x="2" y="3"/>
                    </a:moveTo>
                    <a:lnTo>
                      <a:pt x="1" y="3"/>
                    </a:lnTo>
                    <a:lnTo>
                      <a:pt x="4" y="7"/>
                    </a:lnTo>
                    <a:lnTo>
                      <a:pt x="10" y="12"/>
                    </a:lnTo>
                    <a:lnTo>
                      <a:pt x="15" y="20"/>
                    </a:lnTo>
                    <a:lnTo>
                      <a:pt x="20" y="27"/>
                    </a:lnTo>
                    <a:lnTo>
                      <a:pt x="25" y="34"/>
                    </a:lnTo>
                    <a:lnTo>
                      <a:pt x="31" y="42"/>
                    </a:lnTo>
                    <a:lnTo>
                      <a:pt x="36" y="47"/>
                    </a:lnTo>
                    <a:lnTo>
                      <a:pt x="40" y="52"/>
                    </a:lnTo>
                    <a:lnTo>
                      <a:pt x="42" y="50"/>
                    </a:lnTo>
                    <a:lnTo>
                      <a:pt x="39" y="46"/>
                    </a:lnTo>
                    <a:lnTo>
                      <a:pt x="34" y="40"/>
                    </a:lnTo>
                    <a:lnTo>
                      <a:pt x="29" y="32"/>
                    </a:lnTo>
                    <a:lnTo>
                      <a:pt x="23" y="25"/>
                    </a:lnTo>
                    <a:lnTo>
                      <a:pt x="17" y="17"/>
                    </a:lnTo>
                    <a:lnTo>
                      <a:pt x="12" y="11"/>
                    </a:lnTo>
                    <a:lnTo>
                      <a:pt x="8" y="5"/>
                    </a:lnTo>
                    <a:lnTo>
                      <a:pt x="2" y="0"/>
                    </a:lnTo>
                    <a:lnTo>
                      <a:pt x="1" y="0"/>
                    </a:lnTo>
                    <a:lnTo>
                      <a:pt x="2" y="0"/>
                    </a:lnTo>
                    <a:lnTo>
                      <a:pt x="1" y="0"/>
                    </a:lnTo>
                    <a:lnTo>
                      <a:pt x="0" y="1"/>
                    </a:lnTo>
                    <a:lnTo>
                      <a:pt x="0" y="2"/>
                    </a:lnTo>
                    <a:lnTo>
                      <a:pt x="1" y="3"/>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1" name="Freeform 769">
                <a:extLst>
                  <a:ext uri="{FF2B5EF4-FFF2-40B4-BE49-F238E27FC236}">
                    <a16:creationId xmlns:a16="http://schemas.microsoft.com/office/drawing/2014/main" id="{C3163C39-F91F-8552-FA53-3248E64E4047}"/>
                  </a:ext>
                </a:extLst>
              </p:cNvPr>
              <p:cNvSpPr>
                <a:spLocks/>
              </p:cNvSpPr>
              <p:nvPr/>
            </p:nvSpPr>
            <p:spPr bwMode="auto">
              <a:xfrm>
                <a:off x="1047" y="3695"/>
                <a:ext cx="7" cy="18"/>
              </a:xfrm>
              <a:custGeom>
                <a:avLst/>
                <a:gdLst>
                  <a:gd name="T0" fmla="*/ 1 w 23"/>
                  <a:gd name="T1" fmla="*/ 52 h 52"/>
                  <a:gd name="T2" fmla="*/ 3 w 23"/>
                  <a:gd name="T3" fmla="*/ 51 h 52"/>
                  <a:gd name="T4" fmla="*/ 4 w 23"/>
                  <a:gd name="T5" fmla="*/ 44 h 52"/>
                  <a:gd name="T6" fmla="*/ 5 w 23"/>
                  <a:gd name="T7" fmla="*/ 36 h 52"/>
                  <a:gd name="T8" fmla="*/ 8 w 23"/>
                  <a:gd name="T9" fmla="*/ 30 h 52"/>
                  <a:gd name="T10" fmla="*/ 10 w 23"/>
                  <a:gd name="T11" fmla="*/ 23 h 52"/>
                  <a:gd name="T12" fmla="*/ 13 w 23"/>
                  <a:gd name="T13" fmla="*/ 16 h 52"/>
                  <a:gd name="T14" fmla="*/ 16 w 23"/>
                  <a:gd name="T15" fmla="*/ 11 h 52"/>
                  <a:gd name="T16" fmla="*/ 19 w 23"/>
                  <a:gd name="T17" fmla="*/ 6 h 52"/>
                  <a:gd name="T18" fmla="*/ 23 w 23"/>
                  <a:gd name="T19" fmla="*/ 3 h 52"/>
                  <a:gd name="T20" fmla="*/ 21 w 23"/>
                  <a:gd name="T21" fmla="*/ 0 h 52"/>
                  <a:gd name="T22" fmla="*/ 17 w 23"/>
                  <a:gd name="T23" fmla="*/ 5 h 52"/>
                  <a:gd name="T24" fmla="*/ 13 w 23"/>
                  <a:gd name="T25" fmla="*/ 9 h 52"/>
                  <a:gd name="T26" fmla="*/ 10 w 23"/>
                  <a:gd name="T27" fmla="*/ 15 h 52"/>
                  <a:gd name="T28" fmla="*/ 7 w 23"/>
                  <a:gd name="T29" fmla="*/ 22 h 52"/>
                  <a:gd name="T30" fmla="*/ 4 w 23"/>
                  <a:gd name="T31" fmla="*/ 28 h 52"/>
                  <a:gd name="T32" fmla="*/ 2 w 23"/>
                  <a:gd name="T33" fmla="*/ 35 h 52"/>
                  <a:gd name="T34" fmla="*/ 1 w 23"/>
                  <a:gd name="T35" fmla="*/ 43 h 52"/>
                  <a:gd name="T36" fmla="*/ 0 w 23"/>
                  <a:gd name="T37" fmla="*/ 51 h 52"/>
                  <a:gd name="T38" fmla="*/ 3 w 23"/>
                  <a:gd name="T39" fmla="*/ 50 h 52"/>
                  <a:gd name="T40" fmla="*/ 0 w 23"/>
                  <a:gd name="T41" fmla="*/ 51 h 52"/>
                  <a:gd name="T42" fmla="*/ 1 w 23"/>
                  <a:gd name="T43" fmla="*/ 52 h 52"/>
                  <a:gd name="T44" fmla="*/ 2 w 23"/>
                  <a:gd name="T45" fmla="*/ 52 h 52"/>
                  <a:gd name="T46" fmla="*/ 3 w 23"/>
                  <a:gd name="T47" fmla="*/ 52 h 52"/>
                  <a:gd name="T48" fmla="*/ 3 w 23"/>
                  <a:gd name="T49" fmla="*/ 51 h 52"/>
                  <a:gd name="T50" fmla="*/ 1 w 23"/>
                  <a:gd name="T5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52">
                    <a:moveTo>
                      <a:pt x="1" y="52"/>
                    </a:moveTo>
                    <a:lnTo>
                      <a:pt x="3" y="51"/>
                    </a:lnTo>
                    <a:lnTo>
                      <a:pt x="4" y="44"/>
                    </a:lnTo>
                    <a:lnTo>
                      <a:pt x="5" y="36"/>
                    </a:lnTo>
                    <a:lnTo>
                      <a:pt x="8" y="30"/>
                    </a:lnTo>
                    <a:lnTo>
                      <a:pt x="10" y="23"/>
                    </a:lnTo>
                    <a:lnTo>
                      <a:pt x="13" y="16"/>
                    </a:lnTo>
                    <a:lnTo>
                      <a:pt x="16" y="11"/>
                    </a:lnTo>
                    <a:lnTo>
                      <a:pt x="19" y="6"/>
                    </a:lnTo>
                    <a:lnTo>
                      <a:pt x="23" y="3"/>
                    </a:lnTo>
                    <a:lnTo>
                      <a:pt x="21" y="0"/>
                    </a:lnTo>
                    <a:lnTo>
                      <a:pt x="17" y="5"/>
                    </a:lnTo>
                    <a:lnTo>
                      <a:pt x="13" y="9"/>
                    </a:lnTo>
                    <a:lnTo>
                      <a:pt x="10" y="15"/>
                    </a:lnTo>
                    <a:lnTo>
                      <a:pt x="7" y="22"/>
                    </a:lnTo>
                    <a:lnTo>
                      <a:pt x="4" y="28"/>
                    </a:lnTo>
                    <a:lnTo>
                      <a:pt x="2" y="35"/>
                    </a:lnTo>
                    <a:lnTo>
                      <a:pt x="1" y="43"/>
                    </a:lnTo>
                    <a:lnTo>
                      <a:pt x="0" y="51"/>
                    </a:lnTo>
                    <a:lnTo>
                      <a:pt x="3" y="50"/>
                    </a:lnTo>
                    <a:lnTo>
                      <a:pt x="0" y="51"/>
                    </a:lnTo>
                    <a:lnTo>
                      <a:pt x="1" y="52"/>
                    </a:lnTo>
                    <a:lnTo>
                      <a:pt x="2" y="52"/>
                    </a:lnTo>
                    <a:lnTo>
                      <a:pt x="3" y="52"/>
                    </a:lnTo>
                    <a:lnTo>
                      <a:pt x="3" y="51"/>
                    </a:lnTo>
                    <a:lnTo>
                      <a:pt x="1"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2" name="Freeform 770">
                <a:extLst>
                  <a:ext uri="{FF2B5EF4-FFF2-40B4-BE49-F238E27FC236}">
                    <a16:creationId xmlns:a16="http://schemas.microsoft.com/office/drawing/2014/main" id="{717C078F-6072-099B-69CA-258026382D18}"/>
                  </a:ext>
                </a:extLst>
              </p:cNvPr>
              <p:cNvSpPr>
                <a:spLocks/>
              </p:cNvSpPr>
              <p:nvPr/>
            </p:nvSpPr>
            <p:spPr bwMode="auto">
              <a:xfrm>
                <a:off x="1030" y="3692"/>
                <a:ext cx="17" cy="21"/>
              </a:xfrm>
              <a:custGeom>
                <a:avLst/>
                <a:gdLst>
                  <a:gd name="T0" fmla="*/ 3 w 52"/>
                  <a:gd name="T1" fmla="*/ 2 h 63"/>
                  <a:gd name="T2" fmla="*/ 0 w 52"/>
                  <a:gd name="T3" fmla="*/ 3 h 63"/>
                  <a:gd name="T4" fmla="*/ 50 w 52"/>
                  <a:gd name="T5" fmla="*/ 63 h 63"/>
                  <a:gd name="T6" fmla="*/ 52 w 52"/>
                  <a:gd name="T7" fmla="*/ 61 h 63"/>
                  <a:gd name="T8" fmla="*/ 3 w 52"/>
                  <a:gd name="T9" fmla="*/ 1 h 63"/>
                  <a:gd name="T10" fmla="*/ 0 w 52"/>
                  <a:gd name="T11" fmla="*/ 2 h 63"/>
                  <a:gd name="T12" fmla="*/ 3 w 52"/>
                  <a:gd name="T13" fmla="*/ 1 h 63"/>
                  <a:gd name="T14" fmla="*/ 2 w 52"/>
                  <a:gd name="T15" fmla="*/ 0 h 63"/>
                  <a:gd name="T16" fmla="*/ 0 w 52"/>
                  <a:gd name="T17" fmla="*/ 1 h 63"/>
                  <a:gd name="T18" fmla="*/ 0 w 52"/>
                  <a:gd name="T19" fmla="*/ 2 h 63"/>
                  <a:gd name="T20" fmla="*/ 0 w 52"/>
                  <a:gd name="T21" fmla="*/ 3 h 63"/>
                  <a:gd name="T22" fmla="*/ 3 w 52"/>
                  <a:gd name="T23"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63">
                    <a:moveTo>
                      <a:pt x="3" y="2"/>
                    </a:moveTo>
                    <a:lnTo>
                      <a:pt x="0" y="3"/>
                    </a:lnTo>
                    <a:lnTo>
                      <a:pt x="50" y="63"/>
                    </a:lnTo>
                    <a:lnTo>
                      <a:pt x="52" y="61"/>
                    </a:lnTo>
                    <a:lnTo>
                      <a:pt x="3" y="1"/>
                    </a:lnTo>
                    <a:lnTo>
                      <a:pt x="0" y="2"/>
                    </a:lnTo>
                    <a:lnTo>
                      <a:pt x="3" y="1"/>
                    </a:lnTo>
                    <a:lnTo>
                      <a:pt x="2" y="0"/>
                    </a:lnTo>
                    <a:lnTo>
                      <a:pt x="0" y="1"/>
                    </a:lnTo>
                    <a:lnTo>
                      <a:pt x="0" y="2"/>
                    </a:lnTo>
                    <a:lnTo>
                      <a:pt x="0"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3" name="Freeform 771">
                <a:extLst>
                  <a:ext uri="{FF2B5EF4-FFF2-40B4-BE49-F238E27FC236}">
                    <a16:creationId xmlns:a16="http://schemas.microsoft.com/office/drawing/2014/main" id="{2B816FC4-3398-D968-1731-862887B33031}"/>
                  </a:ext>
                </a:extLst>
              </p:cNvPr>
              <p:cNvSpPr>
                <a:spLocks/>
              </p:cNvSpPr>
              <p:nvPr/>
            </p:nvSpPr>
            <p:spPr bwMode="auto">
              <a:xfrm>
                <a:off x="1023" y="3693"/>
                <a:ext cx="8" cy="14"/>
              </a:xfrm>
              <a:custGeom>
                <a:avLst/>
                <a:gdLst>
                  <a:gd name="T0" fmla="*/ 0 w 23"/>
                  <a:gd name="T1" fmla="*/ 41 h 42"/>
                  <a:gd name="T2" fmla="*/ 3 w 23"/>
                  <a:gd name="T3" fmla="*/ 41 h 42"/>
                  <a:gd name="T4" fmla="*/ 7 w 23"/>
                  <a:gd name="T5" fmla="*/ 37 h 42"/>
                  <a:gd name="T6" fmla="*/ 10 w 23"/>
                  <a:gd name="T7" fmla="*/ 34 h 42"/>
                  <a:gd name="T8" fmla="*/ 13 w 23"/>
                  <a:gd name="T9" fmla="*/ 30 h 42"/>
                  <a:gd name="T10" fmla="*/ 17 w 23"/>
                  <a:gd name="T11" fmla="*/ 25 h 42"/>
                  <a:gd name="T12" fmla="*/ 20 w 23"/>
                  <a:gd name="T13" fmla="*/ 20 h 42"/>
                  <a:gd name="T14" fmla="*/ 22 w 23"/>
                  <a:gd name="T15" fmla="*/ 14 h 42"/>
                  <a:gd name="T16" fmla="*/ 23 w 23"/>
                  <a:gd name="T17" fmla="*/ 8 h 42"/>
                  <a:gd name="T18" fmla="*/ 23 w 23"/>
                  <a:gd name="T19" fmla="*/ 0 h 42"/>
                  <a:gd name="T20" fmla="*/ 20 w 23"/>
                  <a:gd name="T21" fmla="*/ 0 h 42"/>
                  <a:gd name="T22" fmla="*/ 20 w 23"/>
                  <a:gd name="T23" fmla="*/ 8 h 42"/>
                  <a:gd name="T24" fmla="*/ 19 w 23"/>
                  <a:gd name="T25" fmla="*/ 14 h 42"/>
                  <a:gd name="T26" fmla="*/ 17 w 23"/>
                  <a:gd name="T27" fmla="*/ 19 h 42"/>
                  <a:gd name="T28" fmla="*/ 14 w 23"/>
                  <a:gd name="T29" fmla="*/ 23 h 42"/>
                  <a:gd name="T30" fmla="*/ 11 w 23"/>
                  <a:gd name="T31" fmla="*/ 28 h 42"/>
                  <a:gd name="T32" fmla="*/ 7 w 23"/>
                  <a:gd name="T33" fmla="*/ 32 h 42"/>
                  <a:gd name="T34" fmla="*/ 4 w 23"/>
                  <a:gd name="T35" fmla="*/ 36 h 42"/>
                  <a:gd name="T36" fmla="*/ 0 w 23"/>
                  <a:gd name="T37" fmla="*/ 39 h 42"/>
                  <a:gd name="T38" fmla="*/ 3 w 23"/>
                  <a:gd name="T39" fmla="*/ 39 h 42"/>
                  <a:gd name="T40" fmla="*/ 0 w 23"/>
                  <a:gd name="T41" fmla="*/ 39 h 42"/>
                  <a:gd name="T42" fmla="*/ 0 w 23"/>
                  <a:gd name="T43" fmla="*/ 40 h 42"/>
                  <a:gd name="T44" fmla="*/ 0 w 23"/>
                  <a:gd name="T45" fmla="*/ 41 h 42"/>
                  <a:gd name="T46" fmla="*/ 2 w 23"/>
                  <a:gd name="T47" fmla="*/ 42 h 42"/>
                  <a:gd name="T48" fmla="*/ 3 w 23"/>
                  <a:gd name="T49" fmla="*/ 41 h 42"/>
                  <a:gd name="T50" fmla="*/ 0 w 23"/>
                  <a:gd name="T5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42">
                    <a:moveTo>
                      <a:pt x="0" y="41"/>
                    </a:moveTo>
                    <a:lnTo>
                      <a:pt x="3" y="41"/>
                    </a:lnTo>
                    <a:lnTo>
                      <a:pt x="7" y="37"/>
                    </a:lnTo>
                    <a:lnTo>
                      <a:pt x="10" y="34"/>
                    </a:lnTo>
                    <a:lnTo>
                      <a:pt x="13" y="30"/>
                    </a:lnTo>
                    <a:lnTo>
                      <a:pt x="17" y="25"/>
                    </a:lnTo>
                    <a:lnTo>
                      <a:pt x="20" y="20"/>
                    </a:lnTo>
                    <a:lnTo>
                      <a:pt x="22" y="14"/>
                    </a:lnTo>
                    <a:lnTo>
                      <a:pt x="23" y="8"/>
                    </a:lnTo>
                    <a:lnTo>
                      <a:pt x="23" y="0"/>
                    </a:lnTo>
                    <a:lnTo>
                      <a:pt x="20" y="0"/>
                    </a:lnTo>
                    <a:lnTo>
                      <a:pt x="20" y="8"/>
                    </a:lnTo>
                    <a:lnTo>
                      <a:pt x="19" y="14"/>
                    </a:lnTo>
                    <a:lnTo>
                      <a:pt x="17" y="19"/>
                    </a:lnTo>
                    <a:lnTo>
                      <a:pt x="14" y="23"/>
                    </a:lnTo>
                    <a:lnTo>
                      <a:pt x="11" y="28"/>
                    </a:lnTo>
                    <a:lnTo>
                      <a:pt x="7" y="32"/>
                    </a:lnTo>
                    <a:lnTo>
                      <a:pt x="4" y="36"/>
                    </a:lnTo>
                    <a:lnTo>
                      <a:pt x="0" y="39"/>
                    </a:lnTo>
                    <a:lnTo>
                      <a:pt x="3" y="39"/>
                    </a:lnTo>
                    <a:lnTo>
                      <a:pt x="0" y="39"/>
                    </a:lnTo>
                    <a:lnTo>
                      <a:pt x="0" y="40"/>
                    </a:lnTo>
                    <a:lnTo>
                      <a:pt x="0" y="41"/>
                    </a:lnTo>
                    <a:lnTo>
                      <a:pt x="2" y="42"/>
                    </a:lnTo>
                    <a:lnTo>
                      <a:pt x="3" y="41"/>
                    </a:lnTo>
                    <a:lnTo>
                      <a:pt x="0"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4" name="Freeform 772">
                <a:extLst>
                  <a:ext uri="{FF2B5EF4-FFF2-40B4-BE49-F238E27FC236}">
                    <a16:creationId xmlns:a16="http://schemas.microsoft.com/office/drawing/2014/main" id="{900FA9D6-0FCF-4233-B536-DA52325D4137}"/>
                  </a:ext>
                </a:extLst>
              </p:cNvPr>
              <p:cNvSpPr>
                <a:spLocks/>
              </p:cNvSpPr>
              <p:nvPr/>
            </p:nvSpPr>
            <p:spPr bwMode="auto">
              <a:xfrm>
                <a:off x="1001" y="3592"/>
                <a:ext cx="23" cy="115"/>
              </a:xfrm>
              <a:custGeom>
                <a:avLst/>
                <a:gdLst>
                  <a:gd name="T0" fmla="*/ 48 w 71"/>
                  <a:gd name="T1" fmla="*/ 0 h 344"/>
                  <a:gd name="T2" fmla="*/ 34 w 71"/>
                  <a:gd name="T3" fmla="*/ 17 h 344"/>
                  <a:gd name="T4" fmla="*/ 24 w 71"/>
                  <a:gd name="T5" fmla="*/ 36 h 344"/>
                  <a:gd name="T6" fmla="*/ 14 w 71"/>
                  <a:gd name="T7" fmla="*/ 56 h 344"/>
                  <a:gd name="T8" fmla="*/ 8 w 71"/>
                  <a:gd name="T9" fmla="*/ 78 h 344"/>
                  <a:gd name="T10" fmla="*/ 3 w 71"/>
                  <a:gd name="T11" fmla="*/ 102 h 344"/>
                  <a:gd name="T12" fmla="*/ 0 w 71"/>
                  <a:gd name="T13" fmla="*/ 127 h 344"/>
                  <a:gd name="T14" fmla="*/ 0 w 71"/>
                  <a:gd name="T15" fmla="*/ 151 h 344"/>
                  <a:gd name="T16" fmla="*/ 2 w 71"/>
                  <a:gd name="T17" fmla="*/ 176 h 344"/>
                  <a:gd name="T18" fmla="*/ 5 w 71"/>
                  <a:gd name="T19" fmla="*/ 201 h 344"/>
                  <a:gd name="T20" fmla="*/ 10 w 71"/>
                  <a:gd name="T21" fmla="*/ 225 h 344"/>
                  <a:gd name="T22" fmla="*/ 16 w 71"/>
                  <a:gd name="T23" fmla="*/ 249 h 344"/>
                  <a:gd name="T24" fmla="*/ 24 w 71"/>
                  <a:gd name="T25" fmla="*/ 272 h 344"/>
                  <a:gd name="T26" fmla="*/ 33 w 71"/>
                  <a:gd name="T27" fmla="*/ 293 h 344"/>
                  <a:gd name="T28" fmla="*/ 44 w 71"/>
                  <a:gd name="T29" fmla="*/ 313 h 344"/>
                  <a:gd name="T30" fmla="*/ 55 w 71"/>
                  <a:gd name="T31" fmla="*/ 330 h 344"/>
                  <a:gd name="T32" fmla="*/ 68 w 71"/>
                  <a:gd name="T33" fmla="*/ 344 h 344"/>
                  <a:gd name="T34" fmla="*/ 64 w 71"/>
                  <a:gd name="T35" fmla="*/ 335 h 344"/>
                  <a:gd name="T36" fmla="*/ 52 w 71"/>
                  <a:gd name="T37" fmla="*/ 319 h 344"/>
                  <a:gd name="T38" fmla="*/ 41 w 71"/>
                  <a:gd name="T39" fmla="*/ 301 h 344"/>
                  <a:gd name="T40" fmla="*/ 31 w 71"/>
                  <a:gd name="T41" fmla="*/ 281 h 344"/>
                  <a:gd name="T42" fmla="*/ 23 w 71"/>
                  <a:gd name="T43" fmla="*/ 259 h 344"/>
                  <a:gd name="T44" fmla="*/ 16 w 71"/>
                  <a:gd name="T45" fmla="*/ 237 h 344"/>
                  <a:gd name="T46" fmla="*/ 10 w 71"/>
                  <a:gd name="T47" fmla="*/ 213 h 344"/>
                  <a:gd name="T48" fmla="*/ 7 w 71"/>
                  <a:gd name="T49" fmla="*/ 189 h 344"/>
                  <a:gd name="T50" fmla="*/ 4 w 71"/>
                  <a:gd name="T51" fmla="*/ 163 h 344"/>
                  <a:gd name="T52" fmla="*/ 4 w 71"/>
                  <a:gd name="T53" fmla="*/ 139 h 344"/>
                  <a:gd name="T54" fmla="*/ 5 w 71"/>
                  <a:gd name="T55" fmla="*/ 115 h 344"/>
                  <a:gd name="T56" fmla="*/ 8 w 71"/>
                  <a:gd name="T57" fmla="*/ 91 h 344"/>
                  <a:gd name="T58" fmla="*/ 14 w 71"/>
                  <a:gd name="T59" fmla="*/ 68 h 344"/>
                  <a:gd name="T60" fmla="*/ 21 w 71"/>
                  <a:gd name="T61" fmla="*/ 48 h 344"/>
                  <a:gd name="T62" fmla="*/ 31 w 71"/>
                  <a:gd name="T63" fmla="*/ 28 h 344"/>
                  <a:gd name="T64" fmla="*/ 44 w 71"/>
                  <a:gd name="T65" fmla="*/ 11 h 344"/>
                  <a:gd name="T66" fmla="*/ 51 w 71"/>
                  <a:gd name="T67" fmla="*/ 3 h 344"/>
                  <a:gd name="T68" fmla="*/ 51 w 71"/>
                  <a:gd name="T69" fmla="*/ 2 h 344"/>
                  <a:gd name="T70" fmla="*/ 50 w 71"/>
                  <a:gd name="T71" fmla="*/ 0 h 344"/>
                  <a:gd name="T72" fmla="*/ 48 w 71"/>
                  <a:gd name="T73" fmla="*/ 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344">
                    <a:moveTo>
                      <a:pt x="48" y="2"/>
                    </a:moveTo>
                    <a:lnTo>
                      <a:pt x="48" y="0"/>
                    </a:lnTo>
                    <a:lnTo>
                      <a:pt x="41" y="9"/>
                    </a:lnTo>
                    <a:lnTo>
                      <a:pt x="34" y="17"/>
                    </a:lnTo>
                    <a:lnTo>
                      <a:pt x="29" y="27"/>
                    </a:lnTo>
                    <a:lnTo>
                      <a:pt x="24" y="36"/>
                    </a:lnTo>
                    <a:lnTo>
                      <a:pt x="18" y="47"/>
                    </a:lnTo>
                    <a:lnTo>
                      <a:pt x="14" y="56"/>
                    </a:lnTo>
                    <a:lnTo>
                      <a:pt x="10" y="68"/>
                    </a:lnTo>
                    <a:lnTo>
                      <a:pt x="8" y="78"/>
                    </a:lnTo>
                    <a:lnTo>
                      <a:pt x="5" y="91"/>
                    </a:lnTo>
                    <a:lnTo>
                      <a:pt x="3" y="102"/>
                    </a:lnTo>
                    <a:lnTo>
                      <a:pt x="2" y="114"/>
                    </a:lnTo>
                    <a:lnTo>
                      <a:pt x="0" y="127"/>
                    </a:lnTo>
                    <a:lnTo>
                      <a:pt x="0" y="139"/>
                    </a:lnTo>
                    <a:lnTo>
                      <a:pt x="0" y="151"/>
                    </a:lnTo>
                    <a:lnTo>
                      <a:pt x="0" y="163"/>
                    </a:lnTo>
                    <a:lnTo>
                      <a:pt x="2" y="176"/>
                    </a:lnTo>
                    <a:lnTo>
                      <a:pt x="3" y="189"/>
                    </a:lnTo>
                    <a:lnTo>
                      <a:pt x="5" y="201"/>
                    </a:lnTo>
                    <a:lnTo>
                      <a:pt x="7" y="214"/>
                    </a:lnTo>
                    <a:lnTo>
                      <a:pt x="10" y="225"/>
                    </a:lnTo>
                    <a:lnTo>
                      <a:pt x="13" y="237"/>
                    </a:lnTo>
                    <a:lnTo>
                      <a:pt x="16" y="249"/>
                    </a:lnTo>
                    <a:lnTo>
                      <a:pt x="19" y="260"/>
                    </a:lnTo>
                    <a:lnTo>
                      <a:pt x="24" y="272"/>
                    </a:lnTo>
                    <a:lnTo>
                      <a:pt x="28" y="282"/>
                    </a:lnTo>
                    <a:lnTo>
                      <a:pt x="33" y="293"/>
                    </a:lnTo>
                    <a:lnTo>
                      <a:pt x="38" y="302"/>
                    </a:lnTo>
                    <a:lnTo>
                      <a:pt x="44" y="313"/>
                    </a:lnTo>
                    <a:lnTo>
                      <a:pt x="50" y="321"/>
                    </a:lnTo>
                    <a:lnTo>
                      <a:pt x="55" y="330"/>
                    </a:lnTo>
                    <a:lnTo>
                      <a:pt x="61" y="337"/>
                    </a:lnTo>
                    <a:lnTo>
                      <a:pt x="68" y="344"/>
                    </a:lnTo>
                    <a:lnTo>
                      <a:pt x="71" y="341"/>
                    </a:lnTo>
                    <a:lnTo>
                      <a:pt x="64" y="335"/>
                    </a:lnTo>
                    <a:lnTo>
                      <a:pt x="58" y="327"/>
                    </a:lnTo>
                    <a:lnTo>
                      <a:pt x="52" y="319"/>
                    </a:lnTo>
                    <a:lnTo>
                      <a:pt x="47" y="311"/>
                    </a:lnTo>
                    <a:lnTo>
                      <a:pt x="41" y="301"/>
                    </a:lnTo>
                    <a:lnTo>
                      <a:pt x="36" y="291"/>
                    </a:lnTo>
                    <a:lnTo>
                      <a:pt x="31" y="281"/>
                    </a:lnTo>
                    <a:lnTo>
                      <a:pt x="27" y="271"/>
                    </a:lnTo>
                    <a:lnTo>
                      <a:pt x="23" y="259"/>
                    </a:lnTo>
                    <a:lnTo>
                      <a:pt x="19" y="249"/>
                    </a:lnTo>
                    <a:lnTo>
                      <a:pt x="16" y="237"/>
                    </a:lnTo>
                    <a:lnTo>
                      <a:pt x="13" y="224"/>
                    </a:lnTo>
                    <a:lnTo>
                      <a:pt x="10" y="213"/>
                    </a:lnTo>
                    <a:lnTo>
                      <a:pt x="8" y="200"/>
                    </a:lnTo>
                    <a:lnTo>
                      <a:pt x="7" y="189"/>
                    </a:lnTo>
                    <a:lnTo>
                      <a:pt x="5" y="176"/>
                    </a:lnTo>
                    <a:lnTo>
                      <a:pt x="4" y="163"/>
                    </a:lnTo>
                    <a:lnTo>
                      <a:pt x="4" y="151"/>
                    </a:lnTo>
                    <a:lnTo>
                      <a:pt x="4" y="139"/>
                    </a:lnTo>
                    <a:lnTo>
                      <a:pt x="4" y="127"/>
                    </a:lnTo>
                    <a:lnTo>
                      <a:pt x="5" y="115"/>
                    </a:lnTo>
                    <a:lnTo>
                      <a:pt x="7" y="102"/>
                    </a:lnTo>
                    <a:lnTo>
                      <a:pt x="8" y="91"/>
                    </a:lnTo>
                    <a:lnTo>
                      <a:pt x="11" y="79"/>
                    </a:lnTo>
                    <a:lnTo>
                      <a:pt x="14" y="68"/>
                    </a:lnTo>
                    <a:lnTo>
                      <a:pt x="17" y="58"/>
                    </a:lnTo>
                    <a:lnTo>
                      <a:pt x="21" y="48"/>
                    </a:lnTo>
                    <a:lnTo>
                      <a:pt x="26" y="37"/>
                    </a:lnTo>
                    <a:lnTo>
                      <a:pt x="31" y="28"/>
                    </a:lnTo>
                    <a:lnTo>
                      <a:pt x="37" y="19"/>
                    </a:lnTo>
                    <a:lnTo>
                      <a:pt x="44" y="11"/>
                    </a:lnTo>
                    <a:lnTo>
                      <a:pt x="51" y="4"/>
                    </a:lnTo>
                    <a:lnTo>
                      <a:pt x="51" y="3"/>
                    </a:lnTo>
                    <a:lnTo>
                      <a:pt x="51" y="4"/>
                    </a:lnTo>
                    <a:lnTo>
                      <a:pt x="51" y="2"/>
                    </a:lnTo>
                    <a:lnTo>
                      <a:pt x="51" y="0"/>
                    </a:lnTo>
                    <a:lnTo>
                      <a:pt x="50" y="0"/>
                    </a:lnTo>
                    <a:lnTo>
                      <a:pt x="48" y="0"/>
                    </a:lnTo>
                    <a:lnTo>
                      <a:pt x="4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5" name="Freeform 773">
                <a:extLst>
                  <a:ext uri="{FF2B5EF4-FFF2-40B4-BE49-F238E27FC236}">
                    <a16:creationId xmlns:a16="http://schemas.microsoft.com/office/drawing/2014/main" id="{7FB9FCAD-9681-5CAF-7958-6A45C78B5AA2}"/>
                  </a:ext>
                </a:extLst>
              </p:cNvPr>
              <p:cNvSpPr>
                <a:spLocks/>
              </p:cNvSpPr>
              <p:nvPr/>
            </p:nvSpPr>
            <p:spPr bwMode="auto">
              <a:xfrm>
                <a:off x="1017" y="3588"/>
                <a:ext cx="27" cy="5"/>
              </a:xfrm>
              <a:custGeom>
                <a:avLst/>
                <a:gdLst>
                  <a:gd name="T0" fmla="*/ 82 w 82"/>
                  <a:gd name="T1" fmla="*/ 8 h 15"/>
                  <a:gd name="T2" fmla="*/ 82 w 82"/>
                  <a:gd name="T3" fmla="*/ 7 h 15"/>
                  <a:gd name="T4" fmla="*/ 77 w 82"/>
                  <a:gd name="T5" fmla="*/ 6 h 15"/>
                  <a:gd name="T6" fmla="*/ 72 w 82"/>
                  <a:gd name="T7" fmla="*/ 4 h 15"/>
                  <a:gd name="T8" fmla="*/ 67 w 82"/>
                  <a:gd name="T9" fmla="*/ 3 h 15"/>
                  <a:gd name="T10" fmla="*/ 62 w 82"/>
                  <a:gd name="T11" fmla="*/ 2 h 15"/>
                  <a:gd name="T12" fmla="*/ 56 w 82"/>
                  <a:gd name="T13" fmla="*/ 2 h 15"/>
                  <a:gd name="T14" fmla="*/ 49 w 82"/>
                  <a:gd name="T15" fmla="*/ 1 h 15"/>
                  <a:gd name="T16" fmla="*/ 43 w 82"/>
                  <a:gd name="T17" fmla="*/ 0 h 15"/>
                  <a:gd name="T18" fmla="*/ 38 w 82"/>
                  <a:gd name="T19" fmla="*/ 0 h 15"/>
                  <a:gd name="T20" fmla="*/ 31 w 82"/>
                  <a:gd name="T21" fmla="*/ 0 h 15"/>
                  <a:gd name="T22" fmla="*/ 25 w 82"/>
                  <a:gd name="T23" fmla="*/ 1 h 15"/>
                  <a:gd name="T24" fmla="*/ 20 w 82"/>
                  <a:gd name="T25" fmla="*/ 2 h 15"/>
                  <a:gd name="T26" fmla="*/ 15 w 82"/>
                  <a:gd name="T27" fmla="*/ 3 h 15"/>
                  <a:gd name="T28" fmla="*/ 10 w 82"/>
                  <a:gd name="T29" fmla="*/ 4 h 15"/>
                  <a:gd name="T30" fmla="*/ 6 w 82"/>
                  <a:gd name="T31" fmla="*/ 7 h 15"/>
                  <a:gd name="T32" fmla="*/ 2 w 82"/>
                  <a:gd name="T33" fmla="*/ 9 h 15"/>
                  <a:gd name="T34" fmla="*/ 0 w 82"/>
                  <a:gd name="T35" fmla="*/ 12 h 15"/>
                  <a:gd name="T36" fmla="*/ 2 w 82"/>
                  <a:gd name="T37" fmla="*/ 15 h 15"/>
                  <a:gd name="T38" fmla="*/ 4 w 82"/>
                  <a:gd name="T39" fmla="*/ 12 h 15"/>
                  <a:gd name="T40" fmla="*/ 7 w 82"/>
                  <a:gd name="T41" fmla="*/ 9 h 15"/>
                  <a:gd name="T42" fmla="*/ 11 w 82"/>
                  <a:gd name="T43" fmla="*/ 7 h 15"/>
                  <a:gd name="T44" fmla="*/ 16 w 82"/>
                  <a:gd name="T45" fmla="*/ 6 h 15"/>
                  <a:gd name="T46" fmla="*/ 21 w 82"/>
                  <a:gd name="T47" fmla="*/ 5 h 15"/>
                  <a:gd name="T48" fmla="*/ 26 w 82"/>
                  <a:gd name="T49" fmla="*/ 4 h 15"/>
                  <a:gd name="T50" fmla="*/ 31 w 82"/>
                  <a:gd name="T51" fmla="*/ 3 h 15"/>
                  <a:gd name="T52" fmla="*/ 38 w 82"/>
                  <a:gd name="T53" fmla="*/ 3 h 15"/>
                  <a:gd name="T54" fmla="*/ 43 w 82"/>
                  <a:gd name="T55" fmla="*/ 3 h 15"/>
                  <a:gd name="T56" fmla="*/ 49 w 82"/>
                  <a:gd name="T57" fmla="*/ 4 h 15"/>
                  <a:gd name="T58" fmla="*/ 56 w 82"/>
                  <a:gd name="T59" fmla="*/ 5 h 15"/>
                  <a:gd name="T60" fmla="*/ 61 w 82"/>
                  <a:gd name="T61" fmla="*/ 5 h 15"/>
                  <a:gd name="T62" fmla="*/ 66 w 82"/>
                  <a:gd name="T63" fmla="*/ 6 h 15"/>
                  <a:gd name="T64" fmla="*/ 71 w 82"/>
                  <a:gd name="T65" fmla="*/ 7 h 15"/>
                  <a:gd name="T66" fmla="*/ 76 w 82"/>
                  <a:gd name="T67" fmla="*/ 9 h 15"/>
                  <a:gd name="T68" fmla="*/ 80 w 82"/>
                  <a:gd name="T69" fmla="*/ 10 h 15"/>
                  <a:gd name="T70" fmla="*/ 79 w 82"/>
                  <a:gd name="T71" fmla="*/ 8 h 15"/>
                  <a:gd name="T72" fmla="*/ 80 w 82"/>
                  <a:gd name="T73" fmla="*/ 10 h 15"/>
                  <a:gd name="T74" fmla="*/ 82 w 82"/>
                  <a:gd name="T75" fmla="*/ 10 h 15"/>
                  <a:gd name="T76" fmla="*/ 82 w 82"/>
                  <a:gd name="T77" fmla="*/ 9 h 15"/>
                  <a:gd name="T78" fmla="*/ 82 w 82"/>
                  <a:gd name="T79" fmla="*/ 8 h 15"/>
                  <a:gd name="T80" fmla="*/ 82 w 82"/>
                  <a:gd name="T81" fmla="*/ 7 h 15"/>
                  <a:gd name="T82" fmla="*/ 82 w 82"/>
                  <a:gd name="T8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 h="15">
                    <a:moveTo>
                      <a:pt x="82" y="8"/>
                    </a:moveTo>
                    <a:lnTo>
                      <a:pt x="82" y="7"/>
                    </a:lnTo>
                    <a:lnTo>
                      <a:pt x="77" y="6"/>
                    </a:lnTo>
                    <a:lnTo>
                      <a:pt x="72" y="4"/>
                    </a:lnTo>
                    <a:lnTo>
                      <a:pt x="67" y="3"/>
                    </a:lnTo>
                    <a:lnTo>
                      <a:pt x="62" y="2"/>
                    </a:lnTo>
                    <a:lnTo>
                      <a:pt x="56" y="2"/>
                    </a:lnTo>
                    <a:lnTo>
                      <a:pt x="49" y="1"/>
                    </a:lnTo>
                    <a:lnTo>
                      <a:pt x="43" y="0"/>
                    </a:lnTo>
                    <a:lnTo>
                      <a:pt x="38" y="0"/>
                    </a:lnTo>
                    <a:lnTo>
                      <a:pt x="31" y="0"/>
                    </a:lnTo>
                    <a:lnTo>
                      <a:pt x="25" y="1"/>
                    </a:lnTo>
                    <a:lnTo>
                      <a:pt x="20" y="2"/>
                    </a:lnTo>
                    <a:lnTo>
                      <a:pt x="15" y="3"/>
                    </a:lnTo>
                    <a:lnTo>
                      <a:pt x="10" y="4"/>
                    </a:lnTo>
                    <a:lnTo>
                      <a:pt x="6" y="7"/>
                    </a:lnTo>
                    <a:lnTo>
                      <a:pt x="2" y="9"/>
                    </a:lnTo>
                    <a:lnTo>
                      <a:pt x="0" y="12"/>
                    </a:lnTo>
                    <a:lnTo>
                      <a:pt x="2" y="15"/>
                    </a:lnTo>
                    <a:lnTo>
                      <a:pt x="4" y="12"/>
                    </a:lnTo>
                    <a:lnTo>
                      <a:pt x="7" y="9"/>
                    </a:lnTo>
                    <a:lnTo>
                      <a:pt x="11" y="7"/>
                    </a:lnTo>
                    <a:lnTo>
                      <a:pt x="16" y="6"/>
                    </a:lnTo>
                    <a:lnTo>
                      <a:pt x="21" y="5"/>
                    </a:lnTo>
                    <a:lnTo>
                      <a:pt x="26" y="4"/>
                    </a:lnTo>
                    <a:lnTo>
                      <a:pt x="31" y="3"/>
                    </a:lnTo>
                    <a:lnTo>
                      <a:pt x="38" y="3"/>
                    </a:lnTo>
                    <a:lnTo>
                      <a:pt x="43" y="3"/>
                    </a:lnTo>
                    <a:lnTo>
                      <a:pt x="49" y="4"/>
                    </a:lnTo>
                    <a:lnTo>
                      <a:pt x="56" y="5"/>
                    </a:lnTo>
                    <a:lnTo>
                      <a:pt x="61" y="5"/>
                    </a:lnTo>
                    <a:lnTo>
                      <a:pt x="66" y="6"/>
                    </a:lnTo>
                    <a:lnTo>
                      <a:pt x="71" y="7"/>
                    </a:lnTo>
                    <a:lnTo>
                      <a:pt x="76" y="9"/>
                    </a:lnTo>
                    <a:lnTo>
                      <a:pt x="80" y="10"/>
                    </a:lnTo>
                    <a:lnTo>
                      <a:pt x="79" y="8"/>
                    </a:lnTo>
                    <a:lnTo>
                      <a:pt x="80" y="10"/>
                    </a:lnTo>
                    <a:lnTo>
                      <a:pt x="82" y="10"/>
                    </a:lnTo>
                    <a:lnTo>
                      <a:pt x="82" y="9"/>
                    </a:lnTo>
                    <a:lnTo>
                      <a:pt x="82" y="8"/>
                    </a:lnTo>
                    <a:lnTo>
                      <a:pt x="82" y="7"/>
                    </a:lnTo>
                    <a:lnTo>
                      <a:pt x="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6" name="Freeform 774">
                <a:extLst>
                  <a:ext uri="{FF2B5EF4-FFF2-40B4-BE49-F238E27FC236}">
                    <a16:creationId xmlns:a16="http://schemas.microsoft.com/office/drawing/2014/main" id="{A2158F95-4341-DE16-CEB2-A15A99668910}"/>
                  </a:ext>
                </a:extLst>
              </p:cNvPr>
              <p:cNvSpPr>
                <a:spLocks/>
              </p:cNvSpPr>
              <p:nvPr/>
            </p:nvSpPr>
            <p:spPr bwMode="auto">
              <a:xfrm>
                <a:off x="1043" y="3591"/>
                <a:ext cx="4" cy="12"/>
              </a:xfrm>
              <a:custGeom>
                <a:avLst/>
                <a:gdLst>
                  <a:gd name="T0" fmla="*/ 7 w 10"/>
                  <a:gd name="T1" fmla="*/ 38 h 38"/>
                  <a:gd name="T2" fmla="*/ 10 w 10"/>
                  <a:gd name="T3" fmla="*/ 37 h 38"/>
                  <a:gd name="T4" fmla="*/ 9 w 10"/>
                  <a:gd name="T5" fmla="*/ 32 h 38"/>
                  <a:gd name="T6" fmla="*/ 8 w 10"/>
                  <a:gd name="T7" fmla="*/ 28 h 38"/>
                  <a:gd name="T8" fmla="*/ 7 w 10"/>
                  <a:gd name="T9" fmla="*/ 23 h 38"/>
                  <a:gd name="T10" fmla="*/ 6 w 10"/>
                  <a:gd name="T11" fmla="*/ 18 h 38"/>
                  <a:gd name="T12" fmla="*/ 5 w 10"/>
                  <a:gd name="T13" fmla="*/ 14 h 38"/>
                  <a:gd name="T14" fmla="*/ 4 w 10"/>
                  <a:gd name="T15" fmla="*/ 10 h 38"/>
                  <a:gd name="T16" fmla="*/ 4 w 10"/>
                  <a:gd name="T17" fmla="*/ 4 h 38"/>
                  <a:gd name="T18" fmla="*/ 3 w 10"/>
                  <a:gd name="T19" fmla="*/ 0 h 38"/>
                  <a:gd name="T20" fmla="*/ 0 w 10"/>
                  <a:gd name="T21" fmla="*/ 0 h 38"/>
                  <a:gd name="T22" fmla="*/ 1 w 10"/>
                  <a:gd name="T23" fmla="*/ 6 h 38"/>
                  <a:gd name="T24" fmla="*/ 1 w 10"/>
                  <a:gd name="T25" fmla="*/ 11 h 38"/>
                  <a:gd name="T26" fmla="*/ 2 w 10"/>
                  <a:gd name="T27" fmla="*/ 15 h 38"/>
                  <a:gd name="T28" fmla="*/ 3 w 10"/>
                  <a:gd name="T29" fmla="*/ 19 h 38"/>
                  <a:gd name="T30" fmla="*/ 4 w 10"/>
                  <a:gd name="T31" fmla="*/ 23 h 38"/>
                  <a:gd name="T32" fmla="*/ 5 w 10"/>
                  <a:gd name="T33" fmla="*/ 28 h 38"/>
                  <a:gd name="T34" fmla="*/ 5 w 10"/>
                  <a:gd name="T35" fmla="*/ 33 h 38"/>
                  <a:gd name="T36" fmla="*/ 7 w 10"/>
                  <a:gd name="T37" fmla="*/ 37 h 38"/>
                  <a:gd name="T38" fmla="*/ 9 w 10"/>
                  <a:gd name="T39" fmla="*/ 35 h 38"/>
                  <a:gd name="T40" fmla="*/ 7 w 10"/>
                  <a:gd name="T41" fmla="*/ 37 h 38"/>
                  <a:gd name="T42" fmla="*/ 7 w 10"/>
                  <a:gd name="T43" fmla="*/ 38 h 38"/>
                  <a:gd name="T44" fmla="*/ 9 w 10"/>
                  <a:gd name="T45" fmla="*/ 38 h 38"/>
                  <a:gd name="T46" fmla="*/ 10 w 10"/>
                  <a:gd name="T47" fmla="*/ 38 h 38"/>
                  <a:gd name="T48" fmla="*/ 10 w 10"/>
                  <a:gd name="T49" fmla="*/ 37 h 38"/>
                  <a:gd name="T50" fmla="*/ 7 w 10"/>
                  <a:gd name="T5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38">
                    <a:moveTo>
                      <a:pt x="7" y="38"/>
                    </a:moveTo>
                    <a:lnTo>
                      <a:pt x="10" y="37"/>
                    </a:lnTo>
                    <a:lnTo>
                      <a:pt x="9" y="32"/>
                    </a:lnTo>
                    <a:lnTo>
                      <a:pt x="8" y="28"/>
                    </a:lnTo>
                    <a:lnTo>
                      <a:pt x="7" y="23"/>
                    </a:lnTo>
                    <a:lnTo>
                      <a:pt x="6" y="18"/>
                    </a:lnTo>
                    <a:lnTo>
                      <a:pt x="5" y="14"/>
                    </a:lnTo>
                    <a:lnTo>
                      <a:pt x="4" y="10"/>
                    </a:lnTo>
                    <a:lnTo>
                      <a:pt x="4" y="4"/>
                    </a:lnTo>
                    <a:lnTo>
                      <a:pt x="3" y="0"/>
                    </a:lnTo>
                    <a:lnTo>
                      <a:pt x="0" y="0"/>
                    </a:lnTo>
                    <a:lnTo>
                      <a:pt x="1" y="6"/>
                    </a:lnTo>
                    <a:lnTo>
                      <a:pt x="1" y="11"/>
                    </a:lnTo>
                    <a:lnTo>
                      <a:pt x="2" y="15"/>
                    </a:lnTo>
                    <a:lnTo>
                      <a:pt x="3" y="19"/>
                    </a:lnTo>
                    <a:lnTo>
                      <a:pt x="4" y="23"/>
                    </a:lnTo>
                    <a:lnTo>
                      <a:pt x="5" y="28"/>
                    </a:lnTo>
                    <a:lnTo>
                      <a:pt x="5" y="33"/>
                    </a:lnTo>
                    <a:lnTo>
                      <a:pt x="7" y="37"/>
                    </a:lnTo>
                    <a:lnTo>
                      <a:pt x="9" y="35"/>
                    </a:lnTo>
                    <a:lnTo>
                      <a:pt x="7" y="37"/>
                    </a:lnTo>
                    <a:lnTo>
                      <a:pt x="7" y="38"/>
                    </a:lnTo>
                    <a:lnTo>
                      <a:pt x="9" y="38"/>
                    </a:lnTo>
                    <a:lnTo>
                      <a:pt x="10" y="38"/>
                    </a:lnTo>
                    <a:lnTo>
                      <a:pt x="10" y="37"/>
                    </a:lnTo>
                    <a:lnTo>
                      <a:pt x="7"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7" name="Freeform 775">
                <a:extLst>
                  <a:ext uri="{FF2B5EF4-FFF2-40B4-BE49-F238E27FC236}">
                    <a16:creationId xmlns:a16="http://schemas.microsoft.com/office/drawing/2014/main" id="{18A70888-E1CC-00CD-8EA0-F808AAA5BF40}"/>
                  </a:ext>
                </a:extLst>
              </p:cNvPr>
              <p:cNvSpPr>
                <a:spLocks/>
              </p:cNvSpPr>
              <p:nvPr/>
            </p:nvSpPr>
            <p:spPr bwMode="auto">
              <a:xfrm>
                <a:off x="935" y="3497"/>
                <a:ext cx="1" cy="1"/>
              </a:xfrm>
              <a:custGeom>
                <a:avLst/>
                <a:gdLst>
                  <a:gd name="T0" fmla="*/ 3 w 3"/>
                  <a:gd name="T1" fmla="*/ 1 h 2"/>
                  <a:gd name="T2" fmla="*/ 2 w 3"/>
                  <a:gd name="T3" fmla="*/ 1 h 2"/>
                  <a:gd name="T4" fmla="*/ 1 w 3"/>
                  <a:gd name="T5" fmla="*/ 0 h 2"/>
                  <a:gd name="T6" fmla="*/ 0 w 3"/>
                  <a:gd name="T7" fmla="*/ 1 h 2"/>
                  <a:gd name="T8" fmla="*/ 0 w 3"/>
                  <a:gd name="T9" fmla="*/ 2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2" y="1"/>
                    </a:lnTo>
                    <a:lnTo>
                      <a:pt x="1" y="0"/>
                    </a:lnTo>
                    <a:lnTo>
                      <a:pt x="0" y="1"/>
                    </a:lnTo>
                    <a:lnTo>
                      <a:pt x="0" y="2"/>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8" name="Freeform 776">
                <a:extLst>
                  <a:ext uri="{FF2B5EF4-FFF2-40B4-BE49-F238E27FC236}">
                    <a16:creationId xmlns:a16="http://schemas.microsoft.com/office/drawing/2014/main" id="{64DFCF7B-72AF-2C66-CA3D-25F21A2A50E9}"/>
                  </a:ext>
                </a:extLst>
              </p:cNvPr>
              <p:cNvSpPr>
                <a:spLocks/>
              </p:cNvSpPr>
              <p:nvPr/>
            </p:nvSpPr>
            <p:spPr bwMode="auto">
              <a:xfrm>
                <a:off x="906" y="3498"/>
                <a:ext cx="31" cy="88"/>
              </a:xfrm>
              <a:custGeom>
                <a:avLst/>
                <a:gdLst>
                  <a:gd name="T0" fmla="*/ 17 w 93"/>
                  <a:gd name="T1" fmla="*/ 259 h 263"/>
                  <a:gd name="T2" fmla="*/ 9 w 93"/>
                  <a:gd name="T3" fmla="*/ 248 h 263"/>
                  <a:gd name="T4" fmla="*/ 5 w 93"/>
                  <a:gd name="T5" fmla="*/ 236 h 263"/>
                  <a:gd name="T6" fmla="*/ 4 w 93"/>
                  <a:gd name="T7" fmla="*/ 225 h 263"/>
                  <a:gd name="T8" fmla="*/ 7 w 93"/>
                  <a:gd name="T9" fmla="*/ 212 h 263"/>
                  <a:gd name="T10" fmla="*/ 12 w 93"/>
                  <a:gd name="T11" fmla="*/ 198 h 263"/>
                  <a:gd name="T12" fmla="*/ 20 w 93"/>
                  <a:gd name="T13" fmla="*/ 185 h 263"/>
                  <a:gd name="T14" fmla="*/ 29 w 93"/>
                  <a:gd name="T15" fmla="*/ 169 h 263"/>
                  <a:gd name="T16" fmla="*/ 39 w 93"/>
                  <a:gd name="T17" fmla="*/ 154 h 263"/>
                  <a:gd name="T18" fmla="*/ 51 w 93"/>
                  <a:gd name="T19" fmla="*/ 137 h 263"/>
                  <a:gd name="T20" fmla="*/ 61 w 93"/>
                  <a:gd name="T21" fmla="*/ 121 h 263"/>
                  <a:gd name="T22" fmla="*/ 72 w 93"/>
                  <a:gd name="T23" fmla="*/ 103 h 263"/>
                  <a:gd name="T24" fmla="*/ 80 w 93"/>
                  <a:gd name="T25" fmla="*/ 84 h 263"/>
                  <a:gd name="T26" fmla="*/ 88 w 93"/>
                  <a:gd name="T27" fmla="*/ 64 h 263"/>
                  <a:gd name="T28" fmla="*/ 92 w 93"/>
                  <a:gd name="T29" fmla="*/ 44 h 263"/>
                  <a:gd name="T30" fmla="*/ 93 w 93"/>
                  <a:gd name="T31" fmla="*/ 23 h 263"/>
                  <a:gd name="T32" fmla="*/ 91 w 93"/>
                  <a:gd name="T33" fmla="*/ 0 h 263"/>
                  <a:gd name="T34" fmla="*/ 89 w 93"/>
                  <a:gd name="T35" fmla="*/ 11 h 263"/>
                  <a:gd name="T36" fmla="*/ 90 w 93"/>
                  <a:gd name="T37" fmla="*/ 33 h 263"/>
                  <a:gd name="T38" fmla="*/ 87 w 93"/>
                  <a:gd name="T39" fmla="*/ 53 h 263"/>
                  <a:gd name="T40" fmla="*/ 81 w 93"/>
                  <a:gd name="T41" fmla="*/ 73 h 263"/>
                  <a:gd name="T42" fmla="*/ 73 w 93"/>
                  <a:gd name="T43" fmla="*/ 92 h 263"/>
                  <a:gd name="T44" fmla="*/ 65 w 93"/>
                  <a:gd name="T45" fmla="*/ 110 h 263"/>
                  <a:gd name="T46" fmla="*/ 54 w 93"/>
                  <a:gd name="T47" fmla="*/ 127 h 263"/>
                  <a:gd name="T48" fmla="*/ 43 w 93"/>
                  <a:gd name="T49" fmla="*/ 144 h 263"/>
                  <a:gd name="T50" fmla="*/ 32 w 93"/>
                  <a:gd name="T51" fmla="*/ 159 h 263"/>
                  <a:gd name="T52" fmla="*/ 22 w 93"/>
                  <a:gd name="T53" fmla="*/ 175 h 263"/>
                  <a:gd name="T54" fmla="*/ 13 w 93"/>
                  <a:gd name="T55" fmla="*/ 190 h 263"/>
                  <a:gd name="T56" fmla="*/ 6 w 93"/>
                  <a:gd name="T57" fmla="*/ 204 h 263"/>
                  <a:gd name="T58" fmla="*/ 2 w 93"/>
                  <a:gd name="T59" fmla="*/ 217 h 263"/>
                  <a:gd name="T60" fmla="*/ 0 w 93"/>
                  <a:gd name="T61" fmla="*/ 231 h 263"/>
                  <a:gd name="T62" fmla="*/ 3 w 93"/>
                  <a:gd name="T63" fmla="*/ 244 h 263"/>
                  <a:gd name="T64" fmla="*/ 10 w 93"/>
                  <a:gd name="T65" fmla="*/ 255 h 263"/>
                  <a:gd name="T66" fmla="*/ 15 w 93"/>
                  <a:gd name="T67" fmla="*/ 261 h 263"/>
                  <a:gd name="T68" fmla="*/ 16 w 93"/>
                  <a:gd name="T69" fmla="*/ 263 h 263"/>
                  <a:gd name="T70" fmla="*/ 18 w 93"/>
                  <a:gd name="T71" fmla="*/ 26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263">
                    <a:moveTo>
                      <a:pt x="17" y="259"/>
                    </a:moveTo>
                    <a:lnTo>
                      <a:pt x="17" y="259"/>
                    </a:lnTo>
                    <a:lnTo>
                      <a:pt x="12" y="254"/>
                    </a:lnTo>
                    <a:lnTo>
                      <a:pt x="9" y="248"/>
                    </a:lnTo>
                    <a:lnTo>
                      <a:pt x="6" y="243"/>
                    </a:lnTo>
                    <a:lnTo>
                      <a:pt x="5" y="236"/>
                    </a:lnTo>
                    <a:lnTo>
                      <a:pt x="4" y="231"/>
                    </a:lnTo>
                    <a:lnTo>
                      <a:pt x="4" y="225"/>
                    </a:lnTo>
                    <a:lnTo>
                      <a:pt x="5" y="218"/>
                    </a:lnTo>
                    <a:lnTo>
                      <a:pt x="7" y="212"/>
                    </a:lnTo>
                    <a:lnTo>
                      <a:pt x="10" y="206"/>
                    </a:lnTo>
                    <a:lnTo>
                      <a:pt x="12" y="198"/>
                    </a:lnTo>
                    <a:lnTo>
                      <a:pt x="16" y="191"/>
                    </a:lnTo>
                    <a:lnTo>
                      <a:pt x="20" y="185"/>
                    </a:lnTo>
                    <a:lnTo>
                      <a:pt x="25" y="177"/>
                    </a:lnTo>
                    <a:lnTo>
                      <a:pt x="29" y="169"/>
                    </a:lnTo>
                    <a:lnTo>
                      <a:pt x="34" y="162"/>
                    </a:lnTo>
                    <a:lnTo>
                      <a:pt x="39" y="154"/>
                    </a:lnTo>
                    <a:lnTo>
                      <a:pt x="46" y="146"/>
                    </a:lnTo>
                    <a:lnTo>
                      <a:pt x="51" y="137"/>
                    </a:lnTo>
                    <a:lnTo>
                      <a:pt x="56" y="129"/>
                    </a:lnTo>
                    <a:lnTo>
                      <a:pt x="61" y="121"/>
                    </a:lnTo>
                    <a:lnTo>
                      <a:pt x="67" y="111"/>
                    </a:lnTo>
                    <a:lnTo>
                      <a:pt x="72" y="103"/>
                    </a:lnTo>
                    <a:lnTo>
                      <a:pt x="76" y="93"/>
                    </a:lnTo>
                    <a:lnTo>
                      <a:pt x="80" y="84"/>
                    </a:lnTo>
                    <a:lnTo>
                      <a:pt x="85" y="74"/>
                    </a:lnTo>
                    <a:lnTo>
                      <a:pt x="88" y="64"/>
                    </a:lnTo>
                    <a:lnTo>
                      <a:pt x="90" y="54"/>
                    </a:lnTo>
                    <a:lnTo>
                      <a:pt x="92" y="44"/>
                    </a:lnTo>
                    <a:lnTo>
                      <a:pt x="93" y="33"/>
                    </a:lnTo>
                    <a:lnTo>
                      <a:pt x="93" y="23"/>
                    </a:lnTo>
                    <a:lnTo>
                      <a:pt x="93" y="11"/>
                    </a:lnTo>
                    <a:lnTo>
                      <a:pt x="91" y="0"/>
                    </a:lnTo>
                    <a:lnTo>
                      <a:pt x="88" y="1"/>
                    </a:lnTo>
                    <a:lnTo>
                      <a:pt x="89" y="11"/>
                    </a:lnTo>
                    <a:lnTo>
                      <a:pt x="90" y="23"/>
                    </a:lnTo>
                    <a:lnTo>
                      <a:pt x="90" y="33"/>
                    </a:lnTo>
                    <a:lnTo>
                      <a:pt x="89" y="43"/>
                    </a:lnTo>
                    <a:lnTo>
                      <a:pt x="87" y="53"/>
                    </a:lnTo>
                    <a:lnTo>
                      <a:pt x="84" y="64"/>
                    </a:lnTo>
                    <a:lnTo>
                      <a:pt x="81" y="73"/>
                    </a:lnTo>
                    <a:lnTo>
                      <a:pt x="77" y="83"/>
                    </a:lnTo>
                    <a:lnTo>
                      <a:pt x="73" y="92"/>
                    </a:lnTo>
                    <a:lnTo>
                      <a:pt x="69" y="102"/>
                    </a:lnTo>
                    <a:lnTo>
                      <a:pt x="65" y="110"/>
                    </a:lnTo>
                    <a:lnTo>
                      <a:pt x="59" y="118"/>
                    </a:lnTo>
                    <a:lnTo>
                      <a:pt x="54" y="127"/>
                    </a:lnTo>
                    <a:lnTo>
                      <a:pt x="48" y="136"/>
                    </a:lnTo>
                    <a:lnTo>
                      <a:pt x="43" y="144"/>
                    </a:lnTo>
                    <a:lnTo>
                      <a:pt x="37" y="152"/>
                    </a:lnTo>
                    <a:lnTo>
                      <a:pt x="32" y="159"/>
                    </a:lnTo>
                    <a:lnTo>
                      <a:pt x="27" y="168"/>
                    </a:lnTo>
                    <a:lnTo>
                      <a:pt x="22" y="175"/>
                    </a:lnTo>
                    <a:lnTo>
                      <a:pt x="17" y="183"/>
                    </a:lnTo>
                    <a:lnTo>
                      <a:pt x="13" y="190"/>
                    </a:lnTo>
                    <a:lnTo>
                      <a:pt x="10" y="197"/>
                    </a:lnTo>
                    <a:lnTo>
                      <a:pt x="6" y="204"/>
                    </a:lnTo>
                    <a:lnTo>
                      <a:pt x="4" y="211"/>
                    </a:lnTo>
                    <a:lnTo>
                      <a:pt x="2" y="217"/>
                    </a:lnTo>
                    <a:lnTo>
                      <a:pt x="0" y="225"/>
                    </a:lnTo>
                    <a:lnTo>
                      <a:pt x="0" y="231"/>
                    </a:lnTo>
                    <a:lnTo>
                      <a:pt x="0" y="237"/>
                    </a:lnTo>
                    <a:lnTo>
                      <a:pt x="3" y="244"/>
                    </a:lnTo>
                    <a:lnTo>
                      <a:pt x="6" y="250"/>
                    </a:lnTo>
                    <a:lnTo>
                      <a:pt x="10" y="255"/>
                    </a:lnTo>
                    <a:lnTo>
                      <a:pt x="14" y="261"/>
                    </a:lnTo>
                    <a:lnTo>
                      <a:pt x="15" y="261"/>
                    </a:lnTo>
                    <a:lnTo>
                      <a:pt x="14" y="261"/>
                    </a:lnTo>
                    <a:lnTo>
                      <a:pt x="16" y="263"/>
                    </a:lnTo>
                    <a:lnTo>
                      <a:pt x="17" y="261"/>
                    </a:lnTo>
                    <a:lnTo>
                      <a:pt x="18" y="260"/>
                    </a:lnTo>
                    <a:lnTo>
                      <a:pt x="17"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9" name="Freeform 777">
                <a:extLst>
                  <a:ext uri="{FF2B5EF4-FFF2-40B4-BE49-F238E27FC236}">
                    <a16:creationId xmlns:a16="http://schemas.microsoft.com/office/drawing/2014/main" id="{93CAA534-0530-BD2A-D085-36D127D8D441}"/>
                  </a:ext>
                </a:extLst>
              </p:cNvPr>
              <p:cNvSpPr>
                <a:spLocks/>
              </p:cNvSpPr>
              <p:nvPr/>
            </p:nvSpPr>
            <p:spPr bwMode="auto">
              <a:xfrm>
                <a:off x="910" y="3579"/>
                <a:ext cx="120" cy="11"/>
              </a:xfrm>
              <a:custGeom>
                <a:avLst/>
                <a:gdLst>
                  <a:gd name="T0" fmla="*/ 356 w 358"/>
                  <a:gd name="T1" fmla="*/ 0 h 33"/>
                  <a:gd name="T2" fmla="*/ 337 w 358"/>
                  <a:gd name="T3" fmla="*/ 4 h 33"/>
                  <a:gd name="T4" fmla="*/ 316 w 358"/>
                  <a:gd name="T5" fmla="*/ 8 h 33"/>
                  <a:gd name="T6" fmla="*/ 292 w 358"/>
                  <a:gd name="T7" fmla="*/ 11 h 33"/>
                  <a:gd name="T8" fmla="*/ 267 w 358"/>
                  <a:gd name="T9" fmla="*/ 15 h 33"/>
                  <a:gd name="T10" fmla="*/ 241 w 358"/>
                  <a:gd name="T11" fmla="*/ 19 h 33"/>
                  <a:gd name="T12" fmla="*/ 214 w 358"/>
                  <a:gd name="T13" fmla="*/ 22 h 33"/>
                  <a:gd name="T14" fmla="*/ 187 w 358"/>
                  <a:gd name="T15" fmla="*/ 25 h 33"/>
                  <a:gd name="T16" fmla="*/ 160 w 358"/>
                  <a:gd name="T17" fmla="*/ 27 h 33"/>
                  <a:gd name="T18" fmla="*/ 134 w 358"/>
                  <a:gd name="T19" fmla="*/ 29 h 33"/>
                  <a:gd name="T20" fmla="*/ 108 w 358"/>
                  <a:gd name="T21" fmla="*/ 30 h 33"/>
                  <a:gd name="T22" fmla="*/ 84 w 358"/>
                  <a:gd name="T23" fmla="*/ 30 h 33"/>
                  <a:gd name="T24" fmla="*/ 62 w 358"/>
                  <a:gd name="T25" fmla="*/ 29 h 33"/>
                  <a:gd name="T26" fmla="*/ 43 w 358"/>
                  <a:gd name="T27" fmla="*/ 28 h 33"/>
                  <a:gd name="T28" fmla="*/ 26 w 358"/>
                  <a:gd name="T29" fmla="*/ 25 h 33"/>
                  <a:gd name="T30" fmla="*/ 13 w 358"/>
                  <a:gd name="T31" fmla="*/ 21 h 33"/>
                  <a:gd name="T32" fmla="*/ 2 w 358"/>
                  <a:gd name="T33" fmla="*/ 15 h 33"/>
                  <a:gd name="T34" fmla="*/ 5 w 358"/>
                  <a:gd name="T35" fmla="*/ 21 h 33"/>
                  <a:gd name="T36" fmla="*/ 18 w 358"/>
                  <a:gd name="T37" fmla="*/ 26 h 33"/>
                  <a:gd name="T38" fmla="*/ 34 w 358"/>
                  <a:gd name="T39" fmla="*/ 30 h 33"/>
                  <a:gd name="T40" fmla="*/ 53 w 358"/>
                  <a:gd name="T41" fmla="*/ 32 h 33"/>
                  <a:gd name="T42" fmla="*/ 74 w 358"/>
                  <a:gd name="T43" fmla="*/ 33 h 33"/>
                  <a:gd name="T44" fmla="*/ 96 w 358"/>
                  <a:gd name="T45" fmla="*/ 33 h 33"/>
                  <a:gd name="T46" fmla="*/ 121 w 358"/>
                  <a:gd name="T47" fmla="*/ 33 h 33"/>
                  <a:gd name="T48" fmla="*/ 147 w 358"/>
                  <a:gd name="T49" fmla="*/ 31 h 33"/>
                  <a:gd name="T50" fmla="*/ 174 w 358"/>
                  <a:gd name="T51" fmla="*/ 30 h 33"/>
                  <a:gd name="T52" fmla="*/ 201 w 358"/>
                  <a:gd name="T53" fmla="*/ 27 h 33"/>
                  <a:gd name="T54" fmla="*/ 228 w 358"/>
                  <a:gd name="T55" fmla="*/ 24 h 33"/>
                  <a:gd name="T56" fmla="*/ 255 w 358"/>
                  <a:gd name="T57" fmla="*/ 21 h 33"/>
                  <a:gd name="T58" fmla="*/ 280 w 358"/>
                  <a:gd name="T59" fmla="*/ 16 h 33"/>
                  <a:gd name="T60" fmla="*/ 304 w 358"/>
                  <a:gd name="T61" fmla="*/ 13 h 33"/>
                  <a:gd name="T62" fmla="*/ 327 w 358"/>
                  <a:gd name="T63" fmla="*/ 9 h 33"/>
                  <a:gd name="T64" fmla="*/ 347 w 358"/>
                  <a:gd name="T65" fmla="*/ 5 h 33"/>
                  <a:gd name="T66" fmla="*/ 355 w 358"/>
                  <a:gd name="T67" fmla="*/ 2 h 33"/>
                  <a:gd name="T68" fmla="*/ 358 w 358"/>
                  <a:gd name="T69" fmla="*/ 2 h 33"/>
                  <a:gd name="T70" fmla="*/ 357 w 358"/>
                  <a:gd name="T71" fmla="*/ 1 h 33"/>
                  <a:gd name="T72" fmla="*/ 358 w 358"/>
                  <a:gd name="T73"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33">
                    <a:moveTo>
                      <a:pt x="358" y="2"/>
                    </a:moveTo>
                    <a:lnTo>
                      <a:pt x="356" y="0"/>
                    </a:lnTo>
                    <a:lnTo>
                      <a:pt x="347" y="2"/>
                    </a:lnTo>
                    <a:lnTo>
                      <a:pt x="337" y="4"/>
                    </a:lnTo>
                    <a:lnTo>
                      <a:pt x="326" y="6"/>
                    </a:lnTo>
                    <a:lnTo>
                      <a:pt x="316" y="8"/>
                    </a:lnTo>
                    <a:lnTo>
                      <a:pt x="304" y="10"/>
                    </a:lnTo>
                    <a:lnTo>
                      <a:pt x="292" y="11"/>
                    </a:lnTo>
                    <a:lnTo>
                      <a:pt x="280" y="13"/>
                    </a:lnTo>
                    <a:lnTo>
                      <a:pt x="267" y="15"/>
                    </a:lnTo>
                    <a:lnTo>
                      <a:pt x="254" y="17"/>
                    </a:lnTo>
                    <a:lnTo>
                      <a:pt x="241" y="19"/>
                    </a:lnTo>
                    <a:lnTo>
                      <a:pt x="227" y="21"/>
                    </a:lnTo>
                    <a:lnTo>
                      <a:pt x="214" y="22"/>
                    </a:lnTo>
                    <a:lnTo>
                      <a:pt x="200" y="24"/>
                    </a:lnTo>
                    <a:lnTo>
                      <a:pt x="187" y="25"/>
                    </a:lnTo>
                    <a:lnTo>
                      <a:pt x="174" y="26"/>
                    </a:lnTo>
                    <a:lnTo>
                      <a:pt x="160" y="27"/>
                    </a:lnTo>
                    <a:lnTo>
                      <a:pt x="147" y="28"/>
                    </a:lnTo>
                    <a:lnTo>
                      <a:pt x="134" y="29"/>
                    </a:lnTo>
                    <a:lnTo>
                      <a:pt x="121" y="30"/>
                    </a:lnTo>
                    <a:lnTo>
                      <a:pt x="108" y="30"/>
                    </a:lnTo>
                    <a:lnTo>
                      <a:pt x="96" y="30"/>
                    </a:lnTo>
                    <a:lnTo>
                      <a:pt x="84" y="30"/>
                    </a:lnTo>
                    <a:lnTo>
                      <a:pt x="74" y="30"/>
                    </a:lnTo>
                    <a:lnTo>
                      <a:pt x="62" y="29"/>
                    </a:lnTo>
                    <a:lnTo>
                      <a:pt x="53" y="29"/>
                    </a:lnTo>
                    <a:lnTo>
                      <a:pt x="43" y="28"/>
                    </a:lnTo>
                    <a:lnTo>
                      <a:pt x="34" y="26"/>
                    </a:lnTo>
                    <a:lnTo>
                      <a:pt x="26" y="25"/>
                    </a:lnTo>
                    <a:lnTo>
                      <a:pt x="19" y="23"/>
                    </a:lnTo>
                    <a:lnTo>
                      <a:pt x="13" y="21"/>
                    </a:lnTo>
                    <a:lnTo>
                      <a:pt x="6" y="19"/>
                    </a:lnTo>
                    <a:lnTo>
                      <a:pt x="2" y="15"/>
                    </a:lnTo>
                    <a:lnTo>
                      <a:pt x="0" y="17"/>
                    </a:lnTo>
                    <a:lnTo>
                      <a:pt x="5" y="21"/>
                    </a:lnTo>
                    <a:lnTo>
                      <a:pt x="11" y="24"/>
                    </a:lnTo>
                    <a:lnTo>
                      <a:pt x="18" y="26"/>
                    </a:lnTo>
                    <a:lnTo>
                      <a:pt x="25" y="28"/>
                    </a:lnTo>
                    <a:lnTo>
                      <a:pt x="34" y="30"/>
                    </a:lnTo>
                    <a:lnTo>
                      <a:pt x="42" y="31"/>
                    </a:lnTo>
                    <a:lnTo>
                      <a:pt x="53" y="32"/>
                    </a:lnTo>
                    <a:lnTo>
                      <a:pt x="62" y="32"/>
                    </a:lnTo>
                    <a:lnTo>
                      <a:pt x="74" y="33"/>
                    </a:lnTo>
                    <a:lnTo>
                      <a:pt x="84" y="33"/>
                    </a:lnTo>
                    <a:lnTo>
                      <a:pt x="96" y="33"/>
                    </a:lnTo>
                    <a:lnTo>
                      <a:pt x="108" y="33"/>
                    </a:lnTo>
                    <a:lnTo>
                      <a:pt x="121" y="33"/>
                    </a:lnTo>
                    <a:lnTo>
                      <a:pt x="134" y="32"/>
                    </a:lnTo>
                    <a:lnTo>
                      <a:pt x="147" y="31"/>
                    </a:lnTo>
                    <a:lnTo>
                      <a:pt x="160" y="30"/>
                    </a:lnTo>
                    <a:lnTo>
                      <a:pt x="174" y="30"/>
                    </a:lnTo>
                    <a:lnTo>
                      <a:pt x="187" y="28"/>
                    </a:lnTo>
                    <a:lnTo>
                      <a:pt x="201" y="27"/>
                    </a:lnTo>
                    <a:lnTo>
                      <a:pt x="215" y="26"/>
                    </a:lnTo>
                    <a:lnTo>
                      <a:pt x="228" y="24"/>
                    </a:lnTo>
                    <a:lnTo>
                      <a:pt x="241" y="22"/>
                    </a:lnTo>
                    <a:lnTo>
                      <a:pt x="255" y="21"/>
                    </a:lnTo>
                    <a:lnTo>
                      <a:pt x="267" y="19"/>
                    </a:lnTo>
                    <a:lnTo>
                      <a:pt x="280" y="16"/>
                    </a:lnTo>
                    <a:lnTo>
                      <a:pt x="292" y="15"/>
                    </a:lnTo>
                    <a:lnTo>
                      <a:pt x="304" y="13"/>
                    </a:lnTo>
                    <a:lnTo>
                      <a:pt x="316" y="11"/>
                    </a:lnTo>
                    <a:lnTo>
                      <a:pt x="327" y="9"/>
                    </a:lnTo>
                    <a:lnTo>
                      <a:pt x="337" y="7"/>
                    </a:lnTo>
                    <a:lnTo>
                      <a:pt x="347" y="5"/>
                    </a:lnTo>
                    <a:lnTo>
                      <a:pt x="357" y="3"/>
                    </a:lnTo>
                    <a:lnTo>
                      <a:pt x="355" y="2"/>
                    </a:lnTo>
                    <a:lnTo>
                      <a:pt x="357" y="3"/>
                    </a:lnTo>
                    <a:lnTo>
                      <a:pt x="358" y="2"/>
                    </a:lnTo>
                    <a:lnTo>
                      <a:pt x="358" y="1"/>
                    </a:lnTo>
                    <a:lnTo>
                      <a:pt x="357" y="1"/>
                    </a:lnTo>
                    <a:lnTo>
                      <a:pt x="356" y="0"/>
                    </a:lnTo>
                    <a:lnTo>
                      <a:pt x="35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0" name="Freeform 778">
                <a:extLst>
                  <a:ext uri="{FF2B5EF4-FFF2-40B4-BE49-F238E27FC236}">
                    <a16:creationId xmlns:a16="http://schemas.microsoft.com/office/drawing/2014/main" id="{D8E645E9-4E20-5CE3-A303-C4940E1E0913}"/>
                  </a:ext>
                </a:extLst>
              </p:cNvPr>
              <p:cNvSpPr>
                <a:spLocks/>
              </p:cNvSpPr>
              <p:nvPr/>
            </p:nvSpPr>
            <p:spPr bwMode="auto">
              <a:xfrm>
                <a:off x="1029" y="3580"/>
                <a:ext cx="6" cy="23"/>
              </a:xfrm>
              <a:custGeom>
                <a:avLst/>
                <a:gdLst>
                  <a:gd name="T0" fmla="*/ 17 w 18"/>
                  <a:gd name="T1" fmla="*/ 68 h 71"/>
                  <a:gd name="T2" fmla="*/ 18 w 18"/>
                  <a:gd name="T3" fmla="*/ 68 h 71"/>
                  <a:gd name="T4" fmla="*/ 16 w 18"/>
                  <a:gd name="T5" fmla="*/ 64 h 71"/>
                  <a:gd name="T6" fmla="*/ 15 w 18"/>
                  <a:gd name="T7" fmla="*/ 60 h 71"/>
                  <a:gd name="T8" fmla="*/ 13 w 18"/>
                  <a:gd name="T9" fmla="*/ 55 h 71"/>
                  <a:gd name="T10" fmla="*/ 12 w 18"/>
                  <a:gd name="T11" fmla="*/ 51 h 71"/>
                  <a:gd name="T12" fmla="*/ 10 w 18"/>
                  <a:gd name="T13" fmla="*/ 47 h 71"/>
                  <a:gd name="T14" fmla="*/ 9 w 18"/>
                  <a:gd name="T15" fmla="*/ 43 h 71"/>
                  <a:gd name="T16" fmla="*/ 8 w 18"/>
                  <a:gd name="T17" fmla="*/ 39 h 71"/>
                  <a:gd name="T18" fmla="*/ 7 w 18"/>
                  <a:gd name="T19" fmla="*/ 34 h 71"/>
                  <a:gd name="T20" fmla="*/ 7 w 18"/>
                  <a:gd name="T21" fmla="*/ 30 h 71"/>
                  <a:gd name="T22" fmla="*/ 6 w 18"/>
                  <a:gd name="T23" fmla="*/ 26 h 71"/>
                  <a:gd name="T24" fmla="*/ 5 w 18"/>
                  <a:gd name="T25" fmla="*/ 22 h 71"/>
                  <a:gd name="T26" fmla="*/ 5 w 18"/>
                  <a:gd name="T27" fmla="*/ 18 h 71"/>
                  <a:gd name="T28" fmla="*/ 5 w 18"/>
                  <a:gd name="T29" fmla="*/ 13 h 71"/>
                  <a:gd name="T30" fmla="*/ 4 w 18"/>
                  <a:gd name="T31" fmla="*/ 9 h 71"/>
                  <a:gd name="T32" fmla="*/ 4 w 18"/>
                  <a:gd name="T33" fmla="*/ 5 h 71"/>
                  <a:gd name="T34" fmla="*/ 3 w 18"/>
                  <a:gd name="T35" fmla="*/ 0 h 71"/>
                  <a:gd name="T36" fmla="*/ 0 w 18"/>
                  <a:gd name="T37" fmla="*/ 0 h 71"/>
                  <a:gd name="T38" fmla="*/ 1 w 18"/>
                  <a:gd name="T39" fmla="*/ 5 h 71"/>
                  <a:gd name="T40" fmla="*/ 1 w 18"/>
                  <a:gd name="T41" fmla="*/ 9 h 71"/>
                  <a:gd name="T42" fmla="*/ 1 w 18"/>
                  <a:gd name="T43" fmla="*/ 14 h 71"/>
                  <a:gd name="T44" fmla="*/ 2 w 18"/>
                  <a:gd name="T45" fmla="*/ 19 h 71"/>
                  <a:gd name="T46" fmla="*/ 2 w 18"/>
                  <a:gd name="T47" fmla="*/ 23 h 71"/>
                  <a:gd name="T48" fmla="*/ 3 w 18"/>
                  <a:gd name="T49" fmla="*/ 27 h 71"/>
                  <a:gd name="T50" fmla="*/ 3 w 18"/>
                  <a:gd name="T51" fmla="*/ 31 h 71"/>
                  <a:gd name="T52" fmla="*/ 5 w 18"/>
                  <a:gd name="T53" fmla="*/ 35 h 71"/>
                  <a:gd name="T54" fmla="*/ 5 w 18"/>
                  <a:gd name="T55" fmla="*/ 40 h 71"/>
                  <a:gd name="T56" fmla="*/ 6 w 18"/>
                  <a:gd name="T57" fmla="*/ 43 h 71"/>
                  <a:gd name="T58" fmla="*/ 7 w 18"/>
                  <a:gd name="T59" fmla="*/ 47 h 71"/>
                  <a:gd name="T60" fmla="*/ 9 w 18"/>
                  <a:gd name="T61" fmla="*/ 51 h 71"/>
                  <a:gd name="T62" fmla="*/ 10 w 18"/>
                  <a:gd name="T63" fmla="*/ 56 h 71"/>
                  <a:gd name="T64" fmla="*/ 11 w 18"/>
                  <a:gd name="T65" fmla="*/ 61 h 71"/>
                  <a:gd name="T66" fmla="*/ 13 w 18"/>
                  <a:gd name="T67" fmla="*/ 65 h 71"/>
                  <a:gd name="T68" fmla="*/ 15 w 18"/>
                  <a:gd name="T69" fmla="*/ 70 h 71"/>
                  <a:gd name="T70" fmla="*/ 16 w 18"/>
                  <a:gd name="T71" fmla="*/ 71 h 71"/>
                  <a:gd name="T72" fmla="*/ 15 w 18"/>
                  <a:gd name="T73" fmla="*/ 70 h 71"/>
                  <a:gd name="T74" fmla="*/ 16 w 18"/>
                  <a:gd name="T75" fmla="*/ 71 h 71"/>
                  <a:gd name="T76" fmla="*/ 17 w 18"/>
                  <a:gd name="T77" fmla="*/ 70 h 71"/>
                  <a:gd name="T78" fmla="*/ 18 w 18"/>
                  <a:gd name="T79" fmla="*/ 70 h 71"/>
                  <a:gd name="T80" fmla="*/ 18 w 18"/>
                  <a:gd name="T81" fmla="*/ 68 h 71"/>
                  <a:gd name="T82" fmla="*/ 17 w 18"/>
                  <a:gd name="T83"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 h="71">
                    <a:moveTo>
                      <a:pt x="17" y="68"/>
                    </a:moveTo>
                    <a:lnTo>
                      <a:pt x="18" y="68"/>
                    </a:lnTo>
                    <a:lnTo>
                      <a:pt x="16" y="64"/>
                    </a:lnTo>
                    <a:lnTo>
                      <a:pt x="15" y="60"/>
                    </a:lnTo>
                    <a:lnTo>
                      <a:pt x="13" y="55"/>
                    </a:lnTo>
                    <a:lnTo>
                      <a:pt x="12" y="51"/>
                    </a:lnTo>
                    <a:lnTo>
                      <a:pt x="10" y="47"/>
                    </a:lnTo>
                    <a:lnTo>
                      <a:pt x="9" y="43"/>
                    </a:lnTo>
                    <a:lnTo>
                      <a:pt x="8" y="39"/>
                    </a:lnTo>
                    <a:lnTo>
                      <a:pt x="7" y="34"/>
                    </a:lnTo>
                    <a:lnTo>
                      <a:pt x="7" y="30"/>
                    </a:lnTo>
                    <a:lnTo>
                      <a:pt x="6" y="26"/>
                    </a:lnTo>
                    <a:lnTo>
                      <a:pt x="5" y="22"/>
                    </a:lnTo>
                    <a:lnTo>
                      <a:pt x="5" y="18"/>
                    </a:lnTo>
                    <a:lnTo>
                      <a:pt x="5" y="13"/>
                    </a:lnTo>
                    <a:lnTo>
                      <a:pt x="4" y="9"/>
                    </a:lnTo>
                    <a:lnTo>
                      <a:pt x="4" y="5"/>
                    </a:lnTo>
                    <a:lnTo>
                      <a:pt x="3" y="0"/>
                    </a:lnTo>
                    <a:lnTo>
                      <a:pt x="0" y="0"/>
                    </a:lnTo>
                    <a:lnTo>
                      <a:pt x="1" y="5"/>
                    </a:lnTo>
                    <a:lnTo>
                      <a:pt x="1" y="9"/>
                    </a:lnTo>
                    <a:lnTo>
                      <a:pt x="1" y="14"/>
                    </a:lnTo>
                    <a:lnTo>
                      <a:pt x="2" y="19"/>
                    </a:lnTo>
                    <a:lnTo>
                      <a:pt x="2" y="23"/>
                    </a:lnTo>
                    <a:lnTo>
                      <a:pt x="3" y="27"/>
                    </a:lnTo>
                    <a:lnTo>
                      <a:pt x="3" y="31"/>
                    </a:lnTo>
                    <a:lnTo>
                      <a:pt x="5" y="35"/>
                    </a:lnTo>
                    <a:lnTo>
                      <a:pt x="5" y="40"/>
                    </a:lnTo>
                    <a:lnTo>
                      <a:pt x="6" y="43"/>
                    </a:lnTo>
                    <a:lnTo>
                      <a:pt x="7" y="47"/>
                    </a:lnTo>
                    <a:lnTo>
                      <a:pt x="9" y="51"/>
                    </a:lnTo>
                    <a:lnTo>
                      <a:pt x="10" y="56"/>
                    </a:lnTo>
                    <a:lnTo>
                      <a:pt x="11" y="61"/>
                    </a:lnTo>
                    <a:lnTo>
                      <a:pt x="13" y="65"/>
                    </a:lnTo>
                    <a:lnTo>
                      <a:pt x="15" y="70"/>
                    </a:lnTo>
                    <a:lnTo>
                      <a:pt x="16" y="71"/>
                    </a:lnTo>
                    <a:lnTo>
                      <a:pt x="15" y="70"/>
                    </a:lnTo>
                    <a:lnTo>
                      <a:pt x="16" y="71"/>
                    </a:lnTo>
                    <a:lnTo>
                      <a:pt x="17" y="70"/>
                    </a:lnTo>
                    <a:lnTo>
                      <a:pt x="18" y="70"/>
                    </a:lnTo>
                    <a:lnTo>
                      <a:pt x="18" y="68"/>
                    </a:lnTo>
                    <a:lnTo>
                      <a:pt x="17"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1" name="Freeform 779">
                <a:extLst>
                  <a:ext uri="{FF2B5EF4-FFF2-40B4-BE49-F238E27FC236}">
                    <a16:creationId xmlns:a16="http://schemas.microsoft.com/office/drawing/2014/main" id="{A32A8D2C-56EB-0470-2AE5-23BF47E46381}"/>
                  </a:ext>
                </a:extLst>
              </p:cNvPr>
              <p:cNvSpPr>
                <a:spLocks/>
              </p:cNvSpPr>
              <p:nvPr/>
            </p:nvSpPr>
            <p:spPr bwMode="auto">
              <a:xfrm>
                <a:off x="1034" y="3601"/>
                <a:ext cx="29" cy="3"/>
              </a:xfrm>
              <a:custGeom>
                <a:avLst/>
                <a:gdLst>
                  <a:gd name="T0" fmla="*/ 83 w 87"/>
                  <a:gd name="T1" fmla="*/ 1 h 10"/>
                  <a:gd name="T2" fmla="*/ 84 w 87"/>
                  <a:gd name="T3" fmla="*/ 0 h 10"/>
                  <a:gd name="T4" fmla="*/ 79 w 87"/>
                  <a:gd name="T5" fmla="*/ 1 h 10"/>
                  <a:gd name="T6" fmla="*/ 74 w 87"/>
                  <a:gd name="T7" fmla="*/ 3 h 10"/>
                  <a:gd name="T8" fmla="*/ 69 w 87"/>
                  <a:gd name="T9" fmla="*/ 3 h 10"/>
                  <a:gd name="T10" fmla="*/ 63 w 87"/>
                  <a:gd name="T11" fmla="*/ 5 h 10"/>
                  <a:gd name="T12" fmla="*/ 58 w 87"/>
                  <a:gd name="T13" fmla="*/ 5 h 10"/>
                  <a:gd name="T14" fmla="*/ 54 w 87"/>
                  <a:gd name="T15" fmla="*/ 6 h 10"/>
                  <a:gd name="T16" fmla="*/ 49 w 87"/>
                  <a:gd name="T17" fmla="*/ 7 h 10"/>
                  <a:gd name="T18" fmla="*/ 43 w 87"/>
                  <a:gd name="T19" fmla="*/ 7 h 10"/>
                  <a:gd name="T20" fmla="*/ 38 w 87"/>
                  <a:gd name="T21" fmla="*/ 7 h 10"/>
                  <a:gd name="T22" fmla="*/ 34 w 87"/>
                  <a:gd name="T23" fmla="*/ 7 h 10"/>
                  <a:gd name="T24" fmla="*/ 29 w 87"/>
                  <a:gd name="T25" fmla="*/ 7 h 10"/>
                  <a:gd name="T26" fmla="*/ 22 w 87"/>
                  <a:gd name="T27" fmla="*/ 7 h 10"/>
                  <a:gd name="T28" fmla="*/ 18 w 87"/>
                  <a:gd name="T29" fmla="*/ 6 h 10"/>
                  <a:gd name="T30" fmla="*/ 12 w 87"/>
                  <a:gd name="T31" fmla="*/ 5 h 10"/>
                  <a:gd name="T32" fmla="*/ 7 w 87"/>
                  <a:gd name="T33" fmla="*/ 4 h 10"/>
                  <a:gd name="T34" fmla="*/ 1 w 87"/>
                  <a:gd name="T35" fmla="*/ 3 h 10"/>
                  <a:gd name="T36" fmla="*/ 0 w 87"/>
                  <a:gd name="T37" fmla="*/ 6 h 10"/>
                  <a:gd name="T38" fmla="*/ 7 w 87"/>
                  <a:gd name="T39" fmla="*/ 7 h 10"/>
                  <a:gd name="T40" fmla="*/ 12 w 87"/>
                  <a:gd name="T41" fmla="*/ 8 h 10"/>
                  <a:gd name="T42" fmla="*/ 17 w 87"/>
                  <a:gd name="T43" fmla="*/ 9 h 10"/>
                  <a:gd name="T44" fmla="*/ 22 w 87"/>
                  <a:gd name="T45" fmla="*/ 10 h 10"/>
                  <a:gd name="T46" fmla="*/ 29 w 87"/>
                  <a:gd name="T47" fmla="*/ 10 h 10"/>
                  <a:gd name="T48" fmla="*/ 34 w 87"/>
                  <a:gd name="T49" fmla="*/ 10 h 10"/>
                  <a:gd name="T50" fmla="*/ 38 w 87"/>
                  <a:gd name="T51" fmla="*/ 10 h 10"/>
                  <a:gd name="T52" fmla="*/ 43 w 87"/>
                  <a:gd name="T53" fmla="*/ 10 h 10"/>
                  <a:gd name="T54" fmla="*/ 49 w 87"/>
                  <a:gd name="T55" fmla="*/ 10 h 10"/>
                  <a:gd name="T56" fmla="*/ 55 w 87"/>
                  <a:gd name="T57" fmla="*/ 9 h 10"/>
                  <a:gd name="T58" fmla="*/ 59 w 87"/>
                  <a:gd name="T59" fmla="*/ 8 h 10"/>
                  <a:gd name="T60" fmla="*/ 64 w 87"/>
                  <a:gd name="T61" fmla="*/ 8 h 10"/>
                  <a:gd name="T62" fmla="*/ 70 w 87"/>
                  <a:gd name="T63" fmla="*/ 6 h 10"/>
                  <a:gd name="T64" fmla="*/ 75 w 87"/>
                  <a:gd name="T65" fmla="*/ 6 h 10"/>
                  <a:gd name="T66" fmla="*/ 80 w 87"/>
                  <a:gd name="T67" fmla="*/ 4 h 10"/>
                  <a:gd name="T68" fmla="*/ 85 w 87"/>
                  <a:gd name="T69" fmla="*/ 3 h 10"/>
                  <a:gd name="T70" fmla="*/ 87 w 87"/>
                  <a:gd name="T71" fmla="*/ 2 h 10"/>
                  <a:gd name="T72" fmla="*/ 85 w 87"/>
                  <a:gd name="T73" fmla="*/ 3 h 10"/>
                  <a:gd name="T74" fmla="*/ 85 w 87"/>
                  <a:gd name="T75" fmla="*/ 2 h 10"/>
                  <a:gd name="T76" fmla="*/ 87 w 87"/>
                  <a:gd name="T77" fmla="*/ 1 h 10"/>
                  <a:gd name="T78" fmla="*/ 85 w 87"/>
                  <a:gd name="T79" fmla="*/ 0 h 10"/>
                  <a:gd name="T80" fmla="*/ 84 w 87"/>
                  <a:gd name="T81" fmla="*/ 0 h 10"/>
                  <a:gd name="T82" fmla="*/ 83 w 87"/>
                  <a:gd name="T8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0">
                    <a:moveTo>
                      <a:pt x="83" y="1"/>
                    </a:moveTo>
                    <a:lnTo>
                      <a:pt x="84" y="0"/>
                    </a:lnTo>
                    <a:lnTo>
                      <a:pt x="79" y="1"/>
                    </a:lnTo>
                    <a:lnTo>
                      <a:pt x="74" y="3"/>
                    </a:lnTo>
                    <a:lnTo>
                      <a:pt x="69" y="3"/>
                    </a:lnTo>
                    <a:lnTo>
                      <a:pt x="63" y="5"/>
                    </a:lnTo>
                    <a:lnTo>
                      <a:pt x="58" y="5"/>
                    </a:lnTo>
                    <a:lnTo>
                      <a:pt x="54" y="6"/>
                    </a:lnTo>
                    <a:lnTo>
                      <a:pt x="49" y="7"/>
                    </a:lnTo>
                    <a:lnTo>
                      <a:pt x="43" y="7"/>
                    </a:lnTo>
                    <a:lnTo>
                      <a:pt x="38" y="7"/>
                    </a:lnTo>
                    <a:lnTo>
                      <a:pt x="34" y="7"/>
                    </a:lnTo>
                    <a:lnTo>
                      <a:pt x="29" y="7"/>
                    </a:lnTo>
                    <a:lnTo>
                      <a:pt x="22" y="7"/>
                    </a:lnTo>
                    <a:lnTo>
                      <a:pt x="18" y="6"/>
                    </a:lnTo>
                    <a:lnTo>
                      <a:pt x="12" y="5"/>
                    </a:lnTo>
                    <a:lnTo>
                      <a:pt x="7" y="4"/>
                    </a:lnTo>
                    <a:lnTo>
                      <a:pt x="1" y="3"/>
                    </a:lnTo>
                    <a:lnTo>
                      <a:pt x="0" y="6"/>
                    </a:lnTo>
                    <a:lnTo>
                      <a:pt x="7" y="7"/>
                    </a:lnTo>
                    <a:lnTo>
                      <a:pt x="12" y="8"/>
                    </a:lnTo>
                    <a:lnTo>
                      <a:pt x="17" y="9"/>
                    </a:lnTo>
                    <a:lnTo>
                      <a:pt x="22" y="10"/>
                    </a:lnTo>
                    <a:lnTo>
                      <a:pt x="29" y="10"/>
                    </a:lnTo>
                    <a:lnTo>
                      <a:pt x="34" y="10"/>
                    </a:lnTo>
                    <a:lnTo>
                      <a:pt x="38" y="10"/>
                    </a:lnTo>
                    <a:lnTo>
                      <a:pt x="43" y="10"/>
                    </a:lnTo>
                    <a:lnTo>
                      <a:pt x="49" y="10"/>
                    </a:lnTo>
                    <a:lnTo>
                      <a:pt x="55" y="9"/>
                    </a:lnTo>
                    <a:lnTo>
                      <a:pt x="59" y="8"/>
                    </a:lnTo>
                    <a:lnTo>
                      <a:pt x="64" y="8"/>
                    </a:lnTo>
                    <a:lnTo>
                      <a:pt x="70" y="6"/>
                    </a:lnTo>
                    <a:lnTo>
                      <a:pt x="75" y="6"/>
                    </a:lnTo>
                    <a:lnTo>
                      <a:pt x="80" y="4"/>
                    </a:lnTo>
                    <a:lnTo>
                      <a:pt x="85" y="3"/>
                    </a:lnTo>
                    <a:lnTo>
                      <a:pt x="87" y="2"/>
                    </a:lnTo>
                    <a:lnTo>
                      <a:pt x="85" y="3"/>
                    </a:lnTo>
                    <a:lnTo>
                      <a:pt x="85" y="2"/>
                    </a:lnTo>
                    <a:lnTo>
                      <a:pt x="87" y="1"/>
                    </a:lnTo>
                    <a:lnTo>
                      <a:pt x="85" y="0"/>
                    </a:lnTo>
                    <a:lnTo>
                      <a:pt x="84" y="0"/>
                    </a:lnTo>
                    <a:lnTo>
                      <a:pt x="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2" name="Freeform 780">
                <a:extLst>
                  <a:ext uri="{FF2B5EF4-FFF2-40B4-BE49-F238E27FC236}">
                    <a16:creationId xmlns:a16="http://schemas.microsoft.com/office/drawing/2014/main" id="{23C31493-7C45-6A04-5676-CF90D3EFFF8A}"/>
                  </a:ext>
                </a:extLst>
              </p:cNvPr>
              <p:cNvSpPr>
                <a:spLocks/>
              </p:cNvSpPr>
              <p:nvPr/>
            </p:nvSpPr>
            <p:spPr bwMode="auto">
              <a:xfrm>
                <a:off x="1057" y="3576"/>
                <a:ext cx="6" cy="26"/>
              </a:xfrm>
              <a:custGeom>
                <a:avLst/>
                <a:gdLst>
                  <a:gd name="T0" fmla="*/ 1 w 19"/>
                  <a:gd name="T1" fmla="*/ 0 h 78"/>
                  <a:gd name="T2" fmla="*/ 0 w 19"/>
                  <a:gd name="T3" fmla="*/ 3 h 78"/>
                  <a:gd name="T4" fmla="*/ 2 w 19"/>
                  <a:gd name="T5" fmla="*/ 8 h 78"/>
                  <a:gd name="T6" fmla="*/ 4 w 19"/>
                  <a:gd name="T7" fmla="*/ 14 h 78"/>
                  <a:gd name="T8" fmla="*/ 6 w 19"/>
                  <a:gd name="T9" fmla="*/ 19 h 78"/>
                  <a:gd name="T10" fmla="*/ 8 w 19"/>
                  <a:gd name="T11" fmla="*/ 24 h 78"/>
                  <a:gd name="T12" fmla="*/ 9 w 19"/>
                  <a:gd name="T13" fmla="*/ 28 h 78"/>
                  <a:gd name="T14" fmla="*/ 11 w 19"/>
                  <a:gd name="T15" fmla="*/ 33 h 78"/>
                  <a:gd name="T16" fmla="*/ 12 w 19"/>
                  <a:gd name="T17" fmla="*/ 37 h 78"/>
                  <a:gd name="T18" fmla="*/ 14 w 19"/>
                  <a:gd name="T19" fmla="*/ 41 h 78"/>
                  <a:gd name="T20" fmla="*/ 14 w 19"/>
                  <a:gd name="T21" fmla="*/ 46 h 78"/>
                  <a:gd name="T22" fmla="*/ 15 w 19"/>
                  <a:gd name="T23" fmla="*/ 51 h 78"/>
                  <a:gd name="T24" fmla="*/ 15 w 19"/>
                  <a:gd name="T25" fmla="*/ 55 h 78"/>
                  <a:gd name="T26" fmla="*/ 15 w 19"/>
                  <a:gd name="T27" fmla="*/ 59 h 78"/>
                  <a:gd name="T28" fmla="*/ 15 w 19"/>
                  <a:gd name="T29" fmla="*/ 63 h 78"/>
                  <a:gd name="T30" fmla="*/ 15 w 19"/>
                  <a:gd name="T31" fmla="*/ 67 h 78"/>
                  <a:gd name="T32" fmla="*/ 14 w 19"/>
                  <a:gd name="T33" fmla="*/ 73 h 78"/>
                  <a:gd name="T34" fmla="*/ 13 w 19"/>
                  <a:gd name="T35" fmla="*/ 77 h 78"/>
                  <a:gd name="T36" fmla="*/ 17 w 19"/>
                  <a:gd name="T37" fmla="*/ 78 h 78"/>
                  <a:gd name="T38" fmla="*/ 18 w 19"/>
                  <a:gd name="T39" fmla="*/ 73 h 78"/>
                  <a:gd name="T40" fmla="*/ 19 w 19"/>
                  <a:gd name="T41" fmla="*/ 68 h 78"/>
                  <a:gd name="T42" fmla="*/ 19 w 19"/>
                  <a:gd name="T43" fmla="*/ 63 h 78"/>
                  <a:gd name="T44" fmla="*/ 19 w 19"/>
                  <a:gd name="T45" fmla="*/ 59 h 78"/>
                  <a:gd name="T46" fmla="*/ 19 w 19"/>
                  <a:gd name="T47" fmla="*/ 55 h 78"/>
                  <a:gd name="T48" fmla="*/ 19 w 19"/>
                  <a:gd name="T49" fmla="*/ 49 h 78"/>
                  <a:gd name="T50" fmla="*/ 18 w 19"/>
                  <a:gd name="T51" fmla="*/ 45 h 78"/>
                  <a:gd name="T52" fmla="*/ 17 w 19"/>
                  <a:gd name="T53" fmla="*/ 41 h 78"/>
                  <a:gd name="T54" fmla="*/ 15 w 19"/>
                  <a:gd name="T55" fmla="*/ 37 h 78"/>
                  <a:gd name="T56" fmla="*/ 14 w 19"/>
                  <a:gd name="T57" fmla="*/ 32 h 78"/>
                  <a:gd name="T58" fmla="*/ 13 w 19"/>
                  <a:gd name="T59" fmla="*/ 27 h 78"/>
                  <a:gd name="T60" fmla="*/ 11 w 19"/>
                  <a:gd name="T61" fmla="*/ 22 h 78"/>
                  <a:gd name="T62" fmla="*/ 9 w 19"/>
                  <a:gd name="T63" fmla="*/ 17 h 78"/>
                  <a:gd name="T64" fmla="*/ 7 w 19"/>
                  <a:gd name="T65" fmla="*/ 13 h 78"/>
                  <a:gd name="T66" fmla="*/ 5 w 19"/>
                  <a:gd name="T67" fmla="*/ 6 h 78"/>
                  <a:gd name="T68" fmla="*/ 3 w 19"/>
                  <a:gd name="T69" fmla="*/ 1 h 78"/>
                  <a:gd name="T70" fmla="*/ 1 w 19"/>
                  <a:gd name="T71" fmla="*/ 3 h 78"/>
                  <a:gd name="T72" fmla="*/ 3 w 19"/>
                  <a:gd name="T73" fmla="*/ 1 h 78"/>
                  <a:gd name="T74" fmla="*/ 2 w 19"/>
                  <a:gd name="T75" fmla="*/ 0 h 78"/>
                  <a:gd name="T76" fmla="*/ 1 w 19"/>
                  <a:gd name="T77" fmla="*/ 0 h 78"/>
                  <a:gd name="T78" fmla="*/ 0 w 19"/>
                  <a:gd name="T79" fmla="*/ 1 h 78"/>
                  <a:gd name="T80" fmla="*/ 0 w 19"/>
                  <a:gd name="T81" fmla="*/ 3 h 78"/>
                  <a:gd name="T82" fmla="*/ 1 w 19"/>
                  <a:gd name="T8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 h="78">
                    <a:moveTo>
                      <a:pt x="1" y="0"/>
                    </a:moveTo>
                    <a:lnTo>
                      <a:pt x="0" y="3"/>
                    </a:lnTo>
                    <a:lnTo>
                      <a:pt x="2" y="8"/>
                    </a:lnTo>
                    <a:lnTo>
                      <a:pt x="4" y="14"/>
                    </a:lnTo>
                    <a:lnTo>
                      <a:pt x="6" y="19"/>
                    </a:lnTo>
                    <a:lnTo>
                      <a:pt x="8" y="24"/>
                    </a:lnTo>
                    <a:lnTo>
                      <a:pt x="9" y="28"/>
                    </a:lnTo>
                    <a:lnTo>
                      <a:pt x="11" y="33"/>
                    </a:lnTo>
                    <a:lnTo>
                      <a:pt x="12" y="37"/>
                    </a:lnTo>
                    <a:lnTo>
                      <a:pt x="14" y="41"/>
                    </a:lnTo>
                    <a:lnTo>
                      <a:pt x="14" y="46"/>
                    </a:lnTo>
                    <a:lnTo>
                      <a:pt x="15" y="51"/>
                    </a:lnTo>
                    <a:lnTo>
                      <a:pt x="15" y="55"/>
                    </a:lnTo>
                    <a:lnTo>
                      <a:pt x="15" y="59"/>
                    </a:lnTo>
                    <a:lnTo>
                      <a:pt x="15" y="63"/>
                    </a:lnTo>
                    <a:lnTo>
                      <a:pt x="15" y="67"/>
                    </a:lnTo>
                    <a:lnTo>
                      <a:pt x="14" y="73"/>
                    </a:lnTo>
                    <a:lnTo>
                      <a:pt x="13" y="77"/>
                    </a:lnTo>
                    <a:lnTo>
                      <a:pt x="17" y="78"/>
                    </a:lnTo>
                    <a:lnTo>
                      <a:pt x="18" y="73"/>
                    </a:lnTo>
                    <a:lnTo>
                      <a:pt x="19" y="68"/>
                    </a:lnTo>
                    <a:lnTo>
                      <a:pt x="19" y="63"/>
                    </a:lnTo>
                    <a:lnTo>
                      <a:pt x="19" y="59"/>
                    </a:lnTo>
                    <a:lnTo>
                      <a:pt x="19" y="55"/>
                    </a:lnTo>
                    <a:lnTo>
                      <a:pt x="19" y="49"/>
                    </a:lnTo>
                    <a:lnTo>
                      <a:pt x="18" y="45"/>
                    </a:lnTo>
                    <a:lnTo>
                      <a:pt x="17" y="41"/>
                    </a:lnTo>
                    <a:lnTo>
                      <a:pt x="15" y="37"/>
                    </a:lnTo>
                    <a:lnTo>
                      <a:pt x="14" y="32"/>
                    </a:lnTo>
                    <a:lnTo>
                      <a:pt x="13" y="27"/>
                    </a:lnTo>
                    <a:lnTo>
                      <a:pt x="11" y="22"/>
                    </a:lnTo>
                    <a:lnTo>
                      <a:pt x="9" y="17"/>
                    </a:lnTo>
                    <a:lnTo>
                      <a:pt x="7" y="13"/>
                    </a:lnTo>
                    <a:lnTo>
                      <a:pt x="5" y="6"/>
                    </a:lnTo>
                    <a:lnTo>
                      <a:pt x="3" y="1"/>
                    </a:lnTo>
                    <a:lnTo>
                      <a:pt x="1" y="3"/>
                    </a:lnTo>
                    <a:lnTo>
                      <a:pt x="3" y="1"/>
                    </a:lnTo>
                    <a:lnTo>
                      <a:pt x="2" y="0"/>
                    </a:lnTo>
                    <a:lnTo>
                      <a:pt x="1" y="0"/>
                    </a:lnTo>
                    <a:lnTo>
                      <a:pt x="0" y="1"/>
                    </a:lnTo>
                    <a:lnTo>
                      <a:pt x="0"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3" name="Freeform 781">
                <a:extLst>
                  <a:ext uri="{FF2B5EF4-FFF2-40B4-BE49-F238E27FC236}">
                    <a16:creationId xmlns:a16="http://schemas.microsoft.com/office/drawing/2014/main" id="{EA127860-530A-DBAD-4CD4-8797D5E4B108}"/>
                  </a:ext>
                </a:extLst>
              </p:cNvPr>
              <p:cNvSpPr>
                <a:spLocks/>
              </p:cNvSpPr>
              <p:nvPr/>
            </p:nvSpPr>
            <p:spPr bwMode="auto">
              <a:xfrm>
                <a:off x="1057" y="3567"/>
                <a:ext cx="90" cy="10"/>
              </a:xfrm>
              <a:custGeom>
                <a:avLst/>
                <a:gdLst>
                  <a:gd name="T0" fmla="*/ 261 w 269"/>
                  <a:gd name="T1" fmla="*/ 2 h 31"/>
                  <a:gd name="T2" fmla="*/ 245 w 269"/>
                  <a:gd name="T3" fmla="*/ 5 h 31"/>
                  <a:gd name="T4" fmla="*/ 229 w 269"/>
                  <a:gd name="T5" fmla="*/ 8 h 31"/>
                  <a:gd name="T6" fmla="*/ 212 w 269"/>
                  <a:gd name="T7" fmla="*/ 11 h 31"/>
                  <a:gd name="T8" fmla="*/ 196 w 269"/>
                  <a:gd name="T9" fmla="*/ 14 h 31"/>
                  <a:gd name="T10" fmla="*/ 180 w 269"/>
                  <a:gd name="T11" fmla="*/ 18 h 31"/>
                  <a:gd name="T12" fmla="*/ 163 w 269"/>
                  <a:gd name="T13" fmla="*/ 20 h 31"/>
                  <a:gd name="T14" fmla="*/ 146 w 269"/>
                  <a:gd name="T15" fmla="*/ 22 h 31"/>
                  <a:gd name="T16" fmla="*/ 129 w 269"/>
                  <a:gd name="T17" fmla="*/ 24 h 31"/>
                  <a:gd name="T18" fmla="*/ 111 w 269"/>
                  <a:gd name="T19" fmla="*/ 25 h 31"/>
                  <a:gd name="T20" fmla="*/ 94 w 269"/>
                  <a:gd name="T21" fmla="*/ 27 h 31"/>
                  <a:gd name="T22" fmla="*/ 78 w 269"/>
                  <a:gd name="T23" fmla="*/ 27 h 31"/>
                  <a:gd name="T24" fmla="*/ 60 w 269"/>
                  <a:gd name="T25" fmla="*/ 28 h 31"/>
                  <a:gd name="T26" fmla="*/ 43 w 269"/>
                  <a:gd name="T27" fmla="*/ 28 h 31"/>
                  <a:gd name="T28" fmla="*/ 25 w 269"/>
                  <a:gd name="T29" fmla="*/ 28 h 31"/>
                  <a:gd name="T30" fmla="*/ 8 w 269"/>
                  <a:gd name="T31" fmla="*/ 28 h 31"/>
                  <a:gd name="T32" fmla="*/ 0 w 269"/>
                  <a:gd name="T33" fmla="*/ 31 h 31"/>
                  <a:gd name="T34" fmla="*/ 17 w 269"/>
                  <a:gd name="T35" fmla="*/ 31 h 31"/>
                  <a:gd name="T36" fmla="*/ 34 w 269"/>
                  <a:gd name="T37" fmla="*/ 31 h 31"/>
                  <a:gd name="T38" fmla="*/ 51 w 269"/>
                  <a:gd name="T39" fmla="*/ 31 h 31"/>
                  <a:gd name="T40" fmla="*/ 68 w 269"/>
                  <a:gd name="T41" fmla="*/ 31 h 31"/>
                  <a:gd name="T42" fmla="*/ 86 w 269"/>
                  <a:gd name="T43" fmla="*/ 30 h 31"/>
                  <a:gd name="T44" fmla="*/ 103 w 269"/>
                  <a:gd name="T45" fmla="*/ 29 h 31"/>
                  <a:gd name="T46" fmla="*/ 121 w 269"/>
                  <a:gd name="T47" fmla="*/ 28 h 31"/>
                  <a:gd name="T48" fmla="*/ 137 w 269"/>
                  <a:gd name="T49" fmla="*/ 26 h 31"/>
                  <a:gd name="T50" fmla="*/ 155 w 269"/>
                  <a:gd name="T51" fmla="*/ 24 h 31"/>
                  <a:gd name="T52" fmla="*/ 171 w 269"/>
                  <a:gd name="T53" fmla="*/ 22 h 31"/>
                  <a:gd name="T54" fmla="*/ 189 w 269"/>
                  <a:gd name="T55" fmla="*/ 19 h 31"/>
                  <a:gd name="T56" fmla="*/ 205 w 269"/>
                  <a:gd name="T57" fmla="*/ 17 h 31"/>
                  <a:gd name="T58" fmla="*/ 222 w 269"/>
                  <a:gd name="T59" fmla="*/ 13 h 31"/>
                  <a:gd name="T60" fmla="*/ 237 w 269"/>
                  <a:gd name="T61" fmla="*/ 10 h 31"/>
                  <a:gd name="T62" fmla="*/ 253 w 269"/>
                  <a:gd name="T63" fmla="*/ 6 h 31"/>
                  <a:gd name="T64" fmla="*/ 269 w 269"/>
                  <a:gd name="T65"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31">
                    <a:moveTo>
                      <a:pt x="269" y="0"/>
                    </a:moveTo>
                    <a:lnTo>
                      <a:pt x="261" y="2"/>
                    </a:lnTo>
                    <a:lnTo>
                      <a:pt x="253" y="4"/>
                    </a:lnTo>
                    <a:lnTo>
                      <a:pt x="245" y="5"/>
                    </a:lnTo>
                    <a:lnTo>
                      <a:pt x="237" y="7"/>
                    </a:lnTo>
                    <a:lnTo>
                      <a:pt x="229" y="8"/>
                    </a:lnTo>
                    <a:lnTo>
                      <a:pt x="221" y="10"/>
                    </a:lnTo>
                    <a:lnTo>
                      <a:pt x="212" y="11"/>
                    </a:lnTo>
                    <a:lnTo>
                      <a:pt x="204" y="13"/>
                    </a:lnTo>
                    <a:lnTo>
                      <a:pt x="196" y="14"/>
                    </a:lnTo>
                    <a:lnTo>
                      <a:pt x="188" y="16"/>
                    </a:lnTo>
                    <a:lnTo>
                      <a:pt x="180" y="18"/>
                    </a:lnTo>
                    <a:lnTo>
                      <a:pt x="171" y="19"/>
                    </a:lnTo>
                    <a:lnTo>
                      <a:pt x="163" y="20"/>
                    </a:lnTo>
                    <a:lnTo>
                      <a:pt x="154" y="21"/>
                    </a:lnTo>
                    <a:lnTo>
                      <a:pt x="146" y="22"/>
                    </a:lnTo>
                    <a:lnTo>
                      <a:pt x="137" y="23"/>
                    </a:lnTo>
                    <a:lnTo>
                      <a:pt x="129" y="24"/>
                    </a:lnTo>
                    <a:lnTo>
                      <a:pt x="121" y="25"/>
                    </a:lnTo>
                    <a:lnTo>
                      <a:pt x="111" y="25"/>
                    </a:lnTo>
                    <a:lnTo>
                      <a:pt x="103" y="26"/>
                    </a:lnTo>
                    <a:lnTo>
                      <a:pt x="94" y="27"/>
                    </a:lnTo>
                    <a:lnTo>
                      <a:pt x="86" y="27"/>
                    </a:lnTo>
                    <a:lnTo>
                      <a:pt x="78" y="27"/>
                    </a:lnTo>
                    <a:lnTo>
                      <a:pt x="68" y="28"/>
                    </a:lnTo>
                    <a:lnTo>
                      <a:pt x="60" y="28"/>
                    </a:lnTo>
                    <a:lnTo>
                      <a:pt x="51" y="28"/>
                    </a:lnTo>
                    <a:lnTo>
                      <a:pt x="43" y="28"/>
                    </a:lnTo>
                    <a:lnTo>
                      <a:pt x="34" y="28"/>
                    </a:lnTo>
                    <a:lnTo>
                      <a:pt x="25" y="28"/>
                    </a:lnTo>
                    <a:lnTo>
                      <a:pt x="17" y="28"/>
                    </a:lnTo>
                    <a:lnTo>
                      <a:pt x="8" y="28"/>
                    </a:lnTo>
                    <a:lnTo>
                      <a:pt x="0" y="28"/>
                    </a:lnTo>
                    <a:lnTo>
                      <a:pt x="0" y="31"/>
                    </a:lnTo>
                    <a:lnTo>
                      <a:pt x="8" y="31"/>
                    </a:lnTo>
                    <a:lnTo>
                      <a:pt x="17" y="31"/>
                    </a:lnTo>
                    <a:lnTo>
                      <a:pt x="25" y="31"/>
                    </a:lnTo>
                    <a:lnTo>
                      <a:pt x="34" y="31"/>
                    </a:lnTo>
                    <a:lnTo>
                      <a:pt x="43" y="31"/>
                    </a:lnTo>
                    <a:lnTo>
                      <a:pt x="51" y="31"/>
                    </a:lnTo>
                    <a:lnTo>
                      <a:pt x="60" y="31"/>
                    </a:lnTo>
                    <a:lnTo>
                      <a:pt x="68" y="31"/>
                    </a:lnTo>
                    <a:lnTo>
                      <a:pt x="78" y="31"/>
                    </a:lnTo>
                    <a:lnTo>
                      <a:pt x="86" y="30"/>
                    </a:lnTo>
                    <a:lnTo>
                      <a:pt x="94" y="30"/>
                    </a:lnTo>
                    <a:lnTo>
                      <a:pt x="103" y="29"/>
                    </a:lnTo>
                    <a:lnTo>
                      <a:pt x="111" y="28"/>
                    </a:lnTo>
                    <a:lnTo>
                      <a:pt x="121" y="28"/>
                    </a:lnTo>
                    <a:lnTo>
                      <a:pt x="129" y="27"/>
                    </a:lnTo>
                    <a:lnTo>
                      <a:pt x="137" y="26"/>
                    </a:lnTo>
                    <a:lnTo>
                      <a:pt x="147" y="25"/>
                    </a:lnTo>
                    <a:lnTo>
                      <a:pt x="155" y="24"/>
                    </a:lnTo>
                    <a:lnTo>
                      <a:pt x="163" y="23"/>
                    </a:lnTo>
                    <a:lnTo>
                      <a:pt x="171" y="22"/>
                    </a:lnTo>
                    <a:lnTo>
                      <a:pt x="181" y="21"/>
                    </a:lnTo>
                    <a:lnTo>
                      <a:pt x="189" y="19"/>
                    </a:lnTo>
                    <a:lnTo>
                      <a:pt x="196" y="18"/>
                    </a:lnTo>
                    <a:lnTo>
                      <a:pt x="205" y="17"/>
                    </a:lnTo>
                    <a:lnTo>
                      <a:pt x="213" y="16"/>
                    </a:lnTo>
                    <a:lnTo>
                      <a:pt x="222" y="13"/>
                    </a:lnTo>
                    <a:lnTo>
                      <a:pt x="229" y="11"/>
                    </a:lnTo>
                    <a:lnTo>
                      <a:pt x="237" y="10"/>
                    </a:lnTo>
                    <a:lnTo>
                      <a:pt x="246" y="8"/>
                    </a:lnTo>
                    <a:lnTo>
                      <a:pt x="253" y="6"/>
                    </a:lnTo>
                    <a:lnTo>
                      <a:pt x="262" y="5"/>
                    </a:lnTo>
                    <a:lnTo>
                      <a:pt x="269" y="3"/>
                    </a:lnTo>
                    <a:lnTo>
                      <a:pt x="2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4" name="Freeform 782">
                <a:extLst>
                  <a:ext uri="{FF2B5EF4-FFF2-40B4-BE49-F238E27FC236}">
                    <a16:creationId xmlns:a16="http://schemas.microsoft.com/office/drawing/2014/main" id="{A40C71FF-8CA3-51A0-E97E-8F6C5AEF044F}"/>
                  </a:ext>
                </a:extLst>
              </p:cNvPr>
              <p:cNvSpPr>
                <a:spLocks/>
              </p:cNvSpPr>
              <p:nvPr/>
            </p:nvSpPr>
            <p:spPr bwMode="auto">
              <a:xfrm>
                <a:off x="1147" y="3567"/>
                <a:ext cx="1" cy="1"/>
              </a:xfrm>
              <a:custGeom>
                <a:avLst/>
                <a:gdLst>
                  <a:gd name="T0" fmla="*/ 1 w 2"/>
                  <a:gd name="T1" fmla="*/ 3 h 3"/>
                  <a:gd name="T2" fmla="*/ 2 w 2"/>
                  <a:gd name="T3" fmla="*/ 2 h 3"/>
                  <a:gd name="T4" fmla="*/ 2 w 2"/>
                  <a:gd name="T5" fmla="*/ 1 h 3"/>
                  <a:gd name="T6" fmla="*/ 1 w 2"/>
                  <a:gd name="T7" fmla="*/ 0 h 3"/>
                  <a:gd name="T8" fmla="*/ 0 w 2"/>
                  <a:gd name="T9" fmla="*/ 0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lnTo>
                      <a:pt x="2" y="2"/>
                    </a:lnTo>
                    <a:lnTo>
                      <a:pt x="2" y="1"/>
                    </a:lnTo>
                    <a:lnTo>
                      <a:pt x="1" y="0"/>
                    </a:lnTo>
                    <a:lnTo>
                      <a:pt x="0"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5" name="Freeform 783">
                <a:extLst>
                  <a:ext uri="{FF2B5EF4-FFF2-40B4-BE49-F238E27FC236}">
                    <a16:creationId xmlns:a16="http://schemas.microsoft.com/office/drawing/2014/main" id="{3FA6F195-311E-4091-105A-247BF209240B}"/>
                  </a:ext>
                </a:extLst>
              </p:cNvPr>
              <p:cNvSpPr>
                <a:spLocks/>
              </p:cNvSpPr>
              <p:nvPr/>
            </p:nvSpPr>
            <p:spPr bwMode="auto">
              <a:xfrm>
                <a:off x="1888" y="3866"/>
                <a:ext cx="1" cy="1"/>
              </a:xfrm>
              <a:custGeom>
                <a:avLst/>
                <a:gdLst>
                  <a:gd name="T0" fmla="*/ 0 w 2"/>
                  <a:gd name="T1" fmla="*/ 3 h 3"/>
                  <a:gd name="T2" fmla="*/ 1 w 2"/>
                  <a:gd name="T3" fmla="*/ 3 h 3"/>
                  <a:gd name="T4" fmla="*/ 2 w 2"/>
                  <a:gd name="T5" fmla="*/ 1 h 3"/>
                  <a:gd name="T6" fmla="*/ 2 w 2"/>
                  <a:gd name="T7" fmla="*/ 0 h 3"/>
                  <a:gd name="T8" fmla="*/ 1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1"/>
                    </a:lnTo>
                    <a:lnTo>
                      <a:pt x="2" y="0"/>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6" name="Freeform 784">
                <a:extLst>
                  <a:ext uri="{FF2B5EF4-FFF2-40B4-BE49-F238E27FC236}">
                    <a16:creationId xmlns:a16="http://schemas.microsoft.com/office/drawing/2014/main" id="{0AE4F1C3-FB1C-0D6C-FFF7-1E9D8D719B67}"/>
                  </a:ext>
                </a:extLst>
              </p:cNvPr>
              <p:cNvSpPr>
                <a:spLocks/>
              </p:cNvSpPr>
              <p:nvPr/>
            </p:nvSpPr>
            <p:spPr bwMode="auto">
              <a:xfrm>
                <a:off x="1808" y="3826"/>
                <a:ext cx="80" cy="41"/>
              </a:xfrm>
              <a:custGeom>
                <a:avLst/>
                <a:gdLst>
                  <a:gd name="T0" fmla="*/ 1 w 242"/>
                  <a:gd name="T1" fmla="*/ 3 h 124"/>
                  <a:gd name="T2" fmla="*/ 18 w 242"/>
                  <a:gd name="T3" fmla="*/ 5 h 124"/>
                  <a:gd name="T4" fmla="*/ 34 w 242"/>
                  <a:gd name="T5" fmla="*/ 7 h 124"/>
                  <a:gd name="T6" fmla="*/ 49 w 242"/>
                  <a:gd name="T7" fmla="*/ 12 h 124"/>
                  <a:gd name="T8" fmla="*/ 65 w 242"/>
                  <a:gd name="T9" fmla="*/ 18 h 124"/>
                  <a:gd name="T10" fmla="*/ 80 w 242"/>
                  <a:gd name="T11" fmla="*/ 25 h 124"/>
                  <a:gd name="T12" fmla="*/ 95 w 242"/>
                  <a:gd name="T13" fmla="*/ 33 h 124"/>
                  <a:gd name="T14" fmla="*/ 109 w 242"/>
                  <a:gd name="T15" fmla="*/ 42 h 124"/>
                  <a:gd name="T16" fmla="*/ 124 w 242"/>
                  <a:gd name="T17" fmla="*/ 52 h 124"/>
                  <a:gd name="T18" fmla="*/ 139 w 242"/>
                  <a:gd name="T19" fmla="*/ 62 h 124"/>
                  <a:gd name="T20" fmla="*/ 152 w 242"/>
                  <a:gd name="T21" fmla="*/ 72 h 124"/>
                  <a:gd name="T22" fmla="*/ 167 w 242"/>
                  <a:gd name="T23" fmla="*/ 82 h 124"/>
                  <a:gd name="T24" fmla="*/ 182 w 242"/>
                  <a:gd name="T25" fmla="*/ 92 h 124"/>
                  <a:gd name="T26" fmla="*/ 196 w 242"/>
                  <a:gd name="T27" fmla="*/ 101 h 124"/>
                  <a:gd name="T28" fmla="*/ 211 w 242"/>
                  <a:gd name="T29" fmla="*/ 109 h 124"/>
                  <a:gd name="T30" fmla="*/ 226 w 242"/>
                  <a:gd name="T31" fmla="*/ 116 h 124"/>
                  <a:gd name="T32" fmla="*/ 241 w 242"/>
                  <a:gd name="T33" fmla="*/ 124 h 124"/>
                  <a:gd name="T34" fmla="*/ 234 w 242"/>
                  <a:gd name="T35" fmla="*/ 117 h 124"/>
                  <a:gd name="T36" fmla="*/ 220 w 242"/>
                  <a:gd name="T37" fmla="*/ 110 h 124"/>
                  <a:gd name="T38" fmla="*/ 205 w 242"/>
                  <a:gd name="T39" fmla="*/ 103 h 124"/>
                  <a:gd name="T40" fmla="*/ 191 w 242"/>
                  <a:gd name="T41" fmla="*/ 94 h 124"/>
                  <a:gd name="T42" fmla="*/ 177 w 242"/>
                  <a:gd name="T43" fmla="*/ 85 h 124"/>
                  <a:gd name="T44" fmla="*/ 162 w 242"/>
                  <a:gd name="T45" fmla="*/ 74 h 124"/>
                  <a:gd name="T46" fmla="*/ 147 w 242"/>
                  <a:gd name="T47" fmla="*/ 64 h 124"/>
                  <a:gd name="T48" fmla="*/ 134 w 242"/>
                  <a:gd name="T49" fmla="*/ 54 h 124"/>
                  <a:gd name="T50" fmla="*/ 119 w 242"/>
                  <a:gd name="T51" fmla="*/ 44 h 124"/>
                  <a:gd name="T52" fmla="*/ 104 w 242"/>
                  <a:gd name="T53" fmla="*/ 35 h 124"/>
                  <a:gd name="T54" fmla="*/ 88 w 242"/>
                  <a:gd name="T55" fmla="*/ 26 h 124"/>
                  <a:gd name="T56" fmla="*/ 74 w 242"/>
                  <a:gd name="T57" fmla="*/ 19 h 124"/>
                  <a:gd name="T58" fmla="*/ 58 w 242"/>
                  <a:gd name="T59" fmla="*/ 11 h 124"/>
                  <a:gd name="T60" fmla="*/ 42 w 242"/>
                  <a:gd name="T61" fmla="*/ 6 h 124"/>
                  <a:gd name="T62" fmla="*/ 26 w 242"/>
                  <a:gd name="T63" fmla="*/ 3 h 124"/>
                  <a:gd name="T64" fmla="*/ 9 w 242"/>
                  <a:gd name="T65" fmla="*/ 1 h 124"/>
                  <a:gd name="T66" fmla="*/ 1 w 242"/>
                  <a:gd name="T67" fmla="*/ 0 h 124"/>
                  <a:gd name="T68" fmla="*/ 0 w 242"/>
                  <a:gd name="T69" fmla="*/ 1 h 124"/>
                  <a:gd name="T70" fmla="*/ 0 w 242"/>
                  <a:gd name="T71" fmla="*/ 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2" h="124">
                    <a:moveTo>
                      <a:pt x="1" y="3"/>
                    </a:moveTo>
                    <a:lnTo>
                      <a:pt x="1" y="3"/>
                    </a:lnTo>
                    <a:lnTo>
                      <a:pt x="9" y="4"/>
                    </a:lnTo>
                    <a:lnTo>
                      <a:pt x="18" y="5"/>
                    </a:lnTo>
                    <a:lnTo>
                      <a:pt x="25" y="6"/>
                    </a:lnTo>
                    <a:lnTo>
                      <a:pt x="34" y="7"/>
                    </a:lnTo>
                    <a:lnTo>
                      <a:pt x="42" y="9"/>
                    </a:lnTo>
                    <a:lnTo>
                      <a:pt x="49" y="12"/>
                    </a:lnTo>
                    <a:lnTo>
                      <a:pt x="57" y="14"/>
                    </a:lnTo>
                    <a:lnTo>
                      <a:pt x="65" y="18"/>
                    </a:lnTo>
                    <a:lnTo>
                      <a:pt x="73" y="21"/>
                    </a:lnTo>
                    <a:lnTo>
                      <a:pt x="80" y="25"/>
                    </a:lnTo>
                    <a:lnTo>
                      <a:pt x="87" y="29"/>
                    </a:lnTo>
                    <a:lnTo>
                      <a:pt x="95" y="33"/>
                    </a:lnTo>
                    <a:lnTo>
                      <a:pt x="102" y="38"/>
                    </a:lnTo>
                    <a:lnTo>
                      <a:pt x="109" y="42"/>
                    </a:lnTo>
                    <a:lnTo>
                      <a:pt x="117" y="47"/>
                    </a:lnTo>
                    <a:lnTo>
                      <a:pt x="124" y="52"/>
                    </a:lnTo>
                    <a:lnTo>
                      <a:pt x="131" y="56"/>
                    </a:lnTo>
                    <a:lnTo>
                      <a:pt x="139" y="62"/>
                    </a:lnTo>
                    <a:lnTo>
                      <a:pt x="146" y="67"/>
                    </a:lnTo>
                    <a:lnTo>
                      <a:pt x="152" y="72"/>
                    </a:lnTo>
                    <a:lnTo>
                      <a:pt x="160" y="76"/>
                    </a:lnTo>
                    <a:lnTo>
                      <a:pt x="167" y="82"/>
                    </a:lnTo>
                    <a:lnTo>
                      <a:pt x="175" y="87"/>
                    </a:lnTo>
                    <a:lnTo>
                      <a:pt x="182" y="92"/>
                    </a:lnTo>
                    <a:lnTo>
                      <a:pt x="189" y="96"/>
                    </a:lnTo>
                    <a:lnTo>
                      <a:pt x="196" y="101"/>
                    </a:lnTo>
                    <a:lnTo>
                      <a:pt x="204" y="105"/>
                    </a:lnTo>
                    <a:lnTo>
                      <a:pt x="211" y="109"/>
                    </a:lnTo>
                    <a:lnTo>
                      <a:pt x="219" y="113"/>
                    </a:lnTo>
                    <a:lnTo>
                      <a:pt x="226" y="116"/>
                    </a:lnTo>
                    <a:lnTo>
                      <a:pt x="233" y="121"/>
                    </a:lnTo>
                    <a:lnTo>
                      <a:pt x="241" y="124"/>
                    </a:lnTo>
                    <a:lnTo>
                      <a:pt x="242" y="121"/>
                    </a:lnTo>
                    <a:lnTo>
                      <a:pt x="234" y="117"/>
                    </a:lnTo>
                    <a:lnTo>
                      <a:pt x="227" y="114"/>
                    </a:lnTo>
                    <a:lnTo>
                      <a:pt x="220" y="110"/>
                    </a:lnTo>
                    <a:lnTo>
                      <a:pt x="212" y="107"/>
                    </a:lnTo>
                    <a:lnTo>
                      <a:pt x="205" y="103"/>
                    </a:lnTo>
                    <a:lnTo>
                      <a:pt x="198" y="98"/>
                    </a:lnTo>
                    <a:lnTo>
                      <a:pt x="191" y="94"/>
                    </a:lnTo>
                    <a:lnTo>
                      <a:pt x="183" y="89"/>
                    </a:lnTo>
                    <a:lnTo>
                      <a:pt x="177" y="85"/>
                    </a:lnTo>
                    <a:lnTo>
                      <a:pt x="169" y="80"/>
                    </a:lnTo>
                    <a:lnTo>
                      <a:pt x="162" y="74"/>
                    </a:lnTo>
                    <a:lnTo>
                      <a:pt x="155" y="69"/>
                    </a:lnTo>
                    <a:lnTo>
                      <a:pt x="147" y="64"/>
                    </a:lnTo>
                    <a:lnTo>
                      <a:pt x="141" y="60"/>
                    </a:lnTo>
                    <a:lnTo>
                      <a:pt x="134" y="54"/>
                    </a:lnTo>
                    <a:lnTo>
                      <a:pt x="126" y="49"/>
                    </a:lnTo>
                    <a:lnTo>
                      <a:pt x="119" y="44"/>
                    </a:lnTo>
                    <a:lnTo>
                      <a:pt x="111" y="40"/>
                    </a:lnTo>
                    <a:lnTo>
                      <a:pt x="104" y="35"/>
                    </a:lnTo>
                    <a:lnTo>
                      <a:pt x="97" y="30"/>
                    </a:lnTo>
                    <a:lnTo>
                      <a:pt x="88" y="26"/>
                    </a:lnTo>
                    <a:lnTo>
                      <a:pt x="81" y="23"/>
                    </a:lnTo>
                    <a:lnTo>
                      <a:pt x="74" y="19"/>
                    </a:lnTo>
                    <a:lnTo>
                      <a:pt x="66" y="14"/>
                    </a:lnTo>
                    <a:lnTo>
                      <a:pt x="58" y="11"/>
                    </a:lnTo>
                    <a:lnTo>
                      <a:pt x="50" y="8"/>
                    </a:lnTo>
                    <a:lnTo>
                      <a:pt x="42" y="6"/>
                    </a:lnTo>
                    <a:lnTo>
                      <a:pt x="35" y="4"/>
                    </a:lnTo>
                    <a:lnTo>
                      <a:pt x="26" y="3"/>
                    </a:lnTo>
                    <a:lnTo>
                      <a:pt x="18" y="1"/>
                    </a:lnTo>
                    <a:lnTo>
                      <a:pt x="9" y="1"/>
                    </a:lnTo>
                    <a:lnTo>
                      <a:pt x="1" y="0"/>
                    </a:lnTo>
                    <a:lnTo>
                      <a:pt x="1" y="0"/>
                    </a:lnTo>
                    <a:lnTo>
                      <a:pt x="1" y="0"/>
                    </a:lnTo>
                    <a:lnTo>
                      <a:pt x="0" y="1"/>
                    </a:lnTo>
                    <a:lnTo>
                      <a:pt x="0" y="2"/>
                    </a:lnTo>
                    <a:lnTo>
                      <a:pt x="0" y="3"/>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7" name="Freeform 785">
                <a:extLst>
                  <a:ext uri="{FF2B5EF4-FFF2-40B4-BE49-F238E27FC236}">
                    <a16:creationId xmlns:a16="http://schemas.microsoft.com/office/drawing/2014/main" id="{50F39DDE-4E39-D9E8-B9FE-64E033A71DEF}"/>
                  </a:ext>
                </a:extLst>
              </p:cNvPr>
              <p:cNvSpPr>
                <a:spLocks/>
              </p:cNvSpPr>
              <p:nvPr/>
            </p:nvSpPr>
            <p:spPr bwMode="auto">
              <a:xfrm>
                <a:off x="1794" y="3826"/>
                <a:ext cx="14" cy="14"/>
              </a:xfrm>
              <a:custGeom>
                <a:avLst/>
                <a:gdLst>
                  <a:gd name="T0" fmla="*/ 3 w 42"/>
                  <a:gd name="T1" fmla="*/ 41 h 42"/>
                  <a:gd name="T2" fmla="*/ 3 w 42"/>
                  <a:gd name="T3" fmla="*/ 42 h 42"/>
                  <a:gd name="T4" fmla="*/ 6 w 42"/>
                  <a:gd name="T5" fmla="*/ 34 h 42"/>
                  <a:gd name="T6" fmla="*/ 9 w 42"/>
                  <a:gd name="T7" fmla="*/ 28 h 42"/>
                  <a:gd name="T8" fmla="*/ 14 w 42"/>
                  <a:gd name="T9" fmla="*/ 21 h 42"/>
                  <a:gd name="T10" fmla="*/ 18 w 42"/>
                  <a:gd name="T11" fmla="*/ 14 h 42"/>
                  <a:gd name="T12" fmla="*/ 23 w 42"/>
                  <a:gd name="T13" fmla="*/ 9 h 42"/>
                  <a:gd name="T14" fmla="*/ 28 w 42"/>
                  <a:gd name="T15" fmla="*/ 5 h 42"/>
                  <a:gd name="T16" fmla="*/ 35 w 42"/>
                  <a:gd name="T17" fmla="*/ 3 h 42"/>
                  <a:gd name="T18" fmla="*/ 41 w 42"/>
                  <a:gd name="T19" fmla="*/ 3 h 42"/>
                  <a:gd name="T20" fmla="*/ 42 w 42"/>
                  <a:gd name="T21" fmla="*/ 0 h 42"/>
                  <a:gd name="T22" fmla="*/ 35 w 42"/>
                  <a:gd name="T23" fmla="*/ 0 h 42"/>
                  <a:gd name="T24" fmla="*/ 27 w 42"/>
                  <a:gd name="T25" fmla="*/ 3 h 42"/>
                  <a:gd name="T26" fmla="*/ 21 w 42"/>
                  <a:gd name="T27" fmla="*/ 7 h 42"/>
                  <a:gd name="T28" fmla="*/ 16 w 42"/>
                  <a:gd name="T29" fmla="*/ 12 h 42"/>
                  <a:gd name="T30" fmla="*/ 10 w 42"/>
                  <a:gd name="T31" fmla="*/ 20 h 42"/>
                  <a:gd name="T32" fmla="*/ 6 w 42"/>
                  <a:gd name="T33" fmla="*/ 26 h 42"/>
                  <a:gd name="T34" fmla="*/ 3 w 42"/>
                  <a:gd name="T35" fmla="*/ 33 h 42"/>
                  <a:gd name="T36" fmla="*/ 0 w 42"/>
                  <a:gd name="T37" fmla="*/ 41 h 42"/>
                  <a:gd name="T38" fmla="*/ 0 w 42"/>
                  <a:gd name="T39" fmla="*/ 41 h 42"/>
                  <a:gd name="T40" fmla="*/ 0 w 42"/>
                  <a:gd name="T41" fmla="*/ 41 h 42"/>
                  <a:gd name="T42" fmla="*/ 1 w 42"/>
                  <a:gd name="T43" fmla="*/ 42 h 42"/>
                  <a:gd name="T44" fmla="*/ 2 w 42"/>
                  <a:gd name="T45" fmla="*/ 42 h 42"/>
                  <a:gd name="T46" fmla="*/ 3 w 42"/>
                  <a:gd name="T47" fmla="*/ 42 h 42"/>
                  <a:gd name="T48" fmla="*/ 3 w 42"/>
                  <a:gd name="T49" fmla="*/ 42 h 42"/>
                  <a:gd name="T50" fmla="*/ 3 w 42"/>
                  <a:gd name="T5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2">
                    <a:moveTo>
                      <a:pt x="3" y="41"/>
                    </a:moveTo>
                    <a:lnTo>
                      <a:pt x="3" y="42"/>
                    </a:lnTo>
                    <a:lnTo>
                      <a:pt x="6" y="34"/>
                    </a:lnTo>
                    <a:lnTo>
                      <a:pt x="9" y="28"/>
                    </a:lnTo>
                    <a:lnTo>
                      <a:pt x="14" y="21"/>
                    </a:lnTo>
                    <a:lnTo>
                      <a:pt x="18" y="14"/>
                    </a:lnTo>
                    <a:lnTo>
                      <a:pt x="23" y="9"/>
                    </a:lnTo>
                    <a:lnTo>
                      <a:pt x="28" y="5"/>
                    </a:lnTo>
                    <a:lnTo>
                      <a:pt x="35" y="3"/>
                    </a:lnTo>
                    <a:lnTo>
                      <a:pt x="41" y="3"/>
                    </a:lnTo>
                    <a:lnTo>
                      <a:pt x="42" y="0"/>
                    </a:lnTo>
                    <a:lnTo>
                      <a:pt x="35" y="0"/>
                    </a:lnTo>
                    <a:lnTo>
                      <a:pt x="27" y="3"/>
                    </a:lnTo>
                    <a:lnTo>
                      <a:pt x="21" y="7"/>
                    </a:lnTo>
                    <a:lnTo>
                      <a:pt x="16" y="12"/>
                    </a:lnTo>
                    <a:lnTo>
                      <a:pt x="10" y="20"/>
                    </a:lnTo>
                    <a:lnTo>
                      <a:pt x="6" y="26"/>
                    </a:lnTo>
                    <a:lnTo>
                      <a:pt x="3" y="33"/>
                    </a:lnTo>
                    <a:lnTo>
                      <a:pt x="0" y="41"/>
                    </a:lnTo>
                    <a:lnTo>
                      <a:pt x="0" y="41"/>
                    </a:lnTo>
                    <a:lnTo>
                      <a:pt x="0" y="41"/>
                    </a:lnTo>
                    <a:lnTo>
                      <a:pt x="1" y="42"/>
                    </a:lnTo>
                    <a:lnTo>
                      <a:pt x="2" y="42"/>
                    </a:lnTo>
                    <a:lnTo>
                      <a:pt x="3" y="42"/>
                    </a:lnTo>
                    <a:lnTo>
                      <a:pt x="3" y="42"/>
                    </a:lnTo>
                    <a:lnTo>
                      <a:pt x="3"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8" name="Freeform 786">
                <a:extLst>
                  <a:ext uri="{FF2B5EF4-FFF2-40B4-BE49-F238E27FC236}">
                    <a16:creationId xmlns:a16="http://schemas.microsoft.com/office/drawing/2014/main" id="{4B4E7A3B-B2B1-C5A3-1A60-3C039DEB9D3F}"/>
                  </a:ext>
                </a:extLst>
              </p:cNvPr>
              <p:cNvSpPr>
                <a:spLocks/>
              </p:cNvSpPr>
              <p:nvPr/>
            </p:nvSpPr>
            <p:spPr bwMode="auto">
              <a:xfrm>
                <a:off x="1794" y="3839"/>
                <a:ext cx="54" cy="104"/>
              </a:xfrm>
              <a:custGeom>
                <a:avLst/>
                <a:gdLst>
                  <a:gd name="T0" fmla="*/ 149 w 162"/>
                  <a:gd name="T1" fmla="*/ 308 h 311"/>
                  <a:gd name="T2" fmla="*/ 126 w 162"/>
                  <a:gd name="T3" fmla="*/ 303 h 311"/>
                  <a:gd name="T4" fmla="*/ 105 w 162"/>
                  <a:gd name="T5" fmla="*/ 294 h 311"/>
                  <a:gd name="T6" fmla="*/ 87 w 162"/>
                  <a:gd name="T7" fmla="*/ 281 h 311"/>
                  <a:gd name="T8" fmla="*/ 71 w 162"/>
                  <a:gd name="T9" fmla="*/ 266 h 311"/>
                  <a:gd name="T10" fmla="*/ 58 w 162"/>
                  <a:gd name="T11" fmla="*/ 248 h 311"/>
                  <a:gd name="T12" fmla="*/ 45 w 162"/>
                  <a:gd name="T13" fmla="*/ 227 h 311"/>
                  <a:gd name="T14" fmla="*/ 36 w 162"/>
                  <a:gd name="T15" fmla="*/ 204 h 311"/>
                  <a:gd name="T16" fmla="*/ 27 w 162"/>
                  <a:gd name="T17" fmla="*/ 179 h 311"/>
                  <a:gd name="T18" fmla="*/ 20 w 162"/>
                  <a:gd name="T19" fmla="*/ 154 h 311"/>
                  <a:gd name="T20" fmla="*/ 15 w 162"/>
                  <a:gd name="T21" fmla="*/ 129 h 311"/>
                  <a:gd name="T22" fmla="*/ 10 w 162"/>
                  <a:gd name="T23" fmla="*/ 103 h 311"/>
                  <a:gd name="T24" fmla="*/ 7 w 162"/>
                  <a:gd name="T25" fmla="*/ 77 h 311"/>
                  <a:gd name="T26" fmla="*/ 5 w 162"/>
                  <a:gd name="T27" fmla="*/ 53 h 311"/>
                  <a:gd name="T28" fmla="*/ 4 w 162"/>
                  <a:gd name="T29" fmla="*/ 30 h 311"/>
                  <a:gd name="T30" fmla="*/ 3 w 162"/>
                  <a:gd name="T31" fmla="*/ 9 h 311"/>
                  <a:gd name="T32" fmla="*/ 0 w 162"/>
                  <a:gd name="T33" fmla="*/ 0 h 311"/>
                  <a:gd name="T34" fmla="*/ 0 w 162"/>
                  <a:gd name="T35" fmla="*/ 20 h 311"/>
                  <a:gd name="T36" fmla="*/ 1 w 162"/>
                  <a:gd name="T37" fmla="*/ 42 h 311"/>
                  <a:gd name="T38" fmla="*/ 3 w 162"/>
                  <a:gd name="T39" fmla="*/ 66 h 311"/>
                  <a:gd name="T40" fmla="*/ 5 w 162"/>
                  <a:gd name="T41" fmla="*/ 91 h 311"/>
                  <a:gd name="T42" fmla="*/ 9 w 162"/>
                  <a:gd name="T43" fmla="*/ 116 h 311"/>
                  <a:gd name="T44" fmla="*/ 14 w 162"/>
                  <a:gd name="T45" fmla="*/ 143 h 311"/>
                  <a:gd name="T46" fmla="*/ 20 w 162"/>
                  <a:gd name="T47" fmla="*/ 168 h 311"/>
                  <a:gd name="T48" fmla="*/ 27 w 162"/>
                  <a:gd name="T49" fmla="*/ 193 h 311"/>
                  <a:gd name="T50" fmla="*/ 37 w 162"/>
                  <a:gd name="T51" fmla="*/ 217 h 311"/>
                  <a:gd name="T52" fmla="*/ 48 w 162"/>
                  <a:gd name="T53" fmla="*/ 238 h 311"/>
                  <a:gd name="T54" fmla="*/ 61 w 162"/>
                  <a:gd name="T55" fmla="*/ 259 h 311"/>
                  <a:gd name="T56" fmla="*/ 77 w 162"/>
                  <a:gd name="T57" fmla="*/ 277 h 311"/>
                  <a:gd name="T58" fmla="*/ 95 w 162"/>
                  <a:gd name="T59" fmla="*/ 291 h 311"/>
                  <a:gd name="T60" fmla="*/ 115 w 162"/>
                  <a:gd name="T61" fmla="*/ 301 h 311"/>
                  <a:gd name="T62" fmla="*/ 137 w 162"/>
                  <a:gd name="T63" fmla="*/ 309 h 311"/>
                  <a:gd name="T64" fmla="*/ 162 w 162"/>
                  <a:gd name="T65"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 h="311">
                    <a:moveTo>
                      <a:pt x="162" y="308"/>
                    </a:moveTo>
                    <a:lnTo>
                      <a:pt x="149" y="308"/>
                    </a:lnTo>
                    <a:lnTo>
                      <a:pt x="138" y="306"/>
                    </a:lnTo>
                    <a:lnTo>
                      <a:pt x="126" y="303"/>
                    </a:lnTo>
                    <a:lnTo>
                      <a:pt x="116" y="298"/>
                    </a:lnTo>
                    <a:lnTo>
                      <a:pt x="105" y="294"/>
                    </a:lnTo>
                    <a:lnTo>
                      <a:pt x="96" y="289"/>
                    </a:lnTo>
                    <a:lnTo>
                      <a:pt x="87" y="281"/>
                    </a:lnTo>
                    <a:lnTo>
                      <a:pt x="79" y="274"/>
                    </a:lnTo>
                    <a:lnTo>
                      <a:pt x="71" y="266"/>
                    </a:lnTo>
                    <a:lnTo>
                      <a:pt x="64" y="257"/>
                    </a:lnTo>
                    <a:lnTo>
                      <a:pt x="58" y="248"/>
                    </a:lnTo>
                    <a:lnTo>
                      <a:pt x="50" y="237"/>
                    </a:lnTo>
                    <a:lnTo>
                      <a:pt x="45" y="227"/>
                    </a:lnTo>
                    <a:lnTo>
                      <a:pt x="40" y="215"/>
                    </a:lnTo>
                    <a:lnTo>
                      <a:pt x="36" y="204"/>
                    </a:lnTo>
                    <a:lnTo>
                      <a:pt x="30" y="191"/>
                    </a:lnTo>
                    <a:lnTo>
                      <a:pt x="27" y="179"/>
                    </a:lnTo>
                    <a:lnTo>
                      <a:pt x="23" y="167"/>
                    </a:lnTo>
                    <a:lnTo>
                      <a:pt x="20" y="154"/>
                    </a:lnTo>
                    <a:lnTo>
                      <a:pt x="18" y="142"/>
                    </a:lnTo>
                    <a:lnTo>
                      <a:pt x="15" y="129"/>
                    </a:lnTo>
                    <a:lnTo>
                      <a:pt x="13" y="115"/>
                    </a:lnTo>
                    <a:lnTo>
                      <a:pt x="10" y="103"/>
                    </a:lnTo>
                    <a:lnTo>
                      <a:pt x="8" y="90"/>
                    </a:lnTo>
                    <a:lnTo>
                      <a:pt x="7" y="77"/>
                    </a:lnTo>
                    <a:lnTo>
                      <a:pt x="6" y="66"/>
                    </a:lnTo>
                    <a:lnTo>
                      <a:pt x="5" y="53"/>
                    </a:lnTo>
                    <a:lnTo>
                      <a:pt x="4" y="42"/>
                    </a:lnTo>
                    <a:lnTo>
                      <a:pt x="4" y="30"/>
                    </a:lnTo>
                    <a:lnTo>
                      <a:pt x="4" y="20"/>
                    </a:lnTo>
                    <a:lnTo>
                      <a:pt x="3" y="9"/>
                    </a:lnTo>
                    <a:lnTo>
                      <a:pt x="3" y="0"/>
                    </a:lnTo>
                    <a:lnTo>
                      <a:pt x="0" y="0"/>
                    </a:lnTo>
                    <a:lnTo>
                      <a:pt x="0" y="9"/>
                    </a:lnTo>
                    <a:lnTo>
                      <a:pt x="0" y="20"/>
                    </a:lnTo>
                    <a:lnTo>
                      <a:pt x="1" y="30"/>
                    </a:lnTo>
                    <a:lnTo>
                      <a:pt x="1" y="42"/>
                    </a:lnTo>
                    <a:lnTo>
                      <a:pt x="2" y="53"/>
                    </a:lnTo>
                    <a:lnTo>
                      <a:pt x="3" y="66"/>
                    </a:lnTo>
                    <a:lnTo>
                      <a:pt x="4" y="77"/>
                    </a:lnTo>
                    <a:lnTo>
                      <a:pt x="5" y="91"/>
                    </a:lnTo>
                    <a:lnTo>
                      <a:pt x="7" y="104"/>
                    </a:lnTo>
                    <a:lnTo>
                      <a:pt x="9" y="116"/>
                    </a:lnTo>
                    <a:lnTo>
                      <a:pt x="12" y="129"/>
                    </a:lnTo>
                    <a:lnTo>
                      <a:pt x="14" y="143"/>
                    </a:lnTo>
                    <a:lnTo>
                      <a:pt x="17" y="155"/>
                    </a:lnTo>
                    <a:lnTo>
                      <a:pt x="20" y="168"/>
                    </a:lnTo>
                    <a:lnTo>
                      <a:pt x="24" y="180"/>
                    </a:lnTo>
                    <a:lnTo>
                      <a:pt x="27" y="193"/>
                    </a:lnTo>
                    <a:lnTo>
                      <a:pt x="33" y="205"/>
                    </a:lnTo>
                    <a:lnTo>
                      <a:pt x="37" y="217"/>
                    </a:lnTo>
                    <a:lnTo>
                      <a:pt x="42" y="228"/>
                    </a:lnTo>
                    <a:lnTo>
                      <a:pt x="48" y="238"/>
                    </a:lnTo>
                    <a:lnTo>
                      <a:pt x="55" y="250"/>
                    </a:lnTo>
                    <a:lnTo>
                      <a:pt x="61" y="259"/>
                    </a:lnTo>
                    <a:lnTo>
                      <a:pt x="68" y="268"/>
                    </a:lnTo>
                    <a:lnTo>
                      <a:pt x="77" y="277"/>
                    </a:lnTo>
                    <a:lnTo>
                      <a:pt x="85" y="285"/>
                    </a:lnTo>
                    <a:lnTo>
                      <a:pt x="95" y="291"/>
                    </a:lnTo>
                    <a:lnTo>
                      <a:pt x="104" y="297"/>
                    </a:lnTo>
                    <a:lnTo>
                      <a:pt x="115" y="301"/>
                    </a:lnTo>
                    <a:lnTo>
                      <a:pt x="125" y="307"/>
                    </a:lnTo>
                    <a:lnTo>
                      <a:pt x="137" y="309"/>
                    </a:lnTo>
                    <a:lnTo>
                      <a:pt x="149" y="311"/>
                    </a:lnTo>
                    <a:lnTo>
                      <a:pt x="162" y="311"/>
                    </a:lnTo>
                    <a:lnTo>
                      <a:pt x="162" y="3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9" name="Freeform 787">
                <a:extLst>
                  <a:ext uri="{FF2B5EF4-FFF2-40B4-BE49-F238E27FC236}">
                    <a16:creationId xmlns:a16="http://schemas.microsoft.com/office/drawing/2014/main" id="{A9B25A0B-36B3-CC6B-4E78-F3971C44D9E3}"/>
                  </a:ext>
                </a:extLst>
              </p:cNvPr>
              <p:cNvSpPr>
                <a:spLocks/>
              </p:cNvSpPr>
              <p:nvPr/>
            </p:nvSpPr>
            <p:spPr bwMode="auto">
              <a:xfrm>
                <a:off x="1848" y="3943"/>
                <a:ext cx="1" cy="1"/>
              </a:xfrm>
              <a:custGeom>
                <a:avLst/>
                <a:gdLst>
                  <a:gd name="T0" fmla="*/ 0 w 2"/>
                  <a:gd name="T1" fmla="*/ 2 h 2"/>
                  <a:gd name="T2" fmla="*/ 1 w 2"/>
                  <a:gd name="T3" fmla="*/ 2 h 2"/>
                  <a:gd name="T4" fmla="*/ 2 w 2"/>
                  <a:gd name="T5" fmla="*/ 1 h 2"/>
                  <a:gd name="T6" fmla="*/ 1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1"/>
                    </a:lnTo>
                    <a:lnTo>
                      <a:pt x="1" y="0"/>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0" name="Freeform 788">
                <a:extLst>
                  <a:ext uri="{FF2B5EF4-FFF2-40B4-BE49-F238E27FC236}">
                    <a16:creationId xmlns:a16="http://schemas.microsoft.com/office/drawing/2014/main" id="{D05ABA91-5A74-EF1D-9FD9-9D8760F3DEB8}"/>
                  </a:ext>
                </a:extLst>
              </p:cNvPr>
              <p:cNvSpPr>
                <a:spLocks/>
              </p:cNvSpPr>
              <p:nvPr/>
            </p:nvSpPr>
            <p:spPr bwMode="auto">
              <a:xfrm>
                <a:off x="1818" y="3929"/>
                <a:ext cx="1" cy="1"/>
              </a:xfrm>
              <a:custGeom>
                <a:avLst/>
                <a:gdLst>
                  <a:gd name="T0" fmla="*/ 0 w 3"/>
                  <a:gd name="T1" fmla="*/ 3 h 3"/>
                  <a:gd name="T2" fmla="*/ 2 w 3"/>
                  <a:gd name="T3" fmla="*/ 2 h 3"/>
                  <a:gd name="T4" fmla="*/ 3 w 3"/>
                  <a:gd name="T5" fmla="*/ 1 h 3"/>
                  <a:gd name="T6" fmla="*/ 2 w 3"/>
                  <a:gd name="T7" fmla="*/ 0 h 3"/>
                  <a:gd name="T8" fmla="*/ 0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2" y="2"/>
                    </a:lnTo>
                    <a:lnTo>
                      <a:pt x="3" y="1"/>
                    </a:lnTo>
                    <a:lnTo>
                      <a:pt x="2" y="0"/>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1" name="Freeform 789">
                <a:extLst>
                  <a:ext uri="{FF2B5EF4-FFF2-40B4-BE49-F238E27FC236}">
                    <a16:creationId xmlns:a16="http://schemas.microsoft.com/office/drawing/2014/main" id="{64693AE3-1829-DD89-EE4E-BBF760510516}"/>
                  </a:ext>
                </a:extLst>
              </p:cNvPr>
              <p:cNvSpPr>
                <a:spLocks/>
              </p:cNvSpPr>
              <p:nvPr/>
            </p:nvSpPr>
            <p:spPr bwMode="auto">
              <a:xfrm>
                <a:off x="1786" y="3929"/>
                <a:ext cx="32" cy="48"/>
              </a:xfrm>
              <a:custGeom>
                <a:avLst/>
                <a:gdLst>
                  <a:gd name="T0" fmla="*/ 19 w 96"/>
                  <a:gd name="T1" fmla="*/ 142 h 143"/>
                  <a:gd name="T2" fmla="*/ 10 w 96"/>
                  <a:gd name="T3" fmla="*/ 123 h 143"/>
                  <a:gd name="T4" fmla="*/ 5 w 96"/>
                  <a:gd name="T5" fmla="*/ 106 h 143"/>
                  <a:gd name="T6" fmla="*/ 3 w 96"/>
                  <a:gd name="T7" fmla="*/ 91 h 143"/>
                  <a:gd name="T8" fmla="*/ 3 w 96"/>
                  <a:gd name="T9" fmla="*/ 77 h 143"/>
                  <a:gd name="T10" fmla="*/ 4 w 96"/>
                  <a:gd name="T11" fmla="*/ 64 h 143"/>
                  <a:gd name="T12" fmla="*/ 8 w 96"/>
                  <a:gd name="T13" fmla="*/ 53 h 143"/>
                  <a:gd name="T14" fmla="*/ 13 w 96"/>
                  <a:gd name="T15" fmla="*/ 43 h 143"/>
                  <a:gd name="T16" fmla="*/ 21 w 96"/>
                  <a:gd name="T17" fmla="*/ 34 h 143"/>
                  <a:gd name="T18" fmla="*/ 28 w 96"/>
                  <a:gd name="T19" fmla="*/ 27 h 143"/>
                  <a:gd name="T20" fmla="*/ 38 w 96"/>
                  <a:gd name="T21" fmla="*/ 21 h 143"/>
                  <a:gd name="T22" fmla="*/ 47 w 96"/>
                  <a:gd name="T23" fmla="*/ 15 h 143"/>
                  <a:gd name="T24" fmla="*/ 56 w 96"/>
                  <a:gd name="T25" fmla="*/ 10 h 143"/>
                  <a:gd name="T26" fmla="*/ 67 w 96"/>
                  <a:gd name="T27" fmla="*/ 7 h 143"/>
                  <a:gd name="T28" fmla="*/ 78 w 96"/>
                  <a:gd name="T29" fmla="*/ 5 h 143"/>
                  <a:gd name="T30" fmla="*/ 87 w 96"/>
                  <a:gd name="T31" fmla="*/ 3 h 143"/>
                  <a:gd name="T32" fmla="*/ 96 w 96"/>
                  <a:gd name="T33" fmla="*/ 3 h 143"/>
                  <a:gd name="T34" fmla="*/ 96 w 96"/>
                  <a:gd name="T35" fmla="*/ 0 h 143"/>
                  <a:gd name="T36" fmla="*/ 87 w 96"/>
                  <a:gd name="T37" fmla="*/ 1 h 143"/>
                  <a:gd name="T38" fmla="*/ 76 w 96"/>
                  <a:gd name="T39" fmla="*/ 2 h 143"/>
                  <a:gd name="T40" fmla="*/ 67 w 96"/>
                  <a:gd name="T41" fmla="*/ 4 h 143"/>
                  <a:gd name="T42" fmla="*/ 55 w 96"/>
                  <a:gd name="T43" fmla="*/ 7 h 143"/>
                  <a:gd name="T44" fmla="*/ 45 w 96"/>
                  <a:gd name="T45" fmla="*/ 12 h 143"/>
                  <a:gd name="T46" fmla="*/ 35 w 96"/>
                  <a:gd name="T47" fmla="*/ 18 h 143"/>
                  <a:gd name="T48" fmla="*/ 26 w 96"/>
                  <a:gd name="T49" fmla="*/ 24 h 143"/>
                  <a:gd name="T50" fmla="*/ 18 w 96"/>
                  <a:gd name="T51" fmla="*/ 32 h 143"/>
                  <a:gd name="T52" fmla="*/ 11 w 96"/>
                  <a:gd name="T53" fmla="*/ 42 h 143"/>
                  <a:gd name="T54" fmla="*/ 5 w 96"/>
                  <a:gd name="T55" fmla="*/ 52 h 143"/>
                  <a:gd name="T56" fmla="*/ 1 w 96"/>
                  <a:gd name="T57" fmla="*/ 64 h 143"/>
                  <a:gd name="T58" fmla="*/ 0 w 96"/>
                  <a:gd name="T59" fmla="*/ 77 h 143"/>
                  <a:gd name="T60" fmla="*/ 0 w 96"/>
                  <a:gd name="T61" fmla="*/ 91 h 143"/>
                  <a:gd name="T62" fmla="*/ 2 w 96"/>
                  <a:gd name="T63" fmla="*/ 107 h 143"/>
                  <a:gd name="T64" fmla="*/ 7 w 96"/>
                  <a:gd name="T65" fmla="*/ 124 h 143"/>
                  <a:gd name="T66" fmla="*/ 15 w 96"/>
                  <a:gd name="T67" fmla="*/ 143 h 143"/>
                  <a:gd name="T68" fmla="*/ 19 w 96"/>
                  <a:gd name="T69" fmla="*/ 14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6" h="143">
                    <a:moveTo>
                      <a:pt x="19" y="142"/>
                    </a:moveTo>
                    <a:lnTo>
                      <a:pt x="10" y="123"/>
                    </a:lnTo>
                    <a:lnTo>
                      <a:pt x="5" y="106"/>
                    </a:lnTo>
                    <a:lnTo>
                      <a:pt x="3" y="91"/>
                    </a:lnTo>
                    <a:lnTo>
                      <a:pt x="3" y="77"/>
                    </a:lnTo>
                    <a:lnTo>
                      <a:pt x="4" y="64"/>
                    </a:lnTo>
                    <a:lnTo>
                      <a:pt x="8" y="53"/>
                    </a:lnTo>
                    <a:lnTo>
                      <a:pt x="13" y="43"/>
                    </a:lnTo>
                    <a:lnTo>
                      <a:pt x="21" y="34"/>
                    </a:lnTo>
                    <a:lnTo>
                      <a:pt x="28" y="27"/>
                    </a:lnTo>
                    <a:lnTo>
                      <a:pt x="38" y="21"/>
                    </a:lnTo>
                    <a:lnTo>
                      <a:pt x="47" y="15"/>
                    </a:lnTo>
                    <a:lnTo>
                      <a:pt x="56" y="10"/>
                    </a:lnTo>
                    <a:lnTo>
                      <a:pt x="67" y="7"/>
                    </a:lnTo>
                    <a:lnTo>
                      <a:pt x="78" y="5"/>
                    </a:lnTo>
                    <a:lnTo>
                      <a:pt x="87" y="3"/>
                    </a:lnTo>
                    <a:lnTo>
                      <a:pt x="96" y="3"/>
                    </a:lnTo>
                    <a:lnTo>
                      <a:pt x="96" y="0"/>
                    </a:lnTo>
                    <a:lnTo>
                      <a:pt x="87" y="1"/>
                    </a:lnTo>
                    <a:lnTo>
                      <a:pt x="76" y="2"/>
                    </a:lnTo>
                    <a:lnTo>
                      <a:pt x="67" y="4"/>
                    </a:lnTo>
                    <a:lnTo>
                      <a:pt x="55" y="7"/>
                    </a:lnTo>
                    <a:lnTo>
                      <a:pt x="45" y="12"/>
                    </a:lnTo>
                    <a:lnTo>
                      <a:pt x="35" y="18"/>
                    </a:lnTo>
                    <a:lnTo>
                      <a:pt x="26" y="24"/>
                    </a:lnTo>
                    <a:lnTo>
                      <a:pt x="18" y="32"/>
                    </a:lnTo>
                    <a:lnTo>
                      <a:pt x="11" y="42"/>
                    </a:lnTo>
                    <a:lnTo>
                      <a:pt x="5" y="52"/>
                    </a:lnTo>
                    <a:lnTo>
                      <a:pt x="1" y="64"/>
                    </a:lnTo>
                    <a:lnTo>
                      <a:pt x="0" y="77"/>
                    </a:lnTo>
                    <a:lnTo>
                      <a:pt x="0" y="91"/>
                    </a:lnTo>
                    <a:lnTo>
                      <a:pt x="2" y="107"/>
                    </a:lnTo>
                    <a:lnTo>
                      <a:pt x="7" y="124"/>
                    </a:lnTo>
                    <a:lnTo>
                      <a:pt x="15" y="143"/>
                    </a:lnTo>
                    <a:lnTo>
                      <a:pt x="19"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2" name="Freeform 790">
                <a:extLst>
                  <a:ext uri="{FF2B5EF4-FFF2-40B4-BE49-F238E27FC236}">
                    <a16:creationId xmlns:a16="http://schemas.microsoft.com/office/drawing/2014/main" id="{386475BC-D59D-AD9C-5C49-125D05CF1BFC}"/>
                  </a:ext>
                </a:extLst>
              </p:cNvPr>
              <p:cNvSpPr>
                <a:spLocks/>
              </p:cNvSpPr>
              <p:nvPr/>
            </p:nvSpPr>
            <p:spPr bwMode="auto">
              <a:xfrm>
                <a:off x="1791" y="3976"/>
                <a:ext cx="1" cy="1"/>
              </a:xfrm>
              <a:custGeom>
                <a:avLst/>
                <a:gdLst>
                  <a:gd name="T0" fmla="*/ 0 w 3"/>
                  <a:gd name="T1" fmla="*/ 1 h 2"/>
                  <a:gd name="T2" fmla="*/ 0 w 3"/>
                  <a:gd name="T3" fmla="*/ 2 h 2"/>
                  <a:gd name="T4" fmla="*/ 3 w 3"/>
                  <a:gd name="T5" fmla="*/ 2 h 2"/>
                  <a:gd name="T6" fmla="*/ 3 w 3"/>
                  <a:gd name="T7" fmla="*/ 1 h 2"/>
                  <a:gd name="T8" fmla="*/ 3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lnTo>
                      <a:pt x="0" y="2"/>
                    </a:lnTo>
                    <a:lnTo>
                      <a:pt x="3" y="2"/>
                    </a:lnTo>
                    <a:lnTo>
                      <a:pt x="3" y="1"/>
                    </a:lnTo>
                    <a:lnTo>
                      <a:pt x="3"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3" name="Freeform 791">
                <a:extLst>
                  <a:ext uri="{FF2B5EF4-FFF2-40B4-BE49-F238E27FC236}">
                    <a16:creationId xmlns:a16="http://schemas.microsoft.com/office/drawing/2014/main" id="{ED2AC1F6-1BAB-BFAE-DCC9-01E8E2FF6CCF}"/>
                  </a:ext>
                </a:extLst>
              </p:cNvPr>
              <p:cNvSpPr>
                <a:spLocks/>
              </p:cNvSpPr>
              <p:nvPr/>
            </p:nvSpPr>
            <p:spPr bwMode="auto">
              <a:xfrm>
                <a:off x="1073" y="3519"/>
                <a:ext cx="1" cy="1"/>
              </a:xfrm>
              <a:custGeom>
                <a:avLst/>
                <a:gdLst>
                  <a:gd name="T0" fmla="*/ 3 w 3"/>
                  <a:gd name="T1" fmla="*/ 1 h 2"/>
                  <a:gd name="T2" fmla="*/ 2 w 3"/>
                  <a:gd name="T3" fmla="*/ 0 h 2"/>
                  <a:gd name="T4" fmla="*/ 1 w 3"/>
                  <a:gd name="T5" fmla="*/ 0 h 2"/>
                  <a:gd name="T6" fmla="*/ 0 w 3"/>
                  <a:gd name="T7" fmla="*/ 1 h 2"/>
                  <a:gd name="T8" fmla="*/ 0 w 3"/>
                  <a:gd name="T9" fmla="*/ 2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2" y="0"/>
                    </a:lnTo>
                    <a:lnTo>
                      <a:pt x="1" y="0"/>
                    </a:lnTo>
                    <a:lnTo>
                      <a:pt x="0" y="1"/>
                    </a:lnTo>
                    <a:lnTo>
                      <a:pt x="0" y="2"/>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4" name="Freeform 792">
                <a:extLst>
                  <a:ext uri="{FF2B5EF4-FFF2-40B4-BE49-F238E27FC236}">
                    <a16:creationId xmlns:a16="http://schemas.microsoft.com/office/drawing/2014/main" id="{9994D33F-1B3A-DF32-3C72-1C05354F2174}"/>
                  </a:ext>
                </a:extLst>
              </p:cNvPr>
              <p:cNvSpPr>
                <a:spLocks/>
              </p:cNvSpPr>
              <p:nvPr/>
            </p:nvSpPr>
            <p:spPr bwMode="auto">
              <a:xfrm>
                <a:off x="1070" y="3519"/>
                <a:ext cx="6" cy="25"/>
              </a:xfrm>
              <a:custGeom>
                <a:avLst/>
                <a:gdLst>
                  <a:gd name="T0" fmla="*/ 3 w 19"/>
                  <a:gd name="T1" fmla="*/ 75 h 75"/>
                  <a:gd name="T2" fmla="*/ 5 w 19"/>
                  <a:gd name="T3" fmla="*/ 72 h 75"/>
                  <a:gd name="T4" fmla="*/ 7 w 19"/>
                  <a:gd name="T5" fmla="*/ 69 h 75"/>
                  <a:gd name="T6" fmla="*/ 9 w 19"/>
                  <a:gd name="T7" fmla="*/ 66 h 75"/>
                  <a:gd name="T8" fmla="*/ 12 w 19"/>
                  <a:gd name="T9" fmla="*/ 62 h 75"/>
                  <a:gd name="T10" fmla="*/ 13 w 19"/>
                  <a:gd name="T11" fmla="*/ 58 h 75"/>
                  <a:gd name="T12" fmla="*/ 15 w 19"/>
                  <a:gd name="T13" fmla="*/ 52 h 75"/>
                  <a:gd name="T14" fmla="*/ 16 w 19"/>
                  <a:gd name="T15" fmla="*/ 48 h 75"/>
                  <a:gd name="T16" fmla="*/ 17 w 19"/>
                  <a:gd name="T17" fmla="*/ 43 h 75"/>
                  <a:gd name="T18" fmla="*/ 17 w 19"/>
                  <a:gd name="T19" fmla="*/ 38 h 75"/>
                  <a:gd name="T20" fmla="*/ 19 w 19"/>
                  <a:gd name="T21" fmla="*/ 32 h 75"/>
                  <a:gd name="T22" fmla="*/ 19 w 19"/>
                  <a:gd name="T23" fmla="*/ 27 h 75"/>
                  <a:gd name="T24" fmla="*/ 17 w 19"/>
                  <a:gd name="T25" fmla="*/ 22 h 75"/>
                  <a:gd name="T26" fmla="*/ 17 w 19"/>
                  <a:gd name="T27" fmla="*/ 17 h 75"/>
                  <a:gd name="T28" fmla="*/ 16 w 19"/>
                  <a:gd name="T29" fmla="*/ 11 h 75"/>
                  <a:gd name="T30" fmla="*/ 14 w 19"/>
                  <a:gd name="T31" fmla="*/ 5 h 75"/>
                  <a:gd name="T32" fmla="*/ 12 w 19"/>
                  <a:gd name="T33" fmla="*/ 0 h 75"/>
                  <a:gd name="T34" fmla="*/ 9 w 19"/>
                  <a:gd name="T35" fmla="*/ 2 h 75"/>
                  <a:gd name="T36" fmla="*/ 11 w 19"/>
                  <a:gd name="T37" fmla="*/ 6 h 75"/>
                  <a:gd name="T38" fmla="*/ 13 w 19"/>
                  <a:gd name="T39" fmla="*/ 11 h 75"/>
                  <a:gd name="T40" fmla="*/ 14 w 19"/>
                  <a:gd name="T41" fmla="*/ 17 h 75"/>
                  <a:gd name="T42" fmla="*/ 14 w 19"/>
                  <a:gd name="T43" fmla="*/ 22 h 75"/>
                  <a:gd name="T44" fmla="*/ 15 w 19"/>
                  <a:gd name="T45" fmla="*/ 27 h 75"/>
                  <a:gd name="T46" fmla="*/ 15 w 19"/>
                  <a:gd name="T47" fmla="*/ 32 h 75"/>
                  <a:gd name="T48" fmla="*/ 14 w 19"/>
                  <a:gd name="T49" fmla="*/ 38 h 75"/>
                  <a:gd name="T50" fmla="*/ 14 w 19"/>
                  <a:gd name="T51" fmla="*/ 43 h 75"/>
                  <a:gd name="T52" fmla="*/ 12 w 19"/>
                  <a:gd name="T53" fmla="*/ 47 h 75"/>
                  <a:gd name="T54" fmla="*/ 12 w 19"/>
                  <a:gd name="T55" fmla="*/ 52 h 75"/>
                  <a:gd name="T56" fmla="*/ 10 w 19"/>
                  <a:gd name="T57" fmla="*/ 57 h 75"/>
                  <a:gd name="T58" fmla="*/ 9 w 19"/>
                  <a:gd name="T59" fmla="*/ 61 h 75"/>
                  <a:gd name="T60" fmla="*/ 7 w 19"/>
                  <a:gd name="T61" fmla="*/ 64 h 75"/>
                  <a:gd name="T62" fmla="*/ 5 w 19"/>
                  <a:gd name="T63" fmla="*/ 67 h 75"/>
                  <a:gd name="T64" fmla="*/ 3 w 19"/>
                  <a:gd name="T65" fmla="*/ 70 h 75"/>
                  <a:gd name="T66" fmla="*/ 1 w 19"/>
                  <a:gd name="T67" fmla="*/ 72 h 75"/>
                  <a:gd name="T68" fmla="*/ 0 w 19"/>
                  <a:gd name="T69" fmla="*/ 73 h 75"/>
                  <a:gd name="T70" fmla="*/ 1 w 19"/>
                  <a:gd name="T71" fmla="*/ 74 h 75"/>
                  <a:gd name="T72" fmla="*/ 2 w 19"/>
                  <a:gd name="T73" fmla="*/ 75 h 75"/>
                  <a:gd name="T74" fmla="*/ 3 w 19"/>
                  <a:gd name="T7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75">
                    <a:moveTo>
                      <a:pt x="3" y="75"/>
                    </a:moveTo>
                    <a:lnTo>
                      <a:pt x="5" y="72"/>
                    </a:lnTo>
                    <a:lnTo>
                      <a:pt x="7" y="69"/>
                    </a:lnTo>
                    <a:lnTo>
                      <a:pt x="9" y="66"/>
                    </a:lnTo>
                    <a:lnTo>
                      <a:pt x="12" y="62"/>
                    </a:lnTo>
                    <a:lnTo>
                      <a:pt x="13" y="58"/>
                    </a:lnTo>
                    <a:lnTo>
                      <a:pt x="15" y="52"/>
                    </a:lnTo>
                    <a:lnTo>
                      <a:pt x="16" y="48"/>
                    </a:lnTo>
                    <a:lnTo>
                      <a:pt x="17" y="43"/>
                    </a:lnTo>
                    <a:lnTo>
                      <a:pt x="17" y="38"/>
                    </a:lnTo>
                    <a:lnTo>
                      <a:pt x="19" y="32"/>
                    </a:lnTo>
                    <a:lnTo>
                      <a:pt x="19" y="27"/>
                    </a:lnTo>
                    <a:lnTo>
                      <a:pt x="17" y="22"/>
                    </a:lnTo>
                    <a:lnTo>
                      <a:pt x="17" y="17"/>
                    </a:lnTo>
                    <a:lnTo>
                      <a:pt x="16" y="11"/>
                    </a:lnTo>
                    <a:lnTo>
                      <a:pt x="14" y="5"/>
                    </a:lnTo>
                    <a:lnTo>
                      <a:pt x="12" y="0"/>
                    </a:lnTo>
                    <a:lnTo>
                      <a:pt x="9" y="2"/>
                    </a:lnTo>
                    <a:lnTo>
                      <a:pt x="11" y="6"/>
                    </a:lnTo>
                    <a:lnTo>
                      <a:pt x="13" y="11"/>
                    </a:lnTo>
                    <a:lnTo>
                      <a:pt x="14" y="17"/>
                    </a:lnTo>
                    <a:lnTo>
                      <a:pt x="14" y="22"/>
                    </a:lnTo>
                    <a:lnTo>
                      <a:pt x="15" y="27"/>
                    </a:lnTo>
                    <a:lnTo>
                      <a:pt x="15" y="32"/>
                    </a:lnTo>
                    <a:lnTo>
                      <a:pt x="14" y="38"/>
                    </a:lnTo>
                    <a:lnTo>
                      <a:pt x="14" y="43"/>
                    </a:lnTo>
                    <a:lnTo>
                      <a:pt x="12" y="47"/>
                    </a:lnTo>
                    <a:lnTo>
                      <a:pt x="12" y="52"/>
                    </a:lnTo>
                    <a:lnTo>
                      <a:pt x="10" y="57"/>
                    </a:lnTo>
                    <a:lnTo>
                      <a:pt x="9" y="61"/>
                    </a:lnTo>
                    <a:lnTo>
                      <a:pt x="7" y="64"/>
                    </a:lnTo>
                    <a:lnTo>
                      <a:pt x="5" y="67"/>
                    </a:lnTo>
                    <a:lnTo>
                      <a:pt x="3" y="70"/>
                    </a:lnTo>
                    <a:lnTo>
                      <a:pt x="1" y="72"/>
                    </a:lnTo>
                    <a:lnTo>
                      <a:pt x="0" y="73"/>
                    </a:lnTo>
                    <a:lnTo>
                      <a:pt x="1" y="74"/>
                    </a:lnTo>
                    <a:lnTo>
                      <a:pt x="2" y="75"/>
                    </a:lnTo>
                    <a:lnTo>
                      <a:pt x="3"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5" name="Freeform 793">
                <a:extLst>
                  <a:ext uri="{FF2B5EF4-FFF2-40B4-BE49-F238E27FC236}">
                    <a16:creationId xmlns:a16="http://schemas.microsoft.com/office/drawing/2014/main" id="{D6570EE0-B2A9-C054-25DD-5D1AC83BFDDB}"/>
                  </a:ext>
                </a:extLst>
              </p:cNvPr>
              <p:cNvSpPr>
                <a:spLocks/>
              </p:cNvSpPr>
              <p:nvPr/>
            </p:nvSpPr>
            <p:spPr bwMode="auto">
              <a:xfrm>
                <a:off x="983" y="3543"/>
                <a:ext cx="88" cy="12"/>
              </a:xfrm>
              <a:custGeom>
                <a:avLst/>
                <a:gdLst>
                  <a:gd name="T0" fmla="*/ 1 w 265"/>
                  <a:gd name="T1" fmla="*/ 23 h 35"/>
                  <a:gd name="T2" fmla="*/ 11 w 265"/>
                  <a:gd name="T3" fmla="*/ 28 h 35"/>
                  <a:gd name="T4" fmla="*/ 25 w 265"/>
                  <a:gd name="T5" fmla="*/ 30 h 35"/>
                  <a:gd name="T6" fmla="*/ 41 w 265"/>
                  <a:gd name="T7" fmla="*/ 32 h 35"/>
                  <a:gd name="T8" fmla="*/ 59 w 265"/>
                  <a:gd name="T9" fmla="*/ 34 h 35"/>
                  <a:gd name="T10" fmla="*/ 78 w 265"/>
                  <a:gd name="T11" fmla="*/ 34 h 35"/>
                  <a:gd name="T12" fmla="*/ 98 w 265"/>
                  <a:gd name="T13" fmla="*/ 35 h 35"/>
                  <a:gd name="T14" fmla="*/ 118 w 265"/>
                  <a:gd name="T15" fmla="*/ 34 h 35"/>
                  <a:gd name="T16" fmla="*/ 139 w 265"/>
                  <a:gd name="T17" fmla="*/ 33 h 35"/>
                  <a:gd name="T18" fmla="*/ 160 w 265"/>
                  <a:gd name="T19" fmla="*/ 31 h 35"/>
                  <a:gd name="T20" fmla="*/ 180 w 265"/>
                  <a:gd name="T21" fmla="*/ 29 h 35"/>
                  <a:gd name="T22" fmla="*/ 199 w 265"/>
                  <a:gd name="T23" fmla="*/ 26 h 35"/>
                  <a:gd name="T24" fmla="*/ 216 w 265"/>
                  <a:gd name="T25" fmla="*/ 22 h 35"/>
                  <a:gd name="T26" fmla="*/ 232 w 265"/>
                  <a:gd name="T27" fmla="*/ 18 h 35"/>
                  <a:gd name="T28" fmla="*/ 246 w 265"/>
                  <a:gd name="T29" fmla="*/ 14 h 35"/>
                  <a:gd name="T30" fmla="*/ 257 w 265"/>
                  <a:gd name="T31" fmla="*/ 9 h 35"/>
                  <a:gd name="T32" fmla="*/ 265 w 265"/>
                  <a:gd name="T33" fmla="*/ 2 h 35"/>
                  <a:gd name="T34" fmla="*/ 259 w 265"/>
                  <a:gd name="T35" fmla="*/ 2 h 35"/>
                  <a:gd name="T36" fmla="*/ 250 w 265"/>
                  <a:gd name="T37" fmla="*/ 8 h 35"/>
                  <a:gd name="T38" fmla="*/ 237 w 265"/>
                  <a:gd name="T39" fmla="*/ 13 h 35"/>
                  <a:gd name="T40" fmla="*/ 224 w 265"/>
                  <a:gd name="T41" fmla="*/ 17 h 35"/>
                  <a:gd name="T42" fmla="*/ 207 w 265"/>
                  <a:gd name="T43" fmla="*/ 21 h 35"/>
                  <a:gd name="T44" fmla="*/ 188 w 265"/>
                  <a:gd name="T45" fmla="*/ 24 h 35"/>
                  <a:gd name="T46" fmla="*/ 169 w 265"/>
                  <a:gd name="T47" fmla="*/ 27 h 35"/>
                  <a:gd name="T48" fmla="*/ 149 w 265"/>
                  <a:gd name="T49" fmla="*/ 29 h 35"/>
                  <a:gd name="T50" fmla="*/ 128 w 265"/>
                  <a:gd name="T51" fmla="*/ 31 h 35"/>
                  <a:gd name="T52" fmla="*/ 107 w 265"/>
                  <a:gd name="T53" fmla="*/ 31 h 35"/>
                  <a:gd name="T54" fmla="*/ 87 w 265"/>
                  <a:gd name="T55" fmla="*/ 31 h 35"/>
                  <a:gd name="T56" fmla="*/ 68 w 265"/>
                  <a:gd name="T57" fmla="*/ 31 h 35"/>
                  <a:gd name="T58" fmla="*/ 50 w 265"/>
                  <a:gd name="T59" fmla="*/ 30 h 35"/>
                  <a:gd name="T60" fmla="*/ 33 w 265"/>
                  <a:gd name="T61" fmla="*/ 28 h 35"/>
                  <a:gd name="T62" fmla="*/ 19 w 265"/>
                  <a:gd name="T63" fmla="*/ 26 h 35"/>
                  <a:gd name="T64" fmla="*/ 7 w 265"/>
                  <a:gd name="T65" fmla="*/ 22 h 35"/>
                  <a:gd name="T66" fmla="*/ 3 w 265"/>
                  <a:gd name="T67" fmla="*/ 20 h 35"/>
                  <a:gd name="T68" fmla="*/ 1 w 265"/>
                  <a:gd name="T69" fmla="*/ 20 h 35"/>
                  <a:gd name="T70" fmla="*/ 0 w 265"/>
                  <a:gd name="T71"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5" h="35">
                    <a:moveTo>
                      <a:pt x="1" y="23"/>
                    </a:moveTo>
                    <a:lnTo>
                      <a:pt x="1" y="23"/>
                    </a:lnTo>
                    <a:lnTo>
                      <a:pt x="6" y="26"/>
                    </a:lnTo>
                    <a:lnTo>
                      <a:pt x="11" y="28"/>
                    </a:lnTo>
                    <a:lnTo>
                      <a:pt x="19" y="29"/>
                    </a:lnTo>
                    <a:lnTo>
                      <a:pt x="25" y="30"/>
                    </a:lnTo>
                    <a:lnTo>
                      <a:pt x="32" y="31"/>
                    </a:lnTo>
                    <a:lnTo>
                      <a:pt x="41" y="32"/>
                    </a:lnTo>
                    <a:lnTo>
                      <a:pt x="50" y="33"/>
                    </a:lnTo>
                    <a:lnTo>
                      <a:pt x="59" y="34"/>
                    </a:lnTo>
                    <a:lnTo>
                      <a:pt x="68" y="34"/>
                    </a:lnTo>
                    <a:lnTo>
                      <a:pt x="78" y="34"/>
                    </a:lnTo>
                    <a:lnTo>
                      <a:pt x="87" y="35"/>
                    </a:lnTo>
                    <a:lnTo>
                      <a:pt x="98" y="35"/>
                    </a:lnTo>
                    <a:lnTo>
                      <a:pt x="107" y="34"/>
                    </a:lnTo>
                    <a:lnTo>
                      <a:pt x="118" y="34"/>
                    </a:lnTo>
                    <a:lnTo>
                      <a:pt x="128" y="34"/>
                    </a:lnTo>
                    <a:lnTo>
                      <a:pt x="139" y="33"/>
                    </a:lnTo>
                    <a:lnTo>
                      <a:pt x="149" y="33"/>
                    </a:lnTo>
                    <a:lnTo>
                      <a:pt x="160" y="31"/>
                    </a:lnTo>
                    <a:lnTo>
                      <a:pt x="169" y="30"/>
                    </a:lnTo>
                    <a:lnTo>
                      <a:pt x="180" y="29"/>
                    </a:lnTo>
                    <a:lnTo>
                      <a:pt x="189" y="28"/>
                    </a:lnTo>
                    <a:lnTo>
                      <a:pt x="199" y="26"/>
                    </a:lnTo>
                    <a:lnTo>
                      <a:pt x="208" y="24"/>
                    </a:lnTo>
                    <a:lnTo>
                      <a:pt x="216" y="22"/>
                    </a:lnTo>
                    <a:lnTo>
                      <a:pt x="225" y="20"/>
                    </a:lnTo>
                    <a:lnTo>
                      <a:pt x="232" y="18"/>
                    </a:lnTo>
                    <a:lnTo>
                      <a:pt x="240" y="16"/>
                    </a:lnTo>
                    <a:lnTo>
                      <a:pt x="246" y="14"/>
                    </a:lnTo>
                    <a:lnTo>
                      <a:pt x="251" y="12"/>
                    </a:lnTo>
                    <a:lnTo>
                      <a:pt x="257" y="9"/>
                    </a:lnTo>
                    <a:lnTo>
                      <a:pt x="262" y="6"/>
                    </a:lnTo>
                    <a:lnTo>
                      <a:pt x="265" y="2"/>
                    </a:lnTo>
                    <a:lnTo>
                      <a:pt x="263" y="0"/>
                    </a:lnTo>
                    <a:lnTo>
                      <a:pt x="259" y="2"/>
                    </a:lnTo>
                    <a:lnTo>
                      <a:pt x="255" y="6"/>
                    </a:lnTo>
                    <a:lnTo>
                      <a:pt x="250" y="8"/>
                    </a:lnTo>
                    <a:lnTo>
                      <a:pt x="245" y="11"/>
                    </a:lnTo>
                    <a:lnTo>
                      <a:pt x="237" y="13"/>
                    </a:lnTo>
                    <a:lnTo>
                      <a:pt x="231" y="15"/>
                    </a:lnTo>
                    <a:lnTo>
                      <a:pt x="224" y="17"/>
                    </a:lnTo>
                    <a:lnTo>
                      <a:pt x="215" y="19"/>
                    </a:lnTo>
                    <a:lnTo>
                      <a:pt x="207" y="21"/>
                    </a:lnTo>
                    <a:lnTo>
                      <a:pt x="199" y="22"/>
                    </a:lnTo>
                    <a:lnTo>
                      <a:pt x="188" y="24"/>
                    </a:lnTo>
                    <a:lnTo>
                      <a:pt x="179" y="26"/>
                    </a:lnTo>
                    <a:lnTo>
                      <a:pt x="169" y="27"/>
                    </a:lnTo>
                    <a:lnTo>
                      <a:pt x="159" y="28"/>
                    </a:lnTo>
                    <a:lnTo>
                      <a:pt x="149" y="29"/>
                    </a:lnTo>
                    <a:lnTo>
                      <a:pt x="139" y="30"/>
                    </a:lnTo>
                    <a:lnTo>
                      <a:pt x="128" y="31"/>
                    </a:lnTo>
                    <a:lnTo>
                      <a:pt x="118" y="31"/>
                    </a:lnTo>
                    <a:lnTo>
                      <a:pt x="107" y="31"/>
                    </a:lnTo>
                    <a:lnTo>
                      <a:pt x="98" y="31"/>
                    </a:lnTo>
                    <a:lnTo>
                      <a:pt x="87" y="31"/>
                    </a:lnTo>
                    <a:lnTo>
                      <a:pt x="78" y="31"/>
                    </a:lnTo>
                    <a:lnTo>
                      <a:pt x="68" y="31"/>
                    </a:lnTo>
                    <a:lnTo>
                      <a:pt x="59" y="31"/>
                    </a:lnTo>
                    <a:lnTo>
                      <a:pt x="50" y="30"/>
                    </a:lnTo>
                    <a:lnTo>
                      <a:pt x="42" y="29"/>
                    </a:lnTo>
                    <a:lnTo>
                      <a:pt x="33" y="28"/>
                    </a:lnTo>
                    <a:lnTo>
                      <a:pt x="26" y="27"/>
                    </a:lnTo>
                    <a:lnTo>
                      <a:pt x="19" y="26"/>
                    </a:lnTo>
                    <a:lnTo>
                      <a:pt x="12" y="23"/>
                    </a:lnTo>
                    <a:lnTo>
                      <a:pt x="7" y="22"/>
                    </a:lnTo>
                    <a:lnTo>
                      <a:pt x="2" y="20"/>
                    </a:lnTo>
                    <a:lnTo>
                      <a:pt x="3" y="20"/>
                    </a:lnTo>
                    <a:lnTo>
                      <a:pt x="2" y="20"/>
                    </a:lnTo>
                    <a:lnTo>
                      <a:pt x="1" y="20"/>
                    </a:lnTo>
                    <a:lnTo>
                      <a:pt x="1" y="21"/>
                    </a:lnTo>
                    <a:lnTo>
                      <a:pt x="0" y="22"/>
                    </a:lnTo>
                    <a:lnTo>
                      <a:pt x="1"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6" name="Freeform 794">
                <a:extLst>
                  <a:ext uri="{FF2B5EF4-FFF2-40B4-BE49-F238E27FC236}">
                    <a16:creationId xmlns:a16="http://schemas.microsoft.com/office/drawing/2014/main" id="{90DFED4A-AFD9-0560-4BC5-2DD7BE658088}"/>
                  </a:ext>
                </a:extLst>
              </p:cNvPr>
              <p:cNvSpPr>
                <a:spLocks/>
              </p:cNvSpPr>
              <p:nvPr/>
            </p:nvSpPr>
            <p:spPr bwMode="auto">
              <a:xfrm>
                <a:off x="975" y="3512"/>
                <a:ext cx="8" cy="39"/>
              </a:xfrm>
              <a:custGeom>
                <a:avLst/>
                <a:gdLst>
                  <a:gd name="T0" fmla="*/ 15 w 25"/>
                  <a:gd name="T1" fmla="*/ 0 h 116"/>
                  <a:gd name="T2" fmla="*/ 12 w 25"/>
                  <a:gd name="T3" fmla="*/ 4 h 116"/>
                  <a:gd name="T4" fmla="*/ 9 w 25"/>
                  <a:gd name="T5" fmla="*/ 10 h 116"/>
                  <a:gd name="T6" fmla="*/ 6 w 25"/>
                  <a:gd name="T7" fmla="*/ 17 h 116"/>
                  <a:gd name="T8" fmla="*/ 4 w 25"/>
                  <a:gd name="T9" fmla="*/ 24 h 116"/>
                  <a:gd name="T10" fmla="*/ 2 w 25"/>
                  <a:gd name="T11" fmla="*/ 31 h 116"/>
                  <a:gd name="T12" fmla="*/ 1 w 25"/>
                  <a:gd name="T13" fmla="*/ 40 h 116"/>
                  <a:gd name="T14" fmla="*/ 0 w 25"/>
                  <a:gd name="T15" fmla="*/ 48 h 116"/>
                  <a:gd name="T16" fmla="*/ 0 w 25"/>
                  <a:gd name="T17" fmla="*/ 57 h 116"/>
                  <a:gd name="T18" fmla="*/ 0 w 25"/>
                  <a:gd name="T19" fmla="*/ 65 h 116"/>
                  <a:gd name="T20" fmla="*/ 2 w 25"/>
                  <a:gd name="T21" fmla="*/ 74 h 116"/>
                  <a:gd name="T22" fmla="*/ 3 w 25"/>
                  <a:gd name="T23" fmla="*/ 82 h 116"/>
                  <a:gd name="T24" fmla="*/ 5 w 25"/>
                  <a:gd name="T25" fmla="*/ 90 h 116"/>
                  <a:gd name="T26" fmla="*/ 9 w 25"/>
                  <a:gd name="T27" fmla="*/ 98 h 116"/>
                  <a:gd name="T28" fmla="*/ 12 w 25"/>
                  <a:gd name="T29" fmla="*/ 105 h 116"/>
                  <a:gd name="T30" fmla="*/ 18 w 25"/>
                  <a:gd name="T31" fmla="*/ 110 h 116"/>
                  <a:gd name="T32" fmla="*/ 24 w 25"/>
                  <a:gd name="T33" fmla="*/ 116 h 116"/>
                  <a:gd name="T34" fmla="*/ 25 w 25"/>
                  <a:gd name="T35" fmla="*/ 113 h 116"/>
                  <a:gd name="T36" fmla="*/ 20 w 25"/>
                  <a:gd name="T37" fmla="*/ 108 h 116"/>
                  <a:gd name="T38" fmla="*/ 15 w 25"/>
                  <a:gd name="T39" fmla="*/ 103 h 116"/>
                  <a:gd name="T40" fmla="*/ 11 w 25"/>
                  <a:gd name="T41" fmla="*/ 97 h 116"/>
                  <a:gd name="T42" fmla="*/ 8 w 25"/>
                  <a:gd name="T43" fmla="*/ 89 h 116"/>
                  <a:gd name="T44" fmla="*/ 6 w 25"/>
                  <a:gd name="T45" fmla="*/ 82 h 116"/>
                  <a:gd name="T46" fmla="*/ 5 w 25"/>
                  <a:gd name="T47" fmla="*/ 73 h 116"/>
                  <a:gd name="T48" fmla="*/ 3 w 25"/>
                  <a:gd name="T49" fmla="*/ 65 h 116"/>
                  <a:gd name="T50" fmla="*/ 3 w 25"/>
                  <a:gd name="T51" fmla="*/ 57 h 116"/>
                  <a:gd name="T52" fmla="*/ 3 w 25"/>
                  <a:gd name="T53" fmla="*/ 48 h 116"/>
                  <a:gd name="T54" fmla="*/ 4 w 25"/>
                  <a:gd name="T55" fmla="*/ 40 h 116"/>
                  <a:gd name="T56" fmla="*/ 5 w 25"/>
                  <a:gd name="T57" fmla="*/ 32 h 116"/>
                  <a:gd name="T58" fmla="*/ 7 w 25"/>
                  <a:gd name="T59" fmla="*/ 24 h 116"/>
                  <a:gd name="T60" fmla="*/ 9 w 25"/>
                  <a:gd name="T61" fmla="*/ 18 h 116"/>
                  <a:gd name="T62" fmla="*/ 12 w 25"/>
                  <a:gd name="T63" fmla="*/ 11 h 116"/>
                  <a:gd name="T64" fmla="*/ 14 w 25"/>
                  <a:gd name="T65" fmla="*/ 6 h 116"/>
                  <a:gd name="T66" fmla="*/ 18 w 25"/>
                  <a:gd name="T67" fmla="*/ 2 h 116"/>
                  <a:gd name="T68" fmla="*/ 15 w 25"/>
                  <a:gd name="T6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116">
                    <a:moveTo>
                      <a:pt x="15" y="0"/>
                    </a:moveTo>
                    <a:lnTo>
                      <a:pt x="12" y="4"/>
                    </a:lnTo>
                    <a:lnTo>
                      <a:pt x="9" y="10"/>
                    </a:lnTo>
                    <a:lnTo>
                      <a:pt x="6" y="17"/>
                    </a:lnTo>
                    <a:lnTo>
                      <a:pt x="4" y="24"/>
                    </a:lnTo>
                    <a:lnTo>
                      <a:pt x="2" y="31"/>
                    </a:lnTo>
                    <a:lnTo>
                      <a:pt x="1" y="40"/>
                    </a:lnTo>
                    <a:lnTo>
                      <a:pt x="0" y="48"/>
                    </a:lnTo>
                    <a:lnTo>
                      <a:pt x="0" y="57"/>
                    </a:lnTo>
                    <a:lnTo>
                      <a:pt x="0" y="65"/>
                    </a:lnTo>
                    <a:lnTo>
                      <a:pt x="2" y="74"/>
                    </a:lnTo>
                    <a:lnTo>
                      <a:pt x="3" y="82"/>
                    </a:lnTo>
                    <a:lnTo>
                      <a:pt x="5" y="90"/>
                    </a:lnTo>
                    <a:lnTo>
                      <a:pt x="9" y="98"/>
                    </a:lnTo>
                    <a:lnTo>
                      <a:pt x="12" y="105"/>
                    </a:lnTo>
                    <a:lnTo>
                      <a:pt x="18" y="110"/>
                    </a:lnTo>
                    <a:lnTo>
                      <a:pt x="24" y="116"/>
                    </a:lnTo>
                    <a:lnTo>
                      <a:pt x="25" y="113"/>
                    </a:lnTo>
                    <a:lnTo>
                      <a:pt x="20" y="108"/>
                    </a:lnTo>
                    <a:lnTo>
                      <a:pt x="15" y="103"/>
                    </a:lnTo>
                    <a:lnTo>
                      <a:pt x="11" y="97"/>
                    </a:lnTo>
                    <a:lnTo>
                      <a:pt x="8" y="89"/>
                    </a:lnTo>
                    <a:lnTo>
                      <a:pt x="6" y="82"/>
                    </a:lnTo>
                    <a:lnTo>
                      <a:pt x="5" y="73"/>
                    </a:lnTo>
                    <a:lnTo>
                      <a:pt x="3" y="65"/>
                    </a:lnTo>
                    <a:lnTo>
                      <a:pt x="3" y="57"/>
                    </a:lnTo>
                    <a:lnTo>
                      <a:pt x="3" y="48"/>
                    </a:lnTo>
                    <a:lnTo>
                      <a:pt x="4" y="40"/>
                    </a:lnTo>
                    <a:lnTo>
                      <a:pt x="5" y="32"/>
                    </a:lnTo>
                    <a:lnTo>
                      <a:pt x="7" y="24"/>
                    </a:lnTo>
                    <a:lnTo>
                      <a:pt x="9" y="18"/>
                    </a:lnTo>
                    <a:lnTo>
                      <a:pt x="12" y="11"/>
                    </a:lnTo>
                    <a:lnTo>
                      <a:pt x="14" y="6"/>
                    </a:lnTo>
                    <a:lnTo>
                      <a:pt x="18"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7" name="Freeform 795">
                <a:extLst>
                  <a:ext uri="{FF2B5EF4-FFF2-40B4-BE49-F238E27FC236}">
                    <a16:creationId xmlns:a16="http://schemas.microsoft.com/office/drawing/2014/main" id="{5DBE1F2A-FCA9-5607-D482-AABC7B9F144D}"/>
                  </a:ext>
                </a:extLst>
              </p:cNvPr>
              <p:cNvSpPr>
                <a:spLocks/>
              </p:cNvSpPr>
              <p:nvPr/>
            </p:nvSpPr>
            <p:spPr bwMode="auto">
              <a:xfrm>
                <a:off x="980" y="3512"/>
                <a:ext cx="1" cy="1"/>
              </a:xfrm>
              <a:custGeom>
                <a:avLst/>
                <a:gdLst>
                  <a:gd name="T0" fmla="*/ 3 w 3"/>
                  <a:gd name="T1" fmla="*/ 2 h 2"/>
                  <a:gd name="T2" fmla="*/ 3 w 3"/>
                  <a:gd name="T3" fmla="*/ 1 h 2"/>
                  <a:gd name="T4" fmla="*/ 3 w 3"/>
                  <a:gd name="T5" fmla="*/ 0 h 2"/>
                  <a:gd name="T6" fmla="*/ 1 w 3"/>
                  <a:gd name="T7" fmla="*/ 0 h 2"/>
                  <a:gd name="T8" fmla="*/ 0 w 3"/>
                  <a:gd name="T9" fmla="*/ 0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1"/>
                    </a:lnTo>
                    <a:lnTo>
                      <a:pt x="3" y="0"/>
                    </a:lnTo>
                    <a:lnTo>
                      <a:pt x="1" y="0"/>
                    </a:lnTo>
                    <a:lnTo>
                      <a:pt x="0"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8" name="Freeform 796">
                <a:extLst>
                  <a:ext uri="{FF2B5EF4-FFF2-40B4-BE49-F238E27FC236}">
                    <a16:creationId xmlns:a16="http://schemas.microsoft.com/office/drawing/2014/main" id="{B836032E-A073-5678-75A4-5BE38842A783}"/>
                  </a:ext>
                </a:extLst>
              </p:cNvPr>
              <p:cNvSpPr>
                <a:spLocks/>
              </p:cNvSpPr>
              <p:nvPr/>
            </p:nvSpPr>
            <p:spPr bwMode="auto">
              <a:xfrm>
                <a:off x="916" y="3875"/>
                <a:ext cx="324" cy="159"/>
              </a:xfrm>
              <a:custGeom>
                <a:avLst/>
                <a:gdLst>
                  <a:gd name="T0" fmla="*/ 10 w 974"/>
                  <a:gd name="T1" fmla="*/ 393 h 477"/>
                  <a:gd name="T2" fmla="*/ 28 w 974"/>
                  <a:gd name="T3" fmla="*/ 406 h 477"/>
                  <a:gd name="T4" fmla="*/ 49 w 974"/>
                  <a:gd name="T5" fmla="*/ 418 h 477"/>
                  <a:gd name="T6" fmla="*/ 71 w 974"/>
                  <a:gd name="T7" fmla="*/ 430 h 477"/>
                  <a:gd name="T8" fmla="*/ 96 w 974"/>
                  <a:gd name="T9" fmla="*/ 439 h 477"/>
                  <a:gd name="T10" fmla="*/ 123 w 974"/>
                  <a:gd name="T11" fmla="*/ 448 h 477"/>
                  <a:gd name="T12" fmla="*/ 151 w 974"/>
                  <a:gd name="T13" fmla="*/ 455 h 477"/>
                  <a:gd name="T14" fmla="*/ 182 w 974"/>
                  <a:gd name="T15" fmla="*/ 463 h 477"/>
                  <a:gd name="T16" fmla="*/ 215 w 974"/>
                  <a:gd name="T17" fmla="*/ 468 h 477"/>
                  <a:gd name="T18" fmla="*/ 250 w 974"/>
                  <a:gd name="T19" fmla="*/ 472 h 477"/>
                  <a:gd name="T20" fmla="*/ 288 w 974"/>
                  <a:gd name="T21" fmla="*/ 476 h 477"/>
                  <a:gd name="T22" fmla="*/ 326 w 974"/>
                  <a:gd name="T23" fmla="*/ 477 h 477"/>
                  <a:gd name="T24" fmla="*/ 364 w 974"/>
                  <a:gd name="T25" fmla="*/ 475 h 477"/>
                  <a:gd name="T26" fmla="*/ 400 w 974"/>
                  <a:gd name="T27" fmla="*/ 470 h 477"/>
                  <a:gd name="T28" fmla="*/ 433 w 974"/>
                  <a:gd name="T29" fmla="*/ 463 h 477"/>
                  <a:gd name="T30" fmla="*/ 465 w 974"/>
                  <a:gd name="T31" fmla="*/ 452 h 477"/>
                  <a:gd name="T32" fmla="*/ 494 w 974"/>
                  <a:gd name="T33" fmla="*/ 440 h 477"/>
                  <a:gd name="T34" fmla="*/ 521 w 974"/>
                  <a:gd name="T35" fmla="*/ 427 h 477"/>
                  <a:gd name="T36" fmla="*/ 545 w 974"/>
                  <a:gd name="T37" fmla="*/ 412 h 477"/>
                  <a:gd name="T38" fmla="*/ 565 w 974"/>
                  <a:gd name="T39" fmla="*/ 396 h 477"/>
                  <a:gd name="T40" fmla="*/ 581 w 974"/>
                  <a:gd name="T41" fmla="*/ 381 h 477"/>
                  <a:gd name="T42" fmla="*/ 608 w 974"/>
                  <a:gd name="T43" fmla="*/ 364 h 477"/>
                  <a:gd name="T44" fmla="*/ 658 w 974"/>
                  <a:gd name="T45" fmla="*/ 345 h 477"/>
                  <a:gd name="T46" fmla="*/ 705 w 974"/>
                  <a:gd name="T47" fmla="*/ 325 h 477"/>
                  <a:gd name="T48" fmla="*/ 749 w 974"/>
                  <a:gd name="T49" fmla="*/ 302 h 477"/>
                  <a:gd name="T50" fmla="*/ 788 w 974"/>
                  <a:gd name="T51" fmla="*/ 279 h 477"/>
                  <a:gd name="T52" fmla="*/ 824 w 974"/>
                  <a:gd name="T53" fmla="*/ 252 h 477"/>
                  <a:gd name="T54" fmla="*/ 857 w 974"/>
                  <a:gd name="T55" fmla="*/ 224 h 477"/>
                  <a:gd name="T56" fmla="*/ 887 w 974"/>
                  <a:gd name="T57" fmla="*/ 194 h 477"/>
                  <a:gd name="T58" fmla="*/ 915 w 974"/>
                  <a:gd name="T59" fmla="*/ 162 h 477"/>
                  <a:gd name="T60" fmla="*/ 941 w 974"/>
                  <a:gd name="T61" fmla="*/ 128 h 477"/>
                  <a:gd name="T62" fmla="*/ 965 w 974"/>
                  <a:gd name="T63" fmla="*/ 91 h 477"/>
                  <a:gd name="T64" fmla="*/ 929 w 974"/>
                  <a:gd name="T65" fmla="*/ 75 h 477"/>
                  <a:gd name="T66" fmla="*/ 862 w 974"/>
                  <a:gd name="T67" fmla="*/ 67 h 477"/>
                  <a:gd name="T68" fmla="*/ 794 w 974"/>
                  <a:gd name="T69" fmla="*/ 60 h 477"/>
                  <a:gd name="T70" fmla="*/ 724 w 974"/>
                  <a:gd name="T71" fmla="*/ 51 h 477"/>
                  <a:gd name="T72" fmla="*/ 656 w 974"/>
                  <a:gd name="T73" fmla="*/ 43 h 477"/>
                  <a:gd name="T74" fmla="*/ 589 w 974"/>
                  <a:gd name="T75" fmla="*/ 36 h 477"/>
                  <a:gd name="T76" fmla="*/ 524 w 974"/>
                  <a:gd name="T77" fmla="*/ 27 h 477"/>
                  <a:gd name="T78" fmla="*/ 463 w 974"/>
                  <a:gd name="T79" fmla="*/ 20 h 477"/>
                  <a:gd name="T80" fmla="*/ 406 w 974"/>
                  <a:gd name="T81" fmla="*/ 13 h 477"/>
                  <a:gd name="T82" fmla="*/ 353 w 974"/>
                  <a:gd name="T83" fmla="*/ 5 h 477"/>
                  <a:gd name="T84" fmla="*/ 307 w 974"/>
                  <a:gd name="T85" fmla="*/ 0 h 477"/>
                  <a:gd name="T86" fmla="*/ 302 w 974"/>
                  <a:gd name="T87" fmla="*/ 76 h 477"/>
                  <a:gd name="T88" fmla="*/ 294 w 974"/>
                  <a:gd name="T89" fmla="*/ 140 h 477"/>
                  <a:gd name="T90" fmla="*/ 285 w 974"/>
                  <a:gd name="T91" fmla="*/ 194 h 477"/>
                  <a:gd name="T92" fmla="*/ 271 w 974"/>
                  <a:gd name="T93" fmla="*/ 241 h 477"/>
                  <a:gd name="T94" fmla="*/ 253 w 974"/>
                  <a:gd name="T95" fmla="*/ 277 h 477"/>
                  <a:gd name="T96" fmla="*/ 228 w 974"/>
                  <a:gd name="T97" fmla="*/ 308 h 477"/>
                  <a:gd name="T98" fmla="*/ 197 w 974"/>
                  <a:gd name="T99" fmla="*/ 332 h 477"/>
                  <a:gd name="T100" fmla="*/ 157 w 974"/>
                  <a:gd name="T101" fmla="*/ 351 h 477"/>
                  <a:gd name="T102" fmla="*/ 107 w 974"/>
                  <a:gd name="T103" fmla="*/ 366 h 477"/>
                  <a:gd name="T104" fmla="*/ 46 w 974"/>
                  <a:gd name="T105" fmla="*/ 37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4" h="477">
                    <a:moveTo>
                      <a:pt x="0" y="384"/>
                    </a:moveTo>
                    <a:lnTo>
                      <a:pt x="5" y="389"/>
                    </a:lnTo>
                    <a:lnTo>
                      <a:pt x="10" y="393"/>
                    </a:lnTo>
                    <a:lnTo>
                      <a:pt x="17" y="397"/>
                    </a:lnTo>
                    <a:lnTo>
                      <a:pt x="23" y="402"/>
                    </a:lnTo>
                    <a:lnTo>
                      <a:pt x="28" y="406"/>
                    </a:lnTo>
                    <a:lnTo>
                      <a:pt x="36" y="410"/>
                    </a:lnTo>
                    <a:lnTo>
                      <a:pt x="42" y="414"/>
                    </a:lnTo>
                    <a:lnTo>
                      <a:pt x="49" y="418"/>
                    </a:lnTo>
                    <a:lnTo>
                      <a:pt x="57" y="422"/>
                    </a:lnTo>
                    <a:lnTo>
                      <a:pt x="64" y="426"/>
                    </a:lnTo>
                    <a:lnTo>
                      <a:pt x="71" y="430"/>
                    </a:lnTo>
                    <a:lnTo>
                      <a:pt x="79" y="432"/>
                    </a:lnTo>
                    <a:lnTo>
                      <a:pt x="87" y="436"/>
                    </a:lnTo>
                    <a:lnTo>
                      <a:pt x="96" y="439"/>
                    </a:lnTo>
                    <a:lnTo>
                      <a:pt x="104" y="443"/>
                    </a:lnTo>
                    <a:lnTo>
                      <a:pt x="113" y="445"/>
                    </a:lnTo>
                    <a:lnTo>
                      <a:pt x="123" y="448"/>
                    </a:lnTo>
                    <a:lnTo>
                      <a:pt x="131" y="450"/>
                    </a:lnTo>
                    <a:lnTo>
                      <a:pt x="142" y="453"/>
                    </a:lnTo>
                    <a:lnTo>
                      <a:pt x="151" y="455"/>
                    </a:lnTo>
                    <a:lnTo>
                      <a:pt x="162" y="458"/>
                    </a:lnTo>
                    <a:lnTo>
                      <a:pt x="171" y="460"/>
                    </a:lnTo>
                    <a:lnTo>
                      <a:pt x="182" y="463"/>
                    </a:lnTo>
                    <a:lnTo>
                      <a:pt x="193" y="464"/>
                    </a:lnTo>
                    <a:lnTo>
                      <a:pt x="204" y="466"/>
                    </a:lnTo>
                    <a:lnTo>
                      <a:pt x="215" y="468"/>
                    </a:lnTo>
                    <a:lnTo>
                      <a:pt x="227" y="470"/>
                    </a:lnTo>
                    <a:lnTo>
                      <a:pt x="239" y="471"/>
                    </a:lnTo>
                    <a:lnTo>
                      <a:pt x="250" y="472"/>
                    </a:lnTo>
                    <a:lnTo>
                      <a:pt x="263" y="473"/>
                    </a:lnTo>
                    <a:lnTo>
                      <a:pt x="275" y="475"/>
                    </a:lnTo>
                    <a:lnTo>
                      <a:pt x="288" y="476"/>
                    </a:lnTo>
                    <a:lnTo>
                      <a:pt x="301" y="477"/>
                    </a:lnTo>
                    <a:lnTo>
                      <a:pt x="313" y="477"/>
                    </a:lnTo>
                    <a:lnTo>
                      <a:pt x="326" y="477"/>
                    </a:lnTo>
                    <a:lnTo>
                      <a:pt x="339" y="477"/>
                    </a:lnTo>
                    <a:lnTo>
                      <a:pt x="351" y="476"/>
                    </a:lnTo>
                    <a:lnTo>
                      <a:pt x="364" y="475"/>
                    </a:lnTo>
                    <a:lnTo>
                      <a:pt x="375" y="474"/>
                    </a:lnTo>
                    <a:lnTo>
                      <a:pt x="387" y="472"/>
                    </a:lnTo>
                    <a:lnTo>
                      <a:pt x="400" y="470"/>
                    </a:lnTo>
                    <a:lnTo>
                      <a:pt x="410" y="468"/>
                    </a:lnTo>
                    <a:lnTo>
                      <a:pt x="422" y="466"/>
                    </a:lnTo>
                    <a:lnTo>
                      <a:pt x="433" y="463"/>
                    </a:lnTo>
                    <a:lnTo>
                      <a:pt x="444" y="459"/>
                    </a:lnTo>
                    <a:lnTo>
                      <a:pt x="454" y="456"/>
                    </a:lnTo>
                    <a:lnTo>
                      <a:pt x="465" y="452"/>
                    </a:lnTo>
                    <a:lnTo>
                      <a:pt x="475" y="449"/>
                    </a:lnTo>
                    <a:lnTo>
                      <a:pt x="485" y="445"/>
                    </a:lnTo>
                    <a:lnTo>
                      <a:pt x="494" y="440"/>
                    </a:lnTo>
                    <a:lnTo>
                      <a:pt x="504" y="436"/>
                    </a:lnTo>
                    <a:lnTo>
                      <a:pt x="512" y="431"/>
                    </a:lnTo>
                    <a:lnTo>
                      <a:pt x="521" y="427"/>
                    </a:lnTo>
                    <a:lnTo>
                      <a:pt x="529" y="422"/>
                    </a:lnTo>
                    <a:lnTo>
                      <a:pt x="537" y="417"/>
                    </a:lnTo>
                    <a:lnTo>
                      <a:pt x="545" y="412"/>
                    </a:lnTo>
                    <a:lnTo>
                      <a:pt x="551" y="407"/>
                    </a:lnTo>
                    <a:lnTo>
                      <a:pt x="558" y="402"/>
                    </a:lnTo>
                    <a:lnTo>
                      <a:pt x="565" y="396"/>
                    </a:lnTo>
                    <a:lnTo>
                      <a:pt x="571" y="391"/>
                    </a:lnTo>
                    <a:lnTo>
                      <a:pt x="576" y="386"/>
                    </a:lnTo>
                    <a:lnTo>
                      <a:pt x="581" y="381"/>
                    </a:lnTo>
                    <a:lnTo>
                      <a:pt x="586" y="375"/>
                    </a:lnTo>
                    <a:lnTo>
                      <a:pt x="589" y="370"/>
                    </a:lnTo>
                    <a:lnTo>
                      <a:pt x="608" y="364"/>
                    </a:lnTo>
                    <a:lnTo>
                      <a:pt x="626" y="357"/>
                    </a:lnTo>
                    <a:lnTo>
                      <a:pt x="642" y="352"/>
                    </a:lnTo>
                    <a:lnTo>
                      <a:pt x="658" y="345"/>
                    </a:lnTo>
                    <a:lnTo>
                      <a:pt x="675" y="338"/>
                    </a:lnTo>
                    <a:lnTo>
                      <a:pt x="691" y="331"/>
                    </a:lnTo>
                    <a:lnTo>
                      <a:pt x="705" y="325"/>
                    </a:lnTo>
                    <a:lnTo>
                      <a:pt x="720" y="317"/>
                    </a:lnTo>
                    <a:lnTo>
                      <a:pt x="735" y="310"/>
                    </a:lnTo>
                    <a:lnTo>
                      <a:pt x="749" y="302"/>
                    </a:lnTo>
                    <a:lnTo>
                      <a:pt x="762" y="294"/>
                    </a:lnTo>
                    <a:lnTo>
                      <a:pt x="775" y="286"/>
                    </a:lnTo>
                    <a:lnTo>
                      <a:pt x="788" y="279"/>
                    </a:lnTo>
                    <a:lnTo>
                      <a:pt x="800" y="270"/>
                    </a:lnTo>
                    <a:lnTo>
                      <a:pt x="813" y="261"/>
                    </a:lnTo>
                    <a:lnTo>
                      <a:pt x="824" y="252"/>
                    </a:lnTo>
                    <a:lnTo>
                      <a:pt x="835" y="243"/>
                    </a:lnTo>
                    <a:lnTo>
                      <a:pt x="846" y="233"/>
                    </a:lnTo>
                    <a:lnTo>
                      <a:pt x="857" y="224"/>
                    </a:lnTo>
                    <a:lnTo>
                      <a:pt x="867" y="214"/>
                    </a:lnTo>
                    <a:lnTo>
                      <a:pt x="877" y="204"/>
                    </a:lnTo>
                    <a:lnTo>
                      <a:pt x="887" y="194"/>
                    </a:lnTo>
                    <a:lnTo>
                      <a:pt x="897" y="184"/>
                    </a:lnTo>
                    <a:lnTo>
                      <a:pt x="906" y="173"/>
                    </a:lnTo>
                    <a:lnTo>
                      <a:pt x="915" y="162"/>
                    </a:lnTo>
                    <a:lnTo>
                      <a:pt x="924" y="150"/>
                    </a:lnTo>
                    <a:lnTo>
                      <a:pt x="933" y="140"/>
                    </a:lnTo>
                    <a:lnTo>
                      <a:pt x="941" y="128"/>
                    </a:lnTo>
                    <a:lnTo>
                      <a:pt x="949" y="116"/>
                    </a:lnTo>
                    <a:lnTo>
                      <a:pt x="958" y="104"/>
                    </a:lnTo>
                    <a:lnTo>
                      <a:pt x="965" y="91"/>
                    </a:lnTo>
                    <a:lnTo>
                      <a:pt x="974" y="79"/>
                    </a:lnTo>
                    <a:lnTo>
                      <a:pt x="952" y="77"/>
                    </a:lnTo>
                    <a:lnTo>
                      <a:pt x="929" y="75"/>
                    </a:lnTo>
                    <a:lnTo>
                      <a:pt x="907" y="72"/>
                    </a:lnTo>
                    <a:lnTo>
                      <a:pt x="884" y="69"/>
                    </a:lnTo>
                    <a:lnTo>
                      <a:pt x="862" y="67"/>
                    </a:lnTo>
                    <a:lnTo>
                      <a:pt x="839" y="65"/>
                    </a:lnTo>
                    <a:lnTo>
                      <a:pt x="816" y="62"/>
                    </a:lnTo>
                    <a:lnTo>
                      <a:pt x="794" y="60"/>
                    </a:lnTo>
                    <a:lnTo>
                      <a:pt x="770" y="57"/>
                    </a:lnTo>
                    <a:lnTo>
                      <a:pt x="748" y="55"/>
                    </a:lnTo>
                    <a:lnTo>
                      <a:pt x="724" y="51"/>
                    </a:lnTo>
                    <a:lnTo>
                      <a:pt x="701" y="49"/>
                    </a:lnTo>
                    <a:lnTo>
                      <a:pt x="678" y="46"/>
                    </a:lnTo>
                    <a:lnTo>
                      <a:pt x="656" y="43"/>
                    </a:lnTo>
                    <a:lnTo>
                      <a:pt x="633" y="41"/>
                    </a:lnTo>
                    <a:lnTo>
                      <a:pt x="611" y="38"/>
                    </a:lnTo>
                    <a:lnTo>
                      <a:pt x="589" y="36"/>
                    </a:lnTo>
                    <a:lnTo>
                      <a:pt x="567" y="33"/>
                    </a:lnTo>
                    <a:lnTo>
                      <a:pt x="546" y="29"/>
                    </a:lnTo>
                    <a:lnTo>
                      <a:pt x="524" y="27"/>
                    </a:lnTo>
                    <a:lnTo>
                      <a:pt x="504" y="25"/>
                    </a:lnTo>
                    <a:lnTo>
                      <a:pt x="483" y="22"/>
                    </a:lnTo>
                    <a:lnTo>
                      <a:pt x="463" y="20"/>
                    </a:lnTo>
                    <a:lnTo>
                      <a:pt x="444" y="17"/>
                    </a:lnTo>
                    <a:lnTo>
                      <a:pt x="424" y="15"/>
                    </a:lnTo>
                    <a:lnTo>
                      <a:pt x="406" y="13"/>
                    </a:lnTo>
                    <a:lnTo>
                      <a:pt x="387" y="10"/>
                    </a:lnTo>
                    <a:lnTo>
                      <a:pt x="370" y="7"/>
                    </a:lnTo>
                    <a:lnTo>
                      <a:pt x="353" y="5"/>
                    </a:lnTo>
                    <a:lnTo>
                      <a:pt x="336" y="4"/>
                    </a:lnTo>
                    <a:lnTo>
                      <a:pt x="322" y="2"/>
                    </a:lnTo>
                    <a:lnTo>
                      <a:pt x="307" y="0"/>
                    </a:lnTo>
                    <a:lnTo>
                      <a:pt x="305" y="26"/>
                    </a:lnTo>
                    <a:lnTo>
                      <a:pt x="303" y="51"/>
                    </a:lnTo>
                    <a:lnTo>
                      <a:pt x="302" y="76"/>
                    </a:lnTo>
                    <a:lnTo>
                      <a:pt x="300" y="98"/>
                    </a:lnTo>
                    <a:lnTo>
                      <a:pt x="296" y="120"/>
                    </a:lnTo>
                    <a:lnTo>
                      <a:pt x="294" y="140"/>
                    </a:lnTo>
                    <a:lnTo>
                      <a:pt x="291" y="160"/>
                    </a:lnTo>
                    <a:lnTo>
                      <a:pt x="288" y="178"/>
                    </a:lnTo>
                    <a:lnTo>
                      <a:pt x="285" y="194"/>
                    </a:lnTo>
                    <a:lnTo>
                      <a:pt x="281" y="211"/>
                    </a:lnTo>
                    <a:lnTo>
                      <a:pt x="276" y="226"/>
                    </a:lnTo>
                    <a:lnTo>
                      <a:pt x="271" y="241"/>
                    </a:lnTo>
                    <a:lnTo>
                      <a:pt x="266" y="253"/>
                    </a:lnTo>
                    <a:lnTo>
                      <a:pt x="260" y="266"/>
                    </a:lnTo>
                    <a:lnTo>
                      <a:pt x="253" y="277"/>
                    </a:lnTo>
                    <a:lnTo>
                      <a:pt x="246" y="289"/>
                    </a:lnTo>
                    <a:lnTo>
                      <a:pt x="237" y="299"/>
                    </a:lnTo>
                    <a:lnTo>
                      <a:pt x="228" y="308"/>
                    </a:lnTo>
                    <a:lnTo>
                      <a:pt x="219" y="316"/>
                    </a:lnTo>
                    <a:lnTo>
                      <a:pt x="208" y="325"/>
                    </a:lnTo>
                    <a:lnTo>
                      <a:pt x="197" y="332"/>
                    </a:lnTo>
                    <a:lnTo>
                      <a:pt x="184" y="340"/>
                    </a:lnTo>
                    <a:lnTo>
                      <a:pt x="171" y="345"/>
                    </a:lnTo>
                    <a:lnTo>
                      <a:pt x="157" y="351"/>
                    </a:lnTo>
                    <a:lnTo>
                      <a:pt x="141" y="356"/>
                    </a:lnTo>
                    <a:lnTo>
                      <a:pt x="124" y="362"/>
                    </a:lnTo>
                    <a:lnTo>
                      <a:pt x="107" y="366"/>
                    </a:lnTo>
                    <a:lnTo>
                      <a:pt x="88" y="370"/>
                    </a:lnTo>
                    <a:lnTo>
                      <a:pt x="68" y="374"/>
                    </a:lnTo>
                    <a:lnTo>
                      <a:pt x="46" y="377"/>
                    </a:lnTo>
                    <a:lnTo>
                      <a:pt x="24" y="381"/>
                    </a:lnTo>
                    <a:lnTo>
                      <a:pt x="0" y="384"/>
                    </a:lnTo>
                    <a:close/>
                  </a:path>
                </a:pathLst>
              </a:custGeom>
              <a:solidFill>
                <a:srgbClr val="FF4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9" name="Freeform 797">
                <a:extLst>
                  <a:ext uri="{FF2B5EF4-FFF2-40B4-BE49-F238E27FC236}">
                    <a16:creationId xmlns:a16="http://schemas.microsoft.com/office/drawing/2014/main" id="{9756C4EB-A46E-9AB7-74CE-CD304E290E73}"/>
                  </a:ext>
                </a:extLst>
              </p:cNvPr>
              <p:cNvSpPr>
                <a:spLocks/>
              </p:cNvSpPr>
              <p:nvPr/>
            </p:nvSpPr>
            <p:spPr bwMode="auto">
              <a:xfrm>
                <a:off x="915" y="4003"/>
                <a:ext cx="96" cy="31"/>
              </a:xfrm>
              <a:custGeom>
                <a:avLst/>
                <a:gdLst>
                  <a:gd name="T0" fmla="*/ 275 w 288"/>
                  <a:gd name="T1" fmla="*/ 90 h 94"/>
                  <a:gd name="T2" fmla="*/ 251 w 288"/>
                  <a:gd name="T3" fmla="*/ 88 h 94"/>
                  <a:gd name="T4" fmla="*/ 228 w 288"/>
                  <a:gd name="T5" fmla="*/ 85 h 94"/>
                  <a:gd name="T6" fmla="*/ 205 w 288"/>
                  <a:gd name="T7" fmla="*/ 82 h 94"/>
                  <a:gd name="T8" fmla="*/ 183 w 288"/>
                  <a:gd name="T9" fmla="*/ 77 h 94"/>
                  <a:gd name="T10" fmla="*/ 162 w 288"/>
                  <a:gd name="T11" fmla="*/ 73 h 94"/>
                  <a:gd name="T12" fmla="*/ 142 w 288"/>
                  <a:gd name="T13" fmla="*/ 69 h 94"/>
                  <a:gd name="T14" fmla="*/ 123 w 288"/>
                  <a:gd name="T15" fmla="*/ 64 h 94"/>
                  <a:gd name="T16" fmla="*/ 105 w 288"/>
                  <a:gd name="T17" fmla="*/ 57 h 94"/>
                  <a:gd name="T18" fmla="*/ 88 w 288"/>
                  <a:gd name="T19" fmla="*/ 51 h 94"/>
                  <a:gd name="T20" fmla="*/ 72 w 288"/>
                  <a:gd name="T21" fmla="*/ 45 h 94"/>
                  <a:gd name="T22" fmla="*/ 58 w 288"/>
                  <a:gd name="T23" fmla="*/ 37 h 94"/>
                  <a:gd name="T24" fmla="*/ 43 w 288"/>
                  <a:gd name="T25" fmla="*/ 30 h 94"/>
                  <a:gd name="T26" fmla="*/ 30 w 288"/>
                  <a:gd name="T27" fmla="*/ 22 h 94"/>
                  <a:gd name="T28" fmla="*/ 18 w 288"/>
                  <a:gd name="T29" fmla="*/ 13 h 94"/>
                  <a:gd name="T30" fmla="*/ 6 w 288"/>
                  <a:gd name="T31" fmla="*/ 5 h 94"/>
                  <a:gd name="T32" fmla="*/ 0 w 288"/>
                  <a:gd name="T33" fmla="*/ 2 h 94"/>
                  <a:gd name="T34" fmla="*/ 10 w 288"/>
                  <a:gd name="T35" fmla="*/ 11 h 94"/>
                  <a:gd name="T36" fmla="*/ 22 w 288"/>
                  <a:gd name="T37" fmla="*/ 21 h 94"/>
                  <a:gd name="T38" fmla="*/ 35 w 288"/>
                  <a:gd name="T39" fmla="*/ 29 h 94"/>
                  <a:gd name="T40" fmla="*/ 48 w 288"/>
                  <a:gd name="T41" fmla="*/ 37 h 94"/>
                  <a:gd name="T42" fmla="*/ 63 w 288"/>
                  <a:gd name="T43" fmla="*/ 45 h 94"/>
                  <a:gd name="T44" fmla="*/ 79 w 288"/>
                  <a:gd name="T45" fmla="*/ 51 h 94"/>
                  <a:gd name="T46" fmla="*/ 96 w 288"/>
                  <a:gd name="T47" fmla="*/ 59 h 94"/>
                  <a:gd name="T48" fmla="*/ 113 w 288"/>
                  <a:gd name="T49" fmla="*/ 64 h 94"/>
                  <a:gd name="T50" fmla="*/ 131 w 288"/>
                  <a:gd name="T51" fmla="*/ 69 h 94"/>
                  <a:gd name="T52" fmla="*/ 151 w 288"/>
                  <a:gd name="T53" fmla="*/ 74 h 94"/>
                  <a:gd name="T54" fmla="*/ 172 w 288"/>
                  <a:gd name="T55" fmla="*/ 78 h 94"/>
                  <a:gd name="T56" fmla="*/ 193 w 288"/>
                  <a:gd name="T57" fmla="*/ 83 h 94"/>
                  <a:gd name="T58" fmla="*/ 215 w 288"/>
                  <a:gd name="T59" fmla="*/ 87 h 94"/>
                  <a:gd name="T60" fmla="*/ 239 w 288"/>
                  <a:gd name="T61" fmla="*/ 90 h 94"/>
                  <a:gd name="T62" fmla="*/ 263 w 288"/>
                  <a:gd name="T63" fmla="*/ 92 h 94"/>
                  <a:gd name="T64" fmla="*/ 288 w 288"/>
                  <a:gd name="T65"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8" h="94">
                    <a:moveTo>
                      <a:pt x="288" y="91"/>
                    </a:moveTo>
                    <a:lnTo>
                      <a:pt x="275" y="90"/>
                    </a:lnTo>
                    <a:lnTo>
                      <a:pt x="264" y="89"/>
                    </a:lnTo>
                    <a:lnTo>
                      <a:pt x="251" y="88"/>
                    </a:lnTo>
                    <a:lnTo>
                      <a:pt x="240" y="87"/>
                    </a:lnTo>
                    <a:lnTo>
                      <a:pt x="228" y="85"/>
                    </a:lnTo>
                    <a:lnTo>
                      <a:pt x="216" y="83"/>
                    </a:lnTo>
                    <a:lnTo>
                      <a:pt x="205" y="82"/>
                    </a:lnTo>
                    <a:lnTo>
                      <a:pt x="193" y="80"/>
                    </a:lnTo>
                    <a:lnTo>
                      <a:pt x="183" y="77"/>
                    </a:lnTo>
                    <a:lnTo>
                      <a:pt x="172" y="75"/>
                    </a:lnTo>
                    <a:lnTo>
                      <a:pt x="162" y="73"/>
                    </a:lnTo>
                    <a:lnTo>
                      <a:pt x="152" y="71"/>
                    </a:lnTo>
                    <a:lnTo>
                      <a:pt x="142" y="69"/>
                    </a:lnTo>
                    <a:lnTo>
                      <a:pt x="132" y="66"/>
                    </a:lnTo>
                    <a:lnTo>
                      <a:pt x="123" y="64"/>
                    </a:lnTo>
                    <a:lnTo>
                      <a:pt x="114" y="61"/>
                    </a:lnTo>
                    <a:lnTo>
                      <a:pt x="105" y="57"/>
                    </a:lnTo>
                    <a:lnTo>
                      <a:pt x="97" y="54"/>
                    </a:lnTo>
                    <a:lnTo>
                      <a:pt x="88" y="51"/>
                    </a:lnTo>
                    <a:lnTo>
                      <a:pt x="80" y="48"/>
                    </a:lnTo>
                    <a:lnTo>
                      <a:pt x="72" y="45"/>
                    </a:lnTo>
                    <a:lnTo>
                      <a:pt x="65" y="42"/>
                    </a:lnTo>
                    <a:lnTo>
                      <a:pt x="58" y="37"/>
                    </a:lnTo>
                    <a:lnTo>
                      <a:pt x="50" y="34"/>
                    </a:lnTo>
                    <a:lnTo>
                      <a:pt x="43" y="30"/>
                    </a:lnTo>
                    <a:lnTo>
                      <a:pt x="37" y="26"/>
                    </a:lnTo>
                    <a:lnTo>
                      <a:pt x="30" y="22"/>
                    </a:lnTo>
                    <a:lnTo>
                      <a:pt x="24" y="18"/>
                    </a:lnTo>
                    <a:lnTo>
                      <a:pt x="18" y="13"/>
                    </a:lnTo>
                    <a:lnTo>
                      <a:pt x="13" y="9"/>
                    </a:lnTo>
                    <a:lnTo>
                      <a:pt x="6" y="5"/>
                    </a:lnTo>
                    <a:lnTo>
                      <a:pt x="1" y="0"/>
                    </a:lnTo>
                    <a:lnTo>
                      <a:pt x="0" y="2"/>
                    </a:lnTo>
                    <a:lnTo>
                      <a:pt x="5" y="7"/>
                    </a:lnTo>
                    <a:lnTo>
                      <a:pt x="10" y="11"/>
                    </a:lnTo>
                    <a:lnTo>
                      <a:pt x="16" y="15"/>
                    </a:lnTo>
                    <a:lnTo>
                      <a:pt x="22" y="21"/>
                    </a:lnTo>
                    <a:lnTo>
                      <a:pt x="28" y="25"/>
                    </a:lnTo>
                    <a:lnTo>
                      <a:pt x="35" y="29"/>
                    </a:lnTo>
                    <a:lnTo>
                      <a:pt x="42" y="33"/>
                    </a:lnTo>
                    <a:lnTo>
                      <a:pt x="48" y="37"/>
                    </a:lnTo>
                    <a:lnTo>
                      <a:pt x="56" y="41"/>
                    </a:lnTo>
                    <a:lnTo>
                      <a:pt x="63" y="45"/>
                    </a:lnTo>
                    <a:lnTo>
                      <a:pt x="70" y="48"/>
                    </a:lnTo>
                    <a:lnTo>
                      <a:pt x="79" y="51"/>
                    </a:lnTo>
                    <a:lnTo>
                      <a:pt x="87" y="54"/>
                    </a:lnTo>
                    <a:lnTo>
                      <a:pt x="96" y="59"/>
                    </a:lnTo>
                    <a:lnTo>
                      <a:pt x="104" y="61"/>
                    </a:lnTo>
                    <a:lnTo>
                      <a:pt x="113" y="64"/>
                    </a:lnTo>
                    <a:lnTo>
                      <a:pt x="123" y="67"/>
                    </a:lnTo>
                    <a:lnTo>
                      <a:pt x="131" y="69"/>
                    </a:lnTo>
                    <a:lnTo>
                      <a:pt x="142" y="72"/>
                    </a:lnTo>
                    <a:lnTo>
                      <a:pt x="151" y="74"/>
                    </a:lnTo>
                    <a:lnTo>
                      <a:pt x="162" y="76"/>
                    </a:lnTo>
                    <a:lnTo>
                      <a:pt x="172" y="78"/>
                    </a:lnTo>
                    <a:lnTo>
                      <a:pt x="183" y="81"/>
                    </a:lnTo>
                    <a:lnTo>
                      <a:pt x="193" y="83"/>
                    </a:lnTo>
                    <a:lnTo>
                      <a:pt x="204" y="85"/>
                    </a:lnTo>
                    <a:lnTo>
                      <a:pt x="215" y="87"/>
                    </a:lnTo>
                    <a:lnTo>
                      <a:pt x="227" y="88"/>
                    </a:lnTo>
                    <a:lnTo>
                      <a:pt x="239" y="90"/>
                    </a:lnTo>
                    <a:lnTo>
                      <a:pt x="251" y="91"/>
                    </a:lnTo>
                    <a:lnTo>
                      <a:pt x="263" y="92"/>
                    </a:lnTo>
                    <a:lnTo>
                      <a:pt x="275" y="94"/>
                    </a:lnTo>
                    <a:lnTo>
                      <a:pt x="288" y="94"/>
                    </a:lnTo>
                    <a:lnTo>
                      <a:pt x="288"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10" name="Freeform 798">
                <a:extLst>
                  <a:ext uri="{FF2B5EF4-FFF2-40B4-BE49-F238E27FC236}">
                    <a16:creationId xmlns:a16="http://schemas.microsoft.com/office/drawing/2014/main" id="{8B307A42-DC7D-6C36-2F4D-3F826E5224D6}"/>
                  </a:ext>
                </a:extLst>
              </p:cNvPr>
              <p:cNvSpPr>
                <a:spLocks/>
              </p:cNvSpPr>
              <p:nvPr/>
            </p:nvSpPr>
            <p:spPr bwMode="auto">
              <a:xfrm>
                <a:off x="1012" y="3998"/>
                <a:ext cx="101" cy="37"/>
              </a:xfrm>
              <a:custGeom>
                <a:avLst/>
                <a:gdLst>
                  <a:gd name="T0" fmla="*/ 300 w 303"/>
                  <a:gd name="T1" fmla="*/ 0 h 110"/>
                  <a:gd name="T2" fmla="*/ 291 w 303"/>
                  <a:gd name="T3" fmla="*/ 10 h 110"/>
                  <a:gd name="T4" fmla="*/ 282 w 303"/>
                  <a:gd name="T5" fmla="*/ 21 h 110"/>
                  <a:gd name="T6" fmla="*/ 269 w 303"/>
                  <a:gd name="T7" fmla="*/ 32 h 110"/>
                  <a:gd name="T8" fmla="*/ 256 w 303"/>
                  <a:gd name="T9" fmla="*/ 42 h 110"/>
                  <a:gd name="T10" fmla="*/ 240 w 303"/>
                  <a:gd name="T11" fmla="*/ 51 h 110"/>
                  <a:gd name="T12" fmla="*/ 224 w 303"/>
                  <a:gd name="T13" fmla="*/ 61 h 110"/>
                  <a:gd name="T14" fmla="*/ 206 w 303"/>
                  <a:gd name="T15" fmla="*/ 70 h 110"/>
                  <a:gd name="T16" fmla="*/ 186 w 303"/>
                  <a:gd name="T17" fmla="*/ 78 h 110"/>
                  <a:gd name="T18" fmla="*/ 166 w 303"/>
                  <a:gd name="T19" fmla="*/ 85 h 110"/>
                  <a:gd name="T20" fmla="*/ 145 w 303"/>
                  <a:gd name="T21" fmla="*/ 91 h 110"/>
                  <a:gd name="T22" fmla="*/ 122 w 303"/>
                  <a:gd name="T23" fmla="*/ 98 h 110"/>
                  <a:gd name="T24" fmla="*/ 99 w 303"/>
                  <a:gd name="T25" fmla="*/ 102 h 110"/>
                  <a:gd name="T26" fmla="*/ 76 w 303"/>
                  <a:gd name="T27" fmla="*/ 105 h 110"/>
                  <a:gd name="T28" fmla="*/ 51 w 303"/>
                  <a:gd name="T29" fmla="*/ 106 h 110"/>
                  <a:gd name="T30" fmla="*/ 25 w 303"/>
                  <a:gd name="T31" fmla="*/ 107 h 110"/>
                  <a:gd name="T32" fmla="*/ 0 w 303"/>
                  <a:gd name="T33" fmla="*/ 105 h 110"/>
                  <a:gd name="T34" fmla="*/ 13 w 303"/>
                  <a:gd name="T35" fmla="*/ 109 h 110"/>
                  <a:gd name="T36" fmla="*/ 38 w 303"/>
                  <a:gd name="T37" fmla="*/ 110 h 110"/>
                  <a:gd name="T38" fmla="*/ 63 w 303"/>
                  <a:gd name="T39" fmla="*/ 109 h 110"/>
                  <a:gd name="T40" fmla="*/ 87 w 303"/>
                  <a:gd name="T41" fmla="*/ 107 h 110"/>
                  <a:gd name="T42" fmla="*/ 112 w 303"/>
                  <a:gd name="T43" fmla="*/ 103 h 110"/>
                  <a:gd name="T44" fmla="*/ 134 w 303"/>
                  <a:gd name="T45" fmla="*/ 98 h 110"/>
                  <a:gd name="T46" fmla="*/ 157 w 303"/>
                  <a:gd name="T47" fmla="*/ 91 h 110"/>
                  <a:gd name="T48" fmla="*/ 178 w 303"/>
                  <a:gd name="T49" fmla="*/ 85 h 110"/>
                  <a:gd name="T50" fmla="*/ 198 w 303"/>
                  <a:gd name="T51" fmla="*/ 78 h 110"/>
                  <a:gd name="T52" fmla="*/ 217 w 303"/>
                  <a:gd name="T53" fmla="*/ 68 h 110"/>
                  <a:gd name="T54" fmla="*/ 233 w 303"/>
                  <a:gd name="T55" fmla="*/ 60 h 110"/>
                  <a:gd name="T56" fmla="*/ 250 w 303"/>
                  <a:gd name="T57" fmla="*/ 49 h 110"/>
                  <a:gd name="T58" fmla="*/ 265 w 303"/>
                  <a:gd name="T59" fmla="*/ 40 h 110"/>
                  <a:gd name="T60" fmla="*/ 278 w 303"/>
                  <a:gd name="T61" fmla="*/ 29 h 110"/>
                  <a:gd name="T62" fmla="*/ 289 w 303"/>
                  <a:gd name="T63" fmla="*/ 19 h 110"/>
                  <a:gd name="T64" fmla="*/ 299 w 303"/>
                  <a:gd name="T65" fmla="*/ 7 h 110"/>
                  <a:gd name="T66" fmla="*/ 302 w 303"/>
                  <a:gd name="T67" fmla="*/ 3 h 110"/>
                  <a:gd name="T68" fmla="*/ 303 w 303"/>
                  <a:gd name="T69" fmla="*/ 1 h 110"/>
                  <a:gd name="T70" fmla="*/ 301 w 303"/>
                  <a:gd name="T71" fmla="*/ 0 h 110"/>
                  <a:gd name="T72" fmla="*/ 301 w 303"/>
                  <a:gd name="T7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3" h="110">
                    <a:moveTo>
                      <a:pt x="301" y="0"/>
                    </a:moveTo>
                    <a:lnTo>
                      <a:pt x="300" y="0"/>
                    </a:lnTo>
                    <a:lnTo>
                      <a:pt x="297" y="6"/>
                    </a:lnTo>
                    <a:lnTo>
                      <a:pt x="291" y="10"/>
                    </a:lnTo>
                    <a:lnTo>
                      <a:pt x="286" y="17"/>
                    </a:lnTo>
                    <a:lnTo>
                      <a:pt x="282" y="21"/>
                    </a:lnTo>
                    <a:lnTo>
                      <a:pt x="276" y="26"/>
                    </a:lnTo>
                    <a:lnTo>
                      <a:pt x="269" y="32"/>
                    </a:lnTo>
                    <a:lnTo>
                      <a:pt x="263" y="37"/>
                    </a:lnTo>
                    <a:lnTo>
                      <a:pt x="256" y="42"/>
                    </a:lnTo>
                    <a:lnTo>
                      <a:pt x="248" y="47"/>
                    </a:lnTo>
                    <a:lnTo>
                      <a:pt x="240" y="51"/>
                    </a:lnTo>
                    <a:lnTo>
                      <a:pt x="232" y="57"/>
                    </a:lnTo>
                    <a:lnTo>
                      <a:pt x="224" y="61"/>
                    </a:lnTo>
                    <a:lnTo>
                      <a:pt x="215" y="66"/>
                    </a:lnTo>
                    <a:lnTo>
                      <a:pt x="206" y="70"/>
                    </a:lnTo>
                    <a:lnTo>
                      <a:pt x="196" y="75"/>
                    </a:lnTo>
                    <a:lnTo>
                      <a:pt x="186" y="78"/>
                    </a:lnTo>
                    <a:lnTo>
                      <a:pt x="177" y="82"/>
                    </a:lnTo>
                    <a:lnTo>
                      <a:pt x="166" y="85"/>
                    </a:lnTo>
                    <a:lnTo>
                      <a:pt x="156" y="88"/>
                    </a:lnTo>
                    <a:lnTo>
                      <a:pt x="145" y="91"/>
                    </a:lnTo>
                    <a:lnTo>
                      <a:pt x="134" y="95"/>
                    </a:lnTo>
                    <a:lnTo>
                      <a:pt x="122" y="98"/>
                    </a:lnTo>
                    <a:lnTo>
                      <a:pt x="110" y="100"/>
                    </a:lnTo>
                    <a:lnTo>
                      <a:pt x="99" y="102"/>
                    </a:lnTo>
                    <a:lnTo>
                      <a:pt x="87" y="104"/>
                    </a:lnTo>
                    <a:lnTo>
                      <a:pt x="76" y="105"/>
                    </a:lnTo>
                    <a:lnTo>
                      <a:pt x="63" y="106"/>
                    </a:lnTo>
                    <a:lnTo>
                      <a:pt x="51" y="106"/>
                    </a:lnTo>
                    <a:lnTo>
                      <a:pt x="38" y="107"/>
                    </a:lnTo>
                    <a:lnTo>
                      <a:pt x="25" y="107"/>
                    </a:lnTo>
                    <a:lnTo>
                      <a:pt x="13" y="106"/>
                    </a:lnTo>
                    <a:lnTo>
                      <a:pt x="0" y="105"/>
                    </a:lnTo>
                    <a:lnTo>
                      <a:pt x="0" y="108"/>
                    </a:lnTo>
                    <a:lnTo>
                      <a:pt x="13" y="109"/>
                    </a:lnTo>
                    <a:lnTo>
                      <a:pt x="25" y="110"/>
                    </a:lnTo>
                    <a:lnTo>
                      <a:pt x="38" y="110"/>
                    </a:lnTo>
                    <a:lnTo>
                      <a:pt x="51" y="109"/>
                    </a:lnTo>
                    <a:lnTo>
                      <a:pt x="63" y="109"/>
                    </a:lnTo>
                    <a:lnTo>
                      <a:pt x="76" y="108"/>
                    </a:lnTo>
                    <a:lnTo>
                      <a:pt x="87" y="107"/>
                    </a:lnTo>
                    <a:lnTo>
                      <a:pt x="99" y="105"/>
                    </a:lnTo>
                    <a:lnTo>
                      <a:pt x="112" y="103"/>
                    </a:lnTo>
                    <a:lnTo>
                      <a:pt x="123" y="101"/>
                    </a:lnTo>
                    <a:lnTo>
                      <a:pt x="134" y="98"/>
                    </a:lnTo>
                    <a:lnTo>
                      <a:pt x="145" y="96"/>
                    </a:lnTo>
                    <a:lnTo>
                      <a:pt x="157" y="91"/>
                    </a:lnTo>
                    <a:lnTo>
                      <a:pt x="167" y="88"/>
                    </a:lnTo>
                    <a:lnTo>
                      <a:pt x="178" y="85"/>
                    </a:lnTo>
                    <a:lnTo>
                      <a:pt x="187" y="81"/>
                    </a:lnTo>
                    <a:lnTo>
                      <a:pt x="198" y="78"/>
                    </a:lnTo>
                    <a:lnTo>
                      <a:pt x="207" y="74"/>
                    </a:lnTo>
                    <a:lnTo>
                      <a:pt x="217" y="68"/>
                    </a:lnTo>
                    <a:lnTo>
                      <a:pt x="225" y="64"/>
                    </a:lnTo>
                    <a:lnTo>
                      <a:pt x="233" y="60"/>
                    </a:lnTo>
                    <a:lnTo>
                      <a:pt x="242" y="55"/>
                    </a:lnTo>
                    <a:lnTo>
                      <a:pt x="250" y="49"/>
                    </a:lnTo>
                    <a:lnTo>
                      <a:pt x="258" y="44"/>
                    </a:lnTo>
                    <a:lnTo>
                      <a:pt x="265" y="40"/>
                    </a:lnTo>
                    <a:lnTo>
                      <a:pt x="271" y="35"/>
                    </a:lnTo>
                    <a:lnTo>
                      <a:pt x="278" y="29"/>
                    </a:lnTo>
                    <a:lnTo>
                      <a:pt x="284" y="24"/>
                    </a:lnTo>
                    <a:lnTo>
                      <a:pt x="289" y="19"/>
                    </a:lnTo>
                    <a:lnTo>
                      <a:pt x="294" y="13"/>
                    </a:lnTo>
                    <a:lnTo>
                      <a:pt x="299" y="7"/>
                    </a:lnTo>
                    <a:lnTo>
                      <a:pt x="303" y="2"/>
                    </a:lnTo>
                    <a:lnTo>
                      <a:pt x="302" y="3"/>
                    </a:lnTo>
                    <a:lnTo>
                      <a:pt x="303" y="2"/>
                    </a:lnTo>
                    <a:lnTo>
                      <a:pt x="303" y="1"/>
                    </a:lnTo>
                    <a:lnTo>
                      <a:pt x="302" y="0"/>
                    </a:lnTo>
                    <a:lnTo>
                      <a:pt x="301" y="0"/>
                    </a:lnTo>
                    <a:lnTo>
                      <a:pt x="300" y="0"/>
                    </a:lnTo>
                    <a:lnTo>
                      <a:pt x="30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11" name="Freeform 799">
                <a:extLst>
                  <a:ext uri="{FF2B5EF4-FFF2-40B4-BE49-F238E27FC236}">
                    <a16:creationId xmlns:a16="http://schemas.microsoft.com/office/drawing/2014/main" id="{145259D8-5E9E-5E9C-5A63-9DFF34854531}"/>
                  </a:ext>
                </a:extLst>
              </p:cNvPr>
              <p:cNvSpPr>
                <a:spLocks/>
              </p:cNvSpPr>
              <p:nvPr/>
            </p:nvSpPr>
            <p:spPr bwMode="auto">
              <a:xfrm>
                <a:off x="1112" y="3901"/>
                <a:ext cx="129" cy="98"/>
              </a:xfrm>
              <a:custGeom>
                <a:avLst/>
                <a:gdLst>
                  <a:gd name="T0" fmla="*/ 384 w 387"/>
                  <a:gd name="T1" fmla="*/ 1 h 294"/>
                  <a:gd name="T2" fmla="*/ 368 w 387"/>
                  <a:gd name="T3" fmla="*/ 25 h 294"/>
                  <a:gd name="T4" fmla="*/ 351 w 387"/>
                  <a:gd name="T5" fmla="*/ 49 h 294"/>
                  <a:gd name="T6" fmla="*/ 334 w 387"/>
                  <a:gd name="T7" fmla="*/ 72 h 294"/>
                  <a:gd name="T8" fmla="*/ 316 w 387"/>
                  <a:gd name="T9" fmla="*/ 94 h 294"/>
                  <a:gd name="T10" fmla="*/ 297 w 387"/>
                  <a:gd name="T11" fmla="*/ 115 h 294"/>
                  <a:gd name="T12" fmla="*/ 277 w 387"/>
                  <a:gd name="T13" fmla="*/ 135 h 294"/>
                  <a:gd name="T14" fmla="*/ 256 w 387"/>
                  <a:gd name="T15" fmla="*/ 154 h 294"/>
                  <a:gd name="T16" fmla="*/ 234 w 387"/>
                  <a:gd name="T17" fmla="*/ 173 h 294"/>
                  <a:gd name="T18" fmla="*/ 211 w 387"/>
                  <a:gd name="T19" fmla="*/ 191 h 294"/>
                  <a:gd name="T20" fmla="*/ 186 w 387"/>
                  <a:gd name="T21" fmla="*/ 208 h 294"/>
                  <a:gd name="T22" fmla="*/ 160 w 387"/>
                  <a:gd name="T23" fmla="*/ 224 h 294"/>
                  <a:gd name="T24" fmla="*/ 131 w 387"/>
                  <a:gd name="T25" fmla="*/ 238 h 294"/>
                  <a:gd name="T26" fmla="*/ 102 w 387"/>
                  <a:gd name="T27" fmla="*/ 252 h 294"/>
                  <a:gd name="T28" fmla="*/ 69 w 387"/>
                  <a:gd name="T29" fmla="*/ 266 h 294"/>
                  <a:gd name="T30" fmla="*/ 36 w 387"/>
                  <a:gd name="T31" fmla="*/ 278 h 294"/>
                  <a:gd name="T32" fmla="*/ 0 w 387"/>
                  <a:gd name="T33" fmla="*/ 291 h 294"/>
                  <a:gd name="T34" fmla="*/ 20 w 387"/>
                  <a:gd name="T35" fmla="*/ 288 h 294"/>
                  <a:gd name="T36" fmla="*/ 54 w 387"/>
                  <a:gd name="T37" fmla="*/ 276 h 294"/>
                  <a:gd name="T38" fmla="*/ 87 w 387"/>
                  <a:gd name="T39" fmla="*/ 262 h 294"/>
                  <a:gd name="T40" fmla="*/ 118 w 387"/>
                  <a:gd name="T41" fmla="*/ 248 h 294"/>
                  <a:gd name="T42" fmla="*/ 147 w 387"/>
                  <a:gd name="T43" fmla="*/ 234 h 294"/>
                  <a:gd name="T44" fmla="*/ 174 w 387"/>
                  <a:gd name="T45" fmla="*/ 218 h 294"/>
                  <a:gd name="T46" fmla="*/ 201 w 387"/>
                  <a:gd name="T47" fmla="*/ 201 h 294"/>
                  <a:gd name="T48" fmla="*/ 225 w 387"/>
                  <a:gd name="T49" fmla="*/ 185 h 294"/>
                  <a:gd name="T50" fmla="*/ 248 w 387"/>
                  <a:gd name="T51" fmla="*/ 167 h 294"/>
                  <a:gd name="T52" fmla="*/ 269 w 387"/>
                  <a:gd name="T53" fmla="*/ 148 h 294"/>
                  <a:gd name="T54" fmla="*/ 290 w 387"/>
                  <a:gd name="T55" fmla="*/ 128 h 294"/>
                  <a:gd name="T56" fmla="*/ 309 w 387"/>
                  <a:gd name="T57" fmla="*/ 107 h 294"/>
                  <a:gd name="T58" fmla="*/ 328 w 387"/>
                  <a:gd name="T59" fmla="*/ 86 h 294"/>
                  <a:gd name="T60" fmla="*/ 346 w 387"/>
                  <a:gd name="T61" fmla="*/ 63 h 294"/>
                  <a:gd name="T62" fmla="*/ 363 w 387"/>
                  <a:gd name="T63" fmla="*/ 40 h 294"/>
                  <a:gd name="T64" fmla="*/ 378 w 387"/>
                  <a:gd name="T65" fmla="*/ 14 h 294"/>
                  <a:gd name="T66" fmla="*/ 385 w 387"/>
                  <a:gd name="T67" fmla="*/ 0 h 294"/>
                  <a:gd name="T68" fmla="*/ 387 w 387"/>
                  <a:gd name="T69" fmla="*/ 1 h 294"/>
                  <a:gd name="T70" fmla="*/ 385 w 387"/>
                  <a:gd name="T71" fmla="*/ 0 h 294"/>
                  <a:gd name="T72" fmla="*/ 385 w 387"/>
                  <a:gd name="T73" fmla="*/ 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7" h="294">
                    <a:moveTo>
                      <a:pt x="385" y="3"/>
                    </a:moveTo>
                    <a:lnTo>
                      <a:pt x="384" y="1"/>
                    </a:lnTo>
                    <a:lnTo>
                      <a:pt x="376" y="12"/>
                    </a:lnTo>
                    <a:lnTo>
                      <a:pt x="368" y="25"/>
                    </a:lnTo>
                    <a:lnTo>
                      <a:pt x="359" y="37"/>
                    </a:lnTo>
                    <a:lnTo>
                      <a:pt x="351" y="49"/>
                    </a:lnTo>
                    <a:lnTo>
                      <a:pt x="343" y="61"/>
                    </a:lnTo>
                    <a:lnTo>
                      <a:pt x="334" y="72"/>
                    </a:lnTo>
                    <a:lnTo>
                      <a:pt x="325" y="84"/>
                    </a:lnTo>
                    <a:lnTo>
                      <a:pt x="316" y="94"/>
                    </a:lnTo>
                    <a:lnTo>
                      <a:pt x="307" y="106"/>
                    </a:lnTo>
                    <a:lnTo>
                      <a:pt x="297" y="115"/>
                    </a:lnTo>
                    <a:lnTo>
                      <a:pt x="288" y="126"/>
                    </a:lnTo>
                    <a:lnTo>
                      <a:pt x="277" y="135"/>
                    </a:lnTo>
                    <a:lnTo>
                      <a:pt x="267" y="146"/>
                    </a:lnTo>
                    <a:lnTo>
                      <a:pt x="256" y="154"/>
                    </a:lnTo>
                    <a:lnTo>
                      <a:pt x="246" y="165"/>
                    </a:lnTo>
                    <a:lnTo>
                      <a:pt x="234" y="173"/>
                    </a:lnTo>
                    <a:lnTo>
                      <a:pt x="223" y="183"/>
                    </a:lnTo>
                    <a:lnTo>
                      <a:pt x="211" y="191"/>
                    </a:lnTo>
                    <a:lnTo>
                      <a:pt x="199" y="199"/>
                    </a:lnTo>
                    <a:lnTo>
                      <a:pt x="186" y="208"/>
                    </a:lnTo>
                    <a:lnTo>
                      <a:pt x="172" y="215"/>
                    </a:lnTo>
                    <a:lnTo>
                      <a:pt x="160" y="224"/>
                    </a:lnTo>
                    <a:lnTo>
                      <a:pt x="146" y="231"/>
                    </a:lnTo>
                    <a:lnTo>
                      <a:pt x="131" y="238"/>
                    </a:lnTo>
                    <a:lnTo>
                      <a:pt x="116" y="246"/>
                    </a:lnTo>
                    <a:lnTo>
                      <a:pt x="102" y="252"/>
                    </a:lnTo>
                    <a:lnTo>
                      <a:pt x="86" y="259"/>
                    </a:lnTo>
                    <a:lnTo>
                      <a:pt x="69" y="266"/>
                    </a:lnTo>
                    <a:lnTo>
                      <a:pt x="52" y="273"/>
                    </a:lnTo>
                    <a:lnTo>
                      <a:pt x="36" y="278"/>
                    </a:lnTo>
                    <a:lnTo>
                      <a:pt x="18" y="285"/>
                    </a:lnTo>
                    <a:lnTo>
                      <a:pt x="0" y="291"/>
                    </a:lnTo>
                    <a:lnTo>
                      <a:pt x="1" y="294"/>
                    </a:lnTo>
                    <a:lnTo>
                      <a:pt x="20" y="288"/>
                    </a:lnTo>
                    <a:lnTo>
                      <a:pt x="38" y="282"/>
                    </a:lnTo>
                    <a:lnTo>
                      <a:pt x="54" y="276"/>
                    </a:lnTo>
                    <a:lnTo>
                      <a:pt x="70" y="269"/>
                    </a:lnTo>
                    <a:lnTo>
                      <a:pt x="87" y="262"/>
                    </a:lnTo>
                    <a:lnTo>
                      <a:pt x="103" y="255"/>
                    </a:lnTo>
                    <a:lnTo>
                      <a:pt x="118" y="248"/>
                    </a:lnTo>
                    <a:lnTo>
                      <a:pt x="132" y="241"/>
                    </a:lnTo>
                    <a:lnTo>
                      <a:pt x="147" y="234"/>
                    </a:lnTo>
                    <a:lnTo>
                      <a:pt x="161" y="226"/>
                    </a:lnTo>
                    <a:lnTo>
                      <a:pt x="174" y="218"/>
                    </a:lnTo>
                    <a:lnTo>
                      <a:pt x="188" y="210"/>
                    </a:lnTo>
                    <a:lnTo>
                      <a:pt x="201" y="201"/>
                    </a:lnTo>
                    <a:lnTo>
                      <a:pt x="213" y="193"/>
                    </a:lnTo>
                    <a:lnTo>
                      <a:pt x="225" y="185"/>
                    </a:lnTo>
                    <a:lnTo>
                      <a:pt x="236" y="175"/>
                    </a:lnTo>
                    <a:lnTo>
                      <a:pt x="248" y="167"/>
                    </a:lnTo>
                    <a:lnTo>
                      <a:pt x="258" y="157"/>
                    </a:lnTo>
                    <a:lnTo>
                      <a:pt x="269" y="148"/>
                    </a:lnTo>
                    <a:lnTo>
                      <a:pt x="279" y="138"/>
                    </a:lnTo>
                    <a:lnTo>
                      <a:pt x="290" y="128"/>
                    </a:lnTo>
                    <a:lnTo>
                      <a:pt x="300" y="117"/>
                    </a:lnTo>
                    <a:lnTo>
                      <a:pt x="309" y="107"/>
                    </a:lnTo>
                    <a:lnTo>
                      <a:pt x="318" y="96"/>
                    </a:lnTo>
                    <a:lnTo>
                      <a:pt x="328" y="86"/>
                    </a:lnTo>
                    <a:lnTo>
                      <a:pt x="336" y="74"/>
                    </a:lnTo>
                    <a:lnTo>
                      <a:pt x="346" y="63"/>
                    </a:lnTo>
                    <a:lnTo>
                      <a:pt x="354" y="51"/>
                    </a:lnTo>
                    <a:lnTo>
                      <a:pt x="363" y="40"/>
                    </a:lnTo>
                    <a:lnTo>
                      <a:pt x="370" y="27"/>
                    </a:lnTo>
                    <a:lnTo>
                      <a:pt x="378" y="14"/>
                    </a:lnTo>
                    <a:lnTo>
                      <a:pt x="386" y="2"/>
                    </a:lnTo>
                    <a:lnTo>
                      <a:pt x="385" y="0"/>
                    </a:lnTo>
                    <a:lnTo>
                      <a:pt x="386" y="2"/>
                    </a:lnTo>
                    <a:lnTo>
                      <a:pt x="387" y="1"/>
                    </a:lnTo>
                    <a:lnTo>
                      <a:pt x="386" y="0"/>
                    </a:lnTo>
                    <a:lnTo>
                      <a:pt x="385" y="0"/>
                    </a:lnTo>
                    <a:lnTo>
                      <a:pt x="384" y="1"/>
                    </a:lnTo>
                    <a:lnTo>
                      <a:pt x="38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12" name="Freeform 800">
                <a:extLst>
                  <a:ext uri="{FF2B5EF4-FFF2-40B4-BE49-F238E27FC236}">
                    <a16:creationId xmlns:a16="http://schemas.microsoft.com/office/drawing/2014/main" id="{C470F318-A705-6A68-142A-E96958D465D1}"/>
                  </a:ext>
                </a:extLst>
              </p:cNvPr>
              <p:cNvSpPr>
                <a:spLocks/>
              </p:cNvSpPr>
              <p:nvPr/>
            </p:nvSpPr>
            <p:spPr bwMode="auto">
              <a:xfrm>
                <a:off x="1017" y="3875"/>
                <a:ext cx="223" cy="27"/>
              </a:xfrm>
              <a:custGeom>
                <a:avLst/>
                <a:gdLst>
                  <a:gd name="T0" fmla="*/ 1 w 669"/>
                  <a:gd name="T1" fmla="*/ 3 h 82"/>
                  <a:gd name="T2" fmla="*/ 31 w 669"/>
                  <a:gd name="T3" fmla="*/ 7 h 82"/>
                  <a:gd name="T4" fmla="*/ 65 w 669"/>
                  <a:gd name="T5" fmla="*/ 11 h 82"/>
                  <a:gd name="T6" fmla="*/ 101 w 669"/>
                  <a:gd name="T7" fmla="*/ 16 h 82"/>
                  <a:gd name="T8" fmla="*/ 138 w 669"/>
                  <a:gd name="T9" fmla="*/ 20 h 82"/>
                  <a:gd name="T10" fmla="*/ 178 w 669"/>
                  <a:gd name="T11" fmla="*/ 25 h 82"/>
                  <a:gd name="T12" fmla="*/ 219 w 669"/>
                  <a:gd name="T13" fmla="*/ 30 h 82"/>
                  <a:gd name="T14" fmla="*/ 262 w 669"/>
                  <a:gd name="T15" fmla="*/ 36 h 82"/>
                  <a:gd name="T16" fmla="*/ 306 w 669"/>
                  <a:gd name="T17" fmla="*/ 42 h 82"/>
                  <a:gd name="T18" fmla="*/ 350 w 669"/>
                  <a:gd name="T19" fmla="*/ 47 h 82"/>
                  <a:gd name="T20" fmla="*/ 396 w 669"/>
                  <a:gd name="T21" fmla="*/ 52 h 82"/>
                  <a:gd name="T22" fmla="*/ 443 w 669"/>
                  <a:gd name="T23" fmla="*/ 58 h 82"/>
                  <a:gd name="T24" fmla="*/ 488 w 669"/>
                  <a:gd name="T25" fmla="*/ 63 h 82"/>
                  <a:gd name="T26" fmla="*/ 534 w 669"/>
                  <a:gd name="T27" fmla="*/ 68 h 82"/>
                  <a:gd name="T28" fmla="*/ 579 w 669"/>
                  <a:gd name="T29" fmla="*/ 73 h 82"/>
                  <a:gd name="T30" fmla="*/ 624 w 669"/>
                  <a:gd name="T31" fmla="*/ 78 h 82"/>
                  <a:gd name="T32" fmla="*/ 669 w 669"/>
                  <a:gd name="T33" fmla="*/ 82 h 82"/>
                  <a:gd name="T34" fmla="*/ 647 w 669"/>
                  <a:gd name="T35" fmla="*/ 77 h 82"/>
                  <a:gd name="T36" fmla="*/ 602 w 669"/>
                  <a:gd name="T37" fmla="*/ 72 h 82"/>
                  <a:gd name="T38" fmla="*/ 557 w 669"/>
                  <a:gd name="T39" fmla="*/ 67 h 82"/>
                  <a:gd name="T40" fmla="*/ 512 w 669"/>
                  <a:gd name="T41" fmla="*/ 62 h 82"/>
                  <a:gd name="T42" fmla="*/ 466 w 669"/>
                  <a:gd name="T43" fmla="*/ 58 h 82"/>
                  <a:gd name="T44" fmla="*/ 419 w 669"/>
                  <a:gd name="T45" fmla="*/ 51 h 82"/>
                  <a:gd name="T46" fmla="*/ 374 w 669"/>
                  <a:gd name="T47" fmla="*/ 46 h 82"/>
                  <a:gd name="T48" fmla="*/ 329 w 669"/>
                  <a:gd name="T49" fmla="*/ 41 h 82"/>
                  <a:gd name="T50" fmla="*/ 285 w 669"/>
                  <a:gd name="T51" fmla="*/ 36 h 82"/>
                  <a:gd name="T52" fmla="*/ 241 w 669"/>
                  <a:gd name="T53" fmla="*/ 29 h 82"/>
                  <a:gd name="T54" fmla="*/ 199 w 669"/>
                  <a:gd name="T55" fmla="*/ 25 h 82"/>
                  <a:gd name="T56" fmla="*/ 159 w 669"/>
                  <a:gd name="T57" fmla="*/ 20 h 82"/>
                  <a:gd name="T58" fmla="*/ 120 w 669"/>
                  <a:gd name="T59" fmla="*/ 15 h 82"/>
                  <a:gd name="T60" fmla="*/ 83 w 669"/>
                  <a:gd name="T61" fmla="*/ 10 h 82"/>
                  <a:gd name="T62" fmla="*/ 48 w 669"/>
                  <a:gd name="T63" fmla="*/ 5 h 82"/>
                  <a:gd name="T64" fmla="*/ 17 w 669"/>
                  <a:gd name="T65" fmla="*/ 2 h 82"/>
                  <a:gd name="T66" fmla="*/ 0 w 669"/>
                  <a:gd name="T67" fmla="*/ 2 h 82"/>
                  <a:gd name="T68" fmla="*/ 1 w 669"/>
                  <a:gd name="T69" fmla="*/ 1 h 82"/>
                  <a:gd name="T70" fmla="*/ 0 w 669"/>
                  <a:gd name="T71" fmla="*/ 3 h 82"/>
                  <a:gd name="T72" fmla="*/ 3 w 669"/>
                  <a:gd name="T7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9" h="82">
                    <a:moveTo>
                      <a:pt x="3" y="2"/>
                    </a:moveTo>
                    <a:lnTo>
                      <a:pt x="1" y="3"/>
                    </a:lnTo>
                    <a:lnTo>
                      <a:pt x="16" y="5"/>
                    </a:lnTo>
                    <a:lnTo>
                      <a:pt x="31" y="7"/>
                    </a:lnTo>
                    <a:lnTo>
                      <a:pt x="48" y="8"/>
                    </a:lnTo>
                    <a:lnTo>
                      <a:pt x="65" y="11"/>
                    </a:lnTo>
                    <a:lnTo>
                      <a:pt x="82" y="14"/>
                    </a:lnTo>
                    <a:lnTo>
                      <a:pt x="101" y="16"/>
                    </a:lnTo>
                    <a:lnTo>
                      <a:pt x="119" y="18"/>
                    </a:lnTo>
                    <a:lnTo>
                      <a:pt x="138" y="20"/>
                    </a:lnTo>
                    <a:lnTo>
                      <a:pt x="158" y="23"/>
                    </a:lnTo>
                    <a:lnTo>
                      <a:pt x="178" y="25"/>
                    </a:lnTo>
                    <a:lnTo>
                      <a:pt x="199" y="28"/>
                    </a:lnTo>
                    <a:lnTo>
                      <a:pt x="219" y="30"/>
                    </a:lnTo>
                    <a:lnTo>
                      <a:pt x="241" y="34"/>
                    </a:lnTo>
                    <a:lnTo>
                      <a:pt x="262" y="36"/>
                    </a:lnTo>
                    <a:lnTo>
                      <a:pt x="284" y="39"/>
                    </a:lnTo>
                    <a:lnTo>
                      <a:pt x="306" y="42"/>
                    </a:lnTo>
                    <a:lnTo>
                      <a:pt x="328" y="44"/>
                    </a:lnTo>
                    <a:lnTo>
                      <a:pt x="350" y="47"/>
                    </a:lnTo>
                    <a:lnTo>
                      <a:pt x="373" y="49"/>
                    </a:lnTo>
                    <a:lnTo>
                      <a:pt x="396" y="52"/>
                    </a:lnTo>
                    <a:lnTo>
                      <a:pt x="419" y="55"/>
                    </a:lnTo>
                    <a:lnTo>
                      <a:pt x="443" y="58"/>
                    </a:lnTo>
                    <a:lnTo>
                      <a:pt x="465" y="61"/>
                    </a:lnTo>
                    <a:lnTo>
                      <a:pt x="488" y="63"/>
                    </a:lnTo>
                    <a:lnTo>
                      <a:pt x="511" y="66"/>
                    </a:lnTo>
                    <a:lnTo>
                      <a:pt x="534" y="68"/>
                    </a:lnTo>
                    <a:lnTo>
                      <a:pt x="557" y="70"/>
                    </a:lnTo>
                    <a:lnTo>
                      <a:pt x="579" y="73"/>
                    </a:lnTo>
                    <a:lnTo>
                      <a:pt x="602" y="76"/>
                    </a:lnTo>
                    <a:lnTo>
                      <a:pt x="624" y="78"/>
                    </a:lnTo>
                    <a:lnTo>
                      <a:pt x="647" y="80"/>
                    </a:lnTo>
                    <a:lnTo>
                      <a:pt x="669" y="82"/>
                    </a:lnTo>
                    <a:lnTo>
                      <a:pt x="669" y="79"/>
                    </a:lnTo>
                    <a:lnTo>
                      <a:pt x="647" y="77"/>
                    </a:lnTo>
                    <a:lnTo>
                      <a:pt x="626" y="75"/>
                    </a:lnTo>
                    <a:lnTo>
                      <a:pt x="602" y="72"/>
                    </a:lnTo>
                    <a:lnTo>
                      <a:pt x="580" y="70"/>
                    </a:lnTo>
                    <a:lnTo>
                      <a:pt x="557" y="67"/>
                    </a:lnTo>
                    <a:lnTo>
                      <a:pt x="535" y="65"/>
                    </a:lnTo>
                    <a:lnTo>
                      <a:pt x="512" y="62"/>
                    </a:lnTo>
                    <a:lnTo>
                      <a:pt x="489" y="60"/>
                    </a:lnTo>
                    <a:lnTo>
                      <a:pt x="466" y="58"/>
                    </a:lnTo>
                    <a:lnTo>
                      <a:pt x="443" y="55"/>
                    </a:lnTo>
                    <a:lnTo>
                      <a:pt x="419" y="51"/>
                    </a:lnTo>
                    <a:lnTo>
                      <a:pt x="396" y="49"/>
                    </a:lnTo>
                    <a:lnTo>
                      <a:pt x="374" y="46"/>
                    </a:lnTo>
                    <a:lnTo>
                      <a:pt x="351" y="44"/>
                    </a:lnTo>
                    <a:lnTo>
                      <a:pt x="329" y="41"/>
                    </a:lnTo>
                    <a:lnTo>
                      <a:pt x="307" y="39"/>
                    </a:lnTo>
                    <a:lnTo>
                      <a:pt x="285" y="36"/>
                    </a:lnTo>
                    <a:lnTo>
                      <a:pt x="263" y="32"/>
                    </a:lnTo>
                    <a:lnTo>
                      <a:pt x="241" y="29"/>
                    </a:lnTo>
                    <a:lnTo>
                      <a:pt x="220" y="27"/>
                    </a:lnTo>
                    <a:lnTo>
                      <a:pt x="199" y="25"/>
                    </a:lnTo>
                    <a:lnTo>
                      <a:pt x="179" y="22"/>
                    </a:lnTo>
                    <a:lnTo>
                      <a:pt x="159" y="20"/>
                    </a:lnTo>
                    <a:lnTo>
                      <a:pt x="139" y="17"/>
                    </a:lnTo>
                    <a:lnTo>
                      <a:pt x="120" y="15"/>
                    </a:lnTo>
                    <a:lnTo>
                      <a:pt x="101" y="13"/>
                    </a:lnTo>
                    <a:lnTo>
                      <a:pt x="83" y="10"/>
                    </a:lnTo>
                    <a:lnTo>
                      <a:pt x="66" y="8"/>
                    </a:lnTo>
                    <a:lnTo>
                      <a:pt x="48" y="5"/>
                    </a:lnTo>
                    <a:lnTo>
                      <a:pt x="32" y="4"/>
                    </a:lnTo>
                    <a:lnTo>
                      <a:pt x="17" y="2"/>
                    </a:lnTo>
                    <a:lnTo>
                      <a:pt x="2" y="0"/>
                    </a:lnTo>
                    <a:lnTo>
                      <a:pt x="0" y="2"/>
                    </a:lnTo>
                    <a:lnTo>
                      <a:pt x="2" y="0"/>
                    </a:lnTo>
                    <a:lnTo>
                      <a:pt x="1" y="1"/>
                    </a:lnTo>
                    <a:lnTo>
                      <a:pt x="0" y="1"/>
                    </a:lnTo>
                    <a:lnTo>
                      <a:pt x="0" y="3"/>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13" name="Freeform 801">
                <a:extLst>
                  <a:ext uri="{FF2B5EF4-FFF2-40B4-BE49-F238E27FC236}">
                    <a16:creationId xmlns:a16="http://schemas.microsoft.com/office/drawing/2014/main" id="{1EF494F0-CD64-D5C3-198D-ED7D0FC2F65D}"/>
                  </a:ext>
                </a:extLst>
              </p:cNvPr>
              <p:cNvSpPr>
                <a:spLocks/>
              </p:cNvSpPr>
              <p:nvPr/>
            </p:nvSpPr>
            <p:spPr bwMode="auto">
              <a:xfrm>
                <a:off x="915" y="3875"/>
                <a:ext cx="103" cy="129"/>
              </a:xfrm>
              <a:custGeom>
                <a:avLst/>
                <a:gdLst>
                  <a:gd name="T0" fmla="*/ 2 w 309"/>
                  <a:gd name="T1" fmla="*/ 385 h 385"/>
                  <a:gd name="T2" fmla="*/ 48 w 309"/>
                  <a:gd name="T3" fmla="*/ 378 h 385"/>
                  <a:gd name="T4" fmla="*/ 89 w 309"/>
                  <a:gd name="T5" fmla="*/ 371 h 385"/>
                  <a:gd name="T6" fmla="*/ 126 w 309"/>
                  <a:gd name="T7" fmla="*/ 363 h 385"/>
                  <a:gd name="T8" fmla="*/ 159 w 309"/>
                  <a:gd name="T9" fmla="*/ 352 h 385"/>
                  <a:gd name="T10" fmla="*/ 186 w 309"/>
                  <a:gd name="T11" fmla="*/ 341 h 385"/>
                  <a:gd name="T12" fmla="*/ 210 w 309"/>
                  <a:gd name="T13" fmla="*/ 326 h 385"/>
                  <a:gd name="T14" fmla="*/ 230 w 309"/>
                  <a:gd name="T15" fmla="*/ 309 h 385"/>
                  <a:gd name="T16" fmla="*/ 248 w 309"/>
                  <a:gd name="T17" fmla="*/ 289 h 385"/>
                  <a:gd name="T18" fmla="*/ 262 w 309"/>
                  <a:gd name="T19" fmla="*/ 267 h 385"/>
                  <a:gd name="T20" fmla="*/ 274 w 309"/>
                  <a:gd name="T21" fmla="*/ 241 h 385"/>
                  <a:gd name="T22" fmla="*/ 284 w 309"/>
                  <a:gd name="T23" fmla="*/ 211 h 385"/>
                  <a:gd name="T24" fmla="*/ 291 w 309"/>
                  <a:gd name="T25" fmla="*/ 178 h 385"/>
                  <a:gd name="T26" fmla="*/ 297 w 309"/>
                  <a:gd name="T27" fmla="*/ 140 h 385"/>
                  <a:gd name="T28" fmla="*/ 302 w 309"/>
                  <a:gd name="T29" fmla="*/ 98 h 385"/>
                  <a:gd name="T30" fmla="*/ 306 w 309"/>
                  <a:gd name="T31" fmla="*/ 51 h 385"/>
                  <a:gd name="T32" fmla="*/ 309 w 309"/>
                  <a:gd name="T33" fmla="*/ 0 h 385"/>
                  <a:gd name="T34" fmla="*/ 305 w 309"/>
                  <a:gd name="T35" fmla="*/ 26 h 385"/>
                  <a:gd name="T36" fmla="*/ 301 w 309"/>
                  <a:gd name="T37" fmla="*/ 76 h 385"/>
                  <a:gd name="T38" fmla="*/ 296 w 309"/>
                  <a:gd name="T39" fmla="*/ 119 h 385"/>
                  <a:gd name="T40" fmla="*/ 291 w 309"/>
                  <a:gd name="T41" fmla="*/ 159 h 385"/>
                  <a:gd name="T42" fmla="*/ 284 w 309"/>
                  <a:gd name="T43" fmla="*/ 194 h 385"/>
                  <a:gd name="T44" fmla="*/ 275 w 309"/>
                  <a:gd name="T45" fmla="*/ 225 h 385"/>
                  <a:gd name="T46" fmla="*/ 265 w 309"/>
                  <a:gd name="T47" fmla="*/ 252 h 385"/>
                  <a:gd name="T48" fmla="*/ 252 w 309"/>
                  <a:gd name="T49" fmla="*/ 276 h 385"/>
                  <a:gd name="T50" fmla="*/ 236 w 309"/>
                  <a:gd name="T51" fmla="*/ 297 h 385"/>
                  <a:gd name="T52" fmla="*/ 219 w 309"/>
                  <a:gd name="T53" fmla="*/ 315 h 385"/>
                  <a:gd name="T54" fmla="*/ 197 w 309"/>
                  <a:gd name="T55" fmla="*/ 331 h 385"/>
                  <a:gd name="T56" fmla="*/ 171 w 309"/>
                  <a:gd name="T57" fmla="*/ 344 h 385"/>
                  <a:gd name="T58" fmla="*/ 142 w 309"/>
                  <a:gd name="T59" fmla="*/ 354 h 385"/>
                  <a:gd name="T60" fmla="*/ 108 w 309"/>
                  <a:gd name="T61" fmla="*/ 364 h 385"/>
                  <a:gd name="T62" fmla="*/ 68 w 309"/>
                  <a:gd name="T63" fmla="*/ 372 h 385"/>
                  <a:gd name="T64" fmla="*/ 25 w 309"/>
                  <a:gd name="T65" fmla="*/ 378 h 385"/>
                  <a:gd name="T66" fmla="*/ 0 w 309"/>
                  <a:gd name="T67" fmla="*/ 385 h 385"/>
                  <a:gd name="T68" fmla="*/ 0 w 309"/>
                  <a:gd name="T69" fmla="*/ 383 h 385"/>
                  <a:gd name="T70" fmla="*/ 0 w 309"/>
                  <a:gd name="T71" fmla="*/ 385 h 385"/>
                  <a:gd name="T72" fmla="*/ 2 w 309"/>
                  <a:gd name="T73" fmla="*/ 38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9" h="385">
                    <a:moveTo>
                      <a:pt x="2" y="382"/>
                    </a:moveTo>
                    <a:lnTo>
                      <a:pt x="2" y="385"/>
                    </a:lnTo>
                    <a:lnTo>
                      <a:pt x="25" y="382"/>
                    </a:lnTo>
                    <a:lnTo>
                      <a:pt x="48" y="378"/>
                    </a:lnTo>
                    <a:lnTo>
                      <a:pt x="69" y="375"/>
                    </a:lnTo>
                    <a:lnTo>
                      <a:pt x="89" y="371"/>
                    </a:lnTo>
                    <a:lnTo>
                      <a:pt x="108" y="367"/>
                    </a:lnTo>
                    <a:lnTo>
                      <a:pt x="126" y="363"/>
                    </a:lnTo>
                    <a:lnTo>
                      <a:pt x="143" y="357"/>
                    </a:lnTo>
                    <a:lnTo>
                      <a:pt x="159" y="352"/>
                    </a:lnTo>
                    <a:lnTo>
                      <a:pt x="172" y="347"/>
                    </a:lnTo>
                    <a:lnTo>
                      <a:pt x="186" y="341"/>
                    </a:lnTo>
                    <a:lnTo>
                      <a:pt x="199" y="333"/>
                    </a:lnTo>
                    <a:lnTo>
                      <a:pt x="210" y="326"/>
                    </a:lnTo>
                    <a:lnTo>
                      <a:pt x="221" y="317"/>
                    </a:lnTo>
                    <a:lnTo>
                      <a:pt x="230" y="309"/>
                    </a:lnTo>
                    <a:lnTo>
                      <a:pt x="240" y="300"/>
                    </a:lnTo>
                    <a:lnTo>
                      <a:pt x="248" y="289"/>
                    </a:lnTo>
                    <a:lnTo>
                      <a:pt x="255" y="279"/>
                    </a:lnTo>
                    <a:lnTo>
                      <a:pt x="262" y="267"/>
                    </a:lnTo>
                    <a:lnTo>
                      <a:pt x="268" y="254"/>
                    </a:lnTo>
                    <a:lnTo>
                      <a:pt x="274" y="241"/>
                    </a:lnTo>
                    <a:lnTo>
                      <a:pt x="279" y="226"/>
                    </a:lnTo>
                    <a:lnTo>
                      <a:pt x="284" y="211"/>
                    </a:lnTo>
                    <a:lnTo>
                      <a:pt x="287" y="194"/>
                    </a:lnTo>
                    <a:lnTo>
                      <a:pt x="291" y="178"/>
                    </a:lnTo>
                    <a:lnTo>
                      <a:pt x="294" y="160"/>
                    </a:lnTo>
                    <a:lnTo>
                      <a:pt x="297" y="140"/>
                    </a:lnTo>
                    <a:lnTo>
                      <a:pt x="300" y="120"/>
                    </a:lnTo>
                    <a:lnTo>
                      <a:pt x="302" y="98"/>
                    </a:lnTo>
                    <a:lnTo>
                      <a:pt x="304" y="76"/>
                    </a:lnTo>
                    <a:lnTo>
                      <a:pt x="306" y="51"/>
                    </a:lnTo>
                    <a:lnTo>
                      <a:pt x="308" y="26"/>
                    </a:lnTo>
                    <a:lnTo>
                      <a:pt x="309" y="0"/>
                    </a:lnTo>
                    <a:lnTo>
                      <a:pt x="306" y="0"/>
                    </a:lnTo>
                    <a:lnTo>
                      <a:pt x="305" y="26"/>
                    </a:lnTo>
                    <a:lnTo>
                      <a:pt x="303" y="51"/>
                    </a:lnTo>
                    <a:lnTo>
                      <a:pt x="301" y="76"/>
                    </a:lnTo>
                    <a:lnTo>
                      <a:pt x="299" y="98"/>
                    </a:lnTo>
                    <a:lnTo>
                      <a:pt x="296" y="119"/>
                    </a:lnTo>
                    <a:lnTo>
                      <a:pt x="293" y="140"/>
                    </a:lnTo>
                    <a:lnTo>
                      <a:pt x="291" y="159"/>
                    </a:lnTo>
                    <a:lnTo>
                      <a:pt x="288" y="178"/>
                    </a:lnTo>
                    <a:lnTo>
                      <a:pt x="284" y="194"/>
                    </a:lnTo>
                    <a:lnTo>
                      <a:pt x="280" y="210"/>
                    </a:lnTo>
                    <a:lnTo>
                      <a:pt x="275" y="225"/>
                    </a:lnTo>
                    <a:lnTo>
                      <a:pt x="271" y="240"/>
                    </a:lnTo>
                    <a:lnTo>
                      <a:pt x="265" y="252"/>
                    </a:lnTo>
                    <a:lnTo>
                      <a:pt x="260" y="265"/>
                    </a:lnTo>
                    <a:lnTo>
                      <a:pt x="252" y="276"/>
                    </a:lnTo>
                    <a:lnTo>
                      <a:pt x="245" y="287"/>
                    </a:lnTo>
                    <a:lnTo>
                      <a:pt x="236" y="297"/>
                    </a:lnTo>
                    <a:lnTo>
                      <a:pt x="228" y="307"/>
                    </a:lnTo>
                    <a:lnTo>
                      <a:pt x="219" y="315"/>
                    </a:lnTo>
                    <a:lnTo>
                      <a:pt x="208" y="324"/>
                    </a:lnTo>
                    <a:lnTo>
                      <a:pt x="197" y="331"/>
                    </a:lnTo>
                    <a:lnTo>
                      <a:pt x="185" y="337"/>
                    </a:lnTo>
                    <a:lnTo>
                      <a:pt x="171" y="344"/>
                    </a:lnTo>
                    <a:lnTo>
                      <a:pt x="157" y="349"/>
                    </a:lnTo>
                    <a:lnTo>
                      <a:pt x="142" y="354"/>
                    </a:lnTo>
                    <a:lnTo>
                      <a:pt x="125" y="360"/>
                    </a:lnTo>
                    <a:lnTo>
                      <a:pt x="108" y="364"/>
                    </a:lnTo>
                    <a:lnTo>
                      <a:pt x="88" y="368"/>
                    </a:lnTo>
                    <a:lnTo>
                      <a:pt x="68" y="372"/>
                    </a:lnTo>
                    <a:lnTo>
                      <a:pt x="47" y="375"/>
                    </a:lnTo>
                    <a:lnTo>
                      <a:pt x="25" y="378"/>
                    </a:lnTo>
                    <a:lnTo>
                      <a:pt x="1" y="382"/>
                    </a:lnTo>
                    <a:lnTo>
                      <a:pt x="0" y="385"/>
                    </a:lnTo>
                    <a:lnTo>
                      <a:pt x="1" y="382"/>
                    </a:lnTo>
                    <a:lnTo>
                      <a:pt x="0" y="383"/>
                    </a:lnTo>
                    <a:lnTo>
                      <a:pt x="0" y="384"/>
                    </a:lnTo>
                    <a:lnTo>
                      <a:pt x="0" y="385"/>
                    </a:lnTo>
                    <a:lnTo>
                      <a:pt x="2" y="385"/>
                    </a:lnTo>
                    <a:lnTo>
                      <a:pt x="2" y="3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14" name="Freeform 802">
                <a:extLst>
                  <a:ext uri="{FF2B5EF4-FFF2-40B4-BE49-F238E27FC236}">
                    <a16:creationId xmlns:a16="http://schemas.microsoft.com/office/drawing/2014/main" id="{560A5266-D2D5-743D-BDE0-9C10880E6716}"/>
                  </a:ext>
                </a:extLst>
              </p:cNvPr>
              <p:cNvSpPr>
                <a:spLocks/>
              </p:cNvSpPr>
              <p:nvPr/>
            </p:nvSpPr>
            <p:spPr bwMode="auto">
              <a:xfrm>
                <a:off x="798" y="3727"/>
                <a:ext cx="113" cy="177"/>
              </a:xfrm>
              <a:custGeom>
                <a:avLst/>
                <a:gdLst>
                  <a:gd name="T0" fmla="*/ 153 w 337"/>
                  <a:gd name="T1" fmla="*/ 44 h 530"/>
                  <a:gd name="T2" fmla="*/ 129 w 337"/>
                  <a:gd name="T3" fmla="*/ 63 h 530"/>
                  <a:gd name="T4" fmla="*/ 111 w 337"/>
                  <a:gd name="T5" fmla="*/ 81 h 530"/>
                  <a:gd name="T6" fmla="*/ 94 w 337"/>
                  <a:gd name="T7" fmla="*/ 99 h 530"/>
                  <a:gd name="T8" fmla="*/ 79 w 337"/>
                  <a:gd name="T9" fmla="*/ 118 h 530"/>
                  <a:gd name="T10" fmla="*/ 58 w 337"/>
                  <a:gd name="T11" fmla="*/ 140 h 530"/>
                  <a:gd name="T12" fmla="*/ 35 w 337"/>
                  <a:gd name="T13" fmla="*/ 165 h 530"/>
                  <a:gd name="T14" fmla="*/ 19 w 337"/>
                  <a:gd name="T15" fmla="*/ 188 h 530"/>
                  <a:gd name="T16" fmla="*/ 8 w 337"/>
                  <a:gd name="T17" fmla="*/ 212 h 530"/>
                  <a:gd name="T18" fmla="*/ 2 w 337"/>
                  <a:gd name="T19" fmla="*/ 236 h 530"/>
                  <a:gd name="T20" fmla="*/ 0 w 337"/>
                  <a:gd name="T21" fmla="*/ 264 h 530"/>
                  <a:gd name="T22" fmla="*/ 4 w 337"/>
                  <a:gd name="T23" fmla="*/ 290 h 530"/>
                  <a:gd name="T24" fmla="*/ 12 w 337"/>
                  <a:gd name="T25" fmla="*/ 316 h 530"/>
                  <a:gd name="T26" fmla="*/ 25 w 337"/>
                  <a:gd name="T27" fmla="*/ 341 h 530"/>
                  <a:gd name="T28" fmla="*/ 40 w 337"/>
                  <a:gd name="T29" fmla="*/ 365 h 530"/>
                  <a:gd name="T30" fmla="*/ 56 w 337"/>
                  <a:gd name="T31" fmla="*/ 385 h 530"/>
                  <a:gd name="T32" fmla="*/ 71 w 337"/>
                  <a:gd name="T33" fmla="*/ 401 h 530"/>
                  <a:gd name="T34" fmla="*/ 87 w 337"/>
                  <a:gd name="T35" fmla="*/ 420 h 530"/>
                  <a:gd name="T36" fmla="*/ 105 w 337"/>
                  <a:gd name="T37" fmla="*/ 442 h 530"/>
                  <a:gd name="T38" fmla="*/ 125 w 337"/>
                  <a:gd name="T39" fmla="*/ 463 h 530"/>
                  <a:gd name="T40" fmla="*/ 147 w 337"/>
                  <a:gd name="T41" fmla="*/ 483 h 530"/>
                  <a:gd name="T42" fmla="*/ 168 w 337"/>
                  <a:gd name="T43" fmla="*/ 498 h 530"/>
                  <a:gd name="T44" fmla="*/ 184 w 337"/>
                  <a:gd name="T45" fmla="*/ 507 h 530"/>
                  <a:gd name="T46" fmla="*/ 201 w 337"/>
                  <a:gd name="T47" fmla="*/ 514 h 530"/>
                  <a:gd name="T48" fmla="*/ 217 w 337"/>
                  <a:gd name="T49" fmla="*/ 521 h 530"/>
                  <a:gd name="T50" fmla="*/ 236 w 337"/>
                  <a:gd name="T51" fmla="*/ 526 h 530"/>
                  <a:gd name="T52" fmla="*/ 255 w 337"/>
                  <a:gd name="T53" fmla="*/ 530 h 530"/>
                  <a:gd name="T54" fmla="*/ 286 w 337"/>
                  <a:gd name="T55" fmla="*/ 487 h 530"/>
                  <a:gd name="T56" fmla="*/ 309 w 337"/>
                  <a:gd name="T57" fmla="*/ 438 h 530"/>
                  <a:gd name="T58" fmla="*/ 325 w 337"/>
                  <a:gd name="T59" fmla="*/ 385 h 530"/>
                  <a:gd name="T60" fmla="*/ 334 w 337"/>
                  <a:gd name="T61" fmla="*/ 329 h 530"/>
                  <a:gd name="T62" fmla="*/ 337 w 337"/>
                  <a:gd name="T63" fmla="*/ 273 h 530"/>
                  <a:gd name="T64" fmla="*/ 334 w 337"/>
                  <a:gd name="T65" fmla="*/ 217 h 530"/>
                  <a:gd name="T66" fmla="*/ 326 w 337"/>
                  <a:gd name="T67" fmla="*/ 162 h 530"/>
                  <a:gd name="T68" fmla="*/ 312 w 337"/>
                  <a:gd name="T69" fmla="*/ 111 h 530"/>
                  <a:gd name="T70" fmla="*/ 294 w 337"/>
                  <a:gd name="T71" fmla="*/ 64 h 530"/>
                  <a:gd name="T72" fmla="*/ 272 w 337"/>
                  <a:gd name="T73" fmla="*/ 23 h 530"/>
                  <a:gd name="T74" fmla="*/ 249 w 337"/>
                  <a:gd name="T75" fmla="*/ 1 h 530"/>
                  <a:gd name="T76" fmla="*/ 234 w 337"/>
                  <a:gd name="T77" fmla="*/ 4 h 530"/>
                  <a:gd name="T78" fmla="*/ 218 w 337"/>
                  <a:gd name="T79" fmla="*/ 9 h 530"/>
                  <a:gd name="T80" fmla="*/ 203 w 337"/>
                  <a:gd name="T81" fmla="*/ 15 h 530"/>
                  <a:gd name="T82" fmla="*/ 188 w 337"/>
                  <a:gd name="T83" fmla="*/ 22 h 530"/>
                  <a:gd name="T84" fmla="*/ 172 w 337"/>
                  <a:gd name="T85" fmla="*/ 32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7" h="530">
                    <a:moveTo>
                      <a:pt x="172" y="32"/>
                    </a:moveTo>
                    <a:lnTo>
                      <a:pt x="163" y="38"/>
                    </a:lnTo>
                    <a:lnTo>
                      <a:pt x="153" y="44"/>
                    </a:lnTo>
                    <a:lnTo>
                      <a:pt x="145" y="51"/>
                    </a:lnTo>
                    <a:lnTo>
                      <a:pt x="136" y="57"/>
                    </a:lnTo>
                    <a:lnTo>
                      <a:pt x="129" y="63"/>
                    </a:lnTo>
                    <a:lnTo>
                      <a:pt x="123" y="70"/>
                    </a:lnTo>
                    <a:lnTo>
                      <a:pt x="116" y="75"/>
                    </a:lnTo>
                    <a:lnTo>
                      <a:pt x="111" y="81"/>
                    </a:lnTo>
                    <a:lnTo>
                      <a:pt x="105" y="88"/>
                    </a:lnTo>
                    <a:lnTo>
                      <a:pt x="100" y="94"/>
                    </a:lnTo>
                    <a:lnTo>
                      <a:pt x="94" y="99"/>
                    </a:lnTo>
                    <a:lnTo>
                      <a:pt x="89" y="105"/>
                    </a:lnTo>
                    <a:lnTo>
                      <a:pt x="84" y="112"/>
                    </a:lnTo>
                    <a:lnTo>
                      <a:pt x="79" y="118"/>
                    </a:lnTo>
                    <a:lnTo>
                      <a:pt x="73" y="124"/>
                    </a:lnTo>
                    <a:lnTo>
                      <a:pt x="67" y="131"/>
                    </a:lnTo>
                    <a:lnTo>
                      <a:pt x="58" y="140"/>
                    </a:lnTo>
                    <a:lnTo>
                      <a:pt x="49" y="149"/>
                    </a:lnTo>
                    <a:lnTo>
                      <a:pt x="42" y="157"/>
                    </a:lnTo>
                    <a:lnTo>
                      <a:pt x="35" y="165"/>
                    </a:lnTo>
                    <a:lnTo>
                      <a:pt x="29" y="174"/>
                    </a:lnTo>
                    <a:lnTo>
                      <a:pt x="23" y="181"/>
                    </a:lnTo>
                    <a:lnTo>
                      <a:pt x="19" y="188"/>
                    </a:lnTo>
                    <a:lnTo>
                      <a:pt x="14" y="196"/>
                    </a:lnTo>
                    <a:lnTo>
                      <a:pt x="10" y="203"/>
                    </a:lnTo>
                    <a:lnTo>
                      <a:pt x="8" y="212"/>
                    </a:lnTo>
                    <a:lnTo>
                      <a:pt x="5" y="219"/>
                    </a:lnTo>
                    <a:lnTo>
                      <a:pt x="3" y="227"/>
                    </a:lnTo>
                    <a:lnTo>
                      <a:pt x="2" y="236"/>
                    </a:lnTo>
                    <a:lnTo>
                      <a:pt x="1" y="245"/>
                    </a:lnTo>
                    <a:lnTo>
                      <a:pt x="0" y="254"/>
                    </a:lnTo>
                    <a:lnTo>
                      <a:pt x="0" y="264"/>
                    </a:lnTo>
                    <a:lnTo>
                      <a:pt x="0" y="273"/>
                    </a:lnTo>
                    <a:lnTo>
                      <a:pt x="2" y="281"/>
                    </a:lnTo>
                    <a:lnTo>
                      <a:pt x="4" y="290"/>
                    </a:lnTo>
                    <a:lnTo>
                      <a:pt x="6" y="299"/>
                    </a:lnTo>
                    <a:lnTo>
                      <a:pt x="9" y="307"/>
                    </a:lnTo>
                    <a:lnTo>
                      <a:pt x="12" y="316"/>
                    </a:lnTo>
                    <a:lnTo>
                      <a:pt x="17" y="325"/>
                    </a:lnTo>
                    <a:lnTo>
                      <a:pt x="21" y="333"/>
                    </a:lnTo>
                    <a:lnTo>
                      <a:pt x="25" y="341"/>
                    </a:lnTo>
                    <a:lnTo>
                      <a:pt x="30" y="349"/>
                    </a:lnTo>
                    <a:lnTo>
                      <a:pt x="35" y="357"/>
                    </a:lnTo>
                    <a:lnTo>
                      <a:pt x="40" y="365"/>
                    </a:lnTo>
                    <a:lnTo>
                      <a:pt x="46" y="372"/>
                    </a:lnTo>
                    <a:lnTo>
                      <a:pt x="51" y="379"/>
                    </a:lnTo>
                    <a:lnTo>
                      <a:pt x="56" y="385"/>
                    </a:lnTo>
                    <a:lnTo>
                      <a:pt x="62" y="391"/>
                    </a:lnTo>
                    <a:lnTo>
                      <a:pt x="66" y="396"/>
                    </a:lnTo>
                    <a:lnTo>
                      <a:pt x="71" y="401"/>
                    </a:lnTo>
                    <a:lnTo>
                      <a:pt x="76" y="407"/>
                    </a:lnTo>
                    <a:lnTo>
                      <a:pt x="81" y="413"/>
                    </a:lnTo>
                    <a:lnTo>
                      <a:pt x="87" y="420"/>
                    </a:lnTo>
                    <a:lnTo>
                      <a:pt x="92" y="427"/>
                    </a:lnTo>
                    <a:lnTo>
                      <a:pt x="99" y="434"/>
                    </a:lnTo>
                    <a:lnTo>
                      <a:pt x="105" y="442"/>
                    </a:lnTo>
                    <a:lnTo>
                      <a:pt x="111" y="449"/>
                    </a:lnTo>
                    <a:lnTo>
                      <a:pt x="117" y="457"/>
                    </a:lnTo>
                    <a:lnTo>
                      <a:pt x="125" y="463"/>
                    </a:lnTo>
                    <a:lnTo>
                      <a:pt x="132" y="470"/>
                    </a:lnTo>
                    <a:lnTo>
                      <a:pt x="140" y="477"/>
                    </a:lnTo>
                    <a:lnTo>
                      <a:pt x="147" y="483"/>
                    </a:lnTo>
                    <a:lnTo>
                      <a:pt x="154" y="489"/>
                    </a:lnTo>
                    <a:lnTo>
                      <a:pt x="163" y="494"/>
                    </a:lnTo>
                    <a:lnTo>
                      <a:pt x="168" y="498"/>
                    </a:lnTo>
                    <a:lnTo>
                      <a:pt x="173" y="501"/>
                    </a:lnTo>
                    <a:lnTo>
                      <a:pt x="178" y="504"/>
                    </a:lnTo>
                    <a:lnTo>
                      <a:pt x="184" y="507"/>
                    </a:lnTo>
                    <a:lnTo>
                      <a:pt x="189" y="509"/>
                    </a:lnTo>
                    <a:lnTo>
                      <a:pt x="194" y="512"/>
                    </a:lnTo>
                    <a:lnTo>
                      <a:pt x="201" y="514"/>
                    </a:lnTo>
                    <a:lnTo>
                      <a:pt x="207" y="516"/>
                    </a:lnTo>
                    <a:lnTo>
                      <a:pt x="212" y="519"/>
                    </a:lnTo>
                    <a:lnTo>
                      <a:pt x="217" y="521"/>
                    </a:lnTo>
                    <a:lnTo>
                      <a:pt x="224" y="523"/>
                    </a:lnTo>
                    <a:lnTo>
                      <a:pt x="230" y="525"/>
                    </a:lnTo>
                    <a:lnTo>
                      <a:pt x="236" y="526"/>
                    </a:lnTo>
                    <a:lnTo>
                      <a:pt x="243" y="527"/>
                    </a:lnTo>
                    <a:lnTo>
                      <a:pt x="249" y="529"/>
                    </a:lnTo>
                    <a:lnTo>
                      <a:pt x="255" y="530"/>
                    </a:lnTo>
                    <a:lnTo>
                      <a:pt x="266" y="516"/>
                    </a:lnTo>
                    <a:lnTo>
                      <a:pt x="276" y="502"/>
                    </a:lnTo>
                    <a:lnTo>
                      <a:pt x="286" y="487"/>
                    </a:lnTo>
                    <a:lnTo>
                      <a:pt x="294" y="471"/>
                    </a:lnTo>
                    <a:lnTo>
                      <a:pt x="301" y="454"/>
                    </a:lnTo>
                    <a:lnTo>
                      <a:pt x="309" y="438"/>
                    </a:lnTo>
                    <a:lnTo>
                      <a:pt x="314" y="421"/>
                    </a:lnTo>
                    <a:lnTo>
                      <a:pt x="320" y="403"/>
                    </a:lnTo>
                    <a:lnTo>
                      <a:pt x="325" y="385"/>
                    </a:lnTo>
                    <a:lnTo>
                      <a:pt x="328" y="367"/>
                    </a:lnTo>
                    <a:lnTo>
                      <a:pt x="331" y="348"/>
                    </a:lnTo>
                    <a:lnTo>
                      <a:pt x="334" y="329"/>
                    </a:lnTo>
                    <a:lnTo>
                      <a:pt x="335" y="310"/>
                    </a:lnTo>
                    <a:lnTo>
                      <a:pt x="336" y="292"/>
                    </a:lnTo>
                    <a:lnTo>
                      <a:pt x="337" y="273"/>
                    </a:lnTo>
                    <a:lnTo>
                      <a:pt x="337" y="254"/>
                    </a:lnTo>
                    <a:lnTo>
                      <a:pt x="336" y="235"/>
                    </a:lnTo>
                    <a:lnTo>
                      <a:pt x="334" y="217"/>
                    </a:lnTo>
                    <a:lnTo>
                      <a:pt x="332" y="198"/>
                    </a:lnTo>
                    <a:lnTo>
                      <a:pt x="329" y="180"/>
                    </a:lnTo>
                    <a:lnTo>
                      <a:pt x="326" y="162"/>
                    </a:lnTo>
                    <a:lnTo>
                      <a:pt x="321" y="144"/>
                    </a:lnTo>
                    <a:lnTo>
                      <a:pt x="317" y="128"/>
                    </a:lnTo>
                    <a:lnTo>
                      <a:pt x="312" y="111"/>
                    </a:lnTo>
                    <a:lnTo>
                      <a:pt x="307" y="95"/>
                    </a:lnTo>
                    <a:lnTo>
                      <a:pt x="300" y="79"/>
                    </a:lnTo>
                    <a:lnTo>
                      <a:pt x="294" y="64"/>
                    </a:lnTo>
                    <a:lnTo>
                      <a:pt x="287" y="50"/>
                    </a:lnTo>
                    <a:lnTo>
                      <a:pt x="279" y="36"/>
                    </a:lnTo>
                    <a:lnTo>
                      <a:pt x="272" y="23"/>
                    </a:lnTo>
                    <a:lnTo>
                      <a:pt x="264" y="12"/>
                    </a:lnTo>
                    <a:lnTo>
                      <a:pt x="255" y="0"/>
                    </a:lnTo>
                    <a:lnTo>
                      <a:pt x="249" y="1"/>
                    </a:lnTo>
                    <a:lnTo>
                      <a:pt x="244" y="2"/>
                    </a:lnTo>
                    <a:lnTo>
                      <a:pt x="238" y="3"/>
                    </a:lnTo>
                    <a:lnTo>
                      <a:pt x="234" y="4"/>
                    </a:lnTo>
                    <a:lnTo>
                      <a:pt x="229" y="6"/>
                    </a:lnTo>
                    <a:lnTo>
                      <a:pt x="224" y="7"/>
                    </a:lnTo>
                    <a:lnTo>
                      <a:pt x="218" y="9"/>
                    </a:lnTo>
                    <a:lnTo>
                      <a:pt x="213" y="11"/>
                    </a:lnTo>
                    <a:lnTo>
                      <a:pt x="208" y="13"/>
                    </a:lnTo>
                    <a:lnTo>
                      <a:pt x="203" y="15"/>
                    </a:lnTo>
                    <a:lnTo>
                      <a:pt x="198" y="17"/>
                    </a:lnTo>
                    <a:lnTo>
                      <a:pt x="193" y="20"/>
                    </a:lnTo>
                    <a:lnTo>
                      <a:pt x="188" y="22"/>
                    </a:lnTo>
                    <a:lnTo>
                      <a:pt x="183" y="26"/>
                    </a:lnTo>
                    <a:lnTo>
                      <a:pt x="177" y="29"/>
                    </a:lnTo>
                    <a:lnTo>
                      <a:pt x="172"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15" name="Freeform 803">
                <a:extLst>
                  <a:ext uri="{FF2B5EF4-FFF2-40B4-BE49-F238E27FC236}">
                    <a16:creationId xmlns:a16="http://schemas.microsoft.com/office/drawing/2014/main" id="{03D9571E-648B-4276-A519-E0205C8DF40D}"/>
                  </a:ext>
                </a:extLst>
              </p:cNvPr>
              <p:cNvSpPr>
                <a:spLocks/>
              </p:cNvSpPr>
              <p:nvPr/>
            </p:nvSpPr>
            <p:spPr bwMode="auto">
              <a:xfrm>
                <a:off x="798" y="3727"/>
                <a:ext cx="113" cy="177"/>
              </a:xfrm>
              <a:custGeom>
                <a:avLst/>
                <a:gdLst>
                  <a:gd name="T0" fmla="*/ 153 w 337"/>
                  <a:gd name="T1" fmla="*/ 44 h 530"/>
                  <a:gd name="T2" fmla="*/ 129 w 337"/>
                  <a:gd name="T3" fmla="*/ 63 h 530"/>
                  <a:gd name="T4" fmla="*/ 111 w 337"/>
                  <a:gd name="T5" fmla="*/ 81 h 530"/>
                  <a:gd name="T6" fmla="*/ 94 w 337"/>
                  <a:gd name="T7" fmla="*/ 99 h 530"/>
                  <a:gd name="T8" fmla="*/ 79 w 337"/>
                  <a:gd name="T9" fmla="*/ 118 h 530"/>
                  <a:gd name="T10" fmla="*/ 58 w 337"/>
                  <a:gd name="T11" fmla="*/ 140 h 530"/>
                  <a:gd name="T12" fmla="*/ 35 w 337"/>
                  <a:gd name="T13" fmla="*/ 165 h 530"/>
                  <a:gd name="T14" fmla="*/ 19 w 337"/>
                  <a:gd name="T15" fmla="*/ 188 h 530"/>
                  <a:gd name="T16" fmla="*/ 8 w 337"/>
                  <a:gd name="T17" fmla="*/ 212 h 530"/>
                  <a:gd name="T18" fmla="*/ 2 w 337"/>
                  <a:gd name="T19" fmla="*/ 236 h 530"/>
                  <a:gd name="T20" fmla="*/ 0 w 337"/>
                  <a:gd name="T21" fmla="*/ 264 h 530"/>
                  <a:gd name="T22" fmla="*/ 4 w 337"/>
                  <a:gd name="T23" fmla="*/ 290 h 530"/>
                  <a:gd name="T24" fmla="*/ 12 w 337"/>
                  <a:gd name="T25" fmla="*/ 316 h 530"/>
                  <a:gd name="T26" fmla="*/ 25 w 337"/>
                  <a:gd name="T27" fmla="*/ 341 h 530"/>
                  <a:gd name="T28" fmla="*/ 40 w 337"/>
                  <a:gd name="T29" fmla="*/ 365 h 530"/>
                  <a:gd name="T30" fmla="*/ 56 w 337"/>
                  <a:gd name="T31" fmla="*/ 385 h 530"/>
                  <a:gd name="T32" fmla="*/ 71 w 337"/>
                  <a:gd name="T33" fmla="*/ 401 h 530"/>
                  <a:gd name="T34" fmla="*/ 87 w 337"/>
                  <a:gd name="T35" fmla="*/ 420 h 530"/>
                  <a:gd name="T36" fmla="*/ 105 w 337"/>
                  <a:gd name="T37" fmla="*/ 442 h 530"/>
                  <a:gd name="T38" fmla="*/ 125 w 337"/>
                  <a:gd name="T39" fmla="*/ 463 h 530"/>
                  <a:gd name="T40" fmla="*/ 147 w 337"/>
                  <a:gd name="T41" fmla="*/ 483 h 530"/>
                  <a:gd name="T42" fmla="*/ 168 w 337"/>
                  <a:gd name="T43" fmla="*/ 498 h 530"/>
                  <a:gd name="T44" fmla="*/ 184 w 337"/>
                  <a:gd name="T45" fmla="*/ 507 h 530"/>
                  <a:gd name="T46" fmla="*/ 201 w 337"/>
                  <a:gd name="T47" fmla="*/ 514 h 530"/>
                  <a:gd name="T48" fmla="*/ 217 w 337"/>
                  <a:gd name="T49" fmla="*/ 521 h 530"/>
                  <a:gd name="T50" fmla="*/ 236 w 337"/>
                  <a:gd name="T51" fmla="*/ 526 h 530"/>
                  <a:gd name="T52" fmla="*/ 255 w 337"/>
                  <a:gd name="T53" fmla="*/ 530 h 530"/>
                  <a:gd name="T54" fmla="*/ 286 w 337"/>
                  <a:gd name="T55" fmla="*/ 487 h 530"/>
                  <a:gd name="T56" fmla="*/ 309 w 337"/>
                  <a:gd name="T57" fmla="*/ 438 h 530"/>
                  <a:gd name="T58" fmla="*/ 325 w 337"/>
                  <a:gd name="T59" fmla="*/ 385 h 530"/>
                  <a:gd name="T60" fmla="*/ 334 w 337"/>
                  <a:gd name="T61" fmla="*/ 329 h 530"/>
                  <a:gd name="T62" fmla="*/ 337 w 337"/>
                  <a:gd name="T63" fmla="*/ 273 h 530"/>
                  <a:gd name="T64" fmla="*/ 334 w 337"/>
                  <a:gd name="T65" fmla="*/ 217 h 530"/>
                  <a:gd name="T66" fmla="*/ 326 w 337"/>
                  <a:gd name="T67" fmla="*/ 162 h 530"/>
                  <a:gd name="T68" fmla="*/ 312 w 337"/>
                  <a:gd name="T69" fmla="*/ 111 h 530"/>
                  <a:gd name="T70" fmla="*/ 294 w 337"/>
                  <a:gd name="T71" fmla="*/ 64 h 530"/>
                  <a:gd name="T72" fmla="*/ 272 w 337"/>
                  <a:gd name="T73" fmla="*/ 23 h 530"/>
                  <a:gd name="T74" fmla="*/ 249 w 337"/>
                  <a:gd name="T75" fmla="*/ 1 h 530"/>
                  <a:gd name="T76" fmla="*/ 234 w 337"/>
                  <a:gd name="T77" fmla="*/ 4 h 530"/>
                  <a:gd name="T78" fmla="*/ 218 w 337"/>
                  <a:gd name="T79" fmla="*/ 9 h 530"/>
                  <a:gd name="T80" fmla="*/ 203 w 337"/>
                  <a:gd name="T81" fmla="*/ 15 h 530"/>
                  <a:gd name="T82" fmla="*/ 188 w 337"/>
                  <a:gd name="T83" fmla="*/ 22 h 530"/>
                  <a:gd name="T84" fmla="*/ 172 w 337"/>
                  <a:gd name="T85" fmla="*/ 32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7" h="530">
                    <a:moveTo>
                      <a:pt x="172" y="32"/>
                    </a:moveTo>
                    <a:lnTo>
                      <a:pt x="163" y="38"/>
                    </a:lnTo>
                    <a:lnTo>
                      <a:pt x="153" y="44"/>
                    </a:lnTo>
                    <a:lnTo>
                      <a:pt x="145" y="51"/>
                    </a:lnTo>
                    <a:lnTo>
                      <a:pt x="136" y="57"/>
                    </a:lnTo>
                    <a:lnTo>
                      <a:pt x="129" y="63"/>
                    </a:lnTo>
                    <a:lnTo>
                      <a:pt x="123" y="70"/>
                    </a:lnTo>
                    <a:lnTo>
                      <a:pt x="116" y="75"/>
                    </a:lnTo>
                    <a:lnTo>
                      <a:pt x="111" y="81"/>
                    </a:lnTo>
                    <a:lnTo>
                      <a:pt x="105" y="88"/>
                    </a:lnTo>
                    <a:lnTo>
                      <a:pt x="100" y="94"/>
                    </a:lnTo>
                    <a:lnTo>
                      <a:pt x="94" y="99"/>
                    </a:lnTo>
                    <a:lnTo>
                      <a:pt x="89" y="105"/>
                    </a:lnTo>
                    <a:lnTo>
                      <a:pt x="84" y="112"/>
                    </a:lnTo>
                    <a:lnTo>
                      <a:pt x="79" y="118"/>
                    </a:lnTo>
                    <a:lnTo>
                      <a:pt x="73" y="124"/>
                    </a:lnTo>
                    <a:lnTo>
                      <a:pt x="67" y="131"/>
                    </a:lnTo>
                    <a:lnTo>
                      <a:pt x="58" y="140"/>
                    </a:lnTo>
                    <a:lnTo>
                      <a:pt x="49" y="149"/>
                    </a:lnTo>
                    <a:lnTo>
                      <a:pt x="42" y="157"/>
                    </a:lnTo>
                    <a:lnTo>
                      <a:pt x="35" y="165"/>
                    </a:lnTo>
                    <a:lnTo>
                      <a:pt x="29" y="174"/>
                    </a:lnTo>
                    <a:lnTo>
                      <a:pt x="23" y="181"/>
                    </a:lnTo>
                    <a:lnTo>
                      <a:pt x="19" y="188"/>
                    </a:lnTo>
                    <a:lnTo>
                      <a:pt x="14" y="196"/>
                    </a:lnTo>
                    <a:lnTo>
                      <a:pt x="10" y="203"/>
                    </a:lnTo>
                    <a:lnTo>
                      <a:pt x="8" y="212"/>
                    </a:lnTo>
                    <a:lnTo>
                      <a:pt x="5" y="219"/>
                    </a:lnTo>
                    <a:lnTo>
                      <a:pt x="3" y="227"/>
                    </a:lnTo>
                    <a:lnTo>
                      <a:pt x="2" y="236"/>
                    </a:lnTo>
                    <a:lnTo>
                      <a:pt x="1" y="245"/>
                    </a:lnTo>
                    <a:lnTo>
                      <a:pt x="0" y="254"/>
                    </a:lnTo>
                    <a:lnTo>
                      <a:pt x="0" y="264"/>
                    </a:lnTo>
                    <a:lnTo>
                      <a:pt x="0" y="273"/>
                    </a:lnTo>
                    <a:lnTo>
                      <a:pt x="2" y="281"/>
                    </a:lnTo>
                    <a:lnTo>
                      <a:pt x="4" y="290"/>
                    </a:lnTo>
                    <a:lnTo>
                      <a:pt x="6" y="299"/>
                    </a:lnTo>
                    <a:lnTo>
                      <a:pt x="9" y="307"/>
                    </a:lnTo>
                    <a:lnTo>
                      <a:pt x="12" y="316"/>
                    </a:lnTo>
                    <a:lnTo>
                      <a:pt x="17" y="325"/>
                    </a:lnTo>
                    <a:lnTo>
                      <a:pt x="21" y="333"/>
                    </a:lnTo>
                    <a:lnTo>
                      <a:pt x="25" y="341"/>
                    </a:lnTo>
                    <a:lnTo>
                      <a:pt x="30" y="349"/>
                    </a:lnTo>
                    <a:lnTo>
                      <a:pt x="35" y="357"/>
                    </a:lnTo>
                    <a:lnTo>
                      <a:pt x="40" y="365"/>
                    </a:lnTo>
                    <a:lnTo>
                      <a:pt x="46" y="372"/>
                    </a:lnTo>
                    <a:lnTo>
                      <a:pt x="51" y="379"/>
                    </a:lnTo>
                    <a:lnTo>
                      <a:pt x="56" y="385"/>
                    </a:lnTo>
                    <a:lnTo>
                      <a:pt x="62" y="391"/>
                    </a:lnTo>
                    <a:lnTo>
                      <a:pt x="66" y="396"/>
                    </a:lnTo>
                    <a:lnTo>
                      <a:pt x="71" y="401"/>
                    </a:lnTo>
                    <a:lnTo>
                      <a:pt x="76" y="407"/>
                    </a:lnTo>
                    <a:lnTo>
                      <a:pt x="81" y="413"/>
                    </a:lnTo>
                    <a:lnTo>
                      <a:pt x="87" y="420"/>
                    </a:lnTo>
                    <a:lnTo>
                      <a:pt x="92" y="427"/>
                    </a:lnTo>
                    <a:lnTo>
                      <a:pt x="99" y="434"/>
                    </a:lnTo>
                    <a:lnTo>
                      <a:pt x="105" y="442"/>
                    </a:lnTo>
                    <a:lnTo>
                      <a:pt x="111" y="449"/>
                    </a:lnTo>
                    <a:lnTo>
                      <a:pt x="117" y="457"/>
                    </a:lnTo>
                    <a:lnTo>
                      <a:pt x="125" y="463"/>
                    </a:lnTo>
                    <a:lnTo>
                      <a:pt x="132" y="470"/>
                    </a:lnTo>
                    <a:lnTo>
                      <a:pt x="140" y="477"/>
                    </a:lnTo>
                    <a:lnTo>
                      <a:pt x="147" y="483"/>
                    </a:lnTo>
                    <a:lnTo>
                      <a:pt x="154" y="489"/>
                    </a:lnTo>
                    <a:lnTo>
                      <a:pt x="163" y="494"/>
                    </a:lnTo>
                    <a:lnTo>
                      <a:pt x="168" y="498"/>
                    </a:lnTo>
                    <a:lnTo>
                      <a:pt x="173" y="501"/>
                    </a:lnTo>
                    <a:lnTo>
                      <a:pt x="178" y="504"/>
                    </a:lnTo>
                    <a:lnTo>
                      <a:pt x="184" y="507"/>
                    </a:lnTo>
                    <a:lnTo>
                      <a:pt x="189" y="509"/>
                    </a:lnTo>
                    <a:lnTo>
                      <a:pt x="194" y="512"/>
                    </a:lnTo>
                    <a:lnTo>
                      <a:pt x="201" y="514"/>
                    </a:lnTo>
                    <a:lnTo>
                      <a:pt x="207" y="516"/>
                    </a:lnTo>
                    <a:lnTo>
                      <a:pt x="212" y="519"/>
                    </a:lnTo>
                    <a:lnTo>
                      <a:pt x="217" y="521"/>
                    </a:lnTo>
                    <a:lnTo>
                      <a:pt x="224" y="523"/>
                    </a:lnTo>
                    <a:lnTo>
                      <a:pt x="230" y="525"/>
                    </a:lnTo>
                    <a:lnTo>
                      <a:pt x="236" y="526"/>
                    </a:lnTo>
                    <a:lnTo>
                      <a:pt x="243" y="527"/>
                    </a:lnTo>
                    <a:lnTo>
                      <a:pt x="249" y="529"/>
                    </a:lnTo>
                    <a:lnTo>
                      <a:pt x="255" y="530"/>
                    </a:lnTo>
                    <a:lnTo>
                      <a:pt x="266" y="516"/>
                    </a:lnTo>
                    <a:lnTo>
                      <a:pt x="276" y="502"/>
                    </a:lnTo>
                    <a:lnTo>
                      <a:pt x="286" y="487"/>
                    </a:lnTo>
                    <a:lnTo>
                      <a:pt x="294" y="471"/>
                    </a:lnTo>
                    <a:lnTo>
                      <a:pt x="301" y="454"/>
                    </a:lnTo>
                    <a:lnTo>
                      <a:pt x="309" y="438"/>
                    </a:lnTo>
                    <a:lnTo>
                      <a:pt x="314" y="421"/>
                    </a:lnTo>
                    <a:lnTo>
                      <a:pt x="320" y="403"/>
                    </a:lnTo>
                    <a:lnTo>
                      <a:pt x="325" y="385"/>
                    </a:lnTo>
                    <a:lnTo>
                      <a:pt x="328" y="367"/>
                    </a:lnTo>
                    <a:lnTo>
                      <a:pt x="331" y="348"/>
                    </a:lnTo>
                    <a:lnTo>
                      <a:pt x="334" y="329"/>
                    </a:lnTo>
                    <a:lnTo>
                      <a:pt x="335" y="310"/>
                    </a:lnTo>
                    <a:lnTo>
                      <a:pt x="336" y="292"/>
                    </a:lnTo>
                    <a:lnTo>
                      <a:pt x="337" y="273"/>
                    </a:lnTo>
                    <a:lnTo>
                      <a:pt x="337" y="254"/>
                    </a:lnTo>
                    <a:lnTo>
                      <a:pt x="336" y="235"/>
                    </a:lnTo>
                    <a:lnTo>
                      <a:pt x="334" y="217"/>
                    </a:lnTo>
                    <a:lnTo>
                      <a:pt x="332" y="198"/>
                    </a:lnTo>
                    <a:lnTo>
                      <a:pt x="329" y="180"/>
                    </a:lnTo>
                    <a:lnTo>
                      <a:pt x="326" y="162"/>
                    </a:lnTo>
                    <a:lnTo>
                      <a:pt x="321" y="144"/>
                    </a:lnTo>
                    <a:lnTo>
                      <a:pt x="317" y="128"/>
                    </a:lnTo>
                    <a:lnTo>
                      <a:pt x="312" y="111"/>
                    </a:lnTo>
                    <a:lnTo>
                      <a:pt x="307" y="95"/>
                    </a:lnTo>
                    <a:lnTo>
                      <a:pt x="300" y="79"/>
                    </a:lnTo>
                    <a:lnTo>
                      <a:pt x="294" y="64"/>
                    </a:lnTo>
                    <a:lnTo>
                      <a:pt x="287" y="50"/>
                    </a:lnTo>
                    <a:lnTo>
                      <a:pt x="279" y="36"/>
                    </a:lnTo>
                    <a:lnTo>
                      <a:pt x="272" y="23"/>
                    </a:lnTo>
                    <a:lnTo>
                      <a:pt x="264" y="12"/>
                    </a:lnTo>
                    <a:lnTo>
                      <a:pt x="255" y="0"/>
                    </a:lnTo>
                    <a:lnTo>
                      <a:pt x="249" y="1"/>
                    </a:lnTo>
                    <a:lnTo>
                      <a:pt x="244" y="2"/>
                    </a:lnTo>
                    <a:lnTo>
                      <a:pt x="238" y="3"/>
                    </a:lnTo>
                    <a:lnTo>
                      <a:pt x="234" y="4"/>
                    </a:lnTo>
                    <a:lnTo>
                      <a:pt x="229" y="6"/>
                    </a:lnTo>
                    <a:lnTo>
                      <a:pt x="224" y="7"/>
                    </a:lnTo>
                    <a:lnTo>
                      <a:pt x="218" y="9"/>
                    </a:lnTo>
                    <a:lnTo>
                      <a:pt x="213" y="11"/>
                    </a:lnTo>
                    <a:lnTo>
                      <a:pt x="208" y="13"/>
                    </a:lnTo>
                    <a:lnTo>
                      <a:pt x="203" y="15"/>
                    </a:lnTo>
                    <a:lnTo>
                      <a:pt x="198" y="17"/>
                    </a:lnTo>
                    <a:lnTo>
                      <a:pt x="193" y="20"/>
                    </a:lnTo>
                    <a:lnTo>
                      <a:pt x="188" y="22"/>
                    </a:lnTo>
                    <a:lnTo>
                      <a:pt x="183" y="26"/>
                    </a:lnTo>
                    <a:lnTo>
                      <a:pt x="177" y="29"/>
                    </a:lnTo>
                    <a:lnTo>
                      <a:pt x="172"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916" name="Freeform 804">
                <a:extLst>
                  <a:ext uri="{FF2B5EF4-FFF2-40B4-BE49-F238E27FC236}">
                    <a16:creationId xmlns:a16="http://schemas.microsoft.com/office/drawing/2014/main" id="{45F3F539-9365-A399-CC02-F0958535FF43}"/>
                  </a:ext>
                </a:extLst>
              </p:cNvPr>
              <p:cNvSpPr>
                <a:spLocks/>
              </p:cNvSpPr>
              <p:nvPr/>
            </p:nvSpPr>
            <p:spPr bwMode="auto">
              <a:xfrm>
                <a:off x="828" y="3749"/>
                <a:ext cx="23" cy="123"/>
              </a:xfrm>
              <a:custGeom>
                <a:avLst/>
                <a:gdLst>
                  <a:gd name="T0" fmla="*/ 46 w 69"/>
                  <a:gd name="T1" fmla="*/ 367 h 369"/>
                  <a:gd name="T2" fmla="*/ 40 w 69"/>
                  <a:gd name="T3" fmla="*/ 361 h 369"/>
                  <a:gd name="T4" fmla="*/ 33 w 69"/>
                  <a:gd name="T5" fmla="*/ 354 h 369"/>
                  <a:gd name="T6" fmla="*/ 26 w 69"/>
                  <a:gd name="T7" fmla="*/ 347 h 369"/>
                  <a:gd name="T8" fmla="*/ 24 w 69"/>
                  <a:gd name="T9" fmla="*/ 338 h 369"/>
                  <a:gd name="T10" fmla="*/ 25 w 69"/>
                  <a:gd name="T11" fmla="*/ 326 h 369"/>
                  <a:gd name="T12" fmla="*/ 27 w 69"/>
                  <a:gd name="T13" fmla="*/ 317 h 369"/>
                  <a:gd name="T14" fmla="*/ 31 w 69"/>
                  <a:gd name="T15" fmla="*/ 310 h 369"/>
                  <a:gd name="T16" fmla="*/ 33 w 69"/>
                  <a:gd name="T17" fmla="*/ 302 h 369"/>
                  <a:gd name="T18" fmla="*/ 31 w 69"/>
                  <a:gd name="T19" fmla="*/ 293 h 369"/>
                  <a:gd name="T20" fmla="*/ 24 w 69"/>
                  <a:gd name="T21" fmla="*/ 281 h 369"/>
                  <a:gd name="T22" fmla="*/ 17 w 69"/>
                  <a:gd name="T23" fmla="*/ 268 h 369"/>
                  <a:gd name="T24" fmla="*/ 11 w 69"/>
                  <a:gd name="T25" fmla="*/ 258 h 369"/>
                  <a:gd name="T26" fmla="*/ 7 w 69"/>
                  <a:gd name="T27" fmla="*/ 251 h 369"/>
                  <a:gd name="T28" fmla="*/ 5 w 69"/>
                  <a:gd name="T29" fmla="*/ 243 h 369"/>
                  <a:gd name="T30" fmla="*/ 3 w 69"/>
                  <a:gd name="T31" fmla="*/ 234 h 369"/>
                  <a:gd name="T32" fmla="*/ 2 w 69"/>
                  <a:gd name="T33" fmla="*/ 225 h 369"/>
                  <a:gd name="T34" fmla="*/ 1 w 69"/>
                  <a:gd name="T35" fmla="*/ 216 h 369"/>
                  <a:gd name="T36" fmla="*/ 1 w 69"/>
                  <a:gd name="T37" fmla="*/ 207 h 369"/>
                  <a:gd name="T38" fmla="*/ 0 w 69"/>
                  <a:gd name="T39" fmla="*/ 196 h 369"/>
                  <a:gd name="T40" fmla="*/ 0 w 69"/>
                  <a:gd name="T41" fmla="*/ 188 h 369"/>
                  <a:gd name="T42" fmla="*/ 0 w 69"/>
                  <a:gd name="T43" fmla="*/ 181 h 369"/>
                  <a:gd name="T44" fmla="*/ 1 w 69"/>
                  <a:gd name="T45" fmla="*/ 175 h 369"/>
                  <a:gd name="T46" fmla="*/ 1 w 69"/>
                  <a:gd name="T47" fmla="*/ 169 h 369"/>
                  <a:gd name="T48" fmla="*/ 2 w 69"/>
                  <a:gd name="T49" fmla="*/ 162 h 369"/>
                  <a:gd name="T50" fmla="*/ 4 w 69"/>
                  <a:gd name="T51" fmla="*/ 155 h 369"/>
                  <a:gd name="T52" fmla="*/ 6 w 69"/>
                  <a:gd name="T53" fmla="*/ 148 h 369"/>
                  <a:gd name="T54" fmla="*/ 10 w 69"/>
                  <a:gd name="T55" fmla="*/ 139 h 369"/>
                  <a:gd name="T56" fmla="*/ 15 w 69"/>
                  <a:gd name="T57" fmla="*/ 127 h 369"/>
                  <a:gd name="T58" fmla="*/ 20 w 69"/>
                  <a:gd name="T59" fmla="*/ 116 h 369"/>
                  <a:gd name="T60" fmla="*/ 23 w 69"/>
                  <a:gd name="T61" fmla="*/ 109 h 369"/>
                  <a:gd name="T62" fmla="*/ 25 w 69"/>
                  <a:gd name="T63" fmla="*/ 99 h 369"/>
                  <a:gd name="T64" fmla="*/ 27 w 69"/>
                  <a:gd name="T65" fmla="*/ 90 h 369"/>
                  <a:gd name="T66" fmla="*/ 27 w 69"/>
                  <a:gd name="T67" fmla="*/ 84 h 369"/>
                  <a:gd name="T68" fmla="*/ 26 w 69"/>
                  <a:gd name="T69" fmla="*/ 76 h 369"/>
                  <a:gd name="T70" fmla="*/ 25 w 69"/>
                  <a:gd name="T71" fmla="*/ 70 h 369"/>
                  <a:gd name="T72" fmla="*/ 24 w 69"/>
                  <a:gd name="T73" fmla="*/ 64 h 369"/>
                  <a:gd name="T74" fmla="*/ 23 w 69"/>
                  <a:gd name="T75" fmla="*/ 57 h 369"/>
                  <a:gd name="T76" fmla="*/ 22 w 69"/>
                  <a:gd name="T77" fmla="*/ 50 h 369"/>
                  <a:gd name="T78" fmla="*/ 23 w 69"/>
                  <a:gd name="T79" fmla="*/ 45 h 369"/>
                  <a:gd name="T80" fmla="*/ 26 w 69"/>
                  <a:gd name="T81" fmla="*/ 36 h 369"/>
                  <a:gd name="T82" fmla="*/ 34 w 69"/>
                  <a:gd name="T83" fmla="*/ 26 h 369"/>
                  <a:gd name="T84" fmla="*/ 45 w 69"/>
                  <a:gd name="T85" fmla="*/ 16 h 369"/>
                  <a:gd name="T86" fmla="*/ 60 w 69"/>
                  <a:gd name="T87" fmla="*/ 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369">
                    <a:moveTo>
                      <a:pt x="48" y="369"/>
                    </a:moveTo>
                    <a:lnTo>
                      <a:pt x="46" y="367"/>
                    </a:lnTo>
                    <a:lnTo>
                      <a:pt x="43" y="364"/>
                    </a:lnTo>
                    <a:lnTo>
                      <a:pt x="40" y="361"/>
                    </a:lnTo>
                    <a:lnTo>
                      <a:pt x="36" y="357"/>
                    </a:lnTo>
                    <a:lnTo>
                      <a:pt x="33" y="354"/>
                    </a:lnTo>
                    <a:lnTo>
                      <a:pt x="30" y="351"/>
                    </a:lnTo>
                    <a:lnTo>
                      <a:pt x="26" y="347"/>
                    </a:lnTo>
                    <a:lnTo>
                      <a:pt x="25" y="345"/>
                    </a:lnTo>
                    <a:lnTo>
                      <a:pt x="24" y="338"/>
                    </a:lnTo>
                    <a:lnTo>
                      <a:pt x="24" y="332"/>
                    </a:lnTo>
                    <a:lnTo>
                      <a:pt x="25" y="326"/>
                    </a:lnTo>
                    <a:lnTo>
                      <a:pt x="26" y="321"/>
                    </a:lnTo>
                    <a:lnTo>
                      <a:pt x="27" y="317"/>
                    </a:lnTo>
                    <a:lnTo>
                      <a:pt x="28" y="314"/>
                    </a:lnTo>
                    <a:lnTo>
                      <a:pt x="31" y="310"/>
                    </a:lnTo>
                    <a:lnTo>
                      <a:pt x="32" y="306"/>
                    </a:lnTo>
                    <a:lnTo>
                      <a:pt x="33" y="302"/>
                    </a:lnTo>
                    <a:lnTo>
                      <a:pt x="32" y="298"/>
                    </a:lnTo>
                    <a:lnTo>
                      <a:pt x="31" y="293"/>
                    </a:lnTo>
                    <a:lnTo>
                      <a:pt x="27" y="287"/>
                    </a:lnTo>
                    <a:lnTo>
                      <a:pt x="24" y="281"/>
                    </a:lnTo>
                    <a:lnTo>
                      <a:pt x="21" y="275"/>
                    </a:lnTo>
                    <a:lnTo>
                      <a:pt x="17" y="268"/>
                    </a:lnTo>
                    <a:lnTo>
                      <a:pt x="13" y="261"/>
                    </a:lnTo>
                    <a:lnTo>
                      <a:pt x="11" y="258"/>
                    </a:lnTo>
                    <a:lnTo>
                      <a:pt x="10" y="255"/>
                    </a:lnTo>
                    <a:lnTo>
                      <a:pt x="7" y="251"/>
                    </a:lnTo>
                    <a:lnTo>
                      <a:pt x="6" y="248"/>
                    </a:lnTo>
                    <a:lnTo>
                      <a:pt x="5" y="243"/>
                    </a:lnTo>
                    <a:lnTo>
                      <a:pt x="4" y="239"/>
                    </a:lnTo>
                    <a:lnTo>
                      <a:pt x="3" y="234"/>
                    </a:lnTo>
                    <a:lnTo>
                      <a:pt x="2" y="230"/>
                    </a:lnTo>
                    <a:lnTo>
                      <a:pt x="2" y="225"/>
                    </a:lnTo>
                    <a:lnTo>
                      <a:pt x="2" y="220"/>
                    </a:lnTo>
                    <a:lnTo>
                      <a:pt x="1" y="216"/>
                    </a:lnTo>
                    <a:lnTo>
                      <a:pt x="1" y="211"/>
                    </a:lnTo>
                    <a:lnTo>
                      <a:pt x="1" y="207"/>
                    </a:lnTo>
                    <a:lnTo>
                      <a:pt x="0" y="201"/>
                    </a:lnTo>
                    <a:lnTo>
                      <a:pt x="0" y="196"/>
                    </a:lnTo>
                    <a:lnTo>
                      <a:pt x="0" y="192"/>
                    </a:lnTo>
                    <a:lnTo>
                      <a:pt x="0" y="188"/>
                    </a:lnTo>
                    <a:lnTo>
                      <a:pt x="0" y="184"/>
                    </a:lnTo>
                    <a:lnTo>
                      <a:pt x="0" y="181"/>
                    </a:lnTo>
                    <a:lnTo>
                      <a:pt x="0" y="178"/>
                    </a:lnTo>
                    <a:lnTo>
                      <a:pt x="1" y="175"/>
                    </a:lnTo>
                    <a:lnTo>
                      <a:pt x="1" y="172"/>
                    </a:lnTo>
                    <a:lnTo>
                      <a:pt x="1" y="169"/>
                    </a:lnTo>
                    <a:lnTo>
                      <a:pt x="2" y="166"/>
                    </a:lnTo>
                    <a:lnTo>
                      <a:pt x="2" y="162"/>
                    </a:lnTo>
                    <a:lnTo>
                      <a:pt x="3" y="159"/>
                    </a:lnTo>
                    <a:lnTo>
                      <a:pt x="4" y="155"/>
                    </a:lnTo>
                    <a:lnTo>
                      <a:pt x="5" y="152"/>
                    </a:lnTo>
                    <a:lnTo>
                      <a:pt x="6" y="148"/>
                    </a:lnTo>
                    <a:lnTo>
                      <a:pt x="7" y="143"/>
                    </a:lnTo>
                    <a:lnTo>
                      <a:pt x="10" y="139"/>
                    </a:lnTo>
                    <a:lnTo>
                      <a:pt x="12" y="135"/>
                    </a:lnTo>
                    <a:lnTo>
                      <a:pt x="15" y="127"/>
                    </a:lnTo>
                    <a:lnTo>
                      <a:pt x="18" y="120"/>
                    </a:lnTo>
                    <a:lnTo>
                      <a:pt x="20" y="116"/>
                    </a:lnTo>
                    <a:lnTo>
                      <a:pt x="22" y="112"/>
                    </a:lnTo>
                    <a:lnTo>
                      <a:pt x="23" y="109"/>
                    </a:lnTo>
                    <a:lnTo>
                      <a:pt x="24" y="104"/>
                    </a:lnTo>
                    <a:lnTo>
                      <a:pt x="25" y="99"/>
                    </a:lnTo>
                    <a:lnTo>
                      <a:pt x="26" y="93"/>
                    </a:lnTo>
                    <a:lnTo>
                      <a:pt x="27" y="90"/>
                    </a:lnTo>
                    <a:lnTo>
                      <a:pt x="27" y="87"/>
                    </a:lnTo>
                    <a:lnTo>
                      <a:pt x="27" y="84"/>
                    </a:lnTo>
                    <a:lnTo>
                      <a:pt x="27" y="80"/>
                    </a:lnTo>
                    <a:lnTo>
                      <a:pt x="26" y="76"/>
                    </a:lnTo>
                    <a:lnTo>
                      <a:pt x="26" y="73"/>
                    </a:lnTo>
                    <a:lnTo>
                      <a:pt x="25" y="70"/>
                    </a:lnTo>
                    <a:lnTo>
                      <a:pt x="24" y="67"/>
                    </a:lnTo>
                    <a:lnTo>
                      <a:pt x="24" y="64"/>
                    </a:lnTo>
                    <a:lnTo>
                      <a:pt x="23" y="60"/>
                    </a:lnTo>
                    <a:lnTo>
                      <a:pt x="23" y="57"/>
                    </a:lnTo>
                    <a:lnTo>
                      <a:pt x="22" y="54"/>
                    </a:lnTo>
                    <a:lnTo>
                      <a:pt x="22" y="50"/>
                    </a:lnTo>
                    <a:lnTo>
                      <a:pt x="23" y="48"/>
                    </a:lnTo>
                    <a:lnTo>
                      <a:pt x="23" y="45"/>
                    </a:lnTo>
                    <a:lnTo>
                      <a:pt x="24" y="41"/>
                    </a:lnTo>
                    <a:lnTo>
                      <a:pt x="26" y="36"/>
                    </a:lnTo>
                    <a:lnTo>
                      <a:pt x="30" y="31"/>
                    </a:lnTo>
                    <a:lnTo>
                      <a:pt x="34" y="26"/>
                    </a:lnTo>
                    <a:lnTo>
                      <a:pt x="39" y="22"/>
                    </a:lnTo>
                    <a:lnTo>
                      <a:pt x="45" y="16"/>
                    </a:lnTo>
                    <a:lnTo>
                      <a:pt x="53" y="11"/>
                    </a:lnTo>
                    <a:lnTo>
                      <a:pt x="60" y="6"/>
                    </a:lnTo>
                    <a:lnTo>
                      <a:pt x="6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917" name="Freeform 805">
                <a:extLst>
                  <a:ext uri="{FF2B5EF4-FFF2-40B4-BE49-F238E27FC236}">
                    <a16:creationId xmlns:a16="http://schemas.microsoft.com/office/drawing/2014/main" id="{39EF987A-1CF4-65FA-8E35-32E99732A2E3}"/>
                  </a:ext>
                </a:extLst>
              </p:cNvPr>
              <p:cNvSpPr>
                <a:spLocks/>
              </p:cNvSpPr>
              <p:nvPr/>
            </p:nvSpPr>
            <p:spPr bwMode="auto">
              <a:xfrm>
                <a:off x="805" y="3732"/>
                <a:ext cx="100" cy="165"/>
              </a:xfrm>
              <a:custGeom>
                <a:avLst/>
                <a:gdLst>
                  <a:gd name="T0" fmla="*/ 215 w 300"/>
                  <a:gd name="T1" fmla="*/ 492 h 494"/>
                  <a:gd name="T2" fmla="*/ 196 w 300"/>
                  <a:gd name="T3" fmla="*/ 485 h 494"/>
                  <a:gd name="T4" fmla="*/ 175 w 300"/>
                  <a:gd name="T5" fmla="*/ 475 h 494"/>
                  <a:gd name="T6" fmla="*/ 155 w 300"/>
                  <a:gd name="T7" fmla="*/ 464 h 494"/>
                  <a:gd name="T8" fmla="*/ 135 w 300"/>
                  <a:gd name="T9" fmla="*/ 451 h 494"/>
                  <a:gd name="T10" fmla="*/ 116 w 300"/>
                  <a:gd name="T11" fmla="*/ 437 h 494"/>
                  <a:gd name="T12" fmla="*/ 102 w 300"/>
                  <a:gd name="T13" fmla="*/ 423 h 494"/>
                  <a:gd name="T14" fmla="*/ 89 w 300"/>
                  <a:gd name="T15" fmla="*/ 408 h 494"/>
                  <a:gd name="T16" fmla="*/ 79 w 300"/>
                  <a:gd name="T17" fmla="*/ 390 h 494"/>
                  <a:gd name="T18" fmla="*/ 65 w 300"/>
                  <a:gd name="T19" fmla="*/ 369 h 494"/>
                  <a:gd name="T20" fmla="*/ 51 w 300"/>
                  <a:gd name="T21" fmla="*/ 351 h 494"/>
                  <a:gd name="T22" fmla="*/ 38 w 300"/>
                  <a:gd name="T23" fmla="*/ 334 h 494"/>
                  <a:gd name="T24" fmla="*/ 25 w 300"/>
                  <a:gd name="T25" fmla="*/ 317 h 494"/>
                  <a:gd name="T26" fmla="*/ 13 w 300"/>
                  <a:gd name="T27" fmla="*/ 301 h 494"/>
                  <a:gd name="T28" fmla="*/ 6 w 300"/>
                  <a:gd name="T29" fmla="*/ 282 h 494"/>
                  <a:gd name="T30" fmla="*/ 1 w 300"/>
                  <a:gd name="T31" fmla="*/ 260 h 494"/>
                  <a:gd name="T32" fmla="*/ 0 w 300"/>
                  <a:gd name="T33" fmla="*/ 235 h 494"/>
                  <a:gd name="T34" fmla="*/ 3 w 300"/>
                  <a:gd name="T35" fmla="*/ 215 h 494"/>
                  <a:gd name="T36" fmla="*/ 8 w 300"/>
                  <a:gd name="T37" fmla="*/ 199 h 494"/>
                  <a:gd name="T38" fmla="*/ 14 w 300"/>
                  <a:gd name="T39" fmla="*/ 183 h 494"/>
                  <a:gd name="T40" fmla="*/ 22 w 300"/>
                  <a:gd name="T41" fmla="*/ 169 h 494"/>
                  <a:gd name="T42" fmla="*/ 31 w 300"/>
                  <a:gd name="T43" fmla="*/ 157 h 494"/>
                  <a:gd name="T44" fmla="*/ 41 w 300"/>
                  <a:gd name="T45" fmla="*/ 145 h 494"/>
                  <a:gd name="T46" fmla="*/ 50 w 300"/>
                  <a:gd name="T47" fmla="*/ 133 h 494"/>
                  <a:gd name="T48" fmla="*/ 60 w 300"/>
                  <a:gd name="T49" fmla="*/ 124 h 494"/>
                  <a:gd name="T50" fmla="*/ 68 w 300"/>
                  <a:gd name="T51" fmla="*/ 115 h 494"/>
                  <a:gd name="T52" fmla="*/ 75 w 300"/>
                  <a:gd name="T53" fmla="*/ 107 h 494"/>
                  <a:gd name="T54" fmla="*/ 83 w 300"/>
                  <a:gd name="T55" fmla="*/ 101 h 494"/>
                  <a:gd name="T56" fmla="*/ 88 w 300"/>
                  <a:gd name="T57" fmla="*/ 95 h 494"/>
                  <a:gd name="T58" fmla="*/ 94 w 300"/>
                  <a:gd name="T59" fmla="*/ 88 h 494"/>
                  <a:gd name="T60" fmla="*/ 100 w 300"/>
                  <a:gd name="T61" fmla="*/ 82 h 494"/>
                  <a:gd name="T62" fmla="*/ 106 w 300"/>
                  <a:gd name="T63" fmla="*/ 76 h 494"/>
                  <a:gd name="T64" fmla="*/ 113 w 300"/>
                  <a:gd name="T65" fmla="*/ 69 h 494"/>
                  <a:gd name="T66" fmla="*/ 124 w 300"/>
                  <a:gd name="T67" fmla="*/ 58 h 494"/>
                  <a:gd name="T68" fmla="*/ 136 w 300"/>
                  <a:gd name="T69" fmla="*/ 45 h 494"/>
                  <a:gd name="T70" fmla="*/ 150 w 300"/>
                  <a:gd name="T71" fmla="*/ 33 h 494"/>
                  <a:gd name="T72" fmla="*/ 159 w 300"/>
                  <a:gd name="T73" fmla="*/ 26 h 494"/>
                  <a:gd name="T74" fmla="*/ 168 w 300"/>
                  <a:gd name="T75" fmla="*/ 21 h 494"/>
                  <a:gd name="T76" fmla="*/ 176 w 300"/>
                  <a:gd name="T77" fmla="*/ 17 h 494"/>
                  <a:gd name="T78" fmla="*/ 186 w 300"/>
                  <a:gd name="T79" fmla="*/ 13 h 494"/>
                  <a:gd name="T80" fmla="*/ 195 w 300"/>
                  <a:gd name="T81" fmla="*/ 8 h 494"/>
                  <a:gd name="T82" fmla="*/ 205 w 300"/>
                  <a:gd name="T83" fmla="*/ 4 h 494"/>
                  <a:gd name="T84" fmla="*/ 214 w 300"/>
                  <a:gd name="T85" fmla="*/ 2 h 494"/>
                  <a:gd name="T86" fmla="*/ 223 w 300"/>
                  <a:gd name="T87" fmla="*/ 0 h 494"/>
                  <a:gd name="T88" fmla="*/ 235 w 300"/>
                  <a:gd name="T89" fmla="*/ 13 h 494"/>
                  <a:gd name="T90" fmla="*/ 251 w 300"/>
                  <a:gd name="T91" fmla="*/ 39 h 494"/>
                  <a:gd name="T92" fmla="*/ 265 w 300"/>
                  <a:gd name="T93" fmla="*/ 68 h 494"/>
                  <a:gd name="T94" fmla="*/ 276 w 300"/>
                  <a:gd name="T95" fmla="*/ 99 h 494"/>
                  <a:gd name="T96" fmla="*/ 286 w 300"/>
                  <a:gd name="T97" fmla="*/ 131 h 494"/>
                  <a:gd name="T98" fmla="*/ 293 w 300"/>
                  <a:gd name="T99" fmla="*/ 165 h 494"/>
                  <a:gd name="T100" fmla="*/ 298 w 300"/>
                  <a:gd name="T101" fmla="*/ 200 h 494"/>
                  <a:gd name="T102" fmla="*/ 300 w 300"/>
                  <a:gd name="T103" fmla="*/ 235 h 494"/>
                  <a:gd name="T104" fmla="*/ 300 w 300"/>
                  <a:gd name="T105" fmla="*/ 270 h 494"/>
                  <a:gd name="T106" fmla="*/ 298 w 300"/>
                  <a:gd name="T107" fmla="*/ 306 h 494"/>
                  <a:gd name="T108" fmla="*/ 294 w 300"/>
                  <a:gd name="T109" fmla="*/ 340 h 494"/>
                  <a:gd name="T110" fmla="*/ 287 w 300"/>
                  <a:gd name="T111" fmla="*/ 372 h 494"/>
                  <a:gd name="T112" fmla="*/ 277 w 300"/>
                  <a:gd name="T113" fmla="*/ 404 h 494"/>
                  <a:gd name="T114" fmla="*/ 265 w 300"/>
                  <a:gd name="T115" fmla="*/ 433 h 494"/>
                  <a:gd name="T116" fmla="*/ 251 w 300"/>
                  <a:gd name="T117" fmla="*/ 459 h 494"/>
                  <a:gd name="T118" fmla="*/ 233 w 300"/>
                  <a:gd name="T119" fmla="*/ 484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 h="494">
                    <a:moveTo>
                      <a:pt x="224" y="494"/>
                    </a:moveTo>
                    <a:lnTo>
                      <a:pt x="215" y="492"/>
                    </a:lnTo>
                    <a:lnTo>
                      <a:pt x="206" y="489"/>
                    </a:lnTo>
                    <a:lnTo>
                      <a:pt x="196" y="485"/>
                    </a:lnTo>
                    <a:lnTo>
                      <a:pt x="186" y="480"/>
                    </a:lnTo>
                    <a:lnTo>
                      <a:pt x="175" y="475"/>
                    </a:lnTo>
                    <a:lnTo>
                      <a:pt x="165" y="470"/>
                    </a:lnTo>
                    <a:lnTo>
                      <a:pt x="155" y="464"/>
                    </a:lnTo>
                    <a:lnTo>
                      <a:pt x="145" y="458"/>
                    </a:lnTo>
                    <a:lnTo>
                      <a:pt x="135" y="451"/>
                    </a:lnTo>
                    <a:lnTo>
                      <a:pt x="126" y="445"/>
                    </a:lnTo>
                    <a:lnTo>
                      <a:pt x="116" y="437"/>
                    </a:lnTo>
                    <a:lnTo>
                      <a:pt x="109" y="430"/>
                    </a:lnTo>
                    <a:lnTo>
                      <a:pt x="102" y="423"/>
                    </a:lnTo>
                    <a:lnTo>
                      <a:pt x="95" y="415"/>
                    </a:lnTo>
                    <a:lnTo>
                      <a:pt x="89" y="408"/>
                    </a:lnTo>
                    <a:lnTo>
                      <a:pt x="85" y="402"/>
                    </a:lnTo>
                    <a:lnTo>
                      <a:pt x="79" y="390"/>
                    </a:lnTo>
                    <a:lnTo>
                      <a:pt x="72" y="379"/>
                    </a:lnTo>
                    <a:lnTo>
                      <a:pt x="65" y="369"/>
                    </a:lnTo>
                    <a:lnTo>
                      <a:pt x="59" y="361"/>
                    </a:lnTo>
                    <a:lnTo>
                      <a:pt x="51" y="351"/>
                    </a:lnTo>
                    <a:lnTo>
                      <a:pt x="44" y="343"/>
                    </a:lnTo>
                    <a:lnTo>
                      <a:pt x="38" y="334"/>
                    </a:lnTo>
                    <a:lnTo>
                      <a:pt x="31" y="326"/>
                    </a:lnTo>
                    <a:lnTo>
                      <a:pt x="25" y="317"/>
                    </a:lnTo>
                    <a:lnTo>
                      <a:pt x="19" y="309"/>
                    </a:lnTo>
                    <a:lnTo>
                      <a:pt x="13" y="301"/>
                    </a:lnTo>
                    <a:lnTo>
                      <a:pt x="9" y="291"/>
                    </a:lnTo>
                    <a:lnTo>
                      <a:pt x="6" y="282"/>
                    </a:lnTo>
                    <a:lnTo>
                      <a:pt x="3" y="270"/>
                    </a:lnTo>
                    <a:lnTo>
                      <a:pt x="1" y="260"/>
                    </a:lnTo>
                    <a:lnTo>
                      <a:pt x="0" y="247"/>
                    </a:lnTo>
                    <a:lnTo>
                      <a:pt x="0" y="235"/>
                    </a:lnTo>
                    <a:lnTo>
                      <a:pt x="1" y="226"/>
                    </a:lnTo>
                    <a:lnTo>
                      <a:pt x="3" y="215"/>
                    </a:lnTo>
                    <a:lnTo>
                      <a:pt x="5" y="207"/>
                    </a:lnTo>
                    <a:lnTo>
                      <a:pt x="8" y="199"/>
                    </a:lnTo>
                    <a:lnTo>
                      <a:pt x="10" y="190"/>
                    </a:lnTo>
                    <a:lnTo>
                      <a:pt x="14" y="183"/>
                    </a:lnTo>
                    <a:lnTo>
                      <a:pt x="19" y="176"/>
                    </a:lnTo>
                    <a:lnTo>
                      <a:pt x="22" y="169"/>
                    </a:lnTo>
                    <a:lnTo>
                      <a:pt x="26" y="163"/>
                    </a:lnTo>
                    <a:lnTo>
                      <a:pt x="31" y="157"/>
                    </a:lnTo>
                    <a:lnTo>
                      <a:pt x="35" y="150"/>
                    </a:lnTo>
                    <a:lnTo>
                      <a:pt x="41" y="145"/>
                    </a:lnTo>
                    <a:lnTo>
                      <a:pt x="45" y="139"/>
                    </a:lnTo>
                    <a:lnTo>
                      <a:pt x="50" y="133"/>
                    </a:lnTo>
                    <a:lnTo>
                      <a:pt x="55" y="129"/>
                    </a:lnTo>
                    <a:lnTo>
                      <a:pt x="60" y="124"/>
                    </a:lnTo>
                    <a:lnTo>
                      <a:pt x="64" y="119"/>
                    </a:lnTo>
                    <a:lnTo>
                      <a:pt x="68" y="115"/>
                    </a:lnTo>
                    <a:lnTo>
                      <a:pt x="72" y="110"/>
                    </a:lnTo>
                    <a:lnTo>
                      <a:pt x="75" y="107"/>
                    </a:lnTo>
                    <a:lnTo>
                      <a:pt x="80" y="104"/>
                    </a:lnTo>
                    <a:lnTo>
                      <a:pt x="83" y="101"/>
                    </a:lnTo>
                    <a:lnTo>
                      <a:pt x="86" y="98"/>
                    </a:lnTo>
                    <a:lnTo>
                      <a:pt x="88" y="95"/>
                    </a:lnTo>
                    <a:lnTo>
                      <a:pt x="91" y="91"/>
                    </a:lnTo>
                    <a:lnTo>
                      <a:pt x="94" y="88"/>
                    </a:lnTo>
                    <a:lnTo>
                      <a:pt x="96" y="85"/>
                    </a:lnTo>
                    <a:lnTo>
                      <a:pt x="100" y="82"/>
                    </a:lnTo>
                    <a:lnTo>
                      <a:pt x="103" y="79"/>
                    </a:lnTo>
                    <a:lnTo>
                      <a:pt x="106" y="76"/>
                    </a:lnTo>
                    <a:lnTo>
                      <a:pt x="109" y="73"/>
                    </a:lnTo>
                    <a:lnTo>
                      <a:pt x="113" y="69"/>
                    </a:lnTo>
                    <a:lnTo>
                      <a:pt x="117" y="64"/>
                    </a:lnTo>
                    <a:lnTo>
                      <a:pt x="124" y="58"/>
                    </a:lnTo>
                    <a:lnTo>
                      <a:pt x="129" y="51"/>
                    </a:lnTo>
                    <a:lnTo>
                      <a:pt x="136" y="45"/>
                    </a:lnTo>
                    <a:lnTo>
                      <a:pt x="144" y="39"/>
                    </a:lnTo>
                    <a:lnTo>
                      <a:pt x="150" y="33"/>
                    </a:lnTo>
                    <a:lnTo>
                      <a:pt x="156" y="28"/>
                    </a:lnTo>
                    <a:lnTo>
                      <a:pt x="159" y="26"/>
                    </a:lnTo>
                    <a:lnTo>
                      <a:pt x="164" y="23"/>
                    </a:lnTo>
                    <a:lnTo>
                      <a:pt x="168" y="21"/>
                    </a:lnTo>
                    <a:lnTo>
                      <a:pt x="172" y="19"/>
                    </a:lnTo>
                    <a:lnTo>
                      <a:pt x="176" y="17"/>
                    </a:lnTo>
                    <a:lnTo>
                      <a:pt x="181" y="15"/>
                    </a:lnTo>
                    <a:lnTo>
                      <a:pt x="186" y="13"/>
                    </a:lnTo>
                    <a:lnTo>
                      <a:pt x="190" y="10"/>
                    </a:lnTo>
                    <a:lnTo>
                      <a:pt x="195" y="8"/>
                    </a:lnTo>
                    <a:lnTo>
                      <a:pt x="201" y="6"/>
                    </a:lnTo>
                    <a:lnTo>
                      <a:pt x="205" y="4"/>
                    </a:lnTo>
                    <a:lnTo>
                      <a:pt x="210" y="3"/>
                    </a:lnTo>
                    <a:lnTo>
                      <a:pt x="214" y="2"/>
                    </a:lnTo>
                    <a:lnTo>
                      <a:pt x="218" y="1"/>
                    </a:lnTo>
                    <a:lnTo>
                      <a:pt x="223" y="0"/>
                    </a:lnTo>
                    <a:lnTo>
                      <a:pt x="226" y="0"/>
                    </a:lnTo>
                    <a:lnTo>
                      <a:pt x="235" y="13"/>
                    </a:lnTo>
                    <a:lnTo>
                      <a:pt x="244" y="25"/>
                    </a:lnTo>
                    <a:lnTo>
                      <a:pt x="251" y="39"/>
                    </a:lnTo>
                    <a:lnTo>
                      <a:pt x="258" y="54"/>
                    </a:lnTo>
                    <a:lnTo>
                      <a:pt x="265" y="68"/>
                    </a:lnTo>
                    <a:lnTo>
                      <a:pt x="271" y="83"/>
                    </a:lnTo>
                    <a:lnTo>
                      <a:pt x="276" y="99"/>
                    </a:lnTo>
                    <a:lnTo>
                      <a:pt x="281" y="115"/>
                    </a:lnTo>
                    <a:lnTo>
                      <a:pt x="286" y="131"/>
                    </a:lnTo>
                    <a:lnTo>
                      <a:pt x="290" y="148"/>
                    </a:lnTo>
                    <a:lnTo>
                      <a:pt x="293" y="165"/>
                    </a:lnTo>
                    <a:lnTo>
                      <a:pt x="295" y="183"/>
                    </a:lnTo>
                    <a:lnTo>
                      <a:pt x="298" y="200"/>
                    </a:lnTo>
                    <a:lnTo>
                      <a:pt x="299" y="218"/>
                    </a:lnTo>
                    <a:lnTo>
                      <a:pt x="300" y="235"/>
                    </a:lnTo>
                    <a:lnTo>
                      <a:pt x="300" y="253"/>
                    </a:lnTo>
                    <a:lnTo>
                      <a:pt x="300" y="270"/>
                    </a:lnTo>
                    <a:lnTo>
                      <a:pt x="300" y="288"/>
                    </a:lnTo>
                    <a:lnTo>
                      <a:pt x="298" y="306"/>
                    </a:lnTo>
                    <a:lnTo>
                      <a:pt x="296" y="323"/>
                    </a:lnTo>
                    <a:lnTo>
                      <a:pt x="294" y="340"/>
                    </a:lnTo>
                    <a:lnTo>
                      <a:pt x="291" y="355"/>
                    </a:lnTo>
                    <a:lnTo>
                      <a:pt x="287" y="372"/>
                    </a:lnTo>
                    <a:lnTo>
                      <a:pt x="283" y="388"/>
                    </a:lnTo>
                    <a:lnTo>
                      <a:pt x="277" y="404"/>
                    </a:lnTo>
                    <a:lnTo>
                      <a:pt x="272" y="418"/>
                    </a:lnTo>
                    <a:lnTo>
                      <a:pt x="265" y="433"/>
                    </a:lnTo>
                    <a:lnTo>
                      <a:pt x="258" y="446"/>
                    </a:lnTo>
                    <a:lnTo>
                      <a:pt x="251" y="459"/>
                    </a:lnTo>
                    <a:lnTo>
                      <a:pt x="242" y="472"/>
                    </a:lnTo>
                    <a:lnTo>
                      <a:pt x="233" y="484"/>
                    </a:lnTo>
                    <a:lnTo>
                      <a:pt x="224" y="49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918" name="Freeform 806">
                <a:extLst>
                  <a:ext uri="{FF2B5EF4-FFF2-40B4-BE49-F238E27FC236}">
                    <a16:creationId xmlns:a16="http://schemas.microsoft.com/office/drawing/2014/main" id="{8853213E-057E-99D3-17AA-84BDD1DE0D49}"/>
                  </a:ext>
                </a:extLst>
              </p:cNvPr>
              <p:cNvSpPr>
                <a:spLocks/>
              </p:cNvSpPr>
              <p:nvPr/>
            </p:nvSpPr>
            <p:spPr bwMode="auto">
              <a:xfrm>
                <a:off x="830" y="3790"/>
                <a:ext cx="24" cy="51"/>
              </a:xfrm>
              <a:custGeom>
                <a:avLst/>
                <a:gdLst>
                  <a:gd name="T0" fmla="*/ 38 w 72"/>
                  <a:gd name="T1" fmla="*/ 2 h 152"/>
                  <a:gd name="T2" fmla="*/ 45 w 72"/>
                  <a:gd name="T3" fmla="*/ 4 h 152"/>
                  <a:gd name="T4" fmla="*/ 51 w 72"/>
                  <a:gd name="T5" fmla="*/ 9 h 152"/>
                  <a:gd name="T6" fmla="*/ 57 w 72"/>
                  <a:gd name="T7" fmla="*/ 15 h 152"/>
                  <a:gd name="T8" fmla="*/ 62 w 72"/>
                  <a:gd name="T9" fmla="*/ 25 h 152"/>
                  <a:gd name="T10" fmla="*/ 67 w 72"/>
                  <a:gd name="T11" fmla="*/ 35 h 152"/>
                  <a:gd name="T12" fmla="*/ 70 w 72"/>
                  <a:gd name="T13" fmla="*/ 48 h 152"/>
                  <a:gd name="T14" fmla="*/ 72 w 72"/>
                  <a:gd name="T15" fmla="*/ 63 h 152"/>
                  <a:gd name="T16" fmla="*/ 72 w 72"/>
                  <a:gd name="T17" fmla="*/ 77 h 152"/>
                  <a:gd name="T18" fmla="*/ 70 w 72"/>
                  <a:gd name="T19" fmla="*/ 93 h 152"/>
                  <a:gd name="T20" fmla="*/ 67 w 72"/>
                  <a:gd name="T21" fmla="*/ 108 h 152"/>
                  <a:gd name="T22" fmla="*/ 62 w 72"/>
                  <a:gd name="T23" fmla="*/ 120 h 152"/>
                  <a:gd name="T24" fmla="*/ 57 w 72"/>
                  <a:gd name="T25" fmla="*/ 132 h 152"/>
                  <a:gd name="T26" fmla="*/ 51 w 72"/>
                  <a:gd name="T27" fmla="*/ 140 h 152"/>
                  <a:gd name="T28" fmla="*/ 45 w 72"/>
                  <a:gd name="T29" fmla="*/ 148 h 152"/>
                  <a:gd name="T30" fmla="*/ 38 w 72"/>
                  <a:gd name="T31" fmla="*/ 151 h 152"/>
                  <a:gd name="T32" fmla="*/ 31 w 72"/>
                  <a:gd name="T33" fmla="*/ 151 h 152"/>
                  <a:gd name="T34" fmla="*/ 25 w 72"/>
                  <a:gd name="T35" fmla="*/ 148 h 152"/>
                  <a:gd name="T36" fmla="*/ 18 w 72"/>
                  <a:gd name="T37" fmla="*/ 141 h 152"/>
                  <a:gd name="T38" fmla="*/ 13 w 72"/>
                  <a:gd name="T39" fmla="*/ 133 h 152"/>
                  <a:gd name="T40" fmla="*/ 9 w 72"/>
                  <a:gd name="T41" fmla="*/ 121 h 152"/>
                  <a:gd name="T42" fmla="*/ 5 w 72"/>
                  <a:gd name="T43" fmla="*/ 109 h 152"/>
                  <a:gd name="T44" fmla="*/ 1 w 72"/>
                  <a:gd name="T45" fmla="*/ 95 h 152"/>
                  <a:gd name="T46" fmla="*/ 0 w 72"/>
                  <a:gd name="T47" fmla="*/ 80 h 152"/>
                  <a:gd name="T48" fmla="*/ 0 w 72"/>
                  <a:gd name="T49" fmla="*/ 65 h 152"/>
                  <a:gd name="T50" fmla="*/ 1 w 72"/>
                  <a:gd name="T51" fmla="*/ 51 h 152"/>
                  <a:gd name="T52" fmla="*/ 5 w 72"/>
                  <a:gd name="T53" fmla="*/ 37 h 152"/>
                  <a:gd name="T54" fmla="*/ 9 w 72"/>
                  <a:gd name="T55" fmla="*/ 26 h 152"/>
                  <a:gd name="T56" fmla="*/ 13 w 72"/>
                  <a:gd name="T57" fmla="*/ 16 h 152"/>
                  <a:gd name="T58" fmla="*/ 18 w 72"/>
                  <a:gd name="T59" fmla="*/ 9 h 152"/>
                  <a:gd name="T60" fmla="*/ 25 w 72"/>
                  <a:gd name="T61" fmla="*/ 4 h 152"/>
                  <a:gd name="T62" fmla="*/ 31 w 72"/>
                  <a:gd name="T63" fmla="*/ 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52">
                    <a:moveTo>
                      <a:pt x="34" y="0"/>
                    </a:moveTo>
                    <a:lnTo>
                      <a:pt x="38" y="2"/>
                    </a:lnTo>
                    <a:lnTo>
                      <a:pt x="41" y="3"/>
                    </a:lnTo>
                    <a:lnTo>
                      <a:pt x="45" y="4"/>
                    </a:lnTo>
                    <a:lnTo>
                      <a:pt x="48" y="6"/>
                    </a:lnTo>
                    <a:lnTo>
                      <a:pt x="51" y="9"/>
                    </a:lnTo>
                    <a:lnTo>
                      <a:pt x="54" y="12"/>
                    </a:lnTo>
                    <a:lnTo>
                      <a:pt x="57" y="15"/>
                    </a:lnTo>
                    <a:lnTo>
                      <a:pt x="60" y="19"/>
                    </a:lnTo>
                    <a:lnTo>
                      <a:pt x="62" y="25"/>
                    </a:lnTo>
                    <a:lnTo>
                      <a:pt x="65" y="30"/>
                    </a:lnTo>
                    <a:lnTo>
                      <a:pt x="67" y="35"/>
                    </a:lnTo>
                    <a:lnTo>
                      <a:pt x="69" y="41"/>
                    </a:lnTo>
                    <a:lnTo>
                      <a:pt x="70" y="48"/>
                    </a:lnTo>
                    <a:lnTo>
                      <a:pt x="71" y="55"/>
                    </a:lnTo>
                    <a:lnTo>
                      <a:pt x="72" y="63"/>
                    </a:lnTo>
                    <a:lnTo>
                      <a:pt x="72" y="70"/>
                    </a:lnTo>
                    <a:lnTo>
                      <a:pt x="72" y="77"/>
                    </a:lnTo>
                    <a:lnTo>
                      <a:pt x="71" y="85"/>
                    </a:lnTo>
                    <a:lnTo>
                      <a:pt x="70" y="93"/>
                    </a:lnTo>
                    <a:lnTo>
                      <a:pt x="69" y="100"/>
                    </a:lnTo>
                    <a:lnTo>
                      <a:pt x="67" y="108"/>
                    </a:lnTo>
                    <a:lnTo>
                      <a:pt x="65" y="114"/>
                    </a:lnTo>
                    <a:lnTo>
                      <a:pt x="62" y="120"/>
                    </a:lnTo>
                    <a:lnTo>
                      <a:pt x="60" y="126"/>
                    </a:lnTo>
                    <a:lnTo>
                      <a:pt x="57" y="132"/>
                    </a:lnTo>
                    <a:lnTo>
                      <a:pt x="54" y="136"/>
                    </a:lnTo>
                    <a:lnTo>
                      <a:pt x="51" y="140"/>
                    </a:lnTo>
                    <a:lnTo>
                      <a:pt x="48" y="145"/>
                    </a:lnTo>
                    <a:lnTo>
                      <a:pt x="45" y="148"/>
                    </a:lnTo>
                    <a:lnTo>
                      <a:pt x="41" y="150"/>
                    </a:lnTo>
                    <a:lnTo>
                      <a:pt x="38" y="151"/>
                    </a:lnTo>
                    <a:lnTo>
                      <a:pt x="34" y="152"/>
                    </a:lnTo>
                    <a:lnTo>
                      <a:pt x="31" y="151"/>
                    </a:lnTo>
                    <a:lnTo>
                      <a:pt x="28" y="150"/>
                    </a:lnTo>
                    <a:lnTo>
                      <a:pt x="25" y="148"/>
                    </a:lnTo>
                    <a:lnTo>
                      <a:pt x="21" y="145"/>
                    </a:lnTo>
                    <a:lnTo>
                      <a:pt x="18" y="141"/>
                    </a:lnTo>
                    <a:lnTo>
                      <a:pt x="15" y="137"/>
                    </a:lnTo>
                    <a:lnTo>
                      <a:pt x="13" y="133"/>
                    </a:lnTo>
                    <a:lnTo>
                      <a:pt x="11" y="128"/>
                    </a:lnTo>
                    <a:lnTo>
                      <a:pt x="9" y="121"/>
                    </a:lnTo>
                    <a:lnTo>
                      <a:pt x="7" y="115"/>
                    </a:lnTo>
                    <a:lnTo>
                      <a:pt x="5" y="109"/>
                    </a:lnTo>
                    <a:lnTo>
                      <a:pt x="4" y="102"/>
                    </a:lnTo>
                    <a:lnTo>
                      <a:pt x="1" y="95"/>
                    </a:lnTo>
                    <a:lnTo>
                      <a:pt x="0" y="88"/>
                    </a:lnTo>
                    <a:lnTo>
                      <a:pt x="0" y="80"/>
                    </a:lnTo>
                    <a:lnTo>
                      <a:pt x="0" y="72"/>
                    </a:lnTo>
                    <a:lnTo>
                      <a:pt x="0" y="65"/>
                    </a:lnTo>
                    <a:lnTo>
                      <a:pt x="0" y="57"/>
                    </a:lnTo>
                    <a:lnTo>
                      <a:pt x="1" y="51"/>
                    </a:lnTo>
                    <a:lnTo>
                      <a:pt x="4" y="44"/>
                    </a:lnTo>
                    <a:lnTo>
                      <a:pt x="5" y="37"/>
                    </a:lnTo>
                    <a:lnTo>
                      <a:pt x="7" y="31"/>
                    </a:lnTo>
                    <a:lnTo>
                      <a:pt x="9" y="26"/>
                    </a:lnTo>
                    <a:lnTo>
                      <a:pt x="11" y="22"/>
                    </a:lnTo>
                    <a:lnTo>
                      <a:pt x="13" y="16"/>
                    </a:lnTo>
                    <a:lnTo>
                      <a:pt x="15" y="13"/>
                    </a:lnTo>
                    <a:lnTo>
                      <a:pt x="18" y="9"/>
                    </a:lnTo>
                    <a:lnTo>
                      <a:pt x="21" y="7"/>
                    </a:lnTo>
                    <a:lnTo>
                      <a:pt x="25" y="4"/>
                    </a:lnTo>
                    <a:lnTo>
                      <a:pt x="28" y="3"/>
                    </a:lnTo>
                    <a:lnTo>
                      <a:pt x="31" y="2"/>
                    </a:lnTo>
                    <a:lnTo>
                      <a:pt x="34"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19" name="Freeform 807">
                <a:extLst>
                  <a:ext uri="{FF2B5EF4-FFF2-40B4-BE49-F238E27FC236}">
                    <a16:creationId xmlns:a16="http://schemas.microsoft.com/office/drawing/2014/main" id="{1C68E8E1-9C15-ED0E-F32E-21AFBBB549F6}"/>
                  </a:ext>
                </a:extLst>
              </p:cNvPr>
              <p:cNvSpPr>
                <a:spLocks/>
              </p:cNvSpPr>
              <p:nvPr/>
            </p:nvSpPr>
            <p:spPr bwMode="auto">
              <a:xfrm>
                <a:off x="830" y="3790"/>
                <a:ext cx="24" cy="51"/>
              </a:xfrm>
              <a:custGeom>
                <a:avLst/>
                <a:gdLst>
                  <a:gd name="T0" fmla="*/ 38 w 72"/>
                  <a:gd name="T1" fmla="*/ 2 h 152"/>
                  <a:gd name="T2" fmla="*/ 45 w 72"/>
                  <a:gd name="T3" fmla="*/ 4 h 152"/>
                  <a:gd name="T4" fmla="*/ 51 w 72"/>
                  <a:gd name="T5" fmla="*/ 9 h 152"/>
                  <a:gd name="T6" fmla="*/ 57 w 72"/>
                  <a:gd name="T7" fmla="*/ 15 h 152"/>
                  <a:gd name="T8" fmla="*/ 62 w 72"/>
                  <a:gd name="T9" fmla="*/ 25 h 152"/>
                  <a:gd name="T10" fmla="*/ 67 w 72"/>
                  <a:gd name="T11" fmla="*/ 35 h 152"/>
                  <a:gd name="T12" fmla="*/ 70 w 72"/>
                  <a:gd name="T13" fmla="*/ 48 h 152"/>
                  <a:gd name="T14" fmla="*/ 72 w 72"/>
                  <a:gd name="T15" fmla="*/ 63 h 152"/>
                  <a:gd name="T16" fmla="*/ 72 w 72"/>
                  <a:gd name="T17" fmla="*/ 77 h 152"/>
                  <a:gd name="T18" fmla="*/ 70 w 72"/>
                  <a:gd name="T19" fmla="*/ 93 h 152"/>
                  <a:gd name="T20" fmla="*/ 67 w 72"/>
                  <a:gd name="T21" fmla="*/ 108 h 152"/>
                  <a:gd name="T22" fmla="*/ 62 w 72"/>
                  <a:gd name="T23" fmla="*/ 120 h 152"/>
                  <a:gd name="T24" fmla="*/ 57 w 72"/>
                  <a:gd name="T25" fmla="*/ 132 h 152"/>
                  <a:gd name="T26" fmla="*/ 51 w 72"/>
                  <a:gd name="T27" fmla="*/ 140 h 152"/>
                  <a:gd name="T28" fmla="*/ 45 w 72"/>
                  <a:gd name="T29" fmla="*/ 148 h 152"/>
                  <a:gd name="T30" fmla="*/ 38 w 72"/>
                  <a:gd name="T31" fmla="*/ 151 h 152"/>
                  <a:gd name="T32" fmla="*/ 31 w 72"/>
                  <a:gd name="T33" fmla="*/ 151 h 152"/>
                  <a:gd name="T34" fmla="*/ 25 w 72"/>
                  <a:gd name="T35" fmla="*/ 148 h 152"/>
                  <a:gd name="T36" fmla="*/ 18 w 72"/>
                  <a:gd name="T37" fmla="*/ 141 h 152"/>
                  <a:gd name="T38" fmla="*/ 13 w 72"/>
                  <a:gd name="T39" fmla="*/ 133 h 152"/>
                  <a:gd name="T40" fmla="*/ 9 w 72"/>
                  <a:gd name="T41" fmla="*/ 121 h 152"/>
                  <a:gd name="T42" fmla="*/ 5 w 72"/>
                  <a:gd name="T43" fmla="*/ 109 h 152"/>
                  <a:gd name="T44" fmla="*/ 1 w 72"/>
                  <a:gd name="T45" fmla="*/ 95 h 152"/>
                  <a:gd name="T46" fmla="*/ 0 w 72"/>
                  <a:gd name="T47" fmla="*/ 80 h 152"/>
                  <a:gd name="T48" fmla="*/ 0 w 72"/>
                  <a:gd name="T49" fmla="*/ 65 h 152"/>
                  <a:gd name="T50" fmla="*/ 1 w 72"/>
                  <a:gd name="T51" fmla="*/ 51 h 152"/>
                  <a:gd name="T52" fmla="*/ 5 w 72"/>
                  <a:gd name="T53" fmla="*/ 37 h 152"/>
                  <a:gd name="T54" fmla="*/ 9 w 72"/>
                  <a:gd name="T55" fmla="*/ 26 h 152"/>
                  <a:gd name="T56" fmla="*/ 13 w 72"/>
                  <a:gd name="T57" fmla="*/ 16 h 152"/>
                  <a:gd name="T58" fmla="*/ 18 w 72"/>
                  <a:gd name="T59" fmla="*/ 9 h 152"/>
                  <a:gd name="T60" fmla="*/ 25 w 72"/>
                  <a:gd name="T61" fmla="*/ 4 h 152"/>
                  <a:gd name="T62" fmla="*/ 31 w 72"/>
                  <a:gd name="T63" fmla="*/ 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152">
                    <a:moveTo>
                      <a:pt x="34" y="0"/>
                    </a:moveTo>
                    <a:lnTo>
                      <a:pt x="38" y="2"/>
                    </a:lnTo>
                    <a:lnTo>
                      <a:pt x="41" y="3"/>
                    </a:lnTo>
                    <a:lnTo>
                      <a:pt x="45" y="4"/>
                    </a:lnTo>
                    <a:lnTo>
                      <a:pt x="48" y="6"/>
                    </a:lnTo>
                    <a:lnTo>
                      <a:pt x="51" y="9"/>
                    </a:lnTo>
                    <a:lnTo>
                      <a:pt x="54" y="12"/>
                    </a:lnTo>
                    <a:lnTo>
                      <a:pt x="57" y="15"/>
                    </a:lnTo>
                    <a:lnTo>
                      <a:pt x="60" y="19"/>
                    </a:lnTo>
                    <a:lnTo>
                      <a:pt x="62" y="25"/>
                    </a:lnTo>
                    <a:lnTo>
                      <a:pt x="65" y="30"/>
                    </a:lnTo>
                    <a:lnTo>
                      <a:pt x="67" y="35"/>
                    </a:lnTo>
                    <a:lnTo>
                      <a:pt x="69" y="41"/>
                    </a:lnTo>
                    <a:lnTo>
                      <a:pt x="70" y="48"/>
                    </a:lnTo>
                    <a:lnTo>
                      <a:pt x="71" y="55"/>
                    </a:lnTo>
                    <a:lnTo>
                      <a:pt x="72" y="63"/>
                    </a:lnTo>
                    <a:lnTo>
                      <a:pt x="72" y="70"/>
                    </a:lnTo>
                    <a:lnTo>
                      <a:pt x="72" y="77"/>
                    </a:lnTo>
                    <a:lnTo>
                      <a:pt x="71" y="85"/>
                    </a:lnTo>
                    <a:lnTo>
                      <a:pt x="70" y="93"/>
                    </a:lnTo>
                    <a:lnTo>
                      <a:pt x="69" y="100"/>
                    </a:lnTo>
                    <a:lnTo>
                      <a:pt x="67" y="108"/>
                    </a:lnTo>
                    <a:lnTo>
                      <a:pt x="65" y="114"/>
                    </a:lnTo>
                    <a:lnTo>
                      <a:pt x="62" y="120"/>
                    </a:lnTo>
                    <a:lnTo>
                      <a:pt x="60" y="126"/>
                    </a:lnTo>
                    <a:lnTo>
                      <a:pt x="57" y="132"/>
                    </a:lnTo>
                    <a:lnTo>
                      <a:pt x="54" y="136"/>
                    </a:lnTo>
                    <a:lnTo>
                      <a:pt x="51" y="140"/>
                    </a:lnTo>
                    <a:lnTo>
                      <a:pt x="48" y="145"/>
                    </a:lnTo>
                    <a:lnTo>
                      <a:pt x="45" y="148"/>
                    </a:lnTo>
                    <a:lnTo>
                      <a:pt x="41" y="150"/>
                    </a:lnTo>
                    <a:lnTo>
                      <a:pt x="38" y="151"/>
                    </a:lnTo>
                    <a:lnTo>
                      <a:pt x="34" y="152"/>
                    </a:lnTo>
                    <a:lnTo>
                      <a:pt x="31" y="151"/>
                    </a:lnTo>
                    <a:lnTo>
                      <a:pt x="28" y="150"/>
                    </a:lnTo>
                    <a:lnTo>
                      <a:pt x="25" y="148"/>
                    </a:lnTo>
                    <a:lnTo>
                      <a:pt x="21" y="145"/>
                    </a:lnTo>
                    <a:lnTo>
                      <a:pt x="18" y="141"/>
                    </a:lnTo>
                    <a:lnTo>
                      <a:pt x="15" y="137"/>
                    </a:lnTo>
                    <a:lnTo>
                      <a:pt x="13" y="133"/>
                    </a:lnTo>
                    <a:lnTo>
                      <a:pt x="11" y="128"/>
                    </a:lnTo>
                    <a:lnTo>
                      <a:pt x="9" y="121"/>
                    </a:lnTo>
                    <a:lnTo>
                      <a:pt x="7" y="115"/>
                    </a:lnTo>
                    <a:lnTo>
                      <a:pt x="5" y="109"/>
                    </a:lnTo>
                    <a:lnTo>
                      <a:pt x="4" y="102"/>
                    </a:lnTo>
                    <a:lnTo>
                      <a:pt x="1" y="95"/>
                    </a:lnTo>
                    <a:lnTo>
                      <a:pt x="0" y="88"/>
                    </a:lnTo>
                    <a:lnTo>
                      <a:pt x="0" y="80"/>
                    </a:lnTo>
                    <a:lnTo>
                      <a:pt x="0" y="72"/>
                    </a:lnTo>
                    <a:lnTo>
                      <a:pt x="0" y="65"/>
                    </a:lnTo>
                    <a:lnTo>
                      <a:pt x="0" y="57"/>
                    </a:lnTo>
                    <a:lnTo>
                      <a:pt x="1" y="51"/>
                    </a:lnTo>
                    <a:lnTo>
                      <a:pt x="4" y="44"/>
                    </a:lnTo>
                    <a:lnTo>
                      <a:pt x="5" y="37"/>
                    </a:lnTo>
                    <a:lnTo>
                      <a:pt x="7" y="31"/>
                    </a:lnTo>
                    <a:lnTo>
                      <a:pt x="9" y="26"/>
                    </a:lnTo>
                    <a:lnTo>
                      <a:pt x="11" y="22"/>
                    </a:lnTo>
                    <a:lnTo>
                      <a:pt x="13" y="16"/>
                    </a:lnTo>
                    <a:lnTo>
                      <a:pt x="15" y="13"/>
                    </a:lnTo>
                    <a:lnTo>
                      <a:pt x="18" y="9"/>
                    </a:lnTo>
                    <a:lnTo>
                      <a:pt x="21" y="7"/>
                    </a:lnTo>
                    <a:lnTo>
                      <a:pt x="25" y="4"/>
                    </a:lnTo>
                    <a:lnTo>
                      <a:pt x="28" y="3"/>
                    </a:lnTo>
                    <a:lnTo>
                      <a:pt x="31" y="2"/>
                    </a:lnTo>
                    <a:lnTo>
                      <a:pt x="3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920" name="Freeform 808">
                <a:extLst>
                  <a:ext uri="{FF2B5EF4-FFF2-40B4-BE49-F238E27FC236}">
                    <a16:creationId xmlns:a16="http://schemas.microsoft.com/office/drawing/2014/main" id="{B1F956F4-A5D1-0AE6-CF81-8BE32949488E}"/>
                  </a:ext>
                </a:extLst>
              </p:cNvPr>
              <p:cNvSpPr>
                <a:spLocks/>
              </p:cNvSpPr>
              <p:nvPr/>
            </p:nvSpPr>
            <p:spPr bwMode="auto">
              <a:xfrm>
                <a:off x="836" y="3781"/>
                <a:ext cx="10" cy="9"/>
              </a:xfrm>
              <a:custGeom>
                <a:avLst/>
                <a:gdLst>
                  <a:gd name="T0" fmla="*/ 0 w 30"/>
                  <a:gd name="T1" fmla="*/ 25 h 25"/>
                  <a:gd name="T2" fmla="*/ 3 w 30"/>
                  <a:gd name="T3" fmla="*/ 22 h 25"/>
                  <a:gd name="T4" fmla="*/ 7 w 30"/>
                  <a:gd name="T5" fmla="*/ 21 h 25"/>
                  <a:gd name="T6" fmla="*/ 10 w 30"/>
                  <a:gd name="T7" fmla="*/ 19 h 25"/>
                  <a:gd name="T8" fmla="*/ 14 w 30"/>
                  <a:gd name="T9" fmla="*/ 19 h 25"/>
                  <a:gd name="T10" fmla="*/ 17 w 30"/>
                  <a:gd name="T11" fmla="*/ 19 h 25"/>
                  <a:gd name="T12" fmla="*/ 21 w 30"/>
                  <a:gd name="T13" fmla="*/ 20 h 25"/>
                  <a:gd name="T14" fmla="*/ 26 w 30"/>
                  <a:gd name="T15" fmla="*/ 22 h 25"/>
                  <a:gd name="T16" fmla="*/ 30 w 30"/>
                  <a:gd name="T17" fmla="*/ 24 h 25"/>
                  <a:gd name="T18" fmla="*/ 26 w 30"/>
                  <a:gd name="T19" fmla="*/ 20 h 25"/>
                  <a:gd name="T20" fmla="*/ 21 w 30"/>
                  <a:gd name="T21" fmla="*/ 16 h 25"/>
                  <a:gd name="T22" fmla="*/ 19 w 30"/>
                  <a:gd name="T23" fmla="*/ 14 h 25"/>
                  <a:gd name="T24" fmla="*/ 17 w 30"/>
                  <a:gd name="T25" fmla="*/ 11 h 25"/>
                  <a:gd name="T26" fmla="*/ 15 w 30"/>
                  <a:gd name="T27" fmla="*/ 10 h 25"/>
                  <a:gd name="T28" fmla="*/ 13 w 30"/>
                  <a:gd name="T29" fmla="*/ 7 h 25"/>
                  <a:gd name="T30" fmla="*/ 11 w 30"/>
                  <a:gd name="T31" fmla="*/ 4 h 25"/>
                  <a:gd name="T32" fmla="*/ 9 w 30"/>
                  <a:gd name="T33" fmla="*/ 0 h 25"/>
                  <a:gd name="T34" fmla="*/ 9 w 30"/>
                  <a:gd name="T35" fmla="*/ 5 h 25"/>
                  <a:gd name="T36" fmla="*/ 8 w 30"/>
                  <a:gd name="T37" fmla="*/ 10 h 25"/>
                  <a:gd name="T38" fmla="*/ 7 w 30"/>
                  <a:gd name="T39" fmla="*/ 13 h 25"/>
                  <a:gd name="T40" fmla="*/ 6 w 30"/>
                  <a:gd name="T41" fmla="*/ 17 h 25"/>
                  <a:gd name="T42" fmla="*/ 5 w 30"/>
                  <a:gd name="T43" fmla="*/ 19 h 25"/>
                  <a:gd name="T44" fmla="*/ 3 w 30"/>
                  <a:gd name="T45" fmla="*/ 21 h 25"/>
                  <a:gd name="T46" fmla="*/ 1 w 30"/>
                  <a:gd name="T47" fmla="*/ 23 h 25"/>
                  <a:gd name="T48" fmla="*/ 0 w 30"/>
                  <a:gd name="T4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25">
                    <a:moveTo>
                      <a:pt x="0" y="25"/>
                    </a:moveTo>
                    <a:lnTo>
                      <a:pt x="3" y="22"/>
                    </a:lnTo>
                    <a:lnTo>
                      <a:pt x="7" y="21"/>
                    </a:lnTo>
                    <a:lnTo>
                      <a:pt x="10" y="19"/>
                    </a:lnTo>
                    <a:lnTo>
                      <a:pt x="14" y="19"/>
                    </a:lnTo>
                    <a:lnTo>
                      <a:pt x="17" y="19"/>
                    </a:lnTo>
                    <a:lnTo>
                      <a:pt x="21" y="20"/>
                    </a:lnTo>
                    <a:lnTo>
                      <a:pt x="26" y="22"/>
                    </a:lnTo>
                    <a:lnTo>
                      <a:pt x="30" y="24"/>
                    </a:lnTo>
                    <a:lnTo>
                      <a:pt x="26" y="20"/>
                    </a:lnTo>
                    <a:lnTo>
                      <a:pt x="21" y="16"/>
                    </a:lnTo>
                    <a:lnTo>
                      <a:pt x="19" y="14"/>
                    </a:lnTo>
                    <a:lnTo>
                      <a:pt x="17" y="11"/>
                    </a:lnTo>
                    <a:lnTo>
                      <a:pt x="15" y="10"/>
                    </a:lnTo>
                    <a:lnTo>
                      <a:pt x="13" y="7"/>
                    </a:lnTo>
                    <a:lnTo>
                      <a:pt x="11" y="4"/>
                    </a:lnTo>
                    <a:lnTo>
                      <a:pt x="9" y="0"/>
                    </a:lnTo>
                    <a:lnTo>
                      <a:pt x="9" y="5"/>
                    </a:lnTo>
                    <a:lnTo>
                      <a:pt x="8" y="10"/>
                    </a:lnTo>
                    <a:lnTo>
                      <a:pt x="7" y="13"/>
                    </a:lnTo>
                    <a:lnTo>
                      <a:pt x="6" y="17"/>
                    </a:lnTo>
                    <a:lnTo>
                      <a:pt x="5" y="19"/>
                    </a:lnTo>
                    <a:lnTo>
                      <a:pt x="3" y="21"/>
                    </a:lnTo>
                    <a:lnTo>
                      <a:pt x="1" y="23"/>
                    </a:lnTo>
                    <a:lnTo>
                      <a:pt x="0" y="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921" name="Freeform 809">
                <a:extLst>
                  <a:ext uri="{FF2B5EF4-FFF2-40B4-BE49-F238E27FC236}">
                    <a16:creationId xmlns:a16="http://schemas.microsoft.com/office/drawing/2014/main" id="{7AB680A9-B1CE-5857-0135-51642A693E3B}"/>
                  </a:ext>
                </a:extLst>
              </p:cNvPr>
              <p:cNvSpPr>
                <a:spLocks/>
              </p:cNvSpPr>
              <p:nvPr/>
            </p:nvSpPr>
            <p:spPr bwMode="auto">
              <a:xfrm>
                <a:off x="838" y="3841"/>
                <a:ext cx="8" cy="7"/>
              </a:xfrm>
              <a:custGeom>
                <a:avLst/>
                <a:gdLst>
                  <a:gd name="T0" fmla="*/ 0 w 23"/>
                  <a:gd name="T1" fmla="*/ 0 h 19"/>
                  <a:gd name="T2" fmla="*/ 3 w 23"/>
                  <a:gd name="T3" fmla="*/ 3 h 19"/>
                  <a:gd name="T4" fmla="*/ 6 w 23"/>
                  <a:gd name="T5" fmla="*/ 4 h 19"/>
                  <a:gd name="T6" fmla="*/ 9 w 23"/>
                  <a:gd name="T7" fmla="*/ 5 h 19"/>
                  <a:gd name="T8" fmla="*/ 12 w 23"/>
                  <a:gd name="T9" fmla="*/ 5 h 19"/>
                  <a:gd name="T10" fmla="*/ 15 w 23"/>
                  <a:gd name="T11" fmla="*/ 5 h 19"/>
                  <a:gd name="T12" fmla="*/ 18 w 23"/>
                  <a:gd name="T13" fmla="*/ 4 h 19"/>
                  <a:gd name="T14" fmla="*/ 21 w 23"/>
                  <a:gd name="T15" fmla="*/ 3 h 19"/>
                  <a:gd name="T16" fmla="*/ 23 w 23"/>
                  <a:gd name="T17" fmla="*/ 1 h 19"/>
                  <a:gd name="T18" fmla="*/ 22 w 23"/>
                  <a:gd name="T19" fmla="*/ 3 h 19"/>
                  <a:gd name="T20" fmla="*/ 19 w 23"/>
                  <a:gd name="T21" fmla="*/ 5 h 19"/>
                  <a:gd name="T22" fmla="*/ 18 w 23"/>
                  <a:gd name="T23" fmla="*/ 7 h 19"/>
                  <a:gd name="T24" fmla="*/ 17 w 23"/>
                  <a:gd name="T25" fmla="*/ 8 h 19"/>
                  <a:gd name="T26" fmla="*/ 15 w 23"/>
                  <a:gd name="T27" fmla="*/ 10 h 19"/>
                  <a:gd name="T28" fmla="*/ 14 w 23"/>
                  <a:gd name="T29" fmla="*/ 13 h 19"/>
                  <a:gd name="T30" fmla="*/ 12 w 23"/>
                  <a:gd name="T31" fmla="*/ 16 h 19"/>
                  <a:gd name="T32" fmla="*/ 10 w 23"/>
                  <a:gd name="T33" fmla="*/ 19 h 19"/>
                  <a:gd name="T34" fmla="*/ 10 w 23"/>
                  <a:gd name="T35" fmla="*/ 16 h 19"/>
                  <a:gd name="T36" fmla="*/ 9 w 23"/>
                  <a:gd name="T37" fmla="*/ 14 h 19"/>
                  <a:gd name="T38" fmla="*/ 8 w 23"/>
                  <a:gd name="T39" fmla="*/ 12 h 19"/>
                  <a:gd name="T40" fmla="*/ 7 w 23"/>
                  <a:gd name="T41" fmla="*/ 9 h 19"/>
                  <a:gd name="T42" fmla="*/ 6 w 23"/>
                  <a:gd name="T43" fmla="*/ 7 h 19"/>
                  <a:gd name="T44" fmla="*/ 5 w 23"/>
                  <a:gd name="T45" fmla="*/ 5 h 19"/>
                  <a:gd name="T46" fmla="*/ 3 w 23"/>
                  <a:gd name="T47" fmla="*/ 3 h 19"/>
                  <a:gd name="T48" fmla="*/ 0 w 23"/>
                  <a:gd name="T4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9">
                    <a:moveTo>
                      <a:pt x="0" y="0"/>
                    </a:moveTo>
                    <a:lnTo>
                      <a:pt x="3" y="3"/>
                    </a:lnTo>
                    <a:lnTo>
                      <a:pt x="6" y="4"/>
                    </a:lnTo>
                    <a:lnTo>
                      <a:pt x="9" y="5"/>
                    </a:lnTo>
                    <a:lnTo>
                      <a:pt x="12" y="5"/>
                    </a:lnTo>
                    <a:lnTo>
                      <a:pt x="15" y="5"/>
                    </a:lnTo>
                    <a:lnTo>
                      <a:pt x="18" y="4"/>
                    </a:lnTo>
                    <a:lnTo>
                      <a:pt x="21" y="3"/>
                    </a:lnTo>
                    <a:lnTo>
                      <a:pt x="23" y="1"/>
                    </a:lnTo>
                    <a:lnTo>
                      <a:pt x="22" y="3"/>
                    </a:lnTo>
                    <a:lnTo>
                      <a:pt x="19" y="5"/>
                    </a:lnTo>
                    <a:lnTo>
                      <a:pt x="18" y="7"/>
                    </a:lnTo>
                    <a:lnTo>
                      <a:pt x="17" y="8"/>
                    </a:lnTo>
                    <a:lnTo>
                      <a:pt x="15" y="10"/>
                    </a:lnTo>
                    <a:lnTo>
                      <a:pt x="14" y="13"/>
                    </a:lnTo>
                    <a:lnTo>
                      <a:pt x="12" y="16"/>
                    </a:lnTo>
                    <a:lnTo>
                      <a:pt x="10" y="19"/>
                    </a:lnTo>
                    <a:lnTo>
                      <a:pt x="10" y="16"/>
                    </a:lnTo>
                    <a:lnTo>
                      <a:pt x="9" y="14"/>
                    </a:lnTo>
                    <a:lnTo>
                      <a:pt x="8" y="12"/>
                    </a:lnTo>
                    <a:lnTo>
                      <a:pt x="7" y="9"/>
                    </a:lnTo>
                    <a:lnTo>
                      <a:pt x="6" y="7"/>
                    </a:lnTo>
                    <a:lnTo>
                      <a:pt x="5" y="5"/>
                    </a:lnTo>
                    <a:lnTo>
                      <a:pt x="3" y="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922" name="Freeform 810">
                <a:extLst>
                  <a:ext uri="{FF2B5EF4-FFF2-40B4-BE49-F238E27FC236}">
                    <a16:creationId xmlns:a16="http://schemas.microsoft.com/office/drawing/2014/main" id="{422286B2-5B36-ACCF-886A-30B39B6BCBF5}"/>
                  </a:ext>
                </a:extLst>
              </p:cNvPr>
              <p:cNvSpPr>
                <a:spLocks/>
              </p:cNvSpPr>
              <p:nvPr/>
            </p:nvSpPr>
            <p:spPr bwMode="auto">
              <a:xfrm>
                <a:off x="950" y="3780"/>
                <a:ext cx="855" cy="130"/>
              </a:xfrm>
              <a:custGeom>
                <a:avLst/>
                <a:gdLst>
                  <a:gd name="T0" fmla="*/ 56 w 2564"/>
                  <a:gd name="T1" fmla="*/ 57 h 391"/>
                  <a:gd name="T2" fmla="*/ 80 w 2564"/>
                  <a:gd name="T3" fmla="*/ 53 h 391"/>
                  <a:gd name="T4" fmla="*/ 104 w 2564"/>
                  <a:gd name="T5" fmla="*/ 57 h 391"/>
                  <a:gd name="T6" fmla="*/ 134 w 2564"/>
                  <a:gd name="T7" fmla="*/ 63 h 391"/>
                  <a:gd name="T8" fmla="*/ 111 w 2564"/>
                  <a:gd name="T9" fmla="*/ 75 h 391"/>
                  <a:gd name="T10" fmla="*/ 78 w 2564"/>
                  <a:gd name="T11" fmla="*/ 88 h 391"/>
                  <a:gd name="T12" fmla="*/ 49 w 2564"/>
                  <a:gd name="T13" fmla="*/ 101 h 391"/>
                  <a:gd name="T14" fmla="*/ 22 w 2564"/>
                  <a:gd name="T15" fmla="*/ 108 h 391"/>
                  <a:gd name="T16" fmla="*/ 36 w 2564"/>
                  <a:gd name="T17" fmla="*/ 108 h 391"/>
                  <a:gd name="T18" fmla="*/ 61 w 2564"/>
                  <a:gd name="T19" fmla="*/ 113 h 391"/>
                  <a:gd name="T20" fmla="*/ 89 w 2564"/>
                  <a:gd name="T21" fmla="*/ 121 h 391"/>
                  <a:gd name="T22" fmla="*/ 126 w 2564"/>
                  <a:gd name="T23" fmla="*/ 126 h 391"/>
                  <a:gd name="T24" fmla="*/ 110 w 2564"/>
                  <a:gd name="T25" fmla="*/ 139 h 391"/>
                  <a:gd name="T26" fmla="*/ 74 w 2564"/>
                  <a:gd name="T27" fmla="*/ 149 h 391"/>
                  <a:gd name="T28" fmla="*/ 40 w 2564"/>
                  <a:gd name="T29" fmla="*/ 156 h 391"/>
                  <a:gd name="T30" fmla="*/ 9 w 2564"/>
                  <a:gd name="T31" fmla="*/ 158 h 391"/>
                  <a:gd name="T32" fmla="*/ 26 w 2564"/>
                  <a:gd name="T33" fmla="*/ 168 h 391"/>
                  <a:gd name="T34" fmla="*/ 58 w 2564"/>
                  <a:gd name="T35" fmla="*/ 182 h 391"/>
                  <a:gd name="T36" fmla="*/ 88 w 2564"/>
                  <a:gd name="T37" fmla="*/ 198 h 391"/>
                  <a:gd name="T38" fmla="*/ 118 w 2564"/>
                  <a:gd name="T39" fmla="*/ 214 h 391"/>
                  <a:gd name="T40" fmla="*/ 87 w 2564"/>
                  <a:gd name="T41" fmla="*/ 223 h 391"/>
                  <a:gd name="T42" fmla="*/ 70 w 2564"/>
                  <a:gd name="T43" fmla="*/ 231 h 391"/>
                  <a:gd name="T44" fmla="*/ 59 w 2564"/>
                  <a:gd name="T45" fmla="*/ 242 h 391"/>
                  <a:gd name="T46" fmla="*/ 19 w 2564"/>
                  <a:gd name="T47" fmla="*/ 255 h 391"/>
                  <a:gd name="T48" fmla="*/ 347 w 2564"/>
                  <a:gd name="T49" fmla="*/ 305 h 391"/>
                  <a:gd name="T50" fmla="*/ 699 w 2564"/>
                  <a:gd name="T51" fmla="*/ 348 h 391"/>
                  <a:gd name="T52" fmla="*/ 965 w 2564"/>
                  <a:gd name="T53" fmla="*/ 374 h 391"/>
                  <a:gd name="T54" fmla="*/ 1183 w 2564"/>
                  <a:gd name="T55" fmla="*/ 387 h 391"/>
                  <a:gd name="T56" fmla="*/ 1397 w 2564"/>
                  <a:gd name="T57" fmla="*/ 391 h 391"/>
                  <a:gd name="T58" fmla="*/ 1649 w 2564"/>
                  <a:gd name="T59" fmla="*/ 390 h 391"/>
                  <a:gd name="T60" fmla="*/ 1978 w 2564"/>
                  <a:gd name="T61" fmla="*/ 387 h 391"/>
                  <a:gd name="T62" fmla="*/ 2428 w 2564"/>
                  <a:gd name="T63" fmla="*/ 387 h 391"/>
                  <a:gd name="T64" fmla="*/ 2554 w 2564"/>
                  <a:gd name="T65" fmla="*/ 350 h 391"/>
                  <a:gd name="T66" fmla="*/ 2543 w 2564"/>
                  <a:gd name="T67" fmla="*/ 299 h 391"/>
                  <a:gd name="T68" fmla="*/ 2535 w 2564"/>
                  <a:gd name="T69" fmla="*/ 246 h 391"/>
                  <a:gd name="T70" fmla="*/ 2535 w 2564"/>
                  <a:gd name="T71" fmla="*/ 193 h 391"/>
                  <a:gd name="T72" fmla="*/ 2326 w 2564"/>
                  <a:gd name="T73" fmla="*/ 163 h 391"/>
                  <a:gd name="T74" fmla="*/ 2089 w 2564"/>
                  <a:gd name="T75" fmla="*/ 137 h 391"/>
                  <a:gd name="T76" fmla="*/ 1898 w 2564"/>
                  <a:gd name="T77" fmla="*/ 110 h 391"/>
                  <a:gd name="T78" fmla="*/ 1740 w 2564"/>
                  <a:gd name="T79" fmla="*/ 85 h 391"/>
                  <a:gd name="T80" fmla="*/ 1609 w 2564"/>
                  <a:gd name="T81" fmla="*/ 60 h 391"/>
                  <a:gd name="T82" fmla="*/ 1496 w 2564"/>
                  <a:gd name="T83" fmla="*/ 39 h 391"/>
                  <a:gd name="T84" fmla="*/ 1391 w 2564"/>
                  <a:gd name="T85" fmla="*/ 21 h 391"/>
                  <a:gd name="T86" fmla="*/ 1287 w 2564"/>
                  <a:gd name="T87" fmla="*/ 8 h 391"/>
                  <a:gd name="T88" fmla="*/ 1180 w 2564"/>
                  <a:gd name="T89" fmla="*/ 1 h 391"/>
                  <a:gd name="T90" fmla="*/ 1079 w 2564"/>
                  <a:gd name="T91" fmla="*/ 1 h 391"/>
                  <a:gd name="T92" fmla="*/ 979 w 2564"/>
                  <a:gd name="T93" fmla="*/ 4 h 391"/>
                  <a:gd name="T94" fmla="*/ 874 w 2564"/>
                  <a:gd name="T95" fmla="*/ 10 h 391"/>
                  <a:gd name="T96" fmla="*/ 757 w 2564"/>
                  <a:gd name="T97" fmla="*/ 19 h 391"/>
                  <a:gd name="T98" fmla="*/ 626 w 2564"/>
                  <a:gd name="T99" fmla="*/ 25 h 391"/>
                  <a:gd name="T100" fmla="*/ 472 w 2564"/>
                  <a:gd name="T101" fmla="*/ 29 h 391"/>
                  <a:gd name="T102" fmla="*/ 290 w 2564"/>
                  <a:gd name="T103" fmla="*/ 29 h 391"/>
                  <a:gd name="T104" fmla="*/ 178 w 2564"/>
                  <a:gd name="T105" fmla="*/ 28 h 391"/>
                  <a:gd name="T106" fmla="*/ 119 w 2564"/>
                  <a:gd name="T107" fmla="*/ 34 h 391"/>
                  <a:gd name="T108" fmla="*/ 78 w 2564"/>
                  <a:gd name="T109" fmla="*/ 44 h 391"/>
                  <a:gd name="T110" fmla="*/ 44 w 2564"/>
                  <a:gd name="T111" fmla="*/ 6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4" h="391">
                    <a:moveTo>
                      <a:pt x="36" y="67"/>
                    </a:moveTo>
                    <a:lnTo>
                      <a:pt x="43" y="63"/>
                    </a:lnTo>
                    <a:lnTo>
                      <a:pt x="49" y="60"/>
                    </a:lnTo>
                    <a:lnTo>
                      <a:pt x="56" y="57"/>
                    </a:lnTo>
                    <a:lnTo>
                      <a:pt x="62" y="55"/>
                    </a:lnTo>
                    <a:lnTo>
                      <a:pt x="68" y="54"/>
                    </a:lnTo>
                    <a:lnTo>
                      <a:pt x="74" y="54"/>
                    </a:lnTo>
                    <a:lnTo>
                      <a:pt x="80" y="53"/>
                    </a:lnTo>
                    <a:lnTo>
                      <a:pt x="85" y="54"/>
                    </a:lnTo>
                    <a:lnTo>
                      <a:pt x="92" y="54"/>
                    </a:lnTo>
                    <a:lnTo>
                      <a:pt x="98" y="55"/>
                    </a:lnTo>
                    <a:lnTo>
                      <a:pt x="104" y="57"/>
                    </a:lnTo>
                    <a:lnTo>
                      <a:pt x="110" y="58"/>
                    </a:lnTo>
                    <a:lnTo>
                      <a:pt x="118" y="60"/>
                    </a:lnTo>
                    <a:lnTo>
                      <a:pt x="125" y="61"/>
                    </a:lnTo>
                    <a:lnTo>
                      <a:pt x="134" y="63"/>
                    </a:lnTo>
                    <a:lnTo>
                      <a:pt x="142" y="65"/>
                    </a:lnTo>
                    <a:lnTo>
                      <a:pt x="131" y="68"/>
                    </a:lnTo>
                    <a:lnTo>
                      <a:pt x="121" y="71"/>
                    </a:lnTo>
                    <a:lnTo>
                      <a:pt x="111" y="75"/>
                    </a:lnTo>
                    <a:lnTo>
                      <a:pt x="103" y="78"/>
                    </a:lnTo>
                    <a:lnTo>
                      <a:pt x="94" y="81"/>
                    </a:lnTo>
                    <a:lnTo>
                      <a:pt x="86" y="85"/>
                    </a:lnTo>
                    <a:lnTo>
                      <a:pt x="78" y="88"/>
                    </a:lnTo>
                    <a:lnTo>
                      <a:pt x="70" y="91"/>
                    </a:lnTo>
                    <a:lnTo>
                      <a:pt x="64" y="95"/>
                    </a:lnTo>
                    <a:lnTo>
                      <a:pt x="57" y="98"/>
                    </a:lnTo>
                    <a:lnTo>
                      <a:pt x="49" y="101"/>
                    </a:lnTo>
                    <a:lnTo>
                      <a:pt x="43" y="103"/>
                    </a:lnTo>
                    <a:lnTo>
                      <a:pt x="36" y="105"/>
                    </a:lnTo>
                    <a:lnTo>
                      <a:pt x="28" y="106"/>
                    </a:lnTo>
                    <a:lnTo>
                      <a:pt x="22" y="108"/>
                    </a:lnTo>
                    <a:lnTo>
                      <a:pt x="15" y="108"/>
                    </a:lnTo>
                    <a:lnTo>
                      <a:pt x="22" y="108"/>
                    </a:lnTo>
                    <a:lnTo>
                      <a:pt x="28" y="108"/>
                    </a:lnTo>
                    <a:lnTo>
                      <a:pt x="36" y="108"/>
                    </a:lnTo>
                    <a:lnTo>
                      <a:pt x="42" y="109"/>
                    </a:lnTo>
                    <a:lnTo>
                      <a:pt x="48" y="110"/>
                    </a:lnTo>
                    <a:lnTo>
                      <a:pt x="55" y="112"/>
                    </a:lnTo>
                    <a:lnTo>
                      <a:pt x="61" y="113"/>
                    </a:lnTo>
                    <a:lnTo>
                      <a:pt x="67" y="116"/>
                    </a:lnTo>
                    <a:lnTo>
                      <a:pt x="75" y="118"/>
                    </a:lnTo>
                    <a:lnTo>
                      <a:pt x="82" y="119"/>
                    </a:lnTo>
                    <a:lnTo>
                      <a:pt x="89" y="121"/>
                    </a:lnTo>
                    <a:lnTo>
                      <a:pt x="98" y="122"/>
                    </a:lnTo>
                    <a:lnTo>
                      <a:pt x="106" y="124"/>
                    </a:lnTo>
                    <a:lnTo>
                      <a:pt x="116" y="125"/>
                    </a:lnTo>
                    <a:lnTo>
                      <a:pt x="126" y="126"/>
                    </a:lnTo>
                    <a:lnTo>
                      <a:pt x="138" y="126"/>
                    </a:lnTo>
                    <a:lnTo>
                      <a:pt x="128" y="130"/>
                    </a:lnTo>
                    <a:lnTo>
                      <a:pt x="119" y="136"/>
                    </a:lnTo>
                    <a:lnTo>
                      <a:pt x="110" y="139"/>
                    </a:lnTo>
                    <a:lnTo>
                      <a:pt x="101" y="142"/>
                    </a:lnTo>
                    <a:lnTo>
                      <a:pt x="92" y="145"/>
                    </a:lnTo>
                    <a:lnTo>
                      <a:pt x="82" y="148"/>
                    </a:lnTo>
                    <a:lnTo>
                      <a:pt x="74" y="149"/>
                    </a:lnTo>
                    <a:lnTo>
                      <a:pt x="65" y="151"/>
                    </a:lnTo>
                    <a:lnTo>
                      <a:pt x="57" y="153"/>
                    </a:lnTo>
                    <a:lnTo>
                      <a:pt x="47" y="154"/>
                    </a:lnTo>
                    <a:lnTo>
                      <a:pt x="40" y="156"/>
                    </a:lnTo>
                    <a:lnTo>
                      <a:pt x="32" y="157"/>
                    </a:lnTo>
                    <a:lnTo>
                      <a:pt x="24" y="157"/>
                    </a:lnTo>
                    <a:lnTo>
                      <a:pt x="16" y="158"/>
                    </a:lnTo>
                    <a:lnTo>
                      <a:pt x="9" y="158"/>
                    </a:lnTo>
                    <a:lnTo>
                      <a:pt x="2" y="159"/>
                    </a:lnTo>
                    <a:lnTo>
                      <a:pt x="11" y="162"/>
                    </a:lnTo>
                    <a:lnTo>
                      <a:pt x="18" y="165"/>
                    </a:lnTo>
                    <a:lnTo>
                      <a:pt x="26" y="168"/>
                    </a:lnTo>
                    <a:lnTo>
                      <a:pt x="34" y="171"/>
                    </a:lnTo>
                    <a:lnTo>
                      <a:pt x="42" y="174"/>
                    </a:lnTo>
                    <a:lnTo>
                      <a:pt x="49" y="178"/>
                    </a:lnTo>
                    <a:lnTo>
                      <a:pt x="58" y="182"/>
                    </a:lnTo>
                    <a:lnTo>
                      <a:pt x="65" y="185"/>
                    </a:lnTo>
                    <a:lnTo>
                      <a:pt x="73" y="189"/>
                    </a:lnTo>
                    <a:lnTo>
                      <a:pt x="81" y="193"/>
                    </a:lnTo>
                    <a:lnTo>
                      <a:pt x="88" y="198"/>
                    </a:lnTo>
                    <a:lnTo>
                      <a:pt x="96" y="202"/>
                    </a:lnTo>
                    <a:lnTo>
                      <a:pt x="103" y="206"/>
                    </a:lnTo>
                    <a:lnTo>
                      <a:pt x="110" y="210"/>
                    </a:lnTo>
                    <a:lnTo>
                      <a:pt x="118" y="214"/>
                    </a:lnTo>
                    <a:lnTo>
                      <a:pt x="124" y="219"/>
                    </a:lnTo>
                    <a:lnTo>
                      <a:pt x="108" y="221"/>
                    </a:lnTo>
                    <a:lnTo>
                      <a:pt x="97" y="222"/>
                    </a:lnTo>
                    <a:lnTo>
                      <a:pt x="87" y="223"/>
                    </a:lnTo>
                    <a:lnTo>
                      <a:pt x="81" y="225"/>
                    </a:lnTo>
                    <a:lnTo>
                      <a:pt x="77" y="227"/>
                    </a:lnTo>
                    <a:lnTo>
                      <a:pt x="73" y="229"/>
                    </a:lnTo>
                    <a:lnTo>
                      <a:pt x="70" y="231"/>
                    </a:lnTo>
                    <a:lnTo>
                      <a:pt x="68" y="234"/>
                    </a:lnTo>
                    <a:lnTo>
                      <a:pt x="66" y="236"/>
                    </a:lnTo>
                    <a:lnTo>
                      <a:pt x="63" y="239"/>
                    </a:lnTo>
                    <a:lnTo>
                      <a:pt x="59" y="242"/>
                    </a:lnTo>
                    <a:lnTo>
                      <a:pt x="53" y="245"/>
                    </a:lnTo>
                    <a:lnTo>
                      <a:pt x="44" y="249"/>
                    </a:lnTo>
                    <a:lnTo>
                      <a:pt x="33" y="251"/>
                    </a:lnTo>
                    <a:lnTo>
                      <a:pt x="19" y="255"/>
                    </a:lnTo>
                    <a:lnTo>
                      <a:pt x="0" y="259"/>
                    </a:lnTo>
                    <a:lnTo>
                      <a:pt x="125" y="275"/>
                    </a:lnTo>
                    <a:lnTo>
                      <a:pt x="241" y="291"/>
                    </a:lnTo>
                    <a:lnTo>
                      <a:pt x="347" y="305"/>
                    </a:lnTo>
                    <a:lnTo>
                      <a:pt x="446" y="317"/>
                    </a:lnTo>
                    <a:lnTo>
                      <a:pt x="537" y="329"/>
                    </a:lnTo>
                    <a:lnTo>
                      <a:pt x="621" y="338"/>
                    </a:lnTo>
                    <a:lnTo>
                      <a:pt x="699" y="348"/>
                    </a:lnTo>
                    <a:lnTo>
                      <a:pt x="773" y="355"/>
                    </a:lnTo>
                    <a:lnTo>
                      <a:pt x="840" y="363"/>
                    </a:lnTo>
                    <a:lnTo>
                      <a:pt x="904" y="369"/>
                    </a:lnTo>
                    <a:lnTo>
                      <a:pt x="965" y="374"/>
                    </a:lnTo>
                    <a:lnTo>
                      <a:pt x="1022" y="378"/>
                    </a:lnTo>
                    <a:lnTo>
                      <a:pt x="1077" y="382"/>
                    </a:lnTo>
                    <a:lnTo>
                      <a:pt x="1130" y="385"/>
                    </a:lnTo>
                    <a:lnTo>
                      <a:pt x="1183" y="387"/>
                    </a:lnTo>
                    <a:lnTo>
                      <a:pt x="1236" y="389"/>
                    </a:lnTo>
                    <a:lnTo>
                      <a:pt x="1288" y="390"/>
                    </a:lnTo>
                    <a:lnTo>
                      <a:pt x="1342" y="391"/>
                    </a:lnTo>
                    <a:lnTo>
                      <a:pt x="1397" y="391"/>
                    </a:lnTo>
                    <a:lnTo>
                      <a:pt x="1455" y="391"/>
                    </a:lnTo>
                    <a:lnTo>
                      <a:pt x="1516" y="391"/>
                    </a:lnTo>
                    <a:lnTo>
                      <a:pt x="1580" y="390"/>
                    </a:lnTo>
                    <a:lnTo>
                      <a:pt x="1649" y="390"/>
                    </a:lnTo>
                    <a:lnTo>
                      <a:pt x="1722" y="389"/>
                    </a:lnTo>
                    <a:lnTo>
                      <a:pt x="1801" y="388"/>
                    </a:lnTo>
                    <a:lnTo>
                      <a:pt x="1886" y="388"/>
                    </a:lnTo>
                    <a:lnTo>
                      <a:pt x="1978" y="387"/>
                    </a:lnTo>
                    <a:lnTo>
                      <a:pt x="2078" y="387"/>
                    </a:lnTo>
                    <a:lnTo>
                      <a:pt x="2185" y="387"/>
                    </a:lnTo>
                    <a:lnTo>
                      <a:pt x="2302" y="387"/>
                    </a:lnTo>
                    <a:lnTo>
                      <a:pt x="2428" y="387"/>
                    </a:lnTo>
                    <a:lnTo>
                      <a:pt x="2564" y="388"/>
                    </a:lnTo>
                    <a:lnTo>
                      <a:pt x="2560" y="375"/>
                    </a:lnTo>
                    <a:lnTo>
                      <a:pt x="2557" y="363"/>
                    </a:lnTo>
                    <a:lnTo>
                      <a:pt x="2554" y="350"/>
                    </a:lnTo>
                    <a:lnTo>
                      <a:pt x="2551" y="337"/>
                    </a:lnTo>
                    <a:lnTo>
                      <a:pt x="2548" y="325"/>
                    </a:lnTo>
                    <a:lnTo>
                      <a:pt x="2546" y="311"/>
                    </a:lnTo>
                    <a:lnTo>
                      <a:pt x="2543" y="299"/>
                    </a:lnTo>
                    <a:lnTo>
                      <a:pt x="2540" y="285"/>
                    </a:lnTo>
                    <a:lnTo>
                      <a:pt x="2538" y="272"/>
                    </a:lnTo>
                    <a:lnTo>
                      <a:pt x="2536" y="259"/>
                    </a:lnTo>
                    <a:lnTo>
                      <a:pt x="2535" y="246"/>
                    </a:lnTo>
                    <a:lnTo>
                      <a:pt x="2534" y="232"/>
                    </a:lnTo>
                    <a:lnTo>
                      <a:pt x="2534" y="220"/>
                    </a:lnTo>
                    <a:lnTo>
                      <a:pt x="2534" y="207"/>
                    </a:lnTo>
                    <a:lnTo>
                      <a:pt x="2535" y="193"/>
                    </a:lnTo>
                    <a:lnTo>
                      <a:pt x="2536" y="181"/>
                    </a:lnTo>
                    <a:lnTo>
                      <a:pt x="2463" y="174"/>
                    </a:lnTo>
                    <a:lnTo>
                      <a:pt x="2392" y="169"/>
                    </a:lnTo>
                    <a:lnTo>
                      <a:pt x="2326" y="163"/>
                    </a:lnTo>
                    <a:lnTo>
                      <a:pt x="2262" y="157"/>
                    </a:lnTo>
                    <a:lnTo>
                      <a:pt x="2202" y="150"/>
                    </a:lnTo>
                    <a:lnTo>
                      <a:pt x="2144" y="144"/>
                    </a:lnTo>
                    <a:lnTo>
                      <a:pt x="2089" y="137"/>
                    </a:lnTo>
                    <a:lnTo>
                      <a:pt x="2038" y="130"/>
                    </a:lnTo>
                    <a:lnTo>
                      <a:pt x="1988" y="124"/>
                    </a:lnTo>
                    <a:lnTo>
                      <a:pt x="1942" y="118"/>
                    </a:lnTo>
                    <a:lnTo>
                      <a:pt x="1898" y="110"/>
                    </a:lnTo>
                    <a:lnTo>
                      <a:pt x="1855" y="104"/>
                    </a:lnTo>
                    <a:lnTo>
                      <a:pt x="1815" y="98"/>
                    </a:lnTo>
                    <a:lnTo>
                      <a:pt x="1776" y="91"/>
                    </a:lnTo>
                    <a:lnTo>
                      <a:pt x="1740" y="85"/>
                    </a:lnTo>
                    <a:lnTo>
                      <a:pt x="1706" y="79"/>
                    </a:lnTo>
                    <a:lnTo>
                      <a:pt x="1672" y="72"/>
                    </a:lnTo>
                    <a:lnTo>
                      <a:pt x="1639" y="66"/>
                    </a:lnTo>
                    <a:lnTo>
                      <a:pt x="1609" y="60"/>
                    </a:lnTo>
                    <a:lnTo>
                      <a:pt x="1579" y="55"/>
                    </a:lnTo>
                    <a:lnTo>
                      <a:pt x="1551" y="49"/>
                    </a:lnTo>
                    <a:lnTo>
                      <a:pt x="1523" y="44"/>
                    </a:lnTo>
                    <a:lnTo>
                      <a:pt x="1496" y="39"/>
                    </a:lnTo>
                    <a:lnTo>
                      <a:pt x="1469" y="34"/>
                    </a:lnTo>
                    <a:lnTo>
                      <a:pt x="1443" y="29"/>
                    </a:lnTo>
                    <a:lnTo>
                      <a:pt x="1417" y="25"/>
                    </a:lnTo>
                    <a:lnTo>
                      <a:pt x="1391" y="21"/>
                    </a:lnTo>
                    <a:lnTo>
                      <a:pt x="1366" y="18"/>
                    </a:lnTo>
                    <a:lnTo>
                      <a:pt x="1340" y="14"/>
                    </a:lnTo>
                    <a:lnTo>
                      <a:pt x="1313" y="10"/>
                    </a:lnTo>
                    <a:lnTo>
                      <a:pt x="1287" y="8"/>
                    </a:lnTo>
                    <a:lnTo>
                      <a:pt x="1260" y="6"/>
                    </a:lnTo>
                    <a:lnTo>
                      <a:pt x="1232" y="4"/>
                    </a:lnTo>
                    <a:lnTo>
                      <a:pt x="1206" y="3"/>
                    </a:lnTo>
                    <a:lnTo>
                      <a:pt x="1180" y="1"/>
                    </a:lnTo>
                    <a:lnTo>
                      <a:pt x="1155" y="1"/>
                    </a:lnTo>
                    <a:lnTo>
                      <a:pt x="1129" y="0"/>
                    </a:lnTo>
                    <a:lnTo>
                      <a:pt x="1104" y="0"/>
                    </a:lnTo>
                    <a:lnTo>
                      <a:pt x="1079" y="1"/>
                    </a:lnTo>
                    <a:lnTo>
                      <a:pt x="1055" y="1"/>
                    </a:lnTo>
                    <a:lnTo>
                      <a:pt x="1029" y="2"/>
                    </a:lnTo>
                    <a:lnTo>
                      <a:pt x="1004" y="3"/>
                    </a:lnTo>
                    <a:lnTo>
                      <a:pt x="979" y="4"/>
                    </a:lnTo>
                    <a:lnTo>
                      <a:pt x="953" y="6"/>
                    </a:lnTo>
                    <a:lnTo>
                      <a:pt x="927" y="7"/>
                    </a:lnTo>
                    <a:lnTo>
                      <a:pt x="900" y="9"/>
                    </a:lnTo>
                    <a:lnTo>
                      <a:pt x="874" y="10"/>
                    </a:lnTo>
                    <a:lnTo>
                      <a:pt x="845" y="13"/>
                    </a:lnTo>
                    <a:lnTo>
                      <a:pt x="817" y="15"/>
                    </a:lnTo>
                    <a:lnTo>
                      <a:pt x="788" y="17"/>
                    </a:lnTo>
                    <a:lnTo>
                      <a:pt x="757" y="19"/>
                    </a:lnTo>
                    <a:lnTo>
                      <a:pt x="727" y="20"/>
                    </a:lnTo>
                    <a:lnTo>
                      <a:pt x="694" y="22"/>
                    </a:lnTo>
                    <a:lnTo>
                      <a:pt x="660" y="23"/>
                    </a:lnTo>
                    <a:lnTo>
                      <a:pt x="626" y="25"/>
                    </a:lnTo>
                    <a:lnTo>
                      <a:pt x="590" y="26"/>
                    </a:lnTo>
                    <a:lnTo>
                      <a:pt x="552" y="27"/>
                    </a:lnTo>
                    <a:lnTo>
                      <a:pt x="512" y="28"/>
                    </a:lnTo>
                    <a:lnTo>
                      <a:pt x="472" y="29"/>
                    </a:lnTo>
                    <a:lnTo>
                      <a:pt x="429" y="30"/>
                    </a:lnTo>
                    <a:lnTo>
                      <a:pt x="385" y="30"/>
                    </a:lnTo>
                    <a:lnTo>
                      <a:pt x="339" y="30"/>
                    </a:lnTo>
                    <a:lnTo>
                      <a:pt x="290" y="29"/>
                    </a:lnTo>
                    <a:lnTo>
                      <a:pt x="241" y="28"/>
                    </a:lnTo>
                    <a:lnTo>
                      <a:pt x="218" y="28"/>
                    </a:lnTo>
                    <a:lnTo>
                      <a:pt x="197" y="28"/>
                    </a:lnTo>
                    <a:lnTo>
                      <a:pt x="178" y="28"/>
                    </a:lnTo>
                    <a:lnTo>
                      <a:pt x="161" y="29"/>
                    </a:lnTo>
                    <a:lnTo>
                      <a:pt x="146" y="30"/>
                    </a:lnTo>
                    <a:lnTo>
                      <a:pt x="131" y="31"/>
                    </a:lnTo>
                    <a:lnTo>
                      <a:pt x="119" y="34"/>
                    </a:lnTo>
                    <a:lnTo>
                      <a:pt x="107" y="36"/>
                    </a:lnTo>
                    <a:lnTo>
                      <a:pt x="98" y="38"/>
                    </a:lnTo>
                    <a:lnTo>
                      <a:pt x="87" y="41"/>
                    </a:lnTo>
                    <a:lnTo>
                      <a:pt x="78" y="44"/>
                    </a:lnTo>
                    <a:lnTo>
                      <a:pt x="69" y="47"/>
                    </a:lnTo>
                    <a:lnTo>
                      <a:pt x="61" y="51"/>
                    </a:lnTo>
                    <a:lnTo>
                      <a:pt x="53" y="57"/>
                    </a:lnTo>
                    <a:lnTo>
                      <a:pt x="44" y="61"/>
                    </a:lnTo>
                    <a:lnTo>
                      <a:pt x="36" y="67"/>
                    </a:lnTo>
                    <a:close/>
                  </a:path>
                </a:pathLst>
              </a:custGeom>
              <a:solidFill>
                <a:srgbClr val="FF4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23" name="Freeform 811">
                <a:extLst>
                  <a:ext uri="{FF2B5EF4-FFF2-40B4-BE49-F238E27FC236}">
                    <a16:creationId xmlns:a16="http://schemas.microsoft.com/office/drawing/2014/main" id="{9DE1A7D0-9A0E-2206-61E6-299CB8740F92}"/>
                  </a:ext>
                </a:extLst>
              </p:cNvPr>
              <p:cNvSpPr>
                <a:spLocks/>
              </p:cNvSpPr>
              <p:nvPr/>
            </p:nvSpPr>
            <p:spPr bwMode="auto">
              <a:xfrm>
                <a:off x="1003" y="3871"/>
                <a:ext cx="1" cy="1"/>
              </a:xfrm>
              <a:custGeom>
                <a:avLst/>
                <a:gdLst>
                  <a:gd name="T0" fmla="*/ 2 w 2"/>
                  <a:gd name="T1" fmla="*/ 0 h 3"/>
                  <a:gd name="T2" fmla="*/ 1 w 2"/>
                  <a:gd name="T3" fmla="*/ 0 h 3"/>
                  <a:gd name="T4" fmla="*/ 0 w 2"/>
                  <a:gd name="T5" fmla="*/ 1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24" name="Freeform 812">
                <a:extLst>
                  <a:ext uri="{FF2B5EF4-FFF2-40B4-BE49-F238E27FC236}">
                    <a16:creationId xmlns:a16="http://schemas.microsoft.com/office/drawing/2014/main" id="{442B3BDA-BE64-1FCC-0EA8-823F1163126C}"/>
                  </a:ext>
                </a:extLst>
              </p:cNvPr>
              <p:cNvSpPr>
                <a:spLocks/>
              </p:cNvSpPr>
              <p:nvPr/>
            </p:nvSpPr>
            <p:spPr bwMode="auto">
              <a:xfrm>
                <a:off x="1003" y="3871"/>
                <a:ext cx="802" cy="40"/>
              </a:xfrm>
              <a:custGeom>
                <a:avLst/>
                <a:gdLst>
                  <a:gd name="T0" fmla="*/ 2405 w 2408"/>
                  <a:gd name="T1" fmla="*/ 113 h 120"/>
                  <a:gd name="T2" fmla="*/ 2146 w 2408"/>
                  <a:gd name="T3" fmla="*/ 112 h 120"/>
                  <a:gd name="T4" fmla="*/ 1926 w 2408"/>
                  <a:gd name="T5" fmla="*/ 112 h 120"/>
                  <a:gd name="T6" fmla="*/ 1741 w 2408"/>
                  <a:gd name="T7" fmla="*/ 113 h 120"/>
                  <a:gd name="T8" fmla="*/ 1586 w 2408"/>
                  <a:gd name="T9" fmla="*/ 114 h 120"/>
                  <a:gd name="T10" fmla="*/ 1455 w 2408"/>
                  <a:gd name="T11" fmla="*/ 116 h 120"/>
                  <a:gd name="T12" fmla="*/ 1341 w 2408"/>
                  <a:gd name="T13" fmla="*/ 117 h 120"/>
                  <a:gd name="T14" fmla="*/ 1242 w 2408"/>
                  <a:gd name="T15" fmla="*/ 117 h 120"/>
                  <a:gd name="T16" fmla="*/ 1149 w 2408"/>
                  <a:gd name="T17" fmla="*/ 116 h 120"/>
                  <a:gd name="T18" fmla="*/ 1057 w 2408"/>
                  <a:gd name="T19" fmla="*/ 113 h 120"/>
                  <a:gd name="T20" fmla="*/ 962 w 2408"/>
                  <a:gd name="T21" fmla="*/ 107 h 120"/>
                  <a:gd name="T22" fmla="*/ 858 w 2408"/>
                  <a:gd name="T23" fmla="*/ 99 h 120"/>
                  <a:gd name="T24" fmla="*/ 739 w 2408"/>
                  <a:gd name="T25" fmla="*/ 88 h 120"/>
                  <a:gd name="T26" fmla="*/ 599 w 2408"/>
                  <a:gd name="T27" fmla="*/ 73 h 120"/>
                  <a:gd name="T28" fmla="*/ 433 w 2408"/>
                  <a:gd name="T29" fmla="*/ 53 h 120"/>
                  <a:gd name="T30" fmla="*/ 235 w 2408"/>
                  <a:gd name="T31" fmla="*/ 30 h 120"/>
                  <a:gd name="T32" fmla="*/ 1 w 2408"/>
                  <a:gd name="T33" fmla="*/ 0 h 120"/>
                  <a:gd name="T34" fmla="*/ 123 w 2408"/>
                  <a:gd name="T35" fmla="*/ 19 h 120"/>
                  <a:gd name="T36" fmla="*/ 337 w 2408"/>
                  <a:gd name="T37" fmla="*/ 44 h 120"/>
                  <a:gd name="T38" fmla="*/ 519 w 2408"/>
                  <a:gd name="T39" fmla="*/ 67 h 120"/>
                  <a:gd name="T40" fmla="*/ 671 w 2408"/>
                  <a:gd name="T41" fmla="*/ 83 h 120"/>
                  <a:gd name="T42" fmla="*/ 800 w 2408"/>
                  <a:gd name="T43" fmla="*/ 97 h 120"/>
                  <a:gd name="T44" fmla="*/ 911 w 2408"/>
                  <a:gd name="T45" fmla="*/ 107 h 120"/>
                  <a:gd name="T46" fmla="*/ 1010 w 2408"/>
                  <a:gd name="T47" fmla="*/ 114 h 120"/>
                  <a:gd name="T48" fmla="*/ 1103 w 2408"/>
                  <a:gd name="T49" fmla="*/ 117 h 120"/>
                  <a:gd name="T50" fmla="*/ 1194 w 2408"/>
                  <a:gd name="T51" fmla="*/ 119 h 120"/>
                  <a:gd name="T52" fmla="*/ 1290 w 2408"/>
                  <a:gd name="T53" fmla="*/ 120 h 120"/>
                  <a:gd name="T54" fmla="*/ 1396 w 2408"/>
                  <a:gd name="T55" fmla="*/ 119 h 120"/>
                  <a:gd name="T56" fmla="*/ 1518 w 2408"/>
                  <a:gd name="T57" fmla="*/ 118 h 120"/>
                  <a:gd name="T58" fmla="*/ 1660 w 2408"/>
                  <a:gd name="T59" fmla="*/ 117 h 120"/>
                  <a:gd name="T60" fmla="*/ 1829 w 2408"/>
                  <a:gd name="T61" fmla="*/ 115 h 120"/>
                  <a:gd name="T62" fmla="*/ 2031 w 2408"/>
                  <a:gd name="T63" fmla="*/ 115 h 120"/>
                  <a:gd name="T64" fmla="*/ 2271 w 2408"/>
                  <a:gd name="T65" fmla="*/ 115 h 120"/>
                  <a:gd name="T66" fmla="*/ 2408 w 2408"/>
                  <a:gd name="T67" fmla="*/ 114 h 120"/>
                  <a:gd name="T68" fmla="*/ 2407 w 2408"/>
                  <a:gd name="T69" fmla="*/ 115 h 120"/>
                  <a:gd name="T70" fmla="*/ 2407 w 2408"/>
                  <a:gd name="T71" fmla="*/ 114 h 120"/>
                  <a:gd name="T72" fmla="*/ 2404 w 2408"/>
                  <a:gd name="T73" fmla="*/ 11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08" h="120">
                    <a:moveTo>
                      <a:pt x="2404" y="115"/>
                    </a:moveTo>
                    <a:lnTo>
                      <a:pt x="2405" y="113"/>
                    </a:lnTo>
                    <a:lnTo>
                      <a:pt x="2271" y="112"/>
                    </a:lnTo>
                    <a:lnTo>
                      <a:pt x="2146" y="112"/>
                    </a:lnTo>
                    <a:lnTo>
                      <a:pt x="2031" y="112"/>
                    </a:lnTo>
                    <a:lnTo>
                      <a:pt x="1926" y="112"/>
                    </a:lnTo>
                    <a:lnTo>
                      <a:pt x="1829" y="112"/>
                    </a:lnTo>
                    <a:lnTo>
                      <a:pt x="1741" y="113"/>
                    </a:lnTo>
                    <a:lnTo>
                      <a:pt x="1660" y="114"/>
                    </a:lnTo>
                    <a:lnTo>
                      <a:pt x="1586" y="114"/>
                    </a:lnTo>
                    <a:lnTo>
                      <a:pt x="1518" y="115"/>
                    </a:lnTo>
                    <a:lnTo>
                      <a:pt x="1455" y="116"/>
                    </a:lnTo>
                    <a:lnTo>
                      <a:pt x="1396" y="116"/>
                    </a:lnTo>
                    <a:lnTo>
                      <a:pt x="1341" y="117"/>
                    </a:lnTo>
                    <a:lnTo>
                      <a:pt x="1290" y="117"/>
                    </a:lnTo>
                    <a:lnTo>
                      <a:pt x="1242" y="117"/>
                    </a:lnTo>
                    <a:lnTo>
                      <a:pt x="1194" y="116"/>
                    </a:lnTo>
                    <a:lnTo>
                      <a:pt x="1149" y="116"/>
                    </a:lnTo>
                    <a:lnTo>
                      <a:pt x="1103" y="114"/>
                    </a:lnTo>
                    <a:lnTo>
                      <a:pt x="1057" y="113"/>
                    </a:lnTo>
                    <a:lnTo>
                      <a:pt x="1010" y="110"/>
                    </a:lnTo>
                    <a:lnTo>
                      <a:pt x="962" y="107"/>
                    </a:lnTo>
                    <a:lnTo>
                      <a:pt x="911" y="103"/>
                    </a:lnTo>
                    <a:lnTo>
                      <a:pt x="858" y="99"/>
                    </a:lnTo>
                    <a:lnTo>
                      <a:pt x="800" y="94"/>
                    </a:lnTo>
                    <a:lnTo>
                      <a:pt x="739" y="88"/>
                    </a:lnTo>
                    <a:lnTo>
                      <a:pt x="672" y="80"/>
                    </a:lnTo>
                    <a:lnTo>
                      <a:pt x="599" y="73"/>
                    </a:lnTo>
                    <a:lnTo>
                      <a:pt x="519" y="63"/>
                    </a:lnTo>
                    <a:lnTo>
                      <a:pt x="433" y="53"/>
                    </a:lnTo>
                    <a:lnTo>
                      <a:pt x="338" y="41"/>
                    </a:lnTo>
                    <a:lnTo>
                      <a:pt x="235" y="30"/>
                    </a:lnTo>
                    <a:lnTo>
                      <a:pt x="123" y="15"/>
                    </a:lnTo>
                    <a:lnTo>
                      <a:pt x="1" y="0"/>
                    </a:lnTo>
                    <a:lnTo>
                      <a:pt x="0" y="3"/>
                    </a:lnTo>
                    <a:lnTo>
                      <a:pt x="123" y="19"/>
                    </a:lnTo>
                    <a:lnTo>
                      <a:pt x="234" y="33"/>
                    </a:lnTo>
                    <a:lnTo>
                      <a:pt x="337" y="44"/>
                    </a:lnTo>
                    <a:lnTo>
                      <a:pt x="432" y="56"/>
                    </a:lnTo>
                    <a:lnTo>
                      <a:pt x="519" y="67"/>
                    </a:lnTo>
                    <a:lnTo>
                      <a:pt x="598" y="76"/>
                    </a:lnTo>
                    <a:lnTo>
                      <a:pt x="671" y="83"/>
                    </a:lnTo>
                    <a:lnTo>
                      <a:pt x="738" y="91"/>
                    </a:lnTo>
                    <a:lnTo>
                      <a:pt x="800" y="97"/>
                    </a:lnTo>
                    <a:lnTo>
                      <a:pt x="858" y="102"/>
                    </a:lnTo>
                    <a:lnTo>
                      <a:pt x="911" y="107"/>
                    </a:lnTo>
                    <a:lnTo>
                      <a:pt x="962" y="110"/>
                    </a:lnTo>
                    <a:lnTo>
                      <a:pt x="1010" y="114"/>
                    </a:lnTo>
                    <a:lnTo>
                      <a:pt x="1057" y="116"/>
                    </a:lnTo>
                    <a:lnTo>
                      <a:pt x="1103" y="117"/>
                    </a:lnTo>
                    <a:lnTo>
                      <a:pt x="1149" y="119"/>
                    </a:lnTo>
                    <a:lnTo>
                      <a:pt x="1194" y="119"/>
                    </a:lnTo>
                    <a:lnTo>
                      <a:pt x="1242" y="120"/>
                    </a:lnTo>
                    <a:lnTo>
                      <a:pt x="1290" y="120"/>
                    </a:lnTo>
                    <a:lnTo>
                      <a:pt x="1341" y="120"/>
                    </a:lnTo>
                    <a:lnTo>
                      <a:pt x="1396" y="119"/>
                    </a:lnTo>
                    <a:lnTo>
                      <a:pt x="1455" y="119"/>
                    </a:lnTo>
                    <a:lnTo>
                      <a:pt x="1518" y="118"/>
                    </a:lnTo>
                    <a:lnTo>
                      <a:pt x="1586" y="117"/>
                    </a:lnTo>
                    <a:lnTo>
                      <a:pt x="1660" y="117"/>
                    </a:lnTo>
                    <a:lnTo>
                      <a:pt x="1741" y="116"/>
                    </a:lnTo>
                    <a:lnTo>
                      <a:pt x="1829" y="115"/>
                    </a:lnTo>
                    <a:lnTo>
                      <a:pt x="1926" y="115"/>
                    </a:lnTo>
                    <a:lnTo>
                      <a:pt x="2031" y="115"/>
                    </a:lnTo>
                    <a:lnTo>
                      <a:pt x="2146" y="115"/>
                    </a:lnTo>
                    <a:lnTo>
                      <a:pt x="2271" y="115"/>
                    </a:lnTo>
                    <a:lnTo>
                      <a:pt x="2405" y="116"/>
                    </a:lnTo>
                    <a:lnTo>
                      <a:pt x="2408" y="114"/>
                    </a:lnTo>
                    <a:lnTo>
                      <a:pt x="2405" y="116"/>
                    </a:lnTo>
                    <a:lnTo>
                      <a:pt x="2407" y="115"/>
                    </a:lnTo>
                    <a:lnTo>
                      <a:pt x="2408" y="114"/>
                    </a:lnTo>
                    <a:lnTo>
                      <a:pt x="2407" y="114"/>
                    </a:lnTo>
                    <a:lnTo>
                      <a:pt x="2405" y="113"/>
                    </a:lnTo>
                    <a:lnTo>
                      <a:pt x="2404"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25" name="Freeform 813">
                <a:extLst>
                  <a:ext uri="{FF2B5EF4-FFF2-40B4-BE49-F238E27FC236}">
                    <a16:creationId xmlns:a16="http://schemas.microsoft.com/office/drawing/2014/main" id="{4E895E0E-326E-424D-BC3E-8676183C8DB1}"/>
                  </a:ext>
                </a:extLst>
              </p:cNvPr>
              <p:cNvSpPr>
                <a:spLocks/>
              </p:cNvSpPr>
              <p:nvPr/>
            </p:nvSpPr>
            <p:spPr bwMode="auto">
              <a:xfrm>
                <a:off x="1795" y="3840"/>
                <a:ext cx="10" cy="69"/>
              </a:xfrm>
              <a:custGeom>
                <a:avLst/>
                <a:gdLst>
                  <a:gd name="T0" fmla="*/ 4 w 32"/>
                  <a:gd name="T1" fmla="*/ 2 h 208"/>
                  <a:gd name="T2" fmla="*/ 2 w 32"/>
                  <a:gd name="T3" fmla="*/ 1 h 208"/>
                  <a:gd name="T4" fmla="*/ 1 w 32"/>
                  <a:gd name="T5" fmla="*/ 12 h 208"/>
                  <a:gd name="T6" fmla="*/ 0 w 32"/>
                  <a:gd name="T7" fmla="*/ 23 h 208"/>
                  <a:gd name="T8" fmla="*/ 0 w 32"/>
                  <a:gd name="T9" fmla="*/ 36 h 208"/>
                  <a:gd name="T10" fmla="*/ 0 w 32"/>
                  <a:gd name="T11" fmla="*/ 47 h 208"/>
                  <a:gd name="T12" fmla="*/ 1 w 32"/>
                  <a:gd name="T13" fmla="*/ 61 h 208"/>
                  <a:gd name="T14" fmla="*/ 2 w 32"/>
                  <a:gd name="T15" fmla="*/ 73 h 208"/>
                  <a:gd name="T16" fmla="*/ 3 w 32"/>
                  <a:gd name="T17" fmla="*/ 87 h 208"/>
                  <a:gd name="T18" fmla="*/ 4 w 32"/>
                  <a:gd name="T19" fmla="*/ 100 h 208"/>
                  <a:gd name="T20" fmla="*/ 6 w 32"/>
                  <a:gd name="T21" fmla="*/ 113 h 208"/>
                  <a:gd name="T22" fmla="*/ 10 w 32"/>
                  <a:gd name="T23" fmla="*/ 127 h 208"/>
                  <a:gd name="T24" fmla="*/ 12 w 32"/>
                  <a:gd name="T25" fmla="*/ 141 h 208"/>
                  <a:gd name="T26" fmla="*/ 15 w 32"/>
                  <a:gd name="T27" fmla="*/ 154 h 208"/>
                  <a:gd name="T28" fmla="*/ 18 w 32"/>
                  <a:gd name="T29" fmla="*/ 168 h 208"/>
                  <a:gd name="T30" fmla="*/ 21 w 32"/>
                  <a:gd name="T31" fmla="*/ 182 h 208"/>
                  <a:gd name="T32" fmla="*/ 25 w 32"/>
                  <a:gd name="T33" fmla="*/ 195 h 208"/>
                  <a:gd name="T34" fmla="*/ 28 w 32"/>
                  <a:gd name="T35" fmla="*/ 208 h 208"/>
                  <a:gd name="T36" fmla="*/ 32 w 32"/>
                  <a:gd name="T37" fmla="*/ 208 h 208"/>
                  <a:gd name="T38" fmla="*/ 28 w 32"/>
                  <a:gd name="T39" fmla="*/ 194 h 208"/>
                  <a:gd name="T40" fmla="*/ 25 w 32"/>
                  <a:gd name="T41" fmla="*/ 181 h 208"/>
                  <a:gd name="T42" fmla="*/ 21 w 32"/>
                  <a:gd name="T43" fmla="*/ 167 h 208"/>
                  <a:gd name="T44" fmla="*/ 18 w 32"/>
                  <a:gd name="T45" fmla="*/ 153 h 208"/>
                  <a:gd name="T46" fmla="*/ 15 w 32"/>
                  <a:gd name="T47" fmla="*/ 141 h 208"/>
                  <a:gd name="T48" fmla="*/ 13 w 32"/>
                  <a:gd name="T49" fmla="*/ 126 h 208"/>
                  <a:gd name="T50" fmla="*/ 10 w 32"/>
                  <a:gd name="T51" fmla="*/ 112 h 208"/>
                  <a:gd name="T52" fmla="*/ 8 w 32"/>
                  <a:gd name="T53" fmla="*/ 100 h 208"/>
                  <a:gd name="T54" fmla="*/ 6 w 32"/>
                  <a:gd name="T55" fmla="*/ 86 h 208"/>
                  <a:gd name="T56" fmla="*/ 5 w 32"/>
                  <a:gd name="T57" fmla="*/ 73 h 208"/>
                  <a:gd name="T58" fmla="*/ 4 w 32"/>
                  <a:gd name="T59" fmla="*/ 61 h 208"/>
                  <a:gd name="T60" fmla="*/ 3 w 32"/>
                  <a:gd name="T61" fmla="*/ 47 h 208"/>
                  <a:gd name="T62" fmla="*/ 3 w 32"/>
                  <a:gd name="T63" fmla="*/ 36 h 208"/>
                  <a:gd name="T64" fmla="*/ 3 w 32"/>
                  <a:gd name="T65" fmla="*/ 23 h 208"/>
                  <a:gd name="T66" fmla="*/ 4 w 32"/>
                  <a:gd name="T67" fmla="*/ 12 h 208"/>
                  <a:gd name="T68" fmla="*/ 5 w 32"/>
                  <a:gd name="T69" fmla="*/ 1 h 208"/>
                  <a:gd name="T70" fmla="*/ 4 w 32"/>
                  <a:gd name="T71" fmla="*/ 0 h 208"/>
                  <a:gd name="T72" fmla="*/ 5 w 32"/>
                  <a:gd name="T73" fmla="*/ 1 h 208"/>
                  <a:gd name="T74" fmla="*/ 5 w 32"/>
                  <a:gd name="T75" fmla="*/ 0 h 208"/>
                  <a:gd name="T76" fmla="*/ 4 w 32"/>
                  <a:gd name="T77" fmla="*/ 0 h 208"/>
                  <a:gd name="T78" fmla="*/ 3 w 32"/>
                  <a:gd name="T79" fmla="*/ 0 h 208"/>
                  <a:gd name="T80" fmla="*/ 2 w 32"/>
                  <a:gd name="T81" fmla="*/ 1 h 208"/>
                  <a:gd name="T82" fmla="*/ 4 w 32"/>
                  <a:gd name="T83" fmla="*/ 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208">
                    <a:moveTo>
                      <a:pt x="4" y="2"/>
                    </a:moveTo>
                    <a:lnTo>
                      <a:pt x="2" y="1"/>
                    </a:lnTo>
                    <a:lnTo>
                      <a:pt x="1" y="12"/>
                    </a:lnTo>
                    <a:lnTo>
                      <a:pt x="0" y="23"/>
                    </a:lnTo>
                    <a:lnTo>
                      <a:pt x="0" y="36"/>
                    </a:lnTo>
                    <a:lnTo>
                      <a:pt x="0" y="47"/>
                    </a:lnTo>
                    <a:lnTo>
                      <a:pt x="1" y="61"/>
                    </a:lnTo>
                    <a:lnTo>
                      <a:pt x="2" y="73"/>
                    </a:lnTo>
                    <a:lnTo>
                      <a:pt x="3" y="87"/>
                    </a:lnTo>
                    <a:lnTo>
                      <a:pt x="4" y="100"/>
                    </a:lnTo>
                    <a:lnTo>
                      <a:pt x="6" y="113"/>
                    </a:lnTo>
                    <a:lnTo>
                      <a:pt x="10" y="127"/>
                    </a:lnTo>
                    <a:lnTo>
                      <a:pt x="12" y="141"/>
                    </a:lnTo>
                    <a:lnTo>
                      <a:pt x="15" y="154"/>
                    </a:lnTo>
                    <a:lnTo>
                      <a:pt x="18" y="168"/>
                    </a:lnTo>
                    <a:lnTo>
                      <a:pt x="21" y="182"/>
                    </a:lnTo>
                    <a:lnTo>
                      <a:pt x="25" y="195"/>
                    </a:lnTo>
                    <a:lnTo>
                      <a:pt x="28" y="208"/>
                    </a:lnTo>
                    <a:lnTo>
                      <a:pt x="32" y="208"/>
                    </a:lnTo>
                    <a:lnTo>
                      <a:pt x="28" y="194"/>
                    </a:lnTo>
                    <a:lnTo>
                      <a:pt x="25" y="181"/>
                    </a:lnTo>
                    <a:lnTo>
                      <a:pt x="21" y="167"/>
                    </a:lnTo>
                    <a:lnTo>
                      <a:pt x="18" y="153"/>
                    </a:lnTo>
                    <a:lnTo>
                      <a:pt x="15" y="141"/>
                    </a:lnTo>
                    <a:lnTo>
                      <a:pt x="13" y="126"/>
                    </a:lnTo>
                    <a:lnTo>
                      <a:pt x="10" y="112"/>
                    </a:lnTo>
                    <a:lnTo>
                      <a:pt x="8" y="100"/>
                    </a:lnTo>
                    <a:lnTo>
                      <a:pt x="6" y="86"/>
                    </a:lnTo>
                    <a:lnTo>
                      <a:pt x="5" y="73"/>
                    </a:lnTo>
                    <a:lnTo>
                      <a:pt x="4" y="61"/>
                    </a:lnTo>
                    <a:lnTo>
                      <a:pt x="3" y="47"/>
                    </a:lnTo>
                    <a:lnTo>
                      <a:pt x="3" y="36"/>
                    </a:lnTo>
                    <a:lnTo>
                      <a:pt x="3" y="23"/>
                    </a:lnTo>
                    <a:lnTo>
                      <a:pt x="4" y="12"/>
                    </a:lnTo>
                    <a:lnTo>
                      <a:pt x="5" y="1"/>
                    </a:lnTo>
                    <a:lnTo>
                      <a:pt x="4" y="0"/>
                    </a:lnTo>
                    <a:lnTo>
                      <a:pt x="5" y="1"/>
                    </a:lnTo>
                    <a:lnTo>
                      <a:pt x="5" y="0"/>
                    </a:lnTo>
                    <a:lnTo>
                      <a:pt x="4" y="0"/>
                    </a:lnTo>
                    <a:lnTo>
                      <a:pt x="3" y="0"/>
                    </a:lnTo>
                    <a:lnTo>
                      <a:pt x="2" y="1"/>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26" name="Freeform 814">
                <a:extLst>
                  <a:ext uri="{FF2B5EF4-FFF2-40B4-BE49-F238E27FC236}">
                    <a16:creationId xmlns:a16="http://schemas.microsoft.com/office/drawing/2014/main" id="{A9EF3558-AD05-C67B-6142-713076A627B1}"/>
                  </a:ext>
                </a:extLst>
              </p:cNvPr>
              <p:cNvSpPr>
                <a:spLocks/>
              </p:cNvSpPr>
              <p:nvPr/>
            </p:nvSpPr>
            <p:spPr bwMode="auto">
              <a:xfrm>
                <a:off x="1370" y="3781"/>
                <a:ext cx="426" cy="60"/>
              </a:xfrm>
              <a:custGeom>
                <a:avLst/>
                <a:gdLst>
                  <a:gd name="T0" fmla="*/ 27 w 1276"/>
                  <a:gd name="T1" fmla="*/ 6 h 179"/>
                  <a:gd name="T2" fmla="*/ 79 w 1276"/>
                  <a:gd name="T3" fmla="*/ 12 h 179"/>
                  <a:gd name="T4" fmla="*/ 131 w 1276"/>
                  <a:gd name="T5" fmla="*/ 19 h 179"/>
                  <a:gd name="T6" fmla="*/ 183 w 1276"/>
                  <a:gd name="T7" fmla="*/ 27 h 179"/>
                  <a:gd name="T8" fmla="*/ 235 w 1276"/>
                  <a:gd name="T9" fmla="*/ 37 h 179"/>
                  <a:gd name="T10" fmla="*/ 290 w 1276"/>
                  <a:gd name="T11" fmla="*/ 47 h 179"/>
                  <a:gd name="T12" fmla="*/ 349 w 1276"/>
                  <a:gd name="T13" fmla="*/ 58 h 179"/>
                  <a:gd name="T14" fmla="*/ 411 w 1276"/>
                  <a:gd name="T15" fmla="*/ 71 h 179"/>
                  <a:gd name="T16" fmla="*/ 479 w 1276"/>
                  <a:gd name="T17" fmla="*/ 83 h 179"/>
                  <a:gd name="T18" fmla="*/ 554 w 1276"/>
                  <a:gd name="T19" fmla="*/ 96 h 179"/>
                  <a:gd name="T20" fmla="*/ 637 w 1276"/>
                  <a:gd name="T21" fmla="*/ 108 h 179"/>
                  <a:gd name="T22" fmla="*/ 728 w 1276"/>
                  <a:gd name="T23" fmla="*/ 122 h 179"/>
                  <a:gd name="T24" fmla="*/ 829 w 1276"/>
                  <a:gd name="T25" fmla="*/ 135 h 179"/>
                  <a:gd name="T26" fmla="*/ 941 w 1276"/>
                  <a:gd name="T27" fmla="*/ 148 h 179"/>
                  <a:gd name="T28" fmla="*/ 1065 w 1276"/>
                  <a:gd name="T29" fmla="*/ 161 h 179"/>
                  <a:gd name="T30" fmla="*/ 1203 w 1276"/>
                  <a:gd name="T31" fmla="*/ 173 h 179"/>
                  <a:gd name="T32" fmla="*/ 1276 w 1276"/>
                  <a:gd name="T33" fmla="*/ 176 h 179"/>
                  <a:gd name="T34" fmla="*/ 1132 w 1276"/>
                  <a:gd name="T35" fmla="*/ 164 h 179"/>
                  <a:gd name="T36" fmla="*/ 1002 w 1276"/>
                  <a:gd name="T37" fmla="*/ 152 h 179"/>
                  <a:gd name="T38" fmla="*/ 884 w 1276"/>
                  <a:gd name="T39" fmla="*/ 138 h 179"/>
                  <a:gd name="T40" fmla="*/ 778 w 1276"/>
                  <a:gd name="T41" fmla="*/ 125 h 179"/>
                  <a:gd name="T42" fmla="*/ 682 w 1276"/>
                  <a:gd name="T43" fmla="*/ 112 h 179"/>
                  <a:gd name="T44" fmla="*/ 595 w 1276"/>
                  <a:gd name="T45" fmla="*/ 99 h 179"/>
                  <a:gd name="T46" fmla="*/ 516 w 1276"/>
                  <a:gd name="T47" fmla="*/ 85 h 179"/>
                  <a:gd name="T48" fmla="*/ 446 w 1276"/>
                  <a:gd name="T49" fmla="*/ 74 h 179"/>
                  <a:gd name="T50" fmla="*/ 380 w 1276"/>
                  <a:gd name="T51" fmla="*/ 61 h 179"/>
                  <a:gd name="T52" fmla="*/ 319 w 1276"/>
                  <a:gd name="T53" fmla="*/ 50 h 179"/>
                  <a:gd name="T54" fmla="*/ 263 w 1276"/>
                  <a:gd name="T55" fmla="*/ 39 h 179"/>
                  <a:gd name="T56" fmla="*/ 209 w 1276"/>
                  <a:gd name="T57" fmla="*/ 29 h 179"/>
                  <a:gd name="T58" fmla="*/ 157 w 1276"/>
                  <a:gd name="T59" fmla="*/ 20 h 179"/>
                  <a:gd name="T60" fmla="*/ 106 w 1276"/>
                  <a:gd name="T61" fmla="*/ 13 h 179"/>
                  <a:gd name="T62" fmla="*/ 53 w 1276"/>
                  <a:gd name="T63" fmla="*/ 5 h 179"/>
                  <a:gd name="T64" fmla="*/ 0 w 1276"/>
                  <a:gd name="T6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6" h="179">
                    <a:moveTo>
                      <a:pt x="0" y="3"/>
                    </a:moveTo>
                    <a:lnTo>
                      <a:pt x="27" y="6"/>
                    </a:lnTo>
                    <a:lnTo>
                      <a:pt x="53" y="9"/>
                    </a:lnTo>
                    <a:lnTo>
                      <a:pt x="79" y="12"/>
                    </a:lnTo>
                    <a:lnTo>
                      <a:pt x="105" y="16"/>
                    </a:lnTo>
                    <a:lnTo>
                      <a:pt x="131" y="19"/>
                    </a:lnTo>
                    <a:lnTo>
                      <a:pt x="156" y="23"/>
                    </a:lnTo>
                    <a:lnTo>
                      <a:pt x="183" y="27"/>
                    </a:lnTo>
                    <a:lnTo>
                      <a:pt x="209" y="32"/>
                    </a:lnTo>
                    <a:lnTo>
                      <a:pt x="235" y="37"/>
                    </a:lnTo>
                    <a:lnTo>
                      <a:pt x="263" y="42"/>
                    </a:lnTo>
                    <a:lnTo>
                      <a:pt x="290" y="47"/>
                    </a:lnTo>
                    <a:lnTo>
                      <a:pt x="319" y="53"/>
                    </a:lnTo>
                    <a:lnTo>
                      <a:pt x="349" y="58"/>
                    </a:lnTo>
                    <a:lnTo>
                      <a:pt x="379" y="64"/>
                    </a:lnTo>
                    <a:lnTo>
                      <a:pt x="411" y="71"/>
                    </a:lnTo>
                    <a:lnTo>
                      <a:pt x="444" y="77"/>
                    </a:lnTo>
                    <a:lnTo>
                      <a:pt x="479" y="83"/>
                    </a:lnTo>
                    <a:lnTo>
                      <a:pt x="516" y="90"/>
                    </a:lnTo>
                    <a:lnTo>
                      <a:pt x="554" y="96"/>
                    </a:lnTo>
                    <a:lnTo>
                      <a:pt x="595" y="102"/>
                    </a:lnTo>
                    <a:lnTo>
                      <a:pt x="637" y="108"/>
                    </a:lnTo>
                    <a:lnTo>
                      <a:pt x="681" y="115"/>
                    </a:lnTo>
                    <a:lnTo>
                      <a:pt x="728" y="122"/>
                    </a:lnTo>
                    <a:lnTo>
                      <a:pt x="778" y="128"/>
                    </a:lnTo>
                    <a:lnTo>
                      <a:pt x="829" y="135"/>
                    </a:lnTo>
                    <a:lnTo>
                      <a:pt x="884" y="142"/>
                    </a:lnTo>
                    <a:lnTo>
                      <a:pt x="941" y="148"/>
                    </a:lnTo>
                    <a:lnTo>
                      <a:pt x="1002" y="154"/>
                    </a:lnTo>
                    <a:lnTo>
                      <a:pt x="1065" y="161"/>
                    </a:lnTo>
                    <a:lnTo>
                      <a:pt x="1132" y="166"/>
                    </a:lnTo>
                    <a:lnTo>
                      <a:pt x="1203" y="173"/>
                    </a:lnTo>
                    <a:lnTo>
                      <a:pt x="1276" y="179"/>
                    </a:lnTo>
                    <a:lnTo>
                      <a:pt x="1276" y="176"/>
                    </a:lnTo>
                    <a:lnTo>
                      <a:pt x="1203" y="169"/>
                    </a:lnTo>
                    <a:lnTo>
                      <a:pt x="1132" y="164"/>
                    </a:lnTo>
                    <a:lnTo>
                      <a:pt x="1065" y="158"/>
                    </a:lnTo>
                    <a:lnTo>
                      <a:pt x="1002" y="152"/>
                    </a:lnTo>
                    <a:lnTo>
                      <a:pt x="942" y="145"/>
                    </a:lnTo>
                    <a:lnTo>
                      <a:pt x="884" y="138"/>
                    </a:lnTo>
                    <a:lnTo>
                      <a:pt x="829" y="132"/>
                    </a:lnTo>
                    <a:lnTo>
                      <a:pt x="778" y="125"/>
                    </a:lnTo>
                    <a:lnTo>
                      <a:pt x="728" y="119"/>
                    </a:lnTo>
                    <a:lnTo>
                      <a:pt x="682" y="112"/>
                    </a:lnTo>
                    <a:lnTo>
                      <a:pt x="638" y="105"/>
                    </a:lnTo>
                    <a:lnTo>
                      <a:pt x="595" y="99"/>
                    </a:lnTo>
                    <a:lnTo>
                      <a:pt x="555" y="93"/>
                    </a:lnTo>
                    <a:lnTo>
                      <a:pt x="516" y="85"/>
                    </a:lnTo>
                    <a:lnTo>
                      <a:pt x="480" y="80"/>
                    </a:lnTo>
                    <a:lnTo>
                      <a:pt x="446" y="74"/>
                    </a:lnTo>
                    <a:lnTo>
                      <a:pt x="412" y="67"/>
                    </a:lnTo>
                    <a:lnTo>
                      <a:pt x="380" y="61"/>
                    </a:lnTo>
                    <a:lnTo>
                      <a:pt x="350" y="55"/>
                    </a:lnTo>
                    <a:lnTo>
                      <a:pt x="319" y="50"/>
                    </a:lnTo>
                    <a:lnTo>
                      <a:pt x="291" y="44"/>
                    </a:lnTo>
                    <a:lnTo>
                      <a:pt x="263" y="39"/>
                    </a:lnTo>
                    <a:lnTo>
                      <a:pt x="236" y="34"/>
                    </a:lnTo>
                    <a:lnTo>
                      <a:pt x="209" y="29"/>
                    </a:lnTo>
                    <a:lnTo>
                      <a:pt x="183" y="24"/>
                    </a:lnTo>
                    <a:lnTo>
                      <a:pt x="157" y="20"/>
                    </a:lnTo>
                    <a:lnTo>
                      <a:pt x="131" y="16"/>
                    </a:lnTo>
                    <a:lnTo>
                      <a:pt x="106" y="13"/>
                    </a:lnTo>
                    <a:lnTo>
                      <a:pt x="80" y="9"/>
                    </a:lnTo>
                    <a:lnTo>
                      <a:pt x="53" y="5"/>
                    </a:lnTo>
                    <a:lnTo>
                      <a:pt x="27" y="3"/>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27" name="Freeform 815">
                <a:extLst>
                  <a:ext uri="{FF2B5EF4-FFF2-40B4-BE49-F238E27FC236}">
                    <a16:creationId xmlns:a16="http://schemas.microsoft.com/office/drawing/2014/main" id="{8EA7C31C-BF02-6201-F48F-2691A849BA70}"/>
                  </a:ext>
                </a:extLst>
              </p:cNvPr>
              <p:cNvSpPr>
                <a:spLocks/>
              </p:cNvSpPr>
              <p:nvPr/>
            </p:nvSpPr>
            <p:spPr bwMode="auto">
              <a:xfrm>
                <a:off x="1031" y="3779"/>
                <a:ext cx="340" cy="12"/>
              </a:xfrm>
              <a:custGeom>
                <a:avLst/>
                <a:gdLst>
                  <a:gd name="T0" fmla="*/ 49 w 1019"/>
                  <a:gd name="T1" fmla="*/ 32 h 34"/>
                  <a:gd name="T2" fmla="*/ 144 w 1019"/>
                  <a:gd name="T3" fmla="*/ 34 h 34"/>
                  <a:gd name="T4" fmla="*/ 230 w 1019"/>
                  <a:gd name="T5" fmla="*/ 32 h 34"/>
                  <a:gd name="T6" fmla="*/ 310 w 1019"/>
                  <a:gd name="T7" fmla="*/ 30 h 34"/>
                  <a:gd name="T8" fmla="*/ 384 w 1019"/>
                  <a:gd name="T9" fmla="*/ 28 h 34"/>
                  <a:gd name="T10" fmla="*/ 453 w 1019"/>
                  <a:gd name="T11" fmla="*/ 25 h 34"/>
                  <a:gd name="T12" fmla="*/ 516 w 1019"/>
                  <a:gd name="T13" fmla="*/ 22 h 34"/>
                  <a:gd name="T14" fmla="*/ 576 w 1019"/>
                  <a:gd name="T15" fmla="*/ 18 h 34"/>
                  <a:gd name="T16" fmla="*/ 632 w 1019"/>
                  <a:gd name="T17" fmla="*/ 15 h 34"/>
                  <a:gd name="T18" fmla="*/ 685 w 1019"/>
                  <a:gd name="T19" fmla="*/ 11 h 34"/>
                  <a:gd name="T20" fmla="*/ 737 w 1019"/>
                  <a:gd name="T21" fmla="*/ 8 h 34"/>
                  <a:gd name="T22" fmla="*/ 787 w 1019"/>
                  <a:gd name="T23" fmla="*/ 5 h 34"/>
                  <a:gd name="T24" fmla="*/ 838 w 1019"/>
                  <a:gd name="T25" fmla="*/ 4 h 34"/>
                  <a:gd name="T26" fmla="*/ 887 w 1019"/>
                  <a:gd name="T27" fmla="*/ 4 h 34"/>
                  <a:gd name="T28" fmla="*/ 939 w 1019"/>
                  <a:gd name="T29" fmla="*/ 4 h 34"/>
                  <a:gd name="T30" fmla="*/ 991 w 1019"/>
                  <a:gd name="T31" fmla="*/ 7 h 34"/>
                  <a:gd name="T32" fmla="*/ 1019 w 1019"/>
                  <a:gd name="T33" fmla="*/ 6 h 34"/>
                  <a:gd name="T34" fmla="*/ 965 w 1019"/>
                  <a:gd name="T35" fmla="*/ 3 h 34"/>
                  <a:gd name="T36" fmla="*/ 914 w 1019"/>
                  <a:gd name="T37" fmla="*/ 1 h 34"/>
                  <a:gd name="T38" fmla="*/ 862 w 1019"/>
                  <a:gd name="T39" fmla="*/ 0 h 34"/>
                  <a:gd name="T40" fmla="*/ 813 w 1019"/>
                  <a:gd name="T41" fmla="*/ 1 h 34"/>
                  <a:gd name="T42" fmla="*/ 762 w 1019"/>
                  <a:gd name="T43" fmla="*/ 3 h 34"/>
                  <a:gd name="T44" fmla="*/ 712 w 1019"/>
                  <a:gd name="T45" fmla="*/ 6 h 34"/>
                  <a:gd name="T46" fmla="*/ 659 w 1019"/>
                  <a:gd name="T47" fmla="*/ 9 h 34"/>
                  <a:gd name="T48" fmla="*/ 604 w 1019"/>
                  <a:gd name="T49" fmla="*/ 13 h 34"/>
                  <a:gd name="T50" fmla="*/ 547 w 1019"/>
                  <a:gd name="T51" fmla="*/ 17 h 34"/>
                  <a:gd name="T52" fmla="*/ 485 w 1019"/>
                  <a:gd name="T53" fmla="*/ 20 h 34"/>
                  <a:gd name="T54" fmla="*/ 419 w 1019"/>
                  <a:gd name="T55" fmla="*/ 23 h 34"/>
                  <a:gd name="T56" fmla="*/ 348 w 1019"/>
                  <a:gd name="T57" fmla="*/ 26 h 34"/>
                  <a:gd name="T58" fmla="*/ 271 w 1019"/>
                  <a:gd name="T59" fmla="*/ 28 h 34"/>
                  <a:gd name="T60" fmla="*/ 188 w 1019"/>
                  <a:gd name="T61" fmla="*/ 30 h 34"/>
                  <a:gd name="T62" fmla="*/ 98 w 1019"/>
                  <a:gd name="T63" fmla="*/ 30 h 34"/>
                  <a:gd name="T64" fmla="*/ 0 w 1019"/>
                  <a:gd name="T6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9" h="34">
                    <a:moveTo>
                      <a:pt x="0" y="31"/>
                    </a:moveTo>
                    <a:lnTo>
                      <a:pt x="49" y="32"/>
                    </a:lnTo>
                    <a:lnTo>
                      <a:pt x="98" y="34"/>
                    </a:lnTo>
                    <a:lnTo>
                      <a:pt x="144" y="34"/>
                    </a:lnTo>
                    <a:lnTo>
                      <a:pt x="188" y="34"/>
                    </a:lnTo>
                    <a:lnTo>
                      <a:pt x="230" y="32"/>
                    </a:lnTo>
                    <a:lnTo>
                      <a:pt x="271" y="31"/>
                    </a:lnTo>
                    <a:lnTo>
                      <a:pt x="310" y="30"/>
                    </a:lnTo>
                    <a:lnTo>
                      <a:pt x="348" y="29"/>
                    </a:lnTo>
                    <a:lnTo>
                      <a:pt x="384" y="28"/>
                    </a:lnTo>
                    <a:lnTo>
                      <a:pt x="419" y="27"/>
                    </a:lnTo>
                    <a:lnTo>
                      <a:pt x="453" y="25"/>
                    </a:lnTo>
                    <a:lnTo>
                      <a:pt x="485" y="23"/>
                    </a:lnTo>
                    <a:lnTo>
                      <a:pt x="516" y="22"/>
                    </a:lnTo>
                    <a:lnTo>
                      <a:pt x="547" y="20"/>
                    </a:lnTo>
                    <a:lnTo>
                      <a:pt x="576" y="18"/>
                    </a:lnTo>
                    <a:lnTo>
                      <a:pt x="604" y="17"/>
                    </a:lnTo>
                    <a:lnTo>
                      <a:pt x="632" y="15"/>
                    </a:lnTo>
                    <a:lnTo>
                      <a:pt x="659" y="13"/>
                    </a:lnTo>
                    <a:lnTo>
                      <a:pt x="685" y="11"/>
                    </a:lnTo>
                    <a:lnTo>
                      <a:pt x="712" y="9"/>
                    </a:lnTo>
                    <a:lnTo>
                      <a:pt x="737" y="8"/>
                    </a:lnTo>
                    <a:lnTo>
                      <a:pt x="762" y="6"/>
                    </a:lnTo>
                    <a:lnTo>
                      <a:pt x="787" y="5"/>
                    </a:lnTo>
                    <a:lnTo>
                      <a:pt x="813" y="4"/>
                    </a:lnTo>
                    <a:lnTo>
                      <a:pt x="838" y="4"/>
                    </a:lnTo>
                    <a:lnTo>
                      <a:pt x="862" y="4"/>
                    </a:lnTo>
                    <a:lnTo>
                      <a:pt x="887" y="4"/>
                    </a:lnTo>
                    <a:lnTo>
                      <a:pt x="914" y="4"/>
                    </a:lnTo>
                    <a:lnTo>
                      <a:pt x="939" y="4"/>
                    </a:lnTo>
                    <a:lnTo>
                      <a:pt x="965" y="6"/>
                    </a:lnTo>
                    <a:lnTo>
                      <a:pt x="991" y="7"/>
                    </a:lnTo>
                    <a:lnTo>
                      <a:pt x="1019" y="9"/>
                    </a:lnTo>
                    <a:lnTo>
                      <a:pt x="1019" y="6"/>
                    </a:lnTo>
                    <a:lnTo>
                      <a:pt x="991" y="4"/>
                    </a:lnTo>
                    <a:lnTo>
                      <a:pt x="965" y="3"/>
                    </a:lnTo>
                    <a:lnTo>
                      <a:pt x="939" y="1"/>
                    </a:lnTo>
                    <a:lnTo>
                      <a:pt x="914" y="1"/>
                    </a:lnTo>
                    <a:lnTo>
                      <a:pt x="887" y="0"/>
                    </a:lnTo>
                    <a:lnTo>
                      <a:pt x="862" y="0"/>
                    </a:lnTo>
                    <a:lnTo>
                      <a:pt x="838" y="1"/>
                    </a:lnTo>
                    <a:lnTo>
                      <a:pt x="813" y="1"/>
                    </a:lnTo>
                    <a:lnTo>
                      <a:pt x="787" y="2"/>
                    </a:lnTo>
                    <a:lnTo>
                      <a:pt x="762" y="3"/>
                    </a:lnTo>
                    <a:lnTo>
                      <a:pt x="737" y="4"/>
                    </a:lnTo>
                    <a:lnTo>
                      <a:pt x="712" y="6"/>
                    </a:lnTo>
                    <a:lnTo>
                      <a:pt x="685" y="8"/>
                    </a:lnTo>
                    <a:lnTo>
                      <a:pt x="659" y="9"/>
                    </a:lnTo>
                    <a:lnTo>
                      <a:pt x="632" y="11"/>
                    </a:lnTo>
                    <a:lnTo>
                      <a:pt x="604" y="13"/>
                    </a:lnTo>
                    <a:lnTo>
                      <a:pt x="576" y="15"/>
                    </a:lnTo>
                    <a:lnTo>
                      <a:pt x="547" y="17"/>
                    </a:lnTo>
                    <a:lnTo>
                      <a:pt x="516" y="18"/>
                    </a:lnTo>
                    <a:lnTo>
                      <a:pt x="485" y="20"/>
                    </a:lnTo>
                    <a:lnTo>
                      <a:pt x="453" y="22"/>
                    </a:lnTo>
                    <a:lnTo>
                      <a:pt x="419" y="23"/>
                    </a:lnTo>
                    <a:lnTo>
                      <a:pt x="384" y="25"/>
                    </a:lnTo>
                    <a:lnTo>
                      <a:pt x="348" y="26"/>
                    </a:lnTo>
                    <a:lnTo>
                      <a:pt x="310" y="27"/>
                    </a:lnTo>
                    <a:lnTo>
                      <a:pt x="271" y="28"/>
                    </a:lnTo>
                    <a:lnTo>
                      <a:pt x="230" y="29"/>
                    </a:lnTo>
                    <a:lnTo>
                      <a:pt x="188" y="30"/>
                    </a:lnTo>
                    <a:lnTo>
                      <a:pt x="144" y="30"/>
                    </a:lnTo>
                    <a:lnTo>
                      <a:pt x="98" y="30"/>
                    </a:lnTo>
                    <a:lnTo>
                      <a:pt x="49" y="29"/>
                    </a:lnTo>
                    <a:lnTo>
                      <a:pt x="0" y="2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28" name="Freeform 816">
                <a:extLst>
                  <a:ext uri="{FF2B5EF4-FFF2-40B4-BE49-F238E27FC236}">
                    <a16:creationId xmlns:a16="http://schemas.microsoft.com/office/drawing/2014/main" id="{FDDE5C0D-2AFC-EBCA-6EC0-581495FD907C}"/>
                  </a:ext>
                </a:extLst>
              </p:cNvPr>
              <p:cNvSpPr>
                <a:spLocks/>
              </p:cNvSpPr>
              <p:nvPr/>
            </p:nvSpPr>
            <p:spPr bwMode="auto">
              <a:xfrm>
                <a:off x="1030" y="3789"/>
                <a:ext cx="1" cy="1"/>
              </a:xfrm>
              <a:custGeom>
                <a:avLst/>
                <a:gdLst>
                  <a:gd name="T0" fmla="*/ 2 w 2"/>
                  <a:gd name="T1" fmla="*/ 0 h 3"/>
                  <a:gd name="T2" fmla="*/ 1 w 2"/>
                  <a:gd name="T3" fmla="*/ 0 h 3"/>
                  <a:gd name="T4" fmla="*/ 0 w 2"/>
                  <a:gd name="T5" fmla="*/ 1 h 3"/>
                  <a:gd name="T6" fmla="*/ 1 w 2"/>
                  <a:gd name="T7" fmla="*/ 2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1" y="2"/>
                    </a:lnTo>
                    <a:lnTo>
                      <a:pt x="2"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29" name="Freeform 817">
                <a:extLst>
                  <a:ext uri="{FF2B5EF4-FFF2-40B4-BE49-F238E27FC236}">
                    <a16:creationId xmlns:a16="http://schemas.microsoft.com/office/drawing/2014/main" id="{D59C5441-D451-E5A6-5E82-55A07E83C0AB}"/>
                  </a:ext>
                </a:extLst>
              </p:cNvPr>
              <p:cNvSpPr>
                <a:spLocks/>
              </p:cNvSpPr>
              <p:nvPr/>
            </p:nvSpPr>
            <p:spPr bwMode="auto">
              <a:xfrm>
                <a:off x="940" y="3635"/>
                <a:ext cx="860" cy="205"/>
              </a:xfrm>
              <a:custGeom>
                <a:avLst/>
                <a:gdLst>
                  <a:gd name="T0" fmla="*/ 2506 w 2578"/>
                  <a:gd name="T1" fmla="*/ 570 h 614"/>
                  <a:gd name="T2" fmla="*/ 2363 w 2578"/>
                  <a:gd name="T3" fmla="*/ 536 h 614"/>
                  <a:gd name="T4" fmla="*/ 2222 w 2578"/>
                  <a:gd name="T5" fmla="*/ 498 h 614"/>
                  <a:gd name="T6" fmla="*/ 2081 w 2578"/>
                  <a:gd name="T7" fmla="*/ 458 h 614"/>
                  <a:gd name="T8" fmla="*/ 1942 w 2578"/>
                  <a:gd name="T9" fmla="*/ 416 h 614"/>
                  <a:gd name="T10" fmla="*/ 1803 w 2578"/>
                  <a:gd name="T11" fmla="*/ 372 h 614"/>
                  <a:gd name="T12" fmla="*/ 1664 w 2578"/>
                  <a:gd name="T13" fmla="*/ 328 h 614"/>
                  <a:gd name="T14" fmla="*/ 1526 w 2578"/>
                  <a:gd name="T15" fmla="*/ 284 h 614"/>
                  <a:gd name="T16" fmla="*/ 1388 w 2578"/>
                  <a:gd name="T17" fmla="*/ 239 h 614"/>
                  <a:gd name="T18" fmla="*/ 1250 w 2578"/>
                  <a:gd name="T19" fmla="*/ 197 h 614"/>
                  <a:gd name="T20" fmla="*/ 1112 w 2578"/>
                  <a:gd name="T21" fmla="*/ 157 h 614"/>
                  <a:gd name="T22" fmla="*/ 973 w 2578"/>
                  <a:gd name="T23" fmla="*/ 120 h 614"/>
                  <a:gd name="T24" fmla="*/ 835 w 2578"/>
                  <a:gd name="T25" fmla="*/ 85 h 614"/>
                  <a:gd name="T26" fmla="*/ 696 w 2578"/>
                  <a:gd name="T27" fmla="*/ 54 h 614"/>
                  <a:gd name="T28" fmla="*/ 557 w 2578"/>
                  <a:gd name="T29" fmla="*/ 28 h 614"/>
                  <a:gd name="T30" fmla="*/ 416 w 2578"/>
                  <a:gd name="T31" fmla="*/ 8 h 614"/>
                  <a:gd name="T32" fmla="*/ 333 w 2578"/>
                  <a:gd name="T33" fmla="*/ 0 h 614"/>
                  <a:gd name="T34" fmla="*/ 306 w 2578"/>
                  <a:gd name="T35" fmla="*/ 0 h 614"/>
                  <a:gd name="T36" fmla="*/ 279 w 2578"/>
                  <a:gd name="T37" fmla="*/ 1 h 614"/>
                  <a:gd name="T38" fmla="*/ 253 w 2578"/>
                  <a:gd name="T39" fmla="*/ 4 h 614"/>
                  <a:gd name="T40" fmla="*/ 227 w 2578"/>
                  <a:gd name="T41" fmla="*/ 8 h 614"/>
                  <a:gd name="T42" fmla="*/ 200 w 2578"/>
                  <a:gd name="T43" fmla="*/ 13 h 614"/>
                  <a:gd name="T44" fmla="*/ 175 w 2578"/>
                  <a:gd name="T45" fmla="*/ 19 h 614"/>
                  <a:gd name="T46" fmla="*/ 151 w 2578"/>
                  <a:gd name="T47" fmla="*/ 26 h 614"/>
                  <a:gd name="T48" fmla="*/ 128 w 2578"/>
                  <a:gd name="T49" fmla="*/ 32 h 614"/>
                  <a:gd name="T50" fmla="*/ 105 w 2578"/>
                  <a:gd name="T51" fmla="*/ 40 h 614"/>
                  <a:gd name="T52" fmla="*/ 84 w 2578"/>
                  <a:gd name="T53" fmla="*/ 48 h 614"/>
                  <a:gd name="T54" fmla="*/ 64 w 2578"/>
                  <a:gd name="T55" fmla="*/ 56 h 614"/>
                  <a:gd name="T56" fmla="*/ 46 w 2578"/>
                  <a:gd name="T57" fmla="*/ 64 h 614"/>
                  <a:gd name="T58" fmla="*/ 30 w 2578"/>
                  <a:gd name="T59" fmla="*/ 72 h 614"/>
                  <a:gd name="T60" fmla="*/ 16 w 2578"/>
                  <a:gd name="T61" fmla="*/ 80 h 614"/>
                  <a:gd name="T62" fmla="*/ 5 w 2578"/>
                  <a:gd name="T63" fmla="*/ 87 h 614"/>
                  <a:gd name="T64" fmla="*/ 4 w 2578"/>
                  <a:gd name="T65" fmla="*/ 92 h 614"/>
                  <a:gd name="T66" fmla="*/ 10 w 2578"/>
                  <a:gd name="T67" fmla="*/ 99 h 614"/>
                  <a:gd name="T68" fmla="*/ 15 w 2578"/>
                  <a:gd name="T69" fmla="*/ 106 h 614"/>
                  <a:gd name="T70" fmla="*/ 17 w 2578"/>
                  <a:gd name="T71" fmla="*/ 113 h 614"/>
                  <a:gd name="T72" fmla="*/ 18 w 2578"/>
                  <a:gd name="T73" fmla="*/ 121 h 614"/>
                  <a:gd name="T74" fmla="*/ 18 w 2578"/>
                  <a:gd name="T75" fmla="*/ 129 h 614"/>
                  <a:gd name="T76" fmla="*/ 17 w 2578"/>
                  <a:gd name="T77" fmla="*/ 136 h 614"/>
                  <a:gd name="T78" fmla="*/ 14 w 2578"/>
                  <a:gd name="T79" fmla="*/ 144 h 614"/>
                  <a:gd name="T80" fmla="*/ 79 w 2578"/>
                  <a:gd name="T81" fmla="*/ 122 h 614"/>
                  <a:gd name="T82" fmla="*/ 207 w 2578"/>
                  <a:gd name="T83" fmla="*/ 86 h 614"/>
                  <a:gd name="T84" fmla="*/ 326 w 2578"/>
                  <a:gd name="T85" fmla="*/ 70 h 614"/>
                  <a:gd name="T86" fmla="*/ 439 w 2578"/>
                  <a:gd name="T87" fmla="*/ 71 h 614"/>
                  <a:gd name="T88" fmla="*/ 549 w 2578"/>
                  <a:gd name="T89" fmla="*/ 87 h 614"/>
                  <a:gd name="T90" fmla="*/ 660 w 2578"/>
                  <a:gd name="T91" fmla="*/ 115 h 614"/>
                  <a:gd name="T92" fmla="*/ 773 w 2578"/>
                  <a:gd name="T93" fmla="*/ 154 h 614"/>
                  <a:gd name="T94" fmla="*/ 893 w 2578"/>
                  <a:gd name="T95" fmla="*/ 201 h 614"/>
                  <a:gd name="T96" fmla="*/ 1022 w 2578"/>
                  <a:gd name="T97" fmla="*/ 254 h 614"/>
                  <a:gd name="T98" fmla="*/ 1162 w 2578"/>
                  <a:gd name="T99" fmla="*/ 310 h 614"/>
                  <a:gd name="T100" fmla="*/ 1317 w 2578"/>
                  <a:gd name="T101" fmla="*/ 369 h 614"/>
                  <a:gd name="T102" fmla="*/ 1491 w 2578"/>
                  <a:gd name="T103" fmla="*/ 426 h 614"/>
                  <a:gd name="T104" fmla="*/ 1683 w 2578"/>
                  <a:gd name="T105" fmla="*/ 480 h 614"/>
                  <a:gd name="T106" fmla="*/ 1900 w 2578"/>
                  <a:gd name="T107" fmla="*/ 530 h 614"/>
                  <a:gd name="T108" fmla="*/ 2142 w 2578"/>
                  <a:gd name="T109" fmla="*/ 571 h 614"/>
                  <a:gd name="T110" fmla="*/ 2415 w 2578"/>
                  <a:gd name="T111" fmla="*/ 602 h 614"/>
                  <a:gd name="T112" fmla="*/ 2564 w 2578"/>
                  <a:gd name="T113" fmla="*/ 610 h 614"/>
                  <a:gd name="T114" fmla="*/ 2567 w 2578"/>
                  <a:gd name="T115" fmla="*/ 602 h 614"/>
                  <a:gd name="T116" fmla="*/ 2570 w 2578"/>
                  <a:gd name="T117" fmla="*/ 595 h 614"/>
                  <a:gd name="T118" fmla="*/ 2576 w 2578"/>
                  <a:gd name="T119" fmla="*/ 58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78" h="614">
                    <a:moveTo>
                      <a:pt x="2578" y="585"/>
                    </a:moveTo>
                    <a:lnTo>
                      <a:pt x="2506" y="570"/>
                    </a:lnTo>
                    <a:lnTo>
                      <a:pt x="2435" y="553"/>
                    </a:lnTo>
                    <a:lnTo>
                      <a:pt x="2363" y="536"/>
                    </a:lnTo>
                    <a:lnTo>
                      <a:pt x="2293" y="517"/>
                    </a:lnTo>
                    <a:lnTo>
                      <a:pt x="2222" y="498"/>
                    </a:lnTo>
                    <a:lnTo>
                      <a:pt x="2152" y="478"/>
                    </a:lnTo>
                    <a:lnTo>
                      <a:pt x="2081" y="458"/>
                    </a:lnTo>
                    <a:lnTo>
                      <a:pt x="2012" y="437"/>
                    </a:lnTo>
                    <a:lnTo>
                      <a:pt x="1942" y="416"/>
                    </a:lnTo>
                    <a:lnTo>
                      <a:pt x="1872" y="394"/>
                    </a:lnTo>
                    <a:lnTo>
                      <a:pt x="1803" y="372"/>
                    </a:lnTo>
                    <a:lnTo>
                      <a:pt x="1733" y="350"/>
                    </a:lnTo>
                    <a:lnTo>
                      <a:pt x="1664" y="328"/>
                    </a:lnTo>
                    <a:lnTo>
                      <a:pt x="1595" y="306"/>
                    </a:lnTo>
                    <a:lnTo>
                      <a:pt x="1526" y="284"/>
                    </a:lnTo>
                    <a:lnTo>
                      <a:pt x="1457" y="262"/>
                    </a:lnTo>
                    <a:lnTo>
                      <a:pt x="1388" y="239"/>
                    </a:lnTo>
                    <a:lnTo>
                      <a:pt x="1319" y="218"/>
                    </a:lnTo>
                    <a:lnTo>
                      <a:pt x="1250" y="197"/>
                    </a:lnTo>
                    <a:lnTo>
                      <a:pt x="1180" y="177"/>
                    </a:lnTo>
                    <a:lnTo>
                      <a:pt x="1112" y="157"/>
                    </a:lnTo>
                    <a:lnTo>
                      <a:pt x="1043" y="138"/>
                    </a:lnTo>
                    <a:lnTo>
                      <a:pt x="973" y="120"/>
                    </a:lnTo>
                    <a:lnTo>
                      <a:pt x="905" y="102"/>
                    </a:lnTo>
                    <a:lnTo>
                      <a:pt x="835" y="85"/>
                    </a:lnTo>
                    <a:lnTo>
                      <a:pt x="766" y="69"/>
                    </a:lnTo>
                    <a:lnTo>
                      <a:pt x="696" y="54"/>
                    </a:lnTo>
                    <a:lnTo>
                      <a:pt x="626" y="41"/>
                    </a:lnTo>
                    <a:lnTo>
                      <a:pt x="557" y="28"/>
                    </a:lnTo>
                    <a:lnTo>
                      <a:pt x="486" y="18"/>
                    </a:lnTo>
                    <a:lnTo>
                      <a:pt x="416" y="8"/>
                    </a:lnTo>
                    <a:lnTo>
                      <a:pt x="345" y="0"/>
                    </a:lnTo>
                    <a:lnTo>
                      <a:pt x="333" y="0"/>
                    </a:lnTo>
                    <a:lnTo>
                      <a:pt x="319" y="0"/>
                    </a:lnTo>
                    <a:lnTo>
                      <a:pt x="306" y="0"/>
                    </a:lnTo>
                    <a:lnTo>
                      <a:pt x="293" y="1"/>
                    </a:lnTo>
                    <a:lnTo>
                      <a:pt x="279" y="1"/>
                    </a:lnTo>
                    <a:lnTo>
                      <a:pt x="267" y="3"/>
                    </a:lnTo>
                    <a:lnTo>
                      <a:pt x="253" y="4"/>
                    </a:lnTo>
                    <a:lnTo>
                      <a:pt x="240" y="6"/>
                    </a:lnTo>
                    <a:lnTo>
                      <a:pt x="227" y="8"/>
                    </a:lnTo>
                    <a:lnTo>
                      <a:pt x="214" y="11"/>
                    </a:lnTo>
                    <a:lnTo>
                      <a:pt x="200" y="13"/>
                    </a:lnTo>
                    <a:lnTo>
                      <a:pt x="188" y="17"/>
                    </a:lnTo>
                    <a:lnTo>
                      <a:pt x="175" y="19"/>
                    </a:lnTo>
                    <a:lnTo>
                      <a:pt x="163" y="22"/>
                    </a:lnTo>
                    <a:lnTo>
                      <a:pt x="151" y="26"/>
                    </a:lnTo>
                    <a:lnTo>
                      <a:pt x="139" y="29"/>
                    </a:lnTo>
                    <a:lnTo>
                      <a:pt x="128" y="32"/>
                    </a:lnTo>
                    <a:lnTo>
                      <a:pt x="116" y="37"/>
                    </a:lnTo>
                    <a:lnTo>
                      <a:pt x="105" y="40"/>
                    </a:lnTo>
                    <a:lnTo>
                      <a:pt x="94" y="44"/>
                    </a:lnTo>
                    <a:lnTo>
                      <a:pt x="84" y="48"/>
                    </a:lnTo>
                    <a:lnTo>
                      <a:pt x="73" y="52"/>
                    </a:lnTo>
                    <a:lnTo>
                      <a:pt x="64" y="56"/>
                    </a:lnTo>
                    <a:lnTo>
                      <a:pt x="55" y="60"/>
                    </a:lnTo>
                    <a:lnTo>
                      <a:pt x="46" y="64"/>
                    </a:lnTo>
                    <a:lnTo>
                      <a:pt x="38" y="68"/>
                    </a:lnTo>
                    <a:lnTo>
                      <a:pt x="30" y="72"/>
                    </a:lnTo>
                    <a:lnTo>
                      <a:pt x="23" y="75"/>
                    </a:lnTo>
                    <a:lnTo>
                      <a:pt x="16" y="80"/>
                    </a:lnTo>
                    <a:lnTo>
                      <a:pt x="10" y="83"/>
                    </a:lnTo>
                    <a:lnTo>
                      <a:pt x="5" y="87"/>
                    </a:lnTo>
                    <a:lnTo>
                      <a:pt x="0" y="90"/>
                    </a:lnTo>
                    <a:lnTo>
                      <a:pt x="4" y="92"/>
                    </a:lnTo>
                    <a:lnTo>
                      <a:pt x="7" y="95"/>
                    </a:lnTo>
                    <a:lnTo>
                      <a:pt x="10" y="99"/>
                    </a:lnTo>
                    <a:lnTo>
                      <a:pt x="13" y="103"/>
                    </a:lnTo>
                    <a:lnTo>
                      <a:pt x="15" y="106"/>
                    </a:lnTo>
                    <a:lnTo>
                      <a:pt x="16" y="109"/>
                    </a:lnTo>
                    <a:lnTo>
                      <a:pt x="17" y="113"/>
                    </a:lnTo>
                    <a:lnTo>
                      <a:pt x="18" y="116"/>
                    </a:lnTo>
                    <a:lnTo>
                      <a:pt x="18" y="121"/>
                    </a:lnTo>
                    <a:lnTo>
                      <a:pt x="20" y="125"/>
                    </a:lnTo>
                    <a:lnTo>
                      <a:pt x="18" y="129"/>
                    </a:lnTo>
                    <a:lnTo>
                      <a:pt x="18" y="132"/>
                    </a:lnTo>
                    <a:lnTo>
                      <a:pt x="17" y="136"/>
                    </a:lnTo>
                    <a:lnTo>
                      <a:pt x="16" y="141"/>
                    </a:lnTo>
                    <a:lnTo>
                      <a:pt x="14" y="144"/>
                    </a:lnTo>
                    <a:lnTo>
                      <a:pt x="12" y="148"/>
                    </a:lnTo>
                    <a:lnTo>
                      <a:pt x="79" y="122"/>
                    </a:lnTo>
                    <a:lnTo>
                      <a:pt x="145" y="102"/>
                    </a:lnTo>
                    <a:lnTo>
                      <a:pt x="207" y="86"/>
                    </a:lnTo>
                    <a:lnTo>
                      <a:pt x="268" y="75"/>
                    </a:lnTo>
                    <a:lnTo>
                      <a:pt x="326" y="70"/>
                    </a:lnTo>
                    <a:lnTo>
                      <a:pt x="383" y="69"/>
                    </a:lnTo>
                    <a:lnTo>
                      <a:pt x="439" y="71"/>
                    </a:lnTo>
                    <a:lnTo>
                      <a:pt x="494" y="78"/>
                    </a:lnTo>
                    <a:lnTo>
                      <a:pt x="549" y="87"/>
                    </a:lnTo>
                    <a:lnTo>
                      <a:pt x="604" y="100"/>
                    </a:lnTo>
                    <a:lnTo>
                      <a:pt x="660" y="115"/>
                    </a:lnTo>
                    <a:lnTo>
                      <a:pt x="716" y="133"/>
                    </a:lnTo>
                    <a:lnTo>
                      <a:pt x="773" y="154"/>
                    </a:lnTo>
                    <a:lnTo>
                      <a:pt x="832" y="176"/>
                    </a:lnTo>
                    <a:lnTo>
                      <a:pt x="893" y="201"/>
                    </a:lnTo>
                    <a:lnTo>
                      <a:pt x="956" y="227"/>
                    </a:lnTo>
                    <a:lnTo>
                      <a:pt x="1022" y="254"/>
                    </a:lnTo>
                    <a:lnTo>
                      <a:pt x="1090" y="282"/>
                    </a:lnTo>
                    <a:lnTo>
                      <a:pt x="1162" y="310"/>
                    </a:lnTo>
                    <a:lnTo>
                      <a:pt x="1238" y="339"/>
                    </a:lnTo>
                    <a:lnTo>
                      <a:pt x="1317" y="369"/>
                    </a:lnTo>
                    <a:lnTo>
                      <a:pt x="1401" y="397"/>
                    </a:lnTo>
                    <a:lnTo>
                      <a:pt x="1491" y="426"/>
                    </a:lnTo>
                    <a:lnTo>
                      <a:pt x="1584" y="453"/>
                    </a:lnTo>
                    <a:lnTo>
                      <a:pt x="1683" y="480"/>
                    </a:lnTo>
                    <a:lnTo>
                      <a:pt x="1788" y="505"/>
                    </a:lnTo>
                    <a:lnTo>
                      <a:pt x="1900" y="530"/>
                    </a:lnTo>
                    <a:lnTo>
                      <a:pt x="2018" y="551"/>
                    </a:lnTo>
                    <a:lnTo>
                      <a:pt x="2142" y="571"/>
                    </a:lnTo>
                    <a:lnTo>
                      <a:pt x="2275" y="587"/>
                    </a:lnTo>
                    <a:lnTo>
                      <a:pt x="2415" y="602"/>
                    </a:lnTo>
                    <a:lnTo>
                      <a:pt x="2563" y="614"/>
                    </a:lnTo>
                    <a:lnTo>
                      <a:pt x="2564" y="610"/>
                    </a:lnTo>
                    <a:lnTo>
                      <a:pt x="2565" y="605"/>
                    </a:lnTo>
                    <a:lnTo>
                      <a:pt x="2567" y="602"/>
                    </a:lnTo>
                    <a:lnTo>
                      <a:pt x="2568" y="599"/>
                    </a:lnTo>
                    <a:lnTo>
                      <a:pt x="2570" y="595"/>
                    </a:lnTo>
                    <a:lnTo>
                      <a:pt x="2573" y="592"/>
                    </a:lnTo>
                    <a:lnTo>
                      <a:pt x="2576" y="589"/>
                    </a:lnTo>
                    <a:lnTo>
                      <a:pt x="2578" y="585"/>
                    </a:lnTo>
                    <a:close/>
                  </a:path>
                </a:pathLst>
              </a:custGeom>
              <a:solidFill>
                <a:srgbClr val="FF40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0" name="Freeform 818">
                <a:extLst>
                  <a:ext uri="{FF2B5EF4-FFF2-40B4-BE49-F238E27FC236}">
                    <a16:creationId xmlns:a16="http://schemas.microsoft.com/office/drawing/2014/main" id="{87809B3B-E650-12CC-93A6-E93AC8D5E141}"/>
                  </a:ext>
                </a:extLst>
              </p:cNvPr>
              <p:cNvSpPr>
                <a:spLocks/>
              </p:cNvSpPr>
              <p:nvPr/>
            </p:nvSpPr>
            <p:spPr bwMode="auto">
              <a:xfrm>
                <a:off x="1055" y="3635"/>
                <a:ext cx="745" cy="196"/>
              </a:xfrm>
              <a:custGeom>
                <a:avLst/>
                <a:gdLst>
                  <a:gd name="T0" fmla="*/ 1 w 2234"/>
                  <a:gd name="T1" fmla="*/ 3 h 588"/>
                  <a:gd name="T2" fmla="*/ 142 w 2234"/>
                  <a:gd name="T3" fmla="*/ 21 h 588"/>
                  <a:gd name="T4" fmla="*/ 282 w 2234"/>
                  <a:gd name="T5" fmla="*/ 44 h 588"/>
                  <a:gd name="T6" fmla="*/ 421 w 2234"/>
                  <a:gd name="T7" fmla="*/ 72 h 588"/>
                  <a:gd name="T8" fmla="*/ 561 w 2234"/>
                  <a:gd name="T9" fmla="*/ 105 h 588"/>
                  <a:gd name="T10" fmla="*/ 699 w 2234"/>
                  <a:gd name="T11" fmla="*/ 141 h 588"/>
                  <a:gd name="T12" fmla="*/ 836 w 2234"/>
                  <a:gd name="T13" fmla="*/ 181 h 588"/>
                  <a:gd name="T14" fmla="*/ 975 w 2234"/>
                  <a:gd name="T15" fmla="*/ 222 h 588"/>
                  <a:gd name="T16" fmla="*/ 1112 w 2234"/>
                  <a:gd name="T17" fmla="*/ 265 h 588"/>
                  <a:gd name="T18" fmla="*/ 1251 w 2234"/>
                  <a:gd name="T19" fmla="*/ 309 h 588"/>
                  <a:gd name="T20" fmla="*/ 1389 w 2234"/>
                  <a:gd name="T21" fmla="*/ 353 h 588"/>
                  <a:gd name="T22" fmla="*/ 1528 w 2234"/>
                  <a:gd name="T23" fmla="*/ 397 h 588"/>
                  <a:gd name="T24" fmla="*/ 1667 w 2234"/>
                  <a:gd name="T25" fmla="*/ 440 h 588"/>
                  <a:gd name="T26" fmla="*/ 1808 w 2234"/>
                  <a:gd name="T27" fmla="*/ 481 h 588"/>
                  <a:gd name="T28" fmla="*/ 1949 w 2234"/>
                  <a:gd name="T29" fmla="*/ 520 h 588"/>
                  <a:gd name="T30" fmla="*/ 2090 w 2234"/>
                  <a:gd name="T31" fmla="*/ 556 h 588"/>
                  <a:gd name="T32" fmla="*/ 2234 w 2234"/>
                  <a:gd name="T33" fmla="*/ 588 h 588"/>
                  <a:gd name="T34" fmla="*/ 2162 w 2234"/>
                  <a:gd name="T35" fmla="*/ 570 h 588"/>
                  <a:gd name="T36" fmla="*/ 2020 w 2234"/>
                  <a:gd name="T37" fmla="*/ 536 h 588"/>
                  <a:gd name="T38" fmla="*/ 1878 w 2234"/>
                  <a:gd name="T39" fmla="*/ 498 h 588"/>
                  <a:gd name="T40" fmla="*/ 1739 w 2234"/>
                  <a:gd name="T41" fmla="*/ 458 h 588"/>
                  <a:gd name="T42" fmla="*/ 1599 w 2234"/>
                  <a:gd name="T43" fmla="*/ 416 h 588"/>
                  <a:gd name="T44" fmla="*/ 1460 w 2234"/>
                  <a:gd name="T45" fmla="*/ 372 h 588"/>
                  <a:gd name="T46" fmla="*/ 1321 w 2234"/>
                  <a:gd name="T47" fmla="*/ 328 h 588"/>
                  <a:gd name="T48" fmla="*/ 1183 w 2234"/>
                  <a:gd name="T49" fmla="*/ 284 h 588"/>
                  <a:gd name="T50" fmla="*/ 1045 w 2234"/>
                  <a:gd name="T51" fmla="*/ 240 h 588"/>
                  <a:gd name="T52" fmla="*/ 907 w 2234"/>
                  <a:gd name="T53" fmla="*/ 197 h 588"/>
                  <a:gd name="T54" fmla="*/ 768 w 2234"/>
                  <a:gd name="T55" fmla="*/ 157 h 588"/>
                  <a:gd name="T56" fmla="*/ 630 w 2234"/>
                  <a:gd name="T57" fmla="*/ 120 h 588"/>
                  <a:gd name="T58" fmla="*/ 491 w 2234"/>
                  <a:gd name="T59" fmla="*/ 85 h 588"/>
                  <a:gd name="T60" fmla="*/ 353 w 2234"/>
                  <a:gd name="T61" fmla="*/ 54 h 588"/>
                  <a:gd name="T62" fmla="*/ 213 w 2234"/>
                  <a:gd name="T63" fmla="*/ 28 h 588"/>
                  <a:gd name="T64" fmla="*/ 73 w 2234"/>
                  <a:gd name="T65" fmla="*/ 8 h 588"/>
                  <a:gd name="T66" fmla="*/ 1 w 2234"/>
                  <a:gd name="T67" fmla="*/ 0 h 588"/>
                  <a:gd name="T68" fmla="*/ 0 w 2234"/>
                  <a:gd name="T69" fmla="*/ 0 h 588"/>
                  <a:gd name="T70" fmla="*/ 0 w 2234"/>
                  <a:gd name="T71" fmla="*/ 2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34" h="588">
                    <a:moveTo>
                      <a:pt x="1" y="3"/>
                    </a:moveTo>
                    <a:lnTo>
                      <a:pt x="1" y="3"/>
                    </a:lnTo>
                    <a:lnTo>
                      <a:pt x="72" y="11"/>
                    </a:lnTo>
                    <a:lnTo>
                      <a:pt x="142" y="21"/>
                    </a:lnTo>
                    <a:lnTo>
                      <a:pt x="213" y="31"/>
                    </a:lnTo>
                    <a:lnTo>
                      <a:pt x="282" y="44"/>
                    </a:lnTo>
                    <a:lnTo>
                      <a:pt x="352" y="58"/>
                    </a:lnTo>
                    <a:lnTo>
                      <a:pt x="421" y="72"/>
                    </a:lnTo>
                    <a:lnTo>
                      <a:pt x="490" y="88"/>
                    </a:lnTo>
                    <a:lnTo>
                      <a:pt x="561" y="105"/>
                    </a:lnTo>
                    <a:lnTo>
                      <a:pt x="629" y="123"/>
                    </a:lnTo>
                    <a:lnTo>
                      <a:pt x="699" y="141"/>
                    </a:lnTo>
                    <a:lnTo>
                      <a:pt x="768" y="161"/>
                    </a:lnTo>
                    <a:lnTo>
                      <a:pt x="836" y="181"/>
                    </a:lnTo>
                    <a:lnTo>
                      <a:pt x="906" y="200"/>
                    </a:lnTo>
                    <a:lnTo>
                      <a:pt x="975" y="222"/>
                    </a:lnTo>
                    <a:lnTo>
                      <a:pt x="1044" y="244"/>
                    </a:lnTo>
                    <a:lnTo>
                      <a:pt x="1112" y="265"/>
                    </a:lnTo>
                    <a:lnTo>
                      <a:pt x="1181" y="287"/>
                    </a:lnTo>
                    <a:lnTo>
                      <a:pt x="1251" y="309"/>
                    </a:lnTo>
                    <a:lnTo>
                      <a:pt x="1320" y="331"/>
                    </a:lnTo>
                    <a:lnTo>
                      <a:pt x="1389" y="353"/>
                    </a:lnTo>
                    <a:lnTo>
                      <a:pt x="1458" y="376"/>
                    </a:lnTo>
                    <a:lnTo>
                      <a:pt x="1528" y="397"/>
                    </a:lnTo>
                    <a:lnTo>
                      <a:pt x="1598" y="419"/>
                    </a:lnTo>
                    <a:lnTo>
                      <a:pt x="1667" y="440"/>
                    </a:lnTo>
                    <a:lnTo>
                      <a:pt x="1737" y="461"/>
                    </a:lnTo>
                    <a:lnTo>
                      <a:pt x="1808" y="481"/>
                    </a:lnTo>
                    <a:lnTo>
                      <a:pt x="1877" y="501"/>
                    </a:lnTo>
                    <a:lnTo>
                      <a:pt x="1949" y="520"/>
                    </a:lnTo>
                    <a:lnTo>
                      <a:pt x="2019" y="539"/>
                    </a:lnTo>
                    <a:lnTo>
                      <a:pt x="2090" y="556"/>
                    </a:lnTo>
                    <a:lnTo>
                      <a:pt x="2161" y="573"/>
                    </a:lnTo>
                    <a:lnTo>
                      <a:pt x="2234" y="588"/>
                    </a:lnTo>
                    <a:lnTo>
                      <a:pt x="2234" y="585"/>
                    </a:lnTo>
                    <a:lnTo>
                      <a:pt x="2162" y="570"/>
                    </a:lnTo>
                    <a:lnTo>
                      <a:pt x="2091" y="553"/>
                    </a:lnTo>
                    <a:lnTo>
                      <a:pt x="2020" y="536"/>
                    </a:lnTo>
                    <a:lnTo>
                      <a:pt x="1949" y="517"/>
                    </a:lnTo>
                    <a:lnTo>
                      <a:pt x="1878" y="498"/>
                    </a:lnTo>
                    <a:lnTo>
                      <a:pt x="1808" y="478"/>
                    </a:lnTo>
                    <a:lnTo>
                      <a:pt x="1739" y="458"/>
                    </a:lnTo>
                    <a:lnTo>
                      <a:pt x="1668" y="437"/>
                    </a:lnTo>
                    <a:lnTo>
                      <a:pt x="1599" y="416"/>
                    </a:lnTo>
                    <a:lnTo>
                      <a:pt x="1529" y="394"/>
                    </a:lnTo>
                    <a:lnTo>
                      <a:pt x="1460" y="372"/>
                    </a:lnTo>
                    <a:lnTo>
                      <a:pt x="1390" y="350"/>
                    </a:lnTo>
                    <a:lnTo>
                      <a:pt x="1321" y="328"/>
                    </a:lnTo>
                    <a:lnTo>
                      <a:pt x="1252" y="306"/>
                    </a:lnTo>
                    <a:lnTo>
                      <a:pt x="1183" y="284"/>
                    </a:lnTo>
                    <a:lnTo>
                      <a:pt x="1114" y="261"/>
                    </a:lnTo>
                    <a:lnTo>
                      <a:pt x="1045" y="240"/>
                    </a:lnTo>
                    <a:lnTo>
                      <a:pt x="975" y="218"/>
                    </a:lnTo>
                    <a:lnTo>
                      <a:pt x="907" y="197"/>
                    </a:lnTo>
                    <a:lnTo>
                      <a:pt x="837" y="177"/>
                    </a:lnTo>
                    <a:lnTo>
                      <a:pt x="768" y="157"/>
                    </a:lnTo>
                    <a:lnTo>
                      <a:pt x="700" y="137"/>
                    </a:lnTo>
                    <a:lnTo>
                      <a:pt x="630" y="120"/>
                    </a:lnTo>
                    <a:lnTo>
                      <a:pt x="561" y="102"/>
                    </a:lnTo>
                    <a:lnTo>
                      <a:pt x="491" y="85"/>
                    </a:lnTo>
                    <a:lnTo>
                      <a:pt x="422" y="69"/>
                    </a:lnTo>
                    <a:lnTo>
                      <a:pt x="353" y="54"/>
                    </a:lnTo>
                    <a:lnTo>
                      <a:pt x="282" y="41"/>
                    </a:lnTo>
                    <a:lnTo>
                      <a:pt x="213" y="28"/>
                    </a:lnTo>
                    <a:lnTo>
                      <a:pt x="142" y="18"/>
                    </a:lnTo>
                    <a:lnTo>
                      <a:pt x="73" y="8"/>
                    </a:lnTo>
                    <a:lnTo>
                      <a:pt x="1" y="0"/>
                    </a:lnTo>
                    <a:lnTo>
                      <a:pt x="1" y="0"/>
                    </a:lnTo>
                    <a:lnTo>
                      <a:pt x="1" y="0"/>
                    </a:lnTo>
                    <a:lnTo>
                      <a:pt x="0" y="0"/>
                    </a:lnTo>
                    <a:lnTo>
                      <a:pt x="0" y="1"/>
                    </a:lnTo>
                    <a:lnTo>
                      <a:pt x="0" y="2"/>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1" name="Freeform 819">
                <a:extLst>
                  <a:ext uri="{FF2B5EF4-FFF2-40B4-BE49-F238E27FC236}">
                    <a16:creationId xmlns:a16="http://schemas.microsoft.com/office/drawing/2014/main" id="{8B1849E3-EF1A-0A6E-8C8E-8B43F7D7C662}"/>
                  </a:ext>
                </a:extLst>
              </p:cNvPr>
              <p:cNvSpPr>
                <a:spLocks/>
              </p:cNvSpPr>
              <p:nvPr/>
            </p:nvSpPr>
            <p:spPr bwMode="auto">
              <a:xfrm>
                <a:off x="940" y="3634"/>
                <a:ext cx="115" cy="32"/>
              </a:xfrm>
              <a:custGeom>
                <a:avLst/>
                <a:gdLst>
                  <a:gd name="T0" fmla="*/ 4 w 347"/>
                  <a:gd name="T1" fmla="*/ 94 h 94"/>
                  <a:gd name="T2" fmla="*/ 13 w 347"/>
                  <a:gd name="T3" fmla="*/ 87 h 94"/>
                  <a:gd name="T4" fmla="*/ 26 w 347"/>
                  <a:gd name="T5" fmla="*/ 80 h 94"/>
                  <a:gd name="T6" fmla="*/ 41 w 347"/>
                  <a:gd name="T7" fmla="*/ 71 h 94"/>
                  <a:gd name="T8" fmla="*/ 57 w 347"/>
                  <a:gd name="T9" fmla="*/ 64 h 94"/>
                  <a:gd name="T10" fmla="*/ 76 w 347"/>
                  <a:gd name="T11" fmla="*/ 55 h 94"/>
                  <a:gd name="T12" fmla="*/ 97 w 347"/>
                  <a:gd name="T13" fmla="*/ 48 h 94"/>
                  <a:gd name="T14" fmla="*/ 118 w 347"/>
                  <a:gd name="T15" fmla="*/ 41 h 94"/>
                  <a:gd name="T16" fmla="*/ 141 w 347"/>
                  <a:gd name="T17" fmla="*/ 33 h 94"/>
                  <a:gd name="T18" fmla="*/ 166 w 347"/>
                  <a:gd name="T19" fmla="*/ 26 h 94"/>
                  <a:gd name="T20" fmla="*/ 191 w 347"/>
                  <a:gd name="T21" fmla="*/ 20 h 94"/>
                  <a:gd name="T22" fmla="*/ 216 w 347"/>
                  <a:gd name="T23" fmla="*/ 14 h 94"/>
                  <a:gd name="T24" fmla="*/ 242 w 347"/>
                  <a:gd name="T25" fmla="*/ 10 h 94"/>
                  <a:gd name="T26" fmla="*/ 269 w 347"/>
                  <a:gd name="T27" fmla="*/ 7 h 94"/>
                  <a:gd name="T28" fmla="*/ 295 w 347"/>
                  <a:gd name="T29" fmla="*/ 4 h 94"/>
                  <a:gd name="T30" fmla="*/ 321 w 347"/>
                  <a:gd name="T31" fmla="*/ 4 h 94"/>
                  <a:gd name="T32" fmla="*/ 347 w 347"/>
                  <a:gd name="T33" fmla="*/ 4 h 94"/>
                  <a:gd name="T34" fmla="*/ 335 w 347"/>
                  <a:gd name="T35" fmla="*/ 0 h 94"/>
                  <a:gd name="T36" fmla="*/ 309 w 347"/>
                  <a:gd name="T37" fmla="*/ 1 h 94"/>
                  <a:gd name="T38" fmla="*/ 282 w 347"/>
                  <a:gd name="T39" fmla="*/ 2 h 94"/>
                  <a:gd name="T40" fmla="*/ 255 w 347"/>
                  <a:gd name="T41" fmla="*/ 5 h 94"/>
                  <a:gd name="T42" fmla="*/ 229 w 347"/>
                  <a:gd name="T43" fmla="*/ 9 h 94"/>
                  <a:gd name="T44" fmla="*/ 202 w 347"/>
                  <a:gd name="T45" fmla="*/ 14 h 94"/>
                  <a:gd name="T46" fmla="*/ 177 w 347"/>
                  <a:gd name="T47" fmla="*/ 20 h 94"/>
                  <a:gd name="T48" fmla="*/ 153 w 347"/>
                  <a:gd name="T49" fmla="*/ 26 h 94"/>
                  <a:gd name="T50" fmla="*/ 129 w 347"/>
                  <a:gd name="T51" fmla="*/ 33 h 94"/>
                  <a:gd name="T52" fmla="*/ 107 w 347"/>
                  <a:gd name="T53" fmla="*/ 41 h 94"/>
                  <a:gd name="T54" fmla="*/ 86 w 347"/>
                  <a:gd name="T55" fmla="*/ 49 h 94"/>
                  <a:gd name="T56" fmla="*/ 66 w 347"/>
                  <a:gd name="T57" fmla="*/ 56 h 94"/>
                  <a:gd name="T58" fmla="*/ 48 w 347"/>
                  <a:gd name="T59" fmla="*/ 65 h 94"/>
                  <a:gd name="T60" fmla="*/ 32 w 347"/>
                  <a:gd name="T61" fmla="*/ 73 h 94"/>
                  <a:gd name="T62" fmla="*/ 17 w 347"/>
                  <a:gd name="T63" fmla="*/ 81 h 94"/>
                  <a:gd name="T64" fmla="*/ 6 w 347"/>
                  <a:gd name="T65" fmla="*/ 88 h 94"/>
                  <a:gd name="T66" fmla="*/ 2 w 347"/>
                  <a:gd name="T67" fmla="*/ 94 h 94"/>
                  <a:gd name="T68" fmla="*/ 0 w 347"/>
                  <a:gd name="T69" fmla="*/ 92 h 94"/>
                  <a:gd name="T70" fmla="*/ 2 w 347"/>
                  <a:gd name="T71" fmla="*/ 94 h 94"/>
                  <a:gd name="T72" fmla="*/ 4 w 347"/>
                  <a:gd name="T73"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7" h="94">
                    <a:moveTo>
                      <a:pt x="4" y="91"/>
                    </a:moveTo>
                    <a:lnTo>
                      <a:pt x="4" y="94"/>
                    </a:lnTo>
                    <a:lnTo>
                      <a:pt x="8" y="90"/>
                    </a:lnTo>
                    <a:lnTo>
                      <a:pt x="13" y="87"/>
                    </a:lnTo>
                    <a:lnTo>
                      <a:pt x="19" y="83"/>
                    </a:lnTo>
                    <a:lnTo>
                      <a:pt x="26" y="80"/>
                    </a:lnTo>
                    <a:lnTo>
                      <a:pt x="33" y="75"/>
                    </a:lnTo>
                    <a:lnTo>
                      <a:pt x="41" y="71"/>
                    </a:lnTo>
                    <a:lnTo>
                      <a:pt x="49" y="68"/>
                    </a:lnTo>
                    <a:lnTo>
                      <a:pt x="57" y="64"/>
                    </a:lnTo>
                    <a:lnTo>
                      <a:pt x="67" y="60"/>
                    </a:lnTo>
                    <a:lnTo>
                      <a:pt x="76" y="55"/>
                    </a:lnTo>
                    <a:lnTo>
                      <a:pt x="87" y="52"/>
                    </a:lnTo>
                    <a:lnTo>
                      <a:pt x="97" y="48"/>
                    </a:lnTo>
                    <a:lnTo>
                      <a:pt x="108" y="44"/>
                    </a:lnTo>
                    <a:lnTo>
                      <a:pt x="118" y="41"/>
                    </a:lnTo>
                    <a:lnTo>
                      <a:pt x="131" y="36"/>
                    </a:lnTo>
                    <a:lnTo>
                      <a:pt x="141" y="33"/>
                    </a:lnTo>
                    <a:lnTo>
                      <a:pt x="154" y="29"/>
                    </a:lnTo>
                    <a:lnTo>
                      <a:pt x="166" y="26"/>
                    </a:lnTo>
                    <a:lnTo>
                      <a:pt x="178" y="23"/>
                    </a:lnTo>
                    <a:lnTo>
                      <a:pt x="191" y="20"/>
                    </a:lnTo>
                    <a:lnTo>
                      <a:pt x="203" y="18"/>
                    </a:lnTo>
                    <a:lnTo>
                      <a:pt x="216" y="14"/>
                    </a:lnTo>
                    <a:lnTo>
                      <a:pt x="230" y="12"/>
                    </a:lnTo>
                    <a:lnTo>
                      <a:pt x="242" y="10"/>
                    </a:lnTo>
                    <a:lnTo>
                      <a:pt x="256" y="8"/>
                    </a:lnTo>
                    <a:lnTo>
                      <a:pt x="269" y="7"/>
                    </a:lnTo>
                    <a:lnTo>
                      <a:pt x="282" y="5"/>
                    </a:lnTo>
                    <a:lnTo>
                      <a:pt x="295" y="4"/>
                    </a:lnTo>
                    <a:lnTo>
                      <a:pt x="309" y="4"/>
                    </a:lnTo>
                    <a:lnTo>
                      <a:pt x="321" y="4"/>
                    </a:lnTo>
                    <a:lnTo>
                      <a:pt x="335" y="4"/>
                    </a:lnTo>
                    <a:lnTo>
                      <a:pt x="347" y="4"/>
                    </a:lnTo>
                    <a:lnTo>
                      <a:pt x="347" y="1"/>
                    </a:lnTo>
                    <a:lnTo>
                      <a:pt x="335" y="0"/>
                    </a:lnTo>
                    <a:lnTo>
                      <a:pt x="321" y="0"/>
                    </a:lnTo>
                    <a:lnTo>
                      <a:pt x="309" y="1"/>
                    </a:lnTo>
                    <a:lnTo>
                      <a:pt x="295" y="1"/>
                    </a:lnTo>
                    <a:lnTo>
                      <a:pt x="282" y="2"/>
                    </a:lnTo>
                    <a:lnTo>
                      <a:pt x="269" y="4"/>
                    </a:lnTo>
                    <a:lnTo>
                      <a:pt x="255" y="5"/>
                    </a:lnTo>
                    <a:lnTo>
                      <a:pt x="241" y="7"/>
                    </a:lnTo>
                    <a:lnTo>
                      <a:pt x="229" y="9"/>
                    </a:lnTo>
                    <a:lnTo>
                      <a:pt x="216" y="11"/>
                    </a:lnTo>
                    <a:lnTo>
                      <a:pt x="202" y="14"/>
                    </a:lnTo>
                    <a:lnTo>
                      <a:pt x="190" y="16"/>
                    </a:lnTo>
                    <a:lnTo>
                      <a:pt x="177" y="20"/>
                    </a:lnTo>
                    <a:lnTo>
                      <a:pt x="165" y="23"/>
                    </a:lnTo>
                    <a:lnTo>
                      <a:pt x="153" y="26"/>
                    </a:lnTo>
                    <a:lnTo>
                      <a:pt x="141" y="30"/>
                    </a:lnTo>
                    <a:lnTo>
                      <a:pt x="129" y="33"/>
                    </a:lnTo>
                    <a:lnTo>
                      <a:pt x="117" y="37"/>
                    </a:lnTo>
                    <a:lnTo>
                      <a:pt x="107" y="41"/>
                    </a:lnTo>
                    <a:lnTo>
                      <a:pt x="96" y="45"/>
                    </a:lnTo>
                    <a:lnTo>
                      <a:pt x="86" y="49"/>
                    </a:lnTo>
                    <a:lnTo>
                      <a:pt x="75" y="53"/>
                    </a:lnTo>
                    <a:lnTo>
                      <a:pt x="66" y="56"/>
                    </a:lnTo>
                    <a:lnTo>
                      <a:pt x="56" y="61"/>
                    </a:lnTo>
                    <a:lnTo>
                      <a:pt x="48" y="65"/>
                    </a:lnTo>
                    <a:lnTo>
                      <a:pt x="39" y="69"/>
                    </a:lnTo>
                    <a:lnTo>
                      <a:pt x="32" y="73"/>
                    </a:lnTo>
                    <a:lnTo>
                      <a:pt x="25" y="76"/>
                    </a:lnTo>
                    <a:lnTo>
                      <a:pt x="17" y="81"/>
                    </a:lnTo>
                    <a:lnTo>
                      <a:pt x="11" y="84"/>
                    </a:lnTo>
                    <a:lnTo>
                      <a:pt x="6" y="88"/>
                    </a:lnTo>
                    <a:lnTo>
                      <a:pt x="2" y="91"/>
                    </a:lnTo>
                    <a:lnTo>
                      <a:pt x="2" y="94"/>
                    </a:lnTo>
                    <a:lnTo>
                      <a:pt x="2" y="91"/>
                    </a:lnTo>
                    <a:lnTo>
                      <a:pt x="0" y="92"/>
                    </a:lnTo>
                    <a:lnTo>
                      <a:pt x="0" y="93"/>
                    </a:lnTo>
                    <a:lnTo>
                      <a:pt x="2" y="94"/>
                    </a:lnTo>
                    <a:lnTo>
                      <a:pt x="4" y="94"/>
                    </a:lnTo>
                    <a:lnTo>
                      <a:pt x="4"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2" name="Freeform 820">
                <a:extLst>
                  <a:ext uri="{FF2B5EF4-FFF2-40B4-BE49-F238E27FC236}">
                    <a16:creationId xmlns:a16="http://schemas.microsoft.com/office/drawing/2014/main" id="{59A5409E-A93A-A9C6-134D-ECAC721153A8}"/>
                  </a:ext>
                </a:extLst>
              </p:cNvPr>
              <p:cNvSpPr>
                <a:spLocks/>
              </p:cNvSpPr>
              <p:nvPr/>
            </p:nvSpPr>
            <p:spPr bwMode="auto">
              <a:xfrm>
                <a:off x="940" y="3665"/>
                <a:ext cx="7" cy="20"/>
              </a:xfrm>
              <a:custGeom>
                <a:avLst/>
                <a:gdLst>
                  <a:gd name="T0" fmla="*/ 13 w 23"/>
                  <a:gd name="T1" fmla="*/ 58 h 61"/>
                  <a:gd name="T2" fmla="*/ 15 w 23"/>
                  <a:gd name="T3" fmla="*/ 60 h 61"/>
                  <a:gd name="T4" fmla="*/ 17 w 23"/>
                  <a:gd name="T5" fmla="*/ 56 h 61"/>
                  <a:gd name="T6" fmla="*/ 18 w 23"/>
                  <a:gd name="T7" fmla="*/ 53 h 61"/>
                  <a:gd name="T8" fmla="*/ 20 w 23"/>
                  <a:gd name="T9" fmla="*/ 48 h 61"/>
                  <a:gd name="T10" fmla="*/ 20 w 23"/>
                  <a:gd name="T11" fmla="*/ 44 h 61"/>
                  <a:gd name="T12" fmla="*/ 22 w 23"/>
                  <a:gd name="T13" fmla="*/ 40 h 61"/>
                  <a:gd name="T14" fmla="*/ 23 w 23"/>
                  <a:gd name="T15" fmla="*/ 36 h 61"/>
                  <a:gd name="T16" fmla="*/ 22 w 23"/>
                  <a:gd name="T17" fmla="*/ 33 h 61"/>
                  <a:gd name="T18" fmla="*/ 22 w 23"/>
                  <a:gd name="T19" fmla="*/ 28 h 61"/>
                  <a:gd name="T20" fmla="*/ 20 w 23"/>
                  <a:gd name="T21" fmla="*/ 24 h 61"/>
                  <a:gd name="T22" fmla="*/ 19 w 23"/>
                  <a:gd name="T23" fmla="*/ 20 h 61"/>
                  <a:gd name="T24" fmla="*/ 17 w 23"/>
                  <a:gd name="T25" fmla="*/ 17 h 61"/>
                  <a:gd name="T26" fmla="*/ 15 w 23"/>
                  <a:gd name="T27" fmla="*/ 13 h 61"/>
                  <a:gd name="T28" fmla="*/ 13 w 23"/>
                  <a:gd name="T29" fmla="*/ 10 h 61"/>
                  <a:gd name="T30" fmla="*/ 10 w 23"/>
                  <a:gd name="T31" fmla="*/ 6 h 61"/>
                  <a:gd name="T32" fmla="*/ 6 w 23"/>
                  <a:gd name="T33" fmla="*/ 3 h 61"/>
                  <a:gd name="T34" fmla="*/ 3 w 23"/>
                  <a:gd name="T35" fmla="*/ 0 h 61"/>
                  <a:gd name="T36" fmla="*/ 0 w 23"/>
                  <a:gd name="T37" fmla="*/ 3 h 61"/>
                  <a:gd name="T38" fmla="*/ 4 w 23"/>
                  <a:gd name="T39" fmla="*/ 5 h 61"/>
                  <a:gd name="T40" fmla="*/ 8 w 23"/>
                  <a:gd name="T41" fmla="*/ 9 h 61"/>
                  <a:gd name="T42" fmla="*/ 10 w 23"/>
                  <a:gd name="T43" fmla="*/ 12 h 61"/>
                  <a:gd name="T44" fmla="*/ 13 w 23"/>
                  <a:gd name="T45" fmla="*/ 15 h 61"/>
                  <a:gd name="T46" fmla="*/ 15 w 23"/>
                  <a:gd name="T47" fmla="*/ 18 h 61"/>
                  <a:gd name="T48" fmla="*/ 16 w 23"/>
                  <a:gd name="T49" fmla="*/ 22 h 61"/>
                  <a:gd name="T50" fmla="*/ 17 w 23"/>
                  <a:gd name="T51" fmla="*/ 25 h 61"/>
                  <a:gd name="T52" fmla="*/ 18 w 23"/>
                  <a:gd name="T53" fmla="*/ 28 h 61"/>
                  <a:gd name="T54" fmla="*/ 18 w 23"/>
                  <a:gd name="T55" fmla="*/ 33 h 61"/>
                  <a:gd name="T56" fmla="*/ 18 w 23"/>
                  <a:gd name="T57" fmla="*/ 36 h 61"/>
                  <a:gd name="T58" fmla="*/ 18 w 23"/>
                  <a:gd name="T59" fmla="*/ 40 h 61"/>
                  <a:gd name="T60" fmla="*/ 18 w 23"/>
                  <a:gd name="T61" fmla="*/ 43 h 61"/>
                  <a:gd name="T62" fmla="*/ 17 w 23"/>
                  <a:gd name="T63" fmla="*/ 47 h 61"/>
                  <a:gd name="T64" fmla="*/ 15 w 23"/>
                  <a:gd name="T65" fmla="*/ 51 h 61"/>
                  <a:gd name="T66" fmla="*/ 14 w 23"/>
                  <a:gd name="T67" fmla="*/ 55 h 61"/>
                  <a:gd name="T68" fmla="*/ 12 w 23"/>
                  <a:gd name="T69" fmla="*/ 58 h 61"/>
                  <a:gd name="T70" fmla="*/ 14 w 23"/>
                  <a:gd name="T71" fmla="*/ 61 h 61"/>
                  <a:gd name="T72" fmla="*/ 12 w 23"/>
                  <a:gd name="T73" fmla="*/ 58 h 61"/>
                  <a:gd name="T74" fmla="*/ 12 w 23"/>
                  <a:gd name="T75" fmla="*/ 59 h 61"/>
                  <a:gd name="T76" fmla="*/ 13 w 23"/>
                  <a:gd name="T77" fmla="*/ 60 h 61"/>
                  <a:gd name="T78" fmla="*/ 14 w 23"/>
                  <a:gd name="T79" fmla="*/ 60 h 61"/>
                  <a:gd name="T80" fmla="*/ 15 w 23"/>
                  <a:gd name="T81" fmla="*/ 60 h 61"/>
                  <a:gd name="T82" fmla="*/ 13 w 23"/>
                  <a:gd name="T8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 h="61">
                    <a:moveTo>
                      <a:pt x="13" y="58"/>
                    </a:moveTo>
                    <a:lnTo>
                      <a:pt x="15" y="60"/>
                    </a:lnTo>
                    <a:lnTo>
                      <a:pt x="17" y="56"/>
                    </a:lnTo>
                    <a:lnTo>
                      <a:pt x="18" y="53"/>
                    </a:lnTo>
                    <a:lnTo>
                      <a:pt x="20" y="48"/>
                    </a:lnTo>
                    <a:lnTo>
                      <a:pt x="20" y="44"/>
                    </a:lnTo>
                    <a:lnTo>
                      <a:pt x="22" y="40"/>
                    </a:lnTo>
                    <a:lnTo>
                      <a:pt x="23" y="36"/>
                    </a:lnTo>
                    <a:lnTo>
                      <a:pt x="22" y="33"/>
                    </a:lnTo>
                    <a:lnTo>
                      <a:pt x="22" y="28"/>
                    </a:lnTo>
                    <a:lnTo>
                      <a:pt x="20" y="24"/>
                    </a:lnTo>
                    <a:lnTo>
                      <a:pt x="19" y="20"/>
                    </a:lnTo>
                    <a:lnTo>
                      <a:pt x="17" y="17"/>
                    </a:lnTo>
                    <a:lnTo>
                      <a:pt x="15" y="13"/>
                    </a:lnTo>
                    <a:lnTo>
                      <a:pt x="13" y="10"/>
                    </a:lnTo>
                    <a:lnTo>
                      <a:pt x="10" y="6"/>
                    </a:lnTo>
                    <a:lnTo>
                      <a:pt x="6" y="3"/>
                    </a:lnTo>
                    <a:lnTo>
                      <a:pt x="3" y="0"/>
                    </a:lnTo>
                    <a:lnTo>
                      <a:pt x="0" y="3"/>
                    </a:lnTo>
                    <a:lnTo>
                      <a:pt x="4" y="5"/>
                    </a:lnTo>
                    <a:lnTo>
                      <a:pt x="8" y="9"/>
                    </a:lnTo>
                    <a:lnTo>
                      <a:pt x="10" y="12"/>
                    </a:lnTo>
                    <a:lnTo>
                      <a:pt x="13" y="15"/>
                    </a:lnTo>
                    <a:lnTo>
                      <a:pt x="15" y="18"/>
                    </a:lnTo>
                    <a:lnTo>
                      <a:pt x="16" y="22"/>
                    </a:lnTo>
                    <a:lnTo>
                      <a:pt x="17" y="25"/>
                    </a:lnTo>
                    <a:lnTo>
                      <a:pt x="18" y="28"/>
                    </a:lnTo>
                    <a:lnTo>
                      <a:pt x="18" y="33"/>
                    </a:lnTo>
                    <a:lnTo>
                      <a:pt x="18" y="36"/>
                    </a:lnTo>
                    <a:lnTo>
                      <a:pt x="18" y="40"/>
                    </a:lnTo>
                    <a:lnTo>
                      <a:pt x="18" y="43"/>
                    </a:lnTo>
                    <a:lnTo>
                      <a:pt x="17" y="47"/>
                    </a:lnTo>
                    <a:lnTo>
                      <a:pt x="15" y="51"/>
                    </a:lnTo>
                    <a:lnTo>
                      <a:pt x="14" y="55"/>
                    </a:lnTo>
                    <a:lnTo>
                      <a:pt x="12" y="58"/>
                    </a:lnTo>
                    <a:lnTo>
                      <a:pt x="14" y="61"/>
                    </a:lnTo>
                    <a:lnTo>
                      <a:pt x="12" y="58"/>
                    </a:lnTo>
                    <a:lnTo>
                      <a:pt x="12" y="59"/>
                    </a:lnTo>
                    <a:lnTo>
                      <a:pt x="13" y="60"/>
                    </a:lnTo>
                    <a:lnTo>
                      <a:pt x="14" y="60"/>
                    </a:lnTo>
                    <a:lnTo>
                      <a:pt x="15" y="60"/>
                    </a:lnTo>
                    <a:lnTo>
                      <a:pt x="13"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3" name="Freeform 821">
                <a:extLst>
                  <a:ext uri="{FF2B5EF4-FFF2-40B4-BE49-F238E27FC236}">
                    <a16:creationId xmlns:a16="http://schemas.microsoft.com/office/drawing/2014/main" id="{2007A924-9586-4D27-D196-3E1A195E1EF6}"/>
                  </a:ext>
                </a:extLst>
              </p:cNvPr>
              <p:cNvSpPr>
                <a:spLocks/>
              </p:cNvSpPr>
              <p:nvPr/>
            </p:nvSpPr>
            <p:spPr bwMode="auto">
              <a:xfrm>
                <a:off x="944" y="3658"/>
                <a:ext cx="851" cy="183"/>
              </a:xfrm>
              <a:custGeom>
                <a:avLst/>
                <a:gdLst>
                  <a:gd name="T0" fmla="*/ 2551 w 2553"/>
                  <a:gd name="T1" fmla="*/ 546 h 549"/>
                  <a:gd name="T2" fmla="*/ 2264 w 2553"/>
                  <a:gd name="T3" fmla="*/ 519 h 549"/>
                  <a:gd name="T4" fmla="*/ 2006 w 2553"/>
                  <a:gd name="T5" fmla="*/ 482 h 549"/>
                  <a:gd name="T6" fmla="*/ 1777 w 2553"/>
                  <a:gd name="T7" fmla="*/ 436 h 549"/>
                  <a:gd name="T8" fmla="*/ 1572 w 2553"/>
                  <a:gd name="T9" fmla="*/ 385 h 549"/>
                  <a:gd name="T10" fmla="*/ 1390 w 2553"/>
                  <a:gd name="T11" fmla="*/ 329 h 549"/>
                  <a:gd name="T12" fmla="*/ 1227 w 2553"/>
                  <a:gd name="T13" fmla="*/ 270 h 549"/>
                  <a:gd name="T14" fmla="*/ 1079 w 2553"/>
                  <a:gd name="T15" fmla="*/ 213 h 549"/>
                  <a:gd name="T16" fmla="*/ 945 w 2553"/>
                  <a:gd name="T17" fmla="*/ 158 h 549"/>
                  <a:gd name="T18" fmla="*/ 821 w 2553"/>
                  <a:gd name="T19" fmla="*/ 108 h 549"/>
                  <a:gd name="T20" fmla="*/ 705 w 2553"/>
                  <a:gd name="T21" fmla="*/ 65 h 549"/>
                  <a:gd name="T22" fmla="*/ 593 w 2553"/>
                  <a:gd name="T23" fmla="*/ 32 h 549"/>
                  <a:gd name="T24" fmla="*/ 483 w 2553"/>
                  <a:gd name="T25" fmla="*/ 8 h 549"/>
                  <a:gd name="T26" fmla="*/ 371 w 2553"/>
                  <a:gd name="T27" fmla="*/ 0 h 549"/>
                  <a:gd name="T28" fmla="*/ 256 w 2553"/>
                  <a:gd name="T29" fmla="*/ 7 h 549"/>
                  <a:gd name="T30" fmla="*/ 133 w 2553"/>
                  <a:gd name="T31" fmla="*/ 34 h 549"/>
                  <a:gd name="T32" fmla="*/ 0 w 2553"/>
                  <a:gd name="T33" fmla="*/ 79 h 549"/>
                  <a:gd name="T34" fmla="*/ 68 w 2553"/>
                  <a:gd name="T35" fmla="*/ 57 h 549"/>
                  <a:gd name="T36" fmla="*/ 196 w 2553"/>
                  <a:gd name="T37" fmla="*/ 21 h 549"/>
                  <a:gd name="T38" fmla="*/ 313 w 2553"/>
                  <a:gd name="T39" fmla="*/ 5 h 549"/>
                  <a:gd name="T40" fmla="*/ 427 w 2553"/>
                  <a:gd name="T41" fmla="*/ 5 h 549"/>
                  <a:gd name="T42" fmla="*/ 537 w 2553"/>
                  <a:gd name="T43" fmla="*/ 21 h 549"/>
                  <a:gd name="T44" fmla="*/ 648 w 2553"/>
                  <a:gd name="T45" fmla="*/ 49 h 549"/>
                  <a:gd name="T46" fmla="*/ 761 w 2553"/>
                  <a:gd name="T47" fmla="*/ 88 h 549"/>
                  <a:gd name="T48" fmla="*/ 881 w 2553"/>
                  <a:gd name="T49" fmla="*/ 136 h 549"/>
                  <a:gd name="T50" fmla="*/ 1010 w 2553"/>
                  <a:gd name="T51" fmla="*/ 188 h 549"/>
                  <a:gd name="T52" fmla="*/ 1149 w 2553"/>
                  <a:gd name="T53" fmla="*/ 245 h 549"/>
                  <a:gd name="T54" fmla="*/ 1305 w 2553"/>
                  <a:gd name="T55" fmla="*/ 303 h 549"/>
                  <a:gd name="T56" fmla="*/ 1478 w 2553"/>
                  <a:gd name="T57" fmla="*/ 361 h 549"/>
                  <a:gd name="T58" fmla="*/ 1671 w 2553"/>
                  <a:gd name="T59" fmla="*/ 414 h 549"/>
                  <a:gd name="T60" fmla="*/ 1888 w 2553"/>
                  <a:gd name="T61" fmla="*/ 464 h 549"/>
                  <a:gd name="T62" fmla="*/ 2131 w 2553"/>
                  <a:gd name="T63" fmla="*/ 505 h 549"/>
                  <a:gd name="T64" fmla="*/ 2404 w 2553"/>
                  <a:gd name="T65" fmla="*/ 537 h 549"/>
                  <a:gd name="T66" fmla="*/ 2553 w 2553"/>
                  <a:gd name="T67" fmla="*/ 548 h 549"/>
                  <a:gd name="T68" fmla="*/ 2552 w 2553"/>
                  <a:gd name="T69" fmla="*/ 548 h 549"/>
                  <a:gd name="T70" fmla="*/ 2552 w 2553"/>
                  <a:gd name="T71" fmla="*/ 546 h 549"/>
                  <a:gd name="T72" fmla="*/ 2550 w 2553"/>
                  <a:gd name="T73" fmla="*/ 547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53" h="549">
                    <a:moveTo>
                      <a:pt x="2550" y="547"/>
                    </a:moveTo>
                    <a:lnTo>
                      <a:pt x="2551" y="546"/>
                    </a:lnTo>
                    <a:lnTo>
                      <a:pt x="2404" y="534"/>
                    </a:lnTo>
                    <a:lnTo>
                      <a:pt x="2264" y="519"/>
                    </a:lnTo>
                    <a:lnTo>
                      <a:pt x="2131" y="502"/>
                    </a:lnTo>
                    <a:lnTo>
                      <a:pt x="2006" y="482"/>
                    </a:lnTo>
                    <a:lnTo>
                      <a:pt x="1889" y="461"/>
                    </a:lnTo>
                    <a:lnTo>
                      <a:pt x="1777" y="436"/>
                    </a:lnTo>
                    <a:lnTo>
                      <a:pt x="1672" y="411"/>
                    </a:lnTo>
                    <a:lnTo>
                      <a:pt x="1572" y="385"/>
                    </a:lnTo>
                    <a:lnTo>
                      <a:pt x="1478" y="358"/>
                    </a:lnTo>
                    <a:lnTo>
                      <a:pt x="1390" y="329"/>
                    </a:lnTo>
                    <a:lnTo>
                      <a:pt x="1306" y="300"/>
                    </a:lnTo>
                    <a:lnTo>
                      <a:pt x="1227" y="270"/>
                    </a:lnTo>
                    <a:lnTo>
                      <a:pt x="1151" y="242"/>
                    </a:lnTo>
                    <a:lnTo>
                      <a:pt x="1079" y="213"/>
                    </a:lnTo>
                    <a:lnTo>
                      <a:pt x="1011" y="185"/>
                    </a:lnTo>
                    <a:lnTo>
                      <a:pt x="945" y="158"/>
                    </a:lnTo>
                    <a:lnTo>
                      <a:pt x="882" y="133"/>
                    </a:lnTo>
                    <a:lnTo>
                      <a:pt x="821" y="108"/>
                    </a:lnTo>
                    <a:lnTo>
                      <a:pt x="762" y="85"/>
                    </a:lnTo>
                    <a:lnTo>
                      <a:pt x="705" y="65"/>
                    </a:lnTo>
                    <a:lnTo>
                      <a:pt x="649" y="46"/>
                    </a:lnTo>
                    <a:lnTo>
                      <a:pt x="593" y="32"/>
                    </a:lnTo>
                    <a:lnTo>
                      <a:pt x="537" y="18"/>
                    </a:lnTo>
                    <a:lnTo>
                      <a:pt x="483" y="8"/>
                    </a:lnTo>
                    <a:lnTo>
                      <a:pt x="427" y="2"/>
                    </a:lnTo>
                    <a:lnTo>
                      <a:pt x="371" y="0"/>
                    </a:lnTo>
                    <a:lnTo>
                      <a:pt x="313" y="1"/>
                    </a:lnTo>
                    <a:lnTo>
                      <a:pt x="256" y="7"/>
                    </a:lnTo>
                    <a:lnTo>
                      <a:pt x="196" y="18"/>
                    </a:lnTo>
                    <a:lnTo>
                      <a:pt x="133" y="34"/>
                    </a:lnTo>
                    <a:lnTo>
                      <a:pt x="67" y="54"/>
                    </a:lnTo>
                    <a:lnTo>
                      <a:pt x="0" y="79"/>
                    </a:lnTo>
                    <a:lnTo>
                      <a:pt x="1" y="82"/>
                    </a:lnTo>
                    <a:lnTo>
                      <a:pt x="68" y="57"/>
                    </a:lnTo>
                    <a:lnTo>
                      <a:pt x="134" y="37"/>
                    </a:lnTo>
                    <a:lnTo>
                      <a:pt x="196" y="21"/>
                    </a:lnTo>
                    <a:lnTo>
                      <a:pt x="256" y="11"/>
                    </a:lnTo>
                    <a:lnTo>
                      <a:pt x="313" y="5"/>
                    </a:lnTo>
                    <a:lnTo>
                      <a:pt x="371" y="3"/>
                    </a:lnTo>
                    <a:lnTo>
                      <a:pt x="427" y="5"/>
                    </a:lnTo>
                    <a:lnTo>
                      <a:pt x="483" y="12"/>
                    </a:lnTo>
                    <a:lnTo>
                      <a:pt x="537" y="21"/>
                    </a:lnTo>
                    <a:lnTo>
                      <a:pt x="592" y="35"/>
                    </a:lnTo>
                    <a:lnTo>
                      <a:pt x="648" y="49"/>
                    </a:lnTo>
                    <a:lnTo>
                      <a:pt x="704" y="68"/>
                    </a:lnTo>
                    <a:lnTo>
                      <a:pt x="761" y="88"/>
                    </a:lnTo>
                    <a:lnTo>
                      <a:pt x="820" y="112"/>
                    </a:lnTo>
                    <a:lnTo>
                      <a:pt x="881" y="136"/>
                    </a:lnTo>
                    <a:lnTo>
                      <a:pt x="944" y="161"/>
                    </a:lnTo>
                    <a:lnTo>
                      <a:pt x="1010" y="188"/>
                    </a:lnTo>
                    <a:lnTo>
                      <a:pt x="1078" y="217"/>
                    </a:lnTo>
                    <a:lnTo>
                      <a:pt x="1149" y="245"/>
                    </a:lnTo>
                    <a:lnTo>
                      <a:pt x="1225" y="274"/>
                    </a:lnTo>
                    <a:lnTo>
                      <a:pt x="1305" y="303"/>
                    </a:lnTo>
                    <a:lnTo>
                      <a:pt x="1389" y="332"/>
                    </a:lnTo>
                    <a:lnTo>
                      <a:pt x="1478" y="361"/>
                    </a:lnTo>
                    <a:lnTo>
                      <a:pt x="1572" y="388"/>
                    </a:lnTo>
                    <a:lnTo>
                      <a:pt x="1671" y="414"/>
                    </a:lnTo>
                    <a:lnTo>
                      <a:pt x="1776" y="440"/>
                    </a:lnTo>
                    <a:lnTo>
                      <a:pt x="1888" y="464"/>
                    </a:lnTo>
                    <a:lnTo>
                      <a:pt x="2006" y="486"/>
                    </a:lnTo>
                    <a:lnTo>
                      <a:pt x="2131" y="505"/>
                    </a:lnTo>
                    <a:lnTo>
                      <a:pt x="2263" y="523"/>
                    </a:lnTo>
                    <a:lnTo>
                      <a:pt x="2404" y="537"/>
                    </a:lnTo>
                    <a:lnTo>
                      <a:pt x="2551" y="549"/>
                    </a:lnTo>
                    <a:lnTo>
                      <a:pt x="2553" y="548"/>
                    </a:lnTo>
                    <a:lnTo>
                      <a:pt x="2551" y="549"/>
                    </a:lnTo>
                    <a:lnTo>
                      <a:pt x="2552" y="548"/>
                    </a:lnTo>
                    <a:lnTo>
                      <a:pt x="2553" y="547"/>
                    </a:lnTo>
                    <a:lnTo>
                      <a:pt x="2552" y="546"/>
                    </a:lnTo>
                    <a:lnTo>
                      <a:pt x="2551" y="546"/>
                    </a:lnTo>
                    <a:lnTo>
                      <a:pt x="2550" y="5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4" name="Freeform 822">
                <a:extLst>
                  <a:ext uri="{FF2B5EF4-FFF2-40B4-BE49-F238E27FC236}">
                    <a16:creationId xmlns:a16="http://schemas.microsoft.com/office/drawing/2014/main" id="{C4F9845B-EC2F-13BD-386B-0C9CC94BB1AC}"/>
                  </a:ext>
                </a:extLst>
              </p:cNvPr>
              <p:cNvSpPr>
                <a:spLocks/>
              </p:cNvSpPr>
              <p:nvPr/>
            </p:nvSpPr>
            <p:spPr bwMode="auto">
              <a:xfrm>
                <a:off x="1794" y="3830"/>
                <a:ext cx="6" cy="10"/>
              </a:xfrm>
              <a:custGeom>
                <a:avLst/>
                <a:gdLst>
                  <a:gd name="T0" fmla="*/ 16 w 17"/>
                  <a:gd name="T1" fmla="*/ 4 h 32"/>
                  <a:gd name="T2" fmla="*/ 15 w 17"/>
                  <a:gd name="T3" fmla="*/ 1 h 32"/>
                  <a:gd name="T4" fmla="*/ 12 w 17"/>
                  <a:gd name="T5" fmla="*/ 6 h 32"/>
                  <a:gd name="T6" fmla="*/ 9 w 17"/>
                  <a:gd name="T7" fmla="*/ 9 h 32"/>
                  <a:gd name="T8" fmla="*/ 7 w 17"/>
                  <a:gd name="T9" fmla="*/ 12 h 32"/>
                  <a:gd name="T10" fmla="*/ 5 w 17"/>
                  <a:gd name="T11" fmla="*/ 15 h 32"/>
                  <a:gd name="T12" fmla="*/ 4 w 17"/>
                  <a:gd name="T13" fmla="*/ 19 h 32"/>
                  <a:gd name="T14" fmla="*/ 2 w 17"/>
                  <a:gd name="T15" fmla="*/ 22 h 32"/>
                  <a:gd name="T16" fmla="*/ 1 w 17"/>
                  <a:gd name="T17" fmla="*/ 27 h 32"/>
                  <a:gd name="T18" fmla="*/ 0 w 17"/>
                  <a:gd name="T19" fmla="*/ 31 h 32"/>
                  <a:gd name="T20" fmla="*/ 3 w 17"/>
                  <a:gd name="T21" fmla="*/ 32 h 32"/>
                  <a:gd name="T22" fmla="*/ 4 w 17"/>
                  <a:gd name="T23" fmla="*/ 28 h 32"/>
                  <a:gd name="T24" fmla="*/ 5 w 17"/>
                  <a:gd name="T25" fmla="*/ 23 h 32"/>
                  <a:gd name="T26" fmla="*/ 7 w 17"/>
                  <a:gd name="T27" fmla="*/ 20 h 32"/>
                  <a:gd name="T28" fmla="*/ 8 w 17"/>
                  <a:gd name="T29" fmla="*/ 16 h 32"/>
                  <a:gd name="T30" fmla="*/ 11 w 17"/>
                  <a:gd name="T31" fmla="*/ 13 h 32"/>
                  <a:gd name="T32" fmla="*/ 13 w 17"/>
                  <a:gd name="T33" fmla="*/ 10 h 32"/>
                  <a:gd name="T34" fmla="*/ 15 w 17"/>
                  <a:gd name="T35" fmla="*/ 7 h 32"/>
                  <a:gd name="T36" fmla="*/ 17 w 17"/>
                  <a:gd name="T37" fmla="*/ 3 h 32"/>
                  <a:gd name="T38" fmla="*/ 16 w 17"/>
                  <a:gd name="T39" fmla="*/ 0 h 32"/>
                  <a:gd name="T40" fmla="*/ 17 w 17"/>
                  <a:gd name="T41" fmla="*/ 3 h 32"/>
                  <a:gd name="T42" fmla="*/ 17 w 17"/>
                  <a:gd name="T43" fmla="*/ 2 h 32"/>
                  <a:gd name="T44" fmla="*/ 17 w 17"/>
                  <a:gd name="T45" fmla="*/ 1 h 32"/>
                  <a:gd name="T46" fmla="*/ 16 w 17"/>
                  <a:gd name="T47" fmla="*/ 0 h 32"/>
                  <a:gd name="T48" fmla="*/ 15 w 17"/>
                  <a:gd name="T49" fmla="*/ 1 h 32"/>
                  <a:gd name="T50" fmla="*/ 16 w 17"/>
                  <a:gd name="T51"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32">
                    <a:moveTo>
                      <a:pt x="16" y="4"/>
                    </a:moveTo>
                    <a:lnTo>
                      <a:pt x="15" y="1"/>
                    </a:lnTo>
                    <a:lnTo>
                      <a:pt x="12" y="6"/>
                    </a:lnTo>
                    <a:lnTo>
                      <a:pt x="9" y="9"/>
                    </a:lnTo>
                    <a:lnTo>
                      <a:pt x="7" y="12"/>
                    </a:lnTo>
                    <a:lnTo>
                      <a:pt x="5" y="15"/>
                    </a:lnTo>
                    <a:lnTo>
                      <a:pt x="4" y="19"/>
                    </a:lnTo>
                    <a:lnTo>
                      <a:pt x="2" y="22"/>
                    </a:lnTo>
                    <a:lnTo>
                      <a:pt x="1" y="27"/>
                    </a:lnTo>
                    <a:lnTo>
                      <a:pt x="0" y="31"/>
                    </a:lnTo>
                    <a:lnTo>
                      <a:pt x="3" y="32"/>
                    </a:lnTo>
                    <a:lnTo>
                      <a:pt x="4" y="28"/>
                    </a:lnTo>
                    <a:lnTo>
                      <a:pt x="5" y="23"/>
                    </a:lnTo>
                    <a:lnTo>
                      <a:pt x="7" y="20"/>
                    </a:lnTo>
                    <a:lnTo>
                      <a:pt x="8" y="16"/>
                    </a:lnTo>
                    <a:lnTo>
                      <a:pt x="11" y="13"/>
                    </a:lnTo>
                    <a:lnTo>
                      <a:pt x="13" y="10"/>
                    </a:lnTo>
                    <a:lnTo>
                      <a:pt x="15" y="7"/>
                    </a:lnTo>
                    <a:lnTo>
                      <a:pt x="17" y="3"/>
                    </a:lnTo>
                    <a:lnTo>
                      <a:pt x="16" y="0"/>
                    </a:lnTo>
                    <a:lnTo>
                      <a:pt x="17" y="3"/>
                    </a:lnTo>
                    <a:lnTo>
                      <a:pt x="17" y="2"/>
                    </a:lnTo>
                    <a:lnTo>
                      <a:pt x="17" y="1"/>
                    </a:lnTo>
                    <a:lnTo>
                      <a:pt x="16" y="0"/>
                    </a:lnTo>
                    <a:lnTo>
                      <a:pt x="15" y="1"/>
                    </a:lnTo>
                    <a:lnTo>
                      <a:pt x="16"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5" name="Freeform 823">
                <a:extLst>
                  <a:ext uri="{FF2B5EF4-FFF2-40B4-BE49-F238E27FC236}">
                    <a16:creationId xmlns:a16="http://schemas.microsoft.com/office/drawing/2014/main" id="{D1974A4A-3A40-31E2-E2DB-2123A8AF9272}"/>
                  </a:ext>
                </a:extLst>
              </p:cNvPr>
              <p:cNvSpPr>
                <a:spLocks/>
              </p:cNvSpPr>
              <p:nvPr/>
            </p:nvSpPr>
            <p:spPr bwMode="auto">
              <a:xfrm>
                <a:off x="868" y="4037"/>
                <a:ext cx="187" cy="54"/>
              </a:xfrm>
              <a:custGeom>
                <a:avLst/>
                <a:gdLst>
                  <a:gd name="T0" fmla="*/ 539 w 563"/>
                  <a:gd name="T1" fmla="*/ 88 h 163"/>
                  <a:gd name="T2" fmla="*/ 495 w 563"/>
                  <a:gd name="T3" fmla="*/ 98 h 163"/>
                  <a:gd name="T4" fmla="*/ 454 w 563"/>
                  <a:gd name="T5" fmla="*/ 108 h 163"/>
                  <a:gd name="T6" fmla="*/ 416 w 563"/>
                  <a:gd name="T7" fmla="*/ 117 h 163"/>
                  <a:gd name="T8" fmla="*/ 383 w 563"/>
                  <a:gd name="T9" fmla="*/ 126 h 163"/>
                  <a:gd name="T10" fmla="*/ 350 w 563"/>
                  <a:gd name="T11" fmla="*/ 134 h 163"/>
                  <a:gd name="T12" fmla="*/ 322 w 563"/>
                  <a:gd name="T13" fmla="*/ 141 h 163"/>
                  <a:gd name="T14" fmla="*/ 294 w 563"/>
                  <a:gd name="T15" fmla="*/ 148 h 163"/>
                  <a:gd name="T16" fmla="*/ 269 w 563"/>
                  <a:gd name="T17" fmla="*/ 153 h 163"/>
                  <a:gd name="T18" fmla="*/ 245 w 563"/>
                  <a:gd name="T19" fmla="*/ 157 h 163"/>
                  <a:gd name="T20" fmla="*/ 222 w 563"/>
                  <a:gd name="T21" fmla="*/ 160 h 163"/>
                  <a:gd name="T22" fmla="*/ 201 w 563"/>
                  <a:gd name="T23" fmla="*/ 161 h 163"/>
                  <a:gd name="T24" fmla="*/ 180 w 563"/>
                  <a:gd name="T25" fmla="*/ 161 h 163"/>
                  <a:gd name="T26" fmla="*/ 159 w 563"/>
                  <a:gd name="T27" fmla="*/ 160 h 163"/>
                  <a:gd name="T28" fmla="*/ 138 w 563"/>
                  <a:gd name="T29" fmla="*/ 156 h 163"/>
                  <a:gd name="T30" fmla="*/ 117 w 563"/>
                  <a:gd name="T31" fmla="*/ 150 h 163"/>
                  <a:gd name="T32" fmla="*/ 93 w 563"/>
                  <a:gd name="T33" fmla="*/ 140 h 163"/>
                  <a:gd name="T34" fmla="*/ 69 w 563"/>
                  <a:gd name="T35" fmla="*/ 124 h 163"/>
                  <a:gd name="T36" fmla="*/ 47 w 563"/>
                  <a:gd name="T37" fmla="*/ 104 h 163"/>
                  <a:gd name="T38" fmla="*/ 27 w 563"/>
                  <a:gd name="T39" fmla="*/ 83 h 163"/>
                  <a:gd name="T40" fmla="*/ 11 w 563"/>
                  <a:gd name="T41" fmla="*/ 61 h 163"/>
                  <a:gd name="T42" fmla="*/ 2 w 563"/>
                  <a:gd name="T43" fmla="*/ 41 h 163"/>
                  <a:gd name="T44" fmla="*/ 0 w 563"/>
                  <a:gd name="T45" fmla="*/ 22 h 163"/>
                  <a:gd name="T46" fmla="*/ 7 w 563"/>
                  <a:gd name="T47" fmla="*/ 7 h 163"/>
                  <a:gd name="T48" fmla="*/ 20 w 563"/>
                  <a:gd name="T49" fmla="*/ 0 h 163"/>
                  <a:gd name="T50" fmla="*/ 32 w 563"/>
                  <a:gd name="T51" fmla="*/ 0 h 163"/>
                  <a:gd name="T52" fmla="*/ 50 w 563"/>
                  <a:gd name="T53" fmla="*/ 3 h 163"/>
                  <a:gd name="T54" fmla="*/ 71 w 563"/>
                  <a:gd name="T55" fmla="*/ 8 h 163"/>
                  <a:gd name="T56" fmla="*/ 97 w 563"/>
                  <a:gd name="T57" fmla="*/ 15 h 163"/>
                  <a:gd name="T58" fmla="*/ 125 w 563"/>
                  <a:gd name="T59" fmla="*/ 24 h 163"/>
                  <a:gd name="T60" fmla="*/ 158 w 563"/>
                  <a:gd name="T61" fmla="*/ 33 h 163"/>
                  <a:gd name="T62" fmla="*/ 192 w 563"/>
                  <a:gd name="T63" fmla="*/ 44 h 163"/>
                  <a:gd name="T64" fmla="*/ 230 w 563"/>
                  <a:gd name="T65" fmla="*/ 54 h 163"/>
                  <a:gd name="T66" fmla="*/ 270 w 563"/>
                  <a:gd name="T67" fmla="*/ 64 h 163"/>
                  <a:gd name="T68" fmla="*/ 312 w 563"/>
                  <a:gd name="T69" fmla="*/ 73 h 163"/>
                  <a:gd name="T70" fmla="*/ 355 w 563"/>
                  <a:gd name="T71" fmla="*/ 81 h 163"/>
                  <a:gd name="T72" fmla="*/ 401 w 563"/>
                  <a:gd name="T73" fmla="*/ 86 h 163"/>
                  <a:gd name="T74" fmla="*/ 447 w 563"/>
                  <a:gd name="T75" fmla="*/ 89 h 163"/>
                  <a:gd name="T76" fmla="*/ 493 w 563"/>
                  <a:gd name="T77" fmla="*/ 89 h 163"/>
                  <a:gd name="T78" fmla="*/ 539 w 563"/>
                  <a:gd name="T79" fmla="*/ 8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3" h="163">
                    <a:moveTo>
                      <a:pt x="563" y="83"/>
                    </a:moveTo>
                    <a:lnTo>
                      <a:pt x="539" y="88"/>
                    </a:lnTo>
                    <a:lnTo>
                      <a:pt x="516" y="93"/>
                    </a:lnTo>
                    <a:lnTo>
                      <a:pt x="495" y="98"/>
                    </a:lnTo>
                    <a:lnTo>
                      <a:pt x="474" y="103"/>
                    </a:lnTo>
                    <a:lnTo>
                      <a:pt x="454" y="108"/>
                    </a:lnTo>
                    <a:lnTo>
                      <a:pt x="435" y="112"/>
                    </a:lnTo>
                    <a:lnTo>
                      <a:pt x="416" y="117"/>
                    </a:lnTo>
                    <a:lnTo>
                      <a:pt x="399" y="122"/>
                    </a:lnTo>
                    <a:lnTo>
                      <a:pt x="383" y="126"/>
                    </a:lnTo>
                    <a:lnTo>
                      <a:pt x="366" y="130"/>
                    </a:lnTo>
                    <a:lnTo>
                      <a:pt x="350" y="134"/>
                    </a:lnTo>
                    <a:lnTo>
                      <a:pt x="335" y="138"/>
                    </a:lnTo>
                    <a:lnTo>
                      <a:pt x="322" y="141"/>
                    </a:lnTo>
                    <a:lnTo>
                      <a:pt x="308" y="145"/>
                    </a:lnTo>
                    <a:lnTo>
                      <a:pt x="294" y="148"/>
                    </a:lnTo>
                    <a:lnTo>
                      <a:pt x="282" y="151"/>
                    </a:lnTo>
                    <a:lnTo>
                      <a:pt x="269" y="153"/>
                    </a:lnTo>
                    <a:lnTo>
                      <a:pt x="256" y="156"/>
                    </a:lnTo>
                    <a:lnTo>
                      <a:pt x="245" y="157"/>
                    </a:lnTo>
                    <a:lnTo>
                      <a:pt x="233" y="159"/>
                    </a:lnTo>
                    <a:lnTo>
                      <a:pt x="222" y="160"/>
                    </a:lnTo>
                    <a:lnTo>
                      <a:pt x="211" y="161"/>
                    </a:lnTo>
                    <a:lnTo>
                      <a:pt x="201" y="161"/>
                    </a:lnTo>
                    <a:lnTo>
                      <a:pt x="190" y="163"/>
                    </a:lnTo>
                    <a:lnTo>
                      <a:pt x="180" y="161"/>
                    </a:lnTo>
                    <a:lnTo>
                      <a:pt x="168" y="161"/>
                    </a:lnTo>
                    <a:lnTo>
                      <a:pt x="159" y="160"/>
                    </a:lnTo>
                    <a:lnTo>
                      <a:pt x="148" y="158"/>
                    </a:lnTo>
                    <a:lnTo>
                      <a:pt x="138" y="156"/>
                    </a:lnTo>
                    <a:lnTo>
                      <a:pt x="127" y="153"/>
                    </a:lnTo>
                    <a:lnTo>
                      <a:pt x="117" y="150"/>
                    </a:lnTo>
                    <a:lnTo>
                      <a:pt x="105" y="147"/>
                    </a:lnTo>
                    <a:lnTo>
                      <a:pt x="93" y="140"/>
                    </a:lnTo>
                    <a:lnTo>
                      <a:pt x="81" y="132"/>
                    </a:lnTo>
                    <a:lnTo>
                      <a:pt x="69" y="124"/>
                    </a:lnTo>
                    <a:lnTo>
                      <a:pt x="58" y="114"/>
                    </a:lnTo>
                    <a:lnTo>
                      <a:pt x="47" y="104"/>
                    </a:lnTo>
                    <a:lnTo>
                      <a:pt x="37" y="93"/>
                    </a:lnTo>
                    <a:lnTo>
                      <a:pt x="27" y="83"/>
                    </a:lnTo>
                    <a:lnTo>
                      <a:pt x="19" y="72"/>
                    </a:lnTo>
                    <a:lnTo>
                      <a:pt x="11" y="61"/>
                    </a:lnTo>
                    <a:lnTo>
                      <a:pt x="6" y="51"/>
                    </a:lnTo>
                    <a:lnTo>
                      <a:pt x="2" y="41"/>
                    </a:lnTo>
                    <a:lnTo>
                      <a:pt x="0" y="30"/>
                    </a:lnTo>
                    <a:lnTo>
                      <a:pt x="0" y="22"/>
                    </a:lnTo>
                    <a:lnTo>
                      <a:pt x="3" y="13"/>
                    </a:lnTo>
                    <a:lnTo>
                      <a:pt x="7" y="7"/>
                    </a:lnTo>
                    <a:lnTo>
                      <a:pt x="15" y="1"/>
                    </a:lnTo>
                    <a:lnTo>
                      <a:pt x="20" y="0"/>
                    </a:lnTo>
                    <a:lnTo>
                      <a:pt x="25" y="0"/>
                    </a:lnTo>
                    <a:lnTo>
                      <a:pt x="32" y="0"/>
                    </a:lnTo>
                    <a:lnTo>
                      <a:pt x="41" y="1"/>
                    </a:lnTo>
                    <a:lnTo>
                      <a:pt x="50" y="3"/>
                    </a:lnTo>
                    <a:lnTo>
                      <a:pt x="60" y="5"/>
                    </a:lnTo>
                    <a:lnTo>
                      <a:pt x="71" y="8"/>
                    </a:lnTo>
                    <a:lnTo>
                      <a:pt x="84" y="11"/>
                    </a:lnTo>
                    <a:lnTo>
                      <a:pt x="97" y="15"/>
                    </a:lnTo>
                    <a:lnTo>
                      <a:pt x="110" y="20"/>
                    </a:lnTo>
                    <a:lnTo>
                      <a:pt x="125" y="24"/>
                    </a:lnTo>
                    <a:lnTo>
                      <a:pt x="141" y="29"/>
                    </a:lnTo>
                    <a:lnTo>
                      <a:pt x="158" y="33"/>
                    </a:lnTo>
                    <a:lnTo>
                      <a:pt x="174" y="38"/>
                    </a:lnTo>
                    <a:lnTo>
                      <a:pt x="192" y="44"/>
                    </a:lnTo>
                    <a:lnTo>
                      <a:pt x="211" y="49"/>
                    </a:lnTo>
                    <a:lnTo>
                      <a:pt x="230" y="54"/>
                    </a:lnTo>
                    <a:lnTo>
                      <a:pt x="250" y="59"/>
                    </a:lnTo>
                    <a:lnTo>
                      <a:pt x="270" y="64"/>
                    </a:lnTo>
                    <a:lnTo>
                      <a:pt x="291" y="69"/>
                    </a:lnTo>
                    <a:lnTo>
                      <a:pt x="312" y="73"/>
                    </a:lnTo>
                    <a:lnTo>
                      <a:pt x="334" y="77"/>
                    </a:lnTo>
                    <a:lnTo>
                      <a:pt x="355" y="81"/>
                    </a:lnTo>
                    <a:lnTo>
                      <a:pt x="378" y="84"/>
                    </a:lnTo>
                    <a:lnTo>
                      <a:pt x="401" y="86"/>
                    </a:lnTo>
                    <a:lnTo>
                      <a:pt x="424" y="88"/>
                    </a:lnTo>
                    <a:lnTo>
                      <a:pt x="447" y="89"/>
                    </a:lnTo>
                    <a:lnTo>
                      <a:pt x="470" y="89"/>
                    </a:lnTo>
                    <a:lnTo>
                      <a:pt x="493" y="89"/>
                    </a:lnTo>
                    <a:lnTo>
                      <a:pt x="516" y="88"/>
                    </a:lnTo>
                    <a:lnTo>
                      <a:pt x="539" y="86"/>
                    </a:lnTo>
                    <a:lnTo>
                      <a:pt x="563" y="83"/>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6" name="Freeform 824">
                <a:extLst>
                  <a:ext uri="{FF2B5EF4-FFF2-40B4-BE49-F238E27FC236}">
                    <a16:creationId xmlns:a16="http://schemas.microsoft.com/office/drawing/2014/main" id="{EC802DA8-0958-6015-6408-33D3D438F9CA}"/>
                  </a:ext>
                </a:extLst>
              </p:cNvPr>
              <p:cNvSpPr>
                <a:spLocks/>
              </p:cNvSpPr>
              <p:nvPr/>
            </p:nvSpPr>
            <p:spPr bwMode="auto">
              <a:xfrm>
                <a:off x="1170" y="3687"/>
                <a:ext cx="1" cy="1"/>
              </a:xfrm>
              <a:custGeom>
                <a:avLst/>
                <a:gdLst>
                  <a:gd name="T0" fmla="*/ 1 w 2"/>
                  <a:gd name="T1" fmla="*/ 0 h 4"/>
                  <a:gd name="T2" fmla="*/ 0 w 2"/>
                  <a:gd name="T3" fmla="*/ 0 h 4"/>
                  <a:gd name="T4" fmla="*/ 0 w 2"/>
                  <a:gd name="T5" fmla="*/ 1 h 4"/>
                  <a:gd name="T6" fmla="*/ 1 w 2"/>
                  <a:gd name="T7" fmla="*/ 2 h 4"/>
                  <a:gd name="T8" fmla="*/ 2 w 2"/>
                  <a:gd name="T9" fmla="*/ 4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lnTo>
                      <a:pt x="0" y="0"/>
                    </a:lnTo>
                    <a:lnTo>
                      <a:pt x="0" y="1"/>
                    </a:lnTo>
                    <a:lnTo>
                      <a:pt x="1" y="2"/>
                    </a:lnTo>
                    <a:lnTo>
                      <a:pt x="2" y="4"/>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7" name="Freeform 825">
                <a:extLst>
                  <a:ext uri="{FF2B5EF4-FFF2-40B4-BE49-F238E27FC236}">
                    <a16:creationId xmlns:a16="http://schemas.microsoft.com/office/drawing/2014/main" id="{745819EE-F1D6-ACBA-C100-1E7AA406B690}"/>
                  </a:ext>
                </a:extLst>
              </p:cNvPr>
              <p:cNvSpPr>
                <a:spLocks/>
              </p:cNvSpPr>
              <p:nvPr/>
            </p:nvSpPr>
            <p:spPr bwMode="auto">
              <a:xfrm>
                <a:off x="1171" y="3686"/>
                <a:ext cx="33" cy="10"/>
              </a:xfrm>
              <a:custGeom>
                <a:avLst/>
                <a:gdLst>
                  <a:gd name="T0" fmla="*/ 99 w 99"/>
                  <a:gd name="T1" fmla="*/ 26 h 30"/>
                  <a:gd name="T2" fmla="*/ 93 w 99"/>
                  <a:gd name="T3" fmla="*/ 23 h 30"/>
                  <a:gd name="T4" fmla="*/ 88 w 99"/>
                  <a:gd name="T5" fmla="*/ 19 h 30"/>
                  <a:gd name="T6" fmla="*/ 81 w 99"/>
                  <a:gd name="T7" fmla="*/ 16 h 30"/>
                  <a:gd name="T8" fmla="*/ 75 w 99"/>
                  <a:gd name="T9" fmla="*/ 13 h 30"/>
                  <a:gd name="T10" fmla="*/ 69 w 99"/>
                  <a:gd name="T11" fmla="*/ 11 h 30"/>
                  <a:gd name="T12" fmla="*/ 62 w 99"/>
                  <a:gd name="T13" fmla="*/ 8 h 30"/>
                  <a:gd name="T14" fmla="*/ 56 w 99"/>
                  <a:gd name="T15" fmla="*/ 5 h 30"/>
                  <a:gd name="T16" fmla="*/ 50 w 99"/>
                  <a:gd name="T17" fmla="*/ 4 h 30"/>
                  <a:gd name="T18" fmla="*/ 44 w 99"/>
                  <a:gd name="T19" fmla="*/ 2 h 30"/>
                  <a:gd name="T20" fmla="*/ 37 w 99"/>
                  <a:gd name="T21" fmla="*/ 1 h 30"/>
                  <a:gd name="T22" fmla="*/ 31 w 99"/>
                  <a:gd name="T23" fmla="*/ 1 h 30"/>
                  <a:gd name="T24" fmla="*/ 25 w 99"/>
                  <a:gd name="T25" fmla="*/ 0 h 30"/>
                  <a:gd name="T26" fmla="*/ 18 w 99"/>
                  <a:gd name="T27" fmla="*/ 0 h 30"/>
                  <a:gd name="T28" fmla="*/ 12 w 99"/>
                  <a:gd name="T29" fmla="*/ 1 h 30"/>
                  <a:gd name="T30" fmla="*/ 6 w 99"/>
                  <a:gd name="T31" fmla="*/ 2 h 30"/>
                  <a:gd name="T32" fmla="*/ 0 w 99"/>
                  <a:gd name="T33" fmla="*/ 3 h 30"/>
                  <a:gd name="T34" fmla="*/ 0 w 99"/>
                  <a:gd name="T35" fmla="*/ 6 h 30"/>
                  <a:gd name="T36" fmla="*/ 7 w 99"/>
                  <a:gd name="T37" fmla="*/ 5 h 30"/>
                  <a:gd name="T38" fmla="*/ 12 w 99"/>
                  <a:gd name="T39" fmla="*/ 4 h 30"/>
                  <a:gd name="T40" fmla="*/ 18 w 99"/>
                  <a:gd name="T41" fmla="*/ 3 h 30"/>
                  <a:gd name="T42" fmla="*/ 25 w 99"/>
                  <a:gd name="T43" fmla="*/ 3 h 30"/>
                  <a:gd name="T44" fmla="*/ 31 w 99"/>
                  <a:gd name="T45" fmla="*/ 4 h 30"/>
                  <a:gd name="T46" fmla="*/ 36 w 99"/>
                  <a:gd name="T47" fmla="*/ 4 h 30"/>
                  <a:gd name="T48" fmla="*/ 42 w 99"/>
                  <a:gd name="T49" fmla="*/ 5 h 30"/>
                  <a:gd name="T50" fmla="*/ 49 w 99"/>
                  <a:gd name="T51" fmla="*/ 8 h 30"/>
                  <a:gd name="T52" fmla="*/ 55 w 99"/>
                  <a:gd name="T53" fmla="*/ 9 h 30"/>
                  <a:gd name="T54" fmla="*/ 61 w 99"/>
                  <a:gd name="T55" fmla="*/ 11 h 30"/>
                  <a:gd name="T56" fmla="*/ 68 w 99"/>
                  <a:gd name="T57" fmla="*/ 14 h 30"/>
                  <a:gd name="T58" fmla="*/ 74 w 99"/>
                  <a:gd name="T59" fmla="*/ 16 h 30"/>
                  <a:gd name="T60" fmla="*/ 79 w 99"/>
                  <a:gd name="T61" fmla="*/ 19 h 30"/>
                  <a:gd name="T62" fmla="*/ 86 w 99"/>
                  <a:gd name="T63" fmla="*/ 22 h 30"/>
                  <a:gd name="T64" fmla="*/ 92 w 99"/>
                  <a:gd name="T65" fmla="*/ 25 h 30"/>
                  <a:gd name="T66" fmla="*/ 97 w 99"/>
                  <a:gd name="T67" fmla="*/ 30 h 30"/>
                  <a:gd name="T68" fmla="*/ 99 w 99"/>
                  <a:gd name="T6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30">
                    <a:moveTo>
                      <a:pt x="99" y="26"/>
                    </a:moveTo>
                    <a:lnTo>
                      <a:pt x="93" y="23"/>
                    </a:lnTo>
                    <a:lnTo>
                      <a:pt x="88" y="19"/>
                    </a:lnTo>
                    <a:lnTo>
                      <a:pt x="81" y="16"/>
                    </a:lnTo>
                    <a:lnTo>
                      <a:pt x="75" y="13"/>
                    </a:lnTo>
                    <a:lnTo>
                      <a:pt x="69" y="11"/>
                    </a:lnTo>
                    <a:lnTo>
                      <a:pt x="62" y="8"/>
                    </a:lnTo>
                    <a:lnTo>
                      <a:pt x="56" y="5"/>
                    </a:lnTo>
                    <a:lnTo>
                      <a:pt x="50" y="4"/>
                    </a:lnTo>
                    <a:lnTo>
                      <a:pt x="44" y="2"/>
                    </a:lnTo>
                    <a:lnTo>
                      <a:pt x="37" y="1"/>
                    </a:lnTo>
                    <a:lnTo>
                      <a:pt x="31" y="1"/>
                    </a:lnTo>
                    <a:lnTo>
                      <a:pt x="25" y="0"/>
                    </a:lnTo>
                    <a:lnTo>
                      <a:pt x="18" y="0"/>
                    </a:lnTo>
                    <a:lnTo>
                      <a:pt x="12" y="1"/>
                    </a:lnTo>
                    <a:lnTo>
                      <a:pt x="6" y="2"/>
                    </a:lnTo>
                    <a:lnTo>
                      <a:pt x="0" y="3"/>
                    </a:lnTo>
                    <a:lnTo>
                      <a:pt x="0" y="6"/>
                    </a:lnTo>
                    <a:lnTo>
                      <a:pt x="7" y="5"/>
                    </a:lnTo>
                    <a:lnTo>
                      <a:pt x="12" y="4"/>
                    </a:lnTo>
                    <a:lnTo>
                      <a:pt x="18" y="3"/>
                    </a:lnTo>
                    <a:lnTo>
                      <a:pt x="25" y="3"/>
                    </a:lnTo>
                    <a:lnTo>
                      <a:pt x="31" y="4"/>
                    </a:lnTo>
                    <a:lnTo>
                      <a:pt x="36" y="4"/>
                    </a:lnTo>
                    <a:lnTo>
                      <a:pt x="42" y="5"/>
                    </a:lnTo>
                    <a:lnTo>
                      <a:pt x="49" y="8"/>
                    </a:lnTo>
                    <a:lnTo>
                      <a:pt x="55" y="9"/>
                    </a:lnTo>
                    <a:lnTo>
                      <a:pt x="61" y="11"/>
                    </a:lnTo>
                    <a:lnTo>
                      <a:pt x="68" y="14"/>
                    </a:lnTo>
                    <a:lnTo>
                      <a:pt x="74" y="16"/>
                    </a:lnTo>
                    <a:lnTo>
                      <a:pt x="79" y="19"/>
                    </a:lnTo>
                    <a:lnTo>
                      <a:pt x="86" y="22"/>
                    </a:lnTo>
                    <a:lnTo>
                      <a:pt x="92" y="25"/>
                    </a:lnTo>
                    <a:lnTo>
                      <a:pt x="97" y="30"/>
                    </a:lnTo>
                    <a:lnTo>
                      <a:pt x="99"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8" name="Freeform 826">
                <a:extLst>
                  <a:ext uri="{FF2B5EF4-FFF2-40B4-BE49-F238E27FC236}">
                    <a16:creationId xmlns:a16="http://schemas.microsoft.com/office/drawing/2014/main" id="{C51FB87E-64B8-49DA-C7BB-AD7B8399E3AB}"/>
                  </a:ext>
                </a:extLst>
              </p:cNvPr>
              <p:cNvSpPr>
                <a:spLocks/>
              </p:cNvSpPr>
              <p:nvPr/>
            </p:nvSpPr>
            <p:spPr bwMode="auto">
              <a:xfrm>
                <a:off x="1203" y="3695"/>
                <a:ext cx="1" cy="1"/>
              </a:xfrm>
              <a:custGeom>
                <a:avLst/>
                <a:gdLst>
                  <a:gd name="T0" fmla="*/ 0 w 2"/>
                  <a:gd name="T1" fmla="*/ 2 h 2"/>
                  <a:gd name="T2" fmla="*/ 1 w 2"/>
                  <a:gd name="T3" fmla="*/ 2 h 2"/>
                  <a:gd name="T4" fmla="*/ 2 w 2"/>
                  <a:gd name="T5" fmla="*/ 2 h 2"/>
                  <a:gd name="T6" fmla="*/ 2 w 2"/>
                  <a:gd name="T7" fmla="*/ 1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9" name="Freeform 827">
                <a:extLst>
                  <a:ext uri="{FF2B5EF4-FFF2-40B4-BE49-F238E27FC236}">
                    <a16:creationId xmlns:a16="http://schemas.microsoft.com/office/drawing/2014/main" id="{B460A561-6394-03B9-7958-3D330B43AAD8}"/>
                  </a:ext>
                </a:extLst>
              </p:cNvPr>
              <p:cNvSpPr>
                <a:spLocks/>
              </p:cNvSpPr>
              <p:nvPr/>
            </p:nvSpPr>
            <p:spPr bwMode="auto">
              <a:xfrm>
                <a:off x="1181" y="3700"/>
                <a:ext cx="1" cy="1"/>
              </a:xfrm>
              <a:custGeom>
                <a:avLst/>
                <a:gdLst>
                  <a:gd name="T0" fmla="*/ 1 w 2"/>
                  <a:gd name="T1" fmla="*/ 0 h 3"/>
                  <a:gd name="T2" fmla="*/ 0 w 2"/>
                  <a:gd name="T3" fmla="*/ 0 h 3"/>
                  <a:gd name="T4" fmla="*/ 0 w 2"/>
                  <a:gd name="T5" fmla="*/ 1 h 3"/>
                  <a:gd name="T6" fmla="*/ 1 w 2"/>
                  <a:gd name="T7" fmla="*/ 2 h 3"/>
                  <a:gd name="T8" fmla="*/ 2 w 2"/>
                  <a:gd name="T9" fmla="*/ 3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0" y="0"/>
                    </a:lnTo>
                    <a:lnTo>
                      <a:pt x="0" y="1"/>
                    </a:lnTo>
                    <a:lnTo>
                      <a:pt x="1" y="2"/>
                    </a:lnTo>
                    <a:lnTo>
                      <a:pt x="2"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0" name="Freeform 828">
                <a:extLst>
                  <a:ext uri="{FF2B5EF4-FFF2-40B4-BE49-F238E27FC236}">
                    <a16:creationId xmlns:a16="http://schemas.microsoft.com/office/drawing/2014/main" id="{9DD3F1B0-DCE9-5E1B-76DB-37EBCD39B496}"/>
                  </a:ext>
                </a:extLst>
              </p:cNvPr>
              <p:cNvSpPr>
                <a:spLocks/>
              </p:cNvSpPr>
              <p:nvPr/>
            </p:nvSpPr>
            <p:spPr bwMode="auto">
              <a:xfrm>
                <a:off x="1181" y="3700"/>
                <a:ext cx="36" cy="12"/>
              </a:xfrm>
              <a:custGeom>
                <a:avLst/>
                <a:gdLst>
                  <a:gd name="T0" fmla="*/ 107 w 107"/>
                  <a:gd name="T1" fmla="*/ 32 h 35"/>
                  <a:gd name="T2" fmla="*/ 101 w 107"/>
                  <a:gd name="T3" fmla="*/ 28 h 35"/>
                  <a:gd name="T4" fmla="*/ 95 w 107"/>
                  <a:gd name="T5" fmla="*/ 24 h 35"/>
                  <a:gd name="T6" fmla="*/ 88 w 107"/>
                  <a:gd name="T7" fmla="*/ 20 h 35"/>
                  <a:gd name="T8" fmla="*/ 82 w 107"/>
                  <a:gd name="T9" fmla="*/ 17 h 35"/>
                  <a:gd name="T10" fmla="*/ 75 w 107"/>
                  <a:gd name="T11" fmla="*/ 15 h 35"/>
                  <a:gd name="T12" fmla="*/ 68 w 107"/>
                  <a:gd name="T13" fmla="*/ 12 h 35"/>
                  <a:gd name="T14" fmla="*/ 61 w 107"/>
                  <a:gd name="T15" fmla="*/ 9 h 35"/>
                  <a:gd name="T16" fmla="*/ 54 w 107"/>
                  <a:gd name="T17" fmla="*/ 7 h 35"/>
                  <a:gd name="T18" fmla="*/ 46 w 107"/>
                  <a:gd name="T19" fmla="*/ 4 h 35"/>
                  <a:gd name="T20" fmla="*/ 39 w 107"/>
                  <a:gd name="T21" fmla="*/ 3 h 35"/>
                  <a:gd name="T22" fmla="*/ 32 w 107"/>
                  <a:gd name="T23" fmla="*/ 2 h 35"/>
                  <a:gd name="T24" fmla="*/ 25 w 107"/>
                  <a:gd name="T25" fmla="*/ 1 h 35"/>
                  <a:gd name="T26" fmla="*/ 18 w 107"/>
                  <a:gd name="T27" fmla="*/ 0 h 35"/>
                  <a:gd name="T28" fmla="*/ 12 w 107"/>
                  <a:gd name="T29" fmla="*/ 0 h 35"/>
                  <a:gd name="T30" fmla="*/ 6 w 107"/>
                  <a:gd name="T31" fmla="*/ 0 h 35"/>
                  <a:gd name="T32" fmla="*/ 0 w 107"/>
                  <a:gd name="T33" fmla="*/ 1 h 35"/>
                  <a:gd name="T34" fmla="*/ 1 w 107"/>
                  <a:gd name="T35" fmla="*/ 4 h 35"/>
                  <a:gd name="T36" fmla="*/ 6 w 107"/>
                  <a:gd name="T37" fmla="*/ 3 h 35"/>
                  <a:gd name="T38" fmla="*/ 12 w 107"/>
                  <a:gd name="T39" fmla="*/ 3 h 35"/>
                  <a:gd name="T40" fmla="*/ 18 w 107"/>
                  <a:gd name="T41" fmla="*/ 3 h 35"/>
                  <a:gd name="T42" fmla="*/ 24 w 107"/>
                  <a:gd name="T43" fmla="*/ 4 h 35"/>
                  <a:gd name="T44" fmla="*/ 32 w 107"/>
                  <a:gd name="T45" fmla="*/ 6 h 35"/>
                  <a:gd name="T46" fmla="*/ 38 w 107"/>
                  <a:gd name="T47" fmla="*/ 7 h 35"/>
                  <a:gd name="T48" fmla="*/ 45 w 107"/>
                  <a:gd name="T49" fmla="*/ 8 h 35"/>
                  <a:gd name="T50" fmla="*/ 53 w 107"/>
                  <a:gd name="T51" fmla="*/ 10 h 35"/>
                  <a:gd name="T52" fmla="*/ 60 w 107"/>
                  <a:gd name="T53" fmla="*/ 12 h 35"/>
                  <a:gd name="T54" fmla="*/ 66 w 107"/>
                  <a:gd name="T55" fmla="*/ 15 h 35"/>
                  <a:gd name="T56" fmla="*/ 74 w 107"/>
                  <a:gd name="T57" fmla="*/ 18 h 35"/>
                  <a:gd name="T58" fmla="*/ 81 w 107"/>
                  <a:gd name="T59" fmla="*/ 20 h 35"/>
                  <a:gd name="T60" fmla="*/ 87 w 107"/>
                  <a:gd name="T61" fmla="*/ 23 h 35"/>
                  <a:gd name="T62" fmla="*/ 94 w 107"/>
                  <a:gd name="T63" fmla="*/ 28 h 35"/>
                  <a:gd name="T64" fmla="*/ 100 w 107"/>
                  <a:gd name="T65" fmla="*/ 31 h 35"/>
                  <a:gd name="T66" fmla="*/ 105 w 107"/>
                  <a:gd name="T67" fmla="*/ 35 h 35"/>
                  <a:gd name="T68" fmla="*/ 107 w 107"/>
                  <a:gd name="T69"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35">
                    <a:moveTo>
                      <a:pt x="107" y="32"/>
                    </a:moveTo>
                    <a:lnTo>
                      <a:pt x="101" y="28"/>
                    </a:lnTo>
                    <a:lnTo>
                      <a:pt x="95" y="24"/>
                    </a:lnTo>
                    <a:lnTo>
                      <a:pt x="88" y="20"/>
                    </a:lnTo>
                    <a:lnTo>
                      <a:pt x="82" y="17"/>
                    </a:lnTo>
                    <a:lnTo>
                      <a:pt x="75" y="15"/>
                    </a:lnTo>
                    <a:lnTo>
                      <a:pt x="68" y="12"/>
                    </a:lnTo>
                    <a:lnTo>
                      <a:pt x="61" y="9"/>
                    </a:lnTo>
                    <a:lnTo>
                      <a:pt x="54" y="7"/>
                    </a:lnTo>
                    <a:lnTo>
                      <a:pt x="46" y="4"/>
                    </a:lnTo>
                    <a:lnTo>
                      <a:pt x="39" y="3"/>
                    </a:lnTo>
                    <a:lnTo>
                      <a:pt x="32" y="2"/>
                    </a:lnTo>
                    <a:lnTo>
                      <a:pt x="25" y="1"/>
                    </a:lnTo>
                    <a:lnTo>
                      <a:pt x="18" y="0"/>
                    </a:lnTo>
                    <a:lnTo>
                      <a:pt x="12" y="0"/>
                    </a:lnTo>
                    <a:lnTo>
                      <a:pt x="6" y="0"/>
                    </a:lnTo>
                    <a:lnTo>
                      <a:pt x="0" y="1"/>
                    </a:lnTo>
                    <a:lnTo>
                      <a:pt x="1" y="4"/>
                    </a:lnTo>
                    <a:lnTo>
                      <a:pt x="6" y="3"/>
                    </a:lnTo>
                    <a:lnTo>
                      <a:pt x="12" y="3"/>
                    </a:lnTo>
                    <a:lnTo>
                      <a:pt x="18" y="3"/>
                    </a:lnTo>
                    <a:lnTo>
                      <a:pt x="24" y="4"/>
                    </a:lnTo>
                    <a:lnTo>
                      <a:pt x="32" y="6"/>
                    </a:lnTo>
                    <a:lnTo>
                      <a:pt x="38" y="7"/>
                    </a:lnTo>
                    <a:lnTo>
                      <a:pt x="45" y="8"/>
                    </a:lnTo>
                    <a:lnTo>
                      <a:pt x="53" y="10"/>
                    </a:lnTo>
                    <a:lnTo>
                      <a:pt x="60" y="12"/>
                    </a:lnTo>
                    <a:lnTo>
                      <a:pt x="66" y="15"/>
                    </a:lnTo>
                    <a:lnTo>
                      <a:pt x="74" y="18"/>
                    </a:lnTo>
                    <a:lnTo>
                      <a:pt x="81" y="20"/>
                    </a:lnTo>
                    <a:lnTo>
                      <a:pt x="87" y="23"/>
                    </a:lnTo>
                    <a:lnTo>
                      <a:pt x="94" y="28"/>
                    </a:lnTo>
                    <a:lnTo>
                      <a:pt x="100" y="31"/>
                    </a:lnTo>
                    <a:lnTo>
                      <a:pt x="105" y="35"/>
                    </a:lnTo>
                    <a:lnTo>
                      <a:pt x="107"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1" name="Freeform 829">
                <a:extLst>
                  <a:ext uri="{FF2B5EF4-FFF2-40B4-BE49-F238E27FC236}">
                    <a16:creationId xmlns:a16="http://schemas.microsoft.com/office/drawing/2014/main" id="{B42507CD-EB29-3800-C99A-2747E14454BD}"/>
                  </a:ext>
                </a:extLst>
              </p:cNvPr>
              <p:cNvSpPr>
                <a:spLocks/>
              </p:cNvSpPr>
              <p:nvPr/>
            </p:nvSpPr>
            <p:spPr bwMode="auto">
              <a:xfrm>
                <a:off x="1216" y="3711"/>
                <a:ext cx="1" cy="1"/>
              </a:xfrm>
              <a:custGeom>
                <a:avLst/>
                <a:gdLst>
                  <a:gd name="T0" fmla="*/ 0 w 2"/>
                  <a:gd name="T1" fmla="*/ 2 h 2"/>
                  <a:gd name="T2" fmla="*/ 1 w 2"/>
                  <a:gd name="T3" fmla="*/ 2 h 2"/>
                  <a:gd name="T4" fmla="*/ 2 w 2"/>
                  <a:gd name="T5" fmla="*/ 2 h 2"/>
                  <a:gd name="T6" fmla="*/ 2 w 2"/>
                  <a:gd name="T7" fmla="*/ 1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2" name="Freeform 830">
                <a:extLst>
                  <a:ext uri="{FF2B5EF4-FFF2-40B4-BE49-F238E27FC236}">
                    <a16:creationId xmlns:a16="http://schemas.microsoft.com/office/drawing/2014/main" id="{9D128A75-6269-ECF8-2053-B174F2B11753}"/>
                  </a:ext>
                </a:extLst>
              </p:cNvPr>
              <p:cNvSpPr>
                <a:spLocks/>
              </p:cNvSpPr>
              <p:nvPr/>
            </p:nvSpPr>
            <p:spPr bwMode="auto">
              <a:xfrm>
                <a:off x="1190" y="3714"/>
                <a:ext cx="1" cy="2"/>
              </a:xfrm>
              <a:custGeom>
                <a:avLst/>
                <a:gdLst>
                  <a:gd name="T0" fmla="*/ 2 w 2"/>
                  <a:gd name="T1" fmla="*/ 0 h 4"/>
                  <a:gd name="T2" fmla="*/ 1 w 2"/>
                  <a:gd name="T3" fmla="*/ 0 h 4"/>
                  <a:gd name="T4" fmla="*/ 0 w 2"/>
                  <a:gd name="T5" fmla="*/ 1 h 4"/>
                  <a:gd name="T6" fmla="*/ 1 w 2"/>
                  <a:gd name="T7" fmla="*/ 2 h 4"/>
                  <a:gd name="T8" fmla="*/ 2 w 2"/>
                  <a:gd name="T9" fmla="*/ 4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1" y="0"/>
                    </a:lnTo>
                    <a:lnTo>
                      <a:pt x="0" y="1"/>
                    </a:lnTo>
                    <a:lnTo>
                      <a:pt x="1" y="2"/>
                    </a:lnTo>
                    <a:lnTo>
                      <a:pt x="2"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3" name="Freeform 831">
                <a:extLst>
                  <a:ext uri="{FF2B5EF4-FFF2-40B4-BE49-F238E27FC236}">
                    <a16:creationId xmlns:a16="http://schemas.microsoft.com/office/drawing/2014/main" id="{ACD238FF-284E-8EC1-4A82-936F0E466989}"/>
                  </a:ext>
                </a:extLst>
              </p:cNvPr>
              <p:cNvSpPr>
                <a:spLocks/>
              </p:cNvSpPr>
              <p:nvPr/>
            </p:nvSpPr>
            <p:spPr bwMode="auto">
              <a:xfrm>
                <a:off x="1190" y="3714"/>
                <a:ext cx="37" cy="12"/>
              </a:xfrm>
              <a:custGeom>
                <a:avLst/>
                <a:gdLst>
                  <a:gd name="T0" fmla="*/ 112 w 112"/>
                  <a:gd name="T1" fmla="*/ 31 h 34"/>
                  <a:gd name="T2" fmla="*/ 105 w 112"/>
                  <a:gd name="T3" fmla="*/ 28 h 34"/>
                  <a:gd name="T4" fmla="*/ 98 w 112"/>
                  <a:gd name="T5" fmla="*/ 24 h 34"/>
                  <a:gd name="T6" fmla="*/ 92 w 112"/>
                  <a:gd name="T7" fmla="*/ 20 h 34"/>
                  <a:gd name="T8" fmla="*/ 84 w 112"/>
                  <a:gd name="T9" fmla="*/ 17 h 34"/>
                  <a:gd name="T10" fmla="*/ 78 w 112"/>
                  <a:gd name="T11" fmla="*/ 14 h 34"/>
                  <a:gd name="T12" fmla="*/ 71 w 112"/>
                  <a:gd name="T13" fmla="*/ 12 h 34"/>
                  <a:gd name="T14" fmla="*/ 63 w 112"/>
                  <a:gd name="T15" fmla="*/ 10 h 34"/>
                  <a:gd name="T16" fmla="*/ 56 w 112"/>
                  <a:gd name="T17" fmla="*/ 8 h 34"/>
                  <a:gd name="T18" fmla="*/ 50 w 112"/>
                  <a:gd name="T19" fmla="*/ 6 h 34"/>
                  <a:gd name="T20" fmla="*/ 42 w 112"/>
                  <a:gd name="T21" fmla="*/ 5 h 34"/>
                  <a:gd name="T22" fmla="*/ 35 w 112"/>
                  <a:gd name="T23" fmla="*/ 4 h 34"/>
                  <a:gd name="T24" fmla="*/ 28 w 112"/>
                  <a:gd name="T25" fmla="*/ 2 h 34"/>
                  <a:gd name="T26" fmla="*/ 20 w 112"/>
                  <a:gd name="T27" fmla="*/ 2 h 34"/>
                  <a:gd name="T28" fmla="*/ 14 w 112"/>
                  <a:gd name="T29" fmla="*/ 1 h 34"/>
                  <a:gd name="T30" fmla="*/ 7 w 112"/>
                  <a:gd name="T31" fmla="*/ 1 h 34"/>
                  <a:gd name="T32" fmla="*/ 0 w 112"/>
                  <a:gd name="T33" fmla="*/ 0 h 34"/>
                  <a:gd name="T34" fmla="*/ 0 w 112"/>
                  <a:gd name="T35" fmla="*/ 5 h 34"/>
                  <a:gd name="T36" fmla="*/ 7 w 112"/>
                  <a:gd name="T37" fmla="*/ 5 h 34"/>
                  <a:gd name="T38" fmla="*/ 14 w 112"/>
                  <a:gd name="T39" fmla="*/ 5 h 34"/>
                  <a:gd name="T40" fmla="*/ 20 w 112"/>
                  <a:gd name="T41" fmla="*/ 5 h 34"/>
                  <a:gd name="T42" fmla="*/ 28 w 112"/>
                  <a:gd name="T43" fmla="*/ 6 h 34"/>
                  <a:gd name="T44" fmla="*/ 35 w 112"/>
                  <a:gd name="T45" fmla="*/ 7 h 34"/>
                  <a:gd name="T46" fmla="*/ 41 w 112"/>
                  <a:gd name="T47" fmla="*/ 8 h 34"/>
                  <a:gd name="T48" fmla="*/ 49 w 112"/>
                  <a:gd name="T49" fmla="*/ 10 h 34"/>
                  <a:gd name="T50" fmla="*/ 56 w 112"/>
                  <a:gd name="T51" fmla="*/ 11 h 34"/>
                  <a:gd name="T52" fmla="*/ 63 w 112"/>
                  <a:gd name="T53" fmla="*/ 13 h 34"/>
                  <a:gd name="T54" fmla="*/ 70 w 112"/>
                  <a:gd name="T55" fmla="*/ 15 h 34"/>
                  <a:gd name="T56" fmla="*/ 77 w 112"/>
                  <a:gd name="T57" fmla="*/ 17 h 34"/>
                  <a:gd name="T58" fmla="*/ 83 w 112"/>
                  <a:gd name="T59" fmla="*/ 20 h 34"/>
                  <a:gd name="T60" fmla="*/ 91 w 112"/>
                  <a:gd name="T61" fmla="*/ 24 h 34"/>
                  <a:gd name="T62" fmla="*/ 97 w 112"/>
                  <a:gd name="T63" fmla="*/ 27 h 34"/>
                  <a:gd name="T64" fmla="*/ 103 w 112"/>
                  <a:gd name="T65" fmla="*/ 30 h 34"/>
                  <a:gd name="T66" fmla="*/ 110 w 112"/>
                  <a:gd name="T67" fmla="*/ 34 h 34"/>
                  <a:gd name="T68" fmla="*/ 112 w 112"/>
                  <a:gd name="T69"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34">
                    <a:moveTo>
                      <a:pt x="112" y="31"/>
                    </a:moveTo>
                    <a:lnTo>
                      <a:pt x="105" y="28"/>
                    </a:lnTo>
                    <a:lnTo>
                      <a:pt x="98" y="24"/>
                    </a:lnTo>
                    <a:lnTo>
                      <a:pt x="92" y="20"/>
                    </a:lnTo>
                    <a:lnTo>
                      <a:pt x="84" y="17"/>
                    </a:lnTo>
                    <a:lnTo>
                      <a:pt x="78" y="14"/>
                    </a:lnTo>
                    <a:lnTo>
                      <a:pt x="71" y="12"/>
                    </a:lnTo>
                    <a:lnTo>
                      <a:pt x="63" y="10"/>
                    </a:lnTo>
                    <a:lnTo>
                      <a:pt x="56" y="8"/>
                    </a:lnTo>
                    <a:lnTo>
                      <a:pt x="50" y="6"/>
                    </a:lnTo>
                    <a:lnTo>
                      <a:pt x="42" y="5"/>
                    </a:lnTo>
                    <a:lnTo>
                      <a:pt x="35" y="4"/>
                    </a:lnTo>
                    <a:lnTo>
                      <a:pt x="28" y="2"/>
                    </a:lnTo>
                    <a:lnTo>
                      <a:pt x="20" y="2"/>
                    </a:lnTo>
                    <a:lnTo>
                      <a:pt x="14" y="1"/>
                    </a:lnTo>
                    <a:lnTo>
                      <a:pt x="7" y="1"/>
                    </a:lnTo>
                    <a:lnTo>
                      <a:pt x="0" y="0"/>
                    </a:lnTo>
                    <a:lnTo>
                      <a:pt x="0" y="5"/>
                    </a:lnTo>
                    <a:lnTo>
                      <a:pt x="7" y="5"/>
                    </a:lnTo>
                    <a:lnTo>
                      <a:pt x="14" y="5"/>
                    </a:lnTo>
                    <a:lnTo>
                      <a:pt x="20" y="5"/>
                    </a:lnTo>
                    <a:lnTo>
                      <a:pt x="28" y="6"/>
                    </a:lnTo>
                    <a:lnTo>
                      <a:pt x="35" y="7"/>
                    </a:lnTo>
                    <a:lnTo>
                      <a:pt x="41" y="8"/>
                    </a:lnTo>
                    <a:lnTo>
                      <a:pt x="49" y="10"/>
                    </a:lnTo>
                    <a:lnTo>
                      <a:pt x="56" y="11"/>
                    </a:lnTo>
                    <a:lnTo>
                      <a:pt x="63" y="13"/>
                    </a:lnTo>
                    <a:lnTo>
                      <a:pt x="70" y="15"/>
                    </a:lnTo>
                    <a:lnTo>
                      <a:pt x="77" y="17"/>
                    </a:lnTo>
                    <a:lnTo>
                      <a:pt x="83" y="20"/>
                    </a:lnTo>
                    <a:lnTo>
                      <a:pt x="91" y="24"/>
                    </a:lnTo>
                    <a:lnTo>
                      <a:pt x="97" y="27"/>
                    </a:lnTo>
                    <a:lnTo>
                      <a:pt x="103" y="30"/>
                    </a:lnTo>
                    <a:lnTo>
                      <a:pt x="110" y="34"/>
                    </a:lnTo>
                    <a:lnTo>
                      <a:pt x="112"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4" name="Freeform 832">
                <a:extLst>
                  <a:ext uri="{FF2B5EF4-FFF2-40B4-BE49-F238E27FC236}">
                    <a16:creationId xmlns:a16="http://schemas.microsoft.com/office/drawing/2014/main" id="{74D6CCE4-7D9B-126E-CE9C-46D8393BCD0B}"/>
                  </a:ext>
                </a:extLst>
              </p:cNvPr>
              <p:cNvSpPr>
                <a:spLocks/>
              </p:cNvSpPr>
              <p:nvPr/>
            </p:nvSpPr>
            <p:spPr bwMode="auto">
              <a:xfrm>
                <a:off x="1227" y="3725"/>
                <a:ext cx="1" cy="1"/>
              </a:xfrm>
              <a:custGeom>
                <a:avLst/>
                <a:gdLst>
                  <a:gd name="T0" fmla="*/ 0 w 2"/>
                  <a:gd name="T1" fmla="*/ 2 h 2"/>
                  <a:gd name="T2" fmla="*/ 1 w 2"/>
                  <a:gd name="T3" fmla="*/ 2 h 2"/>
                  <a:gd name="T4" fmla="*/ 2 w 2"/>
                  <a:gd name="T5" fmla="*/ 2 h 2"/>
                  <a:gd name="T6" fmla="*/ 2 w 2"/>
                  <a:gd name="T7" fmla="*/ 1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5" name="Freeform 833">
                <a:extLst>
                  <a:ext uri="{FF2B5EF4-FFF2-40B4-BE49-F238E27FC236}">
                    <a16:creationId xmlns:a16="http://schemas.microsoft.com/office/drawing/2014/main" id="{98C7E0BB-FED8-F530-42D8-30B10DF92D08}"/>
                  </a:ext>
                </a:extLst>
              </p:cNvPr>
              <p:cNvSpPr>
                <a:spLocks/>
              </p:cNvSpPr>
              <p:nvPr/>
            </p:nvSpPr>
            <p:spPr bwMode="auto">
              <a:xfrm>
                <a:off x="1202" y="3730"/>
                <a:ext cx="1" cy="1"/>
              </a:xfrm>
              <a:custGeom>
                <a:avLst/>
                <a:gdLst>
                  <a:gd name="T0" fmla="*/ 1 w 2"/>
                  <a:gd name="T1" fmla="*/ 0 h 3"/>
                  <a:gd name="T2" fmla="*/ 0 w 2"/>
                  <a:gd name="T3" fmla="*/ 0 h 3"/>
                  <a:gd name="T4" fmla="*/ 0 w 2"/>
                  <a:gd name="T5" fmla="*/ 1 h 3"/>
                  <a:gd name="T6" fmla="*/ 1 w 2"/>
                  <a:gd name="T7" fmla="*/ 2 h 3"/>
                  <a:gd name="T8" fmla="*/ 2 w 2"/>
                  <a:gd name="T9" fmla="*/ 3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0" y="0"/>
                    </a:lnTo>
                    <a:lnTo>
                      <a:pt x="0" y="1"/>
                    </a:lnTo>
                    <a:lnTo>
                      <a:pt x="1" y="2"/>
                    </a:lnTo>
                    <a:lnTo>
                      <a:pt x="2"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6" name="Freeform 834">
                <a:extLst>
                  <a:ext uri="{FF2B5EF4-FFF2-40B4-BE49-F238E27FC236}">
                    <a16:creationId xmlns:a16="http://schemas.microsoft.com/office/drawing/2014/main" id="{77ABAA3D-3FFD-520C-09F6-B478587977A7}"/>
                  </a:ext>
                </a:extLst>
              </p:cNvPr>
              <p:cNvSpPr>
                <a:spLocks/>
              </p:cNvSpPr>
              <p:nvPr/>
            </p:nvSpPr>
            <p:spPr bwMode="auto">
              <a:xfrm>
                <a:off x="1203" y="3730"/>
                <a:ext cx="33" cy="10"/>
              </a:xfrm>
              <a:custGeom>
                <a:avLst/>
                <a:gdLst>
                  <a:gd name="T0" fmla="*/ 99 w 99"/>
                  <a:gd name="T1" fmla="*/ 28 h 31"/>
                  <a:gd name="T2" fmla="*/ 94 w 99"/>
                  <a:gd name="T3" fmla="*/ 26 h 31"/>
                  <a:gd name="T4" fmla="*/ 88 w 99"/>
                  <a:gd name="T5" fmla="*/ 23 h 31"/>
                  <a:gd name="T6" fmla="*/ 82 w 99"/>
                  <a:gd name="T7" fmla="*/ 20 h 31"/>
                  <a:gd name="T8" fmla="*/ 76 w 99"/>
                  <a:gd name="T9" fmla="*/ 17 h 31"/>
                  <a:gd name="T10" fmla="*/ 70 w 99"/>
                  <a:gd name="T11" fmla="*/ 14 h 31"/>
                  <a:gd name="T12" fmla="*/ 63 w 99"/>
                  <a:gd name="T13" fmla="*/ 11 h 31"/>
                  <a:gd name="T14" fmla="*/ 57 w 99"/>
                  <a:gd name="T15" fmla="*/ 9 h 31"/>
                  <a:gd name="T16" fmla="*/ 50 w 99"/>
                  <a:gd name="T17" fmla="*/ 7 h 31"/>
                  <a:gd name="T18" fmla="*/ 43 w 99"/>
                  <a:gd name="T19" fmla="*/ 5 h 31"/>
                  <a:gd name="T20" fmla="*/ 37 w 99"/>
                  <a:gd name="T21" fmla="*/ 3 h 31"/>
                  <a:gd name="T22" fmla="*/ 30 w 99"/>
                  <a:gd name="T23" fmla="*/ 2 h 31"/>
                  <a:gd name="T24" fmla="*/ 24 w 99"/>
                  <a:gd name="T25" fmla="*/ 1 h 31"/>
                  <a:gd name="T26" fmla="*/ 17 w 99"/>
                  <a:gd name="T27" fmla="*/ 0 h 31"/>
                  <a:gd name="T28" fmla="*/ 12 w 99"/>
                  <a:gd name="T29" fmla="*/ 0 h 31"/>
                  <a:gd name="T30" fmla="*/ 5 w 99"/>
                  <a:gd name="T31" fmla="*/ 1 h 31"/>
                  <a:gd name="T32" fmla="*/ 0 w 99"/>
                  <a:gd name="T33" fmla="*/ 2 h 31"/>
                  <a:gd name="T34" fmla="*/ 0 w 99"/>
                  <a:gd name="T35" fmla="*/ 5 h 31"/>
                  <a:gd name="T36" fmla="*/ 6 w 99"/>
                  <a:gd name="T37" fmla="*/ 4 h 31"/>
                  <a:gd name="T38" fmla="*/ 12 w 99"/>
                  <a:gd name="T39" fmla="*/ 3 h 31"/>
                  <a:gd name="T40" fmla="*/ 17 w 99"/>
                  <a:gd name="T41" fmla="*/ 3 h 31"/>
                  <a:gd name="T42" fmla="*/ 23 w 99"/>
                  <a:gd name="T43" fmla="*/ 4 h 31"/>
                  <a:gd name="T44" fmla="*/ 30 w 99"/>
                  <a:gd name="T45" fmla="*/ 5 h 31"/>
                  <a:gd name="T46" fmla="*/ 36 w 99"/>
                  <a:gd name="T47" fmla="*/ 6 h 31"/>
                  <a:gd name="T48" fmla="*/ 42 w 99"/>
                  <a:gd name="T49" fmla="*/ 8 h 31"/>
                  <a:gd name="T50" fmla="*/ 49 w 99"/>
                  <a:gd name="T51" fmla="*/ 10 h 31"/>
                  <a:gd name="T52" fmla="*/ 55 w 99"/>
                  <a:gd name="T53" fmla="*/ 12 h 31"/>
                  <a:gd name="T54" fmla="*/ 62 w 99"/>
                  <a:gd name="T55" fmla="*/ 15 h 31"/>
                  <a:gd name="T56" fmla="*/ 69 w 99"/>
                  <a:gd name="T57" fmla="*/ 17 h 31"/>
                  <a:gd name="T58" fmla="*/ 75 w 99"/>
                  <a:gd name="T59" fmla="*/ 21 h 31"/>
                  <a:gd name="T60" fmla="*/ 81 w 99"/>
                  <a:gd name="T61" fmla="*/ 23 h 31"/>
                  <a:gd name="T62" fmla="*/ 86 w 99"/>
                  <a:gd name="T63" fmla="*/ 26 h 31"/>
                  <a:gd name="T64" fmla="*/ 93 w 99"/>
                  <a:gd name="T65" fmla="*/ 28 h 31"/>
                  <a:gd name="T66" fmla="*/ 98 w 99"/>
                  <a:gd name="T67" fmla="*/ 31 h 31"/>
                  <a:gd name="T68" fmla="*/ 99 w 99"/>
                  <a:gd name="T69"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31">
                    <a:moveTo>
                      <a:pt x="99" y="28"/>
                    </a:moveTo>
                    <a:lnTo>
                      <a:pt x="94" y="26"/>
                    </a:lnTo>
                    <a:lnTo>
                      <a:pt x="88" y="23"/>
                    </a:lnTo>
                    <a:lnTo>
                      <a:pt x="82" y="20"/>
                    </a:lnTo>
                    <a:lnTo>
                      <a:pt x="76" y="17"/>
                    </a:lnTo>
                    <a:lnTo>
                      <a:pt x="70" y="14"/>
                    </a:lnTo>
                    <a:lnTo>
                      <a:pt x="63" y="11"/>
                    </a:lnTo>
                    <a:lnTo>
                      <a:pt x="57" y="9"/>
                    </a:lnTo>
                    <a:lnTo>
                      <a:pt x="50" y="7"/>
                    </a:lnTo>
                    <a:lnTo>
                      <a:pt x="43" y="5"/>
                    </a:lnTo>
                    <a:lnTo>
                      <a:pt x="37" y="3"/>
                    </a:lnTo>
                    <a:lnTo>
                      <a:pt x="30" y="2"/>
                    </a:lnTo>
                    <a:lnTo>
                      <a:pt x="24" y="1"/>
                    </a:lnTo>
                    <a:lnTo>
                      <a:pt x="17" y="0"/>
                    </a:lnTo>
                    <a:lnTo>
                      <a:pt x="12" y="0"/>
                    </a:lnTo>
                    <a:lnTo>
                      <a:pt x="5" y="1"/>
                    </a:lnTo>
                    <a:lnTo>
                      <a:pt x="0" y="2"/>
                    </a:lnTo>
                    <a:lnTo>
                      <a:pt x="0" y="5"/>
                    </a:lnTo>
                    <a:lnTo>
                      <a:pt x="6" y="4"/>
                    </a:lnTo>
                    <a:lnTo>
                      <a:pt x="12" y="3"/>
                    </a:lnTo>
                    <a:lnTo>
                      <a:pt x="17" y="3"/>
                    </a:lnTo>
                    <a:lnTo>
                      <a:pt x="23" y="4"/>
                    </a:lnTo>
                    <a:lnTo>
                      <a:pt x="30" y="5"/>
                    </a:lnTo>
                    <a:lnTo>
                      <a:pt x="36" y="6"/>
                    </a:lnTo>
                    <a:lnTo>
                      <a:pt x="42" y="8"/>
                    </a:lnTo>
                    <a:lnTo>
                      <a:pt x="49" y="10"/>
                    </a:lnTo>
                    <a:lnTo>
                      <a:pt x="55" y="12"/>
                    </a:lnTo>
                    <a:lnTo>
                      <a:pt x="62" y="15"/>
                    </a:lnTo>
                    <a:lnTo>
                      <a:pt x="69" y="17"/>
                    </a:lnTo>
                    <a:lnTo>
                      <a:pt x="75" y="21"/>
                    </a:lnTo>
                    <a:lnTo>
                      <a:pt x="81" y="23"/>
                    </a:lnTo>
                    <a:lnTo>
                      <a:pt x="86" y="26"/>
                    </a:lnTo>
                    <a:lnTo>
                      <a:pt x="93" y="28"/>
                    </a:lnTo>
                    <a:lnTo>
                      <a:pt x="98" y="31"/>
                    </a:lnTo>
                    <a:lnTo>
                      <a:pt x="99"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7" name="Freeform 835">
                <a:extLst>
                  <a:ext uri="{FF2B5EF4-FFF2-40B4-BE49-F238E27FC236}">
                    <a16:creationId xmlns:a16="http://schemas.microsoft.com/office/drawing/2014/main" id="{FA7517ED-15AB-C8C9-9282-FEB96B15C7D8}"/>
                  </a:ext>
                </a:extLst>
              </p:cNvPr>
              <p:cNvSpPr>
                <a:spLocks/>
              </p:cNvSpPr>
              <p:nvPr/>
            </p:nvSpPr>
            <p:spPr bwMode="auto">
              <a:xfrm>
                <a:off x="1236" y="3739"/>
                <a:ext cx="1" cy="1"/>
              </a:xfrm>
              <a:custGeom>
                <a:avLst/>
                <a:gdLst>
                  <a:gd name="T0" fmla="*/ 0 w 2"/>
                  <a:gd name="T1" fmla="*/ 3 h 3"/>
                  <a:gd name="T2" fmla="*/ 1 w 2"/>
                  <a:gd name="T3" fmla="*/ 3 h 3"/>
                  <a:gd name="T4" fmla="*/ 2 w 2"/>
                  <a:gd name="T5" fmla="*/ 1 h 3"/>
                  <a:gd name="T6" fmla="*/ 2 w 2"/>
                  <a:gd name="T7" fmla="*/ 0 h 3"/>
                  <a:gd name="T8" fmla="*/ 1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1"/>
                    </a:lnTo>
                    <a:lnTo>
                      <a:pt x="2" y="0"/>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8" name="Freeform 836">
                <a:extLst>
                  <a:ext uri="{FF2B5EF4-FFF2-40B4-BE49-F238E27FC236}">
                    <a16:creationId xmlns:a16="http://schemas.microsoft.com/office/drawing/2014/main" id="{8C15286D-8153-28B3-4CB1-266FAF163F19}"/>
                  </a:ext>
                </a:extLst>
              </p:cNvPr>
              <p:cNvSpPr>
                <a:spLocks/>
              </p:cNvSpPr>
              <p:nvPr/>
            </p:nvSpPr>
            <p:spPr bwMode="auto">
              <a:xfrm>
                <a:off x="1212" y="3742"/>
                <a:ext cx="1" cy="1"/>
              </a:xfrm>
              <a:custGeom>
                <a:avLst/>
                <a:gdLst>
                  <a:gd name="T0" fmla="*/ 3 w 3"/>
                  <a:gd name="T1" fmla="*/ 0 h 4"/>
                  <a:gd name="T2" fmla="*/ 2 w 3"/>
                  <a:gd name="T3" fmla="*/ 0 h 4"/>
                  <a:gd name="T4" fmla="*/ 0 w 3"/>
                  <a:gd name="T5" fmla="*/ 2 h 4"/>
                  <a:gd name="T6" fmla="*/ 2 w 3"/>
                  <a:gd name="T7" fmla="*/ 3 h 4"/>
                  <a:gd name="T8" fmla="*/ 3 w 3"/>
                  <a:gd name="T9" fmla="*/ 4 h 4"/>
                  <a:gd name="T10" fmla="*/ 3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3" y="0"/>
                    </a:moveTo>
                    <a:lnTo>
                      <a:pt x="2" y="0"/>
                    </a:lnTo>
                    <a:lnTo>
                      <a:pt x="0" y="2"/>
                    </a:lnTo>
                    <a:lnTo>
                      <a:pt x="2" y="3"/>
                    </a:lnTo>
                    <a:lnTo>
                      <a:pt x="3"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9" name="Freeform 837">
                <a:extLst>
                  <a:ext uri="{FF2B5EF4-FFF2-40B4-BE49-F238E27FC236}">
                    <a16:creationId xmlns:a16="http://schemas.microsoft.com/office/drawing/2014/main" id="{C2302924-03FA-8905-D197-217800C5C776}"/>
                  </a:ext>
                </a:extLst>
              </p:cNvPr>
              <p:cNvSpPr>
                <a:spLocks/>
              </p:cNvSpPr>
              <p:nvPr/>
            </p:nvSpPr>
            <p:spPr bwMode="auto">
              <a:xfrm>
                <a:off x="1213" y="3742"/>
                <a:ext cx="30" cy="11"/>
              </a:xfrm>
              <a:custGeom>
                <a:avLst/>
                <a:gdLst>
                  <a:gd name="T0" fmla="*/ 92 w 92"/>
                  <a:gd name="T1" fmla="*/ 32 h 34"/>
                  <a:gd name="T2" fmla="*/ 89 w 92"/>
                  <a:gd name="T3" fmla="*/ 29 h 34"/>
                  <a:gd name="T4" fmla="*/ 85 w 92"/>
                  <a:gd name="T5" fmla="*/ 27 h 34"/>
                  <a:gd name="T6" fmla="*/ 79 w 92"/>
                  <a:gd name="T7" fmla="*/ 24 h 34"/>
                  <a:gd name="T8" fmla="*/ 74 w 92"/>
                  <a:gd name="T9" fmla="*/ 20 h 34"/>
                  <a:gd name="T10" fmla="*/ 69 w 92"/>
                  <a:gd name="T11" fmla="*/ 17 h 34"/>
                  <a:gd name="T12" fmla="*/ 64 w 92"/>
                  <a:gd name="T13" fmla="*/ 15 h 34"/>
                  <a:gd name="T14" fmla="*/ 57 w 92"/>
                  <a:gd name="T15" fmla="*/ 13 h 34"/>
                  <a:gd name="T16" fmla="*/ 50 w 92"/>
                  <a:gd name="T17" fmla="*/ 11 h 34"/>
                  <a:gd name="T18" fmla="*/ 44 w 92"/>
                  <a:gd name="T19" fmla="*/ 8 h 34"/>
                  <a:gd name="T20" fmla="*/ 37 w 92"/>
                  <a:gd name="T21" fmla="*/ 7 h 34"/>
                  <a:gd name="T22" fmla="*/ 30 w 92"/>
                  <a:gd name="T23" fmla="*/ 5 h 34"/>
                  <a:gd name="T24" fmla="*/ 24 w 92"/>
                  <a:gd name="T25" fmla="*/ 3 h 34"/>
                  <a:gd name="T26" fmla="*/ 17 w 92"/>
                  <a:gd name="T27" fmla="*/ 2 h 34"/>
                  <a:gd name="T28" fmla="*/ 11 w 92"/>
                  <a:gd name="T29" fmla="*/ 2 h 34"/>
                  <a:gd name="T30" fmla="*/ 5 w 92"/>
                  <a:gd name="T31" fmla="*/ 0 h 34"/>
                  <a:gd name="T32" fmla="*/ 0 w 92"/>
                  <a:gd name="T33" fmla="*/ 0 h 34"/>
                  <a:gd name="T34" fmla="*/ 0 w 92"/>
                  <a:gd name="T35" fmla="*/ 4 h 34"/>
                  <a:gd name="T36" fmla="*/ 5 w 92"/>
                  <a:gd name="T37" fmla="*/ 4 h 34"/>
                  <a:gd name="T38" fmla="*/ 10 w 92"/>
                  <a:gd name="T39" fmla="*/ 4 h 34"/>
                  <a:gd name="T40" fmla="*/ 16 w 92"/>
                  <a:gd name="T41" fmla="*/ 5 h 34"/>
                  <a:gd name="T42" fmla="*/ 23 w 92"/>
                  <a:gd name="T43" fmla="*/ 7 h 34"/>
                  <a:gd name="T44" fmla="*/ 30 w 92"/>
                  <a:gd name="T45" fmla="*/ 8 h 34"/>
                  <a:gd name="T46" fmla="*/ 36 w 92"/>
                  <a:gd name="T47" fmla="*/ 10 h 34"/>
                  <a:gd name="T48" fmla="*/ 43 w 92"/>
                  <a:gd name="T49" fmla="*/ 12 h 34"/>
                  <a:gd name="T50" fmla="*/ 49 w 92"/>
                  <a:gd name="T51" fmla="*/ 14 h 34"/>
                  <a:gd name="T52" fmla="*/ 55 w 92"/>
                  <a:gd name="T53" fmla="*/ 16 h 34"/>
                  <a:gd name="T54" fmla="*/ 62 w 92"/>
                  <a:gd name="T55" fmla="*/ 18 h 34"/>
                  <a:gd name="T56" fmla="*/ 68 w 92"/>
                  <a:gd name="T57" fmla="*/ 21 h 34"/>
                  <a:gd name="T58" fmla="*/ 73 w 92"/>
                  <a:gd name="T59" fmla="*/ 24 h 34"/>
                  <a:gd name="T60" fmla="*/ 78 w 92"/>
                  <a:gd name="T61" fmla="*/ 27 h 34"/>
                  <a:gd name="T62" fmla="*/ 83 w 92"/>
                  <a:gd name="T63" fmla="*/ 29 h 34"/>
                  <a:gd name="T64" fmla="*/ 87 w 92"/>
                  <a:gd name="T65" fmla="*/ 32 h 34"/>
                  <a:gd name="T66" fmla="*/ 90 w 92"/>
                  <a:gd name="T67" fmla="*/ 34 h 34"/>
                  <a:gd name="T68" fmla="*/ 92 w 92"/>
                  <a:gd name="T6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34">
                    <a:moveTo>
                      <a:pt x="92" y="32"/>
                    </a:moveTo>
                    <a:lnTo>
                      <a:pt x="89" y="29"/>
                    </a:lnTo>
                    <a:lnTo>
                      <a:pt x="85" y="27"/>
                    </a:lnTo>
                    <a:lnTo>
                      <a:pt x="79" y="24"/>
                    </a:lnTo>
                    <a:lnTo>
                      <a:pt x="74" y="20"/>
                    </a:lnTo>
                    <a:lnTo>
                      <a:pt x="69" y="17"/>
                    </a:lnTo>
                    <a:lnTo>
                      <a:pt x="64" y="15"/>
                    </a:lnTo>
                    <a:lnTo>
                      <a:pt x="57" y="13"/>
                    </a:lnTo>
                    <a:lnTo>
                      <a:pt x="50" y="11"/>
                    </a:lnTo>
                    <a:lnTo>
                      <a:pt x="44" y="8"/>
                    </a:lnTo>
                    <a:lnTo>
                      <a:pt x="37" y="7"/>
                    </a:lnTo>
                    <a:lnTo>
                      <a:pt x="30" y="5"/>
                    </a:lnTo>
                    <a:lnTo>
                      <a:pt x="24" y="3"/>
                    </a:lnTo>
                    <a:lnTo>
                      <a:pt x="17" y="2"/>
                    </a:lnTo>
                    <a:lnTo>
                      <a:pt x="11" y="2"/>
                    </a:lnTo>
                    <a:lnTo>
                      <a:pt x="5" y="0"/>
                    </a:lnTo>
                    <a:lnTo>
                      <a:pt x="0" y="0"/>
                    </a:lnTo>
                    <a:lnTo>
                      <a:pt x="0" y="4"/>
                    </a:lnTo>
                    <a:lnTo>
                      <a:pt x="5" y="4"/>
                    </a:lnTo>
                    <a:lnTo>
                      <a:pt x="10" y="4"/>
                    </a:lnTo>
                    <a:lnTo>
                      <a:pt x="16" y="5"/>
                    </a:lnTo>
                    <a:lnTo>
                      <a:pt x="23" y="7"/>
                    </a:lnTo>
                    <a:lnTo>
                      <a:pt x="30" y="8"/>
                    </a:lnTo>
                    <a:lnTo>
                      <a:pt x="36" y="10"/>
                    </a:lnTo>
                    <a:lnTo>
                      <a:pt x="43" y="12"/>
                    </a:lnTo>
                    <a:lnTo>
                      <a:pt x="49" y="14"/>
                    </a:lnTo>
                    <a:lnTo>
                      <a:pt x="55" y="16"/>
                    </a:lnTo>
                    <a:lnTo>
                      <a:pt x="62" y="18"/>
                    </a:lnTo>
                    <a:lnTo>
                      <a:pt x="68" y="21"/>
                    </a:lnTo>
                    <a:lnTo>
                      <a:pt x="73" y="24"/>
                    </a:lnTo>
                    <a:lnTo>
                      <a:pt x="78" y="27"/>
                    </a:lnTo>
                    <a:lnTo>
                      <a:pt x="83" y="29"/>
                    </a:lnTo>
                    <a:lnTo>
                      <a:pt x="87" y="32"/>
                    </a:lnTo>
                    <a:lnTo>
                      <a:pt x="90" y="34"/>
                    </a:lnTo>
                    <a:lnTo>
                      <a:pt x="9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0" name="Freeform 838">
                <a:extLst>
                  <a:ext uri="{FF2B5EF4-FFF2-40B4-BE49-F238E27FC236}">
                    <a16:creationId xmlns:a16="http://schemas.microsoft.com/office/drawing/2014/main" id="{6FA0C793-7EE1-FEB9-0209-16B98E2C724B}"/>
                  </a:ext>
                </a:extLst>
              </p:cNvPr>
              <p:cNvSpPr>
                <a:spLocks/>
              </p:cNvSpPr>
              <p:nvPr/>
            </p:nvSpPr>
            <p:spPr bwMode="auto">
              <a:xfrm>
                <a:off x="1243" y="3753"/>
                <a:ext cx="1" cy="1"/>
              </a:xfrm>
              <a:custGeom>
                <a:avLst/>
                <a:gdLst>
                  <a:gd name="T0" fmla="*/ 0 w 2"/>
                  <a:gd name="T1" fmla="*/ 2 h 2"/>
                  <a:gd name="T2" fmla="*/ 1 w 2"/>
                  <a:gd name="T3" fmla="*/ 2 h 2"/>
                  <a:gd name="T4" fmla="*/ 2 w 2"/>
                  <a:gd name="T5" fmla="*/ 2 h 2"/>
                  <a:gd name="T6" fmla="*/ 2 w 2"/>
                  <a:gd name="T7" fmla="*/ 1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1" name="Freeform 839">
                <a:extLst>
                  <a:ext uri="{FF2B5EF4-FFF2-40B4-BE49-F238E27FC236}">
                    <a16:creationId xmlns:a16="http://schemas.microsoft.com/office/drawing/2014/main" id="{D48E84BA-65EA-7887-B5F2-F5D172DE9F0E}"/>
                  </a:ext>
                </a:extLst>
              </p:cNvPr>
              <p:cNvSpPr>
                <a:spLocks/>
              </p:cNvSpPr>
              <p:nvPr/>
            </p:nvSpPr>
            <p:spPr bwMode="auto">
              <a:xfrm>
                <a:off x="1219" y="3757"/>
                <a:ext cx="1" cy="1"/>
              </a:xfrm>
              <a:custGeom>
                <a:avLst/>
                <a:gdLst>
                  <a:gd name="T0" fmla="*/ 3 w 3"/>
                  <a:gd name="T1" fmla="*/ 0 h 3"/>
                  <a:gd name="T2" fmla="*/ 2 w 3"/>
                  <a:gd name="T3" fmla="*/ 0 h 3"/>
                  <a:gd name="T4" fmla="*/ 0 w 3"/>
                  <a:gd name="T5" fmla="*/ 1 h 3"/>
                  <a:gd name="T6" fmla="*/ 2 w 3"/>
                  <a:gd name="T7" fmla="*/ 2 h 3"/>
                  <a:gd name="T8" fmla="*/ 3 w 3"/>
                  <a:gd name="T9" fmla="*/ 3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2" y="0"/>
                    </a:lnTo>
                    <a:lnTo>
                      <a:pt x="0" y="1"/>
                    </a:lnTo>
                    <a:lnTo>
                      <a:pt x="2" y="2"/>
                    </a:lnTo>
                    <a:lnTo>
                      <a:pt x="3"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2" name="Freeform 840">
                <a:extLst>
                  <a:ext uri="{FF2B5EF4-FFF2-40B4-BE49-F238E27FC236}">
                    <a16:creationId xmlns:a16="http://schemas.microsoft.com/office/drawing/2014/main" id="{CD90D8C6-7F5D-A5E4-3553-46430E776413}"/>
                  </a:ext>
                </a:extLst>
              </p:cNvPr>
              <p:cNvSpPr>
                <a:spLocks/>
              </p:cNvSpPr>
              <p:nvPr/>
            </p:nvSpPr>
            <p:spPr bwMode="auto">
              <a:xfrm>
                <a:off x="1220" y="3757"/>
                <a:ext cx="28" cy="9"/>
              </a:xfrm>
              <a:custGeom>
                <a:avLst/>
                <a:gdLst>
                  <a:gd name="T0" fmla="*/ 86 w 86"/>
                  <a:gd name="T1" fmla="*/ 23 h 26"/>
                  <a:gd name="T2" fmla="*/ 83 w 86"/>
                  <a:gd name="T3" fmla="*/ 21 h 26"/>
                  <a:gd name="T4" fmla="*/ 77 w 86"/>
                  <a:gd name="T5" fmla="*/ 19 h 26"/>
                  <a:gd name="T6" fmla="*/ 73 w 86"/>
                  <a:gd name="T7" fmla="*/ 15 h 26"/>
                  <a:gd name="T8" fmla="*/ 68 w 86"/>
                  <a:gd name="T9" fmla="*/ 13 h 26"/>
                  <a:gd name="T10" fmla="*/ 63 w 86"/>
                  <a:gd name="T11" fmla="*/ 12 h 26"/>
                  <a:gd name="T12" fmla="*/ 57 w 86"/>
                  <a:gd name="T13" fmla="*/ 10 h 26"/>
                  <a:gd name="T14" fmla="*/ 51 w 86"/>
                  <a:gd name="T15" fmla="*/ 8 h 26"/>
                  <a:gd name="T16" fmla="*/ 46 w 86"/>
                  <a:gd name="T17" fmla="*/ 7 h 26"/>
                  <a:gd name="T18" fmla="*/ 40 w 86"/>
                  <a:gd name="T19" fmla="*/ 6 h 26"/>
                  <a:gd name="T20" fmla="*/ 34 w 86"/>
                  <a:gd name="T21" fmla="*/ 4 h 26"/>
                  <a:gd name="T22" fmla="*/ 28 w 86"/>
                  <a:gd name="T23" fmla="*/ 3 h 26"/>
                  <a:gd name="T24" fmla="*/ 22 w 86"/>
                  <a:gd name="T25" fmla="*/ 2 h 26"/>
                  <a:gd name="T26" fmla="*/ 16 w 86"/>
                  <a:gd name="T27" fmla="*/ 1 h 26"/>
                  <a:gd name="T28" fmla="*/ 10 w 86"/>
                  <a:gd name="T29" fmla="*/ 1 h 26"/>
                  <a:gd name="T30" fmla="*/ 5 w 86"/>
                  <a:gd name="T31" fmla="*/ 0 h 26"/>
                  <a:gd name="T32" fmla="*/ 0 w 86"/>
                  <a:gd name="T33" fmla="*/ 0 h 26"/>
                  <a:gd name="T34" fmla="*/ 0 w 86"/>
                  <a:gd name="T35" fmla="*/ 3 h 26"/>
                  <a:gd name="T36" fmla="*/ 4 w 86"/>
                  <a:gd name="T37" fmla="*/ 3 h 26"/>
                  <a:gd name="T38" fmla="*/ 10 w 86"/>
                  <a:gd name="T39" fmla="*/ 4 h 26"/>
                  <a:gd name="T40" fmla="*/ 15 w 86"/>
                  <a:gd name="T41" fmla="*/ 4 h 26"/>
                  <a:gd name="T42" fmla="*/ 22 w 86"/>
                  <a:gd name="T43" fmla="*/ 5 h 26"/>
                  <a:gd name="T44" fmla="*/ 27 w 86"/>
                  <a:gd name="T45" fmla="*/ 6 h 26"/>
                  <a:gd name="T46" fmla="*/ 33 w 86"/>
                  <a:gd name="T47" fmla="*/ 8 h 26"/>
                  <a:gd name="T48" fmla="*/ 40 w 86"/>
                  <a:gd name="T49" fmla="*/ 9 h 26"/>
                  <a:gd name="T50" fmla="*/ 45 w 86"/>
                  <a:gd name="T51" fmla="*/ 10 h 26"/>
                  <a:gd name="T52" fmla="*/ 51 w 86"/>
                  <a:gd name="T53" fmla="*/ 11 h 26"/>
                  <a:gd name="T54" fmla="*/ 56 w 86"/>
                  <a:gd name="T55" fmla="*/ 13 h 26"/>
                  <a:gd name="T56" fmla="*/ 62 w 86"/>
                  <a:gd name="T57" fmla="*/ 15 h 26"/>
                  <a:gd name="T58" fmla="*/ 67 w 86"/>
                  <a:gd name="T59" fmla="*/ 16 h 26"/>
                  <a:gd name="T60" fmla="*/ 72 w 86"/>
                  <a:gd name="T61" fmla="*/ 19 h 26"/>
                  <a:gd name="T62" fmla="*/ 76 w 86"/>
                  <a:gd name="T63" fmla="*/ 21 h 26"/>
                  <a:gd name="T64" fmla="*/ 81 w 86"/>
                  <a:gd name="T65" fmla="*/ 23 h 26"/>
                  <a:gd name="T66" fmla="*/ 85 w 86"/>
                  <a:gd name="T67" fmla="*/ 26 h 26"/>
                  <a:gd name="T68" fmla="*/ 86 w 86"/>
                  <a:gd name="T69"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26">
                    <a:moveTo>
                      <a:pt x="86" y="23"/>
                    </a:moveTo>
                    <a:lnTo>
                      <a:pt x="83" y="21"/>
                    </a:lnTo>
                    <a:lnTo>
                      <a:pt x="77" y="19"/>
                    </a:lnTo>
                    <a:lnTo>
                      <a:pt x="73" y="15"/>
                    </a:lnTo>
                    <a:lnTo>
                      <a:pt x="68" y="13"/>
                    </a:lnTo>
                    <a:lnTo>
                      <a:pt x="63" y="12"/>
                    </a:lnTo>
                    <a:lnTo>
                      <a:pt x="57" y="10"/>
                    </a:lnTo>
                    <a:lnTo>
                      <a:pt x="51" y="8"/>
                    </a:lnTo>
                    <a:lnTo>
                      <a:pt x="46" y="7"/>
                    </a:lnTo>
                    <a:lnTo>
                      <a:pt x="40" y="6"/>
                    </a:lnTo>
                    <a:lnTo>
                      <a:pt x="34" y="4"/>
                    </a:lnTo>
                    <a:lnTo>
                      <a:pt x="28" y="3"/>
                    </a:lnTo>
                    <a:lnTo>
                      <a:pt x="22" y="2"/>
                    </a:lnTo>
                    <a:lnTo>
                      <a:pt x="16" y="1"/>
                    </a:lnTo>
                    <a:lnTo>
                      <a:pt x="10" y="1"/>
                    </a:lnTo>
                    <a:lnTo>
                      <a:pt x="5" y="0"/>
                    </a:lnTo>
                    <a:lnTo>
                      <a:pt x="0" y="0"/>
                    </a:lnTo>
                    <a:lnTo>
                      <a:pt x="0" y="3"/>
                    </a:lnTo>
                    <a:lnTo>
                      <a:pt x="4" y="3"/>
                    </a:lnTo>
                    <a:lnTo>
                      <a:pt x="10" y="4"/>
                    </a:lnTo>
                    <a:lnTo>
                      <a:pt x="15" y="4"/>
                    </a:lnTo>
                    <a:lnTo>
                      <a:pt x="22" y="5"/>
                    </a:lnTo>
                    <a:lnTo>
                      <a:pt x="27" y="6"/>
                    </a:lnTo>
                    <a:lnTo>
                      <a:pt x="33" y="8"/>
                    </a:lnTo>
                    <a:lnTo>
                      <a:pt x="40" y="9"/>
                    </a:lnTo>
                    <a:lnTo>
                      <a:pt x="45" y="10"/>
                    </a:lnTo>
                    <a:lnTo>
                      <a:pt x="51" y="11"/>
                    </a:lnTo>
                    <a:lnTo>
                      <a:pt x="56" y="13"/>
                    </a:lnTo>
                    <a:lnTo>
                      <a:pt x="62" y="15"/>
                    </a:lnTo>
                    <a:lnTo>
                      <a:pt x="67" y="16"/>
                    </a:lnTo>
                    <a:lnTo>
                      <a:pt x="72" y="19"/>
                    </a:lnTo>
                    <a:lnTo>
                      <a:pt x="76" y="21"/>
                    </a:lnTo>
                    <a:lnTo>
                      <a:pt x="81" y="23"/>
                    </a:lnTo>
                    <a:lnTo>
                      <a:pt x="85" y="26"/>
                    </a:lnTo>
                    <a:lnTo>
                      <a:pt x="8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3" name="Freeform 841">
                <a:extLst>
                  <a:ext uri="{FF2B5EF4-FFF2-40B4-BE49-F238E27FC236}">
                    <a16:creationId xmlns:a16="http://schemas.microsoft.com/office/drawing/2014/main" id="{863402EB-FDD0-BB61-6AA7-B2D34059DBBF}"/>
                  </a:ext>
                </a:extLst>
              </p:cNvPr>
              <p:cNvSpPr>
                <a:spLocks/>
              </p:cNvSpPr>
              <p:nvPr/>
            </p:nvSpPr>
            <p:spPr bwMode="auto">
              <a:xfrm>
                <a:off x="1248" y="3765"/>
                <a:ext cx="1" cy="1"/>
              </a:xfrm>
              <a:custGeom>
                <a:avLst/>
                <a:gdLst>
                  <a:gd name="T0" fmla="*/ 0 w 2"/>
                  <a:gd name="T1" fmla="*/ 2 h 2"/>
                  <a:gd name="T2" fmla="*/ 1 w 2"/>
                  <a:gd name="T3" fmla="*/ 2 h 2"/>
                  <a:gd name="T4" fmla="*/ 2 w 2"/>
                  <a:gd name="T5" fmla="*/ 2 h 2"/>
                  <a:gd name="T6" fmla="*/ 2 w 2"/>
                  <a:gd name="T7" fmla="*/ 1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4" name="Freeform 842">
                <a:extLst>
                  <a:ext uri="{FF2B5EF4-FFF2-40B4-BE49-F238E27FC236}">
                    <a16:creationId xmlns:a16="http://schemas.microsoft.com/office/drawing/2014/main" id="{9C0DF80F-2683-E166-779C-AD292D44865C}"/>
                  </a:ext>
                </a:extLst>
              </p:cNvPr>
              <p:cNvSpPr>
                <a:spLocks/>
              </p:cNvSpPr>
              <p:nvPr/>
            </p:nvSpPr>
            <p:spPr bwMode="auto">
              <a:xfrm>
                <a:off x="1225" y="3772"/>
                <a:ext cx="1" cy="1"/>
              </a:xfrm>
              <a:custGeom>
                <a:avLst/>
                <a:gdLst>
                  <a:gd name="T0" fmla="*/ 2 w 2"/>
                  <a:gd name="T1" fmla="*/ 0 h 3"/>
                  <a:gd name="T2" fmla="*/ 1 w 2"/>
                  <a:gd name="T3" fmla="*/ 0 h 3"/>
                  <a:gd name="T4" fmla="*/ 0 w 2"/>
                  <a:gd name="T5" fmla="*/ 1 h 3"/>
                  <a:gd name="T6" fmla="*/ 1 w 2"/>
                  <a:gd name="T7" fmla="*/ 2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1" y="2"/>
                    </a:lnTo>
                    <a:lnTo>
                      <a:pt x="2"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5" name="Freeform 843">
                <a:extLst>
                  <a:ext uri="{FF2B5EF4-FFF2-40B4-BE49-F238E27FC236}">
                    <a16:creationId xmlns:a16="http://schemas.microsoft.com/office/drawing/2014/main" id="{08F7C0DA-22CB-5A3A-8CB8-6A5DE0D21AF2}"/>
                  </a:ext>
                </a:extLst>
              </p:cNvPr>
              <p:cNvSpPr>
                <a:spLocks/>
              </p:cNvSpPr>
              <p:nvPr/>
            </p:nvSpPr>
            <p:spPr bwMode="auto">
              <a:xfrm>
                <a:off x="1226" y="3771"/>
                <a:ext cx="25" cy="5"/>
              </a:xfrm>
              <a:custGeom>
                <a:avLst/>
                <a:gdLst>
                  <a:gd name="T0" fmla="*/ 74 w 74"/>
                  <a:gd name="T1" fmla="*/ 12 h 14"/>
                  <a:gd name="T2" fmla="*/ 70 w 74"/>
                  <a:gd name="T3" fmla="*/ 9 h 14"/>
                  <a:gd name="T4" fmla="*/ 65 w 74"/>
                  <a:gd name="T5" fmla="*/ 7 h 14"/>
                  <a:gd name="T6" fmla="*/ 62 w 74"/>
                  <a:gd name="T7" fmla="*/ 5 h 14"/>
                  <a:gd name="T8" fmla="*/ 57 w 74"/>
                  <a:gd name="T9" fmla="*/ 4 h 14"/>
                  <a:gd name="T10" fmla="*/ 53 w 74"/>
                  <a:gd name="T11" fmla="*/ 2 h 14"/>
                  <a:gd name="T12" fmla="*/ 49 w 74"/>
                  <a:gd name="T13" fmla="*/ 2 h 14"/>
                  <a:gd name="T14" fmla="*/ 45 w 74"/>
                  <a:gd name="T15" fmla="*/ 1 h 14"/>
                  <a:gd name="T16" fmla="*/ 41 w 74"/>
                  <a:gd name="T17" fmla="*/ 0 h 14"/>
                  <a:gd name="T18" fmla="*/ 35 w 74"/>
                  <a:gd name="T19" fmla="*/ 0 h 14"/>
                  <a:gd name="T20" fmla="*/ 31 w 74"/>
                  <a:gd name="T21" fmla="*/ 0 h 14"/>
                  <a:gd name="T22" fmla="*/ 27 w 74"/>
                  <a:gd name="T23" fmla="*/ 0 h 14"/>
                  <a:gd name="T24" fmla="*/ 22 w 74"/>
                  <a:gd name="T25" fmla="*/ 0 h 14"/>
                  <a:gd name="T26" fmla="*/ 16 w 74"/>
                  <a:gd name="T27" fmla="*/ 0 h 14"/>
                  <a:gd name="T28" fmla="*/ 11 w 74"/>
                  <a:gd name="T29" fmla="*/ 1 h 14"/>
                  <a:gd name="T30" fmla="*/ 5 w 74"/>
                  <a:gd name="T31" fmla="*/ 2 h 14"/>
                  <a:gd name="T32" fmla="*/ 0 w 74"/>
                  <a:gd name="T33" fmla="*/ 2 h 14"/>
                  <a:gd name="T34" fmla="*/ 0 w 74"/>
                  <a:gd name="T35" fmla="*/ 5 h 14"/>
                  <a:gd name="T36" fmla="*/ 5 w 74"/>
                  <a:gd name="T37" fmla="*/ 5 h 14"/>
                  <a:gd name="T38" fmla="*/ 11 w 74"/>
                  <a:gd name="T39" fmla="*/ 4 h 14"/>
                  <a:gd name="T40" fmla="*/ 16 w 74"/>
                  <a:gd name="T41" fmla="*/ 4 h 14"/>
                  <a:gd name="T42" fmla="*/ 22 w 74"/>
                  <a:gd name="T43" fmla="*/ 4 h 14"/>
                  <a:gd name="T44" fmla="*/ 27 w 74"/>
                  <a:gd name="T45" fmla="*/ 3 h 14"/>
                  <a:gd name="T46" fmla="*/ 31 w 74"/>
                  <a:gd name="T47" fmla="*/ 3 h 14"/>
                  <a:gd name="T48" fmla="*/ 35 w 74"/>
                  <a:gd name="T49" fmla="*/ 3 h 14"/>
                  <a:gd name="T50" fmla="*/ 41 w 74"/>
                  <a:gd name="T51" fmla="*/ 4 h 14"/>
                  <a:gd name="T52" fmla="*/ 44 w 74"/>
                  <a:gd name="T53" fmla="*/ 4 h 14"/>
                  <a:gd name="T54" fmla="*/ 48 w 74"/>
                  <a:gd name="T55" fmla="*/ 5 h 14"/>
                  <a:gd name="T56" fmla="*/ 52 w 74"/>
                  <a:gd name="T57" fmla="*/ 5 h 14"/>
                  <a:gd name="T58" fmla="*/ 56 w 74"/>
                  <a:gd name="T59" fmla="*/ 7 h 14"/>
                  <a:gd name="T60" fmla="*/ 59 w 74"/>
                  <a:gd name="T61" fmla="*/ 8 h 14"/>
                  <a:gd name="T62" fmla="*/ 64 w 74"/>
                  <a:gd name="T63" fmla="*/ 9 h 14"/>
                  <a:gd name="T64" fmla="*/ 68 w 74"/>
                  <a:gd name="T65" fmla="*/ 12 h 14"/>
                  <a:gd name="T66" fmla="*/ 72 w 74"/>
                  <a:gd name="T67" fmla="*/ 14 h 14"/>
                  <a:gd name="T68" fmla="*/ 74 w 74"/>
                  <a:gd name="T6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14">
                    <a:moveTo>
                      <a:pt x="74" y="12"/>
                    </a:moveTo>
                    <a:lnTo>
                      <a:pt x="70" y="9"/>
                    </a:lnTo>
                    <a:lnTo>
                      <a:pt x="65" y="7"/>
                    </a:lnTo>
                    <a:lnTo>
                      <a:pt x="62" y="5"/>
                    </a:lnTo>
                    <a:lnTo>
                      <a:pt x="57" y="4"/>
                    </a:lnTo>
                    <a:lnTo>
                      <a:pt x="53" y="2"/>
                    </a:lnTo>
                    <a:lnTo>
                      <a:pt x="49" y="2"/>
                    </a:lnTo>
                    <a:lnTo>
                      <a:pt x="45" y="1"/>
                    </a:lnTo>
                    <a:lnTo>
                      <a:pt x="41" y="0"/>
                    </a:lnTo>
                    <a:lnTo>
                      <a:pt x="35" y="0"/>
                    </a:lnTo>
                    <a:lnTo>
                      <a:pt x="31" y="0"/>
                    </a:lnTo>
                    <a:lnTo>
                      <a:pt x="27" y="0"/>
                    </a:lnTo>
                    <a:lnTo>
                      <a:pt x="22" y="0"/>
                    </a:lnTo>
                    <a:lnTo>
                      <a:pt x="16" y="0"/>
                    </a:lnTo>
                    <a:lnTo>
                      <a:pt x="11" y="1"/>
                    </a:lnTo>
                    <a:lnTo>
                      <a:pt x="5" y="2"/>
                    </a:lnTo>
                    <a:lnTo>
                      <a:pt x="0" y="2"/>
                    </a:lnTo>
                    <a:lnTo>
                      <a:pt x="0" y="5"/>
                    </a:lnTo>
                    <a:lnTo>
                      <a:pt x="5" y="5"/>
                    </a:lnTo>
                    <a:lnTo>
                      <a:pt x="11" y="4"/>
                    </a:lnTo>
                    <a:lnTo>
                      <a:pt x="16" y="4"/>
                    </a:lnTo>
                    <a:lnTo>
                      <a:pt x="22" y="4"/>
                    </a:lnTo>
                    <a:lnTo>
                      <a:pt x="27" y="3"/>
                    </a:lnTo>
                    <a:lnTo>
                      <a:pt x="31" y="3"/>
                    </a:lnTo>
                    <a:lnTo>
                      <a:pt x="35" y="3"/>
                    </a:lnTo>
                    <a:lnTo>
                      <a:pt x="41" y="4"/>
                    </a:lnTo>
                    <a:lnTo>
                      <a:pt x="44" y="4"/>
                    </a:lnTo>
                    <a:lnTo>
                      <a:pt x="48" y="5"/>
                    </a:lnTo>
                    <a:lnTo>
                      <a:pt x="52" y="5"/>
                    </a:lnTo>
                    <a:lnTo>
                      <a:pt x="56" y="7"/>
                    </a:lnTo>
                    <a:lnTo>
                      <a:pt x="59" y="8"/>
                    </a:lnTo>
                    <a:lnTo>
                      <a:pt x="64" y="9"/>
                    </a:lnTo>
                    <a:lnTo>
                      <a:pt x="68" y="12"/>
                    </a:lnTo>
                    <a:lnTo>
                      <a:pt x="72" y="14"/>
                    </a:lnTo>
                    <a:lnTo>
                      <a:pt x="7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6" name="Freeform 844">
                <a:extLst>
                  <a:ext uri="{FF2B5EF4-FFF2-40B4-BE49-F238E27FC236}">
                    <a16:creationId xmlns:a16="http://schemas.microsoft.com/office/drawing/2014/main" id="{4B62E904-D0DF-B112-5892-227A82CD76AD}"/>
                  </a:ext>
                </a:extLst>
              </p:cNvPr>
              <p:cNvSpPr>
                <a:spLocks/>
              </p:cNvSpPr>
              <p:nvPr/>
            </p:nvSpPr>
            <p:spPr bwMode="auto">
              <a:xfrm>
                <a:off x="1250" y="3775"/>
                <a:ext cx="1" cy="1"/>
              </a:xfrm>
              <a:custGeom>
                <a:avLst/>
                <a:gdLst>
                  <a:gd name="T0" fmla="*/ 0 w 2"/>
                  <a:gd name="T1" fmla="*/ 2 h 2"/>
                  <a:gd name="T2" fmla="*/ 1 w 2"/>
                  <a:gd name="T3" fmla="*/ 2 h 2"/>
                  <a:gd name="T4" fmla="*/ 2 w 2"/>
                  <a:gd name="T5" fmla="*/ 2 h 2"/>
                  <a:gd name="T6" fmla="*/ 2 w 2"/>
                  <a:gd name="T7" fmla="*/ 1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7" name="Freeform 845">
                <a:extLst>
                  <a:ext uri="{FF2B5EF4-FFF2-40B4-BE49-F238E27FC236}">
                    <a16:creationId xmlns:a16="http://schemas.microsoft.com/office/drawing/2014/main" id="{7ADD7B97-CA9D-E74A-0F25-B9115762946D}"/>
                  </a:ext>
                </a:extLst>
              </p:cNvPr>
              <p:cNvSpPr>
                <a:spLocks/>
              </p:cNvSpPr>
              <p:nvPr/>
            </p:nvSpPr>
            <p:spPr bwMode="auto">
              <a:xfrm>
                <a:off x="1104" y="3914"/>
                <a:ext cx="1" cy="1"/>
              </a:xfrm>
              <a:custGeom>
                <a:avLst/>
                <a:gdLst>
                  <a:gd name="T0" fmla="*/ 3 w 3"/>
                  <a:gd name="T1" fmla="*/ 2 h 2"/>
                  <a:gd name="T2" fmla="*/ 2 w 3"/>
                  <a:gd name="T3" fmla="*/ 1 h 2"/>
                  <a:gd name="T4" fmla="*/ 1 w 3"/>
                  <a:gd name="T5" fmla="*/ 0 h 2"/>
                  <a:gd name="T6" fmla="*/ 0 w 3"/>
                  <a:gd name="T7" fmla="*/ 1 h 2"/>
                  <a:gd name="T8" fmla="*/ 0 w 3"/>
                  <a:gd name="T9" fmla="*/ 1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1"/>
                    </a:lnTo>
                    <a:lnTo>
                      <a:pt x="1" y="0"/>
                    </a:lnTo>
                    <a:lnTo>
                      <a:pt x="0" y="1"/>
                    </a:lnTo>
                    <a:lnTo>
                      <a:pt x="0" y="1"/>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8" name="Freeform 846">
                <a:extLst>
                  <a:ext uri="{FF2B5EF4-FFF2-40B4-BE49-F238E27FC236}">
                    <a16:creationId xmlns:a16="http://schemas.microsoft.com/office/drawing/2014/main" id="{038B2052-27E8-E543-3D97-5478470E658E}"/>
                  </a:ext>
                </a:extLst>
              </p:cNvPr>
              <p:cNvSpPr>
                <a:spLocks/>
              </p:cNvSpPr>
              <p:nvPr/>
            </p:nvSpPr>
            <p:spPr bwMode="auto">
              <a:xfrm>
                <a:off x="1084" y="3915"/>
                <a:ext cx="21" cy="44"/>
              </a:xfrm>
              <a:custGeom>
                <a:avLst/>
                <a:gdLst>
                  <a:gd name="T0" fmla="*/ 5 w 61"/>
                  <a:gd name="T1" fmla="*/ 132 h 132"/>
                  <a:gd name="T2" fmla="*/ 3 w 61"/>
                  <a:gd name="T3" fmla="*/ 123 h 132"/>
                  <a:gd name="T4" fmla="*/ 3 w 61"/>
                  <a:gd name="T5" fmla="*/ 114 h 132"/>
                  <a:gd name="T6" fmla="*/ 4 w 61"/>
                  <a:gd name="T7" fmla="*/ 107 h 132"/>
                  <a:gd name="T8" fmla="*/ 7 w 61"/>
                  <a:gd name="T9" fmla="*/ 100 h 132"/>
                  <a:gd name="T10" fmla="*/ 9 w 61"/>
                  <a:gd name="T11" fmla="*/ 91 h 132"/>
                  <a:gd name="T12" fmla="*/ 13 w 61"/>
                  <a:gd name="T13" fmla="*/ 84 h 132"/>
                  <a:gd name="T14" fmla="*/ 19 w 61"/>
                  <a:gd name="T15" fmla="*/ 77 h 132"/>
                  <a:gd name="T16" fmla="*/ 24 w 61"/>
                  <a:gd name="T17" fmla="*/ 70 h 132"/>
                  <a:gd name="T18" fmla="*/ 29 w 61"/>
                  <a:gd name="T19" fmla="*/ 62 h 132"/>
                  <a:gd name="T20" fmla="*/ 34 w 61"/>
                  <a:gd name="T21" fmla="*/ 54 h 132"/>
                  <a:gd name="T22" fmla="*/ 40 w 61"/>
                  <a:gd name="T23" fmla="*/ 47 h 132"/>
                  <a:gd name="T24" fmla="*/ 45 w 61"/>
                  <a:gd name="T25" fmla="*/ 39 h 132"/>
                  <a:gd name="T26" fmla="*/ 50 w 61"/>
                  <a:gd name="T27" fmla="*/ 30 h 132"/>
                  <a:gd name="T28" fmla="*/ 54 w 61"/>
                  <a:gd name="T29" fmla="*/ 21 h 132"/>
                  <a:gd name="T30" fmla="*/ 59 w 61"/>
                  <a:gd name="T31" fmla="*/ 10 h 132"/>
                  <a:gd name="T32" fmla="*/ 61 w 61"/>
                  <a:gd name="T33" fmla="*/ 0 h 132"/>
                  <a:gd name="T34" fmla="*/ 58 w 61"/>
                  <a:gd name="T35" fmla="*/ 0 h 132"/>
                  <a:gd name="T36" fmla="*/ 55 w 61"/>
                  <a:gd name="T37" fmla="*/ 10 h 132"/>
                  <a:gd name="T38" fmla="*/ 51 w 61"/>
                  <a:gd name="T39" fmla="*/ 20 h 132"/>
                  <a:gd name="T40" fmla="*/ 48 w 61"/>
                  <a:gd name="T41" fmla="*/ 28 h 132"/>
                  <a:gd name="T42" fmla="*/ 43 w 61"/>
                  <a:gd name="T43" fmla="*/ 36 h 132"/>
                  <a:gd name="T44" fmla="*/ 38 w 61"/>
                  <a:gd name="T45" fmla="*/ 45 h 132"/>
                  <a:gd name="T46" fmla="*/ 32 w 61"/>
                  <a:gd name="T47" fmla="*/ 52 h 132"/>
                  <a:gd name="T48" fmla="*/ 27 w 61"/>
                  <a:gd name="T49" fmla="*/ 61 h 132"/>
                  <a:gd name="T50" fmla="*/ 21 w 61"/>
                  <a:gd name="T51" fmla="*/ 68 h 132"/>
                  <a:gd name="T52" fmla="*/ 15 w 61"/>
                  <a:gd name="T53" fmla="*/ 75 h 132"/>
                  <a:gd name="T54" fmla="*/ 11 w 61"/>
                  <a:gd name="T55" fmla="*/ 82 h 132"/>
                  <a:gd name="T56" fmla="*/ 7 w 61"/>
                  <a:gd name="T57" fmla="*/ 90 h 132"/>
                  <a:gd name="T58" fmla="*/ 3 w 61"/>
                  <a:gd name="T59" fmla="*/ 97 h 132"/>
                  <a:gd name="T60" fmla="*/ 1 w 61"/>
                  <a:gd name="T61" fmla="*/ 106 h 132"/>
                  <a:gd name="T62" fmla="*/ 0 w 61"/>
                  <a:gd name="T63" fmla="*/ 114 h 132"/>
                  <a:gd name="T64" fmla="*/ 1 w 61"/>
                  <a:gd name="T65" fmla="*/ 124 h 132"/>
                  <a:gd name="T66" fmla="*/ 2 w 61"/>
                  <a:gd name="T67" fmla="*/ 132 h 132"/>
                  <a:gd name="T68" fmla="*/ 5 w 61"/>
                  <a:gd name="T6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132">
                    <a:moveTo>
                      <a:pt x="5" y="132"/>
                    </a:moveTo>
                    <a:lnTo>
                      <a:pt x="3" y="123"/>
                    </a:lnTo>
                    <a:lnTo>
                      <a:pt x="3" y="114"/>
                    </a:lnTo>
                    <a:lnTo>
                      <a:pt x="4" y="107"/>
                    </a:lnTo>
                    <a:lnTo>
                      <a:pt x="7" y="100"/>
                    </a:lnTo>
                    <a:lnTo>
                      <a:pt x="9" y="91"/>
                    </a:lnTo>
                    <a:lnTo>
                      <a:pt x="13" y="84"/>
                    </a:lnTo>
                    <a:lnTo>
                      <a:pt x="19" y="77"/>
                    </a:lnTo>
                    <a:lnTo>
                      <a:pt x="24" y="70"/>
                    </a:lnTo>
                    <a:lnTo>
                      <a:pt x="29" y="62"/>
                    </a:lnTo>
                    <a:lnTo>
                      <a:pt x="34" y="54"/>
                    </a:lnTo>
                    <a:lnTo>
                      <a:pt x="40" y="47"/>
                    </a:lnTo>
                    <a:lnTo>
                      <a:pt x="45" y="39"/>
                    </a:lnTo>
                    <a:lnTo>
                      <a:pt x="50" y="30"/>
                    </a:lnTo>
                    <a:lnTo>
                      <a:pt x="54" y="21"/>
                    </a:lnTo>
                    <a:lnTo>
                      <a:pt x="59" y="10"/>
                    </a:lnTo>
                    <a:lnTo>
                      <a:pt x="61" y="0"/>
                    </a:lnTo>
                    <a:lnTo>
                      <a:pt x="58" y="0"/>
                    </a:lnTo>
                    <a:lnTo>
                      <a:pt x="55" y="10"/>
                    </a:lnTo>
                    <a:lnTo>
                      <a:pt x="51" y="20"/>
                    </a:lnTo>
                    <a:lnTo>
                      <a:pt x="48" y="28"/>
                    </a:lnTo>
                    <a:lnTo>
                      <a:pt x="43" y="36"/>
                    </a:lnTo>
                    <a:lnTo>
                      <a:pt x="38" y="45"/>
                    </a:lnTo>
                    <a:lnTo>
                      <a:pt x="32" y="52"/>
                    </a:lnTo>
                    <a:lnTo>
                      <a:pt x="27" y="61"/>
                    </a:lnTo>
                    <a:lnTo>
                      <a:pt x="21" y="68"/>
                    </a:lnTo>
                    <a:lnTo>
                      <a:pt x="15" y="75"/>
                    </a:lnTo>
                    <a:lnTo>
                      <a:pt x="11" y="82"/>
                    </a:lnTo>
                    <a:lnTo>
                      <a:pt x="7" y="90"/>
                    </a:lnTo>
                    <a:lnTo>
                      <a:pt x="3" y="97"/>
                    </a:lnTo>
                    <a:lnTo>
                      <a:pt x="1" y="106"/>
                    </a:lnTo>
                    <a:lnTo>
                      <a:pt x="0" y="114"/>
                    </a:lnTo>
                    <a:lnTo>
                      <a:pt x="1" y="124"/>
                    </a:lnTo>
                    <a:lnTo>
                      <a:pt x="2" y="132"/>
                    </a:lnTo>
                    <a:lnTo>
                      <a:pt x="5"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9" name="Freeform 847">
                <a:extLst>
                  <a:ext uri="{FF2B5EF4-FFF2-40B4-BE49-F238E27FC236}">
                    <a16:creationId xmlns:a16="http://schemas.microsoft.com/office/drawing/2014/main" id="{ABC1521E-7B3E-3E05-C828-28094445C2F4}"/>
                  </a:ext>
                </a:extLst>
              </p:cNvPr>
              <p:cNvSpPr>
                <a:spLocks/>
              </p:cNvSpPr>
              <p:nvPr/>
            </p:nvSpPr>
            <p:spPr bwMode="auto">
              <a:xfrm>
                <a:off x="1085" y="3958"/>
                <a:ext cx="1" cy="1"/>
              </a:xfrm>
              <a:custGeom>
                <a:avLst/>
                <a:gdLst>
                  <a:gd name="T0" fmla="*/ 0 w 3"/>
                  <a:gd name="T1" fmla="*/ 1 h 2"/>
                  <a:gd name="T2" fmla="*/ 0 w 3"/>
                  <a:gd name="T3" fmla="*/ 2 h 2"/>
                  <a:gd name="T4" fmla="*/ 1 w 3"/>
                  <a:gd name="T5" fmla="*/ 2 h 2"/>
                  <a:gd name="T6" fmla="*/ 2 w 3"/>
                  <a:gd name="T7" fmla="*/ 1 h 2"/>
                  <a:gd name="T8" fmla="*/ 3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lnTo>
                      <a:pt x="0" y="2"/>
                    </a:lnTo>
                    <a:lnTo>
                      <a:pt x="1" y="2"/>
                    </a:lnTo>
                    <a:lnTo>
                      <a:pt x="2" y="1"/>
                    </a:lnTo>
                    <a:lnTo>
                      <a:pt x="3"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60" name="Freeform 848">
                <a:extLst>
                  <a:ext uri="{FF2B5EF4-FFF2-40B4-BE49-F238E27FC236}">
                    <a16:creationId xmlns:a16="http://schemas.microsoft.com/office/drawing/2014/main" id="{2DDC8268-AA64-908F-A759-28047CB2D64F}"/>
                  </a:ext>
                </a:extLst>
              </p:cNvPr>
              <p:cNvSpPr>
                <a:spLocks/>
              </p:cNvSpPr>
              <p:nvPr/>
            </p:nvSpPr>
            <p:spPr bwMode="auto">
              <a:xfrm>
                <a:off x="1080" y="3916"/>
                <a:ext cx="1" cy="1"/>
              </a:xfrm>
              <a:custGeom>
                <a:avLst/>
                <a:gdLst>
                  <a:gd name="T0" fmla="*/ 2 w 2"/>
                  <a:gd name="T1" fmla="*/ 2 h 2"/>
                  <a:gd name="T2" fmla="*/ 2 w 2"/>
                  <a:gd name="T3" fmla="*/ 1 h 2"/>
                  <a:gd name="T4" fmla="*/ 2 w 2"/>
                  <a:gd name="T5" fmla="*/ 0 h 2"/>
                  <a:gd name="T6" fmla="*/ 1 w 2"/>
                  <a:gd name="T7" fmla="*/ 0 h 2"/>
                  <a:gd name="T8" fmla="*/ 0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2" y="0"/>
                    </a:lnTo>
                    <a:lnTo>
                      <a:pt x="1" y="0"/>
                    </a:lnTo>
                    <a:lnTo>
                      <a:pt x="0"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61" name="Freeform 849">
                <a:extLst>
                  <a:ext uri="{FF2B5EF4-FFF2-40B4-BE49-F238E27FC236}">
                    <a16:creationId xmlns:a16="http://schemas.microsoft.com/office/drawing/2014/main" id="{A22C6130-4601-BE8B-9CD3-8C046D9C7327}"/>
                  </a:ext>
                </a:extLst>
              </p:cNvPr>
              <p:cNvSpPr>
                <a:spLocks/>
              </p:cNvSpPr>
              <p:nvPr/>
            </p:nvSpPr>
            <p:spPr bwMode="auto">
              <a:xfrm>
                <a:off x="1044" y="3916"/>
                <a:ext cx="37" cy="56"/>
              </a:xfrm>
              <a:custGeom>
                <a:avLst/>
                <a:gdLst>
                  <a:gd name="T0" fmla="*/ 1 w 110"/>
                  <a:gd name="T1" fmla="*/ 170 h 170"/>
                  <a:gd name="T2" fmla="*/ 15 w 110"/>
                  <a:gd name="T3" fmla="*/ 158 h 170"/>
                  <a:gd name="T4" fmla="*/ 26 w 110"/>
                  <a:gd name="T5" fmla="*/ 146 h 170"/>
                  <a:gd name="T6" fmla="*/ 34 w 110"/>
                  <a:gd name="T7" fmla="*/ 134 h 170"/>
                  <a:gd name="T8" fmla="*/ 41 w 110"/>
                  <a:gd name="T9" fmla="*/ 124 h 170"/>
                  <a:gd name="T10" fmla="*/ 47 w 110"/>
                  <a:gd name="T11" fmla="*/ 112 h 170"/>
                  <a:gd name="T12" fmla="*/ 51 w 110"/>
                  <a:gd name="T13" fmla="*/ 103 h 170"/>
                  <a:gd name="T14" fmla="*/ 56 w 110"/>
                  <a:gd name="T15" fmla="*/ 92 h 170"/>
                  <a:gd name="T16" fmla="*/ 59 w 110"/>
                  <a:gd name="T17" fmla="*/ 83 h 170"/>
                  <a:gd name="T18" fmla="*/ 62 w 110"/>
                  <a:gd name="T19" fmla="*/ 73 h 170"/>
                  <a:gd name="T20" fmla="*/ 66 w 110"/>
                  <a:gd name="T21" fmla="*/ 64 h 170"/>
                  <a:gd name="T22" fmla="*/ 69 w 110"/>
                  <a:gd name="T23" fmla="*/ 53 h 170"/>
                  <a:gd name="T24" fmla="*/ 74 w 110"/>
                  <a:gd name="T25" fmla="*/ 44 h 170"/>
                  <a:gd name="T26" fmla="*/ 81 w 110"/>
                  <a:gd name="T27" fmla="*/ 35 h 170"/>
                  <a:gd name="T28" fmla="*/ 88 w 110"/>
                  <a:gd name="T29" fmla="*/ 24 h 170"/>
                  <a:gd name="T30" fmla="*/ 98 w 110"/>
                  <a:gd name="T31" fmla="*/ 14 h 170"/>
                  <a:gd name="T32" fmla="*/ 110 w 110"/>
                  <a:gd name="T33" fmla="*/ 2 h 170"/>
                  <a:gd name="T34" fmla="*/ 108 w 110"/>
                  <a:gd name="T35" fmla="*/ 0 h 170"/>
                  <a:gd name="T36" fmla="*/ 95 w 110"/>
                  <a:gd name="T37" fmla="*/ 11 h 170"/>
                  <a:gd name="T38" fmla="*/ 86 w 110"/>
                  <a:gd name="T39" fmla="*/ 22 h 170"/>
                  <a:gd name="T40" fmla="*/ 78 w 110"/>
                  <a:gd name="T41" fmla="*/ 32 h 170"/>
                  <a:gd name="T42" fmla="*/ 71 w 110"/>
                  <a:gd name="T43" fmla="*/ 43 h 170"/>
                  <a:gd name="T44" fmla="*/ 67 w 110"/>
                  <a:gd name="T45" fmla="*/ 52 h 170"/>
                  <a:gd name="T46" fmla="*/ 62 w 110"/>
                  <a:gd name="T47" fmla="*/ 62 h 170"/>
                  <a:gd name="T48" fmla="*/ 59 w 110"/>
                  <a:gd name="T49" fmla="*/ 72 h 170"/>
                  <a:gd name="T50" fmla="*/ 56 w 110"/>
                  <a:gd name="T51" fmla="*/ 82 h 170"/>
                  <a:gd name="T52" fmla="*/ 52 w 110"/>
                  <a:gd name="T53" fmla="*/ 91 h 170"/>
                  <a:gd name="T54" fmla="*/ 48 w 110"/>
                  <a:gd name="T55" fmla="*/ 101 h 170"/>
                  <a:gd name="T56" fmla="*/ 44 w 110"/>
                  <a:gd name="T57" fmla="*/ 111 h 170"/>
                  <a:gd name="T58" fmla="*/ 39 w 110"/>
                  <a:gd name="T59" fmla="*/ 122 h 170"/>
                  <a:gd name="T60" fmla="*/ 31 w 110"/>
                  <a:gd name="T61" fmla="*/ 132 h 170"/>
                  <a:gd name="T62" fmla="*/ 23 w 110"/>
                  <a:gd name="T63" fmla="*/ 144 h 170"/>
                  <a:gd name="T64" fmla="*/ 12 w 110"/>
                  <a:gd name="T65" fmla="*/ 155 h 170"/>
                  <a:gd name="T66" fmla="*/ 0 w 110"/>
                  <a:gd name="T67" fmla="*/ 168 h 170"/>
                  <a:gd name="T68" fmla="*/ 1 w 110"/>
                  <a:gd name="T6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70">
                    <a:moveTo>
                      <a:pt x="1" y="170"/>
                    </a:moveTo>
                    <a:lnTo>
                      <a:pt x="15" y="158"/>
                    </a:lnTo>
                    <a:lnTo>
                      <a:pt x="26" y="146"/>
                    </a:lnTo>
                    <a:lnTo>
                      <a:pt x="34" y="134"/>
                    </a:lnTo>
                    <a:lnTo>
                      <a:pt x="41" y="124"/>
                    </a:lnTo>
                    <a:lnTo>
                      <a:pt x="47" y="112"/>
                    </a:lnTo>
                    <a:lnTo>
                      <a:pt x="51" y="103"/>
                    </a:lnTo>
                    <a:lnTo>
                      <a:pt x="56" y="92"/>
                    </a:lnTo>
                    <a:lnTo>
                      <a:pt x="59" y="83"/>
                    </a:lnTo>
                    <a:lnTo>
                      <a:pt x="62" y="73"/>
                    </a:lnTo>
                    <a:lnTo>
                      <a:pt x="66" y="64"/>
                    </a:lnTo>
                    <a:lnTo>
                      <a:pt x="69" y="53"/>
                    </a:lnTo>
                    <a:lnTo>
                      <a:pt x="74" y="44"/>
                    </a:lnTo>
                    <a:lnTo>
                      <a:pt x="81" y="35"/>
                    </a:lnTo>
                    <a:lnTo>
                      <a:pt x="88" y="24"/>
                    </a:lnTo>
                    <a:lnTo>
                      <a:pt x="98" y="14"/>
                    </a:lnTo>
                    <a:lnTo>
                      <a:pt x="110" y="2"/>
                    </a:lnTo>
                    <a:lnTo>
                      <a:pt x="108" y="0"/>
                    </a:lnTo>
                    <a:lnTo>
                      <a:pt x="95" y="11"/>
                    </a:lnTo>
                    <a:lnTo>
                      <a:pt x="86" y="22"/>
                    </a:lnTo>
                    <a:lnTo>
                      <a:pt x="78" y="32"/>
                    </a:lnTo>
                    <a:lnTo>
                      <a:pt x="71" y="43"/>
                    </a:lnTo>
                    <a:lnTo>
                      <a:pt x="67" y="52"/>
                    </a:lnTo>
                    <a:lnTo>
                      <a:pt x="62" y="62"/>
                    </a:lnTo>
                    <a:lnTo>
                      <a:pt x="59" y="72"/>
                    </a:lnTo>
                    <a:lnTo>
                      <a:pt x="56" y="82"/>
                    </a:lnTo>
                    <a:lnTo>
                      <a:pt x="52" y="91"/>
                    </a:lnTo>
                    <a:lnTo>
                      <a:pt x="48" y="101"/>
                    </a:lnTo>
                    <a:lnTo>
                      <a:pt x="44" y="111"/>
                    </a:lnTo>
                    <a:lnTo>
                      <a:pt x="39" y="122"/>
                    </a:lnTo>
                    <a:lnTo>
                      <a:pt x="31" y="132"/>
                    </a:lnTo>
                    <a:lnTo>
                      <a:pt x="23" y="144"/>
                    </a:lnTo>
                    <a:lnTo>
                      <a:pt x="12" y="155"/>
                    </a:lnTo>
                    <a:lnTo>
                      <a:pt x="0" y="168"/>
                    </a:lnTo>
                    <a:lnTo>
                      <a:pt x="1"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62" name="Freeform 850">
                <a:extLst>
                  <a:ext uri="{FF2B5EF4-FFF2-40B4-BE49-F238E27FC236}">
                    <a16:creationId xmlns:a16="http://schemas.microsoft.com/office/drawing/2014/main" id="{63470BC8-CC54-19A6-0DF2-CA152808E607}"/>
                  </a:ext>
                </a:extLst>
              </p:cNvPr>
              <p:cNvSpPr>
                <a:spLocks/>
              </p:cNvSpPr>
              <p:nvPr/>
            </p:nvSpPr>
            <p:spPr bwMode="auto">
              <a:xfrm>
                <a:off x="1044" y="3972"/>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63" name="Freeform 851">
                <a:extLst>
                  <a:ext uri="{FF2B5EF4-FFF2-40B4-BE49-F238E27FC236}">
                    <a16:creationId xmlns:a16="http://schemas.microsoft.com/office/drawing/2014/main" id="{A8A76BE3-BF4A-9879-7C0D-442D862DA1F9}"/>
                  </a:ext>
                </a:extLst>
              </p:cNvPr>
              <p:cNvSpPr>
                <a:spLocks/>
              </p:cNvSpPr>
              <p:nvPr/>
            </p:nvSpPr>
            <p:spPr bwMode="auto">
              <a:xfrm>
                <a:off x="1052" y="3916"/>
                <a:ext cx="1" cy="1"/>
              </a:xfrm>
              <a:custGeom>
                <a:avLst/>
                <a:gdLst>
                  <a:gd name="T0" fmla="*/ 3 w 3"/>
                  <a:gd name="T1" fmla="*/ 2 h 2"/>
                  <a:gd name="T2" fmla="*/ 2 w 3"/>
                  <a:gd name="T3" fmla="*/ 1 h 2"/>
                  <a:gd name="T4" fmla="*/ 1 w 3"/>
                  <a:gd name="T5" fmla="*/ 0 h 2"/>
                  <a:gd name="T6" fmla="*/ 0 w 3"/>
                  <a:gd name="T7" fmla="*/ 1 h 2"/>
                  <a:gd name="T8" fmla="*/ 0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1"/>
                    </a:lnTo>
                    <a:lnTo>
                      <a:pt x="1" y="0"/>
                    </a:lnTo>
                    <a:lnTo>
                      <a:pt x="0" y="1"/>
                    </a:lnTo>
                    <a:lnTo>
                      <a:pt x="0"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64" name="Freeform 852">
                <a:extLst>
                  <a:ext uri="{FF2B5EF4-FFF2-40B4-BE49-F238E27FC236}">
                    <a16:creationId xmlns:a16="http://schemas.microsoft.com/office/drawing/2014/main" id="{AFC46F86-49F1-6290-F6CC-519F4719034B}"/>
                  </a:ext>
                </a:extLst>
              </p:cNvPr>
              <p:cNvSpPr>
                <a:spLocks/>
              </p:cNvSpPr>
              <p:nvPr/>
            </p:nvSpPr>
            <p:spPr bwMode="auto">
              <a:xfrm>
                <a:off x="1037" y="3917"/>
                <a:ext cx="15" cy="40"/>
              </a:xfrm>
              <a:custGeom>
                <a:avLst/>
                <a:gdLst>
                  <a:gd name="T0" fmla="*/ 2 w 46"/>
                  <a:gd name="T1" fmla="*/ 122 h 122"/>
                  <a:gd name="T2" fmla="*/ 7 w 46"/>
                  <a:gd name="T3" fmla="*/ 115 h 122"/>
                  <a:gd name="T4" fmla="*/ 12 w 46"/>
                  <a:gd name="T5" fmla="*/ 108 h 122"/>
                  <a:gd name="T6" fmla="*/ 17 w 46"/>
                  <a:gd name="T7" fmla="*/ 101 h 122"/>
                  <a:gd name="T8" fmla="*/ 21 w 46"/>
                  <a:gd name="T9" fmla="*/ 94 h 122"/>
                  <a:gd name="T10" fmla="*/ 24 w 46"/>
                  <a:gd name="T11" fmla="*/ 87 h 122"/>
                  <a:gd name="T12" fmla="*/ 28 w 46"/>
                  <a:gd name="T13" fmla="*/ 80 h 122"/>
                  <a:gd name="T14" fmla="*/ 31 w 46"/>
                  <a:gd name="T15" fmla="*/ 73 h 122"/>
                  <a:gd name="T16" fmla="*/ 33 w 46"/>
                  <a:gd name="T17" fmla="*/ 65 h 122"/>
                  <a:gd name="T18" fmla="*/ 37 w 46"/>
                  <a:gd name="T19" fmla="*/ 57 h 122"/>
                  <a:gd name="T20" fmla="*/ 39 w 46"/>
                  <a:gd name="T21" fmla="*/ 48 h 122"/>
                  <a:gd name="T22" fmla="*/ 41 w 46"/>
                  <a:gd name="T23" fmla="*/ 41 h 122"/>
                  <a:gd name="T24" fmla="*/ 42 w 46"/>
                  <a:gd name="T25" fmla="*/ 34 h 122"/>
                  <a:gd name="T26" fmla="*/ 43 w 46"/>
                  <a:gd name="T27" fmla="*/ 25 h 122"/>
                  <a:gd name="T28" fmla="*/ 44 w 46"/>
                  <a:gd name="T29" fmla="*/ 17 h 122"/>
                  <a:gd name="T30" fmla="*/ 45 w 46"/>
                  <a:gd name="T31" fmla="*/ 9 h 122"/>
                  <a:gd name="T32" fmla="*/ 46 w 46"/>
                  <a:gd name="T33" fmla="*/ 0 h 122"/>
                  <a:gd name="T34" fmla="*/ 43 w 46"/>
                  <a:gd name="T35" fmla="*/ 0 h 122"/>
                  <a:gd name="T36" fmla="*/ 42 w 46"/>
                  <a:gd name="T37" fmla="*/ 8 h 122"/>
                  <a:gd name="T38" fmla="*/ 41 w 46"/>
                  <a:gd name="T39" fmla="*/ 17 h 122"/>
                  <a:gd name="T40" fmla="*/ 40 w 46"/>
                  <a:gd name="T41" fmla="*/ 24 h 122"/>
                  <a:gd name="T42" fmla="*/ 39 w 46"/>
                  <a:gd name="T43" fmla="*/ 33 h 122"/>
                  <a:gd name="T44" fmla="*/ 37 w 46"/>
                  <a:gd name="T45" fmla="*/ 40 h 122"/>
                  <a:gd name="T46" fmla="*/ 36 w 46"/>
                  <a:gd name="T47" fmla="*/ 48 h 122"/>
                  <a:gd name="T48" fmla="*/ 33 w 46"/>
                  <a:gd name="T49" fmla="*/ 56 h 122"/>
                  <a:gd name="T50" fmla="*/ 30 w 46"/>
                  <a:gd name="T51" fmla="*/ 63 h 122"/>
                  <a:gd name="T52" fmla="*/ 28 w 46"/>
                  <a:gd name="T53" fmla="*/ 70 h 122"/>
                  <a:gd name="T54" fmla="*/ 25 w 46"/>
                  <a:gd name="T55" fmla="*/ 78 h 122"/>
                  <a:gd name="T56" fmla="*/ 22 w 46"/>
                  <a:gd name="T57" fmla="*/ 85 h 122"/>
                  <a:gd name="T58" fmla="*/ 19 w 46"/>
                  <a:gd name="T59" fmla="*/ 93 h 122"/>
                  <a:gd name="T60" fmla="*/ 14 w 46"/>
                  <a:gd name="T61" fmla="*/ 100 h 122"/>
                  <a:gd name="T62" fmla="*/ 9 w 46"/>
                  <a:gd name="T63" fmla="*/ 106 h 122"/>
                  <a:gd name="T64" fmla="*/ 5 w 46"/>
                  <a:gd name="T65" fmla="*/ 114 h 122"/>
                  <a:gd name="T66" fmla="*/ 0 w 46"/>
                  <a:gd name="T67" fmla="*/ 120 h 122"/>
                  <a:gd name="T68" fmla="*/ 2 w 46"/>
                  <a:gd name="T6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122">
                    <a:moveTo>
                      <a:pt x="2" y="122"/>
                    </a:moveTo>
                    <a:lnTo>
                      <a:pt x="7" y="115"/>
                    </a:lnTo>
                    <a:lnTo>
                      <a:pt x="12" y="108"/>
                    </a:lnTo>
                    <a:lnTo>
                      <a:pt x="17" y="101"/>
                    </a:lnTo>
                    <a:lnTo>
                      <a:pt x="21" y="94"/>
                    </a:lnTo>
                    <a:lnTo>
                      <a:pt x="24" y="87"/>
                    </a:lnTo>
                    <a:lnTo>
                      <a:pt x="28" y="80"/>
                    </a:lnTo>
                    <a:lnTo>
                      <a:pt x="31" y="73"/>
                    </a:lnTo>
                    <a:lnTo>
                      <a:pt x="33" y="65"/>
                    </a:lnTo>
                    <a:lnTo>
                      <a:pt x="37" y="57"/>
                    </a:lnTo>
                    <a:lnTo>
                      <a:pt x="39" y="48"/>
                    </a:lnTo>
                    <a:lnTo>
                      <a:pt x="41" y="41"/>
                    </a:lnTo>
                    <a:lnTo>
                      <a:pt x="42" y="34"/>
                    </a:lnTo>
                    <a:lnTo>
                      <a:pt x="43" y="25"/>
                    </a:lnTo>
                    <a:lnTo>
                      <a:pt x="44" y="17"/>
                    </a:lnTo>
                    <a:lnTo>
                      <a:pt x="45" y="9"/>
                    </a:lnTo>
                    <a:lnTo>
                      <a:pt x="46" y="0"/>
                    </a:lnTo>
                    <a:lnTo>
                      <a:pt x="43" y="0"/>
                    </a:lnTo>
                    <a:lnTo>
                      <a:pt x="42" y="8"/>
                    </a:lnTo>
                    <a:lnTo>
                      <a:pt x="41" y="17"/>
                    </a:lnTo>
                    <a:lnTo>
                      <a:pt x="40" y="24"/>
                    </a:lnTo>
                    <a:lnTo>
                      <a:pt x="39" y="33"/>
                    </a:lnTo>
                    <a:lnTo>
                      <a:pt x="37" y="40"/>
                    </a:lnTo>
                    <a:lnTo>
                      <a:pt x="36" y="48"/>
                    </a:lnTo>
                    <a:lnTo>
                      <a:pt x="33" y="56"/>
                    </a:lnTo>
                    <a:lnTo>
                      <a:pt x="30" y="63"/>
                    </a:lnTo>
                    <a:lnTo>
                      <a:pt x="28" y="70"/>
                    </a:lnTo>
                    <a:lnTo>
                      <a:pt x="25" y="78"/>
                    </a:lnTo>
                    <a:lnTo>
                      <a:pt x="22" y="85"/>
                    </a:lnTo>
                    <a:lnTo>
                      <a:pt x="19" y="93"/>
                    </a:lnTo>
                    <a:lnTo>
                      <a:pt x="14" y="100"/>
                    </a:lnTo>
                    <a:lnTo>
                      <a:pt x="9" y="106"/>
                    </a:lnTo>
                    <a:lnTo>
                      <a:pt x="5" y="114"/>
                    </a:lnTo>
                    <a:lnTo>
                      <a:pt x="0" y="120"/>
                    </a:lnTo>
                    <a:lnTo>
                      <a:pt x="2"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65" name="Freeform 853">
                <a:extLst>
                  <a:ext uri="{FF2B5EF4-FFF2-40B4-BE49-F238E27FC236}">
                    <a16:creationId xmlns:a16="http://schemas.microsoft.com/office/drawing/2014/main" id="{7FD8E732-9D3E-A534-AC88-DE6890C6CE12}"/>
                  </a:ext>
                </a:extLst>
              </p:cNvPr>
              <p:cNvSpPr>
                <a:spLocks/>
              </p:cNvSpPr>
              <p:nvPr/>
            </p:nvSpPr>
            <p:spPr bwMode="auto">
              <a:xfrm>
                <a:off x="1037" y="3957"/>
                <a:ext cx="1" cy="1"/>
              </a:xfrm>
              <a:custGeom>
                <a:avLst/>
                <a:gdLst>
                  <a:gd name="T0" fmla="*/ 0 w 2"/>
                  <a:gd name="T1" fmla="*/ 0 h 2"/>
                  <a:gd name="T2" fmla="*/ 0 w 2"/>
                  <a:gd name="T3" fmla="*/ 1 h 2"/>
                  <a:gd name="T4" fmla="*/ 0 w 2"/>
                  <a:gd name="T5" fmla="*/ 2 h 2"/>
                  <a:gd name="T6" fmla="*/ 2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2"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1167" name="Group 1055">
              <a:extLst>
                <a:ext uri="{FF2B5EF4-FFF2-40B4-BE49-F238E27FC236}">
                  <a16:creationId xmlns:a16="http://schemas.microsoft.com/office/drawing/2014/main" id="{1F39DBD4-3991-9C1B-473C-63716642BC65}"/>
                </a:ext>
              </a:extLst>
            </p:cNvPr>
            <p:cNvGrpSpPr>
              <a:grpSpLocks/>
            </p:cNvGrpSpPr>
            <p:nvPr/>
          </p:nvGrpSpPr>
          <p:grpSpPr bwMode="auto">
            <a:xfrm>
              <a:off x="833" y="3502"/>
              <a:ext cx="1050" cy="533"/>
              <a:chOff x="833" y="3502"/>
              <a:chExt cx="1050" cy="533"/>
            </a:xfrm>
          </p:grpSpPr>
          <p:sp>
            <p:nvSpPr>
              <p:cNvPr id="90967" name="Freeform 855">
                <a:extLst>
                  <a:ext uri="{FF2B5EF4-FFF2-40B4-BE49-F238E27FC236}">
                    <a16:creationId xmlns:a16="http://schemas.microsoft.com/office/drawing/2014/main" id="{D39CA407-47A1-FD0E-8295-E4E90D442416}"/>
                  </a:ext>
                </a:extLst>
              </p:cNvPr>
              <p:cNvSpPr>
                <a:spLocks/>
              </p:cNvSpPr>
              <p:nvPr/>
            </p:nvSpPr>
            <p:spPr bwMode="auto">
              <a:xfrm>
                <a:off x="991" y="3986"/>
                <a:ext cx="1" cy="1"/>
              </a:xfrm>
              <a:custGeom>
                <a:avLst/>
                <a:gdLst>
                  <a:gd name="T0" fmla="*/ 2 w 2"/>
                  <a:gd name="T1" fmla="*/ 2 h 2"/>
                  <a:gd name="T2" fmla="*/ 2 w 2"/>
                  <a:gd name="T3" fmla="*/ 1 h 2"/>
                  <a:gd name="T4" fmla="*/ 2 w 2"/>
                  <a:gd name="T5" fmla="*/ 0 h 2"/>
                  <a:gd name="T6" fmla="*/ 1 w 2"/>
                  <a:gd name="T7" fmla="*/ 0 h 2"/>
                  <a:gd name="T8" fmla="*/ 0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2" y="0"/>
                    </a:lnTo>
                    <a:lnTo>
                      <a:pt x="1" y="0"/>
                    </a:lnTo>
                    <a:lnTo>
                      <a:pt x="0"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68" name="Freeform 856">
                <a:extLst>
                  <a:ext uri="{FF2B5EF4-FFF2-40B4-BE49-F238E27FC236}">
                    <a16:creationId xmlns:a16="http://schemas.microsoft.com/office/drawing/2014/main" id="{CDDCF33B-B2FE-2957-B014-030D2C018A61}"/>
                  </a:ext>
                </a:extLst>
              </p:cNvPr>
              <p:cNvSpPr>
                <a:spLocks/>
              </p:cNvSpPr>
              <p:nvPr/>
            </p:nvSpPr>
            <p:spPr bwMode="auto">
              <a:xfrm>
                <a:off x="922" y="3986"/>
                <a:ext cx="69" cy="24"/>
              </a:xfrm>
              <a:custGeom>
                <a:avLst/>
                <a:gdLst>
                  <a:gd name="T0" fmla="*/ 0 w 206"/>
                  <a:gd name="T1" fmla="*/ 72 h 72"/>
                  <a:gd name="T2" fmla="*/ 14 w 206"/>
                  <a:gd name="T3" fmla="*/ 71 h 72"/>
                  <a:gd name="T4" fmla="*/ 27 w 206"/>
                  <a:gd name="T5" fmla="*/ 69 h 72"/>
                  <a:gd name="T6" fmla="*/ 42 w 206"/>
                  <a:gd name="T7" fmla="*/ 68 h 72"/>
                  <a:gd name="T8" fmla="*/ 56 w 206"/>
                  <a:gd name="T9" fmla="*/ 64 h 72"/>
                  <a:gd name="T10" fmla="*/ 70 w 206"/>
                  <a:gd name="T11" fmla="*/ 61 h 72"/>
                  <a:gd name="T12" fmla="*/ 84 w 206"/>
                  <a:gd name="T13" fmla="*/ 58 h 72"/>
                  <a:gd name="T14" fmla="*/ 99 w 206"/>
                  <a:gd name="T15" fmla="*/ 55 h 72"/>
                  <a:gd name="T16" fmla="*/ 112 w 206"/>
                  <a:gd name="T17" fmla="*/ 50 h 72"/>
                  <a:gd name="T18" fmla="*/ 126 w 206"/>
                  <a:gd name="T19" fmla="*/ 45 h 72"/>
                  <a:gd name="T20" fmla="*/ 139 w 206"/>
                  <a:gd name="T21" fmla="*/ 40 h 72"/>
                  <a:gd name="T22" fmla="*/ 152 w 206"/>
                  <a:gd name="T23" fmla="*/ 35 h 72"/>
                  <a:gd name="T24" fmla="*/ 164 w 206"/>
                  <a:gd name="T25" fmla="*/ 29 h 72"/>
                  <a:gd name="T26" fmla="*/ 176 w 206"/>
                  <a:gd name="T27" fmla="*/ 22 h 72"/>
                  <a:gd name="T28" fmla="*/ 187 w 206"/>
                  <a:gd name="T29" fmla="*/ 17 h 72"/>
                  <a:gd name="T30" fmla="*/ 197 w 206"/>
                  <a:gd name="T31" fmla="*/ 10 h 72"/>
                  <a:gd name="T32" fmla="*/ 206 w 206"/>
                  <a:gd name="T33" fmla="*/ 3 h 72"/>
                  <a:gd name="T34" fmla="*/ 204 w 206"/>
                  <a:gd name="T35" fmla="*/ 0 h 72"/>
                  <a:gd name="T36" fmla="*/ 194 w 206"/>
                  <a:gd name="T37" fmla="*/ 8 h 72"/>
                  <a:gd name="T38" fmla="*/ 185 w 206"/>
                  <a:gd name="T39" fmla="*/ 14 h 72"/>
                  <a:gd name="T40" fmla="*/ 174 w 206"/>
                  <a:gd name="T41" fmla="*/ 20 h 72"/>
                  <a:gd name="T42" fmla="*/ 163 w 206"/>
                  <a:gd name="T43" fmla="*/ 27 h 72"/>
                  <a:gd name="T44" fmla="*/ 150 w 206"/>
                  <a:gd name="T45" fmla="*/ 32 h 72"/>
                  <a:gd name="T46" fmla="*/ 138 w 206"/>
                  <a:gd name="T47" fmla="*/ 37 h 72"/>
                  <a:gd name="T48" fmla="*/ 125 w 206"/>
                  <a:gd name="T49" fmla="*/ 42 h 72"/>
                  <a:gd name="T50" fmla="*/ 111 w 206"/>
                  <a:gd name="T51" fmla="*/ 46 h 72"/>
                  <a:gd name="T52" fmla="*/ 98 w 206"/>
                  <a:gd name="T53" fmla="*/ 51 h 72"/>
                  <a:gd name="T54" fmla="*/ 84 w 206"/>
                  <a:gd name="T55" fmla="*/ 55 h 72"/>
                  <a:gd name="T56" fmla="*/ 69 w 206"/>
                  <a:gd name="T57" fmla="*/ 58 h 72"/>
                  <a:gd name="T58" fmla="*/ 56 w 206"/>
                  <a:gd name="T59" fmla="*/ 61 h 72"/>
                  <a:gd name="T60" fmla="*/ 41 w 206"/>
                  <a:gd name="T61" fmla="*/ 63 h 72"/>
                  <a:gd name="T62" fmla="*/ 27 w 206"/>
                  <a:gd name="T63" fmla="*/ 65 h 72"/>
                  <a:gd name="T64" fmla="*/ 14 w 206"/>
                  <a:gd name="T65" fmla="*/ 68 h 72"/>
                  <a:gd name="T66" fmla="*/ 0 w 206"/>
                  <a:gd name="T67" fmla="*/ 69 h 72"/>
                  <a:gd name="T68" fmla="*/ 0 w 206"/>
                  <a:gd name="T6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6" h="72">
                    <a:moveTo>
                      <a:pt x="0" y="72"/>
                    </a:moveTo>
                    <a:lnTo>
                      <a:pt x="14" y="71"/>
                    </a:lnTo>
                    <a:lnTo>
                      <a:pt x="27" y="69"/>
                    </a:lnTo>
                    <a:lnTo>
                      <a:pt x="42" y="68"/>
                    </a:lnTo>
                    <a:lnTo>
                      <a:pt x="56" y="64"/>
                    </a:lnTo>
                    <a:lnTo>
                      <a:pt x="70" y="61"/>
                    </a:lnTo>
                    <a:lnTo>
                      <a:pt x="84" y="58"/>
                    </a:lnTo>
                    <a:lnTo>
                      <a:pt x="99" y="55"/>
                    </a:lnTo>
                    <a:lnTo>
                      <a:pt x="112" y="50"/>
                    </a:lnTo>
                    <a:lnTo>
                      <a:pt x="126" y="45"/>
                    </a:lnTo>
                    <a:lnTo>
                      <a:pt x="139" y="40"/>
                    </a:lnTo>
                    <a:lnTo>
                      <a:pt x="152" y="35"/>
                    </a:lnTo>
                    <a:lnTo>
                      <a:pt x="164" y="29"/>
                    </a:lnTo>
                    <a:lnTo>
                      <a:pt x="176" y="22"/>
                    </a:lnTo>
                    <a:lnTo>
                      <a:pt x="187" y="17"/>
                    </a:lnTo>
                    <a:lnTo>
                      <a:pt x="197" y="10"/>
                    </a:lnTo>
                    <a:lnTo>
                      <a:pt x="206" y="3"/>
                    </a:lnTo>
                    <a:lnTo>
                      <a:pt x="204" y="0"/>
                    </a:lnTo>
                    <a:lnTo>
                      <a:pt x="194" y="8"/>
                    </a:lnTo>
                    <a:lnTo>
                      <a:pt x="185" y="14"/>
                    </a:lnTo>
                    <a:lnTo>
                      <a:pt x="174" y="20"/>
                    </a:lnTo>
                    <a:lnTo>
                      <a:pt x="163" y="27"/>
                    </a:lnTo>
                    <a:lnTo>
                      <a:pt x="150" y="32"/>
                    </a:lnTo>
                    <a:lnTo>
                      <a:pt x="138" y="37"/>
                    </a:lnTo>
                    <a:lnTo>
                      <a:pt x="125" y="42"/>
                    </a:lnTo>
                    <a:lnTo>
                      <a:pt x="111" y="46"/>
                    </a:lnTo>
                    <a:lnTo>
                      <a:pt x="98" y="51"/>
                    </a:lnTo>
                    <a:lnTo>
                      <a:pt x="84" y="55"/>
                    </a:lnTo>
                    <a:lnTo>
                      <a:pt x="69" y="58"/>
                    </a:lnTo>
                    <a:lnTo>
                      <a:pt x="56" y="61"/>
                    </a:lnTo>
                    <a:lnTo>
                      <a:pt x="41" y="63"/>
                    </a:lnTo>
                    <a:lnTo>
                      <a:pt x="27" y="65"/>
                    </a:lnTo>
                    <a:lnTo>
                      <a:pt x="14" y="68"/>
                    </a:lnTo>
                    <a:lnTo>
                      <a:pt x="0" y="69"/>
                    </a:lnTo>
                    <a:lnTo>
                      <a:pt x="0"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69" name="Freeform 857">
                <a:extLst>
                  <a:ext uri="{FF2B5EF4-FFF2-40B4-BE49-F238E27FC236}">
                    <a16:creationId xmlns:a16="http://schemas.microsoft.com/office/drawing/2014/main" id="{5CD706FE-EFD1-48E0-C26C-A86DF41D2A19}"/>
                  </a:ext>
                </a:extLst>
              </p:cNvPr>
              <p:cNvSpPr>
                <a:spLocks/>
              </p:cNvSpPr>
              <p:nvPr/>
            </p:nvSpPr>
            <p:spPr bwMode="auto">
              <a:xfrm>
                <a:off x="922" y="4009"/>
                <a:ext cx="1" cy="1"/>
              </a:xfrm>
              <a:custGeom>
                <a:avLst/>
                <a:gdLst>
                  <a:gd name="T0" fmla="*/ 2 w 2"/>
                  <a:gd name="T1" fmla="*/ 0 h 3"/>
                  <a:gd name="T2" fmla="*/ 1 w 2"/>
                  <a:gd name="T3" fmla="*/ 0 h 3"/>
                  <a:gd name="T4" fmla="*/ 0 w 2"/>
                  <a:gd name="T5" fmla="*/ 1 h 3"/>
                  <a:gd name="T6" fmla="*/ 1 w 2"/>
                  <a:gd name="T7" fmla="*/ 2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1" y="2"/>
                    </a:lnTo>
                    <a:lnTo>
                      <a:pt x="2"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0" name="Freeform 858">
                <a:extLst>
                  <a:ext uri="{FF2B5EF4-FFF2-40B4-BE49-F238E27FC236}">
                    <a16:creationId xmlns:a16="http://schemas.microsoft.com/office/drawing/2014/main" id="{F9C52764-BBAD-3E6C-7DAB-D8D56343DBDD}"/>
                  </a:ext>
                </a:extLst>
              </p:cNvPr>
              <p:cNvSpPr>
                <a:spLocks/>
              </p:cNvSpPr>
              <p:nvPr/>
            </p:nvSpPr>
            <p:spPr bwMode="auto">
              <a:xfrm>
                <a:off x="936" y="4016"/>
                <a:ext cx="1" cy="1"/>
              </a:xfrm>
              <a:custGeom>
                <a:avLst/>
                <a:gdLst>
                  <a:gd name="T0" fmla="*/ 2 w 2"/>
                  <a:gd name="T1" fmla="*/ 0 h 3"/>
                  <a:gd name="T2" fmla="*/ 1 w 2"/>
                  <a:gd name="T3" fmla="*/ 0 h 3"/>
                  <a:gd name="T4" fmla="*/ 0 w 2"/>
                  <a:gd name="T5" fmla="*/ 1 h 3"/>
                  <a:gd name="T6" fmla="*/ 1 w 2"/>
                  <a:gd name="T7" fmla="*/ 2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1" y="2"/>
                    </a:lnTo>
                    <a:lnTo>
                      <a:pt x="2"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1" name="Freeform 859">
                <a:extLst>
                  <a:ext uri="{FF2B5EF4-FFF2-40B4-BE49-F238E27FC236}">
                    <a16:creationId xmlns:a16="http://schemas.microsoft.com/office/drawing/2014/main" id="{54DCB6A0-E703-5156-5D5A-2EEC80133BA3}"/>
                  </a:ext>
                </a:extLst>
              </p:cNvPr>
              <p:cNvSpPr>
                <a:spLocks/>
              </p:cNvSpPr>
              <p:nvPr/>
            </p:nvSpPr>
            <p:spPr bwMode="auto">
              <a:xfrm>
                <a:off x="937" y="4008"/>
                <a:ext cx="35" cy="9"/>
              </a:xfrm>
              <a:custGeom>
                <a:avLst/>
                <a:gdLst>
                  <a:gd name="T0" fmla="*/ 106 w 107"/>
                  <a:gd name="T1" fmla="*/ 0 h 28"/>
                  <a:gd name="T2" fmla="*/ 100 w 107"/>
                  <a:gd name="T3" fmla="*/ 2 h 28"/>
                  <a:gd name="T4" fmla="*/ 95 w 107"/>
                  <a:gd name="T5" fmla="*/ 6 h 28"/>
                  <a:gd name="T6" fmla="*/ 88 w 107"/>
                  <a:gd name="T7" fmla="*/ 8 h 28"/>
                  <a:gd name="T8" fmla="*/ 82 w 107"/>
                  <a:gd name="T9" fmla="*/ 10 h 28"/>
                  <a:gd name="T10" fmla="*/ 76 w 107"/>
                  <a:gd name="T11" fmla="*/ 12 h 28"/>
                  <a:gd name="T12" fmla="*/ 69 w 107"/>
                  <a:gd name="T13" fmla="*/ 14 h 28"/>
                  <a:gd name="T14" fmla="*/ 63 w 107"/>
                  <a:gd name="T15" fmla="*/ 16 h 28"/>
                  <a:gd name="T16" fmla="*/ 56 w 107"/>
                  <a:gd name="T17" fmla="*/ 18 h 28"/>
                  <a:gd name="T18" fmla="*/ 49 w 107"/>
                  <a:gd name="T19" fmla="*/ 19 h 28"/>
                  <a:gd name="T20" fmla="*/ 43 w 107"/>
                  <a:gd name="T21" fmla="*/ 20 h 28"/>
                  <a:gd name="T22" fmla="*/ 36 w 107"/>
                  <a:gd name="T23" fmla="*/ 21 h 28"/>
                  <a:gd name="T24" fmla="*/ 28 w 107"/>
                  <a:gd name="T25" fmla="*/ 22 h 28"/>
                  <a:gd name="T26" fmla="*/ 21 w 107"/>
                  <a:gd name="T27" fmla="*/ 23 h 28"/>
                  <a:gd name="T28" fmla="*/ 15 w 107"/>
                  <a:gd name="T29" fmla="*/ 25 h 28"/>
                  <a:gd name="T30" fmla="*/ 7 w 107"/>
                  <a:gd name="T31" fmla="*/ 25 h 28"/>
                  <a:gd name="T32" fmla="*/ 0 w 107"/>
                  <a:gd name="T33" fmla="*/ 25 h 28"/>
                  <a:gd name="T34" fmla="*/ 0 w 107"/>
                  <a:gd name="T35" fmla="*/ 28 h 28"/>
                  <a:gd name="T36" fmla="*/ 7 w 107"/>
                  <a:gd name="T37" fmla="*/ 28 h 28"/>
                  <a:gd name="T38" fmla="*/ 15 w 107"/>
                  <a:gd name="T39" fmla="*/ 28 h 28"/>
                  <a:gd name="T40" fmla="*/ 22 w 107"/>
                  <a:gd name="T41" fmla="*/ 27 h 28"/>
                  <a:gd name="T42" fmla="*/ 29 w 107"/>
                  <a:gd name="T43" fmla="*/ 26 h 28"/>
                  <a:gd name="T44" fmla="*/ 36 w 107"/>
                  <a:gd name="T45" fmla="*/ 25 h 28"/>
                  <a:gd name="T46" fmla="*/ 43 w 107"/>
                  <a:gd name="T47" fmla="*/ 25 h 28"/>
                  <a:gd name="T48" fmla="*/ 50 w 107"/>
                  <a:gd name="T49" fmla="*/ 22 h 28"/>
                  <a:gd name="T50" fmla="*/ 57 w 107"/>
                  <a:gd name="T51" fmla="*/ 21 h 28"/>
                  <a:gd name="T52" fmla="*/ 64 w 107"/>
                  <a:gd name="T53" fmla="*/ 19 h 28"/>
                  <a:gd name="T54" fmla="*/ 70 w 107"/>
                  <a:gd name="T55" fmla="*/ 17 h 28"/>
                  <a:gd name="T56" fmla="*/ 77 w 107"/>
                  <a:gd name="T57" fmla="*/ 15 h 28"/>
                  <a:gd name="T58" fmla="*/ 83 w 107"/>
                  <a:gd name="T59" fmla="*/ 13 h 28"/>
                  <a:gd name="T60" fmla="*/ 89 w 107"/>
                  <a:gd name="T61" fmla="*/ 11 h 28"/>
                  <a:gd name="T62" fmla="*/ 96 w 107"/>
                  <a:gd name="T63" fmla="*/ 9 h 28"/>
                  <a:gd name="T64" fmla="*/ 102 w 107"/>
                  <a:gd name="T65" fmla="*/ 6 h 28"/>
                  <a:gd name="T66" fmla="*/ 107 w 107"/>
                  <a:gd name="T67" fmla="*/ 2 h 28"/>
                  <a:gd name="T68" fmla="*/ 106 w 107"/>
                  <a:gd name="T6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28">
                    <a:moveTo>
                      <a:pt x="106" y="0"/>
                    </a:moveTo>
                    <a:lnTo>
                      <a:pt x="100" y="2"/>
                    </a:lnTo>
                    <a:lnTo>
                      <a:pt x="95" y="6"/>
                    </a:lnTo>
                    <a:lnTo>
                      <a:pt x="88" y="8"/>
                    </a:lnTo>
                    <a:lnTo>
                      <a:pt x="82" y="10"/>
                    </a:lnTo>
                    <a:lnTo>
                      <a:pt x="76" y="12"/>
                    </a:lnTo>
                    <a:lnTo>
                      <a:pt x="69" y="14"/>
                    </a:lnTo>
                    <a:lnTo>
                      <a:pt x="63" y="16"/>
                    </a:lnTo>
                    <a:lnTo>
                      <a:pt x="56" y="18"/>
                    </a:lnTo>
                    <a:lnTo>
                      <a:pt x="49" y="19"/>
                    </a:lnTo>
                    <a:lnTo>
                      <a:pt x="43" y="20"/>
                    </a:lnTo>
                    <a:lnTo>
                      <a:pt x="36" y="21"/>
                    </a:lnTo>
                    <a:lnTo>
                      <a:pt x="28" y="22"/>
                    </a:lnTo>
                    <a:lnTo>
                      <a:pt x="21" y="23"/>
                    </a:lnTo>
                    <a:lnTo>
                      <a:pt x="15" y="25"/>
                    </a:lnTo>
                    <a:lnTo>
                      <a:pt x="7" y="25"/>
                    </a:lnTo>
                    <a:lnTo>
                      <a:pt x="0" y="25"/>
                    </a:lnTo>
                    <a:lnTo>
                      <a:pt x="0" y="28"/>
                    </a:lnTo>
                    <a:lnTo>
                      <a:pt x="7" y="28"/>
                    </a:lnTo>
                    <a:lnTo>
                      <a:pt x="15" y="28"/>
                    </a:lnTo>
                    <a:lnTo>
                      <a:pt x="22" y="27"/>
                    </a:lnTo>
                    <a:lnTo>
                      <a:pt x="29" y="26"/>
                    </a:lnTo>
                    <a:lnTo>
                      <a:pt x="36" y="25"/>
                    </a:lnTo>
                    <a:lnTo>
                      <a:pt x="43" y="25"/>
                    </a:lnTo>
                    <a:lnTo>
                      <a:pt x="50" y="22"/>
                    </a:lnTo>
                    <a:lnTo>
                      <a:pt x="57" y="21"/>
                    </a:lnTo>
                    <a:lnTo>
                      <a:pt x="64" y="19"/>
                    </a:lnTo>
                    <a:lnTo>
                      <a:pt x="70" y="17"/>
                    </a:lnTo>
                    <a:lnTo>
                      <a:pt x="77" y="15"/>
                    </a:lnTo>
                    <a:lnTo>
                      <a:pt x="83" y="13"/>
                    </a:lnTo>
                    <a:lnTo>
                      <a:pt x="89" y="11"/>
                    </a:lnTo>
                    <a:lnTo>
                      <a:pt x="96" y="9"/>
                    </a:lnTo>
                    <a:lnTo>
                      <a:pt x="102" y="6"/>
                    </a:lnTo>
                    <a:lnTo>
                      <a:pt x="107" y="2"/>
                    </a:lnTo>
                    <a:lnTo>
                      <a:pt x="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2" name="Freeform 860">
                <a:extLst>
                  <a:ext uri="{FF2B5EF4-FFF2-40B4-BE49-F238E27FC236}">
                    <a16:creationId xmlns:a16="http://schemas.microsoft.com/office/drawing/2014/main" id="{75ED18CD-CDEE-6D4A-3E8B-61BA7F1A2F78}"/>
                  </a:ext>
                </a:extLst>
              </p:cNvPr>
              <p:cNvSpPr>
                <a:spLocks/>
              </p:cNvSpPr>
              <p:nvPr/>
            </p:nvSpPr>
            <p:spPr bwMode="auto">
              <a:xfrm>
                <a:off x="972" y="4008"/>
                <a:ext cx="1" cy="1"/>
              </a:xfrm>
              <a:custGeom>
                <a:avLst/>
                <a:gdLst>
                  <a:gd name="T0" fmla="*/ 1 w 2"/>
                  <a:gd name="T1" fmla="*/ 2 h 2"/>
                  <a:gd name="T2" fmla="*/ 2 w 2"/>
                  <a:gd name="T3" fmla="*/ 2 h 2"/>
                  <a:gd name="T4" fmla="*/ 2 w 2"/>
                  <a:gd name="T5" fmla="*/ 0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2"/>
                    </a:lnTo>
                    <a:lnTo>
                      <a:pt x="2" y="0"/>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3" name="Freeform 861">
                <a:extLst>
                  <a:ext uri="{FF2B5EF4-FFF2-40B4-BE49-F238E27FC236}">
                    <a16:creationId xmlns:a16="http://schemas.microsoft.com/office/drawing/2014/main" id="{2813CC40-257A-0B07-092A-B09097400736}"/>
                  </a:ext>
                </a:extLst>
              </p:cNvPr>
              <p:cNvSpPr>
                <a:spLocks/>
              </p:cNvSpPr>
              <p:nvPr/>
            </p:nvSpPr>
            <p:spPr bwMode="auto">
              <a:xfrm>
                <a:off x="987" y="4008"/>
                <a:ext cx="1" cy="1"/>
              </a:xfrm>
              <a:custGeom>
                <a:avLst/>
                <a:gdLst>
                  <a:gd name="T0" fmla="*/ 3 w 3"/>
                  <a:gd name="T1" fmla="*/ 3 h 3"/>
                  <a:gd name="T2" fmla="*/ 3 w 3"/>
                  <a:gd name="T3" fmla="*/ 1 h 3"/>
                  <a:gd name="T4" fmla="*/ 3 w 3"/>
                  <a:gd name="T5" fmla="*/ 0 h 3"/>
                  <a:gd name="T6" fmla="*/ 1 w 3"/>
                  <a:gd name="T7" fmla="*/ 0 h 3"/>
                  <a:gd name="T8" fmla="*/ 0 w 3"/>
                  <a:gd name="T9" fmla="*/ 0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3" y="1"/>
                    </a:lnTo>
                    <a:lnTo>
                      <a:pt x="3" y="0"/>
                    </a:lnTo>
                    <a:lnTo>
                      <a:pt x="1" y="0"/>
                    </a:lnTo>
                    <a:lnTo>
                      <a:pt x="0" y="0"/>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4" name="Freeform 862">
                <a:extLst>
                  <a:ext uri="{FF2B5EF4-FFF2-40B4-BE49-F238E27FC236}">
                    <a16:creationId xmlns:a16="http://schemas.microsoft.com/office/drawing/2014/main" id="{9A93771D-B772-FE1D-50AD-4C1D5C8F2214}"/>
                  </a:ext>
                </a:extLst>
              </p:cNvPr>
              <p:cNvSpPr>
                <a:spLocks/>
              </p:cNvSpPr>
              <p:nvPr/>
            </p:nvSpPr>
            <p:spPr bwMode="auto">
              <a:xfrm>
                <a:off x="953" y="4008"/>
                <a:ext cx="35" cy="16"/>
              </a:xfrm>
              <a:custGeom>
                <a:avLst/>
                <a:gdLst>
                  <a:gd name="T0" fmla="*/ 1 w 106"/>
                  <a:gd name="T1" fmla="*/ 47 h 47"/>
                  <a:gd name="T2" fmla="*/ 9 w 106"/>
                  <a:gd name="T3" fmla="*/ 46 h 47"/>
                  <a:gd name="T4" fmla="*/ 16 w 106"/>
                  <a:gd name="T5" fmla="*/ 45 h 47"/>
                  <a:gd name="T6" fmla="*/ 24 w 106"/>
                  <a:gd name="T7" fmla="*/ 42 h 47"/>
                  <a:gd name="T8" fmla="*/ 31 w 106"/>
                  <a:gd name="T9" fmla="*/ 41 h 47"/>
                  <a:gd name="T10" fmla="*/ 37 w 106"/>
                  <a:gd name="T11" fmla="*/ 39 h 47"/>
                  <a:gd name="T12" fmla="*/ 45 w 106"/>
                  <a:gd name="T13" fmla="*/ 36 h 47"/>
                  <a:gd name="T14" fmla="*/ 51 w 106"/>
                  <a:gd name="T15" fmla="*/ 34 h 47"/>
                  <a:gd name="T16" fmla="*/ 58 w 106"/>
                  <a:gd name="T17" fmla="*/ 32 h 47"/>
                  <a:gd name="T18" fmla="*/ 65 w 106"/>
                  <a:gd name="T19" fmla="*/ 29 h 47"/>
                  <a:gd name="T20" fmla="*/ 71 w 106"/>
                  <a:gd name="T21" fmla="*/ 26 h 47"/>
                  <a:gd name="T22" fmla="*/ 76 w 106"/>
                  <a:gd name="T23" fmla="*/ 22 h 47"/>
                  <a:gd name="T24" fmla="*/ 82 w 106"/>
                  <a:gd name="T25" fmla="*/ 18 h 47"/>
                  <a:gd name="T26" fmla="*/ 89 w 106"/>
                  <a:gd name="T27" fmla="*/ 15 h 47"/>
                  <a:gd name="T28" fmla="*/ 94 w 106"/>
                  <a:gd name="T29" fmla="*/ 11 h 47"/>
                  <a:gd name="T30" fmla="*/ 100 w 106"/>
                  <a:gd name="T31" fmla="*/ 7 h 47"/>
                  <a:gd name="T32" fmla="*/ 106 w 106"/>
                  <a:gd name="T33" fmla="*/ 3 h 47"/>
                  <a:gd name="T34" fmla="*/ 103 w 106"/>
                  <a:gd name="T35" fmla="*/ 0 h 47"/>
                  <a:gd name="T36" fmla="*/ 98 w 106"/>
                  <a:gd name="T37" fmla="*/ 5 h 47"/>
                  <a:gd name="T38" fmla="*/ 93 w 106"/>
                  <a:gd name="T39" fmla="*/ 9 h 47"/>
                  <a:gd name="T40" fmla="*/ 87 w 106"/>
                  <a:gd name="T41" fmla="*/ 12 h 47"/>
                  <a:gd name="T42" fmla="*/ 81 w 106"/>
                  <a:gd name="T43" fmla="*/ 16 h 47"/>
                  <a:gd name="T44" fmla="*/ 75 w 106"/>
                  <a:gd name="T45" fmla="*/ 19 h 47"/>
                  <a:gd name="T46" fmla="*/ 69 w 106"/>
                  <a:gd name="T47" fmla="*/ 22 h 47"/>
                  <a:gd name="T48" fmla="*/ 62 w 106"/>
                  <a:gd name="T49" fmla="*/ 26 h 47"/>
                  <a:gd name="T50" fmla="*/ 56 w 106"/>
                  <a:gd name="T51" fmla="*/ 29 h 47"/>
                  <a:gd name="T52" fmla="*/ 50 w 106"/>
                  <a:gd name="T53" fmla="*/ 31 h 47"/>
                  <a:gd name="T54" fmla="*/ 44 w 106"/>
                  <a:gd name="T55" fmla="*/ 33 h 47"/>
                  <a:gd name="T56" fmla="*/ 37 w 106"/>
                  <a:gd name="T57" fmla="*/ 36 h 47"/>
                  <a:gd name="T58" fmla="*/ 30 w 106"/>
                  <a:gd name="T59" fmla="*/ 37 h 47"/>
                  <a:gd name="T60" fmla="*/ 22 w 106"/>
                  <a:gd name="T61" fmla="*/ 39 h 47"/>
                  <a:gd name="T62" fmla="*/ 15 w 106"/>
                  <a:gd name="T63" fmla="*/ 41 h 47"/>
                  <a:gd name="T64" fmla="*/ 8 w 106"/>
                  <a:gd name="T65" fmla="*/ 42 h 47"/>
                  <a:gd name="T66" fmla="*/ 0 w 106"/>
                  <a:gd name="T67" fmla="*/ 44 h 47"/>
                  <a:gd name="T68" fmla="*/ 1 w 106"/>
                  <a:gd name="T6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47">
                    <a:moveTo>
                      <a:pt x="1" y="47"/>
                    </a:moveTo>
                    <a:lnTo>
                      <a:pt x="9" y="46"/>
                    </a:lnTo>
                    <a:lnTo>
                      <a:pt x="16" y="45"/>
                    </a:lnTo>
                    <a:lnTo>
                      <a:pt x="24" y="42"/>
                    </a:lnTo>
                    <a:lnTo>
                      <a:pt x="31" y="41"/>
                    </a:lnTo>
                    <a:lnTo>
                      <a:pt x="37" y="39"/>
                    </a:lnTo>
                    <a:lnTo>
                      <a:pt x="45" y="36"/>
                    </a:lnTo>
                    <a:lnTo>
                      <a:pt x="51" y="34"/>
                    </a:lnTo>
                    <a:lnTo>
                      <a:pt x="58" y="32"/>
                    </a:lnTo>
                    <a:lnTo>
                      <a:pt x="65" y="29"/>
                    </a:lnTo>
                    <a:lnTo>
                      <a:pt x="71" y="26"/>
                    </a:lnTo>
                    <a:lnTo>
                      <a:pt x="76" y="22"/>
                    </a:lnTo>
                    <a:lnTo>
                      <a:pt x="82" y="18"/>
                    </a:lnTo>
                    <a:lnTo>
                      <a:pt x="89" y="15"/>
                    </a:lnTo>
                    <a:lnTo>
                      <a:pt x="94" y="11"/>
                    </a:lnTo>
                    <a:lnTo>
                      <a:pt x="100" y="7"/>
                    </a:lnTo>
                    <a:lnTo>
                      <a:pt x="106" y="3"/>
                    </a:lnTo>
                    <a:lnTo>
                      <a:pt x="103" y="0"/>
                    </a:lnTo>
                    <a:lnTo>
                      <a:pt x="98" y="5"/>
                    </a:lnTo>
                    <a:lnTo>
                      <a:pt x="93" y="9"/>
                    </a:lnTo>
                    <a:lnTo>
                      <a:pt x="87" y="12"/>
                    </a:lnTo>
                    <a:lnTo>
                      <a:pt x="81" y="16"/>
                    </a:lnTo>
                    <a:lnTo>
                      <a:pt x="75" y="19"/>
                    </a:lnTo>
                    <a:lnTo>
                      <a:pt x="69" y="22"/>
                    </a:lnTo>
                    <a:lnTo>
                      <a:pt x="62" y="26"/>
                    </a:lnTo>
                    <a:lnTo>
                      <a:pt x="56" y="29"/>
                    </a:lnTo>
                    <a:lnTo>
                      <a:pt x="50" y="31"/>
                    </a:lnTo>
                    <a:lnTo>
                      <a:pt x="44" y="33"/>
                    </a:lnTo>
                    <a:lnTo>
                      <a:pt x="37" y="36"/>
                    </a:lnTo>
                    <a:lnTo>
                      <a:pt x="30" y="37"/>
                    </a:lnTo>
                    <a:lnTo>
                      <a:pt x="22" y="39"/>
                    </a:lnTo>
                    <a:lnTo>
                      <a:pt x="15" y="41"/>
                    </a:lnTo>
                    <a:lnTo>
                      <a:pt x="8" y="42"/>
                    </a:lnTo>
                    <a:lnTo>
                      <a:pt x="0" y="44"/>
                    </a:lnTo>
                    <a:lnTo>
                      <a:pt x="1"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5" name="Freeform 863">
                <a:extLst>
                  <a:ext uri="{FF2B5EF4-FFF2-40B4-BE49-F238E27FC236}">
                    <a16:creationId xmlns:a16="http://schemas.microsoft.com/office/drawing/2014/main" id="{139190DF-2DB6-8D23-3F26-163689F0202F}"/>
                  </a:ext>
                </a:extLst>
              </p:cNvPr>
              <p:cNvSpPr>
                <a:spLocks/>
              </p:cNvSpPr>
              <p:nvPr/>
            </p:nvSpPr>
            <p:spPr bwMode="auto">
              <a:xfrm>
                <a:off x="952" y="4023"/>
                <a:ext cx="1" cy="1"/>
              </a:xfrm>
              <a:custGeom>
                <a:avLst/>
                <a:gdLst>
                  <a:gd name="T0" fmla="*/ 1 w 2"/>
                  <a:gd name="T1" fmla="*/ 0 h 3"/>
                  <a:gd name="T2" fmla="*/ 0 w 2"/>
                  <a:gd name="T3" fmla="*/ 0 h 3"/>
                  <a:gd name="T4" fmla="*/ 0 w 2"/>
                  <a:gd name="T5" fmla="*/ 1 h 3"/>
                  <a:gd name="T6" fmla="*/ 1 w 2"/>
                  <a:gd name="T7" fmla="*/ 2 h 3"/>
                  <a:gd name="T8" fmla="*/ 2 w 2"/>
                  <a:gd name="T9" fmla="*/ 3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0" y="0"/>
                    </a:lnTo>
                    <a:lnTo>
                      <a:pt x="0" y="1"/>
                    </a:lnTo>
                    <a:lnTo>
                      <a:pt x="1" y="2"/>
                    </a:lnTo>
                    <a:lnTo>
                      <a:pt x="2"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6" name="Freeform 864">
                <a:extLst>
                  <a:ext uri="{FF2B5EF4-FFF2-40B4-BE49-F238E27FC236}">
                    <a16:creationId xmlns:a16="http://schemas.microsoft.com/office/drawing/2014/main" id="{2FC92CA3-0E53-1677-57D2-8BBBFCAB8763}"/>
                  </a:ext>
                </a:extLst>
              </p:cNvPr>
              <p:cNvSpPr>
                <a:spLocks/>
              </p:cNvSpPr>
              <p:nvPr/>
            </p:nvSpPr>
            <p:spPr bwMode="auto">
              <a:xfrm>
                <a:off x="972" y="4028"/>
                <a:ext cx="1" cy="1"/>
              </a:xfrm>
              <a:custGeom>
                <a:avLst/>
                <a:gdLst>
                  <a:gd name="T0" fmla="*/ 1 w 2"/>
                  <a:gd name="T1" fmla="*/ 0 h 2"/>
                  <a:gd name="T2" fmla="*/ 0 w 2"/>
                  <a:gd name="T3" fmla="*/ 0 h 2"/>
                  <a:gd name="T4" fmla="*/ 0 w 2"/>
                  <a:gd name="T5" fmla="*/ 1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0" y="0"/>
                    </a:lnTo>
                    <a:lnTo>
                      <a:pt x="0" y="1"/>
                    </a:lnTo>
                    <a:lnTo>
                      <a:pt x="1" y="2"/>
                    </a:lnTo>
                    <a:lnTo>
                      <a:pt x="2"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7" name="Freeform 865">
                <a:extLst>
                  <a:ext uri="{FF2B5EF4-FFF2-40B4-BE49-F238E27FC236}">
                    <a16:creationId xmlns:a16="http://schemas.microsoft.com/office/drawing/2014/main" id="{412931F9-C4B0-F955-D93A-7183E5FD4644}"/>
                  </a:ext>
                </a:extLst>
              </p:cNvPr>
              <p:cNvSpPr>
                <a:spLocks/>
              </p:cNvSpPr>
              <p:nvPr/>
            </p:nvSpPr>
            <p:spPr bwMode="auto">
              <a:xfrm>
                <a:off x="972" y="4010"/>
                <a:ext cx="33" cy="18"/>
              </a:xfrm>
              <a:custGeom>
                <a:avLst/>
                <a:gdLst>
                  <a:gd name="T0" fmla="*/ 97 w 99"/>
                  <a:gd name="T1" fmla="*/ 0 h 56"/>
                  <a:gd name="T2" fmla="*/ 91 w 99"/>
                  <a:gd name="T3" fmla="*/ 4 h 56"/>
                  <a:gd name="T4" fmla="*/ 84 w 99"/>
                  <a:gd name="T5" fmla="*/ 9 h 56"/>
                  <a:gd name="T6" fmla="*/ 78 w 99"/>
                  <a:gd name="T7" fmla="*/ 13 h 56"/>
                  <a:gd name="T8" fmla="*/ 72 w 99"/>
                  <a:gd name="T9" fmla="*/ 16 h 56"/>
                  <a:gd name="T10" fmla="*/ 66 w 99"/>
                  <a:gd name="T11" fmla="*/ 21 h 56"/>
                  <a:gd name="T12" fmla="*/ 60 w 99"/>
                  <a:gd name="T13" fmla="*/ 25 h 56"/>
                  <a:gd name="T14" fmla="*/ 55 w 99"/>
                  <a:gd name="T15" fmla="*/ 28 h 56"/>
                  <a:gd name="T16" fmla="*/ 50 w 99"/>
                  <a:gd name="T17" fmla="*/ 31 h 56"/>
                  <a:gd name="T18" fmla="*/ 43 w 99"/>
                  <a:gd name="T19" fmla="*/ 34 h 56"/>
                  <a:gd name="T20" fmla="*/ 38 w 99"/>
                  <a:gd name="T21" fmla="*/ 37 h 56"/>
                  <a:gd name="T22" fmla="*/ 32 w 99"/>
                  <a:gd name="T23" fmla="*/ 41 h 56"/>
                  <a:gd name="T24" fmla="*/ 26 w 99"/>
                  <a:gd name="T25" fmla="*/ 43 h 56"/>
                  <a:gd name="T26" fmla="*/ 20 w 99"/>
                  <a:gd name="T27" fmla="*/ 46 h 56"/>
                  <a:gd name="T28" fmla="*/ 14 w 99"/>
                  <a:gd name="T29" fmla="*/ 48 h 56"/>
                  <a:gd name="T30" fmla="*/ 8 w 99"/>
                  <a:gd name="T31" fmla="*/ 51 h 56"/>
                  <a:gd name="T32" fmla="*/ 0 w 99"/>
                  <a:gd name="T33" fmla="*/ 53 h 56"/>
                  <a:gd name="T34" fmla="*/ 2 w 99"/>
                  <a:gd name="T35" fmla="*/ 56 h 56"/>
                  <a:gd name="T36" fmla="*/ 9 w 99"/>
                  <a:gd name="T37" fmla="*/ 54 h 56"/>
                  <a:gd name="T38" fmla="*/ 15 w 99"/>
                  <a:gd name="T39" fmla="*/ 51 h 56"/>
                  <a:gd name="T40" fmla="*/ 21 w 99"/>
                  <a:gd name="T41" fmla="*/ 49 h 56"/>
                  <a:gd name="T42" fmla="*/ 28 w 99"/>
                  <a:gd name="T43" fmla="*/ 47 h 56"/>
                  <a:gd name="T44" fmla="*/ 34 w 99"/>
                  <a:gd name="T45" fmla="*/ 43 h 56"/>
                  <a:gd name="T46" fmla="*/ 39 w 99"/>
                  <a:gd name="T47" fmla="*/ 41 h 56"/>
                  <a:gd name="T48" fmla="*/ 45 w 99"/>
                  <a:gd name="T49" fmla="*/ 37 h 56"/>
                  <a:gd name="T50" fmla="*/ 51 w 99"/>
                  <a:gd name="T51" fmla="*/ 34 h 56"/>
                  <a:gd name="T52" fmla="*/ 57 w 99"/>
                  <a:gd name="T53" fmla="*/ 31 h 56"/>
                  <a:gd name="T54" fmla="*/ 62 w 99"/>
                  <a:gd name="T55" fmla="*/ 27 h 56"/>
                  <a:gd name="T56" fmla="*/ 69 w 99"/>
                  <a:gd name="T57" fmla="*/ 24 h 56"/>
                  <a:gd name="T58" fmla="*/ 74 w 99"/>
                  <a:gd name="T59" fmla="*/ 20 h 56"/>
                  <a:gd name="T60" fmla="*/ 80 w 99"/>
                  <a:gd name="T61" fmla="*/ 15 h 56"/>
                  <a:gd name="T62" fmla="*/ 86 w 99"/>
                  <a:gd name="T63" fmla="*/ 11 h 56"/>
                  <a:gd name="T64" fmla="*/ 93 w 99"/>
                  <a:gd name="T65" fmla="*/ 7 h 56"/>
                  <a:gd name="T66" fmla="*/ 99 w 99"/>
                  <a:gd name="T67" fmla="*/ 2 h 56"/>
                  <a:gd name="T68" fmla="*/ 97 w 99"/>
                  <a:gd name="T6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56">
                    <a:moveTo>
                      <a:pt x="97" y="0"/>
                    </a:moveTo>
                    <a:lnTo>
                      <a:pt x="91" y="4"/>
                    </a:lnTo>
                    <a:lnTo>
                      <a:pt x="84" y="9"/>
                    </a:lnTo>
                    <a:lnTo>
                      <a:pt x="78" y="13"/>
                    </a:lnTo>
                    <a:lnTo>
                      <a:pt x="72" y="16"/>
                    </a:lnTo>
                    <a:lnTo>
                      <a:pt x="66" y="21"/>
                    </a:lnTo>
                    <a:lnTo>
                      <a:pt x="60" y="25"/>
                    </a:lnTo>
                    <a:lnTo>
                      <a:pt x="55" y="28"/>
                    </a:lnTo>
                    <a:lnTo>
                      <a:pt x="50" y="31"/>
                    </a:lnTo>
                    <a:lnTo>
                      <a:pt x="43" y="34"/>
                    </a:lnTo>
                    <a:lnTo>
                      <a:pt x="38" y="37"/>
                    </a:lnTo>
                    <a:lnTo>
                      <a:pt x="32" y="41"/>
                    </a:lnTo>
                    <a:lnTo>
                      <a:pt x="26" y="43"/>
                    </a:lnTo>
                    <a:lnTo>
                      <a:pt x="20" y="46"/>
                    </a:lnTo>
                    <a:lnTo>
                      <a:pt x="14" y="48"/>
                    </a:lnTo>
                    <a:lnTo>
                      <a:pt x="8" y="51"/>
                    </a:lnTo>
                    <a:lnTo>
                      <a:pt x="0" y="53"/>
                    </a:lnTo>
                    <a:lnTo>
                      <a:pt x="2" y="56"/>
                    </a:lnTo>
                    <a:lnTo>
                      <a:pt x="9" y="54"/>
                    </a:lnTo>
                    <a:lnTo>
                      <a:pt x="15" y="51"/>
                    </a:lnTo>
                    <a:lnTo>
                      <a:pt x="21" y="49"/>
                    </a:lnTo>
                    <a:lnTo>
                      <a:pt x="28" y="47"/>
                    </a:lnTo>
                    <a:lnTo>
                      <a:pt x="34" y="43"/>
                    </a:lnTo>
                    <a:lnTo>
                      <a:pt x="39" y="41"/>
                    </a:lnTo>
                    <a:lnTo>
                      <a:pt x="45" y="37"/>
                    </a:lnTo>
                    <a:lnTo>
                      <a:pt x="51" y="34"/>
                    </a:lnTo>
                    <a:lnTo>
                      <a:pt x="57" y="31"/>
                    </a:lnTo>
                    <a:lnTo>
                      <a:pt x="62" y="27"/>
                    </a:lnTo>
                    <a:lnTo>
                      <a:pt x="69" y="24"/>
                    </a:lnTo>
                    <a:lnTo>
                      <a:pt x="74" y="20"/>
                    </a:lnTo>
                    <a:lnTo>
                      <a:pt x="80" y="15"/>
                    </a:lnTo>
                    <a:lnTo>
                      <a:pt x="86" y="11"/>
                    </a:lnTo>
                    <a:lnTo>
                      <a:pt x="93" y="7"/>
                    </a:lnTo>
                    <a:lnTo>
                      <a:pt x="99" y="2"/>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8" name="Freeform 866">
                <a:extLst>
                  <a:ext uri="{FF2B5EF4-FFF2-40B4-BE49-F238E27FC236}">
                    <a16:creationId xmlns:a16="http://schemas.microsoft.com/office/drawing/2014/main" id="{0AC698D4-7545-DB94-71B7-2BD6ACAD396D}"/>
                  </a:ext>
                </a:extLst>
              </p:cNvPr>
              <p:cNvSpPr>
                <a:spLocks/>
              </p:cNvSpPr>
              <p:nvPr/>
            </p:nvSpPr>
            <p:spPr bwMode="auto">
              <a:xfrm>
                <a:off x="1004" y="4010"/>
                <a:ext cx="1" cy="1"/>
              </a:xfrm>
              <a:custGeom>
                <a:avLst/>
                <a:gdLst>
                  <a:gd name="T0" fmla="*/ 2 w 2"/>
                  <a:gd name="T1" fmla="*/ 2 h 2"/>
                  <a:gd name="T2" fmla="*/ 2 w 2"/>
                  <a:gd name="T3" fmla="*/ 1 h 2"/>
                  <a:gd name="T4" fmla="*/ 2 w 2"/>
                  <a:gd name="T5" fmla="*/ 0 h 2"/>
                  <a:gd name="T6" fmla="*/ 1 w 2"/>
                  <a:gd name="T7" fmla="*/ 0 h 2"/>
                  <a:gd name="T8" fmla="*/ 0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2" y="0"/>
                    </a:lnTo>
                    <a:lnTo>
                      <a:pt x="1" y="0"/>
                    </a:lnTo>
                    <a:lnTo>
                      <a:pt x="0" y="0"/>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9" name="Freeform 867">
                <a:extLst>
                  <a:ext uri="{FF2B5EF4-FFF2-40B4-BE49-F238E27FC236}">
                    <a16:creationId xmlns:a16="http://schemas.microsoft.com/office/drawing/2014/main" id="{703CA169-ED4F-6AEB-0AF4-021D7CD34892}"/>
                  </a:ext>
                </a:extLst>
              </p:cNvPr>
              <p:cNvSpPr>
                <a:spLocks/>
              </p:cNvSpPr>
              <p:nvPr/>
            </p:nvSpPr>
            <p:spPr bwMode="auto">
              <a:xfrm>
                <a:off x="993" y="4031"/>
                <a:ext cx="1" cy="1"/>
              </a:xfrm>
              <a:custGeom>
                <a:avLst/>
                <a:gdLst>
                  <a:gd name="T0" fmla="*/ 1 w 2"/>
                  <a:gd name="T1" fmla="*/ 0 h 3"/>
                  <a:gd name="T2" fmla="*/ 0 w 2"/>
                  <a:gd name="T3" fmla="*/ 0 h 3"/>
                  <a:gd name="T4" fmla="*/ 0 w 2"/>
                  <a:gd name="T5" fmla="*/ 1 h 3"/>
                  <a:gd name="T6" fmla="*/ 1 w 2"/>
                  <a:gd name="T7" fmla="*/ 3 h 3"/>
                  <a:gd name="T8" fmla="*/ 2 w 2"/>
                  <a:gd name="T9" fmla="*/ 3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0" y="0"/>
                    </a:lnTo>
                    <a:lnTo>
                      <a:pt x="0" y="1"/>
                    </a:lnTo>
                    <a:lnTo>
                      <a:pt x="1" y="3"/>
                    </a:lnTo>
                    <a:lnTo>
                      <a:pt x="2"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0" name="Freeform 868">
                <a:extLst>
                  <a:ext uri="{FF2B5EF4-FFF2-40B4-BE49-F238E27FC236}">
                    <a16:creationId xmlns:a16="http://schemas.microsoft.com/office/drawing/2014/main" id="{6A5D0CEF-427D-AE5B-501A-C9F505859FB2}"/>
                  </a:ext>
                </a:extLst>
              </p:cNvPr>
              <p:cNvSpPr>
                <a:spLocks/>
              </p:cNvSpPr>
              <p:nvPr/>
            </p:nvSpPr>
            <p:spPr bwMode="auto">
              <a:xfrm>
                <a:off x="993" y="4008"/>
                <a:ext cx="33" cy="24"/>
              </a:xfrm>
              <a:custGeom>
                <a:avLst/>
                <a:gdLst>
                  <a:gd name="T0" fmla="*/ 95 w 97"/>
                  <a:gd name="T1" fmla="*/ 0 h 72"/>
                  <a:gd name="T2" fmla="*/ 90 w 97"/>
                  <a:gd name="T3" fmla="*/ 6 h 72"/>
                  <a:gd name="T4" fmla="*/ 84 w 97"/>
                  <a:gd name="T5" fmla="*/ 10 h 72"/>
                  <a:gd name="T6" fmla="*/ 79 w 97"/>
                  <a:gd name="T7" fmla="*/ 15 h 72"/>
                  <a:gd name="T8" fmla="*/ 73 w 97"/>
                  <a:gd name="T9" fmla="*/ 20 h 72"/>
                  <a:gd name="T10" fmla="*/ 67 w 97"/>
                  <a:gd name="T11" fmla="*/ 26 h 72"/>
                  <a:gd name="T12" fmla="*/ 60 w 97"/>
                  <a:gd name="T13" fmla="*/ 31 h 72"/>
                  <a:gd name="T14" fmla="*/ 54 w 97"/>
                  <a:gd name="T15" fmla="*/ 35 h 72"/>
                  <a:gd name="T16" fmla="*/ 48 w 97"/>
                  <a:gd name="T17" fmla="*/ 40 h 72"/>
                  <a:gd name="T18" fmla="*/ 41 w 97"/>
                  <a:gd name="T19" fmla="*/ 45 h 72"/>
                  <a:gd name="T20" fmla="*/ 35 w 97"/>
                  <a:gd name="T21" fmla="*/ 49 h 72"/>
                  <a:gd name="T22" fmla="*/ 30 w 97"/>
                  <a:gd name="T23" fmla="*/ 53 h 72"/>
                  <a:gd name="T24" fmla="*/ 24 w 97"/>
                  <a:gd name="T25" fmla="*/ 57 h 72"/>
                  <a:gd name="T26" fmla="*/ 17 w 97"/>
                  <a:gd name="T27" fmla="*/ 61 h 72"/>
                  <a:gd name="T28" fmla="*/ 12 w 97"/>
                  <a:gd name="T29" fmla="*/ 63 h 72"/>
                  <a:gd name="T30" fmla="*/ 6 w 97"/>
                  <a:gd name="T31" fmla="*/ 67 h 72"/>
                  <a:gd name="T32" fmla="*/ 0 w 97"/>
                  <a:gd name="T33" fmla="*/ 69 h 72"/>
                  <a:gd name="T34" fmla="*/ 1 w 97"/>
                  <a:gd name="T35" fmla="*/ 72 h 72"/>
                  <a:gd name="T36" fmla="*/ 7 w 97"/>
                  <a:gd name="T37" fmla="*/ 70 h 72"/>
                  <a:gd name="T38" fmla="*/ 13 w 97"/>
                  <a:gd name="T39" fmla="*/ 67 h 72"/>
                  <a:gd name="T40" fmla="*/ 19 w 97"/>
                  <a:gd name="T41" fmla="*/ 63 h 72"/>
                  <a:gd name="T42" fmla="*/ 26 w 97"/>
                  <a:gd name="T43" fmla="*/ 59 h 72"/>
                  <a:gd name="T44" fmla="*/ 31 w 97"/>
                  <a:gd name="T45" fmla="*/ 56 h 72"/>
                  <a:gd name="T46" fmla="*/ 37 w 97"/>
                  <a:gd name="T47" fmla="*/ 52 h 72"/>
                  <a:gd name="T48" fmla="*/ 43 w 97"/>
                  <a:gd name="T49" fmla="*/ 48 h 72"/>
                  <a:gd name="T50" fmla="*/ 50 w 97"/>
                  <a:gd name="T51" fmla="*/ 43 h 72"/>
                  <a:gd name="T52" fmla="*/ 56 w 97"/>
                  <a:gd name="T53" fmla="*/ 38 h 72"/>
                  <a:gd name="T54" fmla="*/ 62 w 97"/>
                  <a:gd name="T55" fmla="*/ 33 h 72"/>
                  <a:gd name="T56" fmla="*/ 69 w 97"/>
                  <a:gd name="T57" fmla="*/ 28 h 72"/>
                  <a:gd name="T58" fmla="*/ 75 w 97"/>
                  <a:gd name="T59" fmla="*/ 23 h 72"/>
                  <a:gd name="T60" fmla="*/ 81 w 97"/>
                  <a:gd name="T61" fmla="*/ 18 h 72"/>
                  <a:gd name="T62" fmla="*/ 87 w 97"/>
                  <a:gd name="T63" fmla="*/ 13 h 72"/>
                  <a:gd name="T64" fmla="*/ 92 w 97"/>
                  <a:gd name="T65" fmla="*/ 8 h 72"/>
                  <a:gd name="T66" fmla="*/ 97 w 97"/>
                  <a:gd name="T67" fmla="*/ 2 h 72"/>
                  <a:gd name="T68" fmla="*/ 95 w 97"/>
                  <a:gd name="T6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7" h="72">
                    <a:moveTo>
                      <a:pt x="95" y="0"/>
                    </a:moveTo>
                    <a:lnTo>
                      <a:pt x="90" y="6"/>
                    </a:lnTo>
                    <a:lnTo>
                      <a:pt x="84" y="10"/>
                    </a:lnTo>
                    <a:lnTo>
                      <a:pt x="79" y="15"/>
                    </a:lnTo>
                    <a:lnTo>
                      <a:pt x="73" y="20"/>
                    </a:lnTo>
                    <a:lnTo>
                      <a:pt x="67" y="26"/>
                    </a:lnTo>
                    <a:lnTo>
                      <a:pt x="60" y="31"/>
                    </a:lnTo>
                    <a:lnTo>
                      <a:pt x="54" y="35"/>
                    </a:lnTo>
                    <a:lnTo>
                      <a:pt x="48" y="40"/>
                    </a:lnTo>
                    <a:lnTo>
                      <a:pt x="41" y="45"/>
                    </a:lnTo>
                    <a:lnTo>
                      <a:pt x="35" y="49"/>
                    </a:lnTo>
                    <a:lnTo>
                      <a:pt x="30" y="53"/>
                    </a:lnTo>
                    <a:lnTo>
                      <a:pt x="24" y="57"/>
                    </a:lnTo>
                    <a:lnTo>
                      <a:pt x="17" y="61"/>
                    </a:lnTo>
                    <a:lnTo>
                      <a:pt x="12" y="63"/>
                    </a:lnTo>
                    <a:lnTo>
                      <a:pt x="6" y="67"/>
                    </a:lnTo>
                    <a:lnTo>
                      <a:pt x="0" y="69"/>
                    </a:lnTo>
                    <a:lnTo>
                      <a:pt x="1" y="72"/>
                    </a:lnTo>
                    <a:lnTo>
                      <a:pt x="7" y="70"/>
                    </a:lnTo>
                    <a:lnTo>
                      <a:pt x="13" y="67"/>
                    </a:lnTo>
                    <a:lnTo>
                      <a:pt x="19" y="63"/>
                    </a:lnTo>
                    <a:lnTo>
                      <a:pt x="26" y="59"/>
                    </a:lnTo>
                    <a:lnTo>
                      <a:pt x="31" y="56"/>
                    </a:lnTo>
                    <a:lnTo>
                      <a:pt x="37" y="52"/>
                    </a:lnTo>
                    <a:lnTo>
                      <a:pt x="43" y="48"/>
                    </a:lnTo>
                    <a:lnTo>
                      <a:pt x="50" y="43"/>
                    </a:lnTo>
                    <a:lnTo>
                      <a:pt x="56" y="38"/>
                    </a:lnTo>
                    <a:lnTo>
                      <a:pt x="62" y="33"/>
                    </a:lnTo>
                    <a:lnTo>
                      <a:pt x="69" y="28"/>
                    </a:lnTo>
                    <a:lnTo>
                      <a:pt x="75" y="23"/>
                    </a:lnTo>
                    <a:lnTo>
                      <a:pt x="81" y="18"/>
                    </a:lnTo>
                    <a:lnTo>
                      <a:pt x="87" y="13"/>
                    </a:lnTo>
                    <a:lnTo>
                      <a:pt x="92" y="8"/>
                    </a:lnTo>
                    <a:lnTo>
                      <a:pt x="97" y="2"/>
                    </a:lnTo>
                    <a:lnTo>
                      <a:pt x="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1" name="Freeform 869">
                <a:extLst>
                  <a:ext uri="{FF2B5EF4-FFF2-40B4-BE49-F238E27FC236}">
                    <a16:creationId xmlns:a16="http://schemas.microsoft.com/office/drawing/2014/main" id="{1B70C902-51C9-E18B-B37D-662300CE80CA}"/>
                  </a:ext>
                </a:extLst>
              </p:cNvPr>
              <p:cNvSpPr>
                <a:spLocks/>
              </p:cNvSpPr>
              <p:nvPr/>
            </p:nvSpPr>
            <p:spPr bwMode="auto">
              <a:xfrm>
                <a:off x="1025" y="4008"/>
                <a:ext cx="1" cy="1"/>
              </a:xfrm>
              <a:custGeom>
                <a:avLst/>
                <a:gdLst>
                  <a:gd name="T0" fmla="*/ 2 w 2"/>
                  <a:gd name="T1" fmla="*/ 3 h 3"/>
                  <a:gd name="T2" fmla="*/ 2 w 2"/>
                  <a:gd name="T3" fmla="*/ 1 h 3"/>
                  <a:gd name="T4" fmla="*/ 2 w 2"/>
                  <a:gd name="T5" fmla="*/ 0 h 3"/>
                  <a:gd name="T6" fmla="*/ 1 w 2"/>
                  <a:gd name="T7" fmla="*/ 0 h 3"/>
                  <a:gd name="T8" fmla="*/ 0 w 2"/>
                  <a:gd name="T9" fmla="*/ 0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2" y="1"/>
                    </a:lnTo>
                    <a:lnTo>
                      <a:pt x="2" y="0"/>
                    </a:lnTo>
                    <a:lnTo>
                      <a:pt x="1" y="0"/>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2" name="Freeform 870">
                <a:extLst>
                  <a:ext uri="{FF2B5EF4-FFF2-40B4-BE49-F238E27FC236}">
                    <a16:creationId xmlns:a16="http://schemas.microsoft.com/office/drawing/2014/main" id="{2B994C1D-1A57-A9A6-6E9E-BC6964C4E9B5}"/>
                  </a:ext>
                </a:extLst>
              </p:cNvPr>
              <p:cNvSpPr>
                <a:spLocks/>
              </p:cNvSpPr>
              <p:nvPr/>
            </p:nvSpPr>
            <p:spPr bwMode="auto">
              <a:xfrm>
                <a:off x="1048" y="4001"/>
                <a:ext cx="1" cy="1"/>
              </a:xfrm>
              <a:custGeom>
                <a:avLst/>
                <a:gdLst>
                  <a:gd name="T0" fmla="*/ 4 w 4"/>
                  <a:gd name="T1" fmla="*/ 2 h 2"/>
                  <a:gd name="T2" fmla="*/ 2 w 4"/>
                  <a:gd name="T3" fmla="*/ 1 h 2"/>
                  <a:gd name="T4" fmla="*/ 1 w 4"/>
                  <a:gd name="T5" fmla="*/ 0 h 2"/>
                  <a:gd name="T6" fmla="*/ 0 w 4"/>
                  <a:gd name="T7" fmla="*/ 1 h 2"/>
                  <a:gd name="T8" fmla="*/ 0 w 4"/>
                  <a:gd name="T9" fmla="*/ 1 h 2"/>
                  <a:gd name="T10" fmla="*/ 4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4" y="2"/>
                    </a:moveTo>
                    <a:lnTo>
                      <a:pt x="2" y="1"/>
                    </a:lnTo>
                    <a:lnTo>
                      <a:pt x="1" y="0"/>
                    </a:lnTo>
                    <a:lnTo>
                      <a:pt x="0" y="1"/>
                    </a:lnTo>
                    <a:lnTo>
                      <a:pt x="0" y="1"/>
                    </a:ln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3" name="Freeform 871">
                <a:extLst>
                  <a:ext uri="{FF2B5EF4-FFF2-40B4-BE49-F238E27FC236}">
                    <a16:creationId xmlns:a16="http://schemas.microsoft.com/office/drawing/2014/main" id="{32758D41-EF78-9DA2-9DA3-E226901D7E0E}"/>
                  </a:ext>
                </a:extLst>
              </p:cNvPr>
              <p:cNvSpPr>
                <a:spLocks/>
              </p:cNvSpPr>
              <p:nvPr/>
            </p:nvSpPr>
            <p:spPr bwMode="auto">
              <a:xfrm>
                <a:off x="1019" y="4001"/>
                <a:ext cx="30" cy="34"/>
              </a:xfrm>
              <a:custGeom>
                <a:avLst/>
                <a:gdLst>
                  <a:gd name="T0" fmla="*/ 2 w 89"/>
                  <a:gd name="T1" fmla="*/ 101 h 101"/>
                  <a:gd name="T2" fmla="*/ 11 w 89"/>
                  <a:gd name="T3" fmla="*/ 96 h 101"/>
                  <a:gd name="T4" fmla="*/ 18 w 89"/>
                  <a:gd name="T5" fmla="*/ 92 h 101"/>
                  <a:gd name="T6" fmla="*/ 25 w 89"/>
                  <a:gd name="T7" fmla="*/ 87 h 101"/>
                  <a:gd name="T8" fmla="*/ 33 w 89"/>
                  <a:gd name="T9" fmla="*/ 80 h 101"/>
                  <a:gd name="T10" fmla="*/ 39 w 89"/>
                  <a:gd name="T11" fmla="*/ 76 h 101"/>
                  <a:gd name="T12" fmla="*/ 45 w 89"/>
                  <a:gd name="T13" fmla="*/ 70 h 101"/>
                  <a:gd name="T14" fmla="*/ 52 w 89"/>
                  <a:gd name="T15" fmla="*/ 65 h 101"/>
                  <a:gd name="T16" fmla="*/ 57 w 89"/>
                  <a:gd name="T17" fmla="*/ 58 h 101"/>
                  <a:gd name="T18" fmla="*/ 62 w 89"/>
                  <a:gd name="T19" fmla="*/ 52 h 101"/>
                  <a:gd name="T20" fmla="*/ 67 w 89"/>
                  <a:gd name="T21" fmla="*/ 46 h 101"/>
                  <a:gd name="T22" fmla="*/ 72 w 89"/>
                  <a:gd name="T23" fmla="*/ 38 h 101"/>
                  <a:gd name="T24" fmla="*/ 76 w 89"/>
                  <a:gd name="T25" fmla="*/ 32 h 101"/>
                  <a:gd name="T26" fmla="*/ 80 w 89"/>
                  <a:gd name="T27" fmla="*/ 25 h 101"/>
                  <a:gd name="T28" fmla="*/ 83 w 89"/>
                  <a:gd name="T29" fmla="*/ 17 h 101"/>
                  <a:gd name="T30" fmla="*/ 85 w 89"/>
                  <a:gd name="T31" fmla="*/ 10 h 101"/>
                  <a:gd name="T32" fmla="*/ 89 w 89"/>
                  <a:gd name="T33" fmla="*/ 1 h 101"/>
                  <a:gd name="T34" fmla="*/ 85 w 89"/>
                  <a:gd name="T35" fmla="*/ 0 h 101"/>
                  <a:gd name="T36" fmla="*/ 82 w 89"/>
                  <a:gd name="T37" fmla="*/ 8 h 101"/>
                  <a:gd name="T38" fmla="*/ 80 w 89"/>
                  <a:gd name="T39" fmla="*/ 16 h 101"/>
                  <a:gd name="T40" fmla="*/ 77 w 89"/>
                  <a:gd name="T41" fmla="*/ 24 h 101"/>
                  <a:gd name="T42" fmla="*/ 73 w 89"/>
                  <a:gd name="T43" fmla="*/ 30 h 101"/>
                  <a:gd name="T44" fmla="*/ 70 w 89"/>
                  <a:gd name="T45" fmla="*/ 37 h 101"/>
                  <a:gd name="T46" fmla="*/ 64 w 89"/>
                  <a:gd name="T47" fmla="*/ 44 h 101"/>
                  <a:gd name="T48" fmla="*/ 60 w 89"/>
                  <a:gd name="T49" fmla="*/ 50 h 101"/>
                  <a:gd name="T50" fmla="*/ 55 w 89"/>
                  <a:gd name="T51" fmla="*/ 56 h 101"/>
                  <a:gd name="T52" fmla="*/ 50 w 89"/>
                  <a:gd name="T53" fmla="*/ 61 h 101"/>
                  <a:gd name="T54" fmla="*/ 43 w 89"/>
                  <a:gd name="T55" fmla="*/ 67 h 101"/>
                  <a:gd name="T56" fmla="*/ 37 w 89"/>
                  <a:gd name="T57" fmla="*/ 73 h 101"/>
                  <a:gd name="T58" fmla="*/ 31 w 89"/>
                  <a:gd name="T59" fmla="*/ 78 h 101"/>
                  <a:gd name="T60" fmla="*/ 23 w 89"/>
                  <a:gd name="T61" fmla="*/ 83 h 101"/>
                  <a:gd name="T62" fmla="*/ 16 w 89"/>
                  <a:gd name="T63" fmla="*/ 89 h 101"/>
                  <a:gd name="T64" fmla="*/ 9 w 89"/>
                  <a:gd name="T65" fmla="*/ 94 h 101"/>
                  <a:gd name="T66" fmla="*/ 0 w 89"/>
                  <a:gd name="T67" fmla="*/ 99 h 101"/>
                  <a:gd name="T68" fmla="*/ 2 w 89"/>
                  <a:gd name="T6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101">
                    <a:moveTo>
                      <a:pt x="2" y="101"/>
                    </a:moveTo>
                    <a:lnTo>
                      <a:pt x="11" y="96"/>
                    </a:lnTo>
                    <a:lnTo>
                      <a:pt x="18" y="92"/>
                    </a:lnTo>
                    <a:lnTo>
                      <a:pt x="25" y="87"/>
                    </a:lnTo>
                    <a:lnTo>
                      <a:pt x="33" y="80"/>
                    </a:lnTo>
                    <a:lnTo>
                      <a:pt x="39" y="76"/>
                    </a:lnTo>
                    <a:lnTo>
                      <a:pt x="45" y="70"/>
                    </a:lnTo>
                    <a:lnTo>
                      <a:pt x="52" y="65"/>
                    </a:lnTo>
                    <a:lnTo>
                      <a:pt x="57" y="58"/>
                    </a:lnTo>
                    <a:lnTo>
                      <a:pt x="62" y="52"/>
                    </a:lnTo>
                    <a:lnTo>
                      <a:pt x="67" y="46"/>
                    </a:lnTo>
                    <a:lnTo>
                      <a:pt x="72" y="38"/>
                    </a:lnTo>
                    <a:lnTo>
                      <a:pt x="76" y="32"/>
                    </a:lnTo>
                    <a:lnTo>
                      <a:pt x="80" y="25"/>
                    </a:lnTo>
                    <a:lnTo>
                      <a:pt x="83" y="17"/>
                    </a:lnTo>
                    <a:lnTo>
                      <a:pt x="85" y="10"/>
                    </a:lnTo>
                    <a:lnTo>
                      <a:pt x="89" y="1"/>
                    </a:lnTo>
                    <a:lnTo>
                      <a:pt x="85" y="0"/>
                    </a:lnTo>
                    <a:lnTo>
                      <a:pt x="82" y="8"/>
                    </a:lnTo>
                    <a:lnTo>
                      <a:pt x="80" y="16"/>
                    </a:lnTo>
                    <a:lnTo>
                      <a:pt x="77" y="24"/>
                    </a:lnTo>
                    <a:lnTo>
                      <a:pt x="73" y="30"/>
                    </a:lnTo>
                    <a:lnTo>
                      <a:pt x="70" y="37"/>
                    </a:lnTo>
                    <a:lnTo>
                      <a:pt x="64" y="44"/>
                    </a:lnTo>
                    <a:lnTo>
                      <a:pt x="60" y="50"/>
                    </a:lnTo>
                    <a:lnTo>
                      <a:pt x="55" y="56"/>
                    </a:lnTo>
                    <a:lnTo>
                      <a:pt x="50" y="61"/>
                    </a:lnTo>
                    <a:lnTo>
                      <a:pt x="43" y="67"/>
                    </a:lnTo>
                    <a:lnTo>
                      <a:pt x="37" y="73"/>
                    </a:lnTo>
                    <a:lnTo>
                      <a:pt x="31" y="78"/>
                    </a:lnTo>
                    <a:lnTo>
                      <a:pt x="23" y="83"/>
                    </a:lnTo>
                    <a:lnTo>
                      <a:pt x="16" y="89"/>
                    </a:lnTo>
                    <a:lnTo>
                      <a:pt x="9" y="94"/>
                    </a:lnTo>
                    <a:lnTo>
                      <a:pt x="0" y="99"/>
                    </a:lnTo>
                    <a:lnTo>
                      <a:pt x="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4" name="Freeform 872">
                <a:extLst>
                  <a:ext uri="{FF2B5EF4-FFF2-40B4-BE49-F238E27FC236}">
                    <a16:creationId xmlns:a16="http://schemas.microsoft.com/office/drawing/2014/main" id="{90BD21FC-4AD2-ECE4-AA9D-B6CCDD6FC3CB}"/>
                  </a:ext>
                </a:extLst>
              </p:cNvPr>
              <p:cNvSpPr>
                <a:spLocks/>
              </p:cNvSpPr>
              <p:nvPr/>
            </p:nvSpPr>
            <p:spPr bwMode="auto">
              <a:xfrm>
                <a:off x="1019" y="4034"/>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5" name="Freeform 873">
                <a:extLst>
                  <a:ext uri="{FF2B5EF4-FFF2-40B4-BE49-F238E27FC236}">
                    <a16:creationId xmlns:a16="http://schemas.microsoft.com/office/drawing/2014/main" id="{333B6CF5-EE0A-12D7-62EA-B445AB092AB3}"/>
                  </a:ext>
                </a:extLst>
              </p:cNvPr>
              <p:cNvSpPr>
                <a:spLocks/>
              </p:cNvSpPr>
              <p:nvPr/>
            </p:nvSpPr>
            <p:spPr bwMode="auto">
              <a:xfrm>
                <a:off x="1074" y="3982"/>
                <a:ext cx="1" cy="1"/>
              </a:xfrm>
              <a:custGeom>
                <a:avLst/>
                <a:gdLst>
                  <a:gd name="T0" fmla="*/ 3 w 3"/>
                  <a:gd name="T1" fmla="*/ 2 h 2"/>
                  <a:gd name="T2" fmla="*/ 2 w 3"/>
                  <a:gd name="T3" fmla="*/ 1 h 2"/>
                  <a:gd name="T4" fmla="*/ 1 w 3"/>
                  <a:gd name="T5" fmla="*/ 0 h 2"/>
                  <a:gd name="T6" fmla="*/ 0 w 3"/>
                  <a:gd name="T7" fmla="*/ 1 h 2"/>
                  <a:gd name="T8" fmla="*/ 0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1"/>
                    </a:lnTo>
                    <a:lnTo>
                      <a:pt x="1" y="0"/>
                    </a:lnTo>
                    <a:lnTo>
                      <a:pt x="0" y="1"/>
                    </a:lnTo>
                    <a:lnTo>
                      <a:pt x="0"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6" name="Freeform 874">
                <a:extLst>
                  <a:ext uri="{FF2B5EF4-FFF2-40B4-BE49-F238E27FC236}">
                    <a16:creationId xmlns:a16="http://schemas.microsoft.com/office/drawing/2014/main" id="{FC1BBE89-A300-8F1D-FEBB-0D8C12F129A7}"/>
                  </a:ext>
                </a:extLst>
              </p:cNvPr>
              <p:cNvSpPr>
                <a:spLocks/>
              </p:cNvSpPr>
              <p:nvPr/>
            </p:nvSpPr>
            <p:spPr bwMode="auto">
              <a:xfrm>
                <a:off x="1047" y="3983"/>
                <a:ext cx="28" cy="49"/>
              </a:xfrm>
              <a:custGeom>
                <a:avLst/>
                <a:gdLst>
                  <a:gd name="T0" fmla="*/ 2 w 86"/>
                  <a:gd name="T1" fmla="*/ 147 h 147"/>
                  <a:gd name="T2" fmla="*/ 12 w 86"/>
                  <a:gd name="T3" fmla="*/ 140 h 147"/>
                  <a:gd name="T4" fmla="*/ 20 w 86"/>
                  <a:gd name="T5" fmla="*/ 132 h 147"/>
                  <a:gd name="T6" fmla="*/ 29 w 86"/>
                  <a:gd name="T7" fmla="*/ 125 h 147"/>
                  <a:gd name="T8" fmla="*/ 37 w 86"/>
                  <a:gd name="T9" fmla="*/ 116 h 147"/>
                  <a:gd name="T10" fmla="*/ 43 w 86"/>
                  <a:gd name="T11" fmla="*/ 109 h 147"/>
                  <a:gd name="T12" fmla="*/ 50 w 86"/>
                  <a:gd name="T13" fmla="*/ 101 h 147"/>
                  <a:gd name="T14" fmla="*/ 56 w 86"/>
                  <a:gd name="T15" fmla="*/ 92 h 147"/>
                  <a:gd name="T16" fmla="*/ 61 w 86"/>
                  <a:gd name="T17" fmla="*/ 83 h 147"/>
                  <a:gd name="T18" fmla="*/ 66 w 86"/>
                  <a:gd name="T19" fmla="*/ 74 h 147"/>
                  <a:gd name="T20" fmla="*/ 71 w 86"/>
                  <a:gd name="T21" fmla="*/ 65 h 147"/>
                  <a:gd name="T22" fmla="*/ 75 w 86"/>
                  <a:gd name="T23" fmla="*/ 55 h 147"/>
                  <a:gd name="T24" fmla="*/ 78 w 86"/>
                  <a:gd name="T25" fmla="*/ 44 h 147"/>
                  <a:gd name="T26" fmla="*/ 81 w 86"/>
                  <a:gd name="T27" fmla="*/ 34 h 147"/>
                  <a:gd name="T28" fmla="*/ 83 w 86"/>
                  <a:gd name="T29" fmla="*/ 23 h 147"/>
                  <a:gd name="T30" fmla="*/ 85 w 86"/>
                  <a:gd name="T31" fmla="*/ 11 h 147"/>
                  <a:gd name="T32" fmla="*/ 86 w 86"/>
                  <a:gd name="T33" fmla="*/ 0 h 147"/>
                  <a:gd name="T34" fmla="*/ 83 w 86"/>
                  <a:gd name="T35" fmla="*/ 0 h 147"/>
                  <a:gd name="T36" fmla="*/ 82 w 86"/>
                  <a:gd name="T37" fmla="*/ 11 h 147"/>
                  <a:gd name="T38" fmla="*/ 80 w 86"/>
                  <a:gd name="T39" fmla="*/ 23 h 147"/>
                  <a:gd name="T40" fmla="*/ 78 w 86"/>
                  <a:gd name="T41" fmla="*/ 33 h 147"/>
                  <a:gd name="T42" fmla="*/ 75 w 86"/>
                  <a:gd name="T43" fmla="*/ 44 h 147"/>
                  <a:gd name="T44" fmla="*/ 72 w 86"/>
                  <a:gd name="T45" fmla="*/ 53 h 147"/>
                  <a:gd name="T46" fmla="*/ 67 w 86"/>
                  <a:gd name="T47" fmla="*/ 64 h 147"/>
                  <a:gd name="T48" fmla="*/ 63 w 86"/>
                  <a:gd name="T49" fmla="*/ 72 h 147"/>
                  <a:gd name="T50" fmla="*/ 59 w 86"/>
                  <a:gd name="T51" fmla="*/ 82 h 147"/>
                  <a:gd name="T52" fmla="*/ 53 w 86"/>
                  <a:gd name="T53" fmla="*/ 90 h 147"/>
                  <a:gd name="T54" fmla="*/ 48 w 86"/>
                  <a:gd name="T55" fmla="*/ 99 h 147"/>
                  <a:gd name="T56" fmla="*/ 41 w 86"/>
                  <a:gd name="T57" fmla="*/ 107 h 147"/>
                  <a:gd name="T58" fmla="*/ 34 w 86"/>
                  <a:gd name="T59" fmla="*/ 114 h 147"/>
                  <a:gd name="T60" fmla="*/ 26 w 86"/>
                  <a:gd name="T61" fmla="*/ 122 h 147"/>
                  <a:gd name="T62" fmla="*/ 18 w 86"/>
                  <a:gd name="T63" fmla="*/ 130 h 147"/>
                  <a:gd name="T64" fmla="*/ 10 w 86"/>
                  <a:gd name="T65" fmla="*/ 137 h 147"/>
                  <a:gd name="T66" fmla="*/ 0 w 86"/>
                  <a:gd name="T67" fmla="*/ 145 h 147"/>
                  <a:gd name="T68" fmla="*/ 2 w 86"/>
                  <a:gd name="T6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47">
                    <a:moveTo>
                      <a:pt x="2" y="147"/>
                    </a:moveTo>
                    <a:lnTo>
                      <a:pt x="12" y="140"/>
                    </a:lnTo>
                    <a:lnTo>
                      <a:pt x="20" y="132"/>
                    </a:lnTo>
                    <a:lnTo>
                      <a:pt x="29" y="125"/>
                    </a:lnTo>
                    <a:lnTo>
                      <a:pt x="37" y="116"/>
                    </a:lnTo>
                    <a:lnTo>
                      <a:pt x="43" y="109"/>
                    </a:lnTo>
                    <a:lnTo>
                      <a:pt x="50" y="101"/>
                    </a:lnTo>
                    <a:lnTo>
                      <a:pt x="56" y="92"/>
                    </a:lnTo>
                    <a:lnTo>
                      <a:pt x="61" y="83"/>
                    </a:lnTo>
                    <a:lnTo>
                      <a:pt x="66" y="74"/>
                    </a:lnTo>
                    <a:lnTo>
                      <a:pt x="71" y="65"/>
                    </a:lnTo>
                    <a:lnTo>
                      <a:pt x="75" y="55"/>
                    </a:lnTo>
                    <a:lnTo>
                      <a:pt x="78" y="44"/>
                    </a:lnTo>
                    <a:lnTo>
                      <a:pt x="81" y="34"/>
                    </a:lnTo>
                    <a:lnTo>
                      <a:pt x="83" y="23"/>
                    </a:lnTo>
                    <a:lnTo>
                      <a:pt x="85" y="11"/>
                    </a:lnTo>
                    <a:lnTo>
                      <a:pt x="86" y="0"/>
                    </a:lnTo>
                    <a:lnTo>
                      <a:pt x="83" y="0"/>
                    </a:lnTo>
                    <a:lnTo>
                      <a:pt x="82" y="11"/>
                    </a:lnTo>
                    <a:lnTo>
                      <a:pt x="80" y="23"/>
                    </a:lnTo>
                    <a:lnTo>
                      <a:pt x="78" y="33"/>
                    </a:lnTo>
                    <a:lnTo>
                      <a:pt x="75" y="44"/>
                    </a:lnTo>
                    <a:lnTo>
                      <a:pt x="72" y="53"/>
                    </a:lnTo>
                    <a:lnTo>
                      <a:pt x="67" y="64"/>
                    </a:lnTo>
                    <a:lnTo>
                      <a:pt x="63" y="72"/>
                    </a:lnTo>
                    <a:lnTo>
                      <a:pt x="59" y="82"/>
                    </a:lnTo>
                    <a:lnTo>
                      <a:pt x="53" y="90"/>
                    </a:lnTo>
                    <a:lnTo>
                      <a:pt x="48" y="99"/>
                    </a:lnTo>
                    <a:lnTo>
                      <a:pt x="41" y="107"/>
                    </a:lnTo>
                    <a:lnTo>
                      <a:pt x="34" y="114"/>
                    </a:lnTo>
                    <a:lnTo>
                      <a:pt x="26" y="122"/>
                    </a:lnTo>
                    <a:lnTo>
                      <a:pt x="18" y="130"/>
                    </a:lnTo>
                    <a:lnTo>
                      <a:pt x="10" y="137"/>
                    </a:lnTo>
                    <a:lnTo>
                      <a:pt x="0" y="145"/>
                    </a:lnTo>
                    <a:lnTo>
                      <a:pt x="2"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7" name="Freeform 875">
                <a:extLst>
                  <a:ext uri="{FF2B5EF4-FFF2-40B4-BE49-F238E27FC236}">
                    <a16:creationId xmlns:a16="http://schemas.microsoft.com/office/drawing/2014/main" id="{33DBAEFE-D7A2-09F8-1C22-C6AEAD4B91A5}"/>
                  </a:ext>
                </a:extLst>
              </p:cNvPr>
              <p:cNvSpPr>
                <a:spLocks/>
              </p:cNvSpPr>
              <p:nvPr/>
            </p:nvSpPr>
            <p:spPr bwMode="auto">
              <a:xfrm>
                <a:off x="1046" y="4031"/>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8" name="Freeform 876">
                <a:extLst>
                  <a:ext uri="{FF2B5EF4-FFF2-40B4-BE49-F238E27FC236}">
                    <a16:creationId xmlns:a16="http://schemas.microsoft.com/office/drawing/2014/main" id="{6897FB7C-3C78-42A1-FEED-D7756ABA54CC}"/>
                  </a:ext>
                </a:extLst>
              </p:cNvPr>
              <p:cNvSpPr>
                <a:spLocks/>
              </p:cNvSpPr>
              <p:nvPr/>
            </p:nvSpPr>
            <p:spPr bwMode="auto">
              <a:xfrm>
                <a:off x="1093" y="3991"/>
                <a:ext cx="1" cy="1"/>
              </a:xfrm>
              <a:custGeom>
                <a:avLst/>
                <a:gdLst>
                  <a:gd name="T0" fmla="*/ 2 w 2"/>
                  <a:gd name="T1" fmla="*/ 2 h 2"/>
                  <a:gd name="T2" fmla="*/ 2 w 2"/>
                  <a:gd name="T3" fmla="*/ 1 h 2"/>
                  <a:gd name="T4" fmla="*/ 1 w 2"/>
                  <a:gd name="T5" fmla="*/ 0 h 2"/>
                  <a:gd name="T6" fmla="*/ 0 w 2"/>
                  <a:gd name="T7" fmla="*/ 1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1" y="0"/>
                    </a:lnTo>
                    <a:lnTo>
                      <a:pt x="0" y="1"/>
                    </a:lnTo>
                    <a:lnTo>
                      <a:pt x="0" y="2"/>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9" name="Freeform 877">
                <a:extLst>
                  <a:ext uri="{FF2B5EF4-FFF2-40B4-BE49-F238E27FC236}">
                    <a16:creationId xmlns:a16="http://schemas.microsoft.com/office/drawing/2014/main" id="{19FABB91-ED7D-074A-411E-13D709A074BB}"/>
                  </a:ext>
                </a:extLst>
              </p:cNvPr>
              <p:cNvSpPr>
                <a:spLocks/>
              </p:cNvSpPr>
              <p:nvPr/>
            </p:nvSpPr>
            <p:spPr bwMode="auto">
              <a:xfrm>
                <a:off x="1069" y="3991"/>
                <a:ext cx="25" cy="36"/>
              </a:xfrm>
              <a:custGeom>
                <a:avLst/>
                <a:gdLst>
                  <a:gd name="T0" fmla="*/ 3 w 74"/>
                  <a:gd name="T1" fmla="*/ 109 h 109"/>
                  <a:gd name="T2" fmla="*/ 11 w 74"/>
                  <a:gd name="T3" fmla="*/ 103 h 109"/>
                  <a:gd name="T4" fmla="*/ 19 w 74"/>
                  <a:gd name="T5" fmla="*/ 97 h 109"/>
                  <a:gd name="T6" fmla="*/ 27 w 74"/>
                  <a:gd name="T7" fmla="*/ 89 h 109"/>
                  <a:gd name="T8" fmla="*/ 34 w 74"/>
                  <a:gd name="T9" fmla="*/ 82 h 109"/>
                  <a:gd name="T10" fmla="*/ 40 w 74"/>
                  <a:gd name="T11" fmla="*/ 75 h 109"/>
                  <a:gd name="T12" fmla="*/ 47 w 74"/>
                  <a:gd name="T13" fmla="*/ 68 h 109"/>
                  <a:gd name="T14" fmla="*/ 51 w 74"/>
                  <a:gd name="T15" fmla="*/ 61 h 109"/>
                  <a:gd name="T16" fmla="*/ 56 w 74"/>
                  <a:gd name="T17" fmla="*/ 54 h 109"/>
                  <a:gd name="T18" fmla="*/ 59 w 74"/>
                  <a:gd name="T19" fmla="*/ 46 h 109"/>
                  <a:gd name="T20" fmla="*/ 64 w 74"/>
                  <a:gd name="T21" fmla="*/ 40 h 109"/>
                  <a:gd name="T22" fmla="*/ 67 w 74"/>
                  <a:gd name="T23" fmla="*/ 32 h 109"/>
                  <a:gd name="T24" fmla="*/ 69 w 74"/>
                  <a:gd name="T25" fmla="*/ 26 h 109"/>
                  <a:gd name="T26" fmla="*/ 71 w 74"/>
                  <a:gd name="T27" fmla="*/ 19 h 109"/>
                  <a:gd name="T28" fmla="*/ 73 w 74"/>
                  <a:gd name="T29" fmla="*/ 13 h 109"/>
                  <a:gd name="T30" fmla="*/ 74 w 74"/>
                  <a:gd name="T31" fmla="*/ 6 h 109"/>
                  <a:gd name="T32" fmla="*/ 74 w 74"/>
                  <a:gd name="T33" fmla="*/ 0 h 109"/>
                  <a:gd name="T34" fmla="*/ 72 w 74"/>
                  <a:gd name="T35" fmla="*/ 0 h 109"/>
                  <a:gd name="T36" fmla="*/ 71 w 74"/>
                  <a:gd name="T37" fmla="*/ 5 h 109"/>
                  <a:gd name="T38" fmla="*/ 70 w 74"/>
                  <a:gd name="T39" fmla="*/ 13 h 109"/>
                  <a:gd name="T40" fmla="*/ 68 w 74"/>
                  <a:gd name="T41" fmla="*/ 19 h 109"/>
                  <a:gd name="T42" fmla="*/ 66 w 74"/>
                  <a:gd name="T43" fmla="*/ 25 h 109"/>
                  <a:gd name="T44" fmla="*/ 64 w 74"/>
                  <a:gd name="T45" fmla="*/ 31 h 109"/>
                  <a:gd name="T46" fmla="*/ 60 w 74"/>
                  <a:gd name="T47" fmla="*/ 39 h 109"/>
                  <a:gd name="T48" fmla="*/ 57 w 74"/>
                  <a:gd name="T49" fmla="*/ 45 h 109"/>
                  <a:gd name="T50" fmla="*/ 53 w 74"/>
                  <a:gd name="T51" fmla="*/ 52 h 109"/>
                  <a:gd name="T52" fmla="*/ 49 w 74"/>
                  <a:gd name="T53" fmla="*/ 59 h 109"/>
                  <a:gd name="T54" fmla="*/ 44 w 74"/>
                  <a:gd name="T55" fmla="*/ 66 h 109"/>
                  <a:gd name="T56" fmla="*/ 38 w 74"/>
                  <a:gd name="T57" fmla="*/ 73 h 109"/>
                  <a:gd name="T58" fmla="*/ 32 w 74"/>
                  <a:gd name="T59" fmla="*/ 80 h 109"/>
                  <a:gd name="T60" fmla="*/ 25 w 74"/>
                  <a:gd name="T61" fmla="*/ 86 h 109"/>
                  <a:gd name="T62" fmla="*/ 17 w 74"/>
                  <a:gd name="T63" fmla="*/ 93 h 109"/>
                  <a:gd name="T64" fmla="*/ 9 w 74"/>
                  <a:gd name="T65" fmla="*/ 101 h 109"/>
                  <a:gd name="T66" fmla="*/ 0 w 74"/>
                  <a:gd name="T67" fmla="*/ 107 h 109"/>
                  <a:gd name="T68" fmla="*/ 3 w 74"/>
                  <a:gd name="T69"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109">
                    <a:moveTo>
                      <a:pt x="3" y="109"/>
                    </a:moveTo>
                    <a:lnTo>
                      <a:pt x="11" y="103"/>
                    </a:lnTo>
                    <a:lnTo>
                      <a:pt x="19" y="97"/>
                    </a:lnTo>
                    <a:lnTo>
                      <a:pt x="27" y="89"/>
                    </a:lnTo>
                    <a:lnTo>
                      <a:pt x="34" y="82"/>
                    </a:lnTo>
                    <a:lnTo>
                      <a:pt x="40" y="75"/>
                    </a:lnTo>
                    <a:lnTo>
                      <a:pt x="47" y="68"/>
                    </a:lnTo>
                    <a:lnTo>
                      <a:pt x="51" y="61"/>
                    </a:lnTo>
                    <a:lnTo>
                      <a:pt x="56" y="54"/>
                    </a:lnTo>
                    <a:lnTo>
                      <a:pt x="59" y="46"/>
                    </a:lnTo>
                    <a:lnTo>
                      <a:pt x="64" y="40"/>
                    </a:lnTo>
                    <a:lnTo>
                      <a:pt x="67" y="32"/>
                    </a:lnTo>
                    <a:lnTo>
                      <a:pt x="69" y="26"/>
                    </a:lnTo>
                    <a:lnTo>
                      <a:pt x="71" y="19"/>
                    </a:lnTo>
                    <a:lnTo>
                      <a:pt x="73" y="13"/>
                    </a:lnTo>
                    <a:lnTo>
                      <a:pt x="74" y="6"/>
                    </a:lnTo>
                    <a:lnTo>
                      <a:pt x="74" y="0"/>
                    </a:lnTo>
                    <a:lnTo>
                      <a:pt x="72" y="0"/>
                    </a:lnTo>
                    <a:lnTo>
                      <a:pt x="71" y="5"/>
                    </a:lnTo>
                    <a:lnTo>
                      <a:pt x="70" y="13"/>
                    </a:lnTo>
                    <a:lnTo>
                      <a:pt x="68" y="19"/>
                    </a:lnTo>
                    <a:lnTo>
                      <a:pt x="66" y="25"/>
                    </a:lnTo>
                    <a:lnTo>
                      <a:pt x="64" y="31"/>
                    </a:lnTo>
                    <a:lnTo>
                      <a:pt x="60" y="39"/>
                    </a:lnTo>
                    <a:lnTo>
                      <a:pt x="57" y="45"/>
                    </a:lnTo>
                    <a:lnTo>
                      <a:pt x="53" y="52"/>
                    </a:lnTo>
                    <a:lnTo>
                      <a:pt x="49" y="59"/>
                    </a:lnTo>
                    <a:lnTo>
                      <a:pt x="44" y="66"/>
                    </a:lnTo>
                    <a:lnTo>
                      <a:pt x="38" y="73"/>
                    </a:lnTo>
                    <a:lnTo>
                      <a:pt x="32" y="80"/>
                    </a:lnTo>
                    <a:lnTo>
                      <a:pt x="25" y="86"/>
                    </a:lnTo>
                    <a:lnTo>
                      <a:pt x="17" y="93"/>
                    </a:lnTo>
                    <a:lnTo>
                      <a:pt x="9" y="101"/>
                    </a:lnTo>
                    <a:lnTo>
                      <a:pt x="0" y="107"/>
                    </a:lnTo>
                    <a:lnTo>
                      <a:pt x="3"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0" name="Freeform 878">
                <a:extLst>
                  <a:ext uri="{FF2B5EF4-FFF2-40B4-BE49-F238E27FC236}">
                    <a16:creationId xmlns:a16="http://schemas.microsoft.com/office/drawing/2014/main" id="{036AC6E3-3AE1-FF40-ACB3-C88611183E27}"/>
                  </a:ext>
                </a:extLst>
              </p:cNvPr>
              <p:cNvSpPr>
                <a:spLocks/>
              </p:cNvSpPr>
              <p:nvPr/>
            </p:nvSpPr>
            <p:spPr bwMode="auto">
              <a:xfrm>
                <a:off x="1068" y="4027"/>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1" name="Freeform 879">
                <a:extLst>
                  <a:ext uri="{FF2B5EF4-FFF2-40B4-BE49-F238E27FC236}">
                    <a16:creationId xmlns:a16="http://schemas.microsoft.com/office/drawing/2014/main" id="{560D7625-6AAA-0D48-9706-CD2800E55D5F}"/>
                  </a:ext>
                </a:extLst>
              </p:cNvPr>
              <p:cNvSpPr>
                <a:spLocks/>
              </p:cNvSpPr>
              <p:nvPr/>
            </p:nvSpPr>
            <p:spPr bwMode="auto">
              <a:xfrm>
                <a:off x="1095" y="4013"/>
                <a:ext cx="1" cy="1"/>
              </a:xfrm>
              <a:custGeom>
                <a:avLst/>
                <a:gdLst>
                  <a:gd name="T0" fmla="*/ 0 w 2"/>
                  <a:gd name="T1" fmla="*/ 0 h 2"/>
                  <a:gd name="T2" fmla="*/ 0 w 2"/>
                  <a:gd name="T3" fmla="*/ 1 h 2"/>
                  <a:gd name="T4" fmla="*/ 0 w 2"/>
                  <a:gd name="T5" fmla="*/ 2 h 2"/>
                  <a:gd name="T6" fmla="*/ 2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2"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2" name="Freeform 880">
                <a:extLst>
                  <a:ext uri="{FF2B5EF4-FFF2-40B4-BE49-F238E27FC236}">
                    <a16:creationId xmlns:a16="http://schemas.microsoft.com/office/drawing/2014/main" id="{513A6CA7-40B0-7E1B-37A4-85AF730D6403}"/>
                  </a:ext>
                </a:extLst>
              </p:cNvPr>
              <p:cNvSpPr>
                <a:spLocks/>
              </p:cNvSpPr>
              <p:nvPr/>
            </p:nvSpPr>
            <p:spPr bwMode="auto">
              <a:xfrm>
                <a:off x="1095" y="3948"/>
                <a:ext cx="23" cy="66"/>
              </a:xfrm>
              <a:custGeom>
                <a:avLst/>
                <a:gdLst>
                  <a:gd name="T0" fmla="*/ 66 w 70"/>
                  <a:gd name="T1" fmla="*/ 0 h 197"/>
                  <a:gd name="T2" fmla="*/ 62 w 70"/>
                  <a:gd name="T3" fmla="*/ 10 h 197"/>
                  <a:gd name="T4" fmla="*/ 58 w 70"/>
                  <a:gd name="T5" fmla="*/ 22 h 197"/>
                  <a:gd name="T6" fmla="*/ 56 w 70"/>
                  <a:gd name="T7" fmla="*/ 33 h 197"/>
                  <a:gd name="T8" fmla="*/ 53 w 70"/>
                  <a:gd name="T9" fmla="*/ 46 h 197"/>
                  <a:gd name="T10" fmla="*/ 50 w 70"/>
                  <a:gd name="T11" fmla="*/ 58 h 197"/>
                  <a:gd name="T12" fmla="*/ 48 w 70"/>
                  <a:gd name="T13" fmla="*/ 71 h 197"/>
                  <a:gd name="T14" fmla="*/ 44 w 70"/>
                  <a:gd name="T15" fmla="*/ 85 h 197"/>
                  <a:gd name="T16" fmla="*/ 41 w 70"/>
                  <a:gd name="T17" fmla="*/ 97 h 197"/>
                  <a:gd name="T18" fmla="*/ 38 w 70"/>
                  <a:gd name="T19" fmla="*/ 111 h 197"/>
                  <a:gd name="T20" fmla="*/ 35 w 70"/>
                  <a:gd name="T21" fmla="*/ 124 h 197"/>
                  <a:gd name="T22" fmla="*/ 31 w 70"/>
                  <a:gd name="T23" fmla="*/ 136 h 197"/>
                  <a:gd name="T24" fmla="*/ 27 w 70"/>
                  <a:gd name="T25" fmla="*/ 149 h 197"/>
                  <a:gd name="T26" fmla="*/ 21 w 70"/>
                  <a:gd name="T27" fmla="*/ 162 h 197"/>
                  <a:gd name="T28" fmla="*/ 16 w 70"/>
                  <a:gd name="T29" fmla="*/ 173 h 197"/>
                  <a:gd name="T30" fmla="*/ 9 w 70"/>
                  <a:gd name="T31" fmla="*/ 185 h 197"/>
                  <a:gd name="T32" fmla="*/ 0 w 70"/>
                  <a:gd name="T33" fmla="*/ 195 h 197"/>
                  <a:gd name="T34" fmla="*/ 3 w 70"/>
                  <a:gd name="T35" fmla="*/ 197 h 197"/>
                  <a:gd name="T36" fmla="*/ 11 w 70"/>
                  <a:gd name="T37" fmla="*/ 187 h 197"/>
                  <a:gd name="T38" fmla="*/ 18 w 70"/>
                  <a:gd name="T39" fmla="*/ 175 h 197"/>
                  <a:gd name="T40" fmla="*/ 24 w 70"/>
                  <a:gd name="T41" fmla="*/ 163 h 197"/>
                  <a:gd name="T42" fmla="*/ 30 w 70"/>
                  <a:gd name="T43" fmla="*/ 151 h 197"/>
                  <a:gd name="T44" fmla="*/ 34 w 70"/>
                  <a:gd name="T45" fmla="*/ 138 h 197"/>
                  <a:gd name="T46" fmla="*/ 38 w 70"/>
                  <a:gd name="T47" fmla="*/ 125 h 197"/>
                  <a:gd name="T48" fmla="*/ 41 w 70"/>
                  <a:gd name="T49" fmla="*/ 111 h 197"/>
                  <a:gd name="T50" fmla="*/ 44 w 70"/>
                  <a:gd name="T51" fmla="*/ 98 h 197"/>
                  <a:gd name="T52" fmla="*/ 48 w 70"/>
                  <a:gd name="T53" fmla="*/ 85 h 197"/>
                  <a:gd name="T54" fmla="*/ 51 w 70"/>
                  <a:gd name="T55" fmla="*/ 72 h 197"/>
                  <a:gd name="T56" fmla="*/ 53 w 70"/>
                  <a:gd name="T57" fmla="*/ 58 h 197"/>
                  <a:gd name="T58" fmla="*/ 56 w 70"/>
                  <a:gd name="T59" fmla="*/ 46 h 197"/>
                  <a:gd name="T60" fmla="*/ 59 w 70"/>
                  <a:gd name="T61" fmla="*/ 34 h 197"/>
                  <a:gd name="T62" fmla="*/ 62 w 70"/>
                  <a:gd name="T63" fmla="*/ 22 h 197"/>
                  <a:gd name="T64" fmla="*/ 65 w 70"/>
                  <a:gd name="T65" fmla="*/ 11 h 197"/>
                  <a:gd name="T66" fmla="*/ 70 w 70"/>
                  <a:gd name="T67" fmla="*/ 1 h 197"/>
                  <a:gd name="T68" fmla="*/ 66 w 70"/>
                  <a:gd name="T6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 h="197">
                    <a:moveTo>
                      <a:pt x="66" y="0"/>
                    </a:moveTo>
                    <a:lnTo>
                      <a:pt x="62" y="10"/>
                    </a:lnTo>
                    <a:lnTo>
                      <a:pt x="58" y="22"/>
                    </a:lnTo>
                    <a:lnTo>
                      <a:pt x="56" y="33"/>
                    </a:lnTo>
                    <a:lnTo>
                      <a:pt x="53" y="46"/>
                    </a:lnTo>
                    <a:lnTo>
                      <a:pt x="50" y="58"/>
                    </a:lnTo>
                    <a:lnTo>
                      <a:pt x="48" y="71"/>
                    </a:lnTo>
                    <a:lnTo>
                      <a:pt x="44" y="85"/>
                    </a:lnTo>
                    <a:lnTo>
                      <a:pt x="41" y="97"/>
                    </a:lnTo>
                    <a:lnTo>
                      <a:pt x="38" y="111"/>
                    </a:lnTo>
                    <a:lnTo>
                      <a:pt x="35" y="124"/>
                    </a:lnTo>
                    <a:lnTo>
                      <a:pt x="31" y="136"/>
                    </a:lnTo>
                    <a:lnTo>
                      <a:pt x="27" y="149"/>
                    </a:lnTo>
                    <a:lnTo>
                      <a:pt x="21" y="162"/>
                    </a:lnTo>
                    <a:lnTo>
                      <a:pt x="16" y="173"/>
                    </a:lnTo>
                    <a:lnTo>
                      <a:pt x="9" y="185"/>
                    </a:lnTo>
                    <a:lnTo>
                      <a:pt x="0" y="195"/>
                    </a:lnTo>
                    <a:lnTo>
                      <a:pt x="3" y="197"/>
                    </a:lnTo>
                    <a:lnTo>
                      <a:pt x="11" y="187"/>
                    </a:lnTo>
                    <a:lnTo>
                      <a:pt x="18" y="175"/>
                    </a:lnTo>
                    <a:lnTo>
                      <a:pt x="24" y="163"/>
                    </a:lnTo>
                    <a:lnTo>
                      <a:pt x="30" y="151"/>
                    </a:lnTo>
                    <a:lnTo>
                      <a:pt x="34" y="138"/>
                    </a:lnTo>
                    <a:lnTo>
                      <a:pt x="38" y="125"/>
                    </a:lnTo>
                    <a:lnTo>
                      <a:pt x="41" y="111"/>
                    </a:lnTo>
                    <a:lnTo>
                      <a:pt x="44" y="98"/>
                    </a:lnTo>
                    <a:lnTo>
                      <a:pt x="48" y="85"/>
                    </a:lnTo>
                    <a:lnTo>
                      <a:pt x="51" y="72"/>
                    </a:lnTo>
                    <a:lnTo>
                      <a:pt x="53" y="58"/>
                    </a:lnTo>
                    <a:lnTo>
                      <a:pt x="56" y="46"/>
                    </a:lnTo>
                    <a:lnTo>
                      <a:pt x="59" y="34"/>
                    </a:lnTo>
                    <a:lnTo>
                      <a:pt x="62" y="22"/>
                    </a:lnTo>
                    <a:lnTo>
                      <a:pt x="65" y="11"/>
                    </a:lnTo>
                    <a:lnTo>
                      <a:pt x="70" y="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3" name="Freeform 881">
                <a:extLst>
                  <a:ext uri="{FF2B5EF4-FFF2-40B4-BE49-F238E27FC236}">
                    <a16:creationId xmlns:a16="http://schemas.microsoft.com/office/drawing/2014/main" id="{D6F554AA-6785-BA28-8FD4-34F71386FBBE}"/>
                  </a:ext>
                </a:extLst>
              </p:cNvPr>
              <p:cNvSpPr>
                <a:spLocks/>
              </p:cNvSpPr>
              <p:nvPr/>
            </p:nvSpPr>
            <p:spPr bwMode="auto">
              <a:xfrm>
                <a:off x="1117" y="3948"/>
                <a:ext cx="1" cy="1"/>
              </a:xfrm>
              <a:custGeom>
                <a:avLst/>
                <a:gdLst>
                  <a:gd name="T0" fmla="*/ 3 w 3"/>
                  <a:gd name="T1" fmla="*/ 2 h 2"/>
                  <a:gd name="T2" fmla="*/ 3 w 3"/>
                  <a:gd name="T3" fmla="*/ 1 h 2"/>
                  <a:gd name="T4" fmla="*/ 2 w 3"/>
                  <a:gd name="T5" fmla="*/ 0 h 2"/>
                  <a:gd name="T6" fmla="*/ 0 w 3"/>
                  <a:gd name="T7" fmla="*/ 0 h 2"/>
                  <a:gd name="T8" fmla="*/ 0 w 3"/>
                  <a:gd name="T9" fmla="*/ 1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3" y="1"/>
                    </a:lnTo>
                    <a:lnTo>
                      <a:pt x="2" y="0"/>
                    </a:lnTo>
                    <a:lnTo>
                      <a:pt x="0" y="0"/>
                    </a:lnTo>
                    <a:lnTo>
                      <a:pt x="0" y="1"/>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4" name="Freeform 882">
                <a:extLst>
                  <a:ext uri="{FF2B5EF4-FFF2-40B4-BE49-F238E27FC236}">
                    <a16:creationId xmlns:a16="http://schemas.microsoft.com/office/drawing/2014/main" id="{4ACE14EB-A256-B042-5204-474643978B9F}"/>
                  </a:ext>
                </a:extLst>
              </p:cNvPr>
              <p:cNvSpPr>
                <a:spLocks/>
              </p:cNvSpPr>
              <p:nvPr/>
            </p:nvSpPr>
            <p:spPr bwMode="auto">
              <a:xfrm>
                <a:off x="1128" y="3975"/>
                <a:ext cx="1" cy="1"/>
              </a:xfrm>
              <a:custGeom>
                <a:avLst/>
                <a:gdLst>
                  <a:gd name="T0" fmla="*/ 3 w 3"/>
                  <a:gd name="T1" fmla="*/ 2 h 2"/>
                  <a:gd name="T2" fmla="*/ 2 w 3"/>
                  <a:gd name="T3" fmla="*/ 1 h 2"/>
                  <a:gd name="T4" fmla="*/ 1 w 3"/>
                  <a:gd name="T5" fmla="*/ 0 h 2"/>
                  <a:gd name="T6" fmla="*/ 0 w 3"/>
                  <a:gd name="T7" fmla="*/ 1 h 2"/>
                  <a:gd name="T8" fmla="*/ 0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1"/>
                    </a:lnTo>
                    <a:lnTo>
                      <a:pt x="1" y="0"/>
                    </a:lnTo>
                    <a:lnTo>
                      <a:pt x="0" y="1"/>
                    </a:lnTo>
                    <a:lnTo>
                      <a:pt x="0"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5" name="Freeform 883">
                <a:extLst>
                  <a:ext uri="{FF2B5EF4-FFF2-40B4-BE49-F238E27FC236}">
                    <a16:creationId xmlns:a16="http://schemas.microsoft.com/office/drawing/2014/main" id="{96E2F6B2-5A36-1FA4-7B85-59513D264F2F}"/>
                  </a:ext>
                </a:extLst>
              </p:cNvPr>
              <p:cNvSpPr>
                <a:spLocks/>
              </p:cNvSpPr>
              <p:nvPr/>
            </p:nvSpPr>
            <p:spPr bwMode="auto">
              <a:xfrm>
                <a:off x="1117" y="3976"/>
                <a:ext cx="12" cy="22"/>
              </a:xfrm>
              <a:custGeom>
                <a:avLst/>
                <a:gdLst>
                  <a:gd name="T0" fmla="*/ 2 w 35"/>
                  <a:gd name="T1" fmla="*/ 67 h 67"/>
                  <a:gd name="T2" fmla="*/ 5 w 35"/>
                  <a:gd name="T3" fmla="*/ 65 h 67"/>
                  <a:gd name="T4" fmla="*/ 8 w 35"/>
                  <a:gd name="T5" fmla="*/ 62 h 67"/>
                  <a:gd name="T6" fmla="*/ 11 w 35"/>
                  <a:gd name="T7" fmla="*/ 59 h 67"/>
                  <a:gd name="T8" fmla="*/ 14 w 35"/>
                  <a:gd name="T9" fmla="*/ 55 h 67"/>
                  <a:gd name="T10" fmla="*/ 17 w 35"/>
                  <a:gd name="T11" fmla="*/ 51 h 67"/>
                  <a:gd name="T12" fmla="*/ 20 w 35"/>
                  <a:gd name="T13" fmla="*/ 48 h 67"/>
                  <a:gd name="T14" fmla="*/ 23 w 35"/>
                  <a:gd name="T15" fmla="*/ 44 h 67"/>
                  <a:gd name="T16" fmla="*/ 25 w 35"/>
                  <a:gd name="T17" fmla="*/ 39 h 67"/>
                  <a:gd name="T18" fmla="*/ 28 w 35"/>
                  <a:gd name="T19" fmla="*/ 34 h 67"/>
                  <a:gd name="T20" fmla="*/ 30 w 35"/>
                  <a:gd name="T21" fmla="*/ 30 h 67"/>
                  <a:gd name="T22" fmla="*/ 31 w 35"/>
                  <a:gd name="T23" fmla="*/ 25 h 67"/>
                  <a:gd name="T24" fmla="*/ 33 w 35"/>
                  <a:gd name="T25" fmla="*/ 20 h 67"/>
                  <a:gd name="T26" fmla="*/ 34 w 35"/>
                  <a:gd name="T27" fmla="*/ 15 h 67"/>
                  <a:gd name="T28" fmla="*/ 35 w 35"/>
                  <a:gd name="T29" fmla="*/ 10 h 67"/>
                  <a:gd name="T30" fmla="*/ 35 w 35"/>
                  <a:gd name="T31" fmla="*/ 5 h 67"/>
                  <a:gd name="T32" fmla="*/ 35 w 35"/>
                  <a:gd name="T33" fmla="*/ 0 h 67"/>
                  <a:gd name="T34" fmla="*/ 32 w 35"/>
                  <a:gd name="T35" fmla="*/ 0 h 67"/>
                  <a:gd name="T36" fmla="*/ 32 w 35"/>
                  <a:gd name="T37" fmla="*/ 5 h 67"/>
                  <a:gd name="T38" fmla="*/ 32 w 35"/>
                  <a:gd name="T39" fmla="*/ 10 h 67"/>
                  <a:gd name="T40" fmla="*/ 31 w 35"/>
                  <a:gd name="T41" fmla="*/ 14 h 67"/>
                  <a:gd name="T42" fmla="*/ 30 w 35"/>
                  <a:gd name="T43" fmla="*/ 20 h 67"/>
                  <a:gd name="T44" fmla="*/ 28 w 35"/>
                  <a:gd name="T45" fmla="*/ 24 h 67"/>
                  <a:gd name="T46" fmla="*/ 26 w 35"/>
                  <a:gd name="T47" fmla="*/ 28 h 67"/>
                  <a:gd name="T48" fmla="*/ 25 w 35"/>
                  <a:gd name="T49" fmla="*/ 33 h 67"/>
                  <a:gd name="T50" fmla="*/ 23 w 35"/>
                  <a:gd name="T51" fmla="*/ 37 h 67"/>
                  <a:gd name="T52" fmla="*/ 20 w 35"/>
                  <a:gd name="T53" fmla="*/ 42 h 67"/>
                  <a:gd name="T54" fmla="*/ 17 w 35"/>
                  <a:gd name="T55" fmla="*/ 46 h 67"/>
                  <a:gd name="T56" fmla="*/ 14 w 35"/>
                  <a:gd name="T57" fmla="*/ 49 h 67"/>
                  <a:gd name="T58" fmla="*/ 11 w 35"/>
                  <a:gd name="T59" fmla="*/ 53 h 67"/>
                  <a:gd name="T60" fmla="*/ 9 w 35"/>
                  <a:gd name="T61" fmla="*/ 56 h 67"/>
                  <a:gd name="T62" fmla="*/ 6 w 35"/>
                  <a:gd name="T63" fmla="*/ 59 h 67"/>
                  <a:gd name="T64" fmla="*/ 3 w 35"/>
                  <a:gd name="T65" fmla="*/ 62 h 67"/>
                  <a:gd name="T66" fmla="*/ 0 w 35"/>
                  <a:gd name="T67" fmla="*/ 64 h 67"/>
                  <a:gd name="T68" fmla="*/ 2 w 35"/>
                  <a:gd name="T6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67">
                    <a:moveTo>
                      <a:pt x="2" y="67"/>
                    </a:moveTo>
                    <a:lnTo>
                      <a:pt x="5" y="65"/>
                    </a:lnTo>
                    <a:lnTo>
                      <a:pt x="8" y="62"/>
                    </a:lnTo>
                    <a:lnTo>
                      <a:pt x="11" y="59"/>
                    </a:lnTo>
                    <a:lnTo>
                      <a:pt x="14" y="55"/>
                    </a:lnTo>
                    <a:lnTo>
                      <a:pt x="17" y="51"/>
                    </a:lnTo>
                    <a:lnTo>
                      <a:pt x="20" y="48"/>
                    </a:lnTo>
                    <a:lnTo>
                      <a:pt x="23" y="44"/>
                    </a:lnTo>
                    <a:lnTo>
                      <a:pt x="25" y="39"/>
                    </a:lnTo>
                    <a:lnTo>
                      <a:pt x="28" y="34"/>
                    </a:lnTo>
                    <a:lnTo>
                      <a:pt x="30" y="30"/>
                    </a:lnTo>
                    <a:lnTo>
                      <a:pt x="31" y="25"/>
                    </a:lnTo>
                    <a:lnTo>
                      <a:pt x="33" y="20"/>
                    </a:lnTo>
                    <a:lnTo>
                      <a:pt x="34" y="15"/>
                    </a:lnTo>
                    <a:lnTo>
                      <a:pt x="35" y="10"/>
                    </a:lnTo>
                    <a:lnTo>
                      <a:pt x="35" y="5"/>
                    </a:lnTo>
                    <a:lnTo>
                      <a:pt x="35" y="0"/>
                    </a:lnTo>
                    <a:lnTo>
                      <a:pt x="32" y="0"/>
                    </a:lnTo>
                    <a:lnTo>
                      <a:pt x="32" y="5"/>
                    </a:lnTo>
                    <a:lnTo>
                      <a:pt x="32" y="10"/>
                    </a:lnTo>
                    <a:lnTo>
                      <a:pt x="31" y="14"/>
                    </a:lnTo>
                    <a:lnTo>
                      <a:pt x="30" y="20"/>
                    </a:lnTo>
                    <a:lnTo>
                      <a:pt x="28" y="24"/>
                    </a:lnTo>
                    <a:lnTo>
                      <a:pt x="26" y="28"/>
                    </a:lnTo>
                    <a:lnTo>
                      <a:pt x="25" y="33"/>
                    </a:lnTo>
                    <a:lnTo>
                      <a:pt x="23" y="37"/>
                    </a:lnTo>
                    <a:lnTo>
                      <a:pt x="20" y="42"/>
                    </a:lnTo>
                    <a:lnTo>
                      <a:pt x="17" y="46"/>
                    </a:lnTo>
                    <a:lnTo>
                      <a:pt x="14" y="49"/>
                    </a:lnTo>
                    <a:lnTo>
                      <a:pt x="11" y="53"/>
                    </a:lnTo>
                    <a:lnTo>
                      <a:pt x="9" y="56"/>
                    </a:lnTo>
                    <a:lnTo>
                      <a:pt x="6" y="59"/>
                    </a:lnTo>
                    <a:lnTo>
                      <a:pt x="3" y="62"/>
                    </a:lnTo>
                    <a:lnTo>
                      <a:pt x="0" y="64"/>
                    </a:lnTo>
                    <a:lnTo>
                      <a:pt x="2"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6" name="Freeform 884">
                <a:extLst>
                  <a:ext uri="{FF2B5EF4-FFF2-40B4-BE49-F238E27FC236}">
                    <a16:creationId xmlns:a16="http://schemas.microsoft.com/office/drawing/2014/main" id="{53A6A84E-86C7-BFD3-0DDE-4BB45C38FA99}"/>
                  </a:ext>
                </a:extLst>
              </p:cNvPr>
              <p:cNvSpPr>
                <a:spLocks/>
              </p:cNvSpPr>
              <p:nvPr/>
            </p:nvSpPr>
            <p:spPr bwMode="auto">
              <a:xfrm>
                <a:off x="1117" y="3997"/>
                <a:ext cx="1" cy="1"/>
              </a:xfrm>
              <a:custGeom>
                <a:avLst/>
                <a:gdLst>
                  <a:gd name="T0" fmla="*/ 0 w 3"/>
                  <a:gd name="T1" fmla="*/ 0 h 2"/>
                  <a:gd name="T2" fmla="*/ 0 w 3"/>
                  <a:gd name="T3" fmla="*/ 1 h 2"/>
                  <a:gd name="T4" fmla="*/ 0 w 3"/>
                  <a:gd name="T5" fmla="*/ 2 h 2"/>
                  <a:gd name="T6" fmla="*/ 2 w 3"/>
                  <a:gd name="T7" fmla="*/ 2 h 2"/>
                  <a:gd name="T8" fmla="*/ 3 w 3"/>
                  <a:gd name="T9" fmla="*/ 2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1"/>
                    </a:lnTo>
                    <a:lnTo>
                      <a:pt x="0" y="2"/>
                    </a:lnTo>
                    <a:lnTo>
                      <a:pt x="2" y="2"/>
                    </a:lnTo>
                    <a:lnTo>
                      <a:pt x="3"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7" name="Freeform 885">
                <a:extLst>
                  <a:ext uri="{FF2B5EF4-FFF2-40B4-BE49-F238E27FC236}">
                    <a16:creationId xmlns:a16="http://schemas.microsoft.com/office/drawing/2014/main" id="{A7299445-2B2C-41E6-8CC3-3799C04AF1A1}"/>
                  </a:ext>
                </a:extLst>
              </p:cNvPr>
              <p:cNvSpPr>
                <a:spLocks/>
              </p:cNvSpPr>
              <p:nvPr/>
            </p:nvSpPr>
            <p:spPr bwMode="auto">
              <a:xfrm>
                <a:off x="1140" y="3971"/>
                <a:ext cx="1" cy="1"/>
              </a:xfrm>
              <a:custGeom>
                <a:avLst/>
                <a:gdLst>
                  <a:gd name="T0" fmla="*/ 3 w 3"/>
                  <a:gd name="T1" fmla="*/ 2 h 2"/>
                  <a:gd name="T2" fmla="*/ 2 w 3"/>
                  <a:gd name="T3" fmla="*/ 1 h 2"/>
                  <a:gd name="T4" fmla="*/ 1 w 3"/>
                  <a:gd name="T5" fmla="*/ 0 h 2"/>
                  <a:gd name="T6" fmla="*/ 0 w 3"/>
                  <a:gd name="T7" fmla="*/ 1 h 2"/>
                  <a:gd name="T8" fmla="*/ 0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1"/>
                    </a:lnTo>
                    <a:lnTo>
                      <a:pt x="1" y="0"/>
                    </a:lnTo>
                    <a:lnTo>
                      <a:pt x="0" y="1"/>
                    </a:lnTo>
                    <a:lnTo>
                      <a:pt x="0"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8" name="Freeform 886">
                <a:extLst>
                  <a:ext uri="{FF2B5EF4-FFF2-40B4-BE49-F238E27FC236}">
                    <a16:creationId xmlns:a16="http://schemas.microsoft.com/office/drawing/2014/main" id="{20AA9990-9E19-D64D-C672-949128CE7EAD}"/>
                  </a:ext>
                </a:extLst>
              </p:cNvPr>
              <p:cNvSpPr>
                <a:spLocks/>
              </p:cNvSpPr>
              <p:nvPr/>
            </p:nvSpPr>
            <p:spPr bwMode="auto">
              <a:xfrm>
                <a:off x="1130" y="3971"/>
                <a:ext cx="11" cy="22"/>
              </a:xfrm>
              <a:custGeom>
                <a:avLst/>
                <a:gdLst>
                  <a:gd name="T0" fmla="*/ 2 w 34"/>
                  <a:gd name="T1" fmla="*/ 65 h 65"/>
                  <a:gd name="T2" fmla="*/ 7 w 34"/>
                  <a:gd name="T3" fmla="*/ 62 h 65"/>
                  <a:gd name="T4" fmla="*/ 10 w 34"/>
                  <a:gd name="T5" fmla="*/ 59 h 65"/>
                  <a:gd name="T6" fmla="*/ 13 w 34"/>
                  <a:gd name="T7" fmla="*/ 56 h 65"/>
                  <a:gd name="T8" fmla="*/ 16 w 34"/>
                  <a:gd name="T9" fmla="*/ 51 h 65"/>
                  <a:gd name="T10" fmla="*/ 19 w 34"/>
                  <a:gd name="T11" fmla="*/ 48 h 65"/>
                  <a:gd name="T12" fmla="*/ 21 w 34"/>
                  <a:gd name="T13" fmla="*/ 44 h 65"/>
                  <a:gd name="T14" fmla="*/ 24 w 34"/>
                  <a:gd name="T15" fmla="*/ 40 h 65"/>
                  <a:gd name="T16" fmla="*/ 26 w 34"/>
                  <a:gd name="T17" fmla="*/ 36 h 65"/>
                  <a:gd name="T18" fmla="*/ 28 w 34"/>
                  <a:gd name="T19" fmla="*/ 33 h 65"/>
                  <a:gd name="T20" fmla="*/ 29 w 34"/>
                  <a:gd name="T21" fmla="*/ 27 h 65"/>
                  <a:gd name="T22" fmla="*/ 31 w 34"/>
                  <a:gd name="T23" fmla="*/ 23 h 65"/>
                  <a:gd name="T24" fmla="*/ 32 w 34"/>
                  <a:gd name="T25" fmla="*/ 19 h 65"/>
                  <a:gd name="T26" fmla="*/ 33 w 34"/>
                  <a:gd name="T27" fmla="*/ 15 h 65"/>
                  <a:gd name="T28" fmla="*/ 33 w 34"/>
                  <a:gd name="T29" fmla="*/ 9 h 65"/>
                  <a:gd name="T30" fmla="*/ 33 w 34"/>
                  <a:gd name="T31" fmla="*/ 4 h 65"/>
                  <a:gd name="T32" fmla="*/ 34 w 34"/>
                  <a:gd name="T33" fmla="*/ 0 h 65"/>
                  <a:gd name="T34" fmla="*/ 31 w 34"/>
                  <a:gd name="T35" fmla="*/ 0 h 65"/>
                  <a:gd name="T36" fmla="*/ 30 w 34"/>
                  <a:gd name="T37" fmla="*/ 4 h 65"/>
                  <a:gd name="T38" fmla="*/ 30 w 34"/>
                  <a:gd name="T39" fmla="*/ 9 h 65"/>
                  <a:gd name="T40" fmla="*/ 30 w 34"/>
                  <a:gd name="T41" fmla="*/ 14 h 65"/>
                  <a:gd name="T42" fmla="*/ 28 w 34"/>
                  <a:gd name="T43" fmla="*/ 18 h 65"/>
                  <a:gd name="T44" fmla="*/ 28 w 34"/>
                  <a:gd name="T45" fmla="*/ 23 h 65"/>
                  <a:gd name="T46" fmla="*/ 26 w 34"/>
                  <a:gd name="T47" fmla="*/ 26 h 65"/>
                  <a:gd name="T48" fmla="*/ 25 w 34"/>
                  <a:gd name="T49" fmla="*/ 30 h 65"/>
                  <a:gd name="T50" fmla="*/ 22 w 34"/>
                  <a:gd name="T51" fmla="*/ 35 h 65"/>
                  <a:gd name="T52" fmla="*/ 20 w 34"/>
                  <a:gd name="T53" fmla="*/ 39 h 65"/>
                  <a:gd name="T54" fmla="*/ 18 w 34"/>
                  <a:gd name="T55" fmla="*/ 42 h 65"/>
                  <a:gd name="T56" fmla="*/ 16 w 34"/>
                  <a:gd name="T57" fmla="*/ 46 h 65"/>
                  <a:gd name="T58" fmla="*/ 14 w 34"/>
                  <a:gd name="T59" fmla="*/ 49 h 65"/>
                  <a:gd name="T60" fmla="*/ 11 w 34"/>
                  <a:gd name="T61" fmla="*/ 54 h 65"/>
                  <a:gd name="T62" fmla="*/ 8 w 34"/>
                  <a:gd name="T63" fmla="*/ 57 h 65"/>
                  <a:gd name="T64" fmla="*/ 5 w 34"/>
                  <a:gd name="T65" fmla="*/ 60 h 65"/>
                  <a:gd name="T66" fmla="*/ 0 w 34"/>
                  <a:gd name="T67" fmla="*/ 63 h 65"/>
                  <a:gd name="T68" fmla="*/ 2 w 34"/>
                  <a:gd name="T6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65">
                    <a:moveTo>
                      <a:pt x="2" y="65"/>
                    </a:moveTo>
                    <a:lnTo>
                      <a:pt x="7" y="62"/>
                    </a:lnTo>
                    <a:lnTo>
                      <a:pt x="10" y="59"/>
                    </a:lnTo>
                    <a:lnTo>
                      <a:pt x="13" y="56"/>
                    </a:lnTo>
                    <a:lnTo>
                      <a:pt x="16" y="51"/>
                    </a:lnTo>
                    <a:lnTo>
                      <a:pt x="19" y="48"/>
                    </a:lnTo>
                    <a:lnTo>
                      <a:pt x="21" y="44"/>
                    </a:lnTo>
                    <a:lnTo>
                      <a:pt x="24" y="40"/>
                    </a:lnTo>
                    <a:lnTo>
                      <a:pt x="26" y="36"/>
                    </a:lnTo>
                    <a:lnTo>
                      <a:pt x="28" y="33"/>
                    </a:lnTo>
                    <a:lnTo>
                      <a:pt x="29" y="27"/>
                    </a:lnTo>
                    <a:lnTo>
                      <a:pt x="31" y="23"/>
                    </a:lnTo>
                    <a:lnTo>
                      <a:pt x="32" y="19"/>
                    </a:lnTo>
                    <a:lnTo>
                      <a:pt x="33" y="15"/>
                    </a:lnTo>
                    <a:lnTo>
                      <a:pt x="33" y="9"/>
                    </a:lnTo>
                    <a:lnTo>
                      <a:pt x="33" y="4"/>
                    </a:lnTo>
                    <a:lnTo>
                      <a:pt x="34" y="0"/>
                    </a:lnTo>
                    <a:lnTo>
                      <a:pt x="31" y="0"/>
                    </a:lnTo>
                    <a:lnTo>
                      <a:pt x="30" y="4"/>
                    </a:lnTo>
                    <a:lnTo>
                      <a:pt x="30" y="9"/>
                    </a:lnTo>
                    <a:lnTo>
                      <a:pt x="30" y="14"/>
                    </a:lnTo>
                    <a:lnTo>
                      <a:pt x="28" y="18"/>
                    </a:lnTo>
                    <a:lnTo>
                      <a:pt x="28" y="23"/>
                    </a:lnTo>
                    <a:lnTo>
                      <a:pt x="26" y="26"/>
                    </a:lnTo>
                    <a:lnTo>
                      <a:pt x="25" y="30"/>
                    </a:lnTo>
                    <a:lnTo>
                      <a:pt x="22" y="35"/>
                    </a:lnTo>
                    <a:lnTo>
                      <a:pt x="20" y="39"/>
                    </a:lnTo>
                    <a:lnTo>
                      <a:pt x="18" y="42"/>
                    </a:lnTo>
                    <a:lnTo>
                      <a:pt x="16" y="46"/>
                    </a:lnTo>
                    <a:lnTo>
                      <a:pt x="14" y="49"/>
                    </a:lnTo>
                    <a:lnTo>
                      <a:pt x="11" y="54"/>
                    </a:lnTo>
                    <a:lnTo>
                      <a:pt x="8" y="57"/>
                    </a:lnTo>
                    <a:lnTo>
                      <a:pt x="5" y="60"/>
                    </a:lnTo>
                    <a:lnTo>
                      <a:pt x="0" y="63"/>
                    </a:lnTo>
                    <a:lnTo>
                      <a:pt x="2"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9" name="Freeform 887">
                <a:extLst>
                  <a:ext uri="{FF2B5EF4-FFF2-40B4-BE49-F238E27FC236}">
                    <a16:creationId xmlns:a16="http://schemas.microsoft.com/office/drawing/2014/main" id="{E00FC0F9-CF08-766E-967E-0033D62543EC}"/>
                  </a:ext>
                </a:extLst>
              </p:cNvPr>
              <p:cNvSpPr>
                <a:spLocks/>
              </p:cNvSpPr>
              <p:nvPr/>
            </p:nvSpPr>
            <p:spPr bwMode="auto">
              <a:xfrm>
                <a:off x="1129" y="3992"/>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0" name="Freeform 888">
                <a:extLst>
                  <a:ext uri="{FF2B5EF4-FFF2-40B4-BE49-F238E27FC236}">
                    <a16:creationId xmlns:a16="http://schemas.microsoft.com/office/drawing/2014/main" id="{A4CAFA0C-2197-AEFE-5F53-D9FF8114800D}"/>
                  </a:ext>
                </a:extLst>
              </p:cNvPr>
              <p:cNvSpPr>
                <a:spLocks/>
              </p:cNvSpPr>
              <p:nvPr/>
            </p:nvSpPr>
            <p:spPr bwMode="auto">
              <a:xfrm>
                <a:off x="1151" y="3964"/>
                <a:ext cx="1" cy="1"/>
              </a:xfrm>
              <a:custGeom>
                <a:avLst/>
                <a:gdLst>
                  <a:gd name="T0" fmla="*/ 3 w 3"/>
                  <a:gd name="T1" fmla="*/ 2 h 2"/>
                  <a:gd name="T2" fmla="*/ 2 w 3"/>
                  <a:gd name="T3" fmla="*/ 1 h 2"/>
                  <a:gd name="T4" fmla="*/ 1 w 3"/>
                  <a:gd name="T5" fmla="*/ 0 h 2"/>
                  <a:gd name="T6" fmla="*/ 0 w 3"/>
                  <a:gd name="T7" fmla="*/ 0 h 2"/>
                  <a:gd name="T8" fmla="*/ 0 w 3"/>
                  <a:gd name="T9" fmla="*/ 1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1"/>
                    </a:lnTo>
                    <a:lnTo>
                      <a:pt x="1" y="0"/>
                    </a:lnTo>
                    <a:lnTo>
                      <a:pt x="0" y="0"/>
                    </a:lnTo>
                    <a:lnTo>
                      <a:pt x="0" y="1"/>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1" name="Freeform 889">
                <a:extLst>
                  <a:ext uri="{FF2B5EF4-FFF2-40B4-BE49-F238E27FC236}">
                    <a16:creationId xmlns:a16="http://schemas.microsoft.com/office/drawing/2014/main" id="{717A6A4D-7260-8752-5D16-9DFA40412F58}"/>
                  </a:ext>
                </a:extLst>
              </p:cNvPr>
              <p:cNvSpPr>
                <a:spLocks/>
              </p:cNvSpPr>
              <p:nvPr/>
            </p:nvSpPr>
            <p:spPr bwMode="auto">
              <a:xfrm>
                <a:off x="1143" y="3965"/>
                <a:ext cx="9" cy="21"/>
              </a:xfrm>
              <a:custGeom>
                <a:avLst/>
                <a:gdLst>
                  <a:gd name="T0" fmla="*/ 2 w 28"/>
                  <a:gd name="T1" fmla="*/ 65 h 65"/>
                  <a:gd name="T2" fmla="*/ 6 w 28"/>
                  <a:gd name="T3" fmla="*/ 62 h 65"/>
                  <a:gd name="T4" fmla="*/ 9 w 28"/>
                  <a:gd name="T5" fmla="*/ 59 h 65"/>
                  <a:gd name="T6" fmla="*/ 11 w 28"/>
                  <a:gd name="T7" fmla="*/ 55 h 65"/>
                  <a:gd name="T8" fmla="*/ 13 w 28"/>
                  <a:gd name="T9" fmla="*/ 52 h 65"/>
                  <a:gd name="T10" fmla="*/ 15 w 28"/>
                  <a:gd name="T11" fmla="*/ 47 h 65"/>
                  <a:gd name="T12" fmla="*/ 17 w 28"/>
                  <a:gd name="T13" fmla="*/ 43 h 65"/>
                  <a:gd name="T14" fmla="*/ 18 w 28"/>
                  <a:gd name="T15" fmla="*/ 40 h 65"/>
                  <a:gd name="T16" fmla="*/ 20 w 28"/>
                  <a:gd name="T17" fmla="*/ 36 h 65"/>
                  <a:gd name="T18" fmla="*/ 21 w 28"/>
                  <a:gd name="T19" fmla="*/ 32 h 65"/>
                  <a:gd name="T20" fmla="*/ 22 w 28"/>
                  <a:gd name="T21" fmla="*/ 27 h 65"/>
                  <a:gd name="T22" fmla="*/ 24 w 28"/>
                  <a:gd name="T23" fmla="*/ 23 h 65"/>
                  <a:gd name="T24" fmla="*/ 26 w 28"/>
                  <a:gd name="T25" fmla="*/ 19 h 65"/>
                  <a:gd name="T26" fmla="*/ 26 w 28"/>
                  <a:gd name="T27" fmla="*/ 15 h 65"/>
                  <a:gd name="T28" fmla="*/ 27 w 28"/>
                  <a:gd name="T29" fmla="*/ 11 h 65"/>
                  <a:gd name="T30" fmla="*/ 28 w 28"/>
                  <a:gd name="T31" fmla="*/ 5 h 65"/>
                  <a:gd name="T32" fmla="*/ 28 w 28"/>
                  <a:gd name="T33" fmla="*/ 0 h 65"/>
                  <a:gd name="T34" fmla="*/ 24 w 28"/>
                  <a:gd name="T35" fmla="*/ 0 h 65"/>
                  <a:gd name="T36" fmla="*/ 24 w 28"/>
                  <a:gd name="T37" fmla="*/ 4 h 65"/>
                  <a:gd name="T38" fmla="*/ 23 w 28"/>
                  <a:gd name="T39" fmla="*/ 9 h 65"/>
                  <a:gd name="T40" fmla="*/ 22 w 28"/>
                  <a:gd name="T41" fmla="*/ 14 h 65"/>
                  <a:gd name="T42" fmla="*/ 21 w 28"/>
                  <a:gd name="T43" fmla="*/ 19 h 65"/>
                  <a:gd name="T44" fmla="*/ 20 w 28"/>
                  <a:gd name="T45" fmla="*/ 23 h 65"/>
                  <a:gd name="T46" fmla="*/ 19 w 28"/>
                  <a:gd name="T47" fmla="*/ 26 h 65"/>
                  <a:gd name="T48" fmla="*/ 18 w 28"/>
                  <a:gd name="T49" fmla="*/ 31 h 65"/>
                  <a:gd name="T50" fmla="*/ 17 w 28"/>
                  <a:gd name="T51" fmla="*/ 35 h 65"/>
                  <a:gd name="T52" fmla="*/ 15 w 28"/>
                  <a:gd name="T53" fmla="*/ 39 h 65"/>
                  <a:gd name="T54" fmla="*/ 14 w 28"/>
                  <a:gd name="T55" fmla="*/ 42 h 65"/>
                  <a:gd name="T56" fmla="*/ 13 w 28"/>
                  <a:gd name="T57" fmla="*/ 46 h 65"/>
                  <a:gd name="T58" fmla="*/ 10 w 28"/>
                  <a:gd name="T59" fmla="*/ 49 h 65"/>
                  <a:gd name="T60" fmla="*/ 8 w 28"/>
                  <a:gd name="T61" fmla="*/ 53 h 65"/>
                  <a:gd name="T62" fmla="*/ 6 w 28"/>
                  <a:gd name="T63" fmla="*/ 57 h 65"/>
                  <a:gd name="T64" fmla="*/ 3 w 28"/>
                  <a:gd name="T65" fmla="*/ 60 h 65"/>
                  <a:gd name="T66" fmla="*/ 0 w 28"/>
                  <a:gd name="T67" fmla="*/ 64 h 65"/>
                  <a:gd name="T68" fmla="*/ 2 w 28"/>
                  <a:gd name="T6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65">
                    <a:moveTo>
                      <a:pt x="2" y="65"/>
                    </a:moveTo>
                    <a:lnTo>
                      <a:pt x="6" y="62"/>
                    </a:lnTo>
                    <a:lnTo>
                      <a:pt x="9" y="59"/>
                    </a:lnTo>
                    <a:lnTo>
                      <a:pt x="11" y="55"/>
                    </a:lnTo>
                    <a:lnTo>
                      <a:pt x="13" y="52"/>
                    </a:lnTo>
                    <a:lnTo>
                      <a:pt x="15" y="47"/>
                    </a:lnTo>
                    <a:lnTo>
                      <a:pt x="17" y="43"/>
                    </a:lnTo>
                    <a:lnTo>
                      <a:pt x="18" y="40"/>
                    </a:lnTo>
                    <a:lnTo>
                      <a:pt x="20" y="36"/>
                    </a:lnTo>
                    <a:lnTo>
                      <a:pt x="21" y="32"/>
                    </a:lnTo>
                    <a:lnTo>
                      <a:pt x="22" y="27"/>
                    </a:lnTo>
                    <a:lnTo>
                      <a:pt x="24" y="23"/>
                    </a:lnTo>
                    <a:lnTo>
                      <a:pt x="26" y="19"/>
                    </a:lnTo>
                    <a:lnTo>
                      <a:pt x="26" y="15"/>
                    </a:lnTo>
                    <a:lnTo>
                      <a:pt x="27" y="11"/>
                    </a:lnTo>
                    <a:lnTo>
                      <a:pt x="28" y="5"/>
                    </a:lnTo>
                    <a:lnTo>
                      <a:pt x="28" y="0"/>
                    </a:lnTo>
                    <a:lnTo>
                      <a:pt x="24" y="0"/>
                    </a:lnTo>
                    <a:lnTo>
                      <a:pt x="24" y="4"/>
                    </a:lnTo>
                    <a:lnTo>
                      <a:pt x="23" y="9"/>
                    </a:lnTo>
                    <a:lnTo>
                      <a:pt x="22" y="14"/>
                    </a:lnTo>
                    <a:lnTo>
                      <a:pt x="21" y="19"/>
                    </a:lnTo>
                    <a:lnTo>
                      <a:pt x="20" y="23"/>
                    </a:lnTo>
                    <a:lnTo>
                      <a:pt x="19" y="26"/>
                    </a:lnTo>
                    <a:lnTo>
                      <a:pt x="18" y="31"/>
                    </a:lnTo>
                    <a:lnTo>
                      <a:pt x="17" y="35"/>
                    </a:lnTo>
                    <a:lnTo>
                      <a:pt x="15" y="39"/>
                    </a:lnTo>
                    <a:lnTo>
                      <a:pt x="14" y="42"/>
                    </a:lnTo>
                    <a:lnTo>
                      <a:pt x="13" y="46"/>
                    </a:lnTo>
                    <a:lnTo>
                      <a:pt x="10" y="49"/>
                    </a:lnTo>
                    <a:lnTo>
                      <a:pt x="8" y="53"/>
                    </a:lnTo>
                    <a:lnTo>
                      <a:pt x="6" y="57"/>
                    </a:lnTo>
                    <a:lnTo>
                      <a:pt x="3" y="60"/>
                    </a:lnTo>
                    <a:lnTo>
                      <a:pt x="0" y="64"/>
                    </a:lnTo>
                    <a:lnTo>
                      <a:pt x="2"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2" name="Freeform 890">
                <a:extLst>
                  <a:ext uri="{FF2B5EF4-FFF2-40B4-BE49-F238E27FC236}">
                    <a16:creationId xmlns:a16="http://schemas.microsoft.com/office/drawing/2014/main" id="{F8F21D90-4267-6730-DFBB-62219D60C15B}"/>
                  </a:ext>
                </a:extLst>
              </p:cNvPr>
              <p:cNvSpPr>
                <a:spLocks/>
              </p:cNvSpPr>
              <p:nvPr/>
            </p:nvSpPr>
            <p:spPr bwMode="auto">
              <a:xfrm>
                <a:off x="1143" y="3986"/>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3" name="Freeform 891">
                <a:extLst>
                  <a:ext uri="{FF2B5EF4-FFF2-40B4-BE49-F238E27FC236}">
                    <a16:creationId xmlns:a16="http://schemas.microsoft.com/office/drawing/2014/main" id="{523BD3B0-9658-B27D-26D7-EA0AB1C71CD8}"/>
                  </a:ext>
                </a:extLst>
              </p:cNvPr>
              <p:cNvSpPr>
                <a:spLocks/>
              </p:cNvSpPr>
              <p:nvPr/>
            </p:nvSpPr>
            <p:spPr bwMode="auto">
              <a:xfrm>
                <a:off x="1163" y="3954"/>
                <a:ext cx="1" cy="1"/>
              </a:xfrm>
              <a:custGeom>
                <a:avLst/>
                <a:gdLst>
                  <a:gd name="T0" fmla="*/ 3 w 3"/>
                  <a:gd name="T1" fmla="*/ 1 h 3"/>
                  <a:gd name="T2" fmla="*/ 2 w 3"/>
                  <a:gd name="T3" fmla="*/ 1 h 3"/>
                  <a:gd name="T4" fmla="*/ 1 w 3"/>
                  <a:gd name="T5" fmla="*/ 0 h 3"/>
                  <a:gd name="T6" fmla="*/ 0 w 3"/>
                  <a:gd name="T7" fmla="*/ 1 h 3"/>
                  <a:gd name="T8" fmla="*/ 0 w 3"/>
                  <a:gd name="T9" fmla="*/ 3 h 3"/>
                  <a:gd name="T10" fmla="*/ 3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3" y="1"/>
                    </a:moveTo>
                    <a:lnTo>
                      <a:pt x="2" y="1"/>
                    </a:lnTo>
                    <a:lnTo>
                      <a:pt x="1" y="0"/>
                    </a:lnTo>
                    <a:lnTo>
                      <a:pt x="0" y="1"/>
                    </a:lnTo>
                    <a:lnTo>
                      <a:pt x="0"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4" name="Freeform 892">
                <a:extLst>
                  <a:ext uri="{FF2B5EF4-FFF2-40B4-BE49-F238E27FC236}">
                    <a16:creationId xmlns:a16="http://schemas.microsoft.com/office/drawing/2014/main" id="{29A6AC4F-12E6-3515-406D-F5862D1D8C81}"/>
                  </a:ext>
                </a:extLst>
              </p:cNvPr>
              <p:cNvSpPr>
                <a:spLocks/>
              </p:cNvSpPr>
              <p:nvPr/>
            </p:nvSpPr>
            <p:spPr bwMode="auto">
              <a:xfrm>
                <a:off x="1156" y="3955"/>
                <a:ext cx="9" cy="26"/>
              </a:xfrm>
              <a:custGeom>
                <a:avLst/>
                <a:gdLst>
                  <a:gd name="T0" fmla="*/ 2 w 27"/>
                  <a:gd name="T1" fmla="*/ 79 h 79"/>
                  <a:gd name="T2" fmla="*/ 6 w 27"/>
                  <a:gd name="T3" fmla="*/ 75 h 79"/>
                  <a:gd name="T4" fmla="*/ 9 w 27"/>
                  <a:gd name="T5" fmla="*/ 72 h 79"/>
                  <a:gd name="T6" fmla="*/ 11 w 27"/>
                  <a:gd name="T7" fmla="*/ 68 h 79"/>
                  <a:gd name="T8" fmla="*/ 13 w 27"/>
                  <a:gd name="T9" fmla="*/ 63 h 79"/>
                  <a:gd name="T10" fmla="*/ 16 w 27"/>
                  <a:gd name="T11" fmla="*/ 58 h 79"/>
                  <a:gd name="T12" fmla="*/ 18 w 27"/>
                  <a:gd name="T13" fmla="*/ 53 h 79"/>
                  <a:gd name="T14" fmla="*/ 20 w 27"/>
                  <a:gd name="T15" fmla="*/ 48 h 79"/>
                  <a:gd name="T16" fmla="*/ 21 w 27"/>
                  <a:gd name="T17" fmla="*/ 43 h 79"/>
                  <a:gd name="T18" fmla="*/ 23 w 27"/>
                  <a:gd name="T19" fmla="*/ 37 h 79"/>
                  <a:gd name="T20" fmla="*/ 24 w 27"/>
                  <a:gd name="T21" fmla="*/ 32 h 79"/>
                  <a:gd name="T22" fmla="*/ 26 w 27"/>
                  <a:gd name="T23" fmla="*/ 27 h 79"/>
                  <a:gd name="T24" fmla="*/ 26 w 27"/>
                  <a:gd name="T25" fmla="*/ 22 h 79"/>
                  <a:gd name="T26" fmla="*/ 27 w 27"/>
                  <a:gd name="T27" fmla="*/ 16 h 79"/>
                  <a:gd name="T28" fmla="*/ 26 w 27"/>
                  <a:gd name="T29" fmla="*/ 10 h 79"/>
                  <a:gd name="T30" fmla="*/ 26 w 27"/>
                  <a:gd name="T31" fmla="*/ 5 h 79"/>
                  <a:gd name="T32" fmla="*/ 24 w 27"/>
                  <a:gd name="T33" fmla="*/ 0 h 79"/>
                  <a:gd name="T34" fmla="*/ 21 w 27"/>
                  <a:gd name="T35" fmla="*/ 1 h 79"/>
                  <a:gd name="T36" fmla="*/ 22 w 27"/>
                  <a:gd name="T37" fmla="*/ 6 h 79"/>
                  <a:gd name="T38" fmla="*/ 22 w 27"/>
                  <a:gd name="T39" fmla="*/ 10 h 79"/>
                  <a:gd name="T40" fmla="*/ 22 w 27"/>
                  <a:gd name="T41" fmla="*/ 16 h 79"/>
                  <a:gd name="T42" fmla="*/ 22 w 27"/>
                  <a:gd name="T43" fmla="*/ 22 h 79"/>
                  <a:gd name="T44" fmla="*/ 21 w 27"/>
                  <a:gd name="T45" fmla="*/ 26 h 79"/>
                  <a:gd name="T46" fmla="*/ 21 w 27"/>
                  <a:gd name="T47" fmla="*/ 32 h 79"/>
                  <a:gd name="T48" fmla="*/ 20 w 27"/>
                  <a:gd name="T49" fmla="*/ 36 h 79"/>
                  <a:gd name="T50" fmla="*/ 18 w 27"/>
                  <a:gd name="T51" fmla="*/ 43 h 79"/>
                  <a:gd name="T52" fmla="*/ 17 w 27"/>
                  <a:gd name="T53" fmla="*/ 47 h 79"/>
                  <a:gd name="T54" fmla="*/ 15 w 27"/>
                  <a:gd name="T55" fmla="*/ 52 h 79"/>
                  <a:gd name="T56" fmla="*/ 13 w 27"/>
                  <a:gd name="T57" fmla="*/ 57 h 79"/>
                  <a:gd name="T58" fmla="*/ 11 w 27"/>
                  <a:gd name="T59" fmla="*/ 62 h 79"/>
                  <a:gd name="T60" fmla="*/ 9 w 27"/>
                  <a:gd name="T61" fmla="*/ 66 h 79"/>
                  <a:gd name="T62" fmla="*/ 6 w 27"/>
                  <a:gd name="T63" fmla="*/ 70 h 79"/>
                  <a:gd name="T64" fmla="*/ 2 w 27"/>
                  <a:gd name="T65" fmla="*/ 74 h 79"/>
                  <a:gd name="T66" fmla="*/ 0 w 27"/>
                  <a:gd name="T67" fmla="*/ 77 h 79"/>
                  <a:gd name="T68" fmla="*/ 2 w 27"/>
                  <a:gd name="T6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79">
                    <a:moveTo>
                      <a:pt x="2" y="79"/>
                    </a:moveTo>
                    <a:lnTo>
                      <a:pt x="6" y="75"/>
                    </a:lnTo>
                    <a:lnTo>
                      <a:pt x="9" y="72"/>
                    </a:lnTo>
                    <a:lnTo>
                      <a:pt x="11" y="68"/>
                    </a:lnTo>
                    <a:lnTo>
                      <a:pt x="13" y="63"/>
                    </a:lnTo>
                    <a:lnTo>
                      <a:pt x="16" y="58"/>
                    </a:lnTo>
                    <a:lnTo>
                      <a:pt x="18" y="53"/>
                    </a:lnTo>
                    <a:lnTo>
                      <a:pt x="20" y="48"/>
                    </a:lnTo>
                    <a:lnTo>
                      <a:pt x="21" y="43"/>
                    </a:lnTo>
                    <a:lnTo>
                      <a:pt x="23" y="37"/>
                    </a:lnTo>
                    <a:lnTo>
                      <a:pt x="24" y="32"/>
                    </a:lnTo>
                    <a:lnTo>
                      <a:pt x="26" y="27"/>
                    </a:lnTo>
                    <a:lnTo>
                      <a:pt x="26" y="22"/>
                    </a:lnTo>
                    <a:lnTo>
                      <a:pt x="27" y="16"/>
                    </a:lnTo>
                    <a:lnTo>
                      <a:pt x="26" y="10"/>
                    </a:lnTo>
                    <a:lnTo>
                      <a:pt x="26" y="5"/>
                    </a:lnTo>
                    <a:lnTo>
                      <a:pt x="24" y="0"/>
                    </a:lnTo>
                    <a:lnTo>
                      <a:pt x="21" y="1"/>
                    </a:lnTo>
                    <a:lnTo>
                      <a:pt x="22" y="6"/>
                    </a:lnTo>
                    <a:lnTo>
                      <a:pt x="22" y="10"/>
                    </a:lnTo>
                    <a:lnTo>
                      <a:pt x="22" y="16"/>
                    </a:lnTo>
                    <a:lnTo>
                      <a:pt x="22" y="22"/>
                    </a:lnTo>
                    <a:lnTo>
                      <a:pt x="21" y="26"/>
                    </a:lnTo>
                    <a:lnTo>
                      <a:pt x="21" y="32"/>
                    </a:lnTo>
                    <a:lnTo>
                      <a:pt x="20" y="36"/>
                    </a:lnTo>
                    <a:lnTo>
                      <a:pt x="18" y="43"/>
                    </a:lnTo>
                    <a:lnTo>
                      <a:pt x="17" y="47"/>
                    </a:lnTo>
                    <a:lnTo>
                      <a:pt x="15" y="52"/>
                    </a:lnTo>
                    <a:lnTo>
                      <a:pt x="13" y="57"/>
                    </a:lnTo>
                    <a:lnTo>
                      <a:pt x="11" y="62"/>
                    </a:lnTo>
                    <a:lnTo>
                      <a:pt x="9" y="66"/>
                    </a:lnTo>
                    <a:lnTo>
                      <a:pt x="6" y="70"/>
                    </a:lnTo>
                    <a:lnTo>
                      <a:pt x="2" y="74"/>
                    </a:lnTo>
                    <a:lnTo>
                      <a:pt x="0" y="77"/>
                    </a:lnTo>
                    <a:lnTo>
                      <a:pt x="2"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5" name="Freeform 893">
                <a:extLst>
                  <a:ext uri="{FF2B5EF4-FFF2-40B4-BE49-F238E27FC236}">
                    <a16:creationId xmlns:a16="http://schemas.microsoft.com/office/drawing/2014/main" id="{ACF710FF-3A3D-17F0-9AF5-686C106664CA}"/>
                  </a:ext>
                </a:extLst>
              </p:cNvPr>
              <p:cNvSpPr>
                <a:spLocks/>
              </p:cNvSpPr>
              <p:nvPr/>
            </p:nvSpPr>
            <p:spPr bwMode="auto">
              <a:xfrm>
                <a:off x="1156" y="3980"/>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6" name="Freeform 894">
                <a:extLst>
                  <a:ext uri="{FF2B5EF4-FFF2-40B4-BE49-F238E27FC236}">
                    <a16:creationId xmlns:a16="http://schemas.microsoft.com/office/drawing/2014/main" id="{42FC5BE3-234B-E709-C590-8DF2CBF2AE99}"/>
                  </a:ext>
                </a:extLst>
              </p:cNvPr>
              <p:cNvSpPr>
                <a:spLocks/>
              </p:cNvSpPr>
              <p:nvPr/>
            </p:nvSpPr>
            <p:spPr bwMode="auto">
              <a:xfrm>
                <a:off x="1174" y="3945"/>
                <a:ext cx="1" cy="1"/>
              </a:xfrm>
              <a:custGeom>
                <a:avLst/>
                <a:gdLst>
                  <a:gd name="T0" fmla="*/ 2 w 2"/>
                  <a:gd name="T1" fmla="*/ 1 h 2"/>
                  <a:gd name="T2" fmla="*/ 2 w 2"/>
                  <a:gd name="T3" fmla="*/ 0 h 2"/>
                  <a:gd name="T4" fmla="*/ 1 w 2"/>
                  <a:gd name="T5" fmla="*/ 0 h 2"/>
                  <a:gd name="T6" fmla="*/ 0 w 2"/>
                  <a:gd name="T7" fmla="*/ 1 h 2"/>
                  <a:gd name="T8" fmla="*/ 0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lnTo>
                      <a:pt x="2" y="0"/>
                    </a:lnTo>
                    <a:lnTo>
                      <a:pt x="1" y="0"/>
                    </a:lnTo>
                    <a:lnTo>
                      <a:pt x="0" y="1"/>
                    </a:lnTo>
                    <a:lnTo>
                      <a:pt x="0" y="2"/>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7" name="Freeform 895">
                <a:extLst>
                  <a:ext uri="{FF2B5EF4-FFF2-40B4-BE49-F238E27FC236}">
                    <a16:creationId xmlns:a16="http://schemas.microsoft.com/office/drawing/2014/main" id="{6F759C7B-7211-2165-7753-5219D40FAA06}"/>
                  </a:ext>
                </a:extLst>
              </p:cNvPr>
              <p:cNvSpPr>
                <a:spLocks/>
              </p:cNvSpPr>
              <p:nvPr/>
            </p:nvSpPr>
            <p:spPr bwMode="auto">
              <a:xfrm>
                <a:off x="1170" y="3946"/>
                <a:ext cx="7" cy="25"/>
              </a:xfrm>
              <a:custGeom>
                <a:avLst/>
                <a:gdLst>
                  <a:gd name="T0" fmla="*/ 2 w 21"/>
                  <a:gd name="T1" fmla="*/ 74 h 74"/>
                  <a:gd name="T2" fmla="*/ 7 w 21"/>
                  <a:gd name="T3" fmla="*/ 70 h 74"/>
                  <a:gd name="T4" fmla="*/ 9 w 21"/>
                  <a:gd name="T5" fmla="*/ 64 h 74"/>
                  <a:gd name="T6" fmla="*/ 12 w 21"/>
                  <a:gd name="T7" fmla="*/ 60 h 74"/>
                  <a:gd name="T8" fmla="*/ 14 w 21"/>
                  <a:gd name="T9" fmla="*/ 55 h 74"/>
                  <a:gd name="T10" fmla="*/ 17 w 21"/>
                  <a:gd name="T11" fmla="*/ 51 h 74"/>
                  <a:gd name="T12" fmla="*/ 18 w 21"/>
                  <a:gd name="T13" fmla="*/ 47 h 74"/>
                  <a:gd name="T14" fmla="*/ 19 w 21"/>
                  <a:gd name="T15" fmla="*/ 42 h 74"/>
                  <a:gd name="T16" fmla="*/ 21 w 21"/>
                  <a:gd name="T17" fmla="*/ 37 h 74"/>
                  <a:gd name="T18" fmla="*/ 21 w 21"/>
                  <a:gd name="T19" fmla="*/ 33 h 74"/>
                  <a:gd name="T20" fmla="*/ 21 w 21"/>
                  <a:gd name="T21" fmla="*/ 29 h 74"/>
                  <a:gd name="T22" fmla="*/ 21 w 21"/>
                  <a:gd name="T23" fmla="*/ 24 h 74"/>
                  <a:gd name="T24" fmla="*/ 21 w 21"/>
                  <a:gd name="T25" fmla="*/ 19 h 74"/>
                  <a:gd name="T26" fmla="*/ 20 w 21"/>
                  <a:gd name="T27" fmla="*/ 15 h 74"/>
                  <a:gd name="T28" fmla="*/ 18 w 21"/>
                  <a:gd name="T29" fmla="*/ 10 h 74"/>
                  <a:gd name="T30" fmla="*/ 17 w 21"/>
                  <a:gd name="T31" fmla="*/ 5 h 74"/>
                  <a:gd name="T32" fmla="*/ 14 w 21"/>
                  <a:gd name="T33" fmla="*/ 0 h 74"/>
                  <a:gd name="T34" fmla="*/ 12 w 21"/>
                  <a:gd name="T35" fmla="*/ 1 h 74"/>
                  <a:gd name="T36" fmla="*/ 13 w 21"/>
                  <a:gd name="T37" fmla="*/ 7 h 74"/>
                  <a:gd name="T38" fmla="*/ 15 w 21"/>
                  <a:gd name="T39" fmla="*/ 11 h 74"/>
                  <a:gd name="T40" fmla="*/ 17 w 21"/>
                  <a:gd name="T41" fmla="*/ 15 h 74"/>
                  <a:gd name="T42" fmla="*/ 18 w 21"/>
                  <a:gd name="T43" fmla="*/ 20 h 74"/>
                  <a:gd name="T44" fmla="*/ 18 w 21"/>
                  <a:gd name="T45" fmla="*/ 24 h 74"/>
                  <a:gd name="T46" fmla="*/ 18 w 21"/>
                  <a:gd name="T47" fmla="*/ 29 h 74"/>
                  <a:gd name="T48" fmla="*/ 18 w 21"/>
                  <a:gd name="T49" fmla="*/ 33 h 74"/>
                  <a:gd name="T50" fmla="*/ 18 w 21"/>
                  <a:gd name="T51" fmla="*/ 37 h 74"/>
                  <a:gd name="T52" fmla="*/ 16 w 21"/>
                  <a:gd name="T53" fmla="*/ 41 h 74"/>
                  <a:gd name="T54" fmla="*/ 15 w 21"/>
                  <a:gd name="T55" fmla="*/ 46 h 74"/>
                  <a:gd name="T56" fmla="*/ 13 w 21"/>
                  <a:gd name="T57" fmla="*/ 50 h 74"/>
                  <a:gd name="T58" fmla="*/ 12 w 21"/>
                  <a:gd name="T59" fmla="*/ 54 h 74"/>
                  <a:gd name="T60" fmla="*/ 10 w 21"/>
                  <a:gd name="T61" fmla="*/ 58 h 74"/>
                  <a:gd name="T62" fmla="*/ 7 w 21"/>
                  <a:gd name="T63" fmla="*/ 62 h 74"/>
                  <a:gd name="T64" fmla="*/ 4 w 21"/>
                  <a:gd name="T65" fmla="*/ 68 h 74"/>
                  <a:gd name="T66" fmla="*/ 0 w 21"/>
                  <a:gd name="T67" fmla="*/ 73 h 74"/>
                  <a:gd name="T68" fmla="*/ 2 w 21"/>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74">
                    <a:moveTo>
                      <a:pt x="2" y="74"/>
                    </a:moveTo>
                    <a:lnTo>
                      <a:pt x="7" y="70"/>
                    </a:lnTo>
                    <a:lnTo>
                      <a:pt x="9" y="64"/>
                    </a:lnTo>
                    <a:lnTo>
                      <a:pt x="12" y="60"/>
                    </a:lnTo>
                    <a:lnTo>
                      <a:pt x="14" y="55"/>
                    </a:lnTo>
                    <a:lnTo>
                      <a:pt x="17" y="51"/>
                    </a:lnTo>
                    <a:lnTo>
                      <a:pt x="18" y="47"/>
                    </a:lnTo>
                    <a:lnTo>
                      <a:pt x="19" y="42"/>
                    </a:lnTo>
                    <a:lnTo>
                      <a:pt x="21" y="37"/>
                    </a:lnTo>
                    <a:lnTo>
                      <a:pt x="21" y="33"/>
                    </a:lnTo>
                    <a:lnTo>
                      <a:pt x="21" y="29"/>
                    </a:lnTo>
                    <a:lnTo>
                      <a:pt x="21" y="24"/>
                    </a:lnTo>
                    <a:lnTo>
                      <a:pt x="21" y="19"/>
                    </a:lnTo>
                    <a:lnTo>
                      <a:pt x="20" y="15"/>
                    </a:lnTo>
                    <a:lnTo>
                      <a:pt x="18" y="10"/>
                    </a:lnTo>
                    <a:lnTo>
                      <a:pt x="17" y="5"/>
                    </a:lnTo>
                    <a:lnTo>
                      <a:pt x="14" y="0"/>
                    </a:lnTo>
                    <a:lnTo>
                      <a:pt x="12" y="1"/>
                    </a:lnTo>
                    <a:lnTo>
                      <a:pt x="13" y="7"/>
                    </a:lnTo>
                    <a:lnTo>
                      <a:pt x="15" y="11"/>
                    </a:lnTo>
                    <a:lnTo>
                      <a:pt x="17" y="15"/>
                    </a:lnTo>
                    <a:lnTo>
                      <a:pt x="18" y="20"/>
                    </a:lnTo>
                    <a:lnTo>
                      <a:pt x="18" y="24"/>
                    </a:lnTo>
                    <a:lnTo>
                      <a:pt x="18" y="29"/>
                    </a:lnTo>
                    <a:lnTo>
                      <a:pt x="18" y="33"/>
                    </a:lnTo>
                    <a:lnTo>
                      <a:pt x="18" y="37"/>
                    </a:lnTo>
                    <a:lnTo>
                      <a:pt x="16" y="41"/>
                    </a:lnTo>
                    <a:lnTo>
                      <a:pt x="15" y="46"/>
                    </a:lnTo>
                    <a:lnTo>
                      <a:pt x="13" y="50"/>
                    </a:lnTo>
                    <a:lnTo>
                      <a:pt x="12" y="54"/>
                    </a:lnTo>
                    <a:lnTo>
                      <a:pt x="10" y="58"/>
                    </a:lnTo>
                    <a:lnTo>
                      <a:pt x="7" y="62"/>
                    </a:lnTo>
                    <a:lnTo>
                      <a:pt x="4" y="68"/>
                    </a:lnTo>
                    <a:lnTo>
                      <a:pt x="0" y="73"/>
                    </a:lnTo>
                    <a:lnTo>
                      <a:pt x="2"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8" name="Freeform 896">
                <a:extLst>
                  <a:ext uri="{FF2B5EF4-FFF2-40B4-BE49-F238E27FC236}">
                    <a16:creationId xmlns:a16="http://schemas.microsoft.com/office/drawing/2014/main" id="{5AF72809-2DE6-677F-667A-F8ACEBA86FBD}"/>
                  </a:ext>
                </a:extLst>
              </p:cNvPr>
              <p:cNvSpPr>
                <a:spLocks/>
              </p:cNvSpPr>
              <p:nvPr/>
            </p:nvSpPr>
            <p:spPr bwMode="auto">
              <a:xfrm>
                <a:off x="1170" y="3970"/>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9" name="Freeform 897">
                <a:extLst>
                  <a:ext uri="{FF2B5EF4-FFF2-40B4-BE49-F238E27FC236}">
                    <a16:creationId xmlns:a16="http://schemas.microsoft.com/office/drawing/2014/main" id="{BD1EEE49-509B-0B5C-C7D3-B6A2AC45D3D5}"/>
                  </a:ext>
                </a:extLst>
              </p:cNvPr>
              <p:cNvSpPr>
                <a:spLocks/>
              </p:cNvSpPr>
              <p:nvPr/>
            </p:nvSpPr>
            <p:spPr bwMode="auto">
              <a:xfrm>
                <a:off x="1186" y="3935"/>
                <a:ext cx="1" cy="1"/>
              </a:xfrm>
              <a:custGeom>
                <a:avLst/>
                <a:gdLst>
                  <a:gd name="T0" fmla="*/ 2 w 2"/>
                  <a:gd name="T1" fmla="*/ 0 h 2"/>
                  <a:gd name="T2" fmla="*/ 1 w 2"/>
                  <a:gd name="T3" fmla="*/ 0 h 2"/>
                  <a:gd name="T4" fmla="*/ 0 w 2"/>
                  <a:gd name="T5" fmla="*/ 0 h 2"/>
                  <a:gd name="T6" fmla="*/ 0 w 2"/>
                  <a:gd name="T7" fmla="*/ 1 h 2"/>
                  <a:gd name="T8" fmla="*/ 0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1" y="0"/>
                    </a:lnTo>
                    <a:lnTo>
                      <a:pt x="0" y="0"/>
                    </a:lnTo>
                    <a:lnTo>
                      <a:pt x="0" y="1"/>
                    </a:ln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0" name="Freeform 898">
                <a:extLst>
                  <a:ext uri="{FF2B5EF4-FFF2-40B4-BE49-F238E27FC236}">
                    <a16:creationId xmlns:a16="http://schemas.microsoft.com/office/drawing/2014/main" id="{F97E69B7-77D7-7D30-461D-C13283958482}"/>
                  </a:ext>
                </a:extLst>
              </p:cNvPr>
              <p:cNvSpPr>
                <a:spLocks/>
              </p:cNvSpPr>
              <p:nvPr/>
            </p:nvSpPr>
            <p:spPr bwMode="auto">
              <a:xfrm>
                <a:off x="1184" y="3935"/>
                <a:ext cx="7" cy="24"/>
              </a:xfrm>
              <a:custGeom>
                <a:avLst/>
                <a:gdLst>
                  <a:gd name="T0" fmla="*/ 2 w 21"/>
                  <a:gd name="T1" fmla="*/ 71 h 71"/>
                  <a:gd name="T2" fmla="*/ 7 w 21"/>
                  <a:gd name="T3" fmla="*/ 65 h 71"/>
                  <a:gd name="T4" fmla="*/ 10 w 21"/>
                  <a:gd name="T5" fmla="*/ 60 h 71"/>
                  <a:gd name="T6" fmla="*/ 12 w 21"/>
                  <a:gd name="T7" fmla="*/ 54 h 71"/>
                  <a:gd name="T8" fmla="*/ 15 w 21"/>
                  <a:gd name="T9" fmla="*/ 50 h 71"/>
                  <a:gd name="T10" fmla="*/ 17 w 21"/>
                  <a:gd name="T11" fmla="*/ 45 h 71"/>
                  <a:gd name="T12" fmla="*/ 19 w 21"/>
                  <a:gd name="T13" fmla="*/ 41 h 71"/>
                  <a:gd name="T14" fmla="*/ 20 w 21"/>
                  <a:gd name="T15" fmla="*/ 35 h 71"/>
                  <a:gd name="T16" fmla="*/ 21 w 21"/>
                  <a:gd name="T17" fmla="*/ 31 h 71"/>
                  <a:gd name="T18" fmla="*/ 21 w 21"/>
                  <a:gd name="T19" fmla="*/ 27 h 71"/>
                  <a:gd name="T20" fmla="*/ 21 w 21"/>
                  <a:gd name="T21" fmla="*/ 23 h 71"/>
                  <a:gd name="T22" fmla="*/ 21 w 21"/>
                  <a:gd name="T23" fmla="*/ 19 h 71"/>
                  <a:gd name="T24" fmla="*/ 19 w 21"/>
                  <a:gd name="T25" fmla="*/ 14 h 71"/>
                  <a:gd name="T26" fmla="*/ 18 w 21"/>
                  <a:gd name="T27" fmla="*/ 10 h 71"/>
                  <a:gd name="T28" fmla="*/ 16 w 21"/>
                  <a:gd name="T29" fmla="*/ 7 h 71"/>
                  <a:gd name="T30" fmla="*/ 13 w 21"/>
                  <a:gd name="T31" fmla="*/ 4 h 71"/>
                  <a:gd name="T32" fmla="*/ 10 w 21"/>
                  <a:gd name="T33" fmla="*/ 0 h 71"/>
                  <a:gd name="T34" fmla="*/ 8 w 21"/>
                  <a:gd name="T35" fmla="*/ 2 h 71"/>
                  <a:gd name="T36" fmla="*/ 11 w 21"/>
                  <a:gd name="T37" fmla="*/ 6 h 71"/>
                  <a:gd name="T38" fmla="*/ 13 w 21"/>
                  <a:gd name="T39" fmla="*/ 9 h 71"/>
                  <a:gd name="T40" fmla="*/ 15 w 21"/>
                  <a:gd name="T41" fmla="*/ 12 h 71"/>
                  <a:gd name="T42" fmla="*/ 16 w 21"/>
                  <a:gd name="T43" fmla="*/ 15 h 71"/>
                  <a:gd name="T44" fmla="*/ 18 w 21"/>
                  <a:gd name="T45" fmla="*/ 19 h 71"/>
                  <a:gd name="T46" fmla="*/ 18 w 21"/>
                  <a:gd name="T47" fmla="*/ 23 h 71"/>
                  <a:gd name="T48" fmla="*/ 18 w 21"/>
                  <a:gd name="T49" fmla="*/ 27 h 71"/>
                  <a:gd name="T50" fmla="*/ 18 w 21"/>
                  <a:gd name="T51" fmla="*/ 30 h 71"/>
                  <a:gd name="T52" fmla="*/ 17 w 21"/>
                  <a:gd name="T53" fmla="*/ 34 h 71"/>
                  <a:gd name="T54" fmla="*/ 16 w 21"/>
                  <a:gd name="T55" fmla="*/ 39 h 71"/>
                  <a:gd name="T56" fmla="*/ 14 w 21"/>
                  <a:gd name="T57" fmla="*/ 44 h 71"/>
                  <a:gd name="T58" fmla="*/ 12 w 21"/>
                  <a:gd name="T59" fmla="*/ 48 h 71"/>
                  <a:gd name="T60" fmla="*/ 10 w 21"/>
                  <a:gd name="T61" fmla="*/ 53 h 71"/>
                  <a:gd name="T62" fmla="*/ 7 w 21"/>
                  <a:gd name="T63" fmla="*/ 59 h 71"/>
                  <a:gd name="T64" fmla="*/ 4 w 21"/>
                  <a:gd name="T65" fmla="*/ 64 h 71"/>
                  <a:gd name="T66" fmla="*/ 0 w 21"/>
                  <a:gd name="T67" fmla="*/ 69 h 71"/>
                  <a:gd name="T68" fmla="*/ 2 w 21"/>
                  <a:gd name="T6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71">
                    <a:moveTo>
                      <a:pt x="2" y="71"/>
                    </a:moveTo>
                    <a:lnTo>
                      <a:pt x="7" y="65"/>
                    </a:lnTo>
                    <a:lnTo>
                      <a:pt x="10" y="60"/>
                    </a:lnTo>
                    <a:lnTo>
                      <a:pt x="12" y="54"/>
                    </a:lnTo>
                    <a:lnTo>
                      <a:pt x="15" y="50"/>
                    </a:lnTo>
                    <a:lnTo>
                      <a:pt x="17" y="45"/>
                    </a:lnTo>
                    <a:lnTo>
                      <a:pt x="19" y="41"/>
                    </a:lnTo>
                    <a:lnTo>
                      <a:pt x="20" y="35"/>
                    </a:lnTo>
                    <a:lnTo>
                      <a:pt x="21" y="31"/>
                    </a:lnTo>
                    <a:lnTo>
                      <a:pt x="21" y="27"/>
                    </a:lnTo>
                    <a:lnTo>
                      <a:pt x="21" y="23"/>
                    </a:lnTo>
                    <a:lnTo>
                      <a:pt x="21" y="19"/>
                    </a:lnTo>
                    <a:lnTo>
                      <a:pt x="19" y="14"/>
                    </a:lnTo>
                    <a:lnTo>
                      <a:pt x="18" y="10"/>
                    </a:lnTo>
                    <a:lnTo>
                      <a:pt x="16" y="7"/>
                    </a:lnTo>
                    <a:lnTo>
                      <a:pt x="13" y="4"/>
                    </a:lnTo>
                    <a:lnTo>
                      <a:pt x="10" y="0"/>
                    </a:lnTo>
                    <a:lnTo>
                      <a:pt x="8" y="2"/>
                    </a:lnTo>
                    <a:lnTo>
                      <a:pt x="11" y="6"/>
                    </a:lnTo>
                    <a:lnTo>
                      <a:pt x="13" y="9"/>
                    </a:lnTo>
                    <a:lnTo>
                      <a:pt x="15" y="12"/>
                    </a:lnTo>
                    <a:lnTo>
                      <a:pt x="16" y="15"/>
                    </a:lnTo>
                    <a:lnTo>
                      <a:pt x="18" y="19"/>
                    </a:lnTo>
                    <a:lnTo>
                      <a:pt x="18" y="23"/>
                    </a:lnTo>
                    <a:lnTo>
                      <a:pt x="18" y="27"/>
                    </a:lnTo>
                    <a:lnTo>
                      <a:pt x="18" y="30"/>
                    </a:lnTo>
                    <a:lnTo>
                      <a:pt x="17" y="34"/>
                    </a:lnTo>
                    <a:lnTo>
                      <a:pt x="16" y="39"/>
                    </a:lnTo>
                    <a:lnTo>
                      <a:pt x="14" y="44"/>
                    </a:lnTo>
                    <a:lnTo>
                      <a:pt x="12" y="48"/>
                    </a:lnTo>
                    <a:lnTo>
                      <a:pt x="10" y="53"/>
                    </a:lnTo>
                    <a:lnTo>
                      <a:pt x="7" y="59"/>
                    </a:lnTo>
                    <a:lnTo>
                      <a:pt x="4" y="64"/>
                    </a:lnTo>
                    <a:lnTo>
                      <a:pt x="0" y="69"/>
                    </a:lnTo>
                    <a:lnTo>
                      <a:pt x="2"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1" name="Freeform 899">
                <a:extLst>
                  <a:ext uri="{FF2B5EF4-FFF2-40B4-BE49-F238E27FC236}">
                    <a16:creationId xmlns:a16="http://schemas.microsoft.com/office/drawing/2014/main" id="{F700E816-9120-B77A-5099-623C709CC941}"/>
                  </a:ext>
                </a:extLst>
              </p:cNvPr>
              <p:cNvSpPr>
                <a:spLocks/>
              </p:cNvSpPr>
              <p:nvPr/>
            </p:nvSpPr>
            <p:spPr bwMode="auto">
              <a:xfrm>
                <a:off x="1184" y="3958"/>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2" name="Freeform 900">
                <a:extLst>
                  <a:ext uri="{FF2B5EF4-FFF2-40B4-BE49-F238E27FC236}">
                    <a16:creationId xmlns:a16="http://schemas.microsoft.com/office/drawing/2014/main" id="{4B9EFFD4-BDE6-51CE-9CD4-5D3293C99654}"/>
                  </a:ext>
                </a:extLst>
              </p:cNvPr>
              <p:cNvSpPr>
                <a:spLocks/>
              </p:cNvSpPr>
              <p:nvPr/>
            </p:nvSpPr>
            <p:spPr bwMode="auto">
              <a:xfrm>
                <a:off x="1198" y="3925"/>
                <a:ext cx="1" cy="1"/>
              </a:xfrm>
              <a:custGeom>
                <a:avLst/>
                <a:gdLst>
                  <a:gd name="T0" fmla="*/ 3 w 3"/>
                  <a:gd name="T1" fmla="*/ 0 h 2"/>
                  <a:gd name="T2" fmla="*/ 3 w 3"/>
                  <a:gd name="T3" fmla="*/ 0 h 2"/>
                  <a:gd name="T4" fmla="*/ 0 w 3"/>
                  <a:gd name="T5" fmla="*/ 0 h 2"/>
                  <a:gd name="T6" fmla="*/ 0 w 3"/>
                  <a:gd name="T7" fmla="*/ 1 h 2"/>
                  <a:gd name="T8" fmla="*/ 0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3" y="0"/>
                    </a:lnTo>
                    <a:lnTo>
                      <a:pt x="0" y="0"/>
                    </a:lnTo>
                    <a:lnTo>
                      <a:pt x="0" y="1"/>
                    </a:lnTo>
                    <a:lnTo>
                      <a:pt x="0"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3" name="Freeform 901">
                <a:extLst>
                  <a:ext uri="{FF2B5EF4-FFF2-40B4-BE49-F238E27FC236}">
                    <a16:creationId xmlns:a16="http://schemas.microsoft.com/office/drawing/2014/main" id="{E6D1FC38-BB8E-D7E8-006D-BB7D29BEE964}"/>
                  </a:ext>
                </a:extLst>
              </p:cNvPr>
              <p:cNvSpPr>
                <a:spLocks/>
              </p:cNvSpPr>
              <p:nvPr/>
            </p:nvSpPr>
            <p:spPr bwMode="auto">
              <a:xfrm>
                <a:off x="1197" y="3925"/>
                <a:ext cx="6" cy="22"/>
              </a:xfrm>
              <a:custGeom>
                <a:avLst/>
                <a:gdLst>
                  <a:gd name="T0" fmla="*/ 2 w 17"/>
                  <a:gd name="T1" fmla="*/ 65 h 65"/>
                  <a:gd name="T2" fmla="*/ 7 w 17"/>
                  <a:gd name="T3" fmla="*/ 59 h 65"/>
                  <a:gd name="T4" fmla="*/ 10 w 17"/>
                  <a:gd name="T5" fmla="*/ 53 h 65"/>
                  <a:gd name="T6" fmla="*/ 12 w 17"/>
                  <a:gd name="T7" fmla="*/ 46 h 65"/>
                  <a:gd name="T8" fmla="*/ 14 w 17"/>
                  <a:gd name="T9" fmla="*/ 41 h 65"/>
                  <a:gd name="T10" fmla="*/ 16 w 17"/>
                  <a:gd name="T11" fmla="*/ 37 h 65"/>
                  <a:gd name="T12" fmla="*/ 17 w 17"/>
                  <a:gd name="T13" fmla="*/ 33 h 65"/>
                  <a:gd name="T14" fmla="*/ 17 w 17"/>
                  <a:gd name="T15" fmla="*/ 29 h 65"/>
                  <a:gd name="T16" fmla="*/ 17 w 17"/>
                  <a:gd name="T17" fmla="*/ 25 h 65"/>
                  <a:gd name="T18" fmla="*/ 17 w 17"/>
                  <a:gd name="T19" fmla="*/ 21 h 65"/>
                  <a:gd name="T20" fmla="*/ 16 w 17"/>
                  <a:gd name="T21" fmla="*/ 18 h 65"/>
                  <a:gd name="T22" fmla="*/ 15 w 17"/>
                  <a:gd name="T23" fmla="*/ 15 h 65"/>
                  <a:gd name="T24" fmla="*/ 14 w 17"/>
                  <a:gd name="T25" fmla="*/ 13 h 65"/>
                  <a:gd name="T26" fmla="*/ 12 w 17"/>
                  <a:gd name="T27" fmla="*/ 10 h 65"/>
                  <a:gd name="T28" fmla="*/ 10 w 17"/>
                  <a:gd name="T29" fmla="*/ 7 h 65"/>
                  <a:gd name="T30" fmla="*/ 8 w 17"/>
                  <a:gd name="T31" fmla="*/ 3 h 65"/>
                  <a:gd name="T32" fmla="*/ 5 w 17"/>
                  <a:gd name="T33" fmla="*/ 0 h 65"/>
                  <a:gd name="T34" fmla="*/ 2 w 17"/>
                  <a:gd name="T35" fmla="*/ 2 h 65"/>
                  <a:gd name="T36" fmla="*/ 5 w 17"/>
                  <a:gd name="T37" fmla="*/ 5 h 65"/>
                  <a:gd name="T38" fmla="*/ 8 w 17"/>
                  <a:gd name="T39" fmla="*/ 9 h 65"/>
                  <a:gd name="T40" fmla="*/ 10 w 17"/>
                  <a:gd name="T41" fmla="*/ 11 h 65"/>
                  <a:gd name="T42" fmla="*/ 11 w 17"/>
                  <a:gd name="T43" fmla="*/ 14 h 65"/>
                  <a:gd name="T44" fmla="*/ 12 w 17"/>
                  <a:gd name="T45" fmla="*/ 16 h 65"/>
                  <a:gd name="T46" fmla="*/ 13 w 17"/>
                  <a:gd name="T47" fmla="*/ 19 h 65"/>
                  <a:gd name="T48" fmla="*/ 14 w 17"/>
                  <a:gd name="T49" fmla="*/ 22 h 65"/>
                  <a:gd name="T50" fmla="*/ 14 w 17"/>
                  <a:gd name="T51" fmla="*/ 25 h 65"/>
                  <a:gd name="T52" fmla="*/ 14 w 17"/>
                  <a:gd name="T53" fmla="*/ 29 h 65"/>
                  <a:gd name="T54" fmla="*/ 14 w 17"/>
                  <a:gd name="T55" fmla="*/ 32 h 65"/>
                  <a:gd name="T56" fmla="*/ 13 w 17"/>
                  <a:gd name="T57" fmla="*/ 36 h 65"/>
                  <a:gd name="T58" fmla="*/ 11 w 17"/>
                  <a:gd name="T59" fmla="*/ 40 h 65"/>
                  <a:gd name="T60" fmla="*/ 9 w 17"/>
                  <a:gd name="T61" fmla="*/ 45 h 65"/>
                  <a:gd name="T62" fmla="*/ 7 w 17"/>
                  <a:gd name="T63" fmla="*/ 52 h 65"/>
                  <a:gd name="T64" fmla="*/ 5 w 17"/>
                  <a:gd name="T65" fmla="*/ 57 h 65"/>
                  <a:gd name="T66" fmla="*/ 0 w 17"/>
                  <a:gd name="T67" fmla="*/ 64 h 65"/>
                  <a:gd name="T68" fmla="*/ 2 w 17"/>
                  <a:gd name="T6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65">
                    <a:moveTo>
                      <a:pt x="2" y="65"/>
                    </a:moveTo>
                    <a:lnTo>
                      <a:pt x="7" y="59"/>
                    </a:lnTo>
                    <a:lnTo>
                      <a:pt x="10" y="53"/>
                    </a:lnTo>
                    <a:lnTo>
                      <a:pt x="12" y="46"/>
                    </a:lnTo>
                    <a:lnTo>
                      <a:pt x="14" y="41"/>
                    </a:lnTo>
                    <a:lnTo>
                      <a:pt x="16" y="37"/>
                    </a:lnTo>
                    <a:lnTo>
                      <a:pt x="17" y="33"/>
                    </a:lnTo>
                    <a:lnTo>
                      <a:pt x="17" y="29"/>
                    </a:lnTo>
                    <a:lnTo>
                      <a:pt x="17" y="25"/>
                    </a:lnTo>
                    <a:lnTo>
                      <a:pt x="17" y="21"/>
                    </a:lnTo>
                    <a:lnTo>
                      <a:pt x="16" y="18"/>
                    </a:lnTo>
                    <a:lnTo>
                      <a:pt x="15" y="15"/>
                    </a:lnTo>
                    <a:lnTo>
                      <a:pt x="14" y="13"/>
                    </a:lnTo>
                    <a:lnTo>
                      <a:pt x="12" y="10"/>
                    </a:lnTo>
                    <a:lnTo>
                      <a:pt x="10" y="7"/>
                    </a:lnTo>
                    <a:lnTo>
                      <a:pt x="8" y="3"/>
                    </a:lnTo>
                    <a:lnTo>
                      <a:pt x="5" y="0"/>
                    </a:lnTo>
                    <a:lnTo>
                      <a:pt x="2" y="2"/>
                    </a:lnTo>
                    <a:lnTo>
                      <a:pt x="5" y="5"/>
                    </a:lnTo>
                    <a:lnTo>
                      <a:pt x="8" y="9"/>
                    </a:lnTo>
                    <a:lnTo>
                      <a:pt x="10" y="11"/>
                    </a:lnTo>
                    <a:lnTo>
                      <a:pt x="11" y="14"/>
                    </a:lnTo>
                    <a:lnTo>
                      <a:pt x="12" y="16"/>
                    </a:lnTo>
                    <a:lnTo>
                      <a:pt x="13" y="19"/>
                    </a:lnTo>
                    <a:lnTo>
                      <a:pt x="14" y="22"/>
                    </a:lnTo>
                    <a:lnTo>
                      <a:pt x="14" y="25"/>
                    </a:lnTo>
                    <a:lnTo>
                      <a:pt x="14" y="29"/>
                    </a:lnTo>
                    <a:lnTo>
                      <a:pt x="14" y="32"/>
                    </a:lnTo>
                    <a:lnTo>
                      <a:pt x="13" y="36"/>
                    </a:lnTo>
                    <a:lnTo>
                      <a:pt x="11" y="40"/>
                    </a:lnTo>
                    <a:lnTo>
                      <a:pt x="9" y="45"/>
                    </a:lnTo>
                    <a:lnTo>
                      <a:pt x="7" y="52"/>
                    </a:lnTo>
                    <a:lnTo>
                      <a:pt x="5" y="57"/>
                    </a:lnTo>
                    <a:lnTo>
                      <a:pt x="0" y="64"/>
                    </a:lnTo>
                    <a:lnTo>
                      <a:pt x="2"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4" name="Freeform 902">
                <a:extLst>
                  <a:ext uri="{FF2B5EF4-FFF2-40B4-BE49-F238E27FC236}">
                    <a16:creationId xmlns:a16="http://schemas.microsoft.com/office/drawing/2014/main" id="{E3D1D766-9669-DF4F-5638-39E8C2A3F668}"/>
                  </a:ext>
                </a:extLst>
              </p:cNvPr>
              <p:cNvSpPr>
                <a:spLocks/>
              </p:cNvSpPr>
              <p:nvPr/>
            </p:nvSpPr>
            <p:spPr bwMode="auto">
              <a:xfrm>
                <a:off x="1197" y="3946"/>
                <a:ext cx="1" cy="1"/>
              </a:xfrm>
              <a:custGeom>
                <a:avLst/>
                <a:gdLst>
                  <a:gd name="T0" fmla="*/ 0 w 2"/>
                  <a:gd name="T1" fmla="*/ 0 h 2"/>
                  <a:gd name="T2" fmla="*/ 0 w 2"/>
                  <a:gd name="T3" fmla="*/ 1 h 2"/>
                  <a:gd name="T4" fmla="*/ 1 w 2"/>
                  <a:gd name="T5" fmla="*/ 2 h 2"/>
                  <a:gd name="T6" fmla="*/ 2 w 2"/>
                  <a:gd name="T7" fmla="*/ 2 h 2"/>
                  <a:gd name="T8" fmla="*/ 2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1" y="2"/>
                    </a:lnTo>
                    <a:lnTo>
                      <a:pt x="2" y="2"/>
                    </a:lnTo>
                    <a:lnTo>
                      <a:pt x="2"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5" name="Freeform 903">
                <a:extLst>
                  <a:ext uri="{FF2B5EF4-FFF2-40B4-BE49-F238E27FC236}">
                    <a16:creationId xmlns:a16="http://schemas.microsoft.com/office/drawing/2014/main" id="{7A077712-CB20-BE44-B17A-3B57D9EB947C}"/>
                  </a:ext>
                </a:extLst>
              </p:cNvPr>
              <p:cNvSpPr>
                <a:spLocks/>
              </p:cNvSpPr>
              <p:nvPr/>
            </p:nvSpPr>
            <p:spPr bwMode="auto">
              <a:xfrm>
                <a:off x="1209" y="3916"/>
                <a:ext cx="1" cy="1"/>
              </a:xfrm>
              <a:custGeom>
                <a:avLst/>
                <a:gdLst>
                  <a:gd name="T0" fmla="*/ 3 w 3"/>
                  <a:gd name="T1" fmla="*/ 0 h 3"/>
                  <a:gd name="T2" fmla="*/ 1 w 3"/>
                  <a:gd name="T3" fmla="*/ 0 h 3"/>
                  <a:gd name="T4" fmla="*/ 0 w 3"/>
                  <a:gd name="T5" fmla="*/ 0 h 3"/>
                  <a:gd name="T6" fmla="*/ 0 w 3"/>
                  <a:gd name="T7" fmla="*/ 1 h 3"/>
                  <a:gd name="T8" fmla="*/ 0 w 3"/>
                  <a:gd name="T9" fmla="*/ 3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1" y="0"/>
                    </a:lnTo>
                    <a:lnTo>
                      <a:pt x="0" y="0"/>
                    </a:lnTo>
                    <a:lnTo>
                      <a:pt x="0" y="1"/>
                    </a:lnTo>
                    <a:lnTo>
                      <a:pt x="0"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6" name="Freeform 904">
                <a:extLst>
                  <a:ext uri="{FF2B5EF4-FFF2-40B4-BE49-F238E27FC236}">
                    <a16:creationId xmlns:a16="http://schemas.microsoft.com/office/drawing/2014/main" id="{3CF7B791-5DD7-8764-0552-B68051730041}"/>
                  </a:ext>
                </a:extLst>
              </p:cNvPr>
              <p:cNvSpPr>
                <a:spLocks/>
              </p:cNvSpPr>
              <p:nvPr/>
            </p:nvSpPr>
            <p:spPr bwMode="auto">
              <a:xfrm>
                <a:off x="1209" y="3915"/>
                <a:ext cx="5" cy="21"/>
              </a:xfrm>
              <a:custGeom>
                <a:avLst/>
                <a:gdLst>
                  <a:gd name="T0" fmla="*/ 3 w 17"/>
                  <a:gd name="T1" fmla="*/ 63 h 63"/>
                  <a:gd name="T2" fmla="*/ 6 w 17"/>
                  <a:gd name="T3" fmla="*/ 58 h 63"/>
                  <a:gd name="T4" fmla="*/ 8 w 17"/>
                  <a:gd name="T5" fmla="*/ 52 h 63"/>
                  <a:gd name="T6" fmla="*/ 10 w 17"/>
                  <a:gd name="T7" fmla="*/ 47 h 63"/>
                  <a:gd name="T8" fmla="*/ 13 w 17"/>
                  <a:gd name="T9" fmla="*/ 43 h 63"/>
                  <a:gd name="T10" fmla="*/ 15 w 17"/>
                  <a:gd name="T11" fmla="*/ 39 h 63"/>
                  <a:gd name="T12" fmla="*/ 15 w 17"/>
                  <a:gd name="T13" fmla="*/ 34 h 63"/>
                  <a:gd name="T14" fmla="*/ 16 w 17"/>
                  <a:gd name="T15" fmla="*/ 31 h 63"/>
                  <a:gd name="T16" fmla="*/ 17 w 17"/>
                  <a:gd name="T17" fmla="*/ 27 h 63"/>
                  <a:gd name="T18" fmla="*/ 16 w 17"/>
                  <a:gd name="T19" fmla="*/ 24 h 63"/>
                  <a:gd name="T20" fmla="*/ 16 w 17"/>
                  <a:gd name="T21" fmla="*/ 20 h 63"/>
                  <a:gd name="T22" fmla="*/ 15 w 17"/>
                  <a:gd name="T23" fmla="*/ 17 h 63"/>
                  <a:gd name="T24" fmla="*/ 14 w 17"/>
                  <a:gd name="T25" fmla="*/ 13 h 63"/>
                  <a:gd name="T26" fmla="*/ 12 w 17"/>
                  <a:gd name="T27" fmla="*/ 10 h 63"/>
                  <a:gd name="T28" fmla="*/ 9 w 17"/>
                  <a:gd name="T29" fmla="*/ 6 h 63"/>
                  <a:gd name="T30" fmla="*/ 6 w 17"/>
                  <a:gd name="T31" fmla="*/ 3 h 63"/>
                  <a:gd name="T32" fmla="*/ 3 w 17"/>
                  <a:gd name="T33" fmla="*/ 0 h 63"/>
                  <a:gd name="T34" fmla="*/ 0 w 17"/>
                  <a:gd name="T35" fmla="*/ 2 h 63"/>
                  <a:gd name="T36" fmla="*/ 3 w 17"/>
                  <a:gd name="T37" fmla="*/ 5 h 63"/>
                  <a:gd name="T38" fmla="*/ 6 w 17"/>
                  <a:gd name="T39" fmla="*/ 8 h 63"/>
                  <a:gd name="T40" fmla="*/ 8 w 17"/>
                  <a:gd name="T41" fmla="*/ 11 h 63"/>
                  <a:gd name="T42" fmla="*/ 10 w 17"/>
                  <a:gd name="T43" fmla="*/ 15 h 63"/>
                  <a:gd name="T44" fmla="*/ 12 w 17"/>
                  <a:gd name="T45" fmla="*/ 18 h 63"/>
                  <a:gd name="T46" fmla="*/ 13 w 17"/>
                  <a:gd name="T47" fmla="*/ 21 h 63"/>
                  <a:gd name="T48" fmla="*/ 13 w 17"/>
                  <a:gd name="T49" fmla="*/ 24 h 63"/>
                  <a:gd name="T50" fmla="*/ 14 w 17"/>
                  <a:gd name="T51" fmla="*/ 27 h 63"/>
                  <a:gd name="T52" fmla="*/ 13 w 17"/>
                  <a:gd name="T53" fmla="*/ 30 h 63"/>
                  <a:gd name="T54" fmla="*/ 12 w 17"/>
                  <a:gd name="T55" fmla="*/ 34 h 63"/>
                  <a:gd name="T56" fmla="*/ 10 w 17"/>
                  <a:gd name="T57" fmla="*/ 38 h 63"/>
                  <a:gd name="T58" fmla="*/ 9 w 17"/>
                  <a:gd name="T59" fmla="*/ 42 h 63"/>
                  <a:gd name="T60" fmla="*/ 7 w 17"/>
                  <a:gd name="T61" fmla="*/ 46 h 63"/>
                  <a:gd name="T62" fmla="*/ 5 w 17"/>
                  <a:gd name="T63" fmla="*/ 51 h 63"/>
                  <a:gd name="T64" fmla="*/ 3 w 17"/>
                  <a:gd name="T65" fmla="*/ 57 h 63"/>
                  <a:gd name="T66" fmla="*/ 0 w 17"/>
                  <a:gd name="T67" fmla="*/ 62 h 63"/>
                  <a:gd name="T68" fmla="*/ 3 w 17"/>
                  <a:gd name="T6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63">
                    <a:moveTo>
                      <a:pt x="3" y="63"/>
                    </a:moveTo>
                    <a:lnTo>
                      <a:pt x="6" y="58"/>
                    </a:lnTo>
                    <a:lnTo>
                      <a:pt x="8" y="52"/>
                    </a:lnTo>
                    <a:lnTo>
                      <a:pt x="10" y="47"/>
                    </a:lnTo>
                    <a:lnTo>
                      <a:pt x="13" y="43"/>
                    </a:lnTo>
                    <a:lnTo>
                      <a:pt x="15" y="39"/>
                    </a:lnTo>
                    <a:lnTo>
                      <a:pt x="15" y="34"/>
                    </a:lnTo>
                    <a:lnTo>
                      <a:pt x="16" y="31"/>
                    </a:lnTo>
                    <a:lnTo>
                      <a:pt x="17" y="27"/>
                    </a:lnTo>
                    <a:lnTo>
                      <a:pt x="16" y="24"/>
                    </a:lnTo>
                    <a:lnTo>
                      <a:pt x="16" y="20"/>
                    </a:lnTo>
                    <a:lnTo>
                      <a:pt x="15" y="17"/>
                    </a:lnTo>
                    <a:lnTo>
                      <a:pt x="14" y="13"/>
                    </a:lnTo>
                    <a:lnTo>
                      <a:pt x="12" y="10"/>
                    </a:lnTo>
                    <a:lnTo>
                      <a:pt x="9" y="6"/>
                    </a:lnTo>
                    <a:lnTo>
                      <a:pt x="6" y="3"/>
                    </a:lnTo>
                    <a:lnTo>
                      <a:pt x="3" y="0"/>
                    </a:lnTo>
                    <a:lnTo>
                      <a:pt x="0" y="2"/>
                    </a:lnTo>
                    <a:lnTo>
                      <a:pt x="3" y="5"/>
                    </a:lnTo>
                    <a:lnTo>
                      <a:pt x="6" y="8"/>
                    </a:lnTo>
                    <a:lnTo>
                      <a:pt x="8" y="11"/>
                    </a:lnTo>
                    <a:lnTo>
                      <a:pt x="10" y="15"/>
                    </a:lnTo>
                    <a:lnTo>
                      <a:pt x="12" y="18"/>
                    </a:lnTo>
                    <a:lnTo>
                      <a:pt x="13" y="21"/>
                    </a:lnTo>
                    <a:lnTo>
                      <a:pt x="13" y="24"/>
                    </a:lnTo>
                    <a:lnTo>
                      <a:pt x="14" y="27"/>
                    </a:lnTo>
                    <a:lnTo>
                      <a:pt x="13" y="30"/>
                    </a:lnTo>
                    <a:lnTo>
                      <a:pt x="12" y="34"/>
                    </a:lnTo>
                    <a:lnTo>
                      <a:pt x="10" y="38"/>
                    </a:lnTo>
                    <a:lnTo>
                      <a:pt x="9" y="42"/>
                    </a:lnTo>
                    <a:lnTo>
                      <a:pt x="7" y="46"/>
                    </a:lnTo>
                    <a:lnTo>
                      <a:pt x="5" y="51"/>
                    </a:lnTo>
                    <a:lnTo>
                      <a:pt x="3" y="57"/>
                    </a:lnTo>
                    <a:lnTo>
                      <a:pt x="0" y="62"/>
                    </a:lnTo>
                    <a:lnTo>
                      <a:pt x="3"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7" name="Freeform 905">
                <a:extLst>
                  <a:ext uri="{FF2B5EF4-FFF2-40B4-BE49-F238E27FC236}">
                    <a16:creationId xmlns:a16="http://schemas.microsoft.com/office/drawing/2014/main" id="{9216BFA6-A404-7C2B-F90A-F725DA0A7824}"/>
                  </a:ext>
                </a:extLst>
              </p:cNvPr>
              <p:cNvSpPr>
                <a:spLocks/>
              </p:cNvSpPr>
              <p:nvPr/>
            </p:nvSpPr>
            <p:spPr bwMode="auto">
              <a:xfrm>
                <a:off x="1209" y="3936"/>
                <a:ext cx="1" cy="1"/>
              </a:xfrm>
              <a:custGeom>
                <a:avLst/>
                <a:gdLst>
                  <a:gd name="T0" fmla="*/ 0 w 2"/>
                  <a:gd name="T1" fmla="*/ 0 h 2"/>
                  <a:gd name="T2" fmla="*/ 0 w 2"/>
                  <a:gd name="T3" fmla="*/ 1 h 2"/>
                  <a:gd name="T4" fmla="*/ 1 w 2"/>
                  <a:gd name="T5" fmla="*/ 2 h 2"/>
                  <a:gd name="T6" fmla="*/ 2 w 2"/>
                  <a:gd name="T7" fmla="*/ 2 h 2"/>
                  <a:gd name="T8" fmla="*/ 2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1" y="2"/>
                    </a:lnTo>
                    <a:lnTo>
                      <a:pt x="2" y="2"/>
                    </a:lnTo>
                    <a:lnTo>
                      <a:pt x="2"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8" name="Freeform 906">
                <a:extLst>
                  <a:ext uri="{FF2B5EF4-FFF2-40B4-BE49-F238E27FC236}">
                    <a16:creationId xmlns:a16="http://schemas.microsoft.com/office/drawing/2014/main" id="{A8EF16CC-A86B-378D-FC0D-C4D2C111067E}"/>
                  </a:ext>
                </a:extLst>
              </p:cNvPr>
              <p:cNvSpPr>
                <a:spLocks/>
              </p:cNvSpPr>
              <p:nvPr/>
            </p:nvSpPr>
            <p:spPr bwMode="auto">
              <a:xfrm>
                <a:off x="1220" y="3909"/>
                <a:ext cx="1" cy="1"/>
              </a:xfrm>
              <a:custGeom>
                <a:avLst/>
                <a:gdLst>
                  <a:gd name="T0" fmla="*/ 2 w 2"/>
                  <a:gd name="T1" fmla="*/ 0 h 2"/>
                  <a:gd name="T2" fmla="*/ 1 w 2"/>
                  <a:gd name="T3" fmla="*/ 0 h 2"/>
                  <a:gd name="T4" fmla="*/ 0 w 2"/>
                  <a:gd name="T5" fmla="*/ 0 h 2"/>
                  <a:gd name="T6" fmla="*/ 0 w 2"/>
                  <a:gd name="T7" fmla="*/ 2 h 2"/>
                  <a:gd name="T8" fmla="*/ 1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1" y="0"/>
                    </a:lnTo>
                    <a:lnTo>
                      <a:pt x="0" y="0"/>
                    </a:lnTo>
                    <a:lnTo>
                      <a:pt x="0" y="2"/>
                    </a:lnTo>
                    <a:lnTo>
                      <a:pt x="1"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9" name="Freeform 907">
                <a:extLst>
                  <a:ext uri="{FF2B5EF4-FFF2-40B4-BE49-F238E27FC236}">
                    <a16:creationId xmlns:a16="http://schemas.microsoft.com/office/drawing/2014/main" id="{68A0C449-F840-9473-6178-17482AA83BB5}"/>
                  </a:ext>
                </a:extLst>
              </p:cNvPr>
              <p:cNvSpPr>
                <a:spLocks/>
              </p:cNvSpPr>
              <p:nvPr/>
            </p:nvSpPr>
            <p:spPr bwMode="auto">
              <a:xfrm>
                <a:off x="1218" y="3909"/>
                <a:ext cx="7" cy="17"/>
              </a:xfrm>
              <a:custGeom>
                <a:avLst/>
                <a:gdLst>
                  <a:gd name="T0" fmla="*/ 2 w 21"/>
                  <a:gd name="T1" fmla="*/ 50 h 50"/>
                  <a:gd name="T2" fmla="*/ 10 w 21"/>
                  <a:gd name="T3" fmla="*/ 40 h 50"/>
                  <a:gd name="T4" fmla="*/ 16 w 21"/>
                  <a:gd name="T5" fmla="*/ 31 h 50"/>
                  <a:gd name="T6" fmla="*/ 20 w 21"/>
                  <a:gd name="T7" fmla="*/ 24 h 50"/>
                  <a:gd name="T8" fmla="*/ 21 w 21"/>
                  <a:gd name="T9" fmla="*/ 18 h 50"/>
                  <a:gd name="T10" fmla="*/ 21 w 21"/>
                  <a:gd name="T11" fmla="*/ 12 h 50"/>
                  <a:gd name="T12" fmla="*/ 18 w 21"/>
                  <a:gd name="T13" fmla="*/ 7 h 50"/>
                  <a:gd name="T14" fmla="*/ 14 w 21"/>
                  <a:gd name="T15" fmla="*/ 3 h 50"/>
                  <a:gd name="T16" fmla="*/ 7 w 21"/>
                  <a:gd name="T17" fmla="*/ 0 h 50"/>
                  <a:gd name="T18" fmla="*/ 6 w 21"/>
                  <a:gd name="T19" fmla="*/ 3 h 50"/>
                  <a:gd name="T20" fmla="*/ 12 w 21"/>
                  <a:gd name="T21" fmla="*/ 6 h 50"/>
                  <a:gd name="T22" fmla="*/ 16 w 21"/>
                  <a:gd name="T23" fmla="*/ 9 h 50"/>
                  <a:gd name="T24" fmla="*/ 18 w 21"/>
                  <a:gd name="T25" fmla="*/ 14 h 50"/>
                  <a:gd name="T26" fmla="*/ 18 w 21"/>
                  <a:gd name="T27" fmla="*/ 18 h 50"/>
                  <a:gd name="T28" fmla="*/ 17 w 21"/>
                  <a:gd name="T29" fmla="*/ 23 h 50"/>
                  <a:gd name="T30" fmla="*/ 13 w 21"/>
                  <a:gd name="T31" fmla="*/ 29 h 50"/>
                  <a:gd name="T32" fmla="*/ 8 w 21"/>
                  <a:gd name="T33" fmla="*/ 39 h 50"/>
                  <a:gd name="T34" fmla="*/ 0 w 21"/>
                  <a:gd name="T35" fmla="*/ 48 h 50"/>
                  <a:gd name="T36" fmla="*/ 2 w 21"/>
                  <a:gd name="T3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0">
                    <a:moveTo>
                      <a:pt x="2" y="50"/>
                    </a:moveTo>
                    <a:lnTo>
                      <a:pt x="10" y="40"/>
                    </a:lnTo>
                    <a:lnTo>
                      <a:pt x="16" y="31"/>
                    </a:lnTo>
                    <a:lnTo>
                      <a:pt x="20" y="24"/>
                    </a:lnTo>
                    <a:lnTo>
                      <a:pt x="21" y="18"/>
                    </a:lnTo>
                    <a:lnTo>
                      <a:pt x="21" y="12"/>
                    </a:lnTo>
                    <a:lnTo>
                      <a:pt x="18" y="7"/>
                    </a:lnTo>
                    <a:lnTo>
                      <a:pt x="14" y="3"/>
                    </a:lnTo>
                    <a:lnTo>
                      <a:pt x="7" y="0"/>
                    </a:lnTo>
                    <a:lnTo>
                      <a:pt x="6" y="3"/>
                    </a:lnTo>
                    <a:lnTo>
                      <a:pt x="12" y="6"/>
                    </a:lnTo>
                    <a:lnTo>
                      <a:pt x="16" y="9"/>
                    </a:lnTo>
                    <a:lnTo>
                      <a:pt x="18" y="14"/>
                    </a:lnTo>
                    <a:lnTo>
                      <a:pt x="18" y="18"/>
                    </a:lnTo>
                    <a:lnTo>
                      <a:pt x="17" y="23"/>
                    </a:lnTo>
                    <a:lnTo>
                      <a:pt x="13" y="29"/>
                    </a:lnTo>
                    <a:lnTo>
                      <a:pt x="8" y="39"/>
                    </a:lnTo>
                    <a:lnTo>
                      <a:pt x="0" y="48"/>
                    </a:lnTo>
                    <a:lnTo>
                      <a:pt x="2"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0" name="Freeform 908">
                <a:extLst>
                  <a:ext uri="{FF2B5EF4-FFF2-40B4-BE49-F238E27FC236}">
                    <a16:creationId xmlns:a16="http://schemas.microsoft.com/office/drawing/2014/main" id="{F65CE8E2-D1AE-A278-4368-F731D9D756AE}"/>
                  </a:ext>
                </a:extLst>
              </p:cNvPr>
              <p:cNvSpPr>
                <a:spLocks/>
              </p:cNvSpPr>
              <p:nvPr/>
            </p:nvSpPr>
            <p:spPr bwMode="auto">
              <a:xfrm>
                <a:off x="1218" y="3925"/>
                <a:ext cx="1" cy="1"/>
              </a:xfrm>
              <a:custGeom>
                <a:avLst/>
                <a:gdLst>
                  <a:gd name="T0" fmla="*/ 0 w 2"/>
                  <a:gd name="T1" fmla="*/ 0 h 2"/>
                  <a:gd name="T2" fmla="*/ 0 w 2"/>
                  <a:gd name="T3" fmla="*/ 1 h 2"/>
                  <a:gd name="T4" fmla="*/ 0 w 2"/>
                  <a:gd name="T5" fmla="*/ 2 h 2"/>
                  <a:gd name="T6" fmla="*/ 2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2"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1" name="Freeform 909">
                <a:extLst>
                  <a:ext uri="{FF2B5EF4-FFF2-40B4-BE49-F238E27FC236}">
                    <a16:creationId xmlns:a16="http://schemas.microsoft.com/office/drawing/2014/main" id="{C4BC0210-542C-E03C-7BF1-251982DA512C}"/>
                  </a:ext>
                </a:extLst>
              </p:cNvPr>
              <p:cNvSpPr>
                <a:spLocks/>
              </p:cNvSpPr>
              <p:nvPr/>
            </p:nvSpPr>
            <p:spPr bwMode="auto">
              <a:xfrm>
                <a:off x="1228" y="3905"/>
                <a:ext cx="1" cy="1"/>
              </a:xfrm>
              <a:custGeom>
                <a:avLst/>
                <a:gdLst>
                  <a:gd name="T0" fmla="*/ 2 w 2"/>
                  <a:gd name="T1" fmla="*/ 0 h 3"/>
                  <a:gd name="T2" fmla="*/ 1 w 2"/>
                  <a:gd name="T3" fmla="*/ 0 h 3"/>
                  <a:gd name="T4" fmla="*/ 0 w 2"/>
                  <a:gd name="T5" fmla="*/ 1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2" name="Freeform 910">
                <a:extLst>
                  <a:ext uri="{FF2B5EF4-FFF2-40B4-BE49-F238E27FC236}">
                    <a16:creationId xmlns:a16="http://schemas.microsoft.com/office/drawing/2014/main" id="{E8DAB871-BA54-2F39-789C-AC1E9D2F8954}"/>
                  </a:ext>
                </a:extLst>
              </p:cNvPr>
              <p:cNvSpPr>
                <a:spLocks/>
              </p:cNvSpPr>
              <p:nvPr/>
            </p:nvSpPr>
            <p:spPr bwMode="auto">
              <a:xfrm>
                <a:off x="1229" y="3904"/>
                <a:ext cx="4" cy="7"/>
              </a:xfrm>
              <a:custGeom>
                <a:avLst/>
                <a:gdLst>
                  <a:gd name="T0" fmla="*/ 7 w 13"/>
                  <a:gd name="T1" fmla="*/ 19 h 19"/>
                  <a:gd name="T2" fmla="*/ 10 w 13"/>
                  <a:gd name="T3" fmla="*/ 13 h 19"/>
                  <a:gd name="T4" fmla="*/ 13 w 13"/>
                  <a:gd name="T5" fmla="*/ 9 h 19"/>
                  <a:gd name="T6" fmla="*/ 13 w 13"/>
                  <a:gd name="T7" fmla="*/ 7 h 19"/>
                  <a:gd name="T8" fmla="*/ 13 w 13"/>
                  <a:gd name="T9" fmla="*/ 3 h 19"/>
                  <a:gd name="T10" fmla="*/ 10 w 13"/>
                  <a:gd name="T11" fmla="*/ 2 h 19"/>
                  <a:gd name="T12" fmla="*/ 8 w 13"/>
                  <a:gd name="T13" fmla="*/ 1 h 19"/>
                  <a:gd name="T14" fmla="*/ 5 w 13"/>
                  <a:gd name="T15" fmla="*/ 1 h 19"/>
                  <a:gd name="T16" fmla="*/ 1 w 13"/>
                  <a:gd name="T17" fmla="*/ 0 h 19"/>
                  <a:gd name="T18" fmla="*/ 0 w 13"/>
                  <a:gd name="T19" fmla="*/ 4 h 19"/>
                  <a:gd name="T20" fmla="*/ 4 w 13"/>
                  <a:gd name="T21" fmla="*/ 4 h 19"/>
                  <a:gd name="T22" fmla="*/ 7 w 13"/>
                  <a:gd name="T23" fmla="*/ 5 h 19"/>
                  <a:gd name="T24" fmla="*/ 10 w 13"/>
                  <a:gd name="T25" fmla="*/ 5 h 19"/>
                  <a:gd name="T26" fmla="*/ 9 w 13"/>
                  <a:gd name="T27" fmla="*/ 5 h 19"/>
                  <a:gd name="T28" fmla="*/ 9 w 13"/>
                  <a:gd name="T29" fmla="*/ 5 h 19"/>
                  <a:gd name="T30" fmla="*/ 9 w 13"/>
                  <a:gd name="T31" fmla="*/ 8 h 19"/>
                  <a:gd name="T32" fmla="*/ 7 w 13"/>
                  <a:gd name="T33" fmla="*/ 12 h 19"/>
                  <a:gd name="T34" fmla="*/ 4 w 13"/>
                  <a:gd name="T35" fmla="*/ 18 h 19"/>
                  <a:gd name="T36" fmla="*/ 7 w 13"/>
                  <a:gd name="T3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19">
                    <a:moveTo>
                      <a:pt x="7" y="19"/>
                    </a:moveTo>
                    <a:lnTo>
                      <a:pt x="10" y="13"/>
                    </a:lnTo>
                    <a:lnTo>
                      <a:pt x="13" y="9"/>
                    </a:lnTo>
                    <a:lnTo>
                      <a:pt x="13" y="7"/>
                    </a:lnTo>
                    <a:lnTo>
                      <a:pt x="13" y="3"/>
                    </a:lnTo>
                    <a:lnTo>
                      <a:pt x="10" y="2"/>
                    </a:lnTo>
                    <a:lnTo>
                      <a:pt x="8" y="1"/>
                    </a:lnTo>
                    <a:lnTo>
                      <a:pt x="5" y="1"/>
                    </a:lnTo>
                    <a:lnTo>
                      <a:pt x="1" y="0"/>
                    </a:lnTo>
                    <a:lnTo>
                      <a:pt x="0" y="4"/>
                    </a:lnTo>
                    <a:lnTo>
                      <a:pt x="4" y="4"/>
                    </a:lnTo>
                    <a:lnTo>
                      <a:pt x="7" y="5"/>
                    </a:lnTo>
                    <a:lnTo>
                      <a:pt x="10" y="5"/>
                    </a:lnTo>
                    <a:lnTo>
                      <a:pt x="9" y="5"/>
                    </a:lnTo>
                    <a:lnTo>
                      <a:pt x="9" y="5"/>
                    </a:lnTo>
                    <a:lnTo>
                      <a:pt x="9" y="8"/>
                    </a:lnTo>
                    <a:lnTo>
                      <a:pt x="7" y="12"/>
                    </a:lnTo>
                    <a:lnTo>
                      <a:pt x="4" y="18"/>
                    </a:lnTo>
                    <a:lnTo>
                      <a:pt x="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3" name="Freeform 911">
                <a:extLst>
                  <a:ext uri="{FF2B5EF4-FFF2-40B4-BE49-F238E27FC236}">
                    <a16:creationId xmlns:a16="http://schemas.microsoft.com/office/drawing/2014/main" id="{C48E44AA-6DDB-7E6C-289B-AEDECF2F50C1}"/>
                  </a:ext>
                </a:extLst>
              </p:cNvPr>
              <p:cNvSpPr>
                <a:spLocks/>
              </p:cNvSpPr>
              <p:nvPr/>
            </p:nvSpPr>
            <p:spPr bwMode="auto">
              <a:xfrm>
                <a:off x="1230" y="3910"/>
                <a:ext cx="1" cy="1"/>
              </a:xfrm>
              <a:custGeom>
                <a:avLst/>
                <a:gdLst>
                  <a:gd name="T0" fmla="*/ 0 w 3"/>
                  <a:gd name="T1" fmla="*/ 0 h 2"/>
                  <a:gd name="T2" fmla="*/ 0 w 3"/>
                  <a:gd name="T3" fmla="*/ 1 h 2"/>
                  <a:gd name="T4" fmla="*/ 1 w 3"/>
                  <a:gd name="T5" fmla="*/ 2 h 2"/>
                  <a:gd name="T6" fmla="*/ 2 w 3"/>
                  <a:gd name="T7" fmla="*/ 2 h 2"/>
                  <a:gd name="T8" fmla="*/ 3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1"/>
                    </a:lnTo>
                    <a:lnTo>
                      <a:pt x="1" y="2"/>
                    </a:lnTo>
                    <a:lnTo>
                      <a:pt x="2" y="2"/>
                    </a:lnTo>
                    <a:lnTo>
                      <a:pt x="3"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4" name="Freeform 912">
                <a:extLst>
                  <a:ext uri="{FF2B5EF4-FFF2-40B4-BE49-F238E27FC236}">
                    <a16:creationId xmlns:a16="http://schemas.microsoft.com/office/drawing/2014/main" id="{7A339933-2B50-FA3C-7767-1750E64036A3}"/>
                  </a:ext>
                </a:extLst>
              </p:cNvPr>
              <p:cNvSpPr>
                <a:spLocks/>
              </p:cNvSpPr>
              <p:nvPr/>
            </p:nvSpPr>
            <p:spPr bwMode="auto">
              <a:xfrm>
                <a:off x="880" y="3914"/>
                <a:ext cx="1" cy="1"/>
              </a:xfrm>
              <a:custGeom>
                <a:avLst/>
                <a:gdLst>
                  <a:gd name="T0" fmla="*/ 2 w 2"/>
                  <a:gd name="T1" fmla="*/ 0 h 3"/>
                  <a:gd name="T2" fmla="*/ 1 w 2"/>
                  <a:gd name="T3" fmla="*/ 0 h 3"/>
                  <a:gd name="T4" fmla="*/ 0 w 2"/>
                  <a:gd name="T5" fmla="*/ 0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0"/>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5" name="Freeform 913">
                <a:extLst>
                  <a:ext uri="{FF2B5EF4-FFF2-40B4-BE49-F238E27FC236}">
                    <a16:creationId xmlns:a16="http://schemas.microsoft.com/office/drawing/2014/main" id="{9921723C-6908-D466-68BE-5827263FA0F7}"/>
                  </a:ext>
                </a:extLst>
              </p:cNvPr>
              <p:cNvSpPr>
                <a:spLocks/>
              </p:cNvSpPr>
              <p:nvPr/>
            </p:nvSpPr>
            <p:spPr bwMode="auto">
              <a:xfrm>
                <a:off x="881" y="3914"/>
                <a:ext cx="24" cy="3"/>
              </a:xfrm>
              <a:custGeom>
                <a:avLst/>
                <a:gdLst>
                  <a:gd name="T0" fmla="*/ 72 w 73"/>
                  <a:gd name="T1" fmla="*/ 4 h 10"/>
                  <a:gd name="T2" fmla="*/ 68 w 73"/>
                  <a:gd name="T3" fmla="*/ 5 h 10"/>
                  <a:gd name="T4" fmla="*/ 64 w 73"/>
                  <a:gd name="T5" fmla="*/ 6 h 10"/>
                  <a:gd name="T6" fmla="*/ 59 w 73"/>
                  <a:gd name="T7" fmla="*/ 6 h 10"/>
                  <a:gd name="T8" fmla="*/ 54 w 73"/>
                  <a:gd name="T9" fmla="*/ 7 h 10"/>
                  <a:gd name="T10" fmla="*/ 49 w 73"/>
                  <a:gd name="T11" fmla="*/ 7 h 10"/>
                  <a:gd name="T12" fmla="*/ 44 w 73"/>
                  <a:gd name="T13" fmla="*/ 7 h 10"/>
                  <a:gd name="T14" fmla="*/ 40 w 73"/>
                  <a:gd name="T15" fmla="*/ 7 h 10"/>
                  <a:gd name="T16" fmla="*/ 34 w 73"/>
                  <a:gd name="T17" fmla="*/ 7 h 10"/>
                  <a:gd name="T18" fmla="*/ 30 w 73"/>
                  <a:gd name="T19" fmla="*/ 7 h 10"/>
                  <a:gd name="T20" fmla="*/ 26 w 73"/>
                  <a:gd name="T21" fmla="*/ 6 h 10"/>
                  <a:gd name="T22" fmla="*/ 21 w 73"/>
                  <a:gd name="T23" fmla="*/ 5 h 10"/>
                  <a:gd name="T24" fmla="*/ 17 w 73"/>
                  <a:gd name="T25" fmla="*/ 5 h 10"/>
                  <a:gd name="T26" fmla="*/ 12 w 73"/>
                  <a:gd name="T27" fmla="*/ 4 h 10"/>
                  <a:gd name="T28" fmla="*/ 8 w 73"/>
                  <a:gd name="T29" fmla="*/ 3 h 10"/>
                  <a:gd name="T30" fmla="*/ 5 w 73"/>
                  <a:gd name="T31" fmla="*/ 1 h 10"/>
                  <a:gd name="T32" fmla="*/ 1 w 73"/>
                  <a:gd name="T33" fmla="*/ 0 h 10"/>
                  <a:gd name="T34" fmla="*/ 0 w 73"/>
                  <a:gd name="T35" fmla="*/ 3 h 10"/>
                  <a:gd name="T36" fmla="*/ 3 w 73"/>
                  <a:gd name="T37" fmla="*/ 4 h 10"/>
                  <a:gd name="T38" fmla="*/ 7 w 73"/>
                  <a:gd name="T39" fmla="*/ 6 h 10"/>
                  <a:gd name="T40" fmla="*/ 11 w 73"/>
                  <a:gd name="T41" fmla="*/ 7 h 10"/>
                  <a:gd name="T42" fmla="*/ 16 w 73"/>
                  <a:gd name="T43" fmla="*/ 8 h 10"/>
                  <a:gd name="T44" fmla="*/ 21 w 73"/>
                  <a:gd name="T45" fmla="*/ 8 h 10"/>
                  <a:gd name="T46" fmla="*/ 25 w 73"/>
                  <a:gd name="T47" fmla="*/ 9 h 10"/>
                  <a:gd name="T48" fmla="*/ 30 w 73"/>
                  <a:gd name="T49" fmla="*/ 10 h 10"/>
                  <a:gd name="T50" fmla="*/ 34 w 73"/>
                  <a:gd name="T51" fmla="*/ 10 h 10"/>
                  <a:gd name="T52" fmla="*/ 40 w 73"/>
                  <a:gd name="T53" fmla="*/ 10 h 10"/>
                  <a:gd name="T54" fmla="*/ 44 w 73"/>
                  <a:gd name="T55" fmla="*/ 10 h 10"/>
                  <a:gd name="T56" fmla="*/ 49 w 73"/>
                  <a:gd name="T57" fmla="*/ 10 h 10"/>
                  <a:gd name="T58" fmla="*/ 54 w 73"/>
                  <a:gd name="T59" fmla="*/ 10 h 10"/>
                  <a:gd name="T60" fmla="*/ 59 w 73"/>
                  <a:gd name="T61" fmla="*/ 9 h 10"/>
                  <a:gd name="T62" fmla="*/ 64 w 73"/>
                  <a:gd name="T63" fmla="*/ 9 h 10"/>
                  <a:gd name="T64" fmla="*/ 69 w 73"/>
                  <a:gd name="T65" fmla="*/ 8 h 10"/>
                  <a:gd name="T66" fmla="*/ 73 w 73"/>
                  <a:gd name="T67" fmla="*/ 7 h 10"/>
                  <a:gd name="T68" fmla="*/ 72 w 73"/>
                  <a:gd name="T6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10">
                    <a:moveTo>
                      <a:pt x="72" y="4"/>
                    </a:moveTo>
                    <a:lnTo>
                      <a:pt x="68" y="5"/>
                    </a:lnTo>
                    <a:lnTo>
                      <a:pt x="64" y="6"/>
                    </a:lnTo>
                    <a:lnTo>
                      <a:pt x="59" y="6"/>
                    </a:lnTo>
                    <a:lnTo>
                      <a:pt x="54" y="7"/>
                    </a:lnTo>
                    <a:lnTo>
                      <a:pt x="49" y="7"/>
                    </a:lnTo>
                    <a:lnTo>
                      <a:pt x="44" y="7"/>
                    </a:lnTo>
                    <a:lnTo>
                      <a:pt x="40" y="7"/>
                    </a:lnTo>
                    <a:lnTo>
                      <a:pt x="34" y="7"/>
                    </a:lnTo>
                    <a:lnTo>
                      <a:pt x="30" y="7"/>
                    </a:lnTo>
                    <a:lnTo>
                      <a:pt x="26" y="6"/>
                    </a:lnTo>
                    <a:lnTo>
                      <a:pt x="21" y="5"/>
                    </a:lnTo>
                    <a:lnTo>
                      <a:pt x="17" y="5"/>
                    </a:lnTo>
                    <a:lnTo>
                      <a:pt x="12" y="4"/>
                    </a:lnTo>
                    <a:lnTo>
                      <a:pt x="8" y="3"/>
                    </a:lnTo>
                    <a:lnTo>
                      <a:pt x="5" y="1"/>
                    </a:lnTo>
                    <a:lnTo>
                      <a:pt x="1" y="0"/>
                    </a:lnTo>
                    <a:lnTo>
                      <a:pt x="0" y="3"/>
                    </a:lnTo>
                    <a:lnTo>
                      <a:pt x="3" y="4"/>
                    </a:lnTo>
                    <a:lnTo>
                      <a:pt x="7" y="6"/>
                    </a:lnTo>
                    <a:lnTo>
                      <a:pt x="11" y="7"/>
                    </a:lnTo>
                    <a:lnTo>
                      <a:pt x="16" y="8"/>
                    </a:lnTo>
                    <a:lnTo>
                      <a:pt x="21" y="8"/>
                    </a:lnTo>
                    <a:lnTo>
                      <a:pt x="25" y="9"/>
                    </a:lnTo>
                    <a:lnTo>
                      <a:pt x="30" y="10"/>
                    </a:lnTo>
                    <a:lnTo>
                      <a:pt x="34" y="10"/>
                    </a:lnTo>
                    <a:lnTo>
                      <a:pt x="40" y="10"/>
                    </a:lnTo>
                    <a:lnTo>
                      <a:pt x="44" y="10"/>
                    </a:lnTo>
                    <a:lnTo>
                      <a:pt x="49" y="10"/>
                    </a:lnTo>
                    <a:lnTo>
                      <a:pt x="54" y="10"/>
                    </a:lnTo>
                    <a:lnTo>
                      <a:pt x="59" y="9"/>
                    </a:lnTo>
                    <a:lnTo>
                      <a:pt x="64" y="9"/>
                    </a:lnTo>
                    <a:lnTo>
                      <a:pt x="69" y="8"/>
                    </a:lnTo>
                    <a:lnTo>
                      <a:pt x="73" y="7"/>
                    </a:lnTo>
                    <a:lnTo>
                      <a:pt x="7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6" name="Freeform 914">
                <a:extLst>
                  <a:ext uri="{FF2B5EF4-FFF2-40B4-BE49-F238E27FC236}">
                    <a16:creationId xmlns:a16="http://schemas.microsoft.com/office/drawing/2014/main" id="{E34992FA-5010-266D-143C-D11FE9D1C868}"/>
                  </a:ext>
                </a:extLst>
              </p:cNvPr>
              <p:cNvSpPr>
                <a:spLocks/>
              </p:cNvSpPr>
              <p:nvPr/>
            </p:nvSpPr>
            <p:spPr bwMode="auto">
              <a:xfrm>
                <a:off x="904" y="3916"/>
                <a:ext cx="1" cy="1"/>
              </a:xfrm>
              <a:custGeom>
                <a:avLst/>
                <a:gdLst>
                  <a:gd name="T0" fmla="*/ 1 w 2"/>
                  <a:gd name="T1" fmla="*/ 3 h 3"/>
                  <a:gd name="T2" fmla="*/ 2 w 2"/>
                  <a:gd name="T3" fmla="*/ 2 h 3"/>
                  <a:gd name="T4" fmla="*/ 2 w 2"/>
                  <a:gd name="T5" fmla="*/ 1 h 3"/>
                  <a:gd name="T6" fmla="*/ 1 w 2"/>
                  <a:gd name="T7" fmla="*/ 0 h 3"/>
                  <a:gd name="T8" fmla="*/ 0 w 2"/>
                  <a:gd name="T9" fmla="*/ 0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lnTo>
                      <a:pt x="2" y="2"/>
                    </a:lnTo>
                    <a:lnTo>
                      <a:pt x="2" y="1"/>
                    </a:lnTo>
                    <a:lnTo>
                      <a:pt x="1" y="0"/>
                    </a:lnTo>
                    <a:lnTo>
                      <a:pt x="0"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7" name="Freeform 915">
                <a:extLst>
                  <a:ext uri="{FF2B5EF4-FFF2-40B4-BE49-F238E27FC236}">
                    <a16:creationId xmlns:a16="http://schemas.microsoft.com/office/drawing/2014/main" id="{984394D0-C4AD-7C87-FE83-9900A95B2A18}"/>
                  </a:ext>
                </a:extLst>
              </p:cNvPr>
              <p:cNvSpPr>
                <a:spLocks/>
              </p:cNvSpPr>
              <p:nvPr/>
            </p:nvSpPr>
            <p:spPr bwMode="auto">
              <a:xfrm>
                <a:off x="886" y="3924"/>
                <a:ext cx="1" cy="1"/>
              </a:xfrm>
              <a:custGeom>
                <a:avLst/>
                <a:gdLst>
                  <a:gd name="T0" fmla="*/ 2 w 2"/>
                  <a:gd name="T1" fmla="*/ 0 h 2"/>
                  <a:gd name="T2" fmla="*/ 1 w 2"/>
                  <a:gd name="T3" fmla="*/ 0 h 2"/>
                  <a:gd name="T4" fmla="*/ 0 w 2"/>
                  <a:gd name="T5" fmla="*/ 0 h 2"/>
                  <a:gd name="T6" fmla="*/ 0 w 2"/>
                  <a:gd name="T7" fmla="*/ 2 h 2"/>
                  <a:gd name="T8" fmla="*/ 1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1" y="0"/>
                    </a:lnTo>
                    <a:lnTo>
                      <a:pt x="0" y="0"/>
                    </a:lnTo>
                    <a:lnTo>
                      <a:pt x="0" y="2"/>
                    </a:lnTo>
                    <a:lnTo>
                      <a:pt x="1"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8" name="Freeform 916">
                <a:extLst>
                  <a:ext uri="{FF2B5EF4-FFF2-40B4-BE49-F238E27FC236}">
                    <a16:creationId xmlns:a16="http://schemas.microsoft.com/office/drawing/2014/main" id="{1CB5B132-5289-F1A5-CFB8-6E6611447FF8}"/>
                  </a:ext>
                </a:extLst>
              </p:cNvPr>
              <p:cNvSpPr>
                <a:spLocks/>
              </p:cNvSpPr>
              <p:nvPr/>
            </p:nvSpPr>
            <p:spPr bwMode="auto">
              <a:xfrm>
                <a:off x="886" y="3923"/>
                <a:ext cx="26" cy="5"/>
              </a:xfrm>
              <a:custGeom>
                <a:avLst/>
                <a:gdLst>
                  <a:gd name="T0" fmla="*/ 76 w 77"/>
                  <a:gd name="T1" fmla="*/ 6 h 15"/>
                  <a:gd name="T2" fmla="*/ 72 w 77"/>
                  <a:gd name="T3" fmla="*/ 8 h 15"/>
                  <a:gd name="T4" fmla="*/ 68 w 77"/>
                  <a:gd name="T5" fmla="*/ 9 h 15"/>
                  <a:gd name="T6" fmla="*/ 64 w 77"/>
                  <a:gd name="T7" fmla="*/ 10 h 15"/>
                  <a:gd name="T8" fmla="*/ 58 w 77"/>
                  <a:gd name="T9" fmla="*/ 10 h 15"/>
                  <a:gd name="T10" fmla="*/ 54 w 77"/>
                  <a:gd name="T11" fmla="*/ 12 h 15"/>
                  <a:gd name="T12" fmla="*/ 49 w 77"/>
                  <a:gd name="T13" fmla="*/ 12 h 15"/>
                  <a:gd name="T14" fmla="*/ 45 w 77"/>
                  <a:gd name="T15" fmla="*/ 12 h 15"/>
                  <a:gd name="T16" fmla="*/ 40 w 77"/>
                  <a:gd name="T17" fmla="*/ 10 h 15"/>
                  <a:gd name="T18" fmla="*/ 34 w 77"/>
                  <a:gd name="T19" fmla="*/ 10 h 15"/>
                  <a:gd name="T20" fmla="*/ 29 w 77"/>
                  <a:gd name="T21" fmla="*/ 9 h 15"/>
                  <a:gd name="T22" fmla="*/ 24 w 77"/>
                  <a:gd name="T23" fmla="*/ 8 h 15"/>
                  <a:gd name="T24" fmla="*/ 19 w 77"/>
                  <a:gd name="T25" fmla="*/ 7 h 15"/>
                  <a:gd name="T26" fmla="*/ 14 w 77"/>
                  <a:gd name="T27" fmla="*/ 5 h 15"/>
                  <a:gd name="T28" fmla="*/ 10 w 77"/>
                  <a:gd name="T29" fmla="*/ 4 h 15"/>
                  <a:gd name="T30" fmla="*/ 5 w 77"/>
                  <a:gd name="T31" fmla="*/ 2 h 15"/>
                  <a:gd name="T32" fmla="*/ 1 w 77"/>
                  <a:gd name="T33" fmla="*/ 0 h 15"/>
                  <a:gd name="T34" fmla="*/ 0 w 77"/>
                  <a:gd name="T35" fmla="*/ 3 h 15"/>
                  <a:gd name="T36" fmla="*/ 4 w 77"/>
                  <a:gd name="T37" fmla="*/ 5 h 15"/>
                  <a:gd name="T38" fmla="*/ 8 w 77"/>
                  <a:gd name="T39" fmla="*/ 7 h 15"/>
                  <a:gd name="T40" fmla="*/ 13 w 77"/>
                  <a:gd name="T41" fmla="*/ 8 h 15"/>
                  <a:gd name="T42" fmla="*/ 19 w 77"/>
                  <a:gd name="T43" fmla="*/ 10 h 15"/>
                  <a:gd name="T44" fmla="*/ 24 w 77"/>
                  <a:gd name="T45" fmla="*/ 12 h 15"/>
                  <a:gd name="T46" fmla="*/ 29 w 77"/>
                  <a:gd name="T47" fmla="*/ 13 h 15"/>
                  <a:gd name="T48" fmla="*/ 33 w 77"/>
                  <a:gd name="T49" fmla="*/ 14 h 15"/>
                  <a:gd name="T50" fmla="*/ 40 w 77"/>
                  <a:gd name="T51" fmla="*/ 14 h 15"/>
                  <a:gd name="T52" fmla="*/ 45 w 77"/>
                  <a:gd name="T53" fmla="*/ 15 h 15"/>
                  <a:gd name="T54" fmla="*/ 49 w 77"/>
                  <a:gd name="T55" fmla="*/ 15 h 15"/>
                  <a:gd name="T56" fmla="*/ 54 w 77"/>
                  <a:gd name="T57" fmla="*/ 15 h 15"/>
                  <a:gd name="T58" fmla="*/ 60 w 77"/>
                  <a:gd name="T59" fmla="*/ 14 h 15"/>
                  <a:gd name="T60" fmla="*/ 64 w 77"/>
                  <a:gd name="T61" fmla="*/ 14 h 15"/>
                  <a:gd name="T62" fmla="*/ 68 w 77"/>
                  <a:gd name="T63" fmla="*/ 13 h 15"/>
                  <a:gd name="T64" fmla="*/ 73 w 77"/>
                  <a:gd name="T65" fmla="*/ 12 h 15"/>
                  <a:gd name="T66" fmla="*/ 77 w 77"/>
                  <a:gd name="T67" fmla="*/ 9 h 15"/>
                  <a:gd name="T68" fmla="*/ 76 w 77"/>
                  <a:gd name="T6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7" h="15">
                    <a:moveTo>
                      <a:pt x="76" y="6"/>
                    </a:moveTo>
                    <a:lnTo>
                      <a:pt x="72" y="8"/>
                    </a:lnTo>
                    <a:lnTo>
                      <a:pt x="68" y="9"/>
                    </a:lnTo>
                    <a:lnTo>
                      <a:pt x="64" y="10"/>
                    </a:lnTo>
                    <a:lnTo>
                      <a:pt x="58" y="10"/>
                    </a:lnTo>
                    <a:lnTo>
                      <a:pt x="54" y="12"/>
                    </a:lnTo>
                    <a:lnTo>
                      <a:pt x="49" y="12"/>
                    </a:lnTo>
                    <a:lnTo>
                      <a:pt x="45" y="12"/>
                    </a:lnTo>
                    <a:lnTo>
                      <a:pt x="40" y="10"/>
                    </a:lnTo>
                    <a:lnTo>
                      <a:pt x="34" y="10"/>
                    </a:lnTo>
                    <a:lnTo>
                      <a:pt x="29" y="9"/>
                    </a:lnTo>
                    <a:lnTo>
                      <a:pt x="24" y="8"/>
                    </a:lnTo>
                    <a:lnTo>
                      <a:pt x="19" y="7"/>
                    </a:lnTo>
                    <a:lnTo>
                      <a:pt x="14" y="5"/>
                    </a:lnTo>
                    <a:lnTo>
                      <a:pt x="10" y="4"/>
                    </a:lnTo>
                    <a:lnTo>
                      <a:pt x="5" y="2"/>
                    </a:lnTo>
                    <a:lnTo>
                      <a:pt x="1" y="0"/>
                    </a:lnTo>
                    <a:lnTo>
                      <a:pt x="0" y="3"/>
                    </a:lnTo>
                    <a:lnTo>
                      <a:pt x="4" y="5"/>
                    </a:lnTo>
                    <a:lnTo>
                      <a:pt x="8" y="7"/>
                    </a:lnTo>
                    <a:lnTo>
                      <a:pt x="13" y="8"/>
                    </a:lnTo>
                    <a:lnTo>
                      <a:pt x="19" y="10"/>
                    </a:lnTo>
                    <a:lnTo>
                      <a:pt x="24" y="12"/>
                    </a:lnTo>
                    <a:lnTo>
                      <a:pt x="29" y="13"/>
                    </a:lnTo>
                    <a:lnTo>
                      <a:pt x="33" y="14"/>
                    </a:lnTo>
                    <a:lnTo>
                      <a:pt x="40" y="14"/>
                    </a:lnTo>
                    <a:lnTo>
                      <a:pt x="45" y="15"/>
                    </a:lnTo>
                    <a:lnTo>
                      <a:pt x="49" y="15"/>
                    </a:lnTo>
                    <a:lnTo>
                      <a:pt x="54" y="15"/>
                    </a:lnTo>
                    <a:lnTo>
                      <a:pt x="60" y="14"/>
                    </a:lnTo>
                    <a:lnTo>
                      <a:pt x="64" y="14"/>
                    </a:lnTo>
                    <a:lnTo>
                      <a:pt x="68" y="13"/>
                    </a:lnTo>
                    <a:lnTo>
                      <a:pt x="73" y="12"/>
                    </a:lnTo>
                    <a:lnTo>
                      <a:pt x="77" y="9"/>
                    </a:lnTo>
                    <a:lnTo>
                      <a:pt x="7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9" name="Freeform 917">
                <a:extLst>
                  <a:ext uri="{FF2B5EF4-FFF2-40B4-BE49-F238E27FC236}">
                    <a16:creationId xmlns:a16="http://schemas.microsoft.com/office/drawing/2014/main" id="{99C511F4-1263-7BD8-3293-66944F980F37}"/>
                  </a:ext>
                </a:extLst>
              </p:cNvPr>
              <p:cNvSpPr>
                <a:spLocks/>
              </p:cNvSpPr>
              <p:nvPr/>
            </p:nvSpPr>
            <p:spPr bwMode="auto">
              <a:xfrm>
                <a:off x="912" y="3926"/>
                <a:ext cx="1" cy="1"/>
              </a:xfrm>
              <a:custGeom>
                <a:avLst/>
                <a:gdLst>
                  <a:gd name="T0" fmla="*/ 1 w 2"/>
                  <a:gd name="T1" fmla="*/ 3 h 3"/>
                  <a:gd name="T2" fmla="*/ 2 w 2"/>
                  <a:gd name="T3" fmla="*/ 2 h 3"/>
                  <a:gd name="T4" fmla="*/ 2 w 2"/>
                  <a:gd name="T5" fmla="*/ 0 h 3"/>
                  <a:gd name="T6" fmla="*/ 1 w 2"/>
                  <a:gd name="T7" fmla="*/ 0 h 3"/>
                  <a:gd name="T8" fmla="*/ 0 w 2"/>
                  <a:gd name="T9" fmla="*/ 0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lnTo>
                      <a:pt x="2" y="2"/>
                    </a:lnTo>
                    <a:lnTo>
                      <a:pt x="2" y="0"/>
                    </a:lnTo>
                    <a:lnTo>
                      <a:pt x="1" y="0"/>
                    </a:lnTo>
                    <a:lnTo>
                      <a:pt x="0"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0" name="Freeform 918">
                <a:extLst>
                  <a:ext uri="{FF2B5EF4-FFF2-40B4-BE49-F238E27FC236}">
                    <a16:creationId xmlns:a16="http://schemas.microsoft.com/office/drawing/2014/main" id="{7B44528D-DAFE-4D7E-B8A3-70F5D2675224}"/>
                  </a:ext>
                </a:extLst>
              </p:cNvPr>
              <p:cNvSpPr>
                <a:spLocks/>
              </p:cNvSpPr>
              <p:nvPr/>
            </p:nvSpPr>
            <p:spPr bwMode="auto">
              <a:xfrm>
                <a:off x="895" y="3935"/>
                <a:ext cx="1" cy="1"/>
              </a:xfrm>
              <a:custGeom>
                <a:avLst/>
                <a:gdLst>
                  <a:gd name="T0" fmla="*/ 2 w 2"/>
                  <a:gd name="T1" fmla="*/ 0 h 3"/>
                  <a:gd name="T2" fmla="*/ 1 w 2"/>
                  <a:gd name="T3" fmla="*/ 0 h 3"/>
                  <a:gd name="T4" fmla="*/ 0 w 2"/>
                  <a:gd name="T5" fmla="*/ 0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0"/>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1" name="Freeform 919">
                <a:extLst>
                  <a:ext uri="{FF2B5EF4-FFF2-40B4-BE49-F238E27FC236}">
                    <a16:creationId xmlns:a16="http://schemas.microsoft.com/office/drawing/2014/main" id="{37DB7CFF-ADA7-39B8-948E-9E216D4CFD81}"/>
                  </a:ext>
                </a:extLst>
              </p:cNvPr>
              <p:cNvSpPr>
                <a:spLocks/>
              </p:cNvSpPr>
              <p:nvPr/>
            </p:nvSpPr>
            <p:spPr bwMode="auto">
              <a:xfrm>
                <a:off x="895" y="3935"/>
                <a:ext cx="28" cy="4"/>
              </a:xfrm>
              <a:custGeom>
                <a:avLst/>
                <a:gdLst>
                  <a:gd name="T0" fmla="*/ 82 w 82"/>
                  <a:gd name="T1" fmla="*/ 8 h 13"/>
                  <a:gd name="T2" fmla="*/ 77 w 82"/>
                  <a:gd name="T3" fmla="*/ 9 h 13"/>
                  <a:gd name="T4" fmla="*/ 73 w 82"/>
                  <a:gd name="T5" fmla="*/ 9 h 13"/>
                  <a:gd name="T6" fmla="*/ 67 w 82"/>
                  <a:gd name="T7" fmla="*/ 9 h 13"/>
                  <a:gd name="T8" fmla="*/ 62 w 82"/>
                  <a:gd name="T9" fmla="*/ 9 h 13"/>
                  <a:gd name="T10" fmla="*/ 57 w 82"/>
                  <a:gd name="T11" fmla="*/ 9 h 13"/>
                  <a:gd name="T12" fmla="*/ 51 w 82"/>
                  <a:gd name="T13" fmla="*/ 9 h 13"/>
                  <a:gd name="T14" fmla="*/ 46 w 82"/>
                  <a:gd name="T15" fmla="*/ 9 h 13"/>
                  <a:gd name="T16" fmla="*/ 42 w 82"/>
                  <a:gd name="T17" fmla="*/ 9 h 13"/>
                  <a:gd name="T18" fmla="*/ 36 w 82"/>
                  <a:gd name="T19" fmla="*/ 8 h 13"/>
                  <a:gd name="T20" fmla="*/ 30 w 82"/>
                  <a:gd name="T21" fmla="*/ 7 h 13"/>
                  <a:gd name="T22" fmla="*/ 26 w 82"/>
                  <a:gd name="T23" fmla="*/ 6 h 13"/>
                  <a:gd name="T24" fmla="*/ 21 w 82"/>
                  <a:gd name="T25" fmla="*/ 5 h 13"/>
                  <a:gd name="T26" fmla="*/ 16 w 82"/>
                  <a:gd name="T27" fmla="*/ 4 h 13"/>
                  <a:gd name="T28" fmla="*/ 10 w 82"/>
                  <a:gd name="T29" fmla="*/ 2 h 13"/>
                  <a:gd name="T30" fmla="*/ 5 w 82"/>
                  <a:gd name="T31" fmla="*/ 1 h 13"/>
                  <a:gd name="T32" fmla="*/ 1 w 82"/>
                  <a:gd name="T33" fmla="*/ 0 h 13"/>
                  <a:gd name="T34" fmla="*/ 0 w 82"/>
                  <a:gd name="T35" fmla="*/ 3 h 13"/>
                  <a:gd name="T36" fmla="*/ 5 w 82"/>
                  <a:gd name="T37" fmla="*/ 4 h 13"/>
                  <a:gd name="T38" fmla="*/ 9 w 82"/>
                  <a:gd name="T39" fmla="*/ 5 h 13"/>
                  <a:gd name="T40" fmla="*/ 15 w 82"/>
                  <a:gd name="T41" fmla="*/ 7 h 13"/>
                  <a:gd name="T42" fmla="*/ 20 w 82"/>
                  <a:gd name="T43" fmla="*/ 8 h 13"/>
                  <a:gd name="T44" fmla="*/ 25 w 82"/>
                  <a:gd name="T45" fmla="*/ 9 h 13"/>
                  <a:gd name="T46" fmla="*/ 30 w 82"/>
                  <a:gd name="T47" fmla="*/ 10 h 13"/>
                  <a:gd name="T48" fmla="*/ 36 w 82"/>
                  <a:gd name="T49" fmla="*/ 11 h 13"/>
                  <a:gd name="T50" fmla="*/ 41 w 82"/>
                  <a:gd name="T51" fmla="*/ 12 h 13"/>
                  <a:gd name="T52" fmla="*/ 46 w 82"/>
                  <a:gd name="T53" fmla="*/ 12 h 13"/>
                  <a:gd name="T54" fmla="*/ 51 w 82"/>
                  <a:gd name="T55" fmla="*/ 13 h 13"/>
                  <a:gd name="T56" fmla="*/ 57 w 82"/>
                  <a:gd name="T57" fmla="*/ 13 h 13"/>
                  <a:gd name="T58" fmla="*/ 62 w 82"/>
                  <a:gd name="T59" fmla="*/ 13 h 13"/>
                  <a:gd name="T60" fmla="*/ 67 w 82"/>
                  <a:gd name="T61" fmla="*/ 13 h 13"/>
                  <a:gd name="T62" fmla="*/ 73 w 82"/>
                  <a:gd name="T63" fmla="*/ 12 h 13"/>
                  <a:gd name="T64" fmla="*/ 77 w 82"/>
                  <a:gd name="T65" fmla="*/ 12 h 13"/>
                  <a:gd name="T66" fmla="*/ 82 w 82"/>
                  <a:gd name="T67" fmla="*/ 11 h 13"/>
                  <a:gd name="T68" fmla="*/ 82 w 82"/>
                  <a:gd name="T6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2" h="13">
                    <a:moveTo>
                      <a:pt x="82" y="8"/>
                    </a:moveTo>
                    <a:lnTo>
                      <a:pt x="77" y="9"/>
                    </a:lnTo>
                    <a:lnTo>
                      <a:pt x="73" y="9"/>
                    </a:lnTo>
                    <a:lnTo>
                      <a:pt x="67" y="9"/>
                    </a:lnTo>
                    <a:lnTo>
                      <a:pt x="62" y="9"/>
                    </a:lnTo>
                    <a:lnTo>
                      <a:pt x="57" y="9"/>
                    </a:lnTo>
                    <a:lnTo>
                      <a:pt x="51" y="9"/>
                    </a:lnTo>
                    <a:lnTo>
                      <a:pt x="46" y="9"/>
                    </a:lnTo>
                    <a:lnTo>
                      <a:pt x="42" y="9"/>
                    </a:lnTo>
                    <a:lnTo>
                      <a:pt x="36" y="8"/>
                    </a:lnTo>
                    <a:lnTo>
                      <a:pt x="30" y="7"/>
                    </a:lnTo>
                    <a:lnTo>
                      <a:pt x="26" y="6"/>
                    </a:lnTo>
                    <a:lnTo>
                      <a:pt x="21" y="5"/>
                    </a:lnTo>
                    <a:lnTo>
                      <a:pt x="16" y="4"/>
                    </a:lnTo>
                    <a:lnTo>
                      <a:pt x="10" y="2"/>
                    </a:lnTo>
                    <a:lnTo>
                      <a:pt x="5" y="1"/>
                    </a:lnTo>
                    <a:lnTo>
                      <a:pt x="1" y="0"/>
                    </a:lnTo>
                    <a:lnTo>
                      <a:pt x="0" y="3"/>
                    </a:lnTo>
                    <a:lnTo>
                      <a:pt x="5" y="4"/>
                    </a:lnTo>
                    <a:lnTo>
                      <a:pt x="9" y="5"/>
                    </a:lnTo>
                    <a:lnTo>
                      <a:pt x="15" y="7"/>
                    </a:lnTo>
                    <a:lnTo>
                      <a:pt x="20" y="8"/>
                    </a:lnTo>
                    <a:lnTo>
                      <a:pt x="25" y="9"/>
                    </a:lnTo>
                    <a:lnTo>
                      <a:pt x="30" y="10"/>
                    </a:lnTo>
                    <a:lnTo>
                      <a:pt x="36" y="11"/>
                    </a:lnTo>
                    <a:lnTo>
                      <a:pt x="41" y="12"/>
                    </a:lnTo>
                    <a:lnTo>
                      <a:pt x="46" y="12"/>
                    </a:lnTo>
                    <a:lnTo>
                      <a:pt x="51" y="13"/>
                    </a:lnTo>
                    <a:lnTo>
                      <a:pt x="57" y="13"/>
                    </a:lnTo>
                    <a:lnTo>
                      <a:pt x="62" y="13"/>
                    </a:lnTo>
                    <a:lnTo>
                      <a:pt x="67" y="13"/>
                    </a:lnTo>
                    <a:lnTo>
                      <a:pt x="73" y="12"/>
                    </a:lnTo>
                    <a:lnTo>
                      <a:pt x="77" y="12"/>
                    </a:lnTo>
                    <a:lnTo>
                      <a:pt x="82" y="11"/>
                    </a:lnTo>
                    <a:lnTo>
                      <a:pt x="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2" name="Freeform 920">
                <a:extLst>
                  <a:ext uri="{FF2B5EF4-FFF2-40B4-BE49-F238E27FC236}">
                    <a16:creationId xmlns:a16="http://schemas.microsoft.com/office/drawing/2014/main" id="{51E319B6-7DF8-150F-F790-76C5D97CBF48}"/>
                  </a:ext>
                </a:extLst>
              </p:cNvPr>
              <p:cNvSpPr>
                <a:spLocks/>
              </p:cNvSpPr>
              <p:nvPr/>
            </p:nvSpPr>
            <p:spPr bwMode="auto">
              <a:xfrm>
                <a:off x="923" y="3937"/>
                <a:ext cx="1" cy="1"/>
              </a:xfrm>
              <a:custGeom>
                <a:avLst/>
                <a:gdLst>
                  <a:gd name="T0" fmla="*/ 1 w 2"/>
                  <a:gd name="T1" fmla="*/ 3 h 3"/>
                  <a:gd name="T2" fmla="*/ 2 w 2"/>
                  <a:gd name="T3" fmla="*/ 2 h 3"/>
                  <a:gd name="T4" fmla="*/ 2 w 2"/>
                  <a:gd name="T5" fmla="*/ 1 h 3"/>
                  <a:gd name="T6" fmla="*/ 1 w 2"/>
                  <a:gd name="T7" fmla="*/ 0 h 3"/>
                  <a:gd name="T8" fmla="*/ 0 w 2"/>
                  <a:gd name="T9" fmla="*/ 0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lnTo>
                      <a:pt x="2" y="2"/>
                    </a:lnTo>
                    <a:lnTo>
                      <a:pt x="2" y="1"/>
                    </a:lnTo>
                    <a:lnTo>
                      <a:pt x="1" y="0"/>
                    </a:lnTo>
                    <a:lnTo>
                      <a:pt x="0"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3" name="Freeform 921">
                <a:extLst>
                  <a:ext uri="{FF2B5EF4-FFF2-40B4-BE49-F238E27FC236}">
                    <a16:creationId xmlns:a16="http://schemas.microsoft.com/office/drawing/2014/main" id="{7AB3CFBB-705A-4138-B62E-10988B8F542A}"/>
                  </a:ext>
                </a:extLst>
              </p:cNvPr>
              <p:cNvSpPr>
                <a:spLocks/>
              </p:cNvSpPr>
              <p:nvPr/>
            </p:nvSpPr>
            <p:spPr bwMode="auto">
              <a:xfrm>
                <a:off x="905" y="3943"/>
                <a:ext cx="1" cy="1"/>
              </a:xfrm>
              <a:custGeom>
                <a:avLst/>
                <a:gdLst>
                  <a:gd name="T0" fmla="*/ 2 w 2"/>
                  <a:gd name="T1" fmla="*/ 0 h 2"/>
                  <a:gd name="T2" fmla="*/ 1 w 2"/>
                  <a:gd name="T3" fmla="*/ 0 h 2"/>
                  <a:gd name="T4" fmla="*/ 0 w 2"/>
                  <a:gd name="T5" fmla="*/ 1 h 2"/>
                  <a:gd name="T6" fmla="*/ 0 w 2"/>
                  <a:gd name="T7" fmla="*/ 2 h 2"/>
                  <a:gd name="T8" fmla="*/ 1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1" y="0"/>
                    </a:lnTo>
                    <a:lnTo>
                      <a:pt x="0" y="1"/>
                    </a:lnTo>
                    <a:lnTo>
                      <a:pt x="0" y="2"/>
                    </a:lnTo>
                    <a:lnTo>
                      <a:pt x="1"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4" name="Freeform 922">
                <a:extLst>
                  <a:ext uri="{FF2B5EF4-FFF2-40B4-BE49-F238E27FC236}">
                    <a16:creationId xmlns:a16="http://schemas.microsoft.com/office/drawing/2014/main" id="{39393157-D4D5-36C0-870C-ED1371E99EE4}"/>
                  </a:ext>
                </a:extLst>
              </p:cNvPr>
              <p:cNvSpPr>
                <a:spLocks/>
              </p:cNvSpPr>
              <p:nvPr/>
            </p:nvSpPr>
            <p:spPr bwMode="auto">
              <a:xfrm>
                <a:off x="905" y="3943"/>
                <a:ext cx="34" cy="6"/>
              </a:xfrm>
              <a:custGeom>
                <a:avLst/>
                <a:gdLst>
                  <a:gd name="T0" fmla="*/ 100 w 101"/>
                  <a:gd name="T1" fmla="*/ 13 h 17"/>
                  <a:gd name="T2" fmla="*/ 95 w 101"/>
                  <a:gd name="T3" fmla="*/ 14 h 17"/>
                  <a:gd name="T4" fmla="*/ 88 w 101"/>
                  <a:gd name="T5" fmla="*/ 14 h 17"/>
                  <a:gd name="T6" fmla="*/ 82 w 101"/>
                  <a:gd name="T7" fmla="*/ 14 h 17"/>
                  <a:gd name="T8" fmla="*/ 76 w 101"/>
                  <a:gd name="T9" fmla="*/ 14 h 17"/>
                  <a:gd name="T10" fmla="*/ 70 w 101"/>
                  <a:gd name="T11" fmla="*/ 14 h 17"/>
                  <a:gd name="T12" fmla="*/ 64 w 101"/>
                  <a:gd name="T13" fmla="*/ 13 h 17"/>
                  <a:gd name="T14" fmla="*/ 57 w 101"/>
                  <a:gd name="T15" fmla="*/ 13 h 17"/>
                  <a:gd name="T16" fmla="*/ 51 w 101"/>
                  <a:gd name="T17" fmla="*/ 11 h 17"/>
                  <a:gd name="T18" fmla="*/ 45 w 101"/>
                  <a:gd name="T19" fmla="*/ 10 h 17"/>
                  <a:gd name="T20" fmla="*/ 38 w 101"/>
                  <a:gd name="T21" fmla="*/ 9 h 17"/>
                  <a:gd name="T22" fmla="*/ 32 w 101"/>
                  <a:gd name="T23" fmla="*/ 8 h 17"/>
                  <a:gd name="T24" fmla="*/ 26 w 101"/>
                  <a:gd name="T25" fmla="*/ 6 h 17"/>
                  <a:gd name="T26" fmla="*/ 19 w 101"/>
                  <a:gd name="T27" fmla="*/ 5 h 17"/>
                  <a:gd name="T28" fmla="*/ 13 w 101"/>
                  <a:gd name="T29" fmla="*/ 3 h 17"/>
                  <a:gd name="T30" fmla="*/ 8 w 101"/>
                  <a:gd name="T31" fmla="*/ 1 h 17"/>
                  <a:gd name="T32" fmla="*/ 1 w 101"/>
                  <a:gd name="T33" fmla="*/ 0 h 17"/>
                  <a:gd name="T34" fmla="*/ 0 w 101"/>
                  <a:gd name="T35" fmla="*/ 3 h 17"/>
                  <a:gd name="T36" fmla="*/ 7 w 101"/>
                  <a:gd name="T37" fmla="*/ 5 h 17"/>
                  <a:gd name="T38" fmla="*/ 13 w 101"/>
                  <a:gd name="T39" fmla="*/ 6 h 17"/>
                  <a:gd name="T40" fmla="*/ 18 w 101"/>
                  <a:gd name="T41" fmla="*/ 8 h 17"/>
                  <a:gd name="T42" fmla="*/ 25 w 101"/>
                  <a:gd name="T43" fmla="*/ 9 h 17"/>
                  <a:gd name="T44" fmla="*/ 31 w 101"/>
                  <a:gd name="T45" fmla="*/ 11 h 17"/>
                  <a:gd name="T46" fmla="*/ 37 w 101"/>
                  <a:gd name="T47" fmla="*/ 13 h 17"/>
                  <a:gd name="T48" fmla="*/ 44 w 101"/>
                  <a:gd name="T49" fmla="*/ 14 h 17"/>
                  <a:gd name="T50" fmla="*/ 50 w 101"/>
                  <a:gd name="T51" fmla="*/ 15 h 17"/>
                  <a:gd name="T52" fmla="*/ 56 w 101"/>
                  <a:gd name="T53" fmla="*/ 16 h 17"/>
                  <a:gd name="T54" fmla="*/ 62 w 101"/>
                  <a:gd name="T55" fmla="*/ 16 h 17"/>
                  <a:gd name="T56" fmla="*/ 70 w 101"/>
                  <a:gd name="T57" fmla="*/ 17 h 17"/>
                  <a:gd name="T58" fmla="*/ 76 w 101"/>
                  <a:gd name="T59" fmla="*/ 17 h 17"/>
                  <a:gd name="T60" fmla="*/ 82 w 101"/>
                  <a:gd name="T61" fmla="*/ 17 h 17"/>
                  <a:gd name="T62" fmla="*/ 88 w 101"/>
                  <a:gd name="T63" fmla="*/ 17 h 17"/>
                  <a:gd name="T64" fmla="*/ 95 w 101"/>
                  <a:gd name="T65" fmla="*/ 17 h 17"/>
                  <a:gd name="T66" fmla="*/ 101 w 101"/>
                  <a:gd name="T67" fmla="*/ 16 h 17"/>
                  <a:gd name="T68" fmla="*/ 100 w 101"/>
                  <a:gd name="T6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7">
                    <a:moveTo>
                      <a:pt x="100" y="13"/>
                    </a:moveTo>
                    <a:lnTo>
                      <a:pt x="95" y="14"/>
                    </a:lnTo>
                    <a:lnTo>
                      <a:pt x="88" y="14"/>
                    </a:lnTo>
                    <a:lnTo>
                      <a:pt x="82" y="14"/>
                    </a:lnTo>
                    <a:lnTo>
                      <a:pt x="76" y="14"/>
                    </a:lnTo>
                    <a:lnTo>
                      <a:pt x="70" y="14"/>
                    </a:lnTo>
                    <a:lnTo>
                      <a:pt x="64" y="13"/>
                    </a:lnTo>
                    <a:lnTo>
                      <a:pt x="57" y="13"/>
                    </a:lnTo>
                    <a:lnTo>
                      <a:pt x="51" y="11"/>
                    </a:lnTo>
                    <a:lnTo>
                      <a:pt x="45" y="10"/>
                    </a:lnTo>
                    <a:lnTo>
                      <a:pt x="38" y="9"/>
                    </a:lnTo>
                    <a:lnTo>
                      <a:pt x="32" y="8"/>
                    </a:lnTo>
                    <a:lnTo>
                      <a:pt x="26" y="6"/>
                    </a:lnTo>
                    <a:lnTo>
                      <a:pt x="19" y="5"/>
                    </a:lnTo>
                    <a:lnTo>
                      <a:pt x="13" y="3"/>
                    </a:lnTo>
                    <a:lnTo>
                      <a:pt x="8" y="1"/>
                    </a:lnTo>
                    <a:lnTo>
                      <a:pt x="1" y="0"/>
                    </a:lnTo>
                    <a:lnTo>
                      <a:pt x="0" y="3"/>
                    </a:lnTo>
                    <a:lnTo>
                      <a:pt x="7" y="5"/>
                    </a:lnTo>
                    <a:lnTo>
                      <a:pt x="13" y="6"/>
                    </a:lnTo>
                    <a:lnTo>
                      <a:pt x="18" y="8"/>
                    </a:lnTo>
                    <a:lnTo>
                      <a:pt x="25" y="9"/>
                    </a:lnTo>
                    <a:lnTo>
                      <a:pt x="31" y="11"/>
                    </a:lnTo>
                    <a:lnTo>
                      <a:pt x="37" y="13"/>
                    </a:lnTo>
                    <a:lnTo>
                      <a:pt x="44" y="14"/>
                    </a:lnTo>
                    <a:lnTo>
                      <a:pt x="50" y="15"/>
                    </a:lnTo>
                    <a:lnTo>
                      <a:pt x="56" y="16"/>
                    </a:lnTo>
                    <a:lnTo>
                      <a:pt x="62" y="16"/>
                    </a:lnTo>
                    <a:lnTo>
                      <a:pt x="70" y="17"/>
                    </a:lnTo>
                    <a:lnTo>
                      <a:pt x="76" y="17"/>
                    </a:lnTo>
                    <a:lnTo>
                      <a:pt x="82" y="17"/>
                    </a:lnTo>
                    <a:lnTo>
                      <a:pt x="88" y="17"/>
                    </a:lnTo>
                    <a:lnTo>
                      <a:pt x="95" y="17"/>
                    </a:lnTo>
                    <a:lnTo>
                      <a:pt x="101" y="16"/>
                    </a:lnTo>
                    <a:lnTo>
                      <a:pt x="10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5" name="Freeform 923">
                <a:extLst>
                  <a:ext uri="{FF2B5EF4-FFF2-40B4-BE49-F238E27FC236}">
                    <a16:creationId xmlns:a16="http://schemas.microsoft.com/office/drawing/2014/main" id="{79FCA067-DD26-DCC3-BF41-5A13DCE24E2A}"/>
                  </a:ext>
                </a:extLst>
              </p:cNvPr>
              <p:cNvSpPr>
                <a:spLocks/>
              </p:cNvSpPr>
              <p:nvPr/>
            </p:nvSpPr>
            <p:spPr bwMode="auto">
              <a:xfrm>
                <a:off x="939" y="3948"/>
                <a:ext cx="1" cy="1"/>
              </a:xfrm>
              <a:custGeom>
                <a:avLst/>
                <a:gdLst>
                  <a:gd name="T0" fmla="*/ 1 w 2"/>
                  <a:gd name="T1" fmla="*/ 2 h 2"/>
                  <a:gd name="T2" fmla="*/ 2 w 2"/>
                  <a:gd name="T3" fmla="*/ 2 h 2"/>
                  <a:gd name="T4" fmla="*/ 2 w 2"/>
                  <a:gd name="T5" fmla="*/ 1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2"/>
                    </a:lnTo>
                    <a:lnTo>
                      <a:pt x="2" y="1"/>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6" name="Freeform 924">
                <a:extLst>
                  <a:ext uri="{FF2B5EF4-FFF2-40B4-BE49-F238E27FC236}">
                    <a16:creationId xmlns:a16="http://schemas.microsoft.com/office/drawing/2014/main" id="{E64E6B25-395B-124A-386F-17443A9D014E}"/>
                  </a:ext>
                </a:extLst>
              </p:cNvPr>
              <p:cNvSpPr>
                <a:spLocks/>
              </p:cNvSpPr>
              <p:nvPr/>
            </p:nvSpPr>
            <p:spPr bwMode="auto">
              <a:xfrm>
                <a:off x="918" y="3953"/>
                <a:ext cx="1" cy="1"/>
              </a:xfrm>
              <a:custGeom>
                <a:avLst/>
                <a:gdLst>
                  <a:gd name="T0" fmla="*/ 2 w 2"/>
                  <a:gd name="T1" fmla="*/ 0 h 3"/>
                  <a:gd name="T2" fmla="*/ 1 w 2"/>
                  <a:gd name="T3" fmla="*/ 0 h 3"/>
                  <a:gd name="T4" fmla="*/ 0 w 2"/>
                  <a:gd name="T5" fmla="*/ 1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7" name="Freeform 925">
                <a:extLst>
                  <a:ext uri="{FF2B5EF4-FFF2-40B4-BE49-F238E27FC236}">
                    <a16:creationId xmlns:a16="http://schemas.microsoft.com/office/drawing/2014/main" id="{4F8A6147-65F4-E7CA-AED0-CAE88A2AB4A8}"/>
                  </a:ext>
                </a:extLst>
              </p:cNvPr>
              <p:cNvSpPr>
                <a:spLocks/>
              </p:cNvSpPr>
              <p:nvPr/>
            </p:nvSpPr>
            <p:spPr bwMode="auto">
              <a:xfrm>
                <a:off x="918" y="3952"/>
                <a:ext cx="30" cy="4"/>
              </a:xfrm>
              <a:custGeom>
                <a:avLst/>
                <a:gdLst>
                  <a:gd name="T0" fmla="*/ 89 w 91"/>
                  <a:gd name="T1" fmla="*/ 3 h 11"/>
                  <a:gd name="T2" fmla="*/ 86 w 91"/>
                  <a:gd name="T3" fmla="*/ 4 h 11"/>
                  <a:gd name="T4" fmla="*/ 82 w 91"/>
                  <a:gd name="T5" fmla="*/ 5 h 11"/>
                  <a:gd name="T6" fmla="*/ 77 w 91"/>
                  <a:gd name="T7" fmla="*/ 6 h 11"/>
                  <a:gd name="T8" fmla="*/ 72 w 91"/>
                  <a:gd name="T9" fmla="*/ 6 h 11"/>
                  <a:gd name="T10" fmla="*/ 66 w 91"/>
                  <a:gd name="T11" fmla="*/ 6 h 11"/>
                  <a:gd name="T12" fmla="*/ 60 w 91"/>
                  <a:gd name="T13" fmla="*/ 8 h 11"/>
                  <a:gd name="T14" fmla="*/ 54 w 91"/>
                  <a:gd name="T15" fmla="*/ 8 h 11"/>
                  <a:gd name="T16" fmla="*/ 48 w 91"/>
                  <a:gd name="T17" fmla="*/ 6 h 11"/>
                  <a:gd name="T18" fmla="*/ 41 w 91"/>
                  <a:gd name="T19" fmla="*/ 6 h 11"/>
                  <a:gd name="T20" fmla="*/ 35 w 91"/>
                  <a:gd name="T21" fmla="*/ 6 h 11"/>
                  <a:gd name="T22" fmla="*/ 29 w 91"/>
                  <a:gd name="T23" fmla="*/ 5 h 11"/>
                  <a:gd name="T24" fmla="*/ 22 w 91"/>
                  <a:gd name="T25" fmla="*/ 5 h 11"/>
                  <a:gd name="T26" fmla="*/ 17 w 91"/>
                  <a:gd name="T27" fmla="*/ 4 h 11"/>
                  <a:gd name="T28" fmla="*/ 12 w 91"/>
                  <a:gd name="T29" fmla="*/ 3 h 11"/>
                  <a:gd name="T30" fmla="*/ 7 w 91"/>
                  <a:gd name="T31" fmla="*/ 2 h 11"/>
                  <a:gd name="T32" fmla="*/ 2 w 91"/>
                  <a:gd name="T33" fmla="*/ 0 h 11"/>
                  <a:gd name="T34" fmla="*/ 0 w 91"/>
                  <a:gd name="T35" fmla="*/ 3 h 11"/>
                  <a:gd name="T36" fmla="*/ 6 w 91"/>
                  <a:gd name="T37" fmla="*/ 5 h 11"/>
                  <a:gd name="T38" fmla="*/ 11 w 91"/>
                  <a:gd name="T39" fmla="*/ 6 h 11"/>
                  <a:gd name="T40" fmla="*/ 16 w 91"/>
                  <a:gd name="T41" fmla="*/ 8 h 11"/>
                  <a:gd name="T42" fmla="*/ 22 w 91"/>
                  <a:gd name="T43" fmla="*/ 9 h 11"/>
                  <a:gd name="T44" fmla="*/ 29 w 91"/>
                  <a:gd name="T45" fmla="*/ 9 h 11"/>
                  <a:gd name="T46" fmla="*/ 35 w 91"/>
                  <a:gd name="T47" fmla="*/ 10 h 11"/>
                  <a:gd name="T48" fmla="*/ 41 w 91"/>
                  <a:gd name="T49" fmla="*/ 10 h 11"/>
                  <a:gd name="T50" fmla="*/ 48 w 91"/>
                  <a:gd name="T51" fmla="*/ 11 h 11"/>
                  <a:gd name="T52" fmla="*/ 54 w 91"/>
                  <a:gd name="T53" fmla="*/ 11 h 11"/>
                  <a:gd name="T54" fmla="*/ 60 w 91"/>
                  <a:gd name="T55" fmla="*/ 11 h 11"/>
                  <a:gd name="T56" fmla="*/ 66 w 91"/>
                  <a:gd name="T57" fmla="*/ 11 h 11"/>
                  <a:gd name="T58" fmla="*/ 72 w 91"/>
                  <a:gd name="T59" fmla="*/ 10 h 11"/>
                  <a:gd name="T60" fmla="*/ 78 w 91"/>
                  <a:gd name="T61" fmla="*/ 10 h 11"/>
                  <a:gd name="T62" fmla="*/ 82 w 91"/>
                  <a:gd name="T63" fmla="*/ 9 h 11"/>
                  <a:gd name="T64" fmla="*/ 86 w 91"/>
                  <a:gd name="T65" fmla="*/ 8 h 11"/>
                  <a:gd name="T66" fmla="*/ 91 w 91"/>
                  <a:gd name="T67" fmla="*/ 6 h 11"/>
                  <a:gd name="T68" fmla="*/ 89 w 91"/>
                  <a:gd name="T6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11">
                    <a:moveTo>
                      <a:pt x="89" y="3"/>
                    </a:moveTo>
                    <a:lnTo>
                      <a:pt x="86" y="4"/>
                    </a:lnTo>
                    <a:lnTo>
                      <a:pt x="82" y="5"/>
                    </a:lnTo>
                    <a:lnTo>
                      <a:pt x="77" y="6"/>
                    </a:lnTo>
                    <a:lnTo>
                      <a:pt x="72" y="6"/>
                    </a:lnTo>
                    <a:lnTo>
                      <a:pt x="66" y="6"/>
                    </a:lnTo>
                    <a:lnTo>
                      <a:pt x="60" y="8"/>
                    </a:lnTo>
                    <a:lnTo>
                      <a:pt x="54" y="8"/>
                    </a:lnTo>
                    <a:lnTo>
                      <a:pt x="48" y="6"/>
                    </a:lnTo>
                    <a:lnTo>
                      <a:pt x="41" y="6"/>
                    </a:lnTo>
                    <a:lnTo>
                      <a:pt x="35" y="6"/>
                    </a:lnTo>
                    <a:lnTo>
                      <a:pt x="29" y="5"/>
                    </a:lnTo>
                    <a:lnTo>
                      <a:pt x="22" y="5"/>
                    </a:lnTo>
                    <a:lnTo>
                      <a:pt x="17" y="4"/>
                    </a:lnTo>
                    <a:lnTo>
                      <a:pt x="12" y="3"/>
                    </a:lnTo>
                    <a:lnTo>
                      <a:pt x="7" y="2"/>
                    </a:lnTo>
                    <a:lnTo>
                      <a:pt x="2" y="0"/>
                    </a:lnTo>
                    <a:lnTo>
                      <a:pt x="0" y="3"/>
                    </a:lnTo>
                    <a:lnTo>
                      <a:pt x="6" y="5"/>
                    </a:lnTo>
                    <a:lnTo>
                      <a:pt x="11" y="6"/>
                    </a:lnTo>
                    <a:lnTo>
                      <a:pt x="16" y="8"/>
                    </a:lnTo>
                    <a:lnTo>
                      <a:pt x="22" y="9"/>
                    </a:lnTo>
                    <a:lnTo>
                      <a:pt x="29" y="9"/>
                    </a:lnTo>
                    <a:lnTo>
                      <a:pt x="35" y="10"/>
                    </a:lnTo>
                    <a:lnTo>
                      <a:pt x="41" y="10"/>
                    </a:lnTo>
                    <a:lnTo>
                      <a:pt x="48" y="11"/>
                    </a:lnTo>
                    <a:lnTo>
                      <a:pt x="54" y="11"/>
                    </a:lnTo>
                    <a:lnTo>
                      <a:pt x="60" y="11"/>
                    </a:lnTo>
                    <a:lnTo>
                      <a:pt x="66" y="11"/>
                    </a:lnTo>
                    <a:lnTo>
                      <a:pt x="72" y="10"/>
                    </a:lnTo>
                    <a:lnTo>
                      <a:pt x="78" y="10"/>
                    </a:lnTo>
                    <a:lnTo>
                      <a:pt x="82" y="9"/>
                    </a:lnTo>
                    <a:lnTo>
                      <a:pt x="86" y="8"/>
                    </a:lnTo>
                    <a:lnTo>
                      <a:pt x="91" y="6"/>
                    </a:lnTo>
                    <a:lnTo>
                      <a:pt x="8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8" name="Freeform 926">
                <a:extLst>
                  <a:ext uri="{FF2B5EF4-FFF2-40B4-BE49-F238E27FC236}">
                    <a16:creationId xmlns:a16="http://schemas.microsoft.com/office/drawing/2014/main" id="{40092F0A-DFA1-83D7-16D3-780739545A57}"/>
                  </a:ext>
                </a:extLst>
              </p:cNvPr>
              <p:cNvSpPr>
                <a:spLocks/>
              </p:cNvSpPr>
              <p:nvPr/>
            </p:nvSpPr>
            <p:spPr bwMode="auto">
              <a:xfrm>
                <a:off x="947" y="3953"/>
                <a:ext cx="1" cy="2"/>
              </a:xfrm>
              <a:custGeom>
                <a:avLst/>
                <a:gdLst>
                  <a:gd name="T0" fmla="*/ 1 w 2"/>
                  <a:gd name="T1" fmla="*/ 4 h 4"/>
                  <a:gd name="T2" fmla="*/ 2 w 2"/>
                  <a:gd name="T3" fmla="*/ 2 h 4"/>
                  <a:gd name="T4" fmla="*/ 2 w 2"/>
                  <a:gd name="T5" fmla="*/ 0 h 4"/>
                  <a:gd name="T6" fmla="*/ 1 w 2"/>
                  <a:gd name="T7" fmla="*/ 0 h 4"/>
                  <a:gd name="T8" fmla="*/ 0 w 2"/>
                  <a:gd name="T9" fmla="*/ 0 h 4"/>
                  <a:gd name="T10" fmla="*/ 1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1" y="4"/>
                    </a:moveTo>
                    <a:lnTo>
                      <a:pt x="2" y="2"/>
                    </a:lnTo>
                    <a:lnTo>
                      <a:pt x="2" y="0"/>
                    </a:lnTo>
                    <a:lnTo>
                      <a:pt x="1" y="0"/>
                    </a:lnTo>
                    <a:lnTo>
                      <a:pt x="0"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9" name="Freeform 927">
                <a:extLst>
                  <a:ext uri="{FF2B5EF4-FFF2-40B4-BE49-F238E27FC236}">
                    <a16:creationId xmlns:a16="http://schemas.microsoft.com/office/drawing/2014/main" id="{13162D1C-3CF0-736C-4816-9CEA818C0D4F}"/>
                  </a:ext>
                </a:extLst>
              </p:cNvPr>
              <p:cNvSpPr>
                <a:spLocks/>
              </p:cNvSpPr>
              <p:nvPr/>
            </p:nvSpPr>
            <p:spPr bwMode="auto">
              <a:xfrm>
                <a:off x="929" y="3962"/>
                <a:ext cx="1" cy="1"/>
              </a:xfrm>
              <a:custGeom>
                <a:avLst/>
                <a:gdLst>
                  <a:gd name="T0" fmla="*/ 2 w 2"/>
                  <a:gd name="T1" fmla="*/ 0 h 3"/>
                  <a:gd name="T2" fmla="*/ 1 w 2"/>
                  <a:gd name="T3" fmla="*/ 0 h 3"/>
                  <a:gd name="T4" fmla="*/ 0 w 2"/>
                  <a:gd name="T5" fmla="*/ 1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0" name="Freeform 928">
                <a:extLst>
                  <a:ext uri="{FF2B5EF4-FFF2-40B4-BE49-F238E27FC236}">
                    <a16:creationId xmlns:a16="http://schemas.microsoft.com/office/drawing/2014/main" id="{BCFB38AD-E334-93E8-CB15-D3124C3317ED}"/>
                  </a:ext>
                </a:extLst>
              </p:cNvPr>
              <p:cNvSpPr>
                <a:spLocks/>
              </p:cNvSpPr>
              <p:nvPr/>
            </p:nvSpPr>
            <p:spPr bwMode="auto">
              <a:xfrm>
                <a:off x="930" y="3962"/>
                <a:ext cx="32" cy="2"/>
              </a:xfrm>
              <a:custGeom>
                <a:avLst/>
                <a:gdLst>
                  <a:gd name="T0" fmla="*/ 96 w 97"/>
                  <a:gd name="T1" fmla="*/ 0 h 8"/>
                  <a:gd name="T2" fmla="*/ 91 w 97"/>
                  <a:gd name="T3" fmla="*/ 1 h 8"/>
                  <a:gd name="T4" fmla="*/ 87 w 97"/>
                  <a:gd name="T5" fmla="*/ 2 h 8"/>
                  <a:gd name="T6" fmla="*/ 82 w 97"/>
                  <a:gd name="T7" fmla="*/ 3 h 8"/>
                  <a:gd name="T8" fmla="*/ 77 w 97"/>
                  <a:gd name="T9" fmla="*/ 3 h 8"/>
                  <a:gd name="T10" fmla="*/ 70 w 97"/>
                  <a:gd name="T11" fmla="*/ 4 h 8"/>
                  <a:gd name="T12" fmla="*/ 64 w 97"/>
                  <a:gd name="T13" fmla="*/ 5 h 8"/>
                  <a:gd name="T14" fmla="*/ 58 w 97"/>
                  <a:gd name="T15" fmla="*/ 5 h 8"/>
                  <a:gd name="T16" fmla="*/ 52 w 97"/>
                  <a:gd name="T17" fmla="*/ 5 h 8"/>
                  <a:gd name="T18" fmla="*/ 44 w 97"/>
                  <a:gd name="T19" fmla="*/ 5 h 8"/>
                  <a:gd name="T20" fmla="*/ 38 w 97"/>
                  <a:gd name="T21" fmla="*/ 5 h 8"/>
                  <a:gd name="T22" fmla="*/ 30 w 97"/>
                  <a:gd name="T23" fmla="*/ 4 h 8"/>
                  <a:gd name="T24" fmla="*/ 24 w 97"/>
                  <a:gd name="T25" fmla="*/ 4 h 8"/>
                  <a:gd name="T26" fmla="*/ 18 w 97"/>
                  <a:gd name="T27" fmla="*/ 3 h 8"/>
                  <a:gd name="T28" fmla="*/ 12 w 97"/>
                  <a:gd name="T29" fmla="*/ 3 h 8"/>
                  <a:gd name="T30" fmla="*/ 6 w 97"/>
                  <a:gd name="T31" fmla="*/ 1 h 8"/>
                  <a:gd name="T32" fmla="*/ 1 w 97"/>
                  <a:gd name="T33" fmla="*/ 0 h 8"/>
                  <a:gd name="T34" fmla="*/ 0 w 97"/>
                  <a:gd name="T35" fmla="*/ 3 h 8"/>
                  <a:gd name="T36" fmla="*/ 6 w 97"/>
                  <a:gd name="T37" fmla="*/ 4 h 8"/>
                  <a:gd name="T38" fmla="*/ 12 w 97"/>
                  <a:gd name="T39" fmla="*/ 6 h 8"/>
                  <a:gd name="T40" fmla="*/ 17 w 97"/>
                  <a:gd name="T41" fmla="*/ 6 h 8"/>
                  <a:gd name="T42" fmla="*/ 24 w 97"/>
                  <a:gd name="T43" fmla="*/ 7 h 8"/>
                  <a:gd name="T44" fmla="*/ 30 w 97"/>
                  <a:gd name="T45" fmla="*/ 8 h 8"/>
                  <a:gd name="T46" fmla="*/ 38 w 97"/>
                  <a:gd name="T47" fmla="*/ 8 h 8"/>
                  <a:gd name="T48" fmla="*/ 44 w 97"/>
                  <a:gd name="T49" fmla="*/ 8 h 8"/>
                  <a:gd name="T50" fmla="*/ 52 w 97"/>
                  <a:gd name="T51" fmla="*/ 8 h 8"/>
                  <a:gd name="T52" fmla="*/ 58 w 97"/>
                  <a:gd name="T53" fmla="*/ 8 h 8"/>
                  <a:gd name="T54" fmla="*/ 64 w 97"/>
                  <a:gd name="T55" fmla="*/ 8 h 8"/>
                  <a:gd name="T56" fmla="*/ 71 w 97"/>
                  <a:gd name="T57" fmla="*/ 7 h 8"/>
                  <a:gd name="T58" fmla="*/ 77 w 97"/>
                  <a:gd name="T59" fmla="*/ 6 h 8"/>
                  <a:gd name="T60" fmla="*/ 83 w 97"/>
                  <a:gd name="T61" fmla="*/ 6 h 8"/>
                  <a:gd name="T62" fmla="*/ 88 w 97"/>
                  <a:gd name="T63" fmla="*/ 5 h 8"/>
                  <a:gd name="T64" fmla="*/ 93 w 97"/>
                  <a:gd name="T65" fmla="*/ 4 h 8"/>
                  <a:gd name="T66" fmla="*/ 97 w 97"/>
                  <a:gd name="T67" fmla="*/ 3 h 8"/>
                  <a:gd name="T68" fmla="*/ 96 w 97"/>
                  <a:gd name="T6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7" h="8">
                    <a:moveTo>
                      <a:pt x="96" y="0"/>
                    </a:moveTo>
                    <a:lnTo>
                      <a:pt x="91" y="1"/>
                    </a:lnTo>
                    <a:lnTo>
                      <a:pt x="87" y="2"/>
                    </a:lnTo>
                    <a:lnTo>
                      <a:pt x="82" y="3"/>
                    </a:lnTo>
                    <a:lnTo>
                      <a:pt x="77" y="3"/>
                    </a:lnTo>
                    <a:lnTo>
                      <a:pt x="70" y="4"/>
                    </a:lnTo>
                    <a:lnTo>
                      <a:pt x="64" y="5"/>
                    </a:lnTo>
                    <a:lnTo>
                      <a:pt x="58" y="5"/>
                    </a:lnTo>
                    <a:lnTo>
                      <a:pt x="52" y="5"/>
                    </a:lnTo>
                    <a:lnTo>
                      <a:pt x="44" y="5"/>
                    </a:lnTo>
                    <a:lnTo>
                      <a:pt x="38" y="5"/>
                    </a:lnTo>
                    <a:lnTo>
                      <a:pt x="30" y="4"/>
                    </a:lnTo>
                    <a:lnTo>
                      <a:pt x="24" y="4"/>
                    </a:lnTo>
                    <a:lnTo>
                      <a:pt x="18" y="3"/>
                    </a:lnTo>
                    <a:lnTo>
                      <a:pt x="12" y="3"/>
                    </a:lnTo>
                    <a:lnTo>
                      <a:pt x="6" y="1"/>
                    </a:lnTo>
                    <a:lnTo>
                      <a:pt x="1" y="0"/>
                    </a:lnTo>
                    <a:lnTo>
                      <a:pt x="0" y="3"/>
                    </a:lnTo>
                    <a:lnTo>
                      <a:pt x="6" y="4"/>
                    </a:lnTo>
                    <a:lnTo>
                      <a:pt x="12" y="6"/>
                    </a:lnTo>
                    <a:lnTo>
                      <a:pt x="17" y="6"/>
                    </a:lnTo>
                    <a:lnTo>
                      <a:pt x="24" y="7"/>
                    </a:lnTo>
                    <a:lnTo>
                      <a:pt x="30" y="8"/>
                    </a:lnTo>
                    <a:lnTo>
                      <a:pt x="38" y="8"/>
                    </a:lnTo>
                    <a:lnTo>
                      <a:pt x="44" y="8"/>
                    </a:lnTo>
                    <a:lnTo>
                      <a:pt x="52" y="8"/>
                    </a:lnTo>
                    <a:lnTo>
                      <a:pt x="58" y="8"/>
                    </a:lnTo>
                    <a:lnTo>
                      <a:pt x="64" y="8"/>
                    </a:lnTo>
                    <a:lnTo>
                      <a:pt x="71" y="7"/>
                    </a:lnTo>
                    <a:lnTo>
                      <a:pt x="77" y="6"/>
                    </a:lnTo>
                    <a:lnTo>
                      <a:pt x="83" y="6"/>
                    </a:lnTo>
                    <a:lnTo>
                      <a:pt x="88" y="5"/>
                    </a:lnTo>
                    <a:lnTo>
                      <a:pt x="93" y="4"/>
                    </a:lnTo>
                    <a:lnTo>
                      <a:pt x="97" y="3"/>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1" name="Freeform 929">
                <a:extLst>
                  <a:ext uri="{FF2B5EF4-FFF2-40B4-BE49-F238E27FC236}">
                    <a16:creationId xmlns:a16="http://schemas.microsoft.com/office/drawing/2014/main" id="{BE0D2B67-6D27-5014-C4A2-3E19DFA84FD3}"/>
                  </a:ext>
                </a:extLst>
              </p:cNvPr>
              <p:cNvSpPr>
                <a:spLocks/>
              </p:cNvSpPr>
              <p:nvPr/>
            </p:nvSpPr>
            <p:spPr bwMode="auto">
              <a:xfrm>
                <a:off x="961" y="3962"/>
                <a:ext cx="1" cy="1"/>
              </a:xfrm>
              <a:custGeom>
                <a:avLst/>
                <a:gdLst>
                  <a:gd name="T0" fmla="*/ 1 w 2"/>
                  <a:gd name="T1" fmla="*/ 3 h 3"/>
                  <a:gd name="T2" fmla="*/ 2 w 2"/>
                  <a:gd name="T3" fmla="*/ 2 h 3"/>
                  <a:gd name="T4" fmla="*/ 2 w 2"/>
                  <a:gd name="T5" fmla="*/ 0 h 3"/>
                  <a:gd name="T6" fmla="*/ 1 w 2"/>
                  <a:gd name="T7" fmla="*/ 0 h 3"/>
                  <a:gd name="T8" fmla="*/ 0 w 2"/>
                  <a:gd name="T9" fmla="*/ 0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lnTo>
                      <a:pt x="2" y="2"/>
                    </a:lnTo>
                    <a:lnTo>
                      <a:pt x="2" y="0"/>
                    </a:lnTo>
                    <a:lnTo>
                      <a:pt x="1" y="0"/>
                    </a:lnTo>
                    <a:lnTo>
                      <a:pt x="0"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2" name="Freeform 930">
                <a:extLst>
                  <a:ext uri="{FF2B5EF4-FFF2-40B4-BE49-F238E27FC236}">
                    <a16:creationId xmlns:a16="http://schemas.microsoft.com/office/drawing/2014/main" id="{D78EBCD0-6B27-B9E6-36FD-62AAA5FB1CFE}"/>
                  </a:ext>
                </a:extLst>
              </p:cNvPr>
              <p:cNvSpPr>
                <a:spLocks/>
              </p:cNvSpPr>
              <p:nvPr/>
            </p:nvSpPr>
            <p:spPr bwMode="auto">
              <a:xfrm>
                <a:off x="937" y="3970"/>
                <a:ext cx="1" cy="1"/>
              </a:xfrm>
              <a:custGeom>
                <a:avLst/>
                <a:gdLst>
                  <a:gd name="T0" fmla="*/ 2 w 2"/>
                  <a:gd name="T1" fmla="*/ 0 h 3"/>
                  <a:gd name="T2" fmla="*/ 1 w 2"/>
                  <a:gd name="T3" fmla="*/ 0 h 3"/>
                  <a:gd name="T4" fmla="*/ 0 w 2"/>
                  <a:gd name="T5" fmla="*/ 1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3" name="Freeform 931">
                <a:extLst>
                  <a:ext uri="{FF2B5EF4-FFF2-40B4-BE49-F238E27FC236}">
                    <a16:creationId xmlns:a16="http://schemas.microsoft.com/office/drawing/2014/main" id="{DFEEEE41-FDE9-ABB8-C1B7-FA03B6B33A80}"/>
                  </a:ext>
                </a:extLst>
              </p:cNvPr>
              <p:cNvSpPr>
                <a:spLocks/>
              </p:cNvSpPr>
              <p:nvPr/>
            </p:nvSpPr>
            <p:spPr bwMode="auto">
              <a:xfrm>
                <a:off x="937" y="3969"/>
                <a:ext cx="42" cy="4"/>
              </a:xfrm>
              <a:custGeom>
                <a:avLst/>
                <a:gdLst>
                  <a:gd name="T0" fmla="*/ 125 w 126"/>
                  <a:gd name="T1" fmla="*/ 0 h 14"/>
                  <a:gd name="T2" fmla="*/ 119 w 126"/>
                  <a:gd name="T3" fmla="*/ 3 h 14"/>
                  <a:gd name="T4" fmla="*/ 112 w 126"/>
                  <a:gd name="T5" fmla="*/ 4 h 14"/>
                  <a:gd name="T6" fmla="*/ 104 w 126"/>
                  <a:gd name="T7" fmla="*/ 6 h 14"/>
                  <a:gd name="T8" fmla="*/ 96 w 126"/>
                  <a:gd name="T9" fmla="*/ 7 h 14"/>
                  <a:gd name="T10" fmla="*/ 88 w 126"/>
                  <a:gd name="T11" fmla="*/ 8 h 14"/>
                  <a:gd name="T12" fmla="*/ 80 w 126"/>
                  <a:gd name="T13" fmla="*/ 10 h 14"/>
                  <a:gd name="T14" fmla="*/ 72 w 126"/>
                  <a:gd name="T15" fmla="*/ 10 h 14"/>
                  <a:gd name="T16" fmla="*/ 63 w 126"/>
                  <a:gd name="T17" fmla="*/ 11 h 14"/>
                  <a:gd name="T18" fmla="*/ 55 w 126"/>
                  <a:gd name="T19" fmla="*/ 11 h 14"/>
                  <a:gd name="T20" fmla="*/ 47 w 126"/>
                  <a:gd name="T21" fmla="*/ 11 h 14"/>
                  <a:gd name="T22" fmla="*/ 39 w 126"/>
                  <a:gd name="T23" fmla="*/ 11 h 14"/>
                  <a:gd name="T24" fmla="*/ 31 w 126"/>
                  <a:gd name="T25" fmla="*/ 10 h 14"/>
                  <a:gd name="T26" fmla="*/ 23 w 126"/>
                  <a:gd name="T27" fmla="*/ 9 h 14"/>
                  <a:gd name="T28" fmla="*/ 16 w 126"/>
                  <a:gd name="T29" fmla="*/ 8 h 14"/>
                  <a:gd name="T30" fmla="*/ 9 w 126"/>
                  <a:gd name="T31" fmla="*/ 6 h 14"/>
                  <a:gd name="T32" fmla="*/ 1 w 126"/>
                  <a:gd name="T33" fmla="*/ 4 h 14"/>
                  <a:gd name="T34" fmla="*/ 0 w 126"/>
                  <a:gd name="T35" fmla="*/ 7 h 14"/>
                  <a:gd name="T36" fmla="*/ 7 w 126"/>
                  <a:gd name="T37" fmla="*/ 9 h 14"/>
                  <a:gd name="T38" fmla="*/ 15 w 126"/>
                  <a:gd name="T39" fmla="*/ 11 h 14"/>
                  <a:gd name="T40" fmla="*/ 22 w 126"/>
                  <a:gd name="T41" fmla="*/ 12 h 14"/>
                  <a:gd name="T42" fmla="*/ 31 w 126"/>
                  <a:gd name="T43" fmla="*/ 13 h 14"/>
                  <a:gd name="T44" fmla="*/ 39 w 126"/>
                  <a:gd name="T45" fmla="*/ 14 h 14"/>
                  <a:gd name="T46" fmla="*/ 47 w 126"/>
                  <a:gd name="T47" fmla="*/ 14 h 14"/>
                  <a:gd name="T48" fmla="*/ 55 w 126"/>
                  <a:gd name="T49" fmla="*/ 14 h 14"/>
                  <a:gd name="T50" fmla="*/ 63 w 126"/>
                  <a:gd name="T51" fmla="*/ 14 h 14"/>
                  <a:gd name="T52" fmla="*/ 72 w 126"/>
                  <a:gd name="T53" fmla="*/ 13 h 14"/>
                  <a:gd name="T54" fmla="*/ 81 w 126"/>
                  <a:gd name="T55" fmla="*/ 13 h 14"/>
                  <a:gd name="T56" fmla="*/ 88 w 126"/>
                  <a:gd name="T57" fmla="*/ 12 h 14"/>
                  <a:gd name="T58" fmla="*/ 97 w 126"/>
                  <a:gd name="T59" fmla="*/ 10 h 14"/>
                  <a:gd name="T60" fmla="*/ 104 w 126"/>
                  <a:gd name="T61" fmla="*/ 9 h 14"/>
                  <a:gd name="T62" fmla="*/ 112 w 126"/>
                  <a:gd name="T63" fmla="*/ 7 h 14"/>
                  <a:gd name="T64" fmla="*/ 119 w 126"/>
                  <a:gd name="T65" fmla="*/ 5 h 14"/>
                  <a:gd name="T66" fmla="*/ 126 w 126"/>
                  <a:gd name="T67" fmla="*/ 3 h 14"/>
                  <a:gd name="T68" fmla="*/ 125 w 126"/>
                  <a:gd name="T6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4">
                    <a:moveTo>
                      <a:pt x="125" y="0"/>
                    </a:moveTo>
                    <a:lnTo>
                      <a:pt x="119" y="3"/>
                    </a:lnTo>
                    <a:lnTo>
                      <a:pt x="112" y="4"/>
                    </a:lnTo>
                    <a:lnTo>
                      <a:pt x="104" y="6"/>
                    </a:lnTo>
                    <a:lnTo>
                      <a:pt x="96" y="7"/>
                    </a:lnTo>
                    <a:lnTo>
                      <a:pt x="88" y="8"/>
                    </a:lnTo>
                    <a:lnTo>
                      <a:pt x="80" y="10"/>
                    </a:lnTo>
                    <a:lnTo>
                      <a:pt x="72" y="10"/>
                    </a:lnTo>
                    <a:lnTo>
                      <a:pt x="63" y="11"/>
                    </a:lnTo>
                    <a:lnTo>
                      <a:pt x="55" y="11"/>
                    </a:lnTo>
                    <a:lnTo>
                      <a:pt x="47" y="11"/>
                    </a:lnTo>
                    <a:lnTo>
                      <a:pt x="39" y="11"/>
                    </a:lnTo>
                    <a:lnTo>
                      <a:pt x="31" y="10"/>
                    </a:lnTo>
                    <a:lnTo>
                      <a:pt x="23" y="9"/>
                    </a:lnTo>
                    <a:lnTo>
                      <a:pt x="16" y="8"/>
                    </a:lnTo>
                    <a:lnTo>
                      <a:pt x="9" y="6"/>
                    </a:lnTo>
                    <a:lnTo>
                      <a:pt x="1" y="4"/>
                    </a:lnTo>
                    <a:lnTo>
                      <a:pt x="0" y="7"/>
                    </a:lnTo>
                    <a:lnTo>
                      <a:pt x="7" y="9"/>
                    </a:lnTo>
                    <a:lnTo>
                      <a:pt x="15" y="11"/>
                    </a:lnTo>
                    <a:lnTo>
                      <a:pt x="22" y="12"/>
                    </a:lnTo>
                    <a:lnTo>
                      <a:pt x="31" y="13"/>
                    </a:lnTo>
                    <a:lnTo>
                      <a:pt x="39" y="14"/>
                    </a:lnTo>
                    <a:lnTo>
                      <a:pt x="47" y="14"/>
                    </a:lnTo>
                    <a:lnTo>
                      <a:pt x="55" y="14"/>
                    </a:lnTo>
                    <a:lnTo>
                      <a:pt x="63" y="14"/>
                    </a:lnTo>
                    <a:lnTo>
                      <a:pt x="72" y="13"/>
                    </a:lnTo>
                    <a:lnTo>
                      <a:pt x="81" y="13"/>
                    </a:lnTo>
                    <a:lnTo>
                      <a:pt x="88" y="12"/>
                    </a:lnTo>
                    <a:lnTo>
                      <a:pt x="97" y="10"/>
                    </a:lnTo>
                    <a:lnTo>
                      <a:pt x="104" y="9"/>
                    </a:lnTo>
                    <a:lnTo>
                      <a:pt x="112" y="7"/>
                    </a:lnTo>
                    <a:lnTo>
                      <a:pt x="119" y="5"/>
                    </a:lnTo>
                    <a:lnTo>
                      <a:pt x="126" y="3"/>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4" name="Freeform 932">
                <a:extLst>
                  <a:ext uri="{FF2B5EF4-FFF2-40B4-BE49-F238E27FC236}">
                    <a16:creationId xmlns:a16="http://schemas.microsoft.com/office/drawing/2014/main" id="{678F1E06-EC27-5D2E-0C42-DE8D5C153DD2}"/>
                  </a:ext>
                </a:extLst>
              </p:cNvPr>
              <p:cNvSpPr>
                <a:spLocks/>
              </p:cNvSpPr>
              <p:nvPr/>
            </p:nvSpPr>
            <p:spPr bwMode="auto">
              <a:xfrm>
                <a:off x="979" y="3969"/>
                <a:ext cx="1" cy="1"/>
              </a:xfrm>
              <a:custGeom>
                <a:avLst/>
                <a:gdLst>
                  <a:gd name="T0" fmla="*/ 1 w 2"/>
                  <a:gd name="T1" fmla="*/ 3 h 3"/>
                  <a:gd name="T2" fmla="*/ 2 w 2"/>
                  <a:gd name="T3" fmla="*/ 2 h 3"/>
                  <a:gd name="T4" fmla="*/ 2 w 2"/>
                  <a:gd name="T5" fmla="*/ 1 h 3"/>
                  <a:gd name="T6" fmla="*/ 1 w 2"/>
                  <a:gd name="T7" fmla="*/ 0 h 3"/>
                  <a:gd name="T8" fmla="*/ 0 w 2"/>
                  <a:gd name="T9" fmla="*/ 0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lnTo>
                      <a:pt x="2" y="2"/>
                    </a:lnTo>
                    <a:lnTo>
                      <a:pt x="2" y="1"/>
                    </a:lnTo>
                    <a:lnTo>
                      <a:pt x="1" y="0"/>
                    </a:lnTo>
                    <a:lnTo>
                      <a:pt x="0"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5" name="Freeform 933">
                <a:extLst>
                  <a:ext uri="{FF2B5EF4-FFF2-40B4-BE49-F238E27FC236}">
                    <a16:creationId xmlns:a16="http://schemas.microsoft.com/office/drawing/2014/main" id="{557C3578-3B74-0725-0F7F-1FD7DFD0F9A9}"/>
                  </a:ext>
                </a:extLst>
              </p:cNvPr>
              <p:cNvSpPr>
                <a:spLocks/>
              </p:cNvSpPr>
              <p:nvPr/>
            </p:nvSpPr>
            <p:spPr bwMode="auto">
              <a:xfrm>
                <a:off x="952" y="3978"/>
                <a:ext cx="1" cy="1"/>
              </a:xfrm>
              <a:custGeom>
                <a:avLst/>
                <a:gdLst>
                  <a:gd name="T0" fmla="*/ 2 w 2"/>
                  <a:gd name="T1" fmla="*/ 0 h 3"/>
                  <a:gd name="T2" fmla="*/ 1 w 2"/>
                  <a:gd name="T3" fmla="*/ 0 h 3"/>
                  <a:gd name="T4" fmla="*/ 0 w 2"/>
                  <a:gd name="T5" fmla="*/ 1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6" name="Freeform 934">
                <a:extLst>
                  <a:ext uri="{FF2B5EF4-FFF2-40B4-BE49-F238E27FC236}">
                    <a16:creationId xmlns:a16="http://schemas.microsoft.com/office/drawing/2014/main" id="{F835A90C-151C-E34C-5B9A-8A908E5AC990}"/>
                  </a:ext>
                </a:extLst>
              </p:cNvPr>
              <p:cNvSpPr>
                <a:spLocks/>
              </p:cNvSpPr>
              <p:nvPr/>
            </p:nvSpPr>
            <p:spPr bwMode="auto">
              <a:xfrm>
                <a:off x="952" y="3975"/>
                <a:ext cx="30" cy="5"/>
              </a:xfrm>
              <a:custGeom>
                <a:avLst/>
                <a:gdLst>
                  <a:gd name="T0" fmla="*/ 89 w 91"/>
                  <a:gd name="T1" fmla="*/ 0 h 16"/>
                  <a:gd name="T2" fmla="*/ 84 w 91"/>
                  <a:gd name="T3" fmla="*/ 3 h 16"/>
                  <a:gd name="T4" fmla="*/ 79 w 91"/>
                  <a:gd name="T5" fmla="*/ 5 h 16"/>
                  <a:gd name="T6" fmla="*/ 75 w 91"/>
                  <a:gd name="T7" fmla="*/ 7 h 16"/>
                  <a:gd name="T8" fmla="*/ 71 w 91"/>
                  <a:gd name="T9" fmla="*/ 8 h 16"/>
                  <a:gd name="T10" fmla="*/ 67 w 91"/>
                  <a:gd name="T11" fmla="*/ 10 h 16"/>
                  <a:gd name="T12" fmla="*/ 61 w 91"/>
                  <a:gd name="T13" fmla="*/ 11 h 16"/>
                  <a:gd name="T14" fmla="*/ 56 w 91"/>
                  <a:gd name="T15" fmla="*/ 12 h 16"/>
                  <a:gd name="T16" fmla="*/ 51 w 91"/>
                  <a:gd name="T17" fmla="*/ 12 h 16"/>
                  <a:gd name="T18" fmla="*/ 46 w 91"/>
                  <a:gd name="T19" fmla="*/ 13 h 16"/>
                  <a:gd name="T20" fmla="*/ 40 w 91"/>
                  <a:gd name="T21" fmla="*/ 13 h 16"/>
                  <a:gd name="T22" fmla="*/ 34 w 91"/>
                  <a:gd name="T23" fmla="*/ 13 h 16"/>
                  <a:gd name="T24" fmla="*/ 28 w 91"/>
                  <a:gd name="T25" fmla="*/ 12 h 16"/>
                  <a:gd name="T26" fmla="*/ 22 w 91"/>
                  <a:gd name="T27" fmla="*/ 12 h 16"/>
                  <a:gd name="T28" fmla="*/ 15 w 91"/>
                  <a:gd name="T29" fmla="*/ 11 h 16"/>
                  <a:gd name="T30" fmla="*/ 9 w 91"/>
                  <a:gd name="T31" fmla="*/ 10 h 16"/>
                  <a:gd name="T32" fmla="*/ 1 w 91"/>
                  <a:gd name="T33" fmla="*/ 8 h 16"/>
                  <a:gd name="T34" fmla="*/ 0 w 91"/>
                  <a:gd name="T35" fmla="*/ 11 h 16"/>
                  <a:gd name="T36" fmla="*/ 8 w 91"/>
                  <a:gd name="T37" fmla="*/ 13 h 16"/>
                  <a:gd name="T38" fmla="*/ 15 w 91"/>
                  <a:gd name="T39" fmla="*/ 14 h 16"/>
                  <a:gd name="T40" fmla="*/ 21 w 91"/>
                  <a:gd name="T41" fmla="*/ 15 h 16"/>
                  <a:gd name="T42" fmla="*/ 28 w 91"/>
                  <a:gd name="T43" fmla="*/ 15 h 16"/>
                  <a:gd name="T44" fmla="*/ 34 w 91"/>
                  <a:gd name="T45" fmla="*/ 16 h 16"/>
                  <a:gd name="T46" fmla="*/ 40 w 91"/>
                  <a:gd name="T47" fmla="*/ 16 h 16"/>
                  <a:gd name="T48" fmla="*/ 46 w 91"/>
                  <a:gd name="T49" fmla="*/ 16 h 16"/>
                  <a:gd name="T50" fmla="*/ 51 w 91"/>
                  <a:gd name="T51" fmla="*/ 15 h 16"/>
                  <a:gd name="T52" fmla="*/ 56 w 91"/>
                  <a:gd name="T53" fmla="*/ 15 h 16"/>
                  <a:gd name="T54" fmla="*/ 61 w 91"/>
                  <a:gd name="T55" fmla="*/ 14 h 16"/>
                  <a:gd name="T56" fmla="*/ 67 w 91"/>
                  <a:gd name="T57" fmla="*/ 13 h 16"/>
                  <a:gd name="T58" fmla="*/ 72 w 91"/>
                  <a:gd name="T59" fmla="*/ 12 h 16"/>
                  <a:gd name="T60" fmla="*/ 76 w 91"/>
                  <a:gd name="T61" fmla="*/ 10 h 16"/>
                  <a:gd name="T62" fmla="*/ 81 w 91"/>
                  <a:gd name="T63" fmla="*/ 7 h 16"/>
                  <a:gd name="T64" fmla="*/ 85 w 91"/>
                  <a:gd name="T65" fmla="*/ 5 h 16"/>
                  <a:gd name="T66" fmla="*/ 91 w 91"/>
                  <a:gd name="T67" fmla="*/ 3 h 16"/>
                  <a:gd name="T68" fmla="*/ 89 w 91"/>
                  <a:gd name="T6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16">
                    <a:moveTo>
                      <a:pt x="89" y="0"/>
                    </a:moveTo>
                    <a:lnTo>
                      <a:pt x="84" y="3"/>
                    </a:lnTo>
                    <a:lnTo>
                      <a:pt x="79" y="5"/>
                    </a:lnTo>
                    <a:lnTo>
                      <a:pt x="75" y="7"/>
                    </a:lnTo>
                    <a:lnTo>
                      <a:pt x="71" y="8"/>
                    </a:lnTo>
                    <a:lnTo>
                      <a:pt x="67" y="10"/>
                    </a:lnTo>
                    <a:lnTo>
                      <a:pt x="61" y="11"/>
                    </a:lnTo>
                    <a:lnTo>
                      <a:pt x="56" y="12"/>
                    </a:lnTo>
                    <a:lnTo>
                      <a:pt x="51" y="12"/>
                    </a:lnTo>
                    <a:lnTo>
                      <a:pt x="46" y="13"/>
                    </a:lnTo>
                    <a:lnTo>
                      <a:pt x="40" y="13"/>
                    </a:lnTo>
                    <a:lnTo>
                      <a:pt x="34" y="13"/>
                    </a:lnTo>
                    <a:lnTo>
                      <a:pt x="28" y="12"/>
                    </a:lnTo>
                    <a:lnTo>
                      <a:pt x="22" y="12"/>
                    </a:lnTo>
                    <a:lnTo>
                      <a:pt x="15" y="11"/>
                    </a:lnTo>
                    <a:lnTo>
                      <a:pt x="9" y="10"/>
                    </a:lnTo>
                    <a:lnTo>
                      <a:pt x="1" y="8"/>
                    </a:lnTo>
                    <a:lnTo>
                      <a:pt x="0" y="11"/>
                    </a:lnTo>
                    <a:lnTo>
                      <a:pt x="8" y="13"/>
                    </a:lnTo>
                    <a:lnTo>
                      <a:pt x="15" y="14"/>
                    </a:lnTo>
                    <a:lnTo>
                      <a:pt x="21" y="15"/>
                    </a:lnTo>
                    <a:lnTo>
                      <a:pt x="28" y="15"/>
                    </a:lnTo>
                    <a:lnTo>
                      <a:pt x="34" y="16"/>
                    </a:lnTo>
                    <a:lnTo>
                      <a:pt x="40" y="16"/>
                    </a:lnTo>
                    <a:lnTo>
                      <a:pt x="46" y="16"/>
                    </a:lnTo>
                    <a:lnTo>
                      <a:pt x="51" y="15"/>
                    </a:lnTo>
                    <a:lnTo>
                      <a:pt x="56" y="15"/>
                    </a:lnTo>
                    <a:lnTo>
                      <a:pt x="61" y="14"/>
                    </a:lnTo>
                    <a:lnTo>
                      <a:pt x="67" y="13"/>
                    </a:lnTo>
                    <a:lnTo>
                      <a:pt x="72" y="12"/>
                    </a:lnTo>
                    <a:lnTo>
                      <a:pt x="76" y="10"/>
                    </a:lnTo>
                    <a:lnTo>
                      <a:pt x="81" y="7"/>
                    </a:lnTo>
                    <a:lnTo>
                      <a:pt x="85" y="5"/>
                    </a:lnTo>
                    <a:lnTo>
                      <a:pt x="91" y="3"/>
                    </a:lnTo>
                    <a:lnTo>
                      <a:pt x="8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7" name="Freeform 935">
                <a:extLst>
                  <a:ext uri="{FF2B5EF4-FFF2-40B4-BE49-F238E27FC236}">
                    <a16:creationId xmlns:a16="http://schemas.microsoft.com/office/drawing/2014/main" id="{A00C15AF-BA3E-D24D-C25A-96A059DD9A79}"/>
                  </a:ext>
                </a:extLst>
              </p:cNvPr>
              <p:cNvSpPr>
                <a:spLocks/>
              </p:cNvSpPr>
              <p:nvPr/>
            </p:nvSpPr>
            <p:spPr bwMode="auto">
              <a:xfrm>
                <a:off x="982" y="3974"/>
                <a:ext cx="1" cy="1"/>
              </a:xfrm>
              <a:custGeom>
                <a:avLst/>
                <a:gdLst>
                  <a:gd name="T0" fmla="*/ 2 w 2"/>
                  <a:gd name="T1" fmla="*/ 3 h 3"/>
                  <a:gd name="T2" fmla="*/ 2 w 2"/>
                  <a:gd name="T3" fmla="*/ 2 h 3"/>
                  <a:gd name="T4" fmla="*/ 2 w 2"/>
                  <a:gd name="T5" fmla="*/ 0 h 3"/>
                  <a:gd name="T6" fmla="*/ 1 w 2"/>
                  <a:gd name="T7" fmla="*/ 0 h 3"/>
                  <a:gd name="T8" fmla="*/ 0 w 2"/>
                  <a:gd name="T9" fmla="*/ 0 h 3"/>
                  <a:gd name="T10" fmla="*/ 2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2" y="3"/>
                    </a:moveTo>
                    <a:lnTo>
                      <a:pt x="2" y="2"/>
                    </a:lnTo>
                    <a:lnTo>
                      <a:pt x="2" y="0"/>
                    </a:lnTo>
                    <a:lnTo>
                      <a:pt x="1" y="0"/>
                    </a:lnTo>
                    <a:lnTo>
                      <a:pt x="0" y="0"/>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8" name="Freeform 936">
                <a:extLst>
                  <a:ext uri="{FF2B5EF4-FFF2-40B4-BE49-F238E27FC236}">
                    <a16:creationId xmlns:a16="http://schemas.microsoft.com/office/drawing/2014/main" id="{374AA5E6-57B8-07AC-38C2-C0E4E9335EE8}"/>
                  </a:ext>
                </a:extLst>
              </p:cNvPr>
              <p:cNvSpPr>
                <a:spLocks/>
              </p:cNvSpPr>
              <p:nvPr/>
            </p:nvSpPr>
            <p:spPr bwMode="auto">
              <a:xfrm>
                <a:off x="869" y="3912"/>
                <a:ext cx="1" cy="1"/>
              </a:xfrm>
              <a:custGeom>
                <a:avLst/>
                <a:gdLst>
                  <a:gd name="T0" fmla="*/ 2 w 2"/>
                  <a:gd name="T1" fmla="*/ 2 h 2"/>
                  <a:gd name="T2" fmla="*/ 2 w 2"/>
                  <a:gd name="T3" fmla="*/ 1 h 2"/>
                  <a:gd name="T4" fmla="*/ 1 w 2"/>
                  <a:gd name="T5" fmla="*/ 0 h 2"/>
                  <a:gd name="T6" fmla="*/ 0 w 2"/>
                  <a:gd name="T7" fmla="*/ 1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1" y="0"/>
                    </a:lnTo>
                    <a:lnTo>
                      <a:pt x="0" y="1"/>
                    </a:lnTo>
                    <a:lnTo>
                      <a:pt x="0" y="2"/>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9" name="Freeform 937">
                <a:extLst>
                  <a:ext uri="{FF2B5EF4-FFF2-40B4-BE49-F238E27FC236}">
                    <a16:creationId xmlns:a16="http://schemas.microsoft.com/office/drawing/2014/main" id="{8CE67F64-D0BF-33E4-725B-D8EE0769C008}"/>
                  </a:ext>
                </a:extLst>
              </p:cNvPr>
              <p:cNvSpPr>
                <a:spLocks/>
              </p:cNvSpPr>
              <p:nvPr/>
            </p:nvSpPr>
            <p:spPr bwMode="auto">
              <a:xfrm>
                <a:off x="869" y="3913"/>
                <a:ext cx="18" cy="54"/>
              </a:xfrm>
              <a:custGeom>
                <a:avLst/>
                <a:gdLst>
                  <a:gd name="T0" fmla="*/ 55 w 55"/>
                  <a:gd name="T1" fmla="*/ 161 h 162"/>
                  <a:gd name="T2" fmla="*/ 50 w 55"/>
                  <a:gd name="T3" fmla="*/ 152 h 162"/>
                  <a:gd name="T4" fmla="*/ 44 w 55"/>
                  <a:gd name="T5" fmla="*/ 143 h 162"/>
                  <a:gd name="T6" fmla="*/ 40 w 55"/>
                  <a:gd name="T7" fmla="*/ 134 h 162"/>
                  <a:gd name="T8" fmla="*/ 36 w 55"/>
                  <a:gd name="T9" fmla="*/ 123 h 162"/>
                  <a:gd name="T10" fmla="*/ 32 w 55"/>
                  <a:gd name="T11" fmla="*/ 114 h 162"/>
                  <a:gd name="T12" fmla="*/ 27 w 55"/>
                  <a:gd name="T13" fmla="*/ 104 h 162"/>
                  <a:gd name="T14" fmla="*/ 23 w 55"/>
                  <a:gd name="T15" fmla="*/ 93 h 162"/>
                  <a:gd name="T16" fmla="*/ 20 w 55"/>
                  <a:gd name="T17" fmla="*/ 82 h 162"/>
                  <a:gd name="T18" fmla="*/ 17 w 55"/>
                  <a:gd name="T19" fmla="*/ 72 h 162"/>
                  <a:gd name="T20" fmla="*/ 14 w 55"/>
                  <a:gd name="T21" fmla="*/ 60 h 162"/>
                  <a:gd name="T22" fmla="*/ 12 w 55"/>
                  <a:gd name="T23" fmla="*/ 50 h 162"/>
                  <a:gd name="T24" fmla="*/ 9 w 55"/>
                  <a:gd name="T25" fmla="*/ 39 h 162"/>
                  <a:gd name="T26" fmla="*/ 7 w 55"/>
                  <a:gd name="T27" fmla="*/ 29 h 162"/>
                  <a:gd name="T28" fmla="*/ 5 w 55"/>
                  <a:gd name="T29" fmla="*/ 19 h 162"/>
                  <a:gd name="T30" fmla="*/ 4 w 55"/>
                  <a:gd name="T31" fmla="*/ 9 h 162"/>
                  <a:gd name="T32" fmla="*/ 3 w 55"/>
                  <a:gd name="T33" fmla="*/ 0 h 162"/>
                  <a:gd name="T34" fmla="*/ 0 w 55"/>
                  <a:gd name="T35" fmla="*/ 0 h 162"/>
                  <a:gd name="T36" fmla="*/ 1 w 55"/>
                  <a:gd name="T37" fmla="*/ 9 h 162"/>
                  <a:gd name="T38" fmla="*/ 2 w 55"/>
                  <a:gd name="T39" fmla="*/ 19 h 162"/>
                  <a:gd name="T40" fmla="*/ 4 w 55"/>
                  <a:gd name="T41" fmla="*/ 30 h 162"/>
                  <a:gd name="T42" fmla="*/ 5 w 55"/>
                  <a:gd name="T43" fmla="*/ 40 h 162"/>
                  <a:gd name="T44" fmla="*/ 7 w 55"/>
                  <a:gd name="T45" fmla="*/ 51 h 162"/>
                  <a:gd name="T46" fmla="*/ 11 w 55"/>
                  <a:gd name="T47" fmla="*/ 61 h 162"/>
                  <a:gd name="T48" fmla="*/ 14 w 55"/>
                  <a:gd name="T49" fmla="*/ 72 h 162"/>
                  <a:gd name="T50" fmla="*/ 17 w 55"/>
                  <a:gd name="T51" fmla="*/ 84 h 162"/>
                  <a:gd name="T52" fmla="*/ 20 w 55"/>
                  <a:gd name="T53" fmla="*/ 94 h 162"/>
                  <a:gd name="T54" fmla="*/ 23 w 55"/>
                  <a:gd name="T55" fmla="*/ 105 h 162"/>
                  <a:gd name="T56" fmla="*/ 28 w 55"/>
                  <a:gd name="T57" fmla="*/ 115 h 162"/>
                  <a:gd name="T58" fmla="*/ 33 w 55"/>
                  <a:gd name="T59" fmla="*/ 126 h 162"/>
                  <a:gd name="T60" fmla="*/ 37 w 55"/>
                  <a:gd name="T61" fmla="*/ 135 h 162"/>
                  <a:gd name="T62" fmla="*/ 42 w 55"/>
                  <a:gd name="T63" fmla="*/ 145 h 162"/>
                  <a:gd name="T64" fmla="*/ 46 w 55"/>
                  <a:gd name="T65" fmla="*/ 154 h 162"/>
                  <a:gd name="T66" fmla="*/ 52 w 55"/>
                  <a:gd name="T67" fmla="*/ 162 h 162"/>
                  <a:gd name="T68" fmla="*/ 55 w 55"/>
                  <a:gd name="T69"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 h="162">
                    <a:moveTo>
                      <a:pt x="55" y="161"/>
                    </a:moveTo>
                    <a:lnTo>
                      <a:pt x="50" y="152"/>
                    </a:lnTo>
                    <a:lnTo>
                      <a:pt x="44" y="143"/>
                    </a:lnTo>
                    <a:lnTo>
                      <a:pt x="40" y="134"/>
                    </a:lnTo>
                    <a:lnTo>
                      <a:pt x="36" y="123"/>
                    </a:lnTo>
                    <a:lnTo>
                      <a:pt x="32" y="114"/>
                    </a:lnTo>
                    <a:lnTo>
                      <a:pt x="27" y="104"/>
                    </a:lnTo>
                    <a:lnTo>
                      <a:pt x="23" y="93"/>
                    </a:lnTo>
                    <a:lnTo>
                      <a:pt x="20" y="82"/>
                    </a:lnTo>
                    <a:lnTo>
                      <a:pt x="17" y="72"/>
                    </a:lnTo>
                    <a:lnTo>
                      <a:pt x="14" y="60"/>
                    </a:lnTo>
                    <a:lnTo>
                      <a:pt x="12" y="50"/>
                    </a:lnTo>
                    <a:lnTo>
                      <a:pt x="9" y="39"/>
                    </a:lnTo>
                    <a:lnTo>
                      <a:pt x="7" y="29"/>
                    </a:lnTo>
                    <a:lnTo>
                      <a:pt x="5" y="19"/>
                    </a:lnTo>
                    <a:lnTo>
                      <a:pt x="4" y="9"/>
                    </a:lnTo>
                    <a:lnTo>
                      <a:pt x="3" y="0"/>
                    </a:lnTo>
                    <a:lnTo>
                      <a:pt x="0" y="0"/>
                    </a:lnTo>
                    <a:lnTo>
                      <a:pt x="1" y="9"/>
                    </a:lnTo>
                    <a:lnTo>
                      <a:pt x="2" y="19"/>
                    </a:lnTo>
                    <a:lnTo>
                      <a:pt x="4" y="30"/>
                    </a:lnTo>
                    <a:lnTo>
                      <a:pt x="5" y="40"/>
                    </a:lnTo>
                    <a:lnTo>
                      <a:pt x="7" y="51"/>
                    </a:lnTo>
                    <a:lnTo>
                      <a:pt x="11" y="61"/>
                    </a:lnTo>
                    <a:lnTo>
                      <a:pt x="14" y="72"/>
                    </a:lnTo>
                    <a:lnTo>
                      <a:pt x="17" y="84"/>
                    </a:lnTo>
                    <a:lnTo>
                      <a:pt x="20" y="94"/>
                    </a:lnTo>
                    <a:lnTo>
                      <a:pt x="23" y="105"/>
                    </a:lnTo>
                    <a:lnTo>
                      <a:pt x="28" y="115"/>
                    </a:lnTo>
                    <a:lnTo>
                      <a:pt x="33" y="126"/>
                    </a:lnTo>
                    <a:lnTo>
                      <a:pt x="37" y="135"/>
                    </a:lnTo>
                    <a:lnTo>
                      <a:pt x="42" y="145"/>
                    </a:lnTo>
                    <a:lnTo>
                      <a:pt x="46" y="154"/>
                    </a:lnTo>
                    <a:lnTo>
                      <a:pt x="52" y="162"/>
                    </a:lnTo>
                    <a:lnTo>
                      <a:pt x="55"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0" name="Freeform 938">
                <a:extLst>
                  <a:ext uri="{FF2B5EF4-FFF2-40B4-BE49-F238E27FC236}">
                    <a16:creationId xmlns:a16="http://schemas.microsoft.com/office/drawing/2014/main" id="{DA3B86D9-A3D5-BEF0-3E97-6DFF16FF8271}"/>
                  </a:ext>
                </a:extLst>
              </p:cNvPr>
              <p:cNvSpPr>
                <a:spLocks/>
              </p:cNvSpPr>
              <p:nvPr/>
            </p:nvSpPr>
            <p:spPr bwMode="auto">
              <a:xfrm>
                <a:off x="886" y="3967"/>
                <a:ext cx="1" cy="1"/>
              </a:xfrm>
              <a:custGeom>
                <a:avLst/>
                <a:gdLst>
                  <a:gd name="T0" fmla="*/ 0 w 2"/>
                  <a:gd name="T1" fmla="*/ 2 h 2"/>
                  <a:gd name="T2" fmla="*/ 1 w 2"/>
                  <a:gd name="T3" fmla="*/ 2 h 2"/>
                  <a:gd name="T4" fmla="*/ 2 w 2"/>
                  <a:gd name="T5" fmla="*/ 2 h 2"/>
                  <a:gd name="T6" fmla="*/ 2 w 2"/>
                  <a:gd name="T7" fmla="*/ 1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1" name="Freeform 939">
                <a:extLst>
                  <a:ext uri="{FF2B5EF4-FFF2-40B4-BE49-F238E27FC236}">
                    <a16:creationId xmlns:a16="http://schemas.microsoft.com/office/drawing/2014/main" id="{B6A61E5E-17BC-1F1E-C6AD-33F1115D3AAD}"/>
                  </a:ext>
                </a:extLst>
              </p:cNvPr>
              <p:cNvSpPr>
                <a:spLocks/>
              </p:cNvSpPr>
              <p:nvPr/>
            </p:nvSpPr>
            <p:spPr bwMode="auto">
              <a:xfrm>
                <a:off x="896" y="3947"/>
                <a:ext cx="1" cy="1"/>
              </a:xfrm>
              <a:custGeom>
                <a:avLst/>
                <a:gdLst>
                  <a:gd name="T0" fmla="*/ 3 w 3"/>
                  <a:gd name="T1" fmla="*/ 3 h 3"/>
                  <a:gd name="T2" fmla="*/ 2 w 3"/>
                  <a:gd name="T3" fmla="*/ 2 h 3"/>
                  <a:gd name="T4" fmla="*/ 1 w 3"/>
                  <a:gd name="T5" fmla="*/ 0 h 3"/>
                  <a:gd name="T6" fmla="*/ 0 w 3"/>
                  <a:gd name="T7" fmla="*/ 2 h 3"/>
                  <a:gd name="T8" fmla="*/ 0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lnTo>
                      <a:pt x="2" y="2"/>
                    </a:lnTo>
                    <a:lnTo>
                      <a:pt x="1" y="0"/>
                    </a:lnTo>
                    <a:lnTo>
                      <a:pt x="0" y="2"/>
                    </a:lnTo>
                    <a:lnTo>
                      <a:pt x="0"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2" name="Freeform 940">
                <a:extLst>
                  <a:ext uri="{FF2B5EF4-FFF2-40B4-BE49-F238E27FC236}">
                    <a16:creationId xmlns:a16="http://schemas.microsoft.com/office/drawing/2014/main" id="{CB315387-D82D-45BB-4185-AFA0D7FACC62}"/>
                  </a:ext>
                </a:extLst>
              </p:cNvPr>
              <p:cNvSpPr>
                <a:spLocks/>
              </p:cNvSpPr>
              <p:nvPr/>
            </p:nvSpPr>
            <p:spPr bwMode="auto">
              <a:xfrm>
                <a:off x="896" y="3948"/>
                <a:ext cx="17" cy="39"/>
              </a:xfrm>
              <a:custGeom>
                <a:avLst/>
                <a:gdLst>
                  <a:gd name="T0" fmla="*/ 53 w 53"/>
                  <a:gd name="T1" fmla="*/ 114 h 117"/>
                  <a:gd name="T2" fmla="*/ 47 w 53"/>
                  <a:gd name="T3" fmla="*/ 109 h 117"/>
                  <a:gd name="T4" fmla="*/ 41 w 53"/>
                  <a:gd name="T5" fmla="*/ 103 h 117"/>
                  <a:gd name="T6" fmla="*/ 36 w 53"/>
                  <a:gd name="T7" fmla="*/ 96 h 117"/>
                  <a:gd name="T8" fmla="*/ 32 w 53"/>
                  <a:gd name="T9" fmla="*/ 89 h 117"/>
                  <a:gd name="T10" fmla="*/ 26 w 53"/>
                  <a:gd name="T11" fmla="*/ 82 h 117"/>
                  <a:gd name="T12" fmla="*/ 22 w 53"/>
                  <a:gd name="T13" fmla="*/ 75 h 117"/>
                  <a:gd name="T14" fmla="*/ 19 w 53"/>
                  <a:gd name="T15" fmla="*/ 68 h 117"/>
                  <a:gd name="T16" fmla="*/ 15 w 53"/>
                  <a:gd name="T17" fmla="*/ 59 h 117"/>
                  <a:gd name="T18" fmla="*/ 13 w 53"/>
                  <a:gd name="T19" fmla="*/ 52 h 117"/>
                  <a:gd name="T20" fmla="*/ 9 w 53"/>
                  <a:gd name="T21" fmla="*/ 45 h 117"/>
                  <a:gd name="T22" fmla="*/ 7 w 53"/>
                  <a:gd name="T23" fmla="*/ 37 h 117"/>
                  <a:gd name="T24" fmla="*/ 6 w 53"/>
                  <a:gd name="T25" fmla="*/ 29 h 117"/>
                  <a:gd name="T26" fmla="*/ 4 w 53"/>
                  <a:gd name="T27" fmla="*/ 22 h 117"/>
                  <a:gd name="T28" fmla="*/ 3 w 53"/>
                  <a:gd name="T29" fmla="*/ 14 h 117"/>
                  <a:gd name="T30" fmla="*/ 3 w 53"/>
                  <a:gd name="T31" fmla="*/ 7 h 117"/>
                  <a:gd name="T32" fmla="*/ 3 w 53"/>
                  <a:gd name="T33" fmla="*/ 0 h 117"/>
                  <a:gd name="T34" fmla="*/ 0 w 53"/>
                  <a:gd name="T35" fmla="*/ 0 h 117"/>
                  <a:gd name="T36" fmla="*/ 0 w 53"/>
                  <a:gd name="T37" fmla="*/ 7 h 117"/>
                  <a:gd name="T38" fmla="*/ 0 w 53"/>
                  <a:gd name="T39" fmla="*/ 14 h 117"/>
                  <a:gd name="T40" fmla="*/ 1 w 53"/>
                  <a:gd name="T41" fmla="*/ 23 h 117"/>
                  <a:gd name="T42" fmla="*/ 3 w 53"/>
                  <a:gd name="T43" fmla="*/ 30 h 117"/>
                  <a:gd name="T44" fmla="*/ 4 w 53"/>
                  <a:gd name="T45" fmla="*/ 37 h 117"/>
                  <a:gd name="T46" fmla="*/ 6 w 53"/>
                  <a:gd name="T47" fmla="*/ 45 h 117"/>
                  <a:gd name="T48" fmla="*/ 9 w 53"/>
                  <a:gd name="T49" fmla="*/ 53 h 117"/>
                  <a:gd name="T50" fmla="*/ 12 w 53"/>
                  <a:gd name="T51" fmla="*/ 60 h 117"/>
                  <a:gd name="T52" fmla="*/ 16 w 53"/>
                  <a:gd name="T53" fmla="*/ 69 h 117"/>
                  <a:gd name="T54" fmla="*/ 20 w 53"/>
                  <a:gd name="T55" fmla="*/ 76 h 117"/>
                  <a:gd name="T56" fmla="*/ 24 w 53"/>
                  <a:gd name="T57" fmla="*/ 84 h 117"/>
                  <a:gd name="T58" fmla="*/ 28 w 53"/>
                  <a:gd name="T59" fmla="*/ 91 h 117"/>
                  <a:gd name="T60" fmla="*/ 34 w 53"/>
                  <a:gd name="T61" fmla="*/ 98 h 117"/>
                  <a:gd name="T62" fmla="*/ 39 w 53"/>
                  <a:gd name="T63" fmla="*/ 105 h 117"/>
                  <a:gd name="T64" fmla="*/ 44 w 53"/>
                  <a:gd name="T65" fmla="*/ 111 h 117"/>
                  <a:gd name="T66" fmla="*/ 50 w 53"/>
                  <a:gd name="T67" fmla="*/ 117 h 117"/>
                  <a:gd name="T68" fmla="*/ 53 w 53"/>
                  <a:gd name="T69"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 h="117">
                    <a:moveTo>
                      <a:pt x="53" y="114"/>
                    </a:moveTo>
                    <a:lnTo>
                      <a:pt x="47" y="109"/>
                    </a:lnTo>
                    <a:lnTo>
                      <a:pt x="41" y="103"/>
                    </a:lnTo>
                    <a:lnTo>
                      <a:pt x="36" y="96"/>
                    </a:lnTo>
                    <a:lnTo>
                      <a:pt x="32" y="89"/>
                    </a:lnTo>
                    <a:lnTo>
                      <a:pt x="26" y="82"/>
                    </a:lnTo>
                    <a:lnTo>
                      <a:pt x="22" y="75"/>
                    </a:lnTo>
                    <a:lnTo>
                      <a:pt x="19" y="68"/>
                    </a:lnTo>
                    <a:lnTo>
                      <a:pt x="15" y="59"/>
                    </a:lnTo>
                    <a:lnTo>
                      <a:pt x="13" y="52"/>
                    </a:lnTo>
                    <a:lnTo>
                      <a:pt x="9" y="45"/>
                    </a:lnTo>
                    <a:lnTo>
                      <a:pt x="7" y="37"/>
                    </a:lnTo>
                    <a:lnTo>
                      <a:pt x="6" y="29"/>
                    </a:lnTo>
                    <a:lnTo>
                      <a:pt x="4" y="22"/>
                    </a:lnTo>
                    <a:lnTo>
                      <a:pt x="3" y="14"/>
                    </a:lnTo>
                    <a:lnTo>
                      <a:pt x="3" y="7"/>
                    </a:lnTo>
                    <a:lnTo>
                      <a:pt x="3" y="0"/>
                    </a:lnTo>
                    <a:lnTo>
                      <a:pt x="0" y="0"/>
                    </a:lnTo>
                    <a:lnTo>
                      <a:pt x="0" y="7"/>
                    </a:lnTo>
                    <a:lnTo>
                      <a:pt x="0" y="14"/>
                    </a:lnTo>
                    <a:lnTo>
                      <a:pt x="1" y="23"/>
                    </a:lnTo>
                    <a:lnTo>
                      <a:pt x="3" y="30"/>
                    </a:lnTo>
                    <a:lnTo>
                      <a:pt x="4" y="37"/>
                    </a:lnTo>
                    <a:lnTo>
                      <a:pt x="6" y="45"/>
                    </a:lnTo>
                    <a:lnTo>
                      <a:pt x="9" y="53"/>
                    </a:lnTo>
                    <a:lnTo>
                      <a:pt x="12" y="60"/>
                    </a:lnTo>
                    <a:lnTo>
                      <a:pt x="16" y="69"/>
                    </a:lnTo>
                    <a:lnTo>
                      <a:pt x="20" y="76"/>
                    </a:lnTo>
                    <a:lnTo>
                      <a:pt x="24" y="84"/>
                    </a:lnTo>
                    <a:lnTo>
                      <a:pt x="28" y="91"/>
                    </a:lnTo>
                    <a:lnTo>
                      <a:pt x="34" y="98"/>
                    </a:lnTo>
                    <a:lnTo>
                      <a:pt x="39" y="105"/>
                    </a:lnTo>
                    <a:lnTo>
                      <a:pt x="44" y="111"/>
                    </a:lnTo>
                    <a:lnTo>
                      <a:pt x="50" y="117"/>
                    </a:lnTo>
                    <a:lnTo>
                      <a:pt x="53"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3" name="Freeform 941">
                <a:extLst>
                  <a:ext uri="{FF2B5EF4-FFF2-40B4-BE49-F238E27FC236}">
                    <a16:creationId xmlns:a16="http://schemas.microsoft.com/office/drawing/2014/main" id="{993D4F5B-C4D9-2802-F797-28506FA8B976}"/>
                  </a:ext>
                </a:extLst>
              </p:cNvPr>
              <p:cNvSpPr>
                <a:spLocks/>
              </p:cNvSpPr>
              <p:nvPr/>
            </p:nvSpPr>
            <p:spPr bwMode="auto">
              <a:xfrm>
                <a:off x="912" y="3986"/>
                <a:ext cx="1" cy="1"/>
              </a:xfrm>
              <a:custGeom>
                <a:avLst/>
                <a:gdLst>
                  <a:gd name="T0" fmla="*/ 0 w 3"/>
                  <a:gd name="T1" fmla="*/ 2 h 2"/>
                  <a:gd name="T2" fmla="*/ 2 w 3"/>
                  <a:gd name="T3" fmla="*/ 2 h 2"/>
                  <a:gd name="T4" fmla="*/ 3 w 3"/>
                  <a:gd name="T5" fmla="*/ 2 h 2"/>
                  <a:gd name="T6" fmla="*/ 3 w 3"/>
                  <a:gd name="T7" fmla="*/ 1 h 2"/>
                  <a:gd name="T8" fmla="*/ 3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2" y="2"/>
                    </a:lnTo>
                    <a:lnTo>
                      <a:pt x="3" y="2"/>
                    </a:lnTo>
                    <a:lnTo>
                      <a:pt x="3" y="1"/>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4" name="Freeform 942">
                <a:extLst>
                  <a:ext uri="{FF2B5EF4-FFF2-40B4-BE49-F238E27FC236}">
                    <a16:creationId xmlns:a16="http://schemas.microsoft.com/office/drawing/2014/main" id="{E1E6F44B-CCEE-7264-9809-CB5EFCC77F78}"/>
                  </a:ext>
                </a:extLst>
              </p:cNvPr>
              <p:cNvSpPr>
                <a:spLocks/>
              </p:cNvSpPr>
              <p:nvPr/>
            </p:nvSpPr>
            <p:spPr bwMode="auto">
              <a:xfrm>
                <a:off x="915" y="3964"/>
                <a:ext cx="1" cy="1"/>
              </a:xfrm>
              <a:custGeom>
                <a:avLst/>
                <a:gdLst>
                  <a:gd name="T0" fmla="*/ 3 w 3"/>
                  <a:gd name="T1" fmla="*/ 2 h 2"/>
                  <a:gd name="T2" fmla="*/ 2 w 3"/>
                  <a:gd name="T3" fmla="*/ 1 h 2"/>
                  <a:gd name="T4" fmla="*/ 1 w 3"/>
                  <a:gd name="T5" fmla="*/ 0 h 2"/>
                  <a:gd name="T6" fmla="*/ 0 w 3"/>
                  <a:gd name="T7" fmla="*/ 1 h 2"/>
                  <a:gd name="T8" fmla="*/ 0 w 3"/>
                  <a:gd name="T9" fmla="*/ 1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1"/>
                    </a:lnTo>
                    <a:lnTo>
                      <a:pt x="1" y="0"/>
                    </a:lnTo>
                    <a:lnTo>
                      <a:pt x="0" y="1"/>
                    </a:lnTo>
                    <a:lnTo>
                      <a:pt x="0" y="1"/>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5" name="Freeform 943">
                <a:extLst>
                  <a:ext uri="{FF2B5EF4-FFF2-40B4-BE49-F238E27FC236}">
                    <a16:creationId xmlns:a16="http://schemas.microsoft.com/office/drawing/2014/main" id="{3F60F07D-348B-CBF7-98A5-FAF474778FBB}"/>
                  </a:ext>
                </a:extLst>
              </p:cNvPr>
              <p:cNvSpPr>
                <a:spLocks/>
              </p:cNvSpPr>
              <p:nvPr/>
            </p:nvSpPr>
            <p:spPr bwMode="auto">
              <a:xfrm>
                <a:off x="914" y="3964"/>
                <a:ext cx="16" cy="29"/>
              </a:xfrm>
              <a:custGeom>
                <a:avLst/>
                <a:gdLst>
                  <a:gd name="T0" fmla="*/ 46 w 46"/>
                  <a:gd name="T1" fmla="*/ 83 h 86"/>
                  <a:gd name="T2" fmla="*/ 41 w 46"/>
                  <a:gd name="T3" fmla="*/ 79 h 86"/>
                  <a:gd name="T4" fmla="*/ 37 w 46"/>
                  <a:gd name="T5" fmla="*/ 75 h 86"/>
                  <a:gd name="T6" fmla="*/ 32 w 46"/>
                  <a:gd name="T7" fmla="*/ 70 h 86"/>
                  <a:gd name="T8" fmla="*/ 27 w 46"/>
                  <a:gd name="T9" fmla="*/ 65 h 86"/>
                  <a:gd name="T10" fmla="*/ 23 w 46"/>
                  <a:gd name="T11" fmla="*/ 61 h 86"/>
                  <a:gd name="T12" fmla="*/ 19 w 46"/>
                  <a:gd name="T13" fmla="*/ 56 h 86"/>
                  <a:gd name="T14" fmla="*/ 16 w 46"/>
                  <a:gd name="T15" fmla="*/ 50 h 86"/>
                  <a:gd name="T16" fmla="*/ 12 w 46"/>
                  <a:gd name="T17" fmla="*/ 45 h 86"/>
                  <a:gd name="T18" fmla="*/ 9 w 46"/>
                  <a:gd name="T19" fmla="*/ 40 h 86"/>
                  <a:gd name="T20" fmla="*/ 7 w 46"/>
                  <a:gd name="T21" fmla="*/ 35 h 86"/>
                  <a:gd name="T22" fmla="*/ 5 w 46"/>
                  <a:gd name="T23" fmla="*/ 29 h 86"/>
                  <a:gd name="T24" fmla="*/ 4 w 46"/>
                  <a:gd name="T25" fmla="*/ 24 h 86"/>
                  <a:gd name="T26" fmla="*/ 3 w 46"/>
                  <a:gd name="T27" fmla="*/ 19 h 86"/>
                  <a:gd name="T28" fmla="*/ 3 w 46"/>
                  <a:gd name="T29" fmla="*/ 13 h 86"/>
                  <a:gd name="T30" fmla="*/ 4 w 46"/>
                  <a:gd name="T31" fmla="*/ 7 h 86"/>
                  <a:gd name="T32" fmla="*/ 5 w 46"/>
                  <a:gd name="T33" fmla="*/ 1 h 86"/>
                  <a:gd name="T34" fmla="*/ 2 w 46"/>
                  <a:gd name="T35" fmla="*/ 0 h 86"/>
                  <a:gd name="T36" fmla="*/ 1 w 46"/>
                  <a:gd name="T37" fmla="*/ 6 h 86"/>
                  <a:gd name="T38" fmla="*/ 0 w 46"/>
                  <a:gd name="T39" fmla="*/ 13 h 86"/>
                  <a:gd name="T40" fmla="*/ 0 w 46"/>
                  <a:gd name="T41" fmla="*/ 19 h 86"/>
                  <a:gd name="T42" fmla="*/ 1 w 46"/>
                  <a:gd name="T43" fmla="*/ 24 h 86"/>
                  <a:gd name="T44" fmla="*/ 2 w 46"/>
                  <a:gd name="T45" fmla="*/ 30 h 86"/>
                  <a:gd name="T46" fmla="*/ 4 w 46"/>
                  <a:gd name="T47" fmla="*/ 36 h 86"/>
                  <a:gd name="T48" fmla="*/ 6 w 46"/>
                  <a:gd name="T49" fmla="*/ 42 h 86"/>
                  <a:gd name="T50" fmla="*/ 9 w 46"/>
                  <a:gd name="T51" fmla="*/ 47 h 86"/>
                  <a:gd name="T52" fmla="*/ 13 w 46"/>
                  <a:gd name="T53" fmla="*/ 53 h 86"/>
                  <a:gd name="T54" fmla="*/ 17 w 46"/>
                  <a:gd name="T55" fmla="*/ 58 h 86"/>
                  <a:gd name="T56" fmla="*/ 21 w 46"/>
                  <a:gd name="T57" fmla="*/ 62 h 86"/>
                  <a:gd name="T58" fmla="*/ 25 w 46"/>
                  <a:gd name="T59" fmla="*/ 67 h 86"/>
                  <a:gd name="T60" fmla="*/ 29 w 46"/>
                  <a:gd name="T61" fmla="*/ 73 h 86"/>
                  <a:gd name="T62" fmla="*/ 34 w 46"/>
                  <a:gd name="T63" fmla="*/ 77 h 86"/>
                  <a:gd name="T64" fmla="*/ 39 w 46"/>
                  <a:gd name="T65" fmla="*/ 82 h 86"/>
                  <a:gd name="T66" fmla="*/ 44 w 46"/>
                  <a:gd name="T67" fmla="*/ 86 h 86"/>
                  <a:gd name="T68" fmla="*/ 46 w 46"/>
                  <a:gd name="T6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86">
                    <a:moveTo>
                      <a:pt x="46" y="83"/>
                    </a:moveTo>
                    <a:lnTo>
                      <a:pt x="41" y="79"/>
                    </a:lnTo>
                    <a:lnTo>
                      <a:pt x="37" y="75"/>
                    </a:lnTo>
                    <a:lnTo>
                      <a:pt x="32" y="70"/>
                    </a:lnTo>
                    <a:lnTo>
                      <a:pt x="27" y="65"/>
                    </a:lnTo>
                    <a:lnTo>
                      <a:pt x="23" y="61"/>
                    </a:lnTo>
                    <a:lnTo>
                      <a:pt x="19" y="56"/>
                    </a:lnTo>
                    <a:lnTo>
                      <a:pt x="16" y="50"/>
                    </a:lnTo>
                    <a:lnTo>
                      <a:pt x="12" y="45"/>
                    </a:lnTo>
                    <a:lnTo>
                      <a:pt x="9" y="40"/>
                    </a:lnTo>
                    <a:lnTo>
                      <a:pt x="7" y="35"/>
                    </a:lnTo>
                    <a:lnTo>
                      <a:pt x="5" y="29"/>
                    </a:lnTo>
                    <a:lnTo>
                      <a:pt x="4" y="24"/>
                    </a:lnTo>
                    <a:lnTo>
                      <a:pt x="3" y="19"/>
                    </a:lnTo>
                    <a:lnTo>
                      <a:pt x="3" y="13"/>
                    </a:lnTo>
                    <a:lnTo>
                      <a:pt x="4" y="7"/>
                    </a:lnTo>
                    <a:lnTo>
                      <a:pt x="5" y="1"/>
                    </a:lnTo>
                    <a:lnTo>
                      <a:pt x="2" y="0"/>
                    </a:lnTo>
                    <a:lnTo>
                      <a:pt x="1" y="6"/>
                    </a:lnTo>
                    <a:lnTo>
                      <a:pt x="0" y="13"/>
                    </a:lnTo>
                    <a:lnTo>
                      <a:pt x="0" y="19"/>
                    </a:lnTo>
                    <a:lnTo>
                      <a:pt x="1" y="24"/>
                    </a:lnTo>
                    <a:lnTo>
                      <a:pt x="2" y="30"/>
                    </a:lnTo>
                    <a:lnTo>
                      <a:pt x="4" y="36"/>
                    </a:lnTo>
                    <a:lnTo>
                      <a:pt x="6" y="42"/>
                    </a:lnTo>
                    <a:lnTo>
                      <a:pt x="9" y="47"/>
                    </a:lnTo>
                    <a:lnTo>
                      <a:pt x="13" y="53"/>
                    </a:lnTo>
                    <a:lnTo>
                      <a:pt x="17" y="58"/>
                    </a:lnTo>
                    <a:lnTo>
                      <a:pt x="21" y="62"/>
                    </a:lnTo>
                    <a:lnTo>
                      <a:pt x="25" y="67"/>
                    </a:lnTo>
                    <a:lnTo>
                      <a:pt x="29" y="73"/>
                    </a:lnTo>
                    <a:lnTo>
                      <a:pt x="34" y="77"/>
                    </a:lnTo>
                    <a:lnTo>
                      <a:pt x="39" y="82"/>
                    </a:lnTo>
                    <a:lnTo>
                      <a:pt x="44" y="86"/>
                    </a:lnTo>
                    <a:lnTo>
                      <a:pt x="4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6" name="Freeform 944">
                <a:extLst>
                  <a:ext uri="{FF2B5EF4-FFF2-40B4-BE49-F238E27FC236}">
                    <a16:creationId xmlns:a16="http://schemas.microsoft.com/office/drawing/2014/main" id="{DA371460-6F29-44D4-A109-43FBFD5AB7CB}"/>
                  </a:ext>
                </a:extLst>
              </p:cNvPr>
              <p:cNvSpPr>
                <a:spLocks/>
              </p:cNvSpPr>
              <p:nvPr/>
            </p:nvSpPr>
            <p:spPr bwMode="auto">
              <a:xfrm>
                <a:off x="929" y="3992"/>
                <a:ext cx="1" cy="1"/>
              </a:xfrm>
              <a:custGeom>
                <a:avLst/>
                <a:gdLst>
                  <a:gd name="T0" fmla="*/ 0 w 2"/>
                  <a:gd name="T1" fmla="*/ 2 h 2"/>
                  <a:gd name="T2" fmla="*/ 1 w 2"/>
                  <a:gd name="T3" fmla="*/ 2 h 2"/>
                  <a:gd name="T4" fmla="*/ 2 w 2"/>
                  <a:gd name="T5" fmla="*/ 2 h 2"/>
                  <a:gd name="T6" fmla="*/ 2 w 2"/>
                  <a:gd name="T7" fmla="*/ 1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7" name="Freeform 945">
                <a:extLst>
                  <a:ext uri="{FF2B5EF4-FFF2-40B4-BE49-F238E27FC236}">
                    <a16:creationId xmlns:a16="http://schemas.microsoft.com/office/drawing/2014/main" id="{967BC85A-8763-50D1-7C49-4D294F028618}"/>
                  </a:ext>
                </a:extLst>
              </p:cNvPr>
              <p:cNvSpPr>
                <a:spLocks/>
              </p:cNvSpPr>
              <p:nvPr/>
            </p:nvSpPr>
            <p:spPr bwMode="auto">
              <a:xfrm>
                <a:off x="927" y="3972"/>
                <a:ext cx="1" cy="1"/>
              </a:xfrm>
              <a:custGeom>
                <a:avLst/>
                <a:gdLst>
                  <a:gd name="T0" fmla="*/ 3 w 3"/>
                  <a:gd name="T1" fmla="*/ 2 h 2"/>
                  <a:gd name="T2" fmla="*/ 2 w 3"/>
                  <a:gd name="T3" fmla="*/ 1 h 2"/>
                  <a:gd name="T4" fmla="*/ 1 w 3"/>
                  <a:gd name="T5" fmla="*/ 0 h 2"/>
                  <a:gd name="T6" fmla="*/ 0 w 3"/>
                  <a:gd name="T7" fmla="*/ 0 h 2"/>
                  <a:gd name="T8" fmla="*/ 0 w 3"/>
                  <a:gd name="T9" fmla="*/ 1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1"/>
                    </a:lnTo>
                    <a:lnTo>
                      <a:pt x="1" y="0"/>
                    </a:lnTo>
                    <a:lnTo>
                      <a:pt x="0" y="0"/>
                    </a:lnTo>
                    <a:lnTo>
                      <a:pt x="0" y="1"/>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8" name="Freeform 946">
                <a:extLst>
                  <a:ext uri="{FF2B5EF4-FFF2-40B4-BE49-F238E27FC236}">
                    <a16:creationId xmlns:a16="http://schemas.microsoft.com/office/drawing/2014/main" id="{C20B5579-8E33-1EA0-2E18-46AA90899C11}"/>
                  </a:ext>
                </a:extLst>
              </p:cNvPr>
              <p:cNvSpPr>
                <a:spLocks/>
              </p:cNvSpPr>
              <p:nvPr/>
            </p:nvSpPr>
            <p:spPr bwMode="auto">
              <a:xfrm>
                <a:off x="926" y="3973"/>
                <a:ext cx="15" cy="22"/>
              </a:xfrm>
              <a:custGeom>
                <a:avLst/>
                <a:gdLst>
                  <a:gd name="T0" fmla="*/ 45 w 45"/>
                  <a:gd name="T1" fmla="*/ 65 h 68"/>
                  <a:gd name="T2" fmla="*/ 40 w 45"/>
                  <a:gd name="T3" fmla="*/ 62 h 68"/>
                  <a:gd name="T4" fmla="*/ 36 w 45"/>
                  <a:gd name="T5" fmla="*/ 59 h 68"/>
                  <a:gd name="T6" fmla="*/ 32 w 45"/>
                  <a:gd name="T7" fmla="*/ 56 h 68"/>
                  <a:gd name="T8" fmla="*/ 28 w 45"/>
                  <a:gd name="T9" fmla="*/ 52 h 68"/>
                  <a:gd name="T10" fmla="*/ 25 w 45"/>
                  <a:gd name="T11" fmla="*/ 48 h 68"/>
                  <a:gd name="T12" fmla="*/ 20 w 45"/>
                  <a:gd name="T13" fmla="*/ 44 h 68"/>
                  <a:gd name="T14" fmla="*/ 17 w 45"/>
                  <a:gd name="T15" fmla="*/ 40 h 68"/>
                  <a:gd name="T16" fmla="*/ 14 w 45"/>
                  <a:gd name="T17" fmla="*/ 36 h 68"/>
                  <a:gd name="T18" fmla="*/ 11 w 45"/>
                  <a:gd name="T19" fmla="*/ 32 h 68"/>
                  <a:gd name="T20" fmla="*/ 9 w 45"/>
                  <a:gd name="T21" fmla="*/ 28 h 68"/>
                  <a:gd name="T22" fmla="*/ 7 w 45"/>
                  <a:gd name="T23" fmla="*/ 22 h 68"/>
                  <a:gd name="T24" fmla="*/ 6 w 45"/>
                  <a:gd name="T25" fmla="*/ 19 h 68"/>
                  <a:gd name="T26" fmla="*/ 5 w 45"/>
                  <a:gd name="T27" fmla="*/ 14 h 68"/>
                  <a:gd name="T28" fmla="*/ 4 w 45"/>
                  <a:gd name="T29" fmla="*/ 10 h 68"/>
                  <a:gd name="T30" fmla="*/ 4 w 45"/>
                  <a:gd name="T31" fmla="*/ 4 h 68"/>
                  <a:gd name="T32" fmla="*/ 5 w 45"/>
                  <a:gd name="T33" fmla="*/ 0 h 68"/>
                  <a:gd name="T34" fmla="*/ 2 w 45"/>
                  <a:gd name="T35" fmla="*/ 0 h 68"/>
                  <a:gd name="T36" fmla="*/ 0 w 45"/>
                  <a:gd name="T37" fmla="*/ 4 h 68"/>
                  <a:gd name="T38" fmla="*/ 0 w 45"/>
                  <a:gd name="T39" fmla="*/ 10 h 68"/>
                  <a:gd name="T40" fmla="*/ 2 w 45"/>
                  <a:gd name="T41" fmla="*/ 15 h 68"/>
                  <a:gd name="T42" fmla="*/ 3 w 45"/>
                  <a:gd name="T43" fmla="*/ 19 h 68"/>
                  <a:gd name="T44" fmla="*/ 4 w 45"/>
                  <a:gd name="T45" fmla="*/ 24 h 68"/>
                  <a:gd name="T46" fmla="*/ 6 w 45"/>
                  <a:gd name="T47" fmla="*/ 29 h 68"/>
                  <a:gd name="T48" fmla="*/ 9 w 45"/>
                  <a:gd name="T49" fmla="*/ 34 h 68"/>
                  <a:gd name="T50" fmla="*/ 11 w 45"/>
                  <a:gd name="T51" fmla="*/ 38 h 68"/>
                  <a:gd name="T52" fmla="*/ 15 w 45"/>
                  <a:gd name="T53" fmla="*/ 42 h 68"/>
                  <a:gd name="T54" fmla="*/ 18 w 45"/>
                  <a:gd name="T55" fmla="*/ 46 h 68"/>
                  <a:gd name="T56" fmla="*/ 22 w 45"/>
                  <a:gd name="T57" fmla="*/ 51 h 68"/>
                  <a:gd name="T58" fmla="*/ 26 w 45"/>
                  <a:gd name="T59" fmla="*/ 55 h 68"/>
                  <a:gd name="T60" fmla="*/ 30 w 45"/>
                  <a:gd name="T61" fmla="*/ 58 h 68"/>
                  <a:gd name="T62" fmla="*/ 34 w 45"/>
                  <a:gd name="T63" fmla="*/ 61 h 68"/>
                  <a:gd name="T64" fmla="*/ 38 w 45"/>
                  <a:gd name="T65" fmla="*/ 65 h 68"/>
                  <a:gd name="T66" fmla="*/ 43 w 45"/>
                  <a:gd name="T67" fmla="*/ 68 h 68"/>
                  <a:gd name="T68" fmla="*/ 45 w 45"/>
                  <a:gd name="T6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68">
                    <a:moveTo>
                      <a:pt x="45" y="65"/>
                    </a:moveTo>
                    <a:lnTo>
                      <a:pt x="40" y="62"/>
                    </a:lnTo>
                    <a:lnTo>
                      <a:pt x="36" y="59"/>
                    </a:lnTo>
                    <a:lnTo>
                      <a:pt x="32" y="56"/>
                    </a:lnTo>
                    <a:lnTo>
                      <a:pt x="28" y="52"/>
                    </a:lnTo>
                    <a:lnTo>
                      <a:pt x="25" y="48"/>
                    </a:lnTo>
                    <a:lnTo>
                      <a:pt x="20" y="44"/>
                    </a:lnTo>
                    <a:lnTo>
                      <a:pt x="17" y="40"/>
                    </a:lnTo>
                    <a:lnTo>
                      <a:pt x="14" y="36"/>
                    </a:lnTo>
                    <a:lnTo>
                      <a:pt x="11" y="32"/>
                    </a:lnTo>
                    <a:lnTo>
                      <a:pt x="9" y="28"/>
                    </a:lnTo>
                    <a:lnTo>
                      <a:pt x="7" y="22"/>
                    </a:lnTo>
                    <a:lnTo>
                      <a:pt x="6" y="19"/>
                    </a:lnTo>
                    <a:lnTo>
                      <a:pt x="5" y="14"/>
                    </a:lnTo>
                    <a:lnTo>
                      <a:pt x="4" y="10"/>
                    </a:lnTo>
                    <a:lnTo>
                      <a:pt x="4" y="4"/>
                    </a:lnTo>
                    <a:lnTo>
                      <a:pt x="5" y="0"/>
                    </a:lnTo>
                    <a:lnTo>
                      <a:pt x="2" y="0"/>
                    </a:lnTo>
                    <a:lnTo>
                      <a:pt x="0" y="4"/>
                    </a:lnTo>
                    <a:lnTo>
                      <a:pt x="0" y="10"/>
                    </a:lnTo>
                    <a:lnTo>
                      <a:pt x="2" y="15"/>
                    </a:lnTo>
                    <a:lnTo>
                      <a:pt x="3" y="19"/>
                    </a:lnTo>
                    <a:lnTo>
                      <a:pt x="4" y="24"/>
                    </a:lnTo>
                    <a:lnTo>
                      <a:pt x="6" y="29"/>
                    </a:lnTo>
                    <a:lnTo>
                      <a:pt x="9" y="34"/>
                    </a:lnTo>
                    <a:lnTo>
                      <a:pt x="11" y="38"/>
                    </a:lnTo>
                    <a:lnTo>
                      <a:pt x="15" y="42"/>
                    </a:lnTo>
                    <a:lnTo>
                      <a:pt x="18" y="46"/>
                    </a:lnTo>
                    <a:lnTo>
                      <a:pt x="22" y="51"/>
                    </a:lnTo>
                    <a:lnTo>
                      <a:pt x="26" y="55"/>
                    </a:lnTo>
                    <a:lnTo>
                      <a:pt x="30" y="58"/>
                    </a:lnTo>
                    <a:lnTo>
                      <a:pt x="34" y="61"/>
                    </a:lnTo>
                    <a:lnTo>
                      <a:pt x="38" y="65"/>
                    </a:lnTo>
                    <a:lnTo>
                      <a:pt x="43" y="68"/>
                    </a:lnTo>
                    <a:lnTo>
                      <a:pt x="4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9" name="Freeform 947">
                <a:extLst>
                  <a:ext uri="{FF2B5EF4-FFF2-40B4-BE49-F238E27FC236}">
                    <a16:creationId xmlns:a16="http://schemas.microsoft.com/office/drawing/2014/main" id="{943780D6-21E6-CEFD-B327-719494CEEB20}"/>
                  </a:ext>
                </a:extLst>
              </p:cNvPr>
              <p:cNvSpPr>
                <a:spLocks/>
              </p:cNvSpPr>
              <p:nvPr/>
            </p:nvSpPr>
            <p:spPr bwMode="auto">
              <a:xfrm>
                <a:off x="940" y="3994"/>
                <a:ext cx="1" cy="1"/>
              </a:xfrm>
              <a:custGeom>
                <a:avLst/>
                <a:gdLst>
                  <a:gd name="T0" fmla="*/ 0 w 2"/>
                  <a:gd name="T1" fmla="*/ 3 h 3"/>
                  <a:gd name="T2" fmla="*/ 1 w 2"/>
                  <a:gd name="T3" fmla="*/ 3 h 3"/>
                  <a:gd name="T4" fmla="*/ 2 w 2"/>
                  <a:gd name="T5" fmla="*/ 3 h 3"/>
                  <a:gd name="T6" fmla="*/ 2 w 2"/>
                  <a:gd name="T7" fmla="*/ 1 h 3"/>
                  <a:gd name="T8" fmla="*/ 2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3"/>
                    </a:lnTo>
                    <a:lnTo>
                      <a:pt x="2" y="1"/>
                    </a:lnTo>
                    <a:lnTo>
                      <a:pt x="2"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0" name="Freeform 948">
                <a:extLst>
                  <a:ext uri="{FF2B5EF4-FFF2-40B4-BE49-F238E27FC236}">
                    <a16:creationId xmlns:a16="http://schemas.microsoft.com/office/drawing/2014/main" id="{6E4D3425-DE82-8ED4-1C70-6EE46A8025F9}"/>
                  </a:ext>
                </a:extLst>
              </p:cNvPr>
              <p:cNvSpPr>
                <a:spLocks/>
              </p:cNvSpPr>
              <p:nvPr/>
            </p:nvSpPr>
            <p:spPr bwMode="auto">
              <a:xfrm>
                <a:off x="952" y="3992"/>
                <a:ext cx="1" cy="1"/>
              </a:xfrm>
              <a:custGeom>
                <a:avLst/>
                <a:gdLst>
                  <a:gd name="T0" fmla="*/ 0 w 2"/>
                  <a:gd name="T1" fmla="*/ 2 h 2"/>
                  <a:gd name="T2" fmla="*/ 1 w 2"/>
                  <a:gd name="T3" fmla="*/ 2 h 2"/>
                  <a:gd name="T4" fmla="*/ 2 w 2"/>
                  <a:gd name="T5" fmla="*/ 1 h 2"/>
                  <a:gd name="T6" fmla="*/ 2 w 2"/>
                  <a:gd name="T7" fmla="*/ 0 h 2"/>
                  <a:gd name="T8" fmla="*/ 1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1"/>
                    </a:lnTo>
                    <a:lnTo>
                      <a:pt x="2" y="0"/>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1" name="Freeform 949">
                <a:extLst>
                  <a:ext uri="{FF2B5EF4-FFF2-40B4-BE49-F238E27FC236}">
                    <a16:creationId xmlns:a16="http://schemas.microsoft.com/office/drawing/2014/main" id="{B2E51ADE-06D7-F0EA-798D-3CEAEC87793D}"/>
                  </a:ext>
                </a:extLst>
              </p:cNvPr>
              <p:cNvSpPr>
                <a:spLocks/>
              </p:cNvSpPr>
              <p:nvPr/>
            </p:nvSpPr>
            <p:spPr bwMode="auto">
              <a:xfrm>
                <a:off x="935" y="3977"/>
                <a:ext cx="17" cy="16"/>
              </a:xfrm>
              <a:custGeom>
                <a:avLst/>
                <a:gdLst>
                  <a:gd name="T0" fmla="*/ 1 w 52"/>
                  <a:gd name="T1" fmla="*/ 0 h 46"/>
                  <a:gd name="T2" fmla="*/ 0 w 52"/>
                  <a:gd name="T3" fmla="*/ 3 h 46"/>
                  <a:gd name="T4" fmla="*/ 0 w 52"/>
                  <a:gd name="T5" fmla="*/ 7 h 46"/>
                  <a:gd name="T6" fmla="*/ 1 w 52"/>
                  <a:gd name="T7" fmla="*/ 10 h 46"/>
                  <a:gd name="T8" fmla="*/ 3 w 52"/>
                  <a:gd name="T9" fmla="*/ 15 h 46"/>
                  <a:gd name="T10" fmla="*/ 5 w 52"/>
                  <a:gd name="T11" fmla="*/ 18 h 46"/>
                  <a:gd name="T12" fmla="*/ 8 w 52"/>
                  <a:gd name="T13" fmla="*/ 21 h 46"/>
                  <a:gd name="T14" fmla="*/ 11 w 52"/>
                  <a:gd name="T15" fmla="*/ 25 h 46"/>
                  <a:gd name="T16" fmla="*/ 14 w 52"/>
                  <a:gd name="T17" fmla="*/ 28 h 46"/>
                  <a:gd name="T18" fmla="*/ 19 w 52"/>
                  <a:gd name="T19" fmla="*/ 31 h 46"/>
                  <a:gd name="T20" fmla="*/ 23 w 52"/>
                  <a:gd name="T21" fmla="*/ 34 h 46"/>
                  <a:gd name="T22" fmla="*/ 28 w 52"/>
                  <a:gd name="T23" fmla="*/ 37 h 46"/>
                  <a:gd name="T24" fmla="*/ 32 w 52"/>
                  <a:gd name="T25" fmla="*/ 39 h 46"/>
                  <a:gd name="T26" fmla="*/ 38 w 52"/>
                  <a:gd name="T27" fmla="*/ 41 h 46"/>
                  <a:gd name="T28" fmla="*/ 42 w 52"/>
                  <a:gd name="T29" fmla="*/ 44 h 46"/>
                  <a:gd name="T30" fmla="*/ 47 w 52"/>
                  <a:gd name="T31" fmla="*/ 45 h 46"/>
                  <a:gd name="T32" fmla="*/ 51 w 52"/>
                  <a:gd name="T33" fmla="*/ 46 h 46"/>
                  <a:gd name="T34" fmla="*/ 52 w 52"/>
                  <a:gd name="T35" fmla="*/ 44 h 46"/>
                  <a:gd name="T36" fmla="*/ 48 w 52"/>
                  <a:gd name="T37" fmla="*/ 42 h 46"/>
                  <a:gd name="T38" fmla="*/ 44 w 52"/>
                  <a:gd name="T39" fmla="*/ 41 h 46"/>
                  <a:gd name="T40" fmla="*/ 39 w 52"/>
                  <a:gd name="T41" fmla="*/ 39 h 46"/>
                  <a:gd name="T42" fmla="*/ 33 w 52"/>
                  <a:gd name="T43" fmla="*/ 36 h 46"/>
                  <a:gd name="T44" fmla="*/ 29 w 52"/>
                  <a:gd name="T45" fmla="*/ 34 h 46"/>
                  <a:gd name="T46" fmla="*/ 25 w 52"/>
                  <a:gd name="T47" fmla="*/ 31 h 46"/>
                  <a:gd name="T48" fmla="*/ 21 w 52"/>
                  <a:gd name="T49" fmla="*/ 28 h 46"/>
                  <a:gd name="T50" fmla="*/ 17 w 52"/>
                  <a:gd name="T51" fmla="*/ 25 h 46"/>
                  <a:gd name="T52" fmla="*/ 13 w 52"/>
                  <a:gd name="T53" fmla="*/ 22 h 46"/>
                  <a:gd name="T54" fmla="*/ 10 w 52"/>
                  <a:gd name="T55" fmla="*/ 19 h 46"/>
                  <a:gd name="T56" fmla="*/ 8 w 52"/>
                  <a:gd name="T57" fmla="*/ 16 h 46"/>
                  <a:gd name="T58" fmla="*/ 6 w 52"/>
                  <a:gd name="T59" fmla="*/ 13 h 46"/>
                  <a:gd name="T60" fmla="*/ 4 w 52"/>
                  <a:gd name="T61" fmla="*/ 9 h 46"/>
                  <a:gd name="T62" fmla="*/ 3 w 52"/>
                  <a:gd name="T63" fmla="*/ 6 h 46"/>
                  <a:gd name="T64" fmla="*/ 3 w 52"/>
                  <a:gd name="T65" fmla="*/ 3 h 46"/>
                  <a:gd name="T66" fmla="*/ 4 w 52"/>
                  <a:gd name="T67" fmla="*/ 0 h 46"/>
                  <a:gd name="T68" fmla="*/ 1 w 52"/>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6">
                    <a:moveTo>
                      <a:pt x="1" y="0"/>
                    </a:moveTo>
                    <a:lnTo>
                      <a:pt x="0" y="3"/>
                    </a:lnTo>
                    <a:lnTo>
                      <a:pt x="0" y="7"/>
                    </a:lnTo>
                    <a:lnTo>
                      <a:pt x="1" y="10"/>
                    </a:lnTo>
                    <a:lnTo>
                      <a:pt x="3" y="15"/>
                    </a:lnTo>
                    <a:lnTo>
                      <a:pt x="5" y="18"/>
                    </a:lnTo>
                    <a:lnTo>
                      <a:pt x="8" y="21"/>
                    </a:lnTo>
                    <a:lnTo>
                      <a:pt x="11" y="25"/>
                    </a:lnTo>
                    <a:lnTo>
                      <a:pt x="14" y="28"/>
                    </a:lnTo>
                    <a:lnTo>
                      <a:pt x="19" y="31"/>
                    </a:lnTo>
                    <a:lnTo>
                      <a:pt x="23" y="34"/>
                    </a:lnTo>
                    <a:lnTo>
                      <a:pt x="28" y="37"/>
                    </a:lnTo>
                    <a:lnTo>
                      <a:pt x="32" y="39"/>
                    </a:lnTo>
                    <a:lnTo>
                      <a:pt x="38" y="41"/>
                    </a:lnTo>
                    <a:lnTo>
                      <a:pt x="42" y="44"/>
                    </a:lnTo>
                    <a:lnTo>
                      <a:pt x="47" y="45"/>
                    </a:lnTo>
                    <a:lnTo>
                      <a:pt x="51" y="46"/>
                    </a:lnTo>
                    <a:lnTo>
                      <a:pt x="52" y="44"/>
                    </a:lnTo>
                    <a:lnTo>
                      <a:pt x="48" y="42"/>
                    </a:lnTo>
                    <a:lnTo>
                      <a:pt x="44" y="41"/>
                    </a:lnTo>
                    <a:lnTo>
                      <a:pt x="39" y="39"/>
                    </a:lnTo>
                    <a:lnTo>
                      <a:pt x="33" y="36"/>
                    </a:lnTo>
                    <a:lnTo>
                      <a:pt x="29" y="34"/>
                    </a:lnTo>
                    <a:lnTo>
                      <a:pt x="25" y="31"/>
                    </a:lnTo>
                    <a:lnTo>
                      <a:pt x="21" y="28"/>
                    </a:lnTo>
                    <a:lnTo>
                      <a:pt x="17" y="25"/>
                    </a:lnTo>
                    <a:lnTo>
                      <a:pt x="13" y="22"/>
                    </a:lnTo>
                    <a:lnTo>
                      <a:pt x="10" y="19"/>
                    </a:lnTo>
                    <a:lnTo>
                      <a:pt x="8" y="16"/>
                    </a:lnTo>
                    <a:lnTo>
                      <a:pt x="6" y="13"/>
                    </a:lnTo>
                    <a:lnTo>
                      <a:pt x="4" y="9"/>
                    </a:lnTo>
                    <a:lnTo>
                      <a:pt x="3" y="6"/>
                    </a:lnTo>
                    <a:lnTo>
                      <a:pt x="3" y="3"/>
                    </a:lnTo>
                    <a:lnTo>
                      <a:pt x="4"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2" name="Freeform 950">
                <a:extLst>
                  <a:ext uri="{FF2B5EF4-FFF2-40B4-BE49-F238E27FC236}">
                    <a16:creationId xmlns:a16="http://schemas.microsoft.com/office/drawing/2014/main" id="{9D98E59B-657A-8BA6-88BC-FA7007699166}"/>
                  </a:ext>
                </a:extLst>
              </p:cNvPr>
              <p:cNvSpPr>
                <a:spLocks/>
              </p:cNvSpPr>
              <p:nvPr/>
            </p:nvSpPr>
            <p:spPr bwMode="auto">
              <a:xfrm>
                <a:off x="935" y="3977"/>
                <a:ext cx="1" cy="1"/>
              </a:xfrm>
              <a:custGeom>
                <a:avLst/>
                <a:gdLst>
                  <a:gd name="T0" fmla="*/ 3 w 3"/>
                  <a:gd name="T1" fmla="*/ 2 h 2"/>
                  <a:gd name="T2" fmla="*/ 2 w 3"/>
                  <a:gd name="T3" fmla="*/ 1 h 2"/>
                  <a:gd name="T4" fmla="*/ 1 w 3"/>
                  <a:gd name="T5" fmla="*/ 0 h 2"/>
                  <a:gd name="T6" fmla="*/ 0 w 3"/>
                  <a:gd name="T7" fmla="*/ 0 h 2"/>
                  <a:gd name="T8" fmla="*/ 0 w 3"/>
                  <a:gd name="T9" fmla="*/ 1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1"/>
                    </a:lnTo>
                    <a:lnTo>
                      <a:pt x="1" y="0"/>
                    </a:lnTo>
                    <a:lnTo>
                      <a:pt x="0" y="0"/>
                    </a:lnTo>
                    <a:lnTo>
                      <a:pt x="0" y="1"/>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3" name="Freeform 951">
                <a:extLst>
                  <a:ext uri="{FF2B5EF4-FFF2-40B4-BE49-F238E27FC236}">
                    <a16:creationId xmlns:a16="http://schemas.microsoft.com/office/drawing/2014/main" id="{973D167F-BFD3-2FD6-15D0-7B323FAD7C45}"/>
                  </a:ext>
                </a:extLst>
              </p:cNvPr>
              <p:cNvSpPr>
                <a:spLocks/>
              </p:cNvSpPr>
              <p:nvPr/>
            </p:nvSpPr>
            <p:spPr bwMode="auto">
              <a:xfrm>
                <a:off x="850" y="4024"/>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4" name="Freeform 952">
                <a:extLst>
                  <a:ext uri="{FF2B5EF4-FFF2-40B4-BE49-F238E27FC236}">
                    <a16:creationId xmlns:a16="http://schemas.microsoft.com/office/drawing/2014/main" id="{9D67BB3A-CD37-3E66-E183-A5F618C94AC6}"/>
                  </a:ext>
                </a:extLst>
              </p:cNvPr>
              <p:cNvSpPr>
                <a:spLocks/>
              </p:cNvSpPr>
              <p:nvPr/>
            </p:nvSpPr>
            <p:spPr bwMode="auto">
              <a:xfrm>
                <a:off x="850" y="4018"/>
                <a:ext cx="61" cy="8"/>
              </a:xfrm>
              <a:custGeom>
                <a:avLst/>
                <a:gdLst>
                  <a:gd name="T0" fmla="*/ 185 w 185"/>
                  <a:gd name="T1" fmla="*/ 21 h 24"/>
                  <a:gd name="T2" fmla="*/ 174 w 185"/>
                  <a:gd name="T3" fmla="*/ 18 h 24"/>
                  <a:gd name="T4" fmla="*/ 162 w 185"/>
                  <a:gd name="T5" fmla="*/ 15 h 24"/>
                  <a:gd name="T6" fmla="*/ 150 w 185"/>
                  <a:gd name="T7" fmla="*/ 11 h 24"/>
                  <a:gd name="T8" fmla="*/ 137 w 185"/>
                  <a:gd name="T9" fmla="*/ 8 h 24"/>
                  <a:gd name="T10" fmla="*/ 123 w 185"/>
                  <a:gd name="T11" fmla="*/ 5 h 24"/>
                  <a:gd name="T12" fmla="*/ 110 w 185"/>
                  <a:gd name="T13" fmla="*/ 3 h 24"/>
                  <a:gd name="T14" fmla="*/ 96 w 185"/>
                  <a:gd name="T15" fmla="*/ 2 h 24"/>
                  <a:gd name="T16" fmla="*/ 82 w 185"/>
                  <a:gd name="T17" fmla="*/ 1 h 24"/>
                  <a:gd name="T18" fmla="*/ 69 w 185"/>
                  <a:gd name="T19" fmla="*/ 0 h 24"/>
                  <a:gd name="T20" fmla="*/ 56 w 185"/>
                  <a:gd name="T21" fmla="*/ 0 h 24"/>
                  <a:gd name="T22" fmla="*/ 44 w 185"/>
                  <a:gd name="T23" fmla="*/ 0 h 24"/>
                  <a:gd name="T24" fmla="*/ 33 w 185"/>
                  <a:gd name="T25" fmla="*/ 1 h 24"/>
                  <a:gd name="T26" fmla="*/ 22 w 185"/>
                  <a:gd name="T27" fmla="*/ 3 h 24"/>
                  <a:gd name="T28" fmla="*/ 14 w 185"/>
                  <a:gd name="T29" fmla="*/ 6 h 24"/>
                  <a:gd name="T30" fmla="*/ 7 w 185"/>
                  <a:gd name="T31" fmla="*/ 9 h 24"/>
                  <a:gd name="T32" fmla="*/ 0 w 185"/>
                  <a:gd name="T33" fmla="*/ 15 h 24"/>
                  <a:gd name="T34" fmla="*/ 2 w 185"/>
                  <a:gd name="T35" fmla="*/ 17 h 24"/>
                  <a:gd name="T36" fmla="*/ 9 w 185"/>
                  <a:gd name="T37" fmla="*/ 13 h 24"/>
                  <a:gd name="T38" fmla="*/ 15 w 185"/>
                  <a:gd name="T39" fmla="*/ 9 h 24"/>
                  <a:gd name="T40" fmla="*/ 23 w 185"/>
                  <a:gd name="T41" fmla="*/ 6 h 24"/>
                  <a:gd name="T42" fmla="*/ 33 w 185"/>
                  <a:gd name="T43" fmla="*/ 4 h 24"/>
                  <a:gd name="T44" fmla="*/ 44 w 185"/>
                  <a:gd name="T45" fmla="*/ 3 h 24"/>
                  <a:gd name="T46" fmla="*/ 56 w 185"/>
                  <a:gd name="T47" fmla="*/ 3 h 24"/>
                  <a:gd name="T48" fmla="*/ 69 w 185"/>
                  <a:gd name="T49" fmla="*/ 3 h 24"/>
                  <a:gd name="T50" fmla="*/ 82 w 185"/>
                  <a:gd name="T51" fmla="*/ 3 h 24"/>
                  <a:gd name="T52" fmla="*/ 95 w 185"/>
                  <a:gd name="T53" fmla="*/ 5 h 24"/>
                  <a:gd name="T54" fmla="*/ 109 w 185"/>
                  <a:gd name="T55" fmla="*/ 7 h 24"/>
                  <a:gd name="T56" fmla="*/ 122 w 185"/>
                  <a:gd name="T57" fmla="*/ 8 h 24"/>
                  <a:gd name="T58" fmla="*/ 136 w 185"/>
                  <a:gd name="T59" fmla="*/ 11 h 24"/>
                  <a:gd name="T60" fmla="*/ 150 w 185"/>
                  <a:gd name="T61" fmla="*/ 15 h 24"/>
                  <a:gd name="T62" fmla="*/ 162 w 185"/>
                  <a:gd name="T63" fmla="*/ 18 h 24"/>
                  <a:gd name="T64" fmla="*/ 174 w 185"/>
                  <a:gd name="T65" fmla="*/ 21 h 24"/>
                  <a:gd name="T66" fmla="*/ 184 w 185"/>
                  <a:gd name="T67" fmla="*/ 24 h 24"/>
                  <a:gd name="T68" fmla="*/ 185 w 185"/>
                  <a:gd name="T69"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 h="24">
                    <a:moveTo>
                      <a:pt x="185" y="21"/>
                    </a:moveTo>
                    <a:lnTo>
                      <a:pt x="174" y="18"/>
                    </a:lnTo>
                    <a:lnTo>
                      <a:pt x="162" y="15"/>
                    </a:lnTo>
                    <a:lnTo>
                      <a:pt x="150" y="11"/>
                    </a:lnTo>
                    <a:lnTo>
                      <a:pt x="137" y="8"/>
                    </a:lnTo>
                    <a:lnTo>
                      <a:pt x="123" y="5"/>
                    </a:lnTo>
                    <a:lnTo>
                      <a:pt x="110" y="3"/>
                    </a:lnTo>
                    <a:lnTo>
                      <a:pt x="96" y="2"/>
                    </a:lnTo>
                    <a:lnTo>
                      <a:pt x="82" y="1"/>
                    </a:lnTo>
                    <a:lnTo>
                      <a:pt x="69" y="0"/>
                    </a:lnTo>
                    <a:lnTo>
                      <a:pt x="56" y="0"/>
                    </a:lnTo>
                    <a:lnTo>
                      <a:pt x="44" y="0"/>
                    </a:lnTo>
                    <a:lnTo>
                      <a:pt x="33" y="1"/>
                    </a:lnTo>
                    <a:lnTo>
                      <a:pt x="22" y="3"/>
                    </a:lnTo>
                    <a:lnTo>
                      <a:pt x="14" y="6"/>
                    </a:lnTo>
                    <a:lnTo>
                      <a:pt x="7" y="9"/>
                    </a:lnTo>
                    <a:lnTo>
                      <a:pt x="0" y="15"/>
                    </a:lnTo>
                    <a:lnTo>
                      <a:pt x="2" y="17"/>
                    </a:lnTo>
                    <a:lnTo>
                      <a:pt x="9" y="13"/>
                    </a:lnTo>
                    <a:lnTo>
                      <a:pt x="15" y="9"/>
                    </a:lnTo>
                    <a:lnTo>
                      <a:pt x="23" y="6"/>
                    </a:lnTo>
                    <a:lnTo>
                      <a:pt x="33" y="4"/>
                    </a:lnTo>
                    <a:lnTo>
                      <a:pt x="44" y="3"/>
                    </a:lnTo>
                    <a:lnTo>
                      <a:pt x="56" y="3"/>
                    </a:lnTo>
                    <a:lnTo>
                      <a:pt x="69" y="3"/>
                    </a:lnTo>
                    <a:lnTo>
                      <a:pt x="82" y="3"/>
                    </a:lnTo>
                    <a:lnTo>
                      <a:pt x="95" y="5"/>
                    </a:lnTo>
                    <a:lnTo>
                      <a:pt x="109" y="7"/>
                    </a:lnTo>
                    <a:lnTo>
                      <a:pt x="122" y="8"/>
                    </a:lnTo>
                    <a:lnTo>
                      <a:pt x="136" y="11"/>
                    </a:lnTo>
                    <a:lnTo>
                      <a:pt x="150" y="15"/>
                    </a:lnTo>
                    <a:lnTo>
                      <a:pt x="162" y="18"/>
                    </a:lnTo>
                    <a:lnTo>
                      <a:pt x="174" y="21"/>
                    </a:lnTo>
                    <a:lnTo>
                      <a:pt x="184" y="24"/>
                    </a:lnTo>
                    <a:lnTo>
                      <a:pt x="185"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5" name="Freeform 953">
                <a:extLst>
                  <a:ext uri="{FF2B5EF4-FFF2-40B4-BE49-F238E27FC236}">
                    <a16:creationId xmlns:a16="http://schemas.microsoft.com/office/drawing/2014/main" id="{806B5D4C-6ACB-653A-0285-79F8A58C269F}"/>
                  </a:ext>
                </a:extLst>
              </p:cNvPr>
              <p:cNvSpPr>
                <a:spLocks/>
              </p:cNvSpPr>
              <p:nvPr/>
            </p:nvSpPr>
            <p:spPr bwMode="auto">
              <a:xfrm>
                <a:off x="911" y="4025"/>
                <a:ext cx="1" cy="1"/>
              </a:xfrm>
              <a:custGeom>
                <a:avLst/>
                <a:gdLst>
                  <a:gd name="T0" fmla="*/ 0 w 2"/>
                  <a:gd name="T1" fmla="*/ 3 h 3"/>
                  <a:gd name="T2" fmla="*/ 1 w 2"/>
                  <a:gd name="T3" fmla="*/ 3 h 3"/>
                  <a:gd name="T4" fmla="*/ 2 w 2"/>
                  <a:gd name="T5" fmla="*/ 1 h 3"/>
                  <a:gd name="T6" fmla="*/ 2 w 2"/>
                  <a:gd name="T7" fmla="*/ 1 h 3"/>
                  <a:gd name="T8" fmla="*/ 1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1"/>
                    </a:lnTo>
                    <a:lnTo>
                      <a:pt x="2" y="1"/>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6" name="Freeform 954">
                <a:extLst>
                  <a:ext uri="{FF2B5EF4-FFF2-40B4-BE49-F238E27FC236}">
                    <a16:creationId xmlns:a16="http://schemas.microsoft.com/office/drawing/2014/main" id="{0B459EAF-7B1B-35DB-D448-EF53FBB58E2D}"/>
                  </a:ext>
                </a:extLst>
              </p:cNvPr>
              <p:cNvSpPr>
                <a:spLocks/>
              </p:cNvSpPr>
              <p:nvPr/>
            </p:nvSpPr>
            <p:spPr bwMode="auto">
              <a:xfrm>
                <a:off x="846" y="4010"/>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7" name="Freeform 955">
                <a:extLst>
                  <a:ext uri="{FF2B5EF4-FFF2-40B4-BE49-F238E27FC236}">
                    <a16:creationId xmlns:a16="http://schemas.microsoft.com/office/drawing/2014/main" id="{6ABB7F1C-20D4-2D03-F039-310B6C1ABA8C}"/>
                  </a:ext>
                </a:extLst>
              </p:cNvPr>
              <p:cNvSpPr>
                <a:spLocks/>
              </p:cNvSpPr>
              <p:nvPr/>
            </p:nvSpPr>
            <p:spPr bwMode="auto">
              <a:xfrm>
                <a:off x="846" y="4006"/>
                <a:ext cx="56" cy="9"/>
              </a:xfrm>
              <a:custGeom>
                <a:avLst/>
                <a:gdLst>
                  <a:gd name="T0" fmla="*/ 168 w 168"/>
                  <a:gd name="T1" fmla="*/ 22 h 26"/>
                  <a:gd name="T2" fmla="*/ 157 w 168"/>
                  <a:gd name="T3" fmla="*/ 22 h 26"/>
                  <a:gd name="T4" fmla="*/ 146 w 168"/>
                  <a:gd name="T5" fmla="*/ 21 h 26"/>
                  <a:gd name="T6" fmla="*/ 134 w 168"/>
                  <a:gd name="T7" fmla="*/ 19 h 26"/>
                  <a:gd name="T8" fmla="*/ 122 w 168"/>
                  <a:gd name="T9" fmla="*/ 16 h 26"/>
                  <a:gd name="T10" fmla="*/ 110 w 168"/>
                  <a:gd name="T11" fmla="*/ 14 h 26"/>
                  <a:gd name="T12" fmla="*/ 97 w 168"/>
                  <a:gd name="T13" fmla="*/ 11 h 26"/>
                  <a:gd name="T14" fmla="*/ 85 w 168"/>
                  <a:gd name="T15" fmla="*/ 7 h 26"/>
                  <a:gd name="T16" fmla="*/ 73 w 168"/>
                  <a:gd name="T17" fmla="*/ 4 h 26"/>
                  <a:gd name="T18" fmla="*/ 62 w 168"/>
                  <a:gd name="T19" fmla="*/ 2 h 26"/>
                  <a:gd name="T20" fmla="*/ 50 w 168"/>
                  <a:gd name="T21" fmla="*/ 0 h 26"/>
                  <a:gd name="T22" fmla="*/ 40 w 168"/>
                  <a:gd name="T23" fmla="*/ 0 h 26"/>
                  <a:gd name="T24" fmla="*/ 30 w 168"/>
                  <a:gd name="T25" fmla="*/ 0 h 26"/>
                  <a:gd name="T26" fmla="*/ 21 w 168"/>
                  <a:gd name="T27" fmla="*/ 0 h 26"/>
                  <a:gd name="T28" fmla="*/ 12 w 168"/>
                  <a:gd name="T29" fmla="*/ 3 h 26"/>
                  <a:gd name="T30" fmla="*/ 6 w 168"/>
                  <a:gd name="T31" fmla="*/ 7 h 26"/>
                  <a:gd name="T32" fmla="*/ 0 w 168"/>
                  <a:gd name="T33" fmla="*/ 13 h 26"/>
                  <a:gd name="T34" fmla="*/ 2 w 168"/>
                  <a:gd name="T35" fmla="*/ 15 h 26"/>
                  <a:gd name="T36" fmla="*/ 7 w 168"/>
                  <a:gd name="T37" fmla="*/ 10 h 26"/>
                  <a:gd name="T38" fmla="*/ 14 w 168"/>
                  <a:gd name="T39" fmla="*/ 6 h 26"/>
                  <a:gd name="T40" fmla="*/ 22 w 168"/>
                  <a:gd name="T41" fmla="*/ 3 h 26"/>
                  <a:gd name="T42" fmla="*/ 30 w 168"/>
                  <a:gd name="T43" fmla="*/ 2 h 26"/>
                  <a:gd name="T44" fmla="*/ 40 w 168"/>
                  <a:gd name="T45" fmla="*/ 2 h 26"/>
                  <a:gd name="T46" fmla="*/ 50 w 168"/>
                  <a:gd name="T47" fmla="*/ 3 h 26"/>
                  <a:gd name="T48" fmla="*/ 62 w 168"/>
                  <a:gd name="T49" fmla="*/ 5 h 26"/>
                  <a:gd name="T50" fmla="*/ 72 w 168"/>
                  <a:gd name="T51" fmla="*/ 7 h 26"/>
                  <a:gd name="T52" fmla="*/ 85 w 168"/>
                  <a:gd name="T53" fmla="*/ 11 h 26"/>
                  <a:gd name="T54" fmla="*/ 96 w 168"/>
                  <a:gd name="T55" fmla="*/ 14 h 26"/>
                  <a:gd name="T56" fmla="*/ 109 w 168"/>
                  <a:gd name="T57" fmla="*/ 17 h 26"/>
                  <a:gd name="T58" fmla="*/ 122 w 168"/>
                  <a:gd name="T59" fmla="*/ 19 h 26"/>
                  <a:gd name="T60" fmla="*/ 133 w 168"/>
                  <a:gd name="T61" fmla="*/ 22 h 26"/>
                  <a:gd name="T62" fmla="*/ 146 w 168"/>
                  <a:gd name="T63" fmla="*/ 24 h 26"/>
                  <a:gd name="T64" fmla="*/ 157 w 168"/>
                  <a:gd name="T65" fmla="*/ 25 h 26"/>
                  <a:gd name="T66" fmla="*/ 168 w 168"/>
                  <a:gd name="T67" fmla="*/ 26 h 26"/>
                  <a:gd name="T68" fmla="*/ 168 w 168"/>
                  <a:gd name="T6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8" h="26">
                    <a:moveTo>
                      <a:pt x="168" y="22"/>
                    </a:moveTo>
                    <a:lnTo>
                      <a:pt x="157" y="22"/>
                    </a:lnTo>
                    <a:lnTo>
                      <a:pt x="146" y="21"/>
                    </a:lnTo>
                    <a:lnTo>
                      <a:pt x="134" y="19"/>
                    </a:lnTo>
                    <a:lnTo>
                      <a:pt x="122" y="16"/>
                    </a:lnTo>
                    <a:lnTo>
                      <a:pt x="110" y="14"/>
                    </a:lnTo>
                    <a:lnTo>
                      <a:pt x="97" y="11"/>
                    </a:lnTo>
                    <a:lnTo>
                      <a:pt x="85" y="7"/>
                    </a:lnTo>
                    <a:lnTo>
                      <a:pt x="73" y="4"/>
                    </a:lnTo>
                    <a:lnTo>
                      <a:pt x="62" y="2"/>
                    </a:lnTo>
                    <a:lnTo>
                      <a:pt x="50" y="0"/>
                    </a:lnTo>
                    <a:lnTo>
                      <a:pt x="40" y="0"/>
                    </a:lnTo>
                    <a:lnTo>
                      <a:pt x="30" y="0"/>
                    </a:lnTo>
                    <a:lnTo>
                      <a:pt x="21" y="0"/>
                    </a:lnTo>
                    <a:lnTo>
                      <a:pt x="12" y="3"/>
                    </a:lnTo>
                    <a:lnTo>
                      <a:pt x="6" y="7"/>
                    </a:lnTo>
                    <a:lnTo>
                      <a:pt x="0" y="13"/>
                    </a:lnTo>
                    <a:lnTo>
                      <a:pt x="2" y="15"/>
                    </a:lnTo>
                    <a:lnTo>
                      <a:pt x="7" y="10"/>
                    </a:lnTo>
                    <a:lnTo>
                      <a:pt x="14" y="6"/>
                    </a:lnTo>
                    <a:lnTo>
                      <a:pt x="22" y="3"/>
                    </a:lnTo>
                    <a:lnTo>
                      <a:pt x="30" y="2"/>
                    </a:lnTo>
                    <a:lnTo>
                      <a:pt x="40" y="2"/>
                    </a:lnTo>
                    <a:lnTo>
                      <a:pt x="50" y="3"/>
                    </a:lnTo>
                    <a:lnTo>
                      <a:pt x="62" y="5"/>
                    </a:lnTo>
                    <a:lnTo>
                      <a:pt x="72" y="7"/>
                    </a:lnTo>
                    <a:lnTo>
                      <a:pt x="85" y="11"/>
                    </a:lnTo>
                    <a:lnTo>
                      <a:pt x="96" y="14"/>
                    </a:lnTo>
                    <a:lnTo>
                      <a:pt x="109" y="17"/>
                    </a:lnTo>
                    <a:lnTo>
                      <a:pt x="122" y="19"/>
                    </a:lnTo>
                    <a:lnTo>
                      <a:pt x="133" y="22"/>
                    </a:lnTo>
                    <a:lnTo>
                      <a:pt x="146" y="24"/>
                    </a:lnTo>
                    <a:lnTo>
                      <a:pt x="157" y="25"/>
                    </a:lnTo>
                    <a:lnTo>
                      <a:pt x="168" y="26"/>
                    </a:lnTo>
                    <a:lnTo>
                      <a:pt x="16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8" name="Freeform 956">
                <a:extLst>
                  <a:ext uri="{FF2B5EF4-FFF2-40B4-BE49-F238E27FC236}">
                    <a16:creationId xmlns:a16="http://schemas.microsoft.com/office/drawing/2014/main" id="{C06E6DCA-8858-5DFB-F632-F4775B52EB7E}"/>
                  </a:ext>
                </a:extLst>
              </p:cNvPr>
              <p:cNvSpPr>
                <a:spLocks/>
              </p:cNvSpPr>
              <p:nvPr/>
            </p:nvSpPr>
            <p:spPr bwMode="auto">
              <a:xfrm>
                <a:off x="902" y="4014"/>
                <a:ext cx="1" cy="1"/>
              </a:xfrm>
              <a:custGeom>
                <a:avLst/>
                <a:gdLst>
                  <a:gd name="T0" fmla="*/ 0 w 2"/>
                  <a:gd name="T1" fmla="*/ 3 h 3"/>
                  <a:gd name="T2" fmla="*/ 1 w 2"/>
                  <a:gd name="T3" fmla="*/ 2 h 3"/>
                  <a:gd name="T4" fmla="*/ 2 w 2"/>
                  <a:gd name="T5" fmla="*/ 1 h 3"/>
                  <a:gd name="T6" fmla="*/ 1 w 2"/>
                  <a:gd name="T7" fmla="*/ 0 h 3"/>
                  <a:gd name="T8" fmla="*/ 0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2"/>
                    </a:lnTo>
                    <a:lnTo>
                      <a:pt x="2" y="1"/>
                    </a:lnTo>
                    <a:lnTo>
                      <a:pt x="1" y="0"/>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9" name="Freeform 957">
                <a:extLst>
                  <a:ext uri="{FF2B5EF4-FFF2-40B4-BE49-F238E27FC236}">
                    <a16:creationId xmlns:a16="http://schemas.microsoft.com/office/drawing/2014/main" id="{263F7903-8111-FCD6-406B-076E3DD98913}"/>
                  </a:ext>
                </a:extLst>
              </p:cNvPr>
              <p:cNvSpPr>
                <a:spLocks/>
              </p:cNvSpPr>
              <p:nvPr/>
            </p:nvSpPr>
            <p:spPr bwMode="auto">
              <a:xfrm>
                <a:off x="841" y="3997"/>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0" name="Freeform 958">
                <a:extLst>
                  <a:ext uri="{FF2B5EF4-FFF2-40B4-BE49-F238E27FC236}">
                    <a16:creationId xmlns:a16="http://schemas.microsoft.com/office/drawing/2014/main" id="{B3D146FD-F633-04D5-0868-0326246B4915}"/>
                  </a:ext>
                </a:extLst>
              </p:cNvPr>
              <p:cNvSpPr>
                <a:spLocks/>
              </p:cNvSpPr>
              <p:nvPr/>
            </p:nvSpPr>
            <p:spPr bwMode="auto">
              <a:xfrm>
                <a:off x="841" y="3994"/>
                <a:ext cx="42" cy="10"/>
              </a:xfrm>
              <a:custGeom>
                <a:avLst/>
                <a:gdLst>
                  <a:gd name="T0" fmla="*/ 126 w 126"/>
                  <a:gd name="T1" fmla="*/ 29 h 32"/>
                  <a:gd name="T2" fmla="*/ 117 w 126"/>
                  <a:gd name="T3" fmla="*/ 27 h 32"/>
                  <a:gd name="T4" fmla="*/ 108 w 126"/>
                  <a:gd name="T5" fmla="*/ 24 h 32"/>
                  <a:gd name="T6" fmla="*/ 100 w 126"/>
                  <a:gd name="T7" fmla="*/ 21 h 32"/>
                  <a:gd name="T8" fmla="*/ 90 w 126"/>
                  <a:gd name="T9" fmla="*/ 18 h 32"/>
                  <a:gd name="T10" fmla="*/ 82 w 126"/>
                  <a:gd name="T11" fmla="*/ 15 h 32"/>
                  <a:gd name="T12" fmla="*/ 74 w 126"/>
                  <a:gd name="T13" fmla="*/ 12 h 32"/>
                  <a:gd name="T14" fmla="*/ 65 w 126"/>
                  <a:gd name="T15" fmla="*/ 9 h 32"/>
                  <a:gd name="T16" fmla="*/ 58 w 126"/>
                  <a:gd name="T17" fmla="*/ 6 h 32"/>
                  <a:gd name="T18" fmla="*/ 49 w 126"/>
                  <a:gd name="T19" fmla="*/ 3 h 32"/>
                  <a:gd name="T20" fmla="*/ 42 w 126"/>
                  <a:gd name="T21" fmla="*/ 1 h 32"/>
                  <a:gd name="T22" fmla="*/ 35 w 126"/>
                  <a:gd name="T23" fmla="*/ 0 h 32"/>
                  <a:gd name="T24" fmla="*/ 27 w 126"/>
                  <a:gd name="T25" fmla="*/ 0 h 32"/>
                  <a:gd name="T26" fmla="*/ 20 w 126"/>
                  <a:gd name="T27" fmla="*/ 1 h 32"/>
                  <a:gd name="T28" fmla="*/ 13 w 126"/>
                  <a:gd name="T29" fmla="*/ 2 h 32"/>
                  <a:gd name="T30" fmla="*/ 6 w 126"/>
                  <a:gd name="T31" fmla="*/ 7 h 32"/>
                  <a:gd name="T32" fmla="*/ 0 w 126"/>
                  <a:gd name="T33" fmla="*/ 11 h 32"/>
                  <a:gd name="T34" fmla="*/ 2 w 126"/>
                  <a:gd name="T35" fmla="*/ 14 h 32"/>
                  <a:gd name="T36" fmla="*/ 8 w 126"/>
                  <a:gd name="T37" fmla="*/ 10 h 32"/>
                  <a:gd name="T38" fmla="*/ 15 w 126"/>
                  <a:gd name="T39" fmla="*/ 7 h 32"/>
                  <a:gd name="T40" fmla="*/ 21 w 126"/>
                  <a:gd name="T41" fmla="*/ 5 h 32"/>
                  <a:gd name="T42" fmla="*/ 27 w 126"/>
                  <a:gd name="T43" fmla="*/ 3 h 32"/>
                  <a:gd name="T44" fmla="*/ 35 w 126"/>
                  <a:gd name="T45" fmla="*/ 3 h 32"/>
                  <a:gd name="T46" fmla="*/ 41 w 126"/>
                  <a:gd name="T47" fmla="*/ 5 h 32"/>
                  <a:gd name="T48" fmla="*/ 49 w 126"/>
                  <a:gd name="T49" fmla="*/ 7 h 32"/>
                  <a:gd name="T50" fmla="*/ 57 w 126"/>
                  <a:gd name="T51" fmla="*/ 9 h 32"/>
                  <a:gd name="T52" fmla="*/ 64 w 126"/>
                  <a:gd name="T53" fmla="*/ 12 h 32"/>
                  <a:gd name="T54" fmla="*/ 72 w 126"/>
                  <a:gd name="T55" fmla="*/ 15 h 32"/>
                  <a:gd name="T56" fmla="*/ 81 w 126"/>
                  <a:gd name="T57" fmla="*/ 18 h 32"/>
                  <a:gd name="T58" fmla="*/ 89 w 126"/>
                  <a:gd name="T59" fmla="*/ 21 h 32"/>
                  <a:gd name="T60" fmla="*/ 98 w 126"/>
                  <a:gd name="T61" fmla="*/ 24 h 32"/>
                  <a:gd name="T62" fmla="*/ 107 w 126"/>
                  <a:gd name="T63" fmla="*/ 28 h 32"/>
                  <a:gd name="T64" fmla="*/ 117 w 126"/>
                  <a:gd name="T65" fmla="*/ 30 h 32"/>
                  <a:gd name="T66" fmla="*/ 126 w 126"/>
                  <a:gd name="T67" fmla="*/ 32 h 32"/>
                  <a:gd name="T68" fmla="*/ 126 w 126"/>
                  <a:gd name="T6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32">
                    <a:moveTo>
                      <a:pt x="126" y="29"/>
                    </a:moveTo>
                    <a:lnTo>
                      <a:pt x="117" y="27"/>
                    </a:lnTo>
                    <a:lnTo>
                      <a:pt x="108" y="24"/>
                    </a:lnTo>
                    <a:lnTo>
                      <a:pt x="100" y="21"/>
                    </a:lnTo>
                    <a:lnTo>
                      <a:pt x="90" y="18"/>
                    </a:lnTo>
                    <a:lnTo>
                      <a:pt x="82" y="15"/>
                    </a:lnTo>
                    <a:lnTo>
                      <a:pt x="74" y="12"/>
                    </a:lnTo>
                    <a:lnTo>
                      <a:pt x="65" y="9"/>
                    </a:lnTo>
                    <a:lnTo>
                      <a:pt x="58" y="6"/>
                    </a:lnTo>
                    <a:lnTo>
                      <a:pt x="49" y="3"/>
                    </a:lnTo>
                    <a:lnTo>
                      <a:pt x="42" y="1"/>
                    </a:lnTo>
                    <a:lnTo>
                      <a:pt x="35" y="0"/>
                    </a:lnTo>
                    <a:lnTo>
                      <a:pt x="27" y="0"/>
                    </a:lnTo>
                    <a:lnTo>
                      <a:pt x="20" y="1"/>
                    </a:lnTo>
                    <a:lnTo>
                      <a:pt x="13" y="2"/>
                    </a:lnTo>
                    <a:lnTo>
                      <a:pt x="6" y="7"/>
                    </a:lnTo>
                    <a:lnTo>
                      <a:pt x="0" y="11"/>
                    </a:lnTo>
                    <a:lnTo>
                      <a:pt x="2" y="14"/>
                    </a:lnTo>
                    <a:lnTo>
                      <a:pt x="8" y="10"/>
                    </a:lnTo>
                    <a:lnTo>
                      <a:pt x="15" y="7"/>
                    </a:lnTo>
                    <a:lnTo>
                      <a:pt x="21" y="5"/>
                    </a:lnTo>
                    <a:lnTo>
                      <a:pt x="27" y="3"/>
                    </a:lnTo>
                    <a:lnTo>
                      <a:pt x="35" y="3"/>
                    </a:lnTo>
                    <a:lnTo>
                      <a:pt x="41" y="5"/>
                    </a:lnTo>
                    <a:lnTo>
                      <a:pt x="49" y="7"/>
                    </a:lnTo>
                    <a:lnTo>
                      <a:pt x="57" y="9"/>
                    </a:lnTo>
                    <a:lnTo>
                      <a:pt x="64" y="12"/>
                    </a:lnTo>
                    <a:lnTo>
                      <a:pt x="72" y="15"/>
                    </a:lnTo>
                    <a:lnTo>
                      <a:pt x="81" y="18"/>
                    </a:lnTo>
                    <a:lnTo>
                      <a:pt x="89" y="21"/>
                    </a:lnTo>
                    <a:lnTo>
                      <a:pt x="98" y="24"/>
                    </a:lnTo>
                    <a:lnTo>
                      <a:pt x="107" y="28"/>
                    </a:lnTo>
                    <a:lnTo>
                      <a:pt x="117" y="30"/>
                    </a:lnTo>
                    <a:lnTo>
                      <a:pt x="126" y="32"/>
                    </a:lnTo>
                    <a:lnTo>
                      <a:pt x="126"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1" name="Freeform 959">
                <a:extLst>
                  <a:ext uri="{FF2B5EF4-FFF2-40B4-BE49-F238E27FC236}">
                    <a16:creationId xmlns:a16="http://schemas.microsoft.com/office/drawing/2014/main" id="{889D6CFA-3202-0B8B-D814-CD937B316456}"/>
                  </a:ext>
                </a:extLst>
              </p:cNvPr>
              <p:cNvSpPr>
                <a:spLocks/>
              </p:cNvSpPr>
              <p:nvPr/>
            </p:nvSpPr>
            <p:spPr bwMode="auto">
              <a:xfrm>
                <a:off x="883" y="4004"/>
                <a:ext cx="1" cy="1"/>
              </a:xfrm>
              <a:custGeom>
                <a:avLst/>
                <a:gdLst>
                  <a:gd name="T0" fmla="*/ 0 w 2"/>
                  <a:gd name="T1" fmla="*/ 3 h 3"/>
                  <a:gd name="T2" fmla="*/ 1 w 2"/>
                  <a:gd name="T3" fmla="*/ 2 h 3"/>
                  <a:gd name="T4" fmla="*/ 2 w 2"/>
                  <a:gd name="T5" fmla="*/ 1 h 3"/>
                  <a:gd name="T6" fmla="*/ 2 w 2"/>
                  <a:gd name="T7" fmla="*/ 0 h 3"/>
                  <a:gd name="T8" fmla="*/ 1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2"/>
                    </a:lnTo>
                    <a:lnTo>
                      <a:pt x="2" y="1"/>
                    </a:lnTo>
                    <a:lnTo>
                      <a:pt x="2" y="0"/>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2" name="Freeform 960">
                <a:extLst>
                  <a:ext uri="{FF2B5EF4-FFF2-40B4-BE49-F238E27FC236}">
                    <a16:creationId xmlns:a16="http://schemas.microsoft.com/office/drawing/2014/main" id="{19BA2BD2-7F90-BAB6-8852-080FF0ED976E}"/>
                  </a:ext>
                </a:extLst>
              </p:cNvPr>
              <p:cNvSpPr>
                <a:spLocks/>
              </p:cNvSpPr>
              <p:nvPr/>
            </p:nvSpPr>
            <p:spPr bwMode="auto">
              <a:xfrm>
                <a:off x="835" y="3983"/>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3" name="Freeform 961">
                <a:extLst>
                  <a:ext uri="{FF2B5EF4-FFF2-40B4-BE49-F238E27FC236}">
                    <a16:creationId xmlns:a16="http://schemas.microsoft.com/office/drawing/2014/main" id="{0B1185AA-5372-90E1-58F1-C09D27E58A70}"/>
                  </a:ext>
                </a:extLst>
              </p:cNvPr>
              <p:cNvSpPr>
                <a:spLocks/>
              </p:cNvSpPr>
              <p:nvPr/>
            </p:nvSpPr>
            <p:spPr bwMode="auto">
              <a:xfrm>
                <a:off x="835" y="3980"/>
                <a:ext cx="38" cy="11"/>
              </a:xfrm>
              <a:custGeom>
                <a:avLst/>
                <a:gdLst>
                  <a:gd name="T0" fmla="*/ 112 w 112"/>
                  <a:gd name="T1" fmla="*/ 29 h 32"/>
                  <a:gd name="T2" fmla="*/ 102 w 112"/>
                  <a:gd name="T3" fmla="*/ 29 h 32"/>
                  <a:gd name="T4" fmla="*/ 93 w 112"/>
                  <a:gd name="T5" fmla="*/ 28 h 32"/>
                  <a:gd name="T6" fmla="*/ 84 w 112"/>
                  <a:gd name="T7" fmla="*/ 26 h 32"/>
                  <a:gd name="T8" fmla="*/ 76 w 112"/>
                  <a:gd name="T9" fmla="*/ 22 h 32"/>
                  <a:gd name="T10" fmla="*/ 68 w 112"/>
                  <a:gd name="T11" fmla="*/ 19 h 32"/>
                  <a:gd name="T12" fmla="*/ 61 w 112"/>
                  <a:gd name="T13" fmla="*/ 16 h 32"/>
                  <a:gd name="T14" fmla="*/ 55 w 112"/>
                  <a:gd name="T15" fmla="*/ 13 h 32"/>
                  <a:gd name="T16" fmla="*/ 49 w 112"/>
                  <a:gd name="T17" fmla="*/ 9 h 32"/>
                  <a:gd name="T18" fmla="*/ 41 w 112"/>
                  <a:gd name="T19" fmla="*/ 6 h 32"/>
                  <a:gd name="T20" fmla="*/ 36 w 112"/>
                  <a:gd name="T21" fmla="*/ 3 h 32"/>
                  <a:gd name="T22" fmla="*/ 30 w 112"/>
                  <a:gd name="T23" fmla="*/ 1 h 32"/>
                  <a:gd name="T24" fmla="*/ 23 w 112"/>
                  <a:gd name="T25" fmla="*/ 0 h 32"/>
                  <a:gd name="T26" fmla="*/ 18 w 112"/>
                  <a:gd name="T27" fmla="*/ 0 h 32"/>
                  <a:gd name="T28" fmla="*/ 12 w 112"/>
                  <a:gd name="T29" fmla="*/ 1 h 32"/>
                  <a:gd name="T30" fmla="*/ 6 w 112"/>
                  <a:gd name="T31" fmla="*/ 5 h 32"/>
                  <a:gd name="T32" fmla="*/ 0 w 112"/>
                  <a:gd name="T33" fmla="*/ 8 h 32"/>
                  <a:gd name="T34" fmla="*/ 2 w 112"/>
                  <a:gd name="T35" fmla="*/ 11 h 32"/>
                  <a:gd name="T36" fmla="*/ 8 w 112"/>
                  <a:gd name="T37" fmla="*/ 7 h 32"/>
                  <a:gd name="T38" fmla="*/ 13 w 112"/>
                  <a:gd name="T39" fmla="*/ 5 h 32"/>
                  <a:gd name="T40" fmla="*/ 18 w 112"/>
                  <a:gd name="T41" fmla="*/ 3 h 32"/>
                  <a:gd name="T42" fmla="*/ 23 w 112"/>
                  <a:gd name="T43" fmla="*/ 3 h 32"/>
                  <a:gd name="T44" fmla="*/ 29 w 112"/>
                  <a:gd name="T45" fmla="*/ 5 h 32"/>
                  <a:gd name="T46" fmla="*/ 35 w 112"/>
                  <a:gd name="T47" fmla="*/ 7 h 32"/>
                  <a:gd name="T48" fmla="*/ 40 w 112"/>
                  <a:gd name="T49" fmla="*/ 9 h 32"/>
                  <a:gd name="T50" fmla="*/ 46 w 112"/>
                  <a:gd name="T51" fmla="*/ 12 h 32"/>
                  <a:gd name="T52" fmla="*/ 54 w 112"/>
                  <a:gd name="T53" fmla="*/ 15 h 32"/>
                  <a:gd name="T54" fmla="*/ 60 w 112"/>
                  <a:gd name="T55" fmla="*/ 19 h 32"/>
                  <a:gd name="T56" fmla="*/ 67 w 112"/>
                  <a:gd name="T57" fmla="*/ 22 h 32"/>
                  <a:gd name="T58" fmla="*/ 75 w 112"/>
                  <a:gd name="T59" fmla="*/ 26 h 32"/>
                  <a:gd name="T60" fmla="*/ 83 w 112"/>
                  <a:gd name="T61" fmla="*/ 29 h 32"/>
                  <a:gd name="T62" fmla="*/ 93 w 112"/>
                  <a:gd name="T63" fmla="*/ 31 h 32"/>
                  <a:gd name="T64" fmla="*/ 102 w 112"/>
                  <a:gd name="T65" fmla="*/ 32 h 32"/>
                  <a:gd name="T66" fmla="*/ 112 w 112"/>
                  <a:gd name="T67" fmla="*/ 32 h 32"/>
                  <a:gd name="T68" fmla="*/ 112 w 112"/>
                  <a:gd name="T69"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32">
                    <a:moveTo>
                      <a:pt x="112" y="29"/>
                    </a:moveTo>
                    <a:lnTo>
                      <a:pt x="102" y="29"/>
                    </a:lnTo>
                    <a:lnTo>
                      <a:pt x="93" y="28"/>
                    </a:lnTo>
                    <a:lnTo>
                      <a:pt x="84" y="26"/>
                    </a:lnTo>
                    <a:lnTo>
                      <a:pt x="76" y="22"/>
                    </a:lnTo>
                    <a:lnTo>
                      <a:pt x="68" y="19"/>
                    </a:lnTo>
                    <a:lnTo>
                      <a:pt x="61" y="16"/>
                    </a:lnTo>
                    <a:lnTo>
                      <a:pt x="55" y="13"/>
                    </a:lnTo>
                    <a:lnTo>
                      <a:pt x="49" y="9"/>
                    </a:lnTo>
                    <a:lnTo>
                      <a:pt x="41" y="6"/>
                    </a:lnTo>
                    <a:lnTo>
                      <a:pt x="36" y="3"/>
                    </a:lnTo>
                    <a:lnTo>
                      <a:pt x="30" y="1"/>
                    </a:lnTo>
                    <a:lnTo>
                      <a:pt x="23" y="0"/>
                    </a:lnTo>
                    <a:lnTo>
                      <a:pt x="18" y="0"/>
                    </a:lnTo>
                    <a:lnTo>
                      <a:pt x="12" y="1"/>
                    </a:lnTo>
                    <a:lnTo>
                      <a:pt x="6" y="5"/>
                    </a:lnTo>
                    <a:lnTo>
                      <a:pt x="0" y="8"/>
                    </a:lnTo>
                    <a:lnTo>
                      <a:pt x="2" y="11"/>
                    </a:lnTo>
                    <a:lnTo>
                      <a:pt x="8" y="7"/>
                    </a:lnTo>
                    <a:lnTo>
                      <a:pt x="13" y="5"/>
                    </a:lnTo>
                    <a:lnTo>
                      <a:pt x="18" y="3"/>
                    </a:lnTo>
                    <a:lnTo>
                      <a:pt x="23" y="3"/>
                    </a:lnTo>
                    <a:lnTo>
                      <a:pt x="29" y="5"/>
                    </a:lnTo>
                    <a:lnTo>
                      <a:pt x="35" y="7"/>
                    </a:lnTo>
                    <a:lnTo>
                      <a:pt x="40" y="9"/>
                    </a:lnTo>
                    <a:lnTo>
                      <a:pt x="46" y="12"/>
                    </a:lnTo>
                    <a:lnTo>
                      <a:pt x="54" y="15"/>
                    </a:lnTo>
                    <a:lnTo>
                      <a:pt x="60" y="19"/>
                    </a:lnTo>
                    <a:lnTo>
                      <a:pt x="67" y="22"/>
                    </a:lnTo>
                    <a:lnTo>
                      <a:pt x="75" y="26"/>
                    </a:lnTo>
                    <a:lnTo>
                      <a:pt x="83" y="29"/>
                    </a:lnTo>
                    <a:lnTo>
                      <a:pt x="93" y="31"/>
                    </a:lnTo>
                    <a:lnTo>
                      <a:pt x="102" y="32"/>
                    </a:lnTo>
                    <a:lnTo>
                      <a:pt x="112" y="32"/>
                    </a:lnTo>
                    <a:lnTo>
                      <a:pt x="112"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4" name="Freeform 962">
                <a:extLst>
                  <a:ext uri="{FF2B5EF4-FFF2-40B4-BE49-F238E27FC236}">
                    <a16:creationId xmlns:a16="http://schemas.microsoft.com/office/drawing/2014/main" id="{510271BC-4A62-0DAD-3389-1B436D01BAD6}"/>
                  </a:ext>
                </a:extLst>
              </p:cNvPr>
              <p:cNvSpPr>
                <a:spLocks/>
              </p:cNvSpPr>
              <p:nvPr/>
            </p:nvSpPr>
            <p:spPr bwMode="auto">
              <a:xfrm>
                <a:off x="873" y="3990"/>
                <a:ext cx="1" cy="1"/>
              </a:xfrm>
              <a:custGeom>
                <a:avLst/>
                <a:gdLst>
                  <a:gd name="T0" fmla="*/ 0 w 2"/>
                  <a:gd name="T1" fmla="*/ 3 h 3"/>
                  <a:gd name="T2" fmla="*/ 1 w 2"/>
                  <a:gd name="T3" fmla="*/ 2 h 3"/>
                  <a:gd name="T4" fmla="*/ 2 w 2"/>
                  <a:gd name="T5" fmla="*/ 1 h 3"/>
                  <a:gd name="T6" fmla="*/ 1 w 2"/>
                  <a:gd name="T7" fmla="*/ 0 h 3"/>
                  <a:gd name="T8" fmla="*/ 0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2"/>
                    </a:lnTo>
                    <a:lnTo>
                      <a:pt x="2" y="1"/>
                    </a:lnTo>
                    <a:lnTo>
                      <a:pt x="1" y="0"/>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5" name="Freeform 963">
                <a:extLst>
                  <a:ext uri="{FF2B5EF4-FFF2-40B4-BE49-F238E27FC236}">
                    <a16:creationId xmlns:a16="http://schemas.microsoft.com/office/drawing/2014/main" id="{0EE1748D-3FE2-907D-A027-2FE86F7873A6}"/>
                  </a:ext>
                </a:extLst>
              </p:cNvPr>
              <p:cNvSpPr>
                <a:spLocks/>
              </p:cNvSpPr>
              <p:nvPr/>
            </p:nvSpPr>
            <p:spPr bwMode="auto">
              <a:xfrm>
                <a:off x="835" y="3973"/>
                <a:ext cx="1" cy="1"/>
              </a:xfrm>
              <a:custGeom>
                <a:avLst/>
                <a:gdLst>
                  <a:gd name="T0" fmla="*/ 0 w 2"/>
                  <a:gd name="T1" fmla="*/ 0 h 2"/>
                  <a:gd name="T2" fmla="*/ 0 w 2"/>
                  <a:gd name="T3" fmla="*/ 1 h 2"/>
                  <a:gd name="T4" fmla="*/ 0 w 2"/>
                  <a:gd name="T5" fmla="*/ 2 h 2"/>
                  <a:gd name="T6" fmla="*/ 2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2"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6" name="Freeform 964">
                <a:extLst>
                  <a:ext uri="{FF2B5EF4-FFF2-40B4-BE49-F238E27FC236}">
                    <a16:creationId xmlns:a16="http://schemas.microsoft.com/office/drawing/2014/main" id="{D38109DC-7B21-A5A7-5DD6-276EE5E002A3}"/>
                  </a:ext>
                </a:extLst>
              </p:cNvPr>
              <p:cNvSpPr>
                <a:spLocks/>
              </p:cNvSpPr>
              <p:nvPr/>
            </p:nvSpPr>
            <p:spPr bwMode="auto">
              <a:xfrm>
                <a:off x="834" y="3971"/>
                <a:ext cx="24" cy="7"/>
              </a:xfrm>
              <a:custGeom>
                <a:avLst/>
                <a:gdLst>
                  <a:gd name="T0" fmla="*/ 71 w 71"/>
                  <a:gd name="T1" fmla="*/ 18 h 21"/>
                  <a:gd name="T2" fmla="*/ 66 w 71"/>
                  <a:gd name="T3" fmla="*/ 17 h 21"/>
                  <a:gd name="T4" fmla="*/ 62 w 71"/>
                  <a:gd name="T5" fmla="*/ 15 h 21"/>
                  <a:gd name="T6" fmla="*/ 57 w 71"/>
                  <a:gd name="T7" fmla="*/ 14 h 21"/>
                  <a:gd name="T8" fmla="*/ 52 w 71"/>
                  <a:gd name="T9" fmla="*/ 12 h 21"/>
                  <a:gd name="T10" fmla="*/ 46 w 71"/>
                  <a:gd name="T11" fmla="*/ 9 h 21"/>
                  <a:gd name="T12" fmla="*/ 42 w 71"/>
                  <a:gd name="T13" fmla="*/ 7 h 21"/>
                  <a:gd name="T14" fmla="*/ 37 w 71"/>
                  <a:gd name="T15" fmla="*/ 6 h 21"/>
                  <a:gd name="T16" fmla="*/ 32 w 71"/>
                  <a:gd name="T17" fmla="*/ 4 h 21"/>
                  <a:gd name="T18" fmla="*/ 27 w 71"/>
                  <a:gd name="T19" fmla="*/ 2 h 21"/>
                  <a:gd name="T20" fmla="*/ 23 w 71"/>
                  <a:gd name="T21" fmla="*/ 2 h 21"/>
                  <a:gd name="T22" fmla="*/ 19 w 71"/>
                  <a:gd name="T23" fmla="*/ 1 h 21"/>
                  <a:gd name="T24" fmla="*/ 15 w 71"/>
                  <a:gd name="T25" fmla="*/ 0 h 21"/>
                  <a:gd name="T26" fmla="*/ 11 w 71"/>
                  <a:gd name="T27" fmla="*/ 0 h 21"/>
                  <a:gd name="T28" fmla="*/ 6 w 71"/>
                  <a:gd name="T29" fmla="*/ 1 h 21"/>
                  <a:gd name="T30" fmla="*/ 3 w 71"/>
                  <a:gd name="T31" fmla="*/ 3 h 21"/>
                  <a:gd name="T32" fmla="*/ 0 w 71"/>
                  <a:gd name="T33" fmla="*/ 5 h 21"/>
                  <a:gd name="T34" fmla="*/ 3 w 71"/>
                  <a:gd name="T35" fmla="*/ 7 h 21"/>
                  <a:gd name="T36" fmla="*/ 5 w 71"/>
                  <a:gd name="T37" fmla="*/ 5 h 21"/>
                  <a:gd name="T38" fmla="*/ 8 w 71"/>
                  <a:gd name="T39" fmla="*/ 4 h 21"/>
                  <a:gd name="T40" fmla="*/ 12 w 71"/>
                  <a:gd name="T41" fmla="*/ 3 h 21"/>
                  <a:gd name="T42" fmla="*/ 15 w 71"/>
                  <a:gd name="T43" fmla="*/ 3 h 21"/>
                  <a:gd name="T44" fmla="*/ 18 w 71"/>
                  <a:gd name="T45" fmla="*/ 4 h 21"/>
                  <a:gd name="T46" fmla="*/ 22 w 71"/>
                  <a:gd name="T47" fmla="*/ 5 h 21"/>
                  <a:gd name="T48" fmla="*/ 26 w 71"/>
                  <a:gd name="T49" fmla="*/ 6 h 21"/>
                  <a:gd name="T50" fmla="*/ 30 w 71"/>
                  <a:gd name="T51" fmla="*/ 7 h 21"/>
                  <a:gd name="T52" fmla="*/ 36 w 71"/>
                  <a:gd name="T53" fmla="*/ 9 h 21"/>
                  <a:gd name="T54" fmla="*/ 41 w 71"/>
                  <a:gd name="T55" fmla="*/ 10 h 21"/>
                  <a:gd name="T56" fmla="*/ 45 w 71"/>
                  <a:gd name="T57" fmla="*/ 13 h 21"/>
                  <a:gd name="T58" fmla="*/ 50 w 71"/>
                  <a:gd name="T59" fmla="*/ 15 h 21"/>
                  <a:gd name="T60" fmla="*/ 56 w 71"/>
                  <a:gd name="T61" fmla="*/ 17 h 21"/>
                  <a:gd name="T62" fmla="*/ 61 w 71"/>
                  <a:gd name="T63" fmla="*/ 18 h 21"/>
                  <a:gd name="T64" fmla="*/ 65 w 71"/>
                  <a:gd name="T65" fmla="*/ 20 h 21"/>
                  <a:gd name="T66" fmla="*/ 70 w 71"/>
                  <a:gd name="T67" fmla="*/ 21 h 21"/>
                  <a:gd name="T68" fmla="*/ 71 w 71"/>
                  <a:gd name="T6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21">
                    <a:moveTo>
                      <a:pt x="71" y="18"/>
                    </a:moveTo>
                    <a:lnTo>
                      <a:pt x="66" y="17"/>
                    </a:lnTo>
                    <a:lnTo>
                      <a:pt x="62" y="15"/>
                    </a:lnTo>
                    <a:lnTo>
                      <a:pt x="57" y="14"/>
                    </a:lnTo>
                    <a:lnTo>
                      <a:pt x="52" y="12"/>
                    </a:lnTo>
                    <a:lnTo>
                      <a:pt x="46" y="9"/>
                    </a:lnTo>
                    <a:lnTo>
                      <a:pt x="42" y="7"/>
                    </a:lnTo>
                    <a:lnTo>
                      <a:pt x="37" y="6"/>
                    </a:lnTo>
                    <a:lnTo>
                      <a:pt x="32" y="4"/>
                    </a:lnTo>
                    <a:lnTo>
                      <a:pt x="27" y="2"/>
                    </a:lnTo>
                    <a:lnTo>
                      <a:pt x="23" y="2"/>
                    </a:lnTo>
                    <a:lnTo>
                      <a:pt x="19" y="1"/>
                    </a:lnTo>
                    <a:lnTo>
                      <a:pt x="15" y="0"/>
                    </a:lnTo>
                    <a:lnTo>
                      <a:pt x="11" y="0"/>
                    </a:lnTo>
                    <a:lnTo>
                      <a:pt x="6" y="1"/>
                    </a:lnTo>
                    <a:lnTo>
                      <a:pt x="3" y="3"/>
                    </a:lnTo>
                    <a:lnTo>
                      <a:pt x="0" y="5"/>
                    </a:lnTo>
                    <a:lnTo>
                      <a:pt x="3" y="7"/>
                    </a:lnTo>
                    <a:lnTo>
                      <a:pt x="5" y="5"/>
                    </a:lnTo>
                    <a:lnTo>
                      <a:pt x="8" y="4"/>
                    </a:lnTo>
                    <a:lnTo>
                      <a:pt x="12" y="3"/>
                    </a:lnTo>
                    <a:lnTo>
                      <a:pt x="15" y="3"/>
                    </a:lnTo>
                    <a:lnTo>
                      <a:pt x="18" y="4"/>
                    </a:lnTo>
                    <a:lnTo>
                      <a:pt x="22" y="5"/>
                    </a:lnTo>
                    <a:lnTo>
                      <a:pt x="26" y="6"/>
                    </a:lnTo>
                    <a:lnTo>
                      <a:pt x="30" y="7"/>
                    </a:lnTo>
                    <a:lnTo>
                      <a:pt x="36" y="9"/>
                    </a:lnTo>
                    <a:lnTo>
                      <a:pt x="41" y="10"/>
                    </a:lnTo>
                    <a:lnTo>
                      <a:pt x="45" y="13"/>
                    </a:lnTo>
                    <a:lnTo>
                      <a:pt x="50" y="15"/>
                    </a:lnTo>
                    <a:lnTo>
                      <a:pt x="56" y="17"/>
                    </a:lnTo>
                    <a:lnTo>
                      <a:pt x="61" y="18"/>
                    </a:lnTo>
                    <a:lnTo>
                      <a:pt x="65" y="20"/>
                    </a:lnTo>
                    <a:lnTo>
                      <a:pt x="70" y="21"/>
                    </a:lnTo>
                    <a:lnTo>
                      <a:pt x="71"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7" name="Freeform 965">
                <a:extLst>
                  <a:ext uri="{FF2B5EF4-FFF2-40B4-BE49-F238E27FC236}">
                    <a16:creationId xmlns:a16="http://schemas.microsoft.com/office/drawing/2014/main" id="{1B6E4C79-AA96-0ABE-D3BA-AADC2A0D13AD}"/>
                  </a:ext>
                </a:extLst>
              </p:cNvPr>
              <p:cNvSpPr>
                <a:spLocks/>
              </p:cNvSpPr>
              <p:nvPr/>
            </p:nvSpPr>
            <p:spPr bwMode="auto">
              <a:xfrm>
                <a:off x="858" y="3977"/>
                <a:ext cx="1" cy="1"/>
              </a:xfrm>
              <a:custGeom>
                <a:avLst/>
                <a:gdLst>
                  <a:gd name="T0" fmla="*/ 0 w 3"/>
                  <a:gd name="T1" fmla="*/ 3 h 3"/>
                  <a:gd name="T2" fmla="*/ 1 w 3"/>
                  <a:gd name="T3" fmla="*/ 2 h 3"/>
                  <a:gd name="T4" fmla="*/ 3 w 3"/>
                  <a:gd name="T5" fmla="*/ 1 h 3"/>
                  <a:gd name="T6" fmla="*/ 3 w 3"/>
                  <a:gd name="T7" fmla="*/ 0 h 3"/>
                  <a:gd name="T8" fmla="*/ 1 w 3"/>
                  <a:gd name="T9" fmla="*/ 0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1" y="2"/>
                    </a:lnTo>
                    <a:lnTo>
                      <a:pt x="3" y="1"/>
                    </a:lnTo>
                    <a:lnTo>
                      <a:pt x="3" y="0"/>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8" name="Freeform 966">
                <a:extLst>
                  <a:ext uri="{FF2B5EF4-FFF2-40B4-BE49-F238E27FC236}">
                    <a16:creationId xmlns:a16="http://schemas.microsoft.com/office/drawing/2014/main" id="{34764C7C-8A2C-2766-0417-2A5688C1DC62}"/>
                  </a:ext>
                </a:extLst>
              </p:cNvPr>
              <p:cNvSpPr>
                <a:spLocks/>
              </p:cNvSpPr>
              <p:nvPr/>
            </p:nvSpPr>
            <p:spPr bwMode="auto">
              <a:xfrm>
                <a:off x="833" y="3963"/>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9" name="Freeform 967">
                <a:extLst>
                  <a:ext uri="{FF2B5EF4-FFF2-40B4-BE49-F238E27FC236}">
                    <a16:creationId xmlns:a16="http://schemas.microsoft.com/office/drawing/2014/main" id="{267F1F2B-27CE-BA9A-61F8-0DD612338B38}"/>
                  </a:ext>
                </a:extLst>
              </p:cNvPr>
              <p:cNvSpPr>
                <a:spLocks/>
              </p:cNvSpPr>
              <p:nvPr/>
            </p:nvSpPr>
            <p:spPr bwMode="auto">
              <a:xfrm>
                <a:off x="833" y="3961"/>
                <a:ext cx="17" cy="5"/>
              </a:xfrm>
              <a:custGeom>
                <a:avLst/>
                <a:gdLst>
                  <a:gd name="T0" fmla="*/ 50 w 50"/>
                  <a:gd name="T1" fmla="*/ 13 h 15"/>
                  <a:gd name="T2" fmla="*/ 45 w 50"/>
                  <a:gd name="T3" fmla="*/ 9 h 15"/>
                  <a:gd name="T4" fmla="*/ 39 w 50"/>
                  <a:gd name="T5" fmla="*/ 6 h 15"/>
                  <a:gd name="T6" fmla="*/ 32 w 50"/>
                  <a:gd name="T7" fmla="*/ 4 h 15"/>
                  <a:gd name="T8" fmla="*/ 26 w 50"/>
                  <a:gd name="T9" fmla="*/ 2 h 15"/>
                  <a:gd name="T10" fmla="*/ 20 w 50"/>
                  <a:gd name="T11" fmla="*/ 0 h 15"/>
                  <a:gd name="T12" fmla="*/ 14 w 50"/>
                  <a:gd name="T13" fmla="*/ 0 h 15"/>
                  <a:gd name="T14" fmla="*/ 6 w 50"/>
                  <a:gd name="T15" fmla="*/ 3 h 15"/>
                  <a:gd name="T16" fmla="*/ 0 w 50"/>
                  <a:gd name="T17" fmla="*/ 5 h 15"/>
                  <a:gd name="T18" fmla="*/ 2 w 50"/>
                  <a:gd name="T19" fmla="*/ 8 h 15"/>
                  <a:gd name="T20" fmla="*/ 7 w 50"/>
                  <a:gd name="T21" fmla="*/ 6 h 15"/>
                  <a:gd name="T22" fmla="*/ 14 w 50"/>
                  <a:gd name="T23" fmla="*/ 4 h 15"/>
                  <a:gd name="T24" fmla="*/ 20 w 50"/>
                  <a:gd name="T25" fmla="*/ 4 h 15"/>
                  <a:gd name="T26" fmla="*/ 26 w 50"/>
                  <a:gd name="T27" fmla="*/ 5 h 15"/>
                  <a:gd name="T28" fmla="*/ 31 w 50"/>
                  <a:gd name="T29" fmla="*/ 7 h 15"/>
                  <a:gd name="T30" fmla="*/ 38 w 50"/>
                  <a:gd name="T31" fmla="*/ 9 h 15"/>
                  <a:gd name="T32" fmla="*/ 43 w 50"/>
                  <a:gd name="T33" fmla="*/ 12 h 15"/>
                  <a:gd name="T34" fmla="*/ 48 w 50"/>
                  <a:gd name="T35" fmla="*/ 15 h 15"/>
                  <a:gd name="T36" fmla="*/ 50 w 50"/>
                  <a:gd name="T3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15">
                    <a:moveTo>
                      <a:pt x="50" y="13"/>
                    </a:moveTo>
                    <a:lnTo>
                      <a:pt x="45" y="9"/>
                    </a:lnTo>
                    <a:lnTo>
                      <a:pt x="39" y="6"/>
                    </a:lnTo>
                    <a:lnTo>
                      <a:pt x="32" y="4"/>
                    </a:lnTo>
                    <a:lnTo>
                      <a:pt x="26" y="2"/>
                    </a:lnTo>
                    <a:lnTo>
                      <a:pt x="20" y="0"/>
                    </a:lnTo>
                    <a:lnTo>
                      <a:pt x="14" y="0"/>
                    </a:lnTo>
                    <a:lnTo>
                      <a:pt x="6" y="3"/>
                    </a:lnTo>
                    <a:lnTo>
                      <a:pt x="0" y="5"/>
                    </a:lnTo>
                    <a:lnTo>
                      <a:pt x="2" y="8"/>
                    </a:lnTo>
                    <a:lnTo>
                      <a:pt x="7" y="6"/>
                    </a:lnTo>
                    <a:lnTo>
                      <a:pt x="14" y="4"/>
                    </a:lnTo>
                    <a:lnTo>
                      <a:pt x="20" y="4"/>
                    </a:lnTo>
                    <a:lnTo>
                      <a:pt x="26" y="5"/>
                    </a:lnTo>
                    <a:lnTo>
                      <a:pt x="31" y="7"/>
                    </a:lnTo>
                    <a:lnTo>
                      <a:pt x="38" y="9"/>
                    </a:lnTo>
                    <a:lnTo>
                      <a:pt x="43" y="12"/>
                    </a:lnTo>
                    <a:lnTo>
                      <a:pt x="48" y="15"/>
                    </a:lnTo>
                    <a:lnTo>
                      <a:pt x="5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0" name="Freeform 968">
                <a:extLst>
                  <a:ext uri="{FF2B5EF4-FFF2-40B4-BE49-F238E27FC236}">
                    <a16:creationId xmlns:a16="http://schemas.microsoft.com/office/drawing/2014/main" id="{BCDB9987-2FDB-D336-085F-28D726FABE69}"/>
                  </a:ext>
                </a:extLst>
              </p:cNvPr>
              <p:cNvSpPr>
                <a:spLocks/>
              </p:cNvSpPr>
              <p:nvPr/>
            </p:nvSpPr>
            <p:spPr bwMode="auto">
              <a:xfrm>
                <a:off x="849" y="3965"/>
                <a:ext cx="1" cy="1"/>
              </a:xfrm>
              <a:custGeom>
                <a:avLst/>
                <a:gdLst>
                  <a:gd name="T0" fmla="*/ 0 w 2"/>
                  <a:gd name="T1" fmla="*/ 2 h 2"/>
                  <a:gd name="T2" fmla="*/ 1 w 2"/>
                  <a:gd name="T3" fmla="*/ 2 h 2"/>
                  <a:gd name="T4" fmla="*/ 2 w 2"/>
                  <a:gd name="T5" fmla="*/ 2 h 2"/>
                  <a:gd name="T6" fmla="*/ 2 w 2"/>
                  <a:gd name="T7" fmla="*/ 1 h 2"/>
                  <a:gd name="T8" fmla="*/ 2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1" name="Freeform 969">
                <a:extLst>
                  <a:ext uri="{FF2B5EF4-FFF2-40B4-BE49-F238E27FC236}">
                    <a16:creationId xmlns:a16="http://schemas.microsoft.com/office/drawing/2014/main" id="{43691467-672A-2556-2FCF-48052E9B3EAF}"/>
                  </a:ext>
                </a:extLst>
              </p:cNvPr>
              <p:cNvSpPr>
                <a:spLocks/>
              </p:cNvSpPr>
              <p:nvPr/>
            </p:nvSpPr>
            <p:spPr bwMode="auto">
              <a:xfrm>
                <a:off x="1245" y="3809"/>
                <a:ext cx="1" cy="1"/>
              </a:xfrm>
              <a:custGeom>
                <a:avLst/>
                <a:gdLst>
                  <a:gd name="T0" fmla="*/ 1 w 2"/>
                  <a:gd name="T1" fmla="*/ 0 h 3"/>
                  <a:gd name="T2" fmla="*/ 0 w 2"/>
                  <a:gd name="T3" fmla="*/ 0 h 3"/>
                  <a:gd name="T4" fmla="*/ 0 w 2"/>
                  <a:gd name="T5" fmla="*/ 1 h 3"/>
                  <a:gd name="T6" fmla="*/ 1 w 2"/>
                  <a:gd name="T7" fmla="*/ 2 h 3"/>
                  <a:gd name="T8" fmla="*/ 2 w 2"/>
                  <a:gd name="T9" fmla="*/ 3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0" y="0"/>
                    </a:lnTo>
                    <a:lnTo>
                      <a:pt x="0" y="1"/>
                    </a:lnTo>
                    <a:lnTo>
                      <a:pt x="1" y="2"/>
                    </a:lnTo>
                    <a:lnTo>
                      <a:pt x="2"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2" name="Freeform 970">
                <a:extLst>
                  <a:ext uri="{FF2B5EF4-FFF2-40B4-BE49-F238E27FC236}">
                    <a16:creationId xmlns:a16="http://schemas.microsoft.com/office/drawing/2014/main" id="{5CE79CE4-784B-B44C-3433-4407E4A22C8B}"/>
                  </a:ext>
                </a:extLst>
              </p:cNvPr>
              <p:cNvSpPr>
                <a:spLocks/>
              </p:cNvSpPr>
              <p:nvPr/>
            </p:nvSpPr>
            <p:spPr bwMode="auto">
              <a:xfrm>
                <a:off x="1246" y="3799"/>
                <a:ext cx="527" cy="54"/>
              </a:xfrm>
              <a:custGeom>
                <a:avLst/>
                <a:gdLst>
                  <a:gd name="T0" fmla="*/ 1503 w 1580"/>
                  <a:gd name="T1" fmla="*/ 153 h 162"/>
                  <a:gd name="T2" fmla="*/ 1358 w 1580"/>
                  <a:gd name="T3" fmla="*/ 142 h 162"/>
                  <a:gd name="T4" fmla="*/ 1223 w 1580"/>
                  <a:gd name="T5" fmla="*/ 128 h 162"/>
                  <a:gd name="T6" fmla="*/ 1099 w 1580"/>
                  <a:gd name="T7" fmla="*/ 112 h 162"/>
                  <a:gd name="T8" fmla="*/ 984 w 1580"/>
                  <a:gd name="T9" fmla="*/ 95 h 162"/>
                  <a:gd name="T10" fmla="*/ 876 w 1580"/>
                  <a:gd name="T11" fmla="*/ 79 h 162"/>
                  <a:gd name="T12" fmla="*/ 775 w 1580"/>
                  <a:gd name="T13" fmla="*/ 62 h 162"/>
                  <a:gd name="T14" fmla="*/ 681 w 1580"/>
                  <a:gd name="T15" fmla="*/ 46 h 162"/>
                  <a:gd name="T16" fmla="*/ 592 w 1580"/>
                  <a:gd name="T17" fmla="*/ 32 h 162"/>
                  <a:gd name="T18" fmla="*/ 507 w 1580"/>
                  <a:gd name="T19" fmla="*/ 20 h 162"/>
                  <a:gd name="T20" fmla="*/ 426 w 1580"/>
                  <a:gd name="T21" fmla="*/ 9 h 162"/>
                  <a:gd name="T22" fmla="*/ 347 w 1580"/>
                  <a:gd name="T23" fmla="*/ 3 h 162"/>
                  <a:gd name="T24" fmla="*/ 271 w 1580"/>
                  <a:gd name="T25" fmla="*/ 0 h 162"/>
                  <a:gd name="T26" fmla="*/ 194 w 1580"/>
                  <a:gd name="T27" fmla="*/ 1 h 162"/>
                  <a:gd name="T28" fmla="*/ 117 w 1580"/>
                  <a:gd name="T29" fmla="*/ 7 h 162"/>
                  <a:gd name="T30" fmla="*/ 40 w 1580"/>
                  <a:gd name="T31" fmla="*/ 20 h 162"/>
                  <a:gd name="T32" fmla="*/ 2 w 1580"/>
                  <a:gd name="T33" fmla="*/ 30 h 162"/>
                  <a:gd name="T34" fmla="*/ 79 w 1580"/>
                  <a:gd name="T35" fmla="*/ 16 h 162"/>
                  <a:gd name="T36" fmla="*/ 156 w 1580"/>
                  <a:gd name="T37" fmla="*/ 7 h 162"/>
                  <a:gd name="T38" fmla="*/ 232 w 1580"/>
                  <a:gd name="T39" fmla="*/ 3 h 162"/>
                  <a:gd name="T40" fmla="*/ 309 w 1580"/>
                  <a:gd name="T41" fmla="*/ 4 h 162"/>
                  <a:gd name="T42" fmla="*/ 386 w 1580"/>
                  <a:gd name="T43" fmla="*/ 9 h 162"/>
                  <a:gd name="T44" fmla="*/ 466 w 1580"/>
                  <a:gd name="T45" fmla="*/ 18 h 162"/>
                  <a:gd name="T46" fmla="*/ 549 w 1580"/>
                  <a:gd name="T47" fmla="*/ 28 h 162"/>
                  <a:gd name="T48" fmla="*/ 636 w 1580"/>
                  <a:gd name="T49" fmla="*/ 42 h 162"/>
                  <a:gd name="T50" fmla="*/ 727 w 1580"/>
                  <a:gd name="T51" fmla="*/ 58 h 162"/>
                  <a:gd name="T52" fmla="*/ 825 w 1580"/>
                  <a:gd name="T53" fmla="*/ 73 h 162"/>
                  <a:gd name="T54" fmla="*/ 929 w 1580"/>
                  <a:gd name="T55" fmla="*/ 90 h 162"/>
                  <a:gd name="T56" fmla="*/ 1040 w 1580"/>
                  <a:gd name="T57" fmla="*/ 107 h 162"/>
                  <a:gd name="T58" fmla="*/ 1160 w 1580"/>
                  <a:gd name="T59" fmla="*/ 124 h 162"/>
                  <a:gd name="T60" fmla="*/ 1290 w 1580"/>
                  <a:gd name="T61" fmla="*/ 138 h 162"/>
                  <a:gd name="T62" fmla="*/ 1428 w 1580"/>
                  <a:gd name="T63" fmla="*/ 151 h 162"/>
                  <a:gd name="T64" fmla="*/ 1580 w 1580"/>
                  <a:gd name="T6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0" h="162">
                    <a:moveTo>
                      <a:pt x="1580" y="159"/>
                    </a:moveTo>
                    <a:lnTo>
                      <a:pt x="1503" y="153"/>
                    </a:lnTo>
                    <a:lnTo>
                      <a:pt x="1428" y="148"/>
                    </a:lnTo>
                    <a:lnTo>
                      <a:pt x="1358" y="142"/>
                    </a:lnTo>
                    <a:lnTo>
                      <a:pt x="1290" y="135"/>
                    </a:lnTo>
                    <a:lnTo>
                      <a:pt x="1223" y="128"/>
                    </a:lnTo>
                    <a:lnTo>
                      <a:pt x="1160" y="121"/>
                    </a:lnTo>
                    <a:lnTo>
                      <a:pt x="1099" y="112"/>
                    </a:lnTo>
                    <a:lnTo>
                      <a:pt x="1040" y="104"/>
                    </a:lnTo>
                    <a:lnTo>
                      <a:pt x="984" y="95"/>
                    </a:lnTo>
                    <a:lnTo>
                      <a:pt x="929" y="87"/>
                    </a:lnTo>
                    <a:lnTo>
                      <a:pt x="876" y="79"/>
                    </a:lnTo>
                    <a:lnTo>
                      <a:pt x="825" y="70"/>
                    </a:lnTo>
                    <a:lnTo>
                      <a:pt x="775" y="62"/>
                    </a:lnTo>
                    <a:lnTo>
                      <a:pt x="728" y="54"/>
                    </a:lnTo>
                    <a:lnTo>
                      <a:pt x="681" y="46"/>
                    </a:lnTo>
                    <a:lnTo>
                      <a:pt x="637" y="39"/>
                    </a:lnTo>
                    <a:lnTo>
                      <a:pt x="592" y="32"/>
                    </a:lnTo>
                    <a:lnTo>
                      <a:pt x="549" y="25"/>
                    </a:lnTo>
                    <a:lnTo>
                      <a:pt x="507" y="20"/>
                    </a:lnTo>
                    <a:lnTo>
                      <a:pt x="466" y="15"/>
                    </a:lnTo>
                    <a:lnTo>
                      <a:pt x="426" y="9"/>
                    </a:lnTo>
                    <a:lnTo>
                      <a:pt x="386" y="6"/>
                    </a:lnTo>
                    <a:lnTo>
                      <a:pt x="347" y="3"/>
                    </a:lnTo>
                    <a:lnTo>
                      <a:pt x="309" y="1"/>
                    </a:lnTo>
                    <a:lnTo>
                      <a:pt x="271" y="0"/>
                    </a:lnTo>
                    <a:lnTo>
                      <a:pt x="232" y="0"/>
                    </a:lnTo>
                    <a:lnTo>
                      <a:pt x="194" y="1"/>
                    </a:lnTo>
                    <a:lnTo>
                      <a:pt x="156" y="4"/>
                    </a:lnTo>
                    <a:lnTo>
                      <a:pt x="117" y="7"/>
                    </a:lnTo>
                    <a:lnTo>
                      <a:pt x="79" y="12"/>
                    </a:lnTo>
                    <a:lnTo>
                      <a:pt x="40" y="20"/>
                    </a:lnTo>
                    <a:lnTo>
                      <a:pt x="0" y="27"/>
                    </a:lnTo>
                    <a:lnTo>
                      <a:pt x="2" y="30"/>
                    </a:lnTo>
                    <a:lnTo>
                      <a:pt x="40" y="23"/>
                    </a:lnTo>
                    <a:lnTo>
                      <a:pt x="79" y="16"/>
                    </a:lnTo>
                    <a:lnTo>
                      <a:pt x="118" y="10"/>
                    </a:lnTo>
                    <a:lnTo>
                      <a:pt x="156" y="7"/>
                    </a:lnTo>
                    <a:lnTo>
                      <a:pt x="194" y="4"/>
                    </a:lnTo>
                    <a:lnTo>
                      <a:pt x="232" y="3"/>
                    </a:lnTo>
                    <a:lnTo>
                      <a:pt x="271" y="3"/>
                    </a:lnTo>
                    <a:lnTo>
                      <a:pt x="309" y="4"/>
                    </a:lnTo>
                    <a:lnTo>
                      <a:pt x="347" y="6"/>
                    </a:lnTo>
                    <a:lnTo>
                      <a:pt x="386" y="9"/>
                    </a:lnTo>
                    <a:lnTo>
                      <a:pt x="425" y="12"/>
                    </a:lnTo>
                    <a:lnTo>
                      <a:pt x="466" y="18"/>
                    </a:lnTo>
                    <a:lnTo>
                      <a:pt x="507" y="23"/>
                    </a:lnTo>
                    <a:lnTo>
                      <a:pt x="549" y="28"/>
                    </a:lnTo>
                    <a:lnTo>
                      <a:pt x="591" y="36"/>
                    </a:lnTo>
                    <a:lnTo>
                      <a:pt x="636" y="42"/>
                    </a:lnTo>
                    <a:lnTo>
                      <a:pt x="681" y="49"/>
                    </a:lnTo>
                    <a:lnTo>
                      <a:pt x="727" y="58"/>
                    </a:lnTo>
                    <a:lnTo>
                      <a:pt x="775" y="66"/>
                    </a:lnTo>
                    <a:lnTo>
                      <a:pt x="825" y="73"/>
                    </a:lnTo>
                    <a:lnTo>
                      <a:pt x="875" y="82"/>
                    </a:lnTo>
                    <a:lnTo>
                      <a:pt x="929" y="90"/>
                    </a:lnTo>
                    <a:lnTo>
                      <a:pt x="983" y="99"/>
                    </a:lnTo>
                    <a:lnTo>
                      <a:pt x="1040" y="107"/>
                    </a:lnTo>
                    <a:lnTo>
                      <a:pt x="1099" y="115"/>
                    </a:lnTo>
                    <a:lnTo>
                      <a:pt x="1160" y="124"/>
                    </a:lnTo>
                    <a:lnTo>
                      <a:pt x="1223" y="131"/>
                    </a:lnTo>
                    <a:lnTo>
                      <a:pt x="1290" y="138"/>
                    </a:lnTo>
                    <a:lnTo>
                      <a:pt x="1358" y="145"/>
                    </a:lnTo>
                    <a:lnTo>
                      <a:pt x="1428" y="151"/>
                    </a:lnTo>
                    <a:lnTo>
                      <a:pt x="1503" y="156"/>
                    </a:lnTo>
                    <a:lnTo>
                      <a:pt x="1580" y="162"/>
                    </a:lnTo>
                    <a:lnTo>
                      <a:pt x="1580"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3" name="Freeform 971">
                <a:extLst>
                  <a:ext uri="{FF2B5EF4-FFF2-40B4-BE49-F238E27FC236}">
                    <a16:creationId xmlns:a16="http://schemas.microsoft.com/office/drawing/2014/main" id="{A4BAF378-EB85-5906-E61E-7017D7528A55}"/>
                  </a:ext>
                </a:extLst>
              </p:cNvPr>
              <p:cNvSpPr>
                <a:spLocks/>
              </p:cNvSpPr>
              <p:nvPr/>
            </p:nvSpPr>
            <p:spPr bwMode="auto">
              <a:xfrm>
                <a:off x="1772" y="3853"/>
                <a:ext cx="1" cy="1"/>
              </a:xfrm>
              <a:custGeom>
                <a:avLst/>
                <a:gdLst>
                  <a:gd name="T0" fmla="*/ 0 w 2"/>
                  <a:gd name="T1" fmla="*/ 3 h 3"/>
                  <a:gd name="T2" fmla="*/ 1 w 2"/>
                  <a:gd name="T3" fmla="*/ 2 h 3"/>
                  <a:gd name="T4" fmla="*/ 2 w 2"/>
                  <a:gd name="T5" fmla="*/ 1 h 3"/>
                  <a:gd name="T6" fmla="*/ 1 w 2"/>
                  <a:gd name="T7" fmla="*/ 0 h 3"/>
                  <a:gd name="T8" fmla="*/ 0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2"/>
                    </a:lnTo>
                    <a:lnTo>
                      <a:pt x="2" y="1"/>
                    </a:lnTo>
                    <a:lnTo>
                      <a:pt x="1" y="0"/>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4" name="Freeform 972">
                <a:extLst>
                  <a:ext uri="{FF2B5EF4-FFF2-40B4-BE49-F238E27FC236}">
                    <a16:creationId xmlns:a16="http://schemas.microsoft.com/office/drawing/2014/main" id="{BC87DCED-D3F5-C96A-C217-999F88FF9832}"/>
                  </a:ext>
                </a:extLst>
              </p:cNvPr>
              <p:cNvSpPr>
                <a:spLocks/>
              </p:cNvSpPr>
              <p:nvPr/>
            </p:nvSpPr>
            <p:spPr bwMode="auto">
              <a:xfrm>
                <a:off x="1089" y="3832"/>
                <a:ext cx="1" cy="1"/>
              </a:xfrm>
              <a:custGeom>
                <a:avLst/>
                <a:gdLst>
                  <a:gd name="T0" fmla="*/ 1 w 2"/>
                  <a:gd name="T1" fmla="*/ 0 h 2"/>
                  <a:gd name="T2" fmla="*/ 0 w 2"/>
                  <a:gd name="T3" fmla="*/ 0 h 2"/>
                  <a:gd name="T4" fmla="*/ 0 w 2"/>
                  <a:gd name="T5" fmla="*/ 1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0" y="0"/>
                    </a:lnTo>
                    <a:lnTo>
                      <a:pt x="0" y="1"/>
                    </a:lnTo>
                    <a:lnTo>
                      <a:pt x="1" y="2"/>
                    </a:lnTo>
                    <a:lnTo>
                      <a:pt x="2"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5" name="Freeform 973">
                <a:extLst>
                  <a:ext uri="{FF2B5EF4-FFF2-40B4-BE49-F238E27FC236}">
                    <a16:creationId xmlns:a16="http://schemas.microsoft.com/office/drawing/2014/main" id="{C77448D3-2E62-ADD8-2899-56FE4FCB2D63}"/>
                  </a:ext>
                </a:extLst>
              </p:cNvPr>
              <p:cNvSpPr>
                <a:spLocks/>
              </p:cNvSpPr>
              <p:nvPr/>
            </p:nvSpPr>
            <p:spPr bwMode="auto">
              <a:xfrm>
                <a:off x="1089" y="3830"/>
                <a:ext cx="643" cy="36"/>
              </a:xfrm>
              <a:custGeom>
                <a:avLst/>
                <a:gdLst>
                  <a:gd name="T0" fmla="*/ 1874 w 1927"/>
                  <a:gd name="T1" fmla="*/ 104 h 108"/>
                  <a:gd name="T2" fmla="*/ 1761 w 1927"/>
                  <a:gd name="T3" fmla="*/ 103 h 108"/>
                  <a:gd name="T4" fmla="*/ 1637 w 1927"/>
                  <a:gd name="T5" fmla="*/ 99 h 108"/>
                  <a:gd name="T6" fmla="*/ 1504 w 1927"/>
                  <a:gd name="T7" fmla="*/ 94 h 108"/>
                  <a:gd name="T8" fmla="*/ 1364 w 1927"/>
                  <a:gd name="T9" fmla="*/ 85 h 108"/>
                  <a:gd name="T10" fmla="*/ 1221 w 1927"/>
                  <a:gd name="T11" fmla="*/ 76 h 108"/>
                  <a:gd name="T12" fmla="*/ 1075 w 1927"/>
                  <a:gd name="T13" fmla="*/ 65 h 108"/>
                  <a:gd name="T14" fmla="*/ 929 w 1927"/>
                  <a:gd name="T15" fmla="*/ 54 h 108"/>
                  <a:gd name="T16" fmla="*/ 786 w 1927"/>
                  <a:gd name="T17" fmla="*/ 43 h 108"/>
                  <a:gd name="T18" fmla="*/ 647 w 1927"/>
                  <a:gd name="T19" fmla="*/ 32 h 108"/>
                  <a:gd name="T20" fmla="*/ 515 w 1927"/>
                  <a:gd name="T21" fmla="*/ 22 h 108"/>
                  <a:gd name="T22" fmla="*/ 392 w 1927"/>
                  <a:gd name="T23" fmla="*/ 14 h 108"/>
                  <a:gd name="T24" fmla="*/ 279 w 1927"/>
                  <a:gd name="T25" fmla="*/ 7 h 108"/>
                  <a:gd name="T26" fmla="*/ 179 w 1927"/>
                  <a:gd name="T27" fmla="*/ 2 h 108"/>
                  <a:gd name="T28" fmla="*/ 94 w 1927"/>
                  <a:gd name="T29" fmla="*/ 0 h 108"/>
                  <a:gd name="T30" fmla="*/ 28 w 1927"/>
                  <a:gd name="T31" fmla="*/ 2 h 108"/>
                  <a:gd name="T32" fmla="*/ 2 w 1927"/>
                  <a:gd name="T33" fmla="*/ 7 h 108"/>
                  <a:gd name="T34" fmla="*/ 58 w 1927"/>
                  <a:gd name="T35" fmla="*/ 4 h 108"/>
                  <a:gd name="T36" fmla="*/ 135 w 1927"/>
                  <a:gd name="T37" fmla="*/ 4 h 108"/>
                  <a:gd name="T38" fmla="*/ 227 w 1927"/>
                  <a:gd name="T39" fmla="*/ 8 h 108"/>
                  <a:gd name="T40" fmla="*/ 334 w 1927"/>
                  <a:gd name="T41" fmla="*/ 13 h 108"/>
                  <a:gd name="T42" fmla="*/ 452 w 1927"/>
                  <a:gd name="T43" fmla="*/ 21 h 108"/>
                  <a:gd name="T44" fmla="*/ 580 w 1927"/>
                  <a:gd name="T45" fmla="*/ 31 h 108"/>
                  <a:gd name="T46" fmla="*/ 717 w 1927"/>
                  <a:gd name="T47" fmla="*/ 40 h 108"/>
                  <a:gd name="T48" fmla="*/ 857 w 1927"/>
                  <a:gd name="T49" fmla="*/ 52 h 108"/>
                  <a:gd name="T50" fmla="*/ 1003 w 1927"/>
                  <a:gd name="T51" fmla="*/ 63 h 108"/>
                  <a:gd name="T52" fmla="*/ 1148 w 1927"/>
                  <a:gd name="T53" fmla="*/ 74 h 108"/>
                  <a:gd name="T54" fmla="*/ 1293 w 1927"/>
                  <a:gd name="T55" fmla="*/ 84 h 108"/>
                  <a:gd name="T56" fmla="*/ 1435 w 1927"/>
                  <a:gd name="T57" fmla="*/ 93 h 108"/>
                  <a:gd name="T58" fmla="*/ 1571 w 1927"/>
                  <a:gd name="T59" fmla="*/ 100 h 108"/>
                  <a:gd name="T60" fmla="*/ 1700 w 1927"/>
                  <a:gd name="T61" fmla="*/ 104 h 108"/>
                  <a:gd name="T62" fmla="*/ 1820 w 1927"/>
                  <a:gd name="T63" fmla="*/ 108 h 108"/>
                  <a:gd name="T64" fmla="*/ 1927 w 1927"/>
                  <a:gd name="T65"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27" h="108">
                    <a:moveTo>
                      <a:pt x="1927" y="103"/>
                    </a:moveTo>
                    <a:lnTo>
                      <a:pt x="1874" y="104"/>
                    </a:lnTo>
                    <a:lnTo>
                      <a:pt x="1820" y="104"/>
                    </a:lnTo>
                    <a:lnTo>
                      <a:pt x="1761" y="103"/>
                    </a:lnTo>
                    <a:lnTo>
                      <a:pt x="1700" y="101"/>
                    </a:lnTo>
                    <a:lnTo>
                      <a:pt x="1637" y="99"/>
                    </a:lnTo>
                    <a:lnTo>
                      <a:pt x="1571" y="97"/>
                    </a:lnTo>
                    <a:lnTo>
                      <a:pt x="1504" y="94"/>
                    </a:lnTo>
                    <a:lnTo>
                      <a:pt x="1435" y="90"/>
                    </a:lnTo>
                    <a:lnTo>
                      <a:pt x="1364" y="85"/>
                    </a:lnTo>
                    <a:lnTo>
                      <a:pt x="1293" y="81"/>
                    </a:lnTo>
                    <a:lnTo>
                      <a:pt x="1221" y="76"/>
                    </a:lnTo>
                    <a:lnTo>
                      <a:pt x="1148" y="71"/>
                    </a:lnTo>
                    <a:lnTo>
                      <a:pt x="1075" y="65"/>
                    </a:lnTo>
                    <a:lnTo>
                      <a:pt x="1003" y="60"/>
                    </a:lnTo>
                    <a:lnTo>
                      <a:pt x="929" y="54"/>
                    </a:lnTo>
                    <a:lnTo>
                      <a:pt x="857" y="49"/>
                    </a:lnTo>
                    <a:lnTo>
                      <a:pt x="786" y="43"/>
                    </a:lnTo>
                    <a:lnTo>
                      <a:pt x="717" y="37"/>
                    </a:lnTo>
                    <a:lnTo>
                      <a:pt x="647" y="32"/>
                    </a:lnTo>
                    <a:lnTo>
                      <a:pt x="580" y="28"/>
                    </a:lnTo>
                    <a:lnTo>
                      <a:pt x="515" y="22"/>
                    </a:lnTo>
                    <a:lnTo>
                      <a:pt x="452" y="18"/>
                    </a:lnTo>
                    <a:lnTo>
                      <a:pt x="392" y="14"/>
                    </a:lnTo>
                    <a:lnTo>
                      <a:pt x="334" y="10"/>
                    </a:lnTo>
                    <a:lnTo>
                      <a:pt x="279" y="7"/>
                    </a:lnTo>
                    <a:lnTo>
                      <a:pt x="227" y="4"/>
                    </a:lnTo>
                    <a:lnTo>
                      <a:pt x="179" y="2"/>
                    </a:lnTo>
                    <a:lnTo>
                      <a:pt x="135" y="1"/>
                    </a:lnTo>
                    <a:lnTo>
                      <a:pt x="94" y="0"/>
                    </a:lnTo>
                    <a:lnTo>
                      <a:pt x="58" y="1"/>
                    </a:lnTo>
                    <a:lnTo>
                      <a:pt x="28" y="2"/>
                    </a:lnTo>
                    <a:lnTo>
                      <a:pt x="0" y="4"/>
                    </a:lnTo>
                    <a:lnTo>
                      <a:pt x="2" y="7"/>
                    </a:lnTo>
                    <a:lnTo>
                      <a:pt x="28" y="6"/>
                    </a:lnTo>
                    <a:lnTo>
                      <a:pt x="58" y="4"/>
                    </a:lnTo>
                    <a:lnTo>
                      <a:pt x="94" y="4"/>
                    </a:lnTo>
                    <a:lnTo>
                      <a:pt x="135" y="4"/>
                    </a:lnTo>
                    <a:lnTo>
                      <a:pt x="179" y="6"/>
                    </a:lnTo>
                    <a:lnTo>
                      <a:pt x="227" y="8"/>
                    </a:lnTo>
                    <a:lnTo>
                      <a:pt x="279" y="11"/>
                    </a:lnTo>
                    <a:lnTo>
                      <a:pt x="334" y="13"/>
                    </a:lnTo>
                    <a:lnTo>
                      <a:pt x="392" y="17"/>
                    </a:lnTo>
                    <a:lnTo>
                      <a:pt x="452" y="21"/>
                    </a:lnTo>
                    <a:lnTo>
                      <a:pt x="515" y="26"/>
                    </a:lnTo>
                    <a:lnTo>
                      <a:pt x="580" y="31"/>
                    </a:lnTo>
                    <a:lnTo>
                      <a:pt x="647" y="35"/>
                    </a:lnTo>
                    <a:lnTo>
                      <a:pt x="717" y="40"/>
                    </a:lnTo>
                    <a:lnTo>
                      <a:pt x="786" y="47"/>
                    </a:lnTo>
                    <a:lnTo>
                      <a:pt x="857" y="52"/>
                    </a:lnTo>
                    <a:lnTo>
                      <a:pt x="929" y="58"/>
                    </a:lnTo>
                    <a:lnTo>
                      <a:pt x="1003" y="63"/>
                    </a:lnTo>
                    <a:lnTo>
                      <a:pt x="1075" y="69"/>
                    </a:lnTo>
                    <a:lnTo>
                      <a:pt x="1148" y="74"/>
                    </a:lnTo>
                    <a:lnTo>
                      <a:pt x="1221" y="79"/>
                    </a:lnTo>
                    <a:lnTo>
                      <a:pt x="1293" y="84"/>
                    </a:lnTo>
                    <a:lnTo>
                      <a:pt x="1364" y="89"/>
                    </a:lnTo>
                    <a:lnTo>
                      <a:pt x="1435" y="93"/>
                    </a:lnTo>
                    <a:lnTo>
                      <a:pt x="1504" y="97"/>
                    </a:lnTo>
                    <a:lnTo>
                      <a:pt x="1571" y="100"/>
                    </a:lnTo>
                    <a:lnTo>
                      <a:pt x="1637" y="102"/>
                    </a:lnTo>
                    <a:lnTo>
                      <a:pt x="1700" y="104"/>
                    </a:lnTo>
                    <a:lnTo>
                      <a:pt x="1761" y="106"/>
                    </a:lnTo>
                    <a:lnTo>
                      <a:pt x="1820" y="108"/>
                    </a:lnTo>
                    <a:lnTo>
                      <a:pt x="1874" y="108"/>
                    </a:lnTo>
                    <a:lnTo>
                      <a:pt x="1927" y="106"/>
                    </a:lnTo>
                    <a:lnTo>
                      <a:pt x="1927"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6" name="Freeform 974">
                <a:extLst>
                  <a:ext uri="{FF2B5EF4-FFF2-40B4-BE49-F238E27FC236}">
                    <a16:creationId xmlns:a16="http://schemas.microsoft.com/office/drawing/2014/main" id="{5B0EC946-317A-F4EA-DE29-36BC4C4C758B}"/>
                  </a:ext>
                </a:extLst>
              </p:cNvPr>
              <p:cNvSpPr>
                <a:spLocks/>
              </p:cNvSpPr>
              <p:nvPr/>
            </p:nvSpPr>
            <p:spPr bwMode="auto">
              <a:xfrm>
                <a:off x="1731" y="3864"/>
                <a:ext cx="1" cy="2"/>
              </a:xfrm>
              <a:custGeom>
                <a:avLst/>
                <a:gdLst>
                  <a:gd name="T0" fmla="*/ 0 w 2"/>
                  <a:gd name="T1" fmla="*/ 4 h 4"/>
                  <a:gd name="T2" fmla="*/ 1 w 2"/>
                  <a:gd name="T3" fmla="*/ 2 h 4"/>
                  <a:gd name="T4" fmla="*/ 2 w 2"/>
                  <a:gd name="T5" fmla="*/ 1 h 4"/>
                  <a:gd name="T6" fmla="*/ 1 w 2"/>
                  <a:gd name="T7" fmla="*/ 0 h 4"/>
                  <a:gd name="T8" fmla="*/ 0 w 2"/>
                  <a:gd name="T9" fmla="*/ 0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lnTo>
                      <a:pt x="1" y="2"/>
                    </a:lnTo>
                    <a:lnTo>
                      <a:pt x="2" y="1"/>
                    </a:lnTo>
                    <a:lnTo>
                      <a:pt x="1" y="0"/>
                    </a:lnTo>
                    <a:lnTo>
                      <a:pt x="0"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7" name="Freeform 975">
                <a:extLst>
                  <a:ext uri="{FF2B5EF4-FFF2-40B4-BE49-F238E27FC236}">
                    <a16:creationId xmlns:a16="http://schemas.microsoft.com/office/drawing/2014/main" id="{29C3C3A4-E0B5-2272-AAD6-AC6D3A02BDCA}"/>
                  </a:ext>
                </a:extLst>
              </p:cNvPr>
              <p:cNvSpPr>
                <a:spLocks/>
              </p:cNvSpPr>
              <p:nvPr/>
            </p:nvSpPr>
            <p:spPr bwMode="auto">
              <a:xfrm>
                <a:off x="1227" y="3861"/>
                <a:ext cx="1" cy="1"/>
              </a:xfrm>
              <a:custGeom>
                <a:avLst/>
                <a:gdLst>
                  <a:gd name="T0" fmla="*/ 2 w 2"/>
                  <a:gd name="T1" fmla="*/ 0 h 3"/>
                  <a:gd name="T2" fmla="*/ 1 w 2"/>
                  <a:gd name="T3" fmla="*/ 0 h 3"/>
                  <a:gd name="T4" fmla="*/ 0 w 2"/>
                  <a:gd name="T5" fmla="*/ 1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8" name="Freeform 976">
                <a:extLst>
                  <a:ext uri="{FF2B5EF4-FFF2-40B4-BE49-F238E27FC236}">
                    <a16:creationId xmlns:a16="http://schemas.microsoft.com/office/drawing/2014/main" id="{52A88A79-16A8-21CA-BFE4-B33DADF26630}"/>
                  </a:ext>
                </a:extLst>
              </p:cNvPr>
              <p:cNvSpPr>
                <a:spLocks/>
              </p:cNvSpPr>
              <p:nvPr/>
            </p:nvSpPr>
            <p:spPr bwMode="auto">
              <a:xfrm>
                <a:off x="1228" y="3861"/>
                <a:ext cx="511" cy="34"/>
              </a:xfrm>
              <a:custGeom>
                <a:avLst/>
                <a:gdLst>
                  <a:gd name="T0" fmla="*/ 1498 w 1533"/>
                  <a:gd name="T1" fmla="*/ 99 h 103"/>
                  <a:gd name="T2" fmla="*/ 1422 w 1533"/>
                  <a:gd name="T3" fmla="*/ 100 h 103"/>
                  <a:gd name="T4" fmla="*/ 1338 w 1533"/>
                  <a:gd name="T5" fmla="*/ 100 h 103"/>
                  <a:gd name="T6" fmla="*/ 1246 w 1533"/>
                  <a:gd name="T7" fmla="*/ 99 h 103"/>
                  <a:gd name="T8" fmla="*/ 1149 w 1533"/>
                  <a:gd name="T9" fmla="*/ 97 h 103"/>
                  <a:gd name="T10" fmla="*/ 1047 w 1533"/>
                  <a:gd name="T11" fmla="*/ 94 h 103"/>
                  <a:gd name="T12" fmla="*/ 942 w 1533"/>
                  <a:gd name="T13" fmla="*/ 91 h 103"/>
                  <a:gd name="T14" fmla="*/ 834 w 1533"/>
                  <a:gd name="T15" fmla="*/ 87 h 103"/>
                  <a:gd name="T16" fmla="*/ 724 w 1533"/>
                  <a:gd name="T17" fmla="*/ 82 h 103"/>
                  <a:gd name="T18" fmla="*/ 616 w 1533"/>
                  <a:gd name="T19" fmla="*/ 75 h 103"/>
                  <a:gd name="T20" fmla="*/ 510 w 1533"/>
                  <a:gd name="T21" fmla="*/ 67 h 103"/>
                  <a:gd name="T22" fmla="*/ 405 w 1533"/>
                  <a:gd name="T23" fmla="*/ 59 h 103"/>
                  <a:gd name="T24" fmla="*/ 305 w 1533"/>
                  <a:gd name="T25" fmla="*/ 48 h 103"/>
                  <a:gd name="T26" fmla="*/ 209 w 1533"/>
                  <a:gd name="T27" fmla="*/ 37 h 103"/>
                  <a:gd name="T28" fmla="*/ 121 w 1533"/>
                  <a:gd name="T29" fmla="*/ 23 h 103"/>
                  <a:gd name="T30" fmla="*/ 39 w 1533"/>
                  <a:gd name="T31" fmla="*/ 8 h 103"/>
                  <a:gd name="T32" fmla="*/ 0 w 1533"/>
                  <a:gd name="T33" fmla="*/ 3 h 103"/>
                  <a:gd name="T34" fmla="*/ 78 w 1533"/>
                  <a:gd name="T35" fmla="*/ 19 h 103"/>
                  <a:gd name="T36" fmla="*/ 163 w 1533"/>
                  <a:gd name="T37" fmla="*/ 33 h 103"/>
                  <a:gd name="T38" fmla="*/ 255 w 1533"/>
                  <a:gd name="T39" fmla="*/ 46 h 103"/>
                  <a:gd name="T40" fmla="*/ 354 w 1533"/>
                  <a:gd name="T41" fmla="*/ 57 h 103"/>
                  <a:gd name="T42" fmla="*/ 457 w 1533"/>
                  <a:gd name="T43" fmla="*/ 66 h 103"/>
                  <a:gd name="T44" fmla="*/ 562 w 1533"/>
                  <a:gd name="T45" fmla="*/ 74 h 103"/>
                  <a:gd name="T46" fmla="*/ 671 w 1533"/>
                  <a:gd name="T47" fmla="*/ 82 h 103"/>
                  <a:gd name="T48" fmla="*/ 779 w 1533"/>
                  <a:gd name="T49" fmla="*/ 88 h 103"/>
                  <a:gd name="T50" fmla="*/ 888 w 1533"/>
                  <a:gd name="T51" fmla="*/ 92 h 103"/>
                  <a:gd name="T52" fmla="*/ 994 w 1533"/>
                  <a:gd name="T53" fmla="*/ 97 h 103"/>
                  <a:gd name="T54" fmla="*/ 1099 w 1533"/>
                  <a:gd name="T55" fmla="*/ 100 h 103"/>
                  <a:gd name="T56" fmla="*/ 1198 w 1533"/>
                  <a:gd name="T57" fmla="*/ 101 h 103"/>
                  <a:gd name="T58" fmla="*/ 1293 w 1533"/>
                  <a:gd name="T59" fmla="*/ 102 h 103"/>
                  <a:gd name="T60" fmla="*/ 1380 w 1533"/>
                  <a:gd name="T61" fmla="*/ 103 h 103"/>
                  <a:gd name="T62" fmla="*/ 1461 w 1533"/>
                  <a:gd name="T63" fmla="*/ 102 h 103"/>
                  <a:gd name="T64" fmla="*/ 1533 w 1533"/>
                  <a:gd name="T65" fmla="*/ 10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3" h="103">
                    <a:moveTo>
                      <a:pt x="1533" y="99"/>
                    </a:moveTo>
                    <a:lnTo>
                      <a:pt x="1498" y="99"/>
                    </a:lnTo>
                    <a:lnTo>
                      <a:pt x="1461" y="100"/>
                    </a:lnTo>
                    <a:lnTo>
                      <a:pt x="1422" y="100"/>
                    </a:lnTo>
                    <a:lnTo>
                      <a:pt x="1380" y="100"/>
                    </a:lnTo>
                    <a:lnTo>
                      <a:pt x="1338" y="100"/>
                    </a:lnTo>
                    <a:lnTo>
                      <a:pt x="1293" y="100"/>
                    </a:lnTo>
                    <a:lnTo>
                      <a:pt x="1246" y="99"/>
                    </a:lnTo>
                    <a:lnTo>
                      <a:pt x="1198" y="98"/>
                    </a:lnTo>
                    <a:lnTo>
                      <a:pt x="1149" y="97"/>
                    </a:lnTo>
                    <a:lnTo>
                      <a:pt x="1099" y="97"/>
                    </a:lnTo>
                    <a:lnTo>
                      <a:pt x="1047" y="94"/>
                    </a:lnTo>
                    <a:lnTo>
                      <a:pt x="994" y="93"/>
                    </a:lnTo>
                    <a:lnTo>
                      <a:pt x="942" y="91"/>
                    </a:lnTo>
                    <a:lnTo>
                      <a:pt x="888" y="89"/>
                    </a:lnTo>
                    <a:lnTo>
                      <a:pt x="834" y="87"/>
                    </a:lnTo>
                    <a:lnTo>
                      <a:pt x="779" y="85"/>
                    </a:lnTo>
                    <a:lnTo>
                      <a:pt x="724" y="82"/>
                    </a:lnTo>
                    <a:lnTo>
                      <a:pt x="671" y="79"/>
                    </a:lnTo>
                    <a:lnTo>
                      <a:pt x="616" y="75"/>
                    </a:lnTo>
                    <a:lnTo>
                      <a:pt x="562" y="71"/>
                    </a:lnTo>
                    <a:lnTo>
                      <a:pt x="510" y="67"/>
                    </a:lnTo>
                    <a:lnTo>
                      <a:pt x="457" y="63"/>
                    </a:lnTo>
                    <a:lnTo>
                      <a:pt x="405" y="59"/>
                    </a:lnTo>
                    <a:lnTo>
                      <a:pt x="354" y="53"/>
                    </a:lnTo>
                    <a:lnTo>
                      <a:pt x="305" y="48"/>
                    </a:lnTo>
                    <a:lnTo>
                      <a:pt x="256" y="43"/>
                    </a:lnTo>
                    <a:lnTo>
                      <a:pt x="209" y="37"/>
                    </a:lnTo>
                    <a:lnTo>
                      <a:pt x="164" y="30"/>
                    </a:lnTo>
                    <a:lnTo>
                      <a:pt x="121" y="23"/>
                    </a:lnTo>
                    <a:lnTo>
                      <a:pt x="78" y="16"/>
                    </a:lnTo>
                    <a:lnTo>
                      <a:pt x="39" y="8"/>
                    </a:lnTo>
                    <a:lnTo>
                      <a:pt x="1" y="0"/>
                    </a:lnTo>
                    <a:lnTo>
                      <a:pt x="0" y="3"/>
                    </a:lnTo>
                    <a:lnTo>
                      <a:pt x="38" y="11"/>
                    </a:lnTo>
                    <a:lnTo>
                      <a:pt x="78" y="19"/>
                    </a:lnTo>
                    <a:lnTo>
                      <a:pt x="120" y="26"/>
                    </a:lnTo>
                    <a:lnTo>
                      <a:pt x="163" y="33"/>
                    </a:lnTo>
                    <a:lnTo>
                      <a:pt x="208" y="40"/>
                    </a:lnTo>
                    <a:lnTo>
                      <a:pt x="255" y="46"/>
                    </a:lnTo>
                    <a:lnTo>
                      <a:pt x="304" y="51"/>
                    </a:lnTo>
                    <a:lnTo>
                      <a:pt x="354" y="57"/>
                    </a:lnTo>
                    <a:lnTo>
                      <a:pt x="405" y="62"/>
                    </a:lnTo>
                    <a:lnTo>
                      <a:pt x="457" y="66"/>
                    </a:lnTo>
                    <a:lnTo>
                      <a:pt x="510" y="71"/>
                    </a:lnTo>
                    <a:lnTo>
                      <a:pt x="562" y="74"/>
                    </a:lnTo>
                    <a:lnTo>
                      <a:pt x="616" y="79"/>
                    </a:lnTo>
                    <a:lnTo>
                      <a:pt x="671" y="82"/>
                    </a:lnTo>
                    <a:lnTo>
                      <a:pt x="724" y="85"/>
                    </a:lnTo>
                    <a:lnTo>
                      <a:pt x="779" y="88"/>
                    </a:lnTo>
                    <a:lnTo>
                      <a:pt x="834" y="90"/>
                    </a:lnTo>
                    <a:lnTo>
                      <a:pt x="888" y="92"/>
                    </a:lnTo>
                    <a:lnTo>
                      <a:pt x="942" y="94"/>
                    </a:lnTo>
                    <a:lnTo>
                      <a:pt x="994" y="97"/>
                    </a:lnTo>
                    <a:lnTo>
                      <a:pt x="1047" y="98"/>
                    </a:lnTo>
                    <a:lnTo>
                      <a:pt x="1099" y="100"/>
                    </a:lnTo>
                    <a:lnTo>
                      <a:pt x="1149" y="100"/>
                    </a:lnTo>
                    <a:lnTo>
                      <a:pt x="1198" y="101"/>
                    </a:lnTo>
                    <a:lnTo>
                      <a:pt x="1246" y="102"/>
                    </a:lnTo>
                    <a:lnTo>
                      <a:pt x="1293" y="102"/>
                    </a:lnTo>
                    <a:lnTo>
                      <a:pt x="1338" y="103"/>
                    </a:lnTo>
                    <a:lnTo>
                      <a:pt x="1380" y="103"/>
                    </a:lnTo>
                    <a:lnTo>
                      <a:pt x="1422" y="103"/>
                    </a:lnTo>
                    <a:lnTo>
                      <a:pt x="1461" y="102"/>
                    </a:lnTo>
                    <a:lnTo>
                      <a:pt x="1498" y="102"/>
                    </a:lnTo>
                    <a:lnTo>
                      <a:pt x="1533" y="102"/>
                    </a:lnTo>
                    <a:lnTo>
                      <a:pt x="1533"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9" name="Freeform 977">
                <a:extLst>
                  <a:ext uri="{FF2B5EF4-FFF2-40B4-BE49-F238E27FC236}">
                    <a16:creationId xmlns:a16="http://schemas.microsoft.com/office/drawing/2014/main" id="{238B91B2-9B5F-65CE-F367-A564F95B6006}"/>
                  </a:ext>
                </a:extLst>
              </p:cNvPr>
              <p:cNvSpPr>
                <a:spLocks/>
              </p:cNvSpPr>
              <p:nvPr/>
            </p:nvSpPr>
            <p:spPr bwMode="auto">
              <a:xfrm>
                <a:off x="1739" y="3894"/>
                <a:ext cx="1" cy="1"/>
              </a:xfrm>
              <a:custGeom>
                <a:avLst/>
                <a:gdLst>
                  <a:gd name="T0" fmla="*/ 0 w 2"/>
                  <a:gd name="T1" fmla="*/ 2 h 2"/>
                  <a:gd name="T2" fmla="*/ 1 w 2"/>
                  <a:gd name="T3" fmla="*/ 2 h 2"/>
                  <a:gd name="T4" fmla="*/ 2 w 2"/>
                  <a:gd name="T5" fmla="*/ 1 h 2"/>
                  <a:gd name="T6" fmla="*/ 1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1"/>
                    </a:lnTo>
                    <a:lnTo>
                      <a:pt x="1" y="0"/>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0" name="Freeform 978">
                <a:extLst>
                  <a:ext uri="{FF2B5EF4-FFF2-40B4-BE49-F238E27FC236}">
                    <a16:creationId xmlns:a16="http://schemas.microsoft.com/office/drawing/2014/main" id="{3C6CBDE2-610E-B3B6-AB69-163DFD045EC7}"/>
                  </a:ext>
                </a:extLst>
              </p:cNvPr>
              <p:cNvSpPr>
                <a:spLocks/>
              </p:cNvSpPr>
              <p:nvPr/>
            </p:nvSpPr>
            <p:spPr bwMode="auto">
              <a:xfrm>
                <a:off x="1325" y="3725"/>
                <a:ext cx="1" cy="1"/>
              </a:xfrm>
              <a:custGeom>
                <a:avLst/>
                <a:gdLst>
                  <a:gd name="T0" fmla="*/ 2 w 2"/>
                  <a:gd name="T1" fmla="*/ 0 h 3"/>
                  <a:gd name="T2" fmla="*/ 1 w 2"/>
                  <a:gd name="T3" fmla="*/ 0 h 3"/>
                  <a:gd name="T4" fmla="*/ 0 w 2"/>
                  <a:gd name="T5" fmla="*/ 1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1" name="Freeform 979">
                <a:extLst>
                  <a:ext uri="{FF2B5EF4-FFF2-40B4-BE49-F238E27FC236}">
                    <a16:creationId xmlns:a16="http://schemas.microsoft.com/office/drawing/2014/main" id="{22FCD6A1-9D72-ED23-1E75-930F6A38A7F0}"/>
                  </a:ext>
                </a:extLst>
              </p:cNvPr>
              <p:cNvSpPr>
                <a:spLocks/>
              </p:cNvSpPr>
              <p:nvPr/>
            </p:nvSpPr>
            <p:spPr bwMode="auto">
              <a:xfrm>
                <a:off x="1325" y="3725"/>
                <a:ext cx="393" cy="98"/>
              </a:xfrm>
              <a:custGeom>
                <a:avLst/>
                <a:gdLst>
                  <a:gd name="T0" fmla="*/ 1137 w 1178"/>
                  <a:gd name="T1" fmla="*/ 288 h 294"/>
                  <a:gd name="T2" fmla="*/ 1057 w 1178"/>
                  <a:gd name="T3" fmla="*/ 280 h 294"/>
                  <a:gd name="T4" fmla="*/ 978 w 1178"/>
                  <a:gd name="T5" fmla="*/ 271 h 294"/>
                  <a:gd name="T6" fmla="*/ 901 w 1178"/>
                  <a:gd name="T7" fmla="*/ 260 h 294"/>
                  <a:gd name="T8" fmla="*/ 824 w 1178"/>
                  <a:gd name="T9" fmla="*/ 247 h 294"/>
                  <a:gd name="T10" fmla="*/ 749 w 1178"/>
                  <a:gd name="T11" fmla="*/ 233 h 294"/>
                  <a:gd name="T12" fmla="*/ 675 w 1178"/>
                  <a:gd name="T13" fmla="*/ 218 h 294"/>
                  <a:gd name="T14" fmla="*/ 602 w 1178"/>
                  <a:gd name="T15" fmla="*/ 201 h 294"/>
                  <a:gd name="T16" fmla="*/ 530 w 1178"/>
                  <a:gd name="T17" fmla="*/ 182 h 294"/>
                  <a:gd name="T18" fmla="*/ 459 w 1178"/>
                  <a:gd name="T19" fmla="*/ 162 h 294"/>
                  <a:gd name="T20" fmla="*/ 387 w 1178"/>
                  <a:gd name="T21" fmla="*/ 141 h 294"/>
                  <a:gd name="T22" fmla="*/ 317 w 1178"/>
                  <a:gd name="T23" fmla="*/ 119 h 294"/>
                  <a:gd name="T24" fmla="*/ 246 w 1178"/>
                  <a:gd name="T25" fmla="*/ 95 h 294"/>
                  <a:gd name="T26" fmla="*/ 177 w 1178"/>
                  <a:gd name="T27" fmla="*/ 69 h 294"/>
                  <a:gd name="T28" fmla="*/ 106 w 1178"/>
                  <a:gd name="T29" fmla="*/ 42 h 294"/>
                  <a:gd name="T30" fmla="*/ 36 w 1178"/>
                  <a:gd name="T31" fmla="*/ 15 h 294"/>
                  <a:gd name="T32" fmla="*/ 0 w 1178"/>
                  <a:gd name="T33" fmla="*/ 3 h 294"/>
                  <a:gd name="T34" fmla="*/ 71 w 1178"/>
                  <a:gd name="T35" fmla="*/ 31 h 294"/>
                  <a:gd name="T36" fmla="*/ 140 w 1178"/>
                  <a:gd name="T37" fmla="*/ 59 h 294"/>
                  <a:gd name="T38" fmla="*/ 210 w 1178"/>
                  <a:gd name="T39" fmla="*/ 85 h 294"/>
                  <a:gd name="T40" fmla="*/ 281 w 1178"/>
                  <a:gd name="T41" fmla="*/ 109 h 294"/>
                  <a:gd name="T42" fmla="*/ 351 w 1178"/>
                  <a:gd name="T43" fmla="*/ 133 h 294"/>
                  <a:gd name="T44" fmla="*/ 422 w 1178"/>
                  <a:gd name="T45" fmla="*/ 156 h 294"/>
                  <a:gd name="T46" fmla="*/ 493 w 1178"/>
                  <a:gd name="T47" fmla="*/ 176 h 294"/>
                  <a:gd name="T48" fmla="*/ 566 w 1178"/>
                  <a:gd name="T49" fmla="*/ 194 h 294"/>
                  <a:gd name="T50" fmla="*/ 637 w 1178"/>
                  <a:gd name="T51" fmla="*/ 212 h 294"/>
                  <a:gd name="T52" fmla="*/ 712 w 1178"/>
                  <a:gd name="T53" fmla="*/ 229 h 294"/>
                  <a:gd name="T54" fmla="*/ 786 w 1178"/>
                  <a:gd name="T55" fmla="*/ 244 h 294"/>
                  <a:gd name="T56" fmla="*/ 861 w 1178"/>
                  <a:gd name="T57" fmla="*/ 258 h 294"/>
                  <a:gd name="T58" fmla="*/ 938 w 1178"/>
                  <a:gd name="T59" fmla="*/ 269 h 294"/>
                  <a:gd name="T60" fmla="*/ 1017 w 1178"/>
                  <a:gd name="T61" fmla="*/ 279 h 294"/>
                  <a:gd name="T62" fmla="*/ 1097 w 1178"/>
                  <a:gd name="T63" fmla="*/ 288 h 294"/>
                  <a:gd name="T64" fmla="*/ 1178 w 1178"/>
                  <a:gd name="T65" fmla="*/ 2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8" h="294">
                    <a:moveTo>
                      <a:pt x="1178" y="291"/>
                    </a:moveTo>
                    <a:lnTo>
                      <a:pt x="1137" y="288"/>
                    </a:lnTo>
                    <a:lnTo>
                      <a:pt x="1097" y="284"/>
                    </a:lnTo>
                    <a:lnTo>
                      <a:pt x="1057" y="280"/>
                    </a:lnTo>
                    <a:lnTo>
                      <a:pt x="1017" y="275"/>
                    </a:lnTo>
                    <a:lnTo>
                      <a:pt x="978" y="271"/>
                    </a:lnTo>
                    <a:lnTo>
                      <a:pt x="939" y="266"/>
                    </a:lnTo>
                    <a:lnTo>
                      <a:pt x="901" y="260"/>
                    </a:lnTo>
                    <a:lnTo>
                      <a:pt x="862" y="254"/>
                    </a:lnTo>
                    <a:lnTo>
                      <a:pt x="824" y="247"/>
                    </a:lnTo>
                    <a:lnTo>
                      <a:pt x="787" y="241"/>
                    </a:lnTo>
                    <a:lnTo>
                      <a:pt x="749" y="233"/>
                    </a:lnTo>
                    <a:lnTo>
                      <a:pt x="712" y="226"/>
                    </a:lnTo>
                    <a:lnTo>
                      <a:pt x="675" y="218"/>
                    </a:lnTo>
                    <a:lnTo>
                      <a:pt x="638" y="209"/>
                    </a:lnTo>
                    <a:lnTo>
                      <a:pt x="602" y="201"/>
                    </a:lnTo>
                    <a:lnTo>
                      <a:pt x="566" y="191"/>
                    </a:lnTo>
                    <a:lnTo>
                      <a:pt x="530" y="182"/>
                    </a:lnTo>
                    <a:lnTo>
                      <a:pt x="494" y="172"/>
                    </a:lnTo>
                    <a:lnTo>
                      <a:pt x="459" y="162"/>
                    </a:lnTo>
                    <a:lnTo>
                      <a:pt x="423" y="152"/>
                    </a:lnTo>
                    <a:lnTo>
                      <a:pt x="387" y="141"/>
                    </a:lnTo>
                    <a:lnTo>
                      <a:pt x="352" y="130"/>
                    </a:lnTo>
                    <a:lnTo>
                      <a:pt x="317" y="119"/>
                    </a:lnTo>
                    <a:lnTo>
                      <a:pt x="282" y="106"/>
                    </a:lnTo>
                    <a:lnTo>
                      <a:pt x="246" y="95"/>
                    </a:lnTo>
                    <a:lnTo>
                      <a:pt x="211" y="82"/>
                    </a:lnTo>
                    <a:lnTo>
                      <a:pt x="177" y="69"/>
                    </a:lnTo>
                    <a:lnTo>
                      <a:pt x="142" y="56"/>
                    </a:lnTo>
                    <a:lnTo>
                      <a:pt x="106" y="42"/>
                    </a:lnTo>
                    <a:lnTo>
                      <a:pt x="72" y="28"/>
                    </a:lnTo>
                    <a:lnTo>
                      <a:pt x="36" y="15"/>
                    </a:lnTo>
                    <a:lnTo>
                      <a:pt x="1" y="0"/>
                    </a:lnTo>
                    <a:lnTo>
                      <a:pt x="0" y="3"/>
                    </a:lnTo>
                    <a:lnTo>
                      <a:pt x="35" y="18"/>
                    </a:lnTo>
                    <a:lnTo>
                      <a:pt x="71" y="31"/>
                    </a:lnTo>
                    <a:lnTo>
                      <a:pt x="105" y="45"/>
                    </a:lnTo>
                    <a:lnTo>
                      <a:pt x="140" y="59"/>
                    </a:lnTo>
                    <a:lnTo>
                      <a:pt x="176" y="72"/>
                    </a:lnTo>
                    <a:lnTo>
                      <a:pt x="210" y="85"/>
                    </a:lnTo>
                    <a:lnTo>
                      <a:pt x="245" y="98"/>
                    </a:lnTo>
                    <a:lnTo>
                      <a:pt x="281" y="109"/>
                    </a:lnTo>
                    <a:lnTo>
                      <a:pt x="316" y="122"/>
                    </a:lnTo>
                    <a:lnTo>
                      <a:pt x="351" y="133"/>
                    </a:lnTo>
                    <a:lnTo>
                      <a:pt x="386" y="144"/>
                    </a:lnTo>
                    <a:lnTo>
                      <a:pt x="422" y="156"/>
                    </a:lnTo>
                    <a:lnTo>
                      <a:pt x="458" y="165"/>
                    </a:lnTo>
                    <a:lnTo>
                      <a:pt x="493" y="176"/>
                    </a:lnTo>
                    <a:lnTo>
                      <a:pt x="529" y="186"/>
                    </a:lnTo>
                    <a:lnTo>
                      <a:pt x="566" y="194"/>
                    </a:lnTo>
                    <a:lnTo>
                      <a:pt x="602" y="204"/>
                    </a:lnTo>
                    <a:lnTo>
                      <a:pt x="637" y="212"/>
                    </a:lnTo>
                    <a:lnTo>
                      <a:pt x="675" y="221"/>
                    </a:lnTo>
                    <a:lnTo>
                      <a:pt x="712" y="229"/>
                    </a:lnTo>
                    <a:lnTo>
                      <a:pt x="749" y="236"/>
                    </a:lnTo>
                    <a:lnTo>
                      <a:pt x="786" y="244"/>
                    </a:lnTo>
                    <a:lnTo>
                      <a:pt x="823" y="250"/>
                    </a:lnTo>
                    <a:lnTo>
                      <a:pt x="861" y="258"/>
                    </a:lnTo>
                    <a:lnTo>
                      <a:pt x="900" y="263"/>
                    </a:lnTo>
                    <a:lnTo>
                      <a:pt x="938" y="269"/>
                    </a:lnTo>
                    <a:lnTo>
                      <a:pt x="978" y="274"/>
                    </a:lnTo>
                    <a:lnTo>
                      <a:pt x="1017" y="279"/>
                    </a:lnTo>
                    <a:lnTo>
                      <a:pt x="1056" y="283"/>
                    </a:lnTo>
                    <a:lnTo>
                      <a:pt x="1097" y="288"/>
                    </a:lnTo>
                    <a:lnTo>
                      <a:pt x="1137" y="291"/>
                    </a:lnTo>
                    <a:lnTo>
                      <a:pt x="1178" y="294"/>
                    </a:lnTo>
                    <a:lnTo>
                      <a:pt x="1178" y="2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2" name="Freeform 980">
                <a:extLst>
                  <a:ext uri="{FF2B5EF4-FFF2-40B4-BE49-F238E27FC236}">
                    <a16:creationId xmlns:a16="http://schemas.microsoft.com/office/drawing/2014/main" id="{FC44D86F-74E1-0F1C-B124-2356114C7C36}"/>
                  </a:ext>
                </a:extLst>
              </p:cNvPr>
              <p:cNvSpPr>
                <a:spLocks/>
              </p:cNvSpPr>
              <p:nvPr/>
            </p:nvSpPr>
            <p:spPr bwMode="auto">
              <a:xfrm>
                <a:off x="1718" y="3822"/>
                <a:ext cx="1" cy="1"/>
              </a:xfrm>
              <a:custGeom>
                <a:avLst/>
                <a:gdLst>
                  <a:gd name="T0" fmla="*/ 0 w 2"/>
                  <a:gd name="T1" fmla="*/ 3 h 3"/>
                  <a:gd name="T2" fmla="*/ 1 w 2"/>
                  <a:gd name="T3" fmla="*/ 2 h 3"/>
                  <a:gd name="T4" fmla="*/ 2 w 2"/>
                  <a:gd name="T5" fmla="*/ 1 h 3"/>
                  <a:gd name="T6" fmla="*/ 1 w 2"/>
                  <a:gd name="T7" fmla="*/ 0 h 3"/>
                  <a:gd name="T8" fmla="*/ 0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2"/>
                    </a:lnTo>
                    <a:lnTo>
                      <a:pt x="2" y="1"/>
                    </a:lnTo>
                    <a:lnTo>
                      <a:pt x="1" y="0"/>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3" name="Freeform 981">
                <a:extLst>
                  <a:ext uri="{FF2B5EF4-FFF2-40B4-BE49-F238E27FC236}">
                    <a16:creationId xmlns:a16="http://schemas.microsoft.com/office/drawing/2014/main" id="{ED0C4F31-BC10-7C69-25BF-BE34AC90BA3B}"/>
                  </a:ext>
                </a:extLst>
              </p:cNvPr>
              <p:cNvSpPr>
                <a:spLocks/>
              </p:cNvSpPr>
              <p:nvPr/>
            </p:nvSpPr>
            <p:spPr bwMode="auto">
              <a:xfrm>
                <a:off x="1332" y="3703"/>
                <a:ext cx="1" cy="1"/>
              </a:xfrm>
              <a:custGeom>
                <a:avLst/>
                <a:gdLst>
                  <a:gd name="T0" fmla="*/ 2 w 2"/>
                  <a:gd name="T1" fmla="*/ 0 h 3"/>
                  <a:gd name="T2" fmla="*/ 1 w 2"/>
                  <a:gd name="T3" fmla="*/ 0 h 3"/>
                  <a:gd name="T4" fmla="*/ 0 w 2"/>
                  <a:gd name="T5" fmla="*/ 1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1"/>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4" name="Freeform 982">
                <a:extLst>
                  <a:ext uri="{FF2B5EF4-FFF2-40B4-BE49-F238E27FC236}">
                    <a16:creationId xmlns:a16="http://schemas.microsoft.com/office/drawing/2014/main" id="{7CB51D5B-961D-73A6-C088-8A0E71921772}"/>
                  </a:ext>
                </a:extLst>
              </p:cNvPr>
              <p:cNvSpPr>
                <a:spLocks/>
              </p:cNvSpPr>
              <p:nvPr/>
            </p:nvSpPr>
            <p:spPr bwMode="auto">
              <a:xfrm>
                <a:off x="1332" y="3703"/>
                <a:ext cx="342" cy="104"/>
              </a:xfrm>
              <a:custGeom>
                <a:avLst/>
                <a:gdLst>
                  <a:gd name="T0" fmla="*/ 999 w 1026"/>
                  <a:gd name="T1" fmla="*/ 303 h 313"/>
                  <a:gd name="T2" fmla="*/ 941 w 1026"/>
                  <a:gd name="T3" fmla="*/ 288 h 313"/>
                  <a:gd name="T4" fmla="*/ 881 w 1026"/>
                  <a:gd name="T5" fmla="*/ 271 h 313"/>
                  <a:gd name="T6" fmla="*/ 819 w 1026"/>
                  <a:gd name="T7" fmla="*/ 253 h 313"/>
                  <a:gd name="T8" fmla="*/ 756 w 1026"/>
                  <a:gd name="T9" fmla="*/ 234 h 313"/>
                  <a:gd name="T10" fmla="*/ 692 w 1026"/>
                  <a:gd name="T11" fmla="*/ 214 h 313"/>
                  <a:gd name="T12" fmla="*/ 627 w 1026"/>
                  <a:gd name="T13" fmla="*/ 193 h 313"/>
                  <a:gd name="T14" fmla="*/ 559 w 1026"/>
                  <a:gd name="T15" fmla="*/ 171 h 313"/>
                  <a:gd name="T16" fmla="*/ 492 w 1026"/>
                  <a:gd name="T17" fmla="*/ 150 h 313"/>
                  <a:gd name="T18" fmla="*/ 425 w 1026"/>
                  <a:gd name="T19" fmla="*/ 128 h 313"/>
                  <a:gd name="T20" fmla="*/ 358 w 1026"/>
                  <a:gd name="T21" fmla="*/ 107 h 313"/>
                  <a:gd name="T22" fmla="*/ 290 w 1026"/>
                  <a:gd name="T23" fmla="*/ 86 h 313"/>
                  <a:gd name="T24" fmla="*/ 224 w 1026"/>
                  <a:gd name="T25" fmla="*/ 65 h 313"/>
                  <a:gd name="T26" fmla="*/ 159 w 1026"/>
                  <a:gd name="T27" fmla="*/ 45 h 313"/>
                  <a:gd name="T28" fmla="*/ 95 w 1026"/>
                  <a:gd name="T29" fmla="*/ 26 h 313"/>
                  <a:gd name="T30" fmla="*/ 32 w 1026"/>
                  <a:gd name="T31" fmla="*/ 8 h 313"/>
                  <a:gd name="T32" fmla="*/ 0 w 1026"/>
                  <a:gd name="T33" fmla="*/ 3 h 313"/>
                  <a:gd name="T34" fmla="*/ 62 w 1026"/>
                  <a:gd name="T35" fmla="*/ 20 h 313"/>
                  <a:gd name="T36" fmla="*/ 125 w 1026"/>
                  <a:gd name="T37" fmla="*/ 39 h 313"/>
                  <a:gd name="T38" fmla="*/ 190 w 1026"/>
                  <a:gd name="T39" fmla="*/ 57 h 313"/>
                  <a:gd name="T40" fmla="*/ 257 w 1026"/>
                  <a:gd name="T41" fmla="*/ 78 h 313"/>
                  <a:gd name="T42" fmla="*/ 323 w 1026"/>
                  <a:gd name="T43" fmla="*/ 100 h 313"/>
                  <a:gd name="T44" fmla="*/ 390 w 1026"/>
                  <a:gd name="T45" fmla="*/ 121 h 313"/>
                  <a:gd name="T46" fmla="*/ 457 w 1026"/>
                  <a:gd name="T47" fmla="*/ 143 h 313"/>
                  <a:gd name="T48" fmla="*/ 525 w 1026"/>
                  <a:gd name="T49" fmla="*/ 164 h 313"/>
                  <a:gd name="T50" fmla="*/ 591 w 1026"/>
                  <a:gd name="T51" fmla="*/ 186 h 313"/>
                  <a:gd name="T52" fmla="*/ 657 w 1026"/>
                  <a:gd name="T53" fmla="*/ 207 h 313"/>
                  <a:gd name="T54" fmla="*/ 724 w 1026"/>
                  <a:gd name="T55" fmla="*/ 227 h 313"/>
                  <a:gd name="T56" fmla="*/ 788 w 1026"/>
                  <a:gd name="T57" fmla="*/ 247 h 313"/>
                  <a:gd name="T58" fmla="*/ 850 w 1026"/>
                  <a:gd name="T59" fmla="*/ 266 h 313"/>
                  <a:gd name="T60" fmla="*/ 911 w 1026"/>
                  <a:gd name="T61" fmla="*/ 282 h 313"/>
                  <a:gd name="T62" fmla="*/ 970 w 1026"/>
                  <a:gd name="T63" fmla="*/ 299 h 313"/>
                  <a:gd name="T64" fmla="*/ 1026 w 1026"/>
                  <a:gd name="T65" fmla="*/ 31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6" h="313">
                    <a:moveTo>
                      <a:pt x="1026" y="310"/>
                    </a:moveTo>
                    <a:lnTo>
                      <a:pt x="999" y="303"/>
                    </a:lnTo>
                    <a:lnTo>
                      <a:pt x="970" y="296"/>
                    </a:lnTo>
                    <a:lnTo>
                      <a:pt x="941" y="288"/>
                    </a:lnTo>
                    <a:lnTo>
                      <a:pt x="911" y="279"/>
                    </a:lnTo>
                    <a:lnTo>
                      <a:pt x="881" y="271"/>
                    </a:lnTo>
                    <a:lnTo>
                      <a:pt x="851" y="262"/>
                    </a:lnTo>
                    <a:lnTo>
                      <a:pt x="819" y="253"/>
                    </a:lnTo>
                    <a:lnTo>
                      <a:pt x="788" y="244"/>
                    </a:lnTo>
                    <a:lnTo>
                      <a:pt x="756" y="234"/>
                    </a:lnTo>
                    <a:lnTo>
                      <a:pt x="724" y="225"/>
                    </a:lnTo>
                    <a:lnTo>
                      <a:pt x="692" y="214"/>
                    </a:lnTo>
                    <a:lnTo>
                      <a:pt x="659" y="204"/>
                    </a:lnTo>
                    <a:lnTo>
                      <a:pt x="627" y="193"/>
                    </a:lnTo>
                    <a:lnTo>
                      <a:pt x="593" y="183"/>
                    </a:lnTo>
                    <a:lnTo>
                      <a:pt x="559" y="171"/>
                    </a:lnTo>
                    <a:lnTo>
                      <a:pt x="526" y="161"/>
                    </a:lnTo>
                    <a:lnTo>
                      <a:pt x="492" y="150"/>
                    </a:lnTo>
                    <a:lnTo>
                      <a:pt x="459" y="138"/>
                    </a:lnTo>
                    <a:lnTo>
                      <a:pt x="425" y="128"/>
                    </a:lnTo>
                    <a:lnTo>
                      <a:pt x="391" y="117"/>
                    </a:lnTo>
                    <a:lnTo>
                      <a:pt x="358" y="107"/>
                    </a:lnTo>
                    <a:lnTo>
                      <a:pt x="324" y="96"/>
                    </a:lnTo>
                    <a:lnTo>
                      <a:pt x="290" y="86"/>
                    </a:lnTo>
                    <a:lnTo>
                      <a:pt x="258" y="75"/>
                    </a:lnTo>
                    <a:lnTo>
                      <a:pt x="224" y="65"/>
                    </a:lnTo>
                    <a:lnTo>
                      <a:pt x="191" y="54"/>
                    </a:lnTo>
                    <a:lnTo>
                      <a:pt x="159" y="45"/>
                    </a:lnTo>
                    <a:lnTo>
                      <a:pt x="126" y="35"/>
                    </a:lnTo>
                    <a:lnTo>
                      <a:pt x="95" y="26"/>
                    </a:lnTo>
                    <a:lnTo>
                      <a:pt x="63" y="16"/>
                    </a:lnTo>
                    <a:lnTo>
                      <a:pt x="32" y="8"/>
                    </a:lnTo>
                    <a:lnTo>
                      <a:pt x="1" y="0"/>
                    </a:lnTo>
                    <a:lnTo>
                      <a:pt x="0" y="3"/>
                    </a:lnTo>
                    <a:lnTo>
                      <a:pt x="31" y="11"/>
                    </a:lnTo>
                    <a:lnTo>
                      <a:pt x="62" y="20"/>
                    </a:lnTo>
                    <a:lnTo>
                      <a:pt x="94" y="29"/>
                    </a:lnTo>
                    <a:lnTo>
                      <a:pt x="125" y="39"/>
                    </a:lnTo>
                    <a:lnTo>
                      <a:pt x="158" y="48"/>
                    </a:lnTo>
                    <a:lnTo>
                      <a:pt x="190" y="57"/>
                    </a:lnTo>
                    <a:lnTo>
                      <a:pt x="224" y="68"/>
                    </a:lnTo>
                    <a:lnTo>
                      <a:pt x="257" y="78"/>
                    </a:lnTo>
                    <a:lnTo>
                      <a:pt x="289" y="89"/>
                    </a:lnTo>
                    <a:lnTo>
                      <a:pt x="323" y="100"/>
                    </a:lnTo>
                    <a:lnTo>
                      <a:pt x="357" y="110"/>
                    </a:lnTo>
                    <a:lnTo>
                      <a:pt x="390" y="121"/>
                    </a:lnTo>
                    <a:lnTo>
                      <a:pt x="424" y="131"/>
                    </a:lnTo>
                    <a:lnTo>
                      <a:pt x="457" y="143"/>
                    </a:lnTo>
                    <a:lnTo>
                      <a:pt x="491" y="153"/>
                    </a:lnTo>
                    <a:lnTo>
                      <a:pt x="525" y="164"/>
                    </a:lnTo>
                    <a:lnTo>
                      <a:pt x="558" y="175"/>
                    </a:lnTo>
                    <a:lnTo>
                      <a:pt x="591" y="186"/>
                    </a:lnTo>
                    <a:lnTo>
                      <a:pt x="625" y="196"/>
                    </a:lnTo>
                    <a:lnTo>
                      <a:pt x="657" y="207"/>
                    </a:lnTo>
                    <a:lnTo>
                      <a:pt x="691" y="217"/>
                    </a:lnTo>
                    <a:lnTo>
                      <a:pt x="724" y="227"/>
                    </a:lnTo>
                    <a:lnTo>
                      <a:pt x="755" y="237"/>
                    </a:lnTo>
                    <a:lnTo>
                      <a:pt x="788" y="247"/>
                    </a:lnTo>
                    <a:lnTo>
                      <a:pt x="819" y="256"/>
                    </a:lnTo>
                    <a:lnTo>
                      <a:pt x="850" y="266"/>
                    </a:lnTo>
                    <a:lnTo>
                      <a:pt x="880" y="274"/>
                    </a:lnTo>
                    <a:lnTo>
                      <a:pt x="911" y="282"/>
                    </a:lnTo>
                    <a:lnTo>
                      <a:pt x="940" y="291"/>
                    </a:lnTo>
                    <a:lnTo>
                      <a:pt x="970" y="299"/>
                    </a:lnTo>
                    <a:lnTo>
                      <a:pt x="998" y="307"/>
                    </a:lnTo>
                    <a:lnTo>
                      <a:pt x="1026" y="313"/>
                    </a:lnTo>
                    <a:lnTo>
                      <a:pt x="1026" y="3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5" name="Freeform 983">
                <a:extLst>
                  <a:ext uri="{FF2B5EF4-FFF2-40B4-BE49-F238E27FC236}">
                    <a16:creationId xmlns:a16="http://schemas.microsoft.com/office/drawing/2014/main" id="{9647B3EB-727E-1BF7-2D48-B842A8D28A01}"/>
                  </a:ext>
                </a:extLst>
              </p:cNvPr>
              <p:cNvSpPr>
                <a:spLocks/>
              </p:cNvSpPr>
              <p:nvPr/>
            </p:nvSpPr>
            <p:spPr bwMode="auto">
              <a:xfrm>
                <a:off x="1674" y="3806"/>
                <a:ext cx="1" cy="1"/>
              </a:xfrm>
              <a:custGeom>
                <a:avLst/>
                <a:gdLst>
                  <a:gd name="T0" fmla="*/ 0 w 2"/>
                  <a:gd name="T1" fmla="*/ 3 h 3"/>
                  <a:gd name="T2" fmla="*/ 1 w 2"/>
                  <a:gd name="T3" fmla="*/ 2 h 3"/>
                  <a:gd name="T4" fmla="*/ 2 w 2"/>
                  <a:gd name="T5" fmla="*/ 1 h 3"/>
                  <a:gd name="T6" fmla="*/ 2 w 2"/>
                  <a:gd name="T7" fmla="*/ 0 h 3"/>
                  <a:gd name="T8" fmla="*/ 1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2"/>
                    </a:lnTo>
                    <a:lnTo>
                      <a:pt x="2" y="1"/>
                    </a:lnTo>
                    <a:lnTo>
                      <a:pt x="2" y="0"/>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6" name="Freeform 984">
                <a:extLst>
                  <a:ext uri="{FF2B5EF4-FFF2-40B4-BE49-F238E27FC236}">
                    <a16:creationId xmlns:a16="http://schemas.microsoft.com/office/drawing/2014/main" id="{72DCE5FF-8887-0722-B098-2085D39CBF33}"/>
                  </a:ext>
                </a:extLst>
              </p:cNvPr>
              <p:cNvSpPr>
                <a:spLocks/>
              </p:cNvSpPr>
              <p:nvPr/>
            </p:nvSpPr>
            <p:spPr bwMode="auto">
              <a:xfrm>
                <a:off x="1530" y="3774"/>
                <a:ext cx="1" cy="1"/>
              </a:xfrm>
              <a:custGeom>
                <a:avLst/>
                <a:gdLst>
                  <a:gd name="T0" fmla="*/ 0 w 2"/>
                  <a:gd name="T1" fmla="*/ 3 h 3"/>
                  <a:gd name="T2" fmla="*/ 1 w 2"/>
                  <a:gd name="T3" fmla="*/ 2 h 3"/>
                  <a:gd name="T4" fmla="*/ 2 w 2"/>
                  <a:gd name="T5" fmla="*/ 1 h 3"/>
                  <a:gd name="T6" fmla="*/ 2 w 2"/>
                  <a:gd name="T7" fmla="*/ 0 h 3"/>
                  <a:gd name="T8" fmla="*/ 1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2"/>
                    </a:lnTo>
                    <a:lnTo>
                      <a:pt x="2" y="1"/>
                    </a:lnTo>
                    <a:lnTo>
                      <a:pt x="2" y="0"/>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7" name="Freeform 985">
                <a:extLst>
                  <a:ext uri="{FF2B5EF4-FFF2-40B4-BE49-F238E27FC236}">
                    <a16:creationId xmlns:a16="http://schemas.microsoft.com/office/drawing/2014/main" id="{57960183-B5D8-F20A-0657-683063DD581A}"/>
                  </a:ext>
                </a:extLst>
              </p:cNvPr>
              <p:cNvSpPr>
                <a:spLocks/>
              </p:cNvSpPr>
              <p:nvPr/>
            </p:nvSpPr>
            <p:spPr bwMode="auto">
              <a:xfrm>
                <a:off x="1225" y="3684"/>
                <a:ext cx="305" cy="91"/>
              </a:xfrm>
              <a:custGeom>
                <a:avLst/>
                <a:gdLst>
                  <a:gd name="T0" fmla="*/ 27 w 915"/>
                  <a:gd name="T1" fmla="*/ 8 h 273"/>
                  <a:gd name="T2" fmla="*/ 79 w 915"/>
                  <a:gd name="T3" fmla="*/ 22 h 273"/>
                  <a:gd name="T4" fmla="*/ 134 w 915"/>
                  <a:gd name="T5" fmla="*/ 37 h 273"/>
                  <a:gd name="T6" fmla="*/ 189 w 915"/>
                  <a:gd name="T7" fmla="*/ 52 h 273"/>
                  <a:gd name="T8" fmla="*/ 244 w 915"/>
                  <a:gd name="T9" fmla="*/ 70 h 273"/>
                  <a:gd name="T10" fmla="*/ 300 w 915"/>
                  <a:gd name="T11" fmla="*/ 88 h 273"/>
                  <a:gd name="T12" fmla="*/ 358 w 915"/>
                  <a:gd name="T13" fmla="*/ 107 h 273"/>
                  <a:gd name="T14" fmla="*/ 415 w 915"/>
                  <a:gd name="T15" fmla="*/ 127 h 273"/>
                  <a:gd name="T16" fmla="*/ 472 w 915"/>
                  <a:gd name="T17" fmla="*/ 146 h 273"/>
                  <a:gd name="T18" fmla="*/ 531 w 915"/>
                  <a:gd name="T19" fmla="*/ 166 h 273"/>
                  <a:gd name="T20" fmla="*/ 590 w 915"/>
                  <a:gd name="T21" fmla="*/ 185 h 273"/>
                  <a:gd name="T22" fmla="*/ 649 w 915"/>
                  <a:gd name="T23" fmla="*/ 204 h 273"/>
                  <a:gd name="T24" fmla="*/ 708 w 915"/>
                  <a:gd name="T25" fmla="*/ 222 h 273"/>
                  <a:gd name="T26" fmla="*/ 767 w 915"/>
                  <a:gd name="T27" fmla="*/ 239 h 273"/>
                  <a:gd name="T28" fmla="*/ 827 w 915"/>
                  <a:gd name="T29" fmla="*/ 253 h 273"/>
                  <a:gd name="T30" fmla="*/ 886 w 915"/>
                  <a:gd name="T31" fmla="*/ 268 h 273"/>
                  <a:gd name="T32" fmla="*/ 915 w 915"/>
                  <a:gd name="T33" fmla="*/ 270 h 273"/>
                  <a:gd name="T34" fmla="*/ 856 w 915"/>
                  <a:gd name="T35" fmla="*/ 258 h 273"/>
                  <a:gd name="T36" fmla="*/ 797 w 915"/>
                  <a:gd name="T37" fmla="*/ 243 h 273"/>
                  <a:gd name="T38" fmla="*/ 738 w 915"/>
                  <a:gd name="T39" fmla="*/ 227 h 273"/>
                  <a:gd name="T40" fmla="*/ 680 w 915"/>
                  <a:gd name="T41" fmla="*/ 210 h 273"/>
                  <a:gd name="T42" fmla="*/ 621 w 915"/>
                  <a:gd name="T43" fmla="*/ 191 h 273"/>
                  <a:gd name="T44" fmla="*/ 562 w 915"/>
                  <a:gd name="T45" fmla="*/ 172 h 273"/>
                  <a:gd name="T46" fmla="*/ 503 w 915"/>
                  <a:gd name="T47" fmla="*/ 153 h 273"/>
                  <a:gd name="T48" fmla="*/ 445 w 915"/>
                  <a:gd name="T49" fmla="*/ 133 h 273"/>
                  <a:gd name="T50" fmla="*/ 387 w 915"/>
                  <a:gd name="T51" fmla="*/ 113 h 273"/>
                  <a:gd name="T52" fmla="*/ 331 w 915"/>
                  <a:gd name="T53" fmla="*/ 95 h 273"/>
                  <a:gd name="T54" fmla="*/ 274 w 915"/>
                  <a:gd name="T55" fmla="*/ 76 h 273"/>
                  <a:gd name="T56" fmla="*/ 217 w 915"/>
                  <a:gd name="T57" fmla="*/ 58 h 273"/>
                  <a:gd name="T58" fmla="*/ 162 w 915"/>
                  <a:gd name="T59" fmla="*/ 41 h 273"/>
                  <a:gd name="T60" fmla="*/ 108 w 915"/>
                  <a:gd name="T61" fmla="*/ 26 h 273"/>
                  <a:gd name="T62" fmla="*/ 54 w 915"/>
                  <a:gd name="T63" fmla="*/ 11 h 273"/>
                  <a:gd name="T64" fmla="*/ 0 w 915"/>
                  <a:gd name="T65"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5" h="273">
                    <a:moveTo>
                      <a:pt x="0" y="3"/>
                    </a:moveTo>
                    <a:lnTo>
                      <a:pt x="27" y="8"/>
                    </a:lnTo>
                    <a:lnTo>
                      <a:pt x="53" y="15"/>
                    </a:lnTo>
                    <a:lnTo>
                      <a:pt x="79" y="22"/>
                    </a:lnTo>
                    <a:lnTo>
                      <a:pt x="107" y="29"/>
                    </a:lnTo>
                    <a:lnTo>
                      <a:pt x="134" y="37"/>
                    </a:lnTo>
                    <a:lnTo>
                      <a:pt x="161" y="44"/>
                    </a:lnTo>
                    <a:lnTo>
                      <a:pt x="189" y="52"/>
                    </a:lnTo>
                    <a:lnTo>
                      <a:pt x="217" y="61"/>
                    </a:lnTo>
                    <a:lnTo>
                      <a:pt x="244" y="70"/>
                    </a:lnTo>
                    <a:lnTo>
                      <a:pt x="272" y="80"/>
                    </a:lnTo>
                    <a:lnTo>
                      <a:pt x="300" y="88"/>
                    </a:lnTo>
                    <a:lnTo>
                      <a:pt x="328" y="98"/>
                    </a:lnTo>
                    <a:lnTo>
                      <a:pt x="358" y="107"/>
                    </a:lnTo>
                    <a:lnTo>
                      <a:pt x="386" y="117"/>
                    </a:lnTo>
                    <a:lnTo>
                      <a:pt x="415" y="127"/>
                    </a:lnTo>
                    <a:lnTo>
                      <a:pt x="444" y="137"/>
                    </a:lnTo>
                    <a:lnTo>
                      <a:pt x="472" y="146"/>
                    </a:lnTo>
                    <a:lnTo>
                      <a:pt x="502" y="157"/>
                    </a:lnTo>
                    <a:lnTo>
                      <a:pt x="531" y="166"/>
                    </a:lnTo>
                    <a:lnTo>
                      <a:pt x="561" y="176"/>
                    </a:lnTo>
                    <a:lnTo>
                      <a:pt x="590" y="185"/>
                    </a:lnTo>
                    <a:lnTo>
                      <a:pt x="620" y="194"/>
                    </a:lnTo>
                    <a:lnTo>
                      <a:pt x="649" y="204"/>
                    </a:lnTo>
                    <a:lnTo>
                      <a:pt x="679" y="213"/>
                    </a:lnTo>
                    <a:lnTo>
                      <a:pt x="708" y="222"/>
                    </a:lnTo>
                    <a:lnTo>
                      <a:pt x="737" y="230"/>
                    </a:lnTo>
                    <a:lnTo>
                      <a:pt x="767" y="239"/>
                    </a:lnTo>
                    <a:lnTo>
                      <a:pt x="796" y="246"/>
                    </a:lnTo>
                    <a:lnTo>
                      <a:pt x="827" y="253"/>
                    </a:lnTo>
                    <a:lnTo>
                      <a:pt x="855" y="261"/>
                    </a:lnTo>
                    <a:lnTo>
                      <a:pt x="886" y="268"/>
                    </a:lnTo>
                    <a:lnTo>
                      <a:pt x="915" y="273"/>
                    </a:lnTo>
                    <a:lnTo>
                      <a:pt x="915" y="270"/>
                    </a:lnTo>
                    <a:lnTo>
                      <a:pt x="886" y="265"/>
                    </a:lnTo>
                    <a:lnTo>
                      <a:pt x="856" y="258"/>
                    </a:lnTo>
                    <a:lnTo>
                      <a:pt x="827" y="250"/>
                    </a:lnTo>
                    <a:lnTo>
                      <a:pt x="797" y="243"/>
                    </a:lnTo>
                    <a:lnTo>
                      <a:pt x="768" y="235"/>
                    </a:lnTo>
                    <a:lnTo>
                      <a:pt x="738" y="227"/>
                    </a:lnTo>
                    <a:lnTo>
                      <a:pt x="709" y="219"/>
                    </a:lnTo>
                    <a:lnTo>
                      <a:pt x="680" y="210"/>
                    </a:lnTo>
                    <a:lnTo>
                      <a:pt x="650" y="201"/>
                    </a:lnTo>
                    <a:lnTo>
                      <a:pt x="621" y="191"/>
                    </a:lnTo>
                    <a:lnTo>
                      <a:pt x="591" y="182"/>
                    </a:lnTo>
                    <a:lnTo>
                      <a:pt x="562" y="172"/>
                    </a:lnTo>
                    <a:lnTo>
                      <a:pt x="532" y="163"/>
                    </a:lnTo>
                    <a:lnTo>
                      <a:pt x="503" y="153"/>
                    </a:lnTo>
                    <a:lnTo>
                      <a:pt x="475" y="143"/>
                    </a:lnTo>
                    <a:lnTo>
                      <a:pt x="445" y="133"/>
                    </a:lnTo>
                    <a:lnTo>
                      <a:pt x="417" y="124"/>
                    </a:lnTo>
                    <a:lnTo>
                      <a:pt x="387" y="113"/>
                    </a:lnTo>
                    <a:lnTo>
                      <a:pt x="359" y="104"/>
                    </a:lnTo>
                    <a:lnTo>
                      <a:pt x="331" y="95"/>
                    </a:lnTo>
                    <a:lnTo>
                      <a:pt x="302" y="85"/>
                    </a:lnTo>
                    <a:lnTo>
                      <a:pt x="274" y="76"/>
                    </a:lnTo>
                    <a:lnTo>
                      <a:pt x="245" y="67"/>
                    </a:lnTo>
                    <a:lnTo>
                      <a:pt x="217" y="58"/>
                    </a:lnTo>
                    <a:lnTo>
                      <a:pt x="190" y="49"/>
                    </a:lnTo>
                    <a:lnTo>
                      <a:pt x="162" y="41"/>
                    </a:lnTo>
                    <a:lnTo>
                      <a:pt x="135" y="34"/>
                    </a:lnTo>
                    <a:lnTo>
                      <a:pt x="108" y="26"/>
                    </a:lnTo>
                    <a:lnTo>
                      <a:pt x="80" y="19"/>
                    </a:lnTo>
                    <a:lnTo>
                      <a:pt x="54" y="11"/>
                    </a:lnTo>
                    <a:lnTo>
                      <a:pt x="27" y="5"/>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8" name="Freeform 986">
                <a:extLst>
                  <a:ext uri="{FF2B5EF4-FFF2-40B4-BE49-F238E27FC236}">
                    <a16:creationId xmlns:a16="http://schemas.microsoft.com/office/drawing/2014/main" id="{3C2B2455-6257-30DC-618F-40C2D1E9FCD2}"/>
                  </a:ext>
                </a:extLst>
              </p:cNvPr>
              <p:cNvSpPr>
                <a:spLocks/>
              </p:cNvSpPr>
              <p:nvPr/>
            </p:nvSpPr>
            <p:spPr bwMode="auto">
              <a:xfrm>
                <a:off x="1224" y="3684"/>
                <a:ext cx="1" cy="1"/>
              </a:xfrm>
              <a:custGeom>
                <a:avLst/>
                <a:gdLst>
                  <a:gd name="T0" fmla="*/ 2 w 2"/>
                  <a:gd name="T1" fmla="*/ 0 h 2"/>
                  <a:gd name="T2" fmla="*/ 1 w 2"/>
                  <a:gd name="T3" fmla="*/ 0 h 2"/>
                  <a:gd name="T4" fmla="*/ 0 w 2"/>
                  <a:gd name="T5" fmla="*/ 1 h 2"/>
                  <a:gd name="T6" fmla="*/ 0 w 2"/>
                  <a:gd name="T7" fmla="*/ 2 h 2"/>
                  <a:gd name="T8" fmla="*/ 1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1" y="0"/>
                    </a:lnTo>
                    <a:lnTo>
                      <a:pt x="0" y="1"/>
                    </a:lnTo>
                    <a:lnTo>
                      <a:pt x="0" y="2"/>
                    </a:lnTo>
                    <a:lnTo>
                      <a:pt x="1"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9" name="Freeform 987">
                <a:extLst>
                  <a:ext uri="{FF2B5EF4-FFF2-40B4-BE49-F238E27FC236}">
                    <a16:creationId xmlns:a16="http://schemas.microsoft.com/office/drawing/2014/main" id="{7240E6CD-F3AB-5DA9-FFC8-AF9C1C093CED}"/>
                  </a:ext>
                </a:extLst>
              </p:cNvPr>
              <p:cNvSpPr>
                <a:spLocks/>
              </p:cNvSpPr>
              <p:nvPr/>
            </p:nvSpPr>
            <p:spPr bwMode="auto">
              <a:xfrm>
                <a:off x="1257" y="3646"/>
                <a:ext cx="1" cy="2"/>
              </a:xfrm>
              <a:custGeom>
                <a:avLst/>
                <a:gdLst>
                  <a:gd name="T0" fmla="*/ 2 w 2"/>
                  <a:gd name="T1" fmla="*/ 0 h 4"/>
                  <a:gd name="T2" fmla="*/ 1 w 2"/>
                  <a:gd name="T3" fmla="*/ 0 h 4"/>
                  <a:gd name="T4" fmla="*/ 0 w 2"/>
                  <a:gd name="T5" fmla="*/ 1 h 4"/>
                  <a:gd name="T6" fmla="*/ 0 w 2"/>
                  <a:gd name="T7" fmla="*/ 3 h 4"/>
                  <a:gd name="T8" fmla="*/ 1 w 2"/>
                  <a:gd name="T9" fmla="*/ 4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1" y="0"/>
                    </a:lnTo>
                    <a:lnTo>
                      <a:pt x="0" y="1"/>
                    </a:lnTo>
                    <a:lnTo>
                      <a:pt x="0" y="3"/>
                    </a:lnTo>
                    <a:lnTo>
                      <a:pt x="1" y="4"/>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0" name="Freeform 988">
                <a:extLst>
                  <a:ext uri="{FF2B5EF4-FFF2-40B4-BE49-F238E27FC236}">
                    <a16:creationId xmlns:a16="http://schemas.microsoft.com/office/drawing/2014/main" id="{07FE7EA9-12DB-E7E9-01EF-161C8F7414AE}"/>
                  </a:ext>
                </a:extLst>
              </p:cNvPr>
              <p:cNvSpPr>
                <a:spLocks/>
              </p:cNvSpPr>
              <p:nvPr/>
            </p:nvSpPr>
            <p:spPr bwMode="auto">
              <a:xfrm>
                <a:off x="1257" y="3646"/>
                <a:ext cx="383" cy="132"/>
              </a:xfrm>
              <a:custGeom>
                <a:avLst/>
                <a:gdLst>
                  <a:gd name="T0" fmla="*/ 1119 w 1148"/>
                  <a:gd name="T1" fmla="*/ 379 h 396"/>
                  <a:gd name="T2" fmla="*/ 1058 w 1148"/>
                  <a:gd name="T3" fmla="*/ 349 h 396"/>
                  <a:gd name="T4" fmla="*/ 995 w 1148"/>
                  <a:gd name="T5" fmla="*/ 320 h 396"/>
                  <a:gd name="T6" fmla="*/ 930 w 1148"/>
                  <a:gd name="T7" fmla="*/ 292 h 396"/>
                  <a:gd name="T8" fmla="*/ 863 w 1148"/>
                  <a:gd name="T9" fmla="*/ 262 h 396"/>
                  <a:gd name="T10" fmla="*/ 795 w 1148"/>
                  <a:gd name="T11" fmla="*/ 235 h 396"/>
                  <a:gd name="T12" fmla="*/ 726 w 1148"/>
                  <a:gd name="T13" fmla="*/ 206 h 396"/>
                  <a:gd name="T14" fmla="*/ 654 w 1148"/>
                  <a:gd name="T15" fmla="*/ 180 h 396"/>
                  <a:gd name="T16" fmla="*/ 582 w 1148"/>
                  <a:gd name="T17" fmla="*/ 154 h 396"/>
                  <a:gd name="T18" fmla="*/ 508 w 1148"/>
                  <a:gd name="T19" fmla="*/ 129 h 396"/>
                  <a:gd name="T20" fmla="*/ 432 w 1148"/>
                  <a:gd name="T21" fmla="*/ 104 h 396"/>
                  <a:gd name="T22" fmla="*/ 356 w 1148"/>
                  <a:gd name="T23" fmla="*/ 82 h 396"/>
                  <a:gd name="T24" fmla="*/ 279 w 1148"/>
                  <a:gd name="T25" fmla="*/ 61 h 396"/>
                  <a:gd name="T26" fmla="*/ 200 w 1148"/>
                  <a:gd name="T27" fmla="*/ 41 h 396"/>
                  <a:gd name="T28" fmla="*/ 121 w 1148"/>
                  <a:gd name="T29" fmla="*/ 24 h 396"/>
                  <a:gd name="T30" fmla="*/ 41 w 1148"/>
                  <a:gd name="T31" fmla="*/ 8 h 396"/>
                  <a:gd name="T32" fmla="*/ 0 w 1148"/>
                  <a:gd name="T33" fmla="*/ 4 h 396"/>
                  <a:gd name="T34" fmla="*/ 80 w 1148"/>
                  <a:gd name="T35" fmla="*/ 18 h 396"/>
                  <a:gd name="T36" fmla="*/ 160 w 1148"/>
                  <a:gd name="T37" fmla="*/ 35 h 396"/>
                  <a:gd name="T38" fmla="*/ 239 w 1148"/>
                  <a:gd name="T39" fmla="*/ 54 h 396"/>
                  <a:gd name="T40" fmla="*/ 317 w 1148"/>
                  <a:gd name="T41" fmla="*/ 75 h 396"/>
                  <a:gd name="T42" fmla="*/ 393 w 1148"/>
                  <a:gd name="T43" fmla="*/ 97 h 396"/>
                  <a:gd name="T44" fmla="*/ 469 w 1148"/>
                  <a:gd name="T45" fmla="*/ 120 h 396"/>
                  <a:gd name="T46" fmla="*/ 544 w 1148"/>
                  <a:gd name="T47" fmla="*/ 144 h 396"/>
                  <a:gd name="T48" fmla="*/ 617 w 1148"/>
                  <a:gd name="T49" fmla="*/ 170 h 396"/>
                  <a:gd name="T50" fmla="*/ 689 w 1148"/>
                  <a:gd name="T51" fmla="*/ 196 h 396"/>
                  <a:gd name="T52" fmla="*/ 759 w 1148"/>
                  <a:gd name="T53" fmla="*/ 224 h 396"/>
                  <a:gd name="T54" fmla="*/ 829 w 1148"/>
                  <a:gd name="T55" fmla="*/ 252 h 396"/>
                  <a:gd name="T56" fmla="*/ 896 w 1148"/>
                  <a:gd name="T57" fmla="*/ 280 h 396"/>
                  <a:gd name="T58" fmla="*/ 961 w 1148"/>
                  <a:gd name="T59" fmla="*/ 309 h 396"/>
                  <a:gd name="T60" fmla="*/ 1025 w 1148"/>
                  <a:gd name="T61" fmla="*/ 338 h 396"/>
                  <a:gd name="T62" fmla="*/ 1087 w 1148"/>
                  <a:gd name="T63" fmla="*/ 367 h 396"/>
                  <a:gd name="T64" fmla="*/ 1147 w 1148"/>
                  <a:gd name="T65" fmla="*/ 39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396">
                    <a:moveTo>
                      <a:pt x="1148" y="394"/>
                    </a:moveTo>
                    <a:lnTo>
                      <a:pt x="1119" y="379"/>
                    </a:lnTo>
                    <a:lnTo>
                      <a:pt x="1088" y="364"/>
                    </a:lnTo>
                    <a:lnTo>
                      <a:pt x="1058" y="349"/>
                    </a:lnTo>
                    <a:lnTo>
                      <a:pt x="1026" y="335"/>
                    </a:lnTo>
                    <a:lnTo>
                      <a:pt x="995" y="320"/>
                    </a:lnTo>
                    <a:lnTo>
                      <a:pt x="963" y="306"/>
                    </a:lnTo>
                    <a:lnTo>
                      <a:pt x="930" y="292"/>
                    </a:lnTo>
                    <a:lnTo>
                      <a:pt x="897" y="277"/>
                    </a:lnTo>
                    <a:lnTo>
                      <a:pt x="863" y="262"/>
                    </a:lnTo>
                    <a:lnTo>
                      <a:pt x="830" y="248"/>
                    </a:lnTo>
                    <a:lnTo>
                      <a:pt x="795" y="235"/>
                    </a:lnTo>
                    <a:lnTo>
                      <a:pt x="760" y="220"/>
                    </a:lnTo>
                    <a:lnTo>
                      <a:pt x="726" y="206"/>
                    </a:lnTo>
                    <a:lnTo>
                      <a:pt x="690" y="193"/>
                    </a:lnTo>
                    <a:lnTo>
                      <a:pt x="654" y="180"/>
                    </a:lnTo>
                    <a:lnTo>
                      <a:pt x="618" y="166"/>
                    </a:lnTo>
                    <a:lnTo>
                      <a:pt x="582" y="154"/>
                    </a:lnTo>
                    <a:lnTo>
                      <a:pt x="545" y="141"/>
                    </a:lnTo>
                    <a:lnTo>
                      <a:pt x="508" y="129"/>
                    </a:lnTo>
                    <a:lnTo>
                      <a:pt x="470" y="117"/>
                    </a:lnTo>
                    <a:lnTo>
                      <a:pt x="432" y="104"/>
                    </a:lnTo>
                    <a:lnTo>
                      <a:pt x="394" y="94"/>
                    </a:lnTo>
                    <a:lnTo>
                      <a:pt x="356" y="82"/>
                    </a:lnTo>
                    <a:lnTo>
                      <a:pt x="318" y="72"/>
                    </a:lnTo>
                    <a:lnTo>
                      <a:pt x="279" y="61"/>
                    </a:lnTo>
                    <a:lnTo>
                      <a:pt x="239" y="51"/>
                    </a:lnTo>
                    <a:lnTo>
                      <a:pt x="200" y="41"/>
                    </a:lnTo>
                    <a:lnTo>
                      <a:pt x="161" y="33"/>
                    </a:lnTo>
                    <a:lnTo>
                      <a:pt x="121" y="24"/>
                    </a:lnTo>
                    <a:lnTo>
                      <a:pt x="81" y="15"/>
                    </a:lnTo>
                    <a:lnTo>
                      <a:pt x="41" y="8"/>
                    </a:lnTo>
                    <a:lnTo>
                      <a:pt x="1" y="0"/>
                    </a:lnTo>
                    <a:lnTo>
                      <a:pt x="0" y="4"/>
                    </a:lnTo>
                    <a:lnTo>
                      <a:pt x="40" y="11"/>
                    </a:lnTo>
                    <a:lnTo>
                      <a:pt x="80" y="18"/>
                    </a:lnTo>
                    <a:lnTo>
                      <a:pt x="121" y="27"/>
                    </a:lnTo>
                    <a:lnTo>
                      <a:pt x="160" y="35"/>
                    </a:lnTo>
                    <a:lnTo>
                      <a:pt x="200" y="45"/>
                    </a:lnTo>
                    <a:lnTo>
                      <a:pt x="239" y="54"/>
                    </a:lnTo>
                    <a:lnTo>
                      <a:pt x="278" y="65"/>
                    </a:lnTo>
                    <a:lnTo>
                      <a:pt x="317" y="75"/>
                    </a:lnTo>
                    <a:lnTo>
                      <a:pt x="356" y="86"/>
                    </a:lnTo>
                    <a:lnTo>
                      <a:pt x="393" y="97"/>
                    </a:lnTo>
                    <a:lnTo>
                      <a:pt x="431" y="108"/>
                    </a:lnTo>
                    <a:lnTo>
                      <a:pt x="469" y="120"/>
                    </a:lnTo>
                    <a:lnTo>
                      <a:pt x="506" y="132"/>
                    </a:lnTo>
                    <a:lnTo>
                      <a:pt x="544" y="144"/>
                    </a:lnTo>
                    <a:lnTo>
                      <a:pt x="581" y="157"/>
                    </a:lnTo>
                    <a:lnTo>
                      <a:pt x="617" y="170"/>
                    </a:lnTo>
                    <a:lnTo>
                      <a:pt x="653" y="183"/>
                    </a:lnTo>
                    <a:lnTo>
                      <a:pt x="689" y="196"/>
                    </a:lnTo>
                    <a:lnTo>
                      <a:pt x="725" y="210"/>
                    </a:lnTo>
                    <a:lnTo>
                      <a:pt x="759" y="224"/>
                    </a:lnTo>
                    <a:lnTo>
                      <a:pt x="794" y="238"/>
                    </a:lnTo>
                    <a:lnTo>
                      <a:pt x="829" y="252"/>
                    </a:lnTo>
                    <a:lnTo>
                      <a:pt x="862" y="265"/>
                    </a:lnTo>
                    <a:lnTo>
                      <a:pt x="896" y="280"/>
                    </a:lnTo>
                    <a:lnTo>
                      <a:pt x="929" y="295"/>
                    </a:lnTo>
                    <a:lnTo>
                      <a:pt x="961" y="309"/>
                    </a:lnTo>
                    <a:lnTo>
                      <a:pt x="994" y="323"/>
                    </a:lnTo>
                    <a:lnTo>
                      <a:pt x="1025" y="338"/>
                    </a:lnTo>
                    <a:lnTo>
                      <a:pt x="1056" y="353"/>
                    </a:lnTo>
                    <a:lnTo>
                      <a:pt x="1087" y="367"/>
                    </a:lnTo>
                    <a:lnTo>
                      <a:pt x="1118" y="382"/>
                    </a:lnTo>
                    <a:lnTo>
                      <a:pt x="1147" y="396"/>
                    </a:lnTo>
                    <a:lnTo>
                      <a:pt x="1148" y="3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1" name="Freeform 989">
                <a:extLst>
                  <a:ext uri="{FF2B5EF4-FFF2-40B4-BE49-F238E27FC236}">
                    <a16:creationId xmlns:a16="http://schemas.microsoft.com/office/drawing/2014/main" id="{584B535F-99F1-ABDD-2F6C-75F64497C73E}"/>
                  </a:ext>
                </a:extLst>
              </p:cNvPr>
              <p:cNvSpPr>
                <a:spLocks/>
              </p:cNvSpPr>
              <p:nvPr/>
            </p:nvSpPr>
            <p:spPr bwMode="auto">
              <a:xfrm>
                <a:off x="1640" y="3778"/>
                <a:ext cx="1" cy="1"/>
              </a:xfrm>
              <a:custGeom>
                <a:avLst/>
                <a:gdLst>
                  <a:gd name="T0" fmla="*/ 0 w 2"/>
                  <a:gd name="T1" fmla="*/ 2 h 2"/>
                  <a:gd name="T2" fmla="*/ 1 w 2"/>
                  <a:gd name="T3" fmla="*/ 2 h 2"/>
                  <a:gd name="T4" fmla="*/ 2 w 2"/>
                  <a:gd name="T5" fmla="*/ 1 h 2"/>
                  <a:gd name="T6" fmla="*/ 2 w 2"/>
                  <a:gd name="T7" fmla="*/ 1 h 2"/>
                  <a:gd name="T8" fmla="*/ 1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1"/>
                    </a:lnTo>
                    <a:lnTo>
                      <a:pt x="2" y="1"/>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2" name="Freeform 990">
                <a:extLst>
                  <a:ext uri="{FF2B5EF4-FFF2-40B4-BE49-F238E27FC236}">
                    <a16:creationId xmlns:a16="http://schemas.microsoft.com/office/drawing/2014/main" id="{DBA2BDEF-71EE-2A96-5532-3E1853A7BED7}"/>
                  </a:ext>
                </a:extLst>
              </p:cNvPr>
              <p:cNvSpPr>
                <a:spLocks/>
              </p:cNvSpPr>
              <p:nvPr/>
            </p:nvSpPr>
            <p:spPr bwMode="auto">
              <a:xfrm>
                <a:off x="1178" y="3627"/>
                <a:ext cx="1" cy="1"/>
              </a:xfrm>
              <a:custGeom>
                <a:avLst/>
                <a:gdLst>
                  <a:gd name="T0" fmla="*/ 3 w 3"/>
                  <a:gd name="T1" fmla="*/ 0 h 3"/>
                  <a:gd name="T2" fmla="*/ 2 w 3"/>
                  <a:gd name="T3" fmla="*/ 0 h 3"/>
                  <a:gd name="T4" fmla="*/ 0 w 3"/>
                  <a:gd name="T5" fmla="*/ 0 h 3"/>
                  <a:gd name="T6" fmla="*/ 0 w 3"/>
                  <a:gd name="T7" fmla="*/ 2 h 3"/>
                  <a:gd name="T8" fmla="*/ 2 w 3"/>
                  <a:gd name="T9" fmla="*/ 3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lnTo>
                      <a:pt x="2" y="0"/>
                    </a:lnTo>
                    <a:lnTo>
                      <a:pt x="0" y="0"/>
                    </a:lnTo>
                    <a:lnTo>
                      <a:pt x="0" y="2"/>
                    </a:lnTo>
                    <a:lnTo>
                      <a:pt x="2" y="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3" name="Freeform 991">
                <a:extLst>
                  <a:ext uri="{FF2B5EF4-FFF2-40B4-BE49-F238E27FC236}">
                    <a16:creationId xmlns:a16="http://schemas.microsoft.com/office/drawing/2014/main" id="{229C759B-398E-3484-78D0-5B53141757CF}"/>
                  </a:ext>
                </a:extLst>
              </p:cNvPr>
              <p:cNvSpPr>
                <a:spLocks/>
              </p:cNvSpPr>
              <p:nvPr/>
            </p:nvSpPr>
            <p:spPr bwMode="auto">
              <a:xfrm>
                <a:off x="1178" y="3627"/>
                <a:ext cx="412" cy="131"/>
              </a:xfrm>
              <a:custGeom>
                <a:avLst/>
                <a:gdLst>
                  <a:gd name="T0" fmla="*/ 1196 w 1236"/>
                  <a:gd name="T1" fmla="*/ 380 h 393"/>
                  <a:gd name="T2" fmla="*/ 1116 w 1236"/>
                  <a:gd name="T3" fmla="*/ 359 h 393"/>
                  <a:gd name="T4" fmla="*/ 1036 w 1236"/>
                  <a:gd name="T5" fmla="*/ 339 h 393"/>
                  <a:gd name="T6" fmla="*/ 956 w 1236"/>
                  <a:gd name="T7" fmla="*/ 317 h 393"/>
                  <a:gd name="T8" fmla="*/ 877 w 1236"/>
                  <a:gd name="T9" fmla="*/ 295 h 393"/>
                  <a:gd name="T10" fmla="*/ 799 w 1236"/>
                  <a:gd name="T11" fmla="*/ 272 h 393"/>
                  <a:gd name="T12" fmla="*/ 720 w 1236"/>
                  <a:gd name="T13" fmla="*/ 249 h 393"/>
                  <a:gd name="T14" fmla="*/ 642 w 1236"/>
                  <a:gd name="T15" fmla="*/ 225 h 393"/>
                  <a:gd name="T16" fmla="*/ 565 w 1236"/>
                  <a:gd name="T17" fmla="*/ 200 h 393"/>
                  <a:gd name="T18" fmla="*/ 488 w 1236"/>
                  <a:gd name="T19" fmla="*/ 175 h 393"/>
                  <a:gd name="T20" fmla="*/ 412 w 1236"/>
                  <a:gd name="T21" fmla="*/ 149 h 393"/>
                  <a:gd name="T22" fmla="*/ 335 w 1236"/>
                  <a:gd name="T23" fmla="*/ 123 h 393"/>
                  <a:gd name="T24" fmla="*/ 260 w 1236"/>
                  <a:gd name="T25" fmla="*/ 96 h 393"/>
                  <a:gd name="T26" fmla="*/ 185 w 1236"/>
                  <a:gd name="T27" fmla="*/ 69 h 393"/>
                  <a:gd name="T28" fmla="*/ 111 w 1236"/>
                  <a:gd name="T29" fmla="*/ 42 h 393"/>
                  <a:gd name="T30" fmla="*/ 37 w 1236"/>
                  <a:gd name="T31" fmla="*/ 13 h 393"/>
                  <a:gd name="T32" fmla="*/ 0 w 1236"/>
                  <a:gd name="T33" fmla="*/ 3 h 393"/>
                  <a:gd name="T34" fmla="*/ 72 w 1236"/>
                  <a:gd name="T35" fmla="*/ 31 h 393"/>
                  <a:gd name="T36" fmla="*/ 147 w 1236"/>
                  <a:gd name="T37" fmla="*/ 58 h 393"/>
                  <a:gd name="T38" fmla="*/ 221 w 1236"/>
                  <a:gd name="T39" fmla="*/ 86 h 393"/>
                  <a:gd name="T40" fmla="*/ 296 w 1236"/>
                  <a:gd name="T41" fmla="*/ 113 h 393"/>
                  <a:gd name="T42" fmla="*/ 372 w 1236"/>
                  <a:gd name="T43" fmla="*/ 139 h 393"/>
                  <a:gd name="T44" fmla="*/ 448 w 1236"/>
                  <a:gd name="T45" fmla="*/ 165 h 393"/>
                  <a:gd name="T46" fmla="*/ 525 w 1236"/>
                  <a:gd name="T47" fmla="*/ 191 h 393"/>
                  <a:gd name="T48" fmla="*/ 602 w 1236"/>
                  <a:gd name="T49" fmla="*/ 215 h 393"/>
                  <a:gd name="T50" fmla="*/ 681 w 1236"/>
                  <a:gd name="T51" fmla="*/ 239 h 393"/>
                  <a:gd name="T52" fmla="*/ 759 w 1236"/>
                  <a:gd name="T53" fmla="*/ 263 h 393"/>
                  <a:gd name="T54" fmla="*/ 836 w 1236"/>
                  <a:gd name="T55" fmla="*/ 287 h 393"/>
                  <a:gd name="T56" fmla="*/ 916 w 1236"/>
                  <a:gd name="T57" fmla="*/ 310 h 393"/>
                  <a:gd name="T58" fmla="*/ 995 w 1236"/>
                  <a:gd name="T59" fmla="*/ 332 h 393"/>
                  <a:gd name="T60" fmla="*/ 1075 w 1236"/>
                  <a:gd name="T61" fmla="*/ 353 h 393"/>
                  <a:gd name="T62" fmla="*/ 1155 w 1236"/>
                  <a:gd name="T63" fmla="*/ 373 h 393"/>
                  <a:gd name="T64" fmla="*/ 1236 w 1236"/>
                  <a:gd name="T65"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6" h="393">
                    <a:moveTo>
                      <a:pt x="1236" y="390"/>
                    </a:moveTo>
                    <a:lnTo>
                      <a:pt x="1196" y="380"/>
                    </a:lnTo>
                    <a:lnTo>
                      <a:pt x="1156" y="370"/>
                    </a:lnTo>
                    <a:lnTo>
                      <a:pt x="1116" y="359"/>
                    </a:lnTo>
                    <a:lnTo>
                      <a:pt x="1076" y="350"/>
                    </a:lnTo>
                    <a:lnTo>
                      <a:pt x="1036" y="339"/>
                    </a:lnTo>
                    <a:lnTo>
                      <a:pt x="996" y="328"/>
                    </a:lnTo>
                    <a:lnTo>
                      <a:pt x="956" y="317"/>
                    </a:lnTo>
                    <a:lnTo>
                      <a:pt x="916" y="305"/>
                    </a:lnTo>
                    <a:lnTo>
                      <a:pt x="877" y="295"/>
                    </a:lnTo>
                    <a:lnTo>
                      <a:pt x="838" y="283"/>
                    </a:lnTo>
                    <a:lnTo>
                      <a:pt x="799" y="272"/>
                    </a:lnTo>
                    <a:lnTo>
                      <a:pt x="760" y="260"/>
                    </a:lnTo>
                    <a:lnTo>
                      <a:pt x="720" y="249"/>
                    </a:lnTo>
                    <a:lnTo>
                      <a:pt x="681" y="237"/>
                    </a:lnTo>
                    <a:lnTo>
                      <a:pt x="642" y="225"/>
                    </a:lnTo>
                    <a:lnTo>
                      <a:pt x="604" y="212"/>
                    </a:lnTo>
                    <a:lnTo>
                      <a:pt x="565" y="200"/>
                    </a:lnTo>
                    <a:lnTo>
                      <a:pt x="526" y="188"/>
                    </a:lnTo>
                    <a:lnTo>
                      <a:pt x="488" y="175"/>
                    </a:lnTo>
                    <a:lnTo>
                      <a:pt x="450" y="161"/>
                    </a:lnTo>
                    <a:lnTo>
                      <a:pt x="412" y="149"/>
                    </a:lnTo>
                    <a:lnTo>
                      <a:pt x="374" y="136"/>
                    </a:lnTo>
                    <a:lnTo>
                      <a:pt x="335" y="123"/>
                    </a:lnTo>
                    <a:lnTo>
                      <a:pt x="297" y="109"/>
                    </a:lnTo>
                    <a:lnTo>
                      <a:pt x="260" y="96"/>
                    </a:lnTo>
                    <a:lnTo>
                      <a:pt x="222" y="83"/>
                    </a:lnTo>
                    <a:lnTo>
                      <a:pt x="185" y="69"/>
                    </a:lnTo>
                    <a:lnTo>
                      <a:pt x="148" y="55"/>
                    </a:lnTo>
                    <a:lnTo>
                      <a:pt x="111" y="42"/>
                    </a:lnTo>
                    <a:lnTo>
                      <a:pt x="74" y="27"/>
                    </a:lnTo>
                    <a:lnTo>
                      <a:pt x="37" y="13"/>
                    </a:lnTo>
                    <a:lnTo>
                      <a:pt x="1" y="0"/>
                    </a:lnTo>
                    <a:lnTo>
                      <a:pt x="0" y="3"/>
                    </a:lnTo>
                    <a:lnTo>
                      <a:pt x="35" y="16"/>
                    </a:lnTo>
                    <a:lnTo>
                      <a:pt x="72" y="31"/>
                    </a:lnTo>
                    <a:lnTo>
                      <a:pt x="109" y="45"/>
                    </a:lnTo>
                    <a:lnTo>
                      <a:pt x="147" y="58"/>
                    </a:lnTo>
                    <a:lnTo>
                      <a:pt x="184" y="72"/>
                    </a:lnTo>
                    <a:lnTo>
                      <a:pt x="221" y="86"/>
                    </a:lnTo>
                    <a:lnTo>
                      <a:pt x="258" y="99"/>
                    </a:lnTo>
                    <a:lnTo>
                      <a:pt x="296" y="113"/>
                    </a:lnTo>
                    <a:lnTo>
                      <a:pt x="334" y="126"/>
                    </a:lnTo>
                    <a:lnTo>
                      <a:pt x="372" y="139"/>
                    </a:lnTo>
                    <a:lnTo>
                      <a:pt x="410" y="152"/>
                    </a:lnTo>
                    <a:lnTo>
                      <a:pt x="448" y="165"/>
                    </a:lnTo>
                    <a:lnTo>
                      <a:pt x="486" y="178"/>
                    </a:lnTo>
                    <a:lnTo>
                      <a:pt x="525" y="191"/>
                    </a:lnTo>
                    <a:lnTo>
                      <a:pt x="563" y="204"/>
                    </a:lnTo>
                    <a:lnTo>
                      <a:pt x="602" y="215"/>
                    </a:lnTo>
                    <a:lnTo>
                      <a:pt x="641" y="228"/>
                    </a:lnTo>
                    <a:lnTo>
                      <a:pt x="681" y="239"/>
                    </a:lnTo>
                    <a:lnTo>
                      <a:pt x="720" y="252"/>
                    </a:lnTo>
                    <a:lnTo>
                      <a:pt x="759" y="263"/>
                    </a:lnTo>
                    <a:lnTo>
                      <a:pt x="798" y="275"/>
                    </a:lnTo>
                    <a:lnTo>
                      <a:pt x="836" y="287"/>
                    </a:lnTo>
                    <a:lnTo>
                      <a:pt x="876" y="298"/>
                    </a:lnTo>
                    <a:lnTo>
                      <a:pt x="916" y="310"/>
                    </a:lnTo>
                    <a:lnTo>
                      <a:pt x="955" y="320"/>
                    </a:lnTo>
                    <a:lnTo>
                      <a:pt x="995" y="332"/>
                    </a:lnTo>
                    <a:lnTo>
                      <a:pt x="1035" y="342"/>
                    </a:lnTo>
                    <a:lnTo>
                      <a:pt x="1075" y="353"/>
                    </a:lnTo>
                    <a:lnTo>
                      <a:pt x="1115" y="362"/>
                    </a:lnTo>
                    <a:lnTo>
                      <a:pt x="1155" y="373"/>
                    </a:lnTo>
                    <a:lnTo>
                      <a:pt x="1195" y="383"/>
                    </a:lnTo>
                    <a:lnTo>
                      <a:pt x="1236" y="393"/>
                    </a:lnTo>
                    <a:lnTo>
                      <a:pt x="1236" y="3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4" name="Freeform 992">
                <a:extLst>
                  <a:ext uri="{FF2B5EF4-FFF2-40B4-BE49-F238E27FC236}">
                    <a16:creationId xmlns:a16="http://schemas.microsoft.com/office/drawing/2014/main" id="{66C465FC-C75E-C741-4CF5-59A68A8BE5A8}"/>
                  </a:ext>
                </a:extLst>
              </p:cNvPr>
              <p:cNvSpPr>
                <a:spLocks/>
              </p:cNvSpPr>
              <p:nvPr/>
            </p:nvSpPr>
            <p:spPr bwMode="auto">
              <a:xfrm>
                <a:off x="1590" y="3757"/>
                <a:ext cx="1" cy="1"/>
              </a:xfrm>
              <a:custGeom>
                <a:avLst/>
                <a:gdLst>
                  <a:gd name="T0" fmla="*/ 0 w 2"/>
                  <a:gd name="T1" fmla="*/ 3 h 3"/>
                  <a:gd name="T2" fmla="*/ 1 w 2"/>
                  <a:gd name="T3" fmla="*/ 2 h 3"/>
                  <a:gd name="T4" fmla="*/ 2 w 2"/>
                  <a:gd name="T5" fmla="*/ 1 h 3"/>
                  <a:gd name="T6" fmla="*/ 2 w 2"/>
                  <a:gd name="T7" fmla="*/ 0 h 3"/>
                  <a:gd name="T8" fmla="*/ 1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2"/>
                    </a:lnTo>
                    <a:lnTo>
                      <a:pt x="2" y="1"/>
                    </a:lnTo>
                    <a:lnTo>
                      <a:pt x="2" y="0"/>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5" name="Freeform 993">
                <a:extLst>
                  <a:ext uri="{FF2B5EF4-FFF2-40B4-BE49-F238E27FC236}">
                    <a16:creationId xmlns:a16="http://schemas.microsoft.com/office/drawing/2014/main" id="{D7BA2B0D-31AE-69A5-9FE3-D3E5455C4A1F}"/>
                  </a:ext>
                </a:extLst>
              </p:cNvPr>
              <p:cNvSpPr>
                <a:spLocks/>
              </p:cNvSpPr>
              <p:nvPr/>
            </p:nvSpPr>
            <p:spPr bwMode="auto">
              <a:xfrm>
                <a:off x="1111" y="3998"/>
                <a:ext cx="3" cy="2"/>
              </a:xfrm>
              <a:custGeom>
                <a:avLst/>
                <a:gdLst>
                  <a:gd name="T0" fmla="*/ 1 w 8"/>
                  <a:gd name="T1" fmla="*/ 0 h 6"/>
                  <a:gd name="T2" fmla="*/ 0 w 8"/>
                  <a:gd name="T3" fmla="*/ 2 h 6"/>
                  <a:gd name="T4" fmla="*/ 0 w 8"/>
                  <a:gd name="T5" fmla="*/ 3 h 6"/>
                  <a:gd name="T6" fmla="*/ 1 w 8"/>
                  <a:gd name="T7" fmla="*/ 5 h 6"/>
                  <a:gd name="T8" fmla="*/ 2 w 8"/>
                  <a:gd name="T9" fmla="*/ 6 h 6"/>
                  <a:gd name="T10" fmla="*/ 4 w 8"/>
                  <a:gd name="T11" fmla="*/ 6 h 6"/>
                  <a:gd name="T12" fmla="*/ 5 w 8"/>
                  <a:gd name="T13" fmla="*/ 6 h 6"/>
                  <a:gd name="T14" fmla="*/ 7 w 8"/>
                  <a:gd name="T15" fmla="*/ 6 h 6"/>
                  <a:gd name="T16" fmla="*/ 8 w 8"/>
                  <a:gd name="T17" fmla="*/ 4 h 6"/>
                  <a:gd name="T18" fmla="*/ 1 w 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6">
                    <a:moveTo>
                      <a:pt x="1" y="0"/>
                    </a:moveTo>
                    <a:lnTo>
                      <a:pt x="0" y="2"/>
                    </a:lnTo>
                    <a:lnTo>
                      <a:pt x="0" y="3"/>
                    </a:lnTo>
                    <a:lnTo>
                      <a:pt x="1" y="5"/>
                    </a:lnTo>
                    <a:lnTo>
                      <a:pt x="2" y="6"/>
                    </a:lnTo>
                    <a:lnTo>
                      <a:pt x="4" y="6"/>
                    </a:lnTo>
                    <a:lnTo>
                      <a:pt x="5" y="6"/>
                    </a:lnTo>
                    <a:lnTo>
                      <a:pt x="7" y="6"/>
                    </a:lnTo>
                    <a:lnTo>
                      <a:pt x="8" y="4"/>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6" name="Freeform 994">
                <a:extLst>
                  <a:ext uri="{FF2B5EF4-FFF2-40B4-BE49-F238E27FC236}">
                    <a16:creationId xmlns:a16="http://schemas.microsoft.com/office/drawing/2014/main" id="{BE9E7275-27A1-68BC-EAB9-DB612770A870}"/>
                  </a:ext>
                </a:extLst>
              </p:cNvPr>
              <p:cNvSpPr>
                <a:spLocks/>
              </p:cNvSpPr>
              <p:nvPr/>
            </p:nvSpPr>
            <p:spPr bwMode="auto">
              <a:xfrm>
                <a:off x="1111" y="3904"/>
                <a:ext cx="38" cy="95"/>
              </a:xfrm>
              <a:custGeom>
                <a:avLst/>
                <a:gdLst>
                  <a:gd name="T0" fmla="*/ 101 w 113"/>
                  <a:gd name="T1" fmla="*/ 6 h 286"/>
                  <a:gd name="T2" fmla="*/ 89 w 113"/>
                  <a:gd name="T3" fmla="*/ 21 h 286"/>
                  <a:gd name="T4" fmla="*/ 77 w 113"/>
                  <a:gd name="T5" fmla="*/ 37 h 286"/>
                  <a:gd name="T6" fmla="*/ 69 w 113"/>
                  <a:gd name="T7" fmla="*/ 54 h 286"/>
                  <a:gd name="T8" fmla="*/ 62 w 113"/>
                  <a:gd name="T9" fmla="*/ 72 h 286"/>
                  <a:gd name="T10" fmla="*/ 55 w 113"/>
                  <a:gd name="T11" fmla="*/ 91 h 286"/>
                  <a:gd name="T12" fmla="*/ 49 w 113"/>
                  <a:gd name="T13" fmla="*/ 109 h 286"/>
                  <a:gd name="T14" fmla="*/ 45 w 113"/>
                  <a:gd name="T15" fmla="*/ 129 h 286"/>
                  <a:gd name="T16" fmla="*/ 41 w 113"/>
                  <a:gd name="T17" fmla="*/ 148 h 286"/>
                  <a:gd name="T18" fmla="*/ 35 w 113"/>
                  <a:gd name="T19" fmla="*/ 168 h 286"/>
                  <a:gd name="T20" fmla="*/ 31 w 113"/>
                  <a:gd name="T21" fmla="*/ 187 h 286"/>
                  <a:gd name="T22" fmla="*/ 27 w 113"/>
                  <a:gd name="T23" fmla="*/ 206 h 286"/>
                  <a:gd name="T24" fmla="*/ 23 w 113"/>
                  <a:gd name="T25" fmla="*/ 225 h 286"/>
                  <a:gd name="T26" fmla="*/ 18 w 113"/>
                  <a:gd name="T27" fmla="*/ 243 h 286"/>
                  <a:gd name="T28" fmla="*/ 10 w 113"/>
                  <a:gd name="T29" fmla="*/ 259 h 286"/>
                  <a:gd name="T30" fmla="*/ 3 w 113"/>
                  <a:gd name="T31" fmla="*/ 275 h 286"/>
                  <a:gd name="T32" fmla="*/ 7 w 113"/>
                  <a:gd name="T33" fmla="*/ 286 h 286"/>
                  <a:gd name="T34" fmla="*/ 15 w 113"/>
                  <a:gd name="T35" fmla="*/ 270 h 286"/>
                  <a:gd name="T36" fmla="*/ 23 w 113"/>
                  <a:gd name="T37" fmla="*/ 255 h 286"/>
                  <a:gd name="T38" fmla="*/ 28 w 113"/>
                  <a:gd name="T39" fmla="*/ 237 h 286"/>
                  <a:gd name="T40" fmla="*/ 34 w 113"/>
                  <a:gd name="T41" fmla="*/ 219 h 286"/>
                  <a:gd name="T42" fmla="*/ 39 w 113"/>
                  <a:gd name="T43" fmla="*/ 199 h 286"/>
                  <a:gd name="T44" fmla="*/ 43 w 113"/>
                  <a:gd name="T45" fmla="*/ 180 h 286"/>
                  <a:gd name="T46" fmla="*/ 47 w 113"/>
                  <a:gd name="T47" fmla="*/ 160 h 286"/>
                  <a:gd name="T48" fmla="*/ 51 w 113"/>
                  <a:gd name="T49" fmla="*/ 141 h 286"/>
                  <a:gd name="T50" fmla="*/ 55 w 113"/>
                  <a:gd name="T51" fmla="*/ 121 h 286"/>
                  <a:gd name="T52" fmla="*/ 61 w 113"/>
                  <a:gd name="T53" fmla="*/ 102 h 286"/>
                  <a:gd name="T54" fmla="*/ 67 w 113"/>
                  <a:gd name="T55" fmla="*/ 84 h 286"/>
                  <a:gd name="T56" fmla="*/ 73 w 113"/>
                  <a:gd name="T57" fmla="*/ 66 h 286"/>
                  <a:gd name="T58" fmla="*/ 81 w 113"/>
                  <a:gd name="T59" fmla="*/ 50 h 286"/>
                  <a:gd name="T60" fmla="*/ 90 w 113"/>
                  <a:gd name="T61" fmla="*/ 34 h 286"/>
                  <a:gd name="T62" fmla="*/ 102 w 113"/>
                  <a:gd name="T63" fmla="*/ 19 h 286"/>
                  <a:gd name="T64" fmla="*/ 113 w 113"/>
                  <a:gd name="T65" fmla="*/ 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 h="286">
                    <a:moveTo>
                      <a:pt x="108" y="0"/>
                    </a:moveTo>
                    <a:lnTo>
                      <a:pt x="101" y="6"/>
                    </a:lnTo>
                    <a:lnTo>
                      <a:pt x="94" y="14"/>
                    </a:lnTo>
                    <a:lnTo>
                      <a:pt x="89" y="21"/>
                    </a:lnTo>
                    <a:lnTo>
                      <a:pt x="83" y="29"/>
                    </a:lnTo>
                    <a:lnTo>
                      <a:pt x="77" y="37"/>
                    </a:lnTo>
                    <a:lnTo>
                      <a:pt x="73" y="45"/>
                    </a:lnTo>
                    <a:lnTo>
                      <a:pt x="69" y="54"/>
                    </a:lnTo>
                    <a:lnTo>
                      <a:pt x="65" y="63"/>
                    </a:lnTo>
                    <a:lnTo>
                      <a:pt x="62" y="72"/>
                    </a:lnTo>
                    <a:lnTo>
                      <a:pt x="59" y="81"/>
                    </a:lnTo>
                    <a:lnTo>
                      <a:pt x="55" y="91"/>
                    </a:lnTo>
                    <a:lnTo>
                      <a:pt x="52" y="100"/>
                    </a:lnTo>
                    <a:lnTo>
                      <a:pt x="49" y="109"/>
                    </a:lnTo>
                    <a:lnTo>
                      <a:pt x="47" y="120"/>
                    </a:lnTo>
                    <a:lnTo>
                      <a:pt x="45" y="129"/>
                    </a:lnTo>
                    <a:lnTo>
                      <a:pt x="43" y="139"/>
                    </a:lnTo>
                    <a:lnTo>
                      <a:pt x="41" y="148"/>
                    </a:lnTo>
                    <a:lnTo>
                      <a:pt x="39" y="158"/>
                    </a:lnTo>
                    <a:lnTo>
                      <a:pt x="35" y="168"/>
                    </a:lnTo>
                    <a:lnTo>
                      <a:pt x="34" y="178"/>
                    </a:lnTo>
                    <a:lnTo>
                      <a:pt x="31" y="187"/>
                    </a:lnTo>
                    <a:lnTo>
                      <a:pt x="30" y="197"/>
                    </a:lnTo>
                    <a:lnTo>
                      <a:pt x="27" y="206"/>
                    </a:lnTo>
                    <a:lnTo>
                      <a:pt x="25" y="216"/>
                    </a:lnTo>
                    <a:lnTo>
                      <a:pt x="23" y="225"/>
                    </a:lnTo>
                    <a:lnTo>
                      <a:pt x="20" y="234"/>
                    </a:lnTo>
                    <a:lnTo>
                      <a:pt x="18" y="243"/>
                    </a:lnTo>
                    <a:lnTo>
                      <a:pt x="14" y="251"/>
                    </a:lnTo>
                    <a:lnTo>
                      <a:pt x="10" y="259"/>
                    </a:lnTo>
                    <a:lnTo>
                      <a:pt x="7" y="267"/>
                    </a:lnTo>
                    <a:lnTo>
                      <a:pt x="3" y="275"/>
                    </a:lnTo>
                    <a:lnTo>
                      <a:pt x="0" y="282"/>
                    </a:lnTo>
                    <a:lnTo>
                      <a:pt x="7" y="286"/>
                    </a:lnTo>
                    <a:lnTo>
                      <a:pt x="11" y="279"/>
                    </a:lnTo>
                    <a:lnTo>
                      <a:pt x="15" y="270"/>
                    </a:lnTo>
                    <a:lnTo>
                      <a:pt x="20" y="263"/>
                    </a:lnTo>
                    <a:lnTo>
                      <a:pt x="23" y="255"/>
                    </a:lnTo>
                    <a:lnTo>
                      <a:pt x="26" y="245"/>
                    </a:lnTo>
                    <a:lnTo>
                      <a:pt x="28" y="237"/>
                    </a:lnTo>
                    <a:lnTo>
                      <a:pt x="31" y="227"/>
                    </a:lnTo>
                    <a:lnTo>
                      <a:pt x="34" y="219"/>
                    </a:lnTo>
                    <a:lnTo>
                      <a:pt x="36" y="208"/>
                    </a:lnTo>
                    <a:lnTo>
                      <a:pt x="39" y="199"/>
                    </a:lnTo>
                    <a:lnTo>
                      <a:pt x="41" y="189"/>
                    </a:lnTo>
                    <a:lnTo>
                      <a:pt x="43" y="180"/>
                    </a:lnTo>
                    <a:lnTo>
                      <a:pt x="45" y="170"/>
                    </a:lnTo>
                    <a:lnTo>
                      <a:pt x="47" y="160"/>
                    </a:lnTo>
                    <a:lnTo>
                      <a:pt x="49" y="150"/>
                    </a:lnTo>
                    <a:lnTo>
                      <a:pt x="51" y="141"/>
                    </a:lnTo>
                    <a:lnTo>
                      <a:pt x="53" y="132"/>
                    </a:lnTo>
                    <a:lnTo>
                      <a:pt x="55" y="121"/>
                    </a:lnTo>
                    <a:lnTo>
                      <a:pt x="59" y="112"/>
                    </a:lnTo>
                    <a:lnTo>
                      <a:pt x="61" y="102"/>
                    </a:lnTo>
                    <a:lnTo>
                      <a:pt x="64" y="93"/>
                    </a:lnTo>
                    <a:lnTo>
                      <a:pt x="67" y="84"/>
                    </a:lnTo>
                    <a:lnTo>
                      <a:pt x="70" y="75"/>
                    </a:lnTo>
                    <a:lnTo>
                      <a:pt x="73" y="66"/>
                    </a:lnTo>
                    <a:lnTo>
                      <a:pt x="77" y="58"/>
                    </a:lnTo>
                    <a:lnTo>
                      <a:pt x="81" y="50"/>
                    </a:lnTo>
                    <a:lnTo>
                      <a:pt x="86" y="42"/>
                    </a:lnTo>
                    <a:lnTo>
                      <a:pt x="90" y="34"/>
                    </a:lnTo>
                    <a:lnTo>
                      <a:pt x="95" y="26"/>
                    </a:lnTo>
                    <a:lnTo>
                      <a:pt x="102" y="19"/>
                    </a:lnTo>
                    <a:lnTo>
                      <a:pt x="107" y="13"/>
                    </a:lnTo>
                    <a:lnTo>
                      <a:pt x="113" y="6"/>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7" name="Freeform 995">
                <a:extLst>
                  <a:ext uri="{FF2B5EF4-FFF2-40B4-BE49-F238E27FC236}">
                    <a16:creationId xmlns:a16="http://schemas.microsoft.com/office/drawing/2014/main" id="{BFE0E3A0-28AD-5DC8-A8DD-ED76D24D2C29}"/>
                  </a:ext>
                </a:extLst>
              </p:cNvPr>
              <p:cNvSpPr>
                <a:spLocks/>
              </p:cNvSpPr>
              <p:nvPr/>
            </p:nvSpPr>
            <p:spPr bwMode="auto">
              <a:xfrm>
                <a:off x="1147" y="3903"/>
                <a:ext cx="3" cy="3"/>
              </a:xfrm>
              <a:custGeom>
                <a:avLst/>
                <a:gdLst>
                  <a:gd name="T0" fmla="*/ 5 w 7"/>
                  <a:gd name="T1" fmla="*/ 8 h 8"/>
                  <a:gd name="T2" fmla="*/ 6 w 7"/>
                  <a:gd name="T3" fmla="*/ 6 h 8"/>
                  <a:gd name="T4" fmla="*/ 7 w 7"/>
                  <a:gd name="T5" fmla="*/ 5 h 8"/>
                  <a:gd name="T6" fmla="*/ 6 w 7"/>
                  <a:gd name="T7" fmla="*/ 3 h 8"/>
                  <a:gd name="T8" fmla="*/ 5 w 7"/>
                  <a:gd name="T9" fmla="*/ 2 h 8"/>
                  <a:gd name="T10" fmla="*/ 4 w 7"/>
                  <a:gd name="T11" fmla="*/ 1 h 8"/>
                  <a:gd name="T12" fmla="*/ 3 w 7"/>
                  <a:gd name="T13" fmla="*/ 0 h 8"/>
                  <a:gd name="T14" fmla="*/ 1 w 7"/>
                  <a:gd name="T15" fmla="*/ 1 h 8"/>
                  <a:gd name="T16" fmla="*/ 0 w 7"/>
                  <a:gd name="T17" fmla="*/ 2 h 8"/>
                  <a:gd name="T18" fmla="*/ 5 w 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5" y="8"/>
                    </a:moveTo>
                    <a:lnTo>
                      <a:pt x="6" y="6"/>
                    </a:lnTo>
                    <a:lnTo>
                      <a:pt x="7" y="5"/>
                    </a:lnTo>
                    <a:lnTo>
                      <a:pt x="6" y="3"/>
                    </a:lnTo>
                    <a:lnTo>
                      <a:pt x="5" y="2"/>
                    </a:lnTo>
                    <a:lnTo>
                      <a:pt x="4" y="1"/>
                    </a:lnTo>
                    <a:lnTo>
                      <a:pt x="3" y="0"/>
                    </a:lnTo>
                    <a:lnTo>
                      <a:pt x="1" y="1"/>
                    </a:lnTo>
                    <a:lnTo>
                      <a:pt x="0" y="2"/>
                    </a:lnTo>
                    <a:lnTo>
                      <a:pt x="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8" name="Freeform 996">
                <a:extLst>
                  <a:ext uri="{FF2B5EF4-FFF2-40B4-BE49-F238E27FC236}">
                    <a16:creationId xmlns:a16="http://schemas.microsoft.com/office/drawing/2014/main" id="{25534D3C-168B-8795-C558-07ED80DD0BF2}"/>
                  </a:ext>
                </a:extLst>
              </p:cNvPr>
              <p:cNvSpPr>
                <a:spLocks/>
              </p:cNvSpPr>
              <p:nvPr/>
            </p:nvSpPr>
            <p:spPr bwMode="auto">
              <a:xfrm>
                <a:off x="914" y="3502"/>
                <a:ext cx="218" cy="82"/>
              </a:xfrm>
              <a:custGeom>
                <a:avLst/>
                <a:gdLst>
                  <a:gd name="T0" fmla="*/ 88 w 654"/>
                  <a:gd name="T1" fmla="*/ 10 h 246"/>
                  <a:gd name="T2" fmla="*/ 104 w 654"/>
                  <a:gd name="T3" fmla="*/ 22 h 246"/>
                  <a:gd name="T4" fmla="*/ 123 w 654"/>
                  <a:gd name="T5" fmla="*/ 31 h 246"/>
                  <a:gd name="T6" fmla="*/ 144 w 654"/>
                  <a:gd name="T7" fmla="*/ 36 h 246"/>
                  <a:gd name="T8" fmla="*/ 165 w 654"/>
                  <a:gd name="T9" fmla="*/ 37 h 246"/>
                  <a:gd name="T10" fmla="*/ 175 w 654"/>
                  <a:gd name="T11" fmla="*/ 43 h 246"/>
                  <a:gd name="T12" fmla="*/ 169 w 654"/>
                  <a:gd name="T13" fmla="*/ 69 h 246"/>
                  <a:gd name="T14" fmla="*/ 168 w 654"/>
                  <a:gd name="T15" fmla="*/ 93 h 246"/>
                  <a:gd name="T16" fmla="*/ 171 w 654"/>
                  <a:gd name="T17" fmla="*/ 115 h 246"/>
                  <a:gd name="T18" fmla="*/ 179 w 654"/>
                  <a:gd name="T19" fmla="*/ 136 h 246"/>
                  <a:gd name="T20" fmla="*/ 193 w 654"/>
                  <a:gd name="T21" fmla="*/ 152 h 246"/>
                  <a:gd name="T22" fmla="*/ 215 w 654"/>
                  <a:gd name="T23" fmla="*/ 160 h 246"/>
                  <a:gd name="T24" fmla="*/ 241 w 654"/>
                  <a:gd name="T25" fmla="*/ 166 h 246"/>
                  <a:gd name="T26" fmla="*/ 272 w 654"/>
                  <a:gd name="T27" fmla="*/ 170 h 246"/>
                  <a:gd name="T28" fmla="*/ 306 w 654"/>
                  <a:gd name="T29" fmla="*/ 171 h 246"/>
                  <a:gd name="T30" fmla="*/ 339 w 654"/>
                  <a:gd name="T31" fmla="*/ 170 h 246"/>
                  <a:gd name="T32" fmla="*/ 372 w 654"/>
                  <a:gd name="T33" fmla="*/ 166 h 246"/>
                  <a:gd name="T34" fmla="*/ 403 w 654"/>
                  <a:gd name="T35" fmla="*/ 161 h 246"/>
                  <a:gd name="T36" fmla="*/ 432 w 654"/>
                  <a:gd name="T37" fmla="*/ 155 h 246"/>
                  <a:gd name="T38" fmla="*/ 455 w 654"/>
                  <a:gd name="T39" fmla="*/ 147 h 246"/>
                  <a:gd name="T40" fmla="*/ 472 w 654"/>
                  <a:gd name="T41" fmla="*/ 139 h 246"/>
                  <a:gd name="T42" fmla="*/ 482 w 654"/>
                  <a:gd name="T43" fmla="*/ 129 h 246"/>
                  <a:gd name="T44" fmla="*/ 492 w 654"/>
                  <a:gd name="T45" fmla="*/ 116 h 246"/>
                  <a:gd name="T46" fmla="*/ 498 w 654"/>
                  <a:gd name="T47" fmla="*/ 101 h 246"/>
                  <a:gd name="T48" fmla="*/ 502 w 654"/>
                  <a:gd name="T49" fmla="*/ 85 h 246"/>
                  <a:gd name="T50" fmla="*/ 503 w 654"/>
                  <a:gd name="T51" fmla="*/ 70 h 246"/>
                  <a:gd name="T52" fmla="*/ 500 w 654"/>
                  <a:gd name="T53" fmla="*/ 54 h 246"/>
                  <a:gd name="T54" fmla="*/ 532 w 654"/>
                  <a:gd name="T55" fmla="*/ 61 h 246"/>
                  <a:gd name="T56" fmla="*/ 570 w 654"/>
                  <a:gd name="T57" fmla="*/ 82 h 246"/>
                  <a:gd name="T58" fmla="*/ 606 w 654"/>
                  <a:gd name="T59" fmla="*/ 113 h 246"/>
                  <a:gd name="T60" fmla="*/ 636 w 654"/>
                  <a:gd name="T61" fmla="*/ 145 h 246"/>
                  <a:gd name="T62" fmla="*/ 652 w 654"/>
                  <a:gd name="T63" fmla="*/ 176 h 246"/>
                  <a:gd name="T64" fmla="*/ 618 w 654"/>
                  <a:gd name="T65" fmla="*/ 186 h 246"/>
                  <a:gd name="T66" fmla="*/ 555 w 654"/>
                  <a:gd name="T67" fmla="*/ 192 h 246"/>
                  <a:gd name="T68" fmla="*/ 483 w 654"/>
                  <a:gd name="T69" fmla="*/ 200 h 246"/>
                  <a:gd name="T70" fmla="*/ 407 w 654"/>
                  <a:gd name="T71" fmla="*/ 210 h 246"/>
                  <a:gd name="T72" fmla="*/ 328 w 654"/>
                  <a:gd name="T73" fmla="*/ 220 h 246"/>
                  <a:gd name="T74" fmla="*/ 251 w 654"/>
                  <a:gd name="T75" fmla="*/ 229 h 246"/>
                  <a:gd name="T76" fmla="*/ 179 w 654"/>
                  <a:gd name="T77" fmla="*/ 238 h 246"/>
                  <a:gd name="T78" fmla="*/ 115 w 654"/>
                  <a:gd name="T79" fmla="*/ 244 h 246"/>
                  <a:gd name="T80" fmla="*/ 64 w 654"/>
                  <a:gd name="T81" fmla="*/ 246 h 246"/>
                  <a:gd name="T82" fmla="*/ 27 w 654"/>
                  <a:gd name="T83" fmla="*/ 244 h 246"/>
                  <a:gd name="T84" fmla="*/ 9 w 654"/>
                  <a:gd name="T85" fmla="*/ 237 h 246"/>
                  <a:gd name="T86" fmla="*/ 2 w 654"/>
                  <a:gd name="T87" fmla="*/ 221 h 246"/>
                  <a:gd name="T88" fmla="*/ 1 w 654"/>
                  <a:gd name="T89" fmla="*/ 204 h 246"/>
                  <a:gd name="T90" fmla="*/ 5 w 654"/>
                  <a:gd name="T91" fmla="*/ 187 h 246"/>
                  <a:gd name="T92" fmla="*/ 13 w 654"/>
                  <a:gd name="T93" fmla="*/ 170 h 246"/>
                  <a:gd name="T94" fmla="*/ 25 w 654"/>
                  <a:gd name="T95" fmla="*/ 150 h 246"/>
                  <a:gd name="T96" fmla="*/ 39 w 654"/>
                  <a:gd name="T97" fmla="*/ 129 h 246"/>
                  <a:gd name="T98" fmla="*/ 51 w 654"/>
                  <a:gd name="T99" fmla="*/ 105 h 246"/>
                  <a:gd name="T100" fmla="*/ 64 w 654"/>
                  <a:gd name="T101" fmla="*/ 80 h 246"/>
                  <a:gd name="T102" fmla="*/ 73 w 654"/>
                  <a:gd name="T103" fmla="*/ 52 h 246"/>
                  <a:gd name="T104" fmla="*/ 80 w 654"/>
                  <a:gd name="T105" fmla="*/ 2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4" h="246">
                    <a:moveTo>
                      <a:pt x="82" y="0"/>
                    </a:moveTo>
                    <a:lnTo>
                      <a:pt x="85" y="6"/>
                    </a:lnTo>
                    <a:lnTo>
                      <a:pt x="88" y="10"/>
                    </a:lnTo>
                    <a:lnTo>
                      <a:pt x="93" y="15"/>
                    </a:lnTo>
                    <a:lnTo>
                      <a:pt x="98" y="19"/>
                    </a:lnTo>
                    <a:lnTo>
                      <a:pt x="104" y="22"/>
                    </a:lnTo>
                    <a:lnTo>
                      <a:pt x="110" y="26"/>
                    </a:lnTo>
                    <a:lnTo>
                      <a:pt x="116" y="29"/>
                    </a:lnTo>
                    <a:lnTo>
                      <a:pt x="123" y="31"/>
                    </a:lnTo>
                    <a:lnTo>
                      <a:pt x="129" y="34"/>
                    </a:lnTo>
                    <a:lnTo>
                      <a:pt x="136" y="35"/>
                    </a:lnTo>
                    <a:lnTo>
                      <a:pt x="144" y="36"/>
                    </a:lnTo>
                    <a:lnTo>
                      <a:pt x="151" y="36"/>
                    </a:lnTo>
                    <a:lnTo>
                      <a:pt x="157" y="37"/>
                    </a:lnTo>
                    <a:lnTo>
                      <a:pt x="165" y="37"/>
                    </a:lnTo>
                    <a:lnTo>
                      <a:pt x="171" y="36"/>
                    </a:lnTo>
                    <a:lnTo>
                      <a:pt x="177" y="35"/>
                    </a:lnTo>
                    <a:lnTo>
                      <a:pt x="175" y="43"/>
                    </a:lnTo>
                    <a:lnTo>
                      <a:pt x="173" y="52"/>
                    </a:lnTo>
                    <a:lnTo>
                      <a:pt x="170" y="60"/>
                    </a:lnTo>
                    <a:lnTo>
                      <a:pt x="169" y="69"/>
                    </a:lnTo>
                    <a:lnTo>
                      <a:pt x="168" y="77"/>
                    </a:lnTo>
                    <a:lnTo>
                      <a:pt x="168" y="84"/>
                    </a:lnTo>
                    <a:lnTo>
                      <a:pt x="168" y="93"/>
                    </a:lnTo>
                    <a:lnTo>
                      <a:pt x="168" y="100"/>
                    </a:lnTo>
                    <a:lnTo>
                      <a:pt x="169" y="108"/>
                    </a:lnTo>
                    <a:lnTo>
                      <a:pt x="171" y="115"/>
                    </a:lnTo>
                    <a:lnTo>
                      <a:pt x="173" y="122"/>
                    </a:lnTo>
                    <a:lnTo>
                      <a:pt x="175" y="129"/>
                    </a:lnTo>
                    <a:lnTo>
                      <a:pt x="179" y="136"/>
                    </a:lnTo>
                    <a:lnTo>
                      <a:pt x="184" y="141"/>
                    </a:lnTo>
                    <a:lnTo>
                      <a:pt x="188" y="146"/>
                    </a:lnTo>
                    <a:lnTo>
                      <a:pt x="193" y="152"/>
                    </a:lnTo>
                    <a:lnTo>
                      <a:pt x="199" y="156"/>
                    </a:lnTo>
                    <a:lnTo>
                      <a:pt x="208" y="158"/>
                    </a:lnTo>
                    <a:lnTo>
                      <a:pt x="215" y="160"/>
                    </a:lnTo>
                    <a:lnTo>
                      <a:pt x="224" y="163"/>
                    </a:lnTo>
                    <a:lnTo>
                      <a:pt x="232" y="164"/>
                    </a:lnTo>
                    <a:lnTo>
                      <a:pt x="241" y="166"/>
                    </a:lnTo>
                    <a:lnTo>
                      <a:pt x="252" y="167"/>
                    </a:lnTo>
                    <a:lnTo>
                      <a:pt x="261" y="169"/>
                    </a:lnTo>
                    <a:lnTo>
                      <a:pt x="272" y="170"/>
                    </a:lnTo>
                    <a:lnTo>
                      <a:pt x="284" y="170"/>
                    </a:lnTo>
                    <a:lnTo>
                      <a:pt x="294" y="171"/>
                    </a:lnTo>
                    <a:lnTo>
                      <a:pt x="306" y="171"/>
                    </a:lnTo>
                    <a:lnTo>
                      <a:pt x="316" y="171"/>
                    </a:lnTo>
                    <a:lnTo>
                      <a:pt x="328" y="170"/>
                    </a:lnTo>
                    <a:lnTo>
                      <a:pt x="339" y="170"/>
                    </a:lnTo>
                    <a:lnTo>
                      <a:pt x="350" y="169"/>
                    </a:lnTo>
                    <a:lnTo>
                      <a:pt x="361" y="167"/>
                    </a:lnTo>
                    <a:lnTo>
                      <a:pt x="372" y="166"/>
                    </a:lnTo>
                    <a:lnTo>
                      <a:pt x="383" y="164"/>
                    </a:lnTo>
                    <a:lnTo>
                      <a:pt x="394" y="163"/>
                    </a:lnTo>
                    <a:lnTo>
                      <a:pt x="403" y="161"/>
                    </a:lnTo>
                    <a:lnTo>
                      <a:pt x="414" y="159"/>
                    </a:lnTo>
                    <a:lnTo>
                      <a:pt x="423" y="157"/>
                    </a:lnTo>
                    <a:lnTo>
                      <a:pt x="432" y="155"/>
                    </a:lnTo>
                    <a:lnTo>
                      <a:pt x="440" y="153"/>
                    </a:lnTo>
                    <a:lnTo>
                      <a:pt x="448" y="150"/>
                    </a:lnTo>
                    <a:lnTo>
                      <a:pt x="455" y="147"/>
                    </a:lnTo>
                    <a:lnTo>
                      <a:pt x="461" y="144"/>
                    </a:lnTo>
                    <a:lnTo>
                      <a:pt x="468" y="142"/>
                    </a:lnTo>
                    <a:lnTo>
                      <a:pt x="472" y="139"/>
                    </a:lnTo>
                    <a:lnTo>
                      <a:pt x="476" y="136"/>
                    </a:lnTo>
                    <a:lnTo>
                      <a:pt x="479" y="133"/>
                    </a:lnTo>
                    <a:lnTo>
                      <a:pt x="482" y="129"/>
                    </a:lnTo>
                    <a:lnTo>
                      <a:pt x="485" y="124"/>
                    </a:lnTo>
                    <a:lnTo>
                      <a:pt x="489" y="120"/>
                    </a:lnTo>
                    <a:lnTo>
                      <a:pt x="492" y="116"/>
                    </a:lnTo>
                    <a:lnTo>
                      <a:pt x="495" y="111"/>
                    </a:lnTo>
                    <a:lnTo>
                      <a:pt x="496" y="105"/>
                    </a:lnTo>
                    <a:lnTo>
                      <a:pt x="498" y="101"/>
                    </a:lnTo>
                    <a:lnTo>
                      <a:pt x="500" y="96"/>
                    </a:lnTo>
                    <a:lnTo>
                      <a:pt x="501" y="91"/>
                    </a:lnTo>
                    <a:lnTo>
                      <a:pt x="502" y="85"/>
                    </a:lnTo>
                    <a:lnTo>
                      <a:pt x="503" y="80"/>
                    </a:lnTo>
                    <a:lnTo>
                      <a:pt x="503" y="75"/>
                    </a:lnTo>
                    <a:lnTo>
                      <a:pt x="503" y="70"/>
                    </a:lnTo>
                    <a:lnTo>
                      <a:pt x="502" y="64"/>
                    </a:lnTo>
                    <a:lnTo>
                      <a:pt x="502" y="59"/>
                    </a:lnTo>
                    <a:lnTo>
                      <a:pt x="500" y="54"/>
                    </a:lnTo>
                    <a:lnTo>
                      <a:pt x="510" y="55"/>
                    </a:lnTo>
                    <a:lnTo>
                      <a:pt x="520" y="57"/>
                    </a:lnTo>
                    <a:lnTo>
                      <a:pt x="532" y="61"/>
                    </a:lnTo>
                    <a:lnTo>
                      <a:pt x="544" y="68"/>
                    </a:lnTo>
                    <a:lnTo>
                      <a:pt x="557" y="75"/>
                    </a:lnTo>
                    <a:lnTo>
                      <a:pt x="570" y="82"/>
                    </a:lnTo>
                    <a:lnTo>
                      <a:pt x="582" y="92"/>
                    </a:lnTo>
                    <a:lnTo>
                      <a:pt x="595" y="102"/>
                    </a:lnTo>
                    <a:lnTo>
                      <a:pt x="606" y="113"/>
                    </a:lnTo>
                    <a:lnTo>
                      <a:pt x="618" y="123"/>
                    </a:lnTo>
                    <a:lnTo>
                      <a:pt x="627" y="135"/>
                    </a:lnTo>
                    <a:lnTo>
                      <a:pt x="636" y="145"/>
                    </a:lnTo>
                    <a:lnTo>
                      <a:pt x="643" y="157"/>
                    </a:lnTo>
                    <a:lnTo>
                      <a:pt x="648" y="166"/>
                    </a:lnTo>
                    <a:lnTo>
                      <a:pt x="652" y="176"/>
                    </a:lnTo>
                    <a:lnTo>
                      <a:pt x="654" y="184"/>
                    </a:lnTo>
                    <a:lnTo>
                      <a:pt x="636" y="185"/>
                    </a:lnTo>
                    <a:lnTo>
                      <a:pt x="618" y="186"/>
                    </a:lnTo>
                    <a:lnTo>
                      <a:pt x="598" y="187"/>
                    </a:lnTo>
                    <a:lnTo>
                      <a:pt x="577" y="190"/>
                    </a:lnTo>
                    <a:lnTo>
                      <a:pt x="555" y="192"/>
                    </a:lnTo>
                    <a:lnTo>
                      <a:pt x="532" y="194"/>
                    </a:lnTo>
                    <a:lnTo>
                      <a:pt x="507" y="197"/>
                    </a:lnTo>
                    <a:lnTo>
                      <a:pt x="483" y="200"/>
                    </a:lnTo>
                    <a:lnTo>
                      <a:pt x="458" y="202"/>
                    </a:lnTo>
                    <a:lnTo>
                      <a:pt x="432" y="205"/>
                    </a:lnTo>
                    <a:lnTo>
                      <a:pt x="407" y="210"/>
                    </a:lnTo>
                    <a:lnTo>
                      <a:pt x="380" y="213"/>
                    </a:lnTo>
                    <a:lnTo>
                      <a:pt x="354" y="216"/>
                    </a:lnTo>
                    <a:lnTo>
                      <a:pt x="328" y="220"/>
                    </a:lnTo>
                    <a:lnTo>
                      <a:pt x="301" y="223"/>
                    </a:lnTo>
                    <a:lnTo>
                      <a:pt x="276" y="226"/>
                    </a:lnTo>
                    <a:lnTo>
                      <a:pt x="251" y="229"/>
                    </a:lnTo>
                    <a:lnTo>
                      <a:pt x="227" y="233"/>
                    </a:lnTo>
                    <a:lnTo>
                      <a:pt x="203" y="236"/>
                    </a:lnTo>
                    <a:lnTo>
                      <a:pt x="179" y="238"/>
                    </a:lnTo>
                    <a:lnTo>
                      <a:pt x="157" y="241"/>
                    </a:lnTo>
                    <a:lnTo>
                      <a:pt x="135" y="242"/>
                    </a:lnTo>
                    <a:lnTo>
                      <a:pt x="115" y="244"/>
                    </a:lnTo>
                    <a:lnTo>
                      <a:pt x="96" y="245"/>
                    </a:lnTo>
                    <a:lnTo>
                      <a:pt x="80" y="246"/>
                    </a:lnTo>
                    <a:lnTo>
                      <a:pt x="64" y="246"/>
                    </a:lnTo>
                    <a:lnTo>
                      <a:pt x="50" y="246"/>
                    </a:lnTo>
                    <a:lnTo>
                      <a:pt x="37" y="246"/>
                    </a:lnTo>
                    <a:lnTo>
                      <a:pt x="27" y="244"/>
                    </a:lnTo>
                    <a:lnTo>
                      <a:pt x="19" y="242"/>
                    </a:lnTo>
                    <a:lnTo>
                      <a:pt x="13" y="240"/>
                    </a:lnTo>
                    <a:lnTo>
                      <a:pt x="9" y="237"/>
                    </a:lnTo>
                    <a:lnTo>
                      <a:pt x="6" y="232"/>
                    </a:lnTo>
                    <a:lnTo>
                      <a:pt x="3" y="226"/>
                    </a:lnTo>
                    <a:lnTo>
                      <a:pt x="2" y="221"/>
                    </a:lnTo>
                    <a:lnTo>
                      <a:pt x="1" y="216"/>
                    </a:lnTo>
                    <a:lnTo>
                      <a:pt x="0" y="211"/>
                    </a:lnTo>
                    <a:lnTo>
                      <a:pt x="1" y="204"/>
                    </a:lnTo>
                    <a:lnTo>
                      <a:pt x="2" y="199"/>
                    </a:lnTo>
                    <a:lnTo>
                      <a:pt x="3" y="193"/>
                    </a:lnTo>
                    <a:lnTo>
                      <a:pt x="5" y="187"/>
                    </a:lnTo>
                    <a:lnTo>
                      <a:pt x="7" y="181"/>
                    </a:lnTo>
                    <a:lnTo>
                      <a:pt x="10" y="175"/>
                    </a:lnTo>
                    <a:lnTo>
                      <a:pt x="13" y="170"/>
                    </a:lnTo>
                    <a:lnTo>
                      <a:pt x="18" y="162"/>
                    </a:lnTo>
                    <a:lnTo>
                      <a:pt x="21" y="156"/>
                    </a:lnTo>
                    <a:lnTo>
                      <a:pt x="25" y="150"/>
                    </a:lnTo>
                    <a:lnTo>
                      <a:pt x="29" y="142"/>
                    </a:lnTo>
                    <a:lnTo>
                      <a:pt x="33" y="136"/>
                    </a:lnTo>
                    <a:lnTo>
                      <a:pt x="39" y="129"/>
                    </a:lnTo>
                    <a:lnTo>
                      <a:pt x="43" y="121"/>
                    </a:lnTo>
                    <a:lnTo>
                      <a:pt x="47" y="113"/>
                    </a:lnTo>
                    <a:lnTo>
                      <a:pt x="51" y="105"/>
                    </a:lnTo>
                    <a:lnTo>
                      <a:pt x="55" y="97"/>
                    </a:lnTo>
                    <a:lnTo>
                      <a:pt x="60" y="89"/>
                    </a:lnTo>
                    <a:lnTo>
                      <a:pt x="64" y="80"/>
                    </a:lnTo>
                    <a:lnTo>
                      <a:pt x="68" y="71"/>
                    </a:lnTo>
                    <a:lnTo>
                      <a:pt x="71" y="62"/>
                    </a:lnTo>
                    <a:lnTo>
                      <a:pt x="73" y="52"/>
                    </a:lnTo>
                    <a:lnTo>
                      <a:pt x="76" y="42"/>
                    </a:lnTo>
                    <a:lnTo>
                      <a:pt x="78" y="32"/>
                    </a:lnTo>
                    <a:lnTo>
                      <a:pt x="80" y="21"/>
                    </a:lnTo>
                    <a:lnTo>
                      <a:pt x="81" y="11"/>
                    </a:lnTo>
                    <a:lnTo>
                      <a:pt x="8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9" name="Freeform 997">
                <a:extLst>
                  <a:ext uri="{FF2B5EF4-FFF2-40B4-BE49-F238E27FC236}">
                    <a16:creationId xmlns:a16="http://schemas.microsoft.com/office/drawing/2014/main" id="{6162A5DB-E179-FBA4-A9B3-CF1487921BD5}"/>
                  </a:ext>
                </a:extLst>
              </p:cNvPr>
              <p:cNvSpPr>
                <a:spLocks/>
              </p:cNvSpPr>
              <p:nvPr/>
            </p:nvSpPr>
            <p:spPr bwMode="auto">
              <a:xfrm>
                <a:off x="1810" y="3841"/>
                <a:ext cx="73" cy="89"/>
              </a:xfrm>
              <a:custGeom>
                <a:avLst/>
                <a:gdLst>
                  <a:gd name="T0" fmla="*/ 202 w 221"/>
                  <a:gd name="T1" fmla="*/ 99 h 265"/>
                  <a:gd name="T2" fmla="*/ 174 w 221"/>
                  <a:gd name="T3" fmla="*/ 83 h 265"/>
                  <a:gd name="T4" fmla="*/ 144 w 221"/>
                  <a:gd name="T5" fmla="*/ 62 h 265"/>
                  <a:gd name="T6" fmla="*/ 115 w 221"/>
                  <a:gd name="T7" fmla="*/ 42 h 265"/>
                  <a:gd name="T8" fmla="*/ 86 w 221"/>
                  <a:gd name="T9" fmla="*/ 23 h 265"/>
                  <a:gd name="T10" fmla="*/ 60 w 221"/>
                  <a:gd name="T11" fmla="*/ 8 h 265"/>
                  <a:gd name="T12" fmla="*/ 37 w 221"/>
                  <a:gd name="T13" fmla="*/ 1 h 265"/>
                  <a:gd name="T14" fmla="*/ 20 w 221"/>
                  <a:gd name="T15" fmla="*/ 2 h 265"/>
                  <a:gd name="T16" fmla="*/ 11 w 221"/>
                  <a:gd name="T17" fmla="*/ 17 h 265"/>
                  <a:gd name="T18" fmla="*/ 6 w 221"/>
                  <a:gd name="T19" fmla="*/ 37 h 265"/>
                  <a:gd name="T20" fmla="*/ 2 w 221"/>
                  <a:gd name="T21" fmla="*/ 57 h 265"/>
                  <a:gd name="T22" fmla="*/ 0 w 221"/>
                  <a:gd name="T23" fmla="*/ 76 h 265"/>
                  <a:gd name="T24" fmla="*/ 0 w 221"/>
                  <a:gd name="T25" fmla="*/ 94 h 265"/>
                  <a:gd name="T26" fmla="*/ 2 w 221"/>
                  <a:gd name="T27" fmla="*/ 112 h 265"/>
                  <a:gd name="T28" fmla="*/ 6 w 221"/>
                  <a:gd name="T29" fmla="*/ 129 h 265"/>
                  <a:gd name="T30" fmla="*/ 11 w 221"/>
                  <a:gd name="T31" fmla="*/ 147 h 265"/>
                  <a:gd name="T32" fmla="*/ 17 w 221"/>
                  <a:gd name="T33" fmla="*/ 163 h 265"/>
                  <a:gd name="T34" fmla="*/ 24 w 221"/>
                  <a:gd name="T35" fmla="*/ 179 h 265"/>
                  <a:gd name="T36" fmla="*/ 34 w 221"/>
                  <a:gd name="T37" fmla="*/ 193 h 265"/>
                  <a:gd name="T38" fmla="*/ 44 w 221"/>
                  <a:gd name="T39" fmla="*/ 208 h 265"/>
                  <a:gd name="T40" fmla="*/ 56 w 221"/>
                  <a:gd name="T41" fmla="*/ 222 h 265"/>
                  <a:gd name="T42" fmla="*/ 69 w 221"/>
                  <a:gd name="T43" fmla="*/ 234 h 265"/>
                  <a:gd name="T44" fmla="*/ 82 w 221"/>
                  <a:gd name="T45" fmla="*/ 246 h 265"/>
                  <a:gd name="T46" fmla="*/ 96 w 221"/>
                  <a:gd name="T47" fmla="*/ 258 h 265"/>
                  <a:gd name="T48" fmla="*/ 114 w 221"/>
                  <a:gd name="T49" fmla="*/ 265 h 265"/>
                  <a:gd name="T50" fmla="*/ 134 w 221"/>
                  <a:gd name="T51" fmla="*/ 260 h 265"/>
                  <a:gd name="T52" fmla="*/ 157 w 221"/>
                  <a:gd name="T53" fmla="*/ 241 h 265"/>
                  <a:gd name="T54" fmla="*/ 179 w 221"/>
                  <a:gd name="T55" fmla="*/ 214 h 265"/>
                  <a:gd name="T56" fmla="*/ 198 w 221"/>
                  <a:gd name="T57" fmla="*/ 185 h 265"/>
                  <a:gd name="T58" fmla="*/ 213 w 221"/>
                  <a:gd name="T59" fmla="*/ 155 h 265"/>
                  <a:gd name="T60" fmla="*/ 221 w 221"/>
                  <a:gd name="T61" fmla="*/ 128 h 265"/>
                  <a:gd name="T62" fmla="*/ 220 w 221"/>
                  <a:gd name="T63" fmla="*/ 11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1" h="265">
                    <a:moveTo>
                      <a:pt x="216" y="106"/>
                    </a:moveTo>
                    <a:lnTo>
                      <a:pt x="202" y="99"/>
                    </a:lnTo>
                    <a:lnTo>
                      <a:pt x="188" y="91"/>
                    </a:lnTo>
                    <a:lnTo>
                      <a:pt x="174" y="83"/>
                    </a:lnTo>
                    <a:lnTo>
                      <a:pt x="159" y="73"/>
                    </a:lnTo>
                    <a:lnTo>
                      <a:pt x="144" y="62"/>
                    </a:lnTo>
                    <a:lnTo>
                      <a:pt x="130" y="51"/>
                    </a:lnTo>
                    <a:lnTo>
                      <a:pt x="115" y="42"/>
                    </a:lnTo>
                    <a:lnTo>
                      <a:pt x="100" y="32"/>
                    </a:lnTo>
                    <a:lnTo>
                      <a:pt x="86" y="23"/>
                    </a:lnTo>
                    <a:lnTo>
                      <a:pt x="73" y="15"/>
                    </a:lnTo>
                    <a:lnTo>
                      <a:pt x="60" y="8"/>
                    </a:lnTo>
                    <a:lnTo>
                      <a:pt x="49" y="4"/>
                    </a:lnTo>
                    <a:lnTo>
                      <a:pt x="37" y="1"/>
                    </a:lnTo>
                    <a:lnTo>
                      <a:pt x="29" y="0"/>
                    </a:lnTo>
                    <a:lnTo>
                      <a:pt x="20" y="2"/>
                    </a:lnTo>
                    <a:lnTo>
                      <a:pt x="14" y="7"/>
                    </a:lnTo>
                    <a:lnTo>
                      <a:pt x="11" y="17"/>
                    </a:lnTo>
                    <a:lnTo>
                      <a:pt x="8" y="27"/>
                    </a:lnTo>
                    <a:lnTo>
                      <a:pt x="6" y="37"/>
                    </a:lnTo>
                    <a:lnTo>
                      <a:pt x="3" y="47"/>
                    </a:lnTo>
                    <a:lnTo>
                      <a:pt x="2" y="57"/>
                    </a:lnTo>
                    <a:lnTo>
                      <a:pt x="1" y="66"/>
                    </a:lnTo>
                    <a:lnTo>
                      <a:pt x="0" y="76"/>
                    </a:lnTo>
                    <a:lnTo>
                      <a:pt x="0" y="85"/>
                    </a:lnTo>
                    <a:lnTo>
                      <a:pt x="0" y="94"/>
                    </a:lnTo>
                    <a:lnTo>
                      <a:pt x="1" y="103"/>
                    </a:lnTo>
                    <a:lnTo>
                      <a:pt x="2" y="112"/>
                    </a:lnTo>
                    <a:lnTo>
                      <a:pt x="3" y="121"/>
                    </a:lnTo>
                    <a:lnTo>
                      <a:pt x="6" y="129"/>
                    </a:lnTo>
                    <a:lnTo>
                      <a:pt x="8" y="139"/>
                    </a:lnTo>
                    <a:lnTo>
                      <a:pt x="11" y="147"/>
                    </a:lnTo>
                    <a:lnTo>
                      <a:pt x="14" y="156"/>
                    </a:lnTo>
                    <a:lnTo>
                      <a:pt x="17" y="163"/>
                    </a:lnTo>
                    <a:lnTo>
                      <a:pt x="20" y="171"/>
                    </a:lnTo>
                    <a:lnTo>
                      <a:pt x="24" y="179"/>
                    </a:lnTo>
                    <a:lnTo>
                      <a:pt x="29" y="186"/>
                    </a:lnTo>
                    <a:lnTo>
                      <a:pt x="34" y="193"/>
                    </a:lnTo>
                    <a:lnTo>
                      <a:pt x="38" y="201"/>
                    </a:lnTo>
                    <a:lnTo>
                      <a:pt x="44" y="208"/>
                    </a:lnTo>
                    <a:lnTo>
                      <a:pt x="50" y="214"/>
                    </a:lnTo>
                    <a:lnTo>
                      <a:pt x="56" y="222"/>
                    </a:lnTo>
                    <a:lnTo>
                      <a:pt x="62" y="228"/>
                    </a:lnTo>
                    <a:lnTo>
                      <a:pt x="69" y="234"/>
                    </a:lnTo>
                    <a:lnTo>
                      <a:pt x="75" y="241"/>
                    </a:lnTo>
                    <a:lnTo>
                      <a:pt x="82" y="246"/>
                    </a:lnTo>
                    <a:lnTo>
                      <a:pt x="89" y="251"/>
                    </a:lnTo>
                    <a:lnTo>
                      <a:pt x="96" y="258"/>
                    </a:lnTo>
                    <a:lnTo>
                      <a:pt x="104" y="263"/>
                    </a:lnTo>
                    <a:lnTo>
                      <a:pt x="114" y="265"/>
                    </a:lnTo>
                    <a:lnTo>
                      <a:pt x="123" y="264"/>
                    </a:lnTo>
                    <a:lnTo>
                      <a:pt x="134" y="260"/>
                    </a:lnTo>
                    <a:lnTo>
                      <a:pt x="145" y="251"/>
                    </a:lnTo>
                    <a:lnTo>
                      <a:pt x="157" y="241"/>
                    </a:lnTo>
                    <a:lnTo>
                      <a:pt x="169" y="228"/>
                    </a:lnTo>
                    <a:lnTo>
                      <a:pt x="179" y="214"/>
                    </a:lnTo>
                    <a:lnTo>
                      <a:pt x="188" y="200"/>
                    </a:lnTo>
                    <a:lnTo>
                      <a:pt x="198" y="185"/>
                    </a:lnTo>
                    <a:lnTo>
                      <a:pt x="206" y="169"/>
                    </a:lnTo>
                    <a:lnTo>
                      <a:pt x="213" y="155"/>
                    </a:lnTo>
                    <a:lnTo>
                      <a:pt x="218" y="141"/>
                    </a:lnTo>
                    <a:lnTo>
                      <a:pt x="221" y="128"/>
                    </a:lnTo>
                    <a:lnTo>
                      <a:pt x="221" y="119"/>
                    </a:lnTo>
                    <a:lnTo>
                      <a:pt x="220" y="110"/>
                    </a:lnTo>
                    <a:lnTo>
                      <a:pt x="216" y="10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0" name="Freeform 998">
                <a:extLst>
                  <a:ext uri="{FF2B5EF4-FFF2-40B4-BE49-F238E27FC236}">
                    <a16:creationId xmlns:a16="http://schemas.microsoft.com/office/drawing/2014/main" id="{786AEC76-D6F1-E7CF-B977-B67354DF0E6C}"/>
                  </a:ext>
                </a:extLst>
              </p:cNvPr>
              <p:cNvSpPr>
                <a:spLocks/>
              </p:cNvSpPr>
              <p:nvPr/>
            </p:nvSpPr>
            <p:spPr bwMode="auto">
              <a:xfrm>
                <a:off x="1793" y="3935"/>
                <a:ext cx="55" cy="39"/>
              </a:xfrm>
              <a:custGeom>
                <a:avLst/>
                <a:gdLst>
                  <a:gd name="T0" fmla="*/ 74 w 166"/>
                  <a:gd name="T1" fmla="*/ 0 h 119"/>
                  <a:gd name="T2" fmla="*/ 63 w 166"/>
                  <a:gd name="T3" fmla="*/ 2 h 119"/>
                  <a:gd name="T4" fmla="*/ 52 w 166"/>
                  <a:gd name="T5" fmla="*/ 5 h 119"/>
                  <a:gd name="T6" fmla="*/ 43 w 166"/>
                  <a:gd name="T7" fmla="*/ 9 h 119"/>
                  <a:gd name="T8" fmla="*/ 34 w 166"/>
                  <a:gd name="T9" fmla="*/ 13 h 119"/>
                  <a:gd name="T10" fmla="*/ 26 w 166"/>
                  <a:gd name="T11" fmla="*/ 19 h 119"/>
                  <a:gd name="T12" fmla="*/ 20 w 166"/>
                  <a:gd name="T13" fmla="*/ 25 h 119"/>
                  <a:gd name="T14" fmla="*/ 13 w 166"/>
                  <a:gd name="T15" fmla="*/ 31 h 119"/>
                  <a:gd name="T16" fmla="*/ 9 w 166"/>
                  <a:gd name="T17" fmla="*/ 39 h 119"/>
                  <a:gd name="T18" fmla="*/ 5 w 166"/>
                  <a:gd name="T19" fmla="*/ 47 h 119"/>
                  <a:gd name="T20" fmla="*/ 2 w 166"/>
                  <a:gd name="T21" fmla="*/ 55 h 119"/>
                  <a:gd name="T22" fmla="*/ 1 w 166"/>
                  <a:gd name="T23" fmla="*/ 64 h 119"/>
                  <a:gd name="T24" fmla="*/ 0 w 166"/>
                  <a:gd name="T25" fmla="*/ 73 h 119"/>
                  <a:gd name="T26" fmla="*/ 1 w 166"/>
                  <a:gd name="T27" fmla="*/ 83 h 119"/>
                  <a:gd name="T28" fmla="*/ 3 w 166"/>
                  <a:gd name="T29" fmla="*/ 93 h 119"/>
                  <a:gd name="T30" fmla="*/ 7 w 166"/>
                  <a:gd name="T31" fmla="*/ 104 h 119"/>
                  <a:gd name="T32" fmla="*/ 11 w 166"/>
                  <a:gd name="T33" fmla="*/ 114 h 119"/>
                  <a:gd name="T34" fmla="*/ 18 w 166"/>
                  <a:gd name="T35" fmla="*/ 117 h 119"/>
                  <a:gd name="T36" fmla="*/ 25 w 166"/>
                  <a:gd name="T37" fmla="*/ 119 h 119"/>
                  <a:gd name="T38" fmla="*/ 36 w 166"/>
                  <a:gd name="T39" fmla="*/ 119 h 119"/>
                  <a:gd name="T40" fmla="*/ 46 w 166"/>
                  <a:gd name="T41" fmla="*/ 118 h 119"/>
                  <a:gd name="T42" fmla="*/ 58 w 166"/>
                  <a:gd name="T43" fmla="*/ 115 h 119"/>
                  <a:gd name="T44" fmla="*/ 70 w 166"/>
                  <a:gd name="T45" fmla="*/ 112 h 119"/>
                  <a:gd name="T46" fmla="*/ 84 w 166"/>
                  <a:gd name="T47" fmla="*/ 107 h 119"/>
                  <a:gd name="T48" fmla="*/ 97 w 166"/>
                  <a:gd name="T49" fmla="*/ 101 h 119"/>
                  <a:gd name="T50" fmla="*/ 109 w 166"/>
                  <a:gd name="T51" fmla="*/ 94 h 119"/>
                  <a:gd name="T52" fmla="*/ 122 w 166"/>
                  <a:gd name="T53" fmla="*/ 87 h 119"/>
                  <a:gd name="T54" fmla="*/ 132 w 166"/>
                  <a:gd name="T55" fmla="*/ 80 h 119"/>
                  <a:gd name="T56" fmla="*/ 143 w 166"/>
                  <a:gd name="T57" fmla="*/ 71 h 119"/>
                  <a:gd name="T58" fmla="*/ 151 w 166"/>
                  <a:gd name="T59" fmla="*/ 63 h 119"/>
                  <a:gd name="T60" fmla="*/ 159 w 166"/>
                  <a:gd name="T61" fmla="*/ 54 h 119"/>
                  <a:gd name="T62" fmla="*/ 163 w 166"/>
                  <a:gd name="T63" fmla="*/ 46 h 119"/>
                  <a:gd name="T64" fmla="*/ 166 w 166"/>
                  <a:gd name="T65" fmla="*/ 39 h 119"/>
                  <a:gd name="T66" fmla="*/ 158 w 166"/>
                  <a:gd name="T67" fmla="*/ 39 h 119"/>
                  <a:gd name="T68" fmla="*/ 150 w 166"/>
                  <a:gd name="T69" fmla="*/ 39 h 119"/>
                  <a:gd name="T70" fmla="*/ 143 w 166"/>
                  <a:gd name="T71" fmla="*/ 37 h 119"/>
                  <a:gd name="T72" fmla="*/ 135 w 166"/>
                  <a:gd name="T73" fmla="*/ 36 h 119"/>
                  <a:gd name="T74" fmla="*/ 129 w 166"/>
                  <a:gd name="T75" fmla="*/ 34 h 119"/>
                  <a:gd name="T76" fmla="*/ 122 w 166"/>
                  <a:gd name="T77" fmla="*/ 33 h 119"/>
                  <a:gd name="T78" fmla="*/ 115 w 166"/>
                  <a:gd name="T79" fmla="*/ 31 h 119"/>
                  <a:gd name="T80" fmla="*/ 109 w 166"/>
                  <a:gd name="T81" fmla="*/ 28 h 119"/>
                  <a:gd name="T82" fmla="*/ 104 w 166"/>
                  <a:gd name="T83" fmla="*/ 26 h 119"/>
                  <a:gd name="T84" fmla="*/ 99 w 166"/>
                  <a:gd name="T85" fmla="*/ 23 h 119"/>
                  <a:gd name="T86" fmla="*/ 93 w 166"/>
                  <a:gd name="T87" fmla="*/ 20 h 119"/>
                  <a:gd name="T88" fmla="*/ 89 w 166"/>
                  <a:gd name="T89" fmla="*/ 15 h 119"/>
                  <a:gd name="T90" fmla="*/ 84 w 166"/>
                  <a:gd name="T91" fmla="*/ 12 h 119"/>
                  <a:gd name="T92" fmla="*/ 81 w 166"/>
                  <a:gd name="T93" fmla="*/ 8 h 119"/>
                  <a:gd name="T94" fmla="*/ 77 w 166"/>
                  <a:gd name="T95" fmla="*/ 4 h 119"/>
                  <a:gd name="T96" fmla="*/ 74 w 166"/>
                  <a:gd name="T9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119">
                    <a:moveTo>
                      <a:pt x="74" y="0"/>
                    </a:moveTo>
                    <a:lnTo>
                      <a:pt x="63" y="2"/>
                    </a:lnTo>
                    <a:lnTo>
                      <a:pt x="52" y="5"/>
                    </a:lnTo>
                    <a:lnTo>
                      <a:pt x="43" y="9"/>
                    </a:lnTo>
                    <a:lnTo>
                      <a:pt x="34" y="13"/>
                    </a:lnTo>
                    <a:lnTo>
                      <a:pt x="26" y="19"/>
                    </a:lnTo>
                    <a:lnTo>
                      <a:pt x="20" y="25"/>
                    </a:lnTo>
                    <a:lnTo>
                      <a:pt x="13" y="31"/>
                    </a:lnTo>
                    <a:lnTo>
                      <a:pt x="9" y="39"/>
                    </a:lnTo>
                    <a:lnTo>
                      <a:pt x="5" y="47"/>
                    </a:lnTo>
                    <a:lnTo>
                      <a:pt x="2" y="55"/>
                    </a:lnTo>
                    <a:lnTo>
                      <a:pt x="1" y="64"/>
                    </a:lnTo>
                    <a:lnTo>
                      <a:pt x="0" y="73"/>
                    </a:lnTo>
                    <a:lnTo>
                      <a:pt x="1" y="83"/>
                    </a:lnTo>
                    <a:lnTo>
                      <a:pt x="3" y="93"/>
                    </a:lnTo>
                    <a:lnTo>
                      <a:pt x="7" y="104"/>
                    </a:lnTo>
                    <a:lnTo>
                      <a:pt x="11" y="114"/>
                    </a:lnTo>
                    <a:lnTo>
                      <a:pt x="18" y="117"/>
                    </a:lnTo>
                    <a:lnTo>
                      <a:pt x="25" y="119"/>
                    </a:lnTo>
                    <a:lnTo>
                      <a:pt x="36" y="119"/>
                    </a:lnTo>
                    <a:lnTo>
                      <a:pt x="46" y="118"/>
                    </a:lnTo>
                    <a:lnTo>
                      <a:pt x="58" y="115"/>
                    </a:lnTo>
                    <a:lnTo>
                      <a:pt x="70" y="112"/>
                    </a:lnTo>
                    <a:lnTo>
                      <a:pt x="84" y="107"/>
                    </a:lnTo>
                    <a:lnTo>
                      <a:pt x="97" y="101"/>
                    </a:lnTo>
                    <a:lnTo>
                      <a:pt x="109" y="94"/>
                    </a:lnTo>
                    <a:lnTo>
                      <a:pt x="122" y="87"/>
                    </a:lnTo>
                    <a:lnTo>
                      <a:pt x="132" y="80"/>
                    </a:lnTo>
                    <a:lnTo>
                      <a:pt x="143" y="71"/>
                    </a:lnTo>
                    <a:lnTo>
                      <a:pt x="151" y="63"/>
                    </a:lnTo>
                    <a:lnTo>
                      <a:pt x="159" y="54"/>
                    </a:lnTo>
                    <a:lnTo>
                      <a:pt x="163" y="46"/>
                    </a:lnTo>
                    <a:lnTo>
                      <a:pt x="166" y="39"/>
                    </a:lnTo>
                    <a:lnTo>
                      <a:pt x="158" y="39"/>
                    </a:lnTo>
                    <a:lnTo>
                      <a:pt x="150" y="39"/>
                    </a:lnTo>
                    <a:lnTo>
                      <a:pt x="143" y="37"/>
                    </a:lnTo>
                    <a:lnTo>
                      <a:pt x="135" y="36"/>
                    </a:lnTo>
                    <a:lnTo>
                      <a:pt x="129" y="34"/>
                    </a:lnTo>
                    <a:lnTo>
                      <a:pt x="122" y="33"/>
                    </a:lnTo>
                    <a:lnTo>
                      <a:pt x="115" y="31"/>
                    </a:lnTo>
                    <a:lnTo>
                      <a:pt x="109" y="28"/>
                    </a:lnTo>
                    <a:lnTo>
                      <a:pt x="104" y="26"/>
                    </a:lnTo>
                    <a:lnTo>
                      <a:pt x="99" y="23"/>
                    </a:lnTo>
                    <a:lnTo>
                      <a:pt x="93" y="20"/>
                    </a:lnTo>
                    <a:lnTo>
                      <a:pt x="89" y="15"/>
                    </a:lnTo>
                    <a:lnTo>
                      <a:pt x="84" y="12"/>
                    </a:lnTo>
                    <a:lnTo>
                      <a:pt x="81" y="8"/>
                    </a:lnTo>
                    <a:lnTo>
                      <a:pt x="77" y="4"/>
                    </a:lnTo>
                    <a:lnTo>
                      <a:pt x="74"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1" name="Freeform 999">
                <a:extLst>
                  <a:ext uri="{FF2B5EF4-FFF2-40B4-BE49-F238E27FC236}">
                    <a16:creationId xmlns:a16="http://schemas.microsoft.com/office/drawing/2014/main" id="{3277A9F0-4366-4ACD-A470-C610F2F05C94}"/>
                  </a:ext>
                </a:extLst>
              </p:cNvPr>
              <p:cNvSpPr>
                <a:spLocks/>
              </p:cNvSpPr>
              <p:nvPr/>
            </p:nvSpPr>
            <p:spPr bwMode="auto">
              <a:xfrm>
                <a:off x="1234" y="3712"/>
                <a:ext cx="17" cy="12"/>
              </a:xfrm>
              <a:custGeom>
                <a:avLst/>
                <a:gdLst>
                  <a:gd name="T0" fmla="*/ 25 w 51"/>
                  <a:gd name="T1" fmla="*/ 0 h 34"/>
                  <a:gd name="T2" fmla="*/ 30 w 51"/>
                  <a:gd name="T3" fmla="*/ 0 h 34"/>
                  <a:gd name="T4" fmla="*/ 34 w 51"/>
                  <a:gd name="T5" fmla="*/ 1 h 34"/>
                  <a:gd name="T6" fmla="*/ 40 w 51"/>
                  <a:gd name="T7" fmla="*/ 3 h 34"/>
                  <a:gd name="T8" fmla="*/ 44 w 51"/>
                  <a:gd name="T9" fmla="*/ 5 h 34"/>
                  <a:gd name="T10" fmla="*/ 46 w 51"/>
                  <a:gd name="T11" fmla="*/ 7 h 34"/>
                  <a:gd name="T12" fmla="*/ 49 w 51"/>
                  <a:gd name="T13" fmla="*/ 11 h 34"/>
                  <a:gd name="T14" fmla="*/ 50 w 51"/>
                  <a:gd name="T15" fmla="*/ 14 h 34"/>
                  <a:gd name="T16" fmla="*/ 51 w 51"/>
                  <a:gd name="T17" fmla="*/ 17 h 34"/>
                  <a:gd name="T18" fmla="*/ 50 w 51"/>
                  <a:gd name="T19" fmla="*/ 21 h 34"/>
                  <a:gd name="T20" fmla="*/ 49 w 51"/>
                  <a:gd name="T21" fmla="*/ 23 h 34"/>
                  <a:gd name="T22" fmla="*/ 46 w 51"/>
                  <a:gd name="T23" fmla="*/ 26 h 34"/>
                  <a:gd name="T24" fmla="*/ 44 w 51"/>
                  <a:gd name="T25" fmla="*/ 28 h 34"/>
                  <a:gd name="T26" fmla="*/ 40 w 51"/>
                  <a:gd name="T27" fmla="*/ 32 h 34"/>
                  <a:gd name="T28" fmla="*/ 34 w 51"/>
                  <a:gd name="T29" fmla="*/ 33 h 34"/>
                  <a:gd name="T30" fmla="*/ 30 w 51"/>
                  <a:gd name="T31" fmla="*/ 34 h 34"/>
                  <a:gd name="T32" fmla="*/ 25 w 51"/>
                  <a:gd name="T33" fmla="*/ 34 h 34"/>
                  <a:gd name="T34" fmla="*/ 20 w 51"/>
                  <a:gd name="T35" fmla="*/ 34 h 34"/>
                  <a:gd name="T36" fmla="*/ 15 w 51"/>
                  <a:gd name="T37" fmla="*/ 33 h 34"/>
                  <a:gd name="T38" fmla="*/ 11 w 51"/>
                  <a:gd name="T39" fmla="*/ 32 h 34"/>
                  <a:gd name="T40" fmla="*/ 7 w 51"/>
                  <a:gd name="T41" fmla="*/ 28 h 34"/>
                  <a:gd name="T42" fmla="*/ 4 w 51"/>
                  <a:gd name="T43" fmla="*/ 26 h 34"/>
                  <a:gd name="T44" fmla="*/ 2 w 51"/>
                  <a:gd name="T45" fmla="*/ 23 h 34"/>
                  <a:gd name="T46" fmla="*/ 0 w 51"/>
                  <a:gd name="T47" fmla="*/ 21 h 34"/>
                  <a:gd name="T48" fmla="*/ 0 w 51"/>
                  <a:gd name="T49" fmla="*/ 17 h 34"/>
                  <a:gd name="T50" fmla="*/ 0 w 51"/>
                  <a:gd name="T51" fmla="*/ 14 h 34"/>
                  <a:gd name="T52" fmla="*/ 2 w 51"/>
                  <a:gd name="T53" fmla="*/ 11 h 34"/>
                  <a:gd name="T54" fmla="*/ 4 w 51"/>
                  <a:gd name="T55" fmla="*/ 7 h 34"/>
                  <a:gd name="T56" fmla="*/ 7 w 51"/>
                  <a:gd name="T57" fmla="*/ 5 h 34"/>
                  <a:gd name="T58" fmla="*/ 11 w 51"/>
                  <a:gd name="T59" fmla="*/ 3 h 34"/>
                  <a:gd name="T60" fmla="*/ 15 w 51"/>
                  <a:gd name="T61" fmla="*/ 1 h 34"/>
                  <a:gd name="T62" fmla="*/ 20 w 51"/>
                  <a:gd name="T63" fmla="*/ 0 h 34"/>
                  <a:gd name="T64" fmla="*/ 25 w 51"/>
                  <a:gd name="T6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34">
                    <a:moveTo>
                      <a:pt x="25" y="0"/>
                    </a:moveTo>
                    <a:lnTo>
                      <a:pt x="30" y="0"/>
                    </a:lnTo>
                    <a:lnTo>
                      <a:pt x="34" y="1"/>
                    </a:lnTo>
                    <a:lnTo>
                      <a:pt x="40" y="3"/>
                    </a:lnTo>
                    <a:lnTo>
                      <a:pt x="44" y="5"/>
                    </a:lnTo>
                    <a:lnTo>
                      <a:pt x="46" y="7"/>
                    </a:lnTo>
                    <a:lnTo>
                      <a:pt x="49" y="11"/>
                    </a:lnTo>
                    <a:lnTo>
                      <a:pt x="50" y="14"/>
                    </a:lnTo>
                    <a:lnTo>
                      <a:pt x="51" y="17"/>
                    </a:lnTo>
                    <a:lnTo>
                      <a:pt x="50" y="21"/>
                    </a:lnTo>
                    <a:lnTo>
                      <a:pt x="49" y="23"/>
                    </a:lnTo>
                    <a:lnTo>
                      <a:pt x="46" y="26"/>
                    </a:lnTo>
                    <a:lnTo>
                      <a:pt x="44" y="28"/>
                    </a:lnTo>
                    <a:lnTo>
                      <a:pt x="40" y="32"/>
                    </a:lnTo>
                    <a:lnTo>
                      <a:pt x="34" y="33"/>
                    </a:lnTo>
                    <a:lnTo>
                      <a:pt x="30" y="34"/>
                    </a:lnTo>
                    <a:lnTo>
                      <a:pt x="25" y="34"/>
                    </a:lnTo>
                    <a:lnTo>
                      <a:pt x="20" y="34"/>
                    </a:lnTo>
                    <a:lnTo>
                      <a:pt x="15" y="33"/>
                    </a:lnTo>
                    <a:lnTo>
                      <a:pt x="11" y="32"/>
                    </a:lnTo>
                    <a:lnTo>
                      <a:pt x="7" y="28"/>
                    </a:lnTo>
                    <a:lnTo>
                      <a:pt x="4" y="26"/>
                    </a:lnTo>
                    <a:lnTo>
                      <a:pt x="2" y="23"/>
                    </a:lnTo>
                    <a:lnTo>
                      <a:pt x="0" y="21"/>
                    </a:lnTo>
                    <a:lnTo>
                      <a:pt x="0" y="17"/>
                    </a:lnTo>
                    <a:lnTo>
                      <a:pt x="0" y="14"/>
                    </a:lnTo>
                    <a:lnTo>
                      <a:pt x="2" y="11"/>
                    </a:lnTo>
                    <a:lnTo>
                      <a:pt x="4" y="7"/>
                    </a:lnTo>
                    <a:lnTo>
                      <a:pt x="7" y="5"/>
                    </a:lnTo>
                    <a:lnTo>
                      <a:pt x="11" y="3"/>
                    </a:lnTo>
                    <a:lnTo>
                      <a:pt x="15" y="1"/>
                    </a:lnTo>
                    <a:lnTo>
                      <a:pt x="20" y="0"/>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2" name="Freeform 1000">
                <a:extLst>
                  <a:ext uri="{FF2B5EF4-FFF2-40B4-BE49-F238E27FC236}">
                    <a16:creationId xmlns:a16="http://schemas.microsoft.com/office/drawing/2014/main" id="{36D74FC7-D5E7-97F2-10ED-BAC3EC043078}"/>
                  </a:ext>
                </a:extLst>
              </p:cNvPr>
              <p:cNvSpPr>
                <a:spLocks/>
              </p:cNvSpPr>
              <p:nvPr/>
            </p:nvSpPr>
            <p:spPr bwMode="auto">
              <a:xfrm>
                <a:off x="1263" y="3729"/>
                <a:ext cx="19" cy="11"/>
              </a:xfrm>
              <a:custGeom>
                <a:avLst/>
                <a:gdLst>
                  <a:gd name="T0" fmla="*/ 28 w 57"/>
                  <a:gd name="T1" fmla="*/ 0 h 31"/>
                  <a:gd name="T2" fmla="*/ 35 w 57"/>
                  <a:gd name="T3" fmla="*/ 0 h 31"/>
                  <a:gd name="T4" fmla="*/ 40 w 57"/>
                  <a:gd name="T5" fmla="*/ 1 h 31"/>
                  <a:gd name="T6" fmla="*/ 44 w 57"/>
                  <a:gd name="T7" fmla="*/ 2 h 31"/>
                  <a:gd name="T8" fmla="*/ 48 w 57"/>
                  <a:gd name="T9" fmla="*/ 4 h 31"/>
                  <a:gd name="T10" fmla="*/ 51 w 57"/>
                  <a:gd name="T11" fmla="*/ 7 h 31"/>
                  <a:gd name="T12" fmla="*/ 55 w 57"/>
                  <a:gd name="T13" fmla="*/ 9 h 31"/>
                  <a:gd name="T14" fmla="*/ 56 w 57"/>
                  <a:gd name="T15" fmla="*/ 12 h 31"/>
                  <a:gd name="T16" fmla="*/ 57 w 57"/>
                  <a:gd name="T17" fmla="*/ 15 h 31"/>
                  <a:gd name="T18" fmla="*/ 56 w 57"/>
                  <a:gd name="T19" fmla="*/ 18 h 31"/>
                  <a:gd name="T20" fmla="*/ 55 w 57"/>
                  <a:gd name="T21" fmla="*/ 22 h 31"/>
                  <a:gd name="T22" fmla="*/ 51 w 57"/>
                  <a:gd name="T23" fmla="*/ 24 h 31"/>
                  <a:gd name="T24" fmla="*/ 48 w 57"/>
                  <a:gd name="T25" fmla="*/ 27 h 31"/>
                  <a:gd name="T26" fmla="*/ 44 w 57"/>
                  <a:gd name="T27" fmla="*/ 29 h 31"/>
                  <a:gd name="T28" fmla="*/ 40 w 57"/>
                  <a:gd name="T29" fmla="*/ 30 h 31"/>
                  <a:gd name="T30" fmla="*/ 35 w 57"/>
                  <a:gd name="T31" fmla="*/ 31 h 31"/>
                  <a:gd name="T32" fmla="*/ 28 w 57"/>
                  <a:gd name="T33" fmla="*/ 31 h 31"/>
                  <a:gd name="T34" fmla="*/ 23 w 57"/>
                  <a:gd name="T35" fmla="*/ 31 h 31"/>
                  <a:gd name="T36" fmla="*/ 18 w 57"/>
                  <a:gd name="T37" fmla="*/ 30 h 31"/>
                  <a:gd name="T38" fmla="*/ 13 w 57"/>
                  <a:gd name="T39" fmla="*/ 29 h 31"/>
                  <a:gd name="T40" fmla="*/ 8 w 57"/>
                  <a:gd name="T41" fmla="*/ 27 h 31"/>
                  <a:gd name="T42" fmla="*/ 5 w 57"/>
                  <a:gd name="T43" fmla="*/ 24 h 31"/>
                  <a:gd name="T44" fmla="*/ 2 w 57"/>
                  <a:gd name="T45" fmla="*/ 22 h 31"/>
                  <a:gd name="T46" fmla="*/ 1 w 57"/>
                  <a:gd name="T47" fmla="*/ 18 h 31"/>
                  <a:gd name="T48" fmla="*/ 0 w 57"/>
                  <a:gd name="T49" fmla="*/ 15 h 31"/>
                  <a:gd name="T50" fmla="*/ 1 w 57"/>
                  <a:gd name="T51" fmla="*/ 12 h 31"/>
                  <a:gd name="T52" fmla="*/ 2 w 57"/>
                  <a:gd name="T53" fmla="*/ 9 h 31"/>
                  <a:gd name="T54" fmla="*/ 5 w 57"/>
                  <a:gd name="T55" fmla="*/ 7 h 31"/>
                  <a:gd name="T56" fmla="*/ 8 w 57"/>
                  <a:gd name="T57" fmla="*/ 4 h 31"/>
                  <a:gd name="T58" fmla="*/ 13 w 57"/>
                  <a:gd name="T59" fmla="*/ 2 h 31"/>
                  <a:gd name="T60" fmla="*/ 18 w 57"/>
                  <a:gd name="T61" fmla="*/ 1 h 31"/>
                  <a:gd name="T62" fmla="*/ 23 w 57"/>
                  <a:gd name="T63" fmla="*/ 0 h 31"/>
                  <a:gd name="T64" fmla="*/ 28 w 57"/>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31">
                    <a:moveTo>
                      <a:pt x="28" y="0"/>
                    </a:moveTo>
                    <a:lnTo>
                      <a:pt x="35" y="0"/>
                    </a:lnTo>
                    <a:lnTo>
                      <a:pt x="40" y="1"/>
                    </a:lnTo>
                    <a:lnTo>
                      <a:pt x="44" y="2"/>
                    </a:lnTo>
                    <a:lnTo>
                      <a:pt x="48" y="4"/>
                    </a:lnTo>
                    <a:lnTo>
                      <a:pt x="51" y="7"/>
                    </a:lnTo>
                    <a:lnTo>
                      <a:pt x="55" y="9"/>
                    </a:lnTo>
                    <a:lnTo>
                      <a:pt x="56" y="12"/>
                    </a:lnTo>
                    <a:lnTo>
                      <a:pt x="57" y="15"/>
                    </a:lnTo>
                    <a:lnTo>
                      <a:pt x="56" y="18"/>
                    </a:lnTo>
                    <a:lnTo>
                      <a:pt x="55" y="22"/>
                    </a:lnTo>
                    <a:lnTo>
                      <a:pt x="51" y="24"/>
                    </a:lnTo>
                    <a:lnTo>
                      <a:pt x="48" y="27"/>
                    </a:lnTo>
                    <a:lnTo>
                      <a:pt x="44" y="29"/>
                    </a:lnTo>
                    <a:lnTo>
                      <a:pt x="40" y="30"/>
                    </a:lnTo>
                    <a:lnTo>
                      <a:pt x="35" y="31"/>
                    </a:lnTo>
                    <a:lnTo>
                      <a:pt x="28" y="31"/>
                    </a:lnTo>
                    <a:lnTo>
                      <a:pt x="23" y="31"/>
                    </a:lnTo>
                    <a:lnTo>
                      <a:pt x="18" y="30"/>
                    </a:lnTo>
                    <a:lnTo>
                      <a:pt x="13" y="29"/>
                    </a:lnTo>
                    <a:lnTo>
                      <a:pt x="8" y="27"/>
                    </a:lnTo>
                    <a:lnTo>
                      <a:pt x="5" y="24"/>
                    </a:lnTo>
                    <a:lnTo>
                      <a:pt x="2" y="22"/>
                    </a:lnTo>
                    <a:lnTo>
                      <a:pt x="1" y="18"/>
                    </a:lnTo>
                    <a:lnTo>
                      <a:pt x="0" y="15"/>
                    </a:lnTo>
                    <a:lnTo>
                      <a:pt x="1" y="12"/>
                    </a:lnTo>
                    <a:lnTo>
                      <a:pt x="2" y="9"/>
                    </a:lnTo>
                    <a:lnTo>
                      <a:pt x="5" y="7"/>
                    </a:lnTo>
                    <a:lnTo>
                      <a:pt x="8" y="4"/>
                    </a:lnTo>
                    <a:lnTo>
                      <a:pt x="13" y="2"/>
                    </a:lnTo>
                    <a:lnTo>
                      <a:pt x="18" y="1"/>
                    </a:lnTo>
                    <a:lnTo>
                      <a:pt x="23" y="0"/>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3" name="Freeform 1001">
                <a:extLst>
                  <a:ext uri="{FF2B5EF4-FFF2-40B4-BE49-F238E27FC236}">
                    <a16:creationId xmlns:a16="http://schemas.microsoft.com/office/drawing/2014/main" id="{1C964D79-8158-1E0F-E41F-9274016C4EB3}"/>
                  </a:ext>
                </a:extLst>
              </p:cNvPr>
              <p:cNvSpPr>
                <a:spLocks/>
              </p:cNvSpPr>
              <p:nvPr/>
            </p:nvSpPr>
            <p:spPr bwMode="auto">
              <a:xfrm>
                <a:off x="1260" y="3751"/>
                <a:ext cx="8" cy="13"/>
              </a:xfrm>
              <a:custGeom>
                <a:avLst/>
                <a:gdLst>
                  <a:gd name="T0" fmla="*/ 10 w 22"/>
                  <a:gd name="T1" fmla="*/ 0 h 38"/>
                  <a:gd name="T2" fmla="*/ 8 w 22"/>
                  <a:gd name="T3" fmla="*/ 0 h 38"/>
                  <a:gd name="T4" fmla="*/ 6 w 22"/>
                  <a:gd name="T5" fmla="*/ 1 h 38"/>
                  <a:gd name="T6" fmla="*/ 4 w 22"/>
                  <a:gd name="T7" fmla="*/ 3 h 38"/>
                  <a:gd name="T8" fmla="*/ 3 w 22"/>
                  <a:gd name="T9" fmla="*/ 5 h 38"/>
                  <a:gd name="T10" fmla="*/ 1 w 22"/>
                  <a:gd name="T11" fmla="*/ 8 h 38"/>
                  <a:gd name="T12" fmla="*/ 1 w 22"/>
                  <a:gd name="T13" fmla="*/ 11 h 38"/>
                  <a:gd name="T14" fmla="*/ 0 w 22"/>
                  <a:gd name="T15" fmla="*/ 16 h 38"/>
                  <a:gd name="T16" fmla="*/ 0 w 22"/>
                  <a:gd name="T17" fmla="*/ 19 h 38"/>
                  <a:gd name="T18" fmla="*/ 0 w 22"/>
                  <a:gd name="T19" fmla="*/ 23 h 38"/>
                  <a:gd name="T20" fmla="*/ 1 w 22"/>
                  <a:gd name="T21" fmla="*/ 26 h 38"/>
                  <a:gd name="T22" fmla="*/ 1 w 22"/>
                  <a:gd name="T23" fmla="*/ 29 h 38"/>
                  <a:gd name="T24" fmla="*/ 3 w 22"/>
                  <a:gd name="T25" fmla="*/ 32 h 38"/>
                  <a:gd name="T26" fmla="*/ 4 w 22"/>
                  <a:gd name="T27" fmla="*/ 34 h 38"/>
                  <a:gd name="T28" fmla="*/ 6 w 22"/>
                  <a:gd name="T29" fmla="*/ 37 h 38"/>
                  <a:gd name="T30" fmla="*/ 8 w 22"/>
                  <a:gd name="T31" fmla="*/ 38 h 38"/>
                  <a:gd name="T32" fmla="*/ 10 w 22"/>
                  <a:gd name="T33" fmla="*/ 38 h 38"/>
                  <a:gd name="T34" fmla="*/ 12 w 22"/>
                  <a:gd name="T35" fmla="*/ 38 h 38"/>
                  <a:gd name="T36" fmla="*/ 14 w 22"/>
                  <a:gd name="T37" fmla="*/ 37 h 38"/>
                  <a:gd name="T38" fmla="*/ 16 w 22"/>
                  <a:gd name="T39" fmla="*/ 34 h 38"/>
                  <a:gd name="T40" fmla="*/ 17 w 22"/>
                  <a:gd name="T41" fmla="*/ 32 h 38"/>
                  <a:gd name="T42" fmla="*/ 20 w 22"/>
                  <a:gd name="T43" fmla="*/ 29 h 38"/>
                  <a:gd name="T44" fmla="*/ 20 w 22"/>
                  <a:gd name="T45" fmla="*/ 26 h 38"/>
                  <a:gd name="T46" fmla="*/ 21 w 22"/>
                  <a:gd name="T47" fmla="*/ 23 h 38"/>
                  <a:gd name="T48" fmla="*/ 22 w 22"/>
                  <a:gd name="T49" fmla="*/ 19 h 38"/>
                  <a:gd name="T50" fmla="*/ 21 w 22"/>
                  <a:gd name="T51" fmla="*/ 16 h 38"/>
                  <a:gd name="T52" fmla="*/ 20 w 22"/>
                  <a:gd name="T53" fmla="*/ 11 h 38"/>
                  <a:gd name="T54" fmla="*/ 20 w 22"/>
                  <a:gd name="T55" fmla="*/ 8 h 38"/>
                  <a:gd name="T56" fmla="*/ 17 w 22"/>
                  <a:gd name="T57" fmla="*/ 5 h 38"/>
                  <a:gd name="T58" fmla="*/ 16 w 22"/>
                  <a:gd name="T59" fmla="*/ 3 h 38"/>
                  <a:gd name="T60" fmla="*/ 14 w 22"/>
                  <a:gd name="T61" fmla="*/ 1 h 38"/>
                  <a:gd name="T62" fmla="*/ 12 w 22"/>
                  <a:gd name="T63" fmla="*/ 0 h 38"/>
                  <a:gd name="T64" fmla="*/ 10 w 22"/>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38">
                    <a:moveTo>
                      <a:pt x="10" y="0"/>
                    </a:moveTo>
                    <a:lnTo>
                      <a:pt x="8" y="0"/>
                    </a:lnTo>
                    <a:lnTo>
                      <a:pt x="6" y="1"/>
                    </a:lnTo>
                    <a:lnTo>
                      <a:pt x="4" y="3"/>
                    </a:lnTo>
                    <a:lnTo>
                      <a:pt x="3" y="5"/>
                    </a:lnTo>
                    <a:lnTo>
                      <a:pt x="1" y="8"/>
                    </a:lnTo>
                    <a:lnTo>
                      <a:pt x="1" y="11"/>
                    </a:lnTo>
                    <a:lnTo>
                      <a:pt x="0" y="16"/>
                    </a:lnTo>
                    <a:lnTo>
                      <a:pt x="0" y="19"/>
                    </a:lnTo>
                    <a:lnTo>
                      <a:pt x="0" y="23"/>
                    </a:lnTo>
                    <a:lnTo>
                      <a:pt x="1" y="26"/>
                    </a:lnTo>
                    <a:lnTo>
                      <a:pt x="1" y="29"/>
                    </a:lnTo>
                    <a:lnTo>
                      <a:pt x="3" y="32"/>
                    </a:lnTo>
                    <a:lnTo>
                      <a:pt x="4" y="34"/>
                    </a:lnTo>
                    <a:lnTo>
                      <a:pt x="6" y="37"/>
                    </a:lnTo>
                    <a:lnTo>
                      <a:pt x="8" y="38"/>
                    </a:lnTo>
                    <a:lnTo>
                      <a:pt x="10" y="38"/>
                    </a:lnTo>
                    <a:lnTo>
                      <a:pt x="12" y="38"/>
                    </a:lnTo>
                    <a:lnTo>
                      <a:pt x="14" y="37"/>
                    </a:lnTo>
                    <a:lnTo>
                      <a:pt x="16" y="34"/>
                    </a:lnTo>
                    <a:lnTo>
                      <a:pt x="17" y="32"/>
                    </a:lnTo>
                    <a:lnTo>
                      <a:pt x="20" y="29"/>
                    </a:lnTo>
                    <a:lnTo>
                      <a:pt x="20" y="26"/>
                    </a:lnTo>
                    <a:lnTo>
                      <a:pt x="21" y="23"/>
                    </a:lnTo>
                    <a:lnTo>
                      <a:pt x="22" y="19"/>
                    </a:lnTo>
                    <a:lnTo>
                      <a:pt x="21" y="16"/>
                    </a:lnTo>
                    <a:lnTo>
                      <a:pt x="20" y="11"/>
                    </a:lnTo>
                    <a:lnTo>
                      <a:pt x="20" y="8"/>
                    </a:lnTo>
                    <a:lnTo>
                      <a:pt x="17" y="5"/>
                    </a:lnTo>
                    <a:lnTo>
                      <a:pt x="16" y="3"/>
                    </a:lnTo>
                    <a:lnTo>
                      <a:pt x="14" y="1"/>
                    </a:lnTo>
                    <a:lnTo>
                      <a:pt x="12" y="0"/>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4" name="Freeform 1002">
                <a:extLst>
                  <a:ext uri="{FF2B5EF4-FFF2-40B4-BE49-F238E27FC236}">
                    <a16:creationId xmlns:a16="http://schemas.microsoft.com/office/drawing/2014/main" id="{12E40E38-4274-EF65-85BC-67D686C7C592}"/>
                  </a:ext>
                </a:extLst>
              </p:cNvPr>
              <p:cNvSpPr>
                <a:spLocks/>
              </p:cNvSpPr>
              <p:nvPr/>
            </p:nvSpPr>
            <p:spPr bwMode="auto">
              <a:xfrm>
                <a:off x="1305" y="3754"/>
                <a:ext cx="21" cy="2"/>
              </a:xfrm>
              <a:custGeom>
                <a:avLst/>
                <a:gdLst>
                  <a:gd name="T0" fmla="*/ 32 w 63"/>
                  <a:gd name="T1" fmla="*/ 0 h 7"/>
                  <a:gd name="T2" fmla="*/ 38 w 63"/>
                  <a:gd name="T3" fmla="*/ 0 h 7"/>
                  <a:gd name="T4" fmla="*/ 44 w 63"/>
                  <a:gd name="T5" fmla="*/ 0 h 7"/>
                  <a:gd name="T6" fmla="*/ 50 w 63"/>
                  <a:gd name="T7" fmla="*/ 0 h 7"/>
                  <a:gd name="T8" fmla="*/ 54 w 63"/>
                  <a:gd name="T9" fmla="*/ 1 h 7"/>
                  <a:gd name="T10" fmla="*/ 58 w 63"/>
                  <a:gd name="T11" fmla="*/ 1 h 7"/>
                  <a:gd name="T12" fmla="*/ 60 w 63"/>
                  <a:gd name="T13" fmla="*/ 2 h 7"/>
                  <a:gd name="T14" fmla="*/ 62 w 63"/>
                  <a:gd name="T15" fmla="*/ 2 h 7"/>
                  <a:gd name="T16" fmla="*/ 63 w 63"/>
                  <a:gd name="T17" fmla="*/ 3 h 7"/>
                  <a:gd name="T18" fmla="*/ 62 w 63"/>
                  <a:gd name="T19" fmla="*/ 3 h 7"/>
                  <a:gd name="T20" fmla="*/ 60 w 63"/>
                  <a:gd name="T21" fmla="*/ 4 h 7"/>
                  <a:gd name="T22" fmla="*/ 58 w 63"/>
                  <a:gd name="T23" fmla="*/ 5 h 7"/>
                  <a:gd name="T24" fmla="*/ 54 w 63"/>
                  <a:gd name="T25" fmla="*/ 5 h 7"/>
                  <a:gd name="T26" fmla="*/ 50 w 63"/>
                  <a:gd name="T27" fmla="*/ 5 h 7"/>
                  <a:gd name="T28" fmla="*/ 44 w 63"/>
                  <a:gd name="T29" fmla="*/ 5 h 7"/>
                  <a:gd name="T30" fmla="*/ 38 w 63"/>
                  <a:gd name="T31" fmla="*/ 7 h 7"/>
                  <a:gd name="T32" fmla="*/ 32 w 63"/>
                  <a:gd name="T33" fmla="*/ 7 h 7"/>
                  <a:gd name="T34" fmla="*/ 25 w 63"/>
                  <a:gd name="T35" fmla="*/ 7 h 7"/>
                  <a:gd name="T36" fmla="*/ 19 w 63"/>
                  <a:gd name="T37" fmla="*/ 5 h 7"/>
                  <a:gd name="T38" fmla="*/ 14 w 63"/>
                  <a:gd name="T39" fmla="*/ 5 h 7"/>
                  <a:gd name="T40" fmla="*/ 10 w 63"/>
                  <a:gd name="T41" fmla="*/ 5 h 7"/>
                  <a:gd name="T42" fmla="*/ 5 w 63"/>
                  <a:gd name="T43" fmla="*/ 5 h 7"/>
                  <a:gd name="T44" fmla="*/ 3 w 63"/>
                  <a:gd name="T45" fmla="*/ 4 h 7"/>
                  <a:gd name="T46" fmla="*/ 1 w 63"/>
                  <a:gd name="T47" fmla="*/ 3 h 7"/>
                  <a:gd name="T48" fmla="*/ 0 w 63"/>
                  <a:gd name="T49" fmla="*/ 3 h 7"/>
                  <a:gd name="T50" fmla="*/ 1 w 63"/>
                  <a:gd name="T51" fmla="*/ 2 h 7"/>
                  <a:gd name="T52" fmla="*/ 3 w 63"/>
                  <a:gd name="T53" fmla="*/ 2 h 7"/>
                  <a:gd name="T54" fmla="*/ 5 w 63"/>
                  <a:gd name="T55" fmla="*/ 1 h 7"/>
                  <a:gd name="T56" fmla="*/ 10 w 63"/>
                  <a:gd name="T57" fmla="*/ 1 h 7"/>
                  <a:gd name="T58" fmla="*/ 14 w 63"/>
                  <a:gd name="T59" fmla="*/ 0 h 7"/>
                  <a:gd name="T60" fmla="*/ 19 w 63"/>
                  <a:gd name="T61" fmla="*/ 0 h 7"/>
                  <a:gd name="T62" fmla="*/ 25 w 63"/>
                  <a:gd name="T63" fmla="*/ 0 h 7"/>
                  <a:gd name="T64" fmla="*/ 32 w 63"/>
                  <a:gd name="T6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7">
                    <a:moveTo>
                      <a:pt x="32" y="0"/>
                    </a:moveTo>
                    <a:lnTo>
                      <a:pt x="38" y="0"/>
                    </a:lnTo>
                    <a:lnTo>
                      <a:pt x="44" y="0"/>
                    </a:lnTo>
                    <a:lnTo>
                      <a:pt x="50" y="0"/>
                    </a:lnTo>
                    <a:lnTo>
                      <a:pt x="54" y="1"/>
                    </a:lnTo>
                    <a:lnTo>
                      <a:pt x="58" y="1"/>
                    </a:lnTo>
                    <a:lnTo>
                      <a:pt x="60" y="2"/>
                    </a:lnTo>
                    <a:lnTo>
                      <a:pt x="62" y="2"/>
                    </a:lnTo>
                    <a:lnTo>
                      <a:pt x="63" y="3"/>
                    </a:lnTo>
                    <a:lnTo>
                      <a:pt x="62" y="3"/>
                    </a:lnTo>
                    <a:lnTo>
                      <a:pt x="60" y="4"/>
                    </a:lnTo>
                    <a:lnTo>
                      <a:pt x="58" y="5"/>
                    </a:lnTo>
                    <a:lnTo>
                      <a:pt x="54" y="5"/>
                    </a:lnTo>
                    <a:lnTo>
                      <a:pt x="50" y="5"/>
                    </a:lnTo>
                    <a:lnTo>
                      <a:pt x="44" y="5"/>
                    </a:lnTo>
                    <a:lnTo>
                      <a:pt x="38" y="7"/>
                    </a:lnTo>
                    <a:lnTo>
                      <a:pt x="32" y="7"/>
                    </a:lnTo>
                    <a:lnTo>
                      <a:pt x="25" y="7"/>
                    </a:lnTo>
                    <a:lnTo>
                      <a:pt x="19" y="5"/>
                    </a:lnTo>
                    <a:lnTo>
                      <a:pt x="14" y="5"/>
                    </a:lnTo>
                    <a:lnTo>
                      <a:pt x="10" y="5"/>
                    </a:lnTo>
                    <a:lnTo>
                      <a:pt x="5" y="5"/>
                    </a:lnTo>
                    <a:lnTo>
                      <a:pt x="3" y="4"/>
                    </a:lnTo>
                    <a:lnTo>
                      <a:pt x="1" y="3"/>
                    </a:lnTo>
                    <a:lnTo>
                      <a:pt x="0" y="3"/>
                    </a:lnTo>
                    <a:lnTo>
                      <a:pt x="1" y="2"/>
                    </a:lnTo>
                    <a:lnTo>
                      <a:pt x="3" y="2"/>
                    </a:lnTo>
                    <a:lnTo>
                      <a:pt x="5" y="1"/>
                    </a:lnTo>
                    <a:lnTo>
                      <a:pt x="10" y="1"/>
                    </a:lnTo>
                    <a:lnTo>
                      <a:pt x="14" y="0"/>
                    </a:lnTo>
                    <a:lnTo>
                      <a:pt x="19" y="0"/>
                    </a:lnTo>
                    <a:lnTo>
                      <a:pt x="25" y="0"/>
                    </a:lnTo>
                    <a:lnTo>
                      <a:pt x="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5" name="Freeform 1003">
                <a:extLst>
                  <a:ext uri="{FF2B5EF4-FFF2-40B4-BE49-F238E27FC236}">
                    <a16:creationId xmlns:a16="http://schemas.microsoft.com/office/drawing/2014/main" id="{4FBBA080-5A6B-590D-9D6C-BD9E846DF8EE}"/>
                  </a:ext>
                </a:extLst>
              </p:cNvPr>
              <p:cNvSpPr>
                <a:spLocks/>
              </p:cNvSpPr>
              <p:nvPr/>
            </p:nvSpPr>
            <p:spPr bwMode="auto">
              <a:xfrm>
                <a:off x="1350" y="3766"/>
                <a:ext cx="9" cy="4"/>
              </a:xfrm>
              <a:custGeom>
                <a:avLst/>
                <a:gdLst>
                  <a:gd name="T0" fmla="*/ 12 w 25"/>
                  <a:gd name="T1" fmla="*/ 0 h 13"/>
                  <a:gd name="T2" fmla="*/ 14 w 25"/>
                  <a:gd name="T3" fmla="*/ 0 h 13"/>
                  <a:gd name="T4" fmla="*/ 18 w 25"/>
                  <a:gd name="T5" fmla="*/ 1 h 13"/>
                  <a:gd name="T6" fmla="*/ 20 w 25"/>
                  <a:gd name="T7" fmla="*/ 1 h 13"/>
                  <a:gd name="T8" fmla="*/ 22 w 25"/>
                  <a:gd name="T9" fmla="*/ 2 h 13"/>
                  <a:gd name="T10" fmla="*/ 23 w 25"/>
                  <a:gd name="T11" fmla="*/ 3 h 13"/>
                  <a:gd name="T12" fmla="*/ 24 w 25"/>
                  <a:gd name="T13" fmla="*/ 4 h 13"/>
                  <a:gd name="T14" fmla="*/ 25 w 25"/>
                  <a:gd name="T15" fmla="*/ 5 h 13"/>
                  <a:gd name="T16" fmla="*/ 25 w 25"/>
                  <a:gd name="T17" fmla="*/ 6 h 13"/>
                  <a:gd name="T18" fmla="*/ 25 w 25"/>
                  <a:gd name="T19" fmla="*/ 7 h 13"/>
                  <a:gd name="T20" fmla="*/ 24 w 25"/>
                  <a:gd name="T21" fmla="*/ 8 h 13"/>
                  <a:gd name="T22" fmla="*/ 23 w 25"/>
                  <a:gd name="T23" fmla="*/ 9 h 13"/>
                  <a:gd name="T24" fmla="*/ 22 w 25"/>
                  <a:gd name="T25" fmla="*/ 10 h 13"/>
                  <a:gd name="T26" fmla="*/ 20 w 25"/>
                  <a:gd name="T27" fmla="*/ 12 h 13"/>
                  <a:gd name="T28" fmla="*/ 18 w 25"/>
                  <a:gd name="T29" fmla="*/ 13 h 13"/>
                  <a:gd name="T30" fmla="*/ 14 w 25"/>
                  <a:gd name="T31" fmla="*/ 13 h 13"/>
                  <a:gd name="T32" fmla="*/ 12 w 25"/>
                  <a:gd name="T33" fmla="*/ 13 h 13"/>
                  <a:gd name="T34" fmla="*/ 10 w 25"/>
                  <a:gd name="T35" fmla="*/ 13 h 13"/>
                  <a:gd name="T36" fmla="*/ 7 w 25"/>
                  <a:gd name="T37" fmla="*/ 13 h 13"/>
                  <a:gd name="T38" fmla="*/ 6 w 25"/>
                  <a:gd name="T39" fmla="*/ 12 h 13"/>
                  <a:gd name="T40" fmla="*/ 4 w 25"/>
                  <a:gd name="T41" fmla="*/ 10 h 13"/>
                  <a:gd name="T42" fmla="*/ 2 w 25"/>
                  <a:gd name="T43" fmla="*/ 9 h 13"/>
                  <a:gd name="T44" fmla="*/ 1 w 25"/>
                  <a:gd name="T45" fmla="*/ 8 h 13"/>
                  <a:gd name="T46" fmla="*/ 0 w 25"/>
                  <a:gd name="T47" fmla="*/ 7 h 13"/>
                  <a:gd name="T48" fmla="*/ 0 w 25"/>
                  <a:gd name="T49" fmla="*/ 6 h 13"/>
                  <a:gd name="T50" fmla="*/ 0 w 25"/>
                  <a:gd name="T51" fmla="*/ 5 h 13"/>
                  <a:gd name="T52" fmla="*/ 1 w 25"/>
                  <a:gd name="T53" fmla="*/ 4 h 13"/>
                  <a:gd name="T54" fmla="*/ 2 w 25"/>
                  <a:gd name="T55" fmla="*/ 3 h 13"/>
                  <a:gd name="T56" fmla="*/ 4 w 25"/>
                  <a:gd name="T57" fmla="*/ 2 h 13"/>
                  <a:gd name="T58" fmla="*/ 6 w 25"/>
                  <a:gd name="T59" fmla="*/ 1 h 13"/>
                  <a:gd name="T60" fmla="*/ 7 w 25"/>
                  <a:gd name="T61" fmla="*/ 1 h 13"/>
                  <a:gd name="T62" fmla="*/ 10 w 25"/>
                  <a:gd name="T63" fmla="*/ 0 h 13"/>
                  <a:gd name="T64" fmla="*/ 12 w 25"/>
                  <a:gd name="T6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3">
                    <a:moveTo>
                      <a:pt x="12" y="0"/>
                    </a:moveTo>
                    <a:lnTo>
                      <a:pt x="14" y="0"/>
                    </a:lnTo>
                    <a:lnTo>
                      <a:pt x="18" y="1"/>
                    </a:lnTo>
                    <a:lnTo>
                      <a:pt x="20" y="1"/>
                    </a:lnTo>
                    <a:lnTo>
                      <a:pt x="22" y="2"/>
                    </a:lnTo>
                    <a:lnTo>
                      <a:pt x="23" y="3"/>
                    </a:lnTo>
                    <a:lnTo>
                      <a:pt x="24" y="4"/>
                    </a:lnTo>
                    <a:lnTo>
                      <a:pt x="25" y="5"/>
                    </a:lnTo>
                    <a:lnTo>
                      <a:pt x="25" y="6"/>
                    </a:lnTo>
                    <a:lnTo>
                      <a:pt x="25" y="7"/>
                    </a:lnTo>
                    <a:lnTo>
                      <a:pt x="24" y="8"/>
                    </a:lnTo>
                    <a:lnTo>
                      <a:pt x="23" y="9"/>
                    </a:lnTo>
                    <a:lnTo>
                      <a:pt x="22" y="10"/>
                    </a:lnTo>
                    <a:lnTo>
                      <a:pt x="20" y="12"/>
                    </a:lnTo>
                    <a:lnTo>
                      <a:pt x="18" y="13"/>
                    </a:lnTo>
                    <a:lnTo>
                      <a:pt x="14" y="13"/>
                    </a:lnTo>
                    <a:lnTo>
                      <a:pt x="12" y="13"/>
                    </a:lnTo>
                    <a:lnTo>
                      <a:pt x="10" y="13"/>
                    </a:lnTo>
                    <a:lnTo>
                      <a:pt x="7" y="13"/>
                    </a:lnTo>
                    <a:lnTo>
                      <a:pt x="6" y="12"/>
                    </a:lnTo>
                    <a:lnTo>
                      <a:pt x="4" y="10"/>
                    </a:lnTo>
                    <a:lnTo>
                      <a:pt x="2" y="9"/>
                    </a:lnTo>
                    <a:lnTo>
                      <a:pt x="1" y="8"/>
                    </a:lnTo>
                    <a:lnTo>
                      <a:pt x="0" y="7"/>
                    </a:lnTo>
                    <a:lnTo>
                      <a:pt x="0" y="6"/>
                    </a:lnTo>
                    <a:lnTo>
                      <a:pt x="0" y="5"/>
                    </a:lnTo>
                    <a:lnTo>
                      <a:pt x="1" y="4"/>
                    </a:lnTo>
                    <a:lnTo>
                      <a:pt x="2" y="3"/>
                    </a:lnTo>
                    <a:lnTo>
                      <a:pt x="4" y="2"/>
                    </a:lnTo>
                    <a:lnTo>
                      <a:pt x="6" y="1"/>
                    </a:lnTo>
                    <a:lnTo>
                      <a:pt x="7" y="1"/>
                    </a:lnTo>
                    <a:lnTo>
                      <a:pt x="10"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6" name="Freeform 1004">
                <a:extLst>
                  <a:ext uri="{FF2B5EF4-FFF2-40B4-BE49-F238E27FC236}">
                    <a16:creationId xmlns:a16="http://schemas.microsoft.com/office/drawing/2014/main" id="{F153E5E8-6991-AAF6-F177-806E8B1C93BE}"/>
                  </a:ext>
                </a:extLst>
              </p:cNvPr>
              <p:cNvSpPr>
                <a:spLocks/>
              </p:cNvSpPr>
              <p:nvPr/>
            </p:nvSpPr>
            <p:spPr bwMode="auto">
              <a:xfrm>
                <a:off x="1320" y="3767"/>
                <a:ext cx="16" cy="7"/>
              </a:xfrm>
              <a:custGeom>
                <a:avLst/>
                <a:gdLst>
                  <a:gd name="T0" fmla="*/ 23 w 47"/>
                  <a:gd name="T1" fmla="*/ 0 h 21"/>
                  <a:gd name="T2" fmla="*/ 18 w 47"/>
                  <a:gd name="T3" fmla="*/ 0 h 21"/>
                  <a:gd name="T4" fmla="*/ 15 w 47"/>
                  <a:gd name="T5" fmla="*/ 1 h 21"/>
                  <a:gd name="T6" fmla="*/ 11 w 47"/>
                  <a:gd name="T7" fmla="*/ 1 h 21"/>
                  <a:gd name="T8" fmla="*/ 8 w 47"/>
                  <a:gd name="T9" fmla="*/ 3 h 21"/>
                  <a:gd name="T10" fmla="*/ 5 w 47"/>
                  <a:gd name="T11" fmla="*/ 4 h 21"/>
                  <a:gd name="T12" fmla="*/ 2 w 47"/>
                  <a:gd name="T13" fmla="*/ 6 h 21"/>
                  <a:gd name="T14" fmla="*/ 1 w 47"/>
                  <a:gd name="T15" fmla="*/ 9 h 21"/>
                  <a:gd name="T16" fmla="*/ 0 w 47"/>
                  <a:gd name="T17" fmla="*/ 11 h 21"/>
                  <a:gd name="T18" fmla="*/ 1 w 47"/>
                  <a:gd name="T19" fmla="*/ 13 h 21"/>
                  <a:gd name="T20" fmla="*/ 2 w 47"/>
                  <a:gd name="T21" fmla="*/ 15 h 21"/>
                  <a:gd name="T22" fmla="*/ 5 w 47"/>
                  <a:gd name="T23" fmla="*/ 17 h 21"/>
                  <a:gd name="T24" fmla="*/ 8 w 47"/>
                  <a:gd name="T25" fmla="*/ 18 h 21"/>
                  <a:gd name="T26" fmla="*/ 11 w 47"/>
                  <a:gd name="T27" fmla="*/ 20 h 21"/>
                  <a:gd name="T28" fmla="*/ 15 w 47"/>
                  <a:gd name="T29" fmla="*/ 20 h 21"/>
                  <a:gd name="T30" fmla="*/ 18 w 47"/>
                  <a:gd name="T31" fmla="*/ 21 h 21"/>
                  <a:gd name="T32" fmla="*/ 23 w 47"/>
                  <a:gd name="T33" fmla="*/ 21 h 21"/>
                  <a:gd name="T34" fmla="*/ 29 w 47"/>
                  <a:gd name="T35" fmla="*/ 21 h 21"/>
                  <a:gd name="T36" fmla="*/ 33 w 47"/>
                  <a:gd name="T37" fmla="*/ 20 h 21"/>
                  <a:gd name="T38" fmla="*/ 36 w 47"/>
                  <a:gd name="T39" fmla="*/ 20 h 21"/>
                  <a:gd name="T40" fmla="*/ 40 w 47"/>
                  <a:gd name="T41" fmla="*/ 18 h 21"/>
                  <a:gd name="T42" fmla="*/ 42 w 47"/>
                  <a:gd name="T43" fmla="*/ 17 h 21"/>
                  <a:gd name="T44" fmla="*/ 45 w 47"/>
                  <a:gd name="T45" fmla="*/ 15 h 21"/>
                  <a:gd name="T46" fmla="*/ 46 w 47"/>
                  <a:gd name="T47" fmla="*/ 13 h 21"/>
                  <a:gd name="T48" fmla="*/ 47 w 47"/>
                  <a:gd name="T49" fmla="*/ 11 h 21"/>
                  <a:gd name="T50" fmla="*/ 46 w 47"/>
                  <a:gd name="T51" fmla="*/ 9 h 21"/>
                  <a:gd name="T52" fmla="*/ 45 w 47"/>
                  <a:gd name="T53" fmla="*/ 6 h 21"/>
                  <a:gd name="T54" fmla="*/ 42 w 47"/>
                  <a:gd name="T55" fmla="*/ 4 h 21"/>
                  <a:gd name="T56" fmla="*/ 40 w 47"/>
                  <a:gd name="T57" fmla="*/ 3 h 21"/>
                  <a:gd name="T58" fmla="*/ 36 w 47"/>
                  <a:gd name="T59" fmla="*/ 1 h 21"/>
                  <a:gd name="T60" fmla="*/ 33 w 47"/>
                  <a:gd name="T61" fmla="*/ 1 h 21"/>
                  <a:gd name="T62" fmla="*/ 29 w 47"/>
                  <a:gd name="T63" fmla="*/ 0 h 21"/>
                  <a:gd name="T64" fmla="*/ 23 w 47"/>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21">
                    <a:moveTo>
                      <a:pt x="23" y="0"/>
                    </a:moveTo>
                    <a:lnTo>
                      <a:pt x="18" y="0"/>
                    </a:lnTo>
                    <a:lnTo>
                      <a:pt x="15" y="1"/>
                    </a:lnTo>
                    <a:lnTo>
                      <a:pt x="11" y="1"/>
                    </a:lnTo>
                    <a:lnTo>
                      <a:pt x="8" y="3"/>
                    </a:lnTo>
                    <a:lnTo>
                      <a:pt x="5" y="4"/>
                    </a:lnTo>
                    <a:lnTo>
                      <a:pt x="2" y="6"/>
                    </a:lnTo>
                    <a:lnTo>
                      <a:pt x="1" y="9"/>
                    </a:lnTo>
                    <a:lnTo>
                      <a:pt x="0" y="11"/>
                    </a:lnTo>
                    <a:lnTo>
                      <a:pt x="1" y="13"/>
                    </a:lnTo>
                    <a:lnTo>
                      <a:pt x="2" y="15"/>
                    </a:lnTo>
                    <a:lnTo>
                      <a:pt x="5" y="17"/>
                    </a:lnTo>
                    <a:lnTo>
                      <a:pt x="8" y="18"/>
                    </a:lnTo>
                    <a:lnTo>
                      <a:pt x="11" y="20"/>
                    </a:lnTo>
                    <a:lnTo>
                      <a:pt x="15" y="20"/>
                    </a:lnTo>
                    <a:lnTo>
                      <a:pt x="18" y="21"/>
                    </a:lnTo>
                    <a:lnTo>
                      <a:pt x="23" y="21"/>
                    </a:lnTo>
                    <a:lnTo>
                      <a:pt x="29" y="21"/>
                    </a:lnTo>
                    <a:lnTo>
                      <a:pt x="33" y="20"/>
                    </a:lnTo>
                    <a:lnTo>
                      <a:pt x="36" y="20"/>
                    </a:lnTo>
                    <a:lnTo>
                      <a:pt x="40" y="18"/>
                    </a:lnTo>
                    <a:lnTo>
                      <a:pt x="42" y="17"/>
                    </a:lnTo>
                    <a:lnTo>
                      <a:pt x="45" y="15"/>
                    </a:lnTo>
                    <a:lnTo>
                      <a:pt x="46" y="13"/>
                    </a:lnTo>
                    <a:lnTo>
                      <a:pt x="47" y="11"/>
                    </a:lnTo>
                    <a:lnTo>
                      <a:pt x="46" y="9"/>
                    </a:lnTo>
                    <a:lnTo>
                      <a:pt x="45" y="6"/>
                    </a:lnTo>
                    <a:lnTo>
                      <a:pt x="42" y="4"/>
                    </a:lnTo>
                    <a:lnTo>
                      <a:pt x="40" y="3"/>
                    </a:lnTo>
                    <a:lnTo>
                      <a:pt x="36" y="1"/>
                    </a:lnTo>
                    <a:lnTo>
                      <a:pt x="33" y="1"/>
                    </a:lnTo>
                    <a:lnTo>
                      <a:pt x="29" y="0"/>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7" name="Freeform 1005">
                <a:extLst>
                  <a:ext uri="{FF2B5EF4-FFF2-40B4-BE49-F238E27FC236}">
                    <a16:creationId xmlns:a16="http://schemas.microsoft.com/office/drawing/2014/main" id="{5D76891F-C96B-1758-F3AB-13758016D662}"/>
                  </a:ext>
                </a:extLst>
              </p:cNvPr>
              <p:cNvSpPr>
                <a:spLocks/>
              </p:cNvSpPr>
              <p:nvPr/>
            </p:nvSpPr>
            <p:spPr bwMode="auto">
              <a:xfrm>
                <a:off x="1274" y="3751"/>
                <a:ext cx="17" cy="3"/>
              </a:xfrm>
              <a:custGeom>
                <a:avLst/>
                <a:gdLst>
                  <a:gd name="T0" fmla="*/ 26 w 52"/>
                  <a:gd name="T1" fmla="*/ 9 h 9"/>
                  <a:gd name="T2" fmla="*/ 21 w 52"/>
                  <a:gd name="T3" fmla="*/ 9 h 9"/>
                  <a:gd name="T4" fmla="*/ 16 w 52"/>
                  <a:gd name="T5" fmla="*/ 8 h 9"/>
                  <a:gd name="T6" fmla="*/ 11 w 52"/>
                  <a:gd name="T7" fmla="*/ 7 h 9"/>
                  <a:gd name="T8" fmla="*/ 8 w 52"/>
                  <a:gd name="T9" fmla="*/ 7 h 9"/>
                  <a:gd name="T10" fmla="*/ 5 w 52"/>
                  <a:gd name="T11" fmla="*/ 6 h 9"/>
                  <a:gd name="T12" fmla="*/ 2 w 52"/>
                  <a:gd name="T13" fmla="*/ 6 h 9"/>
                  <a:gd name="T14" fmla="*/ 1 w 52"/>
                  <a:gd name="T15" fmla="*/ 5 h 9"/>
                  <a:gd name="T16" fmla="*/ 0 w 52"/>
                  <a:gd name="T17" fmla="*/ 4 h 9"/>
                  <a:gd name="T18" fmla="*/ 1 w 52"/>
                  <a:gd name="T19" fmla="*/ 3 h 9"/>
                  <a:gd name="T20" fmla="*/ 2 w 52"/>
                  <a:gd name="T21" fmla="*/ 2 h 9"/>
                  <a:gd name="T22" fmla="*/ 5 w 52"/>
                  <a:gd name="T23" fmla="*/ 1 h 9"/>
                  <a:gd name="T24" fmla="*/ 8 w 52"/>
                  <a:gd name="T25" fmla="*/ 1 h 9"/>
                  <a:gd name="T26" fmla="*/ 11 w 52"/>
                  <a:gd name="T27" fmla="*/ 1 h 9"/>
                  <a:gd name="T28" fmla="*/ 16 w 52"/>
                  <a:gd name="T29" fmla="*/ 0 h 9"/>
                  <a:gd name="T30" fmla="*/ 21 w 52"/>
                  <a:gd name="T31" fmla="*/ 0 h 9"/>
                  <a:gd name="T32" fmla="*/ 26 w 52"/>
                  <a:gd name="T33" fmla="*/ 0 h 9"/>
                  <a:gd name="T34" fmla="*/ 31 w 52"/>
                  <a:gd name="T35" fmla="*/ 0 h 9"/>
                  <a:gd name="T36" fmla="*/ 36 w 52"/>
                  <a:gd name="T37" fmla="*/ 0 h 9"/>
                  <a:gd name="T38" fmla="*/ 41 w 52"/>
                  <a:gd name="T39" fmla="*/ 1 h 9"/>
                  <a:gd name="T40" fmla="*/ 45 w 52"/>
                  <a:gd name="T41" fmla="*/ 1 h 9"/>
                  <a:gd name="T42" fmla="*/ 48 w 52"/>
                  <a:gd name="T43" fmla="*/ 1 h 9"/>
                  <a:gd name="T44" fmla="*/ 50 w 52"/>
                  <a:gd name="T45" fmla="*/ 2 h 9"/>
                  <a:gd name="T46" fmla="*/ 51 w 52"/>
                  <a:gd name="T47" fmla="*/ 3 h 9"/>
                  <a:gd name="T48" fmla="*/ 52 w 52"/>
                  <a:gd name="T49" fmla="*/ 4 h 9"/>
                  <a:gd name="T50" fmla="*/ 51 w 52"/>
                  <a:gd name="T51" fmla="*/ 5 h 9"/>
                  <a:gd name="T52" fmla="*/ 50 w 52"/>
                  <a:gd name="T53" fmla="*/ 6 h 9"/>
                  <a:gd name="T54" fmla="*/ 48 w 52"/>
                  <a:gd name="T55" fmla="*/ 6 h 9"/>
                  <a:gd name="T56" fmla="*/ 45 w 52"/>
                  <a:gd name="T57" fmla="*/ 7 h 9"/>
                  <a:gd name="T58" fmla="*/ 41 w 52"/>
                  <a:gd name="T59" fmla="*/ 7 h 9"/>
                  <a:gd name="T60" fmla="*/ 36 w 52"/>
                  <a:gd name="T61" fmla="*/ 8 h 9"/>
                  <a:gd name="T62" fmla="*/ 31 w 52"/>
                  <a:gd name="T63" fmla="*/ 9 h 9"/>
                  <a:gd name="T64" fmla="*/ 26 w 52"/>
                  <a:gd name="T6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9">
                    <a:moveTo>
                      <a:pt x="26" y="9"/>
                    </a:moveTo>
                    <a:lnTo>
                      <a:pt x="21" y="9"/>
                    </a:lnTo>
                    <a:lnTo>
                      <a:pt x="16" y="8"/>
                    </a:lnTo>
                    <a:lnTo>
                      <a:pt x="11" y="7"/>
                    </a:lnTo>
                    <a:lnTo>
                      <a:pt x="8" y="7"/>
                    </a:lnTo>
                    <a:lnTo>
                      <a:pt x="5" y="6"/>
                    </a:lnTo>
                    <a:lnTo>
                      <a:pt x="2" y="6"/>
                    </a:lnTo>
                    <a:lnTo>
                      <a:pt x="1" y="5"/>
                    </a:lnTo>
                    <a:lnTo>
                      <a:pt x="0" y="4"/>
                    </a:lnTo>
                    <a:lnTo>
                      <a:pt x="1" y="3"/>
                    </a:lnTo>
                    <a:lnTo>
                      <a:pt x="2" y="2"/>
                    </a:lnTo>
                    <a:lnTo>
                      <a:pt x="5" y="1"/>
                    </a:lnTo>
                    <a:lnTo>
                      <a:pt x="8" y="1"/>
                    </a:lnTo>
                    <a:lnTo>
                      <a:pt x="11" y="1"/>
                    </a:lnTo>
                    <a:lnTo>
                      <a:pt x="16" y="0"/>
                    </a:lnTo>
                    <a:lnTo>
                      <a:pt x="21" y="0"/>
                    </a:lnTo>
                    <a:lnTo>
                      <a:pt x="26" y="0"/>
                    </a:lnTo>
                    <a:lnTo>
                      <a:pt x="31" y="0"/>
                    </a:lnTo>
                    <a:lnTo>
                      <a:pt x="36" y="0"/>
                    </a:lnTo>
                    <a:lnTo>
                      <a:pt x="41" y="1"/>
                    </a:lnTo>
                    <a:lnTo>
                      <a:pt x="45" y="1"/>
                    </a:lnTo>
                    <a:lnTo>
                      <a:pt x="48" y="1"/>
                    </a:lnTo>
                    <a:lnTo>
                      <a:pt x="50" y="2"/>
                    </a:lnTo>
                    <a:lnTo>
                      <a:pt x="51" y="3"/>
                    </a:lnTo>
                    <a:lnTo>
                      <a:pt x="52" y="4"/>
                    </a:lnTo>
                    <a:lnTo>
                      <a:pt x="51" y="5"/>
                    </a:lnTo>
                    <a:lnTo>
                      <a:pt x="50" y="6"/>
                    </a:lnTo>
                    <a:lnTo>
                      <a:pt x="48" y="6"/>
                    </a:lnTo>
                    <a:lnTo>
                      <a:pt x="45" y="7"/>
                    </a:lnTo>
                    <a:lnTo>
                      <a:pt x="41" y="7"/>
                    </a:lnTo>
                    <a:lnTo>
                      <a:pt x="36" y="8"/>
                    </a:lnTo>
                    <a:lnTo>
                      <a:pt x="31" y="9"/>
                    </a:lnTo>
                    <a:lnTo>
                      <a:pt x="26"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8" name="Freeform 1006">
                <a:extLst>
                  <a:ext uri="{FF2B5EF4-FFF2-40B4-BE49-F238E27FC236}">
                    <a16:creationId xmlns:a16="http://schemas.microsoft.com/office/drawing/2014/main" id="{8C0FD250-B5C2-00DF-F32C-9E0217EF9F85}"/>
                  </a:ext>
                </a:extLst>
              </p:cNvPr>
              <p:cNvSpPr>
                <a:spLocks/>
              </p:cNvSpPr>
              <p:nvPr/>
            </p:nvSpPr>
            <p:spPr bwMode="auto">
              <a:xfrm>
                <a:off x="1295" y="3735"/>
                <a:ext cx="5" cy="8"/>
              </a:xfrm>
              <a:custGeom>
                <a:avLst/>
                <a:gdLst>
                  <a:gd name="T0" fmla="*/ 7 w 14"/>
                  <a:gd name="T1" fmla="*/ 24 h 24"/>
                  <a:gd name="T2" fmla="*/ 9 w 14"/>
                  <a:gd name="T3" fmla="*/ 24 h 24"/>
                  <a:gd name="T4" fmla="*/ 10 w 14"/>
                  <a:gd name="T5" fmla="*/ 23 h 24"/>
                  <a:gd name="T6" fmla="*/ 11 w 14"/>
                  <a:gd name="T7" fmla="*/ 21 h 24"/>
                  <a:gd name="T8" fmla="*/ 12 w 14"/>
                  <a:gd name="T9" fmla="*/ 20 h 24"/>
                  <a:gd name="T10" fmla="*/ 13 w 14"/>
                  <a:gd name="T11" fmla="*/ 18 h 24"/>
                  <a:gd name="T12" fmla="*/ 14 w 14"/>
                  <a:gd name="T13" fmla="*/ 17 h 24"/>
                  <a:gd name="T14" fmla="*/ 14 w 14"/>
                  <a:gd name="T15" fmla="*/ 14 h 24"/>
                  <a:gd name="T16" fmla="*/ 14 w 14"/>
                  <a:gd name="T17" fmla="*/ 12 h 24"/>
                  <a:gd name="T18" fmla="*/ 14 w 14"/>
                  <a:gd name="T19" fmla="*/ 10 h 24"/>
                  <a:gd name="T20" fmla="*/ 14 w 14"/>
                  <a:gd name="T21" fmla="*/ 8 h 24"/>
                  <a:gd name="T22" fmla="*/ 13 w 14"/>
                  <a:gd name="T23" fmla="*/ 6 h 24"/>
                  <a:gd name="T24" fmla="*/ 12 w 14"/>
                  <a:gd name="T25" fmla="*/ 5 h 24"/>
                  <a:gd name="T26" fmla="*/ 11 w 14"/>
                  <a:gd name="T27" fmla="*/ 3 h 24"/>
                  <a:gd name="T28" fmla="*/ 10 w 14"/>
                  <a:gd name="T29" fmla="*/ 1 h 24"/>
                  <a:gd name="T30" fmla="*/ 9 w 14"/>
                  <a:gd name="T31" fmla="*/ 1 h 24"/>
                  <a:gd name="T32" fmla="*/ 7 w 14"/>
                  <a:gd name="T33" fmla="*/ 0 h 24"/>
                  <a:gd name="T34" fmla="*/ 6 w 14"/>
                  <a:gd name="T35" fmla="*/ 1 h 24"/>
                  <a:gd name="T36" fmla="*/ 4 w 14"/>
                  <a:gd name="T37" fmla="*/ 1 h 24"/>
                  <a:gd name="T38" fmla="*/ 3 w 14"/>
                  <a:gd name="T39" fmla="*/ 3 h 24"/>
                  <a:gd name="T40" fmla="*/ 2 w 14"/>
                  <a:gd name="T41" fmla="*/ 5 h 24"/>
                  <a:gd name="T42" fmla="*/ 1 w 14"/>
                  <a:gd name="T43" fmla="*/ 6 h 24"/>
                  <a:gd name="T44" fmla="*/ 0 w 14"/>
                  <a:gd name="T45" fmla="*/ 8 h 24"/>
                  <a:gd name="T46" fmla="*/ 0 w 14"/>
                  <a:gd name="T47" fmla="*/ 10 h 24"/>
                  <a:gd name="T48" fmla="*/ 0 w 14"/>
                  <a:gd name="T49" fmla="*/ 12 h 24"/>
                  <a:gd name="T50" fmla="*/ 0 w 14"/>
                  <a:gd name="T51" fmla="*/ 14 h 24"/>
                  <a:gd name="T52" fmla="*/ 0 w 14"/>
                  <a:gd name="T53" fmla="*/ 17 h 24"/>
                  <a:gd name="T54" fmla="*/ 1 w 14"/>
                  <a:gd name="T55" fmla="*/ 18 h 24"/>
                  <a:gd name="T56" fmla="*/ 2 w 14"/>
                  <a:gd name="T57" fmla="*/ 20 h 24"/>
                  <a:gd name="T58" fmla="*/ 3 w 14"/>
                  <a:gd name="T59" fmla="*/ 21 h 24"/>
                  <a:gd name="T60" fmla="*/ 4 w 14"/>
                  <a:gd name="T61" fmla="*/ 23 h 24"/>
                  <a:gd name="T62" fmla="*/ 6 w 14"/>
                  <a:gd name="T63" fmla="*/ 24 h 24"/>
                  <a:gd name="T64" fmla="*/ 7 w 14"/>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4">
                    <a:moveTo>
                      <a:pt x="7" y="24"/>
                    </a:moveTo>
                    <a:lnTo>
                      <a:pt x="9" y="24"/>
                    </a:lnTo>
                    <a:lnTo>
                      <a:pt x="10" y="23"/>
                    </a:lnTo>
                    <a:lnTo>
                      <a:pt x="11" y="21"/>
                    </a:lnTo>
                    <a:lnTo>
                      <a:pt x="12" y="20"/>
                    </a:lnTo>
                    <a:lnTo>
                      <a:pt x="13" y="18"/>
                    </a:lnTo>
                    <a:lnTo>
                      <a:pt x="14" y="17"/>
                    </a:lnTo>
                    <a:lnTo>
                      <a:pt x="14" y="14"/>
                    </a:lnTo>
                    <a:lnTo>
                      <a:pt x="14" y="12"/>
                    </a:lnTo>
                    <a:lnTo>
                      <a:pt x="14" y="10"/>
                    </a:lnTo>
                    <a:lnTo>
                      <a:pt x="14" y="8"/>
                    </a:lnTo>
                    <a:lnTo>
                      <a:pt x="13" y="6"/>
                    </a:lnTo>
                    <a:lnTo>
                      <a:pt x="12" y="5"/>
                    </a:lnTo>
                    <a:lnTo>
                      <a:pt x="11" y="3"/>
                    </a:lnTo>
                    <a:lnTo>
                      <a:pt x="10" y="1"/>
                    </a:lnTo>
                    <a:lnTo>
                      <a:pt x="9" y="1"/>
                    </a:lnTo>
                    <a:lnTo>
                      <a:pt x="7" y="0"/>
                    </a:lnTo>
                    <a:lnTo>
                      <a:pt x="6" y="1"/>
                    </a:lnTo>
                    <a:lnTo>
                      <a:pt x="4" y="1"/>
                    </a:lnTo>
                    <a:lnTo>
                      <a:pt x="3" y="3"/>
                    </a:lnTo>
                    <a:lnTo>
                      <a:pt x="2" y="5"/>
                    </a:lnTo>
                    <a:lnTo>
                      <a:pt x="1" y="6"/>
                    </a:lnTo>
                    <a:lnTo>
                      <a:pt x="0" y="8"/>
                    </a:lnTo>
                    <a:lnTo>
                      <a:pt x="0" y="10"/>
                    </a:lnTo>
                    <a:lnTo>
                      <a:pt x="0" y="12"/>
                    </a:lnTo>
                    <a:lnTo>
                      <a:pt x="0" y="14"/>
                    </a:lnTo>
                    <a:lnTo>
                      <a:pt x="0" y="17"/>
                    </a:lnTo>
                    <a:lnTo>
                      <a:pt x="1" y="18"/>
                    </a:lnTo>
                    <a:lnTo>
                      <a:pt x="2" y="20"/>
                    </a:lnTo>
                    <a:lnTo>
                      <a:pt x="3" y="21"/>
                    </a:lnTo>
                    <a:lnTo>
                      <a:pt x="4" y="23"/>
                    </a:lnTo>
                    <a:lnTo>
                      <a:pt x="6" y="24"/>
                    </a:lnTo>
                    <a:lnTo>
                      <a:pt x="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9" name="Freeform 1007">
                <a:extLst>
                  <a:ext uri="{FF2B5EF4-FFF2-40B4-BE49-F238E27FC236}">
                    <a16:creationId xmlns:a16="http://schemas.microsoft.com/office/drawing/2014/main" id="{6FC19E2B-A01A-762C-13E2-DDE1B89BAAF1}"/>
                  </a:ext>
                </a:extLst>
              </p:cNvPr>
              <p:cNvSpPr>
                <a:spLocks/>
              </p:cNvSpPr>
              <p:nvPr/>
            </p:nvSpPr>
            <p:spPr bwMode="auto">
              <a:xfrm>
                <a:off x="1325" y="3747"/>
                <a:ext cx="13" cy="4"/>
              </a:xfrm>
              <a:custGeom>
                <a:avLst/>
                <a:gdLst>
                  <a:gd name="T0" fmla="*/ 19 w 38"/>
                  <a:gd name="T1" fmla="*/ 0 h 13"/>
                  <a:gd name="T2" fmla="*/ 23 w 38"/>
                  <a:gd name="T3" fmla="*/ 0 h 13"/>
                  <a:gd name="T4" fmla="*/ 26 w 38"/>
                  <a:gd name="T5" fmla="*/ 1 h 13"/>
                  <a:gd name="T6" fmla="*/ 30 w 38"/>
                  <a:gd name="T7" fmla="*/ 1 h 13"/>
                  <a:gd name="T8" fmla="*/ 33 w 38"/>
                  <a:gd name="T9" fmla="*/ 2 h 13"/>
                  <a:gd name="T10" fmla="*/ 35 w 38"/>
                  <a:gd name="T11" fmla="*/ 3 h 13"/>
                  <a:gd name="T12" fmla="*/ 37 w 38"/>
                  <a:gd name="T13" fmla="*/ 4 h 13"/>
                  <a:gd name="T14" fmla="*/ 38 w 38"/>
                  <a:gd name="T15" fmla="*/ 5 h 13"/>
                  <a:gd name="T16" fmla="*/ 38 w 38"/>
                  <a:gd name="T17" fmla="*/ 6 h 13"/>
                  <a:gd name="T18" fmla="*/ 38 w 38"/>
                  <a:gd name="T19" fmla="*/ 8 h 13"/>
                  <a:gd name="T20" fmla="*/ 37 w 38"/>
                  <a:gd name="T21" fmla="*/ 9 h 13"/>
                  <a:gd name="T22" fmla="*/ 35 w 38"/>
                  <a:gd name="T23" fmla="*/ 10 h 13"/>
                  <a:gd name="T24" fmla="*/ 33 w 38"/>
                  <a:gd name="T25" fmla="*/ 11 h 13"/>
                  <a:gd name="T26" fmla="*/ 30 w 38"/>
                  <a:gd name="T27" fmla="*/ 12 h 13"/>
                  <a:gd name="T28" fmla="*/ 26 w 38"/>
                  <a:gd name="T29" fmla="*/ 13 h 13"/>
                  <a:gd name="T30" fmla="*/ 23 w 38"/>
                  <a:gd name="T31" fmla="*/ 13 h 13"/>
                  <a:gd name="T32" fmla="*/ 19 w 38"/>
                  <a:gd name="T33" fmla="*/ 13 h 13"/>
                  <a:gd name="T34" fmla="*/ 16 w 38"/>
                  <a:gd name="T35" fmla="*/ 13 h 13"/>
                  <a:gd name="T36" fmla="*/ 12 w 38"/>
                  <a:gd name="T37" fmla="*/ 13 h 13"/>
                  <a:gd name="T38" fmla="*/ 9 w 38"/>
                  <a:gd name="T39" fmla="*/ 12 h 13"/>
                  <a:gd name="T40" fmla="*/ 5 w 38"/>
                  <a:gd name="T41" fmla="*/ 11 h 13"/>
                  <a:gd name="T42" fmla="*/ 3 w 38"/>
                  <a:gd name="T43" fmla="*/ 10 h 13"/>
                  <a:gd name="T44" fmla="*/ 1 w 38"/>
                  <a:gd name="T45" fmla="*/ 9 h 13"/>
                  <a:gd name="T46" fmla="*/ 0 w 38"/>
                  <a:gd name="T47" fmla="*/ 8 h 13"/>
                  <a:gd name="T48" fmla="*/ 0 w 38"/>
                  <a:gd name="T49" fmla="*/ 6 h 13"/>
                  <a:gd name="T50" fmla="*/ 0 w 38"/>
                  <a:gd name="T51" fmla="*/ 5 h 13"/>
                  <a:gd name="T52" fmla="*/ 1 w 38"/>
                  <a:gd name="T53" fmla="*/ 4 h 13"/>
                  <a:gd name="T54" fmla="*/ 3 w 38"/>
                  <a:gd name="T55" fmla="*/ 3 h 13"/>
                  <a:gd name="T56" fmla="*/ 5 w 38"/>
                  <a:gd name="T57" fmla="*/ 2 h 13"/>
                  <a:gd name="T58" fmla="*/ 9 w 38"/>
                  <a:gd name="T59" fmla="*/ 1 h 13"/>
                  <a:gd name="T60" fmla="*/ 12 w 38"/>
                  <a:gd name="T61" fmla="*/ 1 h 13"/>
                  <a:gd name="T62" fmla="*/ 16 w 38"/>
                  <a:gd name="T63" fmla="*/ 0 h 13"/>
                  <a:gd name="T64" fmla="*/ 19 w 38"/>
                  <a:gd name="T6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13">
                    <a:moveTo>
                      <a:pt x="19" y="0"/>
                    </a:moveTo>
                    <a:lnTo>
                      <a:pt x="23" y="0"/>
                    </a:lnTo>
                    <a:lnTo>
                      <a:pt x="26" y="1"/>
                    </a:lnTo>
                    <a:lnTo>
                      <a:pt x="30" y="1"/>
                    </a:lnTo>
                    <a:lnTo>
                      <a:pt x="33" y="2"/>
                    </a:lnTo>
                    <a:lnTo>
                      <a:pt x="35" y="3"/>
                    </a:lnTo>
                    <a:lnTo>
                      <a:pt x="37" y="4"/>
                    </a:lnTo>
                    <a:lnTo>
                      <a:pt x="38" y="5"/>
                    </a:lnTo>
                    <a:lnTo>
                      <a:pt x="38" y="6"/>
                    </a:lnTo>
                    <a:lnTo>
                      <a:pt x="38" y="8"/>
                    </a:lnTo>
                    <a:lnTo>
                      <a:pt x="37" y="9"/>
                    </a:lnTo>
                    <a:lnTo>
                      <a:pt x="35" y="10"/>
                    </a:lnTo>
                    <a:lnTo>
                      <a:pt x="33" y="11"/>
                    </a:lnTo>
                    <a:lnTo>
                      <a:pt x="30" y="12"/>
                    </a:lnTo>
                    <a:lnTo>
                      <a:pt x="26" y="13"/>
                    </a:lnTo>
                    <a:lnTo>
                      <a:pt x="23" y="13"/>
                    </a:lnTo>
                    <a:lnTo>
                      <a:pt x="19" y="13"/>
                    </a:lnTo>
                    <a:lnTo>
                      <a:pt x="16" y="13"/>
                    </a:lnTo>
                    <a:lnTo>
                      <a:pt x="12" y="13"/>
                    </a:lnTo>
                    <a:lnTo>
                      <a:pt x="9" y="12"/>
                    </a:lnTo>
                    <a:lnTo>
                      <a:pt x="5" y="11"/>
                    </a:lnTo>
                    <a:lnTo>
                      <a:pt x="3" y="10"/>
                    </a:lnTo>
                    <a:lnTo>
                      <a:pt x="1" y="9"/>
                    </a:lnTo>
                    <a:lnTo>
                      <a:pt x="0" y="8"/>
                    </a:lnTo>
                    <a:lnTo>
                      <a:pt x="0" y="6"/>
                    </a:lnTo>
                    <a:lnTo>
                      <a:pt x="0" y="5"/>
                    </a:lnTo>
                    <a:lnTo>
                      <a:pt x="1" y="4"/>
                    </a:lnTo>
                    <a:lnTo>
                      <a:pt x="3" y="3"/>
                    </a:lnTo>
                    <a:lnTo>
                      <a:pt x="5" y="2"/>
                    </a:lnTo>
                    <a:lnTo>
                      <a:pt x="9" y="1"/>
                    </a:lnTo>
                    <a:lnTo>
                      <a:pt x="12" y="1"/>
                    </a:lnTo>
                    <a:lnTo>
                      <a:pt x="16" y="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0" name="Freeform 1008">
                <a:extLst>
                  <a:ext uri="{FF2B5EF4-FFF2-40B4-BE49-F238E27FC236}">
                    <a16:creationId xmlns:a16="http://schemas.microsoft.com/office/drawing/2014/main" id="{1C126ADB-8B7F-3B12-23F0-CF9FC529588F}"/>
                  </a:ext>
                </a:extLst>
              </p:cNvPr>
              <p:cNvSpPr>
                <a:spLocks/>
              </p:cNvSpPr>
              <p:nvPr/>
            </p:nvSpPr>
            <p:spPr bwMode="auto">
              <a:xfrm>
                <a:off x="1332" y="3759"/>
                <a:ext cx="10" cy="7"/>
              </a:xfrm>
              <a:custGeom>
                <a:avLst/>
                <a:gdLst>
                  <a:gd name="T0" fmla="*/ 15 w 30"/>
                  <a:gd name="T1" fmla="*/ 0 h 22"/>
                  <a:gd name="T2" fmla="*/ 12 w 30"/>
                  <a:gd name="T3" fmla="*/ 0 h 22"/>
                  <a:gd name="T4" fmla="*/ 9 w 30"/>
                  <a:gd name="T5" fmla="*/ 1 h 22"/>
                  <a:gd name="T6" fmla="*/ 6 w 30"/>
                  <a:gd name="T7" fmla="*/ 2 h 22"/>
                  <a:gd name="T8" fmla="*/ 4 w 30"/>
                  <a:gd name="T9" fmla="*/ 3 h 22"/>
                  <a:gd name="T10" fmla="*/ 2 w 30"/>
                  <a:gd name="T11" fmla="*/ 4 h 22"/>
                  <a:gd name="T12" fmla="*/ 1 w 30"/>
                  <a:gd name="T13" fmla="*/ 6 h 22"/>
                  <a:gd name="T14" fmla="*/ 0 w 30"/>
                  <a:gd name="T15" fmla="*/ 8 h 22"/>
                  <a:gd name="T16" fmla="*/ 0 w 30"/>
                  <a:gd name="T17" fmla="*/ 10 h 22"/>
                  <a:gd name="T18" fmla="*/ 0 w 30"/>
                  <a:gd name="T19" fmla="*/ 13 h 22"/>
                  <a:gd name="T20" fmla="*/ 1 w 30"/>
                  <a:gd name="T21" fmla="*/ 15 h 22"/>
                  <a:gd name="T22" fmla="*/ 2 w 30"/>
                  <a:gd name="T23" fmla="*/ 17 h 22"/>
                  <a:gd name="T24" fmla="*/ 4 w 30"/>
                  <a:gd name="T25" fmla="*/ 18 h 22"/>
                  <a:gd name="T26" fmla="*/ 6 w 30"/>
                  <a:gd name="T27" fmla="*/ 20 h 22"/>
                  <a:gd name="T28" fmla="*/ 9 w 30"/>
                  <a:gd name="T29" fmla="*/ 20 h 22"/>
                  <a:gd name="T30" fmla="*/ 12 w 30"/>
                  <a:gd name="T31" fmla="*/ 21 h 22"/>
                  <a:gd name="T32" fmla="*/ 15 w 30"/>
                  <a:gd name="T33" fmla="*/ 22 h 22"/>
                  <a:gd name="T34" fmla="*/ 18 w 30"/>
                  <a:gd name="T35" fmla="*/ 21 h 22"/>
                  <a:gd name="T36" fmla="*/ 21 w 30"/>
                  <a:gd name="T37" fmla="*/ 20 h 22"/>
                  <a:gd name="T38" fmla="*/ 23 w 30"/>
                  <a:gd name="T39" fmla="*/ 20 h 22"/>
                  <a:gd name="T40" fmla="*/ 25 w 30"/>
                  <a:gd name="T41" fmla="*/ 18 h 22"/>
                  <a:gd name="T42" fmla="*/ 27 w 30"/>
                  <a:gd name="T43" fmla="*/ 17 h 22"/>
                  <a:gd name="T44" fmla="*/ 29 w 30"/>
                  <a:gd name="T45" fmla="*/ 15 h 22"/>
                  <a:gd name="T46" fmla="*/ 30 w 30"/>
                  <a:gd name="T47" fmla="*/ 13 h 22"/>
                  <a:gd name="T48" fmla="*/ 30 w 30"/>
                  <a:gd name="T49" fmla="*/ 10 h 22"/>
                  <a:gd name="T50" fmla="*/ 30 w 30"/>
                  <a:gd name="T51" fmla="*/ 8 h 22"/>
                  <a:gd name="T52" fmla="*/ 29 w 30"/>
                  <a:gd name="T53" fmla="*/ 6 h 22"/>
                  <a:gd name="T54" fmla="*/ 27 w 30"/>
                  <a:gd name="T55" fmla="*/ 4 h 22"/>
                  <a:gd name="T56" fmla="*/ 25 w 30"/>
                  <a:gd name="T57" fmla="*/ 3 h 22"/>
                  <a:gd name="T58" fmla="*/ 23 w 30"/>
                  <a:gd name="T59" fmla="*/ 2 h 22"/>
                  <a:gd name="T60" fmla="*/ 21 w 30"/>
                  <a:gd name="T61" fmla="*/ 1 h 22"/>
                  <a:gd name="T62" fmla="*/ 18 w 30"/>
                  <a:gd name="T63" fmla="*/ 0 h 22"/>
                  <a:gd name="T64" fmla="*/ 15 w 30"/>
                  <a:gd name="T6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2">
                    <a:moveTo>
                      <a:pt x="15" y="0"/>
                    </a:moveTo>
                    <a:lnTo>
                      <a:pt x="12" y="0"/>
                    </a:lnTo>
                    <a:lnTo>
                      <a:pt x="9" y="1"/>
                    </a:lnTo>
                    <a:lnTo>
                      <a:pt x="6" y="2"/>
                    </a:lnTo>
                    <a:lnTo>
                      <a:pt x="4" y="3"/>
                    </a:lnTo>
                    <a:lnTo>
                      <a:pt x="2" y="4"/>
                    </a:lnTo>
                    <a:lnTo>
                      <a:pt x="1" y="6"/>
                    </a:lnTo>
                    <a:lnTo>
                      <a:pt x="0" y="8"/>
                    </a:lnTo>
                    <a:lnTo>
                      <a:pt x="0" y="10"/>
                    </a:lnTo>
                    <a:lnTo>
                      <a:pt x="0" y="13"/>
                    </a:lnTo>
                    <a:lnTo>
                      <a:pt x="1" y="15"/>
                    </a:lnTo>
                    <a:lnTo>
                      <a:pt x="2" y="17"/>
                    </a:lnTo>
                    <a:lnTo>
                      <a:pt x="4" y="18"/>
                    </a:lnTo>
                    <a:lnTo>
                      <a:pt x="6" y="20"/>
                    </a:lnTo>
                    <a:lnTo>
                      <a:pt x="9" y="20"/>
                    </a:lnTo>
                    <a:lnTo>
                      <a:pt x="12" y="21"/>
                    </a:lnTo>
                    <a:lnTo>
                      <a:pt x="15" y="22"/>
                    </a:lnTo>
                    <a:lnTo>
                      <a:pt x="18" y="21"/>
                    </a:lnTo>
                    <a:lnTo>
                      <a:pt x="21" y="20"/>
                    </a:lnTo>
                    <a:lnTo>
                      <a:pt x="23" y="20"/>
                    </a:lnTo>
                    <a:lnTo>
                      <a:pt x="25" y="18"/>
                    </a:lnTo>
                    <a:lnTo>
                      <a:pt x="27" y="17"/>
                    </a:lnTo>
                    <a:lnTo>
                      <a:pt x="29" y="15"/>
                    </a:lnTo>
                    <a:lnTo>
                      <a:pt x="30" y="13"/>
                    </a:lnTo>
                    <a:lnTo>
                      <a:pt x="30" y="10"/>
                    </a:lnTo>
                    <a:lnTo>
                      <a:pt x="30" y="8"/>
                    </a:lnTo>
                    <a:lnTo>
                      <a:pt x="29" y="6"/>
                    </a:lnTo>
                    <a:lnTo>
                      <a:pt x="27" y="4"/>
                    </a:lnTo>
                    <a:lnTo>
                      <a:pt x="25" y="3"/>
                    </a:lnTo>
                    <a:lnTo>
                      <a:pt x="23" y="2"/>
                    </a:lnTo>
                    <a:lnTo>
                      <a:pt x="21" y="1"/>
                    </a:lnTo>
                    <a:lnTo>
                      <a:pt x="18"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1" name="Freeform 1009">
                <a:extLst>
                  <a:ext uri="{FF2B5EF4-FFF2-40B4-BE49-F238E27FC236}">
                    <a16:creationId xmlns:a16="http://schemas.microsoft.com/office/drawing/2014/main" id="{DD0F0D43-53D3-D278-347E-EE243771CE6F}"/>
                  </a:ext>
                </a:extLst>
              </p:cNvPr>
              <p:cNvSpPr>
                <a:spLocks/>
              </p:cNvSpPr>
              <p:nvPr/>
            </p:nvSpPr>
            <p:spPr bwMode="auto">
              <a:xfrm>
                <a:off x="1366" y="3768"/>
                <a:ext cx="14" cy="7"/>
              </a:xfrm>
              <a:custGeom>
                <a:avLst/>
                <a:gdLst>
                  <a:gd name="T0" fmla="*/ 22 w 44"/>
                  <a:gd name="T1" fmla="*/ 0 h 19"/>
                  <a:gd name="T2" fmla="*/ 26 w 44"/>
                  <a:gd name="T3" fmla="*/ 0 h 19"/>
                  <a:gd name="T4" fmla="*/ 31 w 44"/>
                  <a:gd name="T5" fmla="*/ 0 h 19"/>
                  <a:gd name="T6" fmla="*/ 35 w 44"/>
                  <a:gd name="T7" fmla="*/ 1 h 19"/>
                  <a:gd name="T8" fmla="*/ 38 w 44"/>
                  <a:gd name="T9" fmla="*/ 2 h 19"/>
                  <a:gd name="T10" fmla="*/ 41 w 44"/>
                  <a:gd name="T11" fmla="*/ 3 h 19"/>
                  <a:gd name="T12" fmla="*/ 43 w 44"/>
                  <a:gd name="T13" fmla="*/ 6 h 19"/>
                  <a:gd name="T14" fmla="*/ 44 w 44"/>
                  <a:gd name="T15" fmla="*/ 8 h 19"/>
                  <a:gd name="T16" fmla="*/ 44 w 44"/>
                  <a:gd name="T17" fmla="*/ 10 h 19"/>
                  <a:gd name="T18" fmla="*/ 44 w 44"/>
                  <a:gd name="T19" fmla="*/ 12 h 19"/>
                  <a:gd name="T20" fmla="*/ 43 w 44"/>
                  <a:gd name="T21" fmla="*/ 14 h 19"/>
                  <a:gd name="T22" fmla="*/ 41 w 44"/>
                  <a:gd name="T23" fmla="*/ 16 h 19"/>
                  <a:gd name="T24" fmla="*/ 38 w 44"/>
                  <a:gd name="T25" fmla="*/ 17 h 19"/>
                  <a:gd name="T26" fmla="*/ 35 w 44"/>
                  <a:gd name="T27" fmla="*/ 18 h 19"/>
                  <a:gd name="T28" fmla="*/ 31 w 44"/>
                  <a:gd name="T29" fmla="*/ 19 h 19"/>
                  <a:gd name="T30" fmla="*/ 26 w 44"/>
                  <a:gd name="T31" fmla="*/ 19 h 19"/>
                  <a:gd name="T32" fmla="*/ 22 w 44"/>
                  <a:gd name="T33" fmla="*/ 19 h 19"/>
                  <a:gd name="T34" fmla="*/ 18 w 44"/>
                  <a:gd name="T35" fmla="*/ 19 h 19"/>
                  <a:gd name="T36" fmla="*/ 14 w 44"/>
                  <a:gd name="T37" fmla="*/ 19 h 19"/>
                  <a:gd name="T38" fmla="*/ 10 w 44"/>
                  <a:gd name="T39" fmla="*/ 18 h 19"/>
                  <a:gd name="T40" fmla="*/ 6 w 44"/>
                  <a:gd name="T41" fmla="*/ 17 h 19"/>
                  <a:gd name="T42" fmla="*/ 3 w 44"/>
                  <a:gd name="T43" fmla="*/ 16 h 19"/>
                  <a:gd name="T44" fmla="*/ 1 w 44"/>
                  <a:gd name="T45" fmla="*/ 14 h 19"/>
                  <a:gd name="T46" fmla="*/ 0 w 44"/>
                  <a:gd name="T47" fmla="*/ 12 h 19"/>
                  <a:gd name="T48" fmla="*/ 0 w 44"/>
                  <a:gd name="T49" fmla="*/ 10 h 19"/>
                  <a:gd name="T50" fmla="*/ 0 w 44"/>
                  <a:gd name="T51" fmla="*/ 8 h 19"/>
                  <a:gd name="T52" fmla="*/ 1 w 44"/>
                  <a:gd name="T53" fmla="*/ 6 h 19"/>
                  <a:gd name="T54" fmla="*/ 3 w 44"/>
                  <a:gd name="T55" fmla="*/ 3 h 19"/>
                  <a:gd name="T56" fmla="*/ 6 w 44"/>
                  <a:gd name="T57" fmla="*/ 2 h 19"/>
                  <a:gd name="T58" fmla="*/ 10 w 44"/>
                  <a:gd name="T59" fmla="*/ 1 h 19"/>
                  <a:gd name="T60" fmla="*/ 14 w 44"/>
                  <a:gd name="T61" fmla="*/ 0 h 19"/>
                  <a:gd name="T62" fmla="*/ 18 w 44"/>
                  <a:gd name="T63" fmla="*/ 0 h 19"/>
                  <a:gd name="T64" fmla="*/ 22 w 44"/>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19">
                    <a:moveTo>
                      <a:pt x="22" y="0"/>
                    </a:moveTo>
                    <a:lnTo>
                      <a:pt x="26" y="0"/>
                    </a:lnTo>
                    <a:lnTo>
                      <a:pt x="31" y="0"/>
                    </a:lnTo>
                    <a:lnTo>
                      <a:pt x="35" y="1"/>
                    </a:lnTo>
                    <a:lnTo>
                      <a:pt x="38" y="2"/>
                    </a:lnTo>
                    <a:lnTo>
                      <a:pt x="41" y="3"/>
                    </a:lnTo>
                    <a:lnTo>
                      <a:pt x="43" y="6"/>
                    </a:lnTo>
                    <a:lnTo>
                      <a:pt x="44" y="8"/>
                    </a:lnTo>
                    <a:lnTo>
                      <a:pt x="44" y="10"/>
                    </a:lnTo>
                    <a:lnTo>
                      <a:pt x="44" y="12"/>
                    </a:lnTo>
                    <a:lnTo>
                      <a:pt x="43" y="14"/>
                    </a:lnTo>
                    <a:lnTo>
                      <a:pt x="41" y="16"/>
                    </a:lnTo>
                    <a:lnTo>
                      <a:pt x="38" y="17"/>
                    </a:lnTo>
                    <a:lnTo>
                      <a:pt x="35" y="18"/>
                    </a:lnTo>
                    <a:lnTo>
                      <a:pt x="31" y="19"/>
                    </a:lnTo>
                    <a:lnTo>
                      <a:pt x="26" y="19"/>
                    </a:lnTo>
                    <a:lnTo>
                      <a:pt x="22" y="19"/>
                    </a:lnTo>
                    <a:lnTo>
                      <a:pt x="18" y="19"/>
                    </a:lnTo>
                    <a:lnTo>
                      <a:pt x="14" y="19"/>
                    </a:lnTo>
                    <a:lnTo>
                      <a:pt x="10" y="18"/>
                    </a:lnTo>
                    <a:lnTo>
                      <a:pt x="6" y="17"/>
                    </a:lnTo>
                    <a:lnTo>
                      <a:pt x="3" y="16"/>
                    </a:lnTo>
                    <a:lnTo>
                      <a:pt x="1" y="14"/>
                    </a:lnTo>
                    <a:lnTo>
                      <a:pt x="0" y="12"/>
                    </a:lnTo>
                    <a:lnTo>
                      <a:pt x="0" y="10"/>
                    </a:lnTo>
                    <a:lnTo>
                      <a:pt x="0" y="8"/>
                    </a:lnTo>
                    <a:lnTo>
                      <a:pt x="1" y="6"/>
                    </a:lnTo>
                    <a:lnTo>
                      <a:pt x="3" y="3"/>
                    </a:lnTo>
                    <a:lnTo>
                      <a:pt x="6" y="2"/>
                    </a:lnTo>
                    <a:lnTo>
                      <a:pt x="10" y="1"/>
                    </a:lnTo>
                    <a:lnTo>
                      <a:pt x="14" y="0"/>
                    </a:lnTo>
                    <a:lnTo>
                      <a:pt x="18"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2" name="Freeform 1010">
                <a:extLst>
                  <a:ext uri="{FF2B5EF4-FFF2-40B4-BE49-F238E27FC236}">
                    <a16:creationId xmlns:a16="http://schemas.microsoft.com/office/drawing/2014/main" id="{2A82489E-B486-3046-C4D9-3E8C47E3531D}"/>
                  </a:ext>
                </a:extLst>
              </p:cNvPr>
              <p:cNvSpPr>
                <a:spLocks/>
              </p:cNvSpPr>
              <p:nvPr/>
            </p:nvSpPr>
            <p:spPr bwMode="auto">
              <a:xfrm>
                <a:off x="1344" y="3756"/>
                <a:ext cx="19" cy="7"/>
              </a:xfrm>
              <a:custGeom>
                <a:avLst/>
                <a:gdLst>
                  <a:gd name="T0" fmla="*/ 28 w 57"/>
                  <a:gd name="T1" fmla="*/ 23 h 23"/>
                  <a:gd name="T2" fmla="*/ 23 w 57"/>
                  <a:gd name="T3" fmla="*/ 21 h 23"/>
                  <a:gd name="T4" fmla="*/ 17 w 57"/>
                  <a:gd name="T5" fmla="*/ 21 h 23"/>
                  <a:gd name="T6" fmla="*/ 12 w 57"/>
                  <a:gd name="T7" fmla="*/ 20 h 23"/>
                  <a:gd name="T8" fmla="*/ 8 w 57"/>
                  <a:gd name="T9" fmla="*/ 18 h 23"/>
                  <a:gd name="T10" fmla="*/ 4 w 57"/>
                  <a:gd name="T11" fmla="*/ 17 h 23"/>
                  <a:gd name="T12" fmla="*/ 2 w 57"/>
                  <a:gd name="T13" fmla="*/ 15 h 23"/>
                  <a:gd name="T14" fmla="*/ 0 w 57"/>
                  <a:gd name="T15" fmla="*/ 13 h 23"/>
                  <a:gd name="T16" fmla="*/ 0 w 57"/>
                  <a:gd name="T17" fmla="*/ 11 h 23"/>
                  <a:gd name="T18" fmla="*/ 0 w 57"/>
                  <a:gd name="T19" fmla="*/ 9 h 23"/>
                  <a:gd name="T20" fmla="*/ 2 w 57"/>
                  <a:gd name="T21" fmla="*/ 7 h 23"/>
                  <a:gd name="T22" fmla="*/ 4 w 57"/>
                  <a:gd name="T23" fmla="*/ 5 h 23"/>
                  <a:gd name="T24" fmla="*/ 8 w 57"/>
                  <a:gd name="T25" fmla="*/ 4 h 23"/>
                  <a:gd name="T26" fmla="*/ 12 w 57"/>
                  <a:gd name="T27" fmla="*/ 3 h 23"/>
                  <a:gd name="T28" fmla="*/ 17 w 57"/>
                  <a:gd name="T29" fmla="*/ 2 h 23"/>
                  <a:gd name="T30" fmla="*/ 23 w 57"/>
                  <a:gd name="T31" fmla="*/ 0 h 23"/>
                  <a:gd name="T32" fmla="*/ 28 w 57"/>
                  <a:gd name="T33" fmla="*/ 0 h 23"/>
                  <a:gd name="T34" fmla="*/ 35 w 57"/>
                  <a:gd name="T35" fmla="*/ 0 h 23"/>
                  <a:gd name="T36" fmla="*/ 40 w 57"/>
                  <a:gd name="T37" fmla="*/ 2 h 23"/>
                  <a:gd name="T38" fmla="*/ 44 w 57"/>
                  <a:gd name="T39" fmla="*/ 3 h 23"/>
                  <a:gd name="T40" fmla="*/ 48 w 57"/>
                  <a:gd name="T41" fmla="*/ 4 h 23"/>
                  <a:gd name="T42" fmla="*/ 52 w 57"/>
                  <a:gd name="T43" fmla="*/ 5 h 23"/>
                  <a:gd name="T44" fmla="*/ 55 w 57"/>
                  <a:gd name="T45" fmla="*/ 7 h 23"/>
                  <a:gd name="T46" fmla="*/ 57 w 57"/>
                  <a:gd name="T47" fmla="*/ 9 h 23"/>
                  <a:gd name="T48" fmla="*/ 57 w 57"/>
                  <a:gd name="T49" fmla="*/ 11 h 23"/>
                  <a:gd name="T50" fmla="*/ 57 w 57"/>
                  <a:gd name="T51" fmla="*/ 13 h 23"/>
                  <a:gd name="T52" fmla="*/ 55 w 57"/>
                  <a:gd name="T53" fmla="*/ 15 h 23"/>
                  <a:gd name="T54" fmla="*/ 52 w 57"/>
                  <a:gd name="T55" fmla="*/ 17 h 23"/>
                  <a:gd name="T56" fmla="*/ 48 w 57"/>
                  <a:gd name="T57" fmla="*/ 18 h 23"/>
                  <a:gd name="T58" fmla="*/ 44 w 57"/>
                  <a:gd name="T59" fmla="*/ 20 h 23"/>
                  <a:gd name="T60" fmla="*/ 40 w 57"/>
                  <a:gd name="T61" fmla="*/ 21 h 23"/>
                  <a:gd name="T62" fmla="*/ 35 w 57"/>
                  <a:gd name="T63" fmla="*/ 21 h 23"/>
                  <a:gd name="T64" fmla="*/ 28 w 57"/>
                  <a:gd name="T6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23">
                    <a:moveTo>
                      <a:pt x="28" y="23"/>
                    </a:moveTo>
                    <a:lnTo>
                      <a:pt x="23" y="21"/>
                    </a:lnTo>
                    <a:lnTo>
                      <a:pt x="17" y="21"/>
                    </a:lnTo>
                    <a:lnTo>
                      <a:pt x="12" y="20"/>
                    </a:lnTo>
                    <a:lnTo>
                      <a:pt x="8" y="18"/>
                    </a:lnTo>
                    <a:lnTo>
                      <a:pt x="4" y="17"/>
                    </a:lnTo>
                    <a:lnTo>
                      <a:pt x="2" y="15"/>
                    </a:lnTo>
                    <a:lnTo>
                      <a:pt x="0" y="13"/>
                    </a:lnTo>
                    <a:lnTo>
                      <a:pt x="0" y="11"/>
                    </a:lnTo>
                    <a:lnTo>
                      <a:pt x="0" y="9"/>
                    </a:lnTo>
                    <a:lnTo>
                      <a:pt x="2" y="7"/>
                    </a:lnTo>
                    <a:lnTo>
                      <a:pt x="4" y="5"/>
                    </a:lnTo>
                    <a:lnTo>
                      <a:pt x="8" y="4"/>
                    </a:lnTo>
                    <a:lnTo>
                      <a:pt x="12" y="3"/>
                    </a:lnTo>
                    <a:lnTo>
                      <a:pt x="17" y="2"/>
                    </a:lnTo>
                    <a:lnTo>
                      <a:pt x="23" y="0"/>
                    </a:lnTo>
                    <a:lnTo>
                      <a:pt x="28" y="0"/>
                    </a:lnTo>
                    <a:lnTo>
                      <a:pt x="35" y="0"/>
                    </a:lnTo>
                    <a:lnTo>
                      <a:pt x="40" y="2"/>
                    </a:lnTo>
                    <a:lnTo>
                      <a:pt x="44" y="3"/>
                    </a:lnTo>
                    <a:lnTo>
                      <a:pt x="48" y="4"/>
                    </a:lnTo>
                    <a:lnTo>
                      <a:pt x="52" y="5"/>
                    </a:lnTo>
                    <a:lnTo>
                      <a:pt x="55" y="7"/>
                    </a:lnTo>
                    <a:lnTo>
                      <a:pt x="57" y="9"/>
                    </a:lnTo>
                    <a:lnTo>
                      <a:pt x="57" y="11"/>
                    </a:lnTo>
                    <a:lnTo>
                      <a:pt x="57" y="13"/>
                    </a:lnTo>
                    <a:lnTo>
                      <a:pt x="55" y="15"/>
                    </a:lnTo>
                    <a:lnTo>
                      <a:pt x="52" y="17"/>
                    </a:lnTo>
                    <a:lnTo>
                      <a:pt x="48" y="18"/>
                    </a:lnTo>
                    <a:lnTo>
                      <a:pt x="44" y="20"/>
                    </a:lnTo>
                    <a:lnTo>
                      <a:pt x="40" y="21"/>
                    </a:lnTo>
                    <a:lnTo>
                      <a:pt x="35" y="21"/>
                    </a:lnTo>
                    <a:lnTo>
                      <a:pt x="28"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3" name="Freeform 1011">
                <a:extLst>
                  <a:ext uri="{FF2B5EF4-FFF2-40B4-BE49-F238E27FC236}">
                    <a16:creationId xmlns:a16="http://schemas.microsoft.com/office/drawing/2014/main" id="{894B3C56-3B19-8A70-62CA-1FBFF9057B11}"/>
                  </a:ext>
                </a:extLst>
              </p:cNvPr>
              <p:cNvSpPr>
                <a:spLocks/>
              </p:cNvSpPr>
              <p:nvPr/>
            </p:nvSpPr>
            <p:spPr bwMode="auto">
              <a:xfrm>
                <a:off x="1312" y="3762"/>
                <a:ext cx="5" cy="7"/>
              </a:xfrm>
              <a:custGeom>
                <a:avLst/>
                <a:gdLst>
                  <a:gd name="T0" fmla="*/ 8 w 15"/>
                  <a:gd name="T1" fmla="*/ 22 h 22"/>
                  <a:gd name="T2" fmla="*/ 9 w 15"/>
                  <a:gd name="T3" fmla="*/ 21 h 22"/>
                  <a:gd name="T4" fmla="*/ 11 w 15"/>
                  <a:gd name="T5" fmla="*/ 20 h 22"/>
                  <a:gd name="T6" fmla="*/ 12 w 15"/>
                  <a:gd name="T7" fmla="*/ 20 h 22"/>
                  <a:gd name="T8" fmla="*/ 13 w 15"/>
                  <a:gd name="T9" fmla="*/ 18 h 22"/>
                  <a:gd name="T10" fmla="*/ 14 w 15"/>
                  <a:gd name="T11" fmla="*/ 17 h 22"/>
                  <a:gd name="T12" fmla="*/ 15 w 15"/>
                  <a:gd name="T13" fmla="*/ 15 h 22"/>
                  <a:gd name="T14" fmla="*/ 15 w 15"/>
                  <a:gd name="T15" fmla="*/ 13 h 22"/>
                  <a:gd name="T16" fmla="*/ 15 w 15"/>
                  <a:gd name="T17" fmla="*/ 11 h 22"/>
                  <a:gd name="T18" fmla="*/ 15 w 15"/>
                  <a:gd name="T19" fmla="*/ 9 h 22"/>
                  <a:gd name="T20" fmla="*/ 15 w 15"/>
                  <a:gd name="T21" fmla="*/ 7 h 22"/>
                  <a:gd name="T22" fmla="*/ 14 w 15"/>
                  <a:gd name="T23" fmla="*/ 5 h 22"/>
                  <a:gd name="T24" fmla="*/ 13 w 15"/>
                  <a:gd name="T25" fmla="*/ 4 h 22"/>
                  <a:gd name="T26" fmla="*/ 12 w 15"/>
                  <a:gd name="T27" fmla="*/ 2 h 22"/>
                  <a:gd name="T28" fmla="*/ 11 w 15"/>
                  <a:gd name="T29" fmla="*/ 1 h 22"/>
                  <a:gd name="T30" fmla="*/ 9 w 15"/>
                  <a:gd name="T31" fmla="*/ 0 h 22"/>
                  <a:gd name="T32" fmla="*/ 8 w 15"/>
                  <a:gd name="T33" fmla="*/ 0 h 22"/>
                  <a:gd name="T34" fmla="*/ 5 w 15"/>
                  <a:gd name="T35" fmla="*/ 0 h 22"/>
                  <a:gd name="T36" fmla="*/ 4 w 15"/>
                  <a:gd name="T37" fmla="*/ 1 h 22"/>
                  <a:gd name="T38" fmla="*/ 3 w 15"/>
                  <a:gd name="T39" fmla="*/ 2 h 22"/>
                  <a:gd name="T40" fmla="*/ 2 w 15"/>
                  <a:gd name="T41" fmla="*/ 4 h 22"/>
                  <a:gd name="T42" fmla="*/ 1 w 15"/>
                  <a:gd name="T43" fmla="*/ 5 h 22"/>
                  <a:gd name="T44" fmla="*/ 0 w 15"/>
                  <a:gd name="T45" fmla="*/ 7 h 22"/>
                  <a:gd name="T46" fmla="*/ 0 w 15"/>
                  <a:gd name="T47" fmla="*/ 9 h 22"/>
                  <a:gd name="T48" fmla="*/ 0 w 15"/>
                  <a:gd name="T49" fmla="*/ 11 h 22"/>
                  <a:gd name="T50" fmla="*/ 0 w 15"/>
                  <a:gd name="T51" fmla="*/ 13 h 22"/>
                  <a:gd name="T52" fmla="*/ 0 w 15"/>
                  <a:gd name="T53" fmla="*/ 15 h 22"/>
                  <a:gd name="T54" fmla="*/ 1 w 15"/>
                  <a:gd name="T55" fmla="*/ 17 h 22"/>
                  <a:gd name="T56" fmla="*/ 2 w 15"/>
                  <a:gd name="T57" fmla="*/ 18 h 22"/>
                  <a:gd name="T58" fmla="*/ 3 w 15"/>
                  <a:gd name="T59" fmla="*/ 20 h 22"/>
                  <a:gd name="T60" fmla="*/ 4 w 15"/>
                  <a:gd name="T61" fmla="*/ 20 h 22"/>
                  <a:gd name="T62" fmla="*/ 5 w 15"/>
                  <a:gd name="T63" fmla="*/ 21 h 22"/>
                  <a:gd name="T64" fmla="*/ 8 w 15"/>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2">
                    <a:moveTo>
                      <a:pt x="8" y="22"/>
                    </a:moveTo>
                    <a:lnTo>
                      <a:pt x="9" y="21"/>
                    </a:lnTo>
                    <a:lnTo>
                      <a:pt x="11" y="20"/>
                    </a:lnTo>
                    <a:lnTo>
                      <a:pt x="12" y="20"/>
                    </a:lnTo>
                    <a:lnTo>
                      <a:pt x="13" y="18"/>
                    </a:lnTo>
                    <a:lnTo>
                      <a:pt x="14" y="17"/>
                    </a:lnTo>
                    <a:lnTo>
                      <a:pt x="15" y="15"/>
                    </a:lnTo>
                    <a:lnTo>
                      <a:pt x="15" y="13"/>
                    </a:lnTo>
                    <a:lnTo>
                      <a:pt x="15" y="11"/>
                    </a:lnTo>
                    <a:lnTo>
                      <a:pt x="15" y="9"/>
                    </a:lnTo>
                    <a:lnTo>
                      <a:pt x="15" y="7"/>
                    </a:lnTo>
                    <a:lnTo>
                      <a:pt x="14" y="5"/>
                    </a:lnTo>
                    <a:lnTo>
                      <a:pt x="13" y="4"/>
                    </a:lnTo>
                    <a:lnTo>
                      <a:pt x="12" y="2"/>
                    </a:lnTo>
                    <a:lnTo>
                      <a:pt x="11" y="1"/>
                    </a:lnTo>
                    <a:lnTo>
                      <a:pt x="9" y="0"/>
                    </a:lnTo>
                    <a:lnTo>
                      <a:pt x="8" y="0"/>
                    </a:lnTo>
                    <a:lnTo>
                      <a:pt x="5" y="0"/>
                    </a:lnTo>
                    <a:lnTo>
                      <a:pt x="4" y="1"/>
                    </a:lnTo>
                    <a:lnTo>
                      <a:pt x="3" y="2"/>
                    </a:lnTo>
                    <a:lnTo>
                      <a:pt x="2" y="4"/>
                    </a:lnTo>
                    <a:lnTo>
                      <a:pt x="1" y="5"/>
                    </a:lnTo>
                    <a:lnTo>
                      <a:pt x="0" y="7"/>
                    </a:lnTo>
                    <a:lnTo>
                      <a:pt x="0" y="9"/>
                    </a:lnTo>
                    <a:lnTo>
                      <a:pt x="0" y="11"/>
                    </a:lnTo>
                    <a:lnTo>
                      <a:pt x="0" y="13"/>
                    </a:lnTo>
                    <a:lnTo>
                      <a:pt x="0" y="15"/>
                    </a:lnTo>
                    <a:lnTo>
                      <a:pt x="1" y="17"/>
                    </a:lnTo>
                    <a:lnTo>
                      <a:pt x="2" y="18"/>
                    </a:lnTo>
                    <a:lnTo>
                      <a:pt x="3" y="20"/>
                    </a:lnTo>
                    <a:lnTo>
                      <a:pt x="4" y="20"/>
                    </a:lnTo>
                    <a:lnTo>
                      <a:pt x="5" y="21"/>
                    </a:lnTo>
                    <a:lnTo>
                      <a:pt x="8"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4" name="Freeform 1012">
                <a:extLst>
                  <a:ext uri="{FF2B5EF4-FFF2-40B4-BE49-F238E27FC236}">
                    <a16:creationId xmlns:a16="http://schemas.microsoft.com/office/drawing/2014/main" id="{F394C7BB-66F5-66CA-FAD6-CE074DCEF003}"/>
                  </a:ext>
                </a:extLst>
              </p:cNvPr>
              <p:cNvSpPr>
                <a:spLocks/>
              </p:cNvSpPr>
              <p:nvPr/>
            </p:nvSpPr>
            <p:spPr bwMode="auto">
              <a:xfrm>
                <a:off x="1285" y="3744"/>
                <a:ext cx="7" cy="1"/>
              </a:xfrm>
              <a:custGeom>
                <a:avLst/>
                <a:gdLst>
                  <a:gd name="T0" fmla="*/ 11 w 21"/>
                  <a:gd name="T1" fmla="*/ 0 h 4"/>
                  <a:gd name="T2" fmla="*/ 13 w 21"/>
                  <a:gd name="T3" fmla="*/ 0 h 4"/>
                  <a:gd name="T4" fmla="*/ 15 w 21"/>
                  <a:gd name="T5" fmla="*/ 0 h 4"/>
                  <a:gd name="T6" fmla="*/ 17 w 21"/>
                  <a:gd name="T7" fmla="*/ 0 h 4"/>
                  <a:gd name="T8" fmla="*/ 18 w 21"/>
                  <a:gd name="T9" fmla="*/ 0 h 4"/>
                  <a:gd name="T10" fmla="*/ 19 w 21"/>
                  <a:gd name="T11" fmla="*/ 1 h 4"/>
                  <a:gd name="T12" fmla="*/ 20 w 21"/>
                  <a:gd name="T13" fmla="*/ 1 h 4"/>
                  <a:gd name="T14" fmla="*/ 21 w 21"/>
                  <a:gd name="T15" fmla="*/ 1 h 4"/>
                  <a:gd name="T16" fmla="*/ 21 w 21"/>
                  <a:gd name="T17" fmla="*/ 2 h 4"/>
                  <a:gd name="T18" fmla="*/ 21 w 21"/>
                  <a:gd name="T19" fmla="*/ 3 h 4"/>
                  <a:gd name="T20" fmla="*/ 20 w 21"/>
                  <a:gd name="T21" fmla="*/ 3 h 4"/>
                  <a:gd name="T22" fmla="*/ 19 w 21"/>
                  <a:gd name="T23" fmla="*/ 3 h 4"/>
                  <a:gd name="T24" fmla="*/ 18 w 21"/>
                  <a:gd name="T25" fmla="*/ 4 h 4"/>
                  <a:gd name="T26" fmla="*/ 17 w 21"/>
                  <a:gd name="T27" fmla="*/ 4 h 4"/>
                  <a:gd name="T28" fmla="*/ 15 w 21"/>
                  <a:gd name="T29" fmla="*/ 4 h 4"/>
                  <a:gd name="T30" fmla="*/ 13 w 21"/>
                  <a:gd name="T31" fmla="*/ 4 h 4"/>
                  <a:gd name="T32" fmla="*/ 11 w 21"/>
                  <a:gd name="T33" fmla="*/ 4 h 4"/>
                  <a:gd name="T34" fmla="*/ 9 w 21"/>
                  <a:gd name="T35" fmla="*/ 4 h 4"/>
                  <a:gd name="T36" fmla="*/ 7 w 21"/>
                  <a:gd name="T37" fmla="*/ 4 h 4"/>
                  <a:gd name="T38" fmla="*/ 5 w 21"/>
                  <a:gd name="T39" fmla="*/ 4 h 4"/>
                  <a:gd name="T40" fmla="*/ 3 w 21"/>
                  <a:gd name="T41" fmla="*/ 4 h 4"/>
                  <a:gd name="T42" fmla="*/ 2 w 21"/>
                  <a:gd name="T43" fmla="*/ 3 h 4"/>
                  <a:gd name="T44" fmla="*/ 1 w 21"/>
                  <a:gd name="T45" fmla="*/ 3 h 4"/>
                  <a:gd name="T46" fmla="*/ 0 w 21"/>
                  <a:gd name="T47" fmla="*/ 3 h 4"/>
                  <a:gd name="T48" fmla="*/ 0 w 21"/>
                  <a:gd name="T49" fmla="*/ 2 h 4"/>
                  <a:gd name="T50" fmla="*/ 0 w 21"/>
                  <a:gd name="T51" fmla="*/ 1 h 4"/>
                  <a:gd name="T52" fmla="*/ 1 w 21"/>
                  <a:gd name="T53" fmla="*/ 1 h 4"/>
                  <a:gd name="T54" fmla="*/ 2 w 21"/>
                  <a:gd name="T55" fmla="*/ 1 h 4"/>
                  <a:gd name="T56" fmla="*/ 3 w 21"/>
                  <a:gd name="T57" fmla="*/ 0 h 4"/>
                  <a:gd name="T58" fmla="*/ 5 w 21"/>
                  <a:gd name="T59" fmla="*/ 0 h 4"/>
                  <a:gd name="T60" fmla="*/ 7 w 21"/>
                  <a:gd name="T61" fmla="*/ 0 h 4"/>
                  <a:gd name="T62" fmla="*/ 9 w 21"/>
                  <a:gd name="T63" fmla="*/ 0 h 4"/>
                  <a:gd name="T64" fmla="*/ 11 w 21"/>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4">
                    <a:moveTo>
                      <a:pt x="11" y="0"/>
                    </a:moveTo>
                    <a:lnTo>
                      <a:pt x="13" y="0"/>
                    </a:lnTo>
                    <a:lnTo>
                      <a:pt x="15" y="0"/>
                    </a:lnTo>
                    <a:lnTo>
                      <a:pt x="17" y="0"/>
                    </a:lnTo>
                    <a:lnTo>
                      <a:pt x="18" y="0"/>
                    </a:lnTo>
                    <a:lnTo>
                      <a:pt x="19" y="1"/>
                    </a:lnTo>
                    <a:lnTo>
                      <a:pt x="20" y="1"/>
                    </a:lnTo>
                    <a:lnTo>
                      <a:pt x="21" y="1"/>
                    </a:lnTo>
                    <a:lnTo>
                      <a:pt x="21" y="2"/>
                    </a:lnTo>
                    <a:lnTo>
                      <a:pt x="21" y="3"/>
                    </a:lnTo>
                    <a:lnTo>
                      <a:pt x="20" y="3"/>
                    </a:lnTo>
                    <a:lnTo>
                      <a:pt x="19" y="3"/>
                    </a:lnTo>
                    <a:lnTo>
                      <a:pt x="18" y="4"/>
                    </a:lnTo>
                    <a:lnTo>
                      <a:pt x="17" y="4"/>
                    </a:lnTo>
                    <a:lnTo>
                      <a:pt x="15" y="4"/>
                    </a:lnTo>
                    <a:lnTo>
                      <a:pt x="13" y="4"/>
                    </a:lnTo>
                    <a:lnTo>
                      <a:pt x="11" y="4"/>
                    </a:lnTo>
                    <a:lnTo>
                      <a:pt x="9" y="4"/>
                    </a:lnTo>
                    <a:lnTo>
                      <a:pt x="7" y="4"/>
                    </a:lnTo>
                    <a:lnTo>
                      <a:pt x="5" y="4"/>
                    </a:lnTo>
                    <a:lnTo>
                      <a:pt x="3" y="4"/>
                    </a:lnTo>
                    <a:lnTo>
                      <a:pt x="2" y="3"/>
                    </a:lnTo>
                    <a:lnTo>
                      <a:pt x="1" y="3"/>
                    </a:lnTo>
                    <a:lnTo>
                      <a:pt x="0" y="3"/>
                    </a:lnTo>
                    <a:lnTo>
                      <a:pt x="0" y="2"/>
                    </a:lnTo>
                    <a:lnTo>
                      <a:pt x="0" y="1"/>
                    </a:lnTo>
                    <a:lnTo>
                      <a:pt x="1" y="1"/>
                    </a:lnTo>
                    <a:lnTo>
                      <a:pt x="2" y="1"/>
                    </a:lnTo>
                    <a:lnTo>
                      <a:pt x="3" y="0"/>
                    </a:lnTo>
                    <a:lnTo>
                      <a:pt x="5" y="0"/>
                    </a:lnTo>
                    <a:lnTo>
                      <a:pt x="7" y="0"/>
                    </a:lnTo>
                    <a:lnTo>
                      <a:pt x="9" y="0"/>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5" name="Freeform 1013">
                <a:extLst>
                  <a:ext uri="{FF2B5EF4-FFF2-40B4-BE49-F238E27FC236}">
                    <a16:creationId xmlns:a16="http://schemas.microsoft.com/office/drawing/2014/main" id="{EB4019FF-D4FB-21AA-7062-9AFC1514AE86}"/>
                  </a:ext>
                </a:extLst>
              </p:cNvPr>
              <p:cNvSpPr>
                <a:spLocks/>
              </p:cNvSpPr>
              <p:nvPr/>
            </p:nvSpPr>
            <p:spPr bwMode="auto">
              <a:xfrm>
                <a:off x="1251" y="3730"/>
                <a:ext cx="4" cy="17"/>
              </a:xfrm>
              <a:custGeom>
                <a:avLst/>
                <a:gdLst>
                  <a:gd name="T0" fmla="*/ 5 w 12"/>
                  <a:gd name="T1" fmla="*/ 50 h 50"/>
                  <a:gd name="T2" fmla="*/ 4 w 12"/>
                  <a:gd name="T3" fmla="*/ 50 h 50"/>
                  <a:gd name="T4" fmla="*/ 3 w 12"/>
                  <a:gd name="T5" fmla="*/ 49 h 50"/>
                  <a:gd name="T6" fmla="*/ 2 w 12"/>
                  <a:gd name="T7" fmla="*/ 46 h 50"/>
                  <a:gd name="T8" fmla="*/ 1 w 12"/>
                  <a:gd name="T9" fmla="*/ 43 h 50"/>
                  <a:gd name="T10" fmla="*/ 1 w 12"/>
                  <a:gd name="T11" fmla="*/ 40 h 50"/>
                  <a:gd name="T12" fmla="*/ 0 w 12"/>
                  <a:gd name="T13" fmla="*/ 34 h 50"/>
                  <a:gd name="T14" fmla="*/ 0 w 12"/>
                  <a:gd name="T15" fmla="*/ 30 h 50"/>
                  <a:gd name="T16" fmla="*/ 0 w 12"/>
                  <a:gd name="T17" fmla="*/ 25 h 50"/>
                  <a:gd name="T18" fmla="*/ 0 w 12"/>
                  <a:gd name="T19" fmla="*/ 20 h 50"/>
                  <a:gd name="T20" fmla="*/ 0 w 12"/>
                  <a:gd name="T21" fmla="*/ 15 h 50"/>
                  <a:gd name="T22" fmla="*/ 1 w 12"/>
                  <a:gd name="T23" fmla="*/ 11 h 50"/>
                  <a:gd name="T24" fmla="*/ 1 w 12"/>
                  <a:gd name="T25" fmla="*/ 7 h 50"/>
                  <a:gd name="T26" fmla="*/ 2 w 12"/>
                  <a:gd name="T27" fmla="*/ 4 h 50"/>
                  <a:gd name="T28" fmla="*/ 3 w 12"/>
                  <a:gd name="T29" fmla="*/ 2 h 50"/>
                  <a:gd name="T30" fmla="*/ 4 w 12"/>
                  <a:gd name="T31" fmla="*/ 0 h 50"/>
                  <a:gd name="T32" fmla="*/ 5 w 12"/>
                  <a:gd name="T33" fmla="*/ 0 h 50"/>
                  <a:gd name="T34" fmla="*/ 7 w 12"/>
                  <a:gd name="T35" fmla="*/ 0 h 50"/>
                  <a:gd name="T36" fmla="*/ 8 w 12"/>
                  <a:gd name="T37" fmla="*/ 2 h 50"/>
                  <a:gd name="T38" fmla="*/ 10 w 12"/>
                  <a:gd name="T39" fmla="*/ 4 h 50"/>
                  <a:gd name="T40" fmla="*/ 10 w 12"/>
                  <a:gd name="T41" fmla="*/ 7 h 50"/>
                  <a:gd name="T42" fmla="*/ 11 w 12"/>
                  <a:gd name="T43" fmla="*/ 11 h 50"/>
                  <a:gd name="T44" fmla="*/ 11 w 12"/>
                  <a:gd name="T45" fmla="*/ 15 h 50"/>
                  <a:gd name="T46" fmla="*/ 12 w 12"/>
                  <a:gd name="T47" fmla="*/ 20 h 50"/>
                  <a:gd name="T48" fmla="*/ 12 w 12"/>
                  <a:gd name="T49" fmla="*/ 25 h 50"/>
                  <a:gd name="T50" fmla="*/ 12 w 12"/>
                  <a:gd name="T51" fmla="*/ 30 h 50"/>
                  <a:gd name="T52" fmla="*/ 11 w 12"/>
                  <a:gd name="T53" fmla="*/ 34 h 50"/>
                  <a:gd name="T54" fmla="*/ 11 w 12"/>
                  <a:gd name="T55" fmla="*/ 40 h 50"/>
                  <a:gd name="T56" fmla="*/ 10 w 12"/>
                  <a:gd name="T57" fmla="*/ 43 h 50"/>
                  <a:gd name="T58" fmla="*/ 10 w 12"/>
                  <a:gd name="T59" fmla="*/ 46 h 50"/>
                  <a:gd name="T60" fmla="*/ 8 w 12"/>
                  <a:gd name="T61" fmla="*/ 49 h 50"/>
                  <a:gd name="T62" fmla="*/ 7 w 12"/>
                  <a:gd name="T63" fmla="*/ 50 h 50"/>
                  <a:gd name="T64" fmla="*/ 5 w 12"/>
                  <a:gd name="T6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50">
                    <a:moveTo>
                      <a:pt x="5" y="50"/>
                    </a:moveTo>
                    <a:lnTo>
                      <a:pt x="4" y="50"/>
                    </a:lnTo>
                    <a:lnTo>
                      <a:pt x="3" y="49"/>
                    </a:lnTo>
                    <a:lnTo>
                      <a:pt x="2" y="46"/>
                    </a:lnTo>
                    <a:lnTo>
                      <a:pt x="1" y="43"/>
                    </a:lnTo>
                    <a:lnTo>
                      <a:pt x="1" y="40"/>
                    </a:lnTo>
                    <a:lnTo>
                      <a:pt x="0" y="34"/>
                    </a:lnTo>
                    <a:lnTo>
                      <a:pt x="0" y="30"/>
                    </a:lnTo>
                    <a:lnTo>
                      <a:pt x="0" y="25"/>
                    </a:lnTo>
                    <a:lnTo>
                      <a:pt x="0" y="20"/>
                    </a:lnTo>
                    <a:lnTo>
                      <a:pt x="0" y="15"/>
                    </a:lnTo>
                    <a:lnTo>
                      <a:pt x="1" y="11"/>
                    </a:lnTo>
                    <a:lnTo>
                      <a:pt x="1" y="7"/>
                    </a:lnTo>
                    <a:lnTo>
                      <a:pt x="2" y="4"/>
                    </a:lnTo>
                    <a:lnTo>
                      <a:pt x="3" y="2"/>
                    </a:lnTo>
                    <a:lnTo>
                      <a:pt x="4" y="0"/>
                    </a:lnTo>
                    <a:lnTo>
                      <a:pt x="5" y="0"/>
                    </a:lnTo>
                    <a:lnTo>
                      <a:pt x="7" y="0"/>
                    </a:lnTo>
                    <a:lnTo>
                      <a:pt x="8" y="2"/>
                    </a:lnTo>
                    <a:lnTo>
                      <a:pt x="10" y="4"/>
                    </a:lnTo>
                    <a:lnTo>
                      <a:pt x="10" y="7"/>
                    </a:lnTo>
                    <a:lnTo>
                      <a:pt x="11" y="11"/>
                    </a:lnTo>
                    <a:lnTo>
                      <a:pt x="11" y="15"/>
                    </a:lnTo>
                    <a:lnTo>
                      <a:pt x="12" y="20"/>
                    </a:lnTo>
                    <a:lnTo>
                      <a:pt x="12" y="25"/>
                    </a:lnTo>
                    <a:lnTo>
                      <a:pt x="12" y="30"/>
                    </a:lnTo>
                    <a:lnTo>
                      <a:pt x="11" y="34"/>
                    </a:lnTo>
                    <a:lnTo>
                      <a:pt x="11" y="40"/>
                    </a:lnTo>
                    <a:lnTo>
                      <a:pt x="10" y="43"/>
                    </a:lnTo>
                    <a:lnTo>
                      <a:pt x="10" y="46"/>
                    </a:lnTo>
                    <a:lnTo>
                      <a:pt x="8" y="49"/>
                    </a:lnTo>
                    <a:lnTo>
                      <a:pt x="7" y="50"/>
                    </a:lnTo>
                    <a:lnTo>
                      <a:pt x="5"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6" name="Freeform 1014">
                <a:extLst>
                  <a:ext uri="{FF2B5EF4-FFF2-40B4-BE49-F238E27FC236}">
                    <a16:creationId xmlns:a16="http://schemas.microsoft.com/office/drawing/2014/main" id="{08D6792B-54A7-1996-6327-C0107528CABF}"/>
                  </a:ext>
                </a:extLst>
              </p:cNvPr>
              <p:cNvSpPr>
                <a:spLocks/>
              </p:cNvSpPr>
              <p:nvPr/>
            </p:nvSpPr>
            <p:spPr bwMode="auto">
              <a:xfrm>
                <a:off x="1255" y="3720"/>
                <a:ext cx="14" cy="5"/>
              </a:xfrm>
              <a:custGeom>
                <a:avLst/>
                <a:gdLst>
                  <a:gd name="T0" fmla="*/ 22 w 44"/>
                  <a:gd name="T1" fmla="*/ 0 h 13"/>
                  <a:gd name="T2" fmla="*/ 26 w 44"/>
                  <a:gd name="T3" fmla="*/ 0 h 13"/>
                  <a:gd name="T4" fmla="*/ 30 w 44"/>
                  <a:gd name="T5" fmla="*/ 1 h 13"/>
                  <a:gd name="T6" fmla="*/ 33 w 44"/>
                  <a:gd name="T7" fmla="*/ 1 h 13"/>
                  <a:gd name="T8" fmla="*/ 38 w 44"/>
                  <a:gd name="T9" fmla="*/ 2 h 13"/>
                  <a:gd name="T10" fmla="*/ 40 w 44"/>
                  <a:gd name="T11" fmla="*/ 3 h 13"/>
                  <a:gd name="T12" fmla="*/ 42 w 44"/>
                  <a:gd name="T13" fmla="*/ 4 h 13"/>
                  <a:gd name="T14" fmla="*/ 44 w 44"/>
                  <a:gd name="T15" fmla="*/ 6 h 13"/>
                  <a:gd name="T16" fmla="*/ 44 w 44"/>
                  <a:gd name="T17" fmla="*/ 7 h 13"/>
                  <a:gd name="T18" fmla="*/ 44 w 44"/>
                  <a:gd name="T19" fmla="*/ 8 h 13"/>
                  <a:gd name="T20" fmla="*/ 42 w 44"/>
                  <a:gd name="T21" fmla="*/ 10 h 13"/>
                  <a:gd name="T22" fmla="*/ 40 w 44"/>
                  <a:gd name="T23" fmla="*/ 11 h 13"/>
                  <a:gd name="T24" fmla="*/ 38 w 44"/>
                  <a:gd name="T25" fmla="*/ 12 h 13"/>
                  <a:gd name="T26" fmla="*/ 33 w 44"/>
                  <a:gd name="T27" fmla="*/ 12 h 13"/>
                  <a:gd name="T28" fmla="*/ 30 w 44"/>
                  <a:gd name="T29" fmla="*/ 13 h 13"/>
                  <a:gd name="T30" fmla="*/ 26 w 44"/>
                  <a:gd name="T31" fmla="*/ 13 h 13"/>
                  <a:gd name="T32" fmla="*/ 22 w 44"/>
                  <a:gd name="T33" fmla="*/ 13 h 13"/>
                  <a:gd name="T34" fmla="*/ 18 w 44"/>
                  <a:gd name="T35" fmla="*/ 13 h 13"/>
                  <a:gd name="T36" fmla="*/ 13 w 44"/>
                  <a:gd name="T37" fmla="*/ 13 h 13"/>
                  <a:gd name="T38" fmla="*/ 10 w 44"/>
                  <a:gd name="T39" fmla="*/ 12 h 13"/>
                  <a:gd name="T40" fmla="*/ 7 w 44"/>
                  <a:gd name="T41" fmla="*/ 12 h 13"/>
                  <a:gd name="T42" fmla="*/ 4 w 44"/>
                  <a:gd name="T43" fmla="*/ 11 h 13"/>
                  <a:gd name="T44" fmla="*/ 2 w 44"/>
                  <a:gd name="T45" fmla="*/ 10 h 13"/>
                  <a:gd name="T46" fmla="*/ 1 w 44"/>
                  <a:gd name="T47" fmla="*/ 8 h 13"/>
                  <a:gd name="T48" fmla="*/ 0 w 44"/>
                  <a:gd name="T49" fmla="*/ 7 h 13"/>
                  <a:gd name="T50" fmla="*/ 1 w 44"/>
                  <a:gd name="T51" fmla="*/ 6 h 13"/>
                  <a:gd name="T52" fmla="*/ 2 w 44"/>
                  <a:gd name="T53" fmla="*/ 4 h 13"/>
                  <a:gd name="T54" fmla="*/ 4 w 44"/>
                  <a:gd name="T55" fmla="*/ 3 h 13"/>
                  <a:gd name="T56" fmla="*/ 7 w 44"/>
                  <a:gd name="T57" fmla="*/ 2 h 13"/>
                  <a:gd name="T58" fmla="*/ 10 w 44"/>
                  <a:gd name="T59" fmla="*/ 1 h 13"/>
                  <a:gd name="T60" fmla="*/ 13 w 44"/>
                  <a:gd name="T61" fmla="*/ 1 h 13"/>
                  <a:gd name="T62" fmla="*/ 18 w 44"/>
                  <a:gd name="T63" fmla="*/ 0 h 13"/>
                  <a:gd name="T64" fmla="*/ 22 w 44"/>
                  <a:gd name="T6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13">
                    <a:moveTo>
                      <a:pt x="22" y="0"/>
                    </a:moveTo>
                    <a:lnTo>
                      <a:pt x="26" y="0"/>
                    </a:lnTo>
                    <a:lnTo>
                      <a:pt x="30" y="1"/>
                    </a:lnTo>
                    <a:lnTo>
                      <a:pt x="33" y="1"/>
                    </a:lnTo>
                    <a:lnTo>
                      <a:pt x="38" y="2"/>
                    </a:lnTo>
                    <a:lnTo>
                      <a:pt x="40" y="3"/>
                    </a:lnTo>
                    <a:lnTo>
                      <a:pt x="42" y="4"/>
                    </a:lnTo>
                    <a:lnTo>
                      <a:pt x="44" y="6"/>
                    </a:lnTo>
                    <a:lnTo>
                      <a:pt x="44" y="7"/>
                    </a:lnTo>
                    <a:lnTo>
                      <a:pt x="44" y="8"/>
                    </a:lnTo>
                    <a:lnTo>
                      <a:pt x="42" y="10"/>
                    </a:lnTo>
                    <a:lnTo>
                      <a:pt x="40" y="11"/>
                    </a:lnTo>
                    <a:lnTo>
                      <a:pt x="38" y="12"/>
                    </a:lnTo>
                    <a:lnTo>
                      <a:pt x="33" y="12"/>
                    </a:lnTo>
                    <a:lnTo>
                      <a:pt x="30" y="13"/>
                    </a:lnTo>
                    <a:lnTo>
                      <a:pt x="26" y="13"/>
                    </a:lnTo>
                    <a:lnTo>
                      <a:pt x="22" y="13"/>
                    </a:lnTo>
                    <a:lnTo>
                      <a:pt x="18" y="13"/>
                    </a:lnTo>
                    <a:lnTo>
                      <a:pt x="13" y="13"/>
                    </a:lnTo>
                    <a:lnTo>
                      <a:pt x="10" y="12"/>
                    </a:lnTo>
                    <a:lnTo>
                      <a:pt x="7" y="12"/>
                    </a:lnTo>
                    <a:lnTo>
                      <a:pt x="4" y="11"/>
                    </a:lnTo>
                    <a:lnTo>
                      <a:pt x="2" y="10"/>
                    </a:lnTo>
                    <a:lnTo>
                      <a:pt x="1" y="8"/>
                    </a:lnTo>
                    <a:lnTo>
                      <a:pt x="0" y="7"/>
                    </a:lnTo>
                    <a:lnTo>
                      <a:pt x="1" y="6"/>
                    </a:lnTo>
                    <a:lnTo>
                      <a:pt x="2" y="4"/>
                    </a:lnTo>
                    <a:lnTo>
                      <a:pt x="4" y="3"/>
                    </a:lnTo>
                    <a:lnTo>
                      <a:pt x="7" y="2"/>
                    </a:lnTo>
                    <a:lnTo>
                      <a:pt x="10" y="1"/>
                    </a:lnTo>
                    <a:lnTo>
                      <a:pt x="13" y="1"/>
                    </a:lnTo>
                    <a:lnTo>
                      <a:pt x="18"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7" name="Freeform 1015">
                <a:extLst>
                  <a:ext uri="{FF2B5EF4-FFF2-40B4-BE49-F238E27FC236}">
                    <a16:creationId xmlns:a16="http://schemas.microsoft.com/office/drawing/2014/main" id="{F156C876-2869-2F3F-AC64-60AE2C573C7E}"/>
                  </a:ext>
                </a:extLst>
              </p:cNvPr>
              <p:cNvSpPr>
                <a:spLocks/>
              </p:cNvSpPr>
              <p:nvPr/>
            </p:nvSpPr>
            <p:spPr bwMode="auto">
              <a:xfrm>
                <a:off x="1398" y="3774"/>
                <a:ext cx="22" cy="7"/>
              </a:xfrm>
              <a:custGeom>
                <a:avLst/>
                <a:gdLst>
                  <a:gd name="T0" fmla="*/ 32 w 65"/>
                  <a:gd name="T1" fmla="*/ 0 h 22"/>
                  <a:gd name="T2" fmla="*/ 39 w 65"/>
                  <a:gd name="T3" fmla="*/ 0 h 22"/>
                  <a:gd name="T4" fmla="*/ 45 w 65"/>
                  <a:gd name="T5" fmla="*/ 1 h 22"/>
                  <a:gd name="T6" fmla="*/ 50 w 65"/>
                  <a:gd name="T7" fmla="*/ 1 h 22"/>
                  <a:gd name="T8" fmla="*/ 56 w 65"/>
                  <a:gd name="T9" fmla="*/ 3 h 22"/>
                  <a:gd name="T10" fmla="*/ 60 w 65"/>
                  <a:gd name="T11" fmla="*/ 4 h 22"/>
                  <a:gd name="T12" fmla="*/ 63 w 65"/>
                  <a:gd name="T13" fmla="*/ 6 h 22"/>
                  <a:gd name="T14" fmla="*/ 65 w 65"/>
                  <a:gd name="T15" fmla="*/ 8 h 22"/>
                  <a:gd name="T16" fmla="*/ 65 w 65"/>
                  <a:gd name="T17" fmla="*/ 11 h 22"/>
                  <a:gd name="T18" fmla="*/ 65 w 65"/>
                  <a:gd name="T19" fmla="*/ 13 h 22"/>
                  <a:gd name="T20" fmla="*/ 63 w 65"/>
                  <a:gd name="T21" fmla="*/ 15 h 22"/>
                  <a:gd name="T22" fmla="*/ 60 w 65"/>
                  <a:gd name="T23" fmla="*/ 17 h 22"/>
                  <a:gd name="T24" fmla="*/ 56 w 65"/>
                  <a:gd name="T25" fmla="*/ 18 h 22"/>
                  <a:gd name="T26" fmla="*/ 50 w 65"/>
                  <a:gd name="T27" fmla="*/ 20 h 22"/>
                  <a:gd name="T28" fmla="*/ 45 w 65"/>
                  <a:gd name="T29" fmla="*/ 20 h 22"/>
                  <a:gd name="T30" fmla="*/ 39 w 65"/>
                  <a:gd name="T31" fmla="*/ 21 h 22"/>
                  <a:gd name="T32" fmla="*/ 32 w 65"/>
                  <a:gd name="T33" fmla="*/ 22 h 22"/>
                  <a:gd name="T34" fmla="*/ 26 w 65"/>
                  <a:gd name="T35" fmla="*/ 21 h 22"/>
                  <a:gd name="T36" fmla="*/ 20 w 65"/>
                  <a:gd name="T37" fmla="*/ 20 h 22"/>
                  <a:gd name="T38" fmla="*/ 15 w 65"/>
                  <a:gd name="T39" fmla="*/ 20 h 22"/>
                  <a:gd name="T40" fmla="*/ 9 w 65"/>
                  <a:gd name="T41" fmla="*/ 18 h 22"/>
                  <a:gd name="T42" fmla="*/ 5 w 65"/>
                  <a:gd name="T43" fmla="*/ 17 h 22"/>
                  <a:gd name="T44" fmla="*/ 2 w 65"/>
                  <a:gd name="T45" fmla="*/ 15 h 22"/>
                  <a:gd name="T46" fmla="*/ 0 w 65"/>
                  <a:gd name="T47" fmla="*/ 13 h 22"/>
                  <a:gd name="T48" fmla="*/ 0 w 65"/>
                  <a:gd name="T49" fmla="*/ 11 h 22"/>
                  <a:gd name="T50" fmla="*/ 0 w 65"/>
                  <a:gd name="T51" fmla="*/ 8 h 22"/>
                  <a:gd name="T52" fmla="*/ 2 w 65"/>
                  <a:gd name="T53" fmla="*/ 6 h 22"/>
                  <a:gd name="T54" fmla="*/ 5 w 65"/>
                  <a:gd name="T55" fmla="*/ 4 h 22"/>
                  <a:gd name="T56" fmla="*/ 9 w 65"/>
                  <a:gd name="T57" fmla="*/ 3 h 22"/>
                  <a:gd name="T58" fmla="*/ 15 w 65"/>
                  <a:gd name="T59" fmla="*/ 1 h 22"/>
                  <a:gd name="T60" fmla="*/ 20 w 65"/>
                  <a:gd name="T61" fmla="*/ 1 h 22"/>
                  <a:gd name="T62" fmla="*/ 26 w 65"/>
                  <a:gd name="T63" fmla="*/ 0 h 22"/>
                  <a:gd name="T64" fmla="*/ 32 w 65"/>
                  <a:gd name="T6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 h="22">
                    <a:moveTo>
                      <a:pt x="32" y="0"/>
                    </a:moveTo>
                    <a:lnTo>
                      <a:pt x="39" y="0"/>
                    </a:lnTo>
                    <a:lnTo>
                      <a:pt x="45" y="1"/>
                    </a:lnTo>
                    <a:lnTo>
                      <a:pt x="50" y="1"/>
                    </a:lnTo>
                    <a:lnTo>
                      <a:pt x="56" y="3"/>
                    </a:lnTo>
                    <a:lnTo>
                      <a:pt x="60" y="4"/>
                    </a:lnTo>
                    <a:lnTo>
                      <a:pt x="63" y="6"/>
                    </a:lnTo>
                    <a:lnTo>
                      <a:pt x="65" y="8"/>
                    </a:lnTo>
                    <a:lnTo>
                      <a:pt x="65" y="11"/>
                    </a:lnTo>
                    <a:lnTo>
                      <a:pt x="65" y="13"/>
                    </a:lnTo>
                    <a:lnTo>
                      <a:pt x="63" y="15"/>
                    </a:lnTo>
                    <a:lnTo>
                      <a:pt x="60" y="17"/>
                    </a:lnTo>
                    <a:lnTo>
                      <a:pt x="56" y="18"/>
                    </a:lnTo>
                    <a:lnTo>
                      <a:pt x="50" y="20"/>
                    </a:lnTo>
                    <a:lnTo>
                      <a:pt x="45" y="20"/>
                    </a:lnTo>
                    <a:lnTo>
                      <a:pt x="39" y="21"/>
                    </a:lnTo>
                    <a:lnTo>
                      <a:pt x="32" y="22"/>
                    </a:lnTo>
                    <a:lnTo>
                      <a:pt x="26" y="21"/>
                    </a:lnTo>
                    <a:lnTo>
                      <a:pt x="20" y="20"/>
                    </a:lnTo>
                    <a:lnTo>
                      <a:pt x="15" y="20"/>
                    </a:lnTo>
                    <a:lnTo>
                      <a:pt x="9" y="18"/>
                    </a:lnTo>
                    <a:lnTo>
                      <a:pt x="5" y="17"/>
                    </a:lnTo>
                    <a:lnTo>
                      <a:pt x="2" y="15"/>
                    </a:lnTo>
                    <a:lnTo>
                      <a:pt x="0" y="13"/>
                    </a:lnTo>
                    <a:lnTo>
                      <a:pt x="0" y="11"/>
                    </a:lnTo>
                    <a:lnTo>
                      <a:pt x="0" y="8"/>
                    </a:lnTo>
                    <a:lnTo>
                      <a:pt x="2" y="6"/>
                    </a:lnTo>
                    <a:lnTo>
                      <a:pt x="5" y="4"/>
                    </a:lnTo>
                    <a:lnTo>
                      <a:pt x="9" y="3"/>
                    </a:lnTo>
                    <a:lnTo>
                      <a:pt x="15" y="1"/>
                    </a:lnTo>
                    <a:lnTo>
                      <a:pt x="20" y="1"/>
                    </a:lnTo>
                    <a:lnTo>
                      <a:pt x="26" y="0"/>
                    </a:lnTo>
                    <a:lnTo>
                      <a:pt x="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8" name="Freeform 1016">
                <a:extLst>
                  <a:ext uri="{FF2B5EF4-FFF2-40B4-BE49-F238E27FC236}">
                    <a16:creationId xmlns:a16="http://schemas.microsoft.com/office/drawing/2014/main" id="{5D65178B-E6B3-8B1B-DDD5-BE09DF2E9003}"/>
                  </a:ext>
                </a:extLst>
              </p:cNvPr>
              <p:cNvSpPr>
                <a:spLocks/>
              </p:cNvSpPr>
              <p:nvPr/>
            </p:nvSpPr>
            <p:spPr bwMode="auto">
              <a:xfrm>
                <a:off x="1372" y="3761"/>
                <a:ext cx="11" cy="5"/>
              </a:xfrm>
              <a:custGeom>
                <a:avLst/>
                <a:gdLst>
                  <a:gd name="T0" fmla="*/ 17 w 34"/>
                  <a:gd name="T1" fmla="*/ 0 h 15"/>
                  <a:gd name="T2" fmla="*/ 20 w 34"/>
                  <a:gd name="T3" fmla="*/ 0 h 15"/>
                  <a:gd name="T4" fmla="*/ 23 w 34"/>
                  <a:gd name="T5" fmla="*/ 1 h 15"/>
                  <a:gd name="T6" fmla="*/ 26 w 34"/>
                  <a:gd name="T7" fmla="*/ 1 h 15"/>
                  <a:gd name="T8" fmla="*/ 28 w 34"/>
                  <a:gd name="T9" fmla="*/ 2 h 15"/>
                  <a:gd name="T10" fmla="*/ 30 w 34"/>
                  <a:gd name="T11" fmla="*/ 3 h 15"/>
                  <a:gd name="T12" fmla="*/ 33 w 34"/>
                  <a:gd name="T13" fmla="*/ 4 h 15"/>
                  <a:gd name="T14" fmla="*/ 33 w 34"/>
                  <a:gd name="T15" fmla="*/ 7 h 15"/>
                  <a:gd name="T16" fmla="*/ 34 w 34"/>
                  <a:gd name="T17" fmla="*/ 8 h 15"/>
                  <a:gd name="T18" fmla="*/ 33 w 34"/>
                  <a:gd name="T19" fmla="*/ 9 h 15"/>
                  <a:gd name="T20" fmla="*/ 33 w 34"/>
                  <a:gd name="T21" fmla="*/ 10 h 15"/>
                  <a:gd name="T22" fmla="*/ 30 w 34"/>
                  <a:gd name="T23" fmla="*/ 12 h 15"/>
                  <a:gd name="T24" fmla="*/ 28 w 34"/>
                  <a:gd name="T25" fmla="*/ 13 h 15"/>
                  <a:gd name="T26" fmla="*/ 26 w 34"/>
                  <a:gd name="T27" fmla="*/ 14 h 15"/>
                  <a:gd name="T28" fmla="*/ 23 w 34"/>
                  <a:gd name="T29" fmla="*/ 14 h 15"/>
                  <a:gd name="T30" fmla="*/ 20 w 34"/>
                  <a:gd name="T31" fmla="*/ 15 h 15"/>
                  <a:gd name="T32" fmla="*/ 17 w 34"/>
                  <a:gd name="T33" fmla="*/ 15 h 15"/>
                  <a:gd name="T34" fmla="*/ 14 w 34"/>
                  <a:gd name="T35" fmla="*/ 15 h 15"/>
                  <a:gd name="T36" fmla="*/ 10 w 34"/>
                  <a:gd name="T37" fmla="*/ 14 h 15"/>
                  <a:gd name="T38" fmla="*/ 7 w 34"/>
                  <a:gd name="T39" fmla="*/ 14 h 15"/>
                  <a:gd name="T40" fmla="*/ 5 w 34"/>
                  <a:gd name="T41" fmla="*/ 13 h 15"/>
                  <a:gd name="T42" fmla="*/ 3 w 34"/>
                  <a:gd name="T43" fmla="*/ 12 h 15"/>
                  <a:gd name="T44" fmla="*/ 2 w 34"/>
                  <a:gd name="T45" fmla="*/ 10 h 15"/>
                  <a:gd name="T46" fmla="*/ 1 w 34"/>
                  <a:gd name="T47" fmla="*/ 9 h 15"/>
                  <a:gd name="T48" fmla="*/ 0 w 34"/>
                  <a:gd name="T49" fmla="*/ 8 h 15"/>
                  <a:gd name="T50" fmla="*/ 1 w 34"/>
                  <a:gd name="T51" fmla="*/ 7 h 15"/>
                  <a:gd name="T52" fmla="*/ 2 w 34"/>
                  <a:gd name="T53" fmla="*/ 4 h 15"/>
                  <a:gd name="T54" fmla="*/ 3 w 34"/>
                  <a:gd name="T55" fmla="*/ 3 h 15"/>
                  <a:gd name="T56" fmla="*/ 5 w 34"/>
                  <a:gd name="T57" fmla="*/ 2 h 15"/>
                  <a:gd name="T58" fmla="*/ 7 w 34"/>
                  <a:gd name="T59" fmla="*/ 1 h 15"/>
                  <a:gd name="T60" fmla="*/ 10 w 34"/>
                  <a:gd name="T61" fmla="*/ 1 h 15"/>
                  <a:gd name="T62" fmla="*/ 14 w 34"/>
                  <a:gd name="T63" fmla="*/ 0 h 15"/>
                  <a:gd name="T64" fmla="*/ 17 w 34"/>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15">
                    <a:moveTo>
                      <a:pt x="17" y="0"/>
                    </a:moveTo>
                    <a:lnTo>
                      <a:pt x="20" y="0"/>
                    </a:lnTo>
                    <a:lnTo>
                      <a:pt x="23" y="1"/>
                    </a:lnTo>
                    <a:lnTo>
                      <a:pt x="26" y="1"/>
                    </a:lnTo>
                    <a:lnTo>
                      <a:pt x="28" y="2"/>
                    </a:lnTo>
                    <a:lnTo>
                      <a:pt x="30" y="3"/>
                    </a:lnTo>
                    <a:lnTo>
                      <a:pt x="33" y="4"/>
                    </a:lnTo>
                    <a:lnTo>
                      <a:pt x="33" y="7"/>
                    </a:lnTo>
                    <a:lnTo>
                      <a:pt x="34" y="8"/>
                    </a:lnTo>
                    <a:lnTo>
                      <a:pt x="33" y="9"/>
                    </a:lnTo>
                    <a:lnTo>
                      <a:pt x="33" y="10"/>
                    </a:lnTo>
                    <a:lnTo>
                      <a:pt x="30" y="12"/>
                    </a:lnTo>
                    <a:lnTo>
                      <a:pt x="28" y="13"/>
                    </a:lnTo>
                    <a:lnTo>
                      <a:pt x="26" y="14"/>
                    </a:lnTo>
                    <a:lnTo>
                      <a:pt x="23" y="14"/>
                    </a:lnTo>
                    <a:lnTo>
                      <a:pt x="20" y="15"/>
                    </a:lnTo>
                    <a:lnTo>
                      <a:pt x="17" y="15"/>
                    </a:lnTo>
                    <a:lnTo>
                      <a:pt x="14" y="15"/>
                    </a:lnTo>
                    <a:lnTo>
                      <a:pt x="10" y="14"/>
                    </a:lnTo>
                    <a:lnTo>
                      <a:pt x="7" y="14"/>
                    </a:lnTo>
                    <a:lnTo>
                      <a:pt x="5" y="13"/>
                    </a:lnTo>
                    <a:lnTo>
                      <a:pt x="3" y="12"/>
                    </a:lnTo>
                    <a:lnTo>
                      <a:pt x="2" y="10"/>
                    </a:lnTo>
                    <a:lnTo>
                      <a:pt x="1" y="9"/>
                    </a:lnTo>
                    <a:lnTo>
                      <a:pt x="0" y="8"/>
                    </a:lnTo>
                    <a:lnTo>
                      <a:pt x="1" y="7"/>
                    </a:lnTo>
                    <a:lnTo>
                      <a:pt x="2" y="4"/>
                    </a:lnTo>
                    <a:lnTo>
                      <a:pt x="3" y="3"/>
                    </a:lnTo>
                    <a:lnTo>
                      <a:pt x="5" y="2"/>
                    </a:lnTo>
                    <a:lnTo>
                      <a:pt x="7" y="1"/>
                    </a:lnTo>
                    <a:lnTo>
                      <a:pt x="10" y="1"/>
                    </a:lnTo>
                    <a:lnTo>
                      <a:pt x="14" y="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9" name="Freeform 1017">
                <a:extLst>
                  <a:ext uri="{FF2B5EF4-FFF2-40B4-BE49-F238E27FC236}">
                    <a16:creationId xmlns:a16="http://schemas.microsoft.com/office/drawing/2014/main" id="{28E1FCFE-2CD8-AAC3-E329-D726818292BF}"/>
                  </a:ext>
                </a:extLst>
              </p:cNvPr>
              <p:cNvSpPr>
                <a:spLocks/>
              </p:cNvSpPr>
              <p:nvPr/>
            </p:nvSpPr>
            <p:spPr bwMode="auto">
              <a:xfrm>
                <a:off x="1385" y="3769"/>
                <a:ext cx="9" cy="7"/>
              </a:xfrm>
              <a:custGeom>
                <a:avLst/>
                <a:gdLst>
                  <a:gd name="T0" fmla="*/ 14 w 27"/>
                  <a:gd name="T1" fmla="*/ 0 h 21"/>
                  <a:gd name="T2" fmla="*/ 10 w 27"/>
                  <a:gd name="T3" fmla="*/ 0 h 21"/>
                  <a:gd name="T4" fmla="*/ 8 w 27"/>
                  <a:gd name="T5" fmla="*/ 0 h 21"/>
                  <a:gd name="T6" fmla="*/ 6 w 27"/>
                  <a:gd name="T7" fmla="*/ 1 h 21"/>
                  <a:gd name="T8" fmla="*/ 4 w 27"/>
                  <a:gd name="T9" fmla="*/ 2 h 21"/>
                  <a:gd name="T10" fmla="*/ 2 w 27"/>
                  <a:gd name="T11" fmla="*/ 5 h 21"/>
                  <a:gd name="T12" fmla="*/ 1 w 27"/>
                  <a:gd name="T13" fmla="*/ 7 h 21"/>
                  <a:gd name="T14" fmla="*/ 0 w 27"/>
                  <a:gd name="T15" fmla="*/ 9 h 21"/>
                  <a:gd name="T16" fmla="*/ 0 w 27"/>
                  <a:gd name="T17" fmla="*/ 11 h 21"/>
                  <a:gd name="T18" fmla="*/ 0 w 27"/>
                  <a:gd name="T19" fmla="*/ 13 h 21"/>
                  <a:gd name="T20" fmla="*/ 1 w 27"/>
                  <a:gd name="T21" fmla="*/ 15 h 21"/>
                  <a:gd name="T22" fmla="*/ 2 w 27"/>
                  <a:gd name="T23" fmla="*/ 17 h 21"/>
                  <a:gd name="T24" fmla="*/ 4 w 27"/>
                  <a:gd name="T25" fmla="*/ 18 h 21"/>
                  <a:gd name="T26" fmla="*/ 6 w 27"/>
                  <a:gd name="T27" fmla="*/ 20 h 21"/>
                  <a:gd name="T28" fmla="*/ 8 w 27"/>
                  <a:gd name="T29" fmla="*/ 21 h 21"/>
                  <a:gd name="T30" fmla="*/ 10 w 27"/>
                  <a:gd name="T31" fmla="*/ 21 h 21"/>
                  <a:gd name="T32" fmla="*/ 14 w 27"/>
                  <a:gd name="T33" fmla="*/ 21 h 21"/>
                  <a:gd name="T34" fmla="*/ 17 w 27"/>
                  <a:gd name="T35" fmla="*/ 21 h 21"/>
                  <a:gd name="T36" fmla="*/ 19 w 27"/>
                  <a:gd name="T37" fmla="*/ 21 h 21"/>
                  <a:gd name="T38" fmla="*/ 21 w 27"/>
                  <a:gd name="T39" fmla="*/ 20 h 21"/>
                  <a:gd name="T40" fmla="*/ 24 w 27"/>
                  <a:gd name="T41" fmla="*/ 18 h 21"/>
                  <a:gd name="T42" fmla="*/ 25 w 27"/>
                  <a:gd name="T43" fmla="*/ 17 h 21"/>
                  <a:gd name="T44" fmla="*/ 26 w 27"/>
                  <a:gd name="T45" fmla="*/ 15 h 21"/>
                  <a:gd name="T46" fmla="*/ 27 w 27"/>
                  <a:gd name="T47" fmla="*/ 13 h 21"/>
                  <a:gd name="T48" fmla="*/ 27 w 27"/>
                  <a:gd name="T49" fmla="*/ 11 h 21"/>
                  <a:gd name="T50" fmla="*/ 27 w 27"/>
                  <a:gd name="T51" fmla="*/ 9 h 21"/>
                  <a:gd name="T52" fmla="*/ 26 w 27"/>
                  <a:gd name="T53" fmla="*/ 7 h 21"/>
                  <a:gd name="T54" fmla="*/ 25 w 27"/>
                  <a:gd name="T55" fmla="*/ 5 h 21"/>
                  <a:gd name="T56" fmla="*/ 24 w 27"/>
                  <a:gd name="T57" fmla="*/ 2 h 21"/>
                  <a:gd name="T58" fmla="*/ 21 w 27"/>
                  <a:gd name="T59" fmla="*/ 1 h 21"/>
                  <a:gd name="T60" fmla="*/ 19 w 27"/>
                  <a:gd name="T61" fmla="*/ 0 h 21"/>
                  <a:gd name="T62" fmla="*/ 17 w 27"/>
                  <a:gd name="T63" fmla="*/ 0 h 21"/>
                  <a:gd name="T64" fmla="*/ 14 w 27"/>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21">
                    <a:moveTo>
                      <a:pt x="14" y="0"/>
                    </a:moveTo>
                    <a:lnTo>
                      <a:pt x="10" y="0"/>
                    </a:lnTo>
                    <a:lnTo>
                      <a:pt x="8" y="0"/>
                    </a:lnTo>
                    <a:lnTo>
                      <a:pt x="6" y="1"/>
                    </a:lnTo>
                    <a:lnTo>
                      <a:pt x="4" y="2"/>
                    </a:lnTo>
                    <a:lnTo>
                      <a:pt x="2" y="5"/>
                    </a:lnTo>
                    <a:lnTo>
                      <a:pt x="1" y="7"/>
                    </a:lnTo>
                    <a:lnTo>
                      <a:pt x="0" y="9"/>
                    </a:lnTo>
                    <a:lnTo>
                      <a:pt x="0" y="11"/>
                    </a:lnTo>
                    <a:lnTo>
                      <a:pt x="0" y="13"/>
                    </a:lnTo>
                    <a:lnTo>
                      <a:pt x="1" y="15"/>
                    </a:lnTo>
                    <a:lnTo>
                      <a:pt x="2" y="17"/>
                    </a:lnTo>
                    <a:lnTo>
                      <a:pt x="4" y="18"/>
                    </a:lnTo>
                    <a:lnTo>
                      <a:pt x="6" y="20"/>
                    </a:lnTo>
                    <a:lnTo>
                      <a:pt x="8" y="21"/>
                    </a:lnTo>
                    <a:lnTo>
                      <a:pt x="10" y="21"/>
                    </a:lnTo>
                    <a:lnTo>
                      <a:pt x="14" y="21"/>
                    </a:lnTo>
                    <a:lnTo>
                      <a:pt x="17" y="21"/>
                    </a:lnTo>
                    <a:lnTo>
                      <a:pt x="19" y="21"/>
                    </a:lnTo>
                    <a:lnTo>
                      <a:pt x="21" y="20"/>
                    </a:lnTo>
                    <a:lnTo>
                      <a:pt x="24" y="18"/>
                    </a:lnTo>
                    <a:lnTo>
                      <a:pt x="25" y="17"/>
                    </a:lnTo>
                    <a:lnTo>
                      <a:pt x="26" y="15"/>
                    </a:lnTo>
                    <a:lnTo>
                      <a:pt x="27" y="13"/>
                    </a:lnTo>
                    <a:lnTo>
                      <a:pt x="27" y="11"/>
                    </a:lnTo>
                    <a:lnTo>
                      <a:pt x="27" y="9"/>
                    </a:lnTo>
                    <a:lnTo>
                      <a:pt x="26" y="7"/>
                    </a:lnTo>
                    <a:lnTo>
                      <a:pt x="25" y="5"/>
                    </a:lnTo>
                    <a:lnTo>
                      <a:pt x="24" y="2"/>
                    </a:lnTo>
                    <a:lnTo>
                      <a:pt x="21" y="1"/>
                    </a:lnTo>
                    <a:lnTo>
                      <a:pt x="19" y="0"/>
                    </a:lnTo>
                    <a:lnTo>
                      <a:pt x="17" y="0"/>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0" name="Freeform 1018">
                <a:extLst>
                  <a:ext uri="{FF2B5EF4-FFF2-40B4-BE49-F238E27FC236}">
                    <a16:creationId xmlns:a16="http://schemas.microsoft.com/office/drawing/2014/main" id="{0BE206D7-6DC2-BBD6-72F5-28EC2DE7EA90}"/>
                  </a:ext>
                </a:extLst>
              </p:cNvPr>
              <p:cNvSpPr>
                <a:spLocks/>
              </p:cNvSpPr>
              <p:nvPr/>
            </p:nvSpPr>
            <p:spPr bwMode="auto">
              <a:xfrm>
                <a:off x="1430" y="3782"/>
                <a:ext cx="15" cy="2"/>
              </a:xfrm>
              <a:custGeom>
                <a:avLst/>
                <a:gdLst>
                  <a:gd name="T0" fmla="*/ 23 w 45"/>
                  <a:gd name="T1" fmla="*/ 0 h 7"/>
                  <a:gd name="T2" fmla="*/ 28 w 45"/>
                  <a:gd name="T3" fmla="*/ 0 h 7"/>
                  <a:gd name="T4" fmla="*/ 31 w 45"/>
                  <a:gd name="T5" fmla="*/ 1 h 7"/>
                  <a:gd name="T6" fmla="*/ 35 w 45"/>
                  <a:gd name="T7" fmla="*/ 1 h 7"/>
                  <a:gd name="T8" fmla="*/ 38 w 45"/>
                  <a:gd name="T9" fmla="*/ 1 h 7"/>
                  <a:gd name="T10" fmla="*/ 41 w 45"/>
                  <a:gd name="T11" fmla="*/ 1 h 7"/>
                  <a:gd name="T12" fmla="*/ 44 w 45"/>
                  <a:gd name="T13" fmla="*/ 2 h 7"/>
                  <a:gd name="T14" fmla="*/ 45 w 45"/>
                  <a:gd name="T15" fmla="*/ 2 h 7"/>
                  <a:gd name="T16" fmla="*/ 45 w 45"/>
                  <a:gd name="T17" fmla="*/ 3 h 7"/>
                  <a:gd name="T18" fmla="*/ 45 w 45"/>
                  <a:gd name="T19" fmla="*/ 3 h 7"/>
                  <a:gd name="T20" fmla="*/ 44 w 45"/>
                  <a:gd name="T21" fmla="*/ 5 h 7"/>
                  <a:gd name="T22" fmla="*/ 41 w 45"/>
                  <a:gd name="T23" fmla="*/ 6 h 7"/>
                  <a:gd name="T24" fmla="*/ 38 w 45"/>
                  <a:gd name="T25" fmla="*/ 6 h 7"/>
                  <a:gd name="T26" fmla="*/ 35 w 45"/>
                  <a:gd name="T27" fmla="*/ 6 h 7"/>
                  <a:gd name="T28" fmla="*/ 31 w 45"/>
                  <a:gd name="T29" fmla="*/ 7 h 7"/>
                  <a:gd name="T30" fmla="*/ 28 w 45"/>
                  <a:gd name="T31" fmla="*/ 7 h 7"/>
                  <a:gd name="T32" fmla="*/ 23 w 45"/>
                  <a:gd name="T33" fmla="*/ 7 h 7"/>
                  <a:gd name="T34" fmla="*/ 18 w 45"/>
                  <a:gd name="T35" fmla="*/ 7 h 7"/>
                  <a:gd name="T36" fmla="*/ 14 w 45"/>
                  <a:gd name="T37" fmla="*/ 7 h 7"/>
                  <a:gd name="T38" fmla="*/ 10 w 45"/>
                  <a:gd name="T39" fmla="*/ 6 h 7"/>
                  <a:gd name="T40" fmla="*/ 7 w 45"/>
                  <a:gd name="T41" fmla="*/ 6 h 7"/>
                  <a:gd name="T42" fmla="*/ 4 w 45"/>
                  <a:gd name="T43" fmla="*/ 6 h 7"/>
                  <a:gd name="T44" fmla="*/ 2 w 45"/>
                  <a:gd name="T45" fmla="*/ 5 h 7"/>
                  <a:gd name="T46" fmla="*/ 0 w 45"/>
                  <a:gd name="T47" fmla="*/ 3 h 7"/>
                  <a:gd name="T48" fmla="*/ 0 w 45"/>
                  <a:gd name="T49" fmla="*/ 3 h 7"/>
                  <a:gd name="T50" fmla="*/ 0 w 45"/>
                  <a:gd name="T51" fmla="*/ 2 h 7"/>
                  <a:gd name="T52" fmla="*/ 2 w 45"/>
                  <a:gd name="T53" fmla="*/ 2 h 7"/>
                  <a:gd name="T54" fmla="*/ 4 w 45"/>
                  <a:gd name="T55" fmla="*/ 1 h 7"/>
                  <a:gd name="T56" fmla="*/ 7 w 45"/>
                  <a:gd name="T57" fmla="*/ 1 h 7"/>
                  <a:gd name="T58" fmla="*/ 10 w 45"/>
                  <a:gd name="T59" fmla="*/ 1 h 7"/>
                  <a:gd name="T60" fmla="*/ 14 w 45"/>
                  <a:gd name="T61" fmla="*/ 1 h 7"/>
                  <a:gd name="T62" fmla="*/ 18 w 45"/>
                  <a:gd name="T63" fmla="*/ 0 h 7"/>
                  <a:gd name="T64" fmla="*/ 23 w 45"/>
                  <a:gd name="T6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7">
                    <a:moveTo>
                      <a:pt x="23" y="0"/>
                    </a:moveTo>
                    <a:lnTo>
                      <a:pt x="28" y="0"/>
                    </a:lnTo>
                    <a:lnTo>
                      <a:pt x="31" y="1"/>
                    </a:lnTo>
                    <a:lnTo>
                      <a:pt x="35" y="1"/>
                    </a:lnTo>
                    <a:lnTo>
                      <a:pt x="38" y="1"/>
                    </a:lnTo>
                    <a:lnTo>
                      <a:pt x="41" y="1"/>
                    </a:lnTo>
                    <a:lnTo>
                      <a:pt x="44" y="2"/>
                    </a:lnTo>
                    <a:lnTo>
                      <a:pt x="45" y="2"/>
                    </a:lnTo>
                    <a:lnTo>
                      <a:pt x="45" y="3"/>
                    </a:lnTo>
                    <a:lnTo>
                      <a:pt x="45" y="3"/>
                    </a:lnTo>
                    <a:lnTo>
                      <a:pt x="44" y="5"/>
                    </a:lnTo>
                    <a:lnTo>
                      <a:pt x="41" y="6"/>
                    </a:lnTo>
                    <a:lnTo>
                      <a:pt x="38" y="6"/>
                    </a:lnTo>
                    <a:lnTo>
                      <a:pt x="35" y="6"/>
                    </a:lnTo>
                    <a:lnTo>
                      <a:pt x="31" y="7"/>
                    </a:lnTo>
                    <a:lnTo>
                      <a:pt x="28" y="7"/>
                    </a:lnTo>
                    <a:lnTo>
                      <a:pt x="23" y="7"/>
                    </a:lnTo>
                    <a:lnTo>
                      <a:pt x="18" y="7"/>
                    </a:lnTo>
                    <a:lnTo>
                      <a:pt x="14" y="7"/>
                    </a:lnTo>
                    <a:lnTo>
                      <a:pt x="10" y="6"/>
                    </a:lnTo>
                    <a:lnTo>
                      <a:pt x="7" y="6"/>
                    </a:lnTo>
                    <a:lnTo>
                      <a:pt x="4" y="6"/>
                    </a:lnTo>
                    <a:lnTo>
                      <a:pt x="2" y="5"/>
                    </a:lnTo>
                    <a:lnTo>
                      <a:pt x="0" y="3"/>
                    </a:lnTo>
                    <a:lnTo>
                      <a:pt x="0" y="3"/>
                    </a:lnTo>
                    <a:lnTo>
                      <a:pt x="0" y="2"/>
                    </a:lnTo>
                    <a:lnTo>
                      <a:pt x="2" y="2"/>
                    </a:lnTo>
                    <a:lnTo>
                      <a:pt x="4" y="1"/>
                    </a:lnTo>
                    <a:lnTo>
                      <a:pt x="7" y="1"/>
                    </a:lnTo>
                    <a:lnTo>
                      <a:pt x="10" y="1"/>
                    </a:lnTo>
                    <a:lnTo>
                      <a:pt x="14" y="1"/>
                    </a:lnTo>
                    <a:lnTo>
                      <a:pt x="18" y="0"/>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1" name="Freeform 1019">
                <a:extLst>
                  <a:ext uri="{FF2B5EF4-FFF2-40B4-BE49-F238E27FC236}">
                    <a16:creationId xmlns:a16="http://schemas.microsoft.com/office/drawing/2014/main" id="{01004FB5-1E98-3F7D-9161-4B1FE4707595}"/>
                  </a:ext>
                </a:extLst>
              </p:cNvPr>
              <p:cNvSpPr>
                <a:spLocks/>
              </p:cNvSpPr>
              <p:nvPr/>
            </p:nvSpPr>
            <p:spPr bwMode="auto">
              <a:xfrm>
                <a:off x="1417" y="3781"/>
                <a:ext cx="9" cy="5"/>
              </a:xfrm>
              <a:custGeom>
                <a:avLst/>
                <a:gdLst>
                  <a:gd name="T0" fmla="*/ 13 w 27"/>
                  <a:gd name="T1" fmla="*/ 0 h 15"/>
                  <a:gd name="T2" fmla="*/ 10 w 27"/>
                  <a:gd name="T3" fmla="*/ 0 h 15"/>
                  <a:gd name="T4" fmla="*/ 8 w 27"/>
                  <a:gd name="T5" fmla="*/ 1 h 15"/>
                  <a:gd name="T6" fmla="*/ 6 w 27"/>
                  <a:gd name="T7" fmla="*/ 1 h 15"/>
                  <a:gd name="T8" fmla="*/ 4 w 27"/>
                  <a:gd name="T9" fmla="*/ 2 h 15"/>
                  <a:gd name="T10" fmla="*/ 2 w 27"/>
                  <a:gd name="T11" fmla="*/ 3 h 15"/>
                  <a:gd name="T12" fmla="*/ 1 w 27"/>
                  <a:gd name="T13" fmla="*/ 4 h 15"/>
                  <a:gd name="T14" fmla="*/ 0 w 27"/>
                  <a:gd name="T15" fmla="*/ 6 h 15"/>
                  <a:gd name="T16" fmla="*/ 0 w 27"/>
                  <a:gd name="T17" fmla="*/ 7 h 15"/>
                  <a:gd name="T18" fmla="*/ 0 w 27"/>
                  <a:gd name="T19" fmla="*/ 9 h 15"/>
                  <a:gd name="T20" fmla="*/ 1 w 27"/>
                  <a:gd name="T21" fmla="*/ 10 h 15"/>
                  <a:gd name="T22" fmla="*/ 2 w 27"/>
                  <a:gd name="T23" fmla="*/ 11 h 15"/>
                  <a:gd name="T24" fmla="*/ 4 w 27"/>
                  <a:gd name="T25" fmla="*/ 12 h 15"/>
                  <a:gd name="T26" fmla="*/ 6 w 27"/>
                  <a:gd name="T27" fmla="*/ 13 h 15"/>
                  <a:gd name="T28" fmla="*/ 8 w 27"/>
                  <a:gd name="T29" fmla="*/ 14 h 15"/>
                  <a:gd name="T30" fmla="*/ 10 w 27"/>
                  <a:gd name="T31" fmla="*/ 15 h 15"/>
                  <a:gd name="T32" fmla="*/ 13 w 27"/>
                  <a:gd name="T33" fmla="*/ 15 h 15"/>
                  <a:gd name="T34" fmla="*/ 16 w 27"/>
                  <a:gd name="T35" fmla="*/ 15 h 15"/>
                  <a:gd name="T36" fmla="*/ 19 w 27"/>
                  <a:gd name="T37" fmla="*/ 14 h 15"/>
                  <a:gd name="T38" fmla="*/ 21 w 27"/>
                  <a:gd name="T39" fmla="*/ 13 h 15"/>
                  <a:gd name="T40" fmla="*/ 24 w 27"/>
                  <a:gd name="T41" fmla="*/ 12 h 15"/>
                  <a:gd name="T42" fmla="*/ 25 w 27"/>
                  <a:gd name="T43" fmla="*/ 11 h 15"/>
                  <a:gd name="T44" fmla="*/ 26 w 27"/>
                  <a:gd name="T45" fmla="*/ 10 h 15"/>
                  <a:gd name="T46" fmla="*/ 27 w 27"/>
                  <a:gd name="T47" fmla="*/ 9 h 15"/>
                  <a:gd name="T48" fmla="*/ 27 w 27"/>
                  <a:gd name="T49" fmla="*/ 7 h 15"/>
                  <a:gd name="T50" fmla="*/ 27 w 27"/>
                  <a:gd name="T51" fmla="*/ 6 h 15"/>
                  <a:gd name="T52" fmla="*/ 26 w 27"/>
                  <a:gd name="T53" fmla="*/ 4 h 15"/>
                  <a:gd name="T54" fmla="*/ 25 w 27"/>
                  <a:gd name="T55" fmla="*/ 3 h 15"/>
                  <a:gd name="T56" fmla="*/ 24 w 27"/>
                  <a:gd name="T57" fmla="*/ 2 h 15"/>
                  <a:gd name="T58" fmla="*/ 21 w 27"/>
                  <a:gd name="T59" fmla="*/ 1 h 15"/>
                  <a:gd name="T60" fmla="*/ 19 w 27"/>
                  <a:gd name="T61" fmla="*/ 1 h 15"/>
                  <a:gd name="T62" fmla="*/ 16 w 27"/>
                  <a:gd name="T63" fmla="*/ 0 h 15"/>
                  <a:gd name="T64" fmla="*/ 13 w 27"/>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5">
                    <a:moveTo>
                      <a:pt x="13" y="0"/>
                    </a:moveTo>
                    <a:lnTo>
                      <a:pt x="10" y="0"/>
                    </a:lnTo>
                    <a:lnTo>
                      <a:pt x="8" y="1"/>
                    </a:lnTo>
                    <a:lnTo>
                      <a:pt x="6" y="1"/>
                    </a:lnTo>
                    <a:lnTo>
                      <a:pt x="4" y="2"/>
                    </a:lnTo>
                    <a:lnTo>
                      <a:pt x="2" y="3"/>
                    </a:lnTo>
                    <a:lnTo>
                      <a:pt x="1" y="4"/>
                    </a:lnTo>
                    <a:lnTo>
                      <a:pt x="0" y="6"/>
                    </a:lnTo>
                    <a:lnTo>
                      <a:pt x="0" y="7"/>
                    </a:lnTo>
                    <a:lnTo>
                      <a:pt x="0" y="9"/>
                    </a:lnTo>
                    <a:lnTo>
                      <a:pt x="1" y="10"/>
                    </a:lnTo>
                    <a:lnTo>
                      <a:pt x="2" y="11"/>
                    </a:lnTo>
                    <a:lnTo>
                      <a:pt x="4" y="12"/>
                    </a:lnTo>
                    <a:lnTo>
                      <a:pt x="6" y="13"/>
                    </a:lnTo>
                    <a:lnTo>
                      <a:pt x="8" y="14"/>
                    </a:lnTo>
                    <a:lnTo>
                      <a:pt x="10" y="15"/>
                    </a:lnTo>
                    <a:lnTo>
                      <a:pt x="13" y="15"/>
                    </a:lnTo>
                    <a:lnTo>
                      <a:pt x="16" y="15"/>
                    </a:lnTo>
                    <a:lnTo>
                      <a:pt x="19" y="14"/>
                    </a:lnTo>
                    <a:lnTo>
                      <a:pt x="21" y="13"/>
                    </a:lnTo>
                    <a:lnTo>
                      <a:pt x="24" y="12"/>
                    </a:lnTo>
                    <a:lnTo>
                      <a:pt x="25" y="11"/>
                    </a:lnTo>
                    <a:lnTo>
                      <a:pt x="26" y="10"/>
                    </a:lnTo>
                    <a:lnTo>
                      <a:pt x="27" y="9"/>
                    </a:lnTo>
                    <a:lnTo>
                      <a:pt x="27" y="7"/>
                    </a:lnTo>
                    <a:lnTo>
                      <a:pt x="27" y="6"/>
                    </a:lnTo>
                    <a:lnTo>
                      <a:pt x="26" y="4"/>
                    </a:lnTo>
                    <a:lnTo>
                      <a:pt x="25" y="3"/>
                    </a:lnTo>
                    <a:lnTo>
                      <a:pt x="24" y="2"/>
                    </a:lnTo>
                    <a:lnTo>
                      <a:pt x="21" y="1"/>
                    </a:lnTo>
                    <a:lnTo>
                      <a:pt x="19" y="1"/>
                    </a:lnTo>
                    <a:lnTo>
                      <a:pt x="16"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2" name="Freeform 1020">
                <a:extLst>
                  <a:ext uri="{FF2B5EF4-FFF2-40B4-BE49-F238E27FC236}">
                    <a16:creationId xmlns:a16="http://schemas.microsoft.com/office/drawing/2014/main" id="{4DB29AEA-852D-E000-DD55-6D8C4DAD9495}"/>
                  </a:ext>
                </a:extLst>
              </p:cNvPr>
              <p:cNvSpPr>
                <a:spLocks/>
              </p:cNvSpPr>
              <p:nvPr/>
            </p:nvSpPr>
            <p:spPr bwMode="auto">
              <a:xfrm>
                <a:off x="1446" y="3787"/>
                <a:ext cx="5" cy="2"/>
              </a:xfrm>
              <a:custGeom>
                <a:avLst/>
                <a:gdLst>
                  <a:gd name="T0" fmla="*/ 7 w 15"/>
                  <a:gd name="T1" fmla="*/ 0 h 6"/>
                  <a:gd name="T2" fmla="*/ 4 w 15"/>
                  <a:gd name="T3" fmla="*/ 0 h 6"/>
                  <a:gd name="T4" fmla="*/ 2 w 15"/>
                  <a:gd name="T5" fmla="*/ 1 h 6"/>
                  <a:gd name="T6" fmla="*/ 1 w 15"/>
                  <a:gd name="T7" fmla="*/ 2 h 6"/>
                  <a:gd name="T8" fmla="*/ 0 w 15"/>
                  <a:gd name="T9" fmla="*/ 3 h 6"/>
                  <a:gd name="T10" fmla="*/ 1 w 15"/>
                  <a:gd name="T11" fmla="*/ 4 h 6"/>
                  <a:gd name="T12" fmla="*/ 2 w 15"/>
                  <a:gd name="T13" fmla="*/ 5 h 6"/>
                  <a:gd name="T14" fmla="*/ 4 w 15"/>
                  <a:gd name="T15" fmla="*/ 6 h 6"/>
                  <a:gd name="T16" fmla="*/ 7 w 15"/>
                  <a:gd name="T17" fmla="*/ 6 h 6"/>
                  <a:gd name="T18" fmla="*/ 10 w 15"/>
                  <a:gd name="T19" fmla="*/ 6 h 6"/>
                  <a:gd name="T20" fmla="*/ 13 w 15"/>
                  <a:gd name="T21" fmla="*/ 5 h 6"/>
                  <a:gd name="T22" fmla="*/ 14 w 15"/>
                  <a:gd name="T23" fmla="*/ 4 h 6"/>
                  <a:gd name="T24" fmla="*/ 15 w 15"/>
                  <a:gd name="T25" fmla="*/ 3 h 6"/>
                  <a:gd name="T26" fmla="*/ 14 w 15"/>
                  <a:gd name="T27" fmla="*/ 2 h 6"/>
                  <a:gd name="T28" fmla="*/ 13 w 15"/>
                  <a:gd name="T29" fmla="*/ 1 h 6"/>
                  <a:gd name="T30" fmla="*/ 10 w 15"/>
                  <a:gd name="T31" fmla="*/ 0 h 6"/>
                  <a:gd name="T32" fmla="*/ 7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7" y="0"/>
                    </a:moveTo>
                    <a:lnTo>
                      <a:pt x="4" y="0"/>
                    </a:lnTo>
                    <a:lnTo>
                      <a:pt x="2" y="1"/>
                    </a:lnTo>
                    <a:lnTo>
                      <a:pt x="1" y="2"/>
                    </a:lnTo>
                    <a:lnTo>
                      <a:pt x="0" y="3"/>
                    </a:lnTo>
                    <a:lnTo>
                      <a:pt x="1" y="4"/>
                    </a:lnTo>
                    <a:lnTo>
                      <a:pt x="2" y="5"/>
                    </a:lnTo>
                    <a:lnTo>
                      <a:pt x="4" y="6"/>
                    </a:lnTo>
                    <a:lnTo>
                      <a:pt x="7" y="6"/>
                    </a:lnTo>
                    <a:lnTo>
                      <a:pt x="10" y="6"/>
                    </a:lnTo>
                    <a:lnTo>
                      <a:pt x="13" y="5"/>
                    </a:lnTo>
                    <a:lnTo>
                      <a:pt x="14" y="4"/>
                    </a:lnTo>
                    <a:lnTo>
                      <a:pt x="15" y="3"/>
                    </a:lnTo>
                    <a:lnTo>
                      <a:pt x="14" y="2"/>
                    </a:lnTo>
                    <a:lnTo>
                      <a:pt x="13" y="1"/>
                    </a:lnTo>
                    <a:lnTo>
                      <a:pt x="10"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3" name="Freeform 1021">
                <a:extLst>
                  <a:ext uri="{FF2B5EF4-FFF2-40B4-BE49-F238E27FC236}">
                    <a16:creationId xmlns:a16="http://schemas.microsoft.com/office/drawing/2014/main" id="{E6E1BFCB-96D0-FD11-FA40-E64897202192}"/>
                  </a:ext>
                </a:extLst>
              </p:cNvPr>
              <p:cNvSpPr>
                <a:spLocks/>
              </p:cNvSpPr>
              <p:nvPr/>
            </p:nvSpPr>
            <p:spPr bwMode="auto">
              <a:xfrm>
                <a:off x="1456" y="3788"/>
                <a:ext cx="13" cy="1"/>
              </a:xfrm>
              <a:custGeom>
                <a:avLst/>
                <a:gdLst>
                  <a:gd name="T0" fmla="*/ 19 w 39"/>
                  <a:gd name="T1" fmla="*/ 0 h 2"/>
                  <a:gd name="T2" fmla="*/ 23 w 39"/>
                  <a:gd name="T3" fmla="*/ 0 h 2"/>
                  <a:gd name="T4" fmla="*/ 27 w 39"/>
                  <a:gd name="T5" fmla="*/ 0 h 2"/>
                  <a:gd name="T6" fmla="*/ 30 w 39"/>
                  <a:gd name="T7" fmla="*/ 0 h 2"/>
                  <a:gd name="T8" fmla="*/ 33 w 39"/>
                  <a:gd name="T9" fmla="*/ 0 h 2"/>
                  <a:gd name="T10" fmla="*/ 35 w 39"/>
                  <a:gd name="T11" fmla="*/ 0 h 2"/>
                  <a:gd name="T12" fmla="*/ 37 w 39"/>
                  <a:gd name="T13" fmla="*/ 1 h 2"/>
                  <a:gd name="T14" fmla="*/ 38 w 39"/>
                  <a:gd name="T15" fmla="*/ 1 h 2"/>
                  <a:gd name="T16" fmla="*/ 39 w 39"/>
                  <a:gd name="T17" fmla="*/ 1 h 2"/>
                  <a:gd name="T18" fmla="*/ 38 w 39"/>
                  <a:gd name="T19" fmla="*/ 1 h 2"/>
                  <a:gd name="T20" fmla="*/ 37 w 39"/>
                  <a:gd name="T21" fmla="*/ 1 h 2"/>
                  <a:gd name="T22" fmla="*/ 35 w 39"/>
                  <a:gd name="T23" fmla="*/ 2 h 2"/>
                  <a:gd name="T24" fmla="*/ 33 w 39"/>
                  <a:gd name="T25" fmla="*/ 2 h 2"/>
                  <a:gd name="T26" fmla="*/ 30 w 39"/>
                  <a:gd name="T27" fmla="*/ 2 h 2"/>
                  <a:gd name="T28" fmla="*/ 27 w 39"/>
                  <a:gd name="T29" fmla="*/ 2 h 2"/>
                  <a:gd name="T30" fmla="*/ 23 w 39"/>
                  <a:gd name="T31" fmla="*/ 2 h 2"/>
                  <a:gd name="T32" fmla="*/ 19 w 39"/>
                  <a:gd name="T33" fmla="*/ 2 h 2"/>
                  <a:gd name="T34" fmla="*/ 16 w 39"/>
                  <a:gd name="T35" fmla="*/ 2 h 2"/>
                  <a:gd name="T36" fmla="*/ 12 w 39"/>
                  <a:gd name="T37" fmla="*/ 2 h 2"/>
                  <a:gd name="T38" fmla="*/ 9 w 39"/>
                  <a:gd name="T39" fmla="*/ 2 h 2"/>
                  <a:gd name="T40" fmla="*/ 6 w 39"/>
                  <a:gd name="T41" fmla="*/ 2 h 2"/>
                  <a:gd name="T42" fmla="*/ 3 w 39"/>
                  <a:gd name="T43" fmla="*/ 2 h 2"/>
                  <a:gd name="T44" fmla="*/ 1 w 39"/>
                  <a:gd name="T45" fmla="*/ 1 h 2"/>
                  <a:gd name="T46" fmla="*/ 0 w 39"/>
                  <a:gd name="T47" fmla="*/ 1 h 2"/>
                  <a:gd name="T48" fmla="*/ 0 w 39"/>
                  <a:gd name="T49" fmla="*/ 1 h 2"/>
                  <a:gd name="T50" fmla="*/ 0 w 39"/>
                  <a:gd name="T51" fmla="*/ 1 h 2"/>
                  <a:gd name="T52" fmla="*/ 1 w 39"/>
                  <a:gd name="T53" fmla="*/ 1 h 2"/>
                  <a:gd name="T54" fmla="*/ 3 w 39"/>
                  <a:gd name="T55" fmla="*/ 0 h 2"/>
                  <a:gd name="T56" fmla="*/ 6 w 39"/>
                  <a:gd name="T57" fmla="*/ 0 h 2"/>
                  <a:gd name="T58" fmla="*/ 9 w 39"/>
                  <a:gd name="T59" fmla="*/ 0 h 2"/>
                  <a:gd name="T60" fmla="*/ 12 w 39"/>
                  <a:gd name="T61" fmla="*/ 0 h 2"/>
                  <a:gd name="T62" fmla="*/ 16 w 39"/>
                  <a:gd name="T63" fmla="*/ 0 h 2"/>
                  <a:gd name="T64" fmla="*/ 19 w 39"/>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2">
                    <a:moveTo>
                      <a:pt x="19" y="0"/>
                    </a:moveTo>
                    <a:lnTo>
                      <a:pt x="23" y="0"/>
                    </a:lnTo>
                    <a:lnTo>
                      <a:pt x="27" y="0"/>
                    </a:lnTo>
                    <a:lnTo>
                      <a:pt x="30" y="0"/>
                    </a:lnTo>
                    <a:lnTo>
                      <a:pt x="33" y="0"/>
                    </a:lnTo>
                    <a:lnTo>
                      <a:pt x="35" y="0"/>
                    </a:lnTo>
                    <a:lnTo>
                      <a:pt x="37" y="1"/>
                    </a:lnTo>
                    <a:lnTo>
                      <a:pt x="38" y="1"/>
                    </a:lnTo>
                    <a:lnTo>
                      <a:pt x="39" y="1"/>
                    </a:lnTo>
                    <a:lnTo>
                      <a:pt x="38" y="1"/>
                    </a:lnTo>
                    <a:lnTo>
                      <a:pt x="37" y="1"/>
                    </a:lnTo>
                    <a:lnTo>
                      <a:pt x="35" y="2"/>
                    </a:lnTo>
                    <a:lnTo>
                      <a:pt x="33" y="2"/>
                    </a:lnTo>
                    <a:lnTo>
                      <a:pt x="30" y="2"/>
                    </a:lnTo>
                    <a:lnTo>
                      <a:pt x="27" y="2"/>
                    </a:lnTo>
                    <a:lnTo>
                      <a:pt x="23" y="2"/>
                    </a:lnTo>
                    <a:lnTo>
                      <a:pt x="19" y="2"/>
                    </a:lnTo>
                    <a:lnTo>
                      <a:pt x="16" y="2"/>
                    </a:lnTo>
                    <a:lnTo>
                      <a:pt x="12" y="2"/>
                    </a:lnTo>
                    <a:lnTo>
                      <a:pt x="9" y="2"/>
                    </a:lnTo>
                    <a:lnTo>
                      <a:pt x="6" y="2"/>
                    </a:lnTo>
                    <a:lnTo>
                      <a:pt x="3" y="2"/>
                    </a:lnTo>
                    <a:lnTo>
                      <a:pt x="1" y="1"/>
                    </a:lnTo>
                    <a:lnTo>
                      <a:pt x="0" y="1"/>
                    </a:lnTo>
                    <a:lnTo>
                      <a:pt x="0" y="1"/>
                    </a:lnTo>
                    <a:lnTo>
                      <a:pt x="0" y="1"/>
                    </a:lnTo>
                    <a:lnTo>
                      <a:pt x="1" y="1"/>
                    </a:lnTo>
                    <a:lnTo>
                      <a:pt x="3" y="0"/>
                    </a:lnTo>
                    <a:lnTo>
                      <a:pt x="6" y="0"/>
                    </a:lnTo>
                    <a:lnTo>
                      <a:pt x="9" y="0"/>
                    </a:lnTo>
                    <a:lnTo>
                      <a:pt x="12" y="0"/>
                    </a:lnTo>
                    <a:lnTo>
                      <a:pt x="16" y="0"/>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4" name="Freeform 1022">
                <a:extLst>
                  <a:ext uri="{FF2B5EF4-FFF2-40B4-BE49-F238E27FC236}">
                    <a16:creationId xmlns:a16="http://schemas.microsoft.com/office/drawing/2014/main" id="{AFF09CE6-F448-13B5-B1C3-0B28362A87D8}"/>
                  </a:ext>
                </a:extLst>
              </p:cNvPr>
              <p:cNvSpPr>
                <a:spLocks/>
              </p:cNvSpPr>
              <p:nvPr/>
            </p:nvSpPr>
            <p:spPr bwMode="auto">
              <a:xfrm>
                <a:off x="1469" y="3791"/>
                <a:ext cx="12" cy="4"/>
              </a:xfrm>
              <a:custGeom>
                <a:avLst/>
                <a:gdLst>
                  <a:gd name="T0" fmla="*/ 18 w 36"/>
                  <a:gd name="T1" fmla="*/ 0 h 12"/>
                  <a:gd name="T2" fmla="*/ 22 w 36"/>
                  <a:gd name="T3" fmla="*/ 0 h 12"/>
                  <a:gd name="T4" fmla="*/ 25 w 36"/>
                  <a:gd name="T5" fmla="*/ 0 h 12"/>
                  <a:gd name="T6" fmla="*/ 29 w 36"/>
                  <a:gd name="T7" fmla="*/ 1 h 12"/>
                  <a:gd name="T8" fmla="*/ 31 w 36"/>
                  <a:gd name="T9" fmla="*/ 2 h 12"/>
                  <a:gd name="T10" fmla="*/ 33 w 36"/>
                  <a:gd name="T11" fmla="*/ 3 h 12"/>
                  <a:gd name="T12" fmla="*/ 35 w 36"/>
                  <a:gd name="T13" fmla="*/ 4 h 12"/>
                  <a:gd name="T14" fmla="*/ 36 w 36"/>
                  <a:gd name="T15" fmla="*/ 5 h 12"/>
                  <a:gd name="T16" fmla="*/ 36 w 36"/>
                  <a:gd name="T17" fmla="*/ 6 h 12"/>
                  <a:gd name="T18" fmla="*/ 36 w 36"/>
                  <a:gd name="T19" fmla="*/ 7 h 12"/>
                  <a:gd name="T20" fmla="*/ 35 w 36"/>
                  <a:gd name="T21" fmla="*/ 8 h 12"/>
                  <a:gd name="T22" fmla="*/ 33 w 36"/>
                  <a:gd name="T23" fmla="*/ 9 h 12"/>
                  <a:gd name="T24" fmla="*/ 31 w 36"/>
                  <a:gd name="T25" fmla="*/ 10 h 12"/>
                  <a:gd name="T26" fmla="*/ 29 w 36"/>
                  <a:gd name="T27" fmla="*/ 11 h 12"/>
                  <a:gd name="T28" fmla="*/ 25 w 36"/>
                  <a:gd name="T29" fmla="*/ 11 h 12"/>
                  <a:gd name="T30" fmla="*/ 22 w 36"/>
                  <a:gd name="T31" fmla="*/ 12 h 12"/>
                  <a:gd name="T32" fmla="*/ 18 w 36"/>
                  <a:gd name="T33" fmla="*/ 12 h 12"/>
                  <a:gd name="T34" fmla="*/ 15 w 36"/>
                  <a:gd name="T35" fmla="*/ 12 h 12"/>
                  <a:gd name="T36" fmla="*/ 11 w 36"/>
                  <a:gd name="T37" fmla="*/ 11 h 12"/>
                  <a:gd name="T38" fmla="*/ 9 w 36"/>
                  <a:gd name="T39" fmla="*/ 11 h 12"/>
                  <a:gd name="T40" fmla="*/ 5 w 36"/>
                  <a:gd name="T41" fmla="*/ 10 h 12"/>
                  <a:gd name="T42" fmla="*/ 3 w 36"/>
                  <a:gd name="T43" fmla="*/ 9 h 12"/>
                  <a:gd name="T44" fmla="*/ 2 w 36"/>
                  <a:gd name="T45" fmla="*/ 8 h 12"/>
                  <a:gd name="T46" fmla="*/ 1 w 36"/>
                  <a:gd name="T47" fmla="*/ 7 h 12"/>
                  <a:gd name="T48" fmla="*/ 0 w 36"/>
                  <a:gd name="T49" fmla="*/ 6 h 12"/>
                  <a:gd name="T50" fmla="*/ 1 w 36"/>
                  <a:gd name="T51" fmla="*/ 5 h 12"/>
                  <a:gd name="T52" fmla="*/ 2 w 36"/>
                  <a:gd name="T53" fmla="*/ 4 h 12"/>
                  <a:gd name="T54" fmla="*/ 3 w 36"/>
                  <a:gd name="T55" fmla="*/ 3 h 12"/>
                  <a:gd name="T56" fmla="*/ 5 w 36"/>
                  <a:gd name="T57" fmla="*/ 2 h 12"/>
                  <a:gd name="T58" fmla="*/ 9 w 36"/>
                  <a:gd name="T59" fmla="*/ 1 h 12"/>
                  <a:gd name="T60" fmla="*/ 11 w 36"/>
                  <a:gd name="T61" fmla="*/ 0 h 12"/>
                  <a:gd name="T62" fmla="*/ 15 w 36"/>
                  <a:gd name="T63" fmla="*/ 0 h 12"/>
                  <a:gd name="T64" fmla="*/ 18 w 36"/>
                  <a:gd name="T6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12">
                    <a:moveTo>
                      <a:pt x="18" y="0"/>
                    </a:moveTo>
                    <a:lnTo>
                      <a:pt x="22" y="0"/>
                    </a:lnTo>
                    <a:lnTo>
                      <a:pt x="25" y="0"/>
                    </a:lnTo>
                    <a:lnTo>
                      <a:pt x="29" y="1"/>
                    </a:lnTo>
                    <a:lnTo>
                      <a:pt x="31" y="2"/>
                    </a:lnTo>
                    <a:lnTo>
                      <a:pt x="33" y="3"/>
                    </a:lnTo>
                    <a:lnTo>
                      <a:pt x="35" y="4"/>
                    </a:lnTo>
                    <a:lnTo>
                      <a:pt x="36" y="5"/>
                    </a:lnTo>
                    <a:lnTo>
                      <a:pt x="36" y="6"/>
                    </a:lnTo>
                    <a:lnTo>
                      <a:pt x="36" y="7"/>
                    </a:lnTo>
                    <a:lnTo>
                      <a:pt x="35" y="8"/>
                    </a:lnTo>
                    <a:lnTo>
                      <a:pt x="33" y="9"/>
                    </a:lnTo>
                    <a:lnTo>
                      <a:pt x="31" y="10"/>
                    </a:lnTo>
                    <a:lnTo>
                      <a:pt x="29" y="11"/>
                    </a:lnTo>
                    <a:lnTo>
                      <a:pt x="25" y="11"/>
                    </a:lnTo>
                    <a:lnTo>
                      <a:pt x="22" y="12"/>
                    </a:lnTo>
                    <a:lnTo>
                      <a:pt x="18" y="12"/>
                    </a:lnTo>
                    <a:lnTo>
                      <a:pt x="15" y="12"/>
                    </a:lnTo>
                    <a:lnTo>
                      <a:pt x="11" y="11"/>
                    </a:lnTo>
                    <a:lnTo>
                      <a:pt x="9" y="11"/>
                    </a:lnTo>
                    <a:lnTo>
                      <a:pt x="5" y="10"/>
                    </a:lnTo>
                    <a:lnTo>
                      <a:pt x="3" y="9"/>
                    </a:lnTo>
                    <a:lnTo>
                      <a:pt x="2" y="8"/>
                    </a:lnTo>
                    <a:lnTo>
                      <a:pt x="1" y="7"/>
                    </a:lnTo>
                    <a:lnTo>
                      <a:pt x="0" y="6"/>
                    </a:lnTo>
                    <a:lnTo>
                      <a:pt x="1" y="5"/>
                    </a:lnTo>
                    <a:lnTo>
                      <a:pt x="2" y="4"/>
                    </a:lnTo>
                    <a:lnTo>
                      <a:pt x="3" y="3"/>
                    </a:lnTo>
                    <a:lnTo>
                      <a:pt x="5" y="2"/>
                    </a:lnTo>
                    <a:lnTo>
                      <a:pt x="9" y="1"/>
                    </a:lnTo>
                    <a:lnTo>
                      <a:pt x="11" y="0"/>
                    </a:lnTo>
                    <a:lnTo>
                      <a:pt x="15"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5" name="Freeform 1023">
                <a:extLst>
                  <a:ext uri="{FF2B5EF4-FFF2-40B4-BE49-F238E27FC236}">
                    <a16:creationId xmlns:a16="http://schemas.microsoft.com/office/drawing/2014/main" id="{75F3515F-2746-1DDB-2552-91ACC4D2F1F4}"/>
                  </a:ext>
                </a:extLst>
              </p:cNvPr>
              <p:cNvSpPr>
                <a:spLocks/>
              </p:cNvSpPr>
              <p:nvPr/>
            </p:nvSpPr>
            <p:spPr bwMode="auto">
              <a:xfrm>
                <a:off x="1342" y="3929"/>
                <a:ext cx="10" cy="5"/>
              </a:xfrm>
              <a:custGeom>
                <a:avLst/>
                <a:gdLst>
                  <a:gd name="T0" fmla="*/ 11 w 28"/>
                  <a:gd name="T1" fmla="*/ 14 h 15"/>
                  <a:gd name="T2" fmla="*/ 13 w 28"/>
                  <a:gd name="T3" fmla="*/ 15 h 15"/>
                  <a:gd name="T4" fmla="*/ 16 w 28"/>
                  <a:gd name="T5" fmla="*/ 14 h 15"/>
                  <a:gd name="T6" fmla="*/ 19 w 28"/>
                  <a:gd name="T7" fmla="*/ 14 h 15"/>
                  <a:gd name="T8" fmla="*/ 22 w 28"/>
                  <a:gd name="T9" fmla="*/ 12 h 15"/>
                  <a:gd name="T10" fmla="*/ 24 w 28"/>
                  <a:gd name="T11" fmla="*/ 11 h 15"/>
                  <a:gd name="T12" fmla="*/ 25 w 28"/>
                  <a:gd name="T13" fmla="*/ 10 h 15"/>
                  <a:gd name="T14" fmla="*/ 26 w 28"/>
                  <a:gd name="T15" fmla="*/ 9 h 15"/>
                  <a:gd name="T16" fmla="*/ 27 w 28"/>
                  <a:gd name="T17" fmla="*/ 8 h 15"/>
                  <a:gd name="T18" fmla="*/ 28 w 28"/>
                  <a:gd name="T19" fmla="*/ 6 h 15"/>
                  <a:gd name="T20" fmla="*/ 27 w 28"/>
                  <a:gd name="T21" fmla="*/ 5 h 15"/>
                  <a:gd name="T22" fmla="*/ 26 w 28"/>
                  <a:gd name="T23" fmla="*/ 4 h 15"/>
                  <a:gd name="T24" fmla="*/ 25 w 28"/>
                  <a:gd name="T25" fmla="*/ 3 h 15"/>
                  <a:gd name="T26" fmla="*/ 24 w 28"/>
                  <a:gd name="T27" fmla="*/ 2 h 15"/>
                  <a:gd name="T28" fmla="*/ 21 w 28"/>
                  <a:gd name="T29" fmla="*/ 1 h 15"/>
                  <a:gd name="T30" fmla="*/ 19 w 28"/>
                  <a:gd name="T31" fmla="*/ 1 h 15"/>
                  <a:gd name="T32" fmla="*/ 16 w 28"/>
                  <a:gd name="T33" fmla="*/ 0 h 15"/>
                  <a:gd name="T34" fmla="*/ 13 w 28"/>
                  <a:gd name="T35" fmla="*/ 0 h 15"/>
                  <a:gd name="T36" fmla="*/ 10 w 28"/>
                  <a:gd name="T37" fmla="*/ 0 h 15"/>
                  <a:gd name="T38" fmla="*/ 8 w 28"/>
                  <a:gd name="T39" fmla="*/ 1 h 15"/>
                  <a:gd name="T40" fmla="*/ 6 w 28"/>
                  <a:gd name="T41" fmla="*/ 1 h 15"/>
                  <a:gd name="T42" fmla="*/ 3 w 28"/>
                  <a:gd name="T43" fmla="*/ 2 h 15"/>
                  <a:gd name="T44" fmla="*/ 2 w 28"/>
                  <a:gd name="T45" fmla="*/ 3 h 15"/>
                  <a:gd name="T46" fmla="*/ 1 w 28"/>
                  <a:gd name="T47" fmla="*/ 4 h 15"/>
                  <a:gd name="T48" fmla="*/ 0 w 28"/>
                  <a:gd name="T49" fmla="*/ 6 h 15"/>
                  <a:gd name="T50" fmla="*/ 0 w 28"/>
                  <a:gd name="T51" fmla="*/ 7 h 15"/>
                  <a:gd name="T52" fmla="*/ 0 w 28"/>
                  <a:gd name="T53" fmla="*/ 8 h 15"/>
                  <a:gd name="T54" fmla="*/ 1 w 28"/>
                  <a:gd name="T55" fmla="*/ 10 h 15"/>
                  <a:gd name="T56" fmla="*/ 2 w 28"/>
                  <a:gd name="T57" fmla="*/ 10 h 15"/>
                  <a:gd name="T58" fmla="*/ 4 w 28"/>
                  <a:gd name="T59" fmla="*/ 11 h 15"/>
                  <a:gd name="T60" fmla="*/ 6 w 28"/>
                  <a:gd name="T61" fmla="*/ 12 h 15"/>
                  <a:gd name="T62" fmla="*/ 8 w 28"/>
                  <a:gd name="T63" fmla="*/ 14 h 15"/>
                  <a:gd name="T64" fmla="*/ 11 w 28"/>
                  <a:gd name="T6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15">
                    <a:moveTo>
                      <a:pt x="11" y="14"/>
                    </a:moveTo>
                    <a:lnTo>
                      <a:pt x="13" y="15"/>
                    </a:lnTo>
                    <a:lnTo>
                      <a:pt x="16" y="14"/>
                    </a:lnTo>
                    <a:lnTo>
                      <a:pt x="19" y="14"/>
                    </a:lnTo>
                    <a:lnTo>
                      <a:pt x="22" y="12"/>
                    </a:lnTo>
                    <a:lnTo>
                      <a:pt x="24" y="11"/>
                    </a:lnTo>
                    <a:lnTo>
                      <a:pt x="25" y="10"/>
                    </a:lnTo>
                    <a:lnTo>
                      <a:pt x="26" y="9"/>
                    </a:lnTo>
                    <a:lnTo>
                      <a:pt x="27" y="8"/>
                    </a:lnTo>
                    <a:lnTo>
                      <a:pt x="28" y="6"/>
                    </a:lnTo>
                    <a:lnTo>
                      <a:pt x="27" y="5"/>
                    </a:lnTo>
                    <a:lnTo>
                      <a:pt x="26" y="4"/>
                    </a:lnTo>
                    <a:lnTo>
                      <a:pt x="25" y="3"/>
                    </a:lnTo>
                    <a:lnTo>
                      <a:pt x="24" y="2"/>
                    </a:lnTo>
                    <a:lnTo>
                      <a:pt x="21" y="1"/>
                    </a:lnTo>
                    <a:lnTo>
                      <a:pt x="19" y="1"/>
                    </a:lnTo>
                    <a:lnTo>
                      <a:pt x="16" y="0"/>
                    </a:lnTo>
                    <a:lnTo>
                      <a:pt x="13" y="0"/>
                    </a:lnTo>
                    <a:lnTo>
                      <a:pt x="10" y="0"/>
                    </a:lnTo>
                    <a:lnTo>
                      <a:pt x="8" y="1"/>
                    </a:lnTo>
                    <a:lnTo>
                      <a:pt x="6" y="1"/>
                    </a:lnTo>
                    <a:lnTo>
                      <a:pt x="3" y="2"/>
                    </a:lnTo>
                    <a:lnTo>
                      <a:pt x="2" y="3"/>
                    </a:lnTo>
                    <a:lnTo>
                      <a:pt x="1" y="4"/>
                    </a:lnTo>
                    <a:lnTo>
                      <a:pt x="0" y="6"/>
                    </a:lnTo>
                    <a:lnTo>
                      <a:pt x="0" y="7"/>
                    </a:lnTo>
                    <a:lnTo>
                      <a:pt x="0" y="8"/>
                    </a:lnTo>
                    <a:lnTo>
                      <a:pt x="1" y="10"/>
                    </a:lnTo>
                    <a:lnTo>
                      <a:pt x="2" y="10"/>
                    </a:lnTo>
                    <a:lnTo>
                      <a:pt x="4" y="11"/>
                    </a:lnTo>
                    <a:lnTo>
                      <a:pt x="6" y="12"/>
                    </a:lnTo>
                    <a:lnTo>
                      <a:pt x="8" y="14"/>
                    </a:lnTo>
                    <a:lnTo>
                      <a:pt x="1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6" name="Freeform 1024">
                <a:extLst>
                  <a:ext uri="{FF2B5EF4-FFF2-40B4-BE49-F238E27FC236}">
                    <a16:creationId xmlns:a16="http://schemas.microsoft.com/office/drawing/2014/main" id="{161C3E60-5474-1319-B6B0-DD3B7510C75C}"/>
                  </a:ext>
                </a:extLst>
              </p:cNvPr>
              <p:cNvSpPr>
                <a:spLocks/>
              </p:cNvSpPr>
              <p:nvPr/>
            </p:nvSpPr>
            <p:spPr bwMode="auto">
              <a:xfrm>
                <a:off x="1402" y="3909"/>
                <a:ext cx="11" cy="1"/>
              </a:xfrm>
              <a:custGeom>
                <a:avLst/>
                <a:gdLst>
                  <a:gd name="T0" fmla="*/ 15 w 31"/>
                  <a:gd name="T1" fmla="*/ 3 h 4"/>
                  <a:gd name="T2" fmla="*/ 17 w 31"/>
                  <a:gd name="T3" fmla="*/ 3 h 4"/>
                  <a:gd name="T4" fmla="*/ 20 w 31"/>
                  <a:gd name="T5" fmla="*/ 4 h 4"/>
                  <a:gd name="T6" fmla="*/ 24 w 31"/>
                  <a:gd name="T7" fmla="*/ 4 h 4"/>
                  <a:gd name="T8" fmla="*/ 26 w 31"/>
                  <a:gd name="T9" fmla="*/ 4 h 4"/>
                  <a:gd name="T10" fmla="*/ 28 w 31"/>
                  <a:gd name="T11" fmla="*/ 4 h 4"/>
                  <a:gd name="T12" fmla="*/ 29 w 31"/>
                  <a:gd name="T13" fmla="*/ 4 h 4"/>
                  <a:gd name="T14" fmla="*/ 31 w 31"/>
                  <a:gd name="T15" fmla="*/ 4 h 4"/>
                  <a:gd name="T16" fmla="*/ 31 w 31"/>
                  <a:gd name="T17" fmla="*/ 4 h 4"/>
                  <a:gd name="T18" fmla="*/ 31 w 31"/>
                  <a:gd name="T19" fmla="*/ 3 h 4"/>
                  <a:gd name="T20" fmla="*/ 29 w 31"/>
                  <a:gd name="T21" fmla="*/ 3 h 4"/>
                  <a:gd name="T22" fmla="*/ 28 w 31"/>
                  <a:gd name="T23" fmla="*/ 2 h 4"/>
                  <a:gd name="T24" fmla="*/ 27 w 31"/>
                  <a:gd name="T25" fmla="*/ 2 h 4"/>
                  <a:gd name="T26" fmla="*/ 25 w 31"/>
                  <a:gd name="T27" fmla="*/ 2 h 4"/>
                  <a:gd name="T28" fmla="*/ 21 w 31"/>
                  <a:gd name="T29" fmla="*/ 2 h 4"/>
                  <a:gd name="T30" fmla="*/ 18 w 31"/>
                  <a:gd name="T31" fmla="*/ 1 h 4"/>
                  <a:gd name="T32" fmla="*/ 16 w 31"/>
                  <a:gd name="T33" fmla="*/ 1 h 4"/>
                  <a:gd name="T34" fmla="*/ 13 w 31"/>
                  <a:gd name="T35" fmla="*/ 1 h 4"/>
                  <a:gd name="T36" fmla="*/ 10 w 31"/>
                  <a:gd name="T37" fmla="*/ 1 h 4"/>
                  <a:gd name="T38" fmla="*/ 8 w 31"/>
                  <a:gd name="T39" fmla="*/ 0 h 4"/>
                  <a:gd name="T40" fmla="*/ 5 w 31"/>
                  <a:gd name="T41" fmla="*/ 0 h 4"/>
                  <a:gd name="T42" fmla="*/ 3 w 31"/>
                  <a:gd name="T43" fmla="*/ 0 h 4"/>
                  <a:gd name="T44" fmla="*/ 2 w 31"/>
                  <a:gd name="T45" fmla="*/ 0 h 4"/>
                  <a:gd name="T46" fmla="*/ 0 w 31"/>
                  <a:gd name="T47" fmla="*/ 0 h 4"/>
                  <a:gd name="T48" fmla="*/ 0 w 31"/>
                  <a:gd name="T49" fmla="*/ 1 h 4"/>
                  <a:gd name="T50" fmla="*/ 0 w 31"/>
                  <a:gd name="T51" fmla="*/ 1 h 4"/>
                  <a:gd name="T52" fmla="*/ 2 w 31"/>
                  <a:gd name="T53" fmla="*/ 1 h 4"/>
                  <a:gd name="T54" fmla="*/ 3 w 31"/>
                  <a:gd name="T55" fmla="*/ 2 h 4"/>
                  <a:gd name="T56" fmla="*/ 5 w 31"/>
                  <a:gd name="T57" fmla="*/ 2 h 4"/>
                  <a:gd name="T58" fmla="*/ 7 w 31"/>
                  <a:gd name="T59" fmla="*/ 2 h 4"/>
                  <a:gd name="T60" fmla="*/ 9 w 31"/>
                  <a:gd name="T61" fmla="*/ 2 h 4"/>
                  <a:gd name="T62" fmla="*/ 12 w 31"/>
                  <a:gd name="T63" fmla="*/ 3 h 4"/>
                  <a:gd name="T64" fmla="*/ 15 w 31"/>
                  <a:gd name="T6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
                    <a:moveTo>
                      <a:pt x="15" y="3"/>
                    </a:moveTo>
                    <a:lnTo>
                      <a:pt x="17" y="3"/>
                    </a:lnTo>
                    <a:lnTo>
                      <a:pt x="20" y="4"/>
                    </a:lnTo>
                    <a:lnTo>
                      <a:pt x="24" y="4"/>
                    </a:lnTo>
                    <a:lnTo>
                      <a:pt x="26" y="4"/>
                    </a:lnTo>
                    <a:lnTo>
                      <a:pt x="28" y="4"/>
                    </a:lnTo>
                    <a:lnTo>
                      <a:pt x="29" y="4"/>
                    </a:lnTo>
                    <a:lnTo>
                      <a:pt x="31" y="4"/>
                    </a:lnTo>
                    <a:lnTo>
                      <a:pt x="31" y="4"/>
                    </a:lnTo>
                    <a:lnTo>
                      <a:pt x="31" y="3"/>
                    </a:lnTo>
                    <a:lnTo>
                      <a:pt x="29" y="3"/>
                    </a:lnTo>
                    <a:lnTo>
                      <a:pt x="28" y="2"/>
                    </a:lnTo>
                    <a:lnTo>
                      <a:pt x="27" y="2"/>
                    </a:lnTo>
                    <a:lnTo>
                      <a:pt x="25" y="2"/>
                    </a:lnTo>
                    <a:lnTo>
                      <a:pt x="21" y="2"/>
                    </a:lnTo>
                    <a:lnTo>
                      <a:pt x="18" y="1"/>
                    </a:lnTo>
                    <a:lnTo>
                      <a:pt x="16" y="1"/>
                    </a:lnTo>
                    <a:lnTo>
                      <a:pt x="13" y="1"/>
                    </a:lnTo>
                    <a:lnTo>
                      <a:pt x="10" y="1"/>
                    </a:lnTo>
                    <a:lnTo>
                      <a:pt x="8" y="0"/>
                    </a:lnTo>
                    <a:lnTo>
                      <a:pt x="5" y="0"/>
                    </a:lnTo>
                    <a:lnTo>
                      <a:pt x="3" y="0"/>
                    </a:lnTo>
                    <a:lnTo>
                      <a:pt x="2" y="0"/>
                    </a:lnTo>
                    <a:lnTo>
                      <a:pt x="0" y="0"/>
                    </a:lnTo>
                    <a:lnTo>
                      <a:pt x="0" y="1"/>
                    </a:lnTo>
                    <a:lnTo>
                      <a:pt x="0" y="1"/>
                    </a:lnTo>
                    <a:lnTo>
                      <a:pt x="2" y="1"/>
                    </a:lnTo>
                    <a:lnTo>
                      <a:pt x="3" y="2"/>
                    </a:lnTo>
                    <a:lnTo>
                      <a:pt x="5" y="2"/>
                    </a:lnTo>
                    <a:lnTo>
                      <a:pt x="7" y="2"/>
                    </a:lnTo>
                    <a:lnTo>
                      <a:pt x="9" y="2"/>
                    </a:lnTo>
                    <a:lnTo>
                      <a:pt x="12" y="3"/>
                    </a:lnTo>
                    <a:lnTo>
                      <a:pt x="1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7" name="Freeform 1025">
                <a:extLst>
                  <a:ext uri="{FF2B5EF4-FFF2-40B4-BE49-F238E27FC236}">
                    <a16:creationId xmlns:a16="http://schemas.microsoft.com/office/drawing/2014/main" id="{A514A691-8FD4-1015-853D-C82C4A8E5284}"/>
                  </a:ext>
                </a:extLst>
              </p:cNvPr>
              <p:cNvSpPr>
                <a:spLocks/>
              </p:cNvSpPr>
              <p:nvPr/>
            </p:nvSpPr>
            <p:spPr bwMode="auto">
              <a:xfrm>
                <a:off x="1377" y="3925"/>
                <a:ext cx="3" cy="3"/>
              </a:xfrm>
              <a:custGeom>
                <a:avLst/>
                <a:gdLst>
                  <a:gd name="T0" fmla="*/ 4 w 10"/>
                  <a:gd name="T1" fmla="*/ 8 h 8"/>
                  <a:gd name="T2" fmla="*/ 2 w 10"/>
                  <a:gd name="T3" fmla="*/ 7 h 8"/>
                  <a:gd name="T4" fmla="*/ 0 w 10"/>
                  <a:gd name="T5" fmla="*/ 5 h 8"/>
                  <a:gd name="T6" fmla="*/ 0 w 10"/>
                  <a:gd name="T7" fmla="*/ 4 h 8"/>
                  <a:gd name="T8" fmla="*/ 0 w 10"/>
                  <a:gd name="T9" fmla="*/ 3 h 8"/>
                  <a:gd name="T10" fmla="*/ 1 w 10"/>
                  <a:gd name="T11" fmla="*/ 1 h 8"/>
                  <a:gd name="T12" fmla="*/ 2 w 10"/>
                  <a:gd name="T13" fmla="*/ 0 h 8"/>
                  <a:gd name="T14" fmla="*/ 4 w 10"/>
                  <a:gd name="T15" fmla="*/ 0 h 8"/>
                  <a:gd name="T16" fmla="*/ 6 w 10"/>
                  <a:gd name="T17" fmla="*/ 0 h 8"/>
                  <a:gd name="T18" fmla="*/ 8 w 10"/>
                  <a:gd name="T19" fmla="*/ 0 h 8"/>
                  <a:gd name="T20" fmla="*/ 10 w 10"/>
                  <a:gd name="T21" fmla="*/ 1 h 8"/>
                  <a:gd name="T22" fmla="*/ 10 w 10"/>
                  <a:gd name="T23" fmla="*/ 2 h 8"/>
                  <a:gd name="T24" fmla="*/ 10 w 10"/>
                  <a:gd name="T25" fmla="*/ 4 h 8"/>
                  <a:gd name="T26" fmla="*/ 10 w 10"/>
                  <a:gd name="T27" fmla="*/ 5 h 8"/>
                  <a:gd name="T28" fmla="*/ 8 w 10"/>
                  <a:gd name="T29" fmla="*/ 7 h 8"/>
                  <a:gd name="T30" fmla="*/ 6 w 10"/>
                  <a:gd name="T31" fmla="*/ 8 h 8"/>
                  <a:gd name="T32" fmla="*/ 4 w 10"/>
                  <a:gd name="T3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8">
                    <a:moveTo>
                      <a:pt x="4" y="8"/>
                    </a:moveTo>
                    <a:lnTo>
                      <a:pt x="2" y="7"/>
                    </a:lnTo>
                    <a:lnTo>
                      <a:pt x="0" y="5"/>
                    </a:lnTo>
                    <a:lnTo>
                      <a:pt x="0" y="4"/>
                    </a:lnTo>
                    <a:lnTo>
                      <a:pt x="0" y="3"/>
                    </a:lnTo>
                    <a:lnTo>
                      <a:pt x="1" y="1"/>
                    </a:lnTo>
                    <a:lnTo>
                      <a:pt x="2" y="0"/>
                    </a:lnTo>
                    <a:lnTo>
                      <a:pt x="4" y="0"/>
                    </a:lnTo>
                    <a:lnTo>
                      <a:pt x="6" y="0"/>
                    </a:lnTo>
                    <a:lnTo>
                      <a:pt x="8" y="0"/>
                    </a:lnTo>
                    <a:lnTo>
                      <a:pt x="10" y="1"/>
                    </a:lnTo>
                    <a:lnTo>
                      <a:pt x="10" y="2"/>
                    </a:lnTo>
                    <a:lnTo>
                      <a:pt x="10" y="4"/>
                    </a:lnTo>
                    <a:lnTo>
                      <a:pt x="10" y="5"/>
                    </a:lnTo>
                    <a:lnTo>
                      <a:pt x="8" y="7"/>
                    </a:lnTo>
                    <a:lnTo>
                      <a:pt x="6" y="8"/>
                    </a:lnTo>
                    <a:lnTo>
                      <a:pt x="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8" name="Freeform 1026">
                <a:extLst>
                  <a:ext uri="{FF2B5EF4-FFF2-40B4-BE49-F238E27FC236}">
                    <a16:creationId xmlns:a16="http://schemas.microsoft.com/office/drawing/2014/main" id="{1BD84016-2A75-9EF3-03D1-9C49E8643A6C}"/>
                  </a:ext>
                </a:extLst>
              </p:cNvPr>
              <p:cNvSpPr>
                <a:spLocks/>
              </p:cNvSpPr>
              <p:nvPr/>
            </p:nvSpPr>
            <p:spPr bwMode="auto">
              <a:xfrm>
                <a:off x="1372" y="3914"/>
                <a:ext cx="7" cy="5"/>
              </a:xfrm>
              <a:custGeom>
                <a:avLst/>
                <a:gdLst>
                  <a:gd name="T0" fmla="*/ 9 w 23"/>
                  <a:gd name="T1" fmla="*/ 15 h 15"/>
                  <a:gd name="T2" fmla="*/ 6 w 23"/>
                  <a:gd name="T3" fmla="*/ 14 h 15"/>
                  <a:gd name="T4" fmla="*/ 5 w 23"/>
                  <a:gd name="T5" fmla="*/ 13 h 15"/>
                  <a:gd name="T6" fmla="*/ 3 w 23"/>
                  <a:gd name="T7" fmla="*/ 12 h 15"/>
                  <a:gd name="T8" fmla="*/ 2 w 23"/>
                  <a:gd name="T9" fmla="*/ 12 h 15"/>
                  <a:gd name="T10" fmla="*/ 1 w 23"/>
                  <a:gd name="T11" fmla="*/ 10 h 15"/>
                  <a:gd name="T12" fmla="*/ 0 w 23"/>
                  <a:gd name="T13" fmla="*/ 9 h 15"/>
                  <a:gd name="T14" fmla="*/ 0 w 23"/>
                  <a:gd name="T15" fmla="*/ 7 h 15"/>
                  <a:gd name="T16" fmla="*/ 1 w 23"/>
                  <a:gd name="T17" fmla="*/ 6 h 15"/>
                  <a:gd name="T18" fmla="*/ 1 w 23"/>
                  <a:gd name="T19" fmla="*/ 5 h 15"/>
                  <a:gd name="T20" fmla="*/ 3 w 23"/>
                  <a:gd name="T21" fmla="*/ 3 h 15"/>
                  <a:gd name="T22" fmla="*/ 4 w 23"/>
                  <a:gd name="T23" fmla="*/ 2 h 15"/>
                  <a:gd name="T24" fmla="*/ 6 w 23"/>
                  <a:gd name="T25" fmla="*/ 1 h 15"/>
                  <a:gd name="T26" fmla="*/ 8 w 23"/>
                  <a:gd name="T27" fmla="*/ 0 h 15"/>
                  <a:gd name="T28" fmla="*/ 10 w 23"/>
                  <a:gd name="T29" fmla="*/ 0 h 15"/>
                  <a:gd name="T30" fmla="*/ 13 w 23"/>
                  <a:gd name="T31" fmla="*/ 0 h 15"/>
                  <a:gd name="T32" fmla="*/ 15 w 23"/>
                  <a:gd name="T33" fmla="*/ 0 h 15"/>
                  <a:gd name="T34" fmla="*/ 17 w 23"/>
                  <a:gd name="T35" fmla="*/ 0 h 15"/>
                  <a:gd name="T36" fmla="*/ 19 w 23"/>
                  <a:gd name="T37" fmla="*/ 1 h 15"/>
                  <a:gd name="T38" fmla="*/ 20 w 23"/>
                  <a:gd name="T39" fmla="*/ 2 h 15"/>
                  <a:gd name="T40" fmla="*/ 22 w 23"/>
                  <a:gd name="T41" fmla="*/ 2 h 15"/>
                  <a:gd name="T42" fmla="*/ 23 w 23"/>
                  <a:gd name="T43" fmla="*/ 4 h 15"/>
                  <a:gd name="T44" fmla="*/ 23 w 23"/>
                  <a:gd name="T45" fmla="*/ 5 h 15"/>
                  <a:gd name="T46" fmla="*/ 23 w 23"/>
                  <a:gd name="T47" fmla="*/ 6 h 15"/>
                  <a:gd name="T48" fmla="*/ 23 w 23"/>
                  <a:gd name="T49" fmla="*/ 8 h 15"/>
                  <a:gd name="T50" fmla="*/ 22 w 23"/>
                  <a:gd name="T51" fmla="*/ 9 h 15"/>
                  <a:gd name="T52" fmla="*/ 21 w 23"/>
                  <a:gd name="T53" fmla="*/ 11 h 15"/>
                  <a:gd name="T54" fmla="*/ 19 w 23"/>
                  <a:gd name="T55" fmla="*/ 12 h 15"/>
                  <a:gd name="T56" fmla="*/ 18 w 23"/>
                  <a:gd name="T57" fmla="*/ 13 h 15"/>
                  <a:gd name="T58" fmla="*/ 16 w 23"/>
                  <a:gd name="T59" fmla="*/ 14 h 15"/>
                  <a:gd name="T60" fmla="*/ 14 w 23"/>
                  <a:gd name="T61" fmla="*/ 14 h 15"/>
                  <a:gd name="T62" fmla="*/ 11 w 23"/>
                  <a:gd name="T63" fmla="*/ 15 h 15"/>
                  <a:gd name="T64" fmla="*/ 9 w 23"/>
                  <a:gd name="T6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15">
                    <a:moveTo>
                      <a:pt x="9" y="15"/>
                    </a:moveTo>
                    <a:lnTo>
                      <a:pt x="6" y="14"/>
                    </a:lnTo>
                    <a:lnTo>
                      <a:pt x="5" y="13"/>
                    </a:lnTo>
                    <a:lnTo>
                      <a:pt x="3" y="12"/>
                    </a:lnTo>
                    <a:lnTo>
                      <a:pt x="2" y="12"/>
                    </a:lnTo>
                    <a:lnTo>
                      <a:pt x="1" y="10"/>
                    </a:lnTo>
                    <a:lnTo>
                      <a:pt x="0" y="9"/>
                    </a:lnTo>
                    <a:lnTo>
                      <a:pt x="0" y="7"/>
                    </a:lnTo>
                    <a:lnTo>
                      <a:pt x="1" y="6"/>
                    </a:lnTo>
                    <a:lnTo>
                      <a:pt x="1" y="5"/>
                    </a:lnTo>
                    <a:lnTo>
                      <a:pt x="3" y="3"/>
                    </a:lnTo>
                    <a:lnTo>
                      <a:pt x="4" y="2"/>
                    </a:lnTo>
                    <a:lnTo>
                      <a:pt x="6" y="1"/>
                    </a:lnTo>
                    <a:lnTo>
                      <a:pt x="8" y="0"/>
                    </a:lnTo>
                    <a:lnTo>
                      <a:pt x="10" y="0"/>
                    </a:lnTo>
                    <a:lnTo>
                      <a:pt x="13" y="0"/>
                    </a:lnTo>
                    <a:lnTo>
                      <a:pt x="15" y="0"/>
                    </a:lnTo>
                    <a:lnTo>
                      <a:pt x="17" y="0"/>
                    </a:lnTo>
                    <a:lnTo>
                      <a:pt x="19" y="1"/>
                    </a:lnTo>
                    <a:lnTo>
                      <a:pt x="20" y="2"/>
                    </a:lnTo>
                    <a:lnTo>
                      <a:pt x="22" y="2"/>
                    </a:lnTo>
                    <a:lnTo>
                      <a:pt x="23" y="4"/>
                    </a:lnTo>
                    <a:lnTo>
                      <a:pt x="23" y="5"/>
                    </a:lnTo>
                    <a:lnTo>
                      <a:pt x="23" y="6"/>
                    </a:lnTo>
                    <a:lnTo>
                      <a:pt x="23" y="8"/>
                    </a:lnTo>
                    <a:lnTo>
                      <a:pt x="22" y="9"/>
                    </a:lnTo>
                    <a:lnTo>
                      <a:pt x="21" y="11"/>
                    </a:lnTo>
                    <a:lnTo>
                      <a:pt x="19" y="12"/>
                    </a:lnTo>
                    <a:lnTo>
                      <a:pt x="18" y="13"/>
                    </a:lnTo>
                    <a:lnTo>
                      <a:pt x="16" y="14"/>
                    </a:lnTo>
                    <a:lnTo>
                      <a:pt x="14" y="14"/>
                    </a:lnTo>
                    <a:lnTo>
                      <a:pt x="11" y="15"/>
                    </a:lnTo>
                    <a:lnTo>
                      <a:pt x="9"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9" name="Freeform 1027">
                <a:extLst>
                  <a:ext uri="{FF2B5EF4-FFF2-40B4-BE49-F238E27FC236}">
                    <a16:creationId xmlns:a16="http://schemas.microsoft.com/office/drawing/2014/main" id="{09B342A5-515C-4AA3-B736-675D276FA561}"/>
                  </a:ext>
                </a:extLst>
              </p:cNvPr>
              <p:cNvSpPr>
                <a:spLocks/>
              </p:cNvSpPr>
              <p:nvPr/>
            </p:nvSpPr>
            <p:spPr bwMode="auto">
              <a:xfrm>
                <a:off x="1391" y="3915"/>
                <a:ext cx="12" cy="3"/>
              </a:xfrm>
              <a:custGeom>
                <a:avLst/>
                <a:gdLst>
                  <a:gd name="T0" fmla="*/ 17 w 36"/>
                  <a:gd name="T1" fmla="*/ 7 h 8"/>
                  <a:gd name="T2" fmla="*/ 20 w 36"/>
                  <a:gd name="T3" fmla="*/ 8 h 8"/>
                  <a:gd name="T4" fmla="*/ 24 w 36"/>
                  <a:gd name="T5" fmla="*/ 8 h 8"/>
                  <a:gd name="T6" fmla="*/ 27 w 36"/>
                  <a:gd name="T7" fmla="*/ 8 h 8"/>
                  <a:gd name="T8" fmla="*/ 29 w 36"/>
                  <a:gd name="T9" fmla="*/ 8 h 8"/>
                  <a:gd name="T10" fmla="*/ 32 w 36"/>
                  <a:gd name="T11" fmla="*/ 7 h 8"/>
                  <a:gd name="T12" fmla="*/ 33 w 36"/>
                  <a:gd name="T13" fmla="*/ 7 h 8"/>
                  <a:gd name="T14" fmla="*/ 35 w 36"/>
                  <a:gd name="T15" fmla="*/ 6 h 8"/>
                  <a:gd name="T16" fmla="*/ 36 w 36"/>
                  <a:gd name="T17" fmla="*/ 6 h 8"/>
                  <a:gd name="T18" fmla="*/ 36 w 36"/>
                  <a:gd name="T19" fmla="*/ 5 h 8"/>
                  <a:gd name="T20" fmla="*/ 35 w 36"/>
                  <a:gd name="T21" fmla="*/ 4 h 8"/>
                  <a:gd name="T22" fmla="*/ 33 w 36"/>
                  <a:gd name="T23" fmla="*/ 4 h 8"/>
                  <a:gd name="T24" fmla="*/ 31 w 36"/>
                  <a:gd name="T25" fmla="*/ 3 h 8"/>
                  <a:gd name="T26" fmla="*/ 29 w 36"/>
                  <a:gd name="T27" fmla="*/ 2 h 8"/>
                  <a:gd name="T28" fmla="*/ 26 w 36"/>
                  <a:gd name="T29" fmla="*/ 2 h 8"/>
                  <a:gd name="T30" fmla="*/ 23 w 36"/>
                  <a:gd name="T31" fmla="*/ 1 h 8"/>
                  <a:gd name="T32" fmla="*/ 19 w 36"/>
                  <a:gd name="T33" fmla="*/ 1 h 8"/>
                  <a:gd name="T34" fmla="*/ 16 w 36"/>
                  <a:gd name="T35" fmla="*/ 0 h 8"/>
                  <a:gd name="T36" fmla="*/ 12 w 36"/>
                  <a:gd name="T37" fmla="*/ 0 h 8"/>
                  <a:gd name="T38" fmla="*/ 9 w 36"/>
                  <a:gd name="T39" fmla="*/ 0 h 8"/>
                  <a:gd name="T40" fmla="*/ 6 w 36"/>
                  <a:gd name="T41" fmla="*/ 1 h 8"/>
                  <a:gd name="T42" fmla="*/ 4 w 36"/>
                  <a:gd name="T43" fmla="*/ 1 h 8"/>
                  <a:gd name="T44" fmla="*/ 2 w 36"/>
                  <a:gd name="T45" fmla="*/ 1 h 8"/>
                  <a:gd name="T46" fmla="*/ 1 w 36"/>
                  <a:gd name="T47" fmla="*/ 2 h 8"/>
                  <a:gd name="T48" fmla="*/ 0 w 36"/>
                  <a:gd name="T49" fmla="*/ 3 h 8"/>
                  <a:gd name="T50" fmla="*/ 0 w 36"/>
                  <a:gd name="T51" fmla="*/ 3 h 8"/>
                  <a:gd name="T52" fmla="*/ 1 w 36"/>
                  <a:gd name="T53" fmla="*/ 4 h 8"/>
                  <a:gd name="T54" fmla="*/ 3 w 36"/>
                  <a:gd name="T55" fmla="*/ 5 h 8"/>
                  <a:gd name="T56" fmla="*/ 5 w 36"/>
                  <a:gd name="T57" fmla="*/ 5 h 8"/>
                  <a:gd name="T58" fmla="*/ 7 w 36"/>
                  <a:gd name="T59" fmla="*/ 6 h 8"/>
                  <a:gd name="T60" fmla="*/ 10 w 36"/>
                  <a:gd name="T61" fmla="*/ 6 h 8"/>
                  <a:gd name="T62" fmla="*/ 13 w 36"/>
                  <a:gd name="T63" fmla="*/ 7 h 8"/>
                  <a:gd name="T64" fmla="*/ 17 w 36"/>
                  <a:gd name="T6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8">
                    <a:moveTo>
                      <a:pt x="17" y="7"/>
                    </a:moveTo>
                    <a:lnTo>
                      <a:pt x="20" y="8"/>
                    </a:lnTo>
                    <a:lnTo>
                      <a:pt x="24" y="8"/>
                    </a:lnTo>
                    <a:lnTo>
                      <a:pt x="27" y="8"/>
                    </a:lnTo>
                    <a:lnTo>
                      <a:pt x="29" y="8"/>
                    </a:lnTo>
                    <a:lnTo>
                      <a:pt x="32" y="7"/>
                    </a:lnTo>
                    <a:lnTo>
                      <a:pt x="33" y="7"/>
                    </a:lnTo>
                    <a:lnTo>
                      <a:pt x="35" y="6"/>
                    </a:lnTo>
                    <a:lnTo>
                      <a:pt x="36" y="6"/>
                    </a:lnTo>
                    <a:lnTo>
                      <a:pt x="36" y="5"/>
                    </a:lnTo>
                    <a:lnTo>
                      <a:pt x="35" y="4"/>
                    </a:lnTo>
                    <a:lnTo>
                      <a:pt x="33" y="4"/>
                    </a:lnTo>
                    <a:lnTo>
                      <a:pt x="31" y="3"/>
                    </a:lnTo>
                    <a:lnTo>
                      <a:pt x="29" y="2"/>
                    </a:lnTo>
                    <a:lnTo>
                      <a:pt x="26" y="2"/>
                    </a:lnTo>
                    <a:lnTo>
                      <a:pt x="23" y="1"/>
                    </a:lnTo>
                    <a:lnTo>
                      <a:pt x="19" y="1"/>
                    </a:lnTo>
                    <a:lnTo>
                      <a:pt x="16" y="0"/>
                    </a:lnTo>
                    <a:lnTo>
                      <a:pt x="12" y="0"/>
                    </a:lnTo>
                    <a:lnTo>
                      <a:pt x="9" y="0"/>
                    </a:lnTo>
                    <a:lnTo>
                      <a:pt x="6" y="1"/>
                    </a:lnTo>
                    <a:lnTo>
                      <a:pt x="4" y="1"/>
                    </a:lnTo>
                    <a:lnTo>
                      <a:pt x="2" y="1"/>
                    </a:lnTo>
                    <a:lnTo>
                      <a:pt x="1" y="2"/>
                    </a:lnTo>
                    <a:lnTo>
                      <a:pt x="0" y="3"/>
                    </a:lnTo>
                    <a:lnTo>
                      <a:pt x="0" y="3"/>
                    </a:lnTo>
                    <a:lnTo>
                      <a:pt x="1" y="4"/>
                    </a:lnTo>
                    <a:lnTo>
                      <a:pt x="3" y="5"/>
                    </a:lnTo>
                    <a:lnTo>
                      <a:pt x="5" y="5"/>
                    </a:lnTo>
                    <a:lnTo>
                      <a:pt x="7" y="6"/>
                    </a:lnTo>
                    <a:lnTo>
                      <a:pt x="10" y="6"/>
                    </a:lnTo>
                    <a:lnTo>
                      <a:pt x="13" y="7"/>
                    </a:lnTo>
                    <a:lnTo>
                      <a:pt x="1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0" name="Freeform 1028">
                <a:extLst>
                  <a:ext uri="{FF2B5EF4-FFF2-40B4-BE49-F238E27FC236}">
                    <a16:creationId xmlns:a16="http://schemas.microsoft.com/office/drawing/2014/main" id="{38526824-21E6-75E8-2752-C6C71AAAD135}"/>
                  </a:ext>
                </a:extLst>
              </p:cNvPr>
              <p:cNvSpPr>
                <a:spLocks/>
              </p:cNvSpPr>
              <p:nvPr/>
            </p:nvSpPr>
            <p:spPr bwMode="auto">
              <a:xfrm>
                <a:off x="1339" y="3918"/>
                <a:ext cx="8" cy="8"/>
              </a:xfrm>
              <a:custGeom>
                <a:avLst/>
                <a:gdLst>
                  <a:gd name="T0" fmla="*/ 8 w 24"/>
                  <a:gd name="T1" fmla="*/ 24 h 24"/>
                  <a:gd name="T2" fmla="*/ 5 w 24"/>
                  <a:gd name="T3" fmla="*/ 24 h 24"/>
                  <a:gd name="T4" fmla="*/ 3 w 24"/>
                  <a:gd name="T5" fmla="*/ 23 h 24"/>
                  <a:gd name="T6" fmla="*/ 2 w 24"/>
                  <a:gd name="T7" fmla="*/ 22 h 24"/>
                  <a:gd name="T8" fmla="*/ 0 w 24"/>
                  <a:gd name="T9" fmla="*/ 20 h 24"/>
                  <a:gd name="T10" fmla="*/ 0 w 24"/>
                  <a:gd name="T11" fmla="*/ 18 h 24"/>
                  <a:gd name="T12" fmla="*/ 0 w 24"/>
                  <a:gd name="T13" fmla="*/ 16 h 24"/>
                  <a:gd name="T14" fmla="*/ 0 w 24"/>
                  <a:gd name="T15" fmla="*/ 14 h 24"/>
                  <a:gd name="T16" fmla="*/ 0 w 24"/>
                  <a:gd name="T17" fmla="*/ 11 h 24"/>
                  <a:gd name="T18" fmla="*/ 2 w 24"/>
                  <a:gd name="T19" fmla="*/ 9 h 24"/>
                  <a:gd name="T20" fmla="*/ 3 w 24"/>
                  <a:gd name="T21" fmla="*/ 6 h 24"/>
                  <a:gd name="T22" fmla="*/ 5 w 24"/>
                  <a:gd name="T23" fmla="*/ 4 h 24"/>
                  <a:gd name="T24" fmla="*/ 8 w 24"/>
                  <a:gd name="T25" fmla="*/ 2 h 24"/>
                  <a:gd name="T26" fmla="*/ 10 w 24"/>
                  <a:gd name="T27" fmla="*/ 1 h 24"/>
                  <a:gd name="T28" fmla="*/ 12 w 24"/>
                  <a:gd name="T29" fmla="*/ 0 h 24"/>
                  <a:gd name="T30" fmla="*/ 14 w 24"/>
                  <a:gd name="T31" fmla="*/ 0 h 24"/>
                  <a:gd name="T32" fmla="*/ 16 w 24"/>
                  <a:gd name="T33" fmla="*/ 0 h 24"/>
                  <a:gd name="T34" fmla="*/ 19 w 24"/>
                  <a:gd name="T35" fmla="*/ 0 h 24"/>
                  <a:gd name="T36" fmla="*/ 20 w 24"/>
                  <a:gd name="T37" fmla="*/ 1 h 24"/>
                  <a:gd name="T38" fmla="*/ 22 w 24"/>
                  <a:gd name="T39" fmla="*/ 2 h 24"/>
                  <a:gd name="T40" fmla="*/ 23 w 24"/>
                  <a:gd name="T41" fmla="*/ 4 h 24"/>
                  <a:gd name="T42" fmla="*/ 23 w 24"/>
                  <a:gd name="T43" fmla="*/ 6 h 24"/>
                  <a:gd name="T44" fmla="*/ 24 w 24"/>
                  <a:gd name="T45" fmla="*/ 9 h 24"/>
                  <a:gd name="T46" fmla="*/ 24 w 24"/>
                  <a:gd name="T47" fmla="*/ 11 h 24"/>
                  <a:gd name="T48" fmla="*/ 23 w 24"/>
                  <a:gd name="T49" fmla="*/ 13 h 24"/>
                  <a:gd name="T50" fmla="*/ 22 w 24"/>
                  <a:gd name="T51" fmla="*/ 16 h 24"/>
                  <a:gd name="T52" fmla="*/ 20 w 24"/>
                  <a:gd name="T53" fmla="*/ 18 h 24"/>
                  <a:gd name="T54" fmla="*/ 19 w 24"/>
                  <a:gd name="T55" fmla="*/ 20 h 24"/>
                  <a:gd name="T56" fmla="*/ 17 w 24"/>
                  <a:gd name="T57" fmla="*/ 21 h 24"/>
                  <a:gd name="T58" fmla="*/ 14 w 24"/>
                  <a:gd name="T59" fmla="*/ 22 h 24"/>
                  <a:gd name="T60" fmla="*/ 12 w 24"/>
                  <a:gd name="T61" fmla="*/ 23 h 24"/>
                  <a:gd name="T62" fmla="*/ 10 w 24"/>
                  <a:gd name="T63" fmla="*/ 24 h 24"/>
                  <a:gd name="T64" fmla="*/ 8 w 24"/>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4">
                    <a:moveTo>
                      <a:pt x="8" y="24"/>
                    </a:moveTo>
                    <a:lnTo>
                      <a:pt x="5" y="24"/>
                    </a:lnTo>
                    <a:lnTo>
                      <a:pt x="3" y="23"/>
                    </a:lnTo>
                    <a:lnTo>
                      <a:pt x="2" y="22"/>
                    </a:lnTo>
                    <a:lnTo>
                      <a:pt x="0" y="20"/>
                    </a:lnTo>
                    <a:lnTo>
                      <a:pt x="0" y="18"/>
                    </a:lnTo>
                    <a:lnTo>
                      <a:pt x="0" y="16"/>
                    </a:lnTo>
                    <a:lnTo>
                      <a:pt x="0" y="14"/>
                    </a:lnTo>
                    <a:lnTo>
                      <a:pt x="0" y="11"/>
                    </a:lnTo>
                    <a:lnTo>
                      <a:pt x="2" y="9"/>
                    </a:lnTo>
                    <a:lnTo>
                      <a:pt x="3" y="6"/>
                    </a:lnTo>
                    <a:lnTo>
                      <a:pt x="5" y="4"/>
                    </a:lnTo>
                    <a:lnTo>
                      <a:pt x="8" y="2"/>
                    </a:lnTo>
                    <a:lnTo>
                      <a:pt x="10" y="1"/>
                    </a:lnTo>
                    <a:lnTo>
                      <a:pt x="12" y="0"/>
                    </a:lnTo>
                    <a:lnTo>
                      <a:pt x="14" y="0"/>
                    </a:lnTo>
                    <a:lnTo>
                      <a:pt x="16" y="0"/>
                    </a:lnTo>
                    <a:lnTo>
                      <a:pt x="19" y="0"/>
                    </a:lnTo>
                    <a:lnTo>
                      <a:pt x="20" y="1"/>
                    </a:lnTo>
                    <a:lnTo>
                      <a:pt x="22" y="2"/>
                    </a:lnTo>
                    <a:lnTo>
                      <a:pt x="23" y="4"/>
                    </a:lnTo>
                    <a:lnTo>
                      <a:pt x="23" y="6"/>
                    </a:lnTo>
                    <a:lnTo>
                      <a:pt x="24" y="9"/>
                    </a:lnTo>
                    <a:lnTo>
                      <a:pt x="24" y="11"/>
                    </a:lnTo>
                    <a:lnTo>
                      <a:pt x="23" y="13"/>
                    </a:lnTo>
                    <a:lnTo>
                      <a:pt x="22" y="16"/>
                    </a:lnTo>
                    <a:lnTo>
                      <a:pt x="20" y="18"/>
                    </a:lnTo>
                    <a:lnTo>
                      <a:pt x="19" y="20"/>
                    </a:lnTo>
                    <a:lnTo>
                      <a:pt x="17" y="21"/>
                    </a:lnTo>
                    <a:lnTo>
                      <a:pt x="14" y="22"/>
                    </a:lnTo>
                    <a:lnTo>
                      <a:pt x="12" y="23"/>
                    </a:lnTo>
                    <a:lnTo>
                      <a:pt x="10" y="24"/>
                    </a:lnTo>
                    <a:lnTo>
                      <a:pt x="8"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1" name="Freeform 1029">
                <a:extLst>
                  <a:ext uri="{FF2B5EF4-FFF2-40B4-BE49-F238E27FC236}">
                    <a16:creationId xmlns:a16="http://schemas.microsoft.com/office/drawing/2014/main" id="{1F0FB963-09FB-D2AE-F3A2-00494FA3C7E0}"/>
                  </a:ext>
                </a:extLst>
              </p:cNvPr>
              <p:cNvSpPr>
                <a:spLocks/>
              </p:cNvSpPr>
              <p:nvPr/>
            </p:nvSpPr>
            <p:spPr bwMode="auto">
              <a:xfrm>
                <a:off x="1325" y="3927"/>
                <a:ext cx="9" cy="6"/>
              </a:xfrm>
              <a:custGeom>
                <a:avLst/>
                <a:gdLst>
                  <a:gd name="T0" fmla="*/ 12 w 27"/>
                  <a:gd name="T1" fmla="*/ 15 h 16"/>
                  <a:gd name="T2" fmla="*/ 14 w 27"/>
                  <a:gd name="T3" fmla="*/ 16 h 16"/>
                  <a:gd name="T4" fmla="*/ 16 w 27"/>
                  <a:gd name="T5" fmla="*/ 15 h 16"/>
                  <a:gd name="T6" fmla="*/ 19 w 27"/>
                  <a:gd name="T7" fmla="*/ 15 h 16"/>
                  <a:gd name="T8" fmla="*/ 21 w 27"/>
                  <a:gd name="T9" fmla="*/ 14 h 16"/>
                  <a:gd name="T10" fmla="*/ 23 w 27"/>
                  <a:gd name="T11" fmla="*/ 13 h 16"/>
                  <a:gd name="T12" fmla="*/ 25 w 27"/>
                  <a:gd name="T13" fmla="*/ 12 h 16"/>
                  <a:gd name="T14" fmla="*/ 26 w 27"/>
                  <a:gd name="T15" fmla="*/ 11 h 16"/>
                  <a:gd name="T16" fmla="*/ 27 w 27"/>
                  <a:gd name="T17" fmla="*/ 9 h 16"/>
                  <a:gd name="T18" fmla="*/ 27 w 27"/>
                  <a:gd name="T19" fmla="*/ 8 h 16"/>
                  <a:gd name="T20" fmla="*/ 27 w 27"/>
                  <a:gd name="T21" fmla="*/ 6 h 16"/>
                  <a:gd name="T22" fmla="*/ 26 w 27"/>
                  <a:gd name="T23" fmla="*/ 5 h 16"/>
                  <a:gd name="T24" fmla="*/ 25 w 27"/>
                  <a:gd name="T25" fmla="*/ 4 h 16"/>
                  <a:gd name="T26" fmla="*/ 23 w 27"/>
                  <a:gd name="T27" fmla="*/ 3 h 16"/>
                  <a:gd name="T28" fmla="*/ 21 w 27"/>
                  <a:gd name="T29" fmla="*/ 2 h 16"/>
                  <a:gd name="T30" fmla="*/ 20 w 27"/>
                  <a:gd name="T31" fmla="*/ 1 h 16"/>
                  <a:gd name="T32" fmla="*/ 17 w 27"/>
                  <a:gd name="T33" fmla="*/ 0 h 16"/>
                  <a:gd name="T34" fmla="*/ 15 w 27"/>
                  <a:gd name="T35" fmla="*/ 0 h 16"/>
                  <a:gd name="T36" fmla="*/ 12 w 27"/>
                  <a:gd name="T37" fmla="*/ 0 h 16"/>
                  <a:gd name="T38" fmla="*/ 10 w 27"/>
                  <a:gd name="T39" fmla="*/ 1 h 16"/>
                  <a:gd name="T40" fmla="*/ 7 w 27"/>
                  <a:gd name="T41" fmla="*/ 2 h 16"/>
                  <a:gd name="T42" fmla="*/ 5 w 27"/>
                  <a:gd name="T43" fmla="*/ 3 h 16"/>
                  <a:gd name="T44" fmla="*/ 3 w 27"/>
                  <a:gd name="T45" fmla="*/ 4 h 16"/>
                  <a:gd name="T46" fmla="*/ 2 w 27"/>
                  <a:gd name="T47" fmla="*/ 5 h 16"/>
                  <a:gd name="T48" fmla="*/ 1 w 27"/>
                  <a:gd name="T49" fmla="*/ 7 h 16"/>
                  <a:gd name="T50" fmla="*/ 0 w 27"/>
                  <a:gd name="T51" fmla="*/ 8 h 16"/>
                  <a:gd name="T52" fmla="*/ 1 w 27"/>
                  <a:gd name="T53" fmla="*/ 10 h 16"/>
                  <a:gd name="T54" fmla="*/ 1 w 27"/>
                  <a:gd name="T55" fmla="*/ 11 h 16"/>
                  <a:gd name="T56" fmla="*/ 3 w 27"/>
                  <a:gd name="T57" fmla="*/ 12 h 16"/>
                  <a:gd name="T58" fmla="*/ 4 w 27"/>
                  <a:gd name="T59" fmla="*/ 14 h 16"/>
                  <a:gd name="T60" fmla="*/ 6 w 27"/>
                  <a:gd name="T61" fmla="*/ 15 h 16"/>
                  <a:gd name="T62" fmla="*/ 8 w 27"/>
                  <a:gd name="T63" fmla="*/ 15 h 16"/>
                  <a:gd name="T64" fmla="*/ 12 w 27"/>
                  <a:gd name="T6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6">
                    <a:moveTo>
                      <a:pt x="12" y="15"/>
                    </a:moveTo>
                    <a:lnTo>
                      <a:pt x="14" y="16"/>
                    </a:lnTo>
                    <a:lnTo>
                      <a:pt x="16" y="15"/>
                    </a:lnTo>
                    <a:lnTo>
                      <a:pt x="19" y="15"/>
                    </a:lnTo>
                    <a:lnTo>
                      <a:pt x="21" y="14"/>
                    </a:lnTo>
                    <a:lnTo>
                      <a:pt x="23" y="13"/>
                    </a:lnTo>
                    <a:lnTo>
                      <a:pt x="25" y="12"/>
                    </a:lnTo>
                    <a:lnTo>
                      <a:pt x="26" y="11"/>
                    </a:lnTo>
                    <a:lnTo>
                      <a:pt x="27" y="9"/>
                    </a:lnTo>
                    <a:lnTo>
                      <a:pt x="27" y="8"/>
                    </a:lnTo>
                    <a:lnTo>
                      <a:pt x="27" y="6"/>
                    </a:lnTo>
                    <a:lnTo>
                      <a:pt x="26" y="5"/>
                    </a:lnTo>
                    <a:lnTo>
                      <a:pt x="25" y="4"/>
                    </a:lnTo>
                    <a:lnTo>
                      <a:pt x="23" y="3"/>
                    </a:lnTo>
                    <a:lnTo>
                      <a:pt x="21" y="2"/>
                    </a:lnTo>
                    <a:lnTo>
                      <a:pt x="20" y="1"/>
                    </a:lnTo>
                    <a:lnTo>
                      <a:pt x="17" y="0"/>
                    </a:lnTo>
                    <a:lnTo>
                      <a:pt x="15" y="0"/>
                    </a:lnTo>
                    <a:lnTo>
                      <a:pt x="12" y="0"/>
                    </a:lnTo>
                    <a:lnTo>
                      <a:pt x="10" y="1"/>
                    </a:lnTo>
                    <a:lnTo>
                      <a:pt x="7" y="2"/>
                    </a:lnTo>
                    <a:lnTo>
                      <a:pt x="5" y="3"/>
                    </a:lnTo>
                    <a:lnTo>
                      <a:pt x="3" y="4"/>
                    </a:lnTo>
                    <a:lnTo>
                      <a:pt x="2" y="5"/>
                    </a:lnTo>
                    <a:lnTo>
                      <a:pt x="1" y="7"/>
                    </a:lnTo>
                    <a:lnTo>
                      <a:pt x="0" y="8"/>
                    </a:lnTo>
                    <a:lnTo>
                      <a:pt x="1" y="10"/>
                    </a:lnTo>
                    <a:lnTo>
                      <a:pt x="1" y="11"/>
                    </a:lnTo>
                    <a:lnTo>
                      <a:pt x="3" y="12"/>
                    </a:lnTo>
                    <a:lnTo>
                      <a:pt x="4" y="14"/>
                    </a:lnTo>
                    <a:lnTo>
                      <a:pt x="6" y="15"/>
                    </a:lnTo>
                    <a:lnTo>
                      <a:pt x="8" y="15"/>
                    </a:lnTo>
                    <a:lnTo>
                      <a:pt x="1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2" name="Freeform 1030">
                <a:extLst>
                  <a:ext uri="{FF2B5EF4-FFF2-40B4-BE49-F238E27FC236}">
                    <a16:creationId xmlns:a16="http://schemas.microsoft.com/office/drawing/2014/main" id="{F3EFC809-55B7-DFA1-52AF-D8909AF39B42}"/>
                  </a:ext>
                </a:extLst>
              </p:cNvPr>
              <p:cNvSpPr>
                <a:spLocks/>
              </p:cNvSpPr>
              <p:nvPr/>
            </p:nvSpPr>
            <p:spPr bwMode="auto">
              <a:xfrm>
                <a:off x="1351" y="3914"/>
                <a:ext cx="18" cy="8"/>
              </a:xfrm>
              <a:custGeom>
                <a:avLst/>
                <a:gdLst>
                  <a:gd name="T0" fmla="*/ 21 w 53"/>
                  <a:gd name="T1" fmla="*/ 25 h 25"/>
                  <a:gd name="T2" fmla="*/ 26 w 53"/>
                  <a:gd name="T3" fmla="*/ 25 h 25"/>
                  <a:gd name="T4" fmla="*/ 31 w 53"/>
                  <a:gd name="T5" fmla="*/ 25 h 25"/>
                  <a:gd name="T6" fmla="*/ 37 w 53"/>
                  <a:gd name="T7" fmla="*/ 24 h 25"/>
                  <a:gd name="T8" fmla="*/ 41 w 53"/>
                  <a:gd name="T9" fmla="*/ 23 h 25"/>
                  <a:gd name="T10" fmla="*/ 45 w 53"/>
                  <a:gd name="T11" fmla="*/ 21 h 25"/>
                  <a:gd name="T12" fmla="*/ 48 w 53"/>
                  <a:gd name="T13" fmla="*/ 20 h 25"/>
                  <a:gd name="T14" fmla="*/ 50 w 53"/>
                  <a:gd name="T15" fmla="*/ 17 h 25"/>
                  <a:gd name="T16" fmla="*/ 53 w 53"/>
                  <a:gd name="T17" fmla="*/ 14 h 25"/>
                  <a:gd name="T18" fmla="*/ 53 w 53"/>
                  <a:gd name="T19" fmla="*/ 12 h 25"/>
                  <a:gd name="T20" fmla="*/ 53 w 53"/>
                  <a:gd name="T21" fmla="*/ 10 h 25"/>
                  <a:gd name="T22" fmla="*/ 50 w 53"/>
                  <a:gd name="T23" fmla="*/ 8 h 25"/>
                  <a:gd name="T24" fmla="*/ 47 w 53"/>
                  <a:gd name="T25" fmla="*/ 6 h 25"/>
                  <a:gd name="T26" fmla="*/ 44 w 53"/>
                  <a:gd name="T27" fmla="*/ 4 h 25"/>
                  <a:gd name="T28" fmla="*/ 40 w 53"/>
                  <a:gd name="T29" fmla="*/ 2 h 25"/>
                  <a:gd name="T30" fmla="*/ 36 w 53"/>
                  <a:gd name="T31" fmla="*/ 1 h 25"/>
                  <a:gd name="T32" fmla="*/ 30 w 53"/>
                  <a:gd name="T33" fmla="*/ 0 h 25"/>
                  <a:gd name="T34" fmla="*/ 25 w 53"/>
                  <a:gd name="T35" fmla="*/ 0 h 25"/>
                  <a:gd name="T36" fmla="*/ 20 w 53"/>
                  <a:gd name="T37" fmla="*/ 1 h 25"/>
                  <a:gd name="T38" fmla="*/ 16 w 53"/>
                  <a:gd name="T39" fmla="*/ 1 h 25"/>
                  <a:gd name="T40" fmla="*/ 10 w 53"/>
                  <a:gd name="T41" fmla="*/ 2 h 25"/>
                  <a:gd name="T42" fmla="*/ 7 w 53"/>
                  <a:gd name="T43" fmla="*/ 4 h 25"/>
                  <a:gd name="T44" fmla="*/ 4 w 53"/>
                  <a:gd name="T45" fmla="*/ 6 h 25"/>
                  <a:gd name="T46" fmla="*/ 1 w 53"/>
                  <a:gd name="T47" fmla="*/ 8 h 25"/>
                  <a:gd name="T48" fmla="*/ 0 w 53"/>
                  <a:gd name="T49" fmla="*/ 10 h 25"/>
                  <a:gd name="T50" fmla="*/ 0 w 53"/>
                  <a:gd name="T51" fmla="*/ 12 h 25"/>
                  <a:gd name="T52" fmla="*/ 0 w 53"/>
                  <a:gd name="T53" fmla="*/ 14 h 25"/>
                  <a:gd name="T54" fmla="*/ 2 w 53"/>
                  <a:gd name="T55" fmla="*/ 17 h 25"/>
                  <a:gd name="T56" fmla="*/ 4 w 53"/>
                  <a:gd name="T57" fmla="*/ 20 h 25"/>
                  <a:gd name="T58" fmla="*/ 7 w 53"/>
                  <a:gd name="T59" fmla="*/ 21 h 25"/>
                  <a:gd name="T60" fmla="*/ 11 w 53"/>
                  <a:gd name="T61" fmla="*/ 23 h 25"/>
                  <a:gd name="T62" fmla="*/ 17 w 53"/>
                  <a:gd name="T63" fmla="*/ 24 h 25"/>
                  <a:gd name="T64" fmla="*/ 21 w 53"/>
                  <a:gd name="T6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25">
                    <a:moveTo>
                      <a:pt x="21" y="25"/>
                    </a:moveTo>
                    <a:lnTo>
                      <a:pt x="26" y="25"/>
                    </a:lnTo>
                    <a:lnTo>
                      <a:pt x="31" y="25"/>
                    </a:lnTo>
                    <a:lnTo>
                      <a:pt x="37" y="24"/>
                    </a:lnTo>
                    <a:lnTo>
                      <a:pt x="41" y="23"/>
                    </a:lnTo>
                    <a:lnTo>
                      <a:pt x="45" y="21"/>
                    </a:lnTo>
                    <a:lnTo>
                      <a:pt x="48" y="20"/>
                    </a:lnTo>
                    <a:lnTo>
                      <a:pt x="50" y="17"/>
                    </a:lnTo>
                    <a:lnTo>
                      <a:pt x="53" y="14"/>
                    </a:lnTo>
                    <a:lnTo>
                      <a:pt x="53" y="12"/>
                    </a:lnTo>
                    <a:lnTo>
                      <a:pt x="53" y="10"/>
                    </a:lnTo>
                    <a:lnTo>
                      <a:pt x="50" y="8"/>
                    </a:lnTo>
                    <a:lnTo>
                      <a:pt x="47" y="6"/>
                    </a:lnTo>
                    <a:lnTo>
                      <a:pt x="44" y="4"/>
                    </a:lnTo>
                    <a:lnTo>
                      <a:pt x="40" y="2"/>
                    </a:lnTo>
                    <a:lnTo>
                      <a:pt x="36" y="1"/>
                    </a:lnTo>
                    <a:lnTo>
                      <a:pt x="30" y="0"/>
                    </a:lnTo>
                    <a:lnTo>
                      <a:pt x="25" y="0"/>
                    </a:lnTo>
                    <a:lnTo>
                      <a:pt x="20" y="1"/>
                    </a:lnTo>
                    <a:lnTo>
                      <a:pt x="16" y="1"/>
                    </a:lnTo>
                    <a:lnTo>
                      <a:pt x="10" y="2"/>
                    </a:lnTo>
                    <a:lnTo>
                      <a:pt x="7" y="4"/>
                    </a:lnTo>
                    <a:lnTo>
                      <a:pt x="4" y="6"/>
                    </a:lnTo>
                    <a:lnTo>
                      <a:pt x="1" y="8"/>
                    </a:lnTo>
                    <a:lnTo>
                      <a:pt x="0" y="10"/>
                    </a:lnTo>
                    <a:lnTo>
                      <a:pt x="0" y="12"/>
                    </a:lnTo>
                    <a:lnTo>
                      <a:pt x="0" y="14"/>
                    </a:lnTo>
                    <a:lnTo>
                      <a:pt x="2" y="17"/>
                    </a:lnTo>
                    <a:lnTo>
                      <a:pt x="4" y="20"/>
                    </a:lnTo>
                    <a:lnTo>
                      <a:pt x="7" y="21"/>
                    </a:lnTo>
                    <a:lnTo>
                      <a:pt x="11" y="23"/>
                    </a:lnTo>
                    <a:lnTo>
                      <a:pt x="17" y="24"/>
                    </a:lnTo>
                    <a:lnTo>
                      <a:pt x="21"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3" name="Freeform 1031">
                <a:extLst>
                  <a:ext uri="{FF2B5EF4-FFF2-40B4-BE49-F238E27FC236}">
                    <a16:creationId xmlns:a16="http://schemas.microsoft.com/office/drawing/2014/main" id="{A78C16D6-F6E4-9D89-F64E-909681022EA5}"/>
                  </a:ext>
                </a:extLst>
              </p:cNvPr>
              <p:cNvSpPr>
                <a:spLocks/>
              </p:cNvSpPr>
              <p:nvPr/>
            </p:nvSpPr>
            <p:spPr bwMode="auto">
              <a:xfrm>
                <a:off x="1268" y="3946"/>
                <a:ext cx="11" cy="5"/>
              </a:xfrm>
              <a:custGeom>
                <a:avLst/>
                <a:gdLst>
                  <a:gd name="T0" fmla="*/ 14 w 34"/>
                  <a:gd name="T1" fmla="*/ 15 h 15"/>
                  <a:gd name="T2" fmla="*/ 18 w 34"/>
                  <a:gd name="T3" fmla="*/ 15 h 15"/>
                  <a:gd name="T4" fmla="*/ 21 w 34"/>
                  <a:gd name="T5" fmla="*/ 15 h 15"/>
                  <a:gd name="T6" fmla="*/ 24 w 34"/>
                  <a:gd name="T7" fmla="*/ 15 h 15"/>
                  <a:gd name="T8" fmla="*/ 27 w 34"/>
                  <a:gd name="T9" fmla="*/ 14 h 15"/>
                  <a:gd name="T10" fmla="*/ 29 w 34"/>
                  <a:gd name="T11" fmla="*/ 13 h 15"/>
                  <a:gd name="T12" fmla="*/ 31 w 34"/>
                  <a:gd name="T13" fmla="*/ 12 h 15"/>
                  <a:gd name="T14" fmla="*/ 33 w 34"/>
                  <a:gd name="T15" fmla="*/ 11 h 15"/>
                  <a:gd name="T16" fmla="*/ 34 w 34"/>
                  <a:gd name="T17" fmla="*/ 10 h 15"/>
                  <a:gd name="T18" fmla="*/ 34 w 34"/>
                  <a:gd name="T19" fmla="*/ 8 h 15"/>
                  <a:gd name="T20" fmla="*/ 33 w 34"/>
                  <a:gd name="T21" fmla="*/ 7 h 15"/>
                  <a:gd name="T22" fmla="*/ 32 w 34"/>
                  <a:gd name="T23" fmla="*/ 6 h 15"/>
                  <a:gd name="T24" fmla="*/ 30 w 34"/>
                  <a:gd name="T25" fmla="*/ 5 h 15"/>
                  <a:gd name="T26" fmla="*/ 28 w 34"/>
                  <a:gd name="T27" fmla="*/ 4 h 15"/>
                  <a:gd name="T28" fmla="*/ 25 w 34"/>
                  <a:gd name="T29" fmla="*/ 2 h 15"/>
                  <a:gd name="T30" fmla="*/ 23 w 34"/>
                  <a:gd name="T31" fmla="*/ 1 h 15"/>
                  <a:gd name="T32" fmla="*/ 19 w 34"/>
                  <a:gd name="T33" fmla="*/ 1 h 15"/>
                  <a:gd name="T34" fmla="*/ 15 w 34"/>
                  <a:gd name="T35" fmla="*/ 0 h 15"/>
                  <a:gd name="T36" fmla="*/ 12 w 34"/>
                  <a:gd name="T37" fmla="*/ 0 h 15"/>
                  <a:gd name="T38" fmla="*/ 9 w 34"/>
                  <a:gd name="T39" fmla="*/ 1 h 15"/>
                  <a:gd name="T40" fmla="*/ 6 w 34"/>
                  <a:gd name="T41" fmla="*/ 1 h 15"/>
                  <a:gd name="T42" fmla="*/ 4 w 34"/>
                  <a:gd name="T43" fmla="*/ 2 h 15"/>
                  <a:gd name="T44" fmla="*/ 2 w 34"/>
                  <a:gd name="T45" fmla="*/ 4 h 15"/>
                  <a:gd name="T46" fmla="*/ 0 w 34"/>
                  <a:gd name="T47" fmla="*/ 5 h 15"/>
                  <a:gd name="T48" fmla="*/ 0 w 34"/>
                  <a:gd name="T49" fmla="*/ 6 h 15"/>
                  <a:gd name="T50" fmla="*/ 0 w 34"/>
                  <a:gd name="T51" fmla="*/ 8 h 15"/>
                  <a:gd name="T52" fmla="*/ 0 w 34"/>
                  <a:gd name="T53" fmla="*/ 9 h 15"/>
                  <a:gd name="T54" fmla="*/ 1 w 34"/>
                  <a:gd name="T55" fmla="*/ 10 h 15"/>
                  <a:gd name="T56" fmla="*/ 2 w 34"/>
                  <a:gd name="T57" fmla="*/ 12 h 15"/>
                  <a:gd name="T58" fmla="*/ 5 w 34"/>
                  <a:gd name="T59" fmla="*/ 13 h 15"/>
                  <a:gd name="T60" fmla="*/ 7 w 34"/>
                  <a:gd name="T61" fmla="*/ 14 h 15"/>
                  <a:gd name="T62" fmla="*/ 10 w 34"/>
                  <a:gd name="T63" fmla="*/ 14 h 15"/>
                  <a:gd name="T64" fmla="*/ 14 w 34"/>
                  <a:gd name="T6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15">
                    <a:moveTo>
                      <a:pt x="14" y="15"/>
                    </a:moveTo>
                    <a:lnTo>
                      <a:pt x="18" y="15"/>
                    </a:lnTo>
                    <a:lnTo>
                      <a:pt x="21" y="15"/>
                    </a:lnTo>
                    <a:lnTo>
                      <a:pt x="24" y="15"/>
                    </a:lnTo>
                    <a:lnTo>
                      <a:pt x="27" y="14"/>
                    </a:lnTo>
                    <a:lnTo>
                      <a:pt x="29" y="13"/>
                    </a:lnTo>
                    <a:lnTo>
                      <a:pt x="31" y="12"/>
                    </a:lnTo>
                    <a:lnTo>
                      <a:pt x="33" y="11"/>
                    </a:lnTo>
                    <a:lnTo>
                      <a:pt x="34" y="10"/>
                    </a:lnTo>
                    <a:lnTo>
                      <a:pt x="34" y="8"/>
                    </a:lnTo>
                    <a:lnTo>
                      <a:pt x="33" y="7"/>
                    </a:lnTo>
                    <a:lnTo>
                      <a:pt x="32" y="6"/>
                    </a:lnTo>
                    <a:lnTo>
                      <a:pt x="30" y="5"/>
                    </a:lnTo>
                    <a:lnTo>
                      <a:pt x="28" y="4"/>
                    </a:lnTo>
                    <a:lnTo>
                      <a:pt x="25" y="2"/>
                    </a:lnTo>
                    <a:lnTo>
                      <a:pt x="23" y="1"/>
                    </a:lnTo>
                    <a:lnTo>
                      <a:pt x="19" y="1"/>
                    </a:lnTo>
                    <a:lnTo>
                      <a:pt x="15" y="0"/>
                    </a:lnTo>
                    <a:lnTo>
                      <a:pt x="12" y="0"/>
                    </a:lnTo>
                    <a:lnTo>
                      <a:pt x="9" y="1"/>
                    </a:lnTo>
                    <a:lnTo>
                      <a:pt x="6" y="1"/>
                    </a:lnTo>
                    <a:lnTo>
                      <a:pt x="4" y="2"/>
                    </a:lnTo>
                    <a:lnTo>
                      <a:pt x="2" y="4"/>
                    </a:lnTo>
                    <a:lnTo>
                      <a:pt x="0" y="5"/>
                    </a:lnTo>
                    <a:lnTo>
                      <a:pt x="0" y="6"/>
                    </a:lnTo>
                    <a:lnTo>
                      <a:pt x="0" y="8"/>
                    </a:lnTo>
                    <a:lnTo>
                      <a:pt x="0" y="9"/>
                    </a:lnTo>
                    <a:lnTo>
                      <a:pt x="1" y="10"/>
                    </a:lnTo>
                    <a:lnTo>
                      <a:pt x="2" y="12"/>
                    </a:lnTo>
                    <a:lnTo>
                      <a:pt x="5" y="13"/>
                    </a:lnTo>
                    <a:lnTo>
                      <a:pt x="7" y="14"/>
                    </a:lnTo>
                    <a:lnTo>
                      <a:pt x="10" y="14"/>
                    </a:lnTo>
                    <a:lnTo>
                      <a:pt x="14"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4" name="Freeform 1032">
                <a:extLst>
                  <a:ext uri="{FF2B5EF4-FFF2-40B4-BE49-F238E27FC236}">
                    <a16:creationId xmlns:a16="http://schemas.microsoft.com/office/drawing/2014/main" id="{3FEDB33A-CF45-2A5F-D3AD-BA755F03F018}"/>
                  </a:ext>
                </a:extLst>
              </p:cNvPr>
              <p:cNvSpPr>
                <a:spLocks/>
              </p:cNvSpPr>
              <p:nvPr/>
            </p:nvSpPr>
            <p:spPr bwMode="auto">
              <a:xfrm>
                <a:off x="1216" y="3939"/>
                <a:ext cx="8" cy="19"/>
              </a:xfrm>
              <a:custGeom>
                <a:avLst/>
                <a:gdLst>
                  <a:gd name="T0" fmla="*/ 22 w 23"/>
                  <a:gd name="T1" fmla="*/ 0 h 57"/>
                  <a:gd name="T2" fmla="*/ 20 w 23"/>
                  <a:gd name="T3" fmla="*/ 0 h 57"/>
                  <a:gd name="T4" fmla="*/ 19 w 23"/>
                  <a:gd name="T5" fmla="*/ 2 h 57"/>
                  <a:gd name="T6" fmla="*/ 17 w 23"/>
                  <a:gd name="T7" fmla="*/ 4 h 57"/>
                  <a:gd name="T8" fmla="*/ 15 w 23"/>
                  <a:gd name="T9" fmla="*/ 9 h 57"/>
                  <a:gd name="T10" fmla="*/ 14 w 23"/>
                  <a:gd name="T11" fmla="*/ 13 h 57"/>
                  <a:gd name="T12" fmla="*/ 12 w 23"/>
                  <a:gd name="T13" fmla="*/ 17 h 57"/>
                  <a:gd name="T14" fmla="*/ 10 w 23"/>
                  <a:gd name="T15" fmla="*/ 22 h 57"/>
                  <a:gd name="T16" fmla="*/ 7 w 23"/>
                  <a:gd name="T17" fmla="*/ 29 h 57"/>
                  <a:gd name="T18" fmla="*/ 5 w 23"/>
                  <a:gd name="T19" fmla="*/ 35 h 57"/>
                  <a:gd name="T20" fmla="*/ 3 w 23"/>
                  <a:gd name="T21" fmla="*/ 40 h 57"/>
                  <a:gd name="T22" fmla="*/ 2 w 23"/>
                  <a:gd name="T23" fmla="*/ 44 h 57"/>
                  <a:gd name="T24" fmla="*/ 1 w 23"/>
                  <a:gd name="T25" fmla="*/ 49 h 57"/>
                  <a:gd name="T26" fmla="*/ 0 w 23"/>
                  <a:gd name="T27" fmla="*/ 52 h 57"/>
                  <a:gd name="T28" fmla="*/ 0 w 23"/>
                  <a:gd name="T29" fmla="*/ 55 h 57"/>
                  <a:gd name="T30" fmla="*/ 0 w 23"/>
                  <a:gd name="T31" fmla="*/ 57 h 57"/>
                  <a:gd name="T32" fmla="*/ 1 w 23"/>
                  <a:gd name="T33" fmla="*/ 57 h 57"/>
                  <a:gd name="T34" fmla="*/ 2 w 23"/>
                  <a:gd name="T35" fmla="*/ 57 h 57"/>
                  <a:gd name="T36" fmla="*/ 4 w 23"/>
                  <a:gd name="T37" fmla="*/ 55 h 57"/>
                  <a:gd name="T38" fmla="*/ 6 w 23"/>
                  <a:gd name="T39" fmla="*/ 53 h 57"/>
                  <a:gd name="T40" fmla="*/ 7 w 23"/>
                  <a:gd name="T41" fmla="*/ 50 h 57"/>
                  <a:gd name="T42" fmla="*/ 10 w 23"/>
                  <a:gd name="T43" fmla="*/ 45 h 57"/>
                  <a:gd name="T44" fmla="*/ 12 w 23"/>
                  <a:gd name="T45" fmla="*/ 40 h 57"/>
                  <a:gd name="T46" fmla="*/ 14 w 23"/>
                  <a:gd name="T47" fmla="*/ 35 h 57"/>
                  <a:gd name="T48" fmla="*/ 17 w 23"/>
                  <a:gd name="T49" fmla="*/ 30 h 57"/>
                  <a:gd name="T50" fmla="*/ 18 w 23"/>
                  <a:gd name="T51" fmla="*/ 23 h 57"/>
                  <a:gd name="T52" fmla="*/ 20 w 23"/>
                  <a:gd name="T53" fmla="*/ 18 h 57"/>
                  <a:gd name="T54" fmla="*/ 21 w 23"/>
                  <a:gd name="T55" fmla="*/ 13 h 57"/>
                  <a:gd name="T56" fmla="*/ 22 w 23"/>
                  <a:gd name="T57" fmla="*/ 9 h 57"/>
                  <a:gd name="T58" fmla="*/ 22 w 23"/>
                  <a:gd name="T59" fmla="*/ 5 h 57"/>
                  <a:gd name="T60" fmla="*/ 23 w 23"/>
                  <a:gd name="T61" fmla="*/ 2 h 57"/>
                  <a:gd name="T62" fmla="*/ 22 w 23"/>
                  <a:gd name="T63" fmla="*/ 1 h 57"/>
                  <a:gd name="T64" fmla="*/ 22 w 23"/>
                  <a:gd name="T6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57">
                    <a:moveTo>
                      <a:pt x="22" y="0"/>
                    </a:moveTo>
                    <a:lnTo>
                      <a:pt x="20" y="0"/>
                    </a:lnTo>
                    <a:lnTo>
                      <a:pt x="19" y="2"/>
                    </a:lnTo>
                    <a:lnTo>
                      <a:pt x="17" y="4"/>
                    </a:lnTo>
                    <a:lnTo>
                      <a:pt x="15" y="9"/>
                    </a:lnTo>
                    <a:lnTo>
                      <a:pt x="14" y="13"/>
                    </a:lnTo>
                    <a:lnTo>
                      <a:pt x="12" y="17"/>
                    </a:lnTo>
                    <a:lnTo>
                      <a:pt x="10" y="22"/>
                    </a:lnTo>
                    <a:lnTo>
                      <a:pt x="7" y="29"/>
                    </a:lnTo>
                    <a:lnTo>
                      <a:pt x="5" y="35"/>
                    </a:lnTo>
                    <a:lnTo>
                      <a:pt x="3" y="40"/>
                    </a:lnTo>
                    <a:lnTo>
                      <a:pt x="2" y="44"/>
                    </a:lnTo>
                    <a:lnTo>
                      <a:pt x="1" y="49"/>
                    </a:lnTo>
                    <a:lnTo>
                      <a:pt x="0" y="52"/>
                    </a:lnTo>
                    <a:lnTo>
                      <a:pt x="0" y="55"/>
                    </a:lnTo>
                    <a:lnTo>
                      <a:pt x="0" y="57"/>
                    </a:lnTo>
                    <a:lnTo>
                      <a:pt x="1" y="57"/>
                    </a:lnTo>
                    <a:lnTo>
                      <a:pt x="2" y="57"/>
                    </a:lnTo>
                    <a:lnTo>
                      <a:pt x="4" y="55"/>
                    </a:lnTo>
                    <a:lnTo>
                      <a:pt x="6" y="53"/>
                    </a:lnTo>
                    <a:lnTo>
                      <a:pt x="7" y="50"/>
                    </a:lnTo>
                    <a:lnTo>
                      <a:pt x="10" y="45"/>
                    </a:lnTo>
                    <a:lnTo>
                      <a:pt x="12" y="40"/>
                    </a:lnTo>
                    <a:lnTo>
                      <a:pt x="14" y="35"/>
                    </a:lnTo>
                    <a:lnTo>
                      <a:pt x="17" y="30"/>
                    </a:lnTo>
                    <a:lnTo>
                      <a:pt x="18" y="23"/>
                    </a:lnTo>
                    <a:lnTo>
                      <a:pt x="20" y="18"/>
                    </a:lnTo>
                    <a:lnTo>
                      <a:pt x="21" y="13"/>
                    </a:lnTo>
                    <a:lnTo>
                      <a:pt x="22" y="9"/>
                    </a:lnTo>
                    <a:lnTo>
                      <a:pt x="22" y="5"/>
                    </a:lnTo>
                    <a:lnTo>
                      <a:pt x="23" y="2"/>
                    </a:lnTo>
                    <a:lnTo>
                      <a:pt x="22" y="1"/>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5" name="Freeform 1033">
                <a:extLst>
                  <a:ext uri="{FF2B5EF4-FFF2-40B4-BE49-F238E27FC236}">
                    <a16:creationId xmlns:a16="http://schemas.microsoft.com/office/drawing/2014/main" id="{E9C24B4A-C67A-7872-7148-E6747227A63F}"/>
                  </a:ext>
                </a:extLst>
              </p:cNvPr>
              <p:cNvSpPr>
                <a:spLocks/>
              </p:cNvSpPr>
              <p:nvPr/>
            </p:nvSpPr>
            <p:spPr bwMode="auto">
              <a:xfrm>
                <a:off x="1249" y="3944"/>
                <a:ext cx="5" cy="2"/>
              </a:xfrm>
              <a:custGeom>
                <a:avLst/>
                <a:gdLst>
                  <a:gd name="T0" fmla="*/ 8 w 17"/>
                  <a:gd name="T1" fmla="*/ 6 h 6"/>
                  <a:gd name="T2" fmla="*/ 11 w 17"/>
                  <a:gd name="T3" fmla="*/ 6 h 6"/>
                  <a:gd name="T4" fmla="*/ 14 w 17"/>
                  <a:gd name="T5" fmla="*/ 6 h 6"/>
                  <a:gd name="T6" fmla="*/ 16 w 17"/>
                  <a:gd name="T7" fmla="*/ 5 h 6"/>
                  <a:gd name="T8" fmla="*/ 17 w 17"/>
                  <a:gd name="T9" fmla="*/ 4 h 6"/>
                  <a:gd name="T10" fmla="*/ 17 w 17"/>
                  <a:gd name="T11" fmla="*/ 3 h 6"/>
                  <a:gd name="T12" fmla="*/ 16 w 17"/>
                  <a:gd name="T13" fmla="*/ 2 h 6"/>
                  <a:gd name="T14" fmla="*/ 12 w 17"/>
                  <a:gd name="T15" fmla="*/ 1 h 6"/>
                  <a:gd name="T16" fmla="*/ 9 w 17"/>
                  <a:gd name="T17" fmla="*/ 1 h 6"/>
                  <a:gd name="T18" fmla="*/ 8 w 17"/>
                  <a:gd name="T19" fmla="*/ 0 h 6"/>
                  <a:gd name="T20" fmla="*/ 6 w 17"/>
                  <a:gd name="T21" fmla="*/ 0 h 6"/>
                  <a:gd name="T22" fmla="*/ 5 w 17"/>
                  <a:gd name="T23" fmla="*/ 0 h 6"/>
                  <a:gd name="T24" fmla="*/ 3 w 17"/>
                  <a:gd name="T25" fmla="*/ 0 h 6"/>
                  <a:gd name="T26" fmla="*/ 2 w 17"/>
                  <a:gd name="T27" fmla="*/ 1 h 6"/>
                  <a:gd name="T28" fmla="*/ 1 w 17"/>
                  <a:gd name="T29" fmla="*/ 1 h 6"/>
                  <a:gd name="T30" fmla="*/ 0 w 17"/>
                  <a:gd name="T31" fmla="*/ 1 h 6"/>
                  <a:gd name="T32" fmla="*/ 0 w 17"/>
                  <a:gd name="T33" fmla="*/ 2 h 6"/>
                  <a:gd name="T34" fmla="*/ 0 w 17"/>
                  <a:gd name="T35" fmla="*/ 3 h 6"/>
                  <a:gd name="T36" fmla="*/ 2 w 17"/>
                  <a:gd name="T37" fmla="*/ 4 h 6"/>
                  <a:gd name="T38" fmla="*/ 4 w 17"/>
                  <a:gd name="T39" fmla="*/ 5 h 6"/>
                  <a:gd name="T40" fmla="*/ 8 w 17"/>
                  <a:gd name="T4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6">
                    <a:moveTo>
                      <a:pt x="8" y="6"/>
                    </a:moveTo>
                    <a:lnTo>
                      <a:pt x="11" y="6"/>
                    </a:lnTo>
                    <a:lnTo>
                      <a:pt x="14" y="6"/>
                    </a:lnTo>
                    <a:lnTo>
                      <a:pt x="16" y="5"/>
                    </a:lnTo>
                    <a:lnTo>
                      <a:pt x="17" y="4"/>
                    </a:lnTo>
                    <a:lnTo>
                      <a:pt x="17" y="3"/>
                    </a:lnTo>
                    <a:lnTo>
                      <a:pt x="16" y="2"/>
                    </a:lnTo>
                    <a:lnTo>
                      <a:pt x="12" y="1"/>
                    </a:lnTo>
                    <a:lnTo>
                      <a:pt x="9" y="1"/>
                    </a:lnTo>
                    <a:lnTo>
                      <a:pt x="8" y="0"/>
                    </a:lnTo>
                    <a:lnTo>
                      <a:pt x="6" y="0"/>
                    </a:lnTo>
                    <a:lnTo>
                      <a:pt x="5" y="0"/>
                    </a:lnTo>
                    <a:lnTo>
                      <a:pt x="3" y="0"/>
                    </a:lnTo>
                    <a:lnTo>
                      <a:pt x="2" y="1"/>
                    </a:lnTo>
                    <a:lnTo>
                      <a:pt x="1" y="1"/>
                    </a:lnTo>
                    <a:lnTo>
                      <a:pt x="0" y="1"/>
                    </a:lnTo>
                    <a:lnTo>
                      <a:pt x="0" y="2"/>
                    </a:lnTo>
                    <a:lnTo>
                      <a:pt x="0" y="3"/>
                    </a:lnTo>
                    <a:lnTo>
                      <a:pt x="2" y="4"/>
                    </a:lnTo>
                    <a:lnTo>
                      <a:pt x="4" y="5"/>
                    </a:lnTo>
                    <a:lnTo>
                      <a:pt x="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6" name="Freeform 1034">
                <a:extLst>
                  <a:ext uri="{FF2B5EF4-FFF2-40B4-BE49-F238E27FC236}">
                    <a16:creationId xmlns:a16="http://schemas.microsoft.com/office/drawing/2014/main" id="{1F916965-1B13-59B1-CCE7-4565D3194339}"/>
                  </a:ext>
                </a:extLst>
              </p:cNvPr>
              <p:cNvSpPr>
                <a:spLocks/>
              </p:cNvSpPr>
              <p:nvPr/>
            </p:nvSpPr>
            <p:spPr bwMode="auto">
              <a:xfrm>
                <a:off x="1247" y="3908"/>
                <a:ext cx="14" cy="18"/>
              </a:xfrm>
              <a:custGeom>
                <a:avLst/>
                <a:gdLst>
                  <a:gd name="T0" fmla="*/ 29 w 40"/>
                  <a:gd name="T1" fmla="*/ 0 h 52"/>
                  <a:gd name="T2" fmla="*/ 33 w 40"/>
                  <a:gd name="T3" fmla="*/ 1 h 52"/>
                  <a:gd name="T4" fmla="*/ 35 w 40"/>
                  <a:gd name="T5" fmla="*/ 3 h 52"/>
                  <a:gd name="T6" fmla="*/ 37 w 40"/>
                  <a:gd name="T7" fmla="*/ 5 h 52"/>
                  <a:gd name="T8" fmla="*/ 40 w 40"/>
                  <a:gd name="T9" fmla="*/ 9 h 52"/>
                  <a:gd name="T10" fmla="*/ 40 w 40"/>
                  <a:gd name="T11" fmla="*/ 13 h 52"/>
                  <a:gd name="T12" fmla="*/ 40 w 40"/>
                  <a:gd name="T13" fmla="*/ 18 h 52"/>
                  <a:gd name="T14" fmla="*/ 40 w 40"/>
                  <a:gd name="T15" fmla="*/ 23 h 52"/>
                  <a:gd name="T16" fmla="*/ 37 w 40"/>
                  <a:gd name="T17" fmla="*/ 28 h 52"/>
                  <a:gd name="T18" fmla="*/ 35 w 40"/>
                  <a:gd name="T19" fmla="*/ 33 h 52"/>
                  <a:gd name="T20" fmla="*/ 33 w 40"/>
                  <a:gd name="T21" fmla="*/ 38 h 52"/>
                  <a:gd name="T22" fmla="*/ 29 w 40"/>
                  <a:gd name="T23" fmla="*/ 42 h 52"/>
                  <a:gd name="T24" fmla="*/ 26 w 40"/>
                  <a:gd name="T25" fmla="*/ 46 h 52"/>
                  <a:gd name="T26" fmla="*/ 22 w 40"/>
                  <a:gd name="T27" fmla="*/ 49 h 52"/>
                  <a:gd name="T28" fmla="*/ 18 w 40"/>
                  <a:gd name="T29" fmla="*/ 51 h 52"/>
                  <a:gd name="T30" fmla="*/ 14 w 40"/>
                  <a:gd name="T31" fmla="*/ 52 h 52"/>
                  <a:gd name="T32" fmla="*/ 10 w 40"/>
                  <a:gd name="T33" fmla="*/ 52 h 52"/>
                  <a:gd name="T34" fmla="*/ 7 w 40"/>
                  <a:gd name="T35" fmla="*/ 51 h 52"/>
                  <a:gd name="T36" fmla="*/ 4 w 40"/>
                  <a:gd name="T37" fmla="*/ 50 h 52"/>
                  <a:gd name="T38" fmla="*/ 2 w 40"/>
                  <a:gd name="T39" fmla="*/ 47 h 52"/>
                  <a:gd name="T40" fmla="*/ 1 w 40"/>
                  <a:gd name="T41" fmla="*/ 43 h 52"/>
                  <a:gd name="T42" fmla="*/ 0 w 40"/>
                  <a:gd name="T43" fmla="*/ 39 h 52"/>
                  <a:gd name="T44" fmla="*/ 0 w 40"/>
                  <a:gd name="T45" fmla="*/ 34 h 52"/>
                  <a:gd name="T46" fmla="*/ 1 w 40"/>
                  <a:gd name="T47" fmla="*/ 29 h 52"/>
                  <a:gd name="T48" fmla="*/ 2 w 40"/>
                  <a:gd name="T49" fmla="*/ 24 h 52"/>
                  <a:gd name="T50" fmla="*/ 4 w 40"/>
                  <a:gd name="T51" fmla="*/ 19 h 52"/>
                  <a:gd name="T52" fmla="*/ 7 w 40"/>
                  <a:gd name="T53" fmla="*/ 13 h 52"/>
                  <a:gd name="T54" fmla="*/ 11 w 40"/>
                  <a:gd name="T55" fmla="*/ 10 h 52"/>
                  <a:gd name="T56" fmla="*/ 14 w 40"/>
                  <a:gd name="T57" fmla="*/ 6 h 52"/>
                  <a:gd name="T58" fmla="*/ 18 w 40"/>
                  <a:gd name="T59" fmla="*/ 3 h 52"/>
                  <a:gd name="T60" fmla="*/ 22 w 40"/>
                  <a:gd name="T61" fmla="*/ 1 h 52"/>
                  <a:gd name="T62" fmla="*/ 26 w 40"/>
                  <a:gd name="T63" fmla="*/ 0 h 52"/>
                  <a:gd name="T64" fmla="*/ 29 w 40"/>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52">
                    <a:moveTo>
                      <a:pt x="29" y="0"/>
                    </a:moveTo>
                    <a:lnTo>
                      <a:pt x="33" y="1"/>
                    </a:lnTo>
                    <a:lnTo>
                      <a:pt x="35" y="3"/>
                    </a:lnTo>
                    <a:lnTo>
                      <a:pt x="37" y="5"/>
                    </a:lnTo>
                    <a:lnTo>
                      <a:pt x="40" y="9"/>
                    </a:lnTo>
                    <a:lnTo>
                      <a:pt x="40" y="13"/>
                    </a:lnTo>
                    <a:lnTo>
                      <a:pt x="40" y="18"/>
                    </a:lnTo>
                    <a:lnTo>
                      <a:pt x="40" y="23"/>
                    </a:lnTo>
                    <a:lnTo>
                      <a:pt x="37" y="28"/>
                    </a:lnTo>
                    <a:lnTo>
                      <a:pt x="35" y="33"/>
                    </a:lnTo>
                    <a:lnTo>
                      <a:pt x="33" y="38"/>
                    </a:lnTo>
                    <a:lnTo>
                      <a:pt x="29" y="42"/>
                    </a:lnTo>
                    <a:lnTo>
                      <a:pt x="26" y="46"/>
                    </a:lnTo>
                    <a:lnTo>
                      <a:pt x="22" y="49"/>
                    </a:lnTo>
                    <a:lnTo>
                      <a:pt x="18" y="51"/>
                    </a:lnTo>
                    <a:lnTo>
                      <a:pt x="14" y="52"/>
                    </a:lnTo>
                    <a:lnTo>
                      <a:pt x="10" y="52"/>
                    </a:lnTo>
                    <a:lnTo>
                      <a:pt x="7" y="51"/>
                    </a:lnTo>
                    <a:lnTo>
                      <a:pt x="4" y="50"/>
                    </a:lnTo>
                    <a:lnTo>
                      <a:pt x="2" y="47"/>
                    </a:lnTo>
                    <a:lnTo>
                      <a:pt x="1" y="43"/>
                    </a:lnTo>
                    <a:lnTo>
                      <a:pt x="0" y="39"/>
                    </a:lnTo>
                    <a:lnTo>
                      <a:pt x="0" y="34"/>
                    </a:lnTo>
                    <a:lnTo>
                      <a:pt x="1" y="29"/>
                    </a:lnTo>
                    <a:lnTo>
                      <a:pt x="2" y="24"/>
                    </a:lnTo>
                    <a:lnTo>
                      <a:pt x="4" y="19"/>
                    </a:lnTo>
                    <a:lnTo>
                      <a:pt x="7" y="13"/>
                    </a:lnTo>
                    <a:lnTo>
                      <a:pt x="11" y="10"/>
                    </a:lnTo>
                    <a:lnTo>
                      <a:pt x="14" y="6"/>
                    </a:lnTo>
                    <a:lnTo>
                      <a:pt x="18" y="3"/>
                    </a:lnTo>
                    <a:lnTo>
                      <a:pt x="22" y="1"/>
                    </a:lnTo>
                    <a:lnTo>
                      <a:pt x="26" y="0"/>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7" name="Freeform 1035">
                <a:extLst>
                  <a:ext uri="{FF2B5EF4-FFF2-40B4-BE49-F238E27FC236}">
                    <a16:creationId xmlns:a16="http://schemas.microsoft.com/office/drawing/2014/main" id="{C778C518-09FE-717C-F41B-0FE7D42AE0FE}"/>
                  </a:ext>
                </a:extLst>
              </p:cNvPr>
              <p:cNvSpPr>
                <a:spLocks/>
              </p:cNvSpPr>
              <p:nvPr/>
            </p:nvSpPr>
            <p:spPr bwMode="auto">
              <a:xfrm>
                <a:off x="1278" y="3919"/>
                <a:ext cx="5" cy="8"/>
              </a:xfrm>
              <a:custGeom>
                <a:avLst/>
                <a:gdLst>
                  <a:gd name="T0" fmla="*/ 12 w 15"/>
                  <a:gd name="T1" fmla="*/ 0 h 24"/>
                  <a:gd name="T2" fmla="*/ 13 w 15"/>
                  <a:gd name="T3" fmla="*/ 0 h 24"/>
                  <a:gd name="T4" fmla="*/ 14 w 15"/>
                  <a:gd name="T5" fmla="*/ 1 h 24"/>
                  <a:gd name="T6" fmla="*/ 15 w 15"/>
                  <a:gd name="T7" fmla="*/ 2 h 24"/>
                  <a:gd name="T8" fmla="*/ 15 w 15"/>
                  <a:gd name="T9" fmla="*/ 3 h 24"/>
                  <a:gd name="T10" fmla="*/ 15 w 15"/>
                  <a:gd name="T11" fmla="*/ 6 h 24"/>
                  <a:gd name="T12" fmla="*/ 15 w 15"/>
                  <a:gd name="T13" fmla="*/ 8 h 24"/>
                  <a:gd name="T14" fmla="*/ 14 w 15"/>
                  <a:gd name="T15" fmla="*/ 11 h 24"/>
                  <a:gd name="T16" fmla="*/ 14 w 15"/>
                  <a:gd name="T17" fmla="*/ 13 h 24"/>
                  <a:gd name="T18" fmla="*/ 13 w 15"/>
                  <a:gd name="T19" fmla="*/ 15 h 24"/>
                  <a:gd name="T20" fmla="*/ 12 w 15"/>
                  <a:gd name="T21" fmla="*/ 17 h 24"/>
                  <a:gd name="T22" fmla="*/ 10 w 15"/>
                  <a:gd name="T23" fmla="*/ 19 h 24"/>
                  <a:gd name="T24" fmla="*/ 9 w 15"/>
                  <a:gd name="T25" fmla="*/ 21 h 24"/>
                  <a:gd name="T26" fmla="*/ 7 w 15"/>
                  <a:gd name="T27" fmla="*/ 22 h 24"/>
                  <a:gd name="T28" fmla="*/ 6 w 15"/>
                  <a:gd name="T29" fmla="*/ 23 h 24"/>
                  <a:gd name="T30" fmla="*/ 4 w 15"/>
                  <a:gd name="T31" fmla="*/ 24 h 24"/>
                  <a:gd name="T32" fmla="*/ 3 w 15"/>
                  <a:gd name="T33" fmla="*/ 24 h 24"/>
                  <a:gd name="T34" fmla="*/ 2 w 15"/>
                  <a:gd name="T35" fmla="*/ 23 h 24"/>
                  <a:gd name="T36" fmla="*/ 1 w 15"/>
                  <a:gd name="T37" fmla="*/ 22 h 24"/>
                  <a:gd name="T38" fmla="*/ 1 w 15"/>
                  <a:gd name="T39" fmla="*/ 21 h 24"/>
                  <a:gd name="T40" fmla="*/ 0 w 15"/>
                  <a:gd name="T41" fmla="*/ 20 h 24"/>
                  <a:gd name="T42" fmla="*/ 0 w 15"/>
                  <a:gd name="T43" fmla="*/ 18 h 24"/>
                  <a:gd name="T44" fmla="*/ 0 w 15"/>
                  <a:gd name="T45" fmla="*/ 16 h 24"/>
                  <a:gd name="T46" fmla="*/ 1 w 15"/>
                  <a:gd name="T47" fmla="*/ 14 h 24"/>
                  <a:gd name="T48" fmla="*/ 2 w 15"/>
                  <a:gd name="T49" fmla="*/ 12 h 24"/>
                  <a:gd name="T50" fmla="*/ 3 w 15"/>
                  <a:gd name="T51" fmla="*/ 9 h 24"/>
                  <a:gd name="T52" fmla="*/ 4 w 15"/>
                  <a:gd name="T53" fmla="*/ 7 h 24"/>
                  <a:gd name="T54" fmla="*/ 5 w 15"/>
                  <a:gd name="T55" fmla="*/ 6 h 24"/>
                  <a:gd name="T56" fmla="*/ 6 w 15"/>
                  <a:gd name="T57" fmla="*/ 3 h 24"/>
                  <a:gd name="T58" fmla="*/ 7 w 15"/>
                  <a:gd name="T59" fmla="*/ 1 h 24"/>
                  <a:gd name="T60" fmla="*/ 10 w 15"/>
                  <a:gd name="T61" fmla="*/ 0 h 24"/>
                  <a:gd name="T62" fmla="*/ 11 w 15"/>
                  <a:gd name="T63" fmla="*/ 0 h 24"/>
                  <a:gd name="T64" fmla="*/ 12 w 15"/>
                  <a:gd name="T6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4">
                    <a:moveTo>
                      <a:pt x="12" y="0"/>
                    </a:moveTo>
                    <a:lnTo>
                      <a:pt x="13" y="0"/>
                    </a:lnTo>
                    <a:lnTo>
                      <a:pt x="14" y="1"/>
                    </a:lnTo>
                    <a:lnTo>
                      <a:pt x="15" y="2"/>
                    </a:lnTo>
                    <a:lnTo>
                      <a:pt x="15" y="3"/>
                    </a:lnTo>
                    <a:lnTo>
                      <a:pt x="15" y="6"/>
                    </a:lnTo>
                    <a:lnTo>
                      <a:pt x="15" y="8"/>
                    </a:lnTo>
                    <a:lnTo>
                      <a:pt x="14" y="11"/>
                    </a:lnTo>
                    <a:lnTo>
                      <a:pt x="14" y="13"/>
                    </a:lnTo>
                    <a:lnTo>
                      <a:pt x="13" y="15"/>
                    </a:lnTo>
                    <a:lnTo>
                      <a:pt x="12" y="17"/>
                    </a:lnTo>
                    <a:lnTo>
                      <a:pt x="10" y="19"/>
                    </a:lnTo>
                    <a:lnTo>
                      <a:pt x="9" y="21"/>
                    </a:lnTo>
                    <a:lnTo>
                      <a:pt x="7" y="22"/>
                    </a:lnTo>
                    <a:lnTo>
                      <a:pt x="6" y="23"/>
                    </a:lnTo>
                    <a:lnTo>
                      <a:pt x="4" y="24"/>
                    </a:lnTo>
                    <a:lnTo>
                      <a:pt x="3" y="24"/>
                    </a:lnTo>
                    <a:lnTo>
                      <a:pt x="2" y="23"/>
                    </a:lnTo>
                    <a:lnTo>
                      <a:pt x="1" y="22"/>
                    </a:lnTo>
                    <a:lnTo>
                      <a:pt x="1" y="21"/>
                    </a:lnTo>
                    <a:lnTo>
                      <a:pt x="0" y="20"/>
                    </a:lnTo>
                    <a:lnTo>
                      <a:pt x="0" y="18"/>
                    </a:lnTo>
                    <a:lnTo>
                      <a:pt x="0" y="16"/>
                    </a:lnTo>
                    <a:lnTo>
                      <a:pt x="1" y="14"/>
                    </a:lnTo>
                    <a:lnTo>
                      <a:pt x="2" y="12"/>
                    </a:lnTo>
                    <a:lnTo>
                      <a:pt x="3" y="9"/>
                    </a:lnTo>
                    <a:lnTo>
                      <a:pt x="4" y="7"/>
                    </a:lnTo>
                    <a:lnTo>
                      <a:pt x="5" y="6"/>
                    </a:lnTo>
                    <a:lnTo>
                      <a:pt x="6" y="3"/>
                    </a:lnTo>
                    <a:lnTo>
                      <a:pt x="7" y="1"/>
                    </a:lnTo>
                    <a:lnTo>
                      <a:pt x="10" y="0"/>
                    </a:lnTo>
                    <a:lnTo>
                      <a:pt x="11"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8" name="Freeform 1036">
                <a:extLst>
                  <a:ext uri="{FF2B5EF4-FFF2-40B4-BE49-F238E27FC236}">
                    <a16:creationId xmlns:a16="http://schemas.microsoft.com/office/drawing/2014/main" id="{180C516D-00B3-CDB9-8731-C6AEA0B268BD}"/>
                  </a:ext>
                </a:extLst>
              </p:cNvPr>
              <p:cNvSpPr>
                <a:spLocks/>
              </p:cNvSpPr>
              <p:nvPr/>
            </p:nvSpPr>
            <p:spPr bwMode="auto">
              <a:xfrm>
                <a:off x="1272" y="3760"/>
                <a:ext cx="28" cy="16"/>
              </a:xfrm>
              <a:custGeom>
                <a:avLst/>
                <a:gdLst>
                  <a:gd name="T0" fmla="*/ 69 w 84"/>
                  <a:gd name="T1" fmla="*/ 17 h 47"/>
                  <a:gd name="T2" fmla="*/ 76 w 84"/>
                  <a:gd name="T3" fmla="*/ 18 h 47"/>
                  <a:gd name="T4" fmla="*/ 81 w 84"/>
                  <a:gd name="T5" fmla="*/ 19 h 47"/>
                  <a:gd name="T6" fmla="*/ 84 w 84"/>
                  <a:gd name="T7" fmla="*/ 21 h 47"/>
                  <a:gd name="T8" fmla="*/ 84 w 84"/>
                  <a:gd name="T9" fmla="*/ 22 h 47"/>
                  <a:gd name="T10" fmla="*/ 81 w 84"/>
                  <a:gd name="T11" fmla="*/ 24 h 47"/>
                  <a:gd name="T12" fmla="*/ 76 w 84"/>
                  <a:gd name="T13" fmla="*/ 25 h 47"/>
                  <a:gd name="T14" fmla="*/ 69 w 84"/>
                  <a:gd name="T15" fmla="*/ 25 h 47"/>
                  <a:gd name="T16" fmla="*/ 60 w 84"/>
                  <a:gd name="T17" fmla="*/ 25 h 47"/>
                  <a:gd name="T18" fmla="*/ 53 w 84"/>
                  <a:gd name="T19" fmla="*/ 25 h 47"/>
                  <a:gd name="T20" fmla="*/ 48 w 84"/>
                  <a:gd name="T21" fmla="*/ 24 h 47"/>
                  <a:gd name="T22" fmla="*/ 43 w 84"/>
                  <a:gd name="T23" fmla="*/ 22 h 47"/>
                  <a:gd name="T24" fmla="*/ 43 w 84"/>
                  <a:gd name="T25" fmla="*/ 21 h 47"/>
                  <a:gd name="T26" fmla="*/ 48 w 84"/>
                  <a:gd name="T27" fmla="*/ 19 h 47"/>
                  <a:gd name="T28" fmla="*/ 53 w 84"/>
                  <a:gd name="T29" fmla="*/ 18 h 47"/>
                  <a:gd name="T30" fmla="*/ 60 w 84"/>
                  <a:gd name="T31" fmla="*/ 17 h 47"/>
                  <a:gd name="T32" fmla="*/ 22 w 84"/>
                  <a:gd name="T33" fmla="*/ 47 h 47"/>
                  <a:gd name="T34" fmla="*/ 31 w 84"/>
                  <a:gd name="T35" fmla="*/ 45 h 47"/>
                  <a:gd name="T36" fmla="*/ 39 w 84"/>
                  <a:gd name="T37" fmla="*/ 40 h 47"/>
                  <a:gd name="T38" fmla="*/ 43 w 84"/>
                  <a:gd name="T39" fmla="*/ 33 h 47"/>
                  <a:gd name="T40" fmla="*/ 46 w 84"/>
                  <a:gd name="T41" fmla="*/ 23 h 47"/>
                  <a:gd name="T42" fmla="*/ 43 w 84"/>
                  <a:gd name="T43" fmla="*/ 15 h 47"/>
                  <a:gd name="T44" fmla="*/ 39 w 84"/>
                  <a:gd name="T45" fmla="*/ 6 h 47"/>
                  <a:gd name="T46" fmla="*/ 31 w 84"/>
                  <a:gd name="T47" fmla="*/ 1 h 47"/>
                  <a:gd name="T48" fmla="*/ 22 w 84"/>
                  <a:gd name="T49" fmla="*/ 0 h 47"/>
                  <a:gd name="T50" fmla="*/ 14 w 84"/>
                  <a:gd name="T51" fmla="*/ 1 h 47"/>
                  <a:gd name="T52" fmla="*/ 7 w 84"/>
                  <a:gd name="T53" fmla="*/ 6 h 47"/>
                  <a:gd name="T54" fmla="*/ 1 w 84"/>
                  <a:gd name="T55" fmla="*/ 15 h 47"/>
                  <a:gd name="T56" fmla="*/ 0 w 84"/>
                  <a:gd name="T57" fmla="*/ 23 h 47"/>
                  <a:gd name="T58" fmla="*/ 1 w 84"/>
                  <a:gd name="T59" fmla="*/ 33 h 47"/>
                  <a:gd name="T60" fmla="*/ 7 w 84"/>
                  <a:gd name="T61" fmla="*/ 40 h 47"/>
                  <a:gd name="T62" fmla="*/ 14 w 84"/>
                  <a:gd name="T63" fmla="*/ 45 h 47"/>
                  <a:gd name="T64" fmla="*/ 22 w 84"/>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47">
                    <a:moveTo>
                      <a:pt x="64" y="17"/>
                    </a:moveTo>
                    <a:lnTo>
                      <a:pt x="69" y="17"/>
                    </a:lnTo>
                    <a:lnTo>
                      <a:pt x="72" y="18"/>
                    </a:lnTo>
                    <a:lnTo>
                      <a:pt x="76" y="18"/>
                    </a:lnTo>
                    <a:lnTo>
                      <a:pt x="79" y="19"/>
                    </a:lnTo>
                    <a:lnTo>
                      <a:pt x="81" y="19"/>
                    </a:lnTo>
                    <a:lnTo>
                      <a:pt x="83" y="20"/>
                    </a:lnTo>
                    <a:lnTo>
                      <a:pt x="84" y="21"/>
                    </a:lnTo>
                    <a:lnTo>
                      <a:pt x="84" y="21"/>
                    </a:lnTo>
                    <a:lnTo>
                      <a:pt x="84" y="22"/>
                    </a:lnTo>
                    <a:lnTo>
                      <a:pt x="83" y="23"/>
                    </a:lnTo>
                    <a:lnTo>
                      <a:pt x="81" y="24"/>
                    </a:lnTo>
                    <a:lnTo>
                      <a:pt x="79" y="24"/>
                    </a:lnTo>
                    <a:lnTo>
                      <a:pt x="76" y="25"/>
                    </a:lnTo>
                    <a:lnTo>
                      <a:pt x="72" y="25"/>
                    </a:lnTo>
                    <a:lnTo>
                      <a:pt x="69" y="25"/>
                    </a:lnTo>
                    <a:lnTo>
                      <a:pt x="64" y="25"/>
                    </a:lnTo>
                    <a:lnTo>
                      <a:pt x="60" y="25"/>
                    </a:lnTo>
                    <a:lnTo>
                      <a:pt x="56" y="25"/>
                    </a:lnTo>
                    <a:lnTo>
                      <a:pt x="53" y="25"/>
                    </a:lnTo>
                    <a:lnTo>
                      <a:pt x="50" y="24"/>
                    </a:lnTo>
                    <a:lnTo>
                      <a:pt x="48" y="24"/>
                    </a:lnTo>
                    <a:lnTo>
                      <a:pt x="46" y="23"/>
                    </a:lnTo>
                    <a:lnTo>
                      <a:pt x="43" y="22"/>
                    </a:lnTo>
                    <a:lnTo>
                      <a:pt x="43" y="21"/>
                    </a:lnTo>
                    <a:lnTo>
                      <a:pt x="43" y="21"/>
                    </a:lnTo>
                    <a:lnTo>
                      <a:pt x="46" y="20"/>
                    </a:lnTo>
                    <a:lnTo>
                      <a:pt x="48" y="19"/>
                    </a:lnTo>
                    <a:lnTo>
                      <a:pt x="50" y="19"/>
                    </a:lnTo>
                    <a:lnTo>
                      <a:pt x="53" y="18"/>
                    </a:lnTo>
                    <a:lnTo>
                      <a:pt x="56" y="18"/>
                    </a:lnTo>
                    <a:lnTo>
                      <a:pt x="60" y="17"/>
                    </a:lnTo>
                    <a:lnTo>
                      <a:pt x="64" y="17"/>
                    </a:lnTo>
                    <a:lnTo>
                      <a:pt x="22" y="47"/>
                    </a:lnTo>
                    <a:lnTo>
                      <a:pt x="28" y="46"/>
                    </a:lnTo>
                    <a:lnTo>
                      <a:pt x="31" y="45"/>
                    </a:lnTo>
                    <a:lnTo>
                      <a:pt x="35" y="43"/>
                    </a:lnTo>
                    <a:lnTo>
                      <a:pt x="39" y="40"/>
                    </a:lnTo>
                    <a:lnTo>
                      <a:pt x="41" y="37"/>
                    </a:lnTo>
                    <a:lnTo>
                      <a:pt x="43" y="33"/>
                    </a:lnTo>
                    <a:lnTo>
                      <a:pt x="44" y="29"/>
                    </a:lnTo>
                    <a:lnTo>
                      <a:pt x="46" y="23"/>
                    </a:lnTo>
                    <a:lnTo>
                      <a:pt x="44" y="19"/>
                    </a:lnTo>
                    <a:lnTo>
                      <a:pt x="43" y="15"/>
                    </a:lnTo>
                    <a:lnTo>
                      <a:pt x="41" y="11"/>
                    </a:lnTo>
                    <a:lnTo>
                      <a:pt x="39" y="6"/>
                    </a:lnTo>
                    <a:lnTo>
                      <a:pt x="35" y="3"/>
                    </a:lnTo>
                    <a:lnTo>
                      <a:pt x="31" y="1"/>
                    </a:lnTo>
                    <a:lnTo>
                      <a:pt x="28" y="0"/>
                    </a:lnTo>
                    <a:lnTo>
                      <a:pt x="22" y="0"/>
                    </a:lnTo>
                    <a:lnTo>
                      <a:pt x="18" y="0"/>
                    </a:lnTo>
                    <a:lnTo>
                      <a:pt x="14" y="1"/>
                    </a:lnTo>
                    <a:lnTo>
                      <a:pt x="10" y="3"/>
                    </a:lnTo>
                    <a:lnTo>
                      <a:pt x="7" y="6"/>
                    </a:lnTo>
                    <a:lnTo>
                      <a:pt x="3" y="11"/>
                    </a:lnTo>
                    <a:lnTo>
                      <a:pt x="1" y="15"/>
                    </a:lnTo>
                    <a:lnTo>
                      <a:pt x="0" y="19"/>
                    </a:lnTo>
                    <a:lnTo>
                      <a:pt x="0" y="23"/>
                    </a:lnTo>
                    <a:lnTo>
                      <a:pt x="0" y="29"/>
                    </a:lnTo>
                    <a:lnTo>
                      <a:pt x="1" y="33"/>
                    </a:lnTo>
                    <a:lnTo>
                      <a:pt x="3" y="37"/>
                    </a:lnTo>
                    <a:lnTo>
                      <a:pt x="7" y="40"/>
                    </a:lnTo>
                    <a:lnTo>
                      <a:pt x="10" y="43"/>
                    </a:lnTo>
                    <a:lnTo>
                      <a:pt x="14" y="45"/>
                    </a:lnTo>
                    <a:lnTo>
                      <a:pt x="18" y="46"/>
                    </a:lnTo>
                    <a:lnTo>
                      <a:pt x="22" y="47"/>
                    </a:lnTo>
                    <a:lnTo>
                      <a:pt x="64"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9" name="Freeform 1037">
                <a:extLst>
                  <a:ext uri="{FF2B5EF4-FFF2-40B4-BE49-F238E27FC236}">
                    <a16:creationId xmlns:a16="http://schemas.microsoft.com/office/drawing/2014/main" id="{855843F5-1A51-E3E1-0275-8F87ED44E495}"/>
                  </a:ext>
                </a:extLst>
              </p:cNvPr>
              <p:cNvSpPr>
                <a:spLocks/>
              </p:cNvSpPr>
              <p:nvPr/>
            </p:nvSpPr>
            <p:spPr bwMode="auto">
              <a:xfrm>
                <a:off x="1234" y="3712"/>
                <a:ext cx="17" cy="12"/>
              </a:xfrm>
              <a:custGeom>
                <a:avLst/>
                <a:gdLst>
                  <a:gd name="T0" fmla="*/ 25 w 51"/>
                  <a:gd name="T1" fmla="*/ 0 h 34"/>
                  <a:gd name="T2" fmla="*/ 30 w 51"/>
                  <a:gd name="T3" fmla="*/ 0 h 34"/>
                  <a:gd name="T4" fmla="*/ 34 w 51"/>
                  <a:gd name="T5" fmla="*/ 1 h 34"/>
                  <a:gd name="T6" fmla="*/ 40 w 51"/>
                  <a:gd name="T7" fmla="*/ 3 h 34"/>
                  <a:gd name="T8" fmla="*/ 44 w 51"/>
                  <a:gd name="T9" fmla="*/ 5 h 34"/>
                  <a:gd name="T10" fmla="*/ 46 w 51"/>
                  <a:gd name="T11" fmla="*/ 7 h 34"/>
                  <a:gd name="T12" fmla="*/ 49 w 51"/>
                  <a:gd name="T13" fmla="*/ 11 h 34"/>
                  <a:gd name="T14" fmla="*/ 50 w 51"/>
                  <a:gd name="T15" fmla="*/ 14 h 34"/>
                  <a:gd name="T16" fmla="*/ 51 w 51"/>
                  <a:gd name="T17" fmla="*/ 17 h 34"/>
                  <a:gd name="T18" fmla="*/ 50 w 51"/>
                  <a:gd name="T19" fmla="*/ 21 h 34"/>
                  <a:gd name="T20" fmla="*/ 49 w 51"/>
                  <a:gd name="T21" fmla="*/ 23 h 34"/>
                  <a:gd name="T22" fmla="*/ 46 w 51"/>
                  <a:gd name="T23" fmla="*/ 26 h 34"/>
                  <a:gd name="T24" fmla="*/ 44 w 51"/>
                  <a:gd name="T25" fmla="*/ 28 h 34"/>
                  <a:gd name="T26" fmla="*/ 40 w 51"/>
                  <a:gd name="T27" fmla="*/ 32 h 34"/>
                  <a:gd name="T28" fmla="*/ 34 w 51"/>
                  <a:gd name="T29" fmla="*/ 33 h 34"/>
                  <a:gd name="T30" fmla="*/ 30 w 51"/>
                  <a:gd name="T31" fmla="*/ 34 h 34"/>
                  <a:gd name="T32" fmla="*/ 25 w 51"/>
                  <a:gd name="T33" fmla="*/ 34 h 34"/>
                  <a:gd name="T34" fmla="*/ 20 w 51"/>
                  <a:gd name="T35" fmla="*/ 34 h 34"/>
                  <a:gd name="T36" fmla="*/ 15 w 51"/>
                  <a:gd name="T37" fmla="*/ 33 h 34"/>
                  <a:gd name="T38" fmla="*/ 11 w 51"/>
                  <a:gd name="T39" fmla="*/ 32 h 34"/>
                  <a:gd name="T40" fmla="*/ 7 w 51"/>
                  <a:gd name="T41" fmla="*/ 28 h 34"/>
                  <a:gd name="T42" fmla="*/ 4 w 51"/>
                  <a:gd name="T43" fmla="*/ 26 h 34"/>
                  <a:gd name="T44" fmla="*/ 2 w 51"/>
                  <a:gd name="T45" fmla="*/ 23 h 34"/>
                  <a:gd name="T46" fmla="*/ 0 w 51"/>
                  <a:gd name="T47" fmla="*/ 21 h 34"/>
                  <a:gd name="T48" fmla="*/ 0 w 51"/>
                  <a:gd name="T49" fmla="*/ 17 h 34"/>
                  <a:gd name="T50" fmla="*/ 0 w 51"/>
                  <a:gd name="T51" fmla="*/ 14 h 34"/>
                  <a:gd name="T52" fmla="*/ 2 w 51"/>
                  <a:gd name="T53" fmla="*/ 11 h 34"/>
                  <a:gd name="T54" fmla="*/ 4 w 51"/>
                  <a:gd name="T55" fmla="*/ 7 h 34"/>
                  <a:gd name="T56" fmla="*/ 7 w 51"/>
                  <a:gd name="T57" fmla="*/ 5 h 34"/>
                  <a:gd name="T58" fmla="*/ 11 w 51"/>
                  <a:gd name="T59" fmla="*/ 3 h 34"/>
                  <a:gd name="T60" fmla="*/ 15 w 51"/>
                  <a:gd name="T61" fmla="*/ 1 h 34"/>
                  <a:gd name="T62" fmla="*/ 20 w 51"/>
                  <a:gd name="T63" fmla="*/ 0 h 34"/>
                  <a:gd name="T64" fmla="*/ 25 w 51"/>
                  <a:gd name="T6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34">
                    <a:moveTo>
                      <a:pt x="25" y="0"/>
                    </a:moveTo>
                    <a:lnTo>
                      <a:pt x="30" y="0"/>
                    </a:lnTo>
                    <a:lnTo>
                      <a:pt x="34" y="1"/>
                    </a:lnTo>
                    <a:lnTo>
                      <a:pt x="40" y="3"/>
                    </a:lnTo>
                    <a:lnTo>
                      <a:pt x="44" y="5"/>
                    </a:lnTo>
                    <a:lnTo>
                      <a:pt x="46" y="7"/>
                    </a:lnTo>
                    <a:lnTo>
                      <a:pt x="49" y="11"/>
                    </a:lnTo>
                    <a:lnTo>
                      <a:pt x="50" y="14"/>
                    </a:lnTo>
                    <a:lnTo>
                      <a:pt x="51" y="17"/>
                    </a:lnTo>
                    <a:lnTo>
                      <a:pt x="50" y="21"/>
                    </a:lnTo>
                    <a:lnTo>
                      <a:pt x="49" y="23"/>
                    </a:lnTo>
                    <a:lnTo>
                      <a:pt x="46" y="26"/>
                    </a:lnTo>
                    <a:lnTo>
                      <a:pt x="44" y="28"/>
                    </a:lnTo>
                    <a:lnTo>
                      <a:pt x="40" y="32"/>
                    </a:lnTo>
                    <a:lnTo>
                      <a:pt x="34" y="33"/>
                    </a:lnTo>
                    <a:lnTo>
                      <a:pt x="30" y="34"/>
                    </a:lnTo>
                    <a:lnTo>
                      <a:pt x="25" y="34"/>
                    </a:lnTo>
                    <a:lnTo>
                      <a:pt x="20" y="34"/>
                    </a:lnTo>
                    <a:lnTo>
                      <a:pt x="15" y="33"/>
                    </a:lnTo>
                    <a:lnTo>
                      <a:pt x="11" y="32"/>
                    </a:lnTo>
                    <a:lnTo>
                      <a:pt x="7" y="28"/>
                    </a:lnTo>
                    <a:lnTo>
                      <a:pt x="4" y="26"/>
                    </a:lnTo>
                    <a:lnTo>
                      <a:pt x="2" y="23"/>
                    </a:lnTo>
                    <a:lnTo>
                      <a:pt x="0" y="21"/>
                    </a:lnTo>
                    <a:lnTo>
                      <a:pt x="0" y="17"/>
                    </a:lnTo>
                    <a:lnTo>
                      <a:pt x="0" y="14"/>
                    </a:lnTo>
                    <a:lnTo>
                      <a:pt x="2" y="11"/>
                    </a:lnTo>
                    <a:lnTo>
                      <a:pt x="4" y="7"/>
                    </a:lnTo>
                    <a:lnTo>
                      <a:pt x="7" y="5"/>
                    </a:lnTo>
                    <a:lnTo>
                      <a:pt x="11" y="3"/>
                    </a:lnTo>
                    <a:lnTo>
                      <a:pt x="15" y="1"/>
                    </a:lnTo>
                    <a:lnTo>
                      <a:pt x="20" y="0"/>
                    </a:lnTo>
                    <a:lnTo>
                      <a:pt x="25"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0" name="Freeform 1038">
                <a:extLst>
                  <a:ext uri="{FF2B5EF4-FFF2-40B4-BE49-F238E27FC236}">
                    <a16:creationId xmlns:a16="http://schemas.microsoft.com/office/drawing/2014/main" id="{10306C13-9FE3-29C0-41FD-962FE613F82D}"/>
                  </a:ext>
                </a:extLst>
              </p:cNvPr>
              <p:cNvSpPr>
                <a:spLocks/>
              </p:cNvSpPr>
              <p:nvPr/>
            </p:nvSpPr>
            <p:spPr bwMode="auto">
              <a:xfrm>
                <a:off x="1263" y="3729"/>
                <a:ext cx="19" cy="11"/>
              </a:xfrm>
              <a:custGeom>
                <a:avLst/>
                <a:gdLst>
                  <a:gd name="T0" fmla="*/ 28 w 57"/>
                  <a:gd name="T1" fmla="*/ 0 h 31"/>
                  <a:gd name="T2" fmla="*/ 35 w 57"/>
                  <a:gd name="T3" fmla="*/ 0 h 31"/>
                  <a:gd name="T4" fmla="*/ 40 w 57"/>
                  <a:gd name="T5" fmla="*/ 1 h 31"/>
                  <a:gd name="T6" fmla="*/ 44 w 57"/>
                  <a:gd name="T7" fmla="*/ 2 h 31"/>
                  <a:gd name="T8" fmla="*/ 48 w 57"/>
                  <a:gd name="T9" fmla="*/ 4 h 31"/>
                  <a:gd name="T10" fmla="*/ 51 w 57"/>
                  <a:gd name="T11" fmla="*/ 7 h 31"/>
                  <a:gd name="T12" fmla="*/ 55 w 57"/>
                  <a:gd name="T13" fmla="*/ 9 h 31"/>
                  <a:gd name="T14" fmla="*/ 56 w 57"/>
                  <a:gd name="T15" fmla="*/ 12 h 31"/>
                  <a:gd name="T16" fmla="*/ 57 w 57"/>
                  <a:gd name="T17" fmla="*/ 15 h 31"/>
                  <a:gd name="T18" fmla="*/ 56 w 57"/>
                  <a:gd name="T19" fmla="*/ 18 h 31"/>
                  <a:gd name="T20" fmla="*/ 55 w 57"/>
                  <a:gd name="T21" fmla="*/ 22 h 31"/>
                  <a:gd name="T22" fmla="*/ 51 w 57"/>
                  <a:gd name="T23" fmla="*/ 24 h 31"/>
                  <a:gd name="T24" fmla="*/ 48 w 57"/>
                  <a:gd name="T25" fmla="*/ 27 h 31"/>
                  <a:gd name="T26" fmla="*/ 44 w 57"/>
                  <a:gd name="T27" fmla="*/ 29 h 31"/>
                  <a:gd name="T28" fmla="*/ 40 w 57"/>
                  <a:gd name="T29" fmla="*/ 30 h 31"/>
                  <a:gd name="T30" fmla="*/ 35 w 57"/>
                  <a:gd name="T31" fmla="*/ 31 h 31"/>
                  <a:gd name="T32" fmla="*/ 28 w 57"/>
                  <a:gd name="T33" fmla="*/ 31 h 31"/>
                  <a:gd name="T34" fmla="*/ 23 w 57"/>
                  <a:gd name="T35" fmla="*/ 31 h 31"/>
                  <a:gd name="T36" fmla="*/ 18 w 57"/>
                  <a:gd name="T37" fmla="*/ 30 h 31"/>
                  <a:gd name="T38" fmla="*/ 13 w 57"/>
                  <a:gd name="T39" fmla="*/ 29 h 31"/>
                  <a:gd name="T40" fmla="*/ 8 w 57"/>
                  <a:gd name="T41" fmla="*/ 27 h 31"/>
                  <a:gd name="T42" fmla="*/ 5 w 57"/>
                  <a:gd name="T43" fmla="*/ 24 h 31"/>
                  <a:gd name="T44" fmla="*/ 2 w 57"/>
                  <a:gd name="T45" fmla="*/ 22 h 31"/>
                  <a:gd name="T46" fmla="*/ 1 w 57"/>
                  <a:gd name="T47" fmla="*/ 18 h 31"/>
                  <a:gd name="T48" fmla="*/ 0 w 57"/>
                  <a:gd name="T49" fmla="*/ 15 h 31"/>
                  <a:gd name="T50" fmla="*/ 1 w 57"/>
                  <a:gd name="T51" fmla="*/ 12 h 31"/>
                  <a:gd name="T52" fmla="*/ 2 w 57"/>
                  <a:gd name="T53" fmla="*/ 9 h 31"/>
                  <a:gd name="T54" fmla="*/ 5 w 57"/>
                  <a:gd name="T55" fmla="*/ 7 h 31"/>
                  <a:gd name="T56" fmla="*/ 8 w 57"/>
                  <a:gd name="T57" fmla="*/ 4 h 31"/>
                  <a:gd name="T58" fmla="*/ 13 w 57"/>
                  <a:gd name="T59" fmla="*/ 2 h 31"/>
                  <a:gd name="T60" fmla="*/ 18 w 57"/>
                  <a:gd name="T61" fmla="*/ 1 h 31"/>
                  <a:gd name="T62" fmla="*/ 23 w 57"/>
                  <a:gd name="T63" fmla="*/ 0 h 31"/>
                  <a:gd name="T64" fmla="*/ 28 w 57"/>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31">
                    <a:moveTo>
                      <a:pt x="28" y="0"/>
                    </a:moveTo>
                    <a:lnTo>
                      <a:pt x="35" y="0"/>
                    </a:lnTo>
                    <a:lnTo>
                      <a:pt x="40" y="1"/>
                    </a:lnTo>
                    <a:lnTo>
                      <a:pt x="44" y="2"/>
                    </a:lnTo>
                    <a:lnTo>
                      <a:pt x="48" y="4"/>
                    </a:lnTo>
                    <a:lnTo>
                      <a:pt x="51" y="7"/>
                    </a:lnTo>
                    <a:lnTo>
                      <a:pt x="55" y="9"/>
                    </a:lnTo>
                    <a:lnTo>
                      <a:pt x="56" y="12"/>
                    </a:lnTo>
                    <a:lnTo>
                      <a:pt x="57" y="15"/>
                    </a:lnTo>
                    <a:lnTo>
                      <a:pt x="56" y="18"/>
                    </a:lnTo>
                    <a:lnTo>
                      <a:pt x="55" y="22"/>
                    </a:lnTo>
                    <a:lnTo>
                      <a:pt x="51" y="24"/>
                    </a:lnTo>
                    <a:lnTo>
                      <a:pt x="48" y="27"/>
                    </a:lnTo>
                    <a:lnTo>
                      <a:pt x="44" y="29"/>
                    </a:lnTo>
                    <a:lnTo>
                      <a:pt x="40" y="30"/>
                    </a:lnTo>
                    <a:lnTo>
                      <a:pt x="35" y="31"/>
                    </a:lnTo>
                    <a:lnTo>
                      <a:pt x="28" y="31"/>
                    </a:lnTo>
                    <a:lnTo>
                      <a:pt x="23" y="31"/>
                    </a:lnTo>
                    <a:lnTo>
                      <a:pt x="18" y="30"/>
                    </a:lnTo>
                    <a:lnTo>
                      <a:pt x="13" y="29"/>
                    </a:lnTo>
                    <a:lnTo>
                      <a:pt x="8" y="27"/>
                    </a:lnTo>
                    <a:lnTo>
                      <a:pt x="5" y="24"/>
                    </a:lnTo>
                    <a:lnTo>
                      <a:pt x="2" y="22"/>
                    </a:lnTo>
                    <a:lnTo>
                      <a:pt x="1" y="18"/>
                    </a:lnTo>
                    <a:lnTo>
                      <a:pt x="0" y="15"/>
                    </a:lnTo>
                    <a:lnTo>
                      <a:pt x="1" y="12"/>
                    </a:lnTo>
                    <a:lnTo>
                      <a:pt x="2" y="9"/>
                    </a:lnTo>
                    <a:lnTo>
                      <a:pt x="5" y="7"/>
                    </a:lnTo>
                    <a:lnTo>
                      <a:pt x="8" y="4"/>
                    </a:lnTo>
                    <a:lnTo>
                      <a:pt x="13" y="2"/>
                    </a:lnTo>
                    <a:lnTo>
                      <a:pt x="18" y="1"/>
                    </a:lnTo>
                    <a:lnTo>
                      <a:pt x="23" y="0"/>
                    </a:lnTo>
                    <a:lnTo>
                      <a:pt x="28"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1" name="Freeform 1039">
                <a:extLst>
                  <a:ext uri="{FF2B5EF4-FFF2-40B4-BE49-F238E27FC236}">
                    <a16:creationId xmlns:a16="http://schemas.microsoft.com/office/drawing/2014/main" id="{46B4AE67-2A6E-33F9-DD17-55CF7896AD3D}"/>
                  </a:ext>
                </a:extLst>
              </p:cNvPr>
              <p:cNvSpPr>
                <a:spLocks/>
              </p:cNvSpPr>
              <p:nvPr/>
            </p:nvSpPr>
            <p:spPr bwMode="auto">
              <a:xfrm>
                <a:off x="1260" y="3751"/>
                <a:ext cx="8" cy="13"/>
              </a:xfrm>
              <a:custGeom>
                <a:avLst/>
                <a:gdLst>
                  <a:gd name="T0" fmla="*/ 10 w 22"/>
                  <a:gd name="T1" fmla="*/ 0 h 38"/>
                  <a:gd name="T2" fmla="*/ 8 w 22"/>
                  <a:gd name="T3" fmla="*/ 0 h 38"/>
                  <a:gd name="T4" fmla="*/ 6 w 22"/>
                  <a:gd name="T5" fmla="*/ 1 h 38"/>
                  <a:gd name="T6" fmla="*/ 4 w 22"/>
                  <a:gd name="T7" fmla="*/ 3 h 38"/>
                  <a:gd name="T8" fmla="*/ 3 w 22"/>
                  <a:gd name="T9" fmla="*/ 5 h 38"/>
                  <a:gd name="T10" fmla="*/ 1 w 22"/>
                  <a:gd name="T11" fmla="*/ 8 h 38"/>
                  <a:gd name="T12" fmla="*/ 1 w 22"/>
                  <a:gd name="T13" fmla="*/ 11 h 38"/>
                  <a:gd name="T14" fmla="*/ 0 w 22"/>
                  <a:gd name="T15" fmla="*/ 16 h 38"/>
                  <a:gd name="T16" fmla="*/ 0 w 22"/>
                  <a:gd name="T17" fmla="*/ 19 h 38"/>
                  <a:gd name="T18" fmla="*/ 0 w 22"/>
                  <a:gd name="T19" fmla="*/ 23 h 38"/>
                  <a:gd name="T20" fmla="*/ 1 w 22"/>
                  <a:gd name="T21" fmla="*/ 26 h 38"/>
                  <a:gd name="T22" fmla="*/ 1 w 22"/>
                  <a:gd name="T23" fmla="*/ 29 h 38"/>
                  <a:gd name="T24" fmla="*/ 3 w 22"/>
                  <a:gd name="T25" fmla="*/ 32 h 38"/>
                  <a:gd name="T26" fmla="*/ 4 w 22"/>
                  <a:gd name="T27" fmla="*/ 34 h 38"/>
                  <a:gd name="T28" fmla="*/ 6 w 22"/>
                  <a:gd name="T29" fmla="*/ 37 h 38"/>
                  <a:gd name="T30" fmla="*/ 8 w 22"/>
                  <a:gd name="T31" fmla="*/ 38 h 38"/>
                  <a:gd name="T32" fmla="*/ 10 w 22"/>
                  <a:gd name="T33" fmla="*/ 38 h 38"/>
                  <a:gd name="T34" fmla="*/ 12 w 22"/>
                  <a:gd name="T35" fmla="*/ 38 h 38"/>
                  <a:gd name="T36" fmla="*/ 14 w 22"/>
                  <a:gd name="T37" fmla="*/ 37 h 38"/>
                  <a:gd name="T38" fmla="*/ 16 w 22"/>
                  <a:gd name="T39" fmla="*/ 34 h 38"/>
                  <a:gd name="T40" fmla="*/ 17 w 22"/>
                  <a:gd name="T41" fmla="*/ 32 h 38"/>
                  <a:gd name="T42" fmla="*/ 20 w 22"/>
                  <a:gd name="T43" fmla="*/ 29 h 38"/>
                  <a:gd name="T44" fmla="*/ 20 w 22"/>
                  <a:gd name="T45" fmla="*/ 26 h 38"/>
                  <a:gd name="T46" fmla="*/ 21 w 22"/>
                  <a:gd name="T47" fmla="*/ 23 h 38"/>
                  <a:gd name="T48" fmla="*/ 22 w 22"/>
                  <a:gd name="T49" fmla="*/ 19 h 38"/>
                  <a:gd name="T50" fmla="*/ 21 w 22"/>
                  <a:gd name="T51" fmla="*/ 16 h 38"/>
                  <a:gd name="T52" fmla="*/ 20 w 22"/>
                  <a:gd name="T53" fmla="*/ 11 h 38"/>
                  <a:gd name="T54" fmla="*/ 20 w 22"/>
                  <a:gd name="T55" fmla="*/ 8 h 38"/>
                  <a:gd name="T56" fmla="*/ 17 w 22"/>
                  <a:gd name="T57" fmla="*/ 5 h 38"/>
                  <a:gd name="T58" fmla="*/ 16 w 22"/>
                  <a:gd name="T59" fmla="*/ 3 h 38"/>
                  <a:gd name="T60" fmla="*/ 14 w 22"/>
                  <a:gd name="T61" fmla="*/ 1 h 38"/>
                  <a:gd name="T62" fmla="*/ 12 w 22"/>
                  <a:gd name="T63" fmla="*/ 0 h 38"/>
                  <a:gd name="T64" fmla="*/ 10 w 22"/>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38">
                    <a:moveTo>
                      <a:pt x="10" y="0"/>
                    </a:moveTo>
                    <a:lnTo>
                      <a:pt x="8" y="0"/>
                    </a:lnTo>
                    <a:lnTo>
                      <a:pt x="6" y="1"/>
                    </a:lnTo>
                    <a:lnTo>
                      <a:pt x="4" y="3"/>
                    </a:lnTo>
                    <a:lnTo>
                      <a:pt x="3" y="5"/>
                    </a:lnTo>
                    <a:lnTo>
                      <a:pt x="1" y="8"/>
                    </a:lnTo>
                    <a:lnTo>
                      <a:pt x="1" y="11"/>
                    </a:lnTo>
                    <a:lnTo>
                      <a:pt x="0" y="16"/>
                    </a:lnTo>
                    <a:lnTo>
                      <a:pt x="0" y="19"/>
                    </a:lnTo>
                    <a:lnTo>
                      <a:pt x="0" y="23"/>
                    </a:lnTo>
                    <a:lnTo>
                      <a:pt x="1" y="26"/>
                    </a:lnTo>
                    <a:lnTo>
                      <a:pt x="1" y="29"/>
                    </a:lnTo>
                    <a:lnTo>
                      <a:pt x="3" y="32"/>
                    </a:lnTo>
                    <a:lnTo>
                      <a:pt x="4" y="34"/>
                    </a:lnTo>
                    <a:lnTo>
                      <a:pt x="6" y="37"/>
                    </a:lnTo>
                    <a:lnTo>
                      <a:pt x="8" y="38"/>
                    </a:lnTo>
                    <a:lnTo>
                      <a:pt x="10" y="38"/>
                    </a:lnTo>
                    <a:lnTo>
                      <a:pt x="12" y="38"/>
                    </a:lnTo>
                    <a:lnTo>
                      <a:pt x="14" y="37"/>
                    </a:lnTo>
                    <a:lnTo>
                      <a:pt x="16" y="34"/>
                    </a:lnTo>
                    <a:lnTo>
                      <a:pt x="17" y="32"/>
                    </a:lnTo>
                    <a:lnTo>
                      <a:pt x="20" y="29"/>
                    </a:lnTo>
                    <a:lnTo>
                      <a:pt x="20" y="26"/>
                    </a:lnTo>
                    <a:lnTo>
                      <a:pt x="21" y="23"/>
                    </a:lnTo>
                    <a:lnTo>
                      <a:pt x="22" y="19"/>
                    </a:lnTo>
                    <a:lnTo>
                      <a:pt x="21" y="16"/>
                    </a:lnTo>
                    <a:lnTo>
                      <a:pt x="20" y="11"/>
                    </a:lnTo>
                    <a:lnTo>
                      <a:pt x="20" y="8"/>
                    </a:lnTo>
                    <a:lnTo>
                      <a:pt x="17" y="5"/>
                    </a:lnTo>
                    <a:lnTo>
                      <a:pt x="16" y="3"/>
                    </a:lnTo>
                    <a:lnTo>
                      <a:pt x="14" y="1"/>
                    </a:lnTo>
                    <a:lnTo>
                      <a:pt x="12" y="0"/>
                    </a:lnTo>
                    <a:lnTo>
                      <a:pt x="10"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2" name="Freeform 1040">
                <a:extLst>
                  <a:ext uri="{FF2B5EF4-FFF2-40B4-BE49-F238E27FC236}">
                    <a16:creationId xmlns:a16="http://schemas.microsoft.com/office/drawing/2014/main" id="{F86FC7D3-7CAB-32E6-6E74-BC7E944DBBE2}"/>
                  </a:ext>
                </a:extLst>
              </p:cNvPr>
              <p:cNvSpPr>
                <a:spLocks/>
              </p:cNvSpPr>
              <p:nvPr/>
            </p:nvSpPr>
            <p:spPr bwMode="auto">
              <a:xfrm>
                <a:off x="1287" y="3766"/>
                <a:ext cx="13" cy="3"/>
              </a:xfrm>
              <a:custGeom>
                <a:avLst/>
                <a:gdLst>
                  <a:gd name="T0" fmla="*/ 20 w 41"/>
                  <a:gd name="T1" fmla="*/ 0 h 8"/>
                  <a:gd name="T2" fmla="*/ 25 w 41"/>
                  <a:gd name="T3" fmla="*/ 0 h 8"/>
                  <a:gd name="T4" fmla="*/ 29 w 41"/>
                  <a:gd name="T5" fmla="*/ 0 h 8"/>
                  <a:gd name="T6" fmla="*/ 32 w 41"/>
                  <a:gd name="T7" fmla="*/ 1 h 8"/>
                  <a:gd name="T8" fmla="*/ 35 w 41"/>
                  <a:gd name="T9" fmla="*/ 1 h 8"/>
                  <a:gd name="T10" fmla="*/ 37 w 41"/>
                  <a:gd name="T11" fmla="*/ 2 h 8"/>
                  <a:gd name="T12" fmla="*/ 39 w 41"/>
                  <a:gd name="T13" fmla="*/ 3 h 8"/>
                  <a:gd name="T14" fmla="*/ 40 w 41"/>
                  <a:gd name="T15" fmla="*/ 3 h 8"/>
                  <a:gd name="T16" fmla="*/ 41 w 41"/>
                  <a:gd name="T17" fmla="*/ 4 h 8"/>
                  <a:gd name="T18" fmla="*/ 40 w 41"/>
                  <a:gd name="T19" fmla="*/ 5 h 8"/>
                  <a:gd name="T20" fmla="*/ 39 w 41"/>
                  <a:gd name="T21" fmla="*/ 6 h 8"/>
                  <a:gd name="T22" fmla="*/ 37 w 41"/>
                  <a:gd name="T23" fmla="*/ 6 h 8"/>
                  <a:gd name="T24" fmla="*/ 35 w 41"/>
                  <a:gd name="T25" fmla="*/ 7 h 8"/>
                  <a:gd name="T26" fmla="*/ 32 w 41"/>
                  <a:gd name="T27" fmla="*/ 8 h 8"/>
                  <a:gd name="T28" fmla="*/ 29 w 41"/>
                  <a:gd name="T29" fmla="*/ 8 h 8"/>
                  <a:gd name="T30" fmla="*/ 25 w 41"/>
                  <a:gd name="T31" fmla="*/ 8 h 8"/>
                  <a:gd name="T32" fmla="*/ 20 w 41"/>
                  <a:gd name="T33" fmla="*/ 8 h 8"/>
                  <a:gd name="T34" fmla="*/ 16 w 41"/>
                  <a:gd name="T35" fmla="*/ 8 h 8"/>
                  <a:gd name="T36" fmla="*/ 13 w 41"/>
                  <a:gd name="T37" fmla="*/ 8 h 8"/>
                  <a:gd name="T38" fmla="*/ 9 w 41"/>
                  <a:gd name="T39" fmla="*/ 8 h 8"/>
                  <a:gd name="T40" fmla="*/ 6 w 41"/>
                  <a:gd name="T41" fmla="*/ 7 h 8"/>
                  <a:gd name="T42" fmla="*/ 4 w 41"/>
                  <a:gd name="T43" fmla="*/ 6 h 8"/>
                  <a:gd name="T44" fmla="*/ 2 w 41"/>
                  <a:gd name="T45" fmla="*/ 6 h 8"/>
                  <a:gd name="T46" fmla="*/ 0 w 41"/>
                  <a:gd name="T47" fmla="*/ 5 h 8"/>
                  <a:gd name="T48" fmla="*/ 0 w 41"/>
                  <a:gd name="T49" fmla="*/ 4 h 8"/>
                  <a:gd name="T50" fmla="*/ 0 w 41"/>
                  <a:gd name="T51" fmla="*/ 3 h 8"/>
                  <a:gd name="T52" fmla="*/ 2 w 41"/>
                  <a:gd name="T53" fmla="*/ 3 h 8"/>
                  <a:gd name="T54" fmla="*/ 4 w 41"/>
                  <a:gd name="T55" fmla="*/ 2 h 8"/>
                  <a:gd name="T56" fmla="*/ 6 w 41"/>
                  <a:gd name="T57" fmla="*/ 1 h 8"/>
                  <a:gd name="T58" fmla="*/ 9 w 41"/>
                  <a:gd name="T59" fmla="*/ 1 h 8"/>
                  <a:gd name="T60" fmla="*/ 13 w 41"/>
                  <a:gd name="T61" fmla="*/ 0 h 8"/>
                  <a:gd name="T62" fmla="*/ 16 w 41"/>
                  <a:gd name="T63" fmla="*/ 0 h 8"/>
                  <a:gd name="T64" fmla="*/ 20 w 41"/>
                  <a:gd name="T6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8">
                    <a:moveTo>
                      <a:pt x="20" y="0"/>
                    </a:moveTo>
                    <a:lnTo>
                      <a:pt x="25" y="0"/>
                    </a:lnTo>
                    <a:lnTo>
                      <a:pt x="29" y="0"/>
                    </a:lnTo>
                    <a:lnTo>
                      <a:pt x="32" y="1"/>
                    </a:lnTo>
                    <a:lnTo>
                      <a:pt x="35" y="1"/>
                    </a:lnTo>
                    <a:lnTo>
                      <a:pt x="37" y="2"/>
                    </a:lnTo>
                    <a:lnTo>
                      <a:pt x="39" y="3"/>
                    </a:lnTo>
                    <a:lnTo>
                      <a:pt x="40" y="3"/>
                    </a:lnTo>
                    <a:lnTo>
                      <a:pt x="41" y="4"/>
                    </a:lnTo>
                    <a:lnTo>
                      <a:pt x="40" y="5"/>
                    </a:lnTo>
                    <a:lnTo>
                      <a:pt x="39" y="6"/>
                    </a:lnTo>
                    <a:lnTo>
                      <a:pt x="37" y="6"/>
                    </a:lnTo>
                    <a:lnTo>
                      <a:pt x="35" y="7"/>
                    </a:lnTo>
                    <a:lnTo>
                      <a:pt x="32" y="8"/>
                    </a:lnTo>
                    <a:lnTo>
                      <a:pt x="29" y="8"/>
                    </a:lnTo>
                    <a:lnTo>
                      <a:pt x="25" y="8"/>
                    </a:lnTo>
                    <a:lnTo>
                      <a:pt x="20" y="8"/>
                    </a:lnTo>
                    <a:lnTo>
                      <a:pt x="16" y="8"/>
                    </a:lnTo>
                    <a:lnTo>
                      <a:pt x="13" y="8"/>
                    </a:lnTo>
                    <a:lnTo>
                      <a:pt x="9" y="8"/>
                    </a:lnTo>
                    <a:lnTo>
                      <a:pt x="6" y="7"/>
                    </a:lnTo>
                    <a:lnTo>
                      <a:pt x="4" y="6"/>
                    </a:lnTo>
                    <a:lnTo>
                      <a:pt x="2" y="6"/>
                    </a:lnTo>
                    <a:lnTo>
                      <a:pt x="0" y="5"/>
                    </a:lnTo>
                    <a:lnTo>
                      <a:pt x="0" y="4"/>
                    </a:lnTo>
                    <a:lnTo>
                      <a:pt x="0" y="3"/>
                    </a:lnTo>
                    <a:lnTo>
                      <a:pt x="2" y="3"/>
                    </a:lnTo>
                    <a:lnTo>
                      <a:pt x="4" y="2"/>
                    </a:lnTo>
                    <a:lnTo>
                      <a:pt x="6" y="1"/>
                    </a:lnTo>
                    <a:lnTo>
                      <a:pt x="9" y="1"/>
                    </a:lnTo>
                    <a:lnTo>
                      <a:pt x="13" y="0"/>
                    </a:lnTo>
                    <a:lnTo>
                      <a:pt x="16" y="0"/>
                    </a:lnTo>
                    <a:lnTo>
                      <a:pt x="20"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3" name="Freeform 1041">
                <a:extLst>
                  <a:ext uri="{FF2B5EF4-FFF2-40B4-BE49-F238E27FC236}">
                    <a16:creationId xmlns:a16="http://schemas.microsoft.com/office/drawing/2014/main" id="{8518751C-D753-7626-8445-416009AF53C1}"/>
                  </a:ext>
                </a:extLst>
              </p:cNvPr>
              <p:cNvSpPr>
                <a:spLocks/>
              </p:cNvSpPr>
              <p:nvPr/>
            </p:nvSpPr>
            <p:spPr bwMode="auto">
              <a:xfrm>
                <a:off x="1305" y="3754"/>
                <a:ext cx="21" cy="2"/>
              </a:xfrm>
              <a:custGeom>
                <a:avLst/>
                <a:gdLst>
                  <a:gd name="T0" fmla="*/ 32 w 63"/>
                  <a:gd name="T1" fmla="*/ 0 h 7"/>
                  <a:gd name="T2" fmla="*/ 38 w 63"/>
                  <a:gd name="T3" fmla="*/ 0 h 7"/>
                  <a:gd name="T4" fmla="*/ 44 w 63"/>
                  <a:gd name="T5" fmla="*/ 0 h 7"/>
                  <a:gd name="T6" fmla="*/ 50 w 63"/>
                  <a:gd name="T7" fmla="*/ 0 h 7"/>
                  <a:gd name="T8" fmla="*/ 54 w 63"/>
                  <a:gd name="T9" fmla="*/ 1 h 7"/>
                  <a:gd name="T10" fmla="*/ 58 w 63"/>
                  <a:gd name="T11" fmla="*/ 1 h 7"/>
                  <a:gd name="T12" fmla="*/ 60 w 63"/>
                  <a:gd name="T13" fmla="*/ 2 h 7"/>
                  <a:gd name="T14" fmla="*/ 62 w 63"/>
                  <a:gd name="T15" fmla="*/ 2 h 7"/>
                  <a:gd name="T16" fmla="*/ 63 w 63"/>
                  <a:gd name="T17" fmla="*/ 3 h 7"/>
                  <a:gd name="T18" fmla="*/ 62 w 63"/>
                  <a:gd name="T19" fmla="*/ 3 h 7"/>
                  <a:gd name="T20" fmla="*/ 60 w 63"/>
                  <a:gd name="T21" fmla="*/ 4 h 7"/>
                  <a:gd name="T22" fmla="*/ 58 w 63"/>
                  <a:gd name="T23" fmla="*/ 5 h 7"/>
                  <a:gd name="T24" fmla="*/ 54 w 63"/>
                  <a:gd name="T25" fmla="*/ 5 h 7"/>
                  <a:gd name="T26" fmla="*/ 50 w 63"/>
                  <a:gd name="T27" fmla="*/ 5 h 7"/>
                  <a:gd name="T28" fmla="*/ 44 w 63"/>
                  <a:gd name="T29" fmla="*/ 5 h 7"/>
                  <a:gd name="T30" fmla="*/ 38 w 63"/>
                  <a:gd name="T31" fmla="*/ 7 h 7"/>
                  <a:gd name="T32" fmla="*/ 32 w 63"/>
                  <a:gd name="T33" fmla="*/ 7 h 7"/>
                  <a:gd name="T34" fmla="*/ 25 w 63"/>
                  <a:gd name="T35" fmla="*/ 7 h 7"/>
                  <a:gd name="T36" fmla="*/ 19 w 63"/>
                  <a:gd name="T37" fmla="*/ 5 h 7"/>
                  <a:gd name="T38" fmla="*/ 14 w 63"/>
                  <a:gd name="T39" fmla="*/ 5 h 7"/>
                  <a:gd name="T40" fmla="*/ 10 w 63"/>
                  <a:gd name="T41" fmla="*/ 5 h 7"/>
                  <a:gd name="T42" fmla="*/ 5 w 63"/>
                  <a:gd name="T43" fmla="*/ 5 h 7"/>
                  <a:gd name="T44" fmla="*/ 3 w 63"/>
                  <a:gd name="T45" fmla="*/ 4 h 7"/>
                  <a:gd name="T46" fmla="*/ 1 w 63"/>
                  <a:gd name="T47" fmla="*/ 3 h 7"/>
                  <a:gd name="T48" fmla="*/ 0 w 63"/>
                  <a:gd name="T49" fmla="*/ 3 h 7"/>
                  <a:gd name="T50" fmla="*/ 1 w 63"/>
                  <a:gd name="T51" fmla="*/ 2 h 7"/>
                  <a:gd name="T52" fmla="*/ 3 w 63"/>
                  <a:gd name="T53" fmla="*/ 2 h 7"/>
                  <a:gd name="T54" fmla="*/ 5 w 63"/>
                  <a:gd name="T55" fmla="*/ 1 h 7"/>
                  <a:gd name="T56" fmla="*/ 10 w 63"/>
                  <a:gd name="T57" fmla="*/ 1 h 7"/>
                  <a:gd name="T58" fmla="*/ 14 w 63"/>
                  <a:gd name="T59" fmla="*/ 0 h 7"/>
                  <a:gd name="T60" fmla="*/ 19 w 63"/>
                  <a:gd name="T61" fmla="*/ 0 h 7"/>
                  <a:gd name="T62" fmla="*/ 25 w 63"/>
                  <a:gd name="T63" fmla="*/ 0 h 7"/>
                  <a:gd name="T64" fmla="*/ 32 w 63"/>
                  <a:gd name="T6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7">
                    <a:moveTo>
                      <a:pt x="32" y="0"/>
                    </a:moveTo>
                    <a:lnTo>
                      <a:pt x="38" y="0"/>
                    </a:lnTo>
                    <a:lnTo>
                      <a:pt x="44" y="0"/>
                    </a:lnTo>
                    <a:lnTo>
                      <a:pt x="50" y="0"/>
                    </a:lnTo>
                    <a:lnTo>
                      <a:pt x="54" y="1"/>
                    </a:lnTo>
                    <a:lnTo>
                      <a:pt x="58" y="1"/>
                    </a:lnTo>
                    <a:lnTo>
                      <a:pt x="60" y="2"/>
                    </a:lnTo>
                    <a:lnTo>
                      <a:pt x="62" y="2"/>
                    </a:lnTo>
                    <a:lnTo>
                      <a:pt x="63" y="3"/>
                    </a:lnTo>
                    <a:lnTo>
                      <a:pt x="62" y="3"/>
                    </a:lnTo>
                    <a:lnTo>
                      <a:pt x="60" y="4"/>
                    </a:lnTo>
                    <a:lnTo>
                      <a:pt x="58" y="5"/>
                    </a:lnTo>
                    <a:lnTo>
                      <a:pt x="54" y="5"/>
                    </a:lnTo>
                    <a:lnTo>
                      <a:pt x="50" y="5"/>
                    </a:lnTo>
                    <a:lnTo>
                      <a:pt x="44" y="5"/>
                    </a:lnTo>
                    <a:lnTo>
                      <a:pt x="38" y="7"/>
                    </a:lnTo>
                    <a:lnTo>
                      <a:pt x="32" y="7"/>
                    </a:lnTo>
                    <a:lnTo>
                      <a:pt x="25" y="7"/>
                    </a:lnTo>
                    <a:lnTo>
                      <a:pt x="19" y="5"/>
                    </a:lnTo>
                    <a:lnTo>
                      <a:pt x="14" y="5"/>
                    </a:lnTo>
                    <a:lnTo>
                      <a:pt x="10" y="5"/>
                    </a:lnTo>
                    <a:lnTo>
                      <a:pt x="5" y="5"/>
                    </a:lnTo>
                    <a:lnTo>
                      <a:pt x="3" y="4"/>
                    </a:lnTo>
                    <a:lnTo>
                      <a:pt x="1" y="3"/>
                    </a:lnTo>
                    <a:lnTo>
                      <a:pt x="0" y="3"/>
                    </a:lnTo>
                    <a:lnTo>
                      <a:pt x="1" y="2"/>
                    </a:lnTo>
                    <a:lnTo>
                      <a:pt x="3" y="2"/>
                    </a:lnTo>
                    <a:lnTo>
                      <a:pt x="5" y="1"/>
                    </a:lnTo>
                    <a:lnTo>
                      <a:pt x="10" y="1"/>
                    </a:lnTo>
                    <a:lnTo>
                      <a:pt x="14" y="0"/>
                    </a:lnTo>
                    <a:lnTo>
                      <a:pt x="19" y="0"/>
                    </a:lnTo>
                    <a:lnTo>
                      <a:pt x="25" y="0"/>
                    </a:lnTo>
                    <a:lnTo>
                      <a:pt x="32"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4" name="Freeform 1042">
                <a:extLst>
                  <a:ext uri="{FF2B5EF4-FFF2-40B4-BE49-F238E27FC236}">
                    <a16:creationId xmlns:a16="http://schemas.microsoft.com/office/drawing/2014/main" id="{85807CE2-F41A-8F37-A929-5A3D784DAF97}"/>
                  </a:ext>
                </a:extLst>
              </p:cNvPr>
              <p:cNvSpPr>
                <a:spLocks/>
              </p:cNvSpPr>
              <p:nvPr/>
            </p:nvSpPr>
            <p:spPr bwMode="auto">
              <a:xfrm>
                <a:off x="1350" y="3766"/>
                <a:ext cx="9" cy="4"/>
              </a:xfrm>
              <a:custGeom>
                <a:avLst/>
                <a:gdLst>
                  <a:gd name="T0" fmla="*/ 12 w 25"/>
                  <a:gd name="T1" fmla="*/ 0 h 13"/>
                  <a:gd name="T2" fmla="*/ 14 w 25"/>
                  <a:gd name="T3" fmla="*/ 0 h 13"/>
                  <a:gd name="T4" fmla="*/ 18 w 25"/>
                  <a:gd name="T5" fmla="*/ 1 h 13"/>
                  <a:gd name="T6" fmla="*/ 20 w 25"/>
                  <a:gd name="T7" fmla="*/ 1 h 13"/>
                  <a:gd name="T8" fmla="*/ 22 w 25"/>
                  <a:gd name="T9" fmla="*/ 2 h 13"/>
                  <a:gd name="T10" fmla="*/ 23 w 25"/>
                  <a:gd name="T11" fmla="*/ 3 h 13"/>
                  <a:gd name="T12" fmla="*/ 24 w 25"/>
                  <a:gd name="T13" fmla="*/ 4 h 13"/>
                  <a:gd name="T14" fmla="*/ 25 w 25"/>
                  <a:gd name="T15" fmla="*/ 5 h 13"/>
                  <a:gd name="T16" fmla="*/ 25 w 25"/>
                  <a:gd name="T17" fmla="*/ 6 h 13"/>
                  <a:gd name="T18" fmla="*/ 25 w 25"/>
                  <a:gd name="T19" fmla="*/ 7 h 13"/>
                  <a:gd name="T20" fmla="*/ 24 w 25"/>
                  <a:gd name="T21" fmla="*/ 8 h 13"/>
                  <a:gd name="T22" fmla="*/ 23 w 25"/>
                  <a:gd name="T23" fmla="*/ 9 h 13"/>
                  <a:gd name="T24" fmla="*/ 22 w 25"/>
                  <a:gd name="T25" fmla="*/ 10 h 13"/>
                  <a:gd name="T26" fmla="*/ 20 w 25"/>
                  <a:gd name="T27" fmla="*/ 12 h 13"/>
                  <a:gd name="T28" fmla="*/ 18 w 25"/>
                  <a:gd name="T29" fmla="*/ 13 h 13"/>
                  <a:gd name="T30" fmla="*/ 14 w 25"/>
                  <a:gd name="T31" fmla="*/ 13 h 13"/>
                  <a:gd name="T32" fmla="*/ 12 w 25"/>
                  <a:gd name="T33" fmla="*/ 13 h 13"/>
                  <a:gd name="T34" fmla="*/ 10 w 25"/>
                  <a:gd name="T35" fmla="*/ 13 h 13"/>
                  <a:gd name="T36" fmla="*/ 7 w 25"/>
                  <a:gd name="T37" fmla="*/ 13 h 13"/>
                  <a:gd name="T38" fmla="*/ 6 w 25"/>
                  <a:gd name="T39" fmla="*/ 12 h 13"/>
                  <a:gd name="T40" fmla="*/ 4 w 25"/>
                  <a:gd name="T41" fmla="*/ 10 h 13"/>
                  <a:gd name="T42" fmla="*/ 2 w 25"/>
                  <a:gd name="T43" fmla="*/ 9 h 13"/>
                  <a:gd name="T44" fmla="*/ 1 w 25"/>
                  <a:gd name="T45" fmla="*/ 8 h 13"/>
                  <a:gd name="T46" fmla="*/ 0 w 25"/>
                  <a:gd name="T47" fmla="*/ 7 h 13"/>
                  <a:gd name="T48" fmla="*/ 0 w 25"/>
                  <a:gd name="T49" fmla="*/ 6 h 13"/>
                  <a:gd name="T50" fmla="*/ 0 w 25"/>
                  <a:gd name="T51" fmla="*/ 5 h 13"/>
                  <a:gd name="T52" fmla="*/ 1 w 25"/>
                  <a:gd name="T53" fmla="*/ 4 h 13"/>
                  <a:gd name="T54" fmla="*/ 2 w 25"/>
                  <a:gd name="T55" fmla="*/ 3 h 13"/>
                  <a:gd name="T56" fmla="*/ 4 w 25"/>
                  <a:gd name="T57" fmla="*/ 2 h 13"/>
                  <a:gd name="T58" fmla="*/ 6 w 25"/>
                  <a:gd name="T59" fmla="*/ 1 h 13"/>
                  <a:gd name="T60" fmla="*/ 7 w 25"/>
                  <a:gd name="T61" fmla="*/ 1 h 13"/>
                  <a:gd name="T62" fmla="*/ 10 w 25"/>
                  <a:gd name="T63" fmla="*/ 0 h 13"/>
                  <a:gd name="T64" fmla="*/ 12 w 25"/>
                  <a:gd name="T6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3">
                    <a:moveTo>
                      <a:pt x="12" y="0"/>
                    </a:moveTo>
                    <a:lnTo>
                      <a:pt x="14" y="0"/>
                    </a:lnTo>
                    <a:lnTo>
                      <a:pt x="18" y="1"/>
                    </a:lnTo>
                    <a:lnTo>
                      <a:pt x="20" y="1"/>
                    </a:lnTo>
                    <a:lnTo>
                      <a:pt x="22" y="2"/>
                    </a:lnTo>
                    <a:lnTo>
                      <a:pt x="23" y="3"/>
                    </a:lnTo>
                    <a:lnTo>
                      <a:pt x="24" y="4"/>
                    </a:lnTo>
                    <a:lnTo>
                      <a:pt x="25" y="5"/>
                    </a:lnTo>
                    <a:lnTo>
                      <a:pt x="25" y="6"/>
                    </a:lnTo>
                    <a:lnTo>
                      <a:pt x="25" y="7"/>
                    </a:lnTo>
                    <a:lnTo>
                      <a:pt x="24" y="8"/>
                    </a:lnTo>
                    <a:lnTo>
                      <a:pt x="23" y="9"/>
                    </a:lnTo>
                    <a:lnTo>
                      <a:pt x="22" y="10"/>
                    </a:lnTo>
                    <a:lnTo>
                      <a:pt x="20" y="12"/>
                    </a:lnTo>
                    <a:lnTo>
                      <a:pt x="18" y="13"/>
                    </a:lnTo>
                    <a:lnTo>
                      <a:pt x="14" y="13"/>
                    </a:lnTo>
                    <a:lnTo>
                      <a:pt x="12" y="13"/>
                    </a:lnTo>
                    <a:lnTo>
                      <a:pt x="10" y="13"/>
                    </a:lnTo>
                    <a:lnTo>
                      <a:pt x="7" y="13"/>
                    </a:lnTo>
                    <a:lnTo>
                      <a:pt x="6" y="12"/>
                    </a:lnTo>
                    <a:lnTo>
                      <a:pt x="4" y="10"/>
                    </a:lnTo>
                    <a:lnTo>
                      <a:pt x="2" y="9"/>
                    </a:lnTo>
                    <a:lnTo>
                      <a:pt x="1" y="8"/>
                    </a:lnTo>
                    <a:lnTo>
                      <a:pt x="0" y="7"/>
                    </a:lnTo>
                    <a:lnTo>
                      <a:pt x="0" y="6"/>
                    </a:lnTo>
                    <a:lnTo>
                      <a:pt x="0" y="5"/>
                    </a:lnTo>
                    <a:lnTo>
                      <a:pt x="1" y="4"/>
                    </a:lnTo>
                    <a:lnTo>
                      <a:pt x="2" y="3"/>
                    </a:lnTo>
                    <a:lnTo>
                      <a:pt x="4" y="2"/>
                    </a:lnTo>
                    <a:lnTo>
                      <a:pt x="6" y="1"/>
                    </a:lnTo>
                    <a:lnTo>
                      <a:pt x="7" y="1"/>
                    </a:lnTo>
                    <a:lnTo>
                      <a:pt x="10" y="0"/>
                    </a:lnTo>
                    <a:lnTo>
                      <a:pt x="12"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5" name="Freeform 1043">
                <a:extLst>
                  <a:ext uri="{FF2B5EF4-FFF2-40B4-BE49-F238E27FC236}">
                    <a16:creationId xmlns:a16="http://schemas.microsoft.com/office/drawing/2014/main" id="{C911149D-DE2E-E995-FCFB-61D45E0434FD}"/>
                  </a:ext>
                </a:extLst>
              </p:cNvPr>
              <p:cNvSpPr>
                <a:spLocks/>
              </p:cNvSpPr>
              <p:nvPr/>
            </p:nvSpPr>
            <p:spPr bwMode="auto">
              <a:xfrm>
                <a:off x="1320" y="3767"/>
                <a:ext cx="16" cy="7"/>
              </a:xfrm>
              <a:custGeom>
                <a:avLst/>
                <a:gdLst>
                  <a:gd name="T0" fmla="*/ 23 w 47"/>
                  <a:gd name="T1" fmla="*/ 0 h 21"/>
                  <a:gd name="T2" fmla="*/ 18 w 47"/>
                  <a:gd name="T3" fmla="*/ 0 h 21"/>
                  <a:gd name="T4" fmla="*/ 15 w 47"/>
                  <a:gd name="T5" fmla="*/ 1 h 21"/>
                  <a:gd name="T6" fmla="*/ 11 w 47"/>
                  <a:gd name="T7" fmla="*/ 1 h 21"/>
                  <a:gd name="T8" fmla="*/ 8 w 47"/>
                  <a:gd name="T9" fmla="*/ 3 h 21"/>
                  <a:gd name="T10" fmla="*/ 5 w 47"/>
                  <a:gd name="T11" fmla="*/ 4 h 21"/>
                  <a:gd name="T12" fmla="*/ 2 w 47"/>
                  <a:gd name="T13" fmla="*/ 6 h 21"/>
                  <a:gd name="T14" fmla="*/ 1 w 47"/>
                  <a:gd name="T15" fmla="*/ 9 h 21"/>
                  <a:gd name="T16" fmla="*/ 0 w 47"/>
                  <a:gd name="T17" fmla="*/ 11 h 21"/>
                  <a:gd name="T18" fmla="*/ 1 w 47"/>
                  <a:gd name="T19" fmla="*/ 13 h 21"/>
                  <a:gd name="T20" fmla="*/ 2 w 47"/>
                  <a:gd name="T21" fmla="*/ 15 h 21"/>
                  <a:gd name="T22" fmla="*/ 5 w 47"/>
                  <a:gd name="T23" fmla="*/ 17 h 21"/>
                  <a:gd name="T24" fmla="*/ 8 w 47"/>
                  <a:gd name="T25" fmla="*/ 18 h 21"/>
                  <a:gd name="T26" fmla="*/ 11 w 47"/>
                  <a:gd name="T27" fmla="*/ 20 h 21"/>
                  <a:gd name="T28" fmla="*/ 15 w 47"/>
                  <a:gd name="T29" fmla="*/ 20 h 21"/>
                  <a:gd name="T30" fmla="*/ 18 w 47"/>
                  <a:gd name="T31" fmla="*/ 21 h 21"/>
                  <a:gd name="T32" fmla="*/ 23 w 47"/>
                  <a:gd name="T33" fmla="*/ 21 h 21"/>
                  <a:gd name="T34" fmla="*/ 29 w 47"/>
                  <a:gd name="T35" fmla="*/ 21 h 21"/>
                  <a:gd name="T36" fmla="*/ 33 w 47"/>
                  <a:gd name="T37" fmla="*/ 20 h 21"/>
                  <a:gd name="T38" fmla="*/ 36 w 47"/>
                  <a:gd name="T39" fmla="*/ 20 h 21"/>
                  <a:gd name="T40" fmla="*/ 40 w 47"/>
                  <a:gd name="T41" fmla="*/ 18 h 21"/>
                  <a:gd name="T42" fmla="*/ 42 w 47"/>
                  <a:gd name="T43" fmla="*/ 17 h 21"/>
                  <a:gd name="T44" fmla="*/ 45 w 47"/>
                  <a:gd name="T45" fmla="*/ 15 h 21"/>
                  <a:gd name="T46" fmla="*/ 46 w 47"/>
                  <a:gd name="T47" fmla="*/ 13 h 21"/>
                  <a:gd name="T48" fmla="*/ 47 w 47"/>
                  <a:gd name="T49" fmla="*/ 11 h 21"/>
                  <a:gd name="T50" fmla="*/ 46 w 47"/>
                  <a:gd name="T51" fmla="*/ 9 h 21"/>
                  <a:gd name="T52" fmla="*/ 45 w 47"/>
                  <a:gd name="T53" fmla="*/ 6 h 21"/>
                  <a:gd name="T54" fmla="*/ 42 w 47"/>
                  <a:gd name="T55" fmla="*/ 4 h 21"/>
                  <a:gd name="T56" fmla="*/ 40 w 47"/>
                  <a:gd name="T57" fmla="*/ 3 h 21"/>
                  <a:gd name="T58" fmla="*/ 36 w 47"/>
                  <a:gd name="T59" fmla="*/ 1 h 21"/>
                  <a:gd name="T60" fmla="*/ 33 w 47"/>
                  <a:gd name="T61" fmla="*/ 1 h 21"/>
                  <a:gd name="T62" fmla="*/ 29 w 47"/>
                  <a:gd name="T63" fmla="*/ 0 h 21"/>
                  <a:gd name="T64" fmla="*/ 23 w 47"/>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21">
                    <a:moveTo>
                      <a:pt x="23" y="0"/>
                    </a:moveTo>
                    <a:lnTo>
                      <a:pt x="18" y="0"/>
                    </a:lnTo>
                    <a:lnTo>
                      <a:pt x="15" y="1"/>
                    </a:lnTo>
                    <a:lnTo>
                      <a:pt x="11" y="1"/>
                    </a:lnTo>
                    <a:lnTo>
                      <a:pt x="8" y="3"/>
                    </a:lnTo>
                    <a:lnTo>
                      <a:pt x="5" y="4"/>
                    </a:lnTo>
                    <a:lnTo>
                      <a:pt x="2" y="6"/>
                    </a:lnTo>
                    <a:lnTo>
                      <a:pt x="1" y="9"/>
                    </a:lnTo>
                    <a:lnTo>
                      <a:pt x="0" y="11"/>
                    </a:lnTo>
                    <a:lnTo>
                      <a:pt x="1" y="13"/>
                    </a:lnTo>
                    <a:lnTo>
                      <a:pt x="2" y="15"/>
                    </a:lnTo>
                    <a:lnTo>
                      <a:pt x="5" y="17"/>
                    </a:lnTo>
                    <a:lnTo>
                      <a:pt x="8" y="18"/>
                    </a:lnTo>
                    <a:lnTo>
                      <a:pt x="11" y="20"/>
                    </a:lnTo>
                    <a:lnTo>
                      <a:pt x="15" y="20"/>
                    </a:lnTo>
                    <a:lnTo>
                      <a:pt x="18" y="21"/>
                    </a:lnTo>
                    <a:lnTo>
                      <a:pt x="23" y="21"/>
                    </a:lnTo>
                    <a:lnTo>
                      <a:pt x="29" y="21"/>
                    </a:lnTo>
                    <a:lnTo>
                      <a:pt x="33" y="20"/>
                    </a:lnTo>
                    <a:lnTo>
                      <a:pt x="36" y="20"/>
                    </a:lnTo>
                    <a:lnTo>
                      <a:pt x="40" y="18"/>
                    </a:lnTo>
                    <a:lnTo>
                      <a:pt x="42" y="17"/>
                    </a:lnTo>
                    <a:lnTo>
                      <a:pt x="45" y="15"/>
                    </a:lnTo>
                    <a:lnTo>
                      <a:pt x="46" y="13"/>
                    </a:lnTo>
                    <a:lnTo>
                      <a:pt x="47" y="11"/>
                    </a:lnTo>
                    <a:lnTo>
                      <a:pt x="46" y="9"/>
                    </a:lnTo>
                    <a:lnTo>
                      <a:pt x="45" y="6"/>
                    </a:lnTo>
                    <a:lnTo>
                      <a:pt x="42" y="4"/>
                    </a:lnTo>
                    <a:lnTo>
                      <a:pt x="40" y="3"/>
                    </a:lnTo>
                    <a:lnTo>
                      <a:pt x="36" y="1"/>
                    </a:lnTo>
                    <a:lnTo>
                      <a:pt x="33" y="1"/>
                    </a:lnTo>
                    <a:lnTo>
                      <a:pt x="29" y="0"/>
                    </a:lnTo>
                    <a:lnTo>
                      <a:pt x="23"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6" name="Freeform 1044">
                <a:extLst>
                  <a:ext uri="{FF2B5EF4-FFF2-40B4-BE49-F238E27FC236}">
                    <a16:creationId xmlns:a16="http://schemas.microsoft.com/office/drawing/2014/main" id="{3B820665-1465-9CC7-59D3-E217DBEA44A9}"/>
                  </a:ext>
                </a:extLst>
              </p:cNvPr>
              <p:cNvSpPr>
                <a:spLocks/>
              </p:cNvSpPr>
              <p:nvPr/>
            </p:nvSpPr>
            <p:spPr bwMode="auto">
              <a:xfrm>
                <a:off x="1274" y="3751"/>
                <a:ext cx="17" cy="3"/>
              </a:xfrm>
              <a:custGeom>
                <a:avLst/>
                <a:gdLst>
                  <a:gd name="T0" fmla="*/ 26 w 52"/>
                  <a:gd name="T1" fmla="*/ 9 h 9"/>
                  <a:gd name="T2" fmla="*/ 21 w 52"/>
                  <a:gd name="T3" fmla="*/ 9 h 9"/>
                  <a:gd name="T4" fmla="*/ 16 w 52"/>
                  <a:gd name="T5" fmla="*/ 8 h 9"/>
                  <a:gd name="T6" fmla="*/ 11 w 52"/>
                  <a:gd name="T7" fmla="*/ 7 h 9"/>
                  <a:gd name="T8" fmla="*/ 8 w 52"/>
                  <a:gd name="T9" fmla="*/ 7 h 9"/>
                  <a:gd name="T10" fmla="*/ 5 w 52"/>
                  <a:gd name="T11" fmla="*/ 6 h 9"/>
                  <a:gd name="T12" fmla="*/ 2 w 52"/>
                  <a:gd name="T13" fmla="*/ 6 h 9"/>
                  <a:gd name="T14" fmla="*/ 1 w 52"/>
                  <a:gd name="T15" fmla="*/ 5 h 9"/>
                  <a:gd name="T16" fmla="*/ 0 w 52"/>
                  <a:gd name="T17" fmla="*/ 4 h 9"/>
                  <a:gd name="T18" fmla="*/ 1 w 52"/>
                  <a:gd name="T19" fmla="*/ 3 h 9"/>
                  <a:gd name="T20" fmla="*/ 2 w 52"/>
                  <a:gd name="T21" fmla="*/ 2 h 9"/>
                  <a:gd name="T22" fmla="*/ 5 w 52"/>
                  <a:gd name="T23" fmla="*/ 1 h 9"/>
                  <a:gd name="T24" fmla="*/ 8 w 52"/>
                  <a:gd name="T25" fmla="*/ 1 h 9"/>
                  <a:gd name="T26" fmla="*/ 11 w 52"/>
                  <a:gd name="T27" fmla="*/ 1 h 9"/>
                  <a:gd name="T28" fmla="*/ 16 w 52"/>
                  <a:gd name="T29" fmla="*/ 0 h 9"/>
                  <a:gd name="T30" fmla="*/ 21 w 52"/>
                  <a:gd name="T31" fmla="*/ 0 h 9"/>
                  <a:gd name="T32" fmla="*/ 26 w 52"/>
                  <a:gd name="T33" fmla="*/ 0 h 9"/>
                  <a:gd name="T34" fmla="*/ 31 w 52"/>
                  <a:gd name="T35" fmla="*/ 0 h 9"/>
                  <a:gd name="T36" fmla="*/ 36 w 52"/>
                  <a:gd name="T37" fmla="*/ 0 h 9"/>
                  <a:gd name="T38" fmla="*/ 41 w 52"/>
                  <a:gd name="T39" fmla="*/ 1 h 9"/>
                  <a:gd name="T40" fmla="*/ 45 w 52"/>
                  <a:gd name="T41" fmla="*/ 1 h 9"/>
                  <a:gd name="T42" fmla="*/ 48 w 52"/>
                  <a:gd name="T43" fmla="*/ 1 h 9"/>
                  <a:gd name="T44" fmla="*/ 50 w 52"/>
                  <a:gd name="T45" fmla="*/ 2 h 9"/>
                  <a:gd name="T46" fmla="*/ 51 w 52"/>
                  <a:gd name="T47" fmla="*/ 3 h 9"/>
                  <a:gd name="T48" fmla="*/ 52 w 52"/>
                  <a:gd name="T49" fmla="*/ 4 h 9"/>
                  <a:gd name="T50" fmla="*/ 51 w 52"/>
                  <a:gd name="T51" fmla="*/ 5 h 9"/>
                  <a:gd name="T52" fmla="*/ 50 w 52"/>
                  <a:gd name="T53" fmla="*/ 6 h 9"/>
                  <a:gd name="T54" fmla="*/ 48 w 52"/>
                  <a:gd name="T55" fmla="*/ 6 h 9"/>
                  <a:gd name="T56" fmla="*/ 45 w 52"/>
                  <a:gd name="T57" fmla="*/ 7 h 9"/>
                  <a:gd name="T58" fmla="*/ 41 w 52"/>
                  <a:gd name="T59" fmla="*/ 7 h 9"/>
                  <a:gd name="T60" fmla="*/ 36 w 52"/>
                  <a:gd name="T61" fmla="*/ 8 h 9"/>
                  <a:gd name="T62" fmla="*/ 31 w 52"/>
                  <a:gd name="T63" fmla="*/ 9 h 9"/>
                  <a:gd name="T64" fmla="*/ 26 w 52"/>
                  <a:gd name="T6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9">
                    <a:moveTo>
                      <a:pt x="26" y="9"/>
                    </a:moveTo>
                    <a:lnTo>
                      <a:pt x="21" y="9"/>
                    </a:lnTo>
                    <a:lnTo>
                      <a:pt x="16" y="8"/>
                    </a:lnTo>
                    <a:lnTo>
                      <a:pt x="11" y="7"/>
                    </a:lnTo>
                    <a:lnTo>
                      <a:pt x="8" y="7"/>
                    </a:lnTo>
                    <a:lnTo>
                      <a:pt x="5" y="6"/>
                    </a:lnTo>
                    <a:lnTo>
                      <a:pt x="2" y="6"/>
                    </a:lnTo>
                    <a:lnTo>
                      <a:pt x="1" y="5"/>
                    </a:lnTo>
                    <a:lnTo>
                      <a:pt x="0" y="4"/>
                    </a:lnTo>
                    <a:lnTo>
                      <a:pt x="1" y="3"/>
                    </a:lnTo>
                    <a:lnTo>
                      <a:pt x="2" y="2"/>
                    </a:lnTo>
                    <a:lnTo>
                      <a:pt x="5" y="1"/>
                    </a:lnTo>
                    <a:lnTo>
                      <a:pt x="8" y="1"/>
                    </a:lnTo>
                    <a:lnTo>
                      <a:pt x="11" y="1"/>
                    </a:lnTo>
                    <a:lnTo>
                      <a:pt x="16" y="0"/>
                    </a:lnTo>
                    <a:lnTo>
                      <a:pt x="21" y="0"/>
                    </a:lnTo>
                    <a:lnTo>
                      <a:pt x="26" y="0"/>
                    </a:lnTo>
                    <a:lnTo>
                      <a:pt x="31" y="0"/>
                    </a:lnTo>
                    <a:lnTo>
                      <a:pt x="36" y="0"/>
                    </a:lnTo>
                    <a:lnTo>
                      <a:pt x="41" y="1"/>
                    </a:lnTo>
                    <a:lnTo>
                      <a:pt x="45" y="1"/>
                    </a:lnTo>
                    <a:lnTo>
                      <a:pt x="48" y="1"/>
                    </a:lnTo>
                    <a:lnTo>
                      <a:pt x="50" y="2"/>
                    </a:lnTo>
                    <a:lnTo>
                      <a:pt x="51" y="3"/>
                    </a:lnTo>
                    <a:lnTo>
                      <a:pt x="52" y="4"/>
                    </a:lnTo>
                    <a:lnTo>
                      <a:pt x="51" y="5"/>
                    </a:lnTo>
                    <a:lnTo>
                      <a:pt x="50" y="6"/>
                    </a:lnTo>
                    <a:lnTo>
                      <a:pt x="48" y="6"/>
                    </a:lnTo>
                    <a:lnTo>
                      <a:pt x="45" y="7"/>
                    </a:lnTo>
                    <a:lnTo>
                      <a:pt x="41" y="7"/>
                    </a:lnTo>
                    <a:lnTo>
                      <a:pt x="36" y="8"/>
                    </a:lnTo>
                    <a:lnTo>
                      <a:pt x="31" y="9"/>
                    </a:lnTo>
                    <a:lnTo>
                      <a:pt x="26" y="9"/>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7" name="Freeform 1045">
                <a:extLst>
                  <a:ext uri="{FF2B5EF4-FFF2-40B4-BE49-F238E27FC236}">
                    <a16:creationId xmlns:a16="http://schemas.microsoft.com/office/drawing/2014/main" id="{5CEB36BA-9E0D-60C5-5F37-3459FB4D28AB}"/>
                  </a:ext>
                </a:extLst>
              </p:cNvPr>
              <p:cNvSpPr>
                <a:spLocks/>
              </p:cNvSpPr>
              <p:nvPr/>
            </p:nvSpPr>
            <p:spPr bwMode="auto">
              <a:xfrm>
                <a:off x="1295" y="3735"/>
                <a:ext cx="5" cy="8"/>
              </a:xfrm>
              <a:custGeom>
                <a:avLst/>
                <a:gdLst>
                  <a:gd name="T0" fmla="*/ 7 w 14"/>
                  <a:gd name="T1" fmla="*/ 24 h 24"/>
                  <a:gd name="T2" fmla="*/ 9 w 14"/>
                  <a:gd name="T3" fmla="*/ 24 h 24"/>
                  <a:gd name="T4" fmla="*/ 10 w 14"/>
                  <a:gd name="T5" fmla="*/ 23 h 24"/>
                  <a:gd name="T6" fmla="*/ 11 w 14"/>
                  <a:gd name="T7" fmla="*/ 21 h 24"/>
                  <a:gd name="T8" fmla="*/ 12 w 14"/>
                  <a:gd name="T9" fmla="*/ 20 h 24"/>
                  <a:gd name="T10" fmla="*/ 13 w 14"/>
                  <a:gd name="T11" fmla="*/ 18 h 24"/>
                  <a:gd name="T12" fmla="*/ 14 w 14"/>
                  <a:gd name="T13" fmla="*/ 17 h 24"/>
                  <a:gd name="T14" fmla="*/ 14 w 14"/>
                  <a:gd name="T15" fmla="*/ 14 h 24"/>
                  <a:gd name="T16" fmla="*/ 14 w 14"/>
                  <a:gd name="T17" fmla="*/ 12 h 24"/>
                  <a:gd name="T18" fmla="*/ 14 w 14"/>
                  <a:gd name="T19" fmla="*/ 10 h 24"/>
                  <a:gd name="T20" fmla="*/ 14 w 14"/>
                  <a:gd name="T21" fmla="*/ 8 h 24"/>
                  <a:gd name="T22" fmla="*/ 13 w 14"/>
                  <a:gd name="T23" fmla="*/ 6 h 24"/>
                  <a:gd name="T24" fmla="*/ 12 w 14"/>
                  <a:gd name="T25" fmla="*/ 5 h 24"/>
                  <a:gd name="T26" fmla="*/ 11 w 14"/>
                  <a:gd name="T27" fmla="*/ 3 h 24"/>
                  <a:gd name="T28" fmla="*/ 10 w 14"/>
                  <a:gd name="T29" fmla="*/ 1 h 24"/>
                  <a:gd name="T30" fmla="*/ 9 w 14"/>
                  <a:gd name="T31" fmla="*/ 1 h 24"/>
                  <a:gd name="T32" fmla="*/ 7 w 14"/>
                  <a:gd name="T33" fmla="*/ 0 h 24"/>
                  <a:gd name="T34" fmla="*/ 6 w 14"/>
                  <a:gd name="T35" fmla="*/ 1 h 24"/>
                  <a:gd name="T36" fmla="*/ 4 w 14"/>
                  <a:gd name="T37" fmla="*/ 1 h 24"/>
                  <a:gd name="T38" fmla="*/ 3 w 14"/>
                  <a:gd name="T39" fmla="*/ 3 h 24"/>
                  <a:gd name="T40" fmla="*/ 2 w 14"/>
                  <a:gd name="T41" fmla="*/ 5 h 24"/>
                  <a:gd name="T42" fmla="*/ 1 w 14"/>
                  <a:gd name="T43" fmla="*/ 6 h 24"/>
                  <a:gd name="T44" fmla="*/ 0 w 14"/>
                  <a:gd name="T45" fmla="*/ 8 h 24"/>
                  <a:gd name="T46" fmla="*/ 0 w 14"/>
                  <a:gd name="T47" fmla="*/ 10 h 24"/>
                  <a:gd name="T48" fmla="*/ 0 w 14"/>
                  <a:gd name="T49" fmla="*/ 12 h 24"/>
                  <a:gd name="T50" fmla="*/ 0 w 14"/>
                  <a:gd name="T51" fmla="*/ 14 h 24"/>
                  <a:gd name="T52" fmla="*/ 0 w 14"/>
                  <a:gd name="T53" fmla="*/ 17 h 24"/>
                  <a:gd name="T54" fmla="*/ 1 w 14"/>
                  <a:gd name="T55" fmla="*/ 18 h 24"/>
                  <a:gd name="T56" fmla="*/ 2 w 14"/>
                  <a:gd name="T57" fmla="*/ 20 h 24"/>
                  <a:gd name="T58" fmla="*/ 3 w 14"/>
                  <a:gd name="T59" fmla="*/ 21 h 24"/>
                  <a:gd name="T60" fmla="*/ 4 w 14"/>
                  <a:gd name="T61" fmla="*/ 23 h 24"/>
                  <a:gd name="T62" fmla="*/ 6 w 14"/>
                  <a:gd name="T63" fmla="*/ 24 h 24"/>
                  <a:gd name="T64" fmla="*/ 7 w 14"/>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4">
                    <a:moveTo>
                      <a:pt x="7" y="24"/>
                    </a:moveTo>
                    <a:lnTo>
                      <a:pt x="9" y="24"/>
                    </a:lnTo>
                    <a:lnTo>
                      <a:pt x="10" y="23"/>
                    </a:lnTo>
                    <a:lnTo>
                      <a:pt x="11" y="21"/>
                    </a:lnTo>
                    <a:lnTo>
                      <a:pt x="12" y="20"/>
                    </a:lnTo>
                    <a:lnTo>
                      <a:pt x="13" y="18"/>
                    </a:lnTo>
                    <a:lnTo>
                      <a:pt x="14" y="17"/>
                    </a:lnTo>
                    <a:lnTo>
                      <a:pt x="14" y="14"/>
                    </a:lnTo>
                    <a:lnTo>
                      <a:pt x="14" y="12"/>
                    </a:lnTo>
                    <a:lnTo>
                      <a:pt x="14" y="10"/>
                    </a:lnTo>
                    <a:lnTo>
                      <a:pt x="14" y="8"/>
                    </a:lnTo>
                    <a:lnTo>
                      <a:pt x="13" y="6"/>
                    </a:lnTo>
                    <a:lnTo>
                      <a:pt x="12" y="5"/>
                    </a:lnTo>
                    <a:lnTo>
                      <a:pt x="11" y="3"/>
                    </a:lnTo>
                    <a:lnTo>
                      <a:pt x="10" y="1"/>
                    </a:lnTo>
                    <a:lnTo>
                      <a:pt x="9" y="1"/>
                    </a:lnTo>
                    <a:lnTo>
                      <a:pt x="7" y="0"/>
                    </a:lnTo>
                    <a:lnTo>
                      <a:pt x="6" y="1"/>
                    </a:lnTo>
                    <a:lnTo>
                      <a:pt x="4" y="1"/>
                    </a:lnTo>
                    <a:lnTo>
                      <a:pt x="3" y="3"/>
                    </a:lnTo>
                    <a:lnTo>
                      <a:pt x="2" y="5"/>
                    </a:lnTo>
                    <a:lnTo>
                      <a:pt x="1" y="6"/>
                    </a:lnTo>
                    <a:lnTo>
                      <a:pt x="0" y="8"/>
                    </a:lnTo>
                    <a:lnTo>
                      <a:pt x="0" y="10"/>
                    </a:lnTo>
                    <a:lnTo>
                      <a:pt x="0" y="12"/>
                    </a:lnTo>
                    <a:lnTo>
                      <a:pt x="0" y="14"/>
                    </a:lnTo>
                    <a:lnTo>
                      <a:pt x="0" y="17"/>
                    </a:lnTo>
                    <a:lnTo>
                      <a:pt x="1" y="18"/>
                    </a:lnTo>
                    <a:lnTo>
                      <a:pt x="2" y="20"/>
                    </a:lnTo>
                    <a:lnTo>
                      <a:pt x="3" y="21"/>
                    </a:lnTo>
                    <a:lnTo>
                      <a:pt x="4" y="23"/>
                    </a:lnTo>
                    <a:lnTo>
                      <a:pt x="6" y="24"/>
                    </a:lnTo>
                    <a:lnTo>
                      <a:pt x="7" y="24"/>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8" name="Freeform 1046">
                <a:extLst>
                  <a:ext uri="{FF2B5EF4-FFF2-40B4-BE49-F238E27FC236}">
                    <a16:creationId xmlns:a16="http://schemas.microsoft.com/office/drawing/2014/main" id="{F793BCB0-E624-0298-40A3-F30E5DF272EF}"/>
                  </a:ext>
                </a:extLst>
              </p:cNvPr>
              <p:cNvSpPr>
                <a:spLocks/>
              </p:cNvSpPr>
              <p:nvPr/>
            </p:nvSpPr>
            <p:spPr bwMode="auto">
              <a:xfrm>
                <a:off x="1325" y="3747"/>
                <a:ext cx="13" cy="4"/>
              </a:xfrm>
              <a:custGeom>
                <a:avLst/>
                <a:gdLst>
                  <a:gd name="T0" fmla="*/ 19 w 38"/>
                  <a:gd name="T1" fmla="*/ 0 h 13"/>
                  <a:gd name="T2" fmla="*/ 23 w 38"/>
                  <a:gd name="T3" fmla="*/ 0 h 13"/>
                  <a:gd name="T4" fmla="*/ 26 w 38"/>
                  <a:gd name="T5" fmla="*/ 1 h 13"/>
                  <a:gd name="T6" fmla="*/ 30 w 38"/>
                  <a:gd name="T7" fmla="*/ 1 h 13"/>
                  <a:gd name="T8" fmla="*/ 33 w 38"/>
                  <a:gd name="T9" fmla="*/ 2 h 13"/>
                  <a:gd name="T10" fmla="*/ 35 w 38"/>
                  <a:gd name="T11" fmla="*/ 3 h 13"/>
                  <a:gd name="T12" fmla="*/ 37 w 38"/>
                  <a:gd name="T13" fmla="*/ 4 h 13"/>
                  <a:gd name="T14" fmla="*/ 38 w 38"/>
                  <a:gd name="T15" fmla="*/ 5 h 13"/>
                  <a:gd name="T16" fmla="*/ 38 w 38"/>
                  <a:gd name="T17" fmla="*/ 6 h 13"/>
                  <a:gd name="T18" fmla="*/ 38 w 38"/>
                  <a:gd name="T19" fmla="*/ 8 h 13"/>
                  <a:gd name="T20" fmla="*/ 37 w 38"/>
                  <a:gd name="T21" fmla="*/ 9 h 13"/>
                  <a:gd name="T22" fmla="*/ 35 w 38"/>
                  <a:gd name="T23" fmla="*/ 10 h 13"/>
                  <a:gd name="T24" fmla="*/ 33 w 38"/>
                  <a:gd name="T25" fmla="*/ 11 h 13"/>
                  <a:gd name="T26" fmla="*/ 30 w 38"/>
                  <a:gd name="T27" fmla="*/ 12 h 13"/>
                  <a:gd name="T28" fmla="*/ 26 w 38"/>
                  <a:gd name="T29" fmla="*/ 13 h 13"/>
                  <a:gd name="T30" fmla="*/ 23 w 38"/>
                  <a:gd name="T31" fmla="*/ 13 h 13"/>
                  <a:gd name="T32" fmla="*/ 19 w 38"/>
                  <a:gd name="T33" fmla="*/ 13 h 13"/>
                  <a:gd name="T34" fmla="*/ 16 w 38"/>
                  <a:gd name="T35" fmla="*/ 13 h 13"/>
                  <a:gd name="T36" fmla="*/ 12 w 38"/>
                  <a:gd name="T37" fmla="*/ 13 h 13"/>
                  <a:gd name="T38" fmla="*/ 9 w 38"/>
                  <a:gd name="T39" fmla="*/ 12 h 13"/>
                  <a:gd name="T40" fmla="*/ 5 w 38"/>
                  <a:gd name="T41" fmla="*/ 11 h 13"/>
                  <a:gd name="T42" fmla="*/ 3 w 38"/>
                  <a:gd name="T43" fmla="*/ 10 h 13"/>
                  <a:gd name="T44" fmla="*/ 1 w 38"/>
                  <a:gd name="T45" fmla="*/ 9 h 13"/>
                  <a:gd name="T46" fmla="*/ 0 w 38"/>
                  <a:gd name="T47" fmla="*/ 8 h 13"/>
                  <a:gd name="T48" fmla="*/ 0 w 38"/>
                  <a:gd name="T49" fmla="*/ 6 h 13"/>
                  <a:gd name="T50" fmla="*/ 0 w 38"/>
                  <a:gd name="T51" fmla="*/ 5 h 13"/>
                  <a:gd name="T52" fmla="*/ 1 w 38"/>
                  <a:gd name="T53" fmla="*/ 4 h 13"/>
                  <a:gd name="T54" fmla="*/ 3 w 38"/>
                  <a:gd name="T55" fmla="*/ 3 h 13"/>
                  <a:gd name="T56" fmla="*/ 5 w 38"/>
                  <a:gd name="T57" fmla="*/ 2 h 13"/>
                  <a:gd name="T58" fmla="*/ 9 w 38"/>
                  <a:gd name="T59" fmla="*/ 1 h 13"/>
                  <a:gd name="T60" fmla="*/ 12 w 38"/>
                  <a:gd name="T61" fmla="*/ 1 h 13"/>
                  <a:gd name="T62" fmla="*/ 16 w 38"/>
                  <a:gd name="T63" fmla="*/ 0 h 13"/>
                  <a:gd name="T64" fmla="*/ 19 w 38"/>
                  <a:gd name="T6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13">
                    <a:moveTo>
                      <a:pt x="19" y="0"/>
                    </a:moveTo>
                    <a:lnTo>
                      <a:pt x="23" y="0"/>
                    </a:lnTo>
                    <a:lnTo>
                      <a:pt x="26" y="1"/>
                    </a:lnTo>
                    <a:lnTo>
                      <a:pt x="30" y="1"/>
                    </a:lnTo>
                    <a:lnTo>
                      <a:pt x="33" y="2"/>
                    </a:lnTo>
                    <a:lnTo>
                      <a:pt x="35" y="3"/>
                    </a:lnTo>
                    <a:lnTo>
                      <a:pt x="37" y="4"/>
                    </a:lnTo>
                    <a:lnTo>
                      <a:pt x="38" y="5"/>
                    </a:lnTo>
                    <a:lnTo>
                      <a:pt x="38" y="6"/>
                    </a:lnTo>
                    <a:lnTo>
                      <a:pt x="38" y="8"/>
                    </a:lnTo>
                    <a:lnTo>
                      <a:pt x="37" y="9"/>
                    </a:lnTo>
                    <a:lnTo>
                      <a:pt x="35" y="10"/>
                    </a:lnTo>
                    <a:lnTo>
                      <a:pt x="33" y="11"/>
                    </a:lnTo>
                    <a:lnTo>
                      <a:pt x="30" y="12"/>
                    </a:lnTo>
                    <a:lnTo>
                      <a:pt x="26" y="13"/>
                    </a:lnTo>
                    <a:lnTo>
                      <a:pt x="23" y="13"/>
                    </a:lnTo>
                    <a:lnTo>
                      <a:pt x="19" y="13"/>
                    </a:lnTo>
                    <a:lnTo>
                      <a:pt x="16" y="13"/>
                    </a:lnTo>
                    <a:lnTo>
                      <a:pt x="12" y="13"/>
                    </a:lnTo>
                    <a:lnTo>
                      <a:pt x="9" y="12"/>
                    </a:lnTo>
                    <a:lnTo>
                      <a:pt x="5" y="11"/>
                    </a:lnTo>
                    <a:lnTo>
                      <a:pt x="3" y="10"/>
                    </a:lnTo>
                    <a:lnTo>
                      <a:pt x="1" y="9"/>
                    </a:lnTo>
                    <a:lnTo>
                      <a:pt x="0" y="8"/>
                    </a:lnTo>
                    <a:lnTo>
                      <a:pt x="0" y="6"/>
                    </a:lnTo>
                    <a:lnTo>
                      <a:pt x="0" y="5"/>
                    </a:lnTo>
                    <a:lnTo>
                      <a:pt x="1" y="4"/>
                    </a:lnTo>
                    <a:lnTo>
                      <a:pt x="3" y="3"/>
                    </a:lnTo>
                    <a:lnTo>
                      <a:pt x="5" y="2"/>
                    </a:lnTo>
                    <a:lnTo>
                      <a:pt x="9" y="1"/>
                    </a:lnTo>
                    <a:lnTo>
                      <a:pt x="12" y="1"/>
                    </a:lnTo>
                    <a:lnTo>
                      <a:pt x="16" y="0"/>
                    </a:lnTo>
                    <a:lnTo>
                      <a:pt x="19"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59" name="Freeform 1047">
                <a:extLst>
                  <a:ext uri="{FF2B5EF4-FFF2-40B4-BE49-F238E27FC236}">
                    <a16:creationId xmlns:a16="http://schemas.microsoft.com/office/drawing/2014/main" id="{059BDDAC-2799-57EF-DB7E-570B12CCCAD7}"/>
                  </a:ext>
                </a:extLst>
              </p:cNvPr>
              <p:cNvSpPr>
                <a:spLocks/>
              </p:cNvSpPr>
              <p:nvPr/>
            </p:nvSpPr>
            <p:spPr bwMode="auto">
              <a:xfrm>
                <a:off x="1332" y="3759"/>
                <a:ext cx="10" cy="7"/>
              </a:xfrm>
              <a:custGeom>
                <a:avLst/>
                <a:gdLst>
                  <a:gd name="T0" fmla="*/ 15 w 30"/>
                  <a:gd name="T1" fmla="*/ 0 h 22"/>
                  <a:gd name="T2" fmla="*/ 12 w 30"/>
                  <a:gd name="T3" fmla="*/ 0 h 22"/>
                  <a:gd name="T4" fmla="*/ 9 w 30"/>
                  <a:gd name="T5" fmla="*/ 1 h 22"/>
                  <a:gd name="T6" fmla="*/ 6 w 30"/>
                  <a:gd name="T7" fmla="*/ 2 h 22"/>
                  <a:gd name="T8" fmla="*/ 4 w 30"/>
                  <a:gd name="T9" fmla="*/ 3 h 22"/>
                  <a:gd name="T10" fmla="*/ 2 w 30"/>
                  <a:gd name="T11" fmla="*/ 4 h 22"/>
                  <a:gd name="T12" fmla="*/ 1 w 30"/>
                  <a:gd name="T13" fmla="*/ 6 h 22"/>
                  <a:gd name="T14" fmla="*/ 0 w 30"/>
                  <a:gd name="T15" fmla="*/ 8 h 22"/>
                  <a:gd name="T16" fmla="*/ 0 w 30"/>
                  <a:gd name="T17" fmla="*/ 10 h 22"/>
                  <a:gd name="T18" fmla="*/ 0 w 30"/>
                  <a:gd name="T19" fmla="*/ 13 h 22"/>
                  <a:gd name="T20" fmla="*/ 1 w 30"/>
                  <a:gd name="T21" fmla="*/ 15 h 22"/>
                  <a:gd name="T22" fmla="*/ 2 w 30"/>
                  <a:gd name="T23" fmla="*/ 17 h 22"/>
                  <a:gd name="T24" fmla="*/ 4 w 30"/>
                  <a:gd name="T25" fmla="*/ 18 h 22"/>
                  <a:gd name="T26" fmla="*/ 6 w 30"/>
                  <a:gd name="T27" fmla="*/ 20 h 22"/>
                  <a:gd name="T28" fmla="*/ 9 w 30"/>
                  <a:gd name="T29" fmla="*/ 20 h 22"/>
                  <a:gd name="T30" fmla="*/ 12 w 30"/>
                  <a:gd name="T31" fmla="*/ 21 h 22"/>
                  <a:gd name="T32" fmla="*/ 15 w 30"/>
                  <a:gd name="T33" fmla="*/ 22 h 22"/>
                  <a:gd name="T34" fmla="*/ 18 w 30"/>
                  <a:gd name="T35" fmla="*/ 21 h 22"/>
                  <a:gd name="T36" fmla="*/ 21 w 30"/>
                  <a:gd name="T37" fmla="*/ 20 h 22"/>
                  <a:gd name="T38" fmla="*/ 23 w 30"/>
                  <a:gd name="T39" fmla="*/ 20 h 22"/>
                  <a:gd name="T40" fmla="*/ 25 w 30"/>
                  <a:gd name="T41" fmla="*/ 18 h 22"/>
                  <a:gd name="T42" fmla="*/ 27 w 30"/>
                  <a:gd name="T43" fmla="*/ 17 h 22"/>
                  <a:gd name="T44" fmla="*/ 29 w 30"/>
                  <a:gd name="T45" fmla="*/ 15 h 22"/>
                  <a:gd name="T46" fmla="*/ 30 w 30"/>
                  <a:gd name="T47" fmla="*/ 13 h 22"/>
                  <a:gd name="T48" fmla="*/ 30 w 30"/>
                  <a:gd name="T49" fmla="*/ 10 h 22"/>
                  <a:gd name="T50" fmla="*/ 30 w 30"/>
                  <a:gd name="T51" fmla="*/ 8 h 22"/>
                  <a:gd name="T52" fmla="*/ 29 w 30"/>
                  <a:gd name="T53" fmla="*/ 6 h 22"/>
                  <a:gd name="T54" fmla="*/ 27 w 30"/>
                  <a:gd name="T55" fmla="*/ 4 h 22"/>
                  <a:gd name="T56" fmla="*/ 25 w 30"/>
                  <a:gd name="T57" fmla="*/ 3 h 22"/>
                  <a:gd name="T58" fmla="*/ 23 w 30"/>
                  <a:gd name="T59" fmla="*/ 2 h 22"/>
                  <a:gd name="T60" fmla="*/ 21 w 30"/>
                  <a:gd name="T61" fmla="*/ 1 h 22"/>
                  <a:gd name="T62" fmla="*/ 18 w 30"/>
                  <a:gd name="T63" fmla="*/ 0 h 22"/>
                  <a:gd name="T64" fmla="*/ 15 w 30"/>
                  <a:gd name="T6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2">
                    <a:moveTo>
                      <a:pt x="15" y="0"/>
                    </a:moveTo>
                    <a:lnTo>
                      <a:pt x="12" y="0"/>
                    </a:lnTo>
                    <a:lnTo>
                      <a:pt x="9" y="1"/>
                    </a:lnTo>
                    <a:lnTo>
                      <a:pt x="6" y="2"/>
                    </a:lnTo>
                    <a:lnTo>
                      <a:pt x="4" y="3"/>
                    </a:lnTo>
                    <a:lnTo>
                      <a:pt x="2" y="4"/>
                    </a:lnTo>
                    <a:lnTo>
                      <a:pt x="1" y="6"/>
                    </a:lnTo>
                    <a:lnTo>
                      <a:pt x="0" y="8"/>
                    </a:lnTo>
                    <a:lnTo>
                      <a:pt x="0" y="10"/>
                    </a:lnTo>
                    <a:lnTo>
                      <a:pt x="0" y="13"/>
                    </a:lnTo>
                    <a:lnTo>
                      <a:pt x="1" y="15"/>
                    </a:lnTo>
                    <a:lnTo>
                      <a:pt x="2" y="17"/>
                    </a:lnTo>
                    <a:lnTo>
                      <a:pt x="4" y="18"/>
                    </a:lnTo>
                    <a:lnTo>
                      <a:pt x="6" y="20"/>
                    </a:lnTo>
                    <a:lnTo>
                      <a:pt x="9" y="20"/>
                    </a:lnTo>
                    <a:lnTo>
                      <a:pt x="12" y="21"/>
                    </a:lnTo>
                    <a:lnTo>
                      <a:pt x="15" y="22"/>
                    </a:lnTo>
                    <a:lnTo>
                      <a:pt x="18" y="21"/>
                    </a:lnTo>
                    <a:lnTo>
                      <a:pt x="21" y="20"/>
                    </a:lnTo>
                    <a:lnTo>
                      <a:pt x="23" y="20"/>
                    </a:lnTo>
                    <a:lnTo>
                      <a:pt x="25" y="18"/>
                    </a:lnTo>
                    <a:lnTo>
                      <a:pt x="27" y="17"/>
                    </a:lnTo>
                    <a:lnTo>
                      <a:pt x="29" y="15"/>
                    </a:lnTo>
                    <a:lnTo>
                      <a:pt x="30" y="13"/>
                    </a:lnTo>
                    <a:lnTo>
                      <a:pt x="30" y="10"/>
                    </a:lnTo>
                    <a:lnTo>
                      <a:pt x="30" y="8"/>
                    </a:lnTo>
                    <a:lnTo>
                      <a:pt x="29" y="6"/>
                    </a:lnTo>
                    <a:lnTo>
                      <a:pt x="27" y="4"/>
                    </a:lnTo>
                    <a:lnTo>
                      <a:pt x="25" y="3"/>
                    </a:lnTo>
                    <a:lnTo>
                      <a:pt x="23" y="2"/>
                    </a:lnTo>
                    <a:lnTo>
                      <a:pt x="21" y="1"/>
                    </a:lnTo>
                    <a:lnTo>
                      <a:pt x="18" y="0"/>
                    </a:lnTo>
                    <a:lnTo>
                      <a:pt x="15"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0" name="Freeform 1048">
                <a:extLst>
                  <a:ext uri="{FF2B5EF4-FFF2-40B4-BE49-F238E27FC236}">
                    <a16:creationId xmlns:a16="http://schemas.microsoft.com/office/drawing/2014/main" id="{64DA1703-29FF-4823-90FD-C9DDFF2DDED7}"/>
                  </a:ext>
                </a:extLst>
              </p:cNvPr>
              <p:cNvSpPr>
                <a:spLocks/>
              </p:cNvSpPr>
              <p:nvPr/>
            </p:nvSpPr>
            <p:spPr bwMode="auto">
              <a:xfrm>
                <a:off x="1366" y="3768"/>
                <a:ext cx="14" cy="7"/>
              </a:xfrm>
              <a:custGeom>
                <a:avLst/>
                <a:gdLst>
                  <a:gd name="T0" fmla="*/ 22 w 44"/>
                  <a:gd name="T1" fmla="*/ 0 h 19"/>
                  <a:gd name="T2" fmla="*/ 26 w 44"/>
                  <a:gd name="T3" fmla="*/ 0 h 19"/>
                  <a:gd name="T4" fmla="*/ 31 w 44"/>
                  <a:gd name="T5" fmla="*/ 0 h 19"/>
                  <a:gd name="T6" fmla="*/ 35 w 44"/>
                  <a:gd name="T7" fmla="*/ 1 h 19"/>
                  <a:gd name="T8" fmla="*/ 38 w 44"/>
                  <a:gd name="T9" fmla="*/ 2 h 19"/>
                  <a:gd name="T10" fmla="*/ 41 w 44"/>
                  <a:gd name="T11" fmla="*/ 3 h 19"/>
                  <a:gd name="T12" fmla="*/ 43 w 44"/>
                  <a:gd name="T13" fmla="*/ 6 h 19"/>
                  <a:gd name="T14" fmla="*/ 44 w 44"/>
                  <a:gd name="T15" fmla="*/ 8 h 19"/>
                  <a:gd name="T16" fmla="*/ 44 w 44"/>
                  <a:gd name="T17" fmla="*/ 10 h 19"/>
                  <a:gd name="T18" fmla="*/ 44 w 44"/>
                  <a:gd name="T19" fmla="*/ 12 h 19"/>
                  <a:gd name="T20" fmla="*/ 43 w 44"/>
                  <a:gd name="T21" fmla="*/ 14 h 19"/>
                  <a:gd name="T22" fmla="*/ 41 w 44"/>
                  <a:gd name="T23" fmla="*/ 16 h 19"/>
                  <a:gd name="T24" fmla="*/ 38 w 44"/>
                  <a:gd name="T25" fmla="*/ 17 h 19"/>
                  <a:gd name="T26" fmla="*/ 35 w 44"/>
                  <a:gd name="T27" fmla="*/ 18 h 19"/>
                  <a:gd name="T28" fmla="*/ 31 w 44"/>
                  <a:gd name="T29" fmla="*/ 19 h 19"/>
                  <a:gd name="T30" fmla="*/ 26 w 44"/>
                  <a:gd name="T31" fmla="*/ 19 h 19"/>
                  <a:gd name="T32" fmla="*/ 22 w 44"/>
                  <a:gd name="T33" fmla="*/ 19 h 19"/>
                  <a:gd name="T34" fmla="*/ 18 w 44"/>
                  <a:gd name="T35" fmla="*/ 19 h 19"/>
                  <a:gd name="T36" fmla="*/ 14 w 44"/>
                  <a:gd name="T37" fmla="*/ 19 h 19"/>
                  <a:gd name="T38" fmla="*/ 10 w 44"/>
                  <a:gd name="T39" fmla="*/ 18 h 19"/>
                  <a:gd name="T40" fmla="*/ 6 w 44"/>
                  <a:gd name="T41" fmla="*/ 17 h 19"/>
                  <a:gd name="T42" fmla="*/ 3 w 44"/>
                  <a:gd name="T43" fmla="*/ 16 h 19"/>
                  <a:gd name="T44" fmla="*/ 1 w 44"/>
                  <a:gd name="T45" fmla="*/ 14 h 19"/>
                  <a:gd name="T46" fmla="*/ 0 w 44"/>
                  <a:gd name="T47" fmla="*/ 12 h 19"/>
                  <a:gd name="T48" fmla="*/ 0 w 44"/>
                  <a:gd name="T49" fmla="*/ 10 h 19"/>
                  <a:gd name="T50" fmla="*/ 0 w 44"/>
                  <a:gd name="T51" fmla="*/ 8 h 19"/>
                  <a:gd name="T52" fmla="*/ 1 w 44"/>
                  <a:gd name="T53" fmla="*/ 6 h 19"/>
                  <a:gd name="T54" fmla="*/ 3 w 44"/>
                  <a:gd name="T55" fmla="*/ 3 h 19"/>
                  <a:gd name="T56" fmla="*/ 6 w 44"/>
                  <a:gd name="T57" fmla="*/ 2 h 19"/>
                  <a:gd name="T58" fmla="*/ 10 w 44"/>
                  <a:gd name="T59" fmla="*/ 1 h 19"/>
                  <a:gd name="T60" fmla="*/ 14 w 44"/>
                  <a:gd name="T61" fmla="*/ 0 h 19"/>
                  <a:gd name="T62" fmla="*/ 18 w 44"/>
                  <a:gd name="T63" fmla="*/ 0 h 19"/>
                  <a:gd name="T64" fmla="*/ 22 w 44"/>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19">
                    <a:moveTo>
                      <a:pt x="22" y="0"/>
                    </a:moveTo>
                    <a:lnTo>
                      <a:pt x="26" y="0"/>
                    </a:lnTo>
                    <a:lnTo>
                      <a:pt x="31" y="0"/>
                    </a:lnTo>
                    <a:lnTo>
                      <a:pt x="35" y="1"/>
                    </a:lnTo>
                    <a:lnTo>
                      <a:pt x="38" y="2"/>
                    </a:lnTo>
                    <a:lnTo>
                      <a:pt x="41" y="3"/>
                    </a:lnTo>
                    <a:lnTo>
                      <a:pt x="43" y="6"/>
                    </a:lnTo>
                    <a:lnTo>
                      <a:pt x="44" y="8"/>
                    </a:lnTo>
                    <a:lnTo>
                      <a:pt x="44" y="10"/>
                    </a:lnTo>
                    <a:lnTo>
                      <a:pt x="44" y="12"/>
                    </a:lnTo>
                    <a:lnTo>
                      <a:pt x="43" y="14"/>
                    </a:lnTo>
                    <a:lnTo>
                      <a:pt x="41" y="16"/>
                    </a:lnTo>
                    <a:lnTo>
                      <a:pt x="38" y="17"/>
                    </a:lnTo>
                    <a:lnTo>
                      <a:pt x="35" y="18"/>
                    </a:lnTo>
                    <a:lnTo>
                      <a:pt x="31" y="19"/>
                    </a:lnTo>
                    <a:lnTo>
                      <a:pt x="26" y="19"/>
                    </a:lnTo>
                    <a:lnTo>
                      <a:pt x="22" y="19"/>
                    </a:lnTo>
                    <a:lnTo>
                      <a:pt x="18" y="19"/>
                    </a:lnTo>
                    <a:lnTo>
                      <a:pt x="14" y="19"/>
                    </a:lnTo>
                    <a:lnTo>
                      <a:pt x="10" y="18"/>
                    </a:lnTo>
                    <a:lnTo>
                      <a:pt x="6" y="17"/>
                    </a:lnTo>
                    <a:lnTo>
                      <a:pt x="3" y="16"/>
                    </a:lnTo>
                    <a:lnTo>
                      <a:pt x="1" y="14"/>
                    </a:lnTo>
                    <a:lnTo>
                      <a:pt x="0" y="12"/>
                    </a:lnTo>
                    <a:lnTo>
                      <a:pt x="0" y="10"/>
                    </a:lnTo>
                    <a:lnTo>
                      <a:pt x="0" y="8"/>
                    </a:lnTo>
                    <a:lnTo>
                      <a:pt x="1" y="6"/>
                    </a:lnTo>
                    <a:lnTo>
                      <a:pt x="3" y="3"/>
                    </a:lnTo>
                    <a:lnTo>
                      <a:pt x="6" y="2"/>
                    </a:lnTo>
                    <a:lnTo>
                      <a:pt x="10" y="1"/>
                    </a:lnTo>
                    <a:lnTo>
                      <a:pt x="14" y="0"/>
                    </a:lnTo>
                    <a:lnTo>
                      <a:pt x="18" y="0"/>
                    </a:lnTo>
                    <a:lnTo>
                      <a:pt x="22"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1" name="Freeform 1049">
                <a:extLst>
                  <a:ext uri="{FF2B5EF4-FFF2-40B4-BE49-F238E27FC236}">
                    <a16:creationId xmlns:a16="http://schemas.microsoft.com/office/drawing/2014/main" id="{1BC4B3A6-4064-CDEB-7E02-D08D0DDBB128}"/>
                  </a:ext>
                </a:extLst>
              </p:cNvPr>
              <p:cNvSpPr>
                <a:spLocks/>
              </p:cNvSpPr>
              <p:nvPr/>
            </p:nvSpPr>
            <p:spPr bwMode="auto">
              <a:xfrm>
                <a:off x="1344" y="3756"/>
                <a:ext cx="19" cy="7"/>
              </a:xfrm>
              <a:custGeom>
                <a:avLst/>
                <a:gdLst>
                  <a:gd name="T0" fmla="*/ 28 w 57"/>
                  <a:gd name="T1" fmla="*/ 23 h 23"/>
                  <a:gd name="T2" fmla="*/ 23 w 57"/>
                  <a:gd name="T3" fmla="*/ 21 h 23"/>
                  <a:gd name="T4" fmla="*/ 17 w 57"/>
                  <a:gd name="T5" fmla="*/ 21 h 23"/>
                  <a:gd name="T6" fmla="*/ 12 w 57"/>
                  <a:gd name="T7" fmla="*/ 20 h 23"/>
                  <a:gd name="T8" fmla="*/ 8 w 57"/>
                  <a:gd name="T9" fmla="*/ 18 h 23"/>
                  <a:gd name="T10" fmla="*/ 4 w 57"/>
                  <a:gd name="T11" fmla="*/ 17 h 23"/>
                  <a:gd name="T12" fmla="*/ 2 w 57"/>
                  <a:gd name="T13" fmla="*/ 15 h 23"/>
                  <a:gd name="T14" fmla="*/ 0 w 57"/>
                  <a:gd name="T15" fmla="*/ 13 h 23"/>
                  <a:gd name="T16" fmla="*/ 0 w 57"/>
                  <a:gd name="T17" fmla="*/ 11 h 23"/>
                  <a:gd name="T18" fmla="*/ 0 w 57"/>
                  <a:gd name="T19" fmla="*/ 9 h 23"/>
                  <a:gd name="T20" fmla="*/ 2 w 57"/>
                  <a:gd name="T21" fmla="*/ 7 h 23"/>
                  <a:gd name="T22" fmla="*/ 4 w 57"/>
                  <a:gd name="T23" fmla="*/ 5 h 23"/>
                  <a:gd name="T24" fmla="*/ 8 w 57"/>
                  <a:gd name="T25" fmla="*/ 4 h 23"/>
                  <a:gd name="T26" fmla="*/ 12 w 57"/>
                  <a:gd name="T27" fmla="*/ 3 h 23"/>
                  <a:gd name="T28" fmla="*/ 17 w 57"/>
                  <a:gd name="T29" fmla="*/ 2 h 23"/>
                  <a:gd name="T30" fmla="*/ 23 w 57"/>
                  <a:gd name="T31" fmla="*/ 0 h 23"/>
                  <a:gd name="T32" fmla="*/ 28 w 57"/>
                  <a:gd name="T33" fmla="*/ 0 h 23"/>
                  <a:gd name="T34" fmla="*/ 35 w 57"/>
                  <a:gd name="T35" fmla="*/ 0 h 23"/>
                  <a:gd name="T36" fmla="*/ 40 w 57"/>
                  <a:gd name="T37" fmla="*/ 2 h 23"/>
                  <a:gd name="T38" fmla="*/ 44 w 57"/>
                  <a:gd name="T39" fmla="*/ 3 h 23"/>
                  <a:gd name="T40" fmla="*/ 48 w 57"/>
                  <a:gd name="T41" fmla="*/ 4 h 23"/>
                  <a:gd name="T42" fmla="*/ 52 w 57"/>
                  <a:gd name="T43" fmla="*/ 5 h 23"/>
                  <a:gd name="T44" fmla="*/ 55 w 57"/>
                  <a:gd name="T45" fmla="*/ 7 h 23"/>
                  <a:gd name="T46" fmla="*/ 57 w 57"/>
                  <a:gd name="T47" fmla="*/ 9 h 23"/>
                  <a:gd name="T48" fmla="*/ 57 w 57"/>
                  <a:gd name="T49" fmla="*/ 11 h 23"/>
                  <a:gd name="T50" fmla="*/ 57 w 57"/>
                  <a:gd name="T51" fmla="*/ 13 h 23"/>
                  <a:gd name="T52" fmla="*/ 55 w 57"/>
                  <a:gd name="T53" fmla="*/ 15 h 23"/>
                  <a:gd name="T54" fmla="*/ 52 w 57"/>
                  <a:gd name="T55" fmla="*/ 17 h 23"/>
                  <a:gd name="T56" fmla="*/ 48 w 57"/>
                  <a:gd name="T57" fmla="*/ 18 h 23"/>
                  <a:gd name="T58" fmla="*/ 44 w 57"/>
                  <a:gd name="T59" fmla="*/ 20 h 23"/>
                  <a:gd name="T60" fmla="*/ 40 w 57"/>
                  <a:gd name="T61" fmla="*/ 21 h 23"/>
                  <a:gd name="T62" fmla="*/ 35 w 57"/>
                  <a:gd name="T63" fmla="*/ 21 h 23"/>
                  <a:gd name="T64" fmla="*/ 28 w 57"/>
                  <a:gd name="T6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23">
                    <a:moveTo>
                      <a:pt x="28" y="23"/>
                    </a:moveTo>
                    <a:lnTo>
                      <a:pt x="23" y="21"/>
                    </a:lnTo>
                    <a:lnTo>
                      <a:pt x="17" y="21"/>
                    </a:lnTo>
                    <a:lnTo>
                      <a:pt x="12" y="20"/>
                    </a:lnTo>
                    <a:lnTo>
                      <a:pt x="8" y="18"/>
                    </a:lnTo>
                    <a:lnTo>
                      <a:pt x="4" y="17"/>
                    </a:lnTo>
                    <a:lnTo>
                      <a:pt x="2" y="15"/>
                    </a:lnTo>
                    <a:lnTo>
                      <a:pt x="0" y="13"/>
                    </a:lnTo>
                    <a:lnTo>
                      <a:pt x="0" y="11"/>
                    </a:lnTo>
                    <a:lnTo>
                      <a:pt x="0" y="9"/>
                    </a:lnTo>
                    <a:lnTo>
                      <a:pt x="2" y="7"/>
                    </a:lnTo>
                    <a:lnTo>
                      <a:pt x="4" y="5"/>
                    </a:lnTo>
                    <a:lnTo>
                      <a:pt x="8" y="4"/>
                    </a:lnTo>
                    <a:lnTo>
                      <a:pt x="12" y="3"/>
                    </a:lnTo>
                    <a:lnTo>
                      <a:pt x="17" y="2"/>
                    </a:lnTo>
                    <a:lnTo>
                      <a:pt x="23" y="0"/>
                    </a:lnTo>
                    <a:lnTo>
                      <a:pt x="28" y="0"/>
                    </a:lnTo>
                    <a:lnTo>
                      <a:pt x="35" y="0"/>
                    </a:lnTo>
                    <a:lnTo>
                      <a:pt x="40" y="2"/>
                    </a:lnTo>
                    <a:lnTo>
                      <a:pt x="44" y="3"/>
                    </a:lnTo>
                    <a:lnTo>
                      <a:pt x="48" y="4"/>
                    </a:lnTo>
                    <a:lnTo>
                      <a:pt x="52" y="5"/>
                    </a:lnTo>
                    <a:lnTo>
                      <a:pt x="55" y="7"/>
                    </a:lnTo>
                    <a:lnTo>
                      <a:pt x="57" y="9"/>
                    </a:lnTo>
                    <a:lnTo>
                      <a:pt x="57" y="11"/>
                    </a:lnTo>
                    <a:lnTo>
                      <a:pt x="57" y="13"/>
                    </a:lnTo>
                    <a:lnTo>
                      <a:pt x="55" y="15"/>
                    </a:lnTo>
                    <a:lnTo>
                      <a:pt x="52" y="17"/>
                    </a:lnTo>
                    <a:lnTo>
                      <a:pt x="48" y="18"/>
                    </a:lnTo>
                    <a:lnTo>
                      <a:pt x="44" y="20"/>
                    </a:lnTo>
                    <a:lnTo>
                      <a:pt x="40" y="21"/>
                    </a:lnTo>
                    <a:lnTo>
                      <a:pt x="35" y="21"/>
                    </a:lnTo>
                    <a:lnTo>
                      <a:pt x="28" y="23"/>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2" name="Freeform 1050">
                <a:extLst>
                  <a:ext uri="{FF2B5EF4-FFF2-40B4-BE49-F238E27FC236}">
                    <a16:creationId xmlns:a16="http://schemas.microsoft.com/office/drawing/2014/main" id="{38E021C6-82CF-C873-08F4-3E21836B0387}"/>
                  </a:ext>
                </a:extLst>
              </p:cNvPr>
              <p:cNvSpPr>
                <a:spLocks/>
              </p:cNvSpPr>
              <p:nvPr/>
            </p:nvSpPr>
            <p:spPr bwMode="auto">
              <a:xfrm>
                <a:off x="1312" y="3762"/>
                <a:ext cx="5" cy="7"/>
              </a:xfrm>
              <a:custGeom>
                <a:avLst/>
                <a:gdLst>
                  <a:gd name="T0" fmla="*/ 8 w 15"/>
                  <a:gd name="T1" fmla="*/ 22 h 22"/>
                  <a:gd name="T2" fmla="*/ 9 w 15"/>
                  <a:gd name="T3" fmla="*/ 21 h 22"/>
                  <a:gd name="T4" fmla="*/ 11 w 15"/>
                  <a:gd name="T5" fmla="*/ 20 h 22"/>
                  <a:gd name="T6" fmla="*/ 12 w 15"/>
                  <a:gd name="T7" fmla="*/ 20 h 22"/>
                  <a:gd name="T8" fmla="*/ 13 w 15"/>
                  <a:gd name="T9" fmla="*/ 18 h 22"/>
                  <a:gd name="T10" fmla="*/ 14 w 15"/>
                  <a:gd name="T11" fmla="*/ 17 h 22"/>
                  <a:gd name="T12" fmla="*/ 15 w 15"/>
                  <a:gd name="T13" fmla="*/ 15 h 22"/>
                  <a:gd name="T14" fmla="*/ 15 w 15"/>
                  <a:gd name="T15" fmla="*/ 13 h 22"/>
                  <a:gd name="T16" fmla="*/ 15 w 15"/>
                  <a:gd name="T17" fmla="*/ 11 h 22"/>
                  <a:gd name="T18" fmla="*/ 15 w 15"/>
                  <a:gd name="T19" fmla="*/ 9 h 22"/>
                  <a:gd name="T20" fmla="*/ 15 w 15"/>
                  <a:gd name="T21" fmla="*/ 7 h 22"/>
                  <a:gd name="T22" fmla="*/ 14 w 15"/>
                  <a:gd name="T23" fmla="*/ 5 h 22"/>
                  <a:gd name="T24" fmla="*/ 13 w 15"/>
                  <a:gd name="T25" fmla="*/ 4 h 22"/>
                  <a:gd name="T26" fmla="*/ 12 w 15"/>
                  <a:gd name="T27" fmla="*/ 2 h 22"/>
                  <a:gd name="T28" fmla="*/ 11 w 15"/>
                  <a:gd name="T29" fmla="*/ 1 h 22"/>
                  <a:gd name="T30" fmla="*/ 9 w 15"/>
                  <a:gd name="T31" fmla="*/ 0 h 22"/>
                  <a:gd name="T32" fmla="*/ 8 w 15"/>
                  <a:gd name="T33" fmla="*/ 0 h 22"/>
                  <a:gd name="T34" fmla="*/ 5 w 15"/>
                  <a:gd name="T35" fmla="*/ 0 h 22"/>
                  <a:gd name="T36" fmla="*/ 4 w 15"/>
                  <a:gd name="T37" fmla="*/ 1 h 22"/>
                  <a:gd name="T38" fmla="*/ 3 w 15"/>
                  <a:gd name="T39" fmla="*/ 2 h 22"/>
                  <a:gd name="T40" fmla="*/ 2 w 15"/>
                  <a:gd name="T41" fmla="*/ 4 h 22"/>
                  <a:gd name="T42" fmla="*/ 1 w 15"/>
                  <a:gd name="T43" fmla="*/ 5 h 22"/>
                  <a:gd name="T44" fmla="*/ 0 w 15"/>
                  <a:gd name="T45" fmla="*/ 7 h 22"/>
                  <a:gd name="T46" fmla="*/ 0 w 15"/>
                  <a:gd name="T47" fmla="*/ 9 h 22"/>
                  <a:gd name="T48" fmla="*/ 0 w 15"/>
                  <a:gd name="T49" fmla="*/ 11 h 22"/>
                  <a:gd name="T50" fmla="*/ 0 w 15"/>
                  <a:gd name="T51" fmla="*/ 13 h 22"/>
                  <a:gd name="T52" fmla="*/ 0 w 15"/>
                  <a:gd name="T53" fmla="*/ 15 h 22"/>
                  <a:gd name="T54" fmla="*/ 1 w 15"/>
                  <a:gd name="T55" fmla="*/ 17 h 22"/>
                  <a:gd name="T56" fmla="*/ 2 w 15"/>
                  <a:gd name="T57" fmla="*/ 18 h 22"/>
                  <a:gd name="T58" fmla="*/ 3 w 15"/>
                  <a:gd name="T59" fmla="*/ 20 h 22"/>
                  <a:gd name="T60" fmla="*/ 4 w 15"/>
                  <a:gd name="T61" fmla="*/ 20 h 22"/>
                  <a:gd name="T62" fmla="*/ 5 w 15"/>
                  <a:gd name="T63" fmla="*/ 21 h 22"/>
                  <a:gd name="T64" fmla="*/ 8 w 15"/>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2">
                    <a:moveTo>
                      <a:pt x="8" y="22"/>
                    </a:moveTo>
                    <a:lnTo>
                      <a:pt x="9" y="21"/>
                    </a:lnTo>
                    <a:lnTo>
                      <a:pt x="11" y="20"/>
                    </a:lnTo>
                    <a:lnTo>
                      <a:pt x="12" y="20"/>
                    </a:lnTo>
                    <a:lnTo>
                      <a:pt x="13" y="18"/>
                    </a:lnTo>
                    <a:lnTo>
                      <a:pt x="14" y="17"/>
                    </a:lnTo>
                    <a:lnTo>
                      <a:pt x="15" y="15"/>
                    </a:lnTo>
                    <a:lnTo>
                      <a:pt x="15" y="13"/>
                    </a:lnTo>
                    <a:lnTo>
                      <a:pt x="15" y="11"/>
                    </a:lnTo>
                    <a:lnTo>
                      <a:pt x="15" y="9"/>
                    </a:lnTo>
                    <a:lnTo>
                      <a:pt x="15" y="7"/>
                    </a:lnTo>
                    <a:lnTo>
                      <a:pt x="14" y="5"/>
                    </a:lnTo>
                    <a:lnTo>
                      <a:pt x="13" y="4"/>
                    </a:lnTo>
                    <a:lnTo>
                      <a:pt x="12" y="2"/>
                    </a:lnTo>
                    <a:lnTo>
                      <a:pt x="11" y="1"/>
                    </a:lnTo>
                    <a:lnTo>
                      <a:pt x="9" y="0"/>
                    </a:lnTo>
                    <a:lnTo>
                      <a:pt x="8" y="0"/>
                    </a:lnTo>
                    <a:lnTo>
                      <a:pt x="5" y="0"/>
                    </a:lnTo>
                    <a:lnTo>
                      <a:pt x="4" y="1"/>
                    </a:lnTo>
                    <a:lnTo>
                      <a:pt x="3" y="2"/>
                    </a:lnTo>
                    <a:lnTo>
                      <a:pt x="2" y="4"/>
                    </a:lnTo>
                    <a:lnTo>
                      <a:pt x="1" y="5"/>
                    </a:lnTo>
                    <a:lnTo>
                      <a:pt x="0" y="7"/>
                    </a:lnTo>
                    <a:lnTo>
                      <a:pt x="0" y="9"/>
                    </a:lnTo>
                    <a:lnTo>
                      <a:pt x="0" y="11"/>
                    </a:lnTo>
                    <a:lnTo>
                      <a:pt x="0" y="13"/>
                    </a:lnTo>
                    <a:lnTo>
                      <a:pt x="0" y="15"/>
                    </a:lnTo>
                    <a:lnTo>
                      <a:pt x="1" y="17"/>
                    </a:lnTo>
                    <a:lnTo>
                      <a:pt x="2" y="18"/>
                    </a:lnTo>
                    <a:lnTo>
                      <a:pt x="3" y="20"/>
                    </a:lnTo>
                    <a:lnTo>
                      <a:pt x="4" y="20"/>
                    </a:lnTo>
                    <a:lnTo>
                      <a:pt x="5" y="21"/>
                    </a:lnTo>
                    <a:lnTo>
                      <a:pt x="8" y="22"/>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3" name="Freeform 1051">
                <a:extLst>
                  <a:ext uri="{FF2B5EF4-FFF2-40B4-BE49-F238E27FC236}">
                    <a16:creationId xmlns:a16="http://schemas.microsoft.com/office/drawing/2014/main" id="{3F0690EA-3DCF-0B4D-8EB2-81A0052EA2E6}"/>
                  </a:ext>
                </a:extLst>
              </p:cNvPr>
              <p:cNvSpPr>
                <a:spLocks/>
              </p:cNvSpPr>
              <p:nvPr/>
            </p:nvSpPr>
            <p:spPr bwMode="auto">
              <a:xfrm>
                <a:off x="1272" y="3760"/>
                <a:ext cx="15" cy="16"/>
              </a:xfrm>
              <a:custGeom>
                <a:avLst/>
                <a:gdLst>
                  <a:gd name="T0" fmla="*/ 22 w 45"/>
                  <a:gd name="T1" fmla="*/ 47 h 47"/>
                  <a:gd name="T2" fmla="*/ 27 w 45"/>
                  <a:gd name="T3" fmla="*/ 46 h 47"/>
                  <a:gd name="T4" fmla="*/ 31 w 45"/>
                  <a:gd name="T5" fmla="*/ 45 h 47"/>
                  <a:gd name="T6" fmla="*/ 35 w 45"/>
                  <a:gd name="T7" fmla="*/ 43 h 47"/>
                  <a:gd name="T8" fmla="*/ 38 w 45"/>
                  <a:gd name="T9" fmla="*/ 40 h 47"/>
                  <a:gd name="T10" fmla="*/ 41 w 45"/>
                  <a:gd name="T11" fmla="*/ 37 h 47"/>
                  <a:gd name="T12" fmla="*/ 43 w 45"/>
                  <a:gd name="T13" fmla="*/ 33 h 47"/>
                  <a:gd name="T14" fmla="*/ 45 w 45"/>
                  <a:gd name="T15" fmla="*/ 29 h 47"/>
                  <a:gd name="T16" fmla="*/ 45 w 45"/>
                  <a:gd name="T17" fmla="*/ 23 h 47"/>
                  <a:gd name="T18" fmla="*/ 45 w 45"/>
                  <a:gd name="T19" fmla="*/ 19 h 47"/>
                  <a:gd name="T20" fmla="*/ 43 w 45"/>
                  <a:gd name="T21" fmla="*/ 15 h 47"/>
                  <a:gd name="T22" fmla="*/ 41 w 45"/>
                  <a:gd name="T23" fmla="*/ 11 h 47"/>
                  <a:gd name="T24" fmla="*/ 38 w 45"/>
                  <a:gd name="T25" fmla="*/ 6 h 47"/>
                  <a:gd name="T26" fmla="*/ 35 w 45"/>
                  <a:gd name="T27" fmla="*/ 3 h 47"/>
                  <a:gd name="T28" fmla="*/ 31 w 45"/>
                  <a:gd name="T29" fmla="*/ 1 h 47"/>
                  <a:gd name="T30" fmla="*/ 27 w 45"/>
                  <a:gd name="T31" fmla="*/ 0 h 47"/>
                  <a:gd name="T32" fmla="*/ 22 w 45"/>
                  <a:gd name="T33" fmla="*/ 0 h 47"/>
                  <a:gd name="T34" fmla="*/ 18 w 45"/>
                  <a:gd name="T35" fmla="*/ 0 h 47"/>
                  <a:gd name="T36" fmla="*/ 14 w 45"/>
                  <a:gd name="T37" fmla="*/ 1 h 47"/>
                  <a:gd name="T38" fmla="*/ 10 w 45"/>
                  <a:gd name="T39" fmla="*/ 3 h 47"/>
                  <a:gd name="T40" fmla="*/ 7 w 45"/>
                  <a:gd name="T41" fmla="*/ 6 h 47"/>
                  <a:gd name="T42" fmla="*/ 4 w 45"/>
                  <a:gd name="T43" fmla="*/ 11 h 47"/>
                  <a:gd name="T44" fmla="*/ 1 w 45"/>
                  <a:gd name="T45" fmla="*/ 15 h 47"/>
                  <a:gd name="T46" fmla="*/ 0 w 45"/>
                  <a:gd name="T47" fmla="*/ 19 h 47"/>
                  <a:gd name="T48" fmla="*/ 0 w 45"/>
                  <a:gd name="T49" fmla="*/ 23 h 47"/>
                  <a:gd name="T50" fmla="*/ 0 w 45"/>
                  <a:gd name="T51" fmla="*/ 29 h 47"/>
                  <a:gd name="T52" fmla="*/ 1 w 45"/>
                  <a:gd name="T53" fmla="*/ 33 h 47"/>
                  <a:gd name="T54" fmla="*/ 4 w 45"/>
                  <a:gd name="T55" fmla="*/ 37 h 47"/>
                  <a:gd name="T56" fmla="*/ 7 w 45"/>
                  <a:gd name="T57" fmla="*/ 40 h 47"/>
                  <a:gd name="T58" fmla="*/ 10 w 45"/>
                  <a:gd name="T59" fmla="*/ 43 h 47"/>
                  <a:gd name="T60" fmla="*/ 14 w 45"/>
                  <a:gd name="T61" fmla="*/ 45 h 47"/>
                  <a:gd name="T62" fmla="*/ 18 w 45"/>
                  <a:gd name="T63" fmla="*/ 46 h 47"/>
                  <a:gd name="T64" fmla="*/ 22 w 45"/>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47">
                    <a:moveTo>
                      <a:pt x="22" y="47"/>
                    </a:moveTo>
                    <a:lnTo>
                      <a:pt x="27" y="46"/>
                    </a:lnTo>
                    <a:lnTo>
                      <a:pt x="31" y="45"/>
                    </a:lnTo>
                    <a:lnTo>
                      <a:pt x="35" y="43"/>
                    </a:lnTo>
                    <a:lnTo>
                      <a:pt x="38" y="40"/>
                    </a:lnTo>
                    <a:lnTo>
                      <a:pt x="41" y="37"/>
                    </a:lnTo>
                    <a:lnTo>
                      <a:pt x="43" y="33"/>
                    </a:lnTo>
                    <a:lnTo>
                      <a:pt x="45" y="29"/>
                    </a:lnTo>
                    <a:lnTo>
                      <a:pt x="45" y="23"/>
                    </a:lnTo>
                    <a:lnTo>
                      <a:pt x="45" y="19"/>
                    </a:lnTo>
                    <a:lnTo>
                      <a:pt x="43" y="15"/>
                    </a:lnTo>
                    <a:lnTo>
                      <a:pt x="41" y="11"/>
                    </a:lnTo>
                    <a:lnTo>
                      <a:pt x="38" y="6"/>
                    </a:lnTo>
                    <a:lnTo>
                      <a:pt x="35" y="3"/>
                    </a:lnTo>
                    <a:lnTo>
                      <a:pt x="31" y="1"/>
                    </a:lnTo>
                    <a:lnTo>
                      <a:pt x="27" y="0"/>
                    </a:lnTo>
                    <a:lnTo>
                      <a:pt x="22" y="0"/>
                    </a:lnTo>
                    <a:lnTo>
                      <a:pt x="18" y="0"/>
                    </a:lnTo>
                    <a:lnTo>
                      <a:pt x="14" y="1"/>
                    </a:lnTo>
                    <a:lnTo>
                      <a:pt x="10" y="3"/>
                    </a:lnTo>
                    <a:lnTo>
                      <a:pt x="7" y="6"/>
                    </a:lnTo>
                    <a:lnTo>
                      <a:pt x="4" y="11"/>
                    </a:lnTo>
                    <a:lnTo>
                      <a:pt x="1" y="15"/>
                    </a:lnTo>
                    <a:lnTo>
                      <a:pt x="0" y="19"/>
                    </a:lnTo>
                    <a:lnTo>
                      <a:pt x="0" y="23"/>
                    </a:lnTo>
                    <a:lnTo>
                      <a:pt x="0" y="29"/>
                    </a:lnTo>
                    <a:lnTo>
                      <a:pt x="1" y="33"/>
                    </a:lnTo>
                    <a:lnTo>
                      <a:pt x="4" y="37"/>
                    </a:lnTo>
                    <a:lnTo>
                      <a:pt x="7" y="40"/>
                    </a:lnTo>
                    <a:lnTo>
                      <a:pt x="10" y="43"/>
                    </a:lnTo>
                    <a:lnTo>
                      <a:pt x="14" y="45"/>
                    </a:lnTo>
                    <a:lnTo>
                      <a:pt x="18" y="46"/>
                    </a:lnTo>
                    <a:lnTo>
                      <a:pt x="22" y="47"/>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4" name="Freeform 1052">
                <a:extLst>
                  <a:ext uri="{FF2B5EF4-FFF2-40B4-BE49-F238E27FC236}">
                    <a16:creationId xmlns:a16="http://schemas.microsoft.com/office/drawing/2014/main" id="{E38BA2EA-A6E2-5E8D-1F48-26FE23A9E878}"/>
                  </a:ext>
                </a:extLst>
              </p:cNvPr>
              <p:cNvSpPr>
                <a:spLocks/>
              </p:cNvSpPr>
              <p:nvPr/>
            </p:nvSpPr>
            <p:spPr bwMode="auto">
              <a:xfrm>
                <a:off x="1285" y="3744"/>
                <a:ext cx="7" cy="1"/>
              </a:xfrm>
              <a:custGeom>
                <a:avLst/>
                <a:gdLst>
                  <a:gd name="T0" fmla="*/ 11 w 21"/>
                  <a:gd name="T1" fmla="*/ 0 h 4"/>
                  <a:gd name="T2" fmla="*/ 13 w 21"/>
                  <a:gd name="T3" fmla="*/ 0 h 4"/>
                  <a:gd name="T4" fmla="*/ 15 w 21"/>
                  <a:gd name="T5" fmla="*/ 0 h 4"/>
                  <a:gd name="T6" fmla="*/ 17 w 21"/>
                  <a:gd name="T7" fmla="*/ 0 h 4"/>
                  <a:gd name="T8" fmla="*/ 18 w 21"/>
                  <a:gd name="T9" fmla="*/ 0 h 4"/>
                  <a:gd name="T10" fmla="*/ 19 w 21"/>
                  <a:gd name="T11" fmla="*/ 1 h 4"/>
                  <a:gd name="T12" fmla="*/ 20 w 21"/>
                  <a:gd name="T13" fmla="*/ 1 h 4"/>
                  <a:gd name="T14" fmla="*/ 21 w 21"/>
                  <a:gd name="T15" fmla="*/ 1 h 4"/>
                  <a:gd name="T16" fmla="*/ 21 w 21"/>
                  <a:gd name="T17" fmla="*/ 2 h 4"/>
                  <a:gd name="T18" fmla="*/ 21 w 21"/>
                  <a:gd name="T19" fmla="*/ 3 h 4"/>
                  <a:gd name="T20" fmla="*/ 20 w 21"/>
                  <a:gd name="T21" fmla="*/ 3 h 4"/>
                  <a:gd name="T22" fmla="*/ 19 w 21"/>
                  <a:gd name="T23" fmla="*/ 3 h 4"/>
                  <a:gd name="T24" fmla="*/ 18 w 21"/>
                  <a:gd name="T25" fmla="*/ 4 h 4"/>
                  <a:gd name="T26" fmla="*/ 17 w 21"/>
                  <a:gd name="T27" fmla="*/ 4 h 4"/>
                  <a:gd name="T28" fmla="*/ 15 w 21"/>
                  <a:gd name="T29" fmla="*/ 4 h 4"/>
                  <a:gd name="T30" fmla="*/ 13 w 21"/>
                  <a:gd name="T31" fmla="*/ 4 h 4"/>
                  <a:gd name="T32" fmla="*/ 11 w 21"/>
                  <a:gd name="T33" fmla="*/ 4 h 4"/>
                  <a:gd name="T34" fmla="*/ 9 w 21"/>
                  <a:gd name="T35" fmla="*/ 4 h 4"/>
                  <a:gd name="T36" fmla="*/ 7 w 21"/>
                  <a:gd name="T37" fmla="*/ 4 h 4"/>
                  <a:gd name="T38" fmla="*/ 5 w 21"/>
                  <a:gd name="T39" fmla="*/ 4 h 4"/>
                  <a:gd name="T40" fmla="*/ 3 w 21"/>
                  <a:gd name="T41" fmla="*/ 4 h 4"/>
                  <a:gd name="T42" fmla="*/ 2 w 21"/>
                  <a:gd name="T43" fmla="*/ 3 h 4"/>
                  <a:gd name="T44" fmla="*/ 1 w 21"/>
                  <a:gd name="T45" fmla="*/ 3 h 4"/>
                  <a:gd name="T46" fmla="*/ 0 w 21"/>
                  <a:gd name="T47" fmla="*/ 3 h 4"/>
                  <a:gd name="T48" fmla="*/ 0 w 21"/>
                  <a:gd name="T49" fmla="*/ 2 h 4"/>
                  <a:gd name="T50" fmla="*/ 0 w 21"/>
                  <a:gd name="T51" fmla="*/ 1 h 4"/>
                  <a:gd name="T52" fmla="*/ 1 w 21"/>
                  <a:gd name="T53" fmla="*/ 1 h 4"/>
                  <a:gd name="T54" fmla="*/ 2 w 21"/>
                  <a:gd name="T55" fmla="*/ 1 h 4"/>
                  <a:gd name="T56" fmla="*/ 3 w 21"/>
                  <a:gd name="T57" fmla="*/ 0 h 4"/>
                  <a:gd name="T58" fmla="*/ 5 w 21"/>
                  <a:gd name="T59" fmla="*/ 0 h 4"/>
                  <a:gd name="T60" fmla="*/ 7 w 21"/>
                  <a:gd name="T61" fmla="*/ 0 h 4"/>
                  <a:gd name="T62" fmla="*/ 9 w 21"/>
                  <a:gd name="T63" fmla="*/ 0 h 4"/>
                  <a:gd name="T64" fmla="*/ 11 w 21"/>
                  <a:gd name="T6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4">
                    <a:moveTo>
                      <a:pt x="11" y="0"/>
                    </a:moveTo>
                    <a:lnTo>
                      <a:pt x="13" y="0"/>
                    </a:lnTo>
                    <a:lnTo>
                      <a:pt x="15" y="0"/>
                    </a:lnTo>
                    <a:lnTo>
                      <a:pt x="17" y="0"/>
                    </a:lnTo>
                    <a:lnTo>
                      <a:pt x="18" y="0"/>
                    </a:lnTo>
                    <a:lnTo>
                      <a:pt x="19" y="1"/>
                    </a:lnTo>
                    <a:lnTo>
                      <a:pt x="20" y="1"/>
                    </a:lnTo>
                    <a:lnTo>
                      <a:pt x="21" y="1"/>
                    </a:lnTo>
                    <a:lnTo>
                      <a:pt x="21" y="2"/>
                    </a:lnTo>
                    <a:lnTo>
                      <a:pt x="21" y="3"/>
                    </a:lnTo>
                    <a:lnTo>
                      <a:pt x="20" y="3"/>
                    </a:lnTo>
                    <a:lnTo>
                      <a:pt x="19" y="3"/>
                    </a:lnTo>
                    <a:lnTo>
                      <a:pt x="18" y="4"/>
                    </a:lnTo>
                    <a:lnTo>
                      <a:pt x="17" y="4"/>
                    </a:lnTo>
                    <a:lnTo>
                      <a:pt x="15" y="4"/>
                    </a:lnTo>
                    <a:lnTo>
                      <a:pt x="13" y="4"/>
                    </a:lnTo>
                    <a:lnTo>
                      <a:pt x="11" y="4"/>
                    </a:lnTo>
                    <a:lnTo>
                      <a:pt x="9" y="4"/>
                    </a:lnTo>
                    <a:lnTo>
                      <a:pt x="7" y="4"/>
                    </a:lnTo>
                    <a:lnTo>
                      <a:pt x="5" y="4"/>
                    </a:lnTo>
                    <a:lnTo>
                      <a:pt x="3" y="4"/>
                    </a:lnTo>
                    <a:lnTo>
                      <a:pt x="2" y="3"/>
                    </a:lnTo>
                    <a:lnTo>
                      <a:pt x="1" y="3"/>
                    </a:lnTo>
                    <a:lnTo>
                      <a:pt x="0" y="3"/>
                    </a:lnTo>
                    <a:lnTo>
                      <a:pt x="0" y="2"/>
                    </a:lnTo>
                    <a:lnTo>
                      <a:pt x="0" y="1"/>
                    </a:lnTo>
                    <a:lnTo>
                      <a:pt x="1" y="1"/>
                    </a:lnTo>
                    <a:lnTo>
                      <a:pt x="2" y="1"/>
                    </a:lnTo>
                    <a:lnTo>
                      <a:pt x="3" y="0"/>
                    </a:lnTo>
                    <a:lnTo>
                      <a:pt x="5" y="0"/>
                    </a:lnTo>
                    <a:lnTo>
                      <a:pt x="7" y="0"/>
                    </a:lnTo>
                    <a:lnTo>
                      <a:pt x="9" y="0"/>
                    </a:lnTo>
                    <a:lnTo>
                      <a:pt x="11"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5" name="Freeform 1053">
                <a:extLst>
                  <a:ext uri="{FF2B5EF4-FFF2-40B4-BE49-F238E27FC236}">
                    <a16:creationId xmlns:a16="http://schemas.microsoft.com/office/drawing/2014/main" id="{97C2518E-0E6F-DA56-14B2-C87998ED8425}"/>
                  </a:ext>
                </a:extLst>
              </p:cNvPr>
              <p:cNvSpPr>
                <a:spLocks/>
              </p:cNvSpPr>
              <p:nvPr/>
            </p:nvSpPr>
            <p:spPr bwMode="auto">
              <a:xfrm>
                <a:off x="1251" y="3730"/>
                <a:ext cx="4" cy="17"/>
              </a:xfrm>
              <a:custGeom>
                <a:avLst/>
                <a:gdLst>
                  <a:gd name="T0" fmla="*/ 5 w 12"/>
                  <a:gd name="T1" fmla="*/ 50 h 50"/>
                  <a:gd name="T2" fmla="*/ 4 w 12"/>
                  <a:gd name="T3" fmla="*/ 50 h 50"/>
                  <a:gd name="T4" fmla="*/ 3 w 12"/>
                  <a:gd name="T5" fmla="*/ 49 h 50"/>
                  <a:gd name="T6" fmla="*/ 2 w 12"/>
                  <a:gd name="T7" fmla="*/ 46 h 50"/>
                  <a:gd name="T8" fmla="*/ 1 w 12"/>
                  <a:gd name="T9" fmla="*/ 43 h 50"/>
                  <a:gd name="T10" fmla="*/ 1 w 12"/>
                  <a:gd name="T11" fmla="*/ 40 h 50"/>
                  <a:gd name="T12" fmla="*/ 0 w 12"/>
                  <a:gd name="T13" fmla="*/ 34 h 50"/>
                  <a:gd name="T14" fmla="*/ 0 w 12"/>
                  <a:gd name="T15" fmla="*/ 30 h 50"/>
                  <a:gd name="T16" fmla="*/ 0 w 12"/>
                  <a:gd name="T17" fmla="*/ 25 h 50"/>
                  <a:gd name="T18" fmla="*/ 0 w 12"/>
                  <a:gd name="T19" fmla="*/ 20 h 50"/>
                  <a:gd name="T20" fmla="*/ 0 w 12"/>
                  <a:gd name="T21" fmla="*/ 15 h 50"/>
                  <a:gd name="T22" fmla="*/ 1 w 12"/>
                  <a:gd name="T23" fmla="*/ 11 h 50"/>
                  <a:gd name="T24" fmla="*/ 1 w 12"/>
                  <a:gd name="T25" fmla="*/ 7 h 50"/>
                  <a:gd name="T26" fmla="*/ 2 w 12"/>
                  <a:gd name="T27" fmla="*/ 4 h 50"/>
                  <a:gd name="T28" fmla="*/ 3 w 12"/>
                  <a:gd name="T29" fmla="*/ 2 h 50"/>
                  <a:gd name="T30" fmla="*/ 4 w 12"/>
                  <a:gd name="T31" fmla="*/ 0 h 50"/>
                  <a:gd name="T32" fmla="*/ 5 w 12"/>
                  <a:gd name="T33" fmla="*/ 0 h 50"/>
                  <a:gd name="T34" fmla="*/ 7 w 12"/>
                  <a:gd name="T35" fmla="*/ 0 h 50"/>
                  <a:gd name="T36" fmla="*/ 8 w 12"/>
                  <a:gd name="T37" fmla="*/ 2 h 50"/>
                  <a:gd name="T38" fmla="*/ 10 w 12"/>
                  <a:gd name="T39" fmla="*/ 4 h 50"/>
                  <a:gd name="T40" fmla="*/ 10 w 12"/>
                  <a:gd name="T41" fmla="*/ 7 h 50"/>
                  <a:gd name="T42" fmla="*/ 11 w 12"/>
                  <a:gd name="T43" fmla="*/ 11 h 50"/>
                  <a:gd name="T44" fmla="*/ 11 w 12"/>
                  <a:gd name="T45" fmla="*/ 15 h 50"/>
                  <a:gd name="T46" fmla="*/ 12 w 12"/>
                  <a:gd name="T47" fmla="*/ 20 h 50"/>
                  <a:gd name="T48" fmla="*/ 12 w 12"/>
                  <a:gd name="T49" fmla="*/ 25 h 50"/>
                  <a:gd name="T50" fmla="*/ 12 w 12"/>
                  <a:gd name="T51" fmla="*/ 30 h 50"/>
                  <a:gd name="T52" fmla="*/ 11 w 12"/>
                  <a:gd name="T53" fmla="*/ 34 h 50"/>
                  <a:gd name="T54" fmla="*/ 11 w 12"/>
                  <a:gd name="T55" fmla="*/ 40 h 50"/>
                  <a:gd name="T56" fmla="*/ 10 w 12"/>
                  <a:gd name="T57" fmla="*/ 43 h 50"/>
                  <a:gd name="T58" fmla="*/ 10 w 12"/>
                  <a:gd name="T59" fmla="*/ 46 h 50"/>
                  <a:gd name="T60" fmla="*/ 8 w 12"/>
                  <a:gd name="T61" fmla="*/ 49 h 50"/>
                  <a:gd name="T62" fmla="*/ 7 w 12"/>
                  <a:gd name="T63" fmla="*/ 50 h 50"/>
                  <a:gd name="T64" fmla="*/ 5 w 12"/>
                  <a:gd name="T6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50">
                    <a:moveTo>
                      <a:pt x="5" y="50"/>
                    </a:moveTo>
                    <a:lnTo>
                      <a:pt x="4" y="50"/>
                    </a:lnTo>
                    <a:lnTo>
                      <a:pt x="3" y="49"/>
                    </a:lnTo>
                    <a:lnTo>
                      <a:pt x="2" y="46"/>
                    </a:lnTo>
                    <a:lnTo>
                      <a:pt x="1" y="43"/>
                    </a:lnTo>
                    <a:lnTo>
                      <a:pt x="1" y="40"/>
                    </a:lnTo>
                    <a:lnTo>
                      <a:pt x="0" y="34"/>
                    </a:lnTo>
                    <a:lnTo>
                      <a:pt x="0" y="30"/>
                    </a:lnTo>
                    <a:lnTo>
                      <a:pt x="0" y="25"/>
                    </a:lnTo>
                    <a:lnTo>
                      <a:pt x="0" y="20"/>
                    </a:lnTo>
                    <a:lnTo>
                      <a:pt x="0" y="15"/>
                    </a:lnTo>
                    <a:lnTo>
                      <a:pt x="1" y="11"/>
                    </a:lnTo>
                    <a:lnTo>
                      <a:pt x="1" y="7"/>
                    </a:lnTo>
                    <a:lnTo>
                      <a:pt x="2" y="4"/>
                    </a:lnTo>
                    <a:lnTo>
                      <a:pt x="3" y="2"/>
                    </a:lnTo>
                    <a:lnTo>
                      <a:pt x="4" y="0"/>
                    </a:lnTo>
                    <a:lnTo>
                      <a:pt x="5" y="0"/>
                    </a:lnTo>
                    <a:lnTo>
                      <a:pt x="7" y="0"/>
                    </a:lnTo>
                    <a:lnTo>
                      <a:pt x="8" y="2"/>
                    </a:lnTo>
                    <a:lnTo>
                      <a:pt x="10" y="4"/>
                    </a:lnTo>
                    <a:lnTo>
                      <a:pt x="10" y="7"/>
                    </a:lnTo>
                    <a:lnTo>
                      <a:pt x="11" y="11"/>
                    </a:lnTo>
                    <a:lnTo>
                      <a:pt x="11" y="15"/>
                    </a:lnTo>
                    <a:lnTo>
                      <a:pt x="12" y="20"/>
                    </a:lnTo>
                    <a:lnTo>
                      <a:pt x="12" y="25"/>
                    </a:lnTo>
                    <a:lnTo>
                      <a:pt x="12" y="30"/>
                    </a:lnTo>
                    <a:lnTo>
                      <a:pt x="11" y="34"/>
                    </a:lnTo>
                    <a:lnTo>
                      <a:pt x="11" y="40"/>
                    </a:lnTo>
                    <a:lnTo>
                      <a:pt x="10" y="43"/>
                    </a:lnTo>
                    <a:lnTo>
                      <a:pt x="10" y="46"/>
                    </a:lnTo>
                    <a:lnTo>
                      <a:pt x="8" y="49"/>
                    </a:lnTo>
                    <a:lnTo>
                      <a:pt x="7" y="50"/>
                    </a:lnTo>
                    <a:lnTo>
                      <a:pt x="5" y="5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6" name="Freeform 1054">
                <a:extLst>
                  <a:ext uri="{FF2B5EF4-FFF2-40B4-BE49-F238E27FC236}">
                    <a16:creationId xmlns:a16="http://schemas.microsoft.com/office/drawing/2014/main" id="{8A8EF80A-4DB4-A994-80EF-A48963079E2C}"/>
                  </a:ext>
                </a:extLst>
              </p:cNvPr>
              <p:cNvSpPr>
                <a:spLocks/>
              </p:cNvSpPr>
              <p:nvPr/>
            </p:nvSpPr>
            <p:spPr bwMode="auto">
              <a:xfrm>
                <a:off x="1255" y="3720"/>
                <a:ext cx="14" cy="5"/>
              </a:xfrm>
              <a:custGeom>
                <a:avLst/>
                <a:gdLst>
                  <a:gd name="T0" fmla="*/ 22 w 44"/>
                  <a:gd name="T1" fmla="*/ 0 h 13"/>
                  <a:gd name="T2" fmla="*/ 26 w 44"/>
                  <a:gd name="T3" fmla="*/ 0 h 13"/>
                  <a:gd name="T4" fmla="*/ 30 w 44"/>
                  <a:gd name="T5" fmla="*/ 1 h 13"/>
                  <a:gd name="T6" fmla="*/ 33 w 44"/>
                  <a:gd name="T7" fmla="*/ 1 h 13"/>
                  <a:gd name="T8" fmla="*/ 38 w 44"/>
                  <a:gd name="T9" fmla="*/ 2 h 13"/>
                  <a:gd name="T10" fmla="*/ 40 w 44"/>
                  <a:gd name="T11" fmla="*/ 3 h 13"/>
                  <a:gd name="T12" fmla="*/ 42 w 44"/>
                  <a:gd name="T13" fmla="*/ 4 h 13"/>
                  <a:gd name="T14" fmla="*/ 44 w 44"/>
                  <a:gd name="T15" fmla="*/ 6 h 13"/>
                  <a:gd name="T16" fmla="*/ 44 w 44"/>
                  <a:gd name="T17" fmla="*/ 7 h 13"/>
                  <a:gd name="T18" fmla="*/ 44 w 44"/>
                  <a:gd name="T19" fmla="*/ 8 h 13"/>
                  <a:gd name="T20" fmla="*/ 42 w 44"/>
                  <a:gd name="T21" fmla="*/ 10 h 13"/>
                  <a:gd name="T22" fmla="*/ 40 w 44"/>
                  <a:gd name="T23" fmla="*/ 11 h 13"/>
                  <a:gd name="T24" fmla="*/ 38 w 44"/>
                  <a:gd name="T25" fmla="*/ 12 h 13"/>
                  <a:gd name="T26" fmla="*/ 33 w 44"/>
                  <a:gd name="T27" fmla="*/ 12 h 13"/>
                  <a:gd name="T28" fmla="*/ 30 w 44"/>
                  <a:gd name="T29" fmla="*/ 13 h 13"/>
                  <a:gd name="T30" fmla="*/ 26 w 44"/>
                  <a:gd name="T31" fmla="*/ 13 h 13"/>
                  <a:gd name="T32" fmla="*/ 22 w 44"/>
                  <a:gd name="T33" fmla="*/ 13 h 13"/>
                  <a:gd name="T34" fmla="*/ 18 w 44"/>
                  <a:gd name="T35" fmla="*/ 13 h 13"/>
                  <a:gd name="T36" fmla="*/ 13 w 44"/>
                  <a:gd name="T37" fmla="*/ 13 h 13"/>
                  <a:gd name="T38" fmla="*/ 10 w 44"/>
                  <a:gd name="T39" fmla="*/ 12 h 13"/>
                  <a:gd name="T40" fmla="*/ 7 w 44"/>
                  <a:gd name="T41" fmla="*/ 12 h 13"/>
                  <a:gd name="T42" fmla="*/ 4 w 44"/>
                  <a:gd name="T43" fmla="*/ 11 h 13"/>
                  <a:gd name="T44" fmla="*/ 2 w 44"/>
                  <a:gd name="T45" fmla="*/ 10 h 13"/>
                  <a:gd name="T46" fmla="*/ 1 w 44"/>
                  <a:gd name="T47" fmla="*/ 8 h 13"/>
                  <a:gd name="T48" fmla="*/ 0 w 44"/>
                  <a:gd name="T49" fmla="*/ 7 h 13"/>
                  <a:gd name="T50" fmla="*/ 1 w 44"/>
                  <a:gd name="T51" fmla="*/ 6 h 13"/>
                  <a:gd name="T52" fmla="*/ 2 w 44"/>
                  <a:gd name="T53" fmla="*/ 4 h 13"/>
                  <a:gd name="T54" fmla="*/ 4 w 44"/>
                  <a:gd name="T55" fmla="*/ 3 h 13"/>
                  <a:gd name="T56" fmla="*/ 7 w 44"/>
                  <a:gd name="T57" fmla="*/ 2 h 13"/>
                  <a:gd name="T58" fmla="*/ 10 w 44"/>
                  <a:gd name="T59" fmla="*/ 1 h 13"/>
                  <a:gd name="T60" fmla="*/ 13 w 44"/>
                  <a:gd name="T61" fmla="*/ 1 h 13"/>
                  <a:gd name="T62" fmla="*/ 18 w 44"/>
                  <a:gd name="T63" fmla="*/ 0 h 13"/>
                  <a:gd name="T64" fmla="*/ 22 w 44"/>
                  <a:gd name="T6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13">
                    <a:moveTo>
                      <a:pt x="22" y="0"/>
                    </a:moveTo>
                    <a:lnTo>
                      <a:pt x="26" y="0"/>
                    </a:lnTo>
                    <a:lnTo>
                      <a:pt x="30" y="1"/>
                    </a:lnTo>
                    <a:lnTo>
                      <a:pt x="33" y="1"/>
                    </a:lnTo>
                    <a:lnTo>
                      <a:pt x="38" y="2"/>
                    </a:lnTo>
                    <a:lnTo>
                      <a:pt x="40" y="3"/>
                    </a:lnTo>
                    <a:lnTo>
                      <a:pt x="42" y="4"/>
                    </a:lnTo>
                    <a:lnTo>
                      <a:pt x="44" y="6"/>
                    </a:lnTo>
                    <a:lnTo>
                      <a:pt x="44" y="7"/>
                    </a:lnTo>
                    <a:lnTo>
                      <a:pt x="44" y="8"/>
                    </a:lnTo>
                    <a:lnTo>
                      <a:pt x="42" y="10"/>
                    </a:lnTo>
                    <a:lnTo>
                      <a:pt x="40" y="11"/>
                    </a:lnTo>
                    <a:lnTo>
                      <a:pt x="38" y="12"/>
                    </a:lnTo>
                    <a:lnTo>
                      <a:pt x="33" y="12"/>
                    </a:lnTo>
                    <a:lnTo>
                      <a:pt x="30" y="13"/>
                    </a:lnTo>
                    <a:lnTo>
                      <a:pt x="26" y="13"/>
                    </a:lnTo>
                    <a:lnTo>
                      <a:pt x="22" y="13"/>
                    </a:lnTo>
                    <a:lnTo>
                      <a:pt x="18" y="13"/>
                    </a:lnTo>
                    <a:lnTo>
                      <a:pt x="13" y="13"/>
                    </a:lnTo>
                    <a:lnTo>
                      <a:pt x="10" y="12"/>
                    </a:lnTo>
                    <a:lnTo>
                      <a:pt x="7" y="12"/>
                    </a:lnTo>
                    <a:lnTo>
                      <a:pt x="4" y="11"/>
                    </a:lnTo>
                    <a:lnTo>
                      <a:pt x="2" y="10"/>
                    </a:lnTo>
                    <a:lnTo>
                      <a:pt x="1" y="8"/>
                    </a:lnTo>
                    <a:lnTo>
                      <a:pt x="0" y="7"/>
                    </a:lnTo>
                    <a:lnTo>
                      <a:pt x="1" y="6"/>
                    </a:lnTo>
                    <a:lnTo>
                      <a:pt x="2" y="4"/>
                    </a:lnTo>
                    <a:lnTo>
                      <a:pt x="4" y="3"/>
                    </a:lnTo>
                    <a:lnTo>
                      <a:pt x="7" y="2"/>
                    </a:lnTo>
                    <a:lnTo>
                      <a:pt x="10" y="1"/>
                    </a:lnTo>
                    <a:lnTo>
                      <a:pt x="13" y="1"/>
                    </a:lnTo>
                    <a:lnTo>
                      <a:pt x="18" y="0"/>
                    </a:lnTo>
                    <a:lnTo>
                      <a:pt x="22"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91368" name="Group 1256">
              <a:extLst>
                <a:ext uri="{FF2B5EF4-FFF2-40B4-BE49-F238E27FC236}">
                  <a16:creationId xmlns:a16="http://schemas.microsoft.com/office/drawing/2014/main" id="{87153A5A-47D4-FE8D-86F5-1A856CE34ED3}"/>
                </a:ext>
              </a:extLst>
            </p:cNvPr>
            <p:cNvGrpSpPr>
              <a:grpSpLocks/>
            </p:cNvGrpSpPr>
            <p:nvPr/>
          </p:nvGrpSpPr>
          <p:grpSpPr bwMode="auto">
            <a:xfrm>
              <a:off x="1171" y="1400"/>
              <a:ext cx="3894" cy="2665"/>
              <a:chOff x="1171" y="1400"/>
              <a:chExt cx="3894" cy="2665"/>
            </a:xfrm>
          </p:grpSpPr>
          <p:sp>
            <p:nvSpPr>
              <p:cNvPr id="91168" name="Freeform 1056">
                <a:extLst>
                  <a:ext uri="{FF2B5EF4-FFF2-40B4-BE49-F238E27FC236}">
                    <a16:creationId xmlns:a16="http://schemas.microsoft.com/office/drawing/2014/main" id="{6CFCEB82-75F7-D930-F1ED-1F49A380FD08}"/>
                  </a:ext>
                </a:extLst>
              </p:cNvPr>
              <p:cNvSpPr>
                <a:spLocks/>
              </p:cNvSpPr>
              <p:nvPr/>
            </p:nvSpPr>
            <p:spPr bwMode="auto">
              <a:xfrm>
                <a:off x="1398" y="3774"/>
                <a:ext cx="22" cy="7"/>
              </a:xfrm>
              <a:custGeom>
                <a:avLst/>
                <a:gdLst>
                  <a:gd name="T0" fmla="*/ 32 w 65"/>
                  <a:gd name="T1" fmla="*/ 0 h 22"/>
                  <a:gd name="T2" fmla="*/ 39 w 65"/>
                  <a:gd name="T3" fmla="*/ 0 h 22"/>
                  <a:gd name="T4" fmla="*/ 45 w 65"/>
                  <a:gd name="T5" fmla="*/ 1 h 22"/>
                  <a:gd name="T6" fmla="*/ 50 w 65"/>
                  <a:gd name="T7" fmla="*/ 1 h 22"/>
                  <a:gd name="T8" fmla="*/ 56 w 65"/>
                  <a:gd name="T9" fmla="*/ 3 h 22"/>
                  <a:gd name="T10" fmla="*/ 60 w 65"/>
                  <a:gd name="T11" fmla="*/ 4 h 22"/>
                  <a:gd name="T12" fmla="*/ 63 w 65"/>
                  <a:gd name="T13" fmla="*/ 6 h 22"/>
                  <a:gd name="T14" fmla="*/ 65 w 65"/>
                  <a:gd name="T15" fmla="*/ 8 h 22"/>
                  <a:gd name="T16" fmla="*/ 65 w 65"/>
                  <a:gd name="T17" fmla="*/ 11 h 22"/>
                  <a:gd name="T18" fmla="*/ 65 w 65"/>
                  <a:gd name="T19" fmla="*/ 13 h 22"/>
                  <a:gd name="T20" fmla="*/ 63 w 65"/>
                  <a:gd name="T21" fmla="*/ 15 h 22"/>
                  <a:gd name="T22" fmla="*/ 60 w 65"/>
                  <a:gd name="T23" fmla="*/ 17 h 22"/>
                  <a:gd name="T24" fmla="*/ 56 w 65"/>
                  <a:gd name="T25" fmla="*/ 18 h 22"/>
                  <a:gd name="T26" fmla="*/ 50 w 65"/>
                  <a:gd name="T27" fmla="*/ 20 h 22"/>
                  <a:gd name="T28" fmla="*/ 45 w 65"/>
                  <a:gd name="T29" fmla="*/ 20 h 22"/>
                  <a:gd name="T30" fmla="*/ 39 w 65"/>
                  <a:gd name="T31" fmla="*/ 21 h 22"/>
                  <a:gd name="T32" fmla="*/ 32 w 65"/>
                  <a:gd name="T33" fmla="*/ 22 h 22"/>
                  <a:gd name="T34" fmla="*/ 26 w 65"/>
                  <a:gd name="T35" fmla="*/ 21 h 22"/>
                  <a:gd name="T36" fmla="*/ 20 w 65"/>
                  <a:gd name="T37" fmla="*/ 20 h 22"/>
                  <a:gd name="T38" fmla="*/ 15 w 65"/>
                  <a:gd name="T39" fmla="*/ 20 h 22"/>
                  <a:gd name="T40" fmla="*/ 9 w 65"/>
                  <a:gd name="T41" fmla="*/ 18 h 22"/>
                  <a:gd name="T42" fmla="*/ 5 w 65"/>
                  <a:gd name="T43" fmla="*/ 17 h 22"/>
                  <a:gd name="T44" fmla="*/ 2 w 65"/>
                  <a:gd name="T45" fmla="*/ 15 h 22"/>
                  <a:gd name="T46" fmla="*/ 0 w 65"/>
                  <a:gd name="T47" fmla="*/ 13 h 22"/>
                  <a:gd name="T48" fmla="*/ 0 w 65"/>
                  <a:gd name="T49" fmla="*/ 11 h 22"/>
                  <a:gd name="T50" fmla="*/ 0 w 65"/>
                  <a:gd name="T51" fmla="*/ 8 h 22"/>
                  <a:gd name="T52" fmla="*/ 2 w 65"/>
                  <a:gd name="T53" fmla="*/ 6 h 22"/>
                  <a:gd name="T54" fmla="*/ 5 w 65"/>
                  <a:gd name="T55" fmla="*/ 4 h 22"/>
                  <a:gd name="T56" fmla="*/ 9 w 65"/>
                  <a:gd name="T57" fmla="*/ 3 h 22"/>
                  <a:gd name="T58" fmla="*/ 15 w 65"/>
                  <a:gd name="T59" fmla="*/ 1 h 22"/>
                  <a:gd name="T60" fmla="*/ 20 w 65"/>
                  <a:gd name="T61" fmla="*/ 1 h 22"/>
                  <a:gd name="T62" fmla="*/ 26 w 65"/>
                  <a:gd name="T63" fmla="*/ 0 h 22"/>
                  <a:gd name="T64" fmla="*/ 32 w 65"/>
                  <a:gd name="T6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 h="22">
                    <a:moveTo>
                      <a:pt x="32" y="0"/>
                    </a:moveTo>
                    <a:lnTo>
                      <a:pt x="39" y="0"/>
                    </a:lnTo>
                    <a:lnTo>
                      <a:pt x="45" y="1"/>
                    </a:lnTo>
                    <a:lnTo>
                      <a:pt x="50" y="1"/>
                    </a:lnTo>
                    <a:lnTo>
                      <a:pt x="56" y="3"/>
                    </a:lnTo>
                    <a:lnTo>
                      <a:pt x="60" y="4"/>
                    </a:lnTo>
                    <a:lnTo>
                      <a:pt x="63" y="6"/>
                    </a:lnTo>
                    <a:lnTo>
                      <a:pt x="65" y="8"/>
                    </a:lnTo>
                    <a:lnTo>
                      <a:pt x="65" y="11"/>
                    </a:lnTo>
                    <a:lnTo>
                      <a:pt x="65" y="13"/>
                    </a:lnTo>
                    <a:lnTo>
                      <a:pt x="63" y="15"/>
                    </a:lnTo>
                    <a:lnTo>
                      <a:pt x="60" y="17"/>
                    </a:lnTo>
                    <a:lnTo>
                      <a:pt x="56" y="18"/>
                    </a:lnTo>
                    <a:lnTo>
                      <a:pt x="50" y="20"/>
                    </a:lnTo>
                    <a:lnTo>
                      <a:pt x="45" y="20"/>
                    </a:lnTo>
                    <a:lnTo>
                      <a:pt x="39" y="21"/>
                    </a:lnTo>
                    <a:lnTo>
                      <a:pt x="32" y="22"/>
                    </a:lnTo>
                    <a:lnTo>
                      <a:pt x="26" y="21"/>
                    </a:lnTo>
                    <a:lnTo>
                      <a:pt x="20" y="20"/>
                    </a:lnTo>
                    <a:lnTo>
                      <a:pt x="15" y="20"/>
                    </a:lnTo>
                    <a:lnTo>
                      <a:pt x="9" y="18"/>
                    </a:lnTo>
                    <a:lnTo>
                      <a:pt x="5" y="17"/>
                    </a:lnTo>
                    <a:lnTo>
                      <a:pt x="2" y="15"/>
                    </a:lnTo>
                    <a:lnTo>
                      <a:pt x="0" y="13"/>
                    </a:lnTo>
                    <a:lnTo>
                      <a:pt x="0" y="11"/>
                    </a:lnTo>
                    <a:lnTo>
                      <a:pt x="0" y="8"/>
                    </a:lnTo>
                    <a:lnTo>
                      <a:pt x="2" y="6"/>
                    </a:lnTo>
                    <a:lnTo>
                      <a:pt x="5" y="4"/>
                    </a:lnTo>
                    <a:lnTo>
                      <a:pt x="9" y="3"/>
                    </a:lnTo>
                    <a:lnTo>
                      <a:pt x="15" y="1"/>
                    </a:lnTo>
                    <a:lnTo>
                      <a:pt x="20" y="1"/>
                    </a:lnTo>
                    <a:lnTo>
                      <a:pt x="26" y="0"/>
                    </a:lnTo>
                    <a:lnTo>
                      <a:pt x="32"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69" name="Freeform 1057">
                <a:extLst>
                  <a:ext uri="{FF2B5EF4-FFF2-40B4-BE49-F238E27FC236}">
                    <a16:creationId xmlns:a16="http://schemas.microsoft.com/office/drawing/2014/main" id="{47E75BCF-F25A-502E-891F-9DFB880D9C78}"/>
                  </a:ext>
                </a:extLst>
              </p:cNvPr>
              <p:cNvSpPr>
                <a:spLocks/>
              </p:cNvSpPr>
              <p:nvPr/>
            </p:nvSpPr>
            <p:spPr bwMode="auto">
              <a:xfrm>
                <a:off x="1372" y="3761"/>
                <a:ext cx="11" cy="5"/>
              </a:xfrm>
              <a:custGeom>
                <a:avLst/>
                <a:gdLst>
                  <a:gd name="T0" fmla="*/ 17 w 34"/>
                  <a:gd name="T1" fmla="*/ 0 h 15"/>
                  <a:gd name="T2" fmla="*/ 20 w 34"/>
                  <a:gd name="T3" fmla="*/ 0 h 15"/>
                  <a:gd name="T4" fmla="*/ 23 w 34"/>
                  <a:gd name="T5" fmla="*/ 1 h 15"/>
                  <a:gd name="T6" fmla="*/ 26 w 34"/>
                  <a:gd name="T7" fmla="*/ 1 h 15"/>
                  <a:gd name="T8" fmla="*/ 28 w 34"/>
                  <a:gd name="T9" fmla="*/ 2 h 15"/>
                  <a:gd name="T10" fmla="*/ 30 w 34"/>
                  <a:gd name="T11" fmla="*/ 3 h 15"/>
                  <a:gd name="T12" fmla="*/ 33 w 34"/>
                  <a:gd name="T13" fmla="*/ 4 h 15"/>
                  <a:gd name="T14" fmla="*/ 33 w 34"/>
                  <a:gd name="T15" fmla="*/ 7 h 15"/>
                  <a:gd name="T16" fmla="*/ 34 w 34"/>
                  <a:gd name="T17" fmla="*/ 8 h 15"/>
                  <a:gd name="T18" fmla="*/ 33 w 34"/>
                  <a:gd name="T19" fmla="*/ 9 h 15"/>
                  <a:gd name="T20" fmla="*/ 33 w 34"/>
                  <a:gd name="T21" fmla="*/ 10 h 15"/>
                  <a:gd name="T22" fmla="*/ 30 w 34"/>
                  <a:gd name="T23" fmla="*/ 12 h 15"/>
                  <a:gd name="T24" fmla="*/ 28 w 34"/>
                  <a:gd name="T25" fmla="*/ 13 h 15"/>
                  <a:gd name="T26" fmla="*/ 26 w 34"/>
                  <a:gd name="T27" fmla="*/ 14 h 15"/>
                  <a:gd name="T28" fmla="*/ 23 w 34"/>
                  <a:gd name="T29" fmla="*/ 14 h 15"/>
                  <a:gd name="T30" fmla="*/ 20 w 34"/>
                  <a:gd name="T31" fmla="*/ 15 h 15"/>
                  <a:gd name="T32" fmla="*/ 17 w 34"/>
                  <a:gd name="T33" fmla="*/ 15 h 15"/>
                  <a:gd name="T34" fmla="*/ 14 w 34"/>
                  <a:gd name="T35" fmla="*/ 15 h 15"/>
                  <a:gd name="T36" fmla="*/ 10 w 34"/>
                  <a:gd name="T37" fmla="*/ 14 h 15"/>
                  <a:gd name="T38" fmla="*/ 7 w 34"/>
                  <a:gd name="T39" fmla="*/ 14 h 15"/>
                  <a:gd name="T40" fmla="*/ 5 w 34"/>
                  <a:gd name="T41" fmla="*/ 13 h 15"/>
                  <a:gd name="T42" fmla="*/ 3 w 34"/>
                  <a:gd name="T43" fmla="*/ 12 h 15"/>
                  <a:gd name="T44" fmla="*/ 2 w 34"/>
                  <a:gd name="T45" fmla="*/ 10 h 15"/>
                  <a:gd name="T46" fmla="*/ 1 w 34"/>
                  <a:gd name="T47" fmla="*/ 9 h 15"/>
                  <a:gd name="T48" fmla="*/ 0 w 34"/>
                  <a:gd name="T49" fmla="*/ 8 h 15"/>
                  <a:gd name="T50" fmla="*/ 1 w 34"/>
                  <a:gd name="T51" fmla="*/ 7 h 15"/>
                  <a:gd name="T52" fmla="*/ 2 w 34"/>
                  <a:gd name="T53" fmla="*/ 4 h 15"/>
                  <a:gd name="T54" fmla="*/ 3 w 34"/>
                  <a:gd name="T55" fmla="*/ 3 h 15"/>
                  <a:gd name="T56" fmla="*/ 5 w 34"/>
                  <a:gd name="T57" fmla="*/ 2 h 15"/>
                  <a:gd name="T58" fmla="*/ 7 w 34"/>
                  <a:gd name="T59" fmla="*/ 1 h 15"/>
                  <a:gd name="T60" fmla="*/ 10 w 34"/>
                  <a:gd name="T61" fmla="*/ 1 h 15"/>
                  <a:gd name="T62" fmla="*/ 14 w 34"/>
                  <a:gd name="T63" fmla="*/ 0 h 15"/>
                  <a:gd name="T64" fmla="*/ 17 w 34"/>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15">
                    <a:moveTo>
                      <a:pt x="17" y="0"/>
                    </a:moveTo>
                    <a:lnTo>
                      <a:pt x="20" y="0"/>
                    </a:lnTo>
                    <a:lnTo>
                      <a:pt x="23" y="1"/>
                    </a:lnTo>
                    <a:lnTo>
                      <a:pt x="26" y="1"/>
                    </a:lnTo>
                    <a:lnTo>
                      <a:pt x="28" y="2"/>
                    </a:lnTo>
                    <a:lnTo>
                      <a:pt x="30" y="3"/>
                    </a:lnTo>
                    <a:lnTo>
                      <a:pt x="33" y="4"/>
                    </a:lnTo>
                    <a:lnTo>
                      <a:pt x="33" y="7"/>
                    </a:lnTo>
                    <a:lnTo>
                      <a:pt x="34" y="8"/>
                    </a:lnTo>
                    <a:lnTo>
                      <a:pt x="33" y="9"/>
                    </a:lnTo>
                    <a:lnTo>
                      <a:pt x="33" y="10"/>
                    </a:lnTo>
                    <a:lnTo>
                      <a:pt x="30" y="12"/>
                    </a:lnTo>
                    <a:lnTo>
                      <a:pt x="28" y="13"/>
                    </a:lnTo>
                    <a:lnTo>
                      <a:pt x="26" y="14"/>
                    </a:lnTo>
                    <a:lnTo>
                      <a:pt x="23" y="14"/>
                    </a:lnTo>
                    <a:lnTo>
                      <a:pt x="20" y="15"/>
                    </a:lnTo>
                    <a:lnTo>
                      <a:pt x="17" y="15"/>
                    </a:lnTo>
                    <a:lnTo>
                      <a:pt x="14" y="15"/>
                    </a:lnTo>
                    <a:lnTo>
                      <a:pt x="10" y="14"/>
                    </a:lnTo>
                    <a:lnTo>
                      <a:pt x="7" y="14"/>
                    </a:lnTo>
                    <a:lnTo>
                      <a:pt x="5" y="13"/>
                    </a:lnTo>
                    <a:lnTo>
                      <a:pt x="3" y="12"/>
                    </a:lnTo>
                    <a:lnTo>
                      <a:pt x="2" y="10"/>
                    </a:lnTo>
                    <a:lnTo>
                      <a:pt x="1" y="9"/>
                    </a:lnTo>
                    <a:lnTo>
                      <a:pt x="0" y="8"/>
                    </a:lnTo>
                    <a:lnTo>
                      <a:pt x="1" y="7"/>
                    </a:lnTo>
                    <a:lnTo>
                      <a:pt x="2" y="4"/>
                    </a:lnTo>
                    <a:lnTo>
                      <a:pt x="3" y="3"/>
                    </a:lnTo>
                    <a:lnTo>
                      <a:pt x="5" y="2"/>
                    </a:lnTo>
                    <a:lnTo>
                      <a:pt x="7" y="1"/>
                    </a:lnTo>
                    <a:lnTo>
                      <a:pt x="10" y="1"/>
                    </a:lnTo>
                    <a:lnTo>
                      <a:pt x="14" y="0"/>
                    </a:lnTo>
                    <a:lnTo>
                      <a:pt x="17"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0" name="Freeform 1058">
                <a:extLst>
                  <a:ext uri="{FF2B5EF4-FFF2-40B4-BE49-F238E27FC236}">
                    <a16:creationId xmlns:a16="http://schemas.microsoft.com/office/drawing/2014/main" id="{273E7AEC-B5FE-7FAC-498B-5198C542AC2B}"/>
                  </a:ext>
                </a:extLst>
              </p:cNvPr>
              <p:cNvSpPr>
                <a:spLocks/>
              </p:cNvSpPr>
              <p:nvPr/>
            </p:nvSpPr>
            <p:spPr bwMode="auto">
              <a:xfrm>
                <a:off x="1385" y="3769"/>
                <a:ext cx="9" cy="7"/>
              </a:xfrm>
              <a:custGeom>
                <a:avLst/>
                <a:gdLst>
                  <a:gd name="T0" fmla="*/ 14 w 27"/>
                  <a:gd name="T1" fmla="*/ 0 h 21"/>
                  <a:gd name="T2" fmla="*/ 10 w 27"/>
                  <a:gd name="T3" fmla="*/ 0 h 21"/>
                  <a:gd name="T4" fmla="*/ 8 w 27"/>
                  <a:gd name="T5" fmla="*/ 0 h 21"/>
                  <a:gd name="T6" fmla="*/ 6 w 27"/>
                  <a:gd name="T7" fmla="*/ 1 h 21"/>
                  <a:gd name="T8" fmla="*/ 4 w 27"/>
                  <a:gd name="T9" fmla="*/ 2 h 21"/>
                  <a:gd name="T10" fmla="*/ 2 w 27"/>
                  <a:gd name="T11" fmla="*/ 5 h 21"/>
                  <a:gd name="T12" fmla="*/ 1 w 27"/>
                  <a:gd name="T13" fmla="*/ 7 h 21"/>
                  <a:gd name="T14" fmla="*/ 0 w 27"/>
                  <a:gd name="T15" fmla="*/ 9 h 21"/>
                  <a:gd name="T16" fmla="*/ 0 w 27"/>
                  <a:gd name="T17" fmla="*/ 11 h 21"/>
                  <a:gd name="T18" fmla="*/ 0 w 27"/>
                  <a:gd name="T19" fmla="*/ 13 h 21"/>
                  <a:gd name="T20" fmla="*/ 1 w 27"/>
                  <a:gd name="T21" fmla="*/ 15 h 21"/>
                  <a:gd name="T22" fmla="*/ 2 w 27"/>
                  <a:gd name="T23" fmla="*/ 17 h 21"/>
                  <a:gd name="T24" fmla="*/ 4 w 27"/>
                  <a:gd name="T25" fmla="*/ 18 h 21"/>
                  <a:gd name="T26" fmla="*/ 6 w 27"/>
                  <a:gd name="T27" fmla="*/ 20 h 21"/>
                  <a:gd name="T28" fmla="*/ 8 w 27"/>
                  <a:gd name="T29" fmla="*/ 21 h 21"/>
                  <a:gd name="T30" fmla="*/ 10 w 27"/>
                  <a:gd name="T31" fmla="*/ 21 h 21"/>
                  <a:gd name="T32" fmla="*/ 14 w 27"/>
                  <a:gd name="T33" fmla="*/ 21 h 21"/>
                  <a:gd name="T34" fmla="*/ 17 w 27"/>
                  <a:gd name="T35" fmla="*/ 21 h 21"/>
                  <a:gd name="T36" fmla="*/ 19 w 27"/>
                  <a:gd name="T37" fmla="*/ 21 h 21"/>
                  <a:gd name="T38" fmla="*/ 21 w 27"/>
                  <a:gd name="T39" fmla="*/ 20 h 21"/>
                  <a:gd name="T40" fmla="*/ 24 w 27"/>
                  <a:gd name="T41" fmla="*/ 18 h 21"/>
                  <a:gd name="T42" fmla="*/ 25 w 27"/>
                  <a:gd name="T43" fmla="*/ 17 h 21"/>
                  <a:gd name="T44" fmla="*/ 26 w 27"/>
                  <a:gd name="T45" fmla="*/ 15 h 21"/>
                  <a:gd name="T46" fmla="*/ 27 w 27"/>
                  <a:gd name="T47" fmla="*/ 13 h 21"/>
                  <a:gd name="T48" fmla="*/ 27 w 27"/>
                  <a:gd name="T49" fmla="*/ 11 h 21"/>
                  <a:gd name="T50" fmla="*/ 27 w 27"/>
                  <a:gd name="T51" fmla="*/ 9 h 21"/>
                  <a:gd name="T52" fmla="*/ 26 w 27"/>
                  <a:gd name="T53" fmla="*/ 7 h 21"/>
                  <a:gd name="T54" fmla="*/ 25 w 27"/>
                  <a:gd name="T55" fmla="*/ 5 h 21"/>
                  <a:gd name="T56" fmla="*/ 24 w 27"/>
                  <a:gd name="T57" fmla="*/ 2 h 21"/>
                  <a:gd name="T58" fmla="*/ 21 w 27"/>
                  <a:gd name="T59" fmla="*/ 1 h 21"/>
                  <a:gd name="T60" fmla="*/ 19 w 27"/>
                  <a:gd name="T61" fmla="*/ 0 h 21"/>
                  <a:gd name="T62" fmla="*/ 17 w 27"/>
                  <a:gd name="T63" fmla="*/ 0 h 21"/>
                  <a:gd name="T64" fmla="*/ 14 w 27"/>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21">
                    <a:moveTo>
                      <a:pt x="14" y="0"/>
                    </a:moveTo>
                    <a:lnTo>
                      <a:pt x="10" y="0"/>
                    </a:lnTo>
                    <a:lnTo>
                      <a:pt x="8" y="0"/>
                    </a:lnTo>
                    <a:lnTo>
                      <a:pt x="6" y="1"/>
                    </a:lnTo>
                    <a:lnTo>
                      <a:pt x="4" y="2"/>
                    </a:lnTo>
                    <a:lnTo>
                      <a:pt x="2" y="5"/>
                    </a:lnTo>
                    <a:lnTo>
                      <a:pt x="1" y="7"/>
                    </a:lnTo>
                    <a:lnTo>
                      <a:pt x="0" y="9"/>
                    </a:lnTo>
                    <a:lnTo>
                      <a:pt x="0" y="11"/>
                    </a:lnTo>
                    <a:lnTo>
                      <a:pt x="0" y="13"/>
                    </a:lnTo>
                    <a:lnTo>
                      <a:pt x="1" y="15"/>
                    </a:lnTo>
                    <a:lnTo>
                      <a:pt x="2" y="17"/>
                    </a:lnTo>
                    <a:lnTo>
                      <a:pt x="4" y="18"/>
                    </a:lnTo>
                    <a:lnTo>
                      <a:pt x="6" y="20"/>
                    </a:lnTo>
                    <a:lnTo>
                      <a:pt x="8" y="21"/>
                    </a:lnTo>
                    <a:lnTo>
                      <a:pt x="10" y="21"/>
                    </a:lnTo>
                    <a:lnTo>
                      <a:pt x="14" y="21"/>
                    </a:lnTo>
                    <a:lnTo>
                      <a:pt x="17" y="21"/>
                    </a:lnTo>
                    <a:lnTo>
                      <a:pt x="19" y="21"/>
                    </a:lnTo>
                    <a:lnTo>
                      <a:pt x="21" y="20"/>
                    </a:lnTo>
                    <a:lnTo>
                      <a:pt x="24" y="18"/>
                    </a:lnTo>
                    <a:lnTo>
                      <a:pt x="25" y="17"/>
                    </a:lnTo>
                    <a:lnTo>
                      <a:pt x="26" y="15"/>
                    </a:lnTo>
                    <a:lnTo>
                      <a:pt x="27" y="13"/>
                    </a:lnTo>
                    <a:lnTo>
                      <a:pt x="27" y="11"/>
                    </a:lnTo>
                    <a:lnTo>
                      <a:pt x="27" y="9"/>
                    </a:lnTo>
                    <a:lnTo>
                      <a:pt x="26" y="7"/>
                    </a:lnTo>
                    <a:lnTo>
                      <a:pt x="25" y="5"/>
                    </a:lnTo>
                    <a:lnTo>
                      <a:pt x="24" y="2"/>
                    </a:lnTo>
                    <a:lnTo>
                      <a:pt x="21" y="1"/>
                    </a:lnTo>
                    <a:lnTo>
                      <a:pt x="19" y="0"/>
                    </a:lnTo>
                    <a:lnTo>
                      <a:pt x="17" y="0"/>
                    </a:lnTo>
                    <a:lnTo>
                      <a:pt x="14"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1" name="Freeform 1059">
                <a:extLst>
                  <a:ext uri="{FF2B5EF4-FFF2-40B4-BE49-F238E27FC236}">
                    <a16:creationId xmlns:a16="http://schemas.microsoft.com/office/drawing/2014/main" id="{8CEAA841-1922-5A11-DA53-F00E1B534D2B}"/>
                  </a:ext>
                </a:extLst>
              </p:cNvPr>
              <p:cNvSpPr>
                <a:spLocks/>
              </p:cNvSpPr>
              <p:nvPr/>
            </p:nvSpPr>
            <p:spPr bwMode="auto">
              <a:xfrm>
                <a:off x="1430" y="3782"/>
                <a:ext cx="15" cy="2"/>
              </a:xfrm>
              <a:custGeom>
                <a:avLst/>
                <a:gdLst>
                  <a:gd name="T0" fmla="*/ 23 w 45"/>
                  <a:gd name="T1" fmla="*/ 0 h 7"/>
                  <a:gd name="T2" fmla="*/ 28 w 45"/>
                  <a:gd name="T3" fmla="*/ 0 h 7"/>
                  <a:gd name="T4" fmla="*/ 31 w 45"/>
                  <a:gd name="T5" fmla="*/ 1 h 7"/>
                  <a:gd name="T6" fmla="*/ 35 w 45"/>
                  <a:gd name="T7" fmla="*/ 1 h 7"/>
                  <a:gd name="T8" fmla="*/ 38 w 45"/>
                  <a:gd name="T9" fmla="*/ 1 h 7"/>
                  <a:gd name="T10" fmla="*/ 41 w 45"/>
                  <a:gd name="T11" fmla="*/ 1 h 7"/>
                  <a:gd name="T12" fmla="*/ 44 w 45"/>
                  <a:gd name="T13" fmla="*/ 2 h 7"/>
                  <a:gd name="T14" fmla="*/ 45 w 45"/>
                  <a:gd name="T15" fmla="*/ 2 h 7"/>
                  <a:gd name="T16" fmla="*/ 45 w 45"/>
                  <a:gd name="T17" fmla="*/ 3 h 7"/>
                  <a:gd name="T18" fmla="*/ 45 w 45"/>
                  <a:gd name="T19" fmla="*/ 3 h 7"/>
                  <a:gd name="T20" fmla="*/ 44 w 45"/>
                  <a:gd name="T21" fmla="*/ 5 h 7"/>
                  <a:gd name="T22" fmla="*/ 41 w 45"/>
                  <a:gd name="T23" fmla="*/ 6 h 7"/>
                  <a:gd name="T24" fmla="*/ 38 w 45"/>
                  <a:gd name="T25" fmla="*/ 6 h 7"/>
                  <a:gd name="T26" fmla="*/ 35 w 45"/>
                  <a:gd name="T27" fmla="*/ 6 h 7"/>
                  <a:gd name="T28" fmla="*/ 31 w 45"/>
                  <a:gd name="T29" fmla="*/ 7 h 7"/>
                  <a:gd name="T30" fmla="*/ 28 w 45"/>
                  <a:gd name="T31" fmla="*/ 7 h 7"/>
                  <a:gd name="T32" fmla="*/ 23 w 45"/>
                  <a:gd name="T33" fmla="*/ 7 h 7"/>
                  <a:gd name="T34" fmla="*/ 18 w 45"/>
                  <a:gd name="T35" fmla="*/ 7 h 7"/>
                  <a:gd name="T36" fmla="*/ 14 w 45"/>
                  <a:gd name="T37" fmla="*/ 7 h 7"/>
                  <a:gd name="T38" fmla="*/ 10 w 45"/>
                  <a:gd name="T39" fmla="*/ 6 h 7"/>
                  <a:gd name="T40" fmla="*/ 7 w 45"/>
                  <a:gd name="T41" fmla="*/ 6 h 7"/>
                  <a:gd name="T42" fmla="*/ 4 w 45"/>
                  <a:gd name="T43" fmla="*/ 6 h 7"/>
                  <a:gd name="T44" fmla="*/ 2 w 45"/>
                  <a:gd name="T45" fmla="*/ 5 h 7"/>
                  <a:gd name="T46" fmla="*/ 0 w 45"/>
                  <a:gd name="T47" fmla="*/ 3 h 7"/>
                  <a:gd name="T48" fmla="*/ 0 w 45"/>
                  <a:gd name="T49" fmla="*/ 3 h 7"/>
                  <a:gd name="T50" fmla="*/ 0 w 45"/>
                  <a:gd name="T51" fmla="*/ 2 h 7"/>
                  <a:gd name="T52" fmla="*/ 2 w 45"/>
                  <a:gd name="T53" fmla="*/ 2 h 7"/>
                  <a:gd name="T54" fmla="*/ 4 w 45"/>
                  <a:gd name="T55" fmla="*/ 1 h 7"/>
                  <a:gd name="T56" fmla="*/ 7 w 45"/>
                  <a:gd name="T57" fmla="*/ 1 h 7"/>
                  <a:gd name="T58" fmla="*/ 10 w 45"/>
                  <a:gd name="T59" fmla="*/ 1 h 7"/>
                  <a:gd name="T60" fmla="*/ 14 w 45"/>
                  <a:gd name="T61" fmla="*/ 1 h 7"/>
                  <a:gd name="T62" fmla="*/ 18 w 45"/>
                  <a:gd name="T63" fmla="*/ 0 h 7"/>
                  <a:gd name="T64" fmla="*/ 23 w 45"/>
                  <a:gd name="T6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7">
                    <a:moveTo>
                      <a:pt x="23" y="0"/>
                    </a:moveTo>
                    <a:lnTo>
                      <a:pt x="28" y="0"/>
                    </a:lnTo>
                    <a:lnTo>
                      <a:pt x="31" y="1"/>
                    </a:lnTo>
                    <a:lnTo>
                      <a:pt x="35" y="1"/>
                    </a:lnTo>
                    <a:lnTo>
                      <a:pt x="38" y="1"/>
                    </a:lnTo>
                    <a:lnTo>
                      <a:pt x="41" y="1"/>
                    </a:lnTo>
                    <a:lnTo>
                      <a:pt x="44" y="2"/>
                    </a:lnTo>
                    <a:lnTo>
                      <a:pt x="45" y="2"/>
                    </a:lnTo>
                    <a:lnTo>
                      <a:pt x="45" y="3"/>
                    </a:lnTo>
                    <a:lnTo>
                      <a:pt x="45" y="3"/>
                    </a:lnTo>
                    <a:lnTo>
                      <a:pt x="44" y="5"/>
                    </a:lnTo>
                    <a:lnTo>
                      <a:pt x="41" y="6"/>
                    </a:lnTo>
                    <a:lnTo>
                      <a:pt x="38" y="6"/>
                    </a:lnTo>
                    <a:lnTo>
                      <a:pt x="35" y="6"/>
                    </a:lnTo>
                    <a:lnTo>
                      <a:pt x="31" y="7"/>
                    </a:lnTo>
                    <a:lnTo>
                      <a:pt x="28" y="7"/>
                    </a:lnTo>
                    <a:lnTo>
                      <a:pt x="23" y="7"/>
                    </a:lnTo>
                    <a:lnTo>
                      <a:pt x="18" y="7"/>
                    </a:lnTo>
                    <a:lnTo>
                      <a:pt x="14" y="7"/>
                    </a:lnTo>
                    <a:lnTo>
                      <a:pt x="10" y="6"/>
                    </a:lnTo>
                    <a:lnTo>
                      <a:pt x="7" y="6"/>
                    </a:lnTo>
                    <a:lnTo>
                      <a:pt x="4" y="6"/>
                    </a:lnTo>
                    <a:lnTo>
                      <a:pt x="2" y="5"/>
                    </a:lnTo>
                    <a:lnTo>
                      <a:pt x="0" y="3"/>
                    </a:lnTo>
                    <a:lnTo>
                      <a:pt x="0" y="3"/>
                    </a:lnTo>
                    <a:lnTo>
                      <a:pt x="0" y="2"/>
                    </a:lnTo>
                    <a:lnTo>
                      <a:pt x="2" y="2"/>
                    </a:lnTo>
                    <a:lnTo>
                      <a:pt x="4" y="1"/>
                    </a:lnTo>
                    <a:lnTo>
                      <a:pt x="7" y="1"/>
                    </a:lnTo>
                    <a:lnTo>
                      <a:pt x="10" y="1"/>
                    </a:lnTo>
                    <a:lnTo>
                      <a:pt x="14" y="1"/>
                    </a:lnTo>
                    <a:lnTo>
                      <a:pt x="18" y="0"/>
                    </a:lnTo>
                    <a:lnTo>
                      <a:pt x="23"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2" name="Freeform 1060">
                <a:extLst>
                  <a:ext uri="{FF2B5EF4-FFF2-40B4-BE49-F238E27FC236}">
                    <a16:creationId xmlns:a16="http://schemas.microsoft.com/office/drawing/2014/main" id="{C758986B-32D0-B20F-E865-E363C3D8FBB9}"/>
                  </a:ext>
                </a:extLst>
              </p:cNvPr>
              <p:cNvSpPr>
                <a:spLocks/>
              </p:cNvSpPr>
              <p:nvPr/>
            </p:nvSpPr>
            <p:spPr bwMode="auto">
              <a:xfrm>
                <a:off x="1417" y="3781"/>
                <a:ext cx="9" cy="5"/>
              </a:xfrm>
              <a:custGeom>
                <a:avLst/>
                <a:gdLst>
                  <a:gd name="T0" fmla="*/ 13 w 27"/>
                  <a:gd name="T1" fmla="*/ 0 h 15"/>
                  <a:gd name="T2" fmla="*/ 10 w 27"/>
                  <a:gd name="T3" fmla="*/ 0 h 15"/>
                  <a:gd name="T4" fmla="*/ 8 w 27"/>
                  <a:gd name="T5" fmla="*/ 1 h 15"/>
                  <a:gd name="T6" fmla="*/ 6 w 27"/>
                  <a:gd name="T7" fmla="*/ 1 h 15"/>
                  <a:gd name="T8" fmla="*/ 4 w 27"/>
                  <a:gd name="T9" fmla="*/ 2 h 15"/>
                  <a:gd name="T10" fmla="*/ 2 w 27"/>
                  <a:gd name="T11" fmla="*/ 3 h 15"/>
                  <a:gd name="T12" fmla="*/ 1 w 27"/>
                  <a:gd name="T13" fmla="*/ 4 h 15"/>
                  <a:gd name="T14" fmla="*/ 0 w 27"/>
                  <a:gd name="T15" fmla="*/ 6 h 15"/>
                  <a:gd name="T16" fmla="*/ 0 w 27"/>
                  <a:gd name="T17" fmla="*/ 7 h 15"/>
                  <a:gd name="T18" fmla="*/ 0 w 27"/>
                  <a:gd name="T19" fmla="*/ 9 h 15"/>
                  <a:gd name="T20" fmla="*/ 1 w 27"/>
                  <a:gd name="T21" fmla="*/ 10 h 15"/>
                  <a:gd name="T22" fmla="*/ 2 w 27"/>
                  <a:gd name="T23" fmla="*/ 11 h 15"/>
                  <a:gd name="T24" fmla="*/ 4 w 27"/>
                  <a:gd name="T25" fmla="*/ 12 h 15"/>
                  <a:gd name="T26" fmla="*/ 6 w 27"/>
                  <a:gd name="T27" fmla="*/ 13 h 15"/>
                  <a:gd name="T28" fmla="*/ 8 w 27"/>
                  <a:gd name="T29" fmla="*/ 14 h 15"/>
                  <a:gd name="T30" fmla="*/ 10 w 27"/>
                  <a:gd name="T31" fmla="*/ 15 h 15"/>
                  <a:gd name="T32" fmla="*/ 13 w 27"/>
                  <a:gd name="T33" fmla="*/ 15 h 15"/>
                  <a:gd name="T34" fmla="*/ 16 w 27"/>
                  <a:gd name="T35" fmla="*/ 15 h 15"/>
                  <a:gd name="T36" fmla="*/ 19 w 27"/>
                  <a:gd name="T37" fmla="*/ 14 h 15"/>
                  <a:gd name="T38" fmla="*/ 21 w 27"/>
                  <a:gd name="T39" fmla="*/ 13 h 15"/>
                  <a:gd name="T40" fmla="*/ 24 w 27"/>
                  <a:gd name="T41" fmla="*/ 12 h 15"/>
                  <a:gd name="T42" fmla="*/ 25 w 27"/>
                  <a:gd name="T43" fmla="*/ 11 h 15"/>
                  <a:gd name="T44" fmla="*/ 26 w 27"/>
                  <a:gd name="T45" fmla="*/ 10 h 15"/>
                  <a:gd name="T46" fmla="*/ 27 w 27"/>
                  <a:gd name="T47" fmla="*/ 9 h 15"/>
                  <a:gd name="T48" fmla="*/ 27 w 27"/>
                  <a:gd name="T49" fmla="*/ 7 h 15"/>
                  <a:gd name="T50" fmla="*/ 27 w 27"/>
                  <a:gd name="T51" fmla="*/ 6 h 15"/>
                  <a:gd name="T52" fmla="*/ 26 w 27"/>
                  <a:gd name="T53" fmla="*/ 4 h 15"/>
                  <a:gd name="T54" fmla="*/ 25 w 27"/>
                  <a:gd name="T55" fmla="*/ 3 h 15"/>
                  <a:gd name="T56" fmla="*/ 24 w 27"/>
                  <a:gd name="T57" fmla="*/ 2 h 15"/>
                  <a:gd name="T58" fmla="*/ 21 w 27"/>
                  <a:gd name="T59" fmla="*/ 1 h 15"/>
                  <a:gd name="T60" fmla="*/ 19 w 27"/>
                  <a:gd name="T61" fmla="*/ 1 h 15"/>
                  <a:gd name="T62" fmla="*/ 16 w 27"/>
                  <a:gd name="T63" fmla="*/ 0 h 15"/>
                  <a:gd name="T64" fmla="*/ 13 w 27"/>
                  <a:gd name="T6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5">
                    <a:moveTo>
                      <a:pt x="13" y="0"/>
                    </a:moveTo>
                    <a:lnTo>
                      <a:pt x="10" y="0"/>
                    </a:lnTo>
                    <a:lnTo>
                      <a:pt x="8" y="1"/>
                    </a:lnTo>
                    <a:lnTo>
                      <a:pt x="6" y="1"/>
                    </a:lnTo>
                    <a:lnTo>
                      <a:pt x="4" y="2"/>
                    </a:lnTo>
                    <a:lnTo>
                      <a:pt x="2" y="3"/>
                    </a:lnTo>
                    <a:lnTo>
                      <a:pt x="1" y="4"/>
                    </a:lnTo>
                    <a:lnTo>
                      <a:pt x="0" y="6"/>
                    </a:lnTo>
                    <a:lnTo>
                      <a:pt x="0" y="7"/>
                    </a:lnTo>
                    <a:lnTo>
                      <a:pt x="0" y="9"/>
                    </a:lnTo>
                    <a:lnTo>
                      <a:pt x="1" y="10"/>
                    </a:lnTo>
                    <a:lnTo>
                      <a:pt x="2" y="11"/>
                    </a:lnTo>
                    <a:lnTo>
                      <a:pt x="4" y="12"/>
                    </a:lnTo>
                    <a:lnTo>
                      <a:pt x="6" y="13"/>
                    </a:lnTo>
                    <a:lnTo>
                      <a:pt x="8" y="14"/>
                    </a:lnTo>
                    <a:lnTo>
                      <a:pt x="10" y="15"/>
                    </a:lnTo>
                    <a:lnTo>
                      <a:pt x="13" y="15"/>
                    </a:lnTo>
                    <a:lnTo>
                      <a:pt x="16" y="15"/>
                    </a:lnTo>
                    <a:lnTo>
                      <a:pt x="19" y="14"/>
                    </a:lnTo>
                    <a:lnTo>
                      <a:pt x="21" y="13"/>
                    </a:lnTo>
                    <a:lnTo>
                      <a:pt x="24" y="12"/>
                    </a:lnTo>
                    <a:lnTo>
                      <a:pt x="25" y="11"/>
                    </a:lnTo>
                    <a:lnTo>
                      <a:pt x="26" y="10"/>
                    </a:lnTo>
                    <a:lnTo>
                      <a:pt x="27" y="9"/>
                    </a:lnTo>
                    <a:lnTo>
                      <a:pt x="27" y="7"/>
                    </a:lnTo>
                    <a:lnTo>
                      <a:pt x="27" y="6"/>
                    </a:lnTo>
                    <a:lnTo>
                      <a:pt x="26" y="4"/>
                    </a:lnTo>
                    <a:lnTo>
                      <a:pt x="25" y="3"/>
                    </a:lnTo>
                    <a:lnTo>
                      <a:pt x="24" y="2"/>
                    </a:lnTo>
                    <a:lnTo>
                      <a:pt x="21" y="1"/>
                    </a:lnTo>
                    <a:lnTo>
                      <a:pt x="19" y="1"/>
                    </a:lnTo>
                    <a:lnTo>
                      <a:pt x="16" y="0"/>
                    </a:lnTo>
                    <a:lnTo>
                      <a:pt x="13"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3" name="Freeform 1061">
                <a:extLst>
                  <a:ext uri="{FF2B5EF4-FFF2-40B4-BE49-F238E27FC236}">
                    <a16:creationId xmlns:a16="http://schemas.microsoft.com/office/drawing/2014/main" id="{BED13171-B307-6C25-8A24-5DEFAB319F14}"/>
                  </a:ext>
                </a:extLst>
              </p:cNvPr>
              <p:cNvSpPr>
                <a:spLocks/>
              </p:cNvSpPr>
              <p:nvPr/>
            </p:nvSpPr>
            <p:spPr bwMode="auto">
              <a:xfrm>
                <a:off x="1446" y="3787"/>
                <a:ext cx="5" cy="2"/>
              </a:xfrm>
              <a:custGeom>
                <a:avLst/>
                <a:gdLst>
                  <a:gd name="T0" fmla="*/ 7 w 15"/>
                  <a:gd name="T1" fmla="*/ 0 h 6"/>
                  <a:gd name="T2" fmla="*/ 4 w 15"/>
                  <a:gd name="T3" fmla="*/ 0 h 6"/>
                  <a:gd name="T4" fmla="*/ 2 w 15"/>
                  <a:gd name="T5" fmla="*/ 1 h 6"/>
                  <a:gd name="T6" fmla="*/ 1 w 15"/>
                  <a:gd name="T7" fmla="*/ 2 h 6"/>
                  <a:gd name="T8" fmla="*/ 0 w 15"/>
                  <a:gd name="T9" fmla="*/ 3 h 6"/>
                  <a:gd name="T10" fmla="*/ 1 w 15"/>
                  <a:gd name="T11" fmla="*/ 4 h 6"/>
                  <a:gd name="T12" fmla="*/ 2 w 15"/>
                  <a:gd name="T13" fmla="*/ 5 h 6"/>
                  <a:gd name="T14" fmla="*/ 4 w 15"/>
                  <a:gd name="T15" fmla="*/ 6 h 6"/>
                  <a:gd name="T16" fmla="*/ 7 w 15"/>
                  <a:gd name="T17" fmla="*/ 6 h 6"/>
                  <a:gd name="T18" fmla="*/ 10 w 15"/>
                  <a:gd name="T19" fmla="*/ 6 h 6"/>
                  <a:gd name="T20" fmla="*/ 13 w 15"/>
                  <a:gd name="T21" fmla="*/ 5 h 6"/>
                  <a:gd name="T22" fmla="*/ 14 w 15"/>
                  <a:gd name="T23" fmla="*/ 4 h 6"/>
                  <a:gd name="T24" fmla="*/ 15 w 15"/>
                  <a:gd name="T25" fmla="*/ 3 h 6"/>
                  <a:gd name="T26" fmla="*/ 14 w 15"/>
                  <a:gd name="T27" fmla="*/ 2 h 6"/>
                  <a:gd name="T28" fmla="*/ 13 w 15"/>
                  <a:gd name="T29" fmla="*/ 1 h 6"/>
                  <a:gd name="T30" fmla="*/ 10 w 15"/>
                  <a:gd name="T31" fmla="*/ 0 h 6"/>
                  <a:gd name="T32" fmla="*/ 7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7" y="0"/>
                    </a:moveTo>
                    <a:lnTo>
                      <a:pt x="4" y="0"/>
                    </a:lnTo>
                    <a:lnTo>
                      <a:pt x="2" y="1"/>
                    </a:lnTo>
                    <a:lnTo>
                      <a:pt x="1" y="2"/>
                    </a:lnTo>
                    <a:lnTo>
                      <a:pt x="0" y="3"/>
                    </a:lnTo>
                    <a:lnTo>
                      <a:pt x="1" y="4"/>
                    </a:lnTo>
                    <a:lnTo>
                      <a:pt x="2" y="5"/>
                    </a:lnTo>
                    <a:lnTo>
                      <a:pt x="4" y="6"/>
                    </a:lnTo>
                    <a:lnTo>
                      <a:pt x="7" y="6"/>
                    </a:lnTo>
                    <a:lnTo>
                      <a:pt x="10" y="6"/>
                    </a:lnTo>
                    <a:lnTo>
                      <a:pt x="13" y="5"/>
                    </a:lnTo>
                    <a:lnTo>
                      <a:pt x="14" y="4"/>
                    </a:lnTo>
                    <a:lnTo>
                      <a:pt x="15" y="3"/>
                    </a:lnTo>
                    <a:lnTo>
                      <a:pt x="14" y="2"/>
                    </a:lnTo>
                    <a:lnTo>
                      <a:pt x="13" y="1"/>
                    </a:lnTo>
                    <a:lnTo>
                      <a:pt x="10" y="0"/>
                    </a:lnTo>
                    <a:lnTo>
                      <a:pt x="7"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4" name="Freeform 1062">
                <a:extLst>
                  <a:ext uri="{FF2B5EF4-FFF2-40B4-BE49-F238E27FC236}">
                    <a16:creationId xmlns:a16="http://schemas.microsoft.com/office/drawing/2014/main" id="{0D953FC4-47EC-C8DC-E68D-414C1789437E}"/>
                  </a:ext>
                </a:extLst>
              </p:cNvPr>
              <p:cNvSpPr>
                <a:spLocks/>
              </p:cNvSpPr>
              <p:nvPr/>
            </p:nvSpPr>
            <p:spPr bwMode="auto">
              <a:xfrm>
                <a:off x="1456" y="3788"/>
                <a:ext cx="13" cy="1"/>
              </a:xfrm>
              <a:custGeom>
                <a:avLst/>
                <a:gdLst>
                  <a:gd name="T0" fmla="*/ 19 w 39"/>
                  <a:gd name="T1" fmla="*/ 0 h 2"/>
                  <a:gd name="T2" fmla="*/ 23 w 39"/>
                  <a:gd name="T3" fmla="*/ 0 h 2"/>
                  <a:gd name="T4" fmla="*/ 27 w 39"/>
                  <a:gd name="T5" fmla="*/ 0 h 2"/>
                  <a:gd name="T6" fmla="*/ 30 w 39"/>
                  <a:gd name="T7" fmla="*/ 0 h 2"/>
                  <a:gd name="T8" fmla="*/ 33 w 39"/>
                  <a:gd name="T9" fmla="*/ 0 h 2"/>
                  <a:gd name="T10" fmla="*/ 35 w 39"/>
                  <a:gd name="T11" fmla="*/ 0 h 2"/>
                  <a:gd name="T12" fmla="*/ 37 w 39"/>
                  <a:gd name="T13" fmla="*/ 1 h 2"/>
                  <a:gd name="T14" fmla="*/ 38 w 39"/>
                  <a:gd name="T15" fmla="*/ 1 h 2"/>
                  <a:gd name="T16" fmla="*/ 39 w 39"/>
                  <a:gd name="T17" fmla="*/ 1 h 2"/>
                  <a:gd name="T18" fmla="*/ 38 w 39"/>
                  <a:gd name="T19" fmla="*/ 1 h 2"/>
                  <a:gd name="T20" fmla="*/ 37 w 39"/>
                  <a:gd name="T21" fmla="*/ 1 h 2"/>
                  <a:gd name="T22" fmla="*/ 35 w 39"/>
                  <a:gd name="T23" fmla="*/ 2 h 2"/>
                  <a:gd name="T24" fmla="*/ 33 w 39"/>
                  <a:gd name="T25" fmla="*/ 2 h 2"/>
                  <a:gd name="T26" fmla="*/ 30 w 39"/>
                  <a:gd name="T27" fmla="*/ 2 h 2"/>
                  <a:gd name="T28" fmla="*/ 27 w 39"/>
                  <a:gd name="T29" fmla="*/ 2 h 2"/>
                  <a:gd name="T30" fmla="*/ 23 w 39"/>
                  <a:gd name="T31" fmla="*/ 2 h 2"/>
                  <a:gd name="T32" fmla="*/ 19 w 39"/>
                  <a:gd name="T33" fmla="*/ 2 h 2"/>
                  <a:gd name="T34" fmla="*/ 16 w 39"/>
                  <a:gd name="T35" fmla="*/ 2 h 2"/>
                  <a:gd name="T36" fmla="*/ 12 w 39"/>
                  <a:gd name="T37" fmla="*/ 2 h 2"/>
                  <a:gd name="T38" fmla="*/ 9 w 39"/>
                  <a:gd name="T39" fmla="*/ 2 h 2"/>
                  <a:gd name="T40" fmla="*/ 6 w 39"/>
                  <a:gd name="T41" fmla="*/ 2 h 2"/>
                  <a:gd name="T42" fmla="*/ 3 w 39"/>
                  <a:gd name="T43" fmla="*/ 2 h 2"/>
                  <a:gd name="T44" fmla="*/ 1 w 39"/>
                  <a:gd name="T45" fmla="*/ 1 h 2"/>
                  <a:gd name="T46" fmla="*/ 0 w 39"/>
                  <a:gd name="T47" fmla="*/ 1 h 2"/>
                  <a:gd name="T48" fmla="*/ 0 w 39"/>
                  <a:gd name="T49" fmla="*/ 1 h 2"/>
                  <a:gd name="T50" fmla="*/ 0 w 39"/>
                  <a:gd name="T51" fmla="*/ 1 h 2"/>
                  <a:gd name="T52" fmla="*/ 1 w 39"/>
                  <a:gd name="T53" fmla="*/ 1 h 2"/>
                  <a:gd name="T54" fmla="*/ 3 w 39"/>
                  <a:gd name="T55" fmla="*/ 0 h 2"/>
                  <a:gd name="T56" fmla="*/ 6 w 39"/>
                  <a:gd name="T57" fmla="*/ 0 h 2"/>
                  <a:gd name="T58" fmla="*/ 9 w 39"/>
                  <a:gd name="T59" fmla="*/ 0 h 2"/>
                  <a:gd name="T60" fmla="*/ 12 w 39"/>
                  <a:gd name="T61" fmla="*/ 0 h 2"/>
                  <a:gd name="T62" fmla="*/ 16 w 39"/>
                  <a:gd name="T63" fmla="*/ 0 h 2"/>
                  <a:gd name="T64" fmla="*/ 19 w 39"/>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2">
                    <a:moveTo>
                      <a:pt x="19" y="0"/>
                    </a:moveTo>
                    <a:lnTo>
                      <a:pt x="23" y="0"/>
                    </a:lnTo>
                    <a:lnTo>
                      <a:pt x="27" y="0"/>
                    </a:lnTo>
                    <a:lnTo>
                      <a:pt x="30" y="0"/>
                    </a:lnTo>
                    <a:lnTo>
                      <a:pt x="33" y="0"/>
                    </a:lnTo>
                    <a:lnTo>
                      <a:pt x="35" y="0"/>
                    </a:lnTo>
                    <a:lnTo>
                      <a:pt x="37" y="1"/>
                    </a:lnTo>
                    <a:lnTo>
                      <a:pt x="38" y="1"/>
                    </a:lnTo>
                    <a:lnTo>
                      <a:pt x="39" y="1"/>
                    </a:lnTo>
                    <a:lnTo>
                      <a:pt x="38" y="1"/>
                    </a:lnTo>
                    <a:lnTo>
                      <a:pt x="37" y="1"/>
                    </a:lnTo>
                    <a:lnTo>
                      <a:pt x="35" y="2"/>
                    </a:lnTo>
                    <a:lnTo>
                      <a:pt x="33" y="2"/>
                    </a:lnTo>
                    <a:lnTo>
                      <a:pt x="30" y="2"/>
                    </a:lnTo>
                    <a:lnTo>
                      <a:pt x="27" y="2"/>
                    </a:lnTo>
                    <a:lnTo>
                      <a:pt x="23" y="2"/>
                    </a:lnTo>
                    <a:lnTo>
                      <a:pt x="19" y="2"/>
                    </a:lnTo>
                    <a:lnTo>
                      <a:pt x="16" y="2"/>
                    </a:lnTo>
                    <a:lnTo>
                      <a:pt x="12" y="2"/>
                    </a:lnTo>
                    <a:lnTo>
                      <a:pt x="9" y="2"/>
                    </a:lnTo>
                    <a:lnTo>
                      <a:pt x="6" y="2"/>
                    </a:lnTo>
                    <a:lnTo>
                      <a:pt x="3" y="2"/>
                    </a:lnTo>
                    <a:lnTo>
                      <a:pt x="1" y="1"/>
                    </a:lnTo>
                    <a:lnTo>
                      <a:pt x="0" y="1"/>
                    </a:lnTo>
                    <a:lnTo>
                      <a:pt x="0" y="1"/>
                    </a:lnTo>
                    <a:lnTo>
                      <a:pt x="0" y="1"/>
                    </a:lnTo>
                    <a:lnTo>
                      <a:pt x="1" y="1"/>
                    </a:lnTo>
                    <a:lnTo>
                      <a:pt x="3" y="0"/>
                    </a:lnTo>
                    <a:lnTo>
                      <a:pt x="6" y="0"/>
                    </a:lnTo>
                    <a:lnTo>
                      <a:pt x="9" y="0"/>
                    </a:lnTo>
                    <a:lnTo>
                      <a:pt x="12" y="0"/>
                    </a:lnTo>
                    <a:lnTo>
                      <a:pt x="16" y="0"/>
                    </a:lnTo>
                    <a:lnTo>
                      <a:pt x="19"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5" name="Freeform 1063">
                <a:extLst>
                  <a:ext uri="{FF2B5EF4-FFF2-40B4-BE49-F238E27FC236}">
                    <a16:creationId xmlns:a16="http://schemas.microsoft.com/office/drawing/2014/main" id="{576ACAC6-A682-C5D6-7ABB-85C8957001EE}"/>
                  </a:ext>
                </a:extLst>
              </p:cNvPr>
              <p:cNvSpPr>
                <a:spLocks/>
              </p:cNvSpPr>
              <p:nvPr/>
            </p:nvSpPr>
            <p:spPr bwMode="auto">
              <a:xfrm>
                <a:off x="1469" y="3791"/>
                <a:ext cx="12" cy="4"/>
              </a:xfrm>
              <a:custGeom>
                <a:avLst/>
                <a:gdLst>
                  <a:gd name="T0" fmla="*/ 18 w 36"/>
                  <a:gd name="T1" fmla="*/ 0 h 12"/>
                  <a:gd name="T2" fmla="*/ 22 w 36"/>
                  <a:gd name="T3" fmla="*/ 0 h 12"/>
                  <a:gd name="T4" fmla="*/ 25 w 36"/>
                  <a:gd name="T5" fmla="*/ 0 h 12"/>
                  <a:gd name="T6" fmla="*/ 29 w 36"/>
                  <a:gd name="T7" fmla="*/ 1 h 12"/>
                  <a:gd name="T8" fmla="*/ 31 w 36"/>
                  <a:gd name="T9" fmla="*/ 2 h 12"/>
                  <a:gd name="T10" fmla="*/ 33 w 36"/>
                  <a:gd name="T11" fmla="*/ 3 h 12"/>
                  <a:gd name="T12" fmla="*/ 35 w 36"/>
                  <a:gd name="T13" fmla="*/ 4 h 12"/>
                  <a:gd name="T14" fmla="*/ 36 w 36"/>
                  <a:gd name="T15" fmla="*/ 5 h 12"/>
                  <a:gd name="T16" fmla="*/ 36 w 36"/>
                  <a:gd name="T17" fmla="*/ 6 h 12"/>
                  <a:gd name="T18" fmla="*/ 36 w 36"/>
                  <a:gd name="T19" fmla="*/ 7 h 12"/>
                  <a:gd name="T20" fmla="*/ 35 w 36"/>
                  <a:gd name="T21" fmla="*/ 8 h 12"/>
                  <a:gd name="T22" fmla="*/ 33 w 36"/>
                  <a:gd name="T23" fmla="*/ 9 h 12"/>
                  <a:gd name="T24" fmla="*/ 31 w 36"/>
                  <a:gd name="T25" fmla="*/ 10 h 12"/>
                  <a:gd name="T26" fmla="*/ 29 w 36"/>
                  <a:gd name="T27" fmla="*/ 11 h 12"/>
                  <a:gd name="T28" fmla="*/ 25 w 36"/>
                  <a:gd name="T29" fmla="*/ 11 h 12"/>
                  <a:gd name="T30" fmla="*/ 22 w 36"/>
                  <a:gd name="T31" fmla="*/ 12 h 12"/>
                  <a:gd name="T32" fmla="*/ 18 w 36"/>
                  <a:gd name="T33" fmla="*/ 12 h 12"/>
                  <a:gd name="T34" fmla="*/ 15 w 36"/>
                  <a:gd name="T35" fmla="*/ 12 h 12"/>
                  <a:gd name="T36" fmla="*/ 11 w 36"/>
                  <a:gd name="T37" fmla="*/ 11 h 12"/>
                  <a:gd name="T38" fmla="*/ 9 w 36"/>
                  <a:gd name="T39" fmla="*/ 11 h 12"/>
                  <a:gd name="T40" fmla="*/ 5 w 36"/>
                  <a:gd name="T41" fmla="*/ 10 h 12"/>
                  <a:gd name="T42" fmla="*/ 3 w 36"/>
                  <a:gd name="T43" fmla="*/ 9 h 12"/>
                  <a:gd name="T44" fmla="*/ 2 w 36"/>
                  <a:gd name="T45" fmla="*/ 8 h 12"/>
                  <a:gd name="T46" fmla="*/ 1 w 36"/>
                  <a:gd name="T47" fmla="*/ 7 h 12"/>
                  <a:gd name="T48" fmla="*/ 0 w 36"/>
                  <a:gd name="T49" fmla="*/ 6 h 12"/>
                  <a:gd name="T50" fmla="*/ 1 w 36"/>
                  <a:gd name="T51" fmla="*/ 5 h 12"/>
                  <a:gd name="T52" fmla="*/ 2 w 36"/>
                  <a:gd name="T53" fmla="*/ 4 h 12"/>
                  <a:gd name="T54" fmla="*/ 3 w 36"/>
                  <a:gd name="T55" fmla="*/ 3 h 12"/>
                  <a:gd name="T56" fmla="*/ 5 w 36"/>
                  <a:gd name="T57" fmla="*/ 2 h 12"/>
                  <a:gd name="T58" fmla="*/ 9 w 36"/>
                  <a:gd name="T59" fmla="*/ 1 h 12"/>
                  <a:gd name="T60" fmla="*/ 11 w 36"/>
                  <a:gd name="T61" fmla="*/ 0 h 12"/>
                  <a:gd name="T62" fmla="*/ 15 w 36"/>
                  <a:gd name="T63" fmla="*/ 0 h 12"/>
                  <a:gd name="T64" fmla="*/ 18 w 36"/>
                  <a:gd name="T6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12">
                    <a:moveTo>
                      <a:pt x="18" y="0"/>
                    </a:moveTo>
                    <a:lnTo>
                      <a:pt x="22" y="0"/>
                    </a:lnTo>
                    <a:lnTo>
                      <a:pt x="25" y="0"/>
                    </a:lnTo>
                    <a:lnTo>
                      <a:pt x="29" y="1"/>
                    </a:lnTo>
                    <a:lnTo>
                      <a:pt x="31" y="2"/>
                    </a:lnTo>
                    <a:lnTo>
                      <a:pt x="33" y="3"/>
                    </a:lnTo>
                    <a:lnTo>
                      <a:pt x="35" y="4"/>
                    </a:lnTo>
                    <a:lnTo>
                      <a:pt x="36" y="5"/>
                    </a:lnTo>
                    <a:lnTo>
                      <a:pt x="36" y="6"/>
                    </a:lnTo>
                    <a:lnTo>
                      <a:pt x="36" y="7"/>
                    </a:lnTo>
                    <a:lnTo>
                      <a:pt x="35" y="8"/>
                    </a:lnTo>
                    <a:lnTo>
                      <a:pt x="33" y="9"/>
                    </a:lnTo>
                    <a:lnTo>
                      <a:pt x="31" y="10"/>
                    </a:lnTo>
                    <a:lnTo>
                      <a:pt x="29" y="11"/>
                    </a:lnTo>
                    <a:lnTo>
                      <a:pt x="25" y="11"/>
                    </a:lnTo>
                    <a:lnTo>
                      <a:pt x="22" y="12"/>
                    </a:lnTo>
                    <a:lnTo>
                      <a:pt x="18" y="12"/>
                    </a:lnTo>
                    <a:lnTo>
                      <a:pt x="15" y="12"/>
                    </a:lnTo>
                    <a:lnTo>
                      <a:pt x="11" y="11"/>
                    </a:lnTo>
                    <a:lnTo>
                      <a:pt x="9" y="11"/>
                    </a:lnTo>
                    <a:lnTo>
                      <a:pt x="5" y="10"/>
                    </a:lnTo>
                    <a:lnTo>
                      <a:pt x="3" y="9"/>
                    </a:lnTo>
                    <a:lnTo>
                      <a:pt x="2" y="8"/>
                    </a:lnTo>
                    <a:lnTo>
                      <a:pt x="1" y="7"/>
                    </a:lnTo>
                    <a:lnTo>
                      <a:pt x="0" y="6"/>
                    </a:lnTo>
                    <a:lnTo>
                      <a:pt x="1" y="5"/>
                    </a:lnTo>
                    <a:lnTo>
                      <a:pt x="2" y="4"/>
                    </a:lnTo>
                    <a:lnTo>
                      <a:pt x="3" y="3"/>
                    </a:lnTo>
                    <a:lnTo>
                      <a:pt x="5" y="2"/>
                    </a:lnTo>
                    <a:lnTo>
                      <a:pt x="9" y="1"/>
                    </a:lnTo>
                    <a:lnTo>
                      <a:pt x="11" y="0"/>
                    </a:lnTo>
                    <a:lnTo>
                      <a:pt x="15" y="0"/>
                    </a:lnTo>
                    <a:lnTo>
                      <a:pt x="18"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6" name="Freeform 1064">
                <a:extLst>
                  <a:ext uri="{FF2B5EF4-FFF2-40B4-BE49-F238E27FC236}">
                    <a16:creationId xmlns:a16="http://schemas.microsoft.com/office/drawing/2014/main" id="{4CF27635-ACFB-9304-57CF-B8C03CE6D658}"/>
                  </a:ext>
                </a:extLst>
              </p:cNvPr>
              <p:cNvSpPr>
                <a:spLocks/>
              </p:cNvSpPr>
              <p:nvPr/>
            </p:nvSpPr>
            <p:spPr bwMode="auto">
              <a:xfrm>
                <a:off x="1342" y="3929"/>
                <a:ext cx="10" cy="5"/>
              </a:xfrm>
              <a:custGeom>
                <a:avLst/>
                <a:gdLst>
                  <a:gd name="T0" fmla="*/ 11 w 28"/>
                  <a:gd name="T1" fmla="*/ 14 h 15"/>
                  <a:gd name="T2" fmla="*/ 13 w 28"/>
                  <a:gd name="T3" fmla="*/ 15 h 15"/>
                  <a:gd name="T4" fmla="*/ 16 w 28"/>
                  <a:gd name="T5" fmla="*/ 14 h 15"/>
                  <a:gd name="T6" fmla="*/ 19 w 28"/>
                  <a:gd name="T7" fmla="*/ 14 h 15"/>
                  <a:gd name="T8" fmla="*/ 22 w 28"/>
                  <a:gd name="T9" fmla="*/ 12 h 15"/>
                  <a:gd name="T10" fmla="*/ 24 w 28"/>
                  <a:gd name="T11" fmla="*/ 11 h 15"/>
                  <a:gd name="T12" fmla="*/ 25 w 28"/>
                  <a:gd name="T13" fmla="*/ 10 h 15"/>
                  <a:gd name="T14" fmla="*/ 26 w 28"/>
                  <a:gd name="T15" fmla="*/ 9 h 15"/>
                  <a:gd name="T16" fmla="*/ 27 w 28"/>
                  <a:gd name="T17" fmla="*/ 8 h 15"/>
                  <a:gd name="T18" fmla="*/ 28 w 28"/>
                  <a:gd name="T19" fmla="*/ 6 h 15"/>
                  <a:gd name="T20" fmla="*/ 27 w 28"/>
                  <a:gd name="T21" fmla="*/ 5 h 15"/>
                  <a:gd name="T22" fmla="*/ 26 w 28"/>
                  <a:gd name="T23" fmla="*/ 4 h 15"/>
                  <a:gd name="T24" fmla="*/ 25 w 28"/>
                  <a:gd name="T25" fmla="*/ 3 h 15"/>
                  <a:gd name="T26" fmla="*/ 24 w 28"/>
                  <a:gd name="T27" fmla="*/ 2 h 15"/>
                  <a:gd name="T28" fmla="*/ 21 w 28"/>
                  <a:gd name="T29" fmla="*/ 1 h 15"/>
                  <a:gd name="T30" fmla="*/ 19 w 28"/>
                  <a:gd name="T31" fmla="*/ 1 h 15"/>
                  <a:gd name="T32" fmla="*/ 16 w 28"/>
                  <a:gd name="T33" fmla="*/ 0 h 15"/>
                  <a:gd name="T34" fmla="*/ 13 w 28"/>
                  <a:gd name="T35" fmla="*/ 0 h 15"/>
                  <a:gd name="T36" fmla="*/ 10 w 28"/>
                  <a:gd name="T37" fmla="*/ 0 h 15"/>
                  <a:gd name="T38" fmla="*/ 8 w 28"/>
                  <a:gd name="T39" fmla="*/ 1 h 15"/>
                  <a:gd name="T40" fmla="*/ 6 w 28"/>
                  <a:gd name="T41" fmla="*/ 1 h 15"/>
                  <a:gd name="T42" fmla="*/ 3 w 28"/>
                  <a:gd name="T43" fmla="*/ 2 h 15"/>
                  <a:gd name="T44" fmla="*/ 2 w 28"/>
                  <a:gd name="T45" fmla="*/ 3 h 15"/>
                  <a:gd name="T46" fmla="*/ 1 w 28"/>
                  <a:gd name="T47" fmla="*/ 4 h 15"/>
                  <a:gd name="T48" fmla="*/ 0 w 28"/>
                  <a:gd name="T49" fmla="*/ 6 h 15"/>
                  <a:gd name="T50" fmla="*/ 0 w 28"/>
                  <a:gd name="T51" fmla="*/ 7 h 15"/>
                  <a:gd name="T52" fmla="*/ 0 w 28"/>
                  <a:gd name="T53" fmla="*/ 8 h 15"/>
                  <a:gd name="T54" fmla="*/ 1 w 28"/>
                  <a:gd name="T55" fmla="*/ 10 h 15"/>
                  <a:gd name="T56" fmla="*/ 2 w 28"/>
                  <a:gd name="T57" fmla="*/ 10 h 15"/>
                  <a:gd name="T58" fmla="*/ 4 w 28"/>
                  <a:gd name="T59" fmla="*/ 11 h 15"/>
                  <a:gd name="T60" fmla="*/ 6 w 28"/>
                  <a:gd name="T61" fmla="*/ 12 h 15"/>
                  <a:gd name="T62" fmla="*/ 8 w 28"/>
                  <a:gd name="T63" fmla="*/ 14 h 15"/>
                  <a:gd name="T64" fmla="*/ 11 w 28"/>
                  <a:gd name="T6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15">
                    <a:moveTo>
                      <a:pt x="11" y="14"/>
                    </a:moveTo>
                    <a:lnTo>
                      <a:pt x="13" y="15"/>
                    </a:lnTo>
                    <a:lnTo>
                      <a:pt x="16" y="14"/>
                    </a:lnTo>
                    <a:lnTo>
                      <a:pt x="19" y="14"/>
                    </a:lnTo>
                    <a:lnTo>
                      <a:pt x="22" y="12"/>
                    </a:lnTo>
                    <a:lnTo>
                      <a:pt x="24" y="11"/>
                    </a:lnTo>
                    <a:lnTo>
                      <a:pt x="25" y="10"/>
                    </a:lnTo>
                    <a:lnTo>
                      <a:pt x="26" y="9"/>
                    </a:lnTo>
                    <a:lnTo>
                      <a:pt x="27" y="8"/>
                    </a:lnTo>
                    <a:lnTo>
                      <a:pt x="28" y="6"/>
                    </a:lnTo>
                    <a:lnTo>
                      <a:pt x="27" y="5"/>
                    </a:lnTo>
                    <a:lnTo>
                      <a:pt x="26" y="4"/>
                    </a:lnTo>
                    <a:lnTo>
                      <a:pt x="25" y="3"/>
                    </a:lnTo>
                    <a:lnTo>
                      <a:pt x="24" y="2"/>
                    </a:lnTo>
                    <a:lnTo>
                      <a:pt x="21" y="1"/>
                    </a:lnTo>
                    <a:lnTo>
                      <a:pt x="19" y="1"/>
                    </a:lnTo>
                    <a:lnTo>
                      <a:pt x="16" y="0"/>
                    </a:lnTo>
                    <a:lnTo>
                      <a:pt x="13" y="0"/>
                    </a:lnTo>
                    <a:lnTo>
                      <a:pt x="10" y="0"/>
                    </a:lnTo>
                    <a:lnTo>
                      <a:pt x="8" y="1"/>
                    </a:lnTo>
                    <a:lnTo>
                      <a:pt x="6" y="1"/>
                    </a:lnTo>
                    <a:lnTo>
                      <a:pt x="3" y="2"/>
                    </a:lnTo>
                    <a:lnTo>
                      <a:pt x="2" y="3"/>
                    </a:lnTo>
                    <a:lnTo>
                      <a:pt x="1" y="4"/>
                    </a:lnTo>
                    <a:lnTo>
                      <a:pt x="0" y="6"/>
                    </a:lnTo>
                    <a:lnTo>
                      <a:pt x="0" y="7"/>
                    </a:lnTo>
                    <a:lnTo>
                      <a:pt x="0" y="8"/>
                    </a:lnTo>
                    <a:lnTo>
                      <a:pt x="1" y="10"/>
                    </a:lnTo>
                    <a:lnTo>
                      <a:pt x="2" y="10"/>
                    </a:lnTo>
                    <a:lnTo>
                      <a:pt x="4" y="11"/>
                    </a:lnTo>
                    <a:lnTo>
                      <a:pt x="6" y="12"/>
                    </a:lnTo>
                    <a:lnTo>
                      <a:pt x="8" y="14"/>
                    </a:lnTo>
                    <a:lnTo>
                      <a:pt x="11" y="14"/>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7" name="Freeform 1065">
                <a:extLst>
                  <a:ext uri="{FF2B5EF4-FFF2-40B4-BE49-F238E27FC236}">
                    <a16:creationId xmlns:a16="http://schemas.microsoft.com/office/drawing/2014/main" id="{C76A2677-9888-798D-258E-0CF5D5F21CBC}"/>
                  </a:ext>
                </a:extLst>
              </p:cNvPr>
              <p:cNvSpPr>
                <a:spLocks/>
              </p:cNvSpPr>
              <p:nvPr/>
            </p:nvSpPr>
            <p:spPr bwMode="auto">
              <a:xfrm>
                <a:off x="1402" y="3909"/>
                <a:ext cx="11" cy="1"/>
              </a:xfrm>
              <a:custGeom>
                <a:avLst/>
                <a:gdLst>
                  <a:gd name="T0" fmla="*/ 15 w 31"/>
                  <a:gd name="T1" fmla="*/ 3 h 4"/>
                  <a:gd name="T2" fmla="*/ 17 w 31"/>
                  <a:gd name="T3" fmla="*/ 3 h 4"/>
                  <a:gd name="T4" fmla="*/ 20 w 31"/>
                  <a:gd name="T5" fmla="*/ 4 h 4"/>
                  <a:gd name="T6" fmla="*/ 24 w 31"/>
                  <a:gd name="T7" fmla="*/ 4 h 4"/>
                  <a:gd name="T8" fmla="*/ 26 w 31"/>
                  <a:gd name="T9" fmla="*/ 4 h 4"/>
                  <a:gd name="T10" fmla="*/ 28 w 31"/>
                  <a:gd name="T11" fmla="*/ 4 h 4"/>
                  <a:gd name="T12" fmla="*/ 29 w 31"/>
                  <a:gd name="T13" fmla="*/ 4 h 4"/>
                  <a:gd name="T14" fmla="*/ 31 w 31"/>
                  <a:gd name="T15" fmla="*/ 4 h 4"/>
                  <a:gd name="T16" fmla="*/ 31 w 31"/>
                  <a:gd name="T17" fmla="*/ 4 h 4"/>
                  <a:gd name="T18" fmla="*/ 31 w 31"/>
                  <a:gd name="T19" fmla="*/ 3 h 4"/>
                  <a:gd name="T20" fmla="*/ 29 w 31"/>
                  <a:gd name="T21" fmla="*/ 3 h 4"/>
                  <a:gd name="T22" fmla="*/ 28 w 31"/>
                  <a:gd name="T23" fmla="*/ 2 h 4"/>
                  <a:gd name="T24" fmla="*/ 27 w 31"/>
                  <a:gd name="T25" fmla="*/ 2 h 4"/>
                  <a:gd name="T26" fmla="*/ 25 w 31"/>
                  <a:gd name="T27" fmla="*/ 2 h 4"/>
                  <a:gd name="T28" fmla="*/ 21 w 31"/>
                  <a:gd name="T29" fmla="*/ 2 h 4"/>
                  <a:gd name="T30" fmla="*/ 18 w 31"/>
                  <a:gd name="T31" fmla="*/ 1 h 4"/>
                  <a:gd name="T32" fmla="*/ 16 w 31"/>
                  <a:gd name="T33" fmla="*/ 1 h 4"/>
                  <a:gd name="T34" fmla="*/ 13 w 31"/>
                  <a:gd name="T35" fmla="*/ 1 h 4"/>
                  <a:gd name="T36" fmla="*/ 10 w 31"/>
                  <a:gd name="T37" fmla="*/ 1 h 4"/>
                  <a:gd name="T38" fmla="*/ 8 w 31"/>
                  <a:gd name="T39" fmla="*/ 0 h 4"/>
                  <a:gd name="T40" fmla="*/ 5 w 31"/>
                  <a:gd name="T41" fmla="*/ 0 h 4"/>
                  <a:gd name="T42" fmla="*/ 3 w 31"/>
                  <a:gd name="T43" fmla="*/ 0 h 4"/>
                  <a:gd name="T44" fmla="*/ 2 w 31"/>
                  <a:gd name="T45" fmla="*/ 0 h 4"/>
                  <a:gd name="T46" fmla="*/ 0 w 31"/>
                  <a:gd name="T47" fmla="*/ 0 h 4"/>
                  <a:gd name="T48" fmla="*/ 0 w 31"/>
                  <a:gd name="T49" fmla="*/ 1 h 4"/>
                  <a:gd name="T50" fmla="*/ 0 w 31"/>
                  <a:gd name="T51" fmla="*/ 1 h 4"/>
                  <a:gd name="T52" fmla="*/ 2 w 31"/>
                  <a:gd name="T53" fmla="*/ 1 h 4"/>
                  <a:gd name="T54" fmla="*/ 3 w 31"/>
                  <a:gd name="T55" fmla="*/ 2 h 4"/>
                  <a:gd name="T56" fmla="*/ 5 w 31"/>
                  <a:gd name="T57" fmla="*/ 2 h 4"/>
                  <a:gd name="T58" fmla="*/ 7 w 31"/>
                  <a:gd name="T59" fmla="*/ 2 h 4"/>
                  <a:gd name="T60" fmla="*/ 9 w 31"/>
                  <a:gd name="T61" fmla="*/ 2 h 4"/>
                  <a:gd name="T62" fmla="*/ 12 w 31"/>
                  <a:gd name="T63" fmla="*/ 3 h 4"/>
                  <a:gd name="T64" fmla="*/ 15 w 31"/>
                  <a:gd name="T65"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4">
                    <a:moveTo>
                      <a:pt x="15" y="3"/>
                    </a:moveTo>
                    <a:lnTo>
                      <a:pt x="17" y="3"/>
                    </a:lnTo>
                    <a:lnTo>
                      <a:pt x="20" y="4"/>
                    </a:lnTo>
                    <a:lnTo>
                      <a:pt x="24" y="4"/>
                    </a:lnTo>
                    <a:lnTo>
                      <a:pt x="26" y="4"/>
                    </a:lnTo>
                    <a:lnTo>
                      <a:pt x="28" y="4"/>
                    </a:lnTo>
                    <a:lnTo>
                      <a:pt x="29" y="4"/>
                    </a:lnTo>
                    <a:lnTo>
                      <a:pt x="31" y="4"/>
                    </a:lnTo>
                    <a:lnTo>
                      <a:pt x="31" y="4"/>
                    </a:lnTo>
                    <a:lnTo>
                      <a:pt x="31" y="3"/>
                    </a:lnTo>
                    <a:lnTo>
                      <a:pt x="29" y="3"/>
                    </a:lnTo>
                    <a:lnTo>
                      <a:pt x="28" y="2"/>
                    </a:lnTo>
                    <a:lnTo>
                      <a:pt x="27" y="2"/>
                    </a:lnTo>
                    <a:lnTo>
                      <a:pt x="25" y="2"/>
                    </a:lnTo>
                    <a:lnTo>
                      <a:pt x="21" y="2"/>
                    </a:lnTo>
                    <a:lnTo>
                      <a:pt x="18" y="1"/>
                    </a:lnTo>
                    <a:lnTo>
                      <a:pt x="16" y="1"/>
                    </a:lnTo>
                    <a:lnTo>
                      <a:pt x="13" y="1"/>
                    </a:lnTo>
                    <a:lnTo>
                      <a:pt x="10" y="1"/>
                    </a:lnTo>
                    <a:lnTo>
                      <a:pt x="8" y="0"/>
                    </a:lnTo>
                    <a:lnTo>
                      <a:pt x="5" y="0"/>
                    </a:lnTo>
                    <a:lnTo>
                      <a:pt x="3" y="0"/>
                    </a:lnTo>
                    <a:lnTo>
                      <a:pt x="2" y="0"/>
                    </a:lnTo>
                    <a:lnTo>
                      <a:pt x="0" y="0"/>
                    </a:lnTo>
                    <a:lnTo>
                      <a:pt x="0" y="1"/>
                    </a:lnTo>
                    <a:lnTo>
                      <a:pt x="0" y="1"/>
                    </a:lnTo>
                    <a:lnTo>
                      <a:pt x="2" y="1"/>
                    </a:lnTo>
                    <a:lnTo>
                      <a:pt x="3" y="2"/>
                    </a:lnTo>
                    <a:lnTo>
                      <a:pt x="5" y="2"/>
                    </a:lnTo>
                    <a:lnTo>
                      <a:pt x="7" y="2"/>
                    </a:lnTo>
                    <a:lnTo>
                      <a:pt x="9" y="2"/>
                    </a:lnTo>
                    <a:lnTo>
                      <a:pt x="12" y="3"/>
                    </a:lnTo>
                    <a:lnTo>
                      <a:pt x="15" y="3"/>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8" name="Freeform 1066">
                <a:extLst>
                  <a:ext uri="{FF2B5EF4-FFF2-40B4-BE49-F238E27FC236}">
                    <a16:creationId xmlns:a16="http://schemas.microsoft.com/office/drawing/2014/main" id="{2D315029-598F-3EA4-F4D8-859EC9711001}"/>
                  </a:ext>
                </a:extLst>
              </p:cNvPr>
              <p:cNvSpPr>
                <a:spLocks/>
              </p:cNvSpPr>
              <p:nvPr/>
            </p:nvSpPr>
            <p:spPr bwMode="auto">
              <a:xfrm>
                <a:off x="1377" y="3925"/>
                <a:ext cx="3" cy="3"/>
              </a:xfrm>
              <a:custGeom>
                <a:avLst/>
                <a:gdLst>
                  <a:gd name="T0" fmla="*/ 4 w 10"/>
                  <a:gd name="T1" fmla="*/ 8 h 8"/>
                  <a:gd name="T2" fmla="*/ 2 w 10"/>
                  <a:gd name="T3" fmla="*/ 7 h 8"/>
                  <a:gd name="T4" fmla="*/ 0 w 10"/>
                  <a:gd name="T5" fmla="*/ 5 h 8"/>
                  <a:gd name="T6" fmla="*/ 0 w 10"/>
                  <a:gd name="T7" fmla="*/ 4 h 8"/>
                  <a:gd name="T8" fmla="*/ 0 w 10"/>
                  <a:gd name="T9" fmla="*/ 3 h 8"/>
                  <a:gd name="T10" fmla="*/ 1 w 10"/>
                  <a:gd name="T11" fmla="*/ 1 h 8"/>
                  <a:gd name="T12" fmla="*/ 2 w 10"/>
                  <a:gd name="T13" fmla="*/ 0 h 8"/>
                  <a:gd name="T14" fmla="*/ 4 w 10"/>
                  <a:gd name="T15" fmla="*/ 0 h 8"/>
                  <a:gd name="T16" fmla="*/ 6 w 10"/>
                  <a:gd name="T17" fmla="*/ 0 h 8"/>
                  <a:gd name="T18" fmla="*/ 8 w 10"/>
                  <a:gd name="T19" fmla="*/ 0 h 8"/>
                  <a:gd name="T20" fmla="*/ 10 w 10"/>
                  <a:gd name="T21" fmla="*/ 1 h 8"/>
                  <a:gd name="T22" fmla="*/ 10 w 10"/>
                  <a:gd name="T23" fmla="*/ 2 h 8"/>
                  <a:gd name="T24" fmla="*/ 10 w 10"/>
                  <a:gd name="T25" fmla="*/ 4 h 8"/>
                  <a:gd name="T26" fmla="*/ 10 w 10"/>
                  <a:gd name="T27" fmla="*/ 5 h 8"/>
                  <a:gd name="T28" fmla="*/ 8 w 10"/>
                  <a:gd name="T29" fmla="*/ 7 h 8"/>
                  <a:gd name="T30" fmla="*/ 6 w 10"/>
                  <a:gd name="T31" fmla="*/ 8 h 8"/>
                  <a:gd name="T32" fmla="*/ 4 w 10"/>
                  <a:gd name="T3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8">
                    <a:moveTo>
                      <a:pt x="4" y="8"/>
                    </a:moveTo>
                    <a:lnTo>
                      <a:pt x="2" y="7"/>
                    </a:lnTo>
                    <a:lnTo>
                      <a:pt x="0" y="5"/>
                    </a:lnTo>
                    <a:lnTo>
                      <a:pt x="0" y="4"/>
                    </a:lnTo>
                    <a:lnTo>
                      <a:pt x="0" y="3"/>
                    </a:lnTo>
                    <a:lnTo>
                      <a:pt x="1" y="1"/>
                    </a:lnTo>
                    <a:lnTo>
                      <a:pt x="2" y="0"/>
                    </a:lnTo>
                    <a:lnTo>
                      <a:pt x="4" y="0"/>
                    </a:lnTo>
                    <a:lnTo>
                      <a:pt x="6" y="0"/>
                    </a:lnTo>
                    <a:lnTo>
                      <a:pt x="8" y="0"/>
                    </a:lnTo>
                    <a:lnTo>
                      <a:pt x="10" y="1"/>
                    </a:lnTo>
                    <a:lnTo>
                      <a:pt x="10" y="2"/>
                    </a:lnTo>
                    <a:lnTo>
                      <a:pt x="10" y="4"/>
                    </a:lnTo>
                    <a:lnTo>
                      <a:pt x="10" y="5"/>
                    </a:lnTo>
                    <a:lnTo>
                      <a:pt x="8" y="7"/>
                    </a:lnTo>
                    <a:lnTo>
                      <a:pt x="6" y="8"/>
                    </a:lnTo>
                    <a:lnTo>
                      <a:pt x="4" y="8"/>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9" name="Freeform 1067">
                <a:extLst>
                  <a:ext uri="{FF2B5EF4-FFF2-40B4-BE49-F238E27FC236}">
                    <a16:creationId xmlns:a16="http://schemas.microsoft.com/office/drawing/2014/main" id="{166CC1E7-F9EB-2A52-2721-4CE6978A76D7}"/>
                  </a:ext>
                </a:extLst>
              </p:cNvPr>
              <p:cNvSpPr>
                <a:spLocks/>
              </p:cNvSpPr>
              <p:nvPr/>
            </p:nvSpPr>
            <p:spPr bwMode="auto">
              <a:xfrm>
                <a:off x="1372" y="3914"/>
                <a:ext cx="7" cy="5"/>
              </a:xfrm>
              <a:custGeom>
                <a:avLst/>
                <a:gdLst>
                  <a:gd name="T0" fmla="*/ 9 w 23"/>
                  <a:gd name="T1" fmla="*/ 15 h 15"/>
                  <a:gd name="T2" fmla="*/ 6 w 23"/>
                  <a:gd name="T3" fmla="*/ 14 h 15"/>
                  <a:gd name="T4" fmla="*/ 5 w 23"/>
                  <a:gd name="T5" fmla="*/ 13 h 15"/>
                  <a:gd name="T6" fmla="*/ 3 w 23"/>
                  <a:gd name="T7" fmla="*/ 12 h 15"/>
                  <a:gd name="T8" fmla="*/ 2 w 23"/>
                  <a:gd name="T9" fmla="*/ 12 h 15"/>
                  <a:gd name="T10" fmla="*/ 1 w 23"/>
                  <a:gd name="T11" fmla="*/ 10 h 15"/>
                  <a:gd name="T12" fmla="*/ 0 w 23"/>
                  <a:gd name="T13" fmla="*/ 9 h 15"/>
                  <a:gd name="T14" fmla="*/ 0 w 23"/>
                  <a:gd name="T15" fmla="*/ 7 h 15"/>
                  <a:gd name="T16" fmla="*/ 1 w 23"/>
                  <a:gd name="T17" fmla="*/ 6 h 15"/>
                  <a:gd name="T18" fmla="*/ 1 w 23"/>
                  <a:gd name="T19" fmla="*/ 5 h 15"/>
                  <a:gd name="T20" fmla="*/ 3 w 23"/>
                  <a:gd name="T21" fmla="*/ 3 h 15"/>
                  <a:gd name="T22" fmla="*/ 4 w 23"/>
                  <a:gd name="T23" fmla="*/ 2 h 15"/>
                  <a:gd name="T24" fmla="*/ 6 w 23"/>
                  <a:gd name="T25" fmla="*/ 1 h 15"/>
                  <a:gd name="T26" fmla="*/ 8 w 23"/>
                  <a:gd name="T27" fmla="*/ 0 h 15"/>
                  <a:gd name="T28" fmla="*/ 10 w 23"/>
                  <a:gd name="T29" fmla="*/ 0 h 15"/>
                  <a:gd name="T30" fmla="*/ 13 w 23"/>
                  <a:gd name="T31" fmla="*/ 0 h 15"/>
                  <a:gd name="T32" fmla="*/ 15 w 23"/>
                  <a:gd name="T33" fmla="*/ 0 h 15"/>
                  <a:gd name="T34" fmla="*/ 17 w 23"/>
                  <a:gd name="T35" fmla="*/ 0 h 15"/>
                  <a:gd name="T36" fmla="*/ 19 w 23"/>
                  <a:gd name="T37" fmla="*/ 1 h 15"/>
                  <a:gd name="T38" fmla="*/ 20 w 23"/>
                  <a:gd name="T39" fmla="*/ 2 h 15"/>
                  <a:gd name="T40" fmla="*/ 22 w 23"/>
                  <a:gd name="T41" fmla="*/ 2 h 15"/>
                  <a:gd name="T42" fmla="*/ 23 w 23"/>
                  <a:gd name="T43" fmla="*/ 4 h 15"/>
                  <a:gd name="T44" fmla="*/ 23 w 23"/>
                  <a:gd name="T45" fmla="*/ 5 h 15"/>
                  <a:gd name="T46" fmla="*/ 23 w 23"/>
                  <a:gd name="T47" fmla="*/ 6 h 15"/>
                  <a:gd name="T48" fmla="*/ 23 w 23"/>
                  <a:gd name="T49" fmla="*/ 8 h 15"/>
                  <a:gd name="T50" fmla="*/ 22 w 23"/>
                  <a:gd name="T51" fmla="*/ 9 h 15"/>
                  <a:gd name="T52" fmla="*/ 21 w 23"/>
                  <a:gd name="T53" fmla="*/ 11 h 15"/>
                  <a:gd name="T54" fmla="*/ 19 w 23"/>
                  <a:gd name="T55" fmla="*/ 12 h 15"/>
                  <a:gd name="T56" fmla="*/ 18 w 23"/>
                  <a:gd name="T57" fmla="*/ 13 h 15"/>
                  <a:gd name="T58" fmla="*/ 16 w 23"/>
                  <a:gd name="T59" fmla="*/ 14 h 15"/>
                  <a:gd name="T60" fmla="*/ 14 w 23"/>
                  <a:gd name="T61" fmla="*/ 14 h 15"/>
                  <a:gd name="T62" fmla="*/ 11 w 23"/>
                  <a:gd name="T63" fmla="*/ 15 h 15"/>
                  <a:gd name="T64" fmla="*/ 9 w 23"/>
                  <a:gd name="T6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15">
                    <a:moveTo>
                      <a:pt x="9" y="15"/>
                    </a:moveTo>
                    <a:lnTo>
                      <a:pt x="6" y="14"/>
                    </a:lnTo>
                    <a:lnTo>
                      <a:pt x="5" y="13"/>
                    </a:lnTo>
                    <a:lnTo>
                      <a:pt x="3" y="12"/>
                    </a:lnTo>
                    <a:lnTo>
                      <a:pt x="2" y="12"/>
                    </a:lnTo>
                    <a:lnTo>
                      <a:pt x="1" y="10"/>
                    </a:lnTo>
                    <a:lnTo>
                      <a:pt x="0" y="9"/>
                    </a:lnTo>
                    <a:lnTo>
                      <a:pt x="0" y="7"/>
                    </a:lnTo>
                    <a:lnTo>
                      <a:pt x="1" y="6"/>
                    </a:lnTo>
                    <a:lnTo>
                      <a:pt x="1" y="5"/>
                    </a:lnTo>
                    <a:lnTo>
                      <a:pt x="3" y="3"/>
                    </a:lnTo>
                    <a:lnTo>
                      <a:pt x="4" y="2"/>
                    </a:lnTo>
                    <a:lnTo>
                      <a:pt x="6" y="1"/>
                    </a:lnTo>
                    <a:lnTo>
                      <a:pt x="8" y="0"/>
                    </a:lnTo>
                    <a:lnTo>
                      <a:pt x="10" y="0"/>
                    </a:lnTo>
                    <a:lnTo>
                      <a:pt x="13" y="0"/>
                    </a:lnTo>
                    <a:lnTo>
                      <a:pt x="15" y="0"/>
                    </a:lnTo>
                    <a:lnTo>
                      <a:pt x="17" y="0"/>
                    </a:lnTo>
                    <a:lnTo>
                      <a:pt x="19" y="1"/>
                    </a:lnTo>
                    <a:lnTo>
                      <a:pt x="20" y="2"/>
                    </a:lnTo>
                    <a:lnTo>
                      <a:pt x="22" y="2"/>
                    </a:lnTo>
                    <a:lnTo>
                      <a:pt x="23" y="4"/>
                    </a:lnTo>
                    <a:lnTo>
                      <a:pt x="23" y="5"/>
                    </a:lnTo>
                    <a:lnTo>
                      <a:pt x="23" y="6"/>
                    </a:lnTo>
                    <a:lnTo>
                      <a:pt x="23" y="8"/>
                    </a:lnTo>
                    <a:lnTo>
                      <a:pt x="22" y="9"/>
                    </a:lnTo>
                    <a:lnTo>
                      <a:pt x="21" y="11"/>
                    </a:lnTo>
                    <a:lnTo>
                      <a:pt x="19" y="12"/>
                    </a:lnTo>
                    <a:lnTo>
                      <a:pt x="18" y="13"/>
                    </a:lnTo>
                    <a:lnTo>
                      <a:pt x="16" y="14"/>
                    </a:lnTo>
                    <a:lnTo>
                      <a:pt x="14" y="14"/>
                    </a:lnTo>
                    <a:lnTo>
                      <a:pt x="11" y="15"/>
                    </a:lnTo>
                    <a:lnTo>
                      <a:pt x="9" y="15"/>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0" name="Freeform 1068">
                <a:extLst>
                  <a:ext uri="{FF2B5EF4-FFF2-40B4-BE49-F238E27FC236}">
                    <a16:creationId xmlns:a16="http://schemas.microsoft.com/office/drawing/2014/main" id="{619EBECB-7330-EF58-8CE5-C54B3BAB5203}"/>
                  </a:ext>
                </a:extLst>
              </p:cNvPr>
              <p:cNvSpPr>
                <a:spLocks/>
              </p:cNvSpPr>
              <p:nvPr/>
            </p:nvSpPr>
            <p:spPr bwMode="auto">
              <a:xfrm>
                <a:off x="1391" y="3915"/>
                <a:ext cx="12" cy="3"/>
              </a:xfrm>
              <a:custGeom>
                <a:avLst/>
                <a:gdLst>
                  <a:gd name="T0" fmla="*/ 17 w 36"/>
                  <a:gd name="T1" fmla="*/ 7 h 8"/>
                  <a:gd name="T2" fmla="*/ 20 w 36"/>
                  <a:gd name="T3" fmla="*/ 8 h 8"/>
                  <a:gd name="T4" fmla="*/ 24 w 36"/>
                  <a:gd name="T5" fmla="*/ 8 h 8"/>
                  <a:gd name="T6" fmla="*/ 27 w 36"/>
                  <a:gd name="T7" fmla="*/ 8 h 8"/>
                  <a:gd name="T8" fmla="*/ 29 w 36"/>
                  <a:gd name="T9" fmla="*/ 8 h 8"/>
                  <a:gd name="T10" fmla="*/ 32 w 36"/>
                  <a:gd name="T11" fmla="*/ 7 h 8"/>
                  <a:gd name="T12" fmla="*/ 33 w 36"/>
                  <a:gd name="T13" fmla="*/ 7 h 8"/>
                  <a:gd name="T14" fmla="*/ 35 w 36"/>
                  <a:gd name="T15" fmla="*/ 6 h 8"/>
                  <a:gd name="T16" fmla="*/ 36 w 36"/>
                  <a:gd name="T17" fmla="*/ 6 h 8"/>
                  <a:gd name="T18" fmla="*/ 36 w 36"/>
                  <a:gd name="T19" fmla="*/ 5 h 8"/>
                  <a:gd name="T20" fmla="*/ 35 w 36"/>
                  <a:gd name="T21" fmla="*/ 4 h 8"/>
                  <a:gd name="T22" fmla="*/ 33 w 36"/>
                  <a:gd name="T23" fmla="*/ 4 h 8"/>
                  <a:gd name="T24" fmla="*/ 31 w 36"/>
                  <a:gd name="T25" fmla="*/ 3 h 8"/>
                  <a:gd name="T26" fmla="*/ 29 w 36"/>
                  <a:gd name="T27" fmla="*/ 2 h 8"/>
                  <a:gd name="T28" fmla="*/ 26 w 36"/>
                  <a:gd name="T29" fmla="*/ 2 h 8"/>
                  <a:gd name="T30" fmla="*/ 23 w 36"/>
                  <a:gd name="T31" fmla="*/ 1 h 8"/>
                  <a:gd name="T32" fmla="*/ 19 w 36"/>
                  <a:gd name="T33" fmla="*/ 1 h 8"/>
                  <a:gd name="T34" fmla="*/ 16 w 36"/>
                  <a:gd name="T35" fmla="*/ 0 h 8"/>
                  <a:gd name="T36" fmla="*/ 12 w 36"/>
                  <a:gd name="T37" fmla="*/ 0 h 8"/>
                  <a:gd name="T38" fmla="*/ 9 w 36"/>
                  <a:gd name="T39" fmla="*/ 0 h 8"/>
                  <a:gd name="T40" fmla="*/ 6 w 36"/>
                  <a:gd name="T41" fmla="*/ 1 h 8"/>
                  <a:gd name="T42" fmla="*/ 4 w 36"/>
                  <a:gd name="T43" fmla="*/ 1 h 8"/>
                  <a:gd name="T44" fmla="*/ 2 w 36"/>
                  <a:gd name="T45" fmla="*/ 1 h 8"/>
                  <a:gd name="T46" fmla="*/ 1 w 36"/>
                  <a:gd name="T47" fmla="*/ 2 h 8"/>
                  <a:gd name="T48" fmla="*/ 0 w 36"/>
                  <a:gd name="T49" fmla="*/ 3 h 8"/>
                  <a:gd name="T50" fmla="*/ 0 w 36"/>
                  <a:gd name="T51" fmla="*/ 3 h 8"/>
                  <a:gd name="T52" fmla="*/ 1 w 36"/>
                  <a:gd name="T53" fmla="*/ 4 h 8"/>
                  <a:gd name="T54" fmla="*/ 3 w 36"/>
                  <a:gd name="T55" fmla="*/ 5 h 8"/>
                  <a:gd name="T56" fmla="*/ 5 w 36"/>
                  <a:gd name="T57" fmla="*/ 5 h 8"/>
                  <a:gd name="T58" fmla="*/ 7 w 36"/>
                  <a:gd name="T59" fmla="*/ 6 h 8"/>
                  <a:gd name="T60" fmla="*/ 10 w 36"/>
                  <a:gd name="T61" fmla="*/ 6 h 8"/>
                  <a:gd name="T62" fmla="*/ 13 w 36"/>
                  <a:gd name="T63" fmla="*/ 7 h 8"/>
                  <a:gd name="T64" fmla="*/ 17 w 36"/>
                  <a:gd name="T6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8">
                    <a:moveTo>
                      <a:pt x="17" y="7"/>
                    </a:moveTo>
                    <a:lnTo>
                      <a:pt x="20" y="8"/>
                    </a:lnTo>
                    <a:lnTo>
                      <a:pt x="24" y="8"/>
                    </a:lnTo>
                    <a:lnTo>
                      <a:pt x="27" y="8"/>
                    </a:lnTo>
                    <a:lnTo>
                      <a:pt x="29" y="8"/>
                    </a:lnTo>
                    <a:lnTo>
                      <a:pt x="32" y="7"/>
                    </a:lnTo>
                    <a:lnTo>
                      <a:pt x="33" y="7"/>
                    </a:lnTo>
                    <a:lnTo>
                      <a:pt x="35" y="6"/>
                    </a:lnTo>
                    <a:lnTo>
                      <a:pt x="36" y="6"/>
                    </a:lnTo>
                    <a:lnTo>
                      <a:pt x="36" y="5"/>
                    </a:lnTo>
                    <a:lnTo>
                      <a:pt x="35" y="4"/>
                    </a:lnTo>
                    <a:lnTo>
                      <a:pt x="33" y="4"/>
                    </a:lnTo>
                    <a:lnTo>
                      <a:pt x="31" y="3"/>
                    </a:lnTo>
                    <a:lnTo>
                      <a:pt x="29" y="2"/>
                    </a:lnTo>
                    <a:lnTo>
                      <a:pt x="26" y="2"/>
                    </a:lnTo>
                    <a:lnTo>
                      <a:pt x="23" y="1"/>
                    </a:lnTo>
                    <a:lnTo>
                      <a:pt x="19" y="1"/>
                    </a:lnTo>
                    <a:lnTo>
                      <a:pt x="16" y="0"/>
                    </a:lnTo>
                    <a:lnTo>
                      <a:pt x="12" y="0"/>
                    </a:lnTo>
                    <a:lnTo>
                      <a:pt x="9" y="0"/>
                    </a:lnTo>
                    <a:lnTo>
                      <a:pt x="6" y="1"/>
                    </a:lnTo>
                    <a:lnTo>
                      <a:pt x="4" y="1"/>
                    </a:lnTo>
                    <a:lnTo>
                      <a:pt x="2" y="1"/>
                    </a:lnTo>
                    <a:lnTo>
                      <a:pt x="1" y="2"/>
                    </a:lnTo>
                    <a:lnTo>
                      <a:pt x="0" y="3"/>
                    </a:lnTo>
                    <a:lnTo>
                      <a:pt x="0" y="3"/>
                    </a:lnTo>
                    <a:lnTo>
                      <a:pt x="1" y="4"/>
                    </a:lnTo>
                    <a:lnTo>
                      <a:pt x="3" y="5"/>
                    </a:lnTo>
                    <a:lnTo>
                      <a:pt x="5" y="5"/>
                    </a:lnTo>
                    <a:lnTo>
                      <a:pt x="7" y="6"/>
                    </a:lnTo>
                    <a:lnTo>
                      <a:pt x="10" y="6"/>
                    </a:lnTo>
                    <a:lnTo>
                      <a:pt x="13" y="7"/>
                    </a:lnTo>
                    <a:lnTo>
                      <a:pt x="17" y="7"/>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1" name="Freeform 1069">
                <a:extLst>
                  <a:ext uri="{FF2B5EF4-FFF2-40B4-BE49-F238E27FC236}">
                    <a16:creationId xmlns:a16="http://schemas.microsoft.com/office/drawing/2014/main" id="{5C735713-9B68-FD4B-FC77-BE42A9681D15}"/>
                  </a:ext>
                </a:extLst>
              </p:cNvPr>
              <p:cNvSpPr>
                <a:spLocks/>
              </p:cNvSpPr>
              <p:nvPr/>
            </p:nvSpPr>
            <p:spPr bwMode="auto">
              <a:xfrm>
                <a:off x="1339" y="3918"/>
                <a:ext cx="8" cy="8"/>
              </a:xfrm>
              <a:custGeom>
                <a:avLst/>
                <a:gdLst>
                  <a:gd name="T0" fmla="*/ 8 w 24"/>
                  <a:gd name="T1" fmla="*/ 24 h 24"/>
                  <a:gd name="T2" fmla="*/ 5 w 24"/>
                  <a:gd name="T3" fmla="*/ 24 h 24"/>
                  <a:gd name="T4" fmla="*/ 3 w 24"/>
                  <a:gd name="T5" fmla="*/ 23 h 24"/>
                  <a:gd name="T6" fmla="*/ 2 w 24"/>
                  <a:gd name="T7" fmla="*/ 22 h 24"/>
                  <a:gd name="T8" fmla="*/ 0 w 24"/>
                  <a:gd name="T9" fmla="*/ 20 h 24"/>
                  <a:gd name="T10" fmla="*/ 0 w 24"/>
                  <a:gd name="T11" fmla="*/ 18 h 24"/>
                  <a:gd name="T12" fmla="*/ 0 w 24"/>
                  <a:gd name="T13" fmla="*/ 16 h 24"/>
                  <a:gd name="T14" fmla="*/ 0 w 24"/>
                  <a:gd name="T15" fmla="*/ 14 h 24"/>
                  <a:gd name="T16" fmla="*/ 0 w 24"/>
                  <a:gd name="T17" fmla="*/ 11 h 24"/>
                  <a:gd name="T18" fmla="*/ 2 w 24"/>
                  <a:gd name="T19" fmla="*/ 9 h 24"/>
                  <a:gd name="T20" fmla="*/ 3 w 24"/>
                  <a:gd name="T21" fmla="*/ 6 h 24"/>
                  <a:gd name="T22" fmla="*/ 5 w 24"/>
                  <a:gd name="T23" fmla="*/ 4 h 24"/>
                  <a:gd name="T24" fmla="*/ 8 w 24"/>
                  <a:gd name="T25" fmla="*/ 2 h 24"/>
                  <a:gd name="T26" fmla="*/ 10 w 24"/>
                  <a:gd name="T27" fmla="*/ 1 h 24"/>
                  <a:gd name="T28" fmla="*/ 12 w 24"/>
                  <a:gd name="T29" fmla="*/ 0 h 24"/>
                  <a:gd name="T30" fmla="*/ 14 w 24"/>
                  <a:gd name="T31" fmla="*/ 0 h 24"/>
                  <a:gd name="T32" fmla="*/ 16 w 24"/>
                  <a:gd name="T33" fmla="*/ 0 h 24"/>
                  <a:gd name="T34" fmla="*/ 19 w 24"/>
                  <a:gd name="T35" fmla="*/ 0 h 24"/>
                  <a:gd name="T36" fmla="*/ 20 w 24"/>
                  <a:gd name="T37" fmla="*/ 1 h 24"/>
                  <a:gd name="T38" fmla="*/ 22 w 24"/>
                  <a:gd name="T39" fmla="*/ 2 h 24"/>
                  <a:gd name="T40" fmla="*/ 23 w 24"/>
                  <a:gd name="T41" fmla="*/ 4 h 24"/>
                  <a:gd name="T42" fmla="*/ 23 w 24"/>
                  <a:gd name="T43" fmla="*/ 6 h 24"/>
                  <a:gd name="T44" fmla="*/ 24 w 24"/>
                  <a:gd name="T45" fmla="*/ 9 h 24"/>
                  <a:gd name="T46" fmla="*/ 24 w 24"/>
                  <a:gd name="T47" fmla="*/ 11 h 24"/>
                  <a:gd name="T48" fmla="*/ 23 w 24"/>
                  <a:gd name="T49" fmla="*/ 13 h 24"/>
                  <a:gd name="T50" fmla="*/ 22 w 24"/>
                  <a:gd name="T51" fmla="*/ 16 h 24"/>
                  <a:gd name="T52" fmla="*/ 20 w 24"/>
                  <a:gd name="T53" fmla="*/ 18 h 24"/>
                  <a:gd name="T54" fmla="*/ 19 w 24"/>
                  <a:gd name="T55" fmla="*/ 20 h 24"/>
                  <a:gd name="T56" fmla="*/ 17 w 24"/>
                  <a:gd name="T57" fmla="*/ 21 h 24"/>
                  <a:gd name="T58" fmla="*/ 14 w 24"/>
                  <a:gd name="T59" fmla="*/ 22 h 24"/>
                  <a:gd name="T60" fmla="*/ 12 w 24"/>
                  <a:gd name="T61" fmla="*/ 23 h 24"/>
                  <a:gd name="T62" fmla="*/ 10 w 24"/>
                  <a:gd name="T63" fmla="*/ 24 h 24"/>
                  <a:gd name="T64" fmla="*/ 8 w 24"/>
                  <a:gd name="T6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4">
                    <a:moveTo>
                      <a:pt x="8" y="24"/>
                    </a:moveTo>
                    <a:lnTo>
                      <a:pt x="5" y="24"/>
                    </a:lnTo>
                    <a:lnTo>
                      <a:pt x="3" y="23"/>
                    </a:lnTo>
                    <a:lnTo>
                      <a:pt x="2" y="22"/>
                    </a:lnTo>
                    <a:lnTo>
                      <a:pt x="0" y="20"/>
                    </a:lnTo>
                    <a:lnTo>
                      <a:pt x="0" y="18"/>
                    </a:lnTo>
                    <a:lnTo>
                      <a:pt x="0" y="16"/>
                    </a:lnTo>
                    <a:lnTo>
                      <a:pt x="0" y="14"/>
                    </a:lnTo>
                    <a:lnTo>
                      <a:pt x="0" y="11"/>
                    </a:lnTo>
                    <a:lnTo>
                      <a:pt x="2" y="9"/>
                    </a:lnTo>
                    <a:lnTo>
                      <a:pt x="3" y="6"/>
                    </a:lnTo>
                    <a:lnTo>
                      <a:pt x="5" y="4"/>
                    </a:lnTo>
                    <a:lnTo>
                      <a:pt x="8" y="2"/>
                    </a:lnTo>
                    <a:lnTo>
                      <a:pt x="10" y="1"/>
                    </a:lnTo>
                    <a:lnTo>
                      <a:pt x="12" y="0"/>
                    </a:lnTo>
                    <a:lnTo>
                      <a:pt x="14" y="0"/>
                    </a:lnTo>
                    <a:lnTo>
                      <a:pt x="16" y="0"/>
                    </a:lnTo>
                    <a:lnTo>
                      <a:pt x="19" y="0"/>
                    </a:lnTo>
                    <a:lnTo>
                      <a:pt x="20" y="1"/>
                    </a:lnTo>
                    <a:lnTo>
                      <a:pt x="22" y="2"/>
                    </a:lnTo>
                    <a:lnTo>
                      <a:pt x="23" y="4"/>
                    </a:lnTo>
                    <a:lnTo>
                      <a:pt x="23" y="6"/>
                    </a:lnTo>
                    <a:lnTo>
                      <a:pt x="24" y="9"/>
                    </a:lnTo>
                    <a:lnTo>
                      <a:pt x="24" y="11"/>
                    </a:lnTo>
                    <a:lnTo>
                      <a:pt x="23" y="13"/>
                    </a:lnTo>
                    <a:lnTo>
                      <a:pt x="22" y="16"/>
                    </a:lnTo>
                    <a:lnTo>
                      <a:pt x="20" y="18"/>
                    </a:lnTo>
                    <a:lnTo>
                      <a:pt x="19" y="20"/>
                    </a:lnTo>
                    <a:lnTo>
                      <a:pt x="17" y="21"/>
                    </a:lnTo>
                    <a:lnTo>
                      <a:pt x="14" y="22"/>
                    </a:lnTo>
                    <a:lnTo>
                      <a:pt x="12" y="23"/>
                    </a:lnTo>
                    <a:lnTo>
                      <a:pt x="10" y="24"/>
                    </a:lnTo>
                    <a:lnTo>
                      <a:pt x="8" y="24"/>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2" name="Freeform 1070">
                <a:extLst>
                  <a:ext uri="{FF2B5EF4-FFF2-40B4-BE49-F238E27FC236}">
                    <a16:creationId xmlns:a16="http://schemas.microsoft.com/office/drawing/2014/main" id="{030219E3-8EFA-908A-0237-95AF83E154A9}"/>
                  </a:ext>
                </a:extLst>
              </p:cNvPr>
              <p:cNvSpPr>
                <a:spLocks/>
              </p:cNvSpPr>
              <p:nvPr/>
            </p:nvSpPr>
            <p:spPr bwMode="auto">
              <a:xfrm>
                <a:off x="1325" y="3927"/>
                <a:ext cx="9" cy="6"/>
              </a:xfrm>
              <a:custGeom>
                <a:avLst/>
                <a:gdLst>
                  <a:gd name="T0" fmla="*/ 12 w 27"/>
                  <a:gd name="T1" fmla="*/ 15 h 16"/>
                  <a:gd name="T2" fmla="*/ 14 w 27"/>
                  <a:gd name="T3" fmla="*/ 16 h 16"/>
                  <a:gd name="T4" fmla="*/ 16 w 27"/>
                  <a:gd name="T5" fmla="*/ 15 h 16"/>
                  <a:gd name="T6" fmla="*/ 19 w 27"/>
                  <a:gd name="T7" fmla="*/ 15 h 16"/>
                  <a:gd name="T8" fmla="*/ 21 w 27"/>
                  <a:gd name="T9" fmla="*/ 14 h 16"/>
                  <a:gd name="T10" fmla="*/ 23 w 27"/>
                  <a:gd name="T11" fmla="*/ 13 h 16"/>
                  <a:gd name="T12" fmla="*/ 25 w 27"/>
                  <a:gd name="T13" fmla="*/ 12 h 16"/>
                  <a:gd name="T14" fmla="*/ 26 w 27"/>
                  <a:gd name="T15" fmla="*/ 11 h 16"/>
                  <a:gd name="T16" fmla="*/ 27 w 27"/>
                  <a:gd name="T17" fmla="*/ 9 h 16"/>
                  <a:gd name="T18" fmla="*/ 27 w 27"/>
                  <a:gd name="T19" fmla="*/ 8 h 16"/>
                  <a:gd name="T20" fmla="*/ 27 w 27"/>
                  <a:gd name="T21" fmla="*/ 6 h 16"/>
                  <a:gd name="T22" fmla="*/ 26 w 27"/>
                  <a:gd name="T23" fmla="*/ 5 h 16"/>
                  <a:gd name="T24" fmla="*/ 25 w 27"/>
                  <a:gd name="T25" fmla="*/ 4 h 16"/>
                  <a:gd name="T26" fmla="*/ 23 w 27"/>
                  <a:gd name="T27" fmla="*/ 3 h 16"/>
                  <a:gd name="T28" fmla="*/ 21 w 27"/>
                  <a:gd name="T29" fmla="*/ 2 h 16"/>
                  <a:gd name="T30" fmla="*/ 20 w 27"/>
                  <a:gd name="T31" fmla="*/ 1 h 16"/>
                  <a:gd name="T32" fmla="*/ 17 w 27"/>
                  <a:gd name="T33" fmla="*/ 0 h 16"/>
                  <a:gd name="T34" fmla="*/ 15 w 27"/>
                  <a:gd name="T35" fmla="*/ 0 h 16"/>
                  <a:gd name="T36" fmla="*/ 12 w 27"/>
                  <a:gd name="T37" fmla="*/ 0 h 16"/>
                  <a:gd name="T38" fmla="*/ 10 w 27"/>
                  <a:gd name="T39" fmla="*/ 1 h 16"/>
                  <a:gd name="T40" fmla="*/ 7 w 27"/>
                  <a:gd name="T41" fmla="*/ 2 h 16"/>
                  <a:gd name="T42" fmla="*/ 5 w 27"/>
                  <a:gd name="T43" fmla="*/ 3 h 16"/>
                  <a:gd name="T44" fmla="*/ 3 w 27"/>
                  <a:gd name="T45" fmla="*/ 4 h 16"/>
                  <a:gd name="T46" fmla="*/ 2 w 27"/>
                  <a:gd name="T47" fmla="*/ 5 h 16"/>
                  <a:gd name="T48" fmla="*/ 1 w 27"/>
                  <a:gd name="T49" fmla="*/ 7 h 16"/>
                  <a:gd name="T50" fmla="*/ 0 w 27"/>
                  <a:gd name="T51" fmla="*/ 8 h 16"/>
                  <a:gd name="T52" fmla="*/ 1 w 27"/>
                  <a:gd name="T53" fmla="*/ 10 h 16"/>
                  <a:gd name="T54" fmla="*/ 1 w 27"/>
                  <a:gd name="T55" fmla="*/ 11 h 16"/>
                  <a:gd name="T56" fmla="*/ 3 w 27"/>
                  <a:gd name="T57" fmla="*/ 12 h 16"/>
                  <a:gd name="T58" fmla="*/ 4 w 27"/>
                  <a:gd name="T59" fmla="*/ 14 h 16"/>
                  <a:gd name="T60" fmla="*/ 6 w 27"/>
                  <a:gd name="T61" fmla="*/ 15 h 16"/>
                  <a:gd name="T62" fmla="*/ 8 w 27"/>
                  <a:gd name="T63" fmla="*/ 15 h 16"/>
                  <a:gd name="T64" fmla="*/ 12 w 27"/>
                  <a:gd name="T6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16">
                    <a:moveTo>
                      <a:pt x="12" y="15"/>
                    </a:moveTo>
                    <a:lnTo>
                      <a:pt x="14" y="16"/>
                    </a:lnTo>
                    <a:lnTo>
                      <a:pt x="16" y="15"/>
                    </a:lnTo>
                    <a:lnTo>
                      <a:pt x="19" y="15"/>
                    </a:lnTo>
                    <a:lnTo>
                      <a:pt x="21" y="14"/>
                    </a:lnTo>
                    <a:lnTo>
                      <a:pt x="23" y="13"/>
                    </a:lnTo>
                    <a:lnTo>
                      <a:pt x="25" y="12"/>
                    </a:lnTo>
                    <a:lnTo>
                      <a:pt x="26" y="11"/>
                    </a:lnTo>
                    <a:lnTo>
                      <a:pt x="27" y="9"/>
                    </a:lnTo>
                    <a:lnTo>
                      <a:pt x="27" y="8"/>
                    </a:lnTo>
                    <a:lnTo>
                      <a:pt x="27" y="6"/>
                    </a:lnTo>
                    <a:lnTo>
                      <a:pt x="26" y="5"/>
                    </a:lnTo>
                    <a:lnTo>
                      <a:pt x="25" y="4"/>
                    </a:lnTo>
                    <a:lnTo>
                      <a:pt x="23" y="3"/>
                    </a:lnTo>
                    <a:lnTo>
                      <a:pt x="21" y="2"/>
                    </a:lnTo>
                    <a:lnTo>
                      <a:pt x="20" y="1"/>
                    </a:lnTo>
                    <a:lnTo>
                      <a:pt x="17" y="0"/>
                    </a:lnTo>
                    <a:lnTo>
                      <a:pt x="15" y="0"/>
                    </a:lnTo>
                    <a:lnTo>
                      <a:pt x="12" y="0"/>
                    </a:lnTo>
                    <a:lnTo>
                      <a:pt x="10" y="1"/>
                    </a:lnTo>
                    <a:lnTo>
                      <a:pt x="7" y="2"/>
                    </a:lnTo>
                    <a:lnTo>
                      <a:pt x="5" y="3"/>
                    </a:lnTo>
                    <a:lnTo>
                      <a:pt x="3" y="4"/>
                    </a:lnTo>
                    <a:lnTo>
                      <a:pt x="2" y="5"/>
                    </a:lnTo>
                    <a:lnTo>
                      <a:pt x="1" y="7"/>
                    </a:lnTo>
                    <a:lnTo>
                      <a:pt x="0" y="8"/>
                    </a:lnTo>
                    <a:lnTo>
                      <a:pt x="1" y="10"/>
                    </a:lnTo>
                    <a:lnTo>
                      <a:pt x="1" y="11"/>
                    </a:lnTo>
                    <a:lnTo>
                      <a:pt x="3" y="12"/>
                    </a:lnTo>
                    <a:lnTo>
                      <a:pt x="4" y="14"/>
                    </a:lnTo>
                    <a:lnTo>
                      <a:pt x="6" y="15"/>
                    </a:lnTo>
                    <a:lnTo>
                      <a:pt x="8" y="15"/>
                    </a:lnTo>
                    <a:lnTo>
                      <a:pt x="12" y="15"/>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3" name="Freeform 1071">
                <a:extLst>
                  <a:ext uri="{FF2B5EF4-FFF2-40B4-BE49-F238E27FC236}">
                    <a16:creationId xmlns:a16="http://schemas.microsoft.com/office/drawing/2014/main" id="{5620906D-CD10-340E-122F-3A53AAF927AB}"/>
                  </a:ext>
                </a:extLst>
              </p:cNvPr>
              <p:cNvSpPr>
                <a:spLocks/>
              </p:cNvSpPr>
              <p:nvPr/>
            </p:nvSpPr>
            <p:spPr bwMode="auto">
              <a:xfrm>
                <a:off x="1351" y="3914"/>
                <a:ext cx="18" cy="8"/>
              </a:xfrm>
              <a:custGeom>
                <a:avLst/>
                <a:gdLst>
                  <a:gd name="T0" fmla="*/ 21 w 53"/>
                  <a:gd name="T1" fmla="*/ 25 h 25"/>
                  <a:gd name="T2" fmla="*/ 26 w 53"/>
                  <a:gd name="T3" fmla="*/ 25 h 25"/>
                  <a:gd name="T4" fmla="*/ 31 w 53"/>
                  <a:gd name="T5" fmla="*/ 25 h 25"/>
                  <a:gd name="T6" fmla="*/ 37 w 53"/>
                  <a:gd name="T7" fmla="*/ 24 h 25"/>
                  <a:gd name="T8" fmla="*/ 41 w 53"/>
                  <a:gd name="T9" fmla="*/ 23 h 25"/>
                  <a:gd name="T10" fmla="*/ 45 w 53"/>
                  <a:gd name="T11" fmla="*/ 21 h 25"/>
                  <a:gd name="T12" fmla="*/ 48 w 53"/>
                  <a:gd name="T13" fmla="*/ 20 h 25"/>
                  <a:gd name="T14" fmla="*/ 50 w 53"/>
                  <a:gd name="T15" fmla="*/ 17 h 25"/>
                  <a:gd name="T16" fmla="*/ 53 w 53"/>
                  <a:gd name="T17" fmla="*/ 14 h 25"/>
                  <a:gd name="T18" fmla="*/ 53 w 53"/>
                  <a:gd name="T19" fmla="*/ 12 h 25"/>
                  <a:gd name="T20" fmla="*/ 53 w 53"/>
                  <a:gd name="T21" fmla="*/ 10 h 25"/>
                  <a:gd name="T22" fmla="*/ 50 w 53"/>
                  <a:gd name="T23" fmla="*/ 8 h 25"/>
                  <a:gd name="T24" fmla="*/ 47 w 53"/>
                  <a:gd name="T25" fmla="*/ 6 h 25"/>
                  <a:gd name="T26" fmla="*/ 44 w 53"/>
                  <a:gd name="T27" fmla="*/ 4 h 25"/>
                  <a:gd name="T28" fmla="*/ 40 w 53"/>
                  <a:gd name="T29" fmla="*/ 2 h 25"/>
                  <a:gd name="T30" fmla="*/ 36 w 53"/>
                  <a:gd name="T31" fmla="*/ 1 h 25"/>
                  <a:gd name="T32" fmla="*/ 30 w 53"/>
                  <a:gd name="T33" fmla="*/ 0 h 25"/>
                  <a:gd name="T34" fmla="*/ 25 w 53"/>
                  <a:gd name="T35" fmla="*/ 0 h 25"/>
                  <a:gd name="T36" fmla="*/ 20 w 53"/>
                  <a:gd name="T37" fmla="*/ 1 h 25"/>
                  <a:gd name="T38" fmla="*/ 16 w 53"/>
                  <a:gd name="T39" fmla="*/ 1 h 25"/>
                  <a:gd name="T40" fmla="*/ 10 w 53"/>
                  <a:gd name="T41" fmla="*/ 2 h 25"/>
                  <a:gd name="T42" fmla="*/ 7 w 53"/>
                  <a:gd name="T43" fmla="*/ 4 h 25"/>
                  <a:gd name="T44" fmla="*/ 4 w 53"/>
                  <a:gd name="T45" fmla="*/ 6 h 25"/>
                  <a:gd name="T46" fmla="*/ 1 w 53"/>
                  <a:gd name="T47" fmla="*/ 8 h 25"/>
                  <a:gd name="T48" fmla="*/ 0 w 53"/>
                  <a:gd name="T49" fmla="*/ 10 h 25"/>
                  <a:gd name="T50" fmla="*/ 0 w 53"/>
                  <a:gd name="T51" fmla="*/ 12 h 25"/>
                  <a:gd name="T52" fmla="*/ 0 w 53"/>
                  <a:gd name="T53" fmla="*/ 14 h 25"/>
                  <a:gd name="T54" fmla="*/ 2 w 53"/>
                  <a:gd name="T55" fmla="*/ 17 h 25"/>
                  <a:gd name="T56" fmla="*/ 4 w 53"/>
                  <a:gd name="T57" fmla="*/ 20 h 25"/>
                  <a:gd name="T58" fmla="*/ 7 w 53"/>
                  <a:gd name="T59" fmla="*/ 21 h 25"/>
                  <a:gd name="T60" fmla="*/ 11 w 53"/>
                  <a:gd name="T61" fmla="*/ 23 h 25"/>
                  <a:gd name="T62" fmla="*/ 17 w 53"/>
                  <a:gd name="T63" fmla="*/ 24 h 25"/>
                  <a:gd name="T64" fmla="*/ 21 w 53"/>
                  <a:gd name="T6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25">
                    <a:moveTo>
                      <a:pt x="21" y="25"/>
                    </a:moveTo>
                    <a:lnTo>
                      <a:pt x="26" y="25"/>
                    </a:lnTo>
                    <a:lnTo>
                      <a:pt x="31" y="25"/>
                    </a:lnTo>
                    <a:lnTo>
                      <a:pt x="37" y="24"/>
                    </a:lnTo>
                    <a:lnTo>
                      <a:pt x="41" y="23"/>
                    </a:lnTo>
                    <a:lnTo>
                      <a:pt x="45" y="21"/>
                    </a:lnTo>
                    <a:lnTo>
                      <a:pt x="48" y="20"/>
                    </a:lnTo>
                    <a:lnTo>
                      <a:pt x="50" y="17"/>
                    </a:lnTo>
                    <a:lnTo>
                      <a:pt x="53" y="14"/>
                    </a:lnTo>
                    <a:lnTo>
                      <a:pt x="53" y="12"/>
                    </a:lnTo>
                    <a:lnTo>
                      <a:pt x="53" y="10"/>
                    </a:lnTo>
                    <a:lnTo>
                      <a:pt x="50" y="8"/>
                    </a:lnTo>
                    <a:lnTo>
                      <a:pt x="47" y="6"/>
                    </a:lnTo>
                    <a:lnTo>
                      <a:pt x="44" y="4"/>
                    </a:lnTo>
                    <a:lnTo>
                      <a:pt x="40" y="2"/>
                    </a:lnTo>
                    <a:lnTo>
                      <a:pt x="36" y="1"/>
                    </a:lnTo>
                    <a:lnTo>
                      <a:pt x="30" y="0"/>
                    </a:lnTo>
                    <a:lnTo>
                      <a:pt x="25" y="0"/>
                    </a:lnTo>
                    <a:lnTo>
                      <a:pt x="20" y="1"/>
                    </a:lnTo>
                    <a:lnTo>
                      <a:pt x="16" y="1"/>
                    </a:lnTo>
                    <a:lnTo>
                      <a:pt x="10" y="2"/>
                    </a:lnTo>
                    <a:lnTo>
                      <a:pt x="7" y="4"/>
                    </a:lnTo>
                    <a:lnTo>
                      <a:pt x="4" y="6"/>
                    </a:lnTo>
                    <a:lnTo>
                      <a:pt x="1" y="8"/>
                    </a:lnTo>
                    <a:lnTo>
                      <a:pt x="0" y="10"/>
                    </a:lnTo>
                    <a:lnTo>
                      <a:pt x="0" y="12"/>
                    </a:lnTo>
                    <a:lnTo>
                      <a:pt x="0" y="14"/>
                    </a:lnTo>
                    <a:lnTo>
                      <a:pt x="2" y="17"/>
                    </a:lnTo>
                    <a:lnTo>
                      <a:pt x="4" y="20"/>
                    </a:lnTo>
                    <a:lnTo>
                      <a:pt x="7" y="21"/>
                    </a:lnTo>
                    <a:lnTo>
                      <a:pt x="11" y="23"/>
                    </a:lnTo>
                    <a:lnTo>
                      <a:pt x="17" y="24"/>
                    </a:lnTo>
                    <a:lnTo>
                      <a:pt x="21" y="25"/>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4" name="Freeform 1072">
                <a:extLst>
                  <a:ext uri="{FF2B5EF4-FFF2-40B4-BE49-F238E27FC236}">
                    <a16:creationId xmlns:a16="http://schemas.microsoft.com/office/drawing/2014/main" id="{EEE9F0B6-8D8D-EEEC-C5E3-305044FD57CF}"/>
                  </a:ext>
                </a:extLst>
              </p:cNvPr>
              <p:cNvSpPr>
                <a:spLocks/>
              </p:cNvSpPr>
              <p:nvPr/>
            </p:nvSpPr>
            <p:spPr bwMode="auto">
              <a:xfrm>
                <a:off x="1268" y="3946"/>
                <a:ext cx="11" cy="5"/>
              </a:xfrm>
              <a:custGeom>
                <a:avLst/>
                <a:gdLst>
                  <a:gd name="T0" fmla="*/ 14 w 34"/>
                  <a:gd name="T1" fmla="*/ 15 h 15"/>
                  <a:gd name="T2" fmla="*/ 18 w 34"/>
                  <a:gd name="T3" fmla="*/ 15 h 15"/>
                  <a:gd name="T4" fmla="*/ 21 w 34"/>
                  <a:gd name="T5" fmla="*/ 15 h 15"/>
                  <a:gd name="T6" fmla="*/ 24 w 34"/>
                  <a:gd name="T7" fmla="*/ 15 h 15"/>
                  <a:gd name="T8" fmla="*/ 27 w 34"/>
                  <a:gd name="T9" fmla="*/ 14 h 15"/>
                  <a:gd name="T10" fmla="*/ 29 w 34"/>
                  <a:gd name="T11" fmla="*/ 13 h 15"/>
                  <a:gd name="T12" fmla="*/ 31 w 34"/>
                  <a:gd name="T13" fmla="*/ 12 h 15"/>
                  <a:gd name="T14" fmla="*/ 33 w 34"/>
                  <a:gd name="T15" fmla="*/ 11 h 15"/>
                  <a:gd name="T16" fmla="*/ 34 w 34"/>
                  <a:gd name="T17" fmla="*/ 10 h 15"/>
                  <a:gd name="T18" fmla="*/ 34 w 34"/>
                  <a:gd name="T19" fmla="*/ 8 h 15"/>
                  <a:gd name="T20" fmla="*/ 33 w 34"/>
                  <a:gd name="T21" fmla="*/ 7 h 15"/>
                  <a:gd name="T22" fmla="*/ 32 w 34"/>
                  <a:gd name="T23" fmla="*/ 6 h 15"/>
                  <a:gd name="T24" fmla="*/ 30 w 34"/>
                  <a:gd name="T25" fmla="*/ 5 h 15"/>
                  <a:gd name="T26" fmla="*/ 28 w 34"/>
                  <a:gd name="T27" fmla="*/ 4 h 15"/>
                  <a:gd name="T28" fmla="*/ 25 w 34"/>
                  <a:gd name="T29" fmla="*/ 2 h 15"/>
                  <a:gd name="T30" fmla="*/ 23 w 34"/>
                  <a:gd name="T31" fmla="*/ 1 h 15"/>
                  <a:gd name="T32" fmla="*/ 19 w 34"/>
                  <a:gd name="T33" fmla="*/ 1 h 15"/>
                  <a:gd name="T34" fmla="*/ 15 w 34"/>
                  <a:gd name="T35" fmla="*/ 0 h 15"/>
                  <a:gd name="T36" fmla="*/ 12 w 34"/>
                  <a:gd name="T37" fmla="*/ 0 h 15"/>
                  <a:gd name="T38" fmla="*/ 9 w 34"/>
                  <a:gd name="T39" fmla="*/ 1 h 15"/>
                  <a:gd name="T40" fmla="*/ 6 w 34"/>
                  <a:gd name="T41" fmla="*/ 1 h 15"/>
                  <a:gd name="T42" fmla="*/ 4 w 34"/>
                  <a:gd name="T43" fmla="*/ 2 h 15"/>
                  <a:gd name="T44" fmla="*/ 2 w 34"/>
                  <a:gd name="T45" fmla="*/ 4 h 15"/>
                  <a:gd name="T46" fmla="*/ 0 w 34"/>
                  <a:gd name="T47" fmla="*/ 5 h 15"/>
                  <a:gd name="T48" fmla="*/ 0 w 34"/>
                  <a:gd name="T49" fmla="*/ 6 h 15"/>
                  <a:gd name="T50" fmla="*/ 0 w 34"/>
                  <a:gd name="T51" fmla="*/ 8 h 15"/>
                  <a:gd name="T52" fmla="*/ 0 w 34"/>
                  <a:gd name="T53" fmla="*/ 9 h 15"/>
                  <a:gd name="T54" fmla="*/ 1 w 34"/>
                  <a:gd name="T55" fmla="*/ 10 h 15"/>
                  <a:gd name="T56" fmla="*/ 2 w 34"/>
                  <a:gd name="T57" fmla="*/ 12 h 15"/>
                  <a:gd name="T58" fmla="*/ 5 w 34"/>
                  <a:gd name="T59" fmla="*/ 13 h 15"/>
                  <a:gd name="T60" fmla="*/ 7 w 34"/>
                  <a:gd name="T61" fmla="*/ 14 h 15"/>
                  <a:gd name="T62" fmla="*/ 10 w 34"/>
                  <a:gd name="T63" fmla="*/ 14 h 15"/>
                  <a:gd name="T64" fmla="*/ 14 w 34"/>
                  <a:gd name="T6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15">
                    <a:moveTo>
                      <a:pt x="14" y="15"/>
                    </a:moveTo>
                    <a:lnTo>
                      <a:pt x="18" y="15"/>
                    </a:lnTo>
                    <a:lnTo>
                      <a:pt x="21" y="15"/>
                    </a:lnTo>
                    <a:lnTo>
                      <a:pt x="24" y="15"/>
                    </a:lnTo>
                    <a:lnTo>
                      <a:pt x="27" y="14"/>
                    </a:lnTo>
                    <a:lnTo>
                      <a:pt x="29" y="13"/>
                    </a:lnTo>
                    <a:lnTo>
                      <a:pt x="31" y="12"/>
                    </a:lnTo>
                    <a:lnTo>
                      <a:pt x="33" y="11"/>
                    </a:lnTo>
                    <a:lnTo>
                      <a:pt x="34" y="10"/>
                    </a:lnTo>
                    <a:lnTo>
                      <a:pt x="34" y="8"/>
                    </a:lnTo>
                    <a:lnTo>
                      <a:pt x="33" y="7"/>
                    </a:lnTo>
                    <a:lnTo>
                      <a:pt x="32" y="6"/>
                    </a:lnTo>
                    <a:lnTo>
                      <a:pt x="30" y="5"/>
                    </a:lnTo>
                    <a:lnTo>
                      <a:pt x="28" y="4"/>
                    </a:lnTo>
                    <a:lnTo>
                      <a:pt x="25" y="2"/>
                    </a:lnTo>
                    <a:lnTo>
                      <a:pt x="23" y="1"/>
                    </a:lnTo>
                    <a:lnTo>
                      <a:pt x="19" y="1"/>
                    </a:lnTo>
                    <a:lnTo>
                      <a:pt x="15" y="0"/>
                    </a:lnTo>
                    <a:lnTo>
                      <a:pt x="12" y="0"/>
                    </a:lnTo>
                    <a:lnTo>
                      <a:pt x="9" y="1"/>
                    </a:lnTo>
                    <a:lnTo>
                      <a:pt x="6" y="1"/>
                    </a:lnTo>
                    <a:lnTo>
                      <a:pt x="4" y="2"/>
                    </a:lnTo>
                    <a:lnTo>
                      <a:pt x="2" y="4"/>
                    </a:lnTo>
                    <a:lnTo>
                      <a:pt x="0" y="5"/>
                    </a:lnTo>
                    <a:lnTo>
                      <a:pt x="0" y="6"/>
                    </a:lnTo>
                    <a:lnTo>
                      <a:pt x="0" y="8"/>
                    </a:lnTo>
                    <a:lnTo>
                      <a:pt x="0" y="9"/>
                    </a:lnTo>
                    <a:lnTo>
                      <a:pt x="1" y="10"/>
                    </a:lnTo>
                    <a:lnTo>
                      <a:pt x="2" y="12"/>
                    </a:lnTo>
                    <a:lnTo>
                      <a:pt x="5" y="13"/>
                    </a:lnTo>
                    <a:lnTo>
                      <a:pt x="7" y="14"/>
                    </a:lnTo>
                    <a:lnTo>
                      <a:pt x="10" y="14"/>
                    </a:lnTo>
                    <a:lnTo>
                      <a:pt x="14" y="15"/>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5" name="Freeform 1073">
                <a:extLst>
                  <a:ext uri="{FF2B5EF4-FFF2-40B4-BE49-F238E27FC236}">
                    <a16:creationId xmlns:a16="http://schemas.microsoft.com/office/drawing/2014/main" id="{10758F76-2DAB-89D3-AF2A-2D2C5F501385}"/>
                  </a:ext>
                </a:extLst>
              </p:cNvPr>
              <p:cNvSpPr>
                <a:spLocks/>
              </p:cNvSpPr>
              <p:nvPr/>
            </p:nvSpPr>
            <p:spPr bwMode="auto">
              <a:xfrm>
                <a:off x="1216" y="3939"/>
                <a:ext cx="8" cy="19"/>
              </a:xfrm>
              <a:custGeom>
                <a:avLst/>
                <a:gdLst>
                  <a:gd name="T0" fmla="*/ 22 w 23"/>
                  <a:gd name="T1" fmla="*/ 0 h 57"/>
                  <a:gd name="T2" fmla="*/ 20 w 23"/>
                  <a:gd name="T3" fmla="*/ 0 h 57"/>
                  <a:gd name="T4" fmla="*/ 19 w 23"/>
                  <a:gd name="T5" fmla="*/ 2 h 57"/>
                  <a:gd name="T6" fmla="*/ 17 w 23"/>
                  <a:gd name="T7" fmla="*/ 4 h 57"/>
                  <a:gd name="T8" fmla="*/ 15 w 23"/>
                  <a:gd name="T9" fmla="*/ 9 h 57"/>
                  <a:gd name="T10" fmla="*/ 14 w 23"/>
                  <a:gd name="T11" fmla="*/ 13 h 57"/>
                  <a:gd name="T12" fmla="*/ 12 w 23"/>
                  <a:gd name="T13" fmla="*/ 17 h 57"/>
                  <a:gd name="T14" fmla="*/ 10 w 23"/>
                  <a:gd name="T15" fmla="*/ 22 h 57"/>
                  <a:gd name="T16" fmla="*/ 7 w 23"/>
                  <a:gd name="T17" fmla="*/ 29 h 57"/>
                  <a:gd name="T18" fmla="*/ 5 w 23"/>
                  <a:gd name="T19" fmla="*/ 35 h 57"/>
                  <a:gd name="T20" fmla="*/ 3 w 23"/>
                  <a:gd name="T21" fmla="*/ 40 h 57"/>
                  <a:gd name="T22" fmla="*/ 2 w 23"/>
                  <a:gd name="T23" fmla="*/ 44 h 57"/>
                  <a:gd name="T24" fmla="*/ 1 w 23"/>
                  <a:gd name="T25" fmla="*/ 49 h 57"/>
                  <a:gd name="T26" fmla="*/ 0 w 23"/>
                  <a:gd name="T27" fmla="*/ 52 h 57"/>
                  <a:gd name="T28" fmla="*/ 0 w 23"/>
                  <a:gd name="T29" fmla="*/ 55 h 57"/>
                  <a:gd name="T30" fmla="*/ 0 w 23"/>
                  <a:gd name="T31" fmla="*/ 57 h 57"/>
                  <a:gd name="T32" fmla="*/ 1 w 23"/>
                  <a:gd name="T33" fmla="*/ 57 h 57"/>
                  <a:gd name="T34" fmla="*/ 2 w 23"/>
                  <a:gd name="T35" fmla="*/ 57 h 57"/>
                  <a:gd name="T36" fmla="*/ 4 w 23"/>
                  <a:gd name="T37" fmla="*/ 55 h 57"/>
                  <a:gd name="T38" fmla="*/ 6 w 23"/>
                  <a:gd name="T39" fmla="*/ 53 h 57"/>
                  <a:gd name="T40" fmla="*/ 7 w 23"/>
                  <a:gd name="T41" fmla="*/ 50 h 57"/>
                  <a:gd name="T42" fmla="*/ 10 w 23"/>
                  <a:gd name="T43" fmla="*/ 45 h 57"/>
                  <a:gd name="T44" fmla="*/ 12 w 23"/>
                  <a:gd name="T45" fmla="*/ 40 h 57"/>
                  <a:gd name="T46" fmla="*/ 14 w 23"/>
                  <a:gd name="T47" fmla="*/ 35 h 57"/>
                  <a:gd name="T48" fmla="*/ 17 w 23"/>
                  <a:gd name="T49" fmla="*/ 30 h 57"/>
                  <a:gd name="T50" fmla="*/ 18 w 23"/>
                  <a:gd name="T51" fmla="*/ 23 h 57"/>
                  <a:gd name="T52" fmla="*/ 20 w 23"/>
                  <a:gd name="T53" fmla="*/ 18 h 57"/>
                  <a:gd name="T54" fmla="*/ 21 w 23"/>
                  <a:gd name="T55" fmla="*/ 13 h 57"/>
                  <a:gd name="T56" fmla="*/ 22 w 23"/>
                  <a:gd name="T57" fmla="*/ 9 h 57"/>
                  <a:gd name="T58" fmla="*/ 22 w 23"/>
                  <a:gd name="T59" fmla="*/ 5 h 57"/>
                  <a:gd name="T60" fmla="*/ 23 w 23"/>
                  <a:gd name="T61" fmla="*/ 2 h 57"/>
                  <a:gd name="T62" fmla="*/ 22 w 23"/>
                  <a:gd name="T63" fmla="*/ 1 h 57"/>
                  <a:gd name="T64" fmla="*/ 22 w 23"/>
                  <a:gd name="T6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57">
                    <a:moveTo>
                      <a:pt x="22" y="0"/>
                    </a:moveTo>
                    <a:lnTo>
                      <a:pt x="20" y="0"/>
                    </a:lnTo>
                    <a:lnTo>
                      <a:pt x="19" y="2"/>
                    </a:lnTo>
                    <a:lnTo>
                      <a:pt x="17" y="4"/>
                    </a:lnTo>
                    <a:lnTo>
                      <a:pt x="15" y="9"/>
                    </a:lnTo>
                    <a:lnTo>
                      <a:pt x="14" y="13"/>
                    </a:lnTo>
                    <a:lnTo>
                      <a:pt x="12" y="17"/>
                    </a:lnTo>
                    <a:lnTo>
                      <a:pt x="10" y="22"/>
                    </a:lnTo>
                    <a:lnTo>
                      <a:pt x="7" y="29"/>
                    </a:lnTo>
                    <a:lnTo>
                      <a:pt x="5" y="35"/>
                    </a:lnTo>
                    <a:lnTo>
                      <a:pt x="3" y="40"/>
                    </a:lnTo>
                    <a:lnTo>
                      <a:pt x="2" y="44"/>
                    </a:lnTo>
                    <a:lnTo>
                      <a:pt x="1" y="49"/>
                    </a:lnTo>
                    <a:lnTo>
                      <a:pt x="0" y="52"/>
                    </a:lnTo>
                    <a:lnTo>
                      <a:pt x="0" y="55"/>
                    </a:lnTo>
                    <a:lnTo>
                      <a:pt x="0" y="57"/>
                    </a:lnTo>
                    <a:lnTo>
                      <a:pt x="1" y="57"/>
                    </a:lnTo>
                    <a:lnTo>
                      <a:pt x="2" y="57"/>
                    </a:lnTo>
                    <a:lnTo>
                      <a:pt x="4" y="55"/>
                    </a:lnTo>
                    <a:lnTo>
                      <a:pt x="6" y="53"/>
                    </a:lnTo>
                    <a:lnTo>
                      <a:pt x="7" y="50"/>
                    </a:lnTo>
                    <a:lnTo>
                      <a:pt x="10" y="45"/>
                    </a:lnTo>
                    <a:lnTo>
                      <a:pt x="12" y="40"/>
                    </a:lnTo>
                    <a:lnTo>
                      <a:pt x="14" y="35"/>
                    </a:lnTo>
                    <a:lnTo>
                      <a:pt x="17" y="30"/>
                    </a:lnTo>
                    <a:lnTo>
                      <a:pt x="18" y="23"/>
                    </a:lnTo>
                    <a:lnTo>
                      <a:pt x="20" y="18"/>
                    </a:lnTo>
                    <a:lnTo>
                      <a:pt x="21" y="13"/>
                    </a:lnTo>
                    <a:lnTo>
                      <a:pt x="22" y="9"/>
                    </a:lnTo>
                    <a:lnTo>
                      <a:pt x="22" y="5"/>
                    </a:lnTo>
                    <a:lnTo>
                      <a:pt x="23" y="2"/>
                    </a:lnTo>
                    <a:lnTo>
                      <a:pt x="22" y="1"/>
                    </a:lnTo>
                    <a:lnTo>
                      <a:pt x="22"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6" name="Freeform 1074">
                <a:extLst>
                  <a:ext uri="{FF2B5EF4-FFF2-40B4-BE49-F238E27FC236}">
                    <a16:creationId xmlns:a16="http://schemas.microsoft.com/office/drawing/2014/main" id="{BA7FE15D-E6BA-1989-8413-C55FA49B8725}"/>
                  </a:ext>
                </a:extLst>
              </p:cNvPr>
              <p:cNvSpPr>
                <a:spLocks/>
              </p:cNvSpPr>
              <p:nvPr/>
            </p:nvSpPr>
            <p:spPr bwMode="auto">
              <a:xfrm>
                <a:off x="1249" y="3944"/>
                <a:ext cx="5" cy="2"/>
              </a:xfrm>
              <a:custGeom>
                <a:avLst/>
                <a:gdLst>
                  <a:gd name="T0" fmla="*/ 8 w 17"/>
                  <a:gd name="T1" fmla="*/ 6 h 6"/>
                  <a:gd name="T2" fmla="*/ 11 w 17"/>
                  <a:gd name="T3" fmla="*/ 6 h 6"/>
                  <a:gd name="T4" fmla="*/ 14 w 17"/>
                  <a:gd name="T5" fmla="*/ 6 h 6"/>
                  <a:gd name="T6" fmla="*/ 16 w 17"/>
                  <a:gd name="T7" fmla="*/ 5 h 6"/>
                  <a:gd name="T8" fmla="*/ 17 w 17"/>
                  <a:gd name="T9" fmla="*/ 4 h 6"/>
                  <a:gd name="T10" fmla="*/ 17 w 17"/>
                  <a:gd name="T11" fmla="*/ 3 h 6"/>
                  <a:gd name="T12" fmla="*/ 16 w 17"/>
                  <a:gd name="T13" fmla="*/ 2 h 6"/>
                  <a:gd name="T14" fmla="*/ 12 w 17"/>
                  <a:gd name="T15" fmla="*/ 1 h 6"/>
                  <a:gd name="T16" fmla="*/ 9 w 17"/>
                  <a:gd name="T17" fmla="*/ 1 h 6"/>
                  <a:gd name="T18" fmla="*/ 8 w 17"/>
                  <a:gd name="T19" fmla="*/ 0 h 6"/>
                  <a:gd name="T20" fmla="*/ 6 w 17"/>
                  <a:gd name="T21" fmla="*/ 0 h 6"/>
                  <a:gd name="T22" fmla="*/ 5 w 17"/>
                  <a:gd name="T23" fmla="*/ 0 h 6"/>
                  <a:gd name="T24" fmla="*/ 3 w 17"/>
                  <a:gd name="T25" fmla="*/ 0 h 6"/>
                  <a:gd name="T26" fmla="*/ 2 w 17"/>
                  <a:gd name="T27" fmla="*/ 1 h 6"/>
                  <a:gd name="T28" fmla="*/ 1 w 17"/>
                  <a:gd name="T29" fmla="*/ 1 h 6"/>
                  <a:gd name="T30" fmla="*/ 0 w 17"/>
                  <a:gd name="T31" fmla="*/ 1 h 6"/>
                  <a:gd name="T32" fmla="*/ 0 w 17"/>
                  <a:gd name="T33" fmla="*/ 2 h 6"/>
                  <a:gd name="T34" fmla="*/ 0 w 17"/>
                  <a:gd name="T35" fmla="*/ 3 h 6"/>
                  <a:gd name="T36" fmla="*/ 2 w 17"/>
                  <a:gd name="T37" fmla="*/ 4 h 6"/>
                  <a:gd name="T38" fmla="*/ 4 w 17"/>
                  <a:gd name="T39" fmla="*/ 5 h 6"/>
                  <a:gd name="T40" fmla="*/ 8 w 17"/>
                  <a:gd name="T4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6">
                    <a:moveTo>
                      <a:pt x="8" y="6"/>
                    </a:moveTo>
                    <a:lnTo>
                      <a:pt x="11" y="6"/>
                    </a:lnTo>
                    <a:lnTo>
                      <a:pt x="14" y="6"/>
                    </a:lnTo>
                    <a:lnTo>
                      <a:pt x="16" y="5"/>
                    </a:lnTo>
                    <a:lnTo>
                      <a:pt x="17" y="4"/>
                    </a:lnTo>
                    <a:lnTo>
                      <a:pt x="17" y="3"/>
                    </a:lnTo>
                    <a:lnTo>
                      <a:pt x="16" y="2"/>
                    </a:lnTo>
                    <a:lnTo>
                      <a:pt x="12" y="1"/>
                    </a:lnTo>
                    <a:lnTo>
                      <a:pt x="9" y="1"/>
                    </a:lnTo>
                    <a:lnTo>
                      <a:pt x="8" y="0"/>
                    </a:lnTo>
                    <a:lnTo>
                      <a:pt x="6" y="0"/>
                    </a:lnTo>
                    <a:lnTo>
                      <a:pt x="5" y="0"/>
                    </a:lnTo>
                    <a:lnTo>
                      <a:pt x="3" y="0"/>
                    </a:lnTo>
                    <a:lnTo>
                      <a:pt x="2" y="1"/>
                    </a:lnTo>
                    <a:lnTo>
                      <a:pt x="1" y="1"/>
                    </a:lnTo>
                    <a:lnTo>
                      <a:pt x="0" y="1"/>
                    </a:lnTo>
                    <a:lnTo>
                      <a:pt x="0" y="2"/>
                    </a:lnTo>
                    <a:lnTo>
                      <a:pt x="0" y="3"/>
                    </a:lnTo>
                    <a:lnTo>
                      <a:pt x="2" y="4"/>
                    </a:lnTo>
                    <a:lnTo>
                      <a:pt x="4" y="5"/>
                    </a:lnTo>
                    <a:lnTo>
                      <a:pt x="8" y="6"/>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7" name="Freeform 1075">
                <a:extLst>
                  <a:ext uri="{FF2B5EF4-FFF2-40B4-BE49-F238E27FC236}">
                    <a16:creationId xmlns:a16="http://schemas.microsoft.com/office/drawing/2014/main" id="{F4515591-3261-2B10-9717-20C27927D1D8}"/>
                  </a:ext>
                </a:extLst>
              </p:cNvPr>
              <p:cNvSpPr>
                <a:spLocks/>
              </p:cNvSpPr>
              <p:nvPr/>
            </p:nvSpPr>
            <p:spPr bwMode="auto">
              <a:xfrm>
                <a:off x="1247" y="3908"/>
                <a:ext cx="14" cy="18"/>
              </a:xfrm>
              <a:custGeom>
                <a:avLst/>
                <a:gdLst>
                  <a:gd name="T0" fmla="*/ 29 w 40"/>
                  <a:gd name="T1" fmla="*/ 0 h 52"/>
                  <a:gd name="T2" fmla="*/ 33 w 40"/>
                  <a:gd name="T3" fmla="*/ 1 h 52"/>
                  <a:gd name="T4" fmla="*/ 35 w 40"/>
                  <a:gd name="T5" fmla="*/ 3 h 52"/>
                  <a:gd name="T6" fmla="*/ 37 w 40"/>
                  <a:gd name="T7" fmla="*/ 5 h 52"/>
                  <a:gd name="T8" fmla="*/ 40 w 40"/>
                  <a:gd name="T9" fmla="*/ 9 h 52"/>
                  <a:gd name="T10" fmla="*/ 40 w 40"/>
                  <a:gd name="T11" fmla="*/ 13 h 52"/>
                  <a:gd name="T12" fmla="*/ 40 w 40"/>
                  <a:gd name="T13" fmla="*/ 18 h 52"/>
                  <a:gd name="T14" fmla="*/ 40 w 40"/>
                  <a:gd name="T15" fmla="*/ 23 h 52"/>
                  <a:gd name="T16" fmla="*/ 37 w 40"/>
                  <a:gd name="T17" fmla="*/ 28 h 52"/>
                  <a:gd name="T18" fmla="*/ 35 w 40"/>
                  <a:gd name="T19" fmla="*/ 33 h 52"/>
                  <a:gd name="T20" fmla="*/ 33 w 40"/>
                  <a:gd name="T21" fmla="*/ 38 h 52"/>
                  <a:gd name="T22" fmla="*/ 29 w 40"/>
                  <a:gd name="T23" fmla="*/ 42 h 52"/>
                  <a:gd name="T24" fmla="*/ 26 w 40"/>
                  <a:gd name="T25" fmla="*/ 46 h 52"/>
                  <a:gd name="T26" fmla="*/ 22 w 40"/>
                  <a:gd name="T27" fmla="*/ 49 h 52"/>
                  <a:gd name="T28" fmla="*/ 18 w 40"/>
                  <a:gd name="T29" fmla="*/ 51 h 52"/>
                  <a:gd name="T30" fmla="*/ 14 w 40"/>
                  <a:gd name="T31" fmla="*/ 52 h 52"/>
                  <a:gd name="T32" fmla="*/ 10 w 40"/>
                  <a:gd name="T33" fmla="*/ 52 h 52"/>
                  <a:gd name="T34" fmla="*/ 7 w 40"/>
                  <a:gd name="T35" fmla="*/ 51 h 52"/>
                  <a:gd name="T36" fmla="*/ 4 w 40"/>
                  <a:gd name="T37" fmla="*/ 50 h 52"/>
                  <a:gd name="T38" fmla="*/ 2 w 40"/>
                  <a:gd name="T39" fmla="*/ 47 h 52"/>
                  <a:gd name="T40" fmla="*/ 1 w 40"/>
                  <a:gd name="T41" fmla="*/ 43 h 52"/>
                  <a:gd name="T42" fmla="*/ 0 w 40"/>
                  <a:gd name="T43" fmla="*/ 39 h 52"/>
                  <a:gd name="T44" fmla="*/ 0 w 40"/>
                  <a:gd name="T45" fmla="*/ 34 h 52"/>
                  <a:gd name="T46" fmla="*/ 1 w 40"/>
                  <a:gd name="T47" fmla="*/ 29 h 52"/>
                  <a:gd name="T48" fmla="*/ 2 w 40"/>
                  <a:gd name="T49" fmla="*/ 24 h 52"/>
                  <a:gd name="T50" fmla="*/ 4 w 40"/>
                  <a:gd name="T51" fmla="*/ 19 h 52"/>
                  <a:gd name="T52" fmla="*/ 7 w 40"/>
                  <a:gd name="T53" fmla="*/ 13 h 52"/>
                  <a:gd name="T54" fmla="*/ 11 w 40"/>
                  <a:gd name="T55" fmla="*/ 10 h 52"/>
                  <a:gd name="T56" fmla="*/ 14 w 40"/>
                  <a:gd name="T57" fmla="*/ 6 h 52"/>
                  <a:gd name="T58" fmla="*/ 18 w 40"/>
                  <a:gd name="T59" fmla="*/ 3 h 52"/>
                  <a:gd name="T60" fmla="*/ 22 w 40"/>
                  <a:gd name="T61" fmla="*/ 1 h 52"/>
                  <a:gd name="T62" fmla="*/ 26 w 40"/>
                  <a:gd name="T63" fmla="*/ 0 h 52"/>
                  <a:gd name="T64" fmla="*/ 29 w 40"/>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52">
                    <a:moveTo>
                      <a:pt x="29" y="0"/>
                    </a:moveTo>
                    <a:lnTo>
                      <a:pt x="33" y="1"/>
                    </a:lnTo>
                    <a:lnTo>
                      <a:pt x="35" y="3"/>
                    </a:lnTo>
                    <a:lnTo>
                      <a:pt x="37" y="5"/>
                    </a:lnTo>
                    <a:lnTo>
                      <a:pt x="40" y="9"/>
                    </a:lnTo>
                    <a:lnTo>
                      <a:pt x="40" y="13"/>
                    </a:lnTo>
                    <a:lnTo>
                      <a:pt x="40" y="18"/>
                    </a:lnTo>
                    <a:lnTo>
                      <a:pt x="40" y="23"/>
                    </a:lnTo>
                    <a:lnTo>
                      <a:pt x="37" y="28"/>
                    </a:lnTo>
                    <a:lnTo>
                      <a:pt x="35" y="33"/>
                    </a:lnTo>
                    <a:lnTo>
                      <a:pt x="33" y="38"/>
                    </a:lnTo>
                    <a:lnTo>
                      <a:pt x="29" y="42"/>
                    </a:lnTo>
                    <a:lnTo>
                      <a:pt x="26" y="46"/>
                    </a:lnTo>
                    <a:lnTo>
                      <a:pt x="22" y="49"/>
                    </a:lnTo>
                    <a:lnTo>
                      <a:pt x="18" y="51"/>
                    </a:lnTo>
                    <a:lnTo>
                      <a:pt x="14" y="52"/>
                    </a:lnTo>
                    <a:lnTo>
                      <a:pt x="10" y="52"/>
                    </a:lnTo>
                    <a:lnTo>
                      <a:pt x="7" y="51"/>
                    </a:lnTo>
                    <a:lnTo>
                      <a:pt x="4" y="50"/>
                    </a:lnTo>
                    <a:lnTo>
                      <a:pt x="2" y="47"/>
                    </a:lnTo>
                    <a:lnTo>
                      <a:pt x="1" y="43"/>
                    </a:lnTo>
                    <a:lnTo>
                      <a:pt x="0" y="39"/>
                    </a:lnTo>
                    <a:lnTo>
                      <a:pt x="0" y="34"/>
                    </a:lnTo>
                    <a:lnTo>
                      <a:pt x="1" y="29"/>
                    </a:lnTo>
                    <a:lnTo>
                      <a:pt x="2" y="24"/>
                    </a:lnTo>
                    <a:lnTo>
                      <a:pt x="4" y="19"/>
                    </a:lnTo>
                    <a:lnTo>
                      <a:pt x="7" y="13"/>
                    </a:lnTo>
                    <a:lnTo>
                      <a:pt x="11" y="10"/>
                    </a:lnTo>
                    <a:lnTo>
                      <a:pt x="14" y="6"/>
                    </a:lnTo>
                    <a:lnTo>
                      <a:pt x="18" y="3"/>
                    </a:lnTo>
                    <a:lnTo>
                      <a:pt x="22" y="1"/>
                    </a:lnTo>
                    <a:lnTo>
                      <a:pt x="26" y="0"/>
                    </a:lnTo>
                    <a:lnTo>
                      <a:pt x="29"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8" name="Freeform 1076">
                <a:extLst>
                  <a:ext uri="{FF2B5EF4-FFF2-40B4-BE49-F238E27FC236}">
                    <a16:creationId xmlns:a16="http://schemas.microsoft.com/office/drawing/2014/main" id="{36521C42-F0CD-2246-2F2C-49C70F3ACCD8}"/>
                  </a:ext>
                </a:extLst>
              </p:cNvPr>
              <p:cNvSpPr>
                <a:spLocks/>
              </p:cNvSpPr>
              <p:nvPr/>
            </p:nvSpPr>
            <p:spPr bwMode="auto">
              <a:xfrm>
                <a:off x="1278" y="3919"/>
                <a:ext cx="5" cy="8"/>
              </a:xfrm>
              <a:custGeom>
                <a:avLst/>
                <a:gdLst>
                  <a:gd name="T0" fmla="*/ 12 w 15"/>
                  <a:gd name="T1" fmla="*/ 0 h 24"/>
                  <a:gd name="T2" fmla="*/ 13 w 15"/>
                  <a:gd name="T3" fmla="*/ 0 h 24"/>
                  <a:gd name="T4" fmla="*/ 14 w 15"/>
                  <a:gd name="T5" fmla="*/ 1 h 24"/>
                  <a:gd name="T6" fmla="*/ 15 w 15"/>
                  <a:gd name="T7" fmla="*/ 2 h 24"/>
                  <a:gd name="T8" fmla="*/ 15 w 15"/>
                  <a:gd name="T9" fmla="*/ 3 h 24"/>
                  <a:gd name="T10" fmla="*/ 15 w 15"/>
                  <a:gd name="T11" fmla="*/ 6 h 24"/>
                  <a:gd name="T12" fmla="*/ 15 w 15"/>
                  <a:gd name="T13" fmla="*/ 8 h 24"/>
                  <a:gd name="T14" fmla="*/ 14 w 15"/>
                  <a:gd name="T15" fmla="*/ 11 h 24"/>
                  <a:gd name="T16" fmla="*/ 14 w 15"/>
                  <a:gd name="T17" fmla="*/ 13 h 24"/>
                  <a:gd name="T18" fmla="*/ 13 w 15"/>
                  <a:gd name="T19" fmla="*/ 15 h 24"/>
                  <a:gd name="T20" fmla="*/ 12 w 15"/>
                  <a:gd name="T21" fmla="*/ 17 h 24"/>
                  <a:gd name="T22" fmla="*/ 10 w 15"/>
                  <a:gd name="T23" fmla="*/ 19 h 24"/>
                  <a:gd name="T24" fmla="*/ 9 w 15"/>
                  <a:gd name="T25" fmla="*/ 21 h 24"/>
                  <a:gd name="T26" fmla="*/ 7 w 15"/>
                  <a:gd name="T27" fmla="*/ 22 h 24"/>
                  <a:gd name="T28" fmla="*/ 6 w 15"/>
                  <a:gd name="T29" fmla="*/ 23 h 24"/>
                  <a:gd name="T30" fmla="*/ 4 w 15"/>
                  <a:gd name="T31" fmla="*/ 24 h 24"/>
                  <a:gd name="T32" fmla="*/ 3 w 15"/>
                  <a:gd name="T33" fmla="*/ 24 h 24"/>
                  <a:gd name="T34" fmla="*/ 2 w 15"/>
                  <a:gd name="T35" fmla="*/ 23 h 24"/>
                  <a:gd name="T36" fmla="*/ 1 w 15"/>
                  <a:gd name="T37" fmla="*/ 22 h 24"/>
                  <a:gd name="T38" fmla="*/ 1 w 15"/>
                  <a:gd name="T39" fmla="*/ 21 h 24"/>
                  <a:gd name="T40" fmla="*/ 0 w 15"/>
                  <a:gd name="T41" fmla="*/ 20 h 24"/>
                  <a:gd name="T42" fmla="*/ 0 w 15"/>
                  <a:gd name="T43" fmla="*/ 18 h 24"/>
                  <a:gd name="T44" fmla="*/ 0 w 15"/>
                  <a:gd name="T45" fmla="*/ 16 h 24"/>
                  <a:gd name="T46" fmla="*/ 1 w 15"/>
                  <a:gd name="T47" fmla="*/ 14 h 24"/>
                  <a:gd name="T48" fmla="*/ 2 w 15"/>
                  <a:gd name="T49" fmla="*/ 12 h 24"/>
                  <a:gd name="T50" fmla="*/ 3 w 15"/>
                  <a:gd name="T51" fmla="*/ 9 h 24"/>
                  <a:gd name="T52" fmla="*/ 4 w 15"/>
                  <a:gd name="T53" fmla="*/ 7 h 24"/>
                  <a:gd name="T54" fmla="*/ 5 w 15"/>
                  <a:gd name="T55" fmla="*/ 6 h 24"/>
                  <a:gd name="T56" fmla="*/ 6 w 15"/>
                  <a:gd name="T57" fmla="*/ 3 h 24"/>
                  <a:gd name="T58" fmla="*/ 7 w 15"/>
                  <a:gd name="T59" fmla="*/ 1 h 24"/>
                  <a:gd name="T60" fmla="*/ 10 w 15"/>
                  <a:gd name="T61" fmla="*/ 0 h 24"/>
                  <a:gd name="T62" fmla="*/ 11 w 15"/>
                  <a:gd name="T63" fmla="*/ 0 h 24"/>
                  <a:gd name="T64" fmla="*/ 12 w 15"/>
                  <a:gd name="T6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4">
                    <a:moveTo>
                      <a:pt x="12" y="0"/>
                    </a:moveTo>
                    <a:lnTo>
                      <a:pt x="13" y="0"/>
                    </a:lnTo>
                    <a:lnTo>
                      <a:pt x="14" y="1"/>
                    </a:lnTo>
                    <a:lnTo>
                      <a:pt x="15" y="2"/>
                    </a:lnTo>
                    <a:lnTo>
                      <a:pt x="15" y="3"/>
                    </a:lnTo>
                    <a:lnTo>
                      <a:pt x="15" y="6"/>
                    </a:lnTo>
                    <a:lnTo>
                      <a:pt x="15" y="8"/>
                    </a:lnTo>
                    <a:lnTo>
                      <a:pt x="14" y="11"/>
                    </a:lnTo>
                    <a:lnTo>
                      <a:pt x="14" y="13"/>
                    </a:lnTo>
                    <a:lnTo>
                      <a:pt x="13" y="15"/>
                    </a:lnTo>
                    <a:lnTo>
                      <a:pt x="12" y="17"/>
                    </a:lnTo>
                    <a:lnTo>
                      <a:pt x="10" y="19"/>
                    </a:lnTo>
                    <a:lnTo>
                      <a:pt x="9" y="21"/>
                    </a:lnTo>
                    <a:lnTo>
                      <a:pt x="7" y="22"/>
                    </a:lnTo>
                    <a:lnTo>
                      <a:pt x="6" y="23"/>
                    </a:lnTo>
                    <a:lnTo>
                      <a:pt x="4" y="24"/>
                    </a:lnTo>
                    <a:lnTo>
                      <a:pt x="3" y="24"/>
                    </a:lnTo>
                    <a:lnTo>
                      <a:pt x="2" y="23"/>
                    </a:lnTo>
                    <a:lnTo>
                      <a:pt x="1" y="22"/>
                    </a:lnTo>
                    <a:lnTo>
                      <a:pt x="1" y="21"/>
                    </a:lnTo>
                    <a:lnTo>
                      <a:pt x="0" y="20"/>
                    </a:lnTo>
                    <a:lnTo>
                      <a:pt x="0" y="18"/>
                    </a:lnTo>
                    <a:lnTo>
                      <a:pt x="0" y="16"/>
                    </a:lnTo>
                    <a:lnTo>
                      <a:pt x="1" y="14"/>
                    </a:lnTo>
                    <a:lnTo>
                      <a:pt x="2" y="12"/>
                    </a:lnTo>
                    <a:lnTo>
                      <a:pt x="3" y="9"/>
                    </a:lnTo>
                    <a:lnTo>
                      <a:pt x="4" y="7"/>
                    </a:lnTo>
                    <a:lnTo>
                      <a:pt x="5" y="6"/>
                    </a:lnTo>
                    <a:lnTo>
                      <a:pt x="6" y="3"/>
                    </a:lnTo>
                    <a:lnTo>
                      <a:pt x="7" y="1"/>
                    </a:lnTo>
                    <a:lnTo>
                      <a:pt x="10" y="0"/>
                    </a:lnTo>
                    <a:lnTo>
                      <a:pt x="11" y="0"/>
                    </a:lnTo>
                    <a:lnTo>
                      <a:pt x="12"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89" name="Freeform 1077">
                <a:extLst>
                  <a:ext uri="{FF2B5EF4-FFF2-40B4-BE49-F238E27FC236}">
                    <a16:creationId xmlns:a16="http://schemas.microsoft.com/office/drawing/2014/main" id="{2A7960CC-B660-A5C8-4C96-78112581FBC2}"/>
                  </a:ext>
                </a:extLst>
              </p:cNvPr>
              <p:cNvSpPr>
                <a:spLocks/>
              </p:cNvSpPr>
              <p:nvPr/>
            </p:nvSpPr>
            <p:spPr bwMode="auto">
              <a:xfrm>
                <a:off x="1300" y="3929"/>
                <a:ext cx="16" cy="8"/>
              </a:xfrm>
              <a:custGeom>
                <a:avLst/>
                <a:gdLst>
                  <a:gd name="T0" fmla="*/ 28 w 47"/>
                  <a:gd name="T1" fmla="*/ 0 h 25"/>
                  <a:gd name="T2" fmla="*/ 24 w 47"/>
                  <a:gd name="T3" fmla="*/ 0 h 25"/>
                  <a:gd name="T4" fmla="*/ 18 w 47"/>
                  <a:gd name="T5" fmla="*/ 0 h 25"/>
                  <a:gd name="T6" fmla="*/ 15 w 47"/>
                  <a:gd name="T7" fmla="*/ 1 h 25"/>
                  <a:gd name="T8" fmla="*/ 11 w 47"/>
                  <a:gd name="T9" fmla="*/ 2 h 25"/>
                  <a:gd name="T10" fmla="*/ 8 w 47"/>
                  <a:gd name="T11" fmla="*/ 4 h 25"/>
                  <a:gd name="T12" fmla="*/ 5 w 47"/>
                  <a:gd name="T13" fmla="*/ 6 h 25"/>
                  <a:gd name="T14" fmla="*/ 3 w 47"/>
                  <a:gd name="T15" fmla="*/ 8 h 25"/>
                  <a:gd name="T16" fmla="*/ 0 w 47"/>
                  <a:gd name="T17" fmla="*/ 10 h 25"/>
                  <a:gd name="T18" fmla="*/ 0 w 47"/>
                  <a:gd name="T19" fmla="*/ 12 h 25"/>
                  <a:gd name="T20" fmla="*/ 0 w 47"/>
                  <a:gd name="T21" fmla="*/ 16 h 25"/>
                  <a:gd name="T22" fmla="*/ 3 w 47"/>
                  <a:gd name="T23" fmla="*/ 18 h 25"/>
                  <a:gd name="T24" fmla="*/ 5 w 47"/>
                  <a:gd name="T25" fmla="*/ 20 h 25"/>
                  <a:gd name="T26" fmla="*/ 8 w 47"/>
                  <a:gd name="T27" fmla="*/ 21 h 25"/>
                  <a:gd name="T28" fmla="*/ 11 w 47"/>
                  <a:gd name="T29" fmla="*/ 23 h 25"/>
                  <a:gd name="T30" fmla="*/ 15 w 47"/>
                  <a:gd name="T31" fmla="*/ 24 h 25"/>
                  <a:gd name="T32" fmla="*/ 19 w 47"/>
                  <a:gd name="T33" fmla="*/ 25 h 25"/>
                  <a:gd name="T34" fmla="*/ 24 w 47"/>
                  <a:gd name="T35" fmla="*/ 25 h 25"/>
                  <a:gd name="T36" fmla="*/ 29 w 47"/>
                  <a:gd name="T37" fmla="*/ 25 h 25"/>
                  <a:gd name="T38" fmla="*/ 33 w 47"/>
                  <a:gd name="T39" fmla="*/ 24 h 25"/>
                  <a:gd name="T40" fmla="*/ 36 w 47"/>
                  <a:gd name="T41" fmla="*/ 23 h 25"/>
                  <a:gd name="T42" fmla="*/ 40 w 47"/>
                  <a:gd name="T43" fmla="*/ 21 h 25"/>
                  <a:gd name="T44" fmla="*/ 44 w 47"/>
                  <a:gd name="T45" fmla="*/ 20 h 25"/>
                  <a:gd name="T46" fmla="*/ 45 w 47"/>
                  <a:gd name="T47" fmla="*/ 18 h 25"/>
                  <a:gd name="T48" fmla="*/ 47 w 47"/>
                  <a:gd name="T49" fmla="*/ 16 h 25"/>
                  <a:gd name="T50" fmla="*/ 47 w 47"/>
                  <a:gd name="T51" fmla="*/ 12 h 25"/>
                  <a:gd name="T52" fmla="*/ 47 w 47"/>
                  <a:gd name="T53" fmla="*/ 10 h 25"/>
                  <a:gd name="T54" fmla="*/ 46 w 47"/>
                  <a:gd name="T55" fmla="*/ 7 h 25"/>
                  <a:gd name="T56" fmla="*/ 44 w 47"/>
                  <a:gd name="T57" fmla="*/ 5 h 25"/>
                  <a:gd name="T58" fmla="*/ 40 w 47"/>
                  <a:gd name="T59" fmla="*/ 4 h 25"/>
                  <a:gd name="T60" fmla="*/ 36 w 47"/>
                  <a:gd name="T61" fmla="*/ 2 h 25"/>
                  <a:gd name="T62" fmla="*/ 33 w 47"/>
                  <a:gd name="T63" fmla="*/ 1 h 25"/>
                  <a:gd name="T64" fmla="*/ 28 w 47"/>
                  <a:gd name="T6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25">
                    <a:moveTo>
                      <a:pt x="28" y="0"/>
                    </a:moveTo>
                    <a:lnTo>
                      <a:pt x="24" y="0"/>
                    </a:lnTo>
                    <a:lnTo>
                      <a:pt x="18" y="0"/>
                    </a:lnTo>
                    <a:lnTo>
                      <a:pt x="15" y="1"/>
                    </a:lnTo>
                    <a:lnTo>
                      <a:pt x="11" y="2"/>
                    </a:lnTo>
                    <a:lnTo>
                      <a:pt x="8" y="4"/>
                    </a:lnTo>
                    <a:lnTo>
                      <a:pt x="5" y="6"/>
                    </a:lnTo>
                    <a:lnTo>
                      <a:pt x="3" y="8"/>
                    </a:lnTo>
                    <a:lnTo>
                      <a:pt x="0" y="10"/>
                    </a:lnTo>
                    <a:lnTo>
                      <a:pt x="0" y="12"/>
                    </a:lnTo>
                    <a:lnTo>
                      <a:pt x="0" y="16"/>
                    </a:lnTo>
                    <a:lnTo>
                      <a:pt x="3" y="18"/>
                    </a:lnTo>
                    <a:lnTo>
                      <a:pt x="5" y="20"/>
                    </a:lnTo>
                    <a:lnTo>
                      <a:pt x="8" y="21"/>
                    </a:lnTo>
                    <a:lnTo>
                      <a:pt x="11" y="23"/>
                    </a:lnTo>
                    <a:lnTo>
                      <a:pt x="15" y="24"/>
                    </a:lnTo>
                    <a:lnTo>
                      <a:pt x="19" y="25"/>
                    </a:lnTo>
                    <a:lnTo>
                      <a:pt x="24" y="25"/>
                    </a:lnTo>
                    <a:lnTo>
                      <a:pt x="29" y="25"/>
                    </a:lnTo>
                    <a:lnTo>
                      <a:pt x="33" y="24"/>
                    </a:lnTo>
                    <a:lnTo>
                      <a:pt x="36" y="23"/>
                    </a:lnTo>
                    <a:lnTo>
                      <a:pt x="40" y="21"/>
                    </a:lnTo>
                    <a:lnTo>
                      <a:pt x="44" y="20"/>
                    </a:lnTo>
                    <a:lnTo>
                      <a:pt x="45" y="18"/>
                    </a:lnTo>
                    <a:lnTo>
                      <a:pt x="47" y="16"/>
                    </a:lnTo>
                    <a:lnTo>
                      <a:pt x="47" y="12"/>
                    </a:lnTo>
                    <a:lnTo>
                      <a:pt x="47" y="10"/>
                    </a:lnTo>
                    <a:lnTo>
                      <a:pt x="46" y="7"/>
                    </a:lnTo>
                    <a:lnTo>
                      <a:pt x="44" y="5"/>
                    </a:lnTo>
                    <a:lnTo>
                      <a:pt x="40" y="4"/>
                    </a:lnTo>
                    <a:lnTo>
                      <a:pt x="36" y="2"/>
                    </a:lnTo>
                    <a:lnTo>
                      <a:pt x="33" y="1"/>
                    </a:lnTo>
                    <a:lnTo>
                      <a:pt x="28"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0" name="Freeform 1078">
                <a:extLst>
                  <a:ext uri="{FF2B5EF4-FFF2-40B4-BE49-F238E27FC236}">
                    <a16:creationId xmlns:a16="http://schemas.microsoft.com/office/drawing/2014/main" id="{499B3C5A-A73C-C7FC-7D63-DAF477E8EB1D}"/>
                  </a:ext>
                </a:extLst>
              </p:cNvPr>
              <p:cNvSpPr>
                <a:spLocks/>
              </p:cNvSpPr>
              <p:nvPr/>
            </p:nvSpPr>
            <p:spPr bwMode="auto">
              <a:xfrm>
                <a:off x="1323" y="3917"/>
                <a:ext cx="13" cy="8"/>
              </a:xfrm>
              <a:custGeom>
                <a:avLst/>
                <a:gdLst>
                  <a:gd name="T0" fmla="*/ 13 w 37"/>
                  <a:gd name="T1" fmla="*/ 23 h 23"/>
                  <a:gd name="T2" fmla="*/ 18 w 37"/>
                  <a:gd name="T3" fmla="*/ 23 h 23"/>
                  <a:gd name="T4" fmla="*/ 21 w 37"/>
                  <a:gd name="T5" fmla="*/ 23 h 23"/>
                  <a:gd name="T6" fmla="*/ 24 w 37"/>
                  <a:gd name="T7" fmla="*/ 22 h 23"/>
                  <a:gd name="T8" fmla="*/ 27 w 37"/>
                  <a:gd name="T9" fmla="*/ 21 h 23"/>
                  <a:gd name="T10" fmla="*/ 30 w 37"/>
                  <a:gd name="T11" fmla="*/ 20 h 23"/>
                  <a:gd name="T12" fmla="*/ 32 w 37"/>
                  <a:gd name="T13" fmla="*/ 18 h 23"/>
                  <a:gd name="T14" fmla="*/ 35 w 37"/>
                  <a:gd name="T15" fmla="*/ 16 h 23"/>
                  <a:gd name="T16" fmla="*/ 36 w 37"/>
                  <a:gd name="T17" fmla="*/ 13 h 23"/>
                  <a:gd name="T18" fmla="*/ 37 w 37"/>
                  <a:gd name="T19" fmla="*/ 11 h 23"/>
                  <a:gd name="T20" fmla="*/ 36 w 37"/>
                  <a:gd name="T21" fmla="*/ 9 h 23"/>
                  <a:gd name="T22" fmla="*/ 36 w 37"/>
                  <a:gd name="T23" fmla="*/ 7 h 23"/>
                  <a:gd name="T24" fmla="*/ 33 w 37"/>
                  <a:gd name="T25" fmla="*/ 5 h 23"/>
                  <a:gd name="T26" fmla="*/ 31 w 37"/>
                  <a:gd name="T27" fmla="*/ 3 h 23"/>
                  <a:gd name="T28" fmla="*/ 28 w 37"/>
                  <a:gd name="T29" fmla="*/ 2 h 23"/>
                  <a:gd name="T30" fmla="*/ 25 w 37"/>
                  <a:gd name="T31" fmla="*/ 1 h 23"/>
                  <a:gd name="T32" fmla="*/ 22 w 37"/>
                  <a:gd name="T33" fmla="*/ 0 h 23"/>
                  <a:gd name="T34" fmla="*/ 19 w 37"/>
                  <a:gd name="T35" fmla="*/ 0 h 23"/>
                  <a:gd name="T36" fmla="*/ 15 w 37"/>
                  <a:gd name="T37" fmla="*/ 0 h 23"/>
                  <a:gd name="T38" fmla="*/ 11 w 37"/>
                  <a:gd name="T39" fmla="*/ 1 h 23"/>
                  <a:gd name="T40" fmla="*/ 8 w 37"/>
                  <a:gd name="T41" fmla="*/ 2 h 23"/>
                  <a:gd name="T42" fmla="*/ 5 w 37"/>
                  <a:gd name="T43" fmla="*/ 3 h 23"/>
                  <a:gd name="T44" fmla="*/ 3 w 37"/>
                  <a:gd name="T45" fmla="*/ 5 h 23"/>
                  <a:gd name="T46" fmla="*/ 2 w 37"/>
                  <a:gd name="T47" fmla="*/ 7 h 23"/>
                  <a:gd name="T48" fmla="*/ 0 w 37"/>
                  <a:gd name="T49" fmla="*/ 10 h 23"/>
                  <a:gd name="T50" fmla="*/ 0 w 37"/>
                  <a:gd name="T51" fmla="*/ 12 h 23"/>
                  <a:gd name="T52" fmla="*/ 0 w 37"/>
                  <a:gd name="T53" fmla="*/ 14 h 23"/>
                  <a:gd name="T54" fmla="*/ 1 w 37"/>
                  <a:gd name="T55" fmla="*/ 17 h 23"/>
                  <a:gd name="T56" fmla="*/ 3 w 37"/>
                  <a:gd name="T57" fmla="*/ 18 h 23"/>
                  <a:gd name="T58" fmla="*/ 5 w 37"/>
                  <a:gd name="T59" fmla="*/ 20 h 23"/>
                  <a:gd name="T60" fmla="*/ 7 w 37"/>
                  <a:gd name="T61" fmla="*/ 21 h 23"/>
                  <a:gd name="T62" fmla="*/ 10 w 37"/>
                  <a:gd name="T63" fmla="*/ 22 h 23"/>
                  <a:gd name="T64" fmla="*/ 13 w 37"/>
                  <a:gd name="T6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23">
                    <a:moveTo>
                      <a:pt x="13" y="23"/>
                    </a:moveTo>
                    <a:lnTo>
                      <a:pt x="18" y="23"/>
                    </a:lnTo>
                    <a:lnTo>
                      <a:pt x="21" y="23"/>
                    </a:lnTo>
                    <a:lnTo>
                      <a:pt x="24" y="22"/>
                    </a:lnTo>
                    <a:lnTo>
                      <a:pt x="27" y="21"/>
                    </a:lnTo>
                    <a:lnTo>
                      <a:pt x="30" y="20"/>
                    </a:lnTo>
                    <a:lnTo>
                      <a:pt x="32" y="18"/>
                    </a:lnTo>
                    <a:lnTo>
                      <a:pt x="35" y="16"/>
                    </a:lnTo>
                    <a:lnTo>
                      <a:pt x="36" y="13"/>
                    </a:lnTo>
                    <a:lnTo>
                      <a:pt x="37" y="11"/>
                    </a:lnTo>
                    <a:lnTo>
                      <a:pt x="36" y="9"/>
                    </a:lnTo>
                    <a:lnTo>
                      <a:pt x="36" y="7"/>
                    </a:lnTo>
                    <a:lnTo>
                      <a:pt x="33" y="5"/>
                    </a:lnTo>
                    <a:lnTo>
                      <a:pt x="31" y="3"/>
                    </a:lnTo>
                    <a:lnTo>
                      <a:pt x="28" y="2"/>
                    </a:lnTo>
                    <a:lnTo>
                      <a:pt x="25" y="1"/>
                    </a:lnTo>
                    <a:lnTo>
                      <a:pt x="22" y="0"/>
                    </a:lnTo>
                    <a:lnTo>
                      <a:pt x="19" y="0"/>
                    </a:lnTo>
                    <a:lnTo>
                      <a:pt x="15" y="0"/>
                    </a:lnTo>
                    <a:lnTo>
                      <a:pt x="11" y="1"/>
                    </a:lnTo>
                    <a:lnTo>
                      <a:pt x="8" y="2"/>
                    </a:lnTo>
                    <a:lnTo>
                      <a:pt x="5" y="3"/>
                    </a:lnTo>
                    <a:lnTo>
                      <a:pt x="3" y="5"/>
                    </a:lnTo>
                    <a:lnTo>
                      <a:pt x="2" y="7"/>
                    </a:lnTo>
                    <a:lnTo>
                      <a:pt x="0" y="10"/>
                    </a:lnTo>
                    <a:lnTo>
                      <a:pt x="0" y="12"/>
                    </a:lnTo>
                    <a:lnTo>
                      <a:pt x="0" y="14"/>
                    </a:lnTo>
                    <a:lnTo>
                      <a:pt x="1" y="17"/>
                    </a:lnTo>
                    <a:lnTo>
                      <a:pt x="3" y="18"/>
                    </a:lnTo>
                    <a:lnTo>
                      <a:pt x="5" y="20"/>
                    </a:lnTo>
                    <a:lnTo>
                      <a:pt x="7" y="21"/>
                    </a:lnTo>
                    <a:lnTo>
                      <a:pt x="10" y="22"/>
                    </a:lnTo>
                    <a:lnTo>
                      <a:pt x="13" y="23"/>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1" name="Freeform 1079">
                <a:extLst>
                  <a:ext uri="{FF2B5EF4-FFF2-40B4-BE49-F238E27FC236}">
                    <a16:creationId xmlns:a16="http://schemas.microsoft.com/office/drawing/2014/main" id="{6A01A376-9654-B5CF-225E-4EAE691BDCCA}"/>
                  </a:ext>
                </a:extLst>
              </p:cNvPr>
              <p:cNvSpPr>
                <a:spLocks/>
              </p:cNvSpPr>
              <p:nvPr/>
            </p:nvSpPr>
            <p:spPr bwMode="auto">
              <a:xfrm>
                <a:off x="1293" y="3924"/>
                <a:ext cx="8" cy="8"/>
              </a:xfrm>
              <a:custGeom>
                <a:avLst/>
                <a:gdLst>
                  <a:gd name="T0" fmla="*/ 9 w 26"/>
                  <a:gd name="T1" fmla="*/ 25 h 25"/>
                  <a:gd name="T2" fmla="*/ 7 w 26"/>
                  <a:gd name="T3" fmla="*/ 25 h 25"/>
                  <a:gd name="T4" fmla="*/ 5 w 26"/>
                  <a:gd name="T5" fmla="*/ 23 h 25"/>
                  <a:gd name="T6" fmla="*/ 2 w 26"/>
                  <a:gd name="T7" fmla="*/ 22 h 25"/>
                  <a:gd name="T8" fmla="*/ 1 w 26"/>
                  <a:gd name="T9" fmla="*/ 20 h 25"/>
                  <a:gd name="T10" fmla="*/ 0 w 26"/>
                  <a:gd name="T11" fmla="*/ 19 h 25"/>
                  <a:gd name="T12" fmla="*/ 0 w 26"/>
                  <a:gd name="T13" fmla="*/ 17 h 25"/>
                  <a:gd name="T14" fmla="*/ 0 w 26"/>
                  <a:gd name="T15" fmla="*/ 14 h 25"/>
                  <a:gd name="T16" fmla="*/ 1 w 26"/>
                  <a:gd name="T17" fmla="*/ 12 h 25"/>
                  <a:gd name="T18" fmla="*/ 2 w 26"/>
                  <a:gd name="T19" fmla="*/ 10 h 25"/>
                  <a:gd name="T20" fmla="*/ 3 w 26"/>
                  <a:gd name="T21" fmla="*/ 6 h 25"/>
                  <a:gd name="T22" fmla="*/ 6 w 26"/>
                  <a:gd name="T23" fmla="*/ 4 h 25"/>
                  <a:gd name="T24" fmla="*/ 8 w 26"/>
                  <a:gd name="T25" fmla="*/ 3 h 25"/>
                  <a:gd name="T26" fmla="*/ 10 w 26"/>
                  <a:gd name="T27" fmla="*/ 2 h 25"/>
                  <a:gd name="T28" fmla="*/ 13 w 26"/>
                  <a:gd name="T29" fmla="*/ 1 h 25"/>
                  <a:gd name="T30" fmla="*/ 15 w 26"/>
                  <a:gd name="T31" fmla="*/ 0 h 25"/>
                  <a:gd name="T32" fmla="*/ 17 w 26"/>
                  <a:gd name="T33" fmla="*/ 0 h 25"/>
                  <a:gd name="T34" fmla="*/ 19 w 26"/>
                  <a:gd name="T35" fmla="*/ 1 h 25"/>
                  <a:gd name="T36" fmla="*/ 22 w 26"/>
                  <a:gd name="T37" fmla="*/ 2 h 25"/>
                  <a:gd name="T38" fmla="*/ 23 w 26"/>
                  <a:gd name="T39" fmla="*/ 3 h 25"/>
                  <a:gd name="T40" fmla="*/ 25 w 26"/>
                  <a:gd name="T41" fmla="*/ 4 h 25"/>
                  <a:gd name="T42" fmla="*/ 26 w 26"/>
                  <a:gd name="T43" fmla="*/ 6 h 25"/>
                  <a:gd name="T44" fmla="*/ 26 w 26"/>
                  <a:gd name="T45" fmla="*/ 8 h 25"/>
                  <a:gd name="T46" fmla="*/ 26 w 26"/>
                  <a:gd name="T47" fmla="*/ 12 h 25"/>
                  <a:gd name="T48" fmla="*/ 25 w 26"/>
                  <a:gd name="T49" fmla="*/ 14 h 25"/>
                  <a:gd name="T50" fmla="*/ 23 w 26"/>
                  <a:gd name="T51" fmla="*/ 17 h 25"/>
                  <a:gd name="T52" fmla="*/ 22 w 26"/>
                  <a:gd name="T53" fmla="*/ 19 h 25"/>
                  <a:gd name="T54" fmla="*/ 20 w 26"/>
                  <a:gd name="T55" fmla="*/ 20 h 25"/>
                  <a:gd name="T56" fmla="*/ 18 w 26"/>
                  <a:gd name="T57" fmla="*/ 22 h 25"/>
                  <a:gd name="T58" fmla="*/ 16 w 26"/>
                  <a:gd name="T59" fmla="*/ 23 h 25"/>
                  <a:gd name="T60" fmla="*/ 13 w 26"/>
                  <a:gd name="T61" fmla="*/ 24 h 25"/>
                  <a:gd name="T62" fmla="*/ 11 w 26"/>
                  <a:gd name="T63" fmla="*/ 25 h 25"/>
                  <a:gd name="T64" fmla="*/ 9 w 26"/>
                  <a:gd name="T6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25">
                    <a:moveTo>
                      <a:pt x="9" y="25"/>
                    </a:moveTo>
                    <a:lnTo>
                      <a:pt x="7" y="25"/>
                    </a:lnTo>
                    <a:lnTo>
                      <a:pt x="5" y="23"/>
                    </a:lnTo>
                    <a:lnTo>
                      <a:pt x="2" y="22"/>
                    </a:lnTo>
                    <a:lnTo>
                      <a:pt x="1" y="20"/>
                    </a:lnTo>
                    <a:lnTo>
                      <a:pt x="0" y="19"/>
                    </a:lnTo>
                    <a:lnTo>
                      <a:pt x="0" y="17"/>
                    </a:lnTo>
                    <a:lnTo>
                      <a:pt x="0" y="14"/>
                    </a:lnTo>
                    <a:lnTo>
                      <a:pt x="1" y="12"/>
                    </a:lnTo>
                    <a:lnTo>
                      <a:pt x="2" y="10"/>
                    </a:lnTo>
                    <a:lnTo>
                      <a:pt x="3" y="6"/>
                    </a:lnTo>
                    <a:lnTo>
                      <a:pt x="6" y="4"/>
                    </a:lnTo>
                    <a:lnTo>
                      <a:pt x="8" y="3"/>
                    </a:lnTo>
                    <a:lnTo>
                      <a:pt x="10" y="2"/>
                    </a:lnTo>
                    <a:lnTo>
                      <a:pt x="13" y="1"/>
                    </a:lnTo>
                    <a:lnTo>
                      <a:pt x="15" y="0"/>
                    </a:lnTo>
                    <a:lnTo>
                      <a:pt x="17" y="0"/>
                    </a:lnTo>
                    <a:lnTo>
                      <a:pt x="19" y="1"/>
                    </a:lnTo>
                    <a:lnTo>
                      <a:pt x="22" y="2"/>
                    </a:lnTo>
                    <a:lnTo>
                      <a:pt x="23" y="3"/>
                    </a:lnTo>
                    <a:lnTo>
                      <a:pt x="25" y="4"/>
                    </a:lnTo>
                    <a:lnTo>
                      <a:pt x="26" y="6"/>
                    </a:lnTo>
                    <a:lnTo>
                      <a:pt x="26" y="8"/>
                    </a:lnTo>
                    <a:lnTo>
                      <a:pt x="26" y="12"/>
                    </a:lnTo>
                    <a:lnTo>
                      <a:pt x="25" y="14"/>
                    </a:lnTo>
                    <a:lnTo>
                      <a:pt x="23" y="17"/>
                    </a:lnTo>
                    <a:lnTo>
                      <a:pt x="22" y="19"/>
                    </a:lnTo>
                    <a:lnTo>
                      <a:pt x="20" y="20"/>
                    </a:lnTo>
                    <a:lnTo>
                      <a:pt x="18" y="22"/>
                    </a:lnTo>
                    <a:lnTo>
                      <a:pt x="16" y="23"/>
                    </a:lnTo>
                    <a:lnTo>
                      <a:pt x="13" y="24"/>
                    </a:lnTo>
                    <a:lnTo>
                      <a:pt x="11" y="25"/>
                    </a:lnTo>
                    <a:lnTo>
                      <a:pt x="9" y="25"/>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2" name="Freeform 1080">
                <a:extLst>
                  <a:ext uri="{FF2B5EF4-FFF2-40B4-BE49-F238E27FC236}">
                    <a16:creationId xmlns:a16="http://schemas.microsoft.com/office/drawing/2014/main" id="{8FC19C6C-92D1-199B-C53D-8F610B648621}"/>
                  </a:ext>
                </a:extLst>
              </p:cNvPr>
              <p:cNvSpPr>
                <a:spLocks/>
              </p:cNvSpPr>
              <p:nvPr/>
            </p:nvSpPr>
            <p:spPr bwMode="auto">
              <a:xfrm>
                <a:off x="1282" y="3940"/>
                <a:ext cx="10" cy="5"/>
              </a:xfrm>
              <a:custGeom>
                <a:avLst/>
                <a:gdLst>
                  <a:gd name="T0" fmla="*/ 12 w 31"/>
                  <a:gd name="T1" fmla="*/ 14 h 15"/>
                  <a:gd name="T2" fmla="*/ 16 w 31"/>
                  <a:gd name="T3" fmla="*/ 15 h 15"/>
                  <a:gd name="T4" fmla="*/ 19 w 31"/>
                  <a:gd name="T5" fmla="*/ 15 h 15"/>
                  <a:gd name="T6" fmla="*/ 22 w 31"/>
                  <a:gd name="T7" fmla="*/ 14 h 15"/>
                  <a:gd name="T8" fmla="*/ 24 w 31"/>
                  <a:gd name="T9" fmla="*/ 14 h 15"/>
                  <a:gd name="T10" fmla="*/ 26 w 31"/>
                  <a:gd name="T11" fmla="*/ 13 h 15"/>
                  <a:gd name="T12" fmla="*/ 29 w 31"/>
                  <a:gd name="T13" fmla="*/ 12 h 15"/>
                  <a:gd name="T14" fmla="*/ 30 w 31"/>
                  <a:gd name="T15" fmla="*/ 10 h 15"/>
                  <a:gd name="T16" fmla="*/ 31 w 31"/>
                  <a:gd name="T17" fmla="*/ 9 h 15"/>
                  <a:gd name="T18" fmla="*/ 31 w 31"/>
                  <a:gd name="T19" fmla="*/ 8 h 15"/>
                  <a:gd name="T20" fmla="*/ 30 w 31"/>
                  <a:gd name="T21" fmla="*/ 7 h 15"/>
                  <a:gd name="T22" fmla="*/ 29 w 31"/>
                  <a:gd name="T23" fmla="*/ 6 h 15"/>
                  <a:gd name="T24" fmla="*/ 28 w 31"/>
                  <a:gd name="T25" fmla="*/ 4 h 15"/>
                  <a:gd name="T26" fmla="*/ 26 w 31"/>
                  <a:gd name="T27" fmla="*/ 4 h 15"/>
                  <a:gd name="T28" fmla="*/ 24 w 31"/>
                  <a:gd name="T29" fmla="*/ 2 h 15"/>
                  <a:gd name="T30" fmla="*/ 21 w 31"/>
                  <a:gd name="T31" fmla="*/ 2 h 15"/>
                  <a:gd name="T32" fmla="*/ 18 w 31"/>
                  <a:gd name="T33" fmla="*/ 0 h 15"/>
                  <a:gd name="T34" fmla="*/ 14 w 31"/>
                  <a:gd name="T35" fmla="*/ 0 h 15"/>
                  <a:gd name="T36" fmla="*/ 11 w 31"/>
                  <a:gd name="T37" fmla="*/ 0 h 15"/>
                  <a:gd name="T38" fmla="*/ 9 w 31"/>
                  <a:gd name="T39" fmla="*/ 2 h 15"/>
                  <a:gd name="T40" fmla="*/ 6 w 31"/>
                  <a:gd name="T41" fmla="*/ 2 h 15"/>
                  <a:gd name="T42" fmla="*/ 4 w 31"/>
                  <a:gd name="T43" fmla="*/ 3 h 15"/>
                  <a:gd name="T44" fmla="*/ 2 w 31"/>
                  <a:gd name="T45" fmla="*/ 4 h 15"/>
                  <a:gd name="T46" fmla="*/ 1 w 31"/>
                  <a:gd name="T47" fmla="*/ 5 h 15"/>
                  <a:gd name="T48" fmla="*/ 0 w 31"/>
                  <a:gd name="T49" fmla="*/ 7 h 15"/>
                  <a:gd name="T50" fmla="*/ 0 w 31"/>
                  <a:gd name="T51" fmla="*/ 8 h 15"/>
                  <a:gd name="T52" fmla="*/ 0 w 31"/>
                  <a:gd name="T53" fmla="*/ 9 h 15"/>
                  <a:gd name="T54" fmla="*/ 1 w 31"/>
                  <a:gd name="T55" fmla="*/ 10 h 15"/>
                  <a:gd name="T56" fmla="*/ 3 w 31"/>
                  <a:gd name="T57" fmla="*/ 12 h 15"/>
                  <a:gd name="T58" fmla="*/ 5 w 31"/>
                  <a:gd name="T59" fmla="*/ 13 h 15"/>
                  <a:gd name="T60" fmla="*/ 7 w 31"/>
                  <a:gd name="T61" fmla="*/ 14 h 15"/>
                  <a:gd name="T62" fmla="*/ 10 w 31"/>
                  <a:gd name="T63" fmla="*/ 14 h 15"/>
                  <a:gd name="T64" fmla="*/ 12 w 31"/>
                  <a:gd name="T65"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15">
                    <a:moveTo>
                      <a:pt x="12" y="14"/>
                    </a:moveTo>
                    <a:lnTo>
                      <a:pt x="16" y="15"/>
                    </a:lnTo>
                    <a:lnTo>
                      <a:pt x="19" y="15"/>
                    </a:lnTo>
                    <a:lnTo>
                      <a:pt x="22" y="14"/>
                    </a:lnTo>
                    <a:lnTo>
                      <a:pt x="24" y="14"/>
                    </a:lnTo>
                    <a:lnTo>
                      <a:pt x="26" y="13"/>
                    </a:lnTo>
                    <a:lnTo>
                      <a:pt x="29" y="12"/>
                    </a:lnTo>
                    <a:lnTo>
                      <a:pt x="30" y="10"/>
                    </a:lnTo>
                    <a:lnTo>
                      <a:pt x="31" y="9"/>
                    </a:lnTo>
                    <a:lnTo>
                      <a:pt x="31" y="8"/>
                    </a:lnTo>
                    <a:lnTo>
                      <a:pt x="30" y="7"/>
                    </a:lnTo>
                    <a:lnTo>
                      <a:pt x="29" y="6"/>
                    </a:lnTo>
                    <a:lnTo>
                      <a:pt x="28" y="4"/>
                    </a:lnTo>
                    <a:lnTo>
                      <a:pt x="26" y="4"/>
                    </a:lnTo>
                    <a:lnTo>
                      <a:pt x="24" y="2"/>
                    </a:lnTo>
                    <a:lnTo>
                      <a:pt x="21" y="2"/>
                    </a:lnTo>
                    <a:lnTo>
                      <a:pt x="18" y="0"/>
                    </a:lnTo>
                    <a:lnTo>
                      <a:pt x="14" y="0"/>
                    </a:lnTo>
                    <a:lnTo>
                      <a:pt x="11" y="0"/>
                    </a:lnTo>
                    <a:lnTo>
                      <a:pt x="9" y="2"/>
                    </a:lnTo>
                    <a:lnTo>
                      <a:pt x="6" y="2"/>
                    </a:lnTo>
                    <a:lnTo>
                      <a:pt x="4" y="3"/>
                    </a:lnTo>
                    <a:lnTo>
                      <a:pt x="2" y="4"/>
                    </a:lnTo>
                    <a:lnTo>
                      <a:pt x="1" y="5"/>
                    </a:lnTo>
                    <a:lnTo>
                      <a:pt x="0" y="7"/>
                    </a:lnTo>
                    <a:lnTo>
                      <a:pt x="0" y="8"/>
                    </a:lnTo>
                    <a:lnTo>
                      <a:pt x="0" y="9"/>
                    </a:lnTo>
                    <a:lnTo>
                      <a:pt x="1" y="10"/>
                    </a:lnTo>
                    <a:lnTo>
                      <a:pt x="3" y="12"/>
                    </a:lnTo>
                    <a:lnTo>
                      <a:pt x="5" y="13"/>
                    </a:lnTo>
                    <a:lnTo>
                      <a:pt x="7" y="14"/>
                    </a:lnTo>
                    <a:lnTo>
                      <a:pt x="10" y="14"/>
                    </a:lnTo>
                    <a:lnTo>
                      <a:pt x="12" y="14"/>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3" name="Freeform 1081">
                <a:extLst>
                  <a:ext uri="{FF2B5EF4-FFF2-40B4-BE49-F238E27FC236}">
                    <a16:creationId xmlns:a16="http://schemas.microsoft.com/office/drawing/2014/main" id="{D6A52919-66E3-5181-070B-523DDCAAC718}"/>
                  </a:ext>
                </a:extLst>
              </p:cNvPr>
              <p:cNvSpPr>
                <a:spLocks/>
              </p:cNvSpPr>
              <p:nvPr/>
            </p:nvSpPr>
            <p:spPr bwMode="auto">
              <a:xfrm>
                <a:off x="1254" y="3947"/>
                <a:ext cx="5" cy="9"/>
              </a:xfrm>
              <a:custGeom>
                <a:avLst/>
                <a:gdLst>
                  <a:gd name="T0" fmla="*/ 12 w 14"/>
                  <a:gd name="T1" fmla="*/ 0 h 27"/>
                  <a:gd name="T2" fmla="*/ 13 w 14"/>
                  <a:gd name="T3" fmla="*/ 0 h 27"/>
                  <a:gd name="T4" fmla="*/ 14 w 14"/>
                  <a:gd name="T5" fmla="*/ 2 h 27"/>
                  <a:gd name="T6" fmla="*/ 14 w 14"/>
                  <a:gd name="T7" fmla="*/ 3 h 27"/>
                  <a:gd name="T8" fmla="*/ 14 w 14"/>
                  <a:gd name="T9" fmla="*/ 5 h 27"/>
                  <a:gd name="T10" fmla="*/ 14 w 14"/>
                  <a:gd name="T11" fmla="*/ 7 h 27"/>
                  <a:gd name="T12" fmla="*/ 14 w 14"/>
                  <a:gd name="T13" fmla="*/ 9 h 27"/>
                  <a:gd name="T14" fmla="*/ 14 w 14"/>
                  <a:gd name="T15" fmla="*/ 11 h 27"/>
                  <a:gd name="T16" fmla="*/ 13 w 14"/>
                  <a:gd name="T17" fmla="*/ 14 h 27"/>
                  <a:gd name="T18" fmla="*/ 12 w 14"/>
                  <a:gd name="T19" fmla="*/ 16 h 27"/>
                  <a:gd name="T20" fmla="*/ 11 w 14"/>
                  <a:gd name="T21" fmla="*/ 18 h 27"/>
                  <a:gd name="T22" fmla="*/ 9 w 14"/>
                  <a:gd name="T23" fmla="*/ 20 h 27"/>
                  <a:gd name="T24" fmla="*/ 8 w 14"/>
                  <a:gd name="T25" fmla="*/ 23 h 27"/>
                  <a:gd name="T26" fmla="*/ 6 w 14"/>
                  <a:gd name="T27" fmla="*/ 25 h 27"/>
                  <a:gd name="T28" fmla="*/ 5 w 14"/>
                  <a:gd name="T29" fmla="*/ 26 h 27"/>
                  <a:gd name="T30" fmla="*/ 4 w 14"/>
                  <a:gd name="T31" fmla="*/ 27 h 27"/>
                  <a:gd name="T32" fmla="*/ 3 w 14"/>
                  <a:gd name="T33" fmla="*/ 27 h 27"/>
                  <a:gd name="T34" fmla="*/ 1 w 14"/>
                  <a:gd name="T35" fmla="*/ 26 h 27"/>
                  <a:gd name="T36" fmla="*/ 1 w 14"/>
                  <a:gd name="T37" fmla="*/ 25 h 27"/>
                  <a:gd name="T38" fmla="*/ 0 w 14"/>
                  <a:gd name="T39" fmla="*/ 24 h 27"/>
                  <a:gd name="T40" fmla="*/ 0 w 14"/>
                  <a:gd name="T41" fmla="*/ 21 h 27"/>
                  <a:gd name="T42" fmla="*/ 0 w 14"/>
                  <a:gd name="T43" fmla="*/ 19 h 27"/>
                  <a:gd name="T44" fmla="*/ 0 w 14"/>
                  <a:gd name="T45" fmla="*/ 17 h 27"/>
                  <a:gd name="T46" fmla="*/ 1 w 14"/>
                  <a:gd name="T47" fmla="*/ 15 h 27"/>
                  <a:gd name="T48" fmla="*/ 2 w 14"/>
                  <a:gd name="T49" fmla="*/ 12 h 27"/>
                  <a:gd name="T50" fmla="*/ 3 w 14"/>
                  <a:gd name="T51" fmla="*/ 10 h 27"/>
                  <a:gd name="T52" fmla="*/ 4 w 14"/>
                  <a:gd name="T53" fmla="*/ 8 h 27"/>
                  <a:gd name="T54" fmla="*/ 5 w 14"/>
                  <a:gd name="T55" fmla="*/ 6 h 27"/>
                  <a:gd name="T56" fmla="*/ 6 w 14"/>
                  <a:gd name="T57" fmla="*/ 4 h 27"/>
                  <a:gd name="T58" fmla="*/ 8 w 14"/>
                  <a:gd name="T59" fmla="*/ 3 h 27"/>
                  <a:gd name="T60" fmla="*/ 9 w 14"/>
                  <a:gd name="T61" fmla="*/ 2 h 27"/>
                  <a:gd name="T62" fmla="*/ 10 w 14"/>
                  <a:gd name="T63" fmla="*/ 0 h 27"/>
                  <a:gd name="T64" fmla="*/ 12 w 14"/>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7">
                    <a:moveTo>
                      <a:pt x="12" y="0"/>
                    </a:moveTo>
                    <a:lnTo>
                      <a:pt x="13" y="0"/>
                    </a:lnTo>
                    <a:lnTo>
                      <a:pt x="14" y="2"/>
                    </a:lnTo>
                    <a:lnTo>
                      <a:pt x="14" y="3"/>
                    </a:lnTo>
                    <a:lnTo>
                      <a:pt x="14" y="5"/>
                    </a:lnTo>
                    <a:lnTo>
                      <a:pt x="14" y="7"/>
                    </a:lnTo>
                    <a:lnTo>
                      <a:pt x="14" y="9"/>
                    </a:lnTo>
                    <a:lnTo>
                      <a:pt x="14" y="11"/>
                    </a:lnTo>
                    <a:lnTo>
                      <a:pt x="13" y="14"/>
                    </a:lnTo>
                    <a:lnTo>
                      <a:pt x="12" y="16"/>
                    </a:lnTo>
                    <a:lnTo>
                      <a:pt x="11" y="18"/>
                    </a:lnTo>
                    <a:lnTo>
                      <a:pt x="9" y="20"/>
                    </a:lnTo>
                    <a:lnTo>
                      <a:pt x="8" y="23"/>
                    </a:lnTo>
                    <a:lnTo>
                      <a:pt x="6" y="25"/>
                    </a:lnTo>
                    <a:lnTo>
                      <a:pt x="5" y="26"/>
                    </a:lnTo>
                    <a:lnTo>
                      <a:pt x="4" y="27"/>
                    </a:lnTo>
                    <a:lnTo>
                      <a:pt x="3" y="27"/>
                    </a:lnTo>
                    <a:lnTo>
                      <a:pt x="1" y="26"/>
                    </a:lnTo>
                    <a:lnTo>
                      <a:pt x="1" y="25"/>
                    </a:lnTo>
                    <a:lnTo>
                      <a:pt x="0" y="24"/>
                    </a:lnTo>
                    <a:lnTo>
                      <a:pt x="0" y="21"/>
                    </a:lnTo>
                    <a:lnTo>
                      <a:pt x="0" y="19"/>
                    </a:lnTo>
                    <a:lnTo>
                      <a:pt x="0" y="17"/>
                    </a:lnTo>
                    <a:lnTo>
                      <a:pt x="1" y="15"/>
                    </a:lnTo>
                    <a:lnTo>
                      <a:pt x="2" y="12"/>
                    </a:lnTo>
                    <a:lnTo>
                      <a:pt x="3" y="10"/>
                    </a:lnTo>
                    <a:lnTo>
                      <a:pt x="4" y="8"/>
                    </a:lnTo>
                    <a:lnTo>
                      <a:pt x="5" y="6"/>
                    </a:lnTo>
                    <a:lnTo>
                      <a:pt x="6" y="4"/>
                    </a:lnTo>
                    <a:lnTo>
                      <a:pt x="8" y="3"/>
                    </a:lnTo>
                    <a:lnTo>
                      <a:pt x="9" y="2"/>
                    </a:lnTo>
                    <a:lnTo>
                      <a:pt x="10" y="0"/>
                    </a:lnTo>
                    <a:lnTo>
                      <a:pt x="12"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4" name="Freeform 1082">
                <a:extLst>
                  <a:ext uri="{FF2B5EF4-FFF2-40B4-BE49-F238E27FC236}">
                    <a16:creationId xmlns:a16="http://schemas.microsoft.com/office/drawing/2014/main" id="{A0C8E5E1-1646-CAE5-E6E5-56885682FD7D}"/>
                  </a:ext>
                </a:extLst>
              </p:cNvPr>
              <p:cNvSpPr>
                <a:spLocks/>
              </p:cNvSpPr>
              <p:nvPr/>
            </p:nvSpPr>
            <p:spPr bwMode="auto">
              <a:xfrm>
                <a:off x="1242" y="3933"/>
                <a:ext cx="14" cy="4"/>
              </a:xfrm>
              <a:custGeom>
                <a:avLst/>
                <a:gdLst>
                  <a:gd name="T0" fmla="*/ 23 w 42"/>
                  <a:gd name="T1" fmla="*/ 0 h 11"/>
                  <a:gd name="T2" fmla="*/ 19 w 42"/>
                  <a:gd name="T3" fmla="*/ 0 h 11"/>
                  <a:gd name="T4" fmla="*/ 15 w 42"/>
                  <a:gd name="T5" fmla="*/ 0 h 11"/>
                  <a:gd name="T6" fmla="*/ 11 w 42"/>
                  <a:gd name="T7" fmla="*/ 0 h 11"/>
                  <a:gd name="T8" fmla="*/ 8 w 42"/>
                  <a:gd name="T9" fmla="*/ 0 h 11"/>
                  <a:gd name="T10" fmla="*/ 5 w 42"/>
                  <a:gd name="T11" fmla="*/ 0 h 11"/>
                  <a:gd name="T12" fmla="*/ 3 w 42"/>
                  <a:gd name="T13" fmla="*/ 1 h 11"/>
                  <a:gd name="T14" fmla="*/ 1 w 42"/>
                  <a:gd name="T15" fmla="*/ 3 h 11"/>
                  <a:gd name="T16" fmla="*/ 0 w 42"/>
                  <a:gd name="T17" fmla="*/ 4 h 11"/>
                  <a:gd name="T18" fmla="*/ 0 w 42"/>
                  <a:gd name="T19" fmla="*/ 5 h 11"/>
                  <a:gd name="T20" fmla="*/ 1 w 42"/>
                  <a:gd name="T21" fmla="*/ 6 h 11"/>
                  <a:gd name="T22" fmla="*/ 3 w 42"/>
                  <a:gd name="T23" fmla="*/ 7 h 11"/>
                  <a:gd name="T24" fmla="*/ 5 w 42"/>
                  <a:gd name="T25" fmla="*/ 8 h 11"/>
                  <a:gd name="T26" fmla="*/ 8 w 42"/>
                  <a:gd name="T27" fmla="*/ 9 h 11"/>
                  <a:gd name="T28" fmla="*/ 11 w 42"/>
                  <a:gd name="T29" fmla="*/ 10 h 11"/>
                  <a:gd name="T30" fmla="*/ 15 w 42"/>
                  <a:gd name="T31" fmla="*/ 10 h 11"/>
                  <a:gd name="T32" fmla="*/ 19 w 42"/>
                  <a:gd name="T33" fmla="*/ 11 h 11"/>
                  <a:gd name="T34" fmla="*/ 23 w 42"/>
                  <a:gd name="T35" fmla="*/ 11 h 11"/>
                  <a:gd name="T36" fmla="*/ 27 w 42"/>
                  <a:gd name="T37" fmla="*/ 11 h 11"/>
                  <a:gd name="T38" fmla="*/ 31 w 42"/>
                  <a:gd name="T39" fmla="*/ 11 h 11"/>
                  <a:gd name="T40" fmla="*/ 35 w 42"/>
                  <a:gd name="T41" fmla="*/ 11 h 11"/>
                  <a:gd name="T42" fmla="*/ 37 w 42"/>
                  <a:gd name="T43" fmla="*/ 10 h 11"/>
                  <a:gd name="T44" fmla="*/ 40 w 42"/>
                  <a:gd name="T45" fmla="*/ 9 h 11"/>
                  <a:gd name="T46" fmla="*/ 41 w 42"/>
                  <a:gd name="T47" fmla="*/ 9 h 11"/>
                  <a:gd name="T48" fmla="*/ 42 w 42"/>
                  <a:gd name="T49" fmla="*/ 8 h 11"/>
                  <a:gd name="T50" fmla="*/ 42 w 42"/>
                  <a:gd name="T51" fmla="*/ 7 h 11"/>
                  <a:gd name="T52" fmla="*/ 41 w 42"/>
                  <a:gd name="T53" fmla="*/ 6 h 11"/>
                  <a:gd name="T54" fmla="*/ 40 w 42"/>
                  <a:gd name="T55" fmla="*/ 5 h 11"/>
                  <a:gd name="T56" fmla="*/ 37 w 42"/>
                  <a:gd name="T57" fmla="*/ 4 h 11"/>
                  <a:gd name="T58" fmla="*/ 35 w 42"/>
                  <a:gd name="T59" fmla="*/ 3 h 11"/>
                  <a:gd name="T60" fmla="*/ 31 w 42"/>
                  <a:gd name="T61" fmla="*/ 1 h 11"/>
                  <a:gd name="T62" fmla="*/ 27 w 42"/>
                  <a:gd name="T63" fmla="*/ 0 h 11"/>
                  <a:gd name="T64" fmla="*/ 23 w 42"/>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1">
                    <a:moveTo>
                      <a:pt x="23" y="0"/>
                    </a:moveTo>
                    <a:lnTo>
                      <a:pt x="19" y="0"/>
                    </a:lnTo>
                    <a:lnTo>
                      <a:pt x="15" y="0"/>
                    </a:lnTo>
                    <a:lnTo>
                      <a:pt x="11" y="0"/>
                    </a:lnTo>
                    <a:lnTo>
                      <a:pt x="8" y="0"/>
                    </a:lnTo>
                    <a:lnTo>
                      <a:pt x="5" y="0"/>
                    </a:lnTo>
                    <a:lnTo>
                      <a:pt x="3" y="1"/>
                    </a:lnTo>
                    <a:lnTo>
                      <a:pt x="1" y="3"/>
                    </a:lnTo>
                    <a:lnTo>
                      <a:pt x="0" y="4"/>
                    </a:lnTo>
                    <a:lnTo>
                      <a:pt x="0" y="5"/>
                    </a:lnTo>
                    <a:lnTo>
                      <a:pt x="1" y="6"/>
                    </a:lnTo>
                    <a:lnTo>
                      <a:pt x="3" y="7"/>
                    </a:lnTo>
                    <a:lnTo>
                      <a:pt x="5" y="8"/>
                    </a:lnTo>
                    <a:lnTo>
                      <a:pt x="8" y="9"/>
                    </a:lnTo>
                    <a:lnTo>
                      <a:pt x="11" y="10"/>
                    </a:lnTo>
                    <a:lnTo>
                      <a:pt x="15" y="10"/>
                    </a:lnTo>
                    <a:lnTo>
                      <a:pt x="19" y="11"/>
                    </a:lnTo>
                    <a:lnTo>
                      <a:pt x="23" y="11"/>
                    </a:lnTo>
                    <a:lnTo>
                      <a:pt x="27" y="11"/>
                    </a:lnTo>
                    <a:lnTo>
                      <a:pt x="31" y="11"/>
                    </a:lnTo>
                    <a:lnTo>
                      <a:pt x="35" y="11"/>
                    </a:lnTo>
                    <a:lnTo>
                      <a:pt x="37" y="10"/>
                    </a:lnTo>
                    <a:lnTo>
                      <a:pt x="40" y="9"/>
                    </a:lnTo>
                    <a:lnTo>
                      <a:pt x="41" y="9"/>
                    </a:lnTo>
                    <a:lnTo>
                      <a:pt x="42" y="8"/>
                    </a:lnTo>
                    <a:lnTo>
                      <a:pt x="42" y="7"/>
                    </a:lnTo>
                    <a:lnTo>
                      <a:pt x="41" y="6"/>
                    </a:lnTo>
                    <a:lnTo>
                      <a:pt x="40" y="5"/>
                    </a:lnTo>
                    <a:lnTo>
                      <a:pt x="37" y="4"/>
                    </a:lnTo>
                    <a:lnTo>
                      <a:pt x="35" y="3"/>
                    </a:lnTo>
                    <a:lnTo>
                      <a:pt x="31" y="1"/>
                    </a:lnTo>
                    <a:lnTo>
                      <a:pt x="27" y="0"/>
                    </a:lnTo>
                    <a:lnTo>
                      <a:pt x="23" y="0"/>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5" name="Freeform 1083">
                <a:extLst>
                  <a:ext uri="{FF2B5EF4-FFF2-40B4-BE49-F238E27FC236}">
                    <a16:creationId xmlns:a16="http://schemas.microsoft.com/office/drawing/2014/main" id="{D68D6630-9C26-9A8A-7B2E-59F5832901A6}"/>
                  </a:ext>
                </a:extLst>
              </p:cNvPr>
              <p:cNvSpPr>
                <a:spLocks/>
              </p:cNvSpPr>
              <p:nvPr/>
            </p:nvSpPr>
            <p:spPr bwMode="auto">
              <a:xfrm>
                <a:off x="1287" y="3915"/>
                <a:ext cx="12" cy="8"/>
              </a:xfrm>
              <a:custGeom>
                <a:avLst/>
                <a:gdLst>
                  <a:gd name="T0" fmla="*/ 15 w 38"/>
                  <a:gd name="T1" fmla="*/ 25 h 25"/>
                  <a:gd name="T2" fmla="*/ 12 w 38"/>
                  <a:gd name="T3" fmla="*/ 24 h 25"/>
                  <a:gd name="T4" fmla="*/ 9 w 38"/>
                  <a:gd name="T5" fmla="*/ 23 h 25"/>
                  <a:gd name="T6" fmla="*/ 6 w 38"/>
                  <a:gd name="T7" fmla="*/ 22 h 25"/>
                  <a:gd name="T8" fmla="*/ 4 w 38"/>
                  <a:gd name="T9" fmla="*/ 20 h 25"/>
                  <a:gd name="T10" fmla="*/ 2 w 38"/>
                  <a:gd name="T11" fmla="*/ 18 h 25"/>
                  <a:gd name="T12" fmla="*/ 0 w 38"/>
                  <a:gd name="T13" fmla="*/ 15 h 25"/>
                  <a:gd name="T14" fmla="*/ 0 w 38"/>
                  <a:gd name="T15" fmla="*/ 12 h 25"/>
                  <a:gd name="T16" fmla="*/ 0 w 38"/>
                  <a:gd name="T17" fmla="*/ 10 h 25"/>
                  <a:gd name="T18" fmla="*/ 3 w 38"/>
                  <a:gd name="T19" fmla="*/ 8 h 25"/>
                  <a:gd name="T20" fmla="*/ 4 w 38"/>
                  <a:gd name="T21" fmla="*/ 6 h 25"/>
                  <a:gd name="T22" fmla="*/ 7 w 38"/>
                  <a:gd name="T23" fmla="*/ 4 h 25"/>
                  <a:gd name="T24" fmla="*/ 10 w 38"/>
                  <a:gd name="T25" fmla="*/ 2 h 25"/>
                  <a:gd name="T26" fmla="*/ 13 w 38"/>
                  <a:gd name="T27" fmla="*/ 2 h 25"/>
                  <a:gd name="T28" fmla="*/ 16 w 38"/>
                  <a:gd name="T29" fmla="*/ 1 h 25"/>
                  <a:gd name="T30" fmla="*/ 19 w 38"/>
                  <a:gd name="T31" fmla="*/ 0 h 25"/>
                  <a:gd name="T32" fmla="*/ 24 w 38"/>
                  <a:gd name="T33" fmla="*/ 1 h 25"/>
                  <a:gd name="T34" fmla="*/ 27 w 38"/>
                  <a:gd name="T35" fmla="*/ 1 h 25"/>
                  <a:gd name="T36" fmla="*/ 31 w 38"/>
                  <a:gd name="T37" fmla="*/ 2 h 25"/>
                  <a:gd name="T38" fmla="*/ 33 w 38"/>
                  <a:gd name="T39" fmla="*/ 4 h 25"/>
                  <a:gd name="T40" fmla="*/ 35 w 38"/>
                  <a:gd name="T41" fmla="*/ 5 h 25"/>
                  <a:gd name="T42" fmla="*/ 37 w 38"/>
                  <a:gd name="T43" fmla="*/ 7 h 25"/>
                  <a:gd name="T44" fmla="*/ 38 w 38"/>
                  <a:gd name="T45" fmla="*/ 9 h 25"/>
                  <a:gd name="T46" fmla="*/ 38 w 38"/>
                  <a:gd name="T47" fmla="*/ 12 h 25"/>
                  <a:gd name="T48" fmla="*/ 38 w 38"/>
                  <a:gd name="T49" fmla="*/ 14 h 25"/>
                  <a:gd name="T50" fmla="*/ 37 w 38"/>
                  <a:gd name="T51" fmla="*/ 17 h 25"/>
                  <a:gd name="T52" fmla="*/ 35 w 38"/>
                  <a:gd name="T53" fmla="*/ 19 h 25"/>
                  <a:gd name="T54" fmla="*/ 32 w 38"/>
                  <a:gd name="T55" fmla="*/ 21 h 25"/>
                  <a:gd name="T56" fmla="*/ 30 w 38"/>
                  <a:gd name="T57" fmla="*/ 23 h 25"/>
                  <a:gd name="T58" fmla="*/ 27 w 38"/>
                  <a:gd name="T59" fmla="*/ 24 h 25"/>
                  <a:gd name="T60" fmla="*/ 23 w 38"/>
                  <a:gd name="T61" fmla="*/ 25 h 25"/>
                  <a:gd name="T62" fmla="*/ 19 w 38"/>
                  <a:gd name="T63" fmla="*/ 25 h 25"/>
                  <a:gd name="T64" fmla="*/ 15 w 38"/>
                  <a:gd name="T6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25">
                    <a:moveTo>
                      <a:pt x="15" y="25"/>
                    </a:moveTo>
                    <a:lnTo>
                      <a:pt x="12" y="24"/>
                    </a:lnTo>
                    <a:lnTo>
                      <a:pt x="9" y="23"/>
                    </a:lnTo>
                    <a:lnTo>
                      <a:pt x="6" y="22"/>
                    </a:lnTo>
                    <a:lnTo>
                      <a:pt x="4" y="20"/>
                    </a:lnTo>
                    <a:lnTo>
                      <a:pt x="2" y="18"/>
                    </a:lnTo>
                    <a:lnTo>
                      <a:pt x="0" y="15"/>
                    </a:lnTo>
                    <a:lnTo>
                      <a:pt x="0" y="12"/>
                    </a:lnTo>
                    <a:lnTo>
                      <a:pt x="0" y="10"/>
                    </a:lnTo>
                    <a:lnTo>
                      <a:pt x="3" y="8"/>
                    </a:lnTo>
                    <a:lnTo>
                      <a:pt x="4" y="6"/>
                    </a:lnTo>
                    <a:lnTo>
                      <a:pt x="7" y="4"/>
                    </a:lnTo>
                    <a:lnTo>
                      <a:pt x="10" y="2"/>
                    </a:lnTo>
                    <a:lnTo>
                      <a:pt x="13" y="2"/>
                    </a:lnTo>
                    <a:lnTo>
                      <a:pt x="16" y="1"/>
                    </a:lnTo>
                    <a:lnTo>
                      <a:pt x="19" y="0"/>
                    </a:lnTo>
                    <a:lnTo>
                      <a:pt x="24" y="1"/>
                    </a:lnTo>
                    <a:lnTo>
                      <a:pt x="27" y="1"/>
                    </a:lnTo>
                    <a:lnTo>
                      <a:pt x="31" y="2"/>
                    </a:lnTo>
                    <a:lnTo>
                      <a:pt x="33" y="4"/>
                    </a:lnTo>
                    <a:lnTo>
                      <a:pt x="35" y="5"/>
                    </a:lnTo>
                    <a:lnTo>
                      <a:pt x="37" y="7"/>
                    </a:lnTo>
                    <a:lnTo>
                      <a:pt x="38" y="9"/>
                    </a:lnTo>
                    <a:lnTo>
                      <a:pt x="38" y="12"/>
                    </a:lnTo>
                    <a:lnTo>
                      <a:pt x="38" y="14"/>
                    </a:lnTo>
                    <a:lnTo>
                      <a:pt x="37" y="17"/>
                    </a:lnTo>
                    <a:lnTo>
                      <a:pt x="35" y="19"/>
                    </a:lnTo>
                    <a:lnTo>
                      <a:pt x="32" y="21"/>
                    </a:lnTo>
                    <a:lnTo>
                      <a:pt x="30" y="23"/>
                    </a:lnTo>
                    <a:lnTo>
                      <a:pt x="27" y="24"/>
                    </a:lnTo>
                    <a:lnTo>
                      <a:pt x="23" y="25"/>
                    </a:lnTo>
                    <a:lnTo>
                      <a:pt x="19" y="25"/>
                    </a:lnTo>
                    <a:lnTo>
                      <a:pt x="15" y="25"/>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6" name="Freeform 1084">
                <a:extLst>
                  <a:ext uri="{FF2B5EF4-FFF2-40B4-BE49-F238E27FC236}">
                    <a16:creationId xmlns:a16="http://schemas.microsoft.com/office/drawing/2014/main" id="{8FEE02D7-5CDD-015C-60AB-BB69F3F35823}"/>
                  </a:ext>
                </a:extLst>
              </p:cNvPr>
              <p:cNvSpPr>
                <a:spLocks/>
              </p:cNvSpPr>
              <p:nvPr/>
            </p:nvSpPr>
            <p:spPr bwMode="auto">
              <a:xfrm>
                <a:off x="1310" y="3921"/>
                <a:ext cx="7" cy="5"/>
              </a:xfrm>
              <a:custGeom>
                <a:avLst/>
                <a:gdLst>
                  <a:gd name="T0" fmla="*/ 8 w 21"/>
                  <a:gd name="T1" fmla="*/ 13 h 13"/>
                  <a:gd name="T2" fmla="*/ 10 w 21"/>
                  <a:gd name="T3" fmla="*/ 13 h 13"/>
                  <a:gd name="T4" fmla="*/ 12 w 21"/>
                  <a:gd name="T5" fmla="*/ 12 h 13"/>
                  <a:gd name="T6" fmla="*/ 15 w 21"/>
                  <a:gd name="T7" fmla="*/ 12 h 13"/>
                  <a:gd name="T8" fmla="*/ 16 w 21"/>
                  <a:gd name="T9" fmla="*/ 11 h 13"/>
                  <a:gd name="T10" fmla="*/ 18 w 21"/>
                  <a:gd name="T11" fmla="*/ 11 h 13"/>
                  <a:gd name="T12" fmla="*/ 19 w 21"/>
                  <a:gd name="T13" fmla="*/ 9 h 13"/>
                  <a:gd name="T14" fmla="*/ 20 w 21"/>
                  <a:gd name="T15" fmla="*/ 8 h 13"/>
                  <a:gd name="T16" fmla="*/ 21 w 21"/>
                  <a:gd name="T17" fmla="*/ 7 h 13"/>
                  <a:gd name="T18" fmla="*/ 21 w 21"/>
                  <a:gd name="T19" fmla="*/ 4 h 13"/>
                  <a:gd name="T20" fmla="*/ 20 w 21"/>
                  <a:gd name="T21" fmla="*/ 2 h 13"/>
                  <a:gd name="T22" fmla="*/ 17 w 21"/>
                  <a:gd name="T23" fmla="*/ 0 h 13"/>
                  <a:gd name="T24" fmla="*/ 12 w 21"/>
                  <a:gd name="T25" fmla="*/ 0 h 13"/>
                  <a:gd name="T26" fmla="*/ 11 w 21"/>
                  <a:gd name="T27" fmla="*/ 0 h 13"/>
                  <a:gd name="T28" fmla="*/ 9 w 21"/>
                  <a:gd name="T29" fmla="*/ 0 h 13"/>
                  <a:gd name="T30" fmla="*/ 7 w 21"/>
                  <a:gd name="T31" fmla="*/ 0 h 13"/>
                  <a:gd name="T32" fmla="*/ 5 w 21"/>
                  <a:gd name="T33" fmla="*/ 1 h 13"/>
                  <a:gd name="T34" fmla="*/ 3 w 21"/>
                  <a:gd name="T35" fmla="*/ 2 h 13"/>
                  <a:gd name="T36" fmla="*/ 2 w 21"/>
                  <a:gd name="T37" fmla="*/ 3 h 13"/>
                  <a:gd name="T38" fmla="*/ 1 w 21"/>
                  <a:gd name="T39" fmla="*/ 4 h 13"/>
                  <a:gd name="T40" fmla="*/ 0 w 21"/>
                  <a:gd name="T41" fmla="*/ 5 h 13"/>
                  <a:gd name="T42" fmla="*/ 0 w 21"/>
                  <a:gd name="T43" fmla="*/ 8 h 13"/>
                  <a:gd name="T44" fmla="*/ 2 w 21"/>
                  <a:gd name="T45" fmla="*/ 10 h 13"/>
                  <a:gd name="T46" fmla="*/ 4 w 21"/>
                  <a:gd name="T47" fmla="*/ 12 h 13"/>
                  <a:gd name="T48" fmla="*/ 8 w 21"/>
                  <a:gd name="T4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13">
                    <a:moveTo>
                      <a:pt x="8" y="13"/>
                    </a:moveTo>
                    <a:lnTo>
                      <a:pt x="10" y="13"/>
                    </a:lnTo>
                    <a:lnTo>
                      <a:pt x="12" y="12"/>
                    </a:lnTo>
                    <a:lnTo>
                      <a:pt x="15" y="12"/>
                    </a:lnTo>
                    <a:lnTo>
                      <a:pt x="16" y="11"/>
                    </a:lnTo>
                    <a:lnTo>
                      <a:pt x="18" y="11"/>
                    </a:lnTo>
                    <a:lnTo>
                      <a:pt x="19" y="9"/>
                    </a:lnTo>
                    <a:lnTo>
                      <a:pt x="20" y="8"/>
                    </a:lnTo>
                    <a:lnTo>
                      <a:pt x="21" y="7"/>
                    </a:lnTo>
                    <a:lnTo>
                      <a:pt x="21" y="4"/>
                    </a:lnTo>
                    <a:lnTo>
                      <a:pt x="20" y="2"/>
                    </a:lnTo>
                    <a:lnTo>
                      <a:pt x="17" y="0"/>
                    </a:lnTo>
                    <a:lnTo>
                      <a:pt x="12" y="0"/>
                    </a:lnTo>
                    <a:lnTo>
                      <a:pt x="11" y="0"/>
                    </a:lnTo>
                    <a:lnTo>
                      <a:pt x="9" y="0"/>
                    </a:lnTo>
                    <a:lnTo>
                      <a:pt x="7" y="0"/>
                    </a:lnTo>
                    <a:lnTo>
                      <a:pt x="5" y="1"/>
                    </a:lnTo>
                    <a:lnTo>
                      <a:pt x="3" y="2"/>
                    </a:lnTo>
                    <a:lnTo>
                      <a:pt x="2" y="3"/>
                    </a:lnTo>
                    <a:lnTo>
                      <a:pt x="1" y="4"/>
                    </a:lnTo>
                    <a:lnTo>
                      <a:pt x="0" y="5"/>
                    </a:lnTo>
                    <a:lnTo>
                      <a:pt x="0" y="8"/>
                    </a:lnTo>
                    <a:lnTo>
                      <a:pt x="2" y="10"/>
                    </a:lnTo>
                    <a:lnTo>
                      <a:pt x="4" y="12"/>
                    </a:lnTo>
                    <a:lnTo>
                      <a:pt x="8" y="13"/>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7" name="Freeform 1085">
                <a:extLst>
                  <a:ext uri="{FF2B5EF4-FFF2-40B4-BE49-F238E27FC236}">
                    <a16:creationId xmlns:a16="http://schemas.microsoft.com/office/drawing/2014/main" id="{7783D508-685E-70A2-0D4E-53A9E55D7C28}"/>
                  </a:ext>
                </a:extLst>
              </p:cNvPr>
              <p:cNvSpPr>
                <a:spLocks/>
              </p:cNvSpPr>
              <p:nvPr/>
            </p:nvSpPr>
            <p:spPr bwMode="auto">
              <a:xfrm>
                <a:off x="1269" y="3933"/>
                <a:ext cx="16" cy="3"/>
              </a:xfrm>
              <a:custGeom>
                <a:avLst/>
                <a:gdLst>
                  <a:gd name="T0" fmla="*/ 24 w 50"/>
                  <a:gd name="T1" fmla="*/ 8 h 9"/>
                  <a:gd name="T2" fmla="*/ 29 w 50"/>
                  <a:gd name="T3" fmla="*/ 9 h 9"/>
                  <a:gd name="T4" fmla="*/ 33 w 50"/>
                  <a:gd name="T5" fmla="*/ 9 h 9"/>
                  <a:gd name="T6" fmla="*/ 39 w 50"/>
                  <a:gd name="T7" fmla="*/ 9 h 9"/>
                  <a:gd name="T8" fmla="*/ 42 w 50"/>
                  <a:gd name="T9" fmla="*/ 9 h 9"/>
                  <a:gd name="T10" fmla="*/ 45 w 50"/>
                  <a:gd name="T11" fmla="*/ 9 h 9"/>
                  <a:gd name="T12" fmla="*/ 47 w 50"/>
                  <a:gd name="T13" fmla="*/ 9 h 9"/>
                  <a:gd name="T14" fmla="*/ 49 w 50"/>
                  <a:gd name="T15" fmla="*/ 8 h 9"/>
                  <a:gd name="T16" fmla="*/ 50 w 50"/>
                  <a:gd name="T17" fmla="*/ 8 h 9"/>
                  <a:gd name="T18" fmla="*/ 50 w 50"/>
                  <a:gd name="T19" fmla="*/ 7 h 9"/>
                  <a:gd name="T20" fmla="*/ 49 w 50"/>
                  <a:gd name="T21" fmla="*/ 6 h 9"/>
                  <a:gd name="T22" fmla="*/ 47 w 50"/>
                  <a:gd name="T23" fmla="*/ 6 h 9"/>
                  <a:gd name="T24" fmla="*/ 44 w 50"/>
                  <a:gd name="T25" fmla="*/ 5 h 9"/>
                  <a:gd name="T26" fmla="*/ 41 w 50"/>
                  <a:gd name="T27" fmla="*/ 4 h 9"/>
                  <a:gd name="T28" fmla="*/ 37 w 50"/>
                  <a:gd name="T29" fmla="*/ 3 h 9"/>
                  <a:gd name="T30" fmla="*/ 32 w 50"/>
                  <a:gd name="T31" fmla="*/ 2 h 9"/>
                  <a:gd name="T32" fmla="*/ 27 w 50"/>
                  <a:gd name="T33" fmla="*/ 0 h 9"/>
                  <a:gd name="T34" fmla="*/ 22 w 50"/>
                  <a:gd name="T35" fmla="*/ 0 h 9"/>
                  <a:gd name="T36" fmla="*/ 18 w 50"/>
                  <a:gd name="T37" fmla="*/ 0 h 9"/>
                  <a:gd name="T38" fmla="*/ 13 w 50"/>
                  <a:gd name="T39" fmla="*/ 0 h 9"/>
                  <a:gd name="T40" fmla="*/ 9 w 50"/>
                  <a:gd name="T41" fmla="*/ 0 h 9"/>
                  <a:gd name="T42" fmla="*/ 6 w 50"/>
                  <a:gd name="T43" fmla="*/ 0 h 9"/>
                  <a:gd name="T44" fmla="*/ 3 w 50"/>
                  <a:gd name="T45" fmla="*/ 0 h 9"/>
                  <a:gd name="T46" fmla="*/ 1 w 50"/>
                  <a:gd name="T47" fmla="*/ 2 h 9"/>
                  <a:gd name="T48" fmla="*/ 0 w 50"/>
                  <a:gd name="T49" fmla="*/ 3 h 9"/>
                  <a:gd name="T50" fmla="*/ 1 w 50"/>
                  <a:gd name="T51" fmla="*/ 4 h 9"/>
                  <a:gd name="T52" fmla="*/ 2 w 50"/>
                  <a:gd name="T53" fmla="*/ 4 h 9"/>
                  <a:gd name="T54" fmla="*/ 4 w 50"/>
                  <a:gd name="T55" fmla="*/ 5 h 9"/>
                  <a:gd name="T56" fmla="*/ 7 w 50"/>
                  <a:gd name="T57" fmla="*/ 6 h 9"/>
                  <a:gd name="T58" fmla="*/ 10 w 50"/>
                  <a:gd name="T59" fmla="*/ 6 h 9"/>
                  <a:gd name="T60" fmla="*/ 15 w 50"/>
                  <a:gd name="T61" fmla="*/ 7 h 9"/>
                  <a:gd name="T62" fmla="*/ 20 w 50"/>
                  <a:gd name="T63" fmla="*/ 8 h 9"/>
                  <a:gd name="T64" fmla="*/ 24 w 50"/>
                  <a:gd name="T65"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9">
                    <a:moveTo>
                      <a:pt x="24" y="8"/>
                    </a:moveTo>
                    <a:lnTo>
                      <a:pt x="29" y="9"/>
                    </a:lnTo>
                    <a:lnTo>
                      <a:pt x="33" y="9"/>
                    </a:lnTo>
                    <a:lnTo>
                      <a:pt x="39" y="9"/>
                    </a:lnTo>
                    <a:lnTo>
                      <a:pt x="42" y="9"/>
                    </a:lnTo>
                    <a:lnTo>
                      <a:pt x="45" y="9"/>
                    </a:lnTo>
                    <a:lnTo>
                      <a:pt x="47" y="9"/>
                    </a:lnTo>
                    <a:lnTo>
                      <a:pt x="49" y="8"/>
                    </a:lnTo>
                    <a:lnTo>
                      <a:pt x="50" y="8"/>
                    </a:lnTo>
                    <a:lnTo>
                      <a:pt x="50" y="7"/>
                    </a:lnTo>
                    <a:lnTo>
                      <a:pt x="49" y="6"/>
                    </a:lnTo>
                    <a:lnTo>
                      <a:pt x="47" y="6"/>
                    </a:lnTo>
                    <a:lnTo>
                      <a:pt x="44" y="5"/>
                    </a:lnTo>
                    <a:lnTo>
                      <a:pt x="41" y="4"/>
                    </a:lnTo>
                    <a:lnTo>
                      <a:pt x="37" y="3"/>
                    </a:lnTo>
                    <a:lnTo>
                      <a:pt x="32" y="2"/>
                    </a:lnTo>
                    <a:lnTo>
                      <a:pt x="27" y="0"/>
                    </a:lnTo>
                    <a:lnTo>
                      <a:pt x="22" y="0"/>
                    </a:lnTo>
                    <a:lnTo>
                      <a:pt x="18" y="0"/>
                    </a:lnTo>
                    <a:lnTo>
                      <a:pt x="13" y="0"/>
                    </a:lnTo>
                    <a:lnTo>
                      <a:pt x="9" y="0"/>
                    </a:lnTo>
                    <a:lnTo>
                      <a:pt x="6" y="0"/>
                    </a:lnTo>
                    <a:lnTo>
                      <a:pt x="3" y="0"/>
                    </a:lnTo>
                    <a:lnTo>
                      <a:pt x="1" y="2"/>
                    </a:lnTo>
                    <a:lnTo>
                      <a:pt x="0" y="3"/>
                    </a:lnTo>
                    <a:lnTo>
                      <a:pt x="1" y="4"/>
                    </a:lnTo>
                    <a:lnTo>
                      <a:pt x="2" y="4"/>
                    </a:lnTo>
                    <a:lnTo>
                      <a:pt x="4" y="5"/>
                    </a:lnTo>
                    <a:lnTo>
                      <a:pt x="7" y="6"/>
                    </a:lnTo>
                    <a:lnTo>
                      <a:pt x="10" y="6"/>
                    </a:lnTo>
                    <a:lnTo>
                      <a:pt x="15" y="7"/>
                    </a:lnTo>
                    <a:lnTo>
                      <a:pt x="20" y="8"/>
                    </a:lnTo>
                    <a:lnTo>
                      <a:pt x="24" y="8"/>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8" name="Freeform 1086">
                <a:extLst>
                  <a:ext uri="{FF2B5EF4-FFF2-40B4-BE49-F238E27FC236}">
                    <a16:creationId xmlns:a16="http://schemas.microsoft.com/office/drawing/2014/main" id="{8EE148F5-281F-871A-1CDD-813CB28AD5C0}"/>
                  </a:ext>
                </a:extLst>
              </p:cNvPr>
              <p:cNvSpPr>
                <a:spLocks/>
              </p:cNvSpPr>
              <p:nvPr/>
            </p:nvSpPr>
            <p:spPr bwMode="auto">
              <a:xfrm>
                <a:off x="1259" y="3917"/>
                <a:ext cx="11" cy="4"/>
              </a:xfrm>
              <a:custGeom>
                <a:avLst/>
                <a:gdLst>
                  <a:gd name="T0" fmla="*/ 16 w 34"/>
                  <a:gd name="T1" fmla="*/ 11 h 11"/>
                  <a:gd name="T2" fmla="*/ 18 w 34"/>
                  <a:gd name="T3" fmla="*/ 11 h 11"/>
                  <a:gd name="T4" fmla="*/ 22 w 34"/>
                  <a:gd name="T5" fmla="*/ 11 h 11"/>
                  <a:gd name="T6" fmla="*/ 26 w 34"/>
                  <a:gd name="T7" fmla="*/ 11 h 11"/>
                  <a:gd name="T8" fmla="*/ 28 w 34"/>
                  <a:gd name="T9" fmla="*/ 11 h 11"/>
                  <a:gd name="T10" fmla="*/ 30 w 34"/>
                  <a:gd name="T11" fmla="*/ 10 h 11"/>
                  <a:gd name="T12" fmla="*/ 32 w 34"/>
                  <a:gd name="T13" fmla="*/ 9 h 11"/>
                  <a:gd name="T14" fmla="*/ 33 w 34"/>
                  <a:gd name="T15" fmla="*/ 9 h 11"/>
                  <a:gd name="T16" fmla="*/ 34 w 34"/>
                  <a:gd name="T17" fmla="*/ 7 h 11"/>
                  <a:gd name="T18" fmla="*/ 34 w 34"/>
                  <a:gd name="T19" fmla="*/ 6 h 11"/>
                  <a:gd name="T20" fmla="*/ 33 w 34"/>
                  <a:gd name="T21" fmla="*/ 5 h 11"/>
                  <a:gd name="T22" fmla="*/ 32 w 34"/>
                  <a:gd name="T23" fmla="*/ 4 h 11"/>
                  <a:gd name="T24" fmla="*/ 31 w 34"/>
                  <a:gd name="T25" fmla="*/ 3 h 11"/>
                  <a:gd name="T26" fmla="*/ 28 w 34"/>
                  <a:gd name="T27" fmla="*/ 2 h 11"/>
                  <a:gd name="T28" fmla="*/ 26 w 34"/>
                  <a:gd name="T29" fmla="*/ 2 h 11"/>
                  <a:gd name="T30" fmla="*/ 22 w 34"/>
                  <a:gd name="T31" fmla="*/ 1 h 11"/>
                  <a:gd name="T32" fmla="*/ 19 w 34"/>
                  <a:gd name="T33" fmla="*/ 1 h 11"/>
                  <a:gd name="T34" fmla="*/ 16 w 34"/>
                  <a:gd name="T35" fmla="*/ 0 h 11"/>
                  <a:gd name="T36" fmla="*/ 13 w 34"/>
                  <a:gd name="T37" fmla="*/ 0 h 11"/>
                  <a:gd name="T38" fmla="*/ 10 w 34"/>
                  <a:gd name="T39" fmla="*/ 0 h 11"/>
                  <a:gd name="T40" fmla="*/ 8 w 34"/>
                  <a:gd name="T41" fmla="*/ 1 h 11"/>
                  <a:gd name="T42" fmla="*/ 5 w 34"/>
                  <a:gd name="T43" fmla="*/ 1 h 11"/>
                  <a:gd name="T44" fmla="*/ 2 w 34"/>
                  <a:gd name="T45" fmla="*/ 2 h 11"/>
                  <a:gd name="T46" fmla="*/ 1 w 34"/>
                  <a:gd name="T47" fmla="*/ 3 h 11"/>
                  <a:gd name="T48" fmla="*/ 0 w 34"/>
                  <a:gd name="T49" fmla="*/ 3 h 11"/>
                  <a:gd name="T50" fmla="*/ 0 w 34"/>
                  <a:gd name="T51" fmla="*/ 4 h 11"/>
                  <a:gd name="T52" fmla="*/ 1 w 34"/>
                  <a:gd name="T53" fmla="*/ 5 h 11"/>
                  <a:gd name="T54" fmla="*/ 2 w 34"/>
                  <a:gd name="T55" fmla="*/ 6 h 11"/>
                  <a:gd name="T56" fmla="*/ 5 w 34"/>
                  <a:gd name="T57" fmla="*/ 7 h 11"/>
                  <a:gd name="T58" fmla="*/ 7 w 34"/>
                  <a:gd name="T59" fmla="*/ 9 h 11"/>
                  <a:gd name="T60" fmla="*/ 10 w 34"/>
                  <a:gd name="T61" fmla="*/ 10 h 11"/>
                  <a:gd name="T62" fmla="*/ 13 w 34"/>
                  <a:gd name="T63" fmla="*/ 10 h 11"/>
                  <a:gd name="T64" fmla="*/ 16 w 34"/>
                  <a:gd name="T6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11">
                    <a:moveTo>
                      <a:pt x="16" y="11"/>
                    </a:moveTo>
                    <a:lnTo>
                      <a:pt x="18" y="11"/>
                    </a:lnTo>
                    <a:lnTo>
                      <a:pt x="22" y="11"/>
                    </a:lnTo>
                    <a:lnTo>
                      <a:pt x="26" y="11"/>
                    </a:lnTo>
                    <a:lnTo>
                      <a:pt x="28" y="11"/>
                    </a:lnTo>
                    <a:lnTo>
                      <a:pt x="30" y="10"/>
                    </a:lnTo>
                    <a:lnTo>
                      <a:pt x="32" y="9"/>
                    </a:lnTo>
                    <a:lnTo>
                      <a:pt x="33" y="9"/>
                    </a:lnTo>
                    <a:lnTo>
                      <a:pt x="34" y="7"/>
                    </a:lnTo>
                    <a:lnTo>
                      <a:pt x="34" y="6"/>
                    </a:lnTo>
                    <a:lnTo>
                      <a:pt x="33" y="5"/>
                    </a:lnTo>
                    <a:lnTo>
                      <a:pt x="32" y="4"/>
                    </a:lnTo>
                    <a:lnTo>
                      <a:pt x="31" y="3"/>
                    </a:lnTo>
                    <a:lnTo>
                      <a:pt x="28" y="2"/>
                    </a:lnTo>
                    <a:lnTo>
                      <a:pt x="26" y="2"/>
                    </a:lnTo>
                    <a:lnTo>
                      <a:pt x="22" y="1"/>
                    </a:lnTo>
                    <a:lnTo>
                      <a:pt x="19" y="1"/>
                    </a:lnTo>
                    <a:lnTo>
                      <a:pt x="16" y="0"/>
                    </a:lnTo>
                    <a:lnTo>
                      <a:pt x="13" y="0"/>
                    </a:lnTo>
                    <a:lnTo>
                      <a:pt x="10" y="0"/>
                    </a:lnTo>
                    <a:lnTo>
                      <a:pt x="8" y="1"/>
                    </a:lnTo>
                    <a:lnTo>
                      <a:pt x="5" y="1"/>
                    </a:lnTo>
                    <a:lnTo>
                      <a:pt x="2" y="2"/>
                    </a:lnTo>
                    <a:lnTo>
                      <a:pt x="1" y="3"/>
                    </a:lnTo>
                    <a:lnTo>
                      <a:pt x="0" y="3"/>
                    </a:lnTo>
                    <a:lnTo>
                      <a:pt x="0" y="4"/>
                    </a:lnTo>
                    <a:lnTo>
                      <a:pt x="1" y="5"/>
                    </a:lnTo>
                    <a:lnTo>
                      <a:pt x="2" y="6"/>
                    </a:lnTo>
                    <a:lnTo>
                      <a:pt x="5" y="7"/>
                    </a:lnTo>
                    <a:lnTo>
                      <a:pt x="7" y="9"/>
                    </a:lnTo>
                    <a:lnTo>
                      <a:pt x="10" y="10"/>
                    </a:lnTo>
                    <a:lnTo>
                      <a:pt x="13" y="10"/>
                    </a:lnTo>
                    <a:lnTo>
                      <a:pt x="16" y="11"/>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99" name="Freeform 1087">
                <a:extLst>
                  <a:ext uri="{FF2B5EF4-FFF2-40B4-BE49-F238E27FC236}">
                    <a16:creationId xmlns:a16="http://schemas.microsoft.com/office/drawing/2014/main" id="{8E8C1DFD-5EED-56E5-43C5-2CAEE77BDC6E}"/>
                  </a:ext>
                </a:extLst>
              </p:cNvPr>
              <p:cNvSpPr>
                <a:spLocks/>
              </p:cNvSpPr>
              <p:nvPr/>
            </p:nvSpPr>
            <p:spPr bwMode="auto">
              <a:xfrm>
                <a:off x="1232" y="3921"/>
                <a:ext cx="8" cy="14"/>
              </a:xfrm>
              <a:custGeom>
                <a:avLst/>
                <a:gdLst>
                  <a:gd name="T0" fmla="*/ 5 w 24"/>
                  <a:gd name="T1" fmla="*/ 42 h 42"/>
                  <a:gd name="T2" fmla="*/ 3 w 24"/>
                  <a:gd name="T3" fmla="*/ 42 h 42"/>
                  <a:gd name="T4" fmla="*/ 2 w 24"/>
                  <a:gd name="T5" fmla="*/ 40 h 42"/>
                  <a:gd name="T6" fmla="*/ 0 w 24"/>
                  <a:gd name="T7" fmla="*/ 39 h 42"/>
                  <a:gd name="T8" fmla="*/ 0 w 24"/>
                  <a:gd name="T9" fmla="*/ 35 h 42"/>
                  <a:gd name="T10" fmla="*/ 0 w 24"/>
                  <a:gd name="T11" fmla="*/ 32 h 42"/>
                  <a:gd name="T12" fmla="*/ 2 w 24"/>
                  <a:gd name="T13" fmla="*/ 28 h 42"/>
                  <a:gd name="T14" fmla="*/ 2 w 24"/>
                  <a:gd name="T15" fmla="*/ 25 h 42"/>
                  <a:gd name="T16" fmla="*/ 4 w 24"/>
                  <a:gd name="T17" fmla="*/ 21 h 42"/>
                  <a:gd name="T18" fmla="*/ 6 w 24"/>
                  <a:gd name="T19" fmla="*/ 15 h 42"/>
                  <a:gd name="T20" fmla="*/ 7 w 24"/>
                  <a:gd name="T21" fmla="*/ 12 h 42"/>
                  <a:gd name="T22" fmla="*/ 10 w 24"/>
                  <a:gd name="T23" fmla="*/ 8 h 42"/>
                  <a:gd name="T24" fmla="*/ 12 w 24"/>
                  <a:gd name="T25" fmla="*/ 5 h 42"/>
                  <a:gd name="T26" fmla="*/ 14 w 24"/>
                  <a:gd name="T27" fmla="*/ 3 h 42"/>
                  <a:gd name="T28" fmla="*/ 16 w 24"/>
                  <a:gd name="T29" fmla="*/ 1 h 42"/>
                  <a:gd name="T30" fmla="*/ 18 w 24"/>
                  <a:gd name="T31" fmla="*/ 0 h 42"/>
                  <a:gd name="T32" fmla="*/ 20 w 24"/>
                  <a:gd name="T33" fmla="*/ 0 h 42"/>
                  <a:gd name="T34" fmla="*/ 23 w 24"/>
                  <a:gd name="T35" fmla="*/ 1 h 42"/>
                  <a:gd name="T36" fmla="*/ 23 w 24"/>
                  <a:gd name="T37" fmla="*/ 2 h 42"/>
                  <a:gd name="T38" fmla="*/ 24 w 24"/>
                  <a:gd name="T39" fmla="*/ 4 h 42"/>
                  <a:gd name="T40" fmla="*/ 24 w 24"/>
                  <a:gd name="T41" fmla="*/ 6 h 42"/>
                  <a:gd name="T42" fmla="*/ 24 w 24"/>
                  <a:gd name="T43" fmla="*/ 9 h 42"/>
                  <a:gd name="T44" fmla="*/ 24 w 24"/>
                  <a:gd name="T45" fmla="*/ 13 h 42"/>
                  <a:gd name="T46" fmla="*/ 23 w 24"/>
                  <a:gd name="T47" fmla="*/ 18 h 42"/>
                  <a:gd name="T48" fmla="*/ 20 w 24"/>
                  <a:gd name="T49" fmla="*/ 22 h 42"/>
                  <a:gd name="T50" fmla="*/ 19 w 24"/>
                  <a:gd name="T51" fmla="*/ 26 h 42"/>
                  <a:gd name="T52" fmla="*/ 17 w 24"/>
                  <a:gd name="T53" fmla="*/ 30 h 42"/>
                  <a:gd name="T54" fmla="*/ 15 w 24"/>
                  <a:gd name="T55" fmla="*/ 33 h 42"/>
                  <a:gd name="T56" fmla="*/ 13 w 24"/>
                  <a:gd name="T57" fmla="*/ 36 h 42"/>
                  <a:gd name="T58" fmla="*/ 11 w 24"/>
                  <a:gd name="T59" fmla="*/ 40 h 42"/>
                  <a:gd name="T60" fmla="*/ 9 w 24"/>
                  <a:gd name="T61" fmla="*/ 41 h 42"/>
                  <a:gd name="T62" fmla="*/ 7 w 24"/>
                  <a:gd name="T63" fmla="*/ 42 h 42"/>
                  <a:gd name="T64" fmla="*/ 5 w 24"/>
                  <a:gd name="T6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42">
                    <a:moveTo>
                      <a:pt x="5" y="42"/>
                    </a:moveTo>
                    <a:lnTo>
                      <a:pt x="3" y="42"/>
                    </a:lnTo>
                    <a:lnTo>
                      <a:pt x="2" y="40"/>
                    </a:lnTo>
                    <a:lnTo>
                      <a:pt x="0" y="39"/>
                    </a:lnTo>
                    <a:lnTo>
                      <a:pt x="0" y="35"/>
                    </a:lnTo>
                    <a:lnTo>
                      <a:pt x="0" y="32"/>
                    </a:lnTo>
                    <a:lnTo>
                      <a:pt x="2" y="28"/>
                    </a:lnTo>
                    <a:lnTo>
                      <a:pt x="2" y="25"/>
                    </a:lnTo>
                    <a:lnTo>
                      <a:pt x="4" y="21"/>
                    </a:lnTo>
                    <a:lnTo>
                      <a:pt x="6" y="15"/>
                    </a:lnTo>
                    <a:lnTo>
                      <a:pt x="7" y="12"/>
                    </a:lnTo>
                    <a:lnTo>
                      <a:pt x="10" y="8"/>
                    </a:lnTo>
                    <a:lnTo>
                      <a:pt x="12" y="5"/>
                    </a:lnTo>
                    <a:lnTo>
                      <a:pt x="14" y="3"/>
                    </a:lnTo>
                    <a:lnTo>
                      <a:pt x="16" y="1"/>
                    </a:lnTo>
                    <a:lnTo>
                      <a:pt x="18" y="0"/>
                    </a:lnTo>
                    <a:lnTo>
                      <a:pt x="20" y="0"/>
                    </a:lnTo>
                    <a:lnTo>
                      <a:pt x="23" y="1"/>
                    </a:lnTo>
                    <a:lnTo>
                      <a:pt x="23" y="2"/>
                    </a:lnTo>
                    <a:lnTo>
                      <a:pt x="24" y="4"/>
                    </a:lnTo>
                    <a:lnTo>
                      <a:pt x="24" y="6"/>
                    </a:lnTo>
                    <a:lnTo>
                      <a:pt x="24" y="9"/>
                    </a:lnTo>
                    <a:lnTo>
                      <a:pt x="24" y="13"/>
                    </a:lnTo>
                    <a:lnTo>
                      <a:pt x="23" y="18"/>
                    </a:lnTo>
                    <a:lnTo>
                      <a:pt x="20" y="22"/>
                    </a:lnTo>
                    <a:lnTo>
                      <a:pt x="19" y="26"/>
                    </a:lnTo>
                    <a:lnTo>
                      <a:pt x="17" y="30"/>
                    </a:lnTo>
                    <a:lnTo>
                      <a:pt x="15" y="33"/>
                    </a:lnTo>
                    <a:lnTo>
                      <a:pt x="13" y="36"/>
                    </a:lnTo>
                    <a:lnTo>
                      <a:pt x="11" y="40"/>
                    </a:lnTo>
                    <a:lnTo>
                      <a:pt x="9" y="41"/>
                    </a:lnTo>
                    <a:lnTo>
                      <a:pt x="7" y="42"/>
                    </a:lnTo>
                    <a:lnTo>
                      <a:pt x="5" y="42"/>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0" name="Freeform 1088">
                <a:extLst>
                  <a:ext uri="{FF2B5EF4-FFF2-40B4-BE49-F238E27FC236}">
                    <a16:creationId xmlns:a16="http://schemas.microsoft.com/office/drawing/2014/main" id="{61943AAC-CB26-5545-E246-BA2076EFBCDD}"/>
                  </a:ext>
                </a:extLst>
              </p:cNvPr>
              <p:cNvSpPr>
                <a:spLocks/>
              </p:cNvSpPr>
              <p:nvPr/>
            </p:nvSpPr>
            <p:spPr bwMode="auto">
              <a:xfrm>
                <a:off x="1226" y="3949"/>
                <a:ext cx="16" cy="11"/>
              </a:xfrm>
              <a:custGeom>
                <a:avLst/>
                <a:gdLst>
                  <a:gd name="T0" fmla="*/ 16 w 46"/>
                  <a:gd name="T1" fmla="*/ 35 h 35"/>
                  <a:gd name="T2" fmla="*/ 21 w 46"/>
                  <a:gd name="T3" fmla="*/ 35 h 35"/>
                  <a:gd name="T4" fmla="*/ 26 w 46"/>
                  <a:gd name="T5" fmla="*/ 35 h 35"/>
                  <a:gd name="T6" fmla="*/ 30 w 46"/>
                  <a:gd name="T7" fmla="*/ 33 h 35"/>
                  <a:gd name="T8" fmla="*/ 34 w 46"/>
                  <a:gd name="T9" fmla="*/ 32 h 35"/>
                  <a:gd name="T10" fmla="*/ 38 w 46"/>
                  <a:gd name="T11" fmla="*/ 30 h 35"/>
                  <a:gd name="T12" fmla="*/ 42 w 46"/>
                  <a:gd name="T13" fmla="*/ 27 h 35"/>
                  <a:gd name="T14" fmla="*/ 44 w 46"/>
                  <a:gd name="T15" fmla="*/ 24 h 35"/>
                  <a:gd name="T16" fmla="*/ 46 w 46"/>
                  <a:gd name="T17" fmla="*/ 20 h 35"/>
                  <a:gd name="T18" fmla="*/ 46 w 46"/>
                  <a:gd name="T19" fmla="*/ 16 h 35"/>
                  <a:gd name="T20" fmla="*/ 46 w 46"/>
                  <a:gd name="T21" fmla="*/ 13 h 35"/>
                  <a:gd name="T22" fmla="*/ 45 w 46"/>
                  <a:gd name="T23" fmla="*/ 10 h 35"/>
                  <a:gd name="T24" fmla="*/ 44 w 46"/>
                  <a:gd name="T25" fmla="*/ 7 h 35"/>
                  <a:gd name="T26" fmla="*/ 41 w 46"/>
                  <a:gd name="T27" fmla="*/ 4 h 35"/>
                  <a:gd name="T28" fmla="*/ 37 w 46"/>
                  <a:gd name="T29" fmla="*/ 2 h 35"/>
                  <a:gd name="T30" fmla="*/ 34 w 46"/>
                  <a:gd name="T31" fmla="*/ 1 h 35"/>
                  <a:gd name="T32" fmla="*/ 29 w 46"/>
                  <a:gd name="T33" fmla="*/ 0 h 35"/>
                  <a:gd name="T34" fmla="*/ 25 w 46"/>
                  <a:gd name="T35" fmla="*/ 0 h 35"/>
                  <a:gd name="T36" fmla="*/ 20 w 46"/>
                  <a:gd name="T37" fmla="*/ 1 h 35"/>
                  <a:gd name="T38" fmla="*/ 15 w 46"/>
                  <a:gd name="T39" fmla="*/ 2 h 35"/>
                  <a:gd name="T40" fmla="*/ 11 w 46"/>
                  <a:gd name="T41" fmla="*/ 4 h 35"/>
                  <a:gd name="T42" fmla="*/ 8 w 46"/>
                  <a:gd name="T43" fmla="*/ 6 h 35"/>
                  <a:gd name="T44" fmla="*/ 5 w 46"/>
                  <a:gd name="T45" fmla="*/ 9 h 35"/>
                  <a:gd name="T46" fmla="*/ 2 w 46"/>
                  <a:gd name="T47" fmla="*/ 11 h 35"/>
                  <a:gd name="T48" fmla="*/ 1 w 46"/>
                  <a:gd name="T49" fmla="*/ 15 h 35"/>
                  <a:gd name="T50" fmla="*/ 0 w 46"/>
                  <a:gd name="T51" fmla="*/ 19 h 35"/>
                  <a:gd name="T52" fmla="*/ 0 w 46"/>
                  <a:gd name="T53" fmla="*/ 23 h 35"/>
                  <a:gd name="T54" fmla="*/ 1 w 46"/>
                  <a:gd name="T55" fmla="*/ 26 h 35"/>
                  <a:gd name="T56" fmla="*/ 3 w 46"/>
                  <a:gd name="T57" fmla="*/ 29 h 35"/>
                  <a:gd name="T58" fmla="*/ 5 w 46"/>
                  <a:gd name="T59" fmla="*/ 31 h 35"/>
                  <a:gd name="T60" fmla="*/ 8 w 46"/>
                  <a:gd name="T61" fmla="*/ 33 h 35"/>
                  <a:gd name="T62" fmla="*/ 12 w 46"/>
                  <a:gd name="T63" fmla="*/ 34 h 35"/>
                  <a:gd name="T64" fmla="*/ 16 w 46"/>
                  <a:gd name="T6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35">
                    <a:moveTo>
                      <a:pt x="16" y="35"/>
                    </a:moveTo>
                    <a:lnTo>
                      <a:pt x="21" y="35"/>
                    </a:lnTo>
                    <a:lnTo>
                      <a:pt x="26" y="35"/>
                    </a:lnTo>
                    <a:lnTo>
                      <a:pt x="30" y="33"/>
                    </a:lnTo>
                    <a:lnTo>
                      <a:pt x="34" y="32"/>
                    </a:lnTo>
                    <a:lnTo>
                      <a:pt x="38" y="30"/>
                    </a:lnTo>
                    <a:lnTo>
                      <a:pt x="42" y="27"/>
                    </a:lnTo>
                    <a:lnTo>
                      <a:pt x="44" y="24"/>
                    </a:lnTo>
                    <a:lnTo>
                      <a:pt x="46" y="20"/>
                    </a:lnTo>
                    <a:lnTo>
                      <a:pt x="46" y="16"/>
                    </a:lnTo>
                    <a:lnTo>
                      <a:pt x="46" y="13"/>
                    </a:lnTo>
                    <a:lnTo>
                      <a:pt x="45" y="10"/>
                    </a:lnTo>
                    <a:lnTo>
                      <a:pt x="44" y="7"/>
                    </a:lnTo>
                    <a:lnTo>
                      <a:pt x="41" y="4"/>
                    </a:lnTo>
                    <a:lnTo>
                      <a:pt x="37" y="2"/>
                    </a:lnTo>
                    <a:lnTo>
                      <a:pt x="34" y="1"/>
                    </a:lnTo>
                    <a:lnTo>
                      <a:pt x="29" y="0"/>
                    </a:lnTo>
                    <a:lnTo>
                      <a:pt x="25" y="0"/>
                    </a:lnTo>
                    <a:lnTo>
                      <a:pt x="20" y="1"/>
                    </a:lnTo>
                    <a:lnTo>
                      <a:pt x="15" y="2"/>
                    </a:lnTo>
                    <a:lnTo>
                      <a:pt x="11" y="4"/>
                    </a:lnTo>
                    <a:lnTo>
                      <a:pt x="8" y="6"/>
                    </a:lnTo>
                    <a:lnTo>
                      <a:pt x="5" y="9"/>
                    </a:lnTo>
                    <a:lnTo>
                      <a:pt x="2" y="11"/>
                    </a:lnTo>
                    <a:lnTo>
                      <a:pt x="1" y="15"/>
                    </a:lnTo>
                    <a:lnTo>
                      <a:pt x="0" y="19"/>
                    </a:lnTo>
                    <a:lnTo>
                      <a:pt x="0" y="23"/>
                    </a:lnTo>
                    <a:lnTo>
                      <a:pt x="1" y="26"/>
                    </a:lnTo>
                    <a:lnTo>
                      <a:pt x="3" y="29"/>
                    </a:lnTo>
                    <a:lnTo>
                      <a:pt x="5" y="31"/>
                    </a:lnTo>
                    <a:lnTo>
                      <a:pt x="8" y="33"/>
                    </a:lnTo>
                    <a:lnTo>
                      <a:pt x="12" y="34"/>
                    </a:lnTo>
                    <a:lnTo>
                      <a:pt x="16" y="35"/>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1" name="Freeform 1089">
                <a:extLst>
                  <a:ext uri="{FF2B5EF4-FFF2-40B4-BE49-F238E27FC236}">
                    <a16:creationId xmlns:a16="http://schemas.microsoft.com/office/drawing/2014/main" id="{3C4285F3-8FB2-3B49-7495-3FDB824B1B2A}"/>
                  </a:ext>
                </a:extLst>
              </p:cNvPr>
              <p:cNvSpPr>
                <a:spLocks/>
              </p:cNvSpPr>
              <p:nvPr/>
            </p:nvSpPr>
            <p:spPr bwMode="auto">
              <a:xfrm>
                <a:off x="1197" y="3954"/>
                <a:ext cx="14" cy="13"/>
              </a:xfrm>
              <a:custGeom>
                <a:avLst/>
                <a:gdLst>
                  <a:gd name="T0" fmla="*/ 15 w 42"/>
                  <a:gd name="T1" fmla="*/ 38 h 38"/>
                  <a:gd name="T2" fmla="*/ 19 w 42"/>
                  <a:gd name="T3" fmla="*/ 38 h 38"/>
                  <a:gd name="T4" fmla="*/ 22 w 42"/>
                  <a:gd name="T5" fmla="*/ 37 h 38"/>
                  <a:gd name="T6" fmla="*/ 27 w 42"/>
                  <a:gd name="T7" fmla="*/ 36 h 38"/>
                  <a:gd name="T8" fmla="*/ 31 w 42"/>
                  <a:gd name="T9" fmla="*/ 34 h 38"/>
                  <a:gd name="T10" fmla="*/ 34 w 42"/>
                  <a:gd name="T11" fmla="*/ 31 h 38"/>
                  <a:gd name="T12" fmla="*/ 38 w 42"/>
                  <a:gd name="T13" fmla="*/ 29 h 38"/>
                  <a:gd name="T14" fmla="*/ 40 w 42"/>
                  <a:gd name="T15" fmla="*/ 26 h 38"/>
                  <a:gd name="T16" fmla="*/ 41 w 42"/>
                  <a:gd name="T17" fmla="*/ 22 h 38"/>
                  <a:gd name="T18" fmla="*/ 42 w 42"/>
                  <a:gd name="T19" fmla="*/ 17 h 38"/>
                  <a:gd name="T20" fmla="*/ 42 w 42"/>
                  <a:gd name="T21" fmla="*/ 14 h 38"/>
                  <a:gd name="T22" fmla="*/ 42 w 42"/>
                  <a:gd name="T23" fmla="*/ 10 h 38"/>
                  <a:gd name="T24" fmla="*/ 41 w 42"/>
                  <a:gd name="T25" fmla="*/ 8 h 38"/>
                  <a:gd name="T26" fmla="*/ 38 w 42"/>
                  <a:gd name="T27" fmla="*/ 5 h 38"/>
                  <a:gd name="T28" fmla="*/ 36 w 42"/>
                  <a:gd name="T29" fmla="*/ 3 h 38"/>
                  <a:gd name="T30" fmla="*/ 32 w 42"/>
                  <a:gd name="T31" fmla="*/ 2 h 38"/>
                  <a:gd name="T32" fmla="*/ 29 w 42"/>
                  <a:gd name="T33" fmla="*/ 0 h 38"/>
                  <a:gd name="T34" fmla="*/ 23 w 42"/>
                  <a:gd name="T35" fmla="*/ 0 h 38"/>
                  <a:gd name="T36" fmla="*/ 20 w 42"/>
                  <a:gd name="T37" fmla="*/ 2 h 38"/>
                  <a:gd name="T38" fmla="*/ 16 w 42"/>
                  <a:gd name="T39" fmla="*/ 3 h 38"/>
                  <a:gd name="T40" fmla="*/ 12 w 42"/>
                  <a:gd name="T41" fmla="*/ 5 h 38"/>
                  <a:gd name="T42" fmla="*/ 9 w 42"/>
                  <a:gd name="T43" fmla="*/ 7 h 38"/>
                  <a:gd name="T44" fmla="*/ 6 w 42"/>
                  <a:gd name="T45" fmla="*/ 10 h 38"/>
                  <a:gd name="T46" fmla="*/ 3 w 42"/>
                  <a:gd name="T47" fmla="*/ 13 h 38"/>
                  <a:gd name="T48" fmla="*/ 1 w 42"/>
                  <a:gd name="T49" fmla="*/ 17 h 38"/>
                  <a:gd name="T50" fmla="*/ 0 w 42"/>
                  <a:gd name="T51" fmla="*/ 22 h 38"/>
                  <a:gd name="T52" fmla="*/ 0 w 42"/>
                  <a:gd name="T53" fmla="*/ 25 h 38"/>
                  <a:gd name="T54" fmla="*/ 1 w 42"/>
                  <a:gd name="T55" fmla="*/ 28 h 38"/>
                  <a:gd name="T56" fmla="*/ 2 w 42"/>
                  <a:gd name="T57" fmla="*/ 31 h 38"/>
                  <a:gd name="T58" fmla="*/ 5 w 42"/>
                  <a:gd name="T59" fmla="*/ 34 h 38"/>
                  <a:gd name="T60" fmla="*/ 8 w 42"/>
                  <a:gd name="T61" fmla="*/ 36 h 38"/>
                  <a:gd name="T62" fmla="*/ 11 w 42"/>
                  <a:gd name="T63" fmla="*/ 37 h 38"/>
                  <a:gd name="T64" fmla="*/ 15 w 42"/>
                  <a:gd name="T6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38">
                    <a:moveTo>
                      <a:pt x="15" y="38"/>
                    </a:moveTo>
                    <a:lnTo>
                      <a:pt x="19" y="38"/>
                    </a:lnTo>
                    <a:lnTo>
                      <a:pt x="22" y="37"/>
                    </a:lnTo>
                    <a:lnTo>
                      <a:pt x="27" y="36"/>
                    </a:lnTo>
                    <a:lnTo>
                      <a:pt x="31" y="34"/>
                    </a:lnTo>
                    <a:lnTo>
                      <a:pt x="34" y="31"/>
                    </a:lnTo>
                    <a:lnTo>
                      <a:pt x="38" y="29"/>
                    </a:lnTo>
                    <a:lnTo>
                      <a:pt x="40" y="26"/>
                    </a:lnTo>
                    <a:lnTo>
                      <a:pt x="41" y="22"/>
                    </a:lnTo>
                    <a:lnTo>
                      <a:pt x="42" y="17"/>
                    </a:lnTo>
                    <a:lnTo>
                      <a:pt x="42" y="14"/>
                    </a:lnTo>
                    <a:lnTo>
                      <a:pt x="42" y="10"/>
                    </a:lnTo>
                    <a:lnTo>
                      <a:pt x="41" y="8"/>
                    </a:lnTo>
                    <a:lnTo>
                      <a:pt x="38" y="5"/>
                    </a:lnTo>
                    <a:lnTo>
                      <a:pt x="36" y="3"/>
                    </a:lnTo>
                    <a:lnTo>
                      <a:pt x="32" y="2"/>
                    </a:lnTo>
                    <a:lnTo>
                      <a:pt x="29" y="0"/>
                    </a:lnTo>
                    <a:lnTo>
                      <a:pt x="23" y="0"/>
                    </a:lnTo>
                    <a:lnTo>
                      <a:pt x="20" y="2"/>
                    </a:lnTo>
                    <a:lnTo>
                      <a:pt x="16" y="3"/>
                    </a:lnTo>
                    <a:lnTo>
                      <a:pt x="12" y="5"/>
                    </a:lnTo>
                    <a:lnTo>
                      <a:pt x="9" y="7"/>
                    </a:lnTo>
                    <a:lnTo>
                      <a:pt x="6" y="10"/>
                    </a:lnTo>
                    <a:lnTo>
                      <a:pt x="3" y="13"/>
                    </a:lnTo>
                    <a:lnTo>
                      <a:pt x="1" y="17"/>
                    </a:lnTo>
                    <a:lnTo>
                      <a:pt x="0" y="22"/>
                    </a:lnTo>
                    <a:lnTo>
                      <a:pt x="0" y="25"/>
                    </a:lnTo>
                    <a:lnTo>
                      <a:pt x="1" y="28"/>
                    </a:lnTo>
                    <a:lnTo>
                      <a:pt x="2" y="31"/>
                    </a:lnTo>
                    <a:lnTo>
                      <a:pt x="5" y="34"/>
                    </a:lnTo>
                    <a:lnTo>
                      <a:pt x="8" y="36"/>
                    </a:lnTo>
                    <a:lnTo>
                      <a:pt x="11" y="37"/>
                    </a:lnTo>
                    <a:lnTo>
                      <a:pt x="15" y="38"/>
                    </a:lnTo>
                  </a:path>
                </a:pathLst>
              </a:custGeom>
              <a:noFill/>
              <a:ln w="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202" name="Line 1090">
                <a:extLst>
                  <a:ext uri="{FF2B5EF4-FFF2-40B4-BE49-F238E27FC236}">
                    <a16:creationId xmlns:a16="http://schemas.microsoft.com/office/drawing/2014/main" id="{1EBED866-07E3-7527-410E-6F86893B08D1}"/>
                  </a:ext>
                </a:extLst>
              </p:cNvPr>
              <p:cNvSpPr>
                <a:spLocks noChangeShapeType="1"/>
              </p:cNvSpPr>
              <p:nvPr/>
            </p:nvSpPr>
            <p:spPr bwMode="auto">
              <a:xfrm flipH="1">
                <a:off x="1246" y="1438"/>
                <a:ext cx="744" cy="1"/>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3" name="Line 1091">
                <a:extLst>
                  <a:ext uri="{FF2B5EF4-FFF2-40B4-BE49-F238E27FC236}">
                    <a16:creationId xmlns:a16="http://schemas.microsoft.com/office/drawing/2014/main" id="{A86BA56C-18E4-9398-7DAA-8BFE144A173A}"/>
                  </a:ext>
                </a:extLst>
              </p:cNvPr>
              <p:cNvSpPr>
                <a:spLocks noChangeShapeType="1"/>
              </p:cNvSpPr>
              <p:nvPr/>
            </p:nvSpPr>
            <p:spPr bwMode="auto">
              <a:xfrm>
                <a:off x="1237" y="1440"/>
                <a:ext cx="1" cy="259"/>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4" name="Freeform 1092">
                <a:extLst>
                  <a:ext uri="{FF2B5EF4-FFF2-40B4-BE49-F238E27FC236}">
                    <a16:creationId xmlns:a16="http://schemas.microsoft.com/office/drawing/2014/main" id="{4BCC6153-6F2B-B206-4CF9-C45E6514DAF6}"/>
                  </a:ext>
                </a:extLst>
              </p:cNvPr>
              <p:cNvSpPr>
                <a:spLocks/>
              </p:cNvSpPr>
              <p:nvPr/>
            </p:nvSpPr>
            <p:spPr bwMode="auto">
              <a:xfrm>
                <a:off x="1171" y="1677"/>
                <a:ext cx="133" cy="66"/>
              </a:xfrm>
              <a:custGeom>
                <a:avLst/>
                <a:gdLst>
                  <a:gd name="T0" fmla="*/ 400 w 400"/>
                  <a:gd name="T1" fmla="*/ 0 h 200"/>
                  <a:gd name="T2" fmla="*/ 200 w 400"/>
                  <a:gd name="T3" fmla="*/ 200 h 200"/>
                  <a:gd name="T4" fmla="*/ 0 w 400"/>
                  <a:gd name="T5" fmla="*/ 0 h 200"/>
                  <a:gd name="T6" fmla="*/ 200 w 400"/>
                  <a:gd name="T7" fmla="*/ 66 h 200"/>
                  <a:gd name="T8" fmla="*/ 400 w 400"/>
                  <a:gd name="T9" fmla="*/ 0 h 200"/>
                </a:gdLst>
                <a:ahLst/>
                <a:cxnLst>
                  <a:cxn ang="0">
                    <a:pos x="T0" y="T1"/>
                  </a:cxn>
                  <a:cxn ang="0">
                    <a:pos x="T2" y="T3"/>
                  </a:cxn>
                  <a:cxn ang="0">
                    <a:pos x="T4" y="T5"/>
                  </a:cxn>
                  <a:cxn ang="0">
                    <a:pos x="T6" y="T7"/>
                  </a:cxn>
                  <a:cxn ang="0">
                    <a:pos x="T8" y="T9"/>
                  </a:cxn>
                </a:cxnLst>
                <a:rect l="0" t="0" r="r" b="b"/>
                <a:pathLst>
                  <a:path w="400" h="200">
                    <a:moveTo>
                      <a:pt x="400" y="0"/>
                    </a:moveTo>
                    <a:lnTo>
                      <a:pt x="200" y="200"/>
                    </a:lnTo>
                    <a:lnTo>
                      <a:pt x="0" y="0"/>
                    </a:lnTo>
                    <a:lnTo>
                      <a:pt x="200" y="66"/>
                    </a:lnTo>
                    <a:lnTo>
                      <a:pt x="4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05" name="Line 1093">
                <a:extLst>
                  <a:ext uri="{FF2B5EF4-FFF2-40B4-BE49-F238E27FC236}">
                    <a16:creationId xmlns:a16="http://schemas.microsoft.com/office/drawing/2014/main" id="{62CFEC8C-2EB2-034A-AAB5-19DAB45E6507}"/>
                  </a:ext>
                </a:extLst>
              </p:cNvPr>
              <p:cNvSpPr>
                <a:spLocks noChangeShapeType="1"/>
              </p:cNvSpPr>
              <p:nvPr/>
            </p:nvSpPr>
            <p:spPr bwMode="auto">
              <a:xfrm>
                <a:off x="3693" y="1400"/>
                <a:ext cx="589" cy="1"/>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6" name="Line 1094">
                <a:extLst>
                  <a:ext uri="{FF2B5EF4-FFF2-40B4-BE49-F238E27FC236}">
                    <a16:creationId xmlns:a16="http://schemas.microsoft.com/office/drawing/2014/main" id="{2B39318C-936E-F7C2-B41F-959C2F17281A}"/>
                  </a:ext>
                </a:extLst>
              </p:cNvPr>
              <p:cNvSpPr>
                <a:spLocks noChangeShapeType="1"/>
              </p:cNvSpPr>
              <p:nvPr/>
            </p:nvSpPr>
            <p:spPr bwMode="auto">
              <a:xfrm>
                <a:off x="4288" y="1403"/>
                <a:ext cx="1" cy="258"/>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7" name="Freeform 1095">
                <a:extLst>
                  <a:ext uri="{FF2B5EF4-FFF2-40B4-BE49-F238E27FC236}">
                    <a16:creationId xmlns:a16="http://schemas.microsoft.com/office/drawing/2014/main" id="{5139B43E-C7D6-3F5F-E162-EAA9D686FD8A}"/>
                  </a:ext>
                </a:extLst>
              </p:cNvPr>
              <p:cNvSpPr>
                <a:spLocks/>
              </p:cNvSpPr>
              <p:nvPr/>
            </p:nvSpPr>
            <p:spPr bwMode="auto">
              <a:xfrm>
                <a:off x="4222" y="1639"/>
                <a:ext cx="133" cy="66"/>
              </a:xfrm>
              <a:custGeom>
                <a:avLst/>
                <a:gdLst>
                  <a:gd name="T0" fmla="*/ 399 w 399"/>
                  <a:gd name="T1" fmla="*/ 0 h 200"/>
                  <a:gd name="T2" fmla="*/ 199 w 399"/>
                  <a:gd name="T3" fmla="*/ 200 h 200"/>
                  <a:gd name="T4" fmla="*/ 0 w 399"/>
                  <a:gd name="T5" fmla="*/ 0 h 200"/>
                  <a:gd name="T6" fmla="*/ 199 w 399"/>
                  <a:gd name="T7" fmla="*/ 67 h 200"/>
                  <a:gd name="T8" fmla="*/ 399 w 399"/>
                  <a:gd name="T9" fmla="*/ 0 h 200"/>
                </a:gdLst>
                <a:ahLst/>
                <a:cxnLst>
                  <a:cxn ang="0">
                    <a:pos x="T0" y="T1"/>
                  </a:cxn>
                  <a:cxn ang="0">
                    <a:pos x="T2" y="T3"/>
                  </a:cxn>
                  <a:cxn ang="0">
                    <a:pos x="T4" y="T5"/>
                  </a:cxn>
                  <a:cxn ang="0">
                    <a:pos x="T6" y="T7"/>
                  </a:cxn>
                  <a:cxn ang="0">
                    <a:pos x="T8" y="T9"/>
                  </a:cxn>
                </a:cxnLst>
                <a:rect l="0" t="0" r="r" b="b"/>
                <a:pathLst>
                  <a:path w="399" h="200">
                    <a:moveTo>
                      <a:pt x="399" y="0"/>
                    </a:moveTo>
                    <a:lnTo>
                      <a:pt x="199" y="200"/>
                    </a:lnTo>
                    <a:lnTo>
                      <a:pt x="0" y="0"/>
                    </a:lnTo>
                    <a:lnTo>
                      <a:pt x="199" y="67"/>
                    </a:lnTo>
                    <a:lnTo>
                      <a:pt x="3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08" name="Line 1096">
                <a:extLst>
                  <a:ext uri="{FF2B5EF4-FFF2-40B4-BE49-F238E27FC236}">
                    <a16:creationId xmlns:a16="http://schemas.microsoft.com/office/drawing/2014/main" id="{723F16D8-919E-4BAE-371F-F19594F30761}"/>
                  </a:ext>
                </a:extLst>
              </p:cNvPr>
              <p:cNvSpPr>
                <a:spLocks noChangeShapeType="1"/>
              </p:cNvSpPr>
              <p:nvPr/>
            </p:nvSpPr>
            <p:spPr bwMode="auto">
              <a:xfrm>
                <a:off x="2561" y="1572"/>
                <a:ext cx="1" cy="176"/>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09" name="Freeform 1097">
                <a:extLst>
                  <a:ext uri="{FF2B5EF4-FFF2-40B4-BE49-F238E27FC236}">
                    <a16:creationId xmlns:a16="http://schemas.microsoft.com/office/drawing/2014/main" id="{7593821B-8447-B04A-AA0D-79B18949E92B}"/>
                  </a:ext>
                </a:extLst>
              </p:cNvPr>
              <p:cNvSpPr>
                <a:spLocks/>
              </p:cNvSpPr>
              <p:nvPr/>
            </p:nvSpPr>
            <p:spPr bwMode="auto">
              <a:xfrm>
                <a:off x="2495" y="1726"/>
                <a:ext cx="133" cy="67"/>
              </a:xfrm>
              <a:custGeom>
                <a:avLst/>
                <a:gdLst>
                  <a:gd name="T0" fmla="*/ 399 w 399"/>
                  <a:gd name="T1" fmla="*/ 0 h 200"/>
                  <a:gd name="T2" fmla="*/ 200 w 399"/>
                  <a:gd name="T3" fmla="*/ 200 h 200"/>
                  <a:gd name="T4" fmla="*/ 0 w 399"/>
                  <a:gd name="T5" fmla="*/ 0 h 200"/>
                  <a:gd name="T6" fmla="*/ 200 w 399"/>
                  <a:gd name="T7" fmla="*/ 66 h 200"/>
                  <a:gd name="T8" fmla="*/ 399 w 399"/>
                  <a:gd name="T9" fmla="*/ 0 h 200"/>
                </a:gdLst>
                <a:ahLst/>
                <a:cxnLst>
                  <a:cxn ang="0">
                    <a:pos x="T0" y="T1"/>
                  </a:cxn>
                  <a:cxn ang="0">
                    <a:pos x="T2" y="T3"/>
                  </a:cxn>
                  <a:cxn ang="0">
                    <a:pos x="T4" y="T5"/>
                  </a:cxn>
                  <a:cxn ang="0">
                    <a:pos x="T6" y="T7"/>
                  </a:cxn>
                  <a:cxn ang="0">
                    <a:pos x="T8" y="T9"/>
                  </a:cxn>
                </a:cxnLst>
                <a:rect l="0" t="0" r="r" b="b"/>
                <a:pathLst>
                  <a:path w="399" h="200">
                    <a:moveTo>
                      <a:pt x="399" y="0"/>
                    </a:moveTo>
                    <a:lnTo>
                      <a:pt x="200" y="200"/>
                    </a:lnTo>
                    <a:lnTo>
                      <a:pt x="0" y="0"/>
                    </a:lnTo>
                    <a:lnTo>
                      <a:pt x="200" y="66"/>
                    </a:lnTo>
                    <a:lnTo>
                      <a:pt x="3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10" name="Rectangle 1098">
                <a:extLst>
                  <a:ext uri="{FF2B5EF4-FFF2-40B4-BE49-F238E27FC236}">
                    <a16:creationId xmlns:a16="http://schemas.microsoft.com/office/drawing/2014/main" id="{4476B9D8-6562-07B7-F197-1EC326BB9918}"/>
                  </a:ext>
                </a:extLst>
              </p:cNvPr>
              <p:cNvSpPr>
                <a:spLocks noChangeArrowheads="1"/>
              </p:cNvSpPr>
              <p:nvPr/>
            </p:nvSpPr>
            <p:spPr bwMode="auto">
              <a:xfrm>
                <a:off x="2164" y="2180"/>
                <a:ext cx="1094"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600" b="1">
                    <a:solidFill>
                      <a:srgbClr val="000000"/>
                    </a:solidFill>
                    <a:latin typeface="Arial" panose="020B0604020202020204" pitchFamily="34" charset="0"/>
                  </a:rPr>
                  <a:t>Glucemia </a:t>
                </a:r>
                <a:endParaRPr lang="es-PR" altLang="en-US"/>
              </a:p>
            </p:txBody>
          </p:sp>
          <p:sp>
            <p:nvSpPr>
              <p:cNvPr id="91211" name="Rectangle 1099">
                <a:extLst>
                  <a:ext uri="{FF2B5EF4-FFF2-40B4-BE49-F238E27FC236}">
                    <a16:creationId xmlns:a16="http://schemas.microsoft.com/office/drawing/2014/main" id="{FD190B5F-FD49-F969-5AB1-7DC77E287FF8}"/>
                  </a:ext>
                </a:extLst>
              </p:cNvPr>
              <p:cNvSpPr>
                <a:spLocks noChangeArrowheads="1"/>
              </p:cNvSpPr>
              <p:nvPr/>
            </p:nvSpPr>
            <p:spPr bwMode="auto">
              <a:xfrm>
                <a:off x="2194" y="2404"/>
                <a:ext cx="874"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600" b="1">
                    <a:solidFill>
                      <a:srgbClr val="000000"/>
                    </a:solidFill>
                    <a:latin typeface="Arial" panose="020B0604020202020204" pitchFamily="34" charset="0"/>
                  </a:rPr>
                  <a:t>Crónica</a:t>
                </a:r>
                <a:endParaRPr lang="es-PR" altLang="en-US"/>
              </a:p>
            </p:txBody>
          </p:sp>
          <p:sp>
            <p:nvSpPr>
              <p:cNvPr id="91212" name="Line 1100">
                <a:extLst>
                  <a:ext uri="{FF2B5EF4-FFF2-40B4-BE49-F238E27FC236}">
                    <a16:creationId xmlns:a16="http://schemas.microsoft.com/office/drawing/2014/main" id="{D58AA998-E3D0-9C39-9D16-97B8DE7A965A}"/>
                  </a:ext>
                </a:extLst>
              </p:cNvPr>
              <p:cNvSpPr>
                <a:spLocks noChangeShapeType="1"/>
              </p:cNvSpPr>
              <p:nvPr/>
            </p:nvSpPr>
            <p:spPr bwMode="auto">
              <a:xfrm flipV="1">
                <a:off x="2061" y="2235"/>
                <a:ext cx="1" cy="331"/>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3" name="Freeform 1101">
                <a:extLst>
                  <a:ext uri="{FF2B5EF4-FFF2-40B4-BE49-F238E27FC236}">
                    <a16:creationId xmlns:a16="http://schemas.microsoft.com/office/drawing/2014/main" id="{BA5305EB-54E1-E778-AF27-F80DC78BC608}"/>
                  </a:ext>
                </a:extLst>
              </p:cNvPr>
              <p:cNvSpPr>
                <a:spLocks/>
              </p:cNvSpPr>
              <p:nvPr/>
            </p:nvSpPr>
            <p:spPr bwMode="auto">
              <a:xfrm>
                <a:off x="1994" y="2190"/>
                <a:ext cx="134" cy="67"/>
              </a:xfrm>
              <a:custGeom>
                <a:avLst/>
                <a:gdLst>
                  <a:gd name="T0" fmla="*/ 0 w 400"/>
                  <a:gd name="T1" fmla="*/ 200 h 200"/>
                  <a:gd name="T2" fmla="*/ 200 w 400"/>
                  <a:gd name="T3" fmla="*/ 0 h 200"/>
                  <a:gd name="T4" fmla="*/ 400 w 400"/>
                  <a:gd name="T5" fmla="*/ 200 h 200"/>
                  <a:gd name="T6" fmla="*/ 200 w 400"/>
                  <a:gd name="T7" fmla="*/ 134 h 200"/>
                  <a:gd name="T8" fmla="*/ 0 w 400"/>
                  <a:gd name="T9" fmla="*/ 200 h 200"/>
                </a:gdLst>
                <a:ahLst/>
                <a:cxnLst>
                  <a:cxn ang="0">
                    <a:pos x="T0" y="T1"/>
                  </a:cxn>
                  <a:cxn ang="0">
                    <a:pos x="T2" y="T3"/>
                  </a:cxn>
                  <a:cxn ang="0">
                    <a:pos x="T4" y="T5"/>
                  </a:cxn>
                  <a:cxn ang="0">
                    <a:pos x="T6" y="T7"/>
                  </a:cxn>
                  <a:cxn ang="0">
                    <a:pos x="T8" y="T9"/>
                  </a:cxn>
                </a:cxnLst>
                <a:rect l="0" t="0" r="r" b="b"/>
                <a:pathLst>
                  <a:path w="400" h="200">
                    <a:moveTo>
                      <a:pt x="0" y="200"/>
                    </a:moveTo>
                    <a:lnTo>
                      <a:pt x="200" y="0"/>
                    </a:lnTo>
                    <a:lnTo>
                      <a:pt x="400" y="200"/>
                    </a:lnTo>
                    <a:lnTo>
                      <a:pt x="200" y="134"/>
                    </a:ln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14" name="Line 1102">
                <a:extLst>
                  <a:ext uri="{FF2B5EF4-FFF2-40B4-BE49-F238E27FC236}">
                    <a16:creationId xmlns:a16="http://schemas.microsoft.com/office/drawing/2014/main" id="{B16DF164-952A-280D-81B9-B90A58F72C73}"/>
                  </a:ext>
                </a:extLst>
              </p:cNvPr>
              <p:cNvSpPr>
                <a:spLocks noChangeShapeType="1"/>
              </p:cNvSpPr>
              <p:nvPr/>
            </p:nvSpPr>
            <p:spPr bwMode="auto">
              <a:xfrm>
                <a:off x="2561" y="1989"/>
                <a:ext cx="1" cy="177"/>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215" name="Freeform 1103">
                <a:extLst>
                  <a:ext uri="{FF2B5EF4-FFF2-40B4-BE49-F238E27FC236}">
                    <a16:creationId xmlns:a16="http://schemas.microsoft.com/office/drawing/2014/main" id="{81F08865-77FF-7669-5CDF-63FB479D79B0}"/>
                  </a:ext>
                </a:extLst>
              </p:cNvPr>
              <p:cNvSpPr>
                <a:spLocks/>
              </p:cNvSpPr>
              <p:nvPr/>
            </p:nvSpPr>
            <p:spPr bwMode="auto">
              <a:xfrm>
                <a:off x="2494" y="2143"/>
                <a:ext cx="133" cy="67"/>
              </a:xfrm>
              <a:custGeom>
                <a:avLst/>
                <a:gdLst>
                  <a:gd name="T0" fmla="*/ 399 w 399"/>
                  <a:gd name="T1" fmla="*/ 0 h 200"/>
                  <a:gd name="T2" fmla="*/ 200 w 399"/>
                  <a:gd name="T3" fmla="*/ 200 h 200"/>
                  <a:gd name="T4" fmla="*/ 0 w 399"/>
                  <a:gd name="T5" fmla="*/ 0 h 200"/>
                  <a:gd name="T6" fmla="*/ 200 w 399"/>
                  <a:gd name="T7" fmla="*/ 67 h 200"/>
                  <a:gd name="T8" fmla="*/ 399 w 399"/>
                  <a:gd name="T9" fmla="*/ 0 h 200"/>
                </a:gdLst>
                <a:ahLst/>
                <a:cxnLst>
                  <a:cxn ang="0">
                    <a:pos x="T0" y="T1"/>
                  </a:cxn>
                  <a:cxn ang="0">
                    <a:pos x="T2" y="T3"/>
                  </a:cxn>
                  <a:cxn ang="0">
                    <a:pos x="T4" y="T5"/>
                  </a:cxn>
                  <a:cxn ang="0">
                    <a:pos x="T6" y="T7"/>
                  </a:cxn>
                  <a:cxn ang="0">
                    <a:pos x="T8" y="T9"/>
                  </a:cxn>
                </a:cxnLst>
                <a:rect l="0" t="0" r="r" b="b"/>
                <a:pathLst>
                  <a:path w="399" h="200">
                    <a:moveTo>
                      <a:pt x="399" y="0"/>
                    </a:moveTo>
                    <a:lnTo>
                      <a:pt x="200" y="200"/>
                    </a:lnTo>
                    <a:lnTo>
                      <a:pt x="0" y="0"/>
                    </a:lnTo>
                    <a:lnTo>
                      <a:pt x="200" y="67"/>
                    </a:lnTo>
                    <a:lnTo>
                      <a:pt x="3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16" name="Freeform 1104">
                <a:extLst>
                  <a:ext uri="{FF2B5EF4-FFF2-40B4-BE49-F238E27FC236}">
                    <a16:creationId xmlns:a16="http://schemas.microsoft.com/office/drawing/2014/main" id="{9AEB3F44-2DA4-BFCB-7EDC-5F71A13EE178}"/>
                  </a:ext>
                </a:extLst>
              </p:cNvPr>
              <p:cNvSpPr>
                <a:spLocks/>
              </p:cNvSpPr>
              <p:nvPr/>
            </p:nvSpPr>
            <p:spPr bwMode="auto">
              <a:xfrm>
                <a:off x="4450" y="3723"/>
                <a:ext cx="63" cy="269"/>
              </a:xfrm>
              <a:custGeom>
                <a:avLst/>
                <a:gdLst>
                  <a:gd name="T0" fmla="*/ 1 w 189"/>
                  <a:gd name="T1" fmla="*/ 133 h 807"/>
                  <a:gd name="T2" fmla="*/ 7 w 189"/>
                  <a:gd name="T3" fmla="*/ 143 h 807"/>
                  <a:gd name="T4" fmla="*/ 18 w 189"/>
                  <a:gd name="T5" fmla="*/ 158 h 807"/>
                  <a:gd name="T6" fmla="*/ 32 w 189"/>
                  <a:gd name="T7" fmla="*/ 181 h 807"/>
                  <a:gd name="T8" fmla="*/ 47 w 189"/>
                  <a:gd name="T9" fmla="*/ 206 h 807"/>
                  <a:gd name="T10" fmla="*/ 64 w 189"/>
                  <a:gd name="T11" fmla="*/ 236 h 807"/>
                  <a:gd name="T12" fmla="*/ 81 w 189"/>
                  <a:gd name="T13" fmla="*/ 268 h 807"/>
                  <a:gd name="T14" fmla="*/ 97 w 189"/>
                  <a:gd name="T15" fmla="*/ 301 h 807"/>
                  <a:gd name="T16" fmla="*/ 109 w 189"/>
                  <a:gd name="T17" fmla="*/ 335 h 807"/>
                  <a:gd name="T18" fmla="*/ 119 w 189"/>
                  <a:gd name="T19" fmla="*/ 369 h 807"/>
                  <a:gd name="T20" fmla="*/ 123 w 189"/>
                  <a:gd name="T21" fmla="*/ 399 h 807"/>
                  <a:gd name="T22" fmla="*/ 125 w 189"/>
                  <a:gd name="T23" fmla="*/ 434 h 807"/>
                  <a:gd name="T24" fmla="*/ 125 w 189"/>
                  <a:gd name="T25" fmla="*/ 476 h 807"/>
                  <a:gd name="T26" fmla="*/ 124 w 189"/>
                  <a:gd name="T27" fmla="*/ 522 h 807"/>
                  <a:gd name="T28" fmla="*/ 123 w 189"/>
                  <a:gd name="T29" fmla="*/ 572 h 807"/>
                  <a:gd name="T30" fmla="*/ 122 w 189"/>
                  <a:gd name="T31" fmla="*/ 621 h 807"/>
                  <a:gd name="T32" fmla="*/ 120 w 189"/>
                  <a:gd name="T33" fmla="*/ 669 h 807"/>
                  <a:gd name="T34" fmla="*/ 120 w 189"/>
                  <a:gd name="T35" fmla="*/ 712 h 807"/>
                  <a:gd name="T36" fmla="*/ 119 w 189"/>
                  <a:gd name="T37" fmla="*/ 749 h 807"/>
                  <a:gd name="T38" fmla="*/ 119 w 189"/>
                  <a:gd name="T39" fmla="*/ 777 h 807"/>
                  <a:gd name="T40" fmla="*/ 120 w 189"/>
                  <a:gd name="T41" fmla="*/ 793 h 807"/>
                  <a:gd name="T42" fmla="*/ 125 w 189"/>
                  <a:gd name="T43" fmla="*/ 798 h 807"/>
                  <a:gd name="T44" fmla="*/ 147 w 189"/>
                  <a:gd name="T45" fmla="*/ 802 h 807"/>
                  <a:gd name="T46" fmla="*/ 169 w 189"/>
                  <a:gd name="T47" fmla="*/ 806 h 807"/>
                  <a:gd name="T48" fmla="*/ 176 w 189"/>
                  <a:gd name="T49" fmla="*/ 804 h 807"/>
                  <a:gd name="T50" fmla="*/ 179 w 189"/>
                  <a:gd name="T51" fmla="*/ 784 h 807"/>
                  <a:gd name="T52" fmla="*/ 182 w 189"/>
                  <a:gd name="T53" fmla="*/ 751 h 807"/>
                  <a:gd name="T54" fmla="*/ 184 w 189"/>
                  <a:gd name="T55" fmla="*/ 707 h 807"/>
                  <a:gd name="T56" fmla="*/ 186 w 189"/>
                  <a:gd name="T57" fmla="*/ 656 h 807"/>
                  <a:gd name="T58" fmla="*/ 188 w 189"/>
                  <a:gd name="T59" fmla="*/ 599 h 807"/>
                  <a:gd name="T60" fmla="*/ 189 w 189"/>
                  <a:gd name="T61" fmla="*/ 540 h 807"/>
                  <a:gd name="T62" fmla="*/ 189 w 189"/>
                  <a:gd name="T63" fmla="*/ 482 h 807"/>
                  <a:gd name="T64" fmla="*/ 189 w 189"/>
                  <a:gd name="T65" fmla="*/ 429 h 807"/>
                  <a:gd name="T66" fmla="*/ 186 w 189"/>
                  <a:gd name="T67" fmla="*/ 382 h 807"/>
                  <a:gd name="T68" fmla="*/ 183 w 189"/>
                  <a:gd name="T69" fmla="*/ 346 h 807"/>
                  <a:gd name="T70" fmla="*/ 178 w 189"/>
                  <a:gd name="T71" fmla="*/ 312 h 807"/>
                  <a:gd name="T72" fmla="*/ 170 w 189"/>
                  <a:gd name="T73" fmla="*/ 273 h 807"/>
                  <a:gd name="T74" fmla="*/ 162 w 189"/>
                  <a:gd name="T75" fmla="*/ 232 h 807"/>
                  <a:gd name="T76" fmla="*/ 154 w 189"/>
                  <a:gd name="T77" fmla="*/ 188 h 807"/>
                  <a:gd name="T78" fmla="*/ 145 w 189"/>
                  <a:gd name="T79" fmla="*/ 146 h 807"/>
                  <a:gd name="T80" fmla="*/ 137 w 189"/>
                  <a:gd name="T81" fmla="*/ 106 h 807"/>
                  <a:gd name="T82" fmla="*/ 129 w 189"/>
                  <a:gd name="T83" fmla="*/ 69 h 807"/>
                  <a:gd name="T84" fmla="*/ 122 w 189"/>
                  <a:gd name="T85" fmla="*/ 39 h 807"/>
                  <a:gd name="T86" fmla="*/ 117 w 189"/>
                  <a:gd name="T87" fmla="*/ 15 h 807"/>
                  <a:gd name="T88" fmla="*/ 111 w 189"/>
                  <a:gd name="T89" fmla="*/ 3 h 807"/>
                  <a:gd name="T90" fmla="*/ 103 w 189"/>
                  <a:gd name="T91" fmla="*/ 8 h 807"/>
                  <a:gd name="T92" fmla="*/ 83 w 189"/>
                  <a:gd name="T93" fmla="*/ 33 h 807"/>
                  <a:gd name="T94" fmla="*/ 62 w 189"/>
                  <a:gd name="T95" fmla="*/ 58 h 807"/>
                  <a:gd name="T96" fmla="*/ 41 w 189"/>
                  <a:gd name="T97" fmla="*/ 83 h 807"/>
                  <a:gd name="T98" fmla="*/ 20 w 189"/>
                  <a:gd name="T99" fmla="*/ 107 h 807"/>
                  <a:gd name="T100" fmla="*/ 0 w 189"/>
                  <a:gd name="T101" fmla="*/ 131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 h="807">
                    <a:moveTo>
                      <a:pt x="0" y="131"/>
                    </a:moveTo>
                    <a:lnTo>
                      <a:pt x="0" y="132"/>
                    </a:lnTo>
                    <a:lnTo>
                      <a:pt x="1" y="133"/>
                    </a:lnTo>
                    <a:lnTo>
                      <a:pt x="2" y="135"/>
                    </a:lnTo>
                    <a:lnTo>
                      <a:pt x="4" y="138"/>
                    </a:lnTo>
                    <a:lnTo>
                      <a:pt x="7" y="143"/>
                    </a:lnTo>
                    <a:lnTo>
                      <a:pt x="11" y="147"/>
                    </a:lnTo>
                    <a:lnTo>
                      <a:pt x="14" y="152"/>
                    </a:lnTo>
                    <a:lnTo>
                      <a:pt x="18" y="158"/>
                    </a:lnTo>
                    <a:lnTo>
                      <a:pt x="22" y="165"/>
                    </a:lnTo>
                    <a:lnTo>
                      <a:pt x="27" y="172"/>
                    </a:lnTo>
                    <a:lnTo>
                      <a:pt x="32" y="181"/>
                    </a:lnTo>
                    <a:lnTo>
                      <a:pt x="37" y="188"/>
                    </a:lnTo>
                    <a:lnTo>
                      <a:pt x="42" y="197"/>
                    </a:lnTo>
                    <a:lnTo>
                      <a:pt x="47" y="206"/>
                    </a:lnTo>
                    <a:lnTo>
                      <a:pt x="54" y="215"/>
                    </a:lnTo>
                    <a:lnTo>
                      <a:pt x="59" y="226"/>
                    </a:lnTo>
                    <a:lnTo>
                      <a:pt x="64" y="236"/>
                    </a:lnTo>
                    <a:lnTo>
                      <a:pt x="69" y="247"/>
                    </a:lnTo>
                    <a:lnTo>
                      <a:pt x="76" y="257"/>
                    </a:lnTo>
                    <a:lnTo>
                      <a:pt x="81" y="268"/>
                    </a:lnTo>
                    <a:lnTo>
                      <a:pt x="86" y="279"/>
                    </a:lnTo>
                    <a:lnTo>
                      <a:pt x="92" y="290"/>
                    </a:lnTo>
                    <a:lnTo>
                      <a:pt x="97" y="301"/>
                    </a:lnTo>
                    <a:lnTo>
                      <a:pt x="101" y="313"/>
                    </a:lnTo>
                    <a:lnTo>
                      <a:pt x="105" y="325"/>
                    </a:lnTo>
                    <a:lnTo>
                      <a:pt x="109" y="335"/>
                    </a:lnTo>
                    <a:lnTo>
                      <a:pt x="113" y="347"/>
                    </a:lnTo>
                    <a:lnTo>
                      <a:pt x="116" y="357"/>
                    </a:lnTo>
                    <a:lnTo>
                      <a:pt x="119" y="369"/>
                    </a:lnTo>
                    <a:lnTo>
                      <a:pt x="121" y="379"/>
                    </a:lnTo>
                    <a:lnTo>
                      <a:pt x="122" y="390"/>
                    </a:lnTo>
                    <a:lnTo>
                      <a:pt x="123" y="399"/>
                    </a:lnTo>
                    <a:lnTo>
                      <a:pt x="124" y="410"/>
                    </a:lnTo>
                    <a:lnTo>
                      <a:pt x="124" y="421"/>
                    </a:lnTo>
                    <a:lnTo>
                      <a:pt x="125" y="434"/>
                    </a:lnTo>
                    <a:lnTo>
                      <a:pt x="125" y="448"/>
                    </a:lnTo>
                    <a:lnTo>
                      <a:pt x="125" y="461"/>
                    </a:lnTo>
                    <a:lnTo>
                      <a:pt x="125" y="476"/>
                    </a:lnTo>
                    <a:lnTo>
                      <a:pt x="125" y="491"/>
                    </a:lnTo>
                    <a:lnTo>
                      <a:pt x="125" y="506"/>
                    </a:lnTo>
                    <a:lnTo>
                      <a:pt x="124" y="522"/>
                    </a:lnTo>
                    <a:lnTo>
                      <a:pt x="124" y="539"/>
                    </a:lnTo>
                    <a:lnTo>
                      <a:pt x="124" y="555"/>
                    </a:lnTo>
                    <a:lnTo>
                      <a:pt x="123" y="572"/>
                    </a:lnTo>
                    <a:lnTo>
                      <a:pt x="123" y="588"/>
                    </a:lnTo>
                    <a:lnTo>
                      <a:pt x="122" y="605"/>
                    </a:lnTo>
                    <a:lnTo>
                      <a:pt x="122" y="621"/>
                    </a:lnTo>
                    <a:lnTo>
                      <a:pt x="122" y="638"/>
                    </a:lnTo>
                    <a:lnTo>
                      <a:pt x="121" y="654"/>
                    </a:lnTo>
                    <a:lnTo>
                      <a:pt x="120" y="669"/>
                    </a:lnTo>
                    <a:lnTo>
                      <a:pt x="120" y="684"/>
                    </a:lnTo>
                    <a:lnTo>
                      <a:pt x="120" y="699"/>
                    </a:lnTo>
                    <a:lnTo>
                      <a:pt x="120" y="712"/>
                    </a:lnTo>
                    <a:lnTo>
                      <a:pt x="119" y="725"/>
                    </a:lnTo>
                    <a:lnTo>
                      <a:pt x="119" y="738"/>
                    </a:lnTo>
                    <a:lnTo>
                      <a:pt x="119" y="749"/>
                    </a:lnTo>
                    <a:lnTo>
                      <a:pt x="118" y="760"/>
                    </a:lnTo>
                    <a:lnTo>
                      <a:pt x="118" y="768"/>
                    </a:lnTo>
                    <a:lnTo>
                      <a:pt x="119" y="777"/>
                    </a:lnTo>
                    <a:lnTo>
                      <a:pt x="119" y="784"/>
                    </a:lnTo>
                    <a:lnTo>
                      <a:pt x="119" y="789"/>
                    </a:lnTo>
                    <a:lnTo>
                      <a:pt x="120" y="793"/>
                    </a:lnTo>
                    <a:lnTo>
                      <a:pt x="120" y="796"/>
                    </a:lnTo>
                    <a:lnTo>
                      <a:pt x="121" y="797"/>
                    </a:lnTo>
                    <a:lnTo>
                      <a:pt x="125" y="798"/>
                    </a:lnTo>
                    <a:lnTo>
                      <a:pt x="131" y="799"/>
                    </a:lnTo>
                    <a:lnTo>
                      <a:pt x="139" y="800"/>
                    </a:lnTo>
                    <a:lnTo>
                      <a:pt x="147" y="802"/>
                    </a:lnTo>
                    <a:lnTo>
                      <a:pt x="156" y="804"/>
                    </a:lnTo>
                    <a:lnTo>
                      <a:pt x="163" y="805"/>
                    </a:lnTo>
                    <a:lnTo>
                      <a:pt x="169" y="806"/>
                    </a:lnTo>
                    <a:lnTo>
                      <a:pt x="175" y="807"/>
                    </a:lnTo>
                    <a:lnTo>
                      <a:pt x="175" y="806"/>
                    </a:lnTo>
                    <a:lnTo>
                      <a:pt x="176" y="804"/>
                    </a:lnTo>
                    <a:lnTo>
                      <a:pt x="177" y="799"/>
                    </a:lnTo>
                    <a:lnTo>
                      <a:pt x="178" y="792"/>
                    </a:lnTo>
                    <a:lnTo>
                      <a:pt x="179" y="784"/>
                    </a:lnTo>
                    <a:lnTo>
                      <a:pt x="180" y="775"/>
                    </a:lnTo>
                    <a:lnTo>
                      <a:pt x="181" y="764"/>
                    </a:lnTo>
                    <a:lnTo>
                      <a:pt x="182" y="751"/>
                    </a:lnTo>
                    <a:lnTo>
                      <a:pt x="183" y="738"/>
                    </a:lnTo>
                    <a:lnTo>
                      <a:pt x="183" y="723"/>
                    </a:lnTo>
                    <a:lnTo>
                      <a:pt x="184" y="707"/>
                    </a:lnTo>
                    <a:lnTo>
                      <a:pt x="185" y="690"/>
                    </a:lnTo>
                    <a:lnTo>
                      <a:pt x="186" y="674"/>
                    </a:lnTo>
                    <a:lnTo>
                      <a:pt x="186" y="656"/>
                    </a:lnTo>
                    <a:lnTo>
                      <a:pt x="187" y="637"/>
                    </a:lnTo>
                    <a:lnTo>
                      <a:pt x="188" y="618"/>
                    </a:lnTo>
                    <a:lnTo>
                      <a:pt x="188" y="599"/>
                    </a:lnTo>
                    <a:lnTo>
                      <a:pt x="189" y="579"/>
                    </a:lnTo>
                    <a:lnTo>
                      <a:pt x="189" y="560"/>
                    </a:lnTo>
                    <a:lnTo>
                      <a:pt x="189" y="540"/>
                    </a:lnTo>
                    <a:lnTo>
                      <a:pt x="189" y="520"/>
                    </a:lnTo>
                    <a:lnTo>
                      <a:pt x="189" y="501"/>
                    </a:lnTo>
                    <a:lnTo>
                      <a:pt x="189" y="482"/>
                    </a:lnTo>
                    <a:lnTo>
                      <a:pt x="189" y="464"/>
                    </a:lnTo>
                    <a:lnTo>
                      <a:pt x="189" y="446"/>
                    </a:lnTo>
                    <a:lnTo>
                      <a:pt x="189" y="429"/>
                    </a:lnTo>
                    <a:lnTo>
                      <a:pt x="188" y="413"/>
                    </a:lnTo>
                    <a:lnTo>
                      <a:pt x="187" y="397"/>
                    </a:lnTo>
                    <a:lnTo>
                      <a:pt x="186" y="382"/>
                    </a:lnTo>
                    <a:lnTo>
                      <a:pt x="185" y="369"/>
                    </a:lnTo>
                    <a:lnTo>
                      <a:pt x="184" y="356"/>
                    </a:lnTo>
                    <a:lnTo>
                      <a:pt x="183" y="346"/>
                    </a:lnTo>
                    <a:lnTo>
                      <a:pt x="181" y="335"/>
                    </a:lnTo>
                    <a:lnTo>
                      <a:pt x="179" y="323"/>
                    </a:lnTo>
                    <a:lnTo>
                      <a:pt x="178" y="312"/>
                    </a:lnTo>
                    <a:lnTo>
                      <a:pt x="175" y="299"/>
                    </a:lnTo>
                    <a:lnTo>
                      <a:pt x="172" y="287"/>
                    </a:lnTo>
                    <a:lnTo>
                      <a:pt x="170" y="273"/>
                    </a:lnTo>
                    <a:lnTo>
                      <a:pt x="167" y="259"/>
                    </a:lnTo>
                    <a:lnTo>
                      <a:pt x="165" y="246"/>
                    </a:lnTo>
                    <a:lnTo>
                      <a:pt x="162" y="232"/>
                    </a:lnTo>
                    <a:lnTo>
                      <a:pt x="160" y="217"/>
                    </a:lnTo>
                    <a:lnTo>
                      <a:pt x="157" y="203"/>
                    </a:lnTo>
                    <a:lnTo>
                      <a:pt x="154" y="188"/>
                    </a:lnTo>
                    <a:lnTo>
                      <a:pt x="151" y="174"/>
                    </a:lnTo>
                    <a:lnTo>
                      <a:pt x="148" y="159"/>
                    </a:lnTo>
                    <a:lnTo>
                      <a:pt x="145" y="146"/>
                    </a:lnTo>
                    <a:lnTo>
                      <a:pt x="142" y="132"/>
                    </a:lnTo>
                    <a:lnTo>
                      <a:pt x="140" y="118"/>
                    </a:lnTo>
                    <a:lnTo>
                      <a:pt x="137" y="106"/>
                    </a:lnTo>
                    <a:lnTo>
                      <a:pt x="134" y="92"/>
                    </a:lnTo>
                    <a:lnTo>
                      <a:pt x="131" y="81"/>
                    </a:lnTo>
                    <a:lnTo>
                      <a:pt x="129" y="69"/>
                    </a:lnTo>
                    <a:lnTo>
                      <a:pt x="126" y="59"/>
                    </a:lnTo>
                    <a:lnTo>
                      <a:pt x="124" y="48"/>
                    </a:lnTo>
                    <a:lnTo>
                      <a:pt x="122" y="39"/>
                    </a:lnTo>
                    <a:lnTo>
                      <a:pt x="120" y="30"/>
                    </a:lnTo>
                    <a:lnTo>
                      <a:pt x="118" y="23"/>
                    </a:lnTo>
                    <a:lnTo>
                      <a:pt x="117" y="15"/>
                    </a:lnTo>
                    <a:lnTo>
                      <a:pt x="115" y="10"/>
                    </a:lnTo>
                    <a:lnTo>
                      <a:pt x="114" y="6"/>
                    </a:lnTo>
                    <a:lnTo>
                      <a:pt x="111" y="3"/>
                    </a:lnTo>
                    <a:lnTo>
                      <a:pt x="111" y="1"/>
                    </a:lnTo>
                    <a:lnTo>
                      <a:pt x="110" y="0"/>
                    </a:lnTo>
                    <a:lnTo>
                      <a:pt x="103" y="8"/>
                    </a:lnTo>
                    <a:lnTo>
                      <a:pt x="97" y="16"/>
                    </a:lnTo>
                    <a:lnTo>
                      <a:pt x="89" y="25"/>
                    </a:lnTo>
                    <a:lnTo>
                      <a:pt x="83" y="33"/>
                    </a:lnTo>
                    <a:lnTo>
                      <a:pt x="76" y="42"/>
                    </a:lnTo>
                    <a:lnTo>
                      <a:pt x="69" y="50"/>
                    </a:lnTo>
                    <a:lnTo>
                      <a:pt x="62" y="58"/>
                    </a:lnTo>
                    <a:lnTo>
                      <a:pt x="55" y="66"/>
                    </a:lnTo>
                    <a:lnTo>
                      <a:pt x="47" y="74"/>
                    </a:lnTo>
                    <a:lnTo>
                      <a:pt x="41" y="83"/>
                    </a:lnTo>
                    <a:lnTo>
                      <a:pt x="34" y="91"/>
                    </a:lnTo>
                    <a:lnTo>
                      <a:pt x="27" y="99"/>
                    </a:lnTo>
                    <a:lnTo>
                      <a:pt x="20" y="107"/>
                    </a:lnTo>
                    <a:lnTo>
                      <a:pt x="14" y="115"/>
                    </a:lnTo>
                    <a:lnTo>
                      <a:pt x="6" y="123"/>
                    </a:lnTo>
                    <a:lnTo>
                      <a:pt x="0" y="13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17" name="Freeform 1105">
                <a:extLst>
                  <a:ext uri="{FF2B5EF4-FFF2-40B4-BE49-F238E27FC236}">
                    <a16:creationId xmlns:a16="http://schemas.microsoft.com/office/drawing/2014/main" id="{53C29324-6376-E7DB-DDDD-FBF795ED64B8}"/>
                  </a:ext>
                </a:extLst>
              </p:cNvPr>
              <p:cNvSpPr>
                <a:spLocks/>
              </p:cNvSpPr>
              <p:nvPr/>
            </p:nvSpPr>
            <p:spPr bwMode="auto">
              <a:xfrm>
                <a:off x="4794" y="3736"/>
                <a:ext cx="71" cy="265"/>
              </a:xfrm>
              <a:custGeom>
                <a:avLst/>
                <a:gdLst>
                  <a:gd name="T0" fmla="*/ 75 w 213"/>
                  <a:gd name="T1" fmla="*/ 4 h 794"/>
                  <a:gd name="T2" fmla="*/ 71 w 213"/>
                  <a:gd name="T3" fmla="*/ 21 h 794"/>
                  <a:gd name="T4" fmla="*/ 65 w 213"/>
                  <a:gd name="T5" fmla="*/ 48 h 794"/>
                  <a:gd name="T6" fmla="*/ 57 w 213"/>
                  <a:gd name="T7" fmla="*/ 83 h 794"/>
                  <a:gd name="T8" fmla="*/ 49 w 213"/>
                  <a:gd name="T9" fmla="*/ 122 h 794"/>
                  <a:gd name="T10" fmla="*/ 42 w 213"/>
                  <a:gd name="T11" fmla="*/ 161 h 794"/>
                  <a:gd name="T12" fmla="*/ 35 w 213"/>
                  <a:gd name="T13" fmla="*/ 201 h 794"/>
                  <a:gd name="T14" fmla="*/ 31 w 213"/>
                  <a:gd name="T15" fmla="*/ 236 h 794"/>
                  <a:gd name="T16" fmla="*/ 29 w 213"/>
                  <a:gd name="T17" fmla="*/ 266 h 794"/>
                  <a:gd name="T18" fmla="*/ 26 w 213"/>
                  <a:gd name="T19" fmla="*/ 291 h 794"/>
                  <a:gd name="T20" fmla="*/ 23 w 213"/>
                  <a:gd name="T21" fmla="*/ 316 h 794"/>
                  <a:gd name="T22" fmla="*/ 20 w 213"/>
                  <a:gd name="T23" fmla="*/ 344 h 794"/>
                  <a:gd name="T24" fmla="*/ 15 w 213"/>
                  <a:gd name="T25" fmla="*/ 375 h 794"/>
                  <a:gd name="T26" fmla="*/ 12 w 213"/>
                  <a:gd name="T27" fmla="*/ 413 h 794"/>
                  <a:gd name="T28" fmla="*/ 9 w 213"/>
                  <a:gd name="T29" fmla="*/ 460 h 794"/>
                  <a:gd name="T30" fmla="*/ 7 w 213"/>
                  <a:gd name="T31" fmla="*/ 518 h 794"/>
                  <a:gd name="T32" fmla="*/ 5 w 213"/>
                  <a:gd name="T33" fmla="*/ 582 h 794"/>
                  <a:gd name="T34" fmla="*/ 4 w 213"/>
                  <a:gd name="T35" fmla="*/ 636 h 794"/>
                  <a:gd name="T36" fmla="*/ 3 w 213"/>
                  <a:gd name="T37" fmla="*/ 680 h 794"/>
                  <a:gd name="T38" fmla="*/ 2 w 213"/>
                  <a:gd name="T39" fmla="*/ 716 h 794"/>
                  <a:gd name="T40" fmla="*/ 1 w 213"/>
                  <a:gd name="T41" fmla="*/ 742 h 794"/>
                  <a:gd name="T42" fmla="*/ 0 w 213"/>
                  <a:gd name="T43" fmla="*/ 760 h 794"/>
                  <a:gd name="T44" fmla="*/ 0 w 213"/>
                  <a:gd name="T45" fmla="*/ 771 h 794"/>
                  <a:gd name="T46" fmla="*/ 0 w 213"/>
                  <a:gd name="T47" fmla="*/ 775 h 794"/>
                  <a:gd name="T48" fmla="*/ 12 w 213"/>
                  <a:gd name="T49" fmla="*/ 785 h 794"/>
                  <a:gd name="T50" fmla="*/ 48 w 213"/>
                  <a:gd name="T51" fmla="*/ 792 h 794"/>
                  <a:gd name="T52" fmla="*/ 69 w 213"/>
                  <a:gd name="T53" fmla="*/ 769 h 794"/>
                  <a:gd name="T54" fmla="*/ 73 w 213"/>
                  <a:gd name="T55" fmla="*/ 763 h 794"/>
                  <a:gd name="T56" fmla="*/ 73 w 213"/>
                  <a:gd name="T57" fmla="*/ 754 h 794"/>
                  <a:gd name="T58" fmla="*/ 74 w 213"/>
                  <a:gd name="T59" fmla="*/ 725 h 794"/>
                  <a:gd name="T60" fmla="*/ 75 w 213"/>
                  <a:gd name="T61" fmla="*/ 678 h 794"/>
                  <a:gd name="T62" fmla="*/ 76 w 213"/>
                  <a:gd name="T63" fmla="*/ 619 h 794"/>
                  <a:gd name="T64" fmla="*/ 78 w 213"/>
                  <a:gd name="T65" fmla="*/ 555 h 794"/>
                  <a:gd name="T66" fmla="*/ 82 w 213"/>
                  <a:gd name="T67" fmla="*/ 491 h 794"/>
                  <a:gd name="T68" fmla="*/ 85 w 213"/>
                  <a:gd name="T69" fmla="*/ 433 h 794"/>
                  <a:gd name="T70" fmla="*/ 89 w 213"/>
                  <a:gd name="T71" fmla="*/ 388 h 794"/>
                  <a:gd name="T72" fmla="*/ 95 w 213"/>
                  <a:gd name="T73" fmla="*/ 354 h 794"/>
                  <a:gd name="T74" fmla="*/ 105 w 213"/>
                  <a:gd name="T75" fmla="*/ 319 h 794"/>
                  <a:gd name="T76" fmla="*/ 118 w 213"/>
                  <a:gd name="T77" fmla="*/ 286 h 794"/>
                  <a:gd name="T78" fmla="*/ 134 w 213"/>
                  <a:gd name="T79" fmla="*/ 253 h 794"/>
                  <a:gd name="T80" fmla="*/ 152 w 213"/>
                  <a:gd name="T81" fmla="*/ 220 h 794"/>
                  <a:gd name="T82" fmla="*/ 171 w 213"/>
                  <a:gd name="T83" fmla="*/ 190 h 794"/>
                  <a:gd name="T84" fmla="*/ 190 w 213"/>
                  <a:gd name="T85" fmla="*/ 161 h 794"/>
                  <a:gd name="T86" fmla="*/ 208 w 213"/>
                  <a:gd name="T87" fmla="*/ 135 h 794"/>
                  <a:gd name="T88" fmla="*/ 187 w 213"/>
                  <a:gd name="T89" fmla="*/ 105 h 794"/>
                  <a:gd name="T90" fmla="*/ 153 w 213"/>
                  <a:gd name="T91" fmla="*/ 72 h 794"/>
                  <a:gd name="T92" fmla="*/ 118 w 213"/>
                  <a:gd name="T93" fmla="*/ 40 h 794"/>
                  <a:gd name="T94" fmla="*/ 85 w 213"/>
                  <a:gd name="T95" fmla="*/ 8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3" h="794">
                    <a:moveTo>
                      <a:pt x="76" y="0"/>
                    </a:moveTo>
                    <a:lnTo>
                      <a:pt x="76" y="1"/>
                    </a:lnTo>
                    <a:lnTo>
                      <a:pt x="76" y="2"/>
                    </a:lnTo>
                    <a:lnTo>
                      <a:pt x="75" y="4"/>
                    </a:lnTo>
                    <a:lnTo>
                      <a:pt x="74" y="7"/>
                    </a:lnTo>
                    <a:lnTo>
                      <a:pt x="73" y="11"/>
                    </a:lnTo>
                    <a:lnTo>
                      <a:pt x="72" y="15"/>
                    </a:lnTo>
                    <a:lnTo>
                      <a:pt x="71" y="21"/>
                    </a:lnTo>
                    <a:lnTo>
                      <a:pt x="70" y="27"/>
                    </a:lnTo>
                    <a:lnTo>
                      <a:pt x="68" y="33"/>
                    </a:lnTo>
                    <a:lnTo>
                      <a:pt x="67" y="41"/>
                    </a:lnTo>
                    <a:lnTo>
                      <a:pt x="65" y="48"/>
                    </a:lnTo>
                    <a:lnTo>
                      <a:pt x="63" y="55"/>
                    </a:lnTo>
                    <a:lnTo>
                      <a:pt x="61" y="65"/>
                    </a:lnTo>
                    <a:lnTo>
                      <a:pt x="59" y="73"/>
                    </a:lnTo>
                    <a:lnTo>
                      <a:pt x="57" y="83"/>
                    </a:lnTo>
                    <a:lnTo>
                      <a:pt x="55" y="92"/>
                    </a:lnTo>
                    <a:lnTo>
                      <a:pt x="53" y="102"/>
                    </a:lnTo>
                    <a:lnTo>
                      <a:pt x="51" y="111"/>
                    </a:lnTo>
                    <a:lnTo>
                      <a:pt x="49" y="122"/>
                    </a:lnTo>
                    <a:lnTo>
                      <a:pt x="47" y="132"/>
                    </a:lnTo>
                    <a:lnTo>
                      <a:pt x="45" y="142"/>
                    </a:lnTo>
                    <a:lnTo>
                      <a:pt x="43" y="152"/>
                    </a:lnTo>
                    <a:lnTo>
                      <a:pt x="42" y="161"/>
                    </a:lnTo>
                    <a:lnTo>
                      <a:pt x="39" y="172"/>
                    </a:lnTo>
                    <a:lnTo>
                      <a:pt x="37" y="181"/>
                    </a:lnTo>
                    <a:lnTo>
                      <a:pt x="36" y="192"/>
                    </a:lnTo>
                    <a:lnTo>
                      <a:pt x="35" y="201"/>
                    </a:lnTo>
                    <a:lnTo>
                      <a:pt x="33" y="211"/>
                    </a:lnTo>
                    <a:lnTo>
                      <a:pt x="32" y="219"/>
                    </a:lnTo>
                    <a:lnTo>
                      <a:pt x="32" y="228"/>
                    </a:lnTo>
                    <a:lnTo>
                      <a:pt x="31" y="236"/>
                    </a:lnTo>
                    <a:lnTo>
                      <a:pt x="30" y="243"/>
                    </a:lnTo>
                    <a:lnTo>
                      <a:pt x="30" y="252"/>
                    </a:lnTo>
                    <a:lnTo>
                      <a:pt x="29" y="258"/>
                    </a:lnTo>
                    <a:lnTo>
                      <a:pt x="29" y="266"/>
                    </a:lnTo>
                    <a:lnTo>
                      <a:pt x="28" y="272"/>
                    </a:lnTo>
                    <a:lnTo>
                      <a:pt x="28" y="278"/>
                    </a:lnTo>
                    <a:lnTo>
                      <a:pt x="27" y="284"/>
                    </a:lnTo>
                    <a:lnTo>
                      <a:pt x="26" y="291"/>
                    </a:lnTo>
                    <a:lnTo>
                      <a:pt x="26" y="297"/>
                    </a:lnTo>
                    <a:lnTo>
                      <a:pt x="25" y="303"/>
                    </a:lnTo>
                    <a:lnTo>
                      <a:pt x="24" y="310"/>
                    </a:lnTo>
                    <a:lnTo>
                      <a:pt x="23" y="316"/>
                    </a:lnTo>
                    <a:lnTo>
                      <a:pt x="23" y="323"/>
                    </a:lnTo>
                    <a:lnTo>
                      <a:pt x="22" y="330"/>
                    </a:lnTo>
                    <a:lnTo>
                      <a:pt x="21" y="337"/>
                    </a:lnTo>
                    <a:lnTo>
                      <a:pt x="20" y="344"/>
                    </a:lnTo>
                    <a:lnTo>
                      <a:pt x="18" y="352"/>
                    </a:lnTo>
                    <a:lnTo>
                      <a:pt x="17" y="359"/>
                    </a:lnTo>
                    <a:lnTo>
                      <a:pt x="17" y="366"/>
                    </a:lnTo>
                    <a:lnTo>
                      <a:pt x="15" y="375"/>
                    </a:lnTo>
                    <a:lnTo>
                      <a:pt x="15" y="384"/>
                    </a:lnTo>
                    <a:lnTo>
                      <a:pt x="14" y="393"/>
                    </a:lnTo>
                    <a:lnTo>
                      <a:pt x="13" y="403"/>
                    </a:lnTo>
                    <a:lnTo>
                      <a:pt x="12" y="413"/>
                    </a:lnTo>
                    <a:lnTo>
                      <a:pt x="12" y="424"/>
                    </a:lnTo>
                    <a:lnTo>
                      <a:pt x="11" y="435"/>
                    </a:lnTo>
                    <a:lnTo>
                      <a:pt x="10" y="447"/>
                    </a:lnTo>
                    <a:lnTo>
                      <a:pt x="9" y="460"/>
                    </a:lnTo>
                    <a:lnTo>
                      <a:pt x="9" y="474"/>
                    </a:lnTo>
                    <a:lnTo>
                      <a:pt x="8" y="487"/>
                    </a:lnTo>
                    <a:lnTo>
                      <a:pt x="8" y="502"/>
                    </a:lnTo>
                    <a:lnTo>
                      <a:pt x="7" y="518"/>
                    </a:lnTo>
                    <a:lnTo>
                      <a:pt x="7" y="534"/>
                    </a:lnTo>
                    <a:lnTo>
                      <a:pt x="6" y="550"/>
                    </a:lnTo>
                    <a:lnTo>
                      <a:pt x="6" y="566"/>
                    </a:lnTo>
                    <a:lnTo>
                      <a:pt x="5" y="582"/>
                    </a:lnTo>
                    <a:lnTo>
                      <a:pt x="5" y="596"/>
                    </a:lnTo>
                    <a:lnTo>
                      <a:pt x="5" y="609"/>
                    </a:lnTo>
                    <a:lnTo>
                      <a:pt x="4" y="623"/>
                    </a:lnTo>
                    <a:lnTo>
                      <a:pt x="4" y="636"/>
                    </a:lnTo>
                    <a:lnTo>
                      <a:pt x="3" y="648"/>
                    </a:lnTo>
                    <a:lnTo>
                      <a:pt x="3" y="660"/>
                    </a:lnTo>
                    <a:lnTo>
                      <a:pt x="3" y="670"/>
                    </a:lnTo>
                    <a:lnTo>
                      <a:pt x="3" y="680"/>
                    </a:lnTo>
                    <a:lnTo>
                      <a:pt x="2" y="690"/>
                    </a:lnTo>
                    <a:lnTo>
                      <a:pt x="2" y="699"/>
                    </a:lnTo>
                    <a:lnTo>
                      <a:pt x="2" y="707"/>
                    </a:lnTo>
                    <a:lnTo>
                      <a:pt x="2" y="716"/>
                    </a:lnTo>
                    <a:lnTo>
                      <a:pt x="1" y="723"/>
                    </a:lnTo>
                    <a:lnTo>
                      <a:pt x="1" y="729"/>
                    </a:lnTo>
                    <a:lnTo>
                      <a:pt x="1" y="736"/>
                    </a:lnTo>
                    <a:lnTo>
                      <a:pt x="1" y="742"/>
                    </a:lnTo>
                    <a:lnTo>
                      <a:pt x="1" y="747"/>
                    </a:lnTo>
                    <a:lnTo>
                      <a:pt x="0" y="751"/>
                    </a:lnTo>
                    <a:lnTo>
                      <a:pt x="0" y="757"/>
                    </a:lnTo>
                    <a:lnTo>
                      <a:pt x="0" y="760"/>
                    </a:lnTo>
                    <a:lnTo>
                      <a:pt x="0" y="764"/>
                    </a:lnTo>
                    <a:lnTo>
                      <a:pt x="0" y="766"/>
                    </a:lnTo>
                    <a:lnTo>
                      <a:pt x="0" y="769"/>
                    </a:lnTo>
                    <a:lnTo>
                      <a:pt x="0" y="771"/>
                    </a:lnTo>
                    <a:lnTo>
                      <a:pt x="0" y="773"/>
                    </a:lnTo>
                    <a:lnTo>
                      <a:pt x="0" y="774"/>
                    </a:lnTo>
                    <a:lnTo>
                      <a:pt x="0" y="775"/>
                    </a:lnTo>
                    <a:lnTo>
                      <a:pt x="0" y="775"/>
                    </a:lnTo>
                    <a:lnTo>
                      <a:pt x="0" y="777"/>
                    </a:lnTo>
                    <a:lnTo>
                      <a:pt x="1" y="778"/>
                    </a:lnTo>
                    <a:lnTo>
                      <a:pt x="5" y="781"/>
                    </a:lnTo>
                    <a:lnTo>
                      <a:pt x="12" y="785"/>
                    </a:lnTo>
                    <a:lnTo>
                      <a:pt x="21" y="789"/>
                    </a:lnTo>
                    <a:lnTo>
                      <a:pt x="29" y="792"/>
                    </a:lnTo>
                    <a:lnTo>
                      <a:pt x="38" y="794"/>
                    </a:lnTo>
                    <a:lnTo>
                      <a:pt x="48" y="792"/>
                    </a:lnTo>
                    <a:lnTo>
                      <a:pt x="55" y="787"/>
                    </a:lnTo>
                    <a:lnTo>
                      <a:pt x="61" y="780"/>
                    </a:lnTo>
                    <a:lnTo>
                      <a:pt x="66" y="773"/>
                    </a:lnTo>
                    <a:lnTo>
                      <a:pt x="69" y="769"/>
                    </a:lnTo>
                    <a:lnTo>
                      <a:pt x="71" y="766"/>
                    </a:lnTo>
                    <a:lnTo>
                      <a:pt x="72" y="764"/>
                    </a:lnTo>
                    <a:lnTo>
                      <a:pt x="73" y="763"/>
                    </a:lnTo>
                    <a:lnTo>
                      <a:pt x="73" y="763"/>
                    </a:lnTo>
                    <a:lnTo>
                      <a:pt x="73" y="762"/>
                    </a:lnTo>
                    <a:lnTo>
                      <a:pt x="73" y="762"/>
                    </a:lnTo>
                    <a:lnTo>
                      <a:pt x="73" y="759"/>
                    </a:lnTo>
                    <a:lnTo>
                      <a:pt x="73" y="754"/>
                    </a:lnTo>
                    <a:lnTo>
                      <a:pt x="74" y="749"/>
                    </a:lnTo>
                    <a:lnTo>
                      <a:pt x="74" y="743"/>
                    </a:lnTo>
                    <a:lnTo>
                      <a:pt x="74" y="734"/>
                    </a:lnTo>
                    <a:lnTo>
                      <a:pt x="74" y="725"/>
                    </a:lnTo>
                    <a:lnTo>
                      <a:pt x="74" y="714"/>
                    </a:lnTo>
                    <a:lnTo>
                      <a:pt x="74" y="703"/>
                    </a:lnTo>
                    <a:lnTo>
                      <a:pt x="75" y="691"/>
                    </a:lnTo>
                    <a:lnTo>
                      <a:pt x="75" y="678"/>
                    </a:lnTo>
                    <a:lnTo>
                      <a:pt x="75" y="664"/>
                    </a:lnTo>
                    <a:lnTo>
                      <a:pt x="75" y="649"/>
                    </a:lnTo>
                    <a:lnTo>
                      <a:pt x="76" y="635"/>
                    </a:lnTo>
                    <a:lnTo>
                      <a:pt x="76" y="619"/>
                    </a:lnTo>
                    <a:lnTo>
                      <a:pt x="77" y="603"/>
                    </a:lnTo>
                    <a:lnTo>
                      <a:pt x="77" y="587"/>
                    </a:lnTo>
                    <a:lnTo>
                      <a:pt x="78" y="571"/>
                    </a:lnTo>
                    <a:lnTo>
                      <a:pt x="78" y="555"/>
                    </a:lnTo>
                    <a:lnTo>
                      <a:pt x="79" y="539"/>
                    </a:lnTo>
                    <a:lnTo>
                      <a:pt x="79" y="522"/>
                    </a:lnTo>
                    <a:lnTo>
                      <a:pt x="81" y="506"/>
                    </a:lnTo>
                    <a:lnTo>
                      <a:pt x="82" y="491"/>
                    </a:lnTo>
                    <a:lnTo>
                      <a:pt x="82" y="476"/>
                    </a:lnTo>
                    <a:lnTo>
                      <a:pt x="83" y="461"/>
                    </a:lnTo>
                    <a:lnTo>
                      <a:pt x="84" y="446"/>
                    </a:lnTo>
                    <a:lnTo>
                      <a:pt x="85" y="433"/>
                    </a:lnTo>
                    <a:lnTo>
                      <a:pt x="86" y="420"/>
                    </a:lnTo>
                    <a:lnTo>
                      <a:pt x="87" y="409"/>
                    </a:lnTo>
                    <a:lnTo>
                      <a:pt x="88" y="397"/>
                    </a:lnTo>
                    <a:lnTo>
                      <a:pt x="89" y="388"/>
                    </a:lnTo>
                    <a:lnTo>
                      <a:pt x="90" y="378"/>
                    </a:lnTo>
                    <a:lnTo>
                      <a:pt x="92" y="370"/>
                    </a:lnTo>
                    <a:lnTo>
                      <a:pt x="93" y="361"/>
                    </a:lnTo>
                    <a:lnTo>
                      <a:pt x="95" y="354"/>
                    </a:lnTo>
                    <a:lnTo>
                      <a:pt x="97" y="344"/>
                    </a:lnTo>
                    <a:lnTo>
                      <a:pt x="99" y="336"/>
                    </a:lnTo>
                    <a:lnTo>
                      <a:pt x="102" y="329"/>
                    </a:lnTo>
                    <a:lnTo>
                      <a:pt x="105" y="319"/>
                    </a:lnTo>
                    <a:lnTo>
                      <a:pt x="108" y="311"/>
                    </a:lnTo>
                    <a:lnTo>
                      <a:pt x="111" y="302"/>
                    </a:lnTo>
                    <a:lnTo>
                      <a:pt x="114" y="294"/>
                    </a:lnTo>
                    <a:lnTo>
                      <a:pt x="118" y="286"/>
                    </a:lnTo>
                    <a:lnTo>
                      <a:pt x="122" y="277"/>
                    </a:lnTo>
                    <a:lnTo>
                      <a:pt x="126" y="269"/>
                    </a:lnTo>
                    <a:lnTo>
                      <a:pt x="130" y="261"/>
                    </a:lnTo>
                    <a:lnTo>
                      <a:pt x="134" y="253"/>
                    </a:lnTo>
                    <a:lnTo>
                      <a:pt x="138" y="245"/>
                    </a:lnTo>
                    <a:lnTo>
                      <a:pt x="143" y="236"/>
                    </a:lnTo>
                    <a:lnTo>
                      <a:pt x="147" y="228"/>
                    </a:lnTo>
                    <a:lnTo>
                      <a:pt x="152" y="220"/>
                    </a:lnTo>
                    <a:lnTo>
                      <a:pt x="156" y="213"/>
                    </a:lnTo>
                    <a:lnTo>
                      <a:pt x="160" y="205"/>
                    </a:lnTo>
                    <a:lnTo>
                      <a:pt x="166" y="197"/>
                    </a:lnTo>
                    <a:lnTo>
                      <a:pt x="171" y="190"/>
                    </a:lnTo>
                    <a:lnTo>
                      <a:pt x="175" y="183"/>
                    </a:lnTo>
                    <a:lnTo>
                      <a:pt x="179" y="175"/>
                    </a:lnTo>
                    <a:lnTo>
                      <a:pt x="185" y="168"/>
                    </a:lnTo>
                    <a:lnTo>
                      <a:pt x="190" y="161"/>
                    </a:lnTo>
                    <a:lnTo>
                      <a:pt x="194" y="154"/>
                    </a:lnTo>
                    <a:lnTo>
                      <a:pt x="199" y="148"/>
                    </a:lnTo>
                    <a:lnTo>
                      <a:pt x="204" y="142"/>
                    </a:lnTo>
                    <a:lnTo>
                      <a:pt x="208" y="135"/>
                    </a:lnTo>
                    <a:lnTo>
                      <a:pt x="213" y="129"/>
                    </a:lnTo>
                    <a:lnTo>
                      <a:pt x="204" y="120"/>
                    </a:lnTo>
                    <a:lnTo>
                      <a:pt x="195" y="112"/>
                    </a:lnTo>
                    <a:lnTo>
                      <a:pt x="187" y="105"/>
                    </a:lnTo>
                    <a:lnTo>
                      <a:pt x="178" y="96"/>
                    </a:lnTo>
                    <a:lnTo>
                      <a:pt x="170" y="88"/>
                    </a:lnTo>
                    <a:lnTo>
                      <a:pt x="161" y="79"/>
                    </a:lnTo>
                    <a:lnTo>
                      <a:pt x="153" y="72"/>
                    </a:lnTo>
                    <a:lnTo>
                      <a:pt x="145" y="64"/>
                    </a:lnTo>
                    <a:lnTo>
                      <a:pt x="135" y="55"/>
                    </a:lnTo>
                    <a:lnTo>
                      <a:pt x="127" y="48"/>
                    </a:lnTo>
                    <a:lnTo>
                      <a:pt x="118" y="40"/>
                    </a:lnTo>
                    <a:lnTo>
                      <a:pt x="110" y="32"/>
                    </a:lnTo>
                    <a:lnTo>
                      <a:pt x="102" y="24"/>
                    </a:lnTo>
                    <a:lnTo>
                      <a:pt x="93" y="16"/>
                    </a:lnTo>
                    <a:lnTo>
                      <a:pt x="85" y="8"/>
                    </a:lnTo>
                    <a:lnTo>
                      <a:pt x="76"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18" name="Freeform 1106">
                <a:extLst>
                  <a:ext uri="{FF2B5EF4-FFF2-40B4-BE49-F238E27FC236}">
                    <a16:creationId xmlns:a16="http://schemas.microsoft.com/office/drawing/2014/main" id="{9082C184-67BF-CE5F-4B54-E3F606B330EE}"/>
                  </a:ext>
                </a:extLst>
              </p:cNvPr>
              <p:cNvSpPr>
                <a:spLocks/>
              </p:cNvSpPr>
              <p:nvPr/>
            </p:nvSpPr>
            <p:spPr bwMode="auto">
              <a:xfrm>
                <a:off x="4673" y="3554"/>
                <a:ext cx="191" cy="408"/>
              </a:xfrm>
              <a:custGeom>
                <a:avLst/>
                <a:gdLst>
                  <a:gd name="T0" fmla="*/ 67 w 572"/>
                  <a:gd name="T1" fmla="*/ 1216 h 1224"/>
                  <a:gd name="T2" fmla="*/ 129 w 572"/>
                  <a:gd name="T3" fmla="*/ 1222 h 1224"/>
                  <a:gd name="T4" fmla="*/ 192 w 572"/>
                  <a:gd name="T5" fmla="*/ 1199 h 1224"/>
                  <a:gd name="T6" fmla="*/ 216 w 572"/>
                  <a:gd name="T7" fmla="*/ 1110 h 1224"/>
                  <a:gd name="T8" fmla="*/ 214 w 572"/>
                  <a:gd name="T9" fmla="*/ 987 h 1224"/>
                  <a:gd name="T10" fmla="*/ 212 w 572"/>
                  <a:gd name="T11" fmla="*/ 863 h 1224"/>
                  <a:gd name="T12" fmla="*/ 211 w 572"/>
                  <a:gd name="T13" fmla="*/ 740 h 1224"/>
                  <a:gd name="T14" fmla="*/ 209 w 572"/>
                  <a:gd name="T15" fmla="*/ 616 h 1224"/>
                  <a:gd name="T16" fmla="*/ 207 w 572"/>
                  <a:gd name="T17" fmla="*/ 492 h 1224"/>
                  <a:gd name="T18" fmla="*/ 217 w 572"/>
                  <a:gd name="T19" fmla="*/ 394 h 1224"/>
                  <a:gd name="T20" fmla="*/ 288 w 572"/>
                  <a:gd name="T21" fmla="*/ 404 h 1224"/>
                  <a:gd name="T22" fmla="*/ 366 w 572"/>
                  <a:gd name="T23" fmla="*/ 423 h 1224"/>
                  <a:gd name="T24" fmla="*/ 430 w 572"/>
                  <a:gd name="T25" fmla="*/ 447 h 1224"/>
                  <a:gd name="T26" fmla="*/ 450 w 572"/>
                  <a:gd name="T27" fmla="*/ 471 h 1224"/>
                  <a:gd name="T28" fmla="*/ 468 w 572"/>
                  <a:gd name="T29" fmla="*/ 499 h 1224"/>
                  <a:gd name="T30" fmla="*/ 484 w 572"/>
                  <a:gd name="T31" fmla="*/ 526 h 1224"/>
                  <a:gd name="T32" fmla="*/ 494 w 572"/>
                  <a:gd name="T33" fmla="*/ 574 h 1224"/>
                  <a:gd name="T34" fmla="*/ 511 w 572"/>
                  <a:gd name="T35" fmla="*/ 634 h 1224"/>
                  <a:gd name="T36" fmla="*/ 535 w 572"/>
                  <a:gd name="T37" fmla="*/ 684 h 1224"/>
                  <a:gd name="T38" fmla="*/ 569 w 572"/>
                  <a:gd name="T39" fmla="*/ 720 h 1224"/>
                  <a:gd name="T40" fmla="*/ 567 w 572"/>
                  <a:gd name="T41" fmla="*/ 686 h 1224"/>
                  <a:gd name="T42" fmla="*/ 548 w 572"/>
                  <a:gd name="T43" fmla="*/ 630 h 1224"/>
                  <a:gd name="T44" fmla="*/ 522 w 572"/>
                  <a:gd name="T45" fmla="*/ 550 h 1224"/>
                  <a:gd name="T46" fmla="*/ 500 w 572"/>
                  <a:gd name="T47" fmla="*/ 485 h 1224"/>
                  <a:gd name="T48" fmla="*/ 482 w 572"/>
                  <a:gd name="T49" fmla="*/ 444 h 1224"/>
                  <a:gd name="T50" fmla="*/ 459 w 572"/>
                  <a:gd name="T51" fmla="*/ 400 h 1224"/>
                  <a:gd name="T52" fmla="*/ 430 w 572"/>
                  <a:gd name="T53" fmla="*/ 365 h 1224"/>
                  <a:gd name="T54" fmla="*/ 425 w 572"/>
                  <a:gd name="T55" fmla="*/ 342 h 1224"/>
                  <a:gd name="T56" fmla="*/ 449 w 572"/>
                  <a:gd name="T57" fmla="*/ 308 h 1224"/>
                  <a:gd name="T58" fmla="*/ 476 w 572"/>
                  <a:gd name="T59" fmla="*/ 273 h 1224"/>
                  <a:gd name="T60" fmla="*/ 484 w 572"/>
                  <a:gd name="T61" fmla="*/ 252 h 1224"/>
                  <a:gd name="T62" fmla="*/ 469 w 572"/>
                  <a:gd name="T63" fmla="*/ 234 h 1224"/>
                  <a:gd name="T64" fmla="*/ 451 w 572"/>
                  <a:gd name="T65" fmla="*/ 260 h 1224"/>
                  <a:gd name="T66" fmla="*/ 415 w 572"/>
                  <a:gd name="T67" fmla="*/ 309 h 1224"/>
                  <a:gd name="T68" fmla="*/ 377 w 572"/>
                  <a:gd name="T69" fmla="*/ 342 h 1224"/>
                  <a:gd name="T70" fmla="*/ 346 w 572"/>
                  <a:gd name="T71" fmla="*/ 338 h 1224"/>
                  <a:gd name="T72" fmla="*/ 298 w 572"/>
                  <a:gd name="T73" fmla="*/ 329 h 1224"/>
                  <a:gd name="T74" fmla="*/ 255 w 572"/>
                  <a:gd name="T75" fmla="*/ 321 h 1224"/>
                  <a:gd name="T76" fmla="*/ 231 w 572"/>
                  <a:gd name="T77" fmla="*/ 316 h 1224"/>
                  <a:gd name="T78" fmla="*/ 214 w 572"/>
                  <a:gd name="T79" fmla="*/ 286 h 1224"/>
                  <a:gd name="T80" fmla="*/ 204 w 572"/>
                  <a:gd name="T81" fmla="*/ 233 h 1224"/>
                  <a:gd name="T82" fmla="*/ 200 w 572"/>
                  <a:gd name="T83" fmla="*/ 168 h 1224"/>
                  <a:gd name="T84" fmla="*/ 199 w 572"/>
                  <a:gd name="T85" fmla="*/ 104 h 1224"/>
                  <a:gd name="T86" fmla="*/ 199 w 572"/>
                  <a:gd name="T87" fmla="*/ 51 h 1224"/>
                  <a:gd name="T88" fmla="*/ 199 w 572"/>
                  <a:gd name="T89" fmla="*/ 22 h 1224"/>
                  <a:gd name="T90" fmla="*/ 143 w 572"/>
                  <a:gd name="T91" fmla="*/ 3 h 1224"/>
                  <a:gd name="T92" fmla="*/ 67 w 572"/>
                  <a:gd name="T93" fmla="*/ 2 h 1224"/>
                  <a:gd name="T94" fmla="*/ 7 w 572"/>
                  <a:gd name="T95" fmla="*/ 19 h 1224"/>
                  <a:gd name="T96" fmla="*/ 0 w 572"/>
                  <a:gd name="T97" fmla="*/ 171 h 1224"/>
                  <a:gd name="T98" fmla="*/ 1 w 572"/>
                  <a:gd name="T99" fmla="*/ 352 h 1224"/>
                  <a:gd name="T100" fmla="*/ 3 w 572"/>
                  <a:gd name="T101" fmla="*/ 532 h 1224"/>
                  <a:gd name="T102" fmla="*/ 7 w 572"/>
                  <a:gd name="T103" fmla="*/ 713 h 1224"/>
                  <a:gd name="T104" fmla="*/ 11 w 572"/>
                  <a:gd name="T105" fmla="*/ 894 h 1224"/>
                  <a:gd name="T106" fmla="*/ 17 w 572"/>
                  <a:gd name="T107" fmla="*/ 1076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2" h="1224">
                    <a:moveTo>
                      <a:pt x="20" y="1187"/>
                    </a:moveTo>
                    <a:lnTo>
                      <a:pt x="30" y="1196"/>
                    </a:lnTo>
                    <a:lnTo>
                      <a:pt x="42" y="1205"/>
                    </a:lnTo>
                    <a:lnTo>
                      <a:pt x="55" y="1212"/>
                    </a:lnTo>
                    <a:lnTo>
                      <a:pt x="67" y="1216"/>
                    </a:lnTo>
                    <a:lnTo>
                      <a:pt x="79" y="1221"/>
                    </a:lnTo>
                    <a:lnTo>
                      <a:pt x="91" y="1223"/>
                    </a:lnTo>
                    <a:lnTo>
                      <a:pt x="104" y="1224"/>
                    </a:lnTo>
                    <a:lnTo>
                      <a:pt x="117" y="1224"/>
                    </a:lnTo>
                    <a:lnTo>
                      <a:pt x="129" y="1222"/>
                    </a:lnTo>
                    <a:lnTo>
                      <a:pt x="142" y="1219"/>
                    </a:lnTo>
                    <a:lnTo>
                      <a:pt x="154" y="1216"/>
                    </a:lnTo>
                    <a:lnTo>
                      <a:pt x="167" y="1211"/>
                    </a:lnTo>
                    <a:lnTo>
                      <a:pt x="180" y="1206"/>
                    </a:lnTo>
                    <a:lnTo>
                      <a:pt x="192" y="1199"/>
                    </a:lnTo>
                    <a:lnTo>
                      <a:pt x="205" y="1192"/>
                    </a:lnTo>
                    <a:lnTo>
                      <a:pt x="217" y="1185"/>
                    </a:lnTo>
                    <a:lnTo>
                      <a:pt x="217" y="1160"/>
                    </a:lnTo>
                    <a:lnTo>
                      <a:pt x="216" y="1134"/>
                    </a:lnTo>
                    <a:lnTo>
                      <a:pt x="216" y="1110"/>
                    </a:lnTo>
                    <a:lnTo>
                      <a:pt x="216" y="1086"/>
                    </a:lnTo>
                    <a:lnTo>
                      <a:pt x="215" y="1061"/>
                    </a:lnTo>
                    <a:lnTo>
                      <a:pt x="215" y="1037"/>
                    </a:lnTo>
                    <a:lnTo>
                      <a:pt x="215" y="1011"/>
                    </a:lnTo>
                    <a:lnTo>
                      <a:pt x="214" y="987"/>
                    </a:lnTo>
                    <a:lnTo>
                      <a:pt x="214" y="962"/>
                    </a:lnTo>
                    <a:lnTo>
                      <a:pt x="214" y="938"/>
                    </a:lnTo>
                    <a:lnTo>
                      <a:pt x="213" y="912"/>
                    </a:lnTo>
                    <a:lnTo>
                      <a:pt x="213" y="888"/>
                    </a:lnTo>
                    <a:lnTo>
                      <a:pt x="212" y="863"/>
                    </a:lnTo>
                    <a:lnTo>
                      <a:pt x="212" y="839"/>
                    </a:lnTo>
                    <a:lnTo>
                      <a:pt x="212" y="814"/>
                    </a:lnTo>
                    <a:lnTo>
                      <a:pt x="211" y="789"/>
                    </a:lnTo>
                    <a:lnTo>
                      <a:pt x="211" y="764"/>
                    </a:lnTo>
                    <a:lnTo>
                      <a:pt x="211" y="740"/>
                    </a:lnTo>
                    <a:lnTo>
                      <a:pt x="210" y="715"/>
                    </a:lnTo>
                    <a:lnTo>
                      <a:pt x="210" y="691"/>
                    </a:lnTo>
                    <a:lnTo>
                      <a:pt x="209" y="665"/>
                    </a:lnTo>
                    <a:lnTo>
                      <a:pt x="209" y="641"/>
                    </a:lnTo>
                    <a:lnTo>
                      <a:pt x="209" y="616"/>
                    </a:lnTo>
                    <a:lnTo>
                      <a:pt x="209" y="592"/>
                    </a:lnTo>
                    <a:lnTo>
                      <a:pt x="208" y="567"/>
                    </a:lnTo>
                    <a:lnTo>
                      <a:pt x="208" y="541"/>
                    </a:lnTo>
                    <a:lnTo>
                      <a:pt x="207" y="517"/>
                    </a:lnTo>
                    <a:lnTo>
                      <a:pt x="207" y="492"/>
                    </a:lnTo>
                    <a:lnTo>
                      <a:pt x="207" y="468"/>
                    </a:lnTo>
                    <a:lnTo>
                      <a:pt x="207" y="443"/>
                    </a:lnTo>
                    <a:lnTo>
                      <a:pt x="206" y="418"/>
                    </a:lnTo>
                    <a:lnTo>
                      <a:pt x="206" y="393"/>
                    </a:lnTo>
                    <a:lnTo>
                      <a:pt x="217" y="394"/>
                    </a:lnTo>
                    <a:lnTo>
                      <a:pt x="229" y="395"/>
                    </a:lnTo>
                    <a:lnTo>
                      <a:pt x="243" y="396"/>
                    </a:lnTo>
                    <a:lnTo>
                      <a:pt x="257" y="398"/>
                    </a:lnTo>
                    <a:lnTo>
                      <a:pt x="272" y="400"/>
                    </a:lnTo>
                    <a:lnTo>
                      <a:pt x="288" y="404"/>
                    </a:lnTo>
                    <a:lnTo>
                      <a:pt x="304" y="407"/>
                    </a:lnTo>
                    <a:lnTo>
                      <a:pt x="319" y="410"/>
                    </a:lnTo>
                    <a:lnTo>
                      <a:pt x="335" y="414"/>
                    </a:lnTo>
                    <a:lnTo>
                      <a:pt x="351" y="418"/>
                    </a:lnTo>
                    <a:lnTo>
                      <a:pt x="366" y="423"/>
                    </a:lnTo>
                    <a:lnTo>
                      <a:pt x="380" y="427"/>
                    </a:lnTo>
                    <a:lnTo>
                      <a:pt x="394" y="432"/>
                    </a:lnTo>
                    <a:lnTo>
                      <a:pt x="408" y="436"/>
                    </a:lnTo>
                    <a:lnTo>
                      <a:pt x="419" y="441"/>
                    </a:lnTo>
                    <a:lnTo>
                      <a:pt x="430" y="447"/>
                    </a:lnTo>
                    <a:lnTo>
                      <a:pt x="434" y="451"/>
                    </a:lnTo>
                    <a:lnTo>
                      <a:pt x="438" y="455"/>
                    </a:lnTo>
                    <a:lnTo>
                      <a:pt x="443" y="459"/>
                    </a:lnTo>
                    <a:lnTo>
                      <a:pt x="446" y="465"/>
                    </a:lnTo>
                    <a:lnTo>
                      <a:pt x="450" y="471"/>
                    </a:lnTo>
                    <a:lnTo>
                      <a:pt x="454" y="476"/>
                    </a:lnTo>
                    <a:lnTo>
                      <a:pt x="457" y="481"/>
                    </a:lnTo>
                    <a:lnTo>
                      <a:pt x="460" y="488"/>
                    </a:lnTo>
                    <a:lnTo>
                      <a:pt x="464" y="494"/>
                    </a:lnTo>
                    <a:lnTo>
                      <a:pt x="468" y="499"/>
                    </a:lnTo>
                    <a:lnTo>
                      <a:pt x="471" y="505"/>
                    </a:lnTo>
                    <a:lnTo>
                      <a:pt x="474" y="511"/>
                    </a:lnTo>
                    <a:lnTo>
                      <a:pt x="476" y="515"/>
                    </a:lnTo>
                    <a:lnTo>
                      <a:pt x="480" y="520"/>
                    </a:lnTo>
                    <a:lnTo>
                      <a:pt x="484" y="526"/>
                    </a:lnTo>
                    <a:lnTo>
                      <a:pt x="486" y="529"/>
                    </a:lnTo>
                    <a:lnTo>
                      <a:pt x="488" y="540"/>
                    </a:lnTo>
                    <a:lnTo>
                      <a:pt x="490" y="551"/>
                    </a:lnTo>
                    <a:lnTo>
                      <a:pt x="492" y="562"/>
                    </a:lnTo>
                    <a:lnTo>
                      <a:pt x="494" y="574"/>
                    </a:lnTo>
                    <a:lnTo>
                      <a:pt x="497" y="586"/>
                    </a:lnTo>
                    <a:lnTo>
                      <a:pt x="500" y="598"/>
                    </a:lnTo>
                    <a:lnTo>
                      <a:pt x="503" y="610"/>
                    </a:lnTo>
                    <a:lnTo>
                      <a:pt x="508" y="621"/>
                    </a:lnTo>
                    <a:lnTo>
                      <a:pt x="511" y="634"/>
                    </a:lnTo>
                    <a:lnTo>
                      <a:pt x="515" y="644"/>
                    </a:lnTo>
                    <a:lnTo>
                      <a:pt x="520" y="655"/>
                    </a:lnTo>
                    <a:lnTo>
                      <a:pt x="526" y="665"/>
                    </a:lnTo>
                    <a:lnTo>
                      <a:pt x="530" y="675"/>
                    </a:lnTo>
                    <a:lnTo>
                      <a:pt x="535" y="684"/>
                    </a:lnTo>
                    <a:lnTo>
                      <a:pt x="541" y="692"/>
                    </a:lnTo>
                    <a:lnTo>
                      <a:pt x="547" y="699"/>
                    </a:lnTo>
                    <a:lnTo>
                      <a:pt x="557" y="711"/>
                    </a:lnTo>
                    <a:lnTo>
                      <a:pt x="563" y="717"/>
                    </a:lnTo>
                    <a:lnTo>
                      <a:pt x="569" y="720"/>
                    </a:lnTo>
                    <a:lnTo>
                      <a:pt x="571" y="719"/>
                    </a:lnTo>
                    <a:lnTo>
                      <a:pt x="572" y="715"/>
                    </a:lnTo>
                    <a:lnTo>
                      <a:pt x="571" y="709"/>
                    </a:lnTo>
                    <a:lnTo>
                      <a:pt x="570" y="698"/>
                    </a:lnTo>
                    <a:lnTo>
                      <a:pt x="567" y="686"/>
                    </a:lnTo>
                    <a:lnTo>
                      <a:pt x="563" y="678"/>
                    </a:lnTo>
                    <a:lnTo>
                      <a:pt x="560" y="669"/>
                    </a:lnTo>
                    <a:lnTo>
                      <a:pt x="556" y="657"/>
                    </a:lnTo>
                    <a:lnTo>
                      <a:pt x="552" y="643"/>
                    </a:lnTo>
                    <a:lnTo>
                      <a:pt x="548" y="630"/>
                    </a:lnTo>
                    <a:lnTo>
                      <a:pt x="542" y="614"/>
                    </a:lnTo>
                    <a:lnTo>
                      <a:pt x="537" y="598"/>
                    </a:lnTo>
                    <a:lnTo>
                      <a:pt x="533" y="582"/>
                    </a:lnTo>
                    <a:lnTo>
                      <a:pt x="528" y="566"/>
                    </a:lnTo>
                    <a:lnTo>
                      <a:pt x="522" y="550"/>
                    </a:lnTo>
                    <a:lnTo>
                      <a:pt x="517" y="534"/>
                    </a:lnTo>
                    <a:lnTo>
                      <a:pt x="513" y="520"/>
                    </a:lnTo>
                    <a:lnTo>
                      <a:pt x="508" y="507"/>
                    </a:lnTo>
                    <a:lnTo>
                      <a:pt x="505" y="494"/>
                    </a:lnTo>
                    <a:lnTo>
                      <a:pt x="500" y="485"/>
                    </a:lnTo>
                    <a:lnTo>
                      <a:pt x="497" y="476"/>
                    </a:lnTo>
                    <a:lnTo>
                      <a:pt x="494" y="469"/>
                    </a:lnTo>
                    <a:lnTo>
                      <a:pt x="490" y="460"/>
                    </a:lnTo>
                    <a:lnTo>
                      <a:pt x="487" y="452"/>
                    </a:lnTo>
                    <a:lnTo>
                      <a:pt x="482" y="444"/>
                    </a:lnTo>
                    <a:lnTo>
                      <a:pt x="478" y="435"/>
                    </a:lnTo>
                    <a:lnTo>
                      <a:pt x="473" y="427"/>
                    </a:lnTo>
                    <a:lnTo>
                      <a:pt x="469" y="417"/>
                    </a:lnTo>
                    <a:lnTo>
                      <a:pt x="464" y="409"/>
                    </a:lnTo>
                    <a:lnTo>
                      <a:pt x="459" y="400"/>
                    </a:lnTo>
                    <a:lnTo>
                      <a:pt x="454" y="392"/>
                    </a:lnTo>
                    <a:lnTo>
                      <a:pt x="448" y="385"/>
                    </a:lnTo>
                    <a:lnTo>
                      <a:pt x="443" y="377"/>
                    </a:lnTo>
                    <a:lnTo>
                      <a:pt x="436" y="370"/>
                    </a:lnTo>
                    <a:lnTo>
                      <a:pt x="430" y="365"/>
                    </a:lnTo>
                    <a:lnTo>
                      <a:pt x="424" y="358"/>
                    </a:lnTo>
                    <a:lnTo>
                      <a:pt x="417" y="354"/>
                    </a:lnTo>
                    <a:lnTo>
                      <a:pt x="418" y="351"/>
                    </a:lnTo>
                    <a:lnTo>
                      <a:pt x="421" y="347"/>
                    </a:lnTo>
                    <a:lnTo>
                      <a:pt x="425" y="342"/>
                    </a:lnTo>
                    <a:lnTo>
                      <a:pt x="429" y="335"/>
                    </a:lnTo>
                    <a:lnTo>
                      <a:pt x="433" y="329"/>
                    </a:lnTo>
                    <a:lnTo>
                      <a:pt x="437" y="323"/>
                    </a:lnTo>
                    <a:lnTo>
                      <a:pt x="443" y="315"/>
                    </a:lnTo>
                    <a:lnTo>
                      <a:pt x="449" y="308"/>
                    </a:lnTo>
                    <a:lnTo>
                      <a:pt x="454" y="301"/>
                    </a:lnTo>
                    <a:lnTo>
                      <a:pt x="459" y="293"/>
                    </a:lnTo>
                    <a:lnTo>
                      <a:pt x="466" y="286"/>
                    </a:lnTo>
                    <a:lnTo>
                      <a:pt x="471" y="280"/>
                    </a:lnTo>
                    <a:lnTo>
                      <a:pt x="476" y="273"/>
                    </a:lnTo>
                    <a:lnTo>
                      <a:pt x="481" y="267"/>
                    </a:lnTo>
                    <a:lnTo>
                      <a:pt x="487" y="263"/>
                    </a:lnTo>
                    <a:lnTo>
                      <a:pt x="491" y="259"/>
                    </a:lnTo>
                    <a:lnTo>
                      <a:pt x="488" y="255"/>
                    </a:lnTo>
                    <a:lnTo>
                      <a:pt x="484" y="252"/>
                    </a:lnTo>
                    <a:lnTo>
                      <a:pt x="480" y="248"/>
                    </a:lnTo>
                    <a:lnTo>
                      <a:pt x="476" y="244"/>
                    </a:lnTo>
                    <a:lnTo>
                      <a:pt x="473" y="240"/>
                    </a:lnTo>
                    <a:lnTo>
                      <a:pt x="471" y="236"/>
                    </a:lnTo>
                    <a:lnTo>
                      <a:pt x="469" y="234"/>
                    </a:lnTo>
                    <a:lnTo>
                      <a:pt x="468" y="234"/>
                    </a:lnTo>
                    <a:lnTo>
                      <a:pt x="465" y="239"/>
                    </a:lnTo>
                    <a:lnTo>
                      <a:pt x="461" y="244"/>
                    </a:lnTo>
                    <a:lnTo>
                      <a:pt x="456" y="251"/>
                    </a:lnTo>
                    <a:lnTo>
                      <a:pt x="451" y="260"/>
                    </a:lnTo>
                    <a:lnTo>
                      <a:pt x="444" y="269"/>
                    </a:lnTo>
                    <a:lnTo>
                      <a:pt x="437" y="279"/>
                    </a:lnTo>
                    <a:lnTo>
                      <a:pt x="430" y="289"/>
                    </a:lnTo>
                    <a:lnTo>
                      <a:pt x="423" y="300"/>
                    </a:lnTo>
                    <a:lnTo>
                      <a:pt x="415" y="309"/>
                    </a:lnTo>
                    <a:lnTo>
                      <a:pt x="407" y="317"/>
                    </a:lnTo>
                    <a:lnTo>
                      <a:pt x="399" y="326"/>
                    </a:lnTo>
                    <a:lnTo>
                      <a:pt x="392" y="333"/>
                    </a:lnTo>
                    <a:lnTo>
                      <a:pt x="385" y="338"/>
                    </a:lnTo>
                    <a:lnTo>
                      <a:pt x="377" y="342"/>
                    </a:lnTo>
                    <a:lnTo>
                      <a:pt x="371" y="344"/>
                    </a:lnTo>
                    <a:lnTo>
                      <a:pt x="365" y="343"/>
                    </a:lnTo>
                    <a:lnTo>
                      <a:pt x="359" y="342"/>
                    </a:lnTo>
                    <a:lnTo>
                      <a:pt x="353" y="340"/>
                    </a:lnTo>
                    <a:lnTo>
                      <a:pt x="346" y="338"/>
                    </a:lnTo>
                    <a:lnTo>
                      <a:pt x="337" y="336"/>
                    </a:lnTo>
                    <a:lnTo>
                      <a:pt x="328" y="334"/>
                    </a:lnTo>
                    <a:lnTo>
                      <a:pt x="318" y="333"/>
                    </a:lnTo>
                    <a:lnTo>
                      <a:pt x="309" y="331"/>
                    </a:lnTo>
                    <a:lnTo>
                      <a:pt x="298" y="329"/>
                    </a:lnTo>
                    <a:lnTo>
                      <a:pt x="289" y="327"/>
                    </a:lnTo>
                    <a:lnTo>
                      <a:pt x="280" y="325"/>
                    </a:lnTo>
                    <a:lnTo>
                      <a:pt x="271" y="323"/>
                    </a:lnTo>
                    <a:lnTo>
                      <a:pt x="263" y="322"/>
                    </a:lnTo>
                    <a:lnTo>
                      <a:pt x="255" y="321"/>
                    </a:lnTo>
                    <a:lnTo>
                      <a:pt x="249" y="320"/>
                    </a:lnTo>
                    <a:lnTo>
                      <a:pt x="245" y="320"/>
                    </a:lnTo>
                    <a:lnTo>
                      <a:pt x="241" y="320"/>
                    </a:lnTo>
                    <a:lnTo>
                      <a:pt x="236" y="318"/>
                    </a:lnTo>
                    <a:lnTo>
                      <a:pt x="231" y="316"/>
                    </a:lnTo>
                    <a:lnTo>
                      <a:pt x="227" y="312"/>
                    </a:lnTo>
                    <a:lnTo>
                      <a:pt x="224" y="308"/>
                    </a:lnTo>
                    <a:lnTo>
                      <a:pt x="221" y="302"/>
                    </a:lnTo>
                    <a:lnTo>
                      <a:pt x="217" y="294"/>
                    </a:lnTo>
                    <a:lnTo>
                      <a:pt x="214" y="286"/>
                    </a:lnTo>
                    <a:lnTo>
                      <a:pt x="212" y="277"/>
                    </a:lnTo>
                    <a:lnTo>
                      <a:pt x="209" y="267"/>
                    </a:lnTo>
                    <a:lnTo>
                      <a:pt x="207" y="256"/>
                    </a:lnTo>
                    <a:lnTo>
                      <a:pt x="206" y="245"/>
                    </a:lnTo>
                    <a:lnTo>
                      <a:pt x="204" y="233"/>
                    </a:lnTo>
                    <a:lnTo>
                      <a:pt x="203" y="221"/>
                    </a:lnTo>
                    <a:lnTo>
                      <a:pt x="202" y="208"/>
                    </a:lnTo>
                    <a:lnTo>
                      <a:pt x="201" y="194"/>
                    </a:lnTo>
                    <a:lnTo>
                      <a:pt x="200" y="182"/>
                    </a:lnTo>
                    <a:lnTo>
                      <a:pt x="200" y="168"/>
                    </a:lnTo>
                    <a:lnTo>
                      <a:pt x="199" y="156"/>
                    </a:lnTo>
                    <a:lnTo>
                      <a:pt x="199" y="142"/>
                    </a:lnTo>
                    <a:lnTo>
                      <a:pt x="199" y="129"/>
                    </a:lnTo>
                    <a:lnTo>
                      <a:pt x="199" y="117"/>
                    </a:lnTo>
                    <a:lnTo>
                      <a:pt x="199" y="104"/>
                    </a:lnTo>
                    <a:lnTo>
                      <a:pt x="199" y="92"/>
                    </a:lnTo>
                    <a:lnTo>
                      <a:pt x="199" y="81"/>
                    </a:lnTo>
                    <a:lnTo>
                      <a:pt x="199" y="70"/>
                    </a:lnTo>
                    <a:lnTo>
                      <a:pt x="199" y="61"/>
                    </a:lnTo>
                    <a:lnTo>
                      <a:pt x="199" y="51"/>
                    </a:lnTo>
                    <a:lnTo>
                      <a:pt x="199" y="43"/>
                    </a:lnTo>
                    <a:lnTo>
                      <a:pt x="199" y="37"/>
                    </a:lnTo>
                    <a:lnTo>
                      <a:pt x="199" y="30"/>
                    </a:lnTo>
                    <a:lnTo>
                      <a:pt x="199" y="25"/>
                    </a:lnTo>
                    <a:lnTo>
                      <a:pt x="199" y="22"/>
                    </a:lnTo>
                    <a:lnTo>
                      <a:pt x="191" y="18"/>
                    </a:lnTo>
                    <a:lnTo>
                      <a:pt x="181" y="13"/>
                    </a:lnTo>
                    <a:lnTo>
                      <a:pt x="170" y="9"/>
                    </a:lnTo>
                    <a:lnTo>
                      <a:pt x="157" y="6"/>
                    </a:lnTo>
                    <a:lnTo>
                      <a:pt x="143" y="3"/>
                    </a:lnTo>
                    <a:lnTo>
                      <a:pt x="128" y="2"/>
                    </a:lnTo>
                    <a:lnTo>
                      <a:pt x="113" y="1"/>
                    </a:lnTo>
                    <a:lnTo>
                      <a:pt x="98" y="0"/>
                    </a:lnTo>
                    <a:lnTo>
                      <a:pt x="82" y="1"/>
                    </a:lnTo>
                    <a:lnTo>
                      <a:pt x="67" y="2"/>
                    </a:lnTo>
                    <a:lnTo>
                      <a:pt x="53" y="4"/>
                    </a:lnTo>
                    <a:lnTo>
                      <a:pt x="40" y="6"/>
                    </a:lnTo>
                    <a:lnTo>
                      <a:pt x="27" y="10"/>
                    </a:lnTo>
                    <a:lnTo>
                      <a:pt x="17" y="15"/>
                    </a:lnTo>
                    <a:lnTo>
                      <a:pt x="7" y="19"/>
                    </a:lnTo>
                    <a:lnTo>
                      <a:pt x="1" y="25"/>
                    </a:lnTo>
                    <a:lnTo>
                      <a:pt x="1" y="62"/>
                    </a:lnTo>
                    <a:lnTo>
                      <a:pt x="0" y="98"/>
                    </a:lnTo>
                    <a:lnTo>
                      <a:pt x="0" y="135"/>
                    </a:lnTo>
                    <a:lnTo>
                      <a:pt x="0" y="171"/>
                    </a:lnTo>
                    <a:lnTo>
                      <a:pt x="0" y="207"/>
                    </a:lnTo>
                    <a:lnTo>
                      <a:pt x="0" y="243"/>
                    </a:lnTo>
                    <a:lnTo>
                      <a:pt x="0" y="280"/>
                    </a:lnTo>
                    <a:lnTo>
                      <a:pt x="1" y="315"/>
                    </a:lnTo>
                    <a:lnTo>
                      <a:pt x="1" y="352"/>
                    </a:lnTo>
                    <a:lnTo>
                      <a:pt x="1" y="388"/>
                    </a:lnTo>
                    <a:lnTo>
                      <a:pt x="2" y="424"/>
                    </a:lnTo>
                    <a:lnTo>
                      <a:pt x="2" y="460"/>
                    </a:lnTo>
                    <a:lnTo>
                      <a:pt x="3" y="496"/>
                    </a:lnTo>
                    <a:lnTo>
                      <a:pt x="3" y="532"/>
                    </a:lnTo>
                    <a:lnTo>
                      <a:pt x="4" y="569"/>
                    </a:lnTo>
                    <a:lnTo>
                      <a:pt x="5" y="604"/>
                    </a:lnTo>
                    <a:lnTo>
                      <a:pt x="6" y="640"/>
                    </a:lnTo>
                    <a:lnTo>
                      <a:pt x="6" y="677"/>
                    </a:lnTo>
                    <a:lnTo>
                      <a:pt x="7" y="713"/>
                    </a:lnTo>
                    <a:lnTo>
                      <a:pt x="8" y="748"/>
                    </a:lnTo>
                    <a:lnTo>
                      <a:pt x="9" y="785"/>
                    </a:lnTo>
                    <a:lnTo>
                      <a:pt x="10" y="821"/>
                    </a:lnTo>
                    <a:lnTo>
                      <a:pt x="10" y="858"/>
                    </a:lnTo>
                    <a:lnTo>
                      <a:pt x="11" y="894"/>
                    </a:lnTo>
                    <a:lnTo>
                      <a:pt x="12" y="930"/>
                    </a:lnTo>
                    <a:lnTo>
                      <a:pt x="14" y="967"/>
                    </a:lnTo>
                    <a:lnTo>
                      <a:pt x="15" y="1003"/>
                    </a:lnTo>
                    <a:lnTo>
                      <a:pt x="16" y="1040"/>
                    </a:lnTo>
                    <a:lnTo>
                      <a:pt x="17" y="1076"/>
                    </a:lnTo>
                    <a:lnTo>
                      <a:pt x="18" y="1113"/>
                    </a:lnTo>
                    <a:lnTo>
                      <a:pt x="19" y="1150"/>
                    </a:lnTo>
                    <a:lnTo>
                      <a:pt x="20" y="118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19" name="Freeform 1107">
                <a:extLst>
                  <a:ext uri="{FF2B5EF4-FFF2-40B4-BE49-F238E27FC236}">
                    <a16:creationId xmlns:a16="http://schemas.microsoft.com/office/drawing/2014/main" id="{D6784518-1C73-5BDF-6C0E-CD213FAD76DE}"/>
                  </a:ext>
                </a:extLst>
              </p:cNvPr>
              <p:cNvSpPr>
                <a:spLocks/>
              </p:cNvSpPr>
              <p:nvPr/>
            </p:nvSpPr>
            <p:spPr bwMode="auto">
              <a:xfrm>
                <a:off x="4676" y="3556"/>
                <a:ext cx="188" cy="406"/>
              </a:xfrm>
              <a:custGeom>
                <a:avLst/>
                <a:gdLst>
                  <a:gd name="T0" fmla="*/ 59 w 562"/>
                  <a:gd name="T1" fmla="*/ 1209 h 1220"/>
                  <a:gd name="T2" fmla="*/ 86 w 562"/>
                  <a:gd name="T3" fmla="*/ 1218 h 1220"/>
                  <a:gd name="T4" fmla="*/ 112 w 562"/>
                  <a:gd name="T5" fmla="*/ 1219 h 1220"/>
                  <a:gd name="T6" fmla="*/ 147 w 562"/>
                  <a:gd name="T7" fmla="*/ 1208 h 1220"/>
                  <a:gd name="T8" fmla="*/ 170 w 562"/>
                  <a:gd name="T9" fmla="*/ 409 h 1220"/>
                  <a:gd name="T10" fmla="*/ 215 w 562"/>
                  <a:gd name="T11" fmla="*/ 409 h 1220"/>
                  <a:gd name="T12" fmla="*/ 270 w 562"/>
                  <a:gd name="T13" fmla="*/ 409 h 1220"/>
                  <a:gd name="T14" fmla="*/ 322 w 562"/>
                  <a:gd name="T15" fmla="*/ 413 h 1220"/>
                  <a:gd name="T16" fmla="*/ 356 w 562"/>
                  <a:gd name="T17" fmla="*/ 421 h 1220"/>
                  <a:gd name="T18" fmla="*/ 373 w 562"/>
                  <a:gd name="T19" fmla="*/ 427 h 1220"/>
                  <a:gd name="T20" fmla="*/ 388 w 562"/>
                  <a:gd name="T21" fmla="*/ 435 h 1220"/>
                  <a:gd name="T22" fmla="*/ 405 w 562"/>
                  <a:gd name="T23" fmla="*/ 446 h 1220"/>
                  <a:gd name="T24" fmla="*/ 423 w 562"/>
                  <a:gd name="T25" fmla="*/ 459 h 1220"/>
                  <a:gd name="T26" fmla="*/ 433 w 562"/>
                  <a:gd name="T27" fmla="*/ 477 h 1220"/>
                  <a:gd name="T28" fmla="*/ 440 w 562"/>
                  <a:gd name="T29" fmla="*/ 496 h 1220"/>
                  <a:gd name="T30" fmla="*/ 447 w 562"/>
                  <a:gd name="T31" fmla="*/ 515 h 1220"/>
                  <a:gd name="T32" fmla="*/ 457 w 562"/>
                  <a:gd name="T33" fmla="*/ 545 h 1220"/>
                  <a:gd name="T34" fmla="*/ 475 w 562"/>
                  <a:gd name="T35" fmla="*/ 592 h 1220"/>
                  <a:gd name="T36" fmla="*/ 498 w 562"/>
                  <a:gd name="T37" fmla="*/ 639 h 1220"/>
                  <a:gd name="T38" fmla="*/ 524 w 562"/>
                  <a:gd name="T39" fmla="*/ 679 h 1220"/>
                  <a:gd name="T40" fmla="*/ 553 w 562"/>
                  <a:gd name="T41" fmla="*/ 712 h 1220"/>
                  <a:gd name="T42" fmla="*/ 561 w 562"/>
                  <a:gd name="T43" fmla="*/ 702 h 1220"/>
                  <a:gd name="T44" fmla="*/ 553 w 562"/>
                  <a:gd name="T45" fmla="*/ 654 h 1220"/>
                  <a:gd name="T46" fmla="*/ 544 w 562"/>
                  <a:gd name="T47" fmla="*/ 593 h 1220"/>
                  <a:gd name="T48" fmla="*/ 531 w 562"/>
                  <a:gd name="T49" fmla="*/ 532 h 1220"/>
                  <a:gd name="T50" fmla="*/ 519 w 562"/>
                  <a:gd name="T51" fmla="*/ 482 h 1220"/>
                  <a:gd name="T52" fmla="*/ 505 w 562"/>
                  <a:gd name="T53" fmla="*/ 449 h 1220"/>
                  <a:gd name="T54" fmla="*/ 485 w 562"/>
                  <a:gd name="T55" fmla="*/ 421 h 1220"/>
                  <a:gd name="T56" fmla="*/ 460 w 562"/>
                  <a:gd name="T57" fmla="*/ 394 h 1220"/>
                  <a:gd name="T58" fmla="*/ 433 w 562"/>
                  <a:gd name="T59" fmla="*/ 372 h 1220"/>
                  <a:gd name="T60" fmla="*/ 423 w 562"/>
                  <a:gd name="T61" fmla="*/ 355 h 1220"/>
                  <a:gd name="T62" fmla="*/ 436 w 562"/>
                  <a:gd name="T63" fmla="*/ 327 h 1220"/>
                  <a:gd name="T64" fmla="*/ 454 w 562"/>
                  <a:gd name="T65" fmla="*/ 292 h 1220"/>
                  <a:gd name="T66" fmla="*/ 472 w 562"/>
                  <a:gd name="T67" fmla="*/ 263 h 1220"/>
                  <a:gd name="T68" fmla="*/ 474 w 562"/>
                  <a:gd name="T69" fmla="*/ 247 h 1220"/>
                  <a:gd name="T70" fmla="*/ 461 w 562"/>
                  <a:gd name="T71" fmla="*/ 231 h 1220"/>
                  <a:gd name="T72" fmla="*/ 451 w 562"/>
                  <a:gd name="T73" fmla="*/ 240 h 1220"/>
                  <a:gd name="T74" fmla="*/ 428 w 562"/>
                  <a:gd name="T75" fmla="*/ 281 h 1220"/>
                  <a:gd name="T76" fmla="*/ 399 w 562"/>
                  <a:gd name="T77" fmla="*/ 328 h 1220"/>
                  <a:gd name="T78" fmla="*/ 370 w 562"/>
                  <a:gd name="T79" fmla="*/ 358 h 1220"/>
                  <a:gd name="T80" fmla="*/ 325 w 562"/>
                  <a:gd name="T81" fmla="*/ 347 h 1220"/>
                  <a:gd name="T82" fmla="*/ 260 w 562"/>
                  <a:gd name="T83" fmla="*/ 336 h 1220"/>
                  <a:gd name="T84" fmla="*/ 204 w 562"/>
                  <a:gd name="T85" fmla="*/ 325 h 1220"/>
                  <a:gd name="T86" fmla="*/ 168 w 562"/>
                  <a:gd name="T87" fmla="*/ 293 h 1220"/>
                  <a:gd name="T88" fmla="*/ 159 w 562"/>
                  <a:gd name="T89" fmla="*/ 256 h 1220"/>
                  <a:gd name="T90" fmla="*/ 159 w 562"/>
                  <a:gd name="T91" fmla="*/ 238 h 1220"/>
                  <a:gd name="T92" fmla="*/ 159 w 562"/>
                  <a:gd name="T93" fmla="*/ 220 h 1220"/>
                  <a:gd name="T94" fmla="*/ 159 w 562"/>
                  <a:gd name="T95" fmla="*/ 202 h 1220"/>
                  <a:gd name="T96" fmla="*/ 156 w 562"/>
                  <a:gd name="T97" fmla="*/ 12 h 1220"/>
                  <a:gd name="T98" fmla="*/ 110 w 562"/>
                  <a:gd name="T99" fmla="*/ 2 h 1220"/>
                  <a:gd name="T100" fmla="*/ 61 w 562"/>
                  <a:gd name="T101" fmla="*/ 1 h 1220"/>
                  <a:gd name="T102" fmla="*/ 20 w 562"/>
                  <a:gd name="T103" fmla="*/ 11 h 1220"/>
                  <a:gd name="T104" fmla="*/ 0 w 562"/>
                  <a:gd name="T105" fmla="*/ 62 h 1220"/>
                  <a:gd name="T106" fmla="*/ 1 w 562"/>
                  <a:gd name="T107" fmla="*/ 208 h 1220"/>
                  <a:gd name="T108" fmla="*/ 5 w 562"/>
                  <a:gd name="T109" fmla="*/ 354 h 1220"/>
                  <a:gd name="T110" fmla="*/ 9 w 562"/>
                  <a:gd name="T111" fmla="*/ 501 h 1220"/>
                  <a:gd name="T112" fmla="*/ 15 w 562"/>
                  <a:gd name="T113" fmla="*/ 647 h 1220"/>
                  <a:gd name="T114" fmla="*/ 21 w 562"/>
                  <a:gd name="T115" fmla="*/ 794 h 1220"/>
                  <a:gd name="T116" fmla="*/ 28 w 562"/>
                  <a:gd name="T117" fmla="*/ 940 h 1220"/>
                  <a:gd name="T118" fmla="*/ 33 w 562"/>
                  <a:gd name="T119" fmla="*/ 1087 h 1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2" h="1220">
                    <a:moveTo>
                      <a:pt x="36" y="1199"/>
                    </a:moveTo>
                    <a:lnTo>
                      <a:pt x="45" y="1203"/>
                    </a:lnTo>
                    <a:lnTo>
                      <a:pt x="52" y="1206"/>
                    </a:lnTo>
                    <a:lnTo>
                      <a:pt x="59" y="1209"/>
                    </a:lnTo>
                    <a:lnTo>
                      <a:pt x="67" y="1212"/>
                    </a:lnTo>
                    <a:lnTo>
                      <a:pt x="73" y="1214"/>
                    </a:lnTo>
                    <a:lnTo>
                      <a:pt x="79" y="1217"/>
                    </a:lnTo>
                    <a:lnTo>
                      <a:pt x="86" y="1218"/>
                    </a:lnTo>
                    <a:lnTo>
                      <a:pt x="92" y="1219"/>
                    </a:lnTo>
                    <a:lnTo>
                      <a:pt x="98" y="1220"/>
                    </a:lnTo>
                    <a:lnTo>
                      <a:pt x="104" y="1220"/>
                    </a:lnTo>
                    <a:lnTo>
                      <a:pt x="112" y="1219"/>
                    </a:lnTo>
                    <a:lnTo>
                      <a:pt x="119" y="1218"/>
                    </a:lnTo>
                    <a:lnTo>
                      <a:pt x="128" y="1214"/>
                    </a:lnTo>
                    <a:lnTo>
                      <a:pt x="137" y="1212"/>
                    </a:lnTo>
                    <a:lnTo>
                      <a:pt x="147" y="1208"/>
                    </a:lnTo>
                    <a:lnTo>
                      <a:pt x="157" y="1203"/>
                    </a:lnTo>
                    <a:lnTo>
                      <a:pt x="154" y="409"/>
                    </a:lnTo>
                    <a:lnTo>
                      <a:pt x="161" y="409"/>
                    </a:lnTo>
                    <a:lnTo>
                      <a:pt x="170" y="409"/>
                    </a:lnTo>
                    <a:lnTo>
                      <a:pt x="179" y="409"/>
                    </a:lnTo>
                    <a:lnTo>
                      <a:pt x="191" y="409"/>
                    </a:lnTo>
                    <a:lnTo>
                      <a:pt x="202" y="409"/>
                    </a:lnTo>
                    <a:lnTo>
                      <a:pt x="215" y="409"/>
                    </a:lnTo>
                    <a:lnTo>
                      <a:pt x="227" y="408"/>
                    </a:lnTo>
                    <a:lnTo>
                      <a:pt x="241" y="408"/>
                    </a:lnTo>
                    <a:lnTo>
                      <a:pt x="256" y="409"/>
                    </a:lnTo>
                    <a:lnTo>
                      <a:pt x="270" y="409"/>
                    </a:lnTo>
                    <a:lnTo>
                      <a:pt x="283" y="409"/>
                    </a:lnTo>
                    <a:lnTo>
                      <a:pt x="297" y="410"/>
                    </a:lnTo>
                    <a:lnTo>
                      <a:pt x="311" y="411"/>
                    </a:lnTo>
                    <a:lnTo>
                      <a:pt x="322" y="413"/>
                    </a:lnTo>
                    <a:lnTo>
                      <a:pt x="335" y="415"/>
                    </a:lnTo>
                    <a:lnTo>
                      <a:pt x="345" y="419"/>
                    </a:lnTo>
                    <a:lnTo>
                      <a:pt x="350" y="420"/>
                    </a:lnTo>
                    <a:lnTo>
                      <a:pt x="356" y="421"/>
                    </a:lnTo>
                    <a:lnTo>
                      <a:pt x="360" y="422"/>
                    </a:lnTo>
                    <a:lnTo>
                      <a:pt x="364" y="424"/>
                    </a:lnTo>
                    <a:lnTo>
                      <a:pt x="368" y="426"/>
                    </a:lnTo>
                    <a:lnTo>
                      <a:pt x="373" y="427"/>
                    </a:lnTo>
                    <a:lnTo>
                      <a:pt x="377" y="429"/>
                    </a:lnTo>
                    <a:lnTo>
                      <a:pt x="381" y="431"/>
                    </a:lnTo>
                    <a:lnTo>
                      <a:pt x="384" y="433"/>
                    </a:lnTo>
                    <a:lnTo>
                      <a:pt x="388" y="435"/>
                    </a:lnTo>
                    <a:lnTo>
                      <a:pt x="393" y="437"/>
                    </a:lnTo>
                    <a:lnTo>
                      <a:pt x="397" y="441"/>
                    </a:lnTo>
                    <a:lnTo>
                      <a:pt x="401" y="443"/>
                    </a:lnTo>
                    <a:lnTo>
                      <a:pt x="405" y="446"/>
                    </a:lnTo>
                    <a:lnTo>
                      <a:pt x="409" y="448"/>
                    </a:lnTo>
                    <a:lnTo>
                      <a:pt x="415" y="451"/>
                    </a:lnTo>
                    <a:lnTo>
                      <a:pt x="419" y="454"/>
                    </a:lnTo>
                    <a:lnTo>
                      <a:pt x="423" y="459"/>
                    </a:lnTo>
                    <a:lnTo>
                      <a:pt x="426" y="463"/>
                    </a:lnTo>
                    <a:lnTo>
                      <a:pt x="428" y="468"/>
                    </a:lnTo>
                    <a:lnTo>
                      <a:pt x="430" y="472"/>
                    </a:lnTo>
                    <a:lnTo>
                      <a:pt x="433" y="477"/>
                    </a:lnTo>
                    <a:lnTo>
                      <a:pt x="435" y="482"/>
                    </a:lnTo>
                    <a:lnTo>
                      <a:pt x="437" y="487"/>
                    </a:lnTo>
                    <a:lnTo>
                      <a:pt x="438" y="492"/>
                    </a:lnTo>
                    <a:lnTo>
                      <a:pt x="440" y="496"/>
                    </a:lnTo>
                    <a:lnTo>
                      <a:pt x="441" y="502"/>
                    </a:lnTo>
                    <a:lnTo>
                      <a:pt x="443" y="506"/>
                    </a:lnTo>
                    <a:lnTo>
                      <a:pt x="445" y="510"/>
                    </a:lnTo>
                    <a:lnTo>
                      <a:pt x="447" y="515"/>
                    </a:lnTo>
                    <a:lnTo>
                      <a:pt x="449" y="519"/>
                    </a:lnTo>
                    <a:lnTo>
                      <a:pt x="452" y="524"/>
                    </a:lnTo>
                    <a:lnTo>
                      <a:pt x="455" y="534"/>
                    </a:lnTo>
                    <a:lnTo>
                      <a:pt x="457" y="545"/>
                    </a:lnTo>
                    <a:lnTo>
                      <a:pt x="460" y="556"/>
                    </a:lnTo>
                    <a:lnTo>
                      <a:pt x="464" y="569"/>
                    </a:lnTo>
                    <a:lnTo>
                      <a:pt x="469" y="580"/>
                    </a:lnTo>
                    <a:lnTo>
                      <a:pt x="475" y="592"/>
                    </a:lnTo>
                    <a:lnTo>
                      <a:pt x="480" y="605"/>
                    </a:lnTo>
                    <a:lnTo>
                      <a:pt x="485" y="616"/>
                    </a:lnTo>
                    <a:lnTo>
                      <a:pt x="491" y="628"/>
                    </a:lnTo>
                    <a:lnTo>
                      <a:pt x="498" y="639"/>
                    </a:lnTo>
                    <a:lnTo>
                      <a:pt x="505" y="650"/>
                    </a:lnTo>
                    <a:lnTo>
                      <a:pt x="511" y="660"/>
                    </a:lnTo>
                    <a:lnTo>
                      <a:pt x="518" y="670"/>
                    </a:lnTo>
                    <a:lnTo>
                      <a:pt x="524" y="679"/>
                    </a:lnTo>
                    <a:lnTo>
                      <a:pt x="530" y="687"/>
                    </a:lnTo>
                    <a:lnTo>
                      <a:pt x="537" y="694"/>
                    </a:lnTo>
                    <a:lnTo>
                      <a:pt x="547" y="706"/>
                    </a:lnTo>
                    <a:lnTo>
                      <a:pt x="553" y="712"/>
                    </a:lnTo>
                    <a:lnTo>
                      <a:pt x="559" y="715"/>
                    </a:lnTo>
                    <a:lnTo>
                      <a:pt x="561" y="714"/>
                    </a:lnTo>
                    <a:lnTo>
                      <a:pt x="562" y="710"/>
                    </a:lnTo>
                    <a:lnTo>
                      <a:pt x="561" y="702"/>
                    </a:lnTo>
                    <a:lnTo>
                      <a:pt x="560" y="693"/>
                    </a:lnTo>
                    <a:lnTo>
                      <a:pt x="557" y="680"/>
                    </a:lnTo>
                    <a:lnTo>
                      <a:pt x="556" y="668"/>
                    </a:lnTo>
                    <a:lnTo>
                      <a:pt x="553" y="654"/>
                    </a:lnTo>
                    <a:lnTo>
                      <a:pt x="551" y="639"/>
                    </a:lnTo>
                    <a:lnTo>
                      <a:pt x="549" y="625"/>
                    </a:lnTo>
                    <a:lnTo>
                      <a:pt x="547" y="609"/>
                    </a:lnTo>
                    <a:lnTo>
                      <a:pt x="544" y="593"/>
                    </a:lnTo>
                    <a:lnTo>
                      <a:pt x="541" y="577"/>
                    </a:lnTo>
                    <a:lnTo>
                      <a:pt x="539" y="562"/>
                    </a:lnTo>
                    <a:lnTo>
                      <a:pt x="535" y="547"/>
                    </a:lnTo>
                    <a:lnTo>
                      <a:pt x="531" y="532"/>
                    </a:lnTo>
                    <a:lnTo>
                      <a:pt x="528" y="517"/>
                    </a:lnTo>
                    <a:lnTo>
                      <a:pt x="525" y="505"/>
                    </a:lnTo>
                    <a:lnTo>
                      <a:pt x="522" y="492"/>
                    </a:lnTo>
                    <a:lnTo>
                      <a:pt x="519" y="482"/>
                    </a:lnTo>
                    <a:lnTo>
                      <a:pt x="516" y="472"/>
                    </a:lnTo>
                    <a:lnTo>
                      <a:pt x="512" y="464"/>
                    </a:lnTo>
                    <a:lnTo>
                      <a:pt x="509" y="456"/>
                    </a:lnTo>
                    <a:lnTo>
                      <a:pt x="505" y="449"/>
                    </a:lnTo>
                    <a:lnTo>
                      <a:pt x="501" y="443"/>
                    </a:lnTo>
                    <a:lnTo>
                      <a:pt x="496" y="435"/>
                    </a:lnTo>
                    <a:lnTo>
                      <a:pt x="490" y="428"/>
                    </a:lnTo>
                    <a:lnTo>
                      <a:pt x="485" y="421"/>
                    </a:lnTo>
                    <a:lnTo>
                      <a:pt x="479" y="414"/>
                    </a:lnTo>
                    <a:lnTo>
                      <a:pt x="472" y="407"/>
                    </a:lnTo>
                    <a:lnTo>
                      <a:pt x="466" y="401"/>
                    </a:lnTo>
                    <a:lnTo>
                      <a:pt x="460" y="394"/>
                    </a:lnTo>
                    <a:lnTo>
                      <a:pt x="454" y="388"/>
                    </a:lnTo>
                    <a:lnTo>
                      <a:pt x="446" y="383"/>
                    </a:lnTo>
                    <a:lnTo>
                      <a:pt x="440" y="378"/>
                    </a:lnTo>
                    <a:lnTo>
                      <a:pt x="433" y="372"/>
                    </a:lnTo>
                    <a:lnTo>
                      <a:pt x="426" y="368"/>
                    </a:lnTo>
                    <a:lnTo>
                      <a:pt x="419" y="364"/>
                    </a:lnTo>
                    <a:lnTo>
                      <a:pt x="421" y="361"/>
                    </a:lnTo>
                    <a:lnTo>
                      <a:pt x="423" y="355"/>
                    </a:lnTo>
                    <a:lnTo>
                      <a:pt x="425" y="349"/>
                    </a:lnTo>
                    <a:lnTo>
                      <a:pt x="428" y="343"/>
                    </a:lnTo>
                    <a:lnTo>
                      <a:pt x="431" y="336"/>
                    </a:lnTo>
                    <a:lnTo>
                      <a:pt x="436" y="327"/>
                    </a:lnTo>
                    <a:lnTo>
                      <a:pt x="440" y="319"/>
                    </a:lnTo>
                    <a:lnTo>
                      <a:pt x="444" y="310"/>
                    </a:lnTo>
                    <a:lnTo>
                      <a:pt x="448" y="302"/>
                    </a:lnTo>
                    <a:lnTo>
                      <a:pt x="454" y="292"/>
                    </a:lnTo>
                    <a:lnTo>
                      <a:pt x="458" y="284"/>
                    </a:lnTo>
                    <a:lnTo>
                      <a:pt x="463" y="277"/>
                    </a:lnTo>
                    <a:lnTo>
                      <a:pt x="467" y="269"/>
                    </a:lnTo>
                    <a:lnTo>
                      <a:pt x="472" y="263"/>
                    </a:lnTo>
                    <a:lnTo>
                      <a:pt x="477" y="258"/>
                    </a:lnTo>
                    <a:lnTo>
                      <a:pt x="481" y="254"/>
                    </a:lnTo>
                    <a:lnTo>
                      <a:pt x="478" y="250"/>
                    </a:lnTo>
                    <a:lnTo>
                      <a:pt x="474" y="247"/>
                    </a:lnTo>
                    <a:lnTo>
                      <a:pt x="470" y="243"/>
                    </a:lnTo>
                    <a:lnTo>
                      <a:pt x="466" y="239"/>
                    </a:lnTo>
                    <a:lnTo>
                      <a:pt x="463" y="235"/>
                    </a:lnTo>
                    <a:lnTo>
                      <a:pt x="461" y="231"/>
                    </a:lnTo>
                    <a:lnTo>
                      <a:pt x="459" y="229"/>
                    </a:lnTo>
                    <a:lnTo>
                      <a:pt x="458" y="229"/>
                    </a:lnTo>
                    <a:lnTo>
                      <a:pt x="455" y="234"/>
                    </a:lnTo>
                    <a:lnTo>
                      <a:pt x="451" y="240"/>
                    </a:lnTo>
                    <a:lnTo>
                      <a:pt x="446" y="248"/>
                    </a:lnTo>
                    <a:lnTo>
                      <a:pt x="441" y="259"/>
                    </a:lnTo>
                    <a:lnTo>
                      <a:pt x="435" y="269"/>
                    </a:lnTo>
                    <a:lnTo>
                      <a:pt x="428" y="281"/>
                    </a:lnTo>
                    <a:lnTo>
                      <a:pt x="421" y="293"/>
                    </a:lnTo>
                    <a:lnTo>
                      <a:pt x="414" y="305"/>
                    </a:lnTo>
                    <a:lnTo>
                      <a:pt x="406" y="317"/>
                    </a:lnTo>
                    <a:lnTo>
                      <a:pt x="399" y="328"/>
                    </a:lnTo>
                    <a:lnTo>
                      <a:pt x="391" y="338"/>
                    </a:lnTo>
                    <a:lnTo>
                      <a:pt x="384" y="346"/>
                    </a:lnTo>
                    <a:lnTo>
                      <a:pt x="378" y="353"/>
                    </a:lnTo>
                    <a:lnTo>
                      <a:pt x="370" y="358"/>
                    </a:lnTo>
                    <a:lnTo>
                      <a:pt x="364" y="360"/>
                    </a:lnTo>
                    <a:lnTo>
                      <a:pt x="359" y="359"/>
                    </a:lnTo>
                    <a:lnTo>
                      <a:pt x="342" y="352"/>
                    </a:lnTo>
                    <a:lnTo>
                      <a:pt x="325" y="347"/>
                    </a:lnTo>
                    <a:lnTo>
                      <a:pt x="308" y="343"/>
                    </a:lnTo>
                    <a:lnTo>
                      <a:pt x="293" y="340"/>
                    </a:lnTo>
                    <a:lnTo>
                      <a:pt x="276" y="338"/>
                    </a:lnTo>
                    <a:lnTo>
                      <a:pt x="260" y="336"/>
                    </a:lnTo>
                    <a:lnTo>
                      <a:pt x="245" y="334"/>
                    </a:lnTo>
                    <a:lnTo>
                      <a:pt x="231" y="332"/>
                    </a:lnTo>
                    <a:lnTo>
                      <a:pt x="217" y="329"/>
                    </a:lnTo>
                    <a:lnTo>
                      <a:pt x="204" y="325"/>
                    </a:lnTo>
                    <a:lnTo>
                      <a:pt x="193" y="320"/>
                    </a:lnTo>
                    <a:lnTo>
                      <a:pt x="183" y="313"/>
                    </a:lnTo>
                    <a:lnTo>
                      <a:pt x="175" y="304"/>
                    </a:lnTo>
                    <a:lnTo>
                      <a:pt x="168" y="293"/>
                    </a:lnTo>
                    <a:lnTo>
                      <a:pt x="163" y="280"/>
                    </a:lnTo>
                    <a:lnTo>
                      <a:pt x="160" y="263"/>
                    </a:lnTo>
                    <a:lnTo>
                      <a:pt x="159" y="259"/>
                    </a:lnTo>
                    <a:lnTo>
                      <a:pt x="159" y="256"/>
                    </a:lnTo>
                    <a:lnTo>
                      <a:pt x="159" y="250"/>
                    </a:lnTo>
                    <a:lnTo>
                      <a:pt x="159" y="247"/>
                    </a:lnTo>
                    <a:lnTo>
                      <a:pt x="159" y="243"/>
                    </a:lnTo>
                    <a:lnTo>
                      <a:pt x="159" y="238"/>
                    </a:lnTo>
                    <a:lnTo>
                      <a:pt x="159" y="234"/>
                    </a:lnTo>
                    <a:lnTo>
                      <a:pt x="159" y="229"/>
                    </a:lnTo>
                    <a:lnTo>
                      <a:pt x="159" y="225"/>
                    </a:lnTo>
                    <a:lnTo>
                      <a:pt x="159" y="220"/>
                    </a:lnTo>
                    <a:lnTo>
                      <a:pt x="159" y="216"/>
                    </a:lnTo>
                    <a:lnTo>
                      <a:pt x="159" y="211"/>
                    </a:lnTo>
                    <a:lnTo>
                      <a:pt x="159" y="206"/>
                    </a:lnTo>
                    <a:lnTo>
                      <a:pt x="159" y="202"/>
                    </a:lnTo>
                    <a:lnTo>
                      <a:pt x="159" y="198"/>
                    </a:lnTo>
                    <a:lnTo>
                      <a:pt x="159" y="194"/>
                    </a:lnTo>
                    <a:lnTo>
                      <a:pt x="165" y="15"/>
                    </a:lnTo>
                    <a:lnTo>
                      <a:pt x="156" y="12"/>
                    </a:lnTo>
                    <a:lnTo>
                      <a:pt x="145" y="9"/>
                    </a:lnTo>
                    <a:lnTo>
                      <a:pt x="134" y="6"/>
                    </a:lnTo>
                    <a:lnTo>
                      <a:pt x="122" y="4"/>
                    </a:lnTo>
                    <a:lnTo>
                      <a:pt x="110" y="2"/>
                    </a:lnTo>
                    <a:lnTo>
                      <a:pt x="98" y="1"/>
                    </a:lnTo>
                    <a:lnTo>
                      <a:pt x="86" y="0"/>
                    </a:lnTo>
                    <a:lnTo>
                      <a:pt x="73" y="0"/>
                    </a:lnTo>
                    <a:lnTo>
                      <a:pt x="61" y="1"/>
                    </a:lnTo>
                    <a:lnTo>
                      <a:pt x="50" y="2"/>
                    </a:lnTo>
                    <a:lnTo>
                      <a:pt x="39" y="4"/>
                    </a:lnTo>
                    <a:lnTo>
                      <a:pt x="29" y="6"/>
                    </a:lnTo>
                    <a:lnTo>
                      <a:pt x="20" y="11"/>
                    </a:lnTo>
                    <a:lnTo>
                      <a:pt x="13" y="15"/>
                    </a:lnTo>
                    <a:lnTo>
                      <a:pt x="6" y="20"/>
                    </a:lnTo>
                    <a:lnTo>
                      <a:pt x="0" y="25"/>
                    </a:lnTo>
                    <a:lnTo>
                      <a:pt x="0" y="62"/>
                    </a:lnTo>
                    <a:lnTo>
                      <a:pt x="0" y="99"/>
                    </a:lnTo>
                    <a:lnTo>
                      <a:pt x="0" y="136"/>
                    </a:lnTo>
                    <a:lnTo>
                      <a:pt x="0" y="172"/>
                    </a:lnTo>
                    <a:lnTo>
                      <a:pt x="1" y="208"/>
                    </a:lnTo>
                    <a:lnTo>
                      <a:pt x="1" y="245"/>
                    </a:lnTo>
                    <a:lnTo>
                      <a:pt x="2" y="282"/>
                    </a:lnTo>
                    <a:lnTo>
                      <a:pt x="2" y="318"/>
                    </a:lnTo>
                    <a:lnTo>
                      <a:pt x="5" y="354"/>
                    </a:lnTo>
                    <a:lnTo>
                      <a:pt x="5" y="391"/>
                    </a:lnTo>
                    <a:lnTo>
                      <a:pt x="6" y="428"/>
                    </a:lnTo>
                    <a:lnTo>
                      <a:pt x="8" y="464"/>
                    </a:lnTo>
                    <a:lnTo>
                      <a:pt x="9" y="501"/>
                    </a:lnTo>
                    <a:lnTo>
                      <a:pt x="10" y="537"/>
                    </a:lnTo>
                    <a:lnTo>
                      <a:pt x="12" y="574"/>
                    </a:lnTo>
                    <a:lnTo>
                      <a:pt x="13" y="611"/>
                    </a:lnTo>
                    <a:lnTo>
                      <a:pt x="15" y="647"/>
                    </a:lnTo>
                    <a:lnTo>
                      <a:pt x="16" y="684"/>
                    </a:lnTo>
                    <a:lnTo>
                      <a:pt x="18" y="720"/>
                    </a:lnTo>
                    <a:lnTo>
                      <a:pt x="19" y="757"/>
                    </a:lnTo>
                    <a:lnTo>
                      <a:pt x="21" y="794"/>
                    </a:lnTo>
                    <a:lnTo>
                      <a:pt x="22" y="831"/>
                    </a:lnTo>
                    <a:lnTo>
                      <a:pt x="25" y="866"/>
                    </a:lnTo>
                    <a:lnTo>
                      <a:pt x="26" y="904"/>
                    </a:lnTo>
                    <a:lnTo>
                      <a:pt x="28" y="940"/>
                    </a:lnTo>
                    <a:lnTo>
                      <a:pt x="29" y="977"/>
                    </a:lnTo>
                    <a:lnTo>
                      <a:pt x="30" y="1015"/>
                    </a:lnTo>
                    <a:lnTo>
                      <a:pt x="32" y="1051"/>
                    </a:lnTo>
                    <a:lnTo>
                      <a:pt x="33" y="1087"/>
                    </a:lnTo>
                    <a:lnTo>
                      <a:pt x="34" y="1125"/>
                    </a:lnTo>
                    <a:lnTo>
                      <a:pt x="35" y="1162"/>
                    </a:lnTo>
                    <a:lnTo>
                      <a:pt x="36" y="1199"/>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0" name="Freeform 1108">
                <a:extLst>
                  <a:ext uri="{FF2B5EF4-FFF2-40B4-BE49-F238E27FC236}">
                    <a16:creationId xmlns:a16="http://schemas.microsoft.com/office/drawing/2014/main" id="{DC51C718-BB3E-67E6-324A-36FE90223BB6}"/>
                  </a:ext>
                </a:extLst>
              </p:cNvPr>
              <p:cNvSpPr>
                <a:spLocks/>
              </p:cNvSpPr>
              <p:nvPr/>
            </p:nvSpPr>
            <p:spPr bwMode="auto">
              <a:xfrm>
                <a:off x="4682" y="3580"/>
                <a:ext cx="182" cy="382"/>
              </a:xfrm>
              <a:custGeom>
                <a:avLst/>
                <a:gdLst>
                  <a:gd name="T0" fmla="*/ 46 w 545"/>
                  <a:gd name="T1" fmla="*/ 1138 h 1146"/>
                  <a:gd name="T2" fmla="*/ 60 w 545"/>
                  <a:gd name="T3" fmla="*/ 1145 h 1146"/>
                  <a:gd name="T4" fmla="*/ 80 w 545"/>
                  <a:gd name="T5" fmla="*/ 1146 h 1146"/>
                  <a:gd name="T6" fmla="*/ 111 w 545"/>
                  <a:gd name="T7" fmla="*/ 1138 h 1146"/>
                  <a:gd name="T8" fmla="*/ 123 w 545"/>
                  <a:gd name="T9" fmla="*/ 308 h 1146"/>
                  <a:gd name="T10" fmla="*/ 177 w 545"/>
                  <a:gd name="T11" fmla="*/ 315 h 1146"/>
                  <a:gd name="T12" fmla="*/ 242 w 545"/>
                  <a:gd name="T13" fmla="*/ 327 h 1146"/>
                  <a:gd name="T14" fmla="*/ 304 w 545"/>
                  <a:gd name="T15" fmla="*/ 339 h 1146"/>
                  <a:gd name="T16" fmla="*/ 338 w 545"/>
                  <a:gd name="T17" fmla="*/ 347 h 1146"/>
                  <a:gd name="T18" fmla="*/ 357 w 545"/>
                  <a:gd name="T19" fmla="*/ 351 h 1146"/>
                  <a:gd name="T20" fmla="*/ 374 w 545"/>
                  <a:gd name="T21" fmla="*/ 356 h 1146"/>
                  <a:gd name="T22" fmla="*/ 392 w 545"/>
                  <a:gd name="T23" fmla="*/ 363 h 1146"/>
                  <a:gd name="T24" fmla="*/ 409 w 545"/>
                  <a:gd name="T25" fmla="*/ 377 h 1146"/>
                  <a:gd name="T26" fmla="*/ 419 w 545"/>
                  <a:gd name="T27" fmla="*/ 398 h 1146"/>
                  <a:gd name="T28" fmla="*/ 424 w 545"/>
                  <a:gd name="T29" fmla="*/ 420 h 1146"/>
                  <a:gd name="T30" fmla="*/ 430 w 545"/>
                  <a:gd name="T31" fmla="*/ 441 h 1146"/>
                  <a:gd name="T32" fmla="*/ 440 w 545"/>
                  <a:gd name="T33" fmla="*/ 472 h 1146"/>
                  <a:gd name="T34" fmla="*/ 457 w 545"/>
                  <a:gd name="T35" fmla="*/ 519 h 1146"/>
                  <a:gd name="T36" fmla="*/ 481 w 545"/>
                  <a:gd name="T37" fmla="*/ 566 h 1146"/>
                  <a:gd name="T38" fmla="*/ 507 w 545"/>
                  <a:gd name="T39" fmla="*/ 606 h 1146"/>
                  <a:gd name="T40" fmla="*/ 536 w 545"/>
                  <a:gd name="T41" fmla="*/ 639 h 1146"/>
                  <a:gd name="T42" fmla="*/ 544 w 545"/>
                  <a:gd name="T43" fmla="*/ 629 h 1146"/>
                  <a:gd name="T44" fmla="*/ 531 w 545"/>
                  <a:gd name="T45" fmla="*/ 591 h 1146"/>
                  <a:gd name="T46" fmla="*/ 507 w 545"/>
                  <a:gd name="T47" fmla="*/ 538 h 1146"/>
                  <a:gd name="T48" fmla="*/ 476 w 545"/>
                  <a:gd name="T49" fmla="*/ 477 h 1146"/>
                  <a:gd name="T50" fmla="*/ 450 w 545"/>
                  <a:gd name="T51" fmla="*/ 423 h 1146"/>
                  <a:gd name="T52" fmla="*/ 434 w 545"/>
                  <a:gd name="T53" fmla="*/ 391 h 1146"/>
                  <a:gd name="T54" fmla="*/ 420 w 545"/>
                  <a:gd name="T55" fmla="*/ 366 h 1146"/>
                  <a:gd name="T56" fmla="*/ 402 w 545"/>
                  <a:gd name="T57" fmla="*/ 345 h 1146"/>
                  <a:gd name="T58" fmla="*/ 380 w 545"/>
                  <a:gd name="T59" fmla="*/ 326 h 1146"/>
                  <a:gd name="T60" fmla="*/ 372 w 545"/>
                  <a:gd name="T61" fmla="*/ 309 h 1146"/>
                  <a:gd name="T62" fmla="*/ 394 w 545"/>
                  <a:gd name="T63" fmla="*/ 272 h 1146"/>
                  <a:gd name="T64" fmla="*/ 425 w 545"/>
                  <a:gd name="T65" fmla="*/ 228 h 1146"/>
                  <a:gd name="T66" fmla="*/ 453 w 545"/>
                  <a:gd name="T67" fmla="*/ 191 h 1146"/>
                  <a:gd name="T68" fmla="*/ 457 w 545"/>
                  <a:gd name="T69" fmla="*/ 174 h 1146"/>
                  <a:gd name="T70" fmla="*/ 444 w 545"/>
                  <a:gd name="T71" fmla="*/ 158 h 1146"/>
                  <a:gd name="T72" fmla="*/ 433 w 545"/>
                  <a:gd name="T73" fmla="*/ 168 h 1146"/>
                  <a:gd name="T74" fmla="*/ 412 w 545"/>
                  <a:gd name="T75" fmla="*/ 211 h 1146"/>
                  <a:gd name="T76" fmla="*/ 386 w 545"/>
                  <a:gd name="T77" fmla="*/ 263 h 1146"/>
                  <a:gd name="T78" fmla="*/ 359 w 545"/>
                  <a:gd name="T79" fmla="*/ 295 h 1146"/>
                  <a:gd name="T80" fmla="*/ 325 w 545"/>
                  <a:gd name="T81" fmla="*/ 294 h 1146"/>
                  <a:gd name="T82" fmla="*/ 283 w 545"/>
                  <a:gd name="T83" fmla="*/ 288 h 1146"/>
                  <a:gd name="T84" fmla="*/ 241 w 545"/>
                  <a:gd name="T85" fmla="*/ 281 h 1146"/>
                  <a:gd name="T86" fmla="*/ 202 w 545"/>
                  <a:gd name="T87" fmla="*/ 272 h 1146"/>
                  <a:gd name="T88" fmla="*/ 166 w 545"/>
                  <a:gd name="T89" fmla="*/ 262 h 1146"/>
                  <a:gd name="T90" fmla="*/ 137 w 545"/>
                  <a:gd name="T91" fmla="*/ 245 h 1146"/>
                  <a:gd name="T92" fmla="*/ 114 w 545"/>
                  <a:gd name="T93" fmla="*/ 224 h 1146"/>
                  <a:gd name="T94" fmla="*/ 99 w 545"/>
                  <a:gd name="T95" fmla="*/ 195 h 1146"/>
                  <a:gd name="T96" fmla="*/ 94 w 545"/>
                  <a:gd name="T97" fmla="*/ 154 h 1146"/>
                  <a:gd name="T98" fmla="*/ 93 w 545"/>
                  <a:gd name="T99" fmla="*/ 116 h 1146"/>
                  <a:gd name="T100" fmla="*/ 94 w 545"/>
                  <a:gd name="T101" fmla="*/ 82 h 1146"/>
                  <a:gd name="T102" fmla="*/ 94 w 545"/>
                  <a:gd name="T103" fmla="*/ 37 h 1146"/>
                  <a:gd name="T104" fmla="*/ 83 w 545"/>
                  <a:gd name="T105" fmla="*/ 8 h 1146"/>
                  <a:gd name="T106" fmla="*/ 59 w 545"/>
                  <a:gd name="T107" fmla="*/ 8 h 1146"/>
                  <a:gd name="T108" fmla="*/ 34 w 545"/>
                  <a:gd name="T109" fmla="*/ 7 h 1146"/>
                  <a:gd name="T110" fmla="*/ 10 w 545"/>
                  <a:gd name="T111" fmla="*/ 3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5" h="1146">
                    <a:moveTo>
                      <a:pt x="38" y="1133"/>
                    </a:moveTo>
                    <a:lnTo>
                      <a:pt x="41" y="1135"/>
                    </a:lnTo>
                    <a:lnTo>
                      <a:pt x="44" y="1136"/>
                    </a:lnTo>
                    <a:lnTo>
                      <a:pt x="46" y="1138"/>
                    </a:lnTo>
                    <a:lnTo>
                      <a:pt x="50" y="1140"/>
                    </a:lnTo>
                    <a:lnTo>
                      <a:pt x="53" y="1141"/>
                    </a:lnTo>
                    <a:lnTo>
                      <a:pt x="57" y="1143"/>
                    </a:lnTo>
                    <a:lnTo>
                      <a:pt x="60" y="1145"/>
                    </a:lnTo>
                    <a:lnTo>
                      <a:pt x="64" y="1146"/>
                    </a:lnTo>
                    <a:lnTo>
                      <a:pt x="69" y="1146"/>
                    </a:lnTo>
                    <a:lnTo>
                      <a:pt x="74" y="1146"/>
                    </a:lnTo>
                    <a:lnTo>
                      <a:pt x="80" y="1146"/>
                    </a:lnTo>
                    <a:lnTo>
                      <a:pt x="86" y="1145"/>
                    </a:lnTo>
                    <a:lnTo>
                      <a:pt x="94" y="1144"/>
                    </a:lnTo>
                    <a:lnTo>
                      <a:pt x="101" y="1141"/>
                    </a:lnTo>
                    <a:lnTo>
                      <a:pt x="111" y="1138"/>
                    </a:lnTo>
                    <a:lnTo>
                      <a:pt x="120" y="1135"/>
                    </a:lnTo>
                    <a:lnTo>
                      <a:pt x="106" y="307"/>
                    </a:lnTo>
                    <a:lnTo>
                      <a:pt x="114" y="307"/>
                    </a:lnTo>
                    <a:lnTo>
                      <a:pt x="123" y="308"/>
                    </a:lnTo>
                    <a:lnTo>
                      <a:pt x="135" y="309"/>
                    </a:lnTo>
                    <a:lnTo>
                      <a:pt x="147" y="311"/>
                    </a:lnTo>
                    <a:lnTo>
                      <a:pt x="162" y="313"/>
                    </a:lnTo>
                    <a:lnTo>
                      <a:pt x="177" y="315"/>
                    </a:lnTo>
                    <a:lnTo>
                      <a:pt x="193" y="318"/>
                    </a:lnTo>
                    <a:lnTo>
                      <a:pt x="209" y="320"/>
                    </a:lnTo>
                    <a:lnTo>
                      <a:pt x="225" y="324"/>
                    </a:lnTo>
                    <a:lnTo>
                      <a:pt x="242" y="327"/>
                    </a:lnTo>
                    <a:lnTo>
                      <a:pt x="259" y="330"/>
                    </a:lnTo>
                    <a:lnTo>
                      <a:pt x="275" y="333"/>
                    </a:lnTo>
                    <a:lnTo>
                      <a:pt x="289" y="336"/>
                    </a:lnTo>
                    <a:lnTo>
                      <a:pt x="304" y="339"/>
                    </a:lnTo>
                    <a:lnTo>
                      <a:pt x="317" y="342"/>
                    </a:lnTo>
                    <a:lnTo>
                      <a:pt x="328" y="345"/>
                    </a:lnTo>
                    <a:lnTo>
                      <a:pt x="333" y="346"/>
                    </a:lnTo>
                    <a:lnTo>
                      <a:pt x="338" y="347"/>
                    </a:lnTo>
                    <a:lnTo>
                      <a:pt x="343" y="348"/>
                    </a:lnTo>
                    <a:lnTo>
                      <a:pt x="347" y="349"/>
                    </a:lnTo>
                    <a:lnTo>
                      <a:pt x="352" y="351"/>
                    </a:lnTo>
                    <a:lnTo>
                      <a:pt x="357" y="351"/>
                    </a:lnTo>
                    <a:lnTo>
                      <a:pt x="361" y="353"/>
                    </a:lnTo>
                    <a:lnTo>
                      <a:pt x="365" y="354"/>
                    </a:lnTo>
                    <a:lnTo>
                      <a:pt x="369" y="355"/>
                    </a:lnTo>
                    <a:lnTo>
                      <a:pt x="374" y="356"/>
                    </a:lnTo>
                    <a:lnTo>
                      <a:pt x="379" y="358"/>
                    </a:lnTo>
                    <a:lnTo>
                      <a:pt x="383" y="359"/>
                    </a:lnTo>
                    <a:lnTo>
                      <a:pt x="388" y="361"/>
                    </a:lnTo>
                    <a:lnTo>
                      <a:pt x="392" y="363"/>
                    </a:lnTo>
                    <a:lnTo>
                      <a:pt x="398" y="366"/>
                    </a:lnTo>
                    <a:lnTo>
                      <a:pt x="402" y="369"/>
                    </a:lnTo>
                    <a:lnTo>
                      <a:pt x="406" y="372"/>
                    </a:lnTo>
                    <a:lnTo>
                      <a:pt x="409" y="377"/>
                    </a:lnTo>
                    <a:lnTo>
                      <a:pt x="412" y="381"/>
                    </a:lnTo>
                    <a:lnTo>
                      <a:pt x="414" y="387"/>
                    </a:lnTo>
                    <a:lnTo>
                      <a:pt x="417" y="392"/>
                    </a:lnTo>
                    <a:lnTo>
                      <a:pt x="419" y="398"/>
                    </a:lnTo>
                    <a:lnTo>
                      <a:pt x="420" y="403"/>
                    </a:lnTo>
                    <a:lnTo>
                      <a:pt x="422" y="409"/>
                    </a:lnTo>
                    <a:lnTo>
                      <a:pt x="423" y="415"/>
                    </a:lnTo>
                    <a:lnTo>
                      <a:pt x="424" y="420"/>
                    </a:lnTo>
                    <a:lnTo>
                      <a:pt x="425" y="427"/>
                    </a:lnTo>
                    <a:lnTo>
                      <a:pt x="426" y="432"/>
                    </a:lnTo>
                    <a:lnTo>
                      <a:pt x="428" y="437"/>
                    </a:lnTo>
                    <a:lnTo>
                      <a:pt x="430" y="441"/>
                    </a:lnTo>
                    <a:lnTo>
                      <a:pt x="432" y="445"/>
                    </a:lnTo>
                    <a:lnTo>
                      <a:pt x="434" y="451"/>
                    </a:lnTo>
                    <a:lnTo>
                      <a:pt x="437" y="461"/>
                    </a:lnTo>
                    <a:lnTo>
                      <a:pt x="440" y="472"/>
                    </a:lnTo>
                    <a:lnTo>
                      <a:pt x="443" y="483"/>
                    </a:lnTo>
                    <a:lnTo>
                      <a:pt x="447" y="496"/>
                    </a:lnTo>
                    <a:lnTo>
                      <a:pt x="451" y="508"/>
                    </a:lnTo>
                    <a:lnTo>
                      <a:pt x="457" y="519"/>
                    </a:lnTo>
                    <a:lnTo>
                      <a:pt x="462" y="532"/>
                    </a:lnTo>
                    <a:lnTo>
                      <a:pt x="468" y="543"/>
                    </a:lnTo>
                    <a:lnTo>
                      <a:pt x="474" y="555"/>
                    </a:lnTo>
                    <a:lnTo>
                      <a:pt x="481" y="566"/>
                    </a:lnTo>
                    <a:lnTo>
                      <a:pt x="487" y="577"/>
                    </a:lnTo>
                    <a:lnTo>
                      <a:pt x="493" y="587"/>
                    </a:lnTo>
                    <a:lnTo>
                      <a:pt x="501" y="597"/>
                    </a:lnTo>
                    <a:lnTo>
                      <a:pt x="507" y="606"/>
                    </a:lnTo>
                    <a:lnTo>
                      <a:pt x="513" y="614"/>
                    </a:lnTo>
                    <a:lnTo>
                      <a:pt x="520" y="621"/>
                    </a:lnTo>
                    <a:lnTo>
                      <a:pt x="529" y="633"/>
                    </a:lnTo>
                    <a:lnTo>
                      <a:pt x="536" y="639"/>
                    </a:lnTo>
                    <a:lnTo>
                      <a:pt x="541" y="642"/>
                    </a:lnTo>
                    <a:lnTo>
                      <a:pt x="544" y="641"/>
                    </a:lnTo>
                    <a:lnTo>
                      <a:pt x="545" y="637"/>
                    </a:lnTo>
                    <a:lnTo>
                      <a:pt x="544" y="629"/>
                    </a:lnTo>
                    <a:lnTo>
                      <a:pt x="542" y="620"/>
                    </a:lnTo>
                    <a:lnTo>
                      <a:pt x="540" y="607"/>
                    </a:lnTo>
                    <a:lnTo>
                      <a:pt x="535" y="600"/>
                    </a:lnTo>
                    <a:lnTo>
                      <a:pt x="531" y="591"/>
                    </a:lnTo>
                    <a:lnTo>
                      <a:pt x="526" y="579"/>
                    </a:lnTo>
                    <a:lnTo>
                      <a:pt x="520" y="566"/>
                    </a:lnTo>
                    <a:lnTo>
                      <a:pt x="514" y="553"/>
                    </a:lnTo>
                    <a:lnTo>
                      <a:pt x="507" y="538"/>
                    </a:lnTo>
                    <a:lnTo>
                      <a:pt x="500" y="523"/>
                    </a:lnTo>
                    <a:lnTo>
                      <a:pt x="491" y="508"/>
                    </a:lnTo>
                    <a:lnTo>
                      <a:pt x="484" y="492"/>
                    </a:lnTo>
                    <a:lnTo>
                      <a:pt x="476" y="477"/>
                    </a:lnTo>
                    <a:lnTo>
                      <a:pt x="469" y="462"/>
                    </a:lnTo>
                    <a:lnTo>
                      <a:pt x="462" y="449"/>
                    </a:lnTo>
                    <a:lnTo>
                      <a:pt x="455" y="435"/>
                    </a:lnTo>
                    <a:lnTo>
                      <a:pt x="450" y="423"/>
                    </a:lnTo>
                    <a:lnTo>
                      <a:pt x="445" y="413"/>
                    </a:lnTo>
                    <a:lnTo>
                      <a:pt x="442" y="406"/>
                    </a:lnTo>
                    <a:lnTo>
                      <a:pt x="439" y="398"/>
                    </a:lnTo>
                    <a:lnTo>
                      <a:pt x="434" y="391"/>
                    </a:lnTo>
                    <a:lnTo>
                      <a:pt x="431" y="385"/>
                    </a:lnTo>
                    <a:lnTo>
                      <a:pt x="428" y="378"/>
                    </a:lnTo>
                    <a:lnTo>
                      <a:pt x="424" y="372"/>
                    </a:lnTo>
                    <a:lnTo>
                      <a:pt x="420" y="366"/>
                    </a:lnTo>
                    <a:lnTo>
                      <a:pt x="416" y="360"/>
                    </a:lnTo>
                    <a:lnTo>
                      <a:pt x="411" y="355"/>
                    </a:lnTo>
                    <a:lnTo>
                      <a:pt x="407" y="350"/>
                    </a:lnTo>
                    <a:lnTo>
                      <a:pt x="402" y="345"/>
                    </a:lnTo>
                    <a:lnTo>
                      <a:pt x="397" y="339"/>
                    </a:lnTo>
                    <a:lnTo>
                      <a:pt x="391" y="335"/>
                    </a:lnTo>
                    <a:lnTo>
                      <a:pt x="386" y="331"/>
                    </a:lnTo>
                    <a:lnTo>
                      <a:pt x="380" y="326"/>
                    </a:lnTo>
                    <a:lnTo>
                      <a:pt x="374" y="321"/>
                    </a:lnTo>
                    <a:lnTo>
                      <a:pt x="368" y="318"/>
                    </a:lnTo>
                    <a:lnTo>
                      <a:pt x="369" y="314"/>
                    </a:lnTo>
                    <a:lnTo>
                      <a:pt x="372" y="309"/>
                    </a:lnTo>
                    <a:lnTo>
                      <a:pt x="377" y="300"/>
                    </a:lnTo>
                    <a:lnTo>
                      <a:pt x="382" y="292"/>
                    </a:lnTo>
                    <a:lnTo>
                      <a:pt x="388" y="283"/>
                    </a:lnTo>
                    <a:lnTo>
                      <a:pt x="394" y="272"/>
                    </a:lnTo>
                    <a:lnTo>
                      <a:pt x="402" y="262"/>
                    </a:lnTo>
                    <a:lnTo>
                      <a:pt x="409" y="250"/>
                    </a:lnTo>
                    <a:lnTo>
                      <a:pt x="418" y="239"/>
                    </a:lnTo>
                    <a:lnTo>
                      <a:pt x="425" y="228"/>
                    </a:lnTo>
                    <a:lnTo>
                      <a:pt x="432" y="217"/>
                    </a:lnTo>
                    <a:lnTo>
                      <a:pt x="440" y="208"/>
                    </a:lnTo>
                    <a:lnTo>
                      <a:pt x="447" y="198"/>
                    </a:lnTo>
                    <a:lnTo>
                      <a:pt x="453" y="191"/>
                    </a:lnTo>
                    <a:lnTo>
                      <a:pt x="459" y="185"/>
                    </a:lnTo>
                    <a:lnTo>
                      <a:pt x="463" y="180"/>
                    </a:lnTo>
                    <a:lnTo>
                      <a:pt x="460" y="177"/>
                    </a:lnTo>
                    <a:lnTo>
                      <a:pt x="457" y="174"/>
                    </a:lnTo>
                    <a:lnTo>
                      <a:pt x="452" y="170"/>
                    </a:lnTo>
                    <a:lnTo>
                      <a:pt x="449" y="166"/>
                    </a:lnTo>
                    <a:lnTo>
                      <a:pt x="446" y="162"/>
                    </a:lnTo>
                    <a:lnTo>
                      <a:pt x="444" y="158"/>
                    </a:lnTo>
                    <a:lnTo>
                      <a:pt x="442" y="156"/>
                    </a:lnTo>
                    <a:lnTo>
                      <a:pt x="441" y="155"/>
                    </a:lnTo>
                    <a:lnTo>
                      <a:pt x="438" y="161"/>
                    </a:lnTo>
                    <a:lnTo>
                      <a:pt x="433" y="168"/>
                    </a:lnTo>
                    <a:lnTo>
                      <a:pt x="429" y="176"/>
                    </a:lnTo>
                    <a:lnTo>
                      <a:pt x="424" y="187"/>
                    </a:lnTo>
                    <a:lnTo>
                      <a:pt x="419" y="199"/>
                    </a:lnTo>
                    <a:lnTo>
                      <a:pt x="412" y="211"/>
                    </a:lnTo>
                    <a:lnTo>
                      <a:pt x="406" y="225"/>
                    </a:lnTo>
                    <a:lnTo>
                      <a:pt x="400" y="238"/>
                    </a:lnTo>
                    <a:lnTo>
                      <a:pt x="392" y="251"/>
                    </a:lnTo>
                    <a:lnTo>
                      <a:pt x="386" y="263"/>
                    </a:lnTo>
                    <a:lnTo>
                      <a:pt x="379" y="274"/>
                    </a:lnTo>
                    <a:lnTo>
                      <a:pt x="372" y="284"/>
                    </a:lnTo>
                    <a:lnTo>
                      <a:pt x="365" y="291"/>
                    </a:lnTo>
                    <a:lnTo>
                      <a:pt x="359" y="295"/>
                    </a:lnTo>
                    <a:lnTo>
                      <a:pt x="352" y="298"/>
                    </a:lnTo>
                    <a:lnTo>
                      <a:pt x="347" y="297"/>
                    </a:lnTo>
                    <a:lnTo>
                      <a:pt x="337" y="295"/>
                    </a:lnTo>
                    <a:lnTo>
                      <a:pt x="325" y="294"/>
                    </a:lnTo>
                    <a:lnTo>
                      <a:pt x="315" y="292"/>
                    </a:lnTo>
                    <a:lnTo>
                      <a:pt x="304" y="291"/>
                    </a:lnTo>
                    <a:lnTo>
                      <a:pt x="294" y="289"/>
                    </a:lnTo>
                    <a:lnTo>
                      <a:pt x="283" y="288"/>
                    </a:lnTo>
                    <a:lnTo>
                      <a:pt x="273" y="286"/>
                    </a:lnTo>
                    <a:lnTo>
                      <a:pt x="262" y="285"/>
                    </a:lnTo>
                    <a:lnTo>
                      <a:pt x="251" y="283"/>
                    </a:lnTo>
                    <a:lnTo>
                      <a:pt x="241" y="281"/>
                    </a:lnTo>
                    <a:lnTo>
                      <a:pt x="231" y="279"/>
                    </a:lnTo>
                    <a:lnTo>
                      <a:pt x="221" y="277"/>
                    </a:lnTo>
                    <a:lnTo>
                      <a:pt x="212" y="275"/>
                    </a:lnTo>
                    <a:lnTo>
                      <a:pt x="202" y="272"/>
                    </a:lnTo>
                    <a:lnTo>
                      <a:pt x="193" y="270"/>
                    </a:lnTo>
                    <a:lnTo>
                      <a:pt x="183" y="267"/>
                    </a:lnTo>
                    <a:lnTo>
                      <a:pt x="175" y="265"/>
                    </a:lnTo>
                    <a:lnTo>
                      <a:pt x="166" y="262"/>
                    </a:lnTo>
                    <a:lnTo>
                      <a:pt x="158" y="257"/>
                    </a:lnTo>
                    <a:lnTo>
                      <a:pt x="151" y="253"/>
                    </a:lnTo>
                    <a:lnTo>
                      <a:pt x="143" y="250"/>
                    </a:lnTo>
                    <a:lnTo>
                      <a:pt x="137" y="245"/>
                    </a:lnTo>
                    <a:lnTo>
                      <a:pt x="130" y="240"/>
                    </a:lnTo>
                    <a:lnTo>
                      <a:pt x="124" y="235"/>
                    </a:lnTo>
                    <a:lnTo>
                      <a:pt x="118" y="229"/>
                    </a:lnTo>
                    <a:lnTo>
                      <a:pt x="114" y="224"/>
                    </a:lnTo>
                    <a:lnTo>
                      <a:pt x="110" y="217"/>
                    </a:lnTo>
                    <a:lnTo>
                      <a:pt x="105" y="210"/>
                    </a:lnTo>
                    <a:lnTo>
                      <a:pt x="102" y="203"/>
                    </a:lnTo>
                    <a:lnTo>
                      <a:pt x="99" y="195"/>
                    </a:lnTo>
                    <a:lnTo>
                      <a:pt x="97" y="187"/>
                    </a:lnTo>
                    <a:lnTo>
                      <a:pt x="96" y="177"/>
                    </a:lnTo>
                    <a:lnTo>
                      <a:pt x="95" y="166"/>
                    </a:lnTo>
                    <a:lnTo>
                      <a:pt x="94" y="154"/>
                    </a:lnTo>
                    <a:lnTo>
                      <a:pt x="94" y="144"/>
                    </a:lnTo>
                    <a:lnTo>
                      <a:pt x="93" y="134"/>
                    </a:lnTo>
                    <a:lnTo>
                      <a:pt x="93" y="125"/>
                    </a:lnTo>
                    <a:lnTo>
                      <a:pt x="93" y="116"/>
                    </a:lnTo>
                    <a:lnTo>
                      <a:pt x="93" y="108"/>
                    </a:lnTo>
                    <a:lnTo>
                      <a:pt x="94" y="100"/>
                    </a:lnTo>
                    <a:lnTo>
                      <a:pt x="94" y="91"/>
                    </a:lnTo>
                    <a:lnTo>
                      <a:pt x="94" y="82"/>
                    </a:lnTo>
                    <a:lnTo>
                      <a:pt x="94" y="72"/>
                    </a:lnTo>
                    <a:lnTo>
                      <a:pt x="94" y="61"/>
                    </a:lnTo>
                    <a:lnTo>
                      <a:pt x="94" y="50"/>
                    </a:lnTo>
                    <a:lnTo>
                      <a:pt x="94" y="37"/>
                    </a:lnTo>
                    <a:lnTo>
                      <a:pt x="93" y="23"/>
                    </a:lnTo>
                    <a:lnTo>
                      <a:pt x="92" y="7"/>
                    </a:lnTo>
                    <a:lnTo>
                      <a:pt x="87" y="8"/>
                    </a:lnTo>
                    <a:lnTo>
                      <a:pt x="83" y="8"/>
                    </a:lnTo>
                    <a:lnTo>
                      <a:pt x="77" y="8"/>
                    </a:lnTo>
                    <a:lnTo>
                      <a:pt x="72" y="8"/>
                    </a:lnTo>
                    <a:lnTo>
                      <a:pt x="65" y="8"/>
                    </a:lnTo>
                    <a:lnTo>
                      <a:pt x="59" y="8"/>
                    </a:lnTo>
                    <a:lnTo>
                      <a:pt x="53" y="8"/>
                    </a:lnTo>
                    <a:lnTo>
                      <a:pt x="46" y="8"/>
                    </a:lnTo>
                    <a:lnTo>
                      <a:pt x="40" y="7"/>
                    </a:lnTo>
                    <a:lnTo>
                      <a:pt x="34" y="7"/>
                    </a:lnTo>
                    <a:lnTo>
                      <a:pt x="28" y="6"/>
                    </a:lnTo>
                    <a:lnTo>
                      <a:pt x="21" y="5"/>
                    </a:lnTo>
                    <a:lnTo>
                      <a:pt x="16" y="4"/>
                    </a:lnTo>
                    <a:lnTo>
                      <a:pt x="10" y="3"/>
                    </a:lnTo>
                    <a:lnTo>
                      <a:pt x="4" y="1"/>
                    </a:lnTo>
                    <a:lnTo>
                      <a:pt x="0" y="0"/>
                    </a:lnTo>
                    <a:lnTo>
                      <a:pt x="38" y="1133"/>
                    </a:lnTo>
                    <a:close/>
                  </a:path>
                </a:pathLst>
              </a:custGeom>
              <a:solidFill>
                <a:srgbClr val="F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1" name="Freeform 1109">
                <a:extLst>
                  <a:ext uri="{FF2B5EF4-FFF2-40B4-BE49-F238E27FC236}">
                    <a16:creationId xmlns:a16="http://schemas.microsoft.com/office/drawing/2014/main" id="{4D63B927-038A-288A-86E6-5A9237CD19E9}"/>
                  </a:ext>
                </a:extLst>
              </p:cNvPr>
              <p:cNvSpPr>
                <a:spLocks/>
              </p:cNvSpPr>
              <p:nvPr/>
            </p:nvSpPr>
            <p:spPr bwMode="auto">
              <a:xfrm>
                <a:off x="4447" y="3635"/>
                <a:ext cx="233" cy="116"/>
              </a:xfrm>
              <a:custGeom>
                <a:avLst/>
                <a:gdLst>
                  <a:gd name="T0" fmla="*/ 689 w 698"/>
                  <a:gd name="T1" fmla="*/ 10 h 347"/>
                  <a:gd name="T2" fmla="*/ 693 w 698"/>
                  <a:gd name="T3" fmla="*/ 26 h 347"/>
                  <a:gd name="T4" fmla="*/ 697 w 698"/>
                  <a:gd name="T5" fmla="*/ 51 h 347"/>
                  <a:gd name="T6" fmla="*/ 698 w 698"/>
                  <a:gd name="T7" fmla="*/ 76 h 347"/>
                  <a:gd name="T8" fmla="*/ 692 w 698"/>
                  <a:gd name="T9" fmla="*/ 93 h 347"/>
                  <a:gd name="T10" fmla="*/ 673 w 698"/>
                  <a:gd name="T11" fmla="*/ 95 h 347"/>
                  <a:gd name="T12" fmla="*/ 642 w 698"/>
                  <a:gd name="T13" fmla="*/ 93 h 347"/>
                  <a:gd name="T14" fmla="*/ 608 w 698"/>
                  <a:gd name="T15" fmla="*/ 91 h 347"/>
                  <a:gd name="T16" fmla="*/ 573 w 698"/>
                  <a:gd name="T17" fmla="*/ 89 h 347"/>
                  <a:gd name="T18" fmla="*/ 537 w 698"/>
                  <a:gd name="T19" fmla="*/ 88 h 347"/>
                  <a:gd name="T20" fmla="*/ 500 w 698"/>
                  <a:gd name="T21" fmla="*/ 88 h 347"/>
                  <a:gd name="T22" fmla="*/ 464 w 698"/>
                  <a:gd name="T23" fmla="*/ 88 h 347"/>
                  <a:gd name="T24" fmla="*/ 431 w 698"/>
                  <a:gd name="T25" fmla="*/ 90 h 347"/>
                  <a:gd name="T26" fmla="*/ 399 w 698"/>
                  <a:gd name="T27" fmla="*/ 93 h 347"/>
                  <a:gd name="T28" fmla="*/ 372 w 698"/>
                  <a:gd name="T29" fmla="*/ 98 h 347"/>
                  <a:gd name="T30" fmla="*/ 350 w 698"/>
                  <a:gd name="T31" fmla="*/ 105 h 347"/>
                  <a:gd name="T32" fmla="*/ 326 w 698"/>
                  <a:gd name="T33" fmla="*/ 121 h 347"/>
                  <a:gd name="T34" fmla="*/ 301 w 698"/>
                  <a:gd name="T35" fmla="*/ 149 h 347"/>
                  <a:gd name="T36" fmla="*/ 277 w 698"/>
                  <a:gd name="T37" fmla="*/ 184 h 347"/>
                  <a:gd name="T38" fmla="*/ 252 w 698"/>
                  <a:gd name="T39" fmla="*/ 219 h 347"/>
                  <a:gd name="T40" fmla="*/ 224 w 698"/>
                  <a:gd name="T41" fmla="*/ 250 h 347"/>
                  <a:gd name="T42" fmla="*/ 189 w 698"/>
                  <a:gd name="T43" fmla="*/ 270 h 347"/>
                  <a:gd name="T44" fmla="*/ 157 w 698"/>
                  <a:gd name="T45" fmla="*/ 287 h 347"/>
                  <a:gd name="T46" fmla="*/ 129 w 698"/>
                  <a:gd name="T47" fmla="*/ 303 h 347"/>
                  <a:gd name="T48" fmla="*/ 103 w 698"/>
                  <a:gd name="T49" fmla="*/ 317 h 347"/>
                  <a:gd name="T50" fmla="*/ 77 w 698"/>
                  <a:gd name="T51" fmla="*/ 332 h 347"/>
                  <a:gd name="T52" fmla="*/ 53 w 698"/>
                  <a:gd name="T53" fmla="*/ 346 h 347"/>
                  <a:gd name="T54" fmla="*/ 31 w 698"/>
                  <a:gd name="T55" fmla="*/ 339 h 347"/>
                  <a:gd name="T56" fmla="*/ 11 w 698"/>
                  <a:gd name="T57" fmla="*/ 315 h 347"/>
                  <a:gd name="T58" fmla="*/ 2 w 698"/>
                  <a:gd name="T59" fmla="*/ 301 h 347"/>
                  <a:gd name="T60" fmla="*/ 0 w 698"/>
                  <a:gd name="T61" fmla="*/ 289 h 347"/>
                  <a:gd name="T62" fmla="*/ 3 w 698"/>
                  <a:gd name="T63" fmla="*/ 274 h 347"/>
                  <a:gd name="T64" fmla="*/ 9 w 698"/>
                  <a:gd name="T65" fmla="*/ 259 h 347"/>
                  <a:gd name="T66" fmla="*/ 19 w 698"/>
                  <a:gd name="T67" fmla="*/ 248 h 347"/>
                  <a:gd name="T68" fmla="*/ 28 w 698"/>
                  <a:gd name="T69" fmla="*/ 243 h 347"/>
                  <a:gd name="T70" fmla="*/ 85 w 698"/>
                  <a:gd name="T71" fmla="*/ 230 h 347"/>
                  <a:gd name="T72" fmla="*/ 132 w 698"/>
                  <a:gd name="T73" fmla="*/ 207 h 347"/>
                  <a:gd name="T74" fmla="*/ 171 w 698"/>
                  <a:gd name="T75" fmla="*/ 175 h 347"/>
                  <a:gd name="T76" fmla="*/ 206 w 698"/>
                  <a:gd name="T77" fmla="*/ 139 h 347"/>
                  <a:gd name="T78" fmla="*/ 240 w 698"/>
                  <a:gd name="T79" fmla="*/ 96 h 347"/>
                  <a:gd name="T80" fmla="*/ 259 w 698"/>
                  <a:gd name="T81" fmla="*/ 71 h 347"/>
                  <a:gd name="T82" fmla="*/ 276 w 698"/>
                  <a:gd name="T83" fmla="*/ 53 h 347"/>
                  <a:gd name="T84" fmla="*/ 298 w 698"/>
                  <a:gd name="T85" fmla="*/ 38 h 347"/>
                  <a:gd name="T86" fmla="*/ 319 w 698"/>
                  <a:gd name="T87" fmla="*/ 25 h 347"/>
                  <a:gd name="T88" fmla="*/ 337 w 698"/>
                  <a:gd name="T89" fmla="*/ 16 h 347"/>
                  <a:gd name="T90" fmla="*/ 348 w 698"/>
                  <a:gd name="T91" fmla="*/ 12 h 347"/>
                  <a:gd name="T92" fmla="*/ 367 w 698"/>
                  <a:gd name="T93" fmla="*/ 9 h 347"/>
                  <a:gd name="T94" fmla="*/ 394 w 698"/>
                  <a:gd name="T95" fmla="*/ 7 h 347"/>
                  <a:gd name="T96" fmla="*/ 428 w 698"/>
                  <a:gd name="T97" fmla="*/ 4 h 347"/>
                  <a:gd name="T98" fmla="*/ 468 w 698"/>
                  <a:gd name="T99" fmla="*/ 2 h 347"/>
                  <a:gd name="T100" fmla="*/ 509 w 698"/>
                  <a:gd name="T101" fmla="*/ 1 h 347"/>
                  <a:gd name="T102" fmla="*/ 551 w 698"/>
                  <a:gd name="T103" fmla="*/ 0 h 347"/>
                  <a:gd name="T104" fmla="*/ 592 w 698"/>
                  <a:gd name="T105" fmla="*/ 0 h 347"/>
                  <a:gd name="T106" fmla="*/ 629 w 698"/>
                  <a:gd name="T107" fmla="*/ 0 h 347"/>
                  <a:gd name="T108" fmla="*/ 661 w 698"/>
                  <a:gd name="T109" fmla="*/ 2 h 347"/>
                  <a:gd name="T110" fmla="*/ 685 w 698"/>
                  <a:gd name="T111" fmla="*/ 6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8" h="347">
                    <a:moveTo>
                      <a:pt x="690" y="7"/>
                    </a:moveTo>
                    <a:lnTo>
                      <a:pt x="689" y="7"/>
                    </a:lnTo>
                    <a:lnTo>
                      <a:pt x="689" y="10"/>
                    </a:lnTo>
                    <a:lnTo>
                      <a:pt x="689" y="13"/>
                    </a:lnTo>
                    <a:lnTo>
                      <a:pt x="690" y="20"/>
                    </a:lnTo>
                    <a:lnTo>
                      <a:pt x="693" y="26"/>
                    </a:lnTo>
                    <a:lnTo>
                      <a:pt x="694" y="33"/>
                    </a:lnTo>
                    <a:lnTo>
                      <a:pt x="695" y="43"/>
                    </a:lnTo>
                    <a:lnTo>
                      <a:pt x="697" y="51"/>
                    </a:lnTo>
                    <a:lnTo>
                      <a:pt x="698" y="60"/>
                    </a:lnTo>
                    <a:lnTo>
                      <a:pt x="698" y="68"/>
                    </a:lnTo>
                    <a:lnTo>
                      <a:pt x="698" y="76"/>
                    </a:lnTo>
                    <a:lnTo>
                      <a:pt x="697" y="83"/>
                    </a:lnTo>
                    <a:lnTo>
                      <a:pt x="695" y="89"/>
                    </a:lnTo>
                    <a:lnTo>
                      <a:pt x="692" y="93"/>
                    </a:lnTo>
                    <a:lnTo>
                      <a:pt x="687" y="96"/>
                    </a:lnTo>
                    <a:lnTo>
                      <a:pt x="682" y="96"/>
                    </a:lnTo>
                    <a:lnTo>
                      <a:pt x="673" y="95"/>
                    </a:lnTo>
                    <a:lnTo>
                      <a:pt x="663" y="95"/>
                    </a:lnTo>
                    <a:lnTo>
                      <a:pt x="653" y="94"/>
                    </a:lnTo>
                    <a:lnTo>
                      <a:pt x="642" y="93"/>
                    </a:lnTo>
                    <a:lnTo>
                      <a:pt x="632" y="92"/>
                    </a:lnTo>
                    <a:lnTo>
                      <a:pt x="620" y="92"/>
                    </a:lnTo>
                    <a:lnTo>
                      <a:pt x="608" y="91"/>
                    </a:lnTo>
                    <a:lnTo>
                      <a:pt x="597" y="90"/>
                    </a:lnTo>
                    <a:lnTo>
                      <a:pt x="585" y="90"/>
                    </a:lnTo>
                    <a:lnTo>
                      <a:pt x="573" y="89"/>
                    </a:lnTo>
                    <a:lnTo>
                      <a:pt x="561" y="89"/>
                    </a:lnTo>
                    <a:lnTo>
                      <a:pt x="550" y="88"/>
                    </a:lnTo>
                    <a:lnTo>
                      <a:pt x="537" y="88"/>
                    </a:lnTo>
                    <a:lnTo>
                      <a:pt x="524" y="88"/>
                    </a:lnTo>
                    <a:lnTo>
                      <a:pt x="513" y="88"/>
                    </a:lnTo>
                    <a:lnTo>
                      <a:pt x="500" y="88"/>
                    </a:lnTo>
                    <a:lnTo>
                      <a:pt x="489" y="88"/>
                    </a:lnTo>
                    <a:lnTo>
                      <a:pt x="476" y="88"/>
                    </a:lnTo>
                    <a:lnTo>
                      <a:pt x="464" y="88"/>
                    </a:lnTo>
                    <a:lnTo>
                      <a:pt x="453" y="88"/>
                    </a:lnTo>
                    <a:lnTo>
                      <a:pt x="441" y="89"/>
                    </a:lnTo>
                    <a:lnTo>
                      <a:pt x="431" y="90"/>
                    </a:lnTo>
                    <a:lnTo>
                      <a:pt x="419" y="91"/>
                    </a:lnTo>
                    <a:lnTo>
                      <a:pt x="410" y="92"/>
                    </a:lnTo>
                    <a:lnTo>
                      <a:pt x="399" y="93"/>
                    </a:lnTo>
                    <a:lnTo>
                      <a:pt x="390" y="94"/>
                    </a:lnTo>
                    <a:lnTo>
                      <a:pt x="380" y="96"/>
                    </a:lnTo>
                    <a:lnTo>
                      <a:pt x="372" y="98"/>
                    </a:lnTo>
                    <a:lnTo>
                      <a:pt x="364" y="100"/>
                    </a:lnTo>
                    <a:lnTo>
                      <a:pt x="356" y="103"/>
                    </a:lnTo>
                    <a:lnTo>
                      <a:pt x="350" y="105"/>
                    </a:lnTo>
                    <a:lnTo>
                      <a:pt x="343" y="108"/>
                    </a:lnTo>
                    <a:lnTo>
                      <a:pt x="334" y="113"/>
                    </a:lnTo>
                    <a:lnTo>
                      <a:pt x="326" y="121"/>
                    </a:lnTo>
                    <a:lnTo>
                      <a:pt x="317" y="129"/>
                    </a:lnTo>
                    <a:lnTo>
                      <a:pt x="310" y="139"/>
                    </a:lnTo>
                    <a:lnTo>
                      <a:pt x="301" y="149"/>
                    </a:lnTo>
                    <a:lnTo>
                      <a:pt x="293" y="161"/>
                    </a:lnTo>
                    <a:lnTo>
                      <a:pt x="286" y="172"/>
                    </a:lnTo>
                    <a:lnTo>
                      <a:pt x="277" y="184"/>
                    </a:lnTo>
                    <a:lnTo>
                      <a:pt x="270" y="195"/>
                    </a:lnTo>
                    <a:lnTo>
                      <a:pt x="260" y="208"/>
                    </a:lnTo>
                    <a:lnTo>
                      <a:pt x="252" y="219"/>
                    </a:lnTo>
                    <a:lnTo>
                      <a:pt x="244" y="230"/>
                    </a:lnTo>
                    <a:lnTo>
                      <a:pt x="233" y="240"/>
                    </a:lnTo>
                    <a:lnTo>
                      <a:pt x="224" y="250"/>
                    </a:lnTo>
                    <a:lnTo>
                      <a:pt x="212" y="257"/>
                    </a:lnTo>
                    <a:lnTo>
                      <a:pt x="200" y="265"/>
                    </a:lnTo>
                    <a:lnTo>
                      <a:pt x="189" y="270"/>
                    </a:lnTo>
                    <a:lnTo>
                      <a:pt x="178" y="275"/>
                    </a:lnTo>
                    <a:lnTo>
                      <a:pt x="168" y="281"/>
                    </a:lnTo>
                    <a:lnTo>
                      <a:pt x="157" y="287"/>
                    </a:lnTo>
                    <a:lnTo>
                      <a:pt x="147" y="292"/>
                    </a:lnTo>
                    <a:lnTo>
                      <a:pt x="137" y="297"/>
                    </a:lnTo>
                    <a:lnTo>
                      <a:pt x="129" y="303"/>
                    </a:lnTo>
                    <a:lnTo>
                      <a:pt x="119" y="308"/>
                    </a:lnTo>
                    <a:lnTo>
                      <a:pt x="111" y="313"/>
                    </a:lnTo>
                    <a:lnTo>
                      <a:pt x="103" y="317"/>
                    </a:lnTo>
                    <a:lnTo>
                      <a:pt x="94" y="323"/>
                    </a:lnTo>
                    <a:lnTo>
                      <a:pt x="86" y="327"/>
                    </a:lnTo>
                    <a:lnTo>
                      <a:pt x="77" y="332"/>
                    </a:lnTo>
                    <a:lnTo>
                      <a:pt x="70" y="336"/>
                    </a:lnTo>
                    <a:lnTo>
                      <a:pt x="62" y="340"/>
                    </a:lnTo>
                    <a:lnTo>
                      <a:pt x="53" y="346"/>
                    </a:lnTo>
                    <a:lnTo>
                      <a:pt x="46" y="347"/>
                    </a:lnTo>
                    <a:lnTo>
                      <a:pt x="39" y="345"/>
                    </a:lnTo>
                    <a:lnTo>
                      <a:pt x="31" y="339"/>
                    </a:lnTo>
                    <a:lnTo>
                      <a:pt x="24" y="332"/>
                    </a:lnTo>
                    <a:lnTo>
                      <a:pt x="18" y="324"/>
                    </a:lnTo>
                    <a:lnTo>
                      <a:pt x="11" y="315"/>
                    </a:lnTo>
                    <a:lnTo>
                      <a:pt x="7" y="309"/>
                    </a:lnTo>
                    <a:lnTo>
                      <a:pt x="4" y="305"/>
                    </a:lnTo>
                    <a:lnTo>
                      <a:pt x="2" y="301"/>
                    </a:lnTo>
                    <a:lnTo>
                      <a:pt x="1" y="297"/>
                    </a:lnTo>
                    <a:lnTo>
                      <a:pt x="0" y="293"/>
                    </a:lnTo>
                    <a:lnTo>
                      <a:pt x="0" y="289"/>
                    </a:lnTo>
                    <a:lnTo>
                      <a:pt x="0" y="285"/>
                    </a:lnTo>
                    <a:lnTo>
                      <a:pt x="1" y="279"/>
                    </a:lnTo>
                    <a:lnTo>
                      <a:pt x="3" y="274"/>
                    </a:lnTo>
                    <a:lnTo>
                      <a:pt x="5" y="269"/>
                    </a:lnTo>
                    <a:lnTo>
                      <a:pt x="7" y="264"/>
                    </a:lnTo>
                    <a:lnTo>
                      <a:pt x="9" y="259"/>
                    </a:lnTo>
                    <a:lnTo>
                      <a:pt x="12" y="255"/>
                    </a:lnTo>
                    <a:lnTo>
                      <a:pt x="15" y="251"/>
                    </a:lnTo>
                    <a:lnTo>
                      <a:pt x="19" y="248"/>
                    </a:lnTo>
                    <a:lnTo>
                      <a:pt x="22" y="245"/>
                    </a:lnTo>
                    <a:lnTo>
                      <a:pt x="25" y="244"/>
                    </a:lnTo>
                    <a:lnTo>
                      <a:pt x="28" y="243"/>
                    </a:lnTo>
                    <a:lnTo>
                      <a:pt x="48" y="239"/>
                    </a:lnTo>
                    <a:lnTo>
                      <a:pt x="68" y="235"/>
                    </a:lnTo>
                    <a:lnTo>
                      <a:pt x="85" y="230"/>
                    </a:lnTo>
                    <a:lnTo>
                      <a:pt x="102" y="223"/>
                    </a:lnTo>
                    <a:lnTo>
                      <a:pt x="117" y="215"/>
                    </a:lnTo>
                    <a:lnTo>
                      <a:pt x="132" y="207"/>
                    </a:lnTo>
                    <a:lnTo>
                      <a:pt x="146" y="197"/>
                    </a:lnTo>
                    <a:lnTo>
                      <a:pt x="158" y="187"/>
                    </a:lnTo>
                    <a:lnTo>
                      <a:pt x="171" y="175"/>
                    </a:lnTo>
                    <a:lnTo>
                      <a:pt x="183" y="164"/>
                    </a:lnTo>
                    <a:lnTo>
                      <a:pt x="195" y="151"/>
                    </a:lnTo>
                    <a:lnTo>
                      <a:pt x="206" y="139"/>
                    </a:lnTo>
                    <a:lnTo>
                      <a:pt x="217" y="125"/>
                    </a:lnTo>
                    <a:lnTo>
                      <a:pt x="229" y="111"/>
                    </a:lnTo>
                    <a:lnTo>
                      <a:pt x="240" y="96"/>
                    </a:lnTo>
                    <a:lnTo>
                      <a:pt x="252" y="83"/>
                    </a:lnTo>
                    <a:lnTo>
                      <a:pt x="255" y="76"/>
                    </a:lnTo>
                    <a:lnTo>
                      <a:pt x="259" y="71"/>
                    </a:lnTo>
                    <a:lnTo>
                      <a:pt x="265" y="65"/>
                    </a:lnTo>
                    <a:lnTo>
                      <a:pt x="270" y="60"/>
                    </a:lnTo>
                    <a:lnTo>
                      <a:pt x="276" y="53"/>
                    </a:lnTo>
                    <a:lnTo>
                      <a:pt x="284" y="48"/>
                    </a:lnTo>
                    <a:lnTo>
                      <a:pt x="291" y="43"/>
                    </a:lnTo>
                    <a:lnTo>
                      <a:pt x="298" y="38"/>
                    </a:lnTo>
                    <a:lnTo>
                      <a:pt x="306" y="33"/>
                    </a:lnTo>
                    <a:lnTo>
                      <a:pt x="313" y="28"/>
                    </a:lnTo>
                    <a:lnTo>
                      <a:pt x="319" y="25"/>
                    </a:lnTo>
                    <a:lnTo>
                      <a:pt x="326" y="21"/>
                    </a:lnTo>
                    <a:lnTo>
                      <a:pt x="332" y="19"/>
                    </a:lnTo>
                    <a:lnTo>
                      <a:pt x="337" y="16"/>
                    </a:lnTo>
                    <a:lnTo>
                      <a:pt x="341" y="14"/>
                    </a:lnTo>
                    <a:lnTo>
                      <a:pt x="345" y="13"/>
                    </a:lnTo>
                    <a:lnTo>
                      <a:pt x="348" y="12"/>
                    </a:lnTo>
                    <a:lnTo>
                      <a:pt x="353" y="11"/>
                    </a:lnTo>
                    <a:lnTo>
                      <a:pt x="359" y="10"/>
                    </a:lnTo>
                    <a:lnTo>
                      <a:pt x="367" y="9"/>
                    </a:lnTo>
                    <a:lnTo>
                      <a:pt x="375" y="8"/>
                    </a:lnTo>
                    <a:lnTo>
                      <a:pt x="384" y="8"/>
                    </a:lnTo>
                    <a:lnTo>
                      <a:pt x="394" y="7"/>
                    </a:lnTo>
                    <a:lnTo>
                      <a:pt x="404" y="6"/>
                    </a:lnTo>
                    <a:lnTo>
                      <a:pt x="416" y="5"/>
                    </a:lnTo>
                    <a:lnTo>
                      <a:pt x="428" y="4"/>
                    </a:lnTo>
                    <a:lnTo>
                      <a:pt x="440" y="4"/>
                    </a:lnTo>
                    <a:lnTo>
                      <a:pt x="454" y="3"/>
                    </a:lnTo>
                    <a:lnTo>
                      <a:pt x="468" y="2"/>
                    </a:lnTo>
                    <a:lnTo>
                      <a:pt x="480" y="2"/>
                    </a:lnTo>
                    <a:lnTo>
                      <a:pt x="495" y="1"/>
                    </a:lnTo>
                    <a:lnTo>
                      <a:pt x="509" y="1"/>
                    </a:lnTo>
                    <a:lnTo>
                      <a:pt x="523" y="0"/>
                    </a:lnTo>
                    <a:lnTo>
                      <a:pt x="537" y="0"/>
                    </a:lnTo>
                    <a:lnTo>
                      <a:pt x="551" y="0"/>
                    </a:lnTo>
                    <a:lnTo>
                      <a:pt x="565" y="0"/>
                    </a:lnTo>
                    <a:lnTo>
                      <a:pt x="579" y="0"/>
                    </a:lnTo>
                    <a:lnTo>
                      <a:pt x="592" y="0"/>
                    </a:lnTo>
                    <a:lnTo>
                      <a:pt x="605" y="0"/>
                    </a:lnTo>
                    <a:lnTo>
                      <a:pt x="618" y="0"/>
                    </a:lnTo>
                    <a:lnTo>
                      <a:pt x="629" y="0"/>
                    </a:lnTo>
                    <a:lnTo>
                      <a:pt x="641" y="1"/>
                    </a:lnTo>
                    <a:lnTo>
                      <a:pt x="652" y="2"/>
                    </a:lnTo>
                    <a:lnTo>
                      <a:pt x="661" y="2"/>
                    </a:lnTo>
                    <a:lnTo>
                      <a:pt x="669" y="3"/>
                    </a:lnTo>
                    <a:lnTo>
                      <a:pt x="678" y="4"/>
                    </a:lnTo>
                    <a:lnTo>
                      <a:pt x="685" y="6"/>
                    </a:lnTo>
                    <a:lnTo>
                      <a:pt x="690" y="7"/>
                    </a:lnTo>
                    <a:close/>
                  </a:path>
                </a:pathLst>
              </a:custGeom>
              <a:solidFill>
                <a:srgbClr val="671E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2" name="Freeform 1110">
                <a:extLst>
                  <a:ext uri="{FF2B5EF4-FFF2-40B4-BE49-F238E27FC236}">
                    <a16:creationId xmlns:a16="http://schemas.microsoft.com/office/drawing/2014/main" id="{882A670E-1EA1-DE8E-F3F5-8C3EFEF7823B}"/>
                  </a:ext>
                </a:extLst>
              </p:cNvPr>
              <p:cNvSpPr>
                <a:spLocks/>
              </p:cNvSpPr>
              <p:nvPr/>
            </p:nvSpPr>
            <p:spPr bwMode="auto">
              <a:xfrm>
                <a:off x="4447" y="3638"/>
                <a:ext cx="211" cy="110"/>
              </a:xfrm>
              <a:custGeom>
                <a:avLst/>
                <a:gdLst>
                  <a:gd name="T0" fmla="*/ 608 w 633"/>
                  <a:gd name="T1" fmla="*/ 9 h 330"/>
                  <a:gd name="T2" fmla="*/ 616 w 633"/>
                  <a:gd name="T3" fmla="*/ 23 h 330"/>
                  <a:gd name="T4" fmla="*/ 625 w 633"/>
                  <a:gd name="T5" fmla="*/ 47 h 330"/>
                  <a:gd name="T6" fmla="*/ 633 w 633"/>
                  <a:gd name="T7" fmla="*/ 71 h 330"/>
                  <a:gd name="T8" fmla="*/ 630 w 633"/>
                  <a:gd name="T9" fmla="*/ 86 h 330"/>
                  <a:gd name="T10" fmla="*/ 612 w 633"/>
                  <a:gd name="T11" fmla="*/ 89 h 330"/>
                  <a:gd name="T12" fmla="*/ 583 w 633"/>
                  <a:gd name="T13" fmla="*/ 88 h 330"/>
                  <a:gd name="T14" fmla="*/ 556 w 633"/>
                  <a:gd name="T15" fmla="*/ 86 h 330"/>
                  <a:gd name="T16" fmla="*/ 526 w 633"/>
                  <a:gd name="T17" fmla="*/ 86 h 330"/>
                  <a:gd name="T18" fmla="*/ 499 w 633"/>
                  <a:gd name="T19" fmla="*/ 88 h 330"/>
                  <a:gd name="T20" fmla="*/ 472 w 633"/>
                  <a:gd name="T21" fmla="*/ 90 h 330"/>
                  <a:gd name="T22" fmla="*/ 444 w 633"/>
                  <a:gd name="T23" fmla="*/ 94 h 330"/>
                  <a:gd name="T24" fmla="*/ 419 w 633"/>
                  <a:gd name="T25" fmla="*/ 98 h 330"/>
                  <a:gd name="T26" fmla="*/ 395 w 633"/>
                  <a:gd name="T27" fmla="*/ 103 h 330"/>
                  <a:gd name="T28" fmla="*/ 372 w 633"/>
                  <a:gd name="T29" fmla="*/ 111 h 330"/>
                  <a:gd name="T30" fmla="*/ 352 w 633"/>
                  <a:gd name="T31" fmla="*/ 118 h 330"/>
                  <a:gd name="T32" fmla="*/ 328 w 633"/>
                  <a:gd name="T33" fmla="*/ 133 h 330"/>
                  <a:gd name="T34" fmla="*/ 304 w 633"/>
                  <a:gd name="T35" fmla="*/ 157 h 330"/>
                  <a:gd name="T36" fmla="*/ 278 w 633"/>
                  <a:gd name="T37" fmla="*/ 186 h 330"/>
                  <a:gd name="T38" fmla="*/ 252 w 633"/>
                  <a:gd name="T39" fmla="*/ 215 h 330"/>
                  <a:gd name="T40" fmla="*/ 223 w 633"/>
                  <a:gd name="T41" fmla="*/ 242 h 330"/>
                  <a:gd name="T42" fmla="*/ 188 w 633"/>
                  <a:gd name="T43" fmla="*/ 260 h 330"/>
                  <a:gd name="T44" fmla="*/ 153 w 633"/>
                  <a:gd name="T45" fmla="*/ 275 h 330"/>
                  <a:gd name="T46" fmla="*/ 122 w 633"/>
                  <a:gd name="T47" fmla="*/ 286 h 330"/>
                  <a:gd name="T48" fmla="*/ 92 w 633"/>
                  <a:gd name="T49" fmla="*/ 298 h 330"/>
                  <a:gd name="T50" fmla="*/ 68 w 633"/>
                  <a:gd name="T51" fmla="*/ 311 h 330"/>
                  <a:gd name="T52" fmla="*/ 48 w 633"/>
                  <a:gd name="T53" fmla="*/ 330 h 330"/>
                  <a:gd name="T54" fmla="*/ 20 w 633"/>
                  <a:gd name="T55" fmla="*/ 319 h 330"/>
                  <a:gd name="T56" fmla="*/ 5 w 633"/>
                  <a:gd name="T57" fmla="*/ 298 h 330"/>
                  <a:gd name="T58" fmla="*/ 0 w 633"/>
                  <a:gd name="T59" fmla="*/ 282 h 330"/>
                  <a:gd name="T60" fmla="*/ 4 w 633"/>
                  <a:gd name="T61" fmla="*/ 259 h 330"/>
                  <a:gd name="T62" fmla="*/ 17 w 633"/>
                  <a:gd name="T63" fmla="*/ 240 h 330"/>
                  <a:gd name="T64" fmla="*/ 49 w 633"/>
                  <a:gd name="T65" fmla="*/ 234 h 330"/>
                  <a:gd name="T66" fmla="*/ 82 w 633"/>
                  <a:gd name="T67" fmla="*/ 228 h 330"/>
                  <a:gd name="T68" fmla="*/ 110 w 633"/>
                  <a:gd name="T69" fmla="*/ 222 h 330"/>
                  <a:gd name="T70" fmla="*/ 134 w 633"/>
                  <a:gd name="T71" fmla="*/ 214 h 330"/>
                  <a:gd name="T72" fmla="*/ 160 w 633"/>
                  <a:gd name="T73" fmla="*/ 201 h 330"/>
                  <a:gd name="T74" fmla="*/ 177 w 633"/>
                  <a:gd name="T75" fmla="*/ 188 h 330"/>
                  <a:gd name="T76" fmla="*/ 185 w 633"/>
                  <a:gd name="T77" fmla="*/ 181 h 330"/>
                  <a:gd name="T78" fmla="*/ 196 w 633"/>
                  <a:gd name="T79" fmla="*/ 166 h 330"/>
                  <a:gd name="T80" fmla="*/ 210 w 633"/>
                  <a:gd name="T81" fmla="*/ 152 h 330"/>
                  <a:gd name="T82" fmla="*/ 222 w 633"/>
                  <a:gd name="T83" fmla="*/ 139 h 330"/>
                  <a:gd name="T84" fmla="*/ 227 w 633"/>
                  <a:gd name="T85" fmla="*/ 132 h 330"/>
                  <a:gd name="T86" fmla="*/ 272 w 633"/>
                  <a:gd name="T87" fmla="*/ 66 h 330"/>
                  <a:gd name="T88" fmla="*/ 288 w 633"/>
                  <a:gd name="T89" fmla="*/ 53 h 330"/>
                  <a:gd name="T90" fmla="*/ 307 w 633"/>
                  <a:gd name="T91" fmla="*/ 42 h 330"/>
                  <a:gd name="T92" fmla="*/ 325 w 633"/>
                  <a:gd name="T93" fmla="*/ 34 h 330"/>
                  <a:gd name="T94" fmla="*/ 340 w 633"/>
                  <a:gd name="T95" fmla="*/ 28 h 330"/>
                  <a:gd name="T96" fmla="*/ 351 w 633"/>
                  <a:gd name="T97" fmla="*/ 25 h 330"/>
                  <a:gd name="T98" fmla="*/ 366 w 633"/>
                  <a:gd name="T99" fmla="*/ 22 h 330"/>
                  <a:gd name="T100" fmla="*/ 387 w 633"/>
                  <a:gd name="T101" fmla="*/ 18 h 330"/>
                  <a:gd name="T102" fmla="*/ 412 w 633"/>
                  <a:gd name="T103" fmla="*/ 14 h 330"/>
                  <a:gd name="T104" fmla="*/ 439 w 633"/>
                  <a:gd name="T105" fmla="*/ 11 h 330"/>
                  <a:gd name="T106" fmla="*/ 470 w 633"/>
                  <a:gd name="T107" fmla="*/ 7 h 330"/>
                  <a:gd name="T108" fmla="*/ 500 w 633"/>
                  <a:gd name="T109" fmla="*/ 3 h 330"/>
                  <a:gd name="T110" fmla="*/ 530 w 633"/>
                  <a:gd name="T111" fmla="*/ 1 h 330"/>
                  <a:gd name="T112" fmla="*/ 558 w 633"/>
                  <a:gd name="T113" fmla="*/ 0 h 330"/>
                  <a:gd name="T114" fmla="*/ 583 w 633"/>
                  <a:gd name="T115" fmla="*/ 2 h 330"/>
                  <a:gd name="T116" fmla="*/ 603 w 633"/>
                  <a:gd name="T117" fmla="*/ 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3" h="330">
                    <a:moveTo>
                      <a:pt x="608" y="7"/>
                    </a:moveTo>
                    <a:lnTo>
                      <a:pt x="607" y="7"/>
                    </a:lnTo>
                    <a:lnTo>
                      <a:pt x="608" y="9"/>
                    </a:lnTo>
                    <a:lnTo>
                      <a:pt x="610" y="12"/>
                    </a:lnTo>
                    <a:lnTo>
                      <a:pt x="613" y="17"/>
                    </a:lnTo>
                    <a:lnTo>
                      <a:pt x="616" y="23"/>
                    </a:lnTo>
                    <a:lnTo>
                      <a:pt x="619" y="31"/>
                    </a:lnTo>
                    <a:lnTo>
                      <a:pt x="622" y="38"/>
                    </a:lnTo>
                    <a:lnTo>
                      <a:pt x="625" y="47"/>
                    </a:lnTo>
                    <a:lnTo>
                      <a:pt x="628" y="55"/>
                    </a:lnTo>
                    <a:lnTo>
                      <a:pt x="631" y="63"/>
                    </a:lnTo>
                    <a:lnTo>
                      <a:pt x="633" y="71"/>
                    </a:lnTo>
                    <a:lnTo>
                      <a:pt x="633" y="77"/>
                    </a:lnTo>
                    <a:lnTo>
                      <a:pt x="632" y="82"/>
                    </a:lnTo>
                    <a:lnTo>
                      <a:pt x="630" y="86"/>
                    </a:lnTo>
                    <a:lnTo>
                      <a:pt x="626" y="90"/>
                    </a:lnTo>
                    <a:lnTo>
                      <a:pt x="620" y="90"/>
                    </a:lnTo>
                    <a:lnTo>
                      <a:pt x="612" y="89"/>
                    </a:lnTo>
                    <a:lnTo>
                      <a:pt x="602" y="89"/>
                    </a:lnTo>
                    <a:lnTo>
                      <a:pt x="593" y="88"/>
                    </a:lnTo>
                    <a:lnTo>
                      <a:pt x="583" y="88"/>
                    </a:lnTo>
                    <a:lnTo>
                      <a:pt x="574" y="86"/>
                    </a:lnTo>
                    <a:lnTo>
                      <a:pt x="564" y="86"/>
                    </a:lnTo>
                    <a:lnTo>
                      <a:pt x="556" y="86"/>
                    </a:lnTo>
                    <a:lnTo>
                      <a:pt x="546" y="86"/>
                    </a:lnTo>
                    <a:lnTo>
                      <a:pt x="537" y="86"/>
                    </a:lnTo>
                    <a:lnTo>
                      <a:pt x="526" y="86"/>
                    </a:lnTo>
                    <a:lnTo>
                      <a:pt x="518" y="86"/>
                    </a:lnTo>
                    <a:lnTo>
                      <a:pt x="509" y="88"/>
                    </a:lnTo>
                    <a:lnTo>
                      <a:pt x="499" y="88"/>
                    </a:lnTo>
                    <a:lnTo>
                      <a:pt x="490" y="89"/>
                    </a:lnTo>
                    <a:lnTo>
                      <a:pt x="480" y="90"/>
                    </a:lnTo>
                    <a:lnTo>
                      <a:pt x="472" y="90"/>
                    </a:lnTo>
                    <a:lnTo>
                      <a:pt x="462" y="91"/>
                    </a:lnTo>
                    <a:lnTo>
                      <a:pt x="454" y="92"/>
                    </a:lnTo>
                    <a:lnTo>
                      <a:pt x="444" y="94"/>
                    </a:lnTo>
                    <a:lnTo>
                      <a:pt x="436" y="95"/>
                    </a:lnTo>
                    <a:lnTo>
                      <a:pt x="428" y="97"/>
                    </a:lnTo>
                    <a:lnTo>
                      <a:pt x="419" y="98"/>
                    </a:lnTo>
                    <a:lnTo>
                      <a:pt x="411" y="100"/>
                    </a:lnTo>
                    <a:lnTo>
                      <a:pt x="402" y="101"/>
                    </a:lnTo>
                    <a:lnTo>
                      <a:pt x="395" y="103"/>
                    </a:lnTo>
                    <a:lnTo>
                      <a:pt x="388" y="105"/>
                    </a:lnTo>
                    <a:lnTo>
                      <a:pt x="379" y="107"/>
                    </a:lnTo>
                    <a:lnTo>
                      <a:pt x="372" y="111"/>
                    </a:lnTo>
                    <a:lnTo>
                      <a:pt x="366" y="113"/>
                    </a:lnTo>
                    <a:lnTo>
                      <a:pt x="359" y="115"/>
                    </a:lnTo>
                    <a:lnTo>
                      <a:pt x="352" y="118"/>
                    </a:lnTo>
                    <a:lnTo>
                      <a:pt x="346" y="121"/>
                    </a:lnTo>
                    <a:lnTo>
                      <a:pt x="337" y="126"/>
                    </a:lnTo>
                    <a:lnTo>
                      <a:pt x="328" y="133"/>
                    </a:lnTo>
                    <a:lnTo>
                      <a:pt x="319" y="140"/>
                    </a:lnTo>
                    <a:lnTo>
                      <a:pt x="312" y="148"/>
                    </a:lnTo>
                    <a:lnTo>
                      <a:pt x="304" y="157"/>
                    </a:lnTo>
                    <a:lnTo>
                      <a:pt x="295" y="166"/>
                    </a:lnTo>
                    <a:lnTo>
                      <a:pt x="287" y="176"/>
                    </a:lnTo>
                    <a:lnTo>
                      <a:pt x="278" y="186"/>
                    </a:lnTo>
                    <a:lnTo>
                      <a:pt x="270" y="196"/>
                    </a:lnTo>
                    <a:lnTo>
                      <a:pt x="261" y="205"/>
                    </a:lnTo>
                    <a:lnTo>
                      <a:pt x="252" y="215"/>
                    </a:lnTo>
                    <a:lnTo>
                      <a:pt x="243" y="224"/>
                    </a:lnTo>
                    <a:lnTo>
                      <a:pt x="232" y="234"/>
                    </a:lnTo>
                    <a:lnTo>
                      <a:pt x="223" y="242"/>
                    </a:lnTo>
                    <a:lnTo>
                      <a:pt x="211" y="248"/>
                    </a:lnTo>
                    <a:lnTo>
                      <a:pt x="199" y="255"/>
                    </a:lnTo>
                    <a:lnTo>
                      <a:pt x="188" y="260"/>
                    </a:lnTo>
                    <a:lnTo>
                      <a:pt x="176" y="265"/>
                    </a:lnTo>
                    <a:lnTo>
                      <a:pt x="165" y="270"/>
                    </a:lnTo>
                    <a:lnTo>
                      <a:pt x="153" y="275"/>
                    </a:lnTo>
                    <a:lnTo>
                      <a:pt x="143" y="278"/>
                    </a:lnTo>
                    <a:lnTo>
                      <a:pt x="131" y="282"/>
                    </a:lnTo>
                    <a:lnTo>
                      <a:pt x="122" y="286"/>
                    </a:lnTo>
                    <a:lnTo>
                      <a:pt x="111" y="289"/>
                    </a:lnTo>
                    <a:lnTo>
                      <a:pt x="102" y="294"/>
                    </a:lnTo>
                    <a:lnTo>
                      <a:pt x="92" y="298"/>
                    </a:lnTo>
                    <a:lnTo>
                      <a:pt x="84" y="302"/>
                    </a:lnTo>
                    <a:lnTo>
                      <a:pt x="75" y="306"/>
                    </a:lnTo>
                    <a:lnTo>
                      <a:pt x="68" y="311"/>
                    </a:lnTo>
                    <a:lnTo>
                      <a:pt x="61" y="318"/>
                    </a:lnTo>
                    <a:lnTo>
                      <a:pt x="54" y="323"/>
                    </a:lnTo>
                    <a:lnTo>
                      <a:pt x="48" y="330"/>
                    </a:lnTo>
                    <a:lnTo>
                      <a:pt x="36" y="328"/>
                    </a:lnTo>
                    <a:lnTo>
                      <a:pt x="27" y="325"/>
                    </a:lnTo>
                    <a:lnTo>
                      <a:pt x="20" y="319"/>
                    </a:lnTo>
                    <a:lnTo>
                      <a:pt x="13" y="313"/>
                    </a:lnTo>
                    <a:lnTo>
                      <a:pt x="8" y="305"/>
                    </a:lnTo>
                    <a:lnTo>
                      <a:pt x="5" y="298"/>
                    </a:lnTo>
                    <a:lnTo>
                      <a:pt x="2" y="291"/>
                    </a:lnTo>
                    <a:lnTo>
                      <a:pt x="1" y="286"/>
                    </a:lnTo>
                    <a:lnTo>
                      <a:pt x="0" y="282"/>
                    </a:lnTo>
                    <a:lnTo>
                      <a:pt x="0" y="275"/>
                    </a:lnTo>
                    <a:lnTo>
                      <a:pt x="2" y="267"/>
                    </a:lnTo>
                    <a:lnTo>
                      <a:pt x="4" y="259"/>
                    </a:lnTo>
                    <a:lnTo>
                      <a:pt x="7" y="252"/>
                    </a:lnTo>
                    <a:lnTo>
                      <a:pt x="11" y="245"/>
                    </a:lnTo>
                    <a:lnTo>
                      <a:pt x="17" y="240"/>
                    </a:lnTo>
                    <a:lnTo>
                      <a:pt x="23" y="237"/>
                    </a:lnTo>
                    <a:lnTo>
                      <a:pt x="36" y="236"/>
                    </a:lnTo>
                    <a:lnTo>
                      <a:pt x="49" y="234"/>
                    </a:lnTo>
                    <a:lnTo>
                      <a:pt x="61" y="233"/>
                    </a:lnTo>
                    <a:lnTo>
                      <a:pt x="71" y="230"/>
                    </a:lnTo>
                    <a:lnTo>
                      <a:pt x="82" y="228"/>
                    </a:lnTo>
                    <a:lnTo>
                      <a:pt x="92" y="227"/>
                    </a:lnTo>
                    <a:lnTo>
                      <a:pt x="101" y="225"/>
                    </a:lnTo>
                    <a:lnTo>
                      <a:pt x="110" y="222"/>
                    </a:lnTo>
                    <a:lnTo>
                      <a:pt x="118" y="220"/>
                    </a:lnTo>
                    <a:lnTo>
                      <a:pt x="127" y="217"/>
                    </a:lnTo>
                    <a:lnTo>
                      <a:pt x="134" y="214"/>
                    </a:lnTo>
                    <a:lnTo>
                      <a:pt x="143" y="209"/>
                    </a:lnTo>
                    <a:lnTo>
                      <a:pt x="151" y="206"/>
                    </a:lnTo>
                    <a:lnTo>
                      <a:pt x="160" y="201"/>
                    </a:lnTo>
                    <a:lnTo>
                      <a:pt x="168" y="196"/>
                    </a:lnTo>
                    <a:lnTo>
                      <a:pt x="176" y="189"/>
                    </a:lnTo>
                    <a:lnTo>
                      <a:pt x="177" y="188"/>
                    </a:lnTo>
                    <a:lnTo>
                      <a:pt x="178" y="187"/>
                    </a:lnTo>
                    <a:lnTo>
                      <a:pt x="182" y="184"/>
                    </a:lnTo>
                    <a:lnTo>
                      <a:pt x="185" y="181"/>
                    </a:lnTo>
                    <a:lnTo>
                      <a:pt x="189" y="177"/>
                    </a:lnTo>
                    <a:lnTo>
                      <a:pt x="192" y="172"/>
                    </a:lnTo>
                    <a:lnTo>
                      <a:pt x="196" y="166"/>
                    </a:lnTo>
                    <a:lnTo>
                      <a:pt x="202" y="162"/>
                    </a:lnTo>
                    <a:lnTo>
                      <a:pt x="206" y="157"/>
                    </a:lnTo>
                    <a:lnTo>
                      <a:pt x="210" y="152"/>
                    </a:lnTo>
                    <a:lnTo>
                      <a:pt x="214" y="147"/>
                    </a:lnTo>
                    <a:lnTo>
                      <a:pt x="218" y="142"/>
                    </a:lnTo>
                    <a:lnTo>
                      <a:pt x="222" y="139"/>
                    </a:lnTo>
                    <a:lnTo>
                      <a:pt x="224" y="136"/>
                    </a:lnTo>
                    <a:lnTo>
                      <a:pt x="226" y="134"/>
                    </a:lnTo>
                    <a:lnTo>
                      <a:pt x="227" y="132"/>
                    </a:lnTo>
                    <a:lnTo>
                      <a:pt x="265" y="77"/>
                    </a:lnTo>
                    <a:lnTo>
                      <a:pt x="269" y="72"/>
                    </a:lnTo>
                    <a:lnTo>
                      <a:pt x="272" y="66"/>
                    </a:lnTo>
                    <a:lnTo>
                      <a:pt x="277" y="62"/>
                    </a:lnTo>
                    <a:lnTo>
                      <a:pt x="281" y="57"/>
                    </a:lnTo>
                    <a:lnTo>
                      <a:pt x="288" y="53"/>
                    </a:lnTo>
                    <a:lnTo>
                      <a:pt x="294" y="50"/>
                    </a:lnTo>
                    <a:lnTo>
                      <a:pt x="299" y="45"/>
                    </a:lnTo>
                    <a:lnTo>
                      <a:pt x="307" y="42"/>
                    </a:lnTo>
                    <a:lnTo>
                      <a:pt x="312" y="39"/>
                    </a:lnTo>
                    <a:lnTo>
                      <a:pt x="319" y="36"/>
                    </a:lnTo>
                    <a:lnTo>
                      <a:pt x="325" y="34"/>
                    </a:lnTo>
                    <a:lnTo>
                      <a:pt x="331" y="32"/>
                    </a:lnTo>
                    <a:lnTo>
                      <a:pt x="336" y="30"/>
                    </a:lnTo>
                    <a:lnTo>
                      <a:pt x="340" y="28"/>
                    </a:lnTo>
                    <a:lnTo>
                      <a:pt x="345" y="28"/>
                    </a:lnTo>
                    <a:lnTo>
                      <a:pt x="348" y="25"/>
                    </a:lnTo>
                    <a:lnTo>
                      <a:pt x="351" y="25"/>
                    </a:lnTo>
                    <a:lnTo>
                      <a:pt x="355" y="24"/>
                    </a:lnTo>
                    <a:lnTo>
                      <a:pt x="360" y="23"/>
                    </a:lnTo>
                    <a:lnTo>
                      <a:pt x="366" y="22"/>
                    </a:lnTo>
                    <a:lnTo>
                      <a:pt x="372" y="20"/>
                    </a:lnTo>
                    <a:lnTo>
                      <a:pt x="379" y="19"/>
                    </a:lnTo>
                    <a:lnTo>
                      <a:pt x="387" y="18"/>
                    </a:lnTo>
                    <a:lnTo>
                      <a:pt x="394" y="17"/>
                    </a:lnTo>
                    <a:lnTo>
                      <a:pt x="402" y="16"/>
                    </a:lnTo>
                    <a:lnTo>
                      <a:pt x="412" y="14"/>
                    </a:lnTo>
                    <a:lnTo>
                      <a:pt x="420" y="13"/>
                    </a:lnTo>
                    <a:lnTo>
                      <a:pt x="430" y="12"/>
                    </a:lnTo>
                    <a:lnTo>
                      <a:pt x="439" y="11"/>
                    </a:lnTo>
                    <a:lnTo>
                      <a:pt x="449" y="9"/>
                    </a:lnTo>
                    <a:lnTo>
                      <a:pt x="459" y="8"/>
                    </a:lnTo>
                    <a:lnTo>
                      <a:pt x="470" y="7"/>
                    </a:lnTo>
                    <a:lnTo>
                      <a:pt x="479" y="6"/>
                    </a:lnTo>
                    <a:lnTo>
                      <a:pt x="490" y="4"/>
                    </a:lnTo>
                    <a:lnTo>
                      <a:pt x="500" y="3"/>
                    </a:lnTo>
                    <a:lnTo>
                      <a:pt x="511" y="2"/>
                    </a:lnTo>
                    <a:lnTo>
                      <a:pt x="520" y="2"/>
                    </a:lnTo>
                    <a:lnTo>
                      <a:pt x="530" y="1"/>
                    </a:lnTo>
                    <a:lnTo>
                      <a:pt x="539" y="1"/>
                    </a:lnTo>
                    <a:lnTo>
                      <a:pt x="549" y="1"/>
                    </a:lnTo>
                    <a:lnTo>
                      <a:pt x="558" y="0"/>
                    </a:lnTo>
                    <a:lnTo>
                      <a:pt x="566" y="1"/>
                    </a:lnTo>
                    <a:lnTo>
                      <a:pt x="575" y="1"/>
                    </a:lnTo>
                    <a:lnTo>
                      <a:pt x="583" y="2"/>
                    </a:lnTo>
                    <a:lnTo>
                      <a:pt x="590" y="2"/>
                    </a:lnTo>
                    <a:lnTo>
                      <a:pt x="597" y="3"/>
                    </a:lnTo>
                    <a:lnTo>
                      <a:pt x="603" y="4"/>
                    </a:lnTo>
                    <a:lnTo>
                      <a:pt x="608" y="7"/>
                    </a:lnTo>
                    <a:close/>
                  </a:path>
                </a:pathLst>
              </a:custGeom>
              <a:solidFill>
                <a:srgbClr val="B029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3" name="Freeform 1111">
                <a:extLst>
                  <a:ext uri="{FF2B5EF4-FFF2-40B4-BE49-F238E27FC236}">
                    <a16:creationId xmlns:a16="http://schemas.microsoft.com/office/drawing/2014/main" id="{7CF4B8DB-2DC3-D68D-9189-1F63FF41C5B7}"/>
                  </a:ext>
                </a:extLst>
              </p:cNvPr>
              <p:cNvSpPr>
                <a:spLocks/>
              </p:cNvSpPr>
              <p:nvPr/>
            </p:nvSpPr>
            <p:spPr bwMode="auto">
              <a:xfrm>
                <a:off x="4453" y="3639"/>
                <a:ext cx="206" cy="103"/>
              </a:xfrm>
              <a:custGeom>
                <a:avLst/>
                <a:gdLst>
                  <a:gd name="T0" fmla="*/ 594 w 618"/>
                  <a:gd name="T1" fmla="*/ 7 h 309"/>
                  <a:gd name="T2" fmla="*/ 600 w 618"/>
                  <a:gd name="T3" fmla="*/ 22 h 309"/>
                  <a:gd name="T4" fmla="*/ 610 w 618"/>
                  <a:gd name="T5" fmla="*/ 46 h 309"/>
                  <a:gd name="T6" fmla="*/ 618 w 618"/>
                  <a:gd name="T7" fmla="*/ 70 h 309"/>
                  <a:gd name="T8" fmla="*/ 615 w 618"/>
                  <a:gd name="T9" fmla="*/ 86 h 309"/>
                  <a:gd name="T10" fmla="*/ 596 w 618"/>
                  <a:gd name="T11" fmla="*/ 88 h 309"/>
                  <a:gd name="T12" fmla="*/ 568 w 618"/>
                  <a:gd name="T13" fmla="*/ 86 h 309"/>
                  <a:gd name="T14" fmla="*/ 540 w 618"/>
                  <a:gd name="T15" fmla="*/ 84 h 309"/>
                  <a:gd name="T16" fmla="*/ 512 w 618"/>
                  <a:gd name="T17" fmla="*/ 84 h 309"/>
                  <a:gd name="T18" fmla="*/ 483 w 618"/>
                  <a:gd name="T19" fmla="*/ 86 h 309"/>
                  <a:gd name="T20" fmla="*/ 456 w 618"/>
                  <a:gd name="T21" fmla="*/ 88 h 309"/>
                  <a:gd name="T22" fmla="*/ 430 w 618"/>
                  <a:gd name="T23" fmla="*/ 92 h 309"/>
                  <a:gd name="T24" fmla="*/ 403 w 618"/>
                  <a:gd name="T25" fmla="*/ 96 h 309"/>
                  <a:gd name="T26" fmla="*/ 379 w 618"/>
                  <a:gd name="T27" fmla="*/ 102 h 309"/>
                  <a:gd name="T28" fmla="*/ 357 w 618"/>
                  <a:gd name="T29" fmla="*/ 109 h 309"/>
                  <a:gd name="T30" fmla="*/ 337 w 618"/>
                  <a:gd name="T31" fmla="*/ 117 h 309"/>
                  <a:gd name="T32" fmla="*/ 313 w 618"/>
                  <a:gd name="T33" fmla="*/ 132 h 309"/>
                  <a:gd name="T34" fmla="*/ 288 w 618"/>
                  <a:gd name="T35" fmla="*/ 156 h 309"/>
                  <a:gd name="T36" fmla="*/ 263 w 618"/>
                  <a:gd name="T37" fmla="*/ 184 h 309"/>
                  <a:gd name="T38" fmla="*/ 237 w 618"/>
                  <a:gd name="T39" fmla="*/ 214 h 309"/>
                  <a:gd name="T40" fmla="*/ 207 w 618"/>
                  <a:gd name="T41" fmla="*/ 239 h 309"/>
                  <a:gd name="T42" fmla="*/ 172 w 618"/>
                  <a:gd name="T43" fmla="*/ 259 h 309"/>
                  <a:gd name="T44" fmla="*/ 143 w 618"/>
                  <a:gd name="T45" fmla="*/ 271 h 309"/>
                  <a:gd name="T46" fmla="*/ 118 w 618"/>
                  <a:gd name="T47" fmla="*/ 278 h 309"/>
                  <a:gd name="T48" fmla="*/ 97 w 618"/>
                  <a:gd name="T49" fmla="*/ 283 h 309"/>
                  <a:gd name="T50" fmla="*/ 76 w 618"/>
                  <a:gd name="T51" fmla="*/ 289 h 309"/>
                  <a:gd name="T52" fmla="*/ 53 w 618"/>
                  <a:gd name="T53" fmla="*/ 300 h 309"/>
                  <a:gd name="T54" fmla="*/ 29 w 618"/>
                  <a:gd name="T55" fmla="*/ 309 h 309"/>
                  <a:gd name="T56" fmla="*/ 12 w 618"/>
                  <a:gd name="T57" fmla="*/ 300 h 309"/>
                  <a:gd name="T58" fmla="*/ 2 w 618"/>
                  <a:gd name="T59" fmla="*/ 281 h 309"/>
                  <a:gd name="T60" fmla="*/ 1 w 618"/>
                  <a:gd name="T61" fmla="*/ 261 h 309"/>
                  <a:gd name="T62" fmla="*/ 8 w 618"/>
                  <a:gd name="T63" fmla="*/ 247 h 309"/>
                  <a:gd name="T64" fmla="*/ 37 w 618"/>
                  <a:gd name="T65" fmla="*/ 243 h 309"/>
                  <a:gd name="T66" fmla="*/ 70 w 618"/>
                  <a:gd name="T67" fmla="*/ 240 h 309"/>
                  <a:gd name="T68" fmla="*/ 99 w 618"/>
                  <a:gd name="T69" fmla="*/ 235 h 309"/>
                  <a:gd name="T70" fmla="*/ 127 w 618"/>
                  <a:gd name="T71" fmla="*/ 226 h 309"/>
                  <a:gd name="T72" fmla="*/ 153 w 618"/>
                  <a:gd name="T73" fmla="*/ 212 h 309"/>
                  <a:gd name="T74" fmla="*/ 177 w 618"/>
                  <a:gd name="T75" fmla="*/ 191 h 309"/>
                  <a:gd name="T76" fmla="*/ 200 w 618"/>
                  <a:gd name="T77" fmla="*/ 166 h 309"/>
                  <a:gd name="T78" fmla="*/ 225 w 618"/>
                  <a:gd name="T79" fmla="*/ 138 h 309"/>
                  <a:gd name="T80" fmla="*/ 247 w 618"/>
                  <a:gd name="T81" fmla="*/ 110 h 309"/>
                  <a:gd name="T82" fmla="*/ 261 w 618"/>
                  <a:gd name="T83" fmla="*/ 89 h 309"/>
                  <a:gd name="T84" fmla="*/ 266 w 618"/>
                  <a:gd name="T85" fmla="*/ 78 h 309"/>
                  <a:gd name="T86" fmla="*/ 281 w 618"/>
                  <a:gd name="T87" fmla="*/ 64 h 309"/>
                  <a:gd name="T88" fmla="*/ 301 w 618"/>
                  <a:gd name="T89" fmla="*/ 53 h 309"/>
                  <a:gd name="T90" fmla="*/ 322 w 618"/>
                  <a:gd name="T91" fmla="*/ 43 h 309"/>
                  <a:gd name="T92" fmla="*/ 341 w 618"/>
                  <a:gd name="T93" fmla="*/ 36 h 309"/>
                  <a:gd name="T94" fmla="*/ 358 w 618"/>
                  <a:gd name="T95" fmla="*/ 33 h 309"/>
                  <a:gd name="T96" fmla="*/ 379 w 618"/>
                  <a:gd name="T97" fmla="*/ 30 h 309"/>
                  <a:gd name="T98" fmla="*/ 420 w 618"/>
                  <a:gd name="T99" fmla="*/ 22 h 309"/>
                  <a:gd name="T100" fmla="*/ 470 w 618"/>
                  <a:gd name="T101" fmla="*/ 12 h 309"/>
                  <a:gd name="T102" fmla="*/ 522 w 618"/>
                  <a:gd name="T103" fmla="*/ 4 h 309"/>
                  <a:gd name="T104" fmla="*/ 568 w 618"/>
                  <a:gd name="T105" fmla="*/ 1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8" h="309">
                    <a:moveTo>
                      <a:pt x="594" y="5"/>
                    </a:moveTo>
                    <a:lnTo>
                      <a:pt x="593" y="5"/>
                    </a:lnTo>
                    <a:lnTo>
                      <a:pt x="594" y="7"/>
                    </a:lnTo>
                    <a:lnTo>
                      <a:pt x="595" y="11"/>
                    </a:lnTo>
                    <a:lnTo>
                      <a:pt x="598" y="16"/>
                    </a:lnTo>
                    <a:lnTo>
                      <a:pt x="600" y="22"/>
                    </a:lnTo>
                    <a:lnTo>
                      <a:pt x="604" y="30"/>
                    </a:lnTo>
                    <a:lnTo>
                      <a:pt x="607" y="37"/>
                    </a:lnTo>
                    <a:lnTo>
                      <a:pt x="610" y="46"/>
                    </a:lnTo>
                    <a:lnTo>
                      <a:pt x="614" y="54"/>
                    </a:lnTo>
                    <a:lnTo>
                      <a:pt x="616" y="62"/>
                    </a:lnTo>
                    <a:lnTo>
                      <a:pt x="618" y="70"/>
                    </a:lnTo>
                    <a:lnTo>
                      <a:pt x="618" y="76"/>
                    </a:lnTo>
                    <a:lnTo>
                      <a:pt x="617" y="81"/>
                    </a:lnTo>
                    <a:lnTo>
                      <a:pt x="615" y="86"/>
                    </a:lnTo>
                    <a:lnTo>
                      <a:pt x="610" y="88"/>
                    </a:lnTo>
                    <a:lnTo>
                      <a:pt x="605" y="89"/>
                    </a:lnTo>
                    <a:lnTo>
                      <a:pt x="596" y="88"/>
                    </a:lnTo>
                    <a:lnTo>
                      <a:pt x="586" y="87"/>
                    </a:lnTo>
                    <a:lnTo>
                      <a:pt x="577" y="86"/>
                    </a:lnTo>
                    <a:lnTo>
                      <a:pt x="568" y="86"/>
                    </a:lnTo>
                    <a:lnTo>
                      <a:pt x="559" y="86"/>
                    </a:lnTo>
                    <a:lnTo>
                      <a:pt x="548" y="84"/>
                    </a:lnTo>
                    <a:lnTo>
                      <a:pt x="540" y="84"/>
                    </a:lnTo>
                    <a:lnTo>
                      <a:pt x="530" y="84"/>
                    </a:lnTo>
                    <a:lnTo>
                      <a:pt x="521" y="84"/>
                    </a:lnTo>
                    <a:lnTo>
                      <a:pt x="512" y="84"/>
                    </a:lnTo>
                    <a:lnTo>
                      <a:pt x="502" y="84"/>
                    </a:lnTo>
                    <a:lnTo>
                      <a:pt x="493" y="86"/>
                    </a:lnTo>
                    <a:lnTo>
                      <a:pt x="483" y="86"/>
                    </a:lnTo>
                    <a:lnTo>
                      <a:pt x="474" y="87"/>
                    </a:lnTo>
                    <a:lnTo>
                      <a:pt x="465" y="88"/>
                    </a:lnTo>
                    <a:lnTo>
                      <a:pt x="456" y="88"/>
                    </a:lnTo>
                    <a:lnTo>
                      <a:pt x="446" y="89"/>
                    </a:lnTo>
                    <a:lnTo>
                      <a:pt x="438" y="90"/>
                    </a:lnTo>
                    <a:lnTo>
                      <a:pt x="430" y="92"/>
                    </a:lnTo>
                    <a:lnTo>
                      <a:pt x="420" y="93"/>
                    </a:lnTo>
                    <a:lnTo>
                      <a:pt x="412" y="94"/>
                    </a:lnTo>
                    <a:lnTo>
                      <a:pt x="403" y="96"/>
                    </a:lnTo>
                    <a:lnTo>
                      <a:pt x="395" y="98"/>
                    </a:lnTo>
                    <a:lnTo>
                      <a:pt x="387" y="99"/>
                    </a:lnTo>
                    <a:lnTo>
                      <a:pt x="379" y="102"/>
                    </a:lnTo>
                    <a:lnTo>
                      <a:pt x="372" y="103"/>
                    </a:lnTo>
                    <a:lnTo>
                      <a:pt x="364" y="105"/>
                    </a:lnTo>
                    <a:lnTo>
                      <a:pt x="357" y="109"/>
                    </a:lnTo>
                    <a:lnTo>
                      <a:pt x="350" y="111"/>
                    </a:lnTo>
                    <a:lnTo>
                      <a:pt x="343" y="114"/>
                    </a:lnTo>
                    <a:lnTo>
                      <a:pt x="337" y="117"/>
                    </a:lnTo>
                    <a:lnTo>
                      <a:pt x="331" y="119"/>
                    </a:lnTo>
                    <a:lnTo>
                      <a:pt x="321" y="124"/>
                    </a:lnTo>
                    <a:lnTo>
                      <a:pt x="313" y="132"/>
                    </a:lnTo>
                    <a:lnTo>
                      <a:pt x="303" y="139"/>
                    </a:lnTo>
                    <a:lnTo>
                      <a:pt x="296" y="146"/>
                    </a:lnTo>
                    <a:lnTo>
                      <a:pt x="288" y="156"/>
                    </a:lnTo>
                    <a:lnTo>
                      <a:pt x="279" y="165"/>
                    </a:lnTo>
                    <a:lnTo>
                      <a:pt x="271" y="175"/>
                    </a:lnTo>
                    <a:lnTo>
                      <a:pt x="263" y="184"/>
                    </a:lnTo>
                    <a:lnTo>
                      <a:pt x="255" y="194"/>
                    </a:lnTo>
                    <a:lnTo>
                      <a:pt x="246" y="204"/>
                    </a:lnTo>
                    <a:lnTo>
                      <a:pt x="237" y="214"/>
                    </a:lnTo>
                    <a:lnTo>
                      <a:pt x="228" y="222"/>
                    </a:lnTo>
                    <a:lnTo>
                      <a:pt x="218" y="232"/>
                    </a:lnTo>
                    <a:lnTo>
                      <a:pt x="207" y="239"/>
                    </a:lnTo>
                    <a:lnTo>
                      <a:pt x="196" y="247"/>
                    </a:lnTo>
                    <a:lnTo>
                      <a:pt x="185" y="254"/>
                    </a:lnTo>
                    <a:lnTo>
                      <a:pt x="172" y="259"/>
                    </a:lnTo>
                    <a:lnTo>
                      <a:pt x="161" y="264"/>
                    </a:lnTo>
                    <a:lnTo>
                      <a:pt x="152" y="267"/>
                    </a:lnTo>
                    <a:lnTo>
                      <a:pt x="143" y="271"/>
                    </a:lnTo>
                    <a:lnTo>
                      <a:pt x="134" y="274"/>
                    </a:lnTo>
                    <a:lnTo>
                      <a:pt x="126" y="276"/>
                    </a:lnTo>
                    <a:lnTo>
                      <a:pt x="118" y="278"/>
                    </a:lnTo>
                    <a:lnTo>
                      <a:pt x="111" y="280"/>
                    </a:lnTo>
                    <a:lnTo>
                      <a:pt x="104" y="282"/>
                    </a:lnTo>
                    <a:lnTo>
                      <a:pt x="97" y="283"/>
                    </a:lnTo>
                    <a:lnTo>
                      <a:pt x="90" y="285"/>
                    </a:lnTo>
                    <a:lnTo>
                      <a:pt x="83" y="287"/>
                    </a:lnTo>
                    <a:lnTo>
                      <a:pt x="76" y="289"/>
                    </a:lnTo>
                    <a:lnTo>
                      <a:pt x="69" y="293"/>
                    </a:lnTo>
                    <a:lnTo>
                      <a:pt x="62" y="297"/>
                    </a:lnTo>
                    <a:lnTo>
                      <a:pt x="53" y="300"/>
                    </a:lnTo>
                    <a:lnTo>
                      <a:pt x="45" y="306"/>
                    </a:lnTo>
                    <a:lnTo>
                      <a:pt x="36" y="308"/>
                    </a:lnTo>
                    <a:lnTo>
                      <a:pt x="29" y="309"/>
                    </a:lnTo>
                    <a:lnTo>
                      <a:pt x="23" y="307"/>
                    </a:lnTo>
                    <a:lnTo>
                      <a:pt x="17" y="304"/>
                    </a:lnTo>
                    <a:lnTo>
                      <a:pt x="12" y="300"/>
                    </a:lnTo>
                    <a:lnTo>
                      <a:pt x="8" y="295"/>
                    </a:lnTo>
                    <a:lnTo>
                      <a:pt x="4" y="288"/>
                    </a:lnTo>
                    <a:lnTo>
                      <a:pt x="2" y="281"/>
                    </a:lnTo>
                    <a:lnTo>
                      <a:pt x="1" y="275"/>
                    </a:lnTo>
                    <a:lnTo>
                      <a:pt x="0" y="267"/>
                    </a:lnTo>
                    <a:lnTo>
                      <a:pt x="1" y="261"/>
                    </a:lnTo>
                    <a:lnTo>
                      <a:pt x="2" y="255"/>
                    </a:lnTo>
                    <a:lnTo>
                      <a:pt x="5" y="251"/>
                    </a:lnTo>
                    <a:lnTo>
                      <a:pt x="8" y="247"/>
                    </a:lnTo>
                    <a:lnTo>
                      <a:pt x="14" y="245"/>
                    </a:lnTo>
                    <a:lnTo>
                      <a:pt x="26" y="244"/>
                    </a:lnTo>
                    <a:lnTo>
                      <a:pt x="37" y="243"/>
                    </a:lnTo>
                    <a:lnTo>
                      <a:pt x="49" y="242"/>
                    </a:lnTo>
                    <a:lnTo>
                      <a:pt x="59" y="241"/>
                    </a:lnTo>
                    <a:lnTo>
                      <a:pt x="70" y="240"/>
                    </a:lnTo>
                    <a:lnTo>
                      <a:pt x="79" y="239"/>
                    </a:lnTo>
                    <a:lnTo>
                      <a:pt x="90" y="237"/>
                    </a:lnTo>
                    <a:lnTo>
                      <a:pt x="99" y="235"/>
                    </a:lnTo>
                    <a:lnTo>
                      <a:pt x="108" y="233"/>
                    </a:lnTo>
                    <a:lnTo>
                      <a:pt x="117" y="230"/>
                    </a:lnTo>
                    <a:lnTo>
                      <a:pt x="127" y="226"/>
                    </a:lnTo>
                    <a:lnTo>
                      <a:pt x="135" y="222"/>
                    </a:lnTo>
                    <a:lnTo>
                      <a:pt x="145" y="217"/>
                    </a:lnTo>
                    <a:lnTo>
                      <a:pt x="153" y="212"/>
                    </a:lnTo>
                    <a:lnTo>
                      <a:pt x="161" y="205"/>
                    </a:lnTo>
                    <a:lnTo>
                      <a:pt x="171" y="197"/>
                    </a:lnTo>
                    <a:lnTo>
                      <a:pt x="177" y="191"/>
                    </a:lnTo>
                    <a:lnTo>
                      <a:pt x="185" y="183"/>
                    </a:lnTo>
                    <a:lnTo>
                      <a:pt x="192" y="175"/>
                    </a:lnTo>
                    <a:lnTo>
                      <a:pt x="200" y="166"/>
                    </a:lnTo>
                    <a:lnTo>
                      <a:pt x="209" y="157"/>
                    </a:lnTo>
                    <a:lnTo>
                      <a:pt x="217" y="148"/>
                    </a:lnTo>
                    <a:lnTo>
                      <a:pt x="225" y="138"/>
                    </a:lnTo>
                    <a:lnTo>
                      <a:pt x="232" y="128"/>
                    </a:lnTo>
                    <a:lnTo>
                      <a:pt x="239" y="119"/>
                    </a:lnTo>
                    <a:lnTo>
                      <a:pt x="247" y="110"/>
                    </a:lnTo>
                    <a:lnTo>
                      <a:pt x="252" y="102"/>
                    </a:lnTo>
                    <a:lnTo>
                      <a:pt x="257" y="95"/>
                    </a:lnTo>
                    <a:lnTo>
                      <a:pt x="261" y="89"/>
                    </a:lnTo>
                    <a:lnTo>
                      <a:pt x="264" y="83"/>
                    </a:lnTo>
                    <a:lnTo>
                      <a:pt x="266" y="80"/>
                    </a:lnTo>
                    <a:lnTo>
                      <a:pt x="266" y="78"/>
                    </a:lnTo>
                    <a:lnTo>
                      <a:pt x="271" y="73"/>
                    </a:lnTo>
                    <a:lnTo>
                      <a:pt x="276" y="69"/>
                    </a:lnTo>
                    <a:lnTo>
                      <a:pt x="281" y="64"/>
                    </a:lnTo>
                    <a:lnTo>
                      <a:pt x="289" y="60"/>
                    </a:lnTo>
                    <a:lnTo>
                      <a:pt x="295" y="57"/>
                    </a:lnTo>
                    <a:lnTo>
                      <a:pt x="301" y="53"/>
                    </a:lnTo>
                    <a:lnTo>
                      <a:pt x="309" y="50"/>
                    </a:lnTo>
                    <a:lnTo>
                      <a:pt x="315" y="47"/>
                    </a:lnTo>
                    <a:lnTo>
                      <a:pt x="322" y="43"/>
                    </a:lnTo>
                    <a:lnTo>
                      <a:pt x="329" y="40"/>
                    </a:lnTo>
                    <a:lnTo>
                      <a:pt x="335" y="38"/>
                    </a:lnTo>
                    <a:lnTo>
                      <a:pt x="341" y="36"/>
                    </a:lnTo>
                    <a:lnTo>
                      <a:pt x="348" y="35"/>
                    </a:lnTo>
                    <a:lnTo>
                      <a:pt x="353" y="33"/>
                    </a:lnTo>
                    <a:lnTo>
                      <a:pt x="358" y="33"/>
                    </a:lnTo>
                    <a:lnTo>
                      <a:pt x="362" y="32"/>
                    </a:lnTo>
                    <a:lnTo>
                      <a:pt x="370" y="31"/>
                    </a:lnTo>
                    <a:lnTo>
                      <a:pt x="379" y="30"/>
                    </a:lnTo>
                    <a:lnTo>
                      <a:pt x="392" y="28"/>
                    </a:lnTo>
                    <a:lnTo>
                      <a:pt x="405" y="26"/>
                    </a:lnTo>
                    <a:lnTo>
                      <a:pt x="420" y="22"/>
                    </a:lnTo>
                    <a:lnTo>
                      <a:pt x="436" y="18"/>
                    </a:lnTo>
                    <a:lnTo>
                      <a:pt x="453" y="15"/>
                    </a:lnTo>
                    <a:lnTo>
                      <a:pt x="470" y="12"/>
                    </a:lnTo>
                    <a:lnTo>
                      <a:pt x="487" y="9"/>
                    </a:lnTo>
                    <a:lnTo>
                      <a:pt x="505" y="6"/>
                    </a:lnTo>
                    <a:lnTo>
                      <a:pt x="522" y="4"/>
                    </a:lnTo>
                    <a:lnTo>
                      <a:pt x="539" y="1"/>
                    </a:lnTo>
                    <a:lnTo>
                      <a:pt x="555" y="0"/>
                    </a:lnTo>
                    <a:lnTo>
                      <a:pt x="568" y="1"/>
                    </a:lnTo>
                    <a:lnTo>
                      <a:pt x="582" y="2"/>
                    </a:lnTo>
                    <a:lnTo>
                      <a:pt x="594" y="5"/>
                    </a:lnTo>
                    <a:close/>
                  </a:path>
                </a:pathLst>
              </a:custGeom>
              <a:solidFill>
                <a:srgbClr val="F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4" name="Freeform 1112">
                <a:extLst>
                  <a:ext uri="{FF2B5EF4-FFF2-40B4-BE49-F238E27FC236}">
                    <a16:creationId xmlns:a16="http://schemas.microsoft.com/office/drawing/2014/main" id="{41D94C0F-C40A-C72F-91CF-434E2152FA5F}"/>
                  </a:ext>
                </a:extLst>
              </p:cNvPr>
              <p:cNvSpPr>
                <a:spLocks/>
              </p:cNvSpPr>
              <p:nvPr/>
            </p:nvSpPr>
            <p:spPr bwMode="auto">
              <a:xfrm>
                <a:off x="4437" y="3500"/>
                <a:ext cx="432" cy="404"/>
              </a:xfrm>
              <a:custGeom>
                <a:avLst/>
                <a:gdLst>
                  <a:gd name="T0" fmla="*/ 24 w 1296"/>
                  <a:gd name="T1" fmla="*/ 610 h 1213"/>
                  <a:gd name="T2" fmla="*/ 122 w 1296"/>
                  <a:gd name="T3" fmla="*/ 635 h 1213"/>
                  <a:gd name="T4" fmla="*/ 181 w 1296"/>
                  <a:gd name="T5" fmla="*/ 656 h 1213"/>
                  <a:gd name="T6" fmla="*/ 138 w 1296"/>
                  <a:gd name="T7" fmla="*/ 719 h 1213"/>
                  <a:gd name="T8" fmla="*/ 60 w 1296"/>
                  <a:gd name="T9" fmla="*/ 815 h 1213"/>
                  <a:gd name="T10" fmla="*/ 101 w 1296"/>
                  <a:gd name="T11" fmla="*/ 883 h 1213"/>
                  <a:gd name="T12" fmla="*/ 163 w 1296"/>
                  <a:gd name="T13" fmla="*/ 848 h 1213"/>
                  <a:gd name="T14" fmla="*/ 235 w 1296"/>
                  <a:gd name="T15" fmla="*/ 730 h 1213"/>
                  <a:gd name="T16" fmla="*/ 329 w 1296"/>
                  <a:gd name="T17" fmla="*/ 620 h 1213"/>
                  <a:gd name="T18" fmla="*/ 452 w 1296"/>
                  <a:gd name="T19" fmla="*/ 585 h 1213"/>
                  <a:gd name="T20" fmla="*/ 485 w 1296"/>
                  <a:gd name="T21" fmla="*/ 699 h 1213"/>
                  <a:gd name="T22" fmla="*/ 487 w 1296"/>
                  <a:gd name="T23" fmla="*/ 869 h 1213"/>
                  <a:gd name="T24" fmla="*/ 490 w 1296"/>
                  <a:gd name="T25" fmla="*/ 1040 h 1213"/>
                  <a:gd name="T26" fmla="*/ 514 w 1296"/>
                  <a:gd name="T27" fmla="*/ 1195 h 1213"/>
                  <a:gd name="T28" fmla="*/ 643 w 1296"/>
                  <a:gd name="T29" fmla="*/ 1201 h 1213"/>
                  <a:gd name="T30" fmla="*/ 686 w 1296"/>
                  <a:gd name="T31" fmla="*/ 1058 h 1213"/>
                  <a:gd name="T32" fmla="*/ 683 w 1296"/>
                  <a:gd name="T33" fmla="*/ 860 h 1213"/>
                  <a:gd name="T34" fmla="*/ 680 w 1296"/>
                  <a:gd name="T35" fmla="*/ 661 h 1213"/>
                  <a:gd name="T36" fmla="*/ 712 w 1296"/>
                  <a:gd name="T37" fmla="*/ 559 h 1213"/>
                  <a:gd name="T38" fmla="*/ 804 w 1296"/>
                  <a:gd name="T39" fmla="*/ 596 h 1213"/>
                  <a:gd name="T40" fmla="*/ 949 w 1296"/>
                  <a:gd name="T41" fmla="*/ 614 h 1213"/>
                  <a:gd name="T42" fmla="*/ 1044 w 1296"/>
                  <a:gd name="T43" fmla="*/ 633 h 1213"/>
                  <a:gd name="T44" fmla="*/ 1096 w 1296"/>
                  <a:gd name="T45" fmla="*/ 672 h 1213"/>
                  <a:gd name="T46" fmla="*/ 1105 w 1296"/>
                  <a:gd name="T47" fmla="*/ 742 h 1213"/>
                  <a:gd name="T48" fmla="*/ 1086 w 1296"/>
                  <a:gd name="T49" fmla="*/ 810 h 1213"/>
                  <a:gd name="T50" fmla="*/ 1084 w 1296"/>
                  <a:gd name="T51" fmla="*/ 882 h 1213"/>
                  <a:gd name="T52" fmla="*/ 1115 w 1296"/>
                  <a:gd name="T53" fmla="*/ 911 h 1213"/>
                  <a:gd name="T54" fmla="*/ 1120 w 1296"/>
                  <a:gd name="T55" fmla="*/ 842 h 1213"/>
                  <a:gd name="T56" fmla="*/ 1143 w 1296"/>
                  <a:gd name="T57" fmla="*/ 747 h 1213"/>
                  <a:gd name="T58" fmla="*/ 1168 w 1296"/>
                  <a:gd name="T59" fmla="*/ 824 h 1213"/>
                  <a:gd name="T60" fmla="*/ 1263 w 1296"/>
                  <a:gd name="T61" fmla="*/ 927 h 1213"/>
                  <a:gd name="T62" fmla="*/ 1280 w 1296"/>
                  <a:gd name="T63" fmla="*/ 915 h 1213"/>
                  <a:gd name="T64" fmla="*/ 1228 w 1296"/>
                  <a:gd name="T65" fmla="*/ 848 h 1213"/>
                  <a:gd name="T66" fmla="*/ 1208 w 1296"/>
                  <a:gd name="T67" fmla="*/ 732 h 1213"/>
                  <a:gd name="T68" fmla="*/ 1256 w 1296"/>
                  <a:gd name="T69" fmla="*/ 725 h 1213"/>
                  <a:gd name="T70" fmla="*/ 1278 w 1296"/>
                  <a:gd name="T71" fmla="*/ 694 h 1213"/>
                  <a:gd name="T72" fmla="*/ 1249 w 1296"/>
                  <a:gd name="T73" fmla="*/ 696 h 1213"/>
                  <a:gd name="T74" fmla="*/ 1187 w 1296"/>
                  <a:gd name="T75" fmla="*/ 683 h 1213"/>
                  <a:gd name="T76" fmla="*/ 1158 w 1296"/>
                  <a:gd name="T77" fmla="*/ 633 h 1213"/>
                  <a:gd name="T78" fmla="*/ 1161 w 1296"/>
                  <a:gd name="T79" fmla="*/ 561 h 1213"/>
                  <a:gd name="T80" fmla="*/ 1217 w 1296"/>
                  <a:gd name="T81" fmla="*/ 458 h 1213"/>
                  <a:gd name="T82" fmla="*/ 1181 w 1296"/>
                  <a:gd name="T83" fmla="*/ 432 h 1213"/>
                  <a:gd name="T84" fmla="*/ 1123 w 1296"/>
                  <a:gd name="T85" fmla="*/ 544 h 1213"/>
                  <a:gd name="T86" fmla="*/ 1090 w 1296"/>
                  <a:gd name="T87" fmla="*/ 565 h 1213"/>
                  <a:gd name="T88" fmla="*/ 1049 w 1296"/>
                  <a:gd name="T89" fmla="*/ 548 h 1213"/>
                  <a:gd name="T90" fmla="*/ 914 w 1296"/>
                  <a:gd name="T91" fmla="*/ 536 h 1213"/>
                  <a:gd name="T92" fmla="*/ 765 w 1296"/>
                  <a:gd name="T93" fmla="*/ 500 h 1213"/>
                  <a:gd name="T94" fmla="*/ 686 w 1296"/>
                  <a:gd name="T95" fmla="*/ 445 h 1213"/>
                  <a:gd name="T96" fmla="*/ 675 w 1296"/>
                  <a:gd name="T97" fmla="*/ 333 h 1213"/>
                  <a:gd name="T98" fmla="*/ 673 w 1296"/>
                  <a:gd name="T99" fmla="*/ 209 h 1213"/>
                  <a:gd name="T100" fmla="*/ 671 w 1296"/>
                  <a:gd name="T101" fmla="*/ 85 h 1213"/>
                  <a:gd name="T102" fmla="*/ 602 w 1296"/>
                  <a:gd name="T103" fmla="*/ 3 h 1213"/>
                  <a:gd name="T104" fmla="*/ 472 w 1296"/>
                  <a:gd name="T105" fmla="*/ 39 h 1213"/>
                  <a:gd name="T106" fmla="*/ 475 w 1296"/>
                  <a:gd name="T107" fmla="*/ 155 h 1213"/>
                  <a:gd name="T108" fmla="*/ 477 w 1296"/>
                  <a:gd name="T109" fmla="*/ 270 h 1213"/>
                  <a:gd name="T110" fmla="*/ 479 w 1296"/>
                  <a:gd name="T111" fmla="*/ 385 h 1213"/>
                  <a:gd name="T112" fmla="*/ 442 w 1296"/>
                  <a:gd name="T113" fmla="*/ 451 h 1213"/>
                  <a:gd name="T114" fmla="*/ 350 w 1296"/>
                  <a:gd name="T115" fmla="*/ 500 h 1213"/>
                  <a:gd name="T116" fmla="*/ 248 w 1296"/>
                  <a:gd name="T117" fmla="*/ 577 h 1213"/>
                  <a:gd name="T118" fmla="*/ 138 w 1296"/>
                  <a:gd name="T119" fmla="*/ 609 h 1213"/>
                  <a:gd name="T120" fmla="*/ 15 w 1296"/>
                  <a:gd name="T121" fmla="*/ 550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6" h="1213">
                    <a:moveTo>
                      <a:pt x="15" y="550"/>
                    </a:moveTo>
                    <a:lnTo>
                      <a:pt x="4" y="536"/>
                    </a:lnTo>
                    <a:lnTo>
                      <a:pt x="1" y="550"/>
                    </a:lnTo>
                    <a:lnTo>
                      <a:pt x="0" y="561"/>
                    </a:lnTo>
                    <a:lnTo>
                      <a:pt x="0" y="572"/>
                    </a:lnTo>
                    <a:lnTo>
                      <a:pt x="2" y="582"/>
                    </a:lnTo>
                    <a:lnTo>
                      <a:pt x="6" y="590"/>
                    </a:lnTo>
                    <a:lnTo>
                      <a:pt x="11" y="598"/>
                    </a:lnTo>
                    <a:lnTo>
                      <a:pt x="17" y="604"/>
                    </a:lnTo>
                    <a:lnTo>
                      <a:pt x="24" y="610"/>
                    </a:lnTo>
                    <a:lnTo>
                      <a:pt x="32" y="615"/>
                    </a:lnTo>
                    <a:lnTo>
                      <a:pt x="40" y="619"/>
                    </a:lnTo>
                    <a:lnTo>
                      <a:pt x="50" y="622"/>
                    </a:lnTo>
                    <a:lnTo>
                      <a:pt x="59" y="626"/>
                    </a:lnTo>
                    <a:lnTo>
                      <a:pt x="70" y="628"/>
                    </a:lnTo>
                    <a:lnTo>
                      <a:pt x="80" y="630"/>
                    </a:lnTo>
                    <a:lnTo>
                      <a:pt x="92" y="631"/>
                    </a:lnTo>
                    <a:lnTo>
                      <a:pt x="102" y="632"/>
                    </a:lnTo>
                    <a:lnTo>
                      <a:pt x="113" y="634"/>
                    </a:lnTo>
                    <a:lnTo>
                      <a:pt x="122" y="635"/>
                    </a:lnTo>
                    <a:lnTo>
                      <a:pt x="132" y="635"/>
                    </a:lnTo>
                    <a:lnTo>
                      <a:pt x="142" y="636"/>
                    </a:lnTo>
                    <a:lnTo>
                      <a:pt x="151" y="638"/>
                    </a:lnTo>
                    <a:lnTo>
                      <a:pt x="158" y="639"/>
                    </a:lnTo>
                    <a:lnTo>
                      <a:pt x="165" y="640"/>
                    </a:lnTo>
                    <a:lnTo>
                      <a:pt x="171" y="643"/>
                    </a:lnTo>
                    <a:lnTo>
                      <a:pt x="176" y="645"/>
                    </a:lnTo>
                    <a:lnTo>
                      <a:pt x="179" y="649"/>
                    </a:lnTo>
                    <a:lnTo>
                      <a:pt x="181" y="652"/>
                    </a:lnTo>
                    <a:lnTo>
                      <a:pt x="181" y="656"/>
                    </a:lnTo>
                    <a:lnTo>
                      <a:pt x="180" y="660"/>
                    </a:lnTo>
                    <a:lnTo>
                      <a:pt x="177" y="667"/>
                    </a:lnTo>
                    <a:lnTo>
                      <a:pt x="172" y="673"/>
                    </a:lnTo>
                    <a:lnTo>
                      <a:pt x="164" y="681"/>
                    </a:lnTo>
                    <a:lnTo>
                      <a:pt x="160" y="685"/>
                    </a:lnTo>
                    <a:lnTo>
                      <a:pt x="155" y="691"/>
                    </a:lnTo>
                    <a:lnTo>
                      <a:pt x="151" y="697"/>
                    </a:lnTo>
                    <a:lnTo>
                      <a:pt x="146" y="703"/>
                    </a:lnTo>
                    <a:lnTo>
                      <a:pt x="142" y="711"/>
                    </a:lnTo>
                    <a:lnTo>
                      <a:pt x="138" y="719"/>
                    </a:lnTo>
                    <a:lnTo>
                      <a:pt x="133" y="728"/>
                    </a:lnTo>
                    <a:lnTo>
                      <a:pt x="127" y="736"/>
                    </a:lnTo>
                    <a:lnTo>
                      <a:pt x="121" y="745"/>
                    </a:lnTo>
                    <a:lnTo>
                      <a:pt x="115" y="754"/>
                    </a:lnTo>
                    <a:lnTo>
                      <a:pt x="107" y="763"/>
                    </a:lnTo>
                    <a:lnTo>
                      <a:pt x="100" y="774"/>
                    </a:lnTo>
                    <a:lnTo>
                      <a:pt x="92" y="783"/>
                    </a:lnTo>
                    <a:lnTo>
                      <a:pt x="82" y="794"/>
                    </a:lnTo>
                    <a:lnTo>
                      <a:pt x="72" y="804"/>
                    </a:lnTo>
                    <a:lnTo>
                      <a:pt x="60" y="815"/>
                    </a:lnTo>
                    <a:lnTo>
                      <a:pt x="61" y="822"/>
                    </a:lnTo>
                    <a:lnTo>
                      <a:pt x="63" y="829"/>
                    </a:lnTo>
                    <a:lnTo>
                      <a:pt x="66" y="838"/>
                    </a:lnTo>
                    <a:lnTo>
                      <a:pt x="70" y="845"/>
                    </a:lnTo>
                    <a:lnTo>
                      <a:pt x="74" y="853"/>
                    </a:lnTo>
                    <a:lnTo>
                      <a:pt x="78" y="860"/>
                    </a:lnTo>
                    <a:lnTo>
                      <a:pt x="84" y="866"/>
                    </a:lnTo>
                    <a:lnTo>
                      <a:pt x="90" y="873"/>
                    </a:lnTo>
                    <a:lnTo>
                      <a:pt x="95" y="878"/>
                    </a:lnTo>
                    <a:lnTo>
                      <a:pt x="101" y="883"/>
                    </a:lnTo>
                    <a:lnTo>
                      <a:pt x="107" y="886"/>
                    </a:lnTo>
                    <a:lnTo>
                      <a:pt x="114" y="888"/>
                    </a:lnTo>
                    <a:lnTo>
                      <a:pt x="119" y="889"/>
                    </a:lnTo>
                    <a:lnTo>
                      <a:pt x="124" y="889"/>
                    </a:lnTo>
                    <a:lnTo>
                      <a:pt x="130" y="888"/>
                    </a:lnTo>
                    <a:lnTo>
                      <a:pt x="134" y="885"/>
                    </a:lnTo>
                    <a:lnTo>
                      <a:pt x="141" y="877"/>
                    </a:lnTo>
                    <a:lnTo>
                      <a:pt x="148" y="868"/>
                    </a:lnTo>
                    <a:lnTo>
                      <a:pt x="156" y="859"/>
                    </a:lnTo>
                    <a:lnTo>
                      <a:pt x="163" y="848"/>
                    </a:lnTo>
                    <a:lnTo>
                      <a:pt x="169" y="838"/>
                    </a:lnTo>
                    <a:lnTo>
                      <a:pt x="177" y="827"/>
                    </a:lnTo>
                    <a:lnTo>
                      <a:pt x="183" y="816"/>
                    </a:lnTo>
                    <a:lnTo>
                      <a:pt x="191" y="804"/>
                    </a:lnTo>
                    <a:lnTo>
                      <a:pt x="198" y="792"/>
                    </a:lnTo>
                    <a:lnTo>
                      <a:pt x="204" y="780"/>
                    </a:lnTo>
                    <a:lnTo>
                      <a:pt x="212" y="767"/>
                    </a:lnTo>
                    <a:lnTo>
                      <a:pt x="219" y="755"/>
                    </a:lnTo>
                    <a:lnTo>
                      <a:pt x="226" y="742"/>
                    </a:lnTo>
                    <a:lnTo>
                      <a:pt x="235" y="730"/>
                    </a:lnTo>
                    <a:lnTo>
                      <a:pt x="242" y="717"/>
                    </a:lnTo>
                    <a:lnTo>
                      <a:pt x="250" y="704"/>
                    </a:lnTo>
                    <a:lnTo>
                      <a:pt x="259" y="693"/>
                    </a:lnTo>
                    <a:lnTo>
                      <a:pt x="268" y="681"/>
                    </a:lnTo>
                    <a:lnTo>
                      <a:pt x="277" y="670"/>
                    </a:lnTo>
                    <a:lnTo>
                      <a:pt x="287" y="659"/>
                    </a:lnTo>
                    <a:lnTo>
                      <a:pt x="297" y="649"/>
                    </a:lnTo>
                    <a:lnTo>
                      <a:pt x="307" y="638"/>
                    </a:lnTo>
                    <a:lnTo>
                      <a:pt x="318" y="629"/>
                    </a:lnTo>
                    <a:lnTo>
                      <a:pt x="329" y="620"/>
                    </a:lnTo>
                    <a:lnTo>
                      <a:pt x="342" y="613"/>
                    </a:lnTo>
                    <a:lnTo>
                      <a:pt x="355" y="606"/>
                    </a:lnTo>
                    <a:lnTo>
                      <a:pt x="367" y="599"/>
                    </a:lnTo>
                    <a:lnTo>
                      <a:pt x="382" y="594"/>
                    </a:lnTo>
                    <a:lnTo>
                      <a:pt x="396" y="590"/>
                    </a:lnTo>
                    <a:lnTo>
                      <a:pt x="411" y="587"/>
                    </a:lnTo>
                    <a:lnTo>
                      <a:pt x="427" y="585"/>
                    </a:lnTo>
                    <a:lnTo>
                      <a:pt x="444" y="583"/>
                    </a:lnTo>
                    <a:lnTo>
                      <a:pt x="447" y="583"/>
                    </a:lnTo>
                    <a:lnTo>
                      <a:pt x="452" y="585"/>
                    </a:lnTo>
                    <a:lnTo>
                      <a:pt x="459" y="588"/>
                    </a:lnTo>
                    <a:lnTo>
                      <a:pt x="465" y="592"/>
                    </a:lnTo>
                    <a:lnTo>
                      <a:pt x="471" y="598"/>
                    </a:lnTo>
                    <a:lnTo>
                      <a:pt x="477" y="607"/>
                    </a:lnTo>
                    <a:lnTo>
                      <a:pt x="481" y="617"/>
                    </a:lnTo>
                    <a:lnTo>
                      <a:pt x="484" y="631"/>
                    </a:lnTo>
                    <a:lnTo>
                      <a:pt x="484" y="648"/>
                    </a:lnTo>
                    <a:lnTo>
                      <a:pt x="484" y="664"/>
                    </a:lnTo>
                    <a:lnTo>
                      <a:pt x="484" y="681"/>
                    </a:lnTo>
                    <a:lnTo>
                      <a:pt x="485" y="699"/>
                    </a:lnTo>
                    <a:lnTo>
                      <a:pt x="485" y="716"/>
                    </a:lnTo>
                    <a:lnTo>
                      <a:pt x="485" y="733"/>
                    </a:lnTo>
                    <a:lnTo>
                      <a:pt x="485" y="751"/>
                    </a:lnTo>
                    <a:lnTo>
                      <a:pt x="486" y="767"/>
                    </a:lnTo>
                    <a:lnTo>
                      <a:pt x="486" y="784"/>
                    </a:lnTo>
                    <a:lnTo>
                      <a:pt x="486" y="801"/>
                    </a:lnTo>
                    <a:lnTo>
                      <a:pt x="486" y="819"/>
                    </a:lnTo>
                    <a:lnTo>
                      <a:pt x="487" y="836"/>
                    </a:lnTo>
                    <a:lnTo>
                      <a:pt x="487" y="853"/>
                    </a:lnTo>
                    <a:lnTo>
                      <a:pt x="487" y="869"/>
                    </a:lnTo>
                    <a:lnTo>
                      <a:pt x="487" y="887"/>
                    </a:lnTo>
                    <a:lnTo>
                      <a:pt x="488" y="904"/>
                    </a:lnTo>
                    <a:lnTo>
                      <a:pt x="488" y="921"/>
                    </a:lnTo>
                    <a:lnTo>
                      <a:pt x="488" y="938"/>
                    </a:lnTo>
                    <a:lnTo>
                      <a:pt x="488" y="955"/>
                    </a:lnTo>
                    <a:lnTo>
                      <a:pt x="489" y="971"/>
                    </a:lnTo>
                    <a:lnTo>
                      <a:pt x="489" y="989"/>
                    </a:lnTo>
                    <a:lnTo>
                      <a:pt x="489" y="1006"/>
                    </a:lnTo>
                    <a:lnTo>
                      <a:pt x="489" y="1023"/>
                    </a:lnTo>
                    <a:lnTo>
                      <a:pt x="490" y="1040"/>
                    </a:lnTo>
                    <a:lnTo>
                      <a:pt x="490" y="1058"/>
                    </a:lnTo>
                    <a:lnTo>
                      <a:pt x="491" y="1074"/>
                    </a:lnTo>
                    <a:lnTo>
                      <a:pt x="491" y="1091"/>
                    </a:lnTo>
                    <a:lnTo>
                      <a:pt x="491" y="1108"/>
                    </a:lnTo>
                    <a:lnTo>
                      <a:pt x="491" y="1125"/>
                    </a:lnTo>
                    <a:lnTo>
                      <a:pt x="491" y="1143"/>
                    </a:lnTo>
                    <a:lnTo>
                      <a:pt x="491" y="1160"/>
                    </a:lnTo>
                    <a:lnTo>
                      <a:pt x="492" y="1176"/>
                    </a:lnTo>
                    <a:lnTo>
                      <a:pt x="503" y="1187"/>
                    </a:lnTo>
                    <a:lnTo>
                      <a:pt x="514" y="1195"/>
                    </a:lnTo>
                    <a:lnTo>
                      <a:pt x="527" y="1203"/>
                    </a:lnTo>
                    <a:lnTo>
                      <a:pt x="539" y="1207"/>
                    </a:lnTo>
                    <a:lnTo>
                      <a:pt x="552" y="1211"/>
                    </a:lnTo>
                    <a:lnTo>
                      <a:pt x="565" y="1212"/>
                    </a:lnTo>
                    <a:lnTo>
                      <a:pt x="578" y="1213"/>
                    </a:lnTo>
                    <a:lnTo>
                      <a:pt x="591" y="1212"/>
                    </a:lnTo>
                    <a:lnTo>
                      <a:pt x="605" y="1211"/>
                    </a:lnTo>
                    <a:lnTo>
                      <a:pt x="617" y="1208"/>
                    </a:lnTo>
                    <a:lnTo>
                      <a:pt x="630" y="1205"/>
                    </a:lnTo>
                    <a:lnTo>
                      <a:pt x="643" y="1201"/>
                    </a:lnTo>
                    <a:lnTo>
                      <a:pt x="654" y="1195"/>
                    </a:lnTo>
                    <a:lnTo>
                      <a:pt x="666" y="1189"/>
                    </a:lnTo>
                    <a:lnTo>
                      <a:pt x="676" y="1183"/>
                    </a:lnTo>
                    <a:lnTo>
                      <a:pt x="687" y="1176"/>
                    </a:lnTo>
                    <a:lnTo>
                      <a:pt x="686" y="1156"/>
                    </a:lnTo>
                    <a:lnTo>
                      <a:pt x="686" y="1136"/>
                    </a:lnTo>
                    <a:lnTo>
                      <a:pt x="686" y="1118"/>
                    </a:lnTo>
                    <a:lnTo>
                      <a:pt x="686" y="1098"/>
                    </a:lnTo>
                    <a:lnTo>
                      <a:pt x="686" y="1078"/>
                    </a:lnTo>
                    <a:lnTo>
                      <a:pt x="686" y="1058"/>
                    </a:lnTo>
                    <a:lnTo>
                      <a:pt x="686" y="1038"/>
                    </a:lnTo>
                    <a:lnTo>
                      <a:pt x="685" y="1018"/>
                    </a:lnTo>
                    <a:lnTo>
                      <a:pt x="685" y="998"/>
                    </a:lnTo>
                    <a:lnTo>
                      <a:pt x="685" y="978"/>
                    </a:lnTo>
                    <a:lnTo>
                      <a:pt x="684" y="959"/>
                    </a:lnTo>
                    <a:lnTo>
                      <a:pt x="684" y="939"/>
                    </a:lnTo>
                    <a:lnTo>
                      <a:pt x="684" y="919"/>
                    </a:lnTo>
                    <a:lnTo>
                      <a:pt x="684" y="899"/>
                    </a:lnTo>
                    <a:lnTo>
                      <a:pt x="684" y="880"/>
                    </a:lnTo>
                    <a:lnTo>
                      <a:pt x="683" y="860"/>
                    </a:lnTo>
                    <a:lnTo>
                      <a:pt x="683" y="840"/>
                    </a:lnTo>
                    <a:lnTo>
                      <a:pt x="683" y="820"/>
                    </a:lnTo>
                    <a:lnTo>
                      <a:pt x="683" y="800"/>
                    </a:lnTo>
                    <a:lnTo>
                      <a:pt x="683" y="780"/>
                    </a:lnTo>
                    <a:lnTo>
                      <a:pt x="682" y="760"/>
                    </a:lnTo>
                    <a:lnTo>
                      <a:pt x="682" y="741"/>
                    </a:lnTo>
                    <a:lnTo>
                      <a:pt x="682" y="721"/>
                    </a:lnTo>
                    <a:lnTo>
                      <a:pt x="682" y="701"/>
                    </a:lnTo>
                    <a:lnTo>
                      <a:pt x="680" y="681"/>
                    </a:lnTo>
                    <a:lnTo>
                      <a:pt x="680" y="661"/>
                    </a:lnTo>
                    <a:lnTo>
                      <a:pt x="680" y="641"/>
                    </a:lnTo>
                    <a:lnTo>
                      <a:pt x="680" y="621"/>
                    </a:lnTo>
                    <a:lnTo>
                      <a:pt x="679" y="602"/>
                    </a:lnTo>
                    <a:lnTo>
                      <a:pt x="679" y="582"/>
                    </a:lnTo>
                    <a:lnTo>
                      <a:pt x="679" y="562"/>
                    </a:lnTo>
                    <a:lnTo>
                      <a:pt x="679" y="542"/>
                    </a:lnTo>
                    <a:lnTo>
                      <a:pt x="688" y="546"/>
                    </a:lnTo>
                    <a:lnTo>
                      <a:pt x="696" y="551"/>
                    </a:lnTo>
                    <a:lnTo>
                      <a:pt x="705" y="555"/>
                    </a:lnTo>
                    <a:lnTo>
                      <a:pt x="712" y="559"/>
                    </a:lnTo>
                    <a:lnTo>
                      <a:pt x="720" y="563"/>
                    </a:lnTo>
                    <a:lnTo>
                      <a:pt x="728" y="568"/>
                    </a:lnTo>
                    <a:lnTo>
                      <a:pt x="735" y="573"/>
                    </a:lnTo>
                    <a:lnTo>
                      <a:pt x="744" y="577"/>
                    </a:lnTo>
                    <a:lnTo>
                      <a:pt x="751" y="580"/>
                    </a:lnTo>
                    <a:lnTo>
                      <a:pt x="760" y="585"/>
                    </a:lnTo>
                    <a:lnTo>
                      <a:pt x="770" y="588"/>
                    </a:lnTo>
                    <a:lnTo>
                      <a:pt x="780" y="591"/>
                    </a:lnTo>
                    <a:lnTo>
                      <a:pt x="791" y="594"/>
                    </a:lnTo>
                    <a:lnTo>
                      <a:pt x="804" y="596"/>
                    </a:lnTo>
                    <a:lnTo>
                      <a:pt x="817" y="598"/>
                    </a:lnTo>
                    <a:lnTo>
                      <a:pt x="832" y="599"/>
                    </a:lnTo>
                    <a:lnTo>
                      <a:pt x="848" y="601"/>
                    </a:lnTo>
                    <a:lnTo>
                      <a:pt x="863" y="602"/>
                    </a:lnTo>
                    <a:lnTo>
                      <a:pt x="878" y="604"/>
                    </a:lnTo>
                    <a:lnTo>
                      <a:pt x="894" y="607"/>
                    </a:lnTo>
                    <a:lnTo>
                      <a:pt x="908" y="609"/>
                    </a:lnTo>
                    <a:lnTo>
                      <a:pt x="921" y="611"/>
                    </a:lnTo>
                    <a:lnTo>
                      <a:pt x="935" y="613"/>
                    </a:lnTo>
                    <a:lnTo>
                      <a:pt x="949" y="614"/>
                    </a:lnTo>
                    <a:lnTo>
                      <a:pt x="961" y="616"/>
                    </a:lnTo>
                    <a:lnTo>
                      <a:pt x="973" y="618"/>
                    </a:lnTo>
                    <a:lnTo>
                      <a:pt x="983" y="619"/>
                    </a:lnTo>
                    <a:lnTo>
                      <a:pt x="995" y="621"/>
                    </a:lnTo>
                    <a:lnTo>
                      <a:pt x="1005" y="623"/>
                    </a:lnTo>
                    <a:lnTo>
                      <a:pt x="1015" y="624"/>
                    </a:lnTo>
                    <a:lnTo>
                      <a:pt x="1023" y="627"/>
                    </a:lnTo>
                    <a:lnTo>
                      <a:pt x="1032" y="629"/>
                    </a:lnTo>
                    <a:lnTo>
                      <a:pt x="1038" y="631"/>
                    </a:lnTo>
                    <a:lnTo>
                      <a:pt x="1044" y="633"/>
                    </a:lnTo>
                    <a:lnTo>
                      <a:pt x="1051" y="635"/>
                    </a:lnTo>
                    <a:lnTo>
                      <a:pt x="1056" y="637"/>
                    </a:lnTo>
                    <a:lnTo>
                      <a:pt x="1061" y="640"/>
                    </a:lnTo>
                    <a:lnTo>
                      <a:pt x="1067" y="643"/>
                    </a:lnTo>
                    <a:lnTo>
                      <a:pt x="1073" y="648"/>
                    </a:lnTo>
                    <a:lnTo>
                      <a:pt x="1078" y="652"/>
                    </a:lnTo>
                    <a:lnTo>
                      <a:pt x="1082" y="656"/>
                    </a:lnTo>
                    <a:lnTo>
                      <a:pt x="1086" y="660"/>
                    </a:lnTo>
                    <a:lnTo>
                      <a:pt x="1092" y="665"/>
                    </a:lnTo>
                    <a:lnTo>
                      <a:pt x="1096" y="672"/>
                    </a:lnTo>
                    <a:lnTo>
                      <a:pt x="1100" y="677"/>
                    </a:lnTo>
                    <a:lnTo>
                      <a:pt x="1103" y="683"/>
                    </a:lnTo>
                    <a:lnTo>
                      <a:pt x="1106" y="691"/>
                    </a:lnTo>
                    <a:lnTo>
                      <a:pt x="1109" y="699"/>
                    </a:lnTo>
                    <a:lnTo>
                      <a:pt x="1109" y="706"/>
                    </a:lnTo>
                    <a:lnTo>
                      <a:pt x="1109" y="714"/>
                    </a:lnTo>
                    <a:lnTo>
                      <a:pt x="1108" y="721"/>
                    </a:lnTo>
                    <a:lnTo>
                      <a:pt x="1107" y="729"/>
                    </a:lnTo>
                    <a:lnTo>
                      <a:pt x="1106" y="735"/>
                    </a:lnTo>
                    <a:lnTo>
                      <a:pt x="1105" y="742"/>
                    </a:lnTo>
                    <a:lnTo>
                      <a:pt x="1103" y="750"/>
                    </a:lnTo>
                    <a:lnTo>
                      <a:pt x="1101" y="756"/>
                    </a:lnTo>
                    <a:lnTo>
                      <a:pt x="1100" y="763"/>
                    </a:lnTo>
                    <a:lnTo>
                      <a:pt x="1098" y="770"/>
                    </a:lnTo>
                    <a:lnTo>
                      <a:pt x="1095" y="776"/>
                    </a:lnTo>
                    <a:lnTo>
                      <a:pt x="1094" y="782"/>
                    </a:lnTo>
                    <a:lnTo>
                      <a:pt x="1092" y="790"/>
                    </a:lnTo>
                    <a:lnTo>
                      <a:pt x="1090" y="796"/>
                    </a:lnTo>
                    <a:lnTo>
                      <a:pt x="1087" y="802"/>
                    </a:lnTo>
                    <a:lnTo>
                      <a:pt x="1086" y="810"/>
                    </a:lnTo>
                    <a:lnTo>
                      <a:pt x="1084" y="816"/>
                    </a:lnTo>
                    <a:lnTo>
                      <a:pt x="1083" y="823"/>
                    </a:lnTo>
                    <a:lnTo>
                      <a:pt x="1082" y="829"/>
                    </a:lnTo>
                    <a:lnTo>
                      <a:pt x="1081" y="837"/>
                    </a:lnTo>
                    <a:lnTo>
                      <a:pt x="1081" y="844"/>
                    </a:lnTo>
                    <a:lnTo>
                      <a:pt x="1081" y="851"/>
                    </a:lnTo>
                    <a:lnTo>
                      <a:pt x="1081" y="858"/>
                    </a:lnTo>
                    <a:lnTo>
                      <a:pt x="1082" y="866"/>
                    </a:lnTo>
                    <a:lnTo>
                      <a:pt x="1083" y="874"/>
                    </a:lnTo>
                    <a:lnTo>
                      <a:pt x="1084" y="882"/>
                    </a:lnTo>
                    <a:lnTo>
                      <a:pt x="1086" y="889"/>
                    </a:lnTo>
                    <a:lnTo>
                      <a:pt x="1090" y="898"/>
                    </a:lnTo>
                    <a:lnTo>
                      <a:pt x="1093" y="906"/>
                    </a:lnTo>
                    <a:lnTo>
                      <a:pt x="1097" y="916"/>
                    </a:lnTo>
                    <a:lnTo>
                      <a:pt x="1101" y="925"/>
                    </a:lnTo>
                    <a:lnTo>
                      <a:pt x="1106" y="934"/>
                    </a:lnTo>
                    <a:lnTo>
                      <a:pt x="1108" y="928"/>
                    </a:lnTo>
                    <a:lnTo>
                      <a:pt x="1111" y="923"/>
                    </a:lnTo>
                    <a:lnTo>
                      <a:pt x="1113" y="918"/>
                    </a:lnTo>
                    <a:lnTo>
                      <a:pt x="1115" y="911"/>
                    </a:lnTo>
                    <a:lnTo>
                      <a:pt x="1117" y="906"/>
                    </a:lnTo>
                    <a:lnTo>
                      <a:pt x="1119" y="900"/>
                    </a:lnTo>
                    <a:lnTo>
                      <a:pt x="1120" y="895"/>
                    </a:lnTo>
                    <a:lnTo>
                      <a:pt x="1123" y="889"/>
                    </a:lnTo>
                    <a:lnTo>
                      <a:pt x="1121" y="884"/>
                    </a:lnTo>
                    <a:lnTo>
                      <a:pt x="1120" y="878"/>
                    </a:lnTo>
                    <a:lnTo>
                      <a:pt x="1119" y="870"/>
                    </a:lnTo>
                    <a:lnTo>
                      <a:pt x="1119" y="862"/>
                    </a:lnTo>
                    <a:lnTo>
                      <a:pt x="1119" y="853"/>
                    </a:lnTo>
                    <a:lnTo>
                      <a:pt x="1120" y="842"/>
                    </a:lnTo>
                    <a:lnTo>
                      <a:pt x="1120" y="832"/>
                    </a:lnTo>
                    <a:lnTo>
                      <a:pt x="1122" y="821"/>
                    </a:lnTo>
                    <a:lnTo>
                      <a:pt x="1123" y="811"/>
                    </a:lnTo>
                    <a:lnTo>
                      <a:pt x="1125" y="799"/>
                    </a:lnTo>
                    <a:lnTo>
                      <a:pt x="1128" y="790"/>
                    </a:lnTo>
                    <a:lnTo>
                      <a:pt x="1131" y="779"/>
                    </a:lnTo>
                    <a:lnTo>
                      <a:pt x="1134" y="770"/>
                    </a:lnTo>
                    <a:lnTo>
                      <a:pt x="1137" y="761"/>
                    </a:lnTo>
                    <a:lnTo>
                      <a:pt x="1140" y="754"/>
                    </a:lnTo>
                    <a:lnTo>
                      <a:pt x="1143" y="747"/>
                    </a:lnTo>
                    <a:lnTo>
                      <a:pt x="1145" y="754"/>
                    </a:lnTo>
                    <a:lnTo>
                      <a:pt x="1147" y="760"/>
                    </a:lnTo>
                    <a:lnTo>
                      <a:pt x="1148" y="765"/>
                    </a:lnTo>
                    <a:lnTo>
                      <a:pt x="1151" y="772"/>
                    </a:lnTo>
                    <a:lnTo>
                      <a:pt x="1153" y="778"/>
                    </a:lnTo>
                    <a:lnTo>
                      <a:pt x="1154" y="784"/>
                    </a:lnTo>
                    <a:lnTo>
                      <a:pt x="1156" y="790"/>
                    </a:lnTo>
                    <a:lnTo>
                      <a:pt x="1157" y="794"/>
                    </a:lnTo>
                    <a:lnTo>
                      <a:pt x="1162" y="810"/>
                    </a:lnTo>
                    <a:lnTo>
                      <a:pt x="1168" y="824"/>
                    </a:lnTo>
                    <a:lnTo>
                      <a:pt x="1176" y="839"/>
                    </a:lnTo>
                    <a:lnTo>
                      <a:pt x="1184" y="853"/>
                    </a:lnTo>
                    <a:lnTo>
                      <a:pt x="1194" y="864"/>
                    </a:lnTo>
                    <a:lnTo>
                      <a:pt x="1203" y="876"/>
                    </a:lnTo>
                    <a:lnTo>
                      <a:pt x="1213" y="887"/>
                    </a:lnTo>
                    <a:lnTo>
                      <a:pt x="1223" y="897"/>
                    </a:lnTo>
                    <a:lnTo>
                      <a:pt x="1233" y="906"/>
                    </a:lnTo>
                    <a:lnTo>
                      <a:pt x="1243" y="915"/>
                    </a:lnTo>
                    <a:lnTo>
                      <a:pt x="1254" y="921"/>
                    </a:lnTo>
                    <a:lnTo>
                      <a:pt x="1263" y="927"/>
                    </a:lnTo>
                    <a:lnTo>
                      <a:pt x="1272" y="933"/>
                    </a:lnTo>
                    <a:lnTo>
                      <a:pt x="1281" y="936"/>
                    </a:lnTo>
                    <a:lnTo>
                      <a:pt x="1289" y="939"/>
                    </a:lnTo>
                    <a:lnTo>
                      <a:pt x="1296" y="940"/>
                    </a:lnTo>
                    <a:lnTo>
                      <a:pt x="1291" y="935"/>
                    </a:lnTo>
                    <a:lnTo>
                      <a:pt x="1287" y="930"/>
                    </a:lnTo>
                    <a:lnTo>
                      <a:pt x="1284" y="925"/>
                    </a:lnTo>
                    <a:lnTo>
                      <a:pt x="1282" y="922"/>
                    </a:lnTo>
                    <a:lnTo>
                      <a:pt x="1281" y="918"/>
                    </a:lnTo>
                    <a:lnTo>
                      <a:pt x="1280" y="915"/>
                    </a:lnTo>
                    <a:lnTo>
                      <a:pt x="1280" y="911"/>
                    </a:lnTo>
                    <a:lnTo>
                      <a:pt x="1280" y="907"/>
                    </a:lnTo>
                    <a:lnTo>
                      <a:pt x="1272" y="901"/>
                    </a:lnTo>
                    <a:lnTo>
                      <a:pt x="1265" y="894"/>
                    </a:lnTo>
                    <a:lnTo>
                      <a:pt x="1258" y="887"/>
                    </a:lnTo>
                    <a:lnTo>
                      <a:pt x="1251" y="880"/>
                    </a:lnTo>
                    <a:lnTo>
                      <a:pt x="1245" y="873"/>
                    </a:lnTo>
                    <a:lnTo>
                      <a:pt x="1239" y="865"/>
                    </a:lnTo>
                    <a:lnTo>
                      <a:pt x="1234" y="857"/>
                    </a:lnTo>
                    <a:lnTo>
                      <a:pt x="1228" y="848"/>
                    </a:lnTo>
                    <a:lnTo>
                      <a:pt x="1224" y="839"/>
                    </a:lnTo>
                    <a:lnTo>
                      <a:pt x="1220" y="827"/>
                    </a:lnTo>
                    <a:lnTo>
                      <a:pt x="1216" y="816"/>
                    </a:lnTo>
                    <a:lnTo>
                      <a:pt x="1211" y="802"/>
                    </a:lnTo>
                    <a:lnTo>
                      <a:pt x="1208" y="787"/>
                    </a:lnTo>
                    <a:lnTo>
                      <a:pt x="1205" y="772"/>
                    </a:lnTo>
                    <a:lnTo>
                      <a:pt x="1202" y="754"/>
                    </a:lnTo>
                    <a:lnTo>
                      <a:pt x="1199" y="734"/>
                    </a:lnTo>
                    <a:lnTo>
                      <a:pt x="1204" y="733"/>
                    </a:lnTo>
                    <a:lnTo>
                      <a:pt x="1208" y="732"/>
                    </a:lnTo>
                    <a:lnTo>
                      <a:pt x="1214" y="731"/>
                    </a:lnTo>
                    <a:lnTo>
                      <a:pt x="1218" y="731"/>
                    </a:lnTo>
                    <a:lnTo>
                      <a:pt x="1223" y="730"/>
                    </a:lnTo>
                    <a:lnTo>
                      <a:pt x="1228" y="730"/>
                    </a:lnTo>
                    <a:lnTo>
                      <a:pt x="1233" y="730"/>
                    </a:lnTo>
                    <a:lnTo>
                      <a:pt x="1237" y="729"/>
                    </a:lnTo>
                    <a:lnTo>
                      <a:pt x="1242" y="729"/>
                    </a:lnTo>
                    <a:lnTo>
                      <a:pt x="1246" y="728"/>
                    </a:lnTo>
                    <a:lnTo>
                      <a:pt x="1251" y="726"/>
                    </a:lnTo>
                    <a:lnTo>
                      <a:pt x="1256" y="725"/>
                    </a:lnTo>
                    <a:lnTo>
                      <a:pt x="1260" y="724"/>
                    </a:lnTo>
                    <a:lnTo>
                      <a:pt x="1264" y="722"/>
                    </a:lnTo>
                    <a:lnTo>
                      <a:pt x="1268" y="720"/>
                    </a:lnTo>
                    <a:lnTo>
                      <a:pt x="1272" y="718"/>
                    </a:lnTo>
                    <a:lnTo>
                      <a:pt x="1274" y="713"/>
                    </a:lnTo>
                    <a:lnTo>
                      <a:pt x="1274" y="710"/>
                    </a:lnTo>
                    <a:lnTo>
                      <a:pt x="1275" y="705"/>
                    </a:lnTo>
                    <a:lnTo>
                      <a:pt x="1276" y="702"/>
                    </a:lnTo>
                    <a:lnTo>
                      <a:pt x="1276" y="698"/>
                    </a:lnTo>
                    <a:lnTo>
                      <a:pt x="1278" y="694"/>
                    </a:lnTo>
                    <a:lnTo>
                      <a:pt x="1280" y="690"/>
                    </a:lnTo>
                    <a:lnTo>
                      <a:pt x="1282" y="685"/>
                    </a:lnTo>
                    <a:lnTo>
                      <a:pt x="1278" y="686"/>
                    </a:lnTo>
                    <a:lnTo>
                      <a:pt x="1275" y="688"/>
                    </a:lnTo>
                    <a:lnTo>
                      <a:pt x="1270" y="690"/>
                    </a:lnTo>
                    <a:lnTo>
                      <a:pt x="1266" y="691"/>
                    </a:lnTo>
                    <a:lnTo>
                      <a:pt x="1262" y="693"/>
                    </a:lnTo>
                    <a:lnTo>
                      <a:pt x="1259" y="694"/>
                    </a:lnTo>
                    <a:lnTo>
                      <a:pt x="1255" y="695"/>
                    </a:lnTo>
                    <a:lnTo>
                      <a:pt x="1249" y="696"/>
                    </a:lnTo>
                    <a:lnTo>
                      <a:pt x="1245" y="697"/>
                    </a:lnTo>
                    <a:lnTo>
                      <a:pt x="1239" y="698"/>
                    </a:lnTo>
                    <a:lnTo>
                      <a:pt x="1234" y="698"/>
                    </a:lnTo>
                    <a:lnTo>
                      <a:pt x="1227" y="698"/>
                    </a:lnTo>
                    <a:lnTo>
                      <a:pt x="1220" y="698"/>
                    </a:lnTo>
                    <a:lnTo>
                      <a:pt x="1211" y="697"/>
                    </a:lnTo>
                    <a:lnTo>
                      <a:pt x="1202" y="696"/>
                    </a:lnTo>
                    <a:lnTo>
                      <a:pt x="1193" y="694"/>
                    </a:lnTo>
                    <a:lnTo>
                      <a:pt x="1189" y="689"/>
                    </a:lnTo>
                    <a:lnTo>
                      <a:pt x="1187" y="683"/>
                    </a:lnTo>
                    <a:lnTo>
                      <a:pt x="1184" y="678"/>
                    </a:lnTo>
                    <a:lnTo>
                      <a:pt x="1182" y="673"/>
                    </a:lnTo>
                    <a:lnTo>
                      <a:pt x="1179" y="668"/>
                    </a:lnTo>
                    <a:lnTo>
                      <a:pt x="1176" y="661"/>
                    </a:lnTo>
                    <a:lnTo>
                      <a:pt x="1173" y="656"/>
                    </a:lnTo>
                    <a:lnTo>
                      <a:pt x="1169" y="652"/>
                    </a:lnTo>
                    <a:lnTo>
                      <a:pt x="1166" y="647"/>
                    </a:lnTo>
                    <a:lnTo>
                      <a:pt x="1163" y="642"/>
                    </a:lnTo>
                    <a:lnTo>
                      <a:pt x="1160" y="637"/>
                    </a:lnTo>
                    <a:lnTo>
                      <a:pt x="1158" y="633"/>
                    </a:lnTo>
                    <a:lnTo>
                      <a:pt x="1155" y="630"/>
                    </a:lnTo>
                    <a:lnTo>
                      <a:pt x="1153" y="627"/>
                    </a:lnTo>
                    <a:lnTo>
                      <a:pt x="1151" y="624"/>
                    </a:lnTo>
                    <a:lnTo>
                      <a:pt x="1148" y="622"/>
                    </a:lnTo>
                    <a:lnTo>
                      <a:pt x="1149" y="614"/>
                    </a:lnTo>
                    <a:lnTo>
                      <a:pt x="1151" y="606"/>
                    </a:lnTo>
                    <a:lnTo>
                      <a:pt x="1153" y="596"/>
                    </a:lnTo>
                    <a:lnTo>
                      <a:pt x="1155" y="585"/>
                    </a:lnTo>
                    <a:lnTo>
                      <a:pt x="1158" y="574"/>
                    </a:lnTo>
                    <a:lnTo>
                      <a:pt x="1161" y="561"/>
                    </a:lnTo>
                    <a:lnTo>
                      <a:pt x="1165" y="550"/>
                    </a:lnTo>
                    <a:lnTo>
                      <a:pt x="1169" y="537"/>
                    </a:lnTo>
                    <a:lnTo>
                      <a:pt x="1174" y="526"/>
                    </a:lnTo>
                    <a:lnTo>
                      <a:pt x="1179" y="513"/>
                    </a:lnTo>
                    <a:lnTo>
                      <a:pt x="1184" y="503"/>
                    </a:lnTo>
                    <a:lnTo>
                      <a:pt x="1190" y="491"/>
                    </a:lnTo>
                    <a:lnTo>
                      <a:pt x="1196" y="481"/>
                    </a:lnTo>
                    <a:lnTo>
                      <a:pt x="1203" y="472"/>
                    </a:lnTo>
                    <a:lnTo>
                      <a:pt x="1209" y="465"/>
                    </a:lnTo>
                    <a:lnTo>
                      <a:pt x="1217" y="458"/>
                    </a:lnTo>
                    <a:lnTo>
                      <a:pt x="1214" y="454"/>
                    </a:lnTo>
                    <a:lnTo>
                      <a:pt x="1210" y="449"/>
                    </a:lnTo>
                    <a:lnTo>
                      <a:pt x="1208" y="445"/>
                    </a:lnTo>
                    <a:lnTo>
                      <a:pt x="1205" y="440"/>
                    </a:lnTo>
                    <a:lnTo>
                      <a:pt x="1202" y="435"/>
                    </a:lnTo>
                    <a:lnTo>
                      <a:pt x="1199" y="431"/>
                    </a:lnTo>
                    <a:lnTo>
                      <a:pt x="1196" y="426"/>
                    </a:lnTo>
                    <a:lnTo>
                      <a:pt x="1193" y="422"/>
                    </a:lnTo>
                    <a:lnTo>
                      <a:pt x="1187" y="426"/>
                    </a:lnTo>
                    <a:lnTo>
                      <a:pt x="1181" y="432"/>
                    </a:lnTo>
                    <a:lnTo>
                      <a:pt x="1175" y="439"/>
                    </a:lnTo>
                    <a:lnTo>
                      <a:pt x="1168" y="448"/>
                    </a:lnTo>
                    <a:lnTo>
                      <a:pt x="1162" y="458"/>
                    </a:lnTo>
                    <a:lnTo>
                      <a:pt x="1156" y="469"/>
                    </a:lnTo>
                    <a:lnTo>
                      <a:pt x="1149" y="481"/>
                    </a:lnTo>
                    <a:lnTo>
                      <a:pt x="1144" y="493"/>
                    </a:lnTo>
                    <a:lnTo>
                      <a:pt x="1138" y="507"/>
                    </a:lnTo>
                    <a:lnTo>
                      <a:pt x="1133" y="518"/>
                    </a:lnTo>
                    <a:lnTo>
                      <a:pt x="1127" y="532"/>
                    </a:lnTo>
                    <a:lnTo>
                      <a:pt x="1123" y="544"/>
                    </a:lnTo>
                    <a:lnTo>
                      <a:pt x="1119" y="555"/>
                    </a:lnTo>
                    <a:lnTo>
                      <a:pt x="1115" y="566"/>
                    </a:lnTo>
                    <a:lnTo>
                      <a:pt x="1112" y="576"/>
                    </a:lnTo>
                    <a:lnTo>
                      <a:pt x="1109" y="585"/>
                    </a:lnTo>
                    <a:lnTo>
                      <a:pt x="1107" y="580"/>
                    </a:lnTo>
                    <a:lnTo>
                      <a:pt x="1103" y="576"/>
                    </a:lnTo>
                    <a:lnTo>
                      <a:pt x="1101" y="573"/>
                    </a:lnTo>
                    <a:lnTo>
                      <a:pt x="1097" y="570"/>
                    </a:lnTo>
                    <a:lnTo>
                      <a:pt x="1093" y="568"/>
                    </a:lnTo>
                    <a:lnTo>
                      <a:pt x="1090" y="565"/>
                    </a:lnTo>
                    <a:lnTo>
                      <a:pt x="1085" y="562"/>
                    </a:lnTo>
                    <a:lnTo>
                      <a:pt x="1081" y="560"/>
                    </a:lnTo>
                    <a:lnTo>
                      <a:pt x="1077" y="558"/>
                    </a:lnTo>
                    <a:lnTo>
                      <a:pt x="1073" y="556"/>
                    </a:lnTo>
                    <a:lnTo>
                      <a:pt x="1068" y="555"/>
                    </a:lnTo>
                    <a:lnTo>
                      <a:pt x="1064" y="553"/>
                    </a:lnTo>
                    <a:lnTo>
                      <a:pt x="1061" y="552"/>
                    </a:lnTo>
                    <a:lnTo>
                      <a:pt x="1057" y="551"/>
                    </a:lnTo>
                    <a:lnTo>
                      <a:pt x="1053" y="550"/>
                    </a:lnTo>
                    <a:lnTo>
                      <a:pt x="1049" y="548"/>
                    </a:lnTo>
                    <a:lnTo>
                      <a:pt x="1038" y="546"/>
                    </a:lnTo>
                    <a:lnTo>
                      <a:pt x="1026" y="544"/>
                    </a:lnTo>
                    <a:lnTo>
                      <a:pt x="1014" y="542"/>
                    </a:lnTo>
                    <a:lnTo>
                      <a:pt x="1001" y="541"/>
                    </a:lnTo>
                    <a:lnTo>
                      <a:pt x="988" y="540"/>
                    </a:lnTo>
                    <a:lnTo>
                      <a:pt x="974" y="539"/>
                    </a:lnTo>
                    <a:lnTo>
                      <a:pt x="959" y="539"/>
                    </a:lnTo>
                    <a:lnTo>
                      <a:pt x="944" y="538"/>
                    </a:lnTo>
                    <a:lnTo>
                      <a:pt x="929" y="537"/>
                    </a:lnTo>
                    <a:lnTo>
                      <a:pt x="914" y="536"/>
                    </a:lnTo>
                    <a:lnTo>
                      <a:pt x="898" y="534"/>
                    </a:lnTo>
                    <a:lnTo>
                      <a:pt x="882" y="532"/>
                    </a:lnTo>
                    <a:lnTo>
                      <a:pt x="867" y="530"/>
                    </a:lnTo>
                    <a:lnTo>
                      <a:pt x="851" y="527"/>
                    </a:lnTo>
                    <a:lnTo>
                      <a:pt x="836" y="524"/>
                    </a:lnTo>
                    <a:lnTo>
                      <a:pt x="820" y="519"/>
                    </a:lnTo>
                    <a:lnTo>
                      <a:pt x="805" y="515"/>
                    </a:lnTo>
                    <a:lnTo>
                      <a:pt x="791" y="510"/>
                    </a:lnTo>
                    <a:lnTo>
                      <a:pt x="777" y="506"/>
                    </a:lnTo>
                    <a:lnTo>
                      <a:pt x="765" y="500"/>
                    </a:lnTo>
                    <a:lnTo>
                      <a:pt x="753" y="495"/>
                    </a:lnTo>
                    <a:lnTo>
                      <a:pt x="743" y="490"/>
                    </a:lnTo>
                    <a:lnTo>
                      <a:pt x="733" y="485"/>
                    </a:lnTo>
                    <a:lnTo>
                      <a:pt x="725" y="479"/>
                    </a:lnTo>
                    <a:lnTo>
                      <a:pt x="716" y="474"/>
                    </a:lnTo>
                    <a:lnTo>
                      <a:pt x="709" y="469"/>
                    </a:lnTo>
                    <a:lnTo>
                      <a:pt x="703" y="463"/>
                    </a:lnTo>
                    <a:lnTo>
                      <a:pt x="697" y="457"/>
                    </a:lnTo>
                    <a:lnTo>
                      <a:pt x="691" y="451"/>
                    </a:lnTo>
                    <a:lnTo>
                      <a:pt x="686" y="445"/>
                    </a:lnTo>
                    <a:lnTo>
                      <a:pt x="682" y="438"/>
                    </a:lnTo>
                    <a:lnTo>
                      <a:pt x="677" y="431"/>
                    </a:lnTo>
                    <a:lnTo>
                      <a:pt x="676" y="418"/>
                    </a:lnTo>
                    <a:lnTo>
                      <a:pt x="676" y="407"/>
                    </a:lnTo>
                    <a:lnTo>
                      <a:pt x="676" y="394"/>
                    </a:lnTo>
                    <a:lnTo>
                      <a:pt x="676" y="383"/>
                    </a:lnTo>
                    <a:lnTo>
                      <a:pt x="676" y="370"/>
                    </a:lnTo>
                    <a:lnTo>
                      <a:pt x="675" y="357"/>
                    </a:lnTo>
                    <a:lnTo>
                      <a:pt x="675" y="345"/>
                    </a:lnTo>
                    <a:lnTo>
                      <a:pt x="675" y="333"/>
                    </a:lnTo>
                    <a:lnTo>
                      <a:pt x="675" y="321"/>
                    </a:lnTo>
                    <a:lnTo>
                      <a:pt x="675" y="308"/>
                    </a:lnTo>
                    <a:lnTo>
                      <a:pt x="674" y="295"/>
                    </a:lnTo>
                    <a:lnTo>
                      <a:pt x="674" y="284"/>
                    </a:lnTo>
                    <a:lnTo>
                      <a:pt x="674" y="271"/>
                    </a:lnTo>
                    <a:lnTo>
                      <a:pt x="674" y="259"/>
                    </a:lnTo>
                    <a:lnTo>
                      <a:pt x="674" y="246"/>
                    </a:lnTo>
                    <a:lnTo>
                      <a:pt x="673" y="233"/>
                    </a:lnTo>
                    <a:lnTo>
                      <a:pt x="673" y="222"/>
                    </a:lnTo>
                    <a:lnTo>
                      <a:pt x="673" y="209"/>
                    </a:lnTo>
                    <a:lnTo>
                      <a:pt x="673" y="197"/>
                    </a:lnTo>
                    <a:lnTo>
                      <a:pt x="673" y="184"/>
                    </a:lnTo>
                    <a:lnTo>
                      <a:pt x="673" y="172"/>
                    </a:lnTo>
                    <a:lnTo>
                      <a:pt x="672" y="160"/>
                    </a:lnTo>
                    <a:lnTo>
                      <a:pt x="672" y="147"/>
                    </a:lnTo>
                    <a:lnTo>
                      <a:pt x="672" y="136"/>
                    </a:lnTo>
                    <a:lnTo>
                      <a:pt x="672" y="123"/>
                    </a:lnTo>
                    <a:lnTo>
                      <a:pt x="672" y="110"/>
                    </a:lnTo>
                    <a:lnTo>
                      <a:pt x="671" y="98"/>
                    </a:lnTo>
                    <a:lnTo>
                      <a:pt x="671" y="85"/>
                    </a:lnTo>
                    <a:lnTo>
                      <a:pt x="671" y="74"/>
                    </a:lnTo>
                    <a:lnTo>
                      <a:pt x="671" y="61"/>
                    </a:lnTo>
                    <a:lnTo>
                      <a:pt x="671" y="48"/>
                    </a:lnTo>
                    <a:lnTo>
                      <a:pt x="671" y="36"/>
                    </a:lnTo>
                    <a:lnTo>
                      <a:pt x="658" y="28"/>
                    </a:lnTo>
                    <a:lnTo>
                      <a:pt x="647" y="22"/>
                    </a:lnTo>
                    <a:lnTo>
                      <a:pt x="635" y="16"/>
                    </a:lnTo>
                    <a:lnTo>
                      <a:pt x="625" y="11"/>
                    </a:lnTo>
                    <a:lnTo>
                      <a:pt x="613" y="6"/>
                    </a:lnTo>
                    <a:lnTo>
                      <a:pt x="602" y="3"/>
                    </a:lnTo>
                    <a:lnTo>
                      <a:pt x="590" y="1"/>
                    </a:lnTo>
                    <a:lnTo>
                      <a:pt x="578" y="0"/>
                    </a:lnTo>
                    <a:lnTo>
                      <a:pt x="566" y="0"/>
                    </a:lnTo>
                    <a:lnTo>
                      <a:pt x="554" y="1"/>
                    </a:lnTo>
                    <a:lnTo>
                      <a:pt x="542" y="3"/>
                    </a:lnTo>
                    <a:lnTo>
                      <a:pt x="529" y="7"/>
                    </a:lnTo>
                    <a:lnTo>
                      <a:pt x="515" y="13"/>
                    </a:lnTo>
                    <a:lnTo>
                      <a:pt x="502" y="20"/>
                    </a:lnTo>
                    <a:lnTo>
                      <a:pt x="487" y="28"/>
                    </a:lnTo>
                    <a:lnTo>
                      <a:pt x="472" y="39"/>
                    </a:lnTo>
                    <a:lnTo>
                      <a:pt x="473" y="50"/>
                    </a:lnTo>
                    <a:lnTo>
                      <a:pt x="473" y="62"/>
                    </a:lnTo>
                    <a:lnTo>
                      <a:pt x="473" y="74"/>
                    </a:lnTo>
                    <a:lnTo>
                      <a:pt x="473" y="85"/>
                    </a:lnTo>
                    <a:lnTo>
                      <a:pt x="474" y="97"/>
                    </a:lnTo>
                    <a:lnTo>
                      <a:pt x="474" y="108"/>
                    </a:lnTo>
                    <a:lnTo>
                      <a:pt x="474" y="120"/>
                    </a:lnTo>
                    <a:lnTo>
                      <a:pt x="474" y="131"/>
                    </a:lnTo>
                    <a:lnTo>
                      <a:pt x="474" y="143"/>
                    </a:lnTo>
                    <a:lnTo>
                      <a:pt x="475" y="155"/>
                    </a:lnTo>
                    <a:lnTo>
                      <a:pt x="475" y="166"/>
                    </a:lnTo>
                    <a:lnTo>
                      <a:pt x="475" y="178"/>
                    </a:lnTo>
                    <a:lnTo>
                      <a:pt x="475" y="189"/>
                    </a:lnTo>
                    <a:lnTo>
                      <a:pt x="475" y="201"/>
                    </a:lnTo>
                    <a:lnTo>
                      <a:pt x="477" y="212"/>
                    </a:lnTo>
                    <a:lnTo>
                      <a:pt x="477" y="224"/>
                    </a:lnTo>
                    <a:lnTo>
                      <a:pt x="477" y="235"/>
                    </a:lnTo>
                    <a:lnTo>
                      <a:pt x="477" y="247"/>
                    </a:lnTo>
                    <a:lnTo>
                      <a:pt x="477" y="259"/>
                    </a:lnTo>
                    <a:lnTo>
                      <a:pt x="477" y="270"/>
                    </a:lnTo>
                    <a:lnTo>
                      <a:pt x="478" y="281"/>
                    </a:lnTo>
                    <a:lnTo>
                      <a:pt x="478" y="293"/>
                    </a:lnTo>
                    <a:lnTo>
                      <a:pt x="478" y="304"/>
                    </a:lnTo>
                    <a:lnTo>
                      <a:pt x="478" y="315"/>
                    </a:lnTo>
                    <a:lnTo>
                      <a:pt x="478" y="328"/>
                    </a:lnTo>
                    <a:lnTo>
                      <a:pt x="479" y="339"/>
                    </a:lnTo>
                    <a:lnTo>
                      <a:pt x="479" y="350"/>
                    </a:lnTo>
                    <a:lnTo>
                      <a:pt x="479" y="362"/>
                    </a:lnTo>
                    <a:lnTo>
                      <a:pt x="479" y="373"/>
                    </a:lnTo>
                    <a:lnTo>
                      <a:pt x="479" y="385"/>
                    </a:lnTo>
                    <a:lnTo>
                      <a:pt x="479" y="396"/>
                    </a:lnTo>
                    <a:lnTo>
                      <a:pt x="480" y="408"/>
                    </a:lnTo>
                    <a:lnTo>
                      <a:pt x="478" y="414"/>
                    </a:lnTo>
                    <a:lnTo>
                      <a:pt x="474" y="421"/>
                    </a:lnTo>
                    <a:lnTo>
                      <a:pt x="470" y="426"/>
                    </a:lnTo>
                    <a:lnTo>
                      <a:pt x="466" y="432"/>
                    </a:lnTo>
                    <a:lnTo>
                      <a:pt x="461" y="436"/>
                    </a:lnTo>
                    <a:lnTo>
                      <a:pt x="454" y="442"/>
                    </a:lnTo>
                    <a:lnTo>
                      <a:pt x="448" y="447"/>
                    </a:lnTo>
                    <a:lnTo>
                      <a:pt x="442" y="451"/>
                    </a:lnTo>
                    <a:lnTo>
                      <a:pt x="434" y="456"/>
                    </a:lnTo>
                    <a:lnTo>
                      <a:pt x="426" y="460"/>
                    </a:lnTo>
                    <a:lnTo>
                      <a:pt x="418" y="466"/>
                    </a:lnTo>
                    <a:lnTo>
                      <a:pt x="409" y="470"/>
                    </a:lnTo>
                    <a:lnTo>
                      <a:pt x="400" y="475"/>
                    </a:lnTo>
                    <a:lnTo>
                      <a:pt x="390" y="479"/>
                    </a:lnTo>
                    <a:lnTo>
                      <a:pt x="381" y="485"/>
                    </a:lnTo>
                    <a:lnTo>
                      <a:pt x="371" y="490"/>
                    </a:lnTo>
                    <a:lnTo>
                      <a:pt x="361" y="495"/>
                    </a:lnTo>
                    <a:lnTo>
                      <a:pt x="350" y="500"/>
                    </a:lnTo>
                    <a:lnTo>
                      <a:pt x="340" y="507"/>
                    </a:lnTo>
                    <a:lnTo>
                      <a:pt x="329" y="512"/>
                    </a:lnTo>
                    <a:lnTo>
                      <a:pt x="319" y="518"/>
                    </a:lnTo>
                    <a:lnTo>
                      <a:pt x="308" y="526"/>
                    </a:lnTo>
                    <a:lnTo>
                      <a:pt x="298" y="533"/>
                    </a:lnTo>
                    <a:lnTo>
                      <a:pt x="288" y="540"/>
                    </a:lnTo>
                    <a:lnTo>
                      <a:pt x="278" y="549"/>
                    </a:lnTo>
                    <a:lnTo>
                      <a:pt x="268" y="558"/>
                    </a:lnTo>
                    <a:lnTo>
                      <a:pt x="259" y="568"/>
                    </a:lnTo>
                    <a:lnTo>
                      <a:pt x="248" y="577"/>
                    </a:lnTo>
                    <a:lnTo>
                      <a:pt x="240" y="588"/>
                    </a:lnTo>
                    <a:lnTo>
                      <a:pt x="232" y="599"/>
                    </a:lnTo>
                    <a:lnTo>
                      <a:pt x="222" y="611"/>
                    </a:lnTo>
                    <a:lnTo>
                      <a:pt x="215" y="624"/>
                    </a:lnTo>
                    <a:lnTo>
                      <a:pt x="205" y="616"/>
                    </a:lnTo>
                    <a:lnTo>
                      <a:pt x="194" y="612"/>
                    </a:lnTo>
                    <a:lnTo>
                      <a:pt x="181" y="609"/>
                    </a:lnTo>
                    <a:lnTo>
                      <a:pt x="167" y="608"/>
                    </a:lnTo>
                    <a:lnTo>
                      <a:pt x="153" y="608"/>
                    </a:lnTo>
                    <a:lnTo>
                      <a:pt x="138" y="609"/>
                    </a:lnTo>
                    <a:lnTo>
                      <a:pt x="122" y="610"/>
                    </a:lnTo>
                    <a:lnTo>
                      <a:pt x="106" y="610"/>
                    </a:lnTo>
                    <a:lnTo>
                      <a:pt x="92" y="611"/>
                    </a:lnTo>
                    <a:lnTo>
                      <a:pt x="77" y="609"/>
                    </a:lnTo>
                    <a:lnTo>
                      <a:pt x="62" y="607"/>
                    </a:lnTo>
                    <a:lnTo>
                      <a:pt x="50" y="601"/>
                    </a:lnTo>
                    <a:lnTo>
                      <a:pt x="38" y="593"/>
                    </a:lnTo>
                    <a:lnTo>
                      <a:pt x="29" y="582"/>
                    </a:lnTo>
                    <a:lnTo>
                      <a:pt x="20" y="568"/>
                    </a:lnTo>
                    <a:lnTo>
                      <a:pt x="15" y="550"/>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5" name="Freeform 1113">
                <a:extLst>
                  <a:ext uri="{FF2B5EF4-FFF2-40B4-BE49-F238E27FC236}">
                    <a16:creationId xmlns:a16="http://schemas.microsoft.com/office/drawing/2014/main" id="{831928CF-963A-AA48-715B-5B5137E22CEF}"/>
                  </a:ext>
                </a:extLst>
              </p:cNvPr>
              <p:cNvSpPr>
                <a:spLocks/>
              </p:cNvSpPr>
              <p:nvPr/>
            </p:nvSpPr>
            <p:spPr bwMode="auto">
              <a:xfrm>
                <a:off x="4450" y="3502"/>
                <a:ext cx="412" cy="402"/>
              </a:xfrm>
              <a:custGeom>
                <a:avLst/>
                <a:gdLst>
                  <a:gd name="T0" fmla="*/ 550 w 1235"/>
                  <a:gd name="T1" fmla="*/ 1207 h 1207"/>
                  <a:gd name="T2" fmla="*/ 596 w 1235"/>
                  <a:gd name="T3" fmla="*/ 1137 h 1207"/>
                  <a:gd name="T4" fmla="*/ 586 w 1235"/>
                  <a:gd name="T5" fmla="*/ 913 h 1207"/>
                  <a:gd name="T6" fmla="*/ 582 w 1235"/>
                  <a:gd name="T7" fmla="*/ 696 h 1207"/>
                  <a:gd name="T8" fmla="*/ 573 w 1235"/>
                  <a:gd name="T9" fmla="*/ 544 h 1207"/>
                  <a:gd name="T10" fmla="*/ 544 w 1235"/>
                  <a:gd name="T11" fmla="*/ 479 h 1207"/>
                  <a:gd name="T12" fmla="*/ 570 w 1235"/>
                  <a:gd name="T13" fmla="*/ 489 h 1207"/>
                  <a:gd name="T14" fmla="*/ 658 w 1235"/>
                  <a:gd name="T15" fmla="*/ 535 h 1207"/>
                  <a:gd name="T16" fmla="*/ 745 w 1235"/>
                  <a:gd name="T17" fmla="*/ 568 h 1207"/>
                  <a:gd name="T18" fmla="*/ 839 w 1235"/>
                  <a:gd name="T19" fmla="*/ 587 h 1207"/>
                  <a:gd name="T20" fmla="*/ 959 w 1235"/>
                  <a:gd name="T21" fmla="*/ 596 h 1207"/>
                  <a:gd name="T22" fmla="*/ 1034 w 1235"/>
                  <a:gd name="T23" fmla="*/ 627 h 1207"/>
                  <a:gd name="T24" fmla="*/ 1083 w 1235"/>
                  <a:gd name="T25" fmla="*/ 702 h 1207"/>
                  <a:gd name="T26" fmla="*/ 1062 w 1235"/>
                  <a:gd name="T27" fmla="*/ 802 h 1207"/>
                  <a:gd name="T28" fmla="*/ 1069 w 1235"/>
                  <a:gd name="T29" fmla="*/ 848 h 1207"/>
                  <a:gd name="T30" fmla="*/ 1085 w 1235"/>
                  <a:gd name="T31" fmla="*/ 746 h 1207"/>
                  <a:gd name="T32" fmla="*/ 1109 w 1235"/>
                  <a:gd name="T33" fmla="*/ 732 h 1207"/>
                  <a:gd name="T34" fmla="*/ 1156 w 1235"/>
                  <a:gd name="T35" fmla="*/ 847 h 1207"/>
                  <a:gd name="T36" fmla="*/ 1228 w 1235"/>
                  <a:gd name="T37" fmla="*/ 909 h 1207"/>
                  <a:gd name="T38" fmla="*/ 1212 w 1235"/>
                  <a:gd name="T39" fmla="*/ 879 h 1207"/>
                  <a:gd name="T40" fmla="*/ 1154 w 1235"/>
                  <a:gd name="T41" fmla="*/ 772 h 1207"/>
                  <a:gd name="T42" fmla="*/ 1195 w 1235"/>
                  <a:gd name="T43" fmla="*/ 714 h 1207"/>
                  <a:gd name="T44" fmla="*/ 1199 w 1235"/>
                  <a:gd name="T45" fmla="*/ 698 h 1207"/>
                  <a:gd name="T46" fmla="*/ 1171 w 1235"/>
                  <a:gd name="T47" fmla="*/ 699 h 1207"/>
                  <a:gd name="T48" fmla="*/ 1127 w 1235"/>
                  <a:gd name="T49" fmla="*/ 667 h 1207"/>
                  <a:gd name="T50" fmla="*/ 1103 w 1235"/>
                  <a:gd name="T51" fmla="*/ 616 h 1207"/>
                  <a:gd name="T52" fmla="*/ 1124 w 1235"/>
                  <a:gd name="T53" fmla="*/ 516 h 1207"/>
                  <a:gd name="T54" fmla="*/ 1163 w 1235"/>
                  <a:gd name="T55" fmla="*/ 441 h 1207"/>
                  <a:gd name="T56" fmla="*/ 1135 w 1235"/>
                  <a:gd name="T57" fmla="*/ 457 h 1207"/>
                  <a:gd name="T58" fmla="*/ 1081 w 1235"/>
                  <a:gd name="T59" fmla="*/ 569 h 1207"/>
                  <a:gd name="T60" fmla="*/ 1065 w 1235"/>
                  <a:gd name="T61" fmla="*/ 606 h 1207"/>
                  <a:gd name="T62" fmla="*/ 1023 w 1235"/>
                  <a:gd name="T63" fmla="*/ 567 h 1207"/>
                  <a:gd name="T64" fmla="*/ 939 w 1235"/>
                  <a:gd name="T65" fmla="*/ 548 h 1207"/>
                  <a:gd name="T66" fmla="*/ 796 w 1235"/>
                  <a:gd name="T67" fmla="*/ 531 h 1207"/>
                  <a:gd name="T68" fmla="*/ 646 w 1235"/>
                  <a:gd name="T69" fmla="*/ 459 h 1207"/>
                  <a:gd name="T70" fmla="*/ 596 w 1235"/>
                  <a:gd name="T71" fmla="*/ 315 h 1207"/>
                  <a:gd name="T72" fmla="*/ 605 w 1235"/>
                  <a:gd name="T73" fmla="*/ 220 h 1207"/>
                  <a:gd name="T74" fmla="*/ 615 w 1235"/>
                  <a:gd name="T75" fmla="*/ 125 h 1207"/>
                  <a:gd name="T76" fmla="*/ 609 w 1235"/>
                  <a:gd name="T77" fmla="*/ 19 h 1207"/>
                  <a:gd name="T78" fmla="*/ 484 w 1235"/>
                  <a:gd name="T79" fmla="*/ 13 h 1207"/>
                  <a:gd name="T80" fmla="*/ 449 w 1235"/>
                  <a:gd name="T81" fmla="*/ 97 h 1207"/>
                  <a:gd name="T82" fmla="*/ 452 w 1235"/>
                  <a:gd name="T83" fmla="*/ 199 h 1207"/>
                  <a:gd name="T84" fmla="*/ 454 w 1235"/>
                  <a:gd name="T85" fmla="*/ 301 h 1207"/>
                  <a:gd name="T86" fmla="*/ 453 w 1235"/>
                  <a:gd name="T87" fmla="*/ 415 h 1207"/>
                  <a:gd name="T88" fmla="*/ 368 w 1235"/>
                  <a:gd name="T89" fmla="*/ 488 h 1207"/>
                  <a:gd name="T90" fmla="*/ 259 w 1235"/>
                  <a:gd name="T91" fmla="*/ 544 h 1207"/>
                  <a:gd name="T92" fmla="*/ 162 w 1235"/>
                  <a:gd name="T93" fmla="*/ 625 h 1207"/>
                  <a:gd name="T94" fmla="*/ 77 w 1235"/>
                  <a:gd name="T95" fmla="*/ 617 h 1207"/>
                  <a:gd name="T96" fmla="*/ 5 w 1235"/>
                  <a:gd name="T97" fmla="*/ 612 h 1207"/>
                  <a:gd name="T98" fmla="*/ 141 w 1235"/>
                  <a:gd name="T99" fmla="*/ 633 h 1207"/>
                  <a:gd name="T100" fmla="*/ 126 w 1235"/>
                  <a:gd name="T101" fmla="*/ 706 h 1207"/>
                  <a:gd name="T102" fmla="*/ 55 w 1235"/>
                  <a:gd name="T103" fmla="*/ 793 h 1207"/>
                  <a:gd name="T104" fmla="*/ 64 w 1235"/>
                  <a:gd name="T105" fmla="*/ 843 h 1207"/>
                  <a:gd name="T106" fmla="*/ 110 w 1235"/>
                  <a:gd name="T107" fmla="*/ 808 h 1207"/>
                  <a:gd name="T108" fmla="*/ 186 w 1235"/>
                  <a:gd name="T109" fmla="*/ 692 h 1207"/>
                  <a:gd name="T110" fmla="*/ 301 w 1235"/>
                  <a:gd name="T111" fmla="*/ 584 h 1207"/>
                  <a:gd name="T112" fmla="*/ 435 w 1235"/>
                  <a:gd name="T113" fmla="*/ 541 h 1207"/>
                  <a:gd name="T114" fmla="*/ 462 w 1235"/>
                  <a:gd name="T115" fmla="*/ 576 h 1207"/>
                  <a:gd name="T116" fmla="*/ 471 w 1235"/>
                  <a:gd name="T117" fmla="*/ 698 h 1207"/>
                  <a:gd name="T118" fmla="*/ 472 w 1235"/>
                  <a:gd name="T119" fmla="*/ 877 h 1207"/>
                  <a:gd name="T120" fmla="*/ 473 w 1235"/>
                  <a:gd name="T121" fmla="*/ 1057 h 1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5" h="1207">
                    <a:moveTo>
                      <a:pt x="474" y="1182"/>
                    </a:moveTo>
                    <a:lnTo>
                      <a:pt x="484" y="1189"/>
                    </a:lnTo>
                    <a:lnTo>
                      <a:pt x="494" y="1195"/>
                    </a:lnTo>
                    <a:lnTo>
                      <a:pt x="503" y="1199"/>
                    </a:lnTo>
                    <a:lnTo>
                      <a:pt x="511" y="1203"/>
                    </a:lnTo>
                    <a:lnTo>
                      <a:pt x="520" y="1205"/>
                    </a:lnTo>
                    <a:lnTo>
                      <a:pt x="528" y="1207"/>
                    </a:lnTo>
                    <a:lnTo>
                      <a:pt x="535" y="1207"/>
                    </a:lnTo>
                    <a:lnTo>
                      <a:pt x="543" y="1207"/>
                    </a:lnTo>
                    <a:lnTo>
                      <a:pt x="550" y="1207"/>
                    </a:lnTo>
                    <a:lnTo>
                      <a:pt x="557" y="1206"/>
                    </a:lnTo>
                    <a:lnTo>
                      <a:pt x="565" y="1204"/>
                    </a:lnTo>
                    <a:lnTo>
                      <a:pt x="571" y="1203"/>
                    </a:lnTo>
                    <a:lnTo>
                      <a:pt x="578" y="1201"/>
                    </a:lnTo>
                    <a:lnTo>
                      <a:pt x="586" y="1199"/>
                    </a:lnTo>
                    <a:lnTo>
                      <a:pt x="594" y="1197"/>
                    </a:lnTo>
                    <a:lnTo>
                      <a:pt x="602" y="1195"/>
                    </a:lnTo>
                    <a:lnTo>
                      <a:pt x="599" y="1177"/>
                    </a:lnTo>
                    <a:lnTo>
                      <a:pt x="598" y="1157"/>
                    </a:lnTo>
                    <a:lnTo>
                      <a:pt x="596" y="1137"/>
                    </a:lnTo>
                    <a:lnTo>
                      <a:pt x="594" y="1116"/>
                    </a:lnTo>
                    <a:lnTo>
                      <a:pt x="593" y="1094"/>
                    </a:lnTo>
                    <a:lnTo>
                      <a:pt x="592" y="1073"/>
                    </a:lnTo>
                    <a:lnTo>
                      <a:pt x="591" y="1051"/>
                    </a:lnTo>
                    <a:lnTo>
                      <a:pt x="590" y="1027"/>
                    </a:lnTo>
                    <a:lnTo>
                      <a:pt x="589" y="1005"/>
                    </a:lnTo>
                    <a:lnTo>
                      <a:pt x="588" y="982"/>
                    </a:lnTo>
                    <a:lnTo>
                      <a:pt x="587" y="959"/>
                    </a:lnTo>
                    <a:lnTo>
                      <a:pt x="586" y="936"/>
                    </a:lnTo>
                    <a:lnTo>
                      <a:pt x="586" y="913"/>
                    </a:lnTo>
                    <a:lnTo>
                      <a:pt x="586" y="890"/>
                    </a:lnTo>
                    <a:lnTo>
                      <a:pt x="585" y="867"/>
                    </a:lnTo>
                    <a:lnTo>
                      <a:pt x="584" y="845"/>
                    </a:lnTo>
                    <a:lnTo>
                      <a:pt x="584" y="821"/>
                    </a:lnTo>
                    <a:lnTo>
                      <a:pt x="584" y="799"/>
                    </a:lnTo>
                    <a:lnTo>
                      <a:pt x="584" y="778"/>
                    </a:lnTo>
                    <a:lnTo>
                      <a:pt x="583" y="756"/>
                    </a:lnTo>
                    <a:lnTo>
                      <a:pt x="583" y="736"/>
                    </a:lnTo>
                    <a:lnTo>
                      <a:pt x="582" y="715"/>
                    </a:lnTo>
                    <a:lnTo>
                      <a:pt x="582" y="696"/>
                    </a:lnTo>
                    <a:lnTo>
                      <a:pt x="581" y="677"/>
                    </a:lnTo>
                    <a:lnTo>
                      <a:pt x="581" y="659"/>
                    </a:lnTo>
                    <a:lnTo>
                      <a:pt x="581" y="643"/>
                    </a:lnTo>
                    <a:lnTo>
                      <a:pt x="579" y="627"/>
                    </a:lnTo>
                    <a:lnTo>
                      <a:pt x="578" y="611"/>
                    </a:lnTo>
                    <a:lnTo>
                      <a:pt x="578" y="597"/>
                    </a:lnTo>
                    <a:lnTo>
                      <a:pt x="577" y="584"/>
                    </a:lnTo>
                    <a:lnTo>
                      <a:pt x="576" y="572"/>
                    </a:lnTo>
                    <a:lnTo>
                      <a:pt x="575" y="562"/>
                    </a:lnTo>
                    <a:lnTo>
                      <a:pt x="573" y="544"/>
                    </a:lnTo>
                    <a:lnTo>
                      <a:pt x="571" y="528"/>
                    </a:lnTo>
                    <a:lnTo>
                      <a:pt x="569" y="516"/>
                    </a:lnTo>
                    <a:lnTo>
                      <a:pt x="566" y="506"/>
                    </a:lnTo>
                    <a:lnTo>
                      <a:pt x="563" y="499"/>
                    </a:lnTo>
                    <a:lnTo>
                      <a:pt x="559" y="492"/>
                    </a:lnTo>
                    <a:lnTo>
                      <a:pt x="556" y="488"/>
                    </a:lnTo>
                    <a:lnTo>
                      <a:pt x="553" y="485"/>
                    </a:lnTo>
                    <a:lnTo>
                      <a:pt x="550" y="483"/>
                    </a:lnTo>
                    <a:lnTo>
                      <a:pt x="547" y="481"/>
                    </a:lnTo>
                    <a:lnTo>
                      <a:pt x="544" y="479"/>
                    </a:lnTo>
                    <a:lnTo>
                      <a:pt x="541" y="477"/>
                    </a:lnTo>
                    <a:lnTo>
                      <a:pt x="538" y="474"/>
                    </a:lnTo>
                    <a:lnTo>
                      <a:pt x="535" y="471"/>
                    </a:lnTo>
                    <a:lnTo>
                      <a:pt x="533" y="467"/>
                    </a:lnTo>
                    <a:lnTo>
                      <a:pt x="531" y="461"/>
                    </a:lnTo>
                    <a:lnTo>
                      <a:pt x="538" y="467"/>
                    </a:lnTo>
                    <a:lnTo>
                      <a:pt x="546" y="472"/>
                    </a:lnTo>
                    <a:lnTo>
                      <a:pt x="554" y="478"/>
                    </a:lnTo>
                    <a:lnTo>
                      <a:pt x="563" y="484"/>
                    </a:lnTo>
                    <a:lnTo>
                      <a:pt x="570" y="489"/>
                    </a:lnTo>
                    <a:lnTo>
                      <a:pt x="578" y="494"/>
                    </a:lnTo>
                    <a:lnTo>
                      <a:pt x="588" y="500"/>
                    </a:lnTo>
                    <a:lnTo>
                      <a:pt x="596" y="504"/>
                    </a:lnTo>
                    <a:lnTo>
                      <a:pt x="605" y="509"/>
                    </a:lnTo>
                    <a:lnTo>
                      <a:pt x="614" y="513"/>
                    </a:lnTo>
                    <a:lnTo>
                      <a:pt x="623" y="519"/>
                    </a:lnTo>
                    <a:lnTo>
                      <a:pt x="631" y="523"/>
                    </a:lnTo>
                    <a:lnTo>
                      <a:pt x="640" y="527"/>
                    </a:lnTo>
                    <a:lnTo>
                      <a:pt x="650" y="531"/>
                    </a:lnTo>
                    <a:lnTo>
                      <a:pt x="658" y="535"/>
                    </a:lnTo>
                    <a:lnTo>
                      <a:pt x="668" y="540"/>
                    </a:lnTo>
                    <a:lnTo>
                      <a:pt x="676" y="543"/>
                    </a:lnTo>
                    <a:lnTo>
                      <a:pt x="686" y="546"/>
                    </a:lnTo>
                    <a:lnTo>
                      <a:pt x="694" y="550"/>
                    </a:lnTo>
                    <a:lnTo>
                      <a:pt x="704" y="553"/>
                    </a:lnTo>
                    <a:lnTo>
                      <a:pt x="712" y="556"/>
                    </a:lnTo>
                    <a:lnTo>
                      <a:pt x="720" y="560"/>
                    </a:lnTo>
                    <a:lnTo>
                      <a:pt x="729" y="563"/>
                    </a:lnTo>
                    <a:lnTo>
                      <a:pt x="737" y="565"/>
                    </a:lnTo>
                    <a:lnTo>
                      <a:pt x="745" y="568"/>
                    </a:lnTo>
                    <a:lnTo>
                      <a:pt x="753" y="570"/>
                    </a:lnTo>
                    <a:lnTo>
                      <a:pt x="760" y="572"/>
                    </a:lnTo>
                    <a:lnTo>
                      <a:pt x="768" y="574"/>
                    </a:lnTo>
                    <a:lnTo>
                      <a:pt x="775" y="577"/>
                    </a:lnTo>
                    <a:lnTo>
                      <a:pt x="782" y="580"/>
                    </a:lnTo>
                    <a:lnTo>
                      <a:pt x="789" y="581"/>
                    </a:lnTo>
                    <a:lnTo>
                      <a:pt x="795" y="583"/>
                    </a:lnTo>
                    <a:lnTo>
                      <a:pt x="811" y="584"/>
                    </a:lnTo>
                    <a:lnTo>
                      <a:pt x="826" y="586"/>
                    </a:lnTo>
                    <a:lnTo>
                      <a:pt x="839" y="587"/>
                    </a:lnTo>
                    <a:lnTo>
                      <a:pt x="854" y="588"/>
                    </a:lnTo>
                    <a:lnTo>
                      <a:pt x="868" y="589"/>
                    </a:lnTo>
                    <a:lnTo>
                      <a:pt x="880" y="590"/>
                    </a:lnTo>
                    <a:lnTo>
                      <a:pt x="893" y="591"/>
                    </a:lnTo>
                    <a:lnTo>
                      <a:pt x="905" y="592"/>
                    </a:lnTo>
                    <a:lnTo>
                      <a:pt x="917" y="592"/>
                    </a:lnTo>
                    <a:lnTo>
                      <a:pt x="929" y="593"/>
                    </a:lnTo>
                    <a:lnTo>
                      <a:pt x="940" y="594"/>
                    </a:lnTo>
                    <a:lnTo>
                      <a:pt x="950" y="595"/>
                    </a:lnTo>
                    <a:lnTo>
                      <a:pt x="959" y="596"/>
                    </a:lnTo>
                    <a:lnTo>
                      <a:pt x="969" y="597"/>
                    </a:lnTo>
                    <a:lnTo>
                      <a:pt x="977" y="598"/>
                    </a:lnTo>
                    <a:lnTo>
                      <a:pt x="984" y="600"/>
                    </a:lnTo>
                    <a:lnTo>
                      <a:pt x="991" y="603"/>
                    </a:lnTo>
                    <a:lnTo>
                      <a:pt x="998" y="605"/>
                    </a:lnTo>
                    <a:lnTo>
                      <a:pt x="1004" y="608"/>
                    </a:lnTo>
                    <a:lnTo>
                      <a:pt x="1012" y="612"/>
                    </a:lnTo>
                    <a:lnTo>
                      <a:pt x="1019" y="616"/>
                    </a:lnTo>
                    <a:lnTo>
                      <a:pt x="1026" y="622"/>
                    </a:lnTo>
                    <a:lnTo>
                      <a:pt x="1034" y="627"/>
                    </a:lnTo>
                    <a:lnTo>
                      <a:pt x="1040" y="632"/>
                    </a:lnTo>
                    <a:lnTo>
                      <a:pt x="1047" y="638"/>
                    </a:lnTo>
                    <a:lnTo>
                      <a:pt x="1054" y="645"/>
                    </a:lnTo>
                    <a:lnTo>
                      <a:pt x="1060" y="651"/>
                    </a:lnTo>
                    <a:lnTo>
                      <a:pt x="1066" y="658"/>
                    </a:lnTo>
                    <a:lnTo>
                      <a:pt x="1072" y="665"/>
                    </a:lnTo>
                    <a:lnTo>
                      <a:pt x="1076" y="672"/>
                    </a:lnTo>
                    <a:lnTo>
                      <a:pt x="1080" y="679"/>
                    </a:lnTo>
                    <a:lnTo>
                      <a:pt x="1083" y="687"/>
                    </a:lnTo>
                    <a:lnTo>
                      <a:pt x="1083" y="702"/>
                    </a:lnTo>
                    <a:lnTo>
                      <a:pt x="1082" y="714"/>
                    </a:lnTo>
                    <a:lnTo>
                      <a:pt x="1081" y="727"/>
                    </a:lnTo>
                    <a:lnTo>
                      <a:pt x="1079" y="738"/>
                    </a:lnTo>
                    <a:lnTo>
                      <a:pt x="1077" y="749"/>
                    </a:lnTo>
                    <a:lnTo>
                      <a:pt x="1075" y="758"/>
                    </a:lnTo>
                    <a:lnTo>
                      <a:pt x="1072" y="768"/>
                    </a:lnTo>
                    <a:lnTo>
                      <a:pt x="1069" y="777"/>
                    </a:lnTo>
                    <a:lnTo>
                      <a:pt x="1066" y="786"/>
                    </a:lnTo>
                    <a:lnTo>
                      <a:pt x="1064" y="794"/>
                    </a:lnTo>
                    <a:lnTo>
                      <a:pt x="1062" y="802"/>
                    </a:lnTo>
                    <a:lnTo>
                      <a:pt x="1060" y="811"/>
                    </a:lnTo>
                    <a:lnTo>
                      <a:pt x="1059" y="819"/>
                    </a:lnTo>
                    <a:lnTo>
                      <a:pt x="1059" y="829"/>
                    </a:lnTo>
                    <a:lnTo>
                      <a:pt x="1059" y="837"/>
                    </a:lnTo>
                    <a:lnTo>
                      <a:pt x="1060" y="848"/>
                    </a:lnTo>
                    <a:lnTo>
                      <a:pt x="1062" y="849"/>
                    </a:lnTo>
                    <a:lnTo>
                      <a:pt x="1065" y="850"/>
                    </a:lnTo>
                    <a:lnTo>
                      <a:pt x="1067" y="851"/>
                    </a:lnTo>
                    <a:lnTo>
                      <a:pt x="1070" y="852"/>
                    </a:lnTo>
                    <a:lnTo>
                      <a:pt x="1069" y="848"/>
                    </a:lnTo>
                    <a:lnTo>
                      <a:pt x="1068" y="841"/>
                    </a:lnTo>
                    <a:lnTo>
                      <a:pt x="1068" y="833"/>
                    </a:lnTo>
                    <a:lnTo>
                      <a:pt x="1069" y="823"/>
                    </a:lnTo>
                    <a:lnTo>
                      <a:pt x="1070" y="814"/>
                    </a:lnTo>
                    <a:lnTo>
                      <a:pt x="1072" y="802"/>
                    </a:lnTo>
                    <a:lnTo>
                      <a:pt x="1074" y="792"/>
                    </a:lnTo>
                    <a:lnTo>
                      <a:pt x="1076" y="780"/>
                    </a:lnTo>
                    <a:lnTo>
                      <a:pt x="1079" y="769"/>
                    </a:lnTo>
                    <a:lnTo>
                      <a:pt x="1082" y="757"/>
                    </a:lnTo>
                    <a:lnTo>
                      <a:pt x="1085" y="746"/>
                    </a:lnTo>
                    <a:lnTo>
                      <a:pt x="1088" y="735"/>
                    </a:lnTo>
                    <a:lnTo>
                      <a:pt x="1093" y="726"/>
                    </a:lnTo>
                    <a:lnTo>
                      <a:pt x="1096" y="716"/>
                    </a:lnTo>
                    <a:lnTo>
                      <a:pt x="1099" y="709"/>
                    </a:lnTo>
                    <a:lnTo>
                      <a:pt x="1103" y="704"/>
                    </a:lnTo>
                    <a:lnTo>
                      <a:pt x="1104" y="709"/>
                    </a:lnTo>
                    <a:lnTo>
                      <a:pt x="1105" y="714"/>
                    </a:lnTo>
                    <a:lnTo>
                      <a:pt x="1107" y="720"/>
                    </a:lnTo>
                    <a:lnTo>
                      <a:pt x="1108" y="727"/>
                    </a:lnTo>
                    <a:lnTo>
                      <a:pt x="1109" y="732"/>
                    </a:lnTo>
                    <a:lnTo>
                      <a:pt x="1110" y="738"/>
                    </a:lnTo>
                    <a:lnTo>
                      <a:pt x="1112" y="744"/>
                    </a:lnTo>
                    <a:lnTo>
                      <a:pt x="1113" y="748"/>
                    </a:lnTo>
                    <a:lnTo>
                      <a:pt x="1117" y="763"/>
                    </a:lnTo>
                    <a:lnTo>
                      <a:pt x="1122" y="778"/>
                    </a:lnTo>
                    <a:lnTo>
                      <a:pt x="1127" y="792"/>
                    </a:lnTo>
                    <a:lnTo>
                      <a:pt x="1134" y="807"/>
                    </a:lnTo>
                    <a:lnTo>
                      <a:pt x="1140" y="821"/>
                    </a:lnTo>
                    <a:lnTo>
                      <a:pt x="1148" y="834"/>
                    </a:lnTo>
                    <a:lnTo>
                      <a:pt x="1156" y="847"/>
                    </a:lnTo>
                    <a:lnTo>
                      <a:pt x="1163" y="858"/>
                    </a:lnTo>
                    <a:lnTo>
                      <a:pt x="1171" y="869"/>
                    </a:lnTo>
                    <a:lnTo>
                      <a:pt x="1180" y="878"/>
                    </a:lnTo>
                    <a:lnTo>
                      <a:pt x="1188" y="888"/>
                    </a:lnTo>
                    <a:lnTo>
                      <a:pt x="1197" y="895"/>
                    </a:lnTo>
                    <a:lnTo>
                      <a:pt x="1204" y="901"/>
                    </a:lnTo>
                    <a:lnTo>
                      <a:pt x="1212" y="905"/>
                    </a:lnTo>
                    <a:lnTo>
                      <a:pt x="1220" y="909"/>
                    </a:lnTo>
                    <a:lnTo>
                      <a:pt x="1226" y="911"/>
                    </a:lnTo>
                    <a:lnTo>
                      <a:pt x="1228" y="909"/>
                    </a:lnTo>
                    <a:lnTo>
                      <a:pt x="1230" y="908"/>
                    </a:lnTo>
                    <a:lnTo>
                      <a:pt x="1231" y="908"/>
                    </a:lnTo>
                    <a:lnTo>
                      <a:pt x="1231" y="909"/>
                    </a:lnTo>
                    <a:lnTo>
                      <a:pt x="1232" y="909"/>
                    </a:lnTo>
                    <a:lnTo>
                      <a:pt x="1232" y="909"/>
                    </a:lnTo>
                    <a:lnTo>
                      <a:pt x="1232" y="907"/>
                    </a:lnTo>
                    <a:lnTo>
                      <a:pt x="1235" y="902"/>
                    </a:lnTo>
                    <a:lnTo>
                      <a:pt x="1227" y="895"/>
                    </a:lnTo>
                    <a:lnTo>
                      <a:pt x="1220" y="887"/>
                    </a:lnTo>
                    <a:lnTo>
                      <a:pt x="1212" y="879"/>
                    </a:lnTo>
                    <a:lnTo>
                      <a:pt x="1205" y="871"/>
                    </a:lnTo>
                    <a:lnTo>
                      <a:pt x="1198" y="863"/>
                    </a:lnTo>
                    <a:lnTo>
                      <a:pt x="1190" y="854"/>
                    </a:lnTo>
                    <a:lnTo>
                      <a:pt x="1185" y="846"/>
                    </a:lnTo>
                    <a:lnTo>
                      <a:pt x="1179" y="835"/>
                    </a:lnTo>
                    <a:lnTo>
                      <a:pt x="1172" y="825"/>
                    </a:lnTo>
                    <a:lnTo>
                      <a:pt x="1167" y="813"/>
                    </a:lnTo>
                    <a:lnTo>
                      <a:pt x="1162" y="800"/>
                    </a:lnTo>
                    <a:lnTo>
                      <a:pt x="1158" y="787"/>
                    </a:lnTo>
                    <a:lnTo>
                      <a:pt x="1154" y="772"/>
                    </a:lnTo>
                    <a:lnTo>
                      <a:pt x="1150" y="755"/>
                    </a:lnTo>
                    <a:lnTo>
                      <a:pt x="1147" y="737"/>
                    </a:lnTo>
                    <a:lnTo>
                      <a:pt x="1145" y="717"/>
                    </a:lnTo>
                    <a:lnTo>
                      <a:pt x="1154" y="715"/>
                    </a:lnTo>
                    <a:lnTo>
                      <a:pt x="1161" y="715"/>
                    </a:lnTo>
                    <a:lnTo>
                      <a:pt x="1168" y="715"/>
                    </a:lnTo>
                    <a:lnTo>
                      <a:pt x="1175" y="716"/>
                    </a:lnTo>
                    <a:lnTo>
                      <a:pt x="1181" y="716"/>
                    </a:lnTo>
                    <a:lnTo>
                      <a:pt x="1187" y="716"/>
                    </a:lnTo>
                    <a:lnTo>
                      <a:pt x="1195" y="714"/>
                    </a:lnTo>
                    <a:lnTo>
                      <a:pt x="1202" y="710"/>
                    </a:lnTo>
                    <a:lnTo>
                      <a:pt x="1202" y="708"/>
                    </a:lnTo>
                    <a:lnTo>
                      <a:pt x="1201" y="707"/>
                    </a:lnTo>
                    <a:lnTo>
                      <a:pt x="1201" y="705"/>
                    </a:lnTo>
                    <a:lnTo>
                      <a:pt x="1202" y="704"/>
                    </a:lnTo>
                    <a:lnTo>
                      <a:pt x="1202" y="703"/>
                    </a:lnTo>
                    <a:lnTo>
                      <a:pt x="1202" y="700"/>
                    </a:lnTo>
                    <a:lnTo>
                      <a:pt x="1202" y="698"/>
                    </a:lnTo>
                    <a:lnTo>
                      <a:pt x="1202" y="697"/>
                    </a:lnTo>
                    <a:lnTo>
                      <a:pt x="1199" y="698"/>
                    </a:lnTo>
                    <a:lnTo>
                      <a:pt x="1196" y="699"/>
                    </a:lnTo>
                    <a:lnTo>
                      <a:pt x="1192" y="700"/>
                    </a:lnTo>
                    <a:lnTo>
                      <a:pt x="1190" y="700"/>
                    </a:lnTo>
                    <a:lnTo>
                      <a:pt x="1188" y="700"/>
                    </a:lnTo>
                    <a:lnTo>
                      <a:pt x="1186" y="702"/>
                    </a:lnTo>
                    <a:lnTo>
                      <a:pt x="1184" y="702"/>
                    </a:lnTo>
                    <a:lnTo>
                      <a:pt x="1182" y="700"/>
                    </a:lnTo>
                    <a:lnTo>
                      <a:pt x="1179" y="700"/>
                    </a:lnTo>
                    <a:lnTo>
                      <a:pt x="1176" y="699"/>
                    </a:lnTo>
                    <a:lnTo>
                      <a:pt x="1171" y="699"/>
                    </a:lnTo>
                    <a:lnTo>
                      <a:pt x="1167" y="698"/>
                    </a:lnTo>
                    <a:lnTo>
                      <a:pt x="1161" y="697"/>
                    </a:lnTo>
                    <a:lnTo>
                      <a:pt x="1155" y="695"/>
                    </a:lnTo>
                    <a:lnTo>
                      <a:pt x="1147" y="694"/>
                    </a:lnTo>
                    <a:lnTo>
                      <a:pt x="1138" y="692"/>
                    </a:lnTo>
                    <a:lnTo>
                      <a:pt x="1136" y="687"/>
                    </a:lnTo>
                    <a:lnTo>
                      <a:pt x="1135" y="682"/>
                    </a:lnTo>
                    <a:lnTo>
                      <a:pt x="1133" y="677"/>
                    </a:lnTo>
                    <a:lnTo>
                      <a:pt x="1130" y="672"/>
                    </a:lnTo>
                    <a:lnTo>
                      <a:pt x="1127" y="667"/>
                    </a:lnTo>
                    <a:lnTo>
                      <a:pt x="1125" y="661"/>
                    </a:lnTo>
                    <a:lnTo>
                      <a:pt x="1122" y="655"/>
                    </a:lnTo>
                    <a:lnTo>
                      <a:pt x="1120" y="650"/>
                    </a:lnTo>
                    <a:lnTo>
                      <a:pt x="1117" y="645"/>
                    </a:lnTo>
                    <a:lnTo>
                      <a:pt x="1115" y="639"/>
                    </a:lnTo>
                    <a:lnTo>
                      <a:pt x="1113" y="634"/>
                    </a:lnTo>
                    <a:lnTo>
                      <a:pt x="1109" y="630"/>
                    </a:lnTo>
                    <a:lnTo>
                      <a:pt x="1107" y="625"/>
                    </a:lnTo>
                    <a:lnTo>
                      <a:pt x="1105" y="621"/>
                    </a:lnTo>
                    <a:lnTo>
                      <a:pt x="1103" y="616"/>
                    </a:lnTo>
                    <a:lnTo>
                      <a:pt x="1102" y="613"/>
                    </a:lnTo>
                    <a:lnTo>
                      <a:pt x="1103" y="606"/>
                    </a:lnTo>
                    <a:lnTo>
                      <a:pt x="1104" y="596"/>
                    </a:lnTo>
                    <a:lnTo>
                      <a:pt x="1105" y="587"/>
                    </a:lnTo>
                    <a:lnTo>
                      <a:pt x="1107" y="576"/>
                    </a:lnTo>
                    <a:lnTo>
                      <a:pt x="1109" y="565"/>
                    </a:lnTo>
                    <a:lnTo>
                      <a:pt x="1113" y="552"/>
                    </a:lnTo>
                    <a:lnTo>
                      <a:pt x="1117" y="541"/>
                    </a:lnTo>
                    <a:lnTo>
                      <a:pt x="1120" y="528"/>
                    </a:lnTo>
                    <a:lnTo>
                      <a:pt x="1124" y="516"/>
                    </a:lnTo>
                    <a:lnTo>
                      <a:pt x="1128" y="505"/>
                    </a:lnTo>
                    <a:lnTo>
                      <a:pt x="1134" y="493"/>
                    </a:lnTo>
                    <a:lnTo>
                      <a:pt x="1139" y="483"/>
                    </a:lnTo>
                    <a:lnTo>
                      <a:pt x="1145" y="472"/>
                    </a:lnTo>
                    <a:lnTo>
                      <a:pt x="1150" y="464"/>
                    </a:lnTo>
                    <a:lnTo>
                      <a:pt x="1157" y="457"/>
                    </a:lnTo>
                    <a:lnTo>
                      <a:pt x="1164" y="450"/>
                    </a:lnTo>
                    <a:lnTo>
                      <a:pt x="1164" y="447"/>
                    </a:lnTo>
                    <a:lnTo>
                      <a:pt x="1164" y="444"/>
                    </a:lnTo>
                    <a:lnTo>
                      <a:pt x="1163" y="441"/>
                    </a:lnTo>
                    <a:lnTo>
                      <a:pt x="1163" y="438"/>
                    </a:lnTo>
                    <a:lnTo>
                      <a:pt x="1163" y="434"/>
                    </a:lnTo>
                    <a:lnTo>
                      <a:pt x="1163" y="431"/>
                    </a:lnTo>
                    <a:lnTo>
                      <a:pt x="1163" y="428"/>
                    </a:lnTo>
                    <a:lnTo>
                      <a:pt x="1163" y="425"/>
                    </a:lnTo>
                    <a:lnTo>
                      <a:pt x="1159" y="428"/>
                    </a:lnTo>
                    <a:lnTo>
                      <a:pt x="1154" y="432"/>
                    </a:lnTo>
                    <a:lnTo>
                      <a:pt x="1147" y="440"/>
                    </a:lnTo>
                    <a:lnTo>
                      <a:pt x="1142" y="447"/>
                    </a:lnTo>
                    <a:lnTo>
                      <a:pt x="1135" y="457"/>
                    </a:lnTo>
                    <a:lnTo>
                      <a:pt x="1128" y="467"/>
                    </a:lnTo>
                    <a:lnTo>
                      <a:pt x="1121" y="478"/>
                    </a:lnTo>
                    <a:lnTo>
                      <a:pt x="1115" y="489"/>
                    </a:lnTo>
                    <a:lnTo>
                      <a:pt x="1108" y="502"/>
                    </a:lnTo>
                    <a:lnTo>
                      <a:pt x="1102" y="513"/>
                    </a:lnTo>
                    <a:lnTo>
                      <a:pt x="1097" y="525"/>
                    </a:lnTo>
                    <a:lnTo>
                      <a:pt x="1092" y="538"/>
                    </a:lnTo>
                    <a:lnTo>
                      <a:pt x="1087" y="549"/>
                    </a:lnTo>
                    <a:lnTo>
                      <a:pt x="1083" y="560"/>
                    </a:lnTo>
                    <a:lnTo>
                      <a:pt x="1081" y="569"/>
                    </a:lnTo>
                    <a:lnTo>
                      <a:pt x="1079" y="577"/>
                    </a:lnTo>
                    <a:lnTo>
                      <a:pt x="1079" y="580"/>
                    </a:lnTo>
                    <a:lnTo>
                      <a:pt x="1078" y="583"/>
                    </a:lnTo>
                    <a:lnTo>
                      <a:pt x="1076" y="588"/>
                    </a:lnTo>
                    <a:lnTo>
                      <a:pt x="1074" y="593"/>
                    </a:lnTo>
                    <a:lnTo>
                      <a:pt x="1072" y="600"/>
                    </a:lnTo>
                    <a:lnTo>
                      <a:pt x="1070" y="604"/>
                    </a:lnTo>
                    <a:lnTo>
                      <a:pt x="1069" y="607"/>
                    </a:lnTo>
                    <a:lnTo>
                      <a:pt x="1069" y="608"/>
                    </a:lnTo>
                    <a:lnTo>
                      <a:pt x="1065" y="606"/>
                    </a:lnTo>
                    <a:lnTo>
                      <a:pt x="1060" y="602"/>
                    </a:lnTo>
                    <a:lnTo>
                      <a:pt x="1055" y="596"/>
                    </a:lnTo>
                    <a:lnTo>
                      <a:pt x="1049" y="591"/>
                    </a:lnTo>
                    <a:lnTo>
                      <a:pt x="1045" y="586"/>
                    </a:lnTo>
                    <a:lnTo>
                      <a:pt x="1041" y="582"/>
                    </a:lnTo>
                    <a:lnTo>
                      <a:pt x="1038" y="577"/>
                    </a:lnTo>
                    <a:lnTo>
                      <a:pt x="1036" y="576"/>
                    </a:lnTo>
                    <a:lnTo>
                      <a:pt x="1033" y="573"/>
                    </a:lnTo>
                    <a:lnTo>
                      <a:pt x="1027" y="570"/>
                    </a:lnTo>
                    <a:lnTo>
                      <a:pt x="1023" y="567"/>
                    </a:lnTo>
                    <a:lnTo>
                      <a:pt x="1018" y="564"/>
                    </a:lnTo>
                    <a:lnTo>
                      <a:pt x="1012" y="562"/>
                    </a:lnTo>
                    <a:lnTo>
                      <a:pt x="1006" y="559"/>
                    </a:lnTo>
                    <a:lnTo>
                      <a:pt x="1001" y="556"/>
                    </a:lnTo>
                    <a:lnTo>
                      <a:pt x="996" y="555"/>
                    </a:lnTo>
                    <a:lnTo>
                      <a:pt x="986" y="552"/>
                    </a:lnTo>
                    <a:lnTo>
                      <a:pt x="975" y="551"/>
                    </a:lnTo>
                    <a:lnTo>
                      <a:pt x="963" y="550"/>
                    </a:lnTo>
                    <a:lnTo>
                      <a:pt x="952" y="549"/>
                    </a:lnTo>
                    <a:lnTo>
                      <a:pt x="939" y="548"/>
                    </a:lnTo>
                    <a:lnTo>
                      <a:pt x="925" y="547"/>
                    </a:lnTo>
                    <a:lnTo>
                      <a:pt x="912" y="546"/>
                    </a:lnTo>
                    <a:lnTo>
                      <a:pt x="898" y="545"/>
                    </a:lnTo>
                    <a:lnTo>
                      <a:pt x="884" y="545"/>
                    </a:lnTo>
                    <a:lnTo>
                      <a:pt x="870" y="543"/>
                    </a:lnTo>
                    <a:lnTo>
                      <a:pt x="855" y="542"/>
                    </a:lnTo>
                    <a:lnTo>
                      <a:pt x="840" y="540"/>
                    </a:lnTo>
                    <a:lnTo>
                      <a:pt x="826" y="538"/>
                    </a:lnTo>
                    <a:lnTo>
                      <a:pt x="811" y="535"/>
                    </a:lnTo>
                    <a:lnTo>
                      <a:pt x="796" y="531"/>
                    </a:lnTo>
                    <a:lnTo>
                      <a:pt x="782" y="527"/>
                    </a:lnTo>
                    <a:lnTo>
                      <a:pt x="767" y="523"/>
                    </a:lnTo>
                    <a:lnTo>
                      <a:pt x="751" y="518"/>
                    </a:lnTo>
                    <a:lnTo>
                      <a:pt x="734" y="511"/>
                    </a:lnTo>
                    <a:lnTo>
                      <a:pt x="718" y="505"/>
                    </a:lnTo>
                    <a:lnTo>
                      <a:pt x="702" y="498"/>
                    </a:lnTo>
                    <a:lnTo>
                      <a:pt x="688" y="489"/>
                    </a:lnTo>
                    <a:lnTo>
                      <a:pt x="673" y="480"/>
                    </a:lnTo>
                    <a:lnTo>
                      <a:pt x="658" y="469"/>
                    </a:lnTo>
                    <a:lnTo>
                      <a:pt x="646" y="459"/>
                    </a:lnTo>
                    <a:lnTo>
                      <a:pt x="634" y="446"/>
                    </a:lnTo>
                    <a:lnTo>
                      <a:pt x="624" y="432"/>
                    </a:lnTo>
                    <a:lnTo>
                      <a:pt x="614" y="418"/>
                    </a:lnTo>
                    <a:lnTo>
                      <a:pt x="607" y="402"/>
                    </a:lnTo>
                    <a:lnTo>
                      <a:pt x="602" y="385"/>
                    </a:lnTo>
                    <a:lnTo>
                      <a:pt x="597" y="366"/>
                    </a:lnTo>
                    <a:lnTo>
                      <a:pt x="596" y="346"/>
                    </a:lnTo>
                    <a:lnTo>
                      <a:pt x="596" y="336"/>
                    </a:lnTo>
                    <a:lnTo>
                      <a:pt x="596" y="325"/>
                    </a:lnTo>
                    <a:lnTo>
                      <a:pt x="596" y="315"/>
                    </a:lnTo>
                    <a:lnTo>
                      <a:pt x="597" y="305"/>
                    </a:lnTo>
                    <a:lnTo>
                      <a:pt x="597" y="296"/>
                    </a:lnTo>
                    <a:lnTo>
                      <a:pt x="598" y="285"/>
                    </a:lnTo>
                    <a:lnTo>
                      <a:pt x="598" y="276"/>
                    </a:lnTo>
                    <a:lnTo>
                      <a:pt x="599" y="266"/>
                    </a:lnTo>
                    <a:lnTo>
                      <a:pt x="600" y="257"/>
                    </a:lnTo>
                    <a:lnTo>
                      <a:pt x="602" y="247"/>
                    </a:lnTo>
                    <a:lnTo>
                      <a:pt x="603" y="239"/>
                    </a:lnTo>
                    <a:lnTo>
                      <a:pt x="604" y="229"/>
                    </a:lnTo>
                    <a:lnTo>
                      <a:pt x="605" y="220"/>
                    </a:lnTo>
                    <a:lnTo>
                      <a:pt x="606" y="211"/>
                    </a:lnTo>
                    <a:lnTo>
                      <a:pt x="607" y="201"/>
                    </a:lnTo>
                    <a:lnTo>
                      <a:pt x="608" y="192"/>
                    </a:lnTo>
                    <a:lnTo>
                      <a:pt x="609" y="182"/>
                    </a:lnTo>
                    <a:lnTo>
                      <a:pt x="610" y="173"/>
                    </a:lnTo>
                    <a:lnTo>
                      <a:pt x="611" y="164"/>
                    </a:lnTo>
                    <a:lnTo>
                      <a:pt x="613" y="154"/>
                    </a:lnTo>
                    <a:lnTo>
                      <a:pt x="614" y="144"/>
                    </a:lnTo>
                    <a:lnTo>
                      <a:pt x="614" y="135"/>
                    </a:lnTo>
                    <a:lnTo>
                      <a:pt x="615" y="125"/>
                    </a:lnTo>
                    <a:lnTo>
                      <a:pt x="616" y="115"/>
                    </a:lnTo>
                    <a:lnTo>
                      <a:pt x="617" y="104"/>
                    </a:lnTo>
                    <a:lnTo>
                      <a:pt x="617" y="95"/>
                    </a:lnTo>
                    <a:lnTo>
                      <a:pt x="618" y="84"/>
                    </a:lnTo>
                    <a:lnTo>
                      <a:pt x="618" y="74"/>
                    </a:lnTo>
                    <a:lnTo>
                      <a:pt x="618" y="62"/>
                    </a:lnTo>
                    <a:lnTo>
                      <a:pt x="619" y="52"/>
                    </a:lnTo>
                    <a:lnTo>
                      <a:pt x="619" y="40"/>
                    </a:lnTo>
                    <a:lnTo>
                      <a:pt x="618" y="29"/>
                    </a:lnTo>
                    <a:lnTo>
                      <a:pt x="609" y="19"/>
                    </a:lnTo>
                    <a:lnTo>
                      <a:pt x="597" y="13"/>
                    </a:lnTo>
                    <a:lnTo>
                      <a:pt x="586" y="8"/>
                    </a:lnTo>
                    <a:lnTo>
                      <a:pt x="573" y="3"/>
                    </a:lnTo>
                    <a:lnTo>
                      <a:pt x="559" y="0"/>
                    </a:lnTo>
                    <a:lnTo>
                      <a:pt x="546" y="0"/>
                    </a:lnTo>
                    <a:lnTo>
                      <a:pt x="533" y="0"/>
                    </a:lnTo>
                    <a:lnTo>
                      <a:pt x="520" y="2"/>
                    </a:lnTo>
                    <a:lnTo>
                      <a:pt x="507" y="5"/>
                    </a:lnTo>
                    <a:lnTo>
                      <a:pt x="495" y="9"/>
                    </a:lnTo>
                    <a:lnTo>
                      <a:pt x="484" y="13"/>
                    </a:lnTo>
                    <a:lnTo>
                      <a:pt x="473" y="18"/>
                    </a:lnTo>
                    <a:lnTo>
                      <a:pt x="465" y="24"/>
                    </a:lnTo>
                    <a:lnTo>
                      <a:pt x="457" y="32"/>
                    </a:lnTo>
                    <a:lnTo>
                      <a:pt x="451" y="38"/>
                    </a:lnTo>
                    <a:lnTo>
                      <a:pt x="448" y="47"/>
                    </a:lnTo>
                    <a:lnTo>
                      <a:pt x="448" y="57"/>
                    </a:lnTo>
                    <a:lnTo>
                      <a:pt x="448" y="67"/>
                    </a:lnTo>
                    <a:lnTo>
                      <a:pt x="449" y="77"/>
                    </a:lnTo>
                    <a:lnTo>
                      <a:pt x="449" y="88"/>
                    </a:lnTo>
                    <a:lnTo>
                      <a:pt x="449" y="97"/>
                    </a:lnTo>
                    <a:lnTo>
                      <a:pt x="449" y="108"/>
                    </a:lnTo>
                    <a:lnTo>
                      <a:pt x="450" y="118"/>
                    </a:lnTo>
                    <a:lnTo>
                      <a:pt x="450" y="128"/>
                    </a:lnTo>
                    <a:lnTo>
                      <a:pt x="450" y="138"/>
                    </a:lnTo>
                    <a:lnTo>
                      <a:pt x="450" y="149"/>
                    </a:lnTo>
                    <a:lnTo>
                      <a:pt x="451" y="158"/>
                    </a:lnTo>
                    <a:lnTo>
                      <a:pt x="451" y="169"/>
                    </a:lnTo>
                    <a:lnTo>
                      <a:pt x="451" y="179"/>
                    </a:lnTo>
                    <a:lnTo>
                      <a:pt x="451" y="190"/>
                    </a:lnTo>
                    <a:lnTo>
                      <a:pt x="452" y="199"/>
                    </a:lnTo>
                    <a:lnTo>
                      <a:pt x="452" y="210"/>
                    </a:lnTo>
                    <a:lnTo>
                      <a:pt x="452" y="219"/>
                    </a:lnTo>
                    <a:lnTo>
                      <a:pt x="452" y="229"/>
                    </a:lnTo>
                    <a:lnTo>
                      <a:pt x="453" y="240"/>
                    </a:lnTo>
                    <a:lnTo>
                      <a:pt x="453" y="249"/>
                    </a:lnTo>
                    <a:lnTo>
                      <a:pt x="453" y="260"/>
                    </a:lnTo>
                    <a:lnTo>
                      <a:pt x="453" y="270"/>
                    </a:lnTo>
                    <a:lnTo>
                      <a:pt x="454" y="280"/>
                    </a:lnTo>
                    <a:lnTo>
                      <a:pt x="454" y="290"/>
                    </a:lnTo>
                    <a:lnTo>
                      <a:pt x="454" y="301"/>
                    </a:lnTo>
                    <a:lnTo>
                      <a:pt x="454" y="311"/>
                    </a:lnTo>
                    <a:lnTo>
                      <a:pt x="454" y="321"/>
                    </a:lnTo>
                    <a:lnTo>
                      <a:pt x="455" y="331"/>
                    </a:lnTo>
                    <a:lnTo>
                      <a:pt x="455" y="341"/>
                    </a:lnTo>
                    <a:lnTo>
                      <a:pt x="455" y="351"/>
                    </a:lnTo>
                    <a:lnTo>
                      <a:pt x="455" y="362"/>
                    </a:lnTo>
                    <a:lnTo>
                      <a:pt x="455" y="371"/>
                    </a:lnTo>
                    <a:lnTo>
                      <a:pt x="456" y="387"/>
                    </a:lnTo>
                    <a:lnTo>
                      <a:pt x="456" y="402"/>
                    </a:lnTo>
                    <a:lnTo>
                      <a:pt x="453" y="415"/>
                    </a:lnTo>
                    <a:lnTo>
                      <a:pt x="449" y="426"/>
                    </a:lnTo>
                    <a:lnTo>
                      <a:pt x="444" y="437"/>
                    </a:lnTo>
                    <a:lnTo>
                      <a:pt x="436" y="446"/>
                    </a:lnTo>
                    <a:lnTo>
                      <a:pt x="429" y="454"/>
                    </a:lnTo>
                    <a:lnTo>
                      <a:pt x="420" y="463"/>
                    </a:lnTo>
                    <a:lnTo>
                      <a:pt x="410" y="469"/>
                    </a:lnTo>
                    <a:lnTo>
                      <a:pt x="400" y="474"/>
                    </a:lnTo>
                    <a:lnTo>
                      <a:pt x="389" y="480"/>
                    </a:lnTo>
                    <a:lnTo>
                      <a:pt x="379" y="484"/>
                    </a:lnTo>
                    <a:lnTo>
                      <a:pt x="368" y="488"/>
                    </a:lnTo>
                    <a:lnTo>
                      <a:pt x="357" y="491"/>
                    </a:lnTo>
                    <a:lnTo>
                      <a:pt x="346" y="493"/>
                    </a:lnTo>
                    <a:lnTo>
                      <a:pt x="336" y="495"/>
                    </a:lnTo>
                    <a:lnTo>
                      <a:pt x="326" y="498"/>
                    </a:lnTo>
                    <a:lnTo>
                      <a:pt x="317" y="502"/>
                    </a:lnTo>
                    <a:lnTo>
                      <a:pt x="305" y="508"/>
                    </a:lnTo>
                    <a:lnTo>
                      <a:pt x="293" y="515"/>
                    </a:lnTo>
                    <a:lnTo>
                      <a:pt x="282" y="524"/>
                    </a:lnTo>
                    <a:lnTo>
                      <a:pt x="270" y="533"/>
                    </a:lnTo>
                    <a:lnTo>
                      <a:pt x="259" y="544"/>
                    </a:lnTo>
                    <a:lnTo>
                      <a:pt x="247" y="554"/>
                    </a:lnTo>
                    <a:lnTo>
                      <a:pt x="236" y="566"/>
                    </a:lnTo>
                    <a:lnTo>
                      <a:pt x="224" y="576"/>
                    </a:lnTo>
                    <a:lnTo>
                      <a:pt x="214" y="587"/>
                    </a:lnTo>
                    <a:lnTo>
                      <a:pt x="203" y="597"/>
                    </a:lnTo>
                    <a:lnTo>
                      <a:pt x="194" y="608"/>
                    </a:lnTo>
                    <a:lnTo>
                      <a:pt x="184" y="616"/>
                    </a:lnTo>
                    <a:lnTo>
                      <a:pt x="177" y="625"/>
                    </a:lnTo>
                    <a:lnTo>
                      <a:pt x="170" y="632"/>
                    </a:lnTo>
                    <a:lnTo>
                      <a:pt x="162" y="625"/>
                    </a:lnTo>
                    <a:lnTo>
                      <a:pt x="155" y="618"/>
                    </a:lnTo>
                    <a:lnTo>
                      <a:pt x="146" y="615"/>
                    </a:lnTo>
                    <a:lnTo>
                      <a:pt x="139" y="613"/>
                    </a:lnTo>
                    <a:lnTo>
                      <a:pt x="132" y="612"/>
                    </a:lnTo>
                    <a:lnTo>
                      <a:pt x="124" y="612"/>
                    </a:lnTo>
                    <a:lnTo>
                      <a:pt x="116" y="613"/>
                    </a:lnTo>
                    <a:lnTo>
                      <a:pt x="107" y="614"/>
                    </a:lnTo>
                    <a:lnTo>
                      <a:pt x="98" y="615"/>
                    </a:lnTo>
                    <a:lnTo>
                      <a:pt x="87" y="616"/>
                    </a:lnTo>
                    <a:lnTo>
                      <a:pt x="77" y="617"/>
                    </a:lnTo>
                    <a:lnTo>
                      <a:pt x="64" y="616"/>
                    </a:lnTo>
                    <a:lnTo>
                      <a:pt x="52" y="615"/>
                    </a:lnTo>
                    <a:lnTo>
                      <a:pt x="36" y="612"/>
                    </a:lnTo>
                    <a:lnTo>
                      <a:pt x="20" y="608"/>
                    </a:lnTo>
                    <a:lnTo>
                      <a:pt x="2" y="602"/>
                    </a:lnTo>
                    <a:lnTo>
                      <a:pt x="2" y="603"/>
                    </a:lnTo>
                    <a:lnTo>
                      <a:pt x="1" y="604"/>
                    </a:lnTo>
                    <a:lnTo>
                      <a:pt x="1" y="606"/>
                    </a:lnTo>
                    <a:lnTo>
                      <a:pt x="0" y="607"/>
                    </a:lnTo>
                    <a:lnTo>
                      <a:pt x="5" y="612"/>
                    </a:lnTo>
                    <a:lnTo>
                      <a:pt x="14" y="615"/>
                    </a:lnTo>
                    <a:lnTo>
                      <a:pt x="24" y="618"/>
                    </a:lnTo>
                    <a:lnTo>
                      <a:pt x="38" y="622"/>
                    </a:lnTo>
                    <a:lnTo>
                      <a:pt x="52" y="623"/>
                    </a:lnTo>
                    <a:lnTo>
                      <a:pt x="67" y="625"/>
                    </a:lnTo>
                    <a:lnTo>
                      <a:pt x="83" y="626"/>
                    </a:lnTo>
                    <a:lnTo>
                      <a:pt x="99" y="627"/>
                    </a:lnTo>
                    <a:lnTo>
                      <a:pt x="115" y="629"/>
                    </a:lnTo>
                    <a:lnTo>
                      <a:pt x="128" y="630"/>
                    </a:lnTo>
                    <a:lnTo>
                      <a:pt x="141" y="633"/>
                    </a:lnTo>
                    <a:lnTo>
                      <a:pt x="152" y="636"/>
                    </a:lnTo>
                    <a:lnTo>
                      <a:pt x="158" y="642"/>
                    </a:lnTo>
                    <a:lnTo>
                      <a:pt x="162" y="647"/>
                    </a:lnTo>
                    <a:lnTo>
                      <a:pt x="162" y="655"/>
                    </a:lnTo>
                    <a:lnTo>
                      <a:pt x="157" y="664"/>
                    </a:lnTo>
                    <a:lnTo>
                      <a:pt x="152" y="671"/>
                    </a:lnTo>
                    <a:lnTo>
                      <a:pt x="145" y="679"/>
                    </a:lnTo>
                    <a:lnTo>
                      <a:pt x="139" y="688"/>
                    </a:lnTo>
                    <a:lnTo>
                      <a:pt x="133" y="696"/>
                    </a:lnTo>
                    <a:lnTo>
                      <a:pt x="126" y="706"/>
                    </a:lnTo>
                    <a:lnTo>
                      <a:pt x="119" y="714"/>
                    </a:lnTo>
                    <a:lnTo>
                      <a:pt x="112" y="724"/>
                    </a:lnTo>
                    <a:lnTo>
                      <a:pt x="105" y="733"/>
                    </a:lnTo>
                    <a:lnTo>
                      <a:pt x="97" y="743"/>
                    </a:lnTo>
                    <a:lnTo>
                      <a:pt x="91" y="752"/>
                    </a:lnTo>
                    <a:lnTo>
                      <a:pt x="83" y="760"/>
                    </a:lnTo>
                    <a:lnTo>
                      <a:pt x="76" y="770"/>
                    </a:lnTo>
                    <a:lnTo>
                      <a:pt x="68" y="778"/>
                    </a:lnTo>
                    <a:lnTo>
                      <a:pt x="61" y="787"/>
                    </a:lnTo>
                    <a:lnTo>
                      <a:pt x="55" y="793"/>
                    </a:lnTo>
                    <a:lnTo>
                      <a:pt x="47" y="800"/>
                    </a:lnTo>
                    <a:lnTo>
                      <a:pt x="45" y="807"/>
                    </a:lnTo>
                    <a:lnTo>
                      <a:pt x="45" y="813"/>
                    </a:lnTo>
                    <a:lnTo>
                      <a:pt x="45" y="818"/>
                    </a:lnTo>
                    <a:lnTo>
                      <a:pt x="47" y="825"/>
                    </a:lnTo>
                    <a:lnTo>
                      <a:pt x="50" y="829"/>
                    </a:lnTo>
                    <a:lnTo>
                      <a:pt x="53" y="834"/>
                    </a:lnTo>
                    <a:lnTo>
                      <a:pt x="56" y="837"/>
                    </a:lnTo>
                    <a:lnTo>
                      <a:pt x="60" y="841"/>
                    </a:lnTo>
                    <a:lnTo>
                      <a:pt x="64" y="843"/>
                    </a:lnTo>
                    <a:lnTo>
                      <a:pt x="69" y="846"/>
                    </a:lnTo>
                    <a:lnTo>
                      <a:pt x="74" y="847"/>
                    </a:lnTo>
                    <a:lnTo>
                      <a:pt x="79" y="847"/>
                    </a:lnTo>
                    <a:lnTo>
                      <a:pt x="84" y="846"/>
                    </a:lnTo>
                    <a:lnTo>
                      <a:pt x="88" y="842"/>
                    </a:lnTo>
                    <a:lnTo>
                      <a:pt x="93" y="839"/>
                    </a:lnTo>
                    <a:lnTo>
                      <a:pt x="97" y="835"/>
                    </a:lnTo>
                    <a:lnTo>
                      <a:pt x="101" y="827"/>
                    </a:lnTo>
                    <a:lnTo>
                      <a:pt x="106" y="817"/>
                    </a:lnTo>
                    <a:lnTo>
                      <a:pt x="110" y="808"/>
                    </a:lnTo>
                    <a:lnTo>
                      <a:pt x="117" y="797"/>
                    </a:lnTo>
                    <a:lnTo>
                      <a:pt x="122" y="787"/>
                    </a:lnTo>
                    <a:lnTo>
                      <a:pt x="129" y="776"/>
                    </a:lnTo>
                    <a:lnTo>
                      <a:pt x="136" y="765"/>
                    </a:lnTo>
                    <a:lnTo>
                      <a:pt x="143" y="753"/>
                    </a:lnTo>
                    <a:lnTo>
                      <a:pt x="152" y="741"/>
                    </a:lnTo>
                    <a:lnTo>
                      <a:pt x="159" y="729"/>
                    </a:lnTo>
                    <a:lnTo>
                      <a:pt x="167" y="716"/>
                    </a:lnTo>
                    <a:lnTo>
                      <a:pt x="177" y="705"/>
                    </a:lnTo>
                    <a:lnTo>
                      <a:pt x="186" y="692"/>
                    </a:lnTo>
                    <a:lnTo>
                      <a:pt x="196" y="680"/>
                    </a:lnTo>
                    <a:lnTo>
                      <a:pt x="206" y="669"/>
                    </a:lnTo>
                    <a:lnTo>
                      <a:pt x="217" y="656"/>
                    </a:lnTo>
                    <a:lnTo>
                      <a:pt x="227" y="645"/>
                    </a:lnTo>
                    <a:lnTo>
                      <a:pt x="239" y="633"/>
                    </a:lnTo>
                    <a:lnTo>
                      <a:pt x="250" y="623"/>
                    </a:lnTo>
                    <a:lnTo>
                      <a:pt x="263" y="612"/>
                    </a:lnTo>
                    <a:lnTo>
                      <a:pt x="276" y="603"/>
                    </a:lnTo>
                    <a:lnTo>
                      <a:pt x="288" y="592"/>
                    </a:lnTo>
                    <a:lnTo>
                      <a:pt x="301" y="584"/>
                    </a:lnTo>
                    <a:lnTo>
                      <a:pt x="314" y="575"/>
                    </a:lnTo>
                    <a:lnTo>
                      <a:pt x="328" y="568"/>
                    </a:lnTo>
                    <a:lnTo>
                      <a:pt x="342" y="562"/>
                    </a:lnTo>
                    <a:lnTo>
                      <a:pt x="357" y="555"/>
                    </a:lnTo>
                    <a:lnTo>
                      <a:pt x="372" y="551"/>
                    </a:lnTo>
                    <a:lnTo>
                      <a:pt x="387" y="546"/>
                    </a:lnTo>
                    <a:lnTo>
                      <a:pt x="403" y="544"/>
                    </a:lnTo>
                    <a:lnTo>
                      <a:pt x="419" y="542"/>
                    </a:lnTo>
                    <a:lnTo>
                      <a:pt x="434" y="541"/>
                    </a:lnTo>
                    <a:lnTo>
                      <a:pt x="435" y="541"/>
                    </a:lnTo>
                    <a:lnTo>
                      <a:pt x="438" y="542"/>
                    </a:lnTo>
                    <a:lnTo>
                      <a:pt x="440" y="544"/>
                    </a:lnTo>
                    <a:lnTo>
                      <a:pt x="443" y="546"/>
                    </a:lnTo>
                    <a:lnTo>
                      <a:pt x="445" y="549"/>
                    </a:lnTo>
                    <a:lnTo>
                      <a:pt x="448" y="552"/>
                    </a:lnTo>
                    <a:lnTo>
                      <a:pt x="451" y="556"/>
                    </a:lnTo>
                    <a:lnTo>
                      <a:pt x="453" y="561"/>
                    </a:lnTo>
                    <a:lnTo>
                      <a:pt x="456" y="565"/>
                    </a:lnTo>
                    <a:lnTo>
                      <a:pt x="459" y="570"/>
                    </a:lnTo>
                    <a:lnTo>
                      <a:pt x="462" y="576"/>
                    </a:lnTo>
                    <a:lnTo>
                      <a:pt x="464" y="582"/>
                    </a:lnTo>
                    <a:lnTo>
                      <a:pt x="466" y="588"/>
                    </a:lnTo>
                    <a:lnTo>
                      <a:pt x="468" y="594"/>
                    </a:lnTo>
                    <a:lnTo>
                      <a:pt x="469" y="602"/>
                    </a:lnTo>
                    <a:lnTo>
                      <a:pt x="470" y="608"/>
                    </a:lnTo>
                    <a:lnTo>
                      <a:pt x="470" y="627"/>
                    </a:lnTo>
                    <a:lnTo>
                      <a:pt x="470" y="644"/>
                    </a:lnTo>
                    <a:lnTo>
                      <a:pt x="470" y="663"/>
                    </a:lnTo>
                    <a:lnTo>
                      <a:pt x="470" y="680"/>
                    </a:lnTo>
                    <a:lnTo>
                      <a:pt x="471" y="698"/>
                    </a:lnTo>
                    <a:lnTo>
                      <a:pt x="471" y="716"/>
                    </a:lnTo>
                    <a:lnTo>
                      <a:pt x="471" y="734"/>
                    </a:lnTo>
                    <a:lnTo>
                      <a:pt x="471" y="752"/>
                    </a:lnTo>
                    <a:lnTo>
                      <a:pt x="471" y="770"/>
                    </a:lnTo>
                    <a:lnTo>
                      <a:pt x="472" y="788"/>
                    </a:lnTo>
                    <a:lnTo>
                      <a:pt x="472" y="806"/>
                    </a:lnTo>
                    <a:lnTo>
                      <a:pt x="472" y="823"/>
                    </a:lnTo>
                    <a:lnTo>
                      <a:pt x="472" y="841"/>
                    </a:lnTo>
                    <a:lnTo>
                      <a:pt x="472" y="859"/>
                    </a:lnTo>
                    <a:lnTo>
                      <a:pt x="472" y="877"/>
                    </a:lnTo>
                    <a:lnTo>
                      <a:pt x="472" y="896"/>
                    </a:lnTo>
                    <a:lnTo>
                      <a:pt x="472" y="914"/>
                    </a:lnTo>
                    <a:lnTo>
                      <a:pt x="473" y="932"/>
                    </a:lnTo>
                    <a:lnTo>
                      <a:pt x="473" y="950"/>
                    </a:lnTo>
                    <a:lnTo>
                      <a:pt x="473" y="968"/>
                    </a:lnTo>
                    <a:lnTo>
                      <a:pt x="473" y="985"/>
                    </a:lnTo>
                    <a:lnTo>
                      <a:pt x="473" y="1003"/>
                    </a:lnTo>
                    <a:lnTo>
                      <a:pt x="473" y="1021"/>
                    </a:lnTo>
                    <a:lnTo>
                      <a:pt x="473" y="1039"/>
                    </a:lnTo>
                    <a:lnTo>
                      <a:pt x="473" y="1057"/>
                    </a:lnTo>
                    <a:lnTo>
                      <a:pt x="473" y="1075"/>
                    </a:lnTo>
                    <a:lnTo>
                      <a:pt x="474" y="1093"/>
                    </a:lnTo>
                    <a:lnTo>
                      <a:pt x="474" y="1110"/>
                    </a:lnTo>
                    <a:lnTo>
                      <a:pt x="474" y="1128"/>
                    </a:lnTo>
                    <a:lnTo>
                      <a:pt x="474" y="1146"/>
                    </a:lnTo>
                    <a:lnTo>
                      <a:pt x="474" y="1164"/>
                    </a:lnTo>
                    <a:lnTo>
                      <a:pt x="474" y="1182"/>
                    </a:lnTo>
                    <a:close/>
                  </a:path>
                </a:pathLst>
              </a:custGeom>
              <a:solidFill>
                <a:srgbClr val="0033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6" name="Freeform 1114">
                <a:extLst>
                  <a:ext uri="{FF2B5EF4-FFF2-40B4-BE49-F238E27FC236}">
                    <a16:creationId xmlns:a16="http://schemas.microsoft.com/office/drawing/2014/main" id="{BA3BC2AC-CF2E-C945-3163-D908C7CD1A65}"/>
                  </a:ext>
                </a:extLst>
              </p:cNvPr>
              <p:cNvSpPr>
                <a:spLocks/>
              </p:cNvSpPr>
              <p:nvPr/>
            </p:nvSpPr>
            <p:spPr bwMode="auto">
              <a:xfrm>
                <a:off x="4475" y="3523"/>
                <a:ext cx="358" cy="380"/>
              </a:xfrm>
              <a:custGeom>
                <a:avLst/>
                <a:gdLst>
                  <a:gd name="T0" fmla="*/ 462 w 1074"/>
                  <a:gd name="T1" fmla="*/ 218 h 1140"/>
                  <a:gd name="T2" fmla="*/ 467 w 1074"/>
                  <a:gd name="T3" fmla="*/ 175 h 1140"/>
                  <a:gd name="T4" fmla="*/ 473 w 1074"/>
                  <a:gd name="T5" fmla="*/ 136 h 1140"/>
                  <a:gd name="T6" fmla="*/ 478 w 1074"/>
                  <a:gd name="T7" fmla="*/ 96 h 1140"/>
                  <a:gd name="T8" fmla="*/ 481 w 1074"/>
                  <a:gd name="T9" fmla="*/ 45 h 1140"/>
                  <a:gd name="T10" fmla="*/ 465 w 1074"/>
                  <a:gd name="T11" fmla="*/ 14 h 1140"/>
                  <a:gd name="T12" fmla="*/ 433 w 1074"/>
                  <a:gd name="T13" fmla="*/ 12 h 1140"/>
                  <a:gd name="T14" fmla="*/ 405 w 1074"/>
                  <a:gd name="T15" fmla="*/ 3 h 1140"/>
                  <a:gd name="T16" fmla="*/ 406 w 1074"/>
                  <a:gd name="T17" fmla="*/ 374 h 1140"/>
                  <a:gd name="T18" fmla="*/ 340 w 1074"/>
                  <a:gd name="T19" fmla="*/ 417 h 1140"/>
                  <a:gd name="T20" fmla="*/ 269 w 1074"/>
                  <a:gd name="T21" fmla="*/ 444 h 1140"/>
                  <a:gd name="T22" fmla="*/ 182 w 1074"/>
                  <a:gd name="T23" fmla="*/ 498 h 1140"/>
                  <a:gd name="T24" fmla="*/ 126 w 1074"/>
                  <a:gd name="T25" fmla="*/ 546 h 1140"/>
                  <a:gd name="T26" fmla="*/ 89 w 1074"/>
                  <a:gd name="T27" fmla="*/ 594 h 1140"/>
                  <a:gd name="T28" fmla="*/ 57 w 1074"/>
                  <a:gd name="T29" fmla="*/ 646 h 1140"/>
                  <a:gd name="T30" fmla="*/ 17 w 1074"/>
                  <a:gd name="T31" fmla="*/ 704 h 1140"/>
                  <a:gd name="T32" fmla="*/ 5 w 1074"/>
                  <a:gd name="T33" fmla="*/ 743 h 1140"/>
                  <a:gd name="T34" fmla="*/ 32 w 1074"/>
                  <a:gd name="T35" fmla="*/ 718 h 1140"/>
                  <a:gd name="T36" fmla="*/ 73 w 1074"/>
                  <a:gd name="T37" fmla="*/ 655 h 1140"/>
                  <a:gd name="T38" fmla="*/ 125 w 1074"/>
                  <a:gd name="T39" fmla="*/ 587 h 1140"/>
                  <a:gd name="T40" fmla="*/ 190 w 1074"/>
                  <a:gd name="T41" fmla="*/ 524 h 1140"/>
                  <a:gd name="T42" fmla="*/ 268 w 1074"/>
                  <a:gd name="T43" fmla="*/ 479 h 1140"/>
                  <a:gd name="T44" fmla="*/ 358 w 1074"/>
                  <a:gd name="T45" fmla="*/ 461 h 1140"/>
                  <a:gd name="T46" fmla="*/ 401 w 1074"/>
                  <a:gd name="T47" fmla="*/ 491 h 1140"/>
                  <a:gd name="T48" fmla="*/ 434 w 1074"/>
                  <a:gd name="T49" fmla="*/ 1135 h 1140"/>
                  <a:gd name="T50" fmla="*/ 460 w 1074"/>
                  <a:gd name="T51" fmla="*/ 1140 h 1140"/>
                  <a:gd name="T52" fmla="*/ 487 w 1074"/>
                  <a:gd name="T53" fmla="*/ 1137 h 1140"/>
                  <a:gd name="T54" fmla="*/ 490 w 1074"/>
                  <a:gd name="T55" fmla="*/ 1035 h 1140"/>
                  <a:gd name="T56" fmla="*/ 485 w 1074"/>
                  <a:gd name="T57" fmla="*/ 891 h 1140"/>
                  <a:gd name="T58" fmla="*/ 479 w 1074"/>
                  <a:gd name="T59" fmla="*/ 744 h 1140"/>
                  <a:gd name="T60" fmla="*/ 474 w 1074"/>
                  <a:gd name="T61" fmla="*/ 615 h 1140"/>
                  <a:gd name="T62" fmla="*/ 470 w 1074"/>
                  <a:gd name="T63" fmla="*/ 527 h 1140"/>
                  <a:gd name="T64" fmla="*/ 467 w 1074"/>
                  <a:gd name="T65" fmla="*/ 486 h 1140"/>
                  <a:gd name="T66" fmla="*/ 465 w 1074"/>
                  <a:gd name="T67" fmla="*/ 462 h 1140"/>
                  <a:gd name="T68" fmla="*/ 463 w 1074"/>
                  <a:gd name="T69" fmla="*/ 424 h 1140"/>
                  <a:gd name="T70" fmla="*/ 512 w 1074"/>
                  <a:gd name="T71" fmla="*/ 442 h 1140"/>
                  <a:gd name="T72" fmla="*/ 589 w 1074"/>
                  <a:gd name="T73" fmla="*/ 471 h 1140"/>
                  <a:gd name="T74" fmla="*/ 662 w 1074"/>
                  <a:gd name="T75" fmla="*/ 493 h 1140"/>
                  <a:gd name="T76" fmla="*/ 715 w 1074"/>
                  <a:gd name="T77" fmla="*/ 507 h 1140"/>
                  <a:gd name="T78" fmla="*/ 771 w 1074"/>
                  <a:gd name="T79" fmla="*/ 516 h 1140"/>
                  <a:gd name="T80" fmla="*/ 824 w 1074"/>
                  <a:gd name="T81" fmla="*/ 520 h 1140"/>
                  <a:gd name="T82" fmla="*/ 869 w 1074"/>
                  <a:gd name="T83" fmla="*/ 523 h 1140"/>
                  <a:gd name="T84" fmla="*/ 903 w 1074"/>
                  <a:gd name="T85" fmla="*/ 527 h 1140"/>
                  <a:gd name="T86" fmla="*/ 943 w 1074"/>
                  <a:gd name="T87" fmla="*/ 544 h 1140"/>
                  <a:gd name="T88" fmla="*/ 990 w 1074"/>
                  <a:gd name="T89" fmla="*/ 580 h 1140"/>
                  <a:gd name="T90" fmla="*/ 1023 w 1074"/>
                  <a:gd name="T91" fmla="*/ 623 h 1140"/>
                  <a:gd name="T92" fmla="*/ 1042 w 1074"/>
                  <a:gd name="T93" fmla="*/ 674 h 1140"/>
                  <a:gd name="T94" fmla="*/ 1058 w 1074"/>
                  <a:gd name="T95" fmla="*/ 733 h 1140"/>
                  <a:gd name="T96" fmla="*/ 1067 w 1074"/>
                  <a:gd name="T97" fmla="*/ 735 h 1140"/>
                  <a:gd name="T98" fmla="*/ 1054 w 1074"/>
                  <a:gd name="T99" fmla="*/ 682 h 1140"/>
                  <a:gd name="T100" fmla="*/ 1047 w 1074"/>
                  <a:gd name="T101" fmla="*/ 644 h 1140"/>
                  <a:gd name="T102" fmla="*/ 1025 w 1074"/>
                  <a:gd name="T103" fmla="*/ 591 h 1140"/>
                  <a:gd name="T104" fmla="*/ 984 w 1074"/>
                  <a:gd name="T105" fmla="*/ 543 h 1140"/>
                  <a:gd name="T106" fmla="*/ 914 w 1074"/>
                  <a:gd name="T107" fmla="*/ 504 h 1140"/>
                  <a:gd name="T108" fmla="*/ 829 w 1074"/>
                  <a:gd name="T109" fmla="*/ 497 h 1140"/>
                  <a:gd name="T110" fmla="*/ 748 w 1074"/>
                  <a:gd name="T111" fmla="*/ 490 h 1140"/>
                  <a:gd name="T112" fmla="*/ 682 w 1074"/>
                  <a:gd name="T113" fmla="*/ 474 h 1140"/>
                  <a:gd name="T114" fmla="*/ 624 w 1074"/>
                  <a:gd name="T115" fmla="*/ 448 h 1140"/>
                  <a:gd name="T116" fmla="*/ 564 w 1074"/>
                  <a:gd name="T117" fmla="*/ 414 h 1140"/>
                  <a:gd name="T118" fmla="*/ 510 w 1074"/>
                  <a:gd name="T119" fmla="*/ 368 h 1140"/>
                  <a:gd name="T120" fmla="*/ 473 w 1074"/>
                  <a:gd name="T121" fmla="*/ 315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4" h="1140">
                    <a:moveTo>
                      <a:pt x="461" y="264"/>
                    </a:moveTo>
                    <a:lnTo>
                      <a:pt x="461" y="254"/>
                    </a:lnTo>
                    <a:lnTo>
                      <a:pt x="461" y="244"/>
                    </a:lnTo>
                    <a:lnTo>
                      <a:pt x="461" y="235"/>
                    </a:lnTo>
                    <a:lnTo>
                      <a:pt x="462" y="226"/>
                    </a:lnTo>
                    <a:lnTo>
                      <a:pt x="462" y="218"/>
                    </a:lnTo>
                    <a:lnTo>
                      <a:pt x="462" y="210"/>
                    </a:lnTo>
                    <a:lnTo>
                      <a:pt x="463" y="202"/>
                    </a:lnTo>
                    <a:lnTo>
                      <a:pt x="465" y="195"/>
                    </a:lnTo>
                    <a:lnTo>
                      <a:pt x="466" y="188"/>
                    </a:lnTo>
                    <a:lnTo>
                      <a:pt x="467" y="181"/>
                    </a:lnTo>
                    <a:lnTo>
                      <a:pt x="467" y="175"/>
                    </a:lnTo>
                    <a:lnTo>
                      <a:pt x="468" y="168"/>
                    </a:lnTo>
                    <a:lnTo>
                      <a:pt x="469" y="161"/>
                    </a:lnTo>
                    <a:lnTo>
                      <a:pt x="470" y="155"/>
                    </a:lnTo>
                    <a:lnTo>
                      <a:pt x="471" y="150"/>
                    </a:lnTo>
                    <a:lnTo>
                      <a:pt x="472" y="142"/>
                    </a:lnTo>
                    <a:lnTo>
                      <a:pt x="473" y="136"/>
                    </a:lnTo>
                    <a:lnTo>
                      <a:pt x="474" y="130"/>
                    </a:lnTo>
                    <a:lnTo>
                      <a:pt x="475" y="123"/>
                    </a:lnTo>
                    <a:lnTo>
                      <a:pt x="476" y="117"/>
                    </a:lnTo>
                    <a:lnTo>
                      <a:pt x="477" y="110"/>
                    </a:lnTo>
                    <a:lnTo>
                      <a:pt x="478" y="103"/>
                    </a:lnTo>
                    <a:lnTo>
                      <a:pt x="478" y="96"/>
                    </a:lnTo>
                    <a:lnTo>
                      <a:pt x="479" y="89"/>
                    </a:lnTo>
                    <a:lnTo>
                      <a:pt x="480" y="80"/>
                    </a:lnTo>
                    <a:lnTo>
                      <a:pt x="480" y="72"/>
                    </a:lnTo>
                    <a:lnTo>
                      <a:pt x="480" y="64"/>
                    </a:lnTo>
                    <a:lnTo>
                      <a:pt x="481" y="54"/>
                    </a:lnTo>
                    <a:lnTo>
                      <a:pt x="481" y="45"/>
                    </a:lnTo>
                    <a:lnTo>
                      <a:pt x="481" y="34"/>
                    </a:lnTo>
                    <a:lnTo>
                      <a:pt x="481" y="24"/>
                    </a:lnTo>
                    <a:lnTo>
                      <a:pt x="481" y="12"/>
                    </a:lnTo>
                    <a:lnTo>
                      <a:pt x="476" y="13"/>
                    </a:lnTo>
                    <a:lnTo>
                      <a:pt x="470" y="14"/>
                    </a:lnTo>
                    <a:lnTo>
                      <a:pt x="465" y="14"/>
                    </a:lnTo>
                    <a:lnTo>
                      <a:pt x="459" y="14"/>
                    </a:lnTo>
                    <a:lnTo>
                      <a:pt x="454" y="14"/>
                    </a:lnTo>
                    <a:lnTo>
                      <a:pt x="449" y="14"/>
                    </a:lnTo>
                    <a:lnTo>
                      <a:pt x="444" y="13"/>
                    </a:lnTo>
                    <a:lnTo>
                      <a:pt x="438" y="13"/>
                    </a:lnTo>
                    <a:lnTo>
                      <a:pt x="433" y="12"/>
                    </a:lnTo>
                    <a:lnTo>
                      <a:pt x="428" y="11"/>
                    </a:lnTo>
                    <a:lnTo>
                      <a:pt x="422" y="10"/>
                    </a:lnTo>
                    <a:lnTo>
                      <a:pt x="417" y="8"/>
                    </a:lnTo>
                    <a:lnTo>
                      <a:pt x="413" y="7"/>
                    </a:lnTo>
                    <a:lnTo>
                      <a:pt x="409" y="5"/>
                    </a:lnTo>
                    <a:lnTo>
                      <a:pt x="405" y="3"/>
                    </a:lnTo>
                    <a:lnTo>
                      <a:pt x="400" y="0"/>
                    </a:lnTo>
                    <a:lnTo>
                      <a:pt x="417" y="322"/>
                    </a:lnTo>
                    <a:lnTo>
                      <a:pt x="417" y="337"/>
                    </a:lnTo>
                    <a:lnTo>
                      <a:pt x="415" y="351"/>
                    </a:lnTo>
                    <a:lnTo>
                      <a:pt x="411" y="363"/>
                    </a:lnTo>
                    <a:lnTo>
                      <a:pt x="406" y="374"/>
                    </a:lnTo>
                    <a:lnTo>
                      <a:pt x="397" y="383"/>
                    </a:lnTo>
                    <a:lnTo>
                      <a:pt x="388" y="392"/>
                    </a:lnTo>
                    <a:lnTo>
                      <a:pt x="377" y="399"/>
                    </a:lnTo>
                    <a:lnTo>
                      <a:pt x="366" y="405"/>
                    </a:lnTo>
                    <a:lnTo>
                      <a:pt x="353" y="411"/>
                    </a:lnTo>
                    <a:lnTo>
                      <a:pt x="340" y="417"/>
                    </a:lnTo>
                    <a:lnTo>
                      <a:pt x="328" y="422"/>
                    </a:lnTo>
                    <a:lnTo>
                      <a:pt x="314" y="426"/>
                    </a:lnTo>
                    <a:lnTo>
                      <a:pt x="302" y="430"/>
                    </a:lnTo>
                    <a:lnTo>
                      <a:pt x="290" y="435"/>
                    </a:lnTo>
                    <a:lnTo>
                      <a:pt x="278" y="440"/>
                    </a:lnTo>
                    <a:lnTo>
                      <a:pt x="269" y="444"/>
                    </a:lnTo>
                    <a:lnTo>
                      <a:pt x="252" y="454"/>
                    </a:lnTo>
                    <a:lnTo>
                      <a:pt x="235" y="463"/>
                    </a:lnTo>
                    <a:lnTo>
                      <a:pt x="221" y="471"/>
                    </a:lnTo>
                    <a:lnTo>
                      <a:pt x="207" y="481"/>
                    </a:lnTo>
                    <a:lnTo>
                      <a:pt x="194" y="489"/>
                    </a:lnTo>
                    <a:lnTo>
                      <a:pt x="182" y="498"/>
                    </a:lnTo>
                    <a:lnTo>
                      <a:pt x="171" y="506"/>
                    </a:lnTo>
                    <a:lnTo>
                      <a:pt x="161" y="515"/>
                    </a:lnTo>
                    <a:lnTo>
                      <a:pt x="151" y="522"/>
                    </a:lnTo>
                    <a:lnTo>
                      <a:pt x="142" y="530"/>
                    </a:lnTo>
                    <a:lnTo>
                      <a:pt x="134" y="539"/>
                    </a:lnTo>
                    <a:lnTo>
                      <a:pt x="126" y="546"/>
                    </a:lnTo>
                    <a:lnTo>
                      <a:pt x="119" y="554"/>
                    </a:lnTo>
                    <a:lnTo>
                      <a:pt x="112" y="563"/>
                    </a:lnTo>
                    <a:lnTo>
                      <a:pt x="106" y="570"/>
                    </a:lnTo>
                    <a:lnTo>
                      <a:pt x="100" y="579"/>
                    </a:lnTo>
                    <a:lnTo>
                      <a:pt x="94" y="586"/>
                    </a:lnTo>
                    <a:lnTo>
                      <a:pt x="89" y="594"/>
                    </a:lnTo>
                    <a:lnTo>
                      <a:pt x="83" y="603"/>
                    </a:lnTo>
                    <a:lnTo>
                      <a:pt x="78" y="611"/>
                    </a:lnTo>
                    <a:lnTo>
                      <a:pt x="72" y="620"/>
                    </a:lnTo>
                    <a:lnTo>
                      <a:pt x="67" y="628"/>
                    </a:lnTo>
                    <a:lnTo>
                      <a:pt x="62" y="636"/>
                    </a:lnTo>
                    <a:lnTo>
                      <a:pt x="57" y="646"/>
                    </a:lnTo>
                    <a:lnTo>
                      <a:pt x="50" y="654"/>
                    </a:lnTo>
                    <a:lnTo>
                      <a:pt x="45" y="664"/>
                    </a:lnTo>
                    <a:lnTo>
                      <a:pt x="39" y="673"/>
                    </a:lnTo>
                    <a:lnTo>
                      <a:pt x="32" y="683"/>
                    </a:lnTo>
                    <a:lnTo>
                      <a:pt x="25" y="693"/>
                    </a:lnTo>
                    <a:lnTo>
                      <a:pt x="17" y="704"/>
                    </a:lnTo>
                    <a:lnTo>
                      <a:pt x="8" y="714"/>
                    </a:lnTo>
                    <a:lnTo>
                      <a:pt x="0" y="725"/>
                    </a:lnTo>
                    <a:lnTo>
                      <a:pt x="1" y="730"/>
                    </a:lnTo>
                    <a:lnTo>
                      <a:pt x="1" y="735"/>
                    </a:lnTo>
                    <a:lnTo>
                      <a:pt x="3" y="740"/>
                    </a:lnTo>
                    <a:lnTo>
                      <a:pt x="5" y="743"/>
                    </a:lnTo>
                    <a:lnTo>
                      <a:pt x="7" y="745"/>
                    </a:lnTo>
                    <a:lnTo>
                      <a:pt x="10" y="744"/>
                    </a:lnTo>
                    <a:lnTo>
                      <a:pt x="16" y="742"/>
                    </a:lnTo>
                    <a:lnTo>
                      <a:pt x="22" y="736"/>
                    </a:lnTo>
                    <a:lnTo>
                      <a:pt x="27" y="728"/>
                    </a:lnTo>
                    <a:lnTo>
                      <a:pt x="32" y="718"/>
                    </a:lnTo>
                    <a:lnTo>
                      <a:pt x="39" y="708"/>
                    </a:lnTo>
                    <a:lnTo>
                      <a:pt x="45" y="699"/>
                    </a:lnTo>
                    <a:lnTo>
                      <a:pt x="51" y="688"/>
                    </a:lnTo>
                    <a:lnTo>
                      <a:pt x="58" y="677"/>
                    </a:lnTo>
                    <a:lnTo>
                      <a:pt x="66" y="666"/>
                    </a:lnTo>
                    <a:lnTo>
                      <a:pt x="73" y="655"/>
                    </a:lnTo>
                    <a:lnTo>
                      <a:pt x="81" y="644"/>
                    </a:lnTo>
                    <a:lnTo>
                      <a:pt x="89" y="632"/>
                    </a:lnTo>
                    <a:lnTo>
                      <a:pt x="98" y="621"/>
                    </a:lnTo>
                    <a:lnTo>
                      <a:pt x="107" y="609"/>
                    </a:lnTo>
                    <a:lnTo>
                      <a:pt x="115" y="598"/>
                    </a:lnTo>
                    <a:lnTo>
                      <a:pt x="125" y="587"/>
                    </a:lnTo>
                    <a:lnTo>
                      <a:pt x="135" y="575"/>
                    </a:lnTo>
                    <a:lnTo>
                      <a:pt x="146" y="565"/>
                    </a:lnTo>
                    <a:lnTo>
                      <a:pt x="156" y="554"/>
                    </a:lnTo>
                    <a:lnTo>
                      <a:pt x="167" y="544"/>
                    </a:lnTo>
                    <a:lnTo>
                      <a:pt x="179" y="533"/>
                    </a:lnTo>
                    <a:lnTo>
                      <a:pt x="190" y="524"/>
                    </a:lnTo>
                    <a:lnTo>
                      <a:pt x="203" y="516"/>
                    </a:lnTo>
                    <a:lnTo>
                      <a:pt x="214" y="507"/>
                    </a:lnTo>
                    <a:lnTo>
                      <a:pt x="228" y="499"/>
                    </a:lnTo>
                    <a:lnTo>
                      <a:pt x="241" y="491"/>
                    </a:lnTo>
                    <a:lnTo>
                      <a:pt x="254" y="485"/>
                    </a:lnTo>
                    <a:lnTo>
                      <a:pt x="268" y="479"/>
                    </a:lnTo>
                    <a:lnTo>
                      <a:pt x="282" y="474"/>
                    </a:lnTo>
                    <a:lnTo>
                      <a:pt x="296" y="469"/>
                    </a:lnTo>
                    <a:lnTo>
                      <a:pt x="312" y="465"/>
                    </a:lnTo>
                    <a:lnTo>
                      <a:pt x="327" y="463"/>
                    </a:lnTo>
                    <a:lnTo>
                      <a:pt x="343" y="462"/>
                    </a:lnTo>
                    <a:lnTo>
                      <a:pt x="358" y="461"/>
                    </a:lnTo>
                    <a:lnTo>
                      <a:pt x="364" y="462"/>
                    </a:lnTo>
                    <a:lnTo>
                      <a:pt x="370" y="464"/>
                    </a:lnTo>
                    <a:lnTo>
                      <a:pt x="378" y="468"/>
                    </a:lnTo>
                    <a:lnTo>
                      <a:pt x="387" y="474"/>
                    </a:lnTo>
                    <a:lnTo>
                      <a:pt x="395" y="482"/>
                    </a:lnTo>
                    <a:lnTo>
                      <a:pt x="401" y="491"/>
                    </a:lnTo>
                    <a:lnTo>
                      <a:pt x="407" y="502"/>
                    </a:lnTo>
                    <a:lnTo>
                      <a:pt x="410" y="516"/>
                    </a:lnTo>
                    <a:lnTo>
                      <a:pt x="419" y="1130"/>
                    </a:lnTo>
                    <a:lnTo>
                      <a:pt x="425" y="1132"/>
                    </a:lnTo>
                    <a:lnTo>
                      <a:pt x="429" y="1134"/>
                    </a:lnTo>
                    <a:lnTo>
                      <a:pt x="434" y="1135"/>
                    </a:lnTo>
                    <a:lnTo>
                      <a:pt x="439" y="1137"/>
                    </a:lnTo>
                    <a:lnTo>
                      <a:pt x="442" y="1138"/>
                    </a:lnTo>
                    <a:lnTo>
                      <a:pt x="448" y="1139"/>
                    </a:lnTo>
                    <a:lnTo>
                      <a:pt x="452" y="1139"/>
                    </a:lnTo>
                    <a:lnTo>
                      <a:pt x="456" y="1140"/>
                    </a:lnTo>
                    <a:lnTo>
                      <a:pt x="460" y="1140"/>
                    </a:lnTo>
                    <a:lnTo>
                      <a:pt x="465" y="1140"/>
                    </a:lnTo>
                    <a:lnTo>
                      <a:pt x="469" y="1140"/>
                    </a:lnTo>
                    <a:lnTo>
                      <a:pt x="473" y="1139"/>
                    </a:lnTo>
                    <a:lnTo>
                      <a:pt x="478" y="1139"/>
                    </a:lnTo>
                    <a:lnTo>
                      <a:pt x="482" y="1138"/>
                    </a:lnTo>
                    <a:lnTo>
                      <a:pt x="487" y="1137"/>
                    </a:lnTo>
                    <a:lnTo>
                      <a:pt x="492" y="1136"/>
                    </a:lnTo>
                    <a:lnTo>
                      <a:pt x="492" y="1117"/>
                    </a:lnTo>
                    <a:lnTo>
                      <a:pt x="491" y="1098"/>
                    </a:lnTo>
                    <a:lnTo>
                      <a:pt x="491" y="1078"/>
                    </a:lnTo>
                    <a:lnTo>
                      <a:pt x="490" y="1057"/>
                    </a:lnTo>
                    <a:lnTo>
                      <a:pt x="490" y="1035"/>
                    </a:lnTo>
                    <a:lnTo>
                      <a:pt x="489" y="1012"/>
                    </a:lnTo>
                    <a:lnTo>
                      <a:pt x="488" y="989"/>
                    </a:lnTo>
                    <a:lnTo>
                      <a:pt x="487" y="964"/>
                    </a:lnTo>
                    <a:lnTo>
                      <a:pt x="487" y="940"/>
                    </a:lnTo>
                    <a:lnTo>
                      <a:pt x="486" y="916"/>
                    </a:lnTo>
                    <a:lnTo>
                      <a:pt x="485" y="891"/>
                    </a:lnTo>
                    <a:lnTo>
                      <a:pt x="483" y="867"/>
                    </a:lnTo>
                    <a:lnTo>
                      <a:pt x="482" y="841"/>
                    </a:lnTo>
                    <a:lnTo>
                      <a:pt x="482" y="816"/>
                    </a:lnTo>
                    <a:lnTo>
                      <a:pt x="481" y="792"/>
                    </a:lnTo>
                    <a:lnTo>
                      <a:pt x="480" y="768"/>
                    </a:lnTo>
                    <a:lnTo>
                      <a:pt x="479" y="744"/>
                    </a:lnTo>
                    <a:lnTo>
                      <a:pt x="478" y="721"/>
                    </a:lnTo>
                    <a:lnTo>
                      <a:pt x="477" y="697"/>
                    </a:lnTo>
                    <a:lnTo>
                      <a:pt x="476" y="676"/>
                    </a:lnTo>
                    <a:lnTo>
                      <a:pt x="476" y="654"/>
                    </a:lnTo>
                    <a:lnTo>
                      <a:pt x="475" y="634"/>
                    </a:lnTo>
                    <a:lnTo>
                      <a:pt x="474" y="615"/>
                    </a:lnTo>
                    <a:lnTo>
                      <a:pt x="473" y="597"/>
                    </a:lnTo>
                    <a:lnTo>
                      <a:pt x="472" y="580"/>
                    </a:lnTo>
                    <a:lnTo>
                      <a:pt x="472" y="565"/>
                    </a:lnTo>
                    <a:lnTo>
                      <a:pt x="471" y="550"/>
                    </a:lnTo>
                    <a:lnTo>
                      <a:pt x="470" y="539"/>
                    </a:lnTo>
                    <a:lnTo>
                      <a:pt x="470" y="527"/>
                    </a:lnTo>
                    <a:lnTo>
                      <a:pt x="469" y="519"/>
                    </a:lnTo>
                    <a:lnTo>
                      <a:pt x="469" y="511"/>
                    </a:lnTo>
                    <a:lnTo>
                      <a:pt x="468" y="506"/>
                    </a:lnTo>
                    <a:lnTo>
                      <a:pt x="467" y="498"/>
                    </a:lnTo>
                    <a:lnTo>
                      <a:pt x="467" y="491"/>
                    </a:lnTo>
                    <a:lnTo>
                      <a:pt x="467" y="486"/>
                    </a:lnTo>
                    <a:lnTo>
                      <a:pt x="466" y="481"/>
                    </a:lnTo>
                    <a:lnTo>
                      <a:pt x="466" y="477"/>
                    </a:lnTo>
                    <a:lnTo>
                      <a:pt x="466" y="472"/>
                    </a:lnTo>
                    <a:lnTo>
                      <a:pt x="466" y="469"/>
                    </a:lnTo>
                    <a:lnTo>
                      <a:pt x="466" y="465"/>
                    </a:lnTo>
                    <a:lnTo>
                      <a:pt x="465" y="462"/>
                    </a:lnTo>
                    <a:lnTo>
                      <a:pt x="465" y="458"/>
                    </a:lnTo>
                    <a:lnTo>
                      <a:pt x="465" y="452"/>
                    </a:lnTo>
                    <a:lnTo>
                      <a:pt x="465" y="447"/>
                    </a:lnTo>
                    <a:lnTo>
                      <a:pt x="465" y="441"/>
                    </a:lnTo>
                    <a:lnTo>
                      <a:pt x="465" y="434"/>
                    </a:lnTo>
                    <a:lnTo>
                      <a:pt x="463" y="424"/>
                    </a:lnTo>
                    <a:lnTo>
                      <a:pt x="462" y="415"/>
                    </a:lnTo>
                    <a:lnTo>
                      <a:pt x="471" y="420"/>
                    </a:lnTo>
                    <a:lnTo>
                      <a:pt x="480" y="425"/>
                    </a:lnTo>
                    <a:lnTo>
                      <a:pt x="490" y="431"/>
                    </a:lnTo>
                    <a:lnTo>
                      <a:pt x="501" y="437"/>
                    </a:lnTo>
                    <a:lnTo>
                      <a:pt x="512" y="442"/>
                    </a:lnTo>
                    <a:lnTo>
                      <a:pt x="524" y="447"/>
                    </a:lnTo>
                    <a:lnTo>
                      <a:pt x="536" y="452"/>
                    </a:lnTo>
                    <a:lnTo>
                      <a:pt x="550" y="458"/>
                    </a:lnTo>
                    <a:lnTo>
                      <a:pt x="562" y="463"/>
                    </a:lnTo>
                    <a:lnTo>
                      <a:pt x="575" y="467"/>
                    </a:lnTo>
                    <a:lnTo>
                      <a:pt x="589" y="471"/>
                    </a:lnTo>
                    <a:lnTo>
                      <a:pt x="602" y="476"/>
                    </a:lnTo>
                    <a:lnTo>
                      <a:pt x="615" y="480"/>
                    </a:lnTo>
                    <a:lnTo>
                      <a:pt x="629" y="484"/>
                    </a:lnTo>
                    <a:lnTo>
                      <a:pt x="641" y="487"/>
                    </a:lnTo>
                    <a:lnTo>
                      <a:pt x="654" y="490"/>
                    </a:lnTo>
                    <a:lnTo>
                      <a:pt x="662" y="493"/>
                    </a:lnTo>
                    <a:lnTo>
                      <a:pt x="671" y="496"/>
                    </a:lnTo>
                    <a:lnTo>
                      <a:pt x="679" y="499"/>
                    </a:lnTo>
                    <a:lnTo>
                      <a:pt x="689" y="501"/>
                    </a:lnTo>
                    <a:lnTo>
                      <a:pt x="697" y="503"/>
                    </a:lnTo>
                    <a:lnTo>
                      <a:pt x="706" y="505"/>
                    </a:lnTo>
                    <a:lnTo>
                      <a:pt x="715" y="507"/>
                    </a:lnTo>
                    <a:lnTo>
                      <a:pt x="724" y="509"/>
                    </a:lnTo>
                    <a:lnTo>
                      <a:pt x="734" y="510"/>
                    </a:lnTo>
                    <a:lnTo>
                      <a:pt x="743" y="511"/>
                    </a:lnTo>
                    <a:lnTo>
                      <a:pt x="753" y="513"/>
                    </a:lnTo>
                    <a:lnTo>
                      <a:pt x="762" y="515"/>
                    </a:lnTo>
                    <a:lnTo>
                      <a:pt x="771" y="516"/>
                    </a:lnTo>
                    <a:lnTo>
                      <a:pt x="780" y="517"/>
                    </a:lnTo>
                    <a:lnTo>
                      <a:pt x="789" y="518"/>
                    </a:lnTo>
                    <a:lnTo>
                      <a:pt x="798" y="518"/>
                    </a:lnTo>
                    <a:lnTo>
                      <a:pt x="806" y="519"/>
                    </a:lnTo>
                    <a:lnTo>
                      <a:pt x="816" y="520"/>
                    </a:lnTo>
                    <a:lnTo>
                      <a:pt x="824" y="520"/>
                    </a:lnTo>
                    <a:lnTo>
                      <a:pt x="832" y="521"/>
                    </a:lnTo>
                    <a:lnTo>
                      <a:pt x="840" y="521"/>
                    </a:lnTo>
                    <a:lnTo>
                      <a:pt x="848" y="522"/>
                    </a:lnTo>
                    <a:lnTo>
                      <a:pt x="856" y="522"/>
                    </a:lnTo>
                    <a:lnTo>
                      <a:pt x="863" y="523"/>
                    </a:lnTo>
                    <a:lnTo>
                      <a:pt x="869" y="523"/>
                    </a:lnTo>
                    <a:lnTo>
                      <a:pt x="876" y="524"/>
                    </a:lnTo>
                    <a:lnTo>
                      <a:pt x="882" y="524"/>
                    </a:lnTo>
                    <a:lnTo>
                      <a:pt x="888" y="525"/>
                    </a:lnTo>
                    <a:lnTo>
                      <a:pt x="894" y="525"/>
                    </a:lnTo>
                    <a:lnTo>
                      <a:pt x="899" y="526"/>
                    </a:lnTo>
                    <a:lnTo>
                      <a:pt x="903" y="527"/>
                    </a:lnTo>
                    <a:lnTo>
                      <a:pt x="907" y="527"/>
                    </a:lnTo>
                    <a:lnTo>
                      <a:pt x="914" y="530"/>
                    </a:lnTo>
                    <a:lnTo>
                      <a:pt x="920" y="532"/>
                    </a:lnTo>
                    <a:lnTo>
                      <a:pt x="928" y="536"/>
                    </a:lnTo>
                    <a:lnTo>
                      <a:pt x="936" y="540"/>
                    </a:lnTo>
                    <a:lnTo>
                      <a:pt x="943" y="544"/>
                    </a:lnTo>
                    <a:lnTo>
                      <a:pt x="951" y="549"/>
                    </a:lnTo>
                    <a:lnTo>
                      <a:pt x="960" y="554"/>
                    </a:lnTo>
                    <a:lnTo>
                      <a:pt x="968" y="560"/>
                    </a:lnTo>
                    <a:lnTo>
                      <a:pt x="977" y="566"/>
                    </a:lnTo>
                    <a:lnTo>
                      <a:pt x="984" y="572"/>
                    </a:lnTo>
                    <a:lnTo>
                      <a:pt x="990" y="580"/>
                    </a:lnTo>
                    <a:lnTo>
                      <a:pt x="998" y="586"/>
                    </a:lnTo>
                    <a:lnTo>
                      <a:pt x="1004" y="593"/>
                    </a:lnTo>
                    <a:lnTo>
                      <a:pt x="1009" y="601"/>
                    </a:lnTo>
                    <a:lnTo>
                      <a:pt x="1013" y="608"/>
                    </a:lnTo>
                    <a:lnTo>
                      <a:pt x="1017" y="615"/>
                    </a:lnTo>
                    <a:lnTo>
                      <a:pt x="1023" y="623"/>
                    </a:lnTo>
                    <a:lnTo>
                      <a:pt x="1028" y="630"/>
                    </a:lnTo>
                    <a:lnTo>
                      <a:pt x="1031" y="639"/>
                    </a:lnTo>
                    <a:lnTo>
                      <a:pt x="1034" y="647"/>
                    </a:lnTo>
                    <a:lnTo>
                      <a:pt x="1038" y="656"/>
                    </a:lnTo>
                    <a:lnTo>
                      <a:pt x="1040" y="665"/>
                    </a:lnTo>
                    <a:lnTo>
                      <a:pt x="1042" y="674"/>
                    </a:lnTo>
                    <a:lnTo>
                      <a:pt x="1044" y="684"/>
                    </a:lnTo>
                    <a:lnTo>
                      <a:pt x="1046" y="694"/>
                    </a:lnTo>
                    <a:lnTo>
                      <a:pt x="1048" y="704"/>
                    </a:lnTo>
                    <a:lnTo>
                      <a:pt x="1051" y="713"/>
                    </a:lnTo>
                    <a:lnTo>
                      <a:pt x="1054" y="724"/>
                    </a:lnTo>
                    <a:lnTo>
                      <a:pt x="1058" y="733"/>
                    </a:lnTo>
                    <a:lnTo>
                      <a:pt x="1062" y="744"/>
                    </a:lnTo>
                    <a:lnTo>
                      <a:pt x="1068" y="753"/>
                    </a:lnTo>
                    <a:lnTo>
                      <a:pt x="1074" y="764"/>
                    </a:lnTo>
                    <a:lnTo>
                      <a:pt x="1071" y="754"/>
                    </a:lnTo>
                    <a:lnTo>
                      <a:pt x="1069" y="745"/>
                    </a:lnTo>
                    <a:lnTo>
                      <a:pt x="1067" y="735"/>
                    </a:lnTo>
                    <a:lnTo>
                      <a:pt x="1065" y="726"/>
                    </a:lnTo>
                    <a:lnTo>
                      <a:pt x="1062" y="716"/>
                    </a:lnTo>
                    <a:lnTo>
                      <a:pt x="1060" y="708"/>
                    </a:lnTo>
                    <a:lnTo>
                      <a:pt x="1058" y="699"/>
                    </a:lnTo>
                    <a:lnTo>
                      <a:pt x="1057" y="690"/>
                    </a:lnTo>
                    <a:lnTo>
                      <a:pt x="1054" y="682"/>
                    </a:lnTo>
                    <a:lnTo>
                      <a:pt x="1052" y="673"/>
                    </a:lnTo>
                    <a:lnTo>
                      <a:pt x="1051" y="666"/>
                    </a:lnTo>
                    <a:lnTo>
                      <a:pt x="1050" y="660"/>
                    </a:lnTo>
                    <a:lnTo>
                      <a:pt x="1049" y="653"/>
                    </a:lnTo>
                    <a:lnTo>
                      <a:pt x="1048" y="648"/>
                    </a:lnTo>
                    <a:lnTo>
                      <a:pt x="1047" y="644"/>
                    </a:lnTo>
                    <a:lnTo>
                      <a:pt x="1047" y="640"/>
                    </a:lnTo>
                    <a:lnTo>
                      <a:pt x="1043" y="630"/>
                    </a:lnTo>
                    <a:lnTo>
                      <a:pt x="1039" y="620"/>
                    </a:lnTo>
                    <a:lnTo>
                      <a:pt x="1034" y="610"/>
                    </a:lnTo>
                    <a:lnTo>
                      <a:pt x="1030" y="601"/>
                    </a:lnTo>
                    <a:lnTo>
                      <a:pt x="1025" y="591"/>
                    </a:lnTo>
                    <a:lnTo>
                      <a:pt x="1020" y="583"/>
                    </a:lnTo>
                    <a:lnTo>
                      <a:pt x="1014" y="574"/>
                    </a:lnTo>
                    <a:lnTo>
                      <a:pt x="1008" y="566"/>
                    </a:lnTo>
                    <a:lnTo>
                      <a:pt x="1001" y="559"/>
                    </a:lnTo>
                    <a:lnTo>
                      <a:pt x="992" y="550"/>
                    </a:lnTo>
                    <a:lnTo>
                      <a:pt x="984" y="543"/>
                    </a:lnTo>
                    <a:lnTo>
                      <a:pt x="976" y="536"/>
                    </a:lnTo>
                    <a:lnTo>
                      <a:pt x="965" y="528"/>
                    </a:lnTo>
                    <a:lnTo>
                      <a:pt x="953" y="521"/>
                    </a:lnTo>
                    <a:lnTo>
                      <a:pt x="942" y="513"/>
                    </a:lnTo>
                    <a:lnTo>
                      <a:pt x="928" y="507"/>
                    </a:lnTo>
                    <a:lnTo>
                      <a:pt x="914" y="504"/>
                    </a:lnTo>
                    <a:lnTo>
                      <a:pt x="899" y="502"/>
                    </a:lnTo>
                    <a:lnTo>
                      <a:pt x="884" y="500"/>
                    </a:lnTo>
                    <a:lnTo>
                      <a:pt x="870" y="499"/>
                    </a:lnTo>
                    <a:lnTo>
                      <a:pt x="857" y="498"/>
                    </a:lnTo>
                    <a:lnTo>
                      <a:pt x="843" y="497"/>
                    </a:lnTo>
                    <a:lnTo>
                      <a:pt x="829" y="497"/>
                    </a:lnTo>
                    <a:lnTo>
                      <a:pt x="816" y="496"/>
                    </a:lnTo>
                    <a:lnTo>
                      <a:pt x="802" y="496"/>
                    </a:lnTo>
                    <a:lnTo>
                      <a:pt x="789" y="495"/>
                    </a:lnTo>
                    <a:lnTo>
                      <a:pt x="776" y="493"/>
                    </a:lnTo>
                    <a:lnTo>
                      <a:pt x="762" y="492"/>
                    </a:lnTo>
                    <a:lnTo>
                      <a:pt x="748" y="490"/>
                    </a:lnTo>
                    <a:lnTo>
                      <a:pt x="735" y="488"/>
                    </a:lnTo>
                    <a:lnTo>
                      <a:pt x="721" y="485"/>
                    </a:lnTo>
                    <a:lnTo>
                      <a:pt x="707" y="482"/>
                    </a:lnTo>
                    <a:lnTo>
                      <a:pt x="699" y="479"/>
                    </a:lnTo>
                    <a:lnTo>
                      <a:pt x="691" y="477"/>
                    </a:lnTo>
                    <a:lnTo>
                      <a:pt x="682" y="474"/>
                    </a:lnTo>
                    <a:lnTo>
                      <a:pt x="673" y="470"/>
                    </a:lnTo>
                    <a:lnTo>
                      <a:pt x="664" y="466"/>
                    </a:lnTo>
                    <a:lnTo>
                      <a:pt x="654" y="462"/>
                    </a:lnTo>
                    <a:lnTo>
                      <a:pt x="644" y="458"/>
                    </a:lnTo>
                    <a:lnTo>
                      <a:pt x="634" y="454"/>
                    </a:lnTo>
                    <a:lnTo>
                      <a:pt x="624" y="448"/>
                    </a:lnTo>
                    <a:lnTo>
                      <a:pt x="614" y="443"/>
                    </a:lnTo>
                    <a:lnTo>
                      <a:pt x="603" y="438"/>
                    </a:lnTo>
                    <a:lnTo>
                      <a:pt x="594" y="433"/>
                    </a:lnTo>
                    <a:lnTo>
                      <a:pt x="583" y="426"/>
                    </a:lnTo>
                    <a:lnTo>
                      <a:pt x="574" y="420"/>
                    </a:lnTo>
                    <a:lnTo>
                      <a:pt x="564" y="414"/>
                    </a:lnTo>
                    <a:lnTo>
                      <a:pt x="554" y="406"/>
                    </a:lnTo>
                    <a:lnTo>
                      <a:pt x="544" y="399"/>
                    </a:lnTo>
                    <a:lnTo>
                      <a:pt x="535" y="392"/>
                    </a:lnTo>
                    <a:lnTo>
                      <a:pt x="527" y="384"/>
                    </a:lnTo>
                    <a:lnTo>
                      <a:pt x="518" y="376"/>
                    </a:lnTo>
                    <a:lnTo>
                      <a:pt x="510" y="368"/>
                    </a:lnTo>
                    <a:lnTo>
                      <a:pt x="502" y="360"/>
                    </a:lnTo>
                    <a:lnTo>
                      <a:pt x="496" y="351"/>
                    </a:lnTo>
                    <a:lnTo>
                      <a:pt x="489" y="342"/>
                    </a:lnTo>
                    <a:lnTo>
                      <a:pt x="483" y="333"/>
                    </a:lnTo>
                    <a:lnTo>
                      <a:pt x="478" y="324"/>
                    </a:lnTo>
                    <a:lnTo>
                      <a:pt x="473" y="315"/>
                    </a:lnTo>
                    <a:lnTo>
                      <a:pt x="470" y="304"/>
                    </a:lnTo>
                    <a:lnTo>
                      <a:pt x="467" y="295"/>
                    </a:lnTo>
                    <a:lnTo>
                      <a:pt x="463" y="284"/>
                    </a:lnTo>
                    <a:lnTo>
                      <a:pt x="462" y="275"/>
                    </a:lnTo>
                    <a:lnTo>
                      <a:pt x="461" y="264"/>
                    </a:lnTo>
                    <a:close/>
                  </a:path>
                </a:pathLst>
              </a:custGeom>
              <a:solidFill>
                <a:srgbClr val="66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7" name="Freeform 1115">
                <a:extLst>
                  <a:ext uri="{FF2B5EF4-FFF2-40B4-BE49-F238E27FC236}">
                    <a16:creationId xmlns:a16="http://schemas.microsoft.com/office/drawing/2014/main" id="{00282627-6D7C-F7DE-6815-5BFC81A21B1D}"/>
                  </a:ext>
                </a:extLst>
              </p:cNvPr>
              <p:cNvSpPr>
                <a:spLocks/>
              </p:cNvSpPr>
              <p:nvPr/>
            </p:nvSpPr>
            <p:spPr bwMode="auto">
              <a:xfrm>
                <a:off x="4821" y="3510"/>
                <a:ext cx="171" cy="143"/>
              </a:xfrm>
              <a:custGeom>
                <a:avLst/>
                <a:gdLst>
                  <a:gd name="T0" fmla="*/ 191 w 513"/>
                  <a:gd name="T1" fmla="*/ 16 h 430"/>
                  <a:gd name="T2" fmla="*/ 212 w 513"/>
                  <a:gd name="T3" fmla="*/ 5 h 430"/>
                  <a:gd name="T4" fmla="*/ 231 w 513"/>
                  <a:gd name="T5" fmla="*/ 0 h 430"/>
                  <a:gd name="T6" fmla="*/ 255 w 513"/>
                  <a:gd name="T7" fmla="*/ 0 h 430"/>
                  <a:gd name="T8" fmla="*/ 274 w 513"/>
                  <a:gd name="T9" fmla="*/ 5 h 430"/>
                  <a:gd name="T10" fmla="*/ 290 w 513"/>
                  <a:gd name="T11" fmla="*/ 12 h 430"/>
                  <a:gd name="T12" fmla="*/ 302 w 513"/>
                  <a:gd name="T13" fmla="*/ 21 h 430"/>
                  <a:gd name="T14" fmla="*/ 313 w 513"/>
                  <a:gd name="T15" fmla="*/ 32 h 430"/>
                  <a:gd name="T16" fmla="*/ 325 w 513"/>
                  <a:gd name="T17" fmla="*/ 49 h 430"/>
                  <a:gd name="T18" fmla="*/ 340 w 513"/>
                  <a:gd name="T19" fmla="*/ 68 h 430"/>
                  <a:gd name="T20" fmla="*/ 370 w 513"/>
                  <a:gd name="T21" fmla="*/ 78 h 430"/>
                  <a:gd name="T22" fmla="*/ 389 w 513"/>
                  <a:gd name="T23" fmla="*/ 86 h 430"/>
                  <a:gd name="T24" fmla="*/ 403 w 513"/>
                  <a:gd name="T25" fmla="*/ 96 h 430"/>
                  <a:gd name="T26" fmla="*/ 415 w 513"/>
                  <a:gd name="T27" fmla="*/ 110 h 430"/>
                  <a:gd name="T28" fmla="*/ 427 w 513"/>
                  <a:gd name="T29" fmla="*/ 121 h 430"/>
                  <a:gd name="T30" fmla="*/ 440 w 513"/>
                  <a:gd name="T31" fmla="*/ 130 h 430"/>
                  <a:gd name="T32" fmla="*/ 468 w 513"/>
                  <a:gd name="T33" fmla="*/ 138 h 430"/>
                  <a:gd name="T34" fmla="*/ 491 w 513"/>
                  <a:gd name="T35" fmla="*/ 156 h 430"/>
                  <a:gd name="T36" fmla="*/ 504 w 513"/>
                  <a:gd name="T37" fmla="*/ 181 h 430"/>
                  <a:gd name="T38" fmla="*/ 512 w 513"/>
                  <a:gd name="T39" fmla="*/ 210 h 430"/>
                  <a:gd name="T40" fmla="*/ 513 w 513"/>
                  <a:gd name="T41" fmla="*/ 240 h 430"/>
                  <a:gd name="T42" fmla="*/ 496 w 513"/>
                  <a:gd name="T43" fmla="*/ 244 h 430"/>
                  <a:gd name="T44" fmla="*/ 457 w 513"/>
                  <a:gd name="T45" fmla="*/ 216 h 430"/>
                  <a:gd name="T46" fmla="*/ 422 w 513"/>
                  <a:gd name="T47" fmla="*/ 208 h 430"/>
                  <a:gd name="T48" fmla="*/ 392 w 513"/>
                  <a:gd name="T49" fmla="*/ 212 h 430"/>
                  <a:gd name="T50" fmla="*/ 364 w 513"/>
                  <a:gd name="T51" fmla="*/ 221 h 430"/>
                  <a:gd name="T52" fmla="*/ 339 w 513"/>
                  <a:gd name="T53" fmla="*/ 231 h 430"/>
                  <a:gd name="T54" fmla="*/ 322 w 513"/>
                  <a:gd name="T55" fmla="*/ 242 h 430"/>
                  <a:gd name="T56" fmla="*/ 305 w 513"/>
                  <a:gd name="T57" fmla="*/ 263 h 430"/>
                  <a:gd name="T58" fmla="*/ 285 w 513"/>
                  <a:gd name="T59" fmla="*/ 290 h 430"/>
                  <a:gd name="T60" fmla="*/ 264 w 513"/>
                  <a:gd name="T61" fmla="*/ 315 h 430"/>
                  <a:gd name="T62" fmla="*/ 240 w 513"/>
                  <a:gd name="T63" fmla="*/ 333 h 430"/>
                  <a:gd name="T64" fmla="*/ 223 w 513"/>
                  <a:gd name="T65" fmla="*/ 351 h 430"/>
                  <a:gd name="T66" fmla="*/ 213 w 513"/>
                  <a:gd name="T67" fmla="*/ 373 h 430"/>
                  <a:gd name="T68" fmla="*/ 205 w 513"/>
                  <a:gd name="T69" fmla="*/ 393 h 430"/>
                  <a:gd name="T70" fmla="*/ 193 w 513"/>
                  <a:gd name="T71" fmla="*/ 410 h 430"/>
                  <a:gd name="T72" fmla="*/ 172 w 513"/>
                  <a:gd name="T73" fmla="*/ 423 h 430"/>
                  <a:gd name="T74" fmla="*/ 143 w 513"/>
                  <a:gd name="T75" fmla="*/ 429 h 430"/>
                  <a:gd name="T76" fmla="*/ 114 w 513"/>
                  <a:gd name="T77" fmla="*/ 428 h 430"/>
                  <a:gd name="T78" fmla="*/ 82 w 513"/>
                  <a:gd name="T79" fmla="*/ 419 h 430"/>
                  <a:gd name="T80" fmla="*/ 50 w 513"/>
                  <a:gd name="T81" fmla="*/ 403 h 430"/>
                  <a:gd name="T82" fmla="*/ 23 w 513"/>
                  <a:gd name="T83" fmla="*/ 380 h 430"/>
                  <a:gd name="T84" fmla="*/ 4 w 513"/>
                  <a:gd name="T85" fmla="*/ 349 h 430"/>
                  <a:gd name="T86" fmla="*/ 0 w 513"/>
                  <a:gd name="T87" fmla="*/ 329 h 430"/>
                  <a:gd name="T88" fmla="*/ 1 w 513"/>
                  <a:gd name="T89" fmla="*/ 306 h 430"/>
                  <a:gd name="T90" fmla="*/ 7 w 513"/>
                  <a:gd name="T91" fmla="*/ 280 h 430"/>
                  <a:gd name="T92" fmla="*/ 17 w 513"/>
                  <a:gd name="T93" fmla="*/ 252 h 430"/>
                  <a:gd name="T94" fmla="*/ 30 w 513"/>
                  <a:gd name="T95" fmla="*/ 223 h 430"/>
                  <a:gd name="T96" fmla="*/ 45 w 513"/>
                  <a:gd name="T97" fmla="*/ 195 h 430"/>
                  <a:gd name="T98" fmla="*/ 61 w 513"/>
                  <a:gd name="T99" fmla="*/ 169 h 430"/>
                  <a:gd name="T100" fmla="*/ 76 w 513"/>
                  <a:gd name="T101" fmla="*/ 146 h 430"/>
                  <a:gd name="T102" fmla="*/ 90 w 513"/>
                  <a:gd name="T103" fmla="*/ 126 h 430"/>
                  <a:gd name="T104" fmla="*/ 103 w 513"/>
                  <a:gd name="T105" fmla="*/ 111 h 430"/>
                  <a:gd name="T106" fmla="*/ 116 w 513"/>
                  <a:gd name="T107" fmla="*/ 97 h 430"/>
                  <a:gd name="T108" fmla="*/ 131 w 513"/>
                  <a:gd name="T109" fmla="*/ 79 h 430"/>
                  <a:gd name="T110" fmla="*/ 142 w 513"/>
                  <a:gd name="T111" fmla="*/ 66 h 430"/>
                  <a:gd name="T112" fmla="*/ 151 w 513"/>
                  <a:gd name="T113" fmla="*/ 52 h 430"/>
                  <a:gd name="T114" fmla="*/ 163 w 513"/>
                  <a:gd name="T115" fmla="*/ 38 h 430"/>
                  <a:gd name="T116" fmla="*/ 178 w 513"/>
                  <a:gd name="T117" fmla="*/ 24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3" h="430">
                    <a:moveTo>
                      <a:pt x="178" y="24"/>
                    </a:moveTo>
                    <a:lnTo>
                      <a:pt x="185" y="20"/>
                    </a:lnTo>
                    <a:lnTo>
                      <a:pt x="191" y="16"/>
                    </a:lnTo>
                    <a:lnTo>
                      <a:pt x="198" y="12"/>
                    </a:lnTo>
                    <a:lnTo>
                      <a:pt x="205" y="8"/>
                    </a:lnTo>
                    <a:lnTo>
                      <a:pt x="212" y="5"/>
                    </a:lnTo>
                    <a:lnTo>
                      <a:pt x="219" y="3"/>
                    </a:lnTo>
                    <a:lnTo>
                      <a:pt x="226" y="1"/>
                    </a:lnTo>
                    <a:lnTo>
                      <a:pt x="231" y="0"/>
                    </a:lnTo>
                    <a:lnTo>
                      <a:pt x="239" y="0"/>
                    </a:lnTo>
                    <a:lnTo>
                      <a:pt x="248" y="0"/>
                    </a:lnTo>
                    <a:lnTo>
                      <a:pt x="255" y="0"/>
                    </a:lnTo>
                    <a:lnTo>
                      <a:pt x="261" y="1"/>
                    </a:lnTo>
                    <a:lnTo>
                      <a:pt x="269" y="4"/>
                    </a:lnTo>
                    <a:lnTo>
                      <a:pt x="274" y="5"/>
                    </a:lnTo>
                    <a:lnTo>
                      <a:pt x="280" y="7"/>
                    </a:lnTo>
                    <a:lnTo>
                      <a:pt x="286" y="10"/>
                    </a:lnTo>
                    <a:lnTo>
                      <a:pt x="290" y="12"/>
                    </a:lnTo>
                    <a:lnTo>
                      <a:pt x="295" y="15"/>
                    </a:lnTo>
                    <a:lnTo>
                      <a:pt x="299" y="18"/>
                    </a:lnTo>
                    <a:lnTo>
                      <a:pt x="302" y="21"/>
                    </a:lnTo>
                    <a:lnTo>
                      <a:pt x="307" y="25"/>
                    </a:lnTo>
                    <a:lnTo>
                      <a:pt x="310" y="28"/>
                    </a:lnTo>
                    <a:lnTo>
                      <a:pt x="313" y="32"/>
                    </a:lnTo>
                    <a:lnTo>
                      <a:pt x="316" y="35"/>
                    </a:lnTo>
                    <a:lnTo>
                      <a:pt x="320" y="42"/>
                    </a:lnTo>
                    <a:lnTo>
                      <a:pt x="325" y="49"/>
                    </a:lnTo>
                    <a:lnTo>
                      <a:pt x="330" y="55"/>
                    </a:lnTo>
                    <a:lnTo>
                      <a:pt x="335" y="61"/>
                    </a:lnTo>
                    <a:lnTo>
                      <a:pt x="340" y="68"/>
                    </a:lnTo>
                    <a:lnTo>
                      <a:pt x="349" y="72"/>
                    </a:lnTo>
                    <a:lnTo>
                      <a:pt x="358" y="76"/>
                    </a:lnTo>
                    <a:lnTo>
                      <a:pt x="370" y="78"/>
                    </a:lnTo>
                    <a:lnTo>
                      <a:pt x="377" y="80"/>
                    </a:lnTo>
                    <a:lnTo>
                      <a:pt x="383" y="82"/>
                    </a:lnTo>
                    <a:lnTo>
                      <a:pt x="389" y="86"/>
                    </a:lnTo>
                    <a:lnTo>
                      <a:pt x="394" y="89"/>
                    </a:lnTo>
                    <a:lnTo>
                      <a:pt x="398" y="93"/>
                    </a:lnTo>
                    <a:lnTo>
                      <a:pt x="403" y="96"/>
                    </a:lnTo>
                    <a:lnTo>
                      <a:pt x="408" y="100"/>
                    </a:lnTo>
                    <a:lnTo>
                      <a:pt x="412" y="105"/>
                    </a:lnTo>
                    <a:lnTo>
                      <a:pt x="415" y="110"/>
                    </a:lnTo>
                    <a:lnTo>
                      <a:pt x="419" y="114"/>
                    </a:lnTo>
                    <a:lnTo>
                      <a:pt x="422" y="118"/>
                    </a:lnTo>
                    <a:lnTo>
                      <a:pt x="427" y="121"/>
                    </a:lnTo>
                    <a:lnTo>
                      <a:pt x="431" y="124"/>
                    </a:lnTo>
                    <a:lnTo>
                      <a:pt x="435" y="128"/>
                    </a:lnTo>
                    <a:lnTo>
                      <a:pt x="440" y="130"/>
                    </a:lnTo>
                    <a:lnTo>
                      <a:pt x="445" y="131"/>
                    </a:lnTo>
                    <a:lnTo>
                      <a:pt x="457" y="134"/>
                    </a:lnTo>
                    <a:lnTo>
                      <a:pt x="468" y="138"/>
                    </a:lnTo>
                    <a:lnTo>
                      <a:pt x="476" y="143"/>
                    </a:lnTo>
                    <a:lnTo>
                      <a:pt x="483" y="150"/>
                    </a:lnTo>
                    <a:lnTo>
                      <a:pt x="491" y="156"/>
                    </a:lnTo>
                    <a:lnTo>
                      <a:pt x="496" y="164"/>
                    </a:lnTo>
                    <a:lnTo>
                      <a:pt x="501" y="172"/>
                    </a:lnTo>
                    <a:lnTo>
                      <a:pt x="504" y="181"/>
                    </a:lnTo>
                    <a:lnTo>
                      <a:pt x="507" y="191"/>
                    </a:lnTo>
                    <a:lnTo>
                      <a:pt x="511" y="200"/>
                    </a:lnTo>
                    <a:lnTo>
                      <a:pt x="512" y="210"/>
                    </a:lnTo>
                    <a:lnTo>
                      <a:pt x="513" y="219"/>
                    </a:lnTo>
                    <a:lnTo>
                      <a:pt x="513" y="230"/>
                    </a:lnTo>
                    <a:lnTo>
                      <a:pt x="513" y="240"/>
                    </a:lnTo>
                    <a:lnTo>
                      <a:pt x="512" y="250"/>
                    </a:lnTo>
                    <a:lnTo>
                      <a:pt x="511" y="259"/>
                    </a:lnTo>
                    <a:lnTo>
                      <a:pt x="496" y="244"/>
                    </a:lnTo>
                    <a:lnTo>
                      <a:pt x="482" y="232"/>
                    </a:lnTo>
                    <a:lnTo>
                      <a:pt x="470" y="222"/>
                    </a:lnTo>
                    <a:lnTo>
                      <a:pt x="457" y="216"/>
                    </a:lnTo>
                    <a:lnTo>
                      <a:pt x="444" y="211"/>
                    </a:lnTo>
                    <a:lnTo>
                      <a:pt x="433" y="209"/>
                    </a:lnTo>
                    <a:lnTo>
                      <a:pt x="422" y="208"/>
                    </a:lnTo>
                    <a:lnTo>
                      <a:pt x="412" y="208"/>
                    </a:lnTo>
                    <a:lnTo>
                      <a:pt x="401" y="209"/>
                    </a:lnTo>
                    <a:lnTo>
                      <a:pt x="392" y="212"/>
                    </a:lnTo>
                    <a:lnTo>
                      <a:pt x="382" y="215"/>
                    </a:lnTo>
                    <a:lnTo>
                      <a:pt x="373" y="218"/>
                    </a:lnTo>
                    <a:lnTo>
                      <a:pt x="364" y="221"/>
                    </a:lnTo>
                    <a:lnTo>
                      <a:pt x="355" y="224"/>
                    </a:lnTo>
                    <a:lnTo>
                      <a:pt x="347" y="229"/>
                    </a:lnTo>
                    <a:lnTo>
                      <a:pt x="339" y="231"/>
                    </a:lnTo>
                    <a:lnTo>
                      <a:pt x="333" y="233"/>
                    </a:lnTo>
                    <a:lnTo>
                      <a:pt x="328" y="237"/>
                    </a:lnTo>
                    <a:lnTo>
                      <a:pt x="322" y="242"/>
                    </a:lnTo>
                    <a:lnTo>
                      <a:pt x="316" y="249"/>
                    </a:lnTo>
                    <a:lnTo>
                      <a:pt x="310" y="256"/>
                    </a:lnTo>
                    <a:lnTo>
                      <a:pt x="305" y="263"/>
                    </a:lnTo>
                    <a:lnTo>
                      <a:pt x="298" y="272"/>
                    </a:lnTo>
                    <a:lnTo>
                      <a:pt x="292" y="281"/>
                    </a:lnTo>
                    <a:lnTo>
                      <a:pt x="285" y="290"/>
                    </a:lnTo>
                    <a:lnTo>
                      <a:pt x="278" y="298"/>
                    </a:lnTo>
                    <a:lnTo>
                      <a:pt x="271" y="306"/>
                    </a:lnTo>
                    <a:lnTo>
                      <a:pt x="264" y="315"/>
                    </a:lnTo>
                    <a:lnTo>
                      <a:pt x="256" y="321"/>
                    </a:lnTo>
                    <a:lnTo>
                      <a:pt x="249" y="327"/>
                    </a:lnTo>
                    <a:lnTo>
                      <a:pt x="240" y="333"/>
                    </a:lnTo>
                    <a:lnTo>
                      <a:pt x="232" y="336"/>
                    </a:lnTo>
                    <a:lnTo>
                      <a:pt x="227" y="343"/>
                    </a:lnTo>
                    <a:lnTo>
                      <a:pt x="223" y="351"/>
                    </a:lnTo>
                    <a:lnTo>
                      <a:pt x="219" y="358"/>
                    </a:lnTo>
                    <a:lnTo>
                      <a:pt x="215" y="365"/>
                    </a:lnTo>
                    <a:lnTo>
                      <a:pt x="213" y="373"/>
                    </a:lnTo>
                    <a:lnTo>
                      <a:pt x="210" y="380"/>
                    </a:lnTo>
                    <a:lnTo>
                      <a:pt x="208" y="386"/>
                    </a:lnTo>
                    <a:lnTo>
                      <a:pt x="205" y="393"/>
                    </a:lnTo>
                    <a:lnTo>
                      <a:pt x="201" y="399"/>
                    </a:lnTo>
                    <a:lnTo>
                      <a:pt x="197" y="405"/>
                    </a:lnTo>
                    <a:lnTo>
                      <a:pt x="193" y="410"/>
                    </a:lnTo>
                    <a:lnTo>
                      <a:pt x="187" y="415"/>
                    </a:lnTo>
                    <a:lnTo>
                      <a:pt x="180" y="419"/>
                    </a:lnTo>
                    <a:lnTo>
                      <a:pt x="172" y="423"/>
                    </a:lnTo>
                    <a:lnTo>
                      <a:pt x="163" y="426"/>
                    </a:lnTo>
                    <a:lnTo>
                      <a:pt x="152" y="428"/>
                    </a:lnTo>
                    <a:lnTo>
                      <a:pt x="143" y="429"/>
                    </a:lnTo>
                    <a:lnTo>
                      <a:pt x="134" y="430"/>
                    </a:lnTo>
                    <a:lnTo>
                      <a:pt x="125" y="429"/>
                    </a:lnTo>
                    <a:lnTo>
                      <a:pt x="114" y="428"/>
                    </a:lnTo>
                    <a:lnTo>
                      <a:pt x="104" y="426"/>
                    </a:lnTo>
                    <a:lnTo>
                      <a:pt x="93" y="423"/>
                    </a:lnTo>
                    <a:lnTo>
                      <a:pt x="82" y="419"/>
                    </a:lnTo>
                    <a:lnTo>
                      <a:pt x="71" y="415"/>
                    </a:lnTo>
                    <a:lnTo>
                      <a:pt x="60" y="409"/>
                    </a:lnTo>
                    <a:lnTo>
                      <a:pt x="50" y="403"/>
                    </a:lnTo>
                    <a:lnTo>
                      <a:pt x="40" y="397"/>
                    </a:lnTo>
                    <a:lnTo>
                      <a:pt x="31" y="388"/>
                    </a:lnTo>
                    <a:lnTo>
                      <a:pt x="23" y="380"/>
                    </a:lnTo>
                    <a:lnTo>
                      <a:pt x="15" y="370"/>
                    </a:lnTo>
                    <a:lnTo>
                      <a:pt x="9" y="361"/>
                    </a:lnTo>
                    <a:lnTo>
                      <a:pt x="4" y="349"/>
                    </a:lnTo>
                    <a:lnTo>
                      <a:pt x="1" y="343"/>
                    </a:lnTo>
                    <a:lnTo>
                      <a:pt x="1" y="337"/>
                    </a:lnTo>
                    <a:lnTo>
                      <a:pt x="0" y="329"/>
                    </a:lnTo>
                    <a:lnTo>
                      <a:pt x="0" y="322"/>
                    </a:lnTo>
                    <a:lnTo>
                      <a:pt x="0" y="314"/>
                    </a:lnTo>
                    <a:lnTo>
                      <a:pt x="1" y="306"/>
                    </a:lnTo>
                    <a:lnTo>
                      <a:pt x="3" y="297"/>
                    </a:lnTo>
                    <a:lnTo>
                      <a:pt x="5" y="288"/>
                    </a:lnTo>
                    <a:lnTo>
                      <a:pt x="7" y="280"/>
                    </a:lnTo>
                    <a:lnTo>
                      <a:pt x="10" y="271"/>
                    </a:lnTo>
                    <a:lnTo>
                      <a:pt x="13" y="261"/>
                    </a:lnTo>
                    <a:lnTo>
                      <a:pt x="17" y="252"/>
                    </a:lnTo>
                    <a:lnTo>
                      <a:pt x="22" y="242"/>
                    </a:lnTo>
                    <a:lnTo>
                      <a:pt x="26" y="233"/>
                    </a:lnTo>
                    <a:lnTo>
                      <a:pt x="30" y="223"/>
                    </a:lnTo>
                    <a:lnTo>
                      <a:pt x="35" y="214"/>
                    </a:lnTo>
                    <a:lnTo>
                      <a:pt x="40" y="204"/>
                    </a:lnTo>
                    <a:lnTo>
                      <a:pt x="45" y="195"/>
                    </a:lnTo>
                    <a:lnTo>
                      <a:pt x="50" y="187"/>
                    </a:lnTo>
                    <a:lnTo>
                      <a:pt x="55" y="178"/>
                    </a:lnTo>
                    <a:lnTo>
                      <a:pt x="61" y="169"/>
                    </a:lnTo>
                    <a:lnTo>
                      <a:pt x="66" y="161"/>
                    </a:lnTo>
                    <a:lnTo>
                      <a:pt x="71" y="153"/>
                    </a:lnTo>
                    <a:lnTo>
                      <a:pt x="76" y="146"/>
                    </a:lnTo>
                    <a:lnTo>
                      <a:pt x="82" y="138"/>
                    </a:lnTo>
                    <a:lnTo>
                      <a:pt x="86" y="132"/>
                    </a:lnTo>
                    <a:lnTo>
                      <a:pt x="90" y="126"/>
                    </a:lnTo>
                    <a:lnTo>
                      <a:pt x="95" y="120"/>
                    </a:lnTo>
                    <a:lnTo>
                      <a:pt x="100" y="115"/>
                    </a:lnTo>
                    <a:lnTo>
                      <a:pt x="103" y="111"/>
                    </a:lnTo>
                    <a:lnTo>
                      <a:pt x="106" y="107"/>
                    </a:lnTo>
                    <a:lnTo>
                      <a:pt x="109" y="103"/>
                    </a:lnTo>
                    <a:lnTo>
                      <a:pt x="116" y="97"/>
                    </a:lnTo>
                    <a:lnTo>
                      <a:pt x="122" y="91"/>
                    </a:lnTo>
                    <a:lnTo>
                      <a:pt x="127" y="86"/>
                    </a:lnTo>
                    <a:lnTo>
                      <a:pt x="131" y="79"/>
                    </a:lnTo>
                    <a:lnTo>
                      <a:pt x="135" y="74"/>
                    </a:lnTo>
                    <a:lnTo>
                      <a:pt x="138" y="70"/>
                    </a:lnTo>
                    <a:lnTo>
                      <a:pt x="142" y="66"/>
                    </a:lnTo>
                    <a:lnTo>
                      <a:pt x="145" y="60"/>
                    </a:lnTo>
                    <a:lnTo>
                      <a:pt x="148" y="56"/>
                    </a:lnTo>
                    <a:lnTo>
                      <a:pt x="151" y="52"/>
                    </a:lnTo>
                    <a:lnTo>
                      <a:pt x="154" y="48"/>
                    </a:lnTo>
                    <a:lnTo>
                      <a:pt x="158" y="44"/>
                    </a:lnTo>
                    <a:lnTo>
                      <a:pt x="163" y="38"/>
                    </a:lnTo>
                    <a:lnTo>
                      <a:pt x="167" y="34"/>
                    </a:lnTo>
                    <a:lnTo>
                      <a:pt x="172" y="29"/>
                    </a:lnTo>
                    <a:lnTo>
                      <a:pt x="178" y="24"/>
                    </a:lnTo>
                    <a:close/>
                  </a:path>
                </a:pathLst>
              </a:custGeom>
              <a:solidFill>
                <a:srgbClr val="5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8" name="Freeform 1116">
                <a:extLst>
                  <a:ext uri="{FF2B5EF4-FFF2-40B4-BE49-F238E27FC236}">
                    <a16:creationId xmlns:a16="http://schemas.microsoft.com/office/drawing/2014/main" id="{94FBDE71-5B6E-9F2B-9599-E406C539F63C}"/>
                  </a:ext>
                </a:extLst>
              </p:cNvPr>
              <p:cNvSpPr>
                <a:spLocks/>
              </p:cNvSpPr>
              <p:nvPr/>
            </p:nvSpPr>
            <p:spPr bwMode="auto">
              <a:xfrm>
                <a:off x="4813" y="3576"/>
                <a:ext cx="252" cy="408"/>
              </a:xfrm>
              <a:custGeom>
                <a:avLst/>
                <a:gdLst>
                  <a:gd name="T0" fmla="*/ 108 w 755"/>
                  <a:gd name="T1" fmla="*/ 486 h 1224"/>
                  <a:gd name="T2" fmla="*/ 91 w 755"/>
                  <a:gd name="T3" fmla="*/ 443 h 1224"/>
                  <a:gd name="T4" fmla="*/ 67 w 755"/>
                  <a:gd name="T5" fmla="*/ 396 h 1224"/>
                  <a:gd name="T6" fmla="*/ 40 w 755"/>
                  <a:gd name="T7" fmla="*/ 348 h 1224"/>
                  <a:gd name="T8" fmla="*/ 18 w 755"/>
                  <a:gd name="T9" fmla="*/ 301 h 1224"/>
                  <a:gd name="T10" fmla="*/ 3 w 755"/>
                  <a:gd name="T11" fmla="*/ 253 h 1224"/>
                  <a:gd name="T12" fmla="*/ 1 w 755"/>
                  <a:gd name="T13" fmla="*/ 215 h 1224"/>
                  <a:gd name="T14" fmla="*/ 12 w 755"/>
                  <a:gd name="T15" fmla="*/ 176 h 1224"/>
                  <a:gd name="T16" fmla="*/ 25 w 755"/>
                  <a:gd name="T17" fmla="*/ 145 h 1224"/>
                  <a:gd name="T18" fmla="*/ 31 w 755"/>
                  <a:gd name="T19" fmla="*/ 147 h 1224"/>
                  <a:gd name="T20" fmla="*/ 50 w 755"/>
                  <a:gd name="T21" fmla="*/ 174 h 1224"/>
                  <a:gd name="T22" fmla="*/ 93 w 755"/>
                  <a:gd name="T23" fmla="*/ 207 h 1224"/>
                  <a:gd name="T24" fmla="*/ 162 w 755"/>
                  <a:gd name="T25" fmla="*/ 229 h 1224"/>
                  <a:gd name="T26" fmla="*/ 202 w 755"/>
                  <a:gd name="T27" fmla="*/ 213 h 1224"/>
                  <a:gd name="T28" fmla="*/ 230 w 755"/>
                  <a:gd name="T29" fmla="*/ 181 h 1224"/>
                  <a:gd name="T30" fmla="*/ 250 w 755"/>
                  <a:gd name="T31" fmla="*/ 136 h 1224"/>
                  <a:gd name="T32" fmla="*/ 287 w 755"/>
                  <a:gd name="T33" fmla="*/ 103 h 1224"/>
                  <a:gd name="T34" fmla="*/ 312 w 755"/>
                  <a:gd name="T35" fmla="*/ 73 h 1224"/>
                  <a:gd name="T36" fmla="*/ 341 w 755"/>
                  <a:gd name="T37" fmla="*/ 39 h 1224"/>
                  <a:gd name="T38" fmla="*/ 385 w 755"/>
                  <a:gd name="T39" fmla="*/ 18 h 1224"/>
                  <a:gd name="T40" fmla="*/ 444 w 755"/>
                  <a:gd name="T41" fmla="*/ 0 h 1224"/>
                  <a:gd name="T42" fmla="*/ 525 w 755"/>
                  <a:gd name="T43" fmla="*/ 38 h 1224"/>
                  <a:gd name="T44" fmla="*/ 597 w 755"/>
                  <a:gd name="T45" fmla="*/ 139 h 1224"/>
                  <a:gd name="T46" fmla="*/ 631 w 755"/>
                  <a:gd name="T47" fmla="*/ 195 h 1224"/>
                  <a:gd name="T48" fmla="*/ 666 w 755"/>
                  <a:gd name="T49" fmla="*/ 251 h 1224"/>
                  <a:gd name="T50" fmla="*/ 698 w 755"/>
                  <a:gd name="T51" fmla="*/ 311 h 1224"/>
                  <a:gd name="T52" fmla="*/ 726 w 755"/>
                  <a:gd name="T53" fmla="*/ 376 h 1224"/>
                  <a:gd name="T54" fmla="*/ 745 w 755"/>
                  <a:gd name="T55" fmla="*/ 449 h 1224"/>
                  <a:gd name="T56" fmla="*/ 755 w 755"/>
                  <a:gd name="T57" fmla="*/ 530 h 1224"/>
                  <a:gd name="T58" fmla="*/ 754 w 755"/>
                  <a:gd name="T59" fmla="*/ 591 h 1224"/>
                  <a:gd name="T60" fmla="*/ 745 w 755"/>
                  <a:gd name="T61" fmla="*/ 660 h 1224"/>
                  <a:gd name="T62" fmla="*/ 730 w 755"/>
                  <a:gd name="T63" fmla="*/ 733 h 1224"/>
                  <a:gd name="T64" fmla="*/ 711 w 755"/>
                  <a:gd name="T65" fmla="*/ 803 h 1224"/>
                  <a:gd name="T66" fmla="*/ 689 w 755"/>
                  <a:gd name="T67" fmla="*/ 870 h 1224"/>
                  <a:gd name="T68" fmla="*/ 666 w 755"/>
                  <a:gd name="T69" fmla="*/ 925 h 1224"/>
                  <a:gd name="T70" fmla="*/ 637 w 755"/>
                  <a:gd name="T71" fmla="*/ 981 h 1224"/>
                  <a:gd name="T72" fmla="*/ 600 w 755"/>
                  <a:gd name="T73" fmla="*/ 1042 h 1224"/>
                  <a:gd name="T74" fmla="*/ 559 w 755"/>
                  <a:gd name="T75" fmla="*/ 1100 h 1224"/>
                  <a:gd name="T76" fmla="*/ 512 w 755"/>
                  <a:gd name="T77" fmla="*/ 1150 h 1224"/>
                  <a:gd name="T78" fmla="*/ 463 w 755"/>
                  <a:gd name="T79" fmla="*/ 1191 h 1224"/>
                  <a:gd name="T80" fmla="*/ 412 w 755"/>
                  <a:gd name="T81" fmla="*/ 1216 h 1224"/>
                  <a:gd name="T82" fmla="*/ 356 w 755"/>
                  <a:gd name="T83" fmla="*/ 1224 h 1224"/>
                  <a:gd name="T84" fmla="*/ 301 w 755"/>
                  <a:gd name="T85" fmla="*/ 1216 h 1224"/>
                  <a:gd name="T86" fmla="*/ 249 w 755"/>
                  <a:gd name="T87" fmla="*/ 1200 h 1224"/>
                  <a:gd name="T88" fmla="*/ 198 w 755"/>
                  <a:gd name="T89" fmla="*/ 1172 h 1224"/>
                  <a:gd name="T90" fmla="*/ 150 w 755"/>
                  <a:gd name="T91" fmla="*/ 1138 h 1224"/>
                  <a:gd name="T92" fmla="*/ 107 w 755"/>
                  <a:gd name="T93" fmla="*/ 1093 h 1224"/>
                  <a:gd name="T94" fmla="*/ 67 w 755"/>
                  <a:gd name="T95" fmla="*/ 1043 h 1224"/>
                  <a:gd name="T96" fmla="*/ 42 w 755"/>
                  <a:gd name="T97" fmla="*/ 991 h 1224"/>
                  <a:gd name="T98" fmla="*/ 36 w 755"/>
                  <a:gd name="T99" fmla="*/ 929 h 1224"/>
                  <a:gd name="T100" fmla="*/ 44 w 755"/>
                  <a:gd name="T101" fmla="*/ 859 h 1224"/>
                  <a:gd name="T102" fmla="*/ 52 w 755"/>
                  <a:gd name="T103" fmla="*/ 816 h 1224"/>
                  <a:gd name="T104" fmla="*/ 57 w 755"/>
                  <a:gd name="T105" fmla="*/ 795 h 1224"/>
                  <a:gd name="T106" fmla="*/ 62 w 755"/>
                  <a:gd name="T107" fmla="*/ 773 h 1224"/>
                  <a:gd name="T108" fmla="*/ 69 w 755"/>
                  <a:gd name="T109" fmla="*/ 750 h 1224"/>
                  <a:gd name="T110" fmla="*/ 77 w 755"/>
                  <a:gd name="T111" fmla="*/ 720 h 1224"/>
                  <a:gd name="T112" fmla="*/ 83 w 755"/>
                  <a:gd name="T113" fmla="*/ 694 h 1224"/>
                  <a:gd name="T114" fmla="*/ 91 w 755"/>
                  <a:gd name="T115" fmla="*/ 667 h 1224"/>
                  <a:gd name="T116" fmla="*/ 97 w 755"/>
                  <a:gd name="T117" fmla="*/ 640 h 1224"/>
                  <a:gd name="T118" fmla="*/ 103 w 755"/>
                  <a:gd name="T119" fmla="*/ 609 h 1224"/>
                  <a:gd name="T120" fmla="*/ 109 w 755"/>
                  <a:gd name="T121" fmla="*/ 573 h 1224"/>
                  <a:gd name="T122" fmla="*/ 113 w 755"/>
                  <a:gd name="T123" fmla="*/ 538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5" h="1224">
                    <a:moveTo>
                      <a:pt x="113" y="518"/>
                    </a:moveTo>
                    <a:lnTo>
                      <a:pt x="113" y="510"/>
                    </a:lnTo>
                    <a:lnTo>
                      <a:pt x="112" y="503"/>
                    </a:lnTo>
                    <a:lnTo>
                      <a:pt x="110" y="494"/>
                    </a:lnTo>
                    <a:lnTo>
                      <a:pt x="108" y="486"/>
                    </a:lnTo>
                    <a:lnTo>
                      <a:pt x="106" y="478"/>
                    </a:lnTo>
                    <a:lnTo>
                      <a:pt x="102" y="470"/>
                    </a:lnTo>
                    <a:lnTo>
                      <a:pt x="99" y="461"/>
                    </a:lnTo>
                    <a:lnTo>
                      <a:pt x="95" y="452"/>
                    </a:lnTo>
                    <a:lnTo>
                      <a:pt x="91" y="443"/>
                    </a:lnTo>
                    <a:lnTo>
                      <a:pt x="87" y="434"/>
                    </a:lnTo>
                    <a:lnTo>
                      <a:pt x="81" y="425"/>
                    </a:lnTo>
                    <a:lnTo>
                      <a:pt x="77" y="415"/>
                    </a:lnTo>
                    <a:lnTo>
                      <a:pt x="72" y="406"/>
                    </a:lnTo>
                    <a:lnTo>
                      <a:pt x="67" y="396"/>
                    </a:lnTo>
                    <a:lnTo>
                      <a:pt x="61" y="387"/>
                    </a:lnTo>
                    <a:lnTo>
                      <a:pt x="56" y="377"/>
                    </a:lnTo>
                    <a:lnTo>
                      <a:pt x="51" y="368"/>
                    </a:lnTo>
                    <a:lnTo>
                      <a:pt x="46" y="359"/>
                    </a:lnTo>
                    <a:lnTo>
                      <a:pt x="40" y="348"/>
                    </a:lnTo>
                    <a:lnTo>
                      <a:pt x="36" y="339"/>
                    </a:lnTo>
                    <a:lnTo>
                      <a:pt x="31" y="329"/>
                    </a:lnTo>
                    <a:lnTo>
                      <a:pt x="27" y="320"/>
                    </a:lnTo>
                    <a:lnTo>
                      <a:pt x="21" y="310"/>
                    </a:lnTo>
                    <a:lnTo>
                      <a:pt x="18" y="301"/>
                    </a:lnTo>
                    <a:lnTo>
                      <a:pt x="14" y="290"/>
                    </a:lnTo>
                    <a:lnTo>
                      <a:pt x="11" y="282"/>
                    </a:lnTo>
                    <a:lnTo>
                      <a:pt x="8" y="272"/>
                    </a:lnTo>
                    <a:lnTo>
                      <a:pt x="5" y="263"/>
                    </a:lnTo>
                    <a:lnTo>
                      <a:pt x="3" y="253"/>
                    </a:lnTo>
                    <a:lnTo>
                      <a:pt x="1" y="245"/>
                    </a:lnTo>
                    <a:lnTo>
                      <a:pt x="0" y="236"/>
                    </a:lnTo>
                    <a:lnTo>
                      <a:pt x="0" y="227"/>
                    </a:lnTo>
                    <a:lnTo>
                      <a:pt x="0" y="221"/>
                    </a:lnTo>
                    <a:lnTo>
                      <a:pt x="1" y="215"/>
                    </a:lnTo>
                    <a:lnTo>
                      <a:pt x="3" y="207"/>
                    </a:lnTo>
                    <a:lnTo>
                      <a:pt x="5" y="200"/>
                    </a:lnTo>
                    <a:lnTo>
                      <a:pt x="7" y="191"/>
                    </a:lnTo>
                    <a:lnTo>
                      <a:pt x="9" y="183"/>
                    </a:lnTo>
                    <a:lnTo>
                      <a:pt x="12" y="176"/>
                    </a:lnTo>
                    <a:lnTo>
                      <a:pt x="14" y="168"/>
                    </a:lnTo>
                    <a:lnTo>
                      <a:pt x="17" y="161"/>
                    </a:lnTo>
                    <a:lnTo>
                      <a:pt x="19" y="155"/>
                    </a:lnTo>
                    <a:lnTo>
                      <a:pt x="23" y="149"/>
                    </a:lnTo>
                    <a:lnTo>
                      <a:pt x="25" y="145"/>
                    </a:lnTo>
                    <a:lnTo>
                      <a:pt x="27" y="143"/>
                    </a:lnTo>
                    <a:lnTo>
                      <a:pt x="28" y="142"/>
                    </a:lnTo>
                    <a:lnTo>
                      <a:pt x="30" y="143"/>
                    </a:lnTo>
                    <a:lnTo>
                      <a:pt x="30" y="145"/>
                    </a:lnTo>
                    <a:lnTo>
                      <a:pt x="31" y="147"/>
                    </a:lnTo>
                    <a:lnTo>
                      <a:pt x="33" y="151"/>
                    </a:lnTo>
                    <a:lnTo>
                      <a:pt x="36" y="156"/>
                    </a:lnTo>
                    <a:lnTo>
                      <a:pt x="39" y="161"/>
                    </a:lnTo>
                    <a:lnTo>
                      <a:pt x="44" y="167"/>
                    </a:lnTo>
                    <a:lnTo>
                      <a:pt x="50" y="174"/>
                    </a:lnTo>
                    <a:lnTo>
                      <a:pt x="56" y="181"/>
                    </a:lnTo>
                    <a:lnTo>
                      <a:pt x="64" y="187"/>
                    </a:lnTo>
                    <a:lnTo>
                      <a:pt x="73" y="195"/>
                    </a:lnTo>
                    <a:lnTo>
                      <a:pt x="82" y="201"/>
                    </a:lnTo>
                    <a:lnTo>
                      <a:pt x="93" y="207"/>
                    </a:lnTo>
                    <a:lnTo>
                      <a:pt x="105" y="213"/>
                    </a:lnTo>
                    <a:lnTo>
                      <a:pt x="117" y="219"/>
                    </a:lnTo>
                    <a:lnTo>
                      <a:pt x="132" y="223"/>
                    </a:lnTo>
                    <a:lnTo>
                      <a:pt x="147" y="227"/>
                    </a:lnTo>
                    <a:lnTo>
                      <a:pt x="162" y="229"/>
                    </a:lnTo>
                    <a:lnTo>
                      <a:pt x="172" y="227"/>
                    </a:lnTo>
                    <a:lnTo>
                      <a:pt x="180" y="225"/>
                    </a:lnTo>
                    <a:lnTo>
                      <a:pt x="189" y="222"/>
                    </a:lnTo>
                    <a:lnTo>
                      <a:pt x="196" y="218"/>
                    </a:lnTo>
                    <a:lnTo>
                      <a:pt x="202" y="213"/>
                    </a:lnTo>
                    <a:lnTo>
                      <a:pt x="209" y="208"/>
                    </a:lnTo>
                    <a:lnTo>
                      <a:pt x="215" y="202"/>
                    </a:lnTo>
                    <a:lnTo>
                      <a:pt x="220" y="196"/>
                    </a:lnTo>
                    <a:lnTo>
                      <a:pt x="225" y="188"/>
                    </a:lnTo>
                    <a:lnTo>
                      <a:pt x="230" y="181"/>
                    </a:lnTo>
                    <a:lnTo>
                      <a:pt x="234" y="172"/>
                    </a:lnTo>
                    <a:lnTo>
                      <a:pt x="238" y="163"/>
                    </a:lnTo>
                    <a:lnTo>
                      <a:pt x="241" y="155"/>
                    </a:lnTo>
                    <a:lnTo>
                      <a:pt x="245" y="145"/>
                    </a:lnTo>
                    <a:lnTo>
                      <a:pt x="250" y="136"/>
                    </a:lnTo>
                    <a:lnTo>
                      <a:pt x="253" y="125"/>
                    </a:lnTo>
                    <a:lnTo>
                      <a:pt x="263" y="120"/>
                    </a:lnTo>
                    <a:lnTo>
                      <a:pt x="273" y="115"/>
                    </a:lnTo>
                    <a:lnTo>
                      <a:pt x="281" y="109"/>
                    </a:lnTo>
                    <a:lnTo>
                      <a:pt x="287" y="103"/>
                    </a:lnTo>
                    <a:lnTo>
                      <a:pt x="294" y="98"/>
                    </a:lnTo>
                    <a:lnTo>
                      <a:pt x="299" y="92"/>
                    </a:lnTo>
                    <a:lnTo>
                      <a:pt x="303" y="85"/>
                    </a:lnTo>
                    <a:lnTo>
                      <a:pt x="307" y="79"/>
                    </a:lnTo>
                    <a:lnTo>
                      <a:pt x="312" y="73"/>
                    </a:lnTo>
                    <a:lnTo>
                      <a:pt x="317" y="66"/>
                    </a:lnTo>
                    <a:lnTo>
                      <a:pt x="322" y="59"/>
                    </a:lnTo>
                    <a:lnTo>
                      <a:pt x="327" y="53"/>
                    </a:lnTo>
                    <a:lnTo>
                      <a:pt x="334" y="46"/>
                    </a:lnTo>
                    <a:lnTo>
                      <a:pt x="341" y="39"/>
                    </a:lnTo>
                    <a:lnTo>
                      <a:pt x="351" y="33"/>
                    </a:lnTo>
                    <a:lnTo>
                      <a:pt x="360" y="26"/>
                    </a:lnTo>
                    <a:lnTo>
                      <a:pt x="367" y="25"/>
                    </a:lnTo>
                    <a:lnTo>
                      <a:pt x="376" y="22"/>
                    </a:lnTo>
                    <a:lnTo>
                      <a:pt x="385" y="18"/>
                    </a:lnTo>
                    <a:lnTo>
                      <a:pt x="395" y="14"/>
                    </a:lnTo>
                    <a:lnTo>
                      <a:pt x="406" y="8"/>
                    </a:lnTo>
                    <a:lnTo>
                      <a:pt x="418" y="5"/>
                    </a:lnTo>
                    <a:lnTo>
                      <a:pt x="430" y="2"/>
                    </a:lnTo>
                    <a:lnTo>
                      <a:pt x="444" y="0"/>
                    </a:lnTo>
                    <a:lnTo>
                      <a:pt x="459" y="1"/>
                    </a:lnTo>
                    <a:lnTo>
                      <a:pt x="475" y="5"/>
                    </a:lnTo>
                    <a:lnTo>
                      <a:pt x="490" y="12"/>
                    </a:lnTo>
                    <a:lnTo>
                      <a:pt x="507" y="23"/>
                    </a:lnTo>
                    <a:lnTo>
                      <a:pt x="525" y="38"/>
                    </a:lnTo>
                    <a:lnTo>
                      <a:pt x="544" y="58"/>
                    </a:lnTo>
                    <a:lnTo>
                      <a:pt x="563" y="84"/>
                    </a:lnTo>
                    <a:lnTo>
                      <a:pt x="583" y="116"/>
                    </a:lnTo>
                    <a:lnTo>
                      <a:pt x="590" y="127"/>
                    </a:lnTo>
                    <a:lnTo>
                      <a:pt x="597" y="139"/>
                    </a:lnTo>
                    <a:lnTo>
                      <a:pt x="603" y="149"/>
                    </a:lnTo>
                    <a:lnTo>
                      <a:pt x="610" y="161"/>
                    </a:lnTo>
                    <a:lnTo>
                      <a:pt x="618" y="172"/>
                    </a:lnTo>
                    <a:lnTo>
                      <a:pt x="624" y="183"/>
                    </a:lnTo>
                    <a:lnTo>
                      <a:pt x="631" y="195"/>
                    </a:lnTo>
                    <a:lnTo>
                      <a:pt x="639" y="205"/>
                    </a:lnTo>
                    <a:lnTo>
                      <a:pt x="645" y="217"/>
                    </a:lnTo>
                    <a:lnTo>
                      <a:pt x="652" y="228"/>
                    </a:lnTo>
                    <a:lnTo>
                      <a:pt x="660" y="240"/>
                    </a:lnTo>
                    <a:lnTo>
                      <a:pt x="666" y="251"/>
                    </a:lnTo>
                    <a:lnTo>
                      <a:pt x="672" y="263"/>
                    </a:lnTo>
                    <a:lnTo>
                      <a:pt x="679" y="274"/>
                    </a:lnTo>
                    <a:lnTo>
                      <a:pt x="686" y="287"/>
                    </a:lnTo>
                    <a:lnTo>
                      <a:pt x="692" y="299"/>
                    </a:lnTo>
                    <a:lnTo>
                      <a:pt x="698" y="311"/>
                    </a:lnTo>
                    <a:lnTo>
                      <a:pt x="704" y="324"/>
                    </a:lnTo>
                    <a:lnTo>
                      <a:pt x="710" y="336"/>
                    </a:lnTo>
                    <a:lnTo>
                      <a:pt x="715" y="350"/>
                    </a:lnTo>
                    <a:lnTo>
                      <a:pt x="721" y="363"/>
                    </a:lnTo>
                    <a:lnTo>
                      <a:pt x="726" y="376"/>
                    </a:lnTo>
                    <a:lnTo>
                      <a:pt x="730" y="390"/>
                    </a:lnTo>
                    <a:lnTo>
                      <a:pt x="734" y="405"/>
                    </a:lnTo>
                    <a:lnTo>
                      <a:pt x="739" y="420"/>
                    </a:lnTo>
                    <a:lnTo>
                      <a:pt x="742" y="433"/>
                    </a:lnTo>
                    <a:lnTo>
                      <a:pt x="745" y="449"/>
                    </a:lnTo>
                    <a:lnTo>
                      <a:pt x="748" y="465"/>
                    </a:lnTo>
                    <a:lnTo>
                      <a:pt x="751" y="479"/>
                    </a:lnTo>
                    <a:lnTo>
                      <a:pt x="752" y="496"/>
                    </a:lnTo>
                    <a:lnTo>
                      <a:pt x="754" y="513"/>
                    </a:lnTo>
                    <a:lnTo>
                      <a:pt x="755" y="530"/>
                    </a:lnTo>
                    <a:lnTo>
                      <a:pt x="755" y="542"/>
                    </a:lnTo>
                    <a:lnTo>
                      <a:pt x="755" y="553"/>
                    </a:lnTo>
                    <a:lnTo>
                      <a:pt x="755" y="566"/>
                    </a:lnTo>
                    <a:lnTo>
                      <a:pt x="754" y="578"/>
                    </a:lnTo>
                    <a:lnTo>
                      <a:pt x="754" y="591"/>
                    </a:lnTo>
                    <a:lnTo>
                      <a:pt x="752" y="605"/>
                    </a:lnTo>
                    <a:lnTo>
                      <a:pt x="751" y="618"/>
                    </a:lnTo>
                    <a:lnTo>
                      <a:pt x="749" y="632"/>
                    </a:lnTo>
                    <a:lnTo>
                      <a:pt x="747" y="646"/>
                    </a:lnTo>
                    <a:lnTo>
                      <a:pt x="745" y="660"/>
                    </a:lnTo>
                    <a:lnTo>
                      <a:pt x="743" y="675"/>
                    </a:lnTo>
                    <a:lnTo>
                      <a:pt x="740" y="689"/>
                    </a:lnTo>
                    <a:lnTo>
                      <a:pt x="736" y="703"/>
                    </a:lnTo>
                    <a:lnTo>
                      <a:pt x="734" y="718"/>
                    </a:lnTo>
                    <a:lnTo>
                      <a:pt x="730" y="733"/>
                    </a:lnTo>
                    <a:lnTo>
                      <a:pt x="727" y="747"/>
                    </a:lnTo>
                    <a:lnTo>
                      <a:pt x="723" y="761"/>
                    </a:lnTo>
                    <a:lnTo>
                      <a:pt x="720" y="775"/>
                    </a:lnTo>
                    <a:lnTo>
                      <a:pt x="715" y="790"/>
                    </a:lnTo>
                    <a:lnTo>
                      <a:pt x="711" y="803"/>
                    </a:lnTo>
                    <a:lnTo>
                      <a:pt x="707" y="817"/>
                    </a:lnTo>
                    <a:lnTo>
                      <a:pt x="703" y="831"/>
                    </a:lnTo>
                    <a:lnTo>
                      <a:pt x="699" y="843"/>
                    </a:lnTo>
                    <a:lnTo>
                      <a:pt x="694" y="857"/>
                    </a:lnTo>
                    <a:lnTo>
                      <a:pt x="689" y="870"/>
                    </a:lnTo>
                    <a:lnTo>
                      <a:pt x="685" y="881"/>
                    </a:lnTo>
                    <a:lnTo>
                      <a:pt x="681" y="893"/>
                    </a:lnTo>
                    <a:lnTo>
                      <a:pt x="675" y="904"/>
                    </a:lnTo>
                    <a:lnTo>
                      <a:pt x="671" y="915"/>
                    </a:lnTo>
                    <a:lnTo>
                      <a:pt x="666" y="925"/>
                    </a:lnTo>
                    <a:lnTo>
                      <a:pt x="662" y="935"/>
                    </a:lnTo>
                    <a:lnTo>
                      <a:pt x="657" y="944"/>
                    </a:lnTo>
                    <a:lnTo>
                      <a:pt x="650" y="957"/>
                    </a:lnTo>
                    <a:lnTo>
                      <a:pt x="644" y="968"/>
                    </a:lnTo>
                    <a:lnTo>
                      <a:pt x="637" y="981"/>
                    </a:lnTo>
                    <a:lnTo>
                      <a:pt x="629" y="993"/>
                    </a:lnTo>
                    <a:lnTo>
                      <a:pt x="623" y="1005"/>
                    </a:lnTo>
                    <a:lnTo>
                      <a:pt x="616" y="1018"/>
                    </a:lnTo>
                    <a:lnTo>
                      <a:pt x="608" y="1029"/>
                    </a:lnTo>
                    <a:lnTo>
                      <a:pt x="600" y="1042"/>
                    </a:lnTo>
                    <a:lnTo>
                      <a:pt x="591" y="1053"/>
                    </a:lnTo>
                    <a:lnTo>
                      <a:pt x="584" y="1065"/>
                    </a:lnTo>
                    <a:lnTo>
                      <a:pt x="576" y="1077"/>
                    </a:lnTo>
                    <a:lnTo>
                      <a:pt x="567" y="1088"/>
                    </a:lnTo>
                    <a:lnTo>
                      <a:pt x="559" y="1100"/>
                    </a:lnTo>
                    <a:lnTo>
                      <a:pt x="549" y="1110"/>
                    </a:lnTo>
                    <a:lnTo>
                      <a:pt x="541" y="1121"/>
                    </a:lnTo>
                    <a:lnTo>
                      <a:pt x="531" y="1131"/>
                    </a:lnTo>
                    <a:lnTo>
                      <a:pt x="522" y="1141"/>
                    </a:lnTo>
                    <a:lnTo>
                      <a:pt x="512" y="1150"/>
                    </a:lnTo>
                    <a:lnTo>
                      <a:pt x="503" y="1160"/>
                    </a:lnTo>
                    <a:lnTo>
                      <a:pt x="494" y="1168"/>
                    </a:lnTo>
                    <a:lnTo>
                      <a:pt x="484" y="1176"/>
                    </a:lnTo>
                    <a:lnTo>
                      <a:pt x="474" y="1184"/>
                    </a:lnTo>
                    <a:lnTo>
                      <a:pt x="463" y="1191"/>
                    </a:lnTo>
                    <a:lnTo>
                      <a:pt x="453" y="1198"/>
                    </a:lnTo>
                    <a:lnTo>
                      <a:pt x="443" y="1203"/>
                    </a:lnTo>
                    <a:lnTo>
                      <a:pt x="433" y="1208"/>
                    </a:lnTo>
                    <a:lnTo>
                      <a:pt x="422" y="1212"/>
                    </a:lnTo>
                    <a:lnTo>
                      <a:pt x="412" y="1216"/>
                    </a:lnTo>
                    <a:lnTo>
                      <a:pt x="400" y="1220"/>
                    </a:lnTo>
                    <a:lnTo>
                      <a:pt x="389" y="1222"/>
                    </a:lnTo>
                    <a:lnTo>
                      <a:pt x="378" y="1223"/>
                    </a:lnTo>
                    <a:lnTo>
                      <a:pt x="367" y="1224"/>
                    </a:lnTo>
                    <a:lnTo>
                      <a:pt x="356" y="1224"/>
                    </a:lnTo>
                    <a:lnTo>
                      <a:pt x="345" y="1223"/>
                    </a:lnTo>
                    <a:lnTo>
                      <a:pt x="334" y="1222"/>
                    </a:lnTo>
                    <a:lnTo>
                      <a:pt x="323" y="1221"/>
                    </a:lnTo>
                    <a:lnTo>
                      <a:pt x="312" y="1219"/>
                    </a:lnTo>
                    <a:lnTo>
                      <a:pt x="301" y="1216"/>
                    </a:lnTo>
                    <a:lnTo>
                      <a:pt x="291" y="1214"/>
                    </a:lnTo>
                    <a:lnTo>
                      <a:pt x="280" y="1211"/>
                    </a:lnTo>
                    <a:lnTo>
                      <a:pt x="270" y="1207"/>
                    </a:lnTo>
                    <a:lnTo>
                      <a:pt x="259" y="1204"/>
                    </a:lnTo>
                    <a:lnTo>
                      <a:pt x="249" y="1200"/>
                    </a:lnTo>
                    <a:lnTo>
                      <a:pt x="238" y="1194"/>
                    </a:lnTo>
                    <a:lnTo>
                      <a:pt x="228" y="1190"/>
                    </a:lnTo>
                    <a:lnTo>
                      <a:pt x="218" y="1185"/>
                    </a:lnTo>
                    <a:lnTo>
                      <a:pt x="208" y="1179"/>
                    </a:lnTo>
                    <a:lnTo>
                      <a:pt x="198" y="1172"/>
                    </a:lnTo>
                    <a:lnTo>
                      <a:pt x="188" y="1166"/>
                    </a:lnTo>
                    <a:lnTo>
                      <a:pt x="178" y="1160"/>
                    </a:lnTo>
                    <a:lnTo>
                      <a:pt x="169" y="1152"/>
                    </a:lnTo>
                    <a:lnTo>
                      <a:pt x="159" y="1145"/>
                    </a:lnTo>
                    <a:lnTo>
                      <a:pt x="150" y="1138"/>
                    </a:lnTo>
                    <a:lnTo>
                      <a:pt x="141" y="1129"/>
                    </a:lnTo>
                    <a:lnTo>
                      <a:pt x="133" y="1121"/>
                    </a:lnTo>
                    <a:lnTo>
                      <a:pt x="123" y="1112"/>
                    </a:lnTo>
                    <a:lnTo>
                      <a:pt x="115" y="1103"/>
                    </a:lnTo>
                    <a:lnTo>
                      <a:pt x="107" y="1093"/>
                    </a:lnTo>
                    <a:lnTo>
                      <a:pt x="98" y="1084"/>
                    </a:lnTo>
                    <a:lnTo>
                      <a:pt x="90" y="1075"/>
                    </a:lnTo>
                    <a:lnTo>
                      <a:pt x="82" y="1064"/>
                    </a:lnTo>
                    <a:lnTo>
                      <a:pt x="75" y="1053"/>
                    </a:lnTo>
                    <a:lnTo>
                      <a:pt x="67" y="1043"/>
                    </a:lnTo>
                    <a:lnTo>
                      <a:pt x="60" y="1032"/>
                    </a:lnTo>
                    <a:lnTo>
                      <a:pt x="54" y="1023"/>
                    </a:lnTo>
                    <a:lnTo>
                      <a:pt x="50" y="1012"/>
                    </a:lnTo>
                    <a:lnTo>
                      <a:pt x="46" y="1002"/>
                    </a:lnTo>
                    <a:lnTo>
                      <a:pt x="42" y="991"/>
                    </a:lnTo>
                    <a:lnTo>
                      <a:pt x="39" y="980"/>
                    </a:lnTo>
                    <a:lnTo>
                      <a:pt x="38" y="967"/>
                    </a:lnTo>
                    <a:lnTo>
                      <a:pt x="36" y="956"/>
                    </a:lnTo>
                    <a:lnTo>
                      <a:pt x="36" y="942"/>
                    </a:lnTo>
                    <a:lnTo>
                      <a:pt x="36" y="929"/>
                    </a:lnTo>
                    <a:lnTo>
                      <a:pt x="36" y="916"/>
                    </a:lnTo>
                    <a:lnTo>
                      <a:pt x="37" y="902"/>
                    </a:lnTo>
                    <a:lnTo>
                      <a:pt x="39" y="887"/>
                    </a:lnTo>
                    <a:lnTo>
                      <a:pt x="41" y="874"/>
                    </a:lnTo>
                    <a:lnTo>
                      <a:pt x="44" y="859"/>
                    </a:lnTo>
                    <a:lnTo>
                      <a:pt x="46" y="844"/>
                    </a:lnTo>
                    <a:lnTo>
                      <a:pt x="49" y="830"/>
                    </a:lnTo>
                    <a:lnTo>
                      <a:pt x="50" y="825"/>
                    </a:lnTo>
                    <a:lnTo>
                      <a:pt x="51" y="820"/>
                    </a:lnTo>
                    <a:lnTo>
                      <a:pt x="52" y="816"/>
                    </a:lnTo>
                    <a:lnTo>
                      <a:pt x="53" y="812"/>
                    </a:lnTo>
                    <a:lnTo>
                      <a:pt x="54" y="807"/>
                    </a:lnTo>
                    <a:lnTo>
                      <a:pt x="55" y="803"/>
                    </a:lnTo>
                    <a:lnTo>
                      <a:pt x="56" y="799"/>
                    </a:lnTo>
                    <a:lnTo>
                      <a:pt x="57" y="795"/>
                    </a:lnTo>
                    <a:lnTo>
                      <a:pt x="58" y="791"/>
                    </a:lnTo>
                    <a:lnTo>
                      <a:pt x="59" y="786"/>
                    </a:lnTo>
                    <a:lnTo>
                      <a:pt x="60" y="782"/>
                    </a:lnTo>
                    <a:lnTo>
                      <a:pt x="61" y="778"/>
                    </a:lnTo>
                    <a:lnTo>
                      <a:pt x="62" y="773"/>
                    </a:lnTo>
                    <a:lnTo>
                      <a:pt x="64" y="769"/>
                    </a:lnTo>
                    <a:lnTo>
                      <a:pt x="65" y="764"/>
                    </a:lnTo>
                    <a:lnTo>
                      <a:pt x="66" y="760"/>
                    </a:lnTo>
                    <a:lnTo>
                      <a:pt x="67" y="755"/>
                    </a:lnTo>
                    <a:lnTo>
                      <a:pt x="69" y="750"/>
                    </a:lnTo>
                    <a:lnTo>
                      <a:pt x="71" y="743"/>
                    </a:lnTo>
                    <a:lnTo>
                      <a:pt x="72" y="737"/>
                    </a:lnTo>
                    <a:lnTo>
                      <a:pt x="74" y="732"/>
                    </a:lnTo>
                    <a:lnTo>
                      <a:pt x="76" y="725"/>
                    </a:lnTo>
                    <a:lnTo>
                      <a:pt x="77" y="720"/>
                    </a:lnTo>
                    <a:lnTo>
                      <a:pt x="79" y="715"/>
                    </a:lnTo>
                    <a:lnTo>
                      <a:pt x="80" y="710"/>
                    </a:lnTo>
                    <a:lnTo>
                      <a:pt x="81" y="704"/>
                    </a:lnTo>
                    <a:lnTo>
                      <a:pt x="82" y="699"/>
                    </a:lnTo>
                    <a:lnTo>
                      <a:pt x="83" y="694"/>
                    </a:lnTo>
                    <a:lnTo>
                      <a:pt x="85" y="689"/>
                    </a:lnTo>
                    <a:lnTo>
                      <a:pt x="87" y="683"/>
                    </a:lnTo>
                    <a:lnTo>
                      <a:pt x="88" y="678"/>
                    </a:lnTo>
                    <a:lnTo>
                      <a:pt x="90" y="673"/>
                    </a:lnTo>
                    <a:lnTo>
                      <a:pt x="91" y="667"/>
                    </a:lnTo>
                    <a:lnTo>
                      <a:pt x="92" y="661"/>
                    </a:lnTo>
                    <a:lnTo>
                      <a:pt x="94" y="656"/>
                    </a:lnTo>
                    <a:lnTo>
                      <a:pt x="95" y="651"/>
                    </a:lnTo>
                    <a:lnTo>
                      <a:pt x="97" y="646"/>
                    </a:lnTo>
                    <a:lnTo>
                      <a:pt x="97" y="640"/>
                    </a:lnTo>
                    <a:lnTo>
                      <a:pt x="99" y="635"/>
                    </a:lnTo>
                    <a:lnTo>
                      <a:pt x="99" y="630"/>
                    </a:lnTo>
                    <a:lnTo>
                      <a:pt x="101" y="624"/>
                    </a:lnTo>
                    <a:lnTo>
                      <a:pt x="102" y="616"/>
                    </a:lnTo>
                    <a:lnTo>
                      <a:pt x="103" y="609"/>
                    </a:lnTo>
                    <a:lnTo>
                      <a:pt x="105" y="601"/>
                    </a:lnTo>
                    <a:lnTo>
                      <a:pt x="106" y="595"/>
                    </a:lnTo>
                    <a:lnTo>
                      <a:pt x="107" y="588"/>
                    </a:lnTo>
                    <a:lnTo>
                      <a:pt x="108" y="580"/>
                    </a:lnTo>
                    <a:lnTo>
                      <a:pt x="109" y="573"/>
                    </a:lnTo>
                    <a:lnTo>
                      <a:pt x="110" y="567"/>
                    </a:lnTo>
                    <a:lnTo>
                      <a:pt x="111" y="559"/>
                    </a:lnTo>
                    <a:lnTo>
                      <a:pt x="112" y="552"/>
                    </a:lnTo>
                    <a:lnTo>
                      <a:pt x="112" y="546"/>
                    </a:lnTo>
                    <a:lnTo>
                      <a:pt x="113" y="538"/>
                    </a:lnTo>
                    <a:lnTo>
                      <a:pt x="113" y="532"/>
                    </a:lnTo>
                    <a:lnTo>
                      <a:pt x="113" y="525"/>
                    </a:lnTo>
                    <a:lnTo>
                      <a:pt x="113" y="518"/>
                    </a:lnTo>
                    <a:close/>
                  </a:path>
                </a:pathLst>
              </a:custGeom>
              <a:solidFill>
                <a:srgbClr val="661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9" name="Freeform 1117">
                <a:extLst>
                  <a:ext uri="{FF2B5EF4-FFF2-40B4-BE49-F238E27FC236}">
                    <a16:creationId xmlns:a16="http://schemas.microsoft.com/office/drawing/2014/main" id="{EFE53526-D679-C1D3-DD78-6DCEAEA686F6}"/>
                  </a:ext>
                </a:extLst>
              </p:cNvPr>
              <p:cNvSpPr>
                <a:spLocks/>
              </p:cNvSpPr>
              <p:nvPr/>
            </p:nvSpPr>
            <p:spPr bwMode="auto">
              <a:xfrm>
                <a:off x="4820" y="3582"/>
                <a:ext cx="234" cy="394"/>
              </a:xfrm>
              <a:custGeom>
                <a:avLst/>
                <a:gdLst>
                  <a:gd name="T0" fmla="*/ 106 w 703"/>
                  <a:gd name="T1" fmla="*/ 454 h 1180"/>
                  <a:gd name="T2" fmla="*/ 89 w 703"/>
                  <a:gd name="T3" fmla="*/ 414 h 1180"/>
                  <a:gd name="T4" fmla="*/ 66 w 703"/>
                  <a:gd name="T5" fmla="*/ 371 h 1180"/>
                  <a:gd name="T6" fmla="*/ 40 w 703"/>
                  <a:gd name="T7" fmla="*/ 328 h 1180"/>
                  <a:gd name="T8" fmla="*/ 18 w 703"/>
                  <a:gd name="T9" fmla="*/ 284 h 1180"/>
                  <a:gd name="T10" fmla="*/ 4 w 703"/>
                  <a:gd name="T11" fmla="*/ 242 h 1180"/>
                  <a:gd name="T12" fmla="*/ 2 w 703"/>
                  <a:gd name="T13" fmla="*/ 206 h 1180"/>
                  <a:gd name="T14" fmla="*/ 10 w 703"/>
                  <a:gd name="T15" fmla="*/ 169 h 1180"/>
                  <a:gd name="T16" fmla="*/ 21 w 703"/>
                  <a:gd name="T17" fmla="*/ 142 h 1180"/>
                  <a:gd name="T18" fmla="*/ 28 w 703"/>
                  <a:gd name="T19" fmla="*/ 142 h 1180"/>
                  <a:gd name="T20" fmla="*/ 47 w 703"/>
                  <a:gd name="T21" fmla="*/ 164 h 1180"/>
                  <a:gd name="T22" fmla="*/ 87 w 703"/>
                  <a:gd name="T23" fmla="*/ 195 h 1180"/>
                  <a:gd name="T24" fmla="*/ 150 w 703"/>
                  <a:gd name="T25" fmla="*/ 212 h 1180"/>
                  <a:gd name="T26" fmla="*/ 189 w 703"/>
                  <a:gd name="T27" fmla="*/ 198 h 1180"/>
                  <a:gd name="T28" fmla="*/ 215 w 703"/>
                  <a:gd name="T29" fmla="*/ 165 h 1180"/>
                  <a:gd name="T30" fmla="*/ 235 w 703"/>
                  <a:gd name="T31" fmla="*/ 122 h 1180"/>
                  <a:gd name="T32" fmla="*/ 271 w 703"/>
                  <a:gd name="T33" fmla="*/ 92 h 1180"/>
                  <a:gd name="T34" fmla="*/ 294 w 703"/>
                  <a:gd name="T35" fmla="*/ 63 h 1180"/>
                  <a:gd name="T36" fmla="*/ 321 w 703"/>
                  <a:gd name="T37" fmla="*/ 34 h 1180"/>
                  <a:gd name="T38" fmla="*/ 361 w 703"/>
                  <a:gd name="T39" fmla="*/ 15 h 1180"/>
                  <a:gd name="T40" fmla="*/ 416 w 703"/>
                  <a:gd name="T41" fmla="*/ 0 h 1180"/>
                  <a:gd name="T42" fmla="*/ 489 w 703"/>
                  <a:gd name="T43" fmla="*/ 36 h 1180"/>
                  <a:gd name="T44" fmla="*/ 556 w 703"/>
                  <a:gd name="T45" fmla="*/ 129 h 1180"/>
                  <a:gd name="T46" fmla="*/ 588 w 703"/>
                  <a:gd name="T47" fmla="*/ 183 h 1180"/>
                  <a:gd name="T48" fmla="*/ 621 w 703"/>
                  <a:gd name="T49" fmla="*/ 239 h 1180"/>
                  <a:gd name="T50" fmla="*/ 650 w 703"/>
                  <a:gd name="T51" fmla="*/ 297 h 1180"/>
                  <a:gd name="T52" fmla="*/ 676 w 703"/>
                  <a:gd name="T53" fmla="*/ 360 h 1180"/>
                  <a:gd name="T54" fmla="*/ 693 w 703"/>
                  <a:gd name="T55" fmla="*/ 430 h 1180"/>
                  <a:gd name="T56" fmla="*/ 702 w 703"/>
                  <a:gd name="T57" fmla="*/ 509 h 1180"/>
                  <a:gd name="T58" fmla="*/ 701 w 703"/>
                  <a:gd name="T59" fmla="*/ 569 h 1180"/>
                  <a:gd name="T60" fmla="*/ 693 w 703"/>
                  <a:gd name="T61" fmla="*/ 635 h 1180"/>
                  <a:gd name="T62" fmla="*/ 679 w 703"/>
                  <a:gd name="T63" fmla="*/ 704 h 1180"/>
                  <a:gd name="T64" fmla="*/ 661 w 703"/>
                  <a:gd name="T65" fmla="*/ 773 h 1180"/>
                  <a:gd name="T66" fmla="*/ 641 w 703"/>
                  <a:gd name="T67" fmla="*/ 836 h 1180"/>
                  <a:gd name="T68" fmla="*/ 619 w 703"/>
                  <a:gd name="T69" fmla="*/ 891 h 1180"/>
                  <a:gd name="T70" fmla="*/ 590 w 703"/>
                  <a:gd name="T71" fmla="*/ 944 h 1180"/>
                  <a:gd name="T72" fmla="*/ 557 w 703"/>
                  <a:gd name="T73" fmla="*/ 1003 h 1180"/>
                  <a:gd name="T74" fmla="*/ 519 w 703"/>
                  <a:gd name="T75" fmla="*/ 1059 h 1180"/>
                  <a:gd name="T76" fmla="*/ 476 w 703"/>
                  <a:gd name="T77" fmla="*/ 1108 h 1180"/>
                  <a:gd name="T78" fmla="*/ 431 w 703"/>
                  <a:gd name="T79" fmla="*/ 1148 h 1180"/>
                  <a:gd name="T80" fmla="*/ 381 w 703"/>
                  <a:gd name="T81" fmla="*/ 1172 h 1180"/>
                  <a:gd name="T82" fmla="*/ 329 w 703"/>
                  <a:gd name="T83" fmla="*/ 1180 h 1180"/>
                  <a:gd name="T84" fmla="*/ 275 w 703"/>
                  <a:gd name="T85" fmla="*/ 1173 h 1180"/>
                  <a:gd name="T86" fmla="*/ 223 w 703"/>
                  <a:gd name="T87" fmla="*/ 1158 h 1180"/>
                  <a:gd name="T88" fmla="*/ 176 w 703"/>
                  <a:gd name="T89" fmla="*/ 1132 h 1180"/>
                  <a:gd name="T90" fmla="*/ 133 w 703"/>
                  <a:gd name="T91" fmla="*/ 1098 h 1180"/>
                  <a:gd name="T92" fmla="*/ 93 w 703"/>
                  <a:gd name="T93" fmla="*/ 1057 h 1180"/>
                  <a:gd name="T94" fmla="*/ 58 w 703"/>
                  <a:gd name="T95" fmla="*/ 1008 h 1180"/>
                  <a:gd name="T96" fmla="*/ 39 w 703"/>
                  <a:gd name="T97" fmla="*/ 961 h 1180"/>
                  <a:gd name="T98" fmla="*/ 35 w 703"/>
                  <a:gd name="T99" fmla="*/ 909 h 1180"/>
                  <a:gd name="T100" fmla="*/ 45 w 703"/>
                  <a:gd name="T101" fmla="*/ 851 h 1180"/>
                  <a:gd name="T102" fmla="*/ 56 w 703"/>
                  <a:gd name="T103" fmla="*/ 811 h 1180"/>
                  <a:gd name="T104" fmla="*/ 61 w 703"/>
                  <a:gd name="T105" fmla="*/ 786 h 1180"/>
                  <a:gd name="T106" fmla="*/ 65 w 703"/>
                  <a:gd name="T107" fmla="*/ 762 h 1180"/>
                  <a:gd name="T108" fmla="*/ 72 w 703"/>
                  <a:gd name="T109" fmla="*/ 738 h 1180"/>
                  <a:gd name="T110" fmla="*/ 85 w 703"/>
                  <a:gd name="T111" fmla="*/ 713 h 1180"/>
                  <a:gd name="T112" fmla="*/ 90 w 703"/>
                  <a:gd name="T113" fmla="*/ 683 h 1180"/>
                  <a:gd name="T114" fmla="*/ 93 w 703"/>
                  <a:gd name="T115" fmla="*/ 650 h 1180"/>
                  <a:gd name="T116" fmla="*/ 96 w 703"/>
                  <a:gd name="T117" fmla="*/ 615 h 1180"/>
                  <a:gd name="T118" fmla="*/ 100 w 703"/>
                  <a:gd name="T119" fmla="*/ 580 h 1180"/>
                  <a:gd name="T120" fmla="*/ 107 w 703"/>
                  <a:gd name="T121" fmla="*/ 541 h 1180"/>
                  <a:gd name="T122" fmla="*/ 111 w 703"/>
                  <a:gd name="T123" fmla="*/ 505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3" h="1180">
                    <a:moveTo>
                      <a:pt x="111" y="484"/>
                    </a:moveTo>
                    <a:lnTo>
                      <a:pt x="110" y="476"/>
                    </a:lnTo>
                    <a:lnTo>
                      <a:pt x="110" y="469"/>
                    </a:lnTo>
                    <a:lnTo>
                      <a:pt x="108" y="462"/>
                    </a:lnTo>
                    <a:lnTo>
                      <a:pt x="106" y="454"/>
                    </a:lnTo>
                    <a:lnTo>
                      <a:pt x="102" y="446"/>
                    </a:lnTo>
                    <a:lnTo>
                      <a:pt x="100" y="438"/>
                    </a:lnTo>
                    <a:lnTo>
                      <a:pt x="96" y="430"/>
                    </a:lnTo>
                    <a:lnTo>
                      <a:pt x="93" y="422"/>
                    </a:lnTo>
                    <a:lnTo>
                      <a:pt x="89" y="414"/>
                    </a:lnTo>
                    <a:lnTo>
                      <a:pt x="85" y="406"/>
                    </a:lnTo>
                    <a:lnTo>
                      <a:pt x="80" y="397"/>
                    </a:lnTo>
                    <a:lnTo>
                      <a:pt x="75" y="389"/>
                    </a:lnTo>
                    <a:lnTo>
                      <a:pt x="71" y="380"/>
                    </a:lnTo>
                    <a:lnTo>
                      <a:pt x="66" y="371"/>
                    </a:lnTo>
                    <a:lnTo>
                      <a:pt x="60" y="363"/>
                    </a:lnTo>
                    <a:lnTo>
                      <a:pt x="55" y="354"/>
                    </a:lnTo>
                    <a:lnTo>
                      <a:pt x="50" y="346"/>
                    </a:lnTo>
                    <a:lnTo>
                      <a:pt x="46" y="336"/>
                    </a:lnTo>
                    <a:lnTo>
                      <a:pt x="40" y="328"/>
                    </a:lnTo>
                    <a:lnTo>
                      <a:pt x="35" y="320"/>
                    </a:lnTo>
                    <a:lnTo>
                      <a:pt x="31" y="311"/>
                    </a:lnTo>
                    <a:lnTo>
                      <a:pt x="27" y="302"/>
                    </a:lnTo>
                    <a:lnTo>
                      <a:pt x="23" y="293"/>
                    </a:lnTo>
                    <a:lnTo>
                      <a:pt x="18" y="284"/>
                    </a:lnTo>
                    <a:lnTo>
                      <a:pt x="15" y="275"/>
                    </a:lnTo>
                    <a:lnTo>
                      <a:pt x="11" y="267"/>
                    </a:lnTo>
                    <a:lnTo>
                      <a:pt x="8" y="259"/>
                    </a:lnTo>
                    <a:lnTo>
                      <a:pt x="6" y="250"/>
                    </a:lnTo>
                    <a:lnTo>
                      <a:pt x="4" y="242"/>
                    </a:lnTo>
                    <a:lnTo>
                      <a:pt x="3" y="233"/>
                    </a:lnTo>
                    <a:lnTo>
                      <a:pt x="2" y="226"/>
                    </a:lnTo>
                    <a:lnTo>
                      <a:pt x="0" y="218"/>
                    </a:lnTo>
                    <a:lnTo>
                      <a:pt x="2" y="212"/>
                    </a:lnTo>
                    <a:lnTo>
                      <a:pt x="2" y="206"/>
                    </a:lnTo>
                    <a:lnTo>
                      <a:pt x="3" y="199"/>
                    </a:lnTo>
                    <a:lnTo>
                      <a:pt x="5" y="191"/>
                    </a:lnTo>
                    <a:lnTo>
                      <a:pt x="6" y="184"/>
                    </a:lnTo>
                    <a:lnTo>
                      <a:pt x="8" y="177"/>
                    </a:lnTo>
                    <a:lnTo>
                      <a:pt x="10" y="169"/>
                    </a:lnTo>
                    <a:lnTo>
                      <a:pt x="12" y="163"/>
                    </a:lnTo>
                    <a:lnTo>
                      <a:pt x="15" y="157"/>
                    </a:lnTo>
                    <a:lnTo>
                      <a:pt x="17" y="150"/>
                    </a:lnTo>
                    <a:lnTo>
                      <a:pt x="19" y="146"/>
                    </a:lnTo>
                    <a:lnTo>
                      <a:pt x="21" y="142"/>
                    </a:lnTo>
                    <a:lnTo>
                      <a:pt x="24" y="140"/>
                    </a:lnTo>
                    <a:lnTo>
                      <a:pt x="25" y="138"/>
                    </a:lnTo>
                    <a:lnTo>
                      <a:pt x="26" y="139"/>
                    </a:lnTo>
                    <a:lnTo>
                      <a:pt x="27" y="141"/>
                    </a:lnTo>
                    <a:lnTo>
                      <a:pt x="28" y="142"/>
                    </a:lnTo>
                    <a:lnTo>
                      <a:pt x="30" y="145"/>
                    </a:lnTo>
                    <a:lnTo>
                      <a:pt x="32" y="149"/>
                    </a:lnTo>
                    <a:lnTo>
                      <a:pt x="36" y="154"/>
                    </a:lnTo>
                    <a:lnTo>
                      <a:pt x="40" y="159"/>
                    </a:lnTo>
                    <a:lnTo>
                      <a:pt x="47" y="164"/>
                    </a:lnTo>
                    <a:lnTo>
                      <a:pt x="52" y="170"/>
                    </a:lnTo>
                    <a:lnTo>
                      <a:pt x="59" y="177"/>
                    </a:lnTo>
                    <a:lnTo>
                      <a:pt x="68" y="183"/>
                    </a:lnTo>
                    <a:lnTo>
                      <a:pt x="76" y="188"/>
                    </a:lnTo>
                    <a:lnTo>
                      <a:pt x="87" y="195"/>
                    </a:lnTo>
                    <a:lnTo>
                      <a:pt x="97" y="200"/>
                    </a:lnTo>
                    <a:lnTo>
                      <a:pt x="109" y="204"/>
                    </a:lnTo>
                    <a:lnTo>
                      <a:pt x="121" y="207"/>
                    </a:lnTo>
                    <a:lnTo>
                      <a:pt x="135" y="210"/>
                    </a:lnTo>
                    <a:lnTo>
                      <a:pt x="150" y="212"/>
                    </a:lnTo>
                    <a:lnTo>
                      <a:pt x="159" y="211"/>
                    </a:lnTo>
                    <a:lnTo>
                      <a:pt x="167" y="209"/>
                    </a:lnTo>
                    <a:lnTo>
                      <a:pt x="174" y="206"/>
                    </a:lnTo>
                    <a:lnTo>
                      <a:pt x="181" y="203"/>
                    </a:lnTo>
                    <a:lnTo>
                      <a:pt x="189" y="198"/>
                    </a:lnTo>
                    <a:lnTo>
                      <a:pt x="194" y="192"/>
                    </a:lnTo>
                    <a:lnTo>
                      <a:pt x="200" y="186"/>
                    </a:lnTo>
                    <a:lnTo>
                      <a:pt x="205" y="180"/>
                    </a:lnTo>
                    <a:lnTo>
                      <a:pt x="210" y="174"/>
                    </a:lnTo>
                    <a:lnTo>
                      <a:pt x="215" y="165"/>
                    </a:lnTo>
                    <a:lnTo>
                      <a:pt x="219" y="158"/>
                    </a:lnTo>
                    <a:lnTo>
                      <a:pt x="223" y="149"/>
                    </a:lnTo>
                    <a:lnTo>
                      <a:pt x="227" y="140"/>
                    </a:lnTo>
                    <a:lnTo>
                      <a:pt x="231" y="131"/>
                    </a:lnTo>
                    <a:lnTo>
                      <a:pt x="235" y="122"/>
                    </a:lnTo>
                    <a:lnTo>
                      <a:pt x="238" y="113"/>
                    </a:lnTo>
                    <a:lnTo>
                      <a:pt x="248" y="107"/>
                    </a:lnTo>
                    <a:lnTo>
                      <a:pt x="257" y="103"/>
                    </a:lnTo>
                    <a:lnTo>
                      <a:pt x="264" y="98"/>
                    </a:lnTo>
                    <a:lnTo>
                      <a:pt x="271" y="92"/>
                    </a:lnTo>
                    <a:lnTo>
                      <a:pt x="276" y="86"/>
                    </a:lnTo>
                    <a:lnTo>
                      <a:pt x="281" y="81"/>
                    </a:lnTo>
                    <a:lnTo>
                      <a:pt x="285" y="76"/>
                    </a:lnTo>
                    <a:lnTo>
                      <a:pt x="290" y="69"/>
                    </a:lnTo>
                    <a:lnTo>
                      <a:pt x="294" y="63"/>
                    </a:lnTo>
                    <a:lnTo>
                      <a:pt x="298" y="58"/>
                    </a:lnTo>
                    <a:lnTo>
                      <a:pt x="302" y="52"/>
                    </a:lnTo>
                    <a:lnTo>
                      <a:pt x="309" y="46"/>
                    </a:lnTo>
                    <a:lnTo>
                      <a:pt x="314" y="40"/>
                    </a:lnTo>
                    <a:lnTo>
                      <a:pt x="321" y="34"/>
                    </a:lnTo>
                    <a:lnTo>
                      <a:pt x="330" y="27"/>
                    </a:lnTo>
                    <a:lnTo>
                      <a:pt x="338" y="22"/>
                    </a:lnTo>
                    <a:lnTo>
                      <a:pt x="345" y="21"/>
                    </a:lnTo>
                    <a:lnTo>
                      <a:pt x="353" y="18"/>
                    </a:lnTo>
                    <a:lnTo>
                      <a:pt x="361" y="15"/>
                    </a:lnTo>
                    <a:lnTo>
                      <a:pt x="371" y="11"/>
                    </a:lnTo>
                    <a:lnTo>
                      <a:pt x="380" y="6"/>
                    </a:lnTo>
                    <a:lnTo>
                      <a:pt x="392" y="3"/>
                    </a:lnTo>
                    <a:lnTo>
                      <a:pt x="403" y="1"/>
                    </a:lnTo>
                    <a:lnTo>
                      <a:pt x="416" y="0"/>
                    </a:lnTo>
                    <a:lnTo>
                      <a:pt x="428" y="1"/>
                    </a:lnTo>
                    <a:lnTo>
                      <a:pt x="442" y="5"/>
                    </a:lnTo>
                    <a:lnTo>
                      <a:pt x="458" y="12"/>
                    </a:lnTo>
                    <a:lnTo>
                      <a:pt x="474" y="22"/>
                    </a:lnTo>
                    <a:lnTo>
                      <a:pt x="489" y="36"/>
                    </a:lnTo>
                    <a:lnTo>
                      <a:pt x="506" y="55"/>
                    </a:lnTo>
                    <a:lnTo>
                      <a:pt x="524" y="79"/>
                    </a:lnTo>
                    <a:lnTo>
                      <a:pt x="543" y="108"/>
                    </a:lnTo>
                    <a:lnTo>
                      <a:pt x="549" y="119"/>
                    </a:lnTo>
                    <a:lnTo>
                      <a:pt x="556" y="129"/>
                    </a:lnTo>
                    <a:lnTo>
                      <a:pt x="562" y="140"/>
                    </a:lnTo>
                    <a:lnTo>
                      <a:pt x="568" y="150"/>
                    </a:lnTo>
                    <a:lnTo>
                      <a:pt x="576" y="162"/>
                    </a:lnTo>
                    <a:lnTo>
                      <a:pt x="582" y="172"/>
                    </a:lnTo>
                    <a:lnTo>
                      <a:pt x="588" y="183"/>
                    </a:lnTo>
                    <a:lnTo>
                      <a:pt x="596" y="193"/>
                    </a:lnTo>
                    <a:lnTo>
                      <a:pt x="602" y="205"/>
                    </a:lnTo>
                    <a:lnTo>
                      <a:pt x="608" y="216"/>
                    </a:lnTo>
                    <a:lnTo>
                      <a:pt x="615" y="227"/>
                    </a:lnTo>
                    <a:lnTo>
                      <a:pt x="621" y="239"/>
                    </a:lnTo>
                    <a:lnTo>
                      <a:pt x="627" y="249"/>
                    </a:lnTo>
                    <a:lnTo>
                      <a:pt x="633" y="261"/>
                    </a:lnTo>
                    <a:lnTo>
                      <a:pt x="639" y="272"/>
                    </a:lnTo>
                    <a:lnTo>
                      <a:pt x="645" y="284"/>
                    </a:lnTo>
                    <a:lnTo>
                      <a:pt x="650" y="297"/>
                    </a:lnTo>
                    <a:lnTo>
                      <a:pt x="656" y="309"/>
                    </a:lnTo>
                    <a:lnTo>
                      <a:pt x="661" y="321"/>
                    </a:lnTo>
                    <a:lnTo>
                      <a:pt x="666" y="333"/>
                    </a:lnTo>
                    <a:lnTo>
                      <a:pt x="671" y="346"/>
                    </a:lnTo>
                    <a:lnTo>
                      <a:pt x="676" y="360"/>
                    </a:lnTo>
                    <a:lnTo>
                      <a:pt x="680" y="373"/>
                    </a:lnTo>
                    <a:lnTo>
                      <a:pt x="684" y="387"/>
                    </a:lnTo>
                    <a:lnTo>
                      <a:pt x="687" y="401"/>
                    </a:lnTo>
                    <a:lnTo>
                      <a:pt x="690" y="415"/>
                    </a:lnTo>
                    <a:lnTo>
                      <a:pt x="693" y="430"/>
                    </a:lnTo>
                    <a:lnTo>
                      <a:pt x="697" y="445"/>
                    </a:lnTo>
                    <a:lnTo>
                      <a:pt x="699" y="461"/>
                    </a:lnTo>
                    <a:lnTo>
                      <a:pt x="700" y="476"/>
                    </a:lnTo>
                    <a:lnTo>
                      <a:pt x="701" y="492"/>
                    </a:lnTo>
                    <a:lnTo>
                      <a:pt x="702" y="509"/>
                    </a:lnTo>
                    <a:lnTo>
                      <a:pt x="703" y="519"/>
                    </a:lnTo>
                    <a:lnTo>
                      <a:pt x="703" y="532"/>
                    </a:lnTo>
                    <a:lnTo>
                      <a:pt x="703" y="544"/>
                    </a:lnTo>
                    <a:lnTo>
                      <a:pt x="702" y="556"/>
                    </a:lnTo>
                    <a:lnTo>
                      <a:pt x="701" y="569"/>
                    </a:lnTo>
                    <a:lnTo>
                      <a:pt x="700" y="581"/>
                    </a:lnTo>
                    <a:lnTo>
                      <a:pt x="699" y="594"/>
                    </a:lnTo>
                    <a:lnTo>
                      <a:pt x="697" y="608"/>
                    </a:lnTo>
                    <a:lnTo>
                      <a:pt x="695" y="621"/>
                    </a:lnTo>
                    <a:lnTo>
                      <a:pt x="693" y="635"/>
                    </a:lnTo>
                    <a:lnTo>
                      <a:pt x="690" y="649"/>
                    </a:lnTo>
                    <a:lnTo>
                      <a:pt x="688" y="662"/>
                    </a:lnTo>
                    <a:lnTo>
                      <a:pt x="685" y="676"/>
                    </a:lnTo>
                    <a:lnTo>
                      <a:pt x="682" y="691"/>
                    </a:lnTo>
                    <a:lnTo>
                      <a:pt x="679" y="704"/>
                    </a:lnTo>
                    <a:lnTo>
                      <a:pt x="676" y="718"/>
                    </a:lnTo>
                    <a:lnTo>
                      <a:pt x="672" y="732"/>
                    </a:lnTo>
                    <a:lnTo>
                      <a:pt x="669" y="745"/>
                    </a:lnTo>
                    <a:lnTo>
                      <a:pt x="665" y="759"/>
                    </a:lnTo>
                    <a:lnTo>
                      <a:pt x="661" y="773"/>
                    </a:lnTo>
                    <a:lnTo>
                      <a:pt x="657" y="785"/>
                    </a:lnTo>
                    <a:lnTo>
                      <a:pt x="653" y="799"/>
                    </a:lnTo>
                    <a:lnTo>
                      <a:pt x="649" y="812"/>
                    </a:lnTo>
                    <a:lnTo>
                      <a:pt x="644" y="824"/>
                    </a:lnTo>
                    <a:lnTo>
                      <a:pt x="641" y="836"/>
                    </a:lnTo>
                    <a:lnTo>
                      <a:pt x="636" y="848"/>
                    </a:lnTo>
                    <a:lnTo>
                      <a:pt x="631" y="859"/>
                    </a:lnTo>
                    <a:lnTo>
                      <a:pt x="627" y="871"/>
                    </a:lnTo>
                    <a:lnTo>
                      <a:pt x="623" y="881"/>
                    </a:lnTo>
                    <a:lnTo>
                      <a:pt x="619" y="891"/>
                    </a:lnTo>
                    <a:lnTo>
                      <a:pt x="613" y="900"/>
                    </a:lnTo>
                    <a:lnTo>
                      <a:pt x="609" y="909"/>
                    </a:lnTo>
                    <a:lnTo>
                      <a:pt x="603" y="921"/>
                    </a:lnTo>
                    <a:lnTo>
                      <a:pt x="598" y="933"/>
                    </a:lnTo>
                    <a:lnTo>
                      <a:pt x="590" y="944"/>
                    </a:lnTo>
                    <a:lnTo>
                      <a:pt x="584" y="956"/>
                    </a:lnTo>
                    <a:lnTo>
                      <a:pt x="578" y="968"/>
                    </a:lnTo>
                    <a:lnTo>
                      <a:pt x="571" y="980"/>
                    </a:lnTo>
                    <a:lnTo>
                      <a:pt x="564" y="991"/>
                    </a:lnTo>
                    <a:lnTo>
                      <a:pt x="557" y="1003"/>
                    </a:lnTo>
                    <a:lnTo>
                      <a:pt x="549" y="1015"/>
                    </a:lnTo>
                    <a:lnTo>
                      <a:pt x="542" y="1026"/>
                    </a:lnTo>
                    <a:lnTo>
                      <a:pt x="534" y="1038"/>
                    </a:lnTo>
                    <a:lnTo>
                      <a:pt x="526" y="1048"/>
                    </a:lnTo>
                    <a:lnTo>
                      <a:pt x="519" y="1059"/>
                    </a:lnTo>
                    <a:lnTo>
                      <a:pt x="510" y="1069"/>
                    </a:lnTo>
                    <a:lnTo>
                      <a:pt x="502" y="1080"/>
                    </a:lnTo>
                    <a:lnTo>
                      <a:pt x="494" y="1090"/>
                    </a:lnTo>
                    <a:lnTo>
                      <a:pt x="485" y="1099"/>
                    </a:lnTo>
                    <a:lnTo>
                      <a:pt x="476" y="1108"/>
                    </a:lnTo>
                    <a:lnTo>
                      <a:pt x="467" y="1118"/>
                    </a:lnTo>
                    <a:lnTo>
                      <a:pt x="458" y="1126"/>
                    </a:lnTo>
                    <a:lnTo>
                      <a:pt x="449" y="1133"/>
                    </a:lnTo>
                    <a:lnTo>
                      <a:pt x="440" y="1141"/>
                    </a:lnTo>
                    <a:lnTo>
                      <a:pt x="431" y="1148"/>
                    </a:lnTo>
                    <a:lnTo>
                      <a:pt x="421" y="1154"/>
                    </a:lnTo>
                    <a:lnTo>
                      <a:pt x="412" y="1160"/>
                    </a:lnTo>
                    <a:lnTo>
                      <a:pt x="401" y="1165"/>
                    </a:lnTo>
                    <a:lnTo>
                      <a:pt x="392" y="1169"/>
                    </a:lnTo>
                    <a:lnTo>
                      <a:pt x="381" y="1172"/>
                    </a:lnTo>
                    <a:lnTo>
                      <a:pt x="372" y="1175"/>
                    </a:lnTo>
                    <a:lnTo>
                      <a:pt x="361" y="1178"/>
                    </a:lnTo>
                    <a:lnTo>
                      <a:pt x="351" y="1180"/>
                    </a:lnTo>
                    <a:lnTo>
                      <a:pt x="340" y="1180"/>
                    </a:lnTo>
                    <a:lnTo>
                      <a:pt x="329" y="1180"/>
                    </a:lnTo>
                    <a:lnTo>
                      <a:pt x="318" y="1180"/>
                    </a:lnTo>
                    <a:lnTo>
                      <a:pt x="306" y="1179"/>
                    </a:lnTo>
                    <a:lnTo>
                      <a:pt x="296" y="1178"/>
                    </a:lnTo>
                    <a:lnTo>
                      <a:pt x="285" y="1175"/>
                    </a:lnTo>
                    <a:lnTo>
                      <a:pt x="275" y="1173"/>
                    </a:lnTo>
                    <a:lnTo>
                      <a:pt x="264" y="1171"/>
                    </a:lnTo>
                    <a:lnTo>
                      <a:pt x="254" y="1168"/>
                    </a:lnTo>
                    <a:lnTo>
                      <a:pt x="243" y="1165"/>
                    </a:lnTo>
                    <a:lnTo>
                      <a:pt x="234" y="1161"/>
                    </a:lnTo>
                    <a:lnTo>
                      <a:pt x="223" y="1158"/>
                    </a:lnTo>
                    <a:lnTo>
                      <a:pt x="214" y="1153"/>
                    </a:lnTo>
                    <a:lnTo>
                      <a:pt x="204" y="1148"/>
                    </a:lnTo>
                    <a:lnTo>
                      <a:pt x="195" y="1143"/>
                    </a:lnTo>
                    <a:lnTo>
                      <a:pt x="186" y="1138"/>
                    </a:lnTo>
                    <a:lnTo>
                      <a:pt x="176" y="1132"/>
                    </a:lnTo>
                    <a:lnTo>
                      <a:pt x="168" y="1126"/>
                    </a:lnTo>
                    <a:lnTo>
                      <a:pt x="158" y="1119"/>
                    </a:lnTo>
                    <a:lnTo>
                      <a:pt x="150" y="1112"/>
                    </a:lnTo>
                    <a:lnTo>
                      <a:pt x="141" y="1105"/>
                    </a:lnTo>
                    <a:lnTo>
                      <a:pt x="133" y="1098"/>
                    </a:lnTo>
                    <a:lnTo>
                      <a:pt x="125" y="1090"/>
                    </a:lnTo>
                    <a:lnTo>
                      <a:pt x="116" y="1082"/>
                    </a:lnTo>
                    <a:lnTo>
                      <a:pt x="109" y="1073"/>
                    </a:lnTo>
                    <a:lnTo>
                      <a:pt x="101" y="1065"/>
                    </a:lnTo>
                    <a:lnTo>
                      <a:pt x="93" y="1057"/>
                    </a:lnTo>
                    <a:lnTo>
                      <a:pt x="87" y="1047"/>
                    </a:lnTo>
                    <a:lnTo>
                      <a:pt x="78" y="1038"/>
                    </a:lnTo>
                    <a:lnTo>
                      <a:pt x="72" y="1028"/>
                    </a:lnTo>
                    <a:lnTo>
                      <a:pt x="65" y="1018"/>
                    </a:lnTo>
                    <a:lnTo>
                      <a:pt x="58" y="1008"/>
                    </a:lnTo>
                    <a:lnTo>
                      <a:pt x="52" y="998"/>
                    </a:lnTo>
                    <a:lnTo>
                      <a:pt x="48" y="988"/>
                    </a:lnTo>
                    <a:lnTo>
                      <a:pt x="45" y="979"/>
                    </a:lnTo>
                    <a:lnTo>
                      <a:pt x="41" y="970"/>
                    </a:lnTo>
                    <a:lnTo>
                      <a:pt x="39" y="961"/>
                    </a:lnTo>
                    <a:lnTo>
                      <a:pt x="37" y="950"/>
                    </a:lnTo>
                    <a:lnTo>
                      <a:pt x="35" y="941"/>
                    </a:lnTo>
                    <a:lnTo>
                      <a:pt x="35" y="930"/>
                    </a:lnTo>
                    <a:lnTo>
                      <a:pt x="35" y="920"/>
                    </a:lnTo>
                    <a:lnTo>
                      <a:pt x="35" y="909"/>
                    </a:lnTo>
                    <a:lnTo>
                      <a:pt x="36" y="898"/>
                    </a:lnTo>
                    <a:lnTo>
                      <a:pt x="37" y="886"/>
                    </a:lnTo>
                    <a:lnTo>
                      <a:pt x="39" y="875"/>
                    </a:lnTo>
                    <a:lnTo>
                      <a:pt x="43" y="863"/>
                    </a:lnTo>
                    <a:lnTo>
                      <a:pt x="45" y="851"/>
                    </a:lnTo>
                    <a:lnTo>
                      <a:pt x="48" y="837"/>
                    </a:lnTo>
                    <a:lnTo>
                      <a:pt x="52" y="824"/>
                    </a:lnTo>
                    <a:lnTo>
                      <a:pt x="54" y="820"/>
                    </a:lnTo>
                    <a:lnTo>
                      <a:pt x="55" y="815"/>
                    </a:lnTo>
                    <a:lnTo>
                      <a:pt x="56" y="811"/>
                    </a:lnTo>
                    <a:lnTo>
                      <a:pt x="57" y="805"/>
                    </a:lnTo>
                    <a:lnTo>
                      <a:pt x="58" y="801"/>
                    </a:lnTo>
                    <a:lnTo>
                      <a:pt x="59" y="796"/>
                    </a:lnTo>
                    <a:lnTo>
                      <a:pt x="60" y="792"/>
                    </a:lnTo>
                    <a:lnTo>
                      <a:pt x="61" y="786"/>
                    </a:lnTo>
                    <a:lnTo>
                      <a:pt x="61" y="782"/>
                    </a:lnTo>
                    <a:lnTo>
                      <a:pt x="62" y="777"/>
                    </a:lnTo>
                    <a:lnTo>
                      <a:pt x="62" y="773"/>
                    </a:lnTo>
                    <a:lnTo>
                      <a:pt x="64" y="768"/>
                    </a:lnTo>
                    <a:lnTo>
                      <a:pt x="65" y="762"/>
                    </a:lnTo>
                    <a:lnTo>
                      <a:pt x="65" y="758"/>
                    </a:lnTo>
                    <a:lnTo>
                      <a:pt x="66" y="754"/>
                    </a:lnTo>
                    <a:lnTo>
                      <a:pt x="67" y="749"/>
                    </a:lnTo>
                    <a:lnTo>
                      <a:pt x="70" y="743"/>
                    </a:lnTo>
                    <a:lnTo>
                      <a:pt x="72" y="738"/>
                    </a:lnTo>
                    <a:lnTo>
                      <a:pt x="75" y="733"/>
                    </a:lnTo>
                    <a:lnTo>
                      <a:pt x="77" y="729"/>
                    </a:lnTo>
                    <a:lnTo>
                      <a:pt x="80" y="724"/>
                    </a:lnTo>
                    <a:lnTo>
                      <a:pt x="82" y="719"/>
                    </a:lnTo>
                    <a:lnTo>
                      <a:pt x="85" y="713"/>
                    </a:lnTo>
                    <a:lnTo>
                      <a:pt x="87" y="707"/>
                    </a:lnTo>
                    <a:lnTo>
                      <a:pt x="87" y="701"/>
                    </a:lnTo>
                    <a:lnTo>
                      <a:pt x="89" y="696"/>
                    </a:lnTo>
                    <a:lnTo>
                      <a:pt x="89" y="690"/>
                    </a:lnTo>
                    <a:lnTo>
                      <a:pt x="90" y="683"/>
                    </a:lnTo>
                    <a:lnTo>
                      <a:pt x="91" y="677"/>
                    </a:lnTo>
                    <a:lnTo>
                      <a:pt x="91" y="671"/>
                    </a:lnTo>
                    <a:lnTo>
                      <a:pt x="92" y="663"/>
                    </a:lnTo>
                    <a:lnTo>
                      <a:pt x="93" y="657"/>
                    </a:lnTo>
                    <a:lnTo>
                      <a:pt x="93" y="650"/>
                    </a:lnTo>
                    <a:lnTo>
                      <a:pt x="94" y="642"/>
                    </a:lnTo>
                    <a:lnTo>
                      <a:pt x="94" y="636"/>
                    </a:lnTo>
                    <a:lnTo>
                      <a:pt x="95" y="629"/>
                    </a:lnTo>
                    <a:lnTo>
                      <a:pt x="95" y="621"/>
                    </a:lnTo>
                    <a:lnTo>
                      <a:pt x="96" y="615"/>
                    </a:lnTo>
                    <a:lnTo>
                      <a:pt x="96" y="609"/>
                    </a:lnTo>
                    <a:lnTo>
                      <a:pt x="97" y="602"/>
                    </a:lnTo>
                    <a:lnTo>
                      <a:pt x="98" y="595"/>
                    </a:lnTo>
                    <a:lnTo>
                      <a:pt x="99" y="588"/>
                    </a:lnTo>
                    <a:lnTo>
                      <a:pt x="100" y="580"/>
                    </a:lnTo>
                    <a:lnTo>
                      <a:pt x="101" y="572"/>
                    </a:lnTo>
                    <a:lnTo>
                      <a:pt x="104" y="565"/>
                    </a:lnTo>
                    <a:lnTo>
                      <a:pt x="105" y="557"/>
                    </a:lnTo>
                    <a:lnTo>
                      <a:pt x="106" y="550"/>
                    </a:lnTo>
                    <a:lnTo>
                      <a:pt x="107" y="541"/>
                    </a:lnTo>
                    <a:lnTo>
                      <a:pt x="108" y="534"/>
                    </a:lnTo>
                    <a:lnTo>
                      <a:pt x="109" y="527"/>
                    </a:lnTo>
                    <a:lnTo>
                      <a:pt x="110" y="519"/>
                    </a:lnTo>
                    <a:lnTo>
                      <a:pt x="111" y="512"/>
                    </a:lnTo>
                    <a:lnTo>
                      <a:pt x="111" y="505"/>
                    </a:lnTo>
                    <a:lnTo>
                      <a:pt x="112" y="497"/>
                    </a:lnTo>
                    <a:lnTo>
                      <a:pt x="112" y="490"/>
                    </a:lnTo>
                    <a:lnTo>
                      <a:pt x="111" y="484"/>
                    </a:lnTo>
                    <a:close/>
                  </a:path>
                </a:pathLst>
              </a:custGeom>
              <a:solidFill>
                <a:srgbClr val="782E0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0" name="Freeform 1118">
                <a:extLst>
                  <a:ext uri="{FF2B5EF4-FFF2-40B4-BE49-F238E27FC236}">
                    <a16:creationId xmlns:a16="http://schemas.microsoft.com/office/drawing/2014/main" id="{EDE3096E-D34A-E8F0-95B5-4880EF27DB50}"/>
                  </a:ext>
                </a:extLst>
              </p:cNvPr>
              <p:cNvSpPr>
                <a:spLocks/>
              </p:cNvSpPr>
              <p:nvPr/>
            </p:nvSpPr>
            <p:spPr bwMode="auto">
              <a:xfrm>
                <a:off x="4827" y="3589"/>
                <a:ext cx="216" cy="378"/>
              </a:xfrm>
              <a:custGeom>
                <a:avLst/>
                <a:gdLst>
                  <a:gd name="T0" fmla="*/ 101 w 648"/>
                  <a:gd name="T1" fmla="*/ 422 h 1135"/>
                  <a:gd name="T2" fmla="*/ 86 w 648"/>
                  <a:gd name="T3" fmla="*/ 385 h 1135"/>
                  <a:gd name="T4" fmla="*/ 62 w 648"/>
                  <a:gd name="T5" fmla="*/ 347 h 1135"/>
                  <a:gd name="T6" fmla="*/ 38 w 648"/>
                  <a:gd name="T7" fmla="*/ 308 h 1135"/>
                  <a:gd name="T8" fmla="*/ 17 w 648"/>
                  <a:gd name="T9" fmla="*/ 269 h 1135"/>
                  <a:gd name="T10" fmla="*/ 4 w 648"/>
                  <a:gd name="T11" fmla="*/ 231 h 1135"/>
                  <a:gd name="T12" fmla="*/ 0 w 648"/>
                  <a:gd name="T13" fmla="*/ 198 h 1135"/>
                  <a:gd name="T14" fmla="*/ 7 w 648"/>
                  <a:gd name="T15" fmla="*/ 165 h 1135"/>
                  <a:gd name="T16" fmla="*/ 16 w 648"/>
                  <a:gd name="T17" fmla="*/ 140 h 1135"/>
                  <a:gd name="T18" fmla="*/ 24 w 648"/>
                  <a:gd name="T19" fmla="*/ 138 h 1135"/>
                  <a:gd name="T20" fmla="*/ 41 w 648"/>
                  <a:gd name="T21" fmla="*/ 157 h 1135"/>
                  <a:gd name="T22" fmla="*/ 78 w 648"/>
                  <a:gd name="T23" fmla="*/ 182 h 1135"/>
                  <a:gd name="T24" fmla="*/ 135 w 648"/>
                  <a:gd name="T25" fmla="*/ 198 h 1135"/>
                  <a:gd name="T26" fmla="*/ 172 w 648"/>
                  <a:gd name="T27" fmla="*/ 183 h 1135"/>
                  <a:gd name="T28" fmla="*/ 198 w 648"/>
                  <a:gd name="T29" fmla="*/ 151 h 1135"/>
                  <a:gd name="T30" fmla="*/ 218 w 648"/>
                  <a:gd name="T31" fmla="*/ 111 h 1135"/>
                  <a:gd name="T32" fmla="*/ 252 w 648"/>
                  <a:gd name="T33" fmla="*/ 82 h 1135"/>
                  <a:gd name="T34" fmla="*/ 274 w 648"/>
                  <a:gd name="T35" fmla="*/ 56 h 1135"/>
                  <a:gd name="T36" fmla="*/ 299 w 648"/>
                  <a:gd name="T37" fmla="*/ 29 h 1135"/>
                  <a:gd name="T38" fmla="*/ 336 w 648"/>
                  <a:gd name="T39" fmla="*/ 12 h 1135"/>
                  <a:gd name="T40" fmla="*/ 385 w 648"/>
                  <a:gd name="T41" fmla="*/ 0 h 1135"/>
                  <a:gd name="T42" fmla="*/ 452 w 648"/>
                  <a:gd name="T43" fmla="*/ 35 h 1135"/>
                  <a:gd name="T44" fmla="*/ 513 w 648"/>
                  <a:gd name="T45" fmla="*/ 122 h 1135"/>
                  <a:gd name="T46" fmla="*/ 544 w 648"/>
                  <a:gd name="T47" fmla="*/ 173 h 1135"/>
                  <a:gd name="T48" fmla="*/ 573 w 648"/>
                  <a:gd name="T49" fmla="*/ 226 h 1135"/>
                  <a:gd name="T50" fmla="*/ 601 w 648"/>
                  <a:gd name="T51" fmla="*/ 283 h 1135"/>
                  <a:gd name="T52" fmla="*/ 624 w 648"/>
                  <a:gd name="T53" fmla="*/ 344 h 1135"/>
                  <a:gd name="T54" fmla="*/ 640 w 648"/>
                  <a:gd name="T55" fmla="*/ 412 h 1135"/>
                  <a:gd name="T56" fmla="*/ 648 w 648"/>
                  <a:gd name="T57" fmla="*/ 489 h 1135"/>
                  <a:gd name="T58" fmla="*/ 647 w 648"/>
                  <a:gd name="T59" fmla="*/ 547 h 1135"/>
                  <a:gd name="T60" fmla="*/ 640 w 648"/>
                  <a:gd name="T61" fmla="*/ 611 h 1135"/>
                  <a:gd name="T62" fmla="*/ 626 w 648"/>
                  <a:gd name="T63" fmla="*/ 678 h 1135"/>
                  <a:gd name="T64" fmla="*/ 609 w 648"/>
                  <a:gd name="T65" fmla="*/ 743 h 1135"/>
                  <a:gd name="T66" fmla="*/ 589 w 648"/>
                  <a:gd name="T67" fmla="*/ 804 h 1135"/>
                  <a:gd name="T68" fmla="*/ 568 w 648"/>
                  <a:gd name="T69" fmla="*/ 857 h 1135"/>
                  <a:gd name="T70" fmla="*/ 543 w 648"/>
                  <a:gd name="T71" fmla="*/ 909 h 1135"/>
                  <a:gd name="T72" fmla="*/ 511 w 648"/>
                  <a:gd name="T73" fmla="*/ 966 h 1135"/>
                  <a:gd name="T74" fmla="*/ 477 w 648"/>
                  <a:gd name="T75" fmla="*/ 1021 h 1135"/>
                  <a:gd name="T76" fmla="*/ 438 w 648"/>
                  <a:gd name="T77" fmla="*/ 1068 h 1135"/>
                  <a:gd name="T78" fmla="*/ 396 w 648"/>
                  <a:gd name="T79" fmla="*/ 1105 h 1135"/>
                  <a:gd name="T80" fmla="*/ 350 w 648"/>
                  <a:gd name="T81" fmla="*/ 1128 h 1135"/>
                  <a:gd name="T82" fmla="*/ 299 w 648"/>
                  <a:gd name="T83" fmla="*/ 1135 h 1135"/>
                  <a:gd name="T84" fmla="*/ 245 w 648"/>
                  <a:gd name="T85" fmla="*/ 1130 h 1135"/>
                  <a:gd name="T86" fmla="*/ 197 w 648"/>
                  <a:gd name="T87" fmla="*/ 1115 h 1135"/>
                  <a:gd name="T88" fmla="*/ 153 w 648"/>
                  <a:gd name="T89" fmla="*/ 1091 h 1135"/>
                  <a:gd name="T90" fmla="*/ 114 w 648"/>
                  <a:gd name="T91" fmla="*/ 1060 h 1135"/>
                  <a:gd name="T92" fmla="*/ 79 w 648"/>
                  <a:gd name="T93" fmla="*/ 1020 h 1135"/>
                  <a:gd name="T94" fmla="*/ 49 w 648"/>
                  <a:gd name="T95" fmla="*/ 973 h 1135"/>
                  <a:gd name="T96" fmla="*/ 33 w 648"/>
                  <a:gd name="T97" fmla="*/ 930 h 1135"/>
                  <a:gd name="T98" fmla="*/ 32 w 648"/>
                  <a:gd name="T99" fmla="*/ 889 h 1135"/>
                  <a:gd name="T100" fmla="*/ 45 w 648"/>
                  <a:gd name="T101" fmla="*/ 841 h 1135"/>
                  <a:gd name="T102" fmla="*/ 59 w 648"/>
                  <a:gd name="T103" fmla="*/ 805 h 1135"/>
                  <a:gd name="T104" fmla="*/ 64 w 648"/>
                  <a:gd name="T105" fmla="*/ 780 h 1135"/>
                  <a:gd name="T106" fmla="*/ 64 w 648"/>
                  <a:gd name="T107" fmla="*/ 754 h 1135"/>
                  <a:gd name="T108" fmla="*/ 73 w 648"/>
                  <a:gd name="T109" fmla="*/ 727 h 1135"/>
                  <a:gd name="T110" fmla="*/ 91 w 648"/>
                  <a:gd name="T111" fmla="*/ 708 h 1135"/>
                  <a:gd name="T112" fmla="*/ 94 w 648"/>
                  <a:gd name="T113" fmla="*/ 674 h 1135"/>
                  <a:gd name="T114" fmla="*/ 93 w 648"/>
                  <a:gd name="T115" fmla="*/ 633 h 1135"/>
                  <a:gd name="T116" fmla="*/ 92 w 648"/>
                  <a:gd name="T117" fmla="*/ 591 h 1135"/>
                  <a:gd name="T118" fmla="*/ 96 w 648"/>
                  <a:gd name="T119" fmla="*/ 552 h 1135"/>
                  <a:gd name="T120" fmla="*/ 103 w 648"/>
                  <a:gd name="T121" fmla="*/ 510 h 1135"/>
                  <a:gd name="T122" fmla="*/ 108 w 648"/>
                  <a:gd name="T123" fmla="*/ 470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8" h="1135">
                    <a:moveTo>
                      <a:pt x="108" y="449"/>
                    </a:moveTo>
                    <a:lnTo>
                      <a:pt x="107" y="442"/>
                    </a:lnTo>
                    <a:lnTo>
                      <a:pt x="106" y="435"/>
                    </a:lnTo>
                    <a:lnTo>
                      <a:pt x="105" y="428"/>
                    </a:lnTo>
                    <a:lnTo>
                      <a:pt x="101" y="422"/>
                    </a:lnTo>
                    <a:lnTo>
                      <a:pt x="99" y="414"/>
                    </a:lnTo>
                    <a:lnTo>
                      <a:pt x="96" y="407"/>
                    </a:lnTo>
                    <a:lnTo>
                      <a:pt x="93" y="401"/>
                    </a:lnTo>
                    <a:lnTo>
                      <a:pt x="89" y="393"/>
                    </a:lnTo>
                    <a:lnTo>
                      <a:pt x="86" y="385"/>
                    </a:lnTo>
                    <a:lnTo>
                      <a:pt x="81" y="377"/>
                    </a:lnTo>
                    <a:lnTo>
                      <a:pt x="77" y="370"/>
                    </a:lnTo>
                    <a:lnTo>
                      <a:pt x="72" y="363"/>
                    </a:lnTo>
                    <a:lnTo>
                      <a:pt x="68" y="355"/>
                    </a:lnTo>
                    <a:lnTo>
                      <a:pt x="62" y="347"/>
                    </a:lnTo>
                    <a:lnTo>
                      <a:pt x="58" y="340"/>
                    </a:lnTo>
                    <a:lnTo>
                      <a:pt x="53" y="332"/>
                    </a:lnTo>
                    <a:lnTo>
                      <a:pt x="48" y="324"/>
                    </a:lnTo>
                    <a:lnTo>
                      <a:pt x="44" y="316"/>
                    </a:lnTo>
                    <a:lnTo>
                      <a:pt x="38" y="308"/>
                    </a:lnTo>
                    <a:lnTo>
                      <a:pt x="34" y="301"/>
                    </a:lnTo>
                    <a:lnTo>
                      <a:pt x="29" y="292"/>
                    </a:lnTo>
                    <a:lnTo>
                      <a:pt x="25" y="285"/>
                    </a:lnTo>
                    <a:lnTo>
                      <a:pt x="21" y="278"/>
                    </a:lnTo>
                    <a:lnTo>
                      <a:pt x="17" y="269"/>
                    </a:lnTo>
                    <a:lnTo>
                      <a:pt x="13" y="262"/>
                    </a:lnTo>
                    <a:lnTo>
                      <a:pt x="10" y="254"/>
                    </a:lnTo>
                    <a:lnTo>
                      <a:pt x="8" y="246"/>
                    </a:lnTo>
                    <a:lnTo>
                      <a:pt x="5" y="239"/>
                    </a:lnTo>
                    <a:lnTo>
                      <a:pt x="4" y="231"/>
                    </a:lnTo>
                    <a:lnTo>
                      <a:pt x="1" y="224"/>
                    </a:lnTo>
                    <a:lnTo>
                      <a:pt x="0" y="217"/>
                    </a:lnTo>
                    <a:lnTo>
                      <a:pt x="0" y="210"/>
                    </a:lnTo>
                    <a:lnTo>
                      <a:pt x="0" y="204"/>
                    </a:lnTo>
                    <a:lnTo>
                      <a:pt x="0" y="198"/>
                    </a:lnTo>
                    <a:lnTo>
                      <a:pt x="1" y="191"/>
                    </a:lnTo>
                    <a:lnTo>
                      <a:pt x="3" y="185"/>
                    </a:lnTo>
                    <a:lnTo>
                      <a:pt x="4" y="178"/>
                    </a:lnTo>
                    <a:lnTo>
                      <a:pt x="6" y="171"/>
                    </a:lnTo>
                    <a:lnTo>
                      <a:pt x="7" y="165"/>
                    </a:lnTo>
                    <a:lnTo>
                      <a:pt x="9" y="159"/>
                    </a:lnTo>
                    <a:lnTo>
                      <a:pt x="11" y="152"/>
                    </a:lnTo>
                    <a:lnTo>
                      <a:pt x="13" y="147"/>
                    </a:lnTo>
                    <a:lnTo>
                      <a:pt x="14" y="143"/>
                    </a:lnTo>
                    <a:lnTo>
                      <a:pt x="16" y="140"/>
                    </a:lnTo>
                    <a:lnTo>
                      <a:pt x="18" y="137"/>
                    </a:lnTo>
                    <a:lnTo>
                      <a:pt x="19" y="136"/>
                    </a:lnTo>
                    <a:lnTo>
                      <a:pt x="21" y="136"/>
                    </a:lnTo>
                    <a:lnTo>
                      <a:pt x="23" y="137"/>
                    </a:lnTo>
                    <a:lnTo>
                      <a:pt x="24" y="138"/>
                    </a:lnTo>
                    <a:lnTo>
                      <a:pt x="26" y="141"/>
                    </a:lnTo>
                    <a:lnTo>
                      <a:pt x="29" y="143"/>
                    </a:lnTo>
                    <a:lnTo>
                      <a:pt x="32" y="147"/>
                    </a:lnTo>
                    <a:lnTo>
                      <a:pt x="36" y="151"/>
                    </a:lnTo>
                    <a:lnTo>
                      <a:pt x="41" y="157"/>
                    </a:lnTo>
                    <a:lnTo>
                      <a:pt x="47" y="162"/>
                    </a:lnTo>
                    <a:lnTo>
                      <a:pt x="54" y="166"/>
                    </a:lnTo>
                    <a:lnTo>
                      <a:pt x="60" y="171"/>
                    </a:lnTo>
                    <a:lnTo>
                      <a:pt x="69" y="177"/>
                    </a:lnTo>
                    <a:lnTo>
                      <a:pt x="78" y="182"/>
                    </a:lnTo>
                    <a:lnTo>
                      <a:pt x="88" y="186"/>
                    </a:lnTo>
                    <a:lnTo>
                      <a:pt x="98" y="190"/>
                    </a:lnTo>
                    <a:lnTo>
                      <a:pt x="110" y="193"/>
                    </a:lnTo>
                    <a:lnTo>
                      <a:pt x="122" y="197"/>
                    </a:lnTo>
                    <a:lnTo>
                      <a:pt x="135" y="198"/>
                    </a:lnTo>
                    <a:lnTo>
                      <a:pt x="143" y="197"/>
                    </a:lnTo>
                    <a:lnTo>
                      <a:pt x="151" y="194"/>
                    </a:lnTo>
                    <a:lnTo>
                      <a:pt x="158" y="191"/>
                    </a:lnTo>
                    <a:lnTo>
                      <a:pt x="166" y="187"/>
                    </a:lnTo>
                    <a:lnTo>
                      <a:pt x="172" y="183"/>
                    </a:lnTo>
                    <a:lnTo>
                      <a:pt x="177" y="178"/>
                    </a:lnTo>
                    <a:lnTo>
                      <a:pt x="182" y="172"/>
                    </a:lnTo>
                    <a:lnTo>
                      <a:pt x="189" y="166"/>
                    </a:lnTo>
                    <a:lnTo>
                      <a:pt x="193" y="159"/>
                    </a:lnTo>
                    <a:lnTo>
                      <a:pt x="198" y="151"/>
                    </a:lnTo>
                    <a:lnTo>
                      <a:pt x="202" y="144"/>
                    </a:lnTo>
                    <a:lnTo>
                      <a:pt x="207" y="137"/>
                    </a:lnTo>
                    <a:lnTo>
                      <a:pt x="211" y="128"/>
                    </a:lnTo>
                    <a:lnTo>
                      <a:pt x="214" y="120"/>
                    </a:lnTo>
                    <a:lnTo>
                      <a:pt x="218" y="111"/>
                    </a:lnTo>
                    <a:lnTo>
                      <a:pt x="221" y="102"/>
                    </a:lnTo>
                    <a:lnTo>
                      <a:pt x="231" y="97"/>
                    </a:lnTo>
                    <a:lnTo>
                      <a:pt x="239" y="92"/>
                    </a:lnTo>
                    <a:lnTo>
                      <a:pt x="245" y="87"/>
                    </a:lnTo>
                    <a:lnTo>
                      <a:pt x="252" y="82"/>
                    </a:lnTo>
                    <a:lnTo>
                      <a:pt x="257" y="77"/>
                    </a:lnTo>
                    <a:lnTo>
                      <a:pt x="261" y="71"/>
                    </a:lnTo>
                    <a:lnTo>
                      <a:pt x="265" y="66"/>
                    </a:lnTo>
                    <a:lnTo>
                      <a:pt x="270" y="61"/>
                    </a:lnTo>
                    <a:lnTo>
                      <a:pt x="274" y="56"/>
                    </a:lnTo>
                    <a:lnTo>
                      <a:pt x="277" y="50"/>
                    </a:lnTo>
                    <a:lnTo>
                      <a:pt x="282" y="45"/>
                    </a:lnTo>
                    <a:lnTo>
                      <a:pt x="286" y="40"/>
                    </a:lnTo>
                    <a:lnTo>
                      <a:pt x="293" y="35"/>
                    </a:lnTo>
                    <a:lnTo>
                      <a:pt x="299" y="29"/>
                    </a:lnTo>
                    <a:lnTo>
                      <a:pt x="305" y="24"/>
                    </a:lnTo>
                    <a:lnTo>
                      <a:pt x="315" y="19"/>
                    </a:lnTo>
                    <a:lnTo>
                      <a:pt x="321" y="18"/>
                    </a:lnTo>
                    <a:lnTo>
                      <a:pt x="327" y="16"/>
                    </a:lnTo>
                    <a:lnTo>
                      <a:pt x="336" y="12"/>
                    </a:lnTo>
                    <a:lnTo>
                      <a:pt x="344" y="8"/>
                    </a:lnTo>
                    <a:lnTo>
                      <a:pt x="354" y="5"/>
                    </a:lnTo>
                    <a:lnTo>
                      <a:pt x="363" y="2"/>
                    </a:lnTo>
                    <a:lnTo>
                      <a:pt x="374" y="0"/>
                    </a:lnTo>
                    <a:lnTo>
                      <a:pt x="385" y="0"/>
                    </a:lnTo>
                    <a:lnTo>
                      <a:pt x="397" y="1"/>
                    </a:lnTo>
                    <a:lnTo>
                      <a:pt x="409" y="5"/>
                    </a:lnTo>
                    <a:lnTo>
                      <a:pt x="423" y="12"/>
                    </a:lnTo>
                    <a:lnTo>
                      <a:pt x="437" y="21"/>
                    </a:lnTo>
                    <a:lnTo>
                      <a:pt x="452" y="35"/>
                    </a:lnTo>
                    <a:lnTo>
                      <a:pt x="467" y="51"/>
                    </a:lnTo>
                    <a:lnTo>
                      <a:pt x="483" y="74"/>
                    </a:lnTo>
                    <a:lnTo>
                      <a:pt x="500" y="101"/>
                    </a:lnTo>
                    <a:lnTo>
                      <a:pt x="506" y="111"/>
                    </a:lnTo>
                    <a:lnTo>
                      <a:pt x="513" y="122"/>
                    </a:lnTo>
                    <a:lnTo>
                      <a:pt x="519" y="131"/>
                    </a:lnTo>
                    <a:lnTo>
                      <a:pt x="525" y="142"/>
                    </a:lnTo>
                    <a:lnTo>
                      <a:pt x="531" y="152"/>
                    </a:lnTo>
                    <a:lnTo>
                      <a:pt x="538" y="163"/>
                    </a:lnTo>
                    <a:lnTo>
                      <a:pt x="544" y="173"/>
                    </a:lnTo>
                    <a:lnTo>
                      <a:pt x="550" y="184"/>
                    </a:lnTo>
                    <a:lnTo>
                      <a:pt x="556" y="194"/>
                    </a:lnTo>
                    <a:lnTo>
                      <a:pt x="562" y="205"/>
                    </a:lnTo>
                    <a:lnTo>
                      <a:pt x="568" y="215"/>
                    </a:lnTo>
                    <a:lnTo>
                      <a:pt x="573" y="226"/>
                    </a:lnTo>
                    <a:lnTo>
                      <a:pt x="580" y="238"/>
                    </a:lnTo>
                    <a:lnTo>
                      <a:pt x="585" y="248"/>
                    </a:lnTo>
                    <a:lnTo>
                      <a:pt x="591" y="260"/>
                    </a:lnTo>
                    <a:lnTo>
                      <a:pt x="597" y="271"/>
                    </a:lnTo>
                    <a:lnTo>
                      <a:pt x="601" y="283"/>
                    </a:lnTo>
                    <a:lnTo>
                      <a:pt x="606" y="294"/>
                    </a:lnTo>
                    <a:lnTo>
                      <a:pt x="611" y="307"/>
                    </a:lnTo>
                    <a:lnTo>
                      <a:pt x="616" y="319"/>
                    </a:lnTo>
                    <a:lnTo>
                      <a:pt x="620" y="331"/>
                    </a:lnTo>
                    <a:lnTo>
                      <a:pt x="624" y="344"/>
                    </a:lnTo>
                    <a:lnTo>
                      <a:pt x="628" y="357"/>
                    </a:lnTo>
                    <a:lnTo>
                      <a:pt x="631" y="370"/>
                    </a:lnTo>
                    <a:lnTo>
                      <a:pt x="634" y="384"/>
                    </a:lnTo>
                    <a:lnTo>
                      <a:pt x="638" y="398"/>
                    </a:lnTo>
                    <a:lnTo>
                      <a:pt x="640" y="412"/>
                    </a:lnTo>
                    <a:lnTo>
                      <a:pt x="643" y="427"/>
                    </a:lnTo>
                    <a:lnTo>
                      <a:pt x="645" y="442"/>
                    </a:lnTo>
                    <a:lnTo>
                      <a:pt x="646" y="457"/>
                    </a:lnTo>
                    <a:lnTo>
                      <a:pt x="647" y="473"/>
                    </a:lnTo>
                    <a:lnTo>
                      <a:pt x="648" y="489"/>
                    </a:lnTo>
                    <a:lnTo>
                      <a:pt x="648" y="500"/>
                    </a:lnTo>
                    <a:lnTo>
                      <a:pt x="648" y="511"/>
                    </a:lnTo>
                    <a:lnTo>
                      <a:pt x="648" y="522"/>
                    </a:lnTo>
                    <a:lnTo>
                      <a:pt x="648" y="534"/>
                    </a:lnTo>
                    <a:lnTo>
                      <a:pt x="647" y="547"/>
                    </a:lnTo>
                    <a:lnTo>
                      <a:pt x="646" y="559"/>
                    </a:lnTo>
                    <a:lnTo>
                      <a:pt x="645" y="572"/>
                    </a:lnTo>
                    <a:lnTo>
                      <a:pt x="643" y="585"/>
                    </a:lnTo>
                    <a:lnTo>
                      <a:pt x="642" y="598"/>
                    </a:lnTo>
                    <a:lnTo>
                      <a:pt x="640" y="611"/>
                    </a:lnTo>
                    <a:lnTo>
                      <a:pt x="638" y="624"/>
                    </a:lnTo>
                    <a:lnTo>
                      <a:pt x="634" y="637"/>
                    </a:lnTo>
                    <a:lnTo>
                      <a:pt x="632" y="651"/>
                    </a:lnTo>
                    <a:lnTo>
                      <a:pt x="629" y="664"/>
                    </a:lnTo>
                    <a:lnTo>
                      <a:pt x="626" y="678"/>
                    </a:lnTo>
                    <a:lnTo>
                      <a:pt x="623" y="691"/>
                    </a:lnTo>
                    <a:lnTo>
                      <a:pt x="620" y="704"/>
                    </a:lnTo>
                    <a:lnTo>
                      <a:pt x="617" y="717"/>
                    </a:lnTo>
                    <a:lnTo>
                      <a:pt x="612" y="731"/>
                    </a:lnTo>
                    <a:lnTo>
                      <a:pt x="609" y="743"/>
                    </a:lnTo>
                    <a:lnTo>
                      <a:pt x="606" y="756"/>
                    </a:lnTo>
                    <a:lnTo>
                      <a:pt x="602" y="768"/>
                    </a:lnTo>
                    <a:lnTo>
                      <a:pt x="598" y="780"/>
                    </a:lnTo>
                    <a:lnTo>
                      <a:pt x="593" y="793"/>
                    </a:lnTo>
                    <a:lnTo>
                      <a:pt x="589" y="804"/>
                    </a:lnTo>
                    <a:lnTo>
                      <a:pt x="585" y="816"/>
                    </a:lnTo>
                    <a:lnTo>
                      <a:pt x="582" y="826"/>
                    </a:lnTo>
                    <a:lnTo>
                      <a:pt x="578" y="837"/>
                    </a:lnTo>
                    <a:lnTo>
                      <a:pt x="572" y="846"/>
                    </a:lnTo>
                    <a:lnTo>
                      <a:pt x="568" y="857"/>
                    </a:lnTo>
                    <a:lnTo>
                      <a:pt x="565" y="866"/>
                    </a:lnTo>
                    <a:lnTo>
                      <a:pt x="561" y="875"/>
                    </a:lnTo>
                    <a:lnTo>
                      <a:pt x="555" y="886"/>
                    </a:lnTo>
                    <a:lnTo>
                      <a:pt x="549" y="898"/>
                    </a:lnTo>
                    <a:lnTo>
                      <a:pt x="543" y="909"/>
                    </a:lnTo>
                    <a:lnTo>
                      <a:pt x="538" y="921"/>
                    </a:lnTo>
                    <a:lnTo>
                      <a:pt x="531" y="932"/>
                    </a:lnTo>
                    <a:lnTo>
                      <a:pt x="525" y="943"/>
                    </a:lnTo>
                    <a:lnTo>
                      <a:pt x="518" y="955"/>
                    </a:lnTo>
                    <a:lnTo>
                      <a:pt x="511" y="966"/>
                    </a:lnTo>
                    <a:lnTo>
                      <a:pt x="505" y="978"/>
                    </a:lnTo>
                    <a:lnTo>
                      <a:pt x="498" y="988"/>
                    </a:lnTo>
                    <a:lnTo>
                      <a:pt x="490" y="1000"/>
                    </a:lnTo>
                    <a:lnTo>
                      <a:pt x="484" y="1010"/>
                    </a:lnTo>
                    <a:lnTo>
                      <a:pt x="477" y="1021"/>
                    </a:lnTo>
                    <a:lnTo>
                      <a:pt x="469" y="1030"/>
                    </a:lnTo>
                    <a:lnTo>
                      <a:pt x="461" y="1041"/>
                    </a:lnTo>
                    <a:lnTo>
                      <a:pt x="454" y="1050"/>
                    </a:lnTo>
                    <a:lnTo>
                      <a:pt x="445" y="1059"/>
                    </a:lnTo>
                    <a:lnTo>
                      <a:pt x="438" y="1068"/>
                    </a:lnTo>
                    <a:lnTo>
                      <a:pt x="429" y="1075"/>
                    </a:lnTo>
                    <a:lnTo>
                      <a:pt x="421" y="1084"/>
                    </a:lnTo>
                    <a:lnTo>
                      <a:pt x="413" y="1091"/>
                    </a:lnTo>
                    <a:lnTo>
                      <a:pt x="404" y="1099"/>
                    </a:lnTo>
                    <a:lnTo>
                      <a:pt x="396" y="1105"/>
                    </a:lnTo>
                    <a:lnTo>
                      <a:pt x="386" y="1110"/>
                    </a:lnTo>
                    <a:lnTo>
                      <a:pt x="378" y="1115"/>
                    </a:lnTo>
                    <a:lnTo>
                      <a:pt x="368" y="1121"/>
                    </a:lnTo>
                    <a:lnTo>
                      <a:pt x="359" y="1125"/>
                    </a:lnTo>
                    <a:lnTo>
                      <a:pt x="350" y="1128"/>
                    </a:lnTo>
                    <a:lnTo>
                      <a:pt x="340" y="1131"/>
                    </a:lnTo>
                    <a:lnTo>
                      <a:pt x="331" y="1133"/>
                    </a:lnTo>
                    <a:lnTo>
                      <a:pt x="320" y="1135"/>
                    </a:lnTo>
                    <a:lnTo>
                      <a:pt x="311" y="1135"/>
                    </a:lnTo>
                    <a:lnTo>
                      <a:pt x="299" y="1135"/>
                    </a:lnTo>
                    <a:lnTo>
                      <a:pt x="289" y="1135"/>
                    </a:lnTo>
                    <a:lnTo>
                      <a:pt x="277" y="1134"/>
                    </a:lnTo>
                    <a:lnTo>
                      <a:pt x="266" y="1133"/>
                    </a:lnTo>
                    <a:lnTo>
                      <a:pt x="256" y="1132"/>
                    </a:lnTo>
                    <a:lnTo>
                      <a:pt x="245" y="1130"/>
                    </a:lnTo>
                    <a:lnTo>
                      <a:pt x="236" y="1128"/>
                    </a:lnTo>
                    <a:lnTo>
                      <a:pt x="225" y="1125"/>
                    </a:lnTo>
                    <a:lnTo>
                      <a:pt x="216" y="1123"/>
                    </a:lnTo>
                    <a:lnTo>
                      <a:pt x="207" y="1120"/>
                    </a:lnTo>
                    <a:lnTo>
                      <a:pt x="197" y="1115"/>
                    </a:lnTo>
                    <a:lnTo>
                      <a:pt x="188" y="1111"/>
                    </a:lnTo>
                    <a:lnTo>
                      <a:pt x="179" y="1107"/>
                    </a:lnTo>
                    <a:lnTo>
                      <a:pt x="170" y="1102"/>
                    </a:lnTo>
                    <a:lnTo>
                      <a:pt x="161" y="1098"/>
                    </a:lnTo>
                    <a:lnTo>
                      <a:pt x="153" y="1091"/>
                    </a:lnTo>
                    <a:lnTo>
                      <a:pt x="144" y="1086"/>
                    </a:lnTo>
                    <a:lnTo>
                      <a:pt x="137" y="1080"/>
                    </a:lnTo>
                    <a:lnTo>
                      <a:pt x="129" y="1073"/>
                    </a:lnTo>
                    <a:lnTo>
                      <a:pt x="121" y="1067"/>
                    </a:lnTo>
                    <a:lnTo>
                      <a:pt x="114" y="1060"/>
                    </a:lnTo>
                    <a:lnTo>
                      <a:pt x="107" y="1052"/>
                    </a:lnTo>
                    <a:lnTo>
                      <a:pt x="99" y="1045"/>
                    </a:lnTo>
                    <a:lnTo>
                      <a:pt x="93" y="1037"/>
                    </a:lnTo>
                    <a:lnTo>
                      <a:pt x="86" y="1028"/>
                    </a:lnTo>
                    <a:lnTo>
                      <a:pt x="79" y="1020"/>
                    </a:lnTo>
                    <a:lnTo>
                      <a:pt x="73" y="1011"/>
                    </a:lnTo>
                    <a:lnTo>
                      <a:pt x="66" y="1002"/>
                    </a:lnTo>
                    <a:lnTo>
                      <a:pt x="60" y="992"/>
                    </a:lnTo>
                    <a:lnTo>
                      <a:pt x="54" y="983"/>
                    </a:lnTo>
                    <a:lnTo>
                      <a:pt x="49" y="973"/>
                    </a:lnTo>
                    <a:lnTo>
                      <a:pt x="44" y="963"/>
                    </a:lnTo>
                    <a:lnTo>
                      <a:pt x="39" y="955"/>
                    </a:lnTo>
                    <a:lnTo>
                      <a:pt x="37" y="946"/>
                    </a:lnTo>
                    <a:lnTo>
                      <a:pt x="35" y="938"/>
                    </a:lnTo>
                    <a:lnTo>
                      <a:pt x="33" y="930"/>
                    </a:lnTo>
                    <a:lnTo>
                      <a:pt x="32" y="922"/>
                    </a:lnTo>
                    <a:lnTo>
                      <a:pt x="32" y="914"/>
                    </a:lnTo>
                    <a:lnTo>
                      <a:pt x="31" y="906"/>
                    </a:lnTo>
                    <a:lnTo>
                      <a:pt x="32" y="898"/>
                    </a:lnTo>
                    <a:lnTo>
                      <a:pt x="32" y="889"/>
                    </a:lnTo>
                    <a:lnTo>
                      <a:pt x="34" y="881"/>
                    </a:lnTo>
                    <a:lnTo>
                      <a:pt x="35" y="872"/>
                    </a:lnTo>
                    <a:lnTo>
                      <a:pt x="38" y="862"/>
                    </a:lnTo>
                    <a:lnTo>
                      <a:pt x="41" y="852"/>
                    </a:lnTo>
                    <a:lnTo>
                      <a:pt x="45" y="841"/>
                    </a:lnTo>
                    <a:lnTo>
                      <a:pt x="49" y="831"/>
                    </a:lnTo>
                    <a:lnTo>
                      <a:pt x="54" y="818"/>
                    </a:lnTo>
                    <a:lnTo>
                      <a:pt x="56" y="815"/>
                    </a:lnTo>
                    <a:lnTo>
                      <a:pt x="57" y="809"/>
                    </a:lnTo>
                    <a:lnTo>
                      <a:pt x="59" y="805"/>
                    </a:lnTo>
                    <a:lnTo>
                      <a:pt x="60" y="800"/>
                    </a:lnTo>
                    <a:lnTo>
                      <a:pt x="61" y="796"/>
                    </a:lnTo>
                    <a:lnTo>
                      <a:pt x="61" y="791"/>
                    </a:lnTo>
                    <a:lnTo>
                      <a:pt x="62" y="785"/>
                    </a:lnTo>
                    <a:lnTo>
                      <a:pt x="64" y="780"/>
                    </a:lnTo>
                    <a:lnTo>
                      <a:pt x="64" y="775"/>
                    </a:lnTo>
                    <a:lnTo>
                      <a:pt x="64" y="770"/>
                    </a:lnTo>
                    <a:lnTo>
                      <a:pt x="64" y="764"/>
                    </a:lnTo>
                    <a:lnTo>
                      <a:pt x="64" y="759"/>
                    </a:lnTo>
                    <a:lnTo>
                      <a:pt x="64" y="754"/>
                    </a:lnTo>
                    <a:lnTo>
                      <a:pt x="65" y="749"/>
                    </a:lnTo>
                    <a:lnTo>
                      <a:pt x="65" y="744"/>
                    </a:lnTo>
                    <a:lnTo>
                      <a:pt x="66" y="739"/>
                    </a:lnTo>
                    <a:lnTo>
                      <a:pt x="69" y="733"/>
                    </a:lnTo>
                    <a:lnTo>
                      <a:pt x="73" y="727"/>
                    </a:lnTo>
                    <a:lnTo>
                      <a:pt x="77" y="724"/>
                    </a:lnTo>
                    <a:lnTo>
                      <a:pt x="80" y="721"/>
                    </a:lnTo>
                    <a:lnTo>
                      <a:pt x="85" y="717"/>
                    </a:lnTo>
                    <a:lnTo>
                      <a:pt x="88" y="713"/>
                    </a:lnTo>
                    <a:lnTo>
                      <a:pt x="91" y="708"/>
                    </a:lnTo>
                    <a:lnTo>
                      <a:pt x="93" y="700"/>
                    </a:lnTo>
                    <a:lnTo>
                      <a:pt x="94" y="694"/>
                    </a:lnTo>
                    <a:lnTo>
                      <a:pt x="94" y="688"/>
                    </a:lnTo>
                    <a:lnTo>
                      <a:pt x="94" y="681"/>
                    </a:lnTo>
                    <a:lnTo>
                      <a:pt x="94" y="674"/>
                    </a:lnTo>
                    <a:lnTo>
                      <a:pt x="94" y="667"/>
                    </a:lnTo>
                    <a:lnTo>
                      <a:pt x="94" y="658"/>
                    </a:lnTo>
                    <a:lnTo>
                      <a:pt x="94" y="650"/>
                    </a:lnTo>
                    <a:lnTo>
                      <a:pt x="94" y="642"/>
                    </a:lnTo>
                    <a:lnTo>
                      <a:pt x="93" y="633"/>
                    </a:lnTo>
                    <a:lnTo>
                      <a:pt x="93" y="624"/>
                    </a:lnTo>
                    <a:lnTo>
                      <a:pt x="93" y="616"/>
                    </a:lnTo>
                    <a:lnTo>
                      <a:pt x="92" y="608"/>
                    </a:lnTo>
                    <a:lnTo>
                      <a:pt x="92" y="599"/>
                    </a:lnTo>
                    <a:lnTo>
                      <a:pt x="92" y="591"/>
                    </a:lnTo>
                    <a:lnTo>
                      <a:pt x="93" y="582"/>
                    </a:lnTo>
                    <a:lnTo>
                      <a:pt x="93" y="575"/>
                    </a:lnTo>
                    <a:lnTo>
                      <a:pt x="94" y="568"/>
                    </a:lnTo>
                    <a:lnTo>
                      <a:pt x="95" y="559"/>
                    </a:lnTo>
                    <a:lnTo>
                      <a:pt x="96" y="552"/>
                    </a:lnTo>
                    <a:lnTo>
                      <a:pt x="98" y="544"/>
                    </a:lnTo>
                    <a:lnTo>
                      <a:pt x="99" y="535"/>
                    </a:lnTo>
                    <a:lnTo>
                      <a:pt x="100" y="527"/>
                    </a:lnTo>
                    <a:lnTo>
                      <a:pt x="102" y="518"/>
                    </a:lnTo>
                    <a:lnTo>
                      <a:pt x="103" y="510"/>
                    </a:lnTo>
                    <a:lnTo>
                      <a:pt x="105" y="503"/>
                    </a:lnTo>
                    <a:lnTo>
                      <a:pt x="106" y="494"/>
                    </a:lnTo>
                    <a:lnTo>
                      <a:pt x="107" y="486"/>
                    </a:lnTo>
                    <a:lnTo>
                      <a:pt x="108" y="478"/>
                    </a:lnTo>
                    <a:lnTo>
                      <a:pt x="108" y="470"/>
                    </a:lnTo>
                    <a:lnTo>
                      <a:pt x="109" y="463"/>
                    </a:lnTo>
                    <a:lnTo>
                      <a:pt x="108" y="455"/>
                    </a:lnTo>
                    <a:lnTo>
                      <a:pt x="108" y="449"/>
                    </a:lnTo>
                    <a:close/>
                  </a:path>
                </a:pathLst>
              </a:custGeom>
              <a:solidFill>
                <a:srgbClr val="8738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1" name="Freeform 1119">
                <a:extLst>
                  <a:ext uri="{FF2B5EF4-FFF2-40B4-BE49-F238E27FC236}">
                    <a16:creationId xmlns:a16="http://schemas.microsoft.com/office/drawing/2014/main" id="{0637D55E-8EB3-FD8C-6D85-A06815ACCEB9}"/>
                  </a:ext>
                </a:extLst>
              </p:cNvPr>
              <p:cNvSpPr>
                <a:spLocks/>
              </p:cNvSpPr>
              <p:nvPr/>
            </p:nvSpPr>
            <p:spPr bwMode="auto">
              <a:xfrm>
                <a:off x="4833" y="3595"/>
                <a:ext cx="199" cy="364"/>
              </a:xfrm>
              <a:custGeom>
                <a:avLst/>
                <a:gdLst>
                  <a:gd name="T0" fmla="*/ 87 w 598"/>
                  <a:gd name="T1" fmla="*/ 363 h 1091"/>
                  <a:gd name="T2" fmla="*/ 42 w 598"/>
                  <a:gd name="T3" fmla="*/ 295 h 1091"/>
                  <a:gd name="T4" fmla="*/ 6 w 598"/>
                  <a:gd name="T5" fmla="*/ 227 h 1091"/>
                  <a:gd name="T6" fmla="*/ 1 w 598"/>
                  <a:gd name="T7" fmla="*/ 184 h 1091"/>
                  <a:gd name="T8" fmla="*/ 8 w 598"/>
                  <a:gd name="T9" fmla="*/ 153 h 1091"/>
                  <a:gd name="T10" fmla="*/ 15 w 598"/>
                  <a:gd name="T11" fmla="*/ 135 h 1091"/>
                  <a:gd name="T12" fmla="*/ 23 w 598"/>
                  <a:gd name="T13" fmla="*/ 136 h 1091"/>
                  <a:gd name="T14" fmla="*/ 43 w 598"/>
                  <a:gd name="T15" fmla="*/ 151 h 1091"/>
                  <a:gd name="T16" fmla="*/ 80 w 598"/>
                  <a:gd name="T17" fmla="*/ 172 h 1091"/>
                  <a:gd name="T18" fmla="*/ 130 w 598"/>
                  <a:gd name="T19" fmla="*/ 181 h 1091"/>
                  <a:gd name="T20" fmla="*/ 163 w 598"/>
                  <a:gd name="T21" fmla="*/ 163 h 1091"/>
                  <a:gd name="T22" fmla="*/ 187 w 598"/>
                  <a:gd name="T23" fmla="*/ 130 h 1091"/>
                  <a:gd name="T24" fmla="*/ 206 w 598"/>
                  <a:gd name="T25" fmla="*/ 90 h 1091"/>
                  <a:gd name="T26" fmla="*/ 239 w 598"/>
                  <a:gd name="T27" fmla="*/ 66 h 1091"/>
                  <a:gd name="T28" fmla="*/ 259 w 598"/>
                  <a:gd name="T29" fmla="*/ 42 h 1091"/>
                  <a:gd name="T30" fmla="*/ 285 w 598"/>
                  <a:gd name="T31" fmla="*/ 19 h 1091"/>
                  <a:gd name="T32" fmla="*/ 320 w 598"/>
                  <a:gd name="T33" fmla="*/ 6 h 1091"/>
                  <a:gd name="T34" fmla="*/ 366 w 598"/>
                  <a:gd name="T35" fmla="*/ 1 h 1091"/>
                  <a:gd name="T36" fmla="*/ 430 w 598"/>
                  <a:gd name="T37" fmla="*/ 48 h 1091"/>
                  <a:gd name="T38" fmla="*/ 478 w 598"/>
                  <a:gd name="T39" fmla="*/ 123 h 1091"/>
                  <a:gd name="T40" fmla="*/ 507 w 598"/>
                  <a:gd name="T41" fmla="*/ 172 h 1091"/>
                  <a:gd name="T42" fmla="*/ 534 w 598"/>
                  <a:gd name="T43" fmla="*/ 224 h 1091"/>
                  <a:gd name="T44" fmla="*/ 559 w 598"/>
                  <a:gd name="T45" fmla="*/ 280 h 1091"/>
                  <a:gd name="T46" fmla="*/ 579 w 598"/>
                  <a:gd name="T47" fmla="*/ 340 h 1091"/>
                  <a:gd name="T48" fmla="*/ 591 w 598"/>
                  <a:gd name="T49" fmla="*/ 408 h 1091"/>
                  <a:gd name="T50" fmla="*/ 598 w 598"/>
                  <a:gd name="T51" fmla="*/ 478 h 1091"/>
                  <a:gd name="T52" fmla="*/ 595 w 598"/>
                  <a:gd name="T53" fmla="*/ 536 h 1091"/>
                  <a:gd name="T54" fmla="*/ 586 w 598"/>
                  <a:gd name="T55" fmla="*/ 599 h 1091"/>
                  <a:gd name="T56" fmla="*/ 573 w 598"/>
                  <a:gd name="T57" fmla="*/ 662 h 1091"/>
                  <a:gd name="T58" fmla="*/ 555 w 598"/>
                  <a:gd name="T59" fmla="*/ 725 h 1091"/>
                  <a:gd name="T60" fmla="*/ 537 w 598"/>
                  <a:gd name="T61" fmla="*/ 782 h 1091"/>
                  <a:gd name="T62" fmla="*/ 517 w 598"/>
                  <a:gd name="T63" fmla="*/ 832 h 1091"/>
                  <a:gd name="T64" fmla="*/ 491 w 598"/>
                  <a:gd name="T65" fmla="*/ 885 h 1091"/>
                  <a:gd name="T66" fmla="*/ 463 w 598"/>
                  <a:gd name="T67" fmla="*/ 940 h 1091"/>
                  <a:gd name="T68" fmla="*/ 430 w 598"/>
                  <a:gd name="T69" fmla="*/ 990 h 1091"/>
                  <a:gd name="T70" fmla="*/ 395 w 598"/>
                  <a:gd name="T71" fmla="*/ 1034 h 1091"/>
                  <a:gd name="T72" fmla="*/ 355 w 598"/>
                  <a:gd name="T73" fmla="*/ 1067 h 1091"/>
                  <a:gd name="T74" fmla="*/ 312 w 598"/>
                  <a:gd name="T75" fmla="*/ 1087 h 1091"/>
                  <a:gd name="T76" fmla="*/ 261 w 598"/>
                  <a:gd name="T77" fmla="*/ 1091 h 1091"/>
                  <a:gd name="T78" fmla="*/ 209 w 598"/>
                  <a:gd name="T79" fmla="*/ 1085 h 1091"/>
                  <a:gd name="T80" fmla="*/ 163 w 598"/>
                  <a:gd name="T81" fmla="*/ 1069 h 1091"/>
                  <a:gd name="T82" fmla="*/ 123 w 598"/>
                  <a:gd name="T83" fmla="*/ 1045 h 1091"/>
                  <a:gd name="T84" fmla="*/ 90 w 598"/>
                  <a:gd name="T85" fmla="*/ 1013 h 1091"/>
                  <a:gd name="T86" fmla="*/ 60 w 598"/>
                  <a:gd name="T87" fmla="*/ 976 h 1091"/>
                  <a:gd name="T88" fmla="*/ 35 w 598"/>
                  <a:gd name="T89" fmla="*/ 929 h 1091"/>
                  <a:gd name="T90" fmla="*/ 30 w 598"/>
                  <a:gd name="T91" fmla="*/ 894 h 1091"/>
                  <a:gd name="T92" fmla="*/ 34 w 598"/>
                  <a:gd name="T93" fmla="*/ 863 h 1091"/>
                  <a:gd name="T94" fmla="*/ 52 w 598"/>
                  <a:gd name="T95" fmla="*/ 823 h 1091"/>
                  <a:gd name="T96" fmla="*/ 66 w 598"/>
                  <a:gd name="T97" fmla="*/ 795 h 1091"/>
                  <a:gd name="T98" fmla="*/ 67 w 598"/>
                  <a:gd name="T99" fmla="*/ 767 h 1091"/>
                  <a:gd name="T100" fmla="*/ 67 w 598"/>
                  <a:gd name="T101" fmla="*/ 739 h 1091"/>
                  <a:gd name="T102" fmla="*/ 80 w 598"/>
                  <a:gd name="T103" fmla="*/ 715 h 1091"/>
                  <a:gd name="T104" fmla="*/ 100 w 598"/>
                  <a:gd name="T105" fmla="*/ 693 h 1091"/>
                  <a:gd name="T106" fmla="*/ 100 w 598"/>
                  <a:gd name="T107" fmla="*/ 655 h 1091"/>
                  <a:gd name="T108" fmla="*/ 94 w 598"/>
                  <a:gd name="T109" fmla="*/ 607 h 1091"/>
                  <a:gd name="T110" fmla="*/ 91 w 598"/>
                  <a:gd name="T111" fmla="*/ 556 h 1091"/>
                  <a:gd name="T112" fmla="*/ 96 w 598"/>
                  <a:gd name="T113" fmla="*/ 514 h 1091"/>
                  <a:gd name="T114" fmla="*/ 103 w 598"/>
                  <a:gd name="T115" fmla="*/ 470 h 1091"/>
                  <a:gd name="T116" fmla="*/ 107 w 598"/>
                  <a:gd name="T117" fmla="*/ 428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8" h="1091">
                    <a:moveTo>
                      <a:pt x="105" y="413"/>
                    </a:moveTo>
                    <a:lnTo>
                      <a:pt x="103" y="402"/>
                    </a:lnTo>
                    <a:lnTo>
                      <a:pt x="99" y="389"/>
                    </a:lnTo>
                    <a:lnTo>
                      <a:pt x="94" y="375"/>
                    </a:lnTo>
                    <a:lnTo>
                      <a:pt x="87" y="363"/>
                    </a:lnTo>
                    <a:lnTo>
                      <a:pt x="79" y="349"/>
                    </a:lnTo>
                    <a:lnTo>
                      <a:pt x="71" y="336"/>
                    </a:lnTo>
                    <a:lnTo>
                      <a:pt x="61" y="323"/>
                    </a:lnTo>
                    <a:lnTo>
                      <a:pt x="52" y="309"/>
                    </a:lnTo>
                    <a:lnTo>
                      <a:pt x="42" y="295"/>
                    </a:lnTo>
                    <a:lnTo>
                      <a:pt x="34" y="282"/>
                    </a:lnTo>
                    <a:lnTo>
                      <a:pt x="26" y="268"/>
                    </a:lnTo>
                    <a:lnTo>
                      <a:pt x="17" y="254"/>
                    </a:lnTo>
                    <a:lnTo>
                      <a:pt x="11" y="241"/>
                    </a:lnTo>
                    <a:lnTo>
                      <a:pt x="6" y="227"/>
                    </a:lnTo>
                    <a:lnTo>
                      <a:pt x="2" y="214"/>
                    </a:lnTo>
                    <a:lnTo>
                      <a:pt x="0" y="202"/>
                    </a:lnTo>
                    <a:lnTo>
                      <a:pt x="0" y="195"/>
                    </a:lnTo>
                    <a:lnTo>
                      <a:pt x="1" y="190"/>
                    </a:lnTo>
                    <a:lnTo>
                      <a:pt x="1" y="184"/>
                    </a:lnTo>
                    <a:lnTo>
                      <a:pt x="2" y="178"/>
                    </a:lnTo>
                    <a:lnTo>
                      <a:pt x="3" y="171"/>
                    </a:lnTo>
                    <a:lnTo>
                      <a:pt x="5" y="165"/>
                    </a:lnTo>
                    <a:lnTo>
                      <a:pt x="7" y="160"/>
                    </a:lnTo>
                    <a:lnTo>
                      <a:pt x="8" y="153"/>
                    </a:lnTo>
                    <a:lnTo>
                      <a:pt x="9" y="149"/>
                    </a:lnTo>
                    <a:lnTo>
                      <a:pt x="11" y="144"/>
                    </a:lnTo>
                    <a:lnTo>
                      <a:pt x="12" y="141"/>
                    </a:lnTo>
                    <a:lnTo>
                      <a:pt x="14" y="137"/>
                    </a:lnTo>
                    <a:lnTo>
                      <a:pt x="15" y="135"/>
                    </a:lnTo>
                    <a:lnTo>
                      <a:pt x="17" y="133"/>
                    </a:lnTo>
                    <a:lnTo>
                      <a:pt x="18" y="132"/>
                    </a:lnTo>
                    <a:lnTo>
                      <a:pt x="19" y="133"/>
                    </a:lnTo>
                    <a:lnTo>
                      <a:pt x="21" y="135"/>
                    </a:lnTo>
                    <a:lnTo>
                      <a:pt x="23" y="136"/>
                    </a:lnTo>
                    <a:lnTo>
                      <a:pt x="26" y="138"/>
                    </a:lnTo>
                    <a:lnTo>
                      <a:pt x="30" y="141"/>
                    </a:lnTo>
                    <a:lnTo>
                      <a:pt x="33" y="144"/>
                    </a:lnTo>
                    <a:lnTo>
                      <a:pt x="38" y="147"/>
                    </a:lnTo>
                    <a:lnTo>
                      <a:pt x="43" y="151"/>
                    </a:lnTo>
                    <a:lnTo>
                      <a:pt x="50" y="156"/>
                    </a:lnTo>
                    <a:lnTo>
                      <a:pt x="56" y="161"/>
                    </a:lnTo>
                    <a:lnTo>
                      <a:pt x="63" y="165"/>
                    </a:lnTo>
                    <a:lnTo>
                      <a:pt x="72" y="169"/>
                    </a:lnTo>
                    <a:lnTo>
                      <a:pt x="80" y="172"/>
                    </a:lnTo>
                    <a:lnTo>
                      <a:pt x="90" y="177"/>
                    </a:lnTo>
                    <a:lnTo>
                      <a:pt x="99" y="179"/>
                    </a:lnTo>
                    <a:lnTo>
                      <a:pt x="111" y="181"/>
                    </a:lnTo>
                    <a:lnTo>
                      <a:pt x="122" y="183"/>
                    </a:lnTo>
                    <a:lnTo>
                      <a:pt x="130" y="181"/>
                    </a:lnTo>
                    <a:lnTo>
                      <a:pt x="138" y="179"/>
                    </a:lnTo>
                    <a:lnTo>
                      <a:pt x="144" y="177"/>
                    </a:lnTo>
                    <a:lnTo>
                      <a:pt x="152" y="172"/>
                    </a:lnTo>
                    <a:lnTo>
                      <a:pt x="158" y="168"/>
                    </a:lnTo>
                    <a:lnTo>
                      <a:pt x="163" y="163"/>
                    </a:lnTo>
                    <a:lnTo>
                      <a:pt x="169" y="158"/>
                    </a:lnTo>
                    <a:lnTo>
                      <a:pt x="174" y="151"/>
                    </a:lnTo>
                    <a:lnTo>
                      <a:pt x="178" y="145"/>
                    </a:lnTo>
                    <a:lnTo>
                      <a:pt x="183" y="138"/>
                    </a:lnTo>
                    <a:lnTo>
                      <a:pt x="187" y="130"/>
                    </a:lnTo>
                    <a:lnTo>
                      <a:pt x="192" y="123"/>
                    </a:lnTo>
                    <a:lnTo>
                      <a:pt x="196" y="115"/>
                    </a:lnTo>
                    <a:lnTo>
                      <a:pt x="199" y="106"/>
                    </a:lnTo>
                    <a:lnTo>
                      <a:pt x="203" y="98"/>
                    </a:lnTo>
                    <a:lnTo>
                      <a:pt x="206" y="90"/>
                    </a:lnTo>
                    <a:lnTo>
                      <a:pt x="216" y="85"/>
                    </a:lnTo>
                    <a:lnTo>
                      <a:pt x="222" y="80"/>
                    </a:lnTo>
                    <a:lnTo>
                      <a:pt x="228" y="76"/>
                    </a:lnTo>
                    <a:lnTo>
                      <a:pt x="234" y="70"/>
                    </a:lnTo>
                    <a:lnTo>
                      <a:pt x="239" y="66"/>
                    </a:lnTo>
                    <a:lnTo>
                      <a:pt x="243" y="61"/>
                    </a:lnTo>
                    <a:lnTo>
                      <a:pt x="247" y="57"/>
                    </a:lnTo>
                    <a:lnTo>
                      <a:pt x="252" y="51"/>
                    </a:lnTo>
                    <a:lnTo>
                      <a:pt x="255" y="47"/>
                    </a:lnTo>
                    <a:lnTo>
                      <a:pt x="259" y="42"/>
                    </a:lnTo>
                    <a:lnTo>
                      <a:pt x="263" y="37"/>
                    </a:lnTo>
                    <a:lnTo>
                      <a:pt x="267" y="33"/>
                    </a:lnTo>
                    <a:lnTo>
                      <a:pt x="273" y="28"/>
                    </a:lnTo>
                    <a:lnTo>
                      <a:pt x="278" y="23"/>
                    </a:lnTo>
                    <a:lnTo>
                      <a:pt x="285" y="19"/>
                    </a:lnTo>
                    <a:lnTo>
                      <a:pt x="293" y="14"/>
                    </a:lnTo>
                    <a:lnTo>
                      <a:pt x="299" y="14"/>
                    </a:lnTo>
                    <a:lnTo>
                      <a:pt x="305" y="12"/>
                    </a:lnTo>
                    <a:lnTo>
                      <a:pt x="313" y="9"/>
                    </a:lnTo>
                    <a:lnTo>
                      <a:pt x="320" y="6"/>
                    </a:lnTo>
                    <a:lnTo>
                      <a:pt x="328" y="3"/>
                    </a:lnTo>
                    <a:lnTo>
                      <a:pt x="337" y="1"/>
                    </a:lnTo>
                    <a:lnTo>
                      <a:pt x="346" y="0"/>
                    </a:lnTo>
                    <a:lnTo>
                      <a:pt x="357" y="0"/>
                    </a:lnTo>
                    <a:lnTo>
                      <a:pt x="366" y="1"/>
                    </a:lnTo>
                    <a:lnTo>
                      <a:pt x="378" y="5"/>
                    </a:lnTo>
                    <a:lnTo>
                      <a:pt x="389" y="12"/>
                    </a:lnTo>
                    <a:lnTo>
                      <a:pt x="403" y="21"/>
                    </a:lnTo>
                    <a:lnTo>
                      <a:pt x="416" y="33"/>
                    </a:lnTo>
                    <a:lnTo>
                      <a:pt x="430" y="48"/>
                    </a:lnTo>
                    <a:lnTo>
                      <a:pt x="444" y="68"/>
                    </a:lnTo>
                    <a:lnTo>
                      <a:pt x="460" y="94"/>
                    </a:lnTo>
                    <a:lnTo>
                      <a:pt x="466" y="103"/>
                    </a:lnTo>
                    <a:lnTo>
                      <a:pt x="471" y="113"/>
                    </a:lnTo>
                    <a:lnTo>
                      <a:pt x="478" y="123"/>
                    </a:lnTo>
                    <a:lnTo>
                      <a:pt x="484" y="132"/>
                    </a:lnTo>
                    <a:lnTo>
                      <a:pt x="489" y="143"/>
                    </a:lnTo>
                    <a:lnTo>
                      <a:pt x="496" y="152"/>
                    </a:lnTo>
                    <a:lnTo>
                      <a:pt x="501" y="163"/>
                    </a:lnTo>
                    <a:lnTo>
                      <a:pt x="507" y="172"/>
                    </a:lnTo>
                    <a:lnTo>
                      <a:pt x="512" y="183"/>
                    </a:lnTo>
                    <a:lnTo>
                      <a:pt x="518" y="193"/>
                    </a:lnTo>
                    <a:lnTo>
                      <a:pt x="524" y="203"/>
                    </a:lnTo>
                    <a:lnTo>
                      <a:pt x="529" y="214"/>
                    </a:lnTo>
                    <a:lnTo>
                      <a:pt x="534" y="224"/>
                    </a:lnTo>
                    <a:lnTo>
                      <a:pt x="540" y="235"/>
                    </a:lnTo>
                    <a:lnTo>
                      <a:pt x="545" y="246"/>
                    </a:lnTo>
                    <a:lnTo>
                      <a:pt x="549" y="256"/>
                    </a:lnTo>
                    <a:lnTo>
                      <a:pt x="554" y="268"/>
                    </a:lnTo>
                    <a:lnTo>
                      <a:pt x="559" y="280"/>
                    </a:lnTo>
                    <a:lnTo>
                      <a:pt x="563" y="291"/>
                    </a:lnTo>
                    <a:lnTo>
                      <a:pt x="567" y="303"/>
                    </a:lnTo>
                    <a:lnTo>
                      <a:pt x="571" y="315"/>
                    </a:lnTo>
                    <a:lnTo>
                      <a:pt x="574" y="328"/>
                    </a:lnTo>
                    <a:lnTo>
                      <a:pt x="579" y="340"/>
                    </a:lnTo>
                    <a:lnTo>
                      <a:pt x="582" y="353"/>
                    </a:lnTo>
                    <a:lnTo>
                      <a:pt x="584" y="366"/>
                    </a:lnTo>
                    <a:lnTo>
                      <a:pt x="587" y="379"/>
                    </a:lnTo>
                    <a:lnTo>
                      <a:pt x="589" y="393"/>
                    </a:lnTo>
                    <a:lnTo>
                      <a:pt x="591" y="408"/>
                    </a:lnTo>
                    <a:lnTo>
                      <a:pt x="593" y="422"/>
                    </a:lnTo>
                    <a:lnTo>
                      <a:pt x="595" y="437"/>
                    </a:lnTo>
                    <a:lnTo>
                      <a:pt x="596" y="452"/>
                    </a:lnTo>
                    <a:lnTo>
                      <a:pt x="598" y="468"/>
                    </a:lnTo>
                    <a:lnTo>
                      <a:pt x="598" y="478"/>
                    </a:lnTo>
                    <a:lnTo>
                      <a:pt x="598" y="490"/>
                    </a:lnTo>
                    <a:lnTo>
                      <a:pt x="598" y="500"/>
                    </a:lnTo>
                    <a:lnTo>
                      <a:pt x="596" y="512"/>
                    </a:lnTo>
                    <a:lnTo>
                      <a:pt x="595" y="524"/>
                    </a:lnTo>
                    <a:lnTo>
                      <a:pt x="595" y="536"/>
                    </a:lnTo>
                    <a:lnTo>
                      <a:pt x="593" y="549"/>
                    </a:lnTo>
                    <a:lnTo>
                      <a:pt x="592" y="560"/>
                    </a:lnTo>
                    <a:lnTo>
                      <a:pt x="590" y="573"/>
                    </a:lnTo>
                    <a:lnTo>
                      <a:pt x="588" y="586"/>
                    </a:lnTo>
                    <a:lnTo>
                      <a:pt x="586" y="599"/>
                    </a:lnTo>
                    <a:lnTo>
                      <a:pt x="584" y="612"/>
                    </a:lnTo>
                    <a:lnTo>
                      <a:pt x="582" y="624"/>
                    </a:lnTo>
                    <a:lnTo>
                      <a:pt x="579" y="637"/>
                    </a:lnTo>
                    <a:lnTo>
                      <a:pt x="575" y="650"/>
                    </a:lnTo>
                    <a:lnTo>
                      <a:pt x="573" y="662"/>
                    </a:lnTo>
                    <a:lnTo>
                      <a:pt x="570" y="676"/>
                    </a:lnTo>
                    <a:lnTo>
                      <a:pt x="566" y="688"/>
                    </a:lnTo>
                    <a:lnTo>
                      <a:pt x="563" y="700"/>
                    </a:lnTo>
                    <a:lnTo>
                      <a:pt x="560" y="713"/>
                    </a:lnTo>
                    <a:lnTo>
                      <a:pt x="555" y="725"/>
                    </a:lnTo>
                    <a:lnTo>
                      <a:pt x="552" y="737"/>
                    </a:lnTo>
                    <a:lnTo>
                      <a:pt x="548" y="748"/>
                    </a:lnTo>
                    <a:lnTo>
                      <a:pt x="545" y="760"/>
                    </a:lnTo>
                    <a:lnTo>
                      <a:pt x="541" y="772"/>
                    </a:lnTo>
                    <a:lnTo>
                      <a:pt x="537" y="782"/>
                    </a:lnTo>
                    <a:lnTo>
                      <a:pt x="532" y="793"/>
                    </a:lnTo>
                    <a:lnTo>
                      <a:pt x="529" y="803"/>
                    </a:lnTo>
                    <a:lnTo>
                      <a:pt x="525" y="813"/>
                    </a:lnTo>
                    <a:lnTo>
                      <a:pt x="521" y="822"/>
                    </a:lnTo>
                    <a:lnTo>
                      <a:pt x="517" y="832"/>
                    </a:lnTo>
                    <a:lnTo>
                      <a:pt x="513" y="840"/>
                    </a:lnTo>
                    <a:lnTo>
                      <a:pt x="508" y="850"/>
                    </a:lnTo>
                    <a:lnTo>
                      <a:pt x="503" y="862"/>
                    </a:lnTo>
                    <a:lnTo>
                      <a:pt x="498" y="874"/>
                    </a:lnTo>
                    <a:lnTo>
                      <a:pt x="491" y="885"/>
                    </a:lnTo>
                    <a:lnTo>
                      <a:pt x="486" y="896"/>
                    </a:lnTo>
                    <a:lnTo>
                      <a:pt x="481" y="907"/>
                    </a:lnTo>
                    <a:lnTo>
                      <a:pt x="475" y="918"/>
                    </a:lnTo>
                    <a:lnTo>
                      <a:pt x="468" y="928"/>
                    </a:lnTo>
                    <a:lnTo>
                      <a:pt x="463" y="940"/>
                    </a:lnTo>
                    <a:lnTo>
                      <a:pt x="457" y="950"/>
                    </a:lnTo>
                    <a:lnTo>
                      <a:pt x="450" y="961"/>
                    </a:lnTo>
                    <a:lnTo>
                      <a:pt x="443" y="970"/>
                    </a:lnTo>
                    <a:lnTo>
                      <a:pt x="437" y="981"/>
                    </a:lnTo>
                    <a:lnTo>
                      <a:pt x="430" y="990"/>
                    </a:lnTo>
                    <a:lnTo>
                      <a:pt x="423" y="1000"/>
                    </a:lnTo>
                    <a:lnTo>
                      <a:pt x="416" y="1009"/>
                    </a:lnTo>
                    <a:lnTo>
                      <a:pt x="409" y="1018"/>
                    </a:lnTo>
                    <a:lnTo>
                      <a:pt x="402" y="1026"/>
                    </a:lnTo>
                    <a:lnTo>
                      <a:pt x="395" y="1034"/>
                    </a:lnTo>
                    <a:lnTo>
                      <a:pt x="386" y="1042"/>
                    </a:lnTo>
                    <a:lnTo>
                      <a:pt x="379" y="1049"/>
                    </a:lnTo>
                    <a:lnTo>
                      <a:pt x="371" y="1055"/>
                    </a:lnTo>
                    <a:lnTo>
                      <a:pt x="363" y="1062"/>
                    </a:lnTo>
                    <a:lnTo>
                      <a:pt x="355" y="1067"/>
                    </a:lnTo>
                    <a:lnTo>
                      <a:pt x="346" y="1073"/>
                    </a:lnTo>
                    <a:lnTo>
                      <a:pt x="338" y="1078"/>
                    </a:lnTo>
                    <a:lnTo>
                      <a:pt x="329" y="1082"/>
                    </a:lnTo>
                    <a:lnTo>
                      <a:pt x="321" y="1085"/>
                    </a:lnTo>
                    <a:lnTo>
                      <a:pt x="312" y="1087"/>
                    </a:lnTo>
                    <a:lnTo>
                      <a:pt x="303" y="1089"/>
                    </a:lnTo>
                    <a:lnTo>
                      <a:pt x="294" y="1090"/>
                    </a:lnTo>
                    <a:lnTo>
                      <a:pt x="284" y="1091"/>
                    </a:lnTo>
                    <a:lnTo>
                      <a:pt x="273" y="1091"/>
                    </a:lnTo>
                    <a:lnTo>
                      <a:pt x="261" y="1091"/>
                    </a:lnTo>
                    <a:lnTo>
                      <a:pt x="250" y="1090"/>
                    </a:lnTo>
                    <a:lnTo>
                      <a:pt x="239" y="1089"/>
                    </a:lnTo>
                    <a:lnTo>
                      <a:pt x="228" y="1088"/>
                    </a:lnTo>
                    <a:lnTo>
                      <a:pt x="219" y="1087"/>
                    </a:lnTo>
                    <a:lnTo>
                      <a:pt x="209" y="1085"/>
                    </a:lnTo>
                    <a:lnTo>
                      <a:pt x="199" y="1082"/>
                    </a:lnTo>
                    <a:lnTo>
                      <a:pt x="190" y="1080"/>
                    </a:lnTo>
                    <a:lnTo>
                      <a:pt x="181" y="1076"/>
                    </a:lnTo>
                    <a:lnTo>
                      <a:pt x="172" y="1073"/>
                    </a:lnTo>
                    <a:lnTo>
                      <a:pt x="163" y="1069"/>
                    </a:lnTo>
                    <a:lnTo>
                      <a:pt x="155" y="1065"/>
                    </a:lnTo>
                    <a:lnTo>
                      <a:pt x="146" y="1061"/>
                    </a:lnTo>
                    <a:lnTo>
                      <a:pt x="139" y="1057"/>
                    </a:lnTo>
                    <a:lnTo>
                      <a:pt x="131" y="1050"/>
                    </a:lnTo>
                    <a:lnTo>
                      <a:pt x="123" y="1045"/>
                    </a:lnTo>
                    <a:lnTo>
                      <a:pt x="117" y="1040"/>
                    </a:lnTo>
                    <a:lnTo>
                      <a:pt x="110" y="1033"/>
                    </a:lnTo>
                    <a:lnTo>
                      <a:pt x="102" y="1028"/>
                    </a:lnTo>
                    <a:lnTo>
                      <a:pt x="96" y="1021"/>
                    </a:lnTo>
                    <a:lnTo>
                      <a:pt x="90" y="1013"/>
                    </a:lnTo>
                    <a:lnTo>
                      <a:pt x="83" y="1007"/>
                    </a:lnTo>
                    <a:lnTo>
                      <a:pt x="77" y="1000"/>
                    </a:lnTo>
                    <a:lnTo>
                      <a:pt x="72" y="991"/>
                    </a:lnTo>
                    <a:lnTo>
                      <a:pt x="66" y="983"/>
                    </a:lnTo>
                    <a:lnTo>
                      <a:pt x="60" y="976"/>
                    </a:lnTo>
                    <a:lnTo>
                      <a:pt x="55" y="966"/>
                    </a:lnTo>
                    <a:lnTo>
                      <a:pt x="50" y="958"/>
                    </a:lnTo>
                    <a:lnTo>
                      <a:pt x="44" y="948"/>
                    </a:lnTo>
                    <a:lnTo>
                      <a:pt x="39" y="939"/>
                    </a:lnTo>
                    <a:lnTo>
                      <a:pt x="35" y="929"/>
                    </a:lnTo>
                    <a:lnTo>
                      <a:pt x="33" y="921"/>
                    </a:lnTo>
                    <a:lnTo>
                      <a:pt x="32" y="914"/>
                    </a:lnTo>
                    <a:lnTo>
                      <a:pt x="31" y="907"/>
                    </a:lnTo>
                    <a:lnTo>
                      <a:pt x="30" y="900"/>
                    </a:lnTo>
                    <a:lnTo>
                      <a:pt x="30" y="894"/>
                    </a:lnTo>
                    <a:lnTo>
                      <a:pt x="30" y="887"/>
                    </a:lnTo>
                    <a:lnTo>
                      <a:pt x="30" y="882"/>
                    </a:lnTo>
                    <a:lnTo>
                      <a:pt x="31" y="876"/>
                    </a:lnTo>
                    <a:lnTo>
                      <a:pt x="32" y="869"/>
                    </a:lnTo>
                    <a:lnTo>
                      <a:pt x="34" y="863"/>
                    </a:lnTo>
                    <a:lnTo>
                      <a:pt x="36" y="856"/>
                    </a:lnTo>
                    <a:lnTo>
                      <a:pt x="39" y="849"/>
                    </a:lnTo>
                    <a:lnTo>
                      <a:pt x="42" y="841"/>
                    </a:lnTo>
                    <a:lnTo>
                      <a:pt x="47" y="833"/>
                    </a:lnTo>
                    <a:lnTo>
                      <a:pt x="52" y="823"/>
                    </a:lnTo>
                    <a:lnTo>
                      <a:pt x="57" y="814"/>
                    </a:lnTo>
                    <a:lnTo>
                      <a:pt x="60" y="809"/>
                    </a:lnTo>
                    <a:lnTo>
                      <a:pt x="62" y="805"/>
                    </a:lnTo>
                    <a:lnTo>
                      <a:pt x="64" y="800"/>
                    </a:lnTo>
                    <a:lnTo>
                      <a:pt x="66" y="795"/>
                    </a:lnTo>
                    <a:lnTo>
                      <a:pt x="67" y="789"/>
                    </a:lnTo>
                    <a:lnTo>
                      <a:pt x="67" y="784"/>
                    </a:lnTo>
                    <a:lnTo>
                      <a:pt x="67" y="779"/>
                    </a:lnTo>
                    <a:lnTo>
                      <a:pt x="67" y="773"/>
                    </a:lnTo>
                    <a:lnTo>
                      <a:pt x="67" y="767"/>
                    </a:lnTo>
                    <a:lnTo>
                      <a:pt x="67" y="761"/>
                    </a:lnTo>
                    <a:lnTo>
                      <a:pt x="67" y="756"/>
                    </a:lnTo>
                    <a:lnTo>
                      <a:pt x="67" y="750"/>
                    </a:lnTo>
                    <a:lnTo>
                      <a:pt x="67" y="744"/>
                    </a:lnTo>
                    <a:lnTo>
                      <a:pt x="67" y="739"/>
                    </a:lnTo>
                    <a:lnTo>
                      <a:pt x="67" y="734"/>
                    </a:lnTo>
                    <a:lnTo>
                      <a:pt x="68" y="729"/>
                    </a:lnTo>
                    <a:lnTo>
                      <a:pt x="71" y="722"/>
                    </a:lnTo>
                    <a:lnTo>
                      <a:pt x="76" y="718"/>
                    </a:lnTo>
                    <a:lnTo>
                      <a:pt x="80" y="715"/>
                    </a:lnTo>
                    <a:lnTo>
                      <a:pt x="85" y="713"/>
                    </a:lnTo>
                    <a:lnTo>
                      <a:pt x="91" y="711"/>
                    </a:lnTo>
                    <a:lnTo>
                      <a:pt x="94" y="706"/>
                    </a:lnTo>
                    <a:lnTo>
                      <a:pt x="98" y="701"/>
                    </a:lnTo>
                    <a:lnTo>
                      <a:pt x="100" y="693"/>
                    </a:lnTo>
                    <a:lnTo>
                      <a:pt x="101" y="686"/>
                    </a:lnTo>
                    <a:lnTo>
                      <a:pt x="101" y="679"/>
                    </a:lnTo>
                    <a:lnTo>
                      <a:pt x="101" y="672"/>
                    </a:lnTo>
                    <a:lnTo>
                      <a:pt x="101" y="663"/>
                    </a:lnTo>
                    <a:lnTo>
                      <a:pt x="100" y="655"/>
                    </a:lnTo>
                    <a:lnTo>
                      <a:pt x="99" y="645"/>
                    </a:lnTo>
                    <a:lnTo>
                      <a:pt x="98" y="636"/>
                    </a:lnTo>
                    <a:lnTo>
                      <a:pt x="97" y="627"/>
                    </a:lnTo>
                    <a:lnTo>
                      <a:pt x="95" y="616"/>
                    </a:lnTo>
                    <a:lnTo>
                      <a:pt x="94" y="607"/>
                    </a:lnTo>
                    <a:lnTo>
                      <a:pt x="93" y="596"/>
                    </a:lnTo>
                    <a:lnTo>
                      <a:pt x="92" y="586"/>
                    </a:lnTo>
                    <a:lnTo>
                      <a:pt x="91" y="576"/>
                    </a:lnTo>
                    <a:lnTo>
                      <a:pt x="91" y="566"/>
                    </a:lnTo>
                    <a:lnTo>
                      <a:pt x="91" y="556"/>
                    </a:lnTo>
                    <a:lnTo>
                      <a:pt x="92" y="548"/>
                    </a:lnTo>
                    <a:lnTo>
                      <a:pt x="92" y="539"/>
                    </a:lnTo>
                    <a:lnTo>
                      <a:pt x="93" y="531"/>
                    </a:lnTo>
                    <a:lnTo>
                      <a:pt x="95" y="524"/>
                    </a:lnTo>
                    <a:lnTo>
                      <a:pt x="96" y="514"/>
                    </a:lnTo>
                    <a:lnTo>
                      <a:pt x="97" y="506"/>
                    </a:lnTo>
                    <a:lnTo>
                      <a:pt x="99" y="496"/>
                    </a:lnTo>
                    <a:lnTo>
                      <a:pt x="100" y="488"/>
                    </a:lnTo>
                    <a:lnTo>
                      <a:pt x="102" y="478"/>
                    </a:lnTo>
                    <a:lnTo>
                      <a:pt x="103" y="470"/>
                    </a:lnTo>
                    <a:lnTo>
                      <a:pt x="104" y="460"/>
                    </a:lnTo>
                    <a:lnTo>
                      <a:pt x="105" y="452"/>
                    </a:lnTo>
                    <a:lnTo>
                      <a:pt x="107" y="444"/>
                    </a:lnTo>
                    <a:lnTo>
                      <a:pt x="107" y="435"/>
                    </a:lnTo>
                    <a:lnTo>
                      <a:pt x="107" y="428"/>
                    </a:lnTo>
                    <a:lnTo>
                      <a:pt x="107" y="420"/>
                    </a:lnTo>
                    <a:lnTo>
                      <a:pt x="105" y="413"/>
                    </a:lnTo>
                    <a:close/>
                  </a:path>
                </a:pathLst>
              </a:custGeom>
              <a:solidFill>
                <a:srgbClr val="9947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2" name="Freeform 1120">
                <a:extLst>
                  <a:ext uri="{FF2B5EF4-FFF2-40B4-BE49-F238E27FC236}">
                    <a16:creationId xmlns:a16="http://schemas.microsoft.com/office/drawing/2014/main" id="{E70E38AF-C01E-9572-105F-595D96771704}"/>
                  </a:ext>
                </a:extLst>
              </p:cNvPr>
              <p:cNvSpPr>
                <a:spLocks/>
              </p:cNvSpPr>
              <p:nvPr/>
            </p:nvSpPr>
            <p:spPr bwMode="auto">
              <a:xfrm>
                <a:off x="4840" y="3602"/>
                <a:ext cx="181" cy="349"/>
              </a:xfrm>
              <a:custGeom>
                <a:avLst/>
                <a:gdLst>
                  <a:gd name="T0" fmla="*/ 85 w 543"/>
                  <a:gd name="T1" fmla="*/ 333 h 1047"/>
                  <a:gd name="T2" fmla="*/ 40 w 543"/>
                  <a:gd name="T3" fmla="*/ 274 h 1047"/>
                  <a:gd name="T4" fmla="*/ 6 w 543"/>
                  <a:gd name="T5" fmla="*/ 216 h 1047"/>
                  <a:gd name="T6" fmla="*/ 0 w 543"/>
                  <a:gd name="T7" fmla="*/ 176 h 1047"/>
                  <a:gd name="T8" fmla="*/ 5 w 543"/>
                  <a:gd name="T9" fmla="*/ 149 h 1047"/>
                  <a:gd name="T10" fmla="*/ 10 w 543"/>
                  <a:gd name="T11" fmla="*/ 132 h 1047"/>
                  <a:gd name="T12" fmla="*/ 19 w 543"/>
                  <a:gd name="T13" fmla="*/ 130 h 1047"/>
                  <a:gd name="T14" fmla="*/ 38 w 543"/>
                  <a:gd name="T15" fmla="*/ 143 h 1047"/>
                  <a:gd name="T16" fmla="*/ 71 w 543"/>
                  <a:gd name="T17" fmla="*/ 160 h 1047"/>
                  <a:gd name="T18" fmla="*/ 115 w 543"/>
                  <a:gd name="T19" fmla="*/ 166 h 1047"/>
                  <a:gd name="T20" fmla="*/ 148 w 543"/>
                  <a:gd name="T21" fmla="*/ 148 h 1047"/>
                  <a:gd name="T22" fmla="*/ 171 w 543"/>
                  <a:gd name="T23" fmla="*/ 117 h 1047"/>
                  <a:gd name="T24" fmla="*/ 191 w 543"/>
                  <a:gd name="T25" fmla="*/ 79 h 1047"/>
                  <a:gd name="T26" fmla="*/ 220 w 543"/>
                  <a:gd name="T27" fmla="*/ 56 h 1047"/>
                  <a:gd name="T28" fmla="*/ 239 w 543"/>
                  <a:gd name="T29" fmla="*/ 35 h 1047"/>
                  <a:gd name="T30" fmla="*/ 262 w 543"/>
                  <a:gd name="T31" fmla="*/ 15 h 1047"/>
                  <a:gd name="T32" fmla="*/ 294 w 543"/>
                  <a:gd name="T33" fmla="*/ 4 h 1047"/>
                  <a:gd name="T34" fmla="*/ 335 w 543"/>
                  <a:gd name="T35" fmla="*/ 2 h 1047"/>
                  <a:gd name="T36" fmla="*/ 390 w 543"/>
                  <a:gd name="T37" fmla="*/ 46 h 1047"/>
                  <a:gd name="T38" fmla="*/ 435 w 543"/>
                  <a:gd name="T39" fmla="*/ 114 h 1047"/>
                  <a:gd name="T40" fmla="*/ 462 w 543"/>
                  <a:gd name="T41" fmla="*/ 163 h 1047"/>
                  <a:gd name="T42" fmla="*/ 487 w 543"/>
                  <a:gd name="T43" fmla="*/ 212 h 1047"/>
                  <a:gd name="T44" fmla="*/ 509 w 543"/>
                  <a:gd name="T45" fmla="*/ 266 h 1047"/>
                  <a:gd name="T46" fmla="*/ 527 w 543"/>
                  <a:gd name="T47" fmla="*/ 324 h 1047"/>
                  <a:gd name="T48" fmla="*/ 539 w 543"/>
                  <a:gd name="T49" fmla="*/ 390 h 1047"/>
                  <a:gd name="T50" fmla="*/ 543 w 543"/>
                  <a:gd name="T51" fmla="*/ 458 h 1047"/>
                  <a:gd name="T52" fmla="*/ 541 w 543"/>
                  <a:gd name="T53" fmla="*/ 514 h 1047"/>
                  <a:gd name="T54" fmla="*/ 532 w 543"/>
                  <a:gd name="T55" fmla="*/ 574 h 1047"/>
                  <a:gd name="T56" fmla="*/ 520 w 543"/>
                  <a:gd name="T57" fmla="*/ 635 h 1047"/>
                  <a:gd name="T58" fmla="*/ 505 w 543"/>
                  <a:gd name="T59" fmla="*/ 695 h 1047"/>
                  <a:gd name="T60" fmla="*/ 487 w 543"/>
                  <a:gd name="T61" fmla="*/ 749 h 1047"/>
                  <a:gd name="T62" fmla="*/ 468 w 543"/>
                  <a:gd name="T63" fmla="*/ 798 h 1047"/>
                  <a:gd name="T64" fmla="*/ 445 w 543"/>
                  <a:gd name="T65" fmla="*/ 849 h 1047"/>
                  <a:gd name="T66" fmla="*/ 419 w 543"/>
                  <a:gd name="T67" fmla="*/ 903 h 1047"/>
                  <a:gd name="T68" fmla="*/ 389 w 543"/>
                  <a:gd name="T69" fmla="*/ 951 h 1047"/>
                  <a:gd name="T70" fmla="*/ 357 w 543"/>
                  <a:gd name="T71" fmla="*/ 993 h 1047"/>
                  <a:gd name="T72" fmla="*/ 321 w 543"/>
                  <a:gd name="T73" fmla="*/ 1025 h 1047"/>
                  <a:gd name="T74" fmla="*/ 281 w 543"/>
                  <a:gd name="T75" fmla="*/ 1044 h 1047"/>
                  <a:gd name="T76" fmla="*/ 211 w 543"/>
                  <a:gd name="T77" fmla="*/ 1046 h 1047"/>
                  <a:gd name="T78" fmla="*/ 122 w 543"/>
                  <a:gd name="T79" fmla="*/ 1020 h 1047"/>
                  <a:gd name="T80" fmla="*/ 61 w 543"/>
                  <a:gd name="T81" fmla="*/ 963 h 1047"/>
                  <a:gd name="T82" fmla="*/ 26 w 543"/>
                  <a:gd name="T83" fmla="*/ 888 h 1047"/>
                  <a:gd name="T84" fmla="*/ 26 w 543"/>
                  <a:gd name="T85" fmla="*/ 861 h 1047"/>
                  <a:gd name="T86" fmla="*/ 35 w 543"/>
                  <a:gd name="T87" fmla="*/ 842 h 1047"/>
                  <a:gd name="T88" fmla="*/ 59 w 543"/>
                  <a:gd name="T89" fmla="*/ 808 h 1047"/>
                  <a:gd name="T90" fmla="*/ 70 w 543"/>
                  <a:gd name="T91" fmla="*/ 784 h 1047"/>
                  <a:gd name="T92" fmla="*/ 68 w 543"/>
                  <a:gd name="T93" fmla="*/ 754 h 1047"/>
                  <a:gd name="T94" fmla="*/ 67 w 543"/>
                  <a:gd name="T95" fmla="*/ 724 h 1047"/>
                  <a:gd name="T96" fmla="*/ 89 w 543"/>
                  <a:gd name="T97" fmla="*/ 706 h 1047"/>
                  <a:gd name="T98" fmla="*/ 108 w 543"/>
                  <a:gd name="T99" fmla="*/ 679 h 1047"/>
                  <a:gd name="T100" fmla="*/ 102 w 543"/>
                  <a:gd name="T101" fmla="*/ 634 h 1047"/>
                  <a:gd name="T102" fmla="*/ 92 w 543"/>
                  <a:gd name="T103" fmla="*/ 577 h 1047"/>
                  <a:gd name="T104" fmla="*/ 87 w 543"/>
                  <a:gd name="T105" fmla="*/ 520 h 1047"/>
                  <a:gd name="T106" fmla="*/ 93 w 543"/>
                  <a:gd name="T107" fmla="*/ 476 h 1047"/>
                  <a:gd name="T108" fmla="*/ 102 w 543"/>
                  <a:gd name="T109" fmla="*/ 429 h 1047"/>
                  <a:gd name="T110" fmla="*/ 104 w 543"/>
                  <a:gd name="T111" fmla="*/ 386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3" h="1047">
                    <a:moveTo>
                      <a:pt x="103" y="378"/>
                    </a:moveTo>
                    <a:lnTo>
                      <a:pt x="100" y="368"/>
                    </a:lnTo>
                    <a:lnTo>
                      <a:pt x="97" y="356"/>
                    </a:lnTo>
                    <a:lnTo>
                      <a:pt x="91" y="345"/>
                    </a:lnTo>
                    <a:lnTo>
                      <a:pt x="85" y="333"/>
                    </a:lnTo>
                    <a:lnTo>
                      <a:pt x="76" y="322"/>
                    </a:lnTo>
                    <a:lnTo>
                      <a:pt x="68" y="310"/>
                    </a:lnTo>
                    <a:lnTo>
                      <a:pt x="59" y="298"/>
                    </a:lnTo>
                    <a:lnTo>
                      <a:pt x="50" y="287"/>
                    </a:lnTo>
                    <a:lnTo>
                      <a:pt x="40" y="274"/>
                    </a:lnTo>
                    <a:lnTo>
                      <a:pt x="32" y="263"/>
                    </a:lnTo>
                    <a:lnTo>
                      <a:pt x="25" y="251"/>
                    </a:lnTo>
                    <a:lnTo>
                      <a:pt x="16" y="240"/>
                    </a:lnTo>
                    <a:lnTo>
                      <a:pt x="10" y="228"/>
                    </a:lnTo>
                    <a:lnTo>
                      <a:pt x="6" y="216"/>
                    </a:lnTo>
                    <a:lnTo>
                      <a:pt x="1" y="205"/>
                    </a:lnTo>
                    <a:lnTo>
                      <a:pt x="0" y="193"/>
                    </a:lnTo>
                    <a:lnTo>
                      <a:pt x="0" y="188"/>
                    </a:lnTo>
                    <a:lnTo>
                      <a:pt x="0" y="182"/>
                    </a:lnTo>
                    <a:lnTo>
                      <a:pt x="0" y="176"/>
                    </a:lnTo>
                    <a:lnTo>
                      <a:pt x="1" y="171"/>
                    </a:lnTo>
                    <a:lnTo>
                      <a:pt x="1" y="165"/>
                    </a:lnTo>
                    <a:lnTo>
                      <a:pt x="2" y="160"/>
                    </a:lnTo>
                    <a:lnTo>
                      <a:pt x="4" y="154"/>
                    </a:lnTo>
                    <a:lnTo>
                      <a:pt x="5" y="149"/>
                    </a:lnTo>
                    <a:lnTo>
                      <a:pt x="6" y="145"/>
                    </a:lnTo>
                    <a:lnTo>
                      <a:pt x="7" y="141"/>
                    </a:lnTo>
                    <a:lnTo>
                      <a:pt x="8" y="138"/>
                    </a:lnTo>
                    <a:lnTo>
                      <a:pt x="9" y="134"/>
                    </a:lnTo>
                    <a:lnTo>
                      <a:pt x="10" y="132"/>
                    </a:lnTo>
                    <a:lnTo>
                      <a:pt x="12" y="130"/>
                    </a:lnTo>
                    <a:lnTo>
                      <a:pt x="13" y="130"/>
                    </a:lnTo>
                    <a:lnTo>
                      <a:pt x="14" y="130"/>
                    </a:lnTo>
                    <a:lnTo>
                      <a:pt x="16" y="130"/>
                    </a:lnTo>
                    <a:lnTo>
                      <a:pt x="19" y="130"/>
                    </a:lnTo>
                    <a:lnTo>
                      <a:pt x="22" y="132"/>
                    </a:lnTo>
                    <a:lnTo>
                      <a:pt x="26" y="133"/>
                    </a:lnTo>
                    <a:lnTo>
                      <a:pt x="30" y="137"/>
                    </a:lnTo>
                    <a:lnTo>
                      <a:pt x="34" y="139"/>
                    </a:lnTo>
                    <a:lnTo>
                      <a:pt x="38" y="143"/>
                    </a:lnTo>
                    <a:lnTo>
                      <a:pt x="44" y="146"/>
                    </a:lnTo>
                    <a:lnTo>
                      <a:pt x="50" y="149"/>
                    </a:lnTo>
                    <a:lnTo>
                      <a:pt x="56" y="153"/>
                    </a:lnTo>
                    <a:lnTo>
                      <a:pt x="63" y="157"/>
                    </a:lnTo>
                    <a:lnTo>
                      <a:pt x="71" y="160"/>
                    </a:lnTo>
                    <a:lnTo>
                      <a:pt x="79" y="162"/>
                    </a:lnTo>
                    <a:lnTo>
                      <a:pt x="88" y="165"/>
                    </a:lnTo>
                    <a:lnTo>
                      <a:pt x="97" y="167"/>
                    </a:lnTo>
                    <a:lnTo>
                      <a:pt x="108" y="168"/>
                    </a:lnTo>
                    <a:lnTo>
                      <a:pt x="115" y="166"/>
                    </a:lnTo>
                    <a:lnTo>
                      <a:pt x="122" y="164"/>
                    </a:lnTo>
                    <a:lnTo>
                      <a:pt x="129" y="161"/>
                    </a:lnTo>
                    <a:lnTo>
                      <a:pt x="135" y="158"/>
                    </a:lnTo>
                    <a:lnTo>
                      <a:pt x="141" y="153"/>
                    </a:lnTo>
                    <a:lnTo>
                      <a:pt x="148" y="148"/>
                    </a:lnTo>
                    <a:lnTo>
                      <a:pt x="152" y="143"/>
                    </a:lnTo>
                    <a:lnTo>
                      <a:pt x="157" y="137"/>
                    </a:lnTo>
                    <a:lnTo>
                      <a:pt x="162" y="130"/>
                    </a:lnTo>
                    <a:lnTo>
                      <a:pt x="167" y="124"/>
                    </a:lnTo>
                    <a:lnTo>
                      <a:pt x="171" y="117"/>
                    </a:lnTo>
                    <a:lnTo>
                      <a:pt x="175" y="109"/>
                    </a:lnTo>
                    <a:lnTo>
                      <a:pt x="179" y="102"/>
                    </a:lnTo>
                    <a:lnTo>
                      <a:pt x="183" y="94"/>
                    </a:lnTo>
                    <a:lnTo>
                      <a:pt x="188" y="86"/>
                    </a:lnTo>
                    <a:lnTo>
                      <a:pt x="191" y="79"/>
                    </a:lnTo>
                    <a:lnTo>
                      <a:pt x="198" y="75"/>
                    </a:lnTo>
                    <a:lnTo>
                      <a:pt x="205" y="69"/>
                    </a:lnTo>
                    <a:lnTo>
                      <a:pt x="211" y="65"/>
                    </a:lnTo>
                    <a:lnTo>
                      <a:pt x="216" y="60"/>
                    </a:lnTo>
                    <a:lnTo>
                      <a:pt x="220" y="56"/>
                    </a:lnTo>
                    <a:lnTo>
                      <a:pt x="224" y="51"/>
                    </a:lnTo>
                    <a:lnTo>
                      <a:pt x="229" y="47"/>
                    </a:lnTo>
                    <a:lnTo>
                      <a:pt x="232" y="43"/>
                    </a:lnTo>
                    <a:lnTo>
                      <a:pt x="235" y="39"/>
                    </a:lnTo>
                    <a:lnTo>
                      <a:pt x="239" y="35"/>
                    </a:lnTo>
                    <a:lnTo>
                      <a:pt x="242" y="30"/>
                    </a:lnTo>
                    <a:lnTo>
                      <a:pt x="246" y="26"/>
                    </a:lnTo>
                    <a:lnTo>
                      <a:pt x="252" y="23"/>
                    </a:lnTo>
                    <a:lnTo>
                      <a:pt x="256" y="19"/>
                    </a:lnTo>
                    <a:lnTo>
                      <a:pt x="262" y="15"/>
                    </a:lnTo>
                    <a:lnTo>
                      <a:pt x="270" y="10"/>
                    </a:lnTo>
                    <a:lnTo>
                      <a:pt x="275" y="10"/>
                    </a:lnTo>
                    <a:lnTo>
                      <a:pt x="281" y="8"/>
                    </a:lnTo>
                    <a:lnTo>
                      <a:pt x="287" y="6"/>
                    </a:lnTo>
                    <a:lnTo>
                      <a:pt x="294" y="4"/>
                    </a:lnTo>
                    <a:lnTo>
                      <a:pt x="301" y="2"/>
                    </a:lnTo>
                    <a:lnTo>
                      <a:pt x="310" y="1"/>
                    </a:lnTo>
                    <a:lnTo>
                      <a:pt x="317" y="0"/>
                    </a:lnTo>
                    <a:lnTo>
                      <a:pt x="326" y="0"/>
                    </a:lnTo>
                    <a:lnTo>
                      <a:pt x="335" y="2"/>
                    </a:lnTo>
                    <a:lnTo>
                      <a:pt x="345" y="6"/>
                    </a:lnTo>
                    <a:lnTo>
                      <a:pt x="356" y="11"/>
                    </a:lnTo>
                    <a:lnTo>
                      <a:pt x="366" y="21"/>
                    </a:lnTo>
                    <a:lnTo>
                      <a:pt x="378" y="31"/>
                    </a:lnTo>
                    <a:lnTo>
                      <a:pt x="390" y="46"/>
                    </a:lnTo>
                    <a:lnTo>
                      <a:pt x="404" y="64"/>
                    </a:lnTo>
                    <a:lnTo>
                      <a:pt x="418" y="86"/>
                    </a:lnTo>
                    <a:lnTo>
                      <a:pt x="424" y="96"/>
                    </a:lnTo>
                    <a:lnTo>
                      <a:pt x="429" y="105"/>
                    </a:lnTo>
                    <a:lnTo>
                      <a:pt x="435" y="114"/>
                    </a:lnTo>
                    <a:lnTo>
                      <a:pt x="441" y="125"/>
                    </a:lnTo>
                    <a:lnTo>
                      <a:pt x="446" y="134"/>
                    </a:lnTo>
                    <a:lnTo>
                      <a:pt x="451" y="144"/>
                    </a:lnTo>
                    <a:lnTo>
                      <a:pt x="458" y="153"/>
                    </a:lnTo>
                    <a:lnTo>
                      <a:pt x="462" y="163"/>
                    </a:lnTo>
                    <a:lnTo>
                      <a:pt x="467" y="172"/>
                    </a:lnTo>
                    <a:lnTo>
                      <a:pt x="473" y="183"/>
                    </a:lnTo>
                    <a:lnTo>
                      <a:pt x="478" y="192"/>
                    </a:lnTo>
                    <a:lnTo>
                      <a:pt x="482" y="203"/>
                    </a:lnTo>
                    <a:lnTo>
                      <a:pt x="487" y="212"/>
                    </a:lnTo>
                    <a:lnTo>
                      <a:pt x="492" y="223"/>
                    </a:lnTo>
                    <a:lnTo>
                      <a:pt x="497" y="233"/>
                    </a:lnTo>
                    <a:lnTo>
                      <a:pt x="501" y="244"/>
                    </a:lnTo>
                    <a:lnTo>
                      <a:pt x="505" y="254"/>
                    </a:lnTo>
                    <a:lnTo>
                      <a:pt x="509" y="266"/>
                    </a:lnTo>
                    <a:lnTo>
                      <a:pt x="514" y="276"/>
                    </a:lnTo>
                    <a:lnTo>
                      <a:pt x="517" y="288"/>
                    </a:lnTo>
                    <a:lnTo>
                      <a:pt x="520" y="299"/>
                    </a:lnTo>
                    <a:lnTo>
                      <a:pt x="523" y="312"/>
                    </a:lnTo>
                    <a:lnTo>
                      <a:pt x="527" y="324"/>
                    </a:lnTo>
                    <a:lnTo>
                      <a:pt x="529" y="336"/>
                    </a:lnTo>
                    <a:lnTo>
                      <a:pt x="532" y="349"/>
                    </a:lnTo>
                    <a:lnTo>
                      <a:pt x="535" y="363"/>
                    </a:lnTo>
                    <a:lnTo>
                      <a:pt x="537" y="376"/>
                    </a:lnTo>
                    <a:lnTo>
                      <a:pt x="539" y="390"/>
                    </a:lnTo>
                    <a:lnTo>
                      <a:pt x="540" y="404"/>
                    </a:lnTo>
                    <a:lnTo>
                      <a:pt x="541" y="418"/>
                    </a:lnTo>
                    <a:lnTo>
                      <a:pt x="542" y="433"/>
                    </a:lnTo>
                    <a:lnTo>
                      <a:pt x="543" y="449"/>
                    </a:lnTo>
                    <a:lnTo>
                      <a:pt x="543" y="458"/>
                    </a:lnTo>
                    <a:lnTo>
                      <a:pt x="543" y="469"/>
                    </a:lnTo>
                    <a:lnTo>
                      <a:pt x="543" y="480"/>
                    </a:lnTo>
                    <a:lnTo>
                      <a:pt x="543" y="491"/>
                    </a:lnTo>
                    <a:lnTo>
                      <a:pt x="542" y="502"/>
                    </a:lnTo>
                    <a:lnTo>
                      <a:pt x="541" y="514"/>
                    </a:lnTo>
                    <a:lnTo>
                      <a:pt x="540" y="526"/>
                    </a:lnTo>
                    <a:lnTo>
                      <a:pt x="539" y="537"/>
                    </a:lnTo>
                    <a:lnTo>
                      <a:pt x="537" y="550"/>
                    </a:lnTo>
                    <a:lnTo>
                      <a:pt x="536" y="561"/>
                    </a:lnTo>
                    <a:lnTo>
                      <a:pt x="532" y="574"/>
                    </a:lnTo>
                    <a:lnTo>
                      <a:pt x="531" y="587"/>
                    </a:lnTo>
                    <a:lnTo>
                      <a:pt x="528" y="598"/>
                    </a:lnTo>
                    <a:lnTo>
                      <a:pt x="526" y="611"/>
                    </a:lnTo>
                    <a:lnTo>
                      <a:pt x="523" y="623"/>
                    </a:lnTo>
                    <a:lnTo>
                      <a:pt x="520" y="635"/>
                    </a:lnTo>
                    <a:lnTo>
                      <a:pt x="518" y="647"/>
                    </a:lnTo>
                    <a:lnTo>
                      <a:pt x="515" y="659"/>
                    </a:lnTo>
                    <a:lnTo>
                      <a:pt x="511" y="672"/>
                    </a:lnTo>
                    <a:lnTo>
                      <a:pt x="507" y="683"/>
                    </a:lnTo>
                    <a:lnTo>
                      <a:pt x="505" y="695"/>
                    </a:lnTo>
                    <a:lnTo>
                      <a:pt x="501" y="706"/>
                    </a:lnTo>
                    <a:lnTo>
                      <a:pt x="498" y="718"/>
                    </a:lnTo>
                    <a:lnTo>
                      <a:pt x="494" y="728"/>
                    </a:lnTo>
                    <a:lnTo>
                      <a:pt x="490" y="739"/>
                    </a:lnTo>
                    <a:lnTo>
                      <a:pt x="487" y="749"/>
                    </a:lnTo>
                    <a:lnTo>
                      <a:pt x="483" y="760"/>
                    </a:lnTo>
                    <a:lnTo>
                      <a:pt x="480" y="770"/>
                    </a:lnTo>
                    <a:lnTo>
                      <a:pt x="476" y="780"/>
                    </a:lnTo>
                    <a:lnTo>
                      <a:pt x="473" y="788"/>
                    </a:lnTo>
                    <a:lnTo>
                      <a:pt x="468" y="798"/>
                    </a:lnTo>
                    <a:lnTo>
                      <a:pt x="465" y="805"/>
                    </a:lnTo>
                    <a:lnTo>
                      <a:pt x="460" y="817"/>
                    </a:lnTo>
                    <a:lnTo>
                      <a:pt x="456" y="827"/>
                    </a:lnTo>
                    <a:lnTo>
                      <a:pt x="450" y="839"/>
                    </a:lnTo>
                    <a:lnTo>
                      <a:pt x="445" y="849"/>
                    </a:lnTo>
                    <a:lnTo>
                      <a:pt x="441" y="861"/>
                    </a:lnTo>
                    <a:lnTo>
                      <a:pt x="435" y="871"/>
                    </a:lnTo>
                    <a:lnTo>
                      <a:pt x="429" y="882"/>
                    </a:lnTo>
                    <a:lnTo>
                      <a:pt x="424" y="892"/>
                    </a:lnTo>
                    <a:lnTo>
                      <a:pt x="419" y="903"/>
                    </a:lnTo>
                    <a:lnTo>
                      <a:pt x="414" y="913"/>
                    </a:lnTo>
                    <a:lnTo>
                      <a:pt x="407" y="923"/>
                    </a:lnTo>
                    <a:lnTo>
                      <a:pt x="402" y="932"/>
                    </a:lnTo>
                    <a:lnTo>
                      <a:pt x="396" y="942"/>
                    </a:lnTo>
                    <a:lnTo>
                      <a:pt x="389" y="951"/>
                    </a:lnTo>
                    <a:lnTo>
                      <a:pt x="383" y="961"/>
                    </a:lnTo>
                    <a:lnTo>
                      <a:pt x="377" y="969"/>
                    </a:lnTo>
                    <a:lnTo>
                      <a:pt x="371" y="978"/>
                    </a:lnTo>
                    <a:lnTo>
                      <a:pt x="364" y="986"/>
                    </a:lnTo>
                    <a:lnTo>
                      <a:pt x="357" y="993"/>
                    </a:lnTo>
                    <a:lnTo>
                      <a:pt x="351" y="1001"/>
                    </a:lnTo>
                    <a:lnTo>
                      <a:pt x="343" y="1007"/>
                    </a:lnTo>
                    <a:lnTo>
                      <a:pt x="336" y="1013"/>
                    </a:lnTo>
                    <a:lnTo>
                      <a:pt x="328" y="1020"/>
                    </a:lnTo>
                    <a:lnTo>
                      <a:pt x="321" y="1025"/>
                    </a:lnTo>
                    <a:lnTo>
                      <a:pt x="314" y="1030"/>
                    </a:lnTo>
                    <a:lnTo>
                      <a:pt x="305" y="1034"/>
                    </a:lnTo>
                    <a:lnTo>
                      <a:pt x="298" y="1038"/>
                    </a:lnTo>
                    <a:lnTo>
                      <a:pt x="290" y="1041"/>
                    </a:lnTo>
                    <a:lnTo>
                      <a:pt x="281" y="1044"/>
                    </a:lnTo>
                    <a:lnTo>
                      <a:pt x="273" y="1045"/>
                    </a:lnTo>
                    <a:lnTo>
                      <a:pt x="263" y="1046"/>
                    </a:lnTo>
                    <a:lnTo>
                      <a:pt x="255" y="1047"/>
                    </a:lnTo>
                    <a:lnTo>
                      <a:pt x="232" y="1047"/>
                    </a:lnTo>
                    <a:lnTo>
                      <a:pt x="211" y="1046"/>
                    </a:lnTo>
                    <a:lnTo>
                      <a:pt x="190" y="1043"/>
                    </a:lnTo>
                    <a:lnTo>
                      <a:pt x="172" y="1040"/>
                    </a:lnTo>
                    <a:lnTo>
                      <a:pt x="154" y="1034"/>
                    </a:lnTo>
                    <a:lnTo>
                      <a:pt x="137" y="1028"/>
                    </a:lnTo>
                    <a:lnTo>
                      <a:pt x="122" y="1020"/>
                    </a:lnTo>
                    <a:lnTo>
                      <a:pt x="109" y="1011"/>
                    </a:lnTo>
                    <a:lnTo>
                      <a:pt x="95" y="1001"/>
                    </a:lnTo>
                    <a:lnTo>
                      <a:pt x="82" y="989"/>
                    </a:lnTo>
                    <a:lnTo>
                      <a:pt x="72" y="977"/>
                    </a:lnTo>
                    <a:lnTo>
                      <a:pt x="61" y="963"/>
                    </a:lnTo>
                    <a:lnTo>
                      <a:pt x="51" y="947"/>
                    </a:lnTo>
                    <a:lnTo>
                      <a:pt x="42" y="931"/>
                    </a:lnTo>
                    <a:lnTo>
                      <a:pt x="34" y="915"/>
                    </a:lnTo>
                    <a:lnTo>
                      <a:pt x="26" y="896"/>
                    </a:lnTo>
                    <a:lnTo>
                      <a:pt x="26" y="888"/>
                    </a:lnTo>
                    <a:lnTo>
                      <a:pt x="26" y="881"/>
                    </a:lnTo>
                    <a:lnTo>
                      <a:pt x="26" y="876"/>
                    </a:lnTo>
                    <a:lnTo>
                      <a:pt x="26" y="870"/>
                    </a:lnTo>
                    <a:lnTo>
                      <a:pt x="26" y="866"/>
                    </a:lnTo>
                    <a:lnTo>
                      <a:pt x="26" y="861"/>
                    </a:lnTo>
                    <a:lnTo>
                      <a:pt x="27" y="858"/>
                    </a:lnTo>
                    <a:lnTo>
                      <a:pt x="28" y="854"/>
                    </a:lnTo>
                    <a:lnTo>
                      <a:pt x="30" y="850"/>
                    </a:lnTo>
                    <a:lnTo>
                      <a:pt x="32" y="846"/>
                    </a:lnTo>
                    <a:lnTo>
                      <a:pt x="35" y="842"/>
                    </a:lnTo>
                    <a:lnTo>
                      <a:pt x="38" y="837"/>
                    </a:lnTo>
                    <a:lnTo>
                      <a:pt x="42" y="830"/>
                    </a:lnTo>
                    <a:lnTo>
                      <a:pt x="48" y="824"/>
                    </a:lnTo>
                    <a:lnTo>
                      <a:pt x="53" y="817"/>
                    </a:lnTo>
                    <a:lnTo>
                      <a:pt x="59" y="808"/>
                    </a:lnTo>
                    <a:lnTo>
                      <a:pt x="62" y="804"/>
                    </a:lnTo>
                    <a:lnTo>
                      <a:pt x="66" y="800"/>
                    </a:lnTo>
                    <a:lnTo>
                      <a:pt x="68" y="796"/>
                    </a:lnTo>
                    <a:lnTo>
                      <a:pt x="69" y="790"/>
                    </a:lnTo>
                    <a:lnTo>
                      <a:pt x="70" y="784"/>
                    </a:lnTo>
                    <a:lnTo>
                      <a:pt x="70" y="779"/>
                    </a:lnTo>
                    <a:lnTo>
                      <a:pt x="70" y="773"/>
                    </a:lnTo>
                    <a:lnTo>
                      <a:pt x="69" y="766"/>
                    </a:lnTo>
                    <a:lnTo>
                      <a:pt x="69" y="760"/>
                    </a:lnTo>
                    <a:lnTo>
                      <a:pt x="68" y="754"/>
                    </a:lnTo>
                    <a:lnTo>
                      <a:pt x="68" y="747"/>
                    </a:lnTo>
                    <a:lnTo>
                      <a:pt x="67" y="741"/>
                    </a:lnTo>
                    <a:lnTo>
                      <a:pt x="67" y="736"/>
                    </a:lnTo>
                    <a:lnTo>
                      <a:pt x="67" y="729"/>
                    </a:lnTo>
                    <a:lnTo>
                      <a:pt x="67" y="724"/>
                    </a:lnTo>
                    <a:lnTo>
                      <a:pt x="68" y="719"/>
                    </a:lnTo>
                    <a:lnTo>
                      <a:pt x="72" y="712"/>
                    </a:lnTo>
                    <a:lnTo>
                      <a:pt x="77" y="708"/>
                    </a:lnTo>
                    <a:lnTo>
                      <a:pt x="82" y="706"/>
                    </a:lnTo>
                    <a:lnTo>
                      <a:pt x="89" y="706"/>
                    </a:lnTo>
                    <a:lnTo>
                      <a:pt x="95" y="704"/>
                    </a:lnTo>
                    <a:lnTo>
                      <a:pt x="99" y="701"/>
                    </a:lnTo>
                    <a:lnTo>
                      <a:pt x="104" y="696"/>
                    </a:lnTo>
                    <a:lnTo>
                      <a:pt x="108" y="685"/>
                    </a:lnTo>
                    <a:lnTo>
                      <a:pt x="108" y="679"/>
                    </a:lnTo>
                    <a:lnTo>
                      <a:pt x="108" y="672"/>
                    </a:lnTo>
                    <a:lnTo>
                      <a:pt x="108" y="663"/>
                    </a:lnTo>
                    <a:lnTo>
                      <a:pt x="107" y="654"/>
                    </a:lnTo>
                    <a:lnTo>
                      <a:pt x="104" y="644"/>
                    </a:lnTo>
                    <a:lnTo>
                      <a:pt x="102" y="634"/>
                    </a:lnTo>
                    <a:lnTo>
                      <a:pt x="100" y="623"/>
                    </a:lnTo>
                    <a:lnTo>
                      <a:pt x="98" y="612"/>
                    </a:lnTo>
                    <a:lnTo>
                      <a:pt x="96" y="600"/>
                    </a:lnTo>
                    <a:lnTo>
                      <a:pt x="94" y="589"/>
                    </a:lnTo>
                    <a:lnTo>
                      <a:pt x="92" y="577"/>
                    </a:lnTo>
                    <a:lnTo>
                      <a:pt x="90" y="564"/>
                    </a:lnTo>
                    <a:lnTo>
                      <a:pt x="88" y="554"/>
                    </a:lnTo>
                    <a:lnTo>
                      <a:pt x="88" y="542"/>
                    </a:lnTo>
                    <a:lnTo>
                      <a:pt x="87" y="531"/>
                    </a:lnTo>
                    <a:lnTo>
                      <a:pt x="87" y="520"/>
                    </a:lnTo>
                    <a:lnTo>
                      <a:pt x="88" y="512"/>
                    </a:lnTo>
                    <a:lnTo>
                      <a:pt x="89" y="503"/>
                    </a:lnTo>
                    <a:lnTo>
                      <a:pt x="90" y="495"/>
                    </a:lnTo>
                    <a:lnTo>
                      <a:pt x="92" y="486"/>
                    </a:lnTo>
                    <a:lnTo>
                      <a:pt x="93" y="476"/>
                    </a:lnTo>
                    <a:lnTo>
                      <a:pt x="95" y="467"/>
                    </a:lnTo>
                    <a:lnTo>
                      <a:pt x="97" y="457"/>
                    </a:lnTo>
                    <a:lnTo>
                      <a:pt x="99" y="448"/>
                    </a:lnTo>
                    <a:lnTo>
                      <a:pt x="100" y="438"/>
                    </a:lnTo>
                    <a:lnTo>
                      <a:pt x="102" y="429"/>
                    </a:lnTo>
                    <a:lnTo>
                      <a:pt x="103" y="419"/>
                    </a:lnTo>
                    <a:lnTo>
                      <a:pt x="104" y="410"/>
                    </a:lnTo>
                    <a:lnTo>
                      <a:pt x="104" y="401"/>
                    </a:lnTo>
                    <a:lnTo>
                      <a:pt x="104" y="394"/>
                    </a:lnTo>
                    <a:lnTo>
                      <a:pt x="104" y="386"/>
                    </a:lnTo>
                    <a:lnTo>
                      <a:pt x="103" y="378"/>
                    </a:lnTo>
                    <a:close/>
                  </a:path>
                </a:pathLst>
              </a:custGeom>
              <a:solidFill>
                <a:srgbClr val="AB57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3" name="Freeform 1121">
                <a:extLst>
                  <a:ext uri="{FF2B5EF4-FFF2-40B4-BE49-F238E27FC236}">
                    <a16:creationId xmlns:a16="http://schemas.microsoft.com/office/drawing/2014/main" id="{9271D6C5-71E2-1326-9C9E-0FA96497345B}"/>
                  </a:ext>
                </a:extLst>
              </p:cNvPr>
              <p:cNvSpPr>
                <a:spLocks/>
              </p:cNvSpPr>
              <p:nvPr/>
            </p:nvSpPr>
            <p:spPr bwMode="auto">
              <a:xfrm>
                <a:off x="4846" y="3607"/>
                <a:ext cx="164" cy="335"/>
              </a:xfrm>
              <a:custGeom>
                <a:avLst/>
                <a:gdLst>
                  <a:gd name="T0" fmla="*/ 83 w 492"/>
                  <a:gd name="T1" fmla="*/ 305 h 1005"/>
                  <a:gd name="T2" fmla="*/ 41 w 492"/>
                  <a:gd name="T3" fmla="*/ 255 h 1005"/>
                  <a:gd name="T4" fmla="*/ 7 w 492"/>
                  <a:gd name="T5" fmla="*/ 205 h 1005"/>
                  <a:gd name="T6" fmla="*/ 1 w 492"/>
                  <a:gd name="T7" fmla="*/ 169 h 1005"/>
                  <a:gd name="T8" fmla="*/ 3 w 492"/>
                  <a:gd name="T9" fmla="*/ 146 h 1005"/>
                  <a:gd name="T10" fmla="*/ 8 w 492"/>
                  <a:gd name="T11" fmla="*/ 130 h 1005"/>
                  <a:gd name="T12" fmla="*/ 17 w 492"/>
                  <a:gd name="T13" fmla="*/ 127 h 1005"/>
                  <a:gd name="T14" fmla="*/ 36 w 492"/>
                  <a:gd name="T15" fmla="*/ 134 h 1005"/>
                  <a:gd name="T16" fmla="*/ 63 w 492"/>
                  <a:gd name="T17" fmla="*/ 147 h 1005"/>
                  <a:gd name="T18" fmla="*/ 102 w 492"/>
                  <a:gd name="T19" fmla="*/ 152 h 1005"/>
                  <a:gd name="T20" fmla="*/ 133 w 492"/>
                  <a:gd name="T21" fmla="*/ 134 h 1005"/>
                  <a:gd name="T22" fmla="*/ 157 w 492"/>
                  <a:gd name="T23" fmla="*/ 104 h 1005"/>
                  <a:gd name="T24" fmla="*/ 177 w 492"/>
                  <a:gd name="T25" fmla="*/ 68 h 1005"/>
                  <a:gd name="T26" fmla="*/ 204 w 492"/>
                  <a:gd name="T27" fmla="*/ 47 h 1005"/>
                  <a:gd name="T28" fmla="*/ 221 w 492"/>
                  <a:gd name="T29" fmla="*/ 28 h 1005"/>
                  <a:gd name="T30" fmla="*/ 242 w 492"/>
                  <a:gd name="T31" fmla="*/ 11 h 1005"/>
                  <a:gd name="T32" fmla="*/ 270 w 492"/>
                  <a:gd name="T33" fmla="*/ 3 h 1005"/>
                  <a:gd name="T34" fmla="*/ 305 w 492"/>
                  <a:gd name="T35" fmla="*/ 3 h 1005"/>
                  <a:gd name="T36" fmla="*/ 354 w 492"/>
                  <a:gd name="T37" fmla="*/ 44 h 1005"/>
                  <a:gd name="T38" fmla="*/ 395 w 492"/>
                  <a:gd name="T39" fmla="*/ 107 h 1005"/>
                  <a:gd name="T40" fmla="*/ 420 w 492"/>
                  <a:gd name="T41" fmla="*/ 153 h 1005"/>
                  <a:gd name="T42" fmla="*/ 443 w 492"/>
                  <a:gd name="T43" fmla="*/ 200 h 1005"/>
                  <a:gd name="T44" fmla="*/ 462 w 492"/>
                  <a:gd name="T45" fmla="*/ 252 h 1005"/>
                  <a:gd name="T46" fmla="*/ 477 w 492"/>
                  <a:gd name="T47" fmla="*/ 309 h 1005"/>
                  <a:gd name="T48" fmla="*/ 487 w 492"/>
                  <a:gd name="T49" fmla="*/ 372 h 1005"/>
                  <a:gd name="T50" fmla="*/ 492 w 492"/>
                  <a:gd name="T51" fmla="*/ 439 h 1005"/>
                  <a:gd name="T52" fmla="*/ 490 w 492"/>
                  <a:gd name="T53" fmla="*/ 493 h 1005"/>
                  <a:gd name="T54" fmla="*/ 482 w 492"/>
                  <a:gd name="T55" fmla="*/ 550 h 1005"/>
                  <a:gd name="T56" fmla="*/ 470 w 492"/>
                  <a:gd name="T57" fmla="*/ 608 h 1005"/>
                  <a:gd name="T58" fmla="*/ 456 w 492"/>
                  <a:gd name="T59" fmla="*/ 665 h 1005"/>
                  <a:gd name="T60" fmla="*/ 439 w 492"/>
                  <a:gd name="T61" fmla="*/ 718 h 1005"/>
                  <a:gd name="T62" fmla="*/ 422 w 492"/>
                  <a:gd name="T63" fmla="*/ 764 h 1005"/>
                  <a:gd name="T64" fmla="*/ 401 w 492"/>
                  <a:gd name="T65" fmla="*/ 814 h 1005"/>
                  <a:gd name="T66" fmla="*/ 378 w 492"/>
                  <a:gd name="T67" fmla="*/ 866 h 1005"/>
                  <a:gd name="T68" fmla="*/ 351 w 492"/>
                  <a:gd name="T69" fmla="*/ 912 h 1005"/>
                  <a:gd name="T70" fmla="*/ 323 w 492"/>
                  <a:gd name="T71" fmla="*/ 952 h 1005"/>
                  <a:gd name="T72" fmla="*/ 290 w 492"/>
                  <a:gd name="T73" fmla="*/ 983 h 1005"/>
                  <a:gd name="T74" fmla="*/ 253 w 492"/>
                  <a:gd name="T75" fmla="*/ 1001 h 1005"/>
                  <a:gd name="T76" fmla="*/ 184 w 492"/>
                  <a:gd name="T77" fmla="*/ 1004 h 1005"/>
                  <a:gd name="T78" fmla="*/ 100 w 492"/>
                  <a:gd name="T79" fmla="*/ 980 h 1005"/>
                  <a:gd name="T80" fmla="*/ 47 w 492"/>
                  <a:gd name="T81" fmla="*/ 926 h 1005"/>
                  <a:gd name="T82" fmla="*/ 19 w 492"/>
                  <a:gd name="T83" fmla="*/ 854 h 1005"/>
                  <a:gd name="T84" fmla="*/ 24 w 492"/>
                  <a:gd name="T85" fmla="*/ 835 h 1005"/>
                  <a:gd name="T86" fmla="*/ 35 w 492"/>
                  <a:gd name="T87" fmla="*/ 828 h 1005"/>
                  <a:gd name="T88" fmla="*/ 63 w 492"/>
                  <a:gd name="T89" fmla="*/ 804 h 1005"/>
                  <a:gd name="T90" fmla="*/ 74 w 492"/>
                  <a:gd name="T91" fmla="*/ 780 h 1005"/>
                  <a:gd name="T92" fmla="*/ 72 w 492"/>
                  <a:gd name="T93" fmla="*/ 747 h 1005"/>
                  <a:gd name="T94" fmla="*/ 68 w 492"/>
                  <a:gd name="T95" fmla="*/ 716 h 1005"/>
                  <a:gd name="T96" fmla="*/ 95 w 492"/>
                  <a:gd name="T97" fmla="*/ 699 h 1005"/>
                  <a:gd name="T98" fmla="*/ 117 w 492"/>
                  <a:gd name="T99" fmla="*/ 671 h 1005"/>
                  <a:gd name="T100" fmla="*/ 108 w 492"/>
                  <a:gd name="T101" fmla="*/ 622 h 1005"/>
                  <a:gd name="T102" fmla="*/ 92 w 492"/>
                  <a:gd name="T103" fmla="*/ 557 h 1005"/>
                  <a:gd name="T104" fmla="*/ 85 w 492"/>
                  <a:gd name="T105" fmla="*/ 494 h 1005"/>
                  <a:gd name="T106" fmla="*/ 92 w 492"/>
                  <a:gd name="T107" fmla="*/ 448 h 1005"/>
                  <a:gd name="T108" fmla="*/ 101 w 492"/>
                  <a:gd name="T109" fmla="*/ 396 h 1005"/>
                  <a:gd name="T110" fmla="*/ 103 w 492"/>
                  <a:gd name="T111" fmla="*/ 352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92" h="1005">
                    <a:moveTo>
                      <a:pt x="102" y="346"/>
                    </a:moveTo>
                    <a:lnTo>
                      <a:pt x="99" y="335"/>
                    </a:lnTo>
                    <a:lnTo>
                      <a:pt x="95" y="325"/>
                    </a:lnTo>
                    <a:lnTo>
                      <a:pt x="90" y="315"/>
                    </a:lnTo>
                    <a:lnTo>
                      <a:pt x="83" y="305"/>
                    </a:lnTo>
                    <a:lnTo>
                      <a:pt x="76" y="294"/>
                    </a:lnTo>
                    <a:lnTo>
                      <a:pt x="68" y="285"/>
                    </a:lnTo>
                    <a:lnTo>
                      <a:pt x="59" y="275"/>
                    </a:lnTo>
                    <a:lnTo>
                      <a:pt x="51" y="265"/>
                    </a:lnTo>
                    <a:lnTo>
                      <a:pt x="41" y="255"/>
                    </a:lnTo>
                    <a:lnTo>
                      <a:pt x="33" y="245"/>
                    </a:lnTo>
                    <a:lnTo>
                      <a:pt x="26" y="235"/>
                    </a:lnTo>
                    <a:lnTo>
                      <a:pt x="17" y="225"/>
                    </a:lnTo>
                    <a:lnTo>
                      <a:pt x="12" y="215"/>
                    </a:lnTo>
                    <a:lnTo>
                      <a:pt x="7" y="205"/>
                    </a:lnTo>
                    <a:lnTo>
                      <a:pt x="2" y="195"/>
                    </a:lnTo>
                    <a:lnTo>
                      <a:pt x="0" y="185"/>
                    </a:lnTo>
                    <a:lnTo>
                      <a:pt x="0" y="179"/>
                    </a:lnTo>
                    <a:lnTo>
                      <a:pt x="0" y="174"/>
                    </a:lnTo>
                    <a:lnTo>
                      <a:pt x="1" y="169"/>
                    </a:lnTo>
                    <a:lnTo>
                      <a:pt x="1" y="165"/>
                    </a:lnTo>
                    <a:lnTo>
                      <a:pt x="1" y="159"/>
                    </a:lnTo>
                    <a:lnTo>
                      <a:pt x="2" y="155"/>
                    </a:lnTo>
                    <a:lnTo>
                      <a:pt x="2" y="150"/>
                    </a:lnTo>
                    <a:lnTo>
                      <a:pt x="3" y="146"/>
                    </a:lnTo>
                    <a:lnTo>
                      <a:pt x="4" y="142"/>
                    </a:lnTo>
                    <a:lnTo>
                      <a:pt x="4" y="138"/>
                    </a:lnTo>
                    <a:lnTo>
                      <a:pt x="6" y="135"/>
                    </a:lnTo>
                    <a:lnTo>
                      <a:pt x="7" y="132"/>
                    </a:lnTo>
                    <a:lnTo>
                      <a:pt x="8" y="130"/>
                    </a:lnTo>
                    <a:lnTo>
                      <a:pt x="9" y="129"/>
                    </a:lnTo>
                    <a:lnTo>
                      <a:pt x="11" y="128"/>
                    </a:lnTo>
                    <a:lnTo>
                      <a:pt x="12" y="127"/>
                    </a:lnTo>
                    <a:lnTo>
                      <a:pt x="15" y="127"/>
                    </a:lnTo>
                    <a:lnTo>
                      <a:pt x="17" y="127"/>
                    </a:lnTo>
                    <a:lnTo>
                      <a:pt x="20" y="127"/>
                    </a:lnTo>
                    <a:lnTo>
                      <a:pt x="24" y="128"/>
                    </a:lnTo>
                    <a:lnTo>
                      <a:pt x="28" y="130"/>
                    </a:lnTo>
                    <a:lnTo>
                      <a:pt x="32" y="132"/>
                    </a:lnTo>
                    <a:lnTo>
                      <a:pt x="36" y="134"/>
                    </a:lnTo>
                    <a:lnTo>
                      <a:pt x="40" y="136"/>
                    </a:lnTo>
                    <a:lnTo>
                      <a:pt x="45" y="140"/>
                    </a:lnTo>
                    <a:lnTo>
                      <a:pt x="52" y="143"/>
                    </a:lnTo>
                    <a:lnTo>
                      <a:pt x="57" y="145"/>
                    </a:lnTo>
                    <a:lnTo>
                      <a:pt x="63" y="147"/>
                    </a:lnTo>
                    <a:lnTo>
                      <a:pt x="71" y="149"/>
                    </a:lnTo>
                    <a:lnTo>
                      <a:pt x="78" y="152"/>
                    </a:lnTo>
                    <a:lnTo>
                      <a:pt x="86" y="153"/>
                    </a:lnTo>
                    <a:lnTo>
                      <a:pt x="95" y="154"/>
                    </a:lnTo>
                    <a:lnTo>
                      <a:pt x="102" y="152"/>
                    </a:lnTo>
                    <a:lnTo>
                      <a:pt x="110" y="150"/>
                    </a:lnTo>
                    <a:lnTo>
                      <a:pt x="116" y="147"/>
                    </a:lnTo>
                    <a:lnTo>
                      <a:pt x="122" y="144"/>
                    </a:lnTo>
                    <a:lnTo>
                      <a:pt x="127" y="140"/>
                    </a:lnTo>
                    <a:lnTo>
                      <a:pt x="133" y="134"/>
                    </a:lnTo>
                    <a:lnTo>
                      <a:pt x="138" y="129"/>
                    </a:lnTo>
                    <a:lnTo>
                      <a:pt x="143" y="123"/>
                    </a:lnTo>
                    <a:lnTo>
                      <a:pt x="147" y="117"/>
                    </a:lnTo>
                    <a:lnTo>
                      <a:pt x="153" y="111"/>
                    </a:lnTo>
                    <a:lnTo>
                      <a:pt x="157" y="104"/>
                    </a:lnTo>
                    <a:lnTo>
                      <a:pt x="161" y="96"/>
                    </a:lnTo>
                    <a:lnTo>
                      <a:pt x="165" y="90"/>
                    </a:lnTo>
                    <a:lnTo>
                      <a:pt x="170" y="83"/>
                    </a:lnTo>
                    <a:lnTo>
                      <a:pt x="174" y="75"/>
                    </a:lnTo>
                    <a:lnTo>
                      <a:pt x="177" y="68"/>
                    </a:lnTo>
                    <a:lnTo>
                      <a:pt x="184" y="64"/>
                    </a:lnTo>
                    <a:lnTo>
                      <a:pt x="190" y="60"/>
                    </a:lnTo>
                    <a:lnTo>
                      <a:pt x="196" y="54"/>
                    </a:lnTo>
                    <a:lnTo>
                      <a:pt x="200" y="50"/>
                    </a:lnTo>
                    <a:lnTo>
                      <a:pt x="204" y="47"/>
                    </a:lnTo>
                    <a:lnTo>
                      <a:pt x="207" y="43"/>
                    </a:lnTo>
                    <a:lnTo>
                      <a:pt x="212" y="39"/>
                    </a:lnTo>
                    <a:lnTo>
                      <a:pt x="215" y="35"/>
                    </a:lnTo>
                    <a:lnTo>
                      <a:pt x="218" y="31"/>
                    </a:lnTo>
                    <a:lnTo>
                      <a:pt x="221" y="28"/>
                    </a:lnTo>
                    <a:lnTo>
                      <a:pt x="224" y="25"/>
                    </a:lnTo>
                    <a:lnTo>
                      <a:pt x="228" y="21"/>
                    </a:lnTo>
                    <a:lnTo>
                      <a:pt x="232" y="18"/>
                    </a:lnTo>
                    <a:lnTo>
                      <a:pt x="237" y="14"/>
                    </a:lnTo>
                    <a:lnTo>
                      <a:pt x="242" y="11"/>
                    </a:lnTo>
                    <a:lnTo>
                      <a:pt x="247" y="7"/>
                    </a:lnTo>
                    <a:lnTo>
                      <a:pt x="253" y="7"/>
                    </a:lnTo>
                    <a:lnTo>
                      <a:pt x="259" y="6"/>
                    </a:lnTo>
                    <a:lnTo>
                      <a:pt x="264" y="4"/>
                    </a:lnTo>
                    <a:lnTo>
                      <a:pt x="270" y="3"/>
                    </a:lnTo>
                    <a:lnTo>
                      <a:pt x="277" y="2"/>
                    </a:lnTo>
                    <a:lnTo>
                      <a:pt x="283" y="0"/>
                    </a:lnTo>
                    <a:lnTo>
                      <a:pt x="290" y="0"/>
                    </a:lnTo>
                    <a:lnTo>
                      <a:pt x="298" y="1"/>
                    </a:lnTo>
                    <a:lnTo>
                      <a:pt x="305" y="3"/>
                    </a:lnTo>
                    <a:lnTo>
                      <a:pt x="315" y="7"/>
                    </a:lnTo>
                    <a:lnTo>
                      <a:pt x="323" y="12"/>
                    </a:lnTo>
                    <a:lnTo>
                      <a:pt x="333" y="21"/>
                    </a:lnTo>
                    <a:lnTo>
                      <a:pt x="343" y="31"/>
                    </a:lnTo>
                    <a:lnTo>
                      <a:pt x="354" y="44"/>
                    </a:lnTo>
                    <a:lnTo>
                      <a:pt x="365" y="61"/>
                    </a:lnTo>
                    <a:lnTo>
                      <a:pt x="378" y="80"/>
                    </a:lnTo>
                    <a:lnTo>
                      <a:pt x="383" y="89"/>
                    </a:lnTo>
                    <a:lnTo>
                      <a:pt x="389" y="97"/>
                    </a:lnTo>
                    <a:lnTo>
                      <a:pt x="395" y="107"/>
                    </a:lnTo>
                    <a:lnTo>
                      <a:pt x="400" y="116"/>
                    </a:lnTo>
                    <a:lnTo>
                      <a:pt x="404" y="125"/>
                    </a:lnTo>
                    <a:lnTo>
                      <a:pt x="409" y="134"/>
                    </a:lnTo>
                    <a:lnTo>
                      <a:pt x="415" y="144"/>
                    </a:lnTo>
                    <a:lnTo>
                      <a:pt x="420" y="153"/>
                    </a:lnTo>
                    <a:lnTo>
                      <a:pt x="424" y="163"/>
                    </a:lnTo>
                    <a:lnTo>
                      <a:pt x="429" y="172"/>
                    </a:lnTo>
                    <a:lnTo>
                      <a:pt x="433" y="182"/>
                    </a:lnTo>
                    <a:lnTo>
                      <a:pt x="439" y="191"/>
                    </a:lnTo>
                    <a:lnTo>
                      <a:pt x="443" y="200"/>
                    </a:lnTo>
                    <a:lnTo>
                      <a:pt x="447" y="211"/>
                    </a:lnTo>
                    <a:lnTo>
                      <a:pt x="450" y="222"/>
                    </a:lnTo>
                    <a:lnTo>
                      <a:pt x="455" y="231"/>
                    </a:lnTo>
                    <a:lnTo>
                      <a:pt x="459" y="241"/>
                    </a:lnTo>
                    <a:lnTo>
                      <a:pt x="462" y="252"/>
                    </a:lnTo>
                    <a:lnTo>
                      <a:pt x="465" y="263"/>
                    </a:lnTo>
                    <a:lnTo>
                      <a:pt x="468" y="274"/>
                    </a:lnTo>
                    <a:lnTo>
                      <a:pt x="471" y="286"/>
                    </a:lnTo>
                    <a:lnTo>
                      <a:pt x="474" y="297"/>
                    </a:lnTo>
                    <a:lnTo>
                      <a:pt x="477" y="309"/>
                    </a:lnTo>
                    <a:lnTo>
                      <a:pt x="480" y="321"/>
                    </a:lnTo>
                    <a:lnTo>
                      <a:pt x="482" y="333"/>
                    </a:lnTo>
                    <a:lnTo>
                      <a:pt x="484" y="346"/>
                    </a:lnTo>
                    <a:lnTo>
                      <a:pt x="486" y="359"/>
                    </a:lnTo>
                    <a:lnTo>
                      <a:pt x="487" y="372"/>
                    </a:lnTo>
                    <a:lnTo>
                      <a:pt x="489" y="387"/>
                    </a:lnTo>
                    <a:lnTo>
                      <a:pt x="490" y="400"/>
                    </a:lnTo>
                    <a:lnTo>
                      <a:pt x="491" y="414"/>
                    </a:lnTo>
                    <a:lnTo>
                      <a:pt x="491" y="429"/>
                    </a:lnTo>
                    <a:lnTo>
                      <a:pt x="492" y="439"/>
                    </a:lnTo>
                    <a:lnTo>
                      <a:pt x="492" y="450"/>
                    </a:lnTo>
                    <a:lnTo>
                      <a:pt x="492" y="460"/>
                    </a:lnTo>
                    <a:lnTo>
                      <a:pt x="491" y="471"/>
                    </a:lnTo>
                    <a:lnTo>
                      <a:pt x="491" y="481"/>
                    </a:lnTo>
                    <a:lnTo>
                      <a:pt x="490" y="493"/>
                    </a:lnTo>
                    <a:lnTo>
                      <a:pt x="489" y="504"/>
                    </a:lnTo>
                    <a:lnTo>
                      <a:pt x="487" y="516"/>
                    </a:lnTo>
                    <a:lnTo>
                      <a:pt x="486" y="526"/>
                    </a:lnTo>
                    <a:lnTo>
                      <a:pt x="484" y="539"/>
                    </a:lnTo>
                    <a:lnTo>
                      <a:pt x="482" y="550"/>
                    </a:lnTo>
                    <a:lnTo>
                      <a:pt x="480" y="562"/>
                    </a:lnTo>
                    <a:lnTo>
                      <a:pt x="478" y="574"/>
                    </a:lnTo>
                    <a:lnTo>
                      <a:pt x="476" y="585"/>
                    </a:lnTo>
                    <a:lnTo>
                      <a:pt x="473" y="597"/>
                    </a:lnTo>
                    <a:lnTo>
                      <a:pt x="470" y="608"/>
                    </a:lnTo>
                    <a:lnTo>
                      <a:pt x="467" y="620"/>
                    </a:lnTo>
                    <a:lnTo>
                      <a:pt x="465" y="632"/>
                    </a:lnTo>
                    <a:lnTo>
                      <a:pt x="462" y="643"/>
                    </a:lnTo>
                    <a:lnTo>
                      <a:pt x="459" y="655"/>
                    </a:lnTo>
                    <a:lnTo>
                      <a:pt x="456" y="665"/>
                    </a:lnTo>
                    <a:lnTo>
                      <a:pt x="452" y="677"/>
                    </a:lnTo>
                    <a:lnTo>
                      <a:pt x="449" y="687"/>
                    </a:lnTo>
                    <a:lnTo>
                      <a:pt x="446" y="698"/>
                    </a:lnTo>
                    <a:lnTo>
                      <a:pt x="442" y="708"/>
                    </a:lnTo>
                    <a:lnTo>
                      <a:pt x="439" y="718"/>
                    </a:lnTo>
                    <a:lnTo>
                      <a:pt x="436" y="728"/>
                    </a:lnTo>
                    <a:lnTo>
                      <a:pt x="432" y="738"/>
                    </a:lnTo>
                    <a:lnTo>
                      <a:pt x="429" y="746"/>
                    </a:lnTo>
                    <a:lnTo>
                      <a:pt x="425" y="756"/>
                    </a:lnTo>
                    <a:lnTo>
                      <a:pt x="422" y="764"/>
                    </a:lnTo>
                    <a:lnTo>
                      <a:pt x="419" y="772"/>
                    </a:lnTo>
                    <a:lnTo>
                      <a:pt x="415" y="783"/>
                    </a:lnTo>
                    <a:lnTo>
                      <a:pt x="410" y="793"/>
                    </a:lnTo>
                    <a:lnTo>
                      <a:pt x="406" y="804"/>
                    </a:lnTo>
                    <a:lnTo>
                      <a:pt x="401" y="814"/>
                    </a:lnTo>
                    <a:lnTo>
                      <a:pt x="397" y="825"/>
                    </a:lnTo>
                    <a:lnTo>
                      <a:pt x="392" y="835"/>
                    </a:lnTo>
                    <a:lnTo>
                      <a:pt x="387" y="846"/>
                    </a:lnTo>
                    <a:lnTo>
                      <a:pt x="383" y="855"/>
                    </a:lnTo>
                    <a:lnTo>
                      <a:pt x="378" y="866"/>
                    </a:lnTo>
                    <a:lnTo>
                      <a:pt x="372" y="875"/>
                    </a:lnTo>
                    <a:lnTo>
                      <a:pt x="367" y="885"/>
                    </a:lnTo>
                    <a:lnTo>
                      <a:pt x="363" y="894"/>
                    </a:lnTo>
                    <a:lnTo>
                      <a:pt x="357" y="904"/>
                    </a:lnTo>
                    <a:lnTo>
                      <a:pt x="351" y="912"/>
                    </a:lnTo>
                    <a:lnTo>
                      <a:pt x="346" y="922"/>
                    </a:lnTo>
                    <a:lnTo>
                      <a:pt x="341" y="930"/>
                    </a:lnTo>
                    <a:lnTo>
                      <a:pt x="335" y="937"/>
                    </a:lnTo>
                    <a:lnTo>
                      <a:pt x="328" y="946"/>
                    </a:lnTo>
                    <a:lnTo>
                      <a:pt x="323" y="952"/>
                    </a:lnTo>
                    <a:lnTo>
                      <a:pt x="317" y="960"/>
                    </a:lnTo>
                    <a:lnTo>
                      <a:pt x="309" y="966"/>
                    </a:lnTo>
                    <a:lnTo>
                      <a:pt x="303" y="972"/>
                    </a:lnTo>
                    <a:lnTo>
                      <a:pt x="297" y="977"/>
                    </a:lnTo>
                    <a:lnTo>
                      <a:pt x="290" y="983"/>
                    </a:lnTo>
                    <a:lnTo>
                      <a:pt x="283" y="987"/>
                    </a:lnTo>
                    <a:lnTo>
                      <a:pt x="276" y="991"/>
                    </a:lnTo>
                    <a:lnTo>
                      <a:pt x="268" y="995"/>
                    </a:lnTo>
                    <a:lnTo>
                      <a:pt x="261" y="998"/>
                    </a:lnTo>
                    <a:lnTo>
                      <a:pt x="253" y="1001"/>
                    </a:lnTo>
                    <a:lnTo>
                      <a:pt x="245" y="1003"/>
                    </a:lnTo>
                    <a:lnTo>
                      <a:pt x="237" y="1004"/>
                    </a:lnTo>
                    <a:lnTo>
                      <a:pt x="228" y="1004"/>
                    </a:lnTo>
                    <a:lnTo>
                      <a:pt x="205" y="1005"/>
                    </a:lnTo>
                    <a:lnTo>
                      <a:pt x="184" y="1004"/>
                    </a:lnTo>
                    <a:lnTo>
                      <a:pt x="164" y="1001"/>
                    </a:lnTo>
                    <a:lnTo>
                      <a:pt x="146" y="997"/>
                    </a:lnTo>
                    <a:lnTo>
                      <a:pt x="130" y="993"/>
                    </a:lnTo>
                    <a:lnTo>
                      <a:pt x="114" y="987"/>
                    </a:lnTo>
                    <a:lnTo>
                      <a:pt x="100" y="980"/>
                    </a:lnTo>
                    <a:lnTo>
                      <a:pt x="88" y="971"/>
                    </a:lnTo>
                    <a:lnTo>
                      <a:pt x="76" y="962"/>
                    </a:lnTo>
                    <a:lnTo>
                      <a:pt x="64" y="951"/>
                    </a:lnTo>
                    <a:lnTo>
                      <a:pt x="55" y="939"/>
                    </a:lnTo>
                    <a:lnTo>
                      <a:pt x="47" y="926"/>
                    </a:lnTo>
                    <a:lnTo>
                      <a:pt x="38" y="911"/>
                    </a:lnTo>
                    <a:lnTo>
                      <a:pt x="31" y="896"/>
                    </a:lnTo>
                    <a:lnTo>
                      <a:pt x="24" y="880"/>
                    </a:lnTo>
                    <a:lnTo>
                      <a:pt x="18" y="862"/>
                    </a:lnTo>
                    <a:lnTo>
                      <a:pt x="19" y="854"/>
                    </a:lnTo>
                    <a:lnTo>
                      <a:pt x="20" y="849"/>
                    </a:lnTo>
                    <a:lnTo>
                      <a:pt x="20" y="844"/>
                    </a:lnTo>
                    <a:lnTo>
                      <a:pt x="22" y="841"/>
                    </a:lnTo>
                    <a:lnTo>
                      <a:pt x="23" y="838"/>
                    </a:lnTo>
                    <a:lnTo>
                      <a:pt x="24" y="835"/>
                    </a:lnTo>
                    <a:lnTo>
                      <a:pt x="26" y="834"/>
                    </a:lnTo>
                    <a:lnTo>
                      <a:pt x="28" y="832"/>
                    </a:lnTo>
                    <a:lnTo>
                      <a:pt x="30" y="831"/>
                    </a:lnTo>
                    <a:lnTo>
                      <a:pt x="32" y="829"/>
                    </a:lnTo>
                    <a:lnTo>
                      <a:pt x="35" y="828"/>
                    </a:lnTo>
                    <a:lnTo>
                      <a:pt x="39" y="825"/>
                    </a:lnTo>
                    <a:lnTo>
                      <a:pt x="44" y="822"/>
                    </a:lnTo>
                    <a:lnTo>
                      <a:pt x="50" y="817"/>
                    </a:lnTo>
                    <a:lnTo>
                      <a:pt x="56" y="811"/>
                    </a:lnTo>
                    <a:lnTo>
                      <a:pt x="63" y="804"/>
                    </a:lnTo>
                    <a:lnTo>
                      <a:pt x="68" y="801"/>
                    </a:lnTo>
                    <a:lnTo>
                      <a:pt x="70" y="797"/>
                    </a:lnTo>
                    <a:lnTo>
                      <a:pt x="72" y="791"/>
                    </a:lnTo>
                    <a:lnTo>
                      <a:pt x="74" y="786"/>
                    </a:lnTo>
                    <a:lnTo>
                      <a:pt x="74" y="780"/>
                    </a:lnTo>
                    <a:lnTo>
                      <a:pt x="74" y="775"/>
                    </a:lnTo>
                    <a:lnTo>
                      <a:pt x="74" y="767"/>
                    </a:lnTo>
                    <a:lnTo>
                      <a:pt x="73" y="761"/>
                    </a:lnTo>
                    <a:lnTo>
                      <a:pt x="72" y="755"/>
                    </a:lnTo>
                    <a:lnTo>
                      <a:pt x="72" y="747"/>
                    </a:lnTo>
                    <a:lnTo>
                      <a:pt x="70" y="741"/>
                    </a:lnTo>
                    <a:lnTo>
                      <a:pt x="70" y="735"/>
                    </a:lnTo>
                    <a:lnTo>
                      <a:pt x="69" y="727"/>
                    </a:lnTo>
                    <a:lnTo>
                      <a:pt x="68" y="721"/>
                    </a:lnTo>
                    <a:lnTo>
                      <a:pt x="68" y="716"/>
                    </a:lnTo>
                    <a:lnTo>
                      <a:pt x="69" y="709"/>
                    </a:lnTo>
                    <a:lnTo>
                      <a:pt x="74" y="702"/>
                    </a:lnTo>
                    <a:lnTo>
                      <a:pt x="80" y="699"/>
                    </a:lnTo>
                    <a:lnTo>
                      <a:pt x="88" y="699"/>
                    </a:lnTo>
                    <a:lnTo>
                      <a:pt x="95" y="699"/>
                    </a:lnTo>
                    <a:lnTo>
                      <a:pt x="101" y="699"/>
                    </a:lnTo>
                    <a:lnTo>
                      <a:pt x="108" y="696"/>
                    </a:lnTo>
                    <a:lnTo>
                      <a:pt x="113" y="690"/>
                    </a:lnTo>
                    <a:lnTo>
                      <a:pt x="116" y="679"/>
                    </a:lnTo>
                    <a:lnTo>
                      <a:pt x="117" y="671"/>
                    </a:lnTo>
                    <a:lnTo>
                      <a:pt x="116" y="664"/>
                    </a:lnTo>
                    <a:lnTo>
                      <a:pt x="115" y="655"/>
                    </a:lnTo>
                    <a:lnTo>
                      <a:pt x="113" y="645"/>
                    </a:lnTo>
                    <a:lnTo>
                      <a:pt x="111" y="634"/>
                    </a:lnTo>
                    <a:lnTo>
                      <a:pt x="108" y="622"/>
                    </a:lnTo>
                    <a:lnTo>
                      <a:pt x="104" y="611"/>
                    </a:lnTo>
                    <a:lnTo>
                      <a:pt x="101" y="597"/>
                    </a:lnTo>
                    <a:lnTo>
                      <a:pt x="98" y="584"/>
                    </a:lnTo>
                    <a:lnTo>
                      <a:pt x="95" y="571"/>
                    </a:lnTo>
                    <a:lnTo>
                      <a:pt x="92" y="557"/>
                    </a:lnTo>
                    <a:lnTo>
                      <a:pt x="90" y="544"/>
                    </a:lnTo>
                    <a:lnTo>
                      <a:pt x="88" y="531"/>
                    </a:lnTo>
                    <a:lnTo>
                      <a:pt x="85" y="518"/>
                    </a:lnTo>
                    <a:lnTo>
                      <a:pt x="85" y="505"/>
                    </a:lnTo>
                    <a:lnTo>
                      <a:pt x="85" y="494"/>
                    </a:lnTo>
                    <a:lnTo>
                      <a:pt x="85" y="484"/>
                    </a:lnTo>
                    <a:lnTo>
                      <a:pt x="86" y="476"/>
                    </a:lnTo>
                    <a:lnTo>
                      <a:pt x="89" y="466"/>
                    </a:lnTo>
                    <a:lnTo>
                      <a:pt x="90" y="457"/>
                    </a:lnTo>
                    <a:lnTo>
                      <a:pt x="92" y="448"/>
                    </a:lnTo>
                    <a:lnTo>
                      <a:pt x="94" y="437"/>
                    </a:lnTo>
                    <a:lnTo>
                      <a:pt x="96" y="427"/>
                    </a:lnTo>
                    <a:lnTo>
                      <a:pt x="98" y="416"/>
                    </a:lnTo>
                    <a:lnTo>
                      <a:pt x="100" y="407"/>
                    </a:lnTo>
                    <a:lnTo>
                      <a:pt x="101" y="396"/>
                    </a:lnTo>
                    <a:lnTo>
                      <a:pt x="102" y="387"/>
                    </a:lnTo>
                    <a:lnTo>
                      <a:pt x="103" y="377"/>
                    </a:lnTo>
                    <a:lnTo>
                      <a:pt x="104" y="369"/>
                    </a:lnTo>
                    <a:lnTo>
                      <a:pt x="103" y="359"/>
                    </a:lnTo>
                    <a:lnTo>
                      <a:pt x="103" y="352"/>
                    </a:lnTo>
                    <a:lnTo>
                      <a:pt x="102" y="346"/>
                    </a:lnTo>
                    <a:close/>
                  </a:path>
                </a:pathLst>
              </a:custGeom>
              <a:solidFill>
                <a:srgbClr val="BA61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4" name="Freeform 1122">
                <a:extLst>
                  <a:ext uri="{FF2B5EF4-FFF2-40B4-BE49-F238E27FC236}">
                    <a16:creationId xmlns:a16="http://schemas.microsoft.com/office/drawing/2014/main" id="{41DCD9AE-E942-A136-0D30-D954562A557C}"/>
                  </a:ext>
                </a:extLst>
              </p:cNvPr>
              <p:cNvSpPr>
                <a:spLocks/>
              </p:cNvSpPr>
              <p:nvPr/>
            </p:nvSpPr>
            <p:spPr bwMode="auto">
              <a:xfrm>
                <a:off x="4853" y="3614"/>
                <a:ext cx="147" cy="320"/>
              </a:xfrm>
              <a:custGeom>
                <a:avLst/>
                <a:gdLst>
                  <a:gd name="T0" fmla="*/ 88 w 440"/>
                  <a:gd name="T1" fmla="*/ 284 h 961"/>
                  <a:gd name="T2" fmla="*/ 58 w 440"/>
                  <a:gd name="T3" fmla="*/ 251 h 961"/>
                  <a:gd name="T4" fmla="*/ 24 w 440"/>
                  <a:gd name="T5" fmla="*/ 218 h 961"/>
                  <a:gd name="T6" fmla="*/ 3 w 440"/>
                  <a:gd name="T7" fmla="*/ 186 h 961"/>
                  <a:gd name="T8" fmla="*/ 0 w 440"/>
                  <a:gd name="T9" fmla="*/ 149 h 961"/>
                  <a:gd name="T10" fmla="*/ 6 w 440"/>
                  <a:gd name="T11" fmla="*/ 126 h 961"/>
                  <a:gd name="T12" fmla="*/ 17 w 440"/>
                  <a:gd name="T13" fmla="*/ 121 h 961"/>
                  <a:gd name="T14" fmla="*/ 32 w 440"/>
                  <a:gd name="T15" fmla="*/ 125 h 961"/>
                  <a:gd name="T16" fmla="*/ 50 w 440"/>
                  <a:gd name="T17" fmla="*/ 132 h 961"/>
                  <a:gd name="T18" fmla="*/ 75 w 440"/>
                  <a:gd name="T19" fmla="*/ 137 h 961"/>
                  <a:gd name="T20" fmla="*/ 101 w 440"/>
                  <a:gd name="T21" fmla="*/ 132 h 961"/>
                  <a:gd name="T22" fmla="*/ 122 w 440"/>
                  <a:gd name="T23" fmla="*/ 114 h 961"/>
                  <a:gd name="T24" fmla="*/ 141 w 440"/>
                  <a:gd name="T25" fmla="*/ 90 h 961"/>
                  <a:gd name="T26" fmla="*/ 158 w 440"/>
                  <a:gd name="T27" fmla="*/ 64 h 961"/>
                  <a:gd name="T28" fmla="*/ 179 w 440"/>
                  <a:gd name="T29" fmla="*/ 44 h 961"/>
                  <a:gd name="T30" fmla="*/ 193 w 440"/>
                  <a:gd name="T31" fmla="*/ 30 h 961"/>
                  <a:gd name="T32" fmla="*/ 204 w 440"/>
                  <a:gd name="T33" fmla="*/ 18 h 961"/>
                  <a:gd name="T34" fmla="*/ 220 w 440"/>
                  <a:gd name="T35" fmla="*/ 7 h 961"/>
                  <a:gd name="T36" fmla="*/ 240 w 440"/>
                  <a:gd name="T37" fmla="*/ 2 h 961"/>
                  <a:gd name="T38" fmla="*/ 262 w 440"/>
                  <a:gd name="T39" fmla="*/ 0 h 961"/>
                  <a:gd name="T40" fmla="*/ 289 w 440"/>
                  <a:gd name="T41" fmla="*/ 13 h 961"/>
                  <a:gd name="T42" fmla="*/ 326 w 440"/>
                  <a:gd name="T43" fmla="*/ 55 h 961"/>
                  <a:gd name="T44" fmla="*/ 353 w 440"/>
                  <a:gd name="T45" fmla="*/ 100 h 961"/>
                  <a:gd name="T46" fmla="*/ 371 w 440"/>
                  <a:gd name="T47" fmla="*/ 134 h 961"/>
                  <a:gd name="T48" fmla="*/ 389 w 440"/>
                  <a:gd name="T49" fmla="*/ 170 h 961"/>
                  <a:gd name="T50" fmla="*/ 404 w 440"/>
                  <a:gd name="T51" fmla="*/ 208 h 961"/>
                  <a:gd name="T52" fmla="*/ 417 w 440"/>
                  <a:gd name="T53" fmla="*/ 249 h 961"/>
                  <a:gd name="T54" fmla="*/ 426 w 440"/>
                  <a:gd name="T55" fmla="*/ 293 h 961"/>
                  <a:gd name="T56" fmla="*/ 434 w 440"/>
                  <a:gd name="T57" fmla="*/ 341 h 961"/>
                  <a:gd name="T58" fmla="*/ 438 w 440"/>
                  <a:gd name="T59" fmla="*/ 395 h 961"/>
                  <a:gd name="T60" fmla="*/ 440 w 440"/>
                  <a:gd name="T61" fmla="*/ 439 h 961"/>
                  <a:gd name="T62" fmla="*/ 437 w 440"/>
                  <a:gd name="T63" fmla="*/ 482 h 961"/>
                  <a:gd name="T64" fmla="*/ 430 w 440"/>
                  <a:gd name="T65" fmla="*/ 525 h 961"/>
                  <a:gd name="T66" fmla="*/ 422 w 440"/>
                  <a:gd name="T67" fmla="*/ 571 h 961"/>
                  <a:gd name="T68" fmla="*/ 411 w 440"/>
                  <a:gd name="T69" fmla="*/ 614 h 961"/>
                  <a:gd name="T70" fmla="*/ 399 w 440"/>
                  <a:gd name="T71" fmla="*/ 656 h 961"/>
                  <a:gd name="T72" fmla="*/ 386 w 440"/>
                  <a:gd name="T73" fmla="*/ 695 h 961"/>
                  <a:gd name="T74" fmla="*/ 375 w 440"/>
                  <a:gd name="T75" fmla="*/ 729 h 961"/>
                  <a:gd name="T76" fmla="*/ 347 w 440"/>
                  <a:gd name="T77" fmla="*/ 800 h 961"/>
                  <a:gd name="T78" fmla="*/ 313 w 440"/>
                  <a:gd name="T79" fmla="*/ 873 h 961"/>
                  <a:gd name="T80" fmla="*/ 269 w 440"/>
                  <a:gd name="T81" fmla="*/ 929 h 961"/>
                  <a:gd name="T82" fmla="*/ 216 w 440"/>
                  <a:gd name="T83" fmla="*/ 958 h 961"/>
                  <a:gd name="T84" fmla="*/ 137 w 440"/>
                  <a:gd name="T85" fmla="*/ 957 h 961"/>
                  <a:gd name="T86" fmla="*/ 77 w 440"/>
                  <a:gd name="T87" fmla="*/ 938 h 961"/>
                  <a:gd name="T88" fmla="*/ 38 w 440"/>
                  <a:gd name="T89" fmla="*/ 901 h 961"/>
                  <a:gd name="T90" fmla="*/ 15 w 440"/>
                  <a:gd name="T91" fmla="*/ 845 h 961"/>
                  <a:gd name="T92" fmla="*/ 21 w 440"/>
                  <a:gd name="T93" fmla="*/ 809 h 961"/>
                  <a:gd name="T94" fmla="*/ 51 w 440"/>
                  <a:gd name="T95" fmla="*/ 808 h 961"/>
                  <a:gd name="T96" fmla="*/ 76 w 440"/>
                  <a:gd name="T97" fmla="*/ 786 h 961"/>
                  <a:gd name="T98" fmla="*/ 77 w 440"/>
                  <a:gd name="T99" fmla="*/ 761 h 961"/>
                  <a:gd name="T100" fmla="*/ 72 w 440"/>
                  <a:gd name="T101" fmla="*/ 732 h 961"/>
                  <a:gd name="T102" fmla="*/ 69 w 440"/>
                  <a:gd name="T103" fmla="*/ 705 h 961"/>
                  <a:gd name="T104" fmla="*/ 91 w 440"/>
                  <a:gd name="T105" fmla="*/ 689 h 961"/>
                  <a:gd name="T106" fmla="*/ 119 w 440"/>
                  <a:gd name="T107" fmla="*/ 685 h 961"/>
                  <a:gd name="T108" fmla="*/ 122 w 440"/>
                  <a:gd name="T109" fmla="*/ 646 h 961"/>
                  <a:gd name="T110" fmla="*/ 109 w 440"/>
                  <a:gd name="T111" fmla="*/ 597 h 961"/>
                  <a:gd name="T112" fmla="*/ 92 w 440"/>
                  <a:gd name="T113" fmla="*/ 538 h 961"/>
                  <a:gd name="T114" fmla="*/ 82 w 440"/>
                  <a:gd name="T115" fmla="*/ 480 h 961"/>
                  <a:gd name="T116" fmla="*/ 85 w 440"/>
                  <a:gd name="T117" fmla="*/ 439 h 961"/>
                  <a:gd name="T118" fmla="*/ 94 w 440"/>
                  <a:gd name="T119" fmla="*/ 396 h 961"/>
                  <a:gd name="T120" fmla="*/ 101 w 440"/>
                  <a:gd name="T121" fmla="*/ 353 h 961"/>
                  <a:gd name="T122" fmla="*/ 102 w 440"/>
                  <a:gd name="T123" fmla="*/ 31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 h="961">
                    <a:moveTo>
                      <a:pt x="100" y="310"/>
                    </a:moveTo>
                    <a:lnTo>
                      <a:pt x="97" y="301"/>
                    </a:lnTo>
                    <a:lnTo>
                      <a:pt x="93" y="293"/>
                    </a:lnTo>
                    <a:lnTo>
                      <a:pt x="88" y="284"/>
                    </a:lnTo>
                    <a:lnTo>
                      <a:pt x="81" y="275"/>
                    </a:lnTo>
                    <a:lnTo>
                      <a:pt x="74" y="267"/>
                    </a:lnTo>
                    <a:lnTo>
                      <a:pt x="67" y="258"/>
                    </a:lnTo>
                    <a:lnTo>
                      <a:pt x="58" y="251"/>
                    </a:lnTo>
                    <a:lnTo>
                      <a:pt x="49" y="243"/>
                    </a:lnTo>
                    <a:lnTo>
                      <a:pt x="40" y="234"/>
                    </a:lnTo>
                    <a:lnTo>
                      <a:pt x="33" y="226"/>
                    </a:lnTo>
                    <a:lnTo>
                      <a:pt x="24" y="218"/>
                    </a:lnTo>
                    <a:lnTo>
                      <a:pt x="18" y="210"/>
                    </a:lnTo>
                    <a:lnTo>
                      <a:pt x="12" y="202"/>
                    </a:lnTo>
                    <a:lnTo>
                      <a:pt x="7" y="193"/>
                    </a:lnTo>
                    <a:lnTo>
                      <a:pt x="3" y="186"/>
                    </a:lnTo>
                    <a:lnTo>
                      <a:pt x="1" y="177"/>
                    </a:lnTo>
                    <a:lnTo>
                      <a:pt x="0" y="167"/>
                    </a:lnTo>
                    <a:lnTo>
                      <a:pt x="0" y="157"/>
                    </a:lnTo>
                    <a:lnTo>
                      <a:pt x="0" y="149"/>
                    </a:lnTo>
                    <a:lnTo>
                      <a:pt x="0" y="142"/>
                    </a:lnTo>
                    <a:lnTo>
                      <a:pt x="1" y="135"/>
                    </a:lnTo>
                    <a:lnTo>
                      <a:pt x="2" y="130"/>
                    </a:lnTo>
                    <a:lnTo>
                      <a:pt x="6" y="126"/>
                    </a:lnTo>
                    <a:lnTo>
                      <a:pt x="8" y="123"/>
                    </a:lnTo>
                    <a:lnTo>
                      <a:pt x="11" y="122"/>
                    </a:lnTo>
                    <a:lnTo>
                      <a:pt x="14" y="121"/>
                    </a:lnTo>
                    <a:lnTo>
                      <a:pt x="17" y="121"/>
                    </a:lnTo>
                    <a:lnTo>
                      <a:pt x="20" y="122"/>
                    </a:lnTo>
                    <a:lnTo>
                      <a:pt x="24" y="123"/>
                    </a:lnTo>
                    <a:lnTo>
                      <a:pt x="28" y="124"/>
                    </a:lnTo>
                    <a:lnTo>
                      <a:pt x="32" y="125"/>
                    </a:lnTo>
                    <a:lnTo>
                      <a:pt x="36" y="127"/>
                    </a:lnTo>
                    <a:lnTo>
                      <a:pt x="40" y="129"/>
                    </a:lnTo>
                    <a:lnTo>
                      <a:pt x="44" y="130"/>
                    </a:lnTo>
                    <a:lnTo>
                      <a:pt x="50" y="132"/>
                    </a:lnTo>
                    <a:lnTo>
                      <a:pt x="55" y="134"/>
                    </a:lnTo>
                    <a:lnTo>
                      <a:pt x="61" y="135"/>
                    </a:lnTo>
                    <a:lnTo>
                      <a:pt x="68" y="136"/>
                    </a:lnTo>
                    <a:lnTo>
                      <a:pt x="75" y="137"/>
                    </a:lnTo>
                    <a:lnTo>
                      <a:pt x="82" y="137"/>
                    </a:lnTo>
                    <a:lnTo>
                      <a:pt x="89" y="136"/>
                    </a:lnTo>
                    <a:lnTo>
                      <a:pt x="95" y="134"/>
                    </a:lnTo>
                    <a:lnTo>
                      <a:pt x="101" y="132"/>
                    </a:lnTo>
                    <a:lnTo>
                      <a:pt x="108" y="128"/>
                    </a:lnTo>
                    <a:lnTo>
                      <a:pt x="113" y="124"/>
                    </a:lnTo>
                    <a:lnTo>
                      <a:pt x="118" y="120"/>
                    </a:lnTo>
                    <a:lnTo>
                      <a:pt x="122" y="114"/>
                    </a:lnTo>
                    <a:lnTo>
                      <a:pt x="128" y="109"/>
                    </a:lnTo>
                    <a:lnTo>
                      <a:pt x="132" y="103"/>
                    </a:lnTo>
                    <a:lnTo>
                      <a:pt x="137" y="96"/>
                    </a:lnTo>
                    <a:lnTo>
                      <a:pt x="141" y="90"/>
                    </a:lnTo>
                    <a:lnTo>
                      <a:pt x="145" y="84"/>
                    </a:lnTo>
                    <a:lnTo>
                      <a:pt x="150" y="76"/>
                    </a:lnTo>
                    <a:lnTo>
                      <a:pt x="154" y="70"/>
                    </a:lnTo>
                    <a:lnTo>
                      <a:pt x="158" y="64"/>
                    </a:lnTo>
                    <a:lnTo>
                      <a:pt x="162" y="57"/>
                    </a:lnTo>
                    <a:lnTo>
                      <a:pt x="169" y="52"/>
                    </a:lnTo>
                    <a:lnTo>
                      <a:pt x="174" y="48"/>
                    </a:lnTo>
                    <a:lnTo>
                      <a:pt x="179" y="44"/>
                    </a:lnTo>
                    <a:lnTo>
                      <a:pt x="182" y="41"/>
                    </a:lnTo>
                    <a:lnTo>
                      <a:pt x="186" y="36"/>
                    </a:lnTo>
                    <a:lnTo>
                      <a:pt x="190" y="33"/>
                    </a:lnTo>
                    <a:lnTo>
                      <a:pt x="193" y="30"/>
                    </a:lnTo>
                    <a:lnTo>
                      <a:pt x="196" y="26"/>
                    </a:lnTo>
                    <a:lnTo>
                      <a:pt x="199" y="24"/>
                    </a:lnTo>
                    <a:lnTo>
                      <a:pt x="202" y="21"/>
                    </a:lnTo>
                    <a:lnTo>
                      <a:pt x="204" y="18"/>
                    </a:lnTo>
                    <a:lnTo>
                      <a:pt x="208" y="14"/>
                    </a:lnTo>
                    <a:lnTo>
                      <a:pt x="212" y="12"/>
                    </a:lnTo>
                    <a:lnTo>
                      <a:pt x="216" y="9"/>
                    </a:lnTo>
                    <a:lnTo>
                      <a:pt x="220" y="7"/>
                    </a:lnTo>
                    <a:lnTo>
                      <a:pt x="225" y="4"/>
                    </a:lnTo>
                    <a:lnTo>
                      <a:pt x="231" y="4"/>
                    </a:lnTo>
                    <a:lnTo>
                      <a:pt x="235" y="3"/>
                    </a:lnTo>
                    <a:lnTo>
                      <a:pt x="240" y="2"/>
                    </a:lnTo>
                    <a:lnTo>
                      <a:pt x="245" y="1"/>
                    </a:lnTo>
                    <a:lnTo>
                      <a:pt x="251" y="0"/>
                    </a:lnTo>
                    <a:lnTo>
                      <a:pt x="257" y="0"/>
                    </a:lnTo>
                    <a:lnTo>
                      <a:pt x="262" y="0"/>
                    </a:lnTo>
                    <a:lnTo>
                      <a:pt x="268" y="1"/>
                    </a:lnTo>
                    <a:lnTo>
                      <a:pt x="275" y="4"/>
                    </a:lnTo>
                    <a:lnTo>
                      <a:pt x="282" y="8"/>
                    </a:lnTo>
                    <a:lnTo>
                      <a:pt x="289" y="13"/>
                    </a:lnTo>
                    <a:lnTo>
                      <a:pt x="298" y="21"/>
                    </a:lnTo>
                    <a:lnTo>
                      <a:pt x="306" y="30"/>
                    </a:lnTo>
                    <a:lnTo>
                      <a:pt x="316" y="42"/>
                    </a:lnTo>
                    <a:lnTo>
                      <a:pt x="326" y="55"/>
                    </a:lnTo>
                    <a:lnTo>
                      <a:pt x="337" y="73"/>
                    </a:lnTo>
                    <a:lnTo>
                      <a:pt x="342" y="82"/>
                    </a:lnTo>
                    <a:lnTo>
                      <a:pt x="347" y="90"/>
                    </a:lnTo>
                    <a:lnTo>
                      <a:pt x="353" y="100"/>
                    </a:lnTo>
                    <a:lnTo>
                      <a:pt x="358" y="108"/>
                    </a:lnTo>
                    <a:lnTo>
                      <a:pt x="362" y="116"/>
                    </a:lnTo>
                    <a:lnTo>
                      <a:pt x="367" y="126"/>
                    </a:lnTo>
                    <a:lnTo>
                      <a:pt x="371" y="134"/>
                    </a:lnTo>
                    <a:lnTo>
                      <a:pt x="376" y="143"/>
                    </a:lnTo>
                    <a:lnTo>
                      <a:pt x="380" y="152"/>
                    </a:lnTo>
                    <a:lnTo>
                      <a:pt x="384" y="161"/>
                    </a:lnTo>
                    <a:lnTo>
                      <a:pt x="389" y="170"/>
                    </a:lnTo>
                    <a:lnTo>
                      <a:pt x="392" y="179"/>
                    </a:lnTo>
                    <a:lnTo>
                      <a:pt x="397" y="189"/>
                    </a:lnTo>
                    <a:lnTo>
                      <a:pt x="400" y="198"/>
                    </a:lnTo>
                    <a:lnTo>
                      <a:pt x="404" y="208"/>
                    </a:lnTo>
                    <a:lnTo>
                      <a:pt x="407" y="217"/>
                    </a:lnTo>
                    <a:lnTo>
                      <a:pt x="410" y="228"/>
                    </a:lnTo>
                    <a:lnTo>
                      <a:pt x="414" y="238"/>
                    </a:lnTo>
                    <a:lnTo>
                      <a:pt x="417" y="249"/>
                    </a:lnTo>
                    <a:lnTo>
                      <a:pt x="419" y="259"/>
                    </a:lnTo>
                    <a:lnTo>
                      <a:pt x="422" y="270"/>
                    </a:lnTo>
                    <a:lnTo>
                      <a:pt x="424" y="281"/>
                    </a:lnTo>
                    <a:lnTo>
                      <a:pt x="426" y="293"/>
                    </a:lnTo>
                    <a:lnTo>
                      <a:pt x="428" y="305"/>
                    </a:lnTo>
                    <a:lnTo>
                      <a:pt x="430" y="316"/>
                    </a:lnTo>
                    <a:lnTo>
                      <a:pt x="432" y="329"/>
                    </a:lnTo>
                    <a:lnTo>
                      <a:pt x="434" y="341"/>
                    </a:lnTo>
                    <a:lnTo>
                      <a:pt x="436" y="354"/>
                    </a:lnTo>
                    <a:lnTo>
                      <a:pt x="437" y="368"/>
                    </a:lnTo>
                    <a:lnTo>
                      <a:pt x="438" y="381"/>
                    </a:lnTo>
                    <a:lnTo>
                      <a:pt x="438" y="395"/>
                    </a:lnTo>
                    <a:lnTo>
                      <a:pt x="439" y="410"/>
                    </a:lnTo>
                    <a:lnTo>
                      <a:pt x="440" y="419"/>
                    </a:lnTo>
                    <a:lnTo>
                      <a:pt x="440" y="429"/>
                    </a:lnTo>
                    <a:lnTo>
                      <a:pt x="440" y="439"/>
                    </a:lnTo>
                    <a:lnTo>
                      <a:pt x="440" y="450"/>
                    </a:lnTo>
                    <a:lnTo>
                      <a:pt x="439" y="460"/>
                    </a:lnTo>
                    <a:lnTo>
                      <a:pt x="438" y="471"/>
                    </a:lnTo>
                    <a:lnTo>
                      <a:pt x="437" y="482"/>
                    </a:lnTo>
                    <a:lnTo>
                      <a:pt x="436" y="493"/>
                    </a:lnTo>
                    <a:lnTo>
                      <a:pt x="434" y="503"/>
                    </a:lnTo>
                    <a:lnTo>
                      <a:pt x="432" y="515"/>
                    </a:lnTo>
                    <a:lnTo>
                      <a:pt x="430" y="525"/>
                    </a:lnTo>
                    <a:lnTo>
                      <a:pt x="428" y="537"/>
                    </a:lnTo>
                    <a:lnTo>
                      <a:pt x="426" y="547"/>
                    </a:lnTo>
                    <a:lnTo>
                      <a:pt x="424" y="559"/>
                    </a:lnTo>
                    <a:lnTo>
                      <a:pt x="422" y="571"/>
                    </a:lnTo>
                    <a:lnTo>
                      <a:pt x="420" y="581"/>
                    </a:lnTo>
                    <a:lnTo>
                      <a:pt x="417" y="593"/>
                    </a:lnTo>
                    <a:lnTo>
                      <a:pt x="415" y="603"/>
                    </a:lnTo>
                    <a:lnTo>
                      <a:pt x="411" y="614"/>
                    </a:lnTo>
                    <a:lnTo>
                      <a:pt x="408" y="624"/>
                    </a:lnTo>
                    <a:lnTo>
                      <a:pt x="405" y="636"/>
                    </a:lnTo>
                    <a:lnTo>
                      <a:pt x="402" y="645"/>
                    </a:lnTo>
                    <a:lnTo>
                      <a:pt x="399" y="656"/>
                    </a:lnTo>
                    <a:lnTo>
                      <a:pt x="397" y="666"/>
                    </a:lnTo>
                    <a:lnTo>
                      <a:pt x="392" y="676"/>
                    </a:lnTo>
                    <a:lnTo>
                      <a:pt x="389" y="685"/>
                    </a:lnTo>
                    <a:lnTo>
                      <a:pt x="386" y="695"/>
                    </a:lnTo>
                    <a:lnTo>
                      <a:pt x="383" y="704"/>
                    </a:lnTo>
                    <a:lnTo>
                      <a:pt x="381" y="712"/>
                    </a:lnTo>
                    <a:lnTo>
                      <a:pt x="378" y="722"/>
                    </a:lnTo>
                    <a:lnTo>
                      <a:pt x="375" y="729"/>
                    </a:lnTo>
                    <a:lnTo>
                      <a:pt x="371" y="738"/>
                    </a:lnTo>
                    <a:lnTo>
                      <a:pt x="363" y="759"/>
                    </a:lnTo>
                    <a:lnTo>
                      <a:pt x="356" y="779"/>
                    </a:lnTo>
                    <a:lnTo>
                      <a:pt x="347" y="800"/>
                    </a:lnTo>
                    <a:lnTo>
                      <a:pt x="339" y="819"/>
                    </a:lnTo>
                    <a:lnTo>
                      <a:pt x="330" y="838"/>
                    </a:lnTo>
                    <a:lnTo>
                      <a:pt x="322" y="856"/>
                    </a:lnTo>
                    <a:lnTo>
                      <a:pt x="313" y="873"/>
                    </a:lnTo>
                    <a:lnTo>
                      <a:pt x="302" y="889"/>
                    </a:lnTo>
                    <a:lnTo>
                      <a:pt x="292" y="904"/>
                    </a:lnTo>
                    <a:lnTo>
                      <a:pt x="281" y="917"/>
                    </a:lnTo>
                    <a:lnTo>
                      <a:pt x="269" y="929"/>
                    </a:lnTo>
                    <a:lnTo>
                      <a:pt x="257" y="940"/>
                    </a:lnTo>
                    <a:lnTo>
                      <a:pt x="244" y="948"/>
                    </a:lnTo>
                    <a:lnTo>
                      <a:pt x="231" y="954"/>
                    </a:lnTo>
                    <a:lnTo>
                      <a:pt x="216" y="958"/>
                    </a:lnTo>
                    <a:lnTo>
                      <a:pt x="200" y="961"/>
                    </a:lnTo>
                    <a:lnTo>
                      <a:pt x="177" y="961"/>
                    </a:lnTo>
                    <a:lnTo>
                      <a:pt x="156" y="960"/>
                    </a:lnTo>
                    <a:lnTo>
                      <a:pt x="137" y="957"/>
                    </a:lnTo>
                    <a:lnTo>
                      <a:pt x="119" y="954"/>
                    </a:lnTo>
                    <a:lnTo>
                      <a:pt x="103" y="950"/>
                    </a:lnTo>
                    <a:lnTo>
                      <a:pt x="90" y="945"/>
                    </a:lnTo>
                    <a:lnTo>
                      <a:pt x="77" y="938"/>
                    </a:lnTo>
                    <a:lnTo>
                      <a:pt x="65" y="931"/>
                    </a:lnTo>
                    <a:lnTo>
                      <a:pt x="55" y="922"/>
                    </a:lnTo>
                    <a:lnTo>
                      <a:pt x="47" y="912"/>
                    </a:lnTo>
                    <a:lnTo>
                      <a:pt x="38" y="901"/>
                    </a:lnTo>
                    <a:lnTo>
                      <a:pt x="32" y="889"/>
                    </a:lnTo>
                    <a:lnTo>
                      <a:pt x="26" y="875"/>
                    </a:lnTo>
                    <a:lnTo>
                      <a:pt x="19" y="861"/>
                    </a:lnTo>
                    <a:lnTo>
                      <a:pt x="15" y="845"/>
                    </a:lnTo>
                    <a:lnTo>
                      <a:pt x="10" y="828"/>
                    </a:lnTo>
                    <a:lnTo>
                      <a:pt x="14" y="817"/>
                    </a:lnTo>
                    <a:lnTo>
                      <a:pt x="18" y="810"/>
                    </a:lnTo>
                    <a:lnTo>
                      <a:pt x="21" y="809"/>
                    </a:lnTo>
                    <a:lnTo>
                      <a:pt x="26" y="810"/>
                    </a:lnTo>
                    <a:lnTo>
                      <a:pt x="31" y="812"/>
                    </a:lnTo>
                    <a:lnTo>
                      <a:pt x="39" y="812"/>
                    </a:lnTo>
                    <a:lnTo>
                      <a:pt x="51" y="808"/>
                    </a:lnTo>
                    <a:lnTo>
                      <a:pt x="67" y="799"/>
                    </a:lnTo>
                    <a:lnTo>
                      <a:pt x="71" y="796"/>
                    </a:lnTo>
                    <a:lnTo>
                      <a:pt x="74" y="791"/>
                    </a:lnTo>
                    <a:lnTo>
                      <a:pt x="76" y="786"/>
                    </a:lnTo>
                    <a:lnTo>
                      <a:pt x="77" y="781"/>
                    </a:lnTo>
                    <a:lnTo>
                      <a:pt x="78" y="774"/>
                    </a:lnTo>
                    <a:lnTo>
                      <a:pt x="78" y="768"/>
                    </a:lnTo>
                    <a:lnTo>
                      <a:pt x="77" y="761"/>
                    </a:lnTo>
                    <a:lnTo>
                      <a:pt x="77" y="755"/>
                    </a:lnTo>
                    <a:lnTo>
                      <a:pt x="75" y="747"/>
                    </a:lnTo>
                    <a:lnTo>
                      <a:pt x="74" y="740"/>
                    </a:lnTo>
                    <a:lnTo>
                      <a:pt x="72" y="732"/>
                    </a:lnTo>
                    <a:lnTo>
                      <a:pt x="71" y="725"/>
                    </a:lnTo>
                    <a:lnTo>
                      <a:pt x="70" y="719"/>
                    </a:lnTo>
                    <a:lnTo>
                      <a:pt x="70" y="711"/>
                    </a:lnTo>
                    <a:lnTo>
                      <a:pt x="69" y="705"/>
                    </a:lnTo>
                    <a:lnTo>
                      <a:pt x="70" y="700"/>
                    </a:lnTo>
                    <a:lnTo>
                      <a:pt x="76" y="692"/>
                    </a:lnTo>
                    <a:lnTo>
                      <a:pt x="83" y="689"/>
                    </a:lnTo>
                    <a:lnTo>
                      <a:pt x="91" y="689"/>
                    </a:lnTo>
                    <a:lnTo>
                      <a:pt x="99" y="691"/>
                    </a:lnTo>
                    <a:lnTo>
                      <a:pt x="106" y="692"/>
                    </a:lnTo>
                    <a:lnTo>
                      <a:pt x="114" y="690"/>
                    </a:lnTo>
                    <a:lnTo>
                      <a:pt x="119" y="685"/>
                    </a:lnTo>
                    <a:lnTo>
                      <a:pt x="123" y="673"/>
                    </a:lnTo>
                    <a:lnTo>
                      <a:pt x="124" y="665"/>
                    </a:lnTo>
                    <a:lnTo>
                      <a:pt x="123" y="657"/>
                    </a:lnTo>
                    <a:lnTo>
                      <a:pt x="122" y="646"/>
                    </a:lnTo>
                    <a:lnTo>
                      <a:pt x="119" y="636"/>
                    </a:lnTo>
                    <a:lnTo>
                      <a:pt x="116" y="623"/>
                    </a:lnTo>
                    <a:lnTo>
                      <a:pt x="113" y="610"/>
                    </a:lnTo>
                    <a:lnTo>
                      <a:pt x="109" y="597"/>
                    </a:lnTo>
                    <a:lnTo>
                      <a:pt x="104" y="582"/>
                    </a:lnTo>
                    <a:lnTo>
                      <a:pt x="100" y="567"/>
                    </a:lnTo>
                    <a:lnTo>
                      <a:pt x="96" y="553"/>
                    </a:lnTo>
                    <a:lnTo>
                      <a:pt x="92" y="538"/>
                    </a:lnTo>
                    <a:lnTo>
                      <a:pt x="89" y="523"/>
                    </a:lnTo>
                    <a:lnTo>
                      <a:pt x="85" y="509"/>
                    </a:lnTo>
                    <a:lnTo>
                      <a:pt x="83" y="494"/>
                    </a:lnTo>
                    <a:lnTo>
                      <a:pt x="82" y="480"/>
                    </a:lnTo>
                    <a:lnTo>
                      <a:pt x="82" y="466"/>
                    </a:lnTo>
                    <a:lnTo>
                      <a:pt x="83" y="458"/>
                    </a:lnTo>
                    <a:lnTo>
                      <a:pt x="84" y="449"/>
                    </a:lnTo>
                    <a:lnTo>
                      <a:pt x="85" y="439"/>
                    </a:lnTo>
                    <a:lnTo>
                      <a:pt x="88" y="429"/>
                    </a:lnTo>
                    <a:lnTo>
                      <a:pt x="90" y="418"/>
                    </a:lnTo>
                    <a:lnTo>
                      <a:pt x="92" y="407"/>
                    </a:lnTo>
                    <a:lnTo>
                      <a:pt x="94" y="396"/>
                    </a:lnTo>
                    <a:lnTo>
                      <a:pt x="96" y="384"/>
                    </a:lnTo>
                    <a:lnTo>
                      <a:pt x="98" y="374"/>
                    </a:lnTo>
                    <a:lnTo>
                      <a:pt x="100" y="363"/>
                    </a:lnTo>
                    <a:lnTo>
                      <a:pt x="101" y="353"/>
                    </a:lnTo>
                    <a:lnTo>
                      <a:pt x="102" y="343"/>
                    </a:lnTo>
                    <a:lnTo>
                      <a:pt x="102" y="334"/>
                    </a:lnTo>
                    <a:lnTo>
                      <a:pt x="102" y="326"/>
                    </a:lnTo>
                    <a:lnTo>
                      <a:pt x="102" y="317"/>
                    </a:lnTo>
                    <a:lnTo>
                      <a:pt x="100" y="310"/>
                    </a:lnTo>
                    <a:close/>
                  </a:path>
                </a:pathLst>
              </a:custGeom>
              <a:solidFill>
                <a:srgbClr val="CC70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5" name="Freeform 1123">
                <a:extLst>
                  <a:ext uri="{FF2B5EF4-FFF2-40B4-BE49-F238E27FC236}">
                    <a16:creationId xmlns:a16="http://schemas.microsoft.com/office/drawing/2014/main" id="{ECC7615E-CF50-2720-ED6C-854408AF8960}"/>
                  </a:ext>
                </a:extLst>
              </p:cNvPr>
              <p:cNvSpPr>
                <a:spLocks/>
              </p:cNvSpPr>
              <p:nvPr/>
            </p:nvSpPr>
            <p:spPr bwMode="auto">
              <a:xfrm>
                <a:off x="4859" y="3620"/>
                <a:ext cx="129" cy="306"/>
              </a:xfrm>
              <a:custGeom>
                <a:avLst/>
                <a:gdLst>
                  <a:gd name="T0" fmla="*/ 80 w 389"/>
                  <a:gd name="T1" fmla="*/ 247 h 918"/>
                  <a:gd name="T2" fmla="*/ 41 w 389"/>
                  <a:gd name="T3" fmla="*/ 215 h 918"/>
                  <a:gd name="T4" fmla="*/ 9 w 389"/>
                  <a:gd name="T5" fmla="*/ 184 h 918"/>
                  <a:gd name="T6" fmla="*/ 0 w 389"/>
                  <a:gd name="T7" fmla="*/ 145 h 918"/>
                  <a:gd name="T8" fmla="*/ 6 w 389"/>
                  <a:gd name="T9" fmla="*/ 122 h 918"/>
                  <a:gd name="T10" fmla="*/ 22 w 389"/>
                  <a:gd name="T11" fmla="*/ 116 h 918"/>
                  <a:gd name="T12" fmla="*/ 40 w 389"/>
                  <a:gd name="T13" fmla="*/ 119 h 918"/>
                  <a:gd name="T14" fmla="*/ 63 w 389"/>
                  <a:gd name="T15" fmla="*/ 124 h 918"/>
                  <a:gd name="T16" fmla="*/ 94 w 389"/>
                  <a:gd name="T17" fmla="*/ 114 h 918"/>
                  <a:gd name="T18" fmla="*/ 118 w 389"/>
                  <a:gd name="T19" fmla="*/ 90 h 918"/>
                  <a:gd name="T20" fmla="*/ 140 w 389"/>
                  <a:gd name="T21" fmla="*/ 58 h 918"/>
                  <a:gd name="T22" fmla="*/ 173 w 389"/>
                  <a:gd name="T23" fmla="*/ 24 h 918"/>
                  <a:gd name="T24" fmla="*/ 205 w 389"/>
                  <a:gd name="T25" fmla="*/ 2 h 918"/>
                  <a:gd name="T26" fmla="*/ 226 w 389"/>
                  <a:gd name="T27" fmla="*/ 0 h 918"/>
                  <a:gd name="T28" fmla="*/ 251 w 389"/>
                  <a:gd name="T29" fmla="*/ 10 h 918"/>
                  <a:gd name="T30" fmla="*/ 288 w 389"/>
                  <a:gd name="T31" fmla="*/ 52 h 918"/>
                  <a:gd name="T32" fmla="*/ 317 w 389"/>
                  <a:gd name="T33" fmla="*/ 99 h 918"/>
                  <a:gd name="T34" fmla="*/ 338 w 389"/>
                  <a:gd name="T35" fmla="*/ 143 h 918"/>
                  <a:gd name="T36" fmla="*/ 356 w 389"/>
                  <a:gd name="T37" fmla="*/ 187 h 918"/>
                  <a:gd name="T38" fmla="*/ 369 w 389"/>
                  <a:gd name="T39" fmla="*/ 235 h 918"/>
                  <a:gd name="T40" fmla="*/ 380 w 389"/>
                  <a:gd name="T41" fmla="*/ 289 h 918"/>
                  <a:gd name="T42" fmla="*/ 386 w 389"/>
                  <a:gd name="T43" fmla="*/ 350 h 918"/>
                  <a:gd name="T44" fmla="*/ 389 w 389"/>
                  <a:gd name="T45" fmla="*/ 410 h 918"/>
                  <a:gd name="T46" fmla="*/ 386 w 389"/>
                  <a:gd name="T47" fmla="*/ 460 h 918"/>
                  <a:gd name="T48" fmla="*/ 379 w 389"/>
                  <a:gd name="T49" fmla="*/ 513 h 918"/>
                  <a:gd name="T50" fmla="*/ 367 w 389"/>
                  <a:gd name="T51" fmla="*/ 565 h 918"/>
                  <a:gd name="T52" fmla="*/ 353 w 389"/>
                  <a:gd name="T53" fmla="*/ 617 h 918"/>
                  <a:gd name="T54" fmla="*/ 340 w 389"/>
                  <a:gd name="T55" fmla="*/ 664 h 918"/>
                  <a:gd name="T56" fmla="*/ 326 w 389"/>
                  <a:gd name="T57" fmla="*/ 705 h 918"/>
                  <a:gd name="T58" fmla="*/ 290 w 389"/>
                  <a:gd name="T59" fmla="*/ 802 h 918"/>
                  <a:gd name="T60" fmla="*/ 247 w 389"/>
                  <a:gd name="T61" fmla="*/ 877 h 918"/>
                  <a:gd name="T62" fmla="*/ 188 w 389"/>
                  <a:gd name="T63" fmla="*/ 916 h 918"/>
                  <a:gd name="T64" fmla="*/ 94 w 389"/>
                  <a:gd name="T65" fmla="*/ 913 h 918"/>
                  <a:gd name="T66" fmla="*/ 36 w 389"/>
                  <a:gd name="T67" fmla="*/ 884 h 918"/>
                  <a:gd name="T68" fmla="*/ 10 w 389"/>
                  <a:gd name="T69" fmla="*/ 826 h 918"/>
                  <a:gd name="T70" fmla="*/ 13 w 389"/>
                  <a:gd name="T71" fmla="*/ 783 h 918"/>
                  <a:gd name="T72" fmla="*/ 25 w 389"/>
                  <a:gd name="T73" fmla="*/ 790 h 918"/>
                  <a:gd name="T74" fmla="*/ 47 w 389"/>
                  <a:gd name="T75" fmla="*/ 802 h 918"/>
                  <a:gd name="T76" fmla="*/ 80 w 389"/>
                  <a:gd name="T77" fmla="*/ 787 h 918"/>
                  <a:gd name="T78" fmla="*/ 83 w 389"/>
                  <a:gd name="T79" fmla="*/ 757 h 918"/>
                  <a:gd name="T80" fmla="*/ 74 w 389"/>
                  <a:gd name="T81" fmla="*/ 718 h 918"/>
                  <a:gd name="T82" fmla="*/ 75 w 389"/>
                  <a:gd name="T83" fmla="*/ 686 h 918"/>
                  <a:gd name="T84" fmla="*/ 96 w 389"/>
                  <a:gd name="T85" fmla="*/ 682 h 918"/>
                  <a:gd name="T86" fmla="*/ 118 w 389"/>
                  <a:gd name="T87" fmla="*/ 687 h 918"/>
                  <a:gd name="T88" fmla="*/ 133 w 389"/>
                  <a:gd name="T89" fmla="*/ 666 h 918"/>
                  <a:gd name="T90" fmla="*/ 123 w 389"/>
                  <a:gd name="T91" fmla="*/ 614 h 918"/>
                  <a:gd name="T92" fmla="*/ 98 w 389"/>
                  <a:gd name="T93" fmla="*/ 536 h 918"/>
                  <a:gd name="T94" fmla="*/ 82 w 389"/>
                  <a:gd name="T95" fmla="*/ 455 h 918"/>
                  <a:gd name="T96" fmla="*/ 86 w 389"/>
                  <a:gd name="T97" fmla="*/ 400 h 918"/>
                  <a:gd name="T98" fmla="*/ 98 w 389"/>
                  <a:gd name="T99" fmla="*/ 343 h 918"/>
                  <a:gd name="T100" fmla="*/ 102 w 389"/>
                  <a:gd name="T101" fmla="*/ 292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 h="918">
                    <a:moveTo>
                      <a:pt x="99" y="277"/>
                    </a:moveTo>
                    <a:lnTo>
                      <a:pt x="97" y="269"/>
                    </a:lnTo>
                    <a:lnTo>
                      <a:pt x="93" y="261"/>
                    </a:lnTo>
                    <a:lnTo>
                      <a:pt x="86" y="254"/>
                    </a:lnTo>
                    <a:lnTo>
                      <a:pt x="80" y="247"/>
                    </a:lnTo>
                    <a:lnTo>
                      <a:pt x="73" y="240"/>
                    </a:lnTo>
                    <a:lnTo>
                      <a:pt x="65" y="234"/>
                    </a:lnTo>
                    <a:lnTo>
                      <a:pt x="57" y="228"/>
                    </a:lnTo>
                    <a:lnTo>
                      <a:pt x="50" y="221"/>
                    </a:lnTo>
                    <a:lnTo>
                      <a:pt x="41" y="215"/>
                    </a:lnTo>
                    <a:lnTo>
                      <a:pt x="34" y="209"/>
                    </a:lnTo>
                    <a:lnTo>
                      <a:pt x="25" y="202"/>
                    </a:lnTo>
                    <a:lnTo>
                      <a:pt x="19" y="196"/>
                    </a:lnTo>
                    <a:lnTo>
                      <a:pt x="14" y="190"/>
                    </a:lnTo>
                    <a:lnTo>
                      <a:pt x="9" y="184"/>
                    </a:lnTo>
                    <a:lnTo>
                      <a:pt x="5" y="177"/>
                    </a:lnTo>
                    <a:lnTo>
                      <a:pt x="3" y="170"/>
                    </a:lnTo>
                    <a:lnTo>
                      <a:pt x="2" y="160"/>
                    </a:lnTo>
                    <a:lnTo>
                      <a:pt x="1" y="152"/>
                    </a:lnTo>
                    <a:lnTo>
                      <a:pt x="0" y="145"/>
                    </a:lnTo>
                    <a:lnTo>
                      <a:pt x="0" y="138"/>
                    </a:lnTo>
                    <a:lnTo>
                      <a:pt x="0" y="133"/>
                    </a:lnTo>
                    <a:lnTo>
                      <a:pt x="1" y="129"/>
                    </a:lnTo>
                    <a:lnTo>
                      <a:pt x="3" y="125"/>
                    </a:lnTo>
                    <a:lnTo>
                      <a:pt x="6" y="122"/>
                    </a:lnTo>
                    <a:lnTo>
                      <a:pt x="10" y="119"/>
                    </a:lnTo>
                    <a:lnTo>
                      <a:pt x="13" y="117"/>
                    </a:lnTo>
                    <a:lnTo>
                      <a:pt x="16" y="117"/>
                    </a:lnTo>
                    <a:lnTo>
                      <a:pt x="19" y="116"/>
                    </a:lnTo>
                    <a:lnTo>
                      <a:pt x="22" y="116"/>
                    </a:lnTo>
                    <a:lnTo>
                      <a:pt x="25" y="116"/>
                    </a:lnTo>
                    <a:lnTo>
                      <a:pt x="30" y="117"/>
                    </a:lnTo>
                    <a:lnTo>
                      <a:pt x="33" y="117"/>
                    </a:lnTo>
                    <a:lnTo>
                      <a:pt x="36" y="118"/>
                    </a:lnTo>
                    <a:lnTo>
                      <a:pt x="40" y="119"/>
                    </a:lnTo>
                    <a:lnTo>
                      <a:pt x="44" y="122"/>
                    </a:lnTo>
                    <a:lnTo>
                      <a:pt x="48" y="122"/>
                    </a:lnTo>
                    <a:lnTo>
                      <a:pt x="54" y="123"/>
                    </a:lnTo>
                    <a:lnTo>
                      <a:pt x="58" y="124"/>
                    </a:lnTo>
                    <a:lnTo>
                      <a:pt x="63" y="124"/>
                    </a:lnTo>
                    <a:lnTo>
                      <a:pt x="70" y="124"/>
                    </a:lnTo>
                    <a:lnTo>
                      <a:pt x="76" y="124"/>
                    </a:lnTo>
                    <a:lnTo>
                      <a:pt x="82" y="122"/>
                    </a:lnTo>
                    <a:lnTo>
                      <a:pt x="88" y="118"/>
                    </a:lnTo>
                    <a:lnTo>
                      <a:pt x="94" y="114"/>
                    </a:lnTo>
                    <a:lnTo>
                      <a:pt x="99" y="111"/>
                    </a:lnTo>
                    <a:lnTo>
                      <a:pt x="104" y="106"/>
                    </a:lnTo>
                    <a:lnTo>
                      <a:pt x="109" y="102"/>
                    </a:lnTo>
                    <a:lnTo>
                      <a:pt x="114" y="95"/>
                    </a:lnTo>
                    <a:lnTo>
                      <a:pt x="118" y="90"/>
                    </a:lnTo>
                    <a:lnTo>
                      <a:pt x="123" y="84"/>
                    </a:lnTo>
                    <a:lnTo>
                      <a:pt x="127" y="78"/>
                    </a:lnTo>
                    <a:lnTo>
                      <a:pt x="132" y="71"/>
                    </a:lnTo>
                    <a:lnTo>
                      <a:pt x="136" y="65"/>
                    </a:lnTo>
                    <a:lnTo>
                      <a:pt x="140" y="58"/>
                    </a:lnTo>
                    <a:lnTo>
                      <a:pt x="144" y="52"/>
                    </a:lnTo>
                    <a:lnTo>
                      <a:pt x="148" y="47"/>
                    </a:lnTo>
                    <a:lnTo>
                      <a:pt x="159" y="38"/>
                    </a:lnTo>
                    <a:lnTo>
                      <a:pt x="166" y="31"/>
                    </a:lnTo>
                    <a:lnTo>
                      <a:pt x="173" y="24"/>
                    </a:lnTo>
                    <a:lnTo>
                      <a:pt x="179" y="19"/>
                    </a:lnTo>
                    <a:lnTo>
                      <a:pt x="184" y="14"/>
                    </a:lnTo>
                    <a:lnTo>
                      <a:pt x="190" y="9"/>
                    </a:lnTo>
                    <a:lnTo>
                      <a:pt x="197" y="5"/>
                    </a:lnTo>
                    <a:lnTo>
                      <a:pt x="205" y="2"/>
                    </a:lnTo>
                    <a:lnTo>
                      <a:pt x="209" y="2"/>
                    </a:lnTo>
                    <a:lnTo>
                      <a:pt x="214" y="1"/>
                    </a:lnTo>
                    <a:lnTo>
                      <a:pt x="218" y="1"/>
                    </a:lnTo>
                    <a:lnTo>
                      <a:pt x="222" y="0"/>
                    </a:lnTo>
                    <a:lnTo>
                      <a:pt x="226" y="0"/>
                    </a:lnTo>
                    <a:lnTo>
                      <a:pt x="230" y="0"/>
                    </a:lnTo>
                    <a:lnTo>
                      <a:pt x="236" y="2"/>
                    </a:lnTo>
                    <a:lnTo>
                      <a:pt x="240" y="3"/>
                    </a:lnTo>
                    <a:lnTo>
                      <a:pt x="246" y="6"/>
                    </a:lnTo>
                    <a:lnTo>
                      <a:pt x="251" y="10"/>
                    </a:lnTo>
                    <a:lnTo>
                      <a:pt x="258" y="14"/>
                    </a:lnTo>
                    <a:lnTo>
                      <a:pt x="264" y="22"/>
                    </a:lnTo>
                    <a:lnTo>
                      <a:pt x="271" y="30"/>
                    </a:lnTo>
                    <a:lnTo>
                      <a:pt x="280" y="41"/>
                    </a:lnTo>
                    <a:lnTo>
                      <a:pt x="288" y="52"/>
                    </a:lnTo>
                    <a:lnTo>
                      <a:pt x="298" y="67"/>
                    </a:lnTo>
                    <a:lnTo>
                      <a:pt x="303" y="75"/>
                    </a:lnTo>
                    <a:lnTo>
                      <a:pt x="307" y="84"/>
                    </a:lnTo>
                    <a:lnTo>
                      <a:pt x="312" y="92"/>
                    </a:lnTo>
                    <a:lnTo>
                      <a:pt x="317" y="99"/>
                    </a:lnTo>
                    <a:lnTo>
                      <a:pt x="321" y="109"/>
                    </a:lnTo>
                    <a:lnTo>
                      <a:pt x="325" y="116"/>
                    </a:lnTo>
                    <a:lnTo>
                      <a:pt x="329" y="125"/>
                    </a:lnTo>
                    <a:lnTo>
                      <a:pt x="333" y="134"/>
                    </a:lnTo>
                    <a:lnTo>
                      <a:pt x="338" y="143"/>
                    </a:lnTo>
                    <a:lnTo>
                      <a:pt x="341" y="151"/>
                    </a:lnTo>
                    <a:lnTo>
                      <a:pt x="345" y="159"/>
                    </a:lnTo>
                    <a:lnTo>
                      <a:pt x="348" y="169"/>
                    </a:lnTo>
                    <a:lnTo>
                      <a:pt x="352" y="177"/>
                    </a:lnTo>
                    <a:lnTo>
                      <a:pt x="356" y="187"/>
                    </a:lnTo>
                    <a:lnTo>
                      <a:pt x="358" y="196"/>
                    </a:lnTo>
                    <a:lnTo>
                      <a:pt x="361" y="206"/>
                    </a:lnTo>
                    <a:lnTo>
                      <a:pt x="364" y="215"/>
                    </a:lnTo>
                    <a:lnTo>
                      <a:pt x="366" y="226"/>
                    </a:lnTo>
                    <a:lnTo>
                      <a:pt x="369" y="235"/>
                    </a:lnTo>
                    <a:lnTo>
                      <a:pt x="371" y="246"/>
                    </a:lnTo>
                    <a:lnTo>
                      <a:pt x="373" y="256"/>
                    </a:lnTo>
                    <a:lnTo>
                      <a:pt x="375" y="267"/>
                    </a:lnTo>
                    <a:lnTo>
                      <a:pt x="378" y="278"/>
                    </a:lnTo>
                    <a:lnTo>
                      <a:pt x="380" y="289"/>
                    </a:lnTo>
                    <a:lnTo>
                      <a:pt x="381" y="300"/>
                    </a:lnTo>
                    <a:lnTo>
                      <a:pt x="383" y="313"/>
                    </a:lnTo>
                    <a:lnTo>
                      <a:pt x="384" y="324"/>
                    </a:lnTo>
                    <a:lnTo>
                      <a:pt x="385" y="337"/>
                    </a:lnTo>
                    <a:lnTo>
                      <a:pt x="386" y="350"/>
                    </a:lnTo>
                    <a:lnTo>
                      <a:pt x="387" y="363"/>
                    </a:lnTo>
                    <a:lnTo>
                      <a:pt x="388" y="377"/>
                    </a:lnTo>
                    <a:lnTo>
                      <a:pt x="388" y="391"/>
                    </a:lnTo>
                    <a:lnTo>
                      <a:pt x="389" y="400"/>
                    </a:lnTo>
                    <a:lnTo>
                      <a:pt x="389" y="410"/>
                    </a:lnTo>
                    <a:lnTo>
                      <a:pt x="389" y="419"/>
                    </a:lnTo>
                    <a:lnTo>
                      <a:pt x="388" y="430"/>
                    </a:lnTo>
                    <a:lnTo>
                      <a:pt x="388" y="439"/>
                    </a:lnTo>
                    <a:lnTo>
                      <a:pt x="387" y="450"/>
                    </a:lnTo>
                    <a:lnTo>
                      <a:pt x="386" y="460"/>
                    </a:lnTo>
                    <a:lnTo>
                      <a:pt x="385" y="471"/>
                    </a:lnTo>
                    <a:lnTo>
                      <a:pt x="383" y="481"/>
                    </a:lnTo>
                    <a:lnTo>
                      <a:pt x="382" y="492"/>
                    </a:lnTo>
                    <a:lnTo>
                      <a:pt x="380" y="502"/>
                    </a:lnTo>
                    <a:lnTo>
                      <a:pt x="379" y="513"/>
                    </a:lnTo>
                    <a:lnTo>
                      <a:pt x="377" y="523"/>
                    </a:lnTo>
                    <a:lnTo>
                      <a:pt x="374" y="534"/>
                    </a:lnTo>
                    <a:lnTo>
                      <a:pt x="371" y="544"/>
                    </a:lnTo>
                    <a:lnTo>
                      <a:pt x="369" y="555"/>
                    </a:lnTo>
                    <a:lnTo>
                      <a:pt x="367" y="565"/>
                    </a:lnTo>
                    <a:lnTo>
                      <a:pt x="364" y="576"/>
                    </a:lnTo>
                    <a:lnTo>
                      <a:pt x="362" y="586"/>
                    </a:lnTo>
                    <a:lnTo>
                      <a:pt x="359" y="597"/>
                    </a:lnTo>
                    <a:lnTo>
                      <a:pt x="357" y="606"/>
                    </a:lnTo>
                    <a:lnTo>
                      <a:pt x="353" y="617"/>
                    </a:lnTo>
                    <a:lnTo>
                      <a:pt x="351" y="626"/>
                    </a:lnTo>
                    <a:lnTo>
                      <a:pt x="348" y="636"/>
                    </a:lnTo>
                    <a:lnTo>
                      <a:pt x="345" y="645"/>
                    </a:lnTo>
                    <a:lnTo>
                      <a:pt x="342" y="655"/>
                    </a:lnTo>
                    <a:lnTo>
                      <a:pt x="340" y="664"/>
                    </a:lnTo>
                    <a:lnTo>
                      <a:pt x="337" y="672"/>
                    </a:lnTo>
                    <a:lnTo>
                      <a:pt x="333" y="681"/>
                    </a:lnTo>
                    <a:lnTo>
                      <a:pt x="331" y="689"/>
                    </a:lnTo>
                    <a:lnTo>
                      <a:pt x="328" y="698"/>
                    </a:lnTo>
                    <a:lnTo>
                      <a:pt x="326" y="705"/>
                    </a:lnTo>
                    <a:lnTo>
                      <a:pt x="319" y="726"/>
                    </a:lnTo>
                    <a:lnTo>
                      <a:pt x="311" y="746"/>
                    </a:lnTo>
                    <a:lnTo>
                      <a:pt x="305" y="765"/>
                    </a:lnTo>
                    <a:lnTo>
                      <a:pt x="298" y="784"/>
                    </a:lnTo>
                    <a:lnTo>
                      <a:pt x="290" y="802"/>
                    </a:lnTo>
                    <a:lnTo>
                      <a:pt x="282" y="820"/>
                    </a:lnTo>
                    <a:lnTo>
                      <a:pt x="275" y="835"/>
                    </a:lnTo>
                    <a:lnTo>
                      <a:pt x="266" y="851"/>
                    </a:lnTo>
                    <a:lnTo>
                      <a:pt x="257" y="865"/>
                    </a:lnTo>
                    <a:lnTo>
                      <a:pt x="247" y="877"/>
                    </a:lnTo>
                    <a:lnTo>
                      <a:pt x="237" y="889"/>
                    </a:lnTo>
                    <a:lnTo>
                      <a:pt x="226" y="898"/>
                    </a:lnTo>
                    <a:lnTo>
                      <a:pt x="215" y="906"/>
                    </a:lnTo>
                    <a:lnTo>
                      <a:pt x="202" y="912"/>
                    </a:lnTo>
                    <a:lnTo>
                      <a:pt x="188" y="916"/>
                    </a:lnTo>
                    <a:lnTo>
                      <a:pt x="175" y="918"/>
                    </a:lnTo>
                    <a:lnTo>
                      <a:pt x="152" y="918"/>
                    </a:lnTo>
                    <a:lnTo>
                      <a:pt x="129" y="917"/>
                    </a:lnTo>
                    <a:lnTo>
                      <a:pt x="111" y="916"/>
                    </a:lnTo>
                    <a:lnTo>
                      <a:pt x="94" y="913"/>
                    </a:lnTo>
                    <a:lnTo>
                      <a:pt x="79" y="910"/>
                    </a:lnTo>
                    <a:lnTo>
                      <a:pt x="66" y="905"/>
                    </a:lnTo>
                    <a:lnTo>
                      <a:pt x="55" y="898"/>
                    </a:lnTo>
                    <a:lnTo>
                      <a:pt x="44" y="891"/>
                    </a:lnTo>
                    <a:lnTo>
                      <a:pt x="36" y="884"/>
                    </a:lnTo>
                    <a:lnTo>
                      <a:pt x="29" y="874"/>
                    </a:lnTo>
                    <a:lnTo>
                      <a:pt x="22" y="864"/>
                    </a:lnTo>
                    <a:lnTo>
                      <a:pt x="18" y="852"/>
                    </a:lnTo>
                    <a:lnTo>
                      <a:pt x="14" y="840"/>
                    </a:lnTo>
                    <a:lnTo>
                      <a:pt x="10" y="826"/>
                    </a:lnTo>
                    <a:lnTo>
                      <a:pt x="6" y="811"/>
                    </a:lnTo>
                    <a:lnTo>
                      <a:pt x="4" y="795"/>
                    </a:lnTo>
                    <a:lnTo>
                      <a:pt x="7" y="789"/>
                    </a:lnTo>
                    <a:lnTo>
                      <a:pt x="11" y="785"/>
                    </a:lnTo>
                    <a:lnTo>
                      <a:pt x="13" y="783"/>
                    </a:lnTo>
                    <a:lnTo>
                      <a:pt x="16" y="782"/>
                    </a:lnTo>
                    <a:lnTo>
                      <a:pt x="18" y="783"/>
                    </a:lnTo>
                    <a:lnTo>
                      <a:pt x="20" y="785"/>
                    </a:lnTo>
                    <a:lnTo>
                      <a:pt x="22" y="787"/>
                    </a:lnTo>
                    <a:lnTo>
                      <a:pt x="25" y="790"/>
                    </a:lnTo>
                    <a:lnTo>
                      <a:pt x="29" y="793"/>
                    </a:lnTo>
                    <a:lnTo>
                      <a:pt x="32" y="796"/>
                    </a:lnTo>
                    <a:lnTo>
                      <a:pt x="36" y="799"/>
                    </a:lnTo>
                    <a:lnTo>
                      <a:pt x="41" y="801"/>
                    </a:lnTo>
                    <a:lnTo>
                      <a:pt x="47" y="802"/>
                    </a:lnTo>
                    <a:lnTo>
                      <a:pt x="54" y="802"/>
                    </a:lnTo>
                    <a:lnTo>
                      <a:pt x="62" y="799"/>
                    </a:lnTo>
                    <a:lnTo>
                      <a:pt x="72" y="795"/>
                    </a:lnTo>
                    <a:lnTo>
                      <a:pt x="77" y="791"/>
                    </a:lnTo>
                    <a:lnTo>
                      <a:pt x="80" y="787"/>
                    </a:lnTo>
                    <a:lnTo>
                      <a:pt x="82" y="783"/>
                    </a:lnTo>
                    <a:lnTo>
                      <a:pt x="83" y="777"/>
                    </a:lnTo>
                    <a:lnTo>
                      <a:pt x="84" y="770"/>
                    </a:lnTo>
                    <a:lnTo>
                      <a:pt x="84" y="763"/>
                    </a:lnTo>
                    <a:lnTo>
                      <a:pt x="83" y="757"/>
                    </a:lnTo>
                    <a:lnTo>
                      <a:pt x="81" y="749"/>
                    </a:lnTo>
                    <a:lnTo>
                      <a:pt x="79" y="741"/>
                    </a:lnTo>
                    <a:lnTo>
                      <a:pt x="78" y="733"/>
                    </a:lnTo>
                    <a:lnTo>
                      <a:pt x="76" y="726"/>
                    </a:lnTo>
                    <a:lnTo>
                      <a:pt x="74" y="718"/>
                    </a:lnTo>
                    <a:lnTo>
                      <a:pt x="73" y="710"/>
                    </a:lnTo>
                    <a:lnTo>
                      <a:pt x="72" y="704"/>
                    </a:lnTo>
                    <a:lnTo>
                      <a:pt x="72" y="697"/>
                    </a:lnTo>
                    <a:lnTo>
                      <a:pt x="72" y="691"/>
                    </a:lnTo>
                    <a:lnTo>
                      <a:pt x="75" y="686"/>
                    </a:lnTo>
                    <a:lnTo>
                      <a:pt x="79" y="683"/>
                    </a:lnTo>
                    <a:lnTo>
                      <a:pt x="83" y="682"/>
                    </a:lnTo>
                    <a:lnTo>
                      <a:pt x="87" y="681"/>
                    </a:lnTo>
                    <a:lnTo>
                      <a:pt x="92" y="681"/>
                    </a:lnTo>
                    <a:lnTo>
                      <a:pt x="96" y="682"/>
                    </a:lnTo>
                    <a:lnTo>
                      <a:pt x="100" y="684"/>
                    </a:lnTo>
                    <a:lnTo>
                      <a:pt x="104" y="685"/>
                    </a:lnTo>
                    <a:lnTo>
                      <a:pt x="109" y="686"/>
                    </a:lnTo>
                    <a:lnTo>
                      <a:pt x="114" y="687"/>
                    </a:lnTo>
                    <a:lnTo>
                      <a:pt x="118" y="687"/>
                    </a:lnTo>
                    <a:lnTo>
                      <a:pt x="121" y="686"/>
                    </a:lnTo>
                    <a:lnTo>
                      <a:pt x="124" y="683"/>
                    </a:lnTo>
                    <a:lnTo>
                      <a:pt x="127" y="679"/>
                    </a:lnTo>
                    <a:lnTo>
                      <a:pt x="131" y="673"/>
                    </a:lnTo>
                    <a:lnTo>
                      <a:pt x="133" y="666"/>
                    </a:lnTo>
                    <a:lnTo>
                      <a:pt x="133" y="659"/>
                    </a:lnTo>
                    <a:lnTo>
                      <a:pt x="133" y="649"/>
                    </a:lnTo>
                    <a:lnTo>
                      <a:pt x="129" y="639"/>
                    </a:lnTo>
                    <a:lnTo>
                      <a:pt x="126" y="626"/>
                    </a:lnTo>
                    <a:lnTo>
                      <a:pt x="123" y="614"/>
                    </a:lnTo>
                    <a:lnTo>
                      <a:pt x="119" y="599"/>
                    </a:lnTo>
                    <a:lnTo>
                      <a:pt x="114" y="584"/>
                    </a:lnTo>
                    <a:lnTo>
                      <a:pt x="108" y="568"/>
                    </a:lnTo>
                    <a:lnTo>
                      <a:pt x="103" y="553"/>
                    </a:lnTo>
                    <a:lnTo>
                      <a:pt x="98" y="536"/>
                    </a:lnTo>
                    <a:lnTo>
                      <a:pt x="94" y="519"/>
                    </a:lnTo>
                    <a:lnTo>
                      <a:pt x="89" y="503"/>
                    </a:lnTo>
                    <a:lnTo>
                      <a:pt x="86" y="486"/>
                    </a:lnTo>
                    <a:lnTo>
                      <a:pt x="83" y="471"/>
                    </a:lnTo>
                    <a:lnTo>
                      <a:pt x="82" y="455"/>
                    </a:lnTo>
                    <a:lnTo>
                      <a:pt x="82" y="440"/>
                    </a:lnTo>
                    <a:lnTo>
                      <a:pt x="82" y="432"/>
                    </a:lnTo>
                    <a:lnTo>
                      <a:pt x="83" y="422"/>
                    </a:lnTo>
                    <a:lnTo>
                      <a:pt x="85" y="412"/>
                    </a:lnTo>
                    <a:lnTo>
                      <a:pt x="86" y="400"/>
                    </a:lnTo>
                    <a:lnTo>
                      <a:pt x="88" y="390"/>
                    </a:lnTo>
                    <a:lnTo>
                      <a:pt x="91" y="378"/>
                    </a:lnTo>
                    <a:lnTo>
                      <a:pt x="94" y="367"/>
                    </a:lnTo>
                    <a:lnTo>
                      <a:pt x="96" y="355"/>
                    </a:lnTo>
                    <a:lnTo>
                      <a:pt x="98" y="343"/>
                    </a:lnTo>
                    <a:lnTo>
                      <a:pt x="99" y="332"/>
                    </a:lnTo>
                    <a:lnTo>
                      <a:pt x="101" y="321"/>
                    </a:lnTo>
                    <a:lnTo>
                      <a:pt x="102" y="311"/>
                    </a:lnTo>
                    <a:lnTo>
                      <a:pt x="102" y="301"/>
                    </a:lnTo>
                    <a:lnTo>
                      <a:pt x="102" y="292"/>
                    </a:lnTo>
                    <a:lnTo>
                      <a:pt x="101" y="284"/>
                    </a:lnTo>
                    <a:lnTo>
                      <a:pt x="99" y="277"/>
                    </a:lnTo>
                    <a:close/>
                  </a:path>
                </a:pathLst>
              </a:custGeom>
              <a:solidFill>
                <a:srgbClr val="DE8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6" name="Freeform 1124">
                <a:extLst>
                  <a:ext uri="{FF2B5EF4-FFF2-40B4-BE49-F238E27FC236}">
                    <a16:creationId xmlns:a16="http://schemas.microsoft.com/office/drawing/2014/main" id="{EA41D261-AAE5-BDF6-3EC5-646DE6ED02F0}"/>
                  </a:ext>
                </a:extLst>
              </p:cNvPr>
              <p:cNvSpPr>
                <a:spLocks/>
              </p:cNvSpPr>
              <p:nvPr/>
            </p:nvSpPr>
            <p:spPr bwMode="auto">
              <a:xfrm>
                <a:off x="4864" y="3625"/>
                <a:ext cx="114" cy="293"/>
              </a:xfrm>
              <a:custGeom>
                <a:avLst/>
                <a:gdLst>
                  <a:gd name="T0" fmla="*/ 83 w 341"/>
                  <a:gd name="T1" fmla="*/ 220 h 877"/>
                  <a:gd name="T2" fmla="*/ 44 w 341"/>
                  <a:gd name="T3" fmla="*/ 197 h 877"/>
                  <a:gd name="T4" fmla="*/ 13 w 341"/>
                  <a:gd name="T5" fmla="*/ 175 h 877"/>
                  <a:gd name="T6" fmla="*/ 3 w 341"/>
                  <a:gd name="T7" fmla="*/ 142 h 877"/>
                  <a:gd name="T8" fmla="*/ 6 w 341"/>
                  <a:gd name="T9" fmla="*/ 121 h 877"/>
                  <a:gd name="T10" fmla="*/ 38 w 341"/>
                  <a:gd name="T11" fmla="*/ 111 h 877"/>
                  <a:gd name="T12" fmla="*/ 72 w 341"/>
                  <a:gd name="T13" fmla="*/ 110 h 877"/>
                  <a:gd name="T14" fmla="*/ 99 w 341"/>
                  <a:gd name="T15" fmla="*/ 90 h 877"/>
                  <a:gd name="T16" fmla="*/ 121 w 341"/>
                  <a:gd name="T17" fmla="*/ 61 h 877"/>
                  <a:gd name="T18" fmla="*/ 146 w 341"/>
                  <a:gd name="T19" fmla="*/ 30 h 877"/>
                  <a:gd name="T20" fmla="*/ 174 w 341"/>
                  <a:gd name="T21" fmla="*/ 7 h 877"/>
                  <a:gd name="T22" fmla="*/ 199 w 341"/>
                  <a:gd name="T23" fmla="*/ 0 h 877"/>
                  <a:gd name="T24" fmla="*/ 215 w 341"/>
                  <a:gd name="T25" fmla="*/ 6 h 877"/>
                  <a:gd name="T26" fmla="*/ 240 w 341"/>
                  <a:gd name="T27" fmla="*/ 32 h 877"/>
                  <a:gd name="T28" fmla="*/ 270 w 341"/>
                  <a:gd name="T29" fmla="*/ 79 h 877"/>
                  <a:gd name="T30" fmla="*/ 290 w 341"/>
                  <a:gd name="T31" fmla="*/ 118 h 877"/>
                  <a:gd name="T32" fmla="*/ 307 w 341"/>
                  <a:gd name="T33" fmla="*/ 160 h 877"/>
                  <a:gd name="T34" fmla="*/ 321 w 341"/>
                  <a:gd name="T35" fmla="*/ 204 h 877"/>
                  <a:gd name="T36" fmla="*/ 330 w 341"/>
                  <a:gd name="T37" fmla="*/ 254 h 877"/>
                  <a:gd name="T38" fmla="*/ 336 w 341"/>
                  <a:gd name="T39" fmla="*/ 309 h 877"/>
                  <a:gd name="T40" fmla="*/ 341 w 341"/>
                  <a:gd name="T41" fmla="*/ 374 h 877"/>
                  <a:gd name="T42" fmla="*/ 340 w 341"/>
                  <a:gd name="T43" fmla="*/ 421 h 877"/>
                  <a:gd name="T44" fmla="*/ 334 w 341"/>
                  <a:gd name="T45" fmla="*/ 470 h 877"/>
                  <a:gd name="T46" fmla="*/ 325 w 341"/>
                  <a:gd name="T47" fmla="*/ 520 h 877"/>
                  <a:gd name="T48" fmla="*/ 313 w 341"/>
                  <a:gd name="T49" fmla="*/ 569 h 877"/>
                  <a:gd name="T50" fmla="*/ 301 w 341"/>
                  <a:gd name="T51" fmla="*/ 616 h 877"/>
                  <a:gd name="T52" fmla="*/ 288 w 341"/>
                  <a:gd name="T53" fmla="*/ 658 h 877"/>
                  <a:gd name="T54" fmla="*/ 265 w 341"/>
                  <a:gd name="T55" fmla="*/ 731 h 877"/>
                  <a:gd name="T56" fmla="*/ 232 w 341"/>
                  <a:gd name="T57" fmla="*/ 814 h 877"/>
                  <a:gd name="T58" fmla="*/ 188 w 341"/>
                  <a:gd name="T59" fmla="*/ 866 h 877"/>
                  <a:gd name="T60" fmla="*/ 106 w 341"/>
                  <a:gd name="T61" fmla="*/ 877 h 877"/>
                  <a:gd name="T62" fmla="*/ 36 w 341"/>
                  <a:gd name="T63" fmla="*/ 860 h 877"/>
                  <a:gd name="T64" fmla="*/ 6 w 341"/>
                  <a:gd name="T65" fmla="*/ 818 h 877"/>
                  <a:gd name="T66" fmla="*/ 5 w 341"/>
                  <a:gd name="T67" fmla="*/ 758 h 877"/>
                  <a:gd name="T68" fmla="*/ 22 w 341"/>
                  <a:gd name="T69" fmla="*/ 762 h 877"/>
                  <a:gd name="T70" fmla="*/ 40 w 341"/>
                  <a:gd name="T71" fmla="*/ 788 h 877"/>
                  <a:gd name="T72" fmla="*/ 78 w 341"/>
                  <a:gd name="T73" fmla="*/ 793 h 877"/>
                  <a:gd name="T74" fmla="*/ 92 w 341"/>
                  <a:gd name="T75" fmla="*/ 768 h 877"/>
                  <a:gd name="T76" fmla="*/ 84 w 341"/>
                  <a:gd name="T77" fmla="*/ 729 h 877"/>
                  <a:gd name="T78" fmla="*/ 77 w 341"/>
                  <a:gd name="T79" fmla="*/ 691 h 877"/>
                  <a:gd name="T80" fmla="*/ 93 w 341"/>
                  <a:gd name="T81" fmla="*/ 674 h 877"/>
                  <a:gd name="T82" fmla="*/ 118 w 341"/>
                  <a:gd name="T83" fmla="*/ 683 h 877"/>
                  <a:gd name="T84" fmla="*/ 139 w 341"/>
                  <a:gd name="T85" fmla="*/ 676 h 877"/>
                  <a:gd name="T86" fmla="*/ 145 w 341"/>
                  <a:gd name="T87" fmla="*/ 649 h 877"/>
                  <a:gd name="T88" fmla="*/ 137 w 341"/>
                  <a:gd name="T89" fmla="*/ 620 h 877"/>
                  <a:gd name="T90" fmla="*/ 124 w 341"/>
                  <a:gd name="T91" fmla="*/ 582 h 877"/>
                  <a:gd name="T92" fmla="*/ 108 w 341"/>
                  <a:gd name="T93" fmla="*/ 539 h 877"/>
                  <a:gd name="T94" fmla="*/ 95 w 341"/>
                  <a:gd name="T95" fmla="*/ 493 h 877"/>
                  <a:gd name="T96" fmla="*/ 85 w 341"/>
                  <a:gd name="T97" fmla="*/ 449 h 877"/>
                  <a:gd name="T98" fmla="*/ 83 w 341"/>
                  <a:gd name="T99" fmla="*/ 407 h 877"/>
                  <a:gd name="T100" fmla="*/ 92 w 341"/>
                  <a:gd name="T101" fmla="*/ 350 h 877"/>
                  <a:gd name="T102" fmla="*/ 104 w 341"/>
                  <a:gd name="T103" fmla="*/ 292 h 877"/>
                  <a:gd name="T104" fmla="*/ 102 w 341"/>
                  <a:gd name="T105" fmla="*/ 245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1" h="877">
                    <a:moveTo>
                      <a:pt x="102" y="245"/>
                    </a:moveTo>
                    <a:lnTo>
                      <a:pt x="99" y="238"/>
                    </a:lnTo>
                    <a:lnTo>
                      <a:pt x="95" y="232"/>
                    </a:lnTo>
                    <a:lnTo>
                      <a:pt x="89" y="226"/>
                    </a:lnTo>
                    <a:lnTo>
                      <a:pt x="83" y="220"/>
                    </a:lnTo>
                    <a:lnTo>
                      <a:pt x="76" y="215"/>
                    </a:lnTo>
                    <a:lnTo>
                      <a:pt x="68" y="211"/>
                    </a:lnTo>
                    <a:lnTo>
                      <a:pt x="60" y="205"/>
                    </a:lnTo>
                    <a:lnTo>
                      <a:pt x="52" y="201"/>
                    </a:lnTo>
                    <a:lnTo>
                      <a:pt x="44" y="197"/>
                    </a:lnTo>
                    <a:lnTo>
                      <a:pt x="37" y="193"/>
                    </a:lnTo>
                    <a:lnTo>
                      <a:pt x="30" y="189"/>
                    </a:lnTo>
                    <a:lnTo>
                      <a:pt x="23" y="184"/>
                    </a:lnTo>
                    <a:lnTo>
                      <a:pt x="18" y="179"/>
                    </a:lnTo>
                    <a:lnTo>
                      <a:pt x="13" y="175"/>
                    </a:lnTo>
                    <a:lnTo>
                      <a:pt x="9" y="170"/>
                    </a:lnTo>
                    <a:lnTo>
                      <a:pt x="7" y="164"/>
                    </a:lnTo>
                    <a:lnTo>
                      <a:pt x="6" y="156"/>
                    </a:lnTo>
                    <a:lnTo>
                      <a:pt x="5" y="149"/>
                    </a:lnTo>
                    <a:lnTo>
                      <a:pt x="3" y="142"/>
                    </a:lnTo>
                    <a:lnTo>
                      <a:pt x="2" y="137"/>
                    </a:lnTo>
                    <a:lnTo>
                      <a:pt x="1" y="133"/>
                    </a:lnTo>
                    <a:lnTo>
                      <a:pt x="2" y="129"/>
                    </a:lnTo>
                    <a:lnTo>
                      <a:pt x="3" y="125"/>
                    </a:lnTo>
                    <a:lnTo>
                      <a:pt x="6" y="121"/>
                    </a:lnTo>
                    <a:lnTo>
                      <a:pt x="14" y="116"/>
                    </a:lnTo>
                    <a:lnTo>
                      <a:pt x="21" y="113"/>
                    </a:lnTo>
                    <a:lnTo>
                      <a:pt x="26" y="111"/>
                    </a:lnTo>
                    <a:lnTo>
                      <a:pt x="32" y="111"/>
                    </a:lnTo>
                    <a:lnTo>
                      <a:pt x="38" y="111"/>
                    </a:lnTo>
                    <a:lnTo>
                      <a:pt x="45" y="112"/>
                    </a:lnTo>
                    <a:lnTo>
                      <a:pt x="52" y="113"/>
                    </a:lnTo>
                    <a:lnTo>
                      <a:pt x="61" y="113"/>
                    </a:lnTo>
                    <a:lnTo>
                      <a:pt x="67" y="111"/>
                    </a:lnTo>
                    <a:lnTo>
                      <a:pt x="72" y="110"/>
                    </a:lnTo>
                    <a:lnTo>
                      <a:pt x="78" y="107"/>
                    </a:lnTo>
                    <a:lnTo>
                      <a:pt x="83" y="103"/>
                    </a:lnTo>
                    <a:lnTo>
                      <a:pt x="88" y="99"/>
                    </a:lnTo>
                    <a:lnTo>
                      <a:pt x="93" y="94"/>
                    </a:lnTo>
                    <a:lnTo>
                      <a:pt x="99" y="90"/>
                    </a:lnTo>
                    <a:lnTo>
                      <a:pt x="103" y="84"/>
                    </a:lnTo>
                    <a:lnTo>
                      <a:pt x="107" y="79"/>
                    </a:lnTo>
                    <a:lnTo>
                      <a:pt x="111" y="73"/>
                    </a:lnTo>
                    <a:lnTo>
                      <a:pt x="116" y="68"/>
                    </a:lnTo>
                    <a:lnTo>
                      <a:pt x="121" y="61"/>
                    </a:lnTo>
                    <a:lnTo>
                      <a:pt x="125" y="56"/>
                    </a:lnTo>
                    <a:lnTo>
                      <a:pt x="129" y="50"/>
                    </a:lnTo>
                    <a:lnTo>
                      <a:pt x="133" y="45"/>
                    </a:lnTo>
                    <a:lnTo>
                      <a:pt x="138" y="39"/>
                    </a:lnTo>
                    <a:lnTo>
                      <a:pt x="146" y="30"/>
                    </a:lnTo>
                    <a:lnTo>
                      <a:pt x="153" y="23"/>
                    </a:lnTo>
                    <a:lnTo>
                      <a:pt x="159" y="18"/>
                    </a:lnTo>
                    <a:lnTo>
                      <a:pt x="164" y="13"/>
                    </a:lnTo>
                    <a:lnTo>
                      <a:pt x="169" y="10"/>
                    </a:lnTo>
                    <a:lnTo>
                      <a:pt x="174" y="7"/>
                    </a:lnTo>
                    <a:lnTo>
                      <a:pt x="180" y="4"/>
                    </a:lnTo>
                    <a:lnTo>
                      <a:pt x="186" y="0"/>
                    </a:lnTo>
                    <a:lnTo>
                      <a:pt x="190" y="0"/>
                    </a:lnTo>
                    <a:lnTo>
                      <a:pt x="194" y="0"/>
                    </a:lnTo>
                    <a:lnTo>
                      <a:pt x="199" y="0"/>
                    </a:lnTo>
                    <a:lnTo>
                      <a:pt x="202" y="0"/>
                    </a:lnTo>
                    <a:lnTo>
                      <a:pt x="205" y="1"/>
                    </a:lnTo>
                    <a:lnTo>
                      <a:pt x="209" y="2"/>
                    </a:lnTo>
                    <a:lnTo>
                      <a:pt x="212" y="4"/>
                    </a:lnTo>
                    <a:lnTo>
                      <a:pt x="215" y="6"/>
                    </a:lnTo>
                    <a:lnTo>
                      <a:pt x="220" y="9"/>
                    </a:lnTo>
                    <a:lnTo>
                      <a:pt x="224" y="13"/>
                    </a:lnTo>
                    <a:lnTo>
                      <a:pt x="228" y="17"/>
                    </a:lnTo>
                    <a:lnTo>
                      <a:pt x="233" y="25"/>
                    </a:lnTo>
                    <a:lnTo>
                      <a:pt x="240" y="32"/>
                    </a:lnTo>
                    <a:lnTo>
                      <a:pt x="246" y="40"/>
                    </a:lnTo>
                    <a:lnTo>
                      <a:pt x="252" y="51"/>
                    </a:lnTo>
                    <a:lnTo>
                      <a:pt x="261" y="62"/>
                    </a:lnTo>
                    <a:lnTo>
                      <a:pt x="265" y="71"/>
                    </a:lnTo>
                    <a:lnTo>
                      <a:pt x="270" y="79"/>
                    </a:lnTo>
                    <a:lnTo>
                      <a:pt x="274" y="87"/>
                    </a:lnTo>
                    <a:lnTo>
                      <a:pt x="279" y="94"/>
                    </a:lnTo>
                    <a:lnTo>
                      <a:pt x="283" y="102"/>
                    </a:lnTo>
                    <a:lnTo>
                      <a:pt x="287" y="111"/>
                    </a:lnTo>
                    <a:lnTo>
                      <a:pt x="290" y="118"/>
                    </a:lnTo>
                    <a:lnTo>
                      <a:pt x="294" y="127"/>
                    </a:lnTo>
                    <a:lnTo>
                      <a:pt x="297" y="135"/>
                    </a:lnTo>
                    <a:lnTo>
                      <a:pt x="301" y="142"/>
                    </a:lnTo>
                    <a:lnTo>
                      <a:pt x="304" y="152"/>
                    </a:lnTo>
                    <a:lnTo>
                      <a:pt x="307" y="160"/>
                    </a:lnTo>
                    <a:lnTo>
                      <a:pt x="310" y="169"/>
                    </a:lnTo>
                    <a:lnTo>
                      <a:pt x="313" y="177"/>
                    </a:lnTo>
                    <a:lnTo>
                      <a:pt x="315" y="186"/>
                    </a:lnTo>
                    <a:lnTo>
                      <a:pt x="318" y="195"/>
                    </a:lnTo>
                    <a:lnTo>
                      <a:pt x="321" y="204"/>
                    </a:lnTo>
                    <a:lnTo>
                      <a:pt x="323" y="214"/>
                    </a:lnTo>
                    <a:lnTo>
                      <a:pt x="325" y="223"/>
                    </a:lnTo>
                    <a:lnTo>
                      <a:pt x="327" y="234"/>
                    </a:lnTo>
                    <a:lnTo>
                      <a:pt x="328" y="243"/>
                    </a:lnTo>
                    <a:lnTo>
                      <a:pt x="330" y="254"/>
                    </a:lnTo>
                    <a:lnTo>
                      <a:pt x="331" y="264"/>
                    </a:lnTo>
                    <a:lnTo>
                      <a:pt x="333" y="276"/>
                    </a:lnTo>
                    <a:lnTo>
                      <a:pt x="334" y="286"/>
                    </a:lnTo>
                    <a:lnTo>
                      <a:pt x="335" y="298"/>
                    </a:lnTo>
                    <a:lnTo>
                      <a:pt x="336" y="309"/>
                    </a:lnTo>
                    <a:lnTo>
                      <a:pt x="337" y="322"/>
                    </a:lnTo>
                    <a:lnTo>
                      <a:pt x="338" y="334"/>
                    </a:lnTo>
                    <a:lnTo>
                      <a:pt x="340" y="347"/>
                    </a:lnTo>
                    <a:lnTo>
                      <a:pt x="340" y="360"/>
                    </a:lnTo>
                    <a:lnTo>
                      <a:pt x="341" y="374"/>
                    </a:lnTo>
                    <a:lnTo>
                      <a:pt x="341" y="383"/>
                    </a:lnTo>
                    <a:lnTo>
                      <a:pt x="341" y="393"/>
                    </a:lnTo>
                    <a:lnTo>
                      <a:pt x="341" y="401"/>
                    </a:lnTo>
                    <a:lnTo>
                      <a:pt x="341" y="411"/>
                    </a:lnTo>
                    <a:lnTo>
                      <a:pt x="340" y="421"/>
                    </a:lnTo>
                    <a:lnTo>
                      <a:pt x="340" y="430"/>
                    </a:lnTo>
                    <a:lnTo>
                      <a:pt x="338" y="440"/>
                    </a:lnTo>
                    <a:lnTo>
                      <a:pt x="337" y="450"/>
                    </a:lnTo>
                    <a:lnTo>
                      <a:pt x="335" y="460"/>
                    </a:lnTo>
                    <a:lnTo>
                      <a:pt x="334" y="470"/>
                    </a:lnTo>
                    <a:lnTo>
                      <a:pt x="332" y="480"/>
                    </a:lnTo>
                    <a:lnTo>
                      <a:pt x="331" y="490"/>
                    </a:lnTo>
                    <a:lnTo>
                      <a:pt x="329" y="500"/>
                    </a:lnTo>
                    <a:lnTo>
                      <a:pt x="327" y="510"/>
                    </a:lnTo>
                    <a:lnTo>
                      <a:pt x="325" y="520"/>
                    </a:lnTo>
                    <a:lnTo>
                      <a:pt x="323" y="530"/>
                    </a:lnTo>
                    <a:lnTo>
                      <a:pt x="321" y="540"/>
                    </a:lnTo>
                    <a:lnTo>
                      <a:pt x="318" y="550"/>
                    </a:lnTo>
                    <a:lnTo>
                      <a:pt x="315" y="560"/>
                    </a:lnTo>
                    <a:lnTo>
                      <a:pt x="313" y="569"/>
                    </a:lnTo>
                    <a:lnTo>
                      <a:pt x="310" y="580"/>
                    </a:lnTo>
                    <a:lnTo>
                      <a:pt x="308" y="588"/>
                    </a:lnTo>
                    <a:lnTo>
                      <a:pt x="305" y="598"/>
                    </a:lnTo>
                    <a:lnTo>
                      <a:pt x="303" y="607"/>
                    </a:lnTo>
                    <a:lnTo>
                      <a:pt x="301" y="616"/>
                    </a:lnTo>
                    <a:lnTo>
                      <a:pt x="297" y="625"/>
                    </a:lnTo>
                    <a:lnTo>
                      <a:pt x="295" y="633"/>
                    </a:lnTo>
                    <a:lnTo>
                      <a:pt x="292" y="642"/>
                    </a:lnTo>
                    <a:lnTo>
                      <a:pt x="290" y="650"/>
                    </a:lnTo>
                    <a:lnTo>
                      <a:pt x="288" y="658"/>
                    </a:lnTo>
                    <a:lnTo>
                      <a:pt x="285" y="666"/>
                    </a:lnTo>
                    <a:lnTo>
                      <a:pt x="283" y="674"/>
                    </a:lnTo>
                    <a:lnTo>
                      <a:pt x="276" y="693"/>
                    </a:lnTo>
                    <a:lnTo>
                      <a:pt x="270" y="713"/>
                    </a:lnTo>
                    <a:lnTo>
                      <a:pt x="265" y="731"/>
                    </a:lnTo>
                    <a:lnTo>
                      <a:pt x="259" y="750"/>
                    </a:lnTo>
                    <a:lnTo>
                      <a:pt x="252" y="767"/>
                    </a:lnTo>
                    <a:lnTo>
                      <a:pt x="246" y="784"/>
                    </a:lnTo>
                    <a:lnTo>
                      <a:pt x="239" y="799"/>
                    </a:lnTo>
                    <a:lnTo>
                      <a:pt x="232" y="814"/>
                    </a:lnTo>
                    <a:lnTo>
                      <a:pt x="225" y="827"/>
                    </a:lnTo>
                    <a:lnTo>
                      <a:pt x="216" y="839"/>
                    </a:lnTo>
                    <a:lnTo>
                      <a:pt x="207" y="849"/>
                    </a:lnTo>
                    <a:lnTo>
                      <a:pt x="198" y="858"/>
                    </a:lnTo>
                    <a:lnTo>
                      <a:pt x="188" y="866"/>
                    </a:lnTo>
                    <a:lnTo>
                      <a:pt x="177" y="871"/>
                    </a:lnTo>
                    <a:lnTo>
                      <a:pt x="164" y="875"/>
                    </a:lnTo>
                    <a:lnTo>
                      <a:pt x="150" y="876"/>
                    </a:lnTo>
                    <a:lnTo>
                      <a:pt x="127" y="877"/>
                    </a:lnTo>
                    <a:lnTo>
                      <a:pt x="106" y="877"/>
                    </a:lnTo>
                    <a:lnTo>
                      <a:pt x="87" y="876"/>
                    </a:lnTo>
                    <a:lnTo>
                      <a:pt x="71" y="873"/>
                    </a:lnTo>
                    <a:lnTo>
                      <a:pt x="58" y="870"/>
                    </a:lnTo>
                    <a:lnTo>
                      <a:pt x="45" y="866"/>
                    </a:lnTo>
                    <a:lnTo>
                      <a:pt x="36" y="860"/>
                    </a:lnTo>
                    <a:lnTo>
                      <a:pt x="27" y="854"/>
                    </a:lnTo>
                    <a:lnTo>
                      <a:pt x="20" y="847"/>
                    </a:lnTo>
                    <a:lnTo>
                      <a:pt x="15" y="838"/>
                    </a:lnTo>
                    <a:lnTo>
                      <a:pt x="10" y="829"/>
                    </a:lnTo>
                    <a:lnTo>
                      <a:pt x="6" y="818"/>
                    </a:lnTo>
                    <a:lnTo>
                      <a:pt x="4" y="807"/>
                    </a:lnTo>
                    <a:lnTo>
                      <a:pt x="2" y="794"/>
                    </a:lnTo>
                    <a:lnTo>
                      <a:pt x="1" y="779"/>
                    </a:lnTo>
                    <a:lnTo>
                      <a:pt x="0" y="764"/>
                    </a:lnTo>
                    <a:lnTo>
                      <a:pt x="5" y="758"/>
                    </a:lnTo>
                    <a:lnTo>
                      <a:pt x="8" y="755"/>
                    </a:lnTo>
                    <a:lnTo>
                      <a:pt x="13" y="754"/>
                    </a:lnTo>
                    <a:lnTo>
                      <a:pt x="16" y="755"/>
                    </a:lnTo>
                    <a:lnTo>
                      <a:pt x="19" y="757"/>
                    </a:lnTo>
                    <a:lnTo>
                      <a:pt x="22" y="762"/>
                    </a:lnTo>
                    <a:lnTo>
                      <a:pt x="25" y="767"/>
                    </a:lnTo>
                    <a:lnTo>
                      <a:pt x="28" y="772"/>
                    </a:lnTo>
                    <a:lnTo>
                      <a:pt x="31" y="777"/>
                    </a:lnTo>
                    <a:lnTo>
                      <a:pt x="36" y="783"/>
                    </a:lnTo>
                    <a:lnTo>
                      <a:pt x="40" y="788"/>
                    </a:lnTo>
                    <a:lnTo>
                      <a:pt x="45" y="792"/>
                    </a:lnTo>
                    <a:lnTo>
                      <a:pt x="51" y="794"/>
                    </a:lnTo>
                    <a:lnTo>
                      <a:pt x="59" y="796"/>
                    </a:lnTo>
                    <a:lnTo>
                      <a:pt x="68" y="796"/>
                    </a:lnTo>
                    <a:lnTo>
                      <a:pt x="78" y="793"/>
                    </a:lnTo>
                    <a:lnTo>
                      <a:pt x="84" y="790"/>
                    </a:lnTo>
                    <a:lnTo>
                      <a:pt x="87" y="786"/>
                    </a:lnTo>
                    <a:lnTo>
                      <a:pt x="90" y="780"/>
                    </a:lnTo>
                    <a:lnTo>
                      <a:pt x="91" y="774"/>
                    </a:lnTo>
                    <a:lnTo>
                      <a:pt x="92" y="768"/>
                    </a:lnTo>
                    <a:lnTo>
                      <a:pt x="91" y="760"/>
                    </a:lnTo>
                    <a:lnTo>
                      <a:pt x="90" y="753"/>
                    </a:lnTo>
                    <a:lnTo>
                      <a:pt x="89" y="745"/>
                    </a:lnTo>
                    <a:lnTo>
                      <a:pt x="87" y="737"/>
                    </a:lnTo>
                    <a:lnTo>
                      <a:pt x="84" y="729"/>
                    </a:lnTo>
                    <a:lnTo>
                      <a:pt x="82" y="721"/>
                    </a:lnTo>
                    <a:lnTo>
                      <a:pt x="80" y="712"/>
                    </a:lnTo>
                    <a:lnTo>
                      <a:pt x="79" y="705"/>
                    </a:lnTo>
                    <a:lnTo>
                      <a:pt x="77" y="697"/>
                    </a:lnTo>
                    <a:lnTo>
                      <a:pt x="77" y="691"/>
                    </a:lnTo>
                    <a:lnTo>
                      <a:pt x="77" y="685"/>
                    </a:lnTo>
                    <a:lnTo>
                      <a:pt x="80" y="680"/>
                    </a:lnTo>
                    <a:lnTo>
                      <a:pt x="84" y="676"/>
                    </a:lnTo>
                    <a:lnTo>
                      <a:pt x="88" y="674"/>
                    </a:lnTo>
                    <a:lnTo>
                      <a:pt x="93" y="674"/>
                    </a:lnTo>
                    <a:lnTo>
                      <a:pt x="98" y="674"/>
                    </a:lnTo>
                    <a:lnTo>
                      <a:pt x="103" y="676"/>
                    </a:lnTo>
                    <a:lnTo>
                      <a:pt x="108" y="678"/>
                    </a:lnTo>
                    <a:lnTo>
                      <a:pt x="113" y="681"/>
                    </a:lnTo>
                    <a:lnTo>
                      <a:pt x="118" y="683"/>
                    </a:lnTo>
                    <a:lnTo>
                      <a:pt x="123" y="684"/>
                    </a:lnTo>
                    <a:lnTo>
                      <a:pt x="127" y="684"/>
                    </a:lnTo>
                    <a:lnTo>
                      <a:pt x="131" y="683"/>
                    </a:lnTo>
                    <a:lnTo>
                      <a:pt x="136" y="681"/>
                    </a:lnTo>
                    <a:lnTo>
                      <a:pt x="139" y="676"/>
                    </a:lnTo>
                    <a:lnTo>
                      <a:pt x="142" y="670"/>
                    </a:lnTo>
                    <a:lnTo>
                      <a:pt x="145" y="662"/>
                    </a:lnTo>
                    <a:lnTo>
                      <a:pt x="145" y="658"/>
                    </a:lnTo>
                    <a:lnTo>
                      <a:pt x="145" y="654"/>
                    </a:lnTo>
                    <a:lnTo>
                      <a:pt x="145" y="649"/>
                    </a:lnTo>
                    <a:lnTo>
                      <a:pt x="143" y="644"/>
                    </a:lnTo>
                    <a:lnTo>
                      <a:pt x="143" y="639"/>
                    </a:lnTo>
                    <a:lnTo>
                      <a:pt x="141" y="633"/>
                    </a:lnTo>
                    <a:lnTo>
                      <a:pt x="139" y="627"/>
                    </a:lnTo>
                    <a:lnTo>
                      <a:pt x="137" y="620"/>
                    </a:lnTo>
                    <a:lnTo>
                      <a:pt x="134" y="612"/>
                    </a:lnTo>
                    <a:lnTo>
                      <a:pt x="132" y="606"/>
                    </a:lnTo>
                    <a:lnTo>
                      <a:pt x="130" y="598"/>
                    </a:lnTo>
                    <a:lnTo>
                      <a:pt x="127" y="590"/>
                    </a:lnTo>
                    <a:lnTo>
                      <a:pt x="124" y="582"/>
                    </a:lnTo>
                    <a:lnTo>
                      <a:pt x="121" y="574"/>
                    </a:lnTo>
                    <a:lnTo>
                      <a:pt x="118" y="565"/>
                    </a:lnTo>
                    <a:lnTo>
                      <a:pt x="116" y="557"/>
                    </a:lnTo>
                    <a:lnTo>
                      <a:pt x="111" y="548"/>
                    </a:lnTo>
                    <a:lnTo>
                      <a:pt x="108" y="539"/>
                    </a:lnTo>
                    <a:lnTo>
                      <a:pt x="106" y="530"/>
                    </a:lnTo>
                    <a:lnTo>
                      <a:pt x="103" y="521"/>
                    </a:lnTo>
                    <a:lnTo>
                      <a:pt x="100" y="512"/>
                    </a:lnTo>
                    <a:lnTo>
                      <a:pt x="97" y="503"/>
                    </a:lnTo>
                    <a:lnTo>
                      <a:pt x="95" y="493"/>
                    </a:lnTo>
                    <a:lnTo>
                      <a:pt x="91" y="485"/>
                    </a:lnTo>
                    <a:lnTo>
                      <a:pt x="89" y="476"/>
                    </a:lnTo>
                    <a:lnTo>
                      <a:pt x="88" y="467"/>
                    </a:lnTo>
                    <a:lnTo>
                      <a:pt x="86" y="459"/>
                    </a:lnTo>
                    <a:lnTo>
                      <a:pt x="85" y="449"/>
                    </a:lnTo>
                    <a:lnTo>
                      <a:pt x="84" y="441"/>
                    </a:lnTo>
                    <a:lnTo>
                      <a:pt x="83" y="432"/>
                    </a:lnTo>
                    <a:lnTo>
                      <a:pt x="83" y="424"/>
                    </a:lnTo>
                    <a:lnTo>
                      <a:pt x="83" y="417"/>
                    </a:lnTo>
                    <a:lnTo>
                      <a:pt x="83" y="407"/>
                    </a:lnTo>
                    <a:lnTo>
                      <a:pt x="84" y="397"/>
                    </a:lnTo>
                    <a:lnTo>
                      <a:pt x="86" y="386"/>
                    </a:lnTo>
                    <a:lnTo>
                      <a:pt x="88" y="375"/>
                    </a:lnTo>
                    <a:lnTo>
                      <a:pt x="90" y="363"/>
                    </a:lnTo>
                    <a:lnTo>
                      <a:pt x="92" y="350"/>
                    </a:lnTo>
                    <a:lnTo>
                      <a:pt x="96" y="339"/>
                    </a:lnTo>
                    <a:lnTo>
                      <a:pt x="98" y="326"/>
                    </a:lnTo>
                    <a:lnTo>
                      <a:pt x="100" y="315"/>
                    </a:lnTo>
                    <a:lnTo>
                      <a:pt x="102" y="302"/>
                    </a:lnTo>
                    <a:lnTo>
                      <a:pt x="104" y="292"/>
                    </a:lnTo>
                    <a:lnTo>
                      <a:pt x="105" y="280"/>
                    </a:lnTo>
                    <a:lnTo>
                      <a:pt x="105" y="271"/>
                    </a:lnTo>
                    <a:lnTo>
                      <a:pt x="105" y="261"/>
                    </a:lnTo>
                    <a:lnTo>
                      <a:pt x="104" y="253"/>
                    </a:lnTo>
                    <a:lnTo>
                      <a:pt x="102" y="245"/>
                    </a:lnTo>
                    <a:close/>
                  </a:path>
                </a:pathLst>
              </a:custGeom>
              <a:solidFill>
                <a:srgbClr val="ED8A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7" name="Freeform 1125">
                <a:extLst>
                  <a:ext uri="{FF2B5EF4-FFF2-40B4-BE49-F238E27FC236}">
                    <a16:creationId xmlns:a16="http://schemas.microsoft.com/office/drawing/2014/main" id="{F146C963-29CD-F754-7599-43BF00B5772D}"/>
                  </a:ext>
                </a:extLst>
              </p:cNvPr>
              <p:cNvSpPr>
                <a:spLocks/>
              </p:cNvSpPr>
              <p:nvPr/>
            </p:nvSpPr>
            <p:spPr bwMode="auto">
              <a:xfrm>
                <a:off x="4867" y="3631"/>
                <a:ext cx="100" cy="279"/>
              </a:xfrm>
              <a:custGeom>
                <a:avLst/>
                <a:gdLst>
                  <a:gd name="T0" fmla="*/ 90 w 299"/>
                  <a:gd name="T1" fmla="*/ 195 h 836"/>
                  <a:gd name="T2" fmla="*/ 54 w 299"/>
                  <a:gd name="T3" fmla="*/ 180 h 836"/>
                  <a:gd name="T4" fmla="*/ 24 w 299"/>
                  <a:gd name="T5" fmla="*/ 166 h 836"/>
                  <a:gd name="T6" fmla="*/ 12 w 299"/>
                  <a:gd name="T7" fmla="*/ 139 h 836"/>
                  <a:gd name="T8" fmla="*/ 13 w 299"/>
                  <a:gd name="T9" fmla="*/ 119 h 836"/>
                  <a:gd name="T10" fmla="*/ 42 w 299"/>
                  <a:gd name="T11" fmla="*/ 102 h 836"/>
                  <a:gd name="T12" fmla="*/ 73 w 299"/>
                  <a:gd name="T13" fmla="*/ 95 h 836"/>
                  <a:gd name="T14" fmla="*/ 108 w 299"/>
                  <a:gd name="T15" fmla="*/ 62 h 836"/>
                  <a:gd name="T16" fmla="*/ 142 w 299"/>
                  <a:gd name="T17" fmla="*/ 21 h 836"/>
                  <a:gd name="T18" fmla="*/ 177 w 299"/>
                  <a:gd name="T19" fmla="*/ 0 h 836"/>
                  <a:gd name="T20" fmla="*/ 191 w 299"/>
                  <a:gd name="T21" fmla="*/ 4 h 836"/>
                  <a:gd name="T22" fmla="*/ 204 w 299"/>
                  <a:gd name="T23" fmla="*/ 21 h 836"/>
                  <a:gd name="T24" fmla="*/ 229 w 299"/>
                  <a:gd name="T25" fmla="*/ 59 h 836"/>
                  <a:gd name="T26" fmla="*/ 250 w 299"/>
                  <a:gd name="T27" fmla="*/ 97 h 836"/>
                  <a:gd name="T28" fmla="*/ 266 w 299"/>
                  <a:gd name="T29" fmla="*/ 135 h 836"/>
                  <a:gd name="T30" fmla="*/ 279 w 299"/>
                  <a:gd name="T31" fmla="*/ 176 h 836"/>
                  <a:gd name="T32" fmla="*/ 287 w 299"/>
                  <a:gd name="T33" fmla="*/ 221 h 836"/>
                  <a:gd name="T34" fmla="*/ 294 w 299"/>
                  <a:gd name="T35" fmla="*/ 272 h 836"/>
                  <a:gd name="T36" fmla="*/ 297 w 299"/>
                  <a:gd name="T37" fmla="*/ 330 h 836"/>
                  <a:gd name="T38" fmla="*/ 299 w 299"/>
                  <a:gd name="T39" fmla="*/ 383 h 836"/>
                  <a:gd name="T40" fmla="*/ 295 w 299"/>
                  <a:gd name="T41" fmla="*/ 429 h 836"/>
                  <a:gd name="T42" fmla="*/ 287 w 299"/>
                  <a:gd name="T43" fmla="*/ 476 h 836"/>
                  <a:gd name="T44" fmla="*/ 277 w 299"/>
                  <a:gd name="T45" fmla="*/ 524 h 836"/>
                  <a:gd name="T46" fmla="*/ 265 w 299"/>
                  <a:gd name="T47" fmla="*/ 569 h 836"/>
                  <a:gd name="T48" fmla="*/ 254 w 299"/>
                  <a:gd name="T49" fmla="*/ 611 h 836"/>
                  <a:gd name="T50" fmla="*/ 240 w 299"/>
                  <a:gd name="T51" fmla="*/ 660 h 836"/>
                  <a:gd name="T52" fmla="*/ 215 w 299"/>
                  <a:gd name="T53" fmla="*/ 747 h 836"/>
                  <a:gd name="T54" fmla="*/ 183 w 299"/>
                  <a:gd name="T55" fmla="*/ 810 h 836"/>
                  <a:gd name="T56" fmla="*/ 133 w 299"/>
                  <a:gd name="T57" fmla="*/ 835 h 836"/>
                  <a:gd name="T58" fmla="*/ 41 w 299"/>
                  <a:gd name="T59" fmla="*/ 830 h 836"/>
                  <a:gd name="T60" fmla="*/ 6 w 299"/>
                  <a:gd name="T61" fmla="*/ 802 h 836"/>
                  <a:gd name="T62" fmla="*/ 1 w 299"/>
                  <a:gd name="T63" fmla="*/ 748 h 836"/>
                  <a:gd name="T64" fmla="*/ 21 w 299"/>
                  <a:gd name="T65" fmla="*/ 728 h 836"/>
                  <a:gd name="T66" fmla="*/ 39 w 299"/>
                  <a:gd name="T67" fmla="*/ 760 h 836"/>
                  <a:gd name="T68" fmla="*/ 71 w 299"/>
                  <a:gd name="T69" fmla="*/ 791 h 836"/>
                  <a:gd name="T70" fmla="*/ 105 w 299"/>
                  <a:gd name="T71" fmla="*/ 779 h 836"/>
                  <a:gd name="T72" fmla="*/ 102 w 299"/>
                  <a:gd name="T73" fmla="*/ 741 h 836"/>
                  <a:gd name="T74" fmla="*/ 90 w 299"/>
                  <a:gd name="T75" fmla="*/ 699 h 836"/>
                  <a:gd name="T76" fmla="*/ 96 w 299"/>
                  <a:gd name="T77" fmla="*/ 669 h 836"/>
                  <a:gd name="T78" fmla="*/ 122 w 299"/>
                  <a:gd name="T79" fmla="*/ 673 h 836"/>
                  <a:gd name="T80" fmla="*/ 148 w 299"/>
                  <a:gd name="T81" fmla="*/ 680 h 836"/>
                  <a:gd name="T82" fmla="*/ 162 w 299"/>
                  <a:gd name="T83" fmla="*/ 654 h 836"/>
                  <a:gd name="T84" fmla="*/ 158 w 299"/>
                  <a:gd name="T85" fmla="*/ 627 h 836"/>
                  <a:gd name="T86" fmla="*/ 144 w 299"/>
                  <a:gd name="T87" fmla="*/ 590 h 836"/>
                  <a:gd name="T88" fmla="*/ 128 w 299"/>
                  <a:gd name="T89" fmla="*/ 545 h 836"/>
                  <a:gd name="T90" fmla="*/ 111 w 299"/>
                  <a:gd name="T91" fmla="*/ 496 h 836"/>
                  <a:gd name="T92" fmla="*/ 96 w 299"/>
                  <a:gd name="T93" fmla="*/ 447 h 836"/>
                  <a:gd name="T94" fmla="*/ 90 w 299"/>
                  <a:gd name="T95" fmla="*/ 401 h 836"/>
                  <a:gd name="T96" fmla="*/ 95 w 299"/>
                  <a:gd name="T97" fmla="*/ 349 h 836"/>
                  <a:gd name="T98" fmla="*/ 108 w 299"/>
                  <a:gd name="T99" fmla="*/ 285 h 836"/>
                  <a:gd name="T100" fmla="*/ 113 w 299"/>
                  <a:gd name="T101" fmla="*/ 229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9" h="836">
                    <a:moveTo>
                      <a:pt x="109" y="214"/>
                    </a:moveTo>
                    <a:lnTo>
                      <a:pt x="106" y="207"/>
                    </a:lnTo>
                    <a:lnTo>
                      <a:pt x="101" y="203"/>
                    </a:lnTo>
                    <a:lnTo>
                      <a:pt x="96" y="199"/>
                    </a:lnTo>
                    <a:lnTo>
                      <a:pt x="90" y="195"/>
                    </a:lnTo>
                    <a:lnTo>
                      <a:pt x="83" y="192"/>
                    </a:lnTo>
                    <a:lnTo>
                      <a:pt x="76" y="188"/>
                    </a:lnTo>
                    <a:lnTo>
                      <a:pt x="69" y="185"/>
                    </a:lnTo>
                    <a:lnTo>
                      <a:pt x="61" y="182"/>
                    </a:lnTo>
                    <a:lnTo>
                      <a:pt x="54" y="180"/>
                    </a:lnTo>
                    <a:lnTo>
                      <a:pt x="47" y="178"/>
                    </a:lnTo>
                    <a:lnTo>
                      <a:pt x="40" y="175"/>
                    </a:lnTo>
                    <a:lnTo>
                      <a:pt x="34" y="173"/>
                    </a:lnTo>
                    <a:lnTo>
                      <a:pt x="28" y="169"/>
                    </a:lnTo>
                    <a:lnTo>
                      <a:pt x="24" y="166"/>
                    </a:lnTo>
                    <a:lnTo>
                      <a:pt x="19" y="162"/>
                    </a:lnTo>
                    <a:lnTo>
                      <a:pt x="17" y="158"/>
                    </a:lnTo>
                    <a:lnTo>
                      <a:pt x="16" y="151"/>
                    </a:lnTo>
                    <a:lnTo>
                      <a:pt x="14" y="144"/>
                    </a:lnTo>
                    <a:lnTo>
                      <a:pt x="12" y="139"/>
                    </a:lnTo>
                    <a:lnTo>
                      <a:pt x="10" y="135"/>
                    </a:lnTo>
                    <a:lnTo>
                      <a:pt x="9" y="132"/>
                    </a:lnTo>
                    <a:lnTo>
                      <a:pt x="9" y="128"/>
                    </a:lnTo>
                    <a:lnTo>
                      <a:pt x="10" y="124"/>
                    </a:lnTo>
                    <a:lnTo>
                      <a:pt x="13" y="119"/>
                    </a:lnTo>
                    <a:lnTo>
                      <a:pt x="21" y="113"/>
                    </a:lnTo>
                    <a:lnTo>
                      <a:pt x="28" y="108"/>
                    </a:lnTo>
                    <a:lnTo>
                      <a:pt x="33" y="105"/>
                    </a:lnTo>
                    <a:lnTo>
                      <a:pt x="38" y="103"/>
                    </a:lnTo>
                    <a:lnTo>
                      <a:pt x="42" y="102"/>
                    </a:lnTo>
                    <a:lnTo>
                      <a:pt x="47" y="101"/>
                    </a:lnTo>
                    <a:lnTo>
                      <a:pt x="52" y="100"/>
                    </a:lnTo>
                    <a:lnTo>
                      <a:pt x="57" y="99"/>
                    </a:lnTo>
                    <a:lnTo>
                      <a:pt x="66" y="98"/>
                    </a:lnTo>
                    <a:lnTo>
                      <a:pt x="73" y="95"/>
                    </a:lnTo>
                    <a:lnTo>
                      <a:pt x="80" y="91"/>
                    </a:lnTo>
                    <a:lnTo>
                      <a:pt x="88" y="84"/>
                    </a:lnTo>
                    <a:lnTo>
                      <a:pt x="94" y="77"/>
                    </a:lnTo>
                    <a:lnTo>
                      <a:pt x="101" y="70"/>
                    </a:lnTo>
                    <a:lnTo>
                      <a:pt x="108" y="62"/>
                    </a:lnTo>
                    <a:lnTo>
                      <a:pt x="115" y="54"/>
                    </a:lnTo>
                    <a:lnTo>
                      <a:pt x="121" y="45"/>
                    </a:lnTo>
                    <a:lnTo>
                      <a:pt x="128" y="37"/>
                    </a:lnTo>
                    <a:lnTo>
                      <a:pt x="135" y="29"/>
                    </a:lnTo>
                    <a:lnTo>
                      <a:pt x="142" y="21"/>
                    </a:lnTo>
                    <a:lnTo>
                      <a:pt x="150" y="14"/>
                    </a:lnTo>
                    <a:lnTo>
                      <a:pt x="157" y="8"/>
                    </a:lnTo>
                    <a:lnTo>
                      <a:pt x="165" y="3"/>
                    </a:lnTo>
                    <a:lnTo>
                      <a:pt x="174" y="0"/>
                    </a:lnTo>
                    <a:lnTo>
                      <a:pt x="177" y="0"/>
                    </a:lnTo>
                    <a:lnTo>
                      <a:pt x="181" y="0"/>
                    </a:lnTo>
                    <a:lnTo>
                      <a:pt x="183" y="0"/>
                    </a:lnTo>
                    <a:lnTo>
                      <a:pt x="187" y="1"/>
                    </a:lnTo>
                    <a:lnTo>
                      <a:pt x="189" y="2"/>
                    </a:lnTo>
                    <a:lnTo>
                      <a:pt x="191" y="4"/>
                    </a:lnTo>
                    <a:lnTo>
                      <a:pt x="193" y="6"/>
                    </a:lnTo>
                    <a:lnTo>
                      <a:pt x="196" y="9"/>
                    </a:lnTo>
                    <a:lnTo>
                      <a:pt x="199" y="12"/>
                    </a:lnTo>
                    <a:lnTo>
                      <a:pt x="201" y="16"/>
                    </a:lnTo>
                    <a:lnTo>
                      <a:pt x="204" y="21"/>
                    </a:lnTo>
                    <a:lnTo>
                      <a:pt x="208" y="26"/>
                    </a:lnTo>
                    <a:lnTo>
                      <a:pt x="212" y="33"/>
                    </a:lnTo>
                    <a:lnTo>
                      <a:pt x="217" y="41"/>
                    </a:lnTo>
                    <a:lnTo>
                      <a:pt x="222" y="50"/>
                    </a:lnTo>
                    <a:lnTo>
                      <a:pt x="229" y="59"/>
                    </a:lnTo>
                    <a:lnTo>
                      <a:pt x="233" y="67"/>
                    </a:lnTo>
                    <a:lnTo>
                      <a:pt x="237" y="74"/>
                    </a:lnTo>
                    <a:lnTo>
                      <a:pt x="241" y="82"/>
                    </a:lnTo>
                    <a:lnTo>
                      <a:pt x="246" y="90"/>
                    </a:lnTo>
                    <a:lnTo>
                      <a:pt x="250" y="97"/>
                    </a:lnTo>
                    <a:lnTo>
                      <a:pt x="254" y="104"/>
                    </a:lnTo>
                    <a:lnTo>
                      <a:pt x="257" y="112"/>
                    </a:lnTo>
                    <a:lnTo>
                      <a:pt x="260" y="119"/>
                    </a:lnTo>
                    <a:lnTo>
                      <a:pt x="263" y="126"/>
                    </a:lnTo>
                    <a:lnTo>
                      <a:pt x="266" y="135"/>
                    </a:lnTo>
                    <a:lnTo>
                      <a:pt x="270" y="142"/>
                    </a:lnTo>
                    <a:lnTo>
                      <a:pt x="272" y="151"/>
                    </a:lnTo>
                    <a:lnTo>
                      <a:pt x="274" y="159"/>
                    </a:lnTo>
                    <a:lnTo>
                      <a:pt x="277" y="167"/>
                    </a:lnTo>
                    <a:lnTo>
                      <a:pt x="279" y="176"/>
                    </a:lnTo>
                    <a:lnTo>
                      <a:pt x="281" y="184"/>
                    </a:lnTo>
                    <a:lnTo>
                      <a:pt x="282" y="194"/>
                    </a:lnTo>
                    <a:lnTo>
                      <a:pt x="284" y="202"/>
                    </a:lnTo>
                    <a:lnTo>
                      <a:pt x="286" y="211"/>
                    </a:lnTo>
                    <a:lnTo>
                      <a:pt x="287" y="221"/>
                    </a:lnTo>
                    <a:lnTo>
                      <a:pt x="289" y="230"/>
                    </a:lnTo>
                    <a:lnTo>
                      <a:pt x="291" y="241"/>
                    </a:lnTo>
                    <a:lnTo>
                      <a:pt x="292" y="250"/>
                    </a:lnTo>
                    <a:lnTo>
                      <a:pt x="293" y="262"/>
                    </a:lnTo>
                    <a:lnTo>
                      <a:pt x="294" y="272"/>
                    </a:lnTo>
                    <a:lnTo>
                      <a:pt x="295" y="283"/>
                    </a:lnTo>
                    <a:lnTo>
                      <a:pt x="295" y="295"/>
                    </a:lnTo>
                    <a:lnTo>
                      <a:pt x="296" y="306"/>
                    </a:lnTo>
                    <a:lnTo>
                      <a:pt x="297" y="318"/>
                    </a:lnTo>
                    <a:lnTo>
                      <a:pt x="297" y="330"/>
                    </a:lnTo>
                    <a:lnTo>
                      <a:pt x="298" y="343"/>
                    </a:lnTo>
                    <a:lnTo>
                      <a:pt x="299" y="357"/>
                    </a:lnTo>
                    <a:lnTo>
                      <a:pt x="299" y="365"/>
                    </a:lnTo>
                    <a:lnTo>
                      <a:pt x="299" y="374"/>
                    </a:lnTo>
                    <a:lnTo>
                      <a:pt x="299" y="383"/>
                    </a:lnTo>
                    <a:lnTo>
                      <a:pt x="298" y="392"/>
                    </a:lnTo>
                    <a:lnTo>
                      <a:pt x="297" y="401"/>
                    </a:lnTo>
                    <a:lnTo>
                      <a:pt x="297" y="410"/>
                    </a:lnTo>
                    <a:lnTo>
                      <a:pt x="296" y="420"/>
                    </a:lnTo>
                    <a:lnTo>
                      <a:pt x="295" y="429"/>
                    </a:lnTo>
                    <a:lnTo>
                      <a:pt x="294" y="439"/>
                    </a:lnTo>
                    <a:lnTo>
                      <a:pt x="292" y="448"/>
                    </a:lnTo>
                    <a:lnTo>
                      <a:pt x="291" y="458"/>
                    </a:lnTo>
                    <a:lnTo>
                      <a:pt x="289" y="467"/>
                    </a:lnTo>
                    <a:lnTo>
                      <a:pt x="287" y="476"/>
                    </a:lnTo>
                    <a:lnTo>
                      <a:pt x="285" y="486"/>
                    </a:lnTo>
                    <a:lnTo>
                      <a:pt x="283" y="495"/>
                    </a:lnTo>
                    <a:lnTo>
                      <a:pt x="281" y="505"/>
                    </a:lnTo>
                    <a:lnTo>
                      <a:pt x="279" y="514"/>
                    </a:lnTo>
                    <a:lnTo>
                      <a:pt x="277" y="524"/>
                    </a:lnTo>
                    <a:lnTo>
                      <a:pt x="275" y="533"/>
                    </a:lnTo>
                    <a:lnTo>
                      <a:pt x="273" y="542"/>
                    </a:lnTo>
                    <a:lnTo>
                      <a:pt x="270" y="551"/>
                    </a:lnTo>
                    <a:lnTo>
                      <a:pt x="267" y="559"/>
                    </a:lnTo>
                    <a:lnTo>
                      <a:pt x="265" y="569"/>
                    </a:lnTo>
                    <a:lnTo>
                      <a:pt x="262" y="577"/>
                    </a:lnTo>
                    <a:lnTo>
                      <a:pt x="260" y="587"/>
                    </a:lnTo>
                    <a:lnTo>
                      <a:pt x="258" y="595"/>
                    </a:lnTo>
                    <a:lnTo>
                      <a:pt x="256" y="603"/>
                    </a:lnTo>
                    <a:lnTo>
                      <a:pt x="254" y="611"/>
                    </a:lnTo>
                    <a:lnTo>
                      <a:pt x="252" y="619"/>
                    </a:lnTo>
                    <a:lnTo>
                      <a:pt x="250" y="627"/>
                    </a:lnTo>
                    <a:lnTo>
                      <a:pt x="248" y="634"/>
                    </a:lnTo>
                    <a:lnTo>
                      <a:pt x="245" y="641"/>
                    </a:lnTo>
                    <a:lnTo>
                      <a:pt x="240" y="660"/>
                    </a:lnTo>
                    <a:lnTo>
                      <a:pt x="235" y="679"/>
                    </a:lnTo>
                    <a:lnTo>
                      <a:pt x="231" y="697"/>
                    </a:lnTo>
                    <a:lnTo>
                      <a:pt x="225" y="715"/>
                    </a:lnTo>
                    <a:lnTo>
                      <a:pt x="220" y="732"/>
                    </a:lnTo>
                    <a:lnTo>
                      <a:pt x="215" y="747"/>
                    </a:lnTo>
                    <a:lnTo>
                      <a:pt x="210" y="761"/>
                    </a:lnTo>
                    <a:lnTo>
                      <a:pt x="204" y="775"/>
                    </a:lnTo>
                    <a:lnTo>
                      <a:pt x="197" y="788"/>
                    </a:lnTo>
                    <a:lnTo>
                      <a:pt x="191" y="799"/>
                    </a:lnTo>
                    <a:lnTo>
                      <a:pt x="183" y="810"/>
                    </a:lnTo>
                    <a:lnTo>
                      <a:pt x="175" y="817"/>
                    </a:lnTo>
                    <a:lnTo>
                      <a:pt x="165" y="824"/>
                    </a:lnTo>
                    <a:lnTo>
                      <a:pt x="156" y="830"/>
                    </a:lnTo>
                    <a:lnTo>
                      <a:pt x="144" y="833"/>
                    </a:lnTo>
                    <a:lnTo>
                      <a:pt x="133" y="835"/>
                    </a:lnTo>
                    <a:lnTo>
                      <a:pt x="109" y="836"/>
                    </a:lnTo>
                    <a:lnTo>
                      <a:pt x="88" y="836"/>
                    </a:lnTo>
                    <a:lnTo>
                      <a:pt x="70" y="835"/>
                    </a:lnTo>
                    <a:lnTo>
                      <a:pt x="54" y="833"/>
                    </a:lnTo>
                    <a:lnTo>
                      <a:pt x="41" y="830"/>
                    </a:lnTo>
                    <a:lnTo>
                      <a:pt x="30" y="827"/>
                    </a:lnTo>
                    <a:lnTo>
                      <a:pt x="21" y="822"/>
                    </a:lnTo>
                    <a:lnTo>
                      <a:pt x="14" y="816"/>
                    </a:lnTo>
                    <a:lnTo>
                      <a:pt x="9" y="810"/>
                    </a:lnTo>
                    <a:lnTo>
                      <a:pt x="6" y="802"/>
                    </a:lnTo>
                    <a:lnTo>
                      <a:pt x="3" y="794"/>
                    </a:lnTo>
                    <a:lnTo>
                      <a:pt x="1" y="783"/>
                    </a:lnTo>
                    <a:lnTo>
                      <a:pt x="0" y="773"/>
                    </a:lnTo>
                    <a:lnTo>
                      <a:pt x="0" y="760"/>
                    </a:lnTo>
                    <a:lnTo>
                      <a:pt x="1" y="748"/>
                    </a:lnTo>
                    <a:lnTo>
                      <a:pt x="3" y="733"/>
                    </a:lnTo>
                    <a:lnTo>
                      <a:pt x="8" y="728"/>
                    </a:lnTo>
                    <a:lnTo>
                      <a:pt x="13" y="725"/>
                    </a:lnTo>
                    <a:lnTo>
                      <a:pt x="17" y="726"/>
                    </a:lnTo>
                    <a:lnTo>
                      <a:pt x="21" y="728"/>
                    </a:lnTo>
                    <a:lnTo>
                      <a:pt x="25" y="732"/>
                    </a:lnTo>
                    <a:lnTo>
                      <a:pt x="29" y="738"/>
                    </a:lnTo>
                    <a:lnTo>
                      <a:pt x="32" y="745"/>
                    </a:lnTo>
                    <a:lnTo>
                      <a:pt x="36" y="753"/>
                    </a:lnTo>
                    <a:lnTo>
                      <a:pt x="39" y="760"/>
                    </a:lnTo>
                    <a:lnTo>
                      <a:pt x="45" y="769"/>
                    </a:lnTo>
                    <a:lnTo>
                      <a:pt x="50" y="776"/>
                    </a:lnTo>
                    <a:lnTo>
                      <a:pt x="55" y="782"/>
                    </a:lnTo>
                    <a:lnTo>
                      <a:pt x="62" y="788"/>
                    </a:lnTo>
                    <a:lnTo>
                      <a:pt x="71" y="791"/>
                    </a:lnTo>
                    <a:lnTo>
                      <a:pt x="80" y="793"/>
                    </a:lnTo>
                    <a:lnTo>
                      <a:pt x="91" y="792"/>
                    </a:lnTo>
                    <a:lnTo>
                      <a:pt x="97" y="789"/>
                    </a:lnTo>
                    <a:lnTo>
                      <a:pt x="101" y="784"/>
                    </a:lnTo>
                    <a:lnTo>
                      <a:pt x="105" y="779"/>
                    </a:lnTo>
                    <a:lnTo>
                      <a:pt x="106" y="772"/>
                    </a:lnTo>
                    <a:lnTo>
                      <a:pt x="107" y="766"/>
                    </a:lnTo>
                    <a:lnTo>
                      <a:pt x="106" y="757"/>
                    </a:lnTo>
                    <a:lnTo>
                      <a:pt x="105" y="750"/>
                    </a:lnTo>
                    <a:lnTo>
                      <a:pt x="102" y="741"/>
                    </a:lnTo>
                    <a:lnTo>
                      <a:pt x="99" y="733"/>
                    </a:lnTo>
                    <a:lnTo>
                      <a:pt x="97" y="723"/>
                    </a:lnTo>
                    <a:lnTo>
                      <a:pt x="94" y="715"/>
                    </a:lnTo>
                    <a:lnTo>
                      <a:pt x="92" y="707"/>
                    </a:lnTo>
                    <a:lnTo>
                      <a:pt x="90" y="699"/>
                    </a:lnTo>
                    <a:lnTo>
                      <a:pt x="88" y="691"/>
                    </a:lnTo>
                    <a:lnTo>
                      <a:pt x="88" y="685"/>
                    </a:lnTo>
                    <a:lnTo>
                      <a:pt x="88" y="678"/>
                    </a:lnTo>
                    <a:lnTo>
                      <a:pt x="92" y="672"/>
                    </a:lnTo>
                    <a:lnTo>
                      <a:pt x="96" y="669"/>
                    </a:lnTo>
                    <a:lnTo>
                      <a:pt x="100" y="668"/>
                    </a:lnTo>
                    <a:lnTo>
                      <a:pt x="106" y="668"/>
                    </a:lnTo>
                    <a:lnTo>
                      <a:pt x="111" y="669"/>
                    </a:lnTo>
                    <a:lnTo>
                      <a:pt x="117" y="671"/>
                    </a:lnTo>
                    <a:lnTo>
                      <a:pt x="122" y="673"/>
                    </a:lnTo>
                    <a:lnTo>
                      <a:pt x="128" y="676"/>
                    </a:lnTo>
                    <a:lnTo>
                      <a:pt x="133" y="678"/>
                    </a:lnTo>
                    <a:lnTo>
                      <a:pt x="138" y="680"/>
                    </a:lnTo>
                    <a:lnTo>
                      <a:pt x="143" y="680"/>
                    </a:lnTo>
                    <a:lnTo>
                      <a:pt x="148" y="680"/>
                    </a:lnTo>
                    <a:lnTo>
                      <a:pt x="152" y="678"/>
                    </a:lnTo>
                    <a:lnTo>
                      <a:pt x="156" y="674"/>
                    </a:lnTo>
                    <a:lnTo>
                      <a:pt x="159" y="667"/>
                    </a:lnTo>
                    <a:lnTo>
                      <a:pt x="161" y="657"/>
                    </a:lnTo>
                    <a:lnTo>
                      <a:pt x="162" y="654"/>
                    </a:lnTo>
                    <a:lnTo>
                      <a:pt x="162" y="650"/>
                    </a:lnTo>
                    <a:lnTo>
                      <a:pt x="161" y="645"/>
                    </a:lnTo>
                    <a:lnTo>
                      <a:pt x="160" y="639"/>
                    </a:lnTo>
                    <a:lnTo>
                      <a:pt x="159" y="633"/>
                    </a:lnTo>
                    <a:lnTo>
                      <a:pt x="158" y="627"/>
                    </a:lnTo>
                    <a:lnTo>
                      <a:pt x="156" y="620"/>
                    </a:lnTo>
                    <a:lnTo>
                      <a:pt x="154" y="613"/>
                    </a:lnTo>
                    <a:lnTo>
                      <a:pt x="151" y="606"/>
                    </a:lnTo>
                    <a:lnTo>
                      <a:pt x="148" y="598"/>
                    </a:lnTo>
                    <a:lnTo>
                      <a:pt x="144" y="590"/>
                    </a:lnTo>
                    <a:lnTo>
                      <a:pt x="141" y="582"/>
                    </a:lnTo>
                    <a:lnTo>
                      <a:pt x="138" y="573"/>
                    </a:lnTo>
                    <a:lnTo>
                      <a:pt x="135" y="564"/>
                    </a:lnTo>
                    <a:lnTo>
                      <a:pt x="132" y="554"/>
                    </a:lnTo>
                    <a:lnTo>
                      <a:pt x="128" y="545"/>
                    </a:lnTo>
                    <a:lnTo>
                      <a:pt x="124" y="535"/>
                    </a:lnTo>
                    <a:lnTo>
                      <a:pt x="120" y="526"/>
                    </a:lnTo>
                    <a:lnTo>
                      <a:pt x="117" y="516"/>
                    </a:lnTo>
                    <a:lnTo>
                      <a:pt x="114" y="506"/>
                    </a:lnTo>
                    <a:lnTo>
                      <a:pt x="111" y="496"/>
                    </a:lnTo>
                    <a:lnTo>
                      <a:pt x="108" y="486"/>
                    </a:lnTo>
                    <a:lnTo>
                      <a:pt x="105" y="476"/>
                    </a:lnTo>
                    <a:lnTo>
                      <a:pt x="101" y="467"/>
                    </a:lnTo>
                    <a:lnTo>
                      <a:pt x="98" y="456"/>
                    </a:lnTo>
                    <a:lnTo>
                      <a:pt x="96" y="447"/>
                    </a:lnTo>
                    <a:lnTo>
                      <a:pt x="94" y="438"/>
                    </a:lnTo>
                    <a:lnTo>
                      <a:pt x="93" y="428"/>
                    </a:lnTo>
                    <a:lnTo>
                      <a:pt x="91" y="419"/>
                    </a:lnTo>
                    <a:lnTo>
                      <a:pt x="90" y="409"/>
                    </a:lnTo>
                    <a:lnTo>
                      <a:pt x="90" y="401"/>
                    </a:lnTo>
                    <a:lnTo>
                      <a:pt x="90" y="392"/>
                    </a:lnTo>
                    <a:lnTo>
                      <a:pt x="90" y="383"/>
                    </a:lnTo>
                    <a:lnTo>
                      <a:pt x="91" y="372"/>
                    </a:lnTo>
                    <a:lnTo>
                      <a:pt x="93" y="361"/>
                    </a:lnTo>
                    <a:lnTo>
                      <a:pt x="95" y="349"/>
                    </a:lnTo>
                    <a:lnTo>
                      <a:pt x="97" y="337"/>
                    </a:lnTo>
                    <a:lnTo>
                      <a:pt x="99" y="324"/>
                    </a:lnTo>
                    <a:lnTo>
                      <a:pt x="102" y="311"/>
                    </a:lnTo>
                    <a:lnTo>
                      <a:pt x="106" y="298"/>
                    </a:lnTo>
                    <a:lnTo>
                      <a:pt x="108" y="285"/>
                    </a:lnTo>
                    <a:lnTo>
                      <a:pt x="110" y="272"/>
                    </a:lnTo>
                    <a:lnTo>
                      <a:pt x="111" y="261"/>
                    </a:lnTo>
                    <a:lnTo>
                      <a:pt x="112" y="249"/>
                    </a:lnTo>
                    <a:lnTo>
                      <a:pt x="113" y="239"/>
                    </a:lnTo>
                    <a:lnTo>
                      <a:pt x="113" y="229"/>
                    </a:lnTo>
                    <a:lnTo>
                      <a:pt x="111" y="221"/>
                    </a:lnTo>
                    <a:lnTo>
                      <a:pt x="109" y="214"/>
                    </a:lnTo>
                    <a:close/>
                  </a:path>
                </a:pathLst>
              </a:custGeom>
              <a:solidFill>
                <a:srgbClr val="FF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8" name="Freeform 1126">
                <a:extLst>
                  <a:ext uri="{FF2B5EF4-FFF2-40B4-BE49-F238E27FC236}">
                    <a16:creationId xmlns:a16="http://schemas.microsoft.com/office/drawing/2014/main" id="{1E3D479A-03AA-6CD3-F1EC-44D1598FBF6C}"/>
                  </a:ext>
                </a:extLst>
              </p:cNvPr>
              <p:cNvSpPr>
                <a:spLocks/>
              </p:cNvSpPr>
              <p:nvPr/>
            </p:nvSpPr>
            <p:spPr bwMode="auto">
              <a:xfrm>
                <a:off x="4825" y="3513"/>
                <a:ext cx="160" cy="132"/>
              </a:xfrm>
              <a:custGeom>
                <a:avLst/>
                <a:gdLst>
                  <a:gd name="T0" fmla="*/ 184 w 480"/>
                  <a:gd name="T1" fmla="*/ 15 h 397"/>
                  <a:gd name="T2" fmla="*/ 203 w 480"/>
                  <a:gd name="T3" fmla="*/ 5 h 397"/>
                  <a:gd name="T4" fmla="*/ 221 w 480"/>
                  <a:gd name="T5" fmla="*/ 0 h 397"/>
                  <a:gd name="T6" fmla="*/ 241 w 480"/>
                  <a:gd name="T7" fmla="*/ 0 h 397"/>
                  <a:gd name="T8" fmla="*/ 256 w 480"/>
                  <a:gd name="T9" fmla="*/ 2 h 397"/>
                  <a:gd name="T10" fmla="*/ 268 w 480"/>
                  <a:gd name="T11" fmla="*/ 6 h 397"/>
                  <a:gd name="T12" fmla="*/ 278 w 480"/>
                  <a:gd name="T13" fmla="*/ 15 h 397"/>
                  <a:gd name="T14" fmla="*/ 284 w 480"/>
                  <a:gd name="T15" fmla="*/ 25 h 397"/>
                  <a:gd name="T16" fmla="*/ 293 w 480"/>
                  <a:gd name="T17" fmla="*/ 45 h 397"/>
                  <a:gd name="T18" fmla="*/ 304 w 480"/>
                  <a:gd name="T19" fmla="*/ 65 h 397"/>
                  <a:gd name="T20" fmla="*/ 328 w 480"/>
                  <a:gd name="T21" fmla="*/ 76 h 397"/>
                  <a:gd name="T22" fmla="*/ 360 w 480"/>
                  <a:gd name="T23" fmla="*/ 84 h 397"/>
                  <a:gd name="T24" fmla="*/ 363 w 480"/>
                  <a:gd name="T25" fmla="*/ 100 h 397"/>
                  <a:gd name="T26" fmla="*/ 372 w 480"/>
                  <a:gd name="T27" fmla="*/ 115 h 397"/>
                  <a:gd name="T28" fmla="*/ 388 w 480"/>
                  <a:gd name="T29" fmla="*/ 121 h 397"/>
                  <a:gd name="T30" fmla="*/ 412 w 480"/>
                  <a:gd name="T31" fmla="*/ 126 h 397"/>
                  <a:gd name="T32" fmla="*/ 439 w 480"/>
                  <a:gd name="T33" fmla="*/ 134 h 397"/>
                  <a:gd name="T34" fmla="*/ 463 w 480"/>
                  <a:gd name="T35" fmla="*/ 148 h 397"/>
                  <a:gd name="T36" fmla="*/ 480 w 480"/>
                  <a:gd name="T37" fmla="*/ 170 h 397"/>
                  <a:gd name="T38" fmla="*/ 461 w 480"/>
                  <a:gd name="T39" fmla="*/ 166 h 397"/>
                  <a:gd name="T40" fmla="*/ 440 w 480"/>
                  <a:gd name="T41" fmla="*/ 164 h 397"/>
                  <a:gd name="T42" fmla="*/ 418 w 480"/>
                  <a:gd name="T43" fmla="*/ 165 h 397"/>
                  <a:gd name="T44" fmla="*/ 395 w 480"/>
                  <a:gd name="T45" fmla="*/ 168 h 397"/>
                  <a:gd name="T46" fmla="*/ 373 w 480"/>
                  <a:gd name="T47" fmla="*/ 173 h 397"/>
                  <a:gd name="T48" fmla="*/ 349 w 480"/>
                  <a:gd name="T49" fmla="*/ 182 h 397"/>
                  <a:gd name="T50" fmla="*/ 326 w 480"/>
                  <a:gd name="T51" fmla="*/ 189 h 397"/>
                  <a:gd name="T52" fmla="*/ 303 w 480"/>
                  <a:gd name="T53" fmla="*/ 194 h 397"/>
                  <a:gd name="T54" fmla="*/ 281 w 480"/>
                  <a:gd name="T55" fmla="*/ 199 h 397"/>
                  <a:gd name="T56" fmla="*/ 257 w 480"/>
                  <a:gd name="T57" fmla="*/ 203 h 397"/>
                  <a:gd name="T58" fmla="*/ 243 w 480"/>
                  <a:gd name="T59" fmla="*/ 210 h 397"/>
                  <a:gd name="T60" fmla="*/ 247 w 480"/>
                  <a:gd name="T61" fmla="*/ 231 h 397"/>
                  <a:gd name="T62" fmla="*/ 243 w 480"/>
                  <a:gd name="T63" fmla="*/ 253 h 397"/>
                  <a:gd name="T64" fmla="*/ 230 w 480"/>
                  <a:gd name="T65" fmla="*/ 273 h 397"/>
                  <a:gd name="T66" fmla="*/ 210 w 480"/>
                  <a:gd name="T67" fmla="*/ 289 h 397"/>
                  <a:gd name="T68" fmla="*/ 184 w 480"/>
                  <a:gd name="T69" fmla="*/ 298 h 397"/>
                  <a:gd name="T70" fmla="*/ 188 w 480"/>
                  <a:gd name="T71" fmla="*/ 315 h 397"/>
                  <a:gd name="T72" fmla="*/ 184 w 480"/>
                  <a:gd name="T73" fmla="*/ 335 h 397"/>
                  <a:gd name="T74" fmla="*/ 173 w 480"/>
                  <a:gd name="T75" fmla="*/ 357 h 397"/>
                  <a:gd name="T76" fmla="*/ 159 w 480"/>
                  <a:gd name="T77" fmla="*/ 376 h 397"/>
                  <a:gd name="T78" fmla="*/ 142 w 480"/>
                  <a:gd name="T79" fmla="*/ 391 h 397"/>
                  <a:gd name="T80" fmla="*/ 117 w 480"/>
                  <a:gd name="T81" fmla="*/ 397 h 397"/>
                  <a:gd name="T82" fmla="*/ 86 w 480"/>
                  <a:gd name="T83" fmla="*/ 393 h 397"/>
                  <a:gd name="T84" fmla="*/ 55 w 480"/>
                  <a:gd name="T85" fmla="*/ 376 h 397"/>
                  <a:gd name="T86" fmla="*/ 29 w 480"/>
                  <a:gd name="T87" fmla="*/ 354 h 397"/>
                  <a:gd name="T88" fmla="*/ 9 w 480"/>
                  <a:gd name="T89" fmla="*/ 331 h 397"/>
                  <a:gd name="T90" fmla="*/ 0 w 480"/>
                  <a:gd name="T91" fmla="*/ 304 h 397"/>
                  <a:gd name="T92" fmla="*/ 6 w 480"/>
                  <a:gd name="T93" fmla="*/ 261 h 397"/>
                  <a:gd name="T94" fmla="*/ 27 w 480"/>
                  <a:gd name="T95" fmla="*/ 212 h 397"/>
                  <a:gd name="T96" fmla="*/ 56 w 480"/>
                  <a:gd name="T97" fmla="*/ 165 h 397"/>
                  <a:gd name="T98" fmla="*/ 84 w 480"/>
                  <a:gd name="T99" fmla="*/ 125 h 397"/>
                  <a:gd name="T100" fmla="*/ 106 w 480"/>
                  <a:gd name="T101" fmla="*/ 101 h 397"/>
                  <a:gd name="T102" fmla="*/ 122 w 480"/>
                  <a:gd name="T103" fmla="*/ 83 h 397"/>
                  <a:gd name="T104" fmla="*/ 134 w 480"/>
                  <a:gd name="T105" fmla="*/ 67 h 397"/>
                  <a:gd name="T106" fmla="*/ 144 w 480"/>
                  <a:gd name="T107" fmla="*/ 53 h 397"/>
                  <a:gd name="T108" fmla="*/ 154 w 480"/>
                  <a:gd name="T109" fmla="*/ 40 h 397"/>
                  <a:gd name="T110" fmla="*/ 168 w 480"/>
                  <a:gd name="T111" fmla="*/ 25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0" h="397">
                    <a:moveTo>
                      <a:pt x="174" y="21"/>
                    </a:moveTo>
                    <a:lnTo>
                      <a:pt x="178" y="18"/>
                    </a:lnTo>
                    <a:lnTo>
                      <a:pt x="184" y="15"/>
                    </a:lnTo>
                    <a:lnTo>
                      <a:pt x="190" y="11"/>
                    </a:lnTo>
                    <a:lnTo>
                      <a:pt x="197" y="8"/>
                    </a:lnTo>
                    <a:lnTo>
                      <a:pt x="203" y="5"/>
                    </a:lnTo>
                    <a:lnTo>
                      <a:pt x="209" y="3"/>
                    </a:lnTo>
                    <a:lnTo>
                      <a:pt x="216" y="1"/>
                    </a:lnTo>
                    <a:lnTo>
                      <a:pt x="221" y="0"/>
                    </a:lnTo>
                    <a:lnTo>
                      <a:pt x="228" y="0"/>
                    </a:lnTo>
                    <a:lnTo>
                      <a:pt x="235" y="0"/>
                    </a:lnTo>
                    <a:lnTo>
                      <a:pt x="241" y="0"/>
                    </a:lnTo>
                    <a:lnTo>
                      <a:pt x="246" y="0"/>
                    </a:lnTo>
                    <a:lnTo>
                      <a:pt x="251" y="1"/>
                    </a:lnTo>
                    <a:lnTo>
                      <a:pt x="256" y="2"/>
                    </a:lnTo>
                    <a:lnTo>
                      <a:pt x="261" y="3"/>
                    </a:lnTo>
                    <a:lnTo>
                      <a:pt x="265" y="5"/>
                    </a:lnTo>
                    <a:lnTo>
                      <a:pt x="268" y="6"/>
                    </a:lnTo>
                    <a:lnTo>
                      <a:pt x="271" y="9"/>
                    </a:lnTo>
                    <a:lnTo>
                      <a:pt x="275" y="11"/>
                    </a:lnTo>
                    <a:lnTo>
                      <a:pt x="278" y="15"/>
                    </a:lnTo>
                    <a:lnTo>
                      <a:pt x="280" y="18"/>
                    </a:lnTo>
                    <a:lnTo>
                      <a:pt x="282" y="21"/>
                    </a:lnTo>
                    <a:lnTo>
                      <a:pt x="284" y="25"/>
                    </a:lnTo>
                    <a:lnTo>
                      <a:pt x="286" y="28"/>
                    </a:lnTo>
                    <a:lnTo>
                      <a:pt x="290" y="37"/>
                    </a:lnTo>
                    <a:lnTo>
                      <a:pt x="293" y="45"/>
                    </a:lnTo>
                    <a:lnTo>
                      <a:pt x="296" y="52"/>
                    </a:lnTo>
                    <a:lnTo>
                      <a:pt x="300" y="59"/>
                    </a:lnTo>
                    <a:lnTo>
                      <a:pt x="304" y="65"/>
                    </a:lnTo>
                    <a:lnTo>
                      <a:pt x="310" y="69"/>
                    </a:lnTo>
                    <a:lnTo>
                      <a:pt x="318" y="73"/>
                    </a:lnTo>
                    <a:lnTo>
                      <a:pt x="328" y="76"/>
                    </a:lnTo>
                    <a:lnTo>
                      <a:pt x="344" y="77"/>
                    </a:lnTo>
                    <a:lnTo>
                      <a:pt x="354" y="80"/>
                    </a:lnTo>
                    <a:lnTo>
                      <a:pt x="360" y="84"/>
                    </a:lnTo>
                    <a:lnTo>
                      <a:pt x="362" y="88"/>
                    </a:lnTo>
                    <a:lnTo>
                      <a:pt x="362" y="93"/>
                    </a:lnTo>
                    <a:lnTo>
                      <a:pt x="363" y="100"/>
                    </a:lnTo>
                    <a:lnTo>
                      <a:pt x="365" y="106"/>
                    </a:lnTo>
                    <a:lnTo>
                      <a:pt x="369" y="113"/>
                    </a:lnTo>
                    <a:lnTo>
                      <a:pt x="372" y="115"/>
                    </a:lnTo>
                    <a:lnTo>
                      <a:pt x="377" y="118"/>
                    </a:lnTo>
                    <a:lnTo>
                      <a:pt x="382" y="120"/>
                    </a:lnTo>
                    <a:lnTo>
                      <a:pt x="388" y="121"/>
                    </a:lnTo>
                    <a:lnTo>
                      <a:pt x="395" y="123"/>
                    </a:lnTo>
                    <a:lnTo>
                      <a:pt x="404" y="124"/>
                    </a:lnTo>
                    <a:lnTo>
                      <a:pt x="412" y="126"/>
                    </a:lnTo>
                    <a:lnTo>
                      <a:pt x="421" y="128"/>
                    </a:lnTo>
                    <a:lnTo>
                      <a:pt x="430" y="131"/>
                    </a:lnTo>
                    <a:lnTo>
                      <a:pt x="439" y="134"/>
                    </a:lnTo>
                    <a:lnTo>
                      <a:pt x="447" y="139"/>
                    </a:lnTo>
                    <a:lnTo>
                      <a:pt x="455" y="143"/>
                    </a:lnTo>
                    <a:lnTo>
                      <a:pt x="463" y="148"/>
                    </a:lnTo>
                    <a:lnTo>
                      <a:pt x="469" y="154"/>
                    </a:lnTo>
                    <a:lnTo>
                      <a:pt x="475" y="162"/>
                    </a:lnTo>
                    <a:lnTo>
                      <a:pt x="480" y="170"/>
                    </a:lnTo>
                    <a:lnTo>
                      <a:pt x="473" y="168"/>
                    </a:lnTo>
                    <a:lnTo>
                      <a:pt x="467" y="167"/>
                    </a:lnTo>
                    <a:lnTo>
                      <a:pt x="461" y="166"/>
                    </a:lnTo>
                    <a:lnTo>
                      <a:pt x="454" y="165"/>
                    </a:lnTo>
                    <a:lnTo>
                      <a:pt x="447" y="164"/>
                    </a:lnTo>
                    <a:lnTo>
                      <a:pt x="440" y="164"/>
                    </a:lnTo>
                    <a:lnTo>
                      <a:pt x="432" y="164"/>
                    </a:lnTo>
                    <a:lnTo>
                      <a:pt x="425" y="164"/>
                    </a:lnTo>
                    <a:lnTo>
                      <a:pt x="418" y="165"/>
                    </a:lnTo>
                    <a:lnTo>
                      <a:pt x="410" y="166"/>
                    </a:lnTo>
                    <a:lnTo>
                      <a:pt x="403" y="167"/>
                    </a:lnTo>
                    <a:lnTo>
                      <a:pt x="395" y="168"/>
                    </a:lnTo>
                    <a:lnTo>
                      <a:pt x="387" y="169"/>
                    </a:lnTo>
                    <a:lnTo>
                      <a:pt x="381" y="171"/>
                    </a:lnTo>
                    <a:lnTo>
                      <a:pt x="373" y="173"/>
                    </a:lnTo>
                    <a:lnTo>
                      <a:pt x="366" y="175"/>
                    </a:lnTo>
                    <a:lnTo>
                      <a:pt x="358" y="179"/>
                    </a:lnTo>
                    <a:lnTo>
                      <a:pt x="349" y="182"/>
                    </a:lnTo>
                    <a:lnTo>
                      <a:pt x="341" y="185"/>
                    </a:lnTo>
                    <a:lnTo>
                      <a:pt x="333" y="187"/>
                    </a:lnTo>
                    <a:lnTo>
                      <a:pt x="326" y="189"/>
                    </a:lnTo>
                    <a:lnTo>
                      <a:pt x="318" y="191"/>
                    </a:lnTo>
                    <a:lnTo>
                      <a:pt x="310" y="193"/>
                    </a:lnTo>
                    <a:lnTo>
                      <a:pt x="303" y="194"/>
                    </a:lnTo>
                    <a:lnTo>
                      <a:pt x="296" y="196"/>
                    </a:lnTo>
                    <a:lnTo>
                      <a:pt x="288" y="197"/>
                    </a:lnTo>
                    <a:lnTo>
                      <a:pt x="281" y="199"/>
                    </a:lnTo>
                    <a:lnTo>
                      <a:pt x="272" y="201"/>
                    </a:lnTo>
                    <a:lnTo>
                      <a:pt x="265" y="201"/>
                    </a:lnTo>
                    <a:lnTo>
                      <a:pt x="257" y="203"/>
                    </a:lnTo>
                    <a:lnTo>
                      <a:pt x="248" y="204"/>
                    </a:lnTo>
                    <a:lnTo>
                      <a:pt x="240" y="204"/>
                    </a:lnTo>
                    <a:lnTo>
                      <a:pt x="243" y="210"/>
                    </a:lnTo>
                    <a:lnTo>
                      <a:pt x="246" y="217"/>
                    </a:lnTo>
                    <a:lnTo>
                      <a:pt x="247" y="224"/>
                    </a:lnTo>
                    <a:lnTo>
                      <a:pt x="247" y="231"/>
                    </a:lnTo>
                    <a:lnTo>
                      <a:pt x="247" y="238"/>
                    </a:lnTo>
                    <a:lnTo>
                      <a:pt x="245" y="246"/>
                    </a:lnTo>
                    <a:lnTo>
                      <a:pt x="243" y="253"/>
                    </a:lnTo>
                    <a:lnTo>
                      <a:pt x="240" y="261"/>
                    </a:lnTo>
                    <a:lnTo>
                      <a:pt x="236" y="267"/>
                    </a:lnTo>
                    <a:lnTo>
                      <a:pt x="230" y="273"/>
                    </a:lnTo>
                    <a:lnTo>
                      <a:pt x="224" y="279"/>
                    </a:lnTo>
                    <a:lnTo>
                      <a:pt x="218" y="285"/>
                    </a:lnTo>
                    <a:lnTo>
                      <a:pt x="210" y="289"/>
                    </a:lnTo>
                    <a:lnTo>
                      <a:pt x="203" y="293"/>
                    </a:lnTo>
                    <a:lnTo>
                      <a:pt x="194" y="296"/>
                    </a:lnTo>
                    <a:lnTo>
                      <a:pt x="184" y="298"/>
                    </a:lnTo>
                    <a:lnTo>
                      <a:pt x="187" y="304"/>
                    </a:lnTo>
                    <a:lnTo>
                      <a:pt x="188" y="309"/>
                    </a:lnTo>
                    <a:lnTo>
                      <a:pt x="188" y="315"/>
                    </a:lnTo>
                    <a:lnTo>
                      <a:pt x="187" y="322"/>
                    </a:lnTo>
                    <a:lnTo>
                      <a:pt x="186" y="329"/>
                    </a:lnTo>
                    <a:lnTo>
                      <a:pt x="184" y="335"/>
                    </a:lnTo>
                    <a:lnTo>
                      <a:pt x="181" y="343"/>
                    </a:lnTo>
                    <a:lnTo>
                      <a:pt x="177" y="350"/>
                    </a:lnTo>
                    <a:lnTo>
                      <a:pt x="173" y="357"/>
                    </a:lnTo>
                    <a:lnTo>
                      <a:pt x="168" y="364"/>
                    </a:lnTo>
                    <a:lnTo>
                      <a:pt x="164" y="371"/>
                    </a:lnTo>
                    <a:lnTo>
                      <a:pt x="159" y="376"/>
                    </a:lnTo>
                    <a:lnTo>
                      <a:pt x="153" y="381"/>
                    </a:lnTo>
                    <a:lnTo>
                      <a:pt x="147" y="387"/>
                    </a:lnTo>
                    <a:lnTo>
                      <a:pt x="142" y="391"/>
                    </a:lnTo>
                    <a:lnTo>
                      <a:pt x="137" y="393"/>
                    </a:lnTo>
                    <a:lnTo>
                      <a:pt x="127" y="396"/>
                    </a:lnTo>
                    <a:lnTo>
                      <a:pt x="117" y="397"/>
                    </a:lnTo>
                    <a:lnTo>
                      <a:pt x="106" y="397"/>
                    </a:lnTo>
                    <a:lnTo>
                      <a:pt x="96" y="395"/>
                    </a:lnTo>
                    <a:lnTo>
                      <a:pt x="86" y="393"/>
                    </a:lnTo>
                    <a:lnTo>
                      <a:pt x="75" y="388"/>
                    </a:lnTo>
                    <a:lnTo>
                      <a:pt x="65" y="383"/>
                    </a:lnTo>
                    <a:lnTo>
                      <a:pt x="55" y="376"/>
                    </a:lnTo>
                    <a:lnTo>
                      <a:pt x="45" y="370"/>
                    </a:lnTo>
                    <a:lnTo>
                      <a:pt x="36" y="363"/>
                    </a:lnTo>
                    <a:lnTo>
                      <a:pt x="29" y="354"/>
                    </a:lnTo>
                    <a:lnTo>
                      <a:pt x="21" y="347"/>
                    </a:lnTo>
                    <a:lnTo>
                      <a:pt x="14" y="338"/>
                    </a:lnTo>
                    <a:lnTo>
                      <a:pt x="9" y="331"/>
                    </a:lnTo>
                    <a:lnTo>
                      <a:pt x="5" y="323"/>
                    </a:lnTo>
                    <a:lnTo>
                      <a:pt x="2" y="315"/>
                    </a:lnTo>
                    <a:lnTo>
                      <a:pt x="0" y="304"/>
                    </a:lnTo>
                    <a:lnTo>
                      <a:pt x="0" y="291"/>
                    </a:lnTo>
                    <a:lnTo>
                      <a:pt x="3" y="276"/>
                    </a:lnTo>
                    <a:lnTo>
                      <a:pt x="6" y="261"/>
                    </a:lnTo>
                    <a:lnTo>
                      <a:pt x="13" y="246"/>
                    </a:lnTo>
                    <a:lnTo>
                      <a:pt x="20" y="229"/>
                    </a:lnTo>
                    <a:lnTo>
                      <a:pt x="27" y="212"/>
                    </a:lnTo>
                    <a:lnTo>
                      <a:pt x="37" y="195"/>
                    </a:lnTo>
                    <a:lnTo>
                      <a:pt x="46" y="180"/>
                    </a:lnTo>
                    <a:lnTo>
                      <a:pt x="56" y="165"/>
                    </a:lnTo>
                    <a:lnTo>
                      <a:pt x="66" y="150"/>
                    </a:lnTo>
                    <a:lnTo>
                      <a:pt x="76" y="137"/>
                    </a:lnTo>
                    <a:lnTo>
                      <a:pt x="84" y="125"/>
                    </a:lnTo>
                    <a:lnTo>
                      <a:pt x="93" y="114"/>
                    </a:lnTo>
                    <a:lnTo>
                      <a:pt x="100" y="106"/>
                    </a:lnTo>
                    <a:lnTo>
                      <a:pt x="106" y="101"/>
                    </a:lnTo>
                    <a:lnTo>
                      <a:pt x="113" y="94"/>
                    </a:lnTo>
                    <a:lnTo>
                      <a:pt x="118" y="88"/>
                    </a:lnTo>
                    <a:lnTo>
                      <a:pt x="122" y="83"/>
                    </a:lnTo>
                    <a:lnTo>
                      <a:pt x="126" y="78"/>
                    </a:lnTo>
                    <a:lnTo>
                      <a:pt x="131" y="72"/>
                    </a:lnTo>
                    <a:lnTo>
                      <a:pt x="134" y="67"/>
                    </a:lnTo>
                    <a:lnTo>
                      <a:pt x="137" y="63"/>
                    </a:lnTo>
                    <a:lnTo>
                      <a:pt x="141" y="58"/>
                    </a:lnTo>
                    <a:lnTo>
                      <a:pt x="144" y="53"/>
                    </a:lnTo>
                    <a:lnTo>
                      <a:pt x="147" y="48"/>
                    </a:lnTo>
                    <a:lnTo>
                      <a:pt x="150" y="44"/>
                    </a:lnTo>
                    <a:lnTo>
                      <a:pt x="154" y="40"/>
                    </a:lnTo>
                    <a:lnTo>
                      <a:pt x="159" y="35"/>
                    </a:lnTo>
                    <a:lnTo>
                      <a:pt x="163" y="30"/>
                    </a:lnTo>
                    <a:lnTo>
                      <a:pt x="168" y="25"/>
                    </a:lnTo>
                    <a:lnTo>
                      <a:pt x="174" y="21"/>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9" name="Freeform 1127">
                <a:extLst>
                  <a:ext uri="{FF2B5EF4-FFF2-40B4-BE49-F238E27FC236}">
                    <a16:creationId xmlns:a16="http://schemas.microsoft.com/office/drawing/2014/main" id="{3830F6A9-073A-BAE2-28FA-FCCC3FDC6F2E}"/>
                  </a:ext>
                </a:extLst>
              </p:cNvPr>
              <p:cNvSpPr>
                <a:spLocks/>
              </p:cNvSpPr>
              <p:nvPr/>
            </p:nvSpPr>
            <p:spPr bwMode="auto">
              <a:xfrm>
                <a:off x="4826" y="3514"/>
                <a:ext cx="151" cy="129"/>
              </a:xfrm>
              <a:custGeom>
                <a:avLst/>
                <a:gdLst>
                  <a:gd name="T0" fmla="*/ 176 w 452"/>
                  <a:gd name="T1" fmla="*/ 16 h 385"/>
                  <a:gd name="T2" fmla="*/ 194 w 452"/>
                  <a:gd name="T3" fmla="*/ 5 h 385"/>
                  <a:gd name="T4" fmla="*/ 211 w 452"/>
                  <a:gd name="T5" fmla="*/ 0 h 385"/>
                  <a:gd name="T6" fmla="*/ 230 w 452"/>
                  <a:gd name="T7" fmla="*/ 0 h 385"/>
                  <a:gd name="T8" fmla="*/ 244 w 452"/>
                  <a:gd name="T9" fmla="*/ 3 h 385"/>
                  <a:gd name="T10" fmla="*/ 257 w 452"/>
                  <a:gd name="T11" fmla="*/ 9 h 385"/>
                  <a:gd name="T12" fmla="*/ 265 w 452"/>
                  <a:gd name="T13" fmla="*/ 16 h 385"/>
                  <a:gd name="T14" fmla="*/ 273 w 452"/>
                  <a:gd name="T15" fmla="*/ 27 h 385"/>
                  <a:gd name="T16" fmla="*/ 281 w 452"/>
                  <a:gd name="T17" fmla="*/ 47 h 385"/>
                  <a:gd name="T18" fmla="*/ 292 w 452"/>
                  <a:gd name="T19" fmla="*/ 64 h 385"/>
                  <a:gd name="T20" fmla="*/ 316 w 452"/>
                  <a:gd name="T21" fmla="*/ 74 h 385"/>
                  <a:gd name="T22" fmla="*/ 344 w 452"/>
                  <a:gd name="T23" fmla="*/ 82 h 385"/>
                  <a:gd name="T24" fmla="*/ 346 w 452"/>
                  <a:gd name="T25" fmla="*/ 98 h 385"/>
                  <a:gd name="T26" fmla="*/ 356 w 452"/>
                  <a:gd name="T27" fmla="*/ 114 h 385"/>
                  <a:gd name="T28" fmla="*/ 372 w 452"/>
                  <a:gd name="T29" fmla="*/ 119 h 385"/>
                  <a:gd name="T30" fmla="*/ 394 w 452"/>
                  <a:gd name="T31" fmla="*/ 124 h 385"/>
                  <a:gd name="T32" fmla="*/ 418 w 452"/>
                  <a:gd name="T33" fmla="*/ 130 h 385"/>
                  <a:gd name="T34" fmla="*/ 439 w 452"/>
                  <a:gd name="T35" fmla="*/ 142 h 385"/>
                  <a:gd name="T36" fmla="*/ 452 w 452"/>
                  <a:gd name="T37" fmla="*/ 161 h 385"/>
                  <a:gd name="T38" fmla="*/ 436 w 452"/>
                  <a:gd name="T39" fmla="*/ 158 h 385"/>
                  <a:gd name="T40" fmla="*/ 418 w 452"/>
                  <a:gd name="T41" fmla="*/ 157 h 385"/>
                  <a:gd name="T42" fmla="*/ 398 w 452"/>
                  <a:gd name="T43" fmla="*/ 157 h 385"/>
                  <a:gd name="T44" fmla="*/ 378 w 452"/>
                  <a:gd name="T45" fmla="*/ 160 h 385"/>
                  <a:gd name="T46" fmla="*/ 358 w 452"/>
                  <a:gd name="T47" fmla="*/ 164 h 385"/>
                  <a:gd name="T48" fmla="*/ 335 w 452"/>
                  <a:gd name="T49" fmla="*/ 173 h 385"/>
                  <a:gd name="T50" fmla="*/ 312 w 452"/>
                  <a:gd name="T51" fmla="*/ 179 h 385"/>
                  <a:gd name="T52" fmla="*/ 288 w 452"/>
                  <a:gd name="T53" fmla="*/ 185 h 385"/>
                  <a:gd name="T54" fmla="*/ 266 w 452"/>
                  <a:gd name="T55" fmla="*/ 189 h 385"/>
                  <a:gd name="T56" fmla="*/ 243 w 452"/>
                  <a:gd name="T57" fmla="*/ 195 h 385"/>
                  <a:gd name="T58" fmla="*/ 231 w 452"/>
                  <a:gd name="T59" fmla="*/ 203 h 385"/>
                  <a:gd name="T60" fmla="*/ 234 w 452"/>
                  <a:gd name="T61" fmla="*/ 224 h 385"/>
                  <a:gd name="T62" fmla="*/ 230 w 452"/>
                  <a:gd name="T63" fmla="*/ 245 h 385"/>
                  <a:gd name="T64" fmla="*/ 218 w 452"/>
                  <a:gd name="T65" fmla="*/ 264 h 385"/>
                  <a:gd name="T66" fmla="*/ 200 w 452"/>
                  <a:gd name="T67" fmla="*/ 279 h 385"/>
                  <a:gd name="T68" fmla="*/ 175 w 452"/>
                  <a:gd name="T69" fmla="*/ 289 h 385"/>
                  <a:gd name="T70" fmla="*/ 176 w 452"/>
                  <a:gd name="T71" fmla="*/ 304 h 385"/>
                  <a:gd name="T72" fmla="*/ 171 w 452"/>
                  <a:gd name="T73" fmla="*/ 323 h 385"/>
                  <a:gd name="T74" fmla="*/ 161 w 452"/>
                  <a:gd name="T75" fmla="*/ 344 h 385"/>
                  <a:gd name="T76" fmla="*/ 149 w 452"/>
                  <a:gd name="T77" fmla="*/ 363 h 385"/>
                  <a:gd name="T78" fmla="*/ 135 w 452"/>
                  <a:gd name="T79" fmla="*/ 376 h 385"/>
                  <a:gd name="T80" fmla="*/ 111 w 452"/>
                  <a:gd name="T81" fmla="*/ 385 h 385"/>
                  <a:gd name="T82" fmla="*/ 81 w 452"/>
                  <a:gd name="T83" fmla="*/ 381 h 385"/>
                  <a:gd name="T84" fmla="*/ 52 w 452"/>
                  <a:gd name="T85" fmla="*/ 366 h 385"/>
                  <a:gd name="T86" fmla="*/ 27 w 452"/>
                  <a:gd name="T87" fmla="*/ 345 h 385"/>
                  <a:gd name="T88" fmla="*/ 9 w 452"/>
                  <a:gd name="T89" fmla="*/ 322 h 385"/>
                  <a:gd name="T90" fmla="*/ 0 w 452"/>
                  <a:gd name="T91" fmla="*/ 297 h 385"/>
                  <a:gd name="T92" fmla="*/ 7 w 452"/>
                  <a:gd name="T93" fmla="*/ 257 h 385"/>
                  <a:gd name="T94" fmla="*/ 28 w 452"/>
                  <a:gd name="T95" fmla="*/ 212 h 385"/>
                  <a:gd name="T96" fmla="*/ 55 w 452"/>
                  <a:gd name="T97" fmla="*/ 169 h 385"/>
                  <a:gd name="T98" fmla="*/ 81 w 452"/>
                  <a:gd name="T99" fmla="*/ 133 h 385"/>
                  <a:gd name="T100" fmla="*/ 100 w 452"/>
                  <a:gd name="T101" fmla="*/ 108 h 385"/>
                  <a:gd name="T102" fmla="*/ 115 w 452"/>
                  <a:gd name="T103" fmla="*/ 91 h 385"/>
                  <a:gd name="T104" fmla="*/ 127 w 452"/>
                  <a:gd name="T105" fmla="*/ 74 h 385"/>
                  <a:gd name="T106" fmla="*/ 137 w 452"/>
                  <a:gd name="T107" fmla="*/ 58 h 385"/>
                  <a:gd name="T108" fmla="*/ 148 w 452"/>
                  <a:gd name="T109" fmla="*/ 42 h 385"/>
                  <a:gd name="T110" fmla="*/ 161 w 452"/>
                  <a:gd name="T111" fmla="*/ 2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2" h="385">
                    <a:moveTo>
                      <a:pt x="165" y="23"/>
                    </a:moveTo>
                    <a:lnTo>
                      <a:pt x="171" y="19"/>
                    </a:lnTo>
                    <a:lnTo>
                      <a:pt x="176" y="16"/>
                    </a:lnTo>
                    <a:lnTo>
                      <a:pt x="182" y="12"/>
                    </a:lnTo>
                    <a:lnTo>
                      <a:pt x="187" y="9"/>
                    </a:lnTo>
                    <a:lnTo>
                      <a:pt x="194" y="5"/>
                    </a:lnTo>
                    <a:lnTo>
                      <a:pt x="200" y="3"/>
                    </a:lnTo>
                    <a:lnTo>
                      <a:pt x="205" y="1"/>
                    </a:lnTo>
                    <a:lnTo>
                      <a:pt x="211" y="0"/>
                    </a:lnTo>
                    <a:lnTo>
                      <a:pt x="217" y="0"/>
                    </a:lnTo>
                    <a:lnTo>
                      <a:pt x="223" y="0"/>
                    </a:lnTo>
                    <a:lnTo>
                      <a:pt x="230" y="0"/>
                    </a:lnTo>
                    <a:lnTo>
                      <a:pt x="235" y="1"/>
                    </a:lnTo>
                    <a:lnTo>
                      <a:pt x="240" y="2"/>
                    </a:lnTo>
                    <a:lnTo>
                      <a:pt x="244" y="3"/>
                    </a:lnTo>
                    <a:lnTo>
                      <a:pt x="248" y="4"/>
                    </a:lnTo>
                    <a:lnTo>
                      <a:pt x="253" y="6"/>
                    </a:lnTo>
                    <a:lnTo>
                      <a:pt x="257" y="9"/>
                    </a:lnTo>
                    <a:lnTo>
                      <a:pt x="260" y="11"/>
                    </a:lnTo>
                    <a:lnTo>
                      <a:pt x="263" y="13"/>
                    </a:lnTo>
                    <a:lnTo>
                      <a:pt x="265" y="16"/>
                    </a:lnTo>
                    <a:lnTo>
                      <a:pt x="268" y="19"/>
                    </a:lnTo>
                    <a:lnTo>
                      <a:pt x="271" y="23"/>
                    </a:lnTo>
                    <a:lnTo>
                      <a:pt x="273" y="27"/>
                    </a:lnTo>
                    <a:lnTo>
                      <a:pt x="274" y="32"/>
                    </a:lnTo>
                    <a:lnTo>
                      <a:pt x="278" y="39"/>
                    </a:lnTo>
                    <a:lnTo>
                      <a:pt x="281" y="47"/>
                    </a:lnTo>
                    <a:lnTo>
                      <a:pt x="284" y="54"/>
                    </a:lnTo>
                    <a:lnTo>
                      <a:pt x="287" y="60"/>
                    </a:lnTo>
                    <a:lnTo>
                      <a:pt x="292" y="64"/>
                    </a:lnTo>
                    <a:lnTo>
                      <a:pt x="297" y="68"/>
                    </a:lnTo>
                    <a:lnTo>
                      <a:pt x="305" y="72"/>
                    </a:lnTo>
                    <a:lnTo>
                      <a:pt x="316" y="74"/>
                    </a:lnTo>
                    <a:lnTo>
                      <a:pt x="330" y="76"/>
                    </a:lnTo>
                    <a:lnTo>
                      <a:pt x="340" y="79"/>
                    </a:lnTo>
                    <a:lnTo>
                      <a:pt x="344" y="82"/>
                    </a:lnTo>
                    <a:lnTo>
                      <a:pt x="346" y="87"/>
                    </a:lnTo>
                    <a:lnTo>
                      <a:pt x="346" y="93"/>
                    </a:lnTo>
                    <a:lnTo>
                      <a:pt x="346" y="98"/>
                    </a:lnTo>
                    <a:lnTo>
                      <a:pt x="348" y="104"/>
                    </a:lnTo>
                    <a:lnTo>
                      <a:pt x="354" y="112"/>
                    </a:lnTo>
                    <a:lnTo>
                      <a:pt x="356" y="114"/>
                    </a:lnTo>
                    <a:lnTo>
                      <a:pt x="360" y="116"/>
                    </a:lnTo>
                    <a:lnTo>
                      <a:pt x="365" y="117"/>
                    </a:lnTo>
                    <a:lnTo>
                      <a:pt x="372" y="119"/>
                    </a:lnTo>
                    <a:lnTo>
                      <a:pt x="379" y="120"/>
                    </a:lnTo>
                    <a:lnTo>
                      <a:pt x="386" y="122"/>
                    </a:lnTo>
                    <a:lnTo>
                      <a:pt x="394" y="124"/>
                    </a:lnTo>
                    <a:lnTo>
                      <a:pt x="402" y="125"/>
                    </a:lnTo>
                    <a:lnTo>
                      <a:pt x="410" y="127"/>
                    </a:lnTo>
                    <a:lnTo>
                      <a:pt x="418" y="130"/>
                    </a:lnTo>
                    <a:lnTo>
                      <a:pt x="426" y="134"/>
                    </a:lnTo>
                    <a:lnTo>
                      <a:pt x="432" y="138"/>
                    </a:lnTo>
                    <a:lnTo>
                      <a:pt x="439" y="142"/>
                    </a:lnTo>
                    <a:lnTo>
                      <a:pt x="445" y="147"/>
                    </a:lnTo>
                    <a:lnTo>
                      <a:pt x="449" y="154"/>
                    </a:lnTo>
                    <a:lnTo>
                      <a:pt x="452" y="161"/>
                    </a:lnTo>
                    <a:lnTo>
                      <a:pt x="447" y="160"/>
                    </a:lnTo>
                    <a:lnTo>
                      <a:pt x="442" y="159"/>
                    </a:lnTo>
                    <a:lnTo>
                      <a:pt x="436" y="158"/>
                    </a:lnTo>
                    <a:lnTo>
                      <a:pt x="430" y="157"/>
                    </a:lnTo>
                    <a:lnTo>
                      <a:pt x="424" y="157"/>
                    </a:lnTo>
                    <a:lnTo>
                      <a:pt x="418" y="157"/>
                    </a:lnTo>
                    <a:lnTo>
                      <a:pt x="410" y="157"/>
                    </a:lnTo>
                    <a:lnTo>
                      <a:pt x="404" y="157"/>
                    </a:lnTo>
                    <a:lnTo>
                      <a:pt x="398" y="157"/>
                    </a:lnTo>
                    <a:lnTo>
                      <a:pt x="390" y="158"/>
                    </a:lnTo>
                    <a:lnTo>
                      <a:pt x="384" y="159"/>
                    </a:lnTo>
                    <a:lnTo>
                      <a:pt x="378" y="160"/>
                    </a:lnTo>
                    <a:lnTo>
                      <a:pt x="370" y="161"/>
                    </a:lnTo>
                    <a:lnTo>
                      <a:pt x="364" y="163"/>
                    </a:lnTo>
                    <a:lnTo>
                      <a:pt x="358" y="164"/>
                    </a:lnTo>
                    <a:lnTo>
                      <a:pt x="350" y="167"/>
                    </a:lnTo>
                    <a:lnTo>
                      <a:pt x="342" y="169"/>
                    </a:lnTo>
                    <a:lnTo>
                      <a:pt x="335" y="173"/>
                    </a:lnTo>
                    <a:lnTo>
                      <a:pt x="327" y="175"/>
                    </a:lnTo>
                    <a:lnTo>
                      <a:pt x="319" y="177"/>
                    </a:lnTo>
                    <a:lnTo>
                      <a:pt x="312" y="179"/>
                    </a:lnTo>
                    <a:lnTo>
                      <a:pt x="304" y="181"/>
                    </a:lnTo>
                    <a:lnTo>
                      <a:pt x="296" y="183"/>
                    </a:lnTo>
                    <a:lnTo>
                      <a:pt x="288" y="185"/>
                    </a:lnTo>
                    <a:lnTo>
                      <a:pt x="281" y="186"/>
                    </a:lnTo>
                    <a:lnTo>
                      <a:pt x="274" y="188"/>
                    </a:lnTo>
                    <a:lnTo>
                      <a:pt x="266" y="189"/>
                    </a:lnTo>
                    <a:lnTo>
                      <a:pt x="259" y="191"/>
                    </a:lnTo>
                    <a:lnTo>
                      <a:pt x="252" y="192"/>
                    </a:lnTo>
                    <a:lnTo>
                      <a:pt x="243" y="195"/>
                    </a:lnTo>
                    <a:lnTo>
                      <a:pt x="236" y="196"/>
                    </a:lnTo>
                    <a:lnTo>
                      <a:pt x="229" y="198"/>
                    </a:lnTo>
                    <a:lnTo>
                      <a:pt x="231" y="203"/>
                    </a:lnTo>
                    <a:lnTo>
                      <a:pt x="233" y="210"/>
                    </a:lnTo>
                    <a:lnTo>
                      <a:pt x="234" y="217"/>
                    </a:lnTo>
                    <a:lnTo>
                      <a:pt x="234" y="224"/>
                    </a:lnTo>
                    <a:lnTo>
                      <a:pt x="233" y="230"/>
                    </a:lnTo>
                    <a:lnTo>
                      <a:pt x="232" y="238"/>
                    </a:lnTo>
                    <a:lnTo>
                      <a:pt x="230" y="245"/>
                    </a:lnTo>
                    <a:lnTo>
                      <a:pt x="226" y="251"/>
                    </a:lnTo>
                    <a:lnTo>
                      <a:pt x="222" y="258"/>
                    </a:lnTo>
                    <a:lnTo>
                      <a:pt x="218" y="264"/>
                    </a:lnTo>
                    <a:lnTo>
                      <a:pt x="213" y="269"/>
                    </a:lnTo>
                    <a:lnTo>
                      <a:pt x="206" y="274"/>
                    </a:lnTo>
                    <a:lnTo>
                      <a:pt x="200" y="279"/>
                    </a:lnTo>
                    <a:lnTo>
                      <a:pt x="193" y="283"/>
                    </a:lnTo>
                    <a:lnTo>
                      <a:pt x="184" y="286"/>
                    </a:lnTo>
                    <a:lnTo>
                      <a:pt x="175" y="289"/>
                    </a:lnTo>
                    <a:lnTo>
                      <a:pt x="176" y="293"/>
                    </a:lnTo>
                    <a:lnTo>
                      <a:pt x="176" y="299"/>
                    </a:lnTo>
                    <a:lnTo>
                      <a:pt x="176" y="304"/>
                    </a:lnTo>
                    <a:lnTo>
                      <a:pt x="175" y="310"/>
                    </a:lnTo>
                    <a:lnTo>
                      <a:pt x="173" y="317"/>
                    </a:lnTo>
                    <a:lnTo>
                      <a:pt x="171" y="323"/>
                    </a:lnTo>
                    <a:lnTo>
                      <a:pt x="169" y="330"/>
                    </a:lnTo>
                    <a:lnTo>
                      <a:pt x="165" y="338"/>
                    </a:lnTo>
                    <a:lnTo>
                      <a:pt x="161" y="344"/>
                    </a:lnTo>
                    <a:lnTo>
                      <a:pt x="158" y="350"/>
                    </a:lnTo>
                    <a:lnTo>
                      <a:pt x="154" y="356"/>
                    </a:lnTo>
                    <a:lnTo>
                      <a:pt x="149" y="363"/>
                    </a:lnTo>
                    <a:lnTo>
                      <a:pt x="144" y="368"/>
                    </a:lnTo>
                    <a:lnTo>
                      <a:pt x="139" y="372"/>
                    </a:lnTo>
                    <a:lnTo>
                      <a:pt x="135" y="376"/>
                    </a:lnTo>
                    <a:lnTo>
                      <a:pt x="129" y="380"/>
                    </a:lnTo>
                    <a:lnTo>
                      <a:pt x="120" y="383"/>
                    </a:lnTo>
                    <a:lnTo>
                      <a:pt x="111" y="385"/>
                    </a:lnTo>
                    <a:lnTo>
                      <a:pt x="101" y="385"/>
                    </a:lnTo>
                    <a:lnTo>
                      <a:pt x="91" y="383"/>
                    </a:lnTo>
                    <a:lnTo>
                      <a:pt x="81" y="381"/>
                    </a:lnTo>
                    <a:lnTo>
                      <a:pt x="71" y="376"/>
                    </a:lnTo>
                    <a:lnTo>
                      <a:pt x="61" y="371"/>
                    </a:lnTo>
                    <a:lnTo>
                      <a:pt x="52" y="366"/>
                    </a:lnTo>
                    <a:lnTo>
                      <a:pt x="42" y="360"/>
                    </a:lnTo>
                    <a:lnTo>
                      <a:pt x="34" y="352"/>
                    </a:lnTo>
                    <a:lnTo>
                      <a:pt x="27" y="345"/>
                    </a:lnTo>
                    <a:lnTo>
                      <a:pt x="19" y="337"/>
                    </a:lnTo>
                    <a:lnTo>
                      <a:pt x="13" y="329"/>
                    </a:lnTo>
                    <a:lnTo>
                      <a:pt x="9" y="322"/>
                    </a:lnTo>
                    <a:lnTo>
                      <a:pt x="5" y="314"/>
                    </a:lnTo>
                    <a:lnTo>
                      <a:pt x="2" y="307"/>
                    </a:lnTo>
                    <a:lnTo>
                      <a:pt x="0" y="297"/>
                    </a:lnTo>
                    <a:lnTo>
                      <a:pt x="0" y="284"/>
                    </a:lnTo>
                    <a:lnTo>
                      <a:pt x="2" y="270"/>
                    </a:lnTo>
                    <a:lnTo>
                      <a:pt x="7" y="257"/>
                    </a:lnTo>
                    <a:lnTo>
                      <a:pt x="12" y="242"/>
                    </a:lnTo>
                    <a:lnTo>
                      <a:pt x="19" y="227"/>
                    </a:lnTo>
                    <a:lnTo>
                      <a:pt x="28" y="212"/>
                    </a:lnTo>
                    <a:lnTo>
                      <a:pt x="36" y="198"/>
                    </a:lnTo>
                    <a:lnTo>
                      <a:pt x="46" y="183"/>
                    </a:lnTo>
                    <a:lnTo>
                      <a:pt x="55" y="169"/>
                    </a:lnTo>
                    <a:lnTo>
                      <a:pt x="64" y="156"/>
                    </a:lnTo>
                    <a:lnTo>
                      <a:pt x="73" y="143"/>
                    </a:lnTo>
                    <a:lnTo>
                      <a:pt x="81" y="133"/>
                    </a:lnTo>
                    <a:lnTo>
                      <a:pt x="89" y="123"/>
                    </a:lnTo>
                    <a:lnTo>
                      <a:pt x="96" y="115"/>
                    </a:lnTo>
                    <a:lnTo>
                      <a:pt x="100" y="108"/>
                    </a:lnTo>
                    <a:lnTo>
                      <a:pt x="105" y="102"/>
                    </a:lnTo>
                    <a:lnTo>
                      <a:pt x="111" y="96"/>
                    </a:lnTo>
                    <a:lnTo>
                      <a:pt x="115" y="91"/>
                    </a:lnTo>
                    <a:lnTo>
                      <a:pt x="118" y="84"/>
                    </a:lnTo>
                    <a:lnTo>
                      <a:pt x="122" y="79"/>
                    </a:lnTo>
                    <a:lnTo>
                      <a:pt x="127" y="74"/>
                    </a:lnTo>
                    <a:lnTo>
                      <a:pt x="130" y="68"/>
                    </a:lnTo>
                    <a:lnTo>
                      <a:pt x="134" y="63"/>
                    </a:lnTo>
                    <a:lnTo>
                      <a:pt x="137" y="58"/>
                    </a:lnTo>
                    <a:lnTo>
                      <a:pt x="140" y="53"/>
                    </a:lnTo>
                    <a:lnTo>
                      <a:pt x="144" y="47"/>
                    </a:lnTo>
                    <a:lnTo>
                      <a:pt x="148" y="42"/>
                    </a:lnTo>
                    <a:lnTo>
                      <a:pt x="152" y="38"/>
                    </a:lnTo>
                    <a:lnTo>
                      <a:pt x="156" y="33"/>
                    </a:lnTo>
                    <a:lnTo>
                      <a:pt x="161" y="27"/>
                    </a:lnTo>
                    <a:lnTo>
                      <a:pt x="165" y="23"/>
                    </a:lnTo>
                    <a:close/>
                  </a:path>
                </a:pathLst>
              </a:custGeom>
              <a:solidFill>
                <a:srgbClr val="D47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0" name="Freeform 1128">
                <a:extLst>
                  <a:ext uri="{FF2B5EF4-FFF2-40B4-BE49-F238E27FC236}">
                    <a16:creationId xmlns:a16="http://schemas.microsoft.com/office/drawing/2014/main" id="{CC1C554E-9C79-AEC4-4C92-3AD8DA520F33}"/>
                  </a:ext>
                </a:extLst>
              </p:cNvPr>
              <p:cNvSpPr>
                <a:spLocks/>
              </p:cNvSpPr>
              <p:nvPr/>
            </p:nvSpPr>
            <p:spPr bwMode="auto">
              <a:xfrm>
                <a:off x="4828" y="3516"/>
                <a:ext cx="143" cy="124"/>
              </a:xfrm>
              <a:custGeom>
                <a:avLst/>
                <a:gdLst>
                  <a:gd name="T0" fmla="*/ 168 w 428"/>
                  <a:gd name="T1" fmla="*/ 16 h 370"/>
                  <a:gd name="T2" fmla="*/ 185 w 428"/>
                  <a:gd name="T3" fmla="*/ 5 h 370"/>
                  <a:gd name="T4" fmla="*/ 201 w 428"/>
                  <a:gd name="T5" fmla="*/ 0 h 370"/>
                  <a:gd name="T6" fmla="*/ 218 w 428"/>
                  <a:gd name="T7" fmla="*/ 0 h 370"/>
                  <a:gd name="T8" fmla="*/ 233 w 428"/>
                  <a:gd name="T9" fmla="*/ 4 h 370"/>
                  <a:gd name="T10" fmla="*/ 245 w 428"/>
                  <a:gd name="T11" fmla="*/ 9 h 370"/>
                  <a:gd name="T12" fmla="*/ 254 w 428"/>
                  <a:gd name="T13" fmla="*/ 17 h 370"/>
                  <a:gd name="T14" fmla="*/ 261 w 428"/>
                  <a:gd name="T15" fmla="*/ 28 h 370"/>
                  <a:gd name="T16" fmla="*/ 269 w 428"/>
                  <a:gd name="T17" fmla="*/ 48 h 370"/>
                  <a:gd name="T18" fmla="*/ 279 w 428"/>
                  <a:gd name="T19" fmla="*/ 63 h 370"/>
                  <a:gd name="T20" fmla="*/ 302 w 428"/>
                  <a:gd name="T21" fmla="*/ 72 h 370"/>
                  <a:gd name="T22" fmla="*/ 329 w 428"/>
                  <a:gd name="T23" fmla="*/ 80 h 370"/>
                  <a:gd name="T24" fmla="*/ 331 w 428"/>
                  <a:gd name="T25" fmla="*/ 96 h 370"/>
                  <a:gd name="T26" fmla="*/ 340 w 428"/>
                  <a:gd name="T27" fmla="*/ 111 h 370"/>
                  <a:gd name="T28" fmla="*/ 356 w 428"/>
                  <a:gd name="T29" fmla="*/ 115 h 370"/>
                  <a:gd name="T30" fmla="*/ 376 w 428"/>
                  <a:gd name="T31" fmla="*/ 119 h 370"/>
                  <a:gd name="T32" fmla="*/ 398 w 428"/>
                  <a:gd name="T33" fmla="*/ 126 h 370"/>
                  <a:gd name="T34" fmla="*/ 416 w 428"/>
                  <a:gd name="T35" fmla="*/ 135 h 370"/>
                  <a:gd name="T36" fmla="*/ 428 w 428"/>
                  <a:gd name="T37" fmla="*/ 151 h 370"/>
                  <a:gd name="T38" fmla="*/ 412 w 428"/>
                  <a:gd name="T39" fmla="*/ 149 h 370"/>
                  <a:gd name="T40" fmla="*/ 396 w 428"/>
                  <a:gd name="T41" fmla="*/ 148 h 370"/>
                  <a:gd name="T42" fmla="*/ 378 w 428"/>
                  <a:gd name="T43" fmla="*/ 149 h 370"/>
                  <a:gd name="T44" fmla="*/ 360 w 428"/>
                  <a:gd name="T45" fmla="*/ 151 h 370"/>
                  <a:gd name="T46" fmla="*/ 341 w 428"/>
                  <a:gd name="T47" fmla="*/ 155 h 370"/>
                  <a:gd name="T48" fmla="*/ 320 w 428"/>
                  <a:gd name="T49" fmla="*/ 162 h 370"/>
                  <a:gd name="T50" fmla="*/ 297 w 428"/>
                  <a:gd name="T51" fmla="*/ 169 h 370"/>
                  <a:gd name="T52" fmla="*/ 275 w 428"/>
                  <a:gd name="T53" fmla="*/ 174 h 370"/>
                  <a:gd name="T54" fmla="*/ 253 w 428"/>
                  <a:gd name="T55" fmla="*/ 179 h 370"/>
                  <a:gd name="T56" fmla="*/ 231 w 428"/>
                  <a:gd name="T57" fmla="*/ 185 h 370"/>
                  <a:gd name="T58" fmla="*/ 219 w 428"/>
                  <a:gd name="T59" fmla="*/ 195 h 370"/>
                  <a:gd name="T60" fmla="*/ 219 w 428"/>
                  <a:gd name="T61" fmla="*/ 215 h 370"/>
                  <a:gd name="T62" fmla="*/ 215 w 428"/>
                  <a:gd name="T63" fmla="*/ 234 h 370"/>
                  <a:gd name="T64" fmla="*/ 205 w 428"/>
                  <a:gd name="T65" fmla="*/ 253 h 370"/>
                  <a:gd name="T66" fmla="*/ 189 w 428"/>
                  <a:gd name="T67" fmla="*/ 267 h 370"/>
                  <a:gd name="T68" fmla="*/ 166 w 428"/>
                  <a:gd name="T69" fmla="*/ 277 h 370"/>
                  <a:gd name="T70" fmla="*/ 163 w 428"/>
                  <a:gd name="T71" fmla="*/ 291 h 370"/>
                  <a:gd name="T72" fmla="*/ 157 w 428"/>
                  <a:gd name="T73" fmla="*/ 309 h 370"/>
                  <a:gd name="T74" fmla="*/ 150 w 428"/>
                  <a:gd name="T75" fmla="*/ 329 h 370"/>
                  <a:gd name="T76" fmla="*/ 139 w 428"/>
                  <a:gd name="T77" fmla="*/ 347 h 370"/>
                  <a:gd name="T78" fmla="*/ 128 w 428"/>
                  <a:gd name="T79" fmla="*/ 361 h 370"/>
                  <a:gd name="T80" fmla="*/ 105 w 428"/>
                  <a:gd name="T81" fmla="*/ 370 h 370"/>
                  <a:gd name="T82" fmla="*/ 76 w 428"/>
                  <a:gd name="T83" fmla="*/ 367 h 370"/>
                  <a:gd name="T84" fmla="*/ 49 w 428"/>
                  <a:gd name="T85" fmla="*/ 354 h 370"/>
                  <a:gd name="T86" fmla="*/ 25 w 428"/>
                  <a:gd name="T87" fmla="*/ 334 h 370"/>
                  <a:gd name="T88" fmla="*/ 7 w 428"/>
                  <a:gd name="T89" fmla="*/ 312 h 370"/>
                  <a:gd name="T90" fmla="*/ 0 w 428"/>
                  <a:gd name="T91" fmla="*/ 287 h 370"/>
                  <a:gd name="T92" fmla="*/ 7 w 428"/>
                  <a:gd name="T93" fmla="*/ 251 h 370"/>
                  <a:gd name="T94" fmla="*/ 27 w 428"/>
                  <a:gd name="T95" fmla="*/ 211 h 370"/>
                  <a:gd name="T96" fmla="*/ 53 w 428"/>
                  <a:gd name="T97" fmla="*/ 172 h 370"/>
                  <a:gd name="T98" fmla="*/ 78 w 428"/>
                  <a:gd name="T99" fmla="*/ 138 h 370"/>
                  <a:gd name="T100" fmla="*/ 95 w 428"/>
                  <a:gd name="T101" fmla="*/ 116 h 370"/>
                  <a:gd name="T102" fmla="*/ 107 w 428"/>
                  <a:gd name="T103" fmla="*/ 97 h 370"/>
                  <a:gd name="T104" fmla="*/ 118 w 428"/>
                  <a:gd name="T105" fmla="*/ 78 h 370"/>
                  <a:gd name="T106" fmla="*/ 130 w 428"/>
                  <a:gd name="T107" fmla="*/ 61 h 370"/>
                  <a:gd name="T108" fmla="*/ 142 w 428"/>
                  <a:gd name="T109" fmla="*/ 45 h 370"/>
                  <a:gd name="T110" fmla="*/ 154 w 428"/>
                  <a:gd name="T111" fmla="*/ 3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8" h="370">
                    <a:moveTo>
                      <a:pt x="158" y="26"/>
                    </a:moveTo>
                    <a:lnTo>
                      <a:pt x="164" y="21"/>
                    </a:lnTo>
                    <a:lnTo>
                      <a:pt x="168" y="16"/>
                    </a:lnTo>
                    <a:lnTo>
                      <a:pt x="173" y="13"/>
                    </a:lnTo>
                    <a:lnTo>
                      <a:pt x="179" y="9"/>
                    </a:lnTo>
                    <a:lnTo>
                      <a:pt x="185" y="5"/>
                    </a:lnTo>
                    <a:lnTo>
                      <a:pt x="191" y="3"/>
                    </a:lnTo>
                    <a:lnTo>
                      <a:pt x="196" y="1"/>
                    </a:lnTo>
                    <a:lnTo>
                      <a:pt x="201" y="0"/>
                    </a:lnTo>
                    <a:lnTo>
                      <a:pt x="207" y="0"/>
                    </a:lnTo>
                    <a:lnTo>
                      <a:pt x="213" y="0"/>
                    </a:lnTo>
                    <a:lnTo>
                      <a:pt x="218" y="0"/>
                    </a:lnTo>
                    <a:lnTo>
                      <a:pt x="224" y="1"/>
                    </a:lnTo>
                    <a:lnTo>
                      <a:pt x="228" y="1"/>
                    </a:lnTo>
                    <a:lnTo>
                      <a:pt x="233" y="4"/>
                    </a:lnTo>
                    <a:lnTo>
                      <a:pt x="237" y="5"/>
                    </a:lnTo>
                    <a:lnTo>
                      <a:pt x="241" y="7"/>
                    </a:lnTo>
                    <a:lnTo>
                      <a:pt x="245" y="9"/>
                    </a:lnTo>
                    <a:lnTo>
                      <a:pt x="248" y="11"/>
                    </a:lnTo>
                    <a:lnTo>
                      <a:pt x="251" y="14"/>
                    </a:lnTo>
                    <a:lnTo>
                      <a:pt x="254" y="17"/>
                    </a:lnTo>
                    <a:lnTo>
                      <a:pt x="256" y="20"/>
                    </a:lnTo>
                    <a:lnTo>
                      <a:pt x="258" y="25"/>
                    </a:lnTo>
                    <a:lnTo>
                      <a:pt x="261" y="28"/>
                    </a:lnTo>
                    <a:lnTo>
                      <a:pt x="262" y="32"/>
                    </a:lnTo>
                    <a:lnTo>
                      <a:pt x="266" y="40"/>
                    </a:lnTo>
                    <a:lnTo>
                      <a:pt x="269" y="48"/>
                    </a:lnTo>
                    <a:lnTo>
                      <a:pt x="272" y="54"/>
                    </a:lnTo>
                    <a:lnTo>
                      <a:pt x="275" y="59"/>
                    </a:lnTo>
                    <a:lnTo>
                      <a:pt x="279" y="63"/>
                    </a:lnTo>
                    <a:lnTo>
                      <a:pt x="285" y="68"/>
                    </a:lnTo>
                    <a:lnTo>
                      <a:pt x="292" y="70"/>
                    </a:lnTo>
                    <a:lnTo>
                      <a:pt x="302" y="72"/>
                    </a:lnTo>
                    <a:lnTo>
                      <a:pt x="316" y="73"/>
                    </a:lnTo>
                    <a:lnTo>
                      <a:pt x="324" y="76"/>
                    </a:lnTo>
                    <a:lnTo>
                      <a:pt x="329" y="80"/>
                    </a:lnTo>
                    <a:lnTo>
                      <a:pt x="331" y="86"/>
                    </a:lnTo>
                    <a:lnTo>
                      <a:pt x="331" y="91"/>
                    </a:lnTo>
                    <a:lnTo>
                      <a:pt x="331" y="96"/>
                    </a:lnTo>
                    <a:lnTo>
                      <a:pt x="333" y="102"/>
                    </a:lnTo>
                    <a:lnTo>
                      <a:pt x="338" y="109"/>
                    </a:lnTo>
                    <a:lnTo>
                      <a:pt x="340" y="111"/>
                    </a:lnTo>
                    <a:lnTo>
                      <a:pt x="344" y="113"/>
                    </a:lnTo>
                    <a:lnTo>
                      <a:pt x="350" y="114"/>
                    </a:lnTo>
                    <a:lnTo>
                      <a:pt x="356" y="115"/>
                    </a:lnTo>
                    <a:lnTo>
                      <a:pt x="362" y="117"/>
                    </a:lnTo>
                    <a:lnTo>
                      <a:pt x="369" y="118"/>
                    </a:lnTo>
                    <a:lnTo>
                      <a:pt x="376" y="119"/>
                    </a:lnTo>
                    <a:lnTo>
                      <a:pt x="383" y="121"/>
                    </a:lnTo>
                    <a:lnTo>
                      <a:pt x="391" y="123"/>
                    </a:lnTo>
                    <a:lnTo>
                      <a:pt x="398" y="126"/>
                    </a:lnTo>
                    <a:lnTo>
                      <a:pt x="404" y="128"/>
                    </a:lnTo>
                    <a:lnTo>
                      <a:pt x="411" y="131"/>
                    </a:lnTo>
                    <a:lnTo>
                      <a:pt x="416" y="135"/>
                    </a:lnTo>
                    <a:lnTo>
                      <a:pt x="421" y="139"/>
                    </a:lnTo>
                    <a:lnTo>
                      <a:pt x="424" y="144"/>
                    </a:lnTo>
                    <a:lnTo>
                      <a:pt x="428" y="151"/>
                    </a:lnTo>
                    <a:lnTo>
                      <a:pt x="422" y="150"/>
                    </a:lnTo>
                    <a:lnTo>
                      <a:pt x="417" y="150"/>
                    </a:lnTo>
                    <a:lnTo>
                      <a:pt x="412" y="149"/>
                    </a:lnTo>
                    <a:lnTo>
                      <a:pt x="407" y="149"/>
                    </a:lnTo>
                    <a:lnTo>
                      <a:pt x="401" y="148"/>
                    </a:lnTo>
                    <a:lnTo>
                      <a:pt x="396" y="148"/>
                    </a:lnTo>
                    <a:lnTo>
                      <a:pt x="390" y="148"/>
                    </a:lnTo>
                    <a:lnTo>
                      <a:pt x="384" y="148"/>
                    </a:lnTo>
                    <a:lnTo>
                      <a:pt x="378" y="149"/>
                    </a:lnTo>
                    <a:lnTo>
                      <a:pt x="372" y="149"/>
                    </a:lnTo>
                    <a:lnTo>
                      <a:pt x="367" y="150"/>
                    </a:lnTo>
                    <a:lnTo>
                      <a:pt x="360" y="151"/>
                    </a:lnTo>
                    <a:lnTo>
                      <a:pt x="354" y="152"/>
                    </a:lnTo>
                    <a:lnTo>
                      <a:pt x="348" y="153"/>
                    </a:lnTo>
                    <a:lnTo>
                      <a:pt x="341" y="155"/>
                    </a:lnTo>
                    <a:lnTo>
                      <a:pt x="335" y="157"/>
                    </a:lnTo>
                    <a:lnTo>
                      <a:pt x="328" y="160"/>
                    </a:lnTo>
                    <a:lnTo>
                      <a:pt x="320" y="162"/>
                    </a:lnTo>
                    <a:lnTo>
                      <a:pt x="313" y="164"/>
                    </a:lnTo>
                    <a:lnTo>
                      <a:pt x="305" y="167"/>
                    </a:lnTo>
                    <a:lnTo>
                      <a:pt x="297" y="169"/>
                    </a:lnTo>
                    <a:lnTo>
                      <a:pt x="290" y="171"/>
                    </a:lnTo>
                    <a:lnTo>
                      <a:pt x="282" y="173"/>
                    </a:lnTo>
                    <a:lnTo>
                      <a:pt x="275" y="174"/>
                    </a:lnTo>
                    <a:lnTo>
                      <a:pt x="268" y="176"/>
                    </a:lnTo>
                    <a:lnTo>
                      <a:pt x="260" y="178"/>
                    </a:lnTo>
                    <a:lnTo>
                      <a:pt x="253" y="179"/>
                    </a:lnTo>
                    <a:lnTo>
                      <a:pt x="246" y="181"/>
                    </a:lnTo>
                    <a:lnTo>
                      <a:pt x="238" y="183"/>
                    </a:lnTo>
                    <a:lnTo>
                      <a:pt x="231" y="185"/>
                    </a:lnTo>
                    <a:lnTo>
                      <a:pt x="225" y="188"/>
                    </a:lnTo>
                    <a:lnTo>
                      <a:pt x="217" y="190"/>
                    </a:lnTo>
                    <a:lnTo>
                      <a:pt x="219" y="195"/>
                    </a:lnTo>
                    <a:lnTo>
                      <a:pt x="219" y="201"/>
                    </a:lnTo>
                    <a:lnTo>
                      <a:pt x="220" y="208"/>
                    </a:lnTo>
                    <a:lnTo>
                      <a:pt x="219" y="215"/>
                    </a:lnTo>
                    <a:lnTo>
                      <a:pt x="219" y="221"/>
                    </a:lnTo>
                    <a:lnTo>
                      <a:pt x="217" y="227"/>
                    </a:lnTo>
                    <a:lnTo>
                      <a:pt x="215" y="234"/>
                    </a:lnTo>
                    <a:lnTo>
                      <a:pt x="213" y="240"/>
                    </a:lnTo>
                    <a:lnTo>
                      <a:pt x="209" y="246"/>
                    </a:lnTo>
                    <a:lnTo>
                      <a:pt x="205" y="253"/>
                    </a:lnTo>
                    <a:lnTo>
                      <a:pt x="200" y="258"/>
                    </a:lnTo>
                    <a:lnTo>
                      <a:pt x="195" y="263"/>
                    </a:lnTo>
                    <a:lnTo>
                      <a:pt x="189" y="267"/>
                    </a:lnTo>
                    <a:lnTo>
                      <a:pt x="181" y="272"/>
                    </a:lnTo>
                    <a:lnTo>
                      <a:pt x="174" y="275"/>
                    </a:lnTo>
                    <a:lnTo>
                      <a:pt x="166" y="277"/>
                    </a:lnTo>
                    <a:lnTo>
                      <a:pt x="165" y="281"/>
                    </a:lnTo>
                    <a:lnTo>
                      <a:pt x="164" y="285"/>
                    </a:lnTo>
                    <a:lnTo>
                      <a:pt x="163" y="291"/>
                    </a:lnTo>
                    <a:lnTo>
                      <a:pt x="160" y="297"/>
                    </a:lnTo>
                    <a:lnTo>
                      <a:pt x="159" y="303"/>
                    </a:lnTo>
                    <a:lnTo>
                      <a:pt x="157" y="309"/>
                    </a:lnTo>
                    <a:lnTo>
                      <a:pt x="155" y="316"/>
                    </a:lnTo>
                    <a:lnTo>
                      <a:pt x="152" y="322"/>
                    </a:lnTo>
                    <a:lnTo>
                      <a:pt x="150" y="329"/>
                    </a:lnTo>
                    <a:lnTo>
                      <a:pt x="147" y="336"/>
                    </a:lnTo>
                    <a:lnTo>
                      <a:pt x="144" y="342"/>
                    </a:lnTo>
                    <a:lnTo>
                      <a:pt x="139" y="347"/>
                    </a:lnTo>
                    <a:lnTo>
                      <a:pt x="136" y="353"/>
                    </a:lnTo>
                    <a:lnTo>
                      <a:pt x="132" y="357"/>
                    </a:lnTo>
                    <a:lnTo>
                      <a:pt x="128" y="361"/>
                    </a:lnTo>
                    <a:lnTo>
                      <a:pt x="123" y="364"/>
                    </a:lnTo>
                    <a:lnTo>
                      <a:pt x="114" y="368"/>
                    </a:lnTo>
                    <a:lnTo>
                      <a:pt x="105" y="370"/>
                    </a:lnTo>
                    <a:lnTo>
                      <a:pt x="96" y="370"/>
                    </a:lnTo>
                    <a:lnTo>
                      <a:pt x="86" y="369"/>
                    </a:lnTo>
                    <a:lnTo>
                      <a:pt x="76" y="367"/>
                    </a:lnTo>
                    <a:lnTo>
                      <a:pt x="67" y="364"/>
                    </a:lnTo>
                    <a:lnTo>
                      <a:pt x="57" y="359"/>
                    </a:lnTo>
                    <a:lnTo>
                      <a:pt x="49" y="354"/>
                    </a:lnTo>
                    <a:lnTo>
                      <a:pt x="41" y="347"/>
                    </a:lnTo>
                    <a:lnTo>
                      <a:pt x="32" y="341"/>
                    </a:lnTo>
                    <a:lnTo>
                      <a:pt x="25" y="334"/>
                    </a:lnTo>
                    <a:lnTo>
                      <a:pt x="17" y="326"/>
                    </a:lnTo>
                    <a:lnTo>
                      <a:pt x="12" y="319"/>
                    </a:lnTo>
                    <a:lnTo>
                      <a:pt x="7" y="312"/>
                    </a:lnTo>
                    <a:lnTo>
                      <a:pt x="4" y="304"/>
                    </a:lnTo>
                    <a:lnTo>
                      <a:pt x="1" y="298"/>
                    </a:lnTo>
                    <a:lnTo>
                      <a:pt x="0" y="287"/>
                    </a:lnTo>
                    <a:lnTo>
                      <a:pt x="0" y="276"/>
                    </a:lnTo>
                    <a:lnTo>
                      <a:pt x="3" y="263"/>
                    </a:lnTo>
                    <a:lnTo>
                      <a:pt x="7" y="251"/>
                    </a:lnTo>
                    <a:lnTo>
                      <a:pt x="12" y="238"/>
                    </a:lnTo>
                    <a:lnTo>
                      <a:pt x="19" y="224"/>
                    </a:lnTo>
                    <a:lnTo>
                      <a:pt x="27" y="211"/>
                    </a:lnTo>
                    <a:lnTo>
                      <a:pt x="35" y="198"/>
                    </a:lnTo>
                    <a:lnTo>
                      <a:pt x="45" y="184"/>
                    </a:lnTo>
                    <a:lnTo>
                      <a:pt x="53" y="172"/>
                    </a:lnTo>
                    <a:lnTo>
                      <a:pt x="63" y="160"/>
                    </a:lnTo>
                    <a:lnTo>
                      <a:pt x="71" y="149"/>
                    </a:lnTo>
                    <a:lnTo>
                      <a:pt x="78" y="138"/>
                    </a:lnTo>
                    <a:lnTo>
                      <a:pt x="86" y="130"/>
                    </a:lnTo>
                    <a:lnTo>
                      <a:pt x="91" y="122"/>
                    </a:lnTo>
                    <a:lnTo>
                      <a:pt x="95" y="116"/>
                    </a:lnTo>
                    <a:lnTo>
                      <a:pt x="99" y="110"/>
                    </a:lnTo>
                    <a:lnTo>
                      <a:pt x="103" y="103"/>
                    </a:lnTo>
                    <a:lnTo>
                      <a:pt x="107" y="97"/>
                    </a:lnTo>
                    <a:lnTo>
                      <a:pt x="111" y="91"/>
                    </a:lnTo>
                    <a:lnTo>
                      <a:pt x="114" y="85"/>
                    </a:lnTo>
                    <a:lnTo>
                      <a:pt x="118" y="78"/>
                    </a:lnTo>
                    <a:lnTo>
                      <a:pt x="122" y="73"/>
                    </a:lnTo>
                    <a:lnTo>
                      <a:pt x="126" y="67"/>
                    </a:lnTo>
                    <a:lnTo>
                      <a:pt x="130" y="61"/>
                    </a:lnTo>
                    <a:lnTo>
                      <a:pt x="133" y="55"/>
                    </a:lnTo>
                    <a:lnTo>
                      <a:pt x="137" y="50"/>
                    </a:lnTo>
                    <a:lnTo>
                      <a:pt x="142" y="45"/>
                    </a:lnTo>
                    <a:lnTo>
                      <a:pt x="146" y="39"/>
                    </a:lnTo>
                    <a:lnTo>
                      <a:pt x="150" y="34"/>
                    </a:lnTo>
                    <a:lnTo>
                      <a:pt x="154" y="30"/>
                    </a:lnTo>
                    <a:lnTo>
                      <a:pt x="158" y="26"/>
                    </a:lnTo>
                    <a:close/>
                  </a:path>
                </a:pathLst>
              </a:custGeom>
              <a:solidFill>
                <a:srgbClr val="DD90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1" name="Freeform 1129">
                <a:extLst>
                  <a:ext uri="{FF2B5EF4-FFF2-40B4-BE49-F238E27FC236}">
                    <a16:creationId xmlns:a16="http://schemas.microsoft.com/office/drawing/2014/main" id="{72CC281E-1E34-AF96-2D33-2229235B463E}"/>
                  </a:ext>
                </a:extLst>
              </p:cNvPr>
              <p:cNvSpPr>
                <a:spLocks/>
              </p:cNvSpPr>
              <p:nvPr/>
            </p:nvSpPr>
            <p:spPr bwMode="auto">
              <a:xfrm>
                <a:off x="4830" y="3518"/>
                <a:ext cx="134" cy="119"/>
              </a:xfrm>
              <a:custGeom>
                <a:avLst/>
                <a:gdLst>
                  <a:gd name="T0" fmla="*/ 162 w 402"/>
                  <a:gd name="T1" fmla="*/ 17 h 357"/>
                  <a:gd name="T2" fmla="*/ 176 w 402"/>
                  <a:gd name="T3" fmla="*/ 6 h 357"/>
                  <a:gd name="T4" fmla="*/ 193 w 402"/>
                  <a:gd name="T5" fmla="*/ 0 h 357"/>
                  <a:gd name="T6" fmla="*/ 208 w 402"/>
                  <a:gd name="T7" fmla="*/ 1 h 357"/>
                  <a:gd name="T8" fmla="*/ 223 w 402"/>
                  <a:gd name="T9" fmla="*/ 4 h 357"/>
                  <a:gd name="T10" fmla="*/ 234 w 402"/>
                  <a:gd name="T11" fmla="*/ 10 h 357"/>
                  <a:gd name="T12" fmla="*/ 244 w 402"/>
                  <a:gd name="T13" fmla="*/ 19 h 357"/>
                  <a:gd name="T14" fmla="*/ 251 w 402"/>
                  <a:gd name="T15" fmla="*/ 30 h 357"/>
                  <a:gd name="T16" fmla="*/ 259 w 402"/>
                  <a:gd name="T17" fmla="*/ 49 h 357"/>
                  <a:gd name="T18" fmla="*/ 268 w 402"/>
                  <a:gd name="T19" fmla="*/ 63 h 357"/>
                  <a:gd name="T20" fmla="*/ 290 w 402"/>
                  <a:gd name="T21" fmla="*/ 68 h 357"/>
                  <a:gd name="T22" fmla="*/ 314 w 402"/>
                  <a:gd name="T23" fmla="*/ 77 h 357"/>
                  <a:gd name="T24" fmla="*/ 316 w 402"/>
                  <a:gd name="T25" fmla="*/ 94 h 357"/>
                  <a:gd name="T26" fmla="*/ 326 w 402"/>
                  <a:gd name="T27" fmla="*/ 107 h 357"/>
                  <a:gd name="T28" fmla="*/ 339 w 402"/>
                  <a:gd name="T29" fmla="*/ 112 h 357"/>
                  <a:gd name="T30" fmla="*/ 359 w 402"/>
                  <a:gd name="T31" fmla="*/ 115 h 357"/>
                  <a:gd name="T32" fmla="*/ 379 w 402"/>
                  <a:gd name="T33" fmla="*/ 121 h 357"/>
                  <a:gd name="T34" fmla="*/ 394 w 402"/>
                  <a:gd name="T35" fmla="*/ 129 h 357"/>
                  <a:gd name="T36" fmla="*/ 402 w 402"/>
                  <a:gd name="T37" fmla="*/ 142 h 357"/>
                  <a:gd name="T38" fmla="*/ 389 w 402"/>
                  <a:gd name="T39" fmla="*/ 140 h 357"/>
                  <a:gd name="T40" fmla="*/ 374 w 402"/>
                  <a:gd name="T41" fmla="*/ 139 h 357"/>
                  <a:gd name="T42" fmla="*/ 361 w 402"/>
                  <a:gd name="T43" fmla="*/ 139 h 357"/>
                  <a:gd name="T44" fmla="*/ 345 w 402"/>
                  <a:gd name="T45" fmla="*/ 142 h 357"/>
                  <a:gd name="T46" fmla="*/ 328 w 402"/>
                  <a:gd name="T47" fmla="*/ 145 h 357"/>
                  <a:gd name="T48" fmla="*/ 307 w 402"/>
                  <a:gd name="T49" fmla="*/ 152 h 357"/>
                  <a:gd name="T50" fmla="*/ 285 w 402"/>
                  <a:gd name="T51" fmla="*/ 158 h 357"/>
                  <a:gd name="T52" fmla="*/ 263 w 402"/>
                  <a:gd name="T53" fmla="*/ 165 h 357"/>
                  <a:gd name="T54" fmla="*/ 241 w 402"/>
                  <a:gd name="T55" fmla="*/ 170 h 357"/>
                  <a:gd name="T56" fmla="*/ 221 w 402"/>
                  <a:gd name="T57" fmla="*/ 176 h 357"/>
                  <a:gd name="T58" fmla="*/ 208 w 402"/>
                  <a:gd name="T59" fmla="*/ 187 h 357"/>
                  <a:gd name="T60" fmla="*/ 208 w 402"/>
                  <a:gd name="T61" fmla="*/ 206 h 357"/>
                  <a:gd name="T62" fmla="*/ 203 w 402"/>
                  <a:gd name="T63" fmla="*/ 225 h 357"/>
                  <a:gd name="T64" fmla="*/ 194 w 402"/>
                  <a:gd name="T65" fmla="*/ 242 h 357"/>
                  <a:gd name="T66" fmla="*/ 179 w 402"/>
                  <a:gd name="T67" fmla="*/ 256 h 357"/>
                  <a:gd name="T68" fmla="*/ 157 w 402"/>
                  <a:gd name="T69" fmla="*/ 266 h 357"/>
                  <a:gd name="T70" fmla="*/ 150 w 402"/>
                  <a:gd name="T71" fmla="*/ 278 h 357"/>
                  <a:gd name="T72" fmla="*/ 145 w 402"/>
                  <a:gd name="T73" fmla="*/ 296 h 357"/>
                  <a:gd name="T74" fmla="*/ 140 w 402"/>
                  <a:gd name="T75" fmla="*/ 315 h 357"/>
                  <a:gd name="T76" fmla="*/ 132 w 402"/>
                  <a:gd name="T77" fmla="*/ 332 h 357"/>
                  <a:gd name="T78" fmla="*/ 122 w 402"/>
                  <a:gd name="T79" fmla="*/ 345 h 357"/>
                  <a:gd name="T80" fmla="*/ 101 w 402"/>
                  <a:gd name="T81" fmla="*/ 356 h 357"/>
                  <a:gd name="T82" fmla="*/ 75 w 402"/>
                  <a:gd name="T83" fmla="*/ 354 h 357"/>
                  <a:gd name="T84" fmla="*/ 47 w 402"/>
                  <a:gd name="T85" fmla="*/ 341 h 357"/>
                  <a:gd name="T86" fmla="*/ 24 w 402"/>
                  <a:gd name="T87" fmla="*/ 322 h 357"/>
                  <a:gd name="T88" fmla="*/ 7 w 402"/>
                  <a:gd name="T89" fmla="*/ 301 h 357"/>
                  <a:gd name="T90" fmla="*/ 0 w 402"/>
                  <a:gd name="T91" fmla="*/ 278 h 357"/>
                  <a:gd name="T92" fmla="*/ 7 w 402"/>
                  <a:gd name="T93" fmla="*/ 246 h 357"/>
                  <a:gd name="T94" fmla="*/ 28 w 402"/>
                  <a:gd name="T95" fmla="*/ 210 h 357"/>
                  <a:gd name="T96" fmla="*/ 53 w 402"/>
                  <a:gd name="T97" fmla="*/ 175 h 357"/>
                  <a:gd name="T98" fmla="*/ 78 w 402"/>
                  <a:gd name="T99" fmla="*/ 145 h 357"/>
                  <a:gd name="T100" fmla="*/ 91 w 402"/>
                  <a:gd name="T101" fmla="*/ 123 h 357"/>
                  <a:gd name="T102" fmla="*/ 101 w 402"/>
                  <a:gd name="T103" fmla="*/ 104 h 357"/>
                  <a:gd name="T104" fmla="*/ 111 w 402"/>
                  <a:gd name="T105" fmla="*/ 84 h 357"/>
                  <a:gd name="T106" fmla="*/ 124 w 402"/>
                  <a:gd name="T107" fmla="*/ 65 h 357"/>
                  <a:gd name="T108" fmla="*/ 138 w 402"/>
                  <a:gd name="T109" fmla="*/ 47 h 357"/>
                  <a:gd name="T110" fmla="*/ 149 w 402"/>
                  <a:gd name="T111" fmla="*/ 3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357">
                    <a:moveTo>
                      <a:pt x="153" y="27"/>
                    </a:moveTo>
                    <a:lnTo>
                      <a:pt x="158" y="23"/>
                    </a:lnTo>
                    <a:lnTo>
                      <a:pt x="162" y="17"/>
                    </a:lnTo>
                    <a:lnTo>
                      <a:pt x="167" y="13"/>
                    </a:lnTo>
                    <a:lnTo>
                      <a:pt x="172" y="9"/>
                    </a:lnTo>
                    <a:lnTo>
                      <a:pt x="176" y="6"/>
                    </a:lnTo>
                    <a:lnTo>
                      <a:pt x="182" y="3"/>
                    </a:lnTo>
                    <a:lnTo>
                      <a:pt x="187" y="1"/>
                    </a:lnTo>
                    <a:lnTo>
                      <a:pt x="193" y="0"/>
                    </a:lnTo>
                    <a:lnTo>
                      <a:pt x="199" y="0"/>
                    </a:lnTo>
                    <a:lnTo>
                      <a:pt x="204" y="0"/>
                    </a:lnTo>
                    <a:lnTo>
                      <a:pt x="208" y="1"/>
                    </a:lnTo>
                    <a:lnTo>
                      <a:pt x="213" y="2"/>
                    </a:lnTo>
                    <a:lnTo>
                      <a:pt x="219" y="3"/>
                    </a:lnTo>
                    <a:lnTo>
                      <a:pt x="223" y="4"/>
                    </a:lnTo>
                    <a:lnTo>
                      <a:pt x="227" y="6"/>
                    </a:lnTo>
                    <a:lnTo>
                      <a:pt x="230" y="7"/>
                    </a:lnTo>
                    <a:lnTo>
                      <a:pt x="234" y="10"/>
                    </a:lnTo>
                    <a:lnTo>
                      <a:pt x="239" y="12"/>
                    </a:lnTo>
                    <a:lnTo>
                      <a:pt x="242" y="15"/>
                    </a:lnTo>
                    <a:lnTo>
                      <a:pt x="244" y="19"/>
                    </a:lnTo>
                    <a:lnTo>
                      <a:pt x="247" y="22"/>
                    </a:lnTo>
                    <a:lnTo>
                      <a:pt x="249" y="26"/>
                    </a:lnTo>
                    <a:lnTo>
                      <a:pt x="251" y="30"/>
                    </a:lnTo>
                    <a:lnTo>
                      <a:pt x="253" y="34"/>
                    </a:lnTo>
                    <a:lnTo>
                      <a:pt x="255" y="42"/>
                    </a:lnTo>
                    <a:lnTo>
                      <a:pt x="259" y="49"/>
                    </a:lnTo>
                    <a:lnTo>
                      <a:pt x="261" y="54"/>
                    </a:lnTo>
                    <a:lnTo>
                      <a:pt x="264" y="58"/>
                    </a:lnTo>
                    <a:lnTo>
                      <a:pt x="268" y="63"/>
                    </a:lnTo>
                    <a:lnTo>
                      <a:pt x="273" y="65"/>
                    </a:lnTo>
                    <a:lnTo>
                      <a:pt x="281" y="67"/>
                    </a:lnTo>
                    <a:lnTo>
                      <a:pt x="290" y="68"/>
                    </a:lnTo>
                    <a:lnTo>
                      <a:pt x="303" y="70"/>
                    </a:lnTo>
                    <a:lnTo>
                      <a:pt x="310" y="73"/>
                    </a:lnTo>
                    <a:lnTo>
                      <a:pt x="314" y="77"/>
                    </a:lnTo>
                    <a:lnTo>
                      <a:pt x="315" y="83"/>
                    </a:lnTo>
                    <a:lnTo>
                      <a:pt x="316" y="88"/>
                    </a:lnTo>
                    <a:lnTo>
                      <a:pt x="316" y="94"/>
                    </a:lnTo>
                    <a:lnTo>
                      <a:pt x="318" y="99"/>
                    </a:lnTo>
                    <a:lnTo>
                      <a:pt x="323" y="105"/>
                    </a:lnTo>
                    <a:lnTo>
                      <a:pt x="326" y="107"/>
                    </a:lnTo>
                    <a:lnTo>
                      <a:pt x="329" y="109"/>
                    </a:lnTo>
                    <a:lnTo>
                      <a:pt x="334" y="110"/>
                    </a:lnTo>
                    <a:lnTo>
                      <a:pt x="339" y="112"/>
                    </a:lnTo>
                    <a:lnTo>
                      <a:pt x="346" y="113"/>
                    </a:lnTo>
                    <a:lnTo>
                      <a:pt x="352" y="114"/>
                    </a:lnTo>
                    <a:lnTo>
                      <a:pt x="359" y="115"/>
                    </a:lnTo>
                    <a:lnTo>
                      <a:pt x="366" y="117"/>
                    </a:lnTo>
                    <a:lnTo>
                      <a:pt x="372" y="119"/>
                    </a:lnTo>
                    <a:lnTo>
                      <a:pt x="379" y="121"/>
                    </a:lnTo>
                    <a:lnTo>
                      <a:pt x="385" y="123"/>
                    </a:lnTo>
                    <a:lnTo>
                      <a:pt x="390" y="126"/>
                    </a:lnTo>
                    <a:lnTo>
                      <a:pt x="394" y="129"/>
                    </a:lnTo>
                    <a:lnTo>
                      <a:pt x="398" y="132"/>
                    </a:lnTo>
                    <a:lnTo>
                      <a:pt x="400" y="136"/>
                    </a:lnTo>
                    <a:lnTo>
                      <a:pt x="402" y="142"/>
                    </a:lnTo>
                    <a:lnTo>
                      <a:pt x="397" y="142"/>
                    </a:lnTo>
                    <a:lnTo>
                      <a:pt x="393" y="140"/>
                    </a:lnTo>
                    <a:lnTo>
                      <a:pt x="389" y="140"/>
                    </a:lnTo>
                    <a:lnTo>
                      <a:pt x="384" y="139"/>
                    </a:lnTo>
                    <a:lnTo>
                      <a:pt x="379" y="139"/>
                    </a:lnTo>
                    <a:lnTo>
                      <a:pt x="374" y="139"/>
                    </a:lnTo>
                    <a:lnTo>
                      <a:pt x="370" y="139"/>
                    </a:lnTo>
                    <a:lnTo>
                      <a:pt x="365" y="139"/>
                    </a:lnTo>
                    <a:lnTo>
                      <a:pt x="361" y="139"/>
                    </a:lnTo>
                    <a:lnTo>
                      <a:pt x="355" y="140"/>
                    </a:lnTo>
                    <a:lnTo>
                      <a:pt x="350" y="140"/>
                    </a:lnTo>
                    <a:lnTo>
                      <a:pt x="345" y="142"/>
                    </a:lnTo>
                    <a:lnTo>
                      <a:pt x="339" y="143"/>
                    </a:lnTo>
                    <a:lnTo>
                      <a:pt x="333" y="144"/>
                    </a:lnTo>
                    <a:lnTo>
                      <a:pt x="328" y="145"/>
                    </a:lnTo>
                    <a:lnTo>
                      <a:pt x="322" y="148"/>
                    </a:lnTo>
                    <a:lnTo>
                      <a:pt x="314" y="150"/>
                    </a:lnTo>
                    <a:lnTo>
                      <a:pt x="307" y="152"/>
                    </a:lnTo>
                    <a:lnTo>
                      <a:pt x="300" y="154"/>
                    </a:lnTo>
                    <a:lnTo>
                      <a:pt x="292" y="156"/>
                    </a:lnTo>
                    <a:lnTo>
                      <a:pt x="285" y="158"/>
                    </a:lnTo>
                    <a:lnTo>
                      <a:pt x="277" y="160"/>
                    </a:lnTo>
                    <a:lnTo>
                      <a:pt x="270" y="162"/>
                    </a:lnTo>
                    <a:lnTo>
                      <a:pt x="263" y="165"/>
                    </a:lnTo>
                    <a:lnTo>
                      <a:pt x="255" y="166"/>
                    </a:lnTo>
                    <a:lnTo>
                      <a:pt x="248" y="168"/>
                    </a:lnTo>
                    <a:lnTo>
                      <a:pt x="241" y="170"/>
                    </a:lnTo>
                    <a:lnTo>
                      <a:pt x="234" y="172"/>
                    </a:lnTo>
                    <a:lnTo>
                      <a:pt x="227" y="174"/>
                    </a:lnTo>
                    <a:lnTo>
                      <a:pt x="221" y="176"/>
                    </a:lnTo>
                    <a:lnTo>
                      <a:pt x="214" y="179"/>
                    </a:lnTo>
                    <a:lnTo>
                      <a:pt x="208" y="181"/>
                    </a:lnTo>
                    <a:lnTo>
                      <a:pt x="208" y="187"/>
                    </a:lnTo>
                    <a:lnTo>
                      <a:pt x="208" y="193"/>
                    </a:lnTo>
                    <a:lnTo>
                      <a:pt x="208" y="199"/>
                    </a:lnTo>
                    <a:lnTo>
                      <a:pt x="208" y="206"/>
                    </a:lnTo>
                    <a:lnTo>
                      <a:pt x="207" y="212"/>
                    </a:lnTo>
                    <a:lnTo>
                      <a:pt x="205" y="217"/>
                    </a:lnTo>
                    <a:lnTo>
                      <a:pt x="203" y="225"/>
                    </a:lnTo>
                    <a:lnTo>
                      <a:pt x="201" y="230"/>
                    </a:lnTo>
                    <a:lnTo>
                      <a:pt x="198" y="236"/>
                    </a:lnTo>
                    <a:lnTo>
                      <a:pt x="194" y="242"/>
                    </a:lnTo>
                    <a:lnTo>
                      <a:pt x="189" y="248"/>
                    </a:lnTo>
                    <a:lnTo>
                      <a:pt x="185" y="252"/>
                    </a:lnTo>
                    <a:lnTo>
                      <a:pt x="179" y="256"/>
                    </a:lnTo>
                    <a:lnTo>
                      <a:pt x="172" y="260"/>
                    </a:lnTo>
                    <a:lnTo>
                      <a:pt x="165" y="262"/>
                    </a:lnTo>
                    <a:lnTo>
                      <a:pt x="157" y="266"/>
                    </a:lnTo>
                    <a:lnTo>
                      <a:pt x="154" y="269"/>
                    </a:lnTo>
                    <a:lnTo>
                      <a:pt x="152" y="274"/>
                    </a:lnTo>
                    <a:lnTo>
                      <a:pt x="150" y="278"/>
                    </a:lnTo>
                    <a:lnTo>
                      <a:pt x="149" y="285"/>
                    </a:lnTo>
                    <a:lnTo>
                      <a:pt x="147" y="290"/>
                    </a:lnTo>
                    <a:lnTo>
                      <a:pt x="145" y="296"/>
                    </a:lnTo>
                    <a:lnTo>
                      <a:pt x="143" y="302"/>
                    </a:lnTo>
                    <a:lnTo>
                      <a:pt x="142" y="309"/>
                    </a:lnTo>
                    <a:lnTo>
                      <a:pt x="140" y="315"/>
                    </a:lnTo>
                    <a:lnTo>
                      <a:pt x="138" y="321"/>
                    </a:lnTo>
                    <a:lnTo>
                      <a:pt x="134" y="327"/>
                    </a:lnTo>
                    <a:lnTo>
                      <a:pt x="132" y="332"/>
                    </a:lnTo>
                    <a:lnTo>
                      <a:pt x="129" y="337"/>
                    </a:lnTo>
                    <a:lnTo>
                      <a:pt x="126" y="341"/>
                    </a:lnTo>
                    <a:lnTo>
                      <a:pt x="122" y="345"/>
                    </a:lnTo>
                    <a:lnTo>
                      <a:pt x="119" y="349"/>
                    </a:lnTo>
                    <a:lnTo>
                      <a:pt x="110" y="353"/>
                    </a:lnTo>
                    <a:lnTo>
                      <a:pt x="101" y="356"/>
                    </a:lnTo>
                    <a:lnTo>
                      <a:pt x="92" y="357"/>
                    </a:lnTo>
                    <a:lnTo>
                      <a:pt x="83" y="356"/>
                    </a:lnTo>
                    <a:lnTo>
                      <a:pt x="75" y="354"/>
                    </a:lnTo>
                    <a:lnTo>
                      <a:pt x="65" y="351"/>
                    </a:lnTo>
                    <a:lnTo>
                      <a:pt x="56" y="347"/>
                    </a:lnTo>
                    <a:lnTo>
                      <a:pt x="47" y="341"/>
                    </a:lnTo>
                    <a:lnTo>
                      <a:pt x="39" y="335"/>
                    </a:lnTo>
                    <a:lnTo>
                      <a:pt x="31" y="329"/>
                    </a:lnTo>
                    <a:lnTo>
                      <a:pt x="24" y="322"/>
                    </a:lnTo>
                    <a:lnTo>
                      <a:pt x="18" y="315"/>
                    </a:lnTo>
                    <a:lnTo>
                      <a:pt x="12" y="308"/>
                    </a:lnTo>
                    <a:lnTo>
                      <a:pt x="7" y="301"/>
                    </a:lnTo>
                    <a:lnTo>
                      <a:pt x="4" y="295"/>
                    </a:lnTo>
                    <a:lnTo>
                      <a:pt x="2" y="289"/>
                    </a:lnTo>
                    <a:lnTo>
                      <a:pt x="0" y="278"/>
                    </a:lnTo>
                    <a:lnTo>
                      <a:pt x="1" y="268"/>
                    </a:lnTo>
                    <a:lnTo>
                      <a:pt x="3" y="257"/>
                    </a:lnTo>
                    <a:lnTo>
                      <a:pt x="7" y="246"/>
                    </a:lnTo>
                    <a:lnTo>
                      <a:pt x="12" y="234"/>
                    </a:lnTo>
                    <a:lnTo>
                      <a:pt x="20" y="221"/>
                    </a:lnTo>
                    <a:lnTo>
                      <a:pt x="28" y="210"/>
                    </a:lnTo>
                    <a:lnTo>
                      <a:pt x="36" y="198"/>
                    </a:lnTo>
                    <a:lnTo>
                      <a:pt x="45" y="187"/>
                    </a:lnTo>
                    <a:lnTo>
                      <a:pt x="53" y="175"/>
                    </a:lnTo>
                    <a:lnTo>
                      <a:pt x="62" y="165"/>
                    </a:lnTo>
                    <a:lnTo>
                      <a:pt x="70" y="154"/>
                    </a:lnTo>
                    <a:lnTo>
                      <a:pt x="78" y="145"/>
                    </a:lnTo>
                    <a:lnTo>
                      <a:pt x="84" y="136"/>
                    </a:lnTo>
                    <a:lnTo>
                      <a:pt x="88" y="129"/>
                    </a:lnTo>
                    <a:lnTo>
                      <a:pt x="91" y="123"/>
                    </a:lnTo>
                    <a:lnTo>
                      <a:pt x="94" y="116"/>
                    </a:lnTo>
                    <a:lnTo>
                      <a:pt x="98" y="110"/>
                    </a:lnTo>
                    <a:lnTo>
                      <a:pt x="101" y="104"/>
                    </a:lnTo>
                    <a:lnTo>
                      <a:pt x="104" y="97"/>
                    </a:lnTo>
                    <a:lnTo>
                      <a:pt x="108" y="90"/>
                    </a:lnTo>
                    <a:lnTo>
                      <a:pt x="111" y="84"/>
                    </a:lnTo>
                    <a:lnTo>
                      <a:pt x="116" y="77"/>
                    </a:lnTo>
                    <a:lnTo>
                      <a:pt x="120" y="71"/>
                    </a:lnTo>
                    <a:lnTo>
                      <a:pt x="124" y="65"/>
                    </a:lnTo>
                    <a:lnTo>
                      <a:pt x="128" y="58"/>
                    </a:lnTo>
                    <a:lnTo>
                      <a:pt x="132" y="53"/>
                    </a:lnTo>
                    <a:lnTo>
                      <a:pt x="138" y="47"/>
                    </a:lnTo>
                    <a:lnTo>
                      <a:pt x="142" y="42"/>
                    </a:lnTo>
                    <a:lnTo>
                      <a:pt x="145" y="36"/>
                    </a:lnTo>
                    <a:lnTo>
                      <a:pt x="149" y="31"/>
                    </a:lnTo>
                    <a:lnTo>
                      <a:pt x="153" y="27"/>
                    </a:lnTo>
                    <a:close/>
                  </a:path>
                </a:pathLst>
              </a:custGeom>
              <a:solidFill>
                <a:srgbClr val="E6A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2" name="Freeform 1130">
                <a:extLst>
                  <a:ext uri="{FF2B5EF4-FFF2-40B4-BE49-F238E27FC236}">
                    <a16:creationId xmlns:a16="http://schemas.microsoft.com/office/drawing/2014/main" id="{F9F1A310-835E-5BAF-0C69-553A455EEF36}"/>
                  </a:ext>
                </a:extLst>
              </p:cNvPr>
              <p:cNvSpPr>
                <a:spLocks/>
              </p:cNvSpPr>
              <p:nvPr/>
            </p:nvSpPr>
            <p:spPr bwMode="auto">
              <a:xfrm>
                <a:off x="4831" y="3520"/>
                <a:ext cx="125" cy="114"/>
              </a:xfrm>
              <a:custGeom>
                <a:avLst/>
                <a:gdLst>
                  <a:gd name="T0" fmla="*/ 155 w 376"/>
                  <a:gd name="T1" fmla="*/ 19 h 343"/>
                  <a:gd name="T2" fmla="*/ 168 w 376"/>
                  <a:gd name="T3" fmla="*/ 5 h 343"/>
                  <a:gd name="T4" fmla="*/ 184 w 376"/>
                  <a:gd name="T5" fmla="*/ 0 h 343"/>
                  <a:gd name="T6" fmla="*/ 199 w 376"/>
                  <a:gd name="T7" fmla="*/ 1 h 343"/>
                  <a:gd name="T8" fmla="*/ 211 w 376"/>
                  <a:gd name="T9" fmla="*/ 4 h 343"/>
                  <a:gd name="T10" fmla="*/ 224 w 376"/>
                  <a:gd name="T11" fmla="*/ 10 h 343"/>
                  <a:gd name="T12" fmla="*/ 233 w 376"/>
                  <a:gd name="T13" fmla="*/ 20 h 343"/>
                  <a:gd name="T14" fmla="*/ 241 w 376"/>
                  <a:gd name="T15" fmla="*/ 31 h 343"/>
                  <a:gd name="T16" fmla="*/ 247 w 376"/>
                  <a:gd name="T17" fmla="*/ 50 h 343"/>
                  <a:gd name="T18" fmla="*/ 256 w 376"/>
                  <a:gd name="T19" fmla="*/ 61 h 343"/>
                  <a:gd name="T20" fmla="*/ 279 w 376"/>
                  <a:gd name="T21" fmla="*/ 65 h 343"/>
                  <a:gd name="T22" fmla="*/ 300 w 376"/>
                  <a:gd name="T23" fmla="*/ 75 h 343"/>
                  <a:gd name="T24" fmla="*/ 302 w 376"/>
                  <a:gd name="T25" fmla="*/ 91 h 343"/>
                  <a:gd name="T26" fmla="*/ 310 w 376"/>
                  <a:gd name="T27" fmla="*/ 104 h 343"/>
                  <a:gd name="T28" fmla="*/ 324 w 376"/>
                  <a:gd name="T29" fmla="*/ 108 h 343"/>
                  <a:gd name="T30" fmla="*/ 343 w 376"/>
                  <a:gd name="T31" fmla="*/ 111 h 343"/>
                  <a:gd name="T32" fmla="*/ 360 w 376"/>
                  <a:gd name="T33" fmla="*/ 116 h 343"/>
                  <a:gd name="T34" fmla="*/ 372 w 376"/>
                  <a:gd name="T35" fmla="*/ 121 h 343"/>
                  <a:gd name="T36" fmla="*/ 376 w 376"/>
                  <a:gd name="T37" fmla="*/ 130 h 343"/>
                  <a:gd name="T38" fmla="*/ 365 w 376"/>
                  <a:gd name="T39" fmla="*/ 131 h 343"/>
                  <a:gd name="T40" fmla="*/ 353 w 376"/>
                  <a:gd name="T41" fmla="*/ 130 h 343"/>
                  <a:gd name="T42" fmla="*/ 342 w 376"/>
                  <a:gd name="T43" fmla="*/ 130 h 343"/>
                  <a:gd name="T44" fmla="*/ 328 w 376"/>
                  <a:gd name="T45" fmla="*/ 132 h 343"/>
                  <a:gd name="T46" fmla="*/ 313 w 376"/>
                  <a:gd name="T47" fmla="*/ 136 h 343"/>
                  <a:gd name="T48" fmla="*/ 293 w 376"/>
                  <a:gd name="T49" fmla="*/ 142 h 343"/>
                  <a:gd name="T50" fmla="*/ 271 w 376"/>
                  <a:gd name="T51" fmla="*/ 147 h 343"/>
                  <a:gd name="T52" fmla="*/ 249 w 376"/>
                  <a:gd name="T53" fmla="*/ 153 h 343"/>
                  <a:gd name="T54" fmla="*/ 228 w 376"/>
                  <a:gd name="T55" fmla="*/ 160 h 343"/>
                  <a:gd name="T56" fmla="*/ 209 w 376"/>
                  <a:gd name="T57" fmla="*/ 168 h 343"/>
                  <a:gd name="T58" fmla="*/ 198 w 376"/>
                  <a:gd name="T59" fmla="*/ 179 h 343"/>
                  <a:gd name="T60" fmla="*/ 195 w 376"/>
                  <a:gd name="T61" fmla="*/ 197 h 343"/>
                  <a:gd name="T62" fmla="*/ 190 w 376"/>
                  <a:gd name="T63" fmla="*/ 214 h 343"/>
                  <a:gd name="T64" fmla="*/ 182 w 376"/>
                  <a:gd name="T65" fmla="*/ 231 h 343"/>
                  <a:gd name="T66" fmla="*/ 168 w 376"/>
                  <a:gd name="T67" fmla="*/ 245 h 343"/>
                  <a:gd name="T68" fmla="*/ 147 w 376"/>
                  <a:gd name="T69" fmla="*/ 253 h 343"/>
                  <a:gd name="T70" fmla="*/ 139 w 376"/>
                  <a:gd name="T71" fmla="*/ 266 h 343"/>
                  <a:gd name="T72" fmla="*/ 134 w 376"/>
                  <a:gd name="T73" fmla="*/ 282 h 343"/>
                  <a:gd name="T74" fmla="*/ 129 w 376"/>
                  <a:gd name="T75" fmla="*/ 300 h 343"/>
                  <a:gd name="T76" fmla="*/ 124 w 376"/>
                  <a:gd name="T77" fmla="*/ 316 h 343"/>
                  <a:gd name="T78" fmla="*/ 117 w 376"/>
                  <a:gd name="T79" fmla="*/ 330 h 343"/>
                  <a:gd name="T80" fmla="*/ 97 w 376"/>
                  <a:gd name="T81" fmla="*/ 342 h 343"/>
                  <a:gd name="T82" fmla="*/ 71 w 376"/>
                  <a:gd name="T83" fmla="*/ 341 h 343"/>
                  <a:gd name="T84" fmla="*/ 45 w 376"/>
                  <a:gd name="T85" fmla="*/ 329 h 343"/>
                  <a:gd name="T86" fmla="*/ 22 w 376"/>
                  <a:gd name="T87" fmla="*/ 310 h 343"/>
                  <a:gd name="T88" fmla="*/ 6 w 376"/>
                  <a:gd name="T89" fmla="*/ 290 h 343"/>
                  <a:gd name="T90" fmla="*/ 0 w 376"/>
                  <a:gd name="T91" fmla="*/ 269 h 343"/>
                  <a:gd name="T92" fmla="*/ 7 w 376"/>
                  <a:gd name="T93" fmla="*/ 240 h 343"/>
                  <a:gd name="T94" fmla="*/ 28 w 376"/>
                  <a:gd name="T95" fmla="*/ 208 h 343"/>
                  <a:gd name="T96" fmla="*/ 54 w 376"/>
                  <a:gd name="T97" fmla="*/ 178 h 343"/>
                  <a:gd name="T98" fmla="*/ 76 w 376"/>
                  <a:gd name="T99" fmla="*/ 151 h 343"/>
                  <a:gd name="T100" fmla="*/ 87 w 376"/>
                  <a:gd name="T101" fmla="*/ 129 h 343"/>
                  <a:gd name="T102" fmla="*/ 94 w 376"/>
                  <a:gd name="T103" fmla="*/ 110 h 343"/>
                  <a:gd name="T104" fmla="*/ 104 w 376"/>
                  <a:gd name="T105" fmla="*/ 89 h 343"/>
                  <a:gd name="T106" fmla="*/ 118 w 376"/>
                  <a:gd name="T107" fmla="*/ 68 h 343"/>
                  <a:gd name="T108" fmla="*/ 131 w 376"/>
                  <a:gd name="T109" fmla="*/ 49 h 343"/>
                  <a:gd name="T110" fmla="*/ 143 w 376"/>
                  <a:gd name="T111" fmla="*/ 3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6" h="343">
                    <a:moveTo>
                      <a:pt x="146" y="29"/>
                    </a:moveTo>
                    <a:lnTo>
                      <a:pt x="150" y="24"/>
                    </a:lnTo>
                    <a:lnTo>
                      <a:pt x="155" y="19"/>
                    </a:lnTo>
                    <a:lnTo>
                      <a:pt x="159" y="14"/>
                    </a:lnTo>
                    <a:lnTo>
                      <a:pt x="164" y="9"/>
                    </a:lnTo>
                    <a:lnTo>
                      <a:pt x="168" y="5"/>
                    </a:lnTo>
                    <a:lnTo>
                      <a:pt x="174" y="2"/>
                    </a:lnTo>
                    <a:lnTo>
                      <a:pt x="179" y="1"/>
                    </a:lnTo>
                    <a:lnTo>
                      <a:pt x="184" y="0"/>
                    </a:lnTo>
                    <a:lnTo>
                      <a:pt x="189" y="0"/>
                    </a:lnTo>
                    <a:lnTo>
                      <a:pt x="194" y="0"/>
                    </a:lnTo>
                    <a:lnTo>
                      <a:pt x="199" y="1"/>
                    </a:lnTo>
                    <a:lnTo>
                      <a:pt x="203" y="2"/>
                    </a:lnTo>
                    <a:lnTo>
                      <a:pt x="207" y="3"/>
                    </a:lnTo>
                    <a:lnTo>
                      <a:pt x="211" y="4"/>
                    </a:lnTo>
                    <a:lnTo>
                      <a:pt x="216" y="6"/>
                    </a:lnTo>
                    <a:lnTo>
                      <a:pt x="220" y="8"/>
                    </a:lnTo>
                    <a:lnTo>
                      <a:pt x="224" y="10"/>
                    </a:lnTo>
                    <a:lnTo>
                      <a:pt x="227" y="14"/>
                    </a:lnTo>
                    <a:lnTo>
                      <a:pt x="230" y="16"/>
                    </a:lnTo>
                    <a:lnTo>
                      <a:pt x="233" y="20"/>
                    </a:lnTo>
                    <a:lnTo>
                      <a:pt x="237" y="23"/>
                    </a:lnTo>
                    <a:lnTo>
                      <a:pt x="239" y="27"/>
                    </a:lnTo>
                    <a:lnTo>
                      <a:pt x="241" y="31"/>
                    </a:lnTo>
                    <a:lnTo>
                      <a:pt x="243" y="36"/>
                    </a:lnTo>
                    <a:lnTo>
                      <a:pt x="245" y="44"/>
                    </a:lnTo>
                    <a:lnTo>
                      <a:pt x="247" y="50"/>
                    </a:lnTo>
                    <a:lnTo>
                      <a:pt x="249" y="55"/>
                    </a:lnTo>
                    <a:lnTo>
                      <a:pt x="252" y="59"/>
                    </a:lnTo>
                    <a:lnTo>
                      <a:pt x="256" y="61"/>
                    </a:lnTo>
                    <a:lnTo>
                      <a:pt x="262" y="63"/>
                    </a:lnTo>
                    <a:lnTo>
                      <a:pt x="269" y="64"/>
                    </a:lnTo>
                    <a:lnTo>
                      <a:pt x="279" y="65"/>
                    </a:lnTo>
                    <a:lnTo>
                      <a:pt x="290" y="67"/>
                    </a:lnTo>
                    <a:lnTo>
                      <a:pt x="297" y="70"/>
                    </a:lnTo>
                    <a:lnTo>
                      <a:pt x="300" y="75"/>
                    </a:lnTo>
                    <a:lnTo>
                      <a:pt x="301" y="80"/>
                    </a:lnTo>
                    <a:lnTo>
                      <a:pt x="301" y="85"/>
                    </a:lnTo>
                    <a:lnTo>
                      <a:pt x="302" y="91"/>
                    </a:lnTo>
                    <a:lnTo>
                      <a:pt x="303" y="97"/>
                    </a:lnTo>
                    <a:lnTo>
                      <a:pt x="307" y="102"/>
                    </a:lnTo>
                    <a:lnTo>
                      <a:pt x="310" y="104"/>
                    </a:lnTo>
                    <a:lnTo>
                      <a:pt x="314" y="105"/>
                    </a:lnTo>
                    <a:lnTo>
                      <a:pt x="319" y="107"/>
                    </a:lnTo>
                    <a:lnTo>
                      <a:pt x="324" y="108"/>
                    </a:lnTo>
                    <a:lnTo>
                      <a:pt x="330" y="109"/>
                    </a:lnTo>
                    <a:lnTo>
                      <a:pt x="337" y="110"/>
                    </a:lnTo>
                    <a:lnTo>
                      <a:pt x="343" y="111"/>
                    </a:lnTo>
                    <a:lnTo>
                      <a:pt x="348" y="112"/>
                    </a:lnTo>
                    <a:lnTo>
                      <a:pt x="354" y="113"/>
                    </a:lnTo>
                    <a:lnTo>
                      <a:pt x="360" y="116"/>
                    </a:lnTo>
                    <a:lnTo>
                      <a:pt x="365" y="117"/>
                    </a:lnTo>
                    <a:lnTo>
                      <a:pt x="369" y="119"/>
                    </a:lnTo>
                    <a:lnTo>
                      <a:pt x="372" y="121"/>
                    </a:lnTo>
                    <a:lnTo>
                      <a:pt x="375" y="124"/>
                    </a:lnTo>
                    <a:lnTo>
                      <a:pt x="376" y="127"/>
                    </a:lnTo>
                    <a:lnTo>
                      <a:pt x="376" y="130"/>
                    </a:lnTo>
                    <a:lnTo>
                      <a:pt x="372" y="131"/>
                    </a:lnTo>
                    <a:lnTo>
                      <a:pt x="369" y="131"/>
                    </a:lnTo>
                    <a:lnTo>
                      <a:pt x="365" y="131"/>
                    </a:lnTo>
                    <a:lnTo>
                      <a:pt x="361" y="131"/>
                    </a:lnTo>
                    <a:lnTo>
                      <a:pt x="358" y="131"/>
                    </a:lnTo>
                    <a:lnTo>
                      <a:pt x="353" y="130"/>
                    </a:lnTo>
                    <a:lnTo>
                      <a:pt x="349" y="130"/>
                    </a:lnTo>
                    <a:lnTo>
                      <a:pt x="346" y="130"/>
                    </a:lnTo>
                    <a:lnTo>
                      <a:pt x="342" y="130"/>
                    </a:lnTo>
                    <a:lnTo>
                      <a:pt x="338" y="130"/>
                    </a:lnTo>
                    <a:lnTo>
                      <a:pt x="333" y="131"/>
                    </a:lnTo>
                    <a:lnTo>
                      <a:pt x="328" y="132"/>
                    </a:lnTo>
                    <a:lnTo>
                      <a:pt x="323" y="132"/>
                    </a:lnTo>
                    <a:lnTo>
                      <a:pt x="319" y="133"/>
                    </a:lnTo>
                    <a:lnTo>
                      <a:pt x="313" y="136"/>
                    </a:lnTo>
                    <a:lnTo>
                      <a:pt x="307" y="137"/>
                    </a:lnTo>
                    <a:lnTo>
                      <a:pt x="301" y="140"/>
                    </a:lnTo>
                    <a:lnTo>
                      <a:pt x="293" y="142"/>
                    </a:lnTo>
                    <a:lnTo>
                      <a:pt x="286" y="144"/>
                    </a:lnTo>
                    <a:lnTo>
                      <a:pt x="279" y="145"/>
                    </a:lnTo>
                    <a:lnTo>
                      <a:pt x="271" y="147"/>
                    </a:lnTo>
                    <a:lnTo>
                      <a:pt x="264" y="149"/>
                    </a:lnTo>
                    <a:lnTo>
                      <a:pt x="257" y="151"/>
                    </a:lnTo>
                    <a:lnTo>
                      <a:pt x="249" y="153"/>
                    </a:lnTo>
                    <a:lnTo>
                      <a:pt x="242" y="156"/>
                    </a:lnTo>
                    <a:lnTo>
                      <a:pt x="236" y="158"/>
                    </a:lnTo>
                    <a:lnTo>
                      <a:pt x="228" y="160"/>
                    </a:lnTo>
                    <a:lnTo>
                      <a:pt x="222" y="162"/>
                    </a:lnTo>
                    <a:lnTo>
                      <a:pt x="216" y="165"/>
                    </a:lnTo>
                    <a:lnTo>
                      <a:pt x="209" y="168"/>
                    </a:lnTo>
                    <a:lnTo>
                      <a:pt x="203" y="170"/>
                    </a:lnTo>
                    <a:lnTo>
                      <a:pt x="199" y="174"/>
                    </a:lnTo>
                    <a:lnTo>
                      <a:pt x="198" y="179"/>
                    </a:lnTo>
                    <a:lnTo>
                      <a:pt x="197" y="185"/>
                    </a:lnTo>
                    <a:lnTo>
                      <a:pt x="196" y="190"/>
                    </a:lnTo>
                    <a:lnTo>
                      <a:pt x="195" y="197"/>
                    </a:lnTo>
                    <a:lnTo>
                      <a:pt x="194" y="203"/>
                    </a:lnTo>
                    <a:lnTo>
                      <a:pt x="192" y="208"/>
                    </a:lnTo>
                    <a:lnTo>
                      <a:pt x="190" y="214"/>
                    </a:lnTo>
                    <a:lnTo>
                      <a:pt x="188" y="220"/>
                    </a:lnTo>
                    <a:lnTo>
                      <a:pt x="185" y="226"/>
                    </a:lnTo>
                    <a:lnTo>
                      <a:pt x="182" y="231"/>
                    </a:lnTo>
                    <a:lnTo>
                      <a:pt x="178" y="236"/>
                    </a:lnTo>
                    <a:lnTo>
                      <a:pt x="174" y="241"/>
                    </a:lnTo>
                    <a:lnTo>
                      <a:pt x="168" y="245"/>
                    </a:lnTo>
                    <a:lnTo>
                      <a:pt x="162" y="248"/>
                    </a:lnTo>
                    <a:lnTo>
                      <a:pt x="156" y="252"/>
                    </a:lnTo>
                    <a:lnTo>
                      <a:pt x="147" y="253"/>
                    </a:lnTo>
                    <a:lnTo>
                      <a:pt x="144" y="257"/>
                    </a:lnTo>
                    <a:lnTo>
                      <a:pt x="141" y="261"/>
                    </a:lnTo>
                    <a:lnTo>
                      <a:pt x="139" y="266"/>
                    </a:lnTo>
                    <a:lnTo>
                      <a:pt x="137" y="270"/>
                    </a:lnTo>
                    <a:lnTo>
                      <a:pt x="135" y="276"/>
                    </a:lnTo>
                    <a:lnTo>
                      <a:pt x="134" y="282"/>
                    </a:lnTo>
                    <a:lnTo>
                      <a:pt x="131" y="288"/>
                    </a:lnTo>
                    <a:lnTo>
                      <a:pt x="130" y="293"/>
                    </a:lnTo>
                    <a:lnTo>
                      <a:pt x="129" y="300"/>
                    </a:lnTo>
                    <a:lnTo>
                      <a:pt x="127" y="306"/>
                    </a:lnTo>
                    <a:lnTo>
                      <a:pt x="126" y="311"/>
                    </a:lnTo>
                    <a:lnTo>
                      <a:pt x="124" y="316"/>
                    </a:lnTo>
                    <a:lnTo>
                      <a:pt x="122" y="322"/>
                    </a:lnTo>
                    <a:lnTo>
                      <a:pt x="120" y="326"/>
                    </a:lnTo>
                    <a:lnTo>
                      <a:pt x="117" y="330"/>
                    </a:lnTo>
                    <a:lnTo>
                      <a:pt x="114" y="333"/>
                    </a:lnTo>
                    <a:lnTo>
                      <a:pt x="105" y="338"/>
                    </a:lnTo>
                    <a:lnTo>
                      <a:pt x="97" y="342"/>
                    </a:lnTo>
                    <a:lnTo>
                      <a:pt x="88" y="343"/>
                    </a:lnTo>
                    <a:lnTo>
                      <a:pt x="79" y="343"/>
                    </a:lnTo>
                    <a:lnTo>
                      <a:pt x="71" y="341"/>
                    </a:lnTo>
                    <a:lnTo>
                      <a:pt x="61" y="338"/>
                    </a:lnTo>
                    <a:lnTo>
                      <a:pt x="53" y="334"/>
                    </a:lnTo>
                    <a:lnTo>
                      <a:pt x="45" y="329"/>
                    </a:lnTo>
                    <a:lnTo>
                      <a:pt x="37" y="323"/>
                    </a:lnTo>
                    <a:lnTo>
                      <a:pt x="29" y="317"/>
                    </a:lnTo>
                    <a:lnTo>
                      <a:pt x="22" y="310"/>
                    </a:lnTo>
                    <a:lnTo>
                      <a:pt x="17" y="304"/>
                    </a:lnTo>
                    <a:lnTo>
                      <a:pt x="11" y="296"/>
                    </a:lnTo>
                    <a:lnTo>
                      <a:pt x="6" y="290"/>
                    </a:lnTo>
                    <a:lnTo>
                      <a:pt x="3" y="284"/>
                    </a:lnTo>
                    <a:lnTo>
                      <a:pt x="1" y="277"/>
                    </a:lnTo>
                    <a:lnTo>
                      <a:pt x="0" y="269"/>
                    </a:lnTo>
                    <a:lnTo>
                      <a:pt x="1" y="260"/>
                    </a:lnTo>
                    <a:lnTo>
                      <a:pt x="3" y="249"/>
                    </a:lnTo>
                    <a:lnTo>
                      <a:pt x="7" y="240"/>
                    </a:lnTo>
                    <a:lnTo>
                      <a:pt x="14" y="229"/>
                    </a:lnTo>
                    <a:lnTo>
                      <a:pt x="21" y="219"/>
                    </a:lnTo>
                    <a:lnTo>
                      <a:pt x="28" y="208"/>
                    </a:lnTo>
                    <a:lnTo>
                      <a:pt x="37" y="198"/>
                    </a:lnTo>
                    <a:lnTo>
                      <a:pt x="45" y="188"/>
                    </a:lnTo>
                    <a:lnTo>
                      <a:pt x="54" y="178"/>
                    </a:lnTo>
                    <a:lnTo>
                      <a:pt x="61" y="168"/>
                    </a:lnTo>
                    <a:lnTo>
                      <a:pt x="69" y="160"/>
                    </a:lnTo>
                    <a:lnTo>
                      <a:pt x="76" y="151"/>
                    </a:lnTo>
                    <a:lnTo>
                      <a:pt x="81" y="143"/>
                    </a:lnTo>
                    <a:lnTo>
                      <a:pt x="85" y="136"/>
                    </a:lnTo>
                    <a:lnTo>
                      <a:pt x="87" y="129"/>
                    </a:lnTo>
                    <a:lnTo>
                      <a:pt x="89" y="123"/>
                    </a:lnTo>
                    <a:lnTo>
                      <a:pt x="92" y="117"/>
                    </a:lnTo>
                    <a:lnTo>
                      <a:pt x="94" y="110"/>
                    </a:lnTo>
                    <a:lnTo>
                      <a:pt x="97" y="103"/>
                    </a:lnTo>
                    <a:lnTo>
                      <a:pt x="101" y="96"/>
                    </a:lnTo>
                    <a:lnTo>
                      <a:pt x="104" y="89"/>
                    </a:lnTo>
                    <a:lnTo>
                      <a:pt x="108" y="82"/>
                    </a:lnTo>
                    <a:lnTo>
                      <a:pt x="114" y="75"/>
                    </a:lnTo>
                    <a:lnTo>
                      <a:pt x="118" y="68"/>
                    </a:lnTo>
                    <a:lnTo>
                      <a:pt x="122" y="62"/>
                    </a:lnTo>
                    <a:lnTo>
                      <a:pt x="126" y="56"/>
                    </a:lnTo>
                    <a:lnTo>
                      <a:pt x="131" y="49"/>
                    </a:lnTo>
                    <a:lnTo>
                      <a:pt x="136" y="44"/>
                    </a:lnTo>
                    <a:lnTo>
                      <a:pt x="139" y="39"/>
                    </a:lnTo>
                    <a:lnTo>
                      <a:pt x="143" y="34"/>
                    </a:lnTo>
                    <a:lnTo>
                      <a:pt x="146" y="29"/>
                    </a:lnTo>
                    <a:close/>
                  </a:path>
                </a:pathLst>
              </a:custGeom>
              <a:solidFill>
                <a:srgbClr val="EEB9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3" name="Freeform 1131">
                <a:extLst>
                  <a:ext uri="{FF2B5EF4-FFF2-40B4-BE49-F238E27FC236}">
                    <a16:creationId xmlns:a16="http://schemas.microsoft.com/office/drawing/2014/main" id="{E465A035-B469-A2D8-F381-BE4824E06F9F}"/>
                  </a:ext>
                </a:extLst>
              </p:cNvPr>
              <p:cNvSpPr>
                <a:spLocks/>
              </p:cNvSpPr>
              <p:nvPr/>
            </p:nvSpPr>
            <p:spPr bwMode="auto">
              <a:xfrm>
                <a:off x="4832" y="3522"/>
                <a:ext cx="118" cy="110"/>
              </a:xfrm>
              <a:custGeom>
                <a:avLst/>
                <a:gdLst>
                  <a:gd name="T0" fmla="*/ 149 w 354"/>
                  <a:gd name="T1" fmla="*/ 19 h 330"/>
                  <a:gd name="T2" fmla="*/ 161 w 354"/>
                  <a:gd name="T3" fmla="*/ 5 h 330"/>
                  <a:gd name="T4" fmla="*/ 177 w 354"/>
                  <a:gd name="T5" fmla="*/ 0 h 330"/>
                  <a:gd name="T6" fmla="*/ 202 w 354"/>
                  <a:gd name="T7" fmla="*/ 4 h 330"/>
                  <a:gd name="T8" fmla="*/ 223 w 354"/>
                  <a:gd name="T9" fmla="*/ 21 h 330"/>
                  <a:gd name="T10" fmla="*/ 234 w 354"/>
                  <a:gd name="T11" fmla="*/ 45 h 330"/>
                  <a:gd name="T12" fmla="*/ 240 w 354"/>
                  <a:gd name="T13" fmla="*/ 59 h 330"/>
                  <a:gd name="T14" fmla="*/ 257 w 354"/>
                  <a:gd name="T15" fmla="*/ 62 h 330"/>
                  <a:gd name="T16" fmla="*/ 282 w 354"/>
                  <a:gd name="T17" fmla="*/ 69 h 330"/>
                  <a:gd name="T18" fmla="*/ 286 w 354"/>
                  <a:gd name="T19" fmla="*/ 83 h 330"/>
                  <a:gd name="T20" fmla="*/ 293 w 354"/>
                  <a:gd name="T21" fmla="*/ 99 h 330"/>
                  <a:gd name="T22" fmla="*/ 304 w 354"/>
                  <a:gd name="T23" fmla="*/ 103 h 330"/>
                  <a:gd name="T24" fmla="*/ 320 w 354"/>
                  <a:gd name="T25" fmla="*/ 106 h 330"/>
                  <a:gd name="T26" fmla="*/ 336 w 354"/>
                  <a:gd name="T27" fmla="*/ 110 h 330"/>
                  <a:gd name="T28" fmla="*/ 348 w 354"/>
                  <a:gd name="T29" fmla="*/ 113 h 330"/>
                  <a:gd name="T30" fmla="*/ 354 w 354"/>
                  <a:gd name="T31" fmla="*/ 119 h 330"/>
                  <a:gd name="T32" fmla="*/ 345 w 354"/>
                  <a:gd name="T33" fmla="*/ 122 h 330"/>
                  <a:gd name="T34" fmla="*/ 336 w 354"/>
                  <a:gd name="T35" fmla="*/ 123 h 330"/>
                  <a:gd name="T36" fmla="*/ 326 w 354"/>
                  <a:gd name="T37" fmla="*/ 123 h 330"/>
                  <a:gd name="T38" fmla="*/ 316 w 354"/>
                  <a:gd name="T39" fmla="*/ 123 h 330"/>
                  <a:gd name="T40" fmla="*/ 303 w 354"/>
                  <a:gd name="T41" fmla="*/ 125 h 330"/>
                  <a:gd name="T42" fmla="*/ 287 w 354"/>
                  <a:gd name="T43" fmla="*/ 131 h 330"/>
                  <a:gd name="T44" fmla="*/ 266 w 354"/>
                  <a:gd name="T45" fmla="*/ 136 h 330"/>
                  <a:gd name="T46" fmla="*/ 244 w 354"/>
                  <a:gd name="T47" fmla="*/ 141 h 330"/>
                  <a:gd name="T48" fmla="*/ 222 w 354"/>
                  <a:gd name="T49" fmla="*/ 147 h 330"/>
                  <a:gd name="T50" fmla="*/ 203 w 354"/>
                  <a:gd name="T51" fmla="*/ 156 h 330"/>
                  <a:gd name="T52" fmla="*/ 188 w 354"/>
                  <a:gd name="T53" fmla="*/ 166 h 330"/>
                  <a:gd name="T54" fmla="*/ 184 w 354"/>
                  <a:gd name="T55" fmla="*/ 182 h 330"/>
                  <a:gd name="T56" fmla="*/ 179 w 354"/>
                  <a:gd name="T57" fmla="*/ 199 h 330"/>
                  <a:gd name="T58" fmla="*/ 174 w 354"/>
                  <a:gd name="T59" fmla="*/ 216 h 330"/>
                  <a:gd name="T60" fmla="*/ 163 w 354"/>
                  <a:gd name="T61" fmla="*/ 229 h 330"/>
                  <a:gd name="T62" fmla="*/ 146 w 354"/>
                  <a:gd name="T63" fmla="*/ 240 h 330"/>
                  <a:gd name="T64" fmla="*/ 130 w 354"/>
                  <a:gd name="T65" fmla="*/ 249 h 330"/>
                  <a:gd name="T66" fmla="*/ 122 w 354"/>
                  <a:gd name="T67" fmla="*/ 263 h 330"/>
                  <a:gd name="T68" fmla="*/ 119 w 354"/>
                  <a:gd name="T69" fmla="*/ 281 h 330"/>
                  <a:gd name="T70" fmla="*/ 117 w 354"/>
                  <a:gd name="T71" fmla="*/ 298 h 330"/>
                  <a:gd name="T72" fmla="*/ 113 w 354"/>
                  <a:gd name="T73" fmla="*/ 311 h 330"/>
                  <a:gd name="T74" fmla="*/ 100 w 354"/>
                  <a:gd name="T75" fmla="*/ 324 h 330"/>
                  <a:gd name="T76" fmla="*/ 75 w 354"/>
                  <a:gd name="T77" fmla="*/ 330 h 330"/>
                  <a:gd name="T78" fmla="*/ 51 w 354"/>
                  <a:gd name="T79" fmla="*/ 322 h 330"/>
                  <a:gd name="T80" fmla="*/ 28 w 354"/>
                  <a:gd name="T81" fmla="*/ 306 h 330"/>
                  <a:gd name="T82" fmla="*/ 11 w 354"/>
                  <a:gd name="T83" fmla="*/ 287 h 330"/>
                  <a:gd name="T84" fmla="*/ 2 w 354"/>
                  <a:gd name="T85" fmla="*/ 268 h 330"/>
                  <a:gd name="T86" fmla="*/ 4 w 354"/>
                  <a:gd name="T87" fmla="*/ 243 h 330"/>
                  <a:gd name="T88" fmla="*/ 22 w 354"/>
                  <a:gd name="T89" fmla="*/ 217 h 330"/>
                  <a:gd name="T90" fmla="*/ 45 w 354"/>
                  <a:gd name="T91" fmla="*/ 190 h 330"/>
                  <a:gd name="T92" fmla="*/ 69 w 354"/>
                  <a:gd name="T93" fmla="*/ 165 h 330"/>
                  <a:gd name="T94" fmla="*/ 82 w 354"/>
                  <a:gd name="T95" fmla="*/ 143 h 330"/>
                  <a:gd name="T96" fmla="*/ 85 w 354"/>
                  <a:gd name="T97" fmla="*/ 124 h 330"/>
                  <a:gd name="T98" fmla="*/ 94 w 354"/>
                  <a:gd name="T99" fmla="*/ 102 h 330"/>
                  <a:gd name="T100" fmla="*/ 108 w 354"/>
                  <a:gd name="T101" fmla="*/ 79 h 330"/>
                  <a:gd name="T102" fmla="*/ 121 w 354"/>
                  <a:gd name="T103" fmla="*/ 58 h 330"/>
                  <a:gd name="T104" fmla="*/ 135 w 354"/>
                  <a:gd name="T105" fmla="*/ 4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4" h="330">
                    <a:moveTo>
                      <a:pt x="141" y="31"/>
                    </a:moveTo>
                    <a:lnTo>
                      <a:pt x="144" y="25"/>
                    </a:lnTo>
                    <a:lnTo>
                      <a:pt x="149" y="19"/>
                    </a:lnTo>
                    <a:lnTo>
                      <a:pt x="152" y="14"/>
                    </a:lnTo>
                    <a:lnTo>
                      <a:pt x="156" y="10"/>
                    </a:lnTo>
                    <a:lnTo>
                      <a:pt x="161" y="5"/>
                    </a:lnTo>
                    <a:lnTo>
                      <a:pt x="165" y="2"/>
                    </a:lnTo>
                    <a:lnTo>
                      <a:pt x="171" y="1"/>
                    </a:lnTo>
                    <a:lnTo>
                      <a:pt x="177" y="0"/>
                    </a:lnTo>
                    <a:lnTo>
                      <a:pt x="185" y="0"/>
                    </a:lnTo>
                    <a:lnTo>
                      <a:pt x="194" y="1"/>
                    </a:lnTo>
                    <a:lnTo>
                      <a:pt x="202" y="4"/>
                    </a:lnTo>
                    <a:lnTo>
                      <a:pt x="210" y="9"/>
                    </a:lnTo>
                    <a:lnTo>
                      <a:pt x="217" y="14"/>
                    </a:lnTo>
                    <a:lnTo>
                      <a:pt x="223" y="21"/>
                    </a:lnTo>
                    <a:lnTo>
                      <a:pt x="228" y="29"/>
                    </a:lnTo>
                    <a:lnTo>
                      <a:pt x="232" y="38"/>
                    </a:lnTo>
                    <a:lnTo>
                      <a:pt x="234" y="45"/>
                    </a:lnTo>
                    <a:lnTo>
                      <a:pt x="236" y="52"/>
                    </a:lnTo>
                    <a:lnTo>
                      <a:pt x="238" y="56"/>
                    </a:lnTo>
                    <a:lnTo>
                      <a:pt x="240" y="59"/>
                    </a:lnTo>
                    <a:lnTo>
                      <a:pt x="244" y="61"/>
                    </a:lnTo>
                    <a:lnTo>
                      <a:pt x="249" y="61"/>
                    </a:lnTo>
                    <a:lnTo>
                      <a:pt x="257" y="62"/>
                    </a:lnTo>
                    <a:lnTo>
                      <a:pt x="266" y="63"/>
                    </a:lnTo>
                    <a:lnTo>
                      <a:pt x="277" y="65"/>
                    </a:lnTo>
                    <a:lnTo>
                      <a:pt x="282" y="69"/>
                    </a:lnTo>
                    <a:lnTo>
                      <a:pt x="285" y="73"/>
                    </a:lnTo>
                    <a:lnTo>
                      <a:pt x="286" y="78"/>
                    </a:lnTo>
                    <a:lnTo>
                      <a:pt x="286" y="83"/>
                    </a:lnTo>
                    <a:lnTo>
                      <a:pt x="287" y="90"/>
                    </a:lnTo>
                    <a:lnTo>
                      <a:pt x="288" y="94"/>
                    </a:lnTo>
                    <a:lnTo>
                      <a:pt x="293" y="99"/>
                    </a:lnTo>
                    <a:lnTo>
                      <a:pt x="297" y="101"/>
                    </a:lnTo>
                    <a:lnTo>
                      <a:pt x="300" y="102"/>
                    </a:lnTo>
                    <a:lnTo>
                      <a:pt x="304" y="103"/>
                    </a:lnTo>
                    <a:lnTo>
                      <a:pt x="309" y="104"/>
                    </a:lnTo>
                    <a:lnTo>
                      <a:pt x="315" y="106"/>
                    </a:lnTo>
                    <a:lnTo>
                      <a:pt x="320" y="106"/>
                    </a:lnTo>
                    <a:lnTo>
                      <a:pt x="326" y="107"/>
                    </a:lnTo>
                    <a:lnTo>
                      <a:pt x="331" y="108"/>
                    </a:lnTo>
                    <a:lnTo>
                      <a:pt x="336" y="110"/>
                    </a:lnTo>
                    <a:lnTo>
                      <a:pt x="341" y="111"/>
                    </a:lnTo>
                    <a:lnTo>
                      <a:pt x="345" y="112"/>
                    </a:lnTo>
                    <a:lnTo>
                      <a:pt x="348" y="113"/>
                    </a:lnTo>
                    <a:lnTo>
                      <a:pt x="351" y="115"/>
                    </a:lnTo>
                    <a:lnTo>
                      <a:pt x="353" y="117"/>
                    </a:lnTo>
                    <a:lnTo>
                      <a:pt x="354" y="119"/>
                    </a:lnTo>
                    <a:lnTo>
                      <a:pt x="353" y="121"/>
                    </a:lnTo>
                    <a:lnTo>
                      <a:pt x="348" y="122"/>
                    </a:lnTo>
                    <a:lnTo>
                      <a:pt x="345" y="122"/>
                    </a:lnTo>
                    <a:lnTo>
                      <a:pt x="342" y="123"/>
                    </a:lnTo>
                    <a:lnTo>
                      <a:pt x="339" y="123"/>
                    </a:lnTo>
                    <a:lnTo>
                      <a:pt x="336" y="123"/>
                    </a:lnTo>
                    <a:lnTo>
                      <a:pt x="333" y="123"/>
                    </a:lnTo>
                    <a:lnTo>
                      <a:pt x="329" y="123"/>
                    </a:lnTo>
                    <a:lnTo>
                      <a:pt x="326" y="123"/>
                    </a:lnTo>
                    <a:lnTo>
                      <a:pt x="323" y="123"/>
                    </a:lnTo>
                    <a:lnTo>
                      <a:pt x="320" y="123"/>
                    </a:lnTo>
                    <a:lnTo>
                      <a:pt x="316" y="123"/>
                    </a:lnTo>
                    <a:lnTo>
                      <a:pt x="313" y="123"/>
                    </a:lnTo>
                    <a:lnTo>
                      <a:pt x="308" y="124"/>
                    </a:lnTo>
                    <a:lnTo>
                      <a:pt x="303" y="125"/>
                    </a:lnTo>
                    <a:lnTo>
                      <a:pt x="299" y="126"/>
                    </a:lnTo>
                    <a:lnTo>
                      <a:pt x="293" y="128"/>
                    </a:lnTo>
                    <a:lnTo>
                      <a:pt x="287" y="131"/>
                    </a:lnTo>
                    <a:lnTo>
                      <a:pt x="280" y="133"/>
                    </a:lnTo>
                    <a:lnTo>
                      <a:pt x="274" y="134"/>
                    </a:lnTo>
                    <a:lnTo>
                      <a:pt x="266" y="136"/>
                    </a:lnTo>
                    <a:lnTo>
                      <a:pt x="259" y="138"/>
                    </a:lnTo>
                    <a:lnTo>
                      <a:pt x="252" y="140"/>
                    </a:lnTo>
                    <a:lnTo>
                      <a:pt x="244" y="141"/>
                    </a:lnTo>
                    <a:lnTo>
                      <a:pt x="237" y="143"/>
                    </a:lnTo>
                    <a:lnTo>
                      <a:pt x="229" y="145"/>
                    </a:lnTo>
                    <a:lnTo>
                      <a:pt x="222" y="147"/>
                    </a:lnTo>
                    <a:lnTo>
                      <a:pt x="216" y="149"/>
                    </a:lnTo>
                    <a:lnTo>
                      <a:pt x="210" y="153"/>
                    </a:lnTo>
                    <a:lnTo>
                      <a:pt x="203" y="156"/>
                    </a:lnTo>
                    <a:lnTo>
                      <a:pt x="198" y="159"/>
                    </a:lnTo>
                    <a:lnTo>
                      <a:pt x="193" y="162"/>
                    </a:lnTo>
                    <a:lnTo>
                      <a:pt x="188" y="166"/>
                    </a:lnTo>
                    <a:lnTo>
                      <a:pt x="187" y="172"/>
                    </a:lnTo>
                    <a:lnTo>
                      <a:pt x="185" y="176"/>
                    </a:lnTo>
                    <a:lnTo>
                      <a:pt x="184" y="182"/>
                    </a:lnTo>
                    <a:lnTo>
                      <a:pt x="183" y="187"/>
                    </a:lnTo>
                    <a:lnTo>
                      <a:pt x="181" y="193"/>
                    </a:lnTo>
                    <a:lnTo>
                      <a:pt x="179" y="199"/>
                    </a:lnTo>
                    <a:lnTo>
                      <a:pt x="178" y="204"/>
                    </a:lnTo>
                    <a:lnTo>
                      <a:pt x="176" y="210"/>
                    </a:lnTo>
                    <a:lnTo>
                      <a:pt x="174" y="216"/>
                    </a:lnTo>
                    <a:lnTo>
                      <a:pt x="171" y="220"/>
                    </a:lnTo>
                    <a:lnTo>
                      <a:pt x="167" y="225"/>
                    </a:lnTo>
                    <a:lnTo>
                      <a:pt x="163" y="229"/>
                    </a:lnTo>
                    <a:lnTo>
                      <a:pt x="159" y="234"/>
                    </a:lnTo>
                    <a:lnTo>
                      <a:pt x="153" y="237"/>
                    </a:lnTo>
                    <a:lnTo>
                      <a:pt x="146" y="240"/>
                    </a:lnTo>
                    <a:lnTo>
                      <a:pt x="139" y="242"/>
                    </a:lnTo>
                    <a:lnTo>
                      <a:pt x="134" y="245"/>
                    </a:lnTo>
                    <a:lnTo>
                      <a:pt x="130" y="249"/>
                    </a:lnTo>
                    <a:lnTo>
                      <a:pt x="126" y="254"/>
                    </a:lnTo>
                    <a:lnTo>
                      <a:pt x="124" y="259"/>
                    </a:lnTo>
                    <a:lnTo>
                      <a:pt x="122" y="263"/>
                    </a:lnTo>
                    <a:lnTo>
                      <a:pt x="121" y="269"/>
                    </a:lnTo>
                    <a:lnTo>
                      <a:pt x="120" y="275"/>
                    </a:lnTo>
                    <a:lnTo>
                      <a:pt x="119" y="281"/>
                    </a:lnTo>
                    <a:lnTo>
                      <a:pt x="118" y="286"/>
                    </a:lnTo>
                    <a:lnTo>
                      <a:pt x="118" y="291"/>
                    </a:lnTo>
                    <a:lnTo>
                      <a:pt x="117" y="298"/>
                    </a:lnTo>
                    <a:lnTo>
                      <a:pt x="116" y="303"/>
                    </a:lnTo>
                    <a:lnTo>
                      <a:pt x="115" y="307"/>
                    </a:lnTo>
                    <a:lnTo>
                      <a:pt x="113" y="311"/>
                    </a:lnTo>
                    <a:lnTo>
                      <a:pt x="111" y="316"/>
                    </a:lnTo>
                    <a:lnTo>
                      <a:pt x="108" y="319"/>
                    </a:lnTo>
                    <a:lnTo>
                      <a:pt x="100" y="324"/>
                    </a:lnTo>
                    <a:lnTo>
                      <a:pt x="92" y="328"/>
                    </a:lnTo>
                    <a:lnTo>
                      <a:pt x="83" y="330"/>
                    </a:lnTo>
                    <a:lnTo>
                      <a:pt x="75" y="330"/>
                    </a:lnTo>
                    <a:lnTo>
                      <a:pt x="67" y="329"/>
                    </a:lnTo>
                    <a:lnTo>
                      <a:pt x="59" y="326"/>
                    </a:lnTo>
                    <a:lnTo>
                      <a:pt x="51" y="322"/>
                    </a:lnTo>
                    <a:lnTo>
                      <a:pt x="42" y="318"/>
                    </a:lnTo>
                    <a:lnTo>
                      <a:pt x="35" y="312"/>
                    </a:lnTo>
                    <a:lnTo>
                      <a:pt x="28" y="306"/>
                    </a:lnTo>
                    <a:lnTo>
                      <a:pt x="21" y="300"/>
                    </a:lnTo>
                    <a:lnTo>
                      <a:pt x="16" y="293"/>
                    </a:lnTo>
                    <a:lnTo>
                      <a:pt x="11" y="287"/>
                    </a:lnTo>
                    <a:lnTo>
                      <a:pt x="7" y="281"/>
                    </a:lnTo>
                    <a:lnTo>
                      <a:pt x="4" y="275"/>
                    </a:lnTo>
                    <a:lnTo>
                      <a:pt x="2" y="268"/>
                    </a:lnTo>
                    <a:lnTo>
                      <a:pt x="0" y="260"/>
                    </a:lnTo>
                    <a:lnTo>
                      <a:pt x="1" y="251"/>
                    </a:lnTo>
                    <a:lnTo>
                      <a:pt x="4" y="243"/>
                    </a:lnTo>
                    <a:lnTo>
                      <a:pt x="10" y="235"/>
                    </a:lnTo>
                    <a:lnTo>
                      <a:pt x="15" y="225"/>
                    </a:lnTo>
                    <a:lnTo>
                      <a:pt x="22" y="217"/>
                    </a:lnTo>
                    <a:lnTo>
                      <a:pt x="30" y="207"/>
                    </a:lnTo>
                    <a:lnTo>
                      <a:pt x="38" y="199"/>
                    </a:lnTo>
                    <a:lnTo>
                      <a:pt x="45" y="190"/>
                    </a:lnTo>
                    <a:lnTo>
                      <a:pt x="54" y="182"/>
                    </a:lnTo>
                    <a:lnTo>
                      <a:pt x="62" y="174"/>
                    </a:lnTo>
                    <a:lnTo>
                      <a:pt x="69" y="165"/>
                    </a:lnTo>
                    <a:lnTo>
                      <a:pt x="75" y="158"/>
                    </a:lnTo>
                    <a:lnTo>
                      <a:pt x="79" y="151"/>
                    </a:lnTo>
                    <a:lnTo>
                      <a:pt x="82" y="143"/>
                    </a:lnTo>
                    <a:lnTo>
                      <a:pt x="83" y="137"/>
                    </a:lnTo>
                    <a:lnTo>
                      <a:pt x="84" y="131"/>
                    </a:lnTo>
                    <a:lnTo>
                      <a:pt x="85" y="124"/>
                    </a:lnTo>
                    <a:lnTo>
                      <a:pt x="88" y="117"/>
                    </a:lnTo>
                    <a:lnTo>
                      <a:pt x="91" y="110"/>
                    </a:lnTo>
                    <a:lnTo>
                      <a:pt x="94" y="102"/>
                    </a:lnTo>
                    <a:lnTo>
                      <a:pt x="98" y="94"/>
                    </a:lnTo>
                    <a:lnTo>
                      <a:pt x="102" y="86"/>
                    </a:lnTo>
                    <a:lnTo>
                      <a:pt x="108" y="79"/>
                    </a:lnTo>
                    <a:lnTo>
                      <a:pt x="112" y="72"/>
                    </a:lnTo>
                    <a:lnTo>
                      <a:pt x="117" y="64"/>
                    </a:lnTo>
                    <a:lnTo>
                      <a:pt x="121" y="58"/>
                    </a:lnTo>
                    <a:lnTo>
                      <a:pt x="126" y="52"/>
                    </a:lnTo>
                    <a:lnTo>
                      <a:pt x="131" y="45"/>
                    </a:lnTo>
                    <a:lnTo>
                      <a:pt x="135" y="40"/>
                    </a:lnTo>
                    <a:lnTo>
                      <a:pt x="138" y="36"/>
                    </a:lnTo>
                    <a:lnTo>
                      <a:pt x="141" y="31"/>
                    </a:lnTo>
                    <a:close/>
                  </a:path>
                </a:pathLst>
              </a:custGeom>
              <a:solidFill>
                <a:srgbClr val="F6CE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4" name="Freeform 1132">
                <a:extLst>
                  <a:ext uri="{FF2B5EF4-FFF2-40B4-BE49-F238E27FC236}">
                    <a16:creationId xmlns:a16="http://schemas.microsoft.com/office/drawing/2014/main" id="{DEBABADD-0589-0CB4-31C5-D2BF0BEBFD7E}"/>
                  </a:ext>
                </a:extLst>
              </p:cNvPr>
              <p:cNvSpPr>
                <a:spLocks/>
              </p:cNvSpPr>
              <p:nvPr/>
            </p:nvSpPr>
            <p:spPr bwMode="auto">
              <a:xfrm>
                <a:off x="4834" y="3523"/>
                <a:ext cx="109" cy="106"/>
              </a:xfrm>
              <a:custGeom>
                <a:avLst/>
                <a:gdLst>
                  <a:gd name="T0" fmla="*/ 141 w 329"/>
                  <a:gd name="T1" fmla="*/ 21 h 318"/>
                  <a:gd name="T2" fmla="*/ 152 w 329"/>
                  <a:gd name="T3" fmla="*/ 7 h 318"/>
                  <a:gd name="T4" fmla="*/ 169 w 329"/>
                  <a:gd name="T5" fmla="*/ 0 h 318"/>
                  <a:gd name="T6" fmla="*/ 191 w 329"/>
                  <a:gd name="T7" fmla="*/ 7 h 318"/>
                  <a:gd name="T8" fmla="*/ 212 w 329"/>
                  <a:gd name="T9" fmla="*/ 24 h 318"/>
                  <a:gd name="T10" fmla="*/ 222 w 329"/>
                  <a:gd name="T11" fmla="*/ 48 h 318"/>
                  <a:gd name="T12" fmla="*/ 229 w 329"/>
                  <a:gd name="T13" fmla="*/ 60 h 318"/>
                  <a:gd name="T14" fmla="*/ 244 w 329"/>
                  <a:gd name="T15" fmla="*/ 62 h 318"/>
                  <a:gd name="T16" fmla="*/ 269 w 329"/>
                  <a:gd name="T17" fmla="*/ 68 h 318"/>
                  <a:gd name="T18" fmla="*/ 272 w 329"/>
                  <a:gd name="T19" fmla="*/ 82 h 318"/>
                  <a:gd name="T20" fmla="*/ 277 w 329"/>
                  <a:gd name="T21" fmla="*/ 97 h 318"/>
                  <a:gd name="T22" fmla="*/ 289 w 329"/>
                  <a:gd name="T23" fmla="*/ 102 h 318"/>
                  <a:gd name="T24" fmla="*/ 303 w 329"/>
                  <a:gd name="T25" fmla="*/ 104 h 318"/>
                  <a:gd name="T26" fmla="*/ 318 w 329"/>
                  <a:gd name="T27" fmla="*/ 107 h 318"/>
                  <a:gd name="T28" fmla="*/ 327 w 329"/>
                  <a:gd name="T29" fmla="*/ 109 h 318"/>
                  <a:gd name="T30" fmla="*/ 327 w 329"/>
                  <a:gd name="T31" fmla="*/ 112 h 318"/>
                  <a:gd name="T32" fmla="*/ 316 w 329"/>
                  <a:gd name="T33" fmla="*/ 116 h 318"/>
                  <a:gd name="T34" fmla="*/ 302 w 329"/>
                  <a:gd name="T35" fmla="*/ 116 h 318"/>
                  <a:gd name="T36" fmla="*/ 279 w 329"/>
                  <a:gd name="T37" fmla="*/ 120 h 318"/>
                  <a:gd name="T38" fmla="*/ 260 w 329"/>
                  <a:gd name="T39" fmla="*/ 125 h 318"/>
                  <a:gd name="T40" fmla="*/ 238 w 329"/>
                  <a:gd name="T41" fmla="*/ 130 h 318"/>
                  <a:gd name="T42" fmla="*/ 216 w 329"/>
                  <a:gd name="T43" fmla="*/ 136 h 318"/>
                  <a:gd name="T44" fmla="*/ 196 w 329"/>
                  <a:gd name="T45" fmla="*/ 144 h 318"/>
                  <a:gd name="T46" fmla="*/ 181 w 329"/>
                  <a:gd name="T47" fmla="*/ 155 h 318"/>
                  <a:gd name="T48" fmla="*/ 173 w 329"/>
                  <a:gd name="T49" fmla="*/ 169 h 318"/>
                  <a:gd name="T50" fmla="*/ 168 w 329"/>
                  <a:gd name="T51" fmla="*/ 185 h 318"/>
                  <a:gd name="T52" fmla="*/ 162 w 329"/>
                  <a:gd name="T53" fmla="*/ 201 h 318"/>
                  <a:gd name="T54" fmla="*/ 155 w 329"/>
                  <a:gd name="T55" fmla="*/ 216 h 318"/>
                  <a:gd name="T56" fmla="*/ 142 w 329"/>
                  <a:gd name="T57" fmla="*/ 227 h 318"/>
                  <a:gd name="T58" fmla="*/ 123 w 329"/>
                  <a:gd name="T59" fmla="*/ 235 h 318"/>
                  <a:gd name="T60" fmla="*/ 112 w 329"/>
                  <a:gd name="T61" fmla="*/ 246 h 318"/>
                  <a:gd name="T62" fmla="*/ 108 w 329"/>
                  <a:gd name="T63" fmla="*/ 261 h 318"/>
                  <a:gd name="T64" fmla="*/ 108 w 329"/>
                  <a:gd name="T65" fmla="*/ 278 h 318"/>
                  <a:gd name="T66" fmla="*/ 108 w 329"/>
                  <a:gd name="T67" fmla="*/ 293 h 318"/>
                  <a:gd name="T68" fmla="*/ 102 w 329"/>
                  <a:gd name="T69" fmla="*/ 304 h 318"/>
                  <a:gd name="T70" fmla="*/ 79 w 329"/>
                  <a:gd name="T71" fmla="*/ 318 h 318"/>
                  <a:gd name="T72" fmla="*/ 55 w 329"/>
                  <a:gd name="T73" fmla="*/ 315 h 318"/>
                  <a:gd name="T74" fmla="*/ 33 w 329"/>
                  <a:gd name="T75" fmla="*/ 302 h 318"/>
                  <a:gd name="T76" fmla="*/ 15 w 329"/>
                  <a:gd name="T77" fmla="*/ 284 h 318"/>
                  <a:gd name="T78" fmla="*/ 4 w 329"/>
                  <a:gd name="T79" fmla="*/ 265 h 318"/>
                  <a:gd name="T80" fmla="*/ 2 w 329"/>
                  <a:gd name="T81" fmla="*/ 244 h 318"/>
                  <a:gd name="T82" fmla="*/ 15 w 329"/>
                  <a:gd name="T83" fmla="*/ 222 h 318"/>
                  <a:gd name="T84" fmla="*/ 37 w 329"/>
                  <a:gd name="T85" fmla="*/ 200 h 318"/>
                  <a:gd name="T86" fmla="*/ 60 w 329"/>
                  <a:gd name="T87" fmla="*/ 180 h 318"/>
                  <a:gd name="T88" fmla="*/ 76 w 329"/>
                  <a:gd name="T89" fmla="*/ 160 h 318"/>
                  <a:gd name="T90" fmla="*/ 78 w 329"/>
                  <a:gd name="T91" fmla="*/ 140 h 318"/>
                  <a:gd name="T92" fmla="*/ 84 w 329"/>
                  <a:gd name="T93" fmla="*/ 117 h 318"/>
                  <a:gd name="T94" fmla="*/ 96 w 329"/>
                  <a:gd name="T95" fmla="*/ 93 h 318"/>
                  <a:gd name="T96" fmla="*/ 111 w 329"/>
                  <a:gd name="T97" fmla="*/ 70 h 318"/>
                  <a:gd name="T98" fmla="*/ 126 w 329"/>
                  <a:gd name="T99" fmla="*/ 49 h 318"/>
                  <a:gd name="T100" fmla="*/ 134 w 329"/>
                  <a:gd name="T101" fmla="*/ 3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9" h="318">
                    <a:moveTo>
                      <a:pt x="134" y="35"/>
                    </a:moveTo>
                    <a:lnTo>
                      <a:pt x="138" y="28"/>
                    </a:lnTo>
                    <a:lnTo>
                      <a:pt x="141" y="21"/>
                    </a:lnTo>
                    <a:lnTo>
                      <a:pt x="145" y="16"/>
                    </a:lnTo>
                    <a:lnTo>
                      <a:pt x="149" y="11"/>
                    </a:lnTo>
                    <a:lnTo>
                      <a:pt x="152" y="7"/>
                    </a:lnTo>
                    <a:lnTo>
                      <a:pt x="157" y="4"/>
                    </a:lnTo>
                    <a:lnTo>
                      <a:pt x="162" y="1"/>
                    </a:lnTo>
                    <a:lnTo>
                      <a:pt x="169" y="0"/>
                    </a:lnTo>
                    <a:lnTo>
                      <a:pt x="176" y="0"/>
                    </a:lnTo>
                    <a:lnTo>
                      <a:pt x="183" y="2"/>
                    </a:lnTo>
                    <a:lnTo>
                      <a:pt x="191" y="7"/>
                    </a:lnTo>
                    <a:lnTo>
                      <a:pt x="199" y="11"/>
                    </a:lnTo>
                    <a:lnTo>
                      <a:pt x="206" y="17"/>
                    </a:lnTo>
                    <a:lnTo>
                      <a:pt x="212" y="24"/>
                    </a:lnTo>
                    <a:lnTo>
                      <a:pt x="217" y="32"/>
                    </a:lnTo>
                    <a:lnTo>
                      <a:pt x="221" y="40"/>
                    </a:lnTo>
                    <a:lnTo>
                      <a:pt x="222" y="48"/>
                    </a:lnTo>
                    <a:lnTo>
                      <a:pt x="224" y="54"/>
                    </a:lnTo>
                    <a:lnTo>
                      <a:pt x="227" y="57"/>
                    </a:lnTo>
                    <a:lnTo>
                      <a:pt x="229" y="60"/>
                    </a:lnTo>
                    <a:lnTo>
                      <a:pt x="232" y="61"/>
                    </a:lnTo>
                    <a:lnTo>
                      <a:pt x="237" y="61"/>
                    </a:lnTo>
                    <a:lnTo>
                      <a:pt x="244" y="62"/>
                    </a:lnTo>
                    <a:lnTo>
                      <a:pt x="254" y="62"/>
                    </a:lnTo>
                    <a:lnTo>
                      <a:pt x="262" y="65"/>
                    </a:lnTo>
                    <a:lnTo>
                      <a:pt x="269" y="68"/>
                    </a:lnTo>
                    <a:lnTo>
                      <a:pt x="271" y="72"/>
                    </a:lnTo>
                    <a:lnTo>
                      <a:pt x="272" y="77"/>
                    </a:lnTo>
                    <a:lnTo>
                      <a:pt x="272" y="82"/>
                    </a:lnTo>
                    <a:lnTo>
                      <a:pt x="272" y="88"/>
                    </a:lnTo>
                    <a:lnTo>
                      <a:pt x="274" y="93"/>
                    </a:lnTo>
                    <a:lnTo>
                      <a:pt x="277" y="97"/>
                    </a:lnTo>
                    <a:lnTo>
                      <a:pt x="280" y="99"/>
                    </a:lnTo>
                    <a:lnTo>
                      <a:pt x="284" y="100"/>
                    </a:lnTo>
                    <a:lnTo>
                      <a:pt x="289" y="102"/>
                    </a:lnTo>
                    <a:lnTo>
                      <a:pt x="294" y="103"/>
                    </a:lnTo>
                    <a:lnTo>
                      <a:pt x="298" y="104"/>
                    </a:lnTo>
                    <a:lnTo>
                      <a:pt x="303" y="104"/>
                    </a:lnTo>
                    <a:lnTo>
                      <a:pt x="309" y="106"/>
                    </a:lnTo>
                    <a:lnTo>
                      <a:pt x="313" y="107"/>
                    </a:lnTo>
                    <a:lnTo>
                      <a:pt x="318" y="107"/>
                    </a:lnTo>
                    <a:lnTo>
                      <a:pt x="321" y="108"/>
                    </a:lnTo>
                    <a:lnTo>
                      <a:pt x="324" y="108"/>
                    </a:lnTo>
                    <a:lnTo>
                      <a:pt x="327" y="109"/>
                    </a:lnTo>
                    <a:lnTo>
                      <a:pt x="329" y="110"/>
                    </a:lnTo>
                    <a:lnTo>
                      <a:pt x="329" y="111"/>
                    </a:lnTo>
                    <a:lnTo>
                      <a:pt x="327" y="112"/>
                    </a:lnTo>
                    <a:lnTo>
                      <a:pt x="325" y="113"/>
                    </a:lnTo>
                    <a:lnTo>
                      <a:pt x="320" y="115"/>
                    </a:lnTo>
                    <a:lnTo>
                      <a:pt x="316" y="116"/>
                    </a:lnTo>
                    <a:lnTo>
                      <a:pt x="312" y="116"/>
                    </a:lnTo>
                    <a:lnTo>
                      <a:pt x="306" y="116"/>
                    </a:lnTo>
                    <a:lnTo>
                      <a:pt x="302" y="116"/>
                    </a:lnTo>
                    <a:lnTo>
                      <a:pt x="296" y="116"/>
                    </a:lnTo>
                    <a:lnTo>
                      <a:pt x="289" y="117"/>
                    </a:lnTo>
                    <a:lnTo>
                      <a:pt x="279" y="120"/>
                    </a:lnTo>
                    <a:lnTo>
                      <a:pt x="273" y="122"/>
                    </a:lnTo>
                    <a:lnTo>
                      <a:pt x="266" y="123"/>
                    </a:lnTo>
                    <a:lnTo>
                      <a:pt x="260" y="125"/>
                    </a:lnTo>
                    <a:lnTo>
                      <a:pt x="253" y="127"/>
                    </a:lnTo>
                    <a:lnTo>
                      <a:pt x="245" y="129"/>
                    </a:lnTo>
                    <a:lnTo>
                      <a:pt x="238" y="130"/>
                    </a:lnTo>
                    <a:lnTo>
                      <a:pt x="231" y="132"/>
                    </a:lnTo>
                    <a:lnTo>
                      <a:pt x="223" y="134"/>
                    </a:lnTo>
                    <a:lnTo>
                      <a:pt x="216" y="136"/>
                    </a:lnTo>
                    <a:lnTo>
                      <a:pt x="209" y="139"/>
                    </a:lnTo>
                    <a:lnTo>
                      <a:pt x="202" y="141"/>
                    </a:lnTo>
                    <a:lnTo>
                      <a:pt x="196" y="144"/>
                    </a:lnTo>
                    <a:lnTo>
                      <a:pt x="191" y="148"/>
                    </a:lnTo>
                    <a:lnTo>
                      <a:pt x="186" y="152"/>
                    </a:lnTo>
                    <a:lnTo>
                      <a:pt x="181" y="155"/>
                    </a:lnTo>
                    <a:lnTo>
                      <a:pt x="178" y="159"/>
                    </a:lnTo>
                    <a:lnTo>
                      <a:pt x="175" y="164"/>
                    </a:lnTo>
                    <a:lnTo>
                      <a:pt x="173" y="169"/>
                    </a:lnTo>
                    <a:lnTo>
                      <a:pt x="171" y="175"/>
                    </a:lnTo>
                    <a:lnTo>
                      <a:pt x="169" y="180"/>
                    </a:lnTo>
                    <a:lnTo>
                      <a:pt x="168" y="185"/>
                    </a:lnTo>
                    <a:lnTo>
                      <a:pt x="167" y="191"/>
                    </a:lnTo>
                    <a:lnTo>
                      <a:pt x="164" y="196"/>
                    </a:lnTo>
                    <a:lnTo>
                      <a:pt x="162" y="201"/>
                    </a:lnTo>
                    <a:lnTo>
                      <a:pt x="160" y="206"/>
                    </a:lnTo>
                    <a:lnTo>
                      <a:pt x="158" y="211"/>
                    </a:lnTo>
                    <a:lnTo>
                      <a:pt x="155" y="216"/>
                    </a:lnTo>
                    <a:lnTo>
                      <a:pt x="152" y="220"/>
                    </a:lnTo>
                    <a:lnTo>
                      <a:pt x="148" y="224"/>
                    </a:lnTo>
                    <a:lnTo>
                      <a:pt x="142" y="227"/>
                    </a:lnTo>
                    <a:lnTo>
                      <a:pt x="137" y="231"/>
                    </a:lnTo>
                    <a:lnTo>
                      <a:pt x="131" y="233"/>
                    </a:lnTo>
                    <a:lnTo>
                      <a:pt x="123" y="235"/>
                    </a:lnTo>
                    <a:lnTo>
                      <a:pt x="118" y="238"/>
                    </a:lnTo>
                    <a:lnTo>
                      <a:pt x="115" y="242"/>
                    </a:lnTo>
                    <a:lnTo>
                      <a:pt x="112" y="246"/>
                    </a:lnTo>
                    <a:lnTo>
                      <a:pt x="110" y="252"/>
                    </a:lnTo>
                    <a:lnTo>
                      <a:pt x="109" y="256"/>
                    </a:lnTo>
                    <a:lnTo>
                      <a:pt x="108" y="261"/>
                    </a:lnTo>
                    <a:lnTo>
                      <a:pt x="108" y="266"/>
                    </a:lnTo>
                    <a:lnTo>
                      <a:pt x="108" y="273"/>
                    </a:lnTo>
                    <a:lnTo>
                      <a:pt x="108" y="278"/>
                    </a:lnTo>
                    <a:lnTo>
                      <a:pt x="108" y="283"/>
                    </a:lnTo>
                    <a:lnTo>
                      <a:pt x="108" y="288"/>
                    </a:lnTo>
                    <a:lnTo>
                      <a:pt x="108" y="293"/>
                    </a:lnTo>
                    <a:lnTo>
                      <a:pt x="107" y="297"/>
                    </a:lnTo>
                    <a:lnTo>
                      <a:pt x="106" y="301"/>
                    </a:lnTo>
                    <a:lnTo>
                      <a:pt x="102" y="304"/>
                    </a:lnTo>
                    <a:lnTo>
                      <a:pt x="95" y="311"/>
                    </a:lnTo>
                    <a:lnTo>
                      <a:pt x="88" y="315"/>
                    </a:lnTo>
                    <a:lnTo>
                      <a:pt x="79" y="318"/>
                    </a:lnTo>
                    <a:lnTo>
                      <a:pt x="71" y="318"/>
                    </a:lnTo>
                    <a:lnTo>
                      <a:pt x="64" y="317"/>
                    </a:lnTo>
                    <a:lnTo>
                      <a:pt x="55" y="315"/>
                    </a:lnTo>
                    <a:lnTo>
                      <a:pt x="48" y="312"/>
                    </a:lnTo>
                    <a:lnTo>
                      <a:pt x="40" y="307"/>
                    </a:lnTo>
                    <a:lnTo>
                      <a:pt x="33" y="302"/>
                    </a:lnTo>
                    <a:lnTo>
                      <a:pt x="27" y="297"/>
                    </a:lnTo>
                    <a:lnTo>
                      <a:pt x="20" y="291"/>
                    </a:lnTo>
                    <a:lnTo>
                      <a:pt x="15" y="284"/>
                    </a:lnTo>
                    <a:lnTo>
                      <a:pt x="10" y="278"/>
                    </a:lnTo>
                    <a:lnTo>
                      <a:pt x="7" y="271"/>
                    </a:lnTo>
                    <a:lnTo>
                      <a:pt x="4" y="265"/>
                    </a:lnTo>
                    <a:lnTo>
                      <a:pt x="2" y="260"/>
                    </a:lnTo>
                    <a:lnTo>
                      <a:pt x="0" y="253"/>
                    </a:lnTo>
                    <a:lnTo>
                      <a:pt x="2" y="244"/>
                    </a:lnTo>
                    <a:lnTo>
                      <a:pt x="5" y="237"/>
                    </a:lnTo>
                    <a:lnTo>
                      <a:pt x="9" y="230"/>
                    </a:lnTo>
                    <a:lnTo>
                      <a:pt x="15" y="222"/>
                    </a:lnTo>
                    <a:lnTo>
                      <a:pt x="21" y="215"/>
                    </a:lnTo>
                    <a:lnTo>
                      <a:pt x="29" y="207"/>
                    </a:lnTo>
                    <a:lnTo>
                      <a:pt x="37" y="200"/>
                    </a:lnTo>
                    <a:lnTo>
                      <a:pt x="46" y="194"/>
                    </a:lnTo>
                    <a:lnTo>
                      <a:pt x="53" y="186"/>
                    </a:lnTo>
                    <a:lnTo>
                      <a:pt x="60" y="180"/>
                    </a:lnTo>
                    <a:lnTo>
                      <a:pt x="67" y="173"/>
                    </a:lnTo>
                    <a:lnTo>
                      <a:pt x="72" y="166"/>
                    </a:lnTo>
                    <a:lnTo>
                      <a:pt x="76" y="160"/>
                    </a:lnTo>
                    <a:lnTo>
                      <a:pt x="78" y="153"/>
                    </a:lnTo>
                    <a:lnTo>
                      <a:pt x="78" y="147"/>
                    </a:lnTo>
                    <a:lnTo>
                      <a:pt x="78" y="140"/>
                    </a:lnTo>
                    <a:lnTo>
                      <a:pt x="78" y="133"/>
                    </a:lnTo>
                    <a:lnTo>
                      <a:pt x="80" y="125"/>
                    </a:lnTo>
                    <a:lnTo>
                      <a:pt x="84" y="117"/>
                    </a:lnTo>
                    <a:lnTo>
                      <a:pt x="87" y="110"/>
                    </a:lnTo>
                    <a:lnTo>
                      <a:pt x="91" y="101"/>
                    </a:lnTo>
                    <a:lnTo>
                      <a:pt x="96" y="93"/>
                    </a:lnTo>
                    <a:lnTo>
                      <a:pt x="100" y="86"/>
                    </a:lnTo>
                    <a:lnTo>
                      <a:pt x="106" y="77"/>
                    </a:lnTo>
                    <a:lnTo>
                      <a:pt x="111" y="70"/>
                    </a:lnTo>
                    <a:lnTo>
                      <a:pt x="116" y="62"/>
                    </a:lnTo>
                    <a:lnTo>
                      <a:pt x="120" y="55"/>
                    </a:lnTo>
                    <a:lnTo>
                      <a:pt x="126" y="49"/>
                    </a:lnTo>
                    <a:lnTo>
                      <a:pt x="129" y="43"/>
                    </a:lnTo>
                    <a:lnTo>
                      <a:pt x="132" y="38"/>
                    </a:lnTo>
                    <a:lnTo>
                      <a:pt x="134" y="35"/>
                    </a:lnTo>
                    <a:close/>
                  </a:path>
                </a:pathLst>
              </a:custGeom>
              <a:solidFill>
                <a:srgbClr val="FAD3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5" name="Freeform 1133">
                <a:extLst>
                  <a:ext uri="{FF2B5EF4-FFF2-40B4-BE49-F238E27FC236}">
                    <a16:creationId xmlns:a16="http://schemas.microsoft.com/office/drawing/2014/main" id="{FE90672F-A921-0E41-ADAC-765452C5DF5F}"/>
                  </a:ext>
                </a:extLst>
              </p:cNvPr>
              <p:cNvSpPr>
                <a:spLocks/>
              </p:cNvSpPr>
              <p:nvPr/>
            </p:nvSpPr>
            <p:spPr bwMode="auto">
              <a:xfrm>
                <a:off x="4330" y="3479"/>
                <a:ext cx="171" cy="143"/>
              </a:xfrm>
              <a:custGeom>
                <a:avLst/>
                <a:gdLst>
                  <a:gd name="T0" fmla="*/ 322 w 514"/>
                  <a:gd name="T1" fmla="*/ 16 h 430"/>
                  <a:gd name="T2" fmla="*/ 300 w 514"/>
                  <a:gd name="T3" fmla="*/ 5 h 430"/>
                  <a:gd name="T4" fmla="*/ 281 w 514"/>
                  <a:gd name="T5" fmla="*/ 0 h 430"/>
                  <a:gd name="T6" fmla="*/ 258 w 514"/>
                  <a:gd name="T7" fmla="*/ 0 h 430"/>
                  <a:gd name="T8" fmla="*/ 239 w 514"/>
                  <a:gd name="T9" fmla="*/ 4 h 430"/>
                  <a:gd name="T10" fmla="*/ 223 w 514"/>
                  <a:gd name="T11" fmla="*/ 11 h 430"/>
                  <a:gd name="T12" fmla="*/ 210 w 514"/>
                  <a:gd name="T13" fmla="*/ 21 h 430"/>
                  <a:gd name="T14" fmla="*/ 200 w 514"/>
                  <a:gd name="T15" fmla="*/ 31 h 430"/>
                  <a:gd name="T16" fmla="*/ 189 w 514"/>
                  <a:gd name="T17" fmla="*/ 48 h 430"/>
                  <a:gd name="T18" fmla="*/ 172 w 514"/>
                  <a:gd name="T19" fmla="*/ 67 h 430"/>
                  <a:gd name="T20" fmla="*/ 143 w 514"/>
                  <a:gd name="T21" fmla="*/ 78 h 430"/>
                  <a:gd name="T22" fmla="*/ 125 w 514"/>
                  <a:gd name="T23" fmla="*/ 85 h 430"/>
                  <a:gd name="T24" fmla="*/ 110 w 514"/>
                  <a:gd name="T25" fmla="*/ 96 h 430"/>
                  <a:gd name="T26" fmla="*/ 98 w 514"/>
                  <a:gd name="T27" fmla="*/ 109 h 430"/>
                  <a:gd name="T28" fmla="*/ 87 w 514"/>
                  <a:gd name="T29" fmla="*/ 121 h 430"/>
                  <a:gd name="T30" fmla="*/ 73 w 514"/>
                  <a:gd name="T31" fmla="*/ 129 h 430"/>
                  <a:gd name="T32" fmla="*/ 47 w 514"/>
                  <a:gd name="T33" fmla="*/ 138 h 430"/>
                  <a:gd name="T34" fmla="*/ 23 w 514"/>
                  <a:gd name="T35" fmla="*/ 155 h 430"/>
                  <a:gd name="T36" fmla="*/ 9 w 514"/>
                  <a:gd name="T37" fmla="*/ 181 h 430"/>
                  <a:gd name="T38" fmla="*/ 1 w 514"/>
                  <a:gd name="T39" fmla="*/ 209 h 430"/>
                  <a:gd name="T40" fmla="*/ 0 w 514"/>
                  <a:gd name="T41" fmla="*/ 240 h 430"/>
                  <a:gd name="T42" fmla="*/ 17 w 514"/>
                  <a:gd name="T43" fmla="*/ 244 h 430"/>
                  <a:gd name="T44" fmla="*/ 56 w 514"/>
                  <a:gd name="T45" fmla="*/ 215 h 430"/>
                  <a:gd name="T46" fmla="*/ 92 w 514"/>
                  <a:gd name="T47" fmla="*/ 207 h 430"/>
                  <a:gd name="T48" fmla="*/ 122 w 514"/>
                  <a:gd name="T49" fmla="*/ 211 h 430"/>
                  <a:gd name="T50" fmla="*/ 150 w 514"/>
                  <a:gd name="T51" fmla="*/ 221 h 430"/>
                  <a:gd name="T52" fmla="*/ 174 w 514"/>
                  <a:gd name="T53" fmla="*/ 230 h 430"/>
                  <a:gd name="T54" fmla="*/ 191 w 514"/>
                  <a:gd name="T55" fmla="*/ 242 h 430"/>
                  <a:gd name="T56" fmla="*/ 209 w 514"/>
                  <a:gd name="T57" fmla="*/ 263 h 430"/>
                  <a:gd name="T58" fmla="*/ 228 w 514"/>
                  <a:gd name="T59" fmla="*/ 289 h 430"/>
                  <a:gd name="T60" fmla="*/ 249 w 514"/>
                  <a:gd name="T61" fmla="*/ 314 h 430"/>
                  <a:gd name="T62" fmla="*/ 273 w 514"/>
                  <a:gd name="T63" fmla="*/ 332 h 430"/>
                  <a:gd name="T64" fmla="*/ 291 w 514"/>
                  <a:gd name="T65" fmla="*/ 350 h 430"/>
                  <a:gd name="T66" fmla="*/ 300 w 514"/>
                  <a:gd name="T67" fmla="*/ 372 h 430"/>
                  <a:gd name="T68" fmla="*/ 309 w 514"/>
                  <a:gd name="T69" fmla="*/ 392 h 430"/>
                  <a:gd name="T70" fmla="*/ 320 w 514"/>
                  <a:gd name="T71" fmla="*/ 410 h 430"/>
                  <a:gd name="T72" fmla="*/ 341 w 514"/>
                  <a:gd name="T73" fmla="*/ 422 h 430"/>
                  <a:gd name="T74" fmla="*/ 370 w 514"/>
                  <a:gd name="T75" fmla="*/ 429 h 430"/>
                  <a:gd name="T76" fmla="*/ 399 w 514"/>
                  <a:gd name="T77" fmla="*/ 428 h 430"/>
                  <a:gd name="T78" fmla="*/ 432 w 514"/>
                  <a:gd name="T79" fmla="*/ 418 h 430"/>
                  <a:gd name="T80" fmla="*/ 463 w 514"/>
                  <a:gd name="T81" fmla="*/ 403 h 430"/>
                  <a:gd name="T82" fmla="*/ 490 w 514"/>
                  <a:gd name="T83" fmla="*/ 379 h 430"/>
                  <a:gd name="T84" fmla="*/ 509 w 514"/>
                  <a:gd name="T85" fmla="*/ 349 h 430"/>
                  <a:gd name="T86" fmla="*/ 514 w 514"/>
                  <a:gd name="T87" fmla="*/ 329 h 430"/>
                  <a:gd name="T88" fmla="*/ 513 w 514"/>
                  <a:gd name="T89" fmla="*/ 306 h 430"/>
                  <a:gd name="T90" fmla="*/ 506 w 514"/>
                  <a:gd name="T91" fmla="*/ 280 h 430"/>
                  <a:gd name="T92" fmla="*/ 496 w 514"/>
                  <a:gd name="T93" fmla="*/ 251 h 430"/>
                  <a:gd name="T94" fmla="*/ 483 w 514"/>
                  <a:gd name="T95" fmla="*/ 223 h 430"/>
                  <a:gd name="T96" fmla="*/ 468 w 514"/>
                  <a:gd name="T97" fmla="*/ 194 h 430"/>
                  <a:gd name="T98" fmla="*/ 453 w 514"/>
                  <a:gd name="T99" fmla="*/ 168 h 430"/>
                  <a:gd name="T100" fmla="*/ 437 w 514"/>
                  <a:gd name="T101" fmla="*/ 145 h 430"/>
                  <a:gd name="T102" fmla="*/ 422 w 514"/>
                  <a:gd name="T103" fmla="*/ 125 h 430"/>
                  <a:gd name="T104" fmla="*/ 411 w 514"/>
                  <a:gd name="T105" fmla="*/ 110 h 430"/>
                  <a:gd name="T106" fmla="*/ 397 w 514"/>
                  <a:gd name="T107" fmla="*/ 97 h 430"/>
                  <a:gd name="T108" fmla="*/ 382 w 514"/>
                  <a:gd name="T109" fmla="*/ 79 h 430"/>
                  <a:gd name="T110" fmla="*/ 372 w 514"/>
                  <a:gd name="T111" fmla="*/ 65 h 430"/>
                  <a:gd name="T112" fmla="*/ 362 w 514"/>
                  <a:gd name="T113" fmla="*/ 51 h 430"/>
                  <a:gd name="T114" fmla="*/ 351 w 514"/>
                  <a:gd name="T115" fmla="*/ 38 h 430"/>
                  <a:gd name="T116" fmla="*/ 335 w 514"/>
                  <a:gd name="T117" fmla="*/ 23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0">
                    <a:moveTo>
                      <a:pt x="335" y="23"/>
                    </a:moveTo>
                    <a:lnTo>
                      <a:pt x="328" y="20"/>
                    </a:lnTo>
                    <a:lnTo>
                      <a:pt x="322" y="16"/>
                    </a:lnTo>
                    <a:lnTo>
                      <a:pt x="315" y="11"/>
                    </a:lnTo>
                    <a:lnTo>
                      <a:pt x="309" y="7"/>
                    </a:lnTo>
                    <a:lnTo>
                      <a:pt x="300" y="5"/>
                    </a:lnTo>
                    <a:lnTo>
                      <a:pt x="294" y="2"/>
                    </a:lnTo>
                    <a:lnTo>
                      <a:pt x="287" y="1"/>
                    </a:lnTo>
                    <a:lnTo>
                      <a:pt x="281" y="0"/>
                    </a:lnTo>
                    <a:lnTo>
                      <a:pt x="274" y="0"/>
                    </a:lnTo>
                    <a:lnTo>
                      <a:pt x="265" y="0"/>
                    </a:lnTo>
                    <a:lnTo>
                      <a:pt x="258" y="0"/>
                    </a:lnTo>
                    <a:lnTo>
                      <a:pt x="252" y="1"/>
                    </a:lnTo>
                    <a:lnTo>
                      <a:pt x="245" y="3"/>
                    </a:lnTo>
                    <a:lnTo>
                      <a:pt x="239" y="4"/>
                    </a:lnTo>
                    <a:lnTo>
                      <a:pt x="234" y="6"/>
                    </a:lnTo>
                    <a:lnTo>
                      <a:pt x="228" y="9"/>
                    </a:lnTo>
                    <a:lnTo>
                      <a:pt x="223" y="11"/>
                    </a:lnTo>
                    <a:lnTo>
                      <a:pt x="218" y="15"/>
                    </a:lnTo>
                    <a:lnTo>
                      <a:pt x="214" y="18"/>
                    </a:lnTo>
                    <a:lnTo>
                      <a:pt x="210" y="21"/>
                    </a:lnTo>
                    <a:lnTo>
                      <a:pt x="207" y="24"/>
                    </a:lnTo>
                    <a:lnTo>
                      <a:pt x="203" y="27"/>
                    </a:lnTo>
                    <a:lnTo>
                      <a:pt x="200" y="31"/>
                    </a:lnTo>
                    <a:lnTo>
                      <a:pt x="197" y="35"/>
                    </a:lnTo>
                    <a:lnTo>
                      <a:pt x="193" y="42"/>
                    </a:lnTo>
                    <a:lnTo>
                      <a:pt x="189" y="48"/>
                    </a:lnTo>
                    <a:lnTo>
                      <a:pt x="183" y="55"/>
                    </a:lnTo>
                    <a:lnTo>
                      <a:pt x="178" y="61"/>
                    </a:lnTo>
                    <a:lnTo>
                      <a:pt x="172" y="67"/>
                    </a:lnTo>
                    <a:lnTo>
                      <a:pt x="164" y="71"/>
                    </a:lnTo>
                    <a:lnTo>
                      <a:pt x="155" y="76"/>
                    </a:lnTo>
                    <a:lnTo>
                      <a:pt x="143" y="78"/>
                    </a:lnTo>
                    <a:lnTo>
                      <a:pt x="136" y="80"/>
                    </a:lnTo>
                    <a:lnTo>
                      <a:pt x="130" y="82"/>
                    </a:lnTo>
                    <a:lnTo>
                      <a:pt x="125" y="85"/>
                    </a:lnTo>
                    <a:lnTo>
                      <a:pt x="119" y="88"/>
                    </a:lnTo>
                    <a:lnTo>
                      <a:pt x="115" y="92"/>
                    </a:lnTo>
                    <a:lnTo>
                      <a:pt x="110" y="96"/>
                    </a:lnTo>
                    <a:lnTo>
                      <a:pt x="106" y="100"/>
                    </a:lnTo>
                    <a:lnTo>
                      <a:pt x="102" y="104"/>
                    </a:lnTo>
                    <a:lnTo>
                      <a:pt x="98" y="109"/>
                    </a:lnTo>
                    <a:lnTo>
                      <a:pt x="94" y="113"/>
                    </a:lnTo>
                    <a:lnTo>
                      <a:pt x="90" y="118"/>
                    </a:lnTo>
                    <a:lnTo>
                      <a:pt x="87" y="121"/>
                    </a:lnTo>
                    <a:lnTo>
                      <a:pt x="82" y="124"/>
                    </a:lnTo>
                    <a:lnTo>
                      <a:pt x="78" y="127"/>
                    </a:lnTo>
                    <a:lnTo>
                      <a:pt x="73" y="129"/>
                    </a:lnTo>
                    <a:lnTo>
                      <a:pt x="68" y="130"/>
                    </a:lnTo>
                    <a:lnTo>
                      <a:pt x="56" y="133"/>
                    </a:lnTo>
                    <a:lnTo>
                      <a:pt x="47" y="138"/>
                    </a:lnTo>
                    <a:lnTo>
                      <a:pt x="37" y="143"/>
                    </a:lnTo>
                    <a:lnTo>
                      <a:pt x="30" y="149"/>
                    </a:lnTo>
                    <a:lnTo>
                      <a:pt x="23" y="155"/>
                    </a:lnTo>
                    <a:lnTo>
                      <a:pt x="17" y="164"/>
                    </a:lnTo>
                    <a:lnTo>
                      <a:pt x="12" y="172"/>
                    </a:lnTo>
                    <a:lnTo>
                      <a:pt x="9" y="181"/>
                    </a:lnTo>
                    <a:lnTo>
                      <a:pt x="6" y="190"/>
                    </a:lnTo>
                    <a:lnTo>
                      <a:pt x="4" y="200"/>
                    </a:lnTo>
                    <a:lnTo>
                      <a:pt x="1" y="209"/>
                    </a:lnTo>
                    <a:lnTo>
                      <a:pt x="0" y="220"/>
                    </a:lnTo>
                    <a:lnTo>
                      <a:pt x="0" y="229"/>
                    </a:lnTo>
                    <a:lnTo>
                      <a:pt x="0" y="240"/>
                    </a:lnTo>
                    <a:lnTo>
                      <a:pt x="1" y="249"/>
                    </a:lnTo>
                    <a:lnTo>
                      <a:pt x="3" y="258"/>
                    </a:lnTo>
                    <a:lnTo>
                      <a:pt x="17" y="244"/>
                    </a:lnTo>
                    <a:lnTo>
                      <a:pt x="31" y="232"/>
                    </a:lnTo>
                    <a:lnTo>
                      <a:pt x="45" y="223"/>
                    </a:lnTo>
                    <a:lnTo>
                      <a:pt x="56" y="215"/>
                    </a:lnTo>
                    <a:lnTo>
                      <a:pt x="69" y="211"/>
                    </a:lnTo>
                    <a:lnTo>
                      <a:pt x="80" y="208"/>
                    </a:lnTo>
                    <a:lnTo>
                      <a:pt x="92" y="207"/>
                    </a:lnTo>
                    <a:lnTo>
                      <a:pt x="102" y="207"/>
                    </a:lnTo>
                    <a:lnTo>
                      <a:pt x="112" y="208"/>
                    </a:lnTo>
                    <a:lnTo>
                      <a:pt x="122" y="211"/>
                    </a:lnTo>
                    <a:lnTo>
                      <a:pt x="132" y="214"/>
                    </a:lnTo>
                    <a:lnTo>
                      <a:pt x="140" y="217"/>
                    </a:lnTo>
                    <a:lnTo>
                      <a:pt x="150" y="221"/>
                    </a:lnTo>
                    <a:lnTo>
                      <a:pt x="158" y="224"/>
                    </a:lnTo>
                    <a:lnTo>
                      <a:pt x="167" y="228"/>
                    </a:lnTo>
                    <a:lnTo>
                      <a:pt x="174" y="230"/>
                    </a:lnTo>
                    <a:lnTo>
                      <a:pt x="179" y="232"/>
                    </a:lnTo>
                    <a:lnTo>
                      <a:pt x="185" y="236"/>
                    </a:lnTo>
                    <a:lnTo>
                      <a:pt x="191" y="242"/>
                    </a:lnTo>
                    <a:lnTo>
                      <a:pt x="197" y="248"/>
                    </a:lnTo>
                    <a:lnTo>
                      <a:pt x="202" y="255"/>
                    </a:lnTo>
                    <a:lnTo>
                      <a:pt x="209" y="263"/>
                    </a:lnTo>
                    <a:lnTo>
                      <a:pt x="215" y="271"/>
                    </a:lnTo>
                    <a:lnTo>
                      <a:pt x="221" y="281"/>
                    </a:lnTo>
                    <a:lnTo>
                      <a:pt x="228" y="289"/>
                    </a:lnTo>
                    <a:lnTo>
                      <a:pt x="235" y="297"/>
                    </a:lnTo>
                    <a:lnTo>
                      <a:pt x="242" y="306"/>
                    </a:lnTo>
                    <a:lnTo>
                      <a:pt x="249" y="314"/>
                    </a:lnTo>
                    <a:lnTo>
                      <a:pt x="257" y="321"/>
                    </a:lnTo>
                    <a:lnTo>
                      <a:pt x="264" y="327"/>
                    </a:lnTo>
                    <a:lnTo>
                      <a:pt x="273" y="332"/>
                    </a:lnTo>
                    <a:lnTo>
                      <a:pt x="281" y="335"/>
                    </a:lnTo>
                    <a:lnTo>
                      <a:pt x="286" y="343"/>
                    </a:lnTo>
                    <a:lnTo>
                      <a:pt x="291" y="350"/>
                    </a:lnTo>
                    <a:lnTo>
                      <a:pt x="294" y="357"/>
                    </a:lnTo>
                    <a:lnTo>
                      <a:pt x="297" y="365"/>
                    </a:lnTo>
                    <a:lnTo>
                      <a:pt x="300" y="372"/>
                    </a:lnTo>
                    <a:lnTo>
                      <a:pt x="302" y="379"/>
                    </a:lnTo>
                    <a:lnTo>
                      <a:pt x="305" y="386"/>
                    </a:lnTo>
                    <a:lnTo>
                      <a:pt x="309" y="392"/>
                    </a:lnTo>
                    <a:lnTo>
                      <a:pt x="312" y="398"/>
                    </a:lnTo>
                    <a:lnTo>
                      <a:pt x="316" y="405"/>
                    </a:lnTo>
                    <a:lnTo>
                      <a:pt x="320" y="410"/>
                    </a:lnTo>
                    <a:lnTo>
                      <a:pt x="326" y="414"/>
                    </a:lnTo>
                    <a:lnTo>
                      <a:pt x="333" y="418"/>
                    </a:lnTo>
                    <a:lnTo>
                      <a:pt x="341" y="422"/>
                    </a:lnTo>
                    <a:lnTo>
                      <a:pt x="351" y="426"/>
                    </a:lnTo>
                    <a:lnTo>
                      <a:pt x="361" y="428"/>
                    </a:lnTo>
                    <a:lnTo>
                      <a:pt x="370" y="429"/>
                    </a:lnTo>
                    <a:lnTo>
                      <a:pt x="379" y="430"/>
                    </a:lnTo>
                    <a:lnTo>
                      <a:pt x="388" y="429"/>
                    </a:lnTo>
                    <a:lnTo>
                      <a:pt x="399" y="428"/>
                    </a:lnTo>
                    <a:lnTo>
                      <a:pt x="409" y="426"/>
                    </a:lnTo>
                    <a:lnTo>
                      <a:pt x="420" y="422"/>
                    </a:lnTo>
                    <a:lnTo>
                      <a:pt x="432" y="418"/>
                    </a:lnTo>
                    <a:lnTo>
                      <a:pt x="442" y="414"/>
                    </a:lnTo>
                    <a:lnTo>
                      <a:pt x="454" y="409"/>
                    </a:lnTo>
                    <a:lnTo>
                      <a:pt x="463" y="403"/>
                    </a:lnTo>
                    <a:lnTo>
                      <a:pt x="473" y="396"/>
                    </a:lnTo>
                    <a:lnTo>
                      <a:pt x="482" y="388"/>
                    </a:lnTo>
                    <a:lnTo>
                      <a:pt x="490" y="379"/>
                    </a:lnTo>
                    <a:lnTo>
                      <a:pt x="498" y="370"/>
                    </a:lnTo>
                    <a:lnTo>
                      <a:pt x="504" y="360"/>
                    </a:lnTo>
                    <a:lnTo>
                      <a:pt x="509" y="349"/>
                    </a:lnTo>
                    <a:lnTo>
                      <a:pt x="511" y="343"/>
                    </a:lnTo>
                    <a:lnTo>
                      <a:pt x="513" y="336"/>
                    </a:lnTo>
                    <a:lnTo>
                      <a:pt x="514" y="329"/>
                    </a:lnTo>
                    <a:lnTo>
                      <a:pt x="514" y="322"/>
                    </a:lnTo>
                    <a:lnTo>
                      <a:pt x="514" y="313"/>
                    </a:lnTo>
                    <a:lnTo>
                      <a:pt x="513" y="306"/>
                    </a:lnTo>
                    <a:lnTo>
                      <a:pt x="510" y="296"/>
                    </a:lnTo>
                    <a:lnTo>
                      <a:pt x="508" y="288"/>
                    </a:lnTo>
                    <a:lnTo>
                      <a:pt x="506" y="280"/>
                    </a:lnTo>
                    <a:lnTo>
                      <a:pt x="503" y="270"/>
                    </a:lnTo>
                    <a:lnTo>
                      <a:pt x="499" y="261"/>
                    </a:lnTo>
                    <a:lnTo>
                      <a:pt x="496" y="251"/>
                    </a:lnTo>
                    <a:lnTo>
                      <a:pt x="491" y="242"/>
                    </a:lnTo>
                    <a:lnTo>
                      <a:pt x="487" y="232"/>
                    </a:lnTo>
                    <a:lnTo>
                      <a:pt x="483" y="223"/>
                    </a:lnTo>
                    <a:lnTo>
                      <a:pt x="478" y="213"/>
                    </a:lnTo>
                    <a:lnTo>
                      <a:pt x="473" y="204"/>
                    </a:lnTo>
                    <a:lnTo>
                      <a:pt x="468" y="194"/>
                    </a:lnTo>
                    <a:lnTo>
                      <a:pt x="463" y="186"/>
                    </a:lnTo>
                    <a:lnTo>
                      <a:pt x="458" y="178"/>
                    </a:lnTo>
                    <a:lnTo>
                      <a:pt x="453" y="168"/>
                    </a:lnTo>
                    <a:lnTo>
                      <a:pt x="447" y="161"/>
                    </a:lnTo>
                    <a:lnTo>
                      <a:pt x="442" y="152"/>
                    </a:lnTo>
                    <a:lnTo>
                      <a:pt x="437" y="145"/>
                    </a:lnTo>
                    <a:lnTo>
                      <a:pt x="432" y="138"/>
                    </a:lnTo>
                    <a:lnTo>
                      <a:pt x="427" y="131"/>
                    </a:lnTo>
                    <a:lnTo>
                      <a:pt x="422" y="125"/>
                    </a:lnTo>
                    <a:lnTo>
                      <a:pt x="418" y="120"/>
                    </a:lnTo>
                    <a:lnTo>
                      <a:pt x="414" y="114"/>
                    </a:lnTo>
                    <a:lnTo>
                      <a:pt x="411" y="110"/>
                    </a:lnTo>
                    <a:lnTo>
                      <a:pt x="407" y="106"/>
                    </a:lnTo>
                    <a:lnTo>
                      <a:pt x="404" y="103"/>
                    </a:lnTo>
                    <a:lnTo>
                      <a:pt x="397" y="97"/>
                    </a:lnTo>
                    <a:lnTo>
                      <a:pt x="392" y="90"/>
                    </a:lnTo>
                    <a:lnTo>
                      <a:pt x="386" y="85"/>
                    </a:lnTo>
                    <a:lnTo>
                      <a:pt x="382" y="79"/>
                    </a:lnTo>
                    <a:lnTo>
                      <a:pt x="378" y="75"/>
                    </a:lnTo>
                    <a:lnTo>
                      <a:pt x="375" y="69"/>
                    </a:lnTo>
                    <a:lnTo>
                      <a:pt x="372" y="65"/>
                    </a:lnTo>
                    <a:lnTo>
                      <a:pt x="368" y="60"/>
                    </a:lnTo>
                    <a:lnTo>
                      <a:pt x="365" y="56"/>
                    </a:lnTo>
                    <a:lnTo>
                      <a:pt x="362" y="51"/>
                    </a:lnTo>
                    <a:lnTo>
                      <a:pt x="359" y="47"/>
                    </a:lnTo>
                    <a:lnTo>
                      <a:pt x="355" y="43"/>
                    </a:lnTo>
                    <a:lnTo>
                      <a:pt x="351" y="38"/>
                    </a:lnTo>
                    <a:lnTo>
                      <a:pt x="346" y="34"/>
                    </a:lnTo>
                    <a:lnTo>
                      <a:pt x="341" y="28"/>
                    </a:lnTo>
                    <a:lnTo>
                      <a:pt x="335" y="23"/>
                    </a:lnTo>
                    <a:close/>
                  </a:path>
                </a:pathLst>
              </a:custGeom>
              <a:solidFill>
                <a:srgbClr val="5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6" name="Freeform 1134">
                <a:extLst>
                  <a:ext uri="{FF2B5EF4-FFF2-40B4-BE49-F238E27FC236}">
                    <a16:creationId xmlns:a16="http://schemas.microsoft.com/office/drawing/2014/main" id="{8F685559-CD4F-472D-70A3-C9AB5414988B}"/>
                  </a:ext>
                </a:extLst>
              </p:cNvPr>
              <p:cNvSpPr>
                <a:spLocks/>
              </p:cNvSpPr>
              <p:nvPr/>
            </p:nvSpPr>
            <p:spPr bwMode="auto">
              <a:xfrm>
                <a:off x="4257" y="3545"/>
                <a:ext cx="252" cy="407"/>
              </a:xfrm>
              <a:custGeom>
                <a:avLst/>
                <a:gdLst>
                  <a:gd name="T0" fmla="*/ 647 w 755"/>
                  <a:gd name="T1" fmla="*/ 485 h 1222"/>
                  <a:gd name="T2" fmla="*/ 664 w 755"/>
                  <a:gd name="T3" fmla="*/ 441 h 1222"/>
                  <a:gd name="T4" fmla="*/ 688 w 755"/>
                  <a:gd name="T5" fmla="*/ 395 h 1222"/>
                  <a:gd name="T6" fmla="*/ 715 w 755"/>
                  <a:gd name="T7" fmla="*/ 346 h 1222"/>
                  <a:gd name="T8" fmla="*/ 737 w 755"/>
                  <a:gd name="T9" fmla="*/ 299 h 1222"/>
                  <a:gd name="T10" fmla="*/ 752 w 755"/>
                  <a:gd name="T11" fmla="*/ 252 h 1222"/>
                  <a:gd name="T12" fmla="*/ 754 w 755"/>
                  <a:gd name="T13" fmla="*/ 213 h 1222"/>
                  <a:gd name="T14" fmla="*/ 743 w 755"/>
                  <a:gd name="T15" fmla="*/ 174 h 1222"/>
                  <a:gd name="T16" fmla="*/ 731 w 755"/>
                  <a:gd name="T17" fmla="*/ 144 h 1222"/>
                  <a:gd name="T18" fmla="*/ 724 w 755"/>
                  <a:gd name="T19" fmla="*/ 146 h 1222"/>
                  <a:gd name="T20" fmla="*/ 705 w 755"/>
                  <a:gd name="T21" fmla="*/ 172 h 1222"/>
                  <a:gd name="T22" fmla="*/ 662 w 755"/>
                  <a:gd name="T23" fmla="*/ 206 h 1222"/>
                  <a:gd name="T24" fmla="*/ 593 w 755"/>
                  <a:gd name="T25" fmla="*/ 227 h 1222"/>
                  <a:gd name="T26" fmla="*/ 553 w 755"/>
                  <a:gd name="T27" fmla="*/ 212 h 1222"/>
                  <a:gd name="T28" fmla="*/ 525 w 755"/>
                  <a:gd name="T29" fmla="*/ 178 h 1222"/>
                  <a:gd name="T30" fmla="*/ 505 w 755"/>
                  <a:gd name="T31" fmla="*/ 133 h 1222"/>
                  <a:gd name="T32" fmla="*/ 468 w 755"/>
                  <a:gd name="T33" fmla="*/ 103 h 1222"/>
                  <a:gd name="T34" fmla="*/ 442 w 755"/>
                  <a:gd name="T35" fmla="*/ 71 h 1222"/>
                  <a:gd name="T36" fmla="*/ 414 w 755"/>
                  <a:gd name="T37" fmla="*/ 37 h 1222"/>
                  <a:gd name="T38" fmla="*/ 370 w 755"/>
                  <a:gd name="T39" fmla="*/ 16 h 1222"/>
                  <a:gd name="T40" fmla="*/ 311 w 755"/>
                  <a:gd name="T41" fmla="*/ 0 h 1222"/>
                  <a:gd name="T42" fmla="*/ 230 w 755"/>
                  <a:gd name="T43" fmla="*/ 37 h 1222"/>
                  <a:gd name="T44" fmla="*/ 158 w 755"/>
                  <a:gd name="T45" fmla="*/ 137 h 1222"/>
                  <a:gd name="T46" fmla="*/ 124 w 755"/>
                  <a:gd name="T47" fmla="*/ 193 h 1222"/>
                  <a:gd name="T48" fmla="*/ 90 w 755"/>
                  <a:gd name="T49" fmla="*/ 250 h 1222"/>
                  <a:gd name="T50" fmla="*/ 58 w 755"/>
                  <a:gd name="T51" fmla="*/ 311 h 1222"/>
                  <a:gd name="T52" fmla="*/ 30 w 755"/>
                  <a:gd name="T53" fmla="*/ 375 h 1222"/>
                  <a:gd name="T54" fmla="*/ 10 w 755"/>
                  <a:gd name="T55" fmla="*/ 447 h 1222"/>
                  <a:gd name="T56" fmla="*/ 0 w 755"/>
                  <a:gd name="T57" fmla="*/ 528 h 1222"/>
                  <a:gd name="T58" fmla="*/ 2 w 755"/>
                  <a:gd name="T59" fmla="*/ 589 h 1222"/>
                  <a:gd name="T60" fmla="*/ 10 w 755"/>
                  <a:gd name="T61" fmla="*/ 659 h 1222"/>
                  <a:gd name="T62" fmla="*/ 26 w 755"/>
                  <a:gd name="T63" fmla="*/ 731 h 1222"/>
                  <a:gd name="T64" fmla="*/ 45 w 755"/>
                  <a:gd name="T65" fmla="*/ 802 h 1222"/>
                  <a:gd name="T66" fmla="*/ 66 w 755"/>
                  <a:gd name="T67" fmla="*/ 868 h 1222"/>
                  <a:gd name="T68" fmla="*/ 89 w 755"/>
                  <a:gd name="T69" fmla="*/ 924 h 1222"/>
                  <a:gd name="T70" fmla="*/ 119 w 755"/>
                  <a:gd name="T71" fmla="*/ 978 h 1222"/>
                  <a:gd name="T72" fmla="*/ 155 w 755"/>
                  <a:gd name="T73" fmla="*/ 1039 h 1222"/>
                  <a:gd name="T74" fmla="*/ 197 w 755"/>
                  <a:gd name="T75" fmla="*/ 1097 h 1222"/>
                  <a:gd name="T76" fmla="*/ 243 w 755"/>
                  <a:gd name="T77" fmla="*/ 1149 h 1222"/>
                  <a:gd name="T78" fmla="*/ 292 w 755"/>
                  <a:gd name="T79" fmla="*/ 1189 h 1222"/>
                  <a:gd name="T80" fmla="*/ 344 w 755"/>
                  <a:gd name="T81" fmla="*/ 1215 h 1222"/>
                  <a:gd name="T82" fmla="*/ 399 w 755"/>
                  <a:gd name="T83" fmla="*/ 1222 h 1222"/>
                  <a:gd name="T84" fmla="*/ 454 w 755"/>
                  <a:gd name="T85" fmla="*/ 1215 h 1222"/>
                  <a:gd name="T86" fmla="*/ 507 w 755"/>
                  <a:gd name="T87" fmla="*/ 1198 h 1222"/>
                  <a:gd name="T88" fmla="*/ 557 w 755"/>
                  <a:gd name="T89" fmla="*/ 1171 h 1222"/>
                  <a:gd name="T90" fmla="*/ 604 w 755"/>
                  <a:gd name="T91" fmla="*/ 1135 h 1222"/>
                  <a:gd name="T92" fmla="*/ 648 w 755"/>
                  <a:gd name="T93" fmla="*/ 1092 h 1222"/>
                  <a:gd name="T94" fmla="*/ 687 w 755"/>
                  <a:gd name="T95" fmla="*/ 1041 h 1222"/>
                  <a:gd name="T96" fmla="*/ 713 w 755"/>
                  <a:gd name="T97" fmla="*/ 990 h 1222"/>
                  <a:gd name="T98" fmla="*/ 718 w 755"/>
                  <a:gd name="T99" fmla="*/ 928 h 1222"/>
                  <a:gd name="T100" fmla="*/ 712 w 755"/>
                  <a:gd name="T101" fmla="*/ 857 h 1222"/>
                  <a:gd name="T102" fmla="*/ 700 w 755"/>
                  <a:gd name="T103" fmla="*/ 799 h 1222"/>
                  <a:gd name="T104" fmla="*/ 687 w 755"/>
                  <a:gd name="T105" fmla="*/ 751 h 1222"/>
                  <a:gd name="T106" fmla="*/ 675 w 755"/>
                  <a:gd name="T107" fmla="*/ 703 h 1222"/>
                  <a:gd name="T108" fmla="*/ 661 w 755"/>
                  <a:gd name="T109" fmla="*/ 653 h 1222"/>
                  <a:gd name="T110" fmla="*/ 651 w 755"/>
                  <a:gd name="T111" fmla="*/ 605 h 1222"/>
                  <a:gd name="T112" fmla="*/ 644 w 755"/>
                  <a:gd name="T113" fmla="*/ 556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5" h="1222">
                    <a:moveTo>
                      <a:pt x="642" y="517"/>
                    </a:moveTo>
                    <a:lnTo>
                      <a:pt x="642" y="509"/>
                    </a:lnTo>
                    <a:lnTo>
                      <a:pt x="643" y="501"/>
                    </a:lnTo>
                    <a:lnTo>
                      <a:pt x="645" y="493"/>
                    </a:lnTo>
                    <a:lnTo>
                      <a:pt x="647" y="485"/>
                    </a:lnTo>
                    <a:lnTo>
                      <a:pt x="650" y="477"/>
                    </a:lnTo>
                    <a:lnTo>
                      <a:pt x="653" y="468"/>
                    </a:lnTo>
                    <a:lnTo>
                      <a:pt x="657" y="459"/>
                    </a:lnTo>
                    <a:lnTo>
                      <a:pt x="660" y="451"/>
                    </a:lnTo>
                    <a:lnTo>
                      <a:pt x="664" y="441"/>
                    </a:lnTo>
                    <a:lnTo>
                      <a:pt x="668" y="433"/>
                    </a:lnTo>
                    <a:lnTo>
                      <a:pt x="674" y="423"/>
                    </a:lnTo>
                    <a:lnTo>
                      <a:pt x="678" y="414"/>
                    </a:lnTo>
                    <a:lnTo>
                      <a:pt x="683" y="404"/>
                    </a:lnTo>
                    <a:lnTo>
                      <a:pt x="688" y="395"/>
                    </a:lnTo>
                    <a:lnTo>
                      <a:pt x="694" y="385"/>
                    </a:lnTo>
                    <a:lnTo>
                      <a:pt x="699" y="376"/>
                    </a:lnTo>
                    <a:lnTo>
                      <a:pt x="704" y="366"/>
                    </a:lnTo>
                    <a:lnTo>
                      <a:pt x="709" y="357"/>
                    </a:lnTo>
                    <a:lnTo>
                      <a:pt x="715" y="346"/>
                    </a:lnTo>
                    <a:lnTo>
                      <a:pt x="719" y="337"/>
                    </a:lnTo>
                    <a:lnTo>
                      <a:pt x="724" y="328"/>
                    </a:lnTo>
                    <a:lnTo>
                      <a:pt x="728" y="318"/>
                    </a:lnTo>
                    <a:lnTo>
                      <a:pt x="733" y="309"/>
                    </a:lnTo>
                    <a:lnTo>
                      <a:pt x="737" y="299"/>
                    </a:lnTo>
                    <a:lnTo>
                      <a:pt x="741" y="290"/>
                    </a:lnTo>
                    <a:lnTo>
                      <a:pt x="744" y="280"/>
                    </a:lnTo>
                    <a:lnTo>
                      <a:pt x="747" y="271"/>
                    </a:lnTo>
                    <a:lnTo>
                      <a:pt x="749" y="261"/>
                    </a:lnTo>
                    <a:lnTo>
                      <a:pt x="752" y="252"/>
                    </a:lnTo>
                    <a:lnTo>
                      <a:pt x="754" y="243"/>
                    </a:lnTo>
                    <a:lnTo>
                      <a:pt x="755" y="235"/>
                    </a:lnTo>
                    <a:lnTo>
                      <a:pt x="755" y="226"/>
                    </a:lnTo>
                    <a:lnTo>
                      <a:pt x="755" y="219"/>
                    </a:lnTo>
                    <a:lnTo>
                      <a:pt x="754" y="213"/>
                    </a:lnTo>
                    <a:lnTo>
                      <a:pt x="752" y="206"/>
                    </a:lnTo>
                    <a:lnTo>
                      <a:pt x="750" y="197"/>
                    </a:lnTo>
                    <a:lnTo>
                      <a:pt x="748" y="190"/>
                    </a:lnTo>
                    <a:lnTo>
                      <a:pt x="746" y="181"/>
                    </a:lnTo>
                    <a:lnTo>
                      <a:pt x="743" y="174"/>
                    </a:lnTo>
                    <a:lnTo>
                      <a:pt x="741" y="167"/>
                    </a:lnTo>
                    <a:lnTo>
                      <a:pt x="738" y="159"/>
                    </a:lnTo>
                    <a:lnTo>
                      <a:pt x="735" y="153"/>
                    </a:lnTo>
                    <a:lnTo>
                      <a:pt x="733" y="148"/>
                    </a:lnTo>
                    <a:lnTo>
                      <a:pt x="731" y="144"/>
                    </a:lnTo>
                    <a:lnTo>
                      <a:pt x="728" y="141"/>
                    </a:lnTo>
                    <a:lnTo>
                      <a:pt x="726" y="140"/>
                    </a:lnTo>
                    <a:lnTo>
                      <a:pt x="725" y="141"/>
                    </a:lnTo>
                    <a:lnTo>
                      <a:pt x="724" y="144"/>
                    </a:lnTo>
                    <a:lnTo>
                      <a:pt x="724" y="146"/>
                    </a:lnTo>
                    <a:lnTo>
                      <a:pt x="722" y="150"/>
                    </a:lnTo>
                    <a:lnTo>
                      <a:pt x="719" y="154"/>
                    </a:lnTo>
                    <a:lnTo>
                      <a:pt x="716" y="159"/>
                    </a:lnTo>
                    <a:lnTo>
                      <a:pt x="712" y="166"/>
                    </a:lnTo>
                    <a:lnTo>
                      <a:pt x="705" y="172"/>
                    </a:lnTo>
                    <a:lnTo>
                      <a:pt x="699" y="178"/>
                    </a:lnTo>
                    <a:lnTo>
                      <a:pt x="692" y="186"/>
                    </a:lnTo>
                    <a:lnTo>
                      <a:pt x="682" y="193"/>
                    </a:lnTo>
                    <a:lnTo>
                      <a:pt x="673" y="199"/>
                    </a:lnTo>
                    <a:lnTo>
                      <a:pt x="662" y="206"/>
                    </a:lnTo>
                    <a:lnTo>
                      <a:pt x="651" y="212"/>
                    </a:lnTo>
                    <a:lnTo>
                      <a:pt x="637" y="217"/>
                    </a:lnTo>
                    <a:lnTo>
                      <a:pt x="623" y="221"/>
                    </a:lnTo>
                    <a:lnTo>
                      <a:pt x="609" y="225"/>
                    </a:lnTo>
                    <a:lnTo>
                      <a:pt x="593" y="227"/>
                    </a:lnTo>
                    <a:lnTo>
                      <a:pt x="583" y="226"/>
                    </a:lnTo>
                    <a:lnTo>
                      <a:pt x="575" y="223"/>
                    </a:lnTo>
                    <a:lnTo>
                      <a:pt x="566" y="220"/>
                    </a:lnTo>
                    <a:lnTo>
                      <a:pt x="559" y="216"/>
                    </a:lnTo>
                    <a:lnTo>
                      <a:pt x="553" y="212"/>
                    </a:lnTo>
                    <a:lnTo>
                      <a:pt x="546" y="207"/>
                    </a:lnTo>
                    <a:lnTo>
                      <a:pt x="540" y="200"/>
                    </a:lnTo>
                    <a:lnTo>
                      <a:pt x="535" y="194"/>
                    </a:lnTo>
                    <a:lnTo>
                      <a:pt x="530" y="186"/>
                    </a:lnTo>
                    <a:lnTo>
                      <a:pt x="525" y="178"/>
                    </a:lnTo>
                    <a:lnTo>
                      <a:pt x="521" y="170"/>
                    </a:lnTo>
                    <a:lnTo>
                      <a:pt x="517" y="161"/>
                    </a:lnTo>
                    <a:lnTo>
                      <a:pt x="513" y="152"/>
                    </a:lnTo>
                    <a:lnTo>
                      <a:pt x="510" y="144"/>
                    </a:lnTo>
                    <a:lnTo>
                      <a:pt x="505" y="133"/>
                    </a:lnTo>
                    <a:lnTo>
                      <a:pt x="502" y="124"/>
                    </a:lnTo>
                    <a:lnTo>
                      <a:pt x="491" y="118"/>
                    </a:lnTo>
                    <a:lnTo>
                      <a:pt x="482" y="113"/>
                    </a:lnTo>
                    <a:lnTo>
                      <a:pt x="474" y="108"/>
                    </a:lnTo>
                    <a:lnTo>
                      <a:pt x="468" y="103"/>
                    </a:lnTo>
                    <a:lnTo>
                      <a:pt x="461" y="96"/>
                    </a:lnTo>
                    <a:lnTo>
                      <a:pt x="456" y="90"/>
                    </a:lnTo>
                    <a:lnTo>
                      <a:pt x="452" y="84"/>
                    </a:lnTo>
                    <a:lnTo>
                      <a:pt x="448" y="77"/>
                    </a:lnTo>
                    <a:lnTo>
                      <a:pt x="442" y="71"/>
                    </a:lnTo>
                    <a:lnTo>
                      <a:pt x="438" y="65"/>
                    </a:lnTo>
                    <a:lnTo>
                      <a:pt x="433" y="57"/>
                    </a:lnTo>
                    <a:lnTo>
                      <a:pt x="428" y="51"/>
                    </a:lnTo>
                    <a:lnTo>
                      <a:pt x="421" y="45"/>
                    </a:lnTo>
                    <a:lnTo>
                      <a:pt x="414" y="37"/>
                    </a:lnTo>
                    <a:lnTo>
                      <a:pt x="405" y="31"/>
                    </a:lnTo>
                    <a:lnTo>
                      <a:pt x="394" y="25"/>
                    </a:lnTo>
                    <a:lnTo>
                      <a:pt x="388" y="24"/>
                    </a:lnTo>
                    <a:lnTo>
                      <a:pt x="379" y="21"/>
                    </a:lnTo>
                    <a:lnTo>
                      <a:pt x="370" y="16"/>
                    </a:lnTo>
                    <a:lnTo>
                      <a:pt x="360" y="12"/>
                    </a:lnTo>
                    <a:lnTo>
                      <a:pt x="349" y="7"/>
                    </a:lnTo>
                    <a:lnTo>
                      <a:pt x="337" y="4"/>
                    </a:lnTo>
                    <a:lnTo>
                      <a:pt x="325" y="1"/>
                    </a:lnTo>
                    <a:lnTo>
                      <a:pt x="311" y="0"/>
                    </a:lnTo>
                    <a:lnTo>
                      <a:pt x="296" y="1"/>
                    </a:lnTo>
                    <a:lnTo>
                      <a:pt x="280" y="4"/>
                    </a:lnTo>
                    <a:lnTo>
                      <a:pt x="265" y="10"/>
                    </a:lnTo>
                    <a:lnTo>
                      <a:pt x="248" y="22"/>
                    </a:lnTo>
                    <a:lnTo>
                      <a:pt x="230" y="37"/>
                    </a:lnTo>
                    <a:lnTo>
                      <a:pt x="211" y="56"/>
                    </a:lnTo>
                    <a:lnTo>
                      <a:pt x="192" y="83"/>
                    </a:lnTo>
                    <a:lnTo>
                      <a:pt x="172" y="114"/>
                    </a:lnTo>
                    <a:lnTo>
                      <a:pt x="166" y="126"/>
                    </a:lnTo>
                    <a:lnTo>
                      <a:pt x="158" y="137"/>
                    </a:lnTo>
                    <a:lnTo>
                      <a:pt x="152" y="148"/>
                    </a:lnTo>
                    <a:lnTo>
                      <a:pt x="145" y="159"/>
                    </a:lnTo>
                    <a:lnTo>
                      <a:pt x="139" y="170"/>
                    </a:lnTo>
                    <a:lnTo>
                      <a:pt x="131" y="181"/>
                    </a:lnTo>
                    <a:lnTo>
                      <a:pt x="124" y="193"/>
                    </a:lnTo>
                    <a:lnTo>
                      <a:pt x="117" y="204"/>
                    </a:lnTo>
                    <a:lnTo>
                      <a:pt x="110" y="215"/>
                    </a:lnTo>
                    <a:lnTo>
                      <a:pt x="103" y="227"/>
                    </a:lnTo>
                    <a:lnTo>
                      <a:pt x="96" y="238"/>
                    </a:lnTo>
                    <a:lnTo>
                      <a:pt x="90" y="250"/>
                    </a:lnTo>
                    <a:lnTo>
                      <a:pt x="83" y="261"/>
                    </a:lnTo>
                    <a:lnTo>
                      <a:pt x="76" y="274"/>
                    </a:lnTo>
                    <a:lnTo>
                      <a:pt x="70" y="286"/>
                    </a:lnTo>
                    <a:lnTo>
                      <a:pt x="64" y="298"/>
                    </a:lnTo>
                    <a:lnTo>
                      <a:pt x="58" y="311"/>
                    </a:lnTo>
                    <a:lnTo>
                      <a:pt x="51" y="322"/>
                    </a:lnTo>
                    <a:lnTo>
                      <a:pt x="46" y="336"/>
                    </a:lnTo>
                    <a:lnTo>
                      <a:pt x="41" y="349"/>
                    </a:lnTo>
                    <a:lnTo>
                      <a:pt x="35" y="362"/>
                    </a:lnTo>
                    <a:lnTo>
                      <a:pt x="30" y="375"/>
                    </a:lnTo>
                    <a:lnTo>
                      <a:pt x="25" y="390"/>
                    </a:lnTo>
                    <a:lnTo>
                      <a:pt x="21" y="403"/>
                    </a:lnTo>
                    <a:lnTo>
                      <a:pt x="18" y="418"/>
                    </a:lnTo>
                    <a:lnTo>
                      <a:pt x="13" y="433"/>
                    </a:lnTo>
                    <a:lnTo>
                      <a:pt x="10" y="447"/>
                    </a:lnTo>
                    <a:lnTo>
                      <a:pt x="7" y="463"/>
                    </a:lnTo>
                    <a:lnTo>
                      <a:pt x="5" y="479"/>
                    </a:lnTo>
                    <a:lnTo>
                      <a:pt x="3" y="495"/>
                    </a:lnTo>
                    <a:lnTo>
                      <a:pt x="1" y="512"/>
                    </a:lnTo>
                    <a:lnTo>
                      <a:pt x="0" y="528"/>
                    </a:lnTo>
                    <a:lnTo>
                      <a:pt x="0" y="540"/>
                    </a:lnTo>
                    <a:lnTo>
                      <a:pt x="0" y="551"/>
                    </a:lnTo>
                    <a:lnTo>
                      <a:pt x="1" y="564"/>
                    </a:lnTo>
                    <a:lnTo>
                      <a:pt x="1" y="577"/>
                    </a:lnTo>
                    <a:lnTo>
                      <a:pt x="2" y="589"/>
                    </a:lnTo>
                    <a:lnTo>
                      <a:pt x="3" y="603"/>
                    </a:lnTo>
                    <a:lnTo>
                      <a:pt x="5" y="617"/>
                    </a:lnTo>
                    <a:lnTo>
                      <a:pt x="6" y="630"/>
                    </a:lnTo>
                    <a:lnTo>
                      <a:pt x="8" y="645"/>
                    </a:lnTo>
                    <a:lnTo>
                      <a:pt x="10" y="659"/>
                    </a:lnTo>
                    <a:lnTo>
                      <a:pt x="13" y="673"/>
                    </a:lnTo>
                    <a:lnTo>
                      <a:pt x="15" y="687"/>
                    </a:lnTo>
                    <a:lnTo>
                      <a:pt x="20" y="702"/>
                    </a:lnTo>
                    <a:lnTo>
                      <a:pt x="22" y="717"/>
                    </a:lnTo>
                    <a:lnTo>
                      <a:pt x="26" y="731"/>
                    </a:lnTo>
                    <a:lnTo>
                      <a:pt x="29" y="745"/>
                    </a:lnTo>
                    <a:lnTo>
                      <a:pt x="32" y="760"/>
                    </a:lnTo>
                    <a:lnTo>
                      <a:pt x="37" y="774"/>
                    </a:lnTo>
                    <a:lnTo>
                      <a:pt x="41" y="788"/>
                    </a:lnTo>
                    <a:lnTo>
                      <a:pt x="45" y="802"/>
                    </a:lnTo>
                    <a:lnTo>
                      <a:pt x="49" y="815"/>
                    </a:lnTo>
                    <a:lnTo>
                      <a:pt x="53" y="829"/>
                    </a:lnTo>
                    <a:lnTo>
                      <a:pt x="58" y="843"/>
                    </a:lnTo>
                    <a:lnTo>
                      <a:pt x="62" y="855"/>
                    </a:lnTo>
                    <a:lnTo>
                      <a:pt x="66" y="868"/>
                    </a:lnTo>
                    <a:lnTo>
                      <a:pt x="71" y="880"/>
                    </a:lnTo>
                    <a:lnTo>
                      <a:pt x="75" y="891"/>
                    </a:lnTo>
                    <a:lnTo>
                      <a:pt x="80" y="903"/>
                    </a:lnTo>
                    <a:lnTo>
                      <a:pt x="85" y="913"/>
                    </a:lnTo>
                    <a:lnTo>
                      <a:pt x="89" y="924"/>
                    </a:lnTo>
                    <a:lnTo>
                      <a:pt x="94" y="933"/>
                    </a:lnTo>
                    <a:lnTo>
                      <a:pt x="99" y="943"/>
                    </a:lnTo>
                    <a:lnTo>
                      <a:pt x="105" y="954"/>
                    </a:lnTo>
                    <a:lnTo>
                      <a:pt x="112" y="967"/>
                    </a:lnTo>
                    <a:lnTo>
                      <a:pt x="119" y="978"/>
                    </a:lnTo>
                    <a:lnTo>
                      <a:pt x="126" y="991"/>
                    </a:lnTo>
                    <a:lnTo>
                      <a:pt x="133" y="1003"/>
                    </a:lnTo>
                    <a:lnTo>
                      <a:pt x="141" y="1015"/>
                    </a:lnTo>
                    <a:lnTo>
                      <a:pt x="148" y="1028"/>
                    </a:lnTo>
                    <a:lnTo>
                      <a:pt x="155" y="1039"/>
                    </a:lnTo>
                    <a:lnTo>
                      <a:pt x="164" y="1051"/>
                    </a:lnTo>
                    <a:lnTo>
                      <a:pt x="172" y="1062"/>
                    </a:lnTo>
                    <a:lnTo>
                      <a:pt x="181" y="1075"/>
                    </a:lnTo>
                    <a:lnTo>
                      <a:pt x="189" y="1086"/>
                    </a:lnTo>
                    <a:lnTo>
                      <a:pt x="197" y="1097"/>
                    </a:lnTo>
                    <a:lnTo>
                      <a:pt x="206" y="1108"/>
                    </a:lnTo>
                    <a:lnTo>
                      <a:pt x="215" y="1119"/>
                    </a:lnTo>
                    <a:lnTo>
                      <a:pt x="224" y="1129"/>
                    </a:lnTo>
                    <a:lnTo>
                      <a:pt x="233" y="1139"/>
                    </a:lnTo>
                    <a:lnTo>
                      <a:pt x="243" y="1149"/>
                    </a:lnTo>
                    <a:lnTo>
                      <a:pt x="252" y="1157"/>
                    </a:lnTo>
                    <a:lnTo>
                      <a:pt x="263" y="1167"/>
                    </a:lnTo>
                    <a:lnTo>
                      <a:pt x="272" y="1174"/>
                    </a:lnTo>
                    <a:lnTo>
                      <a:pt x="282" y="1181"/>
                    </a:lnTo>
                    <a:lnTo>
                      <a:pt x="292" y="1189"/>
                    </a:lnTo>
                    <a:lnTo>
                      <a:pt x="303" y="1195"/>
                    </a:lnTo>
                    <a:lnTo>
                      <a:pt x="312" y="1201"/>
                    </a:lnTo>
                    <a:lnTo>
                      <a:pt x="323" y="1206"/>
                    </a:lnTo>
                    <a:lnTo>
                      <a:pt x="333" y="1211"/>
                    </a:lnTo>
                    <a:lnTo>
                      <a:pt x="344" y="1215"/>
                    </a:lnTo>
                    <a:lnTo>
                      <a:pt x="355" y="1217"/>
                    </a:lnTo>
                    <a:lnTo>
                      <a:pt x="366" y="1220"/>
                    </a:lnTo>
                    <a:lnTo>
                      <a:pt x="377" y="1221"/>
                    </a:lnTo>
                    <a:lnTo>
                      <a:pt x="388" y="1222"/>
                    </a:lnTo>
                    <a:lnTo>
                      <a:pt x="399" y="1222"/>
                    </a:lnTo>
                    <a:lnTo>
                      <a:pt x="410" y="1221"/>
                    </a:lnTo>
                    <a:lnTo>
                      <a:pt x="420" y="1220"/>
                    </a:lnTo>
                    <a:lnTo>
                      <a:pt x="432" y="1219"/>
                    </a:lnTo>
                    <a:lnTo>
                      <a:pt x="442" y="1217"/>
                    </a:lnTo>
                    <a:lnTo>
                      <a:pt x="454" y="1215"/>
                    </a:lnTo>
                    <a:lnTo>
                      <a:pt x="464" y="1213"/>
                    </a:lnTo>
                    <a:lnTo>
                      <a:pt x="475" y="1210"/>
                    </a:lnTo>
                    <a:lnTo>
                      <a:pt x="486" y="1205"/>
                    </a:lnTo>
                    <a:lnTo>
                      <a:pt x="496" y="1202"/>
                    </a:lnTo>
                    <a:lnTo>
                      <a:pt x="507" y="1198"/>
                    </a:lnTo>
                    <a:lnTo>
                      <a:pt x="517" y="1193"/>
                    </a:lnTo>
                    <a:lnTo>
                      <a:pt x="528" y="1188"/>
                    </a:lnTo>
                    <a:lnTo>
                      <a:pt x="537" y="1182"/>
                    </a:lnTo>
                    <a:lnTo>
                      <a:pt x="548" y="1177"/>
                    </a:lnTo>
                    <a:lnTo>
                      <a:pt x="557" y="1171"/>
                    </a:lnTo>
                    <a:lnTo>
                      <a:pt x="566" y="1164"/>
                    </a:lnTo>
                    <a:lnTo>
                      <a:pt x="577" y="1157"/>
                    </a:lnTo>
                    <a:lnTo>
                      <a:pt x="586" y="1151"/>
                    </a:lnTo>
                    <a:lnTo>
                      <a:pt x="595" y="1142"/>
                    </a:lnTo>
                    <a:lnTo>
                      <a:pt x="604" y="1135"/>
                    </a:lnTo>
                    <a:lnTo>
                      <a:pt x="614" y="1128"/>
                    </a:lnTo>
                    <a:lnTo>
                      <a:pt x="623" y="1119"/>
                    </a:lnTo>
                    <a:lnTo>
                      <a:pt x="632" y="1110"/>
                    </a:lnTo>
                    <a:lnTo>
                      <a:pt x="640" y="1101"/>
                    </a:lnTo>
                    <a:lnTo>
                      <a:pt x="648" y="1092"/>
                    </a:lnTo>
                    <a:lnTo>
                      <a:pt x="657" y="1082"/>
                    </a:lnTo>
                    <a:lnTo>
                      <a:pt x="664" y="1072"/>
                    </a:lnTo>
                    <a:lnTo>
                      <a:pt x="673" y="1062"/>
                    </a:lnTo>
                    <a:lnTo>
                      <a:pt x="680" y="1052"/>
                    </a:lnTo>
                    <a:lnTo>
                      <a:pt x="687" y="1041"/>
                    </a:lnTo>
                    <a:lnTo>
                      <a:pt x="696" y="1031"/>
                    </a:lnTo>
                    <a:lnTo>
                      <a:pt x="701" y="1021"/>
                    </a:lnTo>
                    <a:lnTo>
                      <a:pt x="705" y="1011"/>
                    </a:lnTo>
                    <a:lnTo>
                      <a:pt x="709" y="1001"/>
                    </a:lnTo>
                    <a:lnTo>
                      <a:pt x="713" y="990"/>
                    </a:lnTo>
                    <a:lnTo>
                      <a:pt x="715" y="978"/>
                    </a:lnTo>
                    <a:lnTo>
                      <a:pt x="717" y="966"/>
                    </a:lnTo>
                    <a:lnTo>
                      <a:pt x="718" y="954"/>
                    </a:lnTo>
                    <a:lnTo>
                      <a:pt x="718" y="940"/>
                    </a:lnTo>
                    <a:lnTo>
                      <a:pt x="718" y="928"/>
                    </a:lnTo>
                    <a:lnTo>
                      <a:pt x="718" y="914"/>
                    </a:lnTo>
                    <a:lnTo>
                      <a:pt x="717" y="901"/>
                    </a:lnTo>
                    <a:lnTo>
                      <a:pt x="715" y="886"/>
                    </a:lnTo>
                    <a:lnTo>
                      <a:pt x="714" y="872"/>
                    </a:lnTo>
                    <a:lnTo>
                      <a:pt x="712" y="857"/>
                    </a:lnTo>
                    <a:lnTo>
                      <a:pt x="708" y="843"/>
                    </a:lnTo>
                    <a:lnTo>
                      <a:pt x="706" y="827"/>
                    </a:lnTo>
                    <a:lnTo>
                      <a:pt x="704" y="819"/>
                    </a:lnTo>
                    <a:lnTo>
                      <a:pt x="702" y="809"/>
                    </a:lnTo>
                    <a:lnTo>
                      <a:pt x="700" y="799"/>
                    </a:lnTo>
                    <a:lnTo>
                      <a:pt x="698" y="790"/>
                    </a:lnTo>
                    <a:lnTo>
                      <a:pt x="696" y="780"/>
                    </a:lnTo>
                    <a:lnTo>
                      <a:pt x="693" y="770"/>
                    </a:lnTo>
                    <a:lnTo>
                      <a:pt x="691" y="761"/>
                    </a:lnTo>
                    <a:lnTo>
                      <a:pt x="687" y="751"/>
                    </a:lnTo>
                    <a:lnTo>
                      <a:pt x="685" y="742"/>
                    </a:lnTo>
                    <a:lnTo>
                      <a:pt x="682" y="732"/>
                    </a:lnTo>
                    <a:lnTo>
                      <a:pt x="680" y="722"/>
                    </a:lnTo>
                    <a:lnTo>
                      <a:pt x="677" y="712"/>
                    </a:lnTo>
                    <a:lnTo>
                      <a:pt x="675" y="703"/>
                    </a:lnTo>
                    <a:lnTo>
                      <a:pt x="672" y="692"/>
                    </a:lnTo>
                    <a:lnTo>
                      <a:pt x="670" y="683"/>
                    </a:lnTo>
                    <a:lnTo>
                      <a:pt x="666" y="673"/>
                    </a:lnTo>
                    <a:lnTo>
                      <a:pt x="664" y="664"/>
                    </a:lnTo>
                    <a:lnTo>
                      <a:pt x="661" y="653"/>
                    </a:lnTo>
                    <a:lnTo>
                      <a:pt x="659" y="644"/>
                    </a:lnTo>
                    <a:lnTo>
                      <a:pt x="657" y="635"/>
                    </a:lnTo>
                    <a:lnTo>
                      <a:pt x="655" y="625"/>
                    </a:lnTo>
                    <a:lnTo>
                      <a:pt x="653" y="615"/>
                    </a:lnTo>
                    <a:lnTo>
                      <a:pt x="651" y="605"/>
                    </a:lnTo>
                    <a:lnTo>
                      <a:pt x="648" y="596"/>
                    </a:lnTo>
                    <a:lnTo>
                      <a:pt x="647" y="585"/>
                    </a:lnTo>
                    <a:lnTo>
                      <a:pt x="646" y="576"/>
                    </a:lnTo>
                    <a:lnTo>
                      <a:pt x="645" y="565"/>
                    </a:lnTo>
                    <a:lnTo>
                      <a:pt x="644" y="556"/>
                    </a:lnTo>
                    <a:lnTo>
                      <a:pt x="642" y="546"/>
                    </a:lnTo>
                    <a:lnTo>
                      <a:pt x="642" y="536"/>
                    </a:lnTo>
                    <a:lnTo>
                      <a:pt x="642" y="526"/>
                    </a:lnTo>
                    <a:lnTo>
                      <a:pt x="642" y="517"/>
                    </a:lnTo>
                    <a:close/>
                  </a:path>
                </a:pathLst>
              </a:custGeom>
              <a:solidFill>
                <a:srgbClr val="661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7" name="Freeform 1135">
                <a:extLst>
                  <a:ext uri="{FF2B5EF4-FFF2-40B4-BE49-F238E27FC236}">
                    <a16:creationId xmlns:a16="http://schemas.microsoft.com/office/drawing/2014/main" id="{2D49D2F3-1EB3-E944-250F-B57799AD10C5}"/>
                  </a:ext>
                </a:extLst>
              </p:cNvPr>
              <p:cNvSpPr>
                <a:spLocks/>
              </p:cNvSpPr>
              <p:nvPr/>
            </p:nvSpPr>
            <p:spPr bwMode="auto">
              <a:xfrm>
                <a:off x="4264" y="3550"/>
                <a:ext cx="238" cy="396"/>
              </a:xfrm>
              <a:custGeom>
                <a:avLst/>
                <a:gdLst>
                  <a:gd name="T0" fmla="*/ 609 w 713"/>
                  <a:gd name="T1" fmla="*/ 457 h 1186"/>
                  <a:gd name="T2" fmla="*/ 625 w 713"/>
                  <a:gd name="T3" fmla="*/ 417 h 1186"/>
                  <a:gd name="T4" fmla="*/ 649 w 713"/>
                  <a:gd name="T5" fmla="*/ 375 h 1186"/>
                  <a:gd name="T6" fmla="*/ 674 w 713"/>
                  <a:gd name="T7" fmla="*/ 332 h 1186"/>
                  <a:gd name="T8" fmla="*/ 696 w 713"/>
                  <a:gd name="T9" fmla="*/ 287 h 1186"/>
                  <a:gd name="T10" fmla="*/ 710 w 713"/>
                  <a:gd name="T11" fmla="*/ 245 h 1186"/>
                  <a:gd name="T12" fmla="*/ 712 w 713"/>
                  <a:gd name="T13" fmla="*/ 209 h 1186"/>
                  <a:gd name="T14" fmla="*/ 703 w 713"/>
                  <a:gd name="T15" fmla="*/ 173 h 1186"/>
                  <a:gd name="T16" fmla="*/ 692 w 713"/>
                  <a:gd name="T17" fmla="*/ 145 h 1186"/>
                  <a:gd name="T18" fmla="*/ 685 w 713"/>
                  <a:gd name="T19" fmla="*/ 145 h 1186"/>
                  <a:gd name="T20" fmla="*/ 667 w 713"/>
                  <a:gd name="T21" fmla="*/ 168 h 1186"/>
                  <a:gd name="T22" fmla="*/ 628 w 713"/>
                  <a:gd name="T23" fmla="*/ 197 h 1186"/>
                  <a:gd name="T24" fmla="*/ 563 w 713"/>
                  <a:gd name="T25" fmla="*/ 216 h 1186"/>
                  <a:gd name="T26" fmla="*/ 527 w 713"/>
                  <a:gd name="T27" fmla="*/ 200 h 1186"/>
                  <a:gd name="T28" fmla="*/ 500 w 713"/>
                  <a:gd name="T29" fmla="*/ 166 h 1186"/>
                  <a:gd name="T30" fmla="*/ 480 w 713"/>
                  <a:gd name="T31" fmla="*/ 122 h 1186"/>
                  <a:gd name="T32" fmla="*/ 444 w 713"/>
                  <a:gd name="T33" fmla="*/ 93 h 1186"/>
                  <a:gd name="T34" fmla="*/ 419 w 713"/>
                  <a:gd name="T35" fmla="*/ 65 h 1186"/>
                  <a:gd name="T36" fmla="*/ 391 w 713"/>
                  <a:gd name="T37" fmla="*/ 34 h 1186"/>
                  <a:gd name="T38" fmla="*/ 349 w 713"/>
                  <a:gd name="T39" fmla="*/ 16 h 1186"/>
                  <a:gd name="T40" fmla="*/ 293 w 713"/>
                  <a:gd name="T41" fmla="*/ 0 h 1186"/>
                  <a:gd name="T42" fmla="*/ 219 w 713"/>
                  <a:gd name="T43" fmla="*/ 37 h 1186"/>
                  <a:gd name="T44" fmla="*/ 151 w 713"/>
                  <a:gd name="T45" fmla="*/ 131 h 1186"/>
                  <a:gd name="T46" fmla="*/ 119 w 713"/>
                  <a:gd name="T47" fmla="*/ 184 h 1186"/>
                  <a:gd name="T48" fmla="*/ 85 w 713"/>
                  <a:gd name="T49" fmla="*/ 238 h 1186"/>
                  <a:gd name="T50" fmla="*/ 56 w 713"/>
                  <a:gd name="T51" fmla="*/ 296 h 1186"/>
                  <a:gd name="T52" fmla="*/ 30 w 713"/>
                  <a:gd name="T53" fmla="*/ 358 h 1186"/>
                  <a:gd name="T54" fmla="*/ 11 w 713"/>
                  <a:gd name="T55" fmla="*/ 427 h 1186"/>
                  <a:gd name="T56" fmla="*/ 1 w 713"/>
                  <a:gd name="T57" fmla="*/ 505 h 1186"/>
                  <a:gd name="T58" fmla="*/ 1 w 713"/>
                  <a:gd name="T59" fmla="*/ 567 h 1186"/>
                  <a:gd name="T60" fmla="*/ 8 w 713"/>
                  <a:gd name="T61" fmla="*/ 635 h 1186"/>
                  <a:gd name="T62" fmla="*/ 21 w 713"/>
                  <a:gd name="T63" fmla="*/ 707 h 1186"/>
                  <a:gd name="T64" fmla="*/ 39 w 713"/>
                  <a:gd name="T65" fmla="*/ 776 h 1186"/>
                  <a:gd name="T66" fmla="*/ 60 w 713"/>
                  <a:gd name="T67" fmla="*/ 840 h 1186"/>
                  <a:gd name="T68" fmla="*/ 82 w 713"/>
                  <a:gd name="T69" fmla="*/ 895 h 1186"/>
                  <a:gd name="T70" fmla="*/ 109 w 713"/>
                  <a:gd name="T71" fmla="*/ 949 h 1186"/>
                  <a:gd name="T72" fmla="*/ 146 w 713"/>
                  <a:gd name="T73" fmla="*/ 1008 h 1186"/>
                  <a:gd name="T74" fmla="*/ 187 w 713"/>
                  <a:gd name="T75" fmla="*/ 1064 h 1186"/>
                  <a:gd name="T76" fmla="*/ 232 w 713"/>
                  <a:gd name="T77" fmla="*/ 1115 h 1186"/>
                  <a:gd name="T78" fmla="*/ 281 w 713"/>
                  <a:gd name="T79" fmla="*/ 1154 h 1186"/>
                  <a:gd name="T80" fmla="*/ 332 w 713"/>
                  <a:gd name="T81" fmla="*/ 1179 h 1186"/>
                  <a:gd name="T82" fmla="*/ 385 w 713"/>
                  <a:gd name="T83" fmla="*/ 1186 h 1186"/>
                  <a:gd name="T84" fmla="*/ 438 w 713"/>
                  <a:gd name="T85" fmla="*/ 1180 h 1186"/>
                  <a:gd name="T86" fmla="*/ 490 w 713"/>
                  <a:gd name="T87" fmla="*/ 1163 h 1186"/>
                  <a:gd name="T88" fmla="*/ 537 w 713"/>
                  <a:gd name="T89" fmla="*/ 1137 h 1186"/>
                  <a:gd name="T90" fmla="*/ 580 w 713"/>
                  <a:gd name="T91" fmla="*/ 1102 h 1186"/>
                  <a:gd name="T92" fmla="*/ 620 w 713"/>
                  <a:gd name="T93" fmla="*/ 1060 h 1186"/>
                  <a:gd name="T94" fmla="*/ 655 w 713"/>
                  <a:gd name="T95" fmla="*/ 1012 h 1186"/>
                  <a:gd name="T96" fmla="*/ 675 w 713"/>
                  <a:gd name="T97" fmla="*/ 963 h 1186"/>
                  <a:gd name="T98" fmla="*/ 677 w 713"/>
                  <a:gd name="T99" fmla="*/ 911 h 1186"/>
                  <a:gd name="T100" fmla="*/ 666 w 713"/>
                  <a:gd name="T101" fmla="*/ 851 h 1186"/>
                  <a:gd name="T102" fmla="*/ 655 w 713"/>
                  <a:gd name="T103" fmla="*/ 811 h 1186"/>
                  <a:gd name="T104" fmla="*/ 652 w 713"/>
                  <a:gd name="T105" fmla="*/ 789 h 1186"/>
                  <a:gd name="T106" fmla="*/ 650 w 713"/>
                  <a:gd name="T107" fmla="*/ 766 h 1186"/>
                  <a:gd name="T108" fmla="*/ 641 w 713"/>
                  <a:gd name="T109" fmla="*/ 741 h 1186"/>
                  <a:gd name="T110" fmla="*/ 629 w 713"/>
                  <a:gd name="T111" fmla="*/ 716 h 1186"/>
                  <a:gd name="T112" fmla="*/ 623 w 713"/>
                  <a:gd name="T113" fmla="*/ 683 h 1186"/>
                  <a:gd name="T114" fmla="*/ 622 w 713"/>
                  <a:gd name="T115" fmla="*/ 649 h 1186"/>
                  <a:gd name="T116" fmla="*/ 622 w 713"/>
                  <a:gd name="T117" fmla="*/ 618 h 1186"/>
                  <a:gd name="T118" fmla="*/ 617 w 713"/>
                  <a:gd name="T119" fmla="*/ 583 h 1186"/>
                  <a:gd name="T120" fmla="*/ 610 w 713"/>
                  <a:gd name="T121" fmla="*/ 544 h 1186"/>
                  <a:gd name="T122" fmla="*/ 603 w 713"/>
                  <a:gd name="T123" fmla="*/ 507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3" h="1186">
                    <a:moveTo>
                      <a:pt x="602" y="486"/>
                    </a:moveTo>
                    <a:lnTo>
                      <a:pt x="603" y="480"/>
                    </a:lnTo>
                    <a:lnTo>
                      <a:pt x="604" y="472"/>
                    </a:lnTo>
                    <a:lnTo>
                      <a:pt x="605" y="465"/>
                    </a:lnTo>
                    <a:lnTo>
                      <a:pt x="609" y="457"/>
                    </a:lnTo>
                    <a:lnTo>
                      <a:pt x="611" y="449"/>
                    </a:lnTo>
                    <a:lnTo>
                      <a:pt x="614" y="442"/>
                    </a:lnTo>
                    <a:lnTo>
                      <a:pt x="617" y="434"/>
                    </a:lnTo>
                    <a:lnTo>
                      <a:pt x="621" y="425"/>
                    </a:lnTo>
                    <a:lnTo>
                      <a:pt x="625" y="417"/>
                    </a:lnTo>
                    <a:lnTo>
                      <a:pt x="630" y="408"/>
                    </a:lnTo>
                    <a:lnTo>
                      <a:pt x="634" y="400"/>
                    </a:lnTo>
                    <a:lnTo>
                      <a:pt x="638" y="391"/>
                    </a:lnTo>
                    <a:lnTo>
                      <a:pt x="643" y="383"/>
                    </a:lnTo>
                    <a:lnTo>
                      <a:pt x="649" y="375"/>
                    </a:lnTo>
                    <a:lnTo>
                      <a:pt x="654" y="366"/>
                    </a:lnTo>
                    <a:lnTo>
                      <a:pt x="658" y="358"/>
                    </a:lnTo>
                    <a:lnTo>
                      <a:pt x="663" y="348"/>
                    </a:lnTo>
                    <a:lnTo>
                      <a:pt x="669" y="340"/>
                    </a:lnTo>
                    <a:lnTo>
                      <a:pt x="674" y="332"/>
                    </a:lnTo>
                    <a:lnTo>
                      <a:pt x="678" y="322"/>
                    </a:lnTo>
                    <a:lnTo>
                      <a:pt x="683" y="314"/>
                    </a:lnTo>
                    <a:lnTo>
                      <a:pt x="687" y="305"/>
                    </a:lnTo>
                    <a:lnTo>
                      <a:pt x="692" y="297"/>
                    </a:lnTo>
                    <a:lnTo>
                      <a:pt x="696" y="287"/>
                    </a:lnTo>
                    <a:lnTo>
                      <a:pt x="699" y="279"/>
                    </a:lnTo>
                    <a:lnTo>
                      <a:pt x="702" y="271"/>
                    </a:lnTo>
                    <a:lnTo>
                      <a:pt x="705" y="262"/>
                    </a:lnTo>
                    <a:lnTo>
                      <a:pt x="707" y="254"/>
                    </a:lnTo>
                    <a:lnTo>
                      <a:pt x="710" y="245"/>
                    </a:lnTo>
                    <a:lnTo>
                      <a:pt x="711" y="237"/>
                    </a:lnTo>
                    <a:lnTo>
                      <a:pt x="712" y="229"/>
                    </a:lnTo>
                    <a:lnTo>
                      <a:pt x="713" y="221"/>
                    </a:lnTo>
                    <a:lnTo>
                      <a:pt x="712" y="215"/>
                    </a:lnTo>
                    <a:lnTo>
                      <a:pt x="712" y="209"/>
                    </a:lnTo>
                    <a:lnTo>
                      <a:pt x="711" y="202"/>
                    </a:lnTo>
                    <a:lnTo>
                      <a:pt x="709" y="195"/>
                    </a:lnTo>
                    <a:lnTo>
                      <a:pt x="707" y="188"/>
                    </a:lnTo>
                    <a:lnTo>
                      <a:pt x="705" y="180"/>
                    </a:lnTo>
                    <a:lnTo>
                      <a:pt x="703" y="173"/>
                    </a:lnTo>
                    <a:lnTo>
                      <a:pt x="701" y="165"/>
                    </a:lnTo>
                    <a:lnTo>
                      <a:pt x="699" y="159"/>
                    </a:lnTo>
                    <a:lnTo>
                      <a:pt x="697" y="154"/>
                    </a:lnTo>
                    <a:lnTo>
                      <a:pt x="694" y="150"/>
                    </a:lnTo>
                    <a:lnTo>
                      <a:pt x="692" y="145"/>
                    </a:lnTo>
                    <a:lnTo>
                      <a:pt x="691" y="142"/>
                    </a:lnTo>
                    <a:lnTo>
                      <a:pt x="689" y="141"/>
                    </a:lnTo>
                    <a:lnTo>
                      <a:pt x="687" y="141"/>
                    </a:lnTo>
                    <a:lnTo>
                      <a:pt x="686" y="143"/>
                    </a:lnTo>
                    <a:lnTo>
                      <a:pt x="685" y="145"/>
                    </a:lnTo>
                    <a:lnTo>
                      <a:pt x="683" y="149"/>
                    </a:lnTo>
                    <a:lnTo>
                      <a:pt x="681" y="153"/>
                    </a:lnTo>
                    <a:lnTo>
                      <a:pt x="677" y="157"/>
                    </a:lnTo>
                    <a:lnTo>
                      <a:pt x="673" y="162"/>
                    </a:lnTo>
                    <a:lnTo>
                      <a:pt x="667" y="168"/>
                    </a:lnTo>
                    <a:lnTo>
                      <a:pt x="661" y="174"/>
                    </a:lnTo>
                    <a:lnTo>
                      <a:pt x="654" y="180"/>
                    </a:lnTo>
                    <a:lnTo>
                      <a:pt x="646" y="185"/>
                    </a:lnTo>
                    <a:lnTo>
                      <a:pt x="637" y="192"/>
                    </a:lnTo>
                    <a:lnTo>
                      <a:pt x="628" y="197"/>
                    </a:lnTo>
                    <a:lnTo>
                      <a:pt x="616" y="202"/>
                    </a:lnTo>
                    <a:lnTo>
                      <a:pt x="604" y="207"/>
                    </a:lnTo>
                    <a:lnTo>
                      <a:pt x="592" y="211"/>
                    </a:lnTo>
                    <a:lnTo>
                      <a:pt x="578" y="214"/>
                    </a:lnTo>
                    <a:lnTo>
                      <a:pt x="563" y="216"/>
                    </a:lnTo>
                    <a:lnTo>
                      <a:pt x="555" y="215"/>
                    </a:lnTo>
                    <a:lnTo>
                      <a:pt x="547" y="213"/>
                    </a:lnTo>
                    <a:lnTo>
                      <a:pt x="539" y="210"/>
                    </a:lnTo>
                    <a:lnTo>
                      <a:pt x="533" y="205"/>
                    </a:lnTo>
                    <a:lnTo>
                      <a:pt x="527" y="200"/>
                    </a:lnTo>
                    <a:lnTo>
                      <a:pt x="520" y="195"/>
                    </a:lnTo>
                    <a:lnTo>
                      <a:pt x="515" y="189"/>
                    </a:lnTo>
                    <a:lnTo>
                      <a:pt x="510" y="182"/>
                    </a:lnTo>
                    <a:lnTo>
                      <a:pt x="505" y="175"/>
                    </a:lnTo>
                    <a:lnTo>
                      <a:pt x="500" y="166"/>
                    </a:lnTo>
                    <a:lnTo>
                      <a:pt x="496" y="158"/>
                    </a:lnTo>
                    <a:lnTo>
                      <a:pt x="492" y="150"/>
                    </a:lnTo>
                    <a:lnTo>
                      <a:pt x="488" y="141"/>
                    </a:lnTo>
                    <a:lnTo>
                      <a:pt x="485" y="132"/>
                    </a:lnTo>
                    <a:lnTo>
                      <a:pt x="480" y="122"/>
                    </a:lnTo>
                    <a:lnTo>
                      <a:pt x="476" y="113"/>
                    </a:lnTo>
                    <a:lnTo>
                      <a:pt x="467" y="109"/>
                    </a:lnTo>
                    <a:lnTo>
                      <a:pt x="458" y="103"/>
                    </a:lnTo>
                    <a:lnTo>
                      <a:pt x="451" y="98"/>
                    </a:lnTo>
                    <a:lnTo>
                      <a:pt x="444" y="93"/>
                    </a:lnTo>
                    <a:lnTo>
                      <a:pt x="438" y="88"/>
                    </a:lnTo>
                    <a:lnTo>
                      <a:pt x="433" y="81"/>
                    </a:lnTo>
                    <a:lnTo>
                      <a:pt x="428" y="76"/>
                    </a:lnTo>
                    <a:lnTo>
                      <a:pt x="424" y="70"/>
                    </a:lnTo>
                    <a:lnTo>
                      <a:pt x="419" y="65"/>
                    </a:lnTo>
                    <a:lnTo>
                      <a:pt x="414" y="58"/>
                    </a:lnTo>
                    <a:lnTo>
                      <a:pt x="410" y="52"/>
                    </a:lnTo>
                    <a:lnTo>
                      <a:pt x="404" y="47"/>
                    </a:lnTo>
                    <a:lnTo>
                      <a:pt x="397" y="40"/>
                    </a:lnTo>
                    <a:lnTo>
                      <a:pt x="391" y="34"/>
                    </a:lnTo>
                    <a:lnTo>
                      <a:pt x="383" y="29"/>
                    </a:lnTo>
                    <a:lnTo>
                      <a:pt x="373" y="22"/>
                    </a:lnTo>
                    <a:lnTo>
                      <a:pt x="366" y="21"/>
                    </a:lnTo>
                    <a:lnTo>
                      <a:pt x="358" y="19"/>
                    </a:lnTo>
                    <a:lnTo>
                      <a:pt x="349" y="16"/>
                    </a:lnTo>
                    <a:lnTo>
                      <a:pt x="340" y="12"/>
                    </a:lnTo>
                    <a:lnTo>
                      <a:pt x="329" y="8"/>
                    </a:lnTo>
                    <a:lnTo>
                      <a:pt x="318" y="5"/>
                    </a:lnTo>
                    <a:lnTo>
                      <a:pt x="307" y="2"/>
                    </a:lnTo>
                    <a:lnTo>
                      <a:pt x="293" y="0"/>
                    </a:lnTo>
                    <a:lnTo>
                      <a:pt x="279" y="2"/>
                    </a:lnTo>
                    <a:lnTo>
                      <a:pt x="266" y="6"/>
                    </a:lnTo>
                    <a:lnTo>
                      <a:pt x="250" y="13"/>
                    </a:lnTo>
                    <a:lnTo>
                      <a:pt x="234" y="22"/>
                    </a:lnTo>
                    <a:lnTo>
                      <a:pt x="219" y="37"/>
                    </a:lnTo>
                    <a:lnTo>
                      <a:pt x="201" y="56"/>
                    </a:lnTo>
                    <a:lnTo>
                      <a:pt x="183" y="80"/>
                    </a:lnTo>
                    <a:lnTo>
                      <a:pt x="165" y="110"/>
                    </a:lnTo>
                    <a:lnTo>
                      <a:pt x="158" y="120"/>
                    </a:lnTo>
                    <a:lnTo>
                      <a:pt x="151" y="131"/>
                    </a:lnTo>
                    <a:lnTo>
                      <a:pt x="145" y="141"/>
                    </a:lnTo>
                    <a:lnTo>
                      <a:pt x="139" y="152"/>
                    </a:lnTo>
                    <a:lnTo>
                      <a:pt x="131" y="162"/>
                    </a:lnTo>
                    <a:lnTo>
                      <a:pt x="125" y="174"/>
                    </a:lnTo>
                    <a:lnTo>
                      <a:pt x="119" y="184"/>
                    </a:lnTo>
                    <a:lnTo>
                      <a:pt x="111" y="195"/>
                    </a:lnTo>
                    <a:lnTo>
                      <a:pt x="105" y="205"/>
                    </a:lnTo>
                    <a:lnTo>
                      <a:pt x="99" y="216"/>
                    </a:lnTo>
                    <a:lnTo>
                      <a:pt x="92" y="227"/>
                    </a:lnTo>
                    <a:lnTo>
                      <a:pt x="85" y="238"/>
                    </a:lnTo>
                    <a:lnTo>
                      <a:pt x="80" y="250"/>
                    </a:lnTo>
                    <a:lnTo>
                      <a:pt x="73" y="261"/>
                    </a:lnTo>
                    <a:lnTo>
                      <a:pt x="67" y="273"/>
                    </a:lnTo>
                    <a:lnTo>
                      <a:pt x="62" y="284"/>
                    </a:lnTo>
                    <a:lnTo>
                      <a:pt x="56" y="296"/>
                    </a:lnTo>
                    <a:lnTo>
                      <a:pt x="50" y="307"/>
                    </a:lnTo>
                    <a:lnTo>
                      <a:pt x="45" y="320"/>
                    </a:lnTo>
                    <a:lnTo>
                      <a:pt x="40" y="333"/>
                    </a:lnTo>
                    <a:lnTo>
                      <a:pt x="35" y="345"/>
                    </a:lnTo>
                    <a:lnTo>
                      <a:pt x="30" y="358"/>
                    </a:lnTo>
                    <a:lnTo>
                      <a:pt x="26" y="371"/>
                    </a:lnTo>
                    <a:lnTo>
                      <a:pt x="22" y="385"/>
                    </a:lnTo>
                    <a:lnTo>
                      <a:pt x="18" y="399"/>
                    </a:lnTo>
                    <a:lnTo>
                      <a:pt x="15" y="412"/>
                    </a:lnTo>
                    <a:lnTo>
                      <a:pt x="11" y="427"/>
                    </a:lnTo>
                    <a:lnTo>
                      <a:pt x="8" y="442"/>
                    </a:lnTo>
                    <a:lnTo>
                      <a:pt x="6" y="458"/>
                    </a:lnTo>
                    <a:lnTo>
                      <a:pt x="4" y="472"/>
                    </a:lnTo>
                    <a:lnTo>
                      <a:pt x="3" y="489"/>
                    </a:lnTo>
                    <a:lnTo>
                      <a:pt x="1" y="505"/>
                    </a:lnTo>
                    <a:lnTo>
                      <a:pt x="1" y="517"/>
                    </a:lnTo>
                    <a:lnTo>
                      <a:pt x="0" y="529"/>
                    </a:lnTo>
                    <a:lnTo>
                      <a:pt x="0" y="541"/>
                    </a:lnTo>
                    <a:lnTo>
                      <a:pt x="1" y="554"/>
                    </a:lnTo>
                    <a:lnTo>
                      <a:pt x="1" y="567"/>
                    </a:lnTo>
                    <a:lnTo>
                      <a:pt x="2" y="581"/>
                    </a:lnTo>
                    <a:lnTo>
                      <a:pt x="3" y="593"/>
                    </a:lnTo>
                    <a:lnTo>
                      <a:pt x="4" y="608"/>
                    </a:lnTo>
                    <a:lnTo>
                      <a:pt x="6" y="622"/>
                    </a:lnTo>
                    <a:lnTo>
                      <a:pt x="8" y="635"/>
                    </a:lnTo>
                    <a:lnTo>
                      <a:pt x="10" y="650"/>
                    </a:lnTo>
                    <a:lnTo>
                      <a:pt x="12" y="664"/>
                    </a:lnTo>
                    <a:lnTo>
                      <a:pt x="16" y="678"/>
                    </a:lnTo>
                    <a:lnTo>
                      <a:pt x="19" y="692"/>
                    </a:lnTo>
                    <a:lnTo>
                      <a:pt x="21" y="707"/>
                    </a:lnTo>
                    <a:lnTo>
                      <a:pt x="25" y="721"/>
                    </a:lnTo>
                    <a:lnTo>
                      <a:pt x="28" y="734"/>
                    </a:lnTo>
                    <a:lnTo>
                      <a:pt x="31" y="749"/>
                    </a:lnTo>
                    <a:lnTo>
                      <a:pt x="35" y="763"/>
                    </a:lnTo>
                    <a:lnTo>
                      <a:pt x="39" y="776"/>
                    </a:lnTo>
                    <a:lnTo>
                      <a:pt x="43" y="790"/>
                    </a:lnTo>
                    <a:lnTo>
                      <a:pt x="47" y="803"/>
                    </a:lnTo>
                    <a:lnTo>
                      <a:pt x="51" y="815"/>
                    </a:lnTo>
                    <a:lnTo>
                      <a:pt x="56" y="828"/>
                    </a:lnTo>
                    <a:lnTo>
                      <a:pt x="60" y="840"/>
                    </a:lnTo>
                    <a:lnTo>
                      <a:pt x="64" y="852"/>
                    </a:lnTo>
                    <a:lnTo>
                      <a:pt x="68" y="864"/>
                    </a:lnTo>
                    <a:lnTo>
                      <a:pt x="72" y="875"/>
                    </a:lnTo>
                    <a:lnTo>
                      <a:pt x="77" y="885"/>
                    </a:lnTo>
                    <a:lnTo>
                      <a:pt x="82" y="895"/>
                    </a:lnTo>
                    <a:lnTo>
                      <a:pt x="86" y="905"/>
                    </a:lnTo>
                    <a:lnTo>
                      <a:pt x="90" y="914"/>
                    </a:lnTo>
                    <a:lnTo>
                      <a:pt x="97" y="926"/>
                    </a:lnTo>
                    <a:lnTo>
                      <a:pt x="103" y="937"/>
                    </a:lnTo>
                    <a:lnTo>
                      <a:pt x="109" y="949"/>
                    </a:lnTo>
                    <a:lnTo>
                      <a:pt x="117" y="960"/>
                    </a:lnTo>
                    <a:lnTo>
                      <a:pt x="123" y="973"/>
                    </a:lnTo>
                    <a:lnTo>
                      <a:pt x="130" y="984"/>
                    </a:lnTo>
                    <a:lnTo>
                      <a:pt x="139" y="996"/>
                    </a:lnTo>
                    <a:lnTo>
                      <a:pt x="146" y="1008"/>
                    </a:lnTo>
                    <a:lnTo>
                      <a:pt x="153" y="1020"/>
                    </a:lnTo>
                    <a:lnTo>
                      <a:pt x="162" y="1032"/>
                    </a:lnTo>
                    <a:lnTo>
                      <a:pt x="170" y="1042"/>
                    </a:lnTo>
                    <a:lnTo>
                      <a:pt x="178" y="1054"/>
                    </a:lnTo>
                    <a:lnTo>
                      <a:pt x="187" y="1064"/>
                    </a:lnTo>
                    <a:lnTo>
                      <a:pt x="195" y="1075"/>
                    </a:lnTo>
                    <a:lnTo>
                      <a:pt x="204" y="1085"/>
                    </a:lnTo>
                    <a:lnTo>
                      <a:pt x="213" y="1096"/>
                    </a:lnTo>
                    <a:lnTo>
                      <a:pt x="223" y="1105"/>
                    </a:lnTo>
                    <a:lnTo>
                      <a:pt x="232" y="1115"/>
                    </a:lnTo>
                    <a:lnTo>
                      <a:pt x="242" y="1123"/>
                    </a:lnTo>
                    <a:lnTo>
                      <a:pt x="251" y="1132"/>
                    </a:lnTo>
                    <a:lnTo>
                      <a:pt x="261" y="1140"/>
                    </a:lnTo>
                    <a:lnTo>
                      <a:pt x="270" y="1147"/>
                    </a:lnTo>
                    <a:lnTo>
                      <a:pt x="281" y="1154"/>
                    </a:lnTo>
                    <a:lnTo>
                      <a:pt x="290" y="1160"/>
                    </a:lnTo>
                    <a:lnTo>
                      <a:pt x="301" y="1166"/>
                    </a:lnTo>
                    <a:lnTo>
                      <a:pt x="311" y="1170"/>
                    </a:lnTo>
                    <a:lnTo>
                      <a:pt x="321" y="1175"/>
                    </a:lnTo>
                    <a:lnTo>
                      <a:pt x="332" y="1179"/>
                    </a:lnTo>
                    <a:lnTo>
                      <a:pt x="342" y="1182"/>
                    </a:lnTo>
                    <a:lnTo>
                      <a:pt x="352" y="1184"/>
                    </a:lnTo>
                    <a:lnTo>
                      <a:pt x="363" y="1185"/>
                    </a:lnTo>
                    <a:lnTo>
                      <a:pt x="373" y="1186"/>
                    </a:lnTo>
                    <a:lnTo>
                      <a:pt x="385" y="1186"/>
                    </a:lnTo>
                    <a:lnTo>
                      <a:pt x="395" y="1185"/>
                    </a:lnTo>
                    <a:lnTo>
                      <a:pt x="407" y="1185"/>
                    </a:lnTo>
                    <a:lnTo>
                      <a:pt x="417" y="1183"/>
                    </a:lnTo>
                    <a:lnTo>
                      <a:pt x="428" y="1182"/>
                    </a:lnTo>
                    <a:lnTo>
                      <a:pt x="438" y="1180"/>
                    </a:lnTo>
                    <a:lnTo>
                      <a:pt x="449" y="1177"/>
                    </a:lnTo>
                    <a:lnTo>
                      <a:pt x="459" y="1175"/>
                    </a:lnTo>
                    <a:lnTo>
                      <a:pt x="470" y="1170"/>
                    </a:lnTo>
                    <a:lnTo>
                      <a:pt x="479" y="1167"/>
                    </a:lnTo>
                    <a:lnTo>
                      <a:pt x="490" y="1163"/>
                    </a:lnTo>
                    <a:lnTo>
                      <a:pt x="499" y="1159"/>
                    </a:lnTo>
                    <a:lnTo>
                      <a:pt x="509" y="1154"/>
                    </a:lnTo>
                    <a:lnTo>
                      <a:pt x="518" y="1148"/>
                    </a:lnTo>
                    <a:lnTo>
                      <a:pt x="528" y="1143"/>
                    </a:lnTo>
                    <a:lnTo>
                      <a:pt x="537" y="1137"/>
                    </a:lnTo>
                    <a:lnTo>
                      <a:pt x="547" y="1131"/>
                    </a:lnTo>
                    <a:lnTo>
                      <a:pt x="555" y="1124"/>
                    </a:lnTo>
                    <a:lnTo>
                      <a:pt x="563" y="1117"/>
                    </a:lnTo>
                    <a:lnTo>
                      <a:pt x="572" y="1110"/>
                    </a:lnTo>
                    <a:lnTo>
                      <a:pt x="580" y="1102"/>
                    </a:lnTo>
                    <a:lnTo>
                      <a:pt x="589" y="1095"/>
                    </a:lnTo>
                    <a:lnTo>
                      <a:pt x="597" y="1086"/>
                    </a:lnTo>
                    <a:lnTo>
                      <a:pt x="604" y="1078"/>
                    </a:lnTo>
                    <a:lnTo>
                      <a:pt x="613" y="1070"/>
                    </a:lnTo>
                    <a:lnTo>
                      <a:pt x="620" y="1060"/>
                    </a:lnTo>
                    <a:lnTo>
                      <a:pt x="628" y="1051"/>
                    </a:lnTo>
                    <a:lnTo>
                      <a:pt x="635" y="1041"/>
                    </a:lnTo>
                    <a:lnTo>
                      <a:pt x="641" y="1032"/>
                    </a:lnTo>
                    <a:lnTo>
                      <a:pt x="649" y="1021"/>
                    </a:lnTo>
                    <a:lnTo>
                      <a:pt x="655" y="1012"/>
                    </a:lnTo>
                    <a:lnTo>
                      <a:pt x="661" y="1000"/>
                    </a:lnTo>
                    <a:lnTo>
                      <a:pt x="665" y="992"/>
                    </a:lnTo>
                    <a:lnTo>
                      <a:pt x="670" y="982"/>
                    </a:lnTo>
                    <a:lnTo>
                      <a:pt x="673" y="973"/>
                    </a:lnTo>
                    <a:lnTo>
                      <a:pt x="675" y="963"/>
                    </a:lnTo>
                    <a:lnTo>
                      <a:pt x="676" y="953"/>
                    </a:lnTo>
                    <a:lnTo>
                      <a:pt x="677" y="943"/>
                    </a:lnTo>
                    <a:lnTo>
                      <a:pt x="678" y="932"/>
                    </a:lnTo>
                    <a:lnTo>
                      <a:pt x="678" y="921"/>
                    </a:lnTo>
                    <a:lnTo>
                      <a:pt x="677" y="911"/>
                    </a:lnTo>
                    <a:lnTo>
                      <a:pt x="676" y="899"/>
                    </a:lnTo>
                    <a:lnTo>
                      <a:pt x="675" y="888"/>
                    </a:lnTo>
                    <a:lnTo>
                      <a:pt x="673" y="875"/>
                    </a:lnTo>
                    <a:lnTo>
                      <a:pt x="670" y="864"/>
                    </a:lnTo>
                    <a:lnTo>
                      <a:pt x="666" y="851"/>
                    </a:lnTo>
                    <a:lnTo>
                      <a:pt x="662" y="837"/>
                    </a:lnTo>
                    <a:lnTo>
                      <a:pt x="659" y="825"/>
                    </a:lnTo>
                    <a:lnTo>
                      <a:pt x="657" y="820"/>
                    </a:lnTo>
                    <a:lnTo>
                      <a:pt x="656" y="815"/>
                    </a:lnTo>
                    <a:lnTo>
                      <a:pt x="655" y="811"/>
                    </a:lnTo>
                    <a:lnTo>
                      <a:pt x="654" y="807"/>
                    </a:lnTo>
                    <a:lnTo>
                      <a:pt x="654" y="803"/>
                    </a:lnTo>
                    <a:lnTo>
                      <a:pt x="653" y="798"/>
                    </a:lnTo>
                    <a:lnTo>
                      <a:pt x="652" y="793"/>
                    </a:lnTo>
                    <a:lnTo>
                      <a:pt x="652" y="789"/>
                    </a:lnTo>
                    <a:lnTo>
                      <a:pt x="652" y="784"/>
                    </a:lnTo>
                    <a:lnTo>
                      <a:pt x="651" y="779"/>
                    </a:lnTo>
                    <a:lnTo>
                      <a:pt x="651" y="775"/>
                    </a:lnTo>
                    <a:lnTo>
                      <a:pt x="650" y="770"/>
                    </a:lnTo>
                    <a:lnTo>
                      <a:pt x="650" y="766"/>
                    </a:lnTo>
                    <a:lnTo>
                      <a:pt x="649" y="762"/>
                    </a:lnTo>
                    <a:lnTo>
                      <a:pt x="648" y="756"/>
                    </a:lnTo>
                    <a:lnTo>
                      <a:pt x="646" y="752"/>
                    </a:lnTo>
                    <a:lnTo>
                      <a:pt x="644" y="747"/>
                    </a:lnTo>
                    <a:lnTo>
                      <a:pt x="641" y="741"/>
                    </a:lnTo>
                    <a:lnTo>
                      <a:pt x="639" y="736"/>
                    </a:lnTo>
                    <a:lnTo>
                      <a:pt x="636" y="732"/>
                    </a:lnTo>
                    <a:lnTo>
                      <a:pt x="633" y="727"/>
                    </a:lnTo>
                    <a:lnTo>
                      <a:pt x="631" y="723"/>
                    </a:lnTo>
                    <a:lnTo>
                      <a:pt x="629" y="716"/>
                    </a:lnTo>
                    <a:lnTo>
                      <a:pt x="628" y="710"/>
                    </a:lnTo>
                    <a:lnTo>
                      <a:pt x="625" y="703"/>
                    </a:lnTo>
                    <a:lnTo>
                      <a:pt x="624" y="696"/>
                    </a:lnTo>
                    <a:lnTo>
                      <a:pt x="623" y="689"/>
                    </a:lnTo>
                    <a:lnTo>
                      <a:pt x="623" y="683"/>
                    </a:lnTo>
                    <a:lnTo>
                      <a:pt x="622" y="675"/>
                    </a:lnTo>
                    <a:lnTo>
                      <a:pt x="622" y="669"/>
                    </a:lnTo>
                    <a:lnTo>
                      <a:pt x="622" y="663"/>
                    </a:lnTo>
                    <a:lnTo>
                      <a:pt x="622" y="655"/>
                    </a:lnTo>
                    <a:lnTo>
                      <a:pt x="622" y="649"/>
                    </a:lnTo>
                    <a:lnTo>
                      <a:pt x="622" y="643"/>
                    </a:lnTo>
                    <a:lnTo>
                      <a:pt x="623" y="636"/>
                    </a:lnTo>
                    <a:lnTo>
                      <a:pt x="623" y="630"/>
                    </a:lnTo>
                    <a:lnTo>
                      <a:pt x="623" y="624"/>
                    </a:lnTo>
                    <a:lnTo>
                      <a:pt x="622" y="618"/>
                    </a:lnTo>
                    <a:lnTo>
                      <a:pt x="622" y="611"/>
                    </a:lnTo>
                    <a:lnTo>
                      <a:pt x="621" y="605"/>
                    </a:lnTo>
                    <a:lnTo>
                      <a:pt x="620" y="598"/>
                    </a:lnTo>
                    <a:lnTo>
                      <a:pt x="619" y="590"/>
                    </a:lnTo>
                    <a:lnTo>
                      <a:pt x="617" y="583"/>
                    </a:lnTo>
                    <a:lnTo>
                      <a:pt x="616" y="575"/>
                    </a:lnTo>
                    <a:lnTo>
                      <a:pt x="614" y="567"/>
                    </a:lnTo>
                    <a:lnTo>
                      <a:pt x="613" y="560"/>
                    </a:lnTo>
                    <a:lnTo>
                      <a:pt x="611" y="552"/>
                    </a:lnTo>
                    <a:lnTo>
                      <a:pt x="610" y="544"/>
                    </a:lnTo>
                    <a:lnTo>
                      <a:pt x="608" y="537"/>
                    </a:lnTo>
                    <a:lnTo>
                      <a:pt x="607" y="529"/>
                    </a:lnTo>
                    <a:lnTo>
                      <a:pt x="605" y="522"/>
                    </a:lnTo>
                    <a:lnTo>
                      <a:pt x="604" y="514"/>
                    </a:lnTo>
                    <a:lnTo>
                      <a:pt x="603" y="507"/>
                    </a:lnTo>
                    <a:lnTo>
                      <a:pt x="602" y="500"/>
                    </a:lnTo>
                    <a:lnTo>
                      <a:pt x="602" y="493"/>
                    </a:lnTo>
                    <a:lnTo>
                      <a:pt x="602" y="486"/>
                    </a:lnTo>
                    <a:close/>
                  </a:path>
                </a:pathLst>
              </a:custGeom>
              <a:solidFill>
                <a:srgbClr val="782E0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8" name="Freeform 1136">
                <a:extLst>
                  <a:ext uri="{FF2B5EF4-FFF2-40B4-BE49-F238E27FC236}">
                    <a16:creationId xmlns:a16="http://schemas.microsoft.com/office/drawing/2014/main" id="{C699E69B-BB50-1785-208E-0CDEB07EB833}"/>
                  </a:ext>
                </a:extLst>
              </p:cNvPr>
              <p:cNvSpPr>
                <a:spLocks/>
              </p:cNvSpPr>
              <p:nvPr/>
            </p:nvSpPr>
            <p:spPr bwMode="auto">
              <a:xfrm>
                <a:off x="4271" y="3556"/>
                <a:ext cx="224" cy="383"/>
              </a:xfrm>
              <a:custGeom>
                <a:avLst/>
                <a:gdLst>
                  <a:gd name="T0" fmla="*/ 569 w 671"/>
                  <a:gd name="T1" fmla="*/ 426 h 1148"/>
                  <a:gd name="T2" fmla="*/ 586 w 671"/>
                  <a:gd name="T3" fmla="*/ 390 h 1148"/>
                  <a:gd name="T4" fmla="*/ 609 w 671"/>
                  <a:gd name="T5" fmla="*/ 352 h 1148"/>
                  <a:gd name="T6" fmla="*/ 633 w 671"/>
                  <a:gd name="T7" fmla="*/ 313 h 1148"/>
                  <a:gd name="T8" fmla="*/ 654 w 671"/>
                  <a:gd name="T9" fmla="*/ 275 h 1148"/>
                  <a:gd name="T10" fmla="*/ 668 w 671"/>
                  <a:gd name="T11" fmla="*/ 237 h 1148"/>
                  <a:gd name="T12" fmla="*/ 671 w 671"/>
                  <a:gd name="T13" fmla="*/ 203 h 1148"/>
                  <a:gd name="T14" fmla="*/ 664 w 671"/>
                  <a:gd name="T15" fmla="*/ 169 h 1148"/>
                  <a:gd name="T16" fmla="*/ 655 w 671"/>
                  <a:gd name="T17" fmla="*/ 144 h 1148"/>
                  <a:gd name="T18" fmla="*/ 648 w 671"/>
                  <a:gd name="T19" fmla="*/ 143 h 1148"/>
                  <a:gd name="T20" fmla="*/ 630 w 671"/>
                  <a:gd name="T21" fmla="*/ 161 h 1148"/>
                  <a:gd name="T22" fmla="*/ 593 w 671"/>
                  <a:gd name="T23" fmla="*/ 187 h 1148"/>
                  <a:gd name="T24" fmla="*/ 536 w 671"/>
                  <a:gd name="T25" fmla="*/ 203 h 1148"/>
                  <a:gd name="T26" fmla="*/ 499 w 671"/>
                  <a:gd name="T27" fmla="*/ 187 h 1148"/>
                  <a:gd name="T28" fmla="*/ 475 w 671"/>
                  <a:gd name="T29" fmla="*/ 154 h 1148"/>
                  <a:gd name="T30" fmla="*/ 456 w 671"/>
                  <a:gd name="T31" fmla="*/ 111 h 1148"/>
                  <a:gd name="T32" fmla="*/ 421 w 671"/>
                  <a:gd name="T33" fmla="*/ 82 h 1148"/>
                  <a:gd name="T34" fmla="*/ 396 w 671"/>
                  <a:gd name="T35" fmla="*/ 56 h 1148"/>
                  <a:gd name="T36" fmla="*/ 368 w 671"/>
                  <a:gd name="T37" fmla="*/ 29 h 1148"/>
                  <a:gd name="T38" fmla="*/ 330 w 671"/>
                  <a:gd name="T39" fmla="*/ 12 h 1148"/>
                  <a:gd name="T40" fmla="*/ 276 w 671"/>
                  <a:gd name="T41" fmla="*/ 0 h 1148"/>
                  <a:gd name="T42" fmla="*/ 206 w 671"/>
                  <a:gd name="T43" fmla="*/ 36 h 1148"/>
                  <a:gd name="T44" fmla="*/ 145 w 671"/>
                  <a:gd name="T45" fmla="*/ 123 h 1148"/>
                  <a:gd name="T46" fmla="*/ 113 w 671"/>
                  <a:gd name="T47" fmla="*/ 174 h 1148"/>
                  <a:gd name="T48" fmla="*/ 83 w 671"/>
                  <a:gd name="T49" fmla="*/ 225 h 1148"/>
                  <a:gd name="T50" fmla="*/ 55 w 671"/>
                  <a:gd name="T51" fmla="*/ 280 h 1148"/>
                  <a:gd name="T52" fmla="*/ 31 w 671"/>
                  <a:gd name="T53" fmla="*/ 339 h 1148"/>
                  <a:gd name="T54" fmla="*/ 12 w 671"/>
                  <a:gd name="T55" fmla="*/ 406 h 1148"/>
                  <a:gd name="T56" fmla="*/ 2 w 671"/>
                  <a:gd name="T57" fmla="*/ 481 h 1148"/>
                  <a:gd name="T58" fmla="*/ 1 w 671"/>
                  <a:gd name="T59" fmla="*/ 543 h 1148"/>
                  <a:gd name="T60" fmla="*/ 6 w 671"/>
                  <a:gd name="T61" fmla="*/ 611 h 1148"/>
                  <a:gd name="T62" fmla="*/ 18 w 671"/>
                  <a:gd name="T63" fmla="*/ 681 h 1148"/>
                  <a:gd name="T64" fmla="*/ 35 w 671"/>
                  <a:gd name="T65" fmla="*/ 749 h 1148"/>
                  <a:gd name="T66" fmla="*/ 55 w 671"/>
                  <a:gd name="T67" fmla="*/ 812 h 1148"/>
                  <a:gd name="T68" fmla="*/ 74 w 671"/>
                  <a:gd name="T69" fmla="*/ 865 h 1148"/>
                  <a:gd name="T70" fmla="*/ 101 w 671"/>
                  <a:gd name="T71" fmla="*/ 917 h 1148"/>
                  <a:gd name="T72" fmla="*/ 135 w 671"/>
                  <a:gd name="T73" fmla="*/ 975 h 1148"/>
                  <a:gd name="T74" fmla="*/ 176 w 671"/>
                  <a:gd name="T75" fmla="*/ 1029 h 1148"/>
                  <a:gd name="T76" fmla="*/ 222 w 671"/>
                  <a:gd name="T77" fmla="*/ 1078 h 1148"/>
                  <a:gd name="T78" fmla="*/ 269 w 671"/>
                  <a:gd name="T79" fmla="*/ 1117 h 1148"/>
                  <a:gd name="T80" fmla="*/ 318 w 671"/>
                  <a:gd name="T81" fmla="*/ 1141 h 1148"/>
                  <a:gd name="T82" fmla="*/ 370 w 671"/>
                  <a:gd name="T83" fmla="*/ 1148 h 1148"/>
                  <a:gd name="T84" fmla="*/ 424 w 671"/>
                  <a:gd name="T85" fmla="*/ 1142 h 1148"/>
                  <a:gd name="T86" fmla="*/ 473 w 671"/>
                  <a:gd name="T87" fmla="*/ 1126 h 1148"/>
                  <a:gd name="T88" fmla="*/ 517 w 671"/>
                  <a:gd name="T89" fmla="*/ 1100 h 1148"/>
                  <a:gd name="T90" fmla="*/ 557 w 671"/>
                  <a:gd name="T91" fmla="*/ 1066 h 1148"/>
                  <a:gd name="T92" fmla="*/ 592 w 671"/>
                  <a:gd name="T93" fmla="*/ 1025 h 1148"/>
                  <a:gd name="T94" fmla="*/ 622 w 671"/>
                  <a:gd name="T95" fmla="*/ 978 h 1148"/>
                  <a:gd name="T96" fmla="*/ 637 w 671"/>
                  <a:gd name="T97" fmla="*/ 934 h 1148"/>
                  <a:gd name="T98" fmla="*/ 636 w 671"/>
                  <a:gd name="T99" fmla="*/ 891 h 1148"/>
                  <a:gd name="T100" fmla="*/ 622 w 671"/>
                  <a:gd name="T101" fmla="*/ 841 h 1148"/>
                  <a:gd name="T102" fmla="*/ 608 w 671"/>
                  <a:gd name="T103" fmla="*/ 806 h 1148"/>
                  <a:gd name="T104" fmla="*/ 605 w 671"/>
                  <a:gd name="T105" fmla="*/ 782 h 1148"/>
                  <a:gd name="T106" fmla="*/ 607 w 671"/>
                  <a:gd name="T107" fmla="*/ 758 h 1148"/>
                  <a:gd name="T108" fmla="*/ 598 w 671"/>
                  <a:gd name="T109" fmla="*/ 733 h 1148"/>
                  <a:gd name="T110" fmla="*/ 580 w 671"/>
                  <a:gd name="T111" fmla="*/ 712 h 1148"/>
                  <a:gd name="T112" fmla="*/ 574 w 671"/>
                  <a:gd name="T113" fmla="*/ 670 h 1148"/>
                  <a:gd name="T114" fmla="*/ 581 w 671"/>
                  <a:gd name="T115" fmla="*/ 631 h 1148"/>
                  <a:gd name="T116" fmla="*/ 589 w 671"/>
                  <a:gd name="T117" fmla="*/ 593 h 1148"/>
                  <a:gd name="T118" fmla="*/ 584 w 671"/>
                  <a:gd name="T119" fmla="*/ 555 h 1148"/>
                  <a:gd name="T120" fmla="*/ 573 w 671"/>
                  <a:gd name="T121" fmla="*/ 514 h 1148"/>
                  <a:gd name="T122" fmla="*/ 563 w 671"/>
                  <a:gd name="T123" fmla="*/ 475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48">
                    <a:moveTo>
                      <a:pt x="563" y="453"/>
                    </a:moveTo>
                    <a:lnTo>
                      <a:pt x="563" y="447"/>
                    </a:lnTo>
                    <a:lnTo>
                      <a:pt x="564" y="441"/>
                    </a:lnTo>
                    <a:lnTo>
                      <a:pt x="567" y="433"/>
                    </a:lnTo>
                    <a:lnTo>
                      <a:pt x="569" y="426"/>
                    </a:lnTo>
                    <a:lnTo>
                      <a:pt x="572" y="420"/>
                    </a:lnTo>
                    <a:lnTo>
                      <a:pt x="574" y="412"/>
                    </a:lnTo>
                    <a:lnTo>
                      <a:pt x="578" y="405"/>
                    </a:lnTo>
                    <a:lnTo>
                      <a:pt x="581" y="398"/>
                    </a:lnTo>
                    <a:lnTo>
                      <a:pt x="586" y="390"/>
                    </a:lnTo>
                    <a:lnTo>
                      <a:pt x="590" y="383"/>
                    </a:lnTo>
                    <a:lnTo>
                      <a:pt x="594" y="376"/>
                    </a:lnTo>
                    <a:lnTo>
                      <a:pt x="598" y="367"/>
                    </a:lnTo>
                    <a:lnTo>
                      <a:pt x="603" y="360"/>
                    </a:lnTo>
                    <a:lnTo>
                      <a:pt x="609" y="352"/>
                    </a:lnTo>
                    <a:lnTo>
                      <a:pt x="613" y="344"/>
                    </a:lnTo>
                    <a:lnTo>
                      <a:pt x="618" y="337"/>
                    </a:lnTo>
                    <a:lnTo>
                      <a:pt x="622" y="329"/>
                    </a:lnTo>
                    <a:lnTo>
                      <a:pt x="628" y="321"/>
                    </a:lnTo>
                    <a:lnTo>
                      <a:pt x="633" y="313"/>
                    </a:lnTo>
                    <a:lnTo>
                      <a:pt x="637" y="305"/>
                    </a:lnTo>
                    <a:lnTo>
                      <a:pt x="641" y="298"/>
                    </a:lnTo>
                    <a:lnTo>
                      <a:pt x="645" y="290"/>
                    </a:lnTo>
                    <a:lnTo>
                      <a:pt x="650" y="282"/>
                    </a:lnTo>
                    <a:lnTo>
                      <a:pt x="654" y="275"/>
                    </a:lnTo>
                    <a:lnTo>
                      <a:pt x="657" y="267"/>
                    </a:lnTo>
                    <a:lnTo>
                      <a:pt x="660" y="259"/>
                    </a:lnTo>
                    <a:lnTo>
                      <a:pt x="663" y="251"/>
                    </a:lnTo>
                    <a:lnTo>
                      <a:pt x="665" y="244"/>
                    </a:lnTo>
                    <a:lnTo>
                      <a:pt x="668" y="237"/>
                    </a:lnTo>
                    <a:lnTo>
                      <a:pt x="670" y="229"/>
                    </a:lnTo>
                    <a:lnTo>
                      <a:pt x="671" y="222"/>
                    </a:lnTo>
                    <a:lnTo>
                      <a:pt x="671" y="215"/>
                    </a:lnTo>
                    <a:lnTo>
                      <a:pt x="671" y="209"/>
                    </a:lnTo>
                    <a:lnTo>
                      <a:pt x="671" y="203"/>
                    </a:lnTo>
                    <a:lnTo>
                      <a:pt x="670" y="197"/>
                    </a:lnTo>
                    <a:lnTo>
                      <a:pt x="669" y="189"/>
                    </a:lnTo>
                    <a:lnTo>
                      <a:pt x="668" y="183"/>
                    </a:lnTo>
                    <a:lnTo>
                      <a:pt x="665" y="176"/>
                    </a:lnTo>
                    <a:lnTo>
                      <a:pt x="664" y="169"/>
                    </a:lnTo>
                    <a:lnTo>
                      <a:pt x="662" y="163"/>
                    </a:lnTo>
                    <a:lnTo>
                      <a:pt x="660" y="158"/>
                    </a:lnTo>
                    <a:lnTo>
                      <a:pt x="658" y="152"/>
                    </a:lnTo>
                    <a:lnTo>
                      <a:pt x="657" y="148"/>
                    </a:lnTo>
                    <a:lnTo>
                      <a:pt x="655" y="144"/>
                    </a:lnTo>
                    <a:lnTo>
                      <a:pt x="653" y="142"/>
                    </a:lnTo>
                    <a:lnTo>
                      <a:pt x="652" y="140"/>
                    </a:lnTo>
                    <a:lnTo>
                      <a:pt x="650" y="140"/>
                    </a:lnTo>
                    <a:lnTo>
                      <a:pt x="649" y="142"/>
                    </a:lnTo>
                    <a:lnTo>
                      <a:pt x="648" y="143"/>
                    </a:lnTo>
                    <a:lnTo>
                      <a:pt x="645" y="145"/>
                    </a:lnTo>
                    <a:lnTo>
                      <a:pt x="642" y="148"/>
                    </a:lnTo>
                    <a:lnTo>
                      <a:pt x="639" y="152"/>
                    </a:lnTo>
                    <a:lnTo>
                      <a:pt x="635" y="157"/>
                    </a:lnTo>
                    <a:lnTo>
                      <a:pt x="630" y="161"/>
                    </a:lnTo>
                    <a:lnTo>
                      <a:pt x="623" y="166"/>
                    </a:lnTo>
                    <a:lnTo>
                      <a:pt x="617" y="172"/>
                    </a:lnTo>
                    <a:lnTo>
                      <a:pt x="610" y="177"/>
                    </a:lnTo>
                    <a:lnTo>
                      <a:pt x="601" y="182"/>
                    </a:lnTo>
                    <a:lnTo>
                      <a:pt x="593" y="187"/>
                    </a:lnTo>
                    <a:lnTo>
                      <a:pt x="582" y="192"/>
                    </a:lnTo>
                    <a:lnTo>
                      <a:pt x="573" y="196"/>
                    </a:lnTo>
                    <a:lnTo>
                      <a:pt x="561" y="199"/>
                    </a:lnTo>
                    <a:lnTo>
                      <a:pt x="549" y="202"/>
                    </a:lnTo>
                    <a:lnTo>
                      <a:pt x="536" y="203"/>
                    </a:lnTo>
                    <a:lnTo>
                      <a:pt x="528" y="202"/>
                    </a:lnTo>
                    <a:lnTo>
                      <a:pt x="519" y="199"/>
                    </a:lnTo>
                    <a:lnTo>
                      <a:pt x="513" y="196"/>
                    </a:lnTo>
                    <a:lnTo>
                      <a:pt x="507" y="192"/>
                    </a:lnTo>
                    <a:lnTo>
                      <a:pt x="499" y="187"/>
                    </a:lnTo>
                    <a:lnTo>
                      <a:pt x="494" y="181"/>
                    </a:lnTo>
                    <a:lnTo>
                      <a:pt x="489" y="175"/>
                    </a:lnTo>
                    <a:lnTo>
                      <a:pt x="485" y="168"/>
                    </a:lnTo>
                    <a:lnTo>
                      <a:pt x="479" y="161"/>
                    </a:lnTo>
                    <a:lnTo>
                      <a:pt x="475" y="154"/>
                    </a:lnTo>
                    <a:lnTo>
                      <a:pt x="471" y="145"/>
                    </a:lnTo>
                    <a:lnTo>
                      <a:pt x="467" y="137"/>
                    </a:lnTo>
                    <a:lnTo>
                      <a:pt x="464" y="128"/>
                    </a:lnTo>
                    <a:lnTo>
                      <a:pt x="459" y="119"/>
                    </a:lnTo>
                    <a:lnTo>
                      <a:pt x="456" y="111"/>
                    </a:lnTo>
                    <a:lnTo>
                      <a:pt x="452" y="101"/>
                    </a:lnTo>
                    <a:lnTo>
                      <a:pt x="444" y="97"/>
                    </a:lnTo>
                    <a:lnTo>
                      <a:pt x="435" y="92"/>
                    </a:lnTo>
                    <a:lnTo>
                      <a:pt x="428" y="87"/>
                    </a:lnTo>
                    <a:lnTo>
                      <a:pt x="421" y="82"/>
                    </a:lnTo>
                    <a:lnTo>
                      <a:pt x="415" y="77"/>
                    </a:lnTo>
                    <a:lnTo>
                      <a:pt x="410" y="72"/>
                    </a:lnTo>
                    <a:lnTo>
                      <a:pt x="406" y="66"/>
                    </a:lnTo>
                    <a:lnTo>
                      <a:pt x="400" y="61"/>
                    </a:lnTo>
                    <a:lnTo>
                      <a:pt x="396" y="56"/>
                    </a:lnTo>
                    <a:lnTo>
                      <a:pt x="391" y="50"/>
                    </a:lnTo>
                    <a:lnTo>
                      <a:pt x="387" y="44"/>
                    </a:lnTo>
                    <a:lnTo>
                      <a:pt x="380" y="39"/>
                    </a:lnTo>
                    <a:lnTo>
                      <a:pt x="375" y="34"/>
                    </a:lnTo>
                    <a:lnTo>
                      <a:pt x="368" y="29"/>
                    </a:lnTo>
                    <a:lnTo>
                      <a:pt x="360" y="23"/>
                    </a:lnTo>
                    <a:lnTo>
                      <a:pt x="352" y="18"/>
                    </a:lnTo>
                    <a:lnTo>
                      <a:pt x="346" y="17"/>
                    </a:lnTo>
                    <a:lnTo>
                      <a:pt x="337" y="15"/>
                    </a:lnTo>
                    <a:lnTo>
                      <a:pt x="330" y="12"/>
                    </a:lnTo>
                    <a:lnTo>
                      <a:pt x="321" y="9"/>
                    </a:lnTo>
                    <a:lnTo>
                      <a:pt x="311" y="4"/>
                    </a:lnTo>
                    <a:lnTo>
                      <a:pt x="301" y="2"/>
                    </a:lnTo>
                    <a:lnTo>
                      <a:pt x="289" y="0"/>
                    </a:lnTo>
                    <a:lnTo>
                      <a:pt x="276" y="0"/>
                    </a:lnTo>
                    <a:lnTo>
                      <a:pt x="264" y="2"/>
                    </a:lnTo>
                    <a:lnTo>
                      <a:pt x="250" y="7"/>
                    </a:lnTo>
                    <a:lnTo>
                      <a:pt x="236" y="13"/>
                    </a:lnTo>
                    <a:lnTo>
                      <a:pt x="222" y="22"/>
                    </a:lnTo>
                    <a:lnTo>
                      <a:pt x="206" y="36"/>
                    </a:lnTo>
                    <a:lnTo>
                      <a:pt x="190" y="54"/>
                    </a:lnTo>
                    <a:lnTo>
                      <a:pt x="174" y="76"/>
                    </a:lnTo>
                    <a:lnTo>
                      <a:pt x="157" y="102"/>
                    </a:lnTo>
                    <a:lnTo>
                      <a:pt x="151" y="113"/>
                    </a:lnTo>
                    <a:lnTo>
                      <a:pt x="145" y="123"/>
                    </a:lnTo>
                    <a:lnTo>
                      <a:pt x="139" y="133"/>
                    </a:lnTo>
                    <a:lnTo>
                      <a:pt x="132" y="143"/>
                    </a:lnTo>
                    <a:lnTo>
                      <a:pt x="126" y="154"/>
                    </a:lnTo>
                    <a:lnTo>
                      <a:pt x="120" y="163"/>
                    </a:lnTo>
                    <a:lnTo>
                      <a:pt x="113" y="174"/>
                    </a:lnTo>
                    <a:lnTo>
                      <a:pt x="107" y="184"/>
                    </a:lnTo>
                    <a:lnTo>
                      <a:pt x="101" y="194"/>
                    </a:lnTo>
                    <a:lnTo>
                      <a:pt x="96" y="204"/>
                    </a:lnTo>
                    <a:lnTo>
                      <a:pt x="89" y="215"/>
                    </a:lnTo>
                    <a:lnTo>
                      <a:pt x="83" y="225"/>
                    </a:lnTo>
                    <a:lnTo>
                      <a:pt x="78" y="236"/>
                    </a:lnTo>
                    <a:lnTo>
                      <a:pt x="71" y="246"/>
                    </a:lnTo>
                    <a:lnTo>
                      <a:pt x="66" y="258"/>
                    </a:lnTo>
                    <a:lnTo>
                      <a:pt x="60" y="268"/>
                    </a:lnTo>
                    <a:lnTo>
                      <a:pt x="55" y="280"/>
                    </a:lnTo>
                    <a:lnTo>
                      <a:pt x="50" y="291"/>
                    </a:lnTo>
                    <a:lnTo>
                      <a:pt x="45" y="303"/>
                    </a:lnTo>
                    <a:lnTo>
                      <a:pt x="40" y="315"/>
                    </a:lnTo>
                    <a:lnTo>
                      <a:pt x="36" y="327"/>
                    </a:lnTo>
                    <a:lnTo>
                      <a:pt x="31" y="339"/>
                    </a:lnTo>
                    <a:lnTo>
                      <a:pt x="27" y="351"/>
                    </a:lnTo>
                    <a:lnTo>
                      <a:pt x="23" y="365"/>
                    </a:lnTo>
                    <a:lnTo>
                      <a:pt x="19" y="378"/>
                    </a:lnTo>
                    <a:lnTo>
                      <a:pt x="16" y="391"/>
                    </a:lnTo>
                    <a:lnTo>
                      <a:pt x="12" y="406"/>
                    </a:lnTo>
                    <a:lnTo>
                      <a:pt x="10" y="420"/>
                    </a:lnTo>
                    <a:lnTo>
                      <a:pt x="7" y="434"/>
                    </a:lnTo>
                    <a:lnTo>
                      <a:pt x="5" y="450"/>
                    </a:lnTo>
                    <a:lnTo>
                      <a:pt x="3" y="465"/>
                    </a:lnTo>
                    <a:lnTo>
                      <a:pt x="2" y="481"/>
                    </a:lnTo>
                    <a:lnTo>
                      <a:pt x="1" y="493"/>
                    </a:lnTo>
                    <a:lnTo>
                      <a:pt x="0" y="505"/>
                    </a:lnTo>
                    <a:lnTo>
                      <a:pt x="0" y="517"/>
                    </a:lnTo>
                    <a:lnTo>
                      <a:pt x="0" y="530"/>
                    </a:lnTo>
                    <a:lnTo>
                      <a:pt x="1" y="543"/>
                    </a:lnTo>
                    <a:lnTo>
                      <a:pt x="1" y="556"/>
                    </a:lnTo>
                    <a:lnTo>
                      <a:pt x="2" y="570"/>
                    </a:lnTo>
                    <a:lnTo>
                      <a:pt x="3" y="584"/>
                    </a:lnTo>
                    <a:lnTo>
                      <a:pt x="4" y="597"/>
                    </a:lnTo>
                    <a:lnTo>
                      <a:pt x="6" y="611"/>
                    </a:lnTo>
                    <a:lnTo>
                      <a:pt x="8" y="625"/>
                    </a:lnTo>
                    <a:lnTo>
                      <a:pt x="10" y="638"/>
                    </a:lnTo>
                    <a:lnTo>
                      <a:pt x="12" y="653"/>
                    </a:lnTo>
                    <a:lnTo>
                      <a:pt x="16" y="667"/>
                    </a:lnTo>
                    <a:lnTo>
                      <a:pt x="18" y="681"/>
                    </a:lnTo>
                    <a:lnTo>
                      <a:pt x="21" y="695"/>
                    </a:lnTo>
                    <a:lnTo>
                      <a:pt x="24" y="709"/>
                    </a:lnTo>
                    <a:lnTo>
                      <a:pt x="27" y="722"/>
                    </a:lnTo>
                    <a:lnTo>
                      <a:pt x="31" y="736"/>
                    </a:lnTo>
                    <a:lnTo>
                      <a:pt x="35" y="749"/>
                    </a:lnTo>
                    <a:lnTo>
                      <a:pt x="38" y="762"/>
                    </a:lnTo>
                    <a:lnTo>
                      <a:pt x="42" y="775"/>
                    </a:lnTo>
                    <a:lnTo>
                      <a:pt x="46" y="788"/>
                    </a:lnTo>
                    <a:lnTo>
                      <a:pt x="50" y="800"/>
                    </a:lnTo>
                    <a:lnTo>
                      <a:pt x="55" y="812"/>
                    </a:lnTo>
                    <a:lnTo>
                      <a:pt x="58" y="823"/>
                    </a:lnTo>
                    <a:lnTo>
                      <a:pt x="62" y="834"/>
                    </a:lnTo>
                    <a:lnTo>
                      <a:pt x="66" y="845"/>
                    </a:lnTo>
                    <a:lnTo>
                      <a:pt x="70" y="855"/>
                    </a:lnTo>
                    <a:lnTo>
                      <a:pt x="74" y="865"/>
                    </a:lnTo>
                    <a:lnTo>
                      <a:pt x="79" y="875"/>
                    </a:lnTo>
                    <a:lnTo>
                      <a:pt x="83" y="883"/>
                    </a:lnTo>
                    <a:lnTo>
                      <a:pt x="89" y="895"/>
                    </a:lnTo>
                    <a:lnTo>
                      <a:pt x="94" y="905"/>
                    </a:lnTo>
                    <a:lnTo>
                      <a:pt x="101" y="917"/>
                    </a:lnTo>
                    <a:lnTo>
                      <a:pt x="107" y="929"/>
                    </a:lnTo>
                    <a:lnTo>
                      <a:pt x="114" y="940"/>
                    </a:lnTo>
                    <a:lnTo>
                      <a:pt x="121" y="952"/>
                    </a:lnTo>
                    <a:lnTo>
                      <a:pt x="128" y="963"/>
                    </a:lnTo>
                    <a:lnTo>
                      <a:pt x="135" y="975"/>
                    </a:lnTo>
                    <a:lnTo>
                      <a:pt x="144" y="986"/>
                    </a:lnTo>
                    <a:lnTo>
                      <a:pt x="151" y="997"/>
                    </a:lnTo>
                    <a:lnTo>
                      <a:pt x="160" y="1008"/>
                    </a:lnTo>
                    <a:lnTo>
                      <a:pt x="168" y="1019"/>
                    </a:lnTo>
                    <a:lnTo>
                      <a:pt x="176" y="1029"/>
                    </a:lnTo>
                    <a:lnTo>
                      <a:pt x="185" y="1040"/>
                    </a:lnTo>
                    <a:lnTo>
                      <a:pt x="194" y="1050"/>
                    </a:lnTo>
                    <a:lnTo>
                      <a:pt x="203" y="1060"/>
                    </a:lnTo>
                    <a:lnTo>
                      <a:pt x="212" y="1069"/>
                    </a:lnTo>
                    <a:lnTo>
                      <a:pt x="222" y="1078"/>
                    </a:lnTo>
                    <a:lnTo>
                      <a:pt x="230" y="1087"/>
                    </a:lnTo>
                    <a:lnTo>
                      <a:pt x="240" y="1095"/>
                    </a:lnTo>
                    <a:lnTo>
                      <a:pt x="250" y="1103"/>
                    </a:lnTo>
                    <a:lnTo>
                      <a:pt x="260" y="1110"/>
                    </a:lnTo>
                    <a:lnTo>
                      <a:pt x="269" y="1117"/>
                    </a:lnTo>
                    <a:lnTo>
                      <a:pt x="278" y="1123"/>
                    </a:lnTo>
                    <a:lnTo>
                      <a:pt x="289" y="1128"/>
                    </a:lnTo>
                    <a:lnTo>
                      <a:pt x="298" y="1134"/>
                    </a:lnTo>
                    <a:lnTo>
                      <a:pt x="309" y="1138"/>
                    </a:lnTo>
                    <a:lnTo>
                      <a:pt x="318" y="1141"/>
                    </a:lnTo>
                    <a:lnTo>
                      <a:pt x="329" y="1144"/>
                    </a:lnTo>
                    <a:lnTo>
                      <a:pt x="338" y="1146"/>
                    </a:lnTo>
                    <a:lnTo>
                      <a:pt x="349" y="1147"/>
                    </a:lnTo>
                    <a:lnTo>
                      <a:pt x="358" y="1148"/>
                    </a:lnTo>
                    <a:lnTo>
                      <a:pt x="370" y="1148"/>
                    </a:lnTo>
                    <a:lnTo>
                      <a:pt x="380" y="1148"/>
                    </a:lnTo>
                    <a:lnTo>
                      <a:pt x="392" y="1147"/>
                    </a:lnTo>
                    <a:lnTo>
                      <a:pt x="403" y="1146"/>
                    </a:lnTo>
                    <a:lnTo>
                      <a:pt x="413" y="1144"/>
                    </a:lnTo>
                    <a:lnTo>
                      <a:pt x="424" y="1142"/>
                    </a:lnTo>
                    <a:lnTo>
                      <a:pt x="434" y="1140"/>
                    </a:lnTo>
                    <a:lnTo>
                      <a:pt x="444" y="1137"/>
                    </a:lnTo>
                    <a:lnTo>
                      <a:pt x="454" y="1134"/>
                    </a:lnTo>
                    <a:lnTo>
                      <a:pt x="464" y="1130"/>
                    </a:lnTo>
                    <a:lnTo>
                      <a:pt x="473" y="1126"/>
                    </a:lnTo>
                    <a:lnTo>
                      <a:pt x="481" y="1121"/>
                    </a:lnTo>
                    <a:lnTo>
                      <a:pt x="491" y="1117"/>
                    </a:lnTo>
                    <a:lnTo>
                      <a:pt x="500" y="1111"/>
                    </a:lnTo>
                    <a:lnTo>
                      <a:pt x="509" y="1106"/>
                    </a:lnTo>
                    <a:lnTo>
                      <a:pt x="517" y="1100"/>
                    </a:lnTo>
                    <a:lnTo>
                      <a:pt x="526" y="1095"/>
                    </a:lnTo>
                    <a:lnTo>
                      <a:pt x="534" y="1088"/>
                    </a:lnTo>
                    <a:lnTo>
                      <a:pt x="541" y="1081"/>
                    </a:lnTo>
                    <a:lnTo>
                      <a:pt x="549" y="1074"/>
                    </a:lnTo>
                    <a:lnTo>
                      <a:pt x="557" y="1066"/>
                    </a:lnTo>
                    <a:lnTo>
                      <a:pt x="564" y="1059"/>
                    </a:lnTo>
                    <a:lnTo>
                      <a:pt x="572" y="1052"/>
                    </a:lnTo>
                    <a:lnTo>
                      <a:pt x="579" y="1043"/>
                    </a:lnTo>
                    <a:lnTo>
                      <a:pt x="586" y="1035"/>
                    </a:lnTo>
                    <a:lnTo>
                      <a:pt x="592" y="1025"/>
                    </a:lnTo>
                    <a:lnTo>
                      <a:pt x="598" y="1017"/>
                    </a:lnTo>
                    <a:lnTo>
                      <a:pt x="604" y="1007"/>
                    </a:lnTo>
                    <a:lnTo>
                      <a:pt x="611" y="998"/>
                    </a:lnTo>
                    <a:lnTo>
                      <a:pt x="617" y="988"/>
                    </a:lnTo>
                    <a:lnTo>
                      <a:pt x="622" y="978"/>
                    </a:lnTo>
                    <a:lnTo>
                      <a:pt x="629" y="968"/>
                    </a:lnTo>
                    <a:lnTo>
                      <a:pt x="632" y="960"/>
                    </a:lnTo>
                    <a:lnTo>
                      <a:pt x="634" y="952"/>
                    </a:lnTo>
                    <a:lnTo>
                      <a:pt x="636" y="943"/>
                    </a:lnTo>
                    <a:lnTo>
                      <a:pt x="637" y="934"/>
                    </a:lnTo>
                    <a:lnTo>
                      <a:pt x="637" y="926"/>
                    </a:lnTo>
                    <a:lnTo>
                      <a:pt x="638" y="918"/>
                    </a:lnTo>
                    <a:lnTo>
                      <a:pt x="638" y="909"/>
                    </a:lnTo>
                    <a:lnTo>
                      <a:pt x="637" y="900"/>
                    </a:lnTo>
                    <a:lnTo>
                      <a:pt x="636" y="891"/>
                    </a:lnTo>
                    <a:lnTo>
                      <a:pt x="634" y="882"/>
                    </a:lnTo>
                    <a:lnTo>
                      <a:pt x="632" y="873"/>
                    </a:lnTo>
                    <a:lnTo>
                      <a:pt x="629" y="862"/>
                    </a:lnTo>
                    <a:lnTo>
                      <a:pt x="625" y="852"/>
                    </a:lnTo>
                    <a:lnTo>
                      <a:pt x="622" y="841"/>
                    </a:lnTo>
                    <a:lnTo>
                      <a:pt x="618" y="830"/>
                    </a:lnTo>
                    <a:lnTo>
                      <a:pt x="613" y="818"/>
                    </a:lnTo>
                    <a:lnTo>
                      <a:pt x="611" y="814"/>
                    </a:lnTo>
                    <a:lnTo>
                      <a:pt x="609" y="810"/>
                    </a:lnTo>
                    <a:lnTo>
                      <a:pt x="608" y="806"/>
                    </a:lnTo>
                    <a:lnTo>
                      <a:pt x="607" y="801"/>
                    </a:lnTo>
                    <a:lnTo>
                      <a:pt x="607" y="796"/>
                    </a:lnTo>
                    <a:lnTo>
                      <a:pt x="605" y="792"/>
                    </a:lnTo>
                    <a:lnTo>
                      <a:pt x="605" y="788"/>
                    </a:lnTo>
                    <a:lnTo>
                      <a:pt x="605" y="782"/>
                    </a:lnTo>
                    <a:lnTo>
                      <a:pt x="605" y="778"/>
                    </a:lnTo>
                    <a:lnTo>
                      <a:pt x="607" y="773"/>
                    </a:lnTo>
                    <a:lnTo>
                      <a:pt x="607" y="768"/>
                    </a:lnTo>
                    <a:lnTo>
                      <a:pt x="607" y="763"/>
                    </a:lnTo>
                    <a:lnTo>
                      <a:pt x="607" y="758"/>
                    </a:lnTo>
                    <a:lnTo>
                      <a:pt x="607" y="754"/>
                    </a:lnTo>
                    <a:lnTo>
                      <a:pt x="605" y="749"/>
                    </a:lnTo>
                    <a:lnTo>
                      <a:pt x="604" y="745"/>
                    </a:lnTo>
                    <a:lnTo>
                      <a:pt x="601" y="738"/>
                    </a:lnTo>
                    <a:lnTo>
                      <a:pt x="598" y="733"/>
                    </a:lnTo>
                    <a:lnTo>
                      <a:pt x="594" y="730"/>
                    </a:lnTo>
                    <a:lnTo>
                      <a:pt x="591" y="726"/>
                    </a:lnTo>
                    <a:lnTo>
                      <a:pt x="587" y="722"/>
                    </a:lnTo>
                    <a:lnTo>
                      <a:pt x="582" y="718"/>
                    </a:lnTo>
                    <a:lnTo>
                      <a:pt x="580" y="712"/>
                    </a:lnTo>
                    <a:lnTo>
                      <a:pt x="578" y="705"/>
                    </a:lnTo>
                    <a:lnTo>
                      <a:pt x="576" y="696"/>
                    </a:lnTo>
                    <a:lnTo>
                      <a:pt x="575" y="687"/>
                    </a:lnTo>
                    <a:lnTo>
                      <a:pt x="574" y="678"/>
                    </a:lnTo>
                    <a:lnTo>
                      <a:pt x="574" y="670"/>
                    </a:lnTo>
                    <a:lnTo>
                      <a:pt x="575" y="661"/>
                    </a:lnTo>
                    <a:lnTo>
                      <a:pt x="576" y="654"/>
                    </a:lnTo>
                    <a:lnTo>
                      <a:pt x="577" y="646"/>
                    </a:lnTo>
                    <a:lnTo>
                      <a:pt x="579" y="638"/>
                    </a:lnTo>
                    <a:lnTo>
                      <a:pt x="581" y="631"/>
                    </a:lnTo>
                    <a:lnTo>
                      <a:pt x="582" y="624"/>
                    </a:lnTo>
                    <a:lnTo>
                      <a:pt x="584" y="616"/>
                    </a:lnTo>
                    <a:lnTo>
                      <a:pt x="587" y="609"/>
                    </a:lnTo>
                    <a:lnTo>
                      <a:pt x="588" y="601"/>
                    </a:lnTo>
                    <a:lnTo>
                      <a:pt x="589" y="593"/>
                    </a:lnTo>
                    <a:lnTo>
                      <a:pt x="589" y="586"/>
                    </a:lnTo>
                    <a:lnTo>
                      <a:pt x="589" y="578"/>
                    </a:lnTo>
                    <a:lnTo>
                      <a:pt x="588" y="571"/>
                    </a:lnTo>
                    <a:lnTo>
                      <a:pt x="586" y="563"/>
                    </a:lnTo>
                    <a:lnTo>
                      <a:pt x="584" y="555"/>
                    </a:lnTo>
                    <a:lnTo>
                      <a:pt x="582" y="547"/>
                    </a:lnTo>
                    <a:lnTo>
                      <a:pt x="579" y="540"/>
                    </a:lnTo>
                    <a:lnTo>
                      <a:pt x="577" y="531"/>
                    </a:lnTo>
                    <a:lnTo>
                      <a:pt x="575" y="523"/>
                    </a:lnTo>
                    <a:lnTo>
                      <a:pt x="573" y="514"/>
                    </a:lnTo>
                    <a:lnTo>
                      <a:pt x="570" y="506"/>
                    </a:lnTo>
                    <a:lnTo>
                      <a:pt x="568" y="499"/>
                    </a:lnTo>
                    <a:lnTo>
                      <a:pt x="567" y="490"/>
                    </a:lnTo>
                    <a:lnTo>
                      <a:pt x="564" y="483"/>
                    </a:lnTo>
                    <a:lnTo>
                      <a:pt x="563" y="475"/>
                    </a:lnTo>
                    <a:lnTo>
                      <a:pt x="562" y="468"/>
                    </a:lnTo>
                    <a:lnTo>
                      <a:pt x="562" y="461"/>
                    </a:lnTo>
                    <a:lnTo>
                      <a:pt x="563" y="453"/>
                    </a:lnTo>
                    <a:close/>
                  </a:path>
                </a:pathLst>
              </a:custGeom>
              <a:solidFill>
                <a:srgbClr val="8738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9" name="Freeform 1137">
                <a:extLst>
                  <a:ext uri="{FF2B5EF4-FFF2-40B4-BE49-F238E27FC236}">
                    <a16:creationId xmlns:a16="http://schemas.microsoft.com/office/drawing/2014/main" id="{5A4FA1A4-FC98-889B-6693-B2E84A1B954E}"/>
                  </a:ext>
                </a:extLst>
              </p:cNvPr>
              <p:cNvSpPr>
                <a:spLocks/>
              </p:cNvSpPr>
              <p:nvPr/>
            </p:nvSpPr>
            <p:spPr bwMode="auto">
              <a:xfrm>
                <a:off x="4279" y="3562"/>
                <a:ext cx="209" cy="370"/>
              </a:xfrm>
              <a:custGeom>
                <a:avLst/>
                <a:gdLst>
                  <a:gd name="T0" fmla="*/ 542 w 629"/>
                  <a:gd name="T1" fmla="*/ 370 h 1110"/>
                  <a:gd name="T2" fmla="*/ 587 w 629"/>
                  <a:gd name="T3" fmla="*/ 303 h 1110"/>
                  <a:gd name="T4" fmla="*/ 624 w 629"/>
                  <a:gd name="T5" fmla="*/ 236 h 1110"/>
                  <a:gd name="T6" fmla="*/ 628 w 629"/>
                  <a:gd name="T7" fmla="*/ 191 h 1110"/>
                  <a:gd name="T8" fmla="*/ 622 w 629"/>
                  <a:gd name="T9" fmla="*/ 162 h 1110"/>
                  <a:gd name="T10" fmla="*/ 615 w 629"/>
                  <a:gd name="T11" fmla="*/ 142 h 1110"/>
                  <a:gd name="T12" fmla="*/ 607 w 629"/>
                  <a:gd name="T13" fmla="*/ 143 h 1110"/>
                  <a:gd name="T14" fmla="*/ 587 w 629"/>
                  <a:gd name="T15" fmla="*/ 160 h 1110"/>
                  <a:gd name="T16" fmla="*/ 550 w 629"/>
                  <a:gd name="T17" fmla="*/ 180 h 1110"/>
                  <a:gd name="T18" fmla="*/ 499 w 629"/>
                  <a:gd name="T19" fmla="*/ 189 h 1110"/>
                  <a:gd name="T20" fmla="*/ 468 w 629"/>
                  <a:gd name="T21" fmla="*/ 168 h 1110"/>
                  <a:gd name="T22" fmla="*/ 446 w 629"/>
                  <a:gd name="T23" fmla="*/ 131 h 1110"/>
                  <a:gd name="T24" fmla="*/ 427 w 629"/>
                  <a:gd name="T25" fmla="*/ 90 h 1110"/>
                  <a:gd name="T26" fmla="*/ 392 w 629"/>
                  <a:gd name="T27" fmla="*/ 66 h 1110"/>
                  <a:gd name="T28" fmla="*/ 367 w 629"/>
                  <a:gd name="T29" fmla="*/ 42 h 1110"/>
                  <a:gd name="T30" fmla="*/ 337 w 629"/>
                  <a:gd name="T31" fmla="*/ 19 h 1110"/>
                  <a:gd name="T32" fmla="*/ 301 w 629"/>
                  <a:gd name="T33" fmla="*/ 6 h 1110"/>
                  <a:gd name="T34" fmla="*/ 248 w 629"/>
                  <a:gd name="T35" fmla="*/ 2 h 1110"/>
                  <a:gd name="T36" fmla="*/ 181 w 629"/>
                  <a:gd name="T37" fmla="*/ 50 h 1110"/>
                  <a:gd name="T38" fmla="*/ 132 w 629"/>
                  <a:gd name="T39" fmla="*/ 125 h 1110"/>
                  <a:gd name="T40" fmla="*/ 103 w 629"/>
                  <a:gd name="T41" fmla="*/ 173 h 1110"/>
                  <a:gd name="T42" fmla="*/ 75 w 629"/>
                  <a:gd name="T43" fmla="*/ 222 h 1110"/>
                  <a:gd name="T44" fmla="*/ 49 w 629"/>
                  <a:gd name="T45" fmla="*/ 274 h 1110"/>
                  <a:gd name="T46" fmla="*/ 28 w 629"/>
                  <a:gd name="T47" fmla="*/ 332 h 1110"/>
                  <a:gd name="T48" fmla="*/ 11 w 629"/>
                  <a:gd name="T49" fmla="*/ 398 h 1110"/>
                  <a:gd name="T50" fmla="*/ 2 w 629"/>
                  <a:gd name="T51" fmla="*/ 469 h 1110"/>
                  <a:gd name="T52" fmla="*/ 0 w 629"/>
                  <a:gd name="T53" fmla="*/ 532 h 1110"/>
                  <a:gd name="T54" fmla="*/ 6 w 629"/>
                  <a:gd name="T55" fmla="*/ 600 h 1110"/>
                  <a:gd name="T56" fmla="*/ 18 w 629"/>
                  <a:gd name="T57" fmla="*/ 669 h 1110"/>
                  <a:gd name="T58" fmla="*/ 34 w 629"/>
                  <a:gd name="T59" fmla="*/ 734 h 1110"/>
                  <a:gd name="T60" fmla="*/ 52 w 629"/>
                  <a:gd name="T61" fmla="*/ 794 h 1110"/>
                  <a:gd name="T62" fmla="*/ 70 w 629"/>
                  <a:gd name="T63" fmla="*/ 843 h 1110"/>
                  <a:gd name="T64" fmla="*/ 98 w 629"/>
                  <a:gd name="T65" fmla="*/ 897 h 1110"/>
                  <a:gd name="T66" fmla="*/ 133 w 629"/>
                  <a:gd name="T67" fmla="*/ 954 h 1110"/>
                  <a:gd name="T68" fmla="*/ 174 w 629"/>
                  <a:gd name="T69" fmla="*/ 1005 h 1110"/>
                  <a:gd name="T70" fmla="*/ 220 w 629"/>
                  <a:gd name="T71" fmla="*/ 1051 h 1110"/>
                  <a:gd name="T72" fmla="*/ 267 w 629"/>
                  <a:gd name="T73" fmla="*/ 1085 h 1110"/>
                  <a:gd name="T74" fmla="*/ 316 w 629"/>
                  <a:gd name="T75" fmla="*/ 1106 h 1110"/>
                  <a:gd name="T76" fmla="*/ 367 w 629"/>
                  <a:gd name="T77" fmla="*/ 1109 h 1110"/>
                  <a:gd name="T78" fmla="*/ 419 w 629"/>
                  <a:gd name="T79" fmla="*/ 1102 h 1110"/>
                  <a:gd name="T80" fmla="*/ 465 w 629"/>
                  <a:gd name="T81" fmla="*/ 1084 h 1110"/>
                  <a:gd name="T82" fmla="*/ 505 w 629"/>
                  <a:gd name="T83" fmla="*/ 1058 h 1110"/>
                  <a:gd name="T84" fmla="*/ 539 w 629"/>
                  <a:gd name="T85" fmla="*/ 1024 h 1110"/>
                  <a:gd name="T86" fmla="*/ 569 w 629"/>
                  <a:gd name="T87" fmla="*/ 984 h 1110"/>
                  <a:gd name="T88" fmla="*/ 594 w 629"/>
                  <a:gd name="T89" fmla="*/ 937 h 1110"/>
                  <a:gd name="T90" fmla="*/ 599 w 629"/>
                  <a:gd name="T91" fmla="*/ 900 h 1110"/>
                  <a:gd name="T92" fmla="*/ 592 w 629"/>
                  <a:gd name="T93" fmla="*/ 865 h 1110"/>
                  <a:gd name="T94" fmla="*/ 571 w 629"/>
                  <a:gd name="T95" fmla="*/ 823 h 1110"/>
                  <a:gd name="T96" fmla="*/ 559 w 629"/>
                  <a:gd name="T97" fmla="*/ 796 h 1110"/>
                  <a:gd name="T98" fmla="*/ 560 w 629"/>
                  <a:gd name="T99" fmla="*/ 772 h 1110"/>
                  <a:gd name="T100" fmla="*/ 564 w 629"/>
                  <a:gd name="T101" fmla="*/ 746 h 1110"/>
                  <a:gd name="T102" fmla="*/ 549 w 629"/>
                  <a:gd name="T103" fmla="*/ 722 h 1110"/>
                  <a:gd name="T104" fmla="*/ 529 w 629"/>
                  <a:gd name="T105" fmla="*/ 700 h 1110"/>
                  <a:gd name="T106" fmla="*/ 528 w 629"/>
                  <a:gd name="T107" fmla="*/ 649 h 1110"/>
                  <a:gd name="T108" fmla="*/ 544 w 629"/>
                  <a:gd name="T109" fmla="*/ 603 h 1110"/>
                  <a:gd name="T110" fmla="*/ 555 w 629"/>
                  <a:gd name="T111" fmla="*/ 561 h 1110"/>
                  <a:gd name="T112" fmla="*/ 548 w 629"/>
                  <a:gd name="T113" fmla="*/ 519 h 1110"/>
                  <a:gd name="T114" fmla="*/ 533 w 629"/>
                  <a:gd name="T115" fmla="*/ 476 h 1110"/>
                  <a:gd name="T116" fmla="*/ 524 w 629"/>
                  <a:gd name="T117" fmla="*/ 435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9" h="1110">
                    <a:moveTo>
                      <a:pt x="524" y="422"/>
                    </a:moveTo>
                    <a:lnTo>
                      <a:pt x="527" y="409"/>
                    </a:lnTo>
                    <a:lnTo>
                      <a:pt x="530" y="396"/>
                    </a:lnTo>
                    <a:lnTo>
                      <a:pt x="535" y="384"/>
                    </a:lnTo>
                    <a:lnTo>
                      <a:pt x="542" y="370"/>
                    </a:lnTo>
                    <a:lnTo>
                      <a:pt x="550" y="357"/>
                    </a:lnTo>
                    <a:lnTo>
                      <a:pt x="559" y="344"/>
                    </a:lnTo>
                    <a:lnTo>
                      <a:pt x="568" y="330"/>
                    </a:lnTo>
                    <a:lnTo>
                      <a:pt x="577" y="316"/>
                    </a:lnTo>
                    <a:lnTo>
                      <a:pt x="587" y="303"/>
                    </a:lnTo>
                    <a:lnTo>
                      <a:pt x="596" y="289"/>
                    </a:lnTo>
                    <a:lnTo>
                      <a:pt x="605" y="275"/>
                    </a:lnTo>
                    <a:lnTo>
                      <a:pt x="612" y="262"/>
                    </a:lnTo>
                    <a:lnTo>
                      <a:pt x="618" y="249"/>
                    </a:lnTo>
                    <a:lnTo>
                      <a:pt x="624" y="236"/>
                    </a:lnTo>
                    <a:lnTo>
                      <a:pt x="628" y="222"/>
                    </a:lnTo>
                    <a:lnTo>
                      <a:pt x="629" y="209"/>
                    </a:lnTo>
                    <a:lnTo>
                      <a:pt x="629" y="204"/>
                    </a:lnTo>
                    <a:lnTo>
                      <a:pt x="629" y="198"/>
                    </a:lnTo>
                    <a:lnTo>
                      <a:pt x="628" y="191"/>
                    </a:lnTo>
                    <a:lnTo>
                      <a:pt x="627" y="185"/>
                    </a:lnTo>
                    <a:lnTo>
                      <a:pt x="627" y="179"/>
                    </a:lnTo>
                    <a:lnTo>
                      <a:pt x="624" y="172"/>
                    </a:lnTo>
                    <a:lnTo>
                      <a:pt x="623" y="167"/>
                    </a:lnTo>
                    <a:lnTo>
                      <a:pt x="622" y="162"/>
                    </a:lnTo>
                    <a:lnTo>
                      <a:pt x="620" y="157"/>
                    </a:lnTo>
                    <a:lnTo>
                      <a:pt x="619" y="151"/>
                    </a:lnTo>
                    <a:lnTo>
                      <a:pt x="617" y="148"/>
                    </a:lnTo>
                    <a:lnTo>
                      <a:pt x="616" y="145"/>
                    </a:lnTo>
                    <a:lnTo>
                      <a:pt x="615" y="142"/>
                    </a:lnTo>
                    <a:lnTo>
                      <a:pt x="613" y="141"/>
                    </a:lnTo>
                    <a:lnTo>
                      <a:pt x="612" y="141"/>
                    </a:lnTo>
                    <a:lnTo>
                      <a:pt x="611" y="142"/>
                    </a:lnTo>
                    <a:lnTo>
                      <a:pt x="609" y="142"/>
                    </a:lnTo>
                    <a:lnTo>
                      <a:pt x="607" y="143"/>
                    </a:lnTo>
                    <a:lnTo>
                      <a:pt x="603" y="145"/>
                    </a:lnTo>
                    <a:lnTo>
                      <a:pt x="600" y="148"/>
                    </a:lnTo>
                    <a:lnTo>
                      <a:pt x="596" y="151"/>
                    </a:lnTo>
                    <a:lnTo>
                      <a:pt x="592" y="155"/>
                    </a:lnTo>
                    <a:lnTo>
                      <a:pt x="587" y="160"/>
                    </a:lnTo>
                    <a:lnTo>
                      <a:pt x="580" y="164"/>
                    </a:lnTo>
                    <a:lnTo>
                      <a:pt x="574" y="168"/>
                    </a:lnTo>
                    <a:lnTo>
                      <a:pt x="567" y="172"/>
                    </a:lnTo>
                    <a:lnTo>
                      <a:pt x="558" y="177"/>
                    </a:lnTo>
                    <a:lnTo>
                      <a:pt x="550" y="180"/>
                    </a:lnTo>
                    <a:lnTo>
                      <a:pt x="540" y="184"/>
                    </a:lnTo>
                    <a:lnTo>
                      <a:pt x="530" y="187"/>
                    </a:lnTo>
                    <a:lnTo>
                      <a:pt x="519" y="189"/>
                    </a:lnTo>
                    <a:lnTo>
                      <a:pt x="508" y="190"/>
                    </a:lnTo>
                    <a:lnTo>
                      <a:pt x="499" y="189"/>
                    </a:lnTo>
                    <a:lnTo>
                      <a:pt x="492" y="186"/>
                    </a:lnTo>
                    <a:lnTo>
                      <a:pt x="486" y="183"/>
                    </a:lnTo>
                    <a:lnTo>
                      <a:pt x="479" y="179"/>
                    </a:lnTo>
                    <a:lnTo>
                      <a:pt x="473" y="173"/>
                    </a:lnTo>
                    <a:lnTo>
                      <a:pt x="468" y="168"/>
                    </a:lnTo>
                    <a:lnTo>
                      <a:pt x="463" y="162"/>
                    </a:lnTo>
                    <a:lnTo>
                      <a:pt x="458" y="155"/>
                    </a:lnTo>
                    <a:lnTo>
                      <a:pt x="454" y="147"/>
                    </a:lnTo>
                    <a:lnTo>
                      <a:pt x="450" y="140"/>
                    </a:lnTo>
                    <a:lnTo>
                      <a:pt x="446" y="131"/>
                    </a:lnTo>
                    <a:lnTo>
                      <a:pt x="442" y="124"/>
                    </a:lnTo>
                    <a:lnTo>
                      <a:pt x="438" y="116"/>
                    </a:lnTo>
                    <a:lnTo>
                      <a:pt x="435" y="106"/>
                    </a:lnTo>
                    <a:lnTo>
                      <a:pt x="431" y="98"/>
                    </a:lnTo>
                    <a:lnTo>
                      <a:pt x="427" y="90"/>
                    </a:lnTo>
                    <a:lnTo>
                      <a:pt x="418" y="85"/>
                    </a:lnTo>
                    <a:lnTo>
                      <a:pt x="411" y="81"/>
                    </a:lnTo>
                    <a:lnTo>
                      <a:pt x="404" y="76"/>
                    </a:lnTo>
                    <a:lnTo>
                      <a:pt x="397" y="72"/>
                    </a:lnTo>
                    <a:lnTo>
                      <a:pt x="392" y="66"/>
                    </a:lnTo>
                    <a:lnTo>
                      <a:pt x="387" y="61"/>
                    </a:lnTo>
                    <a:lnTo>
                      <a:pt x="382" y="57"/>
                    </a:lnTo>
                    <a:lnTo>
                      <a:pt x="377" y="52"/>
                    </a:lnTo>
                    <a:lnTo>
                      <a:pt x="372" y="46"/>
                    </a:lnTo>
                    <a:lnTo>
                      <a:pt x="367" y="42"/>
                    </a:lnTo>
                    <a:lnTo>
                      <a:pt x="363" y="37"/>
                    </a:lnTo>
                    <a:lnTo>
                      <a:pt x="356" y="33"/>
                    </a:lnTo>
                    <a:lnTo>
                      <a:pt x="351" y="27"/>
                    </a:lnTo>
                    <a:lnTo>
                      <a:pt x="345" y="23"/>
                    </a:lnTo>
                    <a:lnTo>
                      <a:pt x="337" y="19"/>
                    </a:lnTo>
                    <a:lnTo>
                      <a:pt x="330" y="14"/>
                    </a:lnTo>
                    <a:lnTo>
                      <a:pt x="324" y="13"/>
                    </a:lnTo>
                    <a:lnTo>
                      <a:pt x="316" y="12"/>
                    </a:lnTo>
                    <a:lnTo>
                      <a:pt x="309" y="8"/>
                    </a:lnTo>
                    <a:lnTo>
                      <a:pt x="301" y="6"/>
                    </a:lnTo>
                    <a:lnTo>
                      <a:pt x="291" y="3"/>
                    </a:lnTo>
                    <a:lnTo>
                      <a:pt x="282" y="1"/>
                    </a:lnTo>
                    <a:lnTo>
                      <a:pt x="271" y="0"/>
                    </a:lnTo>
                    <a:lnTo>
                      <a:pt x="260" y="1"/>
                    </a:lnTo>
                    <a:lnTo>
                      <a:pt x="248" y="2"/>
                    </a:lnTo>
                    <a:lnTo>
                      <a:pt x="235" y="6"/>
                    </a:lnTo>
                    <a:lnTo>
                      <a:pt x="223" y="13"/>
                    </a:lnTo>
                    <a:lnTo>
                      <a:pt x="209" y="22"/>
                    </a:lnTo>
                    <a:lnTo>
                      <a:pt x="195" y="35"/>
                    </a:lnTo>
                    <a:lnTo>
                      <a:pt x="181" y="50"/>
                    </a:lnTo>
                    <a:lnTo>
                      <a:pt x="165" y="72"/>
                    </a:lnTo>
                    <a:lnTo>
                      <a:pt x="150" y="96"/>
                    </a:lnTo>
                    <a:lnTo>
                      <a:pt x="144" y="105"/>
                    </a:lnTo>
                    <a:lnTo>
                      <a:pt x="138" y="116"/>
                    </a:lnTo>
                    <a:lnTo>
                      <a:pt x="132" y="125"/>
                    </a:lnTo>
                    <a:lnTo>
                      <a:pt x="126" y="135"/>
                    </a:lnTo>
                    <a:lnTo>
                      <a:pt x="120" y="144"/>
                    </a:lnTo>
                    <a:lnTo>
                      <a:pt x="115" y="154"/>
                    </a:lnTo>
                    <a:lnTo>
                      <a:pt x="108" y="163"/>
                    </a:lnTo>
                    <a:lnTo>
                      <a:pt x="103" y="173"/>
                    </a:lnTo>
                    <a:lnTo>
                      <a:pt x="97" y="183"/>
                    </a:lnTo>
                    <a:lnTo>
                      <a:pt x="91" y="192"/>
                    </a:lnTo>
                    <a:lnTo>
                      <a:pt x="85" y="202"/>
                    </a:lnTo>
                    <a:lnTo>
                      <a:pt x="80" y="212"/>
                    </a:lnTo>
                    <a:lnTo>
                      <a:pt x="75" y="222"/>
                    </a:lnTo>
                    <a:lnTo>
                      <a:pt x="69" y="232"/>
                    </a:lnTo>
                    <a:lnTo>
                      <a:pt x="64" y="243"/>
                    </a:lnTo>
                    <a:lnTo>
                      <a:pt x="59" y="253"/>
                    </a:lnTo>
                    <a:lnTo>
                      <a:pt x="55" y="264"/>
                    </a:lnTo>
                    <a:lnTo>
                      <a:pt x="49" y="274"/>
                    </a:lnTo>
                    <a:lnTo>
                      <a:pt x="45" y="286"/>
                    </a:lnTo>
                    <a:lnTo>
                      <a:pt x="40" y="296"/>
                    </a:lnTo>
                    <a:lnTo>
                      <a:pt x="36" y="308"/>
                    </a:lnTo>
                    <a:lnTo>
                      <a:pt x="31" y="321"/>
                    </a:lnTo>
                    <a:lnTo>
                      <a:pt x="28" y="332"/>
                    </a:lnTo>
                    <a:lnTo>
                      <a:pt x="24" y="345"/>
                    </a:lnTo>
                    <a:lnTo>
                      <a:pt x="21" y="357"/>
                    </a:lnTo>
                    <a:lnTo>
                      <a:pt x="18" y="370"/>
                    </a:lnTo>
                    <a:lnTo>
                      <a:pt x="15" y="384"/>
                    </a:lnTo>
                    <a:lnTo>
                      <a:pt x="11" y="398"/>
                    </a:lnTo>
                    <a:lnTo>
                      <a:pt x="9" y="412"/>
                    </a:lnTo>
                    <a:lnTo>
                      <a:pt x="7" y="427"/>
                    </a:lnTo>
                    <a:lnTo>
                      <a:pt x="5" y="442"/>
                    </a:lnTo>
                    <a:lnTo>
                      <a:pt x="3" y="457"/>
                    </a:lnTo>
                    <a:lnTo>
                      <a:pt x="2" y="469"/>
                    </a:lnTo>
                    <a:lnTo>
                      <a:pt x="1" y="482"/>
                    </a:lnTo>
                    <a:lnTo>
                      <a:pt x="0" y="494"/>
                    </a:lnTo>
                    <a:lnTo>
                      <a:pt x="0" y="506"/>
                    </a:lnTo>
                    <a:lnTo>
                      <a:pt x="0" y="519"/>
                    </a:lnTo>
                    <a:lnTo>
                      <a:pt x="0" y="532"/>
                    </a:lnTo>
                    <a:lnTo>
                      <a:pt x="1" y="546"/>
                    </a:lnTo>
                    <a:lnTo>
                      <a:pt x="2" y="559"/>
                    </a:lnTo>
                    <a:lnTo>
                      <a:pt x="3" y="573"/>
                    </a:lnTo>
                    <a:lnTo>
                      <a:pt x="4" y="587"/>
                    </a:lnTo>
                    <a:lnTo>
                      <a:pt x="6" y="600"/>
                    </a:lnTo>
                    <a:lnTo>
                      <a:pt x="8" y="614"/>
                    </a:lnTo>
                    <a:lnTo>
                      <a:pt x="10" y="628"/>
                    </a:lnTo>
                    <a:lnTo>
                      <a:pt x="13" y="641"/>
                    </a:lnTo>
                    <a:lnTo>
                      <a:pt x="15" y="655"/>
                    </a:lnTo>
                    <a:lnTo>
                      <a:pt x="18" y="669"/>
                    </a:lnTo>
                    <a:lnTo>
                      <a:pt x="21" y="682"/>
                    </a:lnTo>
                    <a:lnTo>
                      <a:pt x="24" y="695"/>
                    </a:lnTo>
                    <a:lnTo>
                      <a:pt x="27" y="709"/>
                    </a:lnTo>
                    <a:lnTo>
                      <a:pt x="30" y="721"/>
                    </a:lnTo>
                    <a:lnTo>
                      <a:pt x="34" y="734"/>
                    </a:lnTo>
                    <a:lnTo>
                      <a:pt x="37" y="746"/>
                    </a:lnTo>
                    <a:lnTo>
                      <a:pt x="41" y="759"/>
                    </a:lnTo>
                    <a:lnTo>
                      <a:pt x="45" y="771"/>
                    </a:lnTo>
                    <a:lnTo>
                      <a:pt x="48" y="783"/>
                    </a:lnTo>
                    <a:lnTo>
                      <a:pt x="52" y="794"/>
                    </a:lnTo>
                    <a:lnTo>
                      <a:pt x="56" y="804"/>
                    </a:lnTo>
                    <a:lnTo>
                      <a:pt x="60" y="815"/>
                    </a:lnTo>
                    <a:lnTo>
                      <a:pt x="63" y="825"/>
                    </a:lnTo>
                    <a:lnTo>
                      <a:pt x="67" y="835"/>
                    </a:lnTo>
                    <a:lnTo>
                      <a:pt x="70" y="843"/>
                    </a:lnTo>
                    <a:lnTo>
                      <a:pt x="75" y="852"/>
                    </a:lnTo>
                    <a:lnTo>
                      <a:pt x="80" y="863"/>
                    </a:lnTo>
                    <a:lnTo>
                      <a:pt x="85" y="875"/>
                    </a:lnTo>
                    <a:lnTo>
                      <a:pt x="91" y="885"/>
                    </a:lnTo>
                    <a:lnTo>
                      <a:pt x="98" y="897"/>
                    </a:lnTo>
                    <a:lnTo>
                      <a:pt x="104" y="908"/>
                    </a:lnTo>
                    <a:lnTo>
                      <a:pt x="111" y="920"/>
                    </a:lnTo>
                    <a:lnTo>
                      <a:pt x="118" y="930"/>
                    </a:lnTo>
                    <a:lnTo>
                      <a:pt x="125" y="942"/>
                    </a:lnTo>
                    <a:lnTo>
                      <a:pt x="133" y="954"/>
                    </a:lnTo>
                    <a:lnTo>
                      <a:pt x="141" y="964"/>
                    </a:lnTo>
                    <a:lnTo>
                      <a:pt x="149" y="975"/>
                    </a:lnTo>
                    <a:lnTo>
                      <a:pt x="157" y="985"/>
                    </a:lnTo>
                    <a:lnTo>
                      <a:pt x="165" y="996"/>
                    </a:lnTo>
                    <a:lnTo>
                      <a:pt x="174" y="1005"/>
                    </a:lnTo>
                    <a:lnTo>
                      <a:pt x="183" y="1016"/>
                    </a:lnTo>
                    <a:lnTo>
                      <a:pt x="192" y="1024"/>
                    </a:lnTo>
                    <a:lnTo>
                      <a:pt x="201" y="1033"/>
                    </a:lnTo>
                    <a:lnTo>
                      <a:pt x="210" y="1042"/>
                    </a:lnTo>
                    <a:lnTo>
                      <a:pt x="220" y="1051"/>
                    </a:lnTo>
                    <a:lnTo>
                      <a:pt x="229" y="1059"/>
                    </a:lnTo>
                    <a:lnTo>
                      <a:pt x="238" y="1066"/>
                    </a:lnTo>
                    <a:lnTo>
                      <a:pt x="248" y="1073"/>
                    </a:lnTo>
                    <a:lnTo>
                      <a:pt x="258" y="1080"/>
                    </a:lnTo>
                    <a:lnTo>
                      <a:pt x="267" y="1085"/>
                    </a:lnTo>
                    <a:lnTo>
                      <a:pt x="276" y="1091"/>
                    </a:lnTo>
                    <a:lnTo>
                      <a:pt x="287" y="1095"/>
                    </a:lnTo>
                    <a:lnTo>
                      <a:pt x="296" y="1100"/>
                    </a:lnTo>
                    <a:lnTo>
                      <a:pt x="306" y="1103"/>
                    </a:lnTo>
                    <a:lnTo>
                      <a:pt x="316" y="1106"/>
                    </a:lnTo>
                    <a:lnTo>
                      <a:pt x="326" y="1108"/>
                    </a:lnTo>
                    <a:lnTo>
                      <a:pt x="335" y="1109"/>
                    </a:lnTo>
                    <a:lnTo>
                      <a:pt x="345" y="1110"/>
                    </a:lnTo>
                    <a:lnTo>
                      <a:pt x="356" y="1110"/>
                    </a:lnTo>
                    <a:lnTo>
                      <a:pt x="367" y="1109"/>
                    </a:lnTo>
                    <a:lnTo>
                      <a:pt x="378" y="1109"/>
                    </a:lnTo>
                    <a:lnTo>
                      <a:pt x="389" y="1108"/>
                    </a:lnTo>
                    <a:lnTo>
                      <a:pt x="399" y="1106"/>
                    </a:lnTo>
                    <a:lnTo>
                      <a:pt x="409" y="1104"/>
                    </a:lnTo>
                    <a:lnTo>
                      <a:pt x="419" y="1102"/>
                    </a:lnTo>
                    <a:lnTo>
                      <a:pt x="429" y="1100"/>
                    </a:lnTo>
                    <a:lnTo>
                      <a:pt x="438" y="1097"/>
                    </a:lnTo>
                    <a:lnTo>
                      <a:pt x="447" y="1092"/>
                    </a:lnTo>
                    <a:lnTo>
                      <a:pt x="456" y="1088"/>
                    </a:lnTo>
                    <a:lnTo>
                      <a:pt x="465" y="1084"/>
                    </a:lnTo>
                    <a:lnTo>
                      <a:pt x="473" y="1080"/>
                    </a:lnTo>
                    <a:lnTo>
                      <a:pt x="481" y="1074"/>
                    </a:lnTo>
                    <a:lnTo>
                      <a:pt x="490" y="1069"/>
                    </a:lnTo>
                    <a:lnTo>
                      <a:pt x="497" y="1064"/>
                    </a:lnTo>
                    <a:lnTo>
                      <a:pt x="505" y="1058"/>
                    </a:lnTo>
                    <a:lnTo>
                      <a:pt x="512" y="1052"/>
                    </a:lnTo>
                    <a:lnTo>
                      <a:pt x="519" y="1046"/>
                    </a:lnTo>
                    <a:lnTo>
                      <a:pt x="527" y="1039"/>
                    </a:lnTo>
                    <a:lnTo>
                      <a:pt x="533" y="1031"/>
                    </a:lnTo>
                    <a:lnTo>
                      <a:pt x="539" y="1024"/>
                    </a:lnTo>
                    <a:lnTo>
                      <a:pt x="546" y="1017"/>
                    </a:lnTo>
                    <a:lnTo>
                      <a:pt x="552" y="1008"/>
                    </a:lnTo>
                    <a:lnTo>
                      <a:pt x="558" y="1001"/>
                    </a:lnTo>
                    <a:lnTo>
                      <a:pt x="564" y="992"/>
                    </a:lnTo>
                    <a:lnTo>
                      <a:pt x="569" y="984"/>
                    </a:lnTo>
                    <a:lnTo>
                      <a:pt x="574" y="975"/>
                    </a:lnTo>
                    <a:lnTo>
                      <a:pt x="579" y="965"/>
                    </a:lnTo>
                    <a:lnTo>
                      <a:pt x="585" y="957"/>
                    </a:lnTo>
                    <a:lnTo>
                      <a:pt x="590" y="946"/>
                    </a:lnTo>
                    <a:lnTo>
                      <a:pt x="594" y="937"/>
                    </a:lnTo>
                    <a:lnTo>
                      <a:pt x="596" y="929"/>
                    </a:lnTo>
                    <a:lnTo>
                      <a:pt x="597" y="921"/>
                    </a:lnTo>
                    <a:lnTo>
                      <a:pt x="598" y="914"/>
                    </a:lnTo>
                    <a:lnTo>
                      <a:pt x="599" y="906"/>
                    </a:lnTo>
                    <a:lnTo>
                      <a:pt x="599" y="900"/>
                    </a:lnTo>
                    <a:lnTo>
                      <a:pt x="598" y="893"/>
                    </a:lnTo>
                    <a:lnTo>
                      <a:pt x="597" y="886"/>
                    </a:lnTo>
                    <a:lnTo>
                      <a:pt x="596" y="879"/>
                    </a:lnTo>
                    <a:lnTo>
                      <a:pt x="594" y="873"/>
                    </a:lnTo>
                    <a:lnTo>
                      <a:pt x="592" y="865"/>
                    </a:lnTo>
                    <a:lnTo>
                      <a:pt x="589" y="858"/>
                    </a:lnTo>
                    <a:lnTo>
                      <a:pt x="586" y="851"/>
                    </a:lnTo>
                    <a:lnTo>
                      <a:pt x="581" y="842"/>
                    </a:lnTo>
                    <a:lnTo>
                      <a:pt x="577" y="834"/>
                    </a:lnTo>
                    <a:lnTo>
                      <a:pt x="571" y="823"/>
                    </a:lnTo>
                    <a:lnTo>
                      <a:pt x="566" y="814"/>
                    </a:lnTo>
                    <a:lnTo>
                      <a:pt x="564" y="810"/>
                    </a:lnTo>
                    <a:lnTo>
                      <a:pt x="561" y="805"/>
                    </a:lnTo>
                    <a:lnTo>
                      <a:pt x="560" y="801"/>
                    </a:lnTo>
                    <a:lnTo>
                      <a:pt x="559" y="796"/>
                    </a:lnTo>
                    <a:lnTo>
                      <a:pt x="559" y="792"/>
                    </a:lnTo>
                    <a:lnTo>
                      <a:pt x="559" y="787"/>
                    </a:lnTo>
                    <a:lnTo>
                      <a:pt x="559" y="782"/>
                    </a:lnTo>
                    <a:lnTo>
                      <a:pt x="560" y="777"/>
                    </a:lnTo>
                    <a:lnTo>
                      <a:pt x="560" y="772"/>
                    </a:lnTo>
                    <a:lnTo>
                      <a:pt x="561" y="766"/>
                    </a:lnTo>
                    <a:lnTo>
                      <a:pt x="562" y="762"/>
                    </a:lnTo>
                    <a:lnTo>
                      <a:pt x="562" y="756"/>
                    </a:lnTo>
                    <a:lnTo>
                      <a:pt x="564" y="752"/>
                    </a:lnTo>
                    <a:lnTo>
                      <a:pt x="564" y="746"/>
                    </a:lnTo>
                    <a:lnTo>
                      <a:pt x="564" y="741"/>
                    </a:lnTo>
                    <a:lnTo>
                      <a:pt x="562" y="737"/>
                    </a:lnTo>
                    <a:lnTo>
                      <a:pt x="558" y="730"/>
                    </a:lnTo>
                    <a:lnTo>
                      <a:pt x="554" y="725"/>
                    </a:lnTo>
                    <a:lnTo>
                      <a:pt x="549" y="722"/>
                    </a:lnTo>
                    <a:lnTo>
                      <a:pt x="544" y="720"/>
                    </a:lnTo>
                    <a:lnTo>
                      <a:pt x="539" y="718"/>
                    </a:lnTo>
                    <a:lnTo>
                      <a:pt x="535" y="715"/>
                    </a:lnTo>
                    <a:lnTo>
                      <a:pt x="532" y="709"/>
                    </a:lnTo>
                    <a:lnTo>
                      <a:pt x="529" y="700"/>
                    </a:lnTo>
                    <a:lnTo>
                      <a:pt x="527" y="689"/>
                    </a:lnTo>
                    <a:lnTo>
                      <a:pt x="525" y="678"/>
                    </a:lnTo>
                    <a:lnTo>
                      <a:pt x="525" y="668"/>
                    </a:lnTo>
                    <a:lnTo>
                      <a:pt x="526" y="658"/>
                    </a:lnTo>
                    <a:lnTo>
                      <a:pt x="528" y="649"/>
                    </a:lnTo>
                    <a:lnTo>
                      <a:pt x="530" y="639"/>
                    </a:lnTo>
                    <a:lnTo>
                      <a:pt x="533" y="630"/>
                    </a:lnTo>
                    <a:lnTo>
                      <a:pt x="536" y="621"/>
                    </a:lnTo>
                    <a:lnTo>
                      <a:pt x="539" y="612"/>
                    </a:lnTo>
                    <a:lnTo>
                      <a:pt x="544" y="603"/>
                    </a:lnTo>
                    <a:lnTo>
                      <a:pt x="547" y="595"/>
                    </a:lnTo>
                    <a:lnTo>
                      <a:pt x="550" y="587"/>
                    </a:lnTo>
                    <a:lnTo>
                      <a:pt x="552" y="578"/>
                    </a:lnTo>
                    <a:lnTo>
                      <a:pt x="554" y="570"/>
                    </a:lnTo>
                    <a:lnTo>
                      <a:pt x="555" y="561"/>
                    </a:lnTo>
                    <a:lnTo>
                      <a:pt x="555" y="552"/>
                    </a:lnTo>
                    <a:lnTo>
                      <a:pt x="554" y="545"/>
                    </a:lnTo>
                    <a:lnTo>
                      <a:pt x="552" y="536"/>
                    </a:lnTo>
                    <a:lnTo>
                      <a:pt x="550" y="528"/>
                    </a:lnTo>
                    <a:lnTo>
                      <a:pt x="548" y="519"/>
                    </a:lnTo>
                    <a:lnTo>
                      <a:pt x="545" y="511"/>
                    </a:lnTo>
                    <a:lnTo>
                      <a:pt x="541" y="503"/>
                    </a:lnTo>
                    <a:lnTo>
                      <a:pt x="539" y="494"/>
                    </a:lnTo>
                    <a:lnTo>
                      <a:pt x="536" y="485"/>
                    </a:lnTo>
                    <a:lnTo>
                      <a:pt x="533" y="476"/>
                    </a:lnTo>
                    <a:lnTo>
                      <a:pt x="530" y="468"/>
                    </a:lnTo>
                    <a:lnTo>
                      <a:pt x="528" y="459"/>
                    </a:lnTo>
                    <a:lnTo>
                      <a:pt x="526" y="451"/>
                    </a:lnTo>
                    <a:lnTo>
                      <a:pt x="525" y="444"/>
                    </a:lnTo>
                    <a:lnTo>
                      <a:pt x="524" y="435"/>
                    </a:lnTo>
                    <a:lnTo>
                      <a:pt x="524" y="428"/>
                    </a:lnTo>
                    <a:lnTo>
                      <a:pt x="524" y="422"/>
                    </a:lnTo>
                    <a:close/>
                  </a:path>
                </a:pathLst>
              </a:custGeom>
              <a:solidFill>
                <a:srgbClr val="9947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0" name="Freeform 1138">
                <a:extLst>
                  <a:ext uri="{FF2B5EF4-FFF2-40B4-BE49-F238E27FC236}">
                    <a16:creationId xmlns:a16="http://schemas.microsoft.com/office/drawing/2014/main" id="{9BA88871-17B9-907D-8C8A-B497396651B9}"/>
                  </a:ext>
                </a:extLst>
              </p:cNvPr>
              <p:cNvSpPr>
                <a:spLocks/>
              </p:cNvSpPr>
              <p:nvPr/>
            </p:nvSpPr>
            <p:spPr bwMode="auto">
              <a:xfrm>
                <a:off x="4285" y="3567"/>
                <a:ext cx="197" cy="358"/>
              </a:xfrm>
              <a:custGeom>
                <a:avLst/>
                <a:gdLst>
                  <a:gd name="T0" fmla="*/ 505 w 589"/>
                  <a:gd name="T1" fmla="*/ 343 h 1072"/>
                  <a:gd name="T2" fmla="*/ 548 w 589"/>
                  <a:gd name="T3" fmla="*/ 285 h 1072"/>
                  <a:gd name="T4" fmla="*/ 583 w 589"/>
                  <a:gd name="T5" fmla="*/ 226 h 1072"/>
                  <a:gd name="T6" fmla="*/ 588 w 589"/>
                  <a:gd name="T7" fmla="*/ 186 h 1072"/>
                  <a:gd name="T8" fmla="*/ 585 w 589"/>
                  <a:gd name="T9" fmla="*/ 159 h 1072"/>
                  <a:gd name="T10" fmla="*/ 578 w 589"/>
                  <a:gd name="T11" fmla="*/ 142 h 1072"/>
                  <a:gd name="T12" fmla="*/ 570 w 589"/>
                  <a:gd name="T13" fmla="*/ 140 h 1072"/>
                  <a:gd name="T14" fmla="*/ 550 w 589"/>
                  <a:gd name="T15" fmla="*/ 152 h 1072"/>
                  <a:gd name="T16" fmla="*/ 518 w 589"/>
                  <a:gd name="T17" fmla="*/ 169 h 1072"/>
                  <a:gd name="T18" fmla="*/ 473 w 589"/>
                  <a:gd name="T19" fmla="*/ 175 h 1072"/>
                  <a:gd name="T20" fmla="*/ 444 w 589"/>
                  <a:gd name="T21" fmla="*/ 154 h 1072"/>
                  <a:gd name="T22" fmla="*/ 423 w 589"/>
                  <a:gd name="T23" fmla="*/ 119 h 1072"/>
                  <a:gd name="T24" fmla="*/ 405 w 589"/>
                  <a:gd name="T25" fmla="*/ 79 h 1072"/>
                  <a:gd name="T26" fmla="*/ 371 w 589"/>
                  <a:gd name="T27" fmla="*/ 56 h 1072"/>
                  <a:gd name="T28" fmla="*/ 346 w 589"/>
                  <a:gd name="T29" fmla="*/ 33 h 1072"/>
                  <a:gd name="T30" fmla="*/ 316 w 589"/>
                  <a:gd name="T31" fmla="*/ 12 h 1072"/>
                  <a:gd name="T32" fmla="*/ 283 w 589"/>
                  <a:gd name="T33" fmla="*/ 3 h 1072"/>
                  <a:gd name="T34" fmla="*/ 234 w 589"/>
                  <a:gd name="T35" fmla="*/ 3 h 1072"/>
                  <a:gd name="T36" fmla="*/ 172 w 589"/>
                  <a:gd name="T37" fmla="*/ 49 h 1072"/>
                  <a:gd name="T38" fmla="*/ 127 w 589"/>
                  <a:gd name="T39" fmla="*/ 117 h 1072"/>
                  <a:gd name="T40" fmla="*/ 100 w 589"/>
                  <a:gd name="T41" fmla="*/ 163 h 1072"/>
                  <a:gd name="T42" fmla="*/ 73 w 589"/>
                  <a:gd name="T43" fmla="*/ 209 h 1072"/>
                  <a:gd name="T44" fmla="*/ 50 w 589"/>
                  <a:gd name="T45" fmla="*/ 258 h 1072"/>
                  <a:gd name="T46" fmla="*/ 30 w 589"/>
                  <a:gd name="T47" fmla="*/ 313 h 1072"/>
                  <a:gd name="T48" fmla="*/ 15 w 589"/>
                  <a:gd name="T49" fmla="*/ 375 h 1072"/>
                  <a:gd name="T50" fmla="*/ 3 w 589"/>
                  <a:gd name="T51" fmla="*/ 445 h 1072"/>
                  <a:gd name="T52" fmla="*/ 1 w 589"/>
                  <a:gd name="T53" fmla="*/ 509 h 1072"/>
                  <a:gd name="T54" fmla="*/ 5 w 589"/>
                  <a:gd name="T55" fmla="*/ 575 h 1072"/>
                  <a:gd name="T56" fmla="*/ 16 w 589"/>
                  <a:gd name="T57" fmla="*/ 642 h 1072"/>
                  <a:gd name="T58" fmla="*/ 30 w 589"/>
                  <a:gd name="T59" fmla="*/ 707 h 1072"/>
                  <a:gd name="T60" fmla="*/ 47 w 589"/>
                  <a:gd name="T61" fmla="*/ 765 h 1072"/>
                  <a:gd name="T62" fmla="*/ 65 w 589"/>
                  <a:gd name="T63" fmla="*/ 814 h 1072"/>
                  <a:gd name="T64" fmla="*/ 90 w 589"/>
                  <a:gd name="T65" fmla="*/ 865 h 1072"/>
                  <a:gd name="T66" fmla="*/ 125 w 589"/>
                  <a:gd name="T67" fmla="*/ 920 h 1072"/>
                  <a:gd name="T68" fmla="*/ 165 w 589"/>
                  <a:gd name="T69" fmla="*/ 970 h 1072"/>
                  <a:gd name="T70" fmla="*/ 210 w 589"/>
                  <a:gd name="T71" fmla="*/ 1014 h 1072"/>
                  <a:gd name="T72" fmla="*/ 258 w 589"/>
                  <a:gd name="T73" fmla="*/ 1049 h 1072"/>
                  <a:gd name="T74" fmla="*/ 304 w 589"/>
                  <a:gd name="T75" fmla="*/ 1068 h 1072"/>
                  <a:gd name="T76" fmla="*/ 354 w 589"/>
                  <a:gd name="T77" fmla="*/ 1072 h 1072"/>
                  <a:gd name="T78" fmla="*/ 406 w 589"/>
                  <a:gd name="T79" fmla="*/ 1065 h 1072"/>
                  <a:gd name="T80" fmla="*/ 449 w 589"/>
                  <a:gd name="T81" fmla="*/ 1047 h 1072"/>
                  <a:gd name="T82" fmla="*/ 486 w 589"/>
                  <a:gd name="T83" fmla="*/ 1022 h 1072"/>
                  <a:gd name="T84" fmla="*/ 516 w 589"/>
                  <a:gd name="T85" fmla="*/ 989 h 1072"/>
                  <a:gd name="T86" fmla="*/ 541 w 589"/>
                  <a:gd name="T87" fmla="*/ 950 h 1072"/>
                  <a:gd name="T88" fmla="*/ 562 w 589"/>
                  <a:gd name="T89" fmla="*/ 905 h 1072"/>
                  <a:gd name="T90" fmla="*/ 561 w 589"/>
                  <a:gd name="T91" fmla="*/ 873 h 1072"/>
                  <a:gd name="T92" fmla="*/ 551 w 589"/>
                  <a:gd name="T93" fmla="*/ 849 h 1072"/>
                  <a:gd name="T94" fmla="*/ 528 w 589"/>
                  <a:gd name="T95" fmla="*/ 817 h 1072"/>
                  <a:gd name="T96" fmla="*/ 513 w 589"/>
                  <a:gd name="T97" fmla="*/ 791 h 1072"/>
                  <a:gd name="T98" fmla="*/ 516 w 589"/>
                  <a:gd name="T99" fmla="*/ 766 h 1072"/>
                  <a:gd name="T100" fmla="*/ 522 w 589"/>
                  <a:gd name="T101" fmla="*/ 739 h 1072"/>
                  <a:gd name="T102" fmla="*/ 506 w 589"/>
                  <a:gd name="T103" fmla="*/ 717 h 1072"/>
                  <a:gd name="T104" fmla="*/ 481 w 589"/>
                  <a:gd name="T105" fmla="*/ 695 h 1072"/>
                  <a:gd name="T106" fmla="*/ 483 w 589"/>
                  <a:gd name="T107" fmla="*/ 635 h 1072"/>
                  <a:gd name="T108" fmla="*/ 506 w 589"/>
                  <a:gd name="T109" fmla="*/ 584 h 1072"/>
                  <a:gd name="T110" fmla="*/ 522 w 589"/>
                  <a:gd name="T111" fmla="*/ 536 h 1072"/>
                  <a:gd name="T112" fmla="*/ 515 w 589"/>
                  <a:gd name="T113" fmla="*/ 492 h 1072"/>
                  <a:gd name="T114" fmla="*/ 496 w 589"/>
                  <a:gd name="T115" fmla="*/ 446 h 1072"/>
                  <a:gd name="T116" fmla="*/ 485 w 589"/>
                  <a:gd name="T117" fmla="*/ 402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9" h="1072">
                    <a:moveTo>
                      <a:pt x="486" y="389"/>
                    </a:moveTo>
                    <a:lnTo>
                      <a:pt x="488" y="377"/>
                    </a:lnTo>
                    <a:lnTo>
                      <a:pt x="492" y="366"/>
                    </a:lnTo>
                    <a:lnTo>
                      <a:pt x="498" y="354"/>
                    </a:lnTo>
                    <a:lnTo>
                      <a:pt x="505" y="343"/>
                    </a:lnTo>
                    <a:lnTo>
                      <a:pt x="512" y="332"/>
                    </a:lnTo>
                    <a:lnTo>
                      <a:pt x="520" y="319"/>
                    </a:lnTo>
                    <a:lnTo>
                      <a:pt x="530" y="308"/>
                    </a:lnTo>
                    <a:lnTo>
                      <a:pt x="538" y="296"/>
                    </a:lnTo>
                    <a:lnTo>
                      <a:pt x="548" y="285"/>
                    </a:lnTo>
                    <a:lnTo>
                      <a:pt x="556" y="272"/>
                    </a:lnTo>
                    <a:lnTo>
                      <a:pt x="565" y="261"/>
                    </a:lnTo>
                    <a:lnTo>
                      <a:pt x="572" y="249"/>
                    </a:lnTo>
                    <a:lnTo>
                      <a:pt x="578" y="237"/>
                    </a:lnTo>
                    <a:lnTo>
                      <a:pt x="583" y="226"/>
                    </a:lnTo>
                    <a:lnTo>
                      <a:pt x="587" y="214"/>
                    </a:lnTo>
                    <a:lnTo>
                      <a:pt x="589" y="203"/>
                    </a:lnTo>
                    <a:lnTo>
                      <a:pt x="589" y="197"/>
                    </a:lnTo>
                    <a:lnTo>
                      <a:pt x="589" y="192"/>
                    </a:lnTo>
                    <a:lnTo>
                      <a:pt x="588" y="186"/>
                    </a:lnTo>
                    <a:lnTo>
                      <a:pt x="588" y="181"/>
                    </a:lnTo>
                    <a:lnTo>
                      <a:pt x="587" y="175"/>
                    </a:lnTo>
                    <a:lnTo>
                      <a:pt x="587" y="169"/>
                    </a:lnTo>
                    <a:lnTo>
                      <a:pt x="586" y="164"/>
                    </a:lnTo>
                    <a:lnTo>
                      <a:pt x="585" y="159"/>
                    </a:lnTo>
                    <a:lnTo>
                      <a:pt x="583" y="154"/>
                    </a:lnTo>
                    <a:lnTo>
                      <a:pt x="582" y="150"/>
                    </a:lnTo>
                    <a:lnTo>
                      <a:pt x="581" y="147"/>
                    </a:lnTo>
                    <a:lnTo>
                      <a:pt x="580" y="144"/>
                    </a:lnTo>
                    <a:lnTo>
                      <a:pt x="578" y="142"/>
                    </a:lnTo>
                    <a:lnTo>
                      <a:pt x="577" y="140"/>
                    </a:lnTo>
                    <a:lnTo>
                      <a:pt x="576" y="140"/>
                    </a:lnTo>
                    <a:lnTo>
                      <a:pt x="574" y="140"/>
                    </a:lnTo>
                    <a:lnTo>
                      <a:pt x="572" y="140"/>
                    </a:lnTo>
                    <a:lnTo>
                      <a:pt x="570" y="140"/>
                    </a:lnTo>
                    <a:lnTo>
                      <a:pt x="567" y="142"/>
                    </a:lnTo>
                    <a:lnTo>
                      <a:pt x="562" y="143"/>
                    </a:lnTo>
                    <a:lnTo>
                      <a:pt x="559" y="146"/>
                    </a:lnTo>
                    <a:lnTo>
                      <a:pt x="555" y="149"/>
                    </a:lnTo>
                    <a:lnTo>
                      <a:pt x="550" y="152"/>
                    </a:lnTo>
                    <a:lnTo>
                      <a:pt x="545" y="155"/>
                    </a:lnTo>
                    <a:lnTo>
                      <a:pt x="538" y="159"/>
                    </a:lnTo>
                    <a:lnTo>
                      <a:pt x="532" y="163"/>
                    </a:lnTo>
                    <a:lnTo>
                      <a:pt x="526" y="166"/>
                    </a:lnTo>
                    <a:lnTo>
                      <a:pt x="518" y="169"/>
                    </a:lnTo>
                    <a:lnTo>
                      <a:pt x="510" y="172"/>
                    </a:lnTo>
                    <a:lnTo>
                      <a:pt x="500" y="174"/>
                    </a:lnTo>
                    <a:lnTo>
                      <a:pt x="491" y="176"/>
                    </a:lnTo>
                    <a:lnTo>
                      <a:pt x="480" y="178"/>
                    </a:lnTo>
                    <a:lnTo>
                      <a:pt x="473" y="175"/>
                    </a:lnTo>
                    <a:lnTo>
                      <a:pt x="466" y="173"/>
                    </a:lnTo>
                    <a:lnTo>
                      <a:pt x="460" y="170"/>
                    </a:lnTo>
                    <a:lnTo>
                      <a:pt x="454" y="165"/>
                    </a:lnTo>
                    <a:lnTo>
                      <a:pt x="449" y="161"/>
                    </a:lnTo>
                    <a:lnTo>
                      <a:pt x="444" y="154"/>
                    </a:lnTo>
                    <a:lnTo>
                      <a:pt x="438" y="148"/>
                    </a:lnTo>
                    <a:lnTo>
                      <a:pt x="434" y="142"/>
                    </a:lnTo>
                    <a:lnTo>
                      <a:pt x="430" y="134"/>
                    </a:lnTo>
                    <a:lnTo>
                      <a:pt x="426" y="126"/>
                    </a:lnTo>
                    <a:lnTo>
                      <a:pt x="423" y="119"/>
                    </a:lnTo>
                    <a:lnTo>
                      <a:pt x="418" y="110"/>
                    </a:lnTo>
                    <a:lnTo>
                      <a:pt x="415" y="103"/>
                    </a:lnTo>
                    <a:lnTo>
                      <a:pt x="412" y="94"/>
                    </a:lnTo>
                    <a:lnTo>
                      <a:pt x="408" y="86"/>
                    </a:lnTo>
                    <a:lnTo>
                      <a:pt x="405" y="79"/>
                    </a:lnTo>
                    <a:lnTo>
                      <a:pt x="396" y="74"/>
                    </a:lnTo>
                    <a:lnTo>
                      <a:pt x="389" y="69"/>
                    </a:lnTo>
                    <a:lnTo>
                      <a:pt x="383" y="65"/>
                    </a:lnTo>
                    <a:lnTo>
                      <a:pt x="376" y="61"/>
                    </a:lnTo>
                    <a:lnTo>
                      <a:pt x="371" y="56"/>
                    </a:lnTo>
                    <a:lnTo>
                      <a:pt x="366" y="51"/>
                    </a:lnTo>
                    <a:lnTo>
                      <a:pt x="361" y="47"/>
                    </a:lnTo>
                    <a:lnTo>
                      <a:pt x="355" y="42"/>
                    </a:lnTo>
                    <a:lnTo>
                      <a:pt x="350" y="38"/>
                    </a:lnTo>
                    <a:lnTo>
                      <a:pt x="346" y="33"/>
                    </a:lnTo>
                    <a:lnTo>
                      <a:pt x="341" y="29"/>
                    </a:lnTo>
                    <a:lnTo>
                      <a:pt x="335" y="25"/>
                    </a:lnTo>
                    <a:lnTo>
                      <a:pt x="329" y="21"/>
                    </a:lnTo>
                    <a:lnTo>
                      <a:pt x="323" y="17"/>
                    </a:lnTo>
                    <a:lnTo>
                      <a:pt x="316" y="12"/>
                    </a:lnTo>
                    <a:lnTo>
                      <a:pt x="310" y="9"/>
                    </a:lnTo>
                    <a:lnTo>
                      <a:pt x="304" y="8"/>
                    </a:lnTo>
                    <a:lnTo>
                      <a:pt x="297" y="7"/>
                    </a:lnTo>
                    <a:lnTo>
                      <a:pt x="290" y="5"/>
                    </a:lnTo>
                    <a:lnTo>
                      <a:pt x="283" y="3"/>
                    </a:lnTo>
                    <a:lnTo>
                      <a:pt x="273" y="2"/>
                    </a:lnTo>
                    <a:lnTo>
                      <a:pt x="265" y="0"/>
                    </a:lnTo>
                    <a:lnTo>
                      <a:pt x="255" y="0"/>
                    </a:lnTo>
                    <a:lnTo>
                      <a:pt x="245" y="1"/>
                    </a:lnTo>
                    <a:lnTo>
                      <a:pt x="234" y="3"/>
                    </a:lnTo>
                    <a:lnTo>
                      <a:pt x="223" y="7"/>
                    </a:lnTo>
                    <a:lnTo>
                      <a:pt x="210" y="14"/>
                    </a:lnTo>
                    <a:lnTo>
                      <a:pt x="199" y="22"/>
                    </a:lnTo>
                    <a:lnTo>
                      <a:pt x="186" y="33"/>
                    </a:lnTo>
                    <a:lnTo>
                      <a:pt x="172" y="49"/>
                    </a:lnTo>
                    <a:lnTo>
                      <a:pt x="159" y="67"/>
                    </a:lnTo>
                    <a:lnTo>
                      <a:pt x="145" y="89"/>
                    </a:lnTo>
                    <a:lnTo>
                      <a:pt x="139" y="98"/>
                    </a:lnTo>
                    <a:lnTo>
                      <a:pt x="133" y="108"/>
                    </a:lnTo>
                    <a:lnTo>
                      <a:pt x="127" y="117"/>
                    </a:lnTo>
                    <a:lnTo>
                      <a:pt x="122" y="126"/>
                    </a:lnTo>
                    <a:lnTo>
                      <a:pt x="117" y="135"/>
                    </a:lnTo>
                    <a:lnTo>
                      <a:pt x="111" y="145"/>
                    </a:lnTo>
                    <a:lnTo>
                      <a:pt x="105" y="153"/>
                    </a:lnTo>
                    <a:lnTo>
                      <a:pt x="100" y="163"/>
                    </a:lnTo>
                    <a:lnTo>
                      <a:pt x="95" y="172"/>
                    </a:lnTo>
                    <a:lnTo>
                      <a:pt x="89" y="181"/>
                    </a:lnTo>
                    <a:lnTo>
                      <a:pt x="84" y="190"/>
                    </a:lnTo>
                    <a:lnTo>
                      <a:pt x="79" y="200"/>
                    </a:lnTo>
                    <a:lnTo>
                      <a:pt x="73" y="209"/>
                    </a:lnTo>
                    <a:lnTo>
                      <a:pt x="69" y="219"/>
                    </a:lnTo>
                    <a:lnTo>
                      <a:pt x="64" y="228"/>
                    </a:lnTo>
                    <a:lnTo>
                      <a:pt x="60" y="238"/>
                    </a:lnTo>
                    <a:lnTo>
                      <a:pt x="55" y="248"/>
                    </a:lnTo>
                    <a:lnTo>
                      <a:pt x="50" y="258"/>
                    </a:lnTo>
                    <a:lnTo>
                      <a:pt x="46" y="269"/>
                    </a:lnTo>
                    <a:lnTo>
                      <a:pt x="42" y="279"/>
                    </a:lnTo>
                    <a:lnTo>
                      <a:pt x="38" y="290"/>
                    </a:lnTo>
                    <a:lnTo>
                      <a:pt x="34" y="302"/>
                    </a:lnTo>
                    <a:lnTo>
                      <a:pt x="30" y="313"/>
                    </a:lnTo>
                    <a:lnTo>
                      <a:pt x="27" y="325"/>
                    </a:lnTo>
                    <a:lnTo>
                      <a:pt x="23" y="337"/>
                    </a:lnTo>
                    <a:lnTo>
                      <a:pt x="20" y="350"/>
                    </a:lnTo>
                    <a:lnTo>
                      <a:pt x="18" y="363"/>
                    </a:lnTo>
                    <a:lnTo>
                      <a:pt x="15" y="375"/>
                    </a:lnTo>
                    <a:lnTo>
                      <a:pt x="11" y="389"/>
                    </a:lnTo>
                    <a:lnTo>
                      <a:pt x="9" y="404"/>
                    </a:lnTo>
                    <a:lnTo>
                      <a:pt x="7" y="417"/>
                    </a:lnTo>
                    <a:lnTo>
                      <a:pt x="5" y="433"/>
                    </a:lnTo>
                    <a:lnTo>
                      <a:pt x="3" y="445"/>
                    </a:lnTo>
                    <a:lnTo>
                      <a:pt x="2" y="457"/>
                    </a:lnTo>
                    <a:lnTo>
                      <a:pt x="1" y="470"/>
                    </a:lnTo>
                    <a:lnTo>
                      <a:pt x="1" y="482"/>
                    </a:lnTo>
                    <a:lnTo>
                      <a:pt x="0" y="495"/>
                    </a:lnTo>
                    <a:lnTo>
                      <a:pt x="1" y="509"/>
                    </a:lnTo>
                    <a:lnTo>
                      <a:pt x="1" y="521"/>
                    </a:lnTo>
                    <a:lnTo>
                      <a:pt x="2" y="535"/>
                    </a:lnTo>
                    <a:lnTo>
                      <a:pt x="2" y="548"/>
                    </a:lnTo>
                    <a:lnTo>
                      <a:pt x="4" y="561"/>
                    </a:lnTo>
                    <a:lnTo>
                      <a:pt x="5" y="575"/>
                    </a:lnTo>
                    <a:lnTo>
                      <a:pt x="7" y="589"/>
                    </a:lnTo>
                    <a:lnTo>
                      <a:pt x="8" y="602"/>
                    </a:lnTo>
                    <a:lnTo>
                      <a:pt x="11" y="616"/>
                    </a:lnTo>
                    <a:lnTo>
                      <a:pt x="14" y="630"/>
                    </a:lnTo>
                    <a:lnTo>
                      <a:pt x="16" y="642"/>
                    </a:lnTo>
                    <a:lnTo>
                      <a:pt x="19" y="656"/>
                    </a:lnTo>
                    <a:lnTo>
                      <a:pt x="21" y="670"/>
                    </a:lnTo>
                    <a:lnTo>
                      <a:pt x="24" y="682"/>
                    </a:lnTo>
                    <a:lnTo>
                      <a:pt x="27" y="695"/>
                    </a:lnTo>
                    <a:lnTo>
                      <a:pt x="30" y="707"/>
                    </a:lnTo>
                    <a:lnTo>
                      <a:pt x="34" y="719"/>
                    </a:lnTo>
                    <a:lnTo>
                      <a:pt x="37" y="732"/>
                    </a:lnTo>
                    <a:lnTo>
                      <a:pt x="41" y="743"/>
                    </a:lnTo>
                    <a:lnTo>
                      <a:pt x="44" y="755"/>
                    </a:lnTo>
                    <a:lnTo>
                      <a:pt x="47" y="765"/>
                    </a:lnTo>
                    <a:lnTo>
                      <a:pt x="51" y="776"/>
                    </a:lnTo>
                    <a:lnTo>
                      <a:pt x="55" y="786"/>
                    </a:lnTo>
                    <a:lnTo>
                      <a:pt x="58" y="796"/>
                    </a:lnTo>
                    <a:lnTo>
                      <a:pt x="62" y="805"/>
                    </a:lnTo>
                    <a:lnTo>
                      <a:pt x="65" y="814"/>
                    </a:lnTo>
                    <a:lnTo>
                      <a:pt x="68" y="822"/>
                    </a:lnTo>
                    <a:lnTo>
                      <a:pt x="73" y="832"/>
                    </a:lnTo>
                    <a:lnTo>
                      <a:pt x="79" y="844"/>
                    </a:lnTo>
                    <a:lnTo>
                      <a:pt x="84" y="855"/>
                    </a:lnTo>
                    <a:lnTo>
                      <a:pt x="90" y="865"/>
                    </a:lnTo>
                    <a:lnTo>
                      <a:pt x="97" y="877"/>
                    </a:lnTo>
                    <a:lnTo>
                      <a:pt x="103" y="887"/>
                    </a:lnTo>
                    <a:lnTo>
                      <a:pt x="110" y="899"/>
                    </a:lnTo>
                    <a:lnTo>
                      <a:pt x="118" y="909"/>
                    </a:lnTo>
                    <a:lnTo>
                      <a:pt x="125" y="920"/>
                    </a:lnTo>
                    <a:lnTo>
                      <a:pt x="132" y="930"/>
                    </a:lnTo>
                    <a:lnTo>
                      <a:pt x="141" y="941"/>
                    </a:lnTo>
                    <a:lnTo>
                      <a:pt x="148" y="951"/>
                    </a:lnTo>
                    <a:lnTo>
                      <a:pt x="157" y="961"/>
                    </a:lnTo>
                    <a:lnTo>
                      <a:pt x="165" y="970"/>
                    </a:lnTo>
                    <a:lnTo>
                      <a:pt x="174" y="980"/>
                    </a:lnTo>
                    <a:lnTo>
                      <a:pt x="183" y="989"/>
                    </a:lnTo>
                    <a:lnTo>
                      <a:pt x="192" y="998"/>
                    </a:lnTo>
                    <a:lnTo>
                      <a:pt x="201" y="1007"/>
                    </a:lnTo>
                    <a:lnTo>
                      <a:pt x="210" y="1014"/>
                    </a:lnTo>
                    <a:lnTo>
                      <a:pt x="220" y="1023"/>
                    </a:lnTo>
                    <a:lnTo>
                      <a:pt x="229" y="1029"/>
                    </a:lnTo>
                    <a:lnTo>
                      <a:pt x="239" y="1036"/>
                    </a:lnTo>
                    <a:lnTo>
                      <a:pt x="248" y="1043"/>
                    </a:lnTo>
                    <a:lnTo>
                      <a:pt x="258" y="1049"/>
                    </a:lnTo>
                    <a:lnTo>
                      <a:pt x="267" y="1053"/>
                    </a:lnTo>
                    <a:lnTo>
                      <a:pt x="276" y="1059"/>
                    </a:lnTo>
                    <a:lnTo>
                      <a:pt x="286" y="1063"/>
                    </a:lnTo>
                    <a:lnTo>
                      <a:pt x="294" y="1066"/>
                    </a:lnTo>
                    <a:lnTo>
                      <a:pt x="304" y="1068"/>
                    </a:lnTo>
                    <a:lnTo>
                      <a:pt x="313" y="1070"/>
                    </a:lnTo>
                    <a:lnTo>
                      <a:pt x="323" y="1071"/>
                    </a:lnTo>
                    <a:lnTo>
                      <a:pt x="331" y="1072"/>
                    </a:lnTo>
                    <a:lnTo>
                      <a:pt x="343" y="1072"/>
                    </a:lnTo>
                    <a:lnTo>
                      <a:pt x="354" y="1072"/>
                    </a:lnTo>
                    <a:lnTo>
                      <a:pt x="365" y="1071"/>
                    </a:lnTo>
                    <a:lnTo>
                      <a:pt x="376" y="1070"/>
                    </a:lnTo>
                    <a:lnTo>
                      <a:pt x="386" y="1069"/>
                    </a:lnTo>
                    <a:lnTo>
                      <a:pt x="396" y="1067"/>
                    </a:lnTo>
                    <a:lnTo>
                      <a:pt x="406" y="1065"/>
                    </a:lnTo>
                    <a:lnTo>
                      <a:pt x="415" y="1062"/>
                    </a:lnTo>
                    <a:lnTo>
                      <a:pt x="424" y="1059"/>
                    </a:lnTo>
                    <a:lnTo>
                      <a:pt x="433" y="1055"/>
                    </a:lnTo>
                    <a:lnTo>
                      <a:pt x="440" y="1052"/>
                    </a:lnTo>
                    <a:lnTo>
                      <a:pt x="449" y="1047"/>
                    </a:lnTo>
                    <a:lnTo>
                      <a:pt x="457" y="1043"/>
                    </a:lnTo>
                    <a:lnTo>
                      <a:pt x="465" y="1039"/>
                    </a:lnTo>
                    <a:lnTo>
                      <a:pt x="472" y="1033"/>
                    </a:lnTo>
                    <a:lnTo>
                      <a:pt x="479" y="1028"/>
                    </a:lnTo>
                    <a:lnTo>
                      <a:pt x="486" y="1022"/>
                    </a:lnTo>
                    <a:lnTo>
                      <a:pt x="493" y="1016"/>
                    </a:lnTo>
                    <a:lnTo>
                      <a:pt x="498" y="1010"/>
                    </a:lnTo>
                    <a:lnTo>
                      <a:pt x="505" y="1004"/>
                    </a:lnTo>
                    <a:lnTo>
                      <a:pt x="511" y="996"/>
                    </a:lnTo>
                    <a:lnTo>
                      <a:pt x="516" y="989"/>
                    </a:lnTo>
                    <a:lnTo>
                      <a:pt x="522" y="982"/>
                    </a:lnTo>
                    <a:lnTo>
                      <a:pt x="528" y="974"/>
                    </a:lnTo>
                    <a:lnTo>
                      <a:pt x="532" y="966"/>
                    </a:lnTo>
                    <a:lnTo>
                      <a:pt x="537" y="959"/>
                    </a:lnTo>
                    <a:lnTo>
                      <a:pt x="541" y="950"/>
                    </a:lnTo>
                    <a:lnTo>
                      <a:pt x="547" y="942"/>
                    </a:lnTo>
                    <a:lnTo>
                      <a:pt x="551" y="932"/>
                    </a:lnTo>
                    <a:lnTo>
                      <a:pt x="555" y="924"/>
                    </a:lnTo>
                    <a:lnTo>
                      <a:pt x="559" y="914"/>
                    </a:lnTo>
                    <a:lnTo>
                      <a:pt x="562" y="905"/>
                    </a:lnTo>
                    <a:lnTo>
                      <a:pt x="563" y="898"/>
                    </a:lnTo>
                    <a:lnTo>
                      <a:pt x="563" y="890"/>
                    </a:lnTo>
                    <a:lnTo>
                      <a:pt x="562" y="884"/>
                    </a:lnTo>
                    <a:lnTo>
                      <a:pt x="562" y="879"/>
                    </a:lnTo>
                    <a:lnTo>
                      <a:pt x="561" y="873"/>
                    </a:lnTo>
                    <a:lnTo>
                      <a:pt x="560" y="868"/>
                    </a:lnTo>
                    <a:lnTo>
                      <a:pt x="558" y="864"/>
                    </a:lnTo>
                    <a:lnTo>
                      <a:pt x="556" y="859"/>
                    </a:lnTo>
                    <a:lnTo>
                      <a:pt x="554" y="854"/>
                    </a:lnTo>
                    <a:lnTo>
                      <a:pt x="551" y="849"/>
                    </a:lnTo>
                    <a:lnTo>
                      <a:pt x="548" y="844"/>
                    </a:lnTo>
                    <a:lnTo>
                      <a:pt x="544" y="838"/>
                    </a:lnTo>
                    <a:lnTo>
                      <a:pt x="538" y="831"/>
                    </a:lnTo>
                    <a:lnTo>
                      <a:pt x="533" y="824"/>
                    </a:lnTo>
                    <a:lnTo>
                      <a:pt x="528" y="817"/>
                    </a:lnTo>
                    <a:lnTo>
                      <a:pt x="520" y="807"/>
                    </a:lnTo>
                    <a:lnTo>
                      <a:pt x="517" y="804"/>
                    </a:lnTo>
                    <a:lnTo>
                      <a:pt x="515" y="800"/>
                    </a:lnTo>
                    <a:lnTo>
                      <a:pt x="514" y="796"/>
                    </a:lnTo>
                    <a:lnTo>
                      <a:pt x="513" y="791"/>
                    </a:lnTo>
                    <a:lnTo>
                      <a:pt x="513" y="786"/>
                    </a:lnTo>
                    <a:lnTo>
                      <a:pt x="513" y="781"/>
                    </a:lnTo>
                    <a:lnTo>
                      <a:pt x="514" y="777"/>
                    </a:lnTo>
                    <a:lnTo>
                      <a:pt x="515" y="772"/>
                    </a:lnTo>
                    <a:lnTo>
                      <a:pt x="516" y="766"/>
                    </a:lnTo>
                    <a:lnTo>
                      <a:pt x="518" y="760"/>
                    </a:lnTo>
                    <a:lnTo>
                      <a:pt x="519" y="755"/>
                    </a:lnTo>
                    <a:lnTo>
                      <a:pt x="520" y="749"/>
                    </a:lnTo>
                    <a:lnTo>
                      <a:pt x="521" y="744"/>
                    </a:lnTo>
                    <a:lnTo>
                      <a:pt x="522" y="739"/>
                    </a:lnTo>
                    <a:lnTo>
                      <a:pt x="522" y="734"/>
                    </a:lnTo>
                    <a:lnTo>
                      <a:pt x="521" y="728"/>
                    </a:lnTo>
                    <a:lnTo>
                      <a:pt x="517" y="722"/>
                    </a:lnTo>
                    <a:lnTo>
                      <a:pt x="512" y="718"/>
                    </a:lnTo>
                    <a:lnTo>
                      <a:pt x="506" y="717"/>
                    </a:lnTo>
                    <a:lnTo>
                      <a:pt x="500" y="716"/>
                    </a:lnTo>
                    <a:lnTo>
                      <a:pt x="494" y="715"/>
                    </a:lnTo>
                    <a:lnTo>
                      <a:pt x="489" y="711"/>
                    </a:lnTo>
                    <a:lnTo>
                      <a:pt x="485" y="705"/>
                    </a:lnTo>
                    <a:lnTo>
                      <a:pt x="481" y="695"/>
                    </a:lnTo>
                    <a:lnTo>
                      <a:pt x="478" y="682"/>
                    </a:lnTo>
                    <a:lnTo>
                      <a:pt x="477" y="670"/>
                    </a:lnTo>
                    <a:lnTo>
                      <a:pt x="478" y="657"/>
                    </a:lnTo>
                    <a:lnTo>
                      <a:pt x="479" y="646"/>
                    </a:lnTo>
                    <a:lnTo>
                      <a:pt x="483" y="635"/>
                    </a:lnTo>
                    <a:lnTo>
                      <a:pt x="486" y="624"/>
                    </a:lnTo>
                    <a:lnTo>
                      <a:pt x="491" y="614"/>
                    </a:lnTo>
                    <a:lnTo>
                      <a:pt x="496" y="604"/>
                    </a:lnTo>
                    <a:lnTo>
                      <a:pt x="500" y="594"/>
                    </a:lnTo>
                    <a:lnTo>
                      <a:pt x="506" y="584"/>
                    </a:lnTo>
                    <a:lnTo>
                      <a:pt x="511" y="575"/>
                    </a:lnTo>
                    <a:lnTo>
                      <a:pt x="515" y="565"/>
                    </a:lnTo>
                    <a:lnTo>
                      <a:pt x="518" y="556"/>
                    </a:lnTo>
                    <a:lnTo>
                      <a:pt x="520" y="545"/>
                    </a:lnTo>
                    <a:lnTo>
                      <a:pt x="522" y="536"/>
                    </a:lnTo>
                    <a:lnTo>
                      <a:pt x="522" y="527"/>
                    </a:lnTo>
                    <a:lnTo>
                      <a:pt x="521" y="518"/>
                    </a:lnTo>
                    <a:lnTo>
                      <a:pt x="520" y="510"/>
                    </a:lnTo>
                    <a:lnTo>
                      <a:pt x="518" y="500"/>
                    </a:lnTo>
                    <a:lnTo>
                      <a:pt x="515" y="492"/>
                    </a:lnTo>
                    <a:lnTo>
                      <a:pt x="511" y="482"/>
                    </a:lnTo>
                    <a:lnTo>
                      <a:pt x="508" y="474"/>
                    </a:lnTo>
                    <a:lnTo>
                      <a:pt x="505" y="465"/>
                    </a:lnTo>
                    <a:lnTo>
                      <a:pt x="500" y="455"/>
                    </a:lnTo>
                    <a:lnTo>
                      <a:pt x="496" y="446"/>
                    </a:lnTo>
                    <a:lnTo>
                      <a:pt x="493" y="437"/>
                    </a:lnTo>
                    <a:lnTo>
                      <a:pt x="490" y="428"/>
                    </a:lnTo>
                    <a:lnTo>
                      <a:pt x="488" y="419"/>
                    </a:lnTo>
                    <a:lnTo>
                      <a:pt x="486" y="411"/>
                    </a:lnTo>
                    <a:lnTo>
                      <a:pt x="485" y="402"/>
                    </a:lnTo>
                    <a:lnTo>
                      <a:pt x="485" y="395"/>
                    </a:lnTo>
                    <a:lnTo>
                      <a:pt x="486" y="389"/>
                    </a:lnTo>
                    <a:close/>
                  </a:path>
                </a:pathLst>
              </a:custGeom>
              <a:solidFill>
                <a:srgbClr val="AB57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1" name="Freeform 1139">
                <a:extLst>
                  <a:ext uri="{FF2B5EF4-FFF2-40B4-BE49-F238E27FC236}">
                    <a16:creationId xmlns:a16="http://schemas.microsoft.com/office/drawing/2014/main" id="{CBCE7C81-3076-B084-7391-9D4C8D8D393D}"/>
                  </a:ext>
                </a:extLst>
              </p:cNvPr>
              <p:cNvSpPr>
                <a:spLocks/>
              </p:cNvSpPr>
              <p:nvPr/>
            </p:nvSpPr>
            <p:spPr bwMode="auto">
              <a:xfrm>
                <a:off x="4293" y="3573"/>
                <a:ext cx="182" cy="345"/>
              </a:xfrm>
              <a:custGeom>
                <a:avLst/>
                <a:gdLst>
                  <a:gd name="T0" fmla="*/ 465 w 547"/>
                  <a:gd name="T1" fmla="*/ 316 h 1034"/>
                  <a:gd name="T2" fmla="*/ 507 w 547"/>
                  <a:gd name="T3" fmla="*/ 267 h 1034"/>
                  <a:gd name="T4" fmla="*/ 542 w 547"/>
                  <a:gd name="T5" fmla="*/ 216 h 1034"/>
                  <a:gd name="T6" fmla="*/ 547 w 547"/>
                  <a:gd name="T7" fmla="*/ 182 h 1034"/>
                  <a:gd name="T8" fmla="*/ 545 w 547"/>
                  <a:gd name="T9" fmla="*/ 157 h 1034"/>
                  <a:gd name="T10" fmla="*/ 540 w 547"/>
                  <a:gd name="T11" fmla="*/ 142 h 1034"/>
                  <a:gd name="T12" fmla="*/ 531 w 547"/>
                  <a:gd name="T13" fmla="*/ 137 h 1034"/>
                  <a:gd name="T14" fmla="*/ 513 w 547"/>
                  <a:gd name="T15" fmla="*/ 146 h 1034"/>
                  <a:gd name="T16" fmla="*/ 485 w 547"/>
                  <a:gd name="T17" fmla="*/ 158 h 1034"/>
                  <a:gd name="T18" fmla="*/ 446 w 547"/>
                  <a:gd name="T19" fmla="*/ 164 h 1034"/>
                  <a:gd name="T20" fmla="*/ 419 w 547"/>
                  <a:gd name="T21" fmla="*/ 142 h 1034"/>
                  <a:gd name="T22" fmla="*/ 399 w 547"/>
                  <a:gd name="T23" fmla="*/ 106 h 1034"/>
                  <a:gd name="T24" fmla="*/ 380 w 547"/>
                  <a:gd name="T25" fmla="*/ 67 h 1034"/>
                  <a:gd name="T26" fmla="*/ 348 w 547"/>
                  <a:gd name="T27" fmla="*/ 46 h 1034"/>
                  <a:gd name="T28" fmla="*/ 322 w 547"/>
                  <a:gd name="T29" fmla="*/ 26 h 1034"/>
                  <a:gd name="T30" fmla="*/ 294 w 547"/>
                  <a:gd name="T31" fmla="*/ 9 h 1034"/>
                  <a:gd name="T32" fmla="*/ 263 w 547"/>
                  <a:gd name="T33" fmla="*/ 1 h 1034"/>
                  <a:gd name="T34" fmla="*/ 219 w 547"/>
                  <a:gd name="T35" fmla="*/ 4 h 1034"/>
                  <a:gd name="T36" fmla="*/ 163 w 547"/>
                  <a:gd name="T37" fmla="*/ 47 h 1034"/>
                  <a:gd name="T38" fmla="*/ 122 w 547"/>
                  <a:gd name="T39" fmla="*/ 109 h 1034"/>
                  <a:gd name="T40" fmla="*/ 96 w 547"/>
                  <a:gd name="T41" fmla="*/ 152 h 1034"/>
                  <a:gd name="T42" fmla="*/ 72 w 547"/>
                  <a:gd name="T43" fmla="*/ 196 h 1034"/>
                  <a:gd name="T44" fmla="*/ 50 w 547"/>
                  <a:gd name="T45" fmla="*/ 243 h 1034"/>
                  <a:gd name="T46" fmla="*/ 32 w 547"/>
                  <a:gd name="T47" fmla="*/ 295 h 1034"/>
                  <a:gd name="T48" fmla="*/ 16 w 547"/>
                  <a:gd name="T49" fmla="*/ 354 h 1034"/>
                  <a:gd name="T50" fmla="*/ 4 w 547"/>
                  <a:gd name="T51" fmla="*/ 421 h 1034"/>
                  <a:gd name="T52" fmla="*/ 0 w 547"/>
                  <a:gd name="T53" fmla="*/ 485 h 1034"/>
                  <a:gd name="T54" fmla="*/ 3 w 547"/>
                  <a:gd name="T55" fmla="*/ 552 h 1034"/>
                  <a:gd name="T56" fmla="*/ 13 w 547"/>
                  <a:gd name="T57" fmla="*/ 617 h 1034"/>
                  <a:gd name="T58" fmla="*/ 26 w 547"/>
                  <a:gd name="T59" fmla="*/ 680 h 1034"/>
                  <a:gd name="T60" fmla="*/ 42 w 547"/>
                  <a:gd name="T61" fmla="*/ 736 h 1034"/>
                  <a:gd name="T62" fmla="*/ 58 w 547"/>
                  <a:gd name="T63" fmla="*/ 783 h 1034"/>
                  <a:gd name="T64" fmla="*/ 81 w 547"/>
                  <a:gd name="T65" fmla="*/ 833 h 1034"/>
                  <a:gd name="T66" fmla="*/ 115 w 547"/>
                  <a:gd name="T67" fmla="*/ 887 h 1034"/>
                  <a:gd name="T68" fmla="*/ 155 w 547"/>
                  <a:gd name="T69" fmla="*/ 936 h 1034"/>
                  <a:gd name="T70" fmla="*/ 200 w 547"/>
                  <a:gd name="T71" fmla="*/ 978 h 1034"/>
                  <a:gd name="T72" fmla="*/ 246 w 547"/>
                  <a:gd name="T73" fmla="*/ 1011 h 1034"/>
                  <a:gd name="T74" fmla="*/ 291 w 547"/>
                  <a:gd name="T75" fmla="*/ 1031 h 1034"/>
                  <a:gd name="T76" fmla="*/ 362 w 547"/>
                  <a:gd name="T77" fmla="*/ 1033 h 1034"/>
                  <a:gd name="T78" fmla="*/ 447 w 547"/>
                  <a:gd name="T79" fmla="*/ 1002 h 1034"/>
                  <a:gd name="T80" fmla="*/ 502 w 547"/>
                  <a:gd name="T81" fmla="*/ 941 h 1034"/>
                  <a:gd name="T82" fmla="*/ 529 w 547"/>
                  <a:gd name="T83" fmla="*/ 866 h 1034"/>
                  <a:gd name="T84" fmla="*/ 522 w 547"/>
                  <a:gd name="T85" fmla="*/ 844 h 1034"/>
                  <a:gd name="T86" fmla="*/ 505 w 547"/>
                  <a:gd name="T87" fmla="*/ 829 h 1034"/>
                  <a:gd name="T88" fmla="*/ 474 w 547"/>
                  <a:gd name="T89" fmla="*/ 803 h 1034"/>
                  <a:gd name="T90" fmla="*/ 466 w 547"/>
                  <a:gd name="T91" fmla="*/ 782 h 1034"/>
                  <a:gd name="T92" fmla="*/ 473 w 547"/>
                  <a:gd name="T93" fmla="*/ 755 h 1034"/>
                  <a:gd name="T94" fmla="*/ 480 w 547"/>
                  <a:gd name="T95" fmla="*/ 727 h 1034"/>
                  <a:gd name="T96" fmla="*/ 454 w 547"/>
                  <a:gd name="T97" fmla="*/ 710 h 1034"/>
                  <a:gd name="T98" fmla="*/ 429 w 547"/>
                  <a:gd name="T99" fmla="*/ 676 h 1034"/>
                  <a:gd name="T100" fmla="*/ 441 w 547"/>
                  <a:gd name="T101" fmla="*/ 610 h 1034"/>
                  <a:gd name="T102" fmla="*/ 472 w 547"/>
                  <a:gd name="T103" fmla="*/ 556 h 1034"/>
                  <a:gd name="T104" fmla="*/ 490 w 547"/>
                  <a:gd name="T105" fmla="*/ 501 h 1034"/>
                  <a:gd name="T106" fmla="*/ 476 w 547"/>
                  <a:gd name="T107" fmla="*/ 455 h 1034"/>
                  <a:gd name="T108" fmla="*/ 455 w 547"/>
                  <a:gd name="T109" fmla="*/ 407 h 1034"/>
                  <a:gd name="T110" fmla="*/ 446 w 547"/>
                  <a:gd name="T111" fmla="*/ 36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7" h="1034">
                    <a:moveTo>
                      <a:pt x="447" y="356"/>
                    </a:moveTo>
                    <a:lnTo>
                      <a:pt x="449" y="347"/>
                    </a:lnTo>
                    <a:lnTo>
                      <a:pt x="453" y="336"/>
                    </a:lnTo>
                    <a:lnTo>
                      <a:pt x="458" y="327"/>
                    </a:lnTo>
                    <a:lnTo>
                      <a:pt x="465" y="316"/>
                    </a:lnTo>
                    <a:lnTo>
                      <a:pt x="472" y="306"/>
                    </a:lnTo>
                    <a:lnTo>
                      <a:pt x="481" y="296"/>
                    </a:lnTo>
                    <a:lnTo>
                      <a:pt x="489" y="287"/>
                    </a:lnTo>
                    <a:lnTo>
                      <a:pt x="498" y="276"/>
                    </a:lnTo>
                    <a:lnTo>
                      <a:pt x="507" y="267"/>
                    </a:lnTo>
                    <a:lnTo>
                      <a:pt x="515" y="256"/>
                    </a:lnTo>
                    <a:lnTo>
                      <a:pt x="524" y="247"/>
                    </a:lnTo>
                    <a:lnTo>
                      <a:pt x="531" y="236"/>
                    </a:lnTo>
                    <a:lnTo>
                      <a:pt x="537" y="227"/>
                    </a:lnTo>
                    <a:lnTo>
                      <a:pt x="542" y="216"/>
                    </a:lnTo>
                    <a:lnTo>
                      <a:pt x="546" y="207"/>
                    </a:lnTo>
                    <a:lnTo>
                      <a:pt x="547" y="196"/>
                    </a:lnTo>
                    <a:lnTo>
                      <a:pt x="547" y="192"/>
                    </a:lnTo>
                    <a:lnTo>
                      <a:pt x="547" y="187"/>
                    </a:lnTo>
                    <a:lnTo>
                      <a:pt x="547" y="182"/>
                    </a:lnTo>
                    <a:lnTo>
                      <a:pt x="547" y="176"/>
                    </a:lnTo>
                    <a:lnTo>
                      <a:pt x="547" y="171"/>
                    </a:lnTo>
                    <a:lnTo>
                      <a:pt x="546" y="167"/>
                    </a:lnTo>
                    <a:lnTo>
                      <a:pt x="546" y="162"/>
                    </a:lnTo>
                    <a:lnTo>
                      <a:pt x="545" y="157"/>
                    </a:lnTo>
                    <a:lnTo>
                      <a:pt x="545" y="154"/>
                    </a:lnTo>
                    <a:lnTo>
                      <a:pt x="544" y="150"/>
                    </a:lnTo>
                    <a:lnTo>
                      <a:pt x="543" y="147"/>
                    </a:lnTo>
                    <a:lnTo>
                      <a:pt x="542" y="145"/>
                    </a:lnTo>
                    <a:lnTo>
                      <a:pt x="540" y="142"/>
                    </a:lnTo>
                    <a:lnTo>
                      <a:pt x="539" y="141"/>
                    </a:lnTo>
                    <a:lnTo>
                      <a:pt x="538" y="139"/>
                    </a:lnTo>
                    <a:lnTo>
                      <a:pt x="536" y="138"/>
                    </a:lnTo>
                    <a:lnTo>
                      <a:pt x="534" y="138"/>
                    </a:lnTo>
                    <a:lnTo>
                      <a:pt x="531" y="137"/>
                    </a:lnTo>
                    <a:lnTo>
                      <a:pt x="528" y="138"/>
                    </a:lnTo>
                    <a:lnTo>
                      <a:pt x="525" y="139"/>
                    </a:lnTo>
                    <a:lnTo>
                      <a:pt x="522" y="142"/>
                    </a:lnTo>
                    <a:lnTo>
                      <a:pt x="517" y="144"/>
                    </a:lnTo>
                    <a:lnTo>
                      <a:pt x="513" y="146"/>
                    </a:lnTo>
                    <a:lnTo>
                      <a:pt x="508" y="149"/>
                    </a:lnTo>
                    <a:lnTo>
                      <a:pt x="504" y="151"/>
                    </a:lnTo>
                    <a:lnTo>
                      <a:pt x="497" y="154"/>
                    </a:lnTo>
                    <a:lnTo>
                      <a:pt x="491" y="156"/>
                    </a:lnTo>
                    <a:lnTo>
                      <a:pt x="485" y="158"/>
                    </a:lnTo>
                    <a:lnTo>
                      <a:pt x="477" y="162"/>
                    </a:lnTo>
                    <a:lnTo>
                      <a:pt x="470" y="164"/>
                    </a:lnTo>
                    <a:lnTo>
                      <a:pt x="462" y="165"/>
                    </a:lnTo>
                    <a:lnTo>
                      <a:pt x="453" y="166"/>
                    </a:lnTo>
                    <a:lnTo>
                      <a:pt x="446" y="164"/>
                    </a:lnTo>
                    <a:lnTo>
                      <a:pt x="440" y="162"/>
                    </a:lnTo>
                    <a:lnTo>
                      <a:pt x="433" y="157"/>
                    </a:lnTo>
                    <a:lnTo>
                      <a:pt x="428" y="153"/>
                    </a:lnTo>
                    <a:lnTo>
                      <a:pt x="423" y="148"/>
                    </a:lnTo>
                    <a:lnTo>
                      <a:pt x="419" y="142"/>
                    </a:lnTo>
                    <a:lnTo>
                      <a:pt x="413" y="135"/>
                    </a:lnTo>
                    <a:lnTo>
                      <a:pt x="409" y="129"/>
                    </a:lnTo>
                    <a:lnTo>
                      <a:pt x="405" y="122"/>
                    </a:lnTo>
                    <a:lnTo>
                      <a:pt x="402" y="113"/>
                    </a:lnTo>
                    <a:lnTo>
                      <a:pt x="399" y="106"/>
                    </a:lnTo>
                    <a:lnTo>
                      <a:pt x="394" y="97"/>
                    </a:lnTo>
                    <a:lnTo>
                      <a:pt x="391" y="90"/>
                    </a:lnTo>
                    <a:lnTo>
                      <a:pt x="387" y="82"/>
                    </a:lnTo>
                    <a:lnTo>
                      <a:pt x="384" y="74"/>
                    </a:lnTo>
                    <a:lnTo>
                      <a:pt x="380" y="67"/>
                    </a:lnTo>
                    <a:lnTo>
                      <a:pt x="372" y="63"/>
                    </a:lnTo>
                    <a:lnTo>
                      <a:pt x="366" y="59"/>
                    </a:lnTo>
                    <a:lnTo>
                      <a:pt x="360" y="54"/>
                    </a:lnTo>
                    <a:lnTo>
                      <a:pt x="353" y="50"/>
                    </a:lnTo>
                    <a:lnTo>
                      <a:pt x="348" y="46"/>
                    </a:lnTo>
                    <a:lnTo>
                      <a:pt x="343" y="42"/>
                    </a:lnTo>
                    <a:lnTo>
                      <a:pt x="338" y="38"/>
                    </a:lnTo>
                    <a:lnTo>
                      <a:pt x="332" y="33"/>
                    </a:lnTo>
                    <a:lnTo>
                      <a:pt x="327" y="30"/>
                    </a:lnTo>
                    <a:lnTo>
                      <a:pt x="322" y="26"/>
                    </a:lnTo>
                    <a:lnTo>
                      <a:pt x="318" y="23"/>
                    </a:lnTo>
                    <a:lnTo>
                      <a:pt x="312" y="19"/>
                    </a:lnTo>
                    <a:lnTo>
                      <a:pt x="306" y="15"/>
                    </a:lnTo>
                    <a:lnTo>
                      <a:pt x="301" y="12"/>
                    </a:lnTo>
                    <a:lnTo>
                      <a:pt x="294" y="9"/>
                    </a:lnTo>
                    <a:lnTo>
                      <a:pt x="289" y="6"/>
                    </a:lnTo>
                    <a:lnTo>
                      <a:pt x="283" y="5"/>
                    </a:lnTo>
                    <a:lnTo>
                      <a:pt x="277" y="4"/>
                    </a:lnTo>
                    <a:lnTo>
                      <a:pt x="270" y="3"/>
                    </a:lnTo>
                    <a:lnTo>
                      <a:pt x="263" y="1"/>
                    </a:lnTo>
                    <a:lnTo>
                      <a:pt x="254" y="0"/>
                    </a:lnTo>
                    <a:lnTo>
                      <a:pt x="246" y="0"/>
                    </a:lnTo>
                    <a:lnTo>
                      <a:pt x="238" y="0"/>
                    </a:lnTo>
                    <a:lnTo>
                      <a:pt x="228" y="2"/>
                    </a:lnTo>
                    <a:lnTo>
                      <a:pt x="219" y="4"/>
                    </a:lnTo>
                    <a:lnTo>
                      <a:pt x="208" y="8"/>
                    </a:lnTo>
                    <a:lnTo>
                      <a:pt x="198" y="14"/>
                    </a:lnTo>
                    <a:lnTo>
                      <a:pt x="186" y="23"/>
                    </a:lnTo>
                    <a:lnTo>
                      <a:pt x="175" y="33"/>
                    </a:lnTo>
                    <a:lnTo>
                      <a:pt x="163" y="47"/>
                    </a:lnTo>
                    <a:lnTo>
                      <a:pt x="151" y="63"/>
                    </a:lnTo>
                    <a:lnTo>
                      <a:pt x="139" y="83"/>
                    </a:lnTo>
                    <a:lnTo>
                      <a:pt x="133" y="91"/>
                    </a:lnTo>
                    <a:lnTo>
                      <a:pt x="127" y="101"/>
                    </a:lnTo>
                    <a:lnTo>
                      <a:pt x="122" y="109"/>
                    </a:lnTo>
                    <a:lnTo>
                      <a:pt x="117" y="118"/>
                    </a:lnTo>
                    <a:lnTo>
                      <a:pt x="111" y="127"/>
                    </a:lnTo>
                    <a:lnTo>
                      <a:pt x="106" y="135"/>
                    </a:lnTo>
                    <a:lnTo>
                      <a:pt x="101" y="144"/>
                    </a:lnTo>
                    <a:lnTo>
                      <a:pt x="96" y="152"/>
                    </a:lnTo>
                    <a:lnTo>
                      <a:pt x="90" y="161"/>
                    </a:lnTo>
                    <a:lnTo>
                      <a:pt x="86" y="170"/>
                    </a:lnTo>
                    <a:lnTo>
                      <a:pt x="81" y="178"/>
                    </a:lnTo>
                    <a:lnTo>
                      <a:pt x="77" y="187"/>
                    </a:lnTo>
                    <a:lnTo>
                      <a:pt x="72" y="196"/>
                    </a:lnTo>
                    <a:lnTo>
                      <a:pt x="67" y="205"/>
                    </a:lnTo>
                    <a:lnTo>
                      <a:pt x="63" y="214"/>
                    </a:lnTo>
                    <a:lnTo>
                      <a:pt x="59" y="224"/>
                    </a:lnTo>
                    <a:lnTo>
                      <a:pt x="55" y="233"/>
                    </a:lnTo>
                    <a:lnTo>
                      <a:pt x="50" y="243"/>
                    </a:lnTo>
                    <a:lnTo>
                      <a:pt x="46" y="253"/>
                    </a:lnTo>
                    <a:lnTo>
                      <a:pt x="42" y="264"/>
                    </a:lnTo>
                    <a:lnTo>
                      <a:pt x="38" y="273"/>
                    </a:lnTo>
                    <a:lnTo>
                      <a:pt x="35" y="284"/>
                    </a:lnTo>
                    <a:lnTo>
                      <a:pt x="32" y="295"/>
                    </a:lnTo>
                    <a:lnTo>
                      <a:pt x="28" y="306"/>
                    </a:lnTo>
                    <a:lnTo>
                      <a:pt x="24" y="318"/>
                    </a:lnTo>
                    <a:lnTo>
                      <a:pt x="22" y="330"/>
                    </a:lnTo>
                    <a:lnTo>
                      <a:pt x="18" y="342"/>
                    </a:lnTo>
                    <a:lnTo>
                      <a:pt x="16" y="354"/>
                    </a:lnTo>
                    <a:lnTo>
                      <a:pt x="13" y="368"/>
                    </a:lnTo>
                    <a:lnTo>
                      <a:pt x="11" y="381"/>
                    </a:lnTo>
                    <a:lnTo>
                      <a:pt x="7" y="395"/>
                    </a:lnTo>
                    <a:lnTo>
                      <a:pt x="5" y="410"/>
                    </a:lnTo>
                    <a:lnTo>
                      <a:pt x="4" y="421"/>
                    </a:lnTo>
                    <a:lnTo>
                      <a:pt x="2" y="434"/>
                    </a:lnTo>
                    <a:lnTo>
                      <a:pt x="1" y="446"/>
                    </a:lnTo>
                    <a:lnTo>
                      <a:pt x="0" y="459"/>
                    </a:lnTo>
                    <a:lnTo>
                      <a:pt x="0" y="472"/>
                    </a:lnTo>
                    <a:lnTo>
                      <a:pt x="0" y="485"/>
                    </a:lnTo>
                    <a:lnTo>
                      <a:pt x="0" y="498"/>
                    </a:lnTo>
                    <a:lnTo>
                      <a:pt x="0" y="512"/>
                    </a:lnTo>
                    <a:lnTo>
                      <a:pt x="1" y="524"/>
                    </a:lnTo>
                    <a:lnTo>
                      <a:pt x="2" y="538"/>
                    </a:lnTo>
                    <a:lnTo>
                      <a:pt x="3" y="552"/>
                    </a:lnTo>
                    <a:lnTo>
                      <a:pt x="4" y="564"/>
                    </a:lnTo>
                    <a:lnTo>
                      <a:pt x="6" y="578"/>
                    </a:lnTo>
                    <a:lnTo>
                      <a:pt x="8" y="591"/>
                    </a:lnTo>
                    <a:lnTo>
                      <a:pt x="11" y="604"/>
                    </a:lnTo>
                    <a:lnTo>
                      <a:pt x="13" y="617"/>
                    </a:lnTo>
                    <a:lnTo>
                      <a:pt x="15" y="630"/>
                    </a:lnTo>
                    <a:lnTo>
                      <a:pt x="18" y="643"/>
                    </a:lnTo>
                    <a:lnTo>
                      <a:pt x="20" y="656"/>
                    </a:lnTo>
                    <a:lnTo>
                      <a:pt x="23" y="668"/>
                    </a:lnTo>
                    <a:lnTo>
                      <a:pt x="26" y="680"/>
                    </a:lnTo>
                    <a:lnTo>
                      <a:pt x="29" y="691"/>
                    </a:lnTo>
                    <a:lnTo>
                      <a:pt x="33" y="703"/>
                    </a:lnTo>
                    <a:lnTo>
                      <a:pt x="36" y="715"/>
                    </a:lnTo>
                    <a:lnTo>
                      <a:pt x="39" y="726"/>
                    </a:lnTo>
                    <a:lnTo>
                      <a:pt x="42" y="736"/>
                    </a:lnTo>
                    <a:lnTo>
                      <a:pt x="45" y="746"/>
                    </a:lnTo>
                    <a:lnTo>
                      <a:pt x="48" y="757"/>
                    </a:lnTo>
                    <a:lnTo>
                      <a:pt x="52" y="766"/>
                    </a:lnTo>
                    <a:lnTo>
                      <a:pt x="55" y="774"/>
                    </a:lnTo>
                    <a:lnTo>
                      <a:pt x="58" y="783"/>
                    </a:lnTo>
                    <a:lnTo>
                      <a:pt x="61" y="791"/>
                    </a:lnTo>
                    <a:lnTo>
                      <a:pt x="65" y="802"/>
                    </a:lnTo>
                    <a:lnTo>
                      <a:pt x="70" y="812"/>
                    </a:lnTo>
                    <a:lnTo>
                      <a:pt x="76" y="823"/>
                    </a:lnTo>
                    <a:lnTo>
                      <a:pt x="81" y="833"/>
                    </a:lnTo>
                    <a:lnTo>
                      <a:pt x="87" y="845"/>
                    </a:lnTo>
                    <a:lnTo>
                      <a:pt x="94" y="855"/>
                    </a:lnTo>
                    <a:lnTo>
                      <a:pt x="101" y="866"/>
                    </a:lnTo>
                    <a:lnTo>
                      <a:pt x="107" y="876"/>
                    </a:lnTo>
                    <a:lnTo>
                      <a:pt x="115" y="887"/>
                    </a:lnTo>
                    <a:lnTo>
                      <a:pt x="123" y="896"/>
                    </a:lnTo>
                    <a:lnTo>
                      <a:pt x="130" y="907"/>
                    </a:lnTo>
                    <a:lnTo>
                      <a:pt x="138" y="917"/>
                    </a:lnTo>
                    <a:lnTo>
                      <a:pt x="147" y="927"/>
                    </a:lnTo>
                    <a:lnTo>
                      <a:pt x="155" y="936"/>
                    </a:lnTo>
                    <a:lnTo>
                      <a:pt x="164" y="945"/>
                    </a:lnTo>
                    <a:lnTo>
                      <a:pt x="172" y="954"/>
                    </a:lnTo>
                    <a:lnTo>
                      <a:pt x="181" y="963"/>
                    </a:lnTo>
                    <a:lnTo>
                      <a:pt x="190" y="971"/>
                    </a:lnTo>
                    <a:lnTo>
                      <a:pt x="200" y="978"/>
                    </a:lnTo>
                    <a:lnTo>
                      <a:pt x="208" y="986"/>
                    </a:lnTo>
                    <a:lnTo>
                      <a:pt x="218" y="993"/>
                    </a:lnTo>
                    <a:lnTo>
                      <a:pt x="227" y="999"/>
                    </a:lnTo>
                    <a:lnTo>
                      <a:pt x="237" y="1006"/>
                    </a:lnTo>
                    <a:lnTo>
                      <a:pt x="246" y="1011"/>
                    </a:lnTo>
                    <a:lnTo>
                      <a:pt x="256" y="1016"/>
                    </a:lnTo>
                    <a:lnTo>
                      <a:pt x="265" y="1020"/>
                    </a:lnTo>
                    <a:lnTo>
                      <a:pt x="273" y="1025"/>
                    </a:lnTo>
                    <a:lnTo>
                      <a:pt x="283" y="1028"/>
                    </a:lnTo>
                    <a:lnTo>
                      <a:pt x="291" y="1031"/>
                    </a:lnTo>
                    <a:lnTo>
                      <a:pt x="301" y="1033"/>
                    </a:lnTo>
                    <a:lnTo>
                      <a:pt x="309" y="1034"/>
                    </a:lnTo>
                    <a:lnTo>
                      <a:pt x="318" y="1034"/>
                    </a:lnTo>
                    <a:lnTo>
                      <a:pt x="341" y="1034"/>
                    </a:lnTo>
                    <a:lnTo>
                      <a:pt x="362" y="1033"/>
                    </a:lnTo>
                    <a:lnTo>
                      <a:pt x="382" y="1030"/>
                    </a:lnTo>
                    <a:lnTo>
                      <a:pt x="400" y="1025"/>
                    </a:lnTo>
                    <a:lnTo>
                      <a:pt x="416" y="1018"/>
                    </a:lnTo>
                    <a:lnTo>
                      <a:pt x="432" y="1011"/>
                    </a:lnTo>
                    <a:lnTo>
                      <a:pt x="447" y="1002"/>
                    </a:lnTo>
                    <a:lnTo>
                      <a:pt x="460" y="992"/>
                    </a:lnTo>
                    <a:lnTo>
                      <a:pt x="471" y="981"/>
                    </a:lnTo>
                    <a:lnTo>
                      <a:pt x="482" y="968"/>
                    </a:lnTo>
                    <a:lnTo>
                      <a:pt x="492" y="955"/>
                    </a:lnTo>
                    <a:lnTo>
                      <a:pt x="502" y="941"/>
                    </a:lnTo>
                    <a:lnTo>
                      <a:pt x="510" y="925"/>
                    </a:lnTo>
                    <a:lnTo>
                      <a:pt x="517" y="909"/>
                    </a:lnTo>
                    <a:lnTo>
                      <a:pt x="524" y="891"/>
                    </a:lnTo>
                    <a:lnTo>
                      <a:pt x="530" y="873"/>
                    </a:lnTo>
                    <a:lnTo>
                      <a:pt x="529" y="866"/>
                    </a:lnTo>
                    <a:lnTo>
                      <a:pt x="528" y="861"/>
                    </a:lnTo>
                    <a:lnTo>
                      <a:pt x="527" y="854"/>
                    </a:lnTo>
                    <a:lnTo>
                      <a:pt x="525" y="850"/>
                    </a:lnTo>
                    <a:lnTo>
                      <a:pt x="523" y="847"/>
                    </a:lnTo>
                    <a:lnTo>
                      <a:pt x="522" y="844"/>
                    </a:lnTo>
                    <a:lnTo>
                      <a:pt x="518" y="841"/>
                    </a:lnTo>
                    <a:lnTo>
                      <a:pt x="516" y="838"/>
                    </a:lnTo>
                    <a:lnTo>
                      <a:pt x="513" y="835"/>
                    </a:lnTo>
                    <a:lnTo>
                      <a:pt x="509" y="832"/>
                    </a:lnTo>
                    <a:lnTo>
                      <a:pt x="505" y="829"/>
                    </a:lnTo>
                    <a:lnTo>
                      <a:pt x="499" y="826"/>
                    </a:lnTo>
                    <a:lnTo>
                      <a:pt x="494" y="822"/>
                    </a:lnTo>
                    <a:lnTo>
                      <a:pt x="489" y="817"/>
                    </a:lnTo>
                    <a:lnTo>
                      <a:pt x="482" y="810"/>
                    </a:lnTo>
                    <a:lnTo>
                      <a:pt x="474" y="803"/>
                    </a:lnTo>
                    <a:lnTo>
                      <a:pt x="470" y="800"/>
                    </a:lnTo>
                    <a:lnTo>
                      <a:pt x="468" y="796"/>
                    </a:lnTo>
                    <a:lnTo>
                      <a:pt x="466" y="791"/>
                    </a:lnTo>
                    <a:lnTo>
                      <a:pt x="466" y="786"/>
                    </a:lnTo>
                    <a:lnTo>
                      <a:pt x="466" y="782"/>
                    </a:lnTo>
                    <a:lnTo>
                      <a:pt x="467" y="777"/>
                    </a:lnTo>
                    <a:lnTo>
                      <a:pt x="468" y="771"/>
                    </a:lnTo>
                    <a:lnTo>
                      <a:pt x="470" y="766"/>
                    </a:lnTo>
                    <a:lnTo>
                      <a:pt x="471" y="761"/>
                    </a:lnTo>
                    <a:lnTo>
                      <a:pt x="473" y="755"/>
                    </a:lnTo>
                    <a:lnTo>
                      <a:pt x="475" y="749"/>
                    </a:lnTo>
                    <a:lnTo>
                      <a:pt x="477" y="744"/>
                    </a:lnTo>
                    <a:lnTo>
                      <a:pt x="478" y="738"/>
                    </a:lnTo>
                    <a:lnTo>
                      <a:pt x="480" y="732"/>
                    </a:lnTo>
                    <a:lnTo>
                      <a:pt x="480" y="727"/>
                    </a:lnTo>
                    <a:lnTo>
                      <a:pt x="480" y="722"/>
                    </a:lnTo>
                    <a:lnTo>
                      <a:pt x="474" y="714"/>
                    </a:lnTo>
                    <a:lnTo>
                      <a:pt x="468" y="710"/>
                    </a:lnTo>
                    <a:lnTo>
                      <a:pt x="461" y="709"/>
                    </a:lnTo>
                    <a:lnTo>
                      <a:pt x="454" y="710"/>
                    </a:lnTo>
                    <a:lnTo>
                      <a:pt x="447" y="710"/>
                    </a:lnTo>
                    <a:lnTo>
                      <a:pt x="442" y="707"/>
                    </a:lnTo>
                    <a:lnTo>
                      <a:pt x="436" y="702"/>
                    </a:lnTo>
                    <a:lnTo>
                      <a:pt x="432" y="690"/>
                    </a:lnTo>
                    <a:lnTo>
                      <a:pt x="429" y="676"/>
                    </a:lnTo>
                    <a:lnTo>
                      <a:pt x="428" y="661"/>
                    </a:lnTo>
                    <a:lnTo>
                      <a:pt x="429" y="647"/>
                    </a:lnTo>
                    <a:lnTo>
                      <a:pt x="431" y="635"/>
                    </a:lnTo>
                    <a:lnTo>
                      <a:pt x="435" y="622"/>
                    </a:lnTo>
                    <a:lnTo>
                      <a:pt x="441" y="610"/>
                    </a:lnTo>
                    <a:lnTo>
                      <a:pt x="446" y="599"/>
                    </a:lnTo>
                    <a:lnTo>
                      <a:pt x="452" y="587"/>
                    </a:lnTo>
                    <a:lnTo>
                      <a:pt x="460" y="577"/>
                    </a:lnTo>
                    <a:lnTo>
                      <a:pt x="466" y="566"/>
                    </a:lnTo>
                    <a:lnTo>
                      <a:pt x="472" y="556"/>
                    </a:lnTo>
                    <a:lnTo>
                      <a:pt x="478" y="544"/>
                    </a:lnTo>
                    <a:lnTo>
                      <a:pt x="484" y="534"/>
                    </a:lnTo>
                    <a:lnTo>
                      <a:pt x="487" y="523"/>
                    </a:lnTo>
                    <a:lnTo>
                      <a:pt x="490" y="513"/>
                    </a:lnTo>
                    <a:lnTo>
                      <a:pt x="490" y="501"/>
                    </a:lnTo>
                    <a:lnTo>
                      <a:pt x="489" y="493"/>
                    </a:lnTo>
                    <a:lnTo>
                      <a:pt x="487" y="483"/>
                    </a:lnTo>
                    <a:lnTo>
                      <a:pt x="485" y="474"/>
                    </a:lnTo>
                    <a:lnTo>
                      <a:pt x="481" y="465"/>
                    </a:lnTo>
                    <a:lnTo>
                      <a:pt x="476" y="455"/>
                    </a:lnTo>
                    <a:lnTo>
                      <a:pt x="472" y="445"/>
                    </a:lnTo>
                    <a:lnTo>
                      <a:pt x="468" y="436"/>
                    </a:lnTo>
                    <a:lnTo>
                      <a:pt x="464" y="425"/>
                    </a:lnTo>
                    <a:lnTo>
                      <a:pt x="460" y="416"/>
                    </a:lnTo>
                    <a:lnTo>
                      <a:pt x="455" y="407"/>
                    </a:lnTo>
                    <a:lnTo>
                      <a:pt x="452" y="397"/>
                    </a:lnTo>
                    <a:lnTo>
                      <a:pt x="449" y="388"/>
                    </a:lnTo>
                    <a:lnTo>
                      <a:pt x="447" y="379"/>
                    </a:lnTo>
                    <a:lnTo>
                      <a:pt x="446" y="371"/>
                    </a:lnTo>
                    <a:lnTo>
                      <a:pt x="446" y="363"/>
                    </a:lnTo>
                    <a:lnTo>
                      <a:pt x="447" y="356"/>
                    </a:lnTo>
                    <a:close/>
                  </a:path>
                </a:pathLst>
              </a:custGeom>
              <a:solidFill>
                <a:srgbClr val="BA61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2" name="Freeform 1140">
                <a:extLst>
                  <a:ext uri="{FF2B5EF4-FFF2-40B4-BE49-F238E27FC236}">
                    <a16:creationId xmlns:a16="http://schemas.microsoft.com/office/drawing/2014/main" id="{44534184-E578-0DA0-CE98-9A869006AA2E}"/>
                  </a:ext>
                </a:extLst>
              </p:cNvPr>
              <p:cNvSpPr>
                <a:spLocks/>
              </p:cNvSpPr>
              <p:nvPr/>
            </p:nvSpPr>
            <p:spPr bwMode="auto">
              <a:xfrm>
                <a:off x="4300" y="3578"/>
                <a:ext cx="169" cy="333"/>
              </a:xfrm>
              <a:custGeom>
                <a:avLst/>
                <a:gdLst>
                  <a:gd name="T0" fmla="*/ 426 w 508"/>
                  <a:gd name="T1" fmla="*/ 291 h 999"/>
                  <a:gd name="T2" fmla="*/ 467 w 508"/>
                  <a:gd name="T3" fmla="*/ 251 h 999"/>
                  <a:gd name="T4" fmla="*/ 501 w 508"/>
                  <a:gd name="T5" fmla="*/ 210 h 999"/>
                  <a:gd name="T6" fmla="*/ 508 w 508"/>
                  <a:gd name="T7" fmla="*/ 165 h 999"/>
                  <a:gd name="T8" fmla="*/ 500 w 508"/>
                  <a:gd name="T9" fmla="*/ 139 h 999"/>
                  <a:gd name="T10" fmla="*/ 484 w 508"/>
                  <a:gd name="T11" fmla="*/ 138 h 999"/>
                  <a:gd name="T12" fmla="*/ 463 w 508"/>
                  <a:gd name="T13" fmla="*/ 147 h 999"/>
                  <a:gd name="T14" fmla="*/ 433 w 508"/>
                  <a:gd name="T15" fmla="*/ 154 h 999"/>
                  <a:gd name="T16" fmla="*/ 402 w 508"/>
                  <a:gd name="T17" fmla="*/ 142 h 999"/>
                  <a:gd name="T18" fmla="*/ 381 w 508"/>
                  <a:gd name="T19" fmla="*/ 110 h 999"/>
                  <a:gd name="T20" fmla="*/ 364 w 508"/>
                  <a:gd name="T21" fmla="*/ 72 h 999"/>
                  <a:gd name="T22" fmla="*/ 338 w 508"/>
                  <a:gd name="T23" fmla="*/ 46 h 999"/>
                  <a:gd name="T24" fmla="*/ 310 w 508"/>
                  <a:gd name="T25" fmla="*/ 27 h 999"/>
                  <a:gd name="T26" fmla="*/ 284 w 508"/>
                  <a:gd name="T27" fmla="*/ 11 h 999"/>
                  <a:gd name="T28" fmla="*/ 257 w 508"/>
                  <a:gd name="T29" fmla="*/ 1 h 999"/>
                  <a:gd name="T30" fmla="*/ 221 w 508"/>
                  <a:gd name="T31" fmla="*/ 1 h 999"/>
                  <a:gd name="T32" fmla="*/ 175 w 508"/>
                  <a:gd name="T33" fmla="*/ 26 h 999"/>
                  <a:gd name="T34" fmla="*/ 127 w 508"/>
                  <a:gd name="T35" fmla="*/ 87 h 999"/>
                  <a:gd name="T36" fmla="*/ 102 w 508"/>
                  <a:gd name="T37" fmla="*/ 128 h 999"/>
                  <a:gd name="T38" fmla="*/ 79 w 508"/>
                  <a:gd name="T39" fmla="*/ 169 h 999"/>
                  <a:gd name="T40" fmla="*/ 59 w 508"/>
                  <a:gd name="T41" fmla="*/ 211 h 999"/>
                  <a:gd name="T42" fmla="*/ 40 w 508"/>
                  <a:gd name="T43" fmla="*/ 258 h 999"/>
                  <a:gd name="T44" fmla="*/ 24 w 508"/>
                  <a:gd name="T45" fmla="*/ 312 h 999"/>
                  <a:gd name="T46" fmla="*/ 11 w 508"/>
                  <a:gd name="T47" fmla="*/ 374 h 999"/>
                  <a:gd name="T48" fmla="*/ 1 w 508"/>
                  <a:gd name="T49" fmla="*/ 438 h 999"/>
                  <a:gd name="T50" fmla="*/ 0 w 508"/>
                  <a:gd name="T51" fmla="*/ 503 h 999"/>
                  <a:gd name="T52" fmla="*/ 6 w 508"/>
                  <a:gd name="T53" fmla="*/ 568 h 999"/>
                  <a:gd name="T54" fmla="*/ 17 w 508"/>
                  <a:gd name="T55" fmla="*/ 631 h 999"/>
                  <a:gd name="T56" fmla="*/ 31 w 508"/>
                  <a:gd name="T57" fmla="*/ 689 h 999"/>
                  <a:gd name="T58" fmla="*/ 46 w 508"/>
                  <a:gd name="T59" fmla="*/ 738 h 999"/>
                  <a:gd name="T60" fmla="*/ 63 w 508"/>
                  <a:gd name="T61" fmla="*/ 784 h 999"/>
                  <a:gd name="T62" fmla="*/ 93 w 508"/>
                  <a:gd name="T63" fmla="*/ 835 h 999"/>
                  <a:gd name="T64" fmla="*/ 129 w 508"/>
                  <a:gd name="T65" fmla="*/ 885 h 999"/>
                  <a:gd name="T66" fmla="*/ 171 w 508"/>
                  <a:gd name="T67" fmla="*/ 929 h 999"/>
                  <a:gd name="T68" fmla="*/ 217 w 508"/>
                  <a:gd name="T69" fmla="*/ 964 h 999"/>
                  <a:gd name="T70" fmla="*/ 262 w 508"/>
                  <a:gd name="T71" fmla="*/ 989 h 999"/>
                  <a:gd name="T72" fmla="*/ 304 w 508"/>
                  <a:gd name="T73" fmla="*/ 999 h 999"/>
                  <a:gd name="T74" fmla="*/ 402 w 508"/>
                  <a:gd name="T75" fmla="*/ 983 h 999"/>
                  <a:gd name="T76" fmla="*/ 461 w 508"/>
                  <a:gd name="T77" fmla="*/ 935 h 999"/>
                  <a:gd name="T78" fmla="*/ 493 w 508"/>
                  <a:gd name="T79" fmla="*/ 861 h 999"/>
                  <a:gd name="T80" fmla="*/ 488 w 508"/>
                  <a:gd name="T81" fmla="*/ 825 h 999"/>
                  <a:gd name="T82" fmla="*/ 472 w 508"/>
                  <a:gd name="T83" fmla="*/ 818 h 999"/>
                  <a:gd name="T84" fmla="*/ 444 w 508"/>
                  <a:gd name="T85" fmla="*/ 811 h 999"/>
                  <a:gd name="T86" fmla="*/ 420 w 508"/>
                  <a:gd name="T87" fmla="*/ 789 h 999"/>
                  <a:gd name="T88" fmla="*/ 425 w 508"/>
                  <a:gd name="T89" fmla="*/ 763 h 999"/>
                  <a:gd name="T90" fmla="*/ 436 w 508"/>
                  <a:gd name="T91" fmla="*/ 733 h 999"/>
                  <a:gd name="T92" fmla="*/ 425 w 508"/>
                  <a:gd name="T93" fmla="*/ 706 h 999"/>
                  <a:gd name="T94" fmla="*/ 389 w 508"/>
                  <a:gd name="T95" fmla="*/ 701 h 999"/>
                  <a:gd name="T96" fmla="*/ 384 w 508"/>
                  <a:gd name="T97" fmla="*/ 625 h 999"/>
                  <a:gd name="T98" fmla="*/ 420 w 508"/>
                  <a:gd name="T99" fmla="*/ 561 h 999"/>
                  <a:gd name="T100" fmla="*/ 454 w 508"/>
                  <a:gd name="T101" fmla="*/ 502 h 999"/>
                  <a:gd name="T102" fmla="*/ 451 w 508"/>
                  <a:gd name="T103" fmla="*/ 449 h 999"/>
                  <a:gd name="T104" fmla="*/ 428 w 508"/>
                  <a:gd name="T105" fmla="*/ 398 h 999"/>
                  <a:gd name="T106" fmla="*/ 408 w 508"/>
                  <a:gd name="T107" fmla="*/ 349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99">
                    <a:moveTo>
                      <a:pt x="408" y="326"/>
                    </a:moveTo>
                    <a:lnTo>
                      <a:pt x="410" y="317"/>
                    </a:lnTo>
                    <a:lnTo>
                      <a:pt x="414" y="308"/>
                    </a:lnTo>
                    <a:lnTo>
                      <a:pt x="420" y="299"/>
                    </a:lnTo>
                    <a:lnTo>
                      <a:pt x="426" y="291"/>
                    </a:lnTo>
                    <a:lnTo>
                      <a:pt x="434" y="283"/>
                    </a:lnTo>
                    <a:lnTo>
                      <a:pt x="442" y="275"/>
                    </a:lnTo>
                    <a:lnTo>
                      <a:pt x="450" y="266"/>
                    </a:lnTo>
                    <a:lnTo>
                      <a:pt x="459" y="258"/>
                    </a:lnTo>
                    <a:lnTo>
                      <a:pt x="467" y="251"/>
                    </a:lnTo>
                    <a:lnTo>
                      <a:pt x="475" y="242"/>
                    </a:lnTo>
                    <a:lnTo>
                      <a:pt x="483" y="234"/>
                    </a:lnTo>
                    <a:lnTo>
                      <a:pt x="490" y="226"/>
                    </a:lnTo>
                    <a:lnTo>
                      <a:pt x="496" y="218"/>
                    </a:lnTo>
                    <a:lnTo>
                      <a:pt x="501" y="210"/>
                    </a:lnTo>
                    <a:lnTo>
                      <a:pt x="505" y="201"/>
                    </a:lnTo>
                    <a:lnTo>
                      <a:pt x="507" y="193"/>
                    </a:lnTo>
                    <a:lnTo>
                      <a:pt x="507" y="183"/>
                    </a:lnTo>
                    <a:lnTo>
                      <a:pt x="508" y="174"/>
                    </a:lnTo>
                    <a:lnTo>
                      <a:pt x="508" y="165"/>
                    </a:lnTo>
                    <a:lnTo>
                      <a:pt x="507" y="157"/>
                    </a:lnTo>
                    <a:lnTo>
                      <a:pt x="507" y="151"/>
                    </a:lnTo>
                    <a:lnTo>
                      <a:pt x="505" y="145"/>
                    </a:lnTo>
                    <a:lnTo>
                      <a:pt x="503" y="141"/>
                    </a:lnTo>
                    <a:lnTo>
                      <a:pt x="500" y="139"/>
                    </a:lnTo>
                    <a:lnTo>
                      <a:pt x="496" y="138"/>
                    </a:lnTo>
                    <a:lnTo>
                      <a:pt x="493" y="137"/>
                    </a:lnTo>
                    <a:lnTo>
                      <a:pt x="490" y="137"/>
                    </a:lnTo>
                    <a:lnTo>
                      <a:pt x="487" y="137"/>
                    </a:lnTo>
                    <a:lnTo>
                      <a:pt x="484" y="138"/>
                    </a:lnTo>
                    <a:lnTo>
                      <a:pt x="481" y="139"/>
                    </a:lnTo>
                    <a:lnTo>
                      <a:pt x="476" y="141"/>
                    </a:lnTo>
                    <a:lnTo>
                      <a:pt x="472" y="142"/>
                    </a:lnTo>
                    <a:lnTo>
                      <a:pt x="468" y="144"/>
                    </a:lnTo>
                    <a:lnTo>
                      <a:pt x="463" y="147"/>
                    </a:lnTo>
                    <a:lnTo>
                      <a:pt x="457" y="149"/>
                    </a:lnTo>
                    <a:lnTo>
                      <a:pt x="452" y="150"/>
                    </a:lnTo>
                    <a:lnTo>
                      <a:pt x="446" y="151"/>
                    </a:lnTo>
                    <a:lnTo>
                      <a:pt x="440" y="153"/>
                    </a:lnTo>
                    <a:lnTo>
                      <a:pt x="433" y="154"/>
                    </a:lnTo>
                    <a:lnTo>
                      <a:pt x="426" y="154"/>
                    </a:lnTo>
                    <a:lnTo>
                      <a:pt x="419" y="153"/>
                    </a:lnTo>
                    <a:lnTo>
                      <a:pt x="413" y="150"/>
                    </a:lnTo>
                    <a:lnTo>
                      <a:pt x="408" y="147"/>
                    </a:lnTo>
                    <a:lnTo>
                      <a:pt x="402" y="142"/>
                    </a:lnTo>
                    <a:lnTo>
                      <a:pt x="398" y="137"/>
                    </a:lnTo>
                    <a:lnTo>
                      <a:pt x="393" y="131"/>
                    </a:lnTo>
                    <a:lnTo>
                      <a:pt x="389" y="124"/>
                    </a:lnTo>
                    <a:lnTo>
                      <a:pt x="385" y="117"/>
                    </a:lnTo>
                    <a:lnTo>
                      <a:pt x="381" y="110"/>
                    </a:lnTo>
                    <a:lnTo>
                      <a:pt x="378" y="102"/>
                    </a:lnTo>
                    <a:lnTo>
                      <a:pt x="374" y="94"/>
                    </a:lnTo>
                    <a:lnTo>
                      <a:pt x="370" y="87"/>
                    </a:lnTo>
                    <a:lnTo>
                      <a:pt x="367" y="79"/>
                    </a:lnTo>
                    <a:lnTo>
                      <a:pt x="364" y="72"/>
                    </a:lnTo>
                    <a:lnTo>
                      <a:pt x="360" y="65"/>
                    </a:lnTo>
                    <a:lnTo>
                      <a:pt x="355" y="58"/>
                    </a:lnTo>
                    <a:lnTo>
                      <a:pt x="349" y="54"/>
                    </a:lnTo>
                    <a:lnTo>
                      <a:pt x="343" y="50"/>
                    </a:lnTo>
                    <a:lnTo>
                      <a:pt x="338" y="46"/>
                    </a:lnTo>
                    <a:lnTo>
                      <a:pt x="331" y="41"/>
                    </a:lnTo>
                    <a:lnTo>
                      <a:pt x="326" y="37"/>
                    </a:lnTo>
                    <a:lnTo>
                      <a:pt x="320" y="34"/>
                    </a:lnTo>
                    <a:lnTo>
                      <a:pt x="314" y="31"/>
                    </a:lnTo>
                    <a:lnTo>
                      <a:pt x="310" y="27"/>
                    </a:lnTo>
                    <a:lnTo>
                      <a:pt x="305" y="24"/>
                    </a:lnTo>
                    <a:lnTo>
                      <a:pt x="300" y="20"/>
                    </a:lnTo>
                    <a:lnTo>
                      <a:pt x="294" y="17"/>
                    </a:lnTo>
                    <a:lnTo>
                      <a:pt x="289" y="14"/>
                    </a:lnTo>
                    <a:lnTo>
                      <a:pt x="284" y="11"/>
                    </a:lnTo>
                    <a:lnTo>
                      <a:pt x="279" y="9"/>
                    </a:lnTo>
                    <a:lnTo>
                      <a:pt x="273" y="6"/>
                    </a:lnTo>
                    <a:lnTo>
                      <a:pt x="268" y="2"/>
                    </a:lnTo>
                    <a:lnTo>
                      <a:pt x="263" y="2"/>
                    </a:lnTo>
                    <a:lnTo>
                      <a:pt x="257" y="1"/>
                    </a:lnTo>
                    <a:lnTo>
                      <a:pt x="250" y="1"/>
                    </a:lnTo>
                    <a:lnTo>
                      <a:pt x="244" y="0"/>
                    </a:lnTo>
                    <a:lnTo>
                      <a:pt x="237" y="0"/>
                    </a:lnTo>
                    <a:lnTo>
                      <a:pt x="228" y="0"/>
                    </a:lnTo>
                    <a:lnTo>
                      <a:pt x="221" y="1"/>
                    </a:lnTo>
                    <a:lnTo>
                      <a:pt x="212" y="4"/>
                    </a:lnTo>
                    <a:lnTo>
                      <a:pt x="203" y="7"/>
                    </a:lnTo>
                    <a:lnTo>
                      <a:pt x="195" y="11"/>
                    </a:lnTo>
                    <a:lnTo>
                      <a:pt x="185" y="17"/>
                    </a:lnTo>
                    <a:lnTo>
                      <a:pt x="175" y="26"/>
                    </a:lnTo>
                    <a:lnTo>
                      <a:pt x="165" y="35"/>
                    </a:lnTo>
                    <a:lnTo>
                      <a:pt x="154" y="47"/>
                    </a:lnTo>
                    <a:lnTo>
                      <a:pt x="143" y="61"/>
                    </a:lnTo>
                    <a:lnTo>
                      <a:pt x="133" y="78"/>
                    </a:lnTo>
                    <a:lnTo>
                      <a:pt x="127" y="87"/>
                    </a:lnTo>
                    <a:lnTo>
                      <a:pt x="122" y="95"/>
                    </a:lnTo>
                    <a:lnTo>
                      <a:pt x="117" y="103"/>
                    </a:lnTo>
                    <a:lnTo>
                      <a:pt x="113" y="112"/>
                    </a:lnTo>
                    <a:lnTo>
                      <a:pt x="107" y="119"/>
                    </a:lnTo>
                    <a:lnTo>
                      <a:pt x="102" y="128"/>
                    </a:lnTo>
                    <a:lnTo>
                      <a:pt x="98" y="136"/>
                    </a:lnTo>
                    <a:lnTo>
                      <a:pt x="93" y="144"/>
                    </a:lnTo>
                    <a:lnTo>
                      <a:pt x="88" y="152"/>
                    </a:lnTo>
                    <a:lnTo>
                      <a:pt x="83" y="160"/>
                    </a:lnTo>
                    <a:lnTo>
                      <a:pt x="79" y="169"/>
                    </a:lnTo>
                    <a:lnTo>
                      <a:pt x="75" y="177"/>
                    </a:lnTo>
                    <a:lnTo>
                      <a:pt x="71" y="185"/>
                    </a:lnTo>
                    <a:lnTo>
                      <a:pt x="66" y="194"/>
                    </a:lnTo>
                    <a:lnTo>
                      <a:pt x="62" y="202"/>
                    </a:lnTo>
                    <a:lnTo>
                      <a:pt x="59" y="211"/>
                    </a:lnTo>
                    <a:lnTo>
                      <a:pt x="55" y="220"/>
                    </a:lnTo>
                    <a:lnTo>
                      <a:pt x="51" y="230"/>
                    </a:lnTo>
                    <a:lnTo>
                      <a:pt x="47" y="238"/>
                    </a:lnTo>
                    <a:lnTo>
                      <a:pt x="43" y="248"/>
                    </a:lnTo>
                    <a:lnTo>
                      <a:pt x="40" y="258"/>
                    </a:lnTo>
                    <a:lnTo>
                      <a:pt x="37" y="268"/>
                    </a:lnTo>
                    <a:lnTo>
                      <a:pt x="34" y="278"/>
                    </a:lnTo>
                    <a:lnTo>
                      <a:pt x="31" y="288"/>
                    </a:lnTo>
                    <a:lnTo>
                      <a:pt x="27" y="300"/>
                    </a:lnTo>
                    <a:lnTo>
                      <a:pt x="24" y="312"/>
                    </a:lnTo>
                    <a:lnTo>
                      <a:pt x="21" y="323"/>
                    </a:lnTo>
                    <a:lnTo>
                      <a:pt x="18" y="335"/>
                    </a:lnTo>
                    <a:lnTo>
                      <a:pt x="16" y="347"/>
                    </a:lnTo>
                    <a:lnTo>
                      <a:pt x="13" y="361"/>
                    </a:lnTo>
                    <a:lnTo>
                      <a:pt x="11" y="374"/>
                    </a:lnTo>
                    <a:lnTo>
                      <a:pt x="7" y="388"/>
                    </a:lnTo>
                    <a:lnTo>
                      <a:pt x="5" y="400"/>
                    </a:lnTo>
                    <a:lnTo>
                      <a:pt x="4" y="412"/>
                    </a:lnTo>
                    <a:lnTo>
                      <a:pt x="2" y="425"/>
                    </a:lnTo>
                    <a:lnTo>
                      <a:pt x="1" y="438"/>
                    </a:lnTo>
                    <a:lnTo>
                      <a:pt x="0" y="450"/>
                    </a:lnTo>
                    <a:lnTo>
                      <a:pt x="0" y="463"/>
                    </a:lnTo>
                    <a:lnTo>
                      <a:pt x="0" y="477"/>
                    </a:lnTo>
                    <a:lnTo>
                      <a:pt x="0" y="489"/>
                    </a:lnTo>
                    <a:lnTo>
                      <a:pt x="0" y="503"/>
                    </a:lnTo>
                    <a:lnTo>
                      <a:pt x="1" y="516"/>
                    </a:lnTo>
                    <a:lnTo>
                      <a:pt x="2" y="529"/>
                    </a:lnTo>
                    <a:lnTo>
                      <a:pt x="3" y="542"/>
                    </a:lnTo>
                    <a:lnTo>
                      <a:pt x="4" y="554"/>
                    </a:lnTo>
                    <a:lnTo>
                      <a:pt x="6" y="568"/>
                    </a:lnTo>
                    <a:lnTo>
                      <a:pt x="8" y="581"/>
                    </a:lnTo>
                    <a:lnTo>
                      <a:pt x="10" y="593"/>
                    </a:lnTo>
                    <a:lnTo>
                      <a:pt x="12" y="606"/>
                    </a:lnTo>
                    <a:lnTo>
                      <a:pt x="15" y="619"/>
                    </a:lnTo>
                    <a:lnTo>
                      <a:pt x="17" y="631"/>
                    </a:lnTo>
                    <a:lnTo>
                      <a:pt x="20" y="643"/>
                    </a:lnTo>
                    <a:lnTo>
                      <a:pt x="22" y="655"/>
                    </a:lnTo>
                    <a:lnTo>
                      <a:pt x="25" y="667"/>
                    </a:lnTo>
                    <a:lnTo>
                      <a:pt x="28" y="677"/>
                    </a:lnTo>
                    <a:lnTo>
                      <a:pt x="31" y="689"/>
                    </a:lnTo>
                    <a:lnTo>
                      <a:pt x="34" y="700"/>
                    </a:lnTo>
                    <a:lnTo>
                      <a:pt x="37" y="710"/>
                    </a:lnTo>
                    <a:lnTo>
                      <a:pt x="40" y="719"/>
                    </a:lnTo>
                    <a:lnTo>
                      <a:pt x="43" y="729"/>
                    </a:lnTo>
                    <a:lnTo>
                      <a:pt x="46" y="738"/>
                    </a:lnTo>
                    <a:lnTo>
                      <a:pt x="49" y="747"/>
                    </a:lnTo>
                    <a:lnTo>
                      <a:pt x="52" y="755"/>
                    </a:lnTo>
                    <a:lnTo>
                      <a:pt x="55" y="763"/>
                    </a:lnTo>
                    <a:lnTo>
                      <a:pt x="59" y="773"/>
                    </a:lnTo>
                    <a:lnTo>
                      <a:pt x="63" y="784"/>
                    </a:lnTo>
                    <a:lnTo>
                      <a:pt x="68" y="793"/>
                    </a:lnTo>
                    <a:lnTo>
                      <a:pt x="74" y="804"/>
                    </a:lnTo>
                    <a:lnTo>
                      <a:pt x="79" y="814"/>
                    </a:lnTo>
                    <a:lnTo>
                      <a:pt x="85" y="825"/>
                    </a:lnTo>
                    <a:lnTo>
                      <a:pt x="93" y="835"/>
                    </a:lnTo>
                    <a:lnTo>
                      <a:pt x="99" y="846"/>
                    </a:lnTo>
                    <a:lnTo>
                      <a:pt x="106" y="855"/>
                    </a:lnTo>
                    <a:lnTo>
                      <a:pt x="114" y="865"/>
                    </a:lnTo>
                    <a:lnTo>
                      <a:pt x="121" y="875"/>
                    </a:lnTo>
                    <a:lnTo>
                      <a:pt x="129" y="885"/>
                    </a:lnTo>
                    <a:lnTo>
                      <a:pt x="138" y="894"/>
                    </a:lnTo>
                    <a:lnTo>
                      <a:pt x="146" y="903"/>
                    </a:lnTo>
                    <a:lnTo>
                      <a:pt x="155" y="912"/>
                    </a:lnTo>
                    <a:lnTo>
                      <a:pt x="163" y="920"/>
                    </a:lnTo>
                    <a:lnTo>
                      <a:pt x="171" y="929"/>
                    </a:lnTo>
                    <a:lnTo>
                      <a:pt x="181" y="937"/>
                    </a:lnTo>
                    <a:lnTo>
                      <a:pt x="190" y="944"/>
                    </a:lnTo>
                    <a:lnTo>
                      <a:pt x="199" y="952"/>
                    </a:lnTo>
                    <a:lnTo>
                      <a:pt x="208" y="958"/>
                    </a:lnTo>
                    <a:lnTo>
                      <a:pt x="217" y="964"/>
                    </a:lnTo>
                    <a:lnTo>
                      <a:pt x="226" y="971"/>
                    </a:lnTo>
                    <a:lnTo>
                      <a:pt x="236" y="976"/>
                    </a:lnTo>
                    <a:lnTo>
                      <a:pt x="244" y="981"/>
                    </a:lnTo>
                    <a:lnTo>
                      <a:pt x="253" y="985"/>
                    </a:lnTo>
                    <a:lnTo>
                      <a:pt x="262" y="989"/>
                    </a:lnTo>
                    <a:lnTo>
                      <a:pt x="270" y="993"/>
                    </a:lnTo>
                    <a:lnTo>
                      <a:pt x="279" y="995"/>
                    </a:lnTo>
                    <a:lnTo>
                      <a:pt x="288" y="997"/>
                    </a:lnTo>
                    <a:lnTo>
                      <a:pt x="296" y="998"/>
                    </a:lnTo>
                    <a:lnTo>
                      <a:pt x="304" y="999"/>
                    </a:lnTo>
                    <a:lnTo>
                      <a:pt x="327" y="999"/>
                    </a:lnTo>
                    <a:lnTo>
                      <a:pt x="348" y="997"/>
                    </a:lnTo>
                    <a:lnTo>
                      <a:pt x="368" y="995"/>
                    </a:lnTo>
                    <a:lnTo>
                      <a:pt x="386" y="990"/>
                    </a:lnTo>
                    <a:lnTo>
                      <a:pt x="402" y="983"/>
                    </a:lnTo>
                    <a:lnTo>
                      <a:pt x="415" y="976"/>
                    </a:lnTo>
                    <a:lnTo>
                      <a:pt x="429" y="968"/>
                    </a:lnTo>
                    <a:lnTo>
                      <a:pt x="441" y="958"/>
                    </a:lnTo>
                    <a:lnTo>
                      <a:pt x="451" y="948"/>
                    </a:lnTo>
                    <a:lnTo>
                      <a:pt x="461" y="935"/>
                    </a:lnTo>
                    <a:lnTo>
                      <a:pt x="468" y="922"/>
                    </a:lnTo>
                    <a:lnTo>
                      <a:pt x="475" y="908"/>
                    </a:lnTo>
                    <a:lnTo>
                      <a:pt x="483" y="893"/>
                    </a:lnTo>
                    <a:lnTo>
                      <a:pt x="488" y="877"/>
                    </a:lnTo>
                    <a:lnTo>
                      <a:pt x="493" y="861"/>
                    </a:lnTo>
                    <a:lnTo>
                      <a:pt x="497" y="844"/>
                    </a:lnTo>
                    <a:lnTo>
                      <a:pt x="495" y="837"/>
                    </a:lnTo>
                    <a:lnTo>
                      <a:pt x="493" y="832"/>
                    </a:lnTo>
                    <a:lnTo>
                      <a:pt x="490" y="828"/>
                    </a:lnTo>
                    <a:lnTo>
                      <a:pt x="488" y="825"/>
                    </a:lnTo>
                    <a:lnTo>
                      <a:pt x="485" y="823"/>
                    </a:lnTo>
                    <a:lnTo>
                      <a:pt x="483" y="820"/>
                    </a:lnTo>
                    <a:lnTo>
                      <a:pt x="480" y="820"/>
                    </a:lnTo>
                    <a:lnTo>
                      <a:pt x="475" y="819"/>
                    </a:lnTo>
                    <a:lnTo>
                      <a:pt x="472" y="818"/>
                    </a:lnTo>
                    <a:lnTo>
                      <a:pt x="468" y="818"/>
                    </a:lnTo>
                    <a:lnTo>
                      <a:pt x="463" y="817"/>
                    </a:lnTo>
                    <a:lnTo>
                      <a:pt x="457" y="816"/>
                    </a:lnTo>
                    <a:lnTo>
                      <a:pt x="451" y="814"/>
                    </a:lnTo>
                    <a:lnTo>
                      <a:pt x="444" y="811"/>
                    </a:lnTo>
                    <a:lnTo>
                      <a:pt x="436" y="807"/>
                    </a:lnTo>
                    <a:lnTo>
                      <a:pt x="428" y="800"/>
                    </a:lnTo>
                    <a:lnTo>
                      <a:pt x="424" y="797"/>
                    </a:lnTo>
                    <a:lnTo>
                      <a:pt x="421" y="793"/>
                    </a:lnTo>
                    <a:lnTo>
                      <a:pt x="420" y="789"/>
                    </a:lnTo>
                    <a:lnTo>
                      <a:pt x="419" y="784"/>
                    </a:lnTo>
                    <a:lnTo>
                      <a:pt x="420" y="778"/>
                    </a:lnTo>
                    <a:lnTo>
                      <a:pt x="421" y="774"/>
                    </a:lnTo>
                    <a:lnTo>
                      <a:pt x="423" y="768"/>
                    </a:lnTo>
                    <a:lnTo>
                      <a:pt x="425" y="763"/>
                    </a:lnTo>
                    <a:lnTo>
                      <a:pt x="427" y="757"/>
                    </a:lnTo>
                    <a:lnTo>
                      <a:pt x="430" y="751"/>
                    </a:lnTo>
                    <a:lnTo>
                      <a:pt x="432" y="745"/>
                    </a:lnTo>
                    <a:lnTo>
                      <a:pt x="434" y="739"/>
                    </a:lnTo>
                    <a:lnTo>
                      <a:pt x="436" y="733"/>
                    </a:lnTo>
                    <a:lnTo>
                      <a:pt x="437" y="727"/>
                    </a:lnTo>
                    <a:lnTo>
                      <a:pt x="439" y="722"/>
                    </a:lnTo>
                    <a:lnTo>
                      <a:pt x="439" y="715"/>
                    </a:lnTo>
                    <a:lnTo>
                      <a:pt x="432" y="708"/>
                    </a:lnTo>
                    <a:lnTo>
                      <a:pt x="425" y="706"/>
                    </a:lnTo>
                    <a:lnTo>
                      <a:pt x="417" y="706"/>
                    </a:lnTo>
                    <a:lnTo>
                      <a:pt x="409" y="708"/>
                    </a:lnTo>
                    <a:lnTo>
                      <a:pt x="402" y="708"/>
                    </a:lnTo>
                    <a:lnTo>
                      <a:pt x="394" y="707"/>
                    </a:lnTo>
                    <a:lnTo>
                      <a:pt x="389" y="701"/>
                    </a:lnTo>
                    <a:lnTo>
                      <a:pt x="385" y="688"/>
                    </a:lnTo>
                    <a:lnTo>
                      <a:pt x="381" y="671"/>
                    </a:lnTo>
                    <a:lnTo>
                      <a:pt x="380" y="655"/>
                    </a:lnTo>
                    <a:lnTo>
                      <a:pt x="381" y="640"/>
                    </a:lnTo>
                    <a:lnTo>
                      <a:pt x="384" y="625"/>
                    </a:lnTo>
                    <a:lnTo>
                      <a:pt x="389" y="611"/>
                    </a:lnTo>
                    <a:lnTo>
                      <a:pt x="395" y="598"/>
                    </a:lnTo>
                    <a:lnTo>
                      <a:pt x="403" y="585"/>
                    </a:lnTo>
                    <a:lnTo>
                      <a:pt x="410" y="572"/>
                    </a:lnTo>
                    <a:lnTo>
                      <a:pt x="420" y="561"/>
                    </a:lnTo>
                    <a:lnTo>
                      <a:pt x="427" y="549"/>
                    </a:lnTo>
                    <a:lnTo>
                      <a:pt x="435" y="538"/>
                    </a:lnTo>
                    <a:lnTo>
                      <a:pt x="443" y="526"/>
                    </a:lnTo>
                    <a:lnTo>
                      <a:pt x="449" y="513"/>
                    </a:lnTo>
                    <a:lnTo>
                      <a:pt x="454" y="502"/>
                    </a:lnTo>
                    <a:lnTo>
                      <a:pt x="457" y="490"/>
                    </a:lnTo>
                    <a:lnTo>
                      <a:pt x="457" y="477"/>
                    </a:lnTo>
                    <a:lnTo>
                      <a:pt x="456" y="468"/>
                    </a:lnTo>
                    <a:lnTo>
                      <a:pt x="454" y="459"/>
                    </a:lnTo>
                    <a:lnTo>
                      <a:pt x="451" y="449"/>
                    </a:lnTo>
                    <a:lnTo>
                      <a:pt x="447" y="440"/>
                    </a:lnTo>
                    <a:lnTo>
                      <a:pt x="443" y="429"/>
                    </a:lnTo>
                    <a:lnTo>
                      <a:pt x="439" y="419"/>
                    </a:lnTo>
                    <a:lnTo>
                      <a:pt x="433" y="408"/>
                    </a:lnTo>
                    <a:lnTo>
                      <a:pt x="428" y="398"/>
                    </a:lnTo>
                    <a:lnTo>
                      <a:pt x="423" y="388"/>
                    </a:lnTo>
                    <a:lnTo>
                      <a:pt x="419" y="378"/>
                    </a:lnTo>
                    <a:lnTo>
                      <a:pt x="414" y="368"/>
                    </a:lnTo>
                    <a:lnTo>
                      <a:pt x="410" y="359"/>
                    </a:lnTo>
                    <a:lnTo>
                      <a:pt x="408" y="349"/>
                    </a:lnTo>
                    <a:lnTo>
                      <a:pt x="407" y="341"/>
                    </a:lnTo>
                    <a:lnTo>
                      <a:pt x="407" y="334"/>
                    </a:lnTo>
                    <a:lnTo>
                      <a:pt x="408" y="326"/>
                    </a:lnTo>
                    <a:close/>
                  </a:path>
                </a:pathLst>
              </a:custGeom>
              <a:solidFill>
                <a:srgbClr val="CC70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3" name="Freeform 1141">
                <a:extLst>
                  <a:ext uri="{FF2B5EF4-FFF2-40B4-BE49-F238E27FC236}">
                    <a16:creationId xmlns:a16="http://schemas.microsoft.com/office/drawing/2014/main" id="{41F6F333-F278-D3B1-073D-22D342E0E7B8}"/>
                  </a:ext>
                </a:extLst>
              </p:cNvPr>
              <p:cNvSpPr>
                <a:spLocks/>
              </p:cNvSpPr>
              <p:nvPr/>
            </p:nvSpPr>
            <p:spPr bwMode="auto">
              <a:xfrm>
                <a:off x="4306" y="3583"/>
                <a:ext cx="157" cy="321"/>
              </a:xfrm>
              <a:custGeom>
                <a:avLst/>
                <a:gdLst>
                  <a:gd name="T0" fmla="*/ 389 w 469"/>
                  <a:gd name="T1" fmla="*/ 266 h 963"/>
                  <a:gd name="T2" fmla="*/ 428 w 469"/>
                  <a:gd name="T3" fmla="*/ 234 h 963"/>
                  <a:gd name="T4" fmla="*/ 461 w 469"/>
                  <a:gd name="T5" fmla="*/ 203 h 963"/>
                  <a:gd name="T6" fmla="*/ 469 w 469"/>
                  <a:gd name="T7" fmla="*/ 164 h 963"/>
                  <a:gd name="T8" fmla="*/ 464 w 469"/>
                  <a:gd name="T9" fmla="*/ 141 h 963"/>
                  <a:gd name="T10" fmla="*/ 447 w 469"/>
                  <a:gd name="T11" fmla="*/ 136 h 963"/>
                  <a:gd name="T12" fmla="*/ 429 w 469"/>
                  <a:gd name="T13" fmla="*/ 139 h 963"/>
                  <a:gd name="T14" fmla="*/ 406 w 469"/>
                  <a:gd name="T15" fmla="*/ 143 h 963"/>
                  <a:gd name="T16" fmla="*/ 377 w 469"/>
                  <a:gd name="T17" fmla="*/ 131 h 963"/>
                  <a:gd name="T18" fmla="*/ 357 w 469"/>
                  <a:gd name="T19" fmla="*/ 99 h 963"/>
                  <a:gd name="T20" fmla="*/ 341 w 469"/>
                  <a:gd name="T21" fmla="*/ 61 h 963"/>
                  <a:gd name="T22" fmla="*/ 315 w 469"/>
                  <a:gd name="T23" fmla="*/ 36 h 963"/>
                  <a:gd name="T24" fmla="*/ 288 w 469"/>
                  <a:gd name="T25" fmla="*/ 20 h 963"/>
                  <a:gd name="T26" fmla="*/ 262 w 469"/>
                  <a:gd name="T27" fmla="*/ 8 h 963"/>
                  <a:gd name="T28" fmla="*/ 238 w 469"/>
                  <a:gd name="T29" fmla="*/ 0 h 963"/>
                  <a:gd name="T30" fmla="*/ 204 w 469"/>
                  <a:gd name="T31" fmla="*/ 3 h 963"/>
                  <a:gd name="T32" fmla="*/ 164 w 469"/>
                  <a:gd name="T33" fmla="*/ 27 h 963"/>
                  <a:gd name="T34" fmla="*/ 122 w 469"/>
                  <a:gd name="T35" fmla="*/ 82 h 963"/>
                  <a:gd name="T36" fmla="*/ 98 w 469"/>
                  <a:gd name="T37" fmla="*/ 121 h 963"/>
                  <a:gd name="T38" fmla="*/ 77 w 469"/>
                  <a:gd name="T39" fmla="*/ 158 h 963"/>
                  <a:gd name="T40" fmla="*/ 59 w 469"/>
                  <a:gd name="T41" fmla="*/ 198 h 963"/>
                  <a:gd name="T42" fmla="*/ 42 w 469"/>
                  <a:gd name="T43" fmla="*/ 242 h 963"/>
                  <a:gd name="T44" fmla="*/ 26 w 469"/>
                  <a:gd name="T45" fmla="*/ 292 h 963"/>
                  <a:gd name="T46" fmla="*/ 13 w 469"/>
                  <a:gd name="T47" fmla="*/ 352 h 963"/>
                  <a:gd name="T48" fmla="*/ 2 w 469"/>
                  <a:gd name="T49" fmla="*/ 415 h 963"/>
                  <a:gd name="T50" fmla="*/ 0 w 469"/>
                  <a:gd name="T51" fmla="*/ 481 h 963"/>
                  <a:gd name="T52" fmla="*/ 5 w 469"/>
                  <a:gd name="T53" fmla="*/ 545 h 963"/>
                  <a:gd name="T54" fmla="*/ 15 w 469"/>
                  <a:gd name="T55" fmla="*/ 606 h 963"/>
                  <a:gd name="T56" fmla="*/ 27 w 469"/>
                  <a:gd name="T57" fmla="*/ 662 h 963"/>
                  <a:gd name="T58" fmla="*/ 40 w 469"/>
                  <a:gd name="T59" fmla="*/ 711 h 963"/>
                  <a:gd name="T60" fmla="*/ 56 w 469"/>
                  <a:gd name="T61" fmla="*/ 755 h 963"/>
                  <a:gd name="T62" fmla="*/ 83 w 469"/>
                  <a:gd name="T63" fmla="*/ 804 h 963"/>
                  <a:gd name="T64" fmla="*/ 120 w 469"/>
                  <a:gd name="T65" fmla="*/ 853 h 963"/>
                  <a:gd name="T66" fmla="*/ 163 w 469"/>
                  <a:gd name="T67" fmla="*/ 896 h 963"/>
                  <a:gd name="T68" fmla="*/ 207 w 469"/>
                  <a:gd name="T69" fmla="*/ 931 h 963"/>
                  <a:gd name="T70" fmla="*/ 251 w 469"/>
                  <a:gd name="T71" fmla="*/ 954 h 963"/>
                  <a:gd name="T72" fmla="*/ 291 w 469"/>
                  <a:gd name="T73" fmla="*/ 963 h 963"/>
                  <a:gd name="T74" fmla="*/ 387 w 469"/>
                  <a:gd name="T75" fmla="*/ 948 h 963"/>
                  <a:gd name="T76" fmla="*/ 438 w 469"/>
                  <a:gd name="T77" fmla="*/ 902 h 963"/>
                  <a:gd name="T78" fmla="*/ 463 w 469"/>
                  <a:gd name="T79" fmla="*/ 831 h 963"/>
                  <a:gd name="T80" fmla="*/ 452 w 469"/>
                  <a:gd name="T81" fmla="*/ 798 h 963"/>
                  <a:gd name="T82" fmla="*/ 432 w 469"/>
                  <a:gd name="T83" fmla="*/ 802 h 963"/>
                  <a:gd name="T84" fmla="*/ 401 w 469"/>
                  <a:gd name="T85" fmla="*/ 803 h 963"/>
                  <a:gd name="T86" fmla="*/ 373 w 469"/>
                  <a:gd name="T87" fmla="*/ 785 h 963"/>
                  <a:gd name="T88" fmla="*/ 381 w 469"/>
                  <a:gd name="T89" fmla="*/ 759 h 963"/>
                  <a:gd name="T90" fmla="*/ 395 w 469"/>
                  <a:gd name="T91" fmla="*/ 728 h 963"/>
                  <a:gd name="T92" fmla="*/ 390 w 469"/>
                  <a:gd name="T93" fmla="*/ 702 h 963"/>
                  <a:gd name="T94" fmla="*/ 369 w 469"/>
                  <a:gd name="T95" fmla="*/ 702 h 963"/>
                  <a:gd name="T96" fmla="*/ 348 w 469"/>
                  <a:gd name="T97" fmla="*/ 705 h 963"/>
                  <a:gd name="T98" fmla="*/ 334 w 469"/>
                  <a:gd name="T99" fmla="*/ 675 h 963"/>
                  <a:gd name="T100" fmla="*/ 333 w 469"/>
                  <a:gd name="T101" fmla="*/ 631 h 963"/>
                  <a:gd name="T102" fmla="*/ 347 w 469"/>
                  <a:gd name="T103" fmla="*/ 593 h 963"/>
                  <a:gd name="T104" fmla="*/ 369 w 469"/>
                  <a:gd name="T105" fmla="*/ 558 h 963"/>
                  <a:gd name="T106" fmla="*/ 394 w 469"/>
                  <a:gd name="T107" fmla="*/ 526 h 963"/>
                  <a:gd name="T108" fmla="*/ 415 w 469"/>
                  <a:gd name="T109" fmla="*/ 493 h 963"/>
                  <a:gd name="T110" fmla="*/ 426 w 469"/>
                  <a:gd name="T111" fmla="*/ 460 h 963"/>
                  <a:gd name="T112" fmla="*/ 414 w 469"/>
                  <a:gd name="T113" fmla="*/ 414 h 963"/>
                  <a:gd name="T114" fmla="*/ 387 w 469"/>
                  <a:gd name="T115" fmla="*/ 360 h 963"/>
                  <a:gd name="T116" fmla="*/ 369 w 469"/>
                  <a:gd name="T117" fmla="*/ 31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9" h="963">
                    <a:moveTo>
                      <a:pt x="370" y="296"/>
                    </a:moveTo>
                    <a:lnTo>
                      <a:pt x="372" y="288"/>
                    </a:lnTo>
                    <a:lnTo>
                      <a:pt x="376" y="281"/>
                    </a:lnTo>
                    <a:lnTo>
                      <a:pt x="383" y="272"/>
                    </a:lnTo>
                    <a:lnTo>
                      <a:pt x="389" y="266"/>
                    </a:lnTo>
                    <a:lnTo>
                      <a:pt x="395" y="260"/>
                    </a:lnTo>
                    <a:lnTo>
                      <a:pt x="404" y="252"/>
                    </a:lnTo>
                    <a:lnTo>
                      <a:pt x="412" y="246"/>
                    </a:lnTo>
                    <a:lnTo>
                      <a:pt x="420" y="240"/>
                    </a:lnTo>
                    <a:lnTo>
                      <a:pt x="428" y="234"/>
                    </a:lnTo>
                    <a:lnTo>
                      <a:pt x="436" y="228"/>
                    </a:lnTo>
                    <a:lnTo>
                      <a:pt x="444" y="221"/>
                    </a:lnTo>
                    <a:lnTo>
                      <a:pt x="450" y="216"/>
                    </a:lnTo>
                    <a:lnTo>
                      <a:pt x="456" y="208"/>
                    </a:lnTo>
                    <a:lnTo>
                      <a:pt x="461" y="203"/>
                    </a:lnTo>
                    <a:lnTo>
                      <a:pt x="465" y="196"/>
                    </a:lnTo>
                    <a:lnTo>
                      <a:pt x="467" y="189"/>
                    </a:lnTo>
                    <a:lnTo>
                      <a:pt x="467" y="180"/>
                    </a:lnTo>
                    <a:lnTo>
                      <a:pt x="468" y="172"/>
                    </a:lnTo>
                    <a:lnTo>
                      <a:pt x="469" y="164"/>
                    </a:lnTo>
                    <a:lnTo>
                      <a:pt x="469" y="158"/>
                    </a:lnTo>
                    <a:lnTo>
                      <a:pt x="469" y="153"/>
                    </a:lnTo>
                    <a:lnTo>
                      <a:pt x="468" y="147"/>
                    </a:lnTo>
                    <a:lnTo>
                      <a:pt x="466" y="144"/>
                    </a:lnTo>
                    <a:lnTo>
                      <a:pt x="464" y="141"/>
                    </a:lnTo>
                    <a:lnTo>
                      <a:pt x="459" y="139"/>
                    </a:lnTo>
                    <a:lnTo>
                      <a:pt x="456" y="137"/>
                    </a:lnTo>
                    <a:lnTo>
                      <a:pt x="453" y="136"/>
                    </a:lnTo>
                    <a:lnTo>
                      <a:pt x="450" y="136"/>
                    </a:lnTo>
                    <a:lnTo>
                      <a:pt x="447" y="136"/>
                    </a:lnTo>
                    <a:lnTo>
                      <a:pt x="444" y="136"/>
                    </a:lnTo>
                    <a:lnTo>
                      <a:pt x="441" y="136"/>
                    </a:lnTo>
                    <a:lnTo>
                      <a:pt x="436" y="137"/>
                    </a:lnTo>
                    <a:lnTo>
                      <a:pt x="433" y="138"/>
                    </a:lnTo>
                    <a:lnTo>
                      <a:pt x="429" y="139"/>
                    </a:lnTo>
                    <a:lnTo>
                      <a:pt x="425" y="140"/>
                    </a:lnTo>
                    <a:lnTo>
                      <a:pt x="421" y="141"/>
                    </a:lnTo>
                    <a:lnTo>
                      <a:pt x="416" y="142"/>
                    </a:lnTo>
                    <a:lnTo>
                      <a:pt x="411" y="142"/>
                    </a:lnTo>
                    <a:lnTo>
                      <a:pt x="406" y="143"/>
                    </a:lnTo>
                    <a:lnTo>
                      <a:pt x="400" y="143"/>
                    </a:lnTo>
                    <a:lnTo>
                      <a:pt x="393" y="142"/>
                    </a:lnTo>
                    <a:lnTo>
                      <a:pt x="388" y="139"/>
                    </a:lnTo>
                    <a:lnTo>
                      <a:pt x="383" y="136"/>
                    </a:lnTo>
                    <a:lnTo>
                      <a:pt x="377" y="131"/>
                    </a:lnTo>
                    <a:lnTo>
                      <a:pt x="372" y="125"/>
                    </a:lnTo>
                    <a:lnTo>
                      <a:pt x="369" y="120"/>
                    </a:lnTo>
                    <a:lnTo>
                      <a:pt x="365" y="113"/>
                    </a:lnTo>
                    <a:lnTo>
                      <a:pt x="361" y="105"/>
                    </a:lnTo>
                    <a:lnTo>
                      <a:pt x="357" y="99"/>
                    </a:lnTo>
                    <a:lnTo>
                      <a:pt x="354" y="91"/>
                    </a:lnTo>
                    <a:lnTo>
                      <a:pt x="350" y="83"/>
                    </a:lnTo>
                    <a:lnTo>
                      <a:pt x="347" y="76"/>
                    </a:lnTo>
                    <a:lnTo>
                      <a:pt x="344" y="68"/>
                    </a:lnTo>
                    <a:lnTo>
                      <a:pt x="341" y="61"/>
                    </a:lnTo>
                    <a:lnTo>
                      <a:pt x="336" y="55"/>
                    </a:lnTo>
                    <a:lnTo>
                      <a:pt x="332" y="49"/>
                    </a:lnTo>
                    <a:lnTo>
                      <a:pt x="327" y="44"/>
                    </a:lnTo>
                    <a:lnTo>
                      <a:pt x="322" y="40"/>
                    </a:lnTo>
                    <a:lnTo>
                      <a:pt x="315" y="36"/>
                    </a:lnTo>
                    <a:lnTo>
                      <a:pt x="310" y="33"/>
                    </a:lnTo>
                    <a:lnTo>
                      <a:pt x="305" y="30"/>
                    </a:lnTo>
                    <a:lnTo>
                      <a:pt x="299" y="25"/>
                    </a:lnTo>
                    <a:lnTo>
                      <a:pt x="293" y="23"/>
                    </a:lnTo>
                    <a:lnTo>
                      <a:pt x="288" y="20"/>
                    </a:lnTo>
                    <a:lnTo>
                      <a:pt x="283" y="17"/>
                    </a:lnTo>
                    <a:lnTo>
                      <a:pt x="277" y="15"/>
                    </a:lnTo>
                    <a:lnTo>
                      <a:pt x="272" y="13"/>
                    </a:lnTo>
                    <a:lnTo>
                      <a:pt x="267" y="10"/>
                    </a:lnTo>
                    <a:lnTo>
                      <a:pt x="262" y="8"/>
                    </a:lnTo>
                    <a:lnTo>
                      <a:pt x="258" y="5"/>
                    </a:lnTo>
                    <a:lnTo>
                      <a:pt x="252" y="3"/>
                    </a:lnTo>
                    <a:lnTo>
                      <a:pt x="247" y="1"/>
                    </a:lnTo>
                    <a:lnTo>
                      <a:pt x="243" y="1"/>
                    </a:lnTo>
                    <a:lnTo>
                      <a:pt x="238" y="0"/>
                    </a:lnTo>
                    <a:lnTo>
                      <a:pt x="231" y="0"/>
                    </a:lnTo>
                    <a:lnTo>
                      <a:pt x="225" y="0"/>
                    </a:lnTo>
                    <a:lnTo>
                      <a:pt x="219" y="1"/>
                    </a:lnTo>
                    <a:lnTo>
                      <a:pt x="211" y="1"/>
                    </a:lnTo>
                    <a:lnTo>
                      <a:pt x="204" y="3"/>
                    </a:lnTo>
                    <a:lnTo>
                      <a:pt x="197" y="5"/>
                    </a:lnTo>
                    <a:lnTo>
                      <a:pt x="189" y="10"/>
                    </a:lnTo>
                    <a:lnTo>
                      <a:pt x="181" y="14"/>
                    </a:lnTo>
                    <a:lnTo>
                      <a:pt x="172" y="20"/>
                    </a:lnTo>
                    <a:lnTo>
                      <a:pt x="164" y="27"/>
                    </a:lnTo>
                    <a:lnTo>
                      <a:pt x="155" y="36"/>
                    </a:lnTo>
                    <a:lnTo>
                      <a:pt x="145" y="46"/>
                    </a:lnTo>
                    <a:lnTo>
                      <a:pt x="137" y="59"/>
                    </a:lnTo>
                    <a:lnTo>
                      <a:pt x="127" y="74"/>
                    </a:lnTo>
                    <a:lnTo>
                      <a:pt x="122" y="82"/>
                    </a:lnTo>
                    <a:lnTo>
                      <a:pt x="117" y="90"/>
                    </a:lnTo>
                    <a:lnTo>
                      <a:pt x="112" y="98"/>
                    </a:lnTo>
                    <a:lnTo>
                      <a:pt x="107" y="105"/>
                    </a:lnTo>
                    <a:lnTo>
                      <a:pt x="102" y="113"/>
                    </a:lnTo>
                    <a:lnTo>
                      <a:pt x="98" y="121"/>
                    </a:lnTo>
                    <a:lnTo>
                      <a:pt x="94" y="128"/>
                    </a:lnTo>
                    <a:lnTo>
                      <a:pt x="89" y="136"/>
                    </a:lnTo>
                    <a:lnTo>
                      <a:pt x="85" y="143"/>
                    </a:lnTo>
                    <a:lnTo>
                      <a:pt x="81" y="150"/>
                    </a:lnTo>
                    <a:lnTo>
                      <a:pt x="77" y="158"/>
                    </a:lnTo>
                    <a:lnTo>
                      <a:pt x="74" y="166"/>
                    </a:lnTo>
                    <a:lnTo>
                      <a:pt x="69" y="174"/>
                    </a:lnTo>
                    <a:lnTo>
                      <a:pt x="65" y="182"/>
                    </a:lnTo>
                    <a:lnTo>
                      <a:pt x="62" y="190"/>
                    </a:lnTo>
                    <a:lnTo>
                      <a:pt x="59" y="198"/>
                    </a:lnTo>
                    <a:lnTo>
                      <a:pt x="55" y="206"/>
                    </a:lnTo>
                    <a:lnTo>
                      <a:pt x="52" y="215"/>
                    </a:lnTo>
                    <a:lnTo>
                      <a:pt x="48" y="224"/>
                    </a:lnTo>
                    <a:lnTo>
                      <a:pt x="45" y="232"/>
                    </a:lnTo>
                    <a:lnTo>
                      <a:pt x="42" y="242"/>
                    </a:lnTo>
                    <a:lnTo>
                      <a:pt x="39" y="251"/>
                    </a:lnTo>
                    <a:lnTo>
                      <a:pt x="36" y="261"/>
                    </a:lnTo>
                    <a:lnTo>
                      <a:pt x="33" y="271"/>
                    </a:lnTo>
                    <a:lnTo>
                      <a:pt x="29" y="281"/>
                    </a:lnTo>
                    <a:lnTo>
                      <a:pt x="26" y="292"/>
                    </a:lnTo>
                    <a:lnTo>
                      <a:pt x="24" y="303"/>
                    </a:lnTo>
                    <a:lnTo>
                      <a:pt x="21" y="314"/>
                    </a:lnTo>
                    <a:lnTo>
                      <a:pt x="18" y="327"/>
                    </a:lnTo>
                    <a:lnTo>
                      <a:pt x="15" y="340"/>
                    </a:lnTo>
                    <a:lnTo>
                      <a:pt x="13" y="352"/>
                    </a:lnTo>
                    <a:lnTo>
                      <a:pt x="9" y="365"/>
                    </a:lnTo>
                    <a:lnTo>
                      <a:pt x="7" y="378"/>
                    </a:lnTo>
                    <a:lnTo>
                      <a:pt x="5" y="390"/>
                    </a:lnTo>
                    <a:lnTo>
                      <a:pt x="3" y="403"/>
                    </a:lnTo>
                    <a:lnTo>
                      <a:pt x="2" y="415"/>
                    </a:lnTo>
                    <a:lnTo>
                      <a:pt x="1" y="428"/>
                    </a:lnTo>
                    <a:lnTo>
                      <a:pt x="0" y="442"/>
                    </a:lnTo>
                    <a:lnTo>
                      <a:pt x="0" y="454"/>
                    </a:lnTo>
                    <a:lnTo>
                      <a:pt x="0" y="468"/>
                    </a:lnTo>
                    <a:lnTo>
                      <a:pt x="0" y="481"/>
                    </a:lnTo>
                    <a:lnTo>
                      <a:pt x="1" y="493"/>
                    </a:lnTo>
                    <a:lnTo>
                      <a:pt x="1" y="506"/>
                    </a:lnTo>
                    <a:lnTo>
                      <a:pt x="2" y="518"/>
                    </a:lnTo>
                    <a:lnTo>
                      <a:pt x="3" y="532"/>
                    </a:lnTo>
                    <a:lnTo>
                      <a:pt x="5" y="545"/>
                    </a:lnTo>
                    <a:lnTo>
                      <a:pt x="6" y="557"/>
                    </a:lnTo>
                    <a:lnTo>
                      <a:pt x="8" y="570"/>
                    </a:lnTo>
                    <a:lnTo>
                      <a:pt x="10" y="583"/>
                    </a:lnTo>
                    <a:lnTo>
                      <a:pt x="13" y="594"/>
                    </a:lnTo>
                    <a:lnTo>
                      <a:pt x="15" y="606"/>
                    </a:lnTo>
                    <a:lnTo>
                      <a:pt x="17" y="618"/>
                    </a:lnTo>
                    <a:lnTo>
                      <a:pt x="20" y="630"/>
                    </a:lnTo>
                    <a:lnTo>
                      <a:pt x="22" y="640"/>
                    </a:lnTo>
                    <a:lnTo>
                      <a:pt x="24" y="652"/>
                    </a:lnTo>
                    <a:lnTo>
                      <a:pt x="27" y="662"/>
                    </a:lnTo>
                    <a:lnTo>
                      <a:pt x="29" y="673"/>
                    </a:lnTo>
                    <a:lnTo>
                      <a:pt x="33" y="682"/>
                    </a:lnTo>
                    <a:lnTo>
                      <a:pt x="35" y="693"/>
                    </a:lnTo>
                    <a:lnTo>
                      <a:pt x="38" y="701"/>
                    </a:lnTo>
                    <a:lnTo>
                      <a:pt x="40" y="711"/>
                    </a:lnTo>
                    <a:lnTo>
                      <a:pt x="43" y="719"/>
                    </a:lnTo>
                    <a:lnTo>
                      <a:pt x="45" y="728"/>
                    </a:lnTo>
                    <a:lnTo>
                      <a:pt x="48" y="735"/>
                    </a:lnTo>
                    <a:lnTo>
                      <a:pt x="52" y="744"/>
                    </a:lnTo>
                    <a:lnTo>
                      <a:pt x="56" y="755"/>
                    </a:lnTo>
                    <a:lnTo>
                      <a:pt x="60" y="764"/>
                    </a:lnTo>
                    <a:lnTo>
                      <a:pt x="65" y="775"/>
                    </a:lnTo>
                    <a:lnTo>
                      <a:pt x="71" y="784"/>
                    </a:lnTo>
                    <a:lnTo>
                      <a:pt x="77" y="795"/>
                    </a:lnTo>
                    <a:lnTo>
                      <a:pt x="83" y="804"/>
                    </a:lnTo>
                    <a:lnTo>
                      <a:pt x="90" y="815"/>
                    </a:lnTo>
                    <a:lnTo>
                      <a:pt x="97" y="824"/>
                    </a:lnTo>
                    <a:lnTo>
                      <a:pt x="104" y="834"/>
                    </a:lnTo>
                    <a:lnTo>
                      <a:pt x="112" y="843"/>
                    </a:lnTo>
                    <a:lnTo>
                      <a:pt x="120" y="853"/>
                    </a:lnTo>
                    <a:lnTo>
                      <a:pt x="128" y="862"/>
                    </a:lnTo>
                    <a:lnTo>
                      <a:pt x="137" y="871"/>
                    </a:lnTo>
                    <a:lnTo>
                      <a:pt x="145" y="879"/>
                    </a:lnTo>
                    <a:lnTo>
                      <a:pt x="153" y="887"/>
                    </a:lnTo>
                    <a:lnTo>
                      <a:pt x="163" y="896"/>
                    </a:lnTo>
                    <a:lnTo>
                      <a:pt x="171" y="903"/>
                    </a:lnTo>
                    <a:lnTo>
                      <a:pt x="180" y="911"/>
                    </a:lnTo>
                    <a:lnTo>
                      <a:pt x="189" y="918"/>
                    </a:lnTo>
                    <a:lnTo>
                      <a:pt x="199" y="924"/>
                    </a:lnTo>
                    <a:lnTo>
                      <a:pt x="207" y="931"/>
                    </a:lnTo>
                    <a:lnTo>
                      <a:pt x="217" y="936"/>
                    </a:lnTo>
                    <a:lnTo>
                      <a:pt x="225" y="941"/>
                    </a:lnTo>
                    <a:lnTo>
                      <a:pt x="234" y="945"/>
                    </a:lnTo>
                    <a:lnTo>
                      <a:pt x="243" y="951"/>
                    </a:lnTo>
                    <a:lnTo>
                      <a:pt x="251" y="954"/>
                    </a:lnTo>
                    <a:lnTo>
                      <a:pt x="260" y="957"/>
                    </a:lnTo>
                    <a:lnTo>
                      <a:pt x="268" y="959"/>
                    </a:lnTo>
                    <a:lnTo>
                      <a:pt x="277" y="961"/>
                    </a:lnTo>
                    <a:lnTo>
                      <a:pt x="284" y="962"/>
                    </a:lnTo>
                    <a:lnTo>
                      <a:pt x="291" y="963"/>
                    </a:lnTo>
                    <a:lnTo>
                      <a:pt x="315" y="963"/>
                    </a:lnTo>
                    <a:lnTo>
                      <a:pt x="336" y="962"/>
                    </a:lnTo>
                    <a:lnTo>
                      <a:pt x="354" y="959"/>
                    </a:lnTo>
                    <a:lnTo>
                      <a:pt x="372" y="955"/>
                    </a:lnTo>
                    <a:lnTo>
                      <a:pt x="387" y="948"/>
                    </a:lnTo>
                    <a:lnTo>
                      <a:pt x="401" y="941"/>
                    </a:lnTo>
                    <a:lnTo>
                      <a:pt x="412" y="934"/>
                    </a:lnTo>
                    <a:lnTo>
                      <a:pt x="423" y="923"/>
                    </a:lnTo>
                    <a:lnTo>
                      <a:pt x="431" y="913"/>
                    </a:lnTo>
                    <a:lnTo>
                      <a:pt x="438" y="902"/>
                    </a:lnTo>
                    <a:lnTo>
                      <a:pt x="445" y="890"/>
                    </a:lnTo>
                    <a:lnTo>
                      <a:pt x="451" y="876"/>
                    </a:lnTo>
                    <a:lnTo>
                      <a:pt x="455" y="861"/>
                    </a:lnTo>
                    <a:lnTo>
                      <a:pt x="459" y="846"/>
                    </a:lnTo>
                    <a:lnTo>
                      <a:pt x="463" y="831"/>
                    </a:lnTo>
                    <a:lnTo>
                      <a:pt x="466" y="814"/>
                    </a:lnTo>
                    <a:lnTo>
                      <a:pt x="462" y="808"/>
                    </a:lnTo>
                    <a:lnTo>
                      <a:pt x="458" y="802"/>
                    </a:lnTo>
                    <a:lnTo>
                      <a:pt x="455" y="800"/>
                    </a:lnTo>
                    <a:lnTo>
                      <a:pt x="452" y="798"/>
                    </a:lnTo>
                    <a:lnTo>
                      <a:pt x="448" y="798"/>
                    </a:lnTo>
                    <a:lnTo>
                      <a:pt x="445" y="798"/>
                    </a:lnTo>
                    <a:lnTo>
                      <a:pt x="441" y="799"/>
                    </a:lnTo>
                    <a:lnTo>
                      <a:pt x="436" y="800"/>
                    </a:lnTo>
                    <a:lnTo>
                      <a:pt x="432" y="802"/>
                    </a:lnTo>
                    <a:lnTo>
                      <a:pt x="427" y="803"/>
                    </a:lnTo>
                    <a:lnTo>
                      <a:pt x="422" y="805"/>
                    </a:lnTo>
                    <a:lnTo>
                      <a:pt x="415" y="805"/>
                    </a:lnTo>
                    <a:lnTo>
                      <a:pt x="408" y="805"/>
                    </a:lnTo>
                    <a:lnTo>
                      <a:pt x="401" y="803"/>
                    </a:lnTo>
                    <a:lnTo>
                      <a:pt x="392" y="801"/>
                    </a:lnTo>
                    <a:lnTo>
                      <a:pt x="383" y="797"/>
                    </a:lnTo>
                    <a:lnTo>
                      <a:pt x="377" y="794"/>
                    </a:lnTo>
                    <a:lnTo>
                      <a:pt x="374" y="790"/>
                    </a:lnTo>
                    <a:lnTo>
                      <a:pt x="373" y="785"/>
                    </a:lnTo>
                    <a:lnTo>
                      <a:pt x="373" y="781"/>
                    </a:lnTo>
                    <a:lnTo>
                      <a:pt x="374" y="776"/>
                    </a:lnTo>
                    <a:lnTo>
                      <a:pt x="375" y="771"/>
                    </a:lnTo>
                    <a:lnTo>
                      <a:pt x="377" y="766"/>
                    </a:lnTo>
                    <a:lnTo>
                      <a:pt x="381" y="759"/>
                    </a:lnTo>
                    <a:lnTo>
                      <a:pt x="384" y="753"/>
                    </a:lnTo>
                    <a:lnTo>
                      <a:pt x="387" y="747"/>
                    </a:lnTo>
                    <a:lnTo>
                      <a:pt x="390" y="740"/>
                    </a:lnTo>
                    <a:lnTo>
                      <a:pt x="392" y="735"/>
                    </a:lnTo>
                    <a:lnTo>
                      <a:pt x="395" y="728"/>
                    </a:lnTo>
                    <a:lnTo>
                      <a:pt x="396" y="722"/>
                    </a:lnTo>
                    <a:lnTo>
                      <a:pt x="397" y="716"/>
                    </a:lnTo>
                    <a:lnTo>
                      <a:pt x="397" y="710"/>
                    </a:lnTo>
                    <a:lnTo>
                      <a:pt x="394" y="705"/>
                    </a:lnTo>
                    <a:lnTo>
                      <a:pt x="390" y="702"/>
                    </a:lnTo>
                    <a:lnTo>
                      <a:pt x="387" y="700"/>
                    </a:lnTo>
                    <a:lnTo>
                      <a:pt x="383" y="699"/>
                    </a:lnTo>
                    <a:lnTo>
                      <a:pt x="377" y="700"/>
                    </a:lnTo>
                    <a:lnTo>
                      <a:pt x="373" y="701"/>
                    </a:lnTo>
                    <a:lnTo>
                      <a:pt x="369" y="702"/>
                    </a:lnTo>
                    <a:lnTo>
                      <a:pt x="365" y="703"/>
                    </a:lnTo>
                    <a:lnTo>
                      <a:pt x="361" y="705"/>
                    </a:lnTo>
                    <a:lnTo>
                      <a:pt x="356" y="706"/>
                    </a:lnTo>
                    <a:lnTo>
                      <a:pt x="352" y="706"/>
                    </a:lnTo>
                    <a:lnTo>
                      <a:pt x="348" y="705"/>
                    </a:lnTo>
                    <a:lnTo>
                      <a:pt x="345" y="702"/>
                    </a:lnTo>
                    <a:lnTo>
                      <a:pt x="342" y="698"/>
                    </a:lnTo>
                    <a:lnTo>
                      <a:pt x="340" y="693"/>
                    </a:lnTo>
                    <a:lnTo>
                      <a:pt x="338" y="685"/>
                    </a:lnTo>
                    <a:lnTo>
                      <a:pt x="334" y="675"/>
                    </a:lnTo>
                    <a:lnTo>
                      <a:pt x="332" y="666"/>
                    </a:lnTo>
                    <a:lnTo>
                      <a:pt x="332" y="656"/>
                    </a:lnTo>
                    <a:lnTo>
                      <a:pt x="331" y="648"/>
                    </a:lnTo>
                    <a:lnTo>
                      <a:pt x="332" y="639"/>
                    </a:lnTo>
                    <a:lnTo>
                      <a:pt x="333" y="631"/>
                    </a:lnTo>
                    <a:lnTo>
                      <a:pt x="335" y="623"/>
                    </a:lnTo>
                    <a:lnTo>
                      <a:pt x="338" y="615"/>
                    </a:lnTo>
                    <a:lnTo>
                      <a:pt x="340" y="608"/>
                    </a:lnTo>
                    <a:lnTo>
                      <a:pt x="343" y="600"/>
                    </a:lnTo>
                    <a:lnTo>
                      <a:pt x="347" y="593"/>
                    </a:lnTo>
                    <a:lnTo>
                      <a:pt x="351" y="586"/>
                    </a:lnTo>
                    <a:lnTo>
                      <a:pt x="355" y="578"/>
                    </a:lnTo>
                    <a:lnTo>
                      <a:pt x="360" y="572"/>
                    </a:lnTo>
                    <a:lnTo>
                      <a:pt x="365" y="565"/>
                    </a:lnTo>
                    <a:lnTo>
                      <a:pt x="369" y="558"/>
                    </a:lnTo>
                    <a:lnTo>
                      <a:pt x="374" y="551"/>
                    </a:lnTo>
                    <a:lnTo>
                      <a:pt x="380" y="545"/>
                    </a:lnTo>
                    <a:lnTo>
                      <a:pt x="385" y="538"/>
                    </a:lnTo>
                    <a:lnTo>
                      <a:pt x="390" y="532"/>
                    </a:lnTo>
                    <a:lnTo>
                      <a:pt x="394" y="526"/>
                    </a:lnTo>
                    <a:lnTo>
                      <a:pt x="400" y="520"/>
                    </a:lnTo>
                    <a:lnTo>
                      <a:pt x="404" y="513"/>
                    </a:lnTo>
                    <a:lnTo>
                      <a:pt x="408" y="507"/>
                    </a:lnTo>
                    <a:lnTo>
                      <a:pt x="412" y="501"/>
                    </a:lnTo>
                    <a:lnTo>
                      <a:pt x="415" y="493"/>
                    </a:lnTo>
                    <a:lnTo>
                      <a:pt x="418" y="487"/>
                    </a:lnTo>
                    <a:lnTo>
                      <a:pt x="421" y="481"/>
                    </a:lnTo>
                    <a:lnTo>
                      <a:pt x="423" y="474"/>
                    </a:lnTo>
                    <a:lnTo>
                      <a:pt x="425" y="467"/>
                    </a:lnTo>
                    <a:lnTo>
                      <a:pt x="426" y="460"/>
                    </a:lnTo>
                    <a:lnTo>
                      <a:pt x="426" y="453"/>
                    </a:lnTo>
                    <a:lnTo>
                      <a:pt x="425" y="444"/>
                    </a:lnTo>
                    <a:lnTo>
                      <a:pt x="423" y="434"/>
                    </a:lnTo>
                    <a:lnTo>
                      <a:pt x="418" y="425"/>
                    </a:lnTo>
                    <a:lnTo>
                      <a:pt x="414" y="414"/>
                    </a:lnTo>
                    <a:lnTo>
                      <a:pt x="410" y="404"/>
                    </a:lnTo>
                    <a:lnTo>
                      <a:pt x="404" y="392"/>
                    </a:lnTo>
                    <a:lnTo>
                      <a:pt x="398" y="382"/>
                    </a:lnTo>
                    <a:lnTo>
                      <a:pt x="392" y="370"/>
                    </a:lnTo>
                    <a:lnTo>
                      <a:pt x="387" y="360"/>
                    </a:lnTo>
                    <a:lnTo>
                      <a:pt x="382" y="349"/>
                    </a:lnTo>
                    <a:lnTo>
                      <a:pt x="376" y="339"/>
                    </a:lnTo>
                    <a:lnTo>
                      <a:pt x="373" y="329"/>
                    </a:lnTo>
                    <a:lnTo>
                      <a:pt x="370" y="320"/>
                    </a:lnTo>
                    <a:lnTo>
                      <a:pt x="369" y="311"/>
                    </a:lnTo>
                    <a:lnTo>
                      <a:pt x="368" y="303"/>
                    </a:lnTo>
                    <a:lnTo>
                      <a:pt x="370" y="296"/>
                    </a:lnTo>
                    <a:close/>
                  </a:path>
                </a:pathLst>
              </a:custGeom>
              <a:solidFill>
                <a:srgbClr val="DE8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4" name="Freeform 1142">
                <a:extLst>
                  <a:ext uri="{FF2B5EF4-FFF2-40B4-BE49-F238E27FC236}">
                    <a16:creationId xmlns:a16="http://schemas.microsoft.com/office/drawing/2014/main" id="{912E40D5-1BD3-D124-892F-54C8C74FAFC7}"/>
                  </a:ext>
                </a:extLst>
              </p:cNvPr>
              <p:cNvSpPr>
                <a:spLocks/>
              </p:cNvSpPr>
              <p:nvPr/>
            </p:nvSpPr>
            <p:spPr bwMode="auto">
              <a:xfrm>
                <a:off x="4314" y="3587"/>
                <a:ext cx="144" cy="310"/>
              </a:xfrm>
              <a:custGeom>
                <a:avLst/>
                <a:gdLst>
                  <a:gd name="T0" fmla="*/ 351 w 433"/>
                  <a:gd name="T1" fmla="*/ 243 h 929"/>
                  <a:gd name="T2" fmla="*/ 388 w 433"/>
                  <a:gd name="T3" fmla="*/ 218 h 929"/>
                  <a:gd name="T4" fmla="*/ 421 w 433"/>
                  <a:gd name="T5" fmla="*/ 196 h 929"/>
                  <a:gd name="T6" fmla="*/ 430 w 433"/>
                  <a:gd name="T7" fmla="*/ 164 h 929"/>
                  <a:gd name="T8" fmla="*/ 427 w 433"/>
                  <a:gd name="T9" fmla="*/ 143 h 929"/>
                  <a:gd name="T10" fmla="*/ 395 w 433"/>
                  <a:gd name="T11" fmla="*/ 133 h 929"/>
                  <a:gd name="T12" fmla="*/ 361 w 433"/>
                  <a:gd name="T13" fmla="*/ 130 h 929"/>
                  <a:gd name="T14" fmla="*/ 341 w 433"/>
                  <a:gd name="T15" fmla="*/ 103 h 929"/>
                  <a:gd name="T16" fmla="*/ 324 w 433"/>
                  <a:gd name="T17" fmla="*/ 66 h 929"/>
                  <a:gd name="T18" fmla="*/ 304 w 433"/>
                  <a:gd name="T19" fmla="*/ 37 h 929"/>
                  <a:gd name="T20" fmla="*/ 277 w 433"/>
                  <a:gd name="T21" fmla="*/ 20 h 929"/>
                  <a:gd name="T22" fmla="*/ 250 w 433"/>
                  <a:gd name="T23" fmla="*/ 8 h 929"/>
                  <a:gd name="T24" fmla="*/ 227 w 433"/>
                  <a:gd name="T25" fmla="*/ 0 h 929"/>
                  <a:gd name="T26" fmla="*/ 174 w 433"/>
                  <a:gd name="T27" fmla="*/ 17 h 929"/>
                  <a:gd name="T28" fmla="*/ 126 w 433"/>
                  <a:gd name="T29" fmla="*/ 61 h 929"/>
                  <a:gd name="T30" fmla="*/ 87 w 433"/>
                  <a:gd name="T31" fmla="*/ 124 h 929"/>
                  <a:gd name="T32" fmla="*/ 56 w 433"/>
                  <a:gd name="T33" fmla="*/ 196 h 929"/>
                  <a:gd name="T34" fmla="*/ 33 w 433"/>
                  <a:gd name="T35" fmla="*/ 267 h 929"/>
                  <a:gd name="T36" fmla="*/ 17 w 433"/>
                  <a:gd name="T37" fmla="*/ 327 h 929"/>
                  <a:gd name="T38" fmla="*/ 4 w 433"/>
                  <a:gd name="T39" fmla="*/ 382 h 929"/>
                  <a:gd name="T40" fmla="*/ 0 w 433"/>
                  <a:gd name="T41" fmla="*/ 447 h 929"/>
                  <a:gd name="T42" fmla="*/ 2 w 433"/>
                  <a:gd name="T43" fmla="*/ 511 h 929"/>
                  <a:gd name="T44" fmla="*/ 10 w 433"/>
                  <a:gd name="T45" fmla="*/ 572 h 929"/>
                  <a:gd name="T46" fmla="*/ 20 w 433"/>
                  <a:gd name="T47" fmla="*/ 627 h 929"/>
                  <a:gd name="T48" fmla="*/ 33 w 433"/>
                  <a:gd name="T49" fmla="*/ 676 h 929"/>
                  <a:gd name="T50" fmla="*/ 44 w 433"/>
                  <a:gd name="T51" fmla="*/ 718 h 929"/>
                  <a:gd name="T52" fmla="*/ 68 w 433"/>
                  <a:gd name="T53" fmla="*/ 766 h 929"/>
                  <a:gd name="T54" fmla="*/ 103 w 433"/>
                  <a:gd name="T55" fmla="*/ 813 h 929"/>
                  <a:gd name="T56" fmla="*/ 144 w 433"/>
                  <a:gd name="T57" fmla="*/ 855 h 929"/>
                  <a:gd name="T58" fmla="*/ 188 w 433"/>
                  <a:gd name="T59" fmla="*/ 891 h 929"/>
                  <a:gd name="T60" fmla="*/ 232 w 433"/>
                  <a:gd name="T61" fmla="*/ 916 h 929"/>
                  <a:gd name="T62" fmla="*/ 271 w 433"/>
                  <a:gd name="T63" fmla="*/ 929 h 929"/>
                  <a:gd name="T64" fmla="*/ 358 w 433"/>
                  <a:gd name="T65" fmla="*/ 921 h 929"/>
                  <a:gd name="T66" fmla="*/ 411 w 433"/>
                  <a:gd name="T67" fmla="*/ 881 h 929"/>
                  <a:gd name="T68" fmla="*/ 431 w 433"/>
                  <a:gd name="T69" fmla="*/ 817 h 929"/>
                  <a:gd name="T70" fmla="*/ 420 w 433"/>
                  <a:gd name="T71" fmla="*/ 775 h 929"/>
                  <a:gd name="T72" fmla="*/ 398 w 433"/>
                  <a:gd name="T73" fmla="*/ 784 h 929"/>
                  <a:gd name="T74" fmla="*/ 366 w 433"/>
                  <a:gd name="T75" fmla="*/ 799 h 929"/>
                  <a:gd name="T76" fmla="*/ 329 w 433"/>
                  <a:gd name="T77" fmla="*/ 788 h 929"/>
                  <a:gd name="T78" fmla="*/ 332 w 433"/>
                  <a:gd name="T79" fmla="*/ 763 h 929"/>
                  <a:gd name="T80" fmla="*/ 350 w 433"/>
                  <a:gd name="T81" fmla="*/ 731 h 929"/>
                  <a:gd name="T82" fmla="*/ 353 w 433"/>
                  <a:gd name="T83" fmla="*/ 701 h 929"/>
                  <a:gd name="T84" fmla="*/ 330 w 433"/>
                  <a:gd name="T85" fmla="*/ 698 h 929"/>
                  <a:gd name="T86" fmla="*/ 306 w 433"/>
                  <a:gd name="T87" fmla="*/ 706 h 929"/>
                  <a:gd name="T88" fmla="*/ 289 w 433"/>
                  <a:gd name="T89" fmla="*/ 684 h 929"/>
                  <a:gd name="T90" fmla="*/ 284 w 433"/>
                  <a:gd name="T91" fmla="*/ 634 h 929"/>
                  <a:gd name="T92" fmla="*/ 298 w 433"/>
                  <a:gd name="T93" fmla="*/ 591 h 929"/>
                  <a:gd name="T94" fmla="*/ 323 w 433"/>
                  <a:gd name="T95" fmla="*/ 552 h 929"/>
                  <a:gd name="T96" fmla="*/ 351 w 433"/>
                  <a:gd name="T97" fmla="*/ 517 h 929"/>
                  <a:gd name="T98" fmla="*/ 378 w 433"/>
                  <a:gd name="T99" fmla="*/ 481 h 929"/>
                  <a:gd name="T100" fmla="*/ 393 w 433"/>
                  <a:gd name="T101" fmla="*/ 445 h 929"/>
                  <a:gd name="T102" fmla="*/ 387 w 433"/>
                  <a:gd name="T103" fmla="*/ 401 h 929"/>
                  <a:gd name="T104" fmla="*/ 358 w 433"/>
                  <a:gd name="T105" fmla="*/ 345 h 929"/>
                  <a:gd name="T106" fmla="*/ 332 w 433"/>
                  <a:gd name="T107" fmla="*/ 291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929">
                    <a:moveTo>
                      <a:pt x="331" y="267"/>
                    </a:moveTo>
                    <a:lnTo>
                      <a:pt x="334" y="260"/>
                    </a:lnTo>
                    <a:lnTo>
                      <a:pt x="339" y="254"/>
                    </a:lnTo>
                    <a:lnTo>
                      <a:pt x="344" y="248"/>
                    </a:lnTo>
                    <a:lnTo>
                      <a:pt x="351" y="243"/>
                    </a:lnTo>
                    <a:lnTo>
                      <a:pt x="358" y="237"/>
                    </a:lnTo>
                    <a:lnTo>
                      <a:pt x="365" y="232"/>
                    </a:lnTo>
                    <a:lnTo>
                      <a:pt x="373" y="228"/>
                    </a:lnTo>
                    <a:lnTo>
                      <a:pt x="381" y="224"/>
                    </a:lnTo>
                    <a:lnTo>
                      <a:pt x="388" y="218"/>
                    </a:lnTo>
                    <a:lnTo>
                      <a:pt x="396" y="214"/>
                    </a:lnTo>
                    <a:lnTo>
                      <a:pt x="404" y="210"/>
                    </a:lnTo>
                    <a:lnTo>
                      <a:pt x="410" y="206"/>
                    </a:lnTo>
                    <a:lnTo>
                      <a:pt x="415" y="202"/>
                    </a:lnTo>
                    <a:lnTo>
                      <a:pt x="421" y="196"/>
                    </a:lnTo>
                    <a:lnTo>
                      <a:pt x="424" y="192"/>
                    </a:lnTo>
                    <a:lnTo>
                      <a:pt x="426" y="187"/>
                    </a:lnTo>
                    <a:lnTo>
                      <a:pt x="427" y="177"/>
                    </a:lnTo>
                    <a:lnTo>
                      <a:pt x="429" y="170"/>
                    </a:lnTo>
                    <a:lnTo>
                      <a:pt x="430" y="164"/>
                    </a:lnTo>
                    <a:lnTo>
                      <a:pt x="431" y="160"/>
                    </a:lnTo>
                    <a:lnTo>
                      <a:pt x="432" y="154"/>
                    </a:lnTo>
                    <a:lnTo>
                      <a:pt x="431" y="151"/>
                    </a:lnTo>
                    <a:lnTo>
                      <a:pt x="430" y="147"/>
                    </a:lnTo>
                    <a:lnTo>
                      <a:pt x="427" y="143"/>
                    </a:lnTo>
                    <a:lnTo>
                      <a:pt x="420" y="137"/>
                    </a:lnTo>
                    <a:lnTo>
                      <a:pt x="413" y="134"/>
                    </a:lnTo>
                    <a:lnTo>
                      <a:pt x="407" y="133"/>
                    </a:lnTo>
                    <a:lnTo>
                      <a:pt x="401" y="132"/>
                    </a:lnTo>
                    <a:lnTo>
                      <a:pt x="395" y="133"/>
                    </a:lnTo>
                    <a:lnTo>
                      <a:pt x="388" y="134"/>
                    </a:lnTo>
                    <a:lnTo>
                      <a:pt x="381" y="134"/>
                    </a:lnTo>
                    <a:lnTo>
                      <a:pt x="372" y="134"/>
                    </a:lnTo>
                    <a:lnTo>
                      <a:pt x="367" y="133"/>
                    </a:lnTo>
                    <a:lnTo>
                      <a:pt x="361" y="130"/>
                    </a:lnTo>
                    <a:lnTo>
                      <a:pt x="357" y="126"/>
                    </a:lnTo>
                    <a:lnTo>
                      <a:pt x="352" y="122"/>
                    </a:lnTo>
                    <a:lnTo>
                      <a:pt x="348" y="116"/>
                    </a:lnTo>
                    <a:lnTo>
                      <a:pt x="344" y="110"/>
                    </a:lnTo>
                    <a:lnTo>
                      <a:pt x="341" y="103"/>
                    </a:lnTo>
                    <a:lnTo>
                      <a:pt x="337" y="96"/>
                    </a:lnTo>
                    <a:lnTo>
                      <a:pt x="333" y="89"/>
                    </a:lnTo>
                    <a:lnTo>
                      <a:pt x="330" y="82"/>
                    </a:lnTo>
                    <a:lnTo>
                      <a:pt x="327" y="73"/>
                    </a:lnTo>
                    <a:lnTo>
                      <a:pt x="324" y="66"/>
                    </a:lnTo>
                    <a:lnTo>
                      <a:pt x="321" y="59"/>
                    </a:lnTo>
                    <a:lnTo>
                      <a:pt x="317" y="52"/>
                    </a:lnTo>
                    <a:lnTo>
                      <a:pt x="313" y="46"/>
                    </a:lnTo>
                    <a:lnTo>
                      <a:pt x="309" y="41"/>
                    </a:lnTo>
                    <a:lnTo>
                      <a:pt x="304" y="37"/>
                    </a:lnTo>
                    <a:lnTo>
                      <a:pt x="299" y="32"/>
                    </a:lnTo>
                    <a:lnTo>
                      <a:pt x="293" y="29"/>
                    </a:lnTo>
                    <a:lnTo>
                      <a:pt x="288" y="26"/>
                    </a:lnTo>
                    <a:lnTo>
                      <a:pt x="283" y="23"/>
                    </a:lnTo>
                    <a:lnTo>
                      <a:pt x="277" y="20"/>
                    </a:lnTo>
                    <a:lnTo>
                      <a:pt x="271" y="18"/>
                    </a:lnTo>
                    <a:lnTo>
                      <a:pt x="266" y="14"/>
                    </a:lnTo>
                    <a:lnTo>
                      <a:pt x="260" y="12"/>
                    </a:lnTo>
                    <a:lnTo>
                      <a:pt x="255" y="10"/>
                    </a:lnTo>
                    <a:lnTo>
                      <a:pt x="250" y="8"/>
                    </a:lnTo>
                    <a:lnTo>
                      <a:pt x="245" y="6"/>
                    </a:lnTo>
                    <a:lnTo>
                      <a:pt x="240" y="5"/>
                    </a:lnTo>
                    <a:lnTo>
                      <a:pt x="236" y="3"/>
                    </a:lnTo>
                    <a:lnTo>
                      <a:pt x="231" y="2"/>
                    </a:lnTo>
                    <a:lnTo>
                      <a:pt x="227" y="0"/>
                    </a:lnTo>
                    <a:lnTo>
                      <a:pt x="216" y="0"/>
                    </a:lnTo>
                    <a:lnTo>
                      <a:pt x="205" y="2"/>
                    </a:lnTo>
                    <a:lnTo>
                      <a:pt x="194" y="5"/>
                    </a:lnTo>
                    <a:lnTo>
                      <a:pt x="183" y="10"/>
                    </a:lnTo>
                    <a:lnTo>
                      <a:pt x="174" y="17"/>
                    </a:lnTo>
                    <a:lnTo>
                      <a:pt x="163" y="23"/>
                    </a:lnTo>
                    <a:lnTo>
                      <a:pt x="154" y="31"/>
                    </a:lnTo>
                    <a:lnTo>
                      <a:pt x="144" y="40"/>
                    </a:lnTo>
                    <a:lnTo>
                      <a:pt x="135" y="50"/>
                    </a:lnTo>
                    <a:lnTo>
                      <a:pt x="126" y="61"/>
                    </a:lnTo>
                    <a:lnTo>
                      <a:pt x="118" y="72"/>
                    </a:lnTo>
                    <a:lnTo>
                      <a:pt x="109" y="84"/>
                    </a:lnTo>
                    <a:lnTo>
                      <a:pt x="102" y="97"/>
                    </a:lnTo>
                    <a:lnTo>
                      <a:pt x="95" y="111"/>
                    </a:lnTo>
                    <a:lnTo>
                      <a:pt x="87" y="124"/>
                    </a:lnTo>
                    <a:lnTo>
                      <a:pt x="81" y="138"/>
                    </a:lnTo>
                    <a:lnTo>
                      <a:pt x="74" y="152"/>
                    </a:lnTo>
                    <a:lnTo>
                      <a:pt x="67" y="167"/>
                    </a:lnTo>
                    <a:lnTo>
                      <a:pt x="62" y="182"/>
                    </a:lnTo>
                    <a:lnTo>
                      <a:pt x="56" y="196"/>
                    </a:lnTo>
                    <a:lnTo>
                      <a:pt x="51" y="211"/>
                    </a:lnTo>
                    <a:lnTo>
                      <a:pt x="45" y="226"/>
                    </a:lnTo>
                    <a:lnTo>
                      <a:pt x="41" y="239"/>
                    </a:lnTo>
                    <a:lnTo>
                      <a:pt x="37" y="254"/>
                    </a:lnTo>
                    <a:lnTo>
                      <a:pt x="33" y="267"/>
                    </a:lnTo>
                    <a:lnTo>
                      <a:pt x="28" y="280"/>
                    </a:lnTo>
                    <a:lnTo>
                      <a:pt x="25" y="293"/>
                    </a:lnTo>
                    <a:lnTo>
                      <a:pt x="22" y="305"/>
                    </a:lnTo>
                    <a:lnTo>
                      <a:pt x="19" y="316"/>
                    </a:lnTo>
                    <a:lnTo>
                      <a:pt x="17" y="327"/>
                    </a:lnTo>
                    <a:lnTo>
                      <a:pt x="14" y="336"/>
                    </a:lnTo>
                    <a:lnTo>
                      <a:pt x="13" y="345"/>
                    </a:lnTo>
                    <a:lnTo>
                      <a:pt x="10" y="357"/>
                    </a:lnTo>
                    <a:lnTo>
                      <a:pt x="7" y="370"/>
                    </a:lnTo>
                    <a:lnTo>
                      <a:pt x="4" y="382"/>
                    </a:lnTo>
                    <a:lnTo>
                      <a:pt x="3" y="396"/>
                    </a:lnTo>
                    <a:lnTo>
                      <a:pt x="2" y="409"/>
                    </a:lnTo>
                    <a:lnTo>
                      <a:pt x="1" y="421"/>
                    </a:lnTo>
                    <a:lnTo>
                      <a:pt x="0" y="434"/>
                    </a:lnTo>
                    <a:lnTo>
                      <a:pt x="0" y="447"/>
                    </a:lnTo>
                    <a:lnTo>
                      <a:pt x="0" y="459"/>
                    </a:lnTo>
                    <a:lnTo>
                      <a:pt x="0" y="472"/>
                    </a:lnTo>
                    <a:lnTo>
                      <a:pt x="1" y="485"/>
                    </a:lnTo>
                    <a:lnTo>
                      <a:pt x="1" y="498"/>
                    </a:lnTo>
                    <a:lnTo>
                      <a:pt x="2" y="511"/>
                    </a:lnTo>
                    <a:lnTo>
                      <a:pt x="3" y="523"/>
                    </a:lnTo>
                    <a:lnTo>
                      <a:pt x="4" y="535"/>
                    </a:lnTo>
                    <a:lnTo>
                      <a:pt x="6" y="547"/>
                    </a:lnTo>
                    <a:lnTo>
                      <a:pt x="8" y="559"/>
                    </a:lnTo>
                    <a:lnTo>
                      <a:pt x="10" y="572"/>
                    </a:lnTo>
                    <a:lnTo>
                      <a:pt x="12" y="583"/>
                    </a:lnTo>
                    <a:lnTo>
                      <a:pt x="14" y="595"/>
                    </a:lnTo>
                    <a:lnTo>
                      <a:pt x="16" y="605"/>
                    </a:lnTo>
                    <a:lnTo>
                      <a:pt x="18" y="617"/>
                    </a:lnTo>
                    <a:lnTo>
                      <a:pt x="20" y="627"/>
                    </a:lnTo>
                    <a:lnTo>
                      <a:pt x="23" y="638"/>
                    </a:lnTo>
                    <a:lnTo>
                      <a:pt x="25" y="647"/>
                    </a:lnTo>
                    <a:lnTo>
                      <a:pt x="27" y="658"/>
                    </a:lnTo>
                    <a:lnTo>
                      <a:pt x="31" y="667"/>
                    </a:lnTo>
                    <a:lnTo>
                      <a:pt x="33" y="676"/>
                    </a:lnTo>
                    <a:lnTo>
                      <a:pt x="35" y="684"/>
                    </a:lnTo>
                    <a:lnTo>
                      <a:pt x="37" y="693"/>
                    </a:lnTo>
                    <a:lnTo>
                      <a:pt x="39" y="700"/>
                    </a:lnTo>
                    <a:lnTo>
                      <a:pt x="41" y="708"/>
                    </a:lnTo>
                    <a:lnTo>
                      <a:pt x="44" y="718"/>
                    </a:lnTo>
                    <a:lnTo>
                      <a:pt x="48" y="727"/>
                    </a:lnTo>
                    <a:lnTo>
                      <a:pt x="53" y="737"/>
                    </a:lnTo>
                    <a:lnTo>
                      <a:pt x="58" y="747"/>
                    </a:lnTo>
                    <a:lnTo>
                      <a:pt x="63" y="757"/>
                    </a:lnTo>
                    <a:lnTo>
                      <a:pt x="68" y="766"/>
                    </a:lnTo>
                    <a:lnTo>
                      <a:pt x="75" y="776"/>
                    </a:lnTo>
                    <a:lnTo>
                      <a:pt x="81" y="785"/>
                    </a:lnTo>
                    <a:lnTo>
                      <a:pt x="88" y="795"/>
                    </a:lnTo>
                    <a:lnTo>
                      <a:pt x="96" y="804"/>
                    </a:lnTo>
                    <a:lnTo>
                      <a:pt x="103" y="813"/>
                    </a:lnTo>
                    <a:lnTo>
                      <a:pt x="112" y="822"/>
                    </a:lnTo>
                    <a:lnTo>
                      <a:pt x="119" y="831"/>
                    </a:lnTo>
                    <a:lnTo>
                      <a:pt x="127" y="840"/>
                    </a:lnTo>
                    <a:lnTo>
                      <a:pt x="136" y="848"/>
                    </a:lnTo>
                    <a:lnTo>
                      <a:pt x="144" y="855"/>
                    </a:lnTo>
                    <a:lnTo>
                      <a:pt x="154" y="864"/>
                    </a:lnTo>
                    <a:lnTo>
                      <a:pt x="162" y="871"/>
                    </a:lnTo>
                    <a:lnTo>
                      <a:pt x="171" y="879"/>
                    </a:lnTo>
                    <a:lnTo>
                      <a:pt x="180" y="885"/>
                    </a:lnTo>
                    <a:lnTo>
                      <a:pt x="188" y="891"/>
                    </a:lnTo>
                    <a:lnTo>
                      <a:pt x="198" y="896"/>
                    </a:lnTo>
                    <a:lnTo>
                      <a:pt x="206" y="903"/>
                    </a:lnTo>
                    <a:lnTo>
                      <a:pt x="215" y="908"/>
                    </a:lnTo>
                    <a:lnTo>
                      <a:pt x="224" y="912"/>
                    </a:lnTo>
                    <a:lnTo>
                      <a:pt x="232" y="916"/>
                    </a:lnTo>
                    <a:lnTo>
                      <a:pt x="240" y="920"/>
                    </a:lnTo>
                    <a:lnTo>
                      <a:pt x="248" y="923"/>
                    </a:lnTo>
                    <a:lnTo>
                      <a:pt x="257" y="926"/>
                    </a:lnTo>
                    <a:lnTo>
                      <a:pt x="264" y="928"/>
                    </a:lnTo>
                    <a:lnTo>
                      <a:pt x="271" y="929"/>
                    </a:lnTo>
                    <a:lnTo>
                      <a:pt x="278" y="929"/>
                    </a:lnTo>
                    <a:lnTo>
                      <a:pt x="302" y="929"/>
                    </a:lnTo>
                    <a:lnTo>
                      <a:pt x="323" y="928"/>
                    </a:lnTo>
                    <a:lnTo>
                      <a:pt x="341" y="925"/>
                    </a:lnTo>
                    <a:lnTo>
                      <a:pt x="358" y="921"/>
                    </a:lnTo>
                    <a:lnTo>
                      <a:pt x="372" y="915"/>
                    </a:lnTo>
                    <a:lnTo>
                      <a:pt x="384" y="908"/>
                    </a:lnTo>
                    <a:lnTo>
                      <a:pt x="395" y="901"/>
                    </a:lnTo>
                    <a:lnTo>
                      <a:pt x="404" y="891"/>
                    </a:lnTo>
                    <a:lnTo>
                      <a:pt x="411" y="881"/>
                    </a:lnTo>
                    <a:lnTo>
                      <a:pt x="418" y="870"/>
                    </a:lnTo>
                    <a:lnTo>
                      <a:pt x="422" y="858"/>
                    </a:lnTo>
                    <a:lnTo>
                      <a:pt x="426" y="845"/>
                    </a:lnTo>
                    <a:lnTo>
                      <a:pt x="429" y="831"/>
                    </a:lnTo>
                    <a:lnTo>
                      <a:pt x="431" y="817"/>
                    </a:lnTo>
                    <a:lnTo>
                      <a:pt x="432" y="802"/>
                    </a:lnTo>
                    <a:lnTo>
                      <a:pt x="433" y="786"/>
                    </a:lnTo>
                    <a:lnTo>
                      <a:pt x="429" y="780"/>
                    </a:lnTo>
                    <a:lnTo>
                      <a:pt x="424" y="776"/>
                    </a:lnTo>
                    <a:lnTo>
                      <a:pt x="420" y="775"/>
                    </a:lnTo>
                    <a:lnTo>
                      <a:pt x="415" y="773"/>
                    </a:lnTo>
                    <a:lnTo>
                      <a:pt x="410" y="775"/>
                    </a:lnTo>
                    <a:lnTo>
                      <a:pt x="406" y="777"/>
                    </a:lnTo>
                    <a:lnTo>
                      <a:pt x="402" y="780"/>
                    </a:lnTo>
                    <a:lnTo>
                      <a:pt x="398" y="784"/>
                    </a:lnTo>
                    <a:lnTo>
                      <a:pt x="392" y="787"/>
                    </a:lnTo>
                    <a:lnTo>
                      <a:pt x="386" y="791"/>
                    </a:lnTo>
                    <a:lnTo>
                      <a:pt x="381" y="795"/>
                    </a:lnTo>
                    <a:lnTo>
                      <a:pt x="373" y="797"/>
                    </a:lnTo>
                    <a:lnTo>
                      <a:pt x="366" y="799"/>
                    </a:lnTo>
                    <a:lnTo>
                      <a:pt x="358" y="799"/>
                    </a:lnTo>
                    <a:lnTo>
                      <a:pt x="348" y="798"/>
                    </a:lnTo>
                    <a:lnTo>
                      <a:pt x="339" y="796"/>
                    </a:lnTo>
                    <a:lnTo>
                      <a:pt x="332" y="792"/>
                    </a:lnTo>
                    <a:lnTo>
                      <a:pt x="329" y="788"/>
                    </a:lnTo>
                    <a:lnTo>
                      <a:pt x="327" y="784"/>
                    </a:lnTo>
                    <a:lnTo>
                      <a:pt x="327" y="780"/>
                    </a:lnTo>
                    <a:lnTo>
                      <a:pt x="328" y="775"/>
                    </a:lnTo>
                    <a:lnTo>
                      <a:pt x="329" y="769"/>
                    </a:lnTo>
                    <a:lnTo>
                      <a:pt x="332" y="763"/>
                    </a:lnTo>
                    <a:lnTo>
                      <a:pt x="335" y="757"/>
                    </a:lnTo>
                    <a:lnTo>
                      <a:pt x="340" y="750"/>
                    </a:lnTo>
                    <a:lnTo>
                      <a:pt x="344" y="744"/>
                    </a:lnTo>
                    <a:lnTo>
                      <a:pt x="347" y="738"/>
                    </a:lnTo>
                    <a:lnTo>
                      <a:pt x="350" y="731"/>
                    </a:lnTo>
                    <a:lnTo>
                      <a:pt x="353" y="725"/>
                    </a:lnTo>
                    <a:lnTo>
                      <a:pt x="355" y="719"/>
                    </a:lnTo>
                    <a:lnTo>
                      <a:pt x="357" y="713"/>
                    </a:lnTo>
                    <a:lnTo>
                      <a:pt x="357" y="706"/>
                    </a:lnTo>
                    <a:lnTo>
                      <a:pt x="353" y="701"/>
                    </a:lnTo>
                    <a:lnTo>
                      <a:pt x="349" y="698"/>
                    </a:lnTo>
                    <a:lnTo>
                      <a:pt x="345" y="696"/>
                    </a:lnTo>
                    <a:lnTo>
                      <a:pt x="341" y="696"/>
                    </a:lnTo>
                    <a:lnTo>
                      <a:pt x="335" y="697"/>
                    </a:lnTo>
                    <a:lnTo>
                      <a:pt x="330" y="698"/>
                    </a:lnTo>
                    <a:lnTo>
                      <a:pt x="325" y="700"/>
                    </a:lnTo>
                    <a:lnTo>
                      <a:pt x="321" y="702"/>
                    </a:lnTo>
                    <a:lnTo>
                      <a:pt x="316" y="704"/>
                    </a:lnTo>
                    <a:lnTo>
                      <a:pt x="310" y="705"/>
                    </a:lnTo>
                    <a:lnTo>
                      <a:pt x="306" y="706"/>
                    </a:lnTo>
                    <a:lnTo>
                      <a:pt x="302" y="705"/>
                    </a:lnTo>
                    <a:lnTo>
                      <a:pt x="298" y="703"/>
                    </a:lnTo>
                    <a:lnTo>
                      <a:pt x="294" y="699"/>
                    </a:lnTo>
                    <a:lnTo>
                      <a:pt x="291" y="693"/>
                    </a:lnTo>
                    <a:lnTo>
                      <a:pt x="289" y="684"/>
                    </a:lnTo>
                    <a:lnTo>
                      <a:pt x="286" y="673"/>
                    </a:lnTo>
                    <a:lnTo>
                      <a:pt x="284" y="663"/>
                    </a:lnTo>
                    <a:lnTo>
                      <a:pt x="283" y="653"/>
                    </a:lnTo>
                    <a:lnTo>
                      <a:pt x="283" y="643"/>
                    </a:lnTo>
                    <a:lnTo>
                      <a:pt x="284" y="634"/>
                    </a:lnTo>
                    <a:lnTo>
                      <a:pt x="285" y="624"/>
                    </a:lnTo>
                    <a:lnTo>
                      <a:pt x="287" y="616"/>
                    </a:lnTo>
                    <a:lnTo>
                      <a:pt x="290" y="606"/>
                    </a:lnTo>
                    <a:lnTo>
                      <a:pt x="293" y="598"/>
                    </a:lnTo>
                    <a:lnTo>
                      <a:pt x="298" y="591"/>
                    </a:lnTo>
                    <a:lnTo>
                      <a:pt x="302" y="582"/>
                    </a:lnTo>
                    <a:lnTo>
                      <a:pt x="306" y="575"/>
                    </a:lnTo>
                    <a:lnTo>
                      <a:pt x="311" y="566"/>
                    </a:lnTo>
                    <a:lnTo>
                      <a:pt x="317" y="559"/>
                    </a:lnTo>
                    <a:lnTo>
                      <a:pt x="323" y="552"/>
                    </a:lnTo>
                    <a:lnTo>
                      <a:pt x="328" y="544"/>
                    </a:lnTo>
                    <a:lnTo>
                      <a:pt x="334" y="537"/>
                    </a:lnTo>
                    <a:lnTo>
                      <a:pt x="340" y="531"/>
                    </a:lnTo>
                    <a:lnTo>
                      <a:pt x="346" y="523"/>
                    </a:lnTo>
                    <a:lnTo>
                      <a:pt x="351" y="517"/>
                    </a:lnTo>
                    <a:lnTo>
                      <a:pt x="358" y="510"/>
                    </a:lnTo>
                    <a:lnTo>
                      <a:pt x="363" y="502"/>
                    </a:lnTo>
                    <a:lnTo>
                      <a:pt x="368" y="496"/>
                    </a:lnTo>
                    <a:lnTo>
                      <a:pt x="373" y="489"/>
                    </a:lnTo>
                    <a:lnTo>
                      <a:pt x="378" y="481"/>
                    </a:lnTo>
                    <a:lnTo>
                      <a:pt x="382" y="475"/>
                    </a:lnTo>
                    <a:lnTo>
                      <a:pt x="386" y="468"/>
                    </a:lnTo>
                    <a:lnTo>
                      <a:pt x="388" y="460"/>
                    </a:lnTo>
                    <a:lnTo>
                      <a:pt x="391" y="453"/>
                    </a:lnTo>
                    <a:lnTo>
                      <a:pt x="393" y="445"/>
                    </a:lnTo>
                    <a:lnTo>
                      <a:pt x="394" y="438"/>
                    </a:lnTo>
                    <a:lnTo>
                      <a:pt x="394" y="431"/>
                    </a:lnTo>
                    <a:lnTo>
                      <a:pt x="393" y="421"/>
                    </a:lnTo>
                    <a:lnTo>
                      <a:pt x="390" y="412"/>
                    </a:lnTo>
                    <a:lnTo>
                      <a:pt x="387" y="401"/>
                    </a:lnTo>
                    <a:lnTo>
                      <a:pt x="382" y="390"/>
                    </a:lnTo>
                    <a:lnTo>
                      <a:pt x="376" y="379"/>
                    </a:lnTo>
                    <a:lnTo>
                      <a:pt x="370" y="368"/>
                    </a:lnTo>
                    <a:lnTo>
                      <a:pt x="364" y="356"/>
                    </a:lnTo>
                    <a:lnTo>
                      <a:pt x="358" y="345"/>
                    </a:lnTo>
                    <a:lnTo>
                      <a:pt x="351" y="333"/>
                    </a:lnTo>
                    <a:lnTo>
                      <a:pt x="345" y="322"/>
                    </a:lnTo>
                    <a:lnTo>
                      <a:pt x="340" y="312"/>
                    </a:lnTo>
                    <a:lnTo>
                      <a:pt x="335" y="301"/>
                    </a:lnTo>
                    <a:lnTo>
                      <a:pt x="332" y="291"/>
                    </a:lnTo>
                    <a:lnTo>
                      <a:pt x="330" y="283"/>
                    </a:lnTo>
                    <a:lnTo>
                      <a:pt x="330" y="274"/>
                    </a:lnTo>
                    <a:lnTo>
                      <a:pt x="331" y="267"/>
                    </a:lnTo>
                    <a:close/>
                  </a:path>
                </a:pathLst>
              </a:custGeom>
              <a:solidFill>
                <a:srgbClr val="ED8A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5" name="Freeform 1143">
                <a:extLst>
                  <a:ext uri="{FF2B5EF4-FFF2-40B4-BE49-F238E27FC236}">
                    <a16:creationId xmlns:a16="http://schemas.microsoft.com/office/drawing/2014/main" id="{409417A6-061D-25D1-0F26-DEB2C3CEAF9B}"/>
                  </a:ext>
                </a:extLst>
              </p:cNvPr>
              <p:cNvSpPr>
                <a:spLocks/>
              </p:cNvSpPr>
              <p:nvPr/>
            </p:nvSpPr>
            <p:spPr bwMode="auto">
              <a:xfrm>
                <a:off x="4320" y="3591"/>
                <a:ext cx="134" cy="299"/>
              </a:xfrm>
              <a:custGeom>
                <a:avLst/>
                <a:gdLst>
                  <a:gd name="T0" fmla="*/ 312 w 402"/>
                  <a:gd name="T1" fmla="*/ 221 h 896"/>
                  <a:gd name="T2" fmla="*/ 349 w 402"/>
                  <a:gd name="T3" fmla="*/ 206 h 896"/>
                  <a:gd name="T4" fmla="*/ 380 w 402"/>
                  <a:gd name="T5" fmla="*/ 193 h 896"/>
                  <a:gd name="T6" fmla="*/ 391 w 402"/>
                  <a:gd name="T7" fmla="*/ 165 h 896"/>
                  <a:gd name="T8" fmla="*/ 389 w 402"/>
                  <a:gd name="T9" fmla="*/ 145 h 896"/>
                  <a:gd name="T10" fmla="*/ 361 w 402"/>
                  <a:gd name="T11" fmla="*/ 129 h 896"/>
                  <a:gd name="T12" fmla="*/ 335 w 402"/>
                  <a:gd name="T13" fmla="*/ 122 h 896"/>
                  <a:gd name="T14" fmla="*/ 315 w 402"/>
                  <a:gd name="T15" fmla="*/ 95 h 896"/>
                  <a:gd name="T16" fmla="*/ 301 w 402"/>
                  <a:gd name="T17" fmla="*/ 58 h 896"/>
                  <a:gd name="T18" fmla="*/ 281 w 402"/>
                  <a:gd name="T19" fmla="*/ 30 h 896"/>
                  <a:gd name="T20" fmla="*/ 256 w 402"/>
                  <a:gd name="T21" fmla="*/ 14 h 896"/>
                  <a:gd name="T22" fmla="*/ 227 w 402"/>
                  <a:gd name="T23" fmla="*/ 6 h 896"/>
                  <a:gd name="T24" fmla="*/ 207 w 402"/>
                  <a:gd name="T25" fmla="*/ 0 h 896"/>
                  <a:gd name="T26" fmla="*/ 183 w 402"/>
                  <a:gd name="T27" fmla="*/ 6 h 896"/>
                  <a:gd name="T28" fmla="*/ 154 w 402"/>
                  <a:gd name="T29" fmla="*/ 23 h 896"/>
                  <a:gd name="T30" fmla="*/ 122 w 402"/>
                  <a:gd name="T31" fmla="*/ 59 h 896"/>
                  <a:gd name="T32" fmla="*/ 98 w 402"/>
                  <a:gd name="T33" fmla="*/ 96 h 896"/>
                  <a:gd name="T34" fmla="*/ 80 w 402"/>
                  <a:gd name="T35" fmla="*/ 130 h 896"/>
                  <a:gd name="T36" fmla="*/ 65 w 402"/>
                  <a:gd name="T37" fmla="*/ 163 h 896"/>
                  <a:gd name="T38" fmla="*/ 51 w 402"/>
                  <a:gd name="T39" fmla="*/ 199 h 896"/>
                  <a:gd name="T40" fmla="*/ 38 w 402"/>
                  <a:gd name="T41" fmla="*/ 241 h 896"/>
                  <a:gd name="T42" fmla="*/ 23 w 402"/>
                  <a:gd name="T43" fmla="*/ 290 h 896"/>
                  <a:gd name="T44" fmla="*/ 8 w 402"/>
                  <a:gd name="T45" fmla="*/ 350 h 896"/>
                  <a:gd name="T46" fmla="*/ 0 w 402"/>
                  <a:gd name="T47" fmla="*/ 415 h 896"/>
                  <a:gd name="T48" fmla="*/ 0 w 402"/>
                  <a:gd name="T49" fmla="*/ 478 h 896"/>
                  <a:gd name="T50" fmla="*/ 6 w 402"/>
                  <a:gd name="T51" fmla="*/ 539 h 896"/>
                  <a:gd name="T52" fmla="*/ 15 w 402"/>
                  <a:gd name="T53" fmla="*/ 593 h 896"/>
                  <a:gd name="T54" fmla="*/ 26 w 402"/>
                  <a:gd name="T55" fmla="*/ 643 h 896"/>
                  <a:gd name="T56" fmla="*/ 36 w 402"/>
                  <a:gd name="T57" fmla="*/ 682 h 896"/>
                  <a:gd name="T58" fmla="*/ 86 w 402"/>
                  <a:gd name="T59" fmla="*/ 776 h 896"/>
                  <a:gd name="T60" fmla="*/ 169 w 402"/>
                  <a:gd name="T61" fmla="*/ 854 h 896"/>
                  <a:gd name="T62" fmla="*/ 251 w 402"/>
                  <a:gd name="T63" fmla="*/ 894 h 896"/>
                  <a:gd name="T64" fmla="*/ 343 w 402"/>
                  <a:gd name="T65" fmla="*/ 888 h 896"/>
                  <a:gd name="T66" fmla="*/ 391 w 402"/>
                  <a:gd name="T67" fmla="*/ 850 h 896"/>
                  <a:gd name="T68" fmla="*/ 402 w 402"/>
                  <a:gd name="T69" fmla="*/ 789 h 896"/>
                  <a:gd name="T70" fmla="*/ 384 w 402"/>
                  <a:gd name="T71" fmla="*/ 750 h 896"/>
                  <a:gd name="T72" fmla="*/ 358 w 402"/>
                  <a:gd name="T73" fmla="*/ 768 h 896"/>
                  <a:gd name="T74" fmla="*/ 323 w 402"/>
                  <a:gd name="T75" fmla="*/ 794 h 896"/>
                  <a:gd name="T76" fmla="*/ 283 w 402"/>
                  <a:gd name="T77" fmla="*/ 789 h 896"/>
                  <a:gd name="T78" fmla="*/ 287 w 402"/>
                  <a:gd name="T79" fmla="*/ 763 h 896"/>
                  <a:gd name="T80" fmla="*/ 308 w 402"/>
                  <a:gd name="T81" fmla="*/ 730 h 896"/>
                  <a:gd name="T82" fmla="*/ 311 w 402"/>
                  <a:gd name="T83" fmla="*/ 698 h 896"/>
                  <a:gd name="T84" fmla="*/ 286 w 402"/>
                  <a:gd name="T85" fmla="*/ 697 h 896"/>
                  <a:gd name="T86" fmla="*/ 260 w 402"/>
                  <a:gd name="T87" fmla="*/ 708 h 896"/>
                  <a:gd name="T88" fmla="*/ 241 w 402"/>
                  <a:gd name="T89" fmla="*/ 684 h 896"/>
                  <a:gd name="T90" fmla="*/ 236 w 402"/>
                  <a:gd name="T91" fmla="*/ 629 h 896"/>
                  <a:gd name="T92" fmla="*/ 251 w 402"/>
                  <a:gd name="T93" fmla="*/ 583 h 896"/>
                  <a:gd name="T94" fmla="*/ 280 w 402"/>
                  <a:gd name="T95" fmla="*/ 541 h 896"/>
                  <a:gd name="T96" fmla="*/ 313 w 402"/>
                  <a:gd name="T97" fmla="*/ 503 h 896"/>
                  <a:gd name="T98" fmla="*/ 343 w 402"/>
                  <a:gd name="T99" fmla="*/ 466 h 896"/>
                  <a:gd name="T100" fmla="*/ 361 w 402"/>
                  <a:gd name="T101" fmla="*/ 427 h 896"/>
                  <a:gd name="T102" fmla="*/ 354 w 402"/>
                  <a:gd name="T103" fmla="*/ 381 h 896"/>
                  <a:gd name="T104" fmla="*/ 323 w 402"/>
                  <a:gd name="T105" fmla="*/ 321 h 896"/>
                  <a:gd name="T106" fmla="*/ 294 w 402"/>
                  <a:gd name="T107" fmla="*/ 264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896">
                    <a:moveTo>
                      <a:pt x="293" y="240"/>
                    </a:moveTo>
                    <a:lnTo>
                      <a:pt x="298" y="234"/>
                    </a:lnTo>
                    <a:lnTo>
                      <a:pt x="302" y="230"/>
                    </a:lnTo>
                    <a:lnTo>
                      <a:pt x="307" y="225"/>
                    </a:lnTo>
                    <a:lnTo>
                      <a:pt x="312" y="221"/>
                    </a:lnTo>
                    <a:lnTo>
                      <a:pt x="320" y="218"/>
                    </a:lnTo>
                    <a:lnTo>
                      <a:pt x="327" y="215"/>
                    </a:lnTo>
                    <a:lnTo>
                      <a:pt x="334" y="212"/>
                    </a:lnTo>
                    <a:lnTo>
                      <a:pt x="342" y="208"/>
                    </a:lnTo>
                    <a:lnTo>
                      <a:pt x="349" y="206"/>
                    </a:lnTo>
                    <a:lnTo>
                      <a:pt x="356" y="204"/>
                    </a:lnTo>
                    <a:lnTo>
                      <a:pt x="363" y="201"/>
                    </a:lnTo>
                    <a:lnTo>
                      <a:pt x="369" y="199"/>
                    </a:lnTo>
                    <a:lnTo>
                      <a:pt x="375" y="196"/>
                    </a:lnTo>
                    <a:lnTo>
                      <a:pt x="380" y="193"/>
                    </a:lnTo>
                    <a:lnTo>
                      <a:pt x="383" y="189"/>
                    </a:lnTo>
                    <a:lnTo>
                      <a:pt x="386" y="185"/>
                    </a:lnTo>
                    <a:lnTo>
                      <a:pt x="387" y="177"/>
                    </a:lnTo>
                    <a:lnTo>
                      <a:pt x="389" y="171"/>
                    </a:lnTo>
                    <a:lnTo>
                      <a:pt x="391" y="165"/>
                    </a:lnTo>
                    <a:lnTo>
                      <a:pt x="393" y="161"/>
                    </a:lnTo>
                    <a:lnTo>
                      <a:pt x="394" y="158"/>
                    </a:lnTo>
                    <a:lnTo>
                      <a:pt x="394" y="155"/>
                    </a:lnTo>
                    <a:lnTo>
                      <a:pt x="393" y="151"/>
                    </a:lnTo>
                    <a:lnTo>
                      <a:pt x="389" y="145"/>
                    </a:lnTo>
                    <a:lnTo>
                      <a:pt x="382" y="139"/>
                    </a:lnTo>
                    <a:lnTo>
                      <a:pt x="375" y="135"/>
                    </a:lnTo>
                    <a:lnTo>
                      <a:pt x="370" y="132"/>
                    </a:lnTo>
                    <a:lnTo>
                      <a:pt x="366" y="130"/>
                    </a:lnTo>
                    <a:lnTo>
                      <a:pt x="361" y="129"/>
                    </a:lnTo>
                    <a:lnTo>
                      <a:pt x="356" y="128"/>
                    </a:lnTo>
                    <a:lnTo>
                      <a:pt x="351" y="126"/>
                    </a:lnTo>
                    <a:lnTo>
                      <a:pt x="346" y="125"/>
                    </a:lnTo>
                    <a:lnTo>
                      <a:pt x="341" y="124"/>
                    </a:lnTo>
                    <a:lnTo>
                      <a:pt x="335" y="122"/>
                    </a:lnTo>
                    <a:lnTo>
                      <a:pt x="330" y="118"/>
                    </a:lnTo>
                    <a:lnTo>
                      <a:pt x="327" y="114"/>
                    </a:lnTo>
                    <a:lnTo>
                      <a:pt x="323" y="109"/>
                    </a:lnTo>
                    <a:lnTo>
                      <a:pt x="320" y="102"/>
                    </a:lnTo>
                    <a:lnTo>
                      <a:pt x="315" y="95"/>
                    </a:lnTo>
                    <a:lnTo>
                      <a:pt x="312" y="89"/>
                    </a:lnTo>
                    <a:lnTo>
                      <a:pt x="310" y="80"/>
                    </a:lnTo>
                    <a:lnTo>
                      <a:pt x="307" y="73"/>
                    </a:lnTo>
                    <a:lnTo>
                      <a:pt x="304" y="66"/>
                    </a:lnTo>
                    <a:lnTo>
                      <a:pt x="301" y="58"/>
                    </a:lnTo>
                    <a:lnTo>
                      <a:pt x="298" y="52"/>
                    </a:lnTo>
                    <a:lnTo>
                      <a:pt x="293" y="46"/>
                    </a:lnTo>
                    <a:lnTo>
                      <a:pt x="289" y="39"/>
                    </a:lnTo>
                    <a:lnTo>
                      <a:pt x="285" y="34"/>
                    </a:lnTo>
                    <a:lnTo>
                      <a:pt x="281" y="30"/>
                    </a:lnTo>
                    <a:lnTo>
                      <a:pt x="277" y="27"/>
                    </a:lnTo>
                    <a:lnTo>
                      <a:pt x="271" y="22"/>
                    </a:lnTo>
                    <a:lnTo>
                      <a:pt x="266" y="19"/>
                    </a:lnTo>
                    <a:lnTo>
                      <a:pt x="261" y="16"/>
                    </a:lnTo>
                    <a:lnTo>
                      <a:pt x="256" y="14"/>
                    </a:lnTo>
                    <a:lnTo>
                      <a:pt x="249" y="12"/>
                    </a:lnTo>
                    <a:lnTo>
                      <a:pt x="244" y="10"/>
                    </a:lnTo>
                    <a:lnTo>
                      <a:pt x="238" y="9"/>
                    </a:lnTo>
                    <a:lnTo>
                      <a:pt x="232" y="7"/>
                    </a:lnTo>
                    <a:lnTo>
                      <a:pt x="227" y="6"/>
                    </a:lnTo>
                    <a:lnTo>
                      <a:pt x="223" y="5"/>
                    </a:lnTo>
                    <a:lnTo>
                      <a:pt x="218" y="3"/>
                    </a:lnTo>
                    <a:lnTo>
                      <a:pt x="213" y="2"/>
                    </a:lnTo>
                    <a:lnTo>
                      <a:pt x="210" y="1"/>
                    </a:lnTo>
                    <a:lnTo>
                      <a:pt x="207" y="0"/>
                    </a:lnTo>
                    <a:lnTo>
                      <a:pt x="203" y="1"/>
                    </a:lnTo>
                    <a:lnTo>
                      <a:pt x="199" y="1"/>
                    </a:lnTo>
                    <a:lnTo>
                      <a:pt x="194" y="2"/>
                    </a:lnTo>
                    <a:lnTo>
                      <a:pt x="188" y="3"/>
                    </a:lnTo>
                    <a:lnTo>
                      <a:pt x="183" y="6"/>
                    </a:lnTo>
                    <a:lnTo>
                      <a:pt x="178" y="8"/>
                    </a:lnTo>
                    <a:lnTo>
                      <a:pt x="171" y="11"/>
                    </a:lnTo>
                    <a:lnTo>
                      <a:pt x="165" y="15"/>
                    </a:lnTo>
                    <a:lnTo>
                      <a:pt x="160" y="19"/>
                    </a:lnTo>
                    <a:lnTo>
                      <a:pt x="154" y="23"/>
                    </a:lnTo>
                    <a:lnTo>
                      <a:pt x="147" y="30"/>
                    </a:lnTo>
                    <a:lnTo>
                      <a:pt x="141" y="36"/>
                    </a:lnTo>
                    <a:lnTo>
                      <a:pt x="135" y="42"/>
                    </a:lnTo>
                    <a:lnTo>
                      <a:pt x="128" y="51"/>
                    </a:lnTo>
                    <a:lnTo>
                      <a:pt x="122" y="59"/>
                    </a:lnTo>
                    <a:lnTo>
                      <a:pt x="116" y="69"/>
                    </a:lnTo>
                    <a:lnTo>
                      <a:pt x="110" y="76"/>
                    </a:lnTo>
                    <a:lnTo>
                      <a:pt x="106" y="83"/>
                    </a:lnTo>
                    <a:lnTo>
                      <a:pt x="102" y="90"/>
                    </a:lnTo>
                    <a:lnTo>
                      <a:pt x="98" y="96"/>
                    </a:lnTo>
                    <a:lnTo>
                      <a:pt x="95" y="103"/>
                    </a:lnTo>
                    <a:lnTo>
                      <a:pt x="90" y="110"/>
                    </a:lnTo>
                    <a:lnTo>
                      <a:pt x="87" y="116"/>
                    </a:lnTo>
                    <a:lnTo>
                      <a:pt x="83" y="122"/>
                    </a:lnTo>
                    <a:lnTo>
                      <a:pt x="80" y="130"/>
                    </a:lnTo>
                    <a:lnTo>
                      <a:pt x="77" y="136"/>
                    </a:lnTo>
                    <a:lnTo>
                      <a:pt x="74" y="142"/>
                    </a:lnTo>
                    <a:lnTo>
                      <a:pt x="70" y="150"/>
                    </a:lnTo>
                    <a:lnTo>
                      <a:pt x="67" y="156"/>
                    </a:lnTo>
                    <a:lnTo>
                      <a:pt x="65" y="163"/>
                    </a:lnTo>
                    <a:lnTo>
                      <a:pt x="62" y="170"/>
                    </a:lnTo>
                    <a:lnTo>
                      <a:pt x="59" y="177"/>
                    </a:lnTo>
                    <a:lnTo>
                      <a:pt x="57" y="184"/>
                    </a:lnTo>
                    <a:lnTo>
                      <a:pt x="54" y="192"/>
                    </a:lnTo>
                    <a:lnTo>
                      <a:pt x="51" y="199"/>
                    </a:lnTo>
                    <a:lnTo>
                      <a:pt x="48" y="206"/>
                    </a:lnTo>
                    <a:lnTo>
                      <a:pt x="45" y="215"/>
                    </a:lnTo>
                    <a:lnTo>
                      <a:pt x="43" y="223"/>
                    </a:lnTo>
                    <a:lnTo>
                      <a:pt x="40" y="233"/>
                    </a:lnTo>
                    <a:lnTo>
                      <a:pt x="38" y="241"/>
                    </a:lnTo>
                    <a:lnTo>
                      <a:pt x="35" y="251"/>
                    </a:lnTo>
                    <a:lnTo>
                      <a:pt x="32" y="260"/>
                    </a:lnTo>
                    <a:lnTo>
                      <a:pt x="28" y="269"/>
                    </a:lnTo>
                    <a:lnTo>
                      <a:pt x="26" y="280"/>
                    </a:lnTo>
                    <a:lnTo>
                      <a:pt x="23" y="290"/>
                    </a:lnTo>
                    <a:lnTo>
                      <a:pt x="20" y="302"/>
                    </a:lnTo>
                    <a:lnTo>
                      <a:pt x="17" y="314"/>
                    </a:lnTo>
                    <a:lnTo>
                      <a:pt x="14" y="326"/>
                    </a:lnTo>
                    <a:lnTo>
                      <a:pt x="11" y="338"/>
                    </a:lnTo>
                    <a:lnTo>
                      <a:pt x="8" y="350"/>
                    </a:lnTo>
                    <a:lnTo>
                      <a:pt x="6" y="364"/>
                    </a:lnTo>
                    <a:lnTo>
                      <a:pt x="4" y="377"/>
                    </a:lnTo>
                    <a:lnTo>
                      <a:pt x="2" y="389"/>
                    </a:lnTo>
                    <a:lnTo>
                      <a:pt x="1" y="402"/>
                    </a:lnTo>
                    <a:lnTo>
                      <a:pt x="0" y="415"/>
                    </a:lnTo>
                    <a:lnTo>
                      <a:pt x="0" y="427"/>
                    </a:lnTo>
                    <a:lnTo>
                      <a:pt x="0" y="440"/>
                    </a:lnTo>
                    <a:lnTo>
                      <a:pt x="0" y="453"/>
                    </a:lnTo>
                    <a:lnTo>
                      <a:pt x="0" y="465"/>
                    </a:lnTo>
                    <a:lnTo>
                      <a:pt x="0" y="478"/>
                    </a:lnTo>
                    <a:lnTo>
                      <a:pt x="1" y="490"/>
                    </a:lnTo>
                    <a:lnTo>
                      <a:pt x="2" y="503"/>
                    </a:lnTo>
                    <a:lnTo>
                      <a:pt x="3" y="514"/>
                    </a:lnTo>
                    <a:lnTo>
                      <a:pt x="4" y="527"/>
                    </a:lnTo>
                    <a:lnTo>
                      <a:pt x="6" y="539"/>
                    </a:lnTo>
                    <a:lnTo>
                      <a:pt x="7" y="550"/>
                    </a:lnTo>
                    <a:lnTo>
                      <a:pt x="10" y="561"/>
                    </a:lnTo>
                    <a:lnTo>
                      <a:pt x="12" y="572"/>
                    </a:lnTo>
                    <a:lnTo>
                      <a:pt x="13" y="583"/>
                    </a:lnTo>
                    <a:lnTo>
                      <a:pt x="15" y="593"/>
                    </a:lnTo>
                    <a:lnTo>
                      <a:pt x="17" y="604"/>
                    </a:lnTo>
                    <a:lnTo>
                      <a:pt x="19" y="614"/>
                    </a:lnTo>
                    <a:lnTo>
                      <a:pt x="21" y="624"/>
                    </a:lnTo>
                    <a:lnTo>
                      <a:pt x="23" y="633"/>
                    </a:lnTo>
                    <a:lnTo>
                      <a:pt x="26" y="643"/>
                    </a:lnTo>
                    <a:lnTo>
                      <a:pt x="28" y="651"/>
                    </a:lnTo>
                    <a:lnTo>
                      <a:pt x="29" y="660"/>
                    </a:lnTo>
                    <a:lnTo>
                      <a:pt x="32" y="668"/>
                    </a:lnTo>
                    <a:lnTo>
                      <a:pt x="34" y="675"/>
                    </a:lnTo>
                    <a:lnTo>
                      <a:pt x="36" y="682"/>
                    </a:lnTo>
                    <a:lnTo>
                      <a:pt x="42" y="702"/>
                    </a:lnTo>
                    <a:lnTo>
                      <a:pt x="49" y="720"/>
                    </a:lnTo>
                    <a:lnTo>
                      <a:pt x="61" y="739"/>
                    </a:lnTo>
                    <a:lnTo>
                      <a:pt x="73" y="758"/>
                    </a:lnTo>
                    <a:lnTo>
                      <a:pt x="86" y="776"/>
                    </a:lnTo>
                    <a:lnTo>
                      <a:pt x="101" y="794"/>
                    </a:lnTo>
                    <a:lnTo>
                      <a:pt x="118" y="811"/>
                    </a:lnTo>
                    <a:lnTo>
                      <a:pt x="135" y="826"/>
                    </a:lnTo>
                    <a:lnTo>
                      <a:pt x="151" y="841"/>
                    </a:lnTo>
                    <a:lnTo>
                      <a:pt x="169" y="854"/>
                    </a:lnTo>
                    <a:lnTo>
                      <a:pt x="187" y="866"/>
                    </a:lnTo>
                    <a:lnTo>
                      <a:pt x="204" y="876"/>
                    </a:lnTo>
                    <a:lnTo>
                      <a:pt x="221" y="884"/>
                    </a:lnTo>
                    <a:lnTo>
                      <a:pt x="237" y="890"/>
                    </a:lnTo>
                    <a:lnTo>
                      <a:pt x="251" y="894"/>
                    </a:lnTo>
                    <a:lnTo>
                      <a:pt x="265" y="896"/>
                    </a:lnTo>
                    <a:lnTo>
                      <a:pt x="288" y="896"/>
                    </a:lnTo>
                    <a:lnTo>
                      <a:pt x="309" y="895"/>
                    </a:lnTo>
                    <a:lnTo>
                      <a:pt x="327" y="892"/>
                    </a:lnTo>
                    <a:lnTo>
                      <a:pt x="343" y="888"/>
                    </a:lnTo>
                    <a:lnTo>
                      <a:pt x="356" y="882"/>
                    </a:lnTo>
                    <a:lnTo>
                      <a:pt x="368" y="876"/>
                    </a:lnTo>
                    <a:lnTo>
                      <a:pt x="378" y="868"/>
                    </a:lnTo>
                    <a:lnTo>
                      <a:pt x="385" y="859"/>
                    </a:lnTo>
                    <a:lnTo>
                      <a:pt x="391" y="850"/>
                    </a:lnTo>
                    <a:lnTo>
                      <a:pt x="395" y="839"/>
                    </a:lnTo>
                    <a:lnTo>
                      <a:pt x="399" y="828"/>
                    </a:lnTo>
                    <a:lnTo>
                      <a:pt x="401" y="815"/>
                    </a:lnTo>
                    <a:lnTo>
                      <a:pt x="402" y="801"/>
                    </a:lnTo>
                    <a:lnTo>
                      <a:pt x="402" y="789"/>
                    </a:lnTo>
                    <a:lnTo>
                      <a:pt x="402" y="774"/>
                    </a:lnTo>
                    <a:lnTo>
                      <a:pt x="402" y="759"/>
                    </a:lnTo>
                    <a:lnTo>
                      <a:pt x="395" y="753"/>
                    </a:lnTo>
                    <a:lnTo>
                      <a:pt x="389" y="750"/>
                    </a:lnTo>
                    <a:lnTo>
                      <a:pt x="384" y="750"/>
                    </a:lnTo>
                    <a:lnTo>
                      <a:pt x="379" y="751"/>
                    </a:lnTo>
                    <a:lnTo>
                      <a:pt x="373" y="753"/>
                    </a:lnTo>
                    <a:lnTo>
                      <a:pt x="368" y="757"/>
                    </a:lnTo>
                    <a:lnTo>
                      <a:pt x="363" y="763"/>
                    </a:lnTo>
                    <a:lnTo>
                      <a:pt x="358" y="768"/>
                    </a:lnTo>
                    <a:lnTo>
                      <a:pt x="352" y="774"/>
                    </a:lnTo>
                    <a:lnTo>
                      <a:pt x="346" y="779"/>
                    </a:lnTo>
                    <a:lnTo>
                      <a:pt x="339" y="786"/>
                    </a:lnTo>
                    <a:lnTo>
                      <a:pt x="331" y="790"/>
                    </a:lnTo>
                    <a:lnTo>
                      <a:pt x="323" y="794"/>
                    </a:lnTo>
                    <a:lnTo>
                      <a:pt x="313" y="796"/>
                    </a:lnTo>
                    <a:lnTo>
                      <a:pt x="304" y="796"/>
                    </a:lnTo>
                    <a:lnTo>
                      <a:pt x="292" y="795"/>
                    </a:lnTo>
                    <a:lnTo>
                      <a:pt x="287" y="793"/>
                    </a:lnTo>
                    <a:lnTo>
                      <a:pt x="283" y="789"/>
                    </a:lnTo>
                    <a:lnTo>
                      <a:pt x="281" y="785"/>
                    </a:lnTo>
                    <a:lnTo>
                      <a:pt x="281" y="780"/>
                    </a:lnTo>
                    <a:lnTo>
                      <a:pt x="282" y="774"/>
                    </a:lnTo>
                    <a:lnTo>
                      <a:pt x="284" y="769"/>
                    </a:lnTo>
                    <a:lnTo>
                      <a:pt x="287" y="763"/>
                    </a:lnTo>
                    <a:lnTo>
                      <a:pt x="291" y="756"/>
                    </a:lnTo>
                    <a:lnTo>
                      <a:pt x="296" y="750"/>
                    </a:lnTo>
                    <a:lnTo>
                      <a:pt x="300" y="744"/>
                    </a:lnTo>
                    <a:lnTo>
                      <a:pt x="305" y="737"/>
                    </a:lnTo>
                    <a:lnTo>
                      <a:pt x="308" y="730"/>
                    </a:lnTo>
                    <a:lnTo>
                      <a:pt x="311" y="724"/>
                    </a:lnTo>
                    <a:lnTo>
                      <a:pt x="314" y="717"/>
                    </a:lnTo>
                    <a:lnTo>
                      <a:pt x="315" y="711"/>
                    </a:lnTo>
                    <a:lnTo>
                      <a:pt x="315" y="705"/>
                    </a:lnTo>
                    <a:lnTo>
                      <a:pt x="311" y="698"/>
                    </a:lnTo>
                    <a:lnTo>
                      <a:pt x="307" y="695"/>
                    </a:lnTo>
                    <a:lnTo>
                      <a:pt x="303" y="694"/>
                    </a:lnTo>
                    <a:lnTo>
                      <a:pt x="298" y="694"/>
                    </a:lnTo>
                    <a:lnTo>
                      <a:pt x="291" y="695"/>
                    </a:lnTo>
                    <a:lnTo>
                      <a:pt x="286" y="697"/>
                    </a:lnTo>
                    <a:lnTo>
                      <a:pt x="281" y="699"/>
                    </a:lnTo>
                    <a:lnTo>
                      <a:pt x="276" y="703"/>
                    </a:lnTo>
                    <a:lnTo>
                      <a:pt x="270" y="705"/>
                    </a:lnTo>
                    <a:lnTo>
                      <a:pt x="265" y="707"/>
                    </a:lnTo>
                    <a:lnTo>
                      <a:pt x="260" y="708"/>
                    </a:lnTo>
                    <a:lnTo>
                      <a:pt x="256" y="707"/>
                    </a:lnTo>
                    <a:lnTo>
                      <a:pt x="251" y="705"/>
                    </a:lnTo>
                    <a:lnTo>
                      <a:pt x="247" y="701"/>
                    </a:lnTo>
                    <a:lnTo>
                      <a:pt x="244" y="693"/>
                    </a:lnTo>
                    <a:lnTo>
                      <a:pt x="241" y="684"/>
                    </a:lnTo>
                    <a:lnTo>
                      <a:pt x="238" y="672"/>
                    </a:lnTo>
                    <a:lnTo>
                      <a:pt x="236" y="661"/>
                    </a:lnTo>
                    <a:lnTo>
                      <a:pt x="235" y="650"/>
                    </a:lnTo>
                    <a:lnTo>
                      <a:pt x="235" y="640"/>
                    </a:lnTo>
                    <a:lnTo>
                      <a:pt x="236" y="629"/>
                    </a:lnTo>
                    <a:lnTo>
                      <a:pt x="237" y="620"/>
                    </a:lnTo>
                    <a:lnTo>
                      <a:pt x="240" y="610"/>
                    </a:lnTo>
                    <a:lnTo>
                      <a:pt x="243" y="601"/>
                    </a:lnTo>
                    <a:lnTo>
                      <a:pt x="246" y="591"/>
                    </a:lnTo>
                    <a:lnTo>
                      <a:pt x="251" y="583"/>
                    </a:lnTo>
                    <a:lnTo>
                      <a:pt x="256" y="574"/>
                    </a:lnTo>
                    <a:lnTo>
                      <a:pt x="262" y="566"/>
                    </a:lnTo>
                    <a:lnTo>
                      <a:pt x="267" y="558"/>
                    </a:lnTo>
                    <a:lnTo>
                      <a:pt x="273" y="549"/>
                    </a:lnTo>
                    <a:lnTo>
                      <a:pt x="280" y="541"/>
                    </a:lnTo>
                    <a:lnTo>
                      <a:pt x="286" y="533"/>
                    </a:lnTo>
                    <a:lnTo>
                      <a:pt x="293" y="526"/>
                    </a:lnTo>
                    <a:lnTo>
                      <a:pt x="300" y="519"/>
                    </a:lnTo>
                    <a:lnTo>
                      <a:pt x="307" y="510"/>
                    </a:lnTo>
                    <a:lnTo>
                      <a:pt x="313" y="503"/>
                    </a:lnTo>
                    <a:lnTo>
                      <a:pt x="320" y="496"/>
                    </a:lnTo>
                    <a:lnTo>
                      <a:pt x="326" y="488"/>
                    </a:lnTo>
                    <a:lnTo>
                      <a:pt x="332" y="481"/>
                    </a:lnTo>
                    <a:lnTo>
                      <a:pt x="338" y="473"/>
                    </a:lnTo>
                    <a:lnTo>
                      <a:pt x="343" y="466"/>
                    </a:lnTo>
                    <a:lnTo>
                      <a:pt x="348" y="459"/>
                    </a:lnTo>
                    <a:lnTo>
                      <a:pt x="352" y="451"/>
                    </a:lnTo>
                    <a:lnTo>
                      <a:pt x="355" y="443"/>
                    </a:lnTo>
                    <a:lnTo>
                      <a:pt x="359" y="436"/>
                    </a:lnTo>
                    <a:lnTo>
                      <a:pt x="361" y="427"/>
                    </a:lnTo>
                    <a:lnTo>
                      <a:pt x="362" y="419"/>
                    </a:lnTo>
                    <a:lnTo>
                      <a:pt x="362" y="410"/>
                    </a:lnTo>
                    <a:lnTo>
                      <a:pt x="361" y="401"/>
                    </a:lnTo>
                    <a:lnTo>
                      <a:pt x="359" y="391"/>
                    </a:lnTo>
                    <a:lnTo>
                      <a:pt x="354" y="381"/>
                    </a:lnTo>
                    <a:lnTo>
                      <a:pt x="349" y="369"/>
                    </a:lnTo>
                    <a:lnTo>
                      <a:pt x="343" y="358"/>
                    </a:lnTo>
                    <a:lnTo>
                      <a:pt x="337" y="345"/>
                    </a:lnTo>
                    <a:lnTo>
                      <a:pt x="330" y="334"/>
                    </a:lnTo>
                    <a:lnTo>
                      <a:pt x="323" y="321"/>
                    </a:lnTo>
                    <a:lnTo>
                      <a:pt x="315" y="308"/>
                    </a:lnTo>
                    <a:lnTo>
                      <a:pt x="309" y="297"/>
                    </a:lnTo>
                    <a:lnTo>
                      <a:pt x="303" y="285"/>
                    </a:lnTo>
                    <a:lnTo>
                      <a:pt x="299" y="275"/>
                    </a:lnTo>
                    <a:lnTo>
                      <a:pt x="294" y="264"/>
                    </a:lnTo>
                    <a:lnTo>
                      <a:pt x="292" y="256"/>
                    </a:lnTo>
                    <a:lnTo>
                      <a:pt x="292" y="247"/>
                    </a:lnTo>
                    <a:lnTo>
                      <a:pt x="293" y="240"/>
                    </a:lnTo>
                    <a:close/>
                  </a:path>
                </a:pathLst>
              </a:custGeom>
              <a:solidFill>
                <a:srgbClr val="FF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6" name="Freeform 1144">
                <a:extLst>
                  <a:ext uri="{FF2B5EF4-FFF2-40B4-BE49-F238E27FC236}">
                    <a16:creationId xmlns:a16="http://schemas.microsoft.com/office/drawing/2014/main" id="{390A7F1A-BFAA-6A4E-E611-AF2EF94344A7}"/>
                  </a:ext>
                </a:extLst>
              </p:cNvPr>
              <p:cNvSpPr>
                <a:spLocks/>
              </p:cNvSpPr>
              <p:nvPr/>
            </p:nvSpPr>
            <p:spPr bwMode="auto">
              <a:xfrm>
                <a:off x="4337" y="3481"/>
                <a:ext cx="160" cy="133"/>
              </a:xfrm>
              <a:custGeom>
                <a:avLst/>
                <a:gdLst>
                  <a:gd name="T0" fmla="*/ 296 w 479"/>
                  <a:gd name="T1" fmla="*/ 15 h 398"/>
                  <a:gd name="T2" fmla="*/ 276 w 479"/>
                  <a:gd name="T3" fmla="*/ 6 h 398"/>
                  <a:gd name="T4" fmla="*/ 258 w 479"/>
                  <a:gd name="T5" fmla="*/ 0 h 398"/>
                  <a:gd name="T6" fmla="*/ 238 w 479"/>
                  <a:gd name="T7" fmla="*/ 0 h 398"/>
                  <a:gd name="T8" fmla="*/ 222 w 479"/>
                  <a:gd name="T9" fmla="*/ 2 h 398"/>
                  <a:gd name="T10" fmla="*/ 211 w 479"/>
                  <a:gd name="T11" fmla="*/ 8 h 398"/>
                  <a:gd name="T12" fmla="*/ 201 w 479"/>
                  <a:gd name="T13" fmla="*/ 15 h 398"/>
                  <a:gd name="T14" fmla="*/ 195 w 479"/>
                  <a:gd name="T15" fmla="*/ 26 h 398"/>
                  <a:gd name="T16" fmla="*/ 186 w 479"/>
                  <a:gd name="T17" fmla="*/ 45 h 398"/>
                  <a:gd name="T18" fmla="*/ 175 w 479"/>
                  <a:gd name="T19" fmla="*/ 65 h 398"/>
                  <a:gd name="T20" fmla="*/ 151 w 479"/>
                  <a:gd name="T21" fmla="*/ 76 h 398"/>
                  <a:gd name="T22" fmla="*/ 119 w 479"/>
                  <a:gd name="T23" fmla="*/ 84 h 398"/>
                  <a:gd name="T24" fmla="*/ 116 w 479"/>
                  <a:gd name="T25" fmla="*/ 100 h 398"/>
                  <a:gd name="T26" fmla="*/ 107 w 479"/>
                  <a:gd name="T27" fmla="*/ 116 h 398"/>
                  <a:gd name="T28" fmla="*/ 91 w 479"/>
                  <a:gd name="T29" fmla="*/ 121 h 398"/>
                  <a:gd name="T30" fmla="*/ 67 w 479"/>
                  <a:gd name="T31" fmla="*/ 126 h 398"/>
                  <a:gd name="T32" fmla="*/ 41 w 479"/>
                  <a:gd name="T33" fmla="*/ 135 h 398"/>
                  <a:gd name="T34" fmla="*/ 16 w 479"/>
                  <a:gd name="T35" fmla="*/ 149 h 398"/>
                  <a:gd name="T36" fmla="*/ 0 w 479"/>
                  <a:gd name="T37" fmla="*/ 171 h 398"/>
                  <a:gd name="T38" fmla="*/ 18 w 479"/>
                  <a:gd name="T39" fmla="*/ 166 h 398"/>
                  <a:gd name="T40" fmla="*/ 39 w 479"/>
                  <a:gd name="T41" fmla="*/ 164 h 398"/>
                  <a:gd name="T42" fmla="*/ 62 w 479"/>
                  <a:gd name="T43" fmla="*/ 165 h 398"/>
                  <a:gd name="T44" fmla="*/ 85 w 479"/>
                  <a:gd name="T45" fmla="*/ 168 h 398"/>
                  <a:gd name="T46" fmla="*/ 106 w 479"/>
                  <a:gd name="T47" fmla="*/ 174 h 398"/>
                  <a:gd name="T48" fmla="*/ 130 w 479"/>
                  <a:gd name="T49" fmla="*/ 182 h 398"/>
                  <a:gd name="T50" fmla="*/ 153 w 479"/>
                  <a:gd name="T51" fmla="*/ 190 h 398"/>
                  <a:gd name="T52" fmla="*/ 176 w 479"/>
                  <a:gd name="T53" fmla="*/ 195 h 398"/>
                  <a:gd name="T54" fmla="*/ 198 w 479"/>
                  <a:gd name="T55" fmla="*/ 199 h 398"/>
                  <a:gd name="T56" fmla="*/ 222 w 479"/>
                  <a:gd name="T57" fmla="*/ 203 h 398"/>
                  <a:gd name="T58" fmla="*/ 235 w 479"/>
                  <a:gd name="T59" fmla="*/ 211 h 398"/>
                  <a:gd name="T60" fmla="*/ 232 w 479"/>
                  <a:gd name="T61" fmla="*/ 232 h 398"/>
                  <a:gd name="T62" fmla="*/ 236 w 479"/>
                  <a:gd name="T63" fmla="*/ 254 h 398"/>
                  <a:gd name="T64" fmla="*/ 249 w 479"/>
                  <a:gd name="T65" fmla="*/ 274 h 398"/>
                  <a:gd name="T66" fmla="*/ 269 w 479"/>
                  <a:gd name="T67" fmla="*/ 290 h 398"/>
                  <a:gd name="T68" fmla="*/ 295 w 479"/>
                  <a:gd name="T69" fmla="*/ 300 h 398"/>
                  <a:gd name="T70" fmla="*/ 291 w 479"/>
                  <a:gd name="T71" fmla="*/ 316 h 398"/>
                  <a:gd name="T72" fmla="*/ 295 w 479"/>
                  <a:gd name="T73" fmla="*/ 336 h 398"/>
                  <a:gd name="T74" fmla="*/ 307 w 479"/>
                  <a:gd name="T75" fmla="*/ 358 h 398"/>
                  <a:gd name="T76" fmla="*/ 320 w 479"/>
                  <a:gd name="T77" fmla="*/ 377 h 398"/>
                  <a:gd name="T78" fmla="*/ 337 w 479"/>
                  <a:gd name="T79" fmla="*/ 391 h 398"/>
                  <a:gd name="T80" fmla="*/ 362 w 479"/>
                  <a:gd name="T81" fmla="*/ 398 h 398"/>
                  <a:gd name="T82" fmla="*/ 393 w 479"/>
                  <a:gd name="T83" fmla="*/ 393 h 398"/>
                  <a:gd name="T84" fmla="*/ 424 w 479"/>
                  <a:gd name="T85" fmla="*/ 377 h 398"/>
                  <a:gd name="T86" fmla="*/ 451 w 479"/>
                  <a:gd name="T87" fmla="*/ 355 h 398"/>
                  <a:gd name="T88" fmla="*/ 470 w 479"/>
                  <a:gd name="T89" fmla="*/ 331 h 398"/>
                  <a:gd name="T90" fmla="*/ 479 w 479"/>
                  <a:gd name="T91" fmla="*/ 304 h 398"/>
                  <a:gd name="T92" fmla="*/ 472 w 479"/>
                  <a:gd name="T93" fmla="*/ 261 h 398"/>
                  <a:gd name="T94" fmla="*/ 452 w 479"/>
                  <a:gd name="T95" fmla="*/ 213 h 398"/>
                  <a:gd name="T96" fmla="*/ 423 w 479"/>
                  <a:gd name="T97" fmla="*/ 165 h 398"/>
                  <a:gd name="T98" fmla="*/ 395 w 479"/>
                  <a:gd name="T99" fmla="*/ 125 h 398"/>
                  <a:gd name="T100" fmla="*/ 373 w 479"/>
                  <a:gd name="T101" fmla="*/ 101 h 398"/>
                  <a:gd name="T102" fmla="*/ 357 w 479"/>
                  <a:gd name="T103" fmla="*/ 83 h 398"/>
                  <a:gd name="T104" fmla="*/ 345 w 479"/>
                  <a:gd name="T105" fmla="*/ 68 h 398"/>
                  <a:gd name="T106" fmla="*/ 336 w 479"/>
                  <a:gd name="T107" fmla="*/ 54 h 398"/>
                  <a:gd name="T108" fmla="*/ 324 w 479"/>
                  <a:gd name="T109" fmla="*/ 40 h 398"/>
                  <a:gd name="T110" fmla="*/ 312 w 479"/>
                  <a:gd name="T111" fmla="*/ 2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9" h="398">
                    <a:moveTo>
                      <a:pt x="305" y="21"/>
                    </a:moveTo>
                    <a:lnTo>
                      <a:pt x="301" y="18"/>
                    </a:lnTo>
                    <a:lnTo>
                      <a:pt x="296" y="15"/>
                    </a:lnTo>
                    <a:lnTo>
                      <a:pt x="290" y="12"/>
                    </a:lnTo>
                    <a:lnTo>
                      <a:pt x="282" y="9"/>
                    </a:lnTo>
                    <a:lnTo>
                      <a:pt x="276" y="6"/>
                    </a:lnTo>
                    <a:lnTo>
                      <a:pt x="270" y="3"/>
                    </a:lnTo>
                    <a:lnTo>
                      <a:pt x="263" y="1"/>
                    </a:lnTo>
                    <a:lnTo>
                      <a:pt x="258" y="0"/>
                    </a:lnTo>
                    <a:lnTo>
                      <a:pt x="251" y="0"/>
                    </a:lnTo>
                    <a:lnTo>
                      <a:pt x="245" y="0"/>
                    </a:lnTo>
                    <a:lnTo>
                      <a:pt x="238" y="0"/>
                    </a:lnTo>
                    <a:lnTo>
                      <a:pt x="233" y="0"/>
                    </a:lnTo>
                    <a:lnTo>
                      <a:pt x="228" y="1"/>
                    </a:lnTo>
                    <a:lnTo>
                      <a:pt x="222" y="2"/>
                    </a:lnTo>
                    <a:lnTo>
                      <a:pt x="218" y="3"/>
                    </a:lnTo>
                    <a:lnTo>
                      <a:pt x="214" y="6"/>
                    </a:lnTo>
                    <a:lnTo>
                      <a:pt x="211" y="8"/>
                    </a:lnTo>
                    <a:lnTo>
                      <a:pt x="208" y="10"/>
                    </a:lnTo>
                    <a:lnTo>
                      <a:pt x="205" y="12"/>
                    </a:lnTo>
                    <a:lnTo>
                      <a:pt x="201" y="15"/>
                    </a:lnTo>
                    <a:lnTo>
                      <a:pt x="199" y="18"/>
                    </a:lnTo>
                    <a:lnTo>
                      <a:pt x="197" y="21"/>
                    </a:lnTo>
                    <a:lnTo>
                      <a:pt x="195" y="26"/>
                    </a:lnTo>
                    <a:lnTo>
                      <a:pt x="193" y="30"/>
                    </a:lnTo>
                    <a:lnTo>
                      <a:pt x="189" y="38"/>
                    </a:lnTo>
                    <a:lnTo>
                      <a:pt x="186" y="45"/>
                    </a:lnTo>
                    <a:lnTo>
                      <a:pt x="182" y="53"/>
                    </a:lnTo>
                    <a:lnTo>
                      <a:pt x="179" y="59"/>
                    </a:lnTo>
                    <a:lnTo>
                      <a:pt x="175" y="65"/>
                    </a:lnTo>
                    <a:lnTo>
                      <a:pt x="169" y="70"/>
                    </a:lnTo>
                    <a:lnTo>
                      <a:pt x="160" y="74"/>
                    </a:lnTo>
                    <a:lnTo>
                      <a:pt x="151" y="76"/>
                    </a:lnTo>
                    <a:lnTo>
                      <a:pt x="134" y="78"/>
                    </a:lnTo>
                    <a:lnTo>
                      <a:pt x="125" y="81"/>
                    </a:lnTo>
                    <a:lnTo>
                      <a:pt x="119" y="84"/>
                    </a:lnTo>
                    <a:lnTo>
                      <a:pt x="117" y="89"/>
                    </a:lnTo>
                    <a:lnTo>
                      <a:pt x="117" y="94"/>
                    </a:lnTo>
                    <a:lnTo>
                      <a:pt x="116" y="100"/>
                    </a:lnTo>
                    <a:lnTo>
                      <a:pt x="114" y="106"/>
                    </a:lnTo>
                    <a:lnTo>
                      <a:pt x="110" y="114"/>
                    </a:lnTo>
                    <a:lnTo>
                      <a:pt x="107" y="116"/>
                    </a:lnTo>
                    <a:lnTo>
                      <a:pt x="103" y="118"/>
                    </a:lnTo>
                    <a:lnTo>
                      <a:pt x="97" y="120"/>
                    </a:lnTo>
                    <a:lnTo>
                      <a:pt x="91" y="121"/>
                    </a:lnTo>
                    <a:lnTo>
                      <a:pt x="84" y="123"/>
                    </a:lnTo>
                    <a:lnTo>
                      <a:pt x="75" y="124"/>
                    </a:lnTo>
                    <a:lnTo>
                      <a:pt x="67" y="126"/>
                    </a:lnTo>
                    <a:lnTo>
                      <a:pt x="58" y="129"/>
                    </a:lnTo>
                    <a:lnTo>
                      <a:pt x="50" y="132"/>
                    </a:lnTo>
                    <a:lnTo>
                      <a:pt x="41" y="135"/>
                    </a:lnTo>
                    <a:lnTo>
                      <a:pt x="32" y="139"/>
                    </a:lnTo>
                    <a:lnTo>
                      <a:pt x="24" y="143"/>
                    </a:lnTo>
                    <a:lnTo>
                      <a:pt x="16" y="149"/>
                    </a:lnTo>
                    <a:lnTo>
                      <a:pt x="10" y="155"/>
                    </a:lnTo>
                    <a:lnTo>
                      <a:pt x="5" y="162"/>
                    </a:lnTo>
                    <a:lnTo>
                      <a:pt x="0" y="171"/>
                    </a:lnTo>
                    <a:lnTo>
                      <a:pt x="6" y="168"/>
                    </a:lnTo>
                    <a:lnTo>
                      <a:pt x="11" y="167"/>
                    </a:lnTo>
                    <a:lnTo>
                      <a:pt x="18" y="166"/>
                    </a:lnTo>
                    <a:lnTo>
                      <a:pt x="25" y="165"/>
                    </a:lnTo>
                    <a:lnTo>
                      <a:pt x="32" y="164"/>
                    </a:lnTo>
                    <a:lnTo>
                      <a:pt x="39" y="164"/>
                    </a:lnTo>
                    <a:lnTo>
                      <a:pt x="47" y="164"/>
                    </a:lnTo>
                    <a:lnTo>
                      <a:pt x="54" y="164"/>
                    </a:lnTo>
                    <a:lnTo>
                      <a:pt x="62" y="165"/>
                    </a:lnTo>
                    <a:lnTo>
                      <a:pt x="70" y="166"/>
                    </a:lnTo>
                    <a:lnTo>
                      <a:pt x="77" y="167"/>
                    </a:lnTo>
                    <a:lnTo>
                      <a:pt x="85" y="168"/>
                    </a:lnTo>
                    <a:lnTo>
                      <a:pt x="92" y="171"/>
                    </a:lnTo>
                    <a:lnTo>
                      <a:pt x="99" y="172"/>
                    </a:lnTo>
                    <a:lnTo>
                      <a:pt x="106" y="174"/>
                    </a:lnTo>
                    <a:lnTo>
                      <a:pt x="112" y="176"/>
                    </a:lnTo>
                    <a:lnTo>
                      <a:pt x="121" y="179"/>
                    </a:lnTo>
                    <a:lnTo>
                      <a:pt x="130" y="182"/>
                    </a:lnTo>
                    <a:lnTo>
                      <a:pt x="137" y="185"/>
                    </a:lnTo>
                    <a:lnTo>
                      <a:pt x="146" y="187"/>
                    </a:lnTo>
                    <a:lnTo>
                      <a:pt x="153" y="190"/>
                    </a:lnTo>
                    <a:lnTo>
                      <a:pt x="160" y="192"/>
                    </a:lnTo>
                    <a:lnTo>
                      <a:pt x="169" y="194"/>
                    </a:lnTo>
                    <a:lnTo>
                      <a:pt x="176" y="195"/>
                    </a:lnTo>
                    <a:lnTo>
                      <a:pt x="184" y="197"/>
                    </a:lnTo>
                    <a:lnTo>
                      <a:pt x="191" y="198"/>
                    </a:lnTo>
                    <a:lnTo>
                      <a:pt x="198" y="199"/>
                    </a:lnTo>
                    <a:lnTo>
                      <a:pt x="207" y="201"/>
                    </a:lnTo>
                    <a:lnTo>
                      <a:pt x="214" y="201"/>
                    </a:lnTo>
                    <a:lnTo>
                      <a:pt x="222" y="203"/>
                    </a:lnTo>
                    <a:lnTo>
                      <a:pt x="231" y="204"/>
                    </a:lnTo>
                    <a:lnTo>
                      <a:pt x="239" y="204"/>
                    </a:lnTo>
                    <a:lnTo>
                      <a:pt x="235" y="211"/>
                    </a:lnTo>
                    <a:lnTo>
                      <a:pt x="233" y="218"/>
                    </a:lnTo>
                    <a:lnTo>
                      <a:pt x="232" y="224"/>
                    </a:lnTo>
                    <a:lnTo>
                      <a:pt x="232" y="232"/>
                    </a:lnTo>
                    <a:lnTo>
                      <a:pt x="232" y="239"/>
                    </a:lnTo>
                    <a:lnTo>
                      <a:pt x="233" y="246"/>
                    </a:lnTo>
                    <a:lnTo>
                      <a:pt x="236" y="254"/>
                    </a:lnTo>
                    <a:lnTo>
                      <a:pt x="239" y="261"/>
                    </a:lnTo>
                    <a:lnTo>
                      <a:pt x="243" y="267"/>
                    </a:lnTo>
                    <a:lnTo>
                      <a:pt x="249" y="274"/>
                    </a:lnTo>
                    <a:lnTo>
                      <a:pt x="254" y="280"/>
                    </a:lnTo>
                    <a:lnTo>
                      <a:pt x="261" y="285"/>
                    </a:lnTo>
                    <a:lnTo>
                      <a:pt x="269" y="290"/>
                    </a:lnTo>
                    <a:lnTo>
                      <a:pt x="276" y="294"/>
                    </a:lnTo>
                    <a:lnTo>
                      <a:pt x="284" y="297"/>
                    </a:lnTo>
                    <a:lnTo>
                      <a:pt x="295" y="300"/>
                    </a:lnTo>
                    <a:lnTo>
                      <a:pt x="292" y="304"/>
                    </a:lnTo>
                    <a:lnTo>
                      <a:pt x="291" y="309"/>
                    </a:lnTo>
                    <a:lnTo>
                      <a:pt x="291" y="316"/>
                    </a:lnTo>
                    <a:lnTo>
                      <a:pt x="292" y="322"/>
                    </a:lnTo>
                    <a:lnTo>
                      <a:pt x="293" y="329"/>
                    </a:lnTo>
                    <a:lnTo>
                      <a:pt x="295" y="336"/>
                    </a:lnTo>
                    <a:lnTo>
                      <a:pt x="298" y="343"/>
                    </a:lnTo>
                    <a:lnTo>
                      <a:pt x="301" y="350"/>
                    </a:lnTo>
                    <a:lnTo>
                      <a:pt x="307" y="358"/>
                    </a:lnTo>
                    <a:lnTo>
                      <a:pt x="310" y="364"/>
                    </a:lnTo>
                    <a:lnTo>
                      <a:pt x="315" y="371"/>
                    </a:lnTo>
                    <a:lnTo>
                      <a:pt x="320" y="377"/>
                    </a:lnTo>
                    <a:lnTo>
                      <a:pt x="325" y="382"/>
                    </a:lnTo>
                    <a:lnTo>
                      <a:pt x="332" y="387"/>
                    </a:lnTo>
                    <a:lnTo>
                      <a:pt x="337" y="391"/>
                    </a:lnTo>
                    <a:lnTo>
                      <a:pt x="342" y="393"/>
                    </a:lnTo>
                    <a:lnTo>
                      <a:pt x="352" y="397"/>
                    </a:lnTo>
                    <a:lnTo>
                      <a:pt x="362" y="398"/>
                    </a:lnTo>
                    <a:lnTo>
                      <a:pt x="372" y="398"/>
                    </a:lnTo>
                    <a:lnTo>
                      <a:pt x="382" y="396"/>
                    </a:lnTo>
                    <a:lnTo>
                      <a:pt x="393" y="393"/>
                    </a:lnTo>
                    <a:lnTo>
                      <a:pt x="404" y="388"/>
                    </a:lnTo>
                    <a:lnTo>
                      <a:pt x="414" y="383"/>
                    </a:lnTo>
                    <a:lnTo>
                      <a:pt x="424" y="377"/>
                    </a:lnTo>
                    <a:lnTo>
                      <a:pt x="434" y="370"/>
                    </a:lnTo>
                    <a:lnTo>
                      <a:pt x="442" y="363"/>
                    </a:lnTo>
                    <a:lnTo>
                      <a:pt x="451" y="355"/>
                    </a:lnTo>
                    <a:lnTo>
                      <a:pt x="458" y="347"/>
                    </a:lnTo>
                    <a:lnTo>
                      <a:pt x="464" y="339"/>
                    </a:lnTo>
                    <a:lnTo>
                      <a:pt x="470" y="331"/>
                    </a:lnTo>
                    <a:lnTo>
                      <a:pt x="474" y="323"/>
                    </a:lnTo>
                    <a:lnTo>
                      <a:pt x="477" y="316"/>
                    </a:lnTo>
                    <a:lnTo>
                      <a:pt x="479" y="304"/>
                    </a:lnTo>
                    <a:lnTo>
                      <a:pt x="479" y="291"/>
                    </a:lnTo>
                    <a:lnTo>
                      <a:pt x="476" y="277"/>
                    </a:lnTo>
                    <a:lnTo>
                      <a:pt x="472" y="261"/>
                    </a:lnTo>
                    <a:lnTo>
                      <a:pt x="466" y="246"/>
                    </a:lnTo>
                    <a:lnTo>
                      <a:pt x="459" y="229"/>
                    </a:lnTo>
                    <a:lnTo>
                      <a:pt x="452" y="213"/>
                    </a:lnTo>
                    <a:lnTo>
                      <a:pt x="442" y="196"/>
                    </a:lnTo>
                    <a:lnTo>
                      <a:pt x="433" y="180"/>
                    </a:lnTo>
                    <a:lnTo>
                      <a:pt x="423" y="165"/>
                    </a:lnTo>
                    <a:lnTo>
                      <a:pt x="413" y="151"/>
                    </a:lnTo>
                    <a:lnTo>
                      <a:pt x="403" y="137"/>
                    </a:lnTo>
                    <a:lnTo>
                      <a:pt x="395" y="125"/>
                    </a:lnTo>
                    <a:lnTo>
                      <a:pt x="386" y="115"/>
                    </a:lnTo>
                    <a:lnTo>
                      <a:pt x="379" y="106"/>
                    </a:lnTo>
                    <a:lnTo>
                      <a:pt x="373" y="101"/>
                    </a:lnTo>
                    <a:lnTo>
                      <a:pt x="368" y="95"/>
                    </a:lnTo>
                    <a:lnTo>
                      <a:pt x="362" y="89"/>
                    </a:lnTo>
                    <a:lnTo>
                      <a:pt x="357" y="83"/>
                    </a:lnTo>
                    <a:lnTo>
                      <a:pt x="353" y="78"/>
                    </a:lnTo>
                    <a:lnTo>
                      <a:pt x="349" y="73"/>
                    </a:lnTo>
                    <a:lnTo>
                      <a:pt x="345" y="68"/>
                    </a:lnTo>
                    <a:lnTo>
                      <a:pt x="342" y="63"/>
                    </a:lnTo>
                    <a:lnTo>
                      <a:pt x="339" y="58"/>
                    </a:lnTo>
                    <a:lnTo>
                      <a:pt x="336" y="54"/>
                    </a:lnTo>
                    <a:lnTo>
                      <a:pt x="332" y="49"/>
                    </a:lnTo>
                    <a:lnTo>
                      <a:pt x="329" y="44"/>
                    </a:lnTo>
                    <a:lnTo>
                      <a:pt x="324" y="40"/>
                    </a:lnTo>
                    <a:lnTo>
                      <a:pt x="321" y="35"/>
                    </a:lnTo>
                    <a:lnTo>
                      <a:pt x="316" y="31"/>
                    </a:lnTo>
                    <a:lnTo>
                      <a:pt x="312" y="26"/>
                    </a:lnTo>
                    <a:lnTo>
                      <a:pt x="305" y="21"/>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7" name="Freeform 1145">
                <a:extLst>
                  <a:ext uri="{FF2B5EF4-FFF2-40B4-BE49-F238E27FC236}">
                    <a16:creationId xmlns:a16="http://schemas.microsoft.com/office/drawing/2014/main" id="{AC7490A4-2379-B014-7651-EC3E07C4D82F}"/>
                  </a:ext>
                </a:extLst>
              </p:cNvPr>
              <p:cNvSpPr>
                <a:spLocks/>
              </p:cNvSpPr>
              <p:nvPr/>
            </p:nvSpPr>
            <p:spPr bwMode="auto">
              <a:xfrm>
                <a:off x="4345" y="3484"/>
                <a:ext cx="151" cy="128"/>
              </a:xfrm>
              <a:custGeom>
                <a:avLst/>
                <a:gdLst>
                  <a:gd name="T0" fmla="*/ 274 w 452"/>
                  <a:gd name="T1" fmla="*/ 14 h 384"/>
                  <a:gd name="T2" fmla="*/ 251 w 452"/>
                  <a:gd name="T3" fmla="*/ 4 h 384"/>
                  <a:gd name="T4" fmla="*/ 228 w 452"/>
                  <a:gd name="T5" fmla="*/ 0 h 384"/>
                  <a:gd name="T6" fmla="*/ 205 w 452"/>
                  <a:gd name="T7" fmla="*/ 3 h 384"/>
                  <a:gd name="T8" fmla="*/ 186 w 452"/>
                  <a:gd name="T9" fmla="*/ 15 h 384"/>
                  <a:gd name="T10" fmla="*/ 174 w 452"/>
                  <a:gd name="T11" fmla="*/ 38 h 384"/>
                  <a:gd name="T12" fmla="*/ 165 w 452"/>
                  <a:gd name="T13" fmla="*/ 60 h 384"/>
                  <a:gd name="T14" fmla="*/ 147 w 452"/>
                  <a:gd name="T15" fmla="*/ 71 h 384"/>
                  <a:gd name="T16" fmla="*/ 112 w 452"/>
                  <a:gd name="T17" fmla="*/ 78 h 384"/>
                  <a:gd name="T18" fmla="*/ 106 w 452"/>
                  <a:gd name="T19" fmla="*/ 92 h 384"/>
                  <a:gd name="T20" fmla="*/ 100 w 452"/>
                  <a:gd name="T21" fmla="*/ 111 h 384"/>
                  <a:gd name="T22" fmla="*/ 87 w 452"/>
                  <a:gd name="T23" fmla="*/ 116 h 384"/>
                  <a:gd name="T24" fmla="*/ 66 w 452"/>
                  <a:gd name="T25" fmla="*/ 122 h 384"/>
                  <a:gd name="T26" fmla="*/ 42 w 452"/>
                  <a:gd name="T27" fmla="*/ 127 h 384"/>
                  <a:gd name="T28" fmla="*/ 19 w 452"/>
                  <a:gd name="T29" fmla="*/ 137 h 384"/>
                  <a:gd name="T30" fmla="*/ 2 w 452"/>
                  <a:gd name="T31" fmla="*/ 153 h 384"/>
                  <a:gd name="T32" fmla="*/ 10 w 452"/>
                  <a:gd name="T33" fmla="*/ 158 h 384"/>
                  <a:gd name="T34" fmla="*/ 28 w 452"/>
                  <a:gd name="T35" fmla="*/ 156 h 384"/>
                  <a:gd name="T36" fmla="*/ 47 w 452"/>
                  <a:gd name="T37" fmla="*/ 156 h 384"/>
                  <a:gd name="T38" fmla="*/ 67 w 452"/>
                  <a:gd name="T39" fmla="*/ 158 h 384"/>
                  <a:gd name="T40" fmla="*/ 88 w 452"/>
                  <a:gd name="T41" fmla="*/ 163 h 384"/>
                  <a:gd name="T42" fmla="*/ 109 w 452"/>
                  <a:gd name="T43" fmla="*/ 170 h 384"/>
                  <a:gd name="T44" fmla="*/ 132 w 452"/>
                  <a:gd name="T45" fmla="*/ 177 h 384"/>
                  <a:gd name="T46" fmla="*/ 155 w 452"/>
                  <a:gd name="T47" fmla="*/ 183 h 384"/>
                  <a:gd name="T48" fmla="*/ 178 w 452"/>
                  <a:gd name="T49" fmla="*/ 188 h 384"/>
                  <a:gd name="T50" fmla="*/ 200 w 452"/>
                  <a:gd name="T51" fmla="*/ 192 h 384"/>
                  <a:gd name="T52" fmla="*/ 224 w 452"/>
                  <a:gd name="T53" fmla="*/ 197 h 384"/>
                  <a:gd name="T54" fmla="*/ 218 w 452"/>
                  <a:gd name="T55" fmla="*/ 216 h 384"/>
                  <a:gd name="T56" fmla="*/ 220 w 452"/>
                  <a:gd name="T57" fmla="*/ 237 h 384"/>
                  <a:gd name="T58" fmla="*/ 229 w 452"/>
                  <a:gd name="T59" fmla="*/ 257 h 384"/>
                  <a:gd name="T60" fmla="*/ 246 w 452"/>
                  <a:gd name="T61" fmla="*/ 274 h 384"/>
                  <a:gd name="T62" fmla="*/ 268 w 452"/>
                  <a:gd name="T63" fmla="*/ 287 h 384"/>
                  <a:gd name="T64" fmla="*/ 276 w 452"/>
                  <a:gd name="T65" fmla="*/ 298 h 384"/>
                  <a:gd name="T66" fmla="*/ 279 w 452"/>
                  <a:gd name="T67" fmla="*/ 316 h 384"/>
                  <a:gd name="T68" fmla="*/ 287 w 452"/>
                  <a:gd name="T69" fmla="*/ 337 h 384"/>
                  <a:gd name="T70" fmla="*/ 298 w 452"/>
                  <a:gd name="T71" fmla="*/ 356 h 384"/>
                  <a:gd name="T72" fmla="*/ 312 w 452"/>
                  <a:gd name="T73" fmla="*/ 372 h 384"/>
                  <a:gd name="T74" fmla="*/ 332 w 452"/>
                  <a:gd name="T75" fmla="*/ 382 h 384"/>
                  <a:gd name="T76" fmla="*/ 361 w 452"/>
                  <a:gd name="T77" fmla="*/ 382 h 384"/>
                  <a:gd name="T78" fmla="*/ 391 w 452"/>
                  <a:gd name="T79" fmla="*/ 371 h 384"/>
                  <a:gd name="T80" fmla="*/ 418 w 452"/>
                  <a:gd name="T81" fmla="*/ 352 h 384"/>
                  <a:gd name="T82" fmla="*/ 439 w 452"/>
                  <a:gd name="T83" fmla="*/ 329 h 384"/>
                  <a:gd name="T84" fmla="*/ 451 w 452"/>
                  <a:gd name="T85" fmla="*/ 307 h 384"/>
                  <a:gd name="T86" fmla="*/ 450 w 452"/>
                  <a:gd name="T87" fmla="*/ 270 h 384"/>
                  <a:gd name="T88" fmla="*/ 433 w 452"/>
                  <a:gd name="T89" fmla="*/ 227 h 384"/>
                  <a:gd name="T90" fmla="*/ 407 w 452"/>
                  <a:gd name="T91" fmla="*/ 183 h 384"/>
                  <a:gd name="T92" fmla="*/ 379 w 452"/>
                  <a:gd name="T93" fmla="*/ 143 h 384"/>
                  <a:gd name="T94" fmla="*/ 356 w 452"/>
                  <a:gd name="T95" fmla="*/ 114 h 384"/>
                  <a:gd name="T96" fmla="*/ 341 w 452"/>
                  <a:gd name="T97" fmla="*/ 95 h 384"/>
                  <a:gd name="T98" fmla="*/ 330 w 452"/>
                  <a:gd name="T99" fmla="*/ 78 h 384"/>
                  <a:gd name="T100" fmla="*/ 319 w 452"/>
                  <a:gd name="T101" fmla="*/ 63 h 384"/>
                  <a:gd name="T102" fmla="*/ 308 w 452"/>
                  <a:gd name="T103" fmla="*/ 47 h 384"/>
                  <a:gd name="T104" fmla="*/ 296 w 452"/>
                  <a:gd name="T105" fmla="*/ 3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2" h="384">
                    <a:moveTo>
                      <a:pt x="286" y="23"/>
                    </a:moveTo>
                    <a:lnTo>
                      <a:pt x="280" y="17"/>
                    </a:lnTo>
                    <a:lnTo>
                      <a:pt x="274" y="14"/>
                    </a:lnTo>
                    <a:lnTo>
                      <a:pt x="267" y="10"/>
                    </a:lnTo>
                    <a:lnTo>
                      <a:pt x="259" y="7"/>
                    </a:lnTo>
                    <a:lnTo>
                      <a:pt x="251" y="4"/>
                    </a:lnTo>
                    <a:lnTo>
                      <a:pt x="244" y="2"/>
                    </a:lnTo>
                    <a:lnTo>
                      <a:pt x="235" y="1"/>
                    </a:lnTo>
                    <a:lnTo>
                      <a:pt x="228" y="0"/>
                    </a:lnTo>
                    <a:lnTo>
                      <a:pt x="219" y="0"/>
                    </a:lnTo>
                    <a:lnTo>
                      <a:pt x="212" y="2"/>
                    </a:lnTo>
                    <a:lnTo>
                      <a:pt x="205" y="3"/>
                    </a:lnTo>
                    <a:lnTo>
                      <a:pt x="198" y="6"/>
                    </a:lnTo>
                    <a:lnTo>
                      <a:pt x="192" y="10"/>
                    </a:lnTo>
                    <a:lnTo>
                      <a:pt x="186" y="15"/>
                    </a:lnTo>
                    <a:lnTo>
                      <a:pt x="182" y="23"/>
                    </a:lnTo>
                    <a:lnTo>
                      <a:pt x="177" y="31"/>
                    </a:lnTo>
                    <a:lnTo>
                      <a:pt x="174" y="38"/>
                    </a:lnTo>
                    <a:lnTo>
                      <a:pt x="171" y="47"/>
                    </a:lnTo>
                    <a:lnTo>
                      <a:pt x="168" y="53"/>
                    </a:lnTo>
                    <a:lnTo>
                      <a:pt x="165" y="60"/>
                    </a:lnTo>
                    <a:lnTo>
                      <a:pt x="161" y="64"/>
                    </a:lnTo>
                    <a:lnTo>
                      <a:pt x="154" y="68"/>
                    </a:lnTo>
                    <a:lnTo>
                      <a:pt x="147" y="71"/>
                    </a:lnTo>
                    <a:lnTo>
                      <a:pt x="136" y="73"/>
                    </a:lnTo>
                    <a:lnTo>
                      <a:pt x="122" y="75"/>
                    </a:lnTo>
                    <a:lnTo>
                      <a:pt x="112" y="78"/>
                    </a:lnTo>
                    <a:lnTo>
                      <a:pt x="108" y="82"/>
                    </a:lnTo>
                    <a:lnTo>
                      <a:pt x="106" y="87"/>
                    </a:lnTo>
                    <a:lnTo>
                      <a:pt x="106" y="92"/>
                    </a:lnTo>
                    <a:lnTo>
                      <a:pt x="106" y="97"/>
                    </a:lnTo>
                    <a:lnTo>
                      <a:pt x="104" y="104"/>
                    </a:lnTo>
                    <a:lnTo>
                      <a:pt x="100" y="111"/>
                    </a:lnTo>
                    <a:lnTo>
                      <a:pt x="96" y="113"/>
                    </a:lnTo>
                    <a:lnTo>
                      <a:pt x="92" y="115"/>
                    </a:lnTo>
                    <a:lnTo>
                      <a:pt x="87" y="116"/>
                    </a:lnTo>
                    <a:lnTo>
                      <a:pt x="81" y="118"/>
                    </a:lnTo>
                    <a:lnTo>
                      <a:pt x="74" y="119"/>
                    </a:lnTo>
                    <a:lnTo>
                      <a:pt x="66" y="122"/>
                    </a:lnTo>
                    <a:lnTo>
                      <a:pt x="59" y="124"/>
                    </a:lnTo>
                    <a:lnTo>
                      <a:pt x="50" y="125"/>
                    </a:lnTo>
                    <a:lnTo>
                      <a:pt x="42" y="127"/>
                    </a:lnTo>
                    <a:lnTo>
                      <a:pt x="34" y="130"/>
                    </a:lnTo>
                    <a:lnTo>
                      <a:pt x="26" y="133"/>
                    </a:lnTo>
                    <a:lnTo>
                      <a:pt x="19" y="137"/>
                    </a:lnTo>
                    <a:lnTo>
                      <a:pt x="12" y="142"/>
                    </a:lnTo>
                    <a:lnTo>
                      <a:pt x="7" y="147"/>
                    </a:lnTo>
                    <a:lnTo>
                      <a:pt x="2" y="153"/>
                    </a:lnTo>
                    <a:lnTo>
                      <a:pt x="0" y="160"/>
                    </a:lnTo>
                    <a:lnTo>
                      <a:pt x="5" y="159"/>
                    </a:lnTo>
                    <a:lnTo>
                      <a:pt x="10" y="158"/>
                    </a:lnTo>
                    <a:lnTo>
                      <a:pt x="15" y="157"/>
                    </a:lnTo>
                    <a:lnTo>
                      <a:pt x="22" y="156"/>
                    </a:lnTo>
                    <a:lnTo>
                      <a:pt x="28" y="156"/>
                    </a:lnTo>
                    <a:lnTo>
                      <a:pt x="34" y="156"/>
                    </a:lnTo>
                    <a:lnTo>
                      <a:pt x="41" y="156"/>
                    </a:lnTo>
                    <a:lnTo>
                      <a:pt x="47" y="156"/>
                    </a:lnTo>
                    <a:lnTo>
                      <a:pt x="54" y="156"/>
                    </a:lnTo>
                    <a:lnTo>
                      <a:pt x="61" y="157"/>
                    </a:lnTo>
                    <a:lnTo>
                      <a:pt x="67" y="158"/>
                    </a:lnTo>
                    <a:lnTo>
                      <a:pt x="74" y="159"/>
                    </a:lnTo>
                    <a:lnTo>
                      <a:pt x="81" y="160"/>
                    </a:lnTo>
                    <a:lnTo>
                      <a:pt x="88" y="163"/>
                    </a:lnTo>
                    <a:lnTo>
                      <a:pt x="94" y="165"/>
                    </a:lnTo>
                    <a:lnTo>
                      <a:pt x="101" y="167"/>
                    </a:lnTo>
                    <a:lnTo>
                      <a:pt x="109" y="170"/>
                    </a:lnTo>
                    <a:lnTo>
                      <a:pt x="116" y="172"/>
                    </a:lnTo>
                    <a:lnTo>
                      <a:pt x="125" y="174"/>
                    </a:lnTo>
                    <a:lnTo>
                      <a:pt x="132" y="177"/>
                    </a:lnTo>
                    <a:lnTo>
                      <a:pt x="141" y="179"/>
                    </a:lnTo>
                    <a:lnTo>
                      <a:pt x="148" y="180"/>
                    </a:lnTo>
                    <a:lnTo>
                      <a:pt x="155" y="183"/>
                    </a:lnTo>
                    <a:lnTo>
                      <a:pt x="163" y="185"/>
                    </a:lnTo>
                    <a:lnTo>
                      <a:pt x="171" y="186"/>
                    </a:lnTo>
                    <a:lnTo>
                      <a:pt x="178" y="188"/>
                    </a:lnTo>
                    <a:lnTo>
                      <a:pt x="186" y="189"/>
                    </a:lnTo>
                    <a:lnTo>
                      <a:pt x="193" y="191"/>
                    </a:lnTo>
                    <a:lnTo>
                      <a:pt x="200" y="192"/>
                    </a:lnTo>
                    <a:lnTo>
                      <a:pt x="208" y="194"/>
                    </a:lnTo>
                    <a:lnTo>
                      <a:pt x="216" y="195"/>
                    </a:lnTo>
                    <a:lnTo>
                      <a:pt x="224" y="197"/>
                    </a:lnTo>
                    <a:lnTo>
                      <a:pt x="222" y="202"/>
                    </a:lnTo>
                    <a:lnTo>
                      <a:pt x="219" y="210"/>
                    </a:lnTo>
                    <a:lnTo>
                      <a:pt x="218" y="216"/>
                    </a:lnTo>
                    <a:lnTo>
                      <a:pt x="218" y="224"/>
                    </a:lnTo>
                    <a:lnTo>
                      <a:pt x="219" y="230"/>
                    </a:lnTo>
                    <a:lnTo>
                      <a:pt x="220" y="237"/>
                    </a:lnTo>
                    <a:lnTo>
                      <a:pt x="223" y="245"/>
                    </a:lnTo>
                    <a:lnTo>
                      <a:pt x="226" y="251"/>
                    </a:lnTo>
                    <a:lnTo>
                      <a:pt x="229" y="257"/>
                    </a:lnTo>
                    <a:lnTo>
                      <a:pt x="234" y="263"/>
                    </a:lnTo>
                    <a:lnTo>
                      <a:pt x="239" y="269"/>
                    </a:lnTo>
                    <a:lnTo>
                      <a:pt x="246" y="274"/>
                    </a:lnTo>
                    <a:lnTo>
                      <a:pt x="252" y="279"/>
                    </a:lnTo>
                    <a:lnTo>
                      <a:pt x="259" y="282"/>
                    </a:lnTo>
                    <a:lnTo>
                      <a:pt x="268" y="287"/>
                    </a:lnTo>
                    <a:lnTo>
                      <a:pt x="277" y="289"/>
                    </a:lnTo>
                    <a:lnTo>
                      <a:pt x="276" y="293"/>
                    </a:lnTo>
                    <a:lnTo>
                      <a:pt x="276" y="298"/>
                    </a:lnTo>
                    <a:lnTo>
                      <a:pt x="276" y="303"/>
                    </a:lnTo>
                    <a:lnTo>
                      <a:pt x="277" y="310"/>
                    </a:lnTo>
                    <a:lnTo>
                      <a:pt x="279" y="316"/>
                    </a:lnTo>
                    <a:lnTo>
                      <a:pt x="281" y="323"/>
                    </a:lnTo>
                    <a:lnTo>
                      <a:pt x="284" y="330"/>
                    </a:lnTo>
                    <a:lnTo>
                      <a:pt x="287" y="337"/>
                    </a:lnTo>
                    <a:lnTo>
                      <a:pt x="291" y="343"/>
                    </a:lnTo>
                    <a:lnTo>
                      <a:pt x="294" y="350"/>
                    </a:lnTo>
                    <a:lnTo>
                      <a:pt x="298" y="356"/>
                    </a:lnTo>
                    <a:lnTo>
                      <a:pt x="302" y="362"/>
                    </a:lnTo>
                    <a:lnTo>
                      <a:pt x="308" y="368"/>
                    </a:lnTo>
                    <a:lnTo>
                      <a:pt x="312" y="372"/>
                    </a:lnTo>
                    <a:lnTo>
                      <a:pt x="317" y="376"/>
                    </a:lnTo>
                    <a:lnTo>
                      <a:pt x="322" y="379"/>
                    </a:lnTo>
                    <a:lnTo>
                      <a:pt x="332" y="382"/>
                    </a:lnTo>
                    <a:lnTo>
                      <a:pt x="341" y="384"/>
                    </a:lnTo>
                    <a:lnTo>
                      <a:pt x="351" y="384"/>
                    </a:lnTo>
                    <a:lnTo>
                      <a:pt x="361" y="382"/>
                    </a:lnTo>
                    <a:lnTo>
                      <a:pt x="371" y="380"/>
                    </a:lnTo>
                    <a:lnTo>
                      <a:pt x="380" y="376"/>
                    </a:lnTo>
                    <a:lnTo>
                      <a:pt x="391" y="371"/>
                    </a:lnTo>
                    <a:lnTo>
                      <a:pt x="400" y="365"/>
                    </a:lnTo>
                    <a:lnTo>
                      <a:pt x="409" y="359"/>
                    </a:lnTo>
                    <a:lnTo>
                      <a:pt x="418" y="352"/>
                    </a:lnTo>
                    <a:lnTo>
                      <a:pt x="425" y="344"/>
                    </a:lnTo>
                    <a:lnTo>
                      <a:pt x="433" y="336"/>
                    </a:lnTo>
                    <a:lnTo>
                      <a:pt x="439" y="329"/>
                    </a:lnTo>
                    <a:lnTo>
                      <a:pt x="444" y="321"/>
                    </a:lnTo>
                    <a:lnTo>
                      <a:pt x="448" y="314"/>
                    </a:lnTo>
                    <a:lnTo>
                      <a:pt x="451" y="307"/>
                    </a:lnTo>
                    <a:lnTo>
                      <a:pt x="452" y="296"/>
                    </a:lnTo>
                    <a:lnTo>
                      <a:pt x="452" y="283"/>
                    </a:lnTo>
                    <a:lnTo>
                      <a:pt x="450" y="270"/>
                    </a:lnTo>
                    <a:lnTo>
                      <a:pt x="445" y="256"/>
                    </a:lnTo>
                    <a:lnTo>
                      <a:pt x="440" y="241"/>
                    </a:lnTo>
                    <a:lnTo>
                      <a:pt x="433" y="227"/>
                    </a:lnTo>
                    <a:lnTo>
                      <a:pt x="424" y="212"/>
                    </a:lnTo>
                    <a:lnTo>
                      <a:pt x="416" y="197"/>
                    </a:lnTo>
                    <a:lnTo>
                      <a:pt x="407" y="183"/>
                    </a:lnTo>
                    <a:lnTo>
                      <a:pt x="397" y="169"/>
                    </a:lnTo>
                    <a:lnTo>
                      <a:pt x="388" y="155"/>
                    </a:lnTo>
                    <a:lnTo>
                      <a:pt x="379" y="143"/>
                    </a:lnTo>
                    <a:lnTo>
                      <a:pt x="371" y="132"/>
                    </a:lnTo>
                    <a:lnTo>
                      <a:pt x="363" y="123"/>
                    </a:lnTo>
                    <a:lnTo>
                      <a:pt x="356" y="114"/>
                    </a:lnTo>
                    <a:lnTo>
                      <a:pt x="351" y="108"/>
                    </a:lnTo>
                    <a:lnTo>
                      <a:pt x="347" y="102"/>
                    </a:lnTo>
                    <a:lnTo>
                      <a:pt x="341" y="95"/>
                    </a:lnTo>
                    <a:lnTo>
                      <a:pt x="337" y="90"/>
                    </a:lnTo>
                    <a:lnTo>
                      <a:pt x="333" y="84"/>
                    </a:lnTo>
                    <a:lnTo>
                      <a:pt x="330" y="78"/>
                    </a:lnTo>
                    <a:lnTo>
                      <a:pt x="326" y="73"/>
                    </a:lnTo>
                    <a:lnTo>
                      <a:pt x="322" y="68"/>
                    </a:lnTo>
                    <a:lnTo>
                      <a:pt x="319" y="63"/>
                    </a:lnTo>
                    <a:lnTo>
                      <a:pt x="315" y="57"/>
                    </a:lnTo>
                    <a:lnTo>
                      <a:pt x="311" y="52"/>
                    </a:lnTo>
                    <a:lnTo>
                      <a:pt x="308" y="47"/>
                    </a:lnTo>
                    <a:lnTo>
                      <a:pt x="304" y="42"/>
                    </a:lnTo>
                    <a:lnTo>
                      <a:pt x="300" y="37"/>
                    </a:lnTo>
                    <a:lnTo>
                      <a:pt x="296" y="32"/>
                    </a:lnTo>
                    <a:lnTo>
                      <a:pt x="291" y="27"/>
                    </a:lnTo>
                    <a:lnTo>
                      <a:pt x="286" y="23"/>
                    </a:lnTo>
                    <a:close/>
                  </a:path>
                </a:pathLst>
              </a:custGeom>
              <a:solidFill>
                <a:srgbClr val="D47B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8" name="Freeform 1146">
                <a:extLst>
                  <a:ext uri="{FF2B5EF4-FFF2-40B4-BE49-F238E27FC236}">
                    <a16:creationId xmlns:a16="http://schemas.microsoft.com/office/drawing/2014/main" id="{89E2B754-0E3C-5FC7-7462-F60F52F41A7E}"/>
                  </a:ext>
                </a:extLst>
              </p:cNvPr>
              <p:cNvSpPr>
                <a:spLocks/>
              </p:cNvSpPr>
              <p:nvPr/>
            </p:nvSpPr>
            <p:spPr bwMode="auto">
              <a:xfrm>
                <a:off x="4352" y="3485"/>
                <a:ext cx="142" cy="124"/>
              </a:xfrm>
              <a:custGeom>
                <a:avLst/>
                <a:gdLst>
                  <a:gd name="T0" fmla="*/ 258 w 428"/>
                  <a:gd name="T1" fmla="*/ 16 h 370"/>
                  <a:gd name="T2" fmla="*/ 241 w 428"/>
                  <a:gd name="T3" fmla="*/ 4 h 370"/>
                  <a:gd name="T4" fmla="*/ 225 w 428"/>
                  <a:gd name="T5" fmla="*/ 0 h 370"/>
                  <a:gd name="T6" fmla="*/ 208 w 428"/>
                  <a:gd name="T7" fmla="*/ 0 h 370"/>
                  <a:gd name="T8" fmla="*/ 193 w 428"/>
                  <a:gd name="T9" fmla="*/ 3 h 370"/>
                  <a:gd name="T10" fmla="*/ 182 w 428"/>
                  <a:gd name="T11" fmla="*/ 8 h 370"/>
                  <a:gd name="T12" fmla="*/ 172 w 428"/>
                  <a:gd name="T13" fmla="*/ 17 h 370"/>
                  <a:gd name="T14" fmla="*/ 166 w 428"/>
                  <a:gd name="T15" fmla="*/ 27 h 370"/>
                  <a:gd name="T16" fmla="*/ 157 w 428"/>
                  <a:gd name="T17" fmla="*/ 47 h 370"/>
                  <a:gd name="T18" fmla="*/ 147 w 428"/>
                  <a:gd name="T19" fmla="*/ 63 h 370"/>
                  <a:gd name="T20" fmla="*/ 124 w 428"/>
                  <a:gd name="T21" fmla="*/ 71 h 370"/>
                  <a:gd name="T22" fmla="*/ 97 w 428"/>
                  <a:gd name="T23" fmla="*/ 80 h 370"/>
                  <a:gd name="T24" fmla="*/ 95 w 428"/>
                  <a:gd name="T25" fmla="*/ 96 h 370"/>
                  <a:gd name="T26" fmla="*/ 86 w 428"/>
                  <a:gd name="T27" fmla="*/ 110 h 370"/>
                  <a:gd name="T28" fmla="*/ 71 w 428"/>
                  <a:gd name="T29" fmla="*/ 114 h 370"/>
                  <a:gd name="T30" fmla="*/ 50 w 428"/>
                  <a:gd name="T31" fmla="*/ 119 h 370"/>
                  <a:gd name="T32" fmla="*/ 28 w 428"/>
                  <a:gd name="T33" fmla="*/ 125 h 370"/>
                  <a:gd name="T34" fmla="*/ 10 w 428"/>
                  <a:gd name="T35" fmla="*/ 134 h 370"/>
                  <a:gd name="T36" fmla="*/ 0 w 428"/>
                  <a:gd name="T37" fmla="*/ 150 h 370"/>
                  <a:gd name="T38" fmla="*/ 14 w 428"/>
                  <a:gd name="T39" fmla="*/ 148 h 370"/>
                  <a:gd name="T40" fmla="*/ 30 w 428"/>
                  <a:gd name="T41" fmla="*/ 147 h 370"/>
                  <a:gd name="T42" fmla="*/ 48 w 428"/>
                  <a:gd name="T43" fmla="*/ 148 h 370"/>
                  <a:gd name="T44" fmla="*/ 66 w 428"/>
                  <a:gd name="T45" fmla="*/ 150 h 370"/>
                  <a:gd name="T46" fmla="*/ 84 w 428"/>
                  <a:gd name="T47" fmla="*/ 154 h 370"/>
                  <a:gd name="T48" fmla="*/ 106 w 428"/>
                  <a:gd name="T49" fmla="*/ 162 h 370"/>
                  <a:gd name="T50" fmla="*/ 129 w 428"/>
                  <a:gd name="T51" fmla="*/ 168 h 370"/>
                  <a:gd name="T52" fmla="*/ 151 w 428"/>
                  <a:gd name="T53" fmla="*/ 174 h 370"/>
                  <a:gd name="T54" fmla="*/ 173 w 428"/>
                  <a:gd name="T55" fmla="*/ 180 h 370"/>
                  <a:gd name="T56" fmla="*/ 195 w 428"/>
                  <a:gd name="T57" fmla="*/ 185 h 370"/>
                  <a:gd name="T58" fmla="*/ 207 w 428"/>
                  <a:gd name="T59" fmla="*/ 195 h 370"/>
                  <a:gd name="T60" fmla="*/ 206 w 428"/>
                  <a:gd name="T61" fmla="*/ 214 h 370"/>
                  <a:gd name="T62" fmla="*/ 211 w 428"/>
                  <a:gd name="T63" fmla="*/ 234 h 370"/>
                  <a:gd name="T64" fmla="*/ 221 w 428"/>
                  <a:gd name="T65" fmla="*/ 252 h 370"/>
                  <a:gd name="T66" fmla="*/ 237 w 428"/>
                  <a:gd name="T67" fmla="*/ 267 h 370"/>
                  <a:gd name="T68" fmla="*/ 261 w 428"/>
                  <a:gd name="T69" fmla="*/ 276 h 370"/>
                  <a:gd name="T70" fmla="*/ 264 w 428"/>
                  <a:gd name="T71" fmla="*/ 291 h 370"/>
                  <a:gd name="T72" fmla="*/ 269 w 428"/>
                  <a:gd name="T73" fmla="*/ 309 h 370"/>
                  <a:gd name="T74" fmla="*/ 276 w 428"/>
                  <a:gd name="T75" fmla="*/ 329 h 370"/>
                  <a:gd name="T76" fmla="*/ 287 w 428"/>
                  <a:gd name="T77" fmla="*/ 347 h 370"/>
                  <a:gd name="T78" fmla="*/ 298 w 428"/>
                  <a:gd name="T79" fmla="*/ 360 h 370"/>
                  <a:gd name="T80" fmla="*/ 321 w 428"/>
                  <a:gd name="T81" fmla="*/ 370 h 370"/>
                  <a:gd name="T82" fmla="*/ 350 w 428"/>
                  <a:gd name="T83" fmla="*/ 367 h 370"/>
                  <a:gd name="T84" fmla="*/ 378 w 428"/>
                  <a:gd name="T85" fmla="*/ 353 h 370"/>
                  <a:gd name="T86" fmla="*/ 401 w 428"/>
                  <a:gd name="T87" fmla="*/ 333 h 370"/>
                  <a:gd name="T88" fmla="*/ 419 w 428"/>
                  <a:gd name="T89" fmla="*/ 311 h 370"/>
                  <a:gd name="T90" fmla="*/ 428 w 428"/>
                  <a:gd name="T91" fmla="*/ 287 h 370"/>
                  <a:gd name="T92" fmla="*/ 419 w 428"/>
                  <a:gd name="T93" fmla="*/ 250 h 370"/>
                  <a:gd name="T94" fmla="*/ 399 w 428"/>
                  <a:gd name="T95" fmla="*/ 210 h 370"/>
                  <a:gd name="T96" fmla="*/ 372 w 428"/>
                  <a:gd name="T97" fmla="*/ 171 h 370"/>
                  <a:gd name="T98" fmla="*/ 347 w 428"/>
                  <a:gd name="T99" fmla="*/ 138 h 370"/>
                  <a:gd name="T100" fmla="*/ 331 w 428"/>
                  <a:gd name="T101" fmla="*/ 115 h 370"/>
                  <a:gd name="T102" fmla="*/ 319 w 428"/>
                  <a:gd name="T103" fmla="*/ 97 h 370"/>
                  <a:gd name="T104" fmla="*/ 309 w 428"/>
                  <a:gd name="T105" fmla="*/ 78 h 370"/>
                  <a:gd name="T106" fmla="*/ 297 w 428"/>
                  <a:gd name="T107" fmla="*/ 61 h 370"/>
                  <a:gd name="T108" fmla="*/ 285 w 428"/>
                  <a:gd name="T109" fmla="*/ 44 h 370"/>
                  <a:gd name="T110" fmla="*/ 272 w 428"/>
                  <a:gd name="T111" fmla="*/ 2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8" h="370">
                    <a:moveTo>
                      <a:pt x="267" y="25"/>
                    </a:moveTo>
                    <a:lnTo>
                      <a:pt x="262" y="21"/>
                    </a:lnTo>
                    <a:lnTo>
                      <a:pt x="258" y="16"/>
                    </a:lnTo>
                    <a:lnTo>
                      <a:pt x="253" y="12"/>
                    </a:lnTo>
                    <a:lnTo>
                      <a:pt x="247" y="8"/>
                    </a:lnTo>
                    <a:lnTo>
                      <a:pt x="241" y="4"/>
                    </a:lnTo>
                    <a:lnTo>
                      <a:pt x="236" y="2"/>
                    </a:lnTo>
                    <a:lnTo>
                      <a:pt x="230" y="1"/>
                    </a:lnTo>
                    <a:lnTo>
                      <a:pt x="225" y="0"/>
                    </a:lnTo>
                    <a:lnTo>
                      <a:pt x="219" y="0"/>
                    </a:lnTo>
                    <a:lnTo>
                      <a:pt x="213" y="0"/>
                    </a:lnTo>
                    <a:lnTo>
                      <a:pt x="208" y="0"/>
                    </a:lnTo>
                    <a:lnTo>
                      <a:pt x="203" y="1"/>
                    </a:lnTo>
                    <a:lnTo>
                      <a:pt x="198" y="1"/>
                    </a:lnTo>
                    <a:lnTo>
                      <a:pt x="193" y="3"/>
                    </a:lnTo>
                    <a:lnTo>
                      <a:pt x="189" y="4"/>
                    </a:lnTo>
                    <a:lnTo>
                      <a:pt x="186" y="6"/>
                    </a:lnTo>
                    <a:lnTo>
                      <a:pt x="182" y="8"/>
                    </a:lnTo>
                    <a:lnTo>
                      <a:pt x="178" y="10"/>
                    </a:lnTo>
                    <a:lnTo>
                      <a:pt x="175" y="14"/>
                    </a:lnTo>
                    <a:lnTo>
                      <a:pt x="172" y="17"/>
                    </a:lnTo>
                    <a:lnTo>
                      <a:pt x="170" y="20"/>
                    </a:lnTo>
                    <a:lnTo>
                      <a:pt x="168" y="24"/>
                    </a:lnTo>
                    <a:lnTo>
                      <a:pt x="166" y="27"/>
                    </a:lnTo>
                    <a:lnTo>
                      <a:pt x="164" y="31"/>
                    </a:lnTo>
                    <a:lnTo>
                      <a:pt x="160" y="40"/>
                    </a:lnTo>
                    <a:lnTo>
                      <a:pt x="157" y="47"/>
                    </a:lnTo>
                    <a:lnTo>
                      <a:pt x="154" y="53"/>
                    </a:lnTo>
                    <a:lnTo>
                      <a:pt x="151" y="59"/>
                    </a:lnTo>
                    <a:lnTo>
                      <a:pt x="147" y="63"/>
                    </a:lnTo>
                    <a:lnTo>
                      <a:pt x="142" y="67"/>
                    </a:lnTo>
                    <a:lnTo>
                      <a:pt x="134" y="69"/>
                    </a:lnTo>
                    <a:lnTo>
                      <a:pt x="124" y="71"/>
                    </a:lnTo>
                    <a:lnTo>
                      <a:pt x="111" y="72"/>
                    </a:lnTo>
                    <a:lnTo>
                      <a:pt x="102" y="76"/>
                    </a:lnTo>
                    <a:lnTo>
                      <a:pt x="97" y="80"/>
                    </a:lnTo>
                    <a:lnTo>
                      <a:pt x="96" y="85"/>
                    </a:lnTo>
                    <a:lnTo>
                      <a:pt x="96" y="90"/>
                    </a:lnTo>
                    <a:lnTo>
                      <a:pt x="95" y="96"/>
                    </a:lnTo>
                    <a:lnTo>
                      <a:pt x="94" y="102"/>
                    </a:lnTo>
                    <a:lnTo>
                      <a:pt x="89" y="108"/>
                    </a:lnTo>
                    <a:lnTo>
                      <a:pt x="86" y="110"/>
                    </a:lnTo>
                    <a:lnTo>
                      <a:pt x="82" y="112"/>
                    </a:lnTo>
                    <a:lnTo>
                      <a:pt x="77" y="113"/>
                    </a:lnTo>
                    <a:lnTo>
                      <a:pt x="71" y="114"/>
                    </a:lnTo>
                    <a:lnTo>
                      <a:pt x="65" y="117"/>
                    </a:lnTo>
                    <a:lnTo>
                      <a:pt x="57" y="118"/>
                    </a:lnTo>
                    <a:lnTo>
                      <a:pt x="50" y="119"/>
                    </a:lnTo>
                    <a:lnTo>
                      <a:pt x="43" y="121"/>
                    </a:lnTo>
                    <a:lnTo>
                      <a:pt x="35" y="123"/>
                    </a:lnTo>
                    <a:lnTo>
                      <a:pt x="28" y="125"/>
                    </a:lnTo>
                    <a:lnTo>
                      <a:pt x="22" y="127"/>
                    </a:lnTo>
                    <a:lnTo>
                      <a:pt x="15" y="130"/>
                    </a:lnTo>
                    <a:lnTo>
                      <a:pt x="10" y="134"/>
                    </a:lnTo>
                    <a:lnTo>
                      <a:pt x="5" y="140"/>
                    </a:lnTo>
                    <a:lnTo>
                      <a:pt x="2" y="145"/>
                    </a:lnTo>
                    <a:lnTo>
                      <a:pt x="0" y="150"/>
                    </a:lnTo>
                    <a:lnTo>
                      <a:pt x="4" y="150"/>
                    </a:lnTo>
                    <a:lnTo>
                      <a:pt x="9" y="149"/>
                    </a:lnTo>
                    <a:lnTo>
                      <a:pt x="14" y="148"/>
                    </a:lnTo>
                    <a:lnTo>
                      <a:pt x="20" y="148"/>
                    </a:lnTo>
                    <a:lnTo>
                      <a:pt x="25" y="147"/>
                    </a:lnTo>
                    <a:lnTo>
                      <a:pt x="30" y="147"/>
                    </a:lnTo>
                    <a:lnTo>
                      <a:pt x="36" y="147"/>
                    </a:lnTo>
                    <a:lnTo>
                      <a:pt x="42" y="147"/>
                    </a:lnTo>
                    <a:lnTo>
                      <a:pt x="48" y="148"/>
                    </a:lnTo>
                    <a:lnTo>
                      <a:pt x="53" y="148"/>
                    </a:lnTo>
                    <a:lnTo>
                      <a:pt x="60" y="149"/>
                    </a:lnTo>
                    <a:lnTo>
                      <a:pt x="66" y="150"/>
                    </a:lnTo>
                    <a:lnTo>
                      <a:pt x="72" y="151"/>
                    </a:lnTo>
                    <a:lnTo>
                      <a:pt x="78" y="152"/>
                    </a:lnTo>
                    <a:lnTo>
                      <a:pt x="84" y="154"/>
                    </a:lnTo>
                    <a:lnTo>
                      <a:pt x="91" y="156"/>
                    </a:lnTo>
                    <a:lnTo>
                      <a:pt x="98" y="160"/>
                    </a:lnTo>
                    <a:lnTo>
                      <a:pt x="106" y="162"/>
                    </a:lnTo>
                    <a:lnTo>
                      <a:pt x="114" y="164"/>
                    </a:lnTo>
                    <a:lnTo>
                      <a:pt x="122" y="166"/>
                    </a:lnTo>
                    <a:lnTo>
                      <a:pt x="129" y="168"/>
                    </a:lnTo>
                    <a:lnTo>
                      <a:pt x="136" y="170"/>
                    </a:lnTo>
                    <a:lnTo>
                      <a:pt x="144" y="172"/>
                    </a:lnTo>
                    <a:lnTo>
                      <a:pt x="151" y="174"/>
                    </a:lnTo>
                    <a:lnTo>
                      <a:pt x="158" y="175"/>
                    </a:lnTo>
                    <a:lnTo>
                      <a:pt x="167" y="178"/>
                    </a:lnTo>
                    <a:lnTo>
                      <a:pt x="173" y="180"/>
                    </a:lnTo>
                    <a:lnTo>
                      <a:pt x="180" y="181"/>
                    </a:lnTo>
                    <a:lnTo>
                      <a:pt x="188" y="183"/>
                    </a:lnTo>
                    <a:lnTo>
                      <a:pt x="195" y="185"/>
                    </a:lnTo>
                    <a:lnTo>
                      <a:pt x="202" y="187"/>
                    </a:lnTo>
                    <a:lnTo>
                      <a:pt x="209" y="189"/>
                    </a:lnTo>
                    <a:lnTo>
                      <a:pt x="207" y="195"/>
                    </a:lnTo>
                    <a:lnTo>
                      <a:pt x="206" y="201"/>
                    </a:lnTo>
                    <a:lnTo>
                      <a:pt x="206" y="208"/>
                    </a:lnTo>
                    <a:lnTo>
                      <a:pt x="206" y="214"/>
                    </a:lnTo>
                    <a:lnTo>
                      <a:pt x="207" y="221"/>
                    </a:lnTo>
                    <a:lnTo>
                      <a:pt x="209" y="227"/>
                    </a:lnTo>
                    <a:lnTo>
                      <a:pt x="211" y="234"/>
                    </a:lnTo>
                    <a:lnTo>
                      <a:pt x="214" y="240"/>
                    </a:lnTo>
                    <a:lnTo>
                      <a:pt x="217" y="246"/>
                    </a:lnTo>
                    <a:lnTo>
                      <a:pt x="221" y="252"/>
                    </a:lnTo>
                    <a:lnTo>
                      <a:pt x="226" y="257"/>
                    </a:lnTo>
                    <a:lnTo>
                      <a:pt x="231" y="263"/>
                    </a:lnTo>
                    <a:lnTo>
                      <a:pt x="237" y="267"/>
                    </a:lnTo>
                    <a:lnTo>
                      <a:pt x="245" y="271"/>
                    </a:lnTo>
                    <a:lnTo>
                      <a:pt x="252" y="274"/>
                    </a:lnTo>
                    <a:lnTo>
                      <a:pt x="261" y="276"/>
                    </a:lnTo>
                    <a:lnTo>
                      <a:pt x="261" y="281"/>
                    </a:lnTo>
                    <a:lnTo>
                      <a:pt x="262" y="286"/>
                    </a:lnTo>
                    <a:lnTo>
                      <a:pt x="264" y="291"/>
                    </a:lnTo>
                    <a:lnTo>
                      <a:pt x="266" y="296"/>
                    </a:lnTo>
                    <a:lnTo>
                      <a:pt x="267" y="303"/>
                    </a:lnTo>
                    <a:lnTo>
                      <a:pt x="269" y="309"/>
                    </a:lnTo>
                    <a:lnTo>
                      <a:pt x="271" y="316"/>
                    </a:lnTo>
                    <a:lnTo>
                      <a:pt x="274" y="323"/>
                    </a:lnTo>
                    <a:lnTo>
                      <a:pt x="276" y="329"/>
                    </a:lnTo>
                    <a:lnTo>
                      <a:pt x="280" y="335"/>
                    </a:lnTo>
                    <a:lnTo>
                      <a:pt x="284" y="342"/>
                    </a:lnTo>
                    <a:lnTo>
                      <a:pt x="287" y="347"/>
                    </a:lnTo>
                    <a:lnTo>
                      <a:pt x="290" y="352"/>
                    </a:lnTo>
                    <a:lnTo>
                      <a:pt x="294" y="357"/>
                    </a:lnTo>
                    <a:lnTo>
                      <a:pt x="298" y="360"/>
                    </a:lnTo>
                    <a:lnTo>
                      <a:pt x="304" y="364"/>
                    </a:lnTo>
                    <a:lnTo>
                      <a:pt x="312" y="368"/>
                    </a:lnTo>
                    <a:lnTo>
                      <a:pt x="321" y="370"/>
                    </a:lnTo>
                    <a:lnTo>
                      <a:pt x="331" y="370"/>
                    </a:lnTo>
                    <a:lnTo>
                      <a:pt x="340" y="370"/>
                    </a:lnTo>
                    <a:lnTo>
                      <a:pt x="350" y="367"/>
                    </a:lnTo>
                    <a:lnTo>
                      <a:pt x="359" y="364"/>
                    </a:lnTo>
                    <a:lnTo>
                      <a:pt x="369" y="359"/>
                    </a:lnTo>
                    <a:lnTo>
                      <a:pt x="378" y="353"/>
                    </a:lnTo>
                    <a:lnTo>
                      <a:pt x="387" y="347"/>
                    </a:lnTo>
                    <a:lnTo>
                      <a:pt x="394" y="340"/>
                    </a:lnTo>
                    <a:lnTo>
                      <a:pt x="401" y="333"/>
                    </a:lnTo>
                    <a:lnTo>
                      <a:pt x="409" y="326"/>
                    </a:lnTo>
                    <a:lnTo>
                      <a:pt x="414" y="318"/>
                    </a:lnTo>
                    <a:lnTo>
                      <a:pt x="419" y="311"/>
                    </a:lnTo>
                    <a:lnTo>
                      <a:pt x="422" y="304"/>
                    </a:lnTo>
                    <a:lnTo>
                      <a:pt x="425" y="297"/>
                    </a:lnTo>
                    <a:lnTo>
                      <a:pt x="428" y="287"/>
                    </a:lnTo>
                    <a:lnTo>
                      <a:pt x="427" y="275"/>
                    </a:lnTo>
                    <a:lnTo>
                      <a:pt x="423" y="263"/>
                    </a:lnTo>
                    <a:lnTo>
                      <a:pt x="419" y="250"/>
                    </a:lnTo>
                    <a:lnTo>
                      <a:pt x="414" y="237"/>
                    </a:lnTo>
                    <a:lnTo>
                      <a:pt x="407" y="224"/>
                    </a:lnTo>
                    <a:lnTo>
                      <a:pt x="399" y="210"/>
                    </a:lnTo>
                    <a:lnTo>
                      <a:pt x="391" y="197"/>
                    </a:lnTo>
                    <a:lnTo>
                      <a:pt x="381" y="184"/>
                    </a:lnTo>
                    <a:lnTo>
                      <a:pt x="372" y="171"/>
                    </a:lnTo>
                    <a:lnTo>
                      <a:pt x="363" y="160"/>
                    </a:lnTo>
                    <a:lnTo>
                      <a:pt x="355" y="148"/>
                    </a:lnTo>
                    <a:lnTo>
                      <a:pt x="347" y="138"/>
                    </a:lnTo>
                    <a:lnTo>
                      <a:pt x="340" y="129"/>
                    </a:lnTo>
                    <a:lnTo>
                      <a:pt x="335" y="122"/>
                    </a:lnTo>
                    <a:lnTo>
                      <a:pt x="331" y="115"/>
                    </a:lnTo>
                    <a:lnTo>
                      <a:pt x="327" y="109"/>
                    </a:lnTo>
                    <a:lnTo>
                      <a:pt x="323" y="103"/>
                    </a:lnTo>
                    <a:lnTo>
                      <a:pt x="319" y="97"/>
                    </a:lnTo>
                    <a:lnTo>
                      <a:pt x="316" y="90"/>
                    </a:lnTo>
                    <a:lnTo>
                      <a:pt x="312" y="84"/>
                    </a:lnTo>
                    <a:lnTo>
                      <a:pt x="309" y="78"/>
                    </a:lnTo>
                    <a:lnTo>
                      <a:pt x="305" y="72"/>
                    </a:lnTo>
                    <a:lnTo>
                      <a:pt x="300" y="66"/>
                    </a:lnTo>
                    <a:lnTo>
                      <a:pt x="297" y="61"/>
                    </a:lnTo>
                    <a:lnTo>
                      <a:pt x="293" y="55"/>
                    </a:lnTo>
                    <a:lnTo>
                      <a:pt x="289" y="49"/>
                    </a:lnTo>
                    <a:lnTo>
                      <a:pt x="285" y="44"/>
                    </a:lnTo>
                    <a:lnTo>
                      <a:pt x="280" y="39"/>
                    </a:lnTo>
                    <a:lnTo>
                      <a:pt x="276" y="33"/>
                    </a:lnTo>
                    <a:lnTo>
                      <a:pt x="272" y="29"/>
                    </a:lnTo>
                    <a:lnTo>
                      <a:pt x="267" y="25"/>
                    </a:lnTo>
                    <a:close/>
                  </a:path>
                </a:pathLst>
              </a:custGeom>
              <a:solidFill>
                <a:srgbClr val="DD90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9" name="Freeform 1147">
                <a:extLst>
                  <a:ext uri="{FF2B5EF4-FFF2-40B4-BE49-F238E27FC236}">
                    <a16:creationId xmlns:a16="http://schemas.microsoft.com/office/drawing/2014/main" id="{D6B34262-2BB5-808D-5781-0DC7EB57B6AC}"/>
                  </a:ext>
                </a:extLst>
              </p:cNvPr>
              <p:cNvSpPr>
                <a:spLocks/>
              </p:cNvSpPr>
              <p:nvPr/>
            </p:nvSpPr>
            <p:spPr bwMode="auto">
              <a:xfrm>
                <a:off x="4359" y="3487"/>
                <a:ext cx="133" cy="119"/>
              </a:xfrm>
              <a:custGeom>
                <a:avLst/>
                <a:gdLst>
                  <a:gd name="T0" fmla="*/ 240 w 401"/>
                  <a:gd name="T1" fmla="*/ 18 h 357"/>
                  <a:gd name="T2" fmla="*/ 225 w 401"/>
                  <a:gd name="T3" fmla="*/ 6 h 357"/>
                  <a:gd name="T4" fmla="*/ 209 w 401"/>
                  <a:gd name="T5" fmla="*/ 1 h 357"/>
                  <a:gd name="T6" fmla="*/ 193 w 401"/>
                  <a:gd name="T7" fmla="*/ 1 h 357"/>
                  <a:gd name="T8" fmla="*/ 178 w 401"/>
                  <a:gd name="T9" fmla="*/ 4 h 357"/>
                  <a:gd name="T10" fmla="*/ 167 w 401"/>
                  <a:gd name="T11" fmla="*/ 11 h 357"/>
                  <a:gd name="T12" fmla="*/ 157 w 401"/>
                  <a:gd name="T13" fmla="*/ 19 h 357"/>
                  <a:gd name="T14" fmla="*/ 150 w 401"/>
                  <a:gd name="T15" fmla="*/ 31 h 357"/>
                  <a:gd name="T16" fmla="*/ 144 w 401"/>
                  <a:gd name="T17" fmla="*/ 49 h 357"/>
                  <a:gd name="T18" fmla="*/ 134 w 401"/>
                  <a:gd name="T19" fmla="*/ 62 h 357"/>
                  <a:gd name="T20" fmla="*/ 111 w 401"/>
                  <a:gd name="T21" fmla="*/ 68 h 357"/>
                  <a:gd name="T22" fmla="*/ 87 w 401"/>
                  <a:gd name="T23" fmla="*/ 78 h 357"/>
                  <a:gd name="T24" fmla="*/ 85 w 401"/>
                  <a:gd name="T25" fmla="*/ 94 h 357"/>
                  <a:gd name="T26" fmla="*/ 75 w 401"/>
                  <a:gd name="T27" fmla="*/ 107 h 357"/>
                  <a:gd name="T28" fmla="*/ 62 w 401"/>
                  <a:gd name="T29" fmla="*/ 113 h 357"/>
                  <a:gd name="T30" fmla="*/ 42 w 401"/>
                  <a:gd name="T31" fmla="*/ 116 h 357"/>
                  <a:gd name="T32" fmla="*/ 23 w 401"/>
                  <a:gd name="T33" fmla="*/ 121 h 357"/>
                  <a:gd name="T34" fmla="*/ 6 w 401"/>
                  <a:gd name="T35" fmla="*/ 128 h 357"/>
                  <a:gd name="T36" fmla="*/ 0 w 401"/>
                  <a:gd name="T37" fmla="*/ 142 h 357"/>
                  <a:gd name="T38" fmla="*/ 13 w 401"/>
                  <a:gd name="T39" fmla="*/ 140 h 357"/>
                  <a:gd name="T40" fmla="*/ 27 w 401"/>
                  <a:gd name="T41" fmla="*/ 140 h 357"/>
                  <a:gd name="T42" fmla="*/ 42 w 401"/>
                  <a:gd name="T43" fmla="*/ 140 h 357"/>
                  <a:gd name="T44" fmla="*/ 57 w 401"/>
                  <a:gd name="T45" fmla="*/ 142 h 357"/>
                  <a:gd name="T46" fmla="*/ 73 w 401"/>
                  <a:gd name="T47" fmla="*/ 145 h 357"/>
                  <a:gd name="T48" fmla="*/ 94 w 401"/>
                  <a:gd name="T49" fmla="*/ 152 h 357"/>
                  <a:gd name="T50" fmla="*/ 116 w 401"/>
                  <a:gd name="T51" fmla="*/ 159 h 357"/>
                  <a:gd name="T52" fmla="*/ 139 w 401"/>
                  <a:gd name="T53" fmla="*/ 164 h 357"/>
                  <a:gd name="T54" fmla="*/ 161 w 401"/>
                  <a:gd name="T55" fmla="*/ 170 h 357"/>
                  <a:gd name="T56" fmla="*/ 182 w 401"/>
                  <a:gd name="T57" fmla="*/ 177 h 357"/>
                  <a:gd name="T58" fmla="*/ 193 w 401"/>
                  <a:gd name="T59" fmla="*/ 187 h 357"/>
                  <a:gd name="T60" fmla="*/ 193 w 401"/>
                  <a:gd name="T61" fmla="*/ 205 h 357"/>
                  <a:gd name="T62" fmla="*/ 198 w 401"/>
                  <a:gd name="T63" fmla="*/ 224 h 357"/>
                  <a:gd name="T64" fmla="*/ 208 w 401"/>
                  <a:gd name="T65" fmla="*/ 242 h 357"/>
                  <a:gd name="T66" fmla="*/ 223 w 401"/>
                  <a:gd name="T67" fmla="*/ 257 h 357"/>
                  <a:gd name="T68" fmla="*/ 245 w 401"/>
                  <a:gd name="T69" fmla="*/ 266 h 357"/>
                  <a:gd name="T70" fmla="*/ 251 w 401"/>
                  <a:gd name="T71" fmla="*/ 279 h 357"/>
                  <a:gd name="T72" fmla="*/ 256 w 401"/>
                  <a:gd name="T73" fmla="*/ 297 h 357"/>
                  <a:gd name="T74" fmla="*/ 261 w 401"/>
                  <a:gd name="T75" fmla="*/ 315 h 357"/>
                  <a:gd name="T76" fmla="*/ 269 w 401"/>
                  <a:gd name="T77" fmla="*/ 332 h 357"/>
                  <a:gd name="T78" fmla="*/ 279 w 401"/>
                  <a:gd name="T79" fmla="*/ 346 h 357"/>
                  <a:gd name="T80" fmla="*/ 300 w 401"/>
                  <a:gd name="T81" fmla="*/ 356 h 357"/>
                  <a:gd name="T82" fmla="*/ 328 w 401"/>
                  <a:gd name="T83" fmla="*/ 354 h 357"/>
                  <a:gd name="T84" fmla="*/ 355 w 401"/>
                  <a:gd name="T85" fmla="*/ 342 h 357"/>
                  <a:gd name="T86" fmla="*/ 378 w 401"/>
                  <a:gd name="T87" fmla="*/ 323 h 357"/>
                  <a:gd name="T88" fmla="*/ 394 w 401"/>
                  <a:gd name="T89" fmla="*/ 302 h 357"/>
                  <a:gd name="T90" fmla="*/ 401 w 401"/>
                  <a:gd name="T91" fmla="*/ 279 h 357"/>
                  <a:gd name="T92" fmla="*/ 394 w 401"/>
                  <a:gd name="T93" fmla="*/ 246 h 357"/>
                  <a:gd name="T94" fmla="*/ 374 w 401"/>
                  <a:gd name="T95" fmla="*/ 210 h 357"/>
                  <a:gd name="T96" fmla="*/ 348 w 401"/>
                  <a:gd name="T97" fmla="*/ 176 h 357"/>
                  <a:gd name="T98" fmla="*/ 325 w 401"/>
                  <a:gd name="T99" fmla="*/ 145 h 357"/>
                  <a:gd name="T100" fmla="*/ 310 w 401"/>
                  <a:gd name="T101" fmla="*/ 123 h 357"/>
                  <a:gd name="T102" fmla="*/ 301 w 401"/>
                  <a:gd name="T103" fmla="*/ 104 h 357"/>
                  <a:gd name="T104" fmla="*/ 290 w 401"/>
                  <a:gd name="T105" fmla="*/ 84 h 357"/>
                  <a:gd name="T106" fmla="*/ 277 w 401"/>
                  <a:gd name="T107" fmla="*/ 65 h 357"/>
                  <a:gd name="T108" fmla="*/ 265 w 401"/>
                  <a:gd name="T109" fmla="*/ 47 h 357"/>
                  <a:gd name="T110" fmla="*/ 253 w 401"/>
                  <a:gd name="T111" fmla="*/ 3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1" h="357">
                    <a:moveTo>
                      <a:pt x="249" y="27"/>
                    </a:moveTo>
                    <a:lnTo>
                      <a:pt x="245" y="23"/>
                    </a:lnTo>
                    <a:lnTo>
                      <a:pt x="240" y="18"/>
                    </a:lnTo>
                    <a:lnTo>
                      <a:pt x="235" y="14"/>
                    </a:lnTo>
                    <a:lnTo>
                      <a:pt x="230" y="10"/>
                    </a:lnTo>
                    <a:lnTo>
                      <a:pt x="225" y="6"/>
                    </a:lnTo>
                    <a:lnTo>
                      <a:pt x="219" y="3"/>
                    </a:lnTo>
                    <a:lnTo>
                      <a:pt x="214" y="1"/>
                    </a:lnTo>
                    <a:lnTo>
                      <a:pt x="209" y="1"/>
                    </a:lnTo>
                    <a:lnTo>
                      <a:pt x="204" y="0"/>
                    </a:lnTo>
                    <a:lnTo>
                      <a:pt x="198" y="0"/>
                    </a:lnTo>
                    <a:lnTo>
                      <a:pt x="193" y="1"/>
                    </a:lnTo>
                    <a:lnTo>
                      <a:pt x="188" y="2"/>
                    </a:lnTo>
                    <a:lnTo>
                      <a:pt x="184" y="3"/>
                    </a:lnTo>
                    <a:lnTo>
                      <a:pt x="178" y="4"/>
                    </a:lnTo>
                    <a:lnTo>
                      <a:pt x="175" y="5"/>
                    </a:lnTo>
                    <a:lnTo>
                      <a:pt x="171" y="7"/>
                    </a:lnTo>
                    <a:lnTo>
                      <a:pt x="167" y="11"/>
                    </a:lnTo>
                    <a:lnTo>
                      <a:pt x="164" y="13"/>
                    </a:lnTo>
                    <a:lnTo>
                      <a:pt x="161" y="16"/>
                    </a:lnTo>
                    <a:lnTo>
                      <a:pt x="157" y="19"/>
                    </a:lnTo>
                    <a:lnTo>
                      <a:pt x="154" y="22"/>
                    </a:lnTo>
                    <a:lnTo>
                      <a:pt x="152" y="26"/>
                    </a:lnTo>
                    <a:lnTo>
                      <a:pt x="150" y="31"/>
                    </a:lnTo>
                    <a:lnTo>
                      <a:pt x="148" y="35"/>
                    </a:lnTo>
                    <a:lnTo>
                      <a:pt x="146" y="42"/>
                    </a:lnTo>
                    <a:lnTo>
                      <a:pt x="144" y="49"/>
                    </a:lnTo>
                    <a:lnTo>
                      <a:pt x="141" y="55"/>
                    </a:lnTo>
                    <a:lnTo>
                      <a:pt x="137" y="59"/>
                    </a:lnTo>
                    <a:lnTo>
                      <a:pt x="134" y="62"/>
                    </a:lnTo>
                    <a:lnTo>
                      <a:pt x="129" y="65"/>
                    </a:lnTo>
                    <a:lnTo>
                      <a:pt x="121" y="67"/>
                    </a:lnTo>
                    <a:lnTo>
                      <a:pt x="111" y="68"/>
                    </a:lnTo>
                    <a:lnTo>
                      <a:pt x="98" y="70"/>
                    </a:lnTo>
                    <a:lnTo>
                      <a:pt x="91" y="74"/>
                    </a:lnTo>
                    <a:lnTo>
                      <a:pt x="87" y="78"/>
                    </a:lnTo>
                    <a:lnTo>
                      <a:pt x="86" y="82"/>
                    </a:lnTo>
                    <a:lnTo>
                      <a:pt x="86" y="88"/>
                    </a:lnTo>
                    <a:lnTo>
                      <a:pt x="85" y="94"/>
                    </a:lnTo>
                    <a:lnTo>
                      <a:pt x="84" y="100"/>
                    </a:lnTo>
                    <a:lnTo>
                      <a:pt x="79" y="105"/>
                    </a:lnTo>
                    <a:lnTo>
                      <a:pt x="75" y="107"/>
                    </a:lnTo>
                    <a:lnTo>
                      <a:pt x="72" y="109"/>
                    </a:lnTo>
                    <a:lnTo>
                      <a:pt x="67" y="110"/>
                    </a:lnTo>
                    <a:lnTo>
                      <a:pt x="62" y="113"/>
                    </a:lnTo>
                    <a:lnTo>
                      <a:pt x="55" y="114"/>
                    </a:lnTo>
                    <a:lnTo>
                      <a:pt x="49" y="115"/>
                    </a:lnTo>
                    <a:lnTo>
                      <a:pt x="42" y="116"/>
                    </a:lnTo>
                    <a:lnTo>
                      <a:pt x="35" y="118"/>
                    </a:lnTo>
                    <a:lnTo>
                      <a:pt x="28" y="119"/>
                    </a:lnTo>
                    <a:lnTo>
                      <a:pt x="23" y="121"/>
                    </a:lnTo>
                    <a:lnTo>
                      <a:pt x="16" y="123"/>
                    </a:lnTo>
                    <a:lnTo>
                      <a:pt x="11" y="126"/>
                    </a:lnTo>
                    <a:lnTo>
                      <a:pt x="6" y="128"/>
                    </a:lnTo>
                    <a:lnTo>
                      <a:pt x="3" y="133"/>
                    </a:lnTo>
                    <a:lnTo>
                      <a:pt x="1" y="137"/>
                    </a:lnTo>
                    <a:lnTo>
                      <a:pt x="0" y="142"/>
                    </a:lnTo>
                    <a:lnTo>
                      <a:pt x="4" y="141"/>
                    </a:lnTo>
                    <a:lnTo>
                      <a:pt x="8" y="141"/>
                    </a:lnTo>
                    <a:lnTo>
                      <a:pt x="13" y="140"/>
                    </a:lnTo>
                    <a:lnTo>
                      <a:pt x="18" y="140"/>
                    </a:lnTo>
                    <a:lnTo>
                      <a:pt x="22" y="140"/>
                    </a:lnTo>
                    <a:lnTo>
                      <a:pt x="27" y="140"/>
                    </a:lnTo>
                    <a:lnTo>
                      <a:pt x="31" y="140"/>
                    </a:lnTo>
                    <a:lnTo>
                      <a:pt x="36" y="140"/>
                    </a:lnTo>
                    <a:lnTo>
                      <a:pt x="42" y="140"/>
                    </a:lnTo>
                    <a:lnTo>
                      <a:pt x="46" y="140"/>
                    </a:lnTo>
                    <a:lnTo>
                      <a:pt x="51" y="141"/>
                    </a:lnTo>
                    <a:lnTo>
                      <a:pt x="57" y="142"/>
                    </a:lnTo>
                    <a:lnTo>
                      <a:pt x="63" y="143"/>
                    </a:lnTo>
                    <a:lnTo>
                      <a:pt x="68" y="144"/>
                    </a:lnTo>
                    <a:lnTo>
                      <a:pt x="73" y="145"/>
                    </a:lnTo>
                    <a:lnTo>
                      <a:pt x="80" y="147"/>
                    </a:lnTo>
                    <a:lnTo>
                      <a:pt x="87" y="150"/>
                    </a:lnTo>
                    <a:lnTo>
                      <a:pt x="94" y="152"/>
                    </a:lnTo>
                    <a:lnTo>
                      <a:pt x="102" y="155"/>
                    </a:lnTo>
                    <a:lnTo>
                      <a:pt x="109" y="157"/>
                    </a:lnTo>
                    <a:lnTo>
                      <a:pt x="116" y="159"/>
                    </a:lnTo>
                    <a:lnTo>
                      <a:pt x="124" y="160"/>
                    </a:lnTo>
                    <a:lnTo>
                      <a:pt x="132" y="163"/>
                    </a:lnTo>
                    <a:lnTo>
                      <a:pt x="139" y="164"/>
                    </a:lnTo>
                    <a:lnTo>
                      <a:pt x="146" y="166"/>
                    </a:lnTo>
                    <a:lnTo>
                      <a:pt x="154" y="168"/>
                    </a:lnTo>
                    <a:lnTo>
                      <a:pt x="161" y="170"/>
                    </a:lnTo>
                    <a:lnTo>
                      <a:pt x="168" y="172"/>
                    </a:lnTo>
                    <a:lnTo>
                      <a:pt x="174" y="175"/>
                    </a:lnTo>
                    <a:lnTo>
                      <a:pt x="182" y="177"/>
                    </a:lnTo>
                    <a:lnTo>
                      <a:pt x="187" y="179"/>
                    </a:lnTo>
                    <a:lnTo>
                      <a:pt x="193" y="182"/>
                    </a:lnTo>
                    <a:lnTo>
                      <a:pt x="193" y="187"/>
                    </a:lnTo>
                    <a:lnTo>
                      <a:pt x="193" y="193"/>
                    </a:lnTo>
                    <a:lnTo>
                      <a:pt x="193" y="200"/>
                    </a:lnTo>
                    <a:lnTo>
                      <a:pt x="193" y="205"/>
                    </a:lnTo>
                    <a:lnTo>
                      <a:pt x="194" y="212"/>
                    </a:lnTo>
                    <a:lnTo>
                      <a:pt x="196" y="218"/>
                    </a:lnTo>
                    <a:lnTo>
                      <a:pt x="198" y="224"/>
                    </a:lnTo>
                    <a:lnTo>
                      <a:pt x="200" y="230"/>
                    </a:lnTo>
                    <a:lnTo>
                      <a:pt x="204" y="237"/>
                    </a:lnTo>
                    <a:lnTo>
                      <a:pt x="208" y="242"/>
                    </a:lnTo>
                    <a:lnTo>
                      <a:pt x="212" y="247"/>
                    </a:lnTo>
                    <a:lnTo>
                      <a:pt x="217" y="252"/>
                    </a:lnTo>
                    <a:lnTo>
                      <a:pt x="223" y="257"/>
                    </a:lnTo>
                    <a:lnTo>
                      <a:pt x="229" y="260"/>
                    </a:lnTo>
                    <a:lnTo>
                      <a:pt x="236" y="263"/>
                    </a:lnTo>
                    <a:lnTo>
                      <a:pt x="245" y="266"/>
                    </a:lnTo>
                    <a:lnTo>
                      <a:pt x="247" y="269"/>
                    </a:lnTo>
                    <a:lnTo>
                      <a:pt x="249" y="273"/>
                    </a:lnTo>
                    <a:lnTo>
                      <a:pt x="251" y="279"/>
                    </a:lnTo>
                    <a:lnTo>
                      <a:pt x="253" y="284"/>
                    </a:lnTo>
                    <a:lnTo>
                      <a:pt x="254" y="290"/>
                    </a:lnTo>
                    <a:lnTo>
                      <a:pt x="256" y="297"/>
                    </a:lnTo>
                    <a:lnTo>
                      <a:pt x="258" y="303"/>
                    </a:lnTo>
                    <a:lnTo>
                      <a:pt x="260" y="309"/>
                    </a:lnTo>
                    <a:lnTo>
                      <a:pt x="261" y="315"/>
                    </a:lnTo>
                    <a:lnTo>
                      <a:pt x="265" y="322"/>
                    </a:lnTo>
                    <a:lnTo>
                      <a:pt x="267" y="327"/>
                    </a:lnTo>
                    <a:lnTo>
                      <a:pt x="269" y="332"/>
                    </a:lnTo>
                    <a:lnTo>
                      <a:pt x="272" y="338"/>
                    </a:lnTo>
                    <a:lnTo>
                      <a:pt x="275" y="342"/>
                    </a:lnTo>
                    <a:lnTo>
                      <a:pt x="279" y="346"/>
                    </a:lnTo>
                    <a:lnTo>
                      <a:pt x="283" y="349"/>
                    </a:lnTo>
                    <a:lnTo>
                      <a:pt x="291" y="353"/>
                    </a:lnTo>
                    <a:lnTo>
                      <a:pt x="300" y="356"/>
                    </a:lnTo>
                    <a:lnTo>
                      <a:pt x="309" y="357"/>
                    </a:lnTo>
                    <a:lnTo>
                      <a:pt x="318" y="356"/>
                    </a:lnTo>
                    <a:lnTo>
                      <a:pt x="328" y="354"/>
                    </a:lnTo>
                    <a:lnTo>
                      <a:pt x="337" y="351"/>
                    </a:lnTo>
                    <a:lnTo>
                      <a:pt x="346" y="347"/>
                    </a:lnTo>
                    <a:lnTo>
                      <a:pt x="355" y="342"/>
                    </a:lnTo>
                    <a:lnTo>
                      <a:pt x="362" y="335"/>
                    </a:lnTo>
                    <a:lnTo>
                      <a:pt x="371" y="330"/>
                    </a:lnTo>
                    <a:lnTo>
                      <a:pt x="378" y="323"/>
                    </a:lnTo>
                    <a:lnTo>
                      <a:pt x="384" y="315"/>
                    </a:lnTo>
                    <a:lnTo>
                      <a:pt x="390" y="308"/>
                    </a:lnTo>
                    <a:lnTo>
                      <a:pt x="394" y="302"/>
                    </a:lnTo>
                    <a:lnTo>
                      <a:pt x="398" y="294"/>
                    </a:lnTo>
                    <a:lnTo>
                      <a:pt x="400" y="289"/>
                    </a:lnTo>
                    <a:lnTo>
                      <a:pt x="401" y="279"/>
                    </a:lnTo>
                    <a:lnTo>
                      <a:pt x="401" y="268"/>
                    </a:lnTo>
                    <a:lnTo>
                      <a:pt x="398" y="258"/>
                    </a:lnTo>
                    <a:lnTo>
                      <a:pt x="394" y="246"/>
                    </a:lnTo>
                    <a:lnTo>
                      <a:pt x="388" y="234"/>
                    </a:lnTo>
                    <a:lnTo>
                      <a:pt x="381" y="222"/>
                    </a:lnTo>
                    <a:lnTo>
                      <a:pt x="374" y="210"/>
                    </a:lnTo>
                    <a:lnTo>
                      <a:pt x="366" y="199"/>
                    </a:lnTo>
                    <a:lnTo>
                      <a:pt x="356" y="187"/>
                    </a:lnTo>
                    <a:lnTo>
                      <a:pt x="348" y="176"/>
                    </a:lnTo>
                    <a:lnTo>
                      <a:pt x="339" y="165"/>
                    </a:lnTo>
                    <a:lnTo>
                      <a:pt x="331" y="155"/>
                    </a:lnTo>
                    <a:lnTo>
                      <a:pt x="325" y="145"/>
                    </a:lnTo>
                    <a:lnTo>
                      <a:pt x="318" y="137"/>
                    </a:lnTo>
                    <a:lnTo>
                      <a:pt x="313" y="129"/>
                    </a:lnTo>
                    <a:lnTo>
                      <a:pt x="310" y="123"/>
                    </a:lnTo>
                    <a:lnTo>
                      <a:pt x="307" y="117"/>
                    </a:lnTo>
                    <a:lnTo>
                      <a:pt x="305" y="110"/>
                    </a:lnTo>
                    <a:lnTo>
                      <a:pt x="301" y="104"/>
                    </a:lnTo>
                    <a:lnTo>
                      <a:pt x="297" y="98"/>
                    </a:lnTo>
                    <a:lnTo>
                      <a:pt x="294" y="90"/>
                    </a:lnTo>
                    <a:lnTo>
                      <a:pt x="290" y="84"/>
                    </a:lnTo>
                    <a:lnTo>
                      <a:pt x="286" y="78"/>
                    </a:lnTo>
                    <a:lnTo>
                      <a:pt x="281" y="70"/>
                    </a:lnTo>
                    <a:lnTo>
                      <a:pt x="277" y="65"/>
                    </a:lnTo>
                    <a:lnTo>
                      <a:pt x="273" y="59"/>
                    </a:lnTo>
                    <a:lnTo>
                      <a:pt x="269" y="53"/>
                    </a:lnTo>
                    <a:lnTo>
                      <a:pt x="265" y="47"/>
                    </a:lnTo>
                    <a:lnTo>
                      <a:pt x="260" y="41"/>
                    </a:lnTo>
                    <a:lnTo>
                      <a:pt x="256" y="37"/>
                    </a:lnTo>
                    <a:lnTo>
                      <a:pt x="253" y="32"/>
                    </a:lnTo>
                    <a:lnTo>
                      <a:pt x="249" y="27"/>
                    </a:lnTo>
                    <a:close/>
                  </a:path>
                </a:pathLst>
              </a:custGeom>
              <a:solidFill>
                <a:srgbClr val="E6A5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0" name="Freeform 1148">
                <a:extLst>
                  <a:ext uri="{FF2B5EF4-FFF2-40B4-BE49-F238E27FC236}">
                    <a16:creationId xmlns:a16="http://schemas.microsoft.com/office/drawing/2014/main" id="{93FAF498-98A6-AD7F-D03C-B9A89CE9126E}"/>
                  </a:ext>
                </a:extLst>
              </p:cNvPr>
              <p:cNvSpPr>
                <a:spLocks/>
              </p:cNvSpPr>
              <p:nvPr/>
            </p:nvSpPr>
            <p:spPr bwMode="auto">
              <a:xfrm>
                <a:off x="4366" y="3489"/>
                <a:ext cx="125" cy="114"/>
              </a:xfrm>
              <a:custGeom>
                <a:avLst/>
                <a:gdLst>
                  <a:gd name="T0" fmla="*/ 222 w 376"/>
                  <a:gd name="T1" fmla="*/ 18 h 343"/>
                  <a:gd name="T2" fmla="*/ 208 w 376"/>
                  <a:gd name="T3" fmla="*/ 6 h 343"/>
                  <a:gd name="T4" fmla="*/ 192 w 376"/>
                  <a:gd name="T5" fmla="*/ 0 h 343"/>
                  <a:gd name="T6" fmla="*/ 177 w 376"/>
                  <a:gd name="T7" fmla="*/ 1 h 343"/>
                  <a:gd name="T8" fmla="*/ 165 w 376"/>
                  <a:gd name="T9" fmla="*/ 5 h 343"/>
                  <a:gd name="T10" fmla="*/ 152 w 376"/>
                  <a:gd name="T11" fmla="*/ 11 h 343"/>
                  <a:gd name="T12" fmla="*/ 143 w 376"/>
                  <a:gd name="T13" fmla="*/ 20 h 343"/>
                  <a:gd name="T14" fmla="*/ 135 w 376"/>
                  <a:gd name="T15" fmla="*/ 32 h 343"/>
                  <a:gd name="T16" fmla="*/ 129 w 376"/>
                  <a:gd name="T17" fmla="*/ 51 h 343"/>
                  <a:gd name="T18" fmla="*/ 121 w 376"/>
                  <a:gd name="T19" fmla="*/ 61 h 343"/>
                  <a:gd name="T20" fmla="*/ 97 w 376"/>
                  <a:gd name="T21" fmla="*/ 66 h 343"/>
                  <a:gd name="T22" fmla="*/ 76 w 376"/>
                  <a:gd name="T23" fmla="*/ 75 h 343"/>
                  <a:gd name="T24" fmla="*/ 74 w 376"/>
                  <a:gd name="T25" fmla="*/ 91 h 343"/>
                  <a:gd name="T26" fmla="*/ 66 w 376"/>
                  <a:gd name="T27" fmla="*/ 104 h 343"/>
                  <a:gd name="T28" fmla="*/ 52 w 376"/>
                  <a:gd name="T29" fmla="*/ 109 h 343"/>
                  <a:gd name="T30" fmla="*/ 33 w 376"/>
                  <a:gd name="T31" fmla="*/ 112 h 343"/>
                  <a:gd name="T32" fmla="*/ 17 w 376"/>
                  <a:gd name="T33" fmla="*/ 115 h 343"/>
                  <a:gd name="T34" fmla="*/ 4 w 376"/>
                  <a:gd name="T35" fmla="*/ 121 h 343"/>
                  <a:gd name="T36" fmla="*/ 0 w 376"/>
                  <a:gd name="T37" fmla="*/ 131 h 343"/>
                  <a:gd name="T38" fmla="*/ 11 w 376"/>
                  <a:gd name="T39" fmla="*/ 132 h 343"/>
                  <a:gd name="T40" fmla="*/ 23 w 376"/>
                  <a:gd name="T41" fmla="*/ 132 h 343"/>
                  <a:gd name="T42" fmla="*/ 34 w 376"/>
                  <a:gd name="T43" fmla="*/ 132 h 343"/>
                  <a:gd name="T44" fmla="*/ 48 w 376"/>
                  <a:gd name="T45" fmla="*/ 133 h 343"/>
                  <a:gd name="T46" fmla="*/ 63 w 376"/>
                  <a:gd name="T47" fmla="*/ 136 h 343"/>
                  <a:gd name="T48" fmla="*/ 83 w 376"/>
                  <a:gd name="T49" fmla="*/ 142 h 343"/>
                  <a:gd name="T50" fmla="*/ 105 w 376"/>
                  <a:gd name="T51" fmla="*/ 148 h 343"/>
                  <a:gd name="T52" fmla="*/ 127 w 376"/>
                  <a:gd name="T53" fmla="*/ 154 h 343"/>
                  <a:gd name="T54" fmla="*/ 148 w 376"/>
                  <a:gd name="T55" fmla="*/ 160 h 343"/>
                  <a:gd name="T56" fmla="*/ 167 w 376"/>
                  <a:gd name="T57" fmla="*/ 168 h 343"/>
                  <a:gd name="T58" fmla="*/ 178 w 376"/>
                  <a:gd name="T59" fmla="*/ 179 h 343"/>
                  <a:gd name="T60" fmla="*/ 182 w 376"/>
                  <a:gd name="T61" fmla="*/ 197 h 343"/>
                  <a:gd name="T62" fmla="*/ 186 w 376"/>
                  <a:gd name="T63" fmla="*/ 215 h 343"/>
                  <a:gd name="T64" fmla="*/ 194 w 376"/>
                  <a:gd name="T65" fmla="*/ 232 h 343"/>
                  <a:gd name="T66" fmla="*/ 208 w 376"/>
                  <a:gd name="T67" fmla="*/ 245 h 343"/>
                  <a:gd name="T68" fmla="*/ 229 w 376"/>
                  <a:gd name="T69" fmla="*/ 254 h 343"/>
                  <a:gd name="T70" fmla="*/ 238 w 376"/>
                  <a:gd name="T71" fmla="*/ 266 h 343"/>
                  <a:gd name="T72" fmla="*/ 244 w 376"/>
                  <a:gd name="T73" fmla="*/ 282 h 343"/>
                  <a:gd name="T74" fmla="*/ 248 w 376"/>
                  <a:gd name="T75" fmla="*/ 300 h 343"/>
                  <a:gd name="T76" fmla="*/ 252 w 376"/>
                  <a:gd name="T77" fmla="*/ 317 h 343"/>
                  <a:gd name="T78" fmla="*/ 260 w 376"/>
                  <a:gd name="T79" fmla="*/ 331 h 343"/>
                  <a:gd name="T80" fmla="*/ 280 w 376"/>
                  <a:gd name="T81" fmla="*/ 342 h 343"/>
                  <a:gd name="T82" fmla="*/ 307 w 376"/>
                  <a:gd name="T83" fmla="*/ 341 h 343"/>
                  <a:gd name="T84" fmla="*/ 332 w 376"/>
                  <a:gd name="T85" fmla="*/ 329 h 343"/>
                  <a:gd name="T86" fmla="*/ 354 w 376"/>
                  <a:gd name="T87" fmla="*/ 311 h 343"/>
                  <a:gd name="T88" fmla="*/ 370 w 376"/>
                  <a:gd name="T89" fmla="*/ 291 h 343"/>
                  <a:gd name="T90" fmla="*/ 376 w 376"/>
                  <a:gd name="T91" fmla="*/ 270 h 343"/>
                  <a:gd name="T92" fmla="*/ 369 w 376"/>
                  <a:gd name="T93" fmla="*/ 240 h 343"/>
                  <a:gd name="T94" fmla="*/ 348 w 376"/>
                  <a:gd name="T95" fmla="*/ 209 h 343"/>
                  <a:gd name="T96" fmla="*/ 322 w 376"/>
                  <a:gd name="T97" fmla="*/ 179 h 343"/>
                  <a:gd name="T98" fmla="*/ 300 w 376"/>
                  <a:gd name="T99" fmla="*/ 152 h 343"/>
                  <a:gd name="T100" fmla="*/ 289 w 376"/>
                  <a:gd name="T101" fmla="*/ 130 h 343"/>
                  <a:gd name="T102" fmla="*/ 283 w 376"/>
                  <a:gd name="T103" fmla="*/ 111 h 343"/>
                  <a:gd name="T104" fmla="*/ 272 w 376"/>
                  <a:gd name="T105" fmla="*/ 90 h 343"/>
                  <a:gd name="T106" fmla="*/ 258 w 376"/>
                  <a:gd name="T107" fmla="*/ 69 h 343"/>
                  <a:gd name="T108" fmla="*/ 245 w 376"/>
                  <a:gd name="T109" fmla="*/ 50 h 343"/>
                  <a:gd name="T110" fmla="*/ 233 w 376"/>
                  <a:gd name="T111" fmla="*/ 3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6" h="343">
                    <a:moveTo>
                      <a:pt x="230" y="30"/>
                    </a:moveTo>
                    <a:lnTo>
                      <a:pt x="226" y="25"/>
                    </a:lnTo>
                    <a:lnTo>
                      <a:pt x="222" y="18"/>
                    </a:lnTo>
                    <a:lnTo>
                      <a:pt x="217" y="14"/>
                    </a:lnTo>
                    <a:lnTo>
                      <a:pt x="213" y="10"/>
                    </a:lnTo>
                    <a:lnTo>
                      <a:pt x="208" y="6"/>
                    </a:lnTo>
                    <a:lnTo>
                      <a:pt x="203" y="3"/>
                    </a:lnTo>
                    <a:lnTo>
                      <a:pt x="197" y="1"/>
                    </a:lnTo>
                    <a:lnTo>
                      <a:pt x="192" y="0"/>
                    </a:lnTo>
                    <a:lnTo>
                      <a:pt x="188" y="0"/>
                    </a:lnTo>
                    <a:lnTo>
                      <a:pt x="183" y="0"/>
                    </a:lnTo>
                    <a:lnTo>
                      <a:pt x="177" y="1"/>
                    </a:lnTo>
                    <a:lnTo>
                      <a:pt x="173" y="3"/>
                    </a:lnTo>
                    <a:lnTo>
                      <a:pt x="169" y="3"/>
                    </a:lnTo>
                    <a:lnTo>
                      <a:pt x="165" y="5"/>
                    </a:lnTo>
                    <a:lnTo>
                      <a:pt x="161" y="7"/>
                    </a:lnTo>
                    <a:lnTo>
                      <a:pt x="156" y="9"/>
                    </a:lnTo>
                    <a:lnTo>
                      <a:pt x="152" y="11"/>
                    </a:lnTo>
                    <a:lnTo>
                      <a:pt x="149" y="14"/>
                    </a:lnTo>
                    <a:lnTo>
                      <a:pt x="146" y="16"/>
                    </a:lnTo>
                    <a:lnTo>
                      <a:pt x="143" y="20"/>
                    </a:lnTo>
                    <a:lnTo>
                      <a:pt x="140" y="24"/>
                    </a:lnTo>
                    <a:lnTo>
                      <a:pt x="137" y="28"/>
                    </a:lnTo>
                    <a:lnTo>
                      <a:pt x="135" y="32"/>
                    </a:lnTo>
                    <a:lnTo>
                      <a:pt x="133" y="36"/>
                    </a:lnTo>
                    <a:lnTo>
                      <a:pt x="131" y="45"/>
                    </a:lnTo>
                    <a:lnTo>
                      <a:pt x="129" y="51"/>
                    </a:lnTo>
                    <a:lnTo>
                      <a:pt x="127" y="55"/>
                    </a:lnTo>
                    <a:lnTo>
                      <a:pt x="124" y="59"/>
                    </a:lnTo>
                    <a:lnTo>
                      <a:pt x="121" y="61"/>
                    </a:lnTo>
                    <a:lnTo>
                      <a:pt x="115" y="63"/>
                    </a:lnTo>
                    <a:lnTo>
                      <a:pt x="107" y="65"/>
                    </a:lnTo>
                    <a:lnTo>
                      <a:pt x="97" y="66"/>
                    </a:lnTo>
                    <a:lnTo>
                      <a:pt x="86" y="68"/>
                    </a:lnTo>
                    <a:lnTo>
                      <a:pt x="80" y="71"/>
                    </a:lnTo>
                    <a:lnTo>
                      <a:pt x="76" y="75"/>
                    </a:lnTo>
                    <a:lnTo>
                      <a:pt x="75" y="80"/>
                    </a:lnTo>
                    <a:lnTo>
                      <a:pt x="75" y="86"/>
                    </a:lnTo>
                    <a:lnTo>
                      <a:pt x="74" y="91"/>
                    </a:lnTo>
                    <a:lnTo>
                      <a:pt x="73" y="97"/>
                    </a:lnTo>
                    <a:lnTo>
                      <a:pt x="69" y="102"/>
                    </a:lnTo>
                    <a:lnTo>
                      <a:pt x="66" y="104"/>
                    </a:lnTo>
                    <a:lnTo>
                      <a:pt x="62" y="106"/>
                    </a:lnTo>
                    <a:lnTo>
                      <a:pt x="58" y="108"/>
                    </a:lnTo>
                    <a:lnTo>
                      <a:pt x="52" y="109"/>
                    </a:lnTo>
                    <a:lnTo>
                      <a:pt x="46" y="110"/>
                    </a:lnTo>
                    <a:lnTo>
                      <a:pt x="41" y="111"/>
                    </a:lnTo>
                    <a:lnTo>
                      <a:pt x="33" y="112"/>
                    </a:lnTo>
                    <a:lnTo>
                      <a:pt x="28" y="113"/>
                    </a:lnTo>
                    <a:lnTo>
                      <a:pt x="22" y="114"/>
                    </a:lnTo>
                    <a:lnTo>
                      <a:pt x="17" y="115"/>
                    </a:lnTo>
                    <a:lnTo>
                      <a:pt x="11" y="117"/>
                    </a:lnTo>
                    <a:lnTo>
                      <a:pt x="7" y="119"/>
                    </a:lnTo>
                    <a:lnTo>
                      <a:pt x="4" y="121"/>
                    </a:lnTo>
                    <a:lnTo>
                      <a:pt x="1" y="124"/>
                    </a:lnTo>
                    <a:lnTo>
                      <a:pt x="0" y="128"/>
                    </a:lnTo>
                    <a:lnTo>
                      <a:pt x="0" y="131"/>
                    </a:lnTo>
                    <a:lnTo>
                      <a:pt x="4" y="132"/>
                    </a:lnTo>
                    <a:lnTo>
                      <a:pt x="7" y="132"/>
                    </a:lnTo>
                    <a:lnTo>
                      <a:pt x="11" y="132"/>
                    </a:lnTo>
                    <a:lnTo>
                      <a:pt x="15" y="132"/>
                    </a:lnTo>
                    <a:lnTo>
                      <a:pt x="19" y="132"/>
                    </a:lnTo>
                    <a:lnTo>
                      <a:pt x="23" y="132"/>
                    </a:lnTo>
                    <a:lnTo>
                      <a:pt x="27" y="132"/>
                    </a:lnTo>
                    <a:lnTo>
                      <a:pt x="31" y="132"/>
                    </a:lnTo>
                    <a:lnTo>
                      <a:pt x="34" y="132"/>
                    </a:lnTo>
                    <a:lnTo>
                      <a:pt x="39" y="132"/>
                    </a:lnTo>
                    <a:lnTo>
                      <a:pt x="44" y="132"/>
                    </a:lnTo>
                    <a:lnTo>
                      <a:pt x="48" y="133"/>
                    </a:lnTo>
                    <a:lnTo>
                      <a:pt x="53" y="134"/>
                    </a:lnTo>
                    <a:lnTo>
                      <a:pt x="58" y="135"/>
                    </a:lnTo>
                    <a:lnTo>
                      <a:pt x="63" y="136"/>
                    </a:lnTo>
                    <a:lnTo>
                      <a:pt x="69" y="138"/>
                    </a:lnTo>
                    <a:lnTo>
                      <a:pt x="75" y="140"/>
                    </a:lnTo>
                    <a:lnTo>
                      <a:pt x="83" y="142"/>
                    </a:lnTo>
                    <a:lnTo>
                      <a:pt x="90" y="144"/>
                    </a:lnTo>
                    <a:lnTo>
                      <a:pt x="97" y="147"/>
                    </a:lnTo>
                    <a:lnTo>
                      <a:pt x="105" y="148"/>
                    </a:lnTo>
                    <a:lnTo>
                      <a:pt x="112" y="150"/>
                    </a:lnTo>
                    <a:lnTo>
                      <a:pt x="120" y="152"/>
                    </a:lnTo>
                    <a:lnTo>
                      <a:pt x="127" y="154"/>
                    </a:lnTo>
                    <a:lnTo>
                      <a:pt x="134" y="156"/>
                    </a:lnTo>
                    <a:lnTo>
                      <a:pt x="142" y="158"/>
                    </a:lnTo>
                    <a:lnTo>
                      <a:pt x="148" y="160"/>
                    </a:lnTo>
                    <a:lnTo>
                      <a:pt x="154" y="162"/>
                    </a:lnTo>
                    <a:lnTo>
                      <a:pt x="161" y="165"/>
                    </a:lnTo>
                    <a:lnTo>
                      <a:pt x="167" y="168"/>
                    </a:lnTo>
                    <a:lnTo>
                      <a:pt x="173" y="171"/>
                    </a:lnTo>
                    <a:lnTo>
                      <a:pt x="177" y="175"/>
                    </a:lnTo>
                    <a:lnTo>
                      <a:pt x="178" y="179"/>
                    </a:lnTo>
                    <a:lnTo>
                      <a:pt x="179" y="185"/>
                    </a:lnTo>
                    <a:lnTo>
                      <a:pt x="181" y="191"/>
                    </a:lnTo>
                    <a:lnTo>
                      <a:pt x="182" y="197"/>
                    </a:lnTo>
                    <a:lnTo>
                      <a:pt x="183" y="202"/>
                    </a:lnTo>
                    <a:lnTo>
                      <a:pt x="184" y="209"/>
                    </a:lnTo>
                    <a:lnTo>
                      <a:pt x="186" y="215"/>
                    </a:lnTo>
                    <a:lnTo>
                      <a:pt x="188" y="220"/>
                    </a:lnTo>
                    <a:lnTo>
                      <a:pt x="191" y="226"/>
                    </a:lnTo>
                    <a:lnTo>
                      <a:pt x="194" y="232"/>
                    </a:lnTo>
                    <a:lnTo>
                      <a:pt x="198" y="237"/>
                    </a:lnTo>
                    <a:lnTo>
                      <a:pt x="203" y="241"/>
                    </a:lnTo>
                    <a:lnTo>
                      <a:pt x="208" y="245"/>
                    </a:lnTo>
                    <a:lnTo>
                      <a:pt x="214" y="249"/>
                    </a:lnTo>
                    <a:lnTo>
                      <a:pt x="220" y="252"/>
                    </a:lnTo>
                    <a:lnTo>
                      <a:pt x="229" y="254"/>
                    </a:lnTo>
                    <a:lnTo>
                      <a:pt x="232" y="257"/>
                    </a:lnTo>
                    <a:lnTo>
                      <a:pt x="235" y="261"/>
                    </a:lnTo>
                    <a:lnTo>
                      <a:pt x="238" y="266"/>
                    </a:lnTo>
                    <a:lnTo>
                      <a:pt x="240" y="271"/>
                    </a:lnTo>
                    <a:lnTo>
                      <a:pt x="242" y="277"/>
                    </a:lnTo>
                    <a:lnTo>
                      <a:pt x="244" y="282"/>
                    </a:lnTo>
                    <a:lnTo>
                      <a:pt x="245" y="288"/>
                    </a:lnTo>
                    <a:lnTo>
                      <a:pt x="246" y="295"/>
                    </a:lnTo>
                    <a:lnTo>
                      <a:pt x="248" y="300"/>
                    </a:lnTo>
                    <a:lnTo>
                      <a:pt x="249" y="306"/>
                    </a:lnTo>
                    <a:lnTo>
                      <a:pt x="250" y="312"/>
                    </a:lnTo>
                    <a:lnTo>
                      <a:pt x="252" y="317"/>
                    </a:lnTo>
                    <a:lnTo>
                      <a:pt x="254" y="322"/>
                    </a:lnTo>
                    <a:lnTo>
                      <a:pt x="257" y="326"/>
                    </a:lnTo>
                    <a:lnTo>
                      <a:pt x="260" y="331"/>
                    </a:lnTo>
                    <a:lnTo>
                      <a:pt x="264" y="333"/>
                    </a:lnTo>
                    <a:lnTo>
                      <a:pt x="272" y="339"/>
                    </a:lnTo>
                    <a:lnTo>
                      <a:pt x="280" y="342"/>
                    </a:lnTo>
                    <a:lnTo>
                      <a:pt x="289" y="343"/>
                    </a:lnTo>
                    <a:lnTo>
                      <a:pt x="297" y="343"/>
                    </a:lnTo>
                    <a:lnTo>
                      <a:pt x="307" y="341"/>
                    </a:lnTo>
                    <a:lnTo>
                      <a:pt x="315" y="339"/>
                    </a:lnTo>
                    <a:lnTo>
                      <a:pt x="324" y="335"/>
                    </a:lnTo>
                    <a:lnTo>
                      <a:pt x="332" y="329"/>
                    </a:lnTo>
                    <a:lnTo>
                      <a:pt x="340" y="323"/>
                    </a:lnTo>
                    <a:lnTo>
                      <a:pt x="348" y="318"/>
                    </a:lnTo>
                    <a:lnTo>
                      <a:pt x="354" y="311"/>
                    </a:lnTo>
                    <a:lnTo>
                      <a:pt x="360" y="304"/>
                    </a:lnTo>
                    <a:lnTo>
                      <a:pt x="366" y="297"/>
                    </a:lnTo>
                    <a:lnTo>
                      <a:pt x="370" y="291"/>
                    </a:lnTo>
                    <a:lnTo>
                      <a:pt x="373" y="284"/>
                    </a:lnTo>
                    <a:lnTo>
                      <a:pt x="375" y="278"/>
                    </a:lnTo>
                    <a:lnTo>
                      <a:pt x="376" y="270"/>
                    </a:lnTo>
                    <a:lnTo>
                      <a:pt x="375" y="260"/>
                    </a:lnTo>
                    <a:lnTo>
                      <a:pt x="373" y="250"/>
                    </a:lnTo>
                    <a:lnTo>
                      <a:pt x="369" y="240"/>
                    </a:lnTo>
                    <a:lnTo>
                      <a:pt x="362" y="230"/>
                    </a:lnTo>
                    <a:lnTo>
                      <a:pt x="355" y="219"/>
                    </a:lnTo>
                    <a:lnTo>
                      <a:pt x="348" y="209"/>
                    </a:lnTo>
                    <a:lnTo>
                      <a:pt x="339" y="199"/>
                    </a:lnTo>
                    <a:lnTo>
                      <a:pt x="331" y="189"/>
                    </a:lnTo>
                    <a:lnTo>
                      <a:pt x="322" y="179"/>
                    </a:lnTo>
                    <a:lnTo>
                      <a:pt x="315" y="170"/>
                    </a:lnTo>
                    <a:lnTo>
                      <a:pt x="307" y="160"/>
                    </a:lnTo>
                    <a:lnTo>
                      <a:pt x="300" y="152"/>
                    </a:lnTo>
                    <a:lnTo>
                      <a:pt x="295" y="143"/>
                    </a:lnTo>
                    <a:lnTo>
                      <a:pt x="291" y="136"/>
                    </a:lnTo>
                    <a:lnTo>
                      <a:pt x="289" y="130"/>
                    </a:lnTo>
                    <a:lnTo>
                      <a:pt x="288" y="123"/>
                    </a:lnTo>
                    <a:lnTo>
                      <a:pt x="285" y="117"/>
                    </a:lnTo>
                    <a:lnTo>
                      <a:pt x="283" y="111"/>
                    </a:lnTo>
                    <a:lnTo>
                      <a:pt x="279" y="103"/>
                    </a:lnTo>
                    <a:lnTo>
                      <a:pt x="275" y="97"/>
                    </a:lnTo>
                    <a:lnTo>
                      <a:pt x="272" y="90"/>
                    </a:lnTo>
                    <a:lnTo>
                      <a:pt x="268" y="82"/>
                    </a:lnTo>
                    <a:lnTo>
                      <a:pt x="264" y="75"/>
                    </a:lnTo>
                    <a:lnTo>
                      <a:pt x="258" y="69"/>
                    </a:lnTo>
                    <a:lnTo>
                      <a:pt x="254" y="62"/>
                    </a:lnTo>
                    <a:lnTo>
                      <a:pt x="250" y="56"/>
                    </a:lnTo>
                    <a:lnTo>
                      <a:pt x="245" y="50"/>
                    </a:lnTo>
                    <a:lnTo>
                      <a:pt x="240" y="45"/>
                    </a:lnTo>
                    <a:lnTo>
                      <a:pt x="237" y="38"/>
                    </a:lnTo>
                    <a:lnTo>
                      <a:pt x="233" y="34"/>
                    </a:lnTo>
                    <a:lnTo>
                      <a:pt x="230" y="30"/>
                    </a:lnTo>
                    <a:close/>
                  </a:path>
                </a:pathLst>
              </a:custGeom>
              <a:solidFill>
                <a:srgbClr val="EEB9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1" name="Freeform 1149">
                <a:extLst>
                  <a:ext uri="{FF2B5EF4-FFF2-40B4-BE49-F238E27FC236}">
                    <a16:creationId xmlns:a16="http://schemas.microsoft.com/office/drawing/2014/main" id="{AB39D15E-57DE-40D6-8280-0CD41553141A}"/>
                  </a:ext>
                </a:extLst>
              </p:cNvPr>
              <p:cNvSpPr>
                <a:spLocks/>
              </p:cNvSpPr>
              <p:nvPr/>
            </p:nvSpPr>
            <p:spPr bwMode="auto">
              <a:xfrm>
                <a:off x="4372" y="3491"/>
                <a:ext cx="117" cy="110"/>
              </a:xfrm>
              <a:custGeom>
                <a:avLst/>
                <a:gdLst>
                  <a:gd name="T0" fmla="*/ 205 w 353"/>
                  <a:gd name="T1" fmla="*/ 19 h 330"/>
                  <a:gd name="T2" fmla="*/ 192 w 353"/>
                  <a:gd name="T3" fmla="*/ 5 h 330"/>
                  <a:gd name="T4" fmla="*/ 176 w 353"/>
                  <a:gd name="T5" fmla="*/ 0 h 330"/>
                  <a:gd name="T6" fmla="*/ 152 w 353"/>
                  <a:gd name="T7" fmla="*/ 4 h 330"/>
                  <a:gd name="T8" fmla="*/ 130 w 353"/>
                  <a:gd name="T9" fmla="*/ 21 h 330"/>
                  <a:gd name="T10" fmla="*/ 119 w 353"/>
                  <a:gd name="T11" fmla="*/ 45 h 330"/>
                  <a:gd name="T12" fmla="*/ 113 w 353"/>
                  <a:gd name="T13" fmla="*/ 58 h 330"/>
                  <a:gd name="T14" fmla="*/ 96 w 353"/>
                  <a:gd name="T15" fmla="*/ 62 h 330"/>
                  <a:gd name="T16" fmla="*/ 71 w 353"/>
                  <a:gd name="T17" fmla="*/ 68 h 330"/>
                  <a:gd name="T18" fmla="*/ 67 w 353"/>
                  <a:gd name="T19" fmla="*/ 83 h 330"/>
                  <a:gd name="T20" fmla="*/ 61 w 353"/>
                  <a:gd name="T21" fmla="*/ 98 h 330"/>
                  <a:gd name="T22" fmla="*/ 49 w 353"/>
                  <a:gd name="T23" fmla="*/ 103 h 330"/>
                  <a:gd name="T24" fmla="*/ 33 w 353"/>
                  <a:gd name="T25" fmla="*/ 106 h 330"/>
                  <a:gd name="T26" fmla="*/ 17 w 353"/>
                  <a:gd name="T27" fmla="*/ 109 h 330"/>
                  <a:gd name="T28" fmla="*/ 5 w 353"/>
                  <a:gd name="T29" fmla="*/ 113 h 330"/>
                  <a:gd name="T30" fmla="*/ 0 w 353"/>
                  <a:gd name="T31" fmla="*/ 118 h 330"/>
                  <a:gd name="T32" fmla="*/ 8 w 353"/>
                  <a:gd name="T33" fmla="*/ 122 h 330"/>
                  <a:gd name="T34" fmla="*/ 17 w 353"/>
                  <a:gd name="T35" fmla="*/ 123 h 330"/>
                  <a:gd name="T36" fmla="*/ 27 w 353"/>
                  <a:gd name="T37" fmla="*/ 123 h 330"/>
                  <a:gd name="T38" fmla="*/ 36 w 353"/>
                  <a:gd name="T39" fmla="*/ 123 h 330"/>
                  <a:gd name="T40" fmla="*/ 50 w 353"/>
                  <a:gd name="T41" fmla="*/ 125 h 330"/>
                  <a:gd name="T42" fmla="*/ 66 w 353"/>
                  <a:gd name="T43" fmla="*/ 130 h 330"/>
                  <a:gd name="T44" fmla="*/ 87 w 353"/>
                  <a:gd name="T45" fmla="*/ 135 h 330"/>
                  <a:gd name="T46" fmla="*/ 109 w 353"/>
                  <a:gd name="T47" fmla="*/ 140 h 330"/>
                  <a:gd name="T48" fmla="*/ 131 w 353"/>
                  <a:gd name="T49" fmla="*/ 147 h 330"/>
                  <a:gd name="T50" fmla="*/ 150 w 353"/>
                  <a:gd name="T51" fmla="*/ 155 h 330"/>
                  <a:gd name="T52" fmla="*/ 165 w 353"/>
                  <a:gd name="T53" fmla="*/ 166 h 330"/>
                  <a:gd name="T54" fmla="*/ 170 w 353"/>
                  <a:gd name="T55" fmla="*/ 181 h 330"/>
                  <a:gd name="T56" fmla="*/ 174 w 353"/>
                  <a:gd name="T57" fmla="*/ 198 h 330"/>
                  <a:gd name="T58" fmla="*/ 179 w 353"/>
                  <a:gd name="T59" fmla="*/ 215 h 330"/>
                  <a:gd name="T60" fmla="*/ 190 w 353"/>
                  <a:gd name="T61" fmla="*/ 229 h 330"/>
                  <a:gd name="T62" fmla="*/ 207 w 353"/>
                  <a:gd name="T63" fmla="*/ 239 h 330"/>
                  <a:gd name="T64" fmla="*/ 224 w 353"/>
                  <a:gd name="T65" fmla="*/ 249 h 330"/>
                  <a:gd name="T66" fmla="*/ 231 w 353"/>
                  <a:gd name="T67" fmla="*/ 263 h 330"/>
                  <a:gd name="T68" fmla="*/ 234 w 353"/>
                  <a:gd name="T69" fmla="*/ 280 h 330"/>
                  <a:gd name="T70" fmla="*/ 236 w 353"/>
                  <a:gd name="T71" fmla="*/ 297 h 330"/>
                  <a:gd name="T72" fmla="*/ 240 w 353"/>
                  <a:gd name="T73" fmla="*/ 311 h 330"/>
                  <a:gd name="T74" fmla="*/ 253 w 353"/>
                  <a:gd name="T75" fmla="*/ 323 h 330"/>
                  <a:gd name="T76" fmla="*/ 278 w 353"/>
                  <a:gd name="T77" fmla="*/ 330 h 330"/>
                  <a:gd name="T78" fmla="*/ 302 w 353"/>
                  <a:gd name="T79" fmla="*/ 321 h 330"/>
                  <a:gd name="T80" fmla="*/ 326 w 353"/>
                  <a:gd name="T81" fmla="*/ 306 h 330"/>
                  <a:gd name="T82" fmla="*/ 342 w 353"/>
                  <a:gd name="T83" fmla="*/ 287 h 330"/>
                  <a:gd name="T84" fmla="*/ 351 w 353"/>
                  <a:gd name="T85" fmla="*/ 268 h 330"/>
                  <a:gd name="T86" fmla="*/ 349 w 353"/>
                  <a:gd name="T87" fmla="*/ 242 h 330"/>
                  <a:gd name="T88" fmla="*/ 332 w 353"/>
                  <a:gd name="T89" fmla="*/ 216 h 330"/>
                  <a:gd name="T90" fmla="*/ 308 w 353"/>
                  <a:gd name="T91" fmla="*/ 190 h 330"/>
                  <a:gd name="T92" fmla="*/ 285 w 353"/>
                  <a:gd name="T93" fmla="*/ 166 h 330"/>
                  <a:gd name="T94" fmla="*/ 271 w 353"/>
                  <a:gd name="T95" fmla="*/ 144 h 330"/>
                  <a:gd name="T96" fmla="*/ 268 w 353"/>
                  <a:gd name="T97" fmla="*/ 124 h 330"/>
                  <a:gd name="T98" fmla="*/ 259 w 353"/>
                  <a:gd name="T99" fmla="*/ 102 h 330"/>
                  <a:gd name="T100" fmla="*/ 246 w 353"/>
                  <a:gd name="T101" fmla="*/ 78 h 330"/>
                  <a:gd name="T102" fmla="*/ 232 w 353"/>
                  <a:gd name="T103" fmla="*/ 57 h 330"/>
                  <a:gd name="T104" fmla="*/ 219 w 353"/>
                  <a:gd name="T105" fmla="*/ 4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3" h="330">
                    <a:moveTo>
                      <a:pt x="212" y="30"/>
                    </a:moveTo>
                    <a:lnTo>
                      <a:pt x="209" y="25"/>
                    </a:lnTo>
                    <a:lnTo>
                      <a:pt x="205" y="19"/>
                    </a:lnTo>
                    <a:lnTo>
                      <a:pt x="201" y="13"/>
                    </a:lnTo>
                    <a:lnTo>
                      <a:pt x="197" y="9"/>
                    </a:lnTo>
                    <a:lnTo>
                      <a:pt x="192" y="5"/>
                    </a:lnTo>
                    <a:lnTo>
                      <a:pt x="188" y="2"/>
                    </a:lnTo>
                    <a:lnTo>
                      <a:pt x="183" y="1"/>
                    </a:lnTo>
                    <a:lnTo>
                      <a:pt x="176" y="0"/>
                    </a:lnTo>
                    <a:lnTo>
                      <a:pt x="169" y="0"/>
                    </a:lnTo>
                    <a:lnTo>
                      <a:pt x="159" y="2"/>
                    </a:lnTo>
                    <a:lnTo>
                      <a:pt x="152" y="4"/>
                    </a:lnTo>
                    <a:lnTo>
                      <a:pt x="144" y="8"/>
                    </a:lnTo>
                    <a:lnTo>
                      <a:pt x="136" y="13"/>
                    </a:lnTo>
                    <a:lnTo>
                      <a:pt x="130" y="21"/>
                    </a:lnTo>
                    <a:lnTo>
                      <a:pt x="125" y="28"/>
                    </a:lnTo>
                    <a:lnTo>
                      <a:pt x="122" y="37"/>
                    </a:lnTo>
                    <a:lnTo>
                      <a:pt x="119" y="45"/>
                    </a:lnTo>
                    <a:lnTo>
                      <a:pt x="117" y="51"/>
                    </a:lnTo>
                    <a:lnTo>
                      <a:pt x="115" y="55"/>
                    </a:lnTo>
                    <a:lnTo>
                      <a:pt x="113" y="58"/>
                    </a:lnTo>
                    <a:lnTo>
                      <a:pt x="109" y="61"/>
                    </a:lnTo>
                    <a:lnTo>
                      <a:pt x="104" y="61"/>
                    </a:lnTo>
                    <a:lnTo>
                      <a:pt x="96" y="62"/>
                    </a:lnTo>
                    <a:lnTo>
                      <a:pt x="87" y="63"/>
                    </a:lnTo>
                    <a:lnTo>
                      <a:pt x="77" y="65"/>
                    </a:lnTo>
                    <a:lnTo>
                      <a:pt x="71" y="68"/>
                    </a:lnTo>
                    <a:lnTo>
                      <a:pt x="68" y="72"/>
                    </a:lnTo>
                    <a:lnTo>
                      <a:pt x="67" y="77"/>
                    </a:lnTo>
                    <a:lnTo>
                      <a:pt x="67" y="83"/>
                    </a:lnTo>
                    <a:lnTo>
                      <a:pt x="66" y="89"/>
                    </a:lnTo>
                    <a:lnTo>
                      <a:pt x="65" y="93"/>
                    </a:lnTo>
                    <a:lnTo>
                      <a:pt x="61" y="98"/>
                    </a:lnTo>
                    <a:lnTo>
                      <a:pt x="57" y="101"/>
                    </a:lnTo>
                    <a:lnTo>
                      <a:pt x="53" y="102"/>
                    </a:lnTo>
                    <a:lnTo>
                      <a:pt x="49" y="103"/>
                    </a:lnTo>
                    <a:lnTo>
                      <a:pt x="44" y="105"/>
                    </a:lnTo>
                    <a:lnTo>
                      <a:pt x="38" y="106"/>
                    </a:lnTo>
                    <a:lnTo>
                      <a:pt x="33" y="106"/>
                    </a:lnTo>
                    <a:lnTo>
                      <a:pt x="28" y="108"/>
                    </a:lnTo>
                    <a:lnTo>
                      <a:pt x="22" y="108"/>
                    </a:lnTo>
                    <a:lnTo>
                      <a:pt x="17" y="109"/>
                    </a:lnTo>
                    <a:lnTo>
                      <a:pt x="12" y="110"/>
                    </a:lnTo>
                    <a:lnTo>
                      <a:pt x="8" y="111"/>
                    </a:lnTo>
                    <a:lnTo>
                      <a:pt x="5" y="113"/>
                    </a:lnTo>
                    <a:lnTo>
                      <a:pt x="3" y="114"/>
                    </a:lnTo>
                    <a:lnTo>
                      <a:pt x="1" y="116"/>
                    </a:lnTo>
                    <a:lnTo>
                      <a:pt x="0" y="118"/>
                    </a:lnTo>
                    <a:lnTo>
                      <a:pt x="2" y="121"/>
                    </a:lnTo>
                    <a:lnTo>
                      <a:pt x="5" y="122"/>
                    </a:lnTo>
                    <a:lnTo>
                      <a:pt x="8" y="122"/>
                    </a:lnTo>
                    <a:lnTo>
                      <a:pt x="11" y="123"/>
                    </a:lnTo>
                    <a:lnTo>
                      <a:pt x="14" y="123"/>
                    </a:lnTo>
                    <a:lnTo>
                      <a:pt x="17" y="123"/>
                    </a:lnTo>
                    <a:lnTo>
                      <a:pt x="21" y="123"/>
                    </a:lnTo>
                    <a:lnTo>
                      <a:pt x="24" y="123"/>
                    </a:lnTo>
                    <a:lnTo>
                      <a:pt x="27" y="123"/>
                    </a:lnTo>
                    <a:lnTo>
                      <a:pt x="30" y="123"/>
                    </a:lnTo>
                    <a:lnTo>
                      <a:pt x="33" y="123"/>
                    </a:lnTo>
                    <a:lnTo>
                      <a:pt x="36" y="123"/>
                    </a:lnTo>
                    <a:lnTo>
                      <a:pt x="41" y="123"/>
                    </a:lnTo>
                    <a:lnTo>
                      <a:pt x="45" y="124"/>
                    </a:lnTo>
                    <a:lnTo>
                      <a:pt x="50" y="125"/>
                    </a:lnTo>
                    <a:lnTo>
                      <a:pt x="55" y="126"/>
                    </a:lnTo>
                    <a:lnTo>
                      <a:pt x="61" y="128"/>
                    </a:lnTo>
                    <a:lnTo>
                      <a:pt x="66" y="130"/>
                    </a:lnTo>
                    <a:lnTo>
                      <a:pt x="73" y="132"/>
                    </a:lnTo>
                    <a:lnTo>
                      <a:pt x="79" y="133"/>
                    </a:lnTo>
                    <a:lnTo>
                      <a:pt x="87" y="135"/>
                    </a:lnTo>
                    <a:lnTo>
                      <a:pt x="94" y="137"/>
                    </a:lnTo>
                    <a:lnTo>
                      <a:pt x="102" y="139"/>
                    </a:lnTo>
                    <a:lnTo>
                      <a:pt x="109" y="140"/>
                    </a:lnTo>
                    <a:lnTo>
                      <a:pt x="116" y="143"/>
                    </a:lnTo>
                    <a:lnTo>
                      <a:pt x="124" y="145"/>
                    </a:lnTo>
                    <a:lnTo>
                      <a:pt x="131" y="147"/>
                    </a:lnTo>
                    <a:lnTo>
                      <a:pt x="137" y="149"/>
                    </a:lnTo>
                    <a:lnTo>
                      <a:pt x="144" y="152"/>
                    </a:lnTo>
                    <a:lnTo>
                      <a:pt x="150" y="155"/>
                    </a:lnTo>
                    <a:lnTo>
                      <a:pt x="155" y="158"/>
                    </a:lnTo>
                    <a:lnTo>
                      <a:pt x="160" y="162"/>
                    </a:lnTo>
                    <a:lnTo>
                      <a:pt x="165" y="166"/>
                    </a:lnTo>
                    <a:lnTo>
                      <a:pt x="167" y="171"/>
                    </a:lnTo>
                    <a:lnTo>
                      <a:pt x="168" y="175"/>
                    </a:lnTo>
                    <a:lnTo>
                      <a:pt x="170" y="181"/>
                    </a:lnTo>
                    <a:lnTo>
                      <a:pt x="171" y="187"/>
                    </a:lnTo>
                    <a:lnTo>
                      <a:pt x="172" y="192"/>
                    </a:lnTo>
                    <a:lnTo>
                      <a:pt x="174" y="198"/>
                    </a:lnTo>
                    <a:lnTo>
                      <a:pt x="175" y="204"/>
                    </a:lnTo>
                    <a:lnTo>
                      <a:pt x="177" y="210"/>
                    </a:lnTo>
                    <a:lnTo>
                      <a:pt x="179" y="215"/>
                    </a:lnTo>
                    <a:lnTo>
                      <a:pt x="183" y="219"/>
                    </a:lnTo>
                    <a:lnTo>
                      <a:pt x="186" y="225"/>
                    </a:lnTo>
                    <a:lnTo>
                      <a:pt x="190" y="229"/>
                    </a:lnTo>
                    <a:lnTo>
                      <a:pt x="195" y="233"/>
                    </a:lnTo>
                    <a:lnTo>
                      <a:pt x="200" y="236"/>
                    </a:lnTo>
                    <a:lnTo>
                      <a:pt x="207" y="239"/>
                    </a:lnTo>
                    <a:lnTo>
                      <a:pt x="214" y="241"/>
                    </a:lnTo>
                    <a:lnTo>
                      <a:pt x="219" y="245"/>
                    </a:lnTo>
                    <a:lnTo>
                      <a:pt x="224" y="249"/>
                    </a:lnTo>
                    <a:lnTo>
                      <a:pt x="227" y="253"/>
                    </a:lnTo>
                    <a:lnTo>
                      <a:pt x="229" y="258"/>
                    </a:lnTo>
                    <a:lnTo>
                      <a:pt x="231" y="263"/>
                    </a:lnTo>
                    <a:lnTo>
                      <a:pt x="233" y="269"/>
                    </a:lnTo>
                    <a:lnTo>
                      <a:pt x="234" y="274"/>
                    </a:lnTo>
                    <a:lnTo>
                      <a:pt x="234" y="280"/>
                    </a:lnTo>
                    <a:lnTo>
                      <a:pt x="235" y="286"/>
                    </a:lnTo>
                    <a:lnTo>
                      <a:pt x="235" y="292"/>
                    </a:lnTo>
                    <a:lnTo>
                      <a:pt x="236" y="297"/>
                    </a:lnTo>
                    <a:lnTo>
                      <a:pt x="237" y="302"/>
                    </a:lnTo>
                    <a:lnTo>
                      <a:pt x="239" y="307"/>
                    </a:lnTo>
                    <a:lnTo>
                      <a:pt x="240" y="311"/>
                    </a:lnTo>
                    <a:lnTo>
                      <a:pt x="242" y="315"/>
                    </a:lnTo>
                    <a:lnTo>
                      <a:pt x="246" y="318"/>
                    </a:lnTo>
                    <a:lnTo>
                      <a:pt x="253" y="323"/>
                    </a:lnTo>
                    <a:lnTo>
                      <a:pt x="261" y="328"/>
                    </a:lnTo>
                    <a:lnTo>
                      <a:pt x="270" y="330"/>
                    </a:lnTo>
                    <a:lnTo>
                      <a:pt x="278" y="330"/>
                    </a:lnTo>
                    <a:lnTo>
                      <a:pt x="287" y="329"/>
                    </a:lnTo>
                    <a:lnTo>
                      <a:pt x="295" y="326"/>
                    </a:lnTo>
                    <a:lnTo>
                      <a:pt x="302" y="321"/>
                    </a:lnTo>
                    <a:lnTo>
                      <a:pt x="311" y="317"/>
                    </a:lnTo>
                    <a:lnTo>
                      <a:pt x="318" y="312"/>
                    </a:lnTo>
                    <a:lnTo>
                      <a:pt x="326" y="306"/>
                    </a:lnTo>
                    <a:lnTo>
                      <a:pt x="332" y="299"/>
                    </a:lnTo>
                    <a:lnTo>
                      <a:pt x="337" y="293"/>
                    </a:lnTo>
                    <a:lnTo>
                      <a:pt x="342" y="287"/>
                    </a:lnTo>
                    <a:lnTo>
                      <a:pt x="347" y="280"/>
                    </a:lnTo>
                    <a:lnTo>
                      <a:pt x="350" y="274"/>
                    </a:lnTo>
                    <a:lnTo>
                      <a:pt x="351" y="268"/>
                    </a:lnTo>
                    <a:lnTo>
                      <a:pt x="353" y="259"/>
                    </a:lnTo>
                    <a:lnTo>
                      <a:pt x="352" y="251"/>
                    </a:lnTo>
                    <a:lnTo>
                      <a:pt x="349" y="242"/>
                    </a:lnTo>
                    <a:lnTo>
                      <a:pt x="344" y="234"/>
                    </a:lnTo>
                    <a:lnTo>
                      <a:pt x="338" y="225"/>
                    </a:lnTo>
                    <a:lnTo>
                      <a:pt x="332" y="216"/>
                    </a:lnTo>
                    <a:lnTo>
                      <a:pt x="323" y="207"/>
                    </a:lnTo>
                    <a:lnTo>
                      <a:pt x="316" y="198"/>
                    </a:lnTo>
                    <a:lnTo>
                      <a:pt x="308" y="190"/>
                    </a:lnTo>
                    <a:lnTo>
                      <a:pt x="299" y="181"/>
                    </a:lnTo>
                    <a:lnTo>
                      <a:pt x="292" y="173"/>
                    </a:lnTo>
                    <a:lnTo>
                      <a:pt x="285" y="166"/>
                    </a:lnTo>
                    <a:lnTo>
                      <a:pt x="278" y="158"/>
                    </a:lnTo>
                    <a:lnTo>
                      <a:pt x="274" y="150"/>
                    </a:lnTo>
                    <a:lnTo>
                      <a:pt x="271" y="144"/>
                    </a:lnTo>
                    <a:lnTo>
                      <a:pt x="270" y="137"/>
                    </a:lnTo>
                    <a:lnTo>
                      <a:pt x="269" y="131"/>
                    </a:lnTo>
                    <a:lnTo>
                      <a:pt x="268" y="124"/>
                    </a:lnTo>
                    <a:lnTo>
                      <a:pt x="266" y="116"/>
                    </a:lnTo>
                    <a:lnTo>
                      <a:pt x="262" y="109"/>
                    </a:lnTo>
                    <a:lnTo>
                      <a:pt x="259" y="102"/>
                    </a:lnTo>
                    <a:lnTo>
                      <a:pt x="255" y="94"/>
                    </a:lnTo>
                    <a:lnTo>
                      <a:pt x="251" y="86"/>
                    </a:lnTo>
                    <a:lnTo>
                      <a:pt x="246" y="78"/>
                    </a:lnTo>
                    <a:lnTo>
                      <a:pt x="241" y="71"/>
                    </a:lnTo>
                    <a:lnTo>
                      <a:pt x="236" y="64"/>
                    </a:lnTo>
                    <a:lnTo>
                      <a:pt x="232" y="57"/>
                    </a:lnTo>
                    <a:lnTo>
                      <a:pt x="227" y="51"/>
                    </a:lnTo>
                    <a:lnTo>
                      <a:pt x="222" y="45"/>
                    </a:lnTo>
                    <a:lnTo>
                      <a:pt x="219" y="40"/>
                    </a:lnTo>
                    <a:lnTo>
                      <a:pt x="215" y="35"/>
                    </a:lnTo>
                    <a:lnTo>
                      <a:pt x="212" y="30"/>
                    </a:lnTo>
                    <a:close/>
                  </a:path>
                </a:pathLst>
              </a:custGeom>
              <a:solidFill>
                <a:srgbClr val="F6CE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2" name="Freeform 1150">
                <a:extLst>
                  <a:ext uri="{FF2B5EF4-FFF2-40B4-BE49-F238E27FC236}">
                    <a16:creationId xmlns:a16="http://schemas.microsoft.com/office/drawing/2014/main" id="{04A9F115-4554-5CA5-3943-E739908B35A7}"/>
                  </a:ext>
                </a:extLst>
              </p:cNvPr>
              <p:cNvSpPr>
                <a:spLocks/>
              </p:cNvSpPr>
              <p:nvPr/>
            </p:nvSpPr>
            <p:spPr bwMode="auto">
              <a:xfrm>
                <a:off x="4378" y="3492"/>
                <a:ext cx="110" cy="106"/>
              </a:xfrm>
              <a:custGeom>
                <a:avLst/>
                <a:gdLst>
                  <a:gd name="T0" fmla="*/ 187 w 328"/>
                  <a:gd name="T1" fmla="*/ 21 h 317"/>
                  <a:gd name="T2" fmla="*/ 176 w 328"/>
                  <a:gd name="T3" fmla="*/ 6 h 317"/>
                  <a:gd name="T4" fmla="*/ 159 w 328"/>
                  <a:gd name="T5" fmla="*/ 0 h 317"/>
                  <a:gd name="T6" fmla="*/ 137 w 328"/>
                  <a:gd name="T7" fmla="*/ 6 h 317"/>
                  <a:gd name="T8" fmla="*/ 115 w 328"/>
                  <a:gd name="T9" fmla="*/ 23 h 317"/>
                  <a:gd name="T10" fmla="*/ 106 w 328"/>
                  <a:gd name="T11" fmla="*/ 47 h 317"/>
                  <a:gd name="T12" fmla="*/ 99 w 328"/>
                  <a:gd name="T13" fmla="*/ 60 h 317"/>
                  <a:gd name="T14" fmla="*/ 84 w 328"/>
                  <a:gd name="T15" fmla="*/ 62 h 317"/>
                  <a:gd name="T16" fmla="*/ 61 w 328"/>
                  <a:gd name="T17" fmla="*/ 67 h 317"/>
                  <a:gd name="T18" fmla="*/ 57 w 328"/>
                  <a:gd name="T19" fmla="*/ 82 h 317"/>
                  <a:gd name="T20" fmla="*/ 51 w 328"/>
                  <a:gd name="T21" fmla="*/ 97 h 317"/>
                  <a:gd name="T22" fmla="*/ 39 w 328"/>
                  <a:gd name="T23" fmla="*/ 102 h 317"/>
                  <a:gd name="T24" fmla="*/ 25 w 328"/>
                  <a:gd name="T25" fmla="*/ 104 h 317"/>
                  <a:gd name="T26" fmla="*/ 10 w 328"/>
                  <a:gd name="T27" fmla="*/ 106 h 317"/>
                  <a:gd name="T28" fmla="*/ 1 w 328"/>
                  <a:gd name="T29" fmla="*/ 108 h 317"/>
                  <a:gd name="T30" fmla="*/ 1 w 328"/>
                  <a:gd name="T31" fmla="*/ 111 h 317"/>
                  <a:gd name="T32" fmla="*/ 13 w 328"/>
                  <a:gd name="T33" fmla="*/ 115 h 317"/>
                  <a:gd name="T34" fmla="*/ 26 w 328"/>
                  <a:gd name="T35" fmla="*/ 115 h 317"/>
                  <a:gd name="T36" fmla="*/ 50 w 328"/>
                  <a:gd name="T37" fmla="*/ 120 h 317"/>
                  <a:gd name="T38" fmla="*/ 69 w 328"/>
                  <a:gd name="T39" fmla="*/ 125 h 317"/>
                  <a:gd name="T40" fmla="*/ 90 w 328"/>
                  <a:gd name="T41" fmla="*/ 129 h 317"/>
                  <a:gd name="T42" fmla="*/ 112 w 328"/>
                  <a:gd name="T43" fmla="*/ 135 h 317"/>
                  <a:gd name="T44" fmla="*/ 132 w 328"/>
                  <a:gd name="T45" fmla="*/ 144 h 317"/>
                  <a:gd name="T46" fmla="*/ 147 w 328"/>
                  <a:gd name="T47" fmla="*/ 154 h 317"/>
                  <a:gd name="T48" fmla="*/ 155 w 328"/>
                  <a:gd name="T49" fmla="*/ 168 h 317"/>
                  <a:gd name="T50" fmla="*/ 160 w 328"/>
                  <a:gd name="T51" fmla="*/ 185 h 317"/>
                  <a:gd name="T52" fmla="*/ 166 w 328"/>
                  <a:gd name="T53" fmla="*/ 201 h 317"/>
                  <a:gd name="T54" fmla="*/ 173 w 328"/>
                  <a:gd name="T55" fmla="*/ 215 h 317"/>
                  <a:gd name="T56" fmla="*/ 186 w 328"/>
                  <a:gd name="T57" fmla="*/ 227 h 317"/>
                  <a:gd name="T58" fmla="*/ 205 w 328"/>
                  <a:gd name="T59" fmla="*/ 234 h 317"/>
                  <a:gd name="T60" fmla="*/ 216 w 328"/>
                  <a:gd name="T61" fmla="*/ 246 h 317"/>
                  <a:gd name="T62" fmla="*/ 220 w 328"/>
                  <a:gd name="T63" fmla="*/ 261 h 317"/>
                  <a:gd name="T64" fmla="*/ 220 w 328"/>
                  <a:gd name="T65" fmla="*/ 277 h 317"/>
                  <a:gd name="T66" fmla="*/ 220 w 328"/>
                  <a:gd name="T67" fmla="*/ 293 h 317"/>
                  <a:gd name="T68" fmla="*/ 226 w 328"/>
                  <a:gd name="T69" fmla="*/ 305 h 317"/>
                  <a:gd name="T70" fmla="*/ 249 w 328"/>
                  <a:gd name="T71" fmla="*/ 317 h 317"/>
                  <a:gd name="T72" fmla="*/ 273 w 328"/>
                  <a:gd name="T73" fmla="*/ 314 h 317"/>
                  <a:gd name="T74" fmla="*/ 295 w 328"/>
                  <a:gd name="T75" fmla="*/ 302 h 317"/>
                  <a:gd name="T76" fmla="*/ 314 w 328"/>
                  <a:gd name="T77" fmla="*/ 283 h 317"/>
                  <a:gd name="T78" fmla="*/ 324 w 328"/>
                  <a:gd name="T79" fmla="*/ 265 h 317"/>
                  <a:gd name="T80" fmla="*/ 327 w 328"/>
                  <a:gd name="T81" fmla="*/ 244 h 317"/>
                  <a:gd name="T82" fmla="*/ 313 w 328"/>
                  <a:gd name="T83" fmla="*/ 222 h 317"/>
                  <a:gd name="T84" fmla="*/ 291 w 328"/>
                  <a:gd name="T85" fmla="*/ 200 h 317"/>
                  <a:gd name="T86" fmla="*/ 268 w 328"/>
                  <a:gd name="T87" fmla="*/ 180 h 317"/>
                  <a:gd name="T88" fmla="*/ 252 w 328"/>
                  <a:gd name="T89" fmla="*/ 160 h 317"/>
                  <a:gd name="T90" fmla="*/ 250 w 328"/>
                  <a:gd name="T91" fmla="*/ 140 h 317"/>
                  <a:gd name="T92" fmla="*/ 245 w 328"/>
                  <a:gd name="T93" fmla="*/ 118 h 317"/>
                  <a:gd name="T94" fmla="*/ 232 w 328"/>
                  <a:gd name="T95" fmla="*/ 92 h 317"/>
                  <a:gd name="T96" fmla="*/ 217 w 328"/>
                  <a:gd name="T97" fmla="*/ 69 h 317"/>
                  <a:gd name="T98" fmla="*/ 202 w 328"/>
                  <a:gd name="T99" fmla="*/ 48 h 317"/>
                  <a:gd name="T100" fmla="*/ 194 w 328"/>
                  <a:gd name="T101" fmla="*/ 3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8" h="317">
                    <a:moveTo>
                      <a:pt x="194" y="35"/>
                    </a:moveTo>
                    <a:lnTo>
                      <a:pt x="191" y="27"/>
                    </a:lnTo>
                    <a:lnTo>
                      <a:pt x="187" y="21"/>
                    </a:lnTo>
                    <a:lnTo>
                      <a:pt x="184" y="16"/>
                    </a:lnTo>
                    <a:lnTo>
                      <a:pt x="179" y="10"/>
                    </a:lnTo>
                    <a:lnTo>
                      <a:pt x="176" y="6"/>
                    </a:lnTo>
                    <a:lnTo>
                      <a:pt x="171" y="3"/>
                    </a:lnTo>
                    <a:lnTo>
                      <a:pt x="166" y="1"/>
                    </a:lnTo>
                    <a:lnTo>
                      <a:pt x="159" y="0"/>
                    </a:lnTo>
                    <a:lnTo>
                      <a:pt x="152" y="0"/>
                    </a:lnTo>
                    <a:lnTo>
                      <a:pt x="145" y="2"/>
                    </a:lnTo>
                    <a:lnTo>
                      <a:pt x="137" y="6"/>
                    </a:lnTo>
                    <a:lnTo>
                      <a:pt x="129" y="11"/>
                    </a:lnTo>
                    <a:lnTo>
                      <a:pt x="122" y="17"/>
                    </a:lnTo>
                    <a:lnTo>
                      <a:pt x="115" y="23"/>
                    </a:lnTo>
                    <a:lnTo>
                      <a:pt x="111" y="31"/>
                    </a:lnTo>
                    <a:lnTo>
                      <a:pt x="108" y="40"/>
                    </a:lnTo>
                    <a:lnTo>
                      <a:pt x="106" y="47"/>
                    </a:lnTo>
                    <a:lnTo>
                      <a:pt x="105" y="53"/>
                    </a:lnTo>
                    <a:lnTo>
                      <a:pt x="103" y="57"/>
                    </a:lnTo>
                    <a:lnTo>
                      <a:pt x="99" y="60"/>
                    </a:lnTo>
                    <a:lnTo>
                      <a:pt x="96" y="61"/>
                    </a:lnTo>
                    <a:lnTo>
                      <a:pt x="91" y="62"/>
                    </a:lnTo>
                    <a:lnTo>
                      <a:pt x="84" y="62"/>
                    </a:lnTo>
                    <a:lnTo>
                      <a:pt x="74" y="62"/>
                    </a:lnTo>
                    <a:lnTo>
                      <a:pt x="66" y="64"/>
                    </a:lnTo>
                    <a:lnTo>
                      <a:pt x="61" y="67"/>
                    </a:lnTo>
                    <a:lnTo>
                      <a:pt x="57" y="71"/>
                    </a:lnTo>
                    <a:lnTo>
                      <a:pt x="57" y="77"/>
                    </a:lnTo>
                    <a:lnTo>
                      <a:pt x="57" y="82"/>
                    </a:lnTo>
                    <a:lnTo>
                      <a:pt x="57" y="87"/>
                    </a:lnTo>
                    <a:lnTo>
                      <a:pt x="55" y="92"/>
                    </a:lnTo>
                    <a:lnTo>
                      <a:pt x="51" y="97"/>
                    </a:lnTo>
                    <a:lnTo>
                      <a:pt x="48" y="99"/>
                    </a:lnTo>
                    <a:lnTo>
                      <a:pt x="44" y="100"/>
                    </a:lnTo>
                    <a:lnTo>
                      <a:pt x="39" y="102"/>
                    </a:lnTo>
                    <a:lnTo>
                      <a:pt x="35" y="103"/>
                    </a:lnTo>
                    <a:lnTo>
                      <a:pt x="30" y="104"/>
                    </a:lnTo>
                    <a:lnTo>
                      <a:pt x="25" y="104"/>
                    </a:lnTo>
                    <a:lnTo>
                      <a:pt x="20" y="105"/>
                    </a:lnTo>
                    <a:lnTo>
                      <a:pt x="15" y="106"/>
                    </a:lnTo>
                    <a:lnTo>
                      <a:pt x="10" y="106"/>
                    </a:lnTo>
                    <a:lnTo>
                      <a:pt x="7" y="107"/>
                    </a:lnTo>
                    <a:lnTo>
                      <a:pt x="4" y="107"/>
                    </a:lnTo>
                    <a:lnTo>
                      <a:pt x="1" y="108"/>
                    </a:lnTo>
                    <a:lnTo>
                      <a:pt x="0" y="109"/>
                    </a:lnTo>
                    <a:lnTo>
                      <a:pt x="0" y="110"/>
                    </a:lnTo>
                    <a:lnTo>
                      <a:pt x="1" y="111"/>
                    </a:lnTo>
                    <a:lnTo>
                      <a:pt x="3" y="112"/>
                    </a:lnTo>
                    <a:lnTo>
                      <a:pt x="8" y="114"/>
                    </a:lnTo>
                    <a:lnTo>
                      <a:pt x="13" y="115"/>
                    </a:lnTo>
                    <a:lnTo>
                      <a:pt x="17" y="115"/>
                    </a:lnTo>
                    <a:lnTo>
                      <a:pt x="22" y="115"/>
                    </a:lnTo>
                    <a:lnTo>
                      <a:pt x="26" y="115"/>
                    </a:lnTo>
                    <a:lnTo>
                      <a:pt x="32" y="115"/>
                    </a:lnTo>
                    <a:lnTo>
                      <a:pt x="41" y="118"/>
                    </a:lnTo>
                    <a:lnTo>
                      <a:pt x="50" y="120"/>
                    </a:lnTo>
                    <a:lnTo>
                      <a:pt x="55" y="122"/>
                    </a:lnTo>
                    <a:lnTo>
                      <a:pt x="62" y="123"/>
                    </a:lnTo>
                    <a:lnTo>
                      <a:pt x="69" y="125"/>
                    </a:lnTo>
                    <a:lnTo>
                      <a:pt x="75" y="126"/>
                    </a:lnTo>
                    <a:lnTo>
                      <a:pt x="83" y="128"/>
                    </a:lnTo>
                    <a:lnTo>
                      <a:pt x="90" y="129"/>
                    </a:lnTo>
                    <a:lnTo>
                      <a:pt x="97" y="131"/>
                    </a:lnTo>
                    <a:lnTo>
                      <a:pt x="105" y="133"/>
                    </a:lnTo>
                    <a:lnTo>
                      <a:pt x="112" y="135"/>
                    </a:lnTo>
                    <a:lnTo>
                      <a:pt x="119" y="139"/>
                    </a:lnTo>
                    <a:lnTo>
                      <a:pt x="126" y="141"/>
                    </a:lnTo>
                    <a:lnTo>
                      <a:pt x="132" y="144"/>
                    </a:lnTo>
                    <a:lnTo>
                      <a:pt x="137" y="147"/>
                    </a:lnTo>
                    <a:lnTo>
                      <a:pt x="143" y="151"/>
                    </a:lnTo>
                    <a:lnTo>
                      <a:pt x="147" y="154"/>
                    </a:lnTo>
                    <a:lnTo>
                      <a:pt x="150" y="159"/>
                    </a:lnTo>
                    <a:lnTo>
                      <a:pt x="153" y="164"/>
                    </a:lnTo>
                    <a:lnTo>
                      <a:pt x="155" y="168"/>
                    </a:lnTo>
                    <a:lnTo>
                      <a:pt x="157" y="174"/>
                    </a:lnTo>
                    <a:lnTo>
                      <a:pt x="159" y="180"/>
                    </a:lnTo>
                    <a:lnTo>
                      <a:pt x="160" y="185"/>
                    </a:lnTo>
                    <a:lnTo>
                      <a:pt x="163" y="190"/>
                    </a:lnTo>
                    <a:lnTo>
                      <a:pt x="164" y="195"/>
                    </a:lnTo>
                    <a:lnTo>
                      <a:pt x="166" y="201"/>
                    </a:lnTo>
                    <a:lnTo>
                      <a:pt x="168" y="206"/>
                    </a:lnTo>
                    <a:lnTo>
                      <a:pt x="170" y="211"/>
                    </a:lnTo>
                    <a:lnTo>
                      <a:pt x="173" y="215"/>
                    </a:lnTo>
                    <a:lnTo>
                      <a:pt x="177" y="220"/>
                    </a:lnTo>
                    <a:lnTo>
                      <a:pt x="180" y="224"/>
                    </a:lnTo>
                    <a:lnTo>
                      <a:pt x="186" y="227"/>
                    </a:lnTo>
                    <a:lnTo>
                      <a:pt x="191" y="230"/>
                    </a:lnTo>
                    <a:lnTo>
                      <a:pt x="198" y="232"/>
                    </a:lnTo>
                    <a:lnTo>
                      <a:pt x="205" y="234"/>
                    </a:lnTo>
                    <a:lnTo>
                      <a:pt x="210" y="237"/>
                    </a:lnTo>
                    <a:lnTo>
                      <a:pt x="213" y="242"/>
                    </a:lnTo>
                    <a:lnTo>
                      <a:pt x="216" y="246"/>
                    </a:lnTo>
                    <a:lnTo>
                      <a:pt x="218" y="250"/>
                    </a:lnTo>
                    <a:lnTo>
                      <a:pt x="219" y="255"/>
                    </a:lnTo>
                    <a:lnTo>
                      <a:pt x="220" y="261"/>
                    </a:lnTo>
                    <a:lnTo>
                      <a:pt x="220" y="266"/>
                    </a:lnTo>
                    <a:lnTo>
                      <a:pt x="220" y="272"/>
                    </a:lnTo>
                    <a:lnTo>
                      <a:pt x="220" y="277"/>
                    </a:lnTo>
                    <a:lnTo>
                      <a:pt x="220" y="283"/>
                    </a:lnTo>
                    <a:lnTo>
                      <a:pt x="220" y="288"/>
                    </a:lnTo>
                    <a:lnTo>
                      <a:pt x="220" y="293"/>
                    </a:lnTo>
                    <a:lnTo>
                      <a:pt x="221" y="297"/>
                    </a:lnTo>
                    <a:lnTo>
                      <a:pt x="224" y="302"/>
                    </a:lnTo>
                    <a:lnTo>
                      <a:pt x="226" y="305"/>
                    </a:lnTo>
                    <a:lnTo>
                      <a:pt x="233" y="311"/>
                    </a:lnTo>
                    <a:lnTo>
                      <a:pt x="240" y="315"/>
                    </a:lnTo>
                    <a:lnTo>
                      <a:pt x="249" y="317"/>
                    </a:lnTo>
                    <a:lnTo>
                      <a:pt x="257" y="317"/>
                    </a:lnTo>
                    <a:lnTo>
                      <a:pt x="265" y="316"/>
                    </a:lnTo>
                    <a:lnTo>
                      <a:pt x="273" y="314"/>
                    </a:lnTo>
                    <a:lnTo>
                      <a:pt x="280" y="311"/>
                    </a:lnTo>
                    <a:lnTo>
                      <a:pt x="288" y="307"/>
                    </a:lnTo>
                    <a:lnTo>
                      <a:pt x="295" y="302"/>
                    </a:lnTo>
                    <a:lnTo>
                      <a:pt x="302" y="295"/>
                    </a:lnTo>
                    <a:lnTo>
                      <a:pt x="308" y="289"/>
                    </a:lnTo>
                    <a:lnTo>
                      <a:pt x="314" y="283"/>
                    </a:lnTo>
                    <a:lnTo>
                      <a:pt x="318" y="276"/>
                    </a:lnTo>
                    <a:lnTo>
                      <a:pt x="322" y="270"/>
                    </a:lnTo>
                    <a:lnTo>
                      <a:pt x="324" y="265"/>
                    </a:lnTo>
                    <a:lnTo>
                      <a:pt x="327" y="259"/>
                    </a:lnTo>
                    <a:lnTo>
                      <a:pt x="328" y="252"/>
                    </a:lnTo>
                    <a:lnTo>
                      <a:pt x="327" y="244"/>
                    </a:lnTo>
                    <a:lnTo>
                      <a:pt x="323" y="236"/>
                    </a:lnTo>
                    <a:lnTo>
                      <a:pt x="319" y="229"/>
                    </a:lnTo>
                    <a:lnTo>
                      <a:pt x="313" y="222"/>
                    </a:lnTo>
                    <a:lnTo>
                      <a:pt x="307" y="214"/>
                    </a:lnTo>
                    <a:lnTo>
                      <a:pt x="298" y="208"/>
                    </a:lnTo>
                    <a:lnTo>
                      <a:pt x="291" y="200"/>
                    </a:lnTo>
                    <a:lnTo>
                      <a:pt x="282" y="193"/>
                    </a:lnTo>
                    <a:lnTo>
                      <a:pt x="275" y="186"/>
                    </a:lnTo>
                    <a:lnTo>
                      <a:pt x="268" y="180"/>
                    </a:lnTo>
                    <a:lnTo>
                      <a:pt x="261" y="172"/>
                    </a:lnTo>
                    <a:lnTo>
                      <a:pt x="256" y="166"/>
                    </a:lnTo>
                    <a:lnTo>
                      <a:pt x="252" y="160"/>
                    </a:lnTo>
                    <a:lnTo>
                      <a:pt x="250" y="152"/>
                    </a:lnTo>
                    <a:lnTo>
                      <a:pt x="250" y="146"/>
                    </a:lnTo>
                    <a:lnTo>
                      <a:pt x="250" y="140"/>
                    </a:lnTo>
                    <a:lnTo>
                      <a:pt x="250" y="132"/>
                    </a:lnTo>
                    <a:lnTo>
                      <a:pt x="248" y="125"/>
                    </a:lnTo>
                    <a:lnTo>
                      <a:pt x="245" y="118"/>
                    </a:lnTo>
                    <a:lnTo>
                      <a:pt x="241" y="109"/>
                    </a:lnTo>
                    <a:lnTo>
                      <a:pt x="237" y="101"/>
                    </a:lnTo>
                    <a:lnTo>
                      <a:pt x="232" y="92"/>
                    </a:lnTo>
                    <a:lnTo>
                      <a:pt x="227" y="85"/>
                    </a:lnTo>
                    <a:lnTo>
                      <a:pt x="221" y="77"/>
                    </a:lnTo>
                    <a:lnTo>
                      <a:pt x="217" y="69"/>
                    </a:lnTo>
                    <a:lnTo>
                      <a:pt x="212" y="62"/>
                    </a:lnTo>
                    <a:lnTo>
                      <a:pt x="207" y="54"/>
                    </a:lnTo>
                    <a:lnTo>
                      <a:pt x="202" y="48"/>
                    </a:lnTo>
                    <a:lnTo>
                      <a:pt x="199" y="43"/>
                    </a:lnTo>
                    <a:lnTo>
                      <a:pt x="196" y="38"/>
                    </a:lnTo>
                    <a:lnTo>
                      <a:pt x="194" y="35"/>
                    </a:lnTo>
                    <a:close/>
                  </a:path>
                </a:pathLst>
              </a:custGeom>
              <a:solidFill>
                <a:srgbClr val="FAD3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3" name="Freeform 1151">
                <a:extLst>
                  <a:ext uri="{FF2B5EF4-FFF2-40B4-BE49-F238E27FC236}">
                    <a16:creationId xmlns:a16="http://schemas.microsoft.com/office/drawing/2014/main" id="{F1A4A1FC-E18A-454E-B6D3-1C574DA1F923}"/>
                  </a:ext>
                </a:extLst>
              </p:cNvPr>
              <p:cNvSpPr>
                <a:spLocks/>
              </p:cNvSpPr>
              <p:nvPr/>
            </p:nvSpPr>
            <p:spPr bwMode="auto">
              <a:xfrm>
                <a:off x="4602" y="3506"/>
                <a:ext cx="52" cy="19"/>
              </a:xfrm>
              <a:custGeom>
                <a:avLst/>
                <a:gdLst>
                  <a:gd name="T0" fmla="*/ 87 w 156"/>
                  <a:gd name="T1" fmla="*/ 0 h 55"/>
                  <a:gd name="T2" fmla="*/ 101 w 156"/>
                  <a:gd name="T3" fmla="*/ 1 h 55"/>
                  <a:gd name="T4" fmla="*/ 115 w 156"/>
                  <a:gd name="T5" fmla="*/ 3 h 55"/>
                  <a:gd name="T6" fmla="*/ 128 w 156"/>
                  <a:gd name="T7" fmla="*/ 5 h 55"/>
                  <a:gd name="T8" fmla="*/ 138 w 156"/>
                  <a:gd name="T9" fmla="*/ 9 h 55"/>
                  <a:gd name="T10" fmla="*/ 147 w 156"/>
                  <a:gd name="T11" fmla="*/ 14 h 55"/>
                  <a:gd name="T12" fmla="*/ 152 w 156"/>
                  <a:gd name="T13" fmla="*/ 19 h 55"/>
                  <a:gd name="T14" fmla="*/ 155 w 156"/>
                  <a:gd name="T15" fmla="*/ 24 h 55"/>
                  <a:gd name="T16" fmla="*/ 155 w 156"/>
                  <a:gd name="T17" fmla="*/ 29 h 55"/>
                  <a:gd name="T18" fmla="*/ 152 w 156"/>
                  <a:gd name="T19" fmla="*/ 36 h 55"/>
                  <a:gd name="T20" fmla="*/ 147 w 156"/>
                  <a:gd name="T21" fmla="*/ 41 h 55"/>
                  <a:gd name="T22" fmla="*/ 138 w 156"/>
                  <a:gd name="T23" fmla="*/ 45 h 55"/>
                  <a:gd name="T24" fmla="*/ 128 w 156"/>
                  <a:gd name="T25" fmla="*/ 48 h 55"/>
                  <a:gd name="T26" fmla="*/ 115 w 156"/>
                  <a:gd name="T27" fmla="*/ 51 h 55"/>
                  <a:gd name="T28" fmla="*/ 101 w 156"/>
                  <a:gd name="T29" fmla="*/ 54 h 55"/>
                  <a:gd name="T30" fmla="*/ 87 w 156"/>
                  <a:gd name="T31" fmla="*/ 55 h 55"/>
                  <a:gd name="T32" fmla="*/ 71 w 156"/>
                  <a:gd name="T33" fmla="*/ 55 h 55"/>
                  <a:gd name="T34" fmla="*/ 55 w 156"/>
                  <a:gd name="T35" fmla="*/ 54 h 55"/>
                  <a:gd name="T36" fmla="*/ 41 w 156"/>
                  <a:gd name="T37" fmla="*/ 51 h 55"/>
                  <a:gd name="T38" fmla="*/ 29 w 156"/>
                  <a:gd name="T39" fmla="*/ 48 h 55"/>
                  <a:gd name="T40" fmla="*/ 18 w 156"/>
                  <a:gd name="T41" fmla="*/ 45 h 55"/>
                  <a:gd name="T42" fmla="*/ 10 w 156"/>
                  <a:gd name="T43" fmla="*/ 41 h 55"/>
                  <a:gd name="T44" fmla="*/ 5 w 156"/>
                  <a:gd name="T45" fmla="*/ 36 h 55"/>
                  <a:gd name="T46" fmla="*/ 1 w 156"/>
                  <a:gd name="T47" fmla="*/ 29 h 55"/>
                  <a:gd name="T48" fmla="*/ 1 w 156"/>
                  <a:gd name="T49" fmla="*/ 24 h 55"/>
                  <a:gd name="T50" fmla="*/ 5 w 156"/>
                  <a:gd name="T51" fmla="*/ 19 h 55"/>
                  <a:gd name="T52" fmla="*/ 10 w 156"/>
                  <a:gd name="T53" fmla="*/ 14 h 55"/>
                  <a:gd name="T54" fmla="*/ 18 w 156"/>
                  <a:gd name="T55" fmla="*/ 9 h 55"/>
                  <a:gd name="T56" fmla="*/ 29 w 156"/>
                  <a:gd name="T57" fmla="*/ 5 h 55"/>
                  <a:gd name="T58" fmla="*/ 41 w 156"/>
                  <a:gd name="T59" fmla="*/ 3 h 55"/>
                  <a:gd name="T60" fmla="*/ 55 w 156"/>
                  <a:gd name="T61" fmla="*/ 1 h 55"/>
                  <a:gd name="T62" fmla="*/ 71 w 156"/>
                  <a:gd name="T6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6" h="55">
                    <a:moveTo>
                      <a:pt x="78" y="0"/>
                    </a:moveTo>
                    <a:lnTo>
                      <a:pt x="87" y="0"/>
                    </a:lnTo>
                    <a:lnTo>
                      <a:pt x="94" y="0"/>
                    </a:lnTo>
                    <a:lnTo>
                      <a:pt x="101" y="1"/>
                    </a:lnTo>
                    <a:lnTo>
                      <a:pt x="109" y="2"/>
                    </a:lnTo>
                    <a:lnTo>
                      <a:pt x="115" y="3"/>
                    </a:lnTo>
                    <a:lnTo>
                      <a:pt x="121" y="4"/>
                    </a:lnTo>
                    <a:lnTo>
                      <a:pt x="128" y="5"/>
                    </a:lnTo>
                    <a:lnTo>
                      <a:pt x="133" y="7"/>
                    </a:lnTo>
                    <a:lnTo>
                      <a:pt x="138" y="9"/>
                    </a:lnTo>
                    <a:lnTo>
                      <a:pt x="142" y="11"/>
                    </a:lnTo>
                    <a:lnTo>
                      <a:pt x="147" y="14"/>
                    </a:lnTo>
                    <a:lnTo>
                      <a:pt x="150" y="17"/>
                    </a:lnTo>
                    <a:lnTo>
                      <a:pt x="152" y="19"/>
                    </a:lnTo>
                    <a:lnTo>
                      <a:pt x="154" y="21"/>
                    </a:lnTo>
                    <a:lnTo>
                      <a:pt x="155" y="24"/>
                    </a:lnTo>
                    <a:lnTo>
                      <a:pt x="156" y="27"/>
                    </a:lnTo>
                    <a:lnTo>
                      <a:pt x="155" y="29"/>
                    </a:lnTo>
                    <a:lnTo>
                      <a:pt x="154" y="33"/>
                    </a:lnTo>
                    <a:lnTo>
                      <a:pt x="152" y="36"/>
                    </a:lnTo>
                    <a:lnTo>
                      <a:pt x="150" y="38"/>
                    </a:lnTo>
                    <a:lnTo>
                      <a:pt x="147" y="41"/>
                    </a:lnTo>
                    <a:lnTo>
                      <a:pt x="142" y="43"/>
                    </a:lnTo>
                    <a:lnTo>
                      <a:pt x="138" y="45"/>
                    </a:lnTo>
                    <a:lnTo>
                      <a:pt x="133" y="47"/>
                    </a:lnTo>
                    <a:lnTo>
                      <a:pt x="128" y="48"/>
                    </a:lnTo>
                    <a:lnTo>
                      <a:pt x="121" y="50"/>
                    </a:lnTo>
                    <a:lnTo>
                      <a:pt x="115" y="51"/>
                    </a:lnTo>
                    <a:lnTo>
                      <a:pt x="109" y="52"/>
                    </a:lnTo>
                    <a:lnTo>
                      <a:pt x="101" y="54"/>
                    </a:lnTo>
                    <a:lnTo>
                      <a:pt x="94" y="55"/>
                    </a:lnTo>
                    <a:lnTo>
                      <a:pt x="87" y="55"/>
                    </a:lnTo>
                    <a:lnTo>
                      <a:pt x="78" y="55"/>
                    </a:lnTo>
                    <a:lnTo>
                      <a:pt x="71" y="55"/>
                    </a:lnTo>
                    <a:lnTo>
                      <a:pt x="62" y="55"/>
                    </a:lnTo>
                    <a:lnTo>
                      <a:pt x="55" y="54"/>
                    </a:lnTo>
                    <a:lnTo>
                      <a:pt x="49" y="52"/>
                    </a:lnTo>
                    <a:lnTo>
                      <a:pt x="41" y="51"/>
                    </a:lnTo>
                    <a:lnTo>
                      <a:pt x="35" y="50"/>
                    </a:lnTo>
                    <a:lnTo>
                      <a:pt x="29" y="48"/>
                    </a:lnTo>
                    <a:lnTo>
                      <a:pt x="24" y="47"/>
                    </a:lnTo>
                    <a:lnTo>
                      <a:pt x="18" y="45"/>
                    </a:lnTo>
                    <a:lnTo>
                      <a:pt x="14" y="43"/>
                    </a:lnTo>
                    <a:lnTo>
                      <a:pt x="10" y="41"/>
                    </a:lnTo>
                    <a:lnTo>
                      <a:pt x="7" y="38"/>
                    </a:lnTo>
                    <a:lnTo>
                      <a:pt x="5" y="36"/>
                    </a:lnTo>
                    <a:lnTo>
                      <a:pt x="3" y="33"/>
                    </a:lnTo>
                    <a:lnTo>
                      <a:pt x="1" y="29"/>
                    </a:lnTo>
                    <a:lnTo>
                      <a:pt x="0" y="27"/>
                    </a:lnTo>
                    <a:lnTo>
                      <a:pt x="1" y="24"/>
                    </a:lnTo>
                    <a:lnTo>
                      <a:pt x="3" y="21"/>
                    </a:lnTo>
                    <a:lnTo>
                      <a:pt x="5" y="19"/>
                    </a:lnTo>
                    <a:lnTo>
                      <a:pt x="7" y="17"/>
                    </a:lnTo>
                    <a:lnTo>
                      <a:pt x="10" y="14"/>
                    </a:lnTo>
                    <a:lnTo>
                      <a:pt x="14" y="11"/>
                    </a:lnTo>
                    <a:lnTo>
                      <a:pt x="18" y="9"/>
                    </a:lnTo>
                    <a:lnTo>
                      <a:pt x="24" y="7"/>
                    </a:lnTo>
                    <a:lnTo>
                      <a:pt x="29" y="5"/>
                    </a:lnTo>
                    <a:lnTo>
                      <a:pt x="35" y="4"/>
                    </a:lnTo>
                    <a:lnTo>
                      <a:pt x="41" y="3"/>
                    </a:lnTo>
                    <a:lnTo>
                      <a:pt x="49" y="2"/>
                    </a:lnTo>
                    <a:lnTo>
                      <a:pt x="55" y="1"/>
                    </a:lnTo>
                    <a:lnTo>
                      <a:pt x="62" y="0"/>
                    </a:lnTo>
                    <a:lnTo>
                      <a:pt x="71" y="0"/>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4" name="Freeform 1152">
                <a:extLst>
                  <a:ext uri="{FF2B5EF4-FFF2-40B4-BE49-F238E27FC236}">
                    <a16:creationId xmlns:a16="http://schemas.microsoft.com/office/drawing/2014/main" id="{DBA9146F-3D38-2C56-1891-6F6217EF2D3A}"/>
                  </a:ext>
                </a:extLst>
              </p:cNvPr>
              <p:cNvSpPr>
                <a:spLocks/>
              </p:cNvSpPr>
              <p:nvPr/>
            </p:nvSpPr>
            <p:spPr bwMode="auto">
              <a:xfrm>
                <a:off x="4680" y="3559"/>
                <a:ext cx="50" cy="21"/>
              </a:xfrm>
              <a:custGeom>
                <a:avLst/>
                <a:gdLst>
                  <a:gd name="T0" fmla="*/ 83 w 149"/>
                  <a:gd name="T1" fmla="*/ 0 h 63"/>
                  <a:gd name="T2" fmla="*/ 98 w 149"/>
                  <a:gd name="T3" fmla="*/ 1 h 63"/>
                  <a:gd name="T4" fmla="*/ 111 w 149"/>
                  <a:gd name="T5" fmla="*/ 3 h 63"/>
                  <a:gd name="T6" fmla="*/ 123 w 149"/>
                  <a:gd name="T7" fmla="*/ 7 h 63"/>
                  <a:gd name="T8" fmla="*/ 132 w 149"/>
                  <a:gd name="T9" fmla="*/ 11 h 63"/>
                  <a:gd name="T10" fmla="*/ 141 w 149"/>
                  <a:gd name="T11" fmla="*/ 15 h 63"/>
                  <a:gd name="T12" fmla="*/ 146 w 149"/>
                  <a:gd name="T13" fmla="*/ 22 h 63"/>
                  <a:gd name="T14" fmla="*/ 149 w 149"/>
                  <a:gd name="T15" fmla="*/ 27 h 63"/>
                  <a:gd name="T16" fmla="*/ 149 w 149"/>
                  <a:gd name="T17" fmla="*/ 33 h 63"/>
                  <a:gd name="T18" fmla="*/ 146 w 149"/>
                  <a:gd name="T19" fmla="*/ 41 h 63"/>
                  <a:gd name="T20" fmla="*/ 141 w 149"/>
                  <a:gd name="T21" fmla="*/ 46 h 63"/>
                  <a:gd name="T22" fmla="*/ 132 w 149"/>
                  <a:gd name="T23" fmla="*/ 51 h 63"/>
                  <a:gd name="T24" fmla="*/ 123 w 149"/>
                  <a:gd name="T25" fmla="*/ 55 h 63"/>
                  <a:gd name="T26" fmla="*/ 111 w 149"/>
                  <a:gd name="T27" fmla="*/ 59 h 63"/>
                  <a:gd name="T28" fmla="*/ 98 w 149"/>
                  <a:gd name="T29" fmla="*/ 62 h 63"/>
                  <a:gd name="T30" fmla="*/ 83 w 149"/>
                  <a:gd name="T31" fmla="*/ 63 h 63"/>
                  <a:gd name="T32" fmla="*/ 67 w 149"/>
                  <a:gd name="T33" fmla="*/ 63 h 63"/>
                  <a:gd name="T34" fmla="*/ 52 w 149"/>
                  <a:gd name="T35" fmla="*/ 62 h 63"/>
                  <a:gd name="T36" fmla="*/ 39 w 149"/>
                  <a:gd name="T37" fmla="*/ 59 h 63"/>
                  <a:gd name="T38" fmla="*/ 27 w 149"/>
                  <a:gd name="T39" fmla="*/ 55 h 63"/>
                  <a:gd name="T40" fmla="*/ 17 w 149"/>
                  <a:gd name="T41" fmla="*/ 51 h 63"/>
                  <a:gd name="T42" fmla="*/ 8 w 149"/>
                  <a:gd name="T43" fmla="*/ 46 h 63"/>
                  <a:gd name="T44" fmla="*/ 3 w 149"/>
                  <a:gd name="T45" fmla="*/ 41 h 63"/>
                  <a:gd name="T46" fmla="*/ 0 w 149"/>
                  <a:gd name="T47" fmla="*/ 33 h 63"/>
                  <a:gd name="T48" fmla="*/ 0 w 149"/>
                  <a:gd name="T49" fmla="*/ 27 h 63"/>
                  <a:gd name="T50" fmla="*/ 3 w 149"/>
                  <a:gd name="T51" fmla="*/ 22 h 63"/>
                  <a:gd name="T52" fmla="*/ 8 w 149"/>
                  <a:gd name="T53" fmla="*/ 15 h 63"/>
                  <a:gd name="T54" fmla="*/ 17 w 149"/>
                  <a:gd name="T55" fmla="*/ 11 h 63"/>
                  <a:gd name="T56" fmla="*/ 27 w 149"/>
                  <a:gd name="T57" fmla="*/ 7 h 63"/>
                  <a:gd name="T58" fmla="*/ 39 w 149"/>
                  <a:gd name="T59" fmla="*/ 3 h 63"/>
                  <a:gd name="T60" fmla="*/ 52 w 149"/>
                  <a:gd name="T61" fmla="*/ 1 h 63"/>
                  <a:gd name="T62" fmla="*/ 67 w 149"/>
                  <a:gd name="T6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63">
                    <a:moveTo>
                      <a:pt x="76" y="0"/>
                    </a:moveTo>
                    <a:lnTo>
                      <a:pt x="83" y="0"/>
                    </a:lnTo>
                    <a:lnTo>
                      <a:pt x="90" y="0"/>
                    </a:lnTo>
                    <a:lnTo>
                      <a:pt x="98" y="1"/>
                    </a:lnTo>
                    <a:lnTo>
                      <a:pt x="104" y="2"/>
                    </a:lnTo>
                    <a:lnTo>
                      <a:pt x="111" y="3"/>
                    </a:lnTo>
                    <a:lnTo>
                      <a:pt x="117" y="5"/>
                    </a:lnTo>
                    <a:lnTo>
                      <a:pt x="123" y="7"/>
                    </a:lnTo>
                    <a:lnTo>
                      <a:pt x="128" y="9"/>
                    </a:lnTo>
                    <a:lnTo>
                      <a:pt x="132" y="11"/>
                    </a:lnTo>
                    <a:lnTo>
                      <a:pt x="137" y="13"/>
                    </a:lnTo>
                    <a:lnTo>
                      <a:pt x="141" y="15"/>
                    </a:lnTo>
                    <a:lnTo>
                      <a:pt x="144" y="18"/>
                    </a:lnTo>
                    <a:lnTo>
                      <a:pt x="146" y="22"/>
                    </a:lnTo>
                    <a:lnTo>
                      <a:pt x="148" y="25"/>
                    </a:lnTo>
                    <a:lnTo>
                      <a:pt x="149" y="27"/>
                    </a:lnTo>
                    <a:lnTo>
                      <a:pt x="149" y="30"/>
                    </a:lnTo>
                    <a:lnTo>
                      <a:pt x="149" y="33"/>
                    </a:lnTo>
                    <a:lnTo>
                      <a:pt x="148" y="37"/>
                    </a:lnTo>
                    <a:lnTo>
                      <a:pt x="146" y="41"/>
                    </a:lnTo>
                    <a:lnTo>
                      <a:pt x="144" y="43"/>
                    </a:lnTo>
                    <a:lnTo>
                      <a:pt x="141" y="46"/>
                    </a:lnTo>
                    <a:lnTo>
                      <a:pt x="137" y="49"/>
                    </a:lnTo>
                    <a:lnTo>
                      <a:pt x="132" y="51"/>
                    </a:lnTo>
                    <a:lnTo>
                      <a:pt x="128" y="53"/>
                    </a:lnTo>
                    <a:lnTo>
                      <a:pt x="123" y="55"/>
                    </a:lnTo>
                    <a:lnTo>
                      <a:pt x="117" y="57"/>
                    </a:lnTo>
                    <a:lnTo>
                      <a:pt x="111" y="59"/>
                    </a:lnTo>
                    <a:lnTo>
                      <a:pt x="104" y="61"/>
                    </a:lnTo>
                    <a:lnTo>
                      <a:pt x="98" y="62"/>
                    </a:lnTo>
                    <a:lnTo>
                      <a:pt x="90" y="63"/>
                    </a:lnTo>
                    <a:lnTo>
                      <a:pt x="83" y="63"/>
                    </a:lnTo>
                    <a:lnTo>
                      <a:pt x="76" y="63"/>
                    </a:lnTo>
                    <a:lnTo>
                      <a:pt x="67" y="63"/>
                    </a:lnTo>
                    <a:lnTo>
                      <a:pt x="60" y="63"/>
                    </a:lnTo>
                    <a:lnTo>
                      <a:pt x="52" y="62"/>
                    </a:lnTo>
                    <a:lnTo>
                      <a:pt x="46" y="61"/>
                    </a:lnTo>
                    <a:lnTo>
                      <a:pt x="39" y="59"/>
                    </a:lnTo>
                    <a:lnTo>
                      <a:pt x="34" y="57"/>
                    </a:lnTo>
                    <a:lnTo>
                      <a:pt x="27" y="55"/>
                    </a:lnTo>
                    <a:lnTo>
                      <a:pt x="22" y="53"/>
                    </a:lnTo>
                    <a:lnTo>
                      <a:pt x="17" y="51"/>
                    </a:lnTo>
                    <a:lnTo>
                      <a:pt x="13" y="49"/>
                    </a:lnTo>
                    <a:lnTo>
                      <a:pt x="8" y="46"/>
                    </a:lnTo>
                    <a:lnTo>
                      <a:pt x="6" y="43"/>
                    </a:lnTo>
                    <a:lnTo>
                      <a:pt x="3" y="41"/>
                    </a:lnTo>
                    <a:lnTo>
                      <a:pt x="1" y="37"/>
                    </a:lnTo>
                    <a:lnTo>
                      <a:pt x="0" y="33"/>
                    </a:lnTo>
                    <a:lnTo>
                      <a:pt x="0" y="30"/>
                    </a:lnTo>
                    <a:lnTo>
                      <a:pt x="0" y="27"/>
                    </a:lnTo>
                    <a:lnTo>
                      <a:pt x="1" y="25"/>
                    </a:lnTo>
                    <a:lnTo>
                      <a:pt x="3" y="22"/>
                    </a:lnTo>
                    <a:lnTo>
                      <a:pt x="6" y="18"/>
                    </a:lnTo>
                    <a:lnTo>
                      <a:pt x="8" y="15"/>
                    </a:lnTo>
                    <a:lnTo>
                      <a:pt x="13" y="13"/>
                    </a:lnTo>
                    <a:lnTo>
                      <a:pt x="17" y="11"/>
                    </a:lnTo>
                    <a:lnTo>
                      <a:pt x="22" y="9"/>
                    </a:lnTo>
                    <a:lnTo>
                      <a:pt x="27" y="7"/>
                    </a:lnTo>
                    <a:lnTo>
                      <a:pt x="34" y="5"/>
                    </a:lnTo>
                    <a:lnTo>
                      <a:pt x="39" y="3"/>
                    </a:lnTo>
                    <a:lnTo>
                      <a:pt x="46" y="2"/>
                    </a:lnTo>
                    <a:lnTo>
                      <a:pt x="52" y="1"/>
                    </a:lnTo>
                    <a:lnTo>
                      <a:pt x="60" y="0"/>
                    </a:lnTo>
                    <a:lnTo>
                      <a:pt x="67" y="0"/>
                    </a:lnTo>
                    <a:lnTo>
                      <a:pt x="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5" name="Freeform 1153">
                <a:extLst>
                  <a:ext uri="{FF2B5EF4-FFF2-40B4-BE49-F238E27FC236}">
                    <a16:creationId xmlns:a16="http://schemas.microsoft.com/office/drawing/2014/main" id="{41FFF8A3-183A-C6E8-0F15-E92152E38521}"/>
                  </a:ext>
                </a:extLst>
              </p:cNvPr>
              <p:cNvSpPr>
                <a:spLocks/>
              </p:cNvSpPr>
              <p:nvPr/>
            </p:nvSpPr>
            <p:spPr bwMode="auto">
              <a:xfrm>
                <a:off x="4694" y="3708"/>
                <a:ext cx="20" cy="252"/>
              </a:xfrm>
              <a:custGeom>
                <a:avLst/>
                <a:gdLst>
                  <a:gd name="T0" fmla="*/ 0 w 61"/>
                  <a:gd name="T1" fmla="*/ 24 h 757"/>
                  <a:gd name="T2" fmla="*/ 2 w 61"/>
                  <a:gd name="T3" fmla="*/ 73 h 757"/>
                  <a:gd name="T4" fmla="*/ 3 w 61"/>
                  <a:gd name="T5" fmla="*/ 123 h 757"/>
                  <a:gd name="T6" fmla="*/ 4 w 61"/>
                  <a:gd name="T7" fmla="*/ 176 h 757"/>
                  <a:gd name="T8" fmla="*/ 6 w 61"/>
                  <a:gd name="T9" fmla="*/ 231 h 757"/>
                  <a:gd name="T10" fmla="*/ 7 w 61"/>
                  <a:gd name="T11" fmla="*/ 284 h 757"/>
                  <a:gd name="T12" fmla="*/ 9 w 61"/>
                  <a:gd name="T13" fmla="*/ 340 h 757"/>
                  <a:gd name="T14" fmla="*/ 10 w 61"/>
                  <a:gd name="T15" fmla="*/ 394 h 757"/>
                  <a:gd name="T16" fmla="*/ 11 w 61"/>
                  <a:gd name="T17" fmla="*/ 446 h 757"/>
                  <a:gd name="T18" fmla="*/ 14 w 61"/>
                  <a:gd name="T19" fmla="*/ 498 h 757"/>
                  <a:gd name="T20" fmla="*/ 15 w 61"/>
                  <a:gd name="T21" fmla="*/ 546 h 757"/>
                  <a:gd name="T22" fmla="*/ 17 w 61"/>
                  <a:gd name="T23" fmla="*/ 593 h 757"/>
                  <a:gd name="T24" fmla="*/ 17 w 61"/>
                  <a:gd name="T25" fmla="*/ 635 h 757"/>
                  <a:gd name="T26" fmla="*/ 19 w 61"/>
                  <a:gd name="T27" fmla="*/ 674 h 757"/>
                  <a:gd name="T28" fmla="*/ 20 w 61"/>
                  <a:gd name="T29" fmla="*/ 708 h 757"/>
                  <a:gd name="T30" fmla="*/ 20 w 61"/>
                  <a:gd name="T31" fmla="*/ 736 h 757"/>
                  <a:gd name="T32" fmla="*/ 24 w 61"/>
                  <a:gd name="T33" fmla="*/ 752 h 757"/>
                  <a:gd name="T34" fmla="*/ 34 w 61"/>
                  <a:gd name="T35" fmla="*/ 756 h 757"/>
                  <a:gd name="T36" fmla="*/ 44 w 61"/>
                  <a:gd name="T37" fmla="*/ 757 h 757"/>
                  <a:gd name="T38" fmla="*/ 56 w 61"/>
                  <a:gd name="T39" fmla="*/ 754 h 757"/>
                  <a:gd name="T40" fmla="*/ 61 w 61"/>
                  <a:gd name="T41" fmla="*/ 747 h 757"/>
                  <a:gd name="T42" fmla="*/ 61 w 61"/>
                  <a:gd name="T43" fmla="*/ 727 h 757"/>
                  <a:gd name="T44" fmla="*/ 60 w 61"/>
                  <a:gd name="T45" fmla="*/ 696 h 757"/>
                  <a:gd name="T46" fmla="*/ 59 w 61"/>
                  <a:gd name="T47" fmla="*/ 655 h 757"/>
                  <a:gd name="T48" fmla="*/ 57 w 61"/>
                  <a:gd name="T49" fmla="*/ 607 h 757"/>
                  <a:gd name="T50" fmla="*/ 55 w 61"/>
                  <a:gd name="T51" fmla="*/ 552 h 757"/>
                  <a:gd name="T52" fmla="*/ 52 w 61"/>
                  <a:gd name="T53" fmla="*/ 493 h 757"/>
                  <a:gd name="T54" fmla="*/ 50 w 61"/>
                  <a:gd name="T55" fmla="*/ 433 h 757"/>
                  <a:gd name="T56" fmla="*/ 48 w 61"/>
                  <a:gd name="T57" fmla="*/ 370 h 757"/>
                  <a:gd name="T58" fmla="*/ 46 w 61"/>
                  <a:gd name="T59" fmla="*/ 311 h 757"/>
                  <a:gd name="T60" fmla="*/ 44 w 61"/>
                  <a:gd name="T61" fmla="*/ 253 h 757"/>
                  <a:gd name="T62" fmla="*/ 42 w 61"/>
                  <a:gd name="T63" fmla="*/ 201 h 757"/>
                  <a:gd name="T64" fmla="*/ 40 w 61"/>
                  <a:gd name="T65" fmla="*/ 155 h 757"/>
                  <a:gd name="T66" fmla="*/ 39 w 61"/>
                  <a:gd name="T67" fmla="*/ 119 h 757"/>
                  <a:gd name="T68" fmla="*/ 38 w 61"/>
                  <a:gd name="T69" fmla="*/ 92 h 757"/>
                  <a:gd name="T70" fmla="*/ 37 w 61"/>
                  <a:gd name="T71" fmla="*/ 78 h 757"/>
                  <a:gd name="T72" fmla="*/ 35 w 61"/>
                  <a:gd name="T73" fmla="*/ 72 h 757"/>
                  <a:gd name="T74" fmla="*/ 29 w 61"/>
                  <a:gd name="T75" fmla="*/ 62 h 757"/>
                  <a:gd name="T76" fmla="*/ 25 w 61"/>
                  <a:gd name="T77" fmla="*/ 53 h 757"/>
                  <a:gd name="T78" fmla="*/ 20 w 61"/>
                  <a:gd name="T79" fmla="*/ 44 h 757"/>
                  <a:gd name="T80" fmla="*/ 16 w 61"/>
                  <a:gd name="T81" fmla="*/ 34 h 757"/>
                  <a:gd name="T82" fmla="*/ 10 w 61"/>
                  <a:gd name="T83" fmla="*/ 25 h 757"/>
                  <a:gd name="T84" fmla="*/ 6 w 61"/>
                  <a:gd name="T85" fmla="*/ 15 h 757"/>
                  <a:gd name="T86" fmla="*/ 2 w 61"/>
                  <a:gd name="T87" fmla="*/ 6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 h="757">
                    <a:moveTo>
                      <a:pt x="0" y="0"/>
                    </a:moveTo>
                    <a:lnTo>
                      <a:pt x="0" y="24"/>
                    </a:lnTo>
                    <a:lnTo>
                      <a:pt x="1" y="48"/>
                    </a:lnTo>
                    <a:lnTo>
                      <a:pt x="2" y="73"/>
                    </a:lnTo>
                    <a:lnTo>
                      <a:pt x="2" y="98"/>
                    </a:lnTo>
                    <a:lnTo>
                      <a:pt x="3" y="123"/>
                    </a:lnTo>
                    <a:lnTo>
                      <a:pt x="4" y="150"/>
                    </a:lnTo>
                    <a:lnTo>
                      <a:pt x="4" y="176"/>
                    </a:lnTo>
                    <a:lnTo>
                      <a:pt x="5" y="203"/>
                    </a:lnTo>
                    <a:lnTo>
                      <a:pt x="6" y="231"/>
                    </a:lnTo>
                    <a:lnTo>
                      <a:pt x="6" y="257"/>
                    </a:lnTo>
                    <a:lnTo>
                      <a:pt x="7" y="284"/>
                    </a:lnTo>
                    <a:lnTo>
                      <a:pt x="8" y="312"/>
                    </a:lnTo>
                    <a:lnTo>
                      <a:pt x="9" y="340"/>
                    </a:lnTo>
                    <a:lnTo>
                      <a:pt x="9" y="366"/>
                    </a:lnTo>
                    <a:lnTo>
                      <a:pt x="10" y="394"/>
                    </a:lnTo>
                    <a:lnTo>
                      <a:pt x="11" y="420"/>
                    </a:lnTo>
                    <a:lnTo>
                      <a:pt x="11" y="446"/>
                    </a:lnTo>
                    <a:lnTo>
                      <a:pt x="12" y="472"/>
                    </a:lnTo>
                    <a:lnTo>
                      <a:pt x="14" y="498"/>
                    </a:lnTo>
                    <a:lnTo>
                      <a:pt x="14" y="522"/>
                    </a:lnTo>
                    <a:lnTo>
                      <a:pt x="15" y="546"/>
                    </a:lnTo>
                    <a:lnTo>
                      <a:pt x="16" y="570"/>
                    </a:lnTo>
                    <a:lnTo>
                      <a:pt x="17" y="593"/>
                    </a:lnTo>
                    <a:lnTo>
                      <a:pt x="17" y="614"/>
                    </a:lnTo>
                    <a:lnTo>
                      <a:pt x="17" y="635"/>
                    </a:lnTo>
                    <a:lnTo>
                      <a:pt x="18" y="655"/>
                    </a:lnTo>
                    <a:lnTo>
                      <a:pt x="19" y="674"/>
                    </a:lnTo>
                    <a:lnTo>
                      <a:pt x="19" y="691"/>
                    </a:lnTo>
                    <a:lnTo>
                      <a:pt x="20" y="708"/>
                    </a:lnTo>
                    <a:lnTo>
                      <a:pt x="20" y="723"/>
                    </a:lnTo>
                    <a:lnTo>
                      <a:pt x="20" y="736"/>
                    </a:lnTo>
                    <a:lnTo>
                      <a:pt x="21" y="749"/>
                    </a:lnTo>
                    <a:lnTo>
                      <a:pt x="24" y="752"/>
                    </a:lnTo>
                    <a:lnTo>
                      <a:pt x="28" y="754"/>
                    </a:lnTo>
                    <a:lnTo>
                      <a:pt x="34" y="756"/>
                    </a:lnTo>
                    <a:lnTo>
                      <a:pt x="39" y="757"/>
                    </a:lnTo>
                    <a:lnTo>
                      <a:pt x="44" y="757"/>
                    </a:lnTo>
                    <a:lnTo>
                      <a:pt x="50" y="756"/>
                    </a:lnTo>
                    <a:lnTo>
                      <a:pt x="56" y="754"/>
                    </a:lnTo>
                    <a:lnTo>
                      <a:pt x="61" y="751"/>
                    </a:lnTo>
                    <a:lnTo>
                      <a:pt x="61" y="747"/>
                    </a:lnTo>
                    <a:lnTo>
                      <a:pt x="61" y="738"/>
                    </a:lnTo>
                    <a:lnTo>
                      <a:pt x="61" y="727"/>
                    </a:lnTo>
                    <a:lnTo>
                      <a:pt x="60" y="713"/>
                    </a:lnTo>
                    <a:lnTo>
                      <a:pt x="60" y="696"/>
                    </a:lnTo>
                    <a:lnTo>
                      <a:pt x="59" y="676"/>
                    </a:lnTo>
                    <a:lnTo>
                      <a:pt x="59" y="655"/>
                    </a:lnTo>
                    <a:lnTo>
                      <a:pt x="58" y="632"/>
                    </a:lnTo>
                    <a:lnTo>
                      <a:pt x="57" y="607"/>
                    </a:lnTo>
                    <a:lnTo>
                      <a:pt x="56" y="581"/>
                    </a:lnTo>
                    <a:lnTo>
                      <a:pt x="55" y="552"/>
                    </a:lnTo>
                    <a:lnTo>
                      <a:pt x="53" y="524"/>
                    </a:lnTo>
                    <a:lnTo>
                      <a:pt x="52" y="493"/>
                    </a:lnTo>
                    <a:lnTo>
                      <a:pt x="51" y="463"/>
                    </a:lnTo>
                    <a:lnTo>
                      <a:pt x="50" y="433"/>
                    </a:lnTo>
                    <a:lnTo>
                      <a:pt x="49" y="401"/>
                    </a:lnTo>
                    <a:lnTo>
                      <a:pt x="48" y="370"/>
                    </a:lnTo>
                    <a:lnTo>
                      <a:pt x="47" y="340"/>
                    </a:lnTo>
                    <a:lnTo>
                      <a:pt x="46" y="311"/>
                    </a:lnTo>
                    <a:lnTo>
                      <a:pt x="44" y="281"/>
                    </a:lnTo>
                    <a:lnTo>
                      <a:pt x="44" y="253"/>
                    </a:lnTo>
                    <a:lnTo>
                      <a:pt x="42" y="226"/>
                    </a:lnTo>
                    <a:lnTo>
                      <a:pt x="42" y="201"/>
                    </a:lnTo>
                    <a:lnTo>
                      <a:pt x="41" y="177"/>
                    </a:lnTo>
                    <a:lnTo>
                      <a:pt x="40" y="155"/>
                    </a:lnTo>
                    <a:lnTo>
                      <a:pt x="39" y="136"/>
                    </a:lnTo>
                    <a:lnTo>
                      <a:pt x="39" y="119"/>
                    </a:lnTo>
                    <a:lnTo>
                      <a:pt x="38" y="105"/>
                    </a:lnTo>
                    <a:lnTo>
                      <a:pt x="38" y="92"/>
                    </a:lnTo>
                    <a:lnTo>
                      <a:pt x="37" y="83"/>
                    </a:lnTo>
                    <a:lnTo>
                      <a:pt x="37" y="78"/>
                    </a:lnTo>
                    <a:lnTo>
                      <a:pt x="37" y="76"/>
                    </a:lnTo>
                    <a:lnTo>
                      <a:pt x="35" y="72"/>
                    </a:lnTo>
                    <a:lnTo>
                      <a:pt x="32" y="67"/>
                    </a:lnTo>
                    <a:lnTo>
                      <a:pt x="29" y="62"/>
                    </a:lnTo>
                    <a:lnTo>
                      <a:pt x="27" y="57"/>
                    </a:lnTo>
                    <a:lnTo>
                      <a:pt x="25" y="53"/>
                    </a:lnTo>
                    <a:lnTo>
                      <a:pt x="23" y="48"/>
                    </a:lnTo>
                    <a:lnTo>
                      <a:pt x="20" y="44"/>
                    </a:lnTo>
                    <a:lnTo>
                      <a:pt x="18" y="38"/>
                    </a:lnTo>
                    <a:lnTo>
                      <a:pt x="16" y="34"/>
                    </a:lnTo>
                    <a:lnTo>
                      <a:pt x="14" y="29"/>
                    </a:lnTo>
                    <a:lnTo>
                      <a:pt x="10" y="25"/>
                    </a:lnTo>
                    <a:lnTo>
                      <a:pt x="8" y="19"/>
                    </a:lnTo>
                    <a:lnTo>
                      <a:pt x="6" y="15"/>
                    </a:lnTo>
                    <a:lnTo>
                      <a:pt x="4" y="10"/>
                    </a:lnTo>
                    <a:lnTo>
                      <a:pt x="2" y="6"/>
                    </a:lnTo>
                    <a:lnTo>
                      <a:pt x="0" y="0"/>
                    </a:lnTo>
                    <a:close/>
                  </a:path>
                </a:pathLst>
              </a:custGeom>
              <a:solidFill>
                <a:srgbClr val="FF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6" name="Freeform 1154">
                <a:extLst>
                  <a:ext uri="{FF2B5EF4-FFF2-40B4-BE49-F238E27FC236}">
                    <a16:creationId xmlns:a16="http://schemas.microsoft.com/office/drawing/2014/main" id="{6C8A639A-93F4-7B4A-1FBE-F96C52E06889}"/>
                  </a:ext>
                </a:extLst>
              </p:cNvPr>
              <p:cNvSpPr>
                <a:spLocks/>
              </p:cNvSpPr>
              <p:nvPr/>
            </p:nvSpPr>
            <p:spPr bwMode="auto">
              <a:xfrm>
                <a:off x="4692" y="3585"/>
                <a:ext cx="44" cy="86"/>
              </a:xfrm>
              <a:custGeom>
                <a:avLst/>
                <a:gdLst>
                  <a:gd name="T0" fmla="*/ 1 w 132"/>
                  <a:gd name="T1" fmla="*/ 14 h 259"/>
                  <a:gd name="T2" fmla="*/ 2 w 132"/>
                  <a:gd name="T3" fmla="*/ 41 h 259"/>
                  <a:gd name="T4" fmla="*/ 3 w 132"/>
                  <a:gd name="T5" fmla="*/ 68 h 259"/>
                  <a:gd name="T6" fmla="*/ 4 w 132"/>
                  <a:gd name="T7" fmla="*/ 95 h 259"/>
                  <a:gd name="T8" fmla="*/ 5 w 132"/>
                  <a:gd name="T9" fmla="*/ 122 h 259"/>
                  <a:gd name="T10" fmla="*/ 6 w 132"/>
                  <a:gd name="T11" fmla="*/ 149 h 259"/>
                  <a:gd name="T12" fmla="*/ 7 w 132"/>
                  <a:gd name="T13" fmla="*/ 175 h 259"/>
                  <a:gd name="T14" fmla="*/ 7 w 132"/>
                  <a:gd name="T15" fmla="*/ 202 h 259"/>
                  <a:gd name="T16" fmla="*/ 9 w 132"/>
                  <a:gd name="T17" fmla="*/ 222 h 259"/>
                  <a:gd name="T18" fmla="*/ 18 w 132"/>
                  <a:gd name="T19" fmla="*/ 235 h 259"/>
                  <a:gd name="T20" fmla="*/ 31 w 132"/>
                  <a:gd name="T21" fmla="*/ 244 h 259"/>
                  <a:gd name="T22" fmla="*/ 49 w 132"/>
                  <a:gd name="T23" fmla="*/ 252 h 259"/>
                  <a:gd name="T24" fmla="*/ 70 w 132"/>
                  <a:gd name="T25" fmla="*/ 255 h 259"/>
                  <a:gd name="T26" fmla="*/ 91 w 132"/>
                  <a:gd name="T27" fmla="*/ 257 h 259"/>
                  <a:gd name="T28" fmla="*/ 110 w 132"/>
                  <a:gd name="T29" fmla="*/ 258 h 259"/>
                  <a:gd name="T30" fmla="*/ 126 w 132"/>
                  <a:gd name="T31" fmla="*/ 259 h 259"/>
                  <a:gd name="T32" fmla="*/ 131 w 132"/>
                  <a:gd name="T33" fmla="*/ 258 h 259"/>
                  <a:gd name="T34" fmla="*/ 123 w 132"/>
                  <a:gd name="T35" fmla="*/ 256 h 259"/>
                  <a:gd name="T36" fmla="*/ 110 w 132"/>
                  <a:gd name="T37" fmla="*/ 252 h 259"/>
                  <a:gd name="T38" fmla="*/ 93 w 132"/>
                  <a:gd name="T39" fmla="*/ 245 h 259"/>
                  <a:gd name="T40" fmla="*/ 75 w 132"/>
                  <a:gd name="T41" fmla="*/ 237 h 259"/>
                  <a:gd name="T42" fmla="*/ 60 w 132"/>
                  <a:gd name="T43" fmla="*/ 228 h 259"/>
                  <a:gd name="T44" fmla="*/ 46 w 132"/>
                  <a:gd name="T45" fmla="*/ 215 h 259"/>
                  <a:gd name="T46" fmla="*/ 39 w 132"/>
                  <a:gd name="T47" fmla="*/ 201 h 259"/>
                  <a:gd name="T48" fmla="*/ 38 w 132"/>
                  <a:gd name="T49" fmla="*/ 185 h 259"/>
                  <a:gd name="T50" fmla="*/ 39 w 132"/>
                  <a:gd name="T51" fmla="*/ 161 h 259"/>
                  <a:gd name="T52" fmla="*/ 39 w 132"/>
                  <a:gd name="T53" fmla="*/ 132 h 259"/>
                  <a:gd name="T54" fmla="*/ 40 w 132"/>
                  <a:gd name="T55" fmla="*/ 100 h 259"/>
                  <a:gd name="T56" fmla="*/ 41 w 132"/>
                  <a:gd name="T57" fmla="*/ 68 h 259"/>
                  <a:gd name="T58" fmla="*/ 42 w 132"/>
                  <a:gd name="T59" fmla="*/ 39 h 259"/>
                  <a:gd name="T60" fmla="*/ 43 w 132"/>
                  <a:gd name="T61" fmla="*/ 17 h 259"/>
                  <a:gd name="T62" fmla="*/ 43 w 132"/>
                  <a:gd name="T63" fmla="*/ 5 h 259"/>
                  <a:gd name="T64" fmla="*/ 38 w 132"/>
                  <a:gd name="T65" fmla="*/ 3 h 259"/>
                  <a:gd name="T66" fmla="*/ 27 w 132"/>
                  <a:gd name="T67" fmla="*/ 3 h 259"/>
                  <a:gd name="T68" fmla="*/ 16 w 132"/>
                  <a:gd name="T69" fmla="*/ 2 h 259"/>
                  <a:gd name="T70" fmla="*/ 5 w 132"/>
                  <a:gd name="T71" fmla="*/ 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2" h="259">
                    <a:moveTo>
                      <a:pt x="0" y="0"/>
                    </a:moveTo>
                    <a:lnTo>
                      <a:pt x="1" y="14"/>
                    </a:lnTo>
                    <a:lnTo>
                      <a:pt x="1" y="28"/>
                    </a:lnTo>
                    <a:lnTo>
                      <a:pt x="2" y="41"/>
                    </a:lnTo>
                    <a:lnTo>
                      <a:pt x="2" y="55"/>
                    </a:lnTo>
                    <a:lnTo>
                      <a:pt x="3" y="68"/>
                    </a:lnTo>
                    <a:lnTo>
                      <a:pt x="3" y="81"/>
                    </a:lnTo>
                    <a:lnTo>
                      <a:pt x="4" y="95"/>
                    </a:lnTo>
                    <a:lnTo>
                      <a:pt x="5" y="109"/>
                    </a:lnTo>
                    <a:lnTo>
                      <a:pt x="5" y="122"/>
                    </a:lnTo>
                    <a:lnTo>
                      <a:pt x="5" y="135"/>
                    </a:lnTo>
                    <a:lnTo>
                      <a:pt x="6" y="149"/>
                    </a:lnTo>
                    <a:lnTo>
                      <a:pt x="6" y="161"/>
                    </a:lnTo>
                    <a:lnTo>
                      <a:pt x="7" y="175"/>
                    </a:lnTo>
                    <a:lnTo>
                      <a:pt x="7" y="189"/>
                    </a:lnTo>
                    <a:lnTo>
                      <a:pt x="7" y="202"/>
                    </a:lnTo>
                    <a:lnTo>
                      <a:pt x="8" y="215"/>
                    </a:lnTo>
                    <a:lnTo>
                      <a:pt x="9" y="222"/>
                    </a:lnTo>
                    <a:lnTo>
                      <a:pt x="12" y="230"/>
                    </a:lnTo>
                    <a:lnTo>
                      <a:pt x="18" y="235"/>
                    </a:lnTo>
                    <a:lnTo>
                      <a:pt x="24" y="240"/>
                    </a:lnTo>
                    <a:lnTo>
                      <a:pt x="31" y="244"/>
                    </a:lnTo>
                    <a:lnTo>
                      <a:pt x="41" y="248"/>
                    </a:lnTo>
                    <a:lnTo>
                      <a:pt x="49" y="252"/>
                    </a:lnTo>
                    <a:lnTo>
                      <a:pt x="60" y="254"/>
                    </a:lnTo>
                    <a:lnTo>
                      <a:pt x="70" y="255"/>
                    </a:lnTo>
                    <a:lnTo>
                      <a:pt x="81" y="257"/>
                    </a:lnTo>
                    <a:lnTo>
                      <a:pt x="91" y="257"/>
                    </a:lnTo>
                    <a:lnTo>
                      <a:pt x="101" y="258"/>
                    </a:lnTo>
                    <a:lnTo>
                      <a:pt x="110" y="258"/>
                    </a:lnTo>
                    <a:lnTo>
                      <a:pt x="118" y="259"/>
                    </a:lnTo>
                    <a:lnTo>
                      <a:pt x="126" y="259"/>
                    </a:lnTo>
                    <a:lnTo>
                      <a:pt x="132" y="259"/>
                    </a:lnTo>
                    <a:lnTo>
                      <a:pt x="131" y="258"/>
                    </a:lnTo>
                    <a:lnTo>
                      <a:pt x="128" y="258"/>
                    </a:lnTo>
                    <a:lnTo>
                      <a:pt x="123" y="256"/>
                    </a:lnTo>
                    <a:lnTo>
                      <a:pt x="117" y="255"/>
                    </a:lnTo>
                    <a:lnTo>
                      <a:pt x="110" y="252"/>
                    </a:lnTo>
                    <a:lnTo>
                      <a:pt x="102" y="249"/>
                    </a:lnTo>
                    <a:lnTo>
                      <a:pt x="93" y="245"/>
                    </a:lnTo>
                    <a:lnTo>
                      <a:pt x="85" y="241"/>
                    </a:lnTo>
                    <a:lnTo>
                      <a:pt x="75" y="237"/>
                    </a:lnTo>
                    <a:lnTo>
                      <a:pt x="68" y="233"/>
                    </a:lnTo>
                    <a:lnTo>
                      <a:pt x="60" y="228"/>
                    </a:lnTo>
                    <a:lnTo>
                      <a:pt x="52" y="221"/>
                    </a:lnTo>
                    <a:lnTo>
                      <a:pt x="46" y="215"/>
                    </a:lnTo>
                    <a:lnTo>
                      <a:pt x="42" y="209"/>
                    </a:lnTo>
                    <a:lnTo>
                      <a:pt x="39" y="201"/>
                    </a:lnTo>
                    <a:lnTo>
                      <a:pt x="38" y="194"/>
                    </a:lnTo>
                    <a:lnTo>
                      <a:pt x="38" y="185"/>
                    </a:lnTo>
                    <a:lnTo>
                      <a:pt x="39" y="174"/>
                    </a:lnTo>
                    <a:lnTo>
                      <a:pt x="39" y="161"/>
                    </a:lnTo>
                    <a:lnTo>
                      <a:pt x="39" y="148"/>
                    </a:lnTo>
                    <a:lnTo>
                      <a:pt x="39" y="132"/>
                    </a:lnTo>
                    <a:lnTo>
                      <a:pt x="40" y="116"/>
                    </a:lnTo>
                    <a:lnTo>
                      <a:pt x="40" y="100"/>
                    </a:lnTo>
                    <a:lnTo>
                      <a:pt x="41" y="84"/>
                    </a:lnTo>
                    <a:lnTo>
                      <a:pt x="41" y="68"/>
                    </a:lnTo>
                    <a:lnTo>
                      <a:pt x="42" y="53"/>
                    </a:lnTo>
                    <a:lnTo>
                      <a:pt x="42" y="39"/>
                    </a:lnTo>
                    <a:lnTo>
                      <a:pt x="43" y="28"/>
                    </a:lnTo>
                    <a:lnTo>
                      <a:pt x="43" y="17"/>
                    </a:lnTo>
                    <a:lnTo>
                      <a:pt x="43" y="10"/>
                    </a:lnTo>
                    <a:lnTo>
                      <a:pt x="43" y="5"/>
                    </a:lnTo>
                    <a:lnTo>
                      <a:pt x="43" y="4"/>
                    </a:lnTo>
                    <a:lnTo>
                      <a:pt x="38" y="3"/>
                    </a:lnTo>
                    <a:lnTo>
                      <a:pt x="32" y="3"/>
                    </a:lnTo>
                    <a:lnTo>
                      <a:pt x="27" y="3"/>
                    </a:lnTo>
                    <a:lnTo>
                      <a:pt x="22" y="3"/>
                    </a:lnTo>
                    <a:lnTo>
                      <a:pt x="16" y="2"/>
                    </a:lnTo>
                    <a:lnTo>
                      <a:pt x="11" y="2"/>
                    </a:lnTo>
                    <a:lnTo>
                      <a:pt x="5" y="2"/>
                    </a:lnTo>
                    <a:lnTo>
                      <a:pt x="0" y="0"/>
                    </a:lnTo>
                    <a:close/>
                  </a:path>
                </a:pathLst>
              </a:custGeom>
              <a:solidFill>
                <a:srgbClr val="FF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7" name="Freeform 1155">
                <a:extLst>
                  <a:ext uri="{FF2B5EF4-FFF2-40B4-BE49-F238E27FC236}">
                    <a16:creationId xmlns:a16="http://schemas.microsoft.com/office/drawing/2014/main" id="{BBF56416-829F-EE73-A4BE-49783692F1B2}"/>
                  </a:ext>
                </a:extLst>
              </p:cNvPr>
              <p:cNvSpPr>
                <a:spLocks/>
              </p:cNvSpPr>
              <p:nvPr/>
            </p:nvSpPr>
            <p:spPr bwMode="auto">
              <a:xfrm>
                <a:off x="4799" y="3774"/>
                <a:ext cx="37" cy="224"/>
              </a:xfrm>
              <a:custGeom>
                <a:avLst/>
                <a:gdLst>
                  <a:gd name="T0" fmla="*/ 66 w 112"/>
                  <a:gd name="T1" fmla="*/ 3 h 673"/>
                  <a:gd name="T2" fmla="*/ 60 w 112"/>
                  <a:gd name="T3" fmla="*/ 17 h 673"/>
                  <a:gd name="T4" fmla="*/ 53 w 112"/>
                  <a:gd name="T5" fmla="*/ 40 h 673"/>
                  <a:gd name="T6" fmla="*/ 42 w 112"/>
                  <a:gd name="T7" fmla="*/ 76 h 673"/>
                  <a:gd name="T8" fmla="*/ 33 w 112"/>
                  <a:gd name="T9" fmla="*/ 121 h 673"/>
                  <a:gd name="T10" fmla="*/ 27 w 112"/>
                  <a:gd name="T11" fmla="*/ 166 h 673"/>
                  <a:gd name="T12" fmla="*/ 23 w 112"/>
                  <a:gd name="T13" fmla="*/ 206 h 673"/>
                  <a:gd name="T14" fmla="*/ 19 w 112"/>
                  <a:gd name="T15" fmla="*/ 257 h 673"/>
                  <a:gd name="T16" fmla="*/ 16 w 112"/>
                  <a:gd name="T17" fmla="*/ 314 h 673"/>
                  <a:gd name="T18" fmla="*/ 12 w 112"/>
                  <a:gd name="T19" fmla="*/ 376 h 673"/>
                  <a:gd name="T20" fmla="*/ 10 w 112"/>
                  <a:gd name="T21" fmla="*/ 440 h 673"/>
                  <a:gd name="T22" fmla="*/ 7 w 112"/>
                  <a:gd name="T23" fmla="*/ 499 h 673"/>
                  <a:gd name="T24" fmla="*/ 5 w 112"/>
                  <a:gd name="T25" fmla="*/ 554 h 673"/>
                  <a:gd name="T26" fmla="*/ 2 w 112"/>
                  <a:gd name="T27" fmla="*/ 599 h 673"/>
                  <a:gd name="T28" fmla="*/ 1 w 112"/>
                  <a:gd name="T29" fmla="*/ 632 h 673"/>
                  <a:gd name="T30" fmla="*/ 0 w 112"/>
                  <a:gd name="T31" fmla="*/ 648 h 673"/>
                  <a:gd name="T32" fmla="*/ 2 w 112"/>
                  <a:gd name="T33" fmla="*/ 653 h 673"/>
                  <a:gd name="T34" fmla="*/ 11 w 112"/>
                  <a:gd name="T35" fmla="*/ 668 h 673"/>
                  <a:gd name="T36" fmla="*/ 22 w 112"/>
                  <a:gd name="T37" fmla="*/ 671 h 673"/>
                  <a:gd name="T38" fmla="*/ 27 w 112"/>
                  <a:gd name="T39" fmla="*/ 660 h 673"/>
                  <a:gd name="T40" fmla="*/ 30 w 112"/>
                  <a:gd name="T41" fmla="*/ 640 h 673"/>
                  <a:gd name="T42" fmla="*/ 31 w 112"/>
                  <a:gd name="T43" fmla="*/ 617 h 673"/>
                  <a:gd name="T44" fmla="*/ 32 w 112"/>
                  <a:gd name="T45" fmla="*/ 597 h 673"/>
                  <a:gd name="T46" fmla="*/ 32 w 112"/>
                  <a:gd name="T47" fmla="*/ 587 h 673"/>
                  <a:gd name="T48" fmla="*/ 32 w 112"/>
                  <a:gd name="T49" fmla="*/ 581 h 673"/>
                  <a:gd name="T50" fmla="*/ 33 w 112"/>
                  <a:gd name="T51" fmla="*/ 563 h 673"/>
                  <a:gd name="T52" fmla="*/ 34 w 112"/>
                  <a:gd name="T53" fmla="*/ 530 h 673"/>
                  <a:gd name="T54" fmla="*/ 36 w 112"/>
                  <a:gd name="T55" fmla="*/ 487 h 673"/>
                  <a:gd name="T56" fmla="*/ 38 w 112"/>
                  <a:gd name="T57" fmla="*/ 437 h 673"/>
                  <a:gd name="T58" fmla="*/ 42 w 112"/>
                  <a:gd name="T59" fmla="*/ 384 h 673"/>
                  <a:gd name="T60" fmla="*/ 46 w 112"/>
                  <a:gd name="T61" fmla="*/ 329 h 673"/>
                  <a:gd name="T62" fmla="*/ 51 w 112"/>
                  <a:gd name="T63" fmla="*/ 278 h 673"/>
                  <a:gd name="T64" fmla="*/ 55 w 112"/>
                  <a:gd name="T65" fmla="*/ 231 h 673"/>
                  <a:gd name="T66" fmla="*/ 60 w 112"/>
                  <a:gd name="T67" fmla="*/ 195 h 673"/>
                  <a:gd name="T68" fmla="*/ 67 w 112"/>
                  <a:gd name="T69" fmla="*/ 169 h 673"/>
                  <a:gd name="T70" fmla="*/ 78 w 112"/>
                  <a:gd name="T71" fmla="*/ 135 h 673"/>
                  <a:gd name="T72" fmla="*/ 91 w 112"/>
                  <a:gd name="T73" fmla="*/ 105 h 673"/>
                  <a:gd name="T74" fmla="*/ 100 w 112"/>
                  <a:gd name="T75" fmla="*/ 83 h 673"/>
                  <a:gd name="T76" fmla="*/ 108 w 112"/>
                  <a:gd name="T77" fmla="*/ 67 h 673"/>
                  <a:gd name="T78" fmla="*/ 111 w 112"/>
                  <a:gd name="T79" fmla="*/ 61 h 673"/>
                  <a:gd name="T80" fmla="*/ 106 w 112"/>
                  <a:gd name="T81" fmla="*/ 53 h 673"/>
                  <a:gd name="T82" fmla="*/ 97 w 112"/>
                  <a:gd name="T83" fmla="*/ 42 h 673"/>
                  <a:gd name="T84" fmla="*/ 90 w 112"/>
                  <a:gd name="T85" fmla="*/ 31 h 673"/>
                  <a:gd name="T86" fmla="*/ 80 w 112"/>
                  <a:gd name="T87" fmla="*/ 19 h 673"/>
                  <a:gd name="T88" fmla="*/ 73 w 112"/>
                  <a:gd name="T89" fmla="*/ 7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 h="673">
                    <a:moveTo>
                      <a:pt x="68" y="0"/>
                    </a:moveTo>
                    <a:lnTo>
                      <a:pt x="67" y="1"/>
                    </a:lnTo>
                    <a:lnTo>
                      <a:pt x="66" y="3"/>
                    </a:lnTo>
                    <a:lnTo>
                      <a:pt x="65" y="6"/>
                    </a:lnTo>
                    <a:lnTo>
                      <a:pt x="62" y="11"/>
                    </a:lnTo>
                    <a:lnTo>
                      <a:pt x="60" y="17"/>
                    </a:lnTo>
                    <a:lnTo>
                      <a:pt x="58" y="23"/>
                    </a:lnTo>
                    <a:lnTo>
                      <a:pt x="55" y="32"/>
                    </a:lnTo>
                    <a:lnTo>
                      <a:pt x="53" y="40"/>
                    </a:lnTo>
                    <a:lnTo>
                      <a:pt x="50" y="52"/>
                    </a:lnTo>
                    <a:lnTo>
                      <a:pt x="47" y="62"/>
                    </a:lnTo>
                    <a:lnTo>
                      <a:pt x="42" y="76"/>
                    </a:lnTo>
                    <a:lnTo>
                      <a:pt x="39" y="89"/>
                    </a:lnTo>
                    <a:lnTo>
                      <a:pt x="36" y="104"/>
                    </a:lnTo>
                    <a:lnTo>
                      <a:pt x="33" y="121"/>
                    </a:lnTo>
                    <a:lnTo>
                      <a:pt x="31" y="138"/>
                    </a:lnTo>
                    <a:lnTo>
                      <a:pt x="28" y="156"/>
                    </a:lnTo>
                    <a:lnTo>
                      <a:pt x="27" y="166"/>
                    </a:lnTo>
                    <a:lnTo>
                      <a:pt x="26" y="178"/>
                    </a:lnTo>
                    <a:lnTo>
                      <a:pt x="25" y="191"/>
                    </a:lnTo>
                    <a:lnTo>
                      <a:pt x="23" y="206"/>
                    </a:lnTo>
                    <a:lnTo>
                      <a:pt x="22" y="222"/>
                    </a:lnTo>
                    <a:lnTo>
                      <a:pt x="20" y="239"/>
                    </a:lnTo>
                    <a:lnTo>
                      <a:pt x="19" y="257"/>
                    </a:lnTo>
                    <a:lnTo>
                      <a:pt x="18" y="276"/>
                    </a:lnTo>
                    <a:lnTo>
                      <a:pt x="17" y="294"/>
                    </a:lnTo>
                    <a:lnTo>
                      <a:pt x="16" y="314"/>
                    </a:lnTo>
                    <a:lnTo>
                      <a:pt x="15" y="335"/>
                    </a:lnTo>
                    <a:lnTo>
                      <a:pt x="13" y="355"/>
                    </a:lnTo>
                    <a:lnTo>
                      <a:pt x="12" y="376"/>
                    </a:lnTo>
                    <a:lnTo>
                      <a:pt x="11" y="398"/>
                    </a:lnTo>
                    <a:lnTo>
                      <a:pt x="10" y="419"/>
                    </a:lnTo>
                    <a:lnTo>
                      <a:pt x="10" y="440"/>
                    </a:lnTo>
                    <a:lnTo>
                      <a:pt x="9" y="461"/>
                    </a:lnTo>
                    <a:lnTo>
                      <a:pt x="8" y="481"/>
                    </a:lnTo>
                    <a:lnTo>
                      <a:pt x="7" y="499"/>
                    </a:lnTo>
                    <a:lnTo>
                      <a:pt x="6" y="519"/>
                    </a:lnTo>
                    <a:lnTo>
                      <a:pt x="5" y="537"/>
                    </a:lnTo>
                    <a:lnTo>
                      <a:pt x="5" y="554"/>
                    </a:lnTo>
                    <a:lnTo>
                      <a:pt x="4" y="571"/>
                    </a:lnTo>
                    <a:lnTo>
                      <a:pt x="4" y="586"/>
                    </a:lnTo>
                    <a:lnTo>
                      <a:pt x="2" y="599"/>
                    </a:lnTo>
                    <a:lnTo>
                      <a:pt x="2" y="612"/>
                    </a:lnTo>
                    <a:lnTo>
                      <a:pt x="1" y="623"/>
                    </a:lnTo>
                    <a:lnTo>
                      <a:pt x="1" y="632"/>
                    </a:lnTo>
                    <a:lnTo>
                      <a:pt x="1" y="639"/>
                    </a:lnTo>
                    <a:lnTo>
                      <a:pt x="0" y="645"/>
                    </a:lnTo>
                    <a:lnTo>
                      <a:pt x="0" y="648"/>
                    </a:lnTo>
                    <a:lnTo>
                      <a:pt x="0" y="649"/>
                    </a:lnTo>
                    <a:lnTo>
                      <a:pt x="1" y="650"/>
                    </a:lnTo>
                    <a:lnTo>
                      <a:pt x="2" y="653"/>
                    </a:lnTo>
                    <a:lnTo>
                      <a:pt x="5" y="658"/>
                    </a:lnTo>
                    <a:lnTo>
                      <a:pt x="8" y="664"/>
                    </a:lnTo>
                    <a:lnTo>
                      <a:pt x="11" y="668"/>
                    </a:lnTo>
                    <a:lnTo>
                      <a:pt x="14" y="672"/>
                    </a:lnTo>
                    <a:lnTo>
                      <a:pt x="18" y="673"/>
                    </a:lnTo>
                    <a:lnTo>
                      <a:pt x="22" y="671"/>
                    </a:lnTo>
                    <a:lnTo>
                      <a:pt x="23" y="669"/>
                    </a:lnTo>
                    <a:lnTo>
                      <a:pt x="26" y="665"/>
                    </a:lnTo>
                    <a:lnTo>
                      <a:pt x="27" y="660"/>
                    </a:lnTo>
                    <a:lnTo>
                      <a:pt x="28" y="654"/>
                    </a:lnTo>
                    <a:lnTo>
                      <a:pt x="29" y="648"/>
                    </a:lnTo>
                    <a:lnTo>
                      <a:pt x="30" y="640"/>
                    </a:lnTo>
                    <a:lnTo>
                      <a:pt x="30" y="633"/>
                    </a:lnTo>
                    <a:lnTo>
                      <a:pt x="31" y="626"/>
                    </a:lnTo>
                    <a:lnTo>
                      <a:pt x="31" y="617"/>
                    </a:lnTo>
                    <a:lnTo>
                      <a:pt x="31" y="611"/>
                    </a:lnTo>
                    <a:lnTo>
                      <a:pt x="32" y="604"/>
                    </a:lnTo>
                    <a:lnTo>
                      <a:pt x="32" y="597"/>
                    </a:lnTo>
                    <a:lnTo>
                      <a:pt x="32" y="593"/>
                    </a:lnTo>
                    <a:lnTo>
                      <a:pt x="32" y="589"/>
                    </a:lnTo>
                    <a:lnTo>
                      <a:pt x="32" y="587"/>
                    </a:lnTo>
                    <a:lnTo>
                      <a:pt x="32" y="586"/>
                    </a:lnTo>
                    <a:lnTo>
                      <a:pt x="32" y="585"/>
                    </a:lnTo>
                    <a:lnTo>
                      <a:pt x="32" y="581"/>
                    </a:lnTo>
                    <a:lnTo>
                      <a:pt x="32" y="577"/>
                    </a:lnTo>
                    <a:lnTo>
                      <a:pt x="32" y="570"/>
                    </a:lnTo>
                    <a:lnTo>
                      <a:pt x="33" y="563"/>
                    </a:lnTo>
                    <a:lnTo>
                      <a:pt x="33" y="553"/>
                    </a:lnTo>
                    <a:lnTo>
                      <a:pt x="33" y="542"/>
                    </a:lnTo>
                    <a:lnTo>
                      <a:pt x="34" y="530"/>
                    </a:lnTo>
                    <a:lnTo>
                      <a:pt x="34" y="516"/>
                    </a:lnTo>
                    <a:lnTo>
                      <a:pt x="35" y="503"/>
                    </a:lnTo>
                    <a:lnTo>
                      <a:pt x="36" y="487"/>
                    </a:lnTo>
                    <a:lnTo>
                      <a:pt x="37" y="471"/>
                    </a:lnTo>
                    <a:lnTo>
                      <a:pt x="37" y="454"/>
                    </a:lnTo>
                    <a:lnTo>
                      <a:pt x="38" y="437"/>
                    </a:lnTo>
                    <a:lnTo>
                      <a:pt x="40" y="420"/>
                    </a:lnTo>
                    <a:lnTo>
                      <a:pt x="40" y="402"/>
                    </a:lnTo>
                    <a:lnTo>
                      <a:pt x="42" y="384"/>
                    </a:lnTo>
                    <a:lnTo>
                      <a:pt x="43" y="366"/>
                    </a:lnTo>
                    <a:lnTo>
                      <a:pt x="45" y="348"/>
                    </a:lnTo>
                    <a:lnTo>
                      <a:pt x="46" y="329"/>
                    </a:lnTo>
                    <a:lnTo>
                      <a:pt x="48" y="312"/>
                    </a:lnTo>
                    <a:lnTo>
                      <a:pt x="49" y="294"/>
                    </a:lnTo>
                    <a:lnTo>
                      <a:pt x="51" y="278"/>
                    </a:lnTo>
                    <a:lnTo>
                      <a:pt x="52" y="262"/>
                    </a:lnTo>
                    <a:lnTo>
                      <a:pt x="54" y="246"/>
                    </a:lnTo>
                    <a:lnTo>
                      <a:pt x="55" y="231"/>
                    </a:lnTo>
                    <a:lnTo>
                      <a:pt x="57" y="219"/>
                    </a:lnTo>
                    <a:lnTo>
                      <a:pt x="58" y="205"/>
                    </a:lnTo>
                    <a:lnTo>
                      <a:pt x="60" y="195"/>
                    </a:lnTo>
                    <a:lnTo>
                      <a:pt x="62" y="184"/>
                    </a:lnTo>
                    <a:lnTo>
                      <a:pt x="65" y="176"/>
                    </a:lnTo>
                    <a:lnTo>
                      <a:pt x="67" y="169"/>
                    </a:lnTo>
                    <a:lnTo>
                      <a:pt x="71" y="157"/>
                    </a:lnTo>
                    <a:lnTo>
                      <a:pt x="75" y="145"/>
                    </a:lnTo>
                    <a:lnTo>
                      <a:pt x="78" y="135"/>
                    </a:lnTo>
                    <a:lnTo>
                      <a:pt x="82" y="124"/>
                    </a:lnTo>
                    <a:lnTo>
                      <a:pt x="87" y="115"/>
                    </a:lnTo>
                    <a:lnTo>
                      <a:pt x="91" y="105"/>
                    </a:lnTo>
                    <a:lnTo>
                      <a:pt x="94" y="98"/>
                    </a:lnTo>
                    <a:lnTo>
                      <a:pt x="97" y="89"/>
                    </a:lnTo>
                    <a:lnTo>
                      <a:pt x="100" y="83"/>
                    </a:lnTo>
                    <a:lnTo>
                      <a:pt x="103" y="77"/>
                    </a:lnTo>
                    <a:lnTo>
                      <a:pt x="106" y="73"/>
                    </a:lnTo>
                    <a:lnTo>
                      <a:pt x="108" y="67"/>
                    </a:lnTo>
                    <a:lnTo>
                      <a:pt x="110" y="64"/>
                    </a:lnTo>
                    <a:lnTo>
                      <a:pt x="111" y="62"/>
                    </a:lnTo>
                    <a:lnTo>
                      <a:pt x="111" y="61"/>
                    </a:lnTo>
                    <a:lnTo>
                      <a:pt x="112" y="60"/>
                    </a:lnTo>
                    <a:lnTo>
                      <a:pt x="109" y="57"/>
                    </a:lnTo>
                    <a:lnTo>
                      <a:pt x="106" y="53"/>
                    </a:lnTo>
                    <a:lnTo>
                      <a:pt x="103" y="50"/>
                    </a:lnTo>
                    <a:lnTo>
                      <a:pt x="100" y="45"/>
                    </a:lnTo>
                    <a:lnTo>
                      <a:pt x="97" y="42"/>
                    </a:lnTo>
                    <a:lnTo>
                      <a:pt x="95" y="38"/>
                    </a:lnTo>
                    <a:lnTo>
                      <a:pt x="92" y="34"/>
                    </a:lnTo>
                    <a:lnTo>
                      <a:pt x="90" y="31"/>
                    </a:lnTo>
                    <a:lnTo>
                      <a:pt x="87" y="26"/>
                    </a:lnTo>
                    <a:lnTo>
                      <a:pt x="83" y="23"/>
                    </a:lnTo>
                    <a:lnTo>
                      <a:pt x="80" y="19"/>
                    </a:lnTo>
                    <a:lnTo>
                      <a:pt x="78" y="15"/>
                    </a:lnTo>
                    <a:lnTo>
                      <a:pt x="75" y="12"/>
                    </a:lnTo>
                    <a:lnTo>
                      <a:pt x="73" y="7"/>
                    </a:lnTo>
                    <a:lnTo>
                      <a:pt x="70" y="4"/>
                    </a:lnTo>
                    <a:lnTo>
                      <a:pt x="68"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8" name="Freeform 1156">
                <a:extLst>
                  <a:ext uri="{FF2B5EF4-FFF2-40B4-BE49-F238E27FC236}">
                    <a16:creationId xmlns:a16="http://schemas.microsoft.com/office/drawing/2014/main" id="{17E7FA4D-392F-EB57-A09D-8DCC4EF939BC}"/>
                  </a:ext>
                </a:extLst>
              </p:cNvPr>
              <p:cNvSpPr>
                <a:spLocks/>
              </p:cNvSpPr>
              <p:nvPr/>
            </p:nvSpPr>
            <p:spPr bwMode="auto">
              <a:xfrm>
                <a:off x="4491" y="3798"/>
                <a:ext cx="15" cy="187"/>
              </a:xfrm>
              <a:custGeom>
                <a:avLst/>
                <a:gdLst>
                  <a:gd name="T0" fmla="*/ 2 w 46"/>
                  <a:gd name="T1" fmla="*/ 17 h 561"/>
                  <a:gd name="T2" fmla="*/ 6 w 46"/>
                  <a:gd name="T3" fmla="*/ 11 h 561"/>
                  <a:gd name="T4" fmla="*/ 11 w 46"/>
                  <a:gd name="T5" fmla="*/ 6 h 561"/>
                  <a:gd name="T6" fmla="*/ 15 w 46"/>
                  <a:gd name="T7" fmla="*/ 1 h 561"/>
                  <a:gd name="T8" fmla="*/ 16 w 46"/>
                  <a:gd name="T9" fmla="*/ 0 h 561"/>
                  <a:gd name="T10" fmla="*/ 19 w 46"/>
                  <a:gd name="T11" fmla="*/ 7 h 561"/>
                  <a:gd name="T12" fmla="*/ 24 w 46"/>
                  <a:gd name="T13" fmla="*/ 22 h 561"/>
                  <a:gd name="T14" fmla="*/ 30 w 46"/>
                  <a:gd name="T15" fmla="*/ 42 h 561"/>
                  <a:gd name="T16" fmla="*/ 35 w 46"/>
                  <a:gd name="T17" fmla="*/ 66 h 561"/>
                  <a:gd name="T18" fmla="*/ 40 w 46"/>
                  <a:gd name="T19" fmla="*/ 92 h 561"/>
                  <a:gd name="T20" fmla="*/ 44 w 46"/>
                  <a:gd name="T21" fmla="*/ 119 h 561"/>
                  <a:gd name="T22" fmla="*/ 46 w 46"/>
                  <a:gd name="T23" fmla="*/ 147 h 561"/>
                  <a:gd name="T24" fmla="*/ 46 w 46"/>
                  <a:gd name="T25" fmla="*/ 167 h 561"/>
                  <a:gd name="T26" fmla="*/ 46 w 46"/>
                  <a:gd name="T27" fmla="*/ 186 h 561"/>
                  <a:gd name="T28" fmla="*/ 45 w 46"/>
                  <a:gd name="T29" fmla="*/ 209 h 561"/>
                  <a:gd name="T30" fmla="*/ 45 w 46"/>
                  <a:gd name="T31" fmla="*/ 236 h 561"/>
                  <a:gd name="T32" fmla="*/ 44 w 46"/>
                  <a:gd name="T33" fmla="*/ 267 h 561"/>
                  <a:gd name="T34" fmla="*/ 44 w 46"/>
                  <a:gd name="T35" fmla="*/ 300 h 561"/>
                  <a:gd name="T36" fmla="*/ 43 w 46"/>
                  <a:gd name="T37" fmla="*/ 334 h 561"/>
                  <a:gd name="T38" fmla="*/ 42 w 46"/>
                  <a:gd name="T39" fmla="*/ 369 h 561"/>
                  <a:gd name="T40" fmla="*/ 41 w 46"/>
                  <a:gd name="T41" fmla="*/ 403 h 561"/>
                  <a:gd name="T42" fmla="*/ 40 w 46"/>
                  <a:gd name="T43" fmla="*/ 436 h 561"/>
                  <a:gd name="T44" fmla="*/ 39 w 46"/>
                  <a:gd name="T45" fmla="*/ 467 h 561"/>
                  <a:gd name="T46" fmla="*/ 39 w 46"/>
                  <a:gd name="T47" fmla="*/ 496 h 561"/>
                  <a:gd name="T48" fmla="*/ 38 w 46"/>
                  <a:gd name="T49" fmla="*/ 520 h 561"/>
                  <a:gd name="T50" fmla="*/ 38 w 46"/>
                  <a:gd name="T51" fmla="*/ 540 h 561"/>
                  <a:gd name="T52" fmla="*/ 37 w 46"/>
                  <a:gd name="T53" fmla="*/ 554 h 561"/>
                  <a:gd name="T54" fmla="*/ 37 w 46"/>
                  <a:gd name="T55" fmla="*/ 560 h 561"/>
                  <a:gd name="T56" fmla="*/ 36 w 46"/>
                  <a:gd name="T57" fmla="*/ 561 h 561"/>
                  <a:gd name="T58" fmla="*/ 31 w 46"/>
                  <a:gd name="T59" fmla="*/ 560 h 561"/>
                  <a:gd name="T60" fmla="*/ 24 w 46"/>
                  <a:gd name="T61" fmla="*/ 555 h 561"/>
                  <a:gd name="T62" fmla="*/ 19 w 46"/>
                  <a:gd name="T63" fmla="*/ 545 h 561"/>
                  <a:gd name="T64" fmla="*/ 18 w 46"/>
                  <a:gd name="T65" fmla="*/ 534 h 561"/>
                  <a:gd name="T66" fmla="*/ 18 w 46"/>
                  <a:gd name="T67" fmla="*/ 523 h 561"/>
                  <a:gd name="T68" fmla="*/ 19 w 46"/>
                  <a:gd name="T69" fmla="*/ 507 h 561"/>
                  <a:gd name="T70" fmla="*/ 19 w 46"/>
                  <a:gd name="T71" fmla="*/ 487 h 561"/>
                  <a:gd name="T72" fmla="*/ 20 w 46"/>
                  <a:gd name="T73" fmla="*/ 464 h 561"/>
                  <a:gd name="T74" fmla="*/ 21 w 46"/>
                  <a:gd name="T75" fmla="*/ 437 h 561"/>
                  <a:gd name="T76" fmla="*/ 22 w 46"/>
                  <a:gd name="T77" fmla="*/ 407 h 561"/>
                  <a:gd name="T78" fmla="*/ 23 w 46"/>
                  <a:gd name="T79" fmla="*/ 377 h 561"/>
                  <a:gd name="T80" fmla="*/ 24 w 46"/>
                  <a:gd name="T81" fmla="*/ 345 h 561"/>
                  <a:gd name="T82" fmla="*/ 24 w 46"/>
                  <a:gd name="T83" fmla="*/ 315 h 561"/>
                  <a:gd name="T84" fmla="*/ 25 w 46"/>
                  <a:gd name="T85" fmla="*/ 283 h 561"/>
                  <a:gd name="T86" fmla="*/ 25 w 46"/>
                  <a:gd name="T87" fmla="*/ 255 h 561"/>
                  <a:gd name="T88" fmla="*/ 26 w 46"/>
                  <a:gd name="T89" fmla="*/ 228 h 561"/>
                  <a:gd name="T90" fmla="*/ 25 w 46"/>
                  <a:gd name="T91" fmla="*/ 204 h 561"/>
                  <a:gd name="T92" fmla="*/ 25 w 46"/>
                  <a:gd name="T93" fmla="*/ 182 h 561"/>
                  <a:gd name="T94" fmla="*/ 24 w 46"/>
                  <a:gd name="T95" fmla="*/ 167 h 561"/>
                  <a:gd name="T96" fmla="*/ 23 w 46"/>
                  <a:gd name="T97" fmla="*/ 149 h 561"/>
                  <a:gd name="T98" fmla="*/ 20 w 46"/>
                  <a:gd name="T99" fmla="*/ 125 h 561"/>
                  <a:gd name="T100" fmla="*/ 16 w 46"/>
                  <a:gd name="T101" fmla="*/ 102 h 561"/>
                  <a:gd name="T102" fmla="*/ 12 w 46"/>
                  <a:gd name="T103" fmla="*/ 78 h 561"/>
                  <a:gd name="T104" fmla="*/ 7 w 46"/>
                  <a:gd name="T105" fmla="*/ 58 h 561"/>
                  <a:gd name="T106" fmla="*/ 4 w 46"/>
                  <a:gd name="T107" fmla="*/ 41 h 561"/>
                  <a:gd name="T108" fmla="*/ 2 w 46"/>
                  <a:gd name="T109" fmla="*/ 28 h 561"/>
                  <a:gd name="T110" fmla="*/ 0 w 46"/>
                  <a:gd name="T111" fmla="*/ 22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561">
                    <a:moveTo>
                      <a:pt x="0" y="21"/>
                    </a:moveTo>
                    <a:lnTo>
                      <a:pt x="2" y="17"/>
                    </a:lnTo>
                    <a:lnTo>
                      <a:pt x="4" y="14"/>
                    </a:lnTo>
                    <a:lnTo>
                      <a:pt x="6" y="11"/>
                    </a:lnTo>
                    <a:lnTo>
                      <a:pt x="10" y="8"/>
                    </a:lnTo>
                    <a:lnTo>
                      <a:pt x="11" y="6"/>
                    </a:lnTo>
                    <a:lnTo>
                      <a:pt x="13" y="3"/>
                    </a:lnTo>
                    <a:lnTo>
                      <a:pt x="15" y="1"/>
                    </a:lnTo>
                    <a:lnTo>
                      <a:pt x="16" y="0"/>
                    </a:lnTo>
                    <a:lnTo>
                      <a:pt x="16" y="0"/>
                    </a:lnTo>
                    <a:lnTo>
                      <a:pt x="18" y="3"/>
                    </a:lnTo>
                    <a:lnTo>
                      <a:pt x="19" y="7"/>
                    </a:lnTo>
                    <a:lnTo>
                      <a:pt x="21" y="13"/>
                    </a:lnTo>
                    <a:lnTo>
                      <a:pt x="24" y="22"/>
                    </a:lnTo>
                    <a:lnTo>
                      <a:pt x="26" y="31"/>
                    </a:lnTo>
                    <a:lnTo>
                      <a:pt x="30" y="42"/>
                    </a:lnTo>
                    <a:lnTo>
                      <a:pt x="32" y="53"/>
                    </a:lnTo>
                    <a:lnTo>
                      <a:pt x="35" y="66"/>
                    </a:lnTo>
                    <a:lnTo>
                      <a:pt x="38" y="78"/>
                    </a:lnTo>
                    <a:lnTo>
                      <a:pt x="40" y="92"/>
                    </a:lnTo>
                    <a:lnTo>
                      <a:pt x="42" y="106"/>
                    </a:lnTo>
                    <a:lnTo>
                      <a:pt x="44" y="119"/>
                    </a:lnTo>
                    <a:lnTo>
                      <a:pt x="45" y="133"/>
                    </a:lnTo>
                    <a:lnTo>
                      <a:pt x="46" y="147"/>
                    </a:lnTo>
                    <a:lnTo>
                      <a:pt x="46" y="160"/>
                    </a:lnTo>
                    <a:lnTo>
                      <a:pt x="46" y="167"/>
                    </a:lnTo>
                    <a:lnTo>
                      <a:pt x="46" y="175"/>
                    </a:lnTo>
                    <a:lnTo>
                      <a:pt x="46" y="186"/>
                    </a:lnTo>
                    <a:lnTo>
                      <a:pt x="46" y="196"/>
                    </a:lnTo>
                    <a:lnTo>
                      <a:pt x="45" y="209"/>
                    </a:lnTo>
                    <a:lnTo>
                      <a:pt x="45" y="222"/>
                    </a:lnTo>
                    <a:lnTo>
                      <a:pt x="45" y="236"/>
                    </a:lnTo>
                    <a:lnTo>
                      <a:pt x="45" y="251"/>
                    </a:lnTo>
                    <a:lnTo>
                      <a:pt x="44" y="267"/>
                    </a:lnTo>
                    <a:lnTo>
                      <a:pt x="44" y="283"/>
                    </a:lnTo>
                    <a:lnTo>
                      <a:pt x="44" y="300"/>
                    </a:lnTo>
                    <a:lnTo>
                      <a:pt x="43" y="317"/>
                    </a:lnTo>
                    <a:lnTo>
                      <a:pt x="43" y="334"/>
                    </a:lnTo>
                    <a:lnTo>
                      <a:pt x="42" y="351"/>
                    </a:lnTo>
                    <a:lnTo>
                      <a:pt x="42" y="369"/>
                    </a:lnTo>
                    <a:lnTo>
                      <a:pt x="42" y="386"/>
                    </a:lnTo>
                    <a:lnTo>
                      <a:pt x="41" y="403"/>
                    </a:lnTo>
                    <a:lnTo>
                      <a:pt x="41" y="420"/>
                    </a:lnTo>
                    <a:lnTo>
                      <a:pt x="40" y="436"/>
                    </a:lnTo>
                    <a:lnTo>
                      <a:pt x="40" y="453"/>
                    </a:lnTo>
                    <a:lnTo>
                      <a:pt x="39" y="467"/>
                    </a:lnTo>
                    <a:lnTo>
                      <a:pt x="39" y="482"/>
                    </a:lnTo>
                    <a:lnTo>
                      <a:pt x="39" y="496"/>
                    </a:lnTo>
                    <a:lnTo>
                      <a:pt x="38" y="508"/>
                    </a:lnTo>
                    <a:lnTo>
                      <a:pt x="38" y="520"/>
                    </a:lnTo>
                    <a:lnTo>
                      <a:pt x="38" y="530"/>
                    </a:lnTo>
                    <a:lnTo>
                      <a:pt x="38" y="540"/>
                    </a:lnTo>
                    <a:lnTo>
                      <a:pt x="37" y="547"/>
                    </a:lnTo>
                    <a:lnTo>
                      <a:pt x="37" y="554"/>
                    </a:lnTo>
                    <a:lnTo>
                      <a:pt x="37" y="558"/>
                    </a:lnTo>
                    <a:lnTo>
                      <a:pt x="37" y="560"/>
                    </a:lnTo>
                    <a:lnTo>
                      <a:pt x="37" y="561"/>
                    </a:lnTo>
                    <a:lnTo>
                      <a:pt x="36" y="561"/>
                    </a:lnTo>
                    <a:lnTo>
                      <a:pt x="34" y="561"/>
                    </a:lnTo>
                    <a:lnTo>
                      <a:pt x="31" y="560"/>
                    </a:lnTo>
                    <a:lnTo>
                      <a:pt x="27" y="558"/>
                    </a:lnTo>
                    <a:lnTo>
                      <a:pt x="24" y="555"/>
                    </a:lnTo>
                    <a:lnTo>
                      <a:pt x="21" y="550"/>
                    </a:lnTo>
                    <a:lnTo>
                      <a:pt x="19" y="545"/>
                    </a:lnTo>
                    <a:lnTo>
                      <a:pt x="18" y="537"/>
                    </a:lnTo>
                    <a:lnTo>
                      <a:pt x="18" y="534"/>
                    </a:lnTo>
                    <a:lnTo>
                      <a:pt x="18" y="529"/>
                    </a:lnTo>
                    <a:lnTo>
                      <a:pt x="18" y="523"/>
                    </a:lnTo>
                    <a:lnTo>
                      <a:pt x="18" y="516"/>
                    </a:lnTo>
                    <a:lnTo>
                      <a:pt x="19" y="507"/>
                    </a:lnTo>
                    <a:lnTo>
                      <a:pt x="19" y="498"/>
                    </a:lnTo>
                    <a:lnTo>
                      <a:pt x="19" y="487"/>
                    </a:lnTo>
                    <a:lnTo>
                      <a:pt x="20" y="476"/>
                    </a:lnTo>
                    <a:lnTo>
                      <a:pt x="20" y="464"/>
                    </a:lnTo>
                    <a:lnTo>
                      <a:pt x="21" y="451"/>
                    </a:lnTo>
                    <a:lnTo>
                      <a:pt x="21" y="437"/>
                    </a:lnTo>
                    <a:lnTo>
                      <a:pt x="21" y="423"/>
                    </a:lnTo>
                    <a:lnTo>
                      <a:pt x="22" y="407"/>
                    </a:lnTo>
                    <a:lnTo>
                      <a:pt x="22" y="393"/>
                    </a:lnTo>
                    <a:lnTo>
                      <a:pt x="23" y="377"/>
                    </a:lnTo>
                    <a:lnTo>
                      <a:pt x="23" y="361"/>
                    </a:lnTo>
                    <a:lnTo>
                      <a:pt x="24" y="345"/>
                    </a:lnTo>
                    <a:lnTo>
                      <a:pt x="24" y="331"/>
                    </a:lnTo>
                    <a:lnTo>
                      <a:pt x="24" y="315"/>
                    </a:lnTo>
                    <a:lnTo>
                      <a:pt x="25" y="299"/>
                    </a:lnTo>
                    <a:lnTo>
                      <a:pt x="25" y="283"/>
                    </a:lnTo>
                    <a:lnTo>
                      <a:pt x="25" y="269"/>
                    </a:lnTo>
                    <a:lnTo>
                      <a:pt x="25" y="255"/>
                    </a:lnTo>
                    <a:lnTo>
                      <a:pt x="25" y="240"/>
                    </a:lnTo>
                    <a:lnTo>
                      <a:pt x="26" y="228"/>
                    </a:lnTo>
                    <a:lnTo>
                      <a:pt x="26" y="215"/>
                    </a:lnTo>
                    <a:lnTo>
                      <a:pt x="25" y="204"/>
                    </a:lnTo>
                    <a:lnTo>
                      <a:pt x="25" y="192"/>
                    </a:lnTo>
                    <a:lnTo>
                      <a:pt x="25" y="182"/>
                    </a:lnTo>
                    <a:lnTo>
                      <a:pt x="25" y="174"/>
                    </a:lnTo>
                    <a:lnTo>
                      <a:pt x="24" y="167"/>
                    </a:lnTo>
                    <a:lnTo>
                      <a:pt x="24" y="160"/>
                    </a:lnTo>
                    <a:lnTo>
                      <a:pt x="23" y="149"/>
                    </a:lnTo>
                    <a:lnTo>
                      <a:pt x="21" y="137"/>
                    </a:lnTo>
                    <a:lnTo>
                      <a:pt x="20" y="125"/>
                    </a:lnTo>
                    <a:lnTo>
                      <a:pt x="18" y="113"/>
                    </a:lnTo>
                    <a:lnTo>
                      <a:pt x="16" y="102"/>
                    </a:lnTo>
                    <a:lnTo>
                      <a:pt x="14" y="90"/>
                    </a:lnTo>
                    <a:lnTo>
                      <a:pt x="12" y="78"/>
                    </a:lnTo>
                    <a:lnTo>
                      <a:pt x="10" y="68"/>
                    </a:lnTo>
                    <a:lnTo>
                      <a:pt x="7" y="58"/>
                    </a:lnTo>
                    <a:lnTo>
                      <a:pt x="6" y="49"/>
                    </a:lnTo>
                    <a:lnTo>
                      <a:pt x="4" y="41"/>
                    </a:lnTo>
                    <a:lnTo>
                      <a:pt x="3" y="33"/>
                    </a:lnTo>
                    <a:lnTo>
                      <a:pt x="2" y="28"/>
                    </a:lnTo>
                    <a:lnTo>
                      <a:pt x="1" y="24"/>
                    </a:lnTo>
                    <a:lnTo>
                      <a:pt x="0" y="22"/>
                    </a:lnTo>
                    <a:lnTo>
                      <a:pt x="0" y="21"/>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9" name="Freeform 1157">
                <a:extLst>
                  <a:ext uri="{FF2B5EF4-FFF2-40B4-BE49-F238E27FC236}">
                    <a16:creationId xmlns:a16="http://schemas.microsoft.com/office/drawing/2014/main" id="{18B1A72C-EF06-D919-F2CD-65D65CFF1754}"/>
                  </a:ext>
                </a:extLst>
              </p:cNvPr>
              <p:cNvSpPr>
                <a:spLocks/>
              </p:cNvSpPr>
              <p:nvPr/>
            </p:nvSpPr>
            <p:spPr bwMode="auto">
              <a:xfrm>
                <a:off x="4619" y="3688"/>
                <a:ext cx="12" cy="203"/>
              </a:xfrm>
              <a:custGeom>
                <a:avLst/>
                <a:gdLst>
                  <a:gd name="T0" fmla="*/ 1 w 36"/>
                  <a:gd name="T1" fmla="*/ 15 h 610"/>
                  <a:gd name="T2" fmla="*/ 1 w 36"/>
                  <a:gd name="T3" fmla="*/ 48 h 610"/>
                  <a:gd name="T4" fmla="*/ 1 w 36"/>
                  <a:gd name="T5" fmla="*/ 84 h 610"/>
                  <a:gd name="T6" fmla="*/ 0 w 36"/>
                  <a:gd name="T7" fmla="*/ 120 h 610"/>
                  <a:gd name="T8" fmla="*/ 0 w 36"/>
                  <a:gd name="T9" fmla="*/ 159 h 610"/>
                  <a:gd name="T10" fmla="*/ 0 w 36"/>
                  <a:gd name="T11" fmla="*/ 200 h 610"/>
                  <a:gd name="T12" fmla="*/ 1 w 36"/>
                  <a:gd name="T13" fmla="*/ 241 h 610"/>
                  <a:gd name="T14" fmla="*/ 1 w 36"/>
                  <a:gd name="T15" fmla="*/ 283 h 610"/>
                  <a:gd name="T16" fmla="*/ 1 w 36"/>
                  <a:gd name="T17" fmla="*/ 325 h 610"/>
                  <a:gd name="T18" fmla="*/ 2 w 36"/>
                  <a:gd name="T19" fmla="*/ 367 h 610"/>
                  <a:gd name="T20" fmla="*/ 3 w 36"/>
                  <a:gd name="T21" fmla="*/ 407 h 610"/>
                  <a:gd name="T22" fmla="*/ 4 w 36"/>
                  <a:gd name="T23" fmla="*/ 447 h 610"/>
                  <a:gd name="T24" fmla="*/ 6 w 36"/>
                  <a:gd name="T25" fmla="*/ 485 h 610"/>
                  <a:gd name="T26" fmla="*/ 8 w 36"/>
                  <a:gd name="T27" fmla="*/ 521 h 610"/>
                  <a:gd name="T28" fmla="*/ 9 w 36"/>
                  <a:gd name="T29" fmla="*/ 555 h 610"/>
                  <a:gd name="T30" fmla="*/ 11 w 36"/>
                  <a:gd name="T31" fmla="*/ 585 h 610"/>
                  <a:gd name="T32" fmla="*/ 16 w 36"/>
                  <a:gd name="T33" fmla="*/ 605 h 610"/>
                  <a:gd name="T34" fmla="*/ 23 w 36"/>
                  <a:gd name="T35" fmla="*/ 610 h 610"/>
                  <a:gd name="T36" fmla="*/ 29 w 36"/>
                  <a:gd name="T37" fmla="*/ 606 h 610"/>
                  <a:gd name="T38" fmla="*/ 33 w 36"/>
                  <a:gd name="T39" fmla="*/ 591 h 610"/>
                  <a:gd name="T40" fmla="*/ 35 w 36"/>
                  <a:gd name="T41" fmla="*/ 562 h 610"/>
                  <a:gd name="T42" fmla="*/ 35 w 36"/>
                  <a:gd name="T43" fmla="*/ 527 h 610"/>
                  <a:gd name="T44" fmla="*/ 36 w 36"/>
                  <a:gd name="T45" fmla="*/ 491 h 610"/>
                  <a:gd name="T46" fmla="*/ 36 w 36"/>
                  <a:gd name="T47" fmla="*/ 455 h 610"/>
                  <a:gd name="T48" fmla="*/ 36 w 36"/>
                  <a:gd name="T49" fmla="*/ 419 h 610"/>
                  <a:gd name="T50" fmla="*/ 36 w 36"/>
                  <a:gd name="T51" fmla="*/ 382 h 610"/>
                  <a:gd name="T52" fmla="*/ 35 w 36"/>
                  <a:gd name="T53" fmla="*/ 344 h 610"/>
                  <a:gd name="T54" fmla="*/ 33 w 36"/>
                  <a:gd name="T55" fmla="*/ 307 h 610"/>
                  <a:gd name="T56" fmla="*/ 32 w 36"/>
                  <a:gd name="T57" fmla="*/ 270 h 610"/>
                  <a:gd name="T58" fmla="*/ 31 w 36"/>
                  <a:gd name="T59" fmla="*/ 233 h 610"/>
                  <a:gd name="T60" fmla="*/ 28 w 36"/>
                  <a:gd name="T61" fmla="*/ 196 h 610"/>
                  <a:gd name="T62" fmla="*/ 25 w 36"/>
                  <a:gd name="T63" fmla="*/ 159 h 610"/>
                  <a:gd name="T64" fmla="*/ 22 w 36"/>
                  <a:gd name="T65" fmla="*/ 122 h 610"/>
                  <a:gd name="T66" fmla="*/ 17 w 36"/>
                  <a:gd name="T67" fmla="*/ 87 h 610"/>
                  <a:gd name="T68" fmla="*/ 11 w 36"/>
                  <a:gd name="T69" fmla="*/ 52 h 610"/>
                  <a:gd name="T70" fmla="*/ 5 w 36"/>
                  <a:gd name="T71" fmla="*/ 17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610">
                    <a:moveTo>
                      <a:pt x="1" y="0"/>
                    </a:moveTo>
                    <a:lnTo>
                      <a:pt x="1" y="15"/>
                    </a:lnTo>
                    <a:lnTo>
                      <a:pt x="1" y="32"/>
                    </a:lnTo>
                    <a:lnTo>
                      <a:pt x="1" y="48"/>
                    </a:lnTo>
                    <a:lnTo>
                      <a:pt x="1" y="66"/>
                    </a:lnTo>
                    <a:lnTo>
                      <a:pt x="1" y="84"/>
                    </a:lnTo>
                    <a:lnTo>
                      <a:pt x="1" y="101"/>
                    </a:lnTo>
                    <a:lnTo>
                      <a:pt x="0" y="120"/>
                    </a:lnTo>
                    <a:lnTo>
                      <a:pt x="0" y="139"/>
                    </a:lnTo>
                    <a:lnTo>
                      <a:pt x="0" y="159"/>
                    </a:lnTo>
                    <a:lnTo>
                      <a:pt x="0" y="179"/>
                    </a:lnTo>
                    <a:lnTo>
                      <a:pt x="0" y="200"/>
                    </a:lnTo>
                    <a:lnTo>
                      <a:pt x="1" y="221"/>
                    </a:lnTo>
                    <a:lnTo>
                      <a:pt x="1" y="241"/>
                    </a:lnTo>
                    <a:lnTo>
                      <a:pt x="1" y="262"/>
                    </a:lnTo>
                    <a:lnTo>
                      <a:pt x="1" y="283"/>
                    </a:lnTo>
                    <a:lnTo>
                      <a:pt x="1" y="304"/>
                    </a:lnTo>
                    <a:lnTo>
                      <a:pt x="1" y="325"/>
                    </a:lnTo>
                    <a:lnTo>
                      <a:pt x="2" y="346"/>
                    </a:lnTo>
                    <a:lnTo>
                      <a:pt x="2" y="367"/>
                    </a:lnTo>
                    <a:lnTo>
                      <a:pt x="3" y="387"/>
                    </a:lnTo>
                    <a:lnTo>
                      <a:pt x="3" y="407"/>
                    </a:lnTo>
                    <a:lnTo>
                      <a:pt x="4" y="427"/>
                    </a:lnTo>
                    <a:lnTo>
                      <a:pt x="4" y="447"/>
                    </a:lnTo>
                    <a:lnTo>
                      <a:pt x="5" y="466"/>
                    </a:lnTo>
                    <a:lnTo>
                      <a:pt x="6" y="485"/>
                    </a:lnTo>
                    <a:lnTo>
                      <a:pt x="6" y="504"/>
                    </a:lnTo>
                    <a:lnTo>
                      <a:pt x="8" y="521"/>
                    </a:lnTo>
                    <a:lnTo>
                      <a:pt x="8" y="538"/>
                    </a:lnTo>
                    <a:lnTo>
                      <a:pt x="9" y="555"/>
                    </a:lnTo>
                    <a:lnTo>
                      <a:pt x="10" y="570"/>
                    </a:lnTo>
                    <a:lnTo>
                      <a:pt x="11" y="585"/>
                    </a:lnTo>
                    <a:lnTo>
                      <a:pt x="14" y="599"/>
                    </a:lnTo>
                    <a:lnTo>
                      <a:pt x="16" y="605"/>
                    </a:lnTo>
                    <a:lnTo>
                      <a:pt x="19" y="609"/>
                    </a:lnTo>
                    <a:lnTo>
                      <a:pt x="23" y="610"/>
                    </a:lnTo>
                    <a:lnTo>
                      <a:pt x="26" y="609"/>
                    </a:lnTo>
                    <a:lnTo>
                      <a:pt x="29" y="606"/>
                    </a:lnTo>
                    <a:lnTo>
                      <a:pt x="32" y="600"/>
                    </a:lnTo>
                    <a:lnTo>
                      <a:pt x="33" y="591"/>
                    </a:lnTo>
                    <a:lnTo>
                      <a:pt x="35" y="580"/>
                    </a:lnTo>
                    <a:lnTo>
                      <a:pt x="35" y="562"/>
                    </a:lnTo>
                    <a:lnTo>
                      <a:pt x="35" y="545"/>
                    </a:lnTo>
                    <a:lnTo>
                      <a:pt x="35" y="527"/>
                    </a:lnTo>
                    <a:lnTo>
                      <a:pt x="36" y="509"/>
                    </a:lnTo>
                    <a:lnTo>
                      <a:pt x="36" y="491"/>
                    </a:lnTo>
                    <a:lnTo>
                      <a:pt x="36" y="474"/>
                    </a:lnTo>
                    <a:lnTo>
                      <a:pt x="36" y="455"/>
                    </a:lnTo>
                    <a:lnTo>
                      <a:pt x="36" y="437"/>
                    </a:lnTo>
                    <a:lnTo>
                      <a:pt x="36" y="419"/>
                    </a:lnTo>
                    <a:lnTo>
                      <a:pt x="36" y="400"/>
                    </a:lnTo>
                    <a:lnTo>
                      <a:pt x="36" y="382"/>
                    </a:lnTo>
                    <a:lnTo>
                      <a:pt x="36" y="363"/>
                    </a:lnTo>
                    <a:lnTo>
                      <a:pt x="35" y="344"/>
                    </a:lnTo>
                    <a:lnTo>
                      <a:pt x="35" y="326"/>
                    </a:lnTo>
                    <a:lnTo>
                      <a:pt x="33" y="307"/>
                    </a:lnTo>
                    <a:lnTo>
                      <a:pt x="33" y="289"/>
                    </a:lnTo>
                    <a:lnTo>
                      <a:pt x="32" y="270"/>
                    </a:lnTo>
                    <a:lnTo>
                      <a:pt x="31" y="252"/>
                    </a:lnTo>
                    <a:lnTo>
                      <a:pt x="31" y="233"/>
                    </a:lnTo>
                    <a:lnTo>
                      <a:pt x="29" y="214"/>
                    </a:lnTo>
                    <a:lnTo>
                      <a:pt x="28" y="196"/>
                    </a:lnTo>
                    <a:lnTo>
                      <a:pt x="27" y="177"/>
                    </a:lnTo>
                    <a:lnTo>
                      <a:pt x="25" y="159"/>
                    </a:lnTo>
                    <a:lnTo>
                      <a:pt x="24" y="141"/>
                    </a:lnTo>
                    <a:lnTo>
                      <a:pt x="22" y="122"/>
                    </a:lnTo>
                    <a:lnTo>
                      <a:pt x="20" y="105"/>
                    </a:lnTo>
                    <a:lnTo>
                      <a:pt x="17" y="87"/>
                    </a:lnTo>
                    <a:lnTo>
                      <a:pt x="15" y="70"/>
                    </a:lnTo>
                    <a:lnTo>
                      <a:pt x="11" y="52"/>
                    </a:lnTo>
                    <a:lnTo>
                      <a:pt x="8" y="35"/>
                    </a:lnTo>
                    <a:lnTo>
                      <a:pt x="5" y="17"/>
                    </a:lnTo>
                    <a:lnTo>
                      <a:pt x="1" y="0"/>
                    </a:lnTo>
                    <a:close/>
                  </a:path>
                </a:pathLst>
              </a:custGeom>
              <a:solidFill>
                <a:srgbClr val="66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0" name="Freeform 1158">
                <a:extLst>
                  <a:ext uri="{FF2B5EF4-FFF2-40B4-BE49-F238E27FC236}">
                    <a16:creationId xmlns:a16="http://schemas.microsoft.com/office/drawing/2014/main" id="{51ED0317-9160-A5C7-24C9-10D7A9D5CD1D}"/>
                  </a:ext>
                </a:extLst>
              </p:cNvPr>
              <p:cNvSpPr>
                <a:spLocks/>
              </p:cNvSpPr>
              <p:nvPr/>
            </p:nvSpPr>
            <p:spPr bwMode="auto">
              <a:xfrm>
                <a:off x="4613" y="3529"/>
                <a:ext cx="14" cy="115"/>
              </a:xfrm>
              <a:custGeom>
                <a:avLst/>
                <a:gdLst>
                  <a:gd name="T0" fmla="*/ 1 w 44"/>
                  <a:gd name="T1" fmla="*/ 0 h 344"/>
                  <a:gd name="T2" fmla="*/ 0 w 44"/>
                  <a:gd name="T3" fmla="*/ 10 h 344"/>
                  <a:gd name="T4" fmla="*/ 0 w 44"/>
                  <a:gd name="T5" fmla="*/ 28 h 344"/>
                  <a:gd name="T6" fmla="*/ 0 w 44"/>
                  <a:gd name="T7" fmla="*/ 52 h 344"/>
                  <a:gd name="T8" fmla="*/ 1 w 44"/>
                  <a:gd name="T9" fmla="*/ 80 h 344"/>
                  <a:gd name="T10" fmla="*/ 2 w 44"/>
                  <a:gd name="T11" fmla="*/ 113 h 344"/>
                  <a:gd name="T12" fmla="*/ 4 w 44"/>
                  <a:gd name="T13" fmla="*/ 148 h 344"/>
                  <a:gd name="T14" fmla="*/ 5 w 44"/>
                  <a:gd name="T15" fmla="*/ 184 h 344"/>
                  <a:gd name="T16" fmla="*/ 6 w 44"/>
                  <a:gd name="T17" fmla="*/ 220 h 344"/>
                  <a:gd name="T18" fmla="*/ 8 w 44"/>
                  <a:gd name="T19" fmla="*/ 254 h 344"/>
                  <a:gd name="T20" fmla="*/ 10 w 44"/>
                  <a:gd name="T21" fmla="*/ 284 h 344"/>
                  <a:gd name="T22" fmla="*/ 12 w 44"/>
                  <a:gd name="T23" fmla="*/ 309 h 344"/>
                  <a:gd name="T24" fmla="*/ 14 w 44"/>
                  <a:gd name="T25" fmla="*/ 328 h 344"/>
                  <a:gd name="T26" fmla="*/ 15 w 44"/>
                  <a:gd name="T27" fmla="*/ 341 h 344"/>
                  <a:gd name="T28" fmla="*/ 16 w 44"/>
                  <a:gd name="T29" fmla="*/ 344 h 344"/>
                  <a:gd name="T30" fmla="*/ 16 w 44"/>
                  <a:gd name="T31" fmla="*/ 337 h 344"/>
                  <a:gd name="T32" fmla="*/ 17 w 44"/>
                  <a:gd name="T33" fmla="*/ 319 h 344"/>
                  <a:gd name="T34" fmla="*/ 18 w 44"/>
                  <a:gd name="T35" fmla="*/ 298 h 344"/>
                  <a:gd name="T36" fmla="*/ 19 w 44"/>
                  <a:gd name="T37" fmla="*/ 278 h 344"/>
                  <a:gd name="T38" fmla="*/ 20 w 44"/>
                  <a:gd name="T39" fmla="*/ 258 h 344"/>
                  <a:gd name="T40" fmla="*/ 22 w 44"/>
                  <a:gd name="T41" fmla="*/ 239 h 344"/>
                  <a:gd name="T42" fmla="*/ 24 w 44"/>
                  <a:gd name="T43" fmla="*/ 219 h 344"/>
                  <a:gd name="T44" fmla="*/ 27 w 44"/>
                  <a:gd name="T45" fmla="*/ 198 h 344"/>
                  <a:gd name="T46" fmla="*/ 29 w 44"/>
                  <a:gd name="T47" fmla="*/ 178 h 344"/>
                  <a:gd name="T48" fmla="*/ 32 w 44"/>
                  <a:gd name="T49" fmla="*/ 158 h 344"/>
                  <a:gd name="T50" fmla="*/ 34 w 44"/>
                  <a:gd name="T51" fmla="*/ 138 h 344"/>
                  <a:gd name="T52" fmla="*/ 36 w 44"/>
                  <a:gd name="T53" fmla="*/ 119 h 344"/>
                  <a:gd name="T54" fmla="*/ 38 w 44"/>
                  <a:gd name="T55" fmla="*/ 99 h 344"/>
                  <a:gd name="T56" fmla="*/ 40 w 44"/>
                  <a:gd name="T57" fmla="*/ 79 h 344"/>
                  <a:gd name="T58" fmla="*/ 42 w 44"/>
                  <a:gd name="T59" fmla="*/ 59 h 344"/>
                  <a:gd name="T60" fmla="*/ 43 w 44"/>
                  <a:gd name="T61" fmla="*/ 39 h 344"/>
                  <a:gd name="T62" fmla="*/ 44 w 44"/>
                  <a:gd name="T63" fmla="*/ 19 h 344"/>
                  <a:gd name="T64" fmla="*/ 39 w 44"/>
                  <a:gd name="T65" fmla="*/ 8 h 344"/>
                  <a:gd name="T66" fmla="*/ 28 w 44"/>
                  <a:gd name="T67" fmla="*/ 6 h 344"/>
                  <a:gd name="T68" fmla="*/ 17 w 44"/>
                  <a:gd name="T69" fmla="*/ 2 h 344"/>
                  <a:gd name="T70" fmla="*/ 6 w 44"/>
                  <a:gd name="T71"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44">
                    <a:moveTo>
                      <a:pt x="2" y="0"/>
                    </a:moveTo>
                    <a:lnTo>
                      <a:pt x="1" y="0"/>
                    </a:lnTo>
                    <a:lnTo>
                      <a:pt x="0" y="4"/>
                    </a:lnTo>
                    <a:lnTo>
                      <a:pt x="0" y="10"/>
                    </a:lnTo>
                    <a:lnTo>
                      <a:pt x="0" y="18"/>
                    </a:lnTo>
                    <a:lnTo>
                      <a:pt x="0" y="28"/>
                    </a:lnTo>
                    <a:lnTo>
                      <a:pt x="0" y="38"/>
                    </a:lnTo>
                    <a:lnTo>
                      <a:pt x="0" y="52"/>
                    </a:lnTo>
                    <a:lnTo>
                      <a:pt x="1" y="65"/>
                    </a:lnTo>
                    <a:lnTo>
                      <a:pt x="1" y="80"/>
                    </a:lnTo>
                    <a:lnTo>
                      <a:pt x="2" y="96"/>
                    </a:lnTo>
                    <a:lnTo>
                      <a:pt x="2" y="113"/>
                    </a:lnTo>
                    <a:lnTo>
                      <a:pt x="3" y="131"/>
                    </a:lnTo>
                    <a:lnTo>
                      <a:pt x="4" y="148"/>
                    </a:lnTo>
                    <a:lnTo>
                      <a:pt x="4" y="166"/>
                    </a:lnTo>
                    <a:lnTo>
                      <a:pt x="5" y="184"/>
                    </a:lnTo>
                    <a:lnTo>
                      <a:pt x="6" y="202"/>
                    </a:lnTo>
                    <a:lnTo>
                      <a:pt x="6" y="220"/>
                    </a:lnTo>
                    <a:lnTo>
                      <a:pt x="7" y="237"/>
                    </a:lnTo>
                    <a:lnTo>
                      <a:pt x="8" y="254"/>
                    </a:lnTo>
                    <a:lnTo>
                      <a:pt x="9" y="269"/>
                    </a:lnTo>
                    <a:lnTo>
                      <a:pt x="10" y="284"/>
                    </a:lnTo>
                    <a:lnTo>
                      <a:pt x="10" y="297"/>
                    </a:lnTo>
                    <a:lnTo>
                      <a:pt x="12" y="309"/>
                    </a:lnTo>
                    <a:lnTo>
                      <a:pt x="13" y="320"/>
                    </a:lnTo>
                    <a:lnTo>
                      <a:pt x="14" y="328"/>
                    </a:lnTo>
                    <a:lnTo>
                      <a:pt x="14" y="336"/>
                    </a:lnTo>
                    <a:lnTo>
                      <a:pt x="15" y="341"/>
                    </a:lnTo>
                    <a:lnTo>
                      <a:pt x="15" y="344"/>
                    </a:lnTo>
                    <a:lnTo>
                      <a:pt x="16" y="344"/>
                    </a:lnTo>
                    <a:lnTo>
                      <a:pt x="16" y="342"/>
                    </a:lnTo>
                    <a:lnTo>
                      <a:pt x="16" y="337"/>
                    </a:lnTo>
                    <a:lnTo>
                      <a:pt x="17" y="328"/>
                    </a:lnTo>
                    <a:lnTo>
                      <a:pt x="17" y="319"/>
                    </a:lnTo>
                    <a:lnTo>
                      <a:pt x="17" y="308"/>
                    </a:lnTo>
                    <a:lnTo>
                      <a:pt x="18" y="298"/>
                    </a:lnTo>
                    <a:lnTo>
                      <a:pt x="18" y="288"/>
                    </a:lnTo>
                    <a:lnTo>
                      <a:pt x="19" y="278"/>
                    </a:lnTo>
                    <a:lnTo>
                      <a:pt x="20" y="268"/>
                    </a:lnTo>
                    <a:lnTo>
                      <a:pt x="20" y="258"/>
                    </a:lnTo>
                    <a:lnTo>
                      <a:pt x="21" y="248"/>
                    </a:lnTo>
                    <a:lnTo>
                      <a:pt x="22" y="239"/>
                    </a:lnTo>
                    <a:lnTo>
                      <a:pt x="24" y="228"/>
                    </a:lnTo>
                    <a:lnTo>
                      <a:pt x="24" y="219"/>
                    </a:lnTo>
                    <a:lnTo>
                      <a:pt x="26" y="208"/>
                    </a:lnTo>
                    <a:lnTo>
                      <a:pt x="27" y="198"/>
                    </a:lnTo>
                    <a:lnTo>
                      <a:pt x="28" y="188"/>
                    </a:lnTo>
                    <a:lnTo>
                      <a:pt x="29" y="178"/>
                    </a:lnTo>
                    <a:lnTo>
                      <a:pt x="30" y="168"/>
                    </a:lnTo>
                    <a:lnTo>
                      <a:pt x="32" y="158"/>
                    </a:lnTo>
                    <a:lnTo>
                      <a:pt x="33" y="148"/>
                    </a:lnTo>
                    <a:lnTo>
                      <a:pt x="34" y="138"/>
                    </a:lnTo>
                    <a:lnTo>
                      <a:pt x="35" y="129"/>
                    </a:lnTo>
                    <a:lnTo>
                      <a:pt x="36" y="119"/>
                    </a:lnTo>
                    <a:lnTo>
                      <a:pt x="37" y="109"/>
                    </a:lnTo>
                    <a:lnTo>
                      <a:pt x="38" y="99"/>
                    </a:lnTo>
                    <a:lnTo>
                      <a:pt x="39" y="89"/>
                    </a:lnTo>
                    <a:lnTo>
                      <a:pt x="40" y="79"/>
                    </a:lnTo>
                    <a:lnTo>
                      <a:pt x="41" y="70"/>
                    </a:lnTo>
                    <a:lnTo>
                      <a:pt x="42" y="59"/>
                    </a:lnTo>
                    <a:lnTo>
                      <a:pt x="42" y="50"/>
                    </a:lnTo>
                    <a:lnTo>
                      <a:pt x="43" y="39"/>
                    </a:lnTo>
                    <a:lnTo>
                      <a:pt x="43" y="30"/>
                    </a:lnTo>
                    <a:lnTo>
                      <a:pt x="44" y="19"/>
                    </a:lnTo>
                    <a:lnTo>
                      <a:pt x="44" y="10"/>
                    </a:lnTo>
                    <a:lnTo>
                      <a:pt x="39" y="8"/>
                    </a:lnTo>
                    <a:lnTo>
                      <a:pt x="34" y="7"/>
                    </a:lnTo>
                    <a:lnTo>
                      <a:pt x="28" y="6"/>
                    </a:lnTo>
                    <a:lnTo>
                      <a:pt x="22" y="3"/>
                    </a:lnTo>
                    <a:lnTo>
                      <a:pt x="17" y="2"/>
                    </a:lnTo>
                    <a:lnTo>
                      <a:pt x="12" y="1"/>
                    </a:lnTo>
                    <a:lnTo>
                      <a:pt x="6" y="0"/>
                    </a:lnTo>
                    <a:lnTo>
                      <a:pt x="2" y="0"/>
                    </a:lnTo>
                    <a:close/>
                  </a:path>
                </a:pathLst>
              </a:custGeom>
              <a:solidFill>
                <a:srgbClr val="66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1" name="Freeform 1159">
                <a:extLst>
                  <a:ext uri="{FF2B5EF4-FFF2-40B4-BE49-F238E27FC236}">
                    <a16:creationId xmlns:a16="http://schemas.microsoft.com/office/drawing/2014/main" id="{045DCEE2-3FAE-3581-0622-68D01193B61D}"/>
                  </a:ext>
                </a:extLst>
              </p:cNvPr>
              <p:cNvSpPr>
                <a:spLocks/>
              </p:cNvSpPr>
              <p:nvPr/>
            </p:nvSpPr>
            <p:spPr bwMode="auto">
              <a:xfrm>
                <a:off x="4807" y="3786"/>
                <a:ext cx="21" cy="106"/>
              </a:xfrm>
              <a:custGeom>
                <a:avLst/>
                <a:gdLst>
                  <a:gd name="T0" fmla="*/ 45 w 63"/>
                  <a:gd name="T1" fmla="*/ 1 h 317"/>
                  <a:gd name="T2" fmla="*/ 43 w 63"/>
                  <a:gd name="T3" fmla="*/ 5 h 317"/>
                  <a:gd name="T4" fmla="*/ 40 w 63"/>
                  <a:gd name="T5" fmla="*/ 13 h 317"/>
                  <a:gd name="T6" fmla="*/ 36 w 63"/>
                  <a:gd name="T7" fmla="*/ 25 h 317"/>
                  <a:gd name="T8" fmla="*/ 31 w 63"/>
                  <a:gd name="T9" fmla="*/ 41 h 317"/>
                  <a:gd name="T10" fmla="*/ 26 w 63"/>
                  <a:gd name="T11" fmla="*/ 60 h 317"/>
                  <a:gd name="T12" fmla="*/ 21 w 63"/>
                  <a:gd name="T13" fmla="*/ 81 h 317"/>
                  <a:gd name="T14" fmla="*/ 16 w 63"/>
                  <a:gd name="T15" fmla="*/ 106 h 317"/>
                  <a:gd name="T16" fmla="*/ 12 w 63"/>
                  <a:gd name="T17" fmla="*/ 132 h 317"/>
                  <a:gd name="T18" fmla="*/ 8 w 63"/>
                  <a:gd name="T19" fmla="*/ 164 h 317"/>
                  <a:gd name="T20" fmla="*/ 6 w 63"/>
                  <a:gd name="T21" fmla="*/ 197 h 317"/>
                  <a:gd name="T22" fmla="*/ 4 w 63"/>
                  <a:gd name="T23" fmla="*/ 229 h 317"/>
                  <a:gd name="T24" fmla="*/ 2 w 63"/>
                  <a:gd name="T25" fmla="*/ 261 h 317"/>
                  <a:gd name="T26" fmla="*/ 1 w 63"/>
                  <a:gd name="T27" fmla="*/ 286 h 317"/>
                  <a:gd name="T28" fmla="*/ 0 w 63"/>
                  <a:gd name="T29" fmla="*/ 306 h 317"/>
                  <a:gd name="T30" fmla="*/ 0 w 63"/>
                  <a:gd name="T31" fmla="*/ 316 h 317"/>
                  <a:gd name="T32" fmla="*/ 1 w 63"/>
                  <a:gd name="T33" fmla="*/ 308 h 317"/>
                  <a:gd name="T34" fmla="*/ 3 w 63"/>
                  <a:gd name="T35" fmla="*/ 289 h 317"/>
                  <a:gd name="T36" fmla="*/ 6 w 63"/>
                  <a:gd name="T37" fmla="*/ 270 h 317"/>
                  <a:gd name="T38" fmla="*/ 8 w 63"/>
                  <a:gd name="T39" fmla="*/ 251 h 317"/>
                  <a:gd name="T40" fmla="*/ 11 w 63"/>
                  <a:gd name="T41" fmla="*/ 232 h 317"/>
                  <a:gd name="T42" fmla="*/ 14 w 63"/>
                  <a:gd name="T43" fmla="*/ 213 h 317"/>
                  <a:gd name="T44" fmla="*/ 17 w 63"/>
                  <a:gd name="T45" fmla="*/ 194 h 317"/>
                  <a:gd name="T46" fmla="*/ 21 w 63"/>
                  <a:gd name="T47" fmla="*/ 175 h 317"/>
                  <a:gd name="T48" fmla="*/ 25 w 63"/>
                  <a:gd name="T49" fmla="*/ 158 h 317"/>
                  <a:gd name="T50" fmla="*/ 29 w 63"/>
                  <a:gd name="T51" fmla="*/ 139 h 317"/>
                  <a:gd name="T52" fmla="*/ 33 w 63"/>
                  <a:gd name="T53" fmla="*/ 120 h 317"/>
                  <a:gd name="T54" fmla="*/ 37 w 63"/>
                  <a:gd name="T55" fmla="*/ 102 h 317"/>
                  <a:gd name="T56" fmla="*/ 43 w 63"/>
                  <a:gd name="T57" fmla="*/ 83 h 317"/>
                  <a:gd name="T58" fmla="*/ 48 w 63"/>
                  <a:gd name="T59" fmla="*/ 65 h 317"/>
                  <a:gd name="T60" fmla="*/ 53 w 63"/>
                  <a:gd name="T61" fmla="*/ 47 h 317"/>
                  <a:gd name="T62" fmla="*/ 59 w 63"/>
                  <a:gd name="T63" fmla="*/ 28 h 317"/>
                  <a:gd name="T64" fmla="*/ 61 w 63"/>
                  <a:gd name="T65" fmla="*/ 17 h 317"/>
                  <a:gd name="T66" fmla="*/ 55 w 63"/>
                  <a:gd name="T67" fmla="*/ 11 h 317"/>
                  <a:gd name="T68" fmla="*/ 51 w 63"/>
                  <a:gd name="T69" fmla="*/ 6 h 317"/>
                  <a:gd name="T70" fmla="*/ 47 w 63"/>
                  <a:gd name="T71" fmla="*/ 2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317">
                    <a:moveTo>
                      <a:pt x="45" y="0"/>
                    </a:moveTo>
                    <a:lnTo>
                      <a:pt x="45" y="1"/>
                    </a:lnTo>
                    <a:lnTo>
                      <a:pt x="44" y="2"/>
                    </a:lnTo>
                    <a:lnTo>
                      <a:pt x="43" y="5"/>
                    </a:lnTo>
                    <a:lnTo>
                      <a:pt x="42" y="8"/>
                    </a:lnTo>
                    <a:lnTo>
                      <a:pt x="40" y="13"/>
                    </a:lnTo>
                    <a:lnTo>
                      <a:pt x="38" y="19"/>
                    </a:lnTo>
                    <a:lnTo>
                      <a:pt x="36" y="25"/>
                    </a:lnTo>
                    <a:lnTo>
                      <a:pt x="34" y="33"/>
                    </a:lnTo>
                    <a:lnTo>
                      <a:pt x="31" y="41"/>
                    </a:lnTo>
                    <a:lnTo>
                      <a:pt x="29" y="50"/>
                    </a:lnTo>
                    <a:lnTo>
                      <a:pt x="26" y="60"/>
                    </a:lnTo>
                    <a:lnTo>
                      <a:pt x="24" y="70"/>
                    </a:lnTo>
                    <a:lnTo>
                      <a:pt x="21" y="81"/>
                    </a:lnTo>
                    <a:lnTo>
                      <a:pt x="18" y="93"/>
                    </a:lnTo>
                    <a:lnTo>
                      <a:pt x="16" y="106"/>
                    </a:lnTo>
                    <a:lnTo>
                      <a:pt x="14" y="119"/>
                    </a:lnTo>
                    <a:lnTo>
                      <a:pt x="12" y="132"/>
                    </a:lnTo>
                    <a:lnTo>
                      <a:pt x="10" y="148"/>
                    </a:lnTo>
                    <a:lnTo>
                      <a:pt x="8" y="164"/>
                    </a:lnTo>
                    <a:lnTo>
                      <a:pt x="7" y="180"/>
                    </a:lnTo>
                    <a:lnTo>
                      <a:pt x="6" y="197"/>
                    </a:lnTo>
                    <a:lnTo>
                      <a:pt x="4" y="213"/>
                    </a:lnTo>
                    <a:lnTo>
                      <a:pt x="4" y="229"/>
                    </a:lnTo>
                    <a:lnTo>
                      <a:pt x="2" y="245"/>
                    </a:lnTo>
                    <a:lnTo>
                      <a:pt x="2" y="261"/>
                    </a:lnTo>
                    <a:lnTo>
                      <a:pt x="2" y="273"/>
                    </a:lnTo>
                    <a:lnTo>
                      <a:pt x="1" y="286"/>
                    </a:lnTo>
                    <a:lnTo>
                      <a:pt x="0" y="296"/>
                    </a:lnTo>
                    <a:lnTo>
                      <a:pt x="0" y="306"/>
                    </a:lnTo>
                    <a:lnTo>
                      <a:pt x="0" y="312"/>
                    </a:lnTo>
                    <a:lnTo>
                      <a:pt x="0" y="316"/>
                    </a:lnTo>
                    <a:lnTo>
                      <a:pt x="0" y="317"/>
                    </a:lnTo>
                    <a:lnTo>
                      <a:pt x="1" y="308"/>
                    </a:lnTo>
                    <a:lnTo>
                      <a:pt x="2" y="298"/>
                    </a:lnTo>
                    <a:lnTo>
                      <a:pt x="3" y="289"/>
                    </a:lnTo>
                    <a:lnTo>
                      <a:pt x="5" y="280"/>
                    </a:lnTo>
                    <a:lnTo>
                      <a:pt x="6" y="270"/>
                    </a:lnTo>
                    <a:lnTo>
                      <a:pt x="7" y="261"/>
                    </a:lnTo>
                    <a:lnTo>
                      <a:pt x="8" y="251"/>
                    </a:lnTo>
                    <a:lnTo>
                      <a:pt x="10" y="242"/>
                    </a:lnTo>
                    <a:lnTo>
                      <a:pt x="11" y="232"/>
                    </a:lnTo>
                    <a:lnTo>
                      <a:pt x="12" y="223"/>
                    </a:lnTo>
                    <a:lnTo>
                      <a:pt x="14" y="213"/>
                    </a:lnTo>
                    <a:lnTo>
                      <a:pt x="15" y="204"/>
                    </a:lnTo>
                    <a:lnTo>
                      <a:pt x="17" y="194"/>
                    </a:lnTo>
                    <a:lnTo>
                      <a:pt x="20" y="185"/>
                    </a:lnTo>
                    <a:lnTo>
                      <a:pt x="21" y="175"/>
                    </a:lnTo>
                    <a:lnTo>
                      <a:pt x="23" y="166"/>
                    </a:lnTo>
                    <a:lnTo>
                      <a:pt x="25" y="158"/>
                    </a:lnTo>
                    <a:lnTo>
                      <a:pt x="27" y="148"/>
                    </a:lnTo>
                    <a:lnTo>
                      <a:pt x="29" y="139"/>
                    </a:lnTo>
                    <a:lnTo>
                      <a:pt x="31" y="129"/>
                    </a:lnTo>
                    <a:lnTo>
                      <a:pt x="33" y="120"/>
                    </a:lnTo>
                    <a:lnTo>
                      <a:pt x="35" y="110"/>
                    </a:lnTo>
                    <a:lnTo>
                      <a:pt x="37" y="102"/>
                    </a:lnTo>
                    <a:lnTo>
                      <a:pt x="41" y="92"/>
                    </a:lnTo>
                    <a:lnTo>
                      <a:pt x="43" y="83"/>
                    </a:lnTo>
                    <a:lnTo>
                      <a:pt x="45" y="75"/>
                    </a:lnTo>
                    <a:lnTo>
                      <a:pt x="48" y="65"/>
                    </a:lnTo>
                    <a:lnTo>
                      <a:pt x="51" y="56"/>
                    </a:lnTo>
                    <a:lnTo>
                      <a:pt x="53" y="47"/>
                    </a:lnTo>
                    <a:lnTo>
                      <a:pt x="56" y="38"/>
                    </a:lnTo>
                    <a:lnTo>
                      <a:pt x="59" y="28"/>
                    </a:lnTo>
                    <a:lnTo>
                      <a:pt x="63" y="19"/>
                    </a:lnTo>
                    <a:lnTo>
                      <a:pt x="61" y="17"/>
                    </a:lnTo>
                    <a:lnTo>
                      <a:pt x="58" y="14"/>
                    </a:lnTo>
                    <a:lnTo>
                      <a:pt x="55" y="11"/>
                    </a:lnTo>
                    <a:lnTo>
                      <a:pt x="53" y="9"/>
                    </a:lnTo>
                    <a:lnTo>
                      <a:pt x="51" y="6"/>
                    </a:lnTo>
                    <a:lnTo>
                      <a:pt x="49" y="4"/>
                    </a:lnTo>
                    <a:lnTo>
                      <a:pt x="47" y="2"/>
                    </a:lnTo>
                    <a:lnTo>
                      <a:pt x="4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2" name="Freeform 1160">
                <a:extLst>
                  <a:ext uri="{FF2B5EF4-FFF2-40B4-BE49-F238E27FC236}">
                    <a16:creationId xmlns:a16="http://schemas.microsoft.com/office/drawing/2014/main" id="{54E558B2-0700-2AE8-B220-A690688F478E}"/>
                  </a:ext>
                </a:extLst>
              </p:cNvPr>
              <p:cNvSpPr>
                <a:spLocks/>
              </p:cNvSpPr>
              <p:nvPr/>
            </p:nvSpPr>
            <p:spPr bwMode="auto">
              <a:xfrm>
                <a:off x="4416" y="3508"/>
                <a:ext cx="39" cy="37"/>
              </a:xfrm>
              <a:custGeom>
                <a:avLst/>
                <a:gdLst>
                  <a:gd name="T0" fmla="*/ 28 w 118"/>
                  <a:gd name="T1" fmla="*/ 105 h 110"/>
                  <a:gd name="T2" fmla="*/ 28 w 118"/>
                  <a:gd name="T3" fmla="*/ 98 h 110"/>
                  <a:gd name="T4" fmla="*/ 28 w 118"/>
                  <a:gd name="T5" fmla="*/ 90 h 110"/>
                  <a:gd name="T6" fmla="*/ 27 w 118"/>
                  <a:gd name="T7" fmla="*/ 81 h 110"/>
                  <a:gd name="T8" fmla="*/ 27 w 118"/>
                  <a:gd name="T9" fmla="*/ 73 h 110"/>
                  <a:gd name="T10" fmla="*/ 27 w 118"/>
                  <a:gd name="T11" fmla="*/ 64 h 110"/>
                  <a:gd name="T12" fmla="*/ 26 w 118"/>
                  <a:gd name="T13" fmla="*/ 57 h 110"/>
                  <a:gd name="T14" fmla="*/ 26 w 118"/>
                  <a:gd name="T15" fmla="*/ 49 h 110"/>
                  <a:gd name="T16" fmla="*/ 22 w 118"/>
                  <a:gd name="T17" fmla="*/ 39 h 110"/>
                  <a:gd name="T18" fmla="*/ 15 w 118"/>
                  <a:gd name="T19" fmla="*/ 26 h 110"/>
                  <a:gd name="T20" fmla="*/ 7 w 118"/>
                  <a:gd name="T21" fmla="*/ 14 h 110"/>
                  <a:gd name="T22" fmla="*/ 2 w 118"/>
                  <a:gd name="T23" fmla="*/ 4 h 110"/>
                  <a:gd name="T24" fmla="*/ 0 w 118"/>
                  <a:gd name="T25" fmla="*/ 0 h 110"/>
                  <a:gd name="T26" fmla="*/ 3 w 118"/>
                  <a:gd name="T27" fmla="*/ 3 h 110"/>
                  <a:gd name="T28" fmla="*/ 9 w 118"/>
                  <a:gd name="T29" fmla="*/ 10 h 110"/>
                  <a:gd name="T30" fmla="*/ 18 w 118"/>
                  <a:gd name="T31" fmla="*/ 18 h 110"/>
                  <a:gd name="T32" fmla="*/ 27 w 118"/>
                  <a:gd name="T33" fmla="*/ 28 h 110"/>
                  <a:gd name="T34" fmla="*/ 38 w 118"/>
                  <a:gd name="T35" fmla="*/ 37 h 110"/>
                  <a:gd name="T36" fmla="*/ 47 w 118"/>
                  <a:gd name="T37" fmla="*/ 44 h 110"/>
                  <a:gd name="T38" fmla="*/ 55 w 118"/>
                  <a:gd name="T39" fmla="*/ 47 h 110"/>
                  <a:gd name="T40" fmla="*/ 61 w 118"/>
                  <a:gd name="T41" fmla="*/ 47 h 110"/>
                  <a:gd name="T42" fmla="*/ 68 w 118"/>
                  <a:gd name="T43" fmla="*/ 45 h 110"/>
                  <a:gd name="T44" fmla="*/ 79 w 118"/>
                  <a:gd name="T45" fmla="*/ 41 h 110"/>
                  <a:gd name="T46" fmla="*/ 88 w 118"/>
                  <a:gd name="T47" fmla="*/ 36 h 110"/>
                  <a:gd name="T48" fmla="*/ 99 w 118"/>
                  <a:gd name="T49" fmla="*/ 31 h 110"/>
                  <a:gd name="T50" fmla="*/ 108 w 118"/>
                  <a:gd name="T51" fmla="*/ 26 h 110"/>
                  <a:gd name="T52" fmla="*/ 115 w 118"/>
                  <a:gd name="T53" fmla="*/ 24 h 110"/>
                  <a:gd name="T54" fmla="*/ 118 w 118"/>
                  <a:gd name="T55" fmla="*/ 23 h 110"/>
                  <a:gd name="T56" fmla="*/ 116 w 118"/>
                  <a:gd name="T57" fmla="*/ 25 h 110"/>
                  <a:gd name="T58" fmla="*/ 111 w 118"/>
                  <a:gd name="T59" fmla="*/ 33 h 110"/>
                  <a:gd name="T60" fmla="*/ 105 w 118"/>
                  <a:gd name="T61" fmla="*/ 41 h 110"/>
                  <a:gd name="T62" fmla="*/ 100 w 118"/>
                  <a:gd name="T63" fmla="*/ 47 h 110"/>
                  <a:gd name="T64" fmla="*/ 96 w 118"/>
                  <a:gd name="T65" fmla="*/ 52 h 110"/>
                  <a:gd name="T66" fmla="*/ 82 w 118"/>
                  <a:gd name="T67" fmla="*/ 55 h 110"/>
                  <a:gd name="T68" fmla="*/ 65 w 118"/>
                  <a:gd name="T69" fmla="*/ 59 h 110"/>
                  <a:gd name="T70" fmla="*/ 50 w 118"/>
                  <a:gd name="T71" fmla="*/ 67 h 110"/>
                  <a:gd name="T72" fmla="*/ 41 w 118"/>
                  <a:gd name="T73" fmla="*/ 79 h 110"/>
                  <a:gd name="T74" fmla="*/ 35 w 118"/>
                  <a:gd name="T75" fmla="*/ 92 h 110"/>
                  <a:gd name="T76" fmla="*/ 32 w 118"/>
                  <a:gd name="T77" fmla="*/ 102 h 110"/>
                  <a:gd name="T78" fmla="*/ 30 w 118"/>
                  <a:gd name="T79" fmla="*/ 10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110">
                    <a:moveTo>
                      <a:pt x="30" y="110"/>
                    </a:moveTo>
                    <a:lnTo>
                      <a:pt x="28" y="105"/>
                    </a:lnTo>
                    <a:lnTo>
                      <a:pt x="28" y="101"/>
                    </a:lnTo>
                    <a:lnTo>
                      <a:pt x="28" y="98"/>
                    </a:lnTo>
                    <a:lnTo>
                      <a:pt x="28" y="94"/>
                    </a:lnTo>
                    <a:lnTo>
                      <a:pt x="28" y="90"/>
                    </a:lnTo>
                    <a:lnTo>
                      <a:pt x="28" y="85"/>
                    </a:lnTo>
                    <a:lnTo>
                      <a:pt x="27" y="81"/>
                    </a:lnTo>
                    <a:lnTo>
                      <a:pt x="27" y="77"/>
                    </a:lnTo>
                    <a:lnTo>
                      <a:pt x="27" y="73"/>
                    </a:lnTo>
                    <a:lnTo>
                      <a:pt x="27" y="70"/>
                    </a:lnTo>
                    <a:lnTo>
                      <a:pt x="27" y="64"/>
                    </a:lnTo>
                    <a:lnTo>
                      <a:pt x="26" y="61"/>
                    </a:lnTo>
                    <a:lnTo>
                      <a:pt x="26" y="57"/>
                    </a:lnTo>
                    <a:lnTo>
                      <a:pt x="26" y="53"/>
                    </a:lnTo>
                    <a:lnTo>
                      <a:pt x="26" y="49"/>
                    </a:lnTo>
                    <a:lnTo>
                      <a:pt x="26" y="44"/>
                    </a:lnTo>
                    <a:lnTo>
                      <a:pt x="22" y="39"/>
                    </a:lnTo>
                    <a:lnTo>
                      <a:pt x="18" y="33"/>
                    </a:lnTo>
                    <a:lnTo>
                      <a:pt x="15" y="26"/>
                    </a:lnTo>
                    <a:lnTo>
                      <a:pt x="11" y="20"/>
                    </a:lnTo>
                    <a:lnTo>
                      <a:pt x="7" y="14"/>
                    </a:lnTo>
                    <a:lnTo>
                      <a:pt x="4" y="9"/>
                    </a:lnTo>
                    <a:lnTo>
                      <a:pt x="2" y="4"/>
                    </a:lnTo>
                    <a:lnTo>
                      <a:pt x="0" y="1"/>
                    </a:lnTo>
                    <a:lnTo>
                      <a:pt x="0" y="0"/>
                    </a:lnTo>
                    <a:lnTo>
                      <a:pt x="1" y="1"/>
                    </a:lnTo>
                    <a:lnTo>
                      <a:pt x="3" y="3"/>
                    </a:lnTo>
                    <a:lnTo>
                      <a:pt x="5" y="5"/>
                    </a:lnTo>
                    <a:lnTo>
                      <a:pt x="9" y="10"/>
                    </a:lnTo>
                    <a:lnTo>
                      <a:pt x="13" y="14"/>
                    </a:lnTo>
                    <a:lnTo>
                      <a:pt x="18" y="18"/>
                    </a:lnTo>
                    <a:lnTo>
                      <a:pt x="22" y="23"/>
                    </a:lnTo>
                    <a:lnTo>
                      <a:pt x="27" y="28"/>
                    </a:lnTo>
                    <a:lnTo>
                      <a:pt x="33" y="33"/>
                    </a:lnTo>
                    <a:lnTo>
                      <a:pt x="38" y="37"/>
                    </a:lnTo>
                    <a:lnTo>
                      <a:pt x="42" y="41"/>
                    </a:lnTo>
                    <a:lnTo>
                      <a:pt x="47" y="44"/>
                    </a:lnTo>
                    <a:lnTo>
                      <a:pt x="52" y="46"/>
                    </a:lnTo>
                    <a:lnTo>
                      <a:pt x="55" y="47"/>
                    </a:lnTo>
                    <a:lnTo>
                      <a:pt x="58" y="49"/>
                    </a:lnTo>
                    <a:lnTo>
                      <a:pt x="61" y="47"/>
                    </a:lnTo>
                    <a:lnTo>
                      <a:pt x="65" y="46"/>
                    </a:lnTo>
                    <a:lnTo>
                      <a:pt x="68" y="45"/>
                    </a:lnTo>
                    <a:lnTo>
                      <a:pt x="74" y="43"/>
                    </a:lnTo>
                    <a:lnTo>
                      <a:pt x="79" y="41"/>
                    </a:lnTo>
                    <a:lnTo>
                      <a:pt x="83" y="39"/>
                    </a:lnTo>
                    <a:lnTo>
                      <a:pt x="88" y="36"/>
                    </a:lnTo>
                    <a:lnTo>
                      <a:pt x="95" y="34"/>
                    </a:lnTo>
                    <a:lnTo>
                      <a:pt x="99" y="31"/>
                    </a:lnTo>
                    <a:lnTo>
                      <a:pt x="104" y="29"/>
                    </a:lnTo>
                    <a:lnTo>
                      <a:pt x="108" y="26"/>
                    </a:lnTo>
                    <a:lnTo>
                      <a:pt x="112" y="25"/>
                    </a:lnTo>
                    <a:lnTo>
                      <a:pt x="115" y="24"/>
                    </a:lnTo>
                    <a:lnTo>
                      <a:pt x="117" y="23"/>
                    </a:lnTo>
                    <a:lnTo>
                      <a:pt x="118" y="23"/>
                    </a:lnTo>
                    <a:lnTo>
                      <a:pt x="118" y="23"/>
                    </a:lnTo>
                    <a:lnTo>
                      <a:pt x="116" y="25"/>
                    </a:lnTo>
                    <a:lnTo>
                      <a:pt x="114" y="29"/>
                    </a:lnTo>
                    <a:lnTo>
                      <a:pt x="111" y="33"/>
                    </a:lnTo>
                    <a:lnTo>
                      <a:pt x="108" y="37"/>
                    </a:lnTo>
                    <a:lnTo>
                      <a:pt x="105" y="41"/>
                    </a:lnTo>
                    <a:lnTo>
                      <a:pt x="102" y="44"/>
                    </a:lnTo>
                    <a:lnTo>
                      <a:pt x="100" y="47"/>
                    </a:lnTo>
                    <a:lnTo>
                      <a:pt x="99" y="50"/>
                    </a:lnTo>
                    <a:lnTo>
                      <a:pt x="96" y="52"/>
                    </a:lnTo>
                    <a:lnTo>
                      <a:pt x="89" y="53"/>
                    </a:lnTo>
                    <a:lnTo>
                      <a:pt x="82" y="55"/>
                    </a:lnTo>
                    <a:lnTo>
                      <a:pt x="75" y="57"/>
                    </a:lnTo>
                    <a:lnTo>
                      <a:pt x="65" y="59"/>
                    </a:lnTo>
                    <a:lnTo>
                      <a:pt x="57" y="63"/>
                    </a:lnTo>
                    <a:lnTo>
                      <a:pt x="50" y="67"/>
                    </a:lnTo>
                    <a:lnTo>
                      <a:pt x="45" y="73"/>
                    </a:lnTo>
                    <a:lnTo>
                      <a:pt x="41" y="79"/>
                    </a:lnTo>
                    <a:lnTo>
                      <a:pt x="38" y="85"/>
                    </a:lnTo>
                    <a:lnTo>
                      <a:pt x="35" y="92"/>
                    </a:lnTo>
                    <a:lnTo>
                      <a:pt x="33" y="97"/>
                    </a:lnTo>
                    <a:lnTo>
                      <a:pt x="32" y="102"/>
                    </a:lnTo>
                    <a:lnTo>
                      <a:pt x="31" y="106"/>
                    </a:lnTo>
                    <a:lnTo>
                      <a:pt x="30" y="108"/>
                    </a:lnTo>
                    <a:lnTo>
                      <a:pt x="30" y="110"/>
                    </a:lnTo>
                    <a:close/>
                  </a:path>
                </a:pathLst>
              </a:custGeom>
              <a:solidFill>
                <a:srgbClr val="FF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3" name="Freeform 1161">
                <a:extLst>
                  <a:ext uri="{FF2B5EF4-FFF2-40B4-BE49-F238E27FC236}">
                    <a16:creationId xmlns:a16="http://schemas.microsoft.com/office/drawing/2014/main" id="{8AD45B03-FDEF-A23C-1BC2-F50104D41A3C}"/>
                  </a:ext>
                </a:extLst>
              </p:cNvPr>
              <p:cNvSpPr>
                <a:spLocks/>
              </p:cNvSpPr>
              <p:nvPr/>
            </p:nvSpPr>
            <p:spPr bwMode="auto">
              <a:xfrm>
                <a:off x="4437" y="3543"/>
                <a:ext cx="48" cy="33"/>
              </a:xfrm>
              <a:custGeom>
                <a:avLst/>
                <a:gdLst>
                  <a:gd name="T0" fmla="*/ 1 w 145"/>
                  <a:gd name="T1" fmla="*/ 98 h 99"/>
                  <a:gd name="T2" fmla="*/ 8 w 145"/>
                  <a:gd name="T3" fmla="*/ 90 h 99"/>
                  <a:gd name="T4" fmla="*/ 16 w 145"/>
                  <a:gd name="T5" fmla="*/ 77 h 99"/>
                  <a:gd name="T6" fmla="*/ 22 w 145"/>
                  <a:gd name="T7" fmla="*/ 59 h 99"/>
                  <a:gd name="T8" fmla="*/ 23 w 145"/>
                  <a:gd name="T9" fmla="*/ 40 h 99"/>
                  <a:gd name="T10" fmla="*/ 22 w 145"/>
                  <a:gd name="T11" fmla="*/ 22 h 99"/>
                  <a:gd name="T12" fmla="*/ 20 w 145"/>
                  <a:gd name="T13" fmla="*/ 10 h 99"/>
                  <a:gd name="T14" fmla="*/ 19 w 145"/>
                  <a:gd name="T15" fmla="*/ 1 h 99"/>
                  <a:gd name="T16" fmla="*/ 24 w 145"/>
                  <a:gd name="T17" fmla="*/ 11 h 99"/>
                  <a:gd name="T18" fmla="*/ 36 w 145"/>
                  <a:gd name="T19" fmla="*/ 25 h 99"/>
                  <a:gd name="T20" fmla="*/ 51 w 145"/>
                  <a:gd name="T21" fmla="*/ 35 h 99"/>
                  <a:gd name="T22" fmla="*/ 65 w 145"/>
                  <a:gd name="T23" fmla="*/ 41 h 99"/>
                  <a:gd name="T24" fmla="*/ 82 w 145"/>
                  <a:gd name="T25" fmla="*/ 43 h 99"/>
                  <a:gd name="T26" fmla="*/ 99 w 145"/>
                  <a:gd name="T27" fmla="*/ 43 h 99"/>
                  <a:gd name="T28" fmla="*/ 118 w 145"/>
                  <a:gd name="T29" fmla="*/ 41 h 99"/>
                  <a:gd name="T30" fmla="*/ 136 w 145"/>
                  <a:gd name="T31" fmla="*/ 40 h 99"/>
                  <a:gd name="T32" fmla="*/ 144 w 145"/>
                  <a:gd name="T33" fmla="*/ 39 h 99"/>
                  <a:gd name="T34" fmla="*/ 138 w 145"/>
                  <a:gd name="T35" fmla="*/ 41 h 99"/>
                  <a:gd name="T36" fmla="*/ 127 w 145"/>
                  <a:gd name="T37" fmla="*/ 43 h 99"/>
                  <a:gd name="T38" fmla="*/ 115 w 145"/>
                  <a:gd name="T39" fmla="*/ 47 h 99"/>
                  <a:gd name="T40" fmla="*/ 100 w 145"/>
                  <a:gd name="T41" fmla="*/ 51 h 99"/>
                  <a:gd name="T42" fmla="*/ 86 w 145"/>
                  <a:gd name="T43" fmla="*/ 55 h 99"/>
                  <a:gd name="T44" fmla="*/ 74 w 145"/>
                  <a:gd name="T45" fmla="*/ 59 h 99"/>
                  <a:gd name="T46" fmla="*/ 65 w 145"/>
                  <a:gd name="T47" fmla="*/ 61 h 99"/>
                  <a:gd name="T48" fmla="*/ 59 w 145"/>
                  <a:gd name="T49" fmla="*/ 64 h 99"/>
                  <a:gd name="T50" fmla="*/ 52 w 145"/>
                  <a:gd name="T51" fmla="*/ 68 h 99"/>
                  <a:gd name="T52" fmla="*/ 43 w 145"/>
                  <a:gd name="T53" fmla="*/ 73 h 99"/>
                  <a:gd name="T54" fmla="*/ 32 w 145"/>
                  <a:gd name="T55" fmla="*/ 80 h 99"/>
                  <a:gd name="T56" fmla="*/ 22 w 145"/>
                  <a:gd name="T57" fmla="*/ 85 h 99"/>
                  <a:gd name="T58" fmla="*/ 13 w 145"/>
                  <a:gd name="T59" fmla="*/ 92 h 99"/>
                  <a:gd name="T60" fmla="*/ 5 w 145"/>
                  <a:gd name="T61" fmla="*/ 96 h 99"/>
                  <a:gd name="T62" fmla="*/ 1 w 145"/>
                  <a:gd name="T6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99">
                    <a:moveTo>
                      <a:pt x="0" y="99"/>
                    </a:moveTo>
                    <a:lnTo>
                      <a:pt x="1" y="98"/>
                    </a:lnTo>
                    <a:lnTo>
                      <a:pt x="4" y="95"/>
                    </a:lnTo>
                    <a:lnTo>
                      <a:pt x="8" y="90"/>
                    </a:lnTo>
                    <a:lnTo>
                      <a:pt x="12" y="84"/>
                    </a:lnTo>
                    <a:lnTo>
                      <a:pt x="16" y="77"/>
                    </a:lnTo>
                    <a:lnTo>
                      <a:pt x="20" y="69"/>
                    </a:lnTo>
                    <a:lnTo>
                      <a:pt x="22" y="59"/>
                    </a:lnTo>
                    <a:lnTo>
                      <a:pt x="23" y="50"/>
                    </a:lnTo>
                    <a:lnTo>
                      <a:pt x="23" y="40"/>
                    </a:lnTo>
                    <a:lnTo>
                      <a:pt x="23" y="31"/>
                    </a:lnTo>
                    <a:lnTo>
                      <a:pt x="22" y="22"/>
                    </a:lnTo>
                    <a:lnTo>
                      <a:pt x="21" y="15"/>
                    </a:lnTo>
                    <a:lnTo>
                      <a:pt x="20" y="10"/>
                    </a:lnTo>
                    <a:lnTo>
                      <a:pt x="20" y="4"/>
                    </a:lnTo>
                    <a:lnTo>
                      <a:pt x="19" y="1"/>
                    </a:lnTo>
                    <a:lnTo>
                      <a:pt x="19" y="0"/>
                    </a:lnTo>
                    <a:lnTo>
                      <a:pt x="24" y="11"/>
                    </a:lnTo>
                    <a:lnTo>
                      <a:pt x="30" y="18"/>
                    </a:lnTo>
                    <a:lnTo>
                      <a:pt x="36" y="25"/>
                    </a:lnTo>
                    <a:lnTo>
                      <a:pt x="43" y="31"/>
                    </a:lnTo>
                    <a:lnTo>
                      <a:pt x="51" y="35"/>
                    </a:lnTo>
                    <a:lnTo>
                      <a:pt x="58" y="38"/>
                    </a:lnTo>
                    <a:lnTo>
                      <a:pt x="65" y="41"/>
                    </a:lnTo>
                    <a:lnTo>
                      <a:pt x="74" y="42"/>
                    </a:lnTo>
                    <a:lnTo>
                      <a:pt x="82" y="43"/>
                    </a:lnTo>
                    <a:lnTo>
                      <a:pt x="91" y="43"/>
                    </a:lnTo>
                    <a:lnTo>
                      <a:pt x="99" y="43"/>
                    </a:lnTo>
                    <a:lnTo>
                      <a:pt x="108" y="42"/>
                    </a:lnTo>
                    <a:lnTo>
                      <a:pt x="118" y="41"/>
                    </a:lnTo>
                    <a:lnTo>
                      <a:pt x="126" y="41"/>
                    </a:lnTo>
                    <a:lnTo>
                      <a:pt x="136" y="40"/>
                    </a:lnTo>
                    <a:lnTo>
                      <a:pt x="145" y="39"/>
                    </a:lnTo>
                    <a:lnTo>
                      <a:pt x="144" y="39"/>
                    </a:lnTo>
                    <a:lnTo>
                      <a:pt x="142" y="40"/>
                    </a:lnTo>
                    <a:lnTo>
                      <a:pt x="138" y="41"/>
                    </a:lnTo>
                    <a:lnTo>
                      <a:pt x="134" y="42"/>
                    </a:lnTo>
                    <a:lnTo>
                      <a:pt x="127" y="43"/>
                    </a:lnTo>
                    <a:lnTo>
                      <a:pt x="122" y="45"/>
                    </a:lnTo>
                    <a:lnTo>
                      <a:pt x="115" y="47"/>
                    </a:lnTo>
                    <a:lnTo>
                      <a:pt x="108" y="50"/>
                    </a:lnTo>
                    <a:lnTo>
                      <a:pt x="100" y="51"/>
                    </a:lnTo>
                    <a:lnTo>
                      <a:pt x="94" y="53"/>
                    </a:lnTo>
                    <a:lnTo>
                      <a:pt x="86" y="55"/>
                    </a:lnTo>
                    <a:lnTo>
                      <a:pt x="80" y="57"/>
                    </a:lnTo>
                    <a:lnTo>
                      <a:pt x="74" y="59"/>
                    </a:lnTo>
                    <a:lnTo>
                      <a:pt x="69" y="60"/>
                    </a:lnTo>
                    <a:lnTo>
                      <a:pt x="65" y="61"/>
                    </a:lnTo>
                    <a:lnTo>
                      <a:pt x="62" y="62"/>
                    </a:lnTo>
                    <a:lnTo>
                      <a:pt x="59" y="64"/>
                    </a:lnTo>
                    <a:lnTo>
                      <a:pt x="56" y="65"/>
                    </a:lnTo>
                    <a:lnTo>
                      <a:pt x="52" y="68"/>
                    </a:lnTo>
                    <a:lnTo>
                      <a:pt x="48" y="71"/>
                    </a:lnTo>
                    <a:lnTo>
                      <a:pt x="43" y="73"/>
                    </a:lnTo>
                    <a:lnTo>
                      <a:pt x="37" y="77"/>
                    </a:lnTo>
                    <a:lnTo>
                      <a:pt x="32" y="80"/>
                    </a:lnTo>
                    <a:lnTo>
                      <a:pt x="28" y="83"/>
                    </a:lnTo>
                    <a:lnTo>
                      <a:pt x="22" y="85"/>
                    </a:lnTo>
                    <a:lnTo>
                      <a:pt x="17" y="89"/>
                    </a:lnTo>
                    <a:lnTo>
                      <a:pt x="13" y="92"/>
                    </a:lnTo>
                    <a:lnTo>
                      <a:pt x="9" y="94"/>
                    </a:lnTo>
                    <a:lnTo>
                      <a:pt x="5" y="96"/>
                    </a:lnTo>
                    <a:lnTo>
                      <a:pt x="2" y="97"/>
                    </a:lnTo>
                    <a:lnTo>
                      <a:pt x="1" y="99"/>
                    </a:lnTo>
                    <a:lnTo>
                      <a:pt x="0" y="99"/>
                    </a:lnTo>
                    <a:close/>
                  </a:path>
                </a:pathLst>
              </a:custGeom>
              <a:solidFill>
                <a:srgbClr val="FF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4" name="Freeform 1162">
                <a:extLst>
                  <a:ext uri="{FF2B5EF4-FFF2-40B4-BE49-F238E27FC236}">
                    <a16:creationId xmlns:a16="http://schemas.microsoft.com/office/drawing/2014/main" id="{3D298A0F-38E2-2163-9613-703996472786}"/>
                  </a:ext>
                </a:extLst>
              </p:cNvPr>
              <p:cNvSpPr>
                <a:spLocks/>
              </p:cNvSpPr>
              <p:nvPr/>
            </p:nvSpPr>
            <p:spPr bwMode="auto">
              <a:xfrm>
                <a:off x="4874" y="3534"/>
                <a:ext cx="41" cy="41"/>
              </a:xfrm>
              <a:custGeom>
                <a:avLst/>
                <a:gdLst>
                  <a:gd name="T0" fmla="*/ 3 w 122"/>
                  <a:gd name="T1" fmla="*/ 2 h 122"/>
                  <a:gd name="T2" fmla="*/ 10 w 122"/>
                  <a:gd name="T3" fmla="*/ 13 h 122"/>
                  <a:gd name="T4" fmla="*/ 21 w 122"/>
                  <a:gd name="T5" fmla="*/ 29 h 122"/>
                  <a:gd name="T6" fmla="*/ 29 w 122"/>
                  <a:gd name="T7" fmla="*/ 47 h 122"/>
                  <a:gd name="T8" fmla="*/ 30 w 122"/>
                  <a:gd name="T9" fmla="*/ 62 h 122"/>
                  <a:gd name="T10" fmla="*/ 23 w 122"/>
                  <a:gd name="T11" fmla="*/ 73 h 122"/>
                  <a:gd name="T12" fmla="*/ 15 w 122"/>
                  <a:gd name="T13" fmla="*/ 80 h 122"/>
                  <a:gd name="T14" fmla="*/ 11 w 122"/>
                  <a:gd name="T15" fmla="*/ 84 h 122"/>
                  <a:gd name="T16" fmla="*/ 16 w 122"/>
                  <a:gd name="T17" fmla="*/ 89 h 122"/>
                  <a:gd name="T18" fmla="*/ 27 w 122"/>
                  <a:gd name="T19" fmla="*/ 99 h 122"/>
                  <a:gd name="T20" fmla="*/ 41 w 122"/>
                  <a:gd name="T21" fmla="*/ 109 h 122"/>
                  <a:gd name="T22" fmla="*/ 52 w 122"/>
                  <a:gd name="T23" fmla="*/ 119 h 122"/>
                  <a:gd name="T24" fmla="*/ 57 w 122"/>
                  <a:gd name="T25" fmla="*/ 122 h 122"/>
                  <a:gd name="T26" fmla="*/ 55 w 122"/>
                  <a:gd name="T27" fmla="*/ 116 h 122"/>
                  <a:gd name="T28" fmla="*/ 51 w 122"/>
                  <a:gd name="T29" fmla="*/ 103 h 122"/>
                  <a:gd name="T30" fmla="*/ 49 w 122"/>
                  <a:gd name="T31" fmla="*/ 85 h 122"/>
                  <a:gd name="T32" fmla="*/ 53 w 122"/>
                  <a:gd name="T33" fmla="*/ 69 h 122"/>
                  <a:gd name="T34" fmla="*/ 60 w 122"/>
                  <a:gd name="T35" fmla="*/ 58 h 122"/>
                  <a:gd name="T36" fmla="*/ 71 w 122"/>
                  <a:gd name="T37" fmla="*/ 47 h 122"/>
                  <a:gd name="T38" fmla="*/ 84 w 122"/>
                  <a:gd name="T39" fmla="*/ 38 h 122"/>
                  <a:gd name="T40" fmla="*/ 96 w 122"/>
                  <a:gd name="T41" fmla="*/ 29 h 122"/>
                  <a:gd name="T42" fmla="*/ 107 w 122"/>
                  <a:gd name="T43" fmla="*/ 22 h 122"/>
                  <a:gd name="T44" fmla="*/ 116 w 122"/>
                  <a:gd name="T45" fmla="*/ 17 h 122"/>
                  <a:gd name="T46" fmla="*/ 121 w 122"/>
                  <a:gd name="T47" fmla="*/ 14 h 122"/>
                  <a:gd name="T48" fmla="*/ 121 w 122"/>
                  <a:gd name="T49" fmla="*/ 14 h 122"/>
                  <a:gd name="T50" fmla="*/ 118 w 122"/>
                  <a:gd name="T51" fmla="*/ 15 h 122"/>
                  <a:gd name="T52" fmla="*/ 111 w 122"/>
                  <a:gd name="T53" fmla="*/ 18 h 122"/>
                  <a:gd name="T54" fmla="*/ 101 w 122"/>
                  <a:gd name="T55" fmla="*/ 21 h 122"/>
                  <a:gd name="T56" fmla="*/ 91 w 122"/>
                  <a:gd name="T57" fmla="*/ 24 h 122"/>
                  <a:gd name="T58" fmla="*/ 80 w 122"/>
                  <a:gd name="T59" fmla="*/ 27 h 122"/>
                  <a:gd name="T60" fmla="*/ 70 w 122"/>
                  <a:gd name="T61" fmla="*/ 31 h 122"/>
                  <a:gd name="T62" fmla="*/ 59 w 122"/>
                  <a:gd name="T63" fmla="*/ 33 h 122"/>
                  <a:gd name="T64" fmla="*/ 48 w 122"/>
                  <a:gd name="T65" fmla="*/ 33 h 122"/>
                  <a:gd name="T66" fmla="*/ 30 w 122"/>
                  <a:gd name="T67" fmla="*/ 24 h 122"/>
                  <a:gd name="T68" fmla="*/ 13 w 122"/>
                  <a:gd name="T69" fmla="*/ 12 h 122"/>
                  <a:gd name="T70" fmla="*/ 3 w 122"/>
                  <a:gd name="T71" fmla="*/ 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 h="122">
                    <a:moveTo>
                      <a:pt x="0" y="0"/>
                    </a:moveTo>
                    <a:lnTo>
                      <a:pt x="3" y="2"/>
                    </a:lnTo>
                    <a:lnTo>
                      <a:pt x="6" y="6"/>
                    </a:lnTo>
                    <a:lnTo>
                      <a:pt x="10" y="13"/>
                    </a:lnTo>
                    <a:lnTo>
                      <a:pt x="16" y="21"/>
                    </a:lnTo>
                    <a:lnTo>
                      <a:pt x="21" y="29"/>
                    </a:lnTo>
                    <a:lnTo>
                      <a:pt x="26" y="39"/>
                    </a:lnTo>
                    <a:lnTo>
                      <a:pt x="29" y="47"/>
                    </a:lnTo>
                    <a:lnTo>
                      <a:pt x="31" y="56"/>
                    </a:lnTo>
                    <a:lnTo>
                      <a:pt x="30" y="62"/>
                    </a:lnTo>
                    <a:lnTo>
                      <a:pt x="27" y="67"/>
                    </a:lnTo>
                    <a:lnTo>
                      <a:pt x="23" y="73"/>
                    </a:lnTo>
                    <a:lnTo>
                      <a:pt x="18" y="76"/>
                    </a:lnTo>
                    <a:lnTo>
                      <a:pt x="15" y="80"/>
                    </a:lnTo>
                    <a:lnTo>
                      <a:pt x="12" y="82"/>
                    </a:lnTo>
                    <a:lnTo>
                      <a:pt x="11" y="84"/>
                    </a:lnTo>
                    <a:lnTo>
                      <a:pt x="12" y="86"/>
                    </a:lnTo>
                    <a:lnTo>
                      <a:pt x="16" y="89"/>
                    </a:lnTo>
                    <a:lnTo>
                      <a:pt x="20" y="94"/>
                    </a:lnTo>
                    <a:lnTo>
                      <a:pt x="27" y="99"/>
                    </a:lnTo>
                    <a:lnTo>
                      <a:pt x="34" y="104"/>
                    </a:lnTo>
                    <a:lnTo>
                      <a:pt x="41" y="109"/>
                    </a:lnTo>
                    <a:lnTo>
                      <a:pt x="48" y="115"/>
                    </a:lnTo>
                    <a:lnTo>
                      <a:pt x="52" y="119"/>
                    </a:lnTo>
                    <a:lnTo>
                      <a:pt x="56" y="122"/>
                    </a:lnTo>
                    <a:lnTo>
                      <a:pt x="57" y="122"/>
                    </a:lnTo>
                    <a:lnTo>
                      <a:pt x="57" y="120"/>
                    </a:lnTo>
                    <a:lnTo>
                      <a:pt x="55" y="116"/>
                    </a:lnTo>
                    <a:lnTo>
                      <a:pt x="53" y="110"/>
                    </a:lnTo>
                    <a:lnTo>
                      <a:pt x="51" y="103"/>
                    </a:lnTo>
                    <a:lnTo>
                      <a:pt x="49" y="95"/>
                    </a:lnTo>
                    <a:lnTo>
                      <a:pt x="49" y="85"/>
                    </a:lnTo>
                    <a:lnTo>
                      <a:pt x="51" y="75"/>
                    </a:lnTo>
                    <a:lnTo>
                      <a:pt x="53" y="69"/>
                    </a:lnTo>
                    <a:lnTo>
                      <a:pt x="56" y="63"/>
                    </a:lnTo>
                    <a:lnTo>
                      <a:pt x="60" y="58"/>
                    </a:lnTo>
                    <a:lnTo>
                      <a:pt x="66" y="53"/>
                    </a:lnTo>
                    <a:lnTo>
                      <a:pt x="71" y="47"/>
                    </a:lnTo>
                    <a:lnTo>
                      <a:pt x="77" y="43"/>
                    </a:lnTo>
                    <a:lnTo>
                      <a:pt x="84" y="38"/>
                    </a:lnTo>
                    <a:lnTo>
                      <a:pt x="90" y="34"/>
                    </a:lnTo>
                    <a:lnTo>
                      <a:pt x="96" y="29"/>
                    </a:lnTo>
                    <a:lnTo>
                      <a:pt x="101" y="25"/>
                    </a:lnTo>
                    <a:lnTo>
                      <a:pt x="107" y="22"/>
                    </a:lnTo>
                    <a:lnTo>
                      <a:pt x="112" y="19"/>
                    </a:lnTo>
                    <a:lnTo>
                      <a:pt x="116" y="17"/>
                    </a:lnTo>
                    <a:lnTo>
                      <a:pt x="119" y="15"/>
                    </a:lnTo>
                    <a:lnTo>
                      <a:pt x="121" y="14"/>
                    </a:lnTo>
                    <a:lnTo>
                      <a:pt x="122" y="14"/>
                    </a:lnTo>
                    <a:lnTo>
                      <a:pt x="121" y="14"/>
                    </a:lnTo>
                    <a:lnTo>
                      <a:pt x="120" y="15"/>
                    </a:lnTo>
                    <a:lnTo>
                      <a:pt x="118" y="15"/>
                    </a:lnTo>
                    <a:lnTo>
                      <a:pt x="115" y="16"/>
                    </a:lnTo>
                    <a:lnTo>
                      <a:pt x="111" y="18"/>
                    </a:lnTo>
                    <a:lnTo>
                      <a:pt x="107" y="19"/>
                    </a:lnTo>
                    <a:lnTo>
                      <a:pt x="101" y="21"/>
                    </a:lnTo>
                    <a:lnTo>
                      <a:pt x="96" y="23"/>
                    </a:lnTo>
                    <a:lnTo>
                      <a:pt x="91" y="24"/>
                    </a:lnTo>
                    <a:lnTo>
                      <a:pt x="86" y="26"/>
                    </a:lnTo>
                    <a:lnTo>
                      <a:pt x="80" y="27"/>
                    </a:lnTo>
                    <a:lnTo>
                      <a:pt x="75" y="29"/>
                    </a:lnTo>
                    <a:lnTo>
                      <a:pt x="70" y="31"/>
                    </a:lnTo>
                    <a:lnTo>
                      <a:pt x="65" y="32"/>
                    </a:lnTo>
                    <a:lnTo>
                      <a:pt x="59" y="33"/>
                    </a:lnTo>
                    <a:lnTo>
                      <a:pt x="56" y="34"/>
                    </a:lnTo>
                    <a:lnTo>
                      <a:pt x="48" y="33"/>
                    </a:lnTo>
                    <a:lnTo>
                      <a:pt x="39" y="29"/>
                    </a:lnTo>
                    <a:lnTo>
                      <a:pt x="30" y="24"/>
                    </a:lnTo>
                    <a:lnTo>
                      <a:pt x="20" y="18"/>
                    </a:lnTo>
                    <a:lnTo>
                      <a:pt x="13" y="12"/>
                    </a:lnTo>
                    <a:lnTo>
                      <a:pt x="7" y="5"/>
                    </a:lnTo>
                    <a:lnTo>
                      <a:pt x="3" y="1"/>
                    </a:lnTo>
                    <a:lnTo>
                      <a:pt x="0" y="0"/>
                    </a:lnTo>
                    <a:close/>
                  </a:path>
                </a:pathLst>
              </a:custGeom>
              <a:solidFill>
                <a:srgbClr val="FF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5" name="Freeform 1163">
                <a:extLst>
                  <a:ext uri="{FF2B5EF4-FFF2-40B4-BE49-F238E27FC236}">
                    <a16:creationId xmlns:a16="http://schemas.microsoft.com/office/drawing/2014/main" id="{5496B0AF-5462-EC79-68AB-8B10075199F1}"/>
                  </a:ext>
                </a:extLst>
              </p:cNvPr>
              <p:cNvSpPr>
                <a:spLocks/>
              </p:cNvSpPr>
              <p:nvPr/>
            </p:nvSpPr>
            <p:spPr bwMode="auto">
              <a:xfrm>
                <a:off x="4859" y="3576"/>
                <a:ext cx="29" cy="40"/>
              </a:xfrm>
              <a:custGeom>
                <a:avLst/>
                <a:gdLst>
                  <a:gd name="T0" fmla="*/ 1 w 86"/>
                  <a:gd name="T1" fmla="*/ 1 h 120"/>
                  <a:gd name="T2" fmla="*/ 10 w 86"/>
                  <a:gd name="T3" fmla="*/ 11 h 120"/>
                  <a:gd name="T4" fmla="*/ 22 w 86"/>
                  <a:gd name="T5" fmla="*/ 26 h 120"/>
                  <a:gd name="T6" fmla="*/ 31 w 86"/>
                  <a:gd name="T7" fmla="*/ 45 h 120"/>
                  <a:gd name="T8" fmla="*/ 33 w 86"/>
                  <a:gd name="T9" fmla="*/ 61 h 120"/>
                  <a:gd name="T10" fmla="*/ 34 w 86"/>
                  <a:gd name="T11" fmla="*/ 72 h 120"/>
                  <a:gd name="T12" fmla="*/ 34 w 86"/>
                  <a:gd name="T13" fmla="*/ 82 h 120"/>
                  <a:gd name="T14" fmla="*/ 35 w 86"/>
                  <a:gd name="T15" fmla="*/ 93 h 120"/>
                  <a:gd name="T16" fmla="*/ 35 w 86"/>
                  <a:gd name="T17" fmla="*/ 102 h 120"/>
                  <a:gd name="T18" fmla="*/ 35 w 86"/>
                  <a:gd name="T19" fmla="*/ 111 h 120"/>
                  <a:gd name="T20" fmla="*/ 35 w 86"/>
                  <a:gd name="T21" fmla="*/ 117 h 120"/>
                  <a:gd name="T22" fmla="*/ 35 w 86"/>
                  <a:gd name="T23" fmla="*/ 120 h 120"/>
                  <a:gd name="T24" fmla="*/ 35 w 86"/>
                  <a:gd name="T25" fmla="*/ 119 h 120"/>
                  <a:gd name="T26" fmla="*/ 36 w 86"/>
                  <a:gd name="T27" fmla="*/ 115 h 120"/>
                  <a:gd name="T28" fmla="*/ 37 w 86"/>
                  <a:gd name="T29" fmla="*/ 106 h 120"/>
                  <a:gd name="T30" fmla="*/ 40 w 86"/>
                  <a:gd name="T31" fmla="*/ 96 h 120"/>
                  <a:gd name="T32" fmla="*/ 43 w 86"/>
                  <a:gd name="T33" fmla="*/ 85 h 120"/>
                  <a:gd name="T34" fmla="*/ 47 w 86"/>
                  <a:gd name="T35" fmla="*/ 77 h 120"/>
                  <a:gd name="T36" fmla="*/ 52 w 86"/>
                  <a:gd name="T37" fmla="*/ 71 h 120"/>
                  <a:gd name="T38" fmla="*/ 57 w 86"/>
                  <a:gd name="T39" fmla="*/ 70 h 120"/>
                  <a:gd name="T40" fmla="*/ 65 w 86"/>
                  <a:gd name="T41" fmla="*/ 78 h 120"/>
                  <a:gd name="T42" fmla="*/ 75 w 86"/>
                  <a:gd name="T43" fmla="*/ 92 h 120"/>
                  <a:gd name="T44" fmla="*/ 82 w 86"/>
                  <a:gd name="T45" fmla="*/ 105 h 120"/>
                  <a:gd name="T46" fmla="*/ 86 w 86"/>
                  <a:gd name="T47" fmla="*/ 114 h 120"/>
                  <a:gd name="T48" fmla="*/ 86 w 86"/>
                  <a:gd name="T49" fmla="*/ 113 h 120"/>
                  <a:gd name="T50" fmla="*/ 85 w 86"/>
                  <a:gd name="T51" fmla="*/ 99 h 120"/>
                  <a:gd name="T52" fmla="*/ 81 w 86"/>
                  <a:gd name="T53" fmla="*/ 80 h 120"/>
                  <a:gd name="T54" fmla="*/ 77 w 86"/>
                  <a:gd name="T55" fmla="*/ 63 h 120"/>
                  <a:gd name="T56" fmla="*/ 72 w 86"/>
                  <a:gd name="T57" fmla="*/ 57 h 120"/>
                  <a:gd name="T58" fmla="*/ 63 w 86"/>
                  <a:gd name="T59" fmla="*/ 50 h 120"/>
                  <a:gd name="T60" fmla="*/ 53 w 86"/>
                  <a:gd name="T61" fmla="*/ 41 h 120"/>
                  <a:gd name="T62" fmla="*/ 40 w 86"/>
                  <a:gd name="T63" fmla="*/ 31 h 120"/>
                  <a:gd name="T64" fmla="*/ 28 w 86"/>
                  <a:gd name="T65" fmla="*/ 21 h 120"/>
                  <a:gd name="T66" fmla="*/ 16 w 86"/>
                  <a:gd name="T67" fmla="*/ 12 h 120"/>
                  <a:gd name="T68" fmla="*/ 5 w 86"/>
                  <a:gd name="T69" fmla="*/ 4 h 120"/>
                  <a:gd name="T70" fmla="*/ 0 w 86"/>
                  <a:gd name="T71" fmla="*/ 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120">
                    <a:moveTo>
                      <a:pt x="0" y="0"/>
                    </a:moveTo>
                    <a:lnTo>
                      <a:pt x="1" y="1"/>
                    </a:lnTo>
                    <a:lnTo>
                      <a:pt x="4" y="5"/>
                    </a:lnTo>
                    <a:lnTo>
                      <a:pt x="10" y="11"/>
                    </a:lnTo>
                    <a:lnTo>
                      <a:pt x="16" y="18"/>
                    </a:lnTo>
                    <a:lnTo>
                      <a:pt x="22" y="26"/>
                    </a:lnTo>
                    <a:lnTo>
                      <a:pt x="28" y="36"/>
                    </a:lnTo>
                    <a:lnTo>
                      <a:pt x="31" y="45"/>
                    </a:lnTo>
                    <a:lnTo>
                      <a:pt x="33" y="56"/>
                    </a:lnTo>
                    <a:lnTo>
                      <a:pt x="33" y="61"/>
                    </a:lnTo>
                    <a:lnTo>
                      <a:pt x="34" y="66"/>
                    </a:lnTo>
                    <a:lnTo>
                      <a:pt x="34" y="72"/>
                    </a:lnTo>
                    <a:lnTo>
                      <a:pt x="34" y="77"/>
                    </a:lnTo>
                    <a:lnTo>
                      <a:pt x="34" y="82"/>
                    </a:lnTo>
                    <a:lnTo>
                      <a:pt x="35" y="87"/>
                    </a:lnTo>
                    <a:lnTo>
                      <a:pt x="35" y="93"/>
                    </a:lnTo>
                    <a:lnTo>
                      <a:pt x="35" y="98"/>
                    </a:lnTo>
                    <a:lnTo>
                      <a:pt x="35" y="102"/>
                    </a:lnTo>
                    <a:lnTo>
                      <a:pt x="35" y="106"/>
                    </a:lnTo>
                    <a:lnTo>
                      <a:pt x="35" y="111"/>
                    </a:lnTo>
                    <a:lnTo>
                      <a:pt x="35" y="114"/>
                    </a:lnTo>
                    <a:lnTo>
                      <a:pt x="35" y="117"/>
                    </a:lnTo>
                    <a:lnTo>
                      <a:pt x="35" y="118"/>
                    </a:lnTo>
                    <a:lnTo>
                      <a:pt x="35" y="120"/>
                    </a:lnTo>
                    <a:lnTo>
                      <a:pt x="35" y="120"/>
                    </a:lnTo>
                    <a:lnTo>
                      <a:pt x="35" y="119"/>
                    </a:lnTo>
                    <a:lnTo>
                      <a:pt x="35" y="117"/>
                    </a:lnTo>
                    <a:lnTo>
                      <a:pt x="36" y="115"/>
                    </a:lnTo>
                    <a:lnTo>
                      <a:pt x="36" y="111"/>
                    </a:lnTo>
                    <a:lnTo>
                      <a:pt x="37" y="106"/>
                    </a:lnTo>
                    <a:lnTo>
                      <a:pt x="38" y="101"/>
                    </a:lnTo>
                    <a:lnTo>
                      <a:pt x="40" y="96"/>
                    </a:lnTo>
                    <a:lnTo>
                      <a:pt x="41" y="91"/>
                    </a:lnTo>
                    <a:lnTo>
                      <a:pt x="43" y="85"/>
                    </a:lnTo>
                    <a:lnTo>
                      <a:pt x="45" y="81"/>
                    </a:lnTo>
                    <a:lnTo>
                      <a:pt x="47" y="77"/>
                    </a:lnTo>
                    <a:lnTo>
                      <a:pt x="50" y="74"/>
                    </a:lnTo>
                    <a:lnTo>
                      <a:pt x="52" y="71"/>
                    </a:lnTo>
                    <a:lnTo>
                      <a:pt x="55" y="70"/>
                    </a:lnTo>
                    <a:lnTo>
                      <a:pt x="57" y="70"/>
                    </a:lnTo>
                    <a:lnTo>
                      <a:pt x="60" y="72"/>
                    </a:lnTo>
                    <a:lnTo>
                      <a:pt x="65" y="78"/>
                    </a:lnTo>
                    <a:lnTo>
                      <a:pt x="71" y="84"/>
                    </a:lnTo>
                    <a:lnTo>
                      <a:pt x="75" y="92"/>
                    </a:lnTo>
                    <a:lnTo>
                      <a:pt x="79" y="99"/>
                    </a:lnTo>
                    <a:lnTo>
                      <a:pt x="82" y="105"/>
                    </a:lnTo>
                    <a:lnTo>
                      <a:pt x="84" y="111"/>
                    </a:lnTo>
                    <a:lnTo>
                      <a:pt x="86" y="114"/>
                    </a:lnTo>
                    <a:lnTo>
                      <a:pt x="86" y="115"/>
                    </a:lnTo>
                    <a:lnTo>
                      <a:pt x="86" y="113"/>
                    </a:lnTo>
                    <a:lnTo>
                      <a:pt x="86" y="107"/>
                    </a:lnTo>
                    <a:lnTo>
                      <a:pt x="85" y="99"/>
                    </a:lnTo>
                    <a:lnTo>
                      <a:pt x="83" y="90"/>
                    </a:lnTo>
                    <a:lnTo>
                      <a:pt x="81" y="80"/>
                    </a:lnTo>
                    <a:lnTo>
                      <a:pt x="79" y="71"/>
                    </a:lnTo>
                    <a:lnTo>
                      <a:pt x="77" y="63"/>
                    </a:lnTo>
                    <a:lnTo>
                      <a:pt x="74" y="59"/>
                    </a:lnTo>
                    <a:lnTo>
                      <a:pt x="72" y="57"/>
                    </a:lnTo>
                    <a:lnTo>
                      <a:pt x="69" y="54"/>
                    </a:lnTo>
                    <a:lnTo>
                      <a:pt x="63" y="50"/>
                    </a:lnTo>
                    <a:lnTo>
                      <a:pt x="59" y="45"/>
                    </a:lnTo>
                    <a:lnTo>
                      <a:pt x="53" y="41"/>
                    </a:lnTo>
                    <a:lnTo>
                      <a:pt x="46" y="36"/>
                    </a:lnTo>
                    <a:lnTo>
                      <a:pt x="40" y="31"/>
                    </a:lnTo>
                    <a:lnTo>
                      <a:pt x="34" y="26"/>
                    </a:lnTo>
                    <a:lnTo>
                      <a:pt x="28" y="21"/>
                    </a:lnTo>
                    <a:lnTo>
                      <a:pt x="21" y="16"/>
                    </a:lnTo>
                    <a:lnTo>
                      <a:pt x="16" y="12"/>
                    </a:lnTo>
                    <a:lnTo>
                      <a:pt x="10" y="8"/>
                    </a:lnTo>
                    <a:lnTo>
                      <a:pt x="5" y="4"/>
                    </a:lnTo>
                    <a:lnTo>
                      <a:pt x="2" y="2"/>
                    </a:lnTo>
                    <a:lnTo>
                      <a:pt x="0" y="1"/>
                    </a:lnTo>
                    <a:lnTo>
                      <a:pt x="0" y="0"/>
                    </a:lnTo>
                    <a:close/>
                  </a:path>
                </a:pathLst>
              </a:custGeom>
              <a:solidFill>
                <a:srgbClr val="FF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6" name="Freeform 1164">
                <a:extLst>
                  <a:ext uri="{FF2B5EF4-FFF2-40B4-BE49-F238E27FC236}">
                    <a16:creationId xmlns:a16="http://schemas.microsoft.com/office/drawing/2014/main" id="{D2F2F242-A901-9314-D9AA-4460C9B935D5}"/>
                  </a:ext>
                </a:extLst>
              </p:cNvPr>
              <p:cNvSpPr>
                <a:spLocks/>
              </p:cNvSpPr>
              <p:nvPr/>
            </p:nvSpPr>
            <p:spPr bwMode="auto">
              <a:xfrm>
                <a:off x="4830" y="3594"/>
                <a:ext cx="27" cy="42"/>
              </a:xfrm>
              <a:custGeom>
                <a:avLst/>
                <a:gdLst>
                  <a:gd name="T0" fmla="*/ 80 w 80"/>
                  <a:gd name="T1" fmla="*/ 0 h 126"/>
                  <a:gd name="T2" fmla="*/ 79 w 80"/>
                  <a:gd name="T3" fmla="*/ 1 h 126"/>
                  <a:gd name="T4" fmla="*/ 78 w 80"/>
                  <a:gd name="T5" fmla="*/ 4 h 126"/>
                  <a:gd name="T6" fmla="*/ 75 w 80"/>
                  <a:gd name="T7" fmla="*/ 8 h 126"/>
                  <a:gd name="T8" fmla="*/ 70 w 80"/>
                  <a:gd name="T9" fmla="*/ 15 h 126"/>
                  <a:gd name="T10" fmla="*/ 65 w 80"/>
                  <a:gd name="T11" fmla="*/ 21 h 126"/>
                  <a:gd name="T12" fmla="*/ 59 w 80"/>
                  <a:gd name="T13" fmla="*/ 28 h 126"/>
                  <a:gd name="T14" fmla="*/ 51 w 80"/>
                  <a:gd name="T15" fmla="*/ 34 h 126"/>
                  <a:gd name="T16" fmla="*/ 44 w 80"/>
                  <a:gd name="T17" fmla="*/ 41 h 126"/>
                  <a:gd name="T18" fmla="*/ 36 w 80"/>
                  <a:gd name="T19" fmla="*/ 46 h 126"/>
                  <a:gd name="T20" fmla="*/ 27 w 80"/>
                  <a:gd name="T21" fmla="*/ 48 h 126"/>
                  <a:gd name="T22" fmla="*/ 19 w 80"/>
                  <a:gd name="T23" fmla="*/ 49 h 126"/>
                  <a:gd name="T24" fmla="*/ 11 w 80"/>
                  <a:gd name="T25" fmla="*/ 49 h 126"/>
                  <a:gd name="T26" fmla="*/ 5 w 80"/>
                  <a:gd name="T27" fmla="*/ 48 h 126"/>
                  <a:gd name="T28" fmla="*/ 1 w 80"/>
                  <a:gd name="T29" fmla="*/ 48 h 126"/>
                  <a:gd name="T30" fmla="*/ 0 w 80"/>
                  <a:gd name="T31" fmla="*/ 48 h 126"/>
                  <a:gd name="T32" fmla="*/ 1 w 80"/>
                  <a:gd name="T33" fmla="*/ 49 h 126"/>
                  <a:gd name="T34" fmla="*/ 4 w 80"/>
                  <a:gd name="T35" fmla="*/ 51 h 126"/>
                  <a:gd name="T36" fmla="*/ 8 w 80"/>
                  <a:gd name="T37" fmla="*/ 54 h 126"/>
                  <a:gd name="T38" fmla="*/ 14 w 80"/>
                  <a:gd name="T39" fmla="*/ 59 h 126"/>
                  <a:gd name="T40" fmla="*/ 20 w 80"/>
                  <a:gd name="T41" fmla="*/ 63 h 126"/>
                  <a:gd name="T42" fmla="*/ 25 w 80"/>
                  <a:gd name="T43" fmla="*/ 67 h 126"/>
                  <a:gd name="T44" fmla="*/ 31 w 80"/>
                  <a:gd name="T45" fmla="*/ 71 h 126"/>
                  <a:gd name="T46" fmla="*/ 38 w 80"/>
                  <a:gd name="T47" fmla="*/ 77 h 126"/>
                  <a:gd name="T48" fmla="*/ 43 w 80"/>
                  <a:gd name="T49" fmla="*/ 80 h 126"/>
                  <a:gd name="T50" fmla="*/ 46 w 80"/>
                  <a:gd name="T51" fmla="*/ 86 h 126"/>
                  <a:gd name="T52" fmla="*/ 48 w 80"/>
                  <a:gd name="T53" fmla="*/ 92 h 126"/>
                  <a:gd name="T54" fmla="*/ 51 w 80"/>
                  <a:gd name="T55" fmla="*/ 99 h 126"/>
                  <a:gd name="T56" fmla="*/ 55 w 80"/>
                  <a:gd name="T57" fmla="*/ 105 h 126"/>
                  <a:gd name="T58" fmla="*/ 57 w 80"/>
                  <a:gd name="T59" fmla="*/ 112 h 126"/>
                  <a:gd name="T60" fmla="*/ 60 w 80"/>
                  <a:gd name="T61" fmla="*/ 118 h 126"/>
                  <a:gd name="T62" fmla="*/ 62 w 80"/>
                  <a:gd name="T63" fmla="*/ 122 h 126"/>
                  <a:gd name="T64" fmla="*/ 63 w 80"/>
                  <a:gd name="T65" fmla="*/ 126 h 126"/>
                  <a:gd name="T66" fmla="*/ 63 w 80"/>
                  <a:gd name="T67" fmla="*/ 126 h 126"/>
                  <a:gd name="T68" fmla="*/ 64 w 80"/>
                  <a:gd name="T69" fmla="*/ 126 h 126"/>
                  <a:gd name="T70" fmla="*/ 64 w 80"/>
                  <a:gd name="T71" fmla="*/ 124 h 126"/>
                  <a:gd name="T72" fmla="*/ 64 w 80"/>
                  <a:gd name="T73" fmla="*/ 121 h 126"/>
                  <a:gd name="T74" fmla="*/ 63 w 80"/>
                  <a:gd name="T75" fmla="*/ 116 h 126"/>
                  <a:gd name="T76" fmla="*/ 63 w 80"/>
                  <a:gd name="T77" fmla="*/ 112 h 126"/>
                  <a:gd name="T78" fmla="*/ 63 w 80"/>
                  <a:gd name="T79" fmla="*/ 106 h 126"/>
                  <a:gd name="T80" fmla="*/ 63 w 80"/>
                  <a:gd name="T81" fmla="*/ 101 h 126"/>
                  <a:gd name="T82" fmla="*/ 62 w 80"/>
                  <a:gd name="T83" fmla="*/ 94 h 126"/>
                  <a:gd name="T84" fmla="*/ 62 w 80"/>
                  <a:gd name="T85" fmla="*/ 88 h 126"/>
                  <a:gd name="T86" fmla="*/ 62 w 80"/>
                  <a:gd name="T87" fmla="*/ 82 h 126"/>
                  <a:gd name="T88" fmla="*/ 62 w 80"/>
                  <a:gd name="T89" fmla="*/ 75 h 126"/>
                  <a:gd name="T90" fmla="*/ 62 w 80"/>
                  <a:gd name="T91" fmla="*/ 69 h 126"/>
                  <a:gd name="T92" fmla="*/ 63 w 80"/>
                  <a:gd name="T93" fmla="*/ 64 h 126"/>
                  <a:gd name="T94" fmla="*/ 63 w 80"/>
                  <a:gd name="T95" fmla="*/ 59 h 126"/>
                  <a:gd name="T96" fmla="*/ 64 w 80"/>
                  <a:gd name="T97" fmla="*/ 54 h 126"/>
                  <a:gd name="T98" fmla="*/ 66 w 80"/>
                  <a:gd name="T99" fmla="*/ 46 h 126"/>
                  <a:gd name="T100" fmla="*/ 68 w 80"/>
                  <a:gd name="T101" fmla="*/ 37 h 126"/>
                  <a:gd name="T102" fmla="*/ 71 w 80"/>
                  <a:gd name="T103" fmla="*/ 27 h 126"/>
                  <a:gd name="T104" fmla="*/ 74 w 80"/>
                  <a:gd name="T105" fmla="*/ 19 h 126"/>
                  <a:gd name="T106" fmla="*/ 76 w 80"/>
                  <a:gd name="T107" fmla="*/ 11 h 126"/>
                  <a:gd name="T108" fmla="*/ 78 w 80"/>
                  <a:gd name="T109" fmla="*/ 5 h 126"/>
                  <a:gd name="T110" fmla="*/ 80 w 80"/>
                  <a:gd name="T111" fmla="*/ 1 h 126"/>
                  <a:gd name="T112" fmla="*/ 80 w 80"/>
                  <a:gd name="T11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 h="126">
                    <a:moveTo>
                      <a:pt x="80" y="0"/>
                    </a:moveTo>
                    <a:lnTo>
                      <a:pt x="79" y="1"/>
                    </a:lnTo>
                    <a:lnTo>
                      <a:pt x="78" y="4"/>
                    </a:lnTo>
                    <a:lnTo>
                      <a:pt x="75" y="8"/>
                    </a:lnTo>
                    <a:lnTo>
                      <a:pt x="70" y="15"/>
                    </a:lnTo>
                    <a:lnTo>
                      <a:pt x="65" y="21"/>
                    </a:lnTo>
                    <a:lnTo>
                      <a:pt x="59" y="28"/>
                    </a:lnTo>
                    <a:lnTo>
                      <a:pt x="51" y="34"/>
                    </a:lnTo>
                    <a:lnTo>
                      <a:pt x="44" y="41"/>
                    </a:lnTo>
                    <a:lnTo>
                      <a:pt x="36" y="46"/>
                    </a:lnTo>
                    <a:lnTo>
                      <a:pt x="27" y="48"/>
                    </a:lnTo>
                    <a:lnTo>
                      <a:pt x="19" y="49"/>
                    </a:lnTo>
                    <a:lnTo>
                      <a:pt x="11" y="49"/>
                    </a:lnTo>
                    <a:lnTo>
                      <a:pt x="5" y="48"/>
                    </a:lnTo>
                    <a:lnTo>
                      <a:pt x="1" y="48"/>
                    </a:lnTo>
                    <a:lnTo>
                      <a:pt x="0" y="48"/>
                    </a:lnTo>
                    <a:lnTo>
                      <a:pt x="1" y="49"/>
                    </a:lnTo>
                    <a:lnTo>
                      <a:pt x="4" y="51"/>
                    </a:lnTo>
                    <a:lnTo>
                      <a:pt x="8" y="54"/>
                    </a:lnTo>
                    <a:lnTo>
                      <a:pt x="14" y="59"/>
                    </a:lnTo>
                    <a:lnTo>
                      <a:pt x="20" y="63"/>
                    </a:lnTo>
                    <a:lnTo>
                      <a:pt x="25" y="67"/>
                    </a:lnTo>
                    <a:lnTo>
                      <a:pt x="31" y="71"/>
                    </a:lnTo>
                    <a:lnTo>
                      <a:pt x="38" y="77"/>
                    </a:lnTo>
                    <a:lnTo>
                      <a:pt x="43" y="80"/>
                    </a:lnTo>
                    <a:lnTo>
                      <a:pt x="46" y="86"/>
                    </a:lnTo>
                    <a:lnTo>
                      <a:pt x="48" y="92"/>
                    </a:lnTo>
                    <a:lnTo>
                      <a:pt x="51" y="99"/>
                    </a:lnTo>
                    <a:lnTo>
                      <a:pt x="55" y="105"/>
                    </a:lnTo>
                    <a:lnTo>
                      <a:pt x="57" y="112"/>
                    </a:lnTo>
                    <a:lnTo>
                      <a:pt x="60" y="118"/>
                    </a:lnTo>
                    <a:lnTo>
                      <a:pt x="62" y="122"/>
                    </a:lnTo>
                    <a:lnTo>
                      <a:pt x="63" y="126"/>
                    </a:lnTo>
                    <a:lnTo>
                      <a:pt x="63" y="126"/>
                    </a:lnTo>
                    <a:lnTo>
                      <a:pt x="64" y="126"/>
                    </a:lnTo>
                    <a:lnTo>
                      <a:pt x="64" y="124"/>
                    </a:lnTo>
                    <a:lnTo>
                      <a:pt x="64" y="121"/>
                    </a:lnTo>
                    <a:lnTo>
                      <a:pt x="63" y="116"/>
                    </a:lnTo>
                    <a:lnTo>
                      <a:pt x="63" y="112"/>
                    </a:lnTo>
                    <a:lnTo>
                      <a:pt x="63" y="106"/>
                    </a:lnTo>
                    <a:lnTo>
                      <a:pt x="63" y="101"/>
                    </a:lnTo>
                    <a:lnTo>
                      <a:pt x="62" y="94"/>
                    </a:lnTo>
                    <a:lnTo>
                      <a:pt x="62" y="88"/>
                    </a:lnTo>
                    <a:lnTo>
                      <a:pt x="62" y="82"/>
                    </a:lnTo>
                    <a:lnTo>
                      <a:pt x="62" y="75"/>
                    </a:lnTo>
                    <a:lnTo>
                      <a:pt x="62" y="69"/>
                    </a:lnTo>
                    <a:lnTo>
                      <a:pt x="63" y="64"/>
                    </a:lnTo>
                    <a:lnTo>
                      <a:pt x="63" y="59"/>
                    </a:lnTo>
                    <a:lnTo>
                      <a:pt x="64" y="54"/>
                    </a:lnTo>
                    <a:lnTo>
                      <a:pt x="66" y="46"/>
                    </a:lnTo>
                    <a:lnTo>
                      <a:pt x="68" y="37"/>
                    </a:lnTo>
                    <a:lnTo>
                      <a:pt x="71" y="27"/>
                    </a:lnTo>
                    <a:lnTo>
                      <a:pt x="74" y="19"/>
                    </a:lnTo>
                    <a:lnTo>
                      <a:pt x="76" y="11"/>
                    </a:lnTo>
                    <a:lnTo>
                      <a:pt x="78" y="5"/>
                    </a:lnTo>
                    <a:lnTo>
                      <a:pt x="80" y="1"/>
                    </a:lnTo>
                    <a:lnTo>
                      <a:pt x="80" y="0"/>
                    </a:lnTo>
                    <a:close/>
                  </a:path>
                </a:pathLst>
              </a:custGeom>
              <a:solidFill>
                <a:srgbClr val="FF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7" name="Freeform 1165">
                <a:extLst>
                  <a:ext uri="{FF2B5EF4-FFF2-40B4-BE49-F238E27FC236}">
                    <a16:creationId xmlns:a16="http://schemas.microsoft.com/office/drawing/2014/main" id="{EECB4C27-26EC-9A37-38CE-D05E40D2E031}"/>
                  </a:ext>
                </a:extLst>
              </p:cNvPr>
              <p:cNvSpPr>
                <a:spLocks/>
              </p:cNvSpPr>
              <p:nvPr/>
            </p:nvSpPr>
            <p:spPr bwMode="auto">
              <a:xfrm>
                <a:off x="4399" y="3616"/>
                <a:ext cx="21" cy="30"/>
              </a:xfrm>
              <a:custGeom>
                <a:avLst/>
                <a:gdLst>
                  <a:gd name="T0" fmla="*/ 13 w 61"/>
                  <a:gd name="T1" fmla="*/ 0 h 90"/>
                  <a:gd name="T2" fmla="*/ 14 w 61"/>
                  <a:gd name="T3" fmla="*/ 1 h 90"/>
                  <a:gd name="T4" fmla="*/ 20 w 61"/>
                  <a:gd name="T5" fmla="*/ 4 h 90"/>
                  <a:gd name="T6" fmla="*/ 26 w 61"/>
                  <a:gd name="T7" fmla="*/ 9 h 90"/>
                  <a:gd name="T8" fmla="*/ 34 w 61"/>
                  <a:gd name="T9" fmla="*/ 17 h 90"/>
                  <a:gd name="T10" fmla="*/ 42 w 61"/>
                  <a:gd name="T11" fmla="*/ 25 h 90"/>
                  <a:gd name="T12" fmla="*/ 49 w 61"/>
                  <a:gd name="T13" fmla="*/ 34 h 90"/>
                  <a:gd name="T14" fmla="*/ 54 w 61"/>
                  <a:gd name="T15" fmla="*/ 44 h 90"/>
                  <a:gd name="T16" fmla="*/ 57 w 61"/>
                  <a:gd name="T17" fmla="*/ 55 h 90"/>
                  <a:gd name="T18" fmla="*/ 60 w 61"/>
                  <a:gd name="T19" fmla="*/ 65 h 90"/>
                  <a:gd name="T20" fmla="*/ 61 w 61"/>
                  <a:gd name="T21" fmla="*/ 75 h 90"/>
                  <a:gd name="T22" fmla="*/ 61 w 61"/>
                  <a:gd name="T23" fmla="*/ 82 h 90"/>
                  <a:gd name="T24" fmla="*/ 60 w 61"/>
                  <a:gd name="T25" fmla="*/ 87 h 90"/>
                  <a:gd name="T26" fmla="*/ 57 w 61"/>
                  <a:gd name="T27" fmla="*/ 90 h 90"/>
                  <a:gd name="T28" fmla="*/ 54 w 61"/>
                  <a:gd name="T29" fmla="*/ 90 h 90"/>
                  <a:gd name="T30" fmla="*/ 48 w 61"/>
                  <a:gd name="T31" fmla="*/ 87 h 90"/>
                  <a:gd name="T32" fmla="*/ 41 w 61"/>
                  <a:gd name="T33" fmla="*/ 80 h 90"/>
                  <a:gd name="T34" fmla="*/ 36 w 61"/>
                  <a:gd name="T35" fmla="*/ 76 h 90"/>
                  <a:gd name="T36" fmla="*/ 32 w 61"/>
                  <a:gd name="T37" fmla="*/ 71 h 90"/>
                  <a:gd name="T38" fmla="*/ 28 w 61"/>
                  <a:gd name="T39" fmla="*/ 67 h 90"/>
                  <a:gd name="T40" fmla="*/ 24 w 61"/>
                  <a:gd name="T41" fmla="*/ 63 h 90"/>
                  <a:gd name="T42" fmla="*/ 20 w 61"/>
                  <a:gd name="T43" fmla="*/ 58 h 90"/>
                  <a:gd name="T44" fmla="*/ 16 w 61"/>
                  <a:gd name="T45" fmla="*/ 54 h 90"/>
                  <a:gd name="T46" fmla="*/ 13 w 61"/>
                  <a:gd name="T47" fmla="*/ 50 h 90"/>
                  <a:gd name="T48" fmla="*/ 11 w 61"/>
                  <a:gd name="T49" fmla="*/ 46 h 90"/>
                  <a:gd name="T50" fmla="*/ 8 w 61"/>
                  <a:gd name="T51" fmla="*/ 42 h 90"/>
                  <a:gd name="T52" fmla="*/ 6 w 61"/>
                  <a:gd name="T53" fmla="*/ 38 h 90"/>
                  <a:gd name="T54" fmla="*/ 4 w 61"/>
                  <a:gd name="T55" fmla="*/ 35 h 90"/>
                  <a:gd name="T56" fmla="*/ 3 w 61"/>
                  <a:gd name="T57" fmla="*/ 30 h 90"/>
                  <a:gd name="T58" fmla="*/ 2 w 61"/>
                  <a:gd name="T59" fmla="*/ 27 h 90"/>
                  <a:gd name="T60" fmla="*/ 1 w 61"/>
                  <a:gd name="T61" fmla="*/ 24 h 90"/>
                  <a:gd name="T62" fmla="*/ 1 w 61"/>
                  <a:gd name="T63" fmla="*/ 21 h 90"/>
                  <a:gd name="T64" fmla="*/ 0 w 61"/>
                  <a:gd name="T65" fmla="*/ 18 h 90"/>
                  <a:gd name="T66" fmla="*/ 1 w 61"/>
                  <a:gd name="T67" fmla="*/ 13 h 90"/>
                  <a:gd name="T68" fmla="*/ 2 w 61"/>
                  <a:gd name="T69" fmla="*/ 8 h 90"/>
                  <a:gd name="T70" fmla="*/ 4 w 61"/>
                  <a:gd name="T71" fmla="*/ 5 h 90"/>
                  <a:gd name="T72" fmla="*/ 7 w 61"/>
                  <a:gd name="T73" fmla="*/ 3 h 90"/>
                  <a:gd name="T74" fmla="*/ 9 w 61"/>
                  <a:gd name="T75" fmla="*/ 2 h 90"/>
                  <a:gd name="T76" fmla="*/ 11 w 61"/>
                  <a:gd name="T77" fmla="*/ 1 h 90"/>
                  <a:gd name="T78" fmla="*/ 12 w 61"/>
                  <a:gd name="T79" fmla="*/ 0 h 90"/>
                  <a:gd name="T80" fmla="*/ 13 w 61"/>
                  <a:gd name="T8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 h="90">
                    <a:moveTo>
                      <a:pt x="13" y="0"/>
                    </a:moveTo>
                    <a:lnTo>
                      <a:pt x="14" y="1"/>
                    </a:lnTo>
                    <a:lnTo>
                      <a:pt x="20" y="4"/>
                    </a:lnTo>
                    <a:lnTo>
                      <a:pt x="26" y="9"/>
                    </a:lnTo>
                    <a:lnTo>
                      <a:pt x="34" y="17"/>
                    </a:lnTo>
                    <a:lnTo>
                      <a:pt x="42" y="25"/>
                    </a:lnTo>
                    <a:lnTo>
                      <a:pt x="49" y="34"/>
                    </a:lnTo>
                    <a:lnTo>
                      <a:pt x="54" y="44"/>
                    </a:lnTo>
                    <a:lnTo>
                      <a:pt x="57" y="55"/>
                    </a:lnTo>
                    <a:lnTo>
                      <a:pt x="60" y="65"/>
                    </a:lnTo>
                    <a:lnTo>
                      <a:pt x="61" y="75"/>
                    </a:lnTo>
                    <a:lnTo>
                      <a:pt x="61" y="82"/>
                    </a:lnTo>
                    <a:lnTo>
                      <a:pt x="60" y="87"/>
                    </a:lnTo>
                    <a:lnTo>
                      <a:pt x="57" y="90"/>
                    </a:lnTo>
                    <a:lnTo>
                      <a:pt x="54" y="90"/>
                    </a:lnTo>
                    <a:lnTo>
                      <a:pt x="48" y="87"/>
                    </a:lnTo>
                    <a:lnTo>
                      <a:pt x="41" y="80"/>
                    </a:lnTo>
                    <a:lnTo>
                      <a:pt x="36" y="76"/>
                    </a:lnTo>
                    <a:lnTo>
                      <a:pt x="32" y="71"/>
                    </a:lnTo>
                    <a:lnTo>
                      <a:pt x="28" y="67"/>
                    </a:lnTo>
                    <a:lnTo>
                      <a:pt x="24" y="63"/>
                    </a:lnTo>
                    <a:lnTo>
                      <a:pt x="20" y="58"/>
                    </a:lnTo>
                    <a:lnTo>
                      <a:pt x="16" y="54"/>
                    </a:lnTo>
                    <a:lnTo>
                      <a:pt x="13" y="50"/>
                    </a:lnTo>
                    <a:lnTo>
                      <a:pt x="11" y="46"/>
                    </a:lnTo>
                    <a:lnTo>
                      <a:pt x="8" y="42"/>
                    </a:lnTo>
                    <a:lnTo>
                      <a:pt x="6" y="38"/>
                    </a:lnTo>
                    <a:lnTo>
                      <a:pt x="4" y="35"/>
                    </a:lnTo>
                    <a:lnTo>
                      <a:pt x="3" y="30"/>
                    </a:lnTo>
                    <a:lnTo>
                      <a:pt x="2" y="27"/>
                    </a:lnTo>
                    <a:lnTo>
                      <a:pt x="1" y="24"/>
                    </a:lnTo>
                    <a:lnTo>
                      <a:pt x="1" y="21"/>
                    </a:lnTo>
                    <a:lnTo>
                      <a:pt x="0" y="18"/>
                    </a:lnTo>
                    <a:lnTo>
                      <a:pt x="1" y="13"/>
                    </a:lnTo>
                    <a:lnTo>
                      <a:pt x="2" y="8"/>
                    </a:lnTo>
                    <a:lnTo>
                      <a:pt x="4" y="5"/>
                    </a:lnTo>
                    <a:lnTo>
                      <a:pt x="7" y="3"/>
                    </a:lnTo>
                    <a:lnTo>
                      <a:pt x="9" y="2"/>
                    </a:lnTo>
                    <a:lnTo>
                      <a:pt x="11" y="1"/>
                    </a:lnTo>
                    <a:lnTo>
                      <a:pt x="12" y="0"/>
                    </a:lnTo>
                    <a:lnTo>
                      <a:pt x="13"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8" name="Freeform 1166">
                <a:extLst>
                  <a:ext uri="{FF2B5EF4-FFF2-40B4-BE49-F238E27FC236}">
                    <a16:creationId xmlns:a16="http://schemas.microsoft.com/office/drawing/2014/main" id="{705562A5-35C5-694A-5A69-25FE08714D1C}"/>
                  </a:ext>
                </a:extLst>
              </p:cNvPr>
              <p:cNvSpPr>
                <a:spLocks/>
              </p:cNvSpPr>
              <p:nvPr/>
            </p:nvSpPr>
            <p:spPr bwMode="auto">
              <a:xfrm>
                <a:off x="4905" y="3726"/>
                <a:ext cx="14" cy="60"/>
              </a:xfrm>
              <a:custGeom>
                <a:avLst/>
                <a:gdLst>
                  <a:gd name="T0" fmla="*/ 33 w 40"/>
                  <a:gd name="T1" fmla="*/ 1 h 181"/>
                  <a:gd name="T2" fmla="*/ 29 w 40"/>
                  <a:gd name="T3" fmla="*/ 4 h 181"/>
                  <a:gd name="T4" fmla="*/ 25 w 40"/>
                  <a:gd name="T5" fmla="*/ 12 h 181"/>
                  <a:gd name="T6" fmla="*/ 20 w 40"/>
                  <a:gd name="T7" fmla="*/ 21 h 181"/>
                  <a:gd name="T8" fmla="*/ 14 w 40"/>
                  <a:gd name="T9" fmla="*/ 34 h 181"/>
                  <a:gd name="T10" fmla="*/ 7 w 40"/>
                  <a:gd name="T11" fmla="*/ 50 h 181"/>
                  <a:gd name="T12" fmla="*/ 3 w 40"/>
                  <a:gd name="T13" fmla="*/ 66 h 181"/>
                  <a:gd name="T14" fmla="*/ 0 w 40"/>
                  <a:gd name="T15" fmla="*/ 85 h 181"/>
                  <a:gd name="T16" fmla="*/ 0 w 40"/>
                  <a:gd name="T17" fmla="*/ 106 h 181"/>
                  <a:gd name="T18" fmla="*/ 2 w 40"/>
                  <a:gd name="T19" fmla="*/ 124 h 181"/>
                  <a:gd name="T20" fmla="*/ 5 w 40"/>
                  <a:gd name="T21" fmla="*/ 140 h 181"/>
                  <a:gd name="T22" fmla="*/ 8 w 40"/>
                  <a:gd name="T23" fmla="*/ 154 h 181"/>
                  <a:gd name="T24" fmla="*/ 13 w 40"/>
                  <a:gd name="T25" fmla="*/ 164 h 181"/>
                  <a:gd name="T26" fmla="*/ 16 w 40"/>
                  <a:gd name="T27" fmla="*/ 173 h 181"/>
                  <a:gd name="T28" fmla="*/ 19 w 40"/>
                  <a:gd name="T29" fmla="*/ 178 h 181"/>
                  <a:gd name="T30" fmla="*/ 20 w 40"/>
                  <a:gd name="T31" fmla="*/ 180 h 181"/>
                  <a:gd name="T32" fmla="*/ 21 w 40"/>
                  <a:gd name="T33" fmla="*/ 180 h 181"/>
                  <a:gd name="T34" fmla="*/ 23 w 40"/>
                  <a:gd name="T35" fmla="*/ 178 h 181"/>
                  <a:gd name="T36" fmla="*/ 25 w 40"/>
                  <a:gd name="T37" fmla="*/ 173 h 181"/>
                  <a:gd name="T38" fmla="*/ 28 w 40"/>
                  <a:gd name="T39" fmla="*/ 165 h 181"/>
                  <a:gd name="T40" fmla="*/ 33 w 40"/>
                  <a:gd name="T41" fmla="*/ 156 h 181"/>
                  <a:gd name="T42" fmla="*/ 36 w 40"/>
                  <a:gd name="T43" fmla="*/ 144 h 181"/>
                  <a:gd name="T44" fmla="*/ 38 w 40"/>
                  <a:gd name="T45" fmla="*/ 130 h 181"/>
                  <a:gd name="T46" fmla="*/ 40 w 40"/>
                  <a:gd name="T47" fmla="*/ 116 h 181"/>
                  <a:gd name="T48" fmla="*/ 40 w 40"/>
                  <a:gd name="T49" fmla="*/ 99 h 181"/>
                  <a:gd name="T50" fmla="*/ 40 w 40"/>
                  <a:gd name="T51" fmla="*/ 81 h 181"/>
                  <a:gd name="T52" fmla="*/ 38 w 40"/>
                  <a:gd name="T53" fmla="*/ 63 h 181"/>
                  <a:gd name="T54" fmla="*/ 37 w 40"/>
                  <a:gd name="T55" fmla="*/ 45 h 181"/>
                  <a:gd name="T56" fmla="*/ 36 w 40"/>
                  <a:gd name="T57" fmla="*/ 30 h 181"/>
                  <a:gd name="T58" fmla="*/ 35 w 40"/>
                  <a:gd name="T59" fmla="*/ 16 h 181"/>
                  <a:gd name="T60" fmla="*/ 34 w 40"/>
                  <a:gd name="T61" fmla="*/ 6 h 181"/>
                  <a:gd name="T62" fmla="*/ 33 w 40"/>
                  <a:gd name="T63" fmla="*/ 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181">
                    <a:moveTo>
                      <a:pt x="33" y="0"/>
                    </a:moveTo>
                    <a:lnTo>
                      <a:pt x="33" y="1"/>
                    </a:lnTo>
                    <a:lnTo>
                      <a:pt x="32" y="2"/>
                    </a:lnTo>
                    <a:lnTo>
                      <a:pt x="29" y="4"/>
                    </a:lnTo>
                    <a:lnTo>
                      <a:pt x="27" y="7"/>
                    </a:lnTo>
                    <a:lnTo>
                      <a:pt x="25" y="12"/>
                    </a:lnTo>
                    <a:lnTo>
                      <a:pt x="23" y="16"/>
                    </a:lnTo>
                    <a:lnTo>
                      <a:pt x="20" y="21"/>
                    </a:lnTo>
                    <a:lnTo>
                      <a:pt x="17" y="27"/>
                    </a:lnTo>
                    <a:lnTo>
                      <a:pt x="14" y="34"/>
                    </a:lnTo>
                    <a:lnTo>
                      <a:pt x="10" y="41"/>
                    </a:lnTo>
                    <a:lnTo>
                      <a:pt x="7" y="50"/>
                    </a:lnTo>
                    <a:lnTo>
                      <a:pt x="5" y="57"/>
                    </a:lnTo>
                    <a:lnTo>
                      <a:pt x="3" y="66"/>
                    </a:lnTo>
                    <a:lnTo>
                      <a:pt x="1" y="76"/>
                    </a:lnTo>
                    <a:lnTo>
                      <a:pt x="0" y="85"/>
                    </a:lnTo>
                    <a:lnTo>
                      <a:pt x="0" y="96"/>
                    </a:lnTo>
                    <a:lnTo>
                      <a:pt x="0" y="106"/>
                    </a:lnTo>
                    <a:lnTo>
                      <a:pt x="1" y="115"/>
                    </a:lnTo>
                    <a:lnTo>
                      <a:pt x="2" y="124"/>
                    </a:lnTo>
                    <a:lnTo>
                      <a:pt x="3" y="133"/>
                    </a:lnTo>
                    <a:lnTo>
                      <a:pt x="5" y="140"/>
                    </a:lnTo>
                    <a:lnTo>
                      <a:pt x="6" y="147"/>
                    </a:lnTo>
                    <a:lnTo>
                      <a:pt x="8" y="154"/>
                    </a:lnTo>
                    <a:lnTo>
                      <a:pt x="10" y="159"/>
                    </a:lnTo>
                    <a:lnTo>
                      <a:pt x="13" y="164"/>
                    </a:lnTo>
                    <a:lnTo>
                      <a:pt x="14" y="168"/>
                    </a:lnTo>
                    <a:lnTo>
                      <a:pt x="16" y="173"/>
                    </a:lnTo>
                    <a:lnTo>
                      <a:pt x="18" y="176"/>
                    </a:lnTo>
                    <a:lnTo>
                      <a:pt x="19" y="178"/>
                    </a:lnTo>
                    <a:lnTo>
                      <a:pt x="20" y="179"/>
                    </a:lnTo>
                    <a:lnTo>
                      <a:pt x="20" y="180"/>
                    </a:lnTo>
                    <a:lnTo>
                      <a:pt x="21" y="181"/>
                    </a:lnTo>
                    <a:lnTo>
                      <a:pt x="21" y="180"/>
                    </a:lnTo>
                    <a:lnTo>
                      <a:pt x="22" y="179"/>
                    </a:lnTo>
                    <a:lnTo>
                      <a:pt x="23" y="178"/>
                    </a:lnTo>
                    <a:lnTo>
                      <a:pt x="24" y="176"/>
                    </a:lnTo>
                    <a:lnTo>
                      <a:pt x="25" y="173"/>
                    </a:lnTo>
                    <a:lnTo>
                      <a:pt x="27" y="169"/>
                    </a:lnTo>
                    <a:lnTo>
                      <a:pt x="28" y="165"/>
                    </a:lnTo>
                    <a:lnTo>
                      <a:pt x="30" y="161"/>
                    </a:lnTo>
                    <a:lnTo>
                      <a:pt x="33" y="156"/>
                    </a:lnTo>
                    <a:lnTo>
                      <a:pt x="34" y="150"/>
                    </a:lnTo>
                    <a:lnTo>
                      <a:pt x="36" y="144"/>
                    </a:lnTo>
                    <a:lnTo>
                      <a:pt x="37" y="138"/>
                    </a:lnTo>
                    <a:lnTo>
                      <a:pt x="38" y="130"/>
                    </a:lnTo>
                    <a:lnTo>
                      <a:pt x="40" y="123"/>
                    </a:lnTo>
                    <a:lnTo>
                      <a:pt x="40" y="116"/>
                    </a:lnTo>
                    <a:lnTo>
                      <a:pt x="40" y="107"/>
                    </a:lnTo>
                    <a:lnTo>
                      <a:pt x="40" y="99"/>
                    </a:lnTo>
                    <a:lnTo>
                      <a:pt x="40" y="89"/>
                    </a:lnTo>
                    <a:lnTo>
                      <a:pt x="40" y="81"/>
                    </a:lnTo>
                    <a:lnTo>
                      <a:pt x="39" y="72"/>
                    </a:lnTo>
                    <a:lnTo>
                      <a:pt x="38" y="63"/>
                    </a:lnTo>
                    <a:lnTo>
                      <a:pt x="38" y="54"/>
                    </a:lnTo>
                    <a:lnTo>
                      <a:pt x="37" y="45"/>
                    </a:lnTo>
                    <a:lnTo>
                      <a:pt x="37" y="37"/>
                    </a:lnTo>
                    <a:lnTo>
                      <a:pt x="36" y="30"/>
                    </a:lnTo>
                    <a:lnTo>
                      <a:pt x="35" y="22"/>
                    </a:lnTo>
                    <a:lnTo>
                      <a:pt x="35" y="16"/>
                    </a:lnTo>
                    <a:lnTo>
                      <a:pt x="34" y="11"/>
                    </a:lnTo>
                    <a:lnTo>
                      <a:pt x="34" y="6"/>
                    </a:lnTo>
                    <a:lnTo>
                      <a:pt x="34" y="3"/>
                    </a:lnTo>
                    <a:lnTo>
                      <a:pt x="33" y="1"/>
                    </a:lnTo>
                    <a:lnTo>
                      <a:pt x="33" y="0"/>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9" name="Freeform 1167">
                <a:extLst>
                  <a:ext uri="{FF2B5EF4-FFF2-40B4-BE49-F238E27FC236}">
                    <a16:creationId xmlns:a16="http://schemas.microsoft.com/office/drawing/2014/main" id="{40DE0D05-404B-3F14-4520-FE3D8E9E5EE4}"/>
                  </a:ext>
                </a:extLst>
              </p:cNvPr>
              <p:cNvSpPr>
                <a:spLocks/>
              </p:cNvSpPr>
              <p:nvPr/>
            </p:nvSpPr>
            <p:spPr bwMode="auto">
              <a:xfrm>
                <a:off x="4397" y="3704"/>
                <a:ext cx="25" cy="58"/>
              </a:xfrm>
              <a:custGeom>
                <a:avLst/>
                <a:gdLst>
                  <a:gd name="T0" fmla="*/ 1 w 76"/>
                  <a:gd name="T1" fmla="*/ 172 h 173"/>
                  <a:gd name="T2" fmla="*/ 7 w 76"/>
                  <a:gd name="T3" fmla="*/ 170 h 173"/>
                  <a:gd name="T4" fmla="*/ 16 w 76"/>
                  <a:gd name="T5" fmla="*/ 165 h 173"/>
                  <a:gd name="T6" fmla="*/ 28 w 76"/>
                  <a:gd name="T7" fmla="*/ 157 h 173"/>
                  <a:gd name="T8" fmla="*/ 40 w 76"/>
                  <a:gd name="T9" fmla="*/ 146 h 173"/>
                  <a:gd name="T10" fmla="*/ 53 w 76"/>
                  <a:gd name="T11" fmla="*/ 133 h 173"/>
                  <a:gd name="T12" fmla="*/ 63 w 76"/>
                  <a:gd name="T13" fmla="*/ 118 h 173"/>
                  <a:gd name="T14" fmla="*/ 72 w 76"/>
                  <a:gd name="T15" fmla="*/ 99 h 173"/>
                  <a:gd name="T16" fmla="*/ 76 w 76"/>
                  <a:gd name="T17" fmla="*/ 79 h 173"/>
                  <a:gd name="T18" fmla="*/ 76 w 76"/>
                  <a:gd name="T19" fmla="*/ 61 h 173"/>
                  <a:gd name="T20" fmla="*/ 73 w 76"/>
                  <a:gd name="T21" fmla="*/ 44 h 173"/>
                  <a:gd name="T22" fmla="*/ 69 w 76"/>
                  <a:gd name="T23" fmla="*/ 30 h 173"/>
                  <a:gd name="T24" fmla="*/ 63 w 76"/>
                  <a:gd name="T25" fmla="*/ 19 h 173"/>
                  <a:gd name="T26" fmla="*/ 59 w 76"/>
                  <a:gd name="T27" fmla="*/ 9 h 173"/>
                  <a:gd name="T28" fmla="*/ 55 w 76"/>
                  <a:gd name="T29" fmla="*/ 3 h 173"/>
                  <a:gd name="T30" fmla="*/ 52 w 76"/>
                  <a:gd name="T31" fmla="*/ 0 h 173"/>
                  <a:gd name="T32" fmla="*/ 52 w 76"/>
                  <a:gd name="T33" fmla="*/ 0 h 173"/>
                  <a:gd name="T34" fmla="*/ 48 w 76"/>
                  <a:gd name="T35" fmla="*/ 2 h 173"/>
                  <a:gd name="T36" fmla="*/ 42 w 76"/>
                  <a:gd name="T37" fmla="*/ 6 h 173"/>
                  <a:gd name="T38" fmla="*/ 36 w 76"/>
                  <a:gd name="T39" fmla="*/ 12 h 173"/>
                  <a:gd name="T40" fmla="*/ 29 w 76"/>
                  <a:gd name="T41" fmla="*/ 21 h 173"/>
                  <a:gd name="T42" fmla="*/ 20 w 76"/>
                  <a:gd name="T43" fmla="*/ 30 h 173"/>
                  <a:gd name="T44" fmla="*/ 14 w 76"/>
                  <a:gd name="T45" fmla="*/ 43 h 173"/>
                  <a:gd name="T46" fmla="*/ 9 w 76"/>
                  <a:gd name="T47" fmla="*/ 58 h 173"/>
                  <a:gd name="T48" fmla="*/ 4 w 76"/>
                  <a:gd name="T49" fmla="*/ 74 h 173"/>
                  <a:gd name="T50" fmla="*/ 3 w 76"/>
                  <a:gd name="T51" fmla="*/ 92 h 173"/>
                  <a:gd name="T52" fmla="*/ 1 w 76"/>
                  <a:gd name="T53" fmla="*/ 110 h 173"/>
                  <a:gd name="T54" fmla="*/ 1 w 76"/>
                  <a:gd name="T55" fmla="*/ 127 h 173"/>
                  <a:gd name="T56" fmla="*/ 1 w 76"/>
                  <a:gd name="T57" fmla="*/ 144 h 173"/>
                  <a:gd name="T58" fmla="*/ 0 w 76"/>
                  <a:gd name="T59" fmla="*/ 157 h 173"/>
                  <a:gd name="T60" fmla="*/ 1 w 76"/>
                  <a:gd name="T61" fmla="*/ 167 h 173"/>
                  <a:gd name="T62" fmla="*/ 1 w 76"/>
                  <a:gd name="T63"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6" h="173">
                    <a:moveTo>
                      <a:pt x="1" y="173"/>
                    </a:moveTo>
                    <a:lnTo>
                      <a:pt x="1" y="172"/>
                    </a:lnTo>
                    <a:lnTo>
                      <a:pt x="3" y="171"/>
                    </a:lnTo>
                    <a:lnTo>
                      <a:pt x="7" y="170"/>
                    </a:lnTo>
                    <a:lnTo>
                      <a:pt x="11" y="168"/>
                    </a:lnTo>
                    <a:lnTo>
                      <a:pt x="16" y="165"/>
                    </a:lnTo>
                    <a:lnTo>
                      <a:pt x="21" y="161"/>
                    </a:lnTo>
                    <a:lnTo>
                      <a:pt x="28" y="157"/>
                    </a:lnTo>
                    <a:lnTo>
                      <a:pt x="34" y="151"/>
                    </a:lnTo>
                    <a:lnTo>
                      <a:pt x="40" y="146"/>
                    </a:lnTo>
                    <a:lnTo>
                      <a:pt x="47" y="140"/>
                    </a:lnTo>
                    <a:lnTo>
                      <a:pt x="53" y="133"/>
                    </a:lnTo>
                    <a:lnTo>
                      <a:pt x="58" y="125"/>
                    </a:lnTo>
                    <a:lnTo>
                      <a:pt x="63" y="118"/>
                    </a:lnTo>
                    <a:lnTo>
                      <a:pt x="68" y="108"/>
                    </a:lnTo>
                    <a:lnTo>
                      <a:pt x="72" y="99"/>
                    </a:lnTo>
                    <a:lnTo>
                      <a:pt x="74" y="89"/>
                    </a:lnTo>
                    <a:lnTo>
                      <a:pt x="76" y="79"/>
                    </a:lnTo>
                    <a:lnTo>
                      <a:pt x="76" y="69"/>
                    </a:lnTo>
                    <a:lnTo>
                      <a:pt x="76" y="61"/>
                    </a:lnTo>
                    <a:lnTo>
                      <a:pt x="74" y="52"/>
                    </a:lnTo>
                    <a:lnTo>
                      <a:pt x="73" y="44"/>
                    </a:lnTo>
                    <a:lnTo>
                      <a:pt x="71" y="37"/>
                    </a:lnTo>
                    <a:lnTo>
                      <a:pt x="69" y="30"/>
                    </a:lnTo>
                    <a:lnTo>
                      <a:pt x="67" y="24"/>
                    </a:lnTo>
                    <a:lnTo>
                      <a:pt x="63" y="19"/>
                    </a:lnTo>
                    <a:lnTo>
                      <a:pt x="61" y="14"/>
                    </a:lnTo>
                    <a:lnTo>
                      <a:pt x="59" y="9"/>
                    </a:lnTo>
                    <a:lnTo>
                      <a:pt x="57" y="6"/>
                    </a:lnTo>
                    <a:lnTo>
                      <a:pt x="55" y="3"/>
                    </a:lnTo>
                    <a:lnTo>
                      <a:pt x="53" y="1"/>
                    </a:lnTo>
                    <a:lnTo>
                      <a:pt x="52" y="0"/>
                    </a:lnTo>
                    <a:lnTo>
                      <a:pt x="52" y="0"/>
                    </a:lnTo>
                    <a:lnTo>
                      <a:pt x="52" y="0"/>
                    </a:lnTo>
                    <a:lnTo>
                      <a:pt x="50" y="1"/>
                    </a:lnTo>
                    <a:lnTo>
                      <a:pt x="48" y="2"/>
                    </a:lnTo>
                    <a:lnTo>
                      <a:pt x="45" y="4"/>
                    </a:lnTo>
                    <a:lnTo>
                      <a:pt x="42" y="6"/>
                    </a:lnTo>
                    <a:lnTo>
                      <a:pt x="39" y="8"/>
                    </a:lnTo>
                    <a:lnTo>
                      <a:pt x="36" y="12"/>
                    </a:lnTo>
                    <a:lnTo>
                      <a:pt x="32" y="16"/>
                    </a:lnTo>
                    <a:lnTo>
                      <a:pt x="29" y="21"/>
                    </a:lnTo>
                    <a:lnTo>
                      <a:pt x="24" y="25"/>
                    </a:lnTo>
                    <a:lnTo>
                      <a:pt x="20" y="30"/>
                    </a:lnTo>
                    <a:lnTo>
                      <a:pt x="17" y="37"/>
                    </a:lnTo>
                    <a:lnTo>
                      <a:pt x="14" y="43"/>
                    </a:lnTo>
                    <a:lnTo>
                      <a:pt x="11" y="50"/>
                    </a:lnTo>
                    <a:lnTo>
                      <a:pt x="9" y="58"/>
                    </a:lnTo>
                    <a:lnTo>
                      <a:pt x="7" y="66"/>
                    </a:lnTo>
                    <a:lnTo>
                      <a:pt x="4" y="74"/>
                    </a:lnTo>
                    <a:lnTo>
                      <a:pt x="4" y="83"/>
                    </a:lnTo>
                    <a:lnTo>
                      <a:pt x="3" y="92"/>
                    </a:lnTo>
                    <a:lnTo>
                      <a:pt x="2" y="101"/>
                    </a:lnTo>
                    <a:lnTo>
                      <a:pt x="1" y="110"/>
                    </a:lnTo>
                    <a:lnTo>
                      <a:pt x="1" y="119"/>
                    </a:lnTo>
                    <a:lnTo>
                      <a:pt x="1" y="127"/>
                    </a:lnTo>
                    <a:lnTo>
                      <a:pt x="1" y="135"/>
                    </a:lnTo>
                    <a:lnTo>
                      <a:pt x="1" y="144"/>
                    </a:lnTo>
                    <a:lnTo>
                      <a:pt x="1" y="150"/>
                    </a:lnTo>
                    <a:lnTo>
                      <a:pt x="0" y="157"/>
                    </a:lnTo>
                    <a:lnTo>
                      <a:pt x="1" y="163"/>
                    </a:lnTo>
                    <a:lnTo>
                      <a:pt x="1" y="167"/>
                    </a:lnTo>
                    <a:lnTo>
                      <a:pt x="1" y="170"/>
                    </a:lnTo>
                    <a:lnTo>
                      <a:pt x="1" y="172"/>
                    </a:lnTo>
                    <a:lnTo>
                      <a:pt x="1" y="173"/>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0" name="Freeform 1168">
                <a:extLst>
                  <a:ext uri="{FF2B5EF4-FFF2-40B4-BE49-F238E27FC236}">
                    <a16:creationId xmlns:a16="http://schemas.microsoft.com/office/drawing/2014/main" id="{02D228E0-09FF-5782-6BE1-D4DF9B78B00D}"/>
                  </a:ext>
                </a:extLst>
              </p:cNvPr>
              <p:cNvSpPr>
                <a:spLocks/>
              </p:cNvSpPr>
              <p:nvPr/>
            </p:nvSpPr>
            <p:spPr bwMode="auto">
              <a:xfrm>
                <a:off x="4893" y="3651"/>
                <a:ext cx="38" cy="24"/>
              </a:xfrm>
              <a:custGeom>
                <a:avLst/>
                <a:gdLst>
                  <a:gd name="T0" fmla="*/ 66 w 113"/>
                  <a:gd name="T1" fmla="*/ 7 h 74"/>
                  <a:gd name="T2" fmla="*/ 0 w 113"/>
                  <a:gd name="T3" fmla="*/ 57 h 74"/>
                  <a:gd name="T4" fmla="*/ 0 w 113"/>
                  <a:gd name="T5" fmla="*/ 58 h 74"/>
                  <a:gd name="T6" fmla="*/ 1 w 113"/>
                  <a:gd name="T7" fmla="*/ 60 h 74"/>
                  <a:gd name="T8" fmla="*/ 2 w 113"/>
                  <a:gd name="T9" fmla="*/ 64 h 74"/>
                  <a:gd name="T10" fmla="*/ 5 w 113"/>
                  <a:gd name="T11" fmla="*/ 67 h 74"/>
                  <a:gd name="T12" fmla="*/ 10 w 113"/>
                  <a:gd name="T13" fmla="*/ 72 h 74"/>
                  <a:gd name="T14" fmla="*/ 16 w 113"/>
                  <a:gd name="T15" fmla="*/ 74 h 74"/>
                  <a:gd name="T16" fmla="*/ 23 w 113"/>
                  <a:gd name="T17" fmla="*/ 74 h 74"/>
                  <a:gd name="T18" fmla="*/ 33 w 113"/>
                  <a:gd name="T19" fmla="*/ 72 h 74"/>
                  <a:gd name="T20" fmla="*/ 44 w 113"/>
                  <a:gd name="T21" fmla="*/ 67 h 74"/>
                  <a:gd name="T22" fmla="*/ 54 w 113"/>
                  <a:gd name="T23" fmla="*/ 62 h 74"/>
                  <a:gd name="T24" fmla="*/ 62 w 113"/>
                  <a:gd name="T25" fmla="*/ 55 h 74"/>
                  <a:gd name="T26" fmla="*/ 70 w 113"/>
                  <a:gd name="T27" fmla="*/ 48 h 74"/>
                  <a:gd name="T28" fmla="*/ 76 w 113"/>
                  <a:gd name="T29" fmla="*/ 42 h 74"/>
                  <a:gd name="T30" fmla="*/ 81 w 113"/>
                  <a:gd name="T31" fmla="*/ 37 h 74"/>
                  <a:gd name="T32" fmla="*/ 83 w 113"/>
                  <a:gd name="T33" fmla="*/ 33 h 74"/>
                  <a:gd name="T34" fmla="*/ 84 w 113"/>
                  <a:gd name="T35" fmla="*/ 32 h 74"/>
                  <a:gd name="T36" fmla="*/ 86 w 113"/>
                  <a:gd name="T37" fmla="*/ 31 h 74"/>
                  <a:gd name="T38" fmla="*/ 92 w 113"/>
                  <a:gd name="T39" fmla="*/ 26 h 74"/>
                  <a:gd name="T40" fmla="*/ 97 w 113"/>
                  <a:gd name="T41" fmla="*/ 22 h 74"/>
                  <a:gd name="T42" fmla="*/ 103 w 113"/>
                  <a:gd name="T43" fmla="*/ 16 h 74"/>
                  <a:gd name="T44" fmla="*/ 110 w 113"/>
                  <a:gd name="T45" fmla="*/ 11 h 74"/>
                  <a:gd name="T46" fmla="*/ 113 w 113"/>
                  <a:gd name="T47" fmla="*/ 5 h 74"/>
                  <a:gd name="T48" fmla="*/ 112 w 113"/>
                  <a:gd name="T49" fmla="*/ 1 h 74"/>
                  <a:gd name="T50" fmla="*/ 106 w 113"/>
                  <a:gd name="T51" fmla="*/ 0 h 74"/>
                  <a:gd name="T52" fmla="*/ 99 w 113"/>
                  <a:gd name="T53" fmla="*/ 0 h 74"/>
                  <a:gd name="T54" fmla="*/ 92 w 113"/>
                  <a:gd name="T55" fmla="*/ 1 h 74"/>
                  <a:gd name="T56" fmla="*/ 84 w 113"/>
                  <a:gd name="T57" fmla="*/ 2 h 74"/>
                  <a:gd name="T58" fmla="*/ 78 w 113"/>
                  <a:gd name="T59" fmla="*/ 3 h 74"/>
                  <a:gd name="T60" fmla="*/ 74 w 113"/>
                  <a:gd name="T61" fmla="*/ 4 h 74"/>
                  <a:gd name="T62" fmla="*/ 70 w 113"/>
                  <a:gd name="T63" fmla="*/ 5 h 74"/>
                  <a:gd name="T64" fmla="*/ 67 w 113"/>
                  <a:gd name="T65" fmla="*/ 6 h 74"/>
                  <a:gd name="T66" fmla="*/ 66 w 113"/>
                  <a:gd name="T67"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74">
                    <a:moveTo>
                      <a:pt x="66" y="7"/>
                    </a:moveTo>
                    <a:lnTo>
                      <a:pt x="0" y="57"/>
                    </a:lnTo>
                    <a:lnTo>
                      <a:pt x="0" y="58"/>
                    </a:lnTo>
                    <a:lnTo>
                      <a:pt x="1" y="60"/>
                    </a:lnTo>
                    <a:lnTo>
                      <a:pt x="2" y="64"/>
                    </a:lnTo>
                    <a:lnTo>
                      <a:pt x="5" y="67"/>
                    </a:lnTo>
                    <a:lnTo>
                      <a:pt x="10" y="72"/>
                    </a:lnTo>
                    <a:lnTo>
                      <a:pt x="16" y="74"/>
                    </a:lnTo>
                    <a:lnTo>
                      <a:pt x="23" y="74"/>
                    </a:lnTo>
                    <a:lnTo>
                      <a:pt x="33" y="72"/>
                    </a:lnTo>
                    <a:lnTo>
                      <a:pt x="44" y="67"/>
                    </a:lnTo>
                    <a:lnTo>
                      <a:pt x="54" y="62"/>
                    </a:lnTo>
                    <a:lnTo>
                      <a:pt x="62" y="55"/>
                    </a:lnTo>
                    <a:lnTo>
                      <a:pt x="70" y="48"/>
                    </a:lnTo>
                    <a:lnTo>
                      <a:pt x="76" y="42"/>
                    </a:lnTo>
                    <a:lnTo>
                      <a:pt x="81" y="37"/>
                    </a:lnTo>
                    <a:lnTo>
                      <a:pt x="83" y="33"/>
                    </a:lnTo>
                    <a:lnTo>
                      <a:pt x="84" y="32"/>
                    </a:lnTo>
                    <a:lnTo>
                      <a:pt x="86" y="31"/>
                    </a:lnTo>
                    <a:lnTo>
                      <a:pt x="92" y="26"/>
                    </a:lnTo>
                    <a:lnTo>
                      <a:pt x="97" y="22"/>
                    </a:lnTo>
                    <a:lnTo>
                      <a:pt x="103" y="16"/>
                    </a:lnTo>
                    <a:lnTo>
                      <a:pt x="110" y="11"/>
                    </a:lnTo>
                    <a:lnTo>
                      <a:pt x="113" y="5"/>
                    </a:lnTo>
                    <a:lnTo>
                      <a:pt x="112" y="1"/>
                    </a:lnTo>
                    <a:lnTo>
                      <a:pt x="106" y="0"/>
                    </a:lnTo>
                    <a:lnTo>
                      <a:pt x="99" y="0"/>
                    </a:lnTo>
                    <a:lnTo>
                      <a:pt x="92" y="1"/>
                    </a:lnTo>
                    <a:lnTo>
                      <a:pt x="84" y="2"/>
                    </a:lnTo>
                    <a:lnTo>
                      <a:pt x="78" y="3"/>
                    </a:lnTo>
                    <a:lnTo>
                      <a:pt x="74" y="4"/>
                    </a:lnTo>
                    <a:lnTo>
                      <a:pt x="70" y="5"/>
                    </a:lnTo>
                    <a:lnTo>
                      <a:pt x="67" y="6"/>
                    </a:lnTo>
                    <a:lnTo>
                      <a:pt x="66" y="7"/>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1" name="Freeform 1169">
                <a:extLst>
                  <a:ext uri="{FF2B5EF4-FFF2-40B4-BE49-F238E27FC236}">
                    <a16:creationId xmlns:a16="http://schemas.microsoft.com/office/drawing/2014/main" id="{EA72759D-464B-03A4-7961-5A89FCB5FA36}"/>
                  </a:ext>
                </a:extLst>
              </p:cNvPr>
              <p:cNvSpPr>
                <a:spLocks/>
              </p:cNvSpPr>
              <p:nvPr/>
            </p:nvSpPr>
            <p:spPr bwMode="auto">
              <a:xfrm>
                <a:off x="4903" y="3858"/>
                <a:ext cx="29" cy="19"/>
              </a:xfrm>
              <a:custGeom>
                <a:avLst/>
                <a:gdLst>
                  <a:gd name="T0" fmla="*/ 63 w 86"/>
                  <a:gd name="T1" fmla="*/ 24 h 59"/>
                  <a:gd name="T2" fmla="*/ 4 w 86"/>
                  <a:gd name="T3" fmla="*/ 0 h 59"/>
                  <a:gd name="T4" fmla="*/ 4 w 86"/>
                  <a:gd name="T5" fmla="*/ 1 h 59"/>
                  <a:gd name="T6" fmla="*/ 2 w 86"/>
                  <a:gd name="T7" fmla="*/ 4 h 59"/>
                  <a:gd name="T8" fmla="*/ 1 w 86"/>
                  <a:gd name="T9" fmla="*/ 8 h 59"/>
                  <a:gd name="T10" fmla="*/ 0 w 86"/>
                  <a:gd name="T11" fmla="*/ 12 h 59"/>
                  <a:gd name="T12" fmla="*/ 0 w 86"/>
                  <a:gd name="T13" fmla="*/ 17 h 59"/>
                  <a:gd name="T14" fmla="*/ 1 w 86"/>
                  <a:gd name="T15" fmla="*/ 24 h 59"/>
                  <a:gd name="T16" fmla="*/ 4 w 86"/>
                  <a:gd name="T17" fmla="*/ 30 h 59"/>
                  <a:gd name="T18" fmla="*/ 9 w 86"/>
                  <a:gd name="T19" fmla="*/ 36 h 59"/>
                  <a:gd name="T20" fmla="*/ 16 w 86"/>
                  <a:gd name="T21" fmla="*/ 42 h 59"/>
                  <a:gd name="T22" fmla="*/ 25 w 86"/>
                  <a:gd name="T23" fmla="*/ 47 h 59"/>
                  <a:gd name="T24" fmla="*/ 32 w 86"/>
                  <a:gd name="T25" fmla="*/ 50 h 59"/>
                  <a:gd name="T26" fmla="*/ 40 w 86"/>
                  <a:gd name="T27" fmla="*/ 51 h 59"/>
                  <a:gd name="T28" fmla="*/ 47 w 86"/>
                  <a:gd name="T29" fmla="*/ 52 h 59"/>
                  <a:gd name="T30" fmla="*/ 52 w 86"/>
                  <a:gd name="T31" fmla="*/ 52 h 59"/>
                  <a:gd name="T32" fmla="*/ 55 w 86"/>
                  <a:gd name="T33" fmla="*/ 52 h 59"/>
                  <a:gd name="T34" fmla="*/ 56 w 86"/>
                  <a:gd name="T35" fmla="*/ 52 h 59"/>
                  <a:gd name="T36" fmla="*/ 59 w 86"/>
                  <a:gd name="T37" fmla="*/ 53 h 59"/>
                  <a:gd name="T38" fmla="*/ 62 w 86"/>
                  <a:gd name="T39" fmla="*/ 55 h 59"/>
                  <a:gd name="T40" fmla="*/ 68 w 86"/>
                  <a:gd name="T41" fmla="*/ 57 h 59"/>
                  <a:gd name="T42" fmla="*/ 74 w 86"/>
                  <a:gd name="T43" fmla="*/ 58 h 59"/>
                  <a:gd name="T44" fmla="*/ 81 w 86"/>
                  <a:gd name="T45" fmla="*/ 59 h 59"/>
                  <a:gd name="T46" fmla="*/ 85 w 86"/>
                  <a:gd name="T47" fmla="*/ 58 h 59"/>
                  <a:gd name="T48" fmla="*/ 86 w 86"/>
                  <a:gd name="T49" fmla="*/ 56 h 59"/>
                  <a:gd name="T50" fmla="*/ 85 w 86"/>
                  <a:gd name="T51" fmla="*/ 51 h 59"/>
                  <a:gd name="T52" fmla="*/ 81 w 86"/>
                  <a:gd name="T53" fmla="*/ 45 h 59"/>
                  <a:gd name="T54" fmla="*/ 77 w 86"/>
                  <a:gd name="T55" fmla="*/ 39 h 59"/>
                  <a:gd name="T56" fmla="*/ 73 w 86"/>
                  <a:gd name="T57" fmla="*/ 35 h 59"/>
                  <a:gd name="T58" fmla="*/ 70 w 86"/>
                  <a:gd name="T59" fmla="*/ 30 h 59"/>
                  <a:gd name="T60" fmla="*/ 67 w 86"/>
                  <a:gd name="T61" fmla="*/ 28 h 59"/>
                  <a:gd name="T62" fmla="*/ 65 w 86"/>
                  <a:gd name="T63" fmla="*/ 25 h 59"/>
                  <a:gd name="T64" fmla="*/ 64 w 86"/>
                  <a:gd name="T65" fmla="*/ 24 h 59"/>
                  <a:gd name="T66" fmla="*/ 63 w 86"/>
                  <a:gd name="T67" fmla="*/ 2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 h="59">
                    <a:moveTo>
                      <a:pt x="63" y="24"/>
                    </a:moveTo>
                    <a:lnTo>
                      <a:pt x="4" y="0"/>
                    </a:lnTo>
                    <a:lnTo>
                      <a:pt x="4" y="1"/>
                    </a:lnTo>
                    <a:lnTo>
                      <a:pt x="2" y="4"/>
                    </a:lnTo>
                    <a:lnTo>
                      <a:pt x="1" y="8"/>
                    </a:lnTo>
                    <a:lnTo>
                      <a:pt x="0" y="12"/>
                    </a:lnTo>
                    <a:lnTo>
                      <a:pt x="0" y="17"/>
                    </a:lnTo>
                    <a:lnTo>
                      <a:pt x="1" y="24"/>
                    </a:lnTo>
                    <a:lnTo>
                      <a:pt x="4" y="30"/>
                    </a:lnTo>
                    <a:lnTo>
                      <a:pt x="9" y="36"/>
                    </a:lnTo>
                    <a:lnTo>
                      <a:pt x="16" y="42"/>
                    </a:lnTo>
                    <a:lnTo>
                      <a:pt x="25" y="47"/>
                    </a:lnTo>
                    <a:lnTo>
                      <a:pt x="32" y="50"/>
                    </a:lnTo>
                    <a:lnTo>
                      <a:pt x="40" y="51"/>
                    </a:lnTo>
                    <a:lnTo>
                      <a:pt x="47" y="52"/>
                    </a:lnTo>
                    <a:lnTo>
                      <a:pt x="52" y="52"/>
                    </a:lnTo>
                    <a:lnTo>
                      <a:pt x="55" y="52"/>
                    </a:lnTo>
                    <a:lnTo>
                      <a:pt x="56" y="52"/>
                    </a:lnTo>
                    <a:lnTo>
                      <a:pt x="59" y="53"/>
                    </a:lnTo>
                    <a:lnTo>
                      <a:pt x="62" y="55"/>
                    </a:lnTo>
                    <a:lnTo>
                      <a:pt x="68" y="57"/>
                    </a:lnTo>
                    <a:lnTo>
                      <a:pt x="74" y="58"/>
                    </a:lnTo>
                    <a:lnTo>
                      <a:pt x="81" y="59"/>
                    </a:lnTo>
                    <a:lnTo>
                      <a:pt x="85" y="58"/>
                    </a:lnTo>
                    <a:lnTo>
                      <a:pt x="86" y="56"/>
                    </a:lnTo>
                    <a:lnTo>
                      <a:pt x="85" y="51"/>
                    </a:lnTo>
                    <a:lnTo>
                      <a:pt x="81" y="45"/>
                    </a:lnTo>
                    <a:lnTo>
                      <a:pt x="77" y="39"/>
                    </a:lnTo>
                    <a:lnTo>
                      <a:pt x="73" y="35"/>
                    </a:lnTo>
                    <a:lnTo>
                      <a:pt x="70" y="30"/>
                    </a:lnTo>
                    <a:lnTo>
                      <a:pt x="67" y="28"/>
                    </a:lnTo>
                    <a:lnTo>
                      <a:pt x="65" y="25"/>
                    </a:lnTo>
                    <a:lnTo>
                      <a:pt x="64" y="24"/>
                    </a:lnTo>
                    <a:lnTo>
                      <a:pt x="63" y="24"/>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2" name="Freeform 1170">
                <a:extLst>
                  <a:ext uri="{FF2B5EF4-FFF2-40B4-BE49-F238E27FC236}">
                    <a16:creationId xmlns:a16="http://schemas.microsoft.com/office/drawing/2014/main" id="{412C0AA1-0D13-A1AD-B984-9EA8943AEA20}"/>
                  </a:ext>
                </a:extLst>
              </p:cNvPr>
              <p:cNvSpPr>
                <a:spLocks/>
              </p:cNvSpPr>
              <p:nvPr/>
            </p:nvSpPr>
            <p:spPr bwMode="auto">
              <a:xfrm>
                <a:off x="3288" y="3495"/>
                <a:ext cx="506" cy="570"/>
              </a:xfrm>
              <a:custGeom>
                <a:avLst/>
                <a:gdLst>
                  <a:gd name="T0" fmla="*/ 1427 w 1519"/>
                  <a:gd name="T1" fmla="*/ 1251 h 1712"/>
                  <a:gd name="T2" fmla="*/ 1413 w 1519"/>
                  <a:gd name="T3" fmla="*/ 1207 h 1712"/>
                  <a:gd name="T4" fmla="*/ 1393 w 1519"/>
                  <a:gd name="T5" fmla="*/ 1163 h 1712"/>
                  <a:gd name="T6" fmla="*/ 1376 w 1519"/>
                  <a:gd name="T7" fmla="*/ 1119 h 1712"/>
                  <a:gd name="T8" fmla="*/ 1367 w 1519"/>
                  <a:gd name="T9" fmla="*/ 1076 h 1712"/>
                  <a:gd name="T10" fmla="*/ 1381 w 1519"/>
                  <a:gd name="T11" fmla="*/ 991 h 1712"/>
                  <a:gd name="T12" fmla="*/ 1423 w 1519"/>
                  <a:gd name="T13" fmla="*/ 873 h 1712"/>
                  <a:gd name="T14" fmla="*/ 1471 w 1519"/>
                  <a:gd name="T15" fmla="*/ 759 h 1712"/>
                  <a:gd name="T16" fmla="*/ 1508 w 1519"/>
                  <a:gd name="T17" fmla="*/ 638 h 1712"/>
                  <a:gd name="T18" fmla="*/ 1518 w 1519"/>
                  <a:gd name="T19" fmla="*/ 501 h 1712"/>
                  <a:gd name="T20" fmla="*/ 1485 w 1519"/>
                  <a:gd name="T21" fmla="*/ 339 h 1712"/>
                  <a:gd name="T22" fmla="*/ 1420 w 1519"/>
                  <a:gd name="T23" fmla="*/ 213 h 1712"/>
                  <a:gd name="T24" fmla="*/ 1328 w 1519"/>
                  <a:gd name="T25" fmla="*/ 120 h 1712"/>
                  <a:gd name="T26" fmla="*/ 1215 w 1519"/>
                  <a:gd name="T27" fmla="*/ 58 h 1712"/>
                  <a:gd name="T28" fmla="*/ 1086 w 1519"/>
                  <a:gd name="T29" fmla="*/ 20 h 1712"/>
                  <a:gd name="T30" fmla="*/ 947 w 1519"/>
                  <a:gd name="T31" fmla="*/ 3 h 1712"/>
                  <a:gd name="T32" fmla="*/ 870 w 1519"/>
                  <a:gd name="T33" fmla="*/ 0 h 1712"/>
                  <a:gd name="T34" fmla="*/ 796 w 1519"/>
                  <a:gd name="T35" fmla="*/ 2 h 1712"/>
                  <a:gd name="T36" fmla="*/ 712 w 1519"/>
                  <a:gd name="T37" fmla="*/ 12 h 1712"/>
                  <a:gd name="T38" fmla="*/ 614 w 1519"/>
                  <a:gd name="T39" fmla="*/ 34 h 1712"/>
                  <a:gd name="T40" fmla="*/ 504 w 1519"/>
                  <a:gd name="T41" fmla="*/ 71 h 1712"/>
                  <a:gd name="T42" fmla="*/ 387 w 1519"/>
                  <a:gd name="T43" fmla="*/ 127 h 1712"/>
                  <a:gd name="T44" fmla="*/ 277 w 1519"/>
                  <a:gd name="T45" fmla="*/ 223 h 1712"/>
                  <a:gd name="T46" fmla="*/ 174 w 1519"/>
                  <a:gd name="T47" fmla="*/ 352 h 1712"/>
                  <a:gd name="T48" fmla="*/ 89 w 1519"/>
                  <a:gd name="T49" fmla="*/ 499 h 1712"/>
                  <a:gd name="T50" fmla="*/ 34 w 1519"/>
                  <a:gd name="T51" fmla="*/ 647 h 1712"/>
                  <a:gd name="T52" fmla="*/ 0 w 1519"/>
                  <a:gd name="T53" fmla="*/ 781 h 1712"/>
                  <a:gd name="T54" fmla="*/ 14 w 1519"/>
                  <a:gd name="T55" fmla="*/ 816 h 1712"/>
                  <a:gd name="T56" fmla="*/ 39 w 1519"/>
                  <a:gd name="T57" fmla="*/ 845 h 1712"/>
                  <a:gd name="T58" fmla="*/ 55 w 1519"/>
                  <a:gd name="T59" fmla="*/ 875 h 1712"/>
                  <a:gd name="T60" fmla="*/ 59 w 1519"/>
                  <a:gd name="T61" fmla="*/ 919 h 1712"/>
                  <a:gd name="T62" fmla="*/ 52 w 1519"/>
                  <a:gd name="T63" fmla="*/ 966 h 1712"/>
                  <a:gd name="T64" fmla="*/ 40 w 1519"/>
                  <a:gd name="T65" fmla="*/ 1016 h 1712"/>
                  <a:gd name="T66" fmla="*/ 33 w 1519"/>
                  <a:gd name="T67" fmla="*/ 1066 h 1712"/>
                  <a:gd name="T68" fmla="*/ 37 w 1519"/>
                  <a:gd name="T69" fmla="*/ 1116 h 1712"/>
                  <a:gd name="T70" fmla="*/ 48 w 1519"/>
                  <a:gd name="T71" fmla="*/ 1148 h 1712"/>
                  <a:gd name="T72" fmla="*/ 58 w 1519"/>
                  <a:gd name="T73" fmla="*/ 1191 h 1712"/>
                  <a:gd name="T74" fmla="*/ 68 w 1519"/>
                  <a:gd name="T75" fmla="*/ 1244 h 1712"/>
                  <a:gd name="T76" fmla="*/ 78 w 1519"/>
                  <a:gd name="T77" fmla="*/ 1302 h 1712"/>
                  <a:gd name="T78" fmla="*/ 89 w 1519"/>
                  <a:gd name="T79" fmla="*/ 1359 h 1712"/>
                  <a:gd name="T80" fmla="*/ 98 w 1519"/>
                  <a:gd name="T81" fmla="*/ 1404 h 1712"/>
                  <a:gd name="T82" fmla="*/ 102 w 1519"/>
                  <a:gd name="T83" fmla="*/ 1438 h 1712"/>
                  <a:gd name="T84" fmla="*/ 105 w 1519"/>
                  <a:gd name="T85" fmla="*/ 1471 h 1712"/>
                  <a:gd name="T86" fmla="*/ 106 w 1519"/>
                  <a:gd name="T87" fmla="*/ 1504 h 1712"/>
                  <a:gd name="T88" fmla="*/ 106 w 1519"/>
                  <a:gd name="T89" fmla="*/ 1536 h 1712"/>
                  <a:gd name="T90" fmla="*/ 108 w 1519"/>
                  <a:gd name="T91" fmla="*/ 1575 h 1712"/>
                  <a:gd name="T92" fmla="*/ 136 w 1519"/>
                  <a:gd name="T93" fmla="*/ 1620 h 1712"/>
                  <a:gd name="T94" fmla="*/ 177 w 1519"/>
                  <a:gd name="T95" fmla="*/ 1644 h 1712"/>
                  <a:gd name="T96" fmla="*/ 222 w 1519"/>
                  <a:gd name="T97" fmla="*/ 1659 h 1712"/>
                  <a:gd name="T98" fmla="*/ 287 w 1519"/>
                  <a:gd name="T99" fmla="*/ 1671 h 1712"/>
                  <a:gd name="T100" fmla="*/ 368 w 1519"/>
                  <a:gd name="T101" fmla="*/ 1675 h 1712"/>
                  <a:gd name="T102" fmla="*/ 459 w 1519"/>
                  <a:gd name="T103" fmla="*/ 1669 h 1712"/>
                  <a:gd name="T104" fmla="*/ 550 w 1519"/>
                  <a:gd name="T105" fmla="*/ 1643 h 1712"/>
                  <a:gd name="T106" fmla="*/ 628 w 1519"/>
                  <a:gd name="T107" fmla="*/ 1614 h 1712"/>
                  <a:gd name="T108" fmla="*/ 662 w 1519"/>
                  <a:gd name="T109" fmla="*/ 1662 h 1712"/>
                  <a:gd name="T110" fmla="*/ 699 w 1519"/>
                  <a:gd name="T111" fmla="*/ 1701 h 1712"/>
                  <a:gd name="T112" fmla="*/ 810 w 1519"/>
                  <a:gd name="T113" fmla="*/ 1690 h 1712"/>
                  <a:gd name="T114" fmla="*/ 992 w 1519"/>
                  <a:gd name="T115" fmla="*/ 1620 h 1712"/>
                  <a:gd name="T116" fmla="*/ 1156 w 1519"/>
                  <a:gd name="T117" fmla="*/ 1530 h 1712"/>
                  <a:gd name="T118" fmla="*/ 1292 w 1519"/>
                  <a:gd name="T119" fmla="*/ 1433 h 1712"/>
                  <a:gd name="T120" fmla="*/ 1389 w 1519"/>
                  <a:gd name="T121" fmla="*/ 1345 h 1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19" h="1712">
                    <a:moveTo>
                      <a:pt x="1433" y="1287"/>
                    </a:moveTo>
                    <a:lnTo>
                      <a:pt x="1433" y="1280"/>
                    </a:lnTo>
                    <a:lnTo>
                      <a:pt x="1431" y="1272"/>
                    </a:lnTo>
                    <a:lnTo>
                      <a:pt x="1430" y="1265"/>
                    </a:lnTo>
                    <a:lnTo>
                      <a:pt x="1429" y="1259"/>
                    </a:lnTo>
                    <a:lnTo>
                      <a:pt x="1427" y="1251"/>
                    </a:lnTo>
                    <a:lnTo>
                      <a:pt x="1425" y="1244"/>
                    </a:lnTo>
                    <a:lnTo>
                      <a:pt x="1423" y="1237"/>
                    </a:lnTo>
                    <a:lnTo>
                      <a:pt x="1421" y="1229"/>
                    </a:lnTo>
                    <a:lnTo>
                      <a:pt x="1418" y="1222"/>
                    </a:lnTo>
                    <a:lnTo>
                      <a:pt x="1416" y="1214"/>
                    </a:lnTo>
                    <a:lnTo>
                      <a:pt x="1413" y="1207"/>
                    </a:lnTo>
                    <a:lnTo>
                      <a:pt x="1409" y="1200"/>
                    </a:lnTo>
                    <a:lnTo>
                      <a:pt x="1406" y="1192"/>
                    </a:lnTo>
                    <a:lnTo>
                      <a:pt x="1403" y="1186"/>
                    </a:lnTo>
                    <a:lnTo>
                      <a:pt x="1400" y="1178"/>
                    </a:lnTo>
                    <a:lnTo>
                      <a:pt x="1396" y="1170"/>
                    </a:lnTo>
                    <a:lnTo>
                      <a:pt x="1393" y="1163"/>
                    </a:lnTo>
                    <a:lnTo>
                      <a:pt x="1389" y="1157"/>
                    </a:lnTo>
                    <a:lnTo>
                      <a:pt x="1386" y="1148"/>
                    </a:lnTo>
                    <a:lnTo>
                      <a:pt x="1384" y="1141"/>
                    </a:lnTo>
                    <a:lnTo>
                      <a:pt x="1381" y="1135"/>
                    </a:lnTo>
                    <a:lnTo>
                      <a:pt x="1379" y="1126"/>
                    </a:lnTo>
                    <a:lnTo>
                      <a:pt x="1376" y="1119"/>
                    </a:lnTo>
                    <a:lnTo>
                      <a:pt x="1374" y="1113"/>
                    </a:lnTo>
                    <a:lnTo>
                      <a:pt x="1372" y="1105"/>
                    </a:lnTo>
                    <a:lnTo>
                      <a:pt x="1371" y="1098"/>
                    </a:lnTo>
                    <a:lnTo>
                      <a:pt x="1368" y="1090"/>
                    </a:lnTo>
                    <a:lnTo>
                      <a:pt x="1368" y="1083"/>
                    </a:lnTo>
                    <a:lnTo>
                      <a:pt x="1367" y="1076"/>
                    </a:lnTo>
                    <a:lnTo>
                      <a:pt x="1367" y="1068"/>
                    </a:lnTo>
                    <a:lnTo>
                      <a:pt x="1367" y="1061"/>
                    </a:lnTo>
                    <a:lnTo>
                      <a:pt x="1368" y="1054"/>
                    </a:lnTo>
                    <a:lnTo>
                      <a:pt x="1372" y="1033"/>
                    </a:lnTo>
                    <a:lnTo>
                      <a:pt x="1377" y="1011"/>
                    </a:lnTo>
                    <a:lnTo>
                      <a:pt x="1381" y="991"/>
                    </a:lnTo>
                    <a:lnTo>
                      <a:pt x="1387" y="970"/>
                    </a:lnTo>
                    <a:lnTo>
                      <a:pt x="1394" y="950"/>
                    </a:lnTo>
                    <a:lnTo>
                      <a:pt x="1401" y="931"/>
                    </a:lnTo>
                    <a:lnTo>
                      <a:pt x="1407" y="911"/>
                    </a:lnTo>
                    <a:lnTo>
                      <a:pt x="1416" y="892"/>
                    </a:lnTo>
                    <a:lnTo>
                      <a:pt x="1423" y="873"/>
                    </a:lnTo>
                    <a:lnTo>
                      <a:pt x="1431" y="854"/>
                    </a:lnTo>
                    <a:lnTo>
                      <a:pt x="1439" y="835"/>
                    </a:lnTo>
                    <a:lnTo>
                      <a:pt x="1447" y="816"/>
                    </a:lnTo>
                    <a:lnTo>
                      <a:pt x="1456" y="797"/>
                    </a:lnTo>
                    <a:lnTo>
                      <a:pt x="1463" y="778"/>
                    </a:lnTo>
                    <a:lnTo>
                      <a:pt x="1471" y="759"/>
                    </a:lnTo>
                    <a:lnTo>
                      <a:pt x="1479" y="740"/>
                    </a:lnTo>
                    <a:lnTo>
                      <a:pt x="1485" y="720"/>
                    </a:lnTo>
                    <a:lnTo>
                      <a:pt x="1491" y="700"/>
                    </a:lnTo>
                    <a:lnTo>
                      <a:pt x="1498" y="680"/>
                    </a:lnTo>
                    <a:lnTo>
                      <a:pt x="1503" y="660"/>
                    </a:lnTo>
                    <a:lnTo>
                      <a:pt x="1508" y="638"/>
                    </a:lnTo>
                    <a:lnTo>
                      <a:pt x="1512" y="617"/>
                    </a:lnTo>
                    <a:lnTo>
                      <a:pt x="1516" y="595"/>
                    </a:lnTo>
                    <a:lnTo>
                      <a:pt x="1518" y="572"/>
                    </a:lnTo>
                    <a:lnTo>
                      <a:pt x="1519" y="549"/>
                    </a:lnTo>
                    <a:lnTo>
                      <a:pt x="1519" y="525"/>
                    </a:lnTo>
                    <a:lnTo>
                      <a:pt x="1518" y="501"/>
                    </a:lnTo>
                    <a:lnTo>
                      <a:pt x="1516" y="474"/>
                    </a:lnTo>
                    <a:lnTo>
                      <a:pt x="1512" y="448"/>
                    </a:lnTo>
                    <a:lnTo>
                      <a:pt x="1507" y="421"/>
                    </a:lnTo>
                    <a:lnTo>
                      <a:pt x="1501" y="392"/>
                    </a:lnTo>
                    <a:lnTo>
                      <a:pt x="1492" y="363"/>
                    </a:lnTo>
                    <a:lnTo>
                      <a:pt x="1485" y="339"/>
                    </a:lnTo>
                    <a:lnTo>
                      <a:pt x="1477" y="315"/>
                    </a:lnTo>
                    <a:lnTo>
                      <a:pt x="1467" y="292"/>
                    </a:lnTo>
                    <a:lnTo>
                      <a:pt x="1457" y="270"/>
                    </a:lnTo>
                    <a:lnTo>
                      <a:pt x="1445" y="250"/>
                    </a:lnTo>
                    <a:lnTo>
                      <a:pt x="1434" y="230"/>
                    </a:lnTo>
                    <a:lnTo>
                      <a:pt x="1420" y="213"/>
                    </a:lnTo>
                    <a:lnTo>
                      <a:pt x="1406" y="195"/>
                    </a:lnTo>
                    <a:lnTo>
                      <a:pt x="1393" y="178"/>
                    </a:lnTo>
                    <a:lnTo>
                      <a:pt x="1377" y="162"/>
                    </a:lnTo>
                    <a:lnTo>
                      <a:pt x="1361" y="147"/>
                    </a:lnTo>
                    <a:lnTo>
                      <a:pt x="1345" y="134"/>
                    </a:lnTo>
                    <a:lnTo>
                      <a:pt x="1328" y="120"/>
                    </a:lnTo>
                    <a:lnTo>
                      <a:pt x="1311" y="109"/>
                    </a:lnTo>
                    <a:lnTo>
                      <a:pt x="1293" y="97"/>
                    </a:lnTo>
                    <a:lnTo>
                      <a:pt x="1274" y="85"/>
                    </a:lnTo>
                    <a:lnTo>
                      <a:pt x="1255" y="76"/>
                    </a:lnTo>
                    <a:lnTo>
                      <a:pt x="1235" y="66"/>
                    </a:lnTo>
                    <a:lnTo>
                      <a:pt x="1215" y="58"/>
                    </a:lnTo>
                    <a:lnTo>
                      <a:pt x="1194" y="50"/>
                    </a:lnTo>
                    <a:lnTo>
                      <a:pt x="1173" y="43"/>
                    </a:lnTo>
                    <a:lnTo>
                      <a:pt x="1152" y="36"/>
                    </a:lnTo>
                    <a:lnTo>
                      <a:pt x="1130" y="31"/>
                    </a:lnTo>
                    <a:lnTo>
                      <a:pt x="1108" y="24"/>
                    </a:lnTo>
                    <a:lnTo>
                      <a:pt x="1086" y="20"/>
                    </a:lnTo>
                    <a:lnTo>
                      <a:pt x="1062" y="16"/>
                    </a:lnTo>
                    <a:lnTo>
                      <a:pt x="1040" y="13"/>
                    </a:lnTo>
                    <a:lnTo>
                      <a:pt x="1017" y="10"/>
                    </a:lnTo>
                    <a:lnTo>
                      <a:pt x="993" y="7"/>
                    </a:lnTo>
                    <a:lnTo>
                      <a:pt x="970" y="4"/>
                    </a:lnTo>
                    <a:lnTo>
                      <a:pt x="947" y="3"/>
                    </a:lnTo>
                    <a:lnTo>
                      <a:pt x="923" y="1"/>
                    </a:lnTo>
                    <a:lnTo>
                      <a:pt x="912" y="1"/>
                    </a:lnTo>
                    <a:lnTo>
                      <a:pt x="903" y="1"/>
                    </a:lnTo>
                    <a:lnTo>
                      <a:pt x="891" y="0"/>
                    </a:lnTo>
                    <a:lnTo>
                      <a:pt x="881" y="0"/>
                    </a:lnTo>
                    <a:lnTo>
                      <a:pt x="870" y="0"/>
                    </a:lnTo>
                    <a:lnTo>
                      <a:pt x="858" y="0"/>
                    </a:lnTo>
                    <a:lnTo>
                      <a:pt x="847" y="0"/>
                    </a:lnTo>
                    <a:lnTo>
                      <a:pt x="834" y="0"/>
                    </a:lnTo>
                    <a:lnTo>
                      <a:pt x="822" y="1"/>
                    </a:lnTo>
                    <a:lnTo>
                      <a:pt x="809" y="1"/>
                    </a:lnTo>
                    <a:lnTo>
                      <a:pt x="796" y="2"/>
                    </a:lnTo>
                    <a:lnTo>
                      <a:pt x="783" y="3"/>
                    </a:lnTo>
                    <a:lnTo>
                      <a:pt x="769" y="4"/>
                    </a:lnTo>
                    <a:lnTo>
                      <a:pt x="755" y="5"/>
                    </a:lnTo>
                    <a:lnTo>
                      <a:pt x="742" y="8"/>
                    </a:lnTo>
                    <a:lnTo>
                      <a:pt x="727" y="10"/>
                    </a:lnTo>
                    <a:lnTo>
                      <a:pt x="712" y="12"/>
                    </a:lnTo>
                    <a:lnTo>
                      <a:pt x="697" y="15"/>
                    </a:lnTo>
                    <a:lnTo>
                      <a:pt x="681" y="18"/>
                    </a:lnTo>
                    <a:lnTo>
                      <a:pt x="665" y="21"/>
                    </a:lnTo>
                    <a:lnTo>
                      <a:pt x="648" y="24"/>
                    </a:lnTo>
                    <a:lnTo>
                      <a:pt x="632" y="29"/>
                    </a:lnTo>
                    <a:lnTo>
                      <a:pt x="614" y="34"/>
                    </a:lnTo>
                    <a:lnTo>
                      <a:pt x="597" y="39"/>
                    </a:lnTo>
                    <a:lnTo>
                      <a:pt x="580" y="44"/>
                    </a:lnTo>
                    <a:lnTo>
                      <a:pt x="561" y="50"/>
                    </a:lnTo>
                    <a:lnTo>
                      <a:pt x="542" y="57"/>
                    </a:lnTo>
                    <a:lnTo>
                      <a:pt x="523" y="63"/>
                    </a:lnTo>
                    <a:lnTo>
                      <a:pt x="504" y="71"/>
                    </a:lnTo>
                    <a:lnTo>
                      <a:pt x="484" y="79"/>
                    </a:lnTo>
                    <a:lnTo>
                      <a:pt x="463" y="87"/>
                    </a:lnTo>
                    <a:lnTo>
                      <a:pt x="443" y="97"/>
                    </a:lnTo>
                    <a:lnTo>
                      <a:pt x="424" y="105"/>
                    </a:lnTo>
                    <a:lnTo>
                      <a:pt x="406" y="116"/>
                    </a:lnTo>
                    <a:lnTo>
                      <a:pt x="387" y="127"/>
                    </a:lnTo>
                    <a:lnTo>
                      <a:pt x="369" y="141"/>
                    </a:lnTo>
                    <a:lnTo>
                      <a:pt x="351" y="155"/>
                    </a:lnTo>
                    <a:lnTo>
                      <a:pt x="332" y="171"/>
                    </a:lnTo>
                    <a:lnTo>
                      <a:pt x="314" y="187"/>
                    </a:lnTo>
                    <a:lnTo>
                      <a:pt x="295" y="205"/>
                    </a:lnTo>
                    <a:lnTo>
                      <a:pt x="277" y="223"/>
                    </a:lnTo>
                    <a:lnTo>
                      <a:pt x="259" y="243"/>
                    </a:lnTo>
                    <a:lnTo>
                      <a:pt x="241" y="263"/>
                    </a:lnTo>
                    <a:lnTo>
                      <a:pt x="223" y="285"/>
                    </a:lnTo>
                    <a:lnTo>
                      <a:pt x="207" y="307"/>
                    </a:lnTo>
                    <a:lnTo>
                      <a:pt x="190" y="329"/>
                    </a:lnTo>
                    <a:lnTo>
                      <a:pt x="174" y="352"/>
                    </a:lnTo>
                    <a:lnTo>
                      <a:pt x="158" y="376"/>
                    </a:lnTo>
                    <a:lnTo>
                      <a:pt x="143" y="400"/>
                    </a:lnTo>
                    <a:lnTo>
                      <a:pt x="129" y="424"/>
                    </a:lnTo>
                    <a:lnTo>
                      <a:pt x="115" y="449"/>
                    </a:lnTo>
                    <a:lnTo>
                      <a:pt x="101" y="473"/>
                    </a:lnTo>
                    <a:lnTo>
                      <a:pt x="89" y="499"/>
                    </a:lnTo>
                    <a:lnTo>
                      <a:pt x="77" y="524"/>
                    </a:lnTo>
                    <a:lnTo>
                      <a:pt x="67" y="549"/>
                    </a:lnTo>
                    <a:lnTo>
                      <a:pt x="57" y="573"/>
                    </a:lnTo>
                    <a:lnTo>
                      <a:pt x="48" y="598"/>
                    </a:lnTo>
                    <a:lnTo>
                      <a:pt x="40" y="623"/>
                    </a:lnTo>
                    <a:lnTo>
                      <a:pt x="34" y="647"/>
                    </a:lnTo>
                    <a:lnTo>
                      <a:pt x="28" y="671"/>
                    </a:lnTo>
                    <a:lnTo>
                      <a:pt x="24" y="694"/>
                    </a:lnTo>
                    <a:lnTo>
                      <a:pt x="20" y="717"/>
                    </a:lnTo>
                    <a:lnTo>
                      <a:pt x="18" y="739"/>
                    </a:lnTo>
                    <a:lnTo>
                      <a:pt x="17" y="761"/>
                    </a:lnTo>
                    <a:lnTo>
                      <a:pt x="0" y="781"/>
                    </a:lnTo>
                    <a:lnTo>
                      <a:pt x="0" y="794"/>
                    </a:lnTo>
                    <a:lnTo>
                      <a:pt x="1" y="798"/>
                    </a:lnTo>
                    <a:lnTo>
                      <a:pt x="5" y="802"/>
                    </a:lnTo>
                    <a:lnTo>
                      <a:pt x="7" y="807"/>
                    </a:lnTo>
                    <a:lnTo>
                      <a:pt x="10" y="812"/>
                    </a:lnTo>
                    <a:lnTo>
                      <a:pt x="14" y="816"/>
                    </a:lnTo>
                    <a:lnTo>
                      <a:pt x="18" y="821"/>
                    </a:lnTo>
                    <a:lnTo>
                      <a:pt x="23" y="826"/>
                    </a:lnTo>
                    <a:lnTo>
                      <a:pt x="27" y="831"/>
                    </a:lnTo>
                    <a:lnTo>
                      <a:pt x="31" y="836"/>
                    </a:lnTo>
                    <a:lnTo>
                      <a:pt x="35" y="841"/>
                    </a:lnTo>
                    <a:lnTo>
                      <a:pt x="39" y="845"/>
                    </a:lnTo>
                    <a:lnTo>
                      <a:pt x="42" y="851"/>
                    </a:lnTo>
                    <a:lnTo>
                      <a:pt x="47" y="855"/>
                    </a:lnTo>
                    <a:lnTo>
                      <a:pt x="49" y="860"/>
                    </a:lnTo>
                    <a:lnTo>
                      <a:pt x="52" y="864"/>
                    </a:lnTo>
                    <a:lnTo>
                      <a:pt x="53" y="868"/>
                    </a:lnTo>
                    <a:lnTo>
                      <a:pt x="55" y="875"/>
                    </a:lnTo>
                    <a:lnTo>
                      <a:pt x="57" y="881"/>
                    </a:lnTo>
                    <a:lnTo>
                      <a:pt x="58" y="889"/>
                    </a:lnTo>
                    <a:lnTo>
                      <a:pt x="59" y="896"/>
                    </a:lnTo>
                    <a:lnTo>
                      <a:pt x="60" y="903"/>
                    </a:lnTo>
                    <a:lnTo>
                      <a:pt x="60" y="912"/>
                    </a:lnTo>
                    <a:lnTo>
                      <a:pt x="59" y="919"/>
                    </a:lnTo>
                    <a:lnTo>
                      <a:pt x="59" y="926"/>
                    </a:lnTo>
                    <a:lnTo>
                      <a:pt x="58" y="934"/>
                    </a:lnTo>
                    <a:lnTo>
                      <a:pt x="57" y="942"/>
                    </a:lnTo>
                    <a:lnTo>
                      <a:pt x="55" y="951"/>
                    </a:lnTo>
                    <a:lnTo>
                      <a:pt x="54" y="958"/>
                    </a:lnTo>
                    <a:lnTo>
                      <a:pt x="52" y="966"/>
                    </a:lnTo>
                    <a:lnTo>
                      <a:pt x="50" y="975"/>
                    </a:lnTo>
                    <a:lnTo>
                      <a:pt x="48" y="982"/>
                    </a:lnTo>
                    <a:lnTo>
                      <a:pt x="47" y="991"/>
                    </a:lnTo>
                    <a:lnTo>
                      <a:pt x="45" y="999"/>
                    </a:lnTo>
                    <a:lnTo>
                      <a:pt x="42" y="1007"/>
                    </a:lnTo>
                    <a:lnTo>
                      <a:pt x="40" y="1016"/>
                    </a:lnTo>
                    <a:lnTo>
                      <a:pt x="38" y="1024"/>
                    </a:lnTo>
                    <a:lnTo>
                      <a:pt x="37" y="1033"/>
                    </a:lnTo>
                    <a:lnTo>
                      <a:pt x="36" y="1041"/>
                    </a:lnTo>
                    <a:lnTo>
                      <a:pt x="34" y="1049"/>
                    </a:lnTo>
                    <a:lnTo>
                      <a:pt x="34" y="1058"/>
                    </a:lnTo>
                    <a:lnTo>
                      <a:pt x="33" y="1066"/>
                    </a:lnTo>
                    <a:lnTo>
                      <a:pt x="33" y="1075"/>
                    </a:lnTo>
                    <a:lnTo>
                      <a:pt x="33" y="1083"/>
                    </a:lnTo>
                    <a:lnTo>
                      <a:pt x="33" y="1091"/>
                    </a:lnTo>
                    <a:lnTo>
                      <a:pt x="34" y="1100"/>
                    </a:lnTo>
                    <a:lnTo>
                      <a:pt x="35" y="1107"/>
                    </a:lnTo>
                    <a:lnTo>
                      <a:pt x="37" y="1116"/>
                    </a:lnTo>
                    <a:lnTo>
                      <a:pt x="40" y="1124"/>
                    </a:lnTo>
                    <a:lnTo>
                      <a:pt x="41" y="1128"/>
                    </a:lnTo>
                    <a:lnTo>
                      <a:pt x="42" y="1132"/>
                    </a:lnTo>
                    <a:lnTo>
                      <a:pt x="45" y="1138"/>
                    </a:lnTo>
                    <a:lnTo>
                      <a:pt x="47" y="1143"/>
                    </a:lnTo>
                    <a:lnTo>
                      <a:pt x="48" y="1148"/>
                    </a:lnTo>
                    <a:lnTo>
                      <a:pt x="50" y="1155"/>
                    </a:lnTo>
                    <a:lnTo>
                      <a:pt x="51" y="1162"/>
                    </a:lnTo>
                    <a:lnTo>
                      <a:pt x="53" y="1168"/>
                    </a:lnTo>
                    <a:lnTo>
                      <a:pt x="54" y="1176"/>
                    </a:lnTo>
                    <a:lnTo>
                      <a:pt x="56" y="1183"/>
                    </a:lnTo>
                    <a:lnTo>
                      <a:pt x="58" y="1191"/>
                    </a:lnTo>
                    <a:lnTo>
                      <a:pt x="59" y="1200"/>
                    </a:lnTo>
                    <a:lnTo>
                      <a:pt x="61" y="1208"/>
                    </a:lnTo>
                    <a:lnTo>
                      <a:pt x="62" y="1218"/>
                    </a:lnTo>
                    <a:lnTo>
                      <a:pt x="65" y="1226"/>
                    </a:lnTo>
                    <a:lnTo>
                      <a:pt x="67" y="1236"/>
                    </a:lnTo>
                    <a:lnTo>
                      <a:pt x="68" y="1244"/>
                    </a:lnTo>
                    <a:lnTo>
                      <a:pt x="70" y="1253"/>
                    </a:lnTo>
                    <a:lnTo>
                      <a:pt x="72" y="1263"/>
                    </a:lnTo>
                    <a:lnTo>
                      <a:pt x="73" y="1273"/>
                    </a:lnTo>
                    <a:lnTo>
                      <a:pt x="75" y="1283"/>
                    </a:lnTo>
                    <a:lnTo>
                      <a:pt x="77" y="1292"/>
                    </a:lnTo>
                    <a:lnTo>
                      <a:pt x="78" y="1302"/>
                    </a:lnTo>
                    <a:lnTo>
                      <a:pt x="80" y="1311"/>
                    </a:lnTo>
                    <a:lnTo>
                      <a:pt x="82" y="1321"/>
                    </a:lnTo>
                    <a:lnTo>
                      <a:pt x="83" y="1331"/>
                    </a:lnTo>
                    <a:lnTo>
                      <a:pt x="86" y="1341"/>
                    </a:lnTo>
                    <a:lnTo>
                      <a:pt x="88" y="1350"/>
                    </a:lnTo>
                    <a:lnTo>
                      <a:pt x="89" y="1359"/>
                    </a:lnTo>
                    <a:lnTo>
                      <a:pt x="91" y="1368"/>
                    </a:lnTo>
                    <a:lnTo>
                      <a:pt x="93" y="1376"/>
                    </a:lnTo>
                    <a:lnTo>
                      <a:pt x="94" y="1386"/>
                    </a:lnTo>
                    <a:lnTo>
                      <a:pt x="96" y="1392"/>
                    </a:lnTo>
                    <a:lnTo>
                      <a:pt x="97" y="1398"/>
                    </a:lnTo>
                    <a:lnTo>
                      <a:pt x="98" y="1404"/>
                    </a:lnTo>
                    <a:lnTo>
                      <a:pt x="98" y="1410"/>
                    </a:lnTo>
                    <a:lnTo>
                      <a:pt x="99" y="1416"/>
                    </a:lnTo>
                    <a:lnTo>
                      <a:pt x="100" y="1422"/>
                    </a:lnTo>
                    <a:lnTo>
                      <a:pt x="101" y="1428"/>
                    </a:lnTo>
                    <a:lnTo>
                      <a:pt x="102" y="1433"/>
                    </a:lnTo>
                    <a:lnTo>
                      <a:pt x="102" y="1438"/>
                    </a:lnTo>
                    <a:lnTo>
                      <a:pt x="103" y="1445"/>
                    </a:lnTo>
                    <a:lnTo>
                      <a:pt x="103" y="1450"/>
                    </a:lnTo>
                    <a:lnTo>
                      <a:pt x="103" y="1455"/>
                    </a:lnTo>
                    <a:lnTo>
                      <a:pt x="105" y="1461"/>
                    </a:lnTo>
                    <a:lnTo>
                      <a:pt x="105" y="1466"/>
                    </a:lnTo>
                    <a:lnTo>
                      <a:pt x="105" y="1471"/>
                    </a:lnTo>
                    <a:lnTo>
                      <a:pt x="106" y="1476"/>
                    </a:lnTo>
                    <a:lnTo>
                      <a:pt x="106" y="1482"/>
                    </a:lnTo>
                    <a:lnTo>
                      <a:pt x="106" y="1488"/>
                    </a:lnTo>
                    <a:lnTo>
                      <a:pt x="106" y="1493"/>
                    </a:lnTo>
                    <a:lnTo>
                      <a:pt x="106" y="1498"/>
                    </a:lnTo>
                    <a:lnTo>
                      <a:pt x="106" y="1504"/>
                    </a:lnTo>
                    <a:lnTo>
                      <a:pt x="106" y="1509"/>
                    </a:lnTo>
                    <a:lnTo>
                      <a:pt x="106" y="1514"/>
                    </a:lnTo>
                    <a:lnTo>
                      <a:pt x="106" y="1519"/>
                    </a:lnTo>
                    <a:lnTo>
                      <a:pt x="106" y="1525"/>
                    </a:lnTo>
                    <a:lnTo>
                      <a:pt x="106" y="1531"/>
                    </a:lnTo>
                    <a:lnTo>
                      <a:pt x="106" y="1536"/>
                    </a:lnTo>
                    <a:lnTo>
                      <a:pt x="106" y="1541"/>
                    </a:lnTo>
                    <a:lnTo>
                      <a:pt x="106" y="1548"/>
                    </a:lnTo>
                    <a:lnTo>
                      <a:pt x="106" y="1554"/>
                    </a:lnTo>
                    <a:lnTo>
                      <a:pt x="106" y="1559"/>
                    </a:lnTo>
                    <a:lnTo>
                      <a:pt x="106" y="1566"/>
                    </a:lnTo>
                    <a:lnTo>
                      <a:pt x="108" y="1575"/>
                    </a:lnTo>
                    <a:lnTo>
                      <a:pt x="111" y="1585"/>
                    </a:lnTo>
                    <a:lnTo>
                      <a:pt x="115" y="1593"/>
                    </a:lnTo>
                    <a:lnTo>
                      <a:pt x="119" y="1600"/>
                    </a:lnTo>
                    <a:lnTo>
                      <a:pt x="124" y="1608"/>
                    </a:lnTo>
                    <a:lnTo>
                      <a:pt x="130" y="1614"/>
                    </a:lnTo>
                    <a:lnTo>
                      <a:pt x="136" y="1620"/>
                    </a:lnTo>
                    <a:lnTo>
                      <a:pt x="142" y="1626"/>
                    </a:lnTo>
                    <a:lnTo>
                      <a:pt x="149" y="1630"/>
                    </a:lnTo>
                    <a:lnTo>
                      <a:pt x="156" y="1634"/>
                    </a:lnTo>
                    <a:lnTo>
                      <a:pt x="162" y="1638"/>
                    </a:lnTo>
                    <a:lnTo>
                      <a:pt x="170" y="1641"/>
                    </a:lnTo>
                    <a:lnTo>
                      <a:pt x="177" y="1644"/>
                    </a:lnTo>
                    <a:lnTo>
                      <a:pt x="184" y="1648"/>
                    </a:lnTo>
                    <a:lnTo>
                      <a:pt x="191" y="1650"/>
                    </a:lnTo>
                    <a:lnTo>
                      <a:pt x="198" y="1652"/>
                    </a:lnTo>
                    <a:lnTo>
                      <a:pt x="205" y="1654"/>
                    </a:lnTo>
                    <a:lnTo>
                      <a:pt x="214" y="1656"/>
                    </a:lnTo>
                    <a:lnTo>
                      <a:pt x="222" y="1659"/>
                    </a:lnTo>
                    <a:lnTo>
                      <a:pt x="232" y="1661"/>
                    </a:lnTo>
                    <a:lnTo>
                      <a:pt x="242" y="1663"/>
                    </a:lnTo>
                    <a:lnTo>
                      <a:pt x="253" y="1666"/>
                    </a:lnTo>
                    <a:lnTo>
                      <a:pt x="264" y="1668"/>
                    </a:lnTo>
                    <a:lnTo>
                      <a:pt x="276" y="1669"/>
                    </a:lnTo>
                    <a:lnTo>
                      <a:pt x="287" y="1671"/>
                    </a:lnTo>
                    <a:lnTo>
                      <a:pt x="300" y="1672"/>
                    </a:lnTo>
                    <a:lnTo>
                      <a:pt x="314" y="1673"/>
                    </a:lnTo>
                    <a:lnTo>
                      <a:pt x="326" y="1674"/>
                    </a:lnTo>
                    <a:lnTo>
                      <a:pt x="340" y="1675"/>
                    </a:lnTo>
                    <a:lnTo>
                      <a:pt x="355" y="1675"/>
                    </a:lnTo>
                    <a:lnTo>
                      <a:pt x="368" y="1675"/>
                    </a:lnTo>
                    <a:lnTo>
                      <a:pt x="383" y="1675"/>
                    </a:lnTo>
                    <a:lnTo>
                      <a:pt x="398" y="1675"/>
                    </a:lnTo>
                    <a:lnTo>
                      <a:pt x="413" y="1674"/>
                    </a:lnTo>
                    <a:lnTo>
                      <a:pt x="428" y="1672"/>
                    </a:lnTo>
                    <a:lnTo>
                      <a:pt x="443" y="1671"/>
                    </a:lnTo>
                    <a:lnTo>
                      <a:pt x="459" y="1669"/>
                    </a:lnTo>
                    <a:lnTo>
                      <a:pt x="474" y="1666"/>
                    </a:lnTo>
                    <a:lnTo>
                      <a:pt x="489" y="1662"/>
                    </a:lnTo>
                    <a:lnTo>
                      <a:pt x="505" y="1658"/>
                    </a:lnTo>
                    <a:lnTo>
                      <a:pt x="520" y="1654"/>
                    </a:lnTo>
                    <a:lnTo>
                      <a:pt x="536" y="1649"/>
                    </a:lnTo>
                    <a:lnTo>
                      <a:pt x="550" y="1643"/>
                    </a:lnTo>
                    <a:lnTo>
                      <a:pt x="566" y="1637"/>
                    </a:lnTo>
                    <a:lnTo>
                      <a:pt x="581" y="1631"/>
                    </a:lnTo>
                    <a:lnTo>
                      <a:pt x="596" y="1622"/>
                    </a:lnTo>
                    <a:lnTo>
                      <a:pt x="609" y="1615"/>
                    </a:lnTo>
                    <a:lnTo>
                      <a:pt x="623" y="1606"/>
                    </a:lnTo>
                    <a:lnTo>
                      <a:pt x="628" y="1614"/>
                    </a:lnTo>
                    <a:lnTo>
                      <a:pt x="633" y="1621"/>
                    </a:lnTo>
                    <a:lnTo>
                      <a:pt x="639" y="1630"/>
                    </a:lnTo>
                    <a:lnTo>
                      <a:pt x="645" y="1638"/>
                    </a:lnTo>
                    <a:lnTo>
                      <a:pt x="650" y="1646"/>
                    </a:lnTo>
                    <a:lnTo>
                      <a:pt x="657" y="1654"/>
                    </a:lnTo>
                    <a:lnTo>
                      <a:pt x="662" y="1662"/>
                    </a:lnTo>
                    <a:lnTo>
                      <a:pt x="668" y="1670"/>
                    </a:lnTo>
                    <a:lnTo>
                      <a:pt x="674" y="1677"/>
                    </a:lnTo>
                    <a:lnTo>
                      <a:pt x="681" y="1683"/>
                    </a:lnTo>
                    <a:lnTo>
                      <a:pt x="686" y="1690"/>
                    </a:lnTo>
                    <a:lnTo>
                      <a:pt x="692" y="1696"/>
                    </a:lnTo>
                    <a:lnTo>
                      <a:pt x="699" y="1701"/>
                    </a:lnTo>
                    <a:lnTo>
                      <a:pt x="705" y="1705"/>
                    </a:lnTo>
                    <a:lnTo>
                      <a:pt x="710" y="1710"/>
                    </a:lnTo>
                    <a:lnTo>
                      <a:pt x="716" y="1712"/>
                    </a:lnTo>
                    <a:lnTo>
                      <a:pt x="748" y="1705"/>
                    </a:lnTo>
                    <a:lnTo>
                      <a:pt x="779" y="1698"/>
                    </a:lnTo>
                    <a:lnTo>
                      <a:pt x="810" y="1690"/>
                    </a:lnTo>
                    <a:lnTo>
                      <a:pt x="841" y="1680"/>
                    </a:lnTo>
                    <a:lnTo>
                      <a:pt x="872" y="1670"/>
                    </a:lnTo>
                    <a:lnTo>
                      <a:pt x="903" y="1658"/>
                    </a:lnTo>
                    <a:lnTo>
                      <a:pt x="932" y="1647"/>
                    </a:lnTo>
                    <a:lnTo>
                      <a:pt x="963" y="1634"/>
                    </a:lnTo>
                    <a:lnTo>
                      <a:pt x="992" y="1620"/>
                    </a:lnTo>
                    <a:lnTo>
                      <a:pt x="1020" y="1607"/>
                    </a:lnTo>
                    <a:lnTo>
                      <a:pt x="1049" y="1592"/>
                    </a:lnTo>
                    <a:lnTo>
                      <a:pt x="1076" y="1577"/>
                    </a:lnTo>
                    <a:lnTo>
                      <a:pt x="1103" y="1561"/>
                    </a:lnTo>
                    <a:lnTo>
                      <a:pt x="1130" y="1546"/>
                    </a:lnTo>
                    <a:lnTo>
                      <a:pt x="1156" y="1530"/>
                    </a:lnTo>
                    <a:lnTo>
                      <a:pt x="1181" y="1514"/>
                    </a:lnTo>
                    <a:lnTo>
                      <a:pt x="1205" y="1498"/>
                    </a:lnTo>
                    <a:lnTo>
                      <a:pt x="1229" y="1482"/>
                    </a:lnTo>
                    <a:lnTo>
                      <a:pt x="1251" y="1466"/>
                    </a:lnTo>
                    <a:lnTo>
                      <a:pt x="1272" y="1450"/>
                    </a:lnTo>
                    <a:lnTo>
                      <a:pt x="1292" y="1433"/>
                    </a:lnTo>
                    <a:lnTo>
                      <a:pt x="1312" y="1418"/>
                    </a:lnTo>
                    <a:lnTo>
                      <a:pt x="1329" y="1403"/>
                    </a:lnTo>
                    <a:lnTo>
                      <a:pt x="1346" y="1387"/>
                    </a:lnTo>
                    <a:lnTo>
                      <a:pt x="1362" y="1372"/>
                    </a:lnTo>
                    <a:lnTo>
                      <a:pt x="1376" y="1359"/>
                    </a:lnTo>
                    <a:lnTo>
                      <a:pt x="1389" y="1345"/>
                    </a:lnTo>
                    <a:lnTo>
                      <a:pt x="1401" y="1331"/>
                    </a:lnTo>
                    <a:lnTo>
                      <a:pt x="1410" y="1320"/>
                    </a:lnTo>
                    <a:lnTo>
                      <a:pt x="1420" y="1308"/>
                    </a:lnTo>
                    <a:lnTo>
                      <a:pt x="1427" y="1296"/>
                    </a:lnTo>
                    <a:lnTo>
                      <a:pt x="1433" y="1287"/>
                    </a:lnTo>
                    <a:close/>
                  </a:path>
                </a:pathLst>
              </a:custGeom>
              <a:solidFill>
                <a:srgbClr val="FF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3" name="Freeform 1171">
                <a:extLst>
                  <a:ext uri="{FF2B5EF4-FFF2-40B4-BE49-F238E27FC236}">
                    <a16:creationId xmlns:a16="http://schemas.microsoft.com/office/drawing/2014/main" id="{44A21196-F116-212E-9237-CCEACB90B93D}"/>
                  </a:ext>
                </a:extLst>
              </p:cNvPr>
              <p:cNvSpPr>
                <a:spLocks/>
              </p:cNvSpPr>
              <p:nvPr/>
            </p:nvSpPr>
            <p:spPr bwMode="auto">
              <a:xfrm>
                <a:off x="3743" y="3846"/>
                <a:ext cx="23" cy="77"/>
              </a:xfrm>
              <a:custGeom>
                <a:avLst/>
                <a:gdLst>
                  <a:gd name="T0" fmla="*/ 0 w 68"/>
                  <a:gd name="T1" fmla="*/ 7 h 233"/>
                  <a:gd name="T2" fmla="*/ 0 w 68"/>
                  <a:gd name="T3" fmla="*/ 22 h 233"/>
                  <a:gd name="T4" fmla="*/ 1 w 68"/>
                  <a:gd name="T5" fmla="*/ 36 h 233"/>
                  <a:gd name="T6" fmla="*/ 5 w 68"/>
                  <a:gd name="T7" fmla="*/ 51 h 233"/>
                  <a:gd name="T8" fmla="*/ 9 w 68"/>
                  <a:gd name="T9" fmla="*/ 66 h 233"/>
                  <a:gd name="T10" fmla="*/ 14 w 68"/>
                  <a:gd name="T11" fmla="*/ 81 h 233"/>
                  <a:gd name="T12" fmla="*/ 19 w 68"/>
                  <a:gd name="T13" fmla="*/ 95 h 233"/>
                  <a:gd name="T14" fmla="*/ 26 w 68"/>
                  <a:gd name="T15" fmla="*/ 110 h 233"/>
                  <a:gd name="T16" fmla="*/ 33 w 68"/>
                  <a:gd name="T17" fmla="*/ 125 h 233"/>
                  <a:gd name="T18" fmla="*/ 39 w 68"/>
                  <a:gd name="T19" fmla="*/ 139 h 233"/>
                  <a:gd name="T20" fmla="*/ 46 w 68"/>
                  <a:gd name="T21" fmla="*/ 154 h 233"/>
                  <a:gd name="T22" fmla="*/ 51 w 68"/>
                  <a:gd name="T23" fmla="*/ 169 h 233"/>
                  <a:gd name="T24" fmla="*/ 56 w 68"/>
                  <a:gd name="T25" fmla="*/ 184 h 233"/>
                  <a:gd name="T26" fmla="*/ 60 w 68"/>
                  <a:gd name="T27" fmla="*/ 197 h 233"/>
                  <a:gd name="T28" fmla="*/ 63 w 68"/>
                  <a:gd name="T29" fmla="*/ 212 h 233"/>
                  <a:gd name="T30" fmla="*/ 65 w 68"/>
                  <a:gd name="T31" fmla="*/ 226 h 233"/>
                  <a:gd name="T32" fmla="*/ 68 w 68"/>
                  <a:gd name="T33" fmla="*/ 233 h 233"/>
                  <a:gd name="T34" fmla="*/ 67 w 68"/>
                  <a:gd name="T35" fmla="*/ 218 h 233"/>
                  <a:gd name="T36" fmla="*/ 64 w 68"/>
                  <a:gd name="T37" fmla="*/ 205 h 233"/>
                  <a:gd name="T38" fmla="*/ 60 w 68"/>
                  <a:gd name="T39" fmla="*/ 190 h 233"/>
                  <a:gd name="T40" fmla="*/ 56 w 68"/>
                  <a:gd name="T41" fmla="*/ 175 h 233"/>
                  <a:gd name="T42" fmla="*/ 51 w 68"/>
                  <a:gd name="T43" fmla="*/ 160 h 233"/>
                  <a:gd name="T44" fmla="*/ 44 w 68"/>
                  <a:gd name="T45" fmla="*/ 146 h 233"/>
                  <a:gd name="T46" fmla="*/ 38 w 68"/>
                  <a:gd name="T47" fmla="*/ 131 h 233"/>
                  <a:gd name="T48" fmla="*/ 31 w 68"/>
                  <a:gd name="T49" fmla="*/ 116 h 233"/>
                  <a:gd name="T50" fmla="*/ 24 w 68"/>
                  <a:gd name="T51" fmla="*/ 102 h 233"/>
                  <a:gd name="T52" fmla="*/ 19 w 68"/>
                  <a:gd name="T53" fmla="*/ 87 h 233"/>
                  <a:gd name="T54" fmla="*/ 14 w 68"/>
                  <a:gd name="T55" fmla="*/ 72 h 233"/>
                  <a:gd name="T56" fmla="*/ 9 w 68"/>
                  <a:gd name="T57" fmla="*/ 58 h 233"/>
                  <a:gd name="T58" fmla="*/ 6 w 68"/>
                  <a:gd name="T59" fmla="*/ 44 h 233"/>
                  <a:gd name="T60" fmla="*/ 3 w 68"/>
                  <a:gd name="T61" fmla="*/ 29 h 233"/>
                  <a:gd name="T62" fmla="*/ 2 w 68"/>
                  <a:gd name="T63" fmla="*/ 14 h 233"/>
                  <a:gd name="T64" fmla="*/ 3 w 68"/>
                  <a:gd name="T65" fmla="*/ 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233">
                    <a:moveTo>
                      <a:pt x="1" y="0"/>
                    </a:moveTo>
                    <a:lnTo>
                      <a:pt x="0" y="7"/>
                    </a:lnTo>
                    <a:lnTo>
                      <a:pt x="0" y="14"/>
                    </a:lnTo>
                    <a:lnTo>
                      <a:pt x="0" y="22"/>
                    </a:lnTo>
                    <a:lnTo>
                      <a:pt x="1" y="29"/>
                    </a:lnTo>
                    <a:lnTo>
                      <a:pt x="1" y="36"/>
                    </a:lnTo>
                    <a:lnTo>
                      <a:pt x="3" y="44"/>
                    </a:lnTo>
                    <a:lnTo>
                      <a:pt x="5" y="51"/>
                    </a:lnTo>
                    <a:lnTo>
                      <a:pt x="7" y="58"/>
                    </a:lnTo>
                    <a:lnTo>
                      <a:pt x="9" y="66"/>
                    </a:lnTo>
                    <a:lnTo>
                      <a:pt x="11" y="73"/>
                    </a:lnTo>
                    <a:lnTo>
                      <a:pt x="14" y="81"/>
                    </a:lnTo>
                    <a:lnTo>
                      <a:pt x="16" y="88"/>
                    </a:lnTo>
                    <a:lnTo>
                      <a:pt x="19" y="95"/>
                    </a:lnTo>
                    <a:lnTo>
                      <a:pt x="22" y="103"/>
                    </a:lnTo>
                    <a:lnTo>
                      <a:pt x="26" y="110"/>
                    </a:lnTo>
                    <a:lnTo>
                      <a:pt x="29" y="117"/>
                    </a:lnTo>
                    <a:lnTo>
                      <a:pt x="33" y="125"/>
                    </a:lnTo>
                    <a:lnTo>
                      <a:pt x="36" y="132"/>
                    </a:lnTo>
                    <a:lnTo>
                      <a:pt x="39" y="139"/>
                    </a:lnTo>
                    <a:lnTo>
                      <a:pt x="42" y="147"/>
                    </a:lnTo>
                    <a:lnTo>
                      <a:pt x="46" y="154"/>
                    </a:lnTo>
                    <a:lnTo>
                      <a:pt x="49" y="161"/>
                    </a:lnTo>
                    <a:lnTo>
                      <a:pt x="51" y="169"/>
                    </a:lnTo>
                    <a:lnTo>
                      <a:pt x="54" y="176"/>
                    </a:lnTo>
                    <a:lnTo>
                      <a:pt x="56" y="184"/>
                    </a:lnTo>
                    <a:lnTo>
                      <a:pt x="59" y="190"/>
                    </a:lnTo>
                    <a:lnTo>
                      <a:pt x="60" y="197"/>
                    </a:lnTo>
                    <a:lnTo>
                      <a:pt x="62" y="205"/>
                    </a:lnTo>
                    <a:lnTo>
                      <a:pt x="63" y="212"/>
                    </a:lnTo>
                    <a:lnTo>
                      <a:pt x="64" y="219"/>
                    </a:lnTo>
                    <a:lnTo>
                      <a:pt x="65" y="226"/>
                    </a:lnTo>
                    <a:lnTo>
                      <a:pt x="65" y="233"/>
                    </a:lnTo>
                    <a:lnTo>
                      <a:pt x="68" y="233"/>
                    </a:lnTo>
                    <a:lnTo>
                      <a:pt x="68" y="226"/>
                    </a:lnTo>
                    <a:lnTo>
                      <a:pt x="67" y="218"/>
                    </a:lnTo>
                    <a:lnTo>
                      <a:pt x="65" y="211"/>
                    </a:lnTo>
                    <a:lnTo>
                      <a:pt x="64" y="205"/>
                    </a:lnTo>
                    <a:lnTo>
                      <a:pt x="62" y="197"/>
                    </a:lnTo>
                    <a:lnTo>
                      <a:pt x="60" y="190"/>
                    </a:lnTo>
                    <a:lnTo>
                      <a:pt x="58" y="183"/>
                    </a:lnTo>
                    <a:lnTo>
                      <a:pt x="56" y="175"/>
                    </a:lnTo>
                    <a:lnTo>
                      <a:pt x="53" y="168"/>
                    </a:lnTo>
                    <a:lnTo>
                      <a:pt x="51" y="160"/>
                    </a:lnTo>
                    <a:lnTo>
                      <a:pt x="48" y="153"/>
                    </a:lnTo>
                    <a:lnTo>
                      <a:pt x="44" y="146"/>
                    </a:lnTo>
                    <a:lnTo>
                      <a:pt x="41" y="138"/>
                    </a:lnTo>
                    <a:lnTo>
                      <a:pt x="38" y="131"/>
                    </a:lnTo>
                    <a:lnTo>
                      <a:pt x="35" y="124"/>
                    </a:lnTo>
                    <a:lnTo>
                      <a:pt x="31" y="116"/>
                    </a:lnTo>
                    <a:lnTo>
                      <a:pt x="28" y="109"/>
                    </a:lnTo>
                    <a:lnTo>
                      <a:pt x="24" y="102"/>
                    </a:lnTo>
                    <a:lnTo>
                      <a:pt x="21" y="94"/>
                    </a:lnTo>
                    <a:lnTo>
                      <a:pt x="19" y="87"/>
                    </a:lnTo>
                    <a:lnTo>
                      <a:pt x="16" y="79"/>
                    </a:lnTo>
                    <a:lnTo>
                      <a:pt x="14" y="72"/>
                    </a:lnTo>
                    <a:lnTo>
                      <a:pt x="11" y="65"/>
                    </a:lnTo>
                    <a:lnTo>
                      <a:pt x="9" y="58"/>
                    </a:lnTo>
                    <a:lnTo>
                      <a:pt x="7" y="51"/>
                    </a:lnTo>
                    <a:lnTo>
                      <a:pt x="6" y="44"/>
                    </a:lnTo>
                    <a:lnTo>
                      <a:pt x="3" y="36"/>
                    </a:lnTo>
                    <a:lnTo>
                      <a:pt x="3" y="29"/>
                    </a:lnTo>
                    <a:lnTo>
                      <a:pt x="2" y="22"/>
                    </a:lnTo>
                    <a:lnTo>
                      <a:pt x="2" y="14"/>
                    </a:lnTo>
                    <a:lnTo>
                      <a:pt x="2" y="7"/>
                    </a:lnTo>
                    <a:lnTo>
                      <a:pt x="3"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4" name="Freeform 1172">
                <a:extLst>
                  <a:ext uri="{FF2B5EF4-FFF2-40B4-BE49-F238E27FC236}">
                    <a16:creationId xmlns:a16="http://schemas.microsoft.com/office/drawing/2014/main" id="{46E772B1-A28C-9C75-EBE0-2411D15D22B9}"/>
                  </a:ext>
                </a:extLst>
              </p:cNvPr>
              <p:cNvSpPr>
                <a:spLocks/>
              </p:cNvSpPr>
              <p:nvPr/>
            </p:nvSpPr>
            <p:spPr bwMode="auto">
              <a:xfrm>
                <a:off x="3744" y="3615"/>
                <a:ext cx="51" cy="231"/>
              </a:xfrm>
              <a:custGeom>
                <a:avLst/>
                <a:gdLst>
                  <a:gd name="T0" fmla="*/ 133 w 153"/>
                  <a:gd name="T1" fmla="*/ 30 h 692"/>
                  <a:gd name="T2" fmla="*/ 143 w 153"/>
                  <a:gd name="T3" fmla="*/ 86 h 692"/>
                  <a:gd name="T4" fmla="*/ 150 w 153"/>
                  <a:gd name="T5" fmla="*/ 138 h 692"/>
                  <a:gd name="T6" fmla="*/ 150 w 153"/>
                  <a:gd name="T7" fmla="*/ 187 h 692"/>
                  <a:gd name="T8" fmla="*/ 147 w 153"/>
                  <a:gd name="T9" fmla="*/ 232 h 692"/>
                  <a:gd name="T10" fmla="*/ 139 w 153"/>
                  <a:gd name="T11" fmla="*/ 276 h 692"/>
                  <a:gd name="T12" fmla="*/ 130 w 153"/>
                  <a:gd name="T13" fmla="*/ 317 h 692"/>
                  <a:gd name="T14" fmla="*/ 117 w 153"/>
                  <a:gd name="T15" fmla="*/ 357 h 692"/>
                  <a:gd name="T16" fmla="*/ 102 w 153"/>
                  <a:gd name="T17" fmla="*/ 396 h 692"/>
                  <a:gd name="T18" fmla="*/ 87 w 153"/>
                  <a:gd name="T19" fmla="*/ 434 h 692"/>
                  <a:gd name="T20" fmla="*/ 71 w 153"/>
                  <a:gd name="T21" fmla="*/ 472 h 692"/>
                  <a:gd name="T22" fmla="*/ 55 w 153"/>
                  <a:gd name="T23" fmla="*/ 510 h 692"/>
                  <a:gd name="T24" fmla="*/ 39 w 153"/>
                  <a:gd name="T25" fmla="*/ 548 h 692"/>
                  <a:gd name="T26" fmla="*/ 26 w 153"/>
                  <a:gd name="T27" fmla="*/ 587 h 692"/>
                  <a:gd name="T28" fmla="*/ 13 w 153"/>
                  <a:gd name="T29" fmla="*/ 628 h 692"/>
                  <a:gd name="T30" fmla="*/ 4 w 153"/>
                  <a:gd name="T31" fmla="*/ 670 h 692"/>
                  <a:gd name="T32" fmla="*/ 1 w 153"/>
                  <a:gd name="T33" fmla="*/ 692 h 692"/>
                  <a:gd name="T34" fmla="*/ 10 w 153"/>
                  <a:gd name="T35" fmla="*/ 649 h 692"/>
                  <a:gd name="T36" fmla="*/ 21 w 153"/>
                  <a:gd name="T37" fmla="*/ 608 h 692"/>
                  <a:gd name="T38" fmla="*/ 34 w 153"/>
                  <a:gd name="T39" fmla="*/ 569 h 692"/>
                  <a:gd name="T40" fmla="*/ 49 w 153"/>
                  <a:gd name="T41" fmla="*/ 530 h 692"/>
                  <a:gd name="T42" fmla="*/ 64 w 153"/>
                  <a:gd name="T43" fmla="*/ 492 h 692"/>
                  <a:gd name="T44" fmla="*/ 81 w 153"/>
                  <a:gd name="T45" fmla="*/ 454 h 692"/>
                  <a:gd name="T46" fmla="*/ 97 w 153"/>
                  <a:gd name="T47" fmla="*/ 416 h 692"/>
                  <a:gd name="T48" fmla="*/ 112 w 153"/>
                  <a:gd name="T49" fmla="*/ 377 h 692"/>
                  <a:gd name="T50" fmla="*/ 125 w 153"/>
                  <a:gd name="T51" fmla="*/ 338 h 692"/>
                  <a:gd name="T52" fmla="*/ 137 w 153"/>
                  <a:gd name="T53" fmla="*/ 297 h 692"/>
                  <a:gd name="T54" fmla="*/ 145 w 153"/>
                  <a:gd name="T55" fmla="*/ 255 h 692"/>
                  <a:gd name="T56" fmla="*/ 151 w 153"/>
                  <a:gd name="T57" fmla="*/ 210 h 692"/>
                  <a:gd name="T58" fmla="*/ 153 w 153"/>
                  <a:gd name="T59" fmla="*/ 163 h 692"/>
                  <a:gd name="T60" fmla="*/ 150 w 153"/>
                  <a:gd name="T61" fmla="*/ 111 h 692"/>
                  <a:gd name="T62" fmla="*/ 141 w 153"/>
                  <a:gd name="T63" fmla="*/ 58 h 692"/>
                  <a:gd name="T64" fmla="*/ 127 w 153"/>
                  <a:gd name="T65" fmla="*/ 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692">
                    <a:moveTo>
                      <a:pt x="124" y="1"/>
                    </a:moveTo>
                    <a:lnTo>
                      <a:pt x="133" y="30"/>
                    </a:lnTo>
                    <a:lnTo>
                      <a:pt x="139" y="59"/>
                    </a:lnTo>
                    <a:lnTo>
                      <a:pt x="143" y="86"/>
                    </a:lnTo>
                    <a:lnTo>
                      <a:pt x="148" y="112"/>
                    </a:lnTo>
                    <a:lnTo>
                      <a:pt x="150" y="138"/>
                    </a:lnTo>
                    <a:lnTo>
                      <a:pt x="151" y="163"/>
                    </a:lnTo>
                    <a:lnTo>
                      <a:pt x="150" y="187"/>
                    </a:lnTo>
                    <a:lnTo>
                      <a:pt x="149" y="210"/>
                    </a:lnTo>
                    <a:lnTo>
                      <a:pt x="147" y="232"/>
                    </a:lnTo>
                    <a:lnTo>
                      <a:pt x="143" y="254"/>
                    </a:lnTo>
                    <a:lnTo>
                      <a:pt x="139" y="276"/>
                    </a:lnTo>
                    <a:lnTo>
                      <a:pt x="135" y="297"/>
                    </a:lnTo>
                    <a:lnTo>
                      <a:pt x="130" y="317"/>
                    </a:lnTo>
                    <a:lnTo>
                      <a:pt x="123" y="337"/>
                    </a:lnTo>
                    <a:lnTo>
                      <a:pt x="117" y="357"/>
                    </a:lnTo>
                    <a:lnTo>
                      <a:pt x="110" y="377"/>
                    </a:lnTo>
                    <a:lnTo>
                      <a:pt x="102" y="396"/>
                    </a:lnTo>
                    <a:lnTo>
                      <a:pt x="95" y="415"/>
                    </a:lnTo>
                    <a:lnTo>
                      <a:pt x="87" y="434"/>
                    </a:lnTo>
                    <a:lnTo>
                      <a:pt x="78" y="453"/>
                    </a:lnTo>
                    <a:lnTo>
                      <a:pt x="71" y="472"/>
                    </a:lnTo>
                    <a:lnTo>
                      <a:pt x="62" y="491"/>
                    </a:lnTo>
                    <a:lnTo>
                      <a:pt x="55" y="510"/>
                    </a:lnTo>
                    <a:lnTo>
                      <a:pt x="47" y="529"/>
                    </a:lnTo>
                    <a:lnTo>
                      <a:pt x="39" y="548"/>
                    </a:lnTo>
                    <a:lnTo>
                      <a:pt x="32" y="568"/>
                    </a:lnTo>
                    <a:lnTo>
                      <a:pt x="26" y="587"/>
                    </a:lnTo>
                    <a:lnTo>
                      <a:pt x="19" y="608"/>
                    </a:lnTo>
                    <a:lnTo>
                      <a:pt x="13" y="628"/>
                    </a:lnTo>
                    <a:lnTo>
                      <a:pt x="8" y="649"/>
                    </a:lnTo>
                    <a:lnTo>
                      <a:pt x="4" y="670"/>
                    </a:lnTo>
                    <a:lnTo>
                      <a:pt x="0" y="691"/>
                    </a:lnTo>
                    <a:lnTo>
                      <a:pt x="1" y="692"/>
                    </a:lnTo>
                    <a:lnTo>
                      <a:pt x="6" y="670"/>
                    </a:lnTo>
                    <a:lnTo>
                      <a:pt x="10" y="649"/>
                    </a:lnTo>
                    <a:lnTo>
                      <a:pt x="15" y="628"/>
                    </a:lnTo>
                    <a:lnTo>
                      <a:pt x="21" y="608"/>
                    </a:lnTo>
                    <a:lnTo>
                      <a:pt x="28" y="588"/>
                    </a:lnTo>
                    <a:lnTo>
                      <a:pt x="34" y="569"/>
                    </a:lnTo>
                    <a:lnTo>
                      <a:pt x="41" y="549"/>
                    </a:lnTo>
                    <a:lnTo>
                      <a:pt x="49" y="530"/>
                    </a:lnTo>
                    <a:lnTo>
                      <a:pt x="57" y="511"/>
                    </a:lnTo>
                    <a:lnTo>
                      <a:pt x="64" y="492"/>
                    </a:lnTo>
                    <a:lnTo>
                      <a:pt x="73" y="473"/>
                    </a:lnTo>
                    <a:lnTo>
                      <a:pt x="81" y="454"/>
                    </a:lnTo>
                    <a:lnTo>
                      <a:pt x="89" y="435"/>
                    </a:lnTo>
                    <a:lnTo>
                      <a:pt x="97" y="416"/>
                    </a:lnTo>
                    <a:lnTo>
                      <a:pt x="104" y="397"/>
                    </a:lnTo>
                    <a:lnTo>
                      <a:pt x="112" y="377"/>
                    </a:lnTo>
                    <a:lnTo>
                      <a:pt x="119" y="358"/>
                    </a:lnTo>
                    <a:lnTo>
                      <a:pt x="125" y="338"/>
                    </a:lnTo>
                    <a:lnTo>
                      <a:pt x="132" y="318"/>
                    </a:lnTo>
                    <a:lnTo>
                      <a:pt x="137" y="297"/>
                    </a:lnTo>
                    <a:lnTo>
                      <a:pt x="141" y="276"/>
                    </a:lnTo>
                    <a:lnTo>
                      <a:pt x="145" y="255"/>
                    </a:lnTo>
                    <a:lnTo>
                      <a:pt x="149" y="233"/>
                    </a:lnTo>
                    <a:lnTo>
                      <a:pt x="151" y="210"/>
                    </a:lnTo>
                    <a:lnTo>
                      <a:pt x="152" y="187"/>
                    </a:lnTo>
                    <a:lnTo>
                      <a:pt x="153" y="163"/>
                    </a:lnTo>
                    <a:lnTo>
                      <a:pt x="152" y="138"/>
                    </a:lnTo>
                    <a:lnTo>
                      <a:pt x="150" y="111"/>
                    </a:lnTo>
                    <a:lnTo>
                      <a:pt x="145" y="85"/>
                    </a:lnTo>
                    <a:lnTo>
                      <a:pt x="141" y="58"/>
                    </a:lnTo>
                    <a:lnTo>
                      <a:pt x="134" y="29"/>
                    </a:lnTo>
                    <a:lnTo>
                      <a:pt x="127" y="0"/>
                    </a:lnTo>
                    <a:lnTo>
                      <a:pt x="12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5" name="Freeform 1173">
                <a:extLst>
                  <a:ext uri="{FF2B5EF4-FFF2-40B4-BE49-F238E27FC236}">
                    <a16:creationId xmlns:a16="http://schemas.microsoft.com/office/drawing/2014/main" id="{27583859-F9D3-CA89-1D1B-22EC7389DBA5}"/>
                  </a:ext>
                </a:extLst>
              </p:cNvPr>
              <p:cNvSpPr>
                <a:spLocks/>
              </p:cNvSpPr>
              <p:nvPr/>
            </p:nvSpPr>
            <p:spPr bwMode="auto">
              <a:xfrm>
                <a:off x="3596" y="3494"/>
                <a:ext cx="190" cy="121"/>
              </a:xfrm>
              <a:custGeom>
                <a:avLst/>
                <a:gdLst>
                  <a:gd name="T0" fmla="*/ 24 w 572"/>
                  <a:gd name="T1" fmla="*/ 3 h 362"/>
                  <a:gd name="T2" fmla="*/ 71 w 572"/>
                  <a:gd name="T3" fmla="*/ 6 h 362"/>
                  <a:gd name="T4" fmla="*/ 117 w 572"/>
                  <a:gd name="T5" fmla="*/ 13 h 362"/>
                  <a:gd name="T6" fmla="*/ 163 w 572"/>
                  <a:gd name="T7" fmla="*/ 20 h 362"/>
                  <a:gd name="T8" fmla="*/ 207 w 572"/>
                  <a:gd name="T9" fmla="*/ 31 h 362"/>
                  <a:gd name="T10" fmla="*/ 250 w 572"/>
                  <a:gd name="T11" fmla="*/ 43 h 362"/>
                  <a:gd name="T12" fmla="*/ 292 w 572"/>
                  <a:gd name="T13" fmla="*/ 58 h 362"/>
                  <a:gd name="T14" fmla="*/ 332 w 572"/>
                  <a:gd name="T15" fmla="*/ 76 h 362"/>
                  <a:gd name="T16" fmla="*/ 369 w 572"/>
                  <a:gd name="T17" fmla="*/ 97 h 362"/>
                  <a:gd name="T18" fmla="*/ 404 w 572"/>
                  <a:gd name="T19" fmla="*/ 120 h 362"/>
                  <a:gd name="T20" fmla="*/ 438 w 572"/>
                  <a:gd name="T21" fmla="*/ 147 h 362"/>
                  <a:gd name="T22" fmla="*/ 469 w 572"/>
                  <a:gd name="T23" fmla="*/ 178 h 362"/>
                  <a:gd name="T24" fmla="*/ 497 w 572"/>
                  <a:gd name="T25" fmla="*/ 213 h 362"/>
                  <a:gd name="T26" fmla="*/ 522 w 572"/>
                  <a:gd name="T27" fmla="*/ 250 h 362"/>
                  <a:gd name="T28" fmla="*/ 543 w 572"/>
                  <a:gd name="T29" fmla="*/ 292 h 362"/>
                  <a:gd name="T30" fmla="*/ 561 w 572"/>
                  <a:gd name="T31" fmla="*/ 338 h 362"/>
                  <a:gd name="T32" fmla="*/ 572 w 572"/>
                  <a:gd name="T33" fmla="*/ 362 h 362"/>
                  <a:gd name="T34" fmla="*/ 555 w 572"/>
                  <a:gd name="T35" fmla="*/ 313 h 362"/>
                  <a:gd name="T36" fmla="*/ 535 w 572"/>
                  <a:gd name="T37" fmla="*/ 269 h 362"/>
                  <a:gd name="T38" fmla="*/ 512 w 572"/>
                  <a:gd name="T39" fmla="*/ 229 h 362"/>
                  <a:gd name="T40" fmla="*/ 485 w 572"/>
                  <a:gd name="T41" fmla="*/ 194 h 362"/>
                  <a:gd name="T42" fmla="*/ 455 w 572"/>
                  <a:gd name="T43" fmla="*/ 161 h 362"/>
                  <a:gd name="T44" fmla="*/ 423 w 572"/>
                  <a:gd name="T45" fmla="*/ 132 h 362"/>
                  <a:gd name="T46" fmla="*/ 389 w 572"/>
                  <a:gd name="T47" fmla="*/ 106 h 362"/>
                  <a:gd name="T48" fmla="*/ 352 w 572"/>
                  <a:gd name="T49" fmla="*/ 84 h 362"/>
                  <a:gd name="T50" fmla="*/ 313 w 572"/>
                  <a:gd name="T51" fmla="*/ 64 h 362"/>
                  <a:gd name="T52" fmla="*/ 272 w 572"/>
                  <a:gd name="T53" fmla="*/ 49 h 362"/>
                  <a:gd name="T54" fmla="*/ 229 w 572"/>
                  <a:gd name="T55" fmla="*/ 34 h 362"/>
                  <a:gd name="T56" fmla="*/ 186 w 572"/>
                  <a:gd name="T57" fmla="*/ 23 h 362"/>
                  <a:gd name="T58" fmla="*/ 140 w 572"/>
                  <a:gd name="T59" fmla="*/ 14 h 362"/>
                  <a:gd name="T60" fmla="*/ 94 w 572"/>
                  <a:gd name="T61" fmla="*/ 8 h 362"/>
                  <a:gd name="T62" fmla="*/ 47 w 572"/>
                  <a:gd name="T63" fmla="*/ 2 h 362"/>
                  <a:gd name="T64" fmla="*/ 0 w 572"/>
                  <a:gd name="T6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2" h="362">
                    <a:moveTo>
                      <a:pt x="0" y="2"/>
                    </a:moveTo>
                    <a:lnTo>
                      <a:pt x="24" y="3"/>
                    </a:lnTo>
                    <a:lnTo>
                      <a:pt x="47" y="4"/>
                    </a:lnTo>
                    <a:lnTo>
                      <a:pt x="71" y="6"/>
                    </a:lnTo>
                    <a:lnTo>
                      <a:pt x="94" y="10"/>
                    </a:lnTo>
                    <a:lnTo>
                      <a:pt x="117" y="13"/>
                    </a:lnTo>
                    <a:lnTo>
                      <a:pt x="139" y="16"/>
                    </a:lnTo>
                    <a:lnTo>
                      <a:pt x="163" y="20"/>
                    </a:lnTo>
                    <a:lnTo>
                      <a:pt x="185" y="25"/>
                    </a:lnTo>
                    <a:lnTo>
                      <a:pt x="207" y="31"/>
                    </a:lnTo>
                    <a:lnTo>
                      <a:pt x="229" y="37"/>
                    </a:lnTo>
                    <a:lnTo>
                      <a:pt x="250" y="43"/>
                    </a:lnTo>
                    <a:lnTo>
                      <a:pt x="271" y="50"/>
                    </a:lnTo>
                    <a:lnTo>
                      <a:pt x="292" y="58"/>
                    </a:lnTo>
                    <a:lnTo>
                      <a:pt x="312" y="66"/>
                    </a:lnTo>
                    <a:lnTo>
                      <a:pt x="332" y="76"/>
                    </a:lnTo>
                    <a:lnTo>
                      <a:pt x="351" y="85"/>
                    </a:lnTo>
                    <a:lnTo>
                      <a:pt x="369" y="97"/>
                    </a:lnTo>
                    <a:lnTo>
                      <a:pt x="388" y="108"/>
                    </a:lnTo>
                    <a:lnTo>
                      <a:pt x="404" y="120"/>
                    </a:lnTo>
                    <a:lnTo>
                      <a:pt x="422" y="134"/>
                    </a:lnTo>
                    <a:lnTo>
                      <a:pt x="438" y="147"/>
                    </a:lnTo>
                    <a:lnTo>
                      <a:pt x="454" y="162"/>
                    </a:lnTo>
                    <a:lnTo>
                      <a:pt x="469" y="178"/>
                    </a:lnTo>
                    <a:lnTo>
                      <a:pt x="483" y="195"/>
                    </a:lnTo>
                    <a:lnTo>
                      <a:pt x="497" y="213"/>
                    </a:lnTo>
                    <a:lnTo>
                      <a:pt x="510" y="230"/>
                    </a:lnTo>
                    <a:lnTo>
                      <a:pt x="522" y="250"/>
                    </a:lnTo>
                    <a:lnTo>
                      <a:pt x="533" y="270"/>
                    </a:lnTo>
                    <a:lnTo>
                      <a:pt x="543" y="292"/>
                    </a:lnTo>
                    <a:lnTo>
                      <a:pt x="553" y="315"/>
                    </a:lnTo>
                    <a:lnTo>
                      <a:pt x="561" y="338"/>
                    </a:lnTo>
                    <a:lnTo>
                      <a:pt x="569" y="362"/>
                    </a:lnTo>
                    <a:lnTo>
                      <a:pt x="572" y="362"/>
                    </a:lnTo>
                    <a:lnTo>
                      <a:pt x="563" y="337"/>
                    </a:lnTo>
                    <a:lnTo>
                      <a:pt x="555" y="313"/>
                    </a:lnTo>
                    <a:lnTo>
                      <a:pt x="545" y="291"/>
                    </a:lnTo>
                    <a:lnTo>
                      <a:pt x="535" y="269"/>
                    </a:lnTo>
                    <a:lnTo>
                      <a:pt x="523" y="249"/>
                    </a:lnTo>
                    <a:lnTo>
                      <a:pt x="512" y="229"/>
                    </a:lnTo>
                    <a:lnTo>
                      <a:pt x="498" y="211"/>
                    </a:lnTo>
                    <a:lnTo>
                      <a:pt x="485" y="194"/>
                    </a:lnTo>
                    <a:lnTo>
                      <a:pt x="471" y="177"/>
                    </a:lnTo>
                    <a:lnTo>
                      <a:pt x="455" y="161"/>
                    </a:lnTo>
                    <a:lnTo>
                      <a:pt x="439" y="146"/>
                    </a:lnTo>
                    <a:lnTo>
                      <a:pt x="423" y="132"/>
                    </a:lnTo>
                    <a:lnTo>
                      <a:pt x="406" y="119"/>
                    </a:lnTo>
                    <a:lnTo>
                      <a:pt x="389" y="106"/>
                    </a:lnTo>
                    <a:lnTo>
                      <a:pt x="371" y="95"/>
                    </a:lnTo>
                    <a:lnTo>
                      <a:pt x="352" y="84"/>
                    </a:lnTo>
                    <a:lnTo>
                      <a:pt x="332" y="74"/>
                    </a:lnTo>
                    <a:lnTo>
                      <a:pt x="313" y="64"/>
                    </a:lnTo>
                    <a:lnTo>
                      <a:pt x="292" y="56"/>
                    </a:lnTo>
                    <a:lnTo>
                      <a:pt x="272" y="49"/>
                    </a:lnTo>
                    <a:lnTo>
                      <a:pt x="251" y="41"/>
                    </a:lnTo>
                    <a:lnTo>
                      <a:pt x="229" y="34"/>
                    </a:lnTo>
                    <a:lnTo>
                      <a:pt x="208" y="29"/>
                    </a:lnTo>
                    <a:lnTo>
                      <a:pt x="186" y="23"/>
                    </a:lnTo>
                    <a:lnTo>
                      <a:pt x="163" y="18"/>
                    </a:lnTo>
                    <a:lnTo>
                      <a:pt x="140" y="14"/>
                    </a:lnTo>
                    <a:lnTo>
                      <a:pt x="117" y="11"/>
                    </a:lnTo>
                    <a:lnTo>
                      <a:pt x="94" y="8"/>
                    </a:lnTo>
                    <a:lnTo>
                      <a:pt x="71" y="4"/>
                    </a:lnTo>
                    <a:lnTo>
                      <a:pt x="47" y="2"/>
                    </a:lnTo>
                    <a:lnTo>
                      <a:pt x="24" y="1"/>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6" name="Freeform 1174">
                <a:extLst>
                  <a:ext uri="{FF2B5EF4-FFF2-40B4-BE49-F238E27FC236}">
                    <a16:creationId xmlns:a16="http://schemas.microsoft.com/office/drawing/2014/main" id="{B6F46C3D-1A7D-9502-7B24-2EA64095BF2F}"/>
                  </a:ext>
                </a:extLst>
              </p:cNvPr>
              <p:cNvSpPr>
                <a:spLocks/>
              </p:cNvSpPr>
              <p:nvPr/>
            </p:nvSpPr>
            <p:spPr bwMode="auto">
              <a:xfrm>
                <a:off x="3435" y="3494"/>
                <a:ext cx="161" cy="33"/>
              </a:xfrm>
              <a:custGeom>
                <a:avLst/>
                <a:gdLst>
                  <a:gd name="T0" fmla="*/ 21 w 481"/>
                  <a:gd name="T1" fmla="*/ 89 h 99"/>
                  <a:gd name="T2" fmla="*/ 61 w 481"/>
                  <a:gd name="T3" fmla="*/ 74 h 99"/>
                  <a:gd name="T4" fmla="*/ 100 w 481"/>
                  <a:gd name="T5" fmla="*/ 59 h 99"/>
                  <a:gd name="T6" fmla="*/ 137 w 481"/>
                  <a:gd name="T7" fmla="*/ 46 h 99"/>
                  <a:gd name="T8" fmla="*/ 172 w 481"/>
                  <a:gd name="T9" fmla="*/ 36 h 99"/>
                  <a:gd name="T10" fmla="*/ 206 w 481"/>
                  <a:gd name="T11" fmla="*/ 27 h 99"/>
                  <a:gd name="T12" fmla="*/ 239 w 481"/>
                  <a:gd name="T13" fmla="*/ 20 h 99"/>
                  <a:gd name="T14" fmla="*/ 269 w 481"/>
                  <a:gd name="T15" fmla="*/ 15 h 99"/>
                  <a:gd name="T16" fmla="*/ 299 w 481"/>
                  <a:gd name="T17" fmla="*/ 10 h 99"/>
                  <a:gd name="T18" fmla="*/ 327 w 481"/>
                  <a:gd name="T19" fmla="*/ 6 h 99"/>
                  <a:gd name="T20" fmla="*/ 353 w 481"/>
                  <a:gd name="T21" fmla="*/ 4 h 99"/>
                  <a:gd name="T22" fmla="*/ 380 w 481"/>
                  <a:gd name="T23" fmla="*/ 3 h 99"/>
                  <a:gd name="T24" fmla="*/ 404 w 481"/>
                  <a:gd name="T25" fmla="*/ 2 h 99"/>
                  <a:gd name="T26" fmla="*/ 427 w 481"/>
                  <a:gd name="T27" fmla="*/ 2 h 99"/>
                  <a:gd name="T28" fmla="*/ 449 w 481"/>
                  <a:gd name="T29" fmla="*/ 3 h 99"/>
                  <a:gd name="T30" fmla="*/ 470 w 481"/>
                  <a:gd name="T31" fmla="*/ 3 h 99"/>
                  <a:gd name="T32" fmla="*/ 481 w 481"/>
                  <a:gd name="T33" fmla="*/ 2 h 99"/>
                  <a:gd name="T34" fmla="*/ 460 w 481"/>
                  <a:gd name="T35" fmla="*/ 1 h 99"/>
                  <a:gd name="T36" fmla="*/ 439 w 481"/>
                  <a:gd name="T37" fmla="*/ 0 h 99"/>
                  <a:gd name="T38" fmla="*/ 415 w 481"/>
                  <a:gd name="T39" fmla="*/ 0 h 99"/>
                  <a:gd name="T40" fmla="*/ 391 w 481"/>
                  <a:gd name="T41" fmla="*/ 0 h 99"/>
                  <a:gd name="T42" fmla="*/ 367 w 481"/>
                  <a:gd name="T43" fmla="*/ 1 h 99"/>
                  <a:gd name="T44" fmla="*/ 341 w 481"/>
                  <a:gd name="T45" fmla="*/ 3 h 99"/>
                  <a:gd name="T46" fmla="*/ 313 w 481"/>
                  <a:gd name="T47" fmla="*/ 6 h 99"/>
                  <a:gd name="T48" fmla="*/ 284 w 481"/>
                  <a:gd name="T49" fmla="*/ 10 h 99"/>
                  <a:gd name="T50" fmla="*/ 253 w 481"/>
                  <a:gd name="T51" fmla="*/ 15 h 99"/>
                  <a:gd name="T52" fmla="*/ 222 w 481"/>
                  <a:gd name="T53" fmla="*/ 21 h 99"/>
                  <a:gd name="T54" fmla="*/ 189 w 481"/>
                  <a:gd name="T55" fmla="*/ 30 h 99"/>
                  <a:gd name="T56" fmla="*/ 155 w 481"/>
                  <a:gd name="T57" fmla="*/ 39 h 99"/>
                  <a:gd name="T58" fmla="*/ 118 w 481"/>
                  <a:gd name="T59" fmla="*/ 51 h 99"/>
                  <a:gd name="T60" fmla="*/ 80 w 481"/>
                  <a:gd name="T61" fmla="*/ 63 h 99"/>
                  <a:gd name="T62" fmla="*/ 41 w 481"/>
                  <a:gd name="T63" fmla="*/ 79 h 99"/>
                  <a:gd name="T64" fmla="*/ 0 w 481"/>
                  <a:gd name="T65"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1" h="99">
                    <a:moveTo>
                      <a:pt x="0" y="99"/>
                    </a:moveTo>
                    <a:lnTo>
                      <a:pt x="21" y="89"/>
                    </a:lnTo>
                    <a:lnTo>
                      <a:pt x="42" y="81"/>
                    </a:lnTo>
                    <a:lnTo>
                      <a:pt x="61" y="74"/>
                    </a:lnTo>
                    <a:lnTo>
                      <a:pt x="81" y="65"/>
                    </a:lnTo>
                    <a:lnTo>
                      <a:pt x="100" y="59"/>
                    </a:lnTo>
                    <a:lnTo>
                      <a:pt x="119" y="53"/>
                    </a:lnTo>
                    <a:lnTo>
                      <a:pt x="137" y="46"/>
                    </a:lnTo>
                    <a:lnTo>
                      <a:pt x="155" y="41"/>
                    </a:lnTo>
                    <a:lnTo>
                      <a:pt x="172" y="36"/>
                    </a:lnTo>
                    <a:lnTo>
                      <a:pt x="189" y="32"/>
                    </a:lnTo>
                    <a:lnTo>
                      <a:pt x="206" y="27"/>
                    </a:lnTo>
                    <a:lnTo>
                      <a:pt x="223" y="23"/>
                    </a:lnTo>
                    <a:lnTo>
                      <a:pt x="239" y="20"/>
                    </a:lnTo>
                    <a:lnTo>
                      <a:pt x="255" y="17"/>
                    </a:lnTo>
                    <a:lnTo>
                      <a:pt x="269" y="15"/>
                    </a:lnTo>
                    <a:lnTo>
                      <a:pt x="284" y="12"/>
                    </a:lnTo>
                    <a:lnTo>
                      <a:pt x="299" y="10"/>
                    </a:lnTo>
                    <a:lnTo>
                      <a:pt x="313" y="8"/>
                    </a:lnTo>
                    <a:lnTo>
                      <a:pt x="327" y="6"/>
                    </a:lnTo>
                    <a:lnTo>
                      <a:pt x="341" y="5"/>
                    </a:lnTo>
                    <a:lnTo>
                      <a:pt x="353" y="4"/>
                    </a:lnTo>
                    <a:lnTo>
                      <a:pt x="367" y="3"/>
                    </a:lnTo>
                    <a:lnTo>
                      <a:pt x="380" y="3"/>
                    </a:lnTo>
                    <a:lnTo>
                      <a:pt x="391" y="3"/>
                    </a:lnTo>
                    <a:lnTo>
                      <a:pt x="404" y="2"/>
                    </a:lnTo>
                    <a:lnTo>
                      <a:pt x="415" y="2"/>
                    </a:lnTo>
                    <a:lnTo>
                      <a:pt x="427" y="2"/>
                    </a:lnTo>
                    <a:lnTo>
                      <a:pt x="439" y="2"/>
                    </a:lnTo>
                    <a:lnTo>
                      <a:pt x="449" y="3"/>
                    </a:lnTo>
                    <a:lnTo>
                      <a:pt x="460" y="3"/>
                    </a:lnTo>
                    <a:lnTo>
                      <a:pt x="470" y="3"/>
                    </a:lnTo>
                    <a:lnTo>
                      <a:pt x="481" y="4"/>
                    </a:lnTo>
                    <a:lnTo>
                      <a:pt x="481" y="2"/>
                    </a:lnTo>
                    <a:lnTo>
                      <a:pt x="470" y="1"/>
                    </a:lnTo>
                    <a:lnTo>
                      <a:pt x="460" y="1"/>
                    </a:lnTo>
                    <a:lnTo>
                      <a:pt x="449" y="1"/>
                    </a:lnTo>
                    <a:lnTo>
                      <a:pt x="439" y="0"/>
                    </a:lnTo>
                    <a:lnTo>
                      <a:pt x="427" y="0"/>
                    </a:lnTo>
                    <a:lnTo>
                      <a:pt x="415" y="0"/>
                    </a:lnTo>
                    <a:lnTo>
                      <a:pt x="404" y="0"/>
                    </a:lnTo>
                    <a:lnTo>
                      <a:pt x="391" y="0"/>
                    </a:lnTo>
                    <a:lnTo>
                      <a:pt x="380" y="1"/>
                    </a:lnTo>
                    <a:lnTo>
                      <a:pt x="367" y="1"/>
                    </a:lnTo>
                    <a:lnTo>
                      <a:pt x="353" y="2"/>
                    </a:lnTo>
                    <a:lnTo>
                      <a:pt x="341" y="3"/>
                    </a:lnTo>
                    <a:lnTo>
                      <a:pt x="327" y="4"/>
                    </a:lnTo>
                    <a:lnTo>
                      <a:pt x="313" y="6"/>
                    </a:lnTo>
                    <a:lnTo>
                      <a:pt x="299" y="7"/>
                    </a:lnTo>
                    <a:lnTo>
                      <a:pt x="284" y="10"/>
                    </a:lnTo>
                    <a:lnTo>
                      <a:pt x="269" y="12"/>
                    </a:lnTo>
                    <a:lnTo>
                      <a:pt x="253" y="15"/>
                    </a:lnTo>
                    <a:lnTo>
                      <a:pt x="238" y="18"/>
                    </a:lnTo>
                    <a:lnTo>
                      <a:pt x="222" y="21"/>
                    </a:lnTo>
                    <a:lnTo>
                      <a:pt x="206" y="25"/>
                    </a:lnTo>
                    <a:lnTo>
                      <a:pt x="189" y="30"/>
                    </a:lnTo>
                    <a:lnTo>
                      <a:pt x="171" y="34"/>
                    </a:lnTo>
                    <a:lnTo>
                      <a:pt x="155" y="39"/>
                    </a:lnTo>
                    <a:lnTo>
                      <a:pt x="137" y="44"/>
                    </a:lnTo>
                    <a:lnTo>
                      <a:pt x="118" y="51"/>
                    </a:lnTo>
                    <a:lnTo>
                      <a:pt x="99" y="57"/>
                    </a:lnTo>
                    <a:lnTo>
                      <a:pt x="80" y="63"/>
                    </a:lnTo>
                    <a:lnTo>
                      <a:pt x="61" y="72"/>
                    </a:lnTo>
                    <a:lnTo>
                      <a:pt x="41" y="79"/>
                    </a:lnTo>
                    <a:lnTo>
                      <a:pt x="20" y="87"/>
                    </a:lnTo>
                    <a:lnTo>
                      <a:pt x="0" y="97"/>
                    </a:lnTo>
                    <a:lnTo>
                      <a:pt x="0"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7" name="Freeform 1175">
                <a:extLst>
                  <a:ext uri="{FF2B5EF4-FFF2-40B4-BE49-F238E27FC236}">
                    <a16:creationId xmlns:a16="http://schemas.microsoft.com/office/drawing/2014/main" id="{0542961C-E3C6-510F-A98D-58E8500A2364}"/>
                  </a:ext>
                </a:extLst>
              </p:cNvPr>
              <p:cNvSpPr>
                <a:spLocks/>
              </p:cNvSpPr>
              <p:nvPr/>
            </p:nvSpPr>
            <p:spPr bwMode="auto">
              <a:xfrm>
                <a:off x="3293" y="3526"/>
                <a:ext cx="143" cy="222"/>
              </a:xfrm>
              <a:custGeom>
                <a:avLst/>
                <a:gdLst>
                  <a:gd name="T0" fmla="*/ 2 w 427"/>
                  <a:gd name="T1" fmla="*/ 665 h 666"/>
                  <a:gd name="T2" fmla="*/ 5 w 427"/>
                  <a:gd name="T3" fmla="*/ 622 h 666"/>
                  <a:gd name="T4" fmla="*/ 13 w 427"/>
                  <a:gd name="T5" fmla="*/ 575 h 666"/>
                  <a:gd name="T6" fmla="*/ 25 w 427"/>
                  <a:gd name="T7" fmla="*/ 527 h 666"/>
                  <a:gd name="T8" fmla="*/ 42 w 427"/>
                  <a:gd name="T9" fmla="*/ 478 h 666"/>
                  <a:gd name="T10" fmla="*/ 62 w 427"/>
                  <a:gd name="T11" fmla="*/ 428 h 666"/>
                  <a:gd name="T12" fmla="*/ 86 w 427"/>
                  <a:gd name="T13" fmla="*/ 378 h 666"/>
                  <a:gd name="T14" fmla="*/ 114 w 427"/>
                  <a:gd name="T15" fmla="*/ 329 h 666"/>
                  <a:gd name="T16" fmla="*/ 143 w 427"/>
                  <a:gd name="T17" fmla="*/ 281 h 666"/>
                  <a:gd name="T18" fmla="*/ 175 w 427"/>
                  <a:gd name="T19" fmla="*/ 234 h 666"/>
                  <a:gd name="T20" fmla="*/ 208 w 427"/>
                  <a:gd name="T21" fmla="*/ 189 h 666"/>
                  <a:gd name="T22" fmla="*/ 244 w 427"/>
                  <a:gd name="T23" fmla="*/ 148 h 666"/>
                  <a:gd name="T24" fmla="*/ 280 w 427"/>
                  <a:gd name="T25" fmla="*/ 110 h 666"/>
                  <a:gd name="T26" fmla="*/ 317 w 427"/>
                  <a:gd name="T27" fmla="*/ 76 h 666"/>
                  <a:gd name="T28" fmla="*/ 353 w 427"/>
                  <a:gd name="T29" fmla="*/ 46 h 666"/>
                  <a:gd name="T30" fmla="*/ 390 w 427"/>
                  <a:gd name="T31" fmla="*/ 21 h 666"/>
                  <a:gd name="T32" fmla="*/ 427 w 427"/>
                  <a:gd name="T33" fmla="*/ 2 h 666"/>
                  <a:gd name="T34" fmla="*/ 408 w 427"/>
                  <a:gd name="T35" fmla="*/ 9 h 666"/>
                  <a:gd name="T36" fmla="*/ 371 w 427"/>
                  <a:gd name="T37" fmla="*/ 31 h 666"/>
                  <a:gd name="T38" fmla="*/ 334 w 427"/>
                  <a:gd name="T39" fmla="*/ 59 h 666"/>
                  <a:gd name="T40" fmla="*/ 297 w 427"/>
                  <a:gd name="T41" fmla="*/ 90 h 666"/>
                  <a:gd name="T42" fmla="*/ 260 w 427"/>
                  <a:gd name="T43" fmla="*/ 127 h 666"/>
                  <a:gd name="T44" fmla="*/ 224 w 427"/>
                  <a:gd name="T45" fmla="*/ 167 h 666"/>
                  <a:gd name="T46" fmla="*/ 189 w 427"/>
                  <a:gd name="T47" fmla="*/ 210 h 666"/>
                  <a:gd name="T48" fmla="*/ 157 w 427"/>
                  <a:gd name="T49" fmla="*/ 256 h 666"/>
                  <a:gd name="T50" fmla="*/ 126 w 427"/>
                  <a:gd name="T51" fmla="*/ 304 h 666"/>
                  <a:gd name="T52" fmla="*/ 98 w 427"/>
                  <a:gd name="T53" fmla="*/ 352 h 666"/>
                  <a:gd name="T54" fmla="*/ 72 w 427"/>
                  <a:gd name="T55" fmla="*/ 402 h 666"/>
                  <a:gd name="T56" fmla="*/ 50 w 427"/>
                  <a:gd name="T57" fmla="*/ 452 h 666"/>
                  <a:gd name="T58" fmla="*/ 31 w 427"/>
                  <a:gd name="T59" fmla="*/ 502 h 666"/>
                  <a:gd name="T60" fmla="*/ 17 w 427"/>
                  <a:gd name="T61" fmla="*/ 551 h 666"/>
                  <a:gd name="T62" fmla="*/ 7 w 427"/>
                  <a:gd name="T63" fmla="*/ 598 h 666"/>
                  <a:gd name="T64" fmla="*/ 1 w 427"/>
                  <a:gd name="T65" fmla="*/ 644 h 666"/>
                  <a:gd name="T66" fmla="*/ 1 w 427"/>
                  <a:gd name="T67" fmla="*/ 665 h 666"/>
                  <a:gd name="T68" fmla="*/ 1 w 427"/>
                  <a:gd name="T69" fmla="*/ 666 h 666"/>
                  <a:gd name="T70" fmla="*/ 2 w 427"/>
                  <a:gd name="T71" fmla="*/ 666 h 666"/>
                  <a:gd name="T72" fmla="*/ 2 w 427"/>
                  <a:gd name="T73" fmla="*/ 666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666">
                    <a:moveTo>
                      <a:pt x="2" y="666"/>
                    </a:moveTo>
                    <a:lnTo>
                      <a:pt x="2" y="665"/>
                    </a:lnTo>
                    <a:lnTo>
                      <a:pt x="3" y="644"/>
                    </a:lnTo>
                    <a:lnTo>
                      <a:pt x="5" y="622"/>
                    </a:lnTo>
                    <a:lnTo>
                      <a:pt x="9" y="599"/>
                    </a:lnTo>
                    <a:lnTo>
                      <a:pt x="13" y="575"/>
                    </a:lnTo>
                    <a:lnTo>
                      <a:pt x="19" y="552"/>
                    </a:lnTo>
                    <a:lnTo>
                      <a:pt x="25" y="527"/>
                    </a:lnTo>
                    <a:lnTo>
                      <a:pt x="33" y="502"/>
                    </a:lnTo>
                    <a:lnTo>
                      <a:pt x="42" y="478"/>
                    </a:lnTo>
                    <a:lnTo>
                      <a:pt x="52" y="453"/>
                    </a:lnTo>
                    <a:lnTo>
                      <a:pt x="62" y="428"/>
                    </a:lnTo>
                    <a:lnTo>
                      <a:pt x="74" y="404"/>
                    </a:lnTo>
                    <a:lnTo>
                      <a:pt x="86" y="378"/>
                    </a:lnTo>
                    <a:lnTo>
                      <a:pt x="99" y="353"/>
                    </a:lnTo>
                    <a:lnTo>
                      <a:pt x="114" y="329"/>
                    </a:lnTo>
                    <a:lnTo>
                      <a:pt x="127" y="305"/>
                    </a:lnTo>
                    <a:lnTo>
                      <a:pt x="143" y="281"/>
                    </a:lnTo>
                    <a:lnTo>
                      <a:pt x="158" y="257"/>
                    </a:lnTo>
                    <a:lnTo>
                      <a:pt x="175" y="234"/>
                    </a:lnTo>
                    <a:lnTo>
                      <a:pt x="192" y="211"/>
                    </a:lnTo>
                    <a:lnTo>
                      <a:pt x="208" y="189"/>
                    </a:lnTo>
                    <a:lnTo>
                      <a:pt x="226" y="168"/>
                    </a:lnTo>
                    <a:lnTo>
                      <a:pt x="244" y="148"/>
                    </a:lnTo>
                    <a:lnTo>
                      <a:pt x="262" y="128"/>
                    </a:lnTo>
                    <a:lnTo>
                      <a:pt x="280" y="110"/>
                    </a:lnTo>
                    <a:lnTo>
                      <a:pt x="298" y="92"/>
                    </a:lnTo>
                    <a:lnTo>
                      <a:pt x="317" y="76"/>
                    </a:lnTo>
                    <a:lnTo>
                      <a:pt x="336" y="60"/>
                    </a:lnTo>
                    <a:lnTo>
                      <a:pt x="353" y="46"/>
                    </a:lnTo>
                    <a:lnTo>
                      <a:pt x="372" y="32"/>
                    </a:lnTo>
                    <a:lnTo>
                      <a:pt x="390" y="21"/>
                    </a:lnTo>
                    <a:lnTo>
                      <a:pt x="408" y="10"/>
                    </a:lnTo>
                    <a:lnTo>
                      <a:pt x="427" y="2"/>
                    </a:lnTo>
                    <a:lnTo>
                      <a:pt x="426" y="0"/>
                    </a:lnTo>
                    <a:lnTo>
                      <a:pt x="408" y="9"/>
                    </a:lnTo>
                    <a:lnTo>
                      <a:pt x="389" y="20"/>
                    </a:lnTo>
                    <a:lnTo>
                      <a:pt x="371" y="31"/>
                    </a:lnTo>
                    <a:lnTo>
                      <a:pt x="352" y="44"/>
                    </a:lnTo>
                    <a:lnTo>
                      <a:pt x="334" y="59"/>
                    </a:lnTo>
                    <a:lnTo>
                      <a:pt x="316" y="73"/>
                    </a:lnTo>
                    <a:lnTo>
                      <a:pt x="297" y="90"/>
                    </a:lnTo>
                    <a:lnTo>
                      <a:pt x="279" y="108"/>
                    </a:lnTo>
                    <a:lnTo>
                      <a:pt x="260" y="127"/>
                    </a:lnTo>
                    <a:lnTo>
                      <a:pt x="242" y="147"/>
                    </a:lnTo>
                    <a:lnTo>
                      <a:pt x="224" y="167"/>
                    </a:lnTo>
                    <a:lnTo>
                      <a:pt x="207" y="188"/>
                    </a:lnTo>
                    <a:lnTo>
                      <a:pt x="189" y="210"/>
                    </a:lnTo>
                    <a:lnTo>
                      <a:pt x="173" y="233"/>
                    </a:lnTo>
                    <a:lnTo>
                      <a:pt x="157" y="256"/>
                    </a:lnTo>
                    <a:lnTo>
                      <a:pt x="141" y="279"/>
                    </a:lnTo>
                    <a:lnTo>
                      <a:pt x="126" y="304"/>
                    </a:lnTo>
                    <a:lnTo>
                      <a:pt x="112" y="328"/>
                    </a:lnTo>
                    <a:lnTo>
                      <a:pt x="98" y="352"/>
                    </a:lnTo>
                    <a:lnTo>
                      <a:pt x="84" y="377"/>
                    </a:lnTo>
                    <a:lnTo>
                      <a:pt x="72" y="402"/>
                    </a:lnTo>
                    <a:lnTo>
                      <a:pt x="60" y="428"/>
                    </a:lnTo>
                    <a:lnTo>
                      <a:pt x="50" y="452"/>
                    </a:lnTo>
                    <a:lnTo>
                      <a:pt x="40" y="477"/>
                    </a:lnTo>
                    <a:lnTo>
                      <a:pt x="31" y="502"/>
                    </a:lnTo>
                    <a:lnTo>
                      <a:pt x="23" y="527"/>
                    </a:lnTo>
                    <a:lnTo>
                      <a:pt x="17" y="551"/>
                    </a:lnTo>
                    <a:lnTo>
                      <a:pt x="11" y="575"/>
                    </a:lnTo>
                    <a:lnTo>
                      <a:pt x="7" y="598"/>
                    </a:lnTo>
                    <a:lnTo>
                      <a:pt x="3" y="621"/>
                    </a:lnTo>
                    <a:lnTo>
                      <a:pt x="1" y="644"/>
                    </a:lnTo>
                    <a:lnTo>
                      <a:pt x="0" y="665"/>
                    </a:lnTo>
                    <a:lnTo>
                      <a:pt x="1" y="665"/>
                    </a:lnTo>
                    <a:lnTo>
                      <a:pt x="0" y="665"/>
                    </a:lnTo>
                    <a:lnTo>
                      <a:pt x="1" y="666"/>
                    </a:lnTo>
                    <a:lnTo>
                      <a:pt x="1" y="666"/>
                    </a:lnTo>
                    <a:lnTo>
                      <a:pt x="2" y="666"/>
                    </a:lnTo>
                    <a:lnTo>
                      <a:pt x="2" y="665"/>
                    </a:lnTo>
                    <a:lnTo>
                      <a:pt x="2" y="6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8" name="Freeform 1176">
                <a:extLst>
                  <a:ext uri="{FF2B5EF4-FFF2-40B4-BE49-F238E27FC236}">
                    <a16:creationId xmlns:a16="http://schemas.microsoft.com/office/drawing/2014/main" id="{F1BECEC7-E0B5-C658-C340-D3029F9D0211}"/>
                  </a:ext>
                </a:extLst>
              </p:cNvPr>
              <p:cNvSpPr>
                <a:spLocks/>
              </p:cNvSpPr>
              <p:nvPr/>
            </p:nvSpPr>
            <p:spPr bwMode="auto">
              <a:xfrm>
                <a:off x="3288" y="3748"/>
                <a:ext cx="6" cy="7"/>
              </a:xfrm>
              <a:custGeom>
                <a:avLst/>
                <a:gdLst>
                  <a:gd name="T0" fmla="*/ 2 w 19"/>
                  <a:gd name="T1" fmla="*/ 20 h 21"/>
                  <a:gd name="T2" fmla="*/ 2 w 19"/>
                  <a:gd name="T3" fmla="*/ 21 h 21"/>
                  <a:gd name="T4" fmla="*/ 19 w 19"/>
                  <a:gd name="T5" fmla="*/ 1 h 21"/>
                  <a:gd name="T6" fmla="*/ 18 w 19"/>
                  <a:gd name="T7" fmla="*/ 0 h 21"/>
                  <a:gd name="T8" fmla="*/ 0 w 19"/>
                  <a:gd name="T9" fmla="*/ 20 h 21"/>
                  <a:gd name="T10" fmla="*/ 0 w 19"/>
                  <a:gd name="T11" fmla="*/ 20 h 21"/>
                  <a:gd name="T12" fmla="*/ 0 w 19"/>
                  <a:gd name="T13" fmla="*/ 20 h 21"/>
                  <a:gd name="T14" fmla="*/ 0 w 19"/>
                  <a:gd name="T15" fmla="*/ 21 h 21"/>
                  <a:gd name="T16" fmla="*/ 0 w 19"/>
                  <a:gd name="T17" fmla="*/ 21 h 21"/>
                  <a:gd name="T18" fmla="*/ 1 w 19"/>
                  <a:gd name="T19" fmla="*/ 21 h 21"/>
                  <a:gd name="T20" fmla="*/ 2 w 19"/>
                  <a:gd name="T21" fmla="*/ 21 h 21"/>
                  <a:gd name="T22" fmla="*/ 2 w 19"/>
                  <a:gd name="T2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1">
                    <a:moveTo>
                      <a:pt x="2" y="20"/>
                    </a:moveTo>
                    <a:lnTo>
                      <a:pt x="2" y="21"/>
                    </a:lnTo>
                    <a:lnTo>
                      <a:pt x="19" y="1"/>
                    </a:lnTo>
                    <a:lnTo>
                      <a:pt x="18" y="0"/>
                    </a:lnTo>
                    <a:lnTo>
                      <a:pt x="0" y="20"/>
                    </a:lnTo>
                    <a:lnTo>
                      <a:pt x="0" y="20"/>
                    </a:lnTo>
                    <a:lnTo>
                      <a:pt x="0" y="20"/>
                    </a:lnTo>
                    <a:lnTo>
                      <a:pt x="0" y="21"/>
                    </a:lnTo>
                    <a:lnTo>
                      <a:pt x="0" y="21"/>
                    </a:lnTo>
                    <a:lnTo>
                      <a:pt x="1" y="21"/>
                    </a:lnTo>
                    <a:lnTo>
                      <a:pt x="2" y="21"/>
                    </a:lnTo>
                    <a:lnTo>
                      <a:pt x="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9" name="Freeform 1177">
                <a:extLst>
                  <a:ext uri="{FF2B5EF4-FFF2-40B4-BE49-F238E27FC236}">
                    <a16:creationId xmlns:a16="http://schemas.microsoft.com/office/drawing/2014/main" id="{12AE9108-0153-4F15-6D65-3EB0F5CA6A8F}"/>
                  </a:ext>
                </a:extLst>
              </p:cNvPr>
              <p:cNvSpPr>
                <a:spLocks/>
              </p:cNvSpPr>
              <p:nvPr/>
            </p:nvSpPr>
            <p:spPr bwMode="auto">
              <a:xfrm>
                <a:off x="3288" y="3755"/>
                <a:ext cx="1" cy="5"/>
              </a:xfrm>
              <a:custGeom>
                <a:avLst/>
                <a:gdLst>
                  <a:gd name="T0" fmla="*/ 2 w 2"/>
                  <a:gd name="T1" fmla="*/ 14 h 15"/>
                  <a:gd name="T2" fmla="*/ 2 w 2"/>
                  <a:gd name="T3" fmla="*/ 14 h 15"/>
                  <a:gd name="T4" fmla="*/ 2 w 2"/>
                  <a:gd name="T5" fmla="*/ 0 h 15"/>
                  <a:gd name="T6" fmla="*/ 0 w 2"/>
                  <a:gd name="T7" fmla="*/ 0 h 15"/>
                  <a:gd name="T8" fmla="*/ 0 w 2"/>
                  <a:gd name="T9" fmla="*/ 14 h 15"/>
                  <a:gd name="T10" fmla="*/ 0 w 2"/>
                  <a:gd name="T11" fmla="*/ 14 h 15"/>
                  <a:gd name="T12" fmla="*/ 0 w 2"/>
                  <a:gd name="T13" fmla="*/ 14 h 15"/>
                  <a:gd name="T14" fmla="*/ 1 w 2"/>
                  <a:gd name="T15" fmla="*/ 15 h 15"/>
                  <a:gd name="T16" fmla="*/ 1 w 2"/>
                  <a:gd name="T17" fmla="*/ 15 h 15"/>
                  <a:gd name="T18" fmla="*/ 2 w 2"/>
                  <a:gd name="T19" fmla="*/ 15 h 15"/>
                  <a:gd name="T20" fmla="*/ 2 w 2"/>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5">
                    <a:moveTo>
                      <a:pt x="2" y="14"/>
                    </a:moveTo>
                    <a:lnTo>
                      <a:pt x="2" y="14"/>
                    </a:lnTo>
                    <a:lnTo>
                      <a:pt x="2" y="0"/>
                    </a:lnTo>
                    <a:lnTo>
                      <a:pt x="0" y="0"/>
                    </a:lnTo>
                    <a:lnTo>
                      <a:pt x="0" y="14"/>
                    </a:lnTo>
                    <a:lnTo>
                      <a:pt x="0" y="14"/>
                    </a:lnTo>
                    <a:lnTo>
                      <a:pt x="0" y="14"/>
                    </a:lnTo>
                    <a:lnTo>
                      <a:pt x="1" y="15"/>
                    </a:lnTo>
                    <a:lnTo>
                      <a:pt x="1" y="15"/>
                    </a:lnTo>
                    <a:lnTo>
                      <a:pt x="2" y="15"/>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0" name="Freeform 1178">
                <a:extLst>
                  <a:ext uri="{FF2B5EF4-FFF2-40B4-BE49-F238E27FC236}">
                    <a16:creationId xmlns:a16="http://schemas.microsoft.com/office/drawing/2014/main" id="{199B0E00-DA7C-4C85-168E-21064FB01511}"/>
                  </a:ext>
                </a:extLst>
              </p:cNvPr>
              <p:cNvSpPr>
                <a:spLocks/>
              </p:cNvSpPr>
              <p:nvPr/>
            </p:nvSpPr>
            <p:spPr bwMode="auto">
              <a:xfrm>
                <a:off x="3287" y="3759"/>
                <a:ext cx="19" cy="25"/>
              </a:xfrm>
              <a:custGeom>
                <a:avLst/>
                <a:gdLst>
                  <a:gd name="T0" fmla="*/ 55 w 55"/>
                  <a:gd name="T1" fmla="*/ 72 h 74"/>
                  <a:gd name="T2" fmla="*/ 55 w 55"/>
                  <a:gd name="T3" fmla="*/ 74 h 74"/>
                  <a:gd name="T4" fmla="*/ 54 w 55"/>
                  <a:gd name="T5" fmla="*/ 69 h 74"/>
                  <a:gd name="T6" fmla="*/ 51 w 55"/>
                  <a:gd name="T7" fmla="*/ 64 h 74"/>
                  <a:gd name="T8" fmla="*/ 49 w 55"/>
                  <a:gd name="T9" fmla="*/ 60 h 74"/>
                  <a:gd name="T10" fmla="*/ 44 w 55"/>
                  <a:gd name="T11" fmla="*/ 56 h 74"/>
                  <a:gd name="T12" fmla="*/ 41 w 55"/>
                  <a:gd name="T13" fmla="*/ 50 h 74"/>
                  <a:gd name="T14" fmla="*/ 37 w 55"/>
                  <a:gd name="T15" fmla="*/ 46 h 74"/>
                  <a:gd name="T16" fmla="*/ 33 w 55"/>
                  <a:gd name="T17" fmla="*/ 41 h 74"/>
                  <a:gd name="T18" fmla="*/ 29 w 55"/>
                  <a:gd name="T19" fmla="*/ 36 h 74"/>
                  <a:gd name="T20" fmla="*/ 25 w 55"/>
                  <a:gd name="T21" fmla="*/ 30 h 74"/>
                  <a:gd name="T22" fmla="*/ 20 w 55"/>
                  <a:gd name="T23" fmla="*/ 26 h 74"/>
                  <a:gd name="T24" fmla="*/ 16 w 55"/>
                  <a:gd name="T25" fmla="*/ 21 h 74"/>
                  <a:gd name="T26" fmla="*/ 12 w 55"/>
                  <a:gd name="T27" fmla="*/ 17 h 74"/>
                  <a:gd name="T28" fmla="*/ 9 w 55"/>
                  <a:gd name="T29" fmla="*/ 11 h 74"/>
                  <a:gd name="T30" fmla="*/ 7 w 55"/>
                  <a:gd name="T31" fmla="*/ 7 h 74"/>
                  <a:gd name="T32" fmla="*/ 3 w 55"/>
                  <a:gd name="T33" fmla="*/ 3 h 74"/>
                  <a:gd name="T34" fmla="*/ 2 w 55"/>
                  <a:gd name="T35" fmla="*/ 0 h 74"/>
                  <a:gd name="T36" fmla="*/ 0 w 55"/>
                  <a:gd name="T37" fmla="*/ 0 h 74"/>
                  <a:gd name="T38" fmla="*/ 2 w 55"/>
                  <a:gd name="T39" fmla="*/ 4 h 74"/>
                  <a:gd name="T40" fmla="*/ 5 w 55"/>
                  <a:gd name="T41" fmla="*/ 8 h 74"/>
                  <a:gd name="T42" fmla="*/ 8 w 55"/>
                  <a:gd name="T43" fmla="*/ 13 h 74"/>
                  <a:gd name="T44" fmla="*/ 11 w 55"/>
                  <a:gd name="T45" fmla="*/ 18 h 74"/>
                  <a:gd name="T46" fmla="*/ 14 w 55"/>
                  <a:gd name="T47" fmla="*/ 22 h 74"/>
                  <a:gd name="T48" fmla="*/ 18 w 55"/>
                  <a:gd name="T49" fmla="*/ 27 h 74"/>
                  <a:gd name="T50" fmla="*/ 22 w 55"/>
                  <a:gd name="T51" fmla="*/ 33 h 74"/>
                  <a:gd name="T52" fmla="*/ 27 w 55"/>
                  <a:gd name="T53" fmla="*/ 37 h 74"/>
                  <a:gd name="T54" fmla="*/ 32 w 55"/>
                  <a:gd name="T55" fmla="*/ 42 h 74"/>
                  <a:gd name="T56" fmla="*/ 36 w 55"/>
                  <a:gd name="T57" fmla="*/ 47 h 74"/>
                  <a:gd name="T58" fmla="*/ 39 w 55"/>
                  <a:gd name="T59" fmla="*/ 52 h 74"/>
                  <a:gd name="T60" fmla="*/ 43 w 55"/>
                  <a:gd name="T61" fmla="*/ 57 h 74"/>
                  <a:gd name="T62" fmla="*/ 47 w 55"/>
                  <a:gd name="T63" fmla="*/ 62 h 74"/>
                  <a:gd name="T64" fmla="*/ 50 w 55"/>
                  <a:gd name="T65" fmla="*/ 66 h 74"/>
                  <a:gd name="T66" fmla="*/ 52 w 55"/>
                  <a:gd name="T67" fmla="*/ 69 h 74"/>
                  <a:gd name="T68" fmla="*/ 53 w 55"/>
                  <a:gd name="T69" fmla="*/ 74 h 74"/>
                  <a:gd name="T70" fmla="*/ 53 w 55"/>
                  <a:gd name="T71" fmla="*/ 74 h 74"/>
                  <a:gd name="T72" fmla="*/ 55 w 55"/>
                  <a:gd name="T73"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 h="74">
                    <a:moveTo>
                      <a:pt x="55" y="72"/>
                    </a:moveTo>
                    <a:lnTo>
                      <a:pt x="55" y="74"/>
                    </a:lnTo>
                    <a:lnTo>
                      <a:pt x="54" y="69"/>
                    </a:lnTo>
                    <a:lnTo>
                      <a:pt x="51" y="64"/>
                    </a:lnTo>
                    <a:lnTo>
                      <a:pt x="49" y="60"/>
                    </a:lnTo>
                    <a:lnTo>
                      <a:pt x="44" y="56"/>
                    </a:lnTo>
                    <a:lnTo>
                      <a:pt x="41" y="50"/>
                    </a:lnTo>
                    <a:lnTo>
                      <a:pt x="37" y="46"/>
                    </a:lnTo>
                    <a:lnTo>
                      <a:pt x="33" y="41"/>
                    </a:lnTo>
                    <a:lnTo>
                      <a:pt x="29" y="36"/>
                    </a:lnTo>
                    <a:lnTo>
                      <a:pt x="25" y="30"/>
                    </a:lnTo>
                    <a:lnTo>
                      <a:pt x="20" y="26"/>
                    </a:lnTo>
                    <a:lnTo>
                      <a:pt x="16" y="21"/>
                    </a:lnTo>
                    <a:lnTo>
                      <a:pt x="12" y="17"/>
                    </a:lnTo>
                    <a:lnTo>
                      <a:pt x="9" y="11"/>
                    </a:lnTo>
                    <a:lnTo>
                      <a:pt x="7" y="7"/>
                    </a:lnTo>
                    <a:lnTo>
                      <a:pt x="3" y="3"/>
                    </a:lnTo>
                    <a:lnTo>
                      <a:pt x="2" y="0"/>
                    </a:lnTo>
                    <a:lnTo>
                      <a:pt x="0" y="0"/>
                    </a:lnTo>
                    <a:lnTo>
                      <a:pt x="2" y="4"/>
                    </a:lnTo>
                    <a:lnTo>
                      <a:pt x="5" y="8"/>
                    </a:lnTo>
                    <a:lnTo>
                      <a:pt x="8" y="13"/>
                    </a:lnTo>
                    <a:lnTo>
                      <a:pt x="11" y="18"/>
                    </a:lnTo>
                    <a:lnTo>
                      <a:pt x="14" y="22"/>
                    </a:lnTo>
                    <a:lnTo>
                      <a:pt x="18" y="27"/>
                    </a:lnTo>
                    <a:lnTo>
                      <a:pt x="22" y="33"/>
                    </a:lnTo>
                    <a:lnTo>
                      <a:pt x="27" y="37"/>
                    </a:lnTo>
                    <a:lnTo>
                      <a:pt x="32" y="42"/>
                    </a:lnTo>
                    <a:lnTo>
                      <a:pt x="36" y="47"/>
                    </a:lnTo>
                    <a:lnTo>
                      <a:pt x="39" y="52"/>
                    </a:lnTo>
                    <a:lnTo>
                      <a:pt x="43" y="57"/>
                    </a:lnTo>
                    <a:lnTo>
                      <a:pt x="47" y="62"/>
                    </a:lnTo>
                    <a:lnTo>
                      <a:pt x="50" y="66"/>
                    </a:lnTo>
                    <a:lnTo>
                      <a:pt x="52" y="69"/>
                    </a:lnTo>
                    <a:lnTo>
                      <a:pt x="53" y="74"/>
                    </a:lnTo>
                    <a:lnTo>
                      <a:pt x="53" y="74"/>
                    </a:lnTo>
                    <a:lnTo>
                      <a:pt x="55"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1" name="Freeform 1179">
                <a:extLst>
                  <a:ext uri="{FF2B5EF4-FFF2-40B4-BE49-F238E27FC236}">
                    <a16:creationId xmlns:a16="http://schemas.microsoft.com/office/drawing/2014/main" id="{7ED992D3-ADA0-4499-1D95-E03753ED7713}"/>
                  </a:ext>
                </a:extLst>
              </p:cNvPr>
              <p:cNvSpPr>
                <a:spLocks/>
              </p:cNvSpPr>
              <p:nvPr/>
            </p:nvSpPr>
            <p:spPr bwMode="auto">
              <a:xfrm>
                <a:off x="3298" y="3784"/>
                <a:ext cx="10" cy="85"/>
              </a:xfrm>
              <a:custGeom>
                <a:avLst/>
                <a:gdLst>
                  <a:gd name="T0" fmla="*/ 7 w 29"/>
                  <a:gd name="T1" fmla="*/ 248 h 256"/>
                  <a:gd name="T2" fmla="*/ 4 w 29"/>
                  <a:gd name="T3" fmla="*/ 231 h 256"/>
                  <a:gd name="T4" fmla="*/ 2 w 29"/>
                  <a:gd name="T5" fmla="*/ 215 h 256"/>
                  <a:gd name="T6" fmla="*/ 3 w 29"/>
                  <a:gd name="T7" fmla="*/ 198 h 256"/>
                  <a:gd name="T8" fmla="*/ 4 w 29"/>
                  <a:gd name="T9" fmla="*/ 181 h 256"/>
                  <a:gd name="T10" fmla="*/ 7 w 29"/>
                  <a:gd name="T11" fmla="*/ 165 h 256"/>
                  <a:gd name="T12" fmla="*/ 10 w 29"/>
                  <a:gd name="T13" fmla="*/ 148 h 256"/>
                  <a:gd name="T14" fmla="*/ 14 w 29"/>
                  <a:gd name="T15" fmla="*/ 131 h 256"/>
                  <a:gd name="T16" fmla="*/ 18 w 29"/>
                  <a:gd name="T17" fmla="*/ 115 h 256"/>
                  <a:gd name="T18" fmla="*/ 21 w 29"/>
                  <a:gd name="T19" fmla="*/ 98 h 256"/>
                  <a:gd name="T20" fmla="*/ 25 w 29"/>
                  <a:gd name="T21" fmla="*/ 83 h 256"/>
                  <a:gd name="T22" fmla="*/ 27 w 29"/>
                  <a:gd name="T23" fmla="*/ 67 h 256"/>
                  <a:gd name="T24" fmla="*/ 29 w 29"/>
                  <a:gd name="T25" fmla="*/ 51 h 256"/>
                  <a:gd name="T26" fmla="*/ 29 w 29"/>
                  <a:gd name="T27" fmla="*/ 35 h 256"/>
                  <a:gd name="T28" fmla="*/ 28 w 29"/>
                  <a:gd name="T29" fmla="*/ 21 h 256"/>
                  <a:gd name="T30" fmla="*/ 25 w 29"/>
                  <a:gd name="T31" fmla="*/ 7 h 256"/>
                  <a:gd name="T32" fmla="*/ 20 w 29"/>
                  <a:gd name="T33" fmla="*/ 1 h 256"/>
                  <a:gd name="T34" fmla="*/ 24 w 29"/>
                  <a:gd name="T35" fmla="*/ 14 h 256"/>
                  <a:gd name="T36" fmla="*/ 27 w 29"/>
                  <a:gd name="T37" fmla="*/ 28 h 256"/>
                  <a:gd name="T38" fmla="*/ 27 w 29"/>
                  <a:gd name="T39" fmla="*/ 44 h 256"/>
                  <a:gd name="T40" fmla="*/ 26 w 29"/>
                  <a:gd name="T41" fmla="*/ 58 h 256"/>
                  <a:gd name="T42" fmla="*/ 24 w 29"/>
                  <a:gd name="T43" fmla="*/ 74 h 256"/>
                  <a:gd name="T44" fmla="*/ 21 w 29"/>
                  <a:gd name="T45" fmla="*/ 90 h 256"/>
                  <a:gd name="T46" fmla="*/ 18 w 29"/>
                  <a:gd name="T47" fmla="*/ 106 h 256"/>
                  <a:gd name="T48" fmla="*/ 14 w 29"/>
                  <a:gd name="T49" fmla="*/ 123 h 256"/>
                  <a:gd name="T50" fmla="*/ 9 w 29"/>
                  <a:gd name="T51" fmla="*/ 139 h 256"/>
                  <a:gd name="T52" fmla="*/ 6 w 29"/>
                  <a:gd name="T53" fmla="*/ 156 h 256"/>
                  <a:gd name="T54" fmla="*/ 3 w 29"/>
                  <a:gd name="T55" fmla="*/ 173 h 256"/>
                  <a:gd name="T56" fmla="*/ 1 w 29"/>
                  <a:gd name="T57" fmla="*/ 190 h 256"/>
                  <a:gd name="T58" fmla="*/ 0 w 29"/>
                  <a:gd name="T59" fmla="*/ 207 h 256"/>
                  <a:gd name="T60" fmla="*/ 1 w 29"/>
                  <a:gd name="T61" fmla="*/ 223 h 256"/>
                  <a:gd name="T62" fmla="*/ 3 w 29"/>
                  <a:gd name="T63" fmla="*/ 240 h 256"/>
                  <a:gd name="T64" fmla="*/ 7 w 29"/>
                  <a:gd name="T6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 h="256">
                    <a:moveTo>
                      <a:pt x="9" y="255"/>
                    </a:moveTo>
                    <a:lnTo>
                      <a:pt x="7" y="248"/>
                    </a:lnTo>
                    <a:lnTo>
                      <a:pt x="5" y="239"/>
                    </a:lnTo>
                    <a:lnTo>
                      <a:pt x="4" y="231"/>
                    </a:lnTo>
                    <a:lnTo>
                      <a:pt x="3" y="223"/>
                    </a:lnTo>
                    <a:lnTo>
                      <a:pt x="2" y="215"/>
                    </a:lnTo>
                    <a:lnTo>
                      <a:pt x="2" y="207"/>
                    </a:lnTo>
                    <a:lnTo>
                      <a:pt x="3" y="198"/>
                    </a:lnTo>
                    <a:lnTo>
                      <a:pt x="3" y="190"/>
                    </a:lnTo>
                    <a:lnTo>
                      <a:pt x="4" y="181"/>
                    </a:lnTo>
                    <a:lnTo>
                      <a:pt x="5" y="173"/>
                    </a:lnTo>
                    <a:lnTo>
                      <a:pt x="7" y="165"/>
                    </a:lnTo>
                    <a:lnTo>
                      <a:pt x="8" y="156"/>
                    </a:lnTo>
                    <a:lnTo>
                      <a:pt x="10" y="148"/>
                    </a:lnTo>
                    <a:lnTo>
                      <a:pt x="13" y="139"/>
                    </a:lnTo>
                    <a:lnTo>
                      <a:pt x="14" y="131"/>
                    </a:lnTo>
                    <a:lnTo>
                      <a:pt x="16" y="124"/>
                    </a:lnTo>
                    <a:lnTo>
                      <a:pt x="18" y="115"/>
                    </a:lnTo>
                    <a:lnTo>
                      <a:pt x="20" y="107"/>
                    </a:lnTo>
                    <a:lnTo>
                      <a:pt x="21" y="98"/>
                    </a:lnTo>
                    <a:lnTo>
                      <a:pt x="23" y="90"/>
                    </a:lnTo>
                    <a:lnTo>
                      <a:pt x="25" y="83"/>
                    </a:lnTo>
                    <a:lnTo>
                      <a:pt x="26" y="74"/>
                    </a:lnTo>
                    <a:lnTo>
                      <a:pt x="27" y="67"/>
                    </a:lnTo>
                    <a:lnTo>
                      <a:pt x="28" y="58"/>
                    </a:lnTo>
                    <a:lnTo>
                      <a:pt x="29" y="51"/>
                    </a:lnTo>
                    <a:lnTo>
                      <a:pt x="29" y="44"/>
                    </a:lnTo>
                    <a:lnTo>
                      <a:pt x="29" y="35"/>
                    </a:lnTo>
                    <a:lnTo>
                      <a:pt x="29" y="28"/>
                    </a:lnTo>
                    <a:lnTo>
                      <a:pt x="28" y="21"/>
                    </a:lnTo>
                    <a:lnTo>
                      <a:pt x="27" y="13"/>
                    </a:lnTo>
                    <a:lnTo>
                      <a:pt x="25" y="7"/>
                    </a:lnTo>
                    <a:lnTo>
                      <a:pt x="22" y="0"/>
                    </a:lnTo>
                    <a:lnTo>
                      <a:pt x="20" y="1"/>
                    </a:lnTo>
                    <a:lnTo>
                      <a:pt x="23" y="7"/>
                    </a:lnTo>
                    <a:lnTo>
                      <a:pt x="24" y="14"/>
                    </a:lnTo>
                    <a:lnTo>
                      <a:pt x="26" y="22"/>
                    </a:lnTo>
                    <a:lnTo>
                      <a:pt x="27" y="28"/>
                    </a:lnTo>
                    <a:lnTo>
                      <a:pt x="27" y="35"/>
                    </a:lnTo>
                    <a:lnTo>
                      <a:pt x="27" y="44"/>
                    </a:lnTo>
                    <a:lnTo>
                      <a:pt x="27" y="51"/>
                    </a:lnTo>
                    <a:lnTo>
                      <a:pt x="26" y="58"/>
                    </a:lnTo>
                    <a:lnTo>
                      <a:pt x="25" y="66"/>
                    </a:lnTo>
                    <a:lnTo>
                      <a:pt x="24" y="74"/>
                    </a:lnTo>
                    <a:lnTo>
                      <a:pt x="23" y="82"/>
                    </a:lnTo>
                    <a:lnTo>
                      <a:pt x="21" y="90"/>
                    </a:lnTo>
                    <a:lnTo>
                      <a:pt x="19" y="98"/>
                    </a:lnTo>
                    <a:lnTo>
                      <a:pt x="18" y="106"/>
                    </a:lnTo>
                    <a:lnTo>
                      <a:pt x="16" y="114"/>
                    </a:lnTo>
                    <a:lnTo>
                      <a:pt x="14" y="123"/>
                    </a:lnTo>
                    <a:lnTo>
                      <a:pt x="11" y="131"/>
                    </a:lnTo>
                    <a:lnTo>
                      <a:pt x="9" y="139"/>
                    </a:lnTo>
                    <a:lnTo>
                      <a:pt x="8" y="148"/>
                    </a:lnTo>
                    <a:lnTo>
                      <a:pt x="6" y="156"/>
                    </a:lnTo>
                    <a:lnTo>
                      <a:pt x="4" y="165"/>
                    </a:lnTo>
                    <a:lnTo>
                      <a:pt x="3" y="173"/>
                    </a:lnTo>
                    <a:lnTo>
                      <a:pt x="2" y="181"/>
                    </a:lnTo>
                    <a:lnTo>
                      <a:pt x="1" y="190"/>
                    </a:lnTo>
                    <a:lnTo>
                      <a:pt x="1" y="198"/>
                    </a:lnTo>
                    <a:lnTo>
                      <a:pt x="0" y="207"/>
                    </a:lnTo>
                    <a:lnTo>
                      <a:pt x="0" y="215"/>
                    </a:lnTo>
                    <a:lnTo>
                      <a:pt x="1" y="223"/>
                    </a:lnTo>
                    <a:lnTo>
                      <a:pt x="2" y="232"/>
                    </a:lnTo>
                    <a:lnTo>
                      <a:pt x="3" y="240"/>
                    </a:lnTo>
                    <a:lnTo>
                      <a:pt x="5" y="248"/>
                    </a:lnTo>
                    <a:lnTo>
                      <a:pt x="7" y="256"/>
                    </a:lnTo>
                    <a:lnTo>
                      <a:pt x="9"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2" name="Freeform 1180">
                <a:extLst>
                  <a:ext uri="{FF2B5EF4-FFF2-40B4-BE49-F238E27FC236}">
                    <a16:creationId xmlns:a16="http://schemas.microsoft.com/office/drawing/2014/main" id="{53D1434B-4A3B-450B-B959-C00CB76A0E1E}"/>
                  </a:ext>
                </a:extLst>
              </p:cNvPr>
              <p:cNvSpPr>
                <a:spLocks/>
              </p:cNvSpPr>
              <p:nvPr/>
            </p:nvSpPr>
            <p:spPr bwMode="auto">
              <a:xfrm>
                <a:off x="3301" y="3869"/>
                <a:ext cx="19" cy="87"/>
              </a:xfrm>
              <a:custGeom>
                <a:avLst/>
                <a:gdLst>
                  <a:gd name="T0" fmla="*/ 55 w 57"/>
                  <a:gd name="T1" fmla="*/ 253 h 263"/>
                  <a:gd name="T2" fmla="*/ 52 w 57"/>
                  <a:gd name="T3" fmla="*/ 235 h 263"/>
                  <a:gd name="T4" fmla="*/ 48 w 57"/>
                  <a:gd name="T5" fmla="*/ 217 h 263"/>
                  <a:gd name="T6" fmla="*/ 44 w 57"/>
                  <a:gd name="T7" fmla="*/ 198 h 263"/>
                  <a:gd name="T8" fmla="*/ 41 w 57"/>
                  <a:gd name="T9" fmla="*/ 179 h 263"/>
                  <a:gd name="T10" fmla="*/ 38 w 57"/>
                  <a:gd name="T11" fmla="*/ 160 h 263"/>
                  <a:gd name="T12" fmla="*/ 34 w 57"/>
                  <a:gd name="T13" fmla="*/ 140 h 263"/>
                  <a:gd name="T14" fmla="*/ 31 w 57"/>
                  <a:gd name="T15" fmla="*/ 121 h 263"/>
                  <a:gd name="T16" fmla="*/ 28 w 57"/>
                  <a:gd name="T17" fmla="*/ 103 h 263"/>
                  <a:gd name="T18" fmla="*/ 23 w 57"/>
                  <a:gd name="T19" fmla="*/ 85 h 263"/>
                  <a:gd name="T20" fmla="*/ 20 w 57"/>
                  <a:gd name="T21" fmla="*/ 68 h 263"/>
                  <a:gd name="T22" fmla="*/ 17 w 57"/>
                  <a:gd name="T23" fmla="*/ 53 h 263"/>
                  <a:gd name="T24" fmla="*/ 14 w 57"/>
                  <a:gd name="T25" fmla="*/ 38 h 263"/>
                  <a:gd name="T26" fmla="*/ 11 w 57"/>
                  <a:gd name="T27" fmla="*/ 25 h 263"/>
                  <a:gd name="T28" fmla="*/ 8 w 57"/>
                  <a:gd name="T29" fmla="*/ 14 h 263"/>
                  <a:gd name="T30" fmla="*/ 4 w 57"/>
                  <a:gd name="T31" fmla="*/ 4 h 263"/>
                  <a:gd name="T32" fmla="*/ 0 w 57"/>
                  <a:gd name="T33" fmla="*/ 1 h 263"/>
                  <a:gd name="T34" fmla="*/ 3 w 57"/>
                  <a:gd name="T35" fmla="*/ 9 h 263"/>
                  <a:gd name="T36" fmla="*/ 7 w 57"/>
                  <a:gd name="T37" fmla="*/ 20 h 263"/>
                  <a:gd name="T38" fmla="*/ 10 w 57"/>
                  <a:gd name="T39" fmla="*/ 32 h 263"/>
                  <a:gd name="T40" fmla="*/ 13 w 57"/>
                  <a:gd name="T41" fmla="*/ 45 h 263"/>
                  <a:gd name="T42" fmla="*/ 17 w 57"/>
                  <a:gd name="T43" fmla="*/ 61 h 263"/>
                  <a:gd name="T44" fmla="*/ 20 w 57"/>
                  <a:gd name="T45" fmla="*/ 77 h 263"/>
                  <a:gd name="T46" fmla="*/ 23 w 57"/>
                  <a:gd name="T47" fmla="*/ 95 h 263"/>
                  <a:gd name="T48" fmla="*/ 27 w 57"/>
                  <a:gd name="T49" fmla="*/ 112 h 263"/>
                  <a:gd name="T50" fmla="*/ 31 w 57"/>
                  <a:gd name="T51" fmla="*/ 131 h 263"/>
                  <a:gd name="T52" fmla="*/ 34 w 57"/>
                  <a:gd name="T53" fmla="*/ 150 h 263"/>
                  <a:gd name="T54" fmla="*/ 37 w 57"/>
                  <a:gd name="T55" fmla="*/ 169 h 263"/>
                  <a:gd name="T56" fmla="*/ 41 w 57"/>
                  <a:gd name="T57" fmla="*/ 188 h 263"/>
                  <a:gd name="T58" fmla="*/ 44 w 57"/>
                  <a:gd name="T59" fmla="*/ 208 h 263"/>
                  <a:gd name="T60" fmla="*/ 48 w 57"/>
                  <a:gd name="T61" fmla="*/ 227 h 263"/>
                  <a:gd name="T62" fmla="*/ 52 w 57"/>
                  <a:gd name="T63" fmla="*/ 245 h 263"/>
                  <a:gd name="T64" fmla="*/ 55 w 57"/>
                  <a:gd name="T65"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263">
                    <a:moveTo>
                      <a:pt x="57" y="262"/>
                    </a:moveTo>
                    <a:lnTo>
                      <a:pt x="55" y="253"/>
                    </a:lnTo>
                    <a:lnTo>
                      <a:pt x="54" y="244"/>
                    </a:lnTo>
                    <a:lnTo>
                      <a:pt x="52" y="235"/>
                    </a:lnTo>
                    <a:lnTo>
                      <a:pt x="50" y="226"/>
                    </a:lnTo>
                    <a:lnTo>
                      <a:pt x="48" y="217"/>
                    </a:lnTo>
                    <a:lnTo>
                      <a:pt x="47" y="207"/>
                    </a:lnTo>
                    <a:lnTo>
                      <a:pt x="44" y="198"/>
                    </a:lnTo>
                    <a:lnTo>
                      <a:pt x="43" y="188"/>
                    </a:lnTo>
                    <a:lnTo>
                      <a:pt x="41" y="179"/>
                    </a:lnTo>
                    <a:lnTo>
                      <a:pt x="39" y="169"/>
                    </a:lnTo>
                    <a:lnTo>
                      <a:pt x="38" y="160"/>
                    </a:lnTo>
                    <a:lnTo>
                      <a:pt x="36" y="150"/>
                    </a:lnTo>
                    <a:lnTo>
                      <a:pt x="34" y="140"/>
                    </a:lnTo>
                    <a:lnTo>
                      <a:pt x="33" y="130"/>
                    </a:lnTo>
                    <a:lnTo>
                      <a:pt x="31" y="121"/>
                    </a:lnTo>
                    <a:lnTo>
                      <a:pt x="29" y="111"/>
                    </a:lnTo>
                    <a:lnTo>
                      <a:pt x="28" y="103"/>
                    </a:lnTo>
                    <a:lnTo>
                      <a:pt x="26" y="94"/>
                    </a:lnTo>
                    <a:lnTo>
                      <a:pt x="23" y="85"/>
                    </a:lnTo>
                    <a:lnTo>
                      <a:pt x="22" y="77"/>
                    </a:lnTo>
                    <a:lnTo>
                      <a:pt x="20" y="68"/>
                    </a:lnTo>
                    <a:lnTo>
                      <a:pt x="19" y="60"/>
                    </a:lnTo>
                    <a:lnTo>
                      <a:pt x="17" y="53"/>
                    </a:lnTo>
                    <a:lnTo>
                      <a:pt x="16" y="45"/>
                    </a:lnTo>
                    <a:lnTo>
                      <a:pt x="14" y="38"/>
                    </a:lnTo>
                    <a:lnTo>
                      <a:pt x="12" y="32"/>
                    </a:lnTo>
                    <a:lnTo>
                      <a:pt x="11" y="25"/>
                    </a:lnTo>
                    <a:lnTo>
                      <a:pt x="9" y="19"/>
                    </a:lnTo>
                    <a:lnTo>
                      <a:pt x="8" y="14"/>
                    </a:lnTo>
                    <a:lnTo>
                      <a:pt x="6" y="8"/>
                    </a:lnTo>
                    <a:lnTo>
                      <a:pt x="4" y="4"/>
                    </a:lnTo>
                    <a:lnTo>
                      <a:pt x="2" y="0"/>
                    </a:lnTo>
                    <a:lnTo>
                      <a:pt x="0" y="1"/>
                    </a:lnTo>
                    <a:lnTo>
                      <a:pt x="2" y="5"/>
                    </a:lnTo>
                    <a:lnTo>
                      <a:pt x="3" y="9"/>
                    </a:lnTo>
                    <a:lnTo>
                      <a:pt x="6" y="15"/>
                    </a:lnTo>
                    <a:lnTo>
                      <a:pt x="7" y="20"/>
                    </a:lnTo>
                    <a:lnTo>
                      <a:pt x="9" y="25"/>
                    </a:lnTo>
                    <a:lnTo>
                      <a:pt x="10" y="32"/>
                    </a:lnTo>
                    <a:lnTo>
                      <a:pt x="12" y="39"/>
                    </a:lnTo>
                    <a:lnTo>
                      <a:pt x="13" y="45"/>
                    </a:lnTo>
                    <a:lnTo>
                      <a:pt x="15" y="53"/>
                    </a:lnTo>
                    <a:lnTo>
                      <a:pt x="17" y="61"/>
                    </a:lnTo>
                    <a:lnTo>
                      <a:pt x="18" y="68"/>
                    </a:lnTo>
                    <a:lnTo>
                      <a:pt x="20" y="77"/>
                    </a:lnTo>
                    <a:lnTo>
                      <a:pt x="22" y="85"/>
                    </a:lnTo>
                    <a:lnTo>
                      <a:pt x="23" y="95"/>
                    </a:lnTo>
                    <a:lnTo>
                      <a:pt x="26" y="103"/>
                    </a:lnTo>
                    <a:lnTo>
                      <a:pt x="27" y="112"/>
                    </a:lnTo>
                    <a:lnTo>
                      <a:pt x="29" y="122"/>
                    </a:lnTo>
                    <a:lnTo>
                      <a:pt x="31" y="131"/>
                    </a:lnTo>
                    <a:lnTo>
                      <a:pt x="32" y="141"/>
                    </a:lnTo>
                    <a:lnTo>
                      <a:pt x="34" y="150"/>
                    </a:lnTo>
                    <a:lnTo>
                      <a:pt x="36" y="160"/>
                    </a:lnTo>
                    <a:lnTo>
                      <a:pt x="37" y="169"/>
                    </a:lnTo>
                    <a:lnTo>
                      <a:pt x="39" y="179"/>
                    </a:lnTo>
                    <a:lnTo>
                      <a:pt x="41" y="188"/>
                    </a:lnTo>
                    <a:lnTo>
                      <a:pt x="42" y="199"/>
                    </a:lnTo>
                    <a:lnTo>
                      <a:pt x="44" y="208"/>
                    </a:lnTo>
                    <a:lnTo>
                      <a:pt x="47" y="218"/>
                    </a:lnTo>
                    <a:lnTo>
                      <a:pt x="48" y="227"/>
                    </a:lnTo>
                    <a:lnTo>
                      <a:pt x="50" y="237"/>
                    </a:lnTo>
                    <a:lnTo>
                      <a:pt x="52" y="245"/>
                    </a:lnTo>
                    <a:lnTo>
                      <a:pt x="53" y="253"/>
                    </a:lnTo>
                    <a:lnTo>
                      <a:pt x="55" y="263"/>
                    </a:lnTo>
                    <a:lnTo>
                      <a:pt x="57"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3" name="Freeform 1181">
                <a:extLst>
                  <a:ext uri="{FF2B5EF4-FFF2-40B4-BE49-F238E27FC236}">
                    <a16:creationId xmlns:a16="http://schemas.microsoft.com/office/drawing/2014/main" id="{815AF917-0289-DEDF-75BF-042CDA7D53FA}"/>
                  </a:ext>
                </a:extLst>
              </p:cNvPr>
              <p:cNvSpPr>
                <a:spLocks/>
              </p:cNvSpPr>
              <p:nvPr/>
            </p:nvSpPr>
            <p:spPr bwMode="auto">
              <a:xfrm>
                <a:off x="3319" y="3956"/>
                <a:ext cx="4" cy="61"/>
              </a:xfrm>
              <a:custGeom>
                <a:avLst/>
                <a:gdLst>
                  <a:gd name="T0" fmla="*/ 13 w 13"/>
                  <a:gd name="T1" fmla="*/ 181 h 181"/>
                  <a:gd name="T2" fmla="*/ 13 w 13"/>
                  <a:gd name="T3" fmla="*/ 168 h 181"/>
                  <a:gd name="T4" fmla="*/ 13 w 13"/>
                  <a:gd name="T5" fmla="*/ 156 h 181"/>
                  <a:gd name="T6" fmla="*/ 13 w 13"/>
                  <a:gd name="T7" fmla="*/ 145 h 181"/>
                  <a:gd name="T8" fmla="*/ 13 w 13"/>
                  <a:gd name="T9" fmla="*/ 133 h 181"/>
                  <a:gd name="T10" fmla="*/ 13 w 13"/>
                  <a:gd name="T11" fmla="*/ 123 h 181"/>
                  <a:gd name="T12" fmla="*/ 13 w 13"/>
                  <a:gd name="T13" fmla="*/ 112 h 181"/>
                  <a:gd name="T14" fmla="*/ 13 w 13"/>
                  <a:gd name="T15" fmla="*/ 102 h 181"/>
                  <a:gd name="T16" fmla="*/ 13 w 13"/>
                  <a:gd name="T17" fmla="*/ 91 h 181"/>
                  <a:gd name="T18" fmla="*/ 13 w 13"/>
                  <a:gd name="T19" fmla="*/ 81 h 181"/>
                  <a:gd name="T20" fmla="*/ 12 w 13"/>
                  <a:gd name="T21" fmla="*/ 69 h 181"/>
                  <a:gd name="T22" fmla="*/ 10 w 13"/>
                  <a:gd name="T23" fmla="*/ 59 h 181"/>
                  <a:gd name="T24" fmla="*/ 9 w 13"/>
                  <a:gd name="T25" fmla="*/ 47 h 181"/>
                  <a:gd name="T26" fmla="*/ 8 w 13"/>
                  <a:gd name="T27" fmla="*/ 37 h 181"/>
                  <a:gd name="T28" fmla="*/ 6 w 13"/>
                  <a:gd name="T29" fmla="*/ 24 h 181"/>
                  <a:gd name="T30" fmla="*/ 4 w 13"/>
                  <a:gd name="T31" fmla="*/ 12 h 181"/>
                  <a:gd name="T32" fmla="*/ 2 w 13"/>
                  <a:gd name="T33" fmla="*/ 0 h 181"/>
                  <a:gd name="T34" fmla="*/ 1 w 13"/>
                  <a:gd name="T35" fmla="*/ 6 h 181"/>
                  <a:gd name="T36" fmla="*/ 3 w 13"/>
                  <a:gd name="T37" fmla="*/ 19 h 181"/>
                  <a:gd name="T38" fmla="*/ 5 w 13"/>
                  <a:gd name="T39" fmla="*/ 31 h 181"/>
                  <a:gd name="T40" fmla="*/ 6 w 13"/>
                  <a:gd name="T41" fmla="*/ 42 h 181"/>
                  <a:gd name="T42" fmla="*/ 7 w 13"/>
                  <a:gd name="T43" fmla="*/ 53 h 181"/>
                  <a:gd name="T44" fmla="*/ 9 w 13"/>
                  <a:gd name="T45" fmla="*/ 64 h 181"/>
                  <a:gd name="T46" fmla="*/ 9 w 13"/>
                  <a:gd name="T47" fmla="*/ 76 h 181"/>
                  <a:gd name="T48" fmla="*/ 10 w 13"/>
                  <a:gd name="T49" fmla="*/ 86 h 181"/>
                  <a:gd name="T50" fmla="*/ 10 w 13"/>
                  <a:gd name="T51" fmla="*/ 97 h 181"/>
                  <a:gd name="T52" fmla="*/ 10 w 13"/>
                  <a:gd name="T53" fmla="*/ 107 h 181"/>
                  <a:gd name="T54" fmla="*/ 10 w 13"/>
                  <a:gd name="T55" fmla="*/ 118 h 181"/>
                  <a:gd name="T56" fmla="*/ 10 w 13"/>
                  <a:gd name="T57" fmla="*/ 128 h 181"/>
                  <a:gd name="T58" fmla="*/ 10 w 13"/>
                  <a:gd name="T59" fmla="*/ 140 h 181"/>
                  <a:gd name="T60" fmla="*/ 10 w 13"/>
                  <a:gd name="T61" fmla="*/ 150 h 181"/>
                  <a:gd name="T62" fmla="*/ 10 w 13"/>
                  <a:gd name="T63" fmla="*/ 162 h 181"/>
                  <a:gd name="T64" fmla="*/ 10 w 13"/>
                  <a:gd name="T65" fmla="*/ 174 h 181"/>
                  <a:gd name="T66" fmla="*/ 10 w 13"/>
                  <a:gd name="T67" fmla="*/ 181 h 181"/>
                  <a:gd name="T68" fmla="*/ 10 w 13"/>
                  <a:gd name="T69" fmla="*/ 181 h 181"/>
                  <a:gd name="T70" fmla="*/ 13 w 13"/>
                  <a:gd name="T71" fmla="*/ 181 h 181"/>
                  <a:gd name="T72" fmla="*/ 13 w 13"/>
                  <a:gd name="T73" fmla="*/ 18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181">
                    <a:moveTo>
                      <a:pt x="13" y="180"/>
                    </a:moveTo>
                    <a:lnTo>
                      <a:pt x="13" y="181"/>
                    </a:lnTo>
                    <a:lnTo>
                      <a:pt x="13" y="174"/>
                    </a:lnTo>
                    <a:lnTo>
                      <a:pt x="13" y="168"/>
                    </a:lnTo>
                    <a:lnTo>
                      <a:pt x="13" y="162"/>
                    </a:lnTo>
                    <a:lnTo>
                      <a:pt x="13" y="156"/>
                    </a:lnTo>
                    <a:lnTo>
                      <a:pt x="13" y="150"/>
                    </a:lnTo>
                    <a:lnTo>
                      <a:pt x="13" y="145"/>
                    </a:lnTo>
                    <a:lnTo>
                      <a:pt x="13" y="140"/>
                    </a:lnTo>
                    <a:lnTo>
                      <a:pt x="13" y="133"/>
                    </a:lnTo>
                    <a:lnTo>
                      <a:pt x="13" y="128"/>
                    </a:lnTo>
                    <a:lnTo>
                      <a:pt x="13" y="123"/>
                    </a:lnTo>
                    <a:lnTo>
                      <a:pt x="13" y="118"/>
                    </a:lnTo>
                    <a:lnTo>
                      <a:pt x="13" y="112"/>
                    </a:lnTo>
                    <a:lnTo>
                      <a:pt x="13" y="107"/>
                    </a:lnTo>
                    <a:lnTo>
                      <a:pt x="13" y="102"/>
                    </a:lnTo>
                    <a:lnTo>
                      <a:pt x="13" y="97"/>
                    </a:lnTo>
                    <a:lnTo>
                      <a:pt x="13" y="91"/>
                    </a:lnTo>
                    <a:lnTo>
                      <a:pt x="13" y="86"/>
                    </a:lnTo>
                    <a:lnTo>
                      <a:pt x="13" y="81"/>
                    </a:lnTo>
                    <a:lnTo>
                      <a:pt x="12" y="76"/>
                    </a:lnTo>
                    <a:lnTo>
                      <a:pt x="12" y="69"/>
                    </a:lnTo>
                    <a:lnTo>
                      <a:pt x="12" y="64"/>
                    </a:lnTo>
                    <a:lnTo>
                      <a:pt x="10" y="59"/>
                    </a:lnTo>
                    <a:lnTo>
                      <a:pt x="10" y="53"/>
                    </a:lnTo>
                    <a:lnTo>
                      <a:pt x="9" y="47"/>
                    </a:lnTo>
                    <a:lnTo>
                      <a:pt x="8" y="42"/>
                    </a:lnTo>
                    <a:lnTo>
                      <a:pt x="8" y="37"/>
                    </a:lnTo>
                    <a:lnTo>
                      <a:pt x="7" y="30"/>
                    </a:lnTo>
                    <a:lnTo>
                      <a:pt x="6" y="24"/>
                    </a:lnTo>
                    <a:lnTo>
                      <a:pt x="5" y="19"/>
                    </a:lnTo>
                    <a:lnTo>
                      <a:pt x="4" y="12"/>
                    </a:lnTo>
                    <a:lnTo>
                      <a:pt x="3" y="6"/>
                    </a:lnTo>
                    <a:lnTo>
                      <a:pt x="2" y="0"/>
                    </a:lnTo>
                    <a:lnTo>
                      <a:pt x="0" y="0"/>
                    </a:lnTo>
                    <a:lnTo>
                      <a:pt x="1" y="6"/>
                    </a:lnTo>
                    <a:lnTo>
                      <a:pt x="2" y="12"/>
                    </a:lnTo>
                    <a:lnTo>
                      <a:pt x="3" y="19"/>
                    </a:lnTo>
                    <a:lnTo>
                      <a:pt x="4" y="25"/>
                    </a:lnTo>
                    <a:lnTo>
                      <a:pt x="5" y="31"/>
                    </a:lnTo>
                    <a:lnTo>
                      <a:pt x="6" y="37"/>
                    </a:lnTo>
                    <a:lnTo>
                      <a:pt x="6" y="42"/>
                    </a:lnTo>
                    <a:lnTo>
                      <a:pt x="7" y="48"/>
                    </a:lnTo>
                    <a:lnTo>
                      <a:pt x="7" y="53"/>
                    </a:lnTo>
                    <a:lnTo>
                      <a:pt x="8" y="59"/>
                    </a:lnTo>
                    <a:lnTo>
                      <a:pt x="9" y="64"/>
                    </a:lnTo>
                    <a:lnTo>
                      <a:pt x="9" y="69"/>
                    </a:lnTo>
                    <a:lnTo>
                      <a:pt x="9" y="76"/>
                    </a:lnTo>
                    <a:lnTo>
                      <a:pt x="10" y="81"/>
                    </a:lnTo>
                    <a:lnTo>
                      <a:pt x="10" y="86"/>
                    </a:lnTo>
                    <a:lnTo>
                      <a:pt x="10" y="91"/>
                    </a:lnTo>
                    <a:lnTo>
                      <a:pt x="10" y="97"/>
                    </a:lnTo>
                    <a:lnTo>
                      <a:pt x="10" y="102"/>
                    </a:lnTo>
                    <a:lnTo>
                      <a:pt x="10" y="107"/>
                    </a:lnTo>
                    <a:lnTo>
                      <a:pt x="10" y="112"/>
                    </a:lnTo>
                    <a:lnTo>
                      <a:pt x="10" y="118"/>
                    </a:lnTo>
                    <a:lnTo>
                      <a:pt x="10" y="123"/>
                    </a:lnTo>
                    <a:lnTo>
                      <a:pt x="10" y="128"/>
                    </a:lnTo>
                    <a:lnTo>
                      <a:pt x="10" y="133"/>
                    </a:lnTo>
                    <a:lnTo>
                      <a:pt x="10" y="140"/>
                    </a:lnTo>
                    <a:lnTo>
                      <a:pt x="10" y="145"/>
                    </a:lnTo>
                    <a:lnTo>
                      <a:pt x="10" y="150"/>
                    </a:lnTo>
                    <a:lnTo>
                      <a:pt x="10" y="156"/>
                    </a:lnTo>
                    <a:lnTo>
                      <a:pt x="10" y="162"/>
                    </a:lnTo>
                    <a:lnTo>
                      <a:pt x="10" y="168"/>
                    </a:lnTo>
                    <a:lnTo>
                      <a:pt x="10" y="174"/>
                    </a:lnTo>
                    <a:lnTo>
                      <a:pt x="10" y="181"/>
                    </a:lnTo>
                    <a:lnTo>
                      <a:pt x="10" y="181"/>
                    </a:lnTo>
                    <a:lnTo>
                      <a:pt x="10" y="181"/>
                    </a:lnTo>
                    <a:lnTo>
                      <a:pt x="10" y="181"/>
                    </a:lnTo>
                    <a:lnTo>
                      <a:pt x="12" y="181"/>
                    </a:lnTo>
                    <a:lnTo>
                      <a:pt x="13" y="181"/>
                    </a:lnTo>
                    <a:lnTo>
                      <a:pt x="13" y="181"/>
                    </a:lnTo>
                    <a:lnTo>
                      <a:pt x="13"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4" name="Freeform 1182">
                <a:extLst>
                  <a:ext uri="{FF2B5EF4-FFF2-40B4-BE49-F238E27FC236}">
                    <a16:creationId xmlns:a16="http://schemas.microsoft.com/office/drawing/2014/main" id="{D44D96DD-D62B-BCA4-2AE8-223D0678DCB3}"/>
                  </a:ext>
                </a:extLst>
              </p:cNvPr>
              <p:cNvSpPr>
                <a:spLocks/>
              </p:cNvSpPr>
              <p:nvPr/>
            </p:nvSpPr>
            <p:spPr bwMode="auto">
              <a:xfrm>
                <a:off x="3323" y="4016"/>
                <a:ext cx="31" cy="30"/>
              </a:xfrm>
              <a:custGeom>
                <a:avLst/>
                <a:gdLst>
                  <a:gd name="T0" fmla="*/ 94 w 94"/>
                  <a:gd name="T1" fmla="*/ 86 h 88"/>
                  <a:gd name="T2" fmla="*/ 87 w 94"/>
                  <a:gd name="T3" fmla="*/ 83 h 88"/>
                  <a:gd name="T4" fmla="*/ 80 w 94"/>
                  <a:gd name="T5" fmla="*/ 81 h 88"/>
                  <a:gd name="T6" fmla="*/ 73 w 94"/>
                  <a:gd name="T7" fmla="*/ 77 h 88"/>
                  <a:gd name="T8" fmla="*/ 66 w 94"/>
                  <a:gd name="T9" fmla="*/ 74 h 88"/>
                  <a:gd name="T10" fmla="*/ 58 w 94"/>
                  <a:gd name="T11" fmla="*/ 71 h 88"/>
                  <a:gd name="T12" fmla="*/ 52 w 94"/>
                  <a:gd name="T13" fmla="*/ 68 h 88"/>
                  <a:gd name="T14" fmla="*/ 45 w 94"/>
                  <a:gd name="T15" fmla="*/ 64 h 88"/>
                  <a:gd name="T16" fmla="*/ 38 w 94"/>
                  <a:gd name="T17" fmla="*/ 58 h 88"/>
                  <a:gd name="T18" fmla="*/ 32 w 94"/>
                  <a:gd name="T19" fmla="*/ 53 h 88"/>
                  <a:gd name="T20" fmla="*/ 27 w 94"/>
                  <a:gd name="T21" fmla="*/ 48 h 88"/>
                  <a:gd name="T22" fmla="*/ 22 w 94"/>
                  <a:gd name="T23" fmla="*/ 42 h 88"/>
                  <a:gd name="T24" fmla="*/ 16 w 94"/>
                  <a:gd name="T25" fmla="*/ 34 h 88"/>
                  <a:gd name="T26" fmla="*/ 11 w 94"/>
                  <a:gd name="T27" fmla="*/ 27 h 88"/>
                  <a:gd name="T28" fmla="*/ 8 w 94"/>
                  <a:gd name="T29" fmla="*/ 19 h 88"/>
                  <a:gd name="T30" fmla="*/ 5 w 94"/>
                  <a:gd name="T31" fmla="*/ 10 h 88"/>
                  <a:gd name="T32" fmla="*/ 2 w 94"/>
                  <a:gd name="T33" fmla="*/ 0 h 88"/>
                  <a:gd name="T34" fmla="*/ 0 w 94"/>
                  <a:gd name="T35" fmla="*/ 1 h 88"/>
                  <a:gd name="T36" fmla="*/ 3 w 94"/>
                  <a:gd name="T37" fmla="*/ 10 h 88"/>
                  <a:gd name="T38" fmla="*/ 6 w 94"/>
                  <a:gd name="T39" fmla="*/ 20 h 88"/>
                  <a:gd name="T40" fmla="*/ 10 w 94"/>
                  <a:gd name="T41" fmla="*/ 28 h 88"/>
                  <a:gd name="T42" fmla="*/ 14 w 94"/>
                  <a:gd name="T43" fmla="*/ 36 h 88"/>
                  <a:gd name="T44" fmla="*/ 19 w 94"/>
                  <a:gd name="T45" fmla="*/ 43 h 88"/>
                  <a:gd name="T46" fmla="*/ 25 w 94"/>
                  <a:gd name="T47" fmla="*/ 49 h 88"/>
                  <a:gd name="T48" fmla="*/ 31 w 94"/>
                  <a:gd name="T49" fmla="*/ 55 h 88"/>
                  <a:gd name="T50" fmla="*/ 37 w 94"/>
                  <a:gd name="T51" fmla="*/ 61 h 88"/>
                  <a:gd name="T52" fmla="*/ 44 w 94"/>
                  <a:gd name="T53" fmla="*/ 65 h 88"/>
                  <a:gd name="T54" fmla="*/ 51 w 94"/>
                  <a:gd name="T55" fmla="*/ 69 h 88"/>
                  <a:gd name="T56" fmla="*/ 57 w 94"/>
                  <a:gd name="T57" fmla="*/ 73 h 88"/>
                  <a:gd name="T58" fmla="*/ 65 w 94"/>
                  <a:gd name="T59" fmla="*/ 76 h 88"/>
                  <a:gd name="T60" fmla="*/ 72 w 94"/>
                  <a:gd name="T61" fmla="*/ 79 h 88"/>
                  <a:gd name="T62" fmla="*/ 79 w 94"/>
                  <a:gd name="T63" fmla="*/ 83 h 88"/>
                  <a:gd name="T64" fmla="*/ 87 w 94"/>
                  <a:gd name="T65" fmla="*/ 85 h 88"/>
                  <a:gd name="T66" fmla="*/ 93 w 94"/>
                  <a:gd name="T67" fmla="*/ 88 h 88"/>
                  <a:gd name="T68" fmla="*/ 94 w 94"/>
                  <a:gd name="T69" fmla="*/ 8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88">
                    <a:moveTo>
                      <a:pt x="94" y="86"/>
                    </a:moveTo>
                    <a:lnTo>
                      <a:pt x="87" y="83"/>
                    </a:lnTo>
                    <a:lnTo>
                      <a:pt x="80" y="81"/>
                    </a:lnTo>
                    <a:lnTo>
                      <a:pt x="73" y="77"/>
                    </a:lnTo>
                    <a:lnTo>
                      <a:pt x="66" y="74"/>
                    </a:lnTo>
                    <a:lnTo>
                      <a:pt x="58" y="71"/>
                    </a:lnTo>
                    <a:lnTo>
                      <a:pt x="52" y="68"/>
                    </a:lnTo>
                    <a:lnTo>
                      <a:pt x="45" y="64"/>
                    </a:lnTo>
                    <a:lnTo>
                      <a:pt x="38" y="58"/>
                    </a:lnTo>
                    <a:lnTo>
                      <a:pt x="32" y="53"/>
                    </a:lnTo>
                    <a:lnTo>
                      <a:pt x="27" y="48"/>
                    </a:lnTo>
                    <a:lnTo>
                      <a:pt x="22" y="42"/>
                    </a:lnTo>
                    <a:lnTo>
                      <a:pt x="16" y="34"/>
                    </a:lnTo>
                    <a:lnTo>
                      <a:pt x="11" y="27"/>
                    </a:lnTo>
                    <a:lnTo>
                      <a:pt x="8" y="19"/>
                    </a:lnTo>
                    <a:lnTo>
                      <a:pt x="5" y="10"/>
                    </a:lnTo>
                    <a:lnTo>
                      <a:pt x="2" y="0"/>
                    </a:lnTo>
                    <a:lnTo>
                      <a:pt x="0" y="1"/>
                    </a:lnTo>
                    <a:lnTo>
                      <a:pt x="3" y="10"/>
                    </a:lnTo>
                    <a:lnTo>
                      <a:pt x="6" y="20"/>
                    </a:lnTo>
                    <a:lnTo>
                      <a:pt x="10" y="28"/>
                    </a:lnTo>
                    <a:lnTo>
                      <a:pt x="14" y="36"/>
                    </a:lnTo>
                    <a:lnTo>
                      <a:pt x="19" y="43"/>
                    </a:lnTo>
                    <a:lnTo>
                      <a:pt x="25" y="49"/>
                    </a:lnTo>
                    <a:lnTo>
                      <a:pt x="31" y="55"/>
                    </a:lnTo>
                    <a:lnTo>
                      <a:pt x="37" y="61"/>
                    </a:lnTo>
                    <a:lnTo>
                      <a:pt x="44" y="65"/>
                    </a:lnTo>
                    <a:lnTo>
                      <a:pt x="51" y="69"/>
                    </a:lnTo>
                    <a:lnTo>
                      <a:pt x="57" y="73"/>
                    </a:lnTo>
                    <a:lnTo>
                      <a:pt x="65" y="76"/>
                    </a:lnTo>
                    <a:lnTo>
                      <a:pt x="72" y="79"/>
                    </a:lnTo>
                    <a:lnTo>
                      <a:pt x="79" y="83"/>
                    </a:lnTo>
                    <a:lnTo>
                      <a:pt x="87" y="85"/>
                    </a:lnTo>
                    <a:lnTo>
                      <a:pt x="93" y="88"/>
                    </a:lnTo>
                    <a:lnTo>
                      <a:pt x="94"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5" name="Freeform 1183">
                <a:extLst>
                  <a:ext uri="{FF2B5EF4-FFF2-40B4-BE49-F238E27FC236}">
                    <a16:creationId xmlns:a16="http://schemas.microsoft.com/office/drawing/2014/main" id="{3831DF64-7D04-7432-0752-D64A859B9ED2}"/>
                  </a:ext>
                </a:extLst>
              </p:cNvPr>
              <p:cNvSpPr>
                <a:spLocks/>
              </p:cNvSpPr>
              <p:nvPr/>
            </p:nvSpPr>
            <p:spPr bwMode="auto">
              <a:xfrm>
                <a:off x="3354" y="4030"/>
                <a:ext cx="142" cy="23"/>
              </a:xfrm>
              <a:custGeom>
                <a:avLst/>
                <a:gdLst>
                  <a:gd name="T0" fmla="*/ 425 w 427"/>
                  <a:gd name="T1" fmla="*/ 0 h 71"/>
                  <a:gd name="T2" fmla="*/ 396 w 427"/>
                  <a:gd name="T3" fmla="*/ 16 h 71"/>
                  <a:gd name="T4" fmla="*/ 367 w 427"/>
                  <a:gd name="T5" fmla="*/ 31 h 71"/>
                  <a:gd name="T6" fmla="*/ 338 w 427"/>
                  <a:gd name="T7" fmla="*/ 43 h 71"/>
                  <a:gd name="T8" fmla="*/ 307 w 427"/>
                  <a:gd name="T9" fmla="*/ 52 h 71"/>
                  <a:gd name="T10" fmla="*/ 277 w 427"/>
                  <a:gd name="T11" fmla="*/ 59 h 71"/>
                  <a:gd name="T12" fmla="*/ 245 w 427"/>
                  <a:gd name="T13" fmla="*/ 64 h 71"/>
                  <a:gd name="T14" fmla="*/ 216 w 427"/>
                  <a:gd name="T15" fmla="*/ 67 h 71"/>
                  <a:gd name="T16" fmla="*/ 186 w 427"/>
                  <a:gd name="T17" fmla="*/ 69 h 71"/>
                  <a:gd name="T18" fmla="*/ 157 w 427"/>
                  <a:gd name="T19" fmla="*/ 69 h 71"/>
                  <a:gd name="T20" fmla="*/ 129 w 427"/>
                  <a:gd name="T21" fmla="*/ 68 h 71"/>
                  <a:gd name="T22" fmla="*/ 103 w 427"/>
                  <a:gd name="T23" fmla="*/ 66 h 71"/>
                  <a:gd name="T24" fmla="*/ 78 w 427"/>
                  <a:gd name="T25" fmla="*/ 63 h 71"/>
                  <a:gd name="T26" fmla="*/ 56 w 427"/>
                  <a:gd name="T27" fmla="*/ 59 h 71"/>
                  <a:gd name="T28" fmla="*/ 35 w 427"/>
                  <a:gd name="T29" fmla="*/ 55 h 71"/>
                  <a:gd name="T30" fmla="*/ 17 w 427"/>
                  <a:gd name="T31" fmla="*/ 50 h 71"/>
                  <a:gd name="T32" fmla="*/ 1 w 427"/>
                  <a:gd name="T33" fmla="*/ 46 h 71"/>
                  <a:gd name="T34" fmla="*/ 7 w 427"/>
                  <a:gd name="T35" fmla="*/ 50 h 71"/>
                  <a:gd name="T36" fmla="*/ 25 w 427"/>
                  <a:gd name="T37" fmla="*/ 54 h 71"/>
                  <a:gd name="T38" fmla="*/ 44 w 427"/>
                  <a:gd name="T39" fmla="*/ 59 h 71"/>
                  <a:gd name="T40" fmla="*/ 66 w 427"/>
                  <a:gd name="T41" fmla="*/ 63 h 71"/>
                  <a:gd name="T42" fmla="*/ 89 w 427"/>
                  <a:gd name="T43" fmla="*/ 67 h 71"/>
                  <a:gd name="T44" fmla="*/ 116 w 427"/>
                  <a:gd name="T45" fmla="*/ 69 h 71"/>
                  <a:gd name="T46" fmla="*/ 143 w 427"/>
                  <a:gd name="T47" fmla="*/ 71 h 71"/>
                  <a:gd name="T48" fmla="*/ 171 w 427"/>
                  <a:gd name="T49" fmla="*/ 71 h 71"/>
                  <a:gd name="T50" fmla="*/ 201 w 427"/>
                  <a:gd name="T51" fmla="*/ 70 h 71"/>
                  <a:gd name="T52" fmla="*/ 231 w 427"/>
                  <a:gd name="T53" fmla="*/ 68 h 71"/>
                  <a:gd name="T54" fmla="*/ 262 w 427"/>
                  <a:gd name="T55" fmla="*/ 64 h 71"/>
                  <a:gd name="T56" fmla="*/ 292 w 427"/>
                  <a:gd name="T57" fmla="*/ 57 h 71"/>
                  <a:gd name="T58" fmla="*/ 323 w 427"/>
                  <a:gd name="T59" fmla="*/ 50 h 71"/>
                  <a:gd name="T60" fmla="*/ 353 w 427"/>
                  <a:gd name="T61" fmla="*/ 39 h 71"/>
                  <a:gd name="T62" fmla="*/ 383 w 427"/>
                  <a:gd name="T63" fmla="*/ 26 h 71"/>
                  <a:gd name="T64" fmla="*/ 412 w 427"/>
                  <a:gd name="T65" fmla="*/ 10 h 71"/>
                  <a:gd name="T66" fmla="*/ 425 w 427"/>
                  <a:gd name="T67" fmla="*/ 1 h 71"/>
                  <a:gd name="T68" fmla="*/ 427 w 427"/>
                  <a:gd name="T69" fmla="*/ 1 h 71"/>
                  <a:gd name="T70" fmla="*/ 426 w 427"/>
                  <a:gd name="T71" fmla="*/ 0 h 71"/>
                  <a:gd name="T72" fmla="*/ 427 w 427"/>
                  <a:gd name="T7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71">
                    <a:moveTo>
                      <a:pt x="427" y="0"/>
                    </a:moveTo>
                    <a:lnTo>
                      <a:pt x="425" y="0"/>
                    </a:lnTo>
                    <a:lnTo>
                      <a:pt x="411" y="9"/>
                    </a:lnTo>
                    <a:lnTo>
                      <a:pt x="396" y="16"/>
                    </a:lnTo>
                    <a:lnTo>
                      <a:pt x="383" y="24"/>
                    </a:lnTo>
                    <a:lnTo>
                      <a:pt x="367" y="31"/>
                    </a:lnTo>
                    <a:lnTo>
                      <a:pt x="352" y="37"/>
                    </a:lnTo>
                    <a:lnTo>
                      <a:pt x="338" y="43"/>
                    </a:lnTo>
                    <a:lnTo>
                      <a:pt x="322" y="48"/>
                    </a:lnTo>
                    <a:lnTo>
                      <a:pt x="307" y="52"/>
                    </a:lnTo>
                    <a:lnTo>
                      <a:pt x="291" y="55"/>
                    </a:lnTo>
                    <a:lnTo>
                      <a:pt x="277" y="59"/>
                    </a:lnTo>
                    <a:lnTo>
                      <a:pt x="261" y="62"/>
                    </a:lnTo>
                    <a:lnTo>
                      <a:pt x="245" y="64"/>
                    </a:lnTo>
                    <a:lnTo>
                      <a:pt x="230" y="66"/>
                    </a:lnTo>
                    <a:lnTo>
                      <a:pt x="216" y="67"/>
                    </a:lnTo>
                    <a:lnTo>
                      <a:pt x="201" y="68"/>
                    </a:lnTo>
                    <a:lnTo>
                      <a:pt x="186" y="69"/>
                    </a:lnTo>
                    <a:lnTo>
                      <a:pt x="171" y="69"/>
                    </a:lnTo>
                    <a:lnTo>
                      <a:pt x="157" y="69"/>
                    </a:lnTo>
                    <a:lnTo>
                      <a:pt x="143" y="69"/>
                    </a:lnTo>
                    <a:lnTo>
                      <a:pt x="129" y="68"/>
                    </a:lnTo>
                    <a:lnTo>
                      <a:pt x="116" y="67"/>
                    </a:lnTo>
                    <a:lnTo>
                      <a:pt x="103" y="66"/>
                    </a:lnTo>
                    <a:lnTo>
                      <a:pt x="90" y="65"/>
                    </a:lnTo>
                    <a:lnTo>
                      <a:pt x="78" y="63"/>
                    </a:lnTo>
                    <a:lnTo>
                      <a:pt x="66" y="61"/>
                    </a:lnTo>
                    <a:lnTo>
                      <a:pt x="56" y="59"/>
                    </a:lnTo>
                    <a:lnTo>
                      <a:pt x="44" y="57"/>
                    </a:lnTo>
                    <a:lnTo>
                      <a:pt x="35" y="55"/>
                    </a:lnTo>
                    <a:lnTo>
                      <a:pt x="25" y="52"/>
                    </a:lnTo>
                    <a:lnTo>
                      <a:pt x="17" y="50"/>
                    </a:lnTo>
                    <a:lnTo>
                      <a:pt x="8" y="48"/>
                    </a:lnTo>
                    <a:lnTo>
                      <a:pt x="1" y="46"/>
                    </a:lnTo>
                    <a:lnTo>
                      <a:pt x="0" y="48"/>
                    </a:lnTo>
                    <a:lnTo>
                      <a:pt x="7" y="50"/>
                    </a:lnTo>
                    <a:lnTo>
                      <a:pt x="16" y="52"/>
                    </a:lnTo>
                    <a:lnTo>
                      <a:pt x="25" y="54"/>
                    </a:lnTo>
                    <a:lnTo>
                      <a:pt x="35" y="57"/>
                    </a:lnTo>
                    <a:lnTo>
                      <a:pt x="44" y="59"/>
                    </a:lnTo>
                    <a:lnTo>
                      <a:pt x="55" y="61"/>
                    </a:lnTo>
                    <a:lnTo>
                      <a:pt x="66" y="63"/>
                    </a:lnTo>
                    <a:lnTo>
                      <a:pt x="78" y="65"/>
                    </a:lnTo>
                    <a:lnTo>
                      <a:pt x="89" y="67"/>
                    </a:lnTo>
                    <a:lnTo>
                      <a:pt x="102" y="68"/>
                    </a:lnTo>
                    <a:lnTo>
                      <a:pt x="116" y="69"/>
                    </a:lnTo>
                    <a:lnTo>
                      <a:pt x="129" y="70"/>
                    </a:lnTo>
                    <a:lnTo>
                      <a:pt x="143" y="71"/>
                    </a:lnTo>
                    <a:lnTo>
                      <a:pt x="157" y="71"/>
                    </a:lnTo>
                    <a:lnTo>
                      <a:pt x="171" y="71"/>
                    </a:lnTo>
                    <a:lnTo>
                      <a:pt x="186" y="71"/>
                    </a:lnTo>
                    <a:lnTo>
                      <a:pt x="201" y="70"/>
                    </a:lnTo>
                    <a:lnTo>
                      <a:pt x="216" y="70"/>
                    </a:lnTo>
                    <a:lnTo>
                      <a:pt x="231" y="68"/>
                    </a:lnTo>
                    <a:lnTo>
                      <a:pt x="246" y="66"/>
                    </a:lnTo>
                    <a:lnTo>
                      <a:pt x="262" y="64"/>
                    </a:lnTo>
                    <a:lnTo>
                      <a:pt x="277" y="62"/>
                    </a:lnTo>
                    <a:lnTo>
                      <a:pt x="292" y="57"/>
                    </a:lnTo>
                    <a:lnTo>
                      <a:pt x="307" y="54"/>
                    </a:lnTo>
                    <a:lnTo>
                      <a:pt x="323" y="50"/>
                    </a:lnTo>
                    <a:lnTo>
                      <a:pt x="339" y="45"/>
                    </a:lnTo>
                    <a:lnTo>
                      <a:pt x="353" y="39"/>
                    </a:lnTo>
                    <a:lnTo>
                      <a:pt x="368" y="33"/>
                    </a:lnTo>
                    <a:lnTo>
                      <a:pt x="383" y="26"/>
                    </a:lnTo>
                    <a:lnTo>
                      <a:pt x="398" y="18"/>
                    </a:lnTo>
                    <a:lnTo>
                      <a:pt x="412" y="10"/>
                    </a:lnTo>
                    <a:lnTo>
                      <a:pt x="426" y="2"/>
                    </a:lnTo>
                    <a:lnTo>
                      <a:pt x="425" y="1"/>
                    </a:lnTo>
                    <a:lnTo>
                      <a:pt x="426" y="2"/>
                    </a:lnTo>
                    <a:lnTo>
                      <a:pt x="427" y="1"/>
                    </a:lnTo>
                    <a:lnTo>
                      <a:pt x="427" y="0"/>
                    </a:lnTo>
                    <a:lnTo>
                      <a:pt x="426" y="0"/>
                    </a:lnTo>
                    <a:lnTo>
                      <a:pt x="425" y="0"/>
                    </a:lnTo>
                    <a:lnTo>
                      <a:pt x="4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6" name="Freeform 1184">
                <a:extLst>
                  <a:ext uri="{FF2B5EF4-FFF2-40B4-BE49-F238E27FC236}">
                    <a16:creationId xmlns:a16="http://schemas.microsoft.com/office/drawing/2014/main" id="{8260778F-7BFC-9609-06B8-487F3CB40240}"/>
                  </a:ext>
                </a:extLst>
              </p:cNvPr>
              <p:cNvSpPr>
                <a:spLocks/>
              </p:cNvSpPr>
              <p:nvPr/>
            </p:nvSpPr>
            <p:spPr bwMode="auto">
              <a:xfrm>
                <a:off x="3496" y="4029"/>
                <a:ext cx="31" cy="36"/>
              </a:xfrm>
              <a:custGeom>
                <a:avLst/>
                <a:gdLst>
                  <a:gd name="T0" fmla="*/ 93 w 95"/>
                  <a:gd name="T1" fmla="*/ 106 h 108"/>
                  <a:gd name="T2" fmla="*/ 95 w 95"/>
                  <a:gd name="T3" fmla="*/ 106 h 108"/>
                  <a:gd name="T4" fmla="*/ 88 w 95"/>
                  <a:gd name="T5" fmla="*/ 104 h 108"/>
                  <a:gd name="T6" fmla="*/ 83 w 95"/>
                  <a:gd name="T7" fmla="*/ 99 h 108"/>
                  <a:gd name="T8" fmla="*/ 77 w 95"/>
                  <a:gd name="T9" fmla="*/ 95 h 108"/>
                  <a:gd name="T10" fmla="*/ 70 w 95"/>
                  <a:gd name="T11" fmla="*/ 90 h 108"/>
                  <a:gd name="T12" fmla="*/ 64 w 95"/>
                  <a:gd name="T13" fmla="*/ 85 h 108"/>
                  <a:gd name="T14" fmla="*/ 59 w 95"/>
                  <a:gd name="T15" fmla="*/ 78 h 108"/>
                  <a:gd name="T16" fmla="*/ 52 w 95"/>
                  <a:gd name="T17" fmla="*/ 71 h 108"/>
                  <a:gd name="T18" fmla="*/ 46 w 95"/>
                  <a:gd name="T19" fmla="*/ 64 h 108"/>
                  <a:gd name="T20" fmla="*/ 40 w 95"/>
                  <a:gd name="T21" fmla="*/ 56 h 108"/>
                  <a:gd name="T22" fmla="*/ 35 w 95"/>
                  <a:gd name="T23" fmla="*/ 49 h 108"/>
                  <a:gd name="T24" fmla="*/ 28 w 95"/>
                  <a:gd name="T25" fmla="*/ 40 h 108"/>
                  <a:gd name="T26" fmla="*/ 23 w 95"/>
                  <a:gd name="T27" fmla="*/ 32 h 108"/>
                  <a:gd name="T28" fmla="*/ 17 w 95"/>
                  <a:gd name="T29" fmla="*/ 24 h 108"/>
                  <a:gd name="T30" fmla="*/ 11 w 95"/>
                  <a:gd name="T31" fmla="*/ 16 h 108"/>
                  <a:gd name="T32" fmla="*/ 6 w 95"/>
                  <a:gd name="T33" fmla="*/ 8 h 108"/>
                  <a:gd name="T34" fmla="*/ 2 w 95"/>
                  <a:gd name="T35" fmla="*/ 0 h 108"/>
                  <a:gd name="T36" fmla="*/ 0 w 95"/>
                  <a:gd name="T37" fmla="*/ 2 h 108"/>
                  <a:gd name="T38" fmla="*/ 5 w 95"/>
                  <a:gd name="T39" fmla="*/ 9 h 108"/>
                  <a:gd name="T40" fmla="*/ 10 w 95"/>
                  <a:gd name="T41" fmla="*/ 17 h 108"/>
                  <a:gd name="T42" fmla="*/ 16 w 95"/>
                  <a:gd name="T43" fmla="*/ 26 h 108"/>
                  <a:gd name="T44" fmla="*/ 21 w 95"/>
                  <a:gd name="T45" fmla="*/ 33 h 108"/>
                  <a:gd name="T46" fmla="*/ 27 w 95"/>
                  <a:gd name="T47" fmla="*/ 41 h 108"/>
                  <a:gd name="T48" fmla="*/ 32 w 95"/>
                  <a:gd name="T49" fmla="*/ 50 h 108"/>
                  <a:gd name="T50" fmla="*/ 39 w 95"/>
                  <a:gd name="T51" fmla="*/ 57 h 108"/>
                  <a:gd name="T52" fmla="*/ 45 w 95"/>
                  <a:gd name="T53" fmla="*/ 66 h 108"/>
                  <a:gd name="T54" fmla="*/ 50 w 95"/>
                  <a:gd name="T55" fmla="*/ 73 h 108"/>
                  <a:gd name="T56" fmla="*/ 57 w 95"/>
                  <a:gd name="T57" fmla="*/ 79 h 108"/>
                  <a:gd name="T58" fmla="*/ 63 w 95"/>
                  <a:gd name="T59" fmla="*/ 86 h 108"/>
                  <a:gd name="T60" fmla="*/ 69 w 95"/>
                  <a:gd name="T61" fmla="*/ 92 h 108"/>
                  <a:gd name="T62" fmla="*/ 76 w 95"/>
                  <a:gd name="T63" fmla="*/ 97 h 108"/>
                  <a:gd name="T64" fmla="*/ 81 w 95"/>
                  <a:gd name="T65" fmla="*/ 101 h 108"/>
                  <a:gd name="T66" fmla="*/ 87 w 95"/>
                  <a:gd name="T67" fmla="*/ 106 h 108"/>
                  <a:gd name="T68" fmla="*/ 93 w 95"/>
                  <a:gd name="T69" fmla="*/ 108 h 108"/>
                  <a:gd name="T70" fmla="*/ 93 w 95"/>
                  <a:gd name="T71" fmla="*/ 108 h 108"/>
                  <a:gd name="T72" fmla="*/ 93 w 95"/>
                  <a:gd name="T73" fmla="*/ 108 h 108"/>
                  <a:gd name="T74" fmla="*/ 95 w 95"/>
                  <a:gd name="T75" fmla="*/ 108 h 108"/>
                  <a:gd name="T76" fmla="*/ 95 w 95"/>
                  <a:gd name="T77" fmla="*/ 108 h 108"/>
                  <a:gd name="T78" fmla="*/ 95 w 95"/>
                  <a:gd name="T79" fmla="*/ 107 h 108"/>
                  <a:gd name="T80" fmla="*/ 95 w 95"/>
                  <a:gd name="T81" fmla="*/ 106 h 108"/>
                  <a:gd name="T82" fmla="*/ 93 w 95"/>
                  <a:gd name="T83"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08">
                    <a:moveTo>
                      <a:pt x="93" y="106"/>
                    </a:moveTo>
                    <a:lnTo>
                      <a:pt x="95" y="106"/>
                    </a:lnTo>
                    <a:lnTo>
                      <a:pt x="88" y="104"/>
                    </a:lnTo>
                    <a:lnTo>
                      <a:pt x="83" y="99"/>
                    </a:lnTo>
                    <a:lnTo>
                      <a:pt x="77" y="95"/>
                    </a:lnTo>
                    <a:lnTo>
                      <a:pt x="70" y="90"/>
                    </a:lnTo>
                    <a:lnTo>
                      <a:pt x="64" y="85"/>
                    </a:lnTo>
                    <a:lnTo>
                      <a:pt x="59" y="78"/>
                    </a:lnTo>
                    <a:lnTo>
                      <a:pt x="52" y="71"/>
                    </a:lnTo>
                    <a:lnTo>
                      <a:pt x="46" y="64"/>
                    </a:lnTo>
                    <a:lnTo>
                      <a:pt x="40" y="56"/>
                    </a:lnTo>
                    <a:lnTo>
                      <a:pt x="35" y="49"/>
                    </a:lnTo>
                    <a:lnTo>
                      <a:pt x="28" y="40"/>
                    </a:lnTo>
                    <a:lnTo>
                      <a:pt x="23" y="32"/>
                    </a:lnTo>
                    <a:lnTo>
                      <a:pt x="17" y="24"/>
                    </a:lnTo>
                    <a:lnTo>
                      <a:pt x="11" y="16"/>
                    </a:lnTo>
                    <a:lnTo>
                      <a:pt x="6" y="8"/>
                    </a:lnTo>
                    <a:lnTo>
                      <a:pt x="2" y="0"/>
                    </a:lnTo>
                    <a:lnTo>
                      <a:pt x="0" y="2"/>
                    </a:lnTo>
                    <a:lnTo>
                      <a:pt x="5" y="9"/>
                    </a:lnTo>
                    <a:lnTo>
                      <a:pt x="10" y="17"/>
                    </a:lnTo>
                    <a:lnTo>
                      <a:pt x="16" y="26"/>
                    </a:lnTo>
                    <a:lnTo>
                      <a:pt x="21" y="33"/>
                    </a:lnTo>
                    <a:lnTo>
                      <a:pt x="27" y="41"/>
                    </a:lnTo>
                    <a:lnTo>
                      <a:pt x="32" y="50"/>
                    </a:lnTo>
                    <a:lnTo>
                      <a:pt x="39" y="57"/>
                    </a:lnTo>
                    <a:lnTo>
                      <a:pt x="45" y="66"/>
                    </a:lnTo>
                    <a:lnTo>
                      <a:pt x="50" y="73"/>
                    </a:lnTo>
                    <a:lnTo>
                      <a:pt x="57" y="79"/>
                    </a:lnTo>
                    <a:lnTo>
                      <a:pt x="63" y="86"/>
                    </a:lnTo>
                    <a:lnTo>
                      <a:pt x="69" y="92"/>
                    </a:lnTo>
                    <a:lnTo>
                      <a:pt x="76" y="97"/>
                    </a:lnTo>
                    <a:lnTo>
                      <a:pt x="81" y="101"/>
                    </a:lnTo>
                    <a:lnTo>
                      <a:pt x="87" y="106"/>
                    </a:lnTo>
                    <a:lnTo>
                      <a:pt x="93" y="108"/>
                    </a:lnTo>
                    <a:lnTo>
                      <a:pt x="93" y="108"/>
                    </a:lnTo>
                    <a:lnTo>
                      <a:pt x="93" y="108"/>
                    </a:lnTo>
                    <a:lnTo>
                      <a:pt x="95" y="108"/>
                    </a:lnTo>
                    <a:lnTo>
                      <a:pt x="95" y="108"/>
                    </a:lnTo>
                    <a:lnTo>
                      <a:pt x="95" y="107"/>
                    </a:lnTo>
                    <a:lnTo>
                      <a:pt x="95" y="106"/>
                    </a:lnTo>
                    <a:lnTo>
                      <a:pt x="93"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7" name="Freeform 1185">
                <a:extLst>
                  <a:ext uri="{FF2B5EF4-FFF2-40B4-BE49-F238E27FC236}">
                    <a16:creationId xmlns:a16="http://schemas.microsoft.com/office/drawing/2014/main" id="{6B17C231-4B99-A767-7816-2907F6002681}"/>
                  </a:ext>
                </a:extLst>
              </p:cNvPr>
              <p:cNvSpPr>
                <a:spLocks/>
              </p:cNvSpPr>
              <p:nvPr/>
            </p:nvSpPr>
            <p:spPr bwMode="auto">
              <a:xfrm>
                <a:off x="3527" y="3923"/>
                <a:ext cx="239" cy="142"/>
              </a:xfrm>
              <a:custGeom>
                <a:avLst/>
                <a:gdLst>
                  <a:gd name="T0" fmla="*/ 715 w 718"/>
                  <a:gd name="T1" fmla="*/ 0 h 427"/>
                  <a:gd name="T2" fmla="*/ 703 w 718"/>
                  <a:gd name="T3" fmla="*/ 21 h 427"/>
                  <a:gd name="T4" fmla="*/ 684 w 718"/>
                  <a:gd name="T5" fmla="*/ 45 h 427"/>
                  <a:gd name="T6" fmla="*/ 660 w 718"/>
                  <a:gd name="T7" fmla="*/ 71 h 427"/>
                  <a:gd name="T8" fmla="*/ 630 w 718"/>
                  <a:gd name="T9" fmla="*/ 101 h 427"/>
                  <a:gd name="T10" fmla="*/ 595 w 718"/>
                  <a:gd name="T11" fmla="*/ 131 h 427"/>
                  <a:gd name="T12" fmla="*/ 556 w 718"/>
                  <a:gd name="T13" fmla="*/ 163 h 427"/>
                  <a:gd name="T14" fmla="*/ 512 w 718"/>
                  <a:gd name="T15" fmla="*/ 195 h 427"/>
                  <a:gd name="T16" fmla="*/ 464 w 718"/>
                  <a:gd name="T17" fmla="*/ 227 h 427"/>
                  <a:gd name="T18" fmla="*/ 414 w 718"/>
                  <a:gd name="T19" fmla="*/ 260 h 427"/>
                  <a:gd name="T20" fmla="*/ 360 w 718"/>
                  <a:gd name="T21" fmla="*/ 290 h 427"/>
                  <a:gd name="T22" fmla="*/ 304 w 718"/>
                  <a:gd name="T23" fmla="*/ 320 h 427"/>
                  <a:gd name="T24" fmla="*/ 245 w 718"/>
                  <a:gd name="T25" fmla="*/ 347 h 427"/>
                  <a:gd name="T26" fmla="*/ 187 w 718"/>
                  <a:gd name="T27" fmla="*/ 371 h 427"/>
                  <a:gd name="T28" fmla="*/ 125 w 718"/>
                  <a:gd name="T29" fmla="*/ 393 h 427"/>
                  <a:gd name="T30" fmla="*/ 64 w 718"/>
                  <a:gd name="T31" fmla="*/ 411 h 427"/>
                  <a:gd name="T32" fmla="*/ 0 w 718"/>
                  <a:gd name="T33" fmla="*/ 425 h 427"/>
                  <a:gd name="T34" fmla="*/ 32 w 718"/>
                  <a:gd name="T35" fmla="*/ 420 h 427"/>
                  <a:gd name="T36" fmla="*/ 95 w 718"/>
                  <a:gd name="T37" fmla="*/ 405 h 427"/>
                  <a:gd name="T38" fmla="*/ 156 w 718"/>
                  <a:gd name="T39" fmla="*/ 385 h 427"/>
                  <a:gd name="T40" fmla="*/ 217 w 718"/>
                  <a:gd name="T41" fmla="*/ 362 h 427"/>
                  <a:gd name="T42" fmla="*/ 276 w 718"/>
                  <a:gd name="T43" fmla="*/ 335 h 427"/>
                  <a:gd name="T44" fmla="*/ 334 w 718"/>
                  <a:gd name="T45" fmla="*/ 307 h 427"/>
                  <a:gd name="T46" fmla="*/ 388 w 718"/>
                  <a:gd name="T47" fmla="*/ 276 h 427"/>
                  <a:gd name="T48" fmla="*/ 441 w 718"/>
                  <a:gd name="T49" fmla="*/ 245 h 427"/>
                  <a:gd name="T50" fmla="*/ 489 w 718"/>
                  <a:gd name="T51" fmla="*/ 213 h 427"/>
                  <a:gd name="T52" fmla="*/ 536 w 718"/>
                  <a:gd name="T53" fmla="*/ 181 h 427"/>
                  <a:gd name="T54" fmla="*/ 577 w 718"/>
                  <a:gd name="T55" fmla="*/ 148 h 427"/>
                  <a:gd name="T56" fmla="*/ 615 w 718"/>
                  <a:gd name="T57" fmla="*/ 118 h 427"/>
                  <a:gd name="T58" fmla="*/ 647 w 718"/>
                  <a:gd name="T59" fmla="*/ 87 h 427"/>
                  <a:gd name="T60" fmla="*/ 674 w 718"/>
                  <a:gd name="T61" fmla="*/ 59 h 427"/>
                  <a:gd name="T62" fmla="*/ 697 w 718"/>
                  <a:gd name="T63" fmla="*/ 34 h 427"/>
                  <a:gd name="T64" fmla="*/ 712 w 718"/>
                  <a:gd name="T65" fmla="*/ 11 h 427"/>
                  <a:gd name="T66" fmla="*/ 718 w 718"/>
                  <a:gd name="T67" fmla="*/ 1 h 427"/>
                  <a:gd name="T68" fmla="*/ 718 w 718"/>
                  <a:gd name="T69" fmla="*/ 0 h 427"/>
                  <a:gd name="T70" fmla="*/ 717 w 718"/>
                  <a:gd name="T71" fmla="*/ 0 h 427"/>
                  <a:gd name="T72" fmla="*/ 715 w 718"/>
                  <a:gd name="T73" fmla="*/ 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8" h="427">
                    <a:moveTo>
                      <a:pt x="715" y="1"/>
                    </a:moveTo>
                    <a:lnTo>
                      <a:pt x="715" y="0"/>
                    </a:lnTo>
                    <a:lnTo>
                      <a:pt x="710" y="9"/>
                    </a:lnTo>
                    <a:lnTo>
                      <a:pt x="703" y="21"/>
                    </a:lnTo>
                    <a:lnTo>
                      <a:pt x="694" y="33"/>
                    </a:lnTo>
                    <a:lnTo>
                      <a:pt x="684" y="45"/>
                    </a:lnTo>
                    <a:lnTo>
                      <a:pt x="672" y="58"/>
                    </a:lnTo>
                    <a:lnTo>
                      <a:pt x="660" y="71"/>
                    </a:lnTo>
                    <a:lnTo>
                      <a:pt x="646" y="86"/>
                    </a:lnTo>
                    <a:lnTo>
                      <a:pt x="630" y="101"/>
                    </a:lnTo>
                    <a:lnTo>
                      <a:pt x="613" y="116"/>
                    </a:lnTo>
                    <a:lnTo>
                      <a:pt x="595" y="131"/>
                    </a:lnTo>
                    <a:lnTo>
                      <a:pt x="576" y="147"/>
                    </a:lnTo>
                    <a:lnTo>
                      <a:pt x="556" y="163"/>
                    </a:lnTo>
                    <a:lnTo>
                      <a:pt x="535" y="179"/>
                    </a:lnTo>
                    <a:lnTo>
                      <a:pt x="512" y="195"/>
                    </a:lnTo>
                    <a:lnTo>
                      <a:pt x="488" y="211"/>
                    </a:lnTo>
                    <a:lnTo>
                      <a:pt x="464" y="227"/>
                    </a:lnTo>
                    <a:lnTo>
                      <a:pt x="440" y="244"/>
                    </a:lnTo>
                    <a:lnTo>
                      <a:pt x="414" y="260"/>
                    </a:lnTo>
                    <a:lnTo>
                      <a:pt x="387" y="274"/>
                    </a:lnTo>
                    <a:lnTo>
                      <a:pt x="360" y="290"/>
                    </a:lnTo>
                    <a:lnTo>
                      <a:pt x="333" y="305"/>
                    </a:lnTo>
                    <a:lnTo>
                      <a:pt x="304" y="320"/>
                    </a:lnTo>
                    <a:lnTo>
                      <a:pt x="275" y="333"/>
                    </a:lnTo>
                    <a:lnTo>
                      <a:pt x="245" y="347"/>
                    </a:lnTo>
                    <a:lnTo>
                      <a:pt x="216" y="359"/>
                    </a:lnTo>
                    <a:lnTo>
                      <a:pt x="187" y="371"/>
                    </a:lnTo>
                    <a:lnTo>
                      <a:pt x="156" y="383"/>
                    </a:lnTo>
                    <a:lnTo>
                      <a:pt x="125" y="393"/>
                    </a:lnTo>
                    <a:lnTo>
                      <a:pt x="94" y="403"/>
                    </a:lnTo>
                    <a:lnTo>
                      <a:pt x="64" y="411"/>
                    </a:lnTo>
                    <a:lnTo>
                      <a:pt x="32" y="418"/>
                    </a:lnTo>
                    <a:lnTo>
                      <a:pt x="0" y="425"/>
                    </a:lnTo>
                    <a:lnTo>
                      <a:pt x="0" y="427"/>
                    </a:lnTo>
                    <a:lnTo>
                      <a:pt x="32" y="420"/>
                    </a:lnTo>
                    <a:lnTo>
                      <a:pt x="64" y="413"/>
                    </a:lnTo>
                    <a:lnTo>
                      <a:pt x="95" y="405"/>
                    </a:lnTo>
                    <a:lnTo>
                      <a:pt x="126" y="395"/>
                    </a:lnTo>
                    <a:lnTo>
                      <a:pt x="156" y="385"/>
                    </a:lnTo>
                    <a:lnTo>
                      <a:pt x="187" y="373"/>
                    </a:lnTo>
                    <a:lnTo>
                      <a:pt x="217" y="362"/>
                    </a:lnTo>
                    <a:lnTo>
                      <a:pt x="247" y="349"/>
                    </a:lnTo>
                    <a:lnTo>
                      <a:pt x="276" y="335"/>
                    </a:lnTo>
                    <a:lnTo>
                      <a:pt x="305" y="321"/>
                    </a:lnTo>
                    <a:lnTo>
                      <a:pt x="334" y="307"/>
                    </a:lnTo>
                    <a:lnTo>
                      <a:pt x="361" y="291"/>
                    </a:lnTo>
                    <a:lnTo>
                      <a:pt x="388" y="276"/>
                    </a:lnTo>
                    <a:lnTo>
                      <a:pt x="415" y="261"/>
                    </a:lnTo>
                    <a:lnTo>
                      <a:pt x="441" y="245"/>
                    </a:lnTo>
                    <a:lnTo>
                      <a:pt x="465" y="229"/>
                    </a:lnTo>
                    <a:lnTo>
                      <a:pt x="489" y="213"/>
                    </a:lnTo>
                    <a:lnTo>
                      <a:pt x="514" y="197"/>
                    </a:lnTo>
                    <a:lnTo>
                      <a:pt x="536" y="181"/>
                    </a:lnTo>
                    <a:lnTo>
                      <a:pt x="557" y="164"/>
                    </a:lnTo>
                    <a:lnTo>
                      <a:pt x="577" y="148"/>
                    </a:lnTo>
                    <a:lnTo>
                      <a:pt x="597" y="132"/>
                    </a:lnTo>
                    <a:lnTo>
                      <a:pt x="615" y="118"/>
                    </a:lnTo>
                    <a:lnTo>
                      <a:pt x="631" y="102"/>
                    </a:lnTo>
                    <a:lnTo>
                      <a:pt x="647" y="87"/>
                    </a:lnTo>
                    <a:lnTo>
                      <a:pt x="661" y="74"/>
                    </a:lnTo>
                    <a:lnTo>
                      <a:pt x="674" y="59"/>
                    </a:lnTo>
                    <a:lnTo>
                      <a:pt x="686" y="46"/>
                    </a:lnTo>
                    <a:lnTo>
                      <a:pt x="697" y="34"/>
                    </a:lnTo>
                    <a:lnTo>
                      <a:pt x="705" y="22"/>
                    </a:lnTo>
                    <a:lnTo>
                      <a:pt x="712" y="11"/>
                    </a:lnTo>
                    <a:lnTo>
                      <a:pt x="718" y="1"/>
                    </a:lnTo>
                    <a:lnTo>
                      <a:pt x="718" y="1"/>
                    </a:lnTo>
                    <a:lnTo>
                      <a:pt x="718" y="1"/>
                    </a:lnTo>
                    <a:lnTo>
                      <a:pt x="718" y="0"/>
                    </a:lnTo>
                    <a:lnTo>
                      <a:pt x="717" y="0"/>
                    </a:lnTo>
                    <a:lnTo>
                      <a:pt x="717" y="0"/>
                    </a:lnTo>
                    <a:lnTo>
                      <a:pt x="715" y="0"/>
                    </a:lnTo>
                    <a:lnTo>
                      <a:pt x="71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8" name="Freeform 1186">
                <a:extLst>
                  <a:ext uri="{FF2B5EF4-FFF2-40B4-BE49-F238E27FC236}">
                    <a16:creationId xmlns:a16="http://schemas.microsoft.com/office/drawing/2014/main" id="{98820DE3-3886-58B2-553A-CCEA9AB5A4CB}"/>
                  </a:ext>
                </a:extLst>
              </p:cNvPr>
              <p:cNvSpPr>
                <a:spLocks/>
              </p:cNvSpPr>
              <p:nvPr/>
            </p:nvSpPr>
            <p:spPr bwMode="auto">
              <a:xfrm>
                <a:off x="3576" y="3969"/>
                <a:ext cx="1" cy="1"/>
              </a:xfrm>
              <a:custGeom>
                <a:avLst/>
                <a:gdLst>
                  <a:gd name="T0" fmla="*/ 2 w 2"/>
                  <a:gd name="T1" fmla="*/ 2 h 2"/>
                  <a:gd name="T2" fmla="*/ 2 w 2"/>
                  <a:gd name="T3" fmla="*/ 1 h 2"/>
                  <a:gd name="T4" fmla="*/ 2 w 2"/>
                  <a:gd name="T5" fmla="*/ 0 h 2"/>
                  <a:gd name="T6" fmla="*/ 1 w 2"/>
                  <a:gd name="T7" fmla="*/ 0 h 2"/>
                  <a:gd name="T8" fmla="*/ 0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2" y="0"/>
                    </a:lnTo>
                    <a:lnTo>
                      <a:pt x="1" y="0"/>
                    </a:lnTo>
                    <a:lnTo>
                      <a:pt x="0" y="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9" name="Freeform 1187">
                <a:extLst>
                  <a:ext uri="{FF2B5EF4-FFF2-40B4-BE49-F238E27FC236}">
                    <a16:creationId xmlns:a16="http://schemas.microsoft.com/office/drawing/2014/main" id="{F8B158F4-6294-77D4-ACE1-948FB81998C0}"/>
                  </a:ext>
                </a:extLst>
              </p:cNvPr>
              <p:cNvSpPr>
                <a:spLocks/>
              </p:cNvSpPr>
              <p:nvPr/>
            </p:nvSpPr>
            <p:spPr bwMode="auto">
              <a:xfrm>
                <a:off x="3496" y="3969"/>
                <a:ext cx="80" cy="61"/>
              </a:xfrm>
              <a:custGeom>
                <a:avLst/>
                <a:gdLst>
                  <a:gd name="T0" fmla="*/ 7 w 240"/>
                  <a:gd name="T1" fmla="*/ 177 h 181"/>
                  <a:gd name="T2" fmla="*/ 20 w 240"/>
                  <a:gd name="T3" fmla="*/ 169 h 181"/>
                  <a:gd name="T4" fmla="*/ 33 w 240"/>
                  <a:gd name="T5" fmla="*/ 161 h 181"/>
                  <a:gd name="T6" fmla="*/ 47 w 240"/>
                  <a:gd name="T7" fmla="*/ 152 h 181"/>
                  <a:gd name="T8" fmla="*/ 63 w 240"/>
                  <a:gd name="T9" fmla="*/ 143 h 181"/>
                  <a:gd name="T10" fmla="*/ 79 w 240"/>
                  <a:gd name="T11" fmla="*/ 132 h 181"/>
                  <a:gd name="T12" fmla="*/ 95 w 240"/>
                  <a:gd name="T13" fmla="*/ 122 h 181"/>
                  <a:gd name="T14" fmla="*/ 111 w 240"/>
                  <a:gd name="T15" fmla="*/ 111 h 181"/>
                  <a:gd name="T16" fmla="*/ 128 w 240"/>
                  <a:gd name="T17" fmla="*/ 100 h 181"/>
                  <a:gd name="T18" fmla="*/ 145 w 240"/>
                  <a:gd name="T19" fmla="*/ 87 h 181"/>
                  <a:gd name="T20" fmla="*/ 161 w 240"/>
                  <a:gd name="T21" fmla="*/ 75 h 181"/>
                  <a:gd name="T22" fmla="*/ 177 w 240"/>
                  <a:gd name="T23" fmla="*/ 62 h 181"/>
                  <a:gd name="T24" fmla="*/ 192 w 240"/>
                  <a:gd name="T25" fmla="*/ 49 h 181"/>
                  <a:gd name="T26" fmla="*/ 207 w 240"/>
                  <a:gd name="T27" fmla="*/ 35 h 181"/>
                  <a:gd name="T28" fmla="*/ 221 w 240"/>
                  <a:gd name="T29" fmla="*/ 22 h 181"/>
                  <a:gd name="T30" fmla="*/ 233 w 240"/>
                  <a:gd name="T31" fmla="*/ 8 h 181"/>
                  <a:gd name="T32" fmla="*/ 238 w 240"/>
                  <a:gd name="T33" fmla="*/ 0 h 181"/>
                  <a:gd name="T34" fmla="*/ 226 w 240"/>
                  <a:gd name="T35" fmla="*/ 13 h 181"/>
                  <a:gd name="T36" fmla="*/ 212 w 240"/>
                  <a:gd name="T37" fmla="*/ 27 h 181"/>
                  <a:gd name="T38" fmla="*/ 199 w 240"/>
                  <a:gd name="T39" fmla="*/ 41 h 181"/>
                  <a:gd name="T40" fmla="*/ 184 w 240"/>
                  <a:gd name="T41" fmla="*/ 54 h 181"/>
                  <a:gd name="T42" fmla="*/ 168 w 240"/>
                  <a:gd name="T43" fmla="*/ 67 h 181"/>
                  <a:gd name="T44" fmla="*/ 151 w 240"/>
                  <a:gd name="T45" fmla="*/ 80 h 181"/>
                  <a:gd name="T46" fmla="*/ 136 w 240"/>
                  <a:gd name="T47" fmla="*/ 91 h 181"/>
                  <a:gd name="T48" fmla="*/ 119 w 240"/>
                  <a:gd name="T49" fmla="*/ 104 h 181"/>
                  <a:gd name="T50" fmla="*/ 102 w 240"/>
                  <a:gd name="T51" fmla="*/ 114 h 181"/>
                  <a:gd name="T52" fmla="*/ 85 w 240"/>
                  <a:gd name="T53" fmla="*/ 126 h 181"/>
                  <a:gd name="T54" fmla="*/ 69 w 240"/>
                  <a:gd name="T55" fmla="*/ 136 h 181"/>
                  <a:gd name="T56" fmla="*/ 54 w 240"/>
                  <a:gd name="T57" fmla="*/ 146 h 181"/>
                  <a:gd name="T58" fmla="*/ 39 w 240"/>
                  <a:gd name="T59" fmla="*/ 155 h 181"/>
                  <a:gd name="T60" fmla="*/ 25 w 240"/>
                  <a:gd name="T61" fmla="*/ 164 h 181"/>
                  <a:gd name="T62" fmla="*/ 12 w 240"/>
                  <a:gd name="T63" fmla="*/ 172 h 181"/>
                  <a:gd name="T64" fmla="*/ 0 w 240"/>
                  <a:gd name="T65" fmla="*/ 17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0" h="181">
                    <a:moveTo>
                      <a:pt x="1" y="181"/>
                    </a:moveTo>
                    <a:lnTo>
                      <a:pt x="7" y="177"/>
                    </a:lnTo>
                    <a:lnTo>
                      <a:pt x="14" y="173"/>
                    </a:lnTo>
                    <a:lnTo>
                      <a:pt x="20" y="169"/>
                    </a:lnTo>
                    <a:lnTo>
                      <a:pt x="26" y="166"/>
                    </a:lnTo>
                    <a:lnTo>
                      <a:pt x="33" y="161"/>
                    </a:lnTo>
                    <a:lnTo>
                      <a:pt x="40" y="156"/>
                    </a:lnTo>
                    <a:lnTo>
                      <a:pt x="47" y="152"/>
                    </a:lnTo>
                    <a:lnTo>
                      <a:pt x="55" y="147"/>
                    </a:lnTo>
                    <a:lnTo>
                      <a:pt x="63" y="143"/>
                    </a:lnTo>
                    <a:lnTo>
                      <a:pt x="70" y="137"/>
                    </a:lnTo>
                    <a:lnTo>
                      <a:pt x="79" y="132"/>
                    </a:lnTo>
                    <a:lnTo>
                      <a:pt x="87" y="127"/>
                    </a:lnTo>
                    <a:lnTo>
                      <a:pt x="95" y="122"/>
                    </a:lnTo>
                    <a:lnTo>
                      <a:pt x="103" y="116"/>
                    </a:lnTo>
                    <a:lnTo>
                      <a:pt x="111" y="111"/>
                    </a:lnTo>
                    <a:lnTo>
                      <a:pt x="120" y="105"/>
                    </a:lnTo>
                    <a:lnTo>
                      <a:pt x="128" y="100"/>
                    </a:lnTo>
                    <a:lnTo>
                      <a:pt x="137" y="93"/>
                    </a:lnTo>
                    <a:lnTo>
                      <a:pt x="145" y="87"/>
                    </a:lnTo>
                    <a:lnTo>
                      <a:pt x="154" y="82"/>
                    </a:lnTo>
                    <a:lnTo>
                      <a:pt x="161" y="75"/>
                    </a:lnTo>
                    <a:lnTo>
                      <a:pt x="169" y="69"/>
                    </a:lnTo>
                    <a:lnTo>
                      <a:pt x="177" y="62"/>
                    </a:lnTo>
                    <a:lnTo>
                      <a:pt x="185" y="55"/>
                    </a:lnTo>
                    <a:lnTo>
                      <a:pt x="192" y="49"/>
                    </a:lnTo>
                    <a:lnTo>
                      <a:pt x="200" y="43"/>
                    </a:lnTo>
                    <a:lnTo>
                      <a:pt x="207" y="35"/>
                    </a:lnTo>
                    <a:lnTo>
                      <a:pt x="215" y="29"/>
                    </a:lnTo>
                    <a:lnTo>
                      <a:pt x="221" y="22"/>
                    </a:lnTo>
                    <a:lnTo>
                      <a:pt x="227" y="15"/>
                    </a:lnTo>
                    <a:lnTo>
                      <a:pt x="233" y="8"/>
                    </a:lnTo>
                    <a:lnTo>
                      <a:pt x="240" y="1"/>
                    </a:lnTo>
                    <a:lnTo>
                      <a:pt x="238" y="0"/>
                    </a:lnTo>
                    <a:lnTo>
                      <a:pt x="232" y="7"/>
                    </a:lnTo>
                    <a:lnTo>
                      <a:pt x="226" y="13"/>
                    </a:lnTo>
                    <a:lnTo>
                      <a:pt x="220" y="21"/>
                    </a:lnTo>
                    <a:lnTo>
                      <a:pt x="212" y="27"/>
                    </a:lnTo>
                    <a:lnTo>
                      <a:pt x="206" y="34"/>
                    </a:lnTo>
                    <a:lnTo>
                      <a:pt x="199" y="41"/>
                    </a:lnTo>
                    <a:lnTo>
                      <a:pt x="191" y="47"/>
                    </a:lnTo>
                    <a:lnTo>
                      <a:pt x="184" y="54"/>
                    </a:lnTo>
                    <a:lnTo>
                      <a:pt x="176" y="61"/>
                    </a:lnTo>
                    <a:lnTo>
                      <a:pt x="168" y="67"/>
                    </a:lnTo>
                    <a:lnTo>
                      <a:pt x="160" y="73"/>
                    </a:lnTo>
                    <a:lnTo>
                      <a:pt x="151" y="80"/>
                    </a:lnTo>
                    <a:lnTo>
                      <a:pt x="144" y="86"/>
                    </a:lnTo>
                    <a:lnTo>
                      <a:pt x="136" y="91"/>
                    </a:lnTo>
                    <a:lnTo>
                      <a:pt x="127" y="97"/>
                    </a:lnTo>
                    <a:lnTo>
                      <a:pt x="119" y="104"/>
                    </a:lnTo>
                    <a:lnTo>
                      <a:pt x="110" y="109"/>
                    </a:lnTo>
                    <a:lnTo>
                      <a:pt x="102" y="114"/>
                    </a:lnTo>
                    <a:lnTo>
                      <a:pt x="94" y="121"/>
                    </a:lnTo>
                    <a:lnTo>
                      <a:pt x="85" y="126"/>
                    </a:lnTo>
                    <a:lnTo>
                      <a:pt x="77" y="131"/>
                    </a:lnTo>
                    <a:lnTo>
                      <a:pt x="69" y="136"/>
                    </a:lnTo>
                    <a:lnTo>
                      <a:pt x="61" y="141"/>
                    </a:lnTo>
                    <a:lnTo>
                      <a:pt x="54" y="146"/>
                    </a:lnTo>
                    <a:lnTo>
                      <a:pt x="46" y="150"/>
                    </a:lnTo>
                    <a:lnTo>
                      <a:pt x="39" y="155"/>
                    </a:lnTo>
                    <a:lnTo>
                      <a:pt x="32" y="160"/>
                    </a:lnTo>
                    <a:lnTo>
                      <a:pt x="25" y="164"/>
                    </a:lnTo>
                    <a:lnTo>
                      <a:pt x="18" y="168"/>
                    </a:lnTo>
                    <a:lnTo>
                      <a:pt x="12" y="172"/>
                    </a:lnTo>
                    <a:lnTo>
                      <a:pt x="6" y="175"/>
                    </a:lnTo>
                    <a:lnTo>
                      <a:pt x="0" y="179"/>
                    </a:lnTo>
                    <a:lnTo>
                      <a:pt x="1"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0" name="Freeform 1188">
                <a:extLst>
                  <a:ext uri="{FF2B5EF4-FFF2-40B4-BE49-F238E27FC236}">
                    <a16:creationId xmlns:a16="http://schemas.microsoft.com/office/drawing/2014/main" id="{369CECDC-927A-303A-23CD-A6BDC18EA2F8}"/>
                  </a:ext>
                </a:extLst>
              </p:cNvPr>
              <p:cNvSpPr>
                <a:spLocks/>
              </p:cNvSpPr>
              <p:nvPr/>
            </p:nvSpPr>
            <p:spPr bwMode="auto">
              <a:xfrm>
                <a:off x="3496" y="4029"/>
                <a:ext cx="1" cy="1"/>
              </a:xfrm>
              <a:custGeom>
                <a:avLst/>
                <a:gdLst>
                  <a:gd name="T0" fmla="*/ 1 w 2"/>
                  <a:gd name="T1" fmla="*/ 0 h 3"/>
                  <a:gd name="T2" fmla="*/ 0 w 2"/>
                  <a:gd name="T3" fmla="*/ 2 h 3"/>
                  <a:gd name="T4" fmla="*/ 0 w 2"/>
                  <a:gd name="T5" fmla="*/ 3 h 3"/>
                  <a:gd name="T6" fmla="*/ 1 w 2"/>
                  <a:gd name="T7" fmla="*/ 3 h 3"/>
                  <a:gd name="T8" fmla="*/ 2 w 2"/>
                  <a:gd name="T9" fmla="*/ 3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0" y="2"/>
                    </a:lnTo>
                    <a:lnTo>
                      <a:pt x="0" y="3"/>
                    </a:lnTo>
                    <a:lnTo>
                      <a:pt x="1" y="3"/>
                    </a:lnTo>
                    <a:lnTo>
                      <a:pt x="2"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1" name="Freeform 1189">
                <a:extLst>
                  <a:ext uri="{FF2B5EF4-FFF2-40B4-BE49-F238E27FC236}">
                    <a16:creationId xmlns:a16="http://schemas.microsoft.com/office/drawing/2014/main" id="{B6C83085-8AF3-FD37-437E-87BA420EEDFF}"/>
                  </a:ext>
                </a:extLst>
              </p:cNvPr>
              <p:cNvSpPr>
                <a:spLocks/>
              </p:cNvSpPr>
              <p:nvPr/>
            </p:nvSpPr>
            <p:spPr bwMode="auto">
              <a:xfrm>
                <a:off x="3347" y="3779"/>
                <a:ext cx="1" cy="1"/>
              </a:xfrm>
              <a:custGeom>
                <a:avLst/>
                <a:gdLst>
                  <a:gd name="T0" fmla="*/ 2 w 2"/>
                  <a:gd name="T1" fmla="*/ 0 h 1"/>
                  <a:gd name="T2" fmla="*/ 2 w 2"/>
                  <a:gd name="T3" fmla="*/ 0 h 1"/>
                  <a:gd name="T4" fmla="*/ 1 w 2"/>
                  <a:gd name="T5" fmla="*/ 0 h 1"/>
                  <a:gd name="T6" fmla="*/ 0 w 2"/>
                  <a:gd name="T7" fmla="*/ 0 h 1"/>
                  <a:gd name="T8" fmla="*/ 0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1" y="0"/>
                    </a:lnTo>
                    <a:lnTo>
                      <a:pt x="0" y="0"/>
                    </a:lnTo>
                    <a:lnTo>
                      <a:pt x="0"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2" name="Freeform 1190">
                <a:extLst>
                  <a:ext uri="{FF2B5EF4-FFF2-40B4-BE49-F238E27FC236}">
                    <a16:creationId xmlns:a16="http://schemas.microsoft.com/office/drawing/2014/main" id="{72952CE8-6129-A649-3FD2-A19A86F60073}"/>
                  </a:ext>
                </a:extLst>
              </p:cNvPr>
              <p:cNvSpPr>
                <a:spLocks/>
              </p:cNvSpPr>
              <p:nvPr/>
            </p:nvSpPr>
            <p:spPr bwMode="auto">
              <a:xfrm>
                <a:off x="3347" y="3779"/>
                <a:ext cx="9" cy="14"/>
              </a:xfrm>
              <a:custGeom>
                <a:avLst/>
                <a:gdLst>
                  <a:gd name="T0" fmla="*/ 27 w 27"/>
                  <a:gd name="T1" fmla="*/ 41 h 42"/>
                  <a:gd name="T2" fmla="*/ 27 w 27"/>
                  <a:gd name="T3" fmla="*/ 40 h 42"/>
                  <a:gd name="T4" fmla="*/ 25 w 27"/>
                  <a:gd name="T5" fmla="*/ 38 h 42"/>
                  <a:gd name="T6" fmla="*/ 23 w 27"/>
                  <a:gd name="T7" fmla="*/ 36 h 42"/>
                  <a:gd name="T8" fmla="*/ 21 w 27"/>
                  <a:gd name="T9" fmla="*/ 33 h 42"/>
                  <a:gd name="T10" fmla="*/ 20 w 27"/>
                  <a:gd name="T11" fmla="*/ 31 h 42"/>
                  <a:gd name="T12" fmla="*/ 18 w 27"/>
                  <a:gd name="T13" fmla="*/ 29 h 42"/>
                  <a:gd name="T14" fmla="*/ 16 w 27"/>
                  <a:gd name="T15" fmla="*/ 27 h 42"/>
                  <a:gd name="T16" fmla="*/ 15 w 27"/>
                  <a:gd name="T17" fmla="*/ 24 h 42"/>
                  <a:gd name="T18" fmla="*/ 13 w 27"/>
                  <a:gd name="T19" fmla="*/ 22 h 42"/>
                  <a:gd name="T20" fmla="*/ 12 w 27"/>
                  <a:gd name="T21" fmla="*/ 20 h 42"/>
                  <a:gd name="T22" fmla="*/ 10 w 27"/>
                  <a:gd name="T23" fmla="*/ 17 h 42"/>
                  <a:gd name="T24" fmla="*/ 9 w 27"/>
                  <a:gd name="T25" fmla="*/ 15 h 42"/>
                  <a:gd name="T26" fmla="*/ 6 w 27"/>
                  <a:gd name="T27" fmla="*/ 11 h 42"/>
                  <a:gd name="T28" fmla="*/ 5 w 27"/>
                  <a:gd name="T29" fmla="*/ 8 h 42"/>
                  <a:gd name="T30" fmla="*/ 4 w 27"/>
                  <a:gd name="T31" fmla="*/ 6 h 42"/>
                  <a:gd name="T32" fmla="*/ 3 w 27"/>
                  <a:gd name="T33" fmla="*/ 3 h 42"/>
                  <a:gd name="T34" fmla="*/ 2 w 27"/>
                  <a:gd name="T35" fmla="*/ 0 h 42"/>
                  <a:gd name="T36" fmla="*/ 0 w 27"/>
                  <a:gd name="T37" fmla="*/ 0 h 42"/>
                  <a:gd name="T38" fmla="*/ 1 w 27"/>
                  <a:gd name="T39" fmla="*/ 4 h 42"/>
                  <a:gd name="T40" fmla="*/ 2 w 27"/>
                  <a:gd name="T41" fmla="*/ 7 h 42"/>
                  <a:gd name="T42" fmla="*/ 3 w 27"/>
                  <a:gd name="T43" fmla="*/ 9 h 42"/>
                  <a:gd name="T44" fmla="*/ 5 w 27"/>
                  <a:gd name="T45" fmla="*/ 12 h 42"/>
                  <a:gd name="T46" fmla="*/ 6 w 27"/>
                  <a:gd name="T47" fmla="*/ 16 h 42"/>
                  <a:gd name="T48" fmla="*/ 7 w 27"/>
                  <a:gd name="T49" fmla="*/ 18 h 42"/>
                  <a:gd name="T50" fmla="*/ 10 w 27"/>
                  <a:gd name="T51" fmla="*/ 21 h 42"/>
                  <a:gd name="T52" fmla="*/ 12 w 27"/>
                  <a:gd name="T53" fmla="*/ 23 h 42"/>
                  <a:gd name="T54" fmla="*/ 13 w 27"/>
                  <a:gd name="T55" fmla="*/ 26 h 42"/>
                  <a:gd name="T56" fmla="*/ 15 w 27"/>
                  <a:gd name="T57" fmla="*/ 28 h 42"/>
                  <a:gd name="T58" fmla="*/ 16 w 27"/>
                  <a:gd name="T59" fmla="*/ 30 h 42"/>
                  <a:gd name="T60" fmla="*/ 18 w 27"/>
                  <a:gd name="T61" fmla="*/ 32 h 42"/>
                  <a:gd name="T62" fmla="*/ 20 w 27"/>
                  <a:gd name="T63" fmla="*/ 35 h 42"/>
                  <a:gd name="T64" fmla="*/ 22 w 27"/>
                  <a:gd name="T65" fmla="*/ 37 h 42"/>
                  <a:gd name="T66" fmla="*/ 24 w 27"/>
                  <a:gd name="T67" fmla="*/ 40 h 42"/>
                  <a:gd name="T68" fmla="*/ 25 w 27"/>
                  <a:gd name="T69" fmla="*/ 41 h 42"/>
                  <a:gd name="T70" fmla="*/ 25 w 27"/>
                  <a:gd name="T71" fmla="*/ 40 h 42"/>
                  <a:gd name="T72" fmla="*/ 25 w 27"/>
                  <a:gd name="T73" fmla="*/ 41 h 42"/>
                  <a:gd name="T74" fmla="*/ 26 w 27"/>
                  <a:gd name="T75" fmla="*/ 42 h 42"/>
                  <a:gd name="T76" fmla="*/ 27 w 27"/>
                  <a:gd name="T77" fmla="*/ 42 h 42"/>
                  <a:gd name="T78" fmla="*/ 27 w 27"/>
                  <a:gd name="T79" fmla="*/ 41 h 42"/>
                  <a:gd name="T80" fmla="*/ 27 w 27"/>
                  <a:gd name="T81" fmla="*/ 40 h 42"/>
                  <a:gd name="T82" fmla="*/ 27 w 27"/>
                  <a:gd name="T83"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42">
                    <a:moveTo>
                      <a:pt x="27" y="41"/>
                    </a:moveTo>
                    <a:lnTo>
                      <a:pt x="27" y="40"/>
                    </a:lnTo>
                    <a:lnTo>
                      <a:pt x="25" y="38"/>
                    </a:lnTo>
                    <a:lnTo>
                      <a:pt x="23" y="36"/>
                    </a:lnTo>
                    <a:lnTo>
                      <a:pt x="21" y="33"/>
                    </a:lnTo>
                    <a:lnTo>
                      <a:pt x="20" y="31"/>
                    </a:lnTo>
                    <a:lnTo>
                      <a:pt x="18" y="29"/>
                    </a:lnTo>
                    <a:lnTo>
                      <a:pt x="16" y="27"/>
                    </a:lnTo>
                    <a:lnTo>
                      <a:pt x="15" y="24"/>
                    </a:lnTo>
                    <a:lnTo>
                      <a:pt x="13" y="22"/>
                    </a:lnTo>
                    <a:lnTo>
                      <a:pt x="12" y="20"/>
                    </a:lnTo>
                    <a:lnTo>
                      <a:pt x="10" y="17"/>
                    </a:lnTo>
                    <a:lnTo>
                      <a:pt x="9" y="15"/>
                    </a:lnTo>
                    <a:lnTo>
                      <a:pt x="6" y="11"/>
                    </a:lnTo>
                    <a:lnTo>
                      <a:pt x="5" y="8"/>
                    </a:lnTo>
                    <a:lnTo>
                      <a:pt x="4" y="6"/>
                    </a:lnTo>
                    <a:lnTo>
                      <a:pt x="3" y="3"/>
                    </a:lnTo>
                    <a:lnTo>
                      <a:pt x="2" y="0"/>
                    </a:lnTo>
                    <a:lnTo>
                      <a:pt x="0" y="0"/>
                    </a:lnTo>
                    <a:lnTo>
                      <a:pt x="1" y="4"/>
                    </a:lnTo>
                    <a:lnTo>
                      <a:pt x="2" y="7"/>
                    </a:lnTo>
                    <a:lnTo>
                      <a:pt x="3" y="9"/>
                    </a:lnTo>
                    <a:lnTo>
                      <a:pt x="5" y="12"/>
                    </a:lnTo>
                    <a:lnTo>
                      <a:pt x="6" y="16"/>
                    </a:lnTo>
                    <a:lnTo>
                      <a:pt x="7" y="18"/>
                    </a:lnTo>
                    <a:lnTo>
                      <a:pt x="10" y="21"/>
                    </a:lnTo>
                    <a:lnTo>
                      <a:pt x="12" y="23"/>
                    </a:lnTo>
                    <a:lnTo>
                      <a:pt x="13" y="26"/>
                    </a:lnTo>
                    <a:lnTo>
                      <a:pt x="15" y="28"/>
                    </a:lnTo>
                    <a:lnTo>
                      <a:pt x="16" y="30"/>
                    </a:lnTo>
                    <a:lnTo>
                      <a:pt x="18" y="32"/>
                    </a:lnTo>
                    <a:lnTo>
                      <a:pt x="20" y="35"/>
                    </a:lnTo>
                    <a:lnTo>
                      <a:pt x="22" y="37"/>
                    </a:lnTo>
                    <a:lnTo>
                      <a:pt x="24" y="40"/>
                    </a:lnTo>
                    <a:lnTo>
                      <a:pt x="25" y="41"/>
                    </a:lnTo>
                    <a:lnTo>
                      <a:pt x="25" y="40"/>
                    </a:lnTo>
                    <a:lnTo>
                      <a:pt x="25" y="41"/>
                    </a:lnTo>
                    <a:lnTo>
                      <a:pt x="26" y="42"/>
                    </a:lnTo>
                    <a:lnTo>
                      <a:pt x="27" y="42"/>
                    </a:lnTo>
                    <a:lnTo>
                      <a:pt x="27" y="41"/>
                    </a:lnTo>
                    <a:lnTo>
                      <a:pt x="27" y="40"/>
                    </a:lnTo>
                    <a:lnTo>
                      <a:pt x="27"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3" name="Freeform 1191">
                <a:extLst>
                  <a:ext uri="{FF2B5EF4-FFF2-40B4-BE49-F238E27FC236}">
                    <a16:creationId xmlns:a16="http://schemas.microsoft.com/office/drawing/2014/main" id="{F52AEECB-0652-4649-DB2C-E8EF5D6AE052}"/>
                  </a:ext>
                </a:extLst>
              </p:cNvPr>
              <p:cNvSpPr>
                <a:spLocks/>
              </p:cNvSpPr>
              <p:nvPr/>
            </p:nvSpPr>
            <p:spPr bwMode="auto">
              <a:xfrm>
                <a:off x="3313" y="3793"/>
                <a:ext cx="43" cy="82"/>
              </a:xfrm>
              <a:custGeom>
                <a:avLst/>
                <a:gdLst>
                  <a:gd name="T0" fmla="*/ 4 w 130"/>
                  <a:gd name="T1" fmla="*/ 241 h 246"/>
                  <a:gd name="T2" fmla="*/ 10 w 130"/>
                  <a:gd name="T3" fmla="*/ 230 h 246"/>
                  <a:gd name="T4" fmla="*/ 15 w 130"/>
                  <a:gd name="T5" fmla="*/ 219 h 246"/>
                  <a:gd name="T6" fmla="*/ 21 w 130"/>
                  <a:gd name="T7" fmla="*/ 206 h 246"/>
                  <a:gd name="T8" fmla="*/ 28 w 130"/>
                  <a:gd name="T9" fmla="*/ 193 h 246"/>
                  <a:gd name="T10" fmla="*/ 36 w 130"/>
                  <a:gd name="T11" fmla="*/ 180 h 246"/>
                  <a:gd name="T12" fmla="*/ 43 w 130"/>
                  <a:gd name="T13" fmla="*/ 165 h 246"/>
                  <a:gd name="T14" fmla="*/ 52 w 130"/>
                  <a:gd name="T15" fmla="*/ 149 h 246"/>
                  <a:gd name="T16" fmla="*/ 60 w 130"/>
                  <a:gd name="T17" fmla="*/ 133 h 246"/>
                  <a:gd name="T18" fmla="*/ 69 w 130"/>
                  <a:gd name="T19" fmla="*/ 117 h 246"/>
                  <a:gd name="T20" fmla="*/ 78 w 130"/>
                  <a:gd name="T21" fmla="*/ 100 h 246"/>
                  <a:gd name="T22" fmla="*/ 87 w 130"/>
                  <a:gd name="T23" fmla="*/ 82 h 246"/>
                  <a:gd name="T24" fmla="*/ 97 w 130"/>
                  <a:gd name="T25" fmla="*/ 64 h 246"/>
                  <a:gd name="T26" fmla="*/ 106 w 130"/>
                  <a:gd name="T27" fmla="*/ 46 h 246"/>
                  <a:gd name="T28" fmla="*/ 116 w 130"/>
                  <a:gd name="T29" fmla="*/ 28 h 246"/>
                  <a:gd name="T30" fmla="*/ 125 w 130"/>
                  <a:gd name="T31" fmla="*/ 10 h 246"/>
                  <a:gd name="T32" fmla="*/ 128 w 130"/>
                  <a:gd name="T33" fmla="*/ 0 h 246"/>
                  <a:gd name="T34" fmla="*/ 119 w 130"/>
                  <a:gd name="T35" fmla="*/ 18 h 246"/>
                  <a:gd name="T36" fmla="*/ 109 w 130"/>
                  <a:gd name="T37" fmla="*/ 37 h 246"/>
                  <a:gd name="T38" fmla="*/ 100 w 130"/>
                  <a:gd name="T39" fmla="*/ 55 h 246"/>
                  <a:gd name="T40" fmla="*/ 91 w 130"/>
                  <a:gd name="T41" fmla="*/ 72 h 246"/>
                  <a:gd name="T42" fmla="*/ 81 w 130"/>
                  <a:gd name="T43" fmla="*/ 90 h 246"/>
                  <a:gd name="T44" fmla="*/ 72 w 130"/>
                  <a:gd name="T45" fmla="*/ 107 h 246"/>
                  <a:gd name="T46" fmla="*/ 63 w 130"/>
                  <a:gd name="T47" fmla="*/ 124 h 246"/>
                  <a:gd name="T48" fmla="*/ 55 w 130"/>
                  <a:gd name="T49" fmla="*/ 141 h 246"/>
                  <a:gd name="T50" fmla="*/ 46 w 130"/>
                  <a:gd name="T51" fmla="*/ 155 h 246"/>
                  <a:gd name="T52" fmla="*/ 38 w 130"/>
                  <a:gd name="T53" fmla="*/ 171 h 246"/>
                  <a:gd name="T54" fmla="*/ 31 w 130"/>
                  <a:gd name="T55" fmla="*/ 186 h 246"/>
                  <a:gd name="T56" fmla="*/ 23 w 130"/>
                  <a:gd name="T57" fmla="*/ 200 h 246"/>
                  <a:gd name="T58" fmla="*/ 17 w 130"/>
                  <a:gd name="T59" fmla="*/ 212 h 246"/>
                  <a:gd name="T60" fmla="*/ 11 w 130"/>
                  <a:gd name="T61" fmla="*/ 224 h 246"/>
                  <a:gd name="T62" fmla="*/ 5 w 130"/>
                  <a:gd name="T63" fmla="*/ 235 h 246"/>
                  <a:gd name="T64" fmla="*/ 0 w 130"/>
                  <a:gd name="T65" fmla="*/ 245 h 246"/>
                  <a:gd name="T66" fmla="*/ 1 w 130"/>
                  <a:gd name="T67" fmla="*/ 246 h 246"/>
                  <a:gd name="T68" fmla="*/ 2 w 130"/>
                  <a:gd name="T69"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0" h="246">
                    <a:moveTo>
                      <a:pt x="2" y="246"/>
                    </a:moveTo>
                    <a:lnTo>
                      <a:pt x="4" y="241"/>
                    </a:lnTo>
                    <a:lnTo>
                      <a:pt x="7" y="235"/>
                    </a:lnTo>
                    <a:lnTo>
                      <a:pt x="10" y="230"/>
                    </a:lnTo>
                    <a:lnTo>
                      <a:pt x="13" y="225"/>
                    </a:lnTo>
                    <a:lnTo>
                      <a:pt x="15" y="219"/>
                    </a:lnTo>
                    <a:lnTo>
                      <a:pt x="18" y="212"/>
                    </a:lnTo>
                    <a:lnTo>
                      <a:pt x="21" y="206"/>
                    </a:lnTo>
                    <a:lnTo>
                      <a:pt x="25" y="200"/>
                    </a:lnTo>
                    <a:lnTo>
                      <a:pt x="28" y="193"/>
                    </a:lnTo>
                    <a:lnTo>
                      <a:pt x="33" y="186"/>
                    </a:lnTo>
                    <a:lnTo>
                      <a:pt x="36" y="180"/>
                    </a:lnTo>
                    <a:lnTo>
                      <a:pt x="40" y="172"/>
                    </a:lnTo>
                    <a:lnTo>
                      <a:pt x="43" y="165"/>
                    </a:lnTo>
                    <a:lnTo>
                      <a:pt x="47" y="156"/>
                    </a:lnTo>
                    <a:lnTo>
                      <a:pt x="52" y="149"/>
                    </a:lnTo>
                    <a:lnTo>
                      <a:pt x="56" y="141"/>
                    </a:lnTo>
                    <a:lnTo>
                      <a:pt x="60" y="133"/>
                    </a:lnTo>
                    <a:lnTo>
                      <a:pt x="65" y="125"/>
                    </a:lnTo>
                    <a:lnTo>
                      <a:pt x="69" y="117"/>
                    </a:lnTo>
                    <a:lnTo>
                      <a:pt x="74" y="108"/>
                    </a:lnTo>
                    <a:lnTo>
                      <a:pt x="78" y="100"/>
                    </a:lnTo>
                    <a:lnTo>
                      <a:pt x="83" y="91"/>
                    </a:lnTo>
                    <a:lnTo>
                      <a:pt x="87" y="82"/>
                    </a:lnTo>
                    <a:lnTo>
                      <a:pt x="93" y="73"/>
                    </a:lnTo>
                    <a:lnTo>
                      <a:pt x="97" y="64"/>
                    </a:lnTo>
                    <a:lnTo>
                      <a:pt x="102" y="56"/>
                    </a:lnTo>
                    <a:lnTo>
                      <a:pt x="106" y="46"/>
                    </a:lnTo>
                    <a:lnTo>
                      <a:pt x="112" y="38"/>
                    </a:lnTo>
                    <a:lnTo>
                      <a:pt x="116" y="28"/>
                    </a:lnTo>
                    <a:lnTo>
                      <a:pt x="121" y="19"/>
                    </a:lnTo>
                    <a:lnTo>
                      <a:pt x="125" y="10"/>
                    </a:lnTo>
                    <a:lnTo>
                      <a:pt x="130" y="1"/>
                    </a:lnTo>
                    <a:lnTo>
                      <a:pt x="128" y="0"/>
                    </a:lnTo>
                    <a:lnTo>
                      <a:pt x="124" y="9"/>
                    </a:lnTo>
                    <a:lnTo>
                      <a:pt x="119" y="18"/>
                    </a:lnTo>
                    <a:lnTo>
                      <a:pt x="115" y="27"/>
                    </a:lnTo>
                    <a:lnTo>
                      <a:pt x="109" y="37"/>
                    </a:lnTo>
                    <a:lnTo>
                      <a:pt x="105" y="46"/>
                    </a:lnTo>
                    <a:lnTo>
                      <a:pt x="100" y="55"/>
                    </a:lnTo>
                    <a:lnTo>
                      <a:pt x="96" y="64"/>
                    </a:lnTo>
                    <a:lnTo>
                      <a:pt x="91" y="72"/>
                    </a:lnTo>
                    <a:lnTo>
                      <a:pt x="86" y="82"/>
                    </a:lnTo>
                    <a:lnTo>
                      <a:pt x="81" y="90"/>
                    </a:lnTo>
                    <a:lnTo>
                      <a:pt x="77" y="99"/>
                    </a:lnTo>
                    <a:lnTo>
                      <a:pt x="72" y="107"/>
                    </a:lnTo>
                    <a:lnTo>
                      <a:pt x="67" y="115"/>
                    </a:lnTo>
                    <a:lnTo>
                      <a:pt x="63" y="124"/>
                    </a:lnTo>
                    <a:lnTo>
                      <a:pt x="59" y="132"/>
                    </a:lnTo>
                    <a:lnTo>
                      <a:pt x="55" y="141"/>
                    </a:lnTo>
                    <a:lnTo>
                      <a:pt x="51" y="148"/>
                    </a:lnTo>
                    <a:lnTo>
                      <a:pt x="46" y="155"/>
                    </a:lnTo>
                    <a:lnTo>
                      <a:pt x="42" y="164"/>
                    </a:lnTo>
                    <a:lnTo>
                      <a:pt x="38" y="171"/>
                    </a:lnTo>
                    <a:lnTo>
                      <a:pt x="34" y="179"/>
                    </a:lnTo>
                    <a:lnTo>
                      <a:pt x="31" y="186"/>
                    </a:lnTo>
                    <a:lnTo>
                      <a:pt x="27" y="192"/>
                    </a:lnTo>
                    <a:lnTo>
                      <a:pt x="23" y="200"/>
                    </a:lnTo>
                    <a:lnTo>
                      <a:pt x="20" y="206"/>
                    </a:lnTo>
                    <a:lnTo>
                      <a:pt x="17" y="212"/>
                    </a:lnTo>
                    <a:lnTo>
                      <a:pt x="14" y="219"/>
                    </a:lnTo>
                    <a:lnTo>
                      <a:pt x="11" y="224"/>
                    </a:lnTo>
                    <a:lnTo>
                      <a:pt x="7" y="229"/>
                    </a:lnTo>
                    <a:lnTo>
                      <a:pt x="5" y="235"/>
                    </a:lnTo>
                    <a:lnTo>
                      <a:pt x="3" y="240"/>
                    </a:lnTo>
                    <a:lnTo>
                      <a:pt x="0" y="245"/>
                    </a:lnTo>
                    <a:lnTo>
                      <a:pt x="0" y="246"/>
                    </a:lnTo>
                    <a:lnTo>
                      <a:pt x="1" y="246"/>
                    </a:lnTo>
                    <a:lnTo>
                      <a:pt x="2" y="246"/>
                    </a:lnTo>
                    <a:lnTo>
                      <a:pt x="2"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4" name="Freeform 1192">
                <a:extLst>
                  <a:ext uri="{FF2B5EF4-FFF2-40B4-BE49-F238E27FC236}">
                    <a16:creationId xmlns:a16="http://schemas.microsoft.com/office/drawing/2014/main" id="{580345E8-3273-6E4E-E022-1A8D5DEA85F8}"/>
                  </a:ext>
                </a:extLst>
              </p:cNvPr>
              <p:cNvSpPr>
                <a:spLocks/>
              </p:cNvSpPr>
              <p:nvPr/>
            </p:nvSpPr>
            <p:spPr bwMode="auto">
              <a:xfrm>
                <a:off x="3312" y="3875"/>
                <a:ext cx="34" cy="12"/>
              </a:xfrm>
              <a:custGeom>
                <a:avLst/>
                <a:gdLst>
                  <a:gd name="T0" fmla="*/ 101 w 101"/>
                  <a:gd name="T1" fmla="*/ 33 h 37"/>
                  <a:gd name="T2" fmla="*/ 95 w 101"/>
                  <a:gd name="T3" fmla="*/ 33 h 37"/>
                  <a:gd name="T4" fmla="*/ 87 w 101"/>
                  <a:gd name="T5" fmla="*/ 33 h 37"/>
                  <a:gd name="T6" fmla="*/ 79 w 101"/>
                  <a:gd name="T7" fmla="*/ 33 h 37"/>
                  <a:gd name="T8" fmla="*/ 70 w 101"/>
                  <a:gd name="T9" fmla="*/ 33 h 37"/>
                  <a:gd name="T10" fmla="*/ 61 w 101"/>
                  <a:gd name="T11" fmla="*/ 35 h 37"/>
                  <a:gd name="T12" fmla="*/ 51 w 101"/>
                  <a:gd name="T13" fmla="*/ 35 h 37"/>
                  <a:gd name="T14" fmla="*/ 42 w 101"/>
                  <a:gd name="T15" fmla="*/ 33 h 37"/>
                  <a:gd name="T16" fmla="*/ 34 w 101"/>
                  <a:gd name="T17" fmla="*/ 33 h 37"/>
                  <a:gd name="T18" fmla="*/ 25 w 101"/>
                  <a:gd name="T19" fmla="*/ 31 h 37"/>
                  <a:gd name="T20" fmla="*/ 18 w 101"/>
                  <a:gd name="T21" fmla="*/ 30 h 37"/>
                  <a:gd name="T22" fmla="*/ 13 w 101"/>
                  <a:gd name="T23" fmla="*/ 28 h 37"/>
                  <a:gd name="T24" fmla="*/ 7 w 101"/>
                  <a:gd name="T25" fmla="*/ 24 h 37"/>
                  <a:gd name="T26" fmla="*/ 3 w 101"/>
                  <a:gd name="T27" fmla="*/ 20 h 37"/>
                  <a:gd name="T28" fmla="*/ 2 w 101"/>
                  <a:gd name="T29" fmla="*/ 15 h 37"/>
                  <a:gd name="T30" fmla="*/ 2 w 101"/>
                  <a:gd name="T31" fmla="*/ 8 h 37"/>
                  <a:gd name="T32" fmla="*/ 4 w 101"/>
                  <a:gd name="T33" fmla="*/ 0 h 37"/>
                  <a:gd name="T34" fmla="*/ 2 w 101"/>
                  <a:gd name="T35" fmla="*/ 0 h 37"/>
                  <a:gd name="T36" fmla="*/ 0 w 101"/>
                  <a:gd name="T37" fmla="*/ 8 h 37"/>
                  <a:gd name="T38" fmla="*/ 0 w 101"/>
                  <a:gd name="T39" fmla="*/ 16 h 37"/>
                  <a:gd name="T40" fmla="*/ 2 w 101"/>
                  <a:gd name="T41" fmla="*/ 21 h 37"/>
                  <a:gd name="T42" fmla="*/ 6 w 101"/>
                  <a:gd name="T43" fmla="*/ 26 h 37"/>
                  <a:gd name="T44" fmla="*/ 12 w 101"/>
                  <a:gd name="T45" fmla="*/ 29 h 37"/>
                  <a:gd name="T46" fmla="*/ 18 w 101"/>
                  <a:gd name="T47" fmla="*/ 32 h 37"/>
                  <a:gd name="T48" fmla="*/ 25 w 101"/>
                  <a:gd name="T49" fmla="*/ 35 h 37"/>
                  <a:gd name="T50" fmla="*/ 34 w 101"/>
                  <a:gd name="T51" fmla="*/ 36 h 37"/>
                  <a:gd name="T52" fmla="*/ 42 w 101"/>
                  <a:gd name="T53" fmla="*/ 36 h 37"/>
                  <a:gd name="T54" fmla="*/ 51 w 101"/>
                  <a:gd name="T55" fmla="*/ 37 h 37"/>
                  <a:gd name="T56" fmla="*/ 61 w 101"/>
                  <a:gd name="T57" fmla="*/ 37 h 37"/>
                  <a:gd name="T58" fmla="*/ 70 w 101"/>
                  <a:gd name="T59" fmla="*/ 36 h 37"/>
                  <a:gd name="T60" fmla="*/ 79 w 101"/>
                  <a:gd name="T61" fmla="*/ 36 h 37"/>
                  <a:gd name="T62" fmla="*/ 87 w 101"/>
                  <a:gd name="T63" fmla="*/ 36 h 37"/>
                  <a:gd name="T64" fmla="*/ 95 w 101"/>
                  <a:gd name="T65" fmla="*/ 36 h 37"/>
                  <a:gd name="T66" fmla="*/ 101 w 101"/>
                  <a:gd name="T67" fmla="*/ 36 h 37"/>
                  <a:gd name="T68" fmla="*/ 101 w 101"/>
                  <a:gd name="T69"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37">
                    <a:moveTo>
                      <a:pt x="101" y="33"/>
                    </a:moveTo>
                    <a:lnTo>
                      <a:pt x="95" y="33"/>
                    </a:lnTo>
                    <a:lnTo>
                      <a:pt x="87" y="33"/>
                    </a:lnTo>
                    <a:lnTo>
                      <a:pt x="79" y="33"/>
                    </a:lnTo>
                    <a:lnTo>
                      <a:pt x="70" y="33"/>
                    </a:lnTo>
                    <a:lnTo>
                      <a:pt x="61" y="35"/>
                    </a:lnTo>
                    <a:lnTo>
                      <a:pt x="51" y="35"/>
                    </a:lnTo>
                    <a:lnTo>
                      <a:pt x="42" y="33"/>
                    </a:lnTo>
                    <a:lnTo>
                      <a:pt x="34" y="33"/>
                    </a:lnTo>
                    <a:lnTo>
                      <a:pt x="25" y="31"/>
                    </a:lnTo>
                    <a:lnTo>
                      <a:pt x="18" y="30"/>
                    </a:lnTo>
                    <a:lnTo>
                      <a:pt x="13" y="28"/>
                    </a:lnTo>
                    <a:lnTo>
                      <a:pt x="7" y="24"/>
                    </a:lnTo>
                    <a:lnTo>
                      <a:pt x="3" y="20"/>
                    </a:lnTo>
                    <a:lnTo>
                      <a:pt x="2" y="15"/>
                    </a:lnTo>
                    <a:lnTo>
                      <a:pt x="2" y="8"/>
                    </a:lnTo>
                    <a:lnTo>
                      <a:pt x="4" y="0"/>
                    </a:lnTo>
                    <a:lnTo>
                      <a:pt x="2" y="0"/>
                    </a:lnTo>
                    <a:lnTo>
                      <a:pt x="0" y="8"/>
                    </a:lnTo>
                    <a:lnTo>
                      <a:pt x="0" y="16"/>
                    </a:lnTo>
                    <a:lnTo>
                      <a:pt x="2" y="21"/>
                    </a:lnTo>
                    <a:lnTo>
                      <a:pt x="6" y="26"/>
                    </a:lnTo>
                    <a:lnTo>
                      <a:pt x="12" y="29"/>
                    </a:lnTo>
                    <a:lnTo>
                      <a:pt x="18" y="32"/>
                    </a:lnTo>
                    <a:lnTo>
                      <a:pt x="25" y="35"/>
                    </a:lnTo>
                    <a:lnTo>
                      <a:pt x="34" y="36"/>
                    </a:lnTo>
                    <a:lnTo>
                      <a:pt x="42" y="36"/>
                    </a:lnTo>
                    <a:lnTo>
                      <a:pt x="51" y="37"/>
                    </a:lnTo>
                    <a:lnTo>
                      <a:pt x="61" y="37"/>
                    </a:lnTo>
                    <a:lnTo>
                      <a:pt x="70" y="36"/>
                    </a:lnTo>
                    <a:lnTo>
                      <a:pt x="79" y="36"/>
                    </a:lnTo>
                    <a:lnTo>
                      <a:pt x="87" y="36"/>
                    </a:lnTo>
                    <a:lnTo>
                      <a:pt x="95" y="36"/>
                    </a:lnTo>
                    <a:lnTo>
                      <a:pt x="101" y="36"/>
                    </a:lnTo>
                    <a:lnTo>
                      <a:pt x="101"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5" name="Freeform 1193">
                <a:extLst>
                  <a:ext uri="{FF2B5EF4-FFF2-40B4-BE49-F238E27FC236}">
                    <a16:creationId xmlns:a16="http://schemas.microsoft.com/office/drawing/2014/main" id="{B2DE20ED-8DF8-971A-6E07-FEE65D2B7E77}"/>
                  </a:ext>
                </a:extLst>
              </p:cNvPr>
              <p:cNvSpPr>
                <a:spLocks/>
              </p:cNvSpPr>
              <p:nvPr/>
            </p:nvSpPr>
            <p:spPr bwMode="auto">
              <a:xfrm>
                <a:off x="3346" y="3878"/>
                <a:ext cx="45" cy="10"/>
              </a:xfrm>
              <a:custGeom>
                <a:avLst/>
                <a:gdLst>
                  <a:gd name="T0" fmla="*/ 131 w 134"/>
                  <a:gd name="T1" fmla="*/ 0 h 31"/>
                  <a:gd name="T2" fmla="*/ 131 w 134"/>
                  <a:gd name="T3" fmla="*/ 0 h 31"/>
                  <a:gd name="T4" fmla="*/ 124 w 134"/>
                  <a:gd name="T5" fmla="*/ 7 h 31"/>
                  <a:gd name="T6" fmla="*/ 117 w 134"/>
                  <a:gd name="T7" fmla="*/ 13 h 31"/>
                  <a:gd name="T8" fmla="*/ 109 w 134"/>
                  <a:gd name="T9" fmla="*/ 17 h 31"/>
                  <a:gd name="T10" fmla="*/ 101 w 134"/>
                  <a:gd name="T11" fmla="*/ 21 h 31"/>
                  <a:gd name="T12" fmla="*/ 94 w 134"/>
                  <a:gd name="T13" fmla="*/ 23 h 31"/>
                  <a:gd name="T14" fmla="*/ 85 w 134"/>
                  <a:gd name="T15" fmla="*/ 26 h 31"/>
                  <a:gd name="T16" fmla="*/ 77 w 134"/>
                  <a:gd name="T17" fmla="*/ 28 h 31"/>
                  <a:gd name="T18" fmla="*/ 67 w 134"/>
                  <a:gd name="T19" fmla="*/ 28 h 31"/>
                  <a:gd name="T20" fmla="*/ 59 w 134"/>
                  <a:gd name="T21" fmla="*/ 29 h 31"/>
                  <a:gd name="T22" fmla="*/ 49 w 134"/>
                  <a:gd name="T23" fmla="*/ 28 h 31"/>
                  <a:gd name="T24" fmla="*/ 41 w 134"/>
                  <a:gd name="T25" fmla="*/ 28 h 31"/>
                  <a:gd name="T26" fmla="*/ 33 w 134"/>
                  <a:gd name="T27" fmla="*/ 27 h 31"/>
                  <a:gd name="T28" fmla="*/ 24 w 134"/>
                  <a:gd name="T29" fmla="*/ 26 h 31"/>
                  <a:gd name="T30" fmla="*/ 16 w 134"/>
                  <a:gd name="T31" fmla="*/ 25 h 31"/>
                  <a:gd name="T32" fmla="*/ 7 w 134"/>
                  <a:gd name="T33" fmla="*/ 23 h 31"/>
                  <a:gd name="T34" fmla="*/ 0 w 134"/>
                  <a:gd name="T35" fmla="*/ 23 h 31"/>
                  <a:gd name="T36" fmla="*/ 0 w 134"/>
                  <a:gd name="T37" fmla="*/ 26 h 31"/>
                  <a:gd name="T38" fmla="*/ 7 w 134"/>
                  <a:gd name="T39" fmla="*/ 26 h 31"/>
                  <a:gd name="T40" fmla="*/ 16 w 134"/>
                  <a:gd name="T41" fmla="*/ 27 h 31"/>
                  <a:gd name="T42" fmla="*/ 23 w 134"/>
                  <a:gd name="T43" fmla="*/ 28 h 31"/>
                  <a:gd name="T44" fmla="*/ 33 w 134"/>
                  <a:gd name="T45" fmla="*/ 29 h 31"/>
                  <a:gd name="T46" fmla="*/ 41 w 134"/>
                  <a:gd name="T47" fmla="*/ 30 h 31"/>
                  <a:gd name="T48" fmla="*/ 49 w 134"/>
                  <a:gd name="T49" fmla="*/ 30 h 31"/>
                  <a:gd name="T50" fmla="*/ 59 w 134"/>
                  <a:gd name="T51" fmla="*/ 31 h 31"/>
                  <a:gd name="T52" fmla="*/ 67 w 134"/>
                  <a:gd name="T53" fmla="*/ 30 h 31"/>
                  <a:gd name="T54" fmla="*/ 77 w 134"/>
                  <a:gd name="T55" fmla="*/ 30 h 31"/>
                  <a:gd name="T56" fmla="*/ 85 w 134"/>
                  <a:gd name="T57" fmla="*/ 28 h 31"/>
                  <a:gd name="T58" fmla="*/ 94 w 134"/>
                  <a:gd name="T59" fmla="*/ 26 h 31"/>
                  <a:gd name="T60" fmla="*/ 102 w 134"/>
                  <a:gd name="T61" fmla="*/ 23 h 31"/>
                  <a:gd name="T62" fmla="*/ 110 w 134"/>
                  <a:gd name="T63" fmla="*/ 19 h 31"/>
                  <a:gd name="T64" fmla="*/ 119 w 134"/>
                  <a:gd name="T65" fmla="*/ 15 h 31"/>
                  <a:gd name="T66" fmla="*/ 125 w 134"/>
                  <a:gd name="T67" fmla="*/ 9 h 31"/>
                  <a:gd name="T68" fmla="*/ 132 w 134"/>
                  <a:gd name="T69" fmla="*/ 1 h 31"/>
                  <a:gd name="T70" fmla="*/ 132 w 134"/>
                  <a:gd name="T71" fmla="*/ 1 h 31"/>
                  <a:gd name="T72" fmla="*/ 132 w 134"/>
                  <a:gd name="T73" fmla="*/ 1 h 31"/>
                  <a:gd name="T74" fmla="*/ 134 w 134"/>
                  <a:gd name="T75" fmla="*/ 0 h 31"/>
                  <a:gd name="T76" fmla="*/ 132 w 134"/>
                  <a:gd name="T77" fmla="*/ 0 h 31"/>
                  <a:gd name="T78" fmla="*/ 132 w 134"/>
                  <a:gd name="T79" fmla="*/ 0 h 31"/>
                  <a:gd name="T80" fmla="*/ 131 w 134"/>
                  <a:gd name="T8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4" h="31">
                    <a:moveTo>
                      <a:pt x="131" y="0"/>
                    </a:moveTo>
                    <a:lnTo>
                      <a:pt x="131" y="0"/>
                    </a:lnTo>
                    <a:lnTo>
                      <a:pt x="124" y="7"/>
                    </a:lnTo>
                    <a:lnTo>
                      <a:pt x="117" y="13"/>
                    </a:lnTo>
                    <a:lnTo>
                      <a:pt x="109" y="17"/>
                    </a:lnTo>
                    <a:lnTo>
                      <a:pt x="101" y="21"/>
                    </a:lnTo>
                    <a:lnTo>
                      <a:pt x="94" y="23"/>
                    </a:lnTo>
                    <a:lnTo>
                      <a:pt x="85" y="26"/>
                    </a:lnTo>
                    <a:lnTo>
                      <a:pt x="77" y="28"/>
                    </a:lnTo>
                    <a:lnTo>
                      <a:pt x="67" y="28"/>
                    </a:lnTo>
                    <a:lnTo>
                      <a:pt x="59" y="29"/>
                    </a:lnTo>
                    <a:lnTo>
                      <a:pt x="49" y="28"/>
                    </a:lnTo>
                    <a:lnTo>
                      <a:pt x="41" y="28"/>
                    </a:lnTo>
                    <a:lnTo>
                      <a:pt x="33" y="27"/>
                    </a:lnTo>
                    <a:lnTo>
                      <a:pt x="24" y="26"/>
                    </a:lnTo>
                    <a:lnTo>
                      <a:pt x="16" y="25"/>
                    </a:lnTo>
                    <a:lnTo>
                      <a:pt x="7" y="23"/>
                    </a:lnTo>
                    <a:lnTo>
                      <a:pt x="0" y="23"/>
                    </a:lnTo>
                    <a:lnTo>
                      <a:pt x="0" y="26"/>
                    </a:lnTo>
                    <a:lnTo>
                      <a:pt x="7" y="26"/>
                    </a:lnTo>
                    <a:lnTo>
                      <a:pt x="16" y="27"/>
                    </a:lnTo>
                    <a:lnTo>
                      <a:pt x="23" y="28"/>
                    </a:lnTo>
                    <a:lnTo>
                      <a:pt x="33" y="29"/>
                    </a:lnTo>
                    <a:lnTo>
                      <a:pt x="41" y="30"/>
                    </a:lnTo>
                    <a:lnTo>
                      <a:pt x="49" y="30"/>
                    </a:lnTo>
                    <a:lnTo>
                      <a:pt x="59" y="31"/>
                    </a:lnTo>
                    <a:lnTo>
                      <a:pt x="67" y="30"/>
                    </a:lnTo>
                    <a:lnTo>
                      <a:pt x="77" y="30"/>
                    </a:lnTo>
                    <a:lnTo>
                      <a:pt x="85" y="28"/>
                    </a:lnTo>
                    <a:lnTo>
                      <a:pt x="94" y="26"/>
                    </a:lnTo>
                    <a:lnTo>
                      <a:pt x="102" y="23"/>
                    </a:lnTo>
                    <a:lnTo>
                      <a:pt x="110" y="19"/>
                    </a:lnTo>
                    <a:lnTo>
                      <a:pt x="119" y="15"/>
                    </a:lnTo>
                    <a:lnTo>
                      <a:pt x="125" y="9"/>
                    </a:lnTo>
                    <a:lnTo>
                      <a:pt x="132" y="1"/>
                    </a:lnTo>
                    <a:lnTo>
                      <a:pt x="132" y="1"/>
                    </a:lnTo>
                    <a:lnTo>
                      <a:pt x="132" y="1"/>
                    </a:lnTo>
                    <a:lnTo>
                      <a:pt x="134" y="0"/>
                    </a:lnTo>
                    <a:lnTo>
                      <a:pt x="132" y="0"/>
                    </a:lnTo>
                    <a:lnTo>
                      <a:pt x="132" y="0"/>
                    </a:lnTo>
                    <a:lnTo>
                      <a:pt x="1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6" name="Freeform 1194">
                <a:extLst>
                  <a:ext uri="{FF2B5EF4-FFF2-40B4-BE49-F238E27FC236}">
                    <a16:creationId xmlns:a16="http://schemas.microsoft.com/office/drawing/2014/main" id="{6FAA6BFF-889B-25FF-E1A0-5880F502681B}"/>
                  </a:ext>
                </a:extLst>
              </p:cNvPr>
              <p:cNvSpPr>
                <a:spLocks/>
              </p:cNvSpPr>
              <p:nvPr/>
            </p:nvSpPr>
            <p:spPr bwMode="auto">
              <a:xfrm>
                <a:off x="3380" y="3864"/>
                <a:ext cx="14" cy="14"/>
              </a:xfrm>
              <a:custGeom>
                <a:avLst/>
                <a:gdLst>
                  <a:gd name="T0" fmla="*/ 0 w 40"/>
                  <a:gd name="T1" fmla="*/ 2 h 43"/>
                  <a:gd name="T2" fmla="*/ 4 w 40"/>
                  <a:gd name="T3" fmla="*/ 2 h 43"/>
                  <a:gd name="T4" fmla="*/ 9 w 40"/>
                  <a:gd name="T5" fmla="*/ 2 h 43"/>
                  <a:gd name="T6" fmla="*/ 15 w 40"/>
                  <a:gd name="T7" fmla="*/ 2 h 43"/>
                  <a:gd name="T8" fmla="*/ 19 w 40"/>
                  <a:gd name="T9" fmla="*/ 2 h 43"/>
                  <a:gd name="T10" fmla="*/ 23 w 40"/>
                  <a:gd name="T11" fmla="*/ 3 h 43"/>
                  <a:gd name="T12" fmla="*/ 27 w 40"/>
                  <a:gd name="T13" fmla="*/ 5 h 43"/>
                  <a:gd name="T14" fmla="*/ 30 w 40"/>
                  <a:gd name="T15" fmla="*/ 6 h 43"/>
                  <a:gd name="T16" fmla="*/ 34 w 40"/>
                  <a:gd name="T17" fmla="*/ 7 h 43"/>
                  <a:gd name="T18" fmla="*/ 36 w 40"/>
                  <a:gd name="T19" fmla="*/ 9 h 43"/>
                  <a:gd name="T20" fmla="*/ 38 w 40"/>
                  <a:gd name="T21" fmla="*/ 12 h 43"/>
                  <a:gd name="T22" fmla="*/ 38 w 40"/>
                  <a:gd name="T23" fmla="*/ 15 h 43"/>
                  <a:gd name="T24" fmla="*/ 39 w 40"/>
                  <a:gd name="T25" fmla="*/ 19 h 43"/>
                  <a:gd name="T26" fmla="*/ 38 w 40"/>
                  <a:gd name="T27" fmla="*/ 23 h 43"/>
                  <a:gd name="T28" fmla="*/ 36 w 40"/>
                  <a:gd name="T29" fmla="*/ 29 h 43"/>
                  <a:gd name="T30" fmla="*/ 34 w 40"/>
                  <a:gd name="T31" fmla="*/ 35 h 43"/>
                  <a:gd name="T32" fmla="*/ 30 w 40"/>
                  <a:gd name="T33" fmla="*/ 42 h 43"/>
                  <a:gd name="T34" fmla="*/ 32 w 40"/>
                  <a:gd name="T35" fmla="*/ 43 h 43"/>
                  <a:gd name="T36" fmla="*/ 36 w 40"/>
                  <a:gd name="T37" fmla="*/ 36 h 43"/>
                  <a:gd name="T38" fmla="*/ 38 w 40"/>
                  <a:gd name="T39" fmla="*/ 30 h 43"/>
                  <a:gd name="T40" fmla="*/ 40 w 40"/>
                  <a:gd name="T41" fmla="*/ 23 h 43"/>
                  <a:gd name="T42" fmla="*/ 40 w 40"/>
                  <a:gd name="T43" fmla="*/ 19 h 43"/>
                  <a:gd name="T44" fmla="*/ 40 w 40"/>
                  <a:gd name="T45" fmla="*/ 14 h 43"/>
                  <a:gd name="T46" fmla="*/ 39 w 40"/>
                  <a:gd name="T47" fmla="*/ 11 h 43"/>
                  <a:gd name="T48" fmla="*/ 37 w 40"/>
                  <a:gd name="T49" fmla="*/ 8 h 43"/>
                  <a:gd name="T50" fmla="*/ 35 w 40"/>
                  <a:gd name="T51" fmla="*/ 6 h 43"/>
                  <a:gd name="T52" fmla="*/ 32 w 40"/>
                  <a:gd name="T53" fmla="*/ 3 h 43"/>
                  <a:gd name="T54" fmla="*/ 27 w 40"/>
                  <a:gd name="T55" fmla="*/ 2 h 43"/>
                  <a:gd name="T56" fmla="*/ 24 w 40"/>
                  <a:gd name="T57" fmla="*/ 1 h 43"/>
                  <a:gd name="T58" fmla="*/ 19 w 40"/>
                  <a:gd name="T59" fmla="*/ 0 h 43"/>
                  <a:gd name="T60" fmla="*/ 15 w 40"/>
                  <a:gd name="T61" fmla="*/ 0 h 43"/>
                  <a:gd name="T62" fmla="*/ 9 w 40"/>
                  <a:gd name="T63" fmla="*/ 0 h 43"/>
                  <a:gd name="T64" fmla="*/ 4 w 40"/>
                  <a:gd name="T65" fmla="*/ 0 h 43"/>
                  <a:gd name="T66" fmla="*/ 0 w 40"/>
                  <a:gd name="T67" fmla="*/ 0 h 43"/>
                  <a:gd name="T68" fmla="*/ 0 w 40"/>
                  <a:gd name="T69"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3">
                    <a:moveTo>
                      <a:pt x="0" y="2"/>
                    </a:moveTo>
                    <a:lnTo>
                      <a:pt x="4" y="2"/>
                    </a:lnTo>
                    <a:lnTo>
                      <a:pt x="9" y="2"/>
                    </a:lnTo>
                    <a:lnTo>
                      <a:pt x="15" y="2"/>
                    </a:lnTo>
                    <a:lnTo>
                      <a:pt x="19" y="2"/>
                    </a:lnTo>
                    <a:lnTo>
                      <a:pt x="23" y="3"/>
                    </a:lnTo>
                    <a:lnTo>
                      <a:pt x="27" y="5"/>
                    </a:lnTo>
                    <a:lnTo>
                      <a:pt x="30" y="6"/>
                    </a:lnTo>
                    <a:lnTo>
                      <a:pt x="34" y="7"/>
                    </a:lnTo>
                    <a:lnTo>
                      <a:pt x="36" y="9"/>
                    </a:lnTo>
                    <a:lnTo>
                      <a:pt x="38" y="12"/>
                    </a:lnTo>
                    <a:lnTo>
                      <a:pt x="38" y="15"/>
                    </a:lnTo>
                    <a:lnTo>
                      <a:pt x="39" y="19"/>
                    </a:lnTo>
                    <a:lnTo>
                      <a:pt x="38" y="23"/>
                    </a:lnTo>
                    <a:lnTo>
                      <a:pt x="36" y="29"/>
                    </a:lnTo>
                    <a:lnTo>
                      <a:pt x="34" y="35"/>
                    </a:lnTo>
                    <a:lnTo>
                      <a:pt x="30" y="42"/>
                    </a:lnTo>
                    <a:lnTo>
                      <a:pt x="32" y="43"/>
                    </a:lnTo>
                    <a:lnTo>
                      <a:pt x="36" y="36"/>
                    </a:lnTo>
                    <a:lnTo>
                      <a:pt x="38" y="30"/>
                    </a:lnTo>
                    <a:lnTo>
                      <a:pt x="40" y="23"/>
                    </a:lnTo>
                    <a:lnTo>
                      <a:pt x="40" y="19"/>
                    </a:lnTo>
                    <a:lnTo>
                      <a:pt x="40" y="14"/>
                    </a:lnTo>
                    <a:lnTo>
                      <a:pt x="39" y="11"/>
                    </a:lnTo>
                    <a:lnTo>
                      <a:pt x="37" y="8"/>
                    </a:lnTo>
                    <a:lnTo>
                      <a:pt x="35" y="6"/>
                    </a:lnTo>
                    <a:lnTo>
                      <a:pt x="32" y="3"/>
                    </a:lnTo>
                    <a:lnTo>
                      <a:pt x="27" y="2"/>
                    </a:lnTo>
                    <a:lnTo>
                      <a:pt x="24" y="1"/>
                    </a:lnTo>
                    <a:lnTo>
                      <a:pt x="19" y="0"/>
                    </a:lnTo>
                    <a:lnTo>
                      <a:pt x="15" y="0"/>
                    </a:lnTo>
                    <a:lnTo>
                      <a:pt x="9" y="0"/>
                    </a:lnTo>
                    <a:lnTo>
                      <a:pt x="4" y="0"/>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7" name="Freeform 1195">
                <a:extLst>
                  <a:ext uri="{FF2B5EF4-FFF2-40B4-BE49-F238E27FC236}">
                    <a16:creationId xmlns:a16="http://schemas.microsoft.com/office/drawing/2014/main" id="{EFF96012-0AAB-2187-41FD-DF13758B13F9}"/>
                  </a:ext>
                </a:extLst>
              </p:cNvPr>
              <p:cNvSpPr>
                <a:spLocks/>
              </p:cNvSpPr>
              <p:nvPr/>
            </p:nvSpPr>
            <p:spPr bwMode="auto">
              <a:xfrm>
                <a:off x="3380" y="3864"/>
                <a:ext cx="1" cy="1"/>
              </a:xfrm>
              <a:custGeom>
                <a:avLst/>
                <a:gdLst>
                  <a:gd name="T0" fmla="*/ 0 h 2"/>
                  <a:gd name="T1" fmla="*/ 0 h 2"/>
                  <a:gd name="T2" fmla="*/ 1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1"/>
                    </a:lnTo>
                    <a:lnTo>
                      <a:pt x="0" y="2"/>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8" name="Freeform 1196">
                <a:extLst>
                  <a:ext uri="{FF2B5EF4-FFF2-40B4-BE49-F238E27FC236}">
                    <a16:creationId xmlns:a16="http://schemas.microsoft.com/office/drawing/2014/main" id="{4B10E869-A4D7-CD5D-553A-101DB0F06165}"/>
                  </a:ext>
                </a:extLst>
              </p:cNvPr>
              <p:cNvSpPr>
                <a:spLocks/>
              </p:cNvSpPr>
              <p:nvPr/>
            </p:nvSpPr>
            <p:spPr bwMode="auto">
              <a:xfrm>
                <a:off x="3323" y="3949"/>
                <a:ext cx="93" cy="35"/>
              </a:xfrm>
              <a:custGeom>
                <a:avLst/>
                <a:gdLst>
                  <a:gd name="T0" fmla="*/ 272 w 278"/>
                  <a:gd name="T1" fmla="*/ 59 h 105"/>
                  <a:gd name="T2" fmla="*/ 261 w 278"/>
                  <a:gd name="T3" fmla="*/ 63 h 105"/>
                  <a:gd name="T4" fmla="*/ 251 w 278"/>
                  <a:gd name="T5" fmla="*/ 67 h 105"/>
                  <a:gd name="T6" fmla="*/ 241 w 278"/>
                  <a:gd name="T7" fmla="*/ 71 h 105"/>
                  <a:gd name="T8" fmla="*/ 232 w 278"/>
                  <a:gd name="T9" fmla="*/ 74 h 105"/>
                  <a:gd name="T10" fmla="*/ 222 w 278"/>
                  <a:gd name="T11" fmla="*/ 79 h 105"/>
                  <a:gd name="T12" fmla="*/ 213 w 278"/>
                  <a:gd name="T13" fmla="*/ 82 h 105"/>
                  <a:gd name="T14" fmla="*/ 205 w 278"/>
                  <a:gd name="T15" fmla="*/ 85 h 105"/>
                  <a:gd name="T16" fmla="*/ 195 w 278"/>
                  <a:gd name="T17" fmla="*/ 88 h 105"/>
                  <a:gd name="T18" fmla="*/ 187 w 278"/>
                  <a:gd name="T19" fmla="*/ 91 h 105"/>
                  <a:gd name="T20" fmla="*/ 178 w 278"/>
                  <a:gd name="T21" fmla="*/ 94 h 105"/>
                  <a:gd name="T22" fmla="*/ 171 w 278"/>
                  <a:gd name="T23" fmla="*/ 96 h 105"/>
                  <a:gd name="T24" fmla="*/ 163 w 278"/>
                  <a:gd name="T25" fmla="*/ 99 h 105"/>
                  <a:gd name="T26" fmla="*/ 154 w 278"/>
                  <a:gd name="T27" fmla="*/ 101 h 105"/>
                  <a:gd name="T28" fmla="*/ 147 w 278"/>
                  <a:gd name="T29" fmla="*/ 102 h 105"/>
                  <a:gd name="T30" fmla="*/ 138 w 278"/>
                  <a:gd name="T31" fmla="*/ 103 h 105"/>
                  <a:gd name="T32" fmla="*/ 127 w 278"/>
                  <a:gd name="T33" fmla="*/ 105 h 105"/>
                  <a:gd name="T34" fmla="*/ 112 w 278"/>
                  <a:gd name="T35" fmla="*/ 105 h 105"/>
                  <a:gd name="T36" fmla="*/ 98 w 278"/>
                  <a:gd name="T37" fmla="*/ 104 h 105"/>
                  <a:gd name="T38" fmla="*/ 86 w 278"/>
                  <a:gd name="T39" fmla="*/ 102 h 105"/>
                  <a:gd name="T40" fmla="*/ 75 w 278"/>
                  <a:gd name="T41" fmla="*/ 100 h 105"/>
                  <a:gd name="T42" fmla="*/ 66 w 278"/>
                  <a:gd name="T43" fmla="*/ 96 h 105"/>
                  <a:gd name="T44" fmla="*/ 58 w 278"/>
                  <a:gd name="T45" fmla="*/ 94 h 105"/>
                  <a:gd name="T46" fmla="*/ 53 w 278"/>
                  <a:gd name="T47" fmla="*/ 91 h 105"/>
                  <a:gd name="T48" fmla="*/ 50 w 278"/>
                  <a:gd name="T49" fmla="*/ 89 h 105"/>
                  <a:gd name="T50" fmla="*/ 46 w 278"/>
                  <a:gd name="T51" fmla="*/ 86 h 105"/>
                  <a:gd name="T52" fmla="*/ 42 w 278"/>
                  <a:gd name="T53" fmla="*/ 83 h 105"/>
                  <a:gd name="T54" fmla="*/ 36 w 278"/>
                  <a:gd name="T55" fmla="*/ 80 h 105"/>
                  <a:gd name="T56" fmla="*/ 32 w 278"/>
                  <a:gd name="T57" fmla="*/ 76 h 105"/>
                  <a:gd name="T58" fmla="*/ 27 w 278"/>
                  <a:gd name="T59" fmla="*/ 73 h 105"/>
                  <a:gd name="T60" fmla="*/ 23 w 278"/>
                  <a:gd name="T61" fmla="*/ 71 h 105"/>
                  <a:gd name="T62" fmla="*/ 17 w 278"/>
                  <a:gd name="T63" fmla="*/ 69 h 105"/>
                  <a:gd name="T64" fmla="*/ 10 w 278"/>
                  <a:gd name="T65" fmla="*/ 66 h 105"/>
                  <a:gd name="T66" fmla="*/ 5 w 278"/>
                  <a:gd name="T67" fmla="*/ 62 h 105"/>
                  <a:gd name="T68" fmla="*/ 3 w 278"/>
                  <a:gd name="T69" fmla="*/ 55 h 105"/>
                  <a:gd name="T70" fmla="*/ 2 w 278"/>
                  <a:gd name="T71" fmla="*/ 50 h 105"/>
                  <a:gd name="T72" fmla="*/ 1 w 278"/>
                  <a:gd name="T73" fmla="*/ 45 h 105"/>
                  <a:gd name="T74" fmla="*/ 0 w 278"/>
                  <a:gd name="T75" fmla="*/ 40 h 105"/>
                  <a:gd name="T76" fmla="*/ 0 w 278"/>
                  <a:gd name="T77" fmla="*/ 33 h 105"/>
                  <a:gd name="T78" fmla="*/ 0 w 278"/>
                  <a:gd name="T79" fmla="*/ 26 h 105"/>
                  <a:gd name="T80" fmla="*/ 0 w 278"/>
                  <a:gd name="T81" fmla="*/ 20 h 105"/>
                  <a:gd name="T82" fmla="*/ 0 w 278"/>
                  <a:gd name="T83" fmla="*/ 13 h 105"/>
                  <a:gd name="T84" fmla="*/ 0 w 278"/>
                  <a:gd name="T85" fmla="*/ 7 h 105"/>
                  <a:gd name="T86" fmla="*/ 1 w 278"/>
                  <a:gd name="T87" fmla="*/ 2 h 105"/>
                  <a:gd name="T88" fmla="*/ 6 w 278"/>
                  <a:gd name="T89" fmla="*/ 3 h 105"/>
                  <a:gd name="T90" fmla="*/ 18 w 278"/>
                  <a:gd name="T91" fmla="*/ 10 h 105"/>
                  <a:gd name="T92" fmla="*/ 32 w 278"/>
                  <a:gd name="T93" fmla="*/ 17 h 105"/>
                  <a:gd name="T94" fmla="*/ 47 w 278"/>
                  <a:gd name="T95" fmla="*/ 25 h 105"/>
                  <a:gd name="T96" fmla="*/ 63 w 278"/>
                  <a:gd name="T97" fmla="*/ 32 h 105"/>
                  <a:gd name="T98" fmla="*/ 78 w 278"/>
                  <a:gd name="T99" fmla="*/ 40 h 105"/>
                  <a:gd name="T100" fmla="*/ 95 w 278"/>
                  <a:gd name="T101" fmla="*/ 46 h 105"/>
                  <a:gd name="T102" fmla="*/ 113 w 278"/>
                  <a:gd name="T103" fmla="*/ 52 h 105"/>
                  <a:gd name="T104" fmla="*/ 132 w 278"/>
                  <a:gd name="T105" fmla="*/ 58 h 105"/>
                  <a:gd name="T106" fmla="*/ 150 w 278"/>
                  <a:gd name="T107" fmla="*/ 62 h 105"/>
                  <a:gd name="T108" fmla="*/ 170 w 278"/>
                  <a:gd name="T109" fmla="*/ 66 h 105"/>
                  <a:gd name="T110" fmla="*/ 189 w 278"/>
                  <a:gd name="T111" fmla="*/ 68 h 105"/>
                  <a:gd name="T112" fmla="*/ 209 w 278"/>
                  <a:gd name="T113" fmla="*/ 68 h 105"/>
                  <a:gd name="T114" fmla="*/ 228 w 278"/>
                  <a:gd name="T115" fmla="*/ 68 h 105"/>
                  <a:gd name="T116" fmla="*/ 248 w 278"/>
                  <a:gd name="T117" fmla="*/ 65 h 105"/>
                  <a:gd name="T118" fmla="*/ 268 w 278"/>
                  <a:gd name="T119" fmla="*/ 6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105">
                    <a:moveTo>
                      <a:pt x="278" y="56"/>
                    </a:moveTo>
                    <a:lnTo>
                      <a:pt x="272" y="59"/>
                    </a:lnTo>
                    <a:lnTo>
                      <a:pt x="267" y="61"/>
                    </a:lnTo>
                    <a:lnTo>
                      <a:pt x="261" y="63"/>
                    </a:lnTo>
                    <a:lnTo>
                      <a:pt x="256" y="65"/>
                    </a:lnTo>
                    <a:lnTo>
                      <a:pt x="251" y="67"/>
                    </a:lnTo>
                    <a:lnTo>
                      <a:pt x="246" y="69"/>
                    </a:lnTo>
                    <a:lnTo>
                      <a:pt x="241" y="71"/>
                    </a:lnTo>
                    <a:lnTo>
                      <a:pt x="236" y="72"/>
                    </a:lnTo>
                    <a:lnTo>
                      <a:pt x="232" y="74"/>
                    </a:lnTo>
                    <a:lnTo>
                      <a:pt x="227" y="76"/>
                    </a:lnTo>
                    <a:lnTo>
                      <a:pt x="222" y="79"/>
                    </a:lnTo>
                    <a:lnTo>
                      <a:pt x="217" y="81"/>
                    </a:lnTo>
                    <a:lnTo>
                      <a:pt x="213" y="82"/>
                    </a:lnTo>
                    <a:lnTo>
                      <a:pt x="209" y="84"/>
                    </a:lnTo>
                    <a:lnTo>
                      <a:pt x="205" y="85"/>
                    </a:lnTo>
                    <a:lnTo>
                      <a:pt x="200" y="87"/>
                    </a:lnTo>
                    <a:lnTo>
                      <a:pt x="195" y="88"/>
                    </a:lnTo>
                    <a:lnTo>
                      <a:pt x="191" y="90"/>
                    </a:lnTo>
                    <a:lnTo>
                      <a:pt x="187" y="91"/>
                    </a:lnTo>
                    <a:lnTo>
                      <a:pt x="182" y="92"/>
                    </a:lnTo>
                    <a:lnTo>
                      <a:pt x="178" y="94"/>
                    </a:lnTo>
                    <a:lnTo>
                      <a:pt x="175" y="95"/>
                    </a:lnTo>
                    <a:lnTo>
                      <a:pt x="171" y="96"/>
                    </a:lnTo>
                    <a:lnTo>
                      <a:pt x="167" y="98"/>
                    </a:lnTo>
                    <a:lnTo>
                      <a:pt x="163" y="99"/>
                    </a:lnTo>
                    <a:lnTo>
                      <a:pt x="158" y="100"/>
                    </a:lnTo>
                    <a:lnTo>
                      <a:pt x="154" y="101"/>
                    </a:lnTo>
                    <a:lnTo>
                      <a:pt x="151" y="102"/>
                    </a:lnTo>
                    <a:lnTo>
                      <a:pt x="147" y="102"/>
                    </a:lnTo>
                    <a:lnTo>
                      <a:pt x="143" y="103"/>
                    </a:lnTo>
                    <a:lnTo>
                      <a:pt x="138" y="103"/>
                    </a:lnTo>
                    <a:lnTo>
                      <a:pt x="135" y="104"/>
                    </a:lnTo>
                    <a:lnTo>
                      <a:pt x="127" y="105"/>
                    </a:lnTo>
                    <a:lnTo>
                      <a:pt x="119" y="105"/>
                    </a:lnTo>
                    <a:lnTo>
                      <a:pt x="112" y="105"/>
                    </a:lnTo>
                    <a:lnTo>
                      <a:pt x="106" y="105"/>
                    </a:lnTo>
                    <a:lnTo>
                      <a:pt x="98" y="104"/>
                    </a:lnTo>
                    <a:lnTo>
                      <a:pt x="92" y="103"/>
                    </a:lnTo>
                    <a:lnTo>
                      <a:pt x="86" y="102"/>
                    </a:lnTo>
                    <a:lnTo>
                      <a:pt x="80" y="101"/>
                    </a:lnTo>
                    <a:lnTo>
                      <a:pt x="75" y="100"/>
                    </a:lnTo>
                    <a:lnTo>
                      <a:pt x="70" y="99"/>
                    </a:lnTo>
                    <a:lnTo>
                      <a:pt x="66" y="96"/>
                    </a:lnTo>
                    <a:lnTo>
                      <a:pt x="62" y="95"/>
                    </a:lnTo>
                    <a:lnTo>
                      <a:pt x="58" y="94"/>
                    </a:lnTo>
                    <a:lnTo>
                      <a:pt x="55" y="93"/>
                    </a:lnTo>
                    <a:lnTo>
                      <a:pt x="53" y="91"/>
                    </a:lnTo>
                    <a:lnTo>
                      <a:pt x="51" y="90"/>
                    </a:lnTo>
                    <a:lnTo>
                      <a:pt x="50" y="89"/>
                    </a:lnTo>
                    <a:lnTo>
                      <a:pt x="47" y="87"/>
                    </a:lnTo>
                    <a:lnTo>
                      <a:pt x="46" y="86"/>
                    </a:lnTo>
                    <a:lnTo>
                      <a:pt x="44" y="84"/>
                    </a:lnTo>
                    <a:lnTo>
                      <a:pt x="42" y="83"/>
                    </a:lnTo>
                    <a:lnTo>
                      <a:pt x="38" y="81"/>
                    </a:lnTo>
                    <a:lnTo>
                      <a:pt x="36" y="80"/>
                    </a:lnTo>
                    <a:lnTo>
                      <a:pt x="34" y="78"/>
                    </a:lnTo>
                    <a:lnTo>
                      <a:pt x="32" y="76"/>
                    </a:lnTo>
                    <a:lnTo>
                      <a:pt x="30" y="75"/>
                    </a:lnTo>
                    <a:lnTo>
                      <a:pt x="27" y="73"/>
                    </a:lnTo>
                    <a:lnTo>
                      <a:pt x="25" y="72"/>
                    </a:lnTo>
                    <a:lnTo>
                      <a:pt x="23" y="71"/>
                    </a:lnTo>
                    <a:lnTo>
                      <a:pt x="19" y="70"/>
                    </a:lnTo>
                    <a:lnTo>
                      <a:pt x="17" y="69"/>
                    </a:lnTo>
                    <a:lnTo>
                      <a:pt x="15" y="68"/>
                    </a:lnTo>
                    <a:lnTo>
                      <a:pt x="10" y="66"/>
                    </a:lnTo>
                    <a:lnTo>
                      <a:pt x="7" y="64"/>
                    </a:lnTo>
                    <a:lnTo>
                      <a:pt x="5" y="62"/>
                    </a:lnTo>
                    <a:lnTo>
                      <a:pt x="4" y="59"/>
                    </a:lnTo>
                    <a:lnTo>
                      <a:pt x="3" y="55"/>
                    </a:lnTo>
                    <a:lnTo>
                      <a:pt x="2" y="53"/>
                    </a:lnTo>
                    <a:lnTo>
                      <a:pt x="2" y="50"/>
                    </a:lnTo>
                    <a:lnTo>
                      <a:pt x="1" y="47"/>
                    </a:lnTo>
                    <a:lnTo>
                      <a:pt x="1" y="45"/>
                    </a:lnTo>
                    <a:lnTo>
                      <a:pt x="0" y="42"/>
                    </a:lnTo>
                    <a:lnTo>
                      <a:pt x="0" y="40"/>
                    </a:lnTo>
                    <a:lnTo>
                      <a:pt x="0" y="37"/>
                    </a:lnTo>
                    <a:lnTo>
                      <a:pt x="0" y="33"/>
                    </a:lnTo>
                    <a:lnTo>
                      <a:pt x="0" y="30"/>
                    </a:lnTo>
                    <a:lnTo>
                      <a:pt x="0" y="26"/>
                    </a:lnTo>
                    <a:lnTo>
                      <a:pt x="0" y="23"/>
                    </a:lnTo>
                    <a:lnTo>
                      <a:pt x="0" y="20"/>
                    </a:lnTo>
                    <a:lnTo>
                      <a:pt x="0" y="17"/>
                    </a:lnTo>
                    <a:lnTo>
                      <a:pt x="0" y="13"/>
                    </a:lnTo>
                    <a:lnTo>
                      <a:pt x="0" y="10"/>
                    </a:lnTo>
                    <a:lnTo>
                      <a:pt x="0" y="7"/>
                    </a:lnTo>
                    <a:lnTo>
                      <a:pt x="0" y="5"/>
                    </a:lnTo>
                    <a:lnTo>
                      <a:pt x="1" y="2"/>
                    </a:lnTo>
                    <a:lnTo>
                      <a:pt x="1" y="0"/>
                    </a:lnTo>
                    <a:lnTo>
                      <a:pt x="6" y="3"/>
                    </a:lnTo>
                    <a:lnTo>
                      <a:pt x="12" y="6"/>
                    </a:lnTo>
                    <a:lnTo>
                      <a:pt x="18" y="10"/>
                    </a:lnTo>
                    <a:lnTo>
                      <a:pt x="26" y="13"/>
                    </a:lnTo>
                    <a:lnTo>
                      <a:pt x="32" y="17"/>
                    </a:lnTo>
                    <a:lnTo>
                      <a:pt x="39" y="21"/>
                    </a:lnTo>
                    <a:lnTo>
                      <a:pt x="47" y="25"/>
                    </a:lnTo>
                    <a:lnTo>
                      <a:pt x="54" y="28"/>
                    </a:lnTo>
                    <a:lnTo>
                      <a:pt x="63" y="32"/>
                    </a:lnTo>
                    <a:lnTo>
                      <a:pt x="70" y="35"/>
                    </a:lnTo>
                    <a:lnTo>
                      <a:pt x="78" y="40"/>
                    </a:lnTo>
                    <a:lnTo>
                      <a:pt x="87" y="43"/>
                    </a:lnTo>
                    <a:lnTo>
                      <a:pt x="95" y="46"/>
                    </a:lnTo>
                    <a:lnTo>
                      <a:pt x="105" y="49"/>
                    </a:lnTo>
                    <a:lnTo>
                      <a:pt x="113" y="52"/>
                    </a:lnTo>
                    <a:lnTo>
                      <a:pt x="123" y="55"/>
                    </a:lnTo>
                    <a:lnTo>
                      <a:pt x="132" y="58"/>
                    </a:lnTo>
                    <a:lnTo>
                      <a:pt x="140" y="60"/>
                    </a:lnTo>
                    <a:lnTo>
                      <a:pt x="150" y="62"/>
                    </a:lnTo>
                    <a:lnTo>
                      <a:pt x="159" y="64"/>
                    </a:lnTo>
                    <a:lnTo>
                      <a:pt x="170" y="66"/>
                    </a:lnTo>
                    <a:lnTo>
                      <a:pt x="179" y="67"/>
                    </a:lnTo>
                    <a:lnTo>
                      <a:pt x="189" y="68"/>
                    </a:lnTo>
                    <a:lnTo>
                      <a:pt x="198" y="68"/>
                    </a:lnTo>
                    <a:lnTo>
                      <a:pt x="209" y="68"/>
                    </a:lnTo>
                    <a:lnTo>
                      <a:pt x="218" y="68"/>
                    </a:lnTo>
                    <a:lnTo>
                      <a:pt x="228" y="68"/>
                    </a:lnTo>
                    <a:lnTo>
                      <a:pt x="238" y="66"/>
                    </a:lnTo>
                    <a:lnTo>
                      <a:pt x="248" y="65"/>
                    </a:lnTo>
                    <a:lnTo>
                      <a:pt x="258" y="63"/>
                    </a:lnTo>
                    <a:lnTo>
                      <a:pt x="268" y="60"/>
                    </a:lnTo>
                    <a:lnTo>
                      <a:pt x="278" y="56"/>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9" name="Freeform 1197">
                <a:extLst>
                  <a:ext uri="{FF2B5EF4-FFF2-40B4-BE49-F238E27FC236}">
                    <a16:creationId xmlns:a16="http://schemas.microsoft.com/office/drawing/2014/main" id="{B75FEAAB-D21F-7C08-2CDD-6979E19DDDDC}"/>
                  </a:ext>
                </a:extLst>
              </p:cNvPr>
              <p:cNvSpPr>
                <a:spLocks/>
              </p:cNvSpPr>
              <p:nvPr/>
            </p:nvSpPr>
            <p:spPr bwMode="auto">
              <a:xfrm>
                <a:off x="3323" y="3949"/>
                <a:ext cx="93" cy="35"/>
              </a:xfrm>
              <a:custGeom>
                <a:avLst/>
                <a:gdLst>
                  <a:gd name="T0" fmla="*/ 272 w 278"/>
                  <a:gd name="T1" fmla="*/ 59 h 105"/>
                  <a:gd name="T2" fmla="*/ 261 w 278"/>
                  <a:gd name="T3" fmla="*/ 63 h 105"/>
                  <a:gd name="T4" fmla="*/ 251 w 278"/>
                  <a:gd name="T5" fmla="*/ 67 h 105"/>
                  <a:gd name="T6" fmla="*/ 241 w 278"/>
                  <a:gd name="T7" fmla="*/ 71 h 105"/>
                  <a:gd name="T8" fmla="*/ 232 w 278"/>
                  <a:gd name="T9" fmla="*/ 74 h 105"/>
                  <a:gd name="T10" fmla="*/ 222 w 278"/>
                  <a:gd name="T11" fmla="*/ 79 h 105"/>
                  <a:gd name="T12" fmla="*/ 213 w 278"/>
                  <a:gd name="T13" fmla="*/ 82 h 105"/>
                  <a:gd name="T14" fmla="*/ 205 w 278"/>
                  <a:gd name="T15" fmla="*/ 85 h 105"/>
                  <a:gd name="T16" fmla="*/ 195 w 278"/>
                  <a:gd name="T17" fmla="*/ 88 h 105"/>
                  <a:gd name="T18" fmla="*/ 187 w 278"/>
                  <a:gd name="T19" fmla="*/ 91 h 105"/>
                  <a:gd name="T20" fmla="*/ 178 w 278"/>
                  <a:gd name="T21" fmla="*/ 94 h 105"/>
                  <a:gd name="T22" fmla="*/ 171 w 278"/>
                  <a:gd name="T23" fmla="*/ 96 h 105"/>
                  <a:gd name="T24" fmla="*/ 163 w 278"/>
                  <a:gd name="T25" fmla="*/ 99 h 105"/>
                  <a:gd name="T26" fmla="*/ 154 w 278"/>
                  <a:gd name="T27" fmla="*/ 101 h 105"/>
                  <a:gd name="T28" fmla="*/ 147 w 278"/>
                  <a:gd name="T29" fmla="*/ 102 h 105"/>
                  <a:gd name="T30" fmla="*/ 138 w 278"/>
                  <a:gd name="T31" fmla="*/ 103 h 105"/>
                  <a:gd name="T32" fmla="*/ 127 w 278"/>
                  <a:gd name="T33" fmla="*/ 105 h 105"/>
                  <a:gd name="T34" fmla="*/ 112 w 278"/>
                  <a:gd name="T35" fmla="*/ 105 h 105"/>
                  <a:gd name="T36" fmla="*/ 98 w 278"/>
                  <a:gd name="T37" fmla="*/ 104 h 105"/>
                  <a:gd name="T38" fmla="*/ 86 w 278"/>
                  <a:gd name="T39" fmla="*/ 102 h 105"/>
                  <a:gd name="T40" fmla="*/ 75 w 278"/>
                  <a:gd name="T41" fmla="*/ 100 h 105"/>
                  <a:gd name="T42" fmla="*/ 66 w 278"/>
                  <a:gd name="T43" fmla="*/ 96 h 105"/>
                  <a:gd name="T44" fmla="*/ 58 w 278"/>
                  <a:gd name="T45" fmla="*/ 94 h 105"/>
                  <a:gd name="T46" fmla="*/ 53 w 278"/>
                  <a:gd name="T47" fmla="*/ 91 h 105"/>
                  <a:gd name="T48" fmla="*/ 50 w 278"/>
                  <a:gd name="T49" fmla="*/ 89 h 105"/>
                  <a:gd name="T50" fmla="*/ 46 w 278"/>
                  <a:gd name="T51" fmla="*/ 86 h 105"/>
                  <a:gd name="T52" fmla="*/ 42 w 278"/>
                  <a:gd name="T53" fmla="*/ 83 h 105"/>
                  <a:gd name="T54" fmla="*/ 36 w 278"/>
                  <a:gd name="T55" fmla="*/ 80 h 105"/>
                  <a:gd name="T56" fmla="*/ 32 w 278"/>
                  <a:gd name="T57" fmla="*/ 76 h 105"/>
                  <a:gd name="T58" fmla="*/ 27 w 278"/>
                  <a:gd name="T59" fmla="*/ 73 h 105"/>
                  <a:gd name="T60" fmla="*/ 23 w 278"/>
                  <a:gd name="T61" fmla="*/ 71 h 105"/>
                  <a:gd name="T62" fmla="*/ 17 w 278"/>
                  <a:gd name="T63" fmla="*/ 69 h 105"/>
                  <a:gd name="T64" fmla="*/ 10 w 278"/>
                  <a:gd name="T65" fmla="*/ 66 h 105"/>
                  <a:gd name="T66" fmla="*/ 5 w 278"/>
                  <a:gd name="T67" fmla="*/ 62 h 105"/>
                  <a:gd name="T68" fmla="*/ 3 w 278"/>
                  <a:gd name="T69" fmla="*/ 55 h 105"/>
                  <a:gd name="T70" fmla="*/ 2 w 278"/>
                  <a:gd name="T71" fmla="*/ 50 h 105"/>
                  <a:gd name="T72" fmla="*/ 1 w 278"/>
                  <a:gd name="T73" fmla="*/ 45 h 105"/>
                  <a:gd name="T74" fmla="*/ 0 w 278"/>
                  <a:gd name="T75" fmla="*/ 40 h 105"/>
                  <a:gd name="T76" fmla="*/ 0 w 278"/>
                  <a:gd name="T77" fmla="*/ 33 h 105"/>
                  <a:gd name="T78" fmla="*/ 0 w 278"/>
                  <a:gd name="T79" fmla="*/ 26 h 105"/>
                  <a:gd name="T80" fmla="*/ 0 w 278"/>
                  <a:gd name="T81" fmla="*/ 20 h 105"/>
                  <a:gd name="T82" fmla="*/ 0 w 278"/>
                  <a:gd name="T83" fmla="*/ 13 h 105"/>
                  <a:gd name="T84" fmla="*/ 0 w 278"/>
                  <a:gd name="T85" fmla="*/ 7 h 105"/>
                  <a:gd name="T86" fmla="*/ 1 w 278"/>
                  <a:gd name="T87" fmla="*/ 2 h 105"/>
                  <a:gd name="T88" fmla="*/ 6 w 278"/>
                  <a:gd name="T89" fmla="*/ 3 h 105"/>
                  <a:gd name="T90" fmla="*/ 18 w 278"/>
                  <a:gd name="T91" fmla="*/ 10 h 105"/>
                  <a:gd name="T92" fmla="*/ 32 w 278"/>
                  <a:gd name="T93" fmla="*/ 17 h 105"/>
                  <a:gd name="T94" fmla="*/ 47 w 278"/>
                  <a:gd name="T95" fmla="*/ 25 h 105"/>
                  <a:gd name="T96" fmla="*/ 63 w 278"/>
                  <a:gd name="T97" fmla="*/ 32 h 105"/>
                  <a:gd name="T98" fmla="*/ 78 w 278"/>
                  <a:gd name="T99" fmla="*/ 40 h 105"/>
                  <a:gd name="T100" fmla="*/ 95 w 278"/>
                  <a:gd name="T101" fmla="*/ 46 h 105"/>
                  <a:gd name="T102" fmla="*/ 113 w 278"/>
                  <a:gd name="T103" fmla="*/ 52 h 105"/>
                  <a:gd name="T104" fmla="*/ 132 w 278"/>
                  <a:gd name="T105" fmla="*/ 58 h 105"/>
                  <a:gd name="T106" fmla="*/ 150 w 278"/>
                  <a:gd name="T107" fmla="*/ 62 h 105"/>
                  <a:gd name="T108" fmla="*/ 170 w 278"/>
                  <a:gd name="T109" fmla="*/ 66 h 105"/>
                  <a:gd name="T110" fmla="*/ 189 w 278"/>
                  <a:gd name="T111" fmla="*/ 68 h 105"/>
                  <a:gd name="T112" fmla="*/ 209 w 278"/>
                  <a:gd name="T113" fmla="*/ 68 h 105"/>
                  <a:gd name="T114" fmla="*/ 228 w 278"/>
                  <a:gd name="T115" fmla="*/ 68 h 105"/>
                  <a:gd name="T116" fmla="*/ 248 w 278"/>
                  <a:gd name="T117" fmla="*/ 65 h 105"/>
                  <a:gd name="T118" fmla="*/ 268 w 278"/>
                  <a:gd name="T119" fmla="*/ 6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105">
                    <a:moveTo>
                      <a:pt x="278" y="56"/>
                    </a:moveTo>
                    <a:lnTo>
                      <a:pt x="272" y="59"/>
                    </a:lnTo>
                    <a:lnTo>
                      <a:pt x="267" y="61"/>
                    </a:lnTo>
                    <a:lnTo>
                      <a:pt x="261" y="63"/>
                    </a:lnTo>
                    <a:lnTo>
                      <a:pt x="256" y="65"/>
                    </a:lnTo>
                    <a:lnTo>
                      <a:pt x="251" y="67"/>
                    </a:lnTo>
                    <a:lnTo>
                      <a:pt x="246" y="69"/>
                    </a:lnTo>
                    <a:lnTo>
                      <a:pt x="241" y="71"/>
                    </a:lnTo>
                    <a:lnTo>
                      <a:pt x="236" y="72"/>
                    </a:lnTo>
                    <a:lnTo>
                      <a:pt x="232" y="74"/>
                    </a:lnTo>
                    <a:lnTo>
                      <a:pt x="227" y="76"/>
                    </a:lnTo>
                    <a:lnTo>
                      <a:pt x="222" y="79"/>
                    </a:lnTo>
                    <a:lnTo>
                      <a:pt x="217" y="81"/>
                    </a:lnTo>
                    <a:lnTo>
                      <a:pt x="213" y="82"/>
                    </a:lnTo>
                    <a:lnTo>
                      <a:pt x="209" y="84"/>
                    </a:lnTo>
                    <a:lnTo>
                      <a:pt x="205" y="85"/>
                    </a:lnTo>
                    <a:lnTo>
                      <a:pt x="200" y="87"/>
                    </a:lnTo>
                    <a:lnTo>
                      <a:pt x="195" y="88"/>
                    </a:lnTo>
                    <a:lnTo>
                      <a:pt x="191" y="90"/>
                    </a:lnTo>
                    <a:lnTo>
                      <a:pt x="187" y="91"/>
                    </a:lnTo>
                    <a:lnTo>
                      <a:pt x="182" y="92"/>
                    </a:lnTo>
                    <a:lnTo>
                      <a:pt x="178" y="94"/>
                    </a:lnTo>
                    <a:lnTo>
                      <a:pt x="175" y="95"/>
                    </a:lnTo>
                    <a:lnTo>
                      <a:pt x="171" y="96"/>
                    </a:lnTo>
                    <a:lnTo>
                      <a:pt x="167" y="98"/>
                    </a:lnTo>
                    <a:lnTo>
                      <a:pt x="163" y="99"/>
                    </a:lnTo>
                    <a:lnTo>
                      <a:pt x="158" y="100"/>
                    </a:lnTo>
                    <a:lnTo>
                      <a:pt x="154" y="101"/>
                    </a:lnTo>
                    <a:lnTo>
                      <a:pt x="151" y="102"/>
                    </a:lnTo>
                    <a:lnTo>
                      <a:pt x="147" y="102"/>
                    </a:lnTo>
                    <a:lnTo>
                      <a:pt x="143" y="103"/>
                    </a:lnTo>
                    <a:lnTo>
                      <a:pt x="138" y="103"/>
                    </a:lnTo>
                    <a:lnTo>
                      <a:pt x="135" y="104"/>
                    </a:lnTo>
                    <a:lnTo>
                      <a:pt x="127" y="105"/>
                    </a:lnTo>
                    <a:lnTo>
                      <a:pt x="119" y="105"/>
                    </a:lnTo>
                    <a:lnTo>
                      <a:pt x="112" y="105"/>
                    </a:lnTo>
                    <a:lnTo>
                      <a:pt x="106" y="105"/>
                    </a:lnTo>
                    <a:lnTo>
                      <a:pt x="98" y="104"/>
                    </a:lnTo>
                    <a:lnTo>
                      <a:pt x="92" y="103"/>
                    </a:lnTo>
                    <a:lnTo>
                      <a:pt x="86" y="102"/>
                    </a:lnTo>
                    <a:lnTo>
                      <a:pt x="80" y="101"/>
                    </a:lnTo>
                    <a:lnTo>
                      <a:pt x="75" y="100"/>
                    </a:lnTo>
                    <a:lnTo>
                      <a:pt x="70" y="99"/>
                    </a:lnTo>
                    <a:lnTo>
                      <a:pt x="66" y="96"/>
                    </a:lnTo>
                    <a:lnTo>
                      <a:pt x="62" y="95"/>
                    </a:lnTo>
                    <a:lnTo>
                      <a:pt x="58" y="94"/>
                    </a:lnTo>
                    <a:lnTo>
                      <a:pt x="55" y="93"/>
                    </a:lnTo>
                    <a:lnTo>
                      <a:pt x="53" y="91"/>
                    </a:lnTo>
                    <a:lnTo>
                      <a:pt x="51" y="90"/>
                    </a:lnTo>
                    <a:lnTo>
                      <a:pt x="50" y="89"/>
                    </a:lnTo>
                    <a:lnTo>
                      <a:pt x="47" y="87"/>
                    </a:lnTo>
                    <a:lnTo>
                      <a:pt x="46" y="86"/>
                    </a:lnTo>
                    <a:lnTo>
                      <a:pt x="44" y="84"/>
                    </a:lnTo>
                    <a:lnTo>
                      <a:pt x="42" y="83"/>
                    </a:lnTo>
                    <a:lnTo>
                      <a:pt x="38" y="81"/>
                    </a:lnTo>
                    <a:lnTo>
                      <a:pt x="36" y="80"/>
                    </a:lnTo>
                    <a:lnTo>
                      <a:pt x="34" y="78"/>
                    </a:lnTo>
                    <a:lnTo>
                      <a:pt x="32" y="76"/>
                    </a:lnTo>
                    <a:lnTo>
                      <a:pt x="30" y="75"/>
                    </a:lnTo>
                    <a:lnTo>
                      <a:pt x="27" y="73"/>
                    </a:lnTo>
                    <a:lnTo>
                      <a:pt x="25" y="72"/>
                    </a:lnTo>
                    <a:lnTo>
                      <a:pt x="23" y="71"/>
                    </a:lnTo>
                    <a:lnTo>
                      <a:pt x="19" y="70"/>
                    </a:lnTo>
                    <a:lnTo>
                      <a:pt x="17" y="69"/>
                    </a:lnTo>
                    <a:lnTo>
                      <a:pt x="15" y="68"/>
                    </a:lnTo>
                    <a:lnTo>
                      <a:pt x="10" y="66"/>
                    </a:lnTo>
                    <a:lnTo>
                      <a:pt x="7" y="64"/>
                    </a:lnTo>
                    <a:lnTo>
                      <a:pt x="5" y="62"/>
                    </a:lnTo>
                    <a:lnTo>
                      <a:pt x="4" y="59"/>
                    </a:lnTo>
                    <a:lnTo>
                      <a:pt x="3" y="55"/>
                    </a:lnTo>
                    <a:lnTo>
                      <a:pt x="2" y="53"/>
                    </a:lnTo>
                    <a:lnTo>
                      <a:pt x="2" y="50"/>
                    </a:lnTo>
                    <a:lnTo>
                      <a:pt x="1" y="47"/>
                    </a:lnTo>
                    <a:lnTo>
                      <a:pt x="1" y="45"/>
                    </a:lnTo>
                    <a:lnTo>
                      <a:pt x="0" y="42"/>
                    </a:lnTo>
                    <a:lnTo>
                      <a:pt x="0" y="40"/>
                    </a:lnTo>
                    <a:lnTo>
                      <a:pt x="0" y="37"/>
                    </a:lnTo>
                    <a:lnTo>
                      <a:pt x="0" y="33"/>
                    </a:lnTo>
                    <a:lnTo>
                      <a:pt x="0" y="30"/>
                    </a:lnTo>
                    <a:lnTo>
                      <a:pt x="0" y="26"/>
                    </a:lnTo>
                    <a:lnTo>
                      <a:pt x="0" y="23"/>
                    </a:lnTo>
                    <a:lnTo>
                      <a:pt x="0" y="20"/>
                    </a:lnTo>
                    <a:lnTo>
                      <a:pt x="0" y="17"/>
                    </a:lnTo>
                    <a:lnTo>
                      <a:pt x="0" y="13"/>
                    </a:lnTo>
                    <a:lnTo>
                      <a:pt x="0" y="10"/>
                    </a:lnTo>
                    <a:lnTo>
                      <a:pt x="0" y="7"/>
                    </a:lnTo>
                    <a:lnTo>
                      <a:pt x="0" y="5"/>
                    </a:lnTo>
                    <a:lnTo>
                      <a:pt x="1" y="2"/>
                    </a:lnTo>
                    <a:lnTo>
                      <a:pt x="1" y="0"/>
                    </a:lnTo>
                    <a:lnTo>
                      <a:pt x="6" y="3"/>
                    </a:lnTo>
                    <a:lnTo>
                      <a:pt x="12" y="6"/>
                    </a:lnTo>
                    <a:lnTo>
                      <a:pt x="18" y="10"/>
                    </a:lnTo>
                    <a:lnTo>
                      <a:pt x="26" y="13"/>
                    </a:lnTo>
                    <a:lnTo>
                      <a:pt x="32" y="17"/>
                    </a:lnTo>
                    <a:lnTo>
                      <a:pt x="39" y="21"/>
                    </a:lnTo>
                    <a:lnTo>
                      <a:pt x="47" y="25"/>
                    </a:lnTo>
                    <a:lnTo>
                      <a:pt x="54" y="28"/>
                    </a:lnTo>
                    <a:lnTo>
                      <a:pt x="63" y="32"/>
                    </a:lnTo>
                    <a:lnTo>
                      <a:pt x="70" y="35"/>
                    </a:lnTo>
                    <a:lnTo>
                      <a:pt x="78" y="40"/>
                    </a:lnTo>
                    <a:lnTo>
                      <a:pt x="87" y="43"/>
                    </a:lnTo>
                    <a:lnTo>
                      <a:pt x="95" y="46"/>
                    </a:lnTo>
                    <a:lnTo>
                      <a:pt x="105" y="49"/>
                    </a:lnTo>
                    <a:lnTo>
                      <a:pt x="113" y="52"/>
                    </a:lnTo>
                    <a:lnTo>
                      <a:pt x="123" y="55"/>
                    </a:lnTo>
                    <a:lnTo>
                      <a:pt x="132" y="58"/>
                    </a:lnTo>
                    <a:lnTo>
                      <a:pt x="140" y="60"/>
                    </a:lnTo>
                    <a:lnTo>
                      <a:pt x="150" y="62"/>
                    </a:lnTo>
                    <a:lnTo>
                      <a:pt x="159" y="64"/>
                    </a:lnTo>
                    <a:lnTo>
                      <a:pt x="170" y="66"/>
                    </a:lnTo>
                    <a:lnTo>
                      <a:pt x="179" y="67"/>
                    </a:lnTo>
                    <a:lnTo>
                      <a:pt x="189" y="68"/>
                    </a:lnTo>
                    <a:lnTo>
                      <a:pt x="198" y="68"/>
                    </a:lnTo>
                    <a:lnTo>
                      <a:pt x="209" y="68"/>
                    </a:lnTo>
                    <a:lnTo>
                      <a:pt x="218" y="68"/>
                    </a:lnTo>
                    <a:lnTo>
                      <a:pt x="228" y="68"/>
                    </a:lnTo>
                    <a:lnTo>
                      <a:pt x="238" y="66"/>
                    </a:lnTo>
                    <a:lnTo>
                      <a:pt x="248" y="65"/>
                    </a:lnTo>
                    <a:lnTo>
                      <a:pt x="258" y="63"/>
                    </a:lnTo>
                    <a:lnTo>
                      <a:pt x="268" y="60"/>
                    </a:lnTo>
                    <a:lnTo>
                      <a:pt x="278"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310" name="Freeform 1198">
                <a:extLst>
                  <a:ext uri="{FF2B5EF4-FFF2-40B4-BE49-F238E27FC236}">
                    <a16:creationId xmlns:a16="http://schemas.microsoft.com/office/drawing/2014/main" id="{2720AFD5-01C9-E5F3-03E2-571D1752AD61}"/>
                  </a:ext>
                </a:extLst>
              </p:cNvPr>
              <p:cNvSpPr>
                <a:spLocks/>
              </p:cNvSpPr>
              <p:nvPr/>
            </p:nvSpPr>
            <p:spPr bwMode="auto">
              <a:xfrm>
                <a:off x="3410" y="3823"/>
                <a:ext cx="1" cy="1"/>
              </a:xfrm>
              <a:custGeom>
                <a:avLst/>
                <a:gdLst>
                  <a:gd name="T0" fmla="*/ 2 w 2"/>
                  <a:gd name="T1" fmla="*/ 1 h 2"/>
                  <a:gd name="T2" fmla="*/ 1 w 2"/>
                  <a:gd name="T3" fmla="*/ 0 h 2"/>
                  <a:gd name="T4" fmla="*/ 1 w 2"/>
                  <a:gd name="T5" fmla="*/ 0 h 2"/>
                  <a:gd name="T6" fmla="*/ 0 w 2"/>
                  <a:gd name="T7" fmla="*/ 1 h 2"/>
                  <a:gd name="T8" fmla="*/ 0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lnTo>
                      <a:pt x="1" y="0"/>
                    </a:lnTo>
                    <a:lnTo>
                      <a:pt x="1" y="0"/>
                    </a:lnTo>
                    <a:lnTo>
                      <a:pt x="0" y="1"/>
                    </a:lnTo>
                    <a:lnTo>
                      <a:pt x="0" y="2"/>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1" name="Freeform 1199">
                <a:extLst>
                  <a:ext uri="{FF2B5EF4-FFF2-40B4-BE49-F238E27FC236}">
                    <a16:creationId xmlns:a16="http://schemas.microsoft.com/office/drawing/2014/main" id="{2CE027D6-968B-BC3A-5F6E-82B930A1ECA9}"/>
                  </a:ext>
                </a:extLst>
              </p:cNvPr>
              <p:cNvSpPr>
                <a:spLocks/>
              </p:cNvSpPr>
              <p:nvPr/>
            </p:nvSpPr>
            <p:spPr bwMode="auto">
              <a:xfrm>
                <a:off x="3410" y="3823"/>
                <a:ext cx="74" cy="23"/>
              </a:xfrm>
              <a:custGeom>
                <a:avLst/>
                <a:gdLst>
                  <a:gd name="T0" fmla="*/ 213 w 223"/>
                  <a:gd name="T1" fmla="*/ 67 h 70"/>
                  <a:gd name="T2" fmla="*/ 193 w 223"/>
                  <a:gd name="T3" fmla="*/ 67 h 70"/>
                  <a:gd name="T4" fmla="*/ 175 w 223"/>
                  <a:gd name="T5" fmla="*/ 67 h 70"/>
                  <a:gd name="T6" fmla="*/ 159 w 223"/>
                  <a:gd name="T7" fmla="*/ 68 h 70"/>
                  <a:gd name="T8" fmla="*/ 143 w 223"/>
                  <a:gd name="T9" fmla="*/ 68 h 70"/>
                  <a:gd name="T10" fmla="*/ 130 w 223"/>
                  <a:gd name="T11" fmla="*/ 68 h 70"/>
                  <a:gd name="T12" fmla="*/ 116 w 223"/>
                  <a:gd name="T13" fmla="*/ 67 h 70"/>
                  <a:gd name="T14" fmla="*/ 104 w 223"/>
                  <a:gd name="T15" fmla="*/ 65 h 70"/>
                  <a:gd name="T16" fmla="*/ 92 w 223"/>
                  <a:gd name="T17" fmla="*/ 62 h 70"/>
                  <a:gd name="T18" fmla="*/ 80 w 223"/>
                  <a:gd name="T19" fmla="*/ 59 h 70"/>
                  <a:gd name="T20" fmla="*/ 70 w 223"/>
                  <a:gd name="T21" fmla="*/ 55 h 70"/>
                  <a:gd name="T22" fmla="*/ 58 w 223"/>
                  <a:gd name="T23" fmla="*/ 49 h 70"/>
                  <a:gd name="T24" fmla="*/ 47 w 223"/>
                  <a:gd name="T25" fmla="*/ 41 h 70"/>
                  <a:gd name="T26" fmla="*/ 35 w 223"/>
                  <a:gd name="T27" fmla="*/ 32 h 70"/>
                  <a:gd name="T28" fmla="*/ 22 w 223"/>
                  <a:gd name="T29" fmla="*/ 21 h 70"/>
                  <a:gd name="T30" fmla="*/ 10 w 223"/>
                  <a:gd name="T31" fmla="*/ 8 h 70"/>
                  <a:gd name="T32" fmla="*/ 0 w 223"/>
                  <a:gd name="T33" fmla="*/ 1 h 70"/>
                  <a:gd name="T34" fmla="*/ 14 w 223"/>
                  <a:gd name="T35" fmla="*/ 16 h 70"/>
                  <a:gd name="T36" fmla="*/ 28 w 223"/>
                  <a:gd name="T37" fmla="*/ 29 h 70"/>
                  <a:gd name="T38" fmla="*/ 39 w 223"/>
                  <a:gd name="T39" fmla="*/ 38 h 70"/>
                  <a:gd name="T40" fmla="*/ 51 w 223"/>
                  <a:gd name="T41" fmla="*/ 47 h 70"/>
                  <a:gd name="T42" fmla="*/ 62 w 223"/>
                  <a:gd name="T43" fmla="*/ 54 h 70"/>
                  <a:gd name="T44" fmla="*/ 74 w 223"/>
                  <a:gd name="T45" fmla="*/ 59 h 70"/>
                  <a:gd name="T46" fmla="*/ 85 w 223"/>
                  <a:gd name="T47" fmla="*/ 63 h 70"/>
                  <a:gd name="T48" fmla="*/ 98 w 223"/>
                  <a:gd name="T49" fmla="*/ 67 h 70"/>
                  <a:gd name="T50" fmla="*/ 110 w 223"/>
                  <a:gd name="T51" fmla="*/ 68 h 70"/>
                  <a:gd name="T52" fmla="*/ 123 w 223"/>
                  <a:gd name="T53" fmla="*/ 69 h 70"/>
                  <a:gd name="T54" fmla="*/ 137 w 223"/>
                  <a:gd name="T55" fmla="*/ 70 h 70"/>
                  <a:gd name="T56" fmla="*/ 151 w 223"/>
                  <a:gd name="T57" fmla="*/ 70 h 70"/>
                  <a:gd name="T58" fmla="*/ 166 w 223"/>
                  <a:gd name="T59" fmla="*/ 70 h 70"/>
                  <a:gd name="T60" fmla="*/ 184 w 223"/>
                  <a:gd name="T61" fmla="*/ 69 h 70"/>
                  <a:gd name="T62" fmla="*/ 202 w 223"/>
                  <a:gd name="T63" fmla="*/ 69 h 70"/>
                  <a:gd name="T64" fmla="*/ 223 w 223"/>
                  <a:gd name="T6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3" h="70">
                    <a:moveTo>
                      <a:pt x="223" y="67"/>
                    </a:moveTo>
                    <a:lnTo>
                      <a:pt x="213" y="67"/>
                    </a:lnTo>
                    <a:lnTo>
                      <a:pt x="202" y="67"/>
                    </a:lnTo>
                    <a:lnTo>
                      <a:pt x="193" y="67"/>
                    </a:lnTo>
                    <a:lnTo>
                      <a:pt x="184" y="67"/>
                    </a:lnTo>
                    <a:lnTo>
                      <a:pt x="175" y="67"/>
                    </a:lnTo>
                    <a:lnTo>
                      <a:pt x="166" y="68"/>
                    </a:lnTo>
                    <a:lnTo>
                      <a:pt x="159" y="68"/>
                    </a:lnTo>
                    <a:lnTo>
                      <a:pt x="151" y="68"/>
                    </a:lnTo>
                    <a:lnTo>
                      <a:pt x="143" y="68"/>
                    </a:lnTo>
                    <a:lnTo>
                      <a:pt x="137" y="68"/>
                    </a:lnTo>
                    <a:lnTo>
                      <a:pt x="130" y="68"/>
                    </a:lnTo>
                    <a:lnTo>
                      <a:pt x="123" y="67"/>
                    </a:lnTo>
                    <a:lnTo>
                      <a:pt x="116" y="67"/>
                    </a:lnTo>
                    <a:lnTo>
                      <a:pt x="111" y="67"/>
                    </a:lnTo>
                    <a:lnTo>
                      <a:pt x="104" y="65"/>
                    </a:lnTo>
                    <a:lnTo>
                      <a:pt x="98" y="64"/>
                    </a:lnTo>
                    <a:lnTo>
                      <a:pt x="92" y="62"/>
                    </a:lnTo>
                    <a:lnTo>
                      <a:pt x="87" y="61"/>
                    </a:lnTo>
                    <a:lnTo>
                      <a:pt x="80" y="59"/>
                    </a:lnTo>
                    <a:lnTo>
                      <a:pt x="75" y="57"/>
                    </a:lnTo>
                    <a:lnTo>
                      <a:pt x="70" y="55"/>
                    </a:lnTo>
                    <a:lnTo>
                      <a:pt x="63" y="52"/>
                    </a:lnTo>
                    <a:lnTo>
                      <a:pt x="58" y="49"/>
                    </a:lnTo>
                    <a:lnTo>
                      <a:pt x="52" y="46"/>
                    </a:lnTo>
                    <a:lnTo>
                      <a:pt x="47" y="41"/>
                    </a:lnTo>
                    <a:lnTo>
                      <a:pt x="40" y="37"/>
                    </a:lnTo>
                    <a:lnTo>
                      <a:pt x="35" y="32"/>
                    </a:lnTo>
                    <a:lnTo>
                      <a:pt x="29" y="27"/>
                    </a:lnTo>
                    <a:lnTo>
                      <a:pt x="22" y="21"/>
                    </a:lnTo>
                    <a:lnTo>
                      <a:pt x="16" y="15"/>
                    </a:lnTo>
                    <a:lnTo>
                      <a:pt x="10" y="8"/>
                    </a:lnTo>
                    <a:lnTo>
                      <a:pt x="2" y="0"/>
                    </a:lnTo>
                    <a:lnTo>
                      <a:pt x="0" y="1"/>
                    </a:lnTo>
                    <a:lnTo>
                      <a:pt x="8" y="9"/>
                    </a:lnTo>
                    <a:lnTo>
                      <a:pt x="14" y="16"/>
                    </a:lnTo>
                    <a:lnTo>
                      <a:pt x="21" y="22"/>
                    </a:lnTo>
                    <a:lnTo>
                      <a:pt x="28" y="29"/>
                    </a:lnTo>
                    <a:lnTo>
                      <a:pt x="34" y="34"/>
                    </a:lnTo>
                    <a:lnTo>
                      <a:pt x="39" y="38"/>
                    </a:lnTo>
                    <a:lnTo>
                      <a:pt x="46" y="42"/>
                    </a:lnTo>
                    <a:lnTo>
                      <a:pt x="51" y="47"/>
                    </a:lnTo>
                    <a:lnTo>
                      <a:pt x="57" y="51"/>
                    </a:lnTo>
                    <a:lnTo>
                      <a:pt x="62" y="54"/>
                    </a:lnTo>
                    <a:lnTo>
                      <a:pt x="69" y="57"/>
                    </a:lnTo>
                    <a:lnTo>
                      <a:pt x="74" y="59"/>
                    </a:lnTo>
                    <a:lnTo>
                      <a:pt x="80" y="61"/>
                    </a:lnTo>
                    <a:lnTo>
                      <a:pt x="85" y="63"/>
                    </a:lnTo>
                    <a:lnTo>
                      <a:pt x="92" y="65"/>
                    </a:lnTo>
                    <a:lnTo>
                      <a:pt x="98" y="67"/>
                    </a:lnTo>
                    <a:lnTo>
                      <a:pt x="103" y="68"/>
                    </a:lnTo>
                    <a:lnTo>
                      <a:pt x="110" y="68"/>
                    </a:lnTo>
                    <a:lnTo>
                      <a:pt x="116" y="69"/>
                    </a:lnTo>
                    <a:lnTo>
                      <a:pt x="123" y="69"/>
                    </a:lnTo>
                    <a:lnTo>
                      <a:pt x="130" y="70"/>
                    </a:lnTo>
                    <a:lnTo>
                      <a:pt x="137" y="70"/>
                    </a:lnTo>
                    <a:lnTo>
                      <a:pt x="143" y="70"/>
                    </a:lnTo>
                    <a:lnTo>
                      <a:pt x="151" y="70"/>
                    </a:lnTo>
                    <a:lnTo>
                      <a:pt x="159" y="70"/>
                    </a:lnTo>
                    <a:lnTo>
                      <a:pt x="166" y="70"/>
                    </a:lnTo>
                    <a:lnTo>
                      <a:pt x="175" y="69"/>
                    </a:lnTo>
                    <a:lnTo>
                      <a:pt x="184" y="69"/>
                    </a:lnTo>
                    <a:lnTo>
                      <a:pt x="193" y="69"/>
                    </a:lnTo>
                    <a:lnTo>
                      <a:pt x="202" y="69"/>
                    </a:lnTo>
                    <a:lnTo>
                      <a:pt x="213" y="69"/>
                    </a:lnTo>
                    <a:lnTo>
                      <a:pt x="223" y="69"/>
                    </a:lnTo>
                    <a:lnTo>
                      <a:pt x="22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2" name="Freeform 1200">
                <a:extLst>
                  <a:ext uri="{FF2B5EF4-FFF2-40B4-BE49-F238E27FC236}">
                    <a16:creationId xmlns:a16="http://schemas.microsoft.com/office/drawing/2014/main" id="{6E0A7FB9-5D48-07DA-8A0F-1EDA4AA09417}"/>
                  </a:ext>
                </a:extLst>
              </p:cNvPr>
              <p:cNvSpPr>
                <a:spLocks/>
              </p:cNvSpPr>
              <p:nvPr/>
            </p:nvSpPr>
            <p:spPr bwMode="auto">
              <a:xfrm>
                <a:off x="3484" y="3845"/>
                <a:ext cx="1" cy="1"/>
              </a:xfrm>
              <a:custGeom>
                <a:avLst/>
                <a:gdLst>
                  <a:gd name="T0" fmla="*/ 2 h 2"/>
                  <a:gd name="T1" fmla="*/ 2 h 2"/>
                  <a:gd name="T2" fmla="*/ 1 h 2"/>
                  <a:gd name="T3" fmla="*/ 1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1"/>
                    </a:lnTo>
                    <a:lnTo>
                      <a:pt x="0" y="1"/>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3" name="Freeform 1201">
                <a:extLst>
                  <a:ext uri="{FF2B5EF4-FFF2-40B4-BE49-F238E27FC236}">
                    <a16:creationId xmlns:a16="http://schemas.microsoft.com/office/drawing/2014/main" id="{24432B8A-0942-B61D-5BEB-E1A132A77FEF}"/>
                  </a:ext>
                </a:extLst>
              </p:cNvPr>
              <p:cNvSpPr>
                <a:spLocks/>
              </p:cNvSpPr>
              <p:nvPr/>
            </p:nvSpPr>
            <p:spPr bwMode="auto">
              <a:xfrm>
                <a:off x="3351" y="3803"/>
                <a:ext cx="1" cy="1"/>
              </a:xfrm>
              <a:custGeom>
                <a:avLst/>
                <a:gdLst>
                  <a:gd name="T0" fmla="*/ 3 h 3"/>
                  <a:gd name="T1" fmla="*/ 3 h 3"/>
                  <a:gd name="T2" fmla="*/ 1 h 3"/>
                  <a:gd name="T3" fmla="*/ 1 h 3"/>
                  <a:gd name="T4" fmla="*/ 0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1"/>
                    </a:lnTo>
                    <a:lnTo>
                      <a:pt x="0" y="1"/>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4" name="Freeform 1202">
                <a:extLst>
                  <a:ext uri="{FF2B5EF4-FFF2-40B4-BE49-F238E27FC236}">
                    <a16:creationId xmlns:a16="http://schemas.microsoft.com/office/drawing/2014/main" id="{55965799-452C-F36B-185F-91BB3BDBD460}"/>
                  </a:ext>
                </a:extLst>
              </p:cNvPr>
              <p:cNvSpPr>
                <a:spLocks/>
              </p:cNvSpPr>
              <p:nvPr/>
            </p:nvSpPr>
            <p:spPr bwMode="auto">
              <a:xfrm>
                <a:off x="3305" y="3788"/>
                <a:ext cx="45" cy="16"/>
              </a:xfrm>
              <a:custGeom>
                <a:avLst/>
                <a:gdLst>
                  <a:gd name="T0" fmla="*/ 0 w 135"/>
                  <a:gd name="T1" fmla="*/ 1 h 49"/>
                  <a:gd name="T2" fmla="*/ 6 w 135"/>
                  <a:gd name="T3" fmla="*/ 9 h 49"/>
                  <a:gd name="T4" fmla="*/ 14 w 135"/>
                  <a:gd name="T5" fmla="*/ 15 h 49"/>
                  <a:gd name="T6" fmla="*/ 21 w 135"/>
                  <a:gd name="T7" fmla="*/ 21 h 49"/>
                  <a:gd name="T8" fmla="*/ 28 w 135"/>
                  <a:gd name="T9" fmla="*/ 25 h 49"/>
                  <a:gd name="T10" fmla="*/ 37 w 135"/>
                  <a:gd name="T11" fmla="*/ 31 h 49"/>
                  <a:gd name="T12" fmla="*/ 44 w 135"/>
                  <a:gd name="T13" fmla="*/ 34 h 49"/>
                  <a:gd name="T14" fmla="*/ 53 w 135"/>
                  <a:gd name="T15" fmla="*/ 37 h 49"/>
                  <a:gd name="T16" fmla="*/ 61 w 135"/>
                  <a:gd name="T17" fmla="*/ 40 h 49"/>
                  <a:gd name="T18" fmla="*/ 69 w 135"/>
                  <a:gd name="T19" fmla="*/ 42 h 49"/>
                  <a:gd name="T20" fmla="*/ 79 w 135"/>
                  <a:gd name="T21" fmla="*/ 44 h 49"/>
                  <a:gd name="T22" fmla="*/ 87 w 135"/>
                  <a:gd name="T23" fmla="*/ 45 h 49"/>
                  <a:gd name="T24" fmla="*/ 97 w 135"/>
                  <a:gd name="T25" fmla="*/ 46 h 49"/>
                  <a:gd name="T26" fmla="*/ 106 w 135"/>
                  <a:gd name="T27" fmla="*/ 47 h 49"/>
                  <a:gd name="T28" fmla="*/ 116 w 135"/>
                  <a:gd name="T29" fmla="*/ 47 h 49"/>
                  <a:gd name="T30" fmla="*/ 125 w 135"/>
                  <a:gd name="T31" fmla="*/ 49 h 49"/>
                  <a:gd name="T32" fmla="*/ 135 w 135"/>
                  <a:gd name="T33" fmla="*/ 49 h 49"/>
                  <a:gd name="T34" fmla="*/ 135 w 135"/>
                  <a:gd name="T35" fmla="*/ 46 h 49"/>
                  <a:gd name="T36" fmla="*/ 125 w 135"/>
                  <a:gd name="T37" fmla="*/ 46 h 49"/>
                  <a:gd name="T38" fmla="*/ 116 w 135"/>
                  <a:gd name="T39" fmla="*/ 45 h 49"/>
                  <a:gd name="T40" fmla="*/ 106 w 135"/>
                  <a:gd name="T41" fmla="*/ 45 h 49"/>
                  <a:gd name="T42" fmla="*/ 97 w 135"/>
                  <a:gd name="T43" fmla="*/ 44 h 49"/>
                  <a:gd name="T44" fmla="*/ 87 w 135"/>
                  <a:gd name="T45" fmla="*/ 43 h 49"/>
                  <a:gd name="T46" fmla="*/ 79 w 135"/>
                  <a:gd name="T47" fmla="*/ 42 h 49"/>
                  <a:gd name="T48" fmla="*/ 70 w 135"/>
                  <a:gd name="T49" fmla="*/ 40 h 49"/>
                  <a:gd name="T50" fmla="*/ 61 w 135"/>
                  <a:gd name="T51" fmla="*/ 38 h 49"/>
                  <a:gd name="T52" fmla="*/ 54 w 135"/>
                  <a:gd name="T53" fmla="*/ 36 h 49"/>
                  <a:gd name="T54" fmla="*/ 45 w 135"/>
                  <a:gd name="T55" fmla="*/ 32 h 49"/>
                  <a:gd name="T56" fmla="*/ 37 w 135"/>
                  <a:gd name="T57" fmla="*/ 29 h 49"/>
                  <a:gd name="T58" fmla="*/ 29 w 135"/>
                  <a:gd name="T59" fmla="*/ 24 h 49"/>
                  <a:gd name="T60" fmla="*/ 22 w 135"/>
                  <a:gd name="T61" fmla="*/ 19 h 49"/>
                  <a:gd name="T62" fmla="*/ 15 w 135"/>
                  <a:gd name="T63" fmla="*/ 14 h 49"/>
                  <a:gd name="T64" fmla="*/ 8 w 135"/>
                  <a:gd name="T65" fmla="*/ 8 h 49"/>
                  <a:gd name="T66" fmla="*/ 2 w 135"/>
                  <a:gd name="T67" fmla="*/ 0 h 49"/>
                  <a:gd name="T68" fmla="*/ 0 w 135"/>
                  <a:gd name="T6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49">
                    <a:moveTo>
                      <a:pt x="0" y="1"/>
                    </a:moveTo>
                    <a:lnTo>
                      <a:pt x="6" y="9"/>
                    </a:lnTo>
                    <a:lnTo>
                      <a:pt x="14" y="15"/>
                    </a:lnTo>
                    <a:lnTo>
                      <a:pt x="21" y="21"/>
                    </a:lnTo>
                    <a:lnTo>
                      <a:pt x="28" y="25"/>
                    </a:lnTo>
                    <a:lnTo>
                      <a:pt x="37" y="31"/>
                    </a:lnTo>
                    <a:lnTo>
                      <a:pt x="44" y="34"/>
                    </a:lnTo>
                    <a:lnTo>
                      <a:pt x="53" y="37"/>
                    </a:lnTo>
                    <a:lnTo>
                      <a:pt x="61" y="40"/>
                    </a:lnTo>
                    <a:lnTo>
                      <a:pt x="69" y="42"/>
                    </a:lnTo>
                    <a:lnTo>
                      <a:pt x="79" y="44"/>
                    </a:lnTo>
                    <a:lnTo>
                      <a:pt x="87" y="45"/>
                    </a:lnTo>
                    <a:lnTo>
                      <a:pt x="97" y="46"/>
                    </a:lnTo>
                    <a:lnTo>
                      <a:pt x="106" y="47"/>
                    </a:lnTo>
                    <a:lnTo>
                      <a:pt x="116" y="47"/>
                    </a:lnTo>
                    <a:lnTo>
                      <a:pt x="125" y="49"/>
                    </a:lnTo>
                    <a:lnTo>
                      <a:pt x="135" y="49"/>
                    </a:lnTo>
                    <a:lnTo>
                      <a:pt x="135" y="46"/>
                    </a:lnTo>
                    <a:lnTo>
                      <a:pt x="125" y="46"/>
                    </a:lnTo>
                    <a:lnTo>
                      <a:pt x="116" y="45"/>
                    </a:lnTo>
                    <a:lnTo>
                      <a:pt x="106" y="45"/>
                    </a:lnTo>
                    <a:lnTo>
                      <a:pt x="97" y="44"/>
                    </a:lnTo>
                    <a:lnTo>
                      <a:pt x="87" y="43"/>
                    </a:lnTo>
                    <a:lnTo>
                      <a:pt x="79" y="42"/>
                    </a:lnTo>
                    <a:lnTo>
                      <a:pt x="70" y="40"/>
                    </a:lnTo>
                    <a:lnTo>
                      <a:pt x="61" y="38"/>
                    </a:lnTo>
                    <a:lnTo>
                      <a:pt x="54" y="36"/>
                    </a:lnTo>
                    <a:lnTo>
                      <a:pt x="45" y="32"/>
                    </a:lnTo>
                    <a:lnTo>
                      <a:pt x="37" y="29"/>
                    </a:lnTo>
                    <a:lnTo>
                      <a:pt x="29" y="24"/>
                    </a:lnTo>
                    <a:lnTo>
                      <a:pt x="22" y="19"/>
                    </a:lnTo>
                    <a:lnTo>
                      <a:pt x="15" y="14"/>
                    </a:lnTo>
                    <a:lnTo>
                      <a:pt x="8" y="8"/>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5" name="Freeform 1203">
                <a:extLst>
                  <a:ext uri="{FF2B5EF4-FFF2-40B4-BE49-F238E27FC236}">
                    <a16:creationId xmlns:a16="http://schemas.microsoft.com/office/drawing/2014/main" id="{7D4BFBF1-A11C-8D8B-DDE2-67A959FDECCC}"/>
                  </a:ext>
                </a:extLst>
              </p:cNvPr>
              <p:cNvSpPr>
                <a:spLocks/>
              </p:cNvSpPr>
              <p:nvPr/>
            </p:nvSpPr>
            <p:spPr bwMode="auto">
              <a:xfrm>
                <a:off x="3305" y="3788"/>
                <a:ext cx="1" cy="1"/>
              </a:xfrm>
              <a:custGeom>
                <a:avLst/>
                <a:gdLst>
                  <a:gd name="T0" fmla="*/ 2 w 2"/>
                  <a:gd name="T1" fmla="*/ 1 h 2"/>
                  <a:gd name="T2" fmla="*/ 1 w 2"/>
                  <a:gd name="T3" fmla="*/ 0 h 2"/>
                  <a:gd name="T4" fmla="*/ 1 w 2"/>
                  <a:gd name="T5" fmla="*/ 0 h 2"/>
                  <a:gd name="T6" fmla="*/ 0 w 2"/>
                  <a:gd name="T7" fmla="*/ 1 h 2"/>
                  <a:gd name="T8" fmla="*/ 0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lnTo>
                      <a:pt x="1" y="0"/>
                    </a:lnTo>
                    <a:lnTo>
                      <a:pt x="1" y="0"/>
                    </a:lnTo>
                    <a:lnTo>
                      <a:pt x="0" y="1"/>
                    </a:lnTo>
                    <a:lnTo>
                      <a:pt x="0" y="2"/>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6" name="Freeform 1204">
                <a:extLst>
                  <a:ext uri="{FF2B5EF4-FFF2-40B4-BE49-F238E27FC236}">
                    <a16:creationId xmlns:a16="http://schemas.microsoft.com/office/drawing/2014/main" id="{EFDAA587-6F4A-9720-F02A-0777F5AF3689}"/>
                  </a:ext>
                </a:extLst>
              </p:cNvPr>
              <p:cNvSpPr>
                <a:spLocks/>
              </p:cNvSpPr>
              <p:nvPr/>
            </p:nvSpPr>
            <p:spPr bwMode="auto">
              <a:xfrm>
                <a:off x="3516" y="3721"/>
                <a:ext cx="242" cy="118"/>
              </a:xfrm>
              <a:custGeom>
                <a:avLst/>
                <a:gdLst>
                  <a:gd name="T0" fmla="*/ 710 w 727"/>
                  <a:gd name="T1" fmla="*/ 11 h 353"/>
                  <a:gd name="T2" fmla="*/ 705 w 727"/>
                  <a:gd name="T3" fmla="*/ 21 h 353"/>
                  <a:gd name="T4" fmla="*/ 698 w 727"/>
                  <a:gd name="T5" fmla="*/ 29 h 353"/>
                  <a:gd name="T6" fmla="*/ 686 w 727"/>
                  <a:gd name="T7" fmla="*/ 33 h 353"/>
                  <a:gd name="T8" fmla="*/ 700 w 727"/>
                  <a:gd name="T9" fmla="*/ 37 h 353"/>
                  <a:gd name="T10" fmla="*/ 717 w 727"/>
                  <a:gd name="T11" fmla="*/ 50 h 353"/>
                  <a:gd name="T12" fmla="*/ 726 w 727"/>
                  <a:gd name="T13" fmla="*/ 67 h 353"/>
                  <a:gd name="T14" fmla="*/ 725 w 727"/>
                  <a:gd name="T15" fmla="*/ 86 h 353"/>
                  <a:gd name="T16" fmla="*/ 727 w 727"/>
                  <a:gd name="T17" fmla="*/ 103 h 353"/>
                  <a:gd name="T18" fmla="*/ 724 w 727"/>
                  <a:gd name="T19" fmla="*/ 130 h 353"/>
                  <a:gd name="T20" fmla="*/ 715 w 727"/>
                  <a:gd name="T21" fmla="*/ 156 h 353"/>
                  <a:gd name="T22" fmla="*/ 703 w 727"/>
                  <a:gd name="T23" fmla="*/ 171 h 353"/>
                  <a:gd name="T24" fmla="*/ 700 w 727"/>
                  <a:gd name="T25" fmla="*/ 182 h 353"/>
                  <a:gd name="T26" fmla="*/ 693 w 727"/>
                  <a:gd name="T27" fmla="*/ 198 h 353"/>
                  <a:gd name="T28" fmla="*/ 680 w 727"/>
                  <a:gd name="T29" fmla="*/ 210 h 353"/>
                  <a:gd name="T30" fmla="*/ 664 w 727"/>
                  <a:gd name="T31" fmla="*/ 215 h 353"/>
                  <a:gd name="T32" fmla="*/ 658 w 727"/>
                  <a:gd name="T33" fmla="*/ 229 h 353"/>
                  <a:gd name="T34" fmla="*/ 651 w 727"/>
                  <a:gd name="T35" fmla="*/ 246 h 353"/>
                  <a:gd name="T36" fmla="*/ 639 w 727"/>
                  <a:gd name="T37" fmla="*/ 260 h 353"/>
                  <a:gd name="T38" fmla="*/ 624 w 727"/>
                  <a:gd name="T39" fmla="*/ 264 h 353"/>
                  <a:gd name="T40" fmla="*/ 619 w 727"/>
                  <a:gd name="T41" fmla="*/ 276 h 353"/>
                  <a:gd name="T42" fmla="*/ 609 w 727"/>
                  <a:gd name="T43" fmla="*/ 294 h 353"/>
                  <a:gd name="T44" fmla="*/ 592 w 727"/>
                  <a:gd name="T45" fmla="*/ 307 h 353"/>
                  <a:gd name="T46" fmla="*/ 572 w 727"/>
                  <a:gd name="T47" fmla="*/ 310 h 353"/>
                  <a:gd name="T48" fmla="*/ 554 w 727"/>
                  <a:gd name="T49" fmla="*/ 326 h 353"/>
                  <a:gd name="T50" fmla="*/ 528 w 727"/>
                  <a:gd name="T51" fmla="*/ 342 h 353"/>
                  <a:gd name="T52" fmla="*/ 497 w 727"/>
                  <a:gd name="T53" fmla="*/ 345 h 353"/>
                  <a:gd name="T54" fmla="*/ 468 w 727"/>
                  <a:gd name="T55" fmla="*/ 335 h 353"/>
                  <a:gd name="T56" fmla="*/ 452 w 727"/>
                  <a:gd name="T57" fmla="*/ 341 h 353"/>
                  <a:gd name="T58" fmla="*/ 424 w 727"/>
                  <a:gd name="T59" fmla="*/ 351 h 353"/>
                  <a:gd name="T60" fmla="*/ 391 w 727"/>
                  <a:gd name="T61" fmla="*/ 352 h 353"/>
                  <a:gd name="T62" fmla="*/ 369 w 727"/>
                  <a:gd name="T63" fmla="*/ 344 h 353"/>
                  <a:gd name="T64" fmla="*/ 354 w 727"/>
                  <a:gd name="T65" fmla="*/ 346 h 353"/>
                  <a:gd name="T66" fmla="*/ 328 w 727"/>
                  <a:gd name="T67" fmla="*/ 348 h 353"/>
                  <a:gd name="T68" fmla="*/ 301 w 727"/>
                  <a:gd name="T69" fmla="*/ 342 h 353"/>
                  <a:gd name="T70" fmla="*/ 281 w 727"/>
                  <a:gd name="T71" fmla="*/ 328 h 353"/>
                  <a:gd name="T72" fmla="*/ 244 w 727"/>
                  <a:gd name="T73" fmla="*/ 325 h 353"/>
                  <a:gd name="T74" fmla="*/ 207 w 727"/>
                  <a:gd name="T75" fmla="*/ 322 h 353"/>
                  <a:gd name="T76" fmla="*/ 181 w 727"/>
                  <a:gd name="T77" fmla="*/ 312 h 353"/>
                  <a:gd name="T78" fmla="*/ 159 w 727"/>
                  <a:gd name="T79" fmla="*/ 290 h 353"/>
                  <a:gd name="T80" fmla="*/ 141 w 727"/>
                  <a:gd name="T81" fmla="*/ 285 h 353"/>
                  <a:gd name="T82" fmla="*/ 125 w 727"/>
                  <a:gd name="T83" fmla="*/ 283 h 353"/>
                  <a:gd name="T84" fmla="*/ 111 w 727"/>
                  <a:gd name="T85" fmla="*/ 276 h 353"/>
                  <a:gd name="T86" fmla="*/ 101 w 727"/>
                  <a:gd name="T87" fmla="*/ 265 h 353"/>
                  <a:gd name="T88" fmla="*/ 86 w 727"/>
                  <a:gd name="T89" fmla="*/ 263 h 353"/>
                  <a:gd name="T90" fmla="*/ 73 w 727"/>
                  <a:gd name="T91" fmla="*/ 261 h 353"/>
                  <a:gd name="T92" fmla="*/ 63 w 727"/>
                  <a:gd name="T93" fmla="*/ 255 h 353"/>
                  <a:gd name="T94" fmla="*/ 53 w 727"/>
                  <a:gd name="T95" fmla="*/ 244 h 353"/>
                  <a:gd name="T96" fmla="*/ 37 w 727"/>
                  <a:gd name="T97" fmla="*/ 242 h 353"/>
                  <a:gd name="T98" fmla="*/ 23 w 727"/>
                  <a:gd name="T99" fmla="*/ 225 h 353"/>
                  <a:gd name="T100" fmla="*/ 11 w 727"/>
                  <a:gd name="T101" fmla="*/ 218 h 353"/>
                  <a:gd name="T102" fmla="*/ 2 w 727"/>
                  <a:gd name="T103" fmla="*/ 201 h 353"/>
                  <a:gd name="T104" fmla="*/ 68 w 727"/>
                  <a:gd name="T105" fmla="*/ 205 h 353"/>
                  <a:gd name="T106" fmla="*/ 163 w 727"/>
                  <a:gd name="T107" fmla="*/ 212 h 353"/>
                  <a:gd name="T108" fmla="*/ 259 w 727"/>
                  <a:gd name="T109" fmla="*/ 211 h 353"/>
                  <a:gd name="T110" fmla="*/ 354 w 727"/>
                  <a:gd name="T111" fmla="*/ 199 h 353"/>
                  <a:gd name="T112" fmla="*/ 447 w 727"/>
                  <a:gd name="T113" fmla="*/ 176 h 353"/>
                  <a:gd name="T114" fmla="*/ 536 w 727"/>
                  <a:gd name="T115" fmla="*/ 140 h 353"/>
                  <a:gd name="T116" fmla="*/ 619 w 727"/>
                  <a:gd name="T117" fmla="*/ 89 h 353"/>
                  <a:gd name="T118" fmla="*/ 694 w 727"/>
                  <a:gd name="T119" fmla="*/ 1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7" h="353">
                    <a:moveTo>
                      <a:pt x="711" y="0"/>
                    </a:moveTo>
                    <a:lnTo>
                      <a:pt x="711" y="4"/>
                    </a:lnTo>
                    <a:lnTo>
                      <a:pt x="711" y="8"/>
                    </a:lnTo>
                    <a:lnTo>
                      <a:pt x="710" y="11"/>
                    </a:lnTo>
                    <a:lnTo>
                      <a:pt x="710" y="14"/>
                    </a:lnTo>
                    <a:lnTo>
                      <a:pt x="709" y="17"/>
                    </a:lnTo>
                    <a:lnTo>
                      <a:pt x="707" y="19"/>
                    </a:lnTo>
                    <a:lnTo>
                      <a:pt x="705" y="21"/>
                    </a:lnTo>
                    <a:lnTo>
                      <a:pt x="704" y="24"/>
                    </a:lnTo>
                    <a:lnTo>
                      <a:pt x="702" y="26"/>
                    </a:lnTo>
                    <a:lnTo>
                      <a:pt x="700" y="27"/>
                    </a:lnTo>
                    <a:lnTo>
                      <a:pt x="698" y="29"/>
                    </a:lnTo>
                    <a:lnTo>
                      <a:pt x="695" y="30"/>
                    </a:lnTo>
                    <a:lnTo>
                      <a:pt x="693" y="31"/>
                    </a:lnTo>
                    <a:lnTo>
                      <a:pt x="690" y="32"/>
                    </a:lnTo>
                    <a:lnTo>
                      <a:pt x="686" y="33"/>
                    </a:lnTo>
                    <a:lnTo>
                      <a:pt x="683" y="34"/>
                    </a:lnTo>
                    <a:lnTo>
                      <a:pt x="689" y="34"/>
                    </a:lnTo>
                    <a:lnTo>
                      <a:pt x="695" y="36"/>
                    </a:lnTo>
                    <a:lnTo>
                      <a:pt x="700" y="37"/>
                    </a:lnTo>
                    <a:lnTo>
                      <a:pt x="704" y="40"/>
                    </a:lnTo>
                    <a:lnTo>
                      <a:pt x="710" y="42"/>
                    </a:lnTo>
                    <a:lnTo>
                      <a:pt x="713" y="46"/>
                    </a:lnTo>
                    <a:lnTo>
                      <a:pt x="717" y="50"/>
                    </a:lnTo>
                    <a:lnTo>
                      <a:pt x="720" y="54"/>
                    </a:lnTo>
                    <a:lnTo>
                      <a:pt x="722" y="58"/>
                    </a:lnTo>
                    <a:lnTo>
                      <a:pt x="724" y="62"/>
                    </a:lnTo>
                    <a:lnTo>
                      <a:pt x="726" y="67"/>
                    </a:lnTo>
                    <a:lnTo>
                      <a:pt x="726" y="72"/>
                    </a:lnTo>
                    <a:lnTo>
                      <a:pt x="727" y="76"/>
                    </a:lnTo>
                    <a:lnTo>
                      <a:pt x="726" y="81"/>
                    </a:lnTo>
                    <a:lnTo>
                      <a:pt x="725" y="86"/>
                    </a:lnTo>
                    <a:lnTo>
                      <a:pt x="723" y="91"/>
                    </a:lnTo>
                    <a:lnTo>
                      <a:pt x="726" y="94"/>
                    </a:lnTo>
                    <a:lnTo>
                      <a:pt x="727" y="98"/>
                    </a:lnTo>
                    <a:lnTo>
                      <a:pt x="727" y="103"/>
                    </a:lnTo>
                    <a:lnTo>
                      <a:pt x="727" y="110"/>
                    </a:lnTo>
                    <a:lnTo>
                      <a:pt x="727" y="116"/>
                    </a:lnTo>
                    <a:lnTo>
                      <a:pt x="726" y="123"/>
                    </a:lnTo>
                    <a:lnTo>
                      <a:pt x="724" y="130"/>
                    </a:lnTo>
                    <a:lnTo>
                      <a:pt x="722" y="137"/>
                    </a:lnTo>
                    <a:lnTo>
                      <a:pt x="720" y="144"/>
                    </a:lnTo>
                    <a:lnTo>
                      <a:pt x="718" y="151"/>
                    </a:lnTo>
                    <a:lnTo>
                      <a:pt x="715" y="156"/>
                    </a:lnTo>
                    <a:lnTo>
                      <a:pt x="712" y="161"/>
                    </a:lnTo>
                    <a:lnTo>
                      <a:pt x="710" y="165"/>
                    </a:lnTo>
                    <a:lnTo>
                      <a:pt x="706" y="169"/>
                    </a:lnTo>
                    <a:lnTo>
                      <a:pt x="703" y="171"/>
                    </a:lnTo>
                    <a:lnTo>
                      <a:pt x="701" y="171"/>
                    </a:lnTo>
                    <a:lnTo>
                      <a:pt x="701" y="175"/>
                    </a:lnTo>
                    <a:lnTo>
                      <a:pt x="701" y="179"/>
                    </a:lnTo>
                    <a:lnTo>
                      <a:pt x="700" y="182"/>
                    </a:lnTo>
                    <a:lnTo>
                      <a:pt x="699" y="187"/>
                    </a:lnTo>
                    <a:lnTo>
                      <a:pt x="697" y="191"/>
                    </a:lnTo>
                    <a:lnTo>
                      <a:pt x="696" y="195"/>
                    </a:lnTo>
                    <a:lnTo>
                      <a:pt x="693" y="198"/>
                    </a:lnTo>
                    <a:lnTo>
                      <a:pt x="691" y="201"/>
                    </a:lnTo>
                    <a:lnTo>
                      <a:pt x="688" y="204"/>
                    </a:lnTo>
                    <a:lnTo>
                      <a:pt x="684" y="208"/>
                    </a:lnTo>
                    <a:lnTo>
                      <a:pt x="680" y="210"/>
                    </a:lnTo>
                    <a:lnTo>
                      <a:pt x="677" y="212"/>
                    </a:lnTo>
                    <a:lnTo>
                      <a:pt x="673" y="214"/>
                    </a:lnTo>
                    <a:lnTo>
                      <a:pt x="669" y="215"/>
                    </a:lnTo>
                    <a:lnTo>
                      <a:pt x="664" y="215"/>
                    </a:lnTo>
                    <a:lnTo>
                      <a:pt x="660" y="215"/>
                    </a:lnTo>
                    <a:lnTo>
                      <a:pt x="660" y="219"/>
                    </a:lnTo>
                    <a:lnTo>
                      <a:pt x="659" y="223"/>
                    </a:lnTo>
                    <a:lnTo>
                      <a:pt x="658" y="229"/>
                    </a:lnTo>
                    <a:lnTo>
                      <a:pt x="657" y="233"/>
                    </a:lnTo>
                    <a:lnTo>
                      <a:pt x="656" y="237"/>
                    </a:lnTo>
                    <a:lnTo>
                      <a:pt x="654" y="242"/>
                    </a:lnTo>
                    <a:lnTo>
                      <a:pt x="651" y="246"/>
                    </a:lnTo>
                    <a:lnTo>
                      <a:pt x="649" y="251"/>
                    </a:lnTo>
                    <a:lnTo>
                      <a:pt x="645" y="254"/>
                    </a:lnTo>
                    <a:lnTo>
                      <a:pt x="642" y="257"/>
                    </a:lnTo>
                    <a:lnTo>
                      <a:pt x="639" y="260"/>
                    </a:lnTo>
                    <a:lnTo>
                      <a:pt x="635" y="262"/>
                    </a:lnTo>
                    <a:lnTo>
                      <a:pt x="632" y="263"/>
                    </a:lnTo>
                    <a:lnTo>
                      <a:pt x="629" y="264"/>
                    </a:lnTo>
                    <a:lnTo>
                      <a:pt x="624" y="264"/>
                    </a:lnTo>
                    <a:lnTo>
                      <a:pt x="621" y="263"/>
                    </a:lnTo>
                    <a:lnTo>
                      <a:pt x="621" y="267"/>
                    </a:lnTo>
                    <a:lnTo>
                      <a:pt x="620" y="272"/>
                    </a:lnTo>
                    <a:lnTo>
                      <a:pt x="619" y="276"/>
                    </a:lnTo>
                    <a:lnTo>
                      <a:pt x="617" y="281"/>
                    </a:lnTo>
                    <a:lnTo>
                      <a:pt x="615" y="285"/>
                    </a:lnTo>
                    <a:lnTo>
                      <a:pt x="612" y="290"/>
                    </a:lnTo>
                    <a:lnTo>
                      <a:pt x="609" y="294"/>
                    </a:lnTo>
                    <a:lnTo>
                      <a:pt x="604" y="298"/>
                    </a:lnTo>
                    <a:lnTo>
                      <a:pt x="601" y="301"/>
                    </a:lnTo>
                    <a:lnTo>
                      <a:pt x="596" y="304"/>
                    </a:lnTo>
                    <a:lnTo>
                      <a:pt x="592" y="307"/>
                    </a:lnTo>
                    <a:lnTo>
                      <a:pt x="587" y="308"/>
                    </a:lnTo>
                    <a:lnTo>
                      <a:pt x="581" y="310"/>
                    </a:lnTo>
                    <a:lnTo>
                      <a:pt x="577" y="311"/>
                    </a:lnTo>
                    <a:lnTo>
                      <a:pt x="572" y="310"/>
                    </a:lnTo>
                    <a:lnTo>
                      <a:pt x="567" y="307"/>
                    </a:lnTo>
                    <a:lnTo>
                      <a:pt x="563" y="315"/>
                    </a:lnTo>
                    <a:lnTo>
                      <a:pt x="559" y="321"/>
                    </a:lnTo>
                    <a:lnTo>
                      <a:pt x="554" y="326"/>
                    </a:lnTo>
                    <a:lnTo>
                      <a:pt x="549" y="332"/>
                    </a:lnTo>
                    <a:lnTo>
                      <a:pt x="542" y="336"/>
                    </a:lnTo>
                    <a:lnTo>
                      <a:pt x="535" y="339"/>
                    </a:lnTo>
                    <a:lnTo>
                      <a:pt x="528" y="342"/>
                    </a:lnTo>
                    <a:lnTo>
                      <a:pt x="520" y="344"/>
                    </a:lnTo>
                    <a:lnTo>
                      <a:pt x="513" y="345"/>
                    </a:lnTo>
                    <a:lnTo>
                      <a:pt x="505" y="345"/>
                    </a:lnTo>
                    <a:lnTo>
                      <a:pt x="497" y="345"/>
                    </a:lnTo>
                    <a:lnTo>
                      <a:pt x="489" y="344"/>
                    </a:lnTo>
                    <a:lnTo>
                      <a:pt x="481" y="342"/>
                    </a:lnTo>
                    <a:lnTo>
                      <a:pt x="474" y="339"/>
                    </a:lnTo>
                    <a:lnTo>
                      <a:pt x="468" y="335"/>
                    </a:lnTo>
                    <a:lnTo>
                      <a:pt x="461" y="329"/>
                    </a:lnTo>
                    <a:lnTo>
                      <a:pt x="460" y="334"/>
                    </a:lnTo>
                    <a:lnTo>
                      <a:pt x="457" y="338"/>
                    </a:lnTo>
                    <a:lnTo>
                      <a:pt x="452" y="341"/>
                    </a:lnTo>
                    <a:lnTo>
                      <a:pt x="447" y="344"/>
                    </a:lnTo>
                    <a:lnTo>
                      <a:pt x="439" y="346"/>
                    </a:lnTo>
                    <a:lnTo>
                      <a:pt x="432" y="348"/>
                    </a:lnTo>
                    <a:lnTo>
                      <a:pt x="424" y="351"/>
                    </a:lnTo>
                    <a:lnTo>
                      <a:pt x="415" y="352"/>
                    </a:lnTo>
                    <a:lnTo>
                      <a:pt x="407" y="352"/>
                    </a:lnTo>
                    <a:lnTo>
                      <a:pt x="398" y="353"/>
                    </a:lnTo>
                    <a:lnTo>
                      <a:pt x="391" y="352"/>
                    </a:lnTo>
                    <a:lnTo>
                      <a:pt x="384" y="351"/>
                    </a:lnTo>
                    <a:lnTo>
                      <a:pt x="377" y="349"/>
                    </a:lnTo>
                    <a:lnTo>
                      <a:pt x="372" y="346"/>
                    </a:lnTo>
                    <a:lnTo>
                      <a:pt x="369" y="344"/>
                    </a:lnTo>
                    <a:lnTo>
                      <a:pt x="367" y="340"/>
                    </a:lnTo>
                    <a:lnTo>
                      <a:pt x="364" y="343"/>
                    </a:lnTo>
                    <a:lnTo>
                      <a:pt x="359" y="345"/>
                    </a:lnTo>
                    <a:lnTo>
                      <a:pt x="354" y="346"/>
                    </a:lnTo>
                    <a:lnTo>
                      <a:pt x="349" y="347"/>
                    </a:lnTo>
                    <a:lnTo>
                      <a:pt x="342" y="348"/>
                    </a:lnTo>
                    <a:lnTo>
                      <a:pt x="335" y="348"/>
                    </a:lnTo>
                    <a:lnTo>
                      <a:pt x="328" y="348"/>
                    </a:lnTo>
                    <a:lnTo>
                      <a:pt x="321" y="347"/>
                    </a:lnTo>
                    <a:lnTo>
                      <a:pt x="313" y="346"/>
                    </a:lnTo>
                    <a:lnTo>
                      <a:pt x="307" y="344"/>
                    </a:lnTo>
                    <a:lnTo>
                      <a:pt x="301" y="342"/>
                    </a:lnTo>
                    <a:lnTo>
                      <a:pt x="294" y="340"/>
                    </a:lnTo>
                    <a:lnTo>
                      <a:pt x="289" y="337"/>
                    </a:lnTo>
                    <a:lnTo>
                      <a:pt x="285" y="333"/>
                    </a:lnTo>
                    <a:lnTo>
                      <a:pt x="281" y="328"/>
                    </a:lnTo>
                    <a:lnTo>
                      <a:pt x="278" y="324"/>
                    </a:lnTo>
                    <a:lnTo>
                      <a:pt x="266" y="325"/>
                    </a:lnTo>
                    <a:lnTo>
                      <a:pt x="254" y="325"/>
                    </a:lnTo>
                    <a:lnTo>
                      <a:pt x="244" y="325"/>
                    </a:lnTo>
                    <a:lnTo>
                      <a:pt x="233" y="325"/>
                    </a:lnTo>
                    <a:lnTo>
                      <a:pt x="224" y="325"/>
                    </a:lnTo>
                    <a:lnTo>
                      <a:pt x="215" y="324"/>
                    </a:lnTo>
                    <a:lnTo>
                      <a:pt x="207" y="322"/>
                    </a:lnTo>
                    <a:lnTo>
                      <a:pt x="200" y="320"/>
                    </a:lnTo>
                    <a:lnTo>
                      <a:pt x="193" y="318"/>
                    </a:lnTo>
                    <a:lnTo>
                      <a:pt x="187" y="315"/>
                    </a:lnTo>
                    <a:lnTo>
                      <a:pt x="181" y="312"/>
                    </a:lnTo>
                    <a:lnTo>
                      <a:pt x="174" y="306"/>
                    </a:lnTo>
                    <a:lnTo>
                      <a:pt x="169" y="302"/>
                    </a:lnTo>
                    <a:lnTo>
                      <a:pt x="164" y="296"/>
                    </a:lnTo>
                    <a:lnTo>
                      <a:pt x="159" y="290"/>
                    </a:lnTo>
                    <a:lnTo>
                      <a:pt x="153" y="282"/>
                    </a:lnTo>
                    <a:lnTo>
                      <a:pt x="149" y="284"/>
                    </a:lnTo>
                    <a:lnTo>
                      <a:pt x="145" y="285"/>
                    </a:lnTo>
                    <a:lnTo>
                      <a:pt x="141" y="285"/>
                    </a:lnTo>
                    <a:lnTo>
                      <a:pt x="137" y="286"/>
                    </a:lnTo>
                    <a:lnTo>
                      <a:pt x="132" y="285"/>
                    </a:lnTo>
                    <a:lnTo>
                      <a:pt x="129" y="284"/>
                    </a:lnTo>
                    <a:lnTo>
                      <a:pt x="125" y="283"/>
                    </a:lnTo>
                    <a:lnTo>
                      <a:pt x="121" y="282"/>
                    </a:lnTo>
                    <a:lnTo>
                      <a:pt x="118" y="280"/>
                    </a:lnTo>
                    <a:lnTo>
                      <a:pt x="114" y="278"/>
                    </a:lnTo>
                    <a:lnTo>
                      <a:pt x="111" y="276"/>
                    </a:lnTo>
                    <a:lnTo>
                      <a:pt x="108" y="274"/>
                    </a:lnTo>
                    <a:lnTo>
                      <a:pt x="105" y="271"/>
                    </a:lnTo>
                    <a:lnTo>
                      <a:pt x="103" y="269"/>
                    </a:lnTo>
                    <a:lnTo>
                      <a:pt x="101" y="265"/>
                    </a:lnTo>
                    <a:lnTo>
                      <a:pt x="99" y="262"/>
                    </a:lnTo>
                    <a:lnTo>
                      <a:pt x="94" y="263"/>
                    </a:lnTo>
                    <a:lnTo>
                      <a:pt x="90" y="263"/>
                    </a:lnTo>
                    <a:lnTo>
                      <a:pt x="86" y="263"/>
                    </a:lnTo>
                    <a:lnTo>
                      <a:pt x="83" y="263"/>
                    </a:lnTo>
                    <a:lnTo>
                      <a:pt x="80" y="263"/>
                    </a:lnTo>
                    <a:lnTo>
                      <a:pt x="77" y="262"/>
                    </a:lnTo>
                    <a:lnTo>
                      <a:pt x="73" y="261"/>
                    </a:lnTo>
                    <a:lnTo>
                      <a:pt x="70" y="260"/>
                    </a:lnTo>
                    <a:lnTo>
                      <a:pt x="68" y="258"/>
                    </a:lnTo>
                    <a:lnTo>
                      <a:pt x="65" y="257"/>
                    </a:lnTo>
                    <a:lnTo>
                      <a:pt x="63" y="255"/>
                    </a:lnTo>
                    <a:lnTo>
                      <a:pt x="60" y="253"/>
                    </a:lnTo>
                    <a:lnTo>
                      <a:pt x="58" y="250"/>
                    </a:lnTo>
                    <a:lnTo>
                      <a:pt x="56" y="247"/>
                    </a:lnTo>
                    <a:lnTo>
                      <a:pt x="53" y="244"/>
                    </a:lnTo>
                    <a:lnTo>
                      <a:pt x="50" y="241"/>
                    </a:lnTo>
                    <a:lnTo>
                      <a:pt x="46" y="243"/>
                    </a:lnTo>
                    <a:lnTo>
                      <a:pt x="41" y="243"/>
                    </a:lnTo>
                    <a:lnTo>
                      <a:pt x="37" y="242"/>
                    </a:lnTo>
                    <a:lnTo>
                      <a:pt x="32" y="240"/>
                    </a:lnTo>
                    <a:lnTo>
                      <a:pt x="28" y="236"/>
                    </a:lnTo>
                    <a:lnTo>
                      <a:pt x="25" y="232"/>
                    </a:lnTo>
                    <a:lnTo>
                      <a:pt x="23" y="225"/>
                    </a:lnTo>
                    <a:lnTo>
                      <a:pt x="22" y="218"/>
                    </a:lnTo>
                    <a:lnTo>
                      <a:pt x="19" y="220"/>
                    </a:lnTo>
                    <a:lnTo>
                      <a:pt x="15" y="220"/>
                    </a:lnTo>
                    <a:lnTo>
                      <a:pt x="11" y="218"/>
                    </a:lnTo>
                    <a:lnTo>
                      <a:pt x="8" y="215"/>
                    </a:lnTo>
                    <a:lnTo>
                      <a:pt x="6" y="212"/>
                    </a:lnTo>
                    <a:lnTo>
                      <a:pt x="4" y="206"/>
                    </a:lnTo>
                    <a:lnTo>
                      <a:pt x="2" y="201"/>
                    </a:lnTo>
                    <a:lnTo>
                      <a:pt x="0" y="197"/>
                    </a:lnTo>
                    <a:lnTo>
                      <a:pt x="22" y="200"/>
                    </a:lnTo>
                    <a:lnTo>
                      <a:pt x="45" y="202"/>
                    </a:lnTo>
                    <a:lnTo>
                      <a:pt x="68" y="205"/>
                    </a:lnTo>
                    <a:lnTo>
                      <a:pt x="91" y="208"/>
                    </a:lnTo>
                    <a:lnTo>
                      <a:pt x="116" y="210"/>
                    </a:lnTo>
                    <a:lnTo>
                      <a:pt x="139" y="211"/>
                    </a:lnTo>
                    <a:lnTo>
                      <a:pt x="163" y="212"/>
                    </a:lnTo>
                    <a:lnTo>
                      <a:pt x="187" y="213"/>
                    </a:lnTo>
                    <a:lnTo>
                      <a:pt x="210" y="212"/>
                    </a:lnTo>
                    <a:lnTo>
                      <a:pt x="234" y="212"/>
                    </a:lnTo>
                    <a:lnTo>
                      <a:pt x="259" y="211"/>
                    </a:lnTo>
                    <a:lnTo>
                      <a:pt x="283" y="209"/>
                    </a:lnTo>
                    <a:lnTo>
                      <a:pt x="306" y="206"/>
                    </a:lnTo>
                    <a:lnTo>
                      <a:pt x="330" y="202"/>
                    </a:lnTo>
                    <a:lnTo>
                      <a:pt x="354" y="199"/>
                    </a:lnTo>
                    <a:lnTo>
                      <a:pt x="377" y="195"/>
                    </a:lnTo>
                    <a:lnTo>
                      <a:pt x="400" y="190"/>
                    </a:lnTo>
                    <a:lnTo>
                      <a:pt x="424" y="183"/>
                    </a:lnTo>
                    <a:lnTo>
                      <a:pt x="447" y="176"/>
                    </a:lnTo>
                    <a:lnTo>
                      <a:pt x="470" y="169"/>
                    </a:lnTo>
                    <a:lnTo>
                      <a:pt x="492" y="160"/>
                    </a:lnTo>
                    <a:lnTo>
                      <a:pt x="514" y="151"/>
                    </a:lnTo>
                    <a:lnTo>
                      <a:pt x="536" y="140"/>
                    </a:lnTo>
                    <a:lnTo>
                      <a:pt x="557" y="129"/>
                    </a:lnTo>
                    <a:lnTo>
                      <a:pt x="578" y="116"/>
                    </a:lnTo>
                    <a:lnTo>
                      <a:pt x="598" y="102"/>
                    </a:lnTo>
                    <a:lnTo>
                      <a:pt x="619" y="89"/>
                    </a:lnTo>
                    <a:lnTo>
                      <a:pt x="638" y="73"/>
                    </a:lnTo>
                    <a:lnTo>
                      <a:pt x="657" y="56"/>
                    </a:lnTo>
                    <a:lnTo>
                      <a:pt x="676" y="38"/>
                    </a:lnTo>
                    <a:lnTo>
                      <a:pt x="694" y="19"/>
                    </a:lnTo>
                    <a:lnTo>
                      <a:pt x="711" y="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7" name="Freeform 1205">
                <a:extLst>
                  <a:ext uri="{FF2B5EF4-FFF2-40B4-BE49-F238E27FC236}">
                    <a16:creationId xmlns:a16="http://schemas.microsoft.com/office/drawing/2014/main" id="{9EF84CCE-AD07-C821-2DB0-DC266F4E584E}"/>
                  </a:ext>
                </a:extLst>
              </p:cNvPr>
              <p:cNvSpPr>
                <a:spLocks/>
              </p:cNvSpPr>
              <p:nvPr/>
            </p:nvSpPr>
            <p:spPr bwMode="auto">
              <a:xfrm>
                <a:off x="3743" y="3721"/>
                <a:ext cx="10" cy="12"/>
              </a:xfrm>
              <a:custGeom>
                <a:avLst/>
                <a:gdLst>
                  <a:gd name="T0" fmla="*/ 1 w 30"/>
                  <a:gd name="T1" fmla="*/ 34 h 36"/>
                  <a:gd name="T2" fmla="*/ 1 w 30"/>
                  <a:gd name="T3" fmla="*/ 36 h 36"/>
                  <a:gd name="T4" fmla="*/ 4 w 30"/>
                  <a:gd name="T5" fmla="*/ 35 h 36"/>
                  <a:gd name="T6" fmla="*/ 9 w 30"/>
                  <a:gd name="T7" fmla="*/ 34 h 36"/>
                  <a:gd name="T8" fmla="*/ 11 w 30"/>
                  <a:gd name="T9" fmla="*/ 33 h 36"/>
                  <a:gd name="T10" fmla="*/ 14 w 30"/>
                  <a:gd name="T11" fmla="*/ 32 h 36"/>
                  <a:gd name="T12" fmla="*/ 16 w 30"/>
                  <a:gd name="T13" fmla="*/ 31 h 36"/>
                  <a:gd name="T14" fmla="*/ 18 w 30"/>
                  <a:gd name="T15" fmla="*/ 29 h 36"/>
                  <a:gd name="T16" fmla="*/ 20 w 30"/>
                  <a:gd name="T17" fmla="*/ 27 h 36"/>
                  <a:gd name="T18" fmla="*/ 22 w 30"/>
                  <a:gd name="T19" fmla="*/ 24 h 36"/>
                  <a:gd name="T20" fmla="*/ 24 w 30"/>
                  <a:gd name="T21" fmla="*/ 23 h 36"/>
                  <a:gd name="T22" fmla="*/ 25 w 30"/>
                  <a:gd name="T23" fmla="*/ 20 h 36"/>
                  <a:gd name="T24" fmla="*/ 28 w 30"/>
                  <a:gd name="T25" fmla="*/ 18 h 36"/>
                  <a:gd name="T26" fmla="*/ 29 w 30"/>
                  <a:gd name="T27" fmla="*/ 15 h 36"/>
                  <a:gd name="T28" fmla="*/ 29 w 30"/>
                  <a:gd name="T29" fmla="*/ 12 h 36"/>
                  <a:gd name="T30" fmla="*/ 30 w 30"/>
                  <a:gd name="T31" fmla="*/ 9 h 36"/>
                  <a:gd name="T32" fmla="*/ 30 w 30"/>
                  <a:gd name="T33" fmla="*/ 5 h 36"/>
                  <a:gd name="T34" fmla="*/ 30 w 30"/>
                  <a:gd name="T35" fmla="*/ 0 h 36"/>
                  <a:gd name="T36" fmla="*/ 28 w 30"/>
                  <a:gd name="T37" fmla="*/ 0 h 36"/>
                  <a:gd name="T38" fmla="*/ 28 w 30"/>
                  <a:gd name="T39" fmla="*/ 5 h 36"/>
                  <a:gd name="T40" fmla="*/ 28 w 30"/>
                  <a:gd name="T41" fmla="*/ 8 h 36"/>
                  <a:gd name="T42" fmla="*/ 27 w 30"/>
                  <a:gd name="T43" fmla="*/ 12 h 36"/>
                  <a:gd name="T44" fmla="*/ 27 w 30"/>
                  <a:gd name="T45" fmla="*/ 15 h 36"/>
                  <a:gd name="T46" fmla="*/ 25 w 30"/>
                  <a:gd name="T47" fmla="*/ 17 h 36"/>
                  <a:gd name="T48" fmla="*/ 24 w 30"/>
                  <a:gd name="T49" fmla="*/ 19 h 36"/>
                  <a:gd name="T50" fmla="*/ 22 w 30"/>
                  <a:gd name="T51" fmla="*/ 21 h 36"/>
                  <a:gd name="T52" fmla="*/ 21 w 30"/>
                  <a:gd name="T53" fmla="*/ 23 h 36"/>
                  <a:gd name="T54" fmla="*/ 19 w 30"/>
                  <a:gd name="T55" fmla="*/ 26 h 36"/>
                  <a:gd name="T56" fmla="*/ 17 w 30"/>
                  <a:gd name="T57" fmla="*/ 27 h 36"/>
                  <a:gd name="T58" fmla="*/ 15 w 30"/>
                  <a:gd name="T59" fmla="*/ 29 h 36"/>
                  <a:gd name="T60" fmla="*/ 13 w 30"/>
                  <a:gd name="T61" fmla="*/ 30 h 36"/>
                  <a:gd name="T62" fmla="*/ 10 w 30"/>
                  <a:gd name="T63" fmla="*/ 31 h 36"/>
                  <a:gd name="T64" fmla="*/ 8 w 30"/>
                  <a:gd name="T65" fmla="*/ 32 h 36"/>
                  <a:gd name="T66" fmla="*/ 4 w 30"/>
                  <a:gd name="T67" fmla="*/ 33 h 36"/>
                  <a:gd name="T68" fmla="*/ 0 w 30"/>
                  <a:gd name="T69" fmla="*/ 34 h 36"/>
                  <a:gd name="T70" fmla="*/ 1 w 30"/>
                  <a:gd name="T71" fmla="*/ 36 h 36"/>
                  <a:gd name="T72" fmla="*/ 0 w 30"/>
                  <a:gd name="T73" fmla="*/ 34 h 36"/>
                  <a:gd name="T74" fmla="*/ 0 w 30"/>
                  <a:gd name="T75" fmla="*/ 34 h 36"/>
                  <a:gd name="T76" fmla="*/ 0 w 30"/>
                  <a:gd name="T77" fmla="*/ 35 h 36"/>
                  <a:gd name="T78" fmla="*/ 0 w 30"/>
                  <a:gd name="T79" fmla="*/ 36 h 36"/>
                  <a:gd name="T80" fmla="*/ 1 w 30"/>
                  <a:gd name="T81" fmla="*/ 36 h 36"/>
                  <a:gd name="T82" fmla="*/ 1 w 30"/>
                  <a:gd name="T83"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36">
                    <a:moveTo>
                      <a:pt x="1" y="34"/>
                    </a:moveTo>
                    <a:lnTo>
                      <a:pt x="1" y="36"/>
                    </a:lnTo>
                    <a:lnTo>
                      <a:pt x="4" y="35"/>
                    </a:lnTo>
                    <a:lnTo>
                      <a:pt x="9" y="34"/>
                    </a:lnTo>
                    <a:lnTo>
                      <a:pt x="11" y="33"/>
                    </a:lnTo>
                    <a:lnTo>
                      <a:pt x="14" y="32"/>
                    </a:lnTo>
                    <a:lnTo>
                      <a:pt x="16" y="31"/>
                    </a:lnTo>
                    <a:lnTo>
                      <a:pt x="18" y="29"/>
                    </a:lnTo>
                    <a:lnTo>
                      <a:pt x="20" y="27"/>
                    </a:lnTo>
                    <a:lnTo>
                      <a:pt x="22" y="24"/>
                    </a:lnTo>
                    <a:lnTo>
                      <a:pt x="24" y="23"/>
                    </a:lnTo>
                    <a:lnTo>
                      <a:pt x="25" y="20"/>
                    </a:lnTo>
                    <a:lnTo>
                      <a:pt x="28" y="18"/>
                    </a:lnTo>
                    <a:lnTo>
                      <a:pt x="29" y="15"/>
                    </a:lnTo>
                    <a:lnTo>
                      <a:pt x="29" y="12"/>
                    </a:lnTo>
                    <a:lnTo>
                      <a:pt x="30" y="9"/>
                    </a:lnTo>
                    <a:lnTo>
                      <a:pt x="30" y="5"/>
                    </a:lnTo>
                    <a:lnTo>
                      <a:pt x="30" y="0"/>
                    </a:lnTo>
                    <a:lnTo>
                      <a:pt x="28" y="0"/>
                    </a:lnTo>
                    <a:lnTo>
                      <a:pt x="28" y="5"/>
                    </a:lnTo>
                    <a:lnTo>
                      <a:pt x="28" y="8"/>
                    </a:lnTo>
                    <a:lnTo>
                      <a:pt x="27" y="12"/>
                    </a:lnTo>
                    <a:lnTo>
                      <a:pt x="27" y="15"/>
                    </a:lnTo>
                    <a:lnTo>
                      <a:pt x="25" y="17"/>
                    </a:lnTo>
                    <a:lnTo>
                      <a:pt x="24" y="19"/>
                    </a:lnTo>
                    <a:lnTo>
                      <a:pt x="22" y="21"/>
                    </a:lnTo>
                    <a:lnTo>
                      <a:pt x="21" y="23"/>
                    </a:lnTo>
                    <a:lnTo>
                      <a:pt x="19" y="26"/>
                    </a:lnTo>
                    <a:lnTo>
                      <a:pt x="17" y="27"/>
                    </a:lnTo>
                    <a:lnTo>
                      <a:pt x="15" y="29"/>
                    </a:lnTo>
                    <a:lnTo>
                      <a:pt x="13" y="30"/>
                    </a:lnTo>
                    <a:lnTo>
                      <a:pt x="10" y="31"/>
                    </a:lnTo>
                    <a:lnTo>
                      <a:pt x="8" y="32"/>
                    </a:lnTo>
                    <a:lnTo>
                      <a:pt x="4" y="33"/>
                    </a:lnTo>
                    <a:lnTo>
                      <a:pt x="0" y="34"/>
                    </a:lnTo>
                    <a:lnTo>
                      <a:pt x="1" y="36"/>
                    </a:lnTo>
                    <a:lnTo>
                      <a:pt x="0" y="34"/>
                    </a:lnTo>
                    <a:lnTo>
                      <a:pt x="0" y="34"/>
                    </a:lnTo>
                    <a:lnTo>
                      <a:pt x="0" y="35"/>
                    </a:lnTo>
                    <a:lnTo>
                      <a:pt x="0" y="36"/>
                    </a:lnTo>
                    <a:lnTo>
                      <a:pt x="1" y="36"/>
                    </a:lnTo>
                    <a:lnTo>
                      <a:pt x="1"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8" name="Freeform 1206">
                <a:extLst>
                  <a:ext uri="{FF2B5EF4-FFF2-40B4-BE49-F238E27FC236}">
                    <a16:creationId xmlns:a16="http://schemas.microsoft.com/office/drawing/2014/main" id="{9A6E9708-78A3-1756-ECC9-B0D1DBB0877C}"/>
                  </a:ext>
                </a:extLst>
              </p:cNvPr>
              <p:cNvSpPr>
                <a:spLocks/>
              </p:cNvSpPr>
              <p:nvPr/>
            </p:nvSpPr>
            <p:spPr bwMode="auto">
              <a:xfrm>
                <a:off x="3744" y="3732"/>
                <a:ext cx="15" cy="20"/>
              </a:xfrm>
              <a:custGeom>
                <a:avLst/>
                <a:gdLst>
                  <a:gd name="T0" fmla="*/ 41 w 46"/>
                  <a:gd name="T1" fmla="*/ 57 h 59"/>
                  <a:gd name="T2" fmla="*/ 41 w 46"/>
                  <a:gd name="T3" fmla="*/ 58 h 59"/>
                  <a:gd name="T4" fmla="*/ 43 w 46"/>
                  <a:gd name="T5" fmla="*/ 54 h 59"/>
                  <a:gd name="T6" fmla="*/ 45 w 46"/>
                  <a:gd name="T7" fmla="*/ 48 h 59"/>
                  <a:gd name="T8" fmla="*/ 46 w 46"/>
                  <a:gd name="T9" fmla="*/ 44 h 59"/>
                  <a:gd name="T10" fmla="*/ 45 w 46"/>
                  <a:gd name="T11" fmla="*/ 39 h 59"/>
                  <a:gd name="T12" fmla="*/ 43 w 46"/>
                  <a:gd name="T13" fmla="*/ 34 h 59"/>
                  <a:gd name="T14" fmla="*/ 42 w 46"/>
                  <a:gd name="T15" fmla="*/ 29 h 59"/>
                  <a:gd name="T16" fmla="*/ 40 w 46"/>
                  <a:gd name="T17" fmla="*/ 25 h 59"/>
                  <a:gd name="T18" fmla="*/ 37 w 46"/>
                  <a:gd name="T19" fmla="*/ 20 h 59"/>
                  <a:gd name="T20" fmla="*/ 34 w 46"/>
                  <a:gd name="T21" fmla="*/ 17 h 59"/>
                  <a:gd name="T22" fmla="*/ 31 w 46"/>
                  <a:gd name="T23" fmla="*/ 13 h 59"/>
                  <a:gd name="T24" fmla="*/ 27 w 46"/>
                  <a:gd name="T25" fmla="*/ 9 h 59"/>
                  <a:gd name="T26" fmla="*/ 22 w 46"/>
                  <a:gd name="T27" fmla="*/ 6 h 59"/>
                  <a:gd name="T28" fmla="*/ 17 w 46"/>
                  <a:gd name="T29" fmla="*/ 4 h 59"/>
                  <a:gd name="T30" fmla="*/ 12 w 46"/>
                  <a:gd name="T31" fmla="*/ 2 h 59"/>
                  <a:gd name="T32" fmla="*/ 6 w 46"/>
                  <a:gd name="T33" fmla="*/ 1 h 59"/>
                  <a:gd name="T34" fmla="*/ 0 w 46"/>
                  <a:gd name="T35" fmla="*/ 0 h 59"/>
                  <a:gd name="T36" fmla="*/ 0 w 46"/>
                  <a:gd name="T37" fmla="*/ 2 h 59"/>
                  <a:gd name="T38" fmla="*/ 6 w 46"/>
                  <a:gd name="T39" fmla="*/ 3 h 59"/>
                  <a:gd name="T40" fmla="*/ 11 w 46"/>
                  <a:gd name="T41" fmla="*/ 4 h 59"/>
                  <a:gd name="T42" fmla="*/ 16 w 46"/>
                  <a:gd name="T43" fmla="*/ 6 h 59"/>
                  <a:gd name="T44" fmla="*/ 21 w 46"/>
                  <a:gd name="T45" fmla="*/ 8 h 59"/>
                  <a:gd name="T46" fmla="*/ 26 w 46"/>
                  <a:gd name="T47" fmla="*/ 10 h 59"/>
                  <a:gd name="T48" fmla="*/ 30 w 46"/>
                  <a:gd name="T49" fmla="*/ 15 h 59"/>
                  <a:gd name="T50" fmla="*/ 33 w 46"/>
                  <a:gd name="T51" fmla="*/ 18 h 59"/>
                  <a:gd name="T52" fmla="*/ 36 w 46"/>
                  <a:gd name="T53" fmla="*/ 22 h 59"/>
                  <a:gd name="T54" fmla="*/ 38 w 46"/>
                  <a:gd name="T55" fmla="*/ 25 h 59"/>
                  <a:gd name="T56" fmla="*/ 40 w 46"/>
                  <a:gd name="T57" fmla="*/ 30 h 59"/>
                  <a:gd name="T58" fmla="*/ 41 w 46"/>
                  <a:gd name="T59" fmla="*/ 35 h 59"/>
                  <a:gd name="T60" fmla="*/ 42 w 46"/>
                  <a:gd name="T61" fmla="*/ 39 h 59"/>
                  <a:gd name="T62" fmla="*/ 42 w 46"/>
                  <a:gd name="T63" fmla="*/ 44 h 59"/>
                  <a:gd name="T64" fmla="*/ 42 w 46"/>
                  <a:gd name="T65" fmla="*/ 48 h 59"/>
                  <a:gd name="T66" fmla="*/ 41 w 46"/>
                  <a:gd name="T67" fmla="*/ 53 h 59"/>
                  <a:gd name="T68" fmla="*/ 39 w 46"/>
                  <a:gd name="T69" fmla="*/ 58 h 59"/>
                  <a:gd name="T70" fmla="*/ 39 w 46"/>
                  <a:gd name="T71" fmla="*/ 59 h 59"/>
                  <a:gd name="T72" fmla="*/ 39 w 46"/>
                  <a:gd name="T73" fmla="*/ 58 h 59"/>
                  <a:gd name="T74" fmla="*/ 39 w 46"/>
                  <a:gd name="T75" fmla="*/ 58 h 59"/>
                  <a:gd name="T76" fmla="*/ 40 w 46"/>
                  <a:gd name="T77" fmla="*/ 59 h 59"/>
                  <a:gd name="T78" fmla="*/ 41 w 46"/>
                  <a:gd name="T79" fmla="*/ 59 h 59"/>
                  <a:gd name="T80" fmla="*/ 41 w 46"/>
                  <a:gd name="T81" fmla="*/ 58 h 59"/>
                  <a:gd name="T82" fmla="*/ 41 w 46"/>
                  <a:gd name="T83" fmla="*/ 5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59">
                    <a:moveTo>
                      <a:pt x="41" y="57"/>
                    </a:moveTo>
                    <a:lnTo>
                      <a:pt x="41" y="58"/>
                    </a:lnTo>
                    <a:lnTo>
                      <a:pt x="43" y="54"/>
                    </a:lnTo>
                    <a:lnTo>
                      <a:pt x="45" y="48"/>
                    </a:lnTo>
                    <a:lnTo>
                      <a:pt x="46" y="44"/>
                    </a:lnTo>
                    <a:lnTo>
                      <a:pt x="45" y="39"/>
                    </a:lnTo>
                    <a:lnTo>
                      <a:pt x="43" y="34"/>
                    </a:lnTo>
                    <a:lnTo>
                      <a:pt x="42" y="29"/>
                    </a:lnTo>
                    <a:lnTo>
                      <a:pt x="40" y="25"/>
                    </a:lnTo>
                    <a:lnTo>
                      <a:pt x="37" y="20"/>
                    </a:lnTo>
                    <a:lnTo>
                      <a:pt x="34" y="17"/>
                    </a:lnTo>
                    <a:lnTo>
                      <a:pt x="31" y="13"/>
                    </a:lnTo>
                    <a:lnTo>
                      <a:pt x="27" y="9"/>
                    </a:lnTo>
                    <a:lnTo>
                      <a:pt x="22" y="6"/>
                    </a:lnTo>
                    <a:lnTo>
                      <a:pt x="17" y="4"/>
                    </a:lnTo>
                    <a:lnTo>
                      <a:pt x="12" y="2"/>
                    </a:lnTo>
                    <a:lnTo>
                      <a:pt x="6" y="1"/>
                    </a:lnTo>
                    <a:lnTo>
                      <a:pt x="0" y="0"/>
                    </a:lnTo>
                    <a:lnTo>
                      <a:pt x="0" y="2"/>
                    </a:lnTo>
                    <a:lnTo>
                      <a:pt x="6" y="3"/>
                    </a:lnTo>
                    <a:lnTo>
                      <a:pt x="11" y="4"/>
                    </a:lnTo>
                    <a:lnTo>
                      <a:pt x="16" y="6"/>
                    </a:lnTo>
                    <a:lnTo>
                      <a:pt x="21" y="8"/>
                    </a:lnTo>
                    <a:lnTo>
                      <a:pt x="26" y="10"/>
                    </a:lnTo>
                    <a:lnTo>
                      <a:pt x="30" y="15"/>
                    </a:lnTo>
                    <a:lnTo>
                      <a:pt x="33" y="18"/>
                    </a:lnTo>
                    <a:lnTo>
                      <a:pt x="36" y="22"/>
                    </a:lnTo>
                    <a:lnTo>
                      <a:pt x="38" y="25"/>
                    </a:lnTo>
                    <a:lnTo>
                      <a:pt x="40" y="30"/>
                    </a:lnTo>
                    <a:lnTo>
                      <a:pt x="41" y="35"/>
                    </a:lnTo>
                    <a:lnTo>
                      <a:pt x="42" y="39"/>
                    </a:lnTo>
                    <a:lnTo>
                      <a:pt x="42" y="44"/>
                    </a:lnTo>
                    <a:lnTo>
                      <a:pt x="42" y="48"/>
                    </a:lnTo>
                    <a:lnTo>
                      <a:pt x="41" y="53"/>
                    </a:lnTo>
                    <a:lnTo>
                      <a:pt x="39" y="58"/>
                    </a:lnTo>
                    <a:lnTo>
                      <a:pt x="39" y="59"/>
                    </a:lnTo>
                    <a:lnTo>
                      <a:pt x="39" y="58"/>
                    </a:lnTo>
                    <a:lnTo>
                      <a:pt x="39" y="58"/>
                    </a:lnTo>
                    <a:lnTo>
                      <a:pt x="40" y="59"/>
                    </a:lnTo>
                    <a:lnTo>
                      <a:pt x="41" y="59"/>
                    </a:lnTo>
                    <a:lnTo>
                      <a:pt x="41" y="58"/>
                    </a:lnTo>
                    <a:lnTo>
                      <a:pt x="41"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9" name="Freeform 1207">
                <a:extLst>
                  <a:ext uri="{FF2B5EF4-FFF2-40B4-BE49-F238E27FC236}">
                    <a16:creationId xmlns:a16="http://schemas.microsoft.com/office/drawing/2014/main" id="{15BEB16E-7DF9-28CC-12CD-48C6C8E30D07}"/>
                  </a:ext>
                </a:extLst>
              </p:cNvPr>
              <p:cNvSpPr>
                <a:spLocks/>
              </p:cNvSpPr>
              <p:nvPr/>
            </p:nvSpPr>
            <p:spPr bwMode="auto">
              <a:xfrm>
                <a:off x="3749" y="3751"/>
                <a:ext cx="10" cy="27"/>
              </a:xfrm>
              <a:custGeom>
                <a:avLst/>
                <a:gdLst>
                  <a:gd name="T0" fmla="*/ 2 w 30"/>
                  <a:gd name="T1" fmla="*/ 81 h 82"/>
                  <a:gd name="T2" fmla="*/ 1 w 30"/>
                  <a:gd name="T3" fmla="*/ 82 h 82"/>
                  <a:gd name="T4" fmla="*/ 4 w 30"/>
                  <a:gd name="T5" fmla="*/ 82 h 82"/>
                  <a:gd name="T6" fmla="*/ 7 w 30"/>
                  <a:gd name="T7" fmla="*/ 80 h 82"/>
                  <a:gd name="T8" fmla="*/ 11 w 30"/>
                  <a:gd name="T9" fmla="*/ 76 h 82"/>
                  <a:gd name="T10" fmla="*/ 14 w 30"/>
                  <a:gd name="T11" fmla="*/ 72 h 82"/>
                  <a:gd name="T12" fmla="*/ 17 w 30"/>
                  <a:gd name="T13" fmla="*/ 67 h 82"/>
                  <a:gd name="T14" fmla="*/ 20 w 30"/>
                  <a:gd name="T15" fmla="*/ 61 h 82"/>
                  <a:gd name="T16" fmla="*/ 22 w 30"/>
                  <a:gd name="T17" fmla="*/ 54 h 82"/>
                  <a:gd name="T18" fmla="*/ 24 w 30"/>
                  <a:gd name="T19" fmla="*/ 47 h 82"/>
                  <a:gd name="T20" fmla="*/ 26 w 30"/>
                  <a:gd name="T21" fmla="*/ 41 h 82"/>
                  <a:gd name="T22" fmla="*/ 27 w 30"/>
                  <a:gd name="T23" fmla="*/ 33 h 82"/>
                  <a:gd name="T24" fmla="*/ 30 w 30"/>
                  <a:gd name="T25" fmla="*/ 26 h 82"/>
                  <a:gd name="T26" fmla="*/ 30 w 30"/>
                  <a:gd name="T27" fmla="*/ 20 h 82"/>
                  <a:gd name="T28" fmla="*/ 30 w 30"/>
                  <a:gd name="T29" fmla="*/ 13 h 82"/>
                  <a:gd name="T30" fmla="*/ 30 w 30"/>
                  <a:gd name="T31" fmla="*/ 8 h 82"/>
                  <a:gd name="T32" fmla="*/ 27 w 30"/>
                  <a:gd name="T33" fmla="*/ 3 h 82"/>
                  <a:gd name="T34" fmla="*/ 25 w 30"/>
                  <a:gd name="T35" fmla="*/ 0 h 82"/>
                  <a:gd name="T36" fmla="*/ 23 w 30"/>
                  <a:gd name="T37" fmla="*/ 1 h 82"/>
                  <a:gd name="T38" fmla="*/ 25 w 30"/>
                  <a:gd name="T39" fmla="*/ 4 h 82"/>
                  <a:gd name="T40" fmla="*/ 26 w 30"/>
                  <a:gd name="T41" fmla="*/ 8 h 82"/>
                  <a:gd name="T42" fmla="*/ 27 w 30"/>
                  <a:gd name="T43" fmla="*/ 13 h 82"/>
                  <a:gd name="T44" fmla="*/ 27 w 30"/>
                  <a:gd name="T45" fmla="*/ 20 h 82"/>
                  <a:gd name="T46" fmla="*/ 26 w 30"/>
                  <a:gd name="T47" fmla="*/ 26 h 82"/>
                  <a:gd name="T48" fmla="*/ 25 w 30"/>
                  <a:gd name="T49" fmla="*/ 32 h 82"/>
                  <a:gd name="T50" fmla="*/ 24 w 30"/>
                  <a:gd name="T51" fmla="*/ 40 h 82"/>
                  <a:gd name="T52" fmla="*/ 22 w 30"/>
                  <a:gd name="T53" fmla="*/ 47 h 82"/>
                  <a:gd name="T54" fmla="*/ 20 w 30"/>
                  <a:gd name="T55" fmla="*/ 53 h 82"/>
                  <a:gd name="T56" fmla="*/ 17 w 30"/>
                  <a:gd name="T57" fmla="*/ 60 h 82"/>
                  <a:gd name="T58" fmla="*/ 15 w 30"/>
                  <a:gd name="T59" fmla="*/ 66 h 82"/>
                  <a:gd name="T60" fmla="*/ 12 w 30"/>
                  <a:gd name="T61" fmla="*/ 71 h 82"/>
                  <a:gd name="T62" fmla="*/ 10 w 30"/>
                  <a:gd name="T63" fmla="*/ 75 h 82"/>
                  <a:gd name="T64" fmla="*/ 6 w 30"/>
                  <a:gd name="T65" fmla="*/ 79 h 82"/>
                  <a:gd name="T66" fmla="*/ 4 w 30"/>
                  <a:gd name="T67" fmla="*/ 80 h 82"/>
                  <a:gd name="T68" fmla="*/ 1 w 30"/>
                  <a:gd name="T69" fmla="*/ 80 h 82"/>
                  <a:gd name="T70" fmla="*/ 0 w 30"/>
                  <a:gd name="T71" fmla="*/ 81 h 82"/>
                  <a:gd name="T72" fmla="*/ 1 w 30"/>
                  <a:gd name="T73" fmla="*/ 80 h 82"/>
                  <a:gd name="T74" fmla="*/ 1 w 30"/>
                  <a:gd name="T75" fmla="*/ 80 h 82"/>
                  <a:gd name="T76" fmla="*/ 0 w 30"/>
                  <a:gd name="T77" fmla="*/ 81 h 82"/>
                  <a:gd name="T78" fmla="*/ 0 w 30"/>
                  <a:gd name="T79" fmla="*/ 82 h 82"/>
                  <a:gd name="T80" fmla="*/ 1 w 30"/>
                  <a:gd name="T81" fmla="*/ 82 h 82"/>
                  <a:gd name="T82" fmla="*/ 2 w 30"/>
                  <a:gd name="T83"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82">
                    <a:moveTo>
                      <a:pt x="2" y="81"/>
                    </a:moveTo>
                    <a:lnTo>
                      <a:pt x="1" y="82"/>
                    </a:lnTo>
                    <a:lnTo>
                      <a:pt x="4" y="82"/>
                    </a:lnTo>
                    <a:lnTo>
                      <a:pt x="7" y="80"/>
                    </a:lnTo>
                    <a:lnTo>
                      <a:pt x="11" y="76"/>
                    </a:lnTo>
                    <a:lnTo>
                      <a:pt x="14" y="72"/>
                    </a:lnTo>
                    <a:lnTo>
                      <a:pt x="17" y="67"/>
                    </a:lnTo>
                    <a:lnTo>
                      <a:pt x="20" y="61"/>
                    </a:lnTo>
                    <a:lnTo>
                      <a:pt x="22" y="54"/>
                    </a:lnTo>
                    <a:lnTo>
                      <a:pt x="24" y="47"/>
                    </a:lnTo>
                    <a:lnTo>
                      <a:pt x="26" y="41"/>
                    </a:lnTo>
                    <a:lnTo>
                      <a:pt x="27" y="33"/>
                    </a:lnTo>
                    <a:lnTo>
                      <a:pt x="30" y="26"/>
                    </a:lnTo>
                    <a:lnTo>
                      <a:pt x="30" y="20"/>
                    </a:lnTo>
                    <a:lnTo>
                      <a:pt x="30" y="13"/>
                    </a:lnTo>
                    <a:lnTo>
                      <a:pt x="30" y="8"/>
                    </a:lnTo>
                    <a:lnTo>
                      <a:pt x="27" y="3"/>
                    </a:lnTo>
                    <a:lnTo>
                      <a:pt x="25" y="0"/>
                    </a:lnTo>
                    <a:lnTo>
                      <a:pt x="23" y="1"/>
                    </a:lnTo>
                    <a:lnTo>
                      <a:pt x="25" y="4"/>
                    </a:lnTo>
                    <a:lnTo>
                      <a:pt x="26" y="8"/>
                    </a:lnTo>
                    <a:lnTo>
                      <a:pt x="27" y="13"/>
                    </a:lnTo>
                    <a:lnTo>
                      <a:pt x="27" y="20"/>
                    </a:lnTo>
                    <a:lnTo>
                      <a:pt x="26" y="26"/>
                    </a:lnTo>
                    <a:lnTo>
                      <a:pt x="25" y="32"/>
                    </a:lnTo>
                    <a:lnTo>
                      <a:pt x="24" y="40"/>
                    </a:lnTo>
                    <a:lnTo>
                      <a:pt x="22" y="47"/>
                    </a:lnTo>
                    <a:lnTo>
                      <a:pt x="20" y="53"/>
                    </a:lnTo>
                    <a:lnTo>
                      <a:pt x="17" y="60"/>
                    </a:lnTo>
                    <a:lnTo>
                      <a:pt x="15" y="66"/>
                    </a:lnTo>
                    <a:lnTo>
                      <a:pt x="12" y="71"/>
                    </a:lnTo>
                    <a:lnTo>
                      <a:pt x="10" y="75"/>
                    </a:lnTo>
                    <a:lnTo>
                      <a:pt x="6" y="79"/>
                    </a:lnTo>
                    <a:lnTo>
                      <a:pt x="4" y="80"/>
                    </a:lnTo>
                    <a:lnTo>
                      <a:pt x="1" y="80"/>
                    </a:lnTo>
                    <a:lnTo>
                      <a:pt x="0" y="81"/>
                    </a:lnTo>
                    <a:lnTo>
                      <a:pt x="1" y="80"/>
                    </a:lnTo>
                    <a:lnTo>
                      <a:pt x="1" y="80"/>
                    </a:lnTo>
                    <a:lnTo>
                      <a:pt x="0" y="81"/>
                    </a:lnTo>
                    <a:lnTo>
                      <a:pt x="0" y="82"/>
                    </a:lnTo>
                    <a:lnTo>
                      <a:pt x="1" y="82"/>
                    </a:lnTo>
                    <a:lnTo>
                      <a:pt x="2"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0" name="Freeform 1208">
                <a:extLst>
                  <a:ext uri="{FF2B5EF4-FFF2-40B4-BE49-F238E27FC236}">
                    <a16:creationId xmlns:a16="http://schemas.microsoft.com/office/drawing/2014/main" id="{1658041A-1CF5-F7AD-F84D-2B3AA0ABA77E}"/>
                  </a:ext>
                </a:extLst>
              </p:cNvPr>
              <p:cNvSpPr>
                <a:spLocks/>
              </p:cNvSpPr>
              <p:nvPr/>
            </p:nvSpPr>
            <p:spPr bwMode="auto">
              <a:xfrm>
                <a:off x="3735" y="3778"/>
                <a:ext cx="15" cy="15"/>
              </a:xfrm>
              <a:custGeom>
                <a:avLst/>
                <a:gdLst>
                  <a:gd name="T0" fmla="*/ 2 w 44"/>
                  <a:gd name="T1" fmla="*/ 45 h 46"/>
                  <a:gd name="T2" fmla="*/ 1 w 44"/>
                  <a:gd name="T3" fmla="*/ 46 h 46"/>
                  <a:gd name="T4" fmla="*/ 6 w 44"/>
                  <a:gd name="T5" fmla="*/ 46 h 46"/>
                  <a:gd name="T6" fmla="*/ 11 w 44"/>
                  <a:gd name="T7" fmla="*/ 45 h 46"/>
                  <a:gd name="T8" fmla="*/ 15 w 44"/>
                  <a:gd name="T9" fmla="*/ 44 h 46"/>
                  <a:gd name="T10" fmla="*/ 19 w 44"/>
                  <a:gd name="T11" fmla="*/ 43 h 46"/>
                  <a:gd name="T12" fmla="*/ 23 w 44"/>
                  <a:gd name="T13" fmla="*/ 41 h 46"/>
                  <a:gd name="T14" fmla="*/ 26 w 44"/>
                  <a:gd name="T15" fmla="*/ 37 h 46"/>
                  <a:gd name="T16" fmla="*/ 30 w 44"/>
                  <a:gd name="T17" fmla="*/ 35 h 46"/>
                  <a:gd name="T18" fmla="*/ 33 w 44"/>
                  <a:gd name="T19" fmla="*/ 31 h 46"/>
                  <a:gd name="T20" fmla="*/ 36 w 44"/>
                  <a:gd name="T21" fmla="*/ 28 h 46"/>
                  <a:gd name="T22" fmla="*/ 38 w 44"/>
                  <a:gd name="T23" fmla="*/ 25 h 46"/>
                  <a:gd name="T24" fmla="*/ 40 w 44"/>
                  <a:gd name="T25" fmla="*/ 21 h 46"/>
                  <a:gd name="T26" fmla="*/ 41 w 44"/>
                  <a:gd name="T27" fmla="*/ 16 h 46"/>
                  <a:gd name="T28" fmla="*/ 43 w 44"/>
                  <a:gd name="T29" fmla="*/ 12 h 46"/>
                  <a:gd name="T30" fmla="*/ 43 w 44"/>
                  <a:gd name="T31" fmla="*/ 8 h 46"/>
                  <a:gd name="T32" fmla="*/ 44 w 44"/>
                  <a:gd name="T33" fmla="*/ 4 h 46"/>
                  <a:gd name="T34" fmla="*/ 43 w 44"/>
                  <a:gd name="T35" fmla="*/ 0 h 46"/>
                  <a:gd name="T36" fmla="*/ 41 w 44"/>
                  <a:gd name="T37" fmla="*/ 1 h 46"/>
                  <a:gd name="T38" fmla="*/ 41 w 44"/>
                  <a:gd name="T39" fmla="*/ 4 h 46"/>
                  <a:gd name="T40" fmla="*/ 41 w 44"/>
                  <a:gd name="T41" fmla="*/ 8 h 46"/>
                  <a:gd name="T42" fmla="*/ 41 w 44"/>
                  <a:gd name="T43" fmla="*/ 12 h 46"/>
                  <a:gd name="T44" fmla="*/ 40 w 44"/>
                  <a:gd name="T45" fmla="*/ 15 h 46"/>
                  <a:gd name="T46" fmla="*/ 38 w 44"/>
                  <a:gd name="T47" fmla="*/ 20 h 46"/>
                  <a:gd name="T48" fmla="*/ 36 w 44"/>
                  <a:gd name="T49" fmla="*/ 23 h 46"/>
                  <a:gd name="T50" fmla="*/ 34 w 44"/>
                  <a:gd name="T51" fmla="*/ 27 h 46"/>
                  <a:gd name="T52" fmla="*/ 32 w 44"/>
                  <a:gd name="T53" fmla="*/ 30 h 46"/>
                  <a:gd name="T54" fmla="*/ 29 w 44"/>
                  <a:gd name="T55" fmla="*/ 33 h 46"/>
                  <a:gd name="T56" fmla="*/ 25 w 44"/>
                  <a:gd name="T57" fmla="*/ 36 h 46"/>
                  <a:gd name="T58" fmla="*/ 21 w 44"/>
                  <a:gd name="T59" fmla="*/ 39 h 46"/>
                  <a:gd name="T60" fmla="*/ 18 w 44"/>
                  <a:gd name="T61" fmla="*/ 41 h 46"/>
                  <a:gd name="T62" fmla="*/ 14 w 44"/>
                  <a:gd name="T63" fmla="*/ 42 h 46"/>
                  <a:gd name="T64" fmla="*/ 10 w 44"/>
                  <a:gd name="T65" fmla="*/ 43 h 46"/>
                  <a:gd name="T66" fmla="*/ 6 w 44"/>
                  <a:gd name="T67" fmla="*/ 44 h 46"/>
                  <a:gd name="T68" fmla="*/ 1 w 44"/>
                  <a:gd name="T69" fmla="*/ 44 h 46"/>
                  <a:gd name="T70" fmla="*/ 0 w 44"/>
                  <a:gd name="T71" fmla="*/ 45 h 46"/>
                  <a:gd name="T72" fmla="*/ 1 w 44"/>
                  <a:gd name="T73" fmla="*/ 44 h 46"/>
                  <a:gd name="T74" fmla="*/ 1 w 44"/>
                  <a:gd name="T75" fmla="*/ 44 h 46"/>
                  <a:gd name="T76" fmla="*/ 1 w 44"/>
                  <a:gd name="T77" fmla="*/ 45 h 46"/>
                  <a:gd name="T78" fmla="*/ 1 w 44"/>
                  <a:gd name="T79" fmla="*/ 45 h 46"/>
                  <a:gd name="T80" fmla="*/ 1 w 44"/>
                  <a:gd name="T81" fmla="*/ 46 h 46"/>
                  <a:gd name="T82" fmla="*/ 2 w 44"/>
                  <a:gd name="T83"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 h="46">
                    <a:moveTo>
                      <a:pt x="2" y="45"/>
                    </a:moveTo>
                    <a:lnTo>
                      <a:pt x="1" y="46"/>
                    </a:lnTo>
                    <a:lnTo>
                      <a:pt x="6" y="46"/>
                    </a:lnTo>
                    <a:lnTo>
                      <a:pt x="11" y="45"/>
                    </a:lnTo>
                    <a:lnTo>
                      <a:pt x="15" y="44"/>
                    </a:lnTo>
                    <a:lnTo>
                      <a:pt x="19" y="43"/>
                    </a:lnTo>
                    <a:lnTo>
                      <a:pt x="23" y="41"/>
                    </a:lnTo>
                    <a:lnTo>
                      <a:pt x="26" y="37"/>
                    </a:lnTo>
                    <a:lnTo>
                      <a:pt x="30" y="35"/>
                    </a:lnTo>
                    <a:lnTo>
                      <a:pt x="33" y="31"/>
                    </a:lnTo>
                    <a:lnTo>
                      <a:pt x="36" y="28"/>
                    </a:lnTo>
                    <a:lnTo>
                      <a:pt x="38" y="25"/>
                    </a:lnTo>
                    <a:lnTo>
                      <a:pt x="40" y="21"/>
                    </a:lnTo>
                    <a:lnTo>
                      <a:pt x="41" y="16"/>
                    </a:lnTo>
                    <a:lnTo>
                      <a:pt x="43" y="12"/>
                    </a:lnTo>
                    <a:lnTo>
                      <a:pt x="43" y="8"/>
                    </a:lnTo>
                    <a:lnTo>
                      <a:pt x="44" y="4"/>
                    </a:lnTo>
                    <a:lnTo>
                      <a:pt x="43" y="0"/>
                    </a:lnTo>
                    <a:lnTo>
                      <a:pt x="41" y="1"/>
                    </a:lnTo>
                    <a:lnTo>
                      <a:pt x="41" y="4"/>
                    </a:lnTo>
                    <a:lnTo>
                      <a:pt x="41" y="8"/>
                    </a:lnTo>
                    <a:lnTo>
                      <a:pt x="41" y="12"/>
                    </a:lnTo>
                    <a:lnTo>
                      <a:pt x="40" y="15"/>
                    </a:lnTo>
                    <a:lnTo>
                      <a:pt x="38" y="20"/>
                    </a:lnTo>
                    <a:lnTo>
                      <a:pt x="36" y="23"/>
                    </a:lnTo>
                    <a:lnTo>
                      <a:pt x="34" y="27"/>
                    </a:lnTo>
                    <a:lnTo>
                      <a:pt x="32" y="30"/>
                    </a:lnTo>
                    <a:lnTo>
                      <a:pt x="29" y="33"/>
                    </a:lnTo>
                    <a:lnTo>
                      <a:pt x="25" y="36"/>
                    </a:lnTo>
                    <a:lnTo>
                      <a:pt x="21" y="39"/>
                    </a:lnTo>
                    <a:lnTo>
                      <a:pt x="18" y="41"/>
                    </a:lnTo>
                    <a:lnTo>
                      <a:pt x="14" y="42"/>
                    </a:lnTo>
                    <a:lnTo>
                      <a:pt x="10" y="43"/>
                    </a:lnTo>
                    <a:lnTo>
                      <a:pt x="6" y="44"/>
                    </a:lnTo>
                    <a:lnTo>
                      <a:pt x="1" y="44"/>
                    </a:lnTo>
                    <a:lnTo>
                      <a:pt x="0" y="45"/>
                    </a:lnTo>
                    <a:lnTo>
                      <a:pt x="1" y="44"/>
                    </a:lnTo>
                    <a:lnTo>
                      <a:pt x="1" y="44"/>
                    </a:lnTo>
                    <a:lnTo>
                      <a:pt x="1" y="45"/>
                    </a:lnTo>
                    <a:lnTo>
                      <a:pt x="1" y="45"/>
                    </a:lnTo>
                    <a:lnTo>
                      <a:pt x="1" y="46"/>
                    </a:lnTo>
                    <a:lnTo>
                      <a:pt x="2"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1" name="Freeform 1209">
                <a:extLst>
                  <a:ext uri="{FF2B5EF4-FFF2-40B4-BE49-F238E27FC236}">
                    <a16:creationId xmlns:a16="http://schemas.microsoft.com/office/drawing/2014/main" id="{36219974-D1EC-B364-BFB2-99A247B2CA34}"/>
                  </a:ext>
                </a:extLst>
              </p:cNvPr>
              <p:cNvSpPr>
                <a:spLocks/>
              </p:cNvSpPr>
              <p:nvPr/>
            </p:nvSpPr>
            <p:spPr bwMode="auto">
              <a:xfrm>
                <a:off x="3722" y="3793"/>
                <a:ext cx="14" cy="16"/>
              </a:xfrm>
              <a:custGeom>
                <a:avLst/>
                <a:gdLst>
                  <a:gd name="T0" fmla="*/ 2 w 40"/>
                  <a:gd name="T1" fmla="*/ 48 h 50"/>
                  <a:gd name="T2" fmla="*/ 0 w 40"/>
                  <a:gd name="T3" fmla="*/ 49 h 50"/>
                  <a:gd name="T4" fmla="*/ 4 w 40"/>
                  <a:gd name="T5" fmla="*/ 50 h 50"/>
                  <a:gd name="T6" fmla="*/ 9 w 40"/>
                  <a:gd name="T7" fmla="*/ 50 h 50"/>
                  <a:gd name="T8" fmla="*/ 12 w 40"/>
                  <a:gd name="T9" fmla="*/ 49 h 50"/>
                  <a:gd name="T10" fmla="*/ 16 w 40"/>
                  <a:gd name="T11" fmla="*/ 48 h 50"/>
                  <a:gd name="T12" fmla="*/ 19 w 40"/>
                  <a:gd name="T13" fmla="*/ 46 h 50"/>
                  <a:gd name="T14" fmla="*/ 22 w 40"/>
                  <a:gd name="T15" fmla="*/ 43 h 50"/>
                  <a:gd name="T16" fmla="*/ 25 w 40"/>
                  <a:gd name="T17" fmla="*/ 39 h 50"/>
                  <a:gd name="T18" fmla="*/ 29 w 40"/>
                  <a:gd name="T19" fmla="*/ 36 h 50"/>
                  <a:gd name="T20" fmla="*/ 32 w 40"/>
                  <a:gd name="T21" fmla="*/ 31 h 50"/>
                  <a:gd name="T22" fmla="*/ 34 w 40"/>
                  <a:gd name="T23" fmla="*/ 27 h 50"/>
                  <a:gd name="T24" fmla="*/ 36 w 40"/>
                  <a:gd name="T25" fmla="*/ 23 h 50"/>
                  <a:gd name="T26" fmla="*/ 38 w 40"/>
                  <a:gd name="T27" fmla="*/ 19 h 50"/>
                  <a:gd name="T28" fmla="*/ 39 w 40"/>
                  <a:gd name="T29" fmla="*/ 14 h 50"/>
                  <a:gd name="T30" fmla="*/ 40 w 40"/>
                  <a:gd name="T31" fmla="*/ 8 h 50"/>
                  <a:gd name="T32" fmla="*/ 40 w 40"/>
                  <a:gd name="T33" fmla="*/ 4 h 50"/>
                  <a:gd name="T34" fmla="*/ 40 w 40"/>
                  <a:gd name="T35" fmla="*/ 0 h 50"/>
                  <a:gd name="T36" fmla="*/ 39 w 40"/>
                  <a:gd name="T37" fmla="*/ 0 h 50"/>
                  <a:gd name="T38" fmla="*/ 39 w 40"/>
                  <a:gd name="T39" fmla="*/ 4 h 50"/>
                  <a:gd name="T40" fmla="*/ 38 w 40"/>
                  <a:gd name="T41" fmla="*/ 8 h 50"/>
                  <a:gd name="T42" fmla="*/ 37 w 40"/>
                  <a:gd name="T43" fmla="*/ 12 h 50"/>
                  <a:gd name="T44" fmla="*/ 36 w 40"/>
                  <a:gd name="T45" fmla="*/ 18 h 50"/>
                  <a:gd name="T46" fmla="*/ 34 w 40"/>
                  <a:gd name="T47" fmla="*/ 22 h 50"/>
                  <a:gd name="T48" fmla="*/ 33 w 40"/>
                  <a:gd name="T49" fmla="*/ 26 h 50"/>
                  <a:gd name="T50" fmla="*/ 30 w 40"/>
                  <a:gd name="T51" fmla="*/ 30 h 50"/>
                  <a:gd name="T52" fmla="*/ 28 w 40"/>
                  <a:gd name="T53" fmla="*/ 35 h 50"/>
                  <a:gd name="T54" fmla="*/ 24 w 40"/>
                  <a:gd name="T55" fmla="*/ 38 h 50"/>
                  <a:gd name="T56" fmla="*/ 21 w 40"/>
                  <a:gd name="T57" fmla="*/ 41 h 50"/>
                  <a:gd name="T58" fmla="*/ 18 w 40"/>
                  <a:gd name="T59" fmla="*/ 44 h 50"/>
                  <a:gd name="T60" fmla="*/ 15 w 40"/>
                  <a:gd name="T61" fmla="*/ 46 h 50"/>
                  <a:gd name="T62" fmla="*/ 12 w 40"/>
                  <a:gd name="T63" fmla="*/ 47 h 50"/>
                  <a:gd name="T64" fmla="*/ 8 w 40"/>
                  <a:gd name="T65" fmla="*/ 48 h 50"/>
                  <a:gd name="T66" fmla="*/ 4 w 40"/>
                  <a:gd name="T67" fmla="*/ 48 h 50"/>
                  <a:gd name="T68" fmla="*/ 1 w 40"/>
                  <a:gd name="T69" fmla="*/ 47 h 50"/>
                  <a:gd name="T70" fmla="*/ 0 w 40"/>
                  <a:gd name="T71" fmla="*/ 49 h 50"/>
                  <a:gd name="T72" fmla="*/ 1 w 40"/>
                  <a:gd name="T73" fmla="*/ 47 h 50"/>
                  <a:gd name="T74" fmla="*/ 0 w 40"/>
                  <a:gd name="T75" fmla="*/ 47 h 50"/>
                  <a:gd name="T76" fmla="*/ 0 w 40"/>
                  <a:gd name="T77" fmla="*/ 48 h 50"/>
                  <a:gd name="T78" fmla="*/ 0 w 40"/>
                  <a:gd name="T79" fmla="*/ 49 h 50"/>
                  <a:gd name="T80" fmla="*/ 0 w 40"/>
                  <a:gd name="T81" fmla="*/ 49 h 50"/>
                  <a:gd name="T82" fmla="*/ 2 w 40"/>
                  <a:gd name="T83"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 h="50">
                    <a:moveTo>
                      <a:pt x="2" y="48"/>
                    </a:moveTo>
                    <a:lnTo>
                      <a:pt x="0" y="49"/>
                    </a:lnTo>
                    <a:lnTo>
                      <a:pt x="4" y="50"/>
                    </a:lnTo>
                    <a:lnTo>
                      <a:pt x="9" y="50"/>
                    </a:lnTo>
                    <a:lnTo>
                      <a:pt x="12" y="49"/>
                    </a:lnTo>
                    <a:lnTo>
                      <a:pt x="16" y="48"/>
                    </a:lnTo>
                    <a:lnTo>
                      <a:pt x="19" y="46"/>
                    </a:lnTo>
                    <a:lnTo>
                      <a:pt x="22" y="43"/>
                    </a:lnTo>
                    <a:lnTo>
                      <a:pt x="25" y="39"/>
                    </a:lnTo>
                    <a:lnTo>
                      <a:pt x="29" y="36"/>
                    </a:lnTo>
                    <a:lnTo>
                      <a:pt x="32" y="31"/>
                    </a:lnTo>
                    <a:lnTo>
                      <a:pt x="34" y="27"/>
                    </a:lnTo>
                    <a:lnTo>
                      <a:pt x="36" y="23"/>
                    </a:lnTo>
                    <a:lnTo>
                      <a:pt x="38" y="19"/>
                    </a:lnTo>
                    <a:lnTo>
                      <a:pt x="39" y="14"/>
                    </a:lnTo>
                    <a:lnTo>
                      <a:pt x="40" y="8"/>
                    </a:lnTo>
                    <a:lnTo>
                      <a:pt x="40" y="4"/>
                    </a:lnTo>
                    <a:lnTo>
                      <a:pt x="40" y="0"/>
                    </a:lnTo>
                    <a:lnTo>
                      <a:pt x="39" y="0"/>
                    </a:lnTo>
                    <a:lnTo>
                      <a:pt x="39" y="4"/>
                    </a:lnTo>
                    <a:lnTo>
                      <a:pt x="38" y="8"/>
                    </a:lnTo>
                    <a:lnTo>
                      <a:pt x="37" y="12"/>
                    </a:lnTo>
                    <a:lnTo>
                      <a:pt x="36" y="18"/>
                    </a:lnTo>
                    <a:lnTo>
                      <a:pt x="34" y="22"/>
                    </a:lnTo>
                    <a:lnTo>
                      <a:pt x="33" y="26"/>
                    </a:lnTo>
                    <a:lnTo>
                      <a:pt x="30" y="30"/>
                    </a:lnTo>
                    <a:lnTo>
                      <a:pt x="28" y="35"/>
                    </a:lnTo>
                    <a:lnTo>
                      <a:pt x="24" y="38"/>
                    </a:lnTo>
                    <a:lnTo>
                      <a:pt x="21" y="41"/>
                    </a:lnTo>
                    <a:lnTo>
                      <a:pt x="18" y="44"/>
                    </a:lnTo>
                    <a:lnTo>
                      <a:pt x="15" y="46"/>
                    </a:lnTo>
                    <a:lnTo>
                      <a:pt x="12" y="47"/>
                    </a:lnTo>
                    <a:lnTo>
                      <a:pt x="8" y="48"/>
                    </a:lnTo>
                    <a:lnTo>
                      <a:pt x="4" y="48"/>
                    </a:lnTo>
                    <a:lnTo>
                      <a:pt x="1" y="47"/>
                    </a:lnTo>
                    <a:lnTo>
                      <a:pt x="0" y="49"/>
                    </a:lnTo>
                    <a:lnTo>
                      <a:pt x="1" y="47"/>
                    </a:lnTo>
                    <a:lnTo>
                      <a:pt x="0" y="47"/>
                    </a:lnTo>
                    <a:lnTo>
                      <a:pt x="0" y="48"/>
                    </a:lnTo>
                    <a:lnTo>
                      <a:pt x="0" y="49"/>
                    </a:lnTo>
                    <a:lnTo>
                      <a:pt x="0" y="49"/>
                    </a:lnTo>
                    <a:lnTo>
                      <a:pt x="2"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2" name="Freeform 1210">
                <a:extLst>
                  <a:ext uri="{FF2B5EF4-FFF2-40B4-BE49-F238E27FC236}">
                    <a16:creationId xmlns:a16="http://schemas.microsoft.com/office/drawing/2014/main" id="{0E6BFFC5-ED45-07E5-EE82-145F227C0395}"/>
                  </a:ext>
                </a:extLst>
              </p:cNvPr>
              <p:cNvSpPr>
                <a:spLocks/>
              </p:cNvSpPr>
              <p:nvPr/>
            </p:nvSpPr>
            <p:spPr bwMode="auto">
              <a:xfrm>
                <a:off x="3704" y="3809"/>
                <a:ext cx="19" cy="16"/>
              </a:xfrm>
              <a:custGeom>
                <a:avLst/>
                <a:gdLst>
                  <a:gd name="T0" fmla="*/ 3 w 57"/>
                  <a:gd name="T1" fmla="*/ 45 h 49"/>
                  <a:gd name="T2" fmla="*/ 0 w 57"/>
                  <a:gd name="T3" fmla="*/ 45 h 49"/>
                  <a:gd name="T4" fmla="*/ 6 w 57"/>
                  <a:gd name="T5" fmla="*/ 48 h 49"/>
                  <a:gd name="T6" fmla="*/ 12 w 57"/>
                  <a:gd name="T7" fmla="*/ 49 h 49"/>
                  <a:gd name="T8" fmla="*/ 17 w 57"/>
                  <a:gd name="T9" fmla="*/ 49 h 49"/>
                  <a:gd name="T10" fmla="*/ 23 w 57"/>
                  <a:gd name="T11" fmla="*/ 46 h 49"/>
                  <a:gd name="T12" fmla="*/ 27 w 57"/>
                  <a:gd name="T13" fmla="*/ 45 h 49"/>
                  <a:gd name="T14" fmla="*/ 32 w 57"/>
                  <a:gd name="T15" fmla="*/ 42 h 49"/>
                  <a:gd name="T16" fmla="*/ 36 w 57"/>
                  <a:gd name="T17" fmla="*/ 39 h 49"/>
                  <a:gd name="T18" fmla="*/ 40 w 57"/>
                  <a:gd name="T19" fmla="*/ 36 h 49"/>
                  <a:gd name="T20" fmla="*/ 45 w 57"/>
                  <a:gd name="T21" fmla="*/ 32 h 49"/>
                  <a:gd name="T22" fmla="*/ 48 w 57"/>
                  <a:gd name="T23" fmla="*/ 28 h 49"/>
                  <a:gd name="T24" fmla="*/ 51 w 57"/>
                  <a:gd name="T25" fmla="*/ 23 h 49"/>
                  <a:gd name="T26" fmla="*/ 54 w 57"/>
                  <a:gd name="T27" fmla="*/ 18 h 49"/>
                  <a:gd name="T28" fmla="*/ 55 w 57"/>
                  <a:gd name="T29" fmla="*/ 14 h 49"/>
                  <a:gd name="T30" fmla="*/ 56 w 57"/>
                  <a:gd name="T31" fmla="*/ 9 h 49"/>
                  <a:gd name="T32" fmla="*/ 57 w 57"/>
                  <a:gd name="T33" fmla="*/ 4 h 49"/>
                  <a:gd name="T34" fmla="*/ 57 w 57"/>
                  <a:gd name="T35" fmla="*/ 0 h 49"/>
                  <a:gd name="T36" fmla="*/ 55 w 57"/>
                  <a:gd name="T37" fmla="*/ 0 h 49"/>
                  <a:gd name="T38" fmla="*/ 55 w 57"/>
                  <a:gd name="T39" fmla="*/ 4 h 49"/>
                  <a:gd name="T40" fmla="*/ 54 w 57"/>
                  <a:gd name="T41" fmla="*/ 9 h 49"/>
                  <a:gd name="T42" fmla="*/ 53 w 57"/>
                  <a:gd name="T43" fmla="*/ 13 h 49"/>
                  <a:gd name="T44" fmla="*/ 51 w 57"/>
                  <a:gd name="T45" fmla="*/ 17 h 49"/>
                  <a:gd name="T46" fmla="*/ 49 w 57"/>
                  <a:gd name="T47" fmla="*/ 21 h 49"/>
                  <a:gd name="T48" fmla="*/ 47 w 57"/>
                  <a:gd name="T49" fmla="*/ 25 h 49"/>
                  <a:gd name="T50" fmla="*/ 43 w 57"/>
                  <a:gd name="T51" fmla="*/ 31 h 49"/>
                  <a:gd name="T52" fmla="*/ 39 w 57"/>
                  <a:gd name="T53" fmla="*/ 34 h 49"/>
                  <a:gd name="T54" fmla="*/ 35 w 57"/>
                  <a:gd name="T55" fmla="*/ 38 h 49"/>
                  <a:gd name="T56" fmla="*/ 31 w 57"/>
                  <a:gd name="T57" fmla="*/ 40 h 49"/>
                  <a:gd name="T58" fmla="*/ 27 w 57"/>
                  <a:gd name="T59" fmla="*/ 43 h 49"/>
                  <a:gd name="T60" fmla="*/ 22 w 57"/>
                  <a:gd name="T61" fmla="*/ 44 h 49"/>
                  <a:gd name="T62" fmla="*/ 16 w 57"/>
                  <a:gd name="T63" fmla="*/ 45 h 49"/>
                  <a:gd name="T64" fmla="*/ 12 w 57"/>
                  <a:gd name="T65" fmla="*/ 46 h 49"/>
                  <a:gd name="T66" fmla="*/ 7 w 57"/>
                  <a:gd name="T67" fmla="*/ 45 h 49"/>
                  <a:gd name="T68" fmla="*/ 2 w 57"/>
                  <a:gd name="T69" fmla="*/ 43 h 49"/>
                  <a:gd name="T70" fmla="*/ 0 w 57"/>
                  <a:gd name="T71" fmla="*/ 44 h 49"/>
                  <a:gd name="T72" fmla="*/ 2 w 57"/>
                  <a:gd name="T73" fmla="*/ 43 h 49"/>
                  <a:gd name="T74" fmla="*/ 0 w 57"/>
                  <a:gd name="T75" fmla="*/ 43 h 49"/>
                  <a:gd name="T76" fmla="*/ 0 w 57"/>
                  <a:gd name="T77" fmla="*/ 44 h 49"/>
                  <a:gd name="T78" fmla="*/ 0 w 57"/>
                  <a:gd name="T79" fmla="*/ 45 h 49"/>
                  <a:gd name="T80" fmla="*/ 0 w 57"/>
                  <a:gd name="T81" fmla="*/ 45 h 49"/>
                  <a:gd name="T82" fmla="*/ 3 w 57"/>
                  <a:gd name="T8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49">
                    <a:moveTo>
                      <a:pt x="3" y="45"/>
                    </a:moveTo>
                    <a:lnTo>
                      <a:pt x="0" y="45"/>
                    </a:lnTo>
                    <a:lnTo>
                      <a:pt x="6" y="48"/>
                    </a:lnTo>
                    <a:lnTo>
                      <a:pt x="12" y="49"/>
                    </a:lnTo>
                    <a:lnTo>
                      <a:pt x="17" y="49"/>
                    </a:lnTo>
                    <a:lnTo>
                      <a:pt x="23" y="46"/>
                    </a:lnTo>
                    <a:lnTo>
                      <a:pt x="27" y="45"/>
                    </a:lnTo>
                    <a:lnTo>
                      <a:pt x="32" y="42"/>
                    </a:lnTo>
                    <a:lnTo>
                      <a:pt x="36" y="39"/>
                    </a:lnTo>
                    <a:lnTo>
                      <a:pt x="40" y="36"/>
                    </a:lnTo>
                    <a:lnTo>
                      <a:pt x="45" y="32"/>
                    </a:lnTo>
                    <a:lnTo>
                      <a:pt x="48" y="28"/>
                    </a:lnTo>
                    <a:lnTo>
                      <a:pt x="51" y="23"/>
                    </a:lnTo>
                    <a:lnTo>
                      <a:pt x="54" y="18"/>
                    </a:lnTo>
                    <a:lnTo>
                      <a:pt x="55" y="14"/>
                    </a:lnTo>
                    <a:lnTo>
                      <a:pt x="56" y="9"/>
                    </a:lnTo>
                    <a:lnTo>
                      <a:pt x="57" y="4"/>
                    </a:lnTo>
                    <a:lnTo>
                      <a:pt x="57" y="0"/>
                    </a:lnTo>
                    <a:lnTo>
                      <a:pt x="55" y="0"/>
                    </a:lnTo>
                    <a:lnTo>
                      <a:pt x="55" y="4"/>
                    </a:lnTo>
                    <a:lnTo>
                      <a:pt x="54" y="9"/>
                    </a:lnTo>
                    <a:lnTo>
                      <a:pt x="53" y="13"/>
                    </a:lnTo>
                    <a:lnTo>
                      <a:pt x="51" y="17"/>
                    </a:lnTo>
                    <a:lnTo>
                      <a:pt x="49" y="21"/>
                    </a:lnTo>
                    <a:lnTo>
                      <a:pt x="47" y="25"/>
                    </a:lnTo>
                    <a:lnTo>
                      <a:pt x="43" y="31"/>
                    </a:lnTo>
                    <a:lnTo>
                      <a:pt x="39" y="34"/>
                    </a:lnTo>
                    <a:lnTo>
                      <a:pt x="35" y="38"/>
                    </a:lnTo>
                    <a:lnTo>
                      <a:pt x="31" y="40"/>
                    </a:lnTo>
                    <a:lnTo>
                      <a:pt x="27" y="43"/>
                    </a:lnTo>
                    <a:lnTo>
                      <a:pt x="22" y="44"/>
                    </a:lnTo>
                    <a:lnTo>
                      <a:pt x="16" y="45"/>
                    </a:lnTo>
                    <a:lnTo>
                      <a:pt x="12" y="46"/>
                    </a:lnTo>
                    <a:lnTo>
                      <a:pt x="7" y="45"/>
                    </a:lnTo>
                    <a:lnTo>
                      <a:pt x="2" y="43"/>
                    </a:lnTo>
                    <a:lnTo>
                      <a:pt x="0" y="44"/>
                    </a:lnTo>
                    <a:lnTo>
                      <a:pt x="2" y="43"/>
                    </a:lnTo>
                    <a:lnTo>
                      <a:pt x="0" y="43"/>
                    </a:lnTo>
                    <a:lnTo>
                      <a:pt x="0" y="44"/>
                    </a:lnTo>
                    <a:lnTo>
                      <a:pt x="0" y="45"/>
                    </a:lnTo>
                    <a:lnTo>
                      <a:pt x="0" y="45"/>
                    </a:lnTo>
                    <a:lnTo>
                      <a:pt x="3"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3" name="Freeform 1211">
                <a:extLst>
                  <a:ext uri="{FF2B5EF4-FFF2-40B4-BE49-F238E27FC236}">
                    <a16:creationId xmlns:a16="http://schemas.microsoft.com/office/drawing/2014/main" id="{4095825F-5B11-6AAB-3DD4-CA04BCE7684B}"/>
                  </a:ext>
                </a:extLst>
              </p:cNvPr>
              <p:cNvSpPr>
                <a:spLocks/>
              </p:cNvSpPr>
              <p:nvPr/>
            </p:nvSpPr>
            <p:spPr bwMode="auto">
              <a:xfrm>
                <a:off x="3669" y="3823"/>
                <a:ext cx="36" cy="13"/>
              </a:xfrm>
              <a:custGeom>
                <a:avLst/>
                <a:gdLst>
                  <a:gd name="T0" fmla="*/ 2 w 108"/>
                  <a:gd name="T1" fmla="*/ 21 h 39"/>
                  <a:gd name="T2" fmla="*/ 1 w 108"/>
                  <a:gd name="T3" fmla="*/ 22 h 39"/>
                  <a:gd name="T4" fmla="*/ 8 w 108"/>
                  <a:gd name="T5" fmla="*/ 28 h 39"/>
                  <a:gd name="T6" fmla="*/ 14 w 108"/>
                  <a:gd name="T7" fmla="*/ 32 h 39"/>
                  <a:gd name="T8" fmla="*/ 21 w 108"/>
                  <a:gd name="T9" fmla="*/ 35 h 39"/>
                  <a:gd name="T10" fmla="*/ 29 w 108"/>
                  <a:gd name="T11" fmla="*/ 37 h 39"/>
                  <a:gd name="T12" fmla="*/ 37 w 108"/>
                  <a:gd name="T13" fmla="*/ 38 h 39"/>
                  <a:gd name="T14" fmla="*/ 45 w 108"/>
                  <a:gd name="T15" fmla="*/ 39 h 39"/>
                  <a:gd name="T16" fmla="*/ 53 w 108"/>
                  <a:gd name="T17" fmla="*/ 38 h 39"/>
                  <a:gd name="T18" fmla="*/ 60 w 108"/>
                  <a:gd name="T19" fmla="*/ 37 h 39"/>
                  <a:gd name="T20" fmla="*/ 69 w 108"/>
                  <a:gd name="T21" fmla="*/ 35 h 39"/>
                  <a:gd name="T22" fmla="*/ 76 w 108"/>
                  <a:gd name="T23" fmla="*/ 32 h 39"/>
                  <a:gd name="T24" fmla="*/ 83 w 108"/>
                  <a:gd name="T25" fmla="*/ 29 h 39"/>
                  <a:gd name="T26" fmla="*/ 90 w 108"/>
                  <a:gd name="T27" fmla="*/ 25 h 39"/>
                  <a:gd name="T28" fmla="*/ 95 w 108"/>
                  <a:gd name="T29" fmla="*/ 19 h 39"/>
                  <a:gd name="T30" fmla="*/ 100 w 108"/>
                  <a:gd name="T31" fmla="*/ 14 h 39"/>
                  <a:gd name="T32" fmla="*/ 104 w 108"/>
                  <a:gd name="T33" fmla="*/ 8 h 39"/>
                  <a:gd name="T34" fmla="*/ 108 w 108"/>
                  <a:gd name="T35" fmla="*/ 0 h 39"/>
                  <a:gd name="T36" fmla="*/ 106 w 108"/>
                  <a:gd name="T37" fmla="*/ 0 h 39"/>
                  <a:gd name="T38" fmla="*/ 102 w 108"/>
                  <a:gd name="T39" fmla="*/ 7 h 39"/>
                  <a:gd name="T40" fmla="*/ 98 w 108"/>
                  <a:gd name="T41" fmla="*/ 13 h 39"/>
                  <a:gd name="T42" fmla="*/ 94 w 108"/>
                  <a:gd name="T43" fmla="*/ 18 h 39"/>
                  <a:gd name="T44" fmla="*/ 89 w 108"/>
                  <a:gd name="T45" fmla="*/ 22 h 39"/>
                  <a:gd name="T46" fmla="*/ 82 w 108"/>
                  <a:gd name="T47" fmla="*/ 27 h 39"/>
                  <a:gd name="T48" fmla="*/ 75 w 108"/>
                  <a:gd name="T49" fmla="*/ 30 h 39"/>
                  <a:gd name="T50" fmla="*/ 68 w 108"/>
                  <a:gd name="T51" fmla="*/ 33 h 39"/>
                  <a:gd name="T52" fmla="*/ 60 w 108"/>
                  <a:gd name="T53" fmla="*/ 35 h 39"/>
                  <a:gd name="T54" fmla="*/ 53 w 108"/>
                  <a:gd name="T55" fmla="*/ 36 h 39"/>
                  <a:gd name="T56" fmla="*/ 45 w 108"/>
                  <a:gd name="T57" fmla="*/ 37 h 39"/>
                  <a:gd name="T58" fmla="*/ 37 w 108"/>
                  <a:gd name="T59" fmla="*/ 36 h 39"/>
                  <a:gd name="T60" fmla="*/ 30 w 108"/>
                  <a:gd name="T61" fmla="*/ 35 h 39"/>
                  <a:gd name="T62" fmla="*/ 22 w 108"/>
                  <a:gd name="T63" fmla="*/ 33 h 39"/>
                  <a:gd name="T64" fmla="*/ 15 w 108"/>
                  <a:gd name="T65" fmla="*/ 30 h 39"/>
                  <a:gd name="T66" fmla="*/ 9 w 108"/>
                  <a:gd name="T67" fmla="*/ 26 h 39"/>
                  <a:gd name="T68" fmla="*/ 2 w 108"/>
                  <a:gd name="T69" fmla="*/ 20 h 39"/>
                  <a:gd name="T70" fmla="*/ 0 w 108"/>
                  <a:gd name="T71" fmla="*/ 21 h 39"/>
                  <a:gd name="T72" fmla="*/ 2 w 108"/>
                  <a:gd name="T73" fmla="*/ 20 h 39"/>
                  <a:gd name="T74" fmla="*/ 1 w 108"/>
                  <a:gd name="T75" fmla="*/ 20 h 39"/>
                  <a:gd name="T76" fmla="*/ 1 w 108"/>
                  <a:gd name="T77" fmla="*/ 21 h 39"/>
                  <a:gd name="T78" fmla="*/ 0 w 108"/>
                  <a:gd name="T79" fmla="*/ 21 h 39"/>
                  <a:gd name="T80" fmla="*/ 1 w 108"/>
                  <a:gd name="T81" fmla="*/ 22 h 39"/>
                  <a:gd name="T82" fmla="*/ 2 w 108"/>
                  <a:gd name="T83"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 h="39">
                    <a:moveTo>
                      <a:pt x="2" y="21"/>
                    </a:moveTo>
                    <a:lnTo>
                      <a:pt x="1" y="22"/>
                    </a:lnTo>
                    <a:lnTo>
                      <a:pt x="8" y="28"/>
                    </a:lnTo>
                    <a:lnTo>
                      <a:pt x="14" y="32"/>
                    </a:lnTo>
                    <a:lnTo>
                      <a:pt x="21" y="35"/>
                    </a:lnTo>
                    <a:lnTo>
                      <a:pt x="29" y="37"/>
                    </a:lnTo>
                    <a:lnTo>
                      <a:pt x="37" y="38"/>
                    </a:lnTo>
                    <a:lnTo>
                      <a:pt x="45" y="39"/>
                    </a:lnTo>
                    <a:lnTo>
                      <a:pt x="53" y="38"/>
                    </a:lnTo>
                    <a:lnTo>
                      <a:pt x="60" y="37"/>
                    </a:lnTo>
                    <a:lnTo>
                      <a:pt x="69" y="35"/>
                    </a:lnTo>
                    <a:lnTo>
                      <a:pt x="76" y="32"/>
                    </a:lnTo>
                    <a:lnTo>
                      <a:pt x="83" y="29"/>
                    </a:lnTo>
                    <a:lnTo>
                      <a:pt x="90" y="25"/>
                    </a:lnTo>
                    <a:lnTo>
                      <a:pt x="95" y="19"/>
                    </a:lnTo>
                    <a:lnTo>
                      <a:pt x="100" y="14"/>
                    </a:lnTo>
                    <a:lnTo>
                      <a:pt x="104" y="8"/>
                    </a:lnTo>
                    <a:lnTo>
                      <a:pt x="108" y="0"/>
                    </a:lnTo>
                    <a:lnTo>
                      <a:pt x="106" y="0"/>
                    </a:lnTo>
                    <a:lnTo>
                      <a:pt x="102" y="7"/>
                    </a:lnTo>
                    <a:lnTo>
                      <a:pt x="98" y="13"/>
                    </a:lnTo>
                    <a:lnTo>
                      <a:pt x="94" y="18"/>
                    </a:lnTo>
                    <a:lnTo>
                      <a:pt x="89" y="22"/>
                    </a:lnTo>
                    <a:lnTo>
                      <a:pt x="82" y="27"/>
                    </a:lnTo>
                    <a:lnTo>
                      <a:pt x="75" y="30"/>
                    </a:lnTo>
                    <a:lnTo>
                      <a:pt x="68" y="33"/>
                    </a:lnTo>
                    <a:lnTo>
                      <a:pt x="60" y="35"/>
                    </a:lnTo>
                    <a:lnTo>
                      <a:pt x="53" y="36"/>
                    </a:lnTo>
                    <a:lnTo>
                      <a:pt x="45" y="37"/>
                    </a:lnTo>
                    <a:lnTo>
                      <a:pt x="37" y="36"/>
                    </a:lnTo>
                    <a:lnTo>
                      <a:pt x="30" y="35"/>
                    </a:lnTo>
                    <a:lnTo>
                      <a:pt x="22" y="33"/>
                    </a:lnTo>
                    <a:lnTo>
                      <a:pt x="15" y="30"/>
                    </a:lnTo>
                    <a:lnTo>
                      <a:pt x="9" y="26"/>
                    </a:lnTo>
                    <a:lnTo>
                      <a:pt x="2" y="20"/>
                    </a:lnTo>
                    <a:lnTo>
                      <a:pt x="0" y="21"/>
                    </a:lnTo>
                    <a:lnTo>
                      <a:pt x="2" y="20"/>
                    </a:lnTo>
                    <a:lnTo>
                      <a:pt x="1" y="20"/>
                    </a:lnTo>
                    <a:lnTo>
                      <a:pt x="1" y="21"/>
                    </a:lnTo>
                    <a:lnTo>
                      <a:pt x="0" y="21"/>
                    </a:lnTo>
                    <a:lnTo>
                      <a:pt x="1" y="22"/>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4" name="Freeform 1212">
                <a:extLst>
                  <a:ext uri="{FF2B5EF4-FFF2-40B4-BE49-F238E27FC236}">
                    <a16:creationId xmlns:a16="http://schemas.microsoft.com/office/drawing/2014/main" id="{E0FE4162-2821-470D-C549-CC71BAB2F0B0}"/>
                  </a:ext>
                </a:extLst>
              </p:cNvPr>
              <p:cNvSpPr>
                <a:spLocks/>
              </p:cNvSpPr>
              <p:nvPr/>
            </p:nvSpPr>
            <p:spPr bwMode="auto">
              <a:xfrm>
                <a:off x="3638" y="3831"/>
                <a:ext cx="32" cy="8"/>
              </a:xfrm>
              <a:custGeom>
                <a:avLst/>
                <a:gdLst>
                  <a:gd name="T0" fmla="*/ 2 w 96"/>
                  <a:gd name="T1" fmla="*/ 12 h 25"/>
                  <a:gd name="T2" fmla="*/ 0 w 96"/>
                  <a:gd name="T3" fmla="*/ 11 h 25"/>
                  <a:gd name="T4" fmla="*/ 2 w 96"/>
                  <a:gd name="T5" fmla="*/ 15 h 25"/>
                  <a:gd name="T6" fmla="*/ 5 w 96"/>
                  <a:gd name="T7" fmla="*/ 18 h 25"/>
                  <a:gd name="T8" fmla="*/ 11 w 96"/>
                  <a:gd name="T9" fmla="*/ 20 h 25"/>
                  <a:gd name="T10" fmla="*/ 18 w 96"/>
                  <a:gd name="T11" fmla="*/ 23 h 25"/>
                  <a:gd name="T12" fmla="*/ 25 w 96"/>
                  <a:gd name="T13" fmla="*/ 24 h 25"/>
                  <a:gd name="T14" fmla="*/ 32 w 96"/>
                  <a:gd name="T15" fmla="*/ 25 h 25"/>
                  <a:gd name="T16" fmla="*/ 41 w 96"/>
                  <a:gd name="T17" fmla="*/ 24 h 25"/>
                  <a:gd name="T18" fmla="*/ 49 w 96"/>
                  <a:gd name="T19" fmla="*/ 24 h 25"/>
                  <a:gd name="T20" fmla="*/ 58 w 96"/>
                  <a:gd name="T21" fmla="*/ 23 h 25"/>
                  <a:gd name="T22" fmla="*/ 66 w 96"/>
                  <a:gd name="T23" fmla="*/ 20 h 25"/>
                  <a:gd name="T24" fmla="*/ 73 w 96"/>
                  <a:gd name="T25" fmla="*/ 18 h 25"/>
                  <a:gd name="T26" fmla="*/ 81 w 96"/>
                  <a:gd name="T27" fmla="*/ 16 h 25"/>
                  <a:gd name="T28" fmla="*/ 87 w 96"/>
                  <a:gd name="T29" fmla="*/ 13 h 25"/>
                  <a:gd name="T30" fmla="*/ 91 w 96"/>
                  <a:gd name="T31" fmla="*/ 9 h 25"/>
                  <a:gd name="T32" fmla="*/ 94 w 96"/>
                  <a:gd name="T33" fmla="*/ 5 h 25"/>
                  <a:gd name="T34" fmla="*/ 96 w 96"/>
                  <a:gd name="T35" fmla="*/ 0 h 25"/>
                  <a:gd name="T36" fmla="*/ 94 w 96"/>
                  <a:gd name="T37" fmla="*/ 0 h 25"/>
                  <a:gd name="T38" fmla="*/ 93 w 96"/>
                  <a:gd name="T39" fmla="*/ 5 h 25"/>
                  <a:gd name="T40" fmla="*/ 90 w 96"/>
                  <a:gd name="T41" fmla="*/ 8 h 25"/>
                  <a:gd name="T42" fmla="*/ 86 w 96"/>
                  <a:gd name="T43" fmla="*/ 11 h 25"/>
                  <a:gd name="T44" fmla="*/ 80 w 96"/>
                  <a:gd name="T45" fmla="*/ 14 h 25"/>
                  <a:gd name="T46" fmla="*/ 73 w 96"/>
                  <a:gd name="T47" fmla="*/ 16 h 25"/>
                  <a:gd name="T48" fmla="*/ 66 w 96"/>
                  <a:gd name="T49" fmla="*/ 18 h 25"/>
                  <a:gd name="T50" fmla="*/ 58 w 96"/>
                  <a:gd name="T51" fmla="*/ 20 h 25"/>
                  <a:gd name="T52" fmla="*/ 49 w 96"/>
                  <a:gd name="T53" fmla="*/ 21 h 25"/>
                  <a:gd name="T54" fmla="*/ 41 w 96"/>
                  <a:gd name="T55" fmla="*/ 21 h 25"/>
                  <a:gd name="T56" fmla="*/ 32 w 96"/>
                  <a:gd name="T57" fmla="*/ 21 h 25"/>
                  <a:gd name="T58" fmla="*/ 25 w 96"/>
                  <a:gd name="T59" fmla="*/ 21 h 25"/>
                  <a:gd name="T60" fmla="*/ 18 w 96"/>
                  <a:gd name="T61" fmla="*/ 20 h 25"/>
                  <a:gd name="T62" fmla="*/ 11 w 96"/>
                  <a:gd name="T63" fmla="*/ 18 h 25"/>
                  <a:gd name="T64" fmla="*/ 7 w 96"/>
                  <a:gd name="T65" fmla="*/ 16 h 25"/>
                  <a:gd name="T66" fmla="*/ 4 w 96"/>
                  <a:gd name="T67" fmla="*/ 14 h 25"/>
                  <a:gd name="T68" fmla="*/ 2 w 96"/>
                  <a:gd name="T69" fmla="*/ 11 h 25"/>
                  <a:gd name="T70" fmla="*/ 0 w 96"/>
                  <a:gd name="T71" fmla="*/ 11 h 25"/>
                  <a:gd name="T72" fmla="*/ 2 w 96"/>
                  <a:gd name="T73" fmla="*/ 11 h 25"/>
                  <a:gd name="T74" fmla="*/ 2 w 96"/>
                  <a:gd name="T75" fmla="*/ 11 h 25"/>
                  <a:gd name="T76" fmla="*/ 1 w 96"/>
                  <a:gd name="T77" fmla="*/ 10 h 25"/>
                  <a:gd name="T78" fmla="*/ 0 w 96"/>
                  <a:gd name="T79" fmla="*/ 11 h 25"/>
                  <a:gd name="T80" fmla="*/ 0 w 96"/>
                  <a:gd name="T81" fmla="*/ 11 h 25"/>
                  <a:gd name="T82" fmla="*/ 2 w 96"/>
                  <a:gd name="T83"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25">
                    <a:moveTo>
                      <a:pt x="2" y="12"/>
                    </a:moveTo>
                    <a:lnTo>
                      <a:pt x="0" y="11"/>
                    </a:lnTo>
                    <a:lnTo>
                      <a:pt x="2" y="15"/>
                    </a:lnTo>
                    <a:lnTo>
                      <a:pt x="5" y="18"/>
                    </a:lnTo>
                    <a:lnTo>
                      <a:pt x="11" y="20"/>
                    </a:lnTo>
                    <a:lnTo>
                      <a:pt x="18" y="23"/>
                    </a:lnTo>
                    <a:lnTo>
                      <a:pt x="25" y="24"/>
                    </a:lnTo>
                    <a:lnTo>
                      <a:pt x="32" y="25"/>
                    </a:lnTo>
                    <a:lnTo>
                      <a:pt x="41" y="24"/>
                    </a:lnTo>
                    <a:lnTo>
                      <a:pt x="49" y="24"/>
                    </a:lnTo>
                    <a:lnTo>
                      <a:pt x="58" y="23"/>
                    </a:lnTo>
                    <a:lnTo>
                      <a:pt x="66" y="20"/>
                    </a:lnTo>
                    <a:lnTo>
                      <a:pt x="73" y="18"/>
                    </a:lnTo>
                    <a:lnTo>
                      <a:pt x="81" y="16"/>
                    </a:lnTo>
                    <a:lnTo>
                      <a:pt x="87" y="13"/>
                    </a:lnTo>
                    <a:lnTo>
                      <a:pt x="91" y="9"/>
                    </a:lnTo>
                    <a:lnTo>
                      <a:pt x="94" y="5"/>
                    </a:lnTo>
                    <a:lnTo>
                      <a:pt x="96" y="0"/>
                    </a:lnTo>
                    <a:lnTo>
                      <a:pt x="94" y="0"/>
                    </a:lnTo>
                    <a:lnTo>
                      <a:pt x="93" y="5"/>
                    </a:lnTo>
                    <a:lnTo>
                      <a:pt x="90" y="8"/>
                    </a:lnTo>
                    <a:lnTo>
                      <a:pt x="86" y="11"/>
                    </a:lnTo>
                    <a:lnTo>
                      <a:pt x="80" y="14"/>
                    </a:lnTo>
                    <a:lnTo>
                      <a:pt x="73" y="16"/>
                    </a:lnTo>
                    <a:lnTo>
                      <a:pt x="66" y="18"/>
                    </a:lnTo>
                    <a:lnTo>
                      <a:pt x="58" y="20"/>
                    </a:lnTo>
                    <a:lnTo>
                      <a:pt x="49" y="21"/>
                    </a:lnTo>
                    <a:lnTo>
                      <a:pt x="41" y="21"/>
                    </a:lnTo>
                    <a:lnTo>
                      <a:pt x="32" y="21"/>
                    </a:lnTo>
                    <a:lnTo>
                      <a:pt x="25" y="21"/>
                    </a:lnTo>
                    <a:lnTo>
                      <a:pt x="18" y="20"/>
                    </a:lnTo>
                    <a:lnTo>
                      <a:pt x="11" y="18"/>
                    </a:lnTo>
                    <a:lnTo>
                      <a:pt x="7" y="16"/>
                    </a:lnTo>
                    <a:lnTo>
                      <a:pt x="4" y="14"/>
                    </a:lnTo>
                    <a:lnTo>
                      <a:pt x="2" y="11"/>
                    </a:lnTo>
                    <a:lnTo>
                      <a:pt x="0" y="11"/>
                    </a:lnTo>
                    <a:lnTo>
                      <a:pt x="2" y="11"/>
                    </a:lnTo>
                    <a:lnTo>
                      <a:pt x="2" y="11"/>
                    </a:lnTo>
                    <a:lnTo>
                      <a:pt x="1" y="10"/>
                    </a:lnTo>
                    <a:lnTo>
                      <a:pt x="0" y="11"/>
                    </a:lnTo>
                    <a:lnTo>
                      <a:pt x="0" y="11"/>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5" name="Freeform 1213">
                <a:extLst>
                  <a:ext uri="{FF2B5EF4-FFF2-40B4-BE49-F238E27FC236}">
                    <a16:creationId xmlns:a16="http://schemas.microsoft.com/office/drawing/2014/main" id="{472659B0-A663-891A-99F4-22BBCB0B94F4}"/>
                  </a:ext>
                </a:extLst>
              </p:cNvPr>
              <p:cNvSpPr>
                <a:spLocks/>
              </p:cNvSpPr>
              <p:nvPr/>
            </p:nvSpPr>
            <p:spPr bwMode="auto">
              <a:xfrm>
                <a:off x="3608" y="3829"/>
                <a:ext cx="30" cy="8"/>
              </a:xfrm>
              <a:custGeom>
                <a:avLst/>
                <a:gdLst>
                  <a:gd name="T0" fmla="*/ 1 w 91"/>
                  <a:gd name="T1" fmla="*/ 2 h 26"/>
                  <a:gd name="T2" fmla="*/ 0 w 91"/>
                  <a:gd name="T3" fmla="*/ 1 h 26"/>
                  <a:gd name="T4" fmla="*/ 4 w 91"/>
                  <a:gd name="T5" fmla="*/ 6 h 26"/>
                  <a:gd name="T6" fmla="*/ 7 w 91"/>
                  <a:gd name="T7" fmla="*/ 11 h 26"/>
                  <a:gd name="T8" fmla="*/ 11 w 91"/>
                  <a:gd name="T9" fmla="*/ 14 h 26"/>
                  <a:gd name="T10" fmla="*/ 17 w 91"/>
                  <a:gd name="T11" fmla="*/ 17 h 26"/>
                  <a:gd name="T12" fmla="*/ 23 w 91"/>
                  <a:gd name="T13" fmla="*/ 20 h 26"/>
                  <a:gd name="T14" fmla="*/ 30 w 91"/>
                  <a:gd name="T15" fmla="*/ 22 h 26"/>
                  <a:gd name="T16" fmla="*/ 36 w 91"/>
                  <a:gd name="T17" fmla="*/ 23 h 26"/>
                  <a:gd name="T18" fmla="*/ 44 w 91"/>
                  <a:gd name="T19" fmla="*/ 25 h 26"/>
                  <a:gd name="T20" fmla="*/ 51 w 91"/>
                  <a:gd name="T21" fmla="*/ 25 h 26"/>
                  <a:gd name="T22" fmla="*/ 58 w 91"/>
                  <a:gd name="T23" fmla="*/ 26 h 26"/>
                  <a:gd name="T24" fmla="*/ 65 w 91"/>
                  <a:gd name="T25" fmla="*/ 25 h 26"/>
                  <a:gd name="T26" fmla="*/ 72 w 91"/>
                  <a:gd name="T27" fmla="*/ 25 h 26"/>
                  <a:gd name="T28" fmla="*/ 77 w 91"/>
                  <a:gd name="T29" fmla="*/ 23 h 26"/>
                  <a:gd name="T30" fmla="*/ 83 w 91"/>
                  <a:gd name="T31" fmla="*/ 22 h 26"/>
                  <a:gd name="T32" fmla="*/ 88 w 91"/>
                  <a:gd name="T33" fmla="*/ 20 h 26"/>
                  <a:gd name="T34" fmla="*/ 91 w 91"/>
                  <a:gd name="T35" fmla="*/ 18 h 26"/>
                  <a:gd name="T36" fmla="*/ 90 w 91"/>
                  <a:gd name="T37" fmla="*/ 16 h 26"/>
                  <a:gd name="T38" fmla="*/ 87 w 91"/>
                  <a:gd name="T39" fmla="*/ 18 h 26"/>
                  <a:gd name="T40" fmla="*/ 82 w 91"/>
                  <a:gd name="T41" fmla="*/ 20 h 26"/>
                  <a:gd name="T42" fmla="*/ 77 w 91"/>
                  <a:gd name="T43" fmla="*/ 22 h 26"/>
                  <a:gd name="T44" fmla="*/ 71 w 91"/>
                  <a:gd name="T45" fmla="*/ 23 h 26"/>
                  <a:gd name="T46" fmla="*/ 65 w 91"/>
                  <a:gd name="T47" fmla="*/ 23 h 26"/>
                  <a:gd name="T48" fmla="*/ 58 w 91"/>
                  <a:gd name="T49" fmla="*/ 23 h 26"/>
                  <a:gd name="T50" fmla="*/ 51 w 91"/>
                  <a:gd name="T51" fmla="*/ 23 h 26"/>
                  <a:gd name="T52" fmla="*/ 45 w 91"/>
                  <a:gd name="T53" fmla="*/ 23 h 26"/>
                  <a:gd name="T54" fmla="*/ 37 w 91"/>
                  <a:gd name="T55" fmla="*/ 22 h 26"/>
                  <a:gd name="T56" fmla="*/ 30 w 91"/>
                  <a:gd name="T57" fmla="*/ 20 h 26"/>
                  <a:gd name="T58" fmla="*/ 24 w 91"/>
                  <a:gd name="T59" fmla="*/ 18 h 26"/>
                  <a:gd name="T60" fmla="*/ 17 w 91"/>
                  <a:gd name="T61" fmla="*/ 15 h 26"/>
                  <a:gd name="T62" fmla="*/ 13 w 91"/>
                  <a:gd name="T63" fmla="*/ 13 h 26"/>
                  <a:gd name="T64" fmla="*/ 8 w 91"/>
                  <a:gd name="T65" fmla="*/ 9 h 26"/>
                  <a:gd name="T66" fmla="*/ 5 w 91"/>
                  <a:gd name="T67" fmla="*/ 5 h 26"/>
                  <a:gd name="T68" fmla="*/ 3 w 91"/>
                  <a:gd name="T69" fmla="*/ 0 h 26"/>
                  <a:gd name="T70" fmla="*/ 1 w 91"/>
                  <a:gd name="T71" fmla="*/ 0 h 26"/>
                  <a:gd name="T72" fmla="*/ 3 w 91"/>
                  <a:gd name="T73" fmla="*/ 0 h 26"/>
                  <a:gd name="T74" fmla="*/ 3 w 91"/>
                  <a:gd name="T75" fmla="*/ 0 h 26"/>
                  <a:gd name="T76" fmla="*/ 1 w 91"/>
                  <a:gd name="T77" fmla="*/ 0 h 26"/>
                  <a:gd name="T78" fmla="*/ 0 w 91"/>
                  <a:gd name="T79" fmla="*/ 0 h 26"/>
                  <a:gd name="T80" fmla="*/ 0 w 91"/>
                  <a:gd name="T81" fmla="*/ 1 h 26"/>
                  <a:gd name="T82" fmla="*/ 1 w 91"/>
                  <a:gd name="T8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 h="26">
                    <a:moveTo>
                      <a:pt x="1" y="2"/>
                    </a:moveTo>
                    <a:lnTo>
                      <a:pt x="0" y="1"/>
                    </a:lnTo>
                    <a:lnTo>
                      <a:pt x="4" y="6"/>
                    </a:lnTo>
                    <a:lnTo>
                      <a:pt x="7" y="11"/>
                    </a:lnTo>
                    <a:lnTo>
                      <a:pt x="11" y="14"/>
                    </a:lnTo>
                    <a:lnTo>
                      <a:pt x="17" y="17"/>
                    </a:lnTo>
                    <a:lnTo>
                      <a:pt x="23" y="20"/>
                    </a:lnTo>
                    <a:lnTo>
                      <a:pt x="30" y="22"/>
                    </a:lnTo>
                    <a:lnTo>
                      <a:pt x="36" y="23"/>
                    </a:lnTo>
                    <a:lnTo>
                      <a:pt x="44" y="25"/>
                    </a:lnTo>
                    <a:lnTo>
                      <a:pt x="51" y="25"/>
                    </a:lnTo>
                    <a:lnTo>
                      <a:pt x="58" y="26"/>
                    </a:lnTo>
                    <a:lnTo>
                      <a:pt x="65" y="25"/>
                    </a:lnTo>
                    <a:lnTo>
                      <a:pt x="72" y="25"/>
                    </a:lnTo>
                    <a:lnTo>
                      <a:pt x="77" y="23"/>
                    </a:lnTo>
                    <a:lnTo>
                      <a:pt x="83" y="22"/>
                    </a:lnTo>
                    <a:lnTo>
                      <a:pt x="88" y="20"/>
                    </a:lnTo>
                    <a:lnTo>
                      <a:pt x="91" y="18"/>
                    </a:lnTo>
                    <a:lnTo>
                      <a:pt x="90" y="16"/>
                    </a:lnTo>
                    <a:lnTo>
                      <a:pt x="87" y="18"/>
                    </a:lnTo>
                    <a:lnTo>
                      <a:pt x="82" y="20"/>
                    </a:lnTo>
                    <a:lnTo>
                      <a:pt x="77" y="22"/>
                    </a:lnTo>
                    <a:lnTo>
                      <a:pt x="71" y="23"/>
                    </a:lnTo>
                    <a:lnTo>
                      <a:pt x="65" y="23"/>
                    </a:lnTo>
                    <a:lnTo>
                      <a:pt x="58" y="23"/>
                    </a:lnTo>
                    <a:lnTo>
                      <a:pt x="51" y="23"/>
                    </a:lnTo>
                    <a:lnTo>
                      <a:pt x="45" y="23"/>
                    </a:lnTo>
                    <a:lnTo>
                      <a:pt x="37" y="22"/>
                    </a:lnTo>
                    <a:lnTo>
                      <a:pt x="30" y="20"/>
                    </a:lnTo>
                    <a:lnTo>
                      <a:pt x="24" y="18"/>
                    </a:lnTo>
                    <a:lnTo>
                      <a:pt x="17" y="15"/>
                    </a:lnTo>
                    <a:lnTo>
                      <a:pt x="13" y="13"/>
                    </a:lnTo>
                    <a:lnTo>
                      <a:pt x="8" y="9"/>
                    </a:lnTo>
                    <a:lnTo>
                      <a:pt x="5" y="5"/>
                    </a:lnTo>
                    <a:lnTo>
                      <a:pt x="3" y="0"/>
                    </a:lnTo>
                    <a:lnTo>
                      <a:pt x="1" y="0"/>
                    </a:lnTo>
                    <a:lnTo>
                      <a:pt x="3" y="0"/>
                    </a:lnTo>
                    <a:lnTo>
                      <a:pt x="3" y="0"/>
                    </a:lnTo>
                    <a:lnTo>
                      <a:pt x="1" y="0"/>
                    </a:lnTo>
                    <a:lnTo>
                      <a:pt x="0" y="0"/>
                    </a:lnTo>
                    <a:lnTo>
                      <a:pt x="0" y="1"/>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6" name="Freeform 1214">
                <a:extLst>
                  <a:ext uri="{FF2B5EF4-FFF2-40B4-BE49-F238E27FC236}">
                    <a16:creationId xmlns:a16="http://schemas.microsoft.com/office/drawing/2014/main" id="{AE5C1E4B-8760-B07E-6629-54D607488F23}"/>
                  </a:ext>
                </a:extLst>
              </p:cNvPr>
              <p:cNvSpPr>
                <a:spLocks/>
              </p:cNvSpPr>
              <p:nvPr/>
            </p:nvSpPr>
            <p:spPr bwMode="auto">
              <a:xfrm>
                <a:off x="3566" y="3815"/>
                <a:ext cx="42" cy="15"/>
              </a:xfrm>
              <a:custGeom>
                <a:avLst/>
                <a:gdLst>
                  <a:gd name="T0" fmla="*/ 1 w 126"/>
                  <a:gd name="T1" fmla="*/ 2 h 46"/>
                  <a:gd name="T2" fmla="*/ 0 w 126"/>
                  <a:gd name="T3" fmla="*/ 2 h 46"/>
                  <a:gd name="T4" fmla="*/ 6 w 126"/>
                  <a:gd name="T5" fmla="*/ 10 h 46"/>
                  <a:gd name="T6" fmla="*/ 11 w 126"/>
                  <a:gd name="T7" fmla="*/ 16 h 46"/>
                  <a:gd name="T8" fmla="*/ 16 w 126"/>
                  <a:gd name="T9" fmla="*/ 22 h 46"/>
                  <a:gd name="T10" fmla="*/ 22 w 126"/>
                  <a:gd name="T11" fmla="*/ 26 h 46"/>
                  <a:gd name="T12" fmla="*/ 28 w 126"/>
                  <a:gd name="T13" fmla="*/ 31 h 46"/>
                  <a:gd name="T14" fmla="*/ 34 w 126"/>
                  <a:gd name="T15" fmla="*/ 35 h 46"/>
                  <a:gd name="T16" fmla="*/ 40 w 126"/>
                  <a:gd name="T17" fmla="*/ 38 h 46"/>
                  <a:gd name="T18" fmla="*/ 48 w 126"/>
                  <a:gd name="T19" fmla="*/ 40 h 46"/>
                  <a:gd name="T20" fmla="*/ 55 w 126"/>
                  <a:gd name="T21" fmla="*/ 42 h 46"/>
                  <a:gd name="T22" fmla="*/ 63 w 126"/>
                  <a:gd name="T23" fmla="*/ 44 h 46"/>
                  <a:gd name="T24" fmla="*/ 72 w 126"/>
                  <a:gd name="T25" fmla="*/ 45 h 46"/>
                  <a:gd name="T26" fmla="*/ 81 w 126"/>
                  <a:gd name="T27" fmla="*/ 45 h 46"/>
                  <a:gd name="T28" fmla="*/ 91 w 126"/>
                  <a:gd name="T29" fmla="*/ 46 h 46"/>
                  <a:gd name="T30" fmla="*/ 102 w 126"/>
                  <a:gd name="T31" fmla="*/ 45 h 46"/>
                  <a:gd name="T32" fmla="*/ 114 w 126"/>
                  <a:gd name="T33" fmla="*/ 45 h 46"/>
                  <a:gd name="T34" fmla="*/ 126 w 126"/>
                  <a:gd name="T35" fmla="*/ 44 h 46"/>
                  <a:gd name="T36" fmla="*/ 126 w 126"/>
                  <a:gd name="T37" fmla="*/ 42 h 46"/>
                  <a:gd name="T38" fmla="*/ 114 w 126"/>
                  <a:gd name="T39" fmla="*/ 43 h 46"/>
                  <a:gd name="T40" fmla="*/ 102 w 126"/>
                  <a:gd name="T41" fmla="*/ 43 h 46"/>
                  <a:gd name="T42" fmla="*/ 91 w 126"/>
                  <a:gd name="T43" fmla="*/ 43 h 46"/>
                  <a:gd name="T44" fmla="*/ 81 w 126"/>
                  <a:gd name="T45" fmla="*/ 43 h 46"/>
                  <a:gd name="T46" fmla="*/ 72 w 126"/>
                  <a:gd name="T47" fmla="*/ 43 h 46"/>
                  <a:gd name="T48" fmla="*/ 63 w 126"/>
                  <a:gd name="T49" fmla="*/ 42 h 46"/>
                  <a:gd name="T50" fmla="*/ 55 w 126"/>
                  <a:gd name="T51" fmla="*/ 40 h 46"/>
                  <a:gd name="T52" fmla="*/ 48 w 126"/>
                  <a:gd name="T53" fmla="*/ 38 h 46"/>
                  <a:gd name="T54" fmla="*/ 41 w 126"/>
                  <a:gd name="T55" fmla="*/ 36 h 46"/>
                  <a:gd name="T56" fmla="*/ 35 w 126"/>
                  <a:gd name="T57" fmla="*/ 33 h 46"/>
                  <a:gd name="T58" fmla="*/ 29 w 126"/>
                  <a:gd name="T59" fmla="*/ 30 h 46"/>
                  <a:gd name="T60" fmla="*/ 23 w 126"/>
                  <a:gd name="T61" fmla="*/ 24 h 46"/>
                  <a:gd name="T62" fmla="*/ 17 w 126"/>
                  <a:gd name="T63" fmla="*/ 20 h 46"/>
                  <a:gd name="T64" fmla="*/ 13 w 126"/>
                  <a:gd name="T65" fmla="*/ 15 h 46"/>
                  <a:gd name="T66" fmla="*/ 7 w 126"/>
                  <a:gd name="T67" fmla="*/ 8 h 46"/>
                  <a:gd name="T68" fmla="*/ 2 w 126"/>
                  <a:gd name="T69" fmla="*/ 1 h 46"/>
                  <a:gd name="T70" fmla="*/ 0 w 126"/>
                  <a:gd name="T71" fmla="*/ 0 h 46"/>
                  <a:gd name="T72" fmla="*/ 2 w 126"/>
                  <a:gd name="T73" fmla="*/ 1 h 46"/>
                  <a:gd name="T74" fmla="*/ 1 w 126"/>
                  <a:gd name="T75" fmla="*/ 0 h 46"/>
                  <a:gd name="T76" fmla="*/ 0 w 126"/>
                  <a:gd name="T77" fmla="*/ 1 h 46"/>
                  <a:gd name="T78" fmla="*/ 0 w 126"/>
                  <a:gd name="T79" fmla="*/ 1 h 46"/>
                  <a:gd name="T80" fmla="*/ 0 w 126"/>
                  <a:gd name="T81" fmla="*/ 2 h 46"/>
                  <a:gd name="T82" fmla="*/ 1 w 126"/>
                  <a:gd name="T83"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46">
                    <a:moveTo>
                      <a:pt x="1" y="2"/>
                    </a:moveTo>
                    <a:lnTo>
                      <a:pt x="0" y="2"/>
                    </a:lnTo>
                    <a:lnTo>
                      <a:pt x="6" y="10"/>
                    </a:lnTo>
                    <a:lnTo>
                      <a:pt x="11" y="16"/>
                    </a:lnTo>
                    <a:lnTo>
                      <a:pt x="16" y="22"/>
                    </a:lnTo>
                    <a:lnTo>
                      <a:pt x="22" y="26"/>
                    </a:lnTo>
                    <a:lnTo>
                      <a:pt x="28" y="31"/>
                    </a:lnTo>
                    <a:lnTo>
                      <a:pt x="34" y="35"/>
                    </a:lnTo>
                    <a:lnTo>
                      <a:pt x="40" y="38"/>
                    </a:lnTo>
                    <a:lnTo>
                      <a:pt x="48" y="40"/>
                    </a:lnTo>
                    <a:lnTo>
                      <a:pt x="55" y="42"/>
                    </a:lnTo>
                    <a:lnTo>
                      <a:pt x="63" y="44"/>
                    </a:lnTo>
                    <a:lnTo>
                      <a:pt x="72" y="45"/>
                    </a:lnTo>
                    <a:lnTo>
                      <a:pt x="81" y="45"/>
                    </a:lnTo>
                    <a:lnTo>
                      <a:pt x="91" y="46"/>
                    </a:lnTo>
                    <a:lnTo>
                      <a:pt x="102" y="45"/>
                    </a:lnTo>
                    <a:lnTo>
                      <a:pt x="114" y="45"/>
                    </a:lnTo>
                    <a:lnTo>
                      <a:pt x="126" y="44"/>
                    </a:lnTo>
                    <a:lnTo>
                      <a:pt x="126" y="42"/>
                    </a:lnTo>
                    <a:lnTo>
                      <a:pt x="114" y="43"/>
                    </a:lnTo>
                    <a:lnTo>
                      <a:pt x="102" y="43"/>
                    </a:lnTo>
                    <a:lnTo>
                      <a:pt x="91" y="43"/>
                    </a:lnTo>
                    <a:lnTo>
                      <a:pt x="81" y="43"/>
                    </a:lnTo>
                    <a:lnTo>
                      <a:pt x="72" y="43"/>
                    </a:lnTo>
                    <a:lnTo>
                      <a:pt x="63" y="42"/>
                    </a:lnTo>
                    <a:lnTo>
                      <a:pt x="55" y="40"/>
                    </a:lnTo>
                    <a:lnTo>
                      <a:pt x="48" y="38"/>
                    </a:lnTo>
                    <a:lnTo>
                      <a:pt x="41" y="36"/>
                    </a:lnTo>
                    <a:lnTo>
                      <a:pt x="35" y="33"/>
                    </a:lnTo>
                    <a:lnTo>
                      <a:pt x="29" y="30"/>
                    </a:lnTo>
                    <a:lnTo>
                      <a:pt x="23" y="24"/>
                    </a:lnTo>
                    <a:lnTo>
                      <a:pt x="17" y="20"/>
                    </a:lnTo>
                    <a:lnTo>
                      <a:pt x="13" y="15"/>
                    </a:lnTo>
                    <a:lnTo>
                      <a:pt x="7" y="8"/>
                    </a:lnTo>
                    <a:lnTo>
                      <a:pt x="2" y="1"/>
                    </a:lnTo>
                    <a:lnTo>
                      <a:pt x="0" y="0"/>
                    </a:lnTo>
                    <a:lnTo>
                      <a:pt x="2" y="1"/>
                    </a:lnTo>
                    <a:lnTo>
                      <a:pt x="1" y="0"/>
                    </a:lnTo>
                    <a:lnTo>
                      <a:pt x="0" y="1"/>
                    </a:lnTo>
                    <a:lnTo>
                      <a:pt x="0" y="1"/>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7" name="Freeform 1215">
                <a:extLst>
                  <a:ext uri="{FF2B5EF4-FFF2-40B4-BE49-F238E27FC236}">
                    <a16:creationId xmlns:a16="http://schemas.microsoft.com/office/drawing/2014/main" id="{B96A47B0-3D67-3C35-0928-9E7B0A3426A7}"/>
                  </a:ext>
                </a:extLst>
              </p:cNvPr>
              <p:cNvSpPr>
                <a:spLocks/>
              </p:cNvSpPr>
              <p:nvPr/>
            </p:nvSpPr>
            <p:spPr bwMode="auto">
              <a:xfrm>
                <a:off x="3548" y="3808"/>
                <a:ext cx="19" cy="9"/>
              </a:xfrm>
              <a:custGeom>
                <a:avLst/>
                <a:gdLst>
                  <a:gd name="T0" fmla="*/ 1 w 56"/>
                  <a:gd name="T1" fmla="*/ 2 h 25"/>
                  <a:gd name="T2" fmla="*/ 0 w 56"/>
                  <a:gd name="T3" fmla="*/ 2 h 25"/>
                  <a:gd name="T4" fmla="*/ 2 w 56"/>
                  <a:gd name="T5" fmla="*/ 4 h 25"/>
                  <a:gd name="T6" fmla="*/ 4 w 56"/>
                  <a:gd name="T7" fmla="*/ 8 h 25"/>
                  <a:gd name="T8" fmla="*/ 7 w 56"/>
                  <a:gd name="T9" fmla="*/ 11 h 25"/>
                  <a:gd name="T10" fmla="*/ 10 w 56"/>
                  <a:gd name="T11" fmla="*/ 13 h 25"/>
                  <a:gd name="T12" fmla="*/ 13 w 56"/>
                  <a:gd name="T13" fmla="*/ 16 h 25"/>
                  <a:gd name="T14" fmla="*/ 16 w 56"/>
                  <a:gd name="T15" fmla="*/ 18 h 25"/>
                  <a:gd name="T16" fmla="*/ 20 w 56"/>
                  <a:gd name="T17" fmla="*/ 20 h 25"/>
                  <a:gd name="T18" fmla="*/ 24 w 56"/>
                  <a:gd name="T19" fmla="*/ 21 h 25"/>
                  <a:gd name="T20" fmla="*/ 27 w 56"/>
                  <a:gd name="T21" fmla="*/ 23 h 25"/>
                  <a:gd name="T22" fmla="*/ 31 w 56"/>
                  <a:gd name="T23" fmla="*/ 24 h 25"/>
                  <a:gd name="T24" fmla="*/ 35 w 56"/>
                  <a:gd name="T25" fmla="*/ 25 h 25"/>
                  <a:gd name="T26" fmla="*/ 40 w 56"/>
                  <a:gd name="T27" fmla="*/ 25 h 25"/>
                  <a:gd name="T28" fmla="*/ 43 w 56"/>
                  <a:gd name="T29" fmla="*/ 25 h 25"/>
                  <a:gd name="T30" fmla="*/ 48 w 56"/>
                  <a:gd name="T31" fmla="*/ 25 h 25"/>
                  <a:gd name="T32" fmla="*/ 52 w 56"/>
                  <a:gd name="T33" fmla="*/ 24 h 25"/>
                  <a:gd name="T34" fmla="*/ 56 w 56"/>
                  <a:gd name="T35" fmla="*/ 22 h 25"/>
                  <a:gd name="T36" fmla="*/ 55 w 56"/>
                  <a:gd name="T37" fmla="*/ 20 h 25"/>
                  <a:gd name="T38" fmla="*/ 51 w 56"/>
                  <a:gd name="T39" fmla="*/ 22 h 25"/>
                  <a:gd name="T40" fmla="*/ 47 w 56"/>
                  <a:gd name="T41" fmla="*/ 23 h 25"/>
                  <a:gd name="T42" fmla="*/ 43 w 56"/>
                  <a:gd name="T43" fmla="*/ 23 h 25"/>
                  <a:gd name="T44" fmla="*/ 40 w 56"/>
                  <a:gd name="T45" fmla="*/ 23 h 25"/>
                  <a:gd name="T46" fmla="*/ 35 w 56"/>
                  <a:gd name="T47" fmla="*/ 23 h 25"/>
                  <a:gd name="T48" fmla="*/ 31 w 56"/>
                  <a:gd name="T49" fmla="*/ 22 h 25"/>
                  <a:gd name="T50" fmla="*/ 28 w 56"/>
                  <a:gd name="T51" fmla="*/ 21 h 25"/>
                  <a:gd name="T52" fmla="*/ 24 w 56"/>
                  <a:gd name="T53" fmla="*/ 20 h 25"/>
                  <a:gd name="T54" fmla="*/ 21 w 56"/>
                  <a:gd name="T55" fmla="*/ 18 h 25"/>
                  <a:gd name="T56" fmla="*/ 17 w 56"/>
                  <a:gd name="T57" fmla="*/ 16 h 25"/>
                  <a:gd name="T58" fmla="*/ 14 w 56"/>
                  <a:gd name="T59" fmla="*/ 14 h 25"/>
                  <a:gd name="T60" fmla="*/ 11 w 56"/>
                  <a:gd name="T61" fmla="*/ 12 h 25"/>
                  <a:gd name="T62" fmla="*/ 9 w 56"/>
                  <a:gd name="T63" fmla="*/ 9 h 25"/>
                  <a:gd name="T64" fmla="*/ 6 w 56"/>
                  <a:gd name="T65" fmla="*/ 6 h 25"/>
                  <a:gd name="T66" fmla="*/ 4 w 56"/>
                  <a:gd name="T67" fmla="*/ 3 h 25"/>
                  <a:gd name="T68" fmla="*/ 2 w 56"/>
                  <a:gd name="T69" fmla="*/ 0 h 25"/>
                  <a:gd name="T70" fmla="*/ 1 w 56"/>
                  <a:gd name="T71" fmla="*/ 0 h 25"/>
                  <a:gd name="T72" fmla="*/ 2 w 56"/>
                  <a:gd name="T73" fmla="*/ 0 h 25"/>
                  <a:gd name="T74" fmla="*/ 1 w 56"/>
                  <a:gd name="T75" fmla="*/ 0 h 25"/>
                  <a:gd name="T76" fmla="*/ 1 w 56"/>
                  <a:gd name="T77" fmla="*/ 0 h 25"/>
                  <a:gd name="T78" fmla="*/ 0 w 56"/>
                  <a:gd name="T79" fmla="*/ 1 h 25"/>
                  <a:gd name="T80" fmla="*/ 0 w 56"/>
                  <a:gd name="T81" fmla="*/ 2 h 25"/>
                  <a:gd name="T82" fmla="*/ 1 w 56"/>
                  <a:gd name="T83"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25">
                    <a:moveTo>
                      <a:pt x="1" y="2"/>
                    </a:moveTo>
                    <a:lnTo>
                      <a:pt x="0" y="2"/>
                    </a:lnTo>
                    <a:lnTo>
                      <a:pt x="2" y="4"/>
                    </a:lnTo>
                    <a:lnTo>
                      <a:pt x="4" y="8"/>
                    </a:lnTo>
                    <a:lnTo>
                      <a:pt x="7" y="11"/>
                    </a:lnTo>
                    <a:lnTo>
                      <a:pt x="10" y="13"/>
                    </a:lnTo>
                    <a:lnTo>
                      <a:pt x="13" y="16"/>
                    </a:lnTo>
                    <a:lnTo>
                      <a:pt x="16" y="18"/>
                    </a:lnTo>
                    <a:lnTo>
                      <a:pt x="20" y="20"/>
                    </a:lnTo>
                    <a:lnTo>
                      <a:pt x="24" y="21"/>
                    </a:lnTo>
                    <a:lnTo>
                      <a:pt x="27" y="23"/>
                    </a:lnTo>
                    <a:lnTo>
                      <a:pt x="31" y="24"/>
                    </a:lnTo>
                    <a:lnTo>
                      <a:pt x="35" y="25"/>
                    </a:lnTo>
                    <a:lnTo>
                      <a:pt x="40" y="25"/>
                    </a:lnTo>
                    <a:lnTo>
                      <a:pt x="43" y="25"/>
                    </a:lnTo>
                    <a:lnTo>
                      <a:pt x="48" y="25"/>
                    </a:lnTo>
                    <a:lnTo>
                      <a:pt x="52" y="24"/>
                    </a:lnTo>
                    <a:lnTo>
                      <a:pt x="56" y="22"/>
                    </a:lnTo>
                    <a:lnTo>
                      <a:pt x="55" y="20"/>
                    </a:lnTo>
                    <a:lnTo>
                      <a:pt x="51" y="22"/>
                    </a:lnTo>
                    <a:lnTo>
                      <a:pt x="47" y="23"/>
                    </a:lnTo>
                    <a:lnTo>
                      <a:pt x="43" y="23"/>
                    </a:lnTo>
                    <a:lnTo>
                      <a:pt x="40" y="23"/>
                    </a:lnTo>
                    <a:lnTo>
                      <a:pt x="35" y="23"/>
                    </a:lnTo>
                    <a:lnTo>
                      <a:pt x="31" y="22"/>
                    </a:lnTo>
                    <a:lnTo>
                      <a:pt x="28" y="21"/>
                    </a:lnTo>
                    <a:lnTo>
                      <a:pt x="24" y="20"/>
                    </a:lnTo>
                    <a:lnTo>
                      <a:pt x="21" y="18"/>
                    </a:lnTo>
                    <a:lnTo>
                      <a:pt x="17" y="16"/>
                    </a:lnTo>
                    <a:lnTo>
                      <a:pt x="14" y="14"/>
                    </a:lnTo>
                    <a:lnTo>
                      <a:pt x="11" y="12"/>
                    </a:lnTo>
                    <a:lnTo>
                      <a:pt x="9" y="9"/>
                    </a:lnTo>
                    <a:lnTo>
                      <a:pt x="6" y="6"/>
                    </a:lnTo>
                    <a:lnTo>
                      <a:pt x="4" y="3"/>
                    </a:lnTo>
                    <a:lnTo>
                      <a:pt x="2" y="0"/>
                    </a:lnTo>
                    <a:lnTo>
                      <a:pt x="1" y="0"/>
                    </a:lnTo>
                    <a:lnTo>
                      <a:pt x="2" y="0"/>
                    </a:lnTo>
                    <a:lnTo>
                      <a:pt x="1" y="0"/>
                    </a:lnTo>
                    <a:lnTo>
                      <a:pt x="1" y="0"/>
                    </a:lnTo>
                    <a:lnTo>
                      <a:pt x="0" y="1"/>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8" name="Freeform 1216">
                <a:extLst>
                  <a:ext uri="{FF2B5EF4-FFF2-40B4-BE49-F238E27FC236}">
                    <a16:creationId xmlns:a16="http://schemas.microsoft.com/office/drawing/2014/main" id="{C294E40D-94A3-92A0-7B85-8FED35F9CC40}"/>
                  </a:ext>
                </a:extLst>
              </p:cNvPr>
              <p:cNvSpPr>
                <a:spLocks/>
              </p:cNvSpPr>
              <p:nvPr/>
            </p:nvSpPr>
            <p:spPr bwMode="auto">
              <a:xfrm>
                <a:off x="3532" y="3801"/>
                <a:ext cx="16" cy="8"/>
              </a:xfrm>
              <a:custGeom>
                <a:avLst/>
                <a:gdLst>
                  <a:gd name="T0" fmla="*/ 1 w 49"/>
                  <a:gd name="T1" fmla="*/ 2 h 25"/>
                  <a:gd name="T2" fmla="*/ 0 w 49"/>
                  <a:gd name="T3" fmla="*/ 2 h 25"/>
                  <a:gd name="T4" fmla="*/ 2 w 49"/>
                  <a:gd name="T5" fmla="*/ 5 h 25"/>
                  <a:gd name="T6" fmla="*/ 4 w 49"/>
                  <a:gd name="T7" fmla="*/ 8 h 25"/>
                  <a:gd name="T8" fmla="*/ 8 w 49"/>
                  <a:gd name="T9" fmla="*/ 11 h 25"/>
                  <a:gd name="T10" fmla="*/ 10 w 49"/>
                  <a:gd name="T11" fmla="*/ 14 h 25"/>
                  <a:gd name="T12" fmla="*/ 12 w 49"/>
                  <a:gd name="T13" fmla="*/ 16 h 25"/>
                  <a:gd name="T14" fmla="*/ 15 w 49"/>
                  <a:gd name="T15" fmla="*/ 18 h 25"/>
                  <a:gd name="T16" fmla="*/ 18 w 49"/>
                  <a:gd name="T17" fmla="*/ 20 h 25"/>
                  <a:gd name="T18" fmla="*/ 20 w 49"/>
                  <a:gd name="T19" fmla="*/ 21 h 25"/>
                  <a:gd name="T20" fmla="*/ 23 w 49"/>
                  <a:gd name="T21" fmla="*/ 23 h 25"/>
                  <a:gd name="T22" fmla="*/ 27 w 49"/>
                  <a:gd name="T23" fmla="*/ 24 h 25"/>
                  <a:gd name="T24" fmla="*/ 30 w 49"/>
                  <a:gd name="T25" fmla="*/ 24 h 25"/>
                  <a:gd name="T26" fmla="*/ 34 w 49"/>
                  <a:gd name="T27" fmla="*/ 24 h 25"/>
                  <a:gd name="T28" fmla="*/ 37 w 49"/>
                  <a:gd name="T29" fmla="*/ 25 h 25"/>
                  <a:gd name="T30" fmla="*/ 41 w 49"/>
                  <a:gd name="T31" fmla="*/ 24 h 25"/>
                  <a:gd name="T32" fmla="*/ 44 w 49"/>
                  <a:gd name="T33" fmla="*/ 24 h 25"/>
                  <a:gd name="T34" fmla="*/ 49 w 49"/>
                  <a:gd name="T35" fmla="*/ 23 h 25"/>
                  <a:gd name="T36" fmla="*/ 49 w 49"/>
                  <a:gd name="T37" fmla="*/ 21 h 25"/>
                  <a:gd name="T38" fmla="*/ 44 w 49"/>
                  <a:gd name="T39" fmla="*/ 22 h 25"/>
                  <a:gd name="T40" fmla="*/ 41 w 49"/>
                  <a:gd name="T41" fmla="*/ 23 h 25"/>
                  <a:gd name="T42" fmla="*/ 37 w 49"/>
                  <a:gd name="T43" fmla="*/ 23 h 25"/>
                  <a:gd name="T44" fmla="*/ 34 w 49"/>
                  <a:gd name="T45" fmla="*/ 23 h 25"/>
                  <a:gd name="T46" fmla="*/ 31 w 49"/>
                  <a:gd name="T47" fmla="*/ 22 h 25"/>
                  <a:gd name="T48" fmla="*/ 28 w 49"/>
                  <a:gd name="T49" fmla="*/ 22 h 25"/>
                  <a:gd name="T50" fmla="*/ 24 w 49"/>
                  <a:gd name="T51" fmla="*/ 20 h 25"/>
                  <a:gd name="T52" fmla="*/ 21 w 49"/>
                  <a:gd name="T53" fmla="*/ 20 h 25"/>
                  <a:gd name="T54" fmla="*/ 19 w 49"/>
                  <a:gd name="T55" fmla="*/ 18 h 25"/>
                  <a:gd name="T56" fmla="*/ 16 w 49"/>
                  <a:gd name="T57" fmla="*/ 16 h 25"/>
                  <a:gd name="T58" fmla="*/ 14 w 49"/>
                  <a:gd name="T59" fmla="*/ 14 h 25"/>
                  <a:gd name="T60" fmla="*/ 12 w 49"/>
                  <a:gd name="T61" fmla="*/ 12 h 25"/>
                  <a:gd name="T62" fmla="*/ 9 w 49"/>
                  <a:gd name="T63" fmla="*/ 10 h 25"/>
                  <a:gd name="T64" fmla="*/ 7 w 49"/>
                  <a:gd name="T65" fmla="*/ 7 h 25"/>
                  <a:gd name="T66" fmla="*/ 4 w 49"/>
                  <a:gd name="T67" fmla="*/ 4 h 25"/>
                  <a:gd name="T68" fmla="*/ 2 w 49"/>
                  <a:gd name="T69" fmla="*/ 1 h 25"/>
                  <a:gd name="T70" fmla="*/ 0 w 49"/>
                  <a:gd name="T71" fmla="*/ 0 h 25"/>
                  <a:gd name="T72" fmla="*/ 2 w 49"/>
                  <a:gd name="T73" fmla="*/ 1 h 25"/>
                  <a:gd name="T74" fmla="*/ 1 w 49"/>
                  <a:gd name="T75" fmla="*/ 0 h 25"/>
                  <a:gd name="T76" fmla="*/ 0 w 49"/>
                  <a:gd name="T77" fmla="*/ 0 h 25"/>
                  <a:gd name="T78" fmla="*/ 0 w 49"/>
                  <a:gd name="T79" fmla="*/ 1 h 25"/>
                  <a:gd name="T80" fmla="*/ 0 w 49"/>
                  <a:gd name="T81" fmla="*/ 2 h 25"/>
                  <a:gd name="T82" fmla="*/ 1 w 49"/>
                  <a:gd name="T83"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5">
                    <a:moveTo>
                      <a:pt x="1" y="2"/>
                    </a:moveTo>
                    <a:lnTo>
                      <a:pt x="0" y="2"/>
                    </a:lnTo>
                    <a:lnTo>
                      <a:pt x="2" y="5"/>
                    </a:lnTo>
                    <a:lnTo>
                      <a:pt x="4" y="8"/>
                    </a:lnTo>
                    <a:lnTo>
                      <a:pt x="8" y="11"/>
                    </a:lnTo>
                    <a:lnTo>
                      <a:pt x="10" y="14"/>
                    </a:lnTo>
                    <a:lnTo>
                      <a:pt x="12" y="16"/>
                    </a:lnTo>
                    <a:lnTo>
                      <a:pt x="15" y="18"/>
                    </a:lnTo>
                    <a:lnTo>
                      <a:pt x="18" y="20"/>
                    </a:lnTo>
                    <a:lnTo>
                      <a:pt x="20" y="21"/>
                    </a:lnTo>
                    <a:lnTo>
                      <a:pt x="23" y="23"/>
                    </a:lnTo>
                    <a:lnTo>
                      <a:pt x="27" y="24"/>
                    </a:lnTo>
                    <a:lnTo>
                      <a:pt x="30" y="24"/>
                    </a:lnTo>
                    <a:lnTo>
                      <a:pt x="34" y="24"/>
                    </a:lnTo>
                    <a:lnTo>
                      <a:pt x="37" y="25"/>
                    </a:lnTo>
                    <a:lnTo>
                      <a:pt x="41" y="24"/>
                    </a:lnTo>
                    <a:lnTo>
                      <a:pt x="44" y="24"/>
                    </a:lnTo>
                    <a:lnTo>
                      <a:pt x="49" y="23"/>
                    </a:lnTo>
                    <a:lnTo>
                      <a:pt x="49" y="21"/>
                    </a:lnTo>
                    <a:lnTo>
                      <a:pt x="44" y="22"/>
                    </a:lnTo>
                    <a:lnTo>
                      <a:pt x="41" y="23"/>
                    </a:lnTo>
                    <a:lnTo>
                      <a:pt x="37" y="23"/>
                    </a:lnTo>
                    <a:lnTo>
                      <a:pt x="34" y="23"/>
                    </a:lnTo>
                    <a:lnTo>
                      <a:pt x="31" y="22"/>
                    </a:lnTo>
                    <a:lnTo>
                      <a:pt x="28" y="22"/>
                    </a:lnTo>
                    <a:lnTo>
                      <a:pt x="24" y="20"/>
                    </a:lnTo>
                    <a:lnTo>
                      <a:pt x="21" y="20"/>
                    </a:lnTo>
                    <a:lnTo>
                      <a:pt x="19" y="18"/>
                    </a:lnTo>
                    <a:lnTo>
                      <a:pt x="16" y="16"/>
                    </a:lnTo>
                    <a:lnTo>
                      <a:pt x="14" y="14"/>
                    </a:lnTo>
                    <a:lnTo>
                      <a:pt x="12" y="12"/>
                    </a:lnTo>
                    <a:lnTo>
                      <a:pt x="9" y="10"/>
                    </a:lnTo>
                    <a:lnTo>
                      <a:pt x="7" y="7"/>
                    </a:lnTo>
                    <a:lnTo>
                      <a:pt x="4" y="4"/>
                    </a:lnTo>
                    <a:lnTo>
                      <a:pt x="2" y="1"/>
                    </a:lnTo>
                    <a:lnTo>
                      <a:pt x="0" y="0"/>
                    </a:lnTo>
                    <a:lnTo>
                      <a:pt x="2" y="1"/>
                    </a:lnTo>
                    <a:lnTo>
                      <a:pt x="1" y="0"/>
                    </a:lnTo>
                    <a:lnTo>
                      <a:pt x="0" y="0"/>
                    </a:lnTo>
                    <a:lnTo>
                      <a:pt x="0" y="1"/>
                    </a:lnTo>
                    <a:lnTo>
                      <a:pt x="0" y="2"/>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9" name="Freeform 1217">
                <a:extLst>
                  <a:ext uri="{FF2B5EF4-FFF2-40B4-BE49-F238E27FC236}">
                    <a16:creationId xmlns:a16="http://schemas.microsoft.com/office/drawing/2014/main" id="{F579A7D2-E242-EE95-F57C-6C60EA878D26}"/>
                  </a:ext>
                </a:extLst>
              </p:cNvPr>
              <p:cNvSpPr>
                <a:spLocks/>
              </p:cNvSpPr>
              <p:nvPr/>
            </p:nvSpPr>
            <p:spPr bwMode="auto">
              <a:xfrm>
                <a:off x="3523" y="3793"/>
                <a:ext cx="10" cy="9"/>
              </a:xfrm>
              <a:custGeom>
                <a:avLst/>
                <a:gdLst>
                  <a:gd name="T0" fmla="*/ 1 w 29"/>
                  <a:gd name="T1" fmla="*/ 2 h 27"/>
                  <a:gd name="T2" fmla="*/ 0 w 29"/>
                  <a:gd name="T3" fmla="*/ 1 h 27"/>
                  <a:gd name="T4" fmla="*/ 1 w 29"/>
                  <a:gd name="T5" fmla="*/ 8 h 27"/>
                  <a:gd name="T6" fmla="*/ 2 w 29"/>
                  <a:gd name="T7" fmla="*/ 15 h 27"/>
                  <a:gd name="T8" fmla="*/ 6 w 29"/>
                  <a:gd name="T9" fmla="*/ 20 h 27"/>
                  <a:gd name="T10" fmla="*/ 10 w 29"/>
                  <a:gd name="T11" fmla="*/ 23 h 27"/>
                  <a:gd name="T12" fmla="*/ 15 w 29"/>
                  <a:gd name="T13" fmla="*/ 26 h 27"/>
                  <a:gd name="T14" fmla="*/ 20 w 29"/>
                  <a:gd name="T15" fmla="*/ 27 h 27"/>
                  <a:gd name="T16" fmla="*/ 25 w 29"/>
                  <a:gd name="T17" fmla="*/ 26 h 27"/>
                  <a:gd name="T18" fmla="*/ 29 w 29"/>
                  <a:gd name="T19" fmla="*/ 25 h 27"/>
                  <a:gd name="T20" fmla="*/ 28 w 29"/>
                  <a:gd name="T21" fmla="*/ 23 h 27"/>
                  <a:gd name="T22" fmla="*/ 24 w 29"/>
                  <a:gd name="T23" fmla="*/ 24 h 27"/>
                  <a:gd name="T24" fmla="*/ 20 w 29"/>
                  <a:gd name="T25" fmla="*/ 25 h 27"/>
                  <a:gd name="T26" fmla="*/ 16 w 29"/>
                  <a:gd name="T27" fmla="*/ 24 h 27"/>
                  <a:gd name="T28" fmla="*/ 11 w 29"/>
                  <a:gd name="T29" fmla="*/ 22 h 27"/>
                  <a:gd name="T30" fmla="*/ 7 w 29"/>
                  <a:gd name="T31" fmla="*/ 18 h 27"/>
                  <a:gd name="T32" fmla="*/ 5 w 29"/>
                  <a:gd name="T33" fmla="*/ 14 h 27"/>
                  <a:gd name="T34" fmla="*/ 3 w 29"/>
                  <a:gd name="T35" fmla="*/ 8 h 27"/>
                  <a:gd name="T36" fmla="*/ 2 w 29"/>
                  <a:gd name="T37" fmla="*/ 1 h 27"/>
                  <a:gd name="T38" fmla="*/ 0 w 29"/>
                  <a:gd name="T39" fmla="*/ 0 h 27"/>
                  <a:gd name="T40" fmla="*/ 2 w 29"/>
                  <a:gd name="T41" fmla="*/ 1 h 27"/>
                  <a:gd name="T42" fmla="*/ 1 w 29"/>
                  <a:gd name="T43" fmla="*/ 1 h 27"/>
                  <a:gd name="T44" fmla="*/ 1 w 29"/>
                  <a:gd name="T45" fmla="*/ 0 h 27"/>
                  <a:gd name="T46" fmla="*/ 0 w 29"/>
                  <a:gd name="T47" fmla="*/ 1 h 27"/>
                  <a:gd name="T48" fmla="*/ 0 w 29"/>
                  <a:gd name="T49" fmla="*/ 1 h 27"/>
                  <a:gd name="T50" fmla="*/ 1 w 29"/>
                  <a:gd name="T5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27">
                    <a:moveTo>
                      <a:pt x="1" y="2"/>
                    </a:moveTo>
                    <a:lnTo>
                      <a:pt x="0" y="1"/>
                    </a:lnTo>
                    <a:lnTo>
                      <a:pt x="1" y="8"/>
                    </a:lnTo>
                    <a:lnTo>
                      <a:pt x="2" y="15"/>
                    </a:lnTo>
                    <a:lnTo>
                      <a:pt x="6" y="20"/>
                    </a:lnTo>
                    <a:lnTo>
                      <a:pt x="10" y="23"/>
                    </a:lnTo>
                    <a:lnTo>
                      <a:pt x="15" y="26"/>
                    </a:lnTo>
                    <a:lnTo>
                      <a:pt x="20" y="27"/>
                    </a:lnTo>
                    <a:lnTo>
                      <a:pt x="25" y="26"/>
                    </a:lnTo>
                    <a:lnTo>
                      <a:pt x="29" y="25"/>
                    </a:lnTo>
                    <a:lnTo>
                      <a:pt x="28" y="23"/>
                    </a:lnTo>
                    <a:lnTo>
                      <a:pt x="24" y="24"/>
                    </a:lnTo>
                    <a:lnTo>
                      <a:pt x="20" y="25"/>
                    </a:lnTo>
                    <a:lnTo>
                      <a:pt x="16" y="24"/>
                    </a:lnTo>
                    <a:lnTo>
                      <a:pt x="11" y="22"/>
                    </a:lnTo>
                    <a:lnTo>
                      <a:pt x="7" y="18"/>
                    </a:lnTo>
                    <a:lnTo>
                      <a:pt x="5" y="14"/>
                    </a:lnTo>
                    <a:lnTo>
                      <a:pt x="3" y="8"/>
                    </a:lnTo>
                    <a:lnTo>
                      <a:pt x="2" y="1"/>
                    </a:lnTo>
                    <a:lnTo>
                      <a:pt x="0" y="0"/>
                    </a:lnTo>
                    <a:lnTo>
                      <a:pt x="2" y="1"/>
                    </a:lnTo>
                    <a:lnTo>
                      <a:pt x="1" y="1"/>
                    </a:lnTo>
                    <a:lnTo>
                      <a:pt x="1" y="0"/>
                    </a:lnTo>
                    <a:lnTo>
                      <a:pt x="0" y="1"/>
                    </a:lnTo>
                    <a:lnTo>
                      <a:pt x="0" y="1"/>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0" name="Freeform 1218">
                <a:extLst>
                  <a:ext uri="{FF2B5EF4-FFF2-40B4-BE49-F238E27FC236}">
                    <a16:creationId xmlns:a16="http://schemas.microsoft.com/office/drawing/2014/main" id="{50944F10-B050-1B08-C59F-112D9BC33B2E}"/>
                  </a:ext>
                </a:extLst>
              </p:cNvPr>
              <p:cNvSpPr>
                <a:spLocks/>
              </p:cNvSpPr>
              <p:nvPr/>
            </p:nvSpPr>
            <p:spPr bwMode="auto">
              <a:xfrm>
                <a:off x="3515" y="3786"/>
                <a:ext cx="8" cy="8"/>
              </a:xfrm>
              <a:custGeom>
                <a:avLst/>
                <a:gdLst>
                  <a:gd name="T0" fmla="*/ 1 w 24"/>
                  <a:gd name="T1" fmla="*/ 0 h 25"/>
                  <a:gd name="T2" fmla="*/ 0 w 24"/>
                  <a:gd name="T3" fmla="*/ 2 h 25"/>
                  <a:gd name="T4" fmla="*/ 2 w 24"/>
                  <a:gd name="T5" fmla="*/ 6 h 25"/>
                  <a:gd name="T6" fmla="*/ 4 w 24"/>
                  <a:gd name="T7" fmla="*/ 11 h 25"/>
                  <a:gd name="T8" fmla="*/ 6 w 24"/>
                  <a:gd name="T9" fmla="*/ 16 h 25"/>
                  <a:gd name="T10" fmla="*/ 9 w 24"/>
                  <a:gd name="T11" fmla="*/ 20 h 25"/>
                  <a:gd name="T12" fmla="*/ 11 w 24"/>
                  <a:gd name="T13" fmla="*/ 23 h 25"/>
                  <a:gd name="T14" fmla="*/ 16 w 24"/>
                  <a:gd name="T15" fmla="*/ 25 h 25"/>
                  <a:gd name="T16" fmla="*/ 19 w 24"/>
                  <a:gd name="T17" fmla="*/ 25 h 25"/>
                  <a:gd name="T18" fmla="*/ 24 w 24"/>
                  <a:gd name="T19" fmla="*/ 24 h 25"/>
                  <a:gd name="T20" fmla="*/ 23 w 24"/>
                  <a:gd name="T21" fmla="*/ 22 h 25"/>
                  <a:gd name="T22" fmla="*/ 19 w 24"/>
                  <a:gd name="T23" fmla="*/ 23 h 25"/>
                  <a:gd name="T24" fmla="*/ 16 w 24"/>
                  <a:gd name="T25" fmla="*/ 23 h 25"/>
                  <a:gd name="T26" fmla="*/ 13 w 24"/>
                  <a:gd name="T27" fmla="*/ 22 h 25"/>
                  <a:gd name="T28" fmla="*/ 10 w 24"/>
                  <a:gd name="T29" fmla="*/ 19 h 25"/>
                  <a:gd name="T30" fmla="*/ 8 w 24"/>
                  <a:gd name="T31" fmla="*/ 16 h 25"/>
                  <a:gd name="T32" fmla="*/ 6 w 24"/>
                  <a:gd name="T33" fmla="*/ 10 h 25"/>
                  <a:gd name="T34" fmla="*/ 4 w 24"/>
                  <a:gd name="T35" fmla="*/ 6 h 25"/>
                  <a:gd name="T36" fmla="*/ 2 w 24"/>
                  <a:gd name="T37" fmla="*/ 1 h 25"/>
                  <a:gd name="T38" fmla="*/ 0 w 24"/>
                  <a:gd name="T39" fmla="*/ 2 h 25"/>
                  <a:gd name="T40" fmla="*/ 2 w 24"/>
                  <a:gd name="T41" fmla="*/ 1 h 25"/>
                  <a:gd name="T42" fmla="*/ 1 w 24"/>
                  <a:gd name="T43" fmla="*/ 0 h 25"/>
                  <a:gd name="T44" fmla="*/ 0 w 24"/>
                  <a:gd name="T45" fmla="*/ 0 h 25"/>
                  <a:gd name="T46" fmla="*/ 0 w 24"/>
                  <a:gd name="T47" fmla="*/ 1 h 25"/>
                  <a:gd name="T48" fmla="*/ 0 w 24"/>
                  <a:gd name="T49" fmla="*/ 2 h 25"/>
                  <a:gd name="T50" fmla="*/ 1 w 24"/>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25">
                    <a:moveTo>
                      <a:pt x="1" y="0"/>
                    </a:moveTo>
                    <a:lnTo>
                      <a:pt x="0" y="2"/>
                    </a:lnTo>
                    <a:lnTo>
                      <a:pt x="2" y="6"/>
                    </a:lnTo>
                    <a:lnTo>
                      <a:pt x="4" y="11"/>
                    </a:lnTo>
                    <a:lnTo>
                      <a:pt x="6" y="16"/>
                    </a:lnTo>
                    <a:lnTo>
                      <a:pt x="9" y="20"/>
                    </a:lnTo>
                    <a:lnTo>
                      <a:pt x="11" y="23"/>
                    </a:lnTo>
                    <a:lnTo>
                      <a:pt x="16" y="25"/>
                    </a:lnTo>
                    <a:lnTo>
                      <a:pt x="19" y="25"/>
                    </a:lnTo>
                    <a:lnTo>
                      <a:pt x="24" y="24"/>
                    </a:lnTo>
                    <a:lnTo>
                      <a:pt x="23" y="22"/>
                    </a:lnTo>
                    <a:lnTo>
                      <a:pt x="19" y="23"/>
                    </a:lnTo>
                    <a:lnTo>
                      <a:pt x="16" y="23"/>
                    </a:lnTo>
                    <a:lnTo>
                      <a:pt x="13" y="22"/>
                    </a:lnTo>
                    <a:lnTo>
                      <a:pt x="10" y="19"/>
                    </a:lnTo>
                    <a:lnTo>
                      <a:pt x="8" y="16"/>
                    </a:lnTo>
                    <a:lnTo>
                      <a:pt x="6" y="10"/>
                    </a:lnTo>
                    <a:lnTo>
                      <a:pt x="4" y="6"/>
                    </a:lnTo>
                    <a:lnTo>
                      <a:pt x="2" y="1"/>
                    </a:lnTo>
                    <a:lnTo>
                      <a:pt x="0" y="2"/>
                    </a:lnTo>
                    <a:lnTo>
                      <a:pt x="2" y="1"/>
                    </a:lnTo>
                    <a:lnTo>
                      <a:pt x="1" y="0"/>
                    </a:lnTo>
                    <a:lnTo>
                      <a:pt x="0" y="0"/>
                    </a:lnTo>
                    <a:lnTo>
                      <a:pt x="0" y="1"/>
                    </a:lnTo>
                    <a:lnTo>
                      <a:pt x="0"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1" name="Freeform 1219">
                <a:extLst>
                  <a:ext uri="{FF2B5EF4-FFF2-40B4-BE49-F238E27FC236}">
                    <a16:creationId xmlns:a16="http://schemas.microsoft.com/office/drawing/2014/main" id="{3E3DA68C-5C30-3F22-EAD4-0BE357E609A6}"/>
                  </a:ext>
                </a:extLst>
              </p:cNvPr>
              <p:cNvSpPr>
                <a:spLocks/>
              </p:cNvSpPr>
              <p:nvPr/>
            </p:nvSpPr>
            <p:spPr bwMode="auto">
              <a:xfrm>
                <a:off x="3516" y="3721"/>
                <a:ext cx="237" cy="71"/>
              </a:xfrm>
              <a:custGeom>
                <a:avLst/>
                <a:gdLst>
                  <a:gd name="T0" fmla="*/ 711 w 713"/>
                  <a:gd name="T1" fmla="*/ 0 h 215"/>
                  <a:gd name="T2" fmla="*/ 675 w 713"/>
                  <a:gd name="T3" fmla="*/ 39 h 215"/>
                  <a:gd name="T4" fmla="*/ 638 w 713"/>
                  <a:gd name="T5" fmla="*/ 74 h 215"/>
                  <a:gd name="T6" fmla="*/ 598 w 713"/>
                  <a:gd name="T7" fmla="*/ 103 h 215"/>
                  <a:gd name="T8" fmla="*/ 557 w 713"/>
                  <a:gd name="T9" fmla="*/ 129 h 215"/>
                  <a:gd name="T10" fmla="*/ 514 w 713"/>
                  <a:gd name="T11" fmla="*/ 151 h 215"/>
                  <a:gd name="T12" fmla="*/ 470 w 713"/>
                  <a:gd name="T13" fmla="*/ 169 h 215"/>
                  <a:gd name="T14" fmla="*/ 425 w 713"/>
                  <a:gd name="T15" fmla="*/ 183 h 215"/>
                  <a:gd name="T16" fmla="*/ 378 w 713"/>
                  <a:gd name="T17" fmla="*/ 195 h 215"/>
                  <a:gd name="T18" fmla="*/ 331 w 713"/>
                  <a:gd name="T19" fmla="*/ 203 h 215"/>
                  <a:gd name="T20" fmla="*/ 283 w 713"/>
                  <a:gd name="T21" fmla="*/ 208 h 215"/>
                  <a:gd name="T22" fmla="*/ 235 w 713"/>
                  <a:gd name="T23" fmla="*/ 212 h 215"/>
                  <a:gd name="T24" fmla="*/ 187 w 713"/>
                  <a:gd name="T25" fmla="*/ 213 h 215"/>
                  <a:gd name="T26" fmla="*/ 140 w 713"/>
                  <a:gd name="T27" fmla="*/ 212 h 215"/>
                  <a:gd name="T28" fmla="*/ 92 w 713"/>
                  <a:gd name="T29" fmla="*/ 208 h 215"/>
                  <a:gd name="T30" fmla="*/ 46 w 713"/>
                  <a:gd name="T31" fmla="*/ 203 h 215"/>
                  <a:gd name="T32" fmla="*/ 1 w 713"/>
                  <a:gd name="T33" fmla="*/ 197 h 215"/>
                  <a:gd name="T34" fmla="*/ 23 w 713"/>
                  <a:gd name="T35" fmla="*/ 202 h 215"/>
                  <a:gd name="T36" fmla="*/ 68 w 713"/>
                  <a:gd name="T37" fmla="*/ 208 h 215"/>
                  <a:gd name="T38" fmla="*/ 116 w 713"/>
                  <a:gd name="T39" fmla="*/ 212 h 215"/>
                  <a:gd name="T40" fmla="*/ 164 w 713"/>
                  <a:gd name="T41" fmla="*/ 215 h 215"/>
                  <a:gd name="T42" fmla="*/ 211 w 713"/>
                  <a:gd name="T43" fmla="*/ 215 h 215"/>
                  <a:gd name="T44" fmla="*/ 260 w 713"/>
                  <a:gd name="T45" fmla="*/ 213 h 215"/>
                  <a:gd name="T46" fmla="*/ 307 w 713"/>
                  <a:gd name="T47" fmla="*/ 208 h 215"/>
                  <a:gd name="T48" fmla="*/ 354 w 713"/>
                  <a:gd name="T49" fmla="*/ 201 h 215"/>
                  <a:gd name="T50" fmla="*/ 402 w 713"/>
                  <a:gd name="T51" fmla="*/ 192 h 215"/>
                  <a:gd name="T52" fmla="*/ 448 w 713"/>
                  <a:gd name="T53" fmla="*/ 179 h 215"/>
                  <a:gd name="T54" fmla="*/ 493 w 713"/>
                  <a:gd name="T55" fmla="*/ 162 h 215"/>
                  <a:gd name="T56" fmla="*/ 537 w 713"/>
                  <a:gd name="T57" fmla="*/ 142 h 215"/>
                  <a:gd name="T58" fmla="*/ 579 w 713"/>
                  <a:gd name="T59" fmla="*/ 118 h 215"/>
                  <a:gd name="T60" fmla="*/ 620 w 713"/>
                  <a:gd name="T61" fmla="*/ 91 h 215"/>
                  <a:gd name="T62" fmla="*/ 658 w 713"/>
                  <a:gd name="T63" fmla="*/ 58 h 215"/>
                  <a:gd name="T64" fmla="*/ 695 w 713"/>
                  <a:gd name="T65" fmla="*/ 21 h 215"/>
                  <a:gd name="T66" fmla="*/ 711 w 713"/>
                  <a:gd name="T67" fmla="*/ 1 h 215"/>
                  <a:gd name="T68" fmla="*/ 713 w 713"/>
                  <a:gd name="T69" fmla="*/ 1 h 215"/>
                  <a:gd name="T70" fmla="*/ 712 w 713"/>
                  <a:gd name="T71" fmla="*/ 0 h 215"/>
                  <a:gd name="T72" fmla="*/ 713 w 713"/>
                  <a:gd name="T73"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3" h="215">
                    <a:moveTo>
                      <a:pt x="713" y="1"/>
                    </a:moveTo>
                    <a:lnTo>
                      <a:pt x="711" y="0"/>
                    </a:lnTo>
                    <a:lnTo>
                      <a:pt x="694" y="20"/>
                    </a:lnTo>
                    <a:lnTo>
                      <a:pt x="675" y="39"/>
                    </a:lnTo>
                    <a:lnTo>
                      <a:pt x="657" y="57"/>
                    </a:lnTo>
                    <a:lnTo>
                      <a:pt x="638" y="74"/>
                    </a:lnTo>
                    <a:lnTo>
                      <a:pt x="619" y="89"/>
                    </a:lnTo>
                    <a:lnTo>
                      <a:pt x="598" y="103"/>
                    </a:lnTo>
                    <a:lnTo>
                      <a:pt x="578" y="117"/>
                    </a:lnTo>
                    <a:lnTo>
                      <a:pt x="557" y="129"/>
                    </a:lnTo>
                    <a:lnTo>
                      <a:pt x="536" y="140"/>
                    </a:lnTo>
                    <a:lnTo>
                      <a:pt x="514" y="151"/>
                    </a:lnTo>
                    <a:lnTo>
                      <a:pt x="492" y="160"/>
                    </a:lnTo>
                    <a:lnTo>
                      <a:pt x="470" y="169"/>
                    </a:lnTo>
                    <a:lnTo>
                      <a:pt x="447" y="177"/>
                    </a:lnTo>
                    <a:lnTo>
                      <a:pt x="425" y="183"/>
                    </a:lnTo>
                    <a:lnTo>
                      <a:pt x="402" y="190"/>
                    </a:lnTo>
                    <a:lnTo>
                      <a:pt x="378" y="195"/>
                    </a:lnTo>
                    <a:lnTo>
                      <a:pt x="354" y="199"/>
                    </a:lnTo>
                    <a:lnTo>
                      <a:pt x="331" y="203"/>
                    </a:lnTo>
                    <a:lnTo>
                      <a:pt x="307" y="206"/>
                    </a:lnTo>
                    <a:lnTo>
                      <a:pt x="283" y="208"/>
                    </a:lnTo>
                    <a:lnTo>
                      <a:pt x="260" y="211"/>
                    </a:lnTo>
                    <a:lnTo>
                      <a:pt x="235" y="212"/>
                    </a:lnTo>
                    <a:lnTo>
                      <a:pt x="211" y="213"/>
                    </a:lnTo>
                    <a:lnTo>
                      <a:pt x="187" y="213"/>
                    </a:lnTo>
                    <a:lnTo>
                      <a:pt x="164" y="213"/>
                    </a:lnTo>
                    <a:lnTo>
                      <a:pt x="140" y="212"/>
                    </a:lnTo>
                    <a:lnTo>
                      <a:pt x="116" y="210"/>
                    </a:lnTo>
                    <a:lnTo>
                      <a:pt x="92" y="208"/>
                    </a:lnTo>
                    <a:lnTo>
                      <a:pt x="69" y="206"/>
                    </a:lnTo>
                    <a:lnTo>
                      <a:pt x="46" y="203"/>
                    </a:lnTo>
                    <a:lnTo>
                      <a:pt x="23" y="200"/>
                    </a:lnTo>
                    <a:lnTo>
                      <a:pt x="1" y="197"/>
                    </a:lnTo>
                    <a:lnTo>
                      <a:pt x="0" y="199"/>
                    </a:lnTo>
                    <a:lnTo>
                      <a:pt x="23" y="202"/>
                    </a:lnTo>
                    <a:lnTo>
                      <a:pt x="45" y="205"/>
                    </a:lnTo>
                    <a:lnTo>
                      <a:pt x="68" y="208"/>
                    </a:lnTo>
                    <a:lnTo>
                      <a:pt x="92" y="211"/>
                    </a:lnTo>
                    <a:lnTo>
                      <a:pt x="116" y="212"/>
                    </a:lnTo>
                    <a:lnTo>
                      <a:pt x="140" y="214"/>
                    </a:lnTo>
                    <a:lnTo>
                      <a:pt x="164" y="215"/>
                    </a:lnTo>
                    <a:lnTo>
                      <a:pt x="187" y="215"/>
                    </a:lnTo>
                    <a:lnTo>
                      <a:pt x="211" y="215"/>
                    </a:lnTo>
                    <a:lnTo>
                      <a:pt x="235" y="214"/>
                    </a:lnTo>
                    <a:lnTo>
                      <a:pt x="260" y="213"/>
                    </a:lnTo>
                    <a:lnTo>
                      <a:pt x="283" y="211"/>
                    </a:lnTo>
                    <a:lnTo>
                      <a:pt x="307" y="208"/>
                    </a:lnTo>
                    <a:lnTo>
                      <a:pt x="331" y="205"/>
                    </a:lnTo>
                    <a:lnTo>
                      <a:pt x="354" y="201"/>
                    </a:lnTo>
                    <a:lnTo>
                      <a:pt x="378" y="197"/>
                    </a:lnTo>
                    <a:lnTo>
                      <a:pt x="402" y="192"/>
                    </a:lnTo>
                    <a:lnTo>
                      <a:pt x="425" y="185"/>
                    </a:lnTo>
                    <a:lnTo>
                      <a:pt x="448" y="179"/>
                    </a:lnTo>
                    <a:lnTo>
                      <a:pt x="471" y="171"/>
                    </a:lnTo>
                    <a:lnTo>
                      <a:pt x="493" y="162"/>
                    </a:lnTo>
                    <a:lnTo>
                      <a:pt x="515" y="153"/>
                    </a:lnTo>
                    <a:lnTo>
                      <a:pt x="537" y="142"/>
                    </a:lnTo>
                    <a:lnTo>
                      <a:pt x="558" y="131"/>
                    </a:lnTo>
                    <a:lnTo>
                      <a:pt x="579" y="118"/>
                    </a:lnTo>
                    <a:lnTo>
                      <a:pt x="600" y="105"/>
                    </a:lnTo>
                    <a:lnTo>
                      <a:pt x="620" y="91"/>
                    </a:lnTo>
                    <a:lnTo>
                      <a:pt x="639" y="75"/>
                    </a:lnTo>
                    <a:lnTo>
                      <a:pt x="658" y="58"/>
                    </a:lnTo>
                    <a:lnTo>
                      <a:pt x="677" y="40"/>
                    </a:lnTo>
                    <a:lnTo>
                      <a:pt x="695" y="21"/>
                    </a:lnTo>
                    <a:lnTo>
                      <a:pt x="713" y="1"/>
                    </a:lnTo>
                    <a:lnTo>
                      <a:pt x="711" y="1"/>
                    </a:lnTo>
                    <a:lnTo>
                      <a:pt x="713" y="1"/>
                    </a:lnTo>
                    <a:lnTo>
                      <a:pt x="713" y="1"/>
                    </a:lnTo>
                    <a:lnTo>
                      <a:pt x="712" y="0"/>
                    </a:lnTo>
                    <a:lnTo>
                      <a:pt x="712" y="0"/>
                    </a:lnTo>
                    <a:lnTo>
                      <a:pt x="711" y="0"/>
                    </a:lnTo>
                    <a:lnTo>
                      <a:pt x="71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2" name="Freeform 1220">
                <a:extLst>
                  <a:ext uri="{FF2B5EF4-FFF2-40B4-BE49-F238E27FC236}">
                    <a16:creationId xmlns:a16="http://schemas.microsoft.com/office/drawing/2014/main" id="{791D14F9-1C2D-E803-F01F-84066AC2DDD3}"/>
                  </a:ext>
                </a:extLst>
              </p:cNvPr>
              <p:cNvSpPr>
                <a:spLocks/>
              </p:cNvSpPr>
              <p:nvPr/>
            </p:nvSpPr>
            <p:spPr bwMode="auto">
              <a:xfrm>
                <a:off x="3577" y="3772"/>
                <a:ext cx="114" cy="56"/>
              </a:xfrm>
              <a:custGeom>
                <a:avLst/>
                <a:gdLst>
                  <a:gd name="T0" fmla="*/ 337 w 343"/>
                  <a:gd name="T1" fmla="*/ 6 h 166"/>
                  <a:gd name="T2" fmla="*/ 328 w 343"/>
                  <a:gd name="T3" fmla="*/ 19 h 166"/>
                  <a:gd name="T4" fmla="*/ 319 w 343"/>
                  <a:gd name="T5" fmla="*/ 30 h 166"/>
                  <a:gd name="T6" fmla="*/ 311 w 343"/>
                  <a:gd name="T7" fmla="*/ 42 h 166"/>
                  <a:gd name="T8" fmla="*/ 304 w 343"/>
                  <a:gd name="T9" fmla="*/ 53 h 166"/>
                  <a:gd name="T10" fmla="*/ 296 w 343"/>
                  <a:gd name="T11" fmla="*/ 65 h 166"/>
                  <a:gd name="T12" fmla="*/ 290 w 343"/>
                  <a:gd name="T13" fmla="*/ 76 h 166"/>
                  <a:gd name="T14" fmla="*/ 283 w 343"/>
                  <a:gd name="T15" fmla="*/ 86 h 166"/>
                  <a:gd name="T16" fmla="*/ 276 w 343"/>
                  <a:gd name="T17" fmla="*/ 96 h 166"/>
                  <a:gd name="T18" fmla="*/ 269 w 343"/>
                  <a:gd name="T19" fmla="*/ 105 h 166"/>
                  <a:gd name="T20" fmla="*/ 262 w 343"/>
                  <a:gd name="T21" fmla="*/ 114 h 166"/>
                  <a:gd name="T22" fmla="*/ 254 w 343"/>
                  <a:gd name="T23" fmla="*/ 123 h 166"/>
                  <a:gd name="T24" fmla="*/ 246 w 343"/>
                  <a:gd name="T25" fmla="*/ 131 h 166"/>
                  <a:gd name="T26" fmla="*/ 236 w 343"/>
                  <a:gd name="T27" fmla="*/ 139 h 166"/>
                  <a:gd name="T28" fmla="*/ 226 w 343"/>
                  <a:gd name="T29" fmla="*/ 146 h 166"/>
                  <a:gd name="T30" fmla="*/ 214 w 343"/>
                  <a:gd name="T31" fmla="*/ 152 h 166"/>
                  <a:gd name="T32" fmla="*/ 202 w 343"/>
                  <a:gd name="T33" fmla="*/ 159 h 166"/>
                  <a:gd name="T34" fmla="*/ 190 w 343"/>
                  <a:gd name="T35" fmla="*/ 162 h 166"/>
                  <a:gd name="T36" fmla="*/ 176 w 343"/>
                  <a:gd name="T37" fmla="*/ 164 h 166"/>
                  <a:gd name="T38" fmla="*/ 162 w 343"/>
                  <a:gd name="T39" fmla="*/ 165 h 166"/>
                  <a:gd name="T40" fmla="*/ 147 w 343"/>
                  <a:gd name="T41" fmla="*/ 165 h 166"/>
                  <a:gd name="T42" fmla="*/ 131 w 343"/>
                  <a:gd name="T43" fmla="*/ 164 h 166"/>
                  <a:gd name="T44" fmla="*/ 115 w 343"/>
                  <a:gd name="T45" fmla="*/ 162 h 166"/>
                  <a:gd name="T46" fmla="*/ 101 w 343"/>
                  <a:gd name="T47" fmla="*/ 158 h 166"/>
                  <a:gd name="T48" fmla="*/ 85 w 343"/>
                  <a:gd name="T49" fmla="*/ 153 h 166"/>
                  <a:gd name="T50" fmla="*/ 70 w 343"/>
                  <a:gd name="T51" fmla="*/ 147 h 166"/>
                  <a:gd name="T52" fmla="*/ 56 w 343"/>
                  <a:gd name="T53" fmla="*/ 141 h 166"/>
                  <a:gd name="T54" fmla="*/ 42 w 343"/>
                  <a:gd name="T55" fmla="*/ 132 h 166"/>
                  <a:gd name="T56" fmla="*/ 30 w 343"/>
                  <a:gd name="T57" fmla="*/ 124 h 166"/>
                  <a:gd name="T58" fmla="*/ 20 w 343"/>
                  <a:gd name="T59" fmla="*/ 114 h 166"/>
                  <a:gd name="T60" fmla="*/ 10 w 343"/>
                  <a:gd name="T61" fmla="*/ 103 h 166"/>
                  <a:gd name="T62" fmla="*/ 2 w 343"/>
                  <a:gd name="T63" fmla="*/ 91 h 166"/>
                  <a:gd name="T64" fmla="*/ 10 w 343"/>
                  <a:gd name="T65" fmla="*/ 88 h 166"/>
                  <a:gd name="T66" fmla="*/ 31 w 343"/>
                  <a:gd name="T67" fmla="*/ 92 h 166"/>
                  <a:gd name="T68" fmla="*/ 52 w 343"/>
                  <a:gd name="T69" fmla="*/ 96 h 166"/>
                  <a:gd name="T70" fmla="*/ 73 w 343"/>
                  <a:gd name="T71" fmla="*/ 96 h 166"/>
                  <a:gd name="T72" fmla="*/ 95 w 343"/>
                  <a:gd name="T73" fmla="*/ 94 h 166"/>
                  <a:gd name="T74" fmla="*/ 118 w 343"/>
                  <a:gd name="T75" fmla="*/ 92 h 166"/>
                  <a:gd name="T76" fmla="*/ 140 w 343"/>
                  <a:gd name="T77" fmla="*/ 88 h 166"/>
                  <a:gd name="T78" fmla="*/ 162 w 343"/>
                  <a:gd name="T79" fmla="*/ 83 h 166"/>
                  <a:gd name="T80" fmla="*/ 184 w 343"/>
                  <a:gd name="T81" fmla="*/ 77 h 166"/>
                  <a:gd name="T82" fmla="*/ 205 w 343"/>
                  <a:gd name="T83" fmla="*/ 69 h 166"/>
                  <a:gd name="T84" fmla="*/ 227 w 343"/>
                  <a:gd name="T85" fmla="*/ 61 h 166"/>
                  <a:gd name="T86" fmla="*/ 249 w 343"/>
                  <a:gd name="T87" fmla="*/ 51 h 166"/>
                  <a:gd name="T88" fmla="*/ 270 w 343"/>
                  <a:gd name="T89" fmla="*/ 41 h 166"/>
                  <a:gd name="T90" fmla="*/ 291 w 343"/>
                  <a:gd name="T91" fmla="*/ 30 h 166"/>
                  <a:gd name="T92" fmla="*/ 312 w 343"/>
                  <a:gd name="T93" fmla="*/ 19 h 166"/>
                  <a:gd name="T94" fmla="*/ 333 w 343"/>
                  <a:gd name="T95" fmla="*/ 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3" h="166">
                    <a:moveTo>
                      <a:pt x="343" y="0"/>
                    </a:moveTo>
                    <a:lnTo>
                      <a:pt x="337" y="6"/>
                    </a:lnTo>
                    <a:lnTo>
                      <a:pt x="332" y="12"/>
                    </a:lnTo>
                    <a:lnTo>
                      <a:pt x="328" y="19"/>
                    </a:lnTo>
                    <a:lnTo>
                      <a:pt x="323" y="25"/>
                    </a:lnTo>
                    <a:lnTo>
                      <a:pt x="319" y="30"/>
                    </a:lnTo>
                    <a:lnTo>
                      <a:pt x="315" y="37"/>
                    </a:lnTo>
                    <a:lnTo>
                      <a:pt x="311" y="42"/>
                    </a:lnTo>
                    <a:lnTo>
                      <a:pt x="307" y="48"/>
                    </a:lnTo>
                    <a:lnTo>
                      <a:pt x="304" y="53"/>
                    </a:lnTo>
                    <a:lnTo>
                      <a:pt x="299" y="59"/>
                    </a:lnTo>
                    <a:lnTo>
                      <a:pt x="296" y="65"/>
                    </a:lnTo>
                    <a:lnTo>
                      <a:pt x="293" y="70"/>
                    </a:lnTo>
                    <a:lnTo>
                      <a:pt x="290" y="76"/>
                    </a:lnTo>
                    <a:lnTo>
                      <a:pt x="286" y="81"/>
                    </a:lnTo>
                    <a:lnTo>
                      <a:pt x="283" y="86"/>
                    </a:lnTo>
                    <a:lnTo>
                      <a:pt x="279" y="90"/>
                    </a:lnTo>
                    <a:lnTo>
                      <a:pt x="276" y="96"/>
                    </a:lnTo>
                    <a:lnTo>
                      <a:pt x="273" y="101"/>
                    </a:lnTo>
                    <a:lnTo>
                      <a:pt x="269" y="105"/>
                    </a:lnTo>
                    <a:lnTo>
                      <a:pt x="266" y="110"/>
                    </a:lnTo>
                    <a:lnTo>
                      <a:pt x="262" y="114"/>
                    </a:lnTo>
                    <a:lnTo>
                      <a:pt x="258" y="119"/>
                    </a:lnTo>
                    <a:lnTo>
                      <a:pt x="254" y="123"/>
                    </a:lnTo>
                    <a:lnTo>
                      <a:pt x="250" y="127"/>
                    </a:lnTo>
                    <a:lnTo>
                      <a:pt x="246" y="131"/>
                    </a:lnTo>
                    <a:lnTo>
                      <a:pt x="241" y="135"/>
                    </a:lnTo>
                    <a:lnTo>
                      <a:pt x="236" y="139"/>
                    </a:lnTo>
                    <a:lnTo>
                      <a:pt x="231" y="143"/>
                    </a:lnTo>
                    <a:lnTo>
                      <a:pt x="226" y="146"/>
                    </a:lnTo>
                    <a:lnTo>
                      <a:pt x="220" y="149"/>
                    </a:lnTo>
                    <a:lnTo>
                      <a:pt x="214" y="152"/>
                    </a:lnTo>
                    <a:lnTo>
                      <a:pt x="208" y="157"/>
                    </a:lnTo>
                    <a:lnTo>
                      <a:pt x="202" y="159"/>
                    </a:lnTo>
                    <a:lnTo>
                      <a:pt x="195" y="160"/>
                    </a:lnTo>
                    <a:lnTo>
                      <a:pt x="190" y="162"/>
                    </a:lnTo>
                    <a:lnTo>
                      <a:pt x="183" y="163"/>
                    </a:lnTo>
                    <a:lnTo>
                      <a:pt x="176" y="164"/>
                    </a:lnTo>
                    <a:lnTo>
                      <a:pt x="169" y="165"/>
                    </a:lnTo>
                    <a:lnTo>
                      <a:pt x="162" y="165"/>
                    </a:lnTo>
                    <a:lnTo>
                      <a:pt x="154" y="166"/>
                    </a:lnTo>
                    <a:lnTo>
                      <a:pt x="147" y="165"/>
                    </a:lnTo>
                    <a:lnTo>
                      <a:pt x="140" y="165"/>
                    </a:lnTo>
                    <a:lnTo>
                      <a:pt x="131" y="164"/>
                    </a:lnTo>
                    <a:lnTo>
                      <a:pt x="124" y="163"/>
                    </a:lnTo>
                    <a:lnTo>
                      <a:pt x="115" y="162"/>
                    </a:lnTo>
                    <a:lnTo>
                      <a:pt x="108" y="160"/>
                    </a:lnTo>
                    <a:lnTo>
                      <a:pt x="101" y="158"/>
                    </a:lnTo>
                    <a:lnTo>
                      <a:pt x="92" y="155"/>
                    </a:lnTo>
                    <a:lnTo>
                      <a:pt x="85" y="153"/>
                    </a:lnTo>
                    <a:lnTo>
                      <a:pt x="78" y="150"/>
                    </a:lnTo>
                    <a:lnTo>
                      <a:pt x="70" y="147"/>
                    </a:lnTo>
                    <a:lnTo>
                      <a:pt x="63" y="144"/>
                    </a:lnTo>
                    <a:lnTo>
                      <a:pt x="56" y="141"/>
                    </a:lnTo>
                    <a:lnTo>
                      <a:pt x="49" y="137"/>
                    </a:lnTo>
                    <a:lnTo>
                      <a:pt x="42" y="132"/>
                    </a:lnTo>
                    <a:lnTo>
                      <a:pt x="37" y="128"/>
                    </a:lnTo>
                    <a:lnTo>
                      <a:pt x="30" y="124"/>
                    </a:lnTo>
                    <a:lnTo>
                      <a:pt x="25" y="119"/>
                    </a:lnTo>
                    <a:lnTo>
                      <a:pt x="20" y="114"/>
                    </a:lnTo>
                    <a:lnTo>
                      <a:pt x="15" y="108"/>
                    </a:lnTo>
                    <a:lnTo>
                      <a:pt x="10" y="103"/>
                    </a:lnTo>
                    <a:lnTo>
                      <a:pt x="6" y="98"/>
                    </a:lnTo>
                    <a:lnTo>
                      <a:pt x="2" y="91"/>
                    </a:lnTo>
                    <a:lnTo>
                      <a:pt x="0" y="86"/>
                    </a:lnTo>
                    <a:lnTo>
                      <a:pt x="10" y="88"/>
                    </a:lnTo>
                    <a:lnTo>
                      <a:pt x="21" y="90"/>
                    </a:lnTo>
                    <a:lnTo>
                      <a:pt x="31" y="92"/>
                    </a:lnTo>
                    <a:lnTo>
                      <a:pt x="42" y="94"/>
                    </a:lnTo>
                    <a:lnTo>
                      <a:pt x="52" y="96"/>
                    </a:lnTo>
                    <a:lnTo>
                      <a:pt x="63" y="96"/>
                    </a:lnTo>
                    <a:lnTo>
                      <a:pt x="73" y="96"/>
                    </a:lnTo>
                    <a:lnTo>
                      <a:pt x="85" y="96"/>
                    </a:lnTo>
                    <a:lnTo>
                      <a:pt x="95" y="94"/>
                    </a:lnTo>
                    <a:lnTo>
                      <a:pt x="106" y="93"/>
                    </a:lnTo>
                    <a:lnTo>
                      <a:pt x="118" y="92"/>
                    </a:lnTo>
                    <a:lnTo>
                      <a:pt x="128" y="90"/>
                    </a:lnTo>
                    <a:lnTo>
                      <a:pt x="140" y="88"/>
                    </a:lnTo>
                    <a:lnTo>
                      <a:pt x="150" y="86"/>
                    </a:lnTo>
                    <a:lnTo>
                      <a:pt x="162" y="83"/>
                    </a:lnTo>
                    <a:lnTo>
                      <a:pt x="172" y="80"/>
                    </a:lnTo>
                    <a:lnTo>
                      <a:pt x="184" y="77"/>
                    </a:lnTo>
                    <a:lnTo>
                      <a:pt x="194" y="72"/>
                    </a:lnTo>
                    <a:lnTo>
                      <a:pt x="205" y="69"/>
                    </a:lnTo>
                    <a:lnTo>
                      <a:pt x="216" y="65"/>
                    </a:lnTo>
                    <a:lnTo>
                      <a:pt x="227" y="61"/>
                    </a:lnTo>
                    <a:lnTo>
                      <a:pt x="237" y="56"/>
                    </a:lnTo>
                    <a:lnTo>
                      <a:pt x="249" y="51"/>
                    </a:lnTo>
                    <a:lnTo>
                      <a:pt x="260" y="46"/>
                    </a:lnTo>
                    <a:lnTo>
                      <a:pt x="270" y="41"/>
                    </a:lnTo>
                    <a:lnTo>
                      <a:pt x="281" y="36"/>
                    </a:lnTo>
                    <a:lnTo>
                      <a:pt x="291" y="30"/>
                    </a:lnTo>
                    <a:lnTo>
                      <a:pt x="302" y="24"/>
                    </a:lnTo>
                    <a:lnTo>
                      <a:pt x="312" y="19"/>
                    </a:lnTo>
                    <a:lnTo>
                      <a:pt x="323" y="12"/>
                    </a:lnTo>
                    <a:lnTo>
                      <a:pt x="333" y="6"/>
                    </a:lnTo>
                    <a:lnTo>
                      <a:pt x="343"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3" name="Freeform 1221">
                <a:extLst>
                  <a:ext uri="{FF2B5EF4-FFF2-40B4-BE49-F238E27FC236}">
                    <a16:creationId xmlns:a16="http://schemas.microsoft.com/office/drawing/2014/main" id="{551600D8-A212-E276-A45C-1379E0563B6C}"/>
                  </a:ext>
                </a:extLst>
              </p:cNvPr>
              <p:cNvSpPr>
                <a:spLocks/>
              </p:cNvSpPr>
              <p:nvPr/>
            </p:nvSpPr>
            <p:spPr bwMode="auto">
              <a:xfrm>
                <a:off x="3646" y="3772"/>
                <a:ext cx="46" cy="53"/>
              </a:xfrm>
              <a:custGeom>
                <a:avLst/>
                <a:gdLst>
                  <a:gd name="T0" fmla="*/ 7 w 137"/>
                  <a:gd name="T1" fmla="*/ 154 h 158"/>
                  <a:gd name="T2" fmla="*/ 19 w 137"/>
                  <a:gd name="T3" fmla="*/ 147 h 158"/>
                  <a:gd name="T4" fmla="*/ 29 w 137"/>
                  <a:gd name="T5" fmla="*/ 140 h 158"/>
                  <a:gd name="T6" fmla="*/ 39 w 137"/>
                  <a:gd name="T7" fmla="*/ 132 h 158"/>
                  <a:gd name="T8" fmla="*/ 48 w 137"/>
                  <a:gd name="T9" fmla="*/ 124 h 158"/>
                  <a:gd name="T10" fmla="*/ 56 w 137"/>
                  <a:gd name="T11" fmla="*/ 116 h 158"/>
                  <a:gd name="T12" fmla="*/ 63 w 137"/>
                  <a:gd name="T13" fmla="*/ 106 h 158"/>
                  <a:gd name="T14" fmla="*/ 69 w 137"/>
                  <a:gd name="T15" fmla="*/ 97 h 158"/>
                  <a:gd name="T16" fmla="*/ 77 w 137"/>
                  <a:gd name="T17" fmla="*/ 87 h 158"/>
                  <a:gd name="T18" fmla="*/ 83 w 137"/>
                  <a:gd name="T19" fmla="*/ 77 h 158"/>
                  <a:gd name="T20" fmla="*/ 90 w 137"/>
                  <a:gd name="T21" fmla="*/ 66 h 158"/>
                  <a:gd name="T22" fmla="*/ 97 w 137"/>
                  <a:gd name="T23" fmla="*/ 55 h 158"/>
                  <a:gd name="T24" fmla="*/ 105 w 137"/>
                  <a:gd name="T25" fmla="*/ 43 h 158"/>
                  <a:gd name="T26" fmla="*/ 112 w 137"/>
                  <a:gd name="T27" fmla="*/ 31 h 158"/>
                  <a:gd name="T28" fmla="*/ 122 w 137"/>
                  <a:gd name="T29" fmla="*/ 20 h 158"/>
                  <a:gd name="T30" fmla="*/ 131 w 137"/>
                  <a:gd name="T31" fmla="*/ 7 h 158"/>
                  <a:gd name="T32" fmla="*/ 135 w 137"/>
                  <a:gd name="T33" fmla="*/ 0 h 158"/>
                  <a:gd name="T34" fmla="*/ 125 w 137"/>
                  <a:gd name="T35" fmla="*/ 12 h 158"/>
                  <a:gd name="T36" fmla="*/ 116 w 137"/>
                  <a:gd name="T37" fmla="*/ 24 h 158"/>
                  <a:gd name="T38" fmla="*/ 107 w 137"/>
                  <a:gd name="T39" fmla="*/ 37 h 158"/>
                  <a:gd name="T40" fmla="*/ 99 w 137"/>
                  <a:gd name="T41" fmla="*/ 47 h 158"/>
                  <a:gd name="T42" fmla="*/ 93 w 137"/>
                  <a:gd name="T43" fmla="*/ 59 h 158"/>
                  <a:gd name="T44" fmla="*/ 85 w 137"/>
                  <a:gd name="T45" fmla="*/ 69 h 158"/>
                  <a:gd name="T46" fmla="*/ 79 w 137"/>
                  <a:gd name="T47" fmla="*/ 80 h 158"/>
                  <a:gd name="T48" fmla="*/ 71 w 137"/>
                  <a:gd name="T49" fmla="*/ 90 h 158"/>
                  <a:gd name="T50" fmla="*/ 65 w 137"/>
                  <a:gd name="T51" fmla="*/ 100 h 158"/>
                  <a:gd name="T52" fmla="*/ 58 w 137"/>
                  <a:gd name="T53" fmla="*/ 109 h 158"/>
                  <a:gd name="T54" fmla="*/ 50 w 137"/>
                  <a:gd name="T55" fmla="*/ 119 h 158"/>
                  <a:gd name="T56" fmla="*/ 42 w 137"/>
                  <a:gd name="T57" fmla="*/ 126 h 158"/>
                  <a:gd name="T58" fmla="*/ 34 w 137"/>
                  <a:gd name="T59" fmla="*/ 134 h 158"/>
                  <a:gd name="T60" fmla="*/ 23 w 137"/>
                  <a:gd name="T61" fmla="*/ 142 h 158"/>
                  <a:gd name="T62" fmla="*/ 12 w 137"/>
                  <a:gd name="T63" fmla="*/ 149 h 158"/>
                  <a:gd name="T64" fmla="*/ 0 w 137"/>
                  <a:gd name="T65" fmla="*/ 15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58">
                    <a:moveTo>
                      <a:pt x="1" y="158"/>
                    </a:moveTo>
                    <a:lnTo>
                      <a:pt x="7" y="154"/>
                    </a:lnTo>
                    <a:lnTo>
                      <a:pt x="14" y="150"/>
                    </a:lnTo>
                    <a:lnTo>
                      <a:pt x="19" y="147"/>
                    </a:lnTo>
                    <a:lnTo>
                      <a:pt x="24" y="144"/>
                    </a:lnTo>
                    <a:lnTo>
                      <a:pt x="29" y="140"/>
                    </a:lnTo>
                    <a:lnTo>
                      <a:pt x="35" y="137"/>
                    </a:lnTo>
                    <a:lnTo>
                      <a:pt x="39" y="132"/>
                    </a:lnTo>
                    <a:lnTo>
                      <a:pt x="43" y="128"/>
                    </a:lnTo>
                    <a:lnTo>
                      <a:pt x="48" y="124"/>
                    </a:lnTo>
                    <a:lnTo>
                      <a:pt x="52" y="120"/>
                    </a:lnTo>
                    <a:lnTo>
                      <a:pt x="56" y="116"/>
                    </a:lnTo>
                    <a:lnTo>
                      <a:pt x="60" y="110"/>
                    </a:lnTo>
                    <a:lnTo>
                      <a:pt x="63" y="106"/>
                    </a:lnTo>
                    <a:lnTo>
                      <a:pt x="66" y="102"/>
                    </a:lnTo>
                    <a:lnTo>
                      <a:pt x="69" y="97"/>
                    </a:lnTo>
                    <a:lnTo>
                      <a:pt x="74" y="91"/>
                    </a:lnTo>
                    <a:lnTo>
                      <a:pt x="77" y="87"/>
                    </a:lnTo>
                    <a:lnTo>
                      <a:pt x="80" y="82"/>
                    </a:lnTo>
                    <a:lnTo>
                      <a:pt x="83" y="77"/>
                    </a:lnTo>
                    <a:lnTo>
                      <a:pt x="87" y="71"/>
                    </a:lnTo>
                    <a:lnTo>
                      <a:pt x="90" y="66"/>
                    </a:lnTo>
                    <a:lnTo>
                      <a:pt x="94" y="60"/>
                    </a:lnTo>
                    <a:lnTo>
                      <a:pt x="97" y="55"/>
                    </a:lnTo>
                    <a:lnTo>
                      <a:pt x="101" y="49"/>
                    </a:lnTo>
                    <a:lnTo>
                      <a:pt x="105" y="43"/>
                    </a:lnTo>
                    <a:lnTo>
                      <a:pt x="108" y="38"/>
                    </a:lnTo>
                    <a:lnTo>
                      <a:pt x="112" y="31"/>
                    </a:lnTo>
                    <a:lnTo>
                      <a:pt x="117" y="26"/>
                    </a:lnTo>
                    <a:lnTo>
                      <a:pt x="122" y="20"/>
                    </a:lnTo>
                    <a:lnTo>
                      <a:pt x="126" y="14"/>
                    </a:lnTo>
                    <a:lnTo>
                      <a:pt x="131" y="7"/>
                    </a:lnTo>
                    <a:lnTo>
                      <a:pt x="137" y="1"/>
                    </a:lnTo>
                    <a:lnTo>
                      <a:pt x="135" y="0"/>
                    </a:lnTo>
                    <a:lnTo>
                      <a:pt x="129" y="6"/>
                    </a:lnTo>
                    <a:lnTo>
                      <a:pt x="125" y="12"/>
                    </a:lnTo>
                    <a:lnTo>
                      <a:pt x="120" y="19"/>
                    </a:lnTo>
                    <a:lnTo>
                      <a:pt x="116" y="24"/>
                    </a:lnTo>
                    <a:lnTo>
                      <a:pt x="111" y="30"/>
                    </a:lnTo>
                    <a:lnTo>
                      <a:pt x="107" y="37"/>
                    </a:lnTo>
                    <a:lnTo>
                      <a:pt x="103" y="42"/>
                    </a:lnTo>
                    <a:lnTo>
                      <a:pt x="99" y="47"/>
                    </a:lnTo>
                    <a:lnTo>
                      <a:pt x="96" y="53"/>
                    </a:lnTo>
                    <a:lnTo>
                      <a:pt x="93" y="59"/>
                    </a:lnTo>
                    <a:lnTo>
                      <a:pt x="88" y="64"/>
                    </a:lnTo>
                    <a:lnTo>
                      <a:pt x="85" y="69"/>
                    </a:lnTo>
                    <a:lnTo>
                      <a:pt x="82" y="75"/>
                    </a:lnTo>
                    <a:lnTo>
                      <a:pt x="79" y="80"/>
                    </a:lnTo>
                    <a:lnTo>
                      <a:pt x="75" y="85"/>
                    </a:lnTo>
                    <a:lnTo>
                      <a:pt x="71" y="90"/>
                    </a:lnTo>
                    <a:lnTo>
                      <a:pt x="68" y="96"/>
                    </a:lnTo>
                    <a:lnTo>
                      <a:pt x="65" y="100"/>
                    </a:lnTo>
                    <a:lnTo>
                      <a:pt x="62" y="105"/>
                    </a:lnTo>
                    <a:lnTo>
                      <a:pt x="58" y="109"/>
                    </a:lnTo>
                    <a:lnTo>
                      <a:pt x="54" y="114"/>
                    </a:lnTo>
                    <a:lnTo>
                      <a:pt x="50" y="119"/>
                    </a:lnTo>
                    <a:lnTo>
                      <a:pt x="46" y="123"/>
                    </a:lnTo>
                    <a:lnTo>
                      <a:pt x="42" y="126"/>
                    </a:lnTo>
                    <a:lnTo>
                      <a:pt x="38" y="130"/>
                    </a:lnTo>
                    <a:lnTo>
                      <a:pt x="34" y="134"/>
                    </a:lnTo>
                    <a:lnTo>
                      <a:pt x="28" y="139"/>
                    </a:lnTo>
                    <a:lnTo>
                      <a:pt x="23" y="142"/>
                    </a:lnTo>
                    <a:lnTo>
                      <a:pt x="18" y="146"/>
                    </a:lnTo>
                    <a:lnTo>
                      <a:pt x="12" y="149"/>
                    </a:lnTo>
                    <a:lnTo>
                      <a:pt x="6" y="152"/>
                    </a:lnTo>
                    <a:lnTo>
                      <a:pt x="0" y="155"/>
                    </a:lnTo>
                    <a:lnTo>
                      <a:pt x="1"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4" name="Freeform 1222">
                <a:extLst>
                  <a:ext uri="{FF2B5EF4-FFF2-40B4-BE49-F238E27FC236}">
                    <a16:creationId xmlns:a16="http://schemas.microsoft.com/office/drawing/2014/main" id="{87E22BDD-555D-D3C3-7B66-48C428040727}"/>
                  </a:ext>
                </a:extLst>
              </p:cNvPr>
              <p:cNvSpPr>
                <a:spLocks/>
              </p:cNvSpPr>
              <p:nvPr/>
            </p:nvSpPr>
            <p:spPr bwMode="auto">
              <a:xfrm>
                <a:off x="3576" y="3800"/>
                <a:ext cx="70" cy="28"/>
              </a:xfrm>
              <a:custGeom>
                <a:avLst/>
                <a:gdLst>
                  <a:gd name="T0" fmla="*/ 0 w 210"/>
                  <a:gd name="T1" fmla="*/ 1 h 82"/>
                  <a:gd name="T2" fmla="*/ 7 w 210"/>
                  <a:gd name="T3" fmla="*/ 14 h 82"/>
                  <a:gd name="T4" fmla="*/ 16 w 210"/>
                  <a:gd name="T5" fmla="*/ 25 h 82"/>
                  <a:gd name="T6" fmla="*/ 26 w 210"/>
                  <a:gd name="T7" fmla="*/ 36 h 82"/>
                  <a:gd name="T8" fmla="*/ 38 w 210"/>
                  <a:gd name="T9" fmla="*/ 44 h 82"/>
                  <a:gd name="T10" fmla="*/ 50 w 210"/>
                  <a:gd name="T11" fmla="*/ 53 h 82"/>
                  <a:gd name="T12" fmla="*/ 64 w 210"/>
                  <a:gd name="T13" fmla="*/ 61 h 82"/>
                  <a:gd name="T14" fmla="*/ 79 w 210"/>
                  <a:gd name="T15" fmla="*/ 66 h 82"/>
                  <a:gd name="T16" fmla="*/ 94 w 210"/>
                  <a:gd name="T17" fmla="*/ 73 h 82"/>
                  <a:gd name="T18" fmla="*/ 109 w 210"/>
                  <a:gd name="T19" fmla="*/ 77 h 82"/>
                  <a:gd name="T20" fmla="*/ 125 w 210"/>
                  <a:gd name="T21" fmla="*/ 79 h 82"/>
                  <a:gd name="T22" fmla="*/ 142 w 210"/>
                  <a:gd name="T23" fmla="*/ 81 h 82"/>
                  <a:gd name="T24" fmla="*/ 156 w 210"/>
                  <a:gd name="T25" fmla="*/ 82 h 82"/>
                  <a:gd name="T26" fmla="*/ 171 w 210"/>
                  <a:gd name="T27" fmla="*/ 82 h 82"/>
                  <a:gd name="T28" fmla="*/ 185 w 210"/>
                  <a:gd name="T29" fmla="*/ 80 h 82"/>
                  <a:gd name="T30" fmla="*/ 197 w 210"/>
                  <a:gd name="T31" fmla="*/ 77 h 82"/>
                  <a:gd name="T32" fmla="*/ 210 w 210"/>
                  <a:gd name="T33" fmla="*/ 73 h 82"/>
                  <a:gd name="T34" fmla="*/ 203 w 210"/>
                  <a:gd name="T35" fmla="*/ 73 h 82"/>
                  <a:gd name="T36" fmla="*/ 191 w 210"/>
                  <a:gd name="T37" fmla="*/ 77 h 82"/>
                  <a:gd name="T38" fmla="*/ 177 w 210"/>
                  <a:gd name="T39" fmla="*/ 79 h 82"/>
                  <a:gd name="T40" fmla="*/ 164 w 210"/>
                  <a:gd name="T41" fmla="*/ 80 h 82"/>
                  <a:gd name="T42" fmla="*/ 149 w 210"/>
                  <a:gd name="T43" fmla="*/ 80 h 82"/>
                  <a:gd name="T44" fmla="*/ 133 w 210"/>
                  <a:gd name="T45" fmla="*/ 79 h 82"/>
                  <a:gd name="T46" fmla="*/ 118 w 210"/>
                  <a:gd name="T47" fmla="*/ 76 h 82"/>
                  <a:gd name="T48" fmla="*/ 103 w 210"/>
                  <a:gd name="T49" fmla="*/ 73 h 82"/>
                  <a:gd name="T50" fmla="*/ 87 w 210"/>
                  <a:gd name="T51" fmla="*/ 67 h 82"/>
                  <a:gd name="T52" fmla="*/ 72 w 210"/>
                  <a:gd name="T53" fmla="*/ 62 h 82"/>
                  <a:gd name="T54" fmla="*/ 58 w 210"/>
                  <a:gd name="T55" fmla="*/ 55 h 82"/>
                  <a:gd name="T56" fmla="*/ 45 w 210"/>
                  <a:gd name="T57" fmla="*/ 47 h 82"/>
                  <a:gd name="T58" fmla="*/ 32 w 210"/>
                  <a:gd name="T59" fmla="*/ 39 h 82"/>
                  <a:gd name="T60" fmla="*/ 22 w 210"/>
                  <a:gd name="T61" fmla="*/ 28 h 82"/>
                  <a:gd name="T62" fmla="*/ 12 w 210"/>
                  <a:gd name="T63" fmla="*/ 18 h 82"/>
                  <a:gd name="T64" fmla="*/ 5 w 210"/>
                  <a:gd name="T65" fmla="*/ 6 h 82"/>
                  <a:gd name="T66" fmla="*/ 1 w 210"/>
                  <a:gd name="T67" fmla="*/ 2 h 82"/>
                  <a:gd name="T68" fmla="*/ 2 w 210"/>
                  <a:gd name="T69" fmla="*/ 0 h 82"/>
                  <a:gd name="T70" fmla="*/ 0 w 210"/>
                  <a:gd name="T71" fmla="*/ 1 h 82"/>
                  <a:gd name="T72" fmla="*/ 2 w 210"/>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0" h="82">
                    <a:moveTo>
                      <a:pt x="2" y="0"/>
                    </a:moveTo>
                    <a:lnTo>
                      <a:pt x="0" y="1"/>
                    </a:lnTo>
                    <a:lnTo>
                      <a:pt x="3" y="7"/>
                    </a:lnTo>
                    <a:lnTo>
                      <a:pt x="7" y="14"/>
                    </a:lnTo>
                    <a:lnTo>
                      <a:pt x="11" y="19"/>
                    </a:lnTo>
                    <a:lnTo>
                      <a:pt x="16" y="25"/>
                    </a:lnTo>
                    <a:lnTo>
                      <a:pt x="20" y="30"/>
                    </a:lnTo>
                    <a:lnTo>
                      <a:pt x="26" y="36"/>
                    </a:lnTo>
                    <a:lnTo>
                      <a:pt x="31" y="40"/>
                    </a:lnTo>
                    <a:lnTo>
                      <a:pt x="38" y="44"/>
                    </a:lnTo>
                    <a:lnTo>
                      <a:pt x="43" y="49"/>
                    </a:lnTo>
                    <a:lnTo>
                      <a:pt x="50" y="53"/>
                    </a:lnTo>
                    <a:lnTo>
                      <a:pt x="57" y="57"/>
                    </a:lnTo>
                    <a:lnTo>
                      <a:pt x="64" y="61"/>
                    </a:lnTo>
                    <a:lnTo>
                      <a:pt x="71" y="64"/>
                    </a:lnTo>
                    <a:lnTo>
                      <a:pt x="79" y="66"/>
                    </a:lnTo>
                    <a:lnTo>
                      <a:pt x="86" y="69"/>
                    </a:lnTo>
                    <a:lnTo>
                      <a:pt x="94" y="73"/>
                    </a:lnTo>
                    <a:lnTo>
                      <a:pt x="102" y="75"/>
                    </a:lnTo>
                    <a:lnTo>
                      <a:pt x="109" y="77"/>
                    </a:lnTo>
                    <a:lnTo>
                      <a:pt x="118" y="78"/>
                    </a:lnTo>
                    <a:lnTo>
                      <a:pt x="125" y="79"/>
                    </a:lnTo>
                    <a:lnTo>
                      <a:pt x="133" y="81"/>
                    </a:lnTo>
                    <a:lnTo>
                      <a:pt x="142" y="81"/>
                    </a:lnTo>
                    <a:lnTo>
                      <a:pt x="149" y="82"/>
                    </a:lnTo>
                    <a:lnTo>
                      <a:pt x="156" y="82"/>
                    </a:lnTo>
                    <a:lnTo>
                      <a:pt x="164" y="82"/>
                    </a:lnTo>
                    <a:lnTo>
                      <a:pt x="171" y="82"/>
                    </a:lnTo>
                    <a:lnTo>
                      <a:pt x="178" y="81"/>
                    </a:lnTo>
                    <a:lnTo>
                      <a:pt x="185" y="80"/>
                    </a:lnTo>
                    <a:lnTo>
                      <a:pt x="191" y="79"/>
                    </a:lnTo>
                    <a:lnTo>
                      <a:pt x="197" y="77"/>
                    </a:lnTo>
                    <a:lnTo>
                      <a:pt x="204" y="75"/>
                    </a:lnTo>
                    <a:lnTo>
                      <a:pt x="210" y="73"/>
                    </a:lnTo>
                    <a:lnTo>
                      <a:pt x="209" y="70"/>
                    </a:lnTo>
                    <a:lnTo>
                      <a:pt x="203" y="73"/>
                    </a:lnTo>
                    <a:lnTo>
                      <a:pt x="197" y="75"/>
                    </a:lnTo>
                    <a:lnTo>
                      <a:pt x="191" y="77"/>
                    </a:lnTo>
                    <a:lnTo>
                      <a:pt x="185" y="78"/>
                    </a:lnTo>
                    <a:lnTo>
                      <a:pt x="177" y="79"/>
                    </a:lnTo>
                    <a:lnTo>
                      <a:pt x="171" y="80"/>
                    </a:lnTo>
                    <a:lnTo>
                      <a:pt x="164" y="80"/>
                    </a:lnTo>
                    <a:lnTo>
                      <a:pt x="156" y="80"/>
                    </a:lnTo>
                    <a:lnTo>
                      <a:pt x="149" y="80"/>
                    </a:lnTo>
                    <a:lnTo>
                      <a:pt x="142" y="79"/>
                    </a:lnTo>
                    <a:lnTo>
                      <a:pt x="133" y="79"/>
                    </a:lnTo>
                    <a:lnTo>
                      <a:pt x="126" y="77"/>
                    </a:lnTo>
                    <a:lnTo>
                      <a:pt x="118" y="76"/>
                    </a:lnTo>
                    <a:lnTo>
                      <a:pt x="110" y="75"/>
                    </a:lnTo>
                    <a:lnTo>
                      <a:pt x="103" y="73"/>
                    </a:lnTo>
                    <a:lnTo>
                      <a:pt x="94" y="70"/>
                    </a:lnTo>
                    <a:lnTo>
                      <a:pt x="87" y="67"/>
                    </a:lnTo>
                    <a:lnTo>
                      <a:pt x="80" y="65"/>
                    </a:lnTo>
                    <a:lnTo>
                      <a:pt x="72" y="62"/>
                    </a:lnTo>
                    <a:lnTo>
                      <a:pt x="65" y="59"/>
                    </a:lnTo>
                    <a:lnTo>
                      <a:pt x="58" y="55"/>
                    </a:lnTo>
                    <a:lnTo>
                      <a:pt x="51" y="51"/>
                    </a:lnTo>
                    <a:lnTo>
                      <a:pt x="45" y="47"/>
                    </a:lnTo>
                    <a:lnTo>
                      <a:pt x="39" y="43"/>
                    </a:lnTo>
                    <a:lnTo>
                      <a:pt x="32" y="39"/>
                    </a:lnTo>
                    <a:lnTo>
                      <a:pt x="27" y="34"/>
                    </a:lnTo>
                    <a:lnTo>
                      <a:pt x="22" y="28"/>
                    </a:lnTo>
                    <a:lnTo>
                      <a:pt x="17" y="23"/>
                    </a:lnTo>
                    <a:lnTo>
                      <a:pt x="12" y="18"/>
                    </a:lnTo>
                    <a:lnTo>
                      <a:pt x="9" y="13"/>
                    </a:lnTo>
                    <a:lnTo>
                      <a:pt x="5" y="6"/>
                    </a:lnTo>
                    <a:lnTo>
                      <a:pt x="2" y="1"/>
                    </a:lnTo>
                    <a:lnTo>
                      <a:pt x="1" y="2"/>
                    </a:lnTo>
                    <a:lnTo>
                      <a:pt x="2" y="1"/>
                    </a:lnTo>
                    <a:lnTo>
                      <a:pt x="2" y="0"/>
                    </a:lnTo>
                    <a:lnTo>
                      <a:pt x="1" y="0"/>
                    </a:lnTo>
                    <a:lnTo>
                      <a:pt x="0" y="1"/>
                    </a:lnTo>
                    <a:lnTo>
                      <a:pt x="0"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5" name="Freeform 1223">
                <a:extLst>
                  <a:ext uri="{FF2B5EF4-FFF2-40B4-BE49-F238E27FC236}">
                    <a16:creationId xmlns:a16="http://schemas.microsoft.com/office/drawing/2014/main" id="{87357FEF-3FEF-3442-E666-20B7C5106E0D}"/>
                  </a:ext>
                </a:extLst>
              </p:cNvPr>
              <p:cNvSpPr>
                <a:spLocks/>
              </p:cNvSpPr>
              <p:nvPr/>
            </p:nvSpPr>
            <p:spPr bwMode="auto">
              <a:xfrm>
                <a:off x="3577" y="3772"/>
                <a:ext cx="115" cy="33"/>
              </a:xfrm>
              <a:custGeom>
                <a:avLst/>
                <a:gdLst>
                  <a:gd name="T0" fmla="*/ 343 w 345"/>
                  <a:gd name="T1" fmla="*/ 0 h 98"/>
                  <a:gd name="T2" fmla="*/ 323 w 345"/>
                  <a:gd name="T3" fmla="*/ 11 h 98"/>
                  <a:gd name="T4" fmla="*/ 302 w 345"/>
                  <a:gd name="T5" fmla="*/ 23 h 98"/>
                  <a:gd name="T6" fmla="*/ 281 w 345"/>
                  <a:gd name="T7" fmla="*/ 35 h 98"/>
                  <a:gd name="T8" fmla="*/ 260 w 345"/>
                  <a:gd name="T9" fmla="*/ 45 h 98"/>
                  <a:gd name="T10" fmla="*/ 239 w 345"/>
                  <a:gd name="T11" fmla="*/ 55 h 98"/>
                  <a:gd name="T12" fmla="*/ 216 w 345"/>
                  <a:gd name="T13" fmla="*/ 64 h 98"/>
                  <a:gd name="T14" fmla="*/ 194 w 345"/>
                  <a:gd name="T15" fmla="*/ 72 h 98"/>
                  <a:gd name="T16" fmla="*/ 172 w 345"/>
                  <a:gd name="T17" fmla="*/ 79 h 98"/>
                  <a:gd name="T18" fmla="*/ 151 w 345"/>
                  <a:gd name="T19" fmla="*/ 85 h 98"/>
                  <a:gd name="T20" fmla="*/ 129 w 345"/>
                  <a:gd name="T21" fmla="*/ 89 h 98"/>
                  <a:gd name="T22" fmla="*/ 107 w 345"/>
                  <a:gd name="T23" fmla="*/ 92 h 98"/>
                  <a:gd name="T24" fmla="*/ 85 w 345"/>
                  <a:gd name="T25" fmla="*/ 94 h 98"/>
                  <a:gd name="T26" fmla="*/ 64 w 345"/>
                  <a:gd name="T27" fmla="*/ 94 h 98"/>
                  <a:gd name="T28" fmla="*/ 42 w 345"/>
                  <a:gd name="T29" fmla="*/ 93 h 98"/>
                  <a:gd name="T30" fmla="*/ 21 w 345"/>
                  <a:gd name="T31" fmla="*/ 90 h 98"/>
                  <a:gd name="T32" fmla="*/ 1 w 345"/>
                  <a:gd name="T33" fmla="*/ 85 h 98"/>
                  <a:gd name="T34" fmla="*/ 10 w 345"/>
                  <a:gd name="T35" fmla="*/ 89 h 98"/>
                  <a:gd name="T36" fmla="*/ 31 w 345"/>
                  <a:gd name="T37" fmla="*/ 93 h 98"/>
                  <a:gd name="T38" fmla="*/ 53 w 345"/>
                  <a:gd name="T39" fmla="*/ 97 h 98"/>
                  <a:gd name="T40" fmla="*/ 75 w 345"/>
                  <a:gd name="T41" fmla="*/ 98 h 98"/>
                  <a:gd name="T42" fmla="*/ 97 w 345"/>
                  <a:gd name="T43" fmla="*/ 97 h 98"/>
                  <a:gd name="T44" fmla="*/ 119 w 345"/>
                  <a:gd name="T45" fmla="*/ 93 h 98"/>
                  <a:gd name="T46" fmla="*/ 141 w 345"/>
                  <a:gd name="T47" fmla="*/ 89 h 98"/>
                  <a:gd name="T48" fmla="*/ 162 w 345"/>
                  <a:gd name="T49" fmla="*/ 84 h 98"/>
                  <a:gd name="T50" fmla="*/ 185 w 345"/>
                  <a:gd name="T51" fmla="*/ 78 h 98"/>
                  <a:gd name="T52" fmla="*/ 206 w 345"/>
                  <a:gd name="T53" fmla="*/ 70 h 98"/>
                  <a:gd name="T54" fmla="*/ 228 w 345"/>
                  <a:gd name="T55" fmla="*/ 62 h 98"/>
                  <a:gd name="T56" fmla="*/ 250 w 345"/>
                  <a:gd name="T57" fmla="*/ 52 h 98"/>
                  <a:gd name="T58" fmla="*/ 271 w 345"/>
                  <a:gd name="T59" fmla="*/ 42 h 98"/>
                  <a:gd name="T60" fmla="*/ 292 w 345"/>
                  <a:gd name="T61" fmla="*/ 31 h 98"/>
                  <a:gd name="T62" fmla="*/ 313 w 345"/>
                  <a:gd name="T63" fmla="*/ 20 h 98"/>
                  <a:gd name="T64" fmla="*/ 334 w 345"/>
                  <a:gd name="T65" fmla="*/ 7 h 98"/>
                  <a:gd name="T66" fmla="*/ 343 w 345"/>
                  <a:gd name="T67" fmla="*/ 0 h 98"/>
                  <a:gd name="T68" fmla="*/ 345 w 345"/>
                  <a:gd name="T69" fmla="*/ 1 h 98"/>
                  <a:gd name="T70" fmla="*/ 344 w 345"/>
                  <a:gd name="T71" fmla="*/ 0 h 98"/>
                  <a:gd name="T72" fmla="*/ 345 w 345"/>
                  <a:gd name="T73"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5" h="98">
                    <a:moveTo>
                      <a:pt x="345" y="1"/>
                    </a:moveTo>
                    <a:lnTo>
                      <a:pt x="343" y="0"/>
                    </a:lnTo>
                    <a:lnTo>
                      <a:pt x="333" y="6"/>
                    </a:lnTo>
                    <a:lnTo>
                      <a:pt x="323" y="11"/>
                    </a:lnTo>
                    <a:lnTo>
                      <a:pt x="312" y="18"/>
                    </a:lnTo>
                    <a:lnTo>
                      <a:pt x="302" y="23"/>
                    </a:lnTo>
                    <a:lnTo>
                      <a:pt x="291" y="29"/>
                    </a:lnTo>
                    <a:lnTo>
                      <a:pt x="281" y="35"/>
                    </a:lnTo>
                    <a:lnTo>
                      <a:pt x="270" y="40"/>
                    </a:lnTo>
                    <a:lnTo>
                      <a:pt x="260" y="45"/>
                    </a:lnTo>
                    <a:lnTo>
                      <a:pt x="249" y="50"/>
                    </a:lnTo>
                    <a:lnTo>
                      <a:pt x="239" y="55"/>
                    </a:lnTo>
                    <a:lnTo>
                      <a:pt x="227" y="60"/>
                    </a:lnTo>
                    <a:lnTo>
                      <a:pt x="216" y="64"/>
                    </a:lnTo>
                    <a:lnTo>
                      <a:pt x="205" y="68"/>
                    </a:lnTo>
                    <a:lnTo>
                      <a:pt x="194" y="72"/>
                    </a:lnTo>
                    <a:lnTo>
                      <a:pt x="184" y="76"/>
                    </a:lnTo>
                    <a:lnTo>
                      <a:pt x="172" y="79"/>
                    </a:lnTo>
                    <a:lnTo>
                      <a:pt x="162" y="82"/>
                    </a:lnTo>
                    <a:lnTo>
                      <a:pt x="151" y="85"/>
                    </a:lnTo>
                    <a:lnTo>
                      <a:pt x="140" y="87"/>
                    </a:lnTo>
                    <a:lnTo>
                      <a:pt x="129" y="89"/>
                    </a:lnTo>
                    <a:lnTo>
                      <a:pt x="118" y="91"/>
                    </a:lnTo>
                    <a:lnTo>
                      <a:pt x="107" y="92"/>
                    </a:lnTo>
                    <a:lnTo>
                      <a:pt x="97" y="93"/>
                    </a:lnTo>
                    <a:lnTo>
                      <a:pt x="85" y="94"/>
                    </a:lnTo>
                    <a:lnTo>
                      <a:pt x="75" y="94"/>
                    </a:lnTo>
                    <a:lnTo>
                      <a:pt x="64" y="94"/>
                    </a:lnTo>
                    <a:lnTo>
                      <a:pt x="53" y="94"/>
                    </a:lnTo>
                    <a:lnTo>
                      <a:pt x="42" y="93"/>
                    </a:lnTo>
                    <a:lnTo>
                      <a:pt x="31" y="92"/>
                    </a:lnTo>
                    <a:lnTo>
                      <a:pt x="21" y="90"/>
                    </a:lnTo>
                    <a:lnTo>
                      <a:pt x="10" y="87"/>
                    </a:lnTo>
                    <a:lnTo>
                      <a:pt x="1" y="85"/>
                    </a:lnTo>
                    <a:lnTo>
                      <a:pt x="0" y="87"/>
                    </a:lnTo>
                    <a:lnTo>
                      <a:pt x="10" y="89"/>
                    </a:lnTo>
                    <a:lnTo>
                      <a:pt x="21" y="92"/>
                    </a:lnTo>
                    <a:lnTo>
                      <a:pt x="31" y="93"/>
                    </a:lnTo>
                    <a:lnTo>
                      <a:pt x="42" y="96"/>
                    </a:lnTo>
                    <a:lnTo>
                      <a:pt x="53" y="97"/>
                    </a:lnTo>
                    <a:lnTo>
                      <a:pt x="64" y="97"/>
                    </a:lnTo>
                    <a:lnTo>
                      <a:pt x="75" y="98"/>
                    </a:lnTo>
                    <a:lnTo>
                      <a:pt x="85" y="97"/>
                    </a:lnTo>
                    <a:lnTo>
                      <a:pt x="97" y="97"/>
                    </a:lnTo>
                    <a:lnTo>
                      <a:pt x="107" y="94"/>
                    </a:lnTo>
                    <a:lnTo>
                      <a:pt x="119" y="93"/>
                    </a:lnTo>
                    <a:lnTo>
                      <a:pt x="129" y="92"/>
                    </a:lnTo>
                    <a:lnTo>
                      <a:pt x="141" y="89"/>
                    </a:lnTo>
                    <a:lnTo>
                      <a:pt x="151" y="87"/>
                    </a:lnTo>
                    <a:lnTo>
                      <a:pt x="162" y="84"/>
                    </a:lnTo>
                    <a:lnTo>
                      <a:pt x="173" y="81"/>
                    </a:lnTo>
                    <a:lnTo>
                      <a:pt x="185" y="78"/>
                    </a:lnTo>
                    <a:lnTo>
                      <a:pt x="195" y="75"/>
                    </a:lnTo>
                    <a:lnTo>
                      <a:pt x="206" y="70"/>
                    </a:lnTo>
                    <a:lnTo>
                      <a:pt x="218" y="66"/>
                    </a:lnTo>
                    <a:lnTo>
                      <a:pt x="228" y="62"/>
                    </a:lnTo>
                    <a:lnTo>
                      <a:pt x="239" y="57"/>
                    </a:lnTo>
                    <a:lnTo>
                      <a:pt x="250" y="52"/>
                    </a:lnTo>
                    <a:lnTo>
                      <a:pt x="261" y="47"/>
                    </a:lnTo>
                    <a:lnTo>
                      <a:pt x="271" y="42"/>
                    </a:lnTo>
                    <a:lnTo>
                      <a:pt x="282" y="37"/>
                    </a:lnTo>
                    <a:lnTo>
                      <a:pt x="292" y="31"/>
                    </a:lnTo>
                    <a:lnTo>
                      <a:pt x="303" y="25"/>
                    </a:lnTo>
                    <a:lnTo>
                      <a:pt x="313" y="20"/>
                    </a:lnTo>
                    <a:lnTo>
                      <a:pt x="324" y="14"/>
                    </a:lnTo>
                    <a:lnTo>
                      <a:pt x="334" y="7"/>
                    </a:lnTo>
                    <a:lnTo>
                      <a:pt x="345" y="1"/>
                    </a:lnTo>
                    <a:lnTo>
                      <a:pt x="343" y="0"/>
                    </a:lnTo>
                    <a:lnTo>
                      <a:pt x="345" y="1"/>
                    </a:lnTo>
                    <a:lnTo>
                      <a:pt x="345" y="1"/>
                    </a:lnTo>
                    <a:lnTo>
                      <a:pt x="345" y="0"/>
                    </a:lnTo>
                    <a:lnTo>
                      <a:pt x="344" y="0"/>
                    </a:lnTo>
                    <a:lnTo>
                      <a:pt x="343" y="0"/>
                    </a:lnTo>
                    <a:lnTo>
                      <a:pt x="3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6" name="Freeform 1224">
                <a:extLst>
                  <a:ext uri="{FF2B5EF4-FFF2-40B4-BE49-F238E27FC236}">
                    <a16:creationId xmlns:a16="http://schemas.microsoft.com/office/drawing/2014/main" id="{128134A3-4C37-4035-55D2-E1C0CEAE3BB4}"/>
                  </a:ext>
                </a:extLst>
              </p:cNvPr>
              <p:cNvSpPr>
                <a:spLocks/>
              </p:cNvSpPr>
              <p:nvPr/>
            </p:nvSpPr>
            <p:spPr bwMode="auto">
              <a:xfrm>
                <a:off x="3319" y="3496"/>
                <a:ext cx="464" cy="308"/>
              </a:xfrm>
              <a:custGeom>
                <a:avLst/>
                <a:gdLst>
                  <a:gd name="T0" fmla="*/ 1335 w 1392"/>
                  <a:gd name="T1" fmla="*/ 665 h 924"/>
                  <a:gd name="T2" fmla="*/ 1360 w 1392"/>
                  <a:gd name="T3" fmla="*/ 624 h 924"/>
                  <a:gd name="T4" fmla="*/ 1378 w 1392"/>
                  <a:gd name="T5" fmla="*/ 574 h 924"/>
                  <a:gd name="T6" fmla="*/ 1384 w 1392"/>
                  <a:gd name="T7" fmla="*/ 518 h 924"/>
                  <a:gd name="T8" fmla="*/ 1384 w 1392"/>
                  <a:gd name="T9" fmla="*/ 461 h 924"/>
                  <a:gd name="T10" fmla="*/ 1390 w 1392"/>
                  <a:gd name="T11" fmla="*/ 413 h 924"/>
                  <a:gd name="T12" fmla="*/ 1368 w 1392"/>
                  <a:gd name="T13" fmla="*/ 371 h 924"/>
                  <a:gd name="T14" fmla="*/ 1363 w 1392"/>
                  <a:gd name="T15" fmla="*/ 326 h 924"/>
                  <a:gd name="T16" fmla="*/ 1345 w 1392"/>
                  <a:gd name="T17" fmla="*/ 285 h 924"/>
                  <a:gd name="T18" fmla="*/ 1320 w 1392"/>
                  <a:gd name="T19" fmla="*/ 245 h 924"/>
                  <a:gd name="T20" fmla="*/ 1287 w 1392"/>
                  <a:gd name="T21" fmla="*/ 208 h 924"/>
                  <a:gd name="T22" fmla="*/ 1261 w 1392"/>
                  <a:gd name="T23" fmla="*/ 173 h 924"/>
                  <a:gd name="T24" fmla="*/ 1230 w 1392"/>
                  <a:gd name="T25" fmla="*/ 139 h 924"/>
                  <a:gd name="T26" fmla="*/ 1185 w 1392"/>
                  <a:gd name="T27" fmla="*/ 109 h 924"/>
                  <a:gd name="T28" fmla="*/ 1138 w 1392"/>
                  <a:gd name="T29" fmla="*/ 87 h 924"/>
                  <a:gd name="T30" fmla="*/ 1098 w 1392"/>
                  <a:gd name="T31" fmla="*/ 78 h 924"/>
                  <a:gd name="T32" fmla="*/ 1052 w 1392"/>
                  <a:gd name="T33" fmla="*/ 49 h 924"/>
                  <a:gd name="T34" fmla="*/ 987 w 1392"/>
                  <a:gd name="T35" fmla="*/ 43 h 924"/>
                  <a:gd name="T36" fmla="*/ 928 w 1392"/>
                  <a:gd name="T37" fmla="*/ 31 h 924"/>
                  <a:gd name="T38" fmla="*/ 874 w 1392"/>
                  <a:gd name="T39" fmla="*/ 8 h 924"/>
                  <a:gd name="T40" fmla="*/ 819 w 1392"/>
                  <a:gd name="T41" fmla="*/ 0 h 924"/>
                  <a:gd name="T42" fmla="*/ 760 w 1392"/>
                  <a:gd name="T43" fmla="*/ 8 h 924"/>
                  <a:gd name="T44" fmla="*/ 695 w 1392"/>
                  <a:gd name="T45" fmla="*/ 30 h 924"/>
                  <a:gd name="T46" fmla="*/ 630 w 1392"/>
                  <a:gd name="T47" fmla="*/ 23 h 924"/>
                  <a:gd name="T48" fmla="*/ 565 w 1392"/>
                  <a:gd name="T49" fmla="*/ 28 h 924"/>
                  <a:gd name="T50" fmla="*/ 505 w 1392"/>
                  <a:gd name="T51" fmla="*/ 46 h 924"/>
                  <a:gd name="T52" fmla="*/ 452 w 1392"/>
                  <a:gd name="T53" fmla="*/ 73 h 924"/>
                  <a:gd name="T54" fmla="*/ 395 w 1392"/>
                  <a:gd name="T55" fmla="*/ 99 h 924"/>
                  <a:gd name="T56" fmla="*/ 337 w 1392"/>
                  <a:gd name="T57" fmla="*/ 120 h 924"/>
                  <a:gd name="T58" fmla="*/ 295 w 1392"/>
                  <a:gd name="T59" fmla="*/ 151 h 924"/>
                  <a:gd name="T60" fmla="*/ 261 w 1392"/>
                  <a:gd name="T61" fmla="*/ 195 h 924"/>
                  <a:gd name="T62" fmla="*/ 227 w 1392"/>
                  <a:gd name="T63" fmla="*/ 254 h 924"/>
                  <a:gd name="T64" fmla="*/ 172 w 1392"/>
                  <a:gd name="T65" fmla="*/ 271 h 924"/>
                  <a:gd name="T66" fmla="*/ 129 w 1392"/>
                  <a:gd name="T67" fmla="*/ 324 h 924"/>
                  <a:gd name="T68" fmla="*/ 112 w 1392"/>
                  <a:gd name="T69" fmla="*/ 380 h 924"/>
                  <a:gd name="T70" fmla="*/ 92 w 1392"/>
                  <a:gd name="T71" fmla="*/ 402 h 924"/>
                  <a:gd name="T72" fmla="*/ 76 w 1392"/>
                  <a:gd name="T73" fmla="*/ 432 h 924"/>
                  <a:gd name="T74" fmla="*/ 37 w 1392"/>
                  <a:gd name="T75" fmla="*/ 464 h 924"/>
                  <a:gd name="T76" fmla="*/ 10 w 1392"/>
                  <a:gd name="T77" fmla="*/ 503 h 924"/>
                  <a:gd name="T78" fmla="*/ 0 w 1392"/>
                  <a:gd name="T79" fmla="*/ 540 h 924"/>
                  <a:gd name="T80" fmla="*/ 10 w 1392"/>
                  <a:gd name="T81" fmla="*/ 569 h 924"/>
                  <a:gd name="T82" fmla="*/ 13 w 1392"/>
                  <a:gd name="T83" fmla="*/ 615 h 924"/>
                  <a:gd name="T84" fmla="*/ 28 w 1392"/>
                  <a:gd name="T85" fmla="*/ 671 h 924"/>
                  <a:gd name="T86" fmla="*/ 65 w 1392"/>
                  <a:gd name="T87" fmla="*/ 717 h 924"/>
                  <a:gd name="T88" fmla="*/ 112 w 1392"/>
                  <a:gd name="T89" fmla="*/ 745 h 924"/>
                  <a:gd name="T90" fmla="*/ 163 w 1392"/>
                  <a:gd name="T91" fmla="*/ 755 h 924"/>
                  <a:gd name="T92" fmla="*/ 203 w 1392"/>
                  <a:gd name="T93" fmla="*/ 794 h 924"/>
                  <a:gd name="T94" fmla="*/ 246 w 1392"/>
                  <a:gd name="T95" fmla="*/ 824 h 924"/>
                  <a:gd name="T96" fmla="*/ 292 w 1392"/>
                  <a:gd name="T97" fmla="*/ 844 h 924"/>
                  <a:gd name="T98" fmla="*/ 344 w 1392"/>
                  <a:gd name="T99" fmla="*/ 850 h 924"/>
                  <a:gd name="T100" fmla="*/ 388 w 1392"/>
                  <a:gd name="T101" fmla="*/ 866 h 924"/>
                  <a:gd name="T102" fmla="*/ 436 w 1392"/>
                  <a:gd name="T103" fmla="*/ 884 h 924"/>
                  <a:gd name="T104" fmla="*/ 486 w 1392"/>
                  <a:gd name="T105" fmla="*/ 890 h 924"/>
                  <a:gd name="T106" fmla="*/ 553 w 1392"/>
                  <a:gd name="T107" fmla="*/ 893 h 924"/>
                  <a:gd name="T108" fmla="*/ 590 w 1392"/>
                  <a:gd name="T109" fmla="*/ 871 h 924"/>
                  <a:gd name="T110" fmla="*/ 642 w 1392"/>
                  <a:gd name="T111" fmla="*/ 896 h 924"/>
                  <a:gd name="T112" fmla="*/ 702 w 1392"/>
                  <a:gd name="T113" fmla="*/ 895 h 924"/>
                  <a:gd name="T114" fmla="*/ 813 w 1392"/>
                  <a:gd name="T115" fmla="*/ 922 h 924"/>
                  <a:gd name="T116" fmla="*/ 958 w 1392"/>
                  <a:gd name="T117" fmla="*/ 906 h 924"/>
                  <a:gd name="T118" fmla="*/ 1102 w 1392"/>
                  <a:gd name="T119" fmla="*/ 838 h 924"/>
                  <a:gd name="T120" fmla="*/ 1225 w 1392"/>
                  <a:gd name="T121" fmla="*/ 750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2" h="924">
                    <a:moveTo>
                      <a:pt x="1299" y="679"/>
                    </a:moveTo>
                    <a:lnTo>
                      <a:pt x="1305" y="679"/>
                    </a:lnTo>
                    <a:lnTo>
                      <a:pt x="1312" y="678"/>
                    </a:lnTo>
                    <a:lnTo>
                      <a:pt x="1319" y="675"/>
                    </a:lnTo>
                    <a:lnTo>
                      <a:pt x="1325" y="672"/>
                    </a:lnTo>
                    <a:lnTo>
                      <a:pt x="1330" y="669"/>
                    </a:lnTo>
                    <a:lnTo>
                      <a:pt x="1335" y="665"/>
                    </a:lnTo>
                    <a:lnTo>
                      <a:pt x="1341" y="661"/>
                    </a:lnTo>
                    <a:lnTo>
                      <a:pt x="1345" y="655"/>
                    </a:lnTo>
                    <a:lnTo>
                      <a:pt x="1349" y="650"/>
                    </a:lnTo>
                    <a:lnTo>
                      <a:pt x="1352" y="644"/>
                    </a:lnTo>
                    <a:lnTo>
                      <a:pt x="1355" y="638"/>
                    </a:lnTo>
                    <a:lnTo>
                      <a:pt x="1357" y="631"/>
                    </a:lnTo>
                    <a:lnTo>
                      <a:pt x="1360" y="624"/>
                    </a:lnTo>
                    <a:lnTo>
                      <a:pt x="1361" y="617"/>
                    </a:lnTo>
                    <a:lnTo>
                      <a:pt x="1362" y="610"/>
                    </a:lnTo>
                    <a:lnTo>
                      <a:pt x="1363" y="603"/>
                    </a:lnTo>
                    <a:lnTo>
                      <a:pt x="1367" y="596"/>
                    </a:lnTo>
                    <a:lnTo>
                      <a:pt x="1372" y="589"/>
                    </a:lnTo>
                    <a:lnTo>
                      <a:pt x="1375" y="582"/>
                    </a:lnTo>
                    <a:lnTo>
                      <a:pt x="1378" y="574"/>
                    </a:lnTo>
                    <a:lnTo>
                      <a:pt x="1381" y="567"/>
                    </a:lnTo>
                    <a:lnTo>
                      <a:pt x="1383" y="559"/>
                    </a:lnTo>
                    <a:lnTo>
                      <a:pt x="1384" y="551"/>
                    </a:lnTo>
                    <a:lnTo>
                      <a:pt x="1385" y="543"/>
                    </a:lnTo>
                    <a:lnTo>
                      <a:pt x="1385" y="535"/>
                    </a:lnTo>
                    <a:lnTo>
                      <a:pt x="1385" y="526"/>
                    </a:lnTo>
                    <a:lnTo>
                      <a:pt x="1384" y="518"/>
                    </a:lnTo>
                    <a:lnTo>
                      <a:pt x="1383" y="508"/>
                    </a:lnTo>
                    <a:lnTo>
                      <a:pt x="1382" y="499"/>
                    </a:lnTo>
                    <a:lnTo>
                      <a:pt x="1380" y="489"/>
                    </a:lnTo>
                    <a:lnTo>
                      <a:pt x="1377" y="480"/>
                    </a:lnTo>
                    <a:lnTo>
                      <a:pt x="1374" y="469"/>
                    </a:lnTo>
                    <a:lnTo>
                      <a:pt x="1380" y="466"/>
                    </a:lnTo>
                    <a:lnTo>
                      <a:pt x="1384" y="461"/>
                    </a:lnTo>
                    <a:lnTo>
                      <a:pt x="1387" y="456"/>
                    </a:lnTo>
                    <a:lnTo>
                      <a:pt x="1390" y="449"/>
                    </a:lnTo>
                    <a:lnTo>
                      <a:pt x="1391" y="442"/>
                    </a:lnTo>
                    <a:lnTo>
                      <a:pt x="1392" y="436"/>
                    </a:lnTo>
                    <a:lnTo>
                      <a:pt x="1392" y="427"/>
                    </a:lnTo>
                    <a:lnTo>
                      <a:pt x="1392" y="420"/>
                    </a:lnTo>
                    <a:lnTo>
                      <a:pt x="1390" y="413"/>
                    </a:lnTo>
                    <a:lnTo>
                      <a:pt x="1389" y="405"/>
                    </a:lnTo>
                    <a:lnTo>
                      <a:pt x="1387" y="398"/>
                    </a:lnTo>
                    <a:lnTo>
                      <a:pt x="1384" y="392"/>
                    </a:lnTo>
                    <a:lnTo>
                      <a:pt x="1381" y="385"/>
                    </a:lnTo>
                    <a:lnTo>
                      <a:pt x="1376" y="379"/>
                    </a:lnTo>
                    <a:lnTo>
                      <a:pt x="1373" y="375"/>
                    </a:lnTo>
                    <a:lnTo>
                      <a:pt x="1368" y="371"/>
                    </a:lnTo>
                    <a:lnTo>
                      <a:pt x="1368" y="364"/>
                    </a:lnTo>
                    <a:lnTo>
                      <a:pt x="1368" y="358"/>
                    </a:lnTo>
                    <a:lnTo>
                      <a:pt x="1367" y="352"/>
                    </a:lnTo>
                    <a:lnTo>
                      <a:pt x="1366" y="345"/>
                    </a:lnTo>
                    <a:lnTo>
                      <a:pt x="1365" y="339"/>
                    </a:lnTo>
                    <a:lnTo>
                      <a:pt x="1364" y="333"/>
                    </a:lnTo>
                    <a:lnTo>
                      <a:pt x="1363" y="326"/>
                    </a:lnTo>
                    <a:lnTo>
                      <a:pt x="1361" y="320"/>
                    </a:lnTo>
                    <a:lnTo>
                      <a:pt x="1358" y="315"/>
                    </a:lnTo>
                    <a:lnTo>
                      <a:pt x="1356" y="309"/>
                    </a:lnTo>
                    <a:lnTo>
                      <a:pt x="1353" y="302"/>
                    </a:lnTo>
                    <a:lnTo>
                      <a:pt x="1351" y="297"/>
                    </a:lnTo>
                    <a:lnTo>
                      <a:pt x="1348" y="291"/>
                    </a:lnTo>
                    <a:lnTo>
                      <a:pt x="1345" y="285"/>
                    </a:lnTo>
                    <a:lnTo>
                      <a:pt x="1342" y="279"/>
                    </a:lnTo>
                    <a:lnTo>
                      <a:pt x="1338" y="274"/>
                    </a:lnTo>
                    <a:lnTo>
                      <a:pt x="1335" y="268"/>
                    </a:lnTo>
                    <a:lnTo>
                      <a:pt x="1331" y="262"/>
                    </a:lnTo>
                    <a:lnTo>
                      <a:pt x="1328" y="256"/>
                    </a:lnTo>
                    <a:lnTo>
                      <a:pt x="1324" y="251"/>
                    </a:lnTo>
                    <a:lnTo>
                      <a:pt x="1320" y="245"/>
                    </a:lnTo>
                    <a:lnTo>
                      <a:pt x="1315" y="239"/>
                    </a:lnTo>
                    <a:lnTo>
                      <a:pt x="1311" y="234"/>
                    </a:lnTo>
                    <a:lnTo>
                      <a:pt x="1307" y="229"/>
                    </a:lnTo>
                    <a:lnTo>
                      <a:pt x="1302" y="223"/>
                    </a:lnTo>
                    <a:lnTo>
                      <a:pt x="1297" y="218"/>
                    </a:lnTo>
                    <a:lnTo>
                      <a:pt x="1292" y="213"/>
                    </a:lnTo>
                    <a:lnTo>
                      <a:pt x="1287" y="208"/>
                    </a:lnTo>
                    <a:lnTo>
                      <a:pt x="1283" y="202"/>
                    </a:lnTo>
                    <a:lnTo>
                      <a:pt x="1278" y="197"/>
                    </a:lnTo>
                    <a:lnTo>
                      <a:pt x="1272" y="193"/>
                    </a:lnTo>
                    <a:lnTo>
                      <a:pt x="1267" y="188"/>
                    </a:lnTo>
                    <a:lnTo>
                      <a:pt x="1266" y="182"/>
                    </a:lnTo>
                    <a:lnTo>
                      <a:pt x="1264" y="178"/>
                    </a:lnTo>
                    <a:lnTo>
                      <a:pt x="1261" y="173"/>
                    </a:lnTo>
                    <a:lnTo>
                      <a:pt x="1258" y="169"/>
                    </a:lnTo>
                    <a:lnTo>
                      <a:pt x="1254" y="163"/>
                    </a:lnTo>
                    <a:lnTo>
                      <a:pt x="1250" y="159"/>
                    </a:lnTo>
                    <a:lnTo>
                      <a:pt x="1246" y="154"/>
                    </a:lnTo>
                    <a:lnTo>
                      <a:pt x="1241" y="149"/>
                    </a:lnTo>
                    <a:lnTo>
                      <a:pt x="1235" y="145"/>
                    </a:lnTo>
                    <a:lnTo>
                      <a:pt x="1230" y="139"/>
                    </a:lnTo>
                    <a:lnTo>
                      <a:pt x="1224" y="135"/>
                    </a:lnTo>
                    <a:lnTo>
                      <a:pt x="1218" y="130"/>
                    </a:lnTo>
                    <a:lnTo>
                      <a:pt x="1211" y="126"/>
                    </a:lnTo>
                    <a:lnTo>
                      <a:pt x="1205" y="121"/>
                    </a:lnTo>
                    <a:lnTo>
                      <a:pt x="1199" y="117"/>
                    </a:lnTo>
                    <a:lnTo>
                      <a:pt x="1191" y="113"/>
                    </a:lnTo>
                    <a:lnTo>
                      <a:pt x="1185" y="109"/>
                    </a:lnTo>
                    <a:lnTo>
                      <a:pt x="1178" y="105"/>
                    </a:lnTo>
                    <a:lnTo>
                      <a:pt x="1171" y="101"/>
                    </a:lnTo>
                    <a:lnTo>
                      <a:pt x="1164" y="98"/>
                    </a:lnTo>
                    <a:lnTo>
                      <a:pt x="1158" y="95"/>
                    </a:lnTo>
                    <a:lnTo>
                      <a:pt x="1150" y="92"/>
                    </a:lnTo>
                    <a:lnTo>
                      <a:pt x="1144" y="89"/>
                    </a:lnTo>
                    <a:lnTo>
                      <a:pt x="1138" y="87"/>
                    </a:lnTo>
                    <a:lnTo>
                      <a:pt x="1131" y="85"/>
                    </a:lnTo>
                    <a:lnTo>
                      <a:pt x="1125" y="82"/>
                    </a:lnTo>
                    <a:lnTo>
                      <a:pt x="1119" y="80"/>
                    </a:lnTo>
                    <a:lnTo>
                      <a:pt x="1113" y="79"/>
                    </a:lnTo>
                    <a:lnTo>
                      <a:pt x="1108" y="78"/>
                    </a:lnTo>
                    <a:lnTo>
                      <a:pt x="1103" y="78"/>
                    </a:lnTo>
                    <a:lnTo>
                      <a:pt x="1098" y="78"/>
                    </a:lnTo>
                    <a:lnTo>
                      <a:pt x="1093" y="78"/>
                    </a:lnTo>
                    <a:lnTo>
                      <a:pt x="1088" y="72"/>
                    </a:lnTo>
                    <a:lnTo>
                      <a:pt x="1083" y="66"/>
                    </a:lnTo>
                    <a:lnTo>
                      <a:pt x="1076" y="61"/>
                    </a:lnTo>
                    <a:lnTo>
                      <a:pt x="1068" y="56"/>
                    </a:lnTo>
                    <a:lnTo>
                      <a:pt x="1061" y="52"/>
                    </a:lnTo>
                    <a:lnTo>
                      <a:pt x="1052" y="49"/>
                    </a:lnTo>
                    <a:lnTo>
                      <a:pt x="1043" y="46"/>
                    </a:lnTo>
                    <a:lnTo>
                      <a:pt x="1035" y="43"/>
                    </a:lnTo>
                    <a:lnTo>
                      <a:pt x="1025" y="41"/>
                    </a:lnTo>
                    <a:lnTo>
                      <a:pt x="1016" y="40"/>
                    </a:lnTo>
                    <a:lnTo>
                      <a:pt x="1006" y="40"/>
                    </a:lnTo>
                    <a:lnTo>
                      <a:pt x="997" y="40"/>
                    </a:lnTo>
                    <a:lnTo>
                      <a:pt x="987" y="43"/>
                    </a:lnTo>
                    <a:lnTo>
                      <a:pt x="979" y="44"/>
                    </a:lnTo>
                    <a:lnTo>
                      <a:pt x="969" y="47"/>
                    </a:lnTo>
                    <a:lnTo>
                      <a:pt x="961" y="51"/>
                    </a:lnTo>
                    <a:lnTo>
                      <a:pt x="953" y="46"/>
                    </a:lnTo>
                    <a:lnTo>
                      <a:pt x="944" y="40"/>
                    </a:lnTo>
                    <a:lnTo>
                      <a:pt x="937" y="35"/>
                    </a:lnTo>
                    <a:lnTo>
                      <a:pt x="928" y="31"/>
                    </a:lnTo>
                    <a:lnTo>
                      <a:pt x="920" y="26"/>
                    </a:lnTo>
                    <a:lnTo>
                      <a:pt x="913" y="23"/>
                    </a:lnTo>
                    <a:lnTo>
                      <a:pt x="904" y="18"/>
                    </a:lnTo>
                    <a:lnTo>
                      <a:pt x="897" y="15"/>
                    </a:lnTo>
                    <a:lnTo>
                      <a:pt x="890" y="12"/>
                    </a:lnTo>
                    <a:lnTo>
                      <a:pt x="881" y="10"/>
                    </a:lnTo>
                    <a:lnTo>
                      <a:pt x="874" y="8"/>
                    </a:lnTo>
                    <a:lnTo>
                      <a:pt x="865" y="6"/>
                    </a:lnTo>
                    <a:lnTo>
                      <a:pt x="858" y="4"/>
                    </a:lnTo>
                    <a:lnTo>
                      <a:pt x="851" y="3"/>
                    </a:lnTo>
                    <a:lnTo>
                      <a:pt x="842" y="2"/>
                    </a:lnTo>
                    <a:lnTo>
                      <a:pt x="835" y="0"/>
                    </a:lnTo>
                    <a:lnTo>
                      <a:pt x="827" y="0"/>
                    </a:lnTo>
                    <a:lnTo>
                      <a:pt x="819" y="0"/>
                    </a:lnTo>
                    <a:lnTo>
                      <a:pt x="811" y="0"/>
                    </a:lnTo>
                    <a:lnTo>
                      <a:pt x="803" y="0"/>
                    </a:lnTo>
                    <a:lnTo>
                      <a:pt x="795" y="2"/>
                    </a:lnTo>
                    <a:lnTo>
                      <a:pt x="786" y="3"/>
                    </a:lnTo>
                    <a:lnTo>
                      <a:pt x="778" y="4"/>
                    </a:lnTo>
                    <a:lnTo>
                      <a:pt x="770" y="6"/>
                    </a:lnTo>
                    <a:lnTo>
                      <a:pt x="760" y="8"/>
                    </a:lnTo>
                    <a:lnTo>
                      <a:pt x="752" y="10"/>
                    </a:lnTo>
                    <a:lnTo>
                      <a:pt x="742" y="13"/>
                    </a:lnTo>
                    <a:lnTo>
                      <a:pt x="734" y="16"/>
                    </a:lnTo>
                    <a:lnTo>
                      <a:pt x="724" y="18"/>
                    </a:lnTo>
                    <a:lnTo>
                      <a:pt x="715" y="23"/>
                    </a:lnTo>
                    <a:lnTo>
                      <a:pt x="704" y="26"/>
                    </a:lnTo>
                    <a:lnTo>
                      <a:pt x="695" y="30"/>
                    </a:lnTo>
                    <a:lnTo>
                      <a:pt x="686" y="28"/>
                    </a:lnTo>
                    <a:lnTo>
                      <a:pt x="676" y="27"/>
                    </a:lnTo>
                    <a:lnTo>
                      <a:pt x="667" y="25"/>
                    </a:lnTo>
                    <a:lnTo>
                      <a:pt x="657" y="24"/>
                    </a:lnTo>
                    <a:lnTo>
                      <a:pt x="648" y="24"/>
                    </a:lnTo>
                    <a:lnTo>
                      <a:pt x="638" y="23"/>
                    </a:lnTo>
                    <a:lnTo>
                      <a:pt x="630" y="23"/>
                    </a:lnTo>
                    <a:lnTo>
                      <a:pt x="620" y="23"/>
                    </a:lnTo>
                    <a:lnTo>
                      <a:pt x="611" y="23"/>
                    </a:lnTo>
                    <a:lnTo>
                      <a:pt x="601" y="24"/>
                    </a:lnTo>
                    <a:lnTo>
                      <a:pt x="592" y="24"/>
                    </a:lnTo>
                    <a:lnTo>
                      <a:pt x="582" y="25"/>
                    </a:lnTo>
                    <a:lnTo>
                      <a:pt x="574" y="27"/>
                    </a:lnTo>
                    <a:lnTo>
                      <a:pt x="565" y="28"/>
                    </a:lnTo>
                    <a:lnTo>
                      <a:pt x="556" y="30"/>
                    </a:lnTo>
                    <a:lnTo>
                      <a:pt x="547" y="32"/>
                    </a:lnTo>
                    <a:lnTo>
                      <a:pt x="538" y="34"/>
                    </a:lnTo>
                    <a:lnTo>
                      <a:pt x="530" y="36"/>
                    </a:lnTo>
                    <a:lnTo>
                      <a:pt x="521" y="39"/>
                    </a:lnTo>
                    <a:lnTo>
                      <a:pt x="513" y="43"/>
                    </a:lnTo>
                    <a:lnTo>
                      <a:pt x="505" y="46"/>
                    </a:lnTo>
                    <a:lnTo>
                      <a:pt x="496" y="49"/>
                    </a:lnTo>
                    <a:lnTo>
                      <a:pt x="489" y="52"/>
                    </a:lnTo>
                    <a:lnTo>
                      <a:pt x="480" y="56"/>
                    </a:lnTo>
                    <a:lnTo>
                      <a:pt x="473" y="60"/>
                    </a:lnTo>
                    <a:lnTo>
                      <a:pt x="466" y="65"/>
                    </a:lnTo>
                    <a:lnTo>
                      <a:pt x="458" y="69"/>
                    </a:lnTo>
                    <a:lnTo>
                      <a:pt x="452" y="73"/>
                    </a:lnTo>
                    <a:lnTo>
                      <a:pt x="445" y="78"/>
                    </a:lnTo>
                    <a:lnTo>
                      <a:pt x="438" y="84"/>
                    </a:lnTo>
                    <a:lnTo>
                      <a:pt x="432" y="89"/>
                    </a:lnTo>
                    <a:lnTo>
                      <a:pt x="427" y="94"/>
                    </a:lnTo>
                    <a:lnTo>
                      <a:pt x="415" y="95"/>
                    </a:lnTo>
                    <a:lnTo>
                      <a:pt x="406" y="98"/>
                    </a:lnTo>
                    <a:lnTo>
                      <a:pt x="395" y="99"/>
                    </a:lnTo>
                    <a:lnTo>
                      <a:pt x="386" y="102"/>
                    </a:lnTo>
                    <a:lnTo>
                      <a:pt x="377" y="105"/>
                    </a:lnTo>
                    <a:lnTo>
                      <a:pt x="368" y="108"/>
                    </a:lnTo>
                    <a:lnTo>
                      <a:pt x="361" y="111"/>
                    </a:lnTo>
                    <a:lnTo>
                      <a:pt x="352" y="113"/>
                    </a:lnTo>
                    <a:lnTo>
                      <a:pt x="345" y="117"/>
                    </a:lnTo>
                    <a:lnTo>
                      <a:pt x="337" y="120"/>
                    </a:lnTo>
                    <a:lnTo>
                      <a:pt x="331" y="125"/>
                    </a:lnTo>
                    <a:lnTo>
                      <a:pt x="325" y="128"/>
                    </a:lnTo>
                    <a:lnTo>
                      <a:pt x="318" y="132"/>
                    </a:lnTo>
                    <a:lnTo>
                      <a:pt x="312" y="136"/>
                    </a:lnTo>
                    <a:lnTo>
                      <a:pt x="306" y="141"/>
                    </a:lnTo>
                    <a:lnTo>
                      <a:pt x="301" y="146"/>
                    </a:lnTo>
                    <a:lnTo>
                      <a:pt x="295" y="151"/>
                    </a:lnTo>
                    <a:lnTo>
                      <a:pt x="289" y="156"/>
                    </a:lnTo>
                    <a:lnTo>
                      <a:pt x="285" y="162"/>
                    </a:lnTo>
                    <a:lnTo>
                      <a:pt x="280" y="169"/>
                    </a:lnTo>
                    <a:lnTo>
                      <a:pt x="274" y="174"/>
                    </a:lnTo>
                    <a:lnTo>
                      <a:pt x="270" y="181"/>
                    </a:lnTo>
                    <a:lnTo>
                      <a:pt x="265" y="188"/>
                    </a:lnTo>
                    <a:lnTo>
                      <a:pt x="261" y="195"/>
                    </a:lnTo>
                    <a:lnTo>
                      <a:pt x="255" y="202"/>
                    </a:lnTo>
                    <a:lnTo>
                      <a:pt x="251" y="211"/>
                    </a:lnTo>
                    <a:lnTo>
                      <a:pt x="246" y="218"/>
                    </a:lnTo>
                    <a:lnTo>
                      <a:pt x="242" y="227"/>
                    </a:lnTo>
                    <a:lnTo>
                      <a:pt x="237" y="236"/>
                    </a:lnTo>
                    <a:lnTo>
                      <a:pt x="231" y="244"/>
                    </a:lnTo>
                    <a:lnTo>
                      <a:pt x="227" y="254"/>
                    </a:lnTo>
                    <a:lnTo>
                      <a:pt x="222" y="263"/>
                    </a:lnTo>
                    <a:lnTo>
                      <a:pt x="214" y="263"/>
                    </a:lnTo>
                    <a:lnTo>
                      <a:pt x="207" y="263"/>
                    </a:lnTo>
                    <a:lnTo>
                      <a:pt x="199" y="263"/>
                    </a:lnTo>
                    <a:lnTo>
                      <a:pt x="189" y="265"/>
                    </a:lnTo>
                    <a:lnTo>
                      <a:pt x="181" y="268"/>
                    </a:lnTo>
                    <a:lnTo>
                      <a:pt x="172" y="271"/>
                    </a:lnTo>
                    <a:lnTo>
                      <a:pt x="164" y="275"/>
                    </a:lnTo>
                    <a:lnTo>
                      <a:pt x="157" y="280"/>
                    </a:lnTo>
                    <a:lnTo>
                      <a:pt x="148" y="286"/>
                    </a:lnTo>
                    <a:lnTo>
                      <a:pt x="142" y="294"/>
                    </a:lnTo>
                    <a:lnTo>
                      <a:pt x="137" y="302"/>
                    </a:lnTo>
                    <a:lnTo>
                      <a:pt x="132" y="313"/>
                    </a:lnTo>
                    <a:lnTo>
                      <a:pt x="129" y="324"/>
                    </a:lnTo>
                    <a:lnTo>
                      <a:pt x="127" y="338"/>
                    </a:lnTo>
                    <a:lnTo>
                      <a:pt x="127" y="353"/>
                    </a:lnTo>
                    <a:lnTo>
                      <a:pt x="129" y="369"/>
                    </a:lnTo>
                    <a:lnTo>
                      <a:pt x="125" y="372"/>
                    </a:lnTo>
                    <a:lnTo>
                      <a:pt x="121" y="375"/>
                    </a:lnTo>
                    <a:lnTo>
                      <a:pt x="117" y="377"/>
                    </a:lnTo>
                    <a:lnTo>
                      <a:pt x="112" y="380"/>
                    </a:lnTo>
                    <a:lnTo>
                      <a:pt x="109" y="382"/>
                    </a:lnTo>
                    <a:lnTo>
                      <a:pt x="106" y="385"/>
                    </a:lnTo>
                    <a:lnTo>
                      <a:pt x="102" y="388"/>
                    </a:lnTo>
                    <a:lnTo>
                      <a:pt x="100" y="392"/>
                    </a:lnTo>
                    <a:lnTo>
                      <a:pt x="97" y="395"/>
                    </a:lnTo>
                    <a:lnTo>
                      <a:pt x="95" y="398"/>
                    </a:lnTo>
                    <a:lnTo>
                      <a:pt x="92" y="402"/>
                    </a:lnTo>
                    <a:lnTo>
                      <a:pt x="91" y="405"/>
                    </a:lnTo>
                    <a:lnTo>
                      <a:pt x="89" y="409"/>
                    </a:lnTo>
                    <a:lnTo>
                      <a:pt x="88" y="414"/>
                    </a:lnTo>
                    <a:lnTo>
                      <a:pt x="88" y="419"/>
                    </a:lnTo>
                    <a:lnTo>
                      <a:pt x="88" y="423"/>
                    </a:lnTo>
                    <a:lnTo>
                      <a:pt x="82" y="427"/>
                    </a:lnTo>
                    <a:lnTo>
                      <a:pt x="76" y="432"/>
                    </a:lnTo>
                    <a:lnTo>
                      <a:pt x="69" y="436"/>
                    </a:lnTo>
                    <a:lnTo>
                      <a:pt x="64" y="440"/>
                    </a:lnTo>
                    <a:lnTo>
                      <a:pt x="58" y="444"/>
                    </a:lnTo>
                    <a:lnTo>
                      <a:pt x="53" y="449"/>
                    </a:lnTo>
                    <a:lnTo>
                      <a:pt x="47" y="455"/>
                    </a:lnTo>
                    <a:lnTo>
                      <a:pt x="42" y="459"/>
                    </a:lnTo>
                    <a:lnTo>
                      <a:pt x="37" y="464"/>
                    </a:lnTo>
                    <a:lnTo>
                      <a:pt x="33" y="470"/>
                    </a:lnTo>
                    <a:lnTo>
                      <a:pt x="28" y="476"/>
                    </a:lnTo>
                    <a:lnTo>
                      <a:pt x="24" y="481"/>
                    </a:lnTo>
                    <a:lnTo>
                      <a:pt x="20" y="486"/>
                    </a:lnTo>
                    <a:lnTo>
                      <a:pt x="17" y="491"/>
                    </a:lnTo>
                    <a:lnTo>
                      <a:pt x="14" y="498"/>
                    </a:lnTo>
                    <a:lnTo>
                      <a:pt x="10" y="503"/>
                    </a:lnTo>
                    <a:lnTo>
                      <a:pt x="7" y="508"/>
                    </a:lnTo>
                    <a:lnTo>
                      <a:pt x="5" y="514"/>
                    </a:lnTo>
                    <a:lnTo>
                      <a:pt x="4" y="519"/>
                    </a:lnTo>
                    <a:lnTo>
                      <a:pt x="2" y="524"/>
                    </a:lnTo>
                    <a:lnTo>
                      <a:pt x="1" y="530"/>
                    </a:lnTo>
                    <a:lnTo>
                      <a:pt x="0" y="535"/>
                    </a:lnTo>
                    <a:lnTo>
                      <a:pt x="0" y="540"/>
                    </a:lnTo>
                    <a:lnTo>
                      <a:pt x="0" y="545"/>
                    </a:lnTo>
                    <a:lnTo>
                      <a:pt x="1" y="549"/>
                    </a:lnTo>
                    <a:lnTo>
                      <a:pt x="2" y="555"/>
                    </a:lnTo>
                    <a:lnTo>
                      <a:pt x="3" y="559"/>
                    </a:lnTo>
                    <a:lnTo>
                      <a:pt x="5" y="562"/>
                    </a:lnTo>
                    <a:lnTo>
                      <a:pt x="7" y="566"/>
                    </a:lnTo>
                    <a:lnTo>
                      <a:pt x="10" y="569"/>
                    </a:lnTo>
                    <a:lnTo>
                      <a:pt x="14" y="573"/>
                    </a:lnTo>
                    <a:lnTo>
                      <a:pt x="18" y="576"/>
                    </a:lnTo>
                    <a:lnTo>
                      <a:pt x="16" y="584"/>
                    </a:lnTo>
                    <a:lnTo>
                      <a:pt x="14" y="591"/>
                    </a:lnTo>
                    <a:lnTo>
                      <a:pt x="13" y="600"/>
                    </a:lnTo>
                    <a:lnTo>
                      <a:pt x="13" y="608"/>
                    </a:lnTo>
                    <a:lnTo>
                      <a:pt x="13" y="615"/>
                    </a:lnTo>
                    <a:lnTo>
                      <a:pt x="14" y="624"/>
                    </a:lnTo>
                    <a:lnTo>
                      <a:pt x="15" y="632"/>
                    </a:lnTo>
                    <a:lnTo>
                      <a:pt x="17" y="640"/>
                    </a:lnTo>
                    <a:lnTo>
                      <a:pt x="19" y="648"/>
                    </a:lnTo>
                    <a:lnTo>
                      <a:pt x="21" y="655"/>
                    </a:lnTo>
                    <a:lnTo>
                      <a:pt x="25" y="663"/>
                    </a:lnTo>
                    <a:lnTo>
                      <a:pt x="28" y="671"/>
                    </a:lnTo>
                    <a:lnTo>
                      <a:pt x="33" y="679"/>
                    </a:lnTo>
                    <a:lnTo>
                      <a:pt x="37" y="686"/>
                    </a:lnTo>
                    <a:lnTo>
                      <a:pt x="42" y="692"/>
                    </a:lnTo>
                    <a:lnTo>
                      <a:pt x="47" y="699"/>
                    </a:lnTo>
                    <a:lnTo>
                      <a:pt x="53" y="706"/>
                    </a:lnTo>
                    <a:lnTo>
                      <a:pt x="59" y="711"/>
                    </a:lnTo>
                    <a:lnTo>
                      <a:pt x="65" y="717"/>
                    </a:lnTo>
                    <a:lnTo>
                      <a:pt x="71" y="723"/>
                    </a:lnTo>
                    <a:lnTo>
                      <a:pt x="78" y="727"/>
                    </a:lnTo>
                    <a:lnTo>
                      <a:pt x="84" y="732"/>
                    </a:lnTo>
                    <a:lnTo>
                      <a:pt x="91" y="736"/>
                    </a:lnTo>
                    <a:lnTo>
                      <a:pt x="99" y="740"/>
                    </a:lnTo>
                    <a:lnTo>
                      <a:pt x="106" y="743"/>
                    </a:lnTo>
                    <a:lnTo>
                      <a:pt x="112" y="745"/>
                    </a:lnTo>
                    <a:lnTo>
                      <a:pt x="121" y="748"/>
                    </a:lnTo>
                    <a:lnTo>
                      <a:pt x="127" y="749"/>
                    </a:lnTo>
                    <a:lnTo>
                      <a:pt x="136" y="750"/>
                    </a:lnTo>
                    <a:lnTo>
                      <a:pt x="143" y="750"/>
                    </a:lnTo>
                    <a:lnTo>
                      <a:pt x="150" y="750"/>
                    </a:lnTo>
                    <a:lnTo>
                      <a:pt x="158" y="749"/>
                    </a:lnTo>
                    <a:lnTo>
                      <a:pt x="163" y="755"/>
                    </a:lnTo>
                    <a:lnTo>
                      <a:pt x="169" y="762"/>
                    </a:lnTo>
                    <a:lnTo>
                      <a:pt x="175" y="767"/>
                    </a:lnTo>
                    <a:lnTo>
                      <a:pt x="180" y="773"/>
                    </a:lnTo>
                    <a:lnTo>
                      <a:pt x="186" y="778"/>
                    </a:lnTo>
                    <a:lnTo>
                      <a:pt x="191" y="784"/>
                    </a:lnTo>
                    <a:lnTo>
                      <a:pt x="198" y="789"/>
                    </a:lnTo>
                    <a:lnTo>
                      <a:pt x="203" y="794"/>
                    </a:lnTo>
                    <a:lnTo>
                      <a:pt x="209" y="798"/>
                    </a:lnTo>
                    <a:lnTo>
                      <a:pt x="216" y="804"/>
                    </a:lnTo>
                    <a:lnTo>
                      <a:pt x="221" y="808"/>
                    </a:lnTo>
                    <a:lnTo>
                      <a:pt x="227" y="812"/>
                    </a:lnTo>
                    <a:lnTo>
                      <a:pt x="233" y="816"/>
                    </a:lnTo>
                    <a:lnTo>
                      <a:pt x="240" y="821"/>
                    </a:lnTo>
                    <a:lnTo>
                      <a:pt x="246" y="824"/>
                    </a:lnTo>
                    <a:lnTo>
                      <a:pt x="252" y="828"/>
                    </a:lnTo>
                    <a:lnTo>
                      <a:pt x="259" y="831"/>
                    </a:lnTo>
                    <a:lnTo>
                      <a:pt x="265" y="834"/>
                    </a:lnTo>
                    <a:lnTo>
                      <a:pt x="272" y="836"/>
                    </a:lnTo>
                    <a:lnTo>
                      <a:pt x="279" y="839"/>
                    </a:lnTo>
                    <a:lnTo>
                      <a:pt x="286" y="842"/>
                    </a:lnTo>
                    <a:lnTo>
                      <a:pt x="292" y="844"/>
                    </a:lnTo>
                    <a:lnTo>
                      <a:pt x="300" y="845"/>
                    </a:lnTo>
                    <a:lnTo>
                      <a:pt x="307" y="847"/>
                    </a:lnTo>
                    <a:lnTo>
                      <a:pt x="314" y="848"/>
                    </a:lnTo>
                    <a:lnTo>
                      <a:pt x="322" y="849"/>
                    </a:lnTo>
                    <a:lnTo>
                      <a:pt x="329" y="850"/>
                    </a:lnTo>
                    <a:lnTo>
                      <a:pt x="336" y="850"/>
                    </a:lnTo>
                    <a:lnTo>
                      <a:pt x="344" y="850"/>
                    </a:lnTo>
                    <a:lnTo>
                      <a:pt x="352" y="850"/>
                    </a:lnTo>
                    <a:lnTo>
                      <a:pt x="361" y="850"/>
                    </a:lnTo>
                    <a:lnTo>
                      <a:pt x="368" y="850"/>
                    </a:lnTo>
                    <a:lnTo>
                      <a:pt x="372" y="853"/>
                    </a:lnTo>
                    <a:lnTo>
                      <a:pt x="377" y="857"/>
                    </a:lnTo>
                    <a:lnTo>
                      <a:pt x="383" y="862"/>
                    </a:lnTo>
                    <a:lnTo>
                      <a:pt x="388" y="866"/>
                    </a:lnTo>
                    <a:lnTo>
                      <a:pt x="394" y="869"/>
                    </a:lnTo>
                    <a:lnTo>
                      <a:pt x="402" y="872"/>
                    </a:lnTo>
                    <a:lnTo>
                      <a:pt x="408" y="875"/>
                    </a:lnTo>
                    <a:lnTo>
                      <a:pt x="415" y="878"/>
                    </a:lnTo>
                    <a:lnTo>
                      <a:pt x="422" y="880"/>
                    </a:lnTo>
                    <a:lnTo>
                      <a:pt x="429" y="883"/>
                    </a:lnTo>
                    <a:lnTo>
                      <a:pt x="436" y="884"/>
                    </a:lnTo>
                    <a:lnTo>
                      <a:pt x="443" y="885"/>
                    </a:lnTo>
                    <a:lnTo>
                      <a:pt x="449" y="885"/>
                    </a:lnTo>
                    <a:lnTo>
                      <a:pt x="455" y="885"/>
                    </a:lnTo>
                    <a:lnTo>
                      <a:pt x="462" y="884"/>
                    </a:lnTo>
                    <a:lnTo>
                      <a:pt x="466" y="881"/>
                    </a:lnTo>
                    <a:lnTo>
                      <a:pt x="475" y="886"/>
                    </a:lnTo>
                    <a:lnTo>
                      <a:pt x="486" y="890"/>
                    </a:lnTo>
                    <a:lnTo>
                      <a:pt x="495" y="892"/>
                    </a:lnTo>
                    <a:lnTo>
                      <a:pt x="506" y="894"/>
                    </a:lnTo>
                    <a:lnTo>
                      <a:pt x="515" y="895"/>
                    </a:lnTo>
                    <a:lnTo>
                      <a:pt x="525" y="895"/>
                    </a:lnTo>
                    <a:lnTo>
                      <a:pt x="534" y="895"/>
                    </a:lnTo>
                    <a:lnTo>
                      <a:pt x="544" y="894"/>
                    </a:lnTo>
                    <a:lnTo>
                      <a:pt x="553" y="893"/>
                    </a:lnTo>
                    <a:lnTo>
                      <a:pt x="560" y="891"/>
                    </a:lnTo>
                    <a:lnTo>
                      <a:pt x="568" y="889"/>
                    </a:lnTo>
                    <a:lnTo>
                      <a:pt x="574" y="886"/>
                    </a:lnTo>
                    <a:lnTo>
                      <a:pt x="580" y="883"/>
                    </a:lnTo>
                    <a:lnTo>
                      <a:pt x="585" y="878"/>
                    </a:lnTo>
                    <a:lnTo>
                      <a:pt x="588" y="875"/>
                    </a:lnTo>
                    <a:lnTo>
                      <a:pt x="590" y="871"/>
                    </a:lnTo>
                    <a:lnTo>
                      <a:pt x="596" y="875"/>
                    </a:lnTo>
                    <a:lnTo>
                      <a:pt x="604" y="880"/>
                    </a:lnTo>
                    <a:lnTo>
                      <a:pt x="611" y="884"/>
                    </a:lnTo>
                    <a:lnTo>
                      <a:pt x="618" y="888"/>
                    </a:lnTo>
                    <a:lnTo>
                      <a:pt x="626" y="891"/>
                    </a:lnTo>
                    <a:lnTo>
                      <a:pt x="634" y="894"/>
                    </a:lnTo>
                    <a:lnTo>
                      <a:pt x="642" y="896"/>
                    </a:lnTo>
                    <a:lnTo>
                      <a:pt x="651" y="897"/>
                    </a:lnTo>
                    <a:lnTo>
                      <a:pt x="659" y="899"/>
                    </a:lnTo>
                    <a:lnTo>
                      <a:pt x="668" y="899"/>
                    </a:lnTo>
                    <a:lnTo>
                      <a:pt x="677" y="899"/>
                    </a:lnTo>
                    <a:lnTo>
                      <a:pt x="686" y="898"/>
                    </a:lnTo>
                    <a:lnTo>
                      <a:pt x="694" y="897"/>
                    </a:lnTo>
                    <a:lnTo>
                      <a:pt x="702" y="895"/>
                    </a:lnTo>
                    <a:lnTo>
                      <a:pt x="711" y="892"/>
                    </a:lnTo>
                    <a:lnTo>
                      <a:pt x="719" y="888"/>
                    </a:lnTo>
                    <a:lnTo>
                      <a:pt x="737" y="898"/>
                    </a:lnTo>
                    <a:lnTo>
                      <a:pt x="755" y="907"/>
                    </a:lnTo>
                    <a:lnTo>
                      <a:pt x="774" y="914"/>
                    </a:lnTo>
                    <a:lnTo>
                      <a:pt x="793" y="919"/>
                    </a:lnTo>
                    <a:lnTo>
                      <a:pt x="813" y="922"/>
                    </a:lnTo>
                    <a:lnTo>
                      <a:pt x="833" y="924"/>
                    </a:lnTo>
                    <a:lnTo>
                      <a:pt x="854" y="924"/>
                    </a:lnTo>
                    <a:lnTo>
                      <a:pt x="874" y="922"/>
                    </a:lnTo>
                    <a:lnTo>
                      <a:pt x="895" y="920"/>
                    </a:lnTo>
                    <a:lnTo>
                      <a:pt x="916" y="916"/>
                    </a:lnTo>
                    <a:lnTo>
                      <a:pt x="937" y="911"/>
                    </a:lnTo>
                    <a:lnTo>
                      <a:pt x="958" y="906"/>
                    </a:lnTo>
                    <a:lnTo>
                      <a:pt x="979" y="898"/>
                    </a:lnTo>
                    <a:lnTo>
                      <a:pt x="1000" y="890"/>
                    </a:lnTo>
                    <a:lnTo>
                      <a:pt x="1021" y="880"/>
                    </a:lnTo>
                    <a:lnTo>
                      <a:pt x="1042" y="871"/>
                    </a:lnTo>
                    <a:lnTo>
                      <a:pt x="1062" y="860"/>
                    </a:lnTo>
                    <a:lnTo>
                      <a:pt x="1082" y="850"/>
                    </a:lnTo>
                    <a:lnTo>
                      <a:pt x="1102" y="838"/>
                    </a:lnTo>
                    <a:lnTo>
                      <a:pt x="1121" y="826"/>
                    </a:lnTo>
                    <a:lnTo>
                      <a:pt x="1140" y="814"/>
                    </a:lnTo>
                    <a:lnTo>
                      <a:pt x="1158" y="802"/>
                    </a:lnTo>
                    <a:lnTo>
                      <a:pt x="1176" y="789"/>
                    </a:lnTo>
                    <a:lnTo>
                      <a:pt x="1192" y="775"/>
                    </a:lnTo>
                    <a:lnTo>
                      <a:pt x="1209" y="763"/>
                    </a:lnTo>
                    <a:lnTo>
                      <a:pt x="1225" y="750"/>
                    </a:lnTo>
                    <a:lnTo>
                      <a:pt x="1240" y="737"/>
                    </a:lnTo>
                    <a:lnTo>
                      <a:pt x="1253" y="725"/>
                    </a:lnTo>
                    <a:lnTo>
                      <a:pt x="1266" y="712"/>
                    </a:lnTo>
                    <a:lnTo>
                      <a:pt x="1278" y="701"/>
                    </a:lnTo>
                    <a:lnTo>
                      <a:pt x="1288" y="690"/>
                    </a:lnTo>
                    <a:lnTo>
                      <a:pt x="1299" y="679"/>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7" name="Freeform 1225">
                <a:extLst>
                  <a:ext uri="{FF2B5EF4-FFF2-40B4-BE49-F238E27FC236}">
                    <a16:creationId xmlns:a16="http://schemas.microsoft.com/office/drawing/2014/main" id="{BCD24B8E-A034-1E5B-9841-4509AF88944E}"/>
                  </a:ext>
                </a:extLst>
              </p:cNvPr>
              <p:cNvSpPr>
                <a:spLocks/>
              </p:cNvSpPr>
              <p:nvPr/>
            </p:nvSpPr>
            <p:spPr bwMode="auto">
              <a:xfrm>
                <a:off x="3321" y="3939"/>
                <a:ext cx="95" cy="35"/>
              </a:xfrm>
              <a:custGeom>
                <a:avLst/>
                <a:gdLst>
                  <a:gd name="T0" fmla="*/ 276 w 284"/>
                  <a:gd name="T1" fmla="*/ 89 h 107"/>
                  <a:gd name="T2" fmla="*/ 260 w 284"/>
                  <a:gd name="T3" fmla="*/ 92 h 107"/>
                  <a:gd name="T4" fmla="*/ 243 w 284"/>
                  <a:gd name="T5" fmla="*/ 93 h 107"/>
                  <a:gd name="T6" fmla="*/ 228 w 284"/>
                  <a:gd name="T7" fmla="*/ 93 h 107"/>
                  <a:gd name="T8" fmla="*/ 214 w 284"/>
                  <a:gd name="T9" fmla="*/ 93 h 107"/>
                  <a:gd name="T10" fmla="*/ 200 w 284"/>
                  <a:gd name="T11" fmla="*/ 92 h 107"/>
                  <a:gd name="T12" fmla="*/ 187 w 284"/>
                  <a:gd name="T13" fmla="*/ 91 h 107"/>
                  <a:gd name="T14" fmla="*/ 175 w 284"/>
                  <a:gd name="T15" fmla="*/ 89 h 107"/>
                  <a:gd name="T16" fmla="*/ 163 w 284"/>
                  <a:gd name="T17" fmla="*/ 85 h 107"/>
                  <a:gd name="T18" fmla="*/ 153 w 284"/>
                  <a:gd name="T19" fmla="*/ 82 h 107"/>
                  <a:gd name="T20" fmla="*/ 142 w 284"/>
                  <a:gd name="T21" fmla="*/ 79 h 107"/>
                  <a:gd name="T22" fmla="*/ 134 w 284"/>
                  <a:gd name="T23" fmla="*/ 75 h 107"/>
                  <a:gd name="T24" fmla="*/ 125 w 284"/>
                  <a:gd name="T25" fmla="*/ 71 h 107"/>
                  <a:gd name="T26" fmla="*/ 118 w 284"/>
                  <a:gd name="T27" fmla="*/ 66 h 107"/>
                  <a:gd name="T28" fmla="*/ 112 w 284"/>
                  <a:gd name="T29" fmla="*/ 61 h 107"/>
                  <a:gd name="T30" fmla="*/ 106 w 284"/>
                  <a:gd name="T31" fmla="*/ 57 h 107"/>
                  <a:gd name="T32" fmla="*/ 101 w 284"/>
                  <a:gd name="T33" fmla="*/ 50 h 107"/>
                  <a:gd name="T34" fmla="*/ 95 w 284"/>
                  <a:gd name="T35" fmla="*/ 42 h 107"/>
                  <a:gd name="T36" fmla="*/ 89 w 284"/>
                  <a:gd name="T37" fmla="*/ 36 h 107"/>
                  <a:gd name="T38" fmla="*/ 81 w 284"/>
                  <a:gd name="T39" fmla="*/ 31 h 107"/>
                  <a:gd name="T40" fmla="*/ 75 w 284"/>
                  <a:gd name="T41" fmla="*/ 29 h 107"/>
                  <a:gd name="T42" fmla="*/ 68 w 284"/>
                  <a:gd name="T43" fmla="*/ 27 h 107"/>
                  <a:gd name="T44" fmla="*/ 60 w 284"/>
                  <a:gd name="T45" fmla="*/ 24 h 107"/>
                  <a:gd name="T46" fmla="*/ 53 w 284"/>
                  <a:gd name="T47" fmla="*/ 22 h 107"/>
                  <a:gd name="T48" fmla="*/ 45 w 284"/>
                  <a:gd name="T49" fmla="*/ 19 h 107"/>
                  <a:gd name="T50" fmla="*/ 38 w 284"/>
                  <a:gd name="T51" fmla="*/ 16 h 107"/>
                  <a:gd name="T52" fmla="*/ 32 w 284"/>
                  <a:gd name="T53" fmla="*/ 12 h 107"/>
                  <a:gd name="T54" fmla="*/ 27 w 284"/>
                  <a:gd name="T55" fmla="*/ 9 h 107"/>
                  <a:gd name="T56" fmla="*/ 21 w 284"/>
                  <a:gd name="T57" fmla="*/ 5 h 107"/>
                  <a:gd name="T58" fmla="*/ 17 w 284"/>
                  <a:gd name="T59" fmla="*/ 2 h 107"/>
                  <a:gd name="T60" fmla="*/ 12 w 284"/>
                  <a:gd name="T61" fmla="*/ 1 h 107"/>
                  <a:gd name="T62" fmla="*/ 7 w 284"/>
                  <a:gd name="T63" fmla="*/ 0 h 107"/>
                  <a:gd name="T64" fmla="*/ 1 w 284"/>
                  <a:gd name="T65" fmla="*/ 2 h 107"/>
                  <a:gd name="T66" fmla="*/ 0 w 284"/>
                  <a:gd name="T67" fmla="*/ 10 h 107"/>
                  <a:gd name="T68" fmla="*/ 2 w 284"/>
                  <a:gd name="T69" fmla="*/ 20 h 107"/>
                  <a:gd name="T70" fmla="*/ 4 w 284"/>
                  <a:gd name="T71" fmla="*/ 29 h 107"/>
                  <a:gd name="T72" fmla="*/ 10 w 284"/>
                  <a:gd name="T73" fmla="*/ 35 h 107"/>
                  <a:gd name="T74" fmla="*/ 16 w 284"/>
                  <a:gd name="T75" fmla="*/ 41 h 107"/>
                  <a:gd name="T76" fmla="*/ 22 w 284"/>
                  <a:gd name="T77" fmla="*/ 46 h 107"/>
                  <a:gd name="T78" fmla="*/ 30 w 284"/>
                  <a:gd name="T79" fmla="*/ 50 h 107"/>
                  <a:gd name="T80" fmla="*/ 36 w 284"/>
                  <a:gd name="T81" fmla="*/ 54 h 107"/>
                  <a:gd name="T82" fmla="*/ 42 w 284"/>
                  <a:gd name="T83" fmla="*/ 60 h 107"/>
                  <a:gd name="T84" fmla="*/ 51 w 284"/>
                  <a:gd name="T85" fmla="*/ 64 h 107"/>
                  <a:gd name="T86" fmla="*/ 59 w 284"/>
                  <a:gd name="T87" fmla="*/ 68 h 107"/>
                  <a:gd name="T88" fmla="*/ 70 w 284"/>
                  <a:gd name="T89" fmla="*/ 74 h 107"/>
                  <a:gd name="T90" fmla="*/ 83 w 284"/>
                  <a:gd name="T91" fmla="*/ 80 h 107"/>
                  <a:gd name="T92" fmla="*/ 97 w 284"/>
                  <a:gd name="T93" fmla="*/ 87 h 107"/>
                  <a:gd name="T94" fmla="*/ 110 w 284"/>
                  <a:gd name="T95" fmla="*/ 93 h 107"/>
                  <a:gd name="T96" fmla="*/ 123 w 284"/>
                  <a:gd name="T97" fmla="*/ 98 h 107"/>
                  <a:gd name="T98" fmla="*/ 136 w 284"/>
                  <a:gd name="T99" fmla="*/ 101 h 107"/>
                  <a:gd name="T100" fmla="*/ 150 w 284"/>
                  <a:gd name="T101" fmla="*/ 104 h 107"/>
                  <a:gd name="T102" fmla="*/ 163 w 284"/>
                  <a:gd name="T103" fmla="*/ 106 h 107"/>
                  <a:gd name="T104" fmla="*/ 176 w 284"/>
                  <a:gd name="T105" fmla="*/ 107 h 107"/>
                  <a:gd name="T106" fmla="*/ 190 w 284"/>
                  <a:gd name="T107" fmla="*/ 107 h 107"/>
                  <a:gd name="T108" fmla="*/ 204 w 284"/>
                  <a:gd name="T109" fmla="*/ 107 h 107"/>
                  <a:gd name="T110" fmla="*/ 218 w 284"/>
                  <a:gd name="T111" fmla="*/ 105 h 107"/>
                  <a:gd name="T112" fmla="*/ 232 w 284"/>
                  <a:gd name="T113" fmla="*/ 103 h 107"/>
                  <a:gd name="T114" fmla="*/ 246 w 284"/>
                  <a:gd name="T115" fmla="*/ 100 h 107"/>
                  <a:gd name="T116" fmla="*/ 261 w 284"/>
                  <a:gd name="T117" fmla="*/ 96 h 107"/>
                  <a:gd name="T118" fmla="*/ 277 w 284"/>
                  <a:gd name="T119"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4" h="107">
                    <a:moveTo>
                      <a:pt x="284" y="87"/>
                    </a:moveTo>
                    <a:lnTo>
                      <a:pt x="276" y="89"/>
                    </a:lnTo>
                    <a:lnTo>
                      <a:pt x="267" y="91"/>
                    </a:lnTo>
                    <a:lnTo>
                      <a:pt x="260" y="92"/>
                    </a:lnTo>
                    <a:lnTo>
                      <a:pt x="252" y="92"/>
                    </a:lnTo>
                    <a:lnTo>
                      <a:pt x="243" y="93"/>
                    </a:lnTo>
                    <a:lnTo>
                      <a:pt x="236" y="93"/>
                    </a:lnTo>
                    <a:lnTo>
                      <a:pt x="228" y="93"/>
                    </a:lnTo>
                    <a:lnTo>
                      <a:pt x="221" y="93"/>
                    </a:lnTo>
                    <a:lnTo>
                      <a:pt x="214" y="93"/>
                    </a:lnTo>
                    <a:lnTo>
                      <a:pt x="206" y="93"/>
                    </a:lnTo>
                    <a:lnTo>
                      <a:pt x="200" y="92"/>
                    </a:lnTo>
                    <a:lnTo>
                      <a:pt x="194" y="92"/>
                    </a:lnTo>
                    <a:lnTo>
                      <a:pt x="187" y="91"/>
                    </a:lnTo>
                    <a:lnTo>
                      <a:pt x="181" y="90"/>
                    </a:lnTo>
                    <a:lnTo>
                      <a:pt x="175" y="89"/>
                    </a:lnTo>
                    <a:lnTo>
                      <a:pt x="169" y="87"/>
                    </a:lnTo>
                    <a:lnTo>
                      <a:pt x="163" y="85"/>
                    </a:lnTo>
                    <a:lnTo>
                      <a:pt x="158" y="84"/>
                    </a:lnTo>
                    <a:lnTo>
                      <a:pt x="153" y="82"/>
                    </a:lnTo>
                    <a:lnTo>
                      <a:pt x="147" y="80"/>
                    </a:lnTo>
                    <a:lnTo>
                      <a:pt x="142" y="79"/>
                    </a:lnTo>
                    <a:lnTo>
                      <a:pt x="138" y="77"/>
                    </a:lnTo>
                    <a:lnTo>
                      <a:pt x="134" y="75"/>
                    </a:lnTo>
                    <a:lnTo>
                      <a:pt x="130" y="73"/>
                    </a:lnTo>
                    <a:lnTo>
                      <a:pt x="125" y="71"/>
                    </a:lnTo>
                    <a:lnTo>
                      <a:pt x="122" y="69"/>
                    </a:lnTo>
                    <a:lnTo>
                      <a:pt x="118" y="66"/>
                    </a:lnTo>
                    <a:lnTo>
                      <a:pt x="115" y="63"/>
                    </a:lnTo>
                    <a:lnTo>
                      <a:pt x="112" y="61"/>
                    </a:lnTo>
                    <a:lnTo>
                      <a:pt x="109" y="59"/>
                    </a:lnTo>
                    <a:lnTo>
                      <a:pt x="106" y="57"/>
                    </a:lnTo>
                    <a:lnTo>
                      <a:pt x="104" y="54"/>
                    </a:lnTo>
                    <a:lnTo>
                      <a:pt x="101" y="50"/>
                    </a:lnTo>
                    <a:lnTo>
                      <a:pt x="98" y="46"/>
                    </a:lnTo>
                    <a:lnTo>
                      <a:pt x="95" y="42"/>
                    </a:lnTo>
                    <a:lnTo>
                      <a:pt x="92" y="39"/>
                    </a:lnTo>
                    <a:lnTo>
                      <a:pt x="89" y="36"/>
                    </a:lnTo>
                    <a:lnTo>
                      <a:pt x="85" y="33"/>
                    </a:lnTo>
                    <a:lnTo>
                      <a:pt x="81" y="31"/>
                    </a:lnTo>
                    <a:lnTo>
                      <a:pt x="78" y="29"/>
                    </a:lnTo>
                    <a:lnTo>
                      <a:pt x="75" y="29"/>
                    </a:lnTo>
                    <a:lnTo>
                      <a:pt x="71" y="28"/>
                    </a:lnTo>
                    <a:lnTo>
                      <a:pt x="68" y="27"/>
                    </a:lnTo>
                    <a:lnTo>
                      <a:pt x="63" y="25"/>
                    </a:lnTo>
                    <a:lnTo>
                      <a:pt x="60" y="24"/>
                    </a:lnTo>
                    <a:lnTo>
                      <a:pt x="56" y="23"/>
                    </a:lnTo>
                    <a:lnTo>
                      <a:pt x="53" y="22"/>
                    </a:lnTo>
                    <a:lnTo>
                      <a:pt x="50" y="21"/>
                    </a:lnTo>
                    <a:lnTo>
                      <a:pt x="45" y="19"/>
                    </a:lnTo>
                    <a:lnTo>
                      <a:pt x="42" y="18"/>
                    </a:lnTo>
                    <a:lnTo>
                      <a:pt x="38" y="16"/>
                    </a:lnTo>
                    <a:lnTo>
                      <a:pt x="35" y="14"/>
                    </a:lnTo>
                    <a:lnTo>
                      <a:pt x="32" y="12"/>
                    </a:lnTo>
                    <a:lnTo>
                      <a:pt x="30" y="11"/>
                    </a:lnTo>
                    <a:lnTo>
                      <a:pt x="27" y="9"/>
                    </a:lnTo>
                    <a:lnTo>
                      <a:pt x="24" y="7"/>
                    </a:lnTo>
                    <a:lnTo>
                      <a:pt x="21" y="5"/>
                    </a:lnTo>
                    <a:lnTo>
                      <a:pt x="19" y="3"/>
                    </a:lnTo>
                    <a:lnTo>
                      <a:pt x="17" y="2"/>
                    </a:lnTo>
                    <a:lnTo>
                      <a:pt x="14" y="1"/>
                    </a:lnTo>
                    <a:lnTo>
                      <a:pt x="12" y="1"/>
                    </a:lnTo>
                    <a:lnTo>
                      <a:pt x="10" y="0"/>
                    </a:lnTo>
                    <a:lnTo>
                      <a:pt x="7" y="0"/>
                    </a:lnTo>
                    <a:lnTo>
                      <a:pt x="3" y="0"/>
                    </a:lnTo>
                    <a:lnTo>
                      <a:pt x="1" y="2"/>
                    </a:lnTo>
                    <a:lnTo>
                      <a:pt x="0" y="5"/>
                    </a:lnTo>
                    <a:lnTo>
                      <a:pt x="0" y="10"/>
                    </a:lnTo>
                    <a:lnTo>
                      <a:pt x="1" y="15"/>
                    </a:lnTo>
                    <a:lnTo>
                      <a:pt x="2" y="20"/>
                    </a:lnTo>
                    <a:lnTo>
                      <a:pt x="3" y="24"/>
                    </a:lnTo>
                    <a:lnTo>
                      <a:pt x="4" y="29"/>
                    </a:lnTo>
                    <a:lnTo>
                      <a:pt x="7" y="32"/>
                    </a:lnTo>
                    <a:lnTo>
                      <a:pt x="10" y="35"/>
                    </a:lnTo>
                    <a:lnTo>
                      <a:pt x="13" y="38"/>
                    </a:lnTo>
                    <a:lnTo>
                      <a:pt x="16" y="41"/>
                    </a:lnTo>
                    <a:lnTo>
                      <a:pt x="19" y="43"/>
                    </a:lnTo>
                    <a:lnTo>
                      <a:pt x="22" y="46"/>
                    </a:lnTo>
                    <a:lnTo>
                      <a:pt x="25" y="48"/>
                    </a:lnTo>
                    <a:lnTo>
                      <a:pt x="30" y="50"/>
                    </a:lnTo>
                    <a:lnTo>
                      <a:pt x="34" y="51"/>
                    </a:lnTo>
                    <a:lnTo>
                      <a:pt x="36" y="54"/>
                    </a:lnTo>
                    <a:lnTo>
                      <a:pt x="39" y="58"/>
                    </a:lnTo>
                    <a:lnTo>
                      <a:pt x="42" y="60"/>
                    </a:lnTo>
                    <a:lnTo>
                      <a:pt x="47" y="62"/>
                    </a:lnTo>
                    <a:lnTo>
                      <a:pt x="51" y="64"/>
                    </a:lnTo>
                    <a:lnTo>
                      <a:pt x="55" y="66"/>
                    </a:lnTo>
                    <a:lnTo>
                      <a:pt x="59" y="68"/>
                    </a:lnTo>
                    <a:lnTo>
                      <a:pt x="63" y="70"/>
                    </a:lnTo>
                    <a:lnTo>
                      <a:pt x="70" y="74"/>
                    </a:lnTo>
                    <a:lnTo>
                      <a:pt x="77" y="77"/>
                    </a:lnTo>
                    <a:lnTo>
                      <a:pt x="83" y="80"/>
                    </a:lnTo>
                    <a:lnTo>
                      <a:pt x="90" y="84"/>
                    </a:lnTo>
                    <a:lnTo>
                      <a:pt x="97" y="87"/>
                    </a:lnTo>
                    <a:lnTo>
                      <a:pt x="103" y="90"/>
                    </a:lnTo>
                    <a:lnTo>
                      <a:pt x="110" y="93"/>
                    </a:lnTo>
                    <a:lnTo>
                      <a:pt x="117" y="95"/>
                    </a:lnTo>
                    <a:lnTo>
                      <a:pt x="123" y="98"/>
                    </a:lnTo>
                    <a:lnTo>
                      <a:pt x="130" y="99"/>
                    </a:lnTo>
                    <a:lnTo>
                      <a:pt x="136" y="101"/>
                    </a:lnTo>
                    <a:lnTo>
                      <a:pt x="143" y="103"/>
                    </a:lnTo>
                    <a:lnTo>
                      <a:pt x="150" y="104"/>
                    </a:lnTo>
                    <a:lnTo>
                      <a:pt x="156" y="105"/>
                    </a:lnTo>
                    <a:lnTo>
                      <a:pt x="163" y="106"/>
                    </a:lnTo>
                    <a:lnTo>
                      <a:pt x="170" y="106"/>
                    </a:lnTo>
                    <a:lnTo>
                      <a:pt x="176" y="107"/>
                    </a:lnTo>
                    <a:lnTo>
                      <a:pt x="183" y="107"/>
                    </a:lnTo>
                    <a:lnTo>
                      <a:pt x="190" y="107"/>
                    </a:lnTo>
                    <a:lnTo>
                      <a:pt x="197" y="107"/>
                    </a:lnTo>
                    <a:lnTo>
                      <a:pt x="204" y="107"/>
                    </a:lnTo>
                    <a:lnTo>
                      <a:pt x="211" y="106"/>
                    </a:lnTo>
                    <a:lnTo>
                      <a:pt x="218" y="105"/>
                    </a:lnTo>
                    <a:lnTo>
                      <a:pt x="224" y="104"/>
                    </a:lnTo>
                    <a:lnTo>
                      <a:pt x="232" y="103"/>
                    </a:lnTo>
                    <a:lnTo>
                      <a:pt x="239" y="101"/>
                    </a:lnTo>
                    <a:lnTo>
                      <a:pt x="246" y="100"/>
                    </a:lnTo>
                    <a:lnTo>
                      <a:pt x="254" y="98"/>
                    </a:lnTo>
                    <a:lnTo>
                      <a:pt x="261" y="96"/>
                    </a:lnTo>
                    <a:lnTo>
                      <a:pt x="268" y="93"/>
                    </a:lnTo>
                    <a:lnTo>
                      <a:pt x="277" y="91"/>
                    </a:lnTo>
                    <a:lnTo>
                      <a:pt x="284" y="87"/>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8" name="Freeform 1226">
                <a:extLst>
                  <a:ext uri="{FF2B5EF4-FFF2-40B4-BE49-F238E27FC236}">
                    <a16:creationId xmlns:a16="http://schemas.microsoft.com/office/drawing/2014/main" id="{BF83736A-D949-32E5-2486-3D38A6FA2C60}"/>
                  </a:ext>
                </a:extLst>
              </p:cNvPr>
              <p:cNvSpPr>
                <a:spLocks/>
              </p:cNvSpPr>
              <p:nvPr/>
            </p:nvSpPr>
            <p:spPr bwMode="auto">
              <a:xfrm>
                <a:off x="3752" y="3697"/>
                <a:ext cx="22" cy="26"/>
              </a:xfrm>
              <a:custGeom>
                <a:avLst/>
                <a:gdLst>
                  <a:gd name="T0" fmla="*/ 63 w 65"/>
                  <a:gd name="T1" fmla="*/ 0 h 78"/>
                  <a:gd name="T2" fmla="*/ 63 w 65"/>
                  <a:gd name="T3" fmla="*/ 1 h 78"/>
                  <a:gd name="T4" fmla="*/ 63 w 65"/>
                  <a:gd name="T5" fmla="*/ 8 h 78"/>
                  <a:gd name="T6" fmla="*/ 62 w 65"/>
                  <a:gd name="T7" fmla="*/ 15 h 78"/>
                  <a:gd name="T8" fmla="*/ 59 w 65"/>
                  <a:gd name="T9" fmla="*/ 22 h 78"/>
                  <a:gd name="T10" fmla="*/ 58 w 65"/>
                  <a:gd name="T11" fmla="*/ 28 h 78"/>
                  <a:gd name="T12" fmla="*/ 55 w 65"/>
                  <a:gd name="T13" fmla="*/ 35 h 78"/>
                  <a:gd name="T14" fmla="*/ 53 w 65"/>
                  <a:gd name="T15" fmla="*/ 41 h 78"/>
                  <a:gd name="T16" fmla="*/ 49 w 65"/>
                  <a:gd name="T17" fmla="*/ 47 h 78"/>
                  <a:gd name="T18" fmla="*/ 46 w 65"/>
                  <a:gd name="T19" fmla="*/ 52 h 78"/>
                  <a:gd name="T20" fmla="*/ 41 w 65"/>
                  <a:gd name="T21" fmla="*/ 58 h 78"/>
                  <a:gd name="T22" fmla="*/ 36 w 65"/>
                  <a:gd name="T23" fmla="*/ 62 h 78"/>
                  <a:gd name="T24" fmla="*/ 31 w 65"/>
                  <a:gd name="T25" fmla="*/ 66 h 78"/>
                  <a:gd name="T26" fmla="*/ 26 w 65"/>
                  <a:gd name="T27" fmla="*/ 69 h 78"/>
                  <a:gd name="T28" fmla="*/ 20 w 65"/>
                  <a:gd name="T29" fmla="*/ 72 h 78"/>
                  <a:gd name="T30" fmla="*/ 13 w 65"/>
                  <a:gd name="T31" fmla="*/ 74 h 78"/>
                  <a:gd name="T32" fmla="*/ 7 w 65"/>
                  <a:gd name="T33" fmla="*/ 76 h 78"/>
                  <a:gd name="T34" fmla="*/ 0 w 65"/>
                  <a:gd name="T35" fmla="*/ 76 h 78"/>
                  <a:gd name="T36" fmla="*/ 0 w 65"/>
                  <a:gd name="T37" fmla="*/ 78 h 78"/>
                  <a:gd name="T38" fmla="*/ 7 w 65"/>
                  <a:gd name="T39" fmla="*/ 78 h 78"/>
                  <a:gd name="T40" fmla="*/ 13 w 65"/>
                  <a:gd name="T41" fmla="*/ 77 h 78"/>
                  <a:gd name="T42" fmla="*/ 21 w 65"/>
                  <a:gd name="T43" fmla="*/ 74 h 78"/>
                  <a:gd name="T44" fmla="*/ 26 w 65"/>
                  <a:gd name="T45" fmla="*/ 71 h 78"/>
                  <a:gd name="T46" fmla="*/ 32 w 65"/>
                  <a:gd name="T47" fmla="*/ 68 h 78"/>
                  <a:gd name="T48" fmla="*/ 37 w 65"/>
                  <a:gd name="T49" fmla="*/ 64 h 78"/>
                  <a:gd name="T50" fmla="*/ 43 w 65"/>
                  <a:gd name="T51" fmla="*/ 59 h 78"/>
                  <a:gd name="T52" fmla="*/ 47 w 65"/>
                  <a:gd name="T53" fmla="*/ 53 h 78"/>
                  <a:gd name="T54" fmla="*/ 51 w 65"/>
                  <a:gd name="T55" fmla="*/ 48 h 78"/>
                  <a:gd name="T56" fmla="*/ 54 w 65"/>
                  <a:gd name="T57" fmla="*/ 42 h 78"/>
                  <a:gd name="T58" fmla="*/ 57 w 65"/>
                  <a:gd name="T59" fmla="*/ 36 h 78"/>
                  <a:gd name="T60" fmla="*/ 61 w 65"/>
                  <a:gd name="T61" fmla="*/ 29 h 78"/>
                  <a:gd name="T62" fmla="*/ 63 w 65"/>
                  <a:gd name="T63" fmla="*/ 22 h 78"/>
                  <a:gd name="T64" fmla="*/ 64 w 65"/>
                  <a:gd name="T65" fmla="*/ 15 h 78"/>
                  <a:gd name="T66" fmla="*/ 65 w 65"/>
                  <a:gd name="T67" fmla="*/ 8 h 78"/>
                  <a:gd name="T68" fmla="*/ 65 w 65"/>
                  <a:gd name="T69" fmla="*/ 1 h 78"/>
                  <a:gd name="T70" fmla="*/ 65 w 65"/>
                  <a:gd name="T71" fmla="*/ 1 h 78"/>
                  <a:gd name="T72" fmla="*/ 65 w 65"/>
                  <a:gd name="T73" fmla="*/ 1 h 78"/>
                  <a:gd name="T74" fmla="*/ 64 w 65"/>
                  <a:gd name="T75" fmla="*/ 0 h 78"/>
                  <a:gd name="T76" fmla="*/ 64 w 65"/>
                  <a:gd name="T77" fmla="*/ 0 h 78"/>
                  <a:gd name="T78" fmla="*/ 63 w 65"/>
                  <a:gd name="T79" fmla="*/ 0 h 78"/>
                  <a:gd name="T80" fmla="*/ 63 w 65"/>
                  <a:gd name="T81" fmla="*/ 1 h 78"/>
                  <a:gd name="T82" fmla="*/ 63 w 65"/>
                  <a:gd name="T8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8">
                    <a:moveTo>
                      <a:pt x="63" y="0"/>
                    </a:moveTo>
                    <a:lnTo>
                      <a:pt x="63" y="1"/>
                    </a:lnTo>
                    <a:lnTo>
                      <a:pt x="63" y="8"/>
                    </a:lnTo>
                    <a:lnTo>
                      <a:pt x="62" y="15"/>
                    </a:lnTo>
                    <a:lnTo>
                      <a:pt x="59" y="22"/>
                    </a:lnTo>
                    <a:lnTo>
                      <a:pt x="58" y="28"/>
                    </a:lnTo>
                    <a:lnTo>
                      <a:pt x="55" y="35"/>
                    </a:lnTo>
                    <a:lnTo>
                      <a:pt x="53" y="41"/>
                    </a:lnTo>
                    <a:lnTo>
                      <a:pt x="49" y="47"/>
                    </a:lnTo>
                    <a:lnTo>
                      <a:pt x="46" y="52"/>
                    </a:lnTo>
                    <a:lnTo>
                      <a:pt x="41" y="58"/>
                    </a:lnTo>
                    <a:lnTo>
                      <a:pt x="36" y="62"/>
                    </a:lnTo>
                    <a:lnTo>
                      <a:pt x="31" y="66"/>
                    </a:lnTo>
                    <a:lnTo>
                      <a:pt x="26" y="69"/>
                    </a:lnTo>
                    <a:lnTo>
                      <a:pt x="20" y="72"/>
                    </a:lnTo>
                    <a:lnTo>
                      <a:pt x="13" y="74"/>
                    </a:lnTo>
                    <a:lnTo>
                      <a:pt x="7" y="76"/>
                    </a:lnTo>
                    <a:lnTo>
                      <a:pt x="0" y="76"/>
                    </a:lnTo>
                    <a:lnTo>
                      <a:pt x="0" y="78"/>
                    </a:lnTo>
                    <a:lnTo>
                      <a:pt x="7" y="78"/>
                    </a:lnTo>
                    <a:lnTo>
                      <a:pt x="13" y="77"/>
                    </a:lnTo>
                    <a:lnTo>
                      <a:pt x="21" y="74"/>
                    </a:lnTo>
                    <a:lnTo>
                      <a:pt x="26" y="71"/>
                    </a:lnTo>
                    <a:lnTo>
                      <a:pt x="32" y="68"/>
                    </a:lnTo>
                    <a:lnTo>
                      <a:pt x="37" y="64"/>
                    </a:lnTo>
                    <a:lnTo>
                      <a:pt x="43" y="59"/>
                    </a:lnTo>
                    <a:lnTo>
                      <a:pt x="47" y="53"/>
                    </a:lnTo>
                    <a:lnTo>
                      <a:pt x="51" y="48"/>
                    </a:lnTo>
                    <a:lnTo>
                      <a:pt x="54" y="42"/>
                    </a:lnTo>
                    <a:lnTo>
                      <a:pt x="57" y="36"/>
                    </a:lnTo>
                    <a:lnTo>
                      <a:pt x="61" y="29"/>
                    </a:lnTo>
                    <a:lnTo>
                      <a:pt x="63" y="22"/>
                    </a:lnTo>
                    <a:lnTo>
                      <a:pt x="64" y="15"/>
                    </a:lnTo>
                    <a:lnTo>
                      <a:pt x="65" y="8"/>
                    </a:lnTo>
                    <a:lnTo>
                      <a:pt x="65" y="1"/>
                    </a:lnTo>
                    <a:lnTo>
                      <a:pt x="65" y="1"/>
                    </a:lnTo>
                    <a:lnTo>
                      <a:pt x="65" y="1"/>
                    </a:lnTo>
                    <a:lnTo>
                      <a:pt x="64" y="0"/>
                    </a:lnTo>
                    <a:lnTo>
                      <a:pt x="64" y="0"/>
                    </a:lnTo>
                    <a:lnTo>
                      <a:pt x="63" y="0"/>
                    </a:lnTo>
                    <a:lnTo>
                      <a:pt x="63" y="1"/>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9" name="Freeform 1227">
                <a:extLst>
                  <a:ext uri="{FF2B5EF4-FFF2-40B4-BE49-F238E27FC236}">
                    <a16:creationId xmlns:a16="http://schemas.microsoft.com/office/drawing/2014/main" id="{25736ABB-A5AF-D907-4F2B-F863E3CA81D2}"/>
                  </a:ext>
                </a:extLst>
              </p:cNvPr>
              <p:cNvSpPr>
                <a:spLocks/>
              </p:cNvSpPr>
              <p:nvPr/>
            </p:nvSpPr>
            <p:spPr bwMode="auto">
              <a:xfrm>
                <a:off x="3773" y="3652"/>
                <a:ext cx="8" cy="45"/>
              </a:xfrm>
              <a:custGeom>
                <a:avLst/>
                <a:gdLst>
                  <a:gd name="T0" fmla="*/ 12 w 25"/>
                  <a:gd name="T1" fmla="*/ 0 h 135"/>
                  <a:gd name="T2" fmla="*/ 12 w 25"/>
                  <a:gd name="T3" fmla="*/ 1 h 135"/>
                  <a:gd name="T4" fmla="*/ 14 w 25"/>
                  <a:gd name="T5" fmla="*/ 12 h 135"/>
                  <a:gd name="T6" fmla="*/ 16 w 25"/>
                  <a:gd name="T7" fmla="*/ 21 h 135"/>
                  <a:gd name="T8" fmla="*/ 19 w 25"/>
                  <a:gd name="T9" fmla="*/ 31 h 135"/>
                  <a:gd name="T10" fmla="*/ 21 w 25"/>
                  <a:gd name="T11" fmla="*/ 40 h 135"/>
                  <a:gd name="T12" fmla="*/ 22 w 25"/>
                  <a:gd name="T13" fmla="*/ 49 h 135"/>
                  <a:gd name="T14" fmla="*/ 23 w 25"/>
                  <a:gd name="T15" fmla="*/ 58 h 135"/>
                  <a:gd name="T16" fmla="*/ 23 w 25"/>
                  <a:gd name="T17" fmla="*/ 67 h 135"/>
                  <a:gd name="T18" fmla="*/ 23 w 25"/>
                  <a:gd name="T19" fmla="*/ 75 h 135"/>
                  <a:gd name="T20" fmla="*/ 22 w 25"/>
                  <a:gd name="T21" fmla="*/ 82 h 135"/>
                  <a:gd name="T22" fmla="*/ 21 w 25"/>
                  <a:gd name="T23" fmla="*/ 91 h 135"/>
                  <a:gd name="T24" fmla="*/ 19 w 25"/>
                  <a:gd name="T25" fmla="*/ 98 h 135"/>
                  <a:gd name="T26" fmla="*/ 16 w 25"/>
                  <a:gd name="T27" fmla="*/ 105 h 135"/>
                  <a:gd name="T28" fmla="*/ 13 w 25"/>
                  <a:gd name="T29" fmla="*/ 113 h 135"/>
                  <a:gd name="T30" fmla="*/ 10 w 25"/>
                  <a:gd name="T31" fmla="*/ 120 h 135"/>
                  <a:gd name="T32" fmla="*/ 5 w 25"/>
                  <a:gd name="T33" fmla="*/ 126 h 135"/>
                  <a:gd name="T34" fmla="*/ 0 w 25"/>
                  <a:gd name="T35" fmla="*/ 134 h 135"/>
                  <a:gd name="T36" fmla="*/ 2 w 25"/>
                  <a:gd name="T37" fmla="*/ 135 h 135"/>
                  <a:gd name="T38" fmla="*/ 7 w 25"/>
                  <a:gd name="T39" fmla="*/ 129 h 135"/>
                  <a:gd name="T40" fmla="*/ 11 w 25"/>
                  <a:gd name="T41" fmla="*/ 121 h 135"/>
                  <a:gd name="T42" fmla="*/ 15 w 25"/>
                  <a:gd name="T43" fmla="*/ 114 h 135"/>
                  <a:gd name="T44" fmla="*/ 19 w 25"/>
                  <a:gd name="T45" fmla="*/ 106 h 135"/>
                  <a:gd name="T46" fmla="*/ 21 w 25"/>
                  <a:gd name="T47" fmla="*/ 99 h 135"/>
                  <a:gd name="T48" fmla="*/ 23 w 25"/>
                  <a:gd name="T49" fmla="*/ 91 h 135"/>
                  <a:gd name="T50" fmla="*/ 24 w 25"/>
                  <a:gd name="T51" fmla="*/ 83 h 135"/>
                  <a:gd name="T52" fmla="*/ 25 w 25"/>
                  <a:gd name="T53" fmla="*/ 75 h 135"/>
                  <a:gd name="T54" fmla="*/ 25 w 25"/>
                  <a:gd name="T55" fmla="*/ 67 h 135"/>
                  <a:gd name="T56" fmla="*/ 25 w 25"/>
                  <a:gd name="T57" fmla="*/ 58 h 135"/>
                  <a:gd name="T58" fmla="*/ 24 w 25"/>
                  <a:gd name="T59" fmla="*/ 49 h 135"/>
                  <a:gd name="T60" fmla="*/ 23 w 25"/>
                  <a:gd name="T61" fmla="*/ 39 h 135"/>
                  <a:gd name="T62" fmla="*/ 21 w 25"/>
                  <a:gd name="T63" fmla="*/ 31 h 135"/>
                  <a:gd name="T64" fmla="*/ 20 w 25"/>
                  <a:gd name="T65" fmla="*/ 21 h 135"/>
                  <a:gd name="T66" fmla="*/ 16 w 25"/>
                  <a:gd name="T67" fmla="*/ 11 h 135"/>
                  <a:gd name="T68" fmla="*/ 14 w 25"/>
                  <a:gd name="T69" fmla="*/ 1 h 135"/>
                  <a:gd name="T70" fmla="*/ 13 w 25"/>
                  <a:gd name="T71" fmla="*/ 2 h 135"/>
                  <a:gd name="T72" fmla="*/ 14 w 25"/>
                  <a:gd name="T73" fmla="*/ 1 h 135"/>
                  <a:gd name="T74" fmla="*/ 13 w 25"/>
                  <a:gd name="T75" fmla="*/ 0 h 135"/>
                  <a:gd name="T76" fmla="*/ 12 w 25"/>
                  <a:gd name="T77" fmla="*/ 0 h 135"/>
                  <a:gd name="T78" fmla="*/ 12 w 25"/>
                  <a:gd name="T79" fmla="*/ 0 h 135"/>
                  <a:gd name="T80" fmla="*/ 12 w 25"/>
                  <a:gd name="T81" fmla="*/ 1 h 135"/>
                  <a:gd name="T82" fmla="*/ 12 w 25"/>
                  <a:gd name="T8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35">
                    <a:moveTo>
                      <a:pt x="12" y="0"/>
                    </a:moveTo>
                    <a:lnTo>
                      <a:pt x="12" y="1"/>
                    </a:lnTo>
                    <a:lnTo>
                      <a:pt x="14" y="12"/>
                    </a:lnTo>
                    <a:lnTo>
                      <a:pt x="16" y="21"/>
                    </a:lnTo>
                    <a:lnTo>
                      <a:pt x="19" y="31"/>
                    </a:lnTo>
                    <a:lnTo>
                      <a:pt x="21" y="40"/>
                    </a:lnTo>
                    <a:lnTo>
                      <a:pt x="22" y="49"/>
                    </a:lnTo>
                    <a:lnTo>
                      <a:pt x="23" y="58"/>
                    </a:lnTo>
                    <a:lnTo>
                      <a:pt x="23" y="67"/>
                    </a:lnTo>
                    <a:lnTo>
                      <a:pt x="23" y="75"/>
                    </a:lnTo>
                    <a:lnTo>
                      <a:pt x="22" y="82"/>
                    </a:lnTo>
                    <a:lnTo>
                      <a:pt x="21" y="91"/>
                    </a:lnTo>
                    <a:lnTo>
                      <a:pt x="19" y="98"/>
                    </a:lnTo>
                    <a:lnTo>
                      <a:pt x="16" y="105"/>
                    </a:lnTo>
                    <a:lnTo>
                      <a:pt x="13" y="113"/>
                    </a:lnTo>
                    <a:lnTo>
                      <a:pt x="10" y="120"/>
                    </a:lnTo>
                    <a:lnTo>
                      <a:pt x="5" y="126"/>
                    </a:lnTo>
                    <a:lnTo>
                      <a:pt x="0" y="134"/>
                    </a:lnTo>
                    <a:lnTo>
                      <a:pt x="2" y="135"/>
                    </a:lnTo>
                    <a:lnTo>
                      <a:pt x="7" y="129"/>
                    </a:lnTo>
                    <a:lnTo>
                      <a:pt x="11" y="121"/>
                    </a:lnTo>
                    <a:lnTo>
                      <a:pt x="15" y="114"/>
                    </a:lnTo>
                    <a:lnTo>
                      <a:pt x="19" y="106"/>
                    </a:lnTo>
                    <a:lnTo>
                      <a:pt x="21" y="99"/>
                    </a:lnTo>
                    <a:lnTo>
                      <a:pt x="23" y="91"/>
                    </a:lnTo>
                    <a:lnTo>
                      <a:pt x="24" y="83"/>
                    </a:lnTo>
                    <a:lnTo>
                      <a:pt x="25" y="75"/>
                    </a:lnTo>
                    <a:lnTo>
                      <a:pt x="25" y="67"/>
                    </a:lnTo>
                    <a:lnTo>
                      <a:pt x="25" y="58"/>
                    </a:lnTo>
                    <a:lnTo>
                      <a:pt x="24" y="49"/>
                    </a:lnTo>
                    <a:lnTo>
                      <a:pt x="23" y="39"/>
                    </a:lnTo>
                    <a:lnTo>
                      <a:pt x="21" y="31"/>
                    </a:lnTo>
                    <a:lnTo>
                      <a:pt x="20" y="21"/>
                    </a:lnTo>
                    <a:lnTo>
                      <a:pt x="16" y="11"/>
                    </a:lnTo>
                    <a:lnTo>
                      <a:pt x="14" y="1"/>
                    </a:lnTo>
                    <a:lnTo>
                      <a:pt x="13" y="2"/>
                    </a:lnTo>
                    <a:lnTo>
                      <a:pt x="14" y="1"/>
                    </a:lnTo>
                    <a:lnTo>
                      <a:pt x="13" y="0"/>
                    </a:lnTo>
                    <a:lnTo>
                      <a:pt x="12" y="0"/>
                    </a:lnTo>
                    <a:lnTo>
                      <a:pt x="12" y="0"/>
                    </a:lnTo>
                    <a:lnTo>
                      <a:pt x="12"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0" name="Freeform 1228">
                <a:extLst>
                  <a:ext uri="{FF2B5EF4-FFF2-40B4-BE49-F238E27FC236}">
                    <a16:creationId xmlns:a16="http://schemas.microsoft.com/office/drawing/2014/main" id="{3F0A9DCF-4777-56DF-674E-F6586C7A3FE5}"/>
                  </a:ext>
                </a:extLst>
              </p:cNvPr>
              <p:cNvSpPr>
                <a:spLocks/>
              </p:cNvSpPr>
              <p:nvPr/>
            </p:nvSpPr>
            <p:spPr bwMode="auto">
              <a:xfrm>
                <a:off x="3775" y="3619"/>
                <a:ext cx="8" cy="34"/>
              </a:xfrm>
              <a:custGeom>
                <a:avLst/>
                <a:gdLst>
                  <a:gd name="T0" fmla="*/ 0 w 25"/>
                  <a:gd name="T1" fmla="*/ 2 h 101"/>
                  <a:gd name="T2" fmla="*/ 0 w 25"/>
                  <a:gd name="T3" fmla="*/ 3 h 101"/>
                  <a:gd name="T4" fmla="*/ 4 w 25"/>
                  <a:gd name="T5" fmla="*/ 6 h 101"/>
                  <a:gd name="T6" fmla="*/ 8 w 25"/>
                  <a:gd name="T7" fmla="*/ 11 h 101"/>
                  <a:gd name="T8" fmla="*/ 13 w 25"/>
                  <a:gd name="T9" fmla="*/ 16 h 101"/>
                  <a:gd name="T10" fmla="*/ 15 w 25"/>
                  <a:gd name="T11" fmla="*/ 23 h 101"/>
                  <a:gd name="T12" fmla="*/ 18 w 25"/>
                  <a:gd name="T13" fmla="*/ 30 h 101"/>
                  <a:gd name="T14" fmla="*/ 20 w 25"/>
                  <a:gd name="T15" fmla="*/ 36 h 101"/>
                  <a:gd name="T16" fmla="*/ 22 w 25"/>
                  <a:gd name="T17" fmla="*/ 45 h 101"/>
                  <a:gd name="T18" fmla="*/ 23 w 25"/>
                  <a:gd name="T19" fmla="*/ 52 h 101"/>
                  <a:gd name="T20" fmla="*/ 23 w 25"/>
                  <a:gd name="T21" fmla="*/ 59 h 101"/>
                  <a:gd name="T22" fmla="*/ 23 w 25"/>
                  <a:gd name="T23" fmla="*/ 67 h 101"/>
                  <a:gd name="T24" fmla="*/ 23 w 25"/>
                  <a:gd name="T25" fmla="*/ 73 h 101"/>
                  <a:gd name="T26" fmla="*/ 21 w 25"/>
                  <a:gd name="T27" fmla="*/ 80 h 101"/>
                  <a:gd name="T28" fmla="*/ 19 w 25"/>
                  <a:gd name="T29" fmla="*/ 87 h 101"/>
                  <a:gd name="T30" fmla="*/ 16 w 25"/>
                  <a:gd name="T31" fmla="*/ 92 h 101"/>
                  <a:gd name="T32" fmla="*/ 12 w 25"/>
                  <a:gd name="T33" fmla="*/ 96 h 101"/>
                  <a:gd name="T34" fmla="*/ 6 w 25"/>
                  <a:gd name="T35" fmla="*/ 100 h 101"/>
                  <a:gd name="T36" fmla="*/ 7 w 25"/>
                  <a:gd name="T37" fmla="*/ 101 h 101"/>
                  <a:gd name="T38" fmla="*/ 13 w 25"/>
                  <a:gd name="T39" fmla="*/ 98 h 101"/>
                  <a:gd name="T40" fmla="*/ 17 w 25"/>
                  <a:gd name="T41" fmla="*/ 93 h 101"/>
                  <a:gd name="T42" fmla="*/ 20 w 25"/>
                  <a:gd name="T43" fmla="*/ 88 h 101"/>
                  <a:gd name="T44" fmla="*/ 23 w 25"/>
                  <a:gd name="T45" fmla="*/ 80 h 101"/>
                  <a:gd name="T46" fmla="*/ 24 w 25"/>
                  <a:gd name="T47" fmla="*/ 74 h 101"/>
                  <a:gd name="T48" fmla="*/ 25 w 25"/>
                  <a:gd name="T49" fmla="*/ 67 h 101"/>
                  <a:gd name="T50" fmla="*/ 25 w 25"/>
                  <a:gd name="T51" fmla="*/ 59 h 101"/>
                  <a:gd name="T52" fmla="*/ 25 w 25"/>
                  <a:gd name="T53" fmla="*/ 51 h 101"/>
                  <a:gd name="T54" fmla="*/ 24 w 25"/>
                  <a:gd name="T55" fmla="*/ 44 h 101"/>
                  <a:gd name="T56" fmla="*/ 22 w 25"/>
                  <a:gd name="T57" fmla="*/ 36 h 101"/>
                  <a:gd name="T58" fmla="*/ 20 w 25"/>
                  <a:gd name="T59" fmla="*/ 29 h 101"/>
                  <a:gd name="T60" fmla="*/ 17 w 25"/>
                  <a:gd name="T61" fmla="*/ 22 h 101"/>
                  <a:gd name="T62" fmla="*/ 14 w 25"/>
                  <a:gd name="T63" fmla="*/ 15 h 101"/>
                  <a:gd name="T64" fmla="*/ 10 w 25"/>
                  <a:gd name="T65" fmla="*/ 10 h 101"/>
                  <a:gd name="T66" fmla="*/ 6 w 25"/>
                  <a:gd name="T67" fmla="*/ 5 h 101"/>
                  <a:gd name="T68" fmla="*/ 1 w 25"/>
                  <a:gd name="T69" fmla="*/ 0 h 101"/>
                  <a:gd name="T70" fmla="*/ 2 w 25"/>
                  <a:gd name="T71" fmla="*/ 2 h 101"/>
                  <a:gd name="T72" fmla="*/ 1 w 25"/>
                  <a:gd name="T73" fmla="*/ 0 h 101"/>
                  <a:gd name="T74" fmla="*/ 1 w 25"/>
                  <a:gd name="T75" fmla="*/ 0 h 101"/>
                  <a:gd name="T76" fmla="*/ 0 w 25"/>
                  <a:gd name="T77" fmla="*/ 0 h 101"/>
                  <a:gd name="T78" fmla="*/ 0 w 25"/>
                  <a:gd name="T79" fmla="*/ 2 h 101"/>
                  <a:gd name="T80" fmla="*/ 0 w 25"/>
                  <a:gd name="T81" fmla="*/ 3 h 101"/>
                  <a:gd name="T82" fmla="*/ 0 w 25"/>
                  <a:gd name="T83"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101">
                    <a:moveTo>
                      <a:pt x="0" y="2"/>
                    </a:moveTo>
                    <a:lnTo>
                      <a:pt x="0" y="3"/>
                    </a:lnTo>
                    <a:lnTo>
                      <a:pt x="4" y="6"/>
                    </a:lnTo>
                    <a:lnTo>
                      <a:pt x="8" y="11"/>
                    </a:lnTo>
                    <a:lnTo>
                      <a:pt x="13" y="16"/>
                    </a:lnTo>
                    <a:lnTo>
                      <a:pt x="15" y="23"/>
                    </a:lnTo>
                    <a:lnTo>
                      <a:pt x="18" y="30"/>
                    </a:lnTo>
                    <a:lnTo>
                      <a:pt x="20" y="36"/>
                    </a:lnTo>
                    <a:lnTo>
                      <a:pt x="22" y="45"/>
                    </a:lnTo>
                    <a:lnTo>
                      <a:pt x="23" y="52"/>
                    </a:lnTo>
                    <a:lnTo>
                      <a:pt x="23" y="59"/>
                    </a:lnTo>
                    <a:lnTo>
                      <a:pt x="23" y="67"/>
                    </a:lnTo>
                    <a:lnTo>
                      <a:pt x="23" y="73"/>
                    </a:lnTo>
                    <a:lnTo>
                      <a:pt x="21" y="80"/>
                    </a:lnTo>
                    <a:lnTo>
                      <a:pt x="19" y="87"/>
                    </a:lnTo>
                    <a:lnTo>
                      <a:pt x="16" y="92"/>
                    </a:lnTo>
                    <a:lnTo>
                      <a:pt x="12" y="96"/>
                    </a:lnTo>
                    <a:lnTo>
                      <a:pt x="6" y="100"/>
                    </a:lnTo>
                    <a:lnTo>
                      <a:pt x="7" y="101"/>
                    </a:lnTo>
                    <a:lnTo>
                      <a:pt x="13" y="98"/>
                    </a:lnTo>
                    <a:lnTo>
                      <a:pt x="17" y="93"/>
                    </a:lnTo>
                    <a:lnTo>
                      <a:pt x="20" y="88"/>
                    </a:lnTo>
                    <a:lnTo>
                      <a:pt x="23" y="80"/>
                    </a:lnTo>
                    <a:lnTo>
                      <a:pt x="24" y="74"/>
                    </a:lnTo>
                    <a:lnTo>
                      <a:pt x="25" y="67"/>
                    </a:lnTo>
                    <a:lnTo>
                      <a:pt x="25" y="59"/>
                    </a:lnTo>
                    <a:lnTo>
                      <a:pt x="25" y="51"/>
                    </a:lnTo>
                    <a:lnTo>
                      <a:pt x="24" y="44"/>
                    </a:lnTo>
                    <a:lnTo>
                      <a:pt x="22" y="36"/>
                    </a:lnTo>
                    <a:lnTo>
                      <a:pt x="20" y="29"/>
                    </a:lnTo>
                    <a:lnTo>
                      <a:pt x="17" y="22"/>
                    </a:lnTo>
                    <a:lnTo>
                      <a:pt x="14" y="15"/>
                    </a:lnTo>
                    <a:lnTo>
                      <a:pt x="10" y="10"/>
                    </a:lnTo>
                    <a:lnTo>
                      <a:pt x="6" y="5"/>
                    </a:lnTo>
                    <a:lnTo>
                      <a:pt x="1" y="0"/>
                    </a:lnTo>
                    <a:lnTo>
                      <a:pt x="2" y="2"/>
                    </a:lnTo>
                    <a:lnTo>
                      <a:pt x="1" y="0"/>
                    </a:lnTo>
                    <a:lnTo>
                      <a:pt x="1" y="0"/>
                    </a:lnTo>
                    <a:lnTo>
                      <a:pt x="0" y="0"/>
                    </a:lnTo>
                    <a:lnTo>
                      <a:pt x="0" y="2"/>
                    </a:lnTo>
                    <a:lnTo>
                      <a:pt x="0" y="3"/>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1" name="Freeform 1229">
                <a:extLst>
                  <a:ext uri="{FF2B5EF4-FFF2-40B4-BE49-F238E27FC236}">
                    <a16:creationId xmlns:a16="http://schemas.microsoft.com/office/drawing/2014/main" id="{0455EB5B-0F7B-59D1-D75D-AF7BDFC5F7E1}"/>
                  </a:ext>
                </a:extLst>
              </p:cNvPr>
              <p:cNvSpPr>
                <a:spLocks/>
              </p:cNvSpPr>
              <p:nvPr/>
            </p:nvSpPr>
            <p:spPr bwMode="auto">
              <a:xfrm>
                <a:off x="3741" y="3559"/>
                <a:ext cx="35" cy="61"/>
              </a:xfrm>
              <a:custGeom>
                <a:avLst/>
                <a:gdLst>
                  <a:gd name="T0" fmla="*/ 0 w 103"/>
                  <a:gd name="T1" fmla="*/ 1 h 184"/>
                  <a:gd name="T2" fmla="*/ 11 w 103"/>
                  <a:gd name="T3" fmla="*/ 11 h 184"/>
                  <a:gd name="T4" fmla="*/ 20 w 103"/>
                  <a:gd name="T5" fmla="*/ 22 h 184"/>
                  <a:gd name="T6" fmla="*/ 30 w 103"/>
                  <a:gd name="T7" fmla="*/ 31 h 184"/>
                  <a:gd name="T8" fmla="*/ 39 w 103"/>
                  <a:gd name="T9" fmla="*/ 43 h 184"/>
                  <a:gd name="T10" fmla="*/ 48 w 103"/>
                  <a:gd name="T11" fmla="*/ 53 h 184"/>
                  <a:gd name="T12" fmla="*/ 57 w 103"/>
                  <a:gd name="T13" fmla="*/ 65 h 184"/>
                  <a:gd name="T14" fmla="*/ 64 w 103"/>
                  <a:gd name="T15" fmla="*/ 75 h 184"/>
                  <a:gd name="T16" fmla="*/ 71 w 103"/>
                  <a:gd name="T17" fmla="*/ 87 h 184"/>
                  <a:gd name="T18" fmla="*/ 78 w 103"/>
                  <a:gd name="T19" fmla="*/ 98 h 184"/>
                  <a:gd name="T20" fmla="*/ 84 w 103"/>
                  <a:gd name="T21" fmla="*/ 110 h 184"/>
                  <a:gd name="T22" fmla="*/ 88 w 103"/>
                  <a:gd name="T23" fmla="*/ 122 h 184"/>
                  <a:gd name="T24" fmla="*/ 93 w 103"/>
                  <a:gd name="T25" fmla="*/ 134 h 184"/>
                  <a:gd name="T26" fmla="*/ 97 w 103"/>
                  <a:gd name="T27" fmla="*/ 146 h 184"/>
                  <a:gd name="T28" fmla="*/ 99 w 103"/>
                  <a:gd name="T29" fmla="*/ 158 h 184"/>
                  <a:gd name="T30" fmla="*/ 101 w 103"/>
                  <a:gd name="T31" fmla="*/ 171 h 184"/>
                  <a:gd name="T32" fmla="*/ 101 w 103"/>
                  <a:gd name="T33" fmla="*/ 184 h 184"/>
                  <a:gd name="T34" fmla="*/ 103 w 103"/>
                  <a:gd name="T35" fmla="*/ 177 h 184"/>
                  <a:gd name="T36" fmla="*/ 102 w 103"/>
                  <a:gd name="T37" fmla="*/ 164 h 184"/>
                  <a:gd name="T38" fmla="*/ 100 w 103"/>
                  <a:gd name="T39" fmla="*/ 152 h 184"/>
                  <a:gd name="T40" fmla="*/ 97 w 103"/>
                  <a:gd name="T41" fmla="*/ 139 h 184"/>
                  <a:gd name="T42" fmla="*/ 94 w 103"/>
                  <a:gd name="T43" fmla="*/ 127 h 184"/>
                  <a:gd name="T44" fmla="*/ 88 w 103"/>
                  <a:gd name="T45" fmla="*/ 115 h 184"/>
                  <a:gd name="T46" fmla="*/ 83 w 103"/>
                  <a:gd name="T47" fmla="*/ 104 h 184"/>
                  <a:gd name="T48" fmla="*/ 77 w 103"/>
                  <a:gd name="T49" fmla="*/ 91 h 184"/>
                  <a:gd name="T50" fmla="*/ 69 w 103"/>
                  <a:gd name="T51" fmla="*/ 79 h 184"/>
                  <a:gd name="T52" fmla="*/ 62 w 103"/>
                  <a:gd name="T53" fmla="*/ 69 h 184"/>
                  <a:gd name="T54" fmla="*/ 54 w 103"/>
                  <a:gd name="T55" fmla="*/ 57 h 184"/>
                  <a:gd name="T56" fmla="*/ 45 w 103"/>
                  <a:gd name="T57" fmla="*/ 47 h 184"/>
                  <a:gd name="T58" fmla="*/ 37 w 103"/>
                  <a:gd name="T59" fmla="*/ 35 h 184"/>
                  <a:gd name="T60" fmla="*/ 26 w 103"/>
                  <a:gd name="T61" fmla="*/ 25 h 184"/>
                  <a:gd name="T62" fmla="*/ 17 w 103"/>
                  <a:gd name="T63" fmla="*/ 14 h 184"/>
                  <a:gd name="T64" fmla="*/ 6 w 103"/>
                  <a:gd name="T65" fmla="*/ 5 h 184"/>
                  <a:gd name="T66" fmla="*/ 2 w 103"/>
                  <a:gd name="T67" fmla="*/ 0 h 184"/>
                  <a:gd name="T68" fmla="*/ 1 w 103"/>
                  <a:gd name="T69" fmla="*/ 0 h 184"/>
                  <a:gd name="T70" fmla="*/ 0 w 103"/>
                  <a:gd name="T71" fmla="*/ 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3" h="184">
                    <a:moveTo>
                      <a:pt x="0" y="1"/>
                    </a:moveTo>
                    <a:lnTo>
                      <a:pt x="0" y="1"/>
                    </a:lnTo>
                    <a:lnTo>
                      <a:pt x="5" y="6"/>
                    </a:lnTo>
                    <a:lnTo>
                      <a:pt x="11" y="11"/>
                    </a:lnTo>
                    <a:lnTo>
                      <a:pt x="16" y="16"/>
                    </a:lnTo>
                    <a:lnTo>
                      <a:pt x="20" y="22"/>
                    </a:lnTo>
                    <a:lnTo>
                      <a:pt x="25" y="26"/>
                    </a:lnTo>
                    <a:lnTo>
                      <a:pt x="30" y="31"/>
                    </a:lnTo>
                    <a:lnTo>
                      <a:pt x="35" y="36"/>
                    </a:lnTo>
                    <a:lnTo>
                      <a:pt x="39" y="43"/>
                    </a:lnTo>
                    <a:lnTo>
                      <a:pt x="44" y="48"/>
                    </a:lnTo>
                    <a:lnTo>
                      <a:pt x="48" y="53"/>
                    </a:lnTo>
                    <a:lnTo>
                      <a:pt x="53" y="58"/>
                    </a:lnTo>
                    <a:lnTo>
                      <a:pt x="57" y="65"/>
                    </a:lnTo>
                    <a:lnTo>
                      <a:pt x="60" y="70"/>
                    </a:lnTo>
                    <a:lnTo>
                      <a:pt x="64" y="75"/>
                    </a:lnTo>
                    <a:lnTo>
                      <a:pt x="68" y="82"/>
                    </a:lnTo>
                    <a:lnTo>
                      <a:pt x="71" y="87"/>
                    </a:lnTo>
                    <a:lnTo>
                      <a:pt x="75" y="92"/>
                    </a:lnTo>
                    <a:lnTo>
                      <a:pt x="78" y="98"/>
                    </a:lnTo>
                    <a:lnTo>
                      <a:pt x="81" y="104"/>
                    </a:lnTo>
                    <a:lnTo>
                      <a:pt x="84" y="110"/>
                    </a:lnTo>
                    <a:lnTo>
                      <a:pt x="86" y="116"/>
                    </a:lnTo>
                    <a:lnTo>
                      <a:pt x="88" y="122"/>
                    </a:lnTo>
                    <a:lnTo>
                      <a:pt x="91" y="128"/>
                    </a:lnTo>
                    <a:lnTo>
                      <a:pt x="93" y="134"/>
                    </a:lnTo>
                    <a:lnTo>
                      <a:pt x="95" y="140"/>
                    </a:lnTo>
                    <a:lnTo>
                      <a:pt x="97" y="146"/>
                    </a:lnTo>
                    <a:lnTo>
                      <a:pt x="98" y="152"/>
                    </a:lnTo>
                    <a:lnTo>
                      <a:pt x="99" y="158"/>
                    </a:lnTo>
                    <a:lnTo>
                      <a:pt x="100" y="165"/>
                    </a:lnTo>
                    <a:lnTo>
                      <a:pt x="101" y="171"/>
                    </a:lnTo>
                    <a:lnTo>
                      <a:pt x="101" y="177"/>
                    </a:lnTo>
                    <a:lnTo>
                      <a:pt x="101" y="184"/>
                    </a:lnTo>
                    <a:lnTo>
                      <a:pt x="103" y="184"/>
                    </a:lnTo>
                    <a:lnTo>
                      <a:pt x="103" y="177"/>
                    </a:lnTo>
                    <a:lnTo>
                      <a:pt x="103" y="171"/>
                    </a:lnTo>
                    <a:lnTo>
                      <a:pt x="102" y="164"/>
                    </a:lnTo>
                    <a:lnTo>
                      <a:pt x="101" y="158"/>
                    </a:lnTo>
                    <a:lnTo>
                      <a:pt x="100" y="152"/>
                    </a:lnTo>
                    <a:lnTo>
                      <a:pt x="99" y="146"/>
                    </a:lnTo>
                    <a:lnTo>
                      <a:pt x="97" y="139"/>
                    </a:lnTo>
                    <a:lnTo>
                      <a:pt x="96" y="133"/>
                    </a:lnTo>
                    <a:lnTo>
                      <a:pt x="94" y="127"/>
                    </a:lnTo>
                    <a:lnTo>
                      <a:pt x="90" y="122"/>
                    </a:lnTo>
                    <a:lnTo>
                      <a:pt x="88" y="115"/>
                    </a:lnTo>
                    <a:lnTo>
                      <a:pt x="86" y="109"/>
                    </a:lnTo>
                    <a:lnTo>
                      <a:pt x="83" y="104"/>
                    </a:lnTo>
                    <a:lnTo>
                      <a:pt x="80" y="97"/>
                    </a:lnTo>
                    <a:lnTo>
                      <a:pt x="77" y="91"/>
                    </a:lnTo>
                    <a:lnTo>
                      <a:pt x="73" y="86"/>
                    </a:lnTo>
                    <a:lnTo>
                      <a:pt x="69" y="79"/>
                    </a:lnTo>
                    <a:lnTo>
                      <a:pt x="66" y="74"/>
                    </a:lnTo>
                    <a:lnTo>
                      <a:pt x="62" y="69"/>
                    </a:lnTo>
                    <a:lnTo>
                      <a:pt x="58" y="63"/>
                    </a:lnTo>
                    <a:lnTo>
                      <a:pt x="54" y="57"/>
                    </a:lnTo>
                    <a:lnTo>
                      <a:pt x="49" y="52"/>
                    </a:lnTo>
                    <a:lnTo>
                      <a:pt x="45" y="47"/>
                    </a:lnTo>
                    <a:lnTo>
                      <a:pt x="41" y="41"/>
                    </a:lnTo>
                    <a:lnTo>
                      <a:pt x="37" y="35"/>
                    </a:lnTo>
                    <a:lnTo>
                      <a:pt x="32" y="30"/>
                    </a:lnTo>
                    <a:lnTo>
                      <a:pt x="26" y="25"/>
                    </a:lnTo>
                    <a:lnTo>
                      <a:pt x="22" y="20"/>
                    </a:lnTo>
                    <a:lnTo>
                      <a:pt x="17" y="14"/>
                    </a:lnTo>
                    <a:lnTo>
                      <a:pt x="12" y="9"/>
                    </a:lnTo>
                    <a:lnTo>
                      <a:pt x="6" y="5"/>
                    </a:lnTo>
                    <a:lnTo>
                      <a:pt x="1" y="0"/>
                    </a:lnTo>
                    <a:lnTo>
                      <a:pt x="2" y="0"/>
                    </a:lnTo>
                    <a:lnTo>
                      <a:pt x="1" y="0"/>
                    </a:lnTo>
                    <a:lnTo>
                      <a:pt x="1" y="0"/>
                    </a:lnTo>
                    <a:lnTo>
                      <a:pt x="0" y="0"/>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2" name="Freeform 1230">
                <a:extLst>
                  <a:ext uri="{FF2B5EF4-FFF2-40B4-BE49-F238E27FC236}">
                    <a16:creationId xmlns:a16="http://schemas.microsoft.com/office/drawing/2014/main" id="{9B61199B-12D3-FC57-DE58-5BD4A1B46C78}"/>
                  </a:ext>
                </a:extLst>
              </p:cNvPr>
              <p:cNvSpPr>
                <a:spLocks/>
              </p:cNvSpPr>
              <p:nvPr/>
            </p:nvSpPr>
            <p:spPr bwMode="auto">
              <a:xfrm>
                <a:off x="3683" y="3522"/>
                <a:ext cx="58" cy="37"/>
              </a:xfrm>
              <a:custGeom>
                <a:avLst/>
                <a:gdLst>
                  <a:gd name="T0" fmla="*/ 0 w 175"/>
                  <a:gd name="T1" fmla="*/ 2 h 112"/>
                  <a:gd name="T2" fmla="*/ 10 w 175"/>
                  <a:gd name="T3" fmla="*/ 2 h 112"/>
                  <a:gd name="T4" fmla="*/ 20 w 175"/>
                  <a:gd name="T5" fmla="*/ 4 h 112"/>
                  <a:gd name="T6" fmla="*/ 32 w 175"/>
                  <a:gd name="T7" fmla="*/ 8 h 112"/>
                  <a:gd name="T8" fmla="*/ 44 w 175"/>
                  <a:gd name="T9" fmla="*/ 12 h 112"/>
                  <a:gd name="T10" fmla="*/ 57 w 175"/>
                  <a:gd name="T11" fmla="*/ 17 h 112"/>
                  <a:gd name="T12" fmla="*/ 71 w 175"/>
                  <a:gd name="T13" fmla="*/ 22 h 112"/>
                  <a:gd name="T14" fmla="*/ 85 w 175"/>
                  <a:gd name="T15" fmla="*/ 30 h 112"/>
                  <a:gd name="T16" fmla="*/ 98 w 175"/>
                  <a:gd name="T17" fmla="*/ 37 h 112"/>
                  <a:gd name="T18" fmla="*/ 112 w 175"/>
                  <a:gd name="T19" fmla="*/ 45 h 112"/>
                  <a:gd name="T20" fmla="*/ 125 w 175"/>
                  <a:gd name="T21" fmla="*/ 55 h 112"/>
                  <a:gd name="T22" fmla="*/ 136 w 175"/>
                  <a:gd name="T23" fmla="*/ 64 h 112"/>
                  <a:gd name="T24" fmla="*/ 148 w 175"/>
                  <a:gd name="T25" fmla="*/ 74 h 112"/>
                  <a:gd name="T26" fmla="*/ 156 w 175"/>
                  <a:gd name="T27" fmla="*/ 83 h 112"/>
                  <a:gd name="T28" fmla="*/ 164 w 175"/>
                  <a:gd name="T29" fmla="*/ 93 h 112"/>
                  <a:gd name="T30" fmla="*/ 170 w 175"/>
                  <a:gd name="T31" fmla="*/ 102 h 112"/>
                  <a:gd name="T32" fmla="*/ 173 w 175"/>
                  <a:gd name="T33" fmla="*/ 112 h 112"/>
                  <a:gd name="T34" fmla="*/ 174 w 175"/>
                  <a:gd name="T35" fmla="*/ 106 h 112"/>
                  <a:gd name="T36" fmla="*/ 169 w 175"/>
                  <a:gd name="T37" fmla="*/ 96 h 112"/>
                  <a:gd name="T38" fmla="*/ 162 w 175"/>
                  <a:gd name="T39" fmla="*/ 86 h 112"/>
                  <a:gd name="T40" fmla="*/ 154 w 175"/>
                  <a:gd name="T41" fmla="*/ 77 h 112"/>
                  <a:gd name="T42" fmla="*/ 143 w 175"/>
                  <a:gd name="T43" fmla="*/ 67 h 112"/>
                  <a:gd name="T44" fmla="*/ 132 w 175"/>
                  <a:gd name="T45" fmla="*/ 58 h 112"/>
                  <a:gd name="T46" fmla="*/ 119 w 175"/>
                  <a:gd name="T47" fmla="*/ 49 h 112"/>
                  <a:gd name="T48" fmla="*/ 107 w 175"/>
                  <a:gd name="T49" fmla="*/ 40 h 112"/>
                  <a:gd name="T50" fmla="*/ 93 w 175"/>
                  <a:gd name="T51" fmla="*/ 32 h 112"/>
                  <a:gd name="T52" fmla="*/ 79 w 175"/>
                  <a:gd name="T53" fmla="*/ 24 h 112"/>
                  <a:gd name="T54" fmla="*/ 65 w 175"/>
                  <a:gd name="T55" fmla="*/ 17 h 112"/>
                  <a:gd name="T56" fmla="*/ 52 w 175"/>
                  <a:gd name="T57" fmla="*/ 12 h 112"/>
                  <a:gd name="T58" fmla="*/ 38 w 175"/>
                  <a:gd name="T59" fmla="*/ 6 h 112"/>
                  <a:gd name="T60" fmla="*/ 26 w 175"/>
                  <a:gd name="T61" fmla="*/ 3 h 112"/>
                  <a:gd name="T62" fmla="*/ 15 w 175"/>
                  <a:gd name="T63" fmla="*/ 1 h 112"/>
                  <a:gd name="T64" fmla="*/ 5 w 175"/>
                  <a:gd name="T65" fmla="*/ 0 h 112"/>
                  <a:gd name="T66" fmla="*/ 1 w 175"/>
                  <a:gd name="T67" fmla="*/ 1 h 112"/>
                  <a:gd name="T68" fmla="*/ 0 w 175"/>
                  <a:gd name="T69" fmla="*/ 1 h 112"/>
                  <a:gd name="T70" fmla="*/ 0 w 175"/>
                  <a:gd name="T71"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5" h="112">
                    <a:moveTo>
                      <a:pt x="0" y="2"/>
                    </a:moveTo>
                    <a:lnTo>
                      <a:pt x="0" y="2"/>
                    </a:lnTo>
                    <a:lnTo>
                      <a:pt x="5" y="2"/>
                    </a:lnTo>
                    <a:lnTo>
                      <a:pt x="10" y="2"/>
                    </a:lnTo>
                    <a:lnTo>
                      <a:pt x="14" y="3"/>
                    </a:lnTo>
                    <a:lnTo>
                      <a:pt x="20" y="4"/>
                    </a:lnTo>
                    <a:lnTo>
                      <a:pt x="26" y="5"/>
                    </a:lnTo>
                    <a:lnTo>
                      <a:pt x="32" y="8"/>
                    </a:lnTo>
                    <a:lnTo>
                      <a:pt x="37" y="10"/>
                    </a:lnTo>
                    <a:lnTo>
                      <a:pt x="44" y="12"/>
                    </a:lnTo>
                    <a:lnTo>
                      <a:pt x="51" y="14"/>
                    </a:lnTo>
                    <a:lnTo>
                      <a:pt x="57" y="17"/>
                    </a:lnTo>
                    <a:lnTo>
                      <a:pt x="64" y="19"/>
                    </a:lnTo>
                    <a:lnTo>
                      <a:pt x="71" y="22"/>
                    </a:lnTo>
                    <a:lnTo>
                      <a:pt x="78" y="25"/>
                    </a:lnTo>
                    <a:lnTo>
                      <a:pt x="85" y="30"/>
                    </a:lnTo>
                    <a:lnTo>
                      <a:pt x="92" y="33"/>
                    </a:lnTo>
                    <a:lnTo>
                      <a:pt x="98" y="37"/>
                    </a:lnTo>
                    <a:lnTo>
                      <a:pt x="106" y="41"/>
                    </a:lnTo>
                    <a:lnTo>
                      <a:pt x="112" y="45"/>
                    </a:lnTo>
                    <a:lnTo>
                      <a:pt x="118" y="51"/>
                    </a:lnTo>
                    <a:lnTo>
                      <a:pt x="125" y="55"/>
                    </a:lnTo>
                    <a:lnTo>
                      <a:pt x="131" y="59"/>
                    </a:lnTo>
                    <a:lnTo>
                      <a:pt x="136" y="64"/>
                    </a:lnTo>
                    <a:lnTo>
                      <a:pt x="142" y="69"/>
                    </a:lnTo>
                    <a:lnTo>
                      <a:pt x="148" y="74"/>
                    </a:lnTo>
                    <a:lnTo>
                      <a:pt x="152" y="78"/>
                    </a:lnTo>
                    <a:lnTo>
                      <a:pt x="156" y="83"/>
                    </a:lnTo>
                    <a:lnTo>
                      <a:pt x="160" y="87"/>
                    </a:lnTo>
                    <a:lnTo>
                      <a:pt x="164" y="93"/>
                    </a:lnTo>
                    <a:lnTo>
                      <a:pt x="168" y="98"/>
                    </a:lnTo>
                    <a:lnTo>
                      <a:pt x="170" y="102"/>
                    </a:lnTo>
                    <a:lnTo>
                      <a:pt x="172" y="106"/>
                    </a:lnTo>
                    <a:lnTo>
                      <a:pt x="173" y="112"/>
                    </a:lnTo>
                    <a:lnTo>
                      <a:pt x="175" y="111"/>
                    </a:lnTo>
                    <a:lnTo>
                      <a:pt x="174" y="106"/>
                    </a:lnTo>
                    <a:lnTo>
                      <a:pt x="172" y="101"/>
                    </a:lnTo>
                    <a:lnTo>
                      <a:pt x="169" y="96"/>
                    </a:lnTo>
                    <a:lnTo>
                      <a:pt x="166" y="92"/>
                    </a:lnTo>
                    <a:lnTo>
                      <a:pt x="162" y="86"/>
                    </a:lnTo>
                    <a:lnTo>
                      <a:pt x="158" y="82"/>
                    </a:lnTo>
                    <a:lnTo>
                      <a:pt x="154" y="77"/>
                    </a:lnTo>
                    <a:lnTo>
                      <a:pt x="149" y="72"/>
                    </a:lnTo>
                    <a:lnTo>
                      <a:pt x="143" y="67"/>
                    </a:lnTo>
                    <a:lnTo>
                      <a:pt x="138" y="62"/>
                    </a:lnTo>
                    <a:lnTo>
                      <a:pt x="132" y="58"/>
                    </a:lnTo>
                    <a:lnTo>
                      <a:pt x="126" y="53"/>
                    </a:lnTo>
                    <a:lnTo>
                      <a:pt x="119" y="49"/>
                    </a:lnTo>
                    <a:lnTo>
                      <a:pt x="113" y="44"/>
                    </a:lnTo>
                    <a:lnTo>
                      <a:pt x="107" y="40"/>
                    </a:lnTo>
                    <a:lnTo>
                      <a:pt x="99" y="36"/>
                    </a:lnTo>
                    <a:lnTo>
                      <a:pt x="93" y="32"/>
                    </a:lnTo>
                    <a:lnTo>
                      <a:pt x="86" y="28"/>
                    </a:lnTo>
                    <a:lnTo>
                      <a:pt x="79" y="24"/>
                    </a:lnTo>
                    <a:lnTo>
                      <a:pt x="72" y="20"/>
                    </a:lnTo>
                    <a:lnTo>
                      <a:pt x="65" y="17"/>
                    </a:lnTo>
                    <a:lnTo>
                      <a:pt x="58" y="15"/>
                    </a:lnTo>
                    <a:lnTo>
                      <a:pt x="52" y="12"/>
                    </a:lnTo>
                    <a:lnTo>
                      <a:pt x="45" y="10"/>
                    </a:lnTo>
                    <a:lnTo>
                      <a:pt x="38" y="6"/>
                    </a:lnTo>
                    <a:lnTo>
                      <a:pt x="32" y="5"/>
                    </a:lnTo>
                    <a:lnTo>
                      <a:pt x="26" y="3"/>
                    </a:lnTo>
                    <a:lnTo>
                      <a:pt x="20" y="2"/>
                    </a:lnTo>
                    <a:lnTo>
                      <a:pt x="15" y="1"/>
                    </a:lnTo>
                    <a:lnTo>
                      <a:pt x="10" y="0"/>
                    </a:lnTo>
                    <a:lnTo>
                      <a:pt x="5" y="0"/>
                    </a:lnTo>
                    <a:lnTo>
                      <a:pt x="0" y="0"/>
                    </a:lnTo>
                    <a:lnTo>
                      <a:pt x="1" y="1"/>
                    </a:lnTo>
                    <a:lnTo>
                      <a:pt x="0" y="0"/>
                    </a:lnTo>
                    <a:lnTo>
                      <a:pt x="0" y="1"/>
                    </a:lnTo>
                    <a:lnTo>
                      <a:pt x="0" y="1"/>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3" name="Freeform 1231">
                <a:extLst>
                  <a:ext uri="{FF2B5EF4-FFF2-40B4-BE49-F238E27FC236}">
                    <a16:creationId xmlns:a16="http://schemas.microsoft.com/office/drawing/2014/main" id="{D25022F5-23F1-4B61-B62B-644F03793441}"/>
                  </a:ext>
                </a:extLst>
              </p:cNvPr>
              <p:cNvSpPr>
                <a:spLocks/>
              </p:cNvSpPr>
              <p:nvPr/>
            </p:nvSpPr>
            <p:spPr bwMode="auto">
              <a:xfrm>
                <a:off x="3639" y="3509"/>
                <a:ext cx="45" cy="14"/>
              </a:xfrm>
              <a:custGeom>
                <a:avLst/>
                <a:gdLst>
                  <a:gd name="T0" fmla="*/ 0 w 135"/>
                  <a:gd name="T1" fmla="*/ 14 h 40"/>
                  <a:gd name="T2" fmla="*/ 1 w 135"/>
                  <a:gd name="T3" fmla="*/ 14 h 40"/>
                  <a:gd name="T4" fmla="*/ 10 w 135"/>
                  <a:gd name="T5" fmla="*/ 10 h 40"/>
                  <a:gd name="T6" fmla="*/ 19 w 135"/>
                  <a:gd name="T7" fmla="*/ 7 h 40"/>
                  <a:gd name="T8" fmla="*/ 27 w 135"/>
                  <a:gd name="T9" fmla="*/ 5 h 40"/>
                  <a:gd name="T10" fmla="*/ 37 w 135"/>
                  <a:gd name="T11" fmla="*/ 4 h 40"/>
                  <a:gd name="T12" fmla="*/ 46 w 135"/>
                  <a:gd name="T13" fmla="*/ 2 h 40"/>
                  <a:gd name="T14" fmla="*/ 56 w 135"/>
                  <a:gd name="T15" fmla="*/ 2 h 40"/>
                  <a:gd name="T16" fmla="*/ 65 w 135"/>
                  <a:gd name="T17" fmla="*/ 4 h 40"/>
                  <a:gd name="T18" fmla="*/ 74 w 135"/>
                  <a:gd name="T19" fmla="*/ 6 h 40"/>
                  <a:gd name="T20" fmla="*/ 83 w 135"/>
                  <a:gd name="T21" fmla="*/ 8 h 40"/>
                  <a:gd name="T22" fmla="*/ 91 w 135"/>
                  <a:gd name="T23" fmla="*/ 11 h 40"/>
                  <a:gd name="T24" fmla="*/ 100 w 135"/>
                  <a:gd name="T25" fmla="*/ 15 h 40"/>
                  <a:gd name="T26" fmla="*/ 107 w 135"/>
                  <a:gd name="T27" fmla="*/ 18 h 40"/>
                  <a:gd name="T28" fmla="*/ 115 w 135"/>
                  <a:gd name="T29" fmla="*/ 24 h 40"/>
                  <a:gd name="T30" fmla="*/ 122 w 135"/>
                  <a:gd name="T31" fmla="*/ 29 h 40"/>
                  <a:gd name="T32" fmla="*/ 127 w 135"/>
                  <a:gd name="T33" fmla="*/ 34 h 40"/>
                  <a:gd name="T34" fmla="*/ 132 w 135"/>
                  <a:gd name="T35" fmla="*/ 40 h 40"/>
                  <a:gd name="T36" fmla="*/ 135 w 135"/>
                  <a:gd name="T37" fmla="*/ 39 h 40"/>
                  <a:gd name="T38" fmla="*/ 129 w 135"/>
                  <a:gd name="T39" fmla="*/ 33 h 40"/>
                  <a:gd name="T40" fmla="*/ 123 w 135"/>
                  <a:gd name="T41" fmla="*/ 27 h 40"/>
                  <a:gd name="T42" fmla="*/ 117 w 135"/>
                  <a:gd name="T43" fmla="*/ 21 h 40"/>
                  <a:gd name="T44" fmla="*/ 109 w 135"/>
                  <a:gd name="T45" fmla="*/ 17 h 40"/>
                  <a:gd name="T46" fmla="*/ 101 w 135"/>
                  <a:gd name="T47" fmla="*/ 13 h 40"/>
                  <a:gd name="T48" fmla="*/ 92 w 135"/>
                  <a:gd name="T49" fmla="*/ 9 h 40"/>
                  <a:gd name="T50" fmla="*/ 83 w 135"/>
                  <a:gd name="T51" fmla="*/ 6 h 40"/>
                  <a:gd name="T52" fmla="*/ 75 w 135"/>
                  <a:gd name="T53" fmla="*/ 4 h 40"/>
                  <a:gd name="T54" fmla="*/ 65 w 135"/>
                  <a:gd name="T55" fmla="*/ 1 h 40"/>
                  <a:gd name="T56" fmla="*/ 56 w 135"/>
                  <a:gd name="T57" fmla="*/ 1 h 40"/>
                  <a:gd name="T58" fmla="*/ 46 w 135"/>
                  <a:gd name="T59" fmla="*/ 0 h 40"/>
                  <a:gd name="T60" fmla="*/ 37 w 135"/>
                  <a:gd name="T61" fmla="*/ 1 h 40"/>
                  <a:gd name="T62" fmla="*/ 27 w 135"/>
                  <a:gd name="T63" fmla="*/ 2 h 40"/>
                  <a:gd name="T64" fmla="*/ 18 w 135"/>
                  <a:gd name="T65" fmla="*/ 5 h 40"/>
                  <a:gd name="T66" fmla="*/ 9 w 135"/>
                  <a:gd name="T67" fmla="*/ 8 h 40"/>
                  <a:gd name="T68" fmla="*/ 1 w 135"/>
                  <a:gd name="T69" fmla="*/ 12 h 40"/>
                  <a:gd name="T70" fmla="*/ 2 w 135"/>
                  <a:gd name="T71" fmla="*/ 12 h 40"/>
                  <a:gd name="T72" fmla="*/ 1 w 135"/>
                  <a:gd name="T73" fmla="*/ 12 h 40"/>
                  <a:gd name="T74" fmla="*/ 0 w 135"/>
                  <a:gd name="T75" fmla="*/ 12 h 40"/>
                  <a:gd name="T76" fmla="*/ 0 w 135"/>
                  <a:gd name="T77" fmla="*/ 13 h 40"/>
                  <a:gd name="T78" fmla="*/ 1 w 135"/>
                  <a:gd name="T79" fmla="*/ 14 h 40"/>
                  <a:gd name="T80" fmla="*/ 1 w 135"/>
                  <a:gd name="T81" fmla="*/ 14 h 40"/>
                  <a:gd name="T82" fmla="*/ 0 w 135"/>
                  <a:gd name="T83"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5" h="40">
                    <a:moveTo>
                      <a:pt x="0" y="14"/>
                    </a:moveTo>
                    <a:lnTo>
                      <a:pt x="1" y="14"/>
                    </a:lnTo>
                    <a:lnTo>
                      <a:pt x="10" y="10"/>
                    </a:lnTo>
                    <a:lnTo>
                      <a:pt x="19" y="7"/>
                    </a:lnTo>
                    <a:lnTo>
                      <a:pt x="27" y="5"/>
                    </a:lnTo>
                    <a:lnTo>
                      <a:pt x="37" y="4"/>
                    </a:lnTo>
                    <a:lnTo>
                      <a:pt x="46" y="2"/>
                    </a:lnTo>
                    <a:lnTo>
                      <a:pt x="56" y="2"/>
                    </a:lnTo>
                    <a:lnTo>
                      <a:pt x="65" y="4"/>
                    </a:lnTo>
                    <a:lnTo>
                      <a:pt x="74" y="6"/>
                    </a:lnTo>
                    <a:lnTo>
                      <a:pt x="83" y="8"/>
                    </a:lnTo>
                    <a:lnTo>
                      <a:pt x="91" y="11"/>
                    </a:lnTo>
                    <a:lnTo>
                      <a:pt x="100" y="15"/>
                    </a:lnTo>
                    <a:lnTo>
                      <a:pt x="107" y="18"/>
                    </a:lnTo>
                    <a:lnTo>
                      <a:pt x="115" y="24"/>
                    </a:lnTo>
                    <a:lnTo>
                      <a:pt x="122" y="29"/>
                    </a:lnTo>
                    <a:lnTo>
                      <a:pt x="127" y="34"/>
                    </a:lnTo>
                    <a:lnTo>
                      <a:pt x="132" y="40"/>
                    </a:lnTo>
                    <a:lnTo>
                      <a:pt x="135" y="39"/>
                    </a:lnTo>
                    <a:lnTo>
                      <a:pt x="129" y="33"/>
                    </a:lnTo>
                    <a:lnTo>
                      <a:pt x="123" y="27"/>
                    </a:lnTo>
                    <a:lnTo>
                      <a:pt x="117" y="21"/>
                    </a:lnTo>
                    <a:lnTo>
                      <a:pt x="109" y="17"/>
                    </a:lnTo>
                    <a:lnTo>
                      <a:pt x="101" y="13"/>
                    </a:lnTo>
                    <a:lnTo>
                      <a:pt x="92" y="9"/>
                    </a:lnTo>
                    <a:lnTo>
                      <a:pt x="83" y="6"/>
                    </a:lnTo>
                    <a:lnTo>
                      <a:pt x="75" y="4"/>
                    </a:lnTo>
                    <a:lnTo>
                      <a:pt x="65" y="1"/>
                    </a:lnTo>
                    <a:lnTo>
                      <a:pt x="56" y="1"/>
                    </a:lnTo>
                    <a:lnTo>
                      <a:pt x="46" y="0"/>
                    </a:lnTo>
                    <a:lnTo>
                      <a:pt x="37" y="1"/>
                    </a:lnTo>
                    <a:lnTo>
                      <a:pt x="27" y="2"/>
                    </a:lnTo>
                    <a:lnTo>
                      <a:pt x="18" y="5"/>
                    </a:lnTo>
                    <a:lnTo>
                      <a:pt x="9" y="8"/>
                    </a:lnTo>
                    <a:lnTo>
                      <a:pt x="1" y="12"/>
                    </a:lnTo>
                    <a:lnTo>
                      <a:pt x="2" y="12"/>
                    </a:lnTo>
                    <a:lnTo>
                      <a:pt x="1" y="12"/>
                    </a:lnTo>
                    <a:lnTo>
                      <a:pt x="0" y="12"/>
                    </a:lnTo>
                    <a:lnTo>
                      <a:pt x="0" y="13"/>
                    </a:lnTo>
                    <a:lnTo>
                      <a:pt x="1" y="14"/>
                    </a:lnTo>
                    <a:lnTo>
                      <a:pt x="1"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4" name="Freeform 1232">
                <a:extLst>
                  <a:ext uri="{FF2B5EF4-FFF2-40B4-BE49-F238E27FC236}">
                    <a16:creationId xmlns:a16="http://schemas.microsoft.com/office/drawing/2014/main" id="{1F84E625-792E-00A0-4861-A67BEC8BD3DD}"/>
                  </a:ext>
                </a:extLst>
              </p:cNvPr>
              <p:cNvSpPr>
                <a:spLocks/>
              </p:cNvSpPr>
              <p:nvPr/>
            </p:nvSpPr>
            <p:spPr bwMode="auto">
              <a:xfrm>
                <a:off x="3550" y="3496"/>
                <a:ext cx="90" cy="17"/>
              </a:xfrm>
              <a:custGeom>
                <a:avLst/>
                <a:gdLst>
                  <a:gd name="T0" fmla="*/ 2 w 269"/>
                  <a:gd name="T1" fmla="*/ 32 h 53"/>
                  <a:gd name="T2" fmla="*/ 22 w 269"/>
                  <a:gd name="T3" fmla="*/ 25 h 53"/>
                  <a:gd name="T4" fmla="*/ 41 w 269"/>
                  <a:gd name="T5" fmla="*/ 18 h 53"/>
                  <a:gd name="T6" fmla="*/ 59 w 269"/>
                  <a:gd name="T7" fmla="*/ 13 h 53"/>
                  <a:gd name="T8" fmla="*/ 77 w 269"/>
                  <a:gd name="T9" fmla="*/ 9 h 53"/>
                  <a:gd name="T10" fmla="*/ 93 w 269"/>
                  <a:gd name="T11" fmla="*/ 6 h 53"/>
                  <a:gd name="T12" fmla="*/ 109 w 269"/>
                  <a:gd name="T13" fmla="*/ 4 h 53"/>
                  <a:gd name="T14" fmla="*/ 126 w 269"/>
                  <a:gd name="T15" fmla="*/ 2 h 53"/>
                  <a:gd name="T16" fmla="*/ 142 w 269"/>
                  <a:gd name="T17" fmla="*/ 4 h 53"/>
                  <a:gd name="T18" fmla="*/ 157 w 269"/>
                  <a:gd name="T19" fmla="*/ 5 h 53"/>
                  <a:gd name="T20" fmla="*/ 172 w 269"/>
                  <a:gd name="T21" fmla="*/ 8 h 53"/>
                  <a:gd name="T22" fmla="*/ 188 w 269"/>
                  <a:gd name="T23" fmla="*/ 12 h 53"/>
                  <a:gd name="T24" fmla="*/ 203 w 269"/>
                  <a:gd name="T25" fmla="*/ 17 h 53"/>
                  <a:gd name="T26" fmla="*/ 219 w 269"/>
                  <a:gd name="T27" fmla="*/ 25 h 53"/>
                  <a:gd name="T28" fmla="*/ 234 w 269"/>
                  <a:gd name="T29" fmla="*/ 33 h 53"/>
                  <a:gd name="T30" fmla="*/ 251 w 269"/>
                  <a:gd name="T31" fmla="*/ 42 h 53"/>
                  <a:gd name="T32" fmla="*/ 267 w 269"/>
                  <a:gd name="T33" fmla="*/ 53 h 53"/>
                  <a:gd name="T34" fmla="*/ 261 w 269"/>
                  <a:gd name="T35" fmla="*/ 46 h 53"/>
                  <a:gd name="T36" fmla="*/ 244 w 269"/>
                  <a:gd name="T37" fmla="*/ 36 h 53"/>
                  <a:gd name="T38" fmla="*/ 228 w 269"/>
                  <a:gd name="T39" fmla="*/ 27 h 53"/>
                  <a:gd name="T40" fmla="*/ 212 w 269"/>
                  <a:gd name="T41" fmla="*/ 19 h 53"/>
                  <a:gd name="T42" fmla="*/ 197 w 269"/>
                  <a:gd name="T43" fmla="*/ 13 h 53"/>
                  <a:gd name="T44" fmla="*/ 181 w 269"/>
                  <a:gd name="T45" fmla="*/ 8 h 53"/>
                  <a:gd name="T46" fmla="*/ 165 w 269"/>
                  <a:gd name="T47" fmla="*/ 4 h 53"/>
                  <a:gd name="T48" fmla="*/ 149 w 269"/>
                  <a:gd name="T49" fmla="*/ 1 h 53"/>
                  <a:gd name="T50" fmla="*/ 134 w 269"/>
                  <a:gd name="T51" fmla="*/ 0 h 53"/>
                  <a:gd name="T52" fmla="*/ 118 w 269"/>
                  <a:gd name="T53" fmla="*/ 0 h 53"/>
                  <a:gd name="T54" fmla="*/ 101 w 269"/>
                  <a:gd name="T55" fmla="*/ 1 h 53"/>
                  <a:gd name="T56" fmla="*/ 85 w 269"/>
                  <a:gd name="T57" fmla="*/ 5 h 53"/>
                  <a:gd name="T58" fmla="*/ 67 w 269"/>
                  <a:gd name="T59" fmla="*/ 8 h 53"/>
                  <a:gd name="T60" fmla="*/ 49 w 269"/>
                  <a:gd name="T61" fmla="*/ 13 h 53"/>
                  <a:gd name="T62" fmla="*/ 30 w 269"/>
                  <a:gd name="T63" fmla="*/ 19 h 53"/>
                  <a:gd name="T64" fmla="*/ 11 w 269"/>
                  <a:gd name="T65" fmla="*/ 27 h 53"/>
                  <a:gd name="T66" fmla="*/ 2 w 269"/>
                  <a:gd name="T67" fmla="*/ 30 h 53"/>
                  <a:gd name="T68" fmla="*/ 0 w 269"/>
                  <a:gd name="T69" fmla="*/ 31 h 53"/>
                  <a:gd name="T70" fmla="*/ 1 w 269"/>
                  <a:gd name="T71" fmla="*/ 32 h 53"/>
                  <a:gd name="T72" fmla="*/ 1 w 269"/>
                  <a:gd name="T73"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9" h="53">
                    <a:moveTo>
                      <a:pt x="1" y="32"/>
                    </a:moveTo>
                    <a:lnTo>
                      <a:pt x="2" y="32"/>
                    </a:lnTo>
                    <a:lnTo>
                      <a:pt x="13" y="28"/>
                    </a:lnTo>
                    <a:lnTo>
                      <a:pt x="22" y="25"/>
                    </a:lnTo>
                    <a:lnTo>
                      <a:pt x="31" y="21"/>
                    </a:lnTo>
                    <a:lnTo>
                      <a:pt x="41" y="18"/>
                    </a:lnTo>
                    <a:lnTo>
                      <a:pt x="49" y="15"/>
                    </a:lnTo>
                    <a:lnTo>
                      <a:pt x="59" y="13"/>
                    </a:lnTo>
                    <a:lnTo>
                      <a:pt x="68" y="10"/>
                    </a:lnTo>
                    <a:lnTo>
                      <a:pt x="77" y="9"/>
                    </a:lnTo>
                    <a:lnTo>
                      <a:pt x="85" y="7"/>
                    </a:lnTo>
                    <a:lnTo>
                      <a:pt x="93" y="6"/>
                    </a:lnTo>
                    <a:lnTo>
                      <a:pt x="102" y="5"/>
                    </a:lnTo>
                    <a:lnTo>
                      <a:pt x="109" y="4"/>
                    </a:lnTo>
                    <a:lnTo>
                      <a:pt x="118" y="2"/>
                    </a:lnTo>
                    <a:lnTo>
                      <a:pt x="126" y="2"/>
                    </a:lnTo>
                    <a:lnTo>
                      <a:pt x="134" y="2"/>
                    </a:lnTo>
                    <a:lnTo>
                      <a:pt x="142" y="4"/>
                    </a:lnTo>
                    <a:lnTo>
                      <a:pt x="149" y="4"/>
                    </a:lnTo>
                    <a:lnTo>
                      <a:pt x="157" y="5"/>
                    </a:lnTo>
                    <a:lnTo>
                      <a:pt x="165" y="6"/>
                    </a:lnTo>
                    <a:lnTo>
                      <a:pt x="172" y="8"/>
                    </a:lnTo>
                    <a:lnTo>
                      <a:pt x="180" y="10"/>
                    </a:lnTo>
                    <a:lnTo>
                      <a:pt x="188" y="12"/>
                    </a:lnTo>
                    <a:lnTo>
                      <a:pt x="195" y="15"/>
                    </a:lnTo>
                    <a:lnTo>
                      <a:pt x="203" y="17"/>
                    </a:lnTo>
                    <a:lnTo>
                      <a:pt x="211" y="21"/>
                    </a:lnTo>
                    <a:lnTo>
                      <a:pt x="219" y="25"/>
                    </a:lnTo>
                    <a:lnTo>
                      <a:pt x="227" y="28"/>
                    </a:lnTo>
                    <a:lnTo>
                      <a:pt x="234" y="33"/>
                    </a:lnTo>
                    <a:lnTo>
                      <a:pt x="243" y="37"/>
                    </a:lnTo>
                    <a:lnTo>
                      <a:pt x="251" y="42"/>
                    </a:lnTo>
                    <a:lnTo>
                      <a:pt x="259" y="48"/>
                    </a:lnTo>
                    <a:lnTo>
                      <a:pt x="267" y="53"/>
                    </a:lnTo>
                    <a:lnTo>
                      <a:pt x="269" y="52"/>
                    </a:lnTo>
                    <a:lnTo>
                      <a:pt x="261" y="46"/>
                    </a:lnTo>
                    <a:lnTo>
                      <a:pt x="252" y="40"/>
                    </a:lnTo>
                    <a:lnTo>
                      <a:pt x="244" y="36"/>
                    </a:lnTo>
                    <a:lnTo>
                      <a:pt x="235" y="31"/>
                    </a:lnTo>
                    <a:lnTo>
                      <a:pt x="228" y="27"/>
                    </a:lnTo>
                    <a:lnTo>
                      <a:pt x="220" y="22"/>
                    </a:lnTo>
                    <a:lnTo>
                      <a:pt x="212" y="19"/>
                    </a:lnTo>
                    <a:lnTo>
                      <a:pt x="204" y="15"/>
                    </a:lnTo>
                    <a:lnTo>
                      <a:pt x="197" y="13"/>
                    </a:lnTo>
                    <a:lnTo>
                      <a:pt x="188" y="10"/>
                    </a:lnTo>
                    <a:lnTo>
                      <a:pt x="181" y="8"/>
                    </a:lnTo>
                    <a:lnTo>
                      <a:pt x="172" y="6"/>
                    </a:lnTo>
                    <a:lnTo>
                      <a:pt x="165" y="4"/>
                    </a:lnTo>
                    <a:lnTo>
                      <a:pt x="158" y="2"/>
                    </a:lnTo>
                    <a:lnTo>
                      <a:pt x="149" y="1"/>
                    </a:lnTo>
                    <a:lnTo>
                      <a:pt x="142" y="1"/>
                    </a:lnTo>
                    <a:lnTo>
                      <a:pt x="134" y="0"/>
                    </a:lnTo>
                    <a:lnTo>
                      <a:pt x="126" y="0"/>
                    </a:lnTo>
                    <a:lnTo>
                      <a:pt x="118" y="0"/>
                    </a:lnTo>
                    <a:lnTo>
                      <a:pt x="109" y="1"/>
                    </a:lnTo>
                    <a:lnTo>
                      <a:pt x="101" y="1"/>
                    </a:lnTo>
                    <a:lnTo>
                      <a:pt x="93" y="4"/>
                    </a:lnTo>
                    <a:lnTo>
                      <a:pt x="85" y="5"/>
                    </a:lnTo>
                    <a:lnTo>
                      <a:pt x="76" y="7"/>
                    </a:lnTo>
                    <a:lnTo>
                      <a:pt x="67" y="8"/>
                    </a:lnTo>
                    <a:lnTo>
                      <a:pt x="59" y="11"/>
                    </a:lnTo>
                    <a:lnTo>
                      <a:pt x="49" y="13"/>
                    </a:lnTo>
                    <a:lnTo>
                      <a:pt x="40" y="16"/>
                    </a:lnTo>
                    <a:lnTo>
                      <a:pt x="30" y="19"/>
                    </a:lnTo>
                    <a:lnTo>
                      <a:pt x="21" y="22"/>
                    </a:lnTo>
                    <a:lnTo>
                      <a:pt x="11" y="27"/>
                    </a:lnTo>
                    <a:lnTo>
                      <a:pt x="1" y="30"/>
                    </a:lnTo>
                    <a:lnTo>
                      <a:pt x="2" y="30"/>
                    </a:lnTo>
                    <a:lnTo>
                      <a:pt x="1" y="30"/>
                    </a:lnTo>
                    <a:lnTo>
                      <a:pt x="0" y="31"/>
                    </a:lnTo>
                    <a:lnTo>
                      <a:pt x="1" y="32"/>
                    </a:lnTo>
                    <a:lnTo>
                      <a:pt x="1" y="32"/>
                    </a:lnTo>
                    <a:lnTo>
                      <a:pt x="2" y="32"/>
                    </a:lnTo>
                    <a:lnTo>
                      <a:pt x="1"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5" name="Freeform 1233">
                <a:extLst>
                  <a:ext uri="{FF2B5EF4-FFF2-40B4-BE49-F238E27FC236}">
                    <a16:creationId xmlns:a16="http://schemas.microsoft.com/office/drawing/2014/main" id="{20F9F35B-2282-56B6-A346-0100EE3151FF}"/>
                  </a:ext>
                </a:extLst>
              </p:cNvPr>
              <p:cNvSpPr>
                <a:spLocks/>
              </p:cNvSpPr>
              <p:nvPr/>
            </p:nvSpPr>
            <p:spPr bwMode="auto">
              <a:xfrm>
                <a:off x="3461" y="3504"/>
                <a:ext cx="89" cy="24"/>
              </a:xfrm>
              <a:custGeom>
                <a:avLst/>
                <a:gdLst>
                  <a:gd name="T0" fmla="*/ 1 w 269"/>
                  <a:gd name="T1" fmla="*/ 73 h 73"/>
                  <a:gd name="T2" fmla="*/ 13 w 269"/>
                  <a:gd name="T3" fmla="*/ 63 h 73"/>
                  <a:gd name="T4" fmla="*/ 27 w 269"/>
                  <a:gd name="T5" fmla="*/ 53 h 73"/>
                  <a:gd name="T6" fmla="*/ 41 w 269"/>
                  <a:gd name="T7" fmla="*/ 44 h 73"/>
                  <a:gd name="T8" fmla="*/ 55 w 269"/>
                  <a:gd name="T9" fmla="*/ 35 h 73"/>
                  <a:gd name="T10" fmla="*/ 71 w 269"/>
                  <a:gd name="T11" fmla="*/ 28 h 73"/>
                  <a:gd name="T12" fmla="*/ 87 w 269"/>
                  <a:gd name="T13" fmla="*/ 22 h 73"/>
                  <a:gd name="T14" fmla="*/ 104 w 269"/>
                  <a:gd name="T15" fmla="*/ 16 h 73"/>
                  <a:gd name="T16" fmla="*/ 122 w 269"/>
                  <a:gd name="T17" fmla="*/ 11 h 73"/>
                  <a:gd name="T18" fmla="*/ 140 w 269"/>
                  <a:gd name="T19" fmla="*/ 7 h 73"/>
                  <a:gd name="T20" fmla="*/ 157 w 269"/>
                  <a:gd name="T21" fmla="*/ 5 h 73"/>
                  <a:gd name="T22" fmla="*/ 175 w 269"/>
                  <a:gd name="T23" fmla="*/ 3 h 73"/>
                  <a:gd name="T24" fmla="*/ 194 w 269"/>
                  <a:gd name="T25" fmla="*/ 2 h 73"/>
                  <a:gd name="T26" fmla="*/ 213 w 269"/>
                  <a:gd name="T27" fmla="*/ 2 h 73"/>
                  <a:gd name="T28" fmla="*/ 231 w 269"/>
                  <a:gd name="T29" fmla="*/ 4 h 73"/>
                  <a:gd name="T30" fmla="*/ 250 w 269"/>
                  <a:gd name="T31" fmla="*/ 6 h 73"/>
                  <a:gd name="T32" fmla="*/ 269 w 269"/>
                  <a:gd name="T33" fmla="*/ 9 h 73"/>
                  <a:gd name="T34" fmla="*/ 259 w 269"/>
                  <a:gd name="T35" fmla="*/ 5 h 73"/>
                  <a:gd name="T36" fmla="*/ 242 w 269"/>
                  <a:gd name="T37" fmla="*/ 3 h 73"/>
                  <a:gd name="T38" fmla="*/ 223 w 269"/>
                  <a:gd name="T39" fmla="*/ 1 h 73"/>
                  <a:gd name="T40" fmla="*/ 204 w 269"/>
                  <a:gd name="T41" fmla="*/ 0 h 73"/>
                  <a:gd name="T42" fmla="*/ 185 w 269"/>
                  <a:gd name="T43" fmla="*/ 0 h 73"/>
                  <a:gd name="T44" fmla="*/ 166 w 269"/>
                  <a:gd name="T45" fmla="*/ 2 h 73"/>
                  <a:gd name="T46" fmla="*/ 148 w 269"/>
                  <a:gd name="T47" fmla="*/ 4 h 73"/>
                  <a:gd name="T48" fmla="*/ 130 w 269"/>
                  <a:gd name="T49" fmla="*/ 7 h 73"/>
                  <a:gd name="T50" fmla="*/ 112 w 269"/>
                  <a:gd name="T51" fmla="*/ 11 h 73"/>
                  <a:gd name="T52" fmla="*/ 95 w 269"/>
                  <a:gd name="T53" fmla="*/ 16 h 73"/>
                  <a:gd name="T54" fmla="*/ 79 w 269"/>
                  <a:gd name="T55" fmla="*/ 23 h 73"/>
                  <a:gd name="T56" fmla="*/ 63 w 269"/>
                  <a:gd name="T57" fmla="*/ 30 h 73"/>
                  <a:gd name="T58" fmla="*/ 47 w 269"/>
                  <a:gd name="T59" fmla="*/ 37 h 73"/>
                  <a:gd name="T60" fmla="*/ 32 w 269"/>
                  <a:gd name="T61" fmla="*/ 46 h 73"/>
                  <a:gd name="T62" fmla="*/ 19 w 269"/>
                  <a:gd name="T63" fmla="*/ 55 h 73"/>
                  <a:gd name="T64" fmla="*/ 6 w 269"/>
                  <a:gd name="T65" fmla="*/ 66 h 73"/>
                  <a:gd name="T66" fmla="*/ 1 w 269"/>
                  <a:gd name="T67" fmla="*/ 71 h 73"/>
                  <a:gd name="T68" fmla="*/ 0 w 269"/>
                  <a:gd name="T69" fmla="*/ 72 h 73"/>
                  <a:gd name="T70" fmla="*/ 1 w 269"/>
                  <a:gd name="T71"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9" h="73">
                    <a:moveTo>
                      <a:pt x="1" y="73"/>
                    </a:moveTo>
                    <a:lnTo>
                      <a:pt x="1" y="73"/>
                    </a:lnTo>
                    <a:lnTo>
                      <a:pt x="7" y="68"/>
                    </a:lnTo>
                    <a:lnTo>
                      <a:pt x="13" y="63"/>
                    </a:lnTo>
                    <a:lnTo>
                      <a:pt x="20" y="57"/>
                    </a:lnTo>
                    <a:lnTo>
                      <a:pt x="27" y="53"/>
                    </a:lnTo>
                    <a:lnTo>
                      <a:pt x="33" y="48"/>
                    </a:lnTo>
                    <a:lnTo>
                      <a:pt x="41" y="44"/>
                    </a:lnTo>
                    <a:lnTo>
                      <a:pt x="48" y="39"/>
                    </a:lnTo>
                    <a:lnTo>
                      <a:pt x="55" y="35"/>
                    </a:lnTo>
                    <a:lnTo>
                      <a:pt x="64" y="32"/>
                    </a:lnTo>
                    <a:lnTo>
                      <a:pt x="71" y="28"/>
                    </a:lnTo>
                    <a:lnTo>
                      <a:pt x="80" y="25"/>
                    </a:lnTo>
                    <a:lnTo>
                      <a:pt x="87" y="22"/>
                    </a:lnTo>
                    <a:lnTo>
                      <a:pt x="96" y="18"/>
                    </a:lnTo>
                    <a:lnTo>
                      <a:pt x="104" y="16"/>
                    </a:lnTo>
                    <a:lnTo>
                      <a:pt x="113" y="13"/>
                    </a:lnTo>
                    <a:lnTo>
                      <a:pt x="122" y="11"/>
                    </a:lnTo>
                    <a:lnTo>
                      <a:pt x="130" y="9"/>
                    </a:lnTo>
                    <a:lnTo>
                      <a:pt x="140" y="7"/>
                    </a:lnTo>
                    <a:lnTo>
                      <a:pt x="148" y="6"/>
                    </a:lnTo>
                    <a:lnTo>
                      <a:pt x="157" y="5"/>
                    </a:lnTo>
                    <a:lnTo>
                      <a:pt x="167" y="4"/>
                    </a:lnTo>
                    <a:lnTo>
                      <a:pt x="175" y="3"/>
                    </a:lnTo>
                    <a:lnTo>
                      <a:pt x="185" y="3"/>
                    </a:lnTo>
                    <a:lnTo>
                      <a:pt x="194" y="2"/>
                    </a:lnTo>
                    <a:lnTo>
                      <a:pt x="204" y="2"/>
                    </a:lnTo>
                    <a:lnTo>
                      <a:pt x="213" y="2"/>
                    </a:lnTo>
                    <a:lnTo>
                      <a:pt x="223" y="3"/>
                    </a:lnTo>
                    <a:lnTo>
                      <a:pt x="231" y="4"/>
                    </a:lnTo>
                    <a:lnTo>
                      <a:pt x="241" y="5"/>
                    </a:lnTo>
                    <a:lnTo>
                      <a:pt x="250" y="6"/>
                    </a:lnTo>
                    <a:lnTo>
                      <a:pt x="259" y="8"/>
                    </a:lnTo>
                    <a:lnTo>
                      <a:pt x="269" y="9"/>
                    </a:lnTo>
                    <a:lnTo>
                      <a:pt x="269" y="7"/>
                    </a:lnTo>
                    <a:lnTo>
                      <a:pt x="259" y="5"/>
                    </a:lnTo>
                    <a:lnTo>
                      <a:pt x="250" y="4"/>
                    </a:lnTo>
                    <a:lnTo>
                      <a:pt x="242" y="3"/>
                    </a:lnTo>
                    <a:lnTo>
                      <a:pt x="232" y="2"/>
                    </a:lnTo>
                    <a:lnTo>
                      <a:pt x="223" y="1"/>
                    </a:lnTo>
                    <a:lnTo>
                      <a:pt x="213" y="0"/>
                    </a:lnTo>
                    <a:lnTo>
                      <a:pt x="204" y="0"/>
                    </a:lnTo>
                    <a:lnTo>
                      <a:pt x="194" y="0"/>
                    </a:lnTo>
                    <a:lnTo>
                      <a:pt x="185" y="0"/>
                    </a:lnTo>
                    <a:lnTo>
                      <a:pt x="175" y="1"/>
                    </a:lnTo>
                    <a:lnTo>
                      <a:pt x="166" y="2"/>
                    </a:lnTo>
                    <a:lnTo>
                      <a:pt x="157" y="3"/>
                    </a:lnTo>
                    <a:lnTo>
                      <a:pt x="148" y="4"/>
                    </a:lnTo>
                    <a:lnTo>
                      <a:pt x="140" y="5"/>
                    </a:lnTo>
                    <a:lnTo>
                      <a:pt x="130" y="7"/>
                    </a:lnTo>
                    <a:lnTo>
                      <a:pt x="122" y="9"/>
                    </a:lnTo>
                    <a:lnTo>
                      <a:pt x="112" y="11"/>
                    </a:lnTo>
                    <a:lnTo>
                      <a:pt x="104" y="14"/>
                    </a:lnTo>
                    <a:lnTo>
                      <a:pt x="95" y="16"/>
                    </a:lnTo>
                    <a:lnTo>
                      <a:pt x="87" y="19"/>
                    </a:lnTo>
                    <a:lnTo>
                      <a:pt x="79" y="23"/>
                    </a:lnTo>
                    <a:lnTo>
                      <a:pt x="70" y="26"/>
                    </a:lnTo>
                    <a:lnTo>
                      <a:pt x="63" y="30"/>
                    </a:lnTo>
                    <a:lnTo>
                      <a:pt x="54" y="34"/>
                    </a:lnTo>
                    <a:lnTo>
                      <a:pt x="47" y="37"/>
                    </a:lnTo>
                    <a:lnTo>
                      <a:pt x="40" y="42"/>
                    </a:lnTo>
                    <a:lnTo>
                      <a:pt x="32" y="46"/>
                    </a:lnTo>
                    <a:lnTo>
                      <a:pt x="26" y="51"/>
                    </a:lnTo>
                    <a:lnTo>
                      <a:pt x="19" y="55"/>
                    </a:lnTo>
                    <a:lnTo>
                      <a:pt x="12" y="60"/>
                    </a:lnTo>
                    <a:lnTo>
                      <a:pt x="6" y="66"/>
                    </a:lnTo>
                    <a:lnTo>
                      <a:pt x="0" y="71"/>
                    </a:lnTo>
                    <a:lnTo>
                      <a:pt x="1" y="71"/>
                    </a:lnTo>
                    <a:lnTo>
                      <a:pt x="0" y="71"/>
                    </a:lnTo>
                    <a:lnTo>
                      <a:pt x="0" y="72"/>
                    </a:lnTo>
                    <a:lnTo>
                      <a:pt x="0" y="73"/>
                    </a:lnTo>
                    <a:lnTo>
                      <a:pt x="1" y="73"/>
                    </a:lnTo>
                    <a:lnTo>
                      <a:pt x="1"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6" name="Freeform 1234">
                <a:extLst>
                  <a:ext uri="{FF2B5EF4-FFF2-40B4-BE49-F238E27FC236}">
                    <a16:creationId xmlns:a16="http://schemas.microsoft.com/office/drawing/2014/main" id="{7EAF5422-8339-03F2-71B9-FAFF768C2EFD}"/>
                  </a:ext>
                </a:extLst>
              </p:cNvPr>
              <p:cNvSpPr>
                <a:spLocks/>
              </p:cNvSpPr>
              <p:nvPr/>
            </p:nvSpPr>
            <p:spPr bwMode="auto">
              <a:xfrm>
                <a:off x="3393" y="3527"/>
                <a:ext cx="68" cy="58"/>
              </a:xfrm>
              <a:custGeom>
                <a:avLst/>
                <a:gdLst>
                  <a:gd name="T0" fmla="*/ 2 w 206"/>
                  <a:gd name="T1" fmla="*/ 171 h 172"/>
                  <a:gd name="T2" fmla="*/ 11 w 206"/>
                  <a:gd name="T3" fmla="*/ 152 h 172"/>
                  <a:gd name="T4" fmla="*/ 22 w 206"/>
                  <a:gd name="T5" fmla="*/ 135 h 172"/>
                  <a:gd name="T6" fmla="*/ 30 w 206"/>
                  <a:gd name="T7" fmla="*/ 118 h 172"/>
                  <a:gd name="T8" fmla="*/ 41 w 206"/>
                  <a:gd name="T9" fmla="*/ 103 h 172"/>
                  <a:gd name="T10" fmla="*/ 49 w 206"/>
                  <a:gd name="T11" fmla="*/ 89 h 172"/>
                  <a:gd name="T12" fmla="*/ 60 w 206"/>
                  <a:gd name="T13" fmla="*/ 77 h 172"/>
                  <a:gd name="T14" fmla="*/ 69 w 206"/>
                  <a:gd name="T15" fmla="*/ 65 h 172"/>
                  <a:gd name="T16" fmla="*/ 80 w 206"/>
                  <a:gd name="T17" fmla="*/ 55 h 172"/>
                  <a:gd name="T18" fmla="*/ 91 w 206"/>
                  <a:gd name="T19" fmla="*/ 45 h 172"/>
                  <a:gd name="T20" fmla="*/ 104 w 206"/>
                  <a:gd name="T21" fmla="*/ 36 h 172"/>
                  <a:gd name="T22" fmla="*/ 118 w 206"/>
                  <a:gd name="T23" fmla="*/ 28 h 172"/>
                  <a:gd name="T24" fmla="*/ 132 w 206"/>
                  <a:gd name="T25" fmla="*/ 22 h 172"/>
                  <a:gd name="T26" fmla="*/ 148 w 206"/>
                  <a:gd name="T27" fmla="*/ 16 h 172"/>
                  <a:gd name="T28" fmla="*/ 166 w 206"/>
                  <a:gd name="T29" fmla="*/ 11 h 172"/>
                  <a:gd name="T30" fmla="*/ 185 w 206"/>
                  <a:gd name="T31" fmla="*/ 6 h 172"/>
                  <a:gd name="T32" fmla="*/ 206 w 206"/>
                  <a:gd name="T33" fmla="*/ 2 h 172"/>
                  <a:gd name="T34" fmla="*/ 194 w 206"/>
                  <a:gd name="T35" fmla="*/ 2 h 172"/>
                  <a:gd name="T36" fmla="*/ 174 w 206"/>
                  <a:gd name="T37" fmla="*/ 6 h 172"/>
                  <a:gd name="T38" fmla="*/ 155 w 206"/>
                  <a:gd name="T39" fmla="*/ 12 h 172"/>
                  <a:gd name="T40" fmla="*/ 139 w 206"/>
                  <a:gd name="T41" fmla="*/ 17 h 172"/>
                  <a:gd name="T42" fmla="*/ 124 w 206"/>
                  <a:gd name="T43" fmla="*/ 23 h 172"/>
                  <a:gd name="T44" fmla="*/ 109 w 206"/>
                  <a:gd name="T45" fmla="*/ 30 h 172"/>
                  <a:gd name="T46" fmla="*/ 97 w 206"/>
                  <a:gd name="T47" fmla="*/ 39 h 172"/>
                  <a:gd name="T48" fmla="*/ 85 w 206"/>
                  <a:gd name="T49" fmla="*/ 47 h 172"/>
                  <a:gd name="T50" fmla="*/ 73 w 206"/>
                  <a:gd name="T51" fmla="*/ 58 h 172"/>
                  <a:gd name="T52" fmla="*/ 63 w 206"/>
                  <a:gd name="T53" fmla="*/ 69 h 172"/>
                  <a:gd name="T54" fmla="*/ 52 w 206"/>
                  <a:gd name="T55" fmla="*/ 81 h 172"/>
                  <a:gd name="T56" fmla="*/ 43 w 206"/>
                  <a:gd name="T57" fmla="*/ 95 h 172"/>
                  <a:gd name="T58" fmla="*/ 33 w 206"/>
                  <a:gd name="T59" fmla="*/ 109 h 172"/>
                  <a:gd name="T60" fmla="*/ 24 w 206"/>
                  <a:gd name="T61" fmla="*/ 125 h 172"/>
                  <a:gd name="T62" fmla="*/ 14 w 206"/>
                  <a:gd name="T63" fmla="*/ 143 h 172"/>
                  <a:gd name="T64" fmla="*/ 5 w 206"/>
                  <a:gd name="T65" fmla="*/ 161 h 172"/>
                  <a:gd name="T66" fmla="*/ 1 w 206"/>
                  <a:gd name="T67" fmla="*/ 170 h 172"/>
                  <a:gd name="T68" fmla="*/ 0 w 206"/>
                  <a:gd name="T69" fmla="*/ 171 h 172"/>
                  <a:gd name="T70" fmla="*/ 2 w 206"/>
                  <a:gd name="T71" fmla="*/ 172 h 172"/>
                  <a:gd name="T72" fmla="*/ 1 w 206"/>
                  <a:gd name="T7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6" h="172">
                    <a:moveTo>
                      <a:pt x="1" y="172"/>
                    </a:moveTo>
                    <a:lnTo>
                      <a:pt x="2" y="171"/>
                    </a:lnTo>
                    <a:lnTo>
                      <a:pt x="7" y="162"/>
                    </a:lnTo>
                    <a:lnTo>
                      <a:pt x="11" y="152"/>
                    </a:lnTo>
                    <a:lnTo>
                      <a:pt x="17" y="143"/>
                    </a:lnTo>
                    <a:lnTo>
                      <a:pt x="22" y="135"/>
                    </a:lnTo>
                    <a:lnTo>
                      <a:pt x="26" y="126"/>
                    </a:lnTo>
                    <a:lnTo>
                      <a:pt x="30" y="118"/>
                    </a:lnTo>
                    <a:lnTo>
                      <a:pt x="36" y="110"/>
                    </a:lnTo>
                    <a:lnTo>
                      <a:pt x="41" y="103"/>
                    </a:lnTo>
                    <a:lnTo>
                      <a:pt x="45" y="96"/>
                    </a:lnTo>
                    <a:lnTo>
                      <a:pt x="49" y="89"/>
                    </a:lnTo>
                    <a:lnTo>
                      <a:pt x="54" y="82"/>
                    </a:lnTo>
                    <a:lnTo>
                      <a:pt x="60" y="77"/>
                    </a:lnTo>
                    <a:lnTo>
                      <a:pt x="65" y="70"/>
                    </a:lnTo>
                    <a:lnTo>
                      <a:pt x="69" y="65"/>
                    </a:lnTo>
                    <a:lnTo>
                      <a:pt x="74" y="60"/>
                    </a:lnTo>
                    <a:lnTo>
                      <a:pt x="80" y="55"/>
                    </a:lnTo>
                    <a:lnTo>
                      <a:pt x="86" y="49"/>
                    </a:lnTo>
                    <a:lnTo>
                      <a:pt x="91" y="45"/>
                    </a:lnTo>
                    <a:lnTo>
                      <a:pt x="98" y="40"/>
                    </a:lnTo>
                    <a:lnTo>
                      <a:pt x="104" y="36"/>
                    </a:lnTo>
                    <a:lnTo>
                      <a:pt x="110" y="33"/>
                    </a:lnTo>
                    <a:lnTo>
                      <a:pt x="118" y="28"/>
                    </a:lnTo>
                    <a:lnTo>
                      <a:pt x="125" y="25"/>
                    </a:lnTo>
                    <a:lnTo>
                      <a:pt x="132" y="22"/>
                    </a:lnTo>
                    <a:lnTo>
                      <a:pt x="140" y="19"/>
                    </a:lnTo>
                    <a:lnTo>
                      <a:pt x="148" y="16"/>
                    </a:lnTo>
                    <a:lnTo>
                      <a:pt x="156" y="14"/>
                    </a:lnTo>
                    <a:lnTo>
                      <a:pt x="166" y="11"/>
                    </a:lnTo>
                    <a:lnTo>
                      <a:pt x="174" y="8"/>
                    </a:lnTo>
                    <a:lnTo>
                      <a:pt x="185" y="6"/>
                    </a:lnTo>
                    <a:lnTo>
                      <a:pt x="195" y="4"/>
                    </a:lnTo>
                    <a:lnTo>
                      <a:pt x="206" y="2"/>
                    </a:lnTo>
                    <a:lnTo>
                      <a:pt x="205" y="0"/>
                    </a:lnTo>
                    <a:lnTo>
                      <a:pt x="194" y="2"/>
                    </a:lnTo>
                    <a:lnTo>
                      <a:pt x="184" y="4"/>
                    </a:lnTo>
                    <a:lnTo>
                      <a:pt x="174" y="6"/>
                    </a:lnTo>
                    <a:lnTo>
                      <a:pt x="165" y="8"/>
                    </a:lnTo>
                    <a:lnTo>
                      <a:pt x="155" y="12"/>
                    </a:lnTo>
                    <a:lnTo>
                      <a:pt x="147" y="14"/>
                    </a:lnTo>
                    <a:lnTo>
                      <a:pt x="139" y="17"/>
                    </a:lnTo>
                    <a:lnTo>
                      <a:pt x="131" y="20"/>
                    </a:lnTo>
                    <a:lnTo>
                      <a:pt x="124" y="23"/>
                    </a:lnTo>
                    <a:lnTo>
                      <a:pt x="116" y="26"/>
                    </a:lnTo>
                    <a:lnTo>
                      <a:pt x="109" y="30"/>
                    </a:lnTo>
                    <a:lnTo>
                      <a:pt x="103" y="35"/>
                    </a:lnTo>
                    <a:lnTo>
                      <a:pt x="97" y="39"/>
                    </a:lnTo>
                    <a:lnTo>
                      <a:pt x="90" y="43"/>
                    </a:lnTo>
                    <a:lnTo>
                      <a:pt x="85" y="47"/>
                    </a:lnTo>
                    <a:lnTo>
                      <a:pt x="79" y="53"/>
                    </a:lnTo>
                    <a:lnTo>
                      <a:pt x="73" y="58"/>
                    </a:lnTo>
                    <a:lnTo>
                      <a:pt x="68" y="63"/>
                    </a:lnTo>
                    <a:lnTo>
                      <a:pt x="63" y="69"/>
                    </a:lnTo>
                    <a:lnTo>
                      <a:pt x="58" y="75"/>
                    </a:lnTo>
                    <a:lnTo>
                      <a:pt x="52" y="81"/>
                    </a:lnTo>
                    <a:lnTo>
                      <a:pt x="48" y="87"/>
                    </a:lnTo>
                    <a:lnTo>
                      <a:pt x="43" y="95"/>
                    </a:lnTo>
                    <a:lnTo>
                      <a:pt x="39" y="102"/>
                    </a:lnTo>
                    <a:lnTo>
                      <a:pt x="33" y="109"/>
                    </a:lnTo>
                    <a:lnTo>
                      <a:pt x="29" y="117"/>
                    </a:lnTo>
                    <a:lnTo>
                      <a:pt x="24" y="125"/>
                    </a:lnTo>
                    <a:lnTo>
                      <a:pt x="20" y="134"/>
                    </a:lnTo>
                    <a:lnTo>
                      <a:pt x="14" y="143"/>
                    </a:lnTo>
                    <a:lnTo>
                      <a:pt x="10" y="151"/>
                    </a:lnTo>
                    <a:lnTo>
                      <a:pt x="5" y="161"/>
                    </a:lnTo>
                    <a:lnTo>
                      <a:pt x="0" y="171"/>
                    </a:lnTo>
                    <a:lnTo>
                      <a:pt x="1" y="170"/>
                    </a:lnTo>
                    <a:lnTo>
                      <a:pt x="0" y="171"/>
                    </a:lnTo>
                    <a:lnTo>
                      <a:pt x="0" y="171"/>
                    </a:lnTo>
                    <a:lnTo>
                      <a:pt x="1" y="172"/>
                    </a:lnTo>
                    <a:lnTo>
                      <a:pt x="2" y="172"/>
                    </a:lnTo>
                    <a:lnTo>
                      <a:pt x="2" y="171"/>
                    </a:lnTo>
                    <a:lnTo>
                      <a:pt x="1"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7" name="Freeform 1235">
                <a:extLst>
                  <a:ext uri="{FF2B5EF4-FFF2-40B4-BE49-F238E27FC236}">
                    <a16:creationId xmlns:a16="http://schemas.microsoft.com/office/drawing/2014/main" id="{53BCE33B-1245-39E1-DD21-017155E1F17F}"/>
                  </a:ext>
                </a:extLst>
              </p:cNvPr>
              <p:cNvSpPr>
                <a:spLocks/>
              </p:cNvSpPr>
              <p:nvPr/>
            </p:nvSpPr>
            <p:spPr bwMode="auto">
              <a:xfrm>
                <a:off x="3361" y="3584"/>
                <a:ext cx="32" cy="36"/>
              </a:xfrm>
              <a:custGeom>
                <a:avLst/>
                <a:gdLst>
                  <a:gd name="T0" fmla="*/ 4 w 97"/>
                  <a:gd name="T1" fmla="*/ 109 h 109"/>
                  <a:gd name="T2" fmla="*/ 4 w 97"/>
                  <a:gd name="T3" fmla="*/ 107 h 109"/>
                  <a:gd name="T4" fmla="*/ 3 w 97"/>
                  <a:gd name="T5" fmla="*/ 91 h 109"/>
                  <a:gd name="T6" fmla="*/ 3 w 97"/>
                  <a:gd name="T7" fmla="*/ 76 h 109"/>
                  <a:gd name="T8" fmla="*/ 4 w 97"/>
                  <a:gd name="T9" fmla="*/ 62 h 109"/>
                  <a:gd name="T10" fmla="*/ 7 w 97"/>
                  <a:gd name="T11" fmla="*/ 51 h 109"/>
                  <a:gd name="T12" fmla="*/ 12 w 97"/>
                  <a:gd name="T13" fmla="*/ 41 h 109"/>
                  <a:gd name="T14" fmla="*/ 18 w 97"/>
                  <a:gd name="T15" fmla="*/ 32 h 109"/>
                  <a:gd name="T16" fmla="*/ 24 w 97"/>
                  <a:gd name="T17" fmla="*/ 24 h 109"/>
                  <a:gd name="T18" fmla="*/ 31 w 97"/>
                  <a:gd name="T19" fmla="*/ 18 h 109"/>
                  <a:gd name="T20" fmla="*/ 39 w 97"/>
                  <a:gd name="T21" fmla="*/ 13 h 109"/>
                  <a:gd name="T22" fmla="*/ 47 w 97"/>
                  <a:gd name="T23" fmla="*/ 10 h 109"/>
                  <a:gd name="T24" fmla="*/ 56 w 97"/>
                  <a:gd name="T25" fmla="*/ 7 h 109"/>
                  <a:gd name="T26" fmla="*/ 64 w 97"/>
                  <a:gd name="T27" fmla="*/ 3 h 109"/>
                  <a:gd name="T28" fmla="*/ 73 w 97"/>
                  <a:gd name="T29" fmla="*/ 2 h 109"/>
                  <a:gd name="T30" fmla="*/ 81 w 97"/>
                  <a:gd name="T31" fmla="*/ 2 h 109"/>
                  <a:gd name="T32" fmla="*/ 88 w 97"/>
                  <a:gd name="T33" fmla="*/ 2 h 109"/>
                  <a:gd name="T34" fmla="*/ 96 w 97"/>
                  <a:gd name="T35" fmla="*/ 2 h 109"/>
                  <a:gd name="T36" fmla="*/ 97 w 97"/>
                  <a:gd name="T37" fmla="*/ 0 h 109"/>
                  <a:gd name="T38" fmla="*/ 88 w 97"/>
                  <a:gd name="T39" fmla="*/ 0 h 109"/>
                  <a:gd name="T40" fmla="*/ 81 w 97"/>
                  <a:gd name="T41" fmla="*/ 0 h 109"/>
                  <a:gd name="T42" fmla="*/ 73 w 97"/>
                  <a:gd name="T43" fmla="*/ 0 h 109"/>
                  <a:gd name="T44" fmla="*/ 64 w 97"/>
                  <a:gd name="T45" fmla="*/ 1 h 109"/>
                  <a:gd name="T46" fmla="*/ 55 w 97"/>
                  <a:gd name="T47" fmla="*/ 4 h 109"/>
                  <a:gd name="T48" fmla="*/ 46 w 97"/>
                  <a:gd name="T49" fmla="*/ 7 h 109"/>
                  <a:gd name="T50" fmla="*/ 38 w 97"/>
                  <a:gd name="T51" fmla="*/ 12 h 109"/>
                  <a:gd name="T52" fmla="*/ 30 w 97"/>
                  <a:gd name="T53" fmla="*/ 16 h 109"/>
                  <a:gd name="T54" fmla="*/ 22 w 97"/>
                  <a:gd name="T55" fmla="*/ 23 h 109"/>
                  <a:gd name="T56" fmla="*/ 16 w 97"/>
                  <a:gd name="T57" fmla="*/ 31 h 109"/>
                  <a:gd name="T58" fmla="*/ 11 w 97"/>
                  <a:gd name="T59" fmla="*/ 40 h 109"/>
                  <a:gd name="T60" fmla="*/ 5 w 97"/>
                  <a:gd name="T61" fmla="*/ 50 h 109"/>
                  <a:gd name="T62" fmla="*/ 2 w 97"/>
                  <a:gd name="T63" fmla="*/ 62 h 109"/>
                  <a:gd name="T64" fmla="*/ 0 w 97"/>
                  <a:gd name="T65" fmla="*/ 76 h 109"/>
                  <a:gd name="T66" fmla="*/ 0 w 97"/>
                  <a:gd name="T67" fmla="*/ 91 h 109"/>
                  <a:gd name="T68" fmla="*/ 2 w 97"/>
                  <a:gd name="T69" fmla="*/ 107 h 109"/>
                  <a:gd name="T70" fmla="*/ 3 w 97"/>
                  <a:gd name="T71" fmla="*/ 106 h 109"/>
                  <a:gd name="T72" fmla="*/ 2 w 97"/>
                  <a:gd name="T73" fmla="*/ 107 h 109"/>
                  <a:gd name="T74" fmla="*/ 3 w 97"/>
                  <a:gd name="T75" fmla="*/ 109 h 109"/>
                  <a:gd name="T76" fmla="*/ 3 w 97"/>
                  <a:gd name="T77" fmla="*/ 109 h 109"/>
                  <a:gd name="T78" fmla="*/ 4 w 97"/>
                  <a:gd name="T79" fmla="*/ 107 h 109"/>
                  <a:gd name="T80" fmla="*/ 4 w 97"/>
                  <a:gd name="T81" fmla="*/ 107 h 109"/>
                  <a:gd name="T82" fmla="*/ 4 w 97"/>
                  <a:gd name="T8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109">
                    <a:moveTo>
                      <a:pt x="4" y="109"/>
                    </a:moveTo>
                    <a:lnTo>
                      <a:pt x="4" y="107"/>
                    </a:lnTo>
                    <a:lnTo>
                      <a:pt x="3" y="91"/>
                    </a:lnTo>
                    <a:lnTo>
                      <a:pt x="3" y="76"/>
                    </a:lnTo>
                    <a:lnTo>
                      <a:pt x="4" y="62"/>
                    </a:lnTo>
                    <a:lnTo>
                      <a:pt x="7" y="51"/>
                    </a:lnTo>
                    <a:lnTo>
                      <a:pt x="12" y="41"/>
                    </a:lnTo>
                    <a:lnTo>
                      <a:pt x="18" y="32"/>
                    </a:lnTo>
                    <a:lnTo>
                      <a:pt x="24" y="24"/>
                    </a:lnTo>
                    <a:lnTo>
                      <a:pt x="31" y="18"/>
                    </a:lnTo>
                    <a:lnTo>
                      <a:pt x="39" y="13"/>
                    </a:lnTo>
                    <a:lnTo>
                      <a:pt x="47" y="10"/>
                    </a:lnTo>
                    <a:lnTo>
                      <a:pt x="56" y="7"/>
                    </a:lnTo>
                    <a:lnTo>
                      <a:pt x="64" y="3"/>
                    </a:lnTo>
                    <a:lnTo>
                      <a:pt x="73" y="2"/>
                    </a:lnTo>
                    <a:lnTo>
                      <a:pt x="81" y="2"/>
                    </a:lnTo>
                    <a:lnTo>
                      <a:pt x="88" y="2"/>
                    </a:lnTo>
                    <a:lnTo>
                      <a:pt x="96" y="2"/>
                    </a:lnTo>
                    <a:lnTo>
                      <a:pt x="97" y="0"/>
                    </a:lnTo>
                    <a:lnTo>
                      <a:pt x="88" y="0"/>
                    </a:lnTo>
                    <a:lnTo>
                      <a:pt x="81" y="0"/>
                    </a:lnTo>
                    <a:lnTo>
                      <a:pt x="73" y="0"/>
                    </a:lnTo>
                    <a:lnTo>
                      <a:pt x="64" y="1"/>
                    </a:lnTo>
                    <a:lnTo>
                      <a:pt x="55" y="4"/>
                    </a:lnTo>
                    <a:lnTo>
                      <a:pt x="46" y="7"/>
                    </a:lnTo>
                    <a:lnTo>
                      <a:pt x="38" y="12"/>
                    </a:lnTo>
                    <a:lnTo>
                      <a:pt x="30" y="16"/>
                    </a:lnTo>
                    <a:lnTo>
                      <a:pt x="22" y="23"/>
                    </a:lnTo>
                    <a:lnTo>
                      <a:pt x="16" y="31"/>
                    </a:lnTo>
                    <a:lnTo>
                      <a:pt x="11" y="40"/>
                    </a:lnTo>
                    <a:lnTo>
                      <a:pt x="5" y="50"/>
                    </a:lnTo>
                    <a:lnTo>
                      <a:pt x="2" y="62"/>
                    </a:lnTo>
                    <a:lnTo>
                      <a:pt x="0" y="76"/>
                    </a:lnTo>
                    <a:lnTo>
                      <a:pt x="0" y="91"/>
                    </a:lnTo>
                    <a:lnTo>
                      <a:pt x="2" y="107"/>
                    </a:lnTo>
                    <a:lnTo>
                      <a:pt x="3" y="106"/>
                    </a:lnTo>
                    <a:lnTo>
                      <a:pt x="2" y="107"/>
                    </a:lnTo>
                    <a:lnTo>
                      <a:pt x="3" y="109"/>
                    </a:lnTo>
                    <a:lnTo>
                      <a:pt x="3" y="109"/>
                    </a:lnTo>
                    <a:lnTo>
                      <a:pt x="4" y="107"/>
                    </a:lnTo>
                    <a:lnTo>
                      <a:pt x="4" y="107"/>
                    </a:lnTo>
                    <a:lnTo>
                      <a:pt x="4"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8" name="Freeform 1236">
                <a:extLst>
                  <a:ext uri="{FF2B5EF4-FFF2-40B4-BE49-F238E27FC236}">
                    <a16:creationId xmlns:a16="http://schemas.microsoft.com/office/drawing/2014/main" id="{414CC532-80C2-A258-129D-6A7011D31FD0}"/>
                  </a:ext>
                </a:extLst>
              </p:cNvPr>
              <p:cNvSpPr>
                <a:spLocks/>
              </p:cNvSpPr>
              <p:nvPr/>
            </p:nvSpPr>
            <p:spPr bwMode="auto">
              <a:xfrm>
                <a:off x="3348" y="3619"/>
                <a:ext cx="14" cy="19"/>
              </a:xfrm>
              <a:custGeom>
                <a:avLst/>
                <a:gdLst>
                  <a:gd name="T0" fmla="*/ 1 w 42"/>
                  <a:gd name="T1" fmla="*/ 55 h 55"/>
                  <a:gd name="T2" fmla="*/ 2 w 42"/>
                  <a:gd name="T3" fmla="*/ 55 h 55"/>
                  <a:gd name="T4" fmla="*/ 2 w 42"/>
                  <a:gd name="T5" fmla="*/ 50 h 55"/>
                  <a:gd name="T6" fmla="*/ 3 w 42"/>
                  <a:gd name="T7" fmla="*/ 46 h 55"/>
                  <a:gd name="T8" fmla="*/ 3 w 42"/>
                  <a:gd name="T9" fmla="*/ 41 h 55"/>
                  <a:gd name="T10" fmla="*/ 5 w 42"/>
                  <a:gd name="T11" fmla="*/ 37 h 55"/>
                  <a:gd name="T12" fmla="*/ 7 w 42"/>
                  <a:gd name="T13" fmla="*/ 34 h 55"/>
                  <a:gd name="T14" fmla="*/ 9 w 42"/>
                  <a:gd name="T15" fmla="*/ 30 h 55"/>
                  <a:gd name="T16" fmla="*/ 11 w 42"/>
                  <a:gd name="T17" fmla="*/ 27 h 55"/>
                  <a:gd name="T18" fmla="*/ 14 w 42"/>
                  <a:gd name="T19" fmla="*/ 24 h 55"/>
                  <a:gd name="T20" fmla="*/ 16 w 42"/>
                  <a:gd name="T21" fmla="*/ 20 h 55"/>
                  <a:gd name="T22" fmla="*/ 19 w 42"/>
                  <a:gd name="T23" fmla="*/ 17 h 55"/>
                  <a:gd name="T24" fmla="*/ 22 w 42"/>
                  <a:gd name="T25" fmla="*/ 15 h 55"/>
                  <a:gd name="T26" fmla="*/ 27 w 42"/>
                  <a:gd name="T27" fmla="*/ 12 h 55"/>
                  <a:gd name="T28" fmla="*/ 31 w 42"/>
                  <a:gd name="T29" fmla="*/ 9 h 55"/>
                  <a:gd name="T30" fmla="*/ 34 w 42"/>
                  <a:gd name="T31" fmla="*/ 7 h 55"/>
                  <a:gd name="T32" fmla="*/ 38 w 42"/>
                  <a:gd name="T33" fmla="*/ 5 h 55"/>
                  <a:gd name="T34" fmla="*/ 42 w 42"/>
                  <a:gd name="T35" fmla="*/ 2 h 55"/>
                  <a:gd name="T36" fmla="*/ 41 w 42"/>
                  <a:gd name="T37" fmla="*/ 0 h 55"/>
                  <a:gd name="T38" fmla="*/ 37 w 42"/>
                  <a:gd name="T39" fmla="*/ 3 h 55"/>
                  <a:gd name="T40" fmla="*/ 33 w 42"/>
                  <a:gd name="T41" fmla="*/ 5 h 55"/>
                  <a:gd name="T42" fmla="*/ 29 w 42"/>
                  <a:gd name="T43" fmla="*/ 8 h 55"/>
                  <a:gd name="T44" fmla="*/ 25 w 42"/>
                  <a:gd name="T45" fmla="*/ 10 h 55"/>
                  <a:gd name="T46" fmla="*/ 21 w 42"/>
                  <a:gd name="T47" fmla="*/ 13 h 55"/>
                  <a:gd name="T48" fmla="*/ 18 w 42"/>
                  <a:gd name="T49" fmla="*/ 16 h 55"/>
                  <a:gd name="T50" fmla="*/ 15 w 42"/>
                  <a:gd name="T51" fmla="*/ 19 h 55"/>
                  <a:gd name="T52" fmla="*/ 12 w 42"/>
                  <a:gd name="T53" fmla="*/ 23 h 55"/>
                  <a:gd name="T54" fmla="*/ 10 w 42"/>
                  <a:gd name="T55" fmla="*/ 26 h 55"/>
                  <a:gd name="T56" fmla="*/ 7 w 42"/>
                  <a:gd name="T57" fmla="*/ 29 h 55"/>
                  <a:gd name="T58" fmla="*/ 5 w 42"/>
                  <a:gd name="T59" fmla="*/ 33 h 55"/>
                  <a:gd name="T60" fmla="*/ 3 w 42"/>
                  <a:gd name="T61" fmla="*/ 36 h 55"/>
                  <a:gd name="T62" fmla="*/ 1 w 42"/>
                  <a:gd name="T63" fmla="*/ 40 h 55"/>
                  <a:gd name="T64" fmla="*/ 1 w 42"/>
                  <a:gd name="T65" fmla="*/ 46 h 55"/>
                  <a:gd name="T66" fmla="*/ 0 w 42"/>
                  <a:gd name="T67" fmla="*/ 50 h 55"/>
                  <a:gd name="T68" fmla="*/ 0 w 42"/>
                  <a:gd name="T69" fmla="*/ 55 h 55"/>
                  <a:gd name="T70" fmla="*/ 0 w 42"/>
                  <a:gd name="T71" fmla="*/ 54 h 55"/>
                  <a:gd name="T72" fmla="*/ 0 w 42"/>
                  <a:gd name="T73" fmla="*/ 55 h 55"/>
                  <a:gd name="T74" fmla="*/ 0 w 42"/>
                  <a:gd name="T75" fmla="*/ 55 h 55"/>
                  <a:gd name="T76" fmla="*/ 1 w 42"/>
                  <a:gd name="T77" fmla="*/ 55 h 55"/>
                  <a:gd name="T78" fmla="*/ 1 w 42"/>
                  <a:gd name="T79" fmla="*/ 55 h 55"/>
                  <a:gd name="T80" fmla="*/ 2 w 42"/>
                  <a:gd name="T81" fmla="*/ 55 h 55"/>
                  <a:gd name="T82" fmla="*/ 1 w 42"/>
                  <a:gd name="T8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 h="55">
                    <a:moveTo>
                      <a:pt x="1" y="55"/>
                    </a:moveTo>
                    <a:lnTo>
                      <a:pt x="2" y="55"/>
                    </a:lnTo>
                    <a:lnTo>
                      <a:pt x="2" y="50"/>
                    </a:lnTo>
                    <a:lnTo>
                      <a:pt x="3" y="46"/>
                    </a:lnTo>
                    <a:lnTo>
                      <a:pt x="3" y="41"/>
                    </a:lnTo>
                    <a:lnTo>
                      <a:pt x="5" y="37"/>
                    </a:lnTo>
                    <a:lnTo>
                      <a:pt x="7" y="34"/>
                    </a:lnTo>
                    <a:lnTo>
                      <a:pt x="9" y="30"/>
                    </a:lnTo>
                    <a:lnTo>
                      <a:pt x="11" y="27"/>
                    </a:lnTo>
                    <a:lnTo>
                      <a:pt x="14" y="24"/>
                    </a:lnTo>
                    <a:lnTo>
                      <a:pt x="16" y="20"/>
                    </a:lnTo>
                    <a:lnTo>
                      <a:pt x="19" y="17"/>
                    </a:lnTo>
                    <a:lnTo>
                      <a:pt x="22" y="15"/>
                    </a:lnTo>
                    <a:lnTo>
                      <a:pt x="27" y="12"/>
                    </a:lnTo>
                    <a:lnTo>
                      <a:pt x="31" y="9"/>
                    </a:lnTo>
                    <a:lnTo>
                      <a:pt x="34" y="7"/>
                    </a:lnTo>
                    <a:lnTo>
                      <a:pt x="38" y="5"/>
                    </a:lnTo>
                    <a:lnTo>
                      <a:pt x="42" y="2"/>
                    </a:lnTo>
                    <a:lnTo>
                      <a:pt x="41" y="0"/>
                    </a:lnTo>
                    <a:lnTo>
                      <a:pt x="37" y="3"/>
                    </a:lnTo>
                    <a:lnTo>
                      <a:pt x="33" y="5"/>
                    </a:lnTo>
                    <a:lnTo>
                      <a:pt x="29" y="8"/>
                    </a:lnTo>
                    <a:lnTo>
                      <a:pt x="25" y="10"/>
                    </a:lnTo>
                    <a:lnTo>
                      <a:pt x="21" y="13"/>
                    </a:lnTo>
                    <a:lnTo>
                      <a:pt x="18" y="16"/>
                    </a:lnTo>
                    <a:lnTo>
                      <a:pt x="15" y="19"/>
                    </a:lnTo>
                    <a:lnTo>
                      <a:pt x="12" y="23"/>
                    </a:lnTo>
                    <a:lnTo>
                      <a:pt x="10" y="26"/>
                    </a:lnTo>
                    <a:lnTo>
                      <a:pt x="7" y="29"/>
                    </a:lnTo>
                    <a:lnTo>
                      <a:pt x="5" y="33"/>
                    </a:lnTo>
                    <a:lnTo>
                      <a:pt x="3" y="36"/>
                    </a:lnTo>
                    <a:lnTo>
                      <a:pt x="1" y="40"/>
                    </a:lnTo>
                    <a:lnTo>
                      <a:pt x="1" y="46"/>
                    </a:lnTo>
                    <a:lnTo>
                      <a:pt x="0" y="50"/>
                    </a:lnTo>
                    <a:lnTo>
                      <a:pt x="0" y="55"/>
                    </a:lnTo>
                    <a:lnTo>
                      <a:pt x="0" y="54"/>
                    </a:lnTo>
                    <a:lnTo>
                      <a:pt x="0" y="55"/>
                    </a:lnTo>
                    <a:lnTo>
                      <a:pt x="0" y="55"/>
                    </a:lnTo>
                    <a:lnTo>
                      <a:pt x="1" y="55"/>
                    </a:lnTo>
                    <a:lnTo>
                      <a:pt x="1" y="55"/>
                    </a:lnTo>
                    <a:lnTo>
                      <a:pt x="2" y="55"/>
                    </a:lnTo>
                    <a:lnTo>
                      <a:pt x="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9" name="Freeform 1237">
                <a:extLst>
                  <a:ext uri="{FF2B5EF4-FFF2-40B4-BE49-F238E27FC236}">
                    <a16:creationId xmlns:a16="http://schemas.microsoft.com/office/drawing/2014/main" id="{CEAEB807-E71F-A6FD-A144-7AFA3DCD2F26}"/>
                  </a:ext>
                </a:extLst>
              </p:cNvPr>
              <p:cNvSpPr>
                <a:spLocks/>
              </p:cNvSpPr>
              <p:nvPr/>
            </p:nvSpPr>
            <p:spPr bwMode="auto">
              <a:xfrm>
                <a:off x="3319" y="3637"/>
                <a:ext cx="29" cy="52"/>
              </a:xfrm>
              <a:custGeom>
                <a:avLst/>
                <a:gdLst>
                  <a:gd name="T0" fmla="*/ 19 w 89"/>
                  <a:gd name="T1" fmla="*/ 154 h 156"/>
                  <a:gd name="T2" fmla="*/ 13 w 89"/>
                  <a:gd name="T3" fmla="*/ 147 h 156"/>
                  <a:gd name="T4" fmla="*/ 6 w 89"/>
                  <a:gd name="T5" fmla="*/ 140 h 156"/>
                  <a:gd name="T6" fmla="*/ 3 w 89"/>
                  <a:gd name="T7" fmla="*/ 131 h 156"/>
                  <a:gd name="T8" fmla="*/ 2 w 89"/>
                  <a:gd name="T9" fmla="*/ 123 h 156"/>
                  <a:gd name="T10" fmla="*/ 2 w 89"/>
                  <a:gd name="T11" fmla="*/ 114 h 156"/>
                  <a:gd name="T12" fmla="*/ 4 w 89"/>
                  <a:gd name="T13" fmla="*/ 103 h 156"/>
                  <a:gd name="T14" fmla="*/ 7 w 89"/>
                  <a:gd name="T15" fmla="*/ 93 h 156"/>
                  <a:gd name="T16" fmla="*/ 13 w 89"/>
                  <a:gd name="T17" fmla="*/ 81 h 156"/>
                  <a:gd name="T18" fmla="*/ 18 w 89"/>
                  <a:gd name="T19" fmla="*/ 70 h 156"/>
                  <a:gd name="T20" fmla="*/ 25 w 89"/>
                  <a:gd name="T21" fmla="*/ 59 h 156"/>
                  <a:gd name="T22" fmla="*/ 34 w 89"/>
                  <a:gd name="T23" fmla="*/ 48 h 156"/>
                  <a:gd name="T24" fmla="*/ 44 w 89"/>
                  <a:gd name="T25" fmla="*/ 38 h 156"/>
                  <a:gd name="T26" fmla="*/ 54 w 89"/>
                  <a:gd name="T27" fmla="*/ 28 h 156"/>
                  <a:gd name="T28" fmla="*/ 65 w 89"/>
                  <a:gd name="T29" fmla="*/ 19 h 156"/>
                  <a:gd name="T30" fmla="*/ 77 w 89"/>
                  <a:gd name="T31" fmla="*/ 10 h 156"/>
                  <a:gd name="T32" fmla="*/ 89 w 89"/>
                  <a:gd name="T33" fmla="*/ 2 h 156"/>
                  <a:gd name="T34" fmla="*/ 82 w 89"/>
                  <a:gd name="T35" fmla="*/ 4 h 156"/>
                  <a:gd name="T36" fmla="*/ 69 w 89"/>
                  <a:gd name="T37" fmla="*/ 13 h 156"/>
                  <a:gd name="T38" fmla="*/ 58 w 89"/>
                  <a:gd name="T39" fmla="*/ 21 h 156"/>
                  <a:gd name="T40" fmla="*/ 47 w 89"/>
                  <a:gd name="T41" fmla="*/ 32 h 156"/>
                  <a:gd name="T42" fmla="*/ 37 w 89"/>
                  <a:gd name="T43" fmla="*/ 42 h 156"/>
                  <a:gd name="T44" fmla="*/ 28 w 89"/>
                  <a:gd name="T45" fmla="*/ 53 h 156"/>
                  <a:gd name="T46" fmla="*/ 20 w 89"/>
                  <a:gd name="T47" fmla="*/ 64 h 156"/>
                  <a:gd name="T48" fmla="*/ 14 w 89"/>
                  <a:gd name="T49" fmla="*/ 75 h 156"/>
                  <a:gd name="T50" fmla="*/ 7 w 89"/>
                  <a:gd name="T51" fmla="*/ 86 h 156"/>
                  <a:gd name="T52" fmla="*/ 3 w 89"/>
                  <a:gd name="T53" fmla="*/ 97 h 156"/>
                  <a:gd name="T54" fmla="*/ 0 w 89"/>
                  <a:gd name="T55" fmla="*/ 107 h 156"/>
                  <a:gd name="T56" fmla="*/ 0 w 89"/>
                  <a:gd name="T57" fmla="*/ 118 h 156"/>
                  <a:gd name="T58" fmla="*/ 0 w 89"/>
                  <a:gd name="T59" fmla="*/ 128 h 156"/>
                  <a:gd name="T60" fmla="*/ 3 w 89"/>
                  <a:gd name="T61" fmla="*/ 137 h 156"/>
                  <a:gd name="T62" fmla="*/ 7 w 89"/>
                  <a:gd name="T63" fmla="*/ 145 h 156"/>
                  <a:gd name="T64" fmla="*/ 14 w 89"/>
                  <a:gd name="T65" fmla="*/ 152 h 156"/>
                  <a:gd name="T66" fmla="*/ 18 w 89"/>
                  <a:gd name="T67" fmla="*/ 154 h 156"/>
                  <a:gd name="T68" fmla="*/ 19 w 89"/>
                  <a:gd name="T69" fmla="*/ 156 h 156"/>
                  <a:gd name="T70" fmla="*/ 20 w 89"/>
                  <a:gd name="T71" fmla="*/ 154 h 156"/>
                  <a:gd name="T72" fmla="*/ 20 w 89"/>
                  <a:gd name="T73" fmla="*/ 15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156">
                    <a:moveTo>
                      <a:pt x="20" y="155"/>
                    </a:moveTo>
                    <a:lnTo>
                      <a:pt x="19" y="154"/>
                    </a:lnTo>
                    <a:lnTo>
                      <a:pt x="15" y="150"/>
                    </a:lnTo>
                    <a:lnTo>
                      <a:pt x="13" y="147"/>
                    </a:lnTo>
                    <a:lnTo>
                      <a:pt x="9" y="144"/>
                    </a:lnTo>
                    <a:lnTo>
                      <a:pt x="6" y="140"/>
                    </a:lnTo>
                    <a:lnTo>
                      <a:pt x="5" y="136"/>
                    </a:lnTo>
                    <a:lnTo>
                      <a:pt x="3" y="131"/>
                    </a:lnTo>
                    <a:lnTo>
                      <a:pt x="2" y="127"/>
                    </a:lnTo>
                    <a:lnTo>
                      <a:pt x="2" y="123"/>
                    </a:lnTo>
                    <a:lnTo>
                      <a:pt x="2" y="118"/>
                    </a:lnTo>
                    <a:lnTo>
                      <a:pt x="2" y="114"/>
                    </a:lnTo>
                    <a:lnTo>
                      <a:pt x="3" y="108"/>
                    </a:lnTo>
                    <a:lnTo>
                      <a:pt x="4" y="103"/>
                    </a:lnTo>
                    <a:lnTo>
                      <a:pt x="5" y="98"/>
                    </a:lnTo>
                    <a:lnTo>
                      <a:pt x="7" y="93"/>
                    </a:lnTo>
                    <a:lnTo>
                      <a:pt x="9" y="87"/>
                    </a:lnTo>
                    <a:lnTo>
                      <a:pt x="13" y="81"/>
                    </a:lnTo>
                    <a:lnTo>
                      <a:pt x="15" y="76"/>
                    </a:lnTo>
                    <a:lnTo>
                      <a:pt x="18" y="70"/>
                    </a:lnTo>
                    <a:lnTo>
                      <a:pt x="22" y="65"/>
                    </a:lnTo>
                    <a:lnTo>
                      <a:pt x="25" y="59"/>
                    </a:lnTo>
                    <a:lnTo>
                      <a:pt x="29" y="54"/>
                    </a:lnTo>
                    <a:lnTo>
                      <a:pt x="34" y="48"/>
                    </a:lnTo>
                    <a:lnTo>
                      <a:pt x="39" y="43"/>
                    </a:lnTo>
                    <a:lnTo>
                      <a:pt x="44" y="38"/>
                    </a:lnTo>
                    <a:lnTo>
                      <a:pt x="48" y="34"/>
                    </a:lnTo>
                    <a:lnTo>
                      <a:pt x="54" y="28"/>
                    </a:lnTo>
                    <a:lnTo>
                      <a:pt x="59" y="23"/>
                    </a:lnTo>
                    <a:lnTo>
                      <a:pt x="65" y="19"/>
                    </a:lnTo>
                    <a:lnTo>
                      <a:pt x="70" y="15"/>
                    </a:lnTo>
                    <a:lnTo>
                      <a:pt x="77" y="10"/>
                    </a:lnTo>
                    <a:lnTo>
                      <a:pt x="83" y="6"/>
                    </a:lnTo>
                    <a:lnTo>
                      <a:pt x="89" y="2"/>
                    </a:lnTo>
                    <a:lnTo>
                      <a:pt x="88" y="0"/>
                    </a:lnTo>
                    <a:lnTo>
                      <a:pt x="82" y="4"/>
                    </a:lnTo>
                    <a:lnTo>
                      <a:pt x="76" y="8"/>
                    </a:lnTo>
                    <a:lnTo>
                      <a:pt x="69" y="13"/>
                    </a:lnTo>
                    <a:lnTo>
                      <a:pt x="64" y="17"/>
                    </a:lnTo>
                    <a:lnTo>
                      <a:pt x="58" y="21"/>
                    </a:lnTo>
                    <a:lnTo>
                      <a:pt x="52" y="26"/>
                    </a:lnTo>
                    <a:lnTo>
                      <a:pt x="47" y="32"/>
                    </a:lnTo>
                    <a:lnTo>
                      <a:pt x="42" y="37"/>
                    </a:lnTo>
                    <a:lnTo>
                      <a:pt x="37" y="42"/>
                    </a:lnTo>
                    <a:lnTo>
                      <a:pt x="32" y="47"/>
                    </a:lnTo>
                    <a:lnTo>
                      <a:pt x="28" y="53"/>
                    </a:lnTo>
                    <a:lnTo>
                      <a:pt x="24" y="58"/>
                    </a:lnTo>
                    <a:lnTo>
                      <a:pt x="20" y="64"/>
                    </a:lnTo>
                    <a:lnTo>
                      <a:pt x="17" y="69"/>
                    </a:lnTo>
                    <a:lnTo>
                      <a:pt x="14" y="75"/>
                    </a:lnTo>
                    <a:lnTo>
                      <a:pt x="10" y="80"/>
                    </a:lnTo>
                    <a:lnTo>
                      <a:pt x="7" y="86"/>
                    </a:lnTo>
                    <a:lnTo>
                      <a:pt x="5" y="92"/>
                    </a:lnTo>
                    <a:lnTo>
                      <a:pt x="3" y="97"/>
                    </a:lnTo>
                    <a:lnTo>
                      <a:pt x="2" y="102"/>
                    </a:lnTo>
                    <a:lnTo>
                      <a:pt x="0" y="107"/>
                    </a:lnTo>
                    <a:lnTo>
                      <a:pt x="0" y="113"/>
                    </a:lnTo>
                    <a:lnTo>
                      <a:pt x="0" y="118"/>
                    </a:lnTo>
                    <a:lnTo>
                      <a:pt x="0" y="123"/>
                    </a:lnTo>
                    <a:lnTo>
                      <a:pt x="0" y="128"/>
                    </a:lnTo>
                    <a:lnTo>
                      <a:pt x="1" y="133"/>
                    </a:lnTo>
                    <a:lnTo>
                      <a:pt x="3" y="137"/>
                    </a:lnTo>
                    <a:lnTo>
                      <a:pt x="5" y="141"/>
                    </a:lnTo>
                    <a:lnTo>
                      <a:pt x="7" y="145"/>
                    </a:lnTo>
                    <a:lnTo>
                      <a:pt x="10" y="148"/>
                    </a:lnTo>
                    <a:lnTo>
                      <a:pt x="14" y="152"/>
                    </a:lnTo>
                    <a:lnTo>
                      <a:pt x="18" y="155"/>
                    </a:lnTo>
                    <a:lnTo>
                      <a:pt x="18" y="154"/>
                    </a:lnTo>
                    <a:lnTo>
                      <a:pt x="18" y="155"/>
                    </a:lnTo>
                    <a:lnTo>
                      <a:pt x="19" y="156"/>
                    </a:lnTo>
                    <a:lnTo>
                      <a:pt x="19" y="155"/>
                    </a:lnTo>
                    <a:lnTo>
                      <a:pt x="20" y="154"/>
                    </a:lnTo>
                    <a:lnTo>
                      <a:pt x="19" y="154"/>
                    </a:lnTo>
                    <a:lnTo>
                      <a:pt x="20"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0" name="Freeform 1238">
                <a:extLst>
                  <a:ext uri="{FF2B5EF4-FFF2-40B4-BE49-F238E27FC236}">
                    <a16:creationId xmlns:a16="http://schemas.microsoft.com/office/drawing/2014/main" id="{73585861-3349-E1B4-C27D-4374E8A41F8E}"/>
                  </a:ext>
                </a:extLst>
              </p:cNvPr>
              <p:cNvSpPr>
                <a:spLocks/>
              </p:cNvSpPr>
              <p:nvPr/>
            </p:nvSpPr>
            <p:spPr bwMode="auto">
              <a:xfrm>
                <a:off x="3323" y="3688"/>
                <a:ext cx="49" cy="58"/>
              </a:xfrm>
              <a:custGeom>
                <a:avLst/>
                <a:gdLst>
                  <a:gd name="T0" fmla="*/ 146 w 147"/>
                  <a:gd name="T1" fmla="*/ 171 h 174"/>
                  <a:gd name="T2" fmla="*/ 131 w 147"/>
                  <a:gd name="T3" fmla="*/ 173 h 174"/>
                  <a:gd name="T4" fmla="*/ 116 w 147"/>
                  <a:gd name="T5" fmla="*/ 171 h 174"/>
                  <a:gd name="T6" fmla="*/ 102 w 147"/>
                  <a:gd name="T7" fmla="*/ 168 h 174"/>
                  <a:gd name="T8" fmla="*/ 87 w 147"/>
                  <a:gd name="T9" fmla="*/ 161 h 174"/>
                  <a:gd name="T10" fmla="*/ 73 w 147"/>
                  <a:gd name="T11" fmla="*/ 154 h 174"/>
                  <a:gd name="T12" fmla="*/ 59 w 147"/>
                  <a:gd name="T13" fmla="*/ 145 h 174"/>
                  <a:gd name="T14" fmla="*/ 47 w 147"/>
                  <a:gd name="T15" fmla="*/ 134 h 174"/>
                  <a:gd name="T16" fmla="*/ 36 w 147"/>
                  <a:gd name="T17" fmla="*/ 121 h 174"/>
                  <a:gd name="T18" fmla="*/ 26 w 147"/>
                  <a:gd name="T19" fmla="*/ 108 h 174"/>
                  <a:gd name="T20" fmla="*/ 17 w 147"/>
                  <a:gd name="T21" fmla="*/ 94 h 174"/>
                  <a:gd name="T22" fmla="*/ 11 w 147"/>
                  <a:gd name="T23" fmla="*/ 78 h 174"/>
                  <a:gd name="T24" fmla="*/ 6 w 147"/>
                  <a:gd name="T25" fmla="*/ 63 h 174"/>
                  <a:gd name="T26" fmla="*/ 3 w 147"/>
                  <a:gd name="T27" fmla="*/ 47 h 174"/>
                  <a:gd name="T28" fmla="*/ 2 w 147"/>
                  <a:gd name="T29" fmla="*/ 31 h 174"/>
                  <a:gd name="T30" fmla="*/ 3 w 147"/>
                  <a:gd name="T31" fmla="*/ 15 h 174"/>
                  <a:gd name="T32" fmla="*/ 7 w 147"/>
                  <a:gd name="T33" fmla="*/ 0 h 174"/>
                  <a:gd name="T34" fmla="*/ 3 w 147"/>
                  <a:gd name="T35" fmla="*/ 7 h 174"/>
                  <a:gd name="T36" fmla="*/ 0 w 147"/>
                  <a:gd name="T37" fmla="*/ 24 h 174"/>
                  <a:gd name="T38" fmla="*/ 0 w 147"/>
                  <a:gd name="T39" fmla="*/ 39 h 174"/>
                  <a:gd name="T40" fmla="*/ 2 w 147"/>
                  <a:gd name="T41" fmla="*/ 55 h 174"/>
                  <a:gd name="T42" fmla="*/ 6 w 147"/>
                  <a:gd name="T43" fmla="*/ 72 h 174"/>
                  <a:gd name="T44" fmla="*/ 12 w 147"/>
                  <a:gd name="T45" fmla="*/ 87 h 174"/>
                  <a:gd name="T46" fmla="*/ 19 w 147"/>
                  <a:gd name="T47" fmla="*/ 103 h 174"/>
                  <a:gd name="T48" fmla="*/ 29 w 147"/>
                  <a:gd name="T49" fmla="*/ 116 h 174"/>
                  <a:gd name="T50" fmla="*/ 39 w 147"/>
                  <a:gd name="T51" fmla="*/ 129 h 174"/>
                  <a:gd name="T52" fmla="*/ 52 w 147"/>
                  <a:gd name="T53" fmla="*/ 141 h 174"/>
                  <a:gd name="T54" fmla="*/ 65 w 147"/>
                  <a:gd name="T55" fmla="*/ 152 h 174"/>
                  <a:gd name="T56" fmla="*/ 79 w 147"/>
                  <a:gd name="T57" fmla="*/ 160 h 174"/>
                  <a:gd name="T58" fmla="*/ 93 w 147"/>
                  <a:gd name="T59" fmla="*/ 168 h 174"/>
                  <a:gd name="T60" fmla="*/ 108 w 147"/>
                  <a:gd name="T61" fmla="*/ 172 h 174"/>
                  <a:gd name="T62" fmla="*/ 124 w 147"/>
                  <a:gd name="T63" fmla="*/ 174 h 174"/>
                  <a:gd name="T64" fmla="*/ 138 w 147"/>
                  <a:gd name="T65" fmla="*/ 174 h 174"/>
                  <a:gd name="T66" fmla="*/ 145 w 147"/>
                  <a:gd name="T67" fmla="*/ 173 h 174"/>
                  <a:gd name="T68" fmla="*/ 147 w 147"/>
                  <a:gd name="T69" fmla="*/ 173 h 174"/>
                  <a:gd name="T70" fmla="*/ 147 w 147"/>
                  <a:gd name="T71" fmla="*/ 172 h 174"/>
                  <a:gd name="T72" fmla="*/ 147 w 147"/>
                  <a:gd name="T73" fmla="*/ 17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7" h="174">
                    <a:moveTo>
                      <a:pt x="147" y="172"/>
                    </a:moveTo>
                    <a:lnTo>
                      <a:pt x="146" y="171"/>
                    </a:lnTo>
                    <a:lnTo>
                      <a:pt x="138" y="172"/>
                    </a:lnTo>
                    <a:lnTo>
                      <a:pt x="131" y="173"/>
                    </a:lnTo>
                    <a:lnTo>
                      <a:pt x="124" y="172"/>
                    </a:lnTo>
                    <a:lnTo>
                      <a:pt x="116" y="171"/>
                    </a:lnTo>
                    <a:lnTo>
                      <a:pt x="109" y="170"/>
                    </a:lnTo>
                    <a:lnTo>
                      <a:pt x="102" y="168"/>
                    </a:lnTo>
                    <a:lnTo>
                      <a:pt x="94" y="165"/>
                    </a:lnTo>
                    <a:lnTo>
                      <a:pt x="87" y="161"/>
                    </a:lnTo>
                    <a:lnTo>
                      <a:pt x="79" y="158"/>
                    </a:lnTo>
                    <a:lnTo>
                      <a:pt x="73" y="154"/>
                    </a:lnTo>
                    <a:lnTo>
                      <a:pt x="66" y="150"/>
                    </a:lnTo>
                    <a:lnTo>
                      <a:pt x="59" y="145"/>
                    </a:lnTo>
                    <a:lnTo>
                      <a:pt x="53" y="139"/>
                    </a:lnTo>
                    <a:lnTo>
                      <a:pt x="47" y="134"/>
                    </a:lnTo>
                    <a:lnTo>
                      <a:pt x="42" y="128"/>
                    </a:lnTo>
                    <a:lnTo>
                      <a:pt x="36" y="121"/>
                    </a:lnTo>
                    <a:lnTo>
                      <a:pt x="31" y="115"/>
                    </a:lnTo>
                    <a:lnTo>
                      <a:pt x="26" y="108"/>
                    </a:lnTo>
                    <a:lnTo>
                      <a:pt x="22" y="100"/>
                    </a:lnTo>
                    <a:lnTo>
                      <a:pt x="17" y="94"/>
                    </a:lnTo>
                    <a:lnTo>
                      <a:pt x="14" y="87"/>
                    </a:lnTo>
                    <a:lnTo>
                      <a:pt x="11" y="78"/>
                    </a:lnTo>
                    <a:lnTo>
                      <a:pt x="8" y="71"/>
                    </a:lnTo>
                    <a:lnTo>
                      <a:pt x="6" y="63"/>
                    </a:lnTo>
                    <a:lnTo>
                      <a:pt x="4" y="55"/>
                    </a:lnTo>
                    <a:lnTo>
                      <a:pt x="3" y="47"/>
                    </a:lnTo>
                    <a:lnTo>
                      <a:pt x="2" y="39"/>
                    </a:lnTo>
                    <a:lnTo>
                      <a:pt x="2" y="31"/>
                    </a:lnTo>
                    <a:lnTo>
                      <a:pt x="2" y="24"/>
                    </a:lnTo>
                    <a:lnTo>
                      <a:pt x="3" y="15"/>
                    </a:lnTo>
                    <a:lnTo>
                      <a:pt x="5" y="8"/>
                    </a:lnTo>
                    <a:lnTo>
                      <a:pt x="7" y="0"/>
                    </a:lnTo>
                    <a:lnTo>
                      <a:pt x="5" y="0"/>
                    </a:lnTo>
                    <a:lnTo>
                      <a:pt x="3" y="7"/>
                    </a:lnTo>
                    <a:lnTo>
                      <a:pt x="1" y="15"/>
                    </a:lnTo>
                    <a:lnTo>
                      <a:pt x="0" y="24"/>
                    </a:lnTo>
                    <a:lnTo>
                      <a:pt x="0" y="31"/>
                    </a:lnTo>
                    <a:lnTo>
                      <a:pt x="0" y="39"/>
                    </a:lnTo>
                    <a:lnTo>
                      <a:pt x="1" y="48"/>
                    </a:lnTo>
                    <a:lnTo>
                      <a:pt x="2" y="55"/>
                    </a:lnTo>
                    <a:lnTo>
                      <a:pt x="4" y="64"/>
                    </a:lnTo>
                    <a:lnTo>
                      <a:pt x="6" y="72"/>
                    </a:lnTo>
                    <a:lnTo>
                      <a:pt x="9" y="79"/>
                    </a:lnTo>
                    <a:lnTo>
                      <a:pt x="12" y="87"/>
                    </a:lnTo>
                    <a:lnTo>
                      <a:pt x="15" y="95"/>
                    </a:lnTo>
                    <a:lnTo>
                      <a:pt x="19" y="103"/>
                    </a:lnTo>
                    <a:lnTo>
                      <a:pt x="25" y="109"/>
                    </a:lnTo>
                    <a:lnTo>
                      <a:pt x="29" y="116"/>
                    </a:lnTo>
                    <a:lnTo>
                      <a:pt x="34" y="123"/>
                    </a:lnTo>
                    <a:lnTo>
                      <a:pt x="39" y="129"/>
                    </a:lnTo>
                    <a:lnTo>
                      <a:pt x="46" y="135"/>
                    </a:lnTo>
                    <a:lnTo>
                      <a:pt x="52" y="141"/>
                    </a:lnTo>
                    <a:lnTo>
                      <a:pt x="58" y="147"/>
                    </a:lnTo>
                    <a:lnTo>
                      <a:pt x="65" y="152"/>
                    </a:lnTo>
                    <a:lnTo>
                      <a:pt x="72" y="156"/>
                    </a:lnTo>
                    <a:lnTo>
                      <a:pt x="79" y="160"/>
                    </a:lnTo>
                    <a:lnTo>
                      <a:pt x="86" y="164"/>
                    </a:lnTo>
                    <a:lnTo>
                      <a:pt x="93" y="168"/>
                    </a:lnTo>
                    <a:lnTo>
                      <a:pt x="100" y="170"/>
                    </a:lnTo>
                    <a:lnTo>
                      <a:pt x="108" y="172"/>
                    </a:lnTo>
                    <a:lnTo>
                      <a:pt x="115" y="173"/>
                    </a:lnTo>
                    <a:lnTo>
                      <a:pt x="124" y="174"/>
                    </a:lnTo>
                    <a:lnTo>
                      <a:pt x="131" y="174"/>
                    </a:lnTo>
                    <a:lnTo>
                      <a:pt x="138" y="174"/>
                    </a:lnTo>
                    <a:lnTo>
                      <a:pt x="146" y="173"/>
                    </a:lnTo>
                    <a:lnTo>
                      <a:pt x="145" y="173"/>
                    </a:lnTo>
                    <a:lnTo>
                      <a:pt x="146" y="173"/>
                    </a:lnTo>
                    <a:lnTo>
                      <a:pt x="147" y="173"/>
                    </a:lnTo>
                    <a:lnTo>
                      <a:pt x="147" y="172"/>
                    </a:lnTo>
                    <a:lnTo>
                      <a:pt x="147" y="172"/>
                    </a:lnTo>
                    <a:lnTo>
                      <a:pt x="146" y="171"/>
                    </a:lnTo>
                    <a:lnTo>
                      <a:pt x="147"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1" name="Freeform 1239">
                <a:extLst>
                  <a:ext uri="{FF2B5EF4-FFF2-40B4-BE49-F238E27FC236}">
                    <a16:creationId xmlns:a16="http://schemas.microsoft.com/office/drawing/2014/main" id="{B06DF8DD-5B66-8302-AF8D-A380D439227A}"/>
                  </a:ext>
                </a:extLst>
              </p:cNvPr>
              <p:cNvSpPr>
                <a:spLocks/>
              </p:cNvSpPr>
              <p:nvPr/>
            </p:nvSpPr>
            <p:spPr bwMode="auto">
              <a:xfrm>
                <a:off x="3371" y="3746"/>
                <a:ext cx="71" cy="34"/>
              </a:xfrm>
              <a:custGeom>
                <a:avLst/>
                <a:gdLst>
                  <a:gd name="T0" fmla="*/ 211 w 212"/>
                  <a:gd name="T1" fmla="*/ 100 h 103"/>
                  <a:gd name="T2" fmla="*/ 195 w 212"/>
                  <a:gd name="T3" fmla="*/ 101 h 103"/>
                  <a:gd name="T4" fmla="*/ 179 w 212"/>
                  <a:gd name="T5" fmla="*/ 101 h 103"/>
                  <a:gd name="T6" fmla="*/ 165 w 212"/>
                  <a:gd name="T7" fmla="*/ 100 h 103"/>
                  <a:gd name="T8" fmla="*/ 150 w 212"/>
                  <a:gd name="T9" fmla="*/ 97 h 103"/>
                  <a:gd name="T10" fmla="*/ 135 w 212"/>
                  <a:gd name="T11" fmla="*/ 94 h 103"/>
                  <a:gd name="T12" fmla="*/ 122 w 212"/>
                  <a:gd name="T13" fmla="*/ 89 h 103"/>
                  <a:gd name="T14" fmla="*/ 108 w 212"/>
                  <a:gd name="T15" fmla="*/ 84 h 103"/>
                  <a:gd name="T16" fmla="*/ 95 w 212"/>
                  <a:gd name="T17" fmla="*/ 78 h 103"/>
                  <a:gd name="T18" fmla="*/ 83 w 212"/>
                  <a:gd name="T19" fmla="*/ 70 h 103"/>
                  <a:gd name="T20" fmla="*/ 71 w 212"/>
                  <a:gd name="T21" fmla="*/ 63 h 103"/>
                  <a:gd name="T22" fmla="*/ 59 w 212"/>
                  <a:gd name="T23" fmla="*/ 55 h 103"/>
                  <a:gd name="T24" fmla="*/ 47 w 212"/>
                  <a:gd name="T25" fmla="*/ 45 h 103"/>
                  <a:gd name="T26" fmla="*/ 35 w 212"/>
                  <a:gd name="T27" fmla="*/ 35 h 103"/>
                  <a:gd name="T28" fmla="*/ 24 w 212"/>
                  <a:gd name="T29" fmla="*/ 23 h 103"/>
                  <a:gd name="T30" fmla="*/ 12 w 212"/>
                  <a:gd name="T31" fmla="*/ 13 h 103"/>
                  <a:gd name="T32" fmla="*/ 2 w 212"/>
                  <a:gd name="T33" fmla="*/ 0 h 103"/>
                  <a:gd name="T34" fmla="*/ 5 w 212"/>
                  <a:gd name="T35" fmla="*/ 7 h 103"/>
                  <a:gd name="T36" fmla="*/ 16 w 212"/>
                  <a:gd name="T37" fmla="*/ 19 h 103"/>
                  <a:gd name="T38" fmla="*/ 28 w 212"/>
                  <a:gd name="T39" fmla="*/ 30 h 103"/>
                  <a:gd name="T40" fmla="*/ 40 w 212"/>
                  <a:gd name="T41" fmla="*/ 41 h 103"/>
                  <a:gd name="T42" fmla="*/ 51 w 212"/>
                  <a:gd name="T43" fmla="*/ 51 h 103"/>
                  <a:gd name="T44" fmla="*/ 64 w 212"/>
                  <a:gd name="T45" fmla="*/ 61 h 103"/>
                  <a:gd name="T46" fmla="*/ 75 w 212"/>
                  <a:gd name="T47" fmla="*/ 69 h 103"/>
                  <a:gd name="T48" fmla="*/ 88 w 212"/>
                  <a:gd name="T49" fmla="*/ 77 h 103"/>
                  <a:gd name="T50" fmla="*/ 101 w 212"/>
                  <a:gd name="T51" fmla="*/ 83 h 103"/>
                  <a:gd name="T52" fmla="*/ 114 w 212"/>
                  <a:gd name="T53" fmla="*/ 89 h 103"/>
                  <a:gd name="T54" fmla="*/ 128 w 212"/>
                  <a:gd name="T55" fmla="*/ 95 h 103"/>
                  <a:gd name="T56" fmla="*/ 143 w 212"/>
                  <a:gd name="T57" fmla="*/ 98 h 103"/>
                  <a:gd name="T58" fmla="*/ 156 w 212"/>
                  <a:gd name="T59" fmla="*/ 101 h 103"/>
                  <a:gd name="T60" fmla="*/ 172 w 212"/>
                  <a:gd name="T61" fmla="*/ 103 h 103"/>
                  <a:gd name="T62" fmla="*/ 187 w 212"/>
                  <a:gd name="T63" fmla="*/ 103 h 103"/>
                  <a:gd name="T64" fmla="*/ 203 w 212"/>
                  <a:gd name="T65" fmla="*/ 103 h 103"/>
                  <a:gd name="T66" fmla="*/ 210 w 212"/>
                  <a:gd name="T67" fmla="*/ 102 h 103"/>
                  <a:gd name="T68" fmla="*/ 212 w 212"/>
                  <a:gd name="T69" fmla="*/ 102 h 103"/>
                  <a:gd name="T70" fmla="*/ 212 w 212"/>
                  <a:gd name="T71" fmla="*/ 101 h 103"/>
                  <a:gd name="T72" fmla="*/ 212 w 212"/>
                  <a:gd name="T73" fmla="*/ 10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2" h="103">
                    <a:moveTo>
                      <a:pt x="212" y="101"/>
                    </a:moveTo>
                    <a:lnTo>
                      <a:pt x="211" y="100"/>
                    </a:lnTo>
                    <a:lnTo>
                      <a:pt x="203" y="101"/>
                    </a:lnTo>
                    <a:lnTo>
                      <a:pt x="195" y="101"/>
                    </a:lnTo>
                    <a:lnTo>
                      <a:pt x="187" y="101"/>
                    </a:lnTo>
                    <a:lnTo>
                      <a:pt x="179" y="101"/>
                    </a:lnTo>
                    <a:lnTo>
                      <a:pt x="172" y="101"/>
                    </a:lnTo>
                    <a:lnTo>
                      <a:pt x="165" y="100"/>
                    </a:lnTo>
                    <a:lnTo>
                      <a:pt x="157" y="99"/>
                    </a:lnTo>
                    <a:lnTo>
                      <a:pt x="150" y="97"/>
                    </a:lnTo>
                    <a:lnTo>
                      <a:pt x="143" y="96"/>
                    </a:lnTo>
                    <a:lnTo>
                      <a:pt x="135" y="94"/>
                    </a:lnTo>
                    <a:lnTo>
                      <a:pt x="129" y="91"/>
                    </a:lnTo>
                    <a:lnTo>
                      <a:pt x="122" y="89"/>
                    </a:lnTo>
                    <a:lnTo>
                      <a:pt x="115" y="87"/>
                    </a:lnTo>
                    <a:lnTo>
                      <a:pt x="108" y="84"/>
                    </a:lnTo>
                    <a:lnTo>
                      <a:pt x="102" y="81"/>
                    </a:lnTo>
                    <a:lnTo>
                      <a:pt x="95" y="78"/>
                    </a:lnTo>
                    <a:lnTo>
                      <a:pt x="89" y="75"/>
                    </a:lnTo>
                    <a:lnTo>
                      <a:pt x="83" y="70"/>
                    </a:lnTo>
                    <a:lnTo>
                      <a:pt x="76" y="67"/>
                    </a:lnTo>
                    <a:lnTo>
                      <a:pt x="71" y="63"/>
                    </a:lnTo>
                    <a:lnTo>
                      <a:pt x="65" y="59"/>
                    </a:lnTo>
                    <a:lnTo>
                      <a:pt x="59" y="55"/>
                    </a:lnTo>
                    <a:lnTo>
                      <a:pt x="52" y="49"/>
                    </a:lnTo>
                    <a:lnTo>
                      <a:pt x="47" y="45"/>
                    </a:lnTo>
                    <a:lnTo>
                      <a:pt x="41" y="40"/>
                    </a:lnTo>
                    <a:lnTo>
                      <a:pt x="35" y="35"/>
                    </a:lnTo>
                    <a:lnTo>
                      <a:pt x="29" y="29"/>
                    </a:lnTo>
                    <a:lnTo>
                      <a:pt x="24" y="23"/>
                    </a:lnTo>
                    <a:lnTo>
                      <a:pt x="19" y="18"/>
                    </a:lnTo>
                    <a:lnTo>
                      <a:pt x="12" y="13"/>
                    </a:lnTo>
                    <a:lnTo>
                      <a:pt x="7" y="6"/>
                    </a:lnTo>
                    <a:lnTo>
                      <a:pt x="2" y="0"/>
                    </a:lnTo>
                    <a:lnTo>
                      <a:pt x="0" y="1"/>
                    </a:lnTo>
                    <a:lnTo>
                      <a:pt x="5" y="7"/>
                    </a:lnTo>
                    <a:lnTo>
                      <a:pt x="11" y="14"/>
                    </a:lnTo>
                    <a:lnTo>
                      <a:pt x="16" y="19"/>
                    </a:lnTo>
                    <a:lnTo>
                      <a:pt x="23" y="25"/>
                    </a:lnTo>
                    <a:lnTo>
                      <a:pt x="28" y="30"/>
                    </a:lnTo>
                    <a:lnTo>
                      <a:pt x="34" y="36"/>
                    </a:lnTo>
                    <a:lnTo>
                      <a:pt x="40" y="41"/>
                    </a:lnTo>
                    <a:lnTo>
                      <a:pt x="46" y="46"/>
                    </a:lnTo>
                    <a:lnTo>
                      <a:pt x="51" y="51"/>
                    </a:lnTo>
                    <a:lnTo>
                      <a:pt x="57" y="56"/>
                    </a:lnTo>
                    <a:lnTo>
                      <a:pt x="64" y="61"/>
                    </a:lnTo>
                    <a:lnTo>
                      <a:pt x="69" y="65"/>
                    </a:lnTo>
                    <a:lnTo>
                      <a:pt x="75" y="69"/>
                    </a:lnTo>
                    <a:lnTo>
                      <a:pt x="82" y="73"/>
                    </a:lnTo>
                    <a:lnTo>
                      <a:pt x="88" y="77"/>
                    </a:lnTo>
                    <a:lnTo>
                      <a:pt x="94" y="80"/>
                    </a:lnTo>
                    <a:lnTo>
                      <a:pt x="101" y="83"/>
                    </a:lnTo>
                    <a:lnTo>
                      <a:pt x="108" y="86"/>
                    </a:lnTo>
                    <a:lnTo>
                      <a:pt x="114" y="89"/>
                    </a:lnTo>
                    <a:lnTo>
                      <a:pt x="121" y="91"/>
                    </a:lnTo>
                    <a:lnTo>
                      <a:pt x="128" y="95"/>
                    </a:lnTo>
                    <a:lnTo>
                      <a:pt x="135" y="96"/>
                    </a:lnTo>
                    <a:lnTo>
                      <a:pt x="143" y="98"/>
                    </a:lnTo>
                    <a:lnTo>
                      <a:pt x="149" y="100"/>
                    </a:lnTo>
                    <a:lnTo>
                      <a:pt x="156" y="101"/>
                    </a:lnTo>
                    <a:lnTo>
                      <a:pt x="164" y="102"/>
                    </a:lnTo>
                    <a:lnTo>
                      <a:pt x="172" y="103"/>
                    </a:lnTo>
                    <a:lnTo>
                      <a:pt x="179" y="103"/>
                    </a:lnTo>
                    <a:lnTo>
                      <a:pt x="187" y="103"/>
                    </a:lnTo>
                    <a:lnTo>
                      <a:pt x="195" y="103"/>
                    </a:lnTo>
                    <a:lnTo>
                      <a:pt x="203" y="103"/>
                    </a:lnTo>
                    <a:lnTo>
                      <a:pt x="211" y="102"/>
                    </a:lnTo>
                    <a:lnTo>
                      <a:pt x="210" y="102"/>
                    </a:lnTo>
                    <a:lnTo>
                      <a:pt x="211" y="102"/>
                    </a:lnTo>
                    <a:lnTo>
                      <a:pt x="212" y="102"/>
                    </a:lnTo>
                    <a:lnTo>
                      <a:pt x="212" y="101"/>
                    </a:lnTo>
                    <a:lnTo>
                      <a:pt x="212" y="101"/>
                    </a:lnTo>
                    <a:lnTo>
                      <a:pt x="211" y="100"/>
                    </a:lnTo>
                    <a:lnTo>
                      <a:pt x="21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2" name="Freeform 1240">
                <a:extLst>
                  <a:ext uri="{FF2B5EF4-FFF2-40B4-BE49-F238E27FC236}">
                    <a16:creationId xmlns:a16="http://schemas.microsoft.com/office/drawing/2014/main" id="{A826DA2B-FDE9-C8FF-BB82-413BF66CC7CE}"/>
                  </a:ext>
                </a:extLst>
              </p:cNvPr>
              <p:cNvSpPr>
                <a:spLocks/>
              </p:cNvSpPr>
              <p:nvPr/>
            </p:nvSpPr>
            <p:spPr bwMode="auto">
              <a:xfrm>
                <a:off x="3441" y="3779"/>
                <a:ext cx="34" cy="13"/>
              </a:xfrm>
              <a:custGeom>
                <a:avLst/>
                <a:gdLst>
                  <a:gd name="T0" fmla="*/ 100 w 101"/>
                  <a:gd name="T1" fmla="*/ 32 h 38"/>
                  <a:gd name="T2" fmla="*/ 99 w 101"/>
                  <a:gd name="T3" fmla="*/ 32 h 38"/>
                  <a:gd name="T4" fmla="*/ 93 w 101"/>
                  <a:gd name="T5" fmla="*/ 33 h 38"/>
                  <a:gd name="T6" fmla="*/ 88 w 101"/>
                  <a:gd name="T7" fmla="*/ 35 h 38"/>
                  <a:gd name="T8" fmla="*/ 82 w 101"/>
                  <a:gd name="T9" fmla="*/ 36 h 38"/>
                  <a:gd name="T10" fmla="*/ 76 w 101"/>
                  <a:gd name="T11" fmla="*/ 35 h 38"/>
                  <a:gd name="T12" fmla="*/ 69 w 101"/>
                  <a:gd name="T13" fmla="*/ 35 h 38"/>
                  <a:gd name="T14" fmla="*/ 62 w 101"/>
                  <a:gd name="T15" fmla="*/ 32 h 38"/>
                  <a:gd name="T16" fmla="*/ 56 w 101"/>
                  <a:gd name="T17" fmla="*/ 30 h 38"/>
                  <a:gd name="T18" fmla="*/ 48 w 101"/>
                  <a:gd name="T19" fmla="*/ 28 h 38"/>
                  <a:gd name="T20" fmla="*/ 41 w 101"/>
                  <a:gd name="T21" fmla="*/ 25 h 38"/>
                  <a:gd name="T22" fmla="*/ 35 w 101"/>
                  <a:gd name="T23" fmla="*/ 23 h 38"/>
                  <a:gd name="T24" fmla="*/ 28 w 101"/>
                  <a:gd name="T25" fmla="*/ 20 h 38"/>
                  <a:gd name="T26" fmla="*/ 22 w 101"/>
                  <a:gd name="T27" fmla="*/ 16 h 38"/>
                  <a:gd name="T28" fmla="*/ 16 w 101"/>
                  <a:gd name="T29" fmla="*/ 12 h 38"/>
                  <a:gd name="T30" fmla="*/ 10 w 101"/>
                  <a:gd name="T31" fmla="*/ 8 h 38"/>
                  <a:gd name="T32" fmla="*/ 6 w 101"/>
                  <a:gd name="T33" fmla="*/ 4 h 38"/>
                  <a:gd name="T34" fmla="*/ 2 w 101"/>
                  <a:gd name="T35" fmla="*/ 0 h 38"/>
                  <a:gd name="T36" fmla="*/ 0 w 101"/>
                  <a:gd name="T37" fmla="*/ 2 h 38"/>
                  <a:gd name="T38" fmla="*/ 5 w 101"/>
                  <a:gd name="T39" fmla="*/ 6 h 38"/>
                  <a:gd name="T40" fmla="*/ 9 w 101"/>
                  <a:gd name="T41" fmla="*/ 9 h 38"/>
                  <a:gd name="T42" fmla="*/ 15 w 101"/>
                  <a:gd name="T43" fmla="*/ 14 h 38"/>
                  <a:gd name="T44" fmla="*/ 21 w 101"/>
                  <a:gd name="T45" fmla="*/ 18 h 38"/>
                  <a:gd name="T46" fmla="*/ 27 w 101"/>
                  <a:gd name="T47" fmla="*/ 21 h 38"/>
                  <a:gd name="T48" fmla="*/ 34 w 101"/>
                  <a:gd name="T49" fmla="*/ 25 h 38"/>
                  <a:gd name="T50" fmla="*/ 41 w 101"/>
                  <a:gd name="T51" fmla="*/ 28 h 38"/>
                  <a:gd name="T52" fmla="*/ 47 w 101"/>
                  <a:gd name="T53" fmla="*/ 30 h 38"/>
                  <a:gd name="T54" fmla="*/ 55 w 101"/>
                  <a:gd name="T55" fmla="*/ 32 h 38"/>
                  <a:gd name="T56" fmla="*/ 62 w 101"/>
                  <a:gd name="T57" fmla="*/ 35 h 38"/>
                  <a:gd name="T58" fmla="*/ 69 w 101"/>
                  <a:gd name="T59" fmla="*/ 37 h 38"/>
                  <a:gd name="T60" fmla="*/ 76 w 101"/>
                  <a:gd name="T61" fmla="*/ 37 h 38"/>
                  <a:gd name="T62" fmla="*/ 82 w 101"/>
                  <a:gd name="T63" fmla="*/ 38 h 38"/>
                  <a:gd name="T64" fmla="*/ 88 w 101"/>
                  <a:gd name="T65" fmla="*/ 37 h 38"/>
                  <a:gd name="T66" fmla="*/ 95 w 101"/>
                  <a:gd name="T67" fmla="*/ 36 h 38"/>
                  <a:gd name="T68" fmla="*/ 100 w 101"/>
                  <a:gd name="T69" fmla="*/ 35 h 38"/>
                  <a:gd name="T70" fmla="*/ 99 w 101"/>
                  <a:gd name="T71" fmla="*/ 35 h 38"/>
                  <a:gd name="T72" fmla="*/ 100 w 101"/>
                  <a:gd name="T73" fmla="*/ 35 h 38"/>
                  <a:gd name="T74" fmla="*/ 101 w 101"/>
                  <a:gd name="T75" fmla="*/ 33 h 38"/>
                  <a:gd name="T76" fmla="*/ 101 w 101"/>
                  <a:gd name="T77" fmla="*/ 32 h 38"/>
                  <a:gd name="T78" fmla="*/ 100 w 101"/>
                  <a:gd name="T79" fmla="*/ 32 h 38"/>
                  <a:gd name="T80" fmla="*/ 99 w 101"/>
                  <a:gd name="T81" fmla="*/ 32 h 38"/>
                  <a:gd name="T82" fmla="*/ 100 w 101"/>
                  <a:gd name="T83"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38">
                    <a:moveTo>
                      <a:pt x="100" y="32"/>
                    </a:moveTo>
                    <a:lnTo>
                      <a:pt x="99" y="32"/>
                    </a:lnTo>
                    <a:lnTo>
                      <a:pt x="93" y="33"/>
                    </a:lnTo>
                    <a:lnTo>
                      <a:pt x="88" y="35"/>
                    </a:lnTo>
                    <a:lnTo>
                      <a:pt x="82" y="36"/>
                    </a:lnTo>
                    <a:lnTo>
                      <a:pt x="76" y="35"/>
                    </a:lnTo>
                    <a:lnTo>
                      <a:pt x="69" y="35"/>
                    </a:lnTo>
                    <a:lnTo>
                      <a:pt x="62" y="32"/>
                    </a:lnTo>
                    <a:lnTo>
                      <a:pt x="56" y="30"/>
                    </a:lnTo>
                    <a:lnTo>
                      <a:pt x="48" y="28"/>
                    </a:lnTo>
                    <a:lnTo>
                      <a:pt x="41" y="25"/>
                    </a:lnTo>
                    <a:lnTo>
                      <a:pt x="35" y="23"/>
                    </a:lnTo>
                    <a:lnTo>
                      <a:pt x="28" y="20"/>
                    </a:lnTo>
                    <a:lnTo>
                      <a:pt x="22" y="16"/>
                    </a:lnTo>
                    <a:lnTo>
                      <a:pt x="16" y="12"/>
                    </a:lnTo>
                    <a:lnTo>
                      <a:pt x="10" y="8"/>
                    </a:lnTo>
                    <a:lnTo>
                      <a:pt x="6" y="4"/>
                    </a:lnTo>
                    <a:lnTo>
                      <a:pt x="2" y="0"/>
                    </a:lnTo>
                    <a:lnTo>
                      <a:pt x="0" y="2"/>
                    </a:lnTo>
                    <a:lnTo>
                      <a:pt x="5" y="6"/>
                    </a:lnTo>
                    <a:lnTo>
                      <a:pt x="9" y="9"/>
                    </a:lnTo>
                    <a:lnTo>
                      <a:pt x="15" y="14"/>
                    </a:lnTo>
                    <a:lnTo>
                      <a:pt x="21" y="18"/>
                    </a:lnTo>
                    <a:lnTo>
                      <a:pt x="27" y="21"/>
                    </a:lnTo>
                    <a:lnTo>
                      <a:pt x="34" y="25"/>
                    </a:lnTo>
                    <a:lnTo>
                      <a:pt x="41" y="28"/>
                    </a:lnTo>
                    <a:lnTo>
                      <a:pt x="47" y="30"/>
                    </a:lnTo>
                    <a:lnTo>
                      <a:pt x="55" y="32"/>
                    </a:lnTo>
                    <a:lnTo>
                      <a:pt x="62" y="35"/>
                    </a:lnTo>
                    <a:lnTo>
                      <a:pt x="69" y="37"/>
                    </a:lnTo>
                    <a:lnTo>
                      <a:pt x="76" y="37"/>
                    </a:lnTo>
                    <a:lnTo>
                      <a:pt x="82" y="38"/>
                    </a:lnTo>
                    <a:lnTo>
                      <a:pt x="88" y="37"/>
                    </a:lnTo>
                    <a:lnTo>
                      <a:pt x="95" y="36"/>
                    </a:lnTo>
                    <a:lnTo>
                      <a:pt x="100" y="35"/>
                    </a:lnTo>
                    <a:lnTo>
                      <a:pt x="99" y="35"/>
                    </a:lnTo>
                    <a:lnTo>
                      <a:pt x="100" y="35"/>
                    </a:lnTo>
                    <a:lnTo>
                      <a:pt x="101" y="33"/>
                    </a:lnTo>
                    <a:lnTo>
                      <a:pt x="101" y="32"/>
                    </a:lnTo>
                    <a:lnTo>
                      <a:pt x="100" y="32"/>
                    </a:lnTo>
                    <a:lnTo>
                      <a:pt x="99" y="32"/>
                    </a:lnTo>
                    <a:lnTo>
                      <a:pt x="100"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3" name="Freeform 1241">
                <a:extLst>
                  <a:ext uri="{FF2B5EF4-FFF2-40B4-BE49-F238E27FC236}">
                    <a16:creationId xmlns:a16="http://schemas.microsoft.com/office/drawing/2014/main" id="{1976B2C9-4749-7631-D591-9AEE2D9BF203}"/>
                  </a:ext>
                </a:extLst>
              </p:cNvPr>
              <p:cNvSpPr>
                <a:spLocks/>
              </p:cNvSpPr>
              <p:nvPr/>
            </p:nvSpPr>
            <p:spPr bwMode="auto">
              <a:xfrm>
                <a:off x="3474" y="3786"/>
                <a:ext cx="42" cy="9"/>
              </a:xfrm>
              <a:custGeom>
                <a:avLst/>
                <a:gdLst>
                  <a:gd name="T0" fmla="*/ 125 w 126"/>
                  <a:gd name="T1" fmla="*/ 1 h 27"/>
                  <a:gd name="T2" fmla="*/ 124 w 126"/>
                  <a:gd name="T3" fmla="*/ 1 h 27"/>
                  <a:gd name="T4" fmla="*/ 122 w 126"/>
                  <a:gd name="T5" fmla="*/ 5 h 27"/>
                  <a:gd name="T6" fmla="*/ 119 w 126"/>
                  <a:gd name="T7" fmla="*/ 8 h 27"/>
                  <a:gd name="T8" fmla="*/ 114 w 126"/>
                  <a:gd name="T9" fmla="*/ 11 h 27"/>
                  <a:gd name="T10" fmla="*/ 108 w 126"/>
                  <a:gd name="T11" fmla="*/ 15 h 27"/>
                  <a:gd name="T12" fmla="*/ 102 w 126"/>
                  <a:gd name="T13" fmla="*/ 18 h 27"/>
                  <a:gd name="T14" fmla="*/ 94 w 126"/>
                  <a:gd name="T15" fmla="*/ 20 h 27"/>
                  <a:gd name="T16" fmla="*/ 87 w 126"/>
                  <a:gd name="T17" fmla="*/ 22 h 27"/>
                  <a:gd name="T18" fmla="*/ 78 w 126"/>
                  <a:gd name="T19" fmla="*/ 24 h 27"/>
                  <a:gd name="T20" fmla="*/ 69 w 126"/>
                  <a:gd name="T21" fmla="*/ 25 h 27"/>
                  <a:gd name="T22" fmla="*/ 60 w 126"/>
                  <a:gd name="T23" fmla="*/ 25 h 27"/>
                  <a:gd name="T24" fmla="*/ 50 w 126"/>
                  <a:gd name="T25" fmla="*/ 24 h 27"/>
                  <a:gd name="T26" fmla="*/ 40 w 126"/>
                  <a:gd name="T27" fmla="*/ 23 h 27"/>
                  <a:gd name="T28" fmla="*/ 30 w 126"/>
                  <a:gd name="T29" fmla="*/ 22 h 27"/>
                  <a:gd name="T30" fmla="*/ 20 w 126"/>
                  <a:gd name="T31" fmla="*/ 19 h 27"/>
                  <a:gd name="T32" fmla="*/ 10 w 126"/>
                  <a:gd name="T33" fmla="*/ 16 h 27"/>
                  <a:gd name="T34" fmla="*/ 1 w 126"/>
                  <a:gd name="T35" fmla="*/ 11 h 27"/>
                  <a:gd name="T36" fmla="*/ 0 w 126"/>
                  <a:gd name="T37" fmla="*/ 14 h 27"/>
                  <a:gd name="T38" fmla="*/ 9 w 126"/>
                  <a:gd name="T39" fmla="*/ 18 h 27"/>
                  <a:gd name="T40" fmla="*/ 20 w 126"/>
                  <a:gd name="T41" fmla="*/ 21 h 27"/>
                  <a:gd name="T42" fmla="*/ 29 w 126"/>
                  <a:gd name="T43" fmla="*/ 24 h 27"/>
                  <a:gd name="T44" fmla="*/ 40 w 126"/>
                  <a:gd name="T45" fmla="*/ 25 h 27"/>
                  <a:gd name="T46" fmla="*/ 50 w 126"/>
                  <a:gd name="T47" fmla="*/ 26 h 27"/>
                  <a:gd name="T48" fmla="*/ 60 w 126"/>
                  <a:gd name="T49" fmla="*/ 27 h 27"/>
                  <a:gd name="T50" fmla="*/ 69 w 126"/>
                  <a:gd name="T51" fmla="*/ 27 h 27"/>
                  <a:gd name="T52" fmla="*/ 79 w 126"/>
                  <a:gd name="T53" fmla="*/ 26 h 27"/>
                  <a:gd name="T54" fmla="*/ 87 w 126"/>
                  <a:gd name="T55" fmla="*/ 24 h 27"/>
                  <a:gd name="T56" fmla="*/ 95 w 126"/>
                  <a:gd name="T57" fmla="*/ 22 h 27"/>
                  <a:gd name="T58" fmla="*/ 103 w 126"/>
                  <a:gd name="T59" fmla="*/ 20 h 27"/>
                  <a:gd name="T60" fmla="*/ 109 w 126"/>
                  <a:gd name="T61" fmla="*/ 17 h 27"/>
                  <a:gd name="T62" fmla="*/ 115 w 126"/>
                  <a:gd name="T63" fmla="*/ 14 h 27"/>
                  <a:gd name="T64" fmla="*/ 120 w 126"/>
                  <a:gd name="T65" fmla="*/ 10 h 27"/>
                  <a:gd name="T66" fmla="*/ 123 w 126"/>
                  <a:gd name="T67" fmla="*/ 6 h 27"/>
                  <a:gd name="T68" fmla="*/ 126 w 126"/>
                  <a:gd name="T69" fmla="*/ 2 h 27"/>
                  <a:gd name="T70" fmla="*/ 124 w 126"/>
                  <a:gd name="T71" fmla="*/ 2 h 27"/>
                  <a:gd name="T72" fmla="*/ 126 w 126"/>
                  <a:gd name="T73" fmla="*/ 2 h 27"/>
                  <a:gd name="T74" fmla="*/ 126 w 126"/>
                  <a:gd name="T75" fmla="*/ 1 h 27"/>
                  <a:gd name="T76" fmla="*/ 125 w 126"/>
                  <a:gd name="T77" fmla="*/ 0 h 27"/>
                  <a:gd name="T78" fmla="*/ 124 w 126"/>
                  <a:gd name="T79" fmla="*/ 0 h 27"/>
                  <a:gd name="T80" fmla="*/ 124 w 126"/>
                  <a:gd name="T81" fmla="*/ 1 h 27"/>
                  <a:gd name="T82" fmla="*/ 125 w 126"/>
                  <a:gd name="T83"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27">
                    <a:moveTo>
                      <a:pt x="125" y="1"/>
                    </a:moveTo>
                    <a:lnTo>
                      <a:pt x="124" y="1"/>
                    </a:lnTo>
                    <a:lnTo>
                      <a:pt x="122" y="5"/>
                    </a:lnTo>
                    <a:lnTo>
                      <a:pt x="119" y="8"/>
                    </a:lnTo>
                    <a:lnTo>
                      <a:pt x="114" y="11"/>
                    </a:lnTo>
                    <a:lnTo>
                      <a:pt x="108" y="15"/>
                    </a:lnTo>
                    <a:lnTo>
                      <a:pt x="102" y="18"/>
                    </a:lnTo>
                    <a:lnTo>
                      <a:pt x="94" y="20"/>
                    </a:lnTo>
                    <a:lnTo>
                      <a:pt x="87" y="22"/>
                    </a:lnTo>
                    <a:lnTo>
                      <a:pt x="78" y="24"/>
                    </a:lnTo>
                    <a:lnTo>
                      <a:pt x="69" y="25"/>
                    </a:lnTo>
                    <a:lnTo>
                      <a:pt x="60" y="25"/>
                    </a:lnTo>
                    <a:lnTo>
                      <a:pt x="50" y="24"/>
                    </a:lnTo>
                    <a:lnTo>
                      <a:pt x="40" y="23"/>
                    </a:lnTo>
                    <a:lnTo>
                      <a:pt x="30" y="22"/>
                    </a:lnTo>
                    <a:lnTo>
                      <a:pt x="20" y="19"/>
                    </a:lnTo>
                    <a:lnTo>
                      <a:pt x="10" y="16"/>
                    </a:lnTo>
                    <a:lnTo>
                      <a:pt x="1" y="11"/>
                    </a:lnTo>
                    <a:lnTo>
                      <a:pt x="0" y="14"/>
                    </a:lnTo>
                    <a:lnTo>
                      <a:pt x="9" y="18"/>
                    </a:lnTo>
                    <a:lnTo>
                      <a:pt x="20" y="21"/>
                    </a:lnTo>
                    <a:lnTo>
                      <a:pt x="29" y="24"/>
                    </a:lnTo>
                    <a:lnTo>
                      <a:pt x="40" y="25"/>
                    </a:lnTo>
                    <a:lnTo>
                      <a:pt x="50" y="26"/>
                    </a:lnTo>
                    <a:lnTo>
                      <a:pt x="60" y="27"/>
                    </a:lnTo>
                    <a:lnTo>
                      <a:pt x="69" y="27"/>
                    </a:lnTo>
                    <a:lnTo>
                      <a:pt x="79" y="26"/>
                    </a:lnTo>
                    <a:lnTo>
                      <a:pt x="87" y="24"/>
                    </a:lnTo>
                    <a:lnTo>
                      <a:pt x="95" y="22"/>
                    </a:lnTo>
                    <a:lnTo>
                      <a:pt x="103" y="20"/>
                    </a:lnTo>
                    <a:lnTo>
                      <a:pt x="109" y="17"/>
                    </a:lnTo>
                    <a:lnTo>
                      <a:pt x="115" y="14"/>
                    </a:lnTo>
                    <a:lnTo>
                      <a:pt x="120" y="10"/>
                    </a:lnTo>
                    <a:lnTo>
                      <a:pt x="123" y="6"/>
                    </a:lnTo>
                    <a:lnTo>
                      <a:pt x="126" y="2"/>
                    </a:lnTo>
                    <a:lnTo>
                      <a:pt x="124" y="2"/>
                    </a:lnTo>
                    <a:lnTo>
                      <a:pt x="126" y="2"/>
                    </a:lnTo>
                    <a:lnTo>
                      <a:pt x="126" y="1"/>
                    </a:lnTo>
                    <a:lnTo>
                      <a:pt x="125" y="0"/>
                    </a:lnTo>
                    <a:lnTo>
                      <a:pt x="124" y="0"/>
                    </a:lnTo>
                    <a:lnTo>
                      <a:pt x="124" y="1"/>
                    </a:lnTo>
                    <a:lnTo>
                      <a:pt x="12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4" name="Freeform 1242">
                <a:extLst>
                  <a:ext uri="{FF2B5EF4-FFF2-40B4-BE49-F238E27FC236}">
                    <a16:creationId xmlns:a16="http://schemas.microsoft.com/office/drawing/2014/main" id="{80813F8A-AD8C-4382-F191-A0CEDEDD2349}"/>
                  </a:ext>
                </a:extLst>
              </p:cNvPr>
              <p:cNvSpPr>
                <a:spLocks/>
              </p:cNvSpPr>
              <p:nvPr/>
            </p:nvSpPr>
            <p:spPr bwMode="auto">
              <a:xfrm>
                <a:off x="3515" y="3786"/>
                <a:ext cx="44" cy="10"/>
              </a:xfrm>
              <a:custGeom>
                <a:avLst/>
                <a:gdLst>
                  <a:gd name="T0" fmla="*/ 130 w 130"/>
                  <a:gd name="T1" fmla="*/ 17 h 30"/>
                  <a:gd name="T2" fmla="*/ 129 w 130"/>
                  <a:gd name="T3" fmla="*/ 17 h 30"/>
                  <a:gd name="T4" fmla="*/ 121 w 130"/>
                  <a:gd name="T5" fmla="*/ 21 h 30"/>
                  <a:gd name="T6" fmla="*/ 112 w 130"/>
                  <a:gd name="T7" fmla="*/ 23 h 30"/>
                  <a:gd name="T8" fmla="*/ 104 w 130"/>
                  <a:gd name="T9" fmla="*/ 26 h 30"/>
                  <a:gd name="T10" fmla="*/ 95 w 130"/>
                  <a:gd name="T11" fmla="*/ 27 h 30"/>
                  <a:gd name="T12" fmla="*/ 87 w 130"/>
                  <a:gd name="T13" fmla="*/ 28 h 30"/>
                  <a:gd name="T14" fmla="*/ 79 w 130"/>
                  <a:gd name="T15" fmla="*/ 28 h 30"/>
                  <a:gd name="T16" fmla="*/ 69 w 130"/>
                  <a:gd name="T17" fmla="*/ 27 h 30"/>
                  <a:gd name="T18" fmla="*/ 61 w 130"/>
                  <a:gd name="T19" fmla="*/ 26 h 30"/>
                  <a:gd name="T20" fmla="*/ 52 w 130"/>
                  <a:gd name="T21" fmla="*/ 24 h 30"/>
                  <a:gd name="T22" fmla="*/ 44 w 130"/>
                  <a:gd name="T23" fmla="*/ 22 h 30"/>
                  <a:gd name="T24" fmla="*/ 37 w 130"/>
                  <a:gd name="T25" fmla="*/ 19 h 30"/>
                  <a:gd name="T26" fmla="*/ 28 w 130"/>
                  <a:gd name="T27" fmla="*/ 16 h 30"/>
                  <a:gd name="T28" fmla="*/ 21 w 130"/>
                  <a:gd name="T29" fmla="*/ 13 h 30"/>
                  <a:gd name="T30" fmla="*/ 15 w 130"/>
                  <a:gd name="T31" fmla="*/ 8 h 30"/>
                  <a:gd name="T32" fmla="*/ 7 w 130"/>
                  <a:gd name="T33" fmla="*/ 4 h 30"/>
                  <a:gd name="T34" fmla="*/ 1 w 130"/>
                  <a:gd name="T35" fmla="*/ 0 h 30"/>
                  <a:gd name="T36" fmla="*/ 0 w 130"/>
                  <a:gd name="T37" fmla="*/ 1 h 30"/>
                  <a:gd name="T38" fmla="*/ 6 w 130"/>
                  <a:gd name="T39" fmla="*/ 6 h 30"/>
                  <a:gd name="T40" fmla="*/ 12 w 130"/>
                  <a:gd name="T41" fmla="*/ 10 h 30"/>
                  <a:gd name="T42" fmla="*/ 21 w 130"/>
                  <a:gd name="T43" fmla="*/ 15 h 30"/>
                  <a:gd name="T44" fmla="*/ 28 w 130"/>
                  <a:gd name="T45" fmla="*/ 18 h 30"/>
                  <a:gd name="T46" fmla="*/ 36 w 130"/>
                  <a:gd name="T47" fmla="*/ 21 h 30"/>
                  <a:gd name="T48" fmla="*/ 44 w 130"/>
                  <a:gd name="T49" fmla="*/ 24 h 30"/>
                  <a:gd name="T50" fmla="*/ 52 w 130"/>
                  <a:gd name="T51" fmla="*/ 26 h 30"/>
                  <a:gd name="T52" fmla="*/ 61 w 130"/>
                  <a:gd name="T53" fmla="*/ 28 h 30"/>
                  <a:gd name="T54" fmla="*/ 69 w 130"/>
                  <a:gd name="T55" fmla="*/ 29 h 30"/>
                  <a:gd name="T56" fmla="*/ 79 w 130"/>
                  <a:gd name="T57" fmla="*/ 30 h 30"/>
                  <a:gd name="T58" fmla="*/ 87 w 130"/>
                  <a:gd name="T59" fmla="*/ 30 h 30"/>
                  <a:gd name="T60" fmla="*/ 95 w 130"/>
                  <a:gd name="T61" fmla="*/ 29 h 30"/>
                  <a:gd name="T62" fmla="*/ 105 w 130"/>
                  <a:gd name="T63" fmla="*/ 28 h 30"/>
                  <a:gd name="T64" fmla="*/ 113 w 130"/>
                  <a:gd name="T65" fmla="*/ 25 h 30"/>
                  <a:gd name="T66" fmla="*/ 122 w 130"/>
                  <a:gd name="T67" fmla="*/ 23 h 30"/>
                  <a:gd name="T68" fmla="*/ 130 w 130"/>
                  <a:gd name="T69" fmla="*/ 19 h 30"/>
                  <a:gd name="T70" fmla="*/ 129 w 130"/>
                  <a:gd name="T71" fmla="*/ 19 h 30"/>
                  <a:gd name="T72" fmla="*/ 130 w 130"/>
                  <a:gd name="T73" fmla="*/ 19 h 30"/>
                  <a:gd name="T74" fmla="*/ 130 w 130"/>
                  <a:gd name="T75" fmla="*/ 18 h 30"/>
                  <a:gd name="T76" fmla="*/ 130 w 130"/>
                  <a:gd name="T77" fmla="*/ 18 h 30"/>
                  <a:gd name="T78" fmla="*/ 129 w 130"/>
                  <a:gd name="T79" fmla="*/ 17 h 30"/>
                  <a:gd name="T80" fmla="*/ 129 w 130"/>
                  <a:gd name="T81" fmla="*/ 17 h 30"/>
                  <a:gd name="T82" fmla="*/ 130 w 130"/>
                  <a:gd name="T83" fmla="*/ 1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0" h="30">
                    <a:moveTo>
                      <a:pt x="130" y="17"/>
                    </a:moveTo>
                    <a:lnTo>
                      <a:pt x="129" y="17"/>
                    </a:lnTo>
                    <a:lnTo>
                      <a:pt x="121" y="21"/>
                    </a:lnTo>
                    <a:lnTo>
                      <a:pt x="112" y="23"/>
                    </a:lnTo>
                    <a:lnTo>
                      <a:pt x="104" y="26"/>
                    </a:lnTo>
                    <a:lnTo>
                      <a:pt x="95" y="27"/>
                    </a:lnTo>
                    <a:lnTo>
                      <a:pt x="87" y="28"/>
                    </a:lnTo>
                    <a:lnTo>
                      <a:pt x="79" y="28"/>
                    </a:lnTo>
                    <a:lnTo>
                      <a:pt x="69" y="27"/>
                    </a:lnTo>
                    <a:lnTo>
                      <a:pt x="61" y="26"/>
                    </a:lnTo>
                    <a:lnTo>
                      <a:pt x="52" y="24"/>
                    </a:lnTo>
                    <a:lnTo>
                      <a:pt x="44" y="22"/>
                    </a:lnTo>
                    <a:lnTo>
                      <a:pt x="37" y="19"/>
                    </a:lnTo>
                    <a:lnTo>
                      <a:pt x="28" y="16"/>
                    </a:lnTo>
                    <a:lnTo>
                      <a:pt x="21" y="13"/>
                    </a:lnTo>
                    <a:lnTo>
                      <a:pt x="15" y="8"/>
                    </a:lnTo>
                    <a:lnTo>
                      <a:pt x="7" y="4"/>
                    </a:lnTo>
                    <a:lnTo>
                      <a:pt x="1" y="0"/>
                    </a:lnTo>
                    <a:lnTo>
                      <a:pt x="0" y="1"/>
                    </a:lnTo>
                    <a:lnTo>
                      <a:pt x="6" y="6"/>
                    </a:lnTo>
                    <a:lnTo>
                      <a:pt x="12" y="10"/>
                    </a:lnTo>
                    <a:lnTo>
                      <a:pt x="21" y="15"/>
                    </a:lnTo>
                    <a:lnTo>
                      <a:pt x="28" y="18"/>
                    </a:lnTo>
                    <a:lnTo>
                      <a:pt x="36" y="21"/>
                    </a:lnTo>
                    <a:lnTo>
                      <a:pt x="44" y="24"/>
                    </a:lnTo>
                    <a:lnTo>
                      <a:pt x="52" y="26"/>
                    </a:lnTo>
                    <a:lnTo>
                      <a:pt x="61" y="28"/>
                    </a:lnTo>
                    <a:lnTo>
                      <a:pt x="69" y="29"/>
                    </a:lnTo>
                    <a:lnTo>
                      <a:pt x="79" y="30"/>
                    </a:lnTo>
                    <a:lnTo>
                      <a:pt x="87" y="30"/>
                    </a:lnTo>
                    <a:lnTo>
                      <a:pt x="95" y="29"/>
                    </a:lnTo>
                    <a:lnTo>
                      <a:pt x="105" y="28"/>
                    </a:lnTo>
                    <a:lnTo>
                      <a:pt x="113" y="25"/>
                    </a:lnTo>
                    <a:lnTo>
                      <a:pt x="122" y="23"/>
                    </a:lnTo>
                    <a:lnTo>
                      <a:pt x="130" y="19"/>
                    </a:lnTo>
                    <a:lnTo>
                      <a:pt x="129" y="19"/>
                    </a:lnTo>
                    <a:lnTo>
                      <a:pt x="130" y="19"/>
                    </a:lnTo>
                    <a:lnTo>
                      <a:pt x="130" y="18"/>
                    </a:lnTo>
                    <a:lnTo>
                      <a:pt x="130" y="18"/>
                    </a:lnTo>
                    <a:lnTo>
                      <a:pt x="129" y="17"/>
                    </a:lnTo>
                    <a:lnTo>
                      <a:pt x="129" y="17"/>
                    </a:lnTo>
                    <a:lnTo>
                      <a:pt x="13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5" name="Freeform 1243">
                <a:extLst>
                  <a:ext uri="{FF2B5EF4-FFF2-40B4-BE49-F238E27FC236}">
                    <a16:creationId xmlns:a16="http://schemas.microsoft.com/office/drawing/2014/main" id="{00D1065C-CF5D-50C7-1261-DC3C661188CE}"/>
                  </a:ext>
                </a:extLst>
              </p:cNvPr>
              <p:cNvSpPr>
                <a:spLocks/>
              </p:cNvSpPr>
              <p:nvPr/>
            </p:nvSpPr>
            <p:spPr bwMode="auto">
              <a:xfrm>
                <a:off x="3558" y="3722"/>
                <a:ext cx="194" cy="83"/>
              </a:xfrm>
              <a:custGeom>
                <a:avLst/>
                <a:gdLst>
                  <a:gd name="T0" fmla="*/ 578 w 581"/>
                  <a:gd name="T1" fmla="*/ 2 h 249"/>
                  <a:gd name="T2" fmla="*/ 558 w 581"/>
                  <a:gd name="T3" fmla="*/ 24 h 249"/>
                  <a:gd name="T4" fmla="*/ 534 w 581"/>
                  <a:gd name="T5" fmla="*/ 47 h 249"/>
                  <a:gd name="T6" fmla="*/ 506 w 581"/>
                  <a:gd name="T7" fmla="*/ 72 h 249"/>
                  <a:gd name="T8" fmla="*/ 473 w 581"/>
                  <a:gd name="T9" fmla="*/ 98 h 249"/>
                  <a:gd name="T10" fmla="*/ 439 w 581"/>
                  <a:gd name="T11" fmla="*/ 123 h 249"/>
                  <a:gd name="T12" fmla="*/ 402 w 581"/>
                  <a:gd name="T13" fmla="*/ 149 h 249"/>
                  <a:gd name="T14" fmla="*/ 363 w 581"/>
                  <a:gd name="T15" fmla="*/ 172 h 249"/>
                  <a:gd name="T16" fmla="*/ 323 w 581"/>
                  <a:gd name="T17" fmla="*/ 194 h 249"/>
                  <a:gd name="T18" fmla="*/ 281 w 581"/>
                  <a:gd name="T19" fmla="*/ 212 h 249"/>
                  <a:gd name="T20" fmla="*/ 240 w 581"/>
                  <a:gd name="T21" fmla="*/ 228 h 249"/>
                  <a:gd name="T22" fmla="*/ 197 w 581"/>
                  <a:gd name="T23" fmla="*/ 238 h 249"/>
                  <a:gd name="T24" fmla="*/ 156 w 581"/>
                  <a:gd name="T25" fmla="*/ 244 h 249"/>
                  <a:gd name="T26" fmla="*/ 115 w 581"/>
                  <a:gd name="T27" fmla="*/ 245 h 249"/>
                  <a:gd name="T28" fmla="*/ 75 w 581"/>
                  <a:gd name="T29" fmla="*/ 241 h 249"/>
                  <a:gd name="T30" fmla="*/ 37 w 581"/>
                  <a:gd name="T31" fmla="*/ 230 h 249"/>
                  <a:gd name="T32" fmla="*/ 1 w 581"/>
                  <a:gd name="T33" fmla="*/ 211 h 249"/>
                  <a:gd name="T34" fmla="*/ 18 w 581"/>
                  <a:gd name="T35" fmla="*/ 222 h 249"/>
                  <a:gd name="T36" fmla="*/ 55 w 581"/>
                  <a:gd name="T37" fmla="*/ 238 h 249"/>
                  <a:gd name="T38" fmla="*/ 94 w 581"/>
                  <a:gd name="T39" fmla="*/ 246 h 249"/>
                  <a:gd name="T40" fmla="*/ 135 w 581"/>
                  <a:gd name="T41" fmla="*/ 249 h 249"/>
                  <a:gd name="T42" fmla="*/ 177 w 581"/>
                  <a:gd name="T43" fmla="*/ 244 h 249"/>
                  <a:gd name="T44" fmla="*/ 219 w 581"/>
                  <a:gd name="T45" fmla="*/ 236 h 249"/>
                  <a:gd name="T46" fmla="*/ 261 w 581"/>
                  <a:gd name="T47" fmla="*/ 222 h 249"/>
                  <a:gd name="T48" fmla="*/ 303 w 581"/>
                  <a:gd name="T49" fmla="*/ 205 h 249"/>
                  <a:gd name="T50" fmla="*/ 344 w 581"/>
                  <a:gd name="T51" fmla="*/ 184 h 249"/>
                  <a:gd name="T52" fmla="*/ 384 w 581"/>
                  <a:gd name="T53" fmla="*/ 162 h 249"/>
                  <a:gd name="T54" fmla="*/ 422 w 581"/>
                  <a:gd name="T55" fmla="*/ 138 h 249"/>
                  <a:gd name="T56" fmla="*/ 459 w 581"/>
                  <a:gd name="T57" fmla="*/ 113 h 249"/>
                  <a:gd name="T58" fmla="*/ 491 w 581"/>
                  <a:gd name="T59" fmla="*/ 87 h 249"/>
                  <a:gd name="T60" fmla="*/ 522 w 581"/>
                  <a:gd name="T61" fmla="*/ 61 h 249"/>
                  <a:gd name="T62" fmla="*/ 548 w 581"/>
                  <a:gd name="T63" fmla="*/ 37 h 249"/>
                  <a:gd name="T64" fmla="*/ 571 w 581"/>
                  <a:gd name="T65" fmla="*/ 13 h 249"/>
                  <a:gd name="T66" fmla="*/ 579 w 581"/>
                  <a:gd name="T67" fmla="*/ 3 h 249"/>
                  <a:gd name="T68" fmla="*/ 581 w 581"/>
                  <a:gd name="T69" fmla="*/ 2 h 249"/>
                  <a:gd name="T70" fmla="*/ 579 w 581"/>
                  <a:gd name="T71" fmla="*/ 0 h 249"/>
                  <a:gd name="T72" fmla="*/ 579 w 581"/>
                  <a:gd name="T7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1" h="249">
                    <a:moveTo>
                      <a:pt x="579" y="0"/>
                    </a:moveTo>
                    <a:lnTo>
                      <a:pt x="578" y="2"/>
                    </a:lnTo>
                    <a:lnTo>
                      <a:pt x="569" y="12"/>
                    </a:lnTo>
                    <a:lnTo>
                      <a:pt x="558" y="24"/>
                    </a:lnTo>
                    <a:lnTo>
                      <a:pt x="547" y="35"/>
                    </a:lnTo>
                    <a:lnTo>
                      <a:pt x="534" y="47"/>
                    </a:lnTo>
                    <a:lnTo>
                      <a:pt x="521" y="59"/>
                    </a:lnTo>
                    <a:lnTo>
                      <a:pt x="506" y="72"/>
                    </a:lnTo>
                    <a:lnTo>
                      <a:pt x="490" y="86"/>
                    </a:lnTo>
                    <a:lnTo>
                      <a:pt x="473" y="98"/>
                    </a:lnTo>
                    <a:lnTo>
                      <a:pt x="456" y="111"/>
                    </a:lnTo>
                    <a:lnTo>
                      <a:pt x="439" y="123"/>
                    </a:lnTo>
                    <a:lnTo>
                      <a:pt x="421" y="136"/>
                    </a:lnTo>
                    <a:lnTo>
                      <a:pt x="402" y="149"/>
                    </a:lnTo>
                    <a:lnTo>
                      <a:pt x="383" y="160"/>
                    </a:lnTo>
                    <a:lnTo>
                      <a:pt x="363" y="172"/>
                    </a:lnTo>
                    <a:lnTo>
                      <a:pt x="343" y="183"/>
                    </a:lnTo>
                    <a:lnTo>
                      <a:pt x="323" y="194"/>
                    </a:lnTo>
                    <a:lnTo>
                      <a:pt x="302" y="203"/>
                    </a:lnTo>
                    <a:lnTo>
                      <a:pt x="281" y="212"/>
                    </a:lnTo>
                    <a:lnTo>
                      <a:pt x="260" y="220"/>
                    </a:lnTo>
                    <a:lnTo>
                      <a:pt x="240" y="228"/>
                    </a:lnTo>
                    <a:lnTo>
                      <a:pt x="218" y="234"/>
                    </a:lnTo>
                    <a:lnTo>
                      <a:pt x="197" y="238"/>
                    </a:lnTo>
                    <a:lnTo>
                      <a:pt x="176" y="242"/>
                    </a:lnTo>
                    <a:lnTo>
                      <a:pt x="156" y="244"/>
                    </a:lnTo>
                    <a:lnTo>
                      <a:pt x="135" y="246"/>
                    </a:lnTo>
                    <a:lnTo>
                      <a:pt x="115" y="245"/>
                    </a:lnTo>
                    <a:lnTo>
                      <a:pt x="95" y="244"/>
                    </a:lnTo>
                    <a:lnTo>
                      <a:pt x="75" y="241"/>
                    </a:lnTo>
                    <a:lnTo>
                      <a:pt x="56" y="236"/>
                    </a:lnTo>
                    <a:lnTo>
                      <a:pt x="37" y="230"/>
                    </a:lnTo>
                    <a:lnTo>
                      <a:pt x="19" y="221"/>
                    </a:lnTo>
                    <a:lnTo>
                      <a:pt x="1" y="211"/>
                    </a:lnTo>
                    <a:lnTo>
                      <a:pt x="0" y="212"/>
                    </a:lnTo>
                    <a:lnTo>
                      <a:pt x="18" y="222"/>
                    </a:lnTo>
                    <a:lnTo>
                      <a:pt x="36" y="232"/>
                    </a:lnTo>
                    <a:lnTo>
                      <a:pt x="55" y="238"/>
                    </a:lnTo>
                    <a:lnTo>
                      <a:pt x="75" y="243"/>
                    </a:lnTo>
                    <a:lnTo>
                      <a:pt x="94" y="246"/>
                    </a:lnTo>
                    <a:lnTo>
                      <a:pt x="115" y="248"/>
                    </a:lnTo>
                    <a:lnTo>
                      <a:pt x="135" y="249"/>
                    </a:lnTo>
                    <a:lnTo>
                      <a:pt x="156" y="246"/>
                    </a:lnTo>
                    <a:lnTo>
                      <a:pt x="177" y="244"/>
                    </a:lnTo>
                    <a:lnTo>
                      <a:pt x="198" y="240"/>
                    </a:lnTo>
                    <a:lnTo>
                      <a:pt x="219" y="236"/>
                    </a:lnTo>
                    <a:lnTo>
                      <a:pt x="240" y="230"/>
                    </a:lnTo>
                    <a:lnTo>
                      <a:pt x="261" y="222"/>
                    </a:lnTo>
                    <a:lnTo>
                      <a:pt x="282" y="214"/>
                    </a:lnTo>
                    <a:lnTo>
                      <a:pt x="303" y="205"/>
                    </a:lnTo>
                    <a:lnTo>
                      <a:pt x="324" y="195"/>
                    </a:lnTo>
                    <a:lnTo>
                      <a:pt x="344" y="184"/>
                    </a:lnTo>
                    <a:lnTo>
                      <a:pt x="364" y="174"/>
                    </a:lnTo>
                    <a:lnTo>
                      <a:pt x="384" y="162"/>
                    </a:lnTo>
                    <a:lnTo>
                      <a:pt x="403" y="150"/>
                    </a:lnTo>
                    <a:lnTo>
                      <a:pt x="422" y="138"/>
                    </a:lnTo>
                    <a:lnTo>
                      <a:pt x="441" y="126"/>
                    </a:lnTo>
                    <a:lnTo>
                      <a:pt x="459" y="113"/>
                    </a:lnTo>
                    <a:lnTo>
                      <a:pt x="475" y="99"/>
                    </a:lnTo>
                    <a:lnTo>
                      <a:pt x="491" y="87"/>
                    </a:lnTo>
                    <a:lnTo>
                      <a:pt x="507" y="74"/>
                    </a:lnTo>
                    <a:lnTo>
                      <a:pt x="522" y="61"/>
                    </a:lnTo>
                    <a:lnTo>
                      <a:pt x="535" y="49"/>
                    </a:lnTo>
                    <a:lnTo>
                      <a:pt x="548" y="37"/>
                    </a:lnTo>
                    <a:lnTo>
                      <a:pt x="561" y="25"/>
                    </a:lnTo>
                    <a:lnTo>
                      <a:pt x="571" y="13"/>
                    </a:lnTo>
                    <a:lnTo>
                      <a:pt x="581" y="3"/>
                    </a:lnTo>
                    <a:lnTo>
                      <a:pt x="579" y="3"/>
                    </a:lnTo>
                    <a:lnTo>
                      <a:pt x="581" y="3"/>
                    </a:lnTo>
                    <a:lnTo>
                      <a:pt x="581" y="2"/>
                    </a:lnTo>
                    <a:lnTo>
                      <a:pt x="581" y="2"/>
                    </a:lnTo>
                    <a:lnTo>
                      <a:pt x="579" y="0"/>
                    </a:lnTo>
                    <a:lnTo>
                      <a:pt x="578" y="2"/>
                    </a:lnTo>
                    <a:lnTo>
                      <a:pt x="5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6" name="Freeform 1244">
                <a:extLst>
                  <a:ext uri="{FF2B5EF4-FFF2-40B4-BE49-F238E27FC236}">
                    <a16:creationId xmlns:a16="http://schemas.microsoft.com/office/drawing/2014/main" id="{BD02D959-E7CA-988D-C69A-39503F8DA7D9}"/>
                  </a:ext>
                </a:extLst>
              </p:cNvPr>
              <p:cNvSpPr>
                <a:spLocks/>
              </p:cNvSpPr>
              <p:nvPr/>
            </p:nvSpPr>
            <p:spPr bwMode="auto">
              <a:xfrm>
                <a:off x="3355" y="3956"/>
                <a:ext cx="61" cy="14"/>
              </a:xfrm>
              <a:custGeom>
                <a:avLst/>
                <a:gdLst>
                  <a:gd name="T0" fmla="*/ 2 w 181"/>
                  <a:gd name="T1" fmla="*/ 4 h 41"/>
                  <a:gd name="T2" fmla="*/ 9 w 181"/>
                  <a:gd name="T3" fmla="*/ 8 h 41"/>
                  <a:gd name="T4" fmla="*/ 15 w 181"/>
                  <a:gd name="T5" fmla="*/ 13 h 41"/>
                  <a:gd name="T6" fmla="*/ 22 w 181"/>
                  <a:gd name="T7" fmla="*/ 18 h 41"/>
                  <a:gd name="T8" fmla="*/ 31 w 181"/>
                  <a:gd name="T9" fmla="*/ 22 h 41"/>
                  <a:gd name="T10" fmla="*/ 39 w 181"/>
                  <a:gd name="T11" fmla="*/ 26 h 41"/>
                  <a:gd name="T12" fmla="*/ 50 w 181"/>
                  <a:gd name="T13" fmla="*/ 30 h 41"/>
                  <a:gd name="T14" fmla="*/ 60 w 181"/>
                  <a:gd name="T15" fmla="*/ 32 h 41"/>
                  <a:gd name="T16" fmla="*/ 72 w 181"/>
                  <a:gd name="T17" fmla="*/ 36 h 41"/>
                  <a:gd name="T18" fmla="*/ 84 w 181"/>
                  <a:gd name="T19" fmla="*/ 38 h 41"/>
                  <a:gd name="T20" fmla="*/ 97 w 181"/>
                  <a:gd name="T21" fmla="*/ 40 h 41"/>
                  <a:gd name="T22" fmla="*/ 111 w 181"/>
                  <a:gd name="T23" fmla="*/ 40 h 41"/>
                  <a:gd name="T24" fmla="*/ 125 w 181"/>
                  <a:gd name="T25" fmla="*/ 41 h 41"/>
                  <a:gd name="T26" fmla="*/ 141 w 181"/>
                  <a:gd name="T27" fmla="*/ 40 h 41"/>
                  <a:gd name="T28" fmla="*/ 157 w 181"/>
                  <a:gd name="T29" fmla="*/ 39 h 41"/>
                  <a:gd name="T30" fmla="*/ 173 w 181"/>
                  <a:gd name="T31" fmla="*/ 37 h 41"/>
                  <a:gd name="T32" fmla="*/ 181 w 181"/>
                  <a:gd name="T33" fmla="*/ 32 h 41"/>
                  <a:gd name="T34" fmla="*/ 164 w 181"/>
                  <a:gd name="T35" fmla="*/ 36 h 41"/>
                  <a:gd name="T36" fmla="*/ 149 w 181"/>
                  <a:gd name="T37" fmla="*/ 38 h 41"/>
                  <a:gd name="T38" fmla="*/ 133 w 181"/>
                  <a:gd name="T39" fmla="*/ 39 h 41"/>
                  <a:gd name="T40" fmla="*/ 118 w 181"/>
                  <a:gd name="T41" fmla="*/ 39 h 41"/>
                  <a:gd name="T42" fmla="*/ 104 w 181"/>
                  <a:gd name="T43" fmla="*/ 38 h 41"/>
                  <a:gd name="T44" fmla="*/ 91 w 181"/>
                  <a:gd name="T45" fmla="*/ 37 h 41"/>
                  <a:gd name="T46" fmla="*/ 78 w 181"/>
                  <a:gd name="T47" fmla="*/ 34 h 41"/>
                  <a:gd name="T48" fmla="*/ 67 w 181"/>
                  <a:gd name="T49" fmla="*/ 32 h 41"/>
                  <a:gd name="T50" fmla="*/ 55 w 181"/>
                  <a:gd name="T51" fmla="*/ 29 h 41"/>
                  <a:gd name="T52" fmla="*/ 46 w 181"/>
                  <a:gd name="T53" fmla="*/ 26 h 41"/>
                  <a:gd name="T54" fmla="*/ 36 w 181"/>
                  <a:gd name="T55" fmla="*/ 22 h 41"/>
                  <a:gd name="T56" fmla="*/ 28 w 181"/>
                  <a:gd name="T57" fmla="*/ 18 h 41"/>
                  <a:gd name="T58" fmla="*/ 19 w 181"/>
                  <a:gd name="T59" fmla="*/ 13 h 41"/>
                  <a:gd name="T60" fmla="*/ 13 w 181"/>
                  <a:gd name="T61" fmla="*/ 9 h 41"/>
                  <a:gd name="T62" fmla="*/ 7 w 181"/>
                  <a:gd name="T63" fmla="*/ 4 h 41"/>
                  <a:gd name="T64" fmla="*/ 2 w 181"/>
                  <a:gd name="T65" fmla="*/ 0 h 41"/>
                  <a:gd name="T66" fmla="*/ 0 w 181"/>
                  <a:gd name="T67" fmla="*/ 0 h 41"/>
                  <a:gd name="T68" fmla="*/ 0 w 181"/>
                  <a:gd name="T69"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41">
                    <a:moveTo>
                      <a:pt x="0" y="1"/>
                    </a:moveTo>
                    <a:lnTo>
                      <a:pt x="2" y="4"/>
                    </a:lnTo>
                    <a:lnTo>
                      <a:pt x="6" y="6"/>
                    </a:lnTo>
                    <a:lnTo>
                      <a:pt x="9" y="8"/>
                    </a:lnTo>
                    <a:lnTo>
                      <a:pt x="12" y="10"/>
                    </a:lnTo>
                    <a:lnTo>
                      <a:pt x="15" y="13"/>
                    </a:lnTo>
                    <a:lnTo>
                      <a:pt x="18" y="16"/>
                    </a:lnTo>
                    <a:lnTo>
                      <a:pt x="22" y="18"/>
                    </a:lnTo>
                    <a:lnTo>
                      <a:pt x="27" y="20"/>
                    </a:lnTo>
                    <a:lnTo>
                      <a:pt x="31" y="22"/>
                    </a:lnTo>
                    <a:lnTo>
                      <a:pt x="35" y="24"/>
                    </a:lnTo>
                    <a:lnTo>
                      <a:pt x="39" y="26"/>
                    </a:lnTo>
                    <a:lnTo>
                      <a:pt x="44" y="28"/>
                    </a:lnTo>
                    <a:lnTo>
                      <a:pt x="50" y="30"/>
                    </a:lnTo>
                    <a:lnTo>
                      <a:pt x="55" y="31"/>
                    </a:lnTo>
                    <a:lnTo>
                      <a:pt x="60" y="32"/>
                    </a:lnTo>
                    <a:lnTo>
                      <a:pt x="66" y="34"/>
                    </a:lnTo>
                    <a:lnTo>
                      <a:pt x="72" y="36"/>
                    </a:lnTo>
                    <a:lnTo>
                      <a:pt x="78" y="37"/>
                    </a:lnTo>
                    <a:lnTo>
                      <a:pt x="84" y="38"/>
                    </a:lnTo>
                    <a:lnTo>
                      <a:pt x="91" y="39"/>
                    </a:lnTo>
                    <a:lnTo>
                      <a:pt x="97" y="40"/>
                    </a:lnTo>
                    <a:lnTo>
                      <a:pt x="104" y="40"/>
                    </a:lnTo>
                    <a:lnTo>
                      <a:pt x="111" y="40"/>
                    </a:lnTo>
                    <a:lnTo>
                      <a:pt x="118" y="41"/>
                    </a:lnTo>
                    <a:lnTo>
                      <a:pt x="125" y="41"/>
                    </a:lnTo>
                    <a:lnTo>
                      <a:pt x="133" y="41"/>
                    </a:lnTo>
                    <a:lnTo>
                      <a:pt x="141" y="40"/>
                    </a:lnTo>
                    <a:lnTo>
                      <a:pt x="149" y="40"/>
                    </a:lnTo>
                    <a:lnTo>
                      <a:pt x="157" y="39"/>
                    </a:lnTo>
                    <a:lnTo>
                      <a:pt x="165" y="38"/>
                    </a:lnTo>
                    <a:lnTo>
                      <a:pt x="173" y="37"/>
                    </a:lnTo>
                    <a:lnTo>
                      <a:pt x="181" y="34"/>
                    </a:lnTo>
                    <a:lnTo>
                      <a:pt x="181" y="32"/>
                    </a:lnTo>
                    <a:lnTo>
                      <a:pt x="173" y="34"/>
                    </a:lnTo>
                    <a:lnTo>
                      <a:pt x="164" y="36"/>
                    </a:lnTo>
                    <a:lnTo>
                      <a:pt x="156" y="37"/>
                    </a:lnTo>
                    <a:lnTo>
                      <a:pt x="149" y="38"/>
                    </a:lnTo>
                    <a:lnTo>
                      <a:pt x="141" y="38"/>
                    </a:lnTo>
                    <a:lnTo>
                      <a:pt x="133" y="39"/>
                    </a:lnTo>
                    <a:lnTo>
                      <a:pt x="125" y="39"/>
                    </a:lnTo>
                    <a:lnTo>
                      <a:pt x="118" y="39"/>
                    </a:lnTo>
                    <a:lnTo>
                      <a:pt x="111" y="38"/>
                    </a:lnTo>
                    <a:lnTo>
                      <a:pt x="104" y="38"/>
                    </a:lnTo>
                    <a:lnTo>
                      <a:pt x="97" y="38"/>
                    </a:lnTo>
                    <a:lnTo>
                      <a:pt x="91" y="37"/>
                    </a:lnTo>
                    <a:lnTo>
                      <a:pt x="84" y="36"/>
                    </a:lnTo>
                    <a:lnTo>
                      <a:pt x="78" y="34"/>
                    </a:lnTo>
                    <a:lnTo>
                      <a:pt x="72" y="33"/>
                    </a:lnTo>
                    <a:lnTo>
                      <a:pt x="67" y="32"/>
                    </a:lnTo>
                    <a:lnTo>
                      <a:pt x="61" y="31"/>
                    </a:lnTo>
                    <a:lnTo>
                      <a:pt x="55" y="29"/>
                    </a:lnTo>
                    <a:lnTo>
                      <a:pt x="51" y="27"/>
                    </a:lnTo>
                    <a:lnTo>
                      <a:pt x="46" y="26"/>
                    </a:lnTo>
                    <a:lnTo>
                      <a:pt x="40" y="24"/>
                    </a:lnTo>
                    <a:lnTo>
                      <a:pt x="36" y="22"/>
                    </a:lnTo>
                    <a:lnTo>
                      <a:pt x="32" y="20"/>
                    </a:lnTo>
                    <a:lnTo>
                      <a:pt x="28" y="18"/>
                    </a:lnTo>
                    <a:lnTo>
                      <a:pt x="23" y="16"/>
                    </a:lnTo>
                    <a:lnTo>
                      <a:pt x="19" y="13"/>
                    </a:lnTo>
                    <a:lnTo>
                      <a:pt x="16" y="11"/>
                    </a:lnTo>
                    <a:lnTo>
                      <a:pt x="13" y="9"/>
                    </a:lnTo>
                    <a:lnTo>
                      <a:pt x="10" y="7"/>
                    </a:lnTo>
                    <a:lnTo>
                      <a:pt x="7" y="4"/>
                    </a:lnTo>
                    <a:lnTo>
                      <a:pt x="3" y="2"/>
                    </a:lnTo>
                    <a:lnTo>
                      <a:pt x="2" y="0"/>
                    </a:lnTo>
                    <a:lnTo>
                      <a:pt x="1" y="0"/>
                    </a:lnTo>
                    <a:lnTo>
                      <a:pt x="0"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7" name="Freeform 1245">
                <a:extLst>
                  <a:ext uri="{FF2B5EF4-FFF2-40B4-BE49-F238E27FC236}">
                    <a16:creationId xmlns:a16="http://schemas.microsoft.com/office/drawing/2014/main" id="{68E8E9F3-3842-B7A2-4A03-91F843EEA632}"/>
                  </a:ext>
                </a:extLst>
              </p:cNvPr>
              <p:cNvSpPr>
                <a:spLocks/>
              </p:cNvSpPr>
              <p:nvPr/>
            </p:nvSpPr>
            <p:spPr bwMode="auto">
              <a:xfrm>
                <a:off x="3347" y="3948"/>
                <a:ext cx="9" cy="9"/>
              </a:xfrm>
              <a:custGeom>
                <a:avLst/>
                <a:gdLst>
                  <a:gd name="T0" fmla="*/ 1 w 27"/>
                  <a:gd name="T1" fmla="*/ 3 h 27"/>
                  <a:gd name="T2" fmla="*/ 1 w 27"/>
                  <a:gd name="T3" fmla="*/ 3 h 27"/>
                  <a:gd name="T4" fmla="*/ 4 w 27"/>
                  <a:gd name="T5" fmla="*/ 4 h 27"/>
                  <a:gd name="T6" fmla="*/ 7 w 27"/>
                  <a:gd name="T7" fmla="*/ 6 h 27"/>
                  <a:gd name="T8" fmla="*/ 11 w 27"/>
                  <a:gd name="T9" fmla="*/ 9 h 27"/>
                  <a:gd name="T10" fmla="*/ 14 w 27"/>
                  <a:gd name="T11" fmla="*/ 12 h 27"/>
                  <a:gd name="T12" fmla="*/ 17 w 27"/>
                  <a:gd name="T13" fmla="*/ 15 h 27"/>
                  <a:gd name="T14" fmla="*/ 20 w 27"/>
                  <a:gd name="T15" fmla="*/ 18 h 27"/>
                  <a:gd name="T16" fmla="*/ 23 w 27"/>
                  <a:gd name="T17" fmla="*/ 23 h 27"/>
                  <a:gd name="T18" fmla="*/ 25 w 27"/>
                  <a:gd name="T19" fmla="*/ 27 h 27"/>
                  <a:gd name="T20" fmla="*/ 27 w 27"/>
                  <a:gd name="T21" fmla="*/ 26 h 27"/>
                  <a:gd name="T22" fmla="*/ 25 w 27"/>
                  <a:gd name="T23" fmla="*/ 22 h 27"/>
                  <a:gd name="T24" fmla="*/ 22 w 27"/>
                  <a:gd name="T25" fmla="*/ 17 h 27"/>
                  <a:gd name="T26" fmla="*/ 19 w 27"/>
                  <a:gd name="T27" fmla="*/ 14 h 27"/>
                  <a:gd name="T28" fmla="*/ 15 w 27"/>
                  <a:gd name="T29" fmla="*/ 10 h 27"/>
                  <a:gd name="T30" fmla="*/ 12 w 27"/>
                  <a:gd name="T31" fmla="*/ 7 h 27"/>
                  <a:gd name="T32" fmla="*/ 8 w 27"/>
                  <a:gd name="T33" fmla="*/ 5 h 27"/>
                  <a:gd name="T34" fmla="*/ 5 w 27"/>
                  <a:gd name="T35" fmla="*/ 2 h 27"/>
                  <a:gd name="T36" fmla="*/ 1 w 27"/>
                  <a:gd name="T37" fmla="*/ 0 h 27"/>
                  <a:gd name="T38" fmla="*/ 1 w 27"/>
                  <a:gd name="T39" fmla="*/ 0 h 27"/>
                  <a:gd name="T40" fmla="*/ 1 w 27"/>
                  <a:gd name="T41" fmla="*/ 0 h 27"/>
                  <a:gd name="T42" fmla="*/ 1 w 27"/>
                  <a:gd name="T43" fmla="*/ 0 h 27"/>
                  <a:gd name="T44" fmla="*/ 0 w 27"/>
                  <a:gd name="T45" fmla="*/ 1 h 27"/>
                  <a:gd name="T46" fmla="*/ 0 w 27"/>
                  <a:gd name="T47" fmla="*/ 2 h 27"/>
                  <a:gd name="T48" fmla="*/ 1 w 27"/>
                  <a:gd name="T4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27">
                    <a:moveTo>
                      <a:pt x="1" y="3"/>
                    </a:moveTo>
                    <a:lnTo>
                      <a:pt x="1" y="3"/>
                    </a:lnTo>
                    <a:lnTo>
                      <a:pt x="4" y="4"/>
                    </a:lnTo>
                    <a:lnTo>
                      <a:pt x="7" y="6"/>
                    </a:lnTo>
                    <a:lnTo>
                      <a:pt x="11" y="9"/>
                    </a:lnTo>
                    <a:lnTo>
                      <a:pt x="14" y="12"/>
                    </a:lnTo>
                    <a:lnTo>
                      <a:pt x="17" y="15"/>
                    </a:lnTo>
                    <a:lnTo>
                      <a:pt x="20" y="18"/>
                    </a:lnTo>
                    <a:lnTo>
                      <a:pt x="23" y="23"/>
                    </a:lnTo>
                    <a:lnTo>
                      <a:pt x="25" y="27"/>
                    </a:lnTo>
                    <a:lnTo>
                      <a:pt x="27" y="26"/>
                    </a:lnTo>
                    <a:lnTo>
                      <a:pt x="25" y="22"/>
                    </a:lnTo>
                    <a:lnTo>
                      <a:pt x="22" y="17"/>
                    </a:lnTo>
                    <a:lnTo>
                      <a:pt x="19" y="14"/>
                    </a:lnTo>
                    <a:lnTo>
                      <a:pt x="15" y="10"/>
                    </a:lnTo>
                    <a:lnTo>
                      <a:pt x="12" y="7"/>
                    </a:lnTo>
                    <a:lnTo>
                      <a:pt x="8" y="5"/>
                    </a:lnTo>
                    <a:lnTo>
                      <a:pt x="5" y="2"/>
                    </a:lnTo>
                    <a:lnTo>
                      <a:pt x="1" y="0"/>
                    </a:lnTo>
                    <a:lnTo>
                      <a:pt x="1" y="0"/>
                    </a:lnTo>
                    <a:lnTo>
                      <a:pt x="1" y="0"/>
                    </a:lnTo>
                    <a:lnTo>
                      <a:pt x="1" y="0"/>
                    </a:lnTo>
                    <a:lnTo>
                      <a:pt x="0" y="1"/>
                    </a:lnTo>
                    <a:lnTo>
                      <a:pt x="0" y="2"/>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8" name="Freeform 1246">
                <a:extLst>
                  <a:ext uri="{FF2B5EF4-FFF2-40B4-BE49-F238E27FC236}">
                    <a16:creationId xmlns:a16="http://schemas.microsoft.com/office/drawing/2014/main" id="{D6A60B3C-D5BB-1421-68C6-80E5FF8F14A4}"/>
                  </a:ext>
                </a:extLst>
              </p:cNvPr>
              <p:cNvSpPr>
                <a:spLocks/>
              </p:cNvSpPr>
              <p:nvPr/>
            </p:nvSpPr>
            <p:spPr bwMode="auto">
              <a:xfrm>
                <a:off x="3338" y="3945"/>
                <a:ext cx="10" cy="4"/>
              </a:xfrm>
              <a:custGeom>
                <a:avLst/>
                <a:gdLst>
                  <a:gd name="T0" fmla="*/ 0 w 29"/>
                  <a:gd name="T1" fmla="*/ 2 h 11"/>
                  <a:gd name="T2" fmla="*/ 3 w 29"/>
                  <a:gd name="T3" fmla="*/ 3 h 11"/>
                  <a:gd name="T4" fmla="*/ 7 w 29"/>
                  <a:gd name="T5" fmla="*/ 4 h 11"/>
                  <a:gd name="T6" fmla="*/ 10 w 29"/>
                  <a:gd name="T7" fmla="*/ 5 h 11"/>
                  <a:gd name="T8" fmla="*/ 13 w 29"/>
                  <a:gd name="T9" fmla="*/ 6 h 11"/>
                  <a:gd name="T10" fmla="*/ 18 w 29"/>
                  <a:gd name="T11" fmla="*/ 8 h 11"/>
                  <a:gd name="T12" fmla="*/ 21 w 29"/>
                  <a:gd name="T13" fmla="*/ 9 h 11"/>
                  <a:gd name="T14" fmla="*/ 25 w 29"/>
                  <a:gd name="T15" fmla="*/ 10 h 11"/>
                  <a:gd name="T16" fmla="*/ 29 w 29"/>
                  <a:gd name="T17" fmla="*/ 11 h 11"/>
                  <a:gd name="T18" fmla="*/ 29 w 29"/>
                  <a:gd name="T19" fmla="*/ 9 h 11"/>
                  <a:gd name="T20" fmla="*/ 26 w 29"/>
                  <a:gd name="T21" fmla="*/ 8 h 11"/>
                  <a:gd name="T22" fmla="*/ 22 w 29"/>
                  <a:gd name="T23" fmla="*/ 6 h 11"/>
                  <a:gd name="T24" fmla="*/ 18 w 29"/>
                  <a:gd name="T25" fmla="*/ 5 h 11"/>
                  <a:gd name="T26" fmla="*/ 14 w 29"/>
                  <a:gd name="T27" fmla="*/ 4 h 11"/>
                  <a:gd name="T28" fmla="*/ 11 w 29"/>
                  <a:gd name="T29" fmla="*/ 3 h 11"/>
                  <a:gd name="T30" fmla="*/ 7 w 29"/>
                  <a:gd name="T31" fmla="*/ 2 h 11"/>
                  <a:gd name="T32" fmla="*/ 4 w 29"/>
                  <a:gd name="T33" fmla="*/ 1 h 11"/>
                  <a:gd name="T34" fmla="*/ 1 w 29"/>
                  <a:gd name="T35" fmla="*/ 0 h 11"/>
                  <a:gd name="T36" fmla="*/ 0 w 29"/>
                  <a:gd name="T3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1">
                    <a:moveTo>
                      <a:pt x="0" y="2"/>
                    </a:moveTo>
                    <a:lnTo>
                      <a:pt x="3" y="3"/>
                    </a:lnTo>
                    <a:lnTo>
                      <a:pt x="7" y="4"/>
                    </a:lnTo>
                    <a:lnTo>
                      <a:pt x="10" y="5"/>
                    </a:lnTo>
                    <a:lnTo>
                      <a:pt x="13" y="6"/>
                    </a:lnTo>
                    <a:lnTo>
                      <a:pt x="18" y="8"/>
                    </a:lnTo>
                    <a:lnTo>
                      <a:pt x="21" y="9"/>
                    </a:lnTo>
                    <a:lnTo>
                      <a:pt x="25" y="10"/>
                    </a:lnTo>
                    <a:lnTo>
                      <a:pt x="29" y="11"/>
                    </a:lnTo>
                    <a:lnTo>
                      <a:pt x="29" y="9"/>
                    </a:lnTo>
                    <a:lnTo>
                      <a:pt x="26" y="8"/>
                    </a:lnTo>
                    <a:lnTo>
                      <a:pt x="22" y="6"/>
                    </a:lnTo>
                    <a:lnTo>
                      <a:pt x="18" y="5"/>
                    </a:lnTo>
                    <a:lnTo>
                      <a:pt x="14" y="4"/>
                    </a:lnTo>
                    <a:lnTo>
                      <a:pt x="11" y="3"/>
                    </a:lnTo>
                    <a:lnTo>
                      <a:pt x="7" y="2"/>
                    </a:lnTo>
                    <a:lnTo>
                      <a:pt x="4" y="1"/>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9" name="Freeform 1247">
                <a:extLst>
                  <a:ext uri="{FF2B5EF4-FFF2-40B4-BE49-F238E27FC236}">
                    <a16:creationId xmlns:a16="http://schemas.microsoft.com/office/drawing/2014/main" id="{9EC30084-673F-38CD-4BA5-91F80CC30E39}"/>
                  </a:ext>
                </a:extLst>
              </p:cNvPr>
              <p:cNvSpPr>
                <a:spLocks/>
              </p:cNvSpPr>
              <p:nvPr/>
            </p:nvSpPr>
            <p:spPr bwMode="auto">
              <a:xfrm>
                <a:off x="3322" y="3938"/>
                <a:ext cx="16" cy="8"/>
              </a:xfrm>
              <a:custGeom>
                <a:avLst/>
                <a:gdLst>
                  <a:gd name="T0" fmla="*/ 2 w 47"/>
                  <a:gd name="T1" fmla="*/ 3 h 23"/>
                  <a:gd name="T2" fmla="*/ 4 w 47"/>
                  <a:gd name="T3" fmla="*/ 2 h 23"/>
                  <a:gd name="T4" fmla="*/ 6 w 47"/>
                  <a:gd name="T5" fmla="*/ 3 h 23"/>
                  <a:gd name="T6" fmla="*/ 9 w 47"/>
                  <a:gd name="T7" fmla="*/ 3 h 23"/>
                  <a:gd name="T8" fmla="*/ 11 w 47"/>
                  <a:gd name="T9" fmla="*/ 4 h 23"/>
                  <a:gd name="T10" fmla="*/ 13 w 47"/>
                  <a:gd name="T11" fmla="*/ 4 h 23"/>
                  <a:gd name="T12" fmla="*/ 16 w 47"/>
                  <a:gd name="T13" fmla="*/ 5 h 23"/>
                  <a:gd name="T14" fmla="*/ 18 w 47"/>
                  <a:gd name="T15" fmla="*/ 7 h 23"/>
                  <a:gd name="T16" fmla="*/ 20 w 47"/>
                  <a:gd name="T17" fmla="*/ 9 h 23"/>
                  <a:gd name="T18" fmla="*/ 24 w 47"/>
                  <a:gd name="T19" fmla="*/ 11 h 23"/>
                  <a:gd name="T20" fmla="*/ 26 w 47"/>
                  <a:gd name="T21" fmla="*/ 12 h 23"/>
                  <a:gd name="T22" fmla="*/ 29 w 47"/>
                  <a:gd name="T23" fmla="*/ 14 h 23"/>
                  <a:gd name="T24" fmla="*/ 32 w 47"/>
                  <a:gd name="T25" fmla="*/ 16 h 23"/>
                  <a:gd name="T26" fmla="*/ 35 w 47"/>
                  <a:gd name="T27" fmla="*/ 18 h 23"/>
                  <a:gd name="T28" fmla="*/ 38 w 47"/>
                  <a:gd name="T29" fmla="*/ 19 h 23"/>
                  <a:gd name="T30" fmla="*/ 43 w 47"/>
                  <a:gd name="T31" fmla="*/ 21 h 23"/>
                  <a:gd name="T32" fmla="*/ 47 w 47"/>
                  <a:gd name="T33" fmla="*/ 23 h 23"/>
                  <a:gd name="T34" fmla="*/ 47 w 47"/>
                  <a:gd name="T35" fmla="*/ 21 h 23"/>
                  <a:gd name="T36" fmla="*/ 44 w 47"/>
                  <a:gd name="T37" fmla="*/ 19 h 23"/>
                  <a:gd name="T38" fmla="*/ 39 w 47"/>
                  <a:gd name="T39" fmla="*/ 18 h 23"/>
                  <a:gd name="T40" fmla="*/ 36 w 47"/>
                  <a:gd name="T41" fmla="*/ 16 h 23"/>
                  <a:gd name="T42" fmla="*/ 33 w 47"/>
                  <a:gd name="T43" fmla="*/ 14 h 23"/>
                  <a:gd name="T44" fmla="*/ 30 w 47"/>
                  <a:gd name="T45" fmla="*/ 12 h 23"/>
                  <a:gd name="T46" fmla="*/ 27 w 47"/>
                  <a:gd name="T47" fmla="*/ 11 h 23"/>
                  <a:gd name="T48" fmla="*/ 25 w 47"/>
                  <a:gd name="T49" fmla="*/ 9 h 23"/>
                  <a:gd name="T50" fmla="*/ 21 w 47"/>
                  <a:gd name="T51" fmla="*/ 7 h 23"/>
                  <a:gd name="T52" fmla="*/ 19 w 47"/>
                  <a:gd name="T53" fmla="*/ 5 h 23"/>
                  <a:gd name="T54" fmla="*/ 16 w 47"/>
                  <a:gd name="T55" fmla="*/ 4 h 23"/>
                  <a:gd name="T56" fmla="*/ 14 w 47"/>
                  <a:gd name="T57" fmla="*/ 3 h 23"/>
                  <a:gd name="T58" fmla="*/ 12 w 47"/>
                  <a:gd name="T59" fmla="*/ 2 h 23"/>
                  <a:gd name="T60" fmla="*/ 9 w 47"/>
                  <a:gd name="T61" fmla="*/ 1 h 23"/>
                  <a:gd name="T62" fmla="*/ 7 w 47"/>
                  <a:gd name="T63" fmla="*/ 0 h 23"/>
                  <a:gd name="T64" fmla="*/ 4 w 47"/>
                  <a:gd name="T65" fmla="*/ 0 h 23"/>
                  <a:gd name="T66" fmla="*/ 0 w 47"/>
                  <a:gd name="T67" fmla="*/ 0 h 23"/>
                  <a:gd name="T68" fmla="*/ 0 w 47"/>
                  <a:gd name="T69" fmla="*/ 1 h 23"/>
                  <a:gd name="T70" fmla="*/ 0 w 47"/>
                  <a:gd name="T71" fmla="*/ 2 h 23"/>
                  <a:gd name="T72" fmla="*/ 0 w 47"/>
                  <a:gd name="T73" fmla="*/ 2 h 23"/>
                  <a:gd name="T74" fmla="*/ 2 w 47"/>
                  <a:gd name="T75"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23">
                    <a:moveTo>
                      <a:pt x="2" y="3"/>
                    </a:moveTo>
                    <a:lnTo>
                      <a:pt x="4" y="2"/>
                    </a:lnTo>
                    <a:lnTo>
                      <a:pt x="6" y="3"/>
                    </a:lnTo>
                    <a:lnTo>
                      <a:pt x="9" y="3"/>
                    </a:lnTo>
                    <a:lnTo>
                      <a:pt x="11" y="4"/>
                    </a:lnTo>
                    <a:lnTo>
                      <a:pt x="13" y="4"/>
                    </a:lnTo>
                    <a:lnTo>
                      <a:pt x="16" y="5"/>
                    </a:lnTo>
                    <a:lnTo>
                      <a:pt x="18" y="7"/>
                    </a:lnTo>
                    <a:lnTo>
                      <a:pt x="20" y="9"/>
                    </a:lnTo>
                    <a:lnTo>
                      <a:pt x="24" y="11"/>
                    </a:lnTo>
                    <a:lnTo>
                      <a:pt x="26" y="12"/>
                    </a:lnTo>
                    <a:lnTo>
                      <a:pt x="29" y="14"/>
                    </a:lnTo>
                    <a:lnTo>
                      <a:pt x="32" y="16"/>
                    </a:lnTo>
                    <a:lnTo>
                      <a:pt x="35" y="18"/>
                    </a:lnTo>
                    <a:lnTo>
                      <a:pt x="38" y="19"/>
                    </a:lnTo>
                    <a:lnTo>
                      <a:pt x="43" y="21"/>
                    </a:lnTo>
                    <a:lnTo>
                      <a:pt x="47" y="23"/>
                    </a:lnTo>
                    <a:lnTo>
                      <a:pt x="47" y="21"/>
                    </a:lnTo>
                    <a:lnTo>
                      <a:pt x="44" y="19"/>
                    </a:lnTo>
                    <a:lnTo>
                      <a:pt x="39" y="18"/>
                    </a:lnTo>
                    <a:lnTo>
                      <a:pt x="36" y="16"/>
                    </a:lnTo>
                    <a:lnTo>
                      <a:pt x="33" y="14"/>
                    </a:lnTo>
                    <a:lnTo>
                      <a:pt x="30" y="12"/>
                    </a:lnTo>
                    <a:lnTo>
                      <a:pt x="27" y="11"/>
                    </a:lnTo>
                    <a:lnTo>
                      <a:pt x="25" y="9"/>
                    </a:lnTo>
                    <a:lnTo>
                      <a:pt x="21" y="7"/>
                    </a:lnTo>
                    <a:lnTo>
                      <a:pt x="19" y="5"/>
                    </a:lnTo>
                    <a:lnTo>
                      <a:pt x="16" y="4"/>
                    </a:lnTo>
                    <a:lnTo>
                      <a:pt x="14" y="3"/>
                    </a:lnTo>
                    <a:lnTo>
                      <a:pt x="12" y="2"/>
                    </a:lnTo>
                    <a:lnTo>
                      <a:pt x="9" y="1"/>
                    </a:lnTo>
                    <a:lnTo>
                      <a:pt x="7" y="0"/>
                    </a:lnTo>
                    <a:lnTo>
                      <a:pt x="4" y="0"/>
                    </a:lnTo>
                    <a:lnTo>
                      <a:pt x="0" y="0"/>
                    </a:lnTo>
                    <a:lnTo>
                      <a:pt x="0" y="1"/>
                    </a:lnTo>
                    <a:lnTo>
                      <a:pt x="0" y="2"/>
                    </a:lnTo>
                    <a:lnTo>
                      <a:pt x="0" y="2"/>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60" name="Freeform 1248">
                <a:extLst>
                  <a:ext uri="{FF2B5EF4-FFF2-40B4-BE49-F238E27FC236}">
                    <a16:creationId xmlns:a16="http://schemas.microsoft.com/office/drawing/2014/main" id="{1262EA72-0485-42C5-42CC-79348988B6C0}"/>
                  </a:ext>
                </a:extLst>
              </p:cNvPr>
              <p:cNvSpPr>
                <a:spLocks/>
              </p:cNvSpPr>
              <p:nvPr/>
            </p:nvSpPr>
            <p:spPr bwMode="auto">
              <a:xfrm>
                <a:off x="3321" y="3938"/>
                <a:ext cx="3" cy="12"/>
              </a:xfrm>
              <a:custGeom>
                <a:avLst/>
                <a:gdLst>
                  <a:gd name="T0" fmla="*/ 9 w 9"/>
                  <a:gd name="T1" fmla="*/ 32 h 34"/>
                  <a:gd name="T2" fmla="*/ 9 w 9"/>
                  <a:gd name="T3" fmla="*/ 32 h 34"/>
                  <a:gd name="T4" fmla="*/ 7 w 9"/>
                  <a:gd name="T5" fmla="*/ 30 h 34"/>
                  <a:gd name="T6" fmla="*/ 6 w 9"/>
                  <a:gd name="T7" fmla="*/ 25 h 34"/>
                  <a:gd name="T8" fmla="*/ 3 w 9"/>
                  <a:gd name="T9" fmla="*/ 21 h 34"/>
                  <a:gd name="T10" fmla="*/ 2 w 9"/>
                  <a:gd name="T11" fmla="*/ 16 h 34"/>
                  <a:gd name="T12" fmla="*/ 2 w 9"/>
                  <a:gd name="T13" fmla="*/ 11 h 34"/>
                  <a:gd name="T14" fmla="*/ 2 w 9"/>
                  <a:gd name="T15" fmla="*/ 6 h 34"/>
                  <a:gd name="T16" fmla="*/ 3 w 9"/>
                  <a:gd name="T17" fmla="*/ 4 h 34"/>
                  <a:gd name="T18" fmla="*/ 4 w 9"/>
                  <a:gd name="T19" fmla="*/ 2 h 34"/>
                  <a:gd name="T20" fmla="*/ 4 w 9"/>
                  <a:gd name="T21" fmla="*/ 0 h 34"/>
                  <a:gd name="T22" fmla="*/ 1 w 9"/>
                  <a:gd name="T23" fmla="*/ 2 h 34"/>
                  <a:gd name="T24" fmla="*/ 0 w 9"/>
                  <a:gd name="T25" fmla="*/ 6 h 34"/>
                  <a:gd name="T26" fmla="*/ 0 w 9"/>
                  <a:gd name="T27" fmla="*/ 11 h 34"/>
                  <a:gd name="T28" fmla="*/ 0 w 9"/>
                  <a:gd name="T29" fmla="*/ 16 h 34"/>
                  <a:gd name="T30" fmla="*/ 1 w 9"/>
                  <a:gd name="T31" fmla="*/ 21 h 34"/>
                  <a:gd name="T32" fmla="*/ 3 w 9"/>
                  <a:gd name="T33" fmla="*/ 26 h 34"/>
                  <a:gd name="T34" fmla="*/ 4 w 9"/>
                  <a:gd name="T35" fmla="*/ 31 h 34"/>
                  <a:gd name="T36" fmla="*/ 7 w 9"/>
                  <a:gd name="T37" fmla="*/ 34 h 34"/>
                  <a:gd name="T38" fmla="*/ 7 w 9"/>
                  <a:gd name="T39" fmla="*/ 33 h 34"/>
                  <a:gd name="T40" fmla="*/ 7 w 9"/>
                  <a:gd name="T41" fmla="*/ 34 h 34"/>
                  <a:gd name="T42" fmla="*/ 8 w 9"/>
                  <a:gd name="T43" fmla="*/ 34 h 34"/>
                  <a:gd name="T44" fmla="*/ 9 w 9"/>
                  <a:gd name="T45" fmla="*/ 33 h 34"/>
                  <a:gd name="T46" fmla="*/ 9 w 9"/>
                  <a:gd name="T47" fmla="*/ 33 h 34"/>
                  <a:gd name="T48" fmla="*/ 9 w 9"/>
                  <a:gd name="T49"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34">
                    <a:moveTo>
                      <a:pt x="9" y="32"/>
                    </a:moveTo>
                    <a:lnTo>
                      <a:pt x="9" y="32"/>
                    </a:lnTo>
                    <a:lnTo>
                      <a:pt x="7" y="30"/>
                    </a:lnTo>
                    <a:lnTo>
                      <a:pt x="6" y="25"/>
                    </a:lnTo>
                    <a:lnTo>
                      <a:pt x="3" y="21"/>
                    </a:lnTo>
                    <a:lnTo>
                      <a:pt x="2" y="16"/>
                    </a:lnTo>
                    <a:lnTo>
                      <a:pt x="2" y="11"/>
                    </a:lnTo>
                    <a:lnTo>
                      <a:pt x="2" y="6"/>
                    </a:lnTo>
                    <a:lnTo>
                      <a:pt x="3" y="4"/>
                    </a:lnTo>
                    <a:lnTo>
                      <a:pt x="4" y="2"/>
                    </a:lnTo>
                    <a:lnTo>
                      <a:pt x="4" y="0"/>
                    </a:lnTo>
                    <a:lnTo>
                      <a:pt x="1" y="2"/>
                    </a:lnTo>
                    <a:lnTo>
                      <a:pt x="0" y="6"/>
                    </a:lnTo>
                    <a:lnTo>
                      <a:pt x="0" y="11"/>
                    </a:lnTo>
                    <a:lnTo>
                      <a:pt x="0" y="16"/>
                    </a:lnTo>
                    <a:lnTo>
                      <a:pt x="1" y="21"/>
                    </a:lnTo>
                    <a:lnTo>
                      <a:pt x="3" y="26"/>
                    </a:lnTo>
                    <a:lnTo>
                      <a:pt x="4" y="31"/>
                    </a:lnTo>
                    <a:lnTo>
                      <a:pt x="7" y="34"/>
                    </a:lnTo>
                    <a:lnTo>
                      <a:pt x="7" y="33"/>
                    </a:lnTo>
                    <a:lnTo>
                      <a:pt x="7" y="34"/>
                    </a:lnTo>
                    <a:lnTo>
                      <a:pt x="8" y="34"/>
                    </a:lnTo>
                    <a:lnTo>
                      <a:pt x="9" y="33"/>
                    </a:lnTo>
                    <a:lnTo>
                      <a:pt x="9" y="33"/>
                    </a:lnTo>
                    <a:lnTo>
                      <a:pt x="9"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61" name="Freeform 1249">
                <a:extLst>
                  <a:ext uri="{FF2B5EF4-FFF2-40B4-BE49-F238E27FC236}">
                    <a16:creationId xmlns:a16="http://schemas.microsoft.com/office/drawing/2014/main" id="{629C4196-8AB5-0E1C-249B-E9D55E7D85E1}"/>
                  </a:ext>
                </a:extLst>
              </p:cNvPr>
              <p:cNvSpPr>
                <a:spLocks/>
              </p:cNvSpPr>
              <p:nvPr/>
            </p:nvSpPr>
            <p:spPr bwMode="auto">
              <a:xfrm>
                <a:off x="3324" y="3949"/>
                <a:ext cx="9" cy="7"/>
              </a:xfrm>
              <a:custGeom>
                <a:avLst/>
                <a:gdLst>
                  <a:gd name="T0" fmla="*/ 27 w 28"/>
                  <a:gd name="T1" fmla="*/ 19 h 21"/>
                  <a:gd name="T2" fmla="*/ 27 w 28"/>
                  <a:gd name="T3" fmla="*/ 19 h 21"/>
                  <a:gd name="T4" fmla="*/ 23 w 28"/>
                  <a:gd name="T5" fmla="*/ 18 h 21"/>
                  <a:gd name="T6" fmla="*/ 20 w 28"/>
                  <a:gd name="T7" fmla="*/ 17 h 21"/>
                  <a:gd name="T8" fmla="*/ 15 w 28"/>
                  <a:gd name="T9" fmla="*/ 14 h 21"/>
                  <a:gd name="T10" fmla="*/ 12 w 28"/>
                  <a:gd name="T11" fmla="*/ 11 h 21"/>
                  <a:gd name="T12" fmla="*/ 9 w 28"/>
                  <a:gd name="T13" fmla="*/ 9 h 21"/>
                  <a:gd name="T14" fmla="*/ 6 w 28"/>
                  <a:gd name="T15" fmla="*/ 6 h 21"/>
                  <a:gd name="T16" fmla="*/ 4 w 28"/>
                  <a:gd name="T17" fmla="*/ 3 h 21"/>
                  <a:gd name="T18" fmla="*/ 1 w 28"/>
                  <a:gd name="T19" fmla="*/ 0 h 21"/>
                  <a:gd name="T20" fmla="*/ 0 w 28"/>
                  <a:gd name="T21" fmla="*/ 1 h 21"/>
                  <a:gd name="T22" fmla="*/ 2 w 28"/>
                  <a:gd name="T23" fmla="*/ 4 h 21"/>
                  <a:gd name="T24" fmla="*/ 5 w 28"/>
                  <a:gd name="T25" fmla="*/ 8 h 21"/>
                  <a:gd name="T26" fmla="*/ 8 w 28"/>
                  <a:gd name="T27" fmla="*/ 10 h 21"/>
                  <a:gd name="T28" fmla="*/ 11 w 28"/>
                  <a:gd name="T29" fmla="*/ 13 h 21"/>
                  <a:gd name="T30" fmla="*/ 14 w 28"/>
                  <a:gd name="T31" fmla="*/ 15 h 21"/>
                  <a:gd name="T32" fmla="*/ 19 w 28"/>
                  <a:gd name="T33" fmla="*/ 18 h 21"/>
                  <a:gd name="T34" fmla="*/ 22 w 28"/>
                  <a:gd name="T35" fmla="*/ 20 h 21"/>
                  <a:gd name="T36" fmla="*/ 26 w 28"/>
                  <a:gd name="T37" fmla="*/ 21 h 21"/>
                  <a:gd name="T38" fmla="*/ 26 w 28"/>
                  <a:gd name="T39" fmla="*/ 21 h 21"/>
                  <a:gd name="T40" fmla="*/ 26 w 28"/>
                  <a:gd name="T41" fmla="*/ 21 h 21"/>
                  <a:gd name="T42" fmla="*/ 27 w 28"/>
                  <a:gd name="T43" fmla="*/ 21 h 21"/>
                  <a:gd name="T44" fmla="*/ 28 w 28"/>
                  <a:gd name="T45" fmla="*/ 20 h 21"/>
                  <a:gd name="T46" fmla="*/ 27 w 28"/>
                  <a:gd name="T47" fmla="*/ 19 h 21"/>
                  <a:gd name="T48" fmla="*/ 27 w 28"/>
                  <a:gd name="T4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21">
                    <a:moveTo>
                      <a:pt x="27" y="19"/>
                    </a:moveTo>
                    <a:lnTo>
                      <a:pt x="27" y="19"/>
                    </a:lnTo>
                    <a:lnTo>
                      <a:pt x="23" y="18"/>
                    </a:lnTo>
                    <a:lnTo>
                      <a:pt x="20" y="17"/>
                    </a:lnTo>
                    <a:lnTo>
                      <a:pt x="15" y="14"/>
                    </a:lnTo>
                    <a:lnTo>
                      <a:pt x="12" y="11"/>
                    </a:lnTo>
                    <a:lnTo>
                      <a:pt x="9" y="9"/>
                    </a:lnTo>
                    <a:lnTo>
                      <a:pt x="6" y="6"/>
                    </a:lnTo>
                    <a:lnTo>
                      <a:pt x="4" y="3"/>
                    </a:lnTo>
                    <a:lnTo>
                      <a:pt x="1" y="0"/>
                    </a:lnTo>
                    <a:lnTo>
                      <a:pt x="0" y="1"/>
                    </a:lnTo>
                    <a:lnTo>
                      <a:pt x="2" y="4"/>
                    </a:lnTo>
                    <a:lnTo>
                      <a:pt x="5" y="8"/>
                    </a:lnTo>
                    <a:lnTo>
                      <a:pt x="8" y="10"/>
                    </a:lnTo>
                    <a:lnTo>
                      <a:pt x="11" y="13"/>
                    </a:lnTo>
                    <a:lnTo>
                      <a:pt x="14" y="15"/>
                    </a:lnTo>
                    <a:lnTo>
                      <a:pt x="19" y="18"/>
                    </a:lnTo>
                    <a:lnTo>
                      <a:pt x="22" y="20"/>
                    </a:lnTo>
                    <a:lnTo>
                      <a:pt x="26" y="21"/>
                    </a:lnTo>
                    <a:lnTo>
                      <a:pt x="26" y="21"/>
                    </a:lnTo>
                    <a:lnTo>
                      <a:pt x="26" y="21"/>
                    </a:lnTo>
                    <a:lnTo>
                      <a:pt x="27" y="21"/>
                    </a:lnTo>
                    <a:lnTo>
                      <a:pt x="28" y="20"/>
                    </a:lnTo>
                    <a:lnTo>
                      <a:pt x="27" y="19"/>
                    </a:lnTo>
                    <a:lnTo>
                      <a:pt x="27"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62" name="Freeform 1250">
                <a:extLst>
                  <a:ext uri="{FF2B5EF4-FFF2-40B4-BE49-F238E27FC236}">
                    <a16:creationId xmlns:a16="http://schemas.microsoft.com/office/drawing/2014/main" id="{FCE7F6CF-4432-B825-BDC0-06FC55AD7DE3}"/>
                  </a:ext>
                </a:extLst>
              </p:cNvPr>
              <p:cNvSpPr>
                <a:spLocks/>
              </p:cNvSpPr>
              <p:nvPr/>
            </p:nvSpPr>
            <p:spPr bwMode="auto">
              <a:xfrm>
                <a:off x="3332" y="3955"/>
                <a:ext cx="10" cy="7"/>
              </a:xfrm>
              <a:custGeom>
                <a:avLst/>
                <a:gdLst>
                  <a:gd name="T0" fmla="*/ 31 w 31"/>
                  <a:gd name="T1" fmla="*/ 19 h 21"/>
                  <a:gd name="T2" fmla="*/ 31 w 31"/>
                  <a:gd name="T3" fmla="*/ 19 h 21"/>
                  <a:gd name="T4" fmla="*/ 26 w 31"/>
                  <a:gd name="T5" fmla="*/ 16 h 21"/>
                  <a:gd name="T6" fmla="*/ 22 w 31"/>
                  <a:gd name="T7" fmla="*/ 15 h 21"/>
                  <a:gd name="T8" fmla="*/ 18 w 31"/>
                  <a:gd name="T9" fmla="*/ 13 h 21"/>
                  <a:gd name="T10" fmla="*/ 14 w 31"/>
                  <a:gd name="T11" fmla="*/ 11 h 21"/>
                  <a:gd name="T12" fmla="*/ 10 w 31"/>
                  <a:gd name="T13" fmla="*/ 9 h 21"/>
                  <a:gd name="T14" fmla="*/ 7 w 31"/>
                  <a:gd name="T15" fmla="*/ 7 h 21"/>
                  <a:gd name="T16" fmla="*/ 4 w 31"/>
                  <a:gd name="T17" fmla="*/ 4 h 21"/>
                  <a:gd name="T18" fmla="*/ 2 w 31"/>
                  <a:gd name="T19" fmla="*/ 0 h 21"/>
                  <a:gd name="T20" fmla="*/ 0 w 31"/>
                  <a:gd name="T21" fmla="*/ 1 h 21"/>
                  <a:gd name="T22" fmla="*/ 3 w 31"/>
                  <a:gd name="T23" fmla="*/ 5 h 21"/>
                  <a:gd name="T24" fmla="*/ 6 w 31"/>
                  <a:gd name="T25" fmla="*/ 9 h 21"/>
                  <a:gd name="T26" fmla="*/ 9 w 31"/>
                  <a:gd name="T27" fmla="*/ 11 h 21"/>
                  <a:gd name="T28" fmla="*/ 14 w 31"/>
                  <a:gd name="T29" fmla="*/ 13 h 21"/>
                  <a:gd name="T30" fmla="*/ 17 w 31"/>
                  <a:gd name="T31" fmla="*/ 15 h 21"/>
                  <a:gd name="T32" fmla="*/ 21 w 31"/>
                  <a:gd name="T33" fmla="*/ 17 h 21"/>
                  <a:gd name="T34" fmla="*/ 25 w 31"/>
                  <a:gd name="T35" fmla="*/ 19 h 21"/>
                  <a:gd name="T36" fmla="*/ 30 w 31"/>
                  <a:gd name="T37" fmla="*/ 21 h 21"/>
                  <a:gd name="T38" fmla="*/ 30 w 31"/>
                  <a:gd name="T39" fmla="*/ 21 h 21"/>
                  <a:gd name="T40" fmla="*/ 30 w 31"/>
                  <a:gd name="T41" fmla="*/ 21 h 21"/>
                  <a:gd name="T42" fmla="*/ 31 w 31"/>
                  <a:gd name="T43" fmla="*/ 21 h 21"/>
                  <a:gd name="T44" fmla="*/ 31 w 31"/>
                  <a:gd name="T45" fmla="*/ 20 h 21"/>
                  <a:gd name="T46" fmla="*/ 31 w 31"/>
                  <a:gd name="T47" fmla="*/ 19 h 21"/>
                  <a:gd name="T48" fmla="*/ 31 w 31"/>
                  <a:gd name="T4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21">
                    <a:moveTo>
                      <a:pt x="31" y="19"/>
                    </a:moveTo>
                    <a:lnTo>
                      <a:pt x="31" y="19"/>
                    </a:lnTo>
                    <a:lnTo>
                      <a:pt x="26" y="16"/>
                    </a:lnTo>
                    <a:lnTo>
                      <a:pt x="22" y="15"/>
                    </a:lnTo>
                    <a:lnTo>
                      <a:pt x="18" y="13"/>
                    </a:lnTo>
                    <a:lnTo>
                      <a:pt x="14" y="11"/>
                    </a:lnTo>
                    <a:lnTo>
                      <a:pt x="10" y="9"/>
                    </a:lnTo>
                    <a:lnTo>
                      <a:pt x="7" y="7"/>
                    </a:lnTo>
                    <a:lnTo>
                      <a:pt x="4" y="4"/>
                    </a:lnTo>
                    <a:lnTo>
                      <a:pt x="2" y="0"/>
                    </a:lnTo>
                    <a:lnTo>
                      <a:pt x="0" y="1"/>
                    </a:lnTo>
                    <a:lnTo>
                      <a:pt x="3" y="5"/>
                    </a:lnTo>
                    <a:lnTo>
                      <a:pt x="6" y="9"/>
                    </a:lnTo>
                    <a:lnTo>
                      <a:pt x="9" y="11"/>
                    </a:lnTo>
                    <a:lnTo>
                      <a:pt x="14" y="13"/>
                    </a:lnTo>
                    <a:lnTo>
                      <a:pt x="17" y="15"/>
                    </a:lnTo>
                    <a:lnTo>
                      <a:pt x="21" y="17"/>
                    </a:lnTo>
                    <a:lnTo>
                      <a:pt x="25" y="19"/>
                    </a:lnTo>
                    <a:lnTo>
                      <a:pt x="30" y="21"/>
                    </a:lnTo>
                    <a:lnTo>
                      <a:pt x="30" y="21"/>
                    </a:lnTo>
                    <a:lnTo>
                      <a:pt x="30" y="21"/>
                    </a:lnTo>
                    <a:lnTo>
                      <a:pt x="31" y="21"/>
                    </a:lnTo>
                    <a:lnTo>
                      <a:pt x="31" y="20"/>
                    </a:lnTo>
                    <a:lnTo>
                      <a:pt x="31" y="19"/>
                    </a:lnTo>
                    <a:lnTo>
                      <a:pt x="3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63" name="Freeform 1251">
                <a:extLst>
                  <a:ext uri="{FF2B5EF4-FFF2-40B4-BE49-F238E27FC236}">
                    <a16:creationId xmlns:a16="http://schemas.microsoft.com/office/drawing/2014/main" id="{E0F9A4A7-A24B-F8A0-13DF-D243180808A8}"/>
                  </a:ext>
                </a:extLst>
              </p:cNvPr>
              <p:cNvSpPr>
                <a:spLocks/>
              </p:cNvSpPr>
              <p:nvPr/>
            </p:nvSpPr>
            <p:spPr bwMode="auto">
              <a:xfrm>
                <a:off x="3342" y="3962"/>
                <a:ext cx="74" cy="13"/>
              </a:xfrm>
              <a:custGeom>
                <a:avLst/>
                <a:gdLst>
                  <a:gd name="T0" fmla="*/ 222 w 223"/>
                  <a:gd name="T1" fmla="*/ 17 h 40"/>
                  <a:gd name="T2" fmla="*/ 206 w 223"/>
                  <a:gd name="T3" fmla="*/ 23 h 40"/>
                  <a:gd name="T4" fmla="*/ 192 w 223"/>
                  <a:gd name="T5" fmla="*/ 28 h 40"/>
                  <a:gd name="T6" fmla="*/ 177 w 223"/>
                  <a:gd name="T7" fmla="*/ 31 h 40"/>
                  <a:gd name="T8" fmla="*/ 162 w 223"/>
                  <a:gd name="T9" fmla="*/ 34 h 40"/>
                  <a:gd name="T10" fmla="*/ 149 w 223"/>
                  <a:gd name="T11" fmla="*/ 36 h 40"/>
                  <a:gd name="T12" fmla="*/ 135 w 223"/>
                  <a:gd name="T13" fmla="*/ 37 h 40"/>
                  <a:gd name="T14" fmla="*/ 121 w 223"/>
                  <a:gd name="T15" fmla="*/ 37 h 40"/>
                  <a:gd name="T16" fmla="*/ 108 w 223"/>
                  <a:gd name="T17" fmla="*/ 36 h 40"/>
                  <a:gd name="T18" fmla="*/ 94 w 223"/>
                  <a:gd name="T19" fmla="*/ 35 h 40"/>
                  <a:gd name="T20" fmla="*/ 81 w 223"/>
                  <a:gd name="T21" fmla="*/ 32 h 40"/>
                  <a:gd name="T22" fmla="*/ 68 w 223"/>
                  <a:gd name="T23" fmla="*/ 29 h 40"/>
                  <a:gd name="T24" fmla="*/ 55 w 223"/>
                  <a:gd name="T25" fmla="*/ 25 h 40"/>
                  <a:gd name="T26" fmla="*/ 41 w 223"/>
                  <a:gd name="T27" fmla="*/ 20 h 40"/>
                  <a:gd name="T28" fmla="*/ 29 w 223"/>
                  <a:gd name="T29" fmla="*/ 14 h 40"/>
                  <a:gd name="T30" fmla="*/ 15 w 223"/>
                  <a:gd name="T31" fmla="*/ 7 h 40"/>
                  <a:gd name="T32" fmla="*/ 1 w 223"/>
                  <a:gd name="T33" fmla="*/ 0 h 40"/>
                  <a:gd name="T34" fmla="*/ 8 w 223"/>
                  <a:gd name="T35" fmla="*/ 5 h 40"/>
                  <a:gd name="T36" fmla="*/ 21 w 223"/>
                  <a:gd name="T37" fmla="*/ 12 h 40"/>
                  <a:gd name="T38" fmla="*/ 34 w 223"/>
                  <a:gd name="T39" fmla="*/ 20 h 40"/>
                  <a:gd name="T40" fmla="*/ 48 w 223"/>
                  <a:gd name="T41" fmla="*/ 25 h 40"/>
                  <a:gd name="T42" fmla="*/ 60 w 223"/>
                  <a:gd name="T43" fmla="*/ 29 h 40"/>
                  <a:gd name="T44" fmla="*/ 74 w 223"/>
                  <a:gd name="T45" fmla="*/ 33 h 40"/>
                  <a:gd name="T46" fmla="*/ 88 w 223"/>
                  <a:gd name="T47" fmla="*/ 36 h 40"/>
                  <a:gd name="T48" fmla="*/ 100 w 223"/>
                  <a:gd name="T49" fmla="*/ 38 h 40"/>
                  <a:gd name="T50" fmla="*/ 114 w 223"/>
                  <a:gd name="T51" fmla="*/ 40 h 40"/>
                  <a:gd name="T52" fmla="*/ 128 w 223"/>
                  <a:gd name="T53" fmla="*/ 40 h 40"/>
                  <a:gd name="T54" fmla="*/ 141 w 223"/>
                  <a:gd name="T55" fmla="*/ 38 h 40"/>
                  <a:gd name="T56" fmla="*/ 156 w 223"/>
                  <a:gd name="T57" fmla="*/ 37 h 40"/>
                  <a:gd name="T58" fmla="*/ 170 w 223"/>
                  <a:gd name="T59" fmla="*/ 35 h 40"/>
                  <a:gd name="T60" fmla="*/ 184 w 223"/>
                  <a:gd name="T61" fmla="*/ 32 h 40"/>
                  <a:gd name="T62" fmla="*/ 199 w 223"/>
                  <a:gd name="T63" fmla="*/ 28 h 40"/>
                  <a:gd name="T64" fmla="*/ 215 w 223"/>
                  <a:gd name="T65" fmla="*/ 23 h 40"/>
                  <a:gd name="T66" fmla="*/ 222 w 223"/>
                  <a:gd name="T67" fmla="*/ 17 h 40"/>
                  <a:gd name="T68" fmla="*/ 223 w 223"/>
                  <a:gd name="T69" fmla="*/ 18 h 40"/>
                  <a:gd name="T70" fmla="*/ 222 w 223"/>
                  <a:gd name="T71" fmla="*/ 17 h 40"/>
                  <a:gd name="T72" fmla="*/ 222 w 223"/>
                  <a:gd name="T7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3" h="40">
                    <a:moveTo>
                      <a:pt x="222" y="20"/>
                    </a:moveTo>
                    <a:lnTo>
                      <a:pt x="222" y="17"/>
                    </a:lnTo>
                    <a:lnTo>
                      <a:pt x="214" y="21"/>
                    </a:lnTo>
                    <a:lnTo>
                      <a:pt x="206" y="23"/>
                    </a:lnTo>
                    <a:lnTo>
                      <a:pt x="199" y="26"/>
                    </a:lnTo>
                    <a:lnTo>
                      <a:pt x="192" y="28"/>
                    </a:lnTo>
                    <a:lnTo>
                      <a:pt x="184" y="30"/>
                    </a:lnTo>
                    <a:lnTo>
                      <a:pt x="177" y="31"/>
                    </a:lnTo>
                    <a:lnTo>
                      <a:pt x="170" y="33"/>
                    </a:lnTo>
                    <a:lnTo>
                      <a:pt x="162" y="34"/>
                    </a:lnTo>
                    <a:lnTo>
                      <a:pt x="155" y="35"/>
                    </a:lnTo>
                    <a:lnTo>
                      <a:pt x="149" y="36"/>
                    </a:lnTo>
                    <a:lnTo>
                      <a:pt x="141" y="36"/>
                    </a:lnTo>
                    <a:lnTo>
                      <a:pt x="135" y="37"/>
                    </a:lnTo>
                    <a:lnTo>
                      <a:pt x="128" y="37"/>
                    </a:lnTo>
                    <a:lnTo>
                      <a:pt x="121" y="37"/>
                    </a:lnTo>
                    <a:lnTo>
                      <a:pt x="114" y="37"/>
                    </a:lnTo>
                    <a:lnTo>
                      <a:pt x="108" y="36"/>
                    </a:lnTo>
                    <a:lnTo>
                      <a:pt x="101" y="36"/>
                    </a:lnTo>
                    <a:lnTo>
                      <a:pt x="94" y="35"/>
                    </a:lnTo>
                    <a:lnTo>
                      <a:pt x="88" y="34"/>
                    </a:lnTo>
                    <a:lnTo>
                      <a:pt x="81" y="32"/>
                    </a:lnTo>
                    <a:lnTo>
                      <a:pt x="74" y="31"/>
                    </a:lnTo>
                    <a:lnTo>
                      <a:pt x="68" y="29"/>
                    </a:lnTo>
                    <a:lnTo>
                      <a:pt x="61" y="27"/>
                    </a:lnTo>
                    <a:lnTo>
                      <a:pt x="55" y="25"/>
                    </a:lnTo>
                    <a:lnTo>
                      <a:pt x="49" y="23"/>
                    </a:lnTo>
                    <a:lnTo>
                      <a:pt x="41" y="20"/>
                    </a:lnTo>
                    <a:lnTo>
                      <a:pt x="35" y="16"/>
                    </a:lnTo>
                    <a:lnTo>
                      <a:pt x="29" y="14"/>
                    </a:lnTo>
                    <a:lnTo>
                      <a:pt x="21" y="11"/>
                    </a:lnTo>
                    <a:lnTo>
                      <a:pt x="15" y="7"/>
                    </a:lnTo>
                    <a:lnTo>
                      <a:pt x="9" y="4"/>
                    </a:lnTo>
                    <a:lnTo>
                      <a:pt x="1" y="0"/>
                    </a:lnTo>
                    <a:lnTo>
                      <a:pt x="0" y="2"/>
                    </a:lnTo>
                    <a:lnTo>
                      <a:pt x="8" y="5"/>
                    </a:lnTo>
                    <a:lnTo>
                      <a:pt x="14" y="9"/>
                    </a:lnTo>
                    <a:lnTo>
                      <a:pt x="21" y="12"/>
                    </a:lnTo>
                    <a:lnTo>
                      <a:pt x="28" y="16"/>
                    </a:lnTo>
                    <a:lnTo>
                      <a:pt x="34" y="20"/>
                    </a:lnTo>
                    <a:lnTo>
                      <a:pt x="41" y="22"/>
                    </a:lnTo>
                    <a:lnTo>
                      <a:pt x="48" y="25"/>
                    </a:lnTo>
                    <a:lnTo>
                      <a:pt x="54" y="27"/>
                    </a:lnTo>
                    <a:lnTo>
                      <a:pt x="60" y="29"/>
                    </a:lnTo>
                    <a:lnTo>
                      <a:pt x="68" y="31"/>
                    </a:lnTo>
                    <a:lnTo>
                      <a:pt x="74" y="33"/>
                    </a:lnTo>
                    <a:lnTo>
                      <a:pt x="80" y="34"/>
                    </a:lnTo>
                    <a:lnTo>
                      <a:pt x="88" y="36"/>
                    </a:lnTo>
                    <a:lnTo>
                      <a:pt x="94" y="37"/>
                    </a:lnTo>
                    <a:lnTo>
                      <a:pt x="100" y="38"/>
                    </a:lnTo>
                    <a:lnTo>
                      <a:pt x="108" y="38"/>
                    </a:lnTo>
                    <a:lnTo>
                      <a:pt x="114" y="40"/>
                    </a:lnTo>
                    <a:lnTo>
                      <a:pt x="121" y="40"/>
                    </a:lnTo>
                    <a:lnTo>
                      <a:pt x="128" y="40"/>
                    </a:lnTo>
                    <a:lnTo>
                      <a:pt x="135" y="40"/>
                    </a:lnTo>
                    <a:lnTo>
                      <a:pt x="141" y="38"/>
                    </a:lnTo>
                    <a:lnTo>
                      <a:pt x="149" y="38"/>
                    </a:lnTo>
                    <a:lnTo>
                      <a:pt x="156" y="37"/>
                    </a:lnTo>
                    <a:lnTo>
                      <a:pt x="162" y="36"/>
                    </a:lnTo>
                    <a:lnTo>
                      <a:pt x="170" y="35"/>
                    </a:lnTo>
                    <a:lnTo>
                      <a:pt x="177" y="33"/>
                    </a:lnTo>
                    <a:lnTo>
                      <a:pt x="184" y="32"/>
                    </a:lnTo>
                    <a:lnTo>
                      <a:pt x="192" y="30"/>
                    </a:lnTo>
                    <a:lnTo>
                      <a:pt x="199" y="28"/>
                    </a:lnTo>
                    <a:lnTo>
                      <a:pt x="207" y="25"/>
                    </a:lnTo>
                    <a:lnTo>
                      <a:pt x="215" y="23"/>
                    </a:lnTo>
                    <a:lnTo>
                      <a:pt x="222" y="20"/>
                    </a:lnTo>
                    <a:lnTo>
                      <a:pt x="222" y="17"/>
                    </a:lnTo>
                    <a:lnTo>
                      <a:pt x="222" y="20"/>
                    </a:lnTo>
                    <a:lnTo>
                      <a:pt x="223" y="18"/>
                    </a:lnTo>
                    <a:lnTo>
                      <a:pt x="223" y="18"/>
                    </a:lnTo>
                    <a:lnTo>
                      <a:pt x="222" y="17"/>
                    </a:lnTo>
                    <a:lnTo>
                      <a:pt x="222" y="17"/>
                    </a:lnTo>
                    <a:lnTo>
                      <a:pt x="222"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64" name="Freeform 1252">
                <a:extLst>
                  <a:ext uri="{FF2B5EF4-FFF2-40B4-BE49-F238E27FC236}">
                    <a16:creationId xmlns:a16="http://schemas.microsoft.com/office/drawing/2014/main" id="{82F6659E-D8DE-116B-6187-B13C2D93E6C3}"/>
                  </a:ext>
                </a:extLst>
              </p:cNvPr>
              <p:cNvSpPr>
                <a:spLocks/>
              </p:cNvSpPr>
              <p:nvPr/>
            </p:nvSpPr>
            <p:spPr bwMode="auto">
              <a:xfrm>
                <a:off x="3757" y="3750"/>
                <a:ext cx="1" cy="1"/>
              </a:xfrm>
              <a:custGeom>
                <a:avLst/>
                <a:gdLst>
                  <a:gd name="T0" fmla="*/ 1 w 2"/>
                  <a:gd name="T1" fmla="*/ 2 h 2"/>
                  <a:gd name="T2" fmla="*/ 2 w 2"/>
                  <a:gd name="T3" fmla="*/ 1 h 2"/>
                  <a:gd name="T4" fmla="*/ 2 w 2"/>
                  <a:gd name="T5" fmla="*/ 1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1"/>
                    </a:lnTo>
                    <a:lnTo>
                      <a:pt x="2" y="1"/>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65" name="Freeform 1253">
                <a:extLst>
                  <a:ext uri="{FF2B5EF4-FFF2-40B4-BE49-F238E27FC236}">
                    <a16:creationId xmlns:a16="http://schemas.microsoft.com/office/drawing/2014/main" id="{2B6E31A9-0530-CD22-8668-8FCD24EBC257}"/>
                  </a:ext>
                </a:extLst>
              </p:cNvPr>
              <p:cNvSpPr>
                <a:spLocks/>
              </p:cNvSpPr>
              <p:nvPr/>
            </p:nvSpPr>
            <p:spPr bwMode="auto">
              <a:xfrm>
                <a:off x="3734" y="3750"/>
                <a:ext cx="23" cy="6"/>
              </a:xfrm>
              <a:custGeom>
                <a:avLst/>
                <a:gdLst>
                  <a:gd name="T0" fmla="*/ 0 w 71"/>
                  <a:gd name="T1" fmla="*/ 19 h 19"/>
                  <a:gd name="T2" fmla="*/ 5 w 71"/>
                  <a:gd name="T3" fmla="*/ 17 h 19"/>
                  <a:gd name="T4" fmla="*/ 11 w 71"/>
                  <a:gd name="T5" fmla="*/ 16 h 19"/>
                  <a:gd name="T6" fmla="*/ 16 w 71"/>
                  <a:gd name="T7" fmla="*/ 15 h 19"/>
                  <a:gd name="T8" fmla="*/ 21 w 71"/>
                  <a:gd name="T9" fmla="*/ 15 h 19"/>
                  <a:gd name="T10" fmla="*/ 25 w 71"/>
                  <a:gd name="T11" fmla="*/ 14 h 19"/>
                  <a:gd name="T12" fmla="*/ 29 w 71"/>
                  <a:gd name="T13" fmla="*/ 14 h 19"/>
                  <a:gd name="T14" fmla="*/ 34 w 71"/>
                  <a:gd name="T15" fmla="*/ 13 h 19"/>
                  <a:gd name="T16" fmla="*/ 39 w 71"/>
                  <a:gd name="T17" fmla="*/ 13 h 19"/>
                  <a:gd name="T18" fmla="*/ 42 w 71"/>
                  <a:gd name="T19" fmla="*/ 12 h 19"/>
                  <a:gd name="T20" fmla="*/ 46 w 71"/>
                  <a:gd name="T21" fmla="*/ 12 h 19"/>
                  <a:gd name="T22" fmla="*/ 50 w 71"/>
                  <a:gd name="T23" fmla="*/ 11 h 19"/>
                  <a:gd name="T24" fmla="*/ 55 w 71"/>
                  <a:gd name="T25" fmla="*/ 10 h 19"/>
                  <a:gd name="T26" fmla="*/ 59 w 71"/>
                  <a:gd name="T27" fmla="*/ 8 h 19"/>
                  <a:gd name="T28" fmla="*/ 63 w 71"/>
                  <a:gd name="T29" fmla="*/ 7 h 19"/>
                  <a:gd name="T30" fmla="*/ 67 w 71"/>
                  <a:gd name="T31" fmla="*/ 4 h 19"/>
                  <a:gd name="T32" fmla="*/ 71 w 71"/>
                  <a:gd name="T33" fmla="*/ 2 h 19"/>
                  <a:gd name="T34" fmla="*/ 70 w 71"/>
                  <a:gd name="T35" fmla="*/ 0 h 19"/>
                  <a:gd name="T36" fmla="*/ 66 w 71"/>
                  <a:gd name="T37" fmla="*/ 3 h 19"/>
                  <a:gd name="T38" fmla="*/ 62 w 71"/>
                  <a:gd name="T39" fmla="*/ 5 h 19"/>
                  <a:gd name="T40" fmla="*/ 58 w 71"/>
                  <a:gd name="T41" fmla="*/ 6 h 19"/>
                  <a:gd name="T42" fmla="*/ 53 w 71"/>
                  <a:gd name="T43" fmla="*/ 8 h 19"/>
                  <a:gd name="T44" fmla="*/ 50 w 71"/>
                  <a:gd name="T45" fmla="*/ 9 h 19"/>
                  <a:gd name="T46" fmla="*/ 46 w 71"/>
                  <a:gd name="T47" fmla="*/ 10 h 19"/>
                  <a:gd name="T48" fmla="*/ 42 w 71"/>
                  <a:gd name="T49" fmla="*/ 10 h 19"/>
                  <a:gd name="T50" fmla="*/ 38 w 71"/>
                  <a:gd name="T51" fmla="*/ 11 h 19"/>
                  <a:gd name="T52" fmla="*/ 34 w 71"/>
                  <a:gd name="T53" fmla="*/ 11 h 19"/>
                  <a:gd name="T54" fmla="*/ 29 w 71"/>
                  <a:gd name="T55" fmla="*/ 12 h 19"/>
                  <a:gd name="T56" fmla="*/ 25 w 71"/>
                  <a:gd name="T57" fmla="*/ 12 h 19"/>
                  <a:gd name="T58" fmla="*/ 20 w 71"/>
                  <a:gd name="T59" fmla="*/ 13 h 19"/>
                  <a:gd name="T60" fmla="*/ 16 w 71"/>
                  <a:gd name="T61" fmla="*/ 13 h 19"/>
                  <a:gd name="T62" fmla="*/ 10 w 71"/>
                  <a:gd name="T63" fmla="*/ 14 h 19"/>
                  <a:gd name="T64" fmla="*/ 5 w 71"/>
                  <a:gd name="T65" fmla="*/ 15 h 19"/>
                  <a:gd name="T66" fmla="*/ 0 w 71"/>
                  <a:gd name="T67" fmla="*/ 16 h 19"/>
                  <a:gd name="T68" fmla="*/ 0 w 71"/>
                  <a:gd name="T6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19">
                    <a:moveTo>
                      <a:pt x="0" y="19"/>
                    </a:moveTo>
                    <a:lnTo>
                      <a:pt x="5" y="17"/>
                    </a:lnTo>
                    <a:lnTo>
                      <a:pt x="11" y="16"/>
                    </a:lnTo>
                    <a:lnTo>
                      <a:pt x="16" y="15"/>
                    </a:lnTo>
                    <a:lnTo>
                      <a:pt x="21" y="15"/>
                    </a:lnTo>
                    <a:lnTo>
                      <a:pt x="25" y="14"/>
                    </a:lnTo>
                    <a:lnTo>
                      <a:pt x="29" y="14"/>
                    </a:lnTo>
                    <a:lnTo>
                      <a:pt x="34" y="13"/>
                    </a:lnTo>
                    <a:lnTo>
                      <a:pt x="39" y="13"/>
                    </a:lnTo>
                    <a:lnTo>
                      <a:pt x="42" y="12"/>
                    </a:lnTo>
                    <a:lnTo>
                      <a:pt x="46" y="12"/>
                    </a:lnTo>
                    <a:lnTo>
                      <a:pt x="50" y="11"/>
                    </a:lnTo>
                    <a:lnTo>
                      <a:pt x="55" y="10"/>
                    </a:lnTo>
                    <a:lnTo>
                      <a:pt x="59" y="8"/>
                    </a:lnTo>
                    <a:lnTo>
                      <a:pt x="63" y="7"/>
                    </a:lnTo>
                    <a:lnTo>
                      <a:pt x="67" y="4"/>
                    </a:lnTo>
                    <a:lnTo>
                      <a:pt x="71" y="2"/>
                    </a:lnTo>
                    <a:lnTo>
                      <a:pt x="70" y="0"/>
                    </a:lnTo>
                    <a:lnTo>
                      <a:pt x="66" y="3"/>
                    </a:lnTo>
                    <a:lnTo>
                      <a:pt x="62" y="5"/>
                    </a:lnTo>
                    <a:lnTo>
                      <a:pt x="58" y="6"/>
                    </a:lnTo>
                    <a:lnTo>
                      <a:pt x="53" y="8"/>
                    </a:lnTo>
                    <a:lnTo>
                      <a:pt x="50" y="9"/>
                    </a:lnTo>
                    <a:lnTo>
                      <a:pt x="46" y="10"/>
                    </a:lnTo>
                    <a:lnTo>
                      <a:pt x="42" y="10"/>
                    </a:lnTo>
                    <a:lnTo>
                      <a:pt x="38" y="11"/>
                    </a:lnTo>
                    <a:lnTo>
                      <a:pt x="34" y="11"/>
                    </a:lnTo>
                    <a:lnTo>
                      <a:pt x="29" y="12"/>
                    </a:lnTo>
                    <a:lnTo>
                      <a:pt x="25" y="12"/>
                    </a:lnTo>
                    <a:lnTo>
                      <a:pt x="20" y="13"/>
                    </a:lnTo>
                    <a:lnTo>
                      <a:pt x="16" y="13"/>
                    </a:lnTo>
                    <a:lnTo>
                      <a:pt x="10" y="14"/>
                    </a:lnTo>
                    <a:lnTo>
                      <a:pt x="5" y="15"/>
                    </a:lnTo>
                    <a:lnTo>
                      <a:pt x="0" y="16"/>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66" name="Freeform 1254">
                <a:extLst>
                  <a:ext uri="{FF2B5EF4-FFF2-40B4-BE49-F238E27FC236}">
                    <a16:creationId xmlns:a16="http://schemas.microsoft.com/office/drawing/2014/main" id="{719DD0F1-3668-6C6D-112A-3C440E40172B}"/>
                  </a:ext>
                </a:extLst>
              </p:cNvPr>
              <p:cNvSpPr>
                <a:spLocks/>
              </p:cNvSpPr>
              <p:nvPr/>
            </p:nvSpPr>
            <p:spPr bwMode="auto">
              <a:xfrm>
                <a:off x="3699" y="3755"/>
                <a:ext cx="35" cy="12"/>
              </a:xfrm>
              <a:custGeom>
                <a:avLst/>
                <a:gdLst>
                  <a:gd name="T0" fmla="*/ 0 w 103"/>
                  <a:gd name="T1" fmla="*/ 36 h 36"/>
                  <a:gd name="T2" fmla="*/ 8 w 103"/>
                  <a:gd name="T3" fmla="*/ 36 h 36"/>
                  <a:gd name="T4" fmla="*/ 17 w 103"/>
                  <a:gd name="T5" fmla="*/ 36 h 36"/>
                  <a:gd name="T6" fmla="*/ 24 w 103"/>
                  <a:gd name="T7" fmla="*/ 35 h 36"/>
                  <a:gd name="T8" fmla="*/ 31 w 103"/>
                  <a:gd name="T9" fmla="*/ 33 h 36"/>
                  <a:gd name="T10" fmla="*/ 39 w 103"/>
                  <a:gd name="T11" fmla="*/ 31 h 36"/>
                  <a:gd name="T12" fmla="*/ 45 w 103"/>
                  <a:gd name="T13" fmla="*/ 29 h 36"/>
                  <a:gd name="T14" fmla="*/ 51 w 103"/>
                  <a:gd name="T15" fmla="*/ 26 h 36"/>
                  <a:gd name="T16" fmla="*/ 58 w 103"/>
                  <a:gd name="T17" fmla="*/ 22 h 36"/>
                  <a:gd name="T18" fmla="*/ 64 w 103"/>
                  <a:gd name="T19" fmla="*/ 19 h 36"/>
                  <a:gd name="T20" fmla="*/ 69 w 103"/>
                  <a:gd name="T21" fmla="*/ 17 h 36"/>
                  <a:gd name="T22" fmla="*/ 76 w 103"/>
                  <a:gd name="T23" fmla="*/ 14 h 36"/>
                  <a:gd name="T24" fmla="*/ 81 w 103"/>
                  <a:gd name="T25" fmla="*/ 11 h 36"/>
                  <a:gd name="T26" fmla="*/ 86 w 103"/>
                  <a:gd name="T27" fmla="*/ 9 h 36"/>
                  <a:gd name="T28" fmla="*/ 91 w 103"/>
                  <a:gd name="T29" fmla="*/ 6 h 36"/>
                  <a:gd name="T30" fmla="*/ 97 w 103"/>
                  <a:gd name="T31" fmla="*/ 5 h 36"/>
                  <a:gd name="T32" fmla="*/ 103 w 103"/>
                  <a:gd name="T33" fmla="*/ 3 h 36"/>
                  <a:gd name="T34" fmla="*/ 102 w 103"/>
                  <a:gd name="T35" fmla="*/ 0 h 36"/>
                  <a:gd name="T36" fmla="*/ 97 w 103"/>
                  <a:gd name="T37" fmla="*/ 1 h 36"/>
                  <a:gd name="T38" fmla="*/ 90 w 103"/>
                  <a:gd name="T39" fmla="*/ 4 h 36"/>
                  <a:gd name="T40" fmla="*/ 85 w 103"/>
                  <a:gd name="T41" fmla="*/ 7 h 36"/>
                  <a:gd name="T42" fmla="*/ 80 w 103"/>
                  <a:gd name="T43" fmla="*/ 9 h 36"/>
                  <a:gd name="T44" fmla="*/ 74 w 103"/>
                  <a:gd name="T45" fmla="*/ 12 h 36"/>
                  <a:gd name="T46" fmla="*/ 68 w 103"/>
                  <a:gd name="T47" fmla="*/ 15 h 36"/>
                  <a:gd name="T48" fmla="*/ 63 w 103"/>
                  <a:gd name="T49" fmla="*/ 18 h 36"/>
                  <a:gd name="T50" fmla="*/ 57 w 103"/>
                  <a:gd name="T51" fmla="*/ 21 h 36"/>
                  <a:gd name="T52" fmla="*/ 50 w 103"/>
                  <a:gd name="T53" fmla="*/ 24 h 36"/>
                  <a:gd name="T54" fmla="*/ 45 w 103"/>
                  <a:gd name="T55" fmla="*/ 27 h 36"/>
                  <a:gd name="T56" fmla="*/ 38 w 103"/>
                  <a:gd name="T57" fmla="*/ 29 h 36"/>
                  <a:gd name="T58" fmla="*/ 31 w 103"/>
                  <a:gd name="T59" fmla="*/ 31 h 36"/>
                  <a:gd name="T60" fmla="*/ 24 w 103"/>
                  <a:gd name="T61" fmla="*/ 33 h 36"/>
                  <a:gd name="T62" fmla="*/ 17 w 103"/>
                  <a:gd name="T63" fmla="*/ 34 h 36"/>
                  <a:gd name="T64" fmla="*/ 8 w 103"/>
                  <a:gd name="T65" fmla="*/ 34 h 36"/>
                  <a:gd name="T66" fmla="*/ 0 w 103"/>
                  <a:gd name="T67" fmla="*/ 34 h 36"/>
                  <a:gd name="T68" fmla="*/ 0 w 103"/>
                  <a:gd name="T6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36">
                    <a:moveTo>
                      <a:pt x="0" y="36"/>
                    </a:moveTo>
                    <a:lnTo>
                      <a:pt x="8" y="36"/>
                    </a:lnTo>
                    <a:lnTo>
                      <a:pt x="17" y="36"/>
                    </a:lnTo>
                    <a:lnTo>
                      <a:pt x="24" y="35"/>
                    </a:lnTo>
                    <a:lnTo>
                      <a:pt x="31" y="33"/>
                    </a:lnTo>
                    <a:lnTo>
                      <a:pt x="39" y="31"/>
                    </a:lnTo>
                    <a:lnTo>
                      <a:pt x="45" y="29"/>
                    </a:lnTo>
                    <a:lnTo>
                      <a:pt x="51" y="26"/>
                    </a:lnTo>
                    <a:lnTo>
                      <a:pt x="58" y="22"/>
                    </a:lnTo>
                    <a:lnTo>
                      <a:pt x="64" y="19"/>
                    </a:lnTo>
                    <a:lnTo>
                      <a:pt x="69" y="17"/>
                    </a:lnTo>
                    <a:lnTo>
                      <a:pt x="76" y="14"/>
                    </a:lnTo>
                    <a:lnTo>
                      <a:pt x="81" y="11"/>
                    </a:lnTo>
                    <a:lnTo>
                      <a:pt x="86" y="9"/>
                    </a:lnTo>
                    <a:lnTo>
                      <a:pt x="91" y="6"/>
                    </a:lnTo>
                    <a:lnTo>
                      <a:pt x="97" y="5"/>
                    </a:lnTo>
                    <a:lnTo>
                      <a:pt x="103" y="3"/>
                    </a:lnTo>
                    <a:lnTo>
                      <a:pt x="102" y="0"/>
                    </a:lnTo>
                    <a:lnTo>
                      <a:pt x="97" y="1"/>
                    </a:lnTo>
                    <a:lnTo>
                      <a:pt x="90" y="4"/>
                    </a:lnTo>
                    <a:lnTo>
                      <a:pt x="85" y="7"/>
                    </a:lnTo>
                    <a:lnTo>
                      <a:pt x="80" y="9"/>
                    </a:lnTo>
                    <a:lnTo>
                      <a:pt x="74" y="12"/>
                    </a:lnTo>
                    <a:lnTo>
                      <a:pt x="68" y="15"/>
                    </a:lnTo>
                    <a:lnTo>
                      <a:pt x="63" y="18"/>
                    </a:lnTo>
                    <a:lnTo>
                      <a:pt x="57" y="21"/>
                    </a:lnTo>
                    <a:lnTo>
                      <a:pt x="50" y="24"/>
                    </a:lnTo>
                    <a:lnTo>
                      <a:pt x="45" y="27"/>
                    </a:lnTo>
                    <a:lnTo>
                      <a:pt x="38" y="29"/>
                    </a:lnTo>
                    <a:lnTo>
                      <a:pt x="31" y="31"/>
                    </a:lnTo>
                    <a:lnTo>
                      <a:pt x="24" y="33"/>
                    </a:lnTo>
                    <a:lnTo>
                      <a:pt x="17" y="34"/>
                    </a:lnTo>
                    <a:lnTo>
                      <a:pt x="8" y="34"/>
                    </a:lnTo>
                    <a:lnTo>
                      <a:pt x="0" y="34"/>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67" name="Freeform 1255">
                <a:extLst>
                  <a:ext uri="{FF2B5EF4-FFF2-40B4-BE49-F238E27FC236}">
                    <a16:creationId xmlns:a16="http://schemas.microsoft.com/office/drawing/2014/main" id="{22D4511B-18F1-9BC2-A23A-1BC9FE0E867F}"/>
                  </a:ext>
                </a:extLst>
              </p:cNvPr>
              <p:cNvSpPr>
                <a:spLocks/>
              </p:cNvSpPr>
              <p:nvPr/>
            </p:nvSpPr>
            <p:spPr bwMode="auto">
              <a:xfrm>
                <a:off x="3699" y="3767"/>
                <a:ext cx="1" cy="1"/>
              </a:xfrm>
              <a:custGeom>
                <a:avLst/>
                <a:gdLst>
                  <a:gd name="T0" fmla="*/ 0 h 2"/>
                  <a:gd name="T1" fmla="*/ 1 h 2"/>
                  <a:gd name="T2" fmla="*/ 1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1"/>
                    </a:lnTo>
                    <a:lnTo>
                      <a:pt x="0" y="1"/>
                    </a:lnTo>
                    <a:lnTo>
                      <a:pt x="0" y="2"/>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1569" name="Group 1457">
              <a:extLst>
                <a:ext uri="{FF2B5EF4-FFF2-40B4-BE49-F238E27FC236}">
                  <a16:creationId xmlns:a16="http://schemas.microsoft.com/office/drawing/2014/main" id="{4EE5A5E9-062E-EFAC-5207-45D58D0A55C6}"/>
                </a:ext>
              </a:extLst>
            </p:cNvPr>
            <p:cNvGrpSpPr>
              <a:grpSpLocks/>
            </p:cNvGrpSpPr>
            <p:nvPr/>
          </p:nvGrpSpPr>
          <p:grpSpPr bwMode="auto">
            <a:xfrm>
              <a:off x="3284" y="2167"/>
              <a:ext cx="1622" cy="1819"/>
              <a:chOff x="3284" y="2167"/>
              <a:chExt cx="1622" cy="1819"/>
            </a:xfrm>
          </p:grpSpPr>
          <p:sp>
            <p:nvSpPr>
              <p:cNvPr id="91369" name="Freeform 1257">
                <a:extLst>
                  <a:ext uri="{FF2B5EF4-FFF2-40B4-BE49-F238E27FC236}">
                    <a16:creationId xmlns:a16="http://schemas.microsoft.com/office/drawing/2014/main" id="{0411540E-D89B-72FA-423F-EDB5FE16F7E6}"/>
                  </a:ext>
                </a:extLst>
              </p:cNvPr>
              <p:cNvSpPr>
                <a:spLocks/>
              </p:cNvSpPr>
              <p:nvPr/>
            </p:nvSpPr>
            <p:spPr bwMode="auto">
              <a:xfrm>
                <a:off x="3749" y="3777"/>
                <a:ext cx="1" cy="1"/>
              </a:xfrm>
              <a:custGeom>
                <a:avLst/>
                <a:gdLst>
                  <a:gd name="T0" fmla="*/ 0 w 1"/>
                  <a:gd name="T1" fmla="*/ 2 h 2"/>
                  <a:gd name="T2" fmla="*/ 0 w 1"/>
                  <a:gd name="T3" fmla="*/ 2 h 2"/>
                  <a:gd name="T4" fmla="*/ 1 w 1"/>
                  <a:gd name="T5" fmla="*/ 1 h 2"/>
                  <a:gd name="T6" fmla="*/ 0 w 1"/>
                  <a:gd name="T7" fmla="*/ 0 h 2"/>
                  <a:gd name="T8" fmla="*/ 0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lnTo>
                      <a:pt x="0" y="2"/>
                    </a:lnTo>
                    <a:lnTo>
                      <a:pt x="1" y="1"/>
                    </a:lnTo>
                    <a:lnTo>
                      <a:pt x="0" y="0"/>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0" name="Freeform 1258">
                <a:extLst>
                  <a:ext uri="{FF2B5EF4-FFF2-40B4-BE49-F238E27FC236}">
                    <a16:creationId xmlns:a16="http://schemas.microsoft.com/office/drawing/2014/main" id="{D465D044-4F4E-E21F-801F-55200EC40C1B}"/>
                  </a:ext>
                </a:extLst>
              </p:cNvPr>
              <p:cNvSpPr>
                <a:spLocks/>
              </p:cNvSpPr>
              <p:nvPr/>
            </p:nvSpPr>
            <p:spPr bwMode="auto">
              <a:xfrm>
                <a:off x="3726" y="3772"/>
                <a:ext cx="23" cy="6"/>
              </a:xfrm>
              <a:custGeom>
                <a:avLst/>
                <a:gdLst>
                  <a:gd name="T0" fmla="*/ 0 w 69"/>
                  <a:gd name="T1" fmla="*/ 4 h 17"/>
                  <a:gd name="T2" fmla="*/ 7 w 69"/>
                  <a:gd name="T3" fmla="*/ 3 h 17"/>
                  <a:gd name="T4" fmla="*/ 13 w 69"/>
                  <a:gd name="T5" fmla="*/ 2 h 17"/>
                  <a:gd name="T6" fmla="*/ 20 w 69"/>
                  <a:gd name="T7" fmla="*/ 2 h 17"/>
                  <a:gd name="T8" fmla="*/ 24 w 69"/>
                  <a:gd name="T9" fmla="*/ 3 h 17"/>
                  <a:gd name="T10" fmla="*/ 29 w 69"/>
                  <a:gd name="T11" fmla="*/ 4 h 17"/>
                  <a:gd name="T12" fmla="*/ 33 w 69"/>
                  <a:gd name="T13" fmla="*/ 5 h 17"/>
                  <a:gd name="T14" fmla="*/ 38 w 69"/>
                  <a:gd name="T15" fmla="*/ 7 h 17"/>
                  <a:gd name="T16" fmla="*/ 41 w 69"/>
                  <a:gd name="T17" fmla="*/ 8 h 17"/>
                  <a:gd name="T18" fmla="*/ 45 w 69"/>
                  <a:gd name="T19" fmla="*/ 10 h 17"/>
                  <a:gd name="T20" fmla="*/ 48 w 69"/>
                  <a:gd name="T21" fmla="*/ 12 h 17"/>
                  <a:gd name="T22" fmla="*/ 51 w 69"/>
                  <a:gd name="T23" fmla="*/ 15 h 17"/>
                  <a:gd name="T24" fmla="*/ 54 w 69"/>
                  <a:gd name="T25" fmla="*/ 16 h 17"/>
                  <a:gd name="T26" fmla="*/ 58 w 69"/>
                  <a:gd name="T27" fmla="*/ 17 h 17"/>
                  <a:gd name="T28" fmla="*/ 62 w 69"/>
                  <a:gd name="T29" fmla="*/ 17 h 17"/>
                  <a:gd name="T30" fmla="*/ 65 w 69"/>
                  <a:gd name="T31" fmla="*/ 17 h 17"/>
                  <a:gd name="T32" fmla="*/ 69 w 69"/>
                  <a:gd name="T33" fmla="*/ 16 h 17"/>
                  <a:gd name="T34" fmla="*/ 69 w 69"/>
                  <a:gd name="T35" fmla="*/ 15 h 17"/>
                  <a:gd name="T36" fmla="*/ 65 w 69"/>
                  <a:gd name="T37" fmla="*/ 15 h 17"/>
                  <a:gd name="T38" fmla="*/ 62 w 69"/>
                  <a:gd name="T39" fmla="*/ 15 h 17"/>
                  <a:gd name="T40" fmla="*/ 59 w 69"/>
                  <a:gd name="T41" fmla="*/ 15 h 17"/>
                  <a:gd name="T42" fmla="*/ 55 w 69"/>
                  <a:gd name="T43" fmla="*/ 14 h 17"/>
                  <a:gd name="T44" fmla="*/ 52 w 69"/>
                  <a:gd name="T45" fmla="*/ 12 h 17"/>
                  <a:gd name="T46" fmla="*/ 49 w 69"/>
                  <a:gd name="T47" fmla="*/ 10 h 17"/>
                  <a:gd name="T48" fmla="*/ 46 w 69"/>
                  <a:gd name="T49" fmla="*/ 8 h 17"/>
                  <a:gd name="T50" fmla="*/ 42 w 69"/>
                  <a:gd name="T51" fmla="*/ 7 h 17"/>
                  <a:gd name="T52" fmla="*/ 39 w 69"/>
                  <a:gd name="T53" fmla="*/ 5 h 17"/>
                  <a:gd name="T54" fmla="*/ 34 w 69"/>
                  <a:gd name="T55" fmla="*/ 3 h 17"/>
                  <a:gd name="T56" fmla="*/ 29 w 69"/>
                  <a:gd name="T57" fmla="*/ 2 h 17"/>
                  <a:gd name="T58" fmla="*/ 25 w 69"/>
                  <a:gd name="T59" fmla="*/ 1 h 17"/>
                  <a:gd name="T60" fmla="*/ 20 w 69"/>
                  <a:gd name="T61" fmla="*/ 0 h 17"/>
                  <a:gd name="T62" fmla="*/ 13 w 69"/>
                  <a:gd name="T63" fmla="*/ 0 h 17"/>
                  <a:gd name="T64" fmla="*/ 7 w 69"/>
                  <a:gd name="T65" fmla="*/ 0 h 17"/>
                  <a:gd name="T66" fmla="*/ 0 w 69"/>
                  <a:gd name="T67" fmla="*/ 1 h 17"/>
                  <a:gd name="T68" fmla="*/ 0 w 69"/>
                  <a:gd name="T6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9" h="17">
                    <a:moveTo>
                      <a:pt x="0" y="4"/>
                    </a:moveTo>
                    <a:lnTo>
                      <a:pt x="7" y="3"/>
                    </a:lnTo>
                    <a:lnTo>
                      <a:pt x="13" y="2"/>
                    </a:lnTo>
                    <a:lnTo>
                      <a:pt x="20" y="2"/>
                    </a:lnTo>
                    <a:lnTo>
                      <a:pt x="24" y="3"/>
                    </a:lnTo>
                    <a:lnTo>
                      <a:pt x="29" y="4"/>
                    </a:lnTo>
                    <a:lnTo>
                      <a:pt x="33" y="5"/>
                    </a:lnTo>
                    <a:lnTo>
                      <a:pt x="38" y="7"/>
                    </a:lnTo>
                    <a:lnTo>
                      <a:pt x="41" y="8"/>
                    </a:lnTo>
                    <a:lnTo>
                      <a:pt x="45" y="10"/>
                    </a:lnTo>
                    <a:lnTo>
                      <a:pt x="48" y="12"/>
                    </a:lnTo>
                    <a:lnTo>
                      <a:pt x="51" y="15"/>
                    </a:lnTo>
                    <a:lnTo>
                      <a:pt x="54" y="16"/>
                    </a:lnTo>
                    <a:lnTo>
                      <a:pt x="58" y="17"/>
                    </a:lnTo>
                    <a:lnTo>
                      <a:pt x="62" y="17"/>
                    </a:lnTo>
                    <a:lnTo>
                      <a:pt x="65" y="17"/>
                    </a:lnTo>
                    <a:lnTo>
                      <a:pt x="69" y="16"/>
                    </a:lnTo>
                    <a:lnTo>
                      <a:pt x="69" y="15"/>
                    </a:lnTo>
                    <a:lnTo>
                      <a:pt x="65" y="15"/>
                    </a:lnTo>
                    <a:lnTo>
                      <a:pt x="62" y="15"/>
                    </a:lnTo>
                    <a:lnTo>
                      <a:pt x="59" y="15"/>
                    </a:lnTo>
                    <a:lnTo>
                      <a:pt x="55" y="14"/>
                    </a:lnTo>
                    <a:lnTo>
                      <a:pt x="52" y="12"/>
                    </a:lnTo>
                    <a:lnTo>
                      <a:pt x="49" y="10"/>
                    </a:lnTo>
                    <a:lnTo>
                      <a:pt x="46" y="8"/>
                    </a:lnTo>
                    <a:lnTo>
                      <a:pt x="42" y="7"/>
                    </a:lnTo>
                    <a:lnTo>
                      <a:pt x="39" y="5"/>
                    </a:lnTo>
                    <a:lnTo>
                      <a:pt x="34" y="3"/>
                    </a:lnTo>
                    <a:lnTo>
                      <a:pt x="29" y="2"/>
                    </a:lnTo>
                    <a:lnTo>
                      <a:pt x="25" y="1"/>
                    </a:lnTo>
                    <a:lnTo>
                      <a:pt x="20" y="0"/>
                    </a:lnTo>
                    <a:lnTo>
                      <a:pt x="13" y="0"/>
                    </a:lnTo>
                    <a:lnTo>
                      <a:pt x="7" y="0"/>
                    </a:lnTo>
                    <a:lnTo>
                      <a:pt x="0"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1" name="Freeform 1259">
                <a:extLst>
                  <a:ext uri="{FF2B5EF4-FFF2-40B4-BE49-F238E27FC236}">
                    <a16:creationId xmlns:a16="http://schemas.microsoft.com/office/drawing/2014/main" id="{A90BD3E5-EC31-19FB-27A2-1448668F5F8A}"/>
                  </a:ext>
                </a:extLst>
              </p:cNvPr>
              <p:cNvSpPr>
                <a:spLocks/>
              </p:cNvSpPr>
              <p:nvPr/>
            </p:nvSpPr>
            <p:spPr bwMode="auto">
              <a:xfrm>
                <a:off x="3689" y="3773"/>
                <a:ext cx="37" cy="6"/>
              </a:xfrm>
              <a:custGeom>
                <a:avLst/>
                <a:gdLst>
                  <a:gd name="T0" fmla="*/ 0 w 112"/>
                  <a:gd name="T1" fmla="*/ 2 h 17"/>
                  <a:gd name="T2" fmla="*/ 7 w 112"/>
                  <a:gd name="T3" fmla="*/ 7 h 17"/>
                  <a:gd name="T4" fmla="*/ 14 w 112"/>
                  <a:gd name="T5" fmla="*/ 10 h 17"/>
                  <a:gd name="T6" fmla="*/ 20 w 112"/>
                  <a:gd name="T7" fmla="*/ 14 h 17"/>
                  <a:gd name="T8" fmla="*/ 27 w 112"/>
                  <a:gd name="T9" fmla="*/ 16 h 17"/>
                  <a:gd name="T10" fmla="*/ 33 w 112"/>
                  <a:gd name="T11" fmla="*/ 17 h 17"/>
                  <a:gd name="T12" fmla="*/ 40 w 112"/>
                  <a:gd name="T13" fmla="*/ 17 h 17"/>
                  <a:gd name="T14" fmla="*/ 47 w 112"/>
                  <a:gd name="T15" fmla="*/ 17 h 17"/>
                  <a:gd name="T16" fmla="*/ 54 w 112"/>
                  <a:gd name="T17" fmla="*/ 16 h 17"/>
                  <a:gd name="T18" fmla="*/ 61 w 112"/>
                  <a:gd name="T19" fmla="*/ 15 h 17"/>
                  <a:gd name="T20" fmla="*/ 68 w 112"/>
                  <a:gd name="T21" fmla="*/ 14 h 17"/>
                  <a:gd name="T22" fmla="*/ 75 w 112"/>
                  <a:gd name="T23" fmla="*/ 12 h 17"/>
                  <a:gd name="T24" fmla="*/ 82 w 112"/>
                  <a:gd name="T25" fmla="*/ 9 h 17"/>
                  <a:gd name="T26" fmla="*/ 90 w 112"/>
                  <a:gd name="T27" fmla="*/ 8 h 17"/>
                  <a:gd name="T28" fmla="*/ 97 w 112"/>
                  <a:gd name="T29" fmla="*/ 6 h 17"/>
                  <a:gd name="T30" fmla="*/ 104 w 112"/>
                  <a:gd name="T31" fmla="*/ 4 h 17"/>
                  <a:gd name="T32" fmla="*/ 112 w 112"/>
                  <a:gd name="T33" fmla="*/ 2 h 17"/>
                  <a:gd name="T34" fmla="*/ 111 w 112"/>
                  <a:gd name="T35" fmla="*/ 0 h 17"/>
                  <a:gd name="T36" fmla="*/ 103 w 112"/>
                  <a:gd name="T37" fmla="*/ 2 h 17"/>
                  <a:gd name="T38" fmla="*/ 96 w 112"/>
                  <a:gd name="T39" fmla="*/ 4 h 17"/>
                  <a:gd name="T40" fmla="*/ 89 w 112"/>
                  <a:gd name="T41" fmla="*/ 6 h 17"/>
                  <a:gd name="T42" fmla="*/ 81 w 112"/>
                  <a:gd name="T43" fmla="*/ 7 h 17"/>
                  <a:gd name="T44" fmla="*/ 75 w 112"/>
                  <a:gd name="T45" fmla="*/ 9 h 17"/>
                  <a:gd name="T46" fmla="*/ 68 w 112"/>
                  <a:gd name="T47" fmla="*/ 12 h 17"/>
                  <a:gd name="T48" fmla="*/ 60 w 112"/>
                  <a:gd name="T49" fmla="*/ 13 h 17"/>
                  <a:gd name="T50" fmla="*/ 54 w 112"/>
                  <a:gd name="T51" fmla="*/ 14 h 17"/>
                  <a:gd name="T52" fmla="*/ 47 w 112"/>
                  <a:gd name="T53" fmla="*/ 15 h 17"/>
                  <a:gd name="T54" fmla="*/ 40 w 112"/>
                  <a:gd name="T55" fmla="*/ 15 h 17"/>
                  <a:gd name="T56" fmla="*/ 34 w 112"/>
                  <a:gd name="T57" fmla="*/ 15 h 17"/>
                  <a:gd name="T58" fmla="*/ 28 w 112"/>
                  <a:gd name="T59" fmla="*/ 14 h 17"/>
                  <a:gd name="T60" fmla="*/ 21 w 112"/>
                  <a:gd name="T61" fmla="*/ 12 h 17"/>
                  <a:gd name="T62" fmla="*/ 15 w 112"/>
                  <a:gd name="T63" fmla="*/ 8 h 17"/>
                  <a:gd name="T64" fmla="*/ 9 w 112"/>
                  <a:gd name="T65" fmla="*/ 5 h 17"/>
                  <a:gd name="T66" fmla="*/ 2 w 112"/>
                  <a:gd name="T67" fmla="*/ 1 h 17"/>
                  <a:gd name="T68" fmla="*/ 0 w 112"/>
                  <a:gd name="T6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17">
                    <a:moveTo>
                      <a:pt x="0" y="2"/>
                    </a:moveTo>
                    <a:lnTo>
                      <a:pt x="7" y="7"/>
                    </a:lnTo>
                    <a:lnTo>
                      <a:pt x="14" y="10"/>
                    </a:lnTo>
                    <a:lnTo>
                      <a:pt x="20" y="14"/>
                    </a:lnTo>
                    <a:lnTo>
                      <a:pt x="27" y="16"/>
                    </a:lnTo>
                    <a:lnTo>
                      <a:pt x="33" y="17"/>
                    </a:lnTo>
                    <a:lnTo>
                      <a:pt x="40" y="17"/>
                    </a:lnTo>
                    <a:lnTo>
                      <a:pt x="47" y="17"/>
                    </a:lnTo>
                    <a:lnTo>
                      <a:pt x="54" y="16"/>
                    </a:lnTo>
                    <a:lnTo>
                      <a:pt x="61" y="15"/>
                    </a:lnTo>
                    <a:lnTo>
                      <a:pt x="68" y="14"/>
                    </a:lnTo>
                    <a:lnTo>
                      <a:pt x="75" y="12"/>
                    </a:lnTo>
                    <a:lnTo>
                      <a:pt x="82" y="9"/>
                    </a:lnTo>
                    <a:lnTo>
                      <a:pt x="90" y="8"/>
                    </a:lnTo>
                    <a:lnTo>
                      <a:pt x="97" y="6"/>
                    </a:lnTo>
                    <a:lnTo>
                      <a:pt x="104" y="4"/>
                    </a:lnTo>
                    <a:lnTo>
                      <a:pt x="112" y="2"/>
                    </a:lnTo>
                    <a:lnTo>
                      <a:pt x="111" y="0"/>
                    </a:lnTo>
                    <a:lnTo>
                      <a:pt x="103" y="2"/>
                    </a:lnTo>
                    <a:lnTo>
                      <a:pt x="96" y="4"/>
                    </a:lnTo>
                    <a:lnTo>
                      <a:pt x="89" y="6"/>
                    </a:lnTo>
                    <a:lnTo>
                      <a:pt x="81" y="7"/>
                    </a:lnTo>
                    <a:lnTo>
                      <a:pt x="75" y="9"/>
                    </a:lnTo>
                    <a:lnTo>
                      <a:pt x="68" y="12"/>
                    </a:lnTo>
                    <a:lnTo>
                      <a:pt x="60" y="13"/>
                    </a:lnTo>
                    <a:lnTo>
                      <a:pt x="54" y="14"/>
                    </a:lnTo>
                    <a:lnTo>
                      <a:pt x="47" y="15"/>
                    </a:lnTo>
                    <a:lnTo>
                      <a:pt x="40" y="15"/>
                    </a:lnTo>
                    <a:lnTo>
                      <a:pt x="34" y="15"/>
                    </a:lnTo>
                    <a:lnTo>
                      <a:pt x="28" y="14"/>
                    </a:lnTo>
                    <a:lnTo>
                      <a:pt x="21" y="12"/>
                    </a:lnTo>
                    <a:lnTo>
                      <a:pt x="15" y="8"/>
                    </a:lnTo>
                    <a:lnTo>
                      <a:pt x="9" y="5"/>
                    </a:lnTo>
                    <a:lnTo>
                      <a:pt x="2" y="1"/>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2" name="Freeform 1260">
                <a:extLst>
                  <a:ext uri="{FF2B5EF4-FFF2-40B4-BE49-F238E27FC236}">
                    <a16:creationId xmlns:a16="http://schemas.microsoft.com/office/drawing/2014/main" id="{148416A7-9041-BF73-8A44-CA6252A8F71E}"/>
                  </a:ext>
                </a:extLst>
              </p:cNvPr>
              <p:cNvSpPr>
                <a:spLocks/>
              </p:cNvSpPr>
              <p:nvPr/>
            </p:nvSpPr>
            <p:spPr bwMode="auto">
              <a:xfrm>
                <a:off x="3688" y="3773"/>
                <a:ext cx="1" cy="1"/>
              </a:xfrm>
              <a:custGeom>
                <a:avLst/>
                <a:gdLst>
                  <a:gd name="T0" fmla="*/ 2 w 2"/>
                  <a:gd name="T1" fmla="*/ 0 h 2"/>
                  <a:gd name="T2" fmla="*/ 1 w 2"/>
                  <a:gd name="T3" fmla="*/ 0 h 2"/>
                  <a:gd name="T4" fmla="*/ 1 w 2"/>
                  <a:gd name="T5" fmla="*/ 1 h 2"/>
                  <a:gd name="T6" fmla="*/ 0 w 2"/>
                  <a:gd name="T7" fmla="*/ 1 h 2"/>
                  <a:gd name="T8" fmla="*/ 1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1" y="0"/>
                    </a:lnTo>
                    <a:lnTo>
                      <a:pt x="1" y="1"/>
                    </a:lnTo>
                    <a:lnTo>
                      <a:pt x="0" y="1"/>
                    </a:lnTo>
                    <a:lnTo>
                      <a:pt x="1"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3" name="Freeform 1261">
                <a:extLst>
                  <a:ext uri="{FF2B5EF4-FFF2-40B4-BE49-F238E27FC236}">
                    <a16:creationId xmlns:a16="http://schemas.microsoft.com/office/drawing/2014/main" id="{7103D6CA-477F-D39D-B8EC-CF2C6B78CE18}"/>
                  </a:ext>
                </a:extLst>
              </p:cNvPr>
              <p:cNvSpPr>
                <a:spLocks/>
              </p:cNvSpPr>
              <p:nvPr/>
            </p:nvSpPr>
            <p:spPr bwMode="auto">
              <a:xfrm>
                <a:off x="3736" y="3792"/>
                <a:ext cx="1" cy="1"/>
              </a:xfrm>
              <a:custGeom>
                <a:avLst/>
                <a:gdLst>
                  <a:gd name="T0" fmla="*/ 0 w 1"/>
                  <a:gd name="T1" fmla="*/ 2 h 2"/>
                  <a:gd name="T2" fmla="*/ 0 w 1"/>
                  <a:gd name="T3" fmla="*/ 2 h 2"/>
                  <a:gd name="T4" fmla="*/ 1 w 1"/>
                  <a:gd name="T5" fmla="*/ 1 h 2"/>
                  <a:gd name="T6" fmla="*/ 0 w 1"/>
                  <a:gd name="T7" fmla="*/ 0 h 2"/>
                  <a:gd name="T8" fmla="*/ 0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lnTo>
                      <a:pt x="0" y="2"/>
                    </a:lnTo>
                    <a:lnTo>
                      <a:pt x="1" y="1"/>
                    </a:lnTo>
                    <a:lnTo>
                      <a:pt x="0" y="0"/>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4" name="Freeform 1262">
                <a:extLst>
                  <a:ext uri="{FF2B5EF4-FFF2-40B4-BE49-F238E27FC236}">
                    <a16:creationId xmlns:a16="http://schemas.microsoft.com/office/drawing/2014/main" id="{A8616EA2-12E3-F429-0734-0C9B774CBDE8}"/>
                  </a:ext>
                </a:extLst>
              </p:cNvPr>
              <p:cNvSpPr>
                <a:spLocks/>
              </p:cNvSpPr>
              <p:nvPr/>
            </p:nvSpPr>
            <p:spPr bwMode="auto">
              <a:xfrm>
                <a:off x="3721" y="3786"/>
                <a:ext cx="15" cy="7"/>
              </a:xfrm>
              <a:custGeom>
                <a:avLst/>
                <a:gdLst>
                  <a:gd name="T0" fmla="*/ 0 w 46"/>
                  <a:gd name="T1" fmla="*/ 2 h 22"/>
                  <a:gd name="T2" fmla="*/ 4 w 46"/>
                  <a:gd name="T3" fmla="*/ 2 h 22"/>
                  <a:gd name="T4" fmla="*/ 7 w 46"/>
                  <a:gd name="T5" fmla="*/ 3 h 22"/>
                  <a:gd name="T6" fmla="*/ 10 w 46"/>
                  <a:gd name="T7" fmla="*/ 4 h 22"/>
                  <a:gd name="T8" fmla="*/ 14 w 46"/>
                  <a:gd name="T9" fmla="*/ 5 h 22"/>
                  <a:gd name="T10" fmla="*/ 16 w 46"/>
                  <a:gd name="T11" fmla="*/ 6 h 22"/>
                  <a:gd name="T12" fmla="*/ 19 w 46"/>
                  <a:gd name="T13" fmla="*/ 7 h 22"/>
                  <a:gd name="T14" fmla="*/ 21 w 46"/>
                  <a:gd name="T15" fmla="*/ 8 h 22"/>
                  <a:gd name="T16" fmla="*/ 24 w 46"/>
                  <a:gd name="T17" fmla="*/ 10 h 22"/>
                  <a:gd name="T18" fmla="*/ 26 w 46"/>
                  <a:gd name="T19" fmla="*/ 11 h 22"/>
                  <a:gd name="T20" fmla="*/ 29 w 46"/>
                  <a:gd name="T21" fmla="*/ 14 h 22"/>
                  <a:gd name="T22" fmla="*/ 31 w 46"/>
                  <a:gd name="T23" fmla="*/ 15 h 22"/>
                  <a:gd name="T24" fmla="*/ 35 w 46"/>
                  <a:gd name="T25" fmla="*/ 17 h 22"/>
                  <a:gd name="T26" fmla="*/ 37 w 46"/>
                  <a:gd name="T27" fmla="*/ 18 h 22"/>
                  <a:gd name="T28" fmla="*/ 40 w 46"/>
                  <a:gd name="T29" fmla="*/ 20 h 22"/>
                  <a:gd name="T30" fmla="*/ 42 w 46"/>
                  <a:gd name="T31" fmla="*/ 21 h 22"/>
                  <a:gd name="T32" fmla="*/ 46 w 46"/>
                  <a:gd name="T33" fmla="*/ 22 h 22"/>
                  <a:gd name="T34" fmla="*/ 46 w 46"/>
                  <a:gd name="T35" fmla="*/ 20 h 22"/>
                  <a:gd name="T36" fmla="*/ 43 w 46"/>
                  <a:gd name="T37" fmla="*/ 19 h 22"/>
                  <a:gd name="T38" fmla="*/ 41 w 46"/>
                  <a:gd name="T39" fmla="*/ 18 h 22"/>
                  <a:gd name="T40" fmla="*/ 38 w 46"/>
                  <a:gd name="T41" fmla="*/ 16 h 22"/>
                  <a:gd name="T42" fmla="*/ 36 w 46"/>
                  <a:gd name="T43" fmla="*/ 15 h 22"/>
                  <a:gd name="T44" fmla="*/ 33 w 46"/>
                  <a:gd name="T45" fmla="*/ 14 h 22"/>
                  <a:gd name="T46" fmla="*/ 30 w 46"/>
                  <a:gd name="T47" fmla="*/ 11 h 22"/>
                  <a:gd name="T48" fmla="*/ 27 w 46"/>
                  <a:gd name="T49" fmla="*/ 10 h 22"/>
                  <a:gd name="T50" fmla="*/ 25 w 46"/>
                  <a:gd name="T51" fmla="*/ 8 h 22"/>
                  <a:gd name="T52" fmla="*/ 22 w 46"/>
                  <a:gd name="T53" fmla="*/ 7 h 22"/>
                  <a:gd name="T54" fmla="*/ 20 w 46"/>
                  <a:gd name="T55" fmla="*/ 5 h 22"/>
                  <a:gd name="T56" fmla="*/ 17 w 46"/>
                  <a:gd name="T57" fmla="*/ 4 h 22"/>
                  <a:gd name="T58" fmla="*/ 14 w 46"/>
                  <a:gd name="T59" fmla="*/ 3 h 22"/>
                  <a:gd name="T60" fmla="*/ 10 w 46"/>
                  <a:gd name="T61" fmla="*/ 1 h 22"/>
                  <a:gd name="T62" fmla="*/ 7 w 46"/>
                  <a:gd name="T63" fmla="*/ 1 h 22"/>
                  <a:gd name="T64" fmla="*/ 4 w 46"/>
                  <a:gd name="T65" fmla="*/ 0 h 22"/>
                  <a:gd name="T66" fmla="*/ 0 w 46"/>
                  <a:gd name="T67" fmla="*/ 0 h 22"/>
                  <a:gd name="T68" fmla="*/ 0 w 46"/>
                  <a:gd name="T6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22">
                    <a:moveTo>
                      <a:pt x="0" y="2"/>
                    </a:moveTo>
                    <a:lnTo>
                      <a:pt x="4" y="2"/>
                    </a:lnTo>
                    <a:lnTo>
                      <a:pt x="7" y="3"/>
                    </a:lnTo>
                    <a:lnTo>
                      <a:pt x="10" y="4"/>
                    </a:lnTo>
                    <a:lnTo>
                      <a:pt x="14" y="5"/>
                    </a:lnTo>
                    <a:lnTo>
                      <a:pt x="16" y="6"/>
                    </a:lnTo>
                    <a:lnTo>
                      <a:pt x="19" y="7"/>
                    </a:lnTo>
                    <a:lnTo>
                      <a:pt x="21" y="8"/>
                    </a:lnTo>
                    <a:lnTo>
                      <a:pt x="24" y="10"/>
                    </a:lnTo>
                    <a:lnTo>
                      <a:pt x="26" y="11"/>
                    </a:lnTo>
                    <a:lnTo>
                      <a:pt x="29" y="14"/>
                    </a:lnTo>
                    <a:lnTo>
                      <a:pt x="31" y="15"/>
                    </a:lnTo>
                    <a:lnTo>
                      <a:pt x="35" y="17"/>
                    </a:lnTo>
                    <a:lnTo>
                      <a:pt x="37" y="18"/>
                    </a:lnTo>
                    <a:lnTo>
                      <a:pt x="40" y="20"/>
                    </a:lnTo>
                    <a:lnTo>
                      <a:pt x="42" y="21"/>
                    </a:lnTo>
                    <a:lnTo>
                      <a:pt x="46" y="22"/>
                    </a:lnTo>
                    <a:lnTo>
                      <a:pt x="46" y="20"/>
                    </a:lnTo>
                    <a:lnTo>
                      <a:pt x="43" y="19"/>
                    </a:lnTo>
                    <a:lnTo>
                      <a:pt x="41" y="18"/>
                    </a:lnTo>
                    <a:lnTo>
                      <a:pt x="38" y="16"/>
                    </a:lnTo>
                    <a:lnTo>
                      <a:pt x="36" y="15"/>
                    </a:lnTo>
                    <a:lnTo>
                      <a:pt x="33" y="14"/>
                    </a:lnTo>
                    <a:lnTo>
                      <a:pt x="30" y="11"/>
                    </a:lnTo>
                    <a:lnTo>
                      <a:pt x="27" y="10"/>
                    </a:lnTo>
                    <a:lnTo>
                      <a:pt x="25" y="8"/>
                    </a:lnTo>
                    <a:lnTo>
                      <a:pt x="22" y="7"/>
                    </a:lnTo>
                    <a:lnTo>
                      <a:pt x="20" y="5"/>
                    </a:lnTo>
                    <a:lnTo>
                      <a:pt x="17" y="4"/>
                    </a:lnTo>
                    <a:lnTo>
                      <a:pt x="14" y="3"/>
                    </a:lnTo>
                    <a:lnTo>
                      <a:pt x="10" y="1"/>
                    </a:lnTo>
                    <a:lnTo>
                      <a:pt x="7" y="1"/>
                    </a:lnTo>
                    <a:lnTo>
                      <a:pt x="4" y="0"/>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5" name="Freeform 1263">
                <a:extLst>
                  <a:ext uri="{FF2B5EF4-FFF2-40B4-BE49-F238E27FC236}">
                    <a16:creationId xmlns:a16="http://schemas.microsoft.com/office/drawing/2014/main" id="{B5BEC683-C4DA-A634-DE38-44128FC60F2E}"/>
                  </a:ext>
                </a:extLst>
              </p:cNvPr>
              <p:cNvSpPr>
                <a:spLocks/>
              </p:cNvSpPr>
              <p:nvPr/>
            </p:nvSpPr>
            <p:spPr bwMode="auto">
              <a:xfrm>
                <a:off x="3681" y="3786"/>
                <a:ext cx="40" cy="5"/>
              </a:xfrm>
              <a:custGeom>
                <a:avLst/>
                <a:gdLst>
                  <a:gd name="T0" fmla="*/ 0 w 120"/>
                  <a:gd name="T1" fmla="*/ 2 h 15"/>
                  <a:gd name="T2" fmla="*/ 8 w 120"/>
                  <a:gd name="T3" fmla="*/ 6 h 15"/>
                  <a:gd name="T4" fmla="*/ 17 w 120"/>
                  <a:gd name="T5" fmla="*/ 10 h 15"/>
                  <a:gd name="T6" fmla="*/ 26 w 120"/>
                  <a:gd name="T7" fmla="*/ 14 h 15"/>
                  <a:gd name="T8" fmla="*/ 35 w 120"/>
                  <a:gd name="T9" fmla="*/ 15 h 15"/>
                  <a:gd name="T10" fmla="*/ 44 w 120"/>
                  <a:gd name="T11" fmla="*/ 15 h 15"/>
                  <a:gd name="T12" fmla="*/ 53 w 120"/>
                  <a:gd name="T13" fmla="*/ 15 h 15"/>
                  <a:gd name="T14" fmla="*/ 62 w 120"/>
                  <a:gd name="T15" fmla="*/ 15 h 15"/>
                  <a:gd name="T16" fmla="*/ 71 w 120"/>
                  <a:gd name="T17" fmla="*/ 12 h 15"/>
                  <a:gd name="T18" fmla="*/ 78 w 120"/>
                  <a:gd name="T19" fmla="*/ 11 h 15"/>
                  <a:gd name="T20" fmla="*/ 85 w 120"/>
                  <a:gd name="T21" fmla="*/ 9 h 15"/>
                  <a:gd name="T22" fmla="*/ 93 w 120"/>
                  <a:gd name="T23" fmla="*/ 7 h 15"/>
                  <a:gd name="T24" fmla="*/ 100 w 120"/>
                  <a:gd name="T25" fmla="*/ 5 h 15"/>
                  <a:gd name="T26" fmla="*/ 105 w 120"/>
                  <a:gd name="T27" fmla="*/ 4 h 15"/>
                  <a:gd name="T28" fmla="*/ 112 w 120"/>
                  <a:gd name="T29" fmla="*/ 3 h 15"/>
                  <a:gd name="T30" fmla="*/ 116 w 120"/>
                  <a:gd name="T31" fmla="*/ 2 h 15"/>
                  <a:gd name="T32" fmla="*/ 120 w 120"/>
                  <a:gd name="T33" fmla="*/ 2 h 15"/>
                  <a:gd name="T34" fmla="*/ 120 w 120"/>
                  <a:gd name="T35" fmla="*/ 0 h 15"/>
                  <a:gd name="T36" fmla="*/ 116 w 120"/>
                  <a:gd name="T37" fmla="*/ 0 h 15"/>
                  <a:gd name="T38" fmla="*/ 110 w 120"/>
                  <a:gd name="T39" fmla="*/ 1 h 15"/>
                  <a:gd name="T40" fmla="*/ 105 w 120"/>
                  <a:gd name="T41" fmla="*/ 2 h 15"/>
                  <a:gd name="T42" fmla="*/ 99 w 120"/>
                  <a:gd name="T43" fmla="*/ 3 h 15"/>
                  <a:gd name="T44" fmla="*/ 93 w 120"/>
                  <a:gd name="T45" fmla="*/ 5 h 15"/>
                  <a:gd name="T46" fmla="*/ 85 w 120"/>
                  <a:gd name="T47" fmla="*/ 7 h 15"/>
                  <a:gd name="T48" fmla="*/ 78 w 120"/>
                  <a:gd name="T49" fmla="*/ 9 h 15"/>
                  <a:gd name="T50" fmla="*/ 69 w 120"/>
                  <a:gd name="T51" fmla="*/ 10 h 15"/>
                  <a:gd name="T52" fmla="*/ 61 w 120"/>
                  <a:gd name="T53" fmla="*/ 12 h 15"/>
                  <a:gd name="T54" fmla="*/ 53 w 120"/>
                  <a:gd name="T55" fmla="*/ 12 h 15"/>
                  <a:gd name="T56" fmla="*/ 44 w 120"/>
                  <a:gd name="T57" fmla="*/ 12 h 15"/>
                  <a:gd name="T58" fmla="*/ 36 w 120"/>
                  <a:gd name="T59" fmla="*/ 12 h 15"/>
                  <a:gd name="T60" fmla="*/ 27 w 120"/>
                  <a:gd name="T61" fmla="*/ 11 h 15"/>
                  <a:gd name="T62" fmla="*/ 18 w 120"/>
                  <a:gd name="T63" fmla="*/ 8 h 15"/>
                  <a:gd name="T64" fmla="*/ 10 w 120"/>
                  <a:gd name="T65" fmla="*/ 5 h 15"/>
                  <a:gd name="T66" fmla="*/ 1 w 120"/>
                  <a:gd name="T67" fmla="*/ 0 h 15"/>
                  <a:gd name="T68" fmla="*/ 0 w 120"/>
                  <a:gd name="T6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15">
                    <a:moveTo>
                      <a:pt x="0" y="2"/>
                    </a:moveTo>
                    <a:lnTo>
                      <a:pt x="8" y="6"/>
                    </a:lnTo>
                    <a:lnTo>
                      <a:pt x="17" y="10"/>
                    </a:lnTo>
                    <a:lnTo>
                      <a:pt x="26" y="14"/>
                    </a:lnTo>
                    <a:lnTo>
                      <a:pt x="35" y="15"/>
                    </a:lnTo>
                    <a:lnTo>
                      <a:pt x="44" y="15"/>
                    </a:lnTo>
                    <a:lnTo>
                      <a:pt x="53" y="15"/>
                    </a:lnTo>
                    <a:lnTo>
                      <a:pt x="62" y="15"/>
                    </a:lnTo>
                    <a:lnTo>
                      <a:pt x="71" y="12"/>
                    </a:lnTo>
                    <a:lnTo>
                      <a:pt x="78" y="11"/>
                    </a:lnTo>
                    <a:lnTo>
                      <a:pt x="85" y="9"/>
                    </a:lnTo>
                    <a:lnTo>
                      <a:pt x="93" y="7"/>
                    </a:lnTo>
                    <a:lnTo>
                      <a:pt x="100" y="5"/>
                    </a:lnTo>
                    <a:lnTo>
                      <a:pt x="105" y="4"/>
                    </a:lnTo>
                    <a:lnTo>
                      <a:pt x="112" y="3"/>
                    </a:lnTo>
                    <a:lnTo>
                      <a:pt x="116" y="2"/>
                    </a:lnTo>
                    <a:lnTo>
                      <a:pt x="120" y="2"/>
                    </a:lnTo>
                    <a:lnTo>
                      <a:pt x="120" y="0"/>
                    </a:lnTo>
                    <a:lnTo>
                      <a:pt x="116" y="0"/>
                    </a:lnTo>
                    <a:lnTo>
                      <a:pt x="110" y="1"/>
                    </a:lnTo>
                    <a:lnTo>
                      <a:pt x="105" y="2"/>
                    </a:lnTo>
                    <a:lnTo>
                      <a:pt x="99" y="3"/>
                    </a:lnTo>
                    <a:lnTo>
                      <a:pt x="93" y="5"/>
                    </a:lnTo>
                    <a:lnTo>
                      <a:pt x="85" y="7"/>
                    </a:lnTo>
                    <a:lnTo>
                      <a:pt x="78" y="9"/>
                    </a:lnTo>
                    <a:lnTo>
                      <a:pt x="69" y="10"/>
                    </a:lnTo>
                    <a:lnTo>
                      <a:pt x="61" y="12"/>
                    </a:lnTo>
                    <a:lnTo>
                      <a:pt x="53" y="12"/>
                    </a:lnTo>
                    <a:lnTo>
                      <a:pt x="44" y="12"/>
                    </a:lnTo>
                    <a:lnTo>
                      <a:pt x="36" y="12"/>
                    </a:lnTo>
                    <a:lnTo>
                      <a:pt x="27" y="11"/>
                    </a:lnTo>
                    <a:lnTo>
                      <a:pt x="18" y="8"/>
                    </a:lnTo>
                    <a:lnTo>
                      <a:pt x="10" y="5"/>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6" name="Freeform 1264">
                <a:extLst>
                  <a:ext uri="{FF2B5EF4-FFF2-40B4-BE49-F238E27FC236}">
                    <a16:creationId xmlns:a16="http://schemas.microsoft.com/office/drawing/2014/main" id="{BA510E50-9189-C47E-D541-474B474C3898}"/>
                  </a:ext>
                </a:extLst>
              </p:cNvPr>
              <p:cNvSpPr>
                <a:spLocks/>
              </p:cNvSpPr>
              <p:nvPr/>
            </p:nvSpPr>
            <p:spPr bwMode="auto">
              <a:xfrm>
                <a:off x="3680" y="3786"/>
                <a:ext cx="1" cy="1"/>
              </a:xfrm>
              <a:custGeom>
                <a:avLst/>
                <a:gdLst>
                  <a:gd name="T0" fmla="*/ 2 w 2"/>
                  <a:gd name="T1" fmla="*/ 0 h 2"/>
                  <a:gd name="T2" fmla="*/ 1 w 2"/>
                  <a:gd name="T3" fmla="*/ 0 h 2"/>
                  <a:gd name="T4" fmla="*/ 0 w 2"/>
                  <a:gd name="T5" fmla="*/ 1 h 2"/>
                  <a:gd name="T6" fmla="*/ 0 w 2"/>
                  <a:gd name="T7" fmla="*/ 1 h 2"/>
                  <a:gd name="T8" fmla="*/ 1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1" y="0"/>
                    </a:lnTo>
                    <a:lnTo>
                      <a:pt x="0" y="1"/>
                    </a:lnTo>
                    <a:lnTo>
                      <a:pt x="0" y="1"/>
                    </a:lnTo>
                    <a:lnTo>
                      <a:pt x="1"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7" name="Freeform 1265">
                <a:extLst>
                  <a:ext uri="{FF2B5EF4-FFF2-40B4-BE49-F238E27FC236}">
                    <a16:creationId xmlns:a16="http://schemas.microsoft.com/office/drawing/2014/main" id="{502415D0-084C-F971-227F-7D02BF1B13A1}"/>
                  </a:ext>
                </a:extLst>
              </p:cNvPr>
              <p:cNvSpPr>
                <a:spLocks/>
              </p:cNvSpPr>
              <p:nvPr/>
            </p:nvSpPr>
            <p:spPr bwMode="auto">
              <a:xfrm>
                <a:off x="3733" y="3800"/>
                <a:ext cx="1" cy="1"/>
              </a:xfrm>
              <a:custGeom>
                <a:avLst/>
                <a:gdLst>
                  <a:gd name="T0" fmla="*/ 0 w 2"/>
                  <a:gd name="T1" fmla="*/ 2 h 2"/>
                  <a:gd name="T2" fmla="*/ 1 w 2"/>
                  <a:gd name="T3" fmla="*/ 2 h 2"/>
                  <a:gd name="T4" fmla="*/ 2 w 2"/>
                  <a:gd name="T5" fmla="*/ 1 h 2"/>
                  <a:gd name="T6" fmla="*/ 2 w 2"/>
                  <a:gd name="T7" fmla="*/ 1 h 2"/>
                  <a:gd name="T8" fmla="*/ 1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1"/>
                    </a:lnTo>
                    <a:lnTo>
                      <a:pt x="2" y="1"/>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8" name="Freeform 1266">
                <a:extLst>
                  <a:ext uri="{FF2B5EF4-FFF2-40B4-BE49-F238E27FC236}">
                    <a16:creationId xmlns:a16="http://schemas.microsoft.com/office/drawing/2014/main" id="{3DE83C58-E2CB-F648-8696-75AC9BF8909C}"/>
                  </a:ext>
                </a:extLst>
              </p:cNvPr>
              <p:cNvSpPr>
                <a:spLocks/>
              </p:cNvSpPr>
              <p:nvPr/>
            </p:nvSpPr>
            <p:spPr bwMode="auto">
              <a:xfrm>
                <a:off x="3712" y="3795"/>
                <a:ext cx="22" cy="6"/>
              </a:xfrm>
              <a:custGeom>
                <a:avLst/>
                <a:gdLst>
                  <a:gd name="T0" fmla="*/ 1 w 65"/>
                  <a:gd name="T1" fmla="*/ 7 h 17"/>
                  <a:gd name="T2" fmla="*/ 4 w 65"/>
                  <a:gd name="T3" fmla="*/ 4 h 17"/>
                  <a:gd name="T4" fmla="*/ 8 w 65"/>
                  <a:gd name="T5" fmla="*/ 4 h 17"/>
                  <a:gd name="T6" fmla="*/ 12 w 65"/>
                  <a:gd name="T7" fmla="*/ 3 h 17"/>
                  <a:gd name="T8" fmla="*/ 15 w 65"/>
                  <a:gd name="T9" fmla="*/ 3 h 17"/>
                  <a:gd name="T10" fmla="*/ 20 w 65"/>
                  <a:gd name="T11" fmla="*/ 2 h 17"/>
                  <a:gd name="T12" fmla="*/ 25 w 65"/>
                  <a:gd name="T13" fmla="*/ 2 h 17"/>
                  <a:gd name="T14" fmla="*/ 29 w 65"/>
                  <a:gd name="T15" fmla="*/ 3 h 17"/>
                  <a:gd name="T16" fmla="*/ 32 w 65"/>
                  <a:gd name="T17" fmla="*/ 3 h 17"/>
                  <a:gd name="T18" fmla="*/ 36 w 65"/>
                  <a:gd name="T19" fmla="*/ 4 h 17"/>
                  <a:gd name="T20" fmla="*/ 41 w 65"/>
                  <a:gd name="T21" fmla="*/ 6 h 17"/>
                  <a:gd name="T22" fmla="*/ 45 w 65"/>
                  <a:gd name="T23" fmla="*/ 7 h 17"/>
                  <a:gd name="T24" fmla="*/ 49 w 65"/>
                  <a:gd name="T25" fmla="*/ 8 h 17"/>
                  <a:gd name="T26" fmla="*/ 53 w 65"/>
                  <a:gd name="T27" fmla="*/ 10 h 17"/>
                  <a:gd name="T28" fmla="*/ 56 w 65"/>
                  <a:gd name="T29" fmla="*/ 12 h 17"/>
                  <a:gd name="T30" fmla="*/ 61 w 65"/>
                  <a:gd name="T31" fmla="*/ 14 h 17"/>
                  <a:gd name="T32" fmla="*/ 64 w 65"/>
                  <a:gd name="T33" fmla="*/ 17 h 17"/>
                  <a:gd name="T34" fmla="*/ 65 w 65"/>
                  <a:gd name="T35" fmla="*/ 15 h 17"/>
                  <a:gd name="T36" fmla="*/ 62 w 65"/>
                  <a:gd name="T37" fmla="*/ 13 h 17"/>
                  <a:gd name="T38" fmla="*/ 57 w 65"/>
                  <a:gd name="T39" fmla="*/ 10 h 17"/>
                  <a:gd name="T40" fmla="*/ 54 w 65"/>
                  <a:gd name="T41" fmla="*/ 8 h 17"/>
                  <a:gd name="T42" fmla="*/ 50 w 65"/>
                  <a:gd name="T43" fmla="*/ 7 h 17"/>
                  <a:gd name="T44" fmla="*/ 46 w 65"/>
                  <a:gd name="T45" fmla="*/ 4 h 17"/>
                  <a:gd name="T46" fmla="*/ 42 w 65"/>
                  <a:gd name="T47" fmla="*/ 3 h 17"/>
                  <a:gd name="T48" fmla="*/ 38 w 65"/>
                  <a:gd name="T49" fmla="*/ 2 h 17"/>
                  <a:gd name="T50" fmla="*/ 33 w 65"/>
                  <a:gd name="T51" fmla="*/ 1 h 17"/>
                  <a:gd name="T52" fmla="*/ 29 w 65"/>
                  <a:gd name="T53" fmla="*/ 1 h 17"/>
                  <a:gd name="T54" fmla="*/ 25 w 65"/>
                  <a:gd name="T55" fmla="*/ 0 h 17"/>
                  <a:gd name="T56" fmla="*/ 20 w 65"/>
                  <a:gd name="T57" fmla="*/ 0 h 17"/>
                  <a:gd name="T58" fmla="*/ 15 w 65"/>
                  <a:gd name="T59" fmla="*/ 1 h 17"/>
                  <a:gd name="T60" fmla="*/ 11 w 65"/>
                  <a:gd name="T61" fmla="*/ 1 h 17"/>
                  <a:gd name="T62" fmla="*/ 7 w 65"/>
                  <a:gd name="T63" fmla="*/ 2 h 17"/>
                  <a:gd name="T64" fmla="*/ 4 w 65"/>
                  <a:gd name="T65" fmla="*/ 2 h 17"/>
                  <a:gd name="T66" fmla="*/ 0 w 65"/>
                  <a:gd name="T67" fmla="*/ 3 h 17"/>
                  <a:gd name="T68" fmla="*/ 1 w 65"/>
                  <a:gd name="T6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17">
                    <a:moveTo>
                      <a:pt x="1" y="7"/>
                    </a:moveTo>
                    <a:lnTo>
                      <a:pt x="4" y="4"/>
                    </a:lnTo>
                    <a:lnTo>
                      <a:pt x="8" y="4"/>
                    </a:lnTo>
                    <a:lnTo>
                      <a:pt x="12" y="3"/>
                    </a:lnTo>
                    <a:lnTo>
                      <a:pt x="15" y="3"/>
                    </a:lnTo>
                    <a:lnTo>
                      <a:pt x="20" y="2"/>
                    </a:lnTo>
                    <a:lnTo>
                      <a:pt x="25" y="2"/>
                    </a:lnTo>
                    <a:lnTo>
                      <a:pt x="29" y="3"/>
                    </a:lnTo>
                    <a:lnTo>
                      <a:pt x="32" y="3"/>
                    </a:lnTo>
                    <a:lnTo>
                      <a:pt x="36" y="4"/>
                    </a:lnTo>
                    <a:lnTo>
                      <a:pt x="41" y="6"/>
                    </a:lnTo>
                    <a:lnTo>
                      <a:pt x="45" y="7"/>
                    </a:lnTo>
                    <a:lnTo>
                      <a:pt x="49" y="8"/>
                    </a:lnTo>
                    <a:lnTo>
                      <a:pt x="53" y="10"/>
                    </a:lnTo>
                    <a:lnTo>
                      <a:pt x="56" y="12"/>
                    </a:lnTo>
                    <a:lnTo>
                      <a:pt x="61" y="14"/>
                    </a:lnTo>
                    <a:lnTo>
                      <a:pt x="64" y="17"/>
                    </a:lnTo>
                    <a:lnTo>
                      <a:pt x="65" y="15"/>
                    </a:lnTo>
                    <a:lnTo>
                      <a:pt x="62" y="13"/>
                    </a:lnTo>
                    <a:lnTo>
                      <a:pt x="57" y="10"/>
                    </a:lnTo>
                    <a:lnTo>
                      <a:pt x="54" y="8"/>
                    </a:lnTo>
                    <a:lnTo>
                      <a:pt x="50" y="7"/>
                    </a:lnTo>
                    <a:lnTo>
                      <a:pt x="46" y="4"/>
                    </a:lnTo>
                    <a:lnTo>
                      <a:pt x="42" y="3"/>
                    </a:lnTo>
                    <a:lnTo>
                      <a:pt x="38" y="2"/>
                    </a:lnTo>
                    <a:lnTo>
                      <a:pt x="33" y="1"/>
                    </a:lnTo>
                    <a:lnTo>
                      <a:pt x="29" y="1"/>
                    </a:lnTo>
                    <a:lnTo>
                      <a:pt x="25" y="0"/>
                    </a:lnTo>
                    <a:lnTo>
                      <a:pt x="20" y="0"/>
                    </a:lnTo>
                    <a:lnTo>
                      <a:pt x="15" y="1"/>
                    </a:lnTo>
                    <a:lnTo>
                      <a:pt x="11" y="1"/>
                    </a:lnTo>
                    <a:lnTo>
                      <a:pt x="7" y="2"/>
                    </a:lnTo>
                    <a:lnTo>
                      <a:pt x="4" y="2"/>
                    </a:lnTo>
                    <a:lnTo>
                      <a:pt x="0" y="3"/>
                    </a:lnTo>
                    <a:lnTo>
                      <a:pt x="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9" name="Freeform 1267">
                <a:extLst>
                  <a:ext uri="{FF2B5EF4-FFF2-40B4-BE49-F238E27FC236}">
                    <a16:creationId xmlns:a16="http://schemas.microsoft.com/office/drawing/2014/main" id="{1C989CCA-A648-D101-E9D9-36B07CADA09C}"/>
                  </a:ext>
                </a:extLst>
              </p:cNvPr>
              <p:cNvSpPr>
                <a:spLocks/>
              </p:cNvSpPr>
              <p:nvPr/>
            </p:nvSpPr>
            <p:spPr bwMode="auto">
              <a:xfrm>
                <a:off x="3712" y="3796"/>
                <a:ext cx="1" cy="1"/>
              </a:xfrm>
              <a:custGeom>
                <a:avLst/>
                <a:gdLst>
                  <a:gd name="T0" fmla="*/ 0 h 3"/>
                  <a:gd name="T1" fmla="*/ 1 h 3"/>
                  <a:gd name="T2" fmla="*/ 1 h 3"/>
                  <a:gd name="T3" fmla="*/ 3 h 3"/>
                  <a:gd name="T4" fmla="*/ 3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1"/>
                    </a:lnTo>
                    <a:lnTo>
                      <a:pt x="0" y="1"/>
                    </a:lnTo>
                    <a:lnTo>
                      <a:pt x="0" y="3"/>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0" name="Freeform 1268">
                <a:extLst>
                  <a:ext uri="{FF2B5EF4-FFF2-40B4-BE49-F238E27FC236}">
                    <a16:creationId xmlns:a16="http://schemas.microsoft.com/office/drawing/2014/main" id="{73BF24B7-6D04-F2DC-D93D-A6765DEE03D4}"/>
                  </a:ext>
                </a:extLst>
              </p:cNvPr>
              <p:cNvSpPr>
                <a:spLocks/>
              </p:cNvSpPr>
              <p:nvPr/>
            </p:nvSpPr>
            <p:spPr bwMode="auto">
              <a:xfrm>
                <a:off x="3722" y="3809"/>
                <a:ext cx="1" cy="1"/>
              </a:xfrm>
              <a:custGeom>
                <a:avLst/>
                <a:gdLst>
                  <a:gd name="T0" fmla="*/ 0 w 2"/>
                  <a:gd name="T1" fmla="*/ 1 h 2"/>
                  <a:gd name="T2" fmla="*/ 1 w 2"/>
                  <a:gd name="T3" fmla="*/ 2 h 2"/>
                  <a:gd name="T4" fmla="*/ 1 w 2"/>
                  <a:gd name="T5" fmla="*/ 2 h 2"/>
                  <a:gd name="T6" fmla="*/ 2 w 2"/>
                  <a:gd name="T7" fmla="*/ 1 h 2"/>
                  <a:gd name="T8" fmla="*/ 2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1" y="2"/>
                    </a:lnTo>
                    <a:lnTo>
                      <a:pt x="1" y="2"/>
                    </a:lnTo>
                    <a:lnTo>
                      <a:pt x="2" y="1"/>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1" name="Freeform 1269">
                <a:extLst>
                  <a:ext uri="{FF2B5EF4-FFF2-40B4-BE49-F238E27FC236}">
                    <a16:creationId xmlns:a16="http://schemas.microsoft.com/office/drawing/2014/main" id="{05C88E4B-6934-914C-3659-9C84FAA71958}"/>
                  </a:ext>
                </a:extLst>
              </p:cNvPr>
              <p:cNvSpPr>
                <a:spLocks/>
              </p:cNvSpPr>
              <p:nvPr/>
            </p:nvSpPr>
            <p:spPr bwMode="auto">
              <a:xfrm>
                <a:off x="3673" y="3799"/>
                <a:ext cx="50" cy="10"/>
              </a:xfrm>
              <a:custGeom>
                <a:avLst/>
                <a:gdLst>
                  <a:gd name="T0" fmla="*/ 5 w 151"/>
                  <a:gd name="T1" fmla="*/ 4 h 31"/>
                  <a:gd name="T2" fmla="*/ 17 w 151"/>
                  <a:gd name="T3" fmla="*/ 7 h 31"/>
                  <a:gd name="T4" fmla="*/ 27 w 151"/>
                  <a:gd name="T5" fmla="*/ 9 h 31"/>
                  <a:gd name="T6" fmla="*/ 39 w 151"/>
                  <a:gd name="T7" fmla="*/ 10 h 31"/>
                  <a:gd name="T8" fmla="*/ 50 w 151"/>
                  <a:gd name="T9" fmla="*/ 11 h 31"/>
                  <a:gd name="T10" fmla="*/ 62 w 151"/>
                  <a:gd name="T11" fmla="*/ 11 h 31"/>
                  <a:gd name="T12" fmla="*/ 74 w 151"/>
                  <a:gd name="T13" fmla="*/ 10 h 31"/>
                  <a:gd name="T14" fmla="*/ 85 w 151"/>
                  <a:gd name="T15" fmla="*/ 10 h 31"/>
                  <a:gd name="T16" fmla="*/ 96 w 151"/>
                  <a:gd name="T17" fmla="*/ 9 h 31"/>
                  <a:gd name="T18" fmla="*/ 106 w 151"/>
                  <a:gd name="T19" fmla="*/ 9 h 31"/>
                  <a:gd name="T20" fmla="*/ 116 w 151"/>
                  <a:gd name="T21" fmla="*/ 10 h 31"/>
                  <a:gd name="T22" fmla="*/ 124 w 151"/>
                  <a:gd name="T23" fmla="*/ 11 h 31"/>
                  <a:gd name="T24" fmla="*/ 131 w 151"/>
                  <a:gd name="T25" fmla="*/ 13 h 31"/>
                  <a:gd name="T26" fmla="*/ 138 w 151"/>
                  <a:gd name="T27" fmla="*/ 17 h 31"/>
                  <a:gd name="T28" fmla="*/ 143 w 151"/>
                  <a:gd name="T29" fmla="*/ 22 h 31"/>
                  <a:gd name="T30" fmla="*/ 147 w 151"/>
                  <a:gd name="T31" fmla="*/ 27 h 31"/>
                  <a:gd name="T32" fmla="*/ 151 w 151"/>
                  <a:gd name="T33" fmla="*/ 30 h 31"/>
                  <a:gd name="T34" fmla="*/ 147 w 151"/>
                  <a:gd name="T35" fmla="*/ 23 h 31"/>
                  <a:gd name="T36" fmla="*/ 142 w 151"/>
                  <a:gd name="T37" fmla="*/ 17 h 31"/>
                  <a:gd name="T38" fmla="*/ 136 w 151"/>
                  <a:gd name="T39" fmla="*/ 13 h 31"/>
                  <a:gd name="T40" fmla="*/ 128 w 151"/>
                  <a:gd name="T41" fmla="*/ 10 h 31"/>
                  <a:gd name="T42" fmla="*/ 120 w 151"/>
                  <a:gd name="T43" fmla="*/ 8 h 31"/>
                  <a:gd name="T44" fmla="*/ 110 w 151"/>
                  <a:gd name="T45" fmla="*/ 8 h 31"/>
                  <a:gd name="T46" fmla="*/ 101 w 151"/>
                  <a:gd name="T47" fmla="*/ 7 h 31"/>
                  <a:gd name="T48" fmla="*/ 90 w 151"/>
                  <a:gd name="T49" fmla="*/ 8 h 31"/>
                  <a:gd name="T50" fmla="*/ 79 w 151"/>
                  <a:gd name="T51" fmla="*/ 8 h 31"/>
                  <a:gd name="T52" fmla="*/ 68 w 151"/>
                  <a:gd name="T53" fmla="*/ 8 h 31"/>
                  <a:gd name="T54" fmla="*/ 57 w 151"/>
                  <a:gd name="T55" fmla="*/ 9 h 31"/>
                  <a:gd name="T56" fmla="*/ 45 w 151"/>
                  <a:gd name="T57" fmla="*/ 8 h 31"/>
                  <a:gd name="T58" fmla="*/ 34 w 151"/>
                  <a:gd name="T59" fmla="*/ 8 h 31"/>
                  <a:gd name="T60" fmla="*/ 22 w 151"/>
                  <a:gd name="T61" fmla="*/ 6 h 31"/>
                  <a:gd name="T62" fmla="*/ 11 w 151"/>
                  <a:gd name="T63" fmla="*/ 4 h 31"/>
                  <a:gd name="T64" fmla="*/ 1 w 151"/>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31">
                    <a:moveTo>
                      <a:pt x="0" y="2"/>
                    </a:moveTo>
                    <a:lnTo>
                      <a:pt x="5" y="4"/>
                    </a:lnTo>
                    <a:lnTo>
                      <a:pt x="10" y="6"/>
                    </a:lnTo>
                    <a:lnTo>
                      <a:pt x="17" y="7"/>
                    </a:lnTo>
                    <a:lnTo>
                      <a:pt x="22" y="8"/>
                    </a:lnTo>
                    <a:lnTo>
                      <a:pt x="27" y="9"/>
                    </a:lnTo>
                    <a:lnTo>
                      <a:pt x="34" y="10"/>
                    </a:lnTo>
                    <a:lnTo>
                      <a:pt x="39" y="10"/>
                    </a:lnTo>
                    <a:lnTo>
                      <a:pt x="45" y="11"/>
                    </a:lnTo>
                    <a:lnTo>
                      <a:pt x="50" y="11"/>
                    </a:lnTo>
                    <a:lnTo>
                      <a:pt x="57" y="11"/>
                    </a:lnTo>
                    <a:lnTo>
                      <a:pt x="62" y="11"/>
                    </a:lnTo>
                    <a:lnTo>
                      <a:pt x="68" y="10"/>
                    </a:lnTo>
                    <a:lnTo>
                      <a:pt x="74" y="10"/>
                    </a:lnTo>
                    <a:lnTo>
                      <a:pt x="79" y="10"/>
                    </a:lnTo>
                    <a:lnTo>
                      <a:pt x="85" y="10"/>
                    </a:lnTo>
                    <a:lnTo>
                      <a:pt x="90" y="9"/>
                    </a:lnTo>
                    <a:lnTo>
                      <a:pt x="96" y="9"/>
                    </a:lnTo>
                    <a:lnTo>
                      <a:pt x="101" y="9"/>
                    </a:lnTo>
                    <a:lnTo>
                      <a:pt x="106" y="9"/>
                    </a:lnTo>
                    <a:lnTo>
                      <a:pt x="110" y="9"/>
                    </a:lnTo>
                    <a:lnTo>
                      <a:pt x="116" y="10"/>
                    </a:lnTo>
                    <a:lnTo>
                      <a:pt x="120" y="10"/>
                    </a:lnTo>
                    <a:lnTo>
                      <a:pt x="124" y="11"/>
                    </a:lnTo>
                    <a:lnTo>
                      <a:pt x="127" y="12"/>
                    </a:lnTo>
                    <a:lnTo>
                      <a:pt x="131" y="13"/>
                    </a:lnTo>
                    <a:lnTo>
                      <a:pt x="134" y="14"/>
                    </a:lnTo>
                    <a:lnTo>
                      <a:pt x="138" y="17"/>
                    </a:lnTo>
                    <a:lnTo>
                      <a:pt x="141" y="19"/>
                    </a:lnTo>
                    <a:lnTo>
                      <a:pt x="143" y="22"/>
                    </a:lnTo>
                    <a:lnTo>
                      <a:pt x="145" y="24"/>
                    </a:lnTo>
                    <a:lnTo>
                      <a:pt x="147" y="27"/>
                    </a:lnTo>
                    <a:lnTo>
                      <a:pt x="149" y="31"/>
                    </a:lnTo>
                    <a:lnTo>
                      <a:pt x="151" y="30"/>
                    </a:lnTo>
                    <a:lnTo>
                      <a:pt x="149" y="27"/>
                    </a:lnTo>
                    <a:lnTo>
                      <a:pt x="147" y="23"/>
                    </a:lnTo>
                    <a:lnTo>
                      <a:pt x="145" y="20"/>
                    </a:lnTo>
                    <a:lnTo>
                      <a:pt x="142" y="17"/>
                    </a:lnTo>
                    <a:lnTo>
                      <a:pt x="139" y="16"/>
                    </a:lnTo>
                    <a:lnTo>
                      <a:pt x="136" y="13"/>
                    </a:lnTo>
                    <a:lnTo>
                      <a:pt x="132" y="11"/>
                    </a:lnTo>
                    <a:lnTo>
                      <a:pt x="128" y="10"/>
                    </a:lnTo>
                    <a:lnTo>
                      <a:pt x="124" y="9"/>
                    </a:lnTo>
                    <a:lnTo>
                      <a:pt x="120" y="8"/>
                    </a:lnTo>
                    <a:lnTo>
                      <a:pt x="116" y="8"/>
                    </a:lnTo>
                    <a:lnTo>
                      <a:pt x="110" y="8"/>
                    </a:lnTo>
                    <a:lnTo>
                      <a:pt x="106" y="7"/>
                    </a:lnTo>
                    <a:lnTo>
                      <a:pt x="101" y="7"/>
                    </a:lnTo>
                    <a:lnTo>
                      <a:pt x="96" y="7"/>
                    </a:lnTo>
                    <a:lnTo>
                      <a:pt x="90" y="8"/>
                    </a:lnTo>
                    <a:lnTo>
                      <a:pt x="85" y="8"/>
                    </a:lnTo>
                    <a:lnTo>
                      <a:pt x="79" y="8"/>
                    </a:lnTo>
                    <a:lnTo>
                      <a:pt x="74" y="8"/>
                    </a:lnTo>
                    <a:lnTo>
                      <a:pt x="68" y="8"/>
                    </a:lnTo>
                    <a:lnTo>
                      <a:pt x="62" y="8"/>
                    </a:lnTo>
                    <a:lnTo>
                      <a:pt x="57" y="9"/>
                    </a:lnTo>
                    <a:lnTo>
                      <a:pt x="50" y="9"/>
                    </a:lnTo>
                    <a:lnTo>
                      <a:pt x="45" y="8"/>
                    </a:lnTo>
                    <a:lnTo>
                      <a:pt x="39" y="8"/>
                    </a:lnTo>
                    <a:lnTo>
                      <a:pt x="34" y="8"/>
                    </a:lnTo>
                    <a:lnTo>
                      <a:pt x="28" y="7"/>
                    </a:lnTo>
                    <a:lnTo>
                      <a:pt x="22" y="6"/>
                    </a:lnTo>
                    <a:lnTo>
                      <a:pt x="17" y="5"/>
                    </a:lnTo>
                    <a:lnTo>
                      <a:pt x="11" y="4"/>
                    </a:lnTo>
                    <a:lnTo>
                      <a:pt x="6" y="2"/>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2" name="Freeform 1270">
                <a:extLst>
                  <a:ext uri="{FF2B5EF4-FFF2-40B4-BE49-F238E27FC236}">
                    <a16:creationId xmlns:a16="http://schemas.microsoft.com/office/drawing/2014/main" id="{3F33801A-B0D8-D29E-F3E8-848EF96C04A3}"/>
                  </a:ext>
                </a:extLst>
              </p:cNvPr>
              <p:cNvSpPr>
                <a:spLocks/>
              </p:cNvSpPr>
              <p:nvPr/>
            </p:nvSpPr>
            <p:spPr bwMode="auto">
              <a:xfrm>
                <a:off x="3673" y="3799"/>
                <a:ext cx="1" cy="1"/>
              </a:xfrm>
              <a:custGeom>
                <a:avLst/>
                <a:gdLst>
                  <a:gd name="T0" fmla="*/ 2 w 2"/>
                  <a:gd name="T1" fmla="*/ 0 h 2"/>
                  <a:gd name="T2" fmla="*/ 1 w 2"/>
                  <a:gd name="T3" fmla="*/ 0 h 2"/>
                  <a:gd name="T4" fmla="*/ 1 w 2"/>
                  <a:gd name="T5" fmla="*/ 1 h 2"/>
                  <a:gd name="T6" fmla="*/ 0 w 2"/>
                  <a:gd name="T7" fmla="*/ 1 h 2"/>
                  <a:gd name="T8" fmla="*/ 1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1" y="0"/>
                    </a:lnTo>
                    <a:lnTo>
                      <a:pt x="1" y="1"/>
                    </a:lnTo>
                    <a:lnTo>
                      <a:pt x="0" y="1"/>
                    </a:lnTo>
                    <a:lnTo>
                      <a:pt x="1"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3" name="Freeform 1271">
                <a:extLst>
                  <a:ext uri="{FF2B5EF4-FFF2-40B4-BE49-F238E27FC236}">
                    <a16:creationId xmlns:a16="http://schemas.microsoft.com/office/drawing/2014/main" id="{86F5221D-5977-8EFF-DEB1-9D86C724D4B8}"/>
                  </a:ext>
                </a:extLst>
              </p:cNvPr>
              <p:cNvSpPr>
                <a:spLocks/>
              </p:cNvSpPr>
              <p:nvPr/>
            </p:nvSpPr>
            <p:spPr bwMode="auto">
              <a:xfrm>
                <a:off x="3705" y="3823"/>
                <a:ext cx="1" cy="1"/>
              </a:xfrm>
              <a:custGeom>
                <a:avLst/>
                <a:gdLst>
                  <a:gd name="T0" fmla="*/ 0 w 1"/>
                  <a:gd name="T1" fmla="*/ 2 h 2"/>
                  <a:gd name="T2" fmla="*/ 0 w 1"/>
                  <a:gd name="T3" fmla="*/ 2 h 2"/>
                  <a:gd name="T4" fmla="*/ 1 w 1"/>
                  <a:gd name="T5" fmla="*/ 1 h 2"/>
                  <a:gd name="T6" fmla="*/ 0 w 1"/>
                  <a:gd name="T7" fmla="*/ 1 h 2"/>
                  <a:gd name="T8" fmla="*/ 0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lnTo>
                      <a:pt x="0" y="2"/>
                    </a:lnTo>
                    <a:lnTo>
                      <a:pt x="1" y="1"/>
                    </a:lnTo>
                    <a:lnTo>
                      <a:pt x="0" y="1"/>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4" name="Freeform 1272">
                <a:extLst>
                  <a:ext uri="{FF2B5EF4-FFF2-40B4-BE49-F238E27FC236}">
                    <a16:creationId xmlns:a16="http://schemas.microsoft.com/office/drawing/2014/main" id="{631794C1-E9AC-67B5-42F7-FA6642681D46}"/>
                  </a:ext>
                </a:extLst>
              </p:cNvPr>
              <p:cNvSpPr>
                <a:spLocks/>
              </p:cNvSpPr>
              <p:nvPr/>
            </p:nvSpPr>
            <p:spPr bwMode="auto">
              <a:xfrm>
                <a:off x="3665" y="3809"/>
                <a:ext cx="40" cy="15"/>
              </a:xfrm>
              <a:custGeom>
                <a:avLst/>
                <a:gdLst>
                  <a:gd name="T0" fmla="*/ 0 w 120"/>
                  <a:gd name="T1" fmla="*/ 2 h 46"/>
                  <a:gd name="T2" fmla="*/ 6 w 120"/>
                  <a:gd name="T3" fmla="*/ 7 h 46"/>
                  <a:gd name="T4" fmla="*/ 12 w 120"/>
                  <a:gd name="T5" fmla="*/ 11 h 46"/>
                  <a:gd name="T6" fmla="*/ 20 w 120"/>
                  <a:gd name="T7" fmla="*/ 15 h 46"/>
                  <a:gd name="T8" fmla="*/ 27 w 120"/>
                  <a:gd name="T9" fmla="*/ 18 h 46"/>
                  <a:gd name="T10" fmla="*/ 33 w 120"/>
                  <a:gd name="T11" fmla="*/ 22 h 46"/>
                  <a:gd name="T12" fmla="*/ 41 w 120"/>
                  <a:gd name="T13" fmla="*/ 25 h 46"/>
                  <a:gd name="T14" fmla="*/ 48 w 120"/>
                  <a:gd name="T15" fmla="*/ 30 h 46"/>
                  <a:gd name="T16" fmla="*/ 55 w 120"/>
                  <a:gd name="T17" fmla="*/ 32 h 46"/>
                  <a:gd name="T18" fmla="*/ 63 w 120"/>
                  <a:gd name="T19" fmla="*/ 35 h 46"/>
                  <a:gd name="T20" fmla="*/ 71 w 120"/>
                  <a:gd name="T21" fmla="*/ 38 h 46"/>
                  <a:gd name="T22" fmla="*/ 79 w 120"/>
                  <a:gd name="T23" fmla="*/ 40 h 46"/>
                  <a:gd name="T24" fmla="*/ 86 w 120"/>
                  <a:gd name="T25" fmla="*/ 42 h 46"/>
                  <a:gd name="T26" fmla="*/ 94 w 120"/>
                  <a:gd name="T27" fmla="*/ 43 h 46"/>
                  <a:gd name="T28" fmla="*/ 103 w 120"/>
                  <a:gd name="T29" fmla="*/ 44 h 46"/>
                  <a:gd name="T30" fmla="*/ 111 w 120"/>
                  <a:gd name="T31" fmla="*/ 45 h 46"/>
                  <a:gd name="T32" fmla="*/ 120 w 120"/>
                  <a:gd name="T33" fmla="*/ 46 h 46"/>
                  <a:gd name="T34" fmla="*/ 120 w 120"/>
                  <a:gd name="T35" fmla="*/ 44 h 46"/>
                  <a:gd name="T36" fmla="*/ 111 w 120"/>
                  <a:gd name="T37" fmla="*/ 43 h 46"/>
                  <a:gd name="T38" fmla="*/ 103 w 120"/>
                  <a:gd name="T39" fmla="*/ 42 h 46"/>
                  <a:gd name="T40" fmla="*/ 94 w 120"/>
                  <a:gd name="T41" fmla="*/ 41 h 46"/>
                  <a:gd name="T42" fmla="*/ 87 w 120"/>
                  <a:gd name="T43" fmla="*/ 40 h 46"/>
                  <a:gd name="T44" fmla="*/ 79 w 120"/>
                  <a:gd name="T45" fmla="*/ 38 h 46"/>
                  <a:gd name="T46" fmla="*/ 71 w 120"/>
                  <a:gd name="T47" fmla="*/ 36 h 46"/>
                  <a:gd name="T48" fmla="*/ 64 w 120"/>
                  <a:gd name="T49" fmla="*/ 33 h 46"/>
                  <a:gd name="T50" fmla="*/ 56 w 120"/>
                  <a:gd name="T51" fmla="*/ 30 h 46"/>
                  <a:gd name="T52" fmla="*/ 49 w 120"/>
                  <a:gd name="T53" fmla="*/ 28 h 46"/>
                  <a:gd name="T54" fmla="*/ 42 w 120"/>
                  <a:gd name="T55" fmla="*/ 23 h 46"/>
                  <a:gd name="T56" fmla="*/ 34 w 120"/>
                  <a:gd name="T57" fmla="*/ 20 h 46"/>
                  <a:gd name="T58" fmla="*/ 27 w 120"/>
                  <a:gd name="T59" fmla="*/ 17 h 46"/>
                  <a:gd name="T60" fmla="*/ 21 w 120"/>
                  <a:gd name="T61" fmla="*/ 13 h 46"/>
                  <a:gd name="T62" fmla="*/ 14 w 120"/>
                  <a:gd name="T63" fmla="*/ 9 h 46"/>
                  <a:gd name="T64" fmla="*/ 8 w 120"/>
                  <a:gd name="T65" fmla="*/ 4 h 46"/>
                  <a:gd name="T66" fmla="*/ 2 w 120"/>
                  <a:gd name="T67" fmla="*/ 0 h 46"/>
                  <a:gd name="T68" fmla="*/ 0 w 120"/>
                  <a:gd name="T69"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46">
                    <a:moveTo>
                      <a:pt x="0" y="2"/>
                    </a:moveTo>
                    <a:lnTo>
                      <a:pt x="6" y="7"/>
                    </a:lnTo>
                    <a:lnTo>
                      <a:pt x="12" y="11"/>
                    </a:lnTo>
                    <a:lnTo>
                      <a:pt x="20" y="15"/>
                    </a:lnTo>
                    <a:lnTo>
                      <a:pt x="27" y="18"/>
                    </a:lnTo>
                    <a:lnTo>
                      <a:pt x="33" y="22"/>
                    </a:lnTo>
                    <a:lnTo>
                      <a:pt x="41" y="25"/>
                    </a:lnTo>
                    <a:lnTo>
                      <a:pt x="48" y="30"/>
                    </a:lnTo>
                    <a:lnTo>
                      <a:pt x="55" y="32"/>
                    </a:lnTo>
                    <a:lnTo>
                      <a:pt x="63" y="35"/>
                    </a:lnTo>
                    <a:lnTo>
                      <a:pt x="71" y="38"/>
                    </a:lnTo>
                    <a:lnTo>
                      <a:pt x="79" y="40"/>
                    </a:lnTo>
                    <a:lnTo>
                      <a:pt x="86" y="42"/>
                    </a:lnTo>
                    <a:lnTo>
                      <a:pt x="94" y="43"/>
                    </a:lnTo>
                    <a:lnTo>
                      <a:pt x="103" y="44"/>
                    </a:lnTo>
                    <a:lnTo>
                      <a:pt x="111" y="45"/>
                    </a:lnTo>
                    <a:lnTo>
                      <a:pt x="120" y="46"/>
                    </a:lnTo>
                    <a:lnTo>
                      <a:pt x="120" y="44"/>
                    </a:lnTo>
                    <a:lnTo>
                      <a:pt x="111" y="43"/>
                    </a:lnTo>
                    <a:lnTo>
                      <a:pt x="103" y="42"/>
                    </a:lnTo>
                    <a:lnTo>
                      <a:pt x="94" y="41"/>
                    </a:lnTo>
                    <a:lnTo>
                      <a:pt x="87" y="40"/>
                    </a:lnTo>
                    <a:lnTo>
                      <a:pt x="79" y="38"/>
                    </a:lnTo>
                    <a:lnTo>
                      <a:pt x="71" y="36"/>
                    </a:lnTo>
                    <a:lnTo>
                      <a:pt x="64" y="33"/>
                    </a:lnTo>
                    <a:lnTo>
                      <a:pt x="56" y="30"/>
                    </a:lnTo>
                    <a:lnTo>
                      <a:pt x="49" y="28"/>
                    </a:lnTo>
                    <a:lnTo>
                      <a:pt x="42" y="23"/>
                    </a:lnTo>
                    <a:lnTo>
                      <a:pt x="34" y="20"/>
                    </a:lnTo>
                    <a:lnTo>
                      <a:pt x="27" y="17"/>
                    </a:lnTo>
                    <a:lnTo>
                      <a:pt x="21" y="13"/>
                    </a:lnTo>
                    <a:lnTo>
                      <a:pt x="14" y="9"/>
                    </a:lnTo>
                    <a:lnTo>
                      <a:pt x="8" y="4"/>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5" name="Freeform 1273">
                <a:extLst>
                  <a:ext uri="{FF2B5EF4-FFF2-40B4-BE49-F238E27FC236}">
                    <a16:creationId xmlns:a16="http://schemas.microsoft.com/office/drawing/2014/main" id="{FEB2D0B5-4179-10A6-ED78-ADC12FCD25D4}"/>
                  </a:ext>
                </a:extLst>
              </p:cNvPr>
              <p:cNvSpPr>
                <a:spLocks/>
              </p:cNvSpPr>
              <p:nvPr/>
            </p:nvSpPr>
            <p:spPr bwMode="auto">
              <a:xfrm>
                <a:off x="3665" y="3809"/>
                <a:ext cx="1" cy="1"/>
              </a:xfrm>
              <a:custGeom>
                <a:avLst/>
                <a:gdLst>
                  <a:gd name="T0" fmla="*/ 2 w 2"/>
                  <a:gd name="T1" fmla="*/ 0 h 2"/>
                  <a:gd name="T2" fmla="*/ 1 w 2"/>
                  <a:gd name="T3" fmla="*/ 0 h 2"/>
                  <a:gd name="T4" fmla="*/ 1 w 2"/>
                  <a:gd name="T5" fmla="*/ 1 h 2"/>
                  <a:gd name="T6" fmla="*/ 0 w 2"/>
                  <a:gd name="T7" fmla="*/ 1 h 2"/>
                  <a:gd name="T8" fmla="*/ 1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1" y="0"/>
                    </a:lnTo>
                    <a:lnTo>
                      <a:pt x="1" y="1"/>
                    </a:lnTo>
                    <a:lnTo>
                      <a:pt x="0" y="1"/>
                    </a:lnTo>
                    <a:lnTo>
                      <a:pt x="1"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6" name="Freeform 1274">
                <a:extLst>
                  <a:ext uri="{FF2B5EF4-FFF2-40B4-BE49-F238E27FC236}">
                    <a16:creationId xmlns:a16="http://schemas.microsoft.com/office/drawing/2014/main" id="{D648E551-A7BE-1C0A-3224-C6D751BC9A50}"/>
                  </a:ext>
                </a:extLst>
              </p:cNvPr>
              <p:cNvSpPr>
                <a:spLocks/>
              </p:cNvSpPr>
              <p:nvPr/>
            </p:nvSpPr>
            <p:spPr bwMode="auto">
              <a:xfrm>
                <a:off x="3669" y="3830"/>
                <a:ext cx="1" cy="1"/>
              </a:xfrm>
              <a:custGeom>
                <a:avLst/>
                <a:gdLst>
                  <a:gd name="T0" fmla="*/ 0 w 2"/>
                  <a:gd name="T1" fmla="*/ 2 h 2"/>
                  <a:gd name="T2" fmla="*/ 1 w 2"/>
                  <a:gd name="T3" fmla="*/ 2 h 2"/>
                  <a:gd name="T4" fmla="*/ 2 w 2"/>
                  <a:gd name="T5" fmla="*/ 1 h 2"/>
                  <a:gd name="T6" fmla="*/ 2 w 2"/>
                  <a:gd name="T7" fmla="*/ 1 h 2"/>
                  <a:gd name="T8" fmla="*/ 1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1"/>
                    </a:lnTo>
                    <a:lnTo>
                      <a:pt x="2" y="1"/>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7" name="Freeform 1275">
                <a:extLst>
                  <a:ext uri="{FF2B5EF4-FFF2-40B4-BE49-F238E27FC236}">
                    <a16:creationId xmlns:a16="http://schemas.microsoft.com/office/drawing/2014/main" id="{E652A8B2-4618-D800-B6C0-4EAD41F61774}"/>
                  </a:ext>
                </a:extLst>
              </p:cNvPr>
              <p:cNvSpPr>
                <a:spLocks/>
              </p:cNvSpPr>
              <p:nvPr/>
            </p:nvSpPr>
            <p:spPr bwMode="auto">
              <a:xfrm>
                <a:off x="3657" y="3817"/>
                <a:ext cx="13" cy="15"/>
              </a:xfrm>
              <a:custGeom>
                <a:avLst/>
                <a:gdLst>
                  <a:gd name="T0" fmla="*/ 0 w 37"/>
                  <a:gd name="T1" fmla="*/ 1 h 45"/>
                  <a:gd name="T2" fmla="*/ 1 w 37"/>
                  <a:gd name="T3" fmla="*/ 5 h 45"/>
                  <a:gd name="T4" fmla="*/ 2 w 37"/>
                  <a:gd name="T5" fmla="*/ 9 h 45"/>
                  <a:gd name="T6" fmla="*/ 3 w 37"/>
                  <a:gd name="T7" fmla="*/ 12 h 45"/>
                  <a:gd name="T8" fmla="*/ 5 w 37"/>
                  <a:gd name="T9" fmla="*/ 15 h 45"/>
                  <a:gd name="T10" fmla="*/ 6 w 37"/>
                  <a:gd name="T11" fmla="*/ 18 h 45"/>
                  <a:gd name="T12" fmla="*/ 8 w 37"/>
                  <a:gd name="T13" fmla="*/ 21 h 45"/>
                  <a:gd name="T14" fmla="*/ 10 w 37"/>
                  <a:gd name="T15" fmla="*/ 24 h 45"/>
                  <a:gd name="T16" fmla="*/ 12 w 37"/>
                  <a:gd name="T17" fmla="*/ 27 h 45"/>
                  <a:gd name="T18" fmla="*/ 14 w 37"/>
                  <a:gd name="T19" fmla="*/ 29 h 45"/>
                  <a:gd name="T20" fmla="*/ 16 w 37"/>
                  <a:gd name="T21" fmla="*/ 32 h 45"/>
                  <a:gd name="T22" fmla="*/ 20 w 37"/>
                  <a:gd name="T23" fmla="*/ 34 h 45"/>
                  <a:gd name="T24" fmla="*/ 23 w 37"/>
                  <a:gd name="T25" fmla="*/ 36 h 45"/>
                  <a:gd name="T26" fmla="*/ 26 w 37"/>
                  <a:gd name="T27" fmla="*/ 38 h 45"/>
                  <a:gd name="T28" fmla="*/ 29 w 37"/>
                  <a:gd name="T29" fmla="*/ 40 h 45"/>
                  <a:gd name="T30" fmla="*/ 33 w 37"/>
                  <a:gd name="T31" fmla="*/ 42 h 45"/>
                  <a:gd name="T32" fmla="*/ 37 w 37"/>
                  <a:gd name="T33" fmla="*/ 45 h 45"/>
                  <a:gd name="T34" fmla="*/ 37 w 37"/>
                  <a:gd name="T35" fmla="*/ 42 h 45"/>
                  <a:gd name="T36" fmla="*/ 34 w 37"/>
                  <a:gd name="T37" fmla="*/ 40 h 45"/>
                  <a:gd name="T38" fmla="*/ 30 w 37"/>
                  <a:gd name="T39" fmla="*/ 38 h 45"/>
                  <a:gd name="T40" fmla="*/ 27 w 37"/>
                  <a:gd name="T41" fmla="*/ 36 h 45"/>
                  <a:gd name="T42" fmla="*/ 24 w 37"/>
                  <a:gd name="T43" fmla="*/ 34 h 45"/>
                  <a:gd name="T44" fmla="*/ 21 w 37"/>
                  <a:gd name="T45" fmla="*/ 32 h 45"/>
                  <a:gd name="T46" fmla="*/ 19 w 37"/>
                  <a:gd name="T47" fmla="*/ 30 h 45"/>
                  <a:gd name="T48" fmla="*/ 16 w 37"/>
                  <a:gd name="T49" fmla="*/ 28 h 45"/>
                  <a:gd name="T50" fmla="*/ 13 w 37"/>
                  <a:gd name="T51" fmla="*/ 25 h 45"/>
                  <a:gd name="T52" fmla="*/ 11 w 37"/>
                  <a:gd name="T53" fmla="*/ 22 h 45"/>
                  <a:gd name="T54" fmla="*/ 10 w 37"/>
                  <a:gd name="T55" fmla="*/ 19 h 45"/>
                  <a:gd name="T56" fmla="*/ 8 w 37"/>
                  <a:gd name="T57" fmla="*/ 17 h 45"/>
                  <a:gd name="T58" fmla="*/ 7 w 37"/>
                  <a:gd name="T59" fmla="*/ 14 h 45"/>
                  <a:gd name="T60" fmla="*/ 5 w 37"/>
                  <a:gd name="T61" fmla="*/ 11 h 45"/>
                  <a:gd name="T62" fmla="*/ 4 w 37"/>
                  <a:gd name="T63" fmla="*/ 8 h 45"/>
                  <a:gd name="T64" fmla="*/ 3 w 37"/>
                  <a:gd name="T65" fmla="*/ 4 h 45"/>
                  <a:gd name="T66" fmla="*/ 2 w 37"/>
                  <a:gd name="T67" fmla="*/ 0 h 45"/>
                  <a:gd name="T68" fmla="*/ 0 w 37"/>
                  <a:gd name="T69"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5">
                    <a:moveTo>
                      <a:pt x="0" y="1"/>
                    </a:moveTo>
                    <a:lnTo>
                      <a:pt x="1" y="5"/>
                    </a:lnTo>
                    <a:lnTo>
                      <a:pt x="2" y="9"/>
                    </a:lnTo>
                    <a:lnTo>
                      <a:pt x="3" y="12"/>
                    </a:lnTo>
                    <a:lnTo>
                      <a:pt x="5" y="15"/>
                    </a:lnTo>
                    <a:lnTo>
                      <a:pt x="6" y="18"/>
                    </a:lnTo>
                    <a:lnTo>
                      <a:pt x="8" y="21"/>
                    </a:lnTo>
                    <a:lnTo>
                      <a:pt x="10" y="24"/>
                    </a:lnTo>
                    <a:lnTo>
                      <a:pt x="12" y="27"/>
                    </a:lnTo>
                    <a:lnTo>
                      <a:pt x="14" y="29"/>
                    </a:lnTo>
                    <a:lnTo>
                      <a:pt x="16" y="32"/>
                    </a:lnTo>
                    <a:lnTo>
                      <a:pt x="20" y="34"/>
                    </a:lnTo>
                    <a:lnTo>
                      <a:pt x="23" y="36"/>
                    </a:lnTo>
                    <a:lnTo>
                      <a:pt x="26" y="38"/>
                    </a:lnTo>
                    <a:lnTo>
                      <a:pt x="29" y="40"/>
                    </a:lnTo>
                    <a:lnTo>
                      <a:pt x="33" y="42"/>
                    </a:lnTo>
                    <a:lnTo>
                      <a:pt x="37" y="45"/>
                    </a:lnTo>
                    <a:lnTo>
                      <a:pt x="37" y="42"/>
                    </a:lnTo>
                    <a:lnTo>
                      <a:pt x="34" y="40"/>
                    </a:lnTo>
                    <a:lnTo>
                      <a:pt x="30" y="38"/>
                    </a:lnTo>
                    <a:lnTo>
                      <a:pt x="27" y="36"/>
                    </a:lnTo>
                    <a:lnTo>
                      <a:pt x="24" y="34"/>
                    </a:lnTo>
                    <a:lnTo>
                      <a:pt x="21" y="32"/>
                    </a:lnTo>
                    <a:lnTo>
                      <a:pt x="19" y="30"/>
                    </a:lnTo>
                    <a:lnTo>
                      <a:pt x="16" y="28"/>
                    </a:lnTo>
                    <a:lnTo>
                      <a:pt x="13" y="25"/>
                    </a:lnTo>
                    <a:lnTo>
                      <a:pt x="11" y="22"/>
                    </a:lnTo>
                    <a:lnTo>
                      <a:pt x="10" y="19"/>
                    </a:lnTo>
                    <a:lnTo>
                      <a:pt x="8" y="17"/>
                    </a:lnTo>
                    <a:lnTo>
                      <a:pt x="7" y="14"/>
                    </a:lnTo>
                    <a:lnTo>
                      <a:pt x="5" y="11"/>
                    </a:lnTo>
                    <a:lnTo>
                      <a:pt x="4" y="8"/>
                    </a:lnTo>
                    <a:lnTo>
                      <a:pt x="3" y="4"/>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8" name="Freeform 1276">
                <a:extLst>
                  <a:ext uri="{FF2B5EF4-FFF2-40B4-BE49-F238E27FC236}">
                    <a16:creationId xmlns:a16="http://schemas.microsoft.com/office/drawing/2014/main" id="{88ED9E50-6308-2AF9-211D-028F03C92C24}"/>
                  </a:ext>
                </a:extLst>
              </p:cNvPr>
              <p:cNvSpPr>
                <a:spLocks/>
              </p:cNvSpPr>
              <p:nvPr/>
            </p:nvSpPr>
            <p:spPr bwMode="auto">
              <a:xfrm>
                <a:off x="3657" y="3817"/>
                <a:ext cx="1" cy="1"/>
              </a:xfrm>
              <a:custGeom>
                <a:avLst/>
                <a:gdLst>
                  <a:gd name="T0" fmla="*/ 2 w 2"/>
                  <a:gd name="T1" fmla="*/ 0 h 1"/>
                  <a:gd name="T2" fmla="*/ 2 w 2"/>
                  <a:gd name="T3" fmla="*/ 0 h 1"/>
                  <a:gd name="T4" fmla="*/ 1 w 2"/>
                  <a:gd name="T5" fmla="*/ 0 h 1"/>
                  <a:gd name="T6" fmla="*/ 0 w 2"/>
                  <a:gd name="T7" fmla="*/ 0 h 1"/>
                  <a:gd name="T8" fmla="*/ 0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1" y="0"/>
                    </a:lnTo>
                    <a:lnTo>
                      <a:pt x="0" y="0"/>
                    </a:lnTo>
                    <a:lnTo>
                      <a:pt x="0"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9" name="Freeform 1277">
                <a:extLst>
                  <a:ext uri="{FF2B5EF4-FFF2-40B4-BE49-F238E27FC236}">
                    <a16:creationId xmlns:a16="http://schemas.microsoft.com/office/drawing/2014/main" id="{174108C3-58B1-0109-DF73-DC3CD9A04955}"/>
                  </a:ext>
                </a:extLst>
              </p:cNvPr>
              <p:cNvSpPr>
                <a:spLocks/>
              </p:cNvSpPr>
              <p:nvPr/>
            </p:nvSpPr>
            <p:spPr bwMode="auto">
              <a:xfrm>
                <a:off x="3638" y="3834"/>
                <a:ext cx="1" cy="1"/>
              </a:xfrm>
              <a:custGeom>
                <a:avLst/>
                <a:gdLst>
                  <a:gd name="T0" fmla="*/ 0 w 2"/>
                  <a:gd name="T1" fmla="*/ 1 h 2"/>
                  <a:gd name="T2" fmla="*/ 1 w 2"/>
                  <a:gd name="T3" fmla="*/ 2 h 2"/>
                  <a:gd name="T4" fmla="*/ 1 w 2"/>
                  <a:gd name="T5" fmla="*/ 2 h 2"/>
                  <a:gd name="T6" fmla="*/ 2 w 2"/>
                  <a:gd name="T7" fmla="*/ 1 h 2"/>
                  <a:gd name="T8" fmla="*/ 2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1" y="2"/>
                    </a:lnTo>
                    <a:lnTo>
                      <a:pt x="1" y="2"/>
                    </a:lnTo>
                    <a:lnTo>
                      <a:pt x="2" y="1"/>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0" name="Freeform 1278">
                <a:extLst>
                  <a:ext uri="{FF2B5EF4-FFF2-40B4-BE49-F238E27FC236}">
                    <a16:creationId xmlns:a16="http://schemas.microsoft.com/office/drawing/2014/main" id="{FF88ED9B-C617-63E5-0DDF-7F240998E2AF}"/>
                  </a:ext>
                </a:extLst>
              </p:cNvPr>
              <p:cNvSpPr>
                <a:spLocks/>
              </p:cNvSpPr>
              <p:nvPr/>
            </p:nvSpPr>
            <p:spPr bwMode="auto">
              <a:xfrm>
                <a:off x="3636" y="3827"/>
                <a:ext cx="2" cy="7"/>
              </a:xfrm>
              <a:custGeom>
                <a:avLst/>
                <a:gdLst>
                  <a:gd name="T0" fmla="*/ 3 w 6"/>
                  <a:gd name="T1" fmla="*/ 0 h 23"/>
                  <a:gd name="T2" fmla="*/ 1 w 6"/>
                  <a:gd name="T3" fmla="*/ 4 h 23"/>
                  <a:gd name="T4" fmla="*/ 1 w 6"/>
                  <a:gd name="T5" fmla="*/ 7 h 23"/>
                  <a:gd name="T6" fmla="*/ 0 w 6"/>
                  <a:gd name="T7" fmla="*/ 10 h 23"/>
                  <a:gd name="T8" fmla="*/ 0 w 6"/>
                  <a:gd name="T9" fmla="*/ 13 h 23"/>
                  <a:gd name="T10" fmla="*/ 1 w 6"/>
                  <a:gd name="T11" fmla="*/ 16 h 23"/>
                  <a:gd name="T12" fmla="*/ 2 w 6"/>
                  <a:gd name="T13" fmla="*/ 19 h 23"/>
                  <a:gd name="T14" fmla="*/ 3 w 6"/>
                  <a:gd name="T15" fmla="*/ 21 h 23"/>
                  <a:gd name="T16" fmla="*/ 4 w 6"/>
                  <a:gd name="T17" fmla="*/ 23 h 23"/>
                  <a:gd name="T18" fmla="*/ 6 w 6"/>
                  <a:gd name="T19" fmla="*/ 22 h 23"/>
                  <a:gd name="T20" fmla="*/ 5 w 6"/>
                  <a:gd name="T21" fmla="*/ 20 h 23"/>
                  <a:gd name="T22" fmla="*/ 4 w 6"/>
                  <a:gd name="T23" fmla="*/ 18 h 23"/>
                  <a:gd name="T24" fmla="*/ 3 w 6"/>
                  <a:gd name="T25" fmla="*/ 16 h 23"/>
                  <a:gd name="T26" fmla="*/ 2 w 6"/>
                  <a:gd name="T27" fmla="*/ 12 h 23"/>
                  <a:gd name="T28" fmla="*/ 2 w 6"/>
                  <a:gd name="T29" fmla="*/ 10 h 23"/>
                  <a:gd name="T30" fmla="*/ 3 w 6"/>
                  <a:gd name="T31" fmla="*/ 7 h 23"/>
                  <a:gd name="T32" fmla="*/ 3 w 6"/>
                  <a:gd name="T33" fmla="*/ 5 h 23"/>
                  <a:gd name="T34" fmla="*/ 5 w 6"/>
                  <a:gd name="T35" fmla="*/ 1 h 23"/>
                  <a:gd name="T36" fmla="*/ 3 w 6"/>
                  <a:gd name="T3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3">
                    <a:moveTo>
                      <a:pt x="3" y="0"/>
                    </a:moveTo>
                    <a:lnTo>
                      <a:pt x="1" y="4"/>
                    </a:lnTo>
                    <a:lnTo>
                      <a:pt x="1" y="7"/>
                    </a:lnTo>
                    <a:lnTo>
                      <a:pt x="0" y="10"/>
                    </a:lnTo>
                    <a:lnTo>
                      <a:pt x="0" y="13"/>
                    </a:lnTo>
                    <a:lnTo>
                      <a:pt x="1" y="16"/>
                    </a:lnTo>
                    <a:lnTo>
                      <a:pt x="2" y="19"/>
                    </a:lnTo>
                    <a:lnTo>
                      <a:pt x="3" y="21"/>
                    </a:lnTo>
                    <a:lnTo>
                      <a:pt x="4" y="23"/>
                    </a:lnTo>
                    <a:lnTo>
                      <a:pt x="6" y="22"/>
                    </a:lnTo>
                    <a:lnTo>
                      <a:pt x="5" y="20"/>
                    </a:lnTo>
                    <a:lnTo>
                      <a:pt x="4" y="18"/>
                    </a:lnTo>
                    <a:lnTo>
                      <a:pt x="3" y="16"/>
                    </a:lnTo>
                    <a:lnTo>
                      <a:pt x="2" y="12"/>
                    </a:lnTo>
                    <a:lnTo>
                      <a:pt x="2" y="10"/>
                    </a:lnTo>
                    <a:lnTo>
                      <a:pt x="3" y="7"/>
                    </a:lnTo>
                    <a:lnTo>
                      <a:pt x="3" y="5"/>
                    </a:lnTo>
                    <a:lnTo>
                      <a:pt x="5"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1" name="Freeform 1279">
                <a:extLst>
                  <a:ext uri="{FF2B5EF4-FFF2-40B4-BE49-F238E27FC236}">
                    <a16:creationId xmlns:a16="http://schemas.microsoft.com/office/drawing/2014/main" id="{1ECFD566-2121-5A55-9B50-68BE7FE927A5}"/>
                  </a:ext>
                </a:extLst>
              </p:cNvPr>
              <p:cNvSpPr>
                <a:spLocks/>
              </p:cNvSpPr>
              <p:nvPr/>
            </p:nvSpPr>
            <p:spPr bwMode="auto">
              <a:xfrm>
                <a:off x="3637" y="3827"/>
                <a:ext cx="1" cy="1"/>
              </a:xfrm>
              <a:custGeom>
                <a:avLst/>
                <a:gdLst>
                  <a:gd name="T0" fmla="*/ 2 w 2"/>
                  <a:gd name="T1" fmla="*/ 1 h 1"/>
                  <a:gd name="T2" fmla="*/ 2 w 2"/>
                  <a:gd name="T3" fmla="*/ 0 h 1"/>
                  <a:gd name="T4" fmla="*/ 1 w 2"/>
                  <a:gd name="T5" fmla="*/ 0 h 1"/>
                  <a:gd name="T6" fmla="*/ 1 w 2"/>
                  <a:gd name="T7" fmla="*/ 0 h 1"/>
                  <a:gd name="T8" fmla="*/ 0 w 2"/>
                  <a:gd name="T9" fmla="*/ 0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lnTo>
                      <a:pt x="2" y="0"/>
                    </a:lnTo>
                    <a:lnTo>
                      <a:pt x="1" y="0"/>
                    </a:lnTo>
                    <a:lnTo>
                      <a:pt x="1" y="0"/>
                    </a:lnTo>
                    <a:lnTo>
                      <a:pt x="0" y="0"/>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2" name="Freeform 1280">
                <a:extLst>
                  <a:ext uri="{FF2B5EF4-FFF2-40B4-BE49-F238E27FC236}">
                    <a16:creationId xmlns:a16="http://schemas.microsoft.com/office/drawing/2014/main" id="{56CB71D4-9E91-4F01-CBA7-22555AF489FA}"/>
                  </a:ext>
                </a:extLst>
              </p:cNvPr>
              <p:cNvSpPr>
                <a:spLocks/>
              </p:cNvSpPr>
              <p:nvPr/>
            </p:nvSpPr>
            <p:spPr bwMode="auto">
              <a:xfrm>
                <a:off x="3608" y="3829"/>
                <a:ext cx="1" cy="1"/>
              </a:xfrm>
              <a:custGeom>
                <a:avLst/>
                <a:gdLst>
                  <a:gd name="T0" fmla="*/ 0 w 3"/>
                  <a:gd name="T1" fmla="*/ 2 h 2"/>
                  <a:gd name="T2" fmla="*/ 2 w 3"/>
                  <a:gd name="T3" fmla="*/ 2 h 2"/>
                  <a:gd name="T4" fmla="*/ 3 w 3"/>
                  <a:gd name="T5" fmla="*/ 1 h 2"/>
                  <a:gd name="T6" fmla="*/ 2 w 3"/>
                  <a:gd name="T7" fmla="*/ 1 h 2"/>
                  <a:gd name="T8" fmla="*/ 2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2" y="2"/>
                    </a:lnTo>
                    <a:lnTo>
                      <a:pt x="3" y="1"/>
                    </a:lnTo>
                    <a:lnTo>
                      <a:pt x="2" y="1"/>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3" name="Freeform 1281">
                <a:extLst>
                  <a:ext uri="{FF2B5EF4-FFF2-40B4-BE49-F238E27FC236}">
                    <a16:creationId xmlns:a16="http://schemas.microsoft.com/office/drawing/2014/main" id="{96641BEE-9FE4-7311-401B-5B356871CA55}"/>
                  </a:ext>
                </a:extLst>
              </p:cNvPr>
              <p:cNvSpPr>
                <a:spLocks/>
              </p:cNvSpPr>
              <p:nvPr/>
            </p:nvSpPr>
            <p:spPr bwMode="auto">
              <a:xfrm>
                <a:off x="3601" y="3822"/>
                <a:ext cx="8" cy="8"/>
              </a:xfrm>
              <a:custGeom>
                <a:avLst/>
                <a:gdLst>
                  <a:gd name="T0" fmla="*/ 0 w 23"/>
                  <a:gd name="T1" fmla="*/ 0 h 24"/>
                  <a:gd name="T2" fmla="*/ 0 w 23"/>
                  <a:gd name="T3" fmla="*/ 4 h 24"/>
                  <a:gd name="T4" fmla="*/ 2 w 23"/>
                  <a:gd name="T5" fmla="*/ 9 h 24"/>
                  <a:gd name="T6" fmla="*/ 4 w 23"/>
                  <a:gd name="T7" fmla="*/ 12 h 24"/>
                  <a:gd name="T8" fmla="*/ 6 w 23"/>
                  <a:gd name="T9" fmla="*/ 15 h 24"/>
                  <a:gd name="T10" fmla="*/ 9 w 23"/>
                  <a:gd name="T11" fmla="*/ 18 h 24"/>
                  <a:gd name="T12" fmla="*/ 12 w 23"/>
                  <a:gd name="T13" fmla="*/ 20 h 24"/>
                  <a:gd name="T14" fmla="*/ 16 w 23"/>
                  <a:gd name="T15" fmla="*/ 22 h 24"/>
                  <a:gd name="T16" fmla="*/ 21 w 23"/>
                  <a:gd name="T17" fmla="*/ 24 h 24"/>
                  <a:gd name="T18" fmla="*/ 23 w 23"/>
                  <a:gd name="T19" fmla="*/ 21 h 24"/>
                  <a:gd name="T20" fmla="*/ 17 w 23"/>
                  <a:gd name="T21" fmla="*/ 20 h 24"/>
                  <a:gd name="T22" fmla="*/ 13 w 23"/>
                  <a:gd name="T23" fmla="*/ 18 h 24"/>
                  <a:gd name="T24" fmla="*/ 10 w 23"/>
                  <a:gd name="T25" fmla="*/ 16 h 24"/>
                  <a:gd name="T26" fmla="*/ 8 w 23"/>
                  <a:gd name="T27" fmla="*/ 14 h 24"/>
                  <a:gd name="T28" fmla="*/ 5 w 23"/>
                  <a:gd name="T29" fmla="*/ 11 h 24"/>
                  <a:gd name="T30" fmla="*/ 4 w 23"/>
                  <a:gd name="T31" fmla="*/ 7 h 24"/>
                  <a:gd name="T32" fmla="*/ 3 w 23"/>
                  <a:gd name="T33" fmla="*/ 4 h 24"/>
                  <a:gd name="T34" fmla="*/ 3 w 23"/>
                  <a:gd name="T35" fmla="*/ 0 h 24"/>
                  <a:gd name="T36" fmla="*/ 0 w 23"/>
                  <a:gd name="T3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24">
                    <a:moveTo>
                      <a:pt x="0" y="0"/>
                    </a:moveTo>
                    <a:lnTo>
                      <a:pt x="0" y="4"/>
                    </a:lnTo>
                    <a:lnTo>
                      <a:pt x="2" y="9"/>
                    </a:lnTo>
                    <a:lnTo>
                      <a:pt x="4" y="12"/>
                    </a:lnTo>
                    <a:lnTo>
                      <a:pt x="6" y="15"/>
                    </a:lnTo>
                    <a:lnTo>
                      <a:pt x="9" y="18"/>
                    </a:lnTo>
                    <a:lnTo>
                      <a:pt x="12" y="20"/>
                    </a:lnTo>
                    <a:lnTo>
                      <a:pt x="16" y="22"/>
                    </a:lnTo>
                    <a:lnTo>
                      <a:pt x="21" y="24"/>
                    </a:lnTo>
                    <a:lnTo>
                      <a:pt x="23" y="21"/>
                    </a:lnTo>
                    <a:lnTo>
                      <a:pt x="17" y="20"/>
                    </a:lnTo>
                    <a:lnTo>
                      <a:pt x="13" y="18"/>
                    </a:lnTo>
                    <a:lnTo>
                      <a:pt x="10" y="16"/>
                    </a:lnTo>
                    <a:lnTo>
                      <a:pt x="8" y="14"/>
                    </a:lnTo>
                    <a:lnTo>
                      <a:pt x="5" y="11"/>
                    </a:lnTo>
                    <a:lnTo>
                      <a:pt x="4" y="7"/>
                    </a:lnTo>
                    <a:lnTo>
                      <a:pt x="3" y="4"/>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4" name="Freeform 1282">
                <a:extLst>
                  <a:ext uri="{FF2B5EF4-FFF2-40B4-BE49-F238E27FC236}">
                    <a16:creationId xmlns:a16="http://schemas.microsoft.com/office/drawing/2014/main" id="{C402DFD3-7010-EA49-016E-03678ACD9BE4}"/>
                  </a:ext>
                </a:extLst>
              </p:cNvPr>
              <p:cNvSpPr>
                <a:spLocks/>
              </p:cNvSpPr>
              <p:nvPr/>
            </p:nvSpPr>
            <p:spPr bwMode="auto">
              <a:xfrm>
                <a:off x="3601" y="3821"/>
                <a:ext cx="1" cy="1"/>
              </a:xfrm>
              <a:custGeom>
                <a:avLst/>
                <a:gdLst>
                  <a:gd name="T0" fmla="*/ 3 w 3"/>
                  <a:gd name="T1" fmla="*/ 3 w 3"/>
                  <a:gd name="T2" fmla="*/ 1 w 3"/>
                  <a:gd name="T3" fmla="*/ 1 w 3"/>
                  <a:gd name="T4" fmla="*/ 0 w 3"/>
                  <a:gd name="T5" fmla="*/ 3 w 3"/>
                </a:gdLst>
                <a:ahLst/>
                <a:cxnLst>
                  <a:cxn ang="0">
                    <a:pos x="T0" y="0"/>
                  </a:cxn>
                  <a:cxn ang="0">
                    <a:pos x="T1" y="0"/>
                  </a:cxn>
                  <a:cxn ang="0">
                    <a:pos x="T2" y="0"/>
                  </a:cxn>
                  <a:cxn ang="0">
                    <a:pos x="T3" y="0"/>
                  </a:cxn>
                  <a:cxn ang="0">
                    <a:pos x="T4" y="0"/>
                  </a:cxn>
                  <a:cxn ang="0">
                    <a:pos x="T5" y="0"/>
                  </a:cxn>
                </a:cxnLst>
                <a:rect l="0" t="0" r="r" b="b"/>
                <a:pathLst>
                  <a:path w="3">
                    <a:moveTo>
                      <a:pt x="3" y="0"/>
                    </a:moveTo>
                    <a:lnTo>
                      <a:pt x="3" y="0"/>
                    </a:lnTo>
                    <a:lnTo>
                      <a:pt x="1" y="0"/>
                    </a:lnTo>
                    <a:lnTo>
                      <a:pt x="1" y="0"/>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5" name="Freeform 1283">
                <a:extLst>
                  <a:ext uri="{FF2B5EF4-FFF2-40B4-BE49-F238E27FC236}">
                    <a16:creationId xmlns:a16="http://schemas.microsoft.com/office/drawing/2014/main" id="{9DD935B7-CFE2-D0E6-5489-24F475A51FBA}"/>
                  </a:ext>
                </a:extLst>
              </p:cNvPr>
              <p:cNvSpPr>
                <a:spLocks/>
              </p:cNvSpPr>
              <p:nvPr/>
            </p:nvSpPr>
            <p:spPr bwMode="auto">
              <a:xfrm>
                <a:off x="3567" y="3814"/>
                <a:ext cx="1" cy="1"/>
              </a:xfrm>
              <a:custGeom>
                <a:avLst/>
                <a:gdLst>
                  <a:gd name="T0" fmla="*/ 0 w 3"/>
                  <a:gd name="T1" fmla="*/ 1 h 2"/>
                  <a:gd name="T2" fmla="*/ 1 w 3"/>
                  <a:gd name="T3" fmla="*/ 2 h 2"/>
                  <a:gd name="T4" fmla="*/ 1 w 3"/>
                  <a:gd name="T5" fmla="*/ 2 h 2"/>
                  <a:gd name="T6" fmla="*/ 3 w 3"/>
                  <a:gd name="T7" fmla="*/ 1 h 2"/>
                  <a:gd name="T8" fmla="*/ 3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lnTo>
                      <a:pt x="1" y="2"/>
                    </a:lnTo>
                    <a:lnTo>
                      <a:pt x="1" y="2"/>
                    </a:lnTo>
                    <a:lnTo>
                      <a:pt x="3" y="1"/>
                    </a:lnTo>
                    <a:lnTo>
                      <a:pt x="3"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6" name="Freeform 1284">
                <a:extLst>
                  <a:ext uri="{FF2B5EF4-FFF2-40B4-BE49-F238E27FC236}">
                    <a16:creationId xmlns:a16="http://schemas.microsoft.com/office/drawing/2014/main" id="{54F9CAFE-69D0-85F7-F0AF-8E6DC53A00EE}"/>
                  </a:ext>
                </a:extLst>
              </p:cNvPr>
              <p:cNvSpPr>
                <a:spLocks/>
              </p:cNvSpPr>
              <p:nvPr/>
            </p:nvSpPr>
            <p:spPr bwMode="auto">
              <a:xfrm>
                <a:off x="3558" y="3793"/>
                <a:ext cx="9" cy="22"/>
              </a:xfrm>
              <a:custGeom>
                <a:avLst/>
                <a:gdLst>
                  <a:gd name="T0" fmla="*/ 2 w 29"/>
                  <a:gd name="T1" fmla="*/ 0 h 67"/>
                  <a:gd name="T2" fmla="*/ 1 w 29"/>
                  <a:gd name="T3" fmla="*/ 3 h 67"/>
                  <a:gd name="T4" fmla="*/ 0 w 29"/>
                  <a:gd name="T5" fmla="*/ 7 h 67"/>
                  <a:gd name="T6" fmla="*/ 0 w 29"/>
                  <a:gd name="T7" fmla="*/ 12 h 67"/>
                  <a:gd name="T8" fmla="*/ 0 w 29"/>
                  <a:gd name="T9" fmla="*/ 17 h 67"/>
                  <a:gd name="T10" fmla="*/ 1 w 29"/>
                  <a:gd name="T11" fmla="*/ 21 h 67"/>
                  <a:gd name="T12" fmla="*/ 2 w 29"/>
                  <a:gd name="T13" fmla="*/ 26 h 67"/>
                  <a:gd name="T14" fmla="*/ 4 w 29"/>
                  <a:gd name="T15" fmla="*/ 30 h 67"/>
                  <a:gd name="T16" fmla="*/ 5 w 29"/>
                  <a:gd name="T17" fmla="*/ 35 h 67"/>
                  <a:gd name="T18" fmla="*/ 8 w 29"/>
                  <a:gd name="T19" fmla="*/ 40 h 67"/>
                  <a:gd name="T20" fmla="*/ 11 w 29"/>
                  <a:gd name="T21" fmla="*/ 44 h 67"/>
                  <a:gd name="T22" fmla="*/ 14 w 29"/>
                  <a:gd name="T23" fmla="*/ 48 h 67"/>
                  <a:gd name="T24" fmla="*/ 16 w 29"/>
                  <a:gd name="T25" fmla="*/ 52 h 67"/>
                  <a:gd name="T26" fmla="*/ 19 w 29"/>
                  <a:gd name="T27" fmla="*/ 57 h 67"/>
                  <a:gd name="T28" fmla="*/ 22 w 29"/>
                  <a:gd name="T29" fmla="*/ 61 h 67"/>
                  <a:gd name="T30" fmla="*/ 25 w 29"/>
                  <a:gd name="T31" fmla="*/ 64 h 67"/>
                  <a:gd name="T32" fmla="*/ 28 w 29"/>
                  <a:gd name="T33" fmla="*/ 67 h 67"/>
                  <a:gd name="T34" fmla="*/ 29 w 29"/>
                  <a:gd name="T35" fmla="*/ 66 h 67"/>
                  <a:gd name="T36" fmla="*/ 27 w 29"/>
                  <a:gd name="T37" fmla="*/ 63 h 67"/>
                  <a:gd name="T38" fmla="*/ 24 w 29"/>
                  <a:gd name="T39" fmla="*/ 59 h 67"/>
                  <a:gd name="T40" fmla="*/ 21 w 29"/>
                  <a:gd name="T41" fmla="*/ 56 h 67"/>
                  <a:gd name="T42" fmla="*/ 18 w 29"/>
                  <a:gd name="T43" fmla="*/ 51 h 67"/>
                  <a:gd name="T44" fmla="*/ 15 w 29"/>
                  <a:gd name="T45" fmla="*/ 47 h 67"/>
                  <a:gd name="T46" fmla="*/ 13 w 29"/>
                  <a:gd name="T47" fmla="*/ 43 h 67"/>
                  <a:gd name="T48" fmla="*/ 9 w 29"/>
                  <a:gd name="T49" fmla="*/ 39 h 67"/>
                  <a:gd name="T50" fmla="*/ 8 w 29"/>
                  <a:gd name="T51" fmla="*/ 33 h 67"/>
                  <a:gd name="T52" fmla="*/ 6 w 29"/>
                  <a:gd name="T53" fmla="*/ 29 h 67"/>
                  <a:gd name="T54" fmla="*/ 4 w 29"/>
                  <a:gd name="T55" fmla="*/ 25 h 67"/>
                  <a:gd name="T56" fmla="*/ 3 w 29"/>
                  <a:gd name="T57" fmla="*/ 21 h 67"/>
                  <a:gd name="T58" fmla="*/ 2 w 29"/>
                  <a:gd name="T59" fmla="*/ 16 h 67"/>
                  <a:gd name="T60" fmla="*/ 2 w 29"/>
                  <a:gd name="T61" fmla="*/ 12 h 67"/>
                  <a:gd name="T62" fmla="*/ 2 w 29"/>
                  <a:gd name="T63" fmla="*/ 8 h 67"/>
                  <a:gd name="T64" fmla="*/ 3 w 29"/>
                  <a:gd name="T65" fmla="*/ 4 h 67"/>
                  <a:gd name="T66" fmla="*/ 4 w 29"/>
                  <a:gd name="T67" fmla="*/ 1 h 67"/>
                  <a:gd name="T68" fmla="*/ 2 w 29"/>
                  <a:gd name="T6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67">
                    <a:moveTo>
                      <a:pt x="2" y="0"/>
                    </a:moveTo>
                    <a:lnTo>
                      <a:pt x="1" y="3"/>
                    </a:lnTo>
                    <a:lnTo>
                      <a:pt x="0" y="7"/>
                    </a:lnTo>
                    <a:lnTo>
                      <a:pt x="0" y="12"/>
                    </a:lnTo>
                    <a:lnTo>
                      <a:pt x="0" y="17"/>
                    </a:lnTo>
                    <a:lnTo>
                      <a:pt x="1" y="21"/>
                    </a:lnTo>
                    <a:lnTo>
                      <a:pt x="2" y="26"/>
                    </a:lnTo>
                    <a:lnTo>
                      <a:pt x="4" y="30"/>
                    </a:lnTo>
                    <a:lnTo>
                      <a:pt x="5" y="35"/>
                    </a:lnTo>
                    <a:lnTo>
                      <a:pt x="8" y="40"/>
                    </a:lnTo>
                    <a:lnTo>
                      <a:pt x="11" y="44"/>
                    </a:lnTo>
                    <a:lnTo>
                      <a:pt x="14" y="48"/>
                    </a:lnTo>
                    <a:lnTo>
                      <a:pt x="16" y="52"/>
                    </a:lnTo>
                    <a:lnTo>
                      <a:pt x="19" y="57"/>
                    </a:lnTo>
                    <a:lnTo>
                      <a:pt x="22" y="61"/>
                    </a:lnTo>
                    <a:lnTo>
                      <a:pt x="25" y="64"/>
                    </a:lnTo>
                    <a:lnTo>
                      <a:pt x="28" y="67"/>
                    </a:lnTo>
                    <a:lnTo>
                      <a:pt x="29" y="66"/>
                    </a:lnTo>
                    <a:lnTo>
                      <a:pt x="27" y="63"/>
                    </a:lnTo>
                    <a:lnTo>
                      <a:pt x="24" y="59"/>
                    </a:lnTo>
                    <a:lnTo>
                      <a:pt x="21" y="56"/>
                    </a:lnTo>
                    <a:lnTo>
                      <a:pt x="18" y="51"/>
                    </a:lnTo>
                    <a:lnTo>
                      <a:pt x="15" y="47"/>
                    </a:lnTo>
                    <a:lnTo>
                      <a:pt x="13" y="43"/>
                    </a:lnTo>
                    <a:lnTo>
                      <a:pt x="9" y="39"/>
                    </a:lnTo>
                    <a:lnTo>
                      <a:pt x="8" y="33"/>
                    </a:lnTo>
                    <a:lnTo>
                      <a:pt x="6" y="29"/>
                    </a:lnTo>
                    <a:lnTo>
                      <a:pt x="4" y="25"/>
                    </a:lnTo>
                    <a:lnTo>
                      <a:pt x="3" y="21"/>
                    </a:lnTo>
                    <a:lnTo>
                      <a:pt x="2" y="16"/>
                    </a:lnTo>
                    <a:lnTo>
                      <a:pt x="2" y="12"/>
                    </a:lnTo>
                    <a:lnTo>
                      <a:pt x="2" y="8"/>
                    </a:lnTo>
                    <a:lnTo>
                      <a:pt x="3" y="4"/>
                    </a:lnTo>
                    <a:lnTo>
                      <a:pt x="4"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7" name="Freeform 1285">
                <a:extLst>
                  <a:ext uri="{FF2B5EF4-FFF2-40B4-BE49-F238E27FC236}">
                    <a16:creationId xmlns:a16="http://schemas.microsoft.com/office/drawing/2014/main" id="{942A8EB0-A75B-C5D8-5BF9-24E8418B5086}"/>
                  </a:ext>
                </a:extLst>
              </p:cNvPr>
              <p:cNvSpPr>
                <a:spLocks/>
              </p:cNvSpPr>
              <p:nvPr/>
            </p:nvSpPr>
            <p:spPr bwMode="auto">
              <a:xfrm>
                <a:off x="3558" y="3792"/>
                <a:ext cx="1" cy="1"/>
              </a:xfrm>
              <a:custGeom>
                <a:avLst/>
                <a:gdLst>
                  <a:gd name="T0" fmla="*/ 2 w 2"/>
                  <a:gd name="T1" fmla="*/ 2 h 2"/>
                  <a:gd name="T2" fmla="*/ 2 w 2"/>
                  <a:gd name="T3" fmla="*/ 1 h 2"/>
                  <a:gd name="T4" fmla="*/ 1 w 2"/>
                  <a:gd name="T5" fmla="*/ 0 h 2"/>
                  <a:gd name="T6" fmla="*/ 1 w 2"/>
                  <a:gd name="T7" fmla="*/ 0 h 2"/>
                  <a:gd name="T8" fmla="*/ 0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1" y="0"/>
                    </a:lnTo>
                    <a:lnTo>
                      <a:pt x="1" y="0"/>
                    </a:lnTo>
                    <a:lnTo>
                      <a:pt x="0" y="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8" name="Freeform 1286">
                <a:extLst>
                  <a:ext uri="{FF2B5EF4-FFF2-40B4-BE49-F238E27FC236}">
                    <a16:creationId xmlns:a16="http://schemas.microsoft.com/office/drawing/2014/main" id="{5384BA48-92F2-3089-5011-959D05B95FED}"/>
                  </a:ext>
                </a:extLst>
              </p:cNvPr>
              <p:cNvSpPr>
                <a:spLocks/>
              </p:cNvSpPr>
              <p:nvPr/>
            </p:nvSpPr>
            <p:spPr bwMode="auto">
              <a:xfrm>
                <a:off x="3548" y="3808"/>
                <a:ext cx="1" cy="1"/>
              </a:xfrm>
              <a:custGeom>
                <a:avLst/>
                <a:gdLst>
                  <a:gd name="T0" fmla="*/ 0 w 2"/>
                  <a:gd name="T1" fmla="*/ 1 h 2"/>
                  <a:gd name="T2" fmla="*/ 1 w 2"/>
                  <a:gd name="T3" fmla="*/ 2 h 2"/>
                  <a:gd name="T4" fmla="*/ 1 w 2"/>
                  <a:gd name="T5" fmla="*/ 2 h 2"/>
                  <a:gd name="T6" fmla="*/ 2 w 2"/>
                  <a:gd name="T7" fmla="*/ 1 h 2"/>
                  <a:gd name="T8" fmla="*/ 2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1" y="2"/>
                    </a:lnTo>
                    <a:lnTo>
                      <a:pt x="1" y="2"/>
                    </a:lnTo>
                    <a:lnTo>
                      <a:pt x="2" y="1"/>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9" name="Freeform 1287">
                <a:extLst>
                  <a:ext uri="{FF2B5EF4-FFF2-40B4-BE49-F238E27FC236}">
                    <a16:creationId xmlns:a16="http://schemas.microsoft.com/office/drawing/2014/main" id="{916198D8-BB8B-C3CD-F7BE-B3F9AC5B8F67}"/>
                  </a:ext>
                </a:extLst>
              </p:cNvPr>
              <p:cNvSpPr>
                <a:spLocks/>
              </p:cNvSpPr>
              <p:nvPr/>
            </p:nvSpPr>
            <p:spPr bwMode="auto">
              <a:xfrm>
                <a:off x="3545" y="3796"/>
                <a:ext cx="4" cy="13"/>
              </a:xfrm>
              <a:custGeom>
                <a:avLst/>
                <a:gdLst>
                  <a:gd name="T0" fmla="*/ 6 w 11"/>
                  <a:gd name="T1" fmla="*/ 0 h 40"/>
                  <a:gd name="T2" fmla="*/ 4 w 11"/>
                  <a:gd name="T3" fmla="*/ 3 h 40"/>
                  <a:gd name="T4" fmla="*/ 3 w 11"/>
                  <a:gd name="T5" fmla="*/ 7 h 40"/>
                  <a:gd name="T6" fmla="*/ 2 w 11"/>
                  <a:gd name="T7" fmla="*/ 10 h 40"/>
                  <a:gd name="T8" fmla="*/ 1 w 11"/>
                  <a:gd name="T9" fmla="*/ 12 h 40"/>
                  <a:gd name="T10" fmla="*/ 1 w 11"/>
                  <a:gd name="T11" fmla="*/ 14 h 40"/>
                  <a:gd name="T12" fmla="*/ 0 w 11"/>
                  <a:gd name="T13" fmla="*/ 17 h 40"/>
                  <a:gd name="T14" fmla="*/ 0 w 11"/>
                  <a:gd name="T15" fmla="*/ 19 h 40"/>
                  <a:gd name="T16" fmla="*/ 0 w 11"/>
                  <a:gd name="T17" fmla="*/ 21 h 40"/>
                  <a:gd name="T18" fmla="*/ 1 w 11"/>
                  <a:gd name="T19" fmla="*/ 23 h 40"/>
                  <a:gd name="T20" fmla="*/ 1 w 11"/>
                  <a:gd name="T21" fmla="*/ 26 h 40"/>
                  <a:gd name="T22" fmla="*/ 2 w 11"/>
                  <a:gd name="T23" fmla="*/ 28 h 40"/>
                  <a:gd name="T24" fmla="*/ 3 w 11"/>
                  <a:gd name="T25" fmla="*/ 30 h 40"/>
                  <a:gd name="T26" fmla="*/ 4 w 11"/>
                  <a:gd name="T27" fmla="*/ 33 h 40"/>
                  <a:gd name="T28" fmla="*/ 5 w 11"/>
                  <a:gd name="T29" fmla="*/ 35 h 40"/>
                  <a:gd name="T30" fmla="*/ 8 w 11"/>
                  <a:gd name="T31" fmla="*/ 37 h 40"/>
                  <a:gd name="T32" fmla="*/ 9 w 11"/>
                  <a:gd name="T33" fmla="*/ 40 h 40"/>
                  <a:gd name="T34" fmla="*/ 11 w 11"/>
                  <a:gd name="T35" fmla="*/ 39 h 40"/>
                  <a:gd name="T36" fmla="*/ 9 w 11"/>
                  <a:gd name="T37" fmla="*/ 36 h 40"/>
                  <a:gd name="T38" fmla="*/ 8 w 11"/>
                  <a:gd name="T39" fmla="*/ 34 h 40"/>
                  <a:gd name="T40" fmla="*/ 6 w 11"/>
                  <a:gd name="T41" fmla="*/ 32 h 40"/>
                  <a:gd name="T42" fmla="*/ 4 w 11"/>
                  <a:gd name="T43" fmla="*/ 30 h 40"/>
                  <a:gd name="T44" fmla="*/ 4 w 11"/>
                  <a:gd name="T45" fmla="*/ 28 h 40"/>
                  <a:gd name="T46" fmla="*/ 3 w 11"/>
                  <a:gd name="T47" fmla="*/ 26 h 40"/>
                  <a:gd name="T48" fmla="*/ 2 w 11"/>
                  <a:gd name="T49" fmla="*/ 23 h 40"/>
                  <a:gd name="T50" fmla="*/ 2 w 11"/>
                  <a:gd name="T51" fmla="*/ 21 h 40"/>
                  <a:gd name="T52" fmla="*/ 2 w 11"/>
                  <a:gd name="T53" fmla="*/ 19 h 40"/>
                  <a:gd name="T54" fmla="*/ 2 w 11"/>
                  <a:gd name="T55" fmla="*/ 17 h 40"/>
                  <a:gd name="T56" fmla="*/ 2 w 11"/>
                  <a:gd name="T57" fmla="*/ 15 h 40"/>
                  <a:gd name="T58" fmla="*/ 3 w 11"/>
                  <a:gd name="T59" fmla="*/ 13 h 40"/>
                  <a:gd name="T60" fmla="*/ 4 w 11"/>
                  <a:gd name="T61" fmla="*/ 10 h 40"/>
                  <a:gd name="T62" fmla="*/ 5 w 11"/>
                  <a:gd name="T63" fmla="*/ 8 h 40"/>
                  <a:gd name="T64" fmla="*/ 6 w 11"/>
                  <a:gd name="T65" fmla="*/ 5 h 40"/>
                  <a:gd name="T66" fmla="*/ 8 w 11"/>
                  <a:gd name="T67" fmla="*/ 1 h 40"/>
                  <a:gd name="T68" fmla="*/ 6 w 11"/>
                  <a:gd name="T6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40">
                    <a:moveTo>
                      <a:pt x="6" y="0"/>
                    </a:moveTo>
                    <a:lnTo>
                      <a:pt x="4" y="3"/>
                    </a:lnTo>
                    <a:lnTo>
                      <a:pt x="3" y="7"/>
                    </a:lnTo>
                    <a:lnTo>
                      <a:pt x="2" y="10"/>
                    </a:lnTo>
                    <a:lnTo>
                      <a:pt x="1" y="12"/>
                    </a:lnTo>
                    <a:lnTo>
                      <a:pt x="1" y="14"/>
                    </a:lnTo>
                    <a:lnTo>
                      <a:pt x="0" y="17"/>
                    </a:lnTo>
                    <a:lnTo>
                      <a:pt x="0" y="19"/>
                    </a:lnTo>
                    <a:lnTo>
                      <a:pt x="0" y="21"/>
                    </a:lnTo>
                    <a:lnTo>
                      <a:pt x="1" y="23"/>
                    </a:lnTo>
                    <a:lnTo>
                      <a:pt x="1" y="26"/>
                    </a:lnTo>
                    <a:lnTo>
                      <a:pt x="2" y="28"/>
                    </a:lnTo>
                    <a:lnTo>
                      <a:pt x="3" y="30"/>
                    </a:lnTo>
                    <a:lnTo>
                      <a:pt x="4" y="33"/>
                    </a:lnTo>
                    <a:lnTo>
                      <a:pt x="5" y="35"/>
                    </a:lnTo>
                    <a:lnTo>
                      <a:pt x="8" y="37"/>
                    </a:lnTo>
                    <a:lnTo>
                      <a:pt x="9" y="40"/>
                    </a:lnTo>
                    <a:lnTo>
                      <a:pt x="11" y="39"/>
                    </a:lnTo>
                    <a:lnTo>
                      <a:pt x="9" y="36"/>
                    </a:lnTo>
                    <a:lnTo>
                      <a:pt x="8" y="34"/>
                    </a:lnTo>
                    <a:lnTo>
                      <a:pt x="6" y="32"/>
                    </a:lnTo>
                    <a:lnTo>
                      <a:pt x="4" y="30"/>
                    </a:lnTo>
                    <a:lnTo>
                      <a:pt x="4" y="28"/>
                    </a:lnTo>
                    <a:lnTo>
                      <a:pt x="3" y="26"/>
                    </a:lnTo>
                    <a:lnTo>
                      <a:pt x="2" y="23"/>
                    </a:lnTo>
                    <a:lnTo>
                      <a:pt x="2" y="21"/>
                    </a:lnTo>
                    <a:lnTo>
                      <a:pt x="2" y="19"/>
                    </a:lnTo>
                    <a:lnTo>
                      <a:pt x="2" y="17"/>
                    </a:lnTo>
                    <a:lnTo>
                      <a:pt x="2" y="15"/>
                    </a:lnTo>
                    <a:lnTo>
                      <a:pt x="3" y="13"/>
                    </a:lnTo>
                    <a:lnTo>
                      <a:pt x="4" y="10"/>
                    </a:lnTo>
                    <a:lnTo>
                      <a:pt x="5" y="8"/>
                    </a:lnTo>
                    <a:lnTo>
                      <a:pt x="6" y="5"/>
                    </a:lnTo>
                    <a:lnTo>
                      <a:pt x="8" y="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0" name="Freeform 1288">
                <a:extLst>
                  <a:ext uri="{FF2B5EF4-FFF2-40B4-BE49-F238E27FC236}">
                    <a16:creationId xmlns:a16="http://schemas.microsoft.com/office/drawing/2014/main" id="{2E86D997-7946-02C2-F2F8-2B01FB2F646A}"/>
                  </a:ext>
                </a:extLst>
              </p:cNvPr>
              <p:cNvSpPr>
                <a:spLocks/>
              </p:cNvSpPr>
              <p:nvPr/>
            </p:nvSpPr>
            <p:spPr bwMode="auto">
              <a:xfrm>
                <a:off x="3547" y="3796"/>
                <a:ext cx="1" cy="1"/>
              </a:xfrm>
              <a:custGeom>
                <a:avLst/>
                <a:gdLst>
                  <a:gd name="T0" fmla="*/ 3 w 3"/>
                  <a:gd name="T1" fmla="*/ 1 h 1"/>
                  <a:gd name="T2" fmla="*/ 3 w 3"/>
                  <a:gd name="T3" fmla="*/ 0 h 1"/>
                  <a:gd name="T4" fmla="*/ 2 w 3"/>
                  <a:gd name="T5" fmla="*/ 0 h 1"/>
                  <a:gd name="T6" fmla="*/ 2 w 3"/>
                  <a:gd name="T7" fmla="*/ 0 h 1"/>
                  <a:gd name="T8" fmla="*/ 0 w 3"/>
                  <a:gd name="T9" fmla="*/ 0 h 1"/>
                  <a:gd name="T10" fmla="*/ 3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3" y="1"/>
                    </a:moveTo>
                    <a:lnTo>
                      <a:pt x="3" y="0"/>
                    </a:lnTo>
                    <a:lnTo>
                      <a:pt x="2" y="0"/>
                    </a:lnTo>
                    <a:lnTo>
                      <a:pt x="2" y="0"/>
                    </a:lnTo>
                    <a:lnTo>
                      <a:pt x="0" y="0"/>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1" name="Freeform 1289">
                <a:extLst>
                  <a:ext uri="{FF2B5EF4-FFF2-40B4-BE49-F238E27FC236}">
                    <a16:creationId xmlns:a16="http://schemas.microsoft.com/office/drawing/2014/main" id="{160ECDE9-C13E-E99A-7BEA-327B265B69A3}"/>
                  </a:ext>
                </a:extLst>
              </p:cNvPr>
              <p:cNvSpPr>
                <a:spLocks/>
              </p:cNvSpPr>
              <p:nvPr/>
            </p:nvSpPr>
            <p:spPr bwMode="auto">
              <a:xfrm>
                <a:off x="3532" y="3801"/>
                <a:ext cx="1" cy="1"/>
              </a:xfrm>
              <a:custGeom>
                <a:avLst/>
                <a:gdLst>
                  <a:gd name="T0" fmla="*/ 0 w 2"/>
                  <a:gd name="T1" fmla="*/ 0 h 1"/>
                  <a:gd name="T2" fmla="*/ 1 w 2"/>
                  <a:gd name="T3" fmla="*/ 1 h 1"/>
                  <a:gd name="T4" fmla="*/ 1 w 2"/>
                  <a:gd name="T5" fmla="*/ 1 h 1"/>
                  <a:gd name="T6" fmla="*/ 2 w 2"/>
                  <a:gd name="T7" fmla="*/ 0 h 1"/>
                  <a:gd name="T8" fmla="*/ 2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1" y="1"/>
                    </a:lnTo>
                    <a:lnTo>
                      <a:pt x="1" y="1"/>
                    </a:lnTo>
                    <a:lnTo>
                      <a:pt x="2"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2" name="Freeform 1290">
                <a:extLst>
                  <a:ext uri="{FF2B5EF4-FFF2-40B4-BE49-F238E27FC236}">
                    <a16:creationId xmlns:a16="http://schemas.microsoft.com/office/drawing/2014/main" id="{C9B4F3D4-2806-1A54-C150-CDDA20E17E45}"/>
                  </a:ext>
                </a:extLst>
              </p:cNvPr>
              <p:cNvSpPr>
                <a:spLocks/>
              </p:cNvSpPr>
              <p:nvPr/>
            </p:nvSpPr>
            <p:spPr bwMode="auto">
              <a:xfrm>
                <a:off x="3531" y="3795"/>
                <a:ext cx="2" cy="6"/>
              </a:xfrm>
              <a:custGeom>
                <a:avLst/>
                <a:gdLst>
                  <a:gd name="T0" fmla="*/ 5 w 6"/>
                  <a:gd name="T1" fmla="*/ 0 h 19"/>
                  <a:gd name="T2" fmla="*/ 3 w 6"/>
                  <a:gd name="T3" fmla="*/ 2 h 19"/>
                  <a:gd name="T4" fmla="*/ 1 w 6"/>
                  <a:gd name="T5" fmla="*/ 5 h 19"/>
                  <a:gd name="T6" fmla="*/ 0 w 6"/>
                  <a:gd name="T7" fmla="*/ 8 h 19"/>
                  <a:gd name="T8" fmla="*/ 0 w 6"/>
                  <a:gd name="T9" fmla="*/ 10 h 19"/>
                  <a:gd name="T10" fmla="*/ 0 w 6"/>
                  <a:gd name="T11" fmla="*/ 13 h 19"/>
                  <a:gd name="T12" fmla="*/ 1 w 6"/>
                  <a:gd name="T13" fmla="*/ 15 h 19"/>
                  <a:gd name="T14" fmla="*/ 1 w 6"/>
                  <a:gd name="T15" fmla="*/ 17 h 19"/>
                  <a:gd name="T16" fmla="*/ 3 w 6"/>
                  <a:gd name="T17" fmla="*/ 19 h 19"/>
                  <a:gd name="T18" fmla="*/ 4 w 6"/>
                  <a:gd name="T19" fmla="*/ 18 h 19"/>
                  <a:gd name="T20" fmla="*/ 3 w 6"/>
                  <a:gd name="T21" fmla="*/ 16 h 19"/>
                  <a:gd name="T22" fmla="*/ 3 w 6"/>
                  <a:gd name="T23" fmla="*/ 14 h 19"/>
                  <a:gd name="T24" fmla="*/ 2 w 6"/>
                  <a:gd name="T25" fmla="*/ 12 h 19"/>
                  <a:gd name="T26" fmla="*/ 2 w 6"/>
                  <a:gd name="T27" fmla="*/ 10 h 19"/>
                  <a:gd name="T28" fmla="*/ 2 w 6"/>
                  <a:gd name="T29" fmla="*/ 9 h 19"/>
                  <a:gd name="T30" fmla="*/ 3 w 6"/>
                  <a:gd name="T31" fmla="*/ 7 h 19"/>
                  <a:gd name="T32" fmla="*/ 4 w 6"/>
                  <a:gd name="T33" fmla="*/ 4 h 19"/>
                  <a:gd name="T34" fmla="*/ 6 w 6"/>
                  <a:gd name="T35" fmla="*/ 1 h 19"/>
                  <a:gd name="T36" fmla="*/ 5 w 6"/>
                  <a:gd name="T3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9">
                    <a:moveTo>
                      <a:pt x="5" y="0"/>
                    </a:moveTo>
                    <a:lnTo>
                      <a:pt x="3" y="2"/>
                    </a:lnTo>
                    <a:lnTo>
                      <a:pt x="1" y="5"/>
                    </a:lnTo>
                    <a:lnTo>
                      <a:pt x="0" y="8"/>
                    </a:lnTo>
                    <a:lnTo>
                      <a:pt x="0" y="10"/>
                    </a:lnTo>
                    <a:lnTo>
                      <a:pt x="0" y="13"/>
                    </a:lnTo>
                    <a:lnTo>
                      <a:pt x="1" y="15"/>
                    </a:lnTo>
                    <a:lnTo>
                      <a:pt x="1" y="17"/>
                    </a:lnTo>
                    <a:lnTo>
                      <a:pt x="3" y="19"/>
                    </a:lnTo>
                    <a:lnTo>
                      <a:pt x="4" y="18"/>
                    </a:lnTo>
                    <a:lnTo>
                      <a:pt x="3" y="16"/>
                    </a:lnTo>
                    <a:lnTo>
                      <a:pt x="3" y="14"/>
                    </a:lnTo>
                    <a:lnTo>
                      <a:pt x="2" y="12"/>
                    </a:lnTo>
                    <a:lnTo>
                      <a:pt x="2" y="10"/>
                    </a:lnTo>
                    <a:lnTo>
                      <a:pt x="2" y="9"/>
                    </a:lnTo>
                    <a:lnTo>
                      <a:pt x="3" y="7"/>
                    </a:lnTo>
                    <a:lnTo>
                      <a:pt x="4" y="4"/>
                    </a:lnTo>
                    <a:lnTo>
                      <a:pt x="6" y="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3" name="Freeform 1291">
                <a:extLst>
                  <a:ext uri="{FF2B5EF4-FFF2-40B4-BE49-F238E27FC236}">
                    <a16:creationId xmlns:a16="http://schemas.microsoft.com/office/drawing/2014/main" id="{8C7C0246-0A0A-E885-B84A-DF96EC7856C4}"/>
                  </a:ext>
                </a:extLst>
              </p:cNvPr>
              <p:cNvSpPr>
                <a:spLocks/>
              </p:cNvSpPr>
              <p:nvPr/>
            </p:nvSpPr>
            <p:spPr bwMode="auto">
              <a:xfrm>
                <a:off x="3533" y="3795"/>
                <a:ext cx="1" cy="1"/>
              </a:xfrm>
              <a:custGeom>
                <a:avLst/>
                <a:gdLst>
                  <a:gd name="T0" fmla="*/ 2 w 2"/>
                  <a:gd name="T1" fmla="*/ 2 h 2"/>
                  <a:gd name="T2" fmla="*/ 2 w 2"/>
                  <a:gd name="T3" fmla="*/ 1 h 2"/>
                  <a:gd name="T4" fmla="*/ 2 w 2"/>
                  <a:gd name="T5" fmla="*/ 0 h 2"/>
                  <a:gd name="T6" fmla="*/ 1 w 2"/>
                  <a:gd name="T7" fmla="*/ 0 h 2"/>
                  <a:gd name="T8" fmla="*/ 0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2" y="0"/>
                    </a:lnTo>
                    <a:lnTo>
                      <a:pt x="1" y="0"/>
                    </a:lnTo>
                    <a:lnTo>
                      <a:pt x="0" y="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4" name="Freeform 1292">
                <a:extLst>
                  <a:ext uri="{FF2B5EF4-FFF2-40B4-BE49-F238E27FC236}">
                    <a16:creationId xmlns:a16="http://schemas.microsoft.com/office/drawing/2014/main" id="{19F31DF4-E93B-AD7D-3DDB-11BF7A9416A6}"/>
                  </a:ext>
                </a:extLst>
              </p:cNvPr>
              <p:cNvSpPr>
                <a:spLocks/>
              </p:cNvSpPr>
              <p:nvPr/>
            </p:nvSpPr>
            <p:spPr bwMode="auto">
              <a:xfrm>
                <a:off x="3523" y="3794"/>
                <a:ext cx="1" cy="1"/>
              </a:xfrm>
              <a:custGeom>
                <a:avLst/>
                <a:gdLst>
                  <a:gd name="T0" fmla="*/ 0 w 2"/>
                  <a:gd name="T1" fmla="*/ 1 h 2"/>
                  <a:gd name="T2" fmla="*/ 1 w 2"/>
                  <a:gd name="T3" fmla="*/ 2 h 2"/>
                  <a:gd name="T4" fmla="*/ 1 w 2"/>
                  <a:gd name="T5" fmla="*/ 1 h 2"/>
                  <a:gd name="T6" fmla="*/ 2 w 2"/>
                  <a:gd name="T7" fmla="*/ 1 h 2"/>
                  <a:gd name="T8" fmla="*/ 2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1" y="2"/>
                    </a:lnTo>
                    <a:lnTo>
                      <a:pt x="1" y="1"/>
                    </a:lnTo>
                    <a:lnTo>
                      <a:pt x="2" y="1"/>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5" name="Freeform 1293">
                <a:extLst>
                  <a:ext uri="{FF2B5EF4-FFF2-40B4-BE49-F238E27FC236}">
                    <a16:creationId xmlns:a16="http://schemas.microsoft.com/office/drawing/2014/main" id="{BFDE71B7-1C0D-CA18-DB71-5473FA4372FB}"/>
                  </a:ext>
                </a:extLst>
              </p:cNvPr>
              <p:cNvSpPr>
                <a:spLocks/>
              </p:cNvSpPr>
              <p:nvPr/>
            </p:nvSpPr>
            <p:spPr bwMode="auto">
              <a:xfrm>
                <a:off x="3523" y="3791"/>
                <a:ext cx="1" cy="3"/>
              </a:xfrm>
              <a:custGeom>
                <a:avLst/>
                <a:gdLst>
                  <a:gd name="T0" fmla="*/ 4 w 4"/>
                  <a:gd name="T1" fmla="*/ 0 h 8"/>
                  <a:gd name="T2" fmla="*/ 3 w 4"/>
                  <a:gd name="T3" fmla="*/ 0 h 8"/>
                  <a:gd name="T4" fmla="*/ 2 w 4"/>
                  <a:gd name="T5" fmla="*/ 1 h 8"/>
                  <a:gd name="T6" fmla="*/ 1 w 4"/>
                  <a:gd name="T7" fmla="*/ 2 h 8"/>
                  <a:gd name="T8" fmla="*/ 0 w 4"/>
                  <a:gd name="T9" fmla="*/ 3 h 8"/>
                  <a:gd name="T10" fmla="*/ 0 w 4"/>
                  <a:gd name="T11" fmla="*/ 4 h 8"/>
                  <a:gd name="T12" fmla="*/ 0 w 4"/>
                  <a:gd name="T13" fmla="*/ 5 h 8"/>
                  <a:gd name="T14" fmla="*/ 0 w 4"/>
                  <a:gd name="T15" fmla="*/ 7 h 8"/>
                  <a:gd name="T16" fmla="*/ 0 w 4"/>
                  <a:gd name="T17" fmla="*/ 8 h 8"/>
                  <a:gd name="T18" fmla="*/ 2 w 4"/>
                  <a:gd name="T19" fmla="*/ 7 h 8"/>
                  <a:gd name="T20" fmla="*/ 2 w 4"/>
                  <a:gd name="T21" fmla="*/ 6 h 8"/>
                  <a:gd name="T22" fmla="*/ 2 w 4"/>
                  <a:gd name="T23" fmla="*/ 5 h 8"/>
                  <a:gd name="T24" fmla="*/ 2 w 4"/>
                  <a:gd name="T25" fmla="*/ 4 h 8"/>
                  <a:gd name="T26" fmla="*/ 2 w 4"/>
                  <a:gd name="T27" fmla="*/ 3 h 8"/>
                  <a:gd name="T28" fmla="*/ 2 w 4"/>
                  <a:gd name="T29" fmla="*/ 3 h 8"/>
                  <a:gd name="T30" fmla="*/ 3 w 4"/>
                  <a:gd name="T31" fmla="*/ 3 h 8"/>
                  <a:gd name="T32" fmla="*/ 3 w 4"/>
                  <a:gd name="T33" fmla="*/ 2 h 8"/>
                  <a:gd name="T34" fmla="*/ 3 w 4"/>
                  <a:gd name="T35" fmla="*/ 3 h 8"/>
                  <a:gd name="T36" fmla="*/ 4 w 4"/>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8">
                    <a:moveTo>
                      <a:pt x="4" y="0"/>
                    </a:moveTo>
                    <a:lnTo>
                      <a:pt x="3" y="0"/>
                    </a:lnTo>
                    <a:lnTo>
                      <a:pt x="2" y="1"/>
                    </a:lnTo>
                    <a:lnTo>
                      <a:pt x="1" y="2"/>
                    </a:lnTo>
                    <a:lnTo>
                      <a:pt x="0" y="3"/>
                    </a:lnTo>
                    <a:lnTo>
                      <a:pt x="0" y="4"/>
                    </a:lnTo>
                    <a:lnTo>
                      <a:pt x="0" y="5"/>
                    </a:lnTo>
                    <a:lnTo>
                      <a:pt x="0" y="7"/>
                    </a:lnTo>
                    <a:lnTo>
                      <a:pt x="0" y="8"/>
                    </a:lnTo>
                    <a:lnTo>
                      <a:pt x="2" y="7"/>
                    </a:lnTo>
                    <a:lnTo>
                      <a:pt x="2" y="6"/>
                    </a:lnTo>
                    <a:lnTo>
                      <a:pt x="2" y="5"/>
                    </a:lnTo>
                    <a:lnTo>
                      <a:pt x="2" y="4"/>
                    </a:lnTo>
                    <a:lnTo>
                      <a:pt x="2" y="3"/>
                    </a:lnTo>
                    <a:lnTo>
                      <a:pt x="2" y="3"/>
                    </a:lnTo>
                    <a:lnTo>
                      <a:pt x="3" y="3"/>
                    </a:lnTo>
                    <a:lnTo>
                      <a:pt x="3" y="2"/>
                    </a:lnTo>
                    <a:lnTo>
                      <a:pt x="3"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6" name="Freeform 1294">
                <a:extLst>
                  <a:ext uri="{FF2B5EF4-FFF2-40B4-BE49-F238E27FC236}">
                    <a16:creationId xmlns:a16="http://schemas.microsoft.com/office/drawing/2014/main" id="{C5F5E3D1-CC3E-9ABB-05B0-D0AB622AE487}"/>
                  </a:ext>
                </a:extLst>
              </p:cNvPr>
              <p:cNvSpPr>
                <a:spLocks/>
              </p:cNvSpPr>
              <p:nvPr/>
            </p:nvSpPr>
            <p:spPr bwMode="auto">
              <a:xfrm>
                <a:off x="3524" y="3792"/>
                <a:ext cx="1" cy="1"/>
              </a:xfrm>
              <a:custGeom>
                <a:avLst/>
                <a:gdLst>
                  <a:gd name="T0" fmla="*/ 0 w 2"/>
                  <a:gd name="T1" fmla="*/ 2 h 2"/>
                  <a:gd name="T2" fmla="*/ 1 w 2"/>
                  <a:gd name="T3" fmla="*/ 2 h 2"/>
                  <a:gd name="T4" fmla="*/ 2 w 2"/>
                  <a:gd name="T5" fmla="*/ 1 h 2"/>
                  <a:gd name="T6" fmla="*/ 2 w 2"/>
                  <a:gd name="T7" fmla="*/ 1 h 2"/>
                  <a:gd name="T8" fmla="*/ 1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1"/>
                    </a:lnTo>
                    <a:lnTo>
                      <a:pt x="2" y="1"/>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7" name="Freeform 1295">
                <a:extLst>
                  <a:ext uri="{FF2B5EF4-FFF2-40B4-BE49-F238E27FC236}">
                    <a16:creationId xmlns:a16="http://schemas.microsoft.com/office/drawing/2014/main" id="{F0C0424C-0639-976B-E3F8-8FBB06084A10}"/>
                  </a:ext>
                </a:extLst>
              </p:cNvPr>
              <p:cNvSpPr>
                <a:spLocks/>
              </p:cNvSpPr>
              <p:nvPr/>
            </p:nvSpPr>
            <p:spPr bwMode="auto">
              <a:xfrm>
                <a:off x="3528" y="3520"/>
                <a:ext cx="1" cy="1"/>
              </a:xfrm>
              <a:custGeom>
                <a:avLst/>
                <a:gdLst>
                  <a:gd name="T0" fmla="*/ 0 w 1"/>
                  <a:gd name="T1" fmla="*/ 2 h 2"/>
                  <a:gd name="T2" fmla="*/ 0 w 1"/>
                  <a:gd name="T3" fmla="*/ 2 h 2"/>
                  <a:gd name="T4" fmla="*/ 1 w 1"/>
                  <a:gd name="T5" fmla="*/ 1 h 2"/>
                  <a:gd name="T6" fmla="*/ 0 w 1"/>
                  <a:gd name="T7" fmla="*/ 1 h 2"/>
                  <a:gd name="T8" fmla="*/ 0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lnTo>
                      <a:pt x="0" y="2"/>
                    </a:lnTo>
                    <a:lnTo>
                      <a:pt x="1" y="1"/>
                    </a:lnTo>
                    <a:lnTo>
                      <a:pt x="0" y="1"/>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8" name="Freeform 1296">
                <a:extLst>
                  <a:ext uri="{FF2B5EF4-FFF2-40B4-BE49-F238E27FC236}">
                    <a16:creationId xmlns:a16="http://schemas.microsoft.com/office/drawing/2014/main" id="{50950858-29E3-519F-D38E-7483CAA05E9D}"/>
                  </a:ext>
                </a:extLst>
              </p:cNvPr>
              <p:cNvSpPr>
                <a:spLocks/>
              </p:cNvSpPr>
              <p:nvPr/>
            </p:nvSpPr>
            <p:spPr bwMode="auto">
              <a:xfrm>
                <a:off x="3494" y="3519"/>
                <a:ext cx="34" cy="28"/>
              </a:xfrm>
              <a:custGeom>
                <a:avLst/>
                <a:gdLst>
                  <a:gd name="T0" fmla="*/ 1 w 103"/>
                  <a:gd name="T1" fmla="*/ 82 h 82"/>
                  <a:gd name="T2" fmla="*/ 2 w 103"/>
                  <a:gd name="T3" fmla="*/ 81 h 82"/>
                  <a:gd name="T4" fmla="*/ 3 w 103"/>
                  <a:gd name="T5" fmla="*/ 66 h 82"/>
                  <a:gd name="T6" fmla="*/ 6 w 103"/>
                  <a:gd name="T7" fmla="*/ 53 h 82"/>
                  <a:gd name="T8" fmla="*/ 10 w 103"/>
                  <a:gd name="T9" fmla="*/ 42 h 82"/>
                  <a:gd name="T10" fmla="*/ 17 w 103"/>
                  <a:gd name="T11" fmla="*/ 33 h 82"/>
                  <a:gd name="T12" fmla="*/ 25 w 103"/>
                  <a:gd name="T13" fmla="*/ 26 h 82"/>
                  <a:gd name="T14" fmla="*/ 33 w 103"/>
                  <a:gd name="T15" fmla="*/ 19 h 82"/>
                  <a:gd name="T16" fmla="*/ 43 w 103"/>
                  <a:gd name="T17" fmla="*/ 13 h 82"/>
                  <a:gd name="T18" fmla="*/ 52 w 103"/>
                  <a:gd name="T19" fmla="*/ 10 h 82"/>
                  <a:gd name="T20" fmla="*/ 62 w 103"/>
                  <a:gd name="T21" fmla="*/ 7 h 82"/>
                  <a:gd name="T22" fmla="*/ 71 w 103"/>
                  <a:gd name="T23" fmla="*/ 5 h 82"/>
                  <a:gd name="T24" fmla="*/ 80 w 103"/>
                  <a:gd name="T25" fmla="*/ 3 h 82"/>
                  <a:gd name="T26" fmla="*/ 87 w 103"/>
                  <a:gd name="T27" fmla="*/ 3 h 82"/>
                  <a:gd name="T28" fmla="*/ 94 w 103"/>
                  <a:gd name="T29" fmla="*/ 2 h 82"/>
                  <a:gd name="T30" fmla="*/ 98 w 103"/>
                  <a:gd name="T31" fmla="*/ 2 h 82"/>
                  <a:gd name="T32" fmla="*/ 102 w 103"/>
                  <a:gd name="T33" fmla="*/ 2 h 82"/>
                  <a:gd name="T34" fmla="*/ 103 w 103"/>
                  <a:gd name="T35" fmla="*/ 2 h 82"/>
                  <a:gd name="T36" fmla="*/ 103 w 103"/>
                  <a:gd name="T37" fmla="*/ 0 h 82"/>
                  <a:gd name="T38" fmla="*/ 102 w 103"/>
                  <a:gd name="T39" fmla="*/ 0 h 82"/>
                  <a:gd name="T40" fmla="*/ 98 w 103"/>
                  <a:gd name="T41" fmla="*/ 0 h 82"/>
                  <a:gd name="T42" fmla="*/ 94 w 103"/>
                  <a:gd name="T43" fmla="*/ 0 h 82"/>
                  <a:gd name="T44" fmla="*/ 87 w 103"/>
                  <a:gd name="T45" fmla="*/ 1 h 82"/>
                  <a:gd name="T46" fmla="*/ 80 w 103"/>
                  <a:gd name="T47" fmla="*/ 1 h 82"/>
                  <a:gd name="T48" fmla="*/ 70 w 103"/>
                  <a:gd name="T49" fmla="*/ 3 h 82"/>
                  <a:gd name="T50" fmla="*/ 61 w 103"/>
                  <a:gd name="T51" fmla="*/ 5 h 82"/>
                  <a:gd name="T52" fmla="*/ 51 w 103"/>
                  <a:gd name="T53" fmla="*/ 8 h 82"/>
                  <a:gd name="T54" fmla="*/ 42 w 103"/>
                  <a:gd name="T55" fmla="*/ 12 h 82"/>
                  <a:gd name="T56" fmla="*/ 32 w 103"/>
                  <a:gd name="T57" fmla="*/ 18 h 82"/>
                  <a:gd name="T58" fmla="*/ 24 w 103"/>
                  <a:gd name="T59" fmla="*/ 24 h 82"/>
                  <a:gd name="T60" fmla="*/ 15 w 103"/>
                  <a:gd name="T61" fmla="*/ 32 h 82"/>
                  <a:gd name="T62" fmla="*/ 9 w 103"/>
                  <a:gd name="T63" fmla="*/ 42 h 82"/>
                  <a:gd name="T64" fmla="*/ 4 w 103"/>
                  <a:gd name="T65" fmla="*/ 52 h 82"/>
                  <a:gd name="T66" fmla="*/ 1 w 103"/>
                  <a:gd name="T67" fmla="*/ 66 h 82"/>
                  <a:gd name="T68" fmla="*/ 0 w 103"/>
                  <a:gd name="T69" fmla="*/ 81 h 82"/>
                  <a:gd name="T70" fmla="*/ 1 w 103"/>
                  <a:gd name="T71" fmla="*/ 80 h 82"/>
                  <a:gd name="T72" fmla="*/ 0 w 103"/>
                  <a:gd name="T73" fmla="*/ 81 h 82"/>
                  <a:gd name="T74" fmla="*/ 0 w 103"/>
                  <a:gd name="T75" fmla="*/ 82 h 82"/>
                  <a:gd name="T76" fmla="*/ 1 w 103"/>
                  <a:gd name="T77" fmla="*/ 82 h 82"/>
                  <a:gd name="T78" fmla="*/ 1 w 103"/>
                  <a:gd name="T79" fmla="*/ 82 h 82"/>
                  <a:gd name="T80" fmla="*/ 2 w 103"/>
                  <a:gd name="T81" fmla="*/ 81 h 82"/>
                  <a:gd name="T82" fmla="*/ 1 w 103"/>
                  <a:gd name="T8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 h="82">
                    <a:moveTo>
                      <a:pt x="1" y="82"/>
                    </a:moveTo>
                    <a:lnTo>
                      <a:pt x="2" y="81"/>
                    </a:lnTo>
                    <a:lnTo>
                      <a:pt x="3" y="66"/>
                    </a:lnTo>
                    <a:lnTo>
                      <a:pt x="6" y="53"/>
                    </a:lnTo>
                    <a:lnTo>
                      <a:pt x="10" y="42"/>
                    </a:lnTo>
                    <a:lnTo>
                      <a:pt x="17" y="33"/>
                    </a:lnTo>
                    <a:lnTo>
                      <a:pt x="25" y="26"/>
                    </a:lnTo>
                    <a:lnTo>
                      <a:pt x="33" y="19"/>
                    </a:lnTo>
                    <a:lnTo>
                      <a:pt x="43" y="13"/>
                    </a:lnTo>
                    <a:lnTo>
                      <a:pt x="52" y="10"/>
                    </a:lnTo>
                    <a:lnTo>
                      <a:pt x="62" y="7"/>
                    </a:lnTo>
                    <a:lnTo>
                      <a:pt x="71" y="5"/>
                    </a:lnTo>
                    <a:lnTo>
                      <a:pt x="80" y="3"/>
                    </a:lnTo>
                    <a:lnTo>
                      <a:pt x="87" y="3"/>
                    </a:lnTo>
                    <a:lnTo>
                      <a:pt x="94" y="2"/>
                    </a:lnTo>
                    <a:lnTo>
                      <a:pt x="98" y="2"/>
                    </a:lnTo>
                    <a:lnTo>
                      <a:pt x="102" y="2"/>
                    </a:lnTo>
                    <a:lnTo>
                      <a:pt x="103" y="2"/>
                    </a:lnTo>
                    <a:lnTo>
                      <a:pt x="103" y="0"/>
                    </a:lnTo>
                    <a:lnTo>
                      <a:pt x="102" y="0"/>
                    </a:lnTo>
                    <a:lnTo>
                      <a:pt x="98" y="0"/>
                    </a:lnTo>
                    <a:lnTo>
                      <a:pt x="94" y="0"/>
                    </a:lnTo>
                    <a:lnTo>
                      <a:pt x="87" y="1"/>
                    </a:lnTo>
                    <a:lnTo>
                      <a:pt x="80" y="1"/>
                    </a:lnTo>
                    <a:lnTo>
                      <a:pt x="70" y="3"/>
                    </a:lnTo>
                    <a:lnTo>
                      <a:pt x="61" y="5"/>
                    </a:lnTo>
                    <a:lnTo>
                      <a:pt x="51" y="8"/>
                    </a:lnTo>
                    <a:lnTo>
                      <a:pt x="42" y="12"/>
                    </a:lnTo>
                    <a:lnTo>
                      <a:pt x="32" y="18"/>
                    </a:lnTo>
                    <a:lnTo>
                      <a:pt x="24" y="24"/>
                    </a:lnTo>
                    <a:lnTo>
                      <a:pt x="15" y="32"/>
                    </a:lnTo>
                    <a:lnTo>
                      <a:pt x="9" y="42"/>
                    </a:lnTo>
                    <a:lnTo>
                      <a:pt x="4" y="52"/>
                    </a:lnTo>
                    <a:lnTo>
                      <a:pt x="1" y="66"/>
                    </a:lnTo>
                    <a:lnTo>
                      <a:pt x="0" y="81"/>
                    </a:lnTo>
                    <a:lnTo>
                      <a:pt x="1" y="80"/>
                    </a:lnTo>
                    <a:lnTo>
                      <a:pt x="0" y="81"/>
                    </a:lnTo>
                    <a:lnTo>
                      <a:pt x="0" y="82"/>
                    </a:lnTo>
                    <a:lnTo>
                      <a:pt x="1" y="82"/>
                    </a:lnTo>
                    <a:lnTo>
                      <a:pt x="1" y="82"/>
                    </a:lnTo>
                    <a:lnTo>
                      <a:pt x="2" y="81"/>
                    </a:lnTo>
                    <a:lnTo>
                      <a:pt x="1"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9" name="Freeform 1297">
                <a:extLst>
                  <a:ext uri="{FF2B5EF4-FFF2-40B4-BE49-F238E27FC236}">
                    <a16:creationId xmlns:a16="http://schemas.microsoft.com/office/drawing/2014/main" id="{79134A65-36EF-C039-4F3B-CD6AD77B72F6}"/>
                  </a:ext>
                </a:extLst>
              </p:cNvPr>
              <p:cNvSpPr>
                <a:spLocks/>
              </p:cNvSpPr>
              <p:nvPr/>
            </p:nvSpPr>
            <p:spPr bwMode="auto">
              <a:xfrm>
                <a:off x="3448" y="3546"/>
                <a:ext cx="46" cy="36"/>
              </a:xfrm>
              <a:custGeom>
                <a:avLst/>
                <a:gdLst>
                  <a:gd name="T0" fmla="*/ 1 w 139"/>
                  <a:gd name="T1" fmla="*/ 109 h 109"/>
                  <a:gd name="T2" fmla="*/ 2 w 139"/>
                  <a:gd name="T3" fmla="*/ 108 h 109"/>
                  <a:gd name="T4" fmla="*/ 4 w 139"/>
                  <a:gd name="T5" fmla="*/ 97 h 109"/>
                  <a:gd name="T6" fmla="*/ 7 w 139"/>
                  <a:gd name="T7" fmla="*/ 87 h 109"/>
                  <a:gd name="T8" fmla="*/ 12 w 139"/>
                  <a:gd name="T9" fmla="*/ 76 h 109"/>
                  <a:gd name="T10" fmla="*/ 19 w 139"/>
                  <a:gd name="T11" fmla="*/ 66 h 109"/>
                  <a:gd name="T12" fmla="*/ 26 w 139"/>
                  <a:gd name="T13" fmla="*/ 56 h 109"/>
                  <a:gd name="T14" fmla="*/ 35 w 139"/>
                  <a:gd name="T15" fmla="*/ 47 h 109"/>
                  <a:gd name="T16" fmla="*/ 45 w 139"/>
                  <a:gd name="T17" fmla="*/ 39 h 109"/>
                  <a:gd name="T18" fmla="*/ 56 w 139"/>
                  <a:gd name="T19" fmla="*/ 31 h 109"/>
                  <a:gd name="T20" fmla="*/ 66 w 139"/>
                  <a:gd name="T21" fmla="*/ 24 h 109"/>
                  <a:gd name="T22" fmla="*/ 78 w 139"/>
                  <a:gd name="T23" fmla="*/ 18 h 109"/>
                  <a:gd name="T24" fmla="*/ 88 w 139"/>
                  <a:gd name="T25" fmla="*/ 12 h 109"/>
                  <a:gd name="T26" fmla="*/ 100 w 139"/>
                  <a:gd name="T27" fmla="*/ 8 h 109"/>
                  <a:gd name="T28" fmla="*/ 110 w 139"/>
                  <a:gd name="T29" fmla="*/ 5 h 109"/>
                  <a:gd name="T30" fmla="*/ 121 w 139"/>
                  <a:gd name="T31" fmla="*/ 3 h 109"/>
                  <a:gd name="T32" fmla="*/ 129 w 139"/>
                  <a:gd name="T33" fmla="*/ 2 h 109"/>
                  <a:gd name="T34" fmla="*/ 138 w 139"/>
                  <a:gd name="T35" fmla="*/ 2 h 109"/>
                  <a:gd name="T36" fmla="*/ 139 w 139"/>
                  <a:gd name="T37" fmla="*/ 0 h 109"/>
                  <a:gd name="T38" fmla="*/ 129 w 139"/>
                  <a:gd name="T39" fmla="*/ 0 h 109"/>
                  <a:gd name="T40" fmla="*/ 120 w 139"/>
                  <a:gd name="T41" fmla="*/ 1 h 109"/>
                  <a:gd name="T42" fmla="*/ 109 w 139"/>
                  <a:gd name="T43" fmla="*/ 3 h 109"/>
                  <a:gd name="T44" fmla="*/ 99 w 139"/>
                  <a:gd name="T45" fmla="*/ 6 h 109"/>
                  <a:gd name="T46" fmla="*/ 88 w 139"/>
                  <a:gd name="T47" fmla="*/ 10 h 109"/>
                  <a:gd name="T48" fmla="*/ 77 w 139"/>
                  <a:gd name="T49" fmla="*/ 15 h 109"/>
                  <a:gd name="T50" fmla="*/ 65 w 139"/>
                  <a:gd name="T51" fmla="*/ 22 h 109"/>
                  <a:gd name="T52" fmla="*/ 55 w 139"/>
                  <a:gd name="T53" fmla="*/ 29 h 109"/>
                  <a:gd name="T54" fmla="*/ 44 w 139"/>
                  <a:gd name="T55" fmla="*/ 37 h 109"/>
                  <a:gd name="T56" fmla="*/ 33 w 139"/>
                  <a:gd name="T57" fmla="*/ 46 h 109"/>
                  <a:gd name="T58" fmla="*/ 25 w 139"/>
                  <a:gd name="T59" fmla="*/ 55 h 109"/>
                  <a:gd name="T60" fmla="*/ 17 w 139"/>
                  <a:gd name="T61" fmla="*/ 65 h 109"/>
                  <a:gd name="T62" fmla="*/ 10 w 139"/>
                  <a:gd name="T63" fmla="*/ 75 h 109"/>
                  <a:gd name="T64" fmla="*/ 5 w 139"/>
                  <a:gd name="T65" fmla="*/ 86 h 109"/>
                  <a:gd name="T66" fmla="*/ 2 w 139"/>
                  <a:gd name="T67" fmla="*/ 96 h 109"/>
                  <a:gd name="T68" fmla="*/ 0 w 139"/>
                  <a:gd name="T69" fmla="*/ 108 h 109"/>
                  <a:gd name="T70" fmla="*/ 1 w 139"/>
                  <a:gd name="T71" fmla="*/ 107 h 109"/>
                  <a:gd name="T72" fmla="*/ 0 w 139"/>
                  <a:gd name="T73" fmla="*/ 108 h 109"/>
                  <a:gd name="T74" fmla="*/ 1 w 139"/>
                  <a:gd name="T75" fmla="*/ 109 h 109"/>
                  <a:gd name="T76" fmla="*/ 1 w 139"/>
                  <a:gd name="T77" fmla="*/ 109 h 109"/>
                  <a:gd name="T78" fmla="*/ 2 w 139"/>
                  <a:gd name="T79" fmla="*/ 109 h 109"/>
                  <a:gd name="T80" fmla="*/ 2 w 139"/>
                  <a:gd name="T81" fmla="*/ 108 h 109"/>
                  <a:gd name="T82" fmla="*/ 1 w 139"/>
                  <a:gd name="T8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 h="109">
                    <a:moveTo>
                      <a:pt x="1" y="109"/>
                    </a:moveTo>
                    <a:lnTo>
                      <a:pt x="2" y="108"/>
                    </a:lnTo>
                    <a:lnTo>
                      <a:pt x="4" y="97"/>
                    </a:lnTo>
                    <a:lnTo>
                      <a:pt x="7" y="87"/>
                    </a:lnTo>
                    <a:lnTo>
                      <a:pt x="12" y="76"/>
                    </a:lnTo>
                    <a:lnTo>
                      <a:pt x="19" y="66"/>
                    </a:lnTo>
                    <a:lnTo>
                      <a:pt x="26" y="56"/>
                    </a:lnTo>
                    <a:lnTo>
                      <a:pt x="35" y="47"/>
                    </a:lnTo>
                    <a:lnTo>
                      <a:pt x="45" y="39"/>
                    </a:lnTo>
                    <a:lnTo>
                      <a:pt x="56" y="31"/>
                    </a:lnTo>
                    <a:lnTo>
                      <a:pt x="66" y="24"/>
                    </a:lnTo>
                    <a:lnTo>
                      <a:pt x="78" y="18"/>
                    </a:lnTo>
                    <a:lnTo>
                      <a:pt x="88" y="12"/>
                    </a:lnTo>
                    <a:lnTo>
                      <a:pt x="100" y="8"/>
                    </a:lnTo>
                    <a:lnTo>
                      <a:pt x="110" y="5"/>
                    </a:lnTo>
                    <a:lnTo>
                      <a:pt x="121" y="3"/>
                    </a:lnTo>
                    <a:lnTo>
                      <a:pt x="129" y="2"/>
                    </a:lnTo>
                    <a:lnTo>
                      <a:pt x="138" y="2"/>
                    </a:lnTo>
                    <a:lnTo>
                      <a:pt x="139" y="0"/>
                    </a:lnTo>
                    <a:lnTo>
                      <a:pt x="129" y="0"/>
                    </a:lnTo>
                    <a:lnTo>
                      <a:pt x="120" y="1"/>
                    </a:lnTo>
                    <a:lnTo>
                      <a:pt x="109" y="3"/>
                    </a:lnTo>
                    <a:lnTo>
                      <a:pt x="99" y="6"/>
                    </a:lnTo>
                    <a:lnTo>
                      <a:pt x="88" y="10"/>
                    </a:lnTo>
                    <a:lnTo>
                      <a:pt x="77" y="15"/>
                    </a:lnTo>
                    <a:lnTo>
                      <a:pt x="65" y="22"/>
                    </a:lnTo>
                    <a:lnTo>
                      <a:pt x="55" y="29"/>
                    </a:lnTo>
                    <a:lnTo>
                      <a:pt x="44" y="37"/>
                    </a:lnTo>
                    <a:lnTo>
                      <a:pt x="33" y="46"/>
                    </a:lnTo>
                    <a:lnTo>
                      <a:pt x="25" y="55"/>
                    </a:lnTo>
                    <a:lnTo>
                      <a:pt x="17" y="65"/>
                    </a:lnTo>
                    <a:lnTo>
                      <a:pt x="10" y="75"/>
                    </a:lnTo>
                    <a:lnTo>
                      <a:pt x="5" y="86"/>
                    </a:lnTo>
                    <a:lnTo>
                      <a:pt x="2" y="96"/>
                    </a:lnTo>
                    <a:lnTo>
                      <a:pt x="0" y="108"/>
                    </a:lnTo>
                    <a:lnTo>
                      <a:pt x="1" y="107"/>
                    </a:lnTo>
                    <a:lnTo>
                      <a:pt x="0" y="108"/>
                    </a:lnTo>
                    <a:lnTo>
                      <a:pt x="1" y="109"/>
                    </a:lnTo>
                    <a:lnTo>
                      <a:pt x="1" y="109"/>
                    </a:lnTo>
                    <a:lnTo>
                      <a:pt x="2" y="109"/>
                    </a:lnTo>
                    <a:lnTo>
                      <a:pt x="2" y="108"/>
                    </a:lnTo>
                    <a:lnTo>
                      <a:pt x="1"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0" name="Freeform 1298">
                <a:extLst>
                  <a:ext uri="{FF2B5EF4-FFF2-40B4-BE49-F238E27FC236}">
                    <a16:creationId xmlns:a16="http://schemas.microsoft.com/office/drawing/2014/main" id="{96044138-2CA9-9D5C-C807-23381D7839F2}"/>
                  </a:ext>
                </a:extLst>
              </p:cNvPr>
              <p:cNvSpPr>
                <a:spLocks/>
              </p:cNvSpPr>
              <p:nvPr/>
            </p:nvSpPr>
            <p:spPr bwMode="auto">
              <a:xfrm>
                <a:off x="3423" y="3582"/>
                <a:ext cx="25" cy="33"/>
              </a:xfrm>
              <a:custGeom>
                <a:avLst/>
                <a:gdLst>
                  <a:gd name="T0" fmla="*/ 0 w 76"/>
                  <a:gd name="T1" fmla="*/ 99 h 99"/>
                  <a:gd name="T2" fmla="*/ 1 w 76"/>
                  <a:gd name="T3" fmla="*/ 98 h 99"/>
                  <a:gd name="T4" fmla="*/ 2 w 76"/>
                  <a:gd name="T5" fmla="*/ 87 h 99"/>
                  <a:gd name="T6" fmla="*/ 4 w 76"/>
                  <a:gd name="T7" fmla="*/ 78 h 99"/>
                  <a:gd name="T8" fmla="*/ 7 w 76"/>
                  <a:gd name="T9" fmla="*/ 69 h 99"/>
                  <a:gd name="T10" fmla="*/ 9 w 76"/>
                  <a:gd name="T11" fmla="*/ 60 h 99"/>
                  <a:gd name="T12" fmla="*/ 12 w 76"/>
                  <a:gd name="T13" fmla="*/ 53 h 99"/>
                  <a:gd name="T14" fmla="*/ 16 w 76"/>
                  <a:gd name="T15" fmla="*/ 44 h 99"/>
                  <a:gd name="T16" fmla="*/ 20 w 76"/>
                  <a:gd name="T17" fmla="*/ 37 h 99"/>
                  <a:gd name="T18" fmla="*/ 25 w 76"/>
                  <a:gd name="T19" fmla="*/ 30 h 99"/>
                  <a:gd name="T20" fmla="*/ 31 w 76"/>
                  <a:gd name="T21" fmla="*/ 24 h 99"/>
                  <a:gd name="T22" fmla="*/ 36 w 76"/>
                  <a:gd name="T23" fmla="*/ 19 h 99"/>
                  <a:gd name="T24" fmla="*/ 42 w 76"/>
                  <a:gd name="T25" fmla="*/ 14 h 99"/>
                  <a:gd name="T26" fmla="*/ 49 w 76"/>
                  <a:gd name="T27" fmla="*/ 10 h 99"/>
                  <a:gd name="T28" fmla="*/ 55 w 76"/>
                  <a:gd name="T29" fmla="*/ 6 h 99"/>
                  <a:gd name="T30" fmla="*/ 62 w 76"/>
                  <a:gd name="T31" fmla="*/ 4 h 99"/>
                  <a:gd name="T32" fmla="*/ 69 w 76"/>
                  <a:gd name="T33" fmla="*/ 3 h 99"/>
                  <a:gd name="T34" fmla="*/ 76 w 76"/>
                  <a:gd name="T35" fmla="*/ 2 h 99"/>
                  <a:gd name="T36" fmla="*/ 76 w 76"/>
                  <a:gd name="T37" fmla="*/ 0 h 99"/>
                  <a:gd name="T38" fmla="*/ 69 w 76"/>
                  <a:gd name="T39" fmla="*/ 1 h 99"/>
                  <a:gd name="T40" fmla="*/ 61 w 76"/>
                  <a:gd name="T41" fmla="*/ 2 h 99"/>
                  <a:gd name="T42" fmla="*/ 54 w 76"/>
                  <a:gd name="T43" fmla="*/ 5 h 99"/>
                  <a:gd name="T44" fmla="*/ 48 w 76"/>
                  <a:gd name="T45" fmla="*/ 8 h 99"/>
                  <a:gd name="T46" fmla="*/ 40 w 76"/>
                  <a:gd name="T47" fmla="*/ 13 h 99"/>
                  <a:gd name="T48" fmla="*/ 35 w 76"/>
                  <a:gd name="T49" fmla="*/ 17 h 99"/>
                  <a:gd name="T50" fmla="*/ 29 w 76"/>
                  <a:gd name="T51" fmla="*/ 23 h 99"/>
                  <a:gd name="T52" fmla="*/ 23 w 76"/>
                  <a:gd name="T53" fmla="*/ 29 h 99"/>
                  <a:gd name="T54" fmla="*/ 18 w 76"/>
                  <a:gd name="T55" fmla="*/ 36 h 99"/>
                  <a:gd name="T56" fmla="*/ 14 w 76"/>
                  <a:gd name="T57" fmla="*/ 43 h 99"/>
                  <a:gd name="T58" fmla="*/ 10 w 76"/>
                  <a:gd name="T59" fmla="*/ 51 h 99"/>
                  <a:gd name="T60" fmla="*/ 7 w 76"/>
                  <a:gd name="T61" fmla="*/ 60 h 99"/>
                  <a:gd name="T62" fmla="*/ 4 w 76"/>
                  <a:gd name="T63" fmla="*/ 68 h 99"/>
                  <a:gd name="T64" fmla="*/ 2 w 76"/>
                  <a:gd name="T65" fmla="*/ 78 h 99"/>
                  <a:gd name="T66" fmla="*/ 0 w 76"/>
                  <a:gd name="T67" fmla="*/ 87 h 99"/>
                  <a:gd name="T68" fmla="*/ 0 w 76"/>
                  <a:gd name="T69" fmla="*/ 98 h 99"/>
                  <a:gd name="T70" fmla="*/ 0 w 76"/>
                  <a:gd name="T71" fmla="*/ 96 h 99"/>
                  <a:gd name="T72" fmla="*/ 0 w 76"/>
                  <a:gd name="T73" fmla="*/ 98 h 99"/>
                  <a:gd name="T74" fmla="*/ 0 w 76"/>
                  <a:gd name="T75" fmla="*/ 98 h 99"/>
                  <a:gd name="T76" fmla="*/ 0 w 76"/>
                  <a:gd name="T77" fmla="*/ 98 h 99"/>
                  <a:gd name="T78" fmla="*/ 1 w 76"/>
                  <a:gd name="T79" fmla="*/ 98 h 99"/>
                  <a:gd name="T80" fmla="*/ 1 w 76"/>
                  <a:gd name="T81" fmla="*/ 98 h 99"/>
                  <a:gd name="T82" fmla="*/ 0 w 76"/>
                  <a:gd name="T8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99">
                    <a:moveTo>
                      <a:pt x="0" y="99"/>
                    </a:moveTo>
                    <a:lnTo>
                      <a:pt x="1" y="98"/>
                    </a:lnTo>
                    <a:lnTo>
                      <a:pt x="2" y="87"/>
                    </a:lnTo>
                    <a:lnTo>
                      <a:pt x="4" y="78"/>
                    </a:lnTo>
                    <a:lnTo>
                      <a:pt x="7" y="69"/>
                    </a:lnTo>
                    <a:lnTo>
                      <a:pt x="9" y="60"/>
                    </a:lnTo>
                    <a:lnTo>
                      <a:pt x="12" y="53"/>
                    </a:lnTo>
                    <a:lnTo>
                      <a:pt x="16" y="44"/>
                    </a:lnTo>
                    <a:lnTo>
                      <a:pt x="20" y="37"/>
                    </a:lnTo>
                    <a:lnTo>
                      <a:pt x="25" y="30"/>
                    </a:lnTo>
                    <a:lnTo>
                      <a:pt x="31" y="24"/>
                    </a:lnTo>
                    <a:lnTo>
                      <a:pt x="36" y="19"/>
                    </a:lnTo>
                    <a:lnTo>
                      <a:pt x="42" y="14"/>
                    </a:lnTo>
                    <a:lnTo>
                      <a:pt x="49" y="10"/>
                    </a:lnTo>
                    <a:lnTo>
                      <a:pt x="55" y="6"/>
                    </a:lnTo>
                    <a:lnTo>
                      <a:pt x="62" y="4"/>
                    </a:lnTo>
                    <a:lnTo>
                      <a:pt x="69" y="3"/>
                    </a:lnTo>
                    <a:lnTo>
                      <a:pt x="76" y="2"/>
                    </a:lnTo>
                    <a:lnTo>
                      <a:pt x="76" y="0"/>
                    </a:lnTo>
                    <a:lnTo>
                      <a:pt x="69" y="1"/>
                    </a:lnTo>
                    <a:lnTo>
                      <a:pt x="61" y="2"/>
                    </a:lnTo>
                    <a:lnTo>
                      <a:pt x="54" y="5"/>
                    </a:lnTo>
                    <a:lnTo>
                      <a:pt x="48" y="8"/>
                    </a:lnTo>
                    <a:lnTo>
                      <a:pt x="40" y="13"/>
                    </a:lnTo>
                    <a:lnTo>
                      <a:pt x="35" y="17"/>
                    </a:lnTo>
                    <a:lnTo>
                      <a:pt x="29" y="23"/>
                    </a:lnTo>
                    <a:lnTo>
                      <a:pt x="23" y="29"/>
                    </a:lnTo>
                    <a:lnTo>
                      <a:pt x="18" y="36"/>
                    </a:lnTo>
                    <a:lnTo>
                      <a:pt x="14" y="43"/>
                    </a:lnTo>
                    <a:lnTo>
                      <a:pt x="10" y="51"/>
                    </a:lnTo>
                    <a:lnTo>
                      <a:pt x="7" y="60"/>
                    </a:lnTo>
                    <a:lnTo>
                      <a:pt x="4" y="68"/>
                    </a:lnTo>
                    <a:lnTo>
                      <a:pt x="2" y="78"/>
                    </a:lnTo>
                    <a:lnTo>
                      <a:pt x="0" y="87"/>
                    </a:lnTo>
                    <a:lnTo>
                      <a:pt x="0" y="98"/>
                    </a:lnTo>
                    <a:lnTo>
                      <a:pt x="0" y="96"/>
                    </a:lnTo>
                    <a:lnTo>
                      <a:pt x="0" y="98"/>
                    </a:lnTo>
                    <a:lnTo>
                      <a:pt x="0" y="98"/>
                    </a:lnTo>
                    <a:lnTo>
                      <a:pt x="0" y="98"/>
                    </a:lnTo>
                    <a:lnTo>
                      <a:pt x="1" y="98"/>
                    </a:lnTo>
                    <a:lnTo>
                      <a:pt x="1" y="98"/>
                    </a:lnTo>
                    <a:lnTo>
                      <a:pt x="0"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1" name="Freeform 1299">
                <a:extLst>
                  <a:ext uri="{FF2B5EF4-FFF2-40B4-BE49-F238E27FC236}">
                    <a16:creationId xmlns:a16="http://schemas.microsoft.com/office/drawing/2014/main" id="{3DB44998-9B02-B293-1CCA-35974D1F6D24}"/>
                  </a:ext>
                </a:extLst>
              </p:cNvPr>
              <p:cNvSpPr>
                <a:spLocks/>
              </p:cNvSpPr>
              <p:nvPr/>
            </p:nvSpPr>
            <p:spPr bwMode="auto">
              <a:xfrm>
                <a:off x="3399" y="3614"/>
                <a:ext cx="24" cy="33"/>
              </a:xfrm>
              <a:custGeom>
                <a:avLst/>
                <a:gdLst>
                  <a:gd name="T0" fmla="*/ 4 w 71"/>
                  <a:gd name="T1" fmla="*/ 101 h 101"/>
                  <a:gd name="T2" fmla="*/ 5 w 71"/>
                  <a:gd name="T3" fmla="*/ 99 h 101"/>
                  <a:gd name="T4" fmla="*/ 3 w 71"/>
                  <a:gd name="T5" fmla="*/ 90 h 101"/>
                  <a:gd name="T6" fmla="*/ 2 w 71"/>
                  <a:gd name="T7" fmla="*/ 82 h 101"/>
                  <a:gd name="T8" fmla="*/ 2 w 71"/>
                  <a:gd name="T9" fmla="*/ 72 h 101"/>
                  <a:gd name="T10" fmla="*/ 3 w 71"/>
                  <a:gd name="T11" fmla="*/ 64 h 101"/>
                  <a:gd name="T12" fmla="*/ 4 w 71"/>
                  <a:gd name="T13" fmla="*/ 55 h 101"/>
                  <a:gd name="T14" fmla="*/ 6 w 71"/>
                  <a:gd name="T15" fmla="*/ 47 h 101"/>
                  <a:gd name="T16" fmla="*/ 9 w 71"/>
                  <a:gd name="T17" fmla="*/ 40 h 101"/>
                  <a:gd name="T18" fmla="*/ 12 w 71"/>
                  <a:gd name="T19" fmla="*/ 32 h 101"/>
                  <a:gd name="T20" fmla="*/ 18 w 71"/>
                  <a:gd name="T21" fmla="*/ 26 h 101"/>
                  <a:gd name="T22" fmla="*/ 23 w 71"/>
                  <a:gd name="T23" fmla="*/ 20 h 101"/>
                  <a:gd name="T24" fmla="*/ 28 w 71"/>
                  <a:gd name="T25" fmla="*/ 14 h 101"/>
                  <a:gd name="T26" fmla="*/ 35 w 71"/>
                  <a:gd name="T27" fmla="*/ 10 h 101"/>
                  <a:gd name="T28" fmla="*/ 43 w 71"/>
                  <a:gd name="T29" fmla="*/ 7 h 101"/>
                  <a:gd name="T30" fmla="*/ 51 w 71"/>
                  <a:gd name="T31" fmla="*/ 5 h 101"/>
                  <a:gd name="T32" fmla="*/ 61 w 71"/>
                  <a:gd name="T33" fmla="*/ 3 h 101"/>
                  <a:gd name="T34" fmla="*/ 71 w 71"/>
                  <a:gd name="T35" fmla="*/ 2 h 101"/>
                  <a:gd name="T36" fmla="*/ 71 w 71"/>
                  <a:gd name="T37" fmla="*/ 0 h 101"/>
                  <a:gd name="T38" fmla="*/ 61 w 71"/>
                  <a:gd name="T39" fmla="*/ 1 h 101"/>
                  <a:gd name="T40" fmla="*/ 51 w 71"/>
                  <a:gd name="T41" fmla="*/ 2 h 101"/>
                  <a:gd name="T42" fmla="*/ 42 w 71"/>
                  <a:gd name="T43" fmla="*/ 5 h 101"/>
                  <a:gd name="T44" fmla="*/ 34 w 71"/>
                  <a:gd name="T45" fmla="*/ 8 h 101"/>
                  <a:gd name="T46" fmla="*/ 27 w 71"/>
                  <a:gd name="T47" fmla="*/ 13 h 101"/>
                  <a:gd name="T48" fmla="*/ 21 w 71"/>
                  <a:gd name="T49" fmla="*/ 19 h 101"/>
                  <a:gd name="T50" fmla="*/ 16 w 71"/>
                  <a:gd name="T51" fmla="*/ 25 h 101"/>
                  <a:gd name="T52" fmla="*/ 11 w 71"/>
                  <a:gd name="T53" fmla="*/ 31 h 101"/>
                  <a:gd name="T54" fmla="*/ 7 w 71"/>
                  <a:gd name="T55" fmla="*/ 39 h 101"/>
                  <a:gd name="T56" fmla="*/ 4 w 71"/>
                  <a:gd name="T57" fmla="*/ 47 h 101"/>
                  <a:gd name="T58" fmla="*/ 2 w 71"/>
                  <a:gd name="T59" fmla="*/ 54 h 101"/>
                  <a:gd name="T60" fmla="*/ 1 w 71"/>
                  <a:gd name="T61" fmla="*/ 63 h 101"/>
                  <a:gd name="T62" fmla="*/ 0 w 71"/>
                  <a:gd name="T63" fmla="*/ 72 h 101"/>
                  <a:gd name="T64" fmla="*/ 0 w 71"/>
                  <a:gd name="T65" fmla="*/ 82 h 101"/>
                  <a:gd name="T66" fmla="*/ 1 w 71"/>
                  <a:gd name="T67" fmla="*/ 90 h 101"/>
                  <a:gd name="T68" fmla="*/ 3 w 71"/>
                  <a:gd name="T69" fmla="*/ 99 h 101"/>
                  <a:gd name="T70" fmla="*/ 4 w 71"/>
                  <a:gd name="T71" fmla="*/ 98 h 101"/>
                  <a:gd name="T72" fmla="*/ 3 w 71"/>
                  <a:gd name="T73" fmla="*/ 99 h 101"/>
                  <a:gd name="T74" fmla="*/ 3 w 71"/>
                  <a:gd name="T75" fmla="*/ 101 h 101"/>
                  <a:gd name="T76" fmla="*/ 4 w 71"/>
                  <a:gd name="T77" fmla="*/ 101 h 101"/>
                  <a:gd name="T78" fmla="*/ 5 w 71"/>
                  <a:gd name="T79" fmla="*/ 99 h 101"/>
                  <a:gd name="T80" fmla="*/ 5 w 71"/>
                  <a:gd name="T81" fmla="*/ 99 h 101"/>
                  <a:gd name="T82" fmla="*/ 4 w 71"/>
                  <a:gd name="T8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101">
                    <a:moveTo>
                      <a:pt x="4" y="101"/>
                    </a:moveTo>
                    <a:lnTo>
                      <a:pt x="5" y="99"/>
                    </a:lnTo>
                    <a:lnTo>
                      <a:pt x="3" y="90"/>
                    </a:lnTo>
                    <a:lnTo>
                      <a:pt x="2" y="82"/>
                    </a:lnTo>
                    <a:lnTo>
                      <a:pt x="2" y="72"/>
                    </a:lnTo>
                    <a:lnTo>
                      <a:pt x="3" y="64"/>
                    </a:lnTo>
                    <a:lnTo>
                      <a:pt x="4" y="55"/>
                    </a:lnTo>
                    <a:lnTo>
                      <a:pt x="6" y="47"/>
                    </a:lnTo>
                    <a:lnTo>
                      <a:pt x="9" y="40"/>
                    </a:lnTo>
                    <a:lnTo>
                      <a:pt x="12" y="32"/>
                    </a:lnTo>
                    <a:lnTo>
                      <a:pt x="18" y="26"/>
                    </a:lnTo>
                    <a:lnTo>
                      <a:pt x="23" y="20"/>
                    </a:lnTo>
                    <a:lnTo>
                      <a:pt x="28" y="14"/>
                    </a:lnTo>
                    <a:lnTo>
                      <a:pt x="35" y="10"/>
                    </a:lnTo>
                    <a:lnTo>
                      <a:pt x="43" y="7"/>
                    </a:lnTo>
                    <a:lnTo>
                      <a:pt x="51" y="5"/>
                    </a:lnTo>
                    <a:lnTo>
                      <a:pt x="61" y="3"/>
                    </a:lnTo>
                    <a:lnTo>
                      <a:pt x="71" y="2"/>
                    </a:lnTo>
                    <a:lnTo>
                      <a:pt x="71" y="0"/>
                    </a:lnTo>
                    <a:lnTo>
                      <a:pt x="61" y="1"/>
                    </a:lnTo>
                    <a:lnTo>
                      <a:pt x="51" y="2"/>
                    </a:lnTo>
                    <a:lnTo>
                      <a:pt x="42" y="5"/>
                    </a:lnTo>
                    <a:lnTo>
                      <a:pt x="34" y="8"/>
                    </a:lnTo>
                    <a:lnTo>
                      <a:pt x="27" y="13"/>
                    </a:lnTo>
                    <a:lnTo>
                      <a:pt x="21" y="19"/>
                    </a:lnTo>
                    <a:lnTo>
                      <a:pt x="16" y="25"/>
                    </a:lnTo>
                    <a:lnTo>
                      <a:pt x="11" y="31"/>
                    </a:lnTo>
                    <a:lnTo>
                      <a:pt x="7" y="39"/>
                    </a:lnTo>
                    <a:lnTo>
                      <a:pt x="4" y="47"/>
                    </a:lnTo>
                    <a:lnTo>
                      <a:pt x="2" y="54"/>
                    </a:lnTo>
                    <a:lnTo>
                      <a:pt x="1" y="63"/>
                    </a:lnTo>
                    <a:lnTo>
                      <a:pt x="0" y="72"/>
                    </a:lnTo>
                    <a:lnTo>
                      <a:pt x="0" y="82"/>
                    </a:lnTo>
                    <a:lnTo>
                      <a:pt x="1" y="90"/>
                    </a:lnTo>
                    <a:lnTo>
                      <a:pt x="3" y="99"/>
                    </a:lnTo>
                    <a:lnTo>
                      <a:pt x="4" y="98"/>
                    </a:lnTo>
                    <a:lnTo>
                      <a:pt x="3" y="99"/>
                    </a:lnTo>
                    <a:lnTo>
                      <a:pt x="3" y="101"/>
                    </a:lnTo>
                    <a:lnTo>
                      <a:pt x="4" y="101"/>
                    </a:lnTo>
                    <a:lnTo>
                      <a:pt x="5" y="99"/>
                    </a:lnTo>
                    <a:lnTo>
                      <a:pt x="5" y="99"/>
                    </a:lnTo>
                    <a:lnTo>
                      <a:pt x="4"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2" name="Freeform 1300">
                <a:extLst>
                  <a:ext uri="{FF2B5EF4-FFF2-40B4-BE49-F238E27FC236}">
                    <a16:creationId xmlns:a16="http://schemas.microsoft.com/office/drawing/2014/main" id="{AA5EF75F-5496-07B6-562E-682F081F7A9D}"/>
                  </a:ext>
                </a:extLst>
              </p:cNvPr>
              <p:cNvSpPr>
                <a:spLocks/>
              </p:cNvSpPr>
              <p:nvPr/>
            </p:nvSpPr>
            <p:spPr bwMode="auto">
              <a:xfrm>
                <a:off x="3382" y="3646"/>
                <a:ext cx="19" cy="31"/>
              </a:xfrm>
              <a:custGeom>
                <a:avLst/>
                <a:gdLst>
                  <a:gd name="T0" fmla="*/ 4 w 57"/>
                  <a:gd name="T1" fmla="*/ 93 h 93"/>
                  <a:gd name="T2" fmla="*/ 5 w 57"/>
                  <a:gd name="T3" fmla="*/ 91 h 93"/>
                  <a:gd name="T4" fmla="*/ 3 w 57"/>
                  <a:gd name="T5" fmla="*/ 83 h 93"/>
                  <a:gd name="T6" fmla="*/ 2 w 57"/>
                  <a:gd name="T7" fmla="*/ 75 h 93"/>
                  <a:gd name="T8" fmla="*/ 2 w 57"/>
                  <a:gd name="T9" fmla="*/ 67 h 93"/>
                  <a:gd name="T10" fmla="*/ 3 w 57"/>
                  <a:gd name="T11" fmla="*/ 58 h 93"/>
                  <a:gd name="T12" fmla="*/ 4 w 57"/>
                  <a:gd name="T13" fmla="*/ 50 h 93"/>
                  <a:gd name="T14" fmla="*/ 8 w 57"/>
                  <a:gd name="T15" fmla="*/ 42 h 93"/>
                  <a:gd name="T16" fmla="*/ 10 w 57"/>
                  <a:gd name="T17" fmla="*/ 35 h 93"/>
                  <a:gd name="T18" fmla="*/ 14 w 57"/>
                  <a:gd name="T19" fmla="*/ 28 h 93"/>
                  <a:gd name="T20" fmla="*/ 17 w 57"/>
                  <a:gd name="T21" fmla="*/ 21 h 93"/>
                  <a:gd name="T22" fmla="*/ 22 w 57"/>
                  <a:gd name="T23" fmla="*/ 16 h 93"/>
                  <a:gd name="T24" fmla="*/ 26 w 57"/>
                  <a:gd name="T25" fmla="*/ 11 h 93"/>
                  <a:gd name="T26" fmla="*/ 33 w 57"/>
                  <a:gd name="T27" fmla="*/ 8 h 93"/>
                  <a:gd name="T28" fmla="*/ 38 w 57"/>
                  <a:gd name="T29" fmla="*/ 5 h 93"/>
                  <a:gd name="T30" fmla="*/ 44 w 57"/>
                  <a:gd name="T31" fmla="*/ 4 h 93"/>
                  <a:gd name="T32" fmla="*/ 51 w 57"/>
                  <a:gd name="T33" fmla="*/ 2 h 93"/>
                  <a:gd name="T34" fmla="*/ 57 w 57"/>
                  <a:gd name="T35" fmla="*/ 4 h 93"/>
                  <a:gd name="T36" fmla="*/ 57 w 57"/>
                  <a:gd name="T37" fmla="*/ 1 h 93"/>
                  <a:gd name="T38" fmla="*/ 51 w 57"/>
                  <a:gd name="T39" fmla="*/ 0 h 93"/>
                  <a:gd name="T40" fmla="*/ 43 w 57"/>
                  <a:gd name="T41" fmla="*/ 1 h 93"/>
                  <a:gd name="T42" fmla="*/ 37 w 57"/>
                  <a:gd name="T43" fmla="*/ 2 h 93"/>
                  <a:gd name="T44" fmla="*/ 31 w 57"/>
                  <a:gd name="T45" fmla="*/ 6 h 93"/>
                  <a:gd name="T46" fmla="*/ 25 w 57"/>
                  <a:gd name="T47" fmla="*/ 10 h 93"/>
                  <a:gd name="T48" fmla="*/ 20 w 57"/>
                  <a:gd name="T49" fmla="*/ 15 h 93"/>
                  <a:gd name="T50" fmla="*/ 16 w 57"/>
                  <a:gd name="T51" fmla="*/ 20 h 93"/>
                  <a:gd name="T52" fmla="*/ 12 w 57"/>
                  <a:gd name="T53" fmla="*/ 27 h 93"/>
                  <a:gd name="T54" fmla="*/ 8 w 57"/>
                  <a:gd name="T55" fmla="*/ 34 h 93"/>
                  <a:gd name="T56" fmla="*/ 4 w 57"/>
                  <a:gd name="T57" fmla="*/ 41 h 93"/>
                  <a:gd name="T58" fmla="*/ 2 w 57"/>
                  <a:gd name="T59" fmla="*/ 50 h 93"/>
                  <a:gd name="T60" fmla="*/ 1 w 57"/>
                  <a:gd name="T61" fmla="*/ 58 h 93"/>
                  <a:gd name="T62" fmla="*/ 0 w 57"/>
                  <a:gd name="T63" fmla="*/ 67 h 93"/>
                  <a:gd name="T64" fmla="*/ 0 w 57"/>
                  <a:gd name="T65" fmla="*/ 75 h 93"/>
                  <a:gd name="T66" fmla="*/ 1 w 57"/>
                  <a:gd name="T67" fmla="*/ 83 h 93"/>
                  <a:gd name="T68" fmla="*/ 3 w 57"/>
                  <a:gd name="T69" fmla="*/ 92 h 93"/>
                  <a:gd name="T70" fmla="*/ 4 w 57"/>
                  <a:gd name="T71" fmla="*/ 91 h 93"/>
                  <a:gd name="T72" fmla="*/ 3 w 57"/>
                  <a:gd name="T73" fmla="*/ 92 h 93"/>
                  <a:gd name="T74" fmla="*/ 3 w 57"/>
                  <a:gd name="T75" fmla="*/ 92 h 93"/>
                  <a:gd name="T76" fmla="*/ 4 w 57"/>
                  <a:gd name="T77" fmla="*/ 92 h 93"/>
                  <a:gd name="T78" fmla="*/ 5 w 57"/>
                  <a:gd name="T79" fmla="*/ 92 h 93"/>
                  <a:gd name="T80" fmla="*/ 5 w 57"/>
                  <a:gd name="T81" fmla="*/ 91 h 93"/>
                  <a:gd name="T82" fmla="*/ 4 w 57"/>
                  <a:gd name="T83"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93">
                    <a:moveTo>
                      <a:pt x="4" y="93"/>
                    </a:moveTo>
                    <a:lnTo>
                      <a:pt x="5" y="91"/>
                    </a:lnTo>
                    <a:lnTo>
                      <a:pt x="3" y="83"/>
                    </a:lnTo>
                    <a:lnTo>
                      <a:pt x="2" y="75"/>
                    </a:lnTo>
                    <a:lnTo>
                      <a:pt x="2" y="67"/>
                    </a:lnTo>
                    <a:lnTo>
                      <a:pt x="3" y="58"/>
                    </a:lnTo>
                    <a:lnTo>
                      <a:pt x="4" y="50"/>
                    </a:lnTo>
                    <a:lnTo>
                      <a:pt x="8" y="42"/>
                    </a:lnTo>
                    <a:lnTo>
                      <a:pt x="10" y="35"/>
                    </a:lnTo>
                    <a:lnTo>
                      <a:pt x="14" y="28"/>
                    </a:lnTo>
                    <a:lnTo>
                      <a:pt x="17" y="21"/>
                    </a:lnTo>
                    <a:lnTo>
                      <a:pt x="22" y="16"/>
                    </a:lnTo>
                    <a:lnTo>
                      <a:pt x="26" y="11"/>
                    </a:lnTo>
                    <a:lnTo>
                      <a:pt x="33" y="8"/>
                    </a:lnTo>
                    <a:lnTo>
                      <a:pt x="38" y="5"/>
                    </a:lnTo>
                    <a:lnTo>
                      <a:pt x="44" y="4"/>
                    </a:lnTo>
                    <a:lnTo>
                      <a:pt x="51" y="2"/>
                    </a:lnTo>
                    <a:lnTo>
                      <a:pt x="57" y="4"/>
                    </a:lnTo>
                    <a:lnTo>
                      <a:pt x="57" y="1"/>
                    </a:lnTo>
                    <a:lnTo>
                      <a:pt x="51" y="0"/>
                    </a:lnTo>
                    <a:lnTo>
                      <a:pt x="43" y="1"/>
                    </a:lnTo>
                    <a:lnTo>
                      <a:pt x="37" y="2"/>
                    </a:lnTo>
                    <a:lnTo>
                      <a:pt x="31" y="6"/>
                    </a:lnTo>
                    <a:lnTo>
                      <a:pt x="25" y="10"/>
                    </a:lnTo>
                    <a:lnTo>
                      <a:pt x="20" y="15"/>
                    </a:lnTo>
                    <a:lnTo>
                      <a:pt x="16" y="20"/>
                    </a:lnTo>
                    <a:lnTo>
                      <a:pt x="12" y="27"/>
                    </a:lnTo>
                    <a:lnTo>
                      <a:pt x="8" y="34"/>
                    </a:lnTo>
                    <a:lnTo>
                      <a:pt x="4" y="41"/>
                    </a:lnTo>
                    <a:lnTo>
                      <a:pt x="2" y="50"/>
                    </a:lnTo>
                    <a:lnTo>
                      <a:pt x="1" y="58"/>
                    </a:lnTo>
                    <a:lnTo>
                      <a:pt x="0" y="67"/>
                    </a:lnTo>
                    <a:lnTo>
                      <a:pt x="0" y="75"/>
                    </a:lnTo>
                    <a:lnTo>
                      <a:pt x="1" y="83"/>
                    </a:lnTo>
                    <a:lnTo>
                      <a:pt x="3" y="92"/>
                    </a:lnTo>
                    <a:lnTo>
                      <a:pt x="4" y="91"/>
                    </a:lnTo>
                    <a:lnTo>
                      <a:pt x="3" y="92"/>
                    </a:lnTo>
                    <a:lnTo>
                      <a:pt x="3" y="92"/>
                    </a:lnTo>
                    <a:lnTo>
                      <a:pt x="4" y="92"/>
                    </a:lnTo>
                    <a:lnTo>
                      <a:pt x="5" y="92"/>
                    </a:lnTo>
                    <a:lnTo>
                      <a:pt x="5" y="91"/>
                    </a:lnTo>
                    <a:lnTo>
                      <a:pt x="4"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3" name="Freeform 1301">
                <a:extLst>
                  <a:ext uri="{FF2B5EF4-FFF2-40B4-BE49-F238E27FC236}">
                    <a16:creationId xmlns:a16="http://schemas.microsoft.com/office/drawing/2014/main" id="{35683E85-02C3-61B2-82A4-CE0590B20467}"/>
                  </a:ext>
                </a:extLst>
              </p:cNvPr>
              <p:cNvSpPr>
                <a:spLocks/>
              </p:cNvSpPr>
              <p:nvPr/>
            </p:nvSpPr>
            <p:spPr bwMode="auto">
              <a:xfrm>
                <a:off x="3368" y="3676"/>
                <a:ext cx="15" cy="31"/>
              </a:xfrm>
              <a:custGeom>
                <a:avLst/>
                <a:gdLst>
                  <a:gd name="T0" fmla="*/ 19 w 46"/>
                  <a:gd name="T1" fmla="*/ 92 h 92"/>
                  <a:gd name="T2" fmla="*/ 19 w 46"/>
                  <a:gd name="T3" fmla="*/ 91 h 92"/>
                  <a:gd name="T4" fmla="*/ 13 w 46"/>
                  <a:gd name="T5" fmla="*/ 86 h 92"/>
                  <a:gd name="T6" fmla="*/ 9 w 46"/>
                  <a:gd name="T7" fmla="*/ 82 h 92"/>
                  <a:gd name="T8" fmla="*/ 6 w 46"/>
                  <a:gd name="T9" fmla="*/ 75 h 92"/>
                  <a:gd name="T10" fmla="*/ 4 w 46"/>
                  <a:gd name="T11" fmla="*/ 70 h 92"/>
                  <a:gd name="T12" fmla="*/ 3 w 46"/>
                  <a:gd name="T13" fmla="*/ 63 h 92"/>
                  <a:gd name="T14" fmla="*/ 2 w 46"/>
                  <a:gd name="T15" fmla="*/ 57 h 92"/>
                  <a:gd name="T16" fmla="*/ 3 w 46"/>
                  <a:gd name="T17" fmla="*/ 49 h 92"/>
                  <a:gd name="T18" fmla="*/ 5 w 46"/>
                  <a:gd name="T19" fmla="*/ 43 h 92"/>
                  <a:gd name="T20" fmla="*/ 9 w 46"/>
                  <a:gd name="T21" fmla="*/ 36 h 92"/>
                  <a:gd name="T22" fmla="*/ 12 w 46"/>
                  <a:gd name="T23" fmla="*/ 29 h 92"/>
                  <a:gd name="T24" fmla="*/ 16 w 46"/>
                  <a:gd name="T25" fmla="*/ 23 h 92"/>
                  <a:gd name="T26" fmla="*/ 21 w 46"/>
                  <a:gd name="T27" fmla="*/ 17 h 92"/>
                  <a:gd name="T28" fmla="*/ 26 w 46"/>
                  <a:gd name="T29" fmla="*/ 12 h 92"/>
                  <a:gd name="T30" fmla="*/ 33 w 46"/>
                  <a:gd name="T31" fmla="*/ 7 h 92"/>
                  <a:gd name="T32" fmla="*/ 39 w 46"/>
                  <a:gd name="T33" fmla="*/ 4 h 92"/>
                  <a:gd name="T34" fmla="*/ 46 w 46"/>
                  <a:gd name="T35" fmla="*/ 2 h 92"/>
                  <a:gd name="T36" fmla="*/ 45 w 46"/>
                  <a:gd name="T37" fmla="*/ 0 h 92"/>
                  <a:gd name="T38" fmla="*/ 38 w 46"/>
                  <a:gd name="T39" fmla="*/ 2 h 92"/>
                  <a:gd name="T40" fmla="*/ 31 w 46"/>
                  <a:gd name="T41" fmla="*/ 6 h 92"/>
                  <a:gd name="T42" fmla="*/ 25 w 46"/>
                  <a:gd name="T43" fmla="*/ 10 h 92"/>
                  <a:gd name="T44" fmla="*/ 19 w 46"/>
                  <a:gd name="T45" fmla="*/ 16 h 92"/>
                  <a:gd name="T46" fmla="*/ 14 w 46"/>
                  <a:gd name="T47" fmla="*/ 22 h 92"/>
                  <a:gd name="T48" fmla="*/ 10 w 46"/>
                  <a:gd name="T49" fmla="*/ 28 h 92"/>
                  <a:gd name="T50" fmla="*/ 6 w 46"/>
                  <a:gd name="T51" fmla="*/ 34 h 92"/>
                  <a:gd name="T52" fmla="*/ 3 w 46"/>
                  <a:gd name="T53" fmla="*/ 42 h 92"/>
                  <a:gd name="T54" fmla="*/ 1 w 46"/>
                  <a:gd name="T55" fmla="*/ 49 h 92"/>
                  <a:gd name="T56" fmla="*/ 0 w 46"/>
                  <a:gd name="T57" fmla="*/ 57 h 92"/>
                  <a:gd name="T58" fmla="*/ 1 w 46"/>
                  <a:gd name="T59" fmla="*/ 63 h 92"/>
                  <a:gd name="T60" fmla="*/ 2 w 46"/>
                  <a:gd name="T61" fmla="*/ 70 h 92"/>
                  <a:gd name="T62" fmla="*/ 4 w 46"/>
                  <a:gd name="T63" fmla="*/ 77 h 92"/>
                  <a:gd name="T64" fmla="*/ 8 w 46"/>
                  <a:gd name="T65" fmla="*/ 83 h 92"/>
                  <a:gd name="T66" fmla="*/ 12 w 46"/>
                  <a:gd name="T67" fmla="*/ 88 h 92"/>
                  <a:gd name="T68" fmla="*/ 18 w 46"/>
                  <a:gd name="T69" fmla="*/ 92 h 92"/>
                  <a:gd name="T70" fmla="*/ 18 w 46"/>
                  <a:gd name="T71" fmla="*/ 91 h 92"/>
                  <a:gd name="T72" fmla="*/ 18 w 46"/>
                  <a:gd name="T73" fmla="*/ 92 h 92"/>
                  <a:gd name="T74" fmla="*/ 18 w 46"/>
                  <a:gd name="T75" fmla="*/ 92 h 92"/>
                  <a:gd name="T76" fmla="*/ 19 w 46"/>
                  <a:gd name="T77" fmla="*/ 92 h 92"/>
                  <a:gd name="T78" fmla="*/ 19 w 46"/>
                  <a:gd name="T79" fmla="*/ 91 h 92"/>
                  <a:gd name="T80" fmla="*/ 19 w 46"/>
                  <a:gd name="T81" fmla="*/ 91 h 92"/>
                  <a:gd name="T82" fmla="*/ 19 w 46"/>
                  <a:gd name="T8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92">
                    <a:moveTo>
                      <a:pt x="19" y="92"/>
                    </a:moveTo>
                    <a:lnTo>
                      <a:pt x="19" y="91"/>
                    </a:lnTo>
                    <a:lnTo>
                      <a:pt x="13" y="86"/>
                    </a:lnTo>
                    <a:lnTo>
                      <a:pt x="9" y="82"/>
                    </a:lnTo>
                    <a:lnTo>
                      <a:pt x="6" y="75"/>
                    </a:lnTo>
                    <a:lnTo>
                      <a:pt x="4" y="70"/>
                    </a:lnTo>
                    <a:lnTo>
                      <a:pt x="3" y="63"/>
                    </a:lnTo>
                    <a:lnTo>
                      <a:pt x="2" y="57"/>
                    </a:lnTo>
                    <a:lnTo>
                      <a:pt x="3" y="49"/>
                    </a:lnTo>
                    <a:lnTo>
                      <a:pt x="5" y="43"/>
                    </a:lnTo>
                    <a:lnTo>
                      <a:pt x="9" y="36"/>
                    </a:lnTo>
                    <a:lnTo>
                      <a:pt x="12" y="29"/>
                    </a:lnTo>
                    <a:lnTo>
                      <a:pt x="16" y="23"/>
                    </a:lnTo>
                    <a:lnTo>
                      <a:pt x="21" y="17"/>
                    </a:lnTo>
                    <a:lnTo>
                      <a:pt x="26" y="12"/>
                    </a:lnTo>
                    <a:lnTo>
                      <a:pt x="33" y="7"/>
                    </a:lnTo>
                    <a:lnTo>
                      <a:pt x="39" y="4"/>
                    </a:lnTo>
                    <a:lnTo>
                      <a:pt x="46" y="2"/>
                    </a:lnTo>
                    <a:lnTo>
                      <a:pt x="45" y="0"/>
                    </a:lnTo>
                    <a:lnTo>
                      <a:pt x="38" y="2"/>
                    </a:lnTo>
                    <a:lnTo>
                      <a:pt x="31" y="6"/>
                    </a:lnTo>
                    <a:lnTo>
                      <a:pt x="25" y="10"/>
                    </a:lnTo>
                    <a:lnTo>
                      <a:pt x="19" y="16"/>
                    </a:lnTo>
                    <a:lnTo>
                      <a:pt x="14" y="22"/>
                    </a:lnTo>
                    <a:lnTo>
                      <a:pt x="10" y="28"/>
                    </a:lnTo>
                    <a:lnTo>
                      <a:pt x="6" y="34"/>
                    </a:lnTo>
                    <a:lnTo>
                      <a:pt x="3" y="42"/>
                    </a:lnTo>
                    <a:lnTo>
                      <a:pt x="1" y="49"/>
                    </a:lnTo>
                    <a:lnTo>
                      <a:pt x="0" y="57"/>
                    </a:lnTo>
                    <a:lnTo>
                      <a:pt x="1" y="63"/>
                    </a:lnTo>
                    <a:lnTo>
                      <a:pt x="2" y="70"/>
                    </a:lnTo>
                    <a:lnTo>
                      <a:pt x="4" y="77"/>
                    </a:lnTo>
                    <a:lnTo>
                      <a:pt x="8" y="83"/>
                    </a:lnTo>
                    <a:lnTo>
                      <a:pt x="12" y="88"/>
                    </a:lnTo>
                    <a:lnTo>
                      <a:pt x="18" y="92"/>
                    </a:lnTo>
                    <a:lnTo>
                      <a:pt x="18" y="91"/>
                    </a:lnTo>
                    <a:lnTo>
                      <a:pt x="18" y="92"/>
                    </a:lnTo>
                    <a:lnTo>
                      <a:pt x="18" y="92"/>
                    </a:lnTo>
                    <a:lnTo>
                      <a:pt x="19" y="92"/>
                    </a:lnTo>
                    <a:lnTo>
                      <a:pt x="19" y="91"/>
                    </a:lnTo>
                    <a:lnTo>
                      <a:pt x="19" y="91"/>
                    </a:lnTo>
                    <a:lnTo>
                      <a:pt x="19" y="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4" name="Freeform 1302">
                <a:extLst>
                  <a:ext uri="{FF2B5EF4-FFF2-40B4-BE49-F238E27FC236}">
                    <a16:creationId xmlns:a16="http://schemas.microsoft.com/office/drawing/2014/main" id="{62EA38DE-28F7-DF86-03F9-B0417F7FCD5B}"/>
                  </a:ext>
                </a:extLst>
              </p:cNvPr>
              <p:cNvSpPr>
                <a:spLocks/>
              </p:cNvSpPr>
              <p:nvPr/>
            </p:nvSpPr>
            <p:spPr bwMode="auto">
              <a:xfrm>
                <a:off x="3368" y="3706"/>
                <a:ext cx="13" cy="34"/>
              </a:xfrm>
              <a:custGeom>
                <a:avLst/>
                <a:gdLst>
                  <a:gd name="T0" fmla="*/ 38 w 38"/>
                  <a:gd name="T1" fmla="*/ 100 h 101"/>
                  <a:gd name="T2" fmla="*/ 37 w 38"/>
                  <a:gd name="T3" fmla="*/ 98 h 101"/>
                  <a:gd name="T4" fmla="*/ 32 w 38"/>
                  <a:gd name="T5" fmla="*/ 99 h 101"/>
                  <a:gd name="T6" fmla="*/ 26 w 38"/>
                  <a:gd name="T7" fmla="*/ 98 h 101"/>
                  <a:gd name="T8" fmla="*/ 21 w 38"/>
                  <a:gd name="T9" fmla="*/ 95 h 101"/>
                  <a:gd name="T10" fmla="*/ 17 w 38"/>
                  <a:gd name="T11" fmla="*/ 91 h 101"/>
                  <a:gd name="T12" fmla="*/ 13 w 38"/>
                  <a:gd name="T13" fmla="*/ 85 h 101"/>
                  <a:gd name="T14" fmla="*/ 10 w 38"/>
                  <a:gd name="T15" fmla="*/ 78 h 101"/>
                  <a:gd name="T16" fmla="*/ 6 w 38"/>
                  <a:gd name="T17" fmla="*/ 71 h 101"/>
                  <a:gd name="T18" fmla="*/ 4 w 38"/>
                  <a:gd name="T19" fmla="*/ 62 h 101"/>
                  <a:gd name="T20" fmla="*/ 2 w 38"/>
                  <a:gd name="T21" fmla="*/ 54 h 101"/>
                  <a:gd name="T22" fmla="*/ 2 w 38"/>
                  <a:gd name="T23" fmla="*/ 45 h 101"/>
                  <a:gd name="T24" fmla="*/ 2 w 38"/>
                  <a:gd name="T25" fmla="*/ 37 h 101"/>
                  <a:gd name="T26" fmla="*/ 3 w 38"/>
                  <a:gd name="T27" fmla="*/ 27 h 101"/>
                  <a:gd name="T28" fmla="*/ 5 w 38"/>
                  <a:gd name="T29" fmla="*/ 20 h 101"/>
                  <a:gd name="T30" fmla="*/ 9 w 38"/>
                  <a:gd name="T31" fmla="*/ 13 h 101"/>
                  <a:gd name="T32" fmla="*/ 14 w 38"/>
                  <a:gd name="T33" fmla="*/ 6 h 101"/>
                  <a:gd name="T34" fmla="*/ 19 w 38"/>
                  <a:gd name="T35" fmla="*/ 2 h 101"/>
                  <a:gd name="T36" fmla="*/ 18 w 38"/>
                  <a:gd name="T37" fmla="*/ 0 h 101"/>
                  <a:gd name="T38" fmla="*/ 12 w 38"/>
                  <a:gd name="T39" fmla="*/ 5 h 101"/>
                  <a:gd name="T40" fmla="*/ 8 w 38"/>
                  <a:gd name="T41" fmla="*/ 12 h 101"/>
                  <a:gd name="T42" fmla="*/ 3 w 38"/>
                  <a:gd name="T43" fmla="*/ 19 h 101"/>
                  <a:gd name="T44" fmla="*/ 1 w 38"/>
                  <a:gd name="T45" fmla="*/ 27 h 101"/>
                  <a:gd name="T46" fmla="*/ 0 w 38"/>
                  <a:gd name="T47" fmla="*/ 37 h 101"/>
                  <a:gd name="T48" fmla="*/ 0 w 38"/>
                  <a:gd name="T49" fmla="*/ 45 h 101"/>
                  <a:gd name="T50" fmla="*/ 0 w 38"/>
                  <a:gd name="T51" fmla="*/ 55 h 101"/>
                  <a:gd name="T52" fmla="*/ 2 w 38"/>
                  <a:gd name="T53" fmla="*/ 63 h 101"/>
                  <a:gd name="T54" fmla="*/ 4 w 38"/>
                  <a:gd name="T55" fmla="*/ 72 h 101"/>
                  <a:gd name="T56" fmla="*/ 8 w 38"/>
                  <a:gd name="T57" fmla="*/ 79 h 101"/>
                  <a:gd name="T58" fmla="*/ 12 w 38"/>
                  <a:gd name="T59" fmla="*/ 86 h 101"/>
                  <a:gd name="T60" fmla="*/ 16 w 38"/>
                  <a:gd name="T61" fmla="*/ 92 h 101"/>
                  <a:gd name="T62" fmla="*/ 20 w 38"/>
                  <a:gd name="T63" fmla="*/ 97 h 101"/>
                  <a:gd name="T64" fmla="*/ 25 w 38"/>
                  <a:gd name="T65" fmla="*/ 100 h 101"/>
                  <a:gd name="T66" fmla="*/ 32 w 38"/>
                  <a:gd name="T67" fmla="*/ 101 h 101"/>
                  <a:gd name="T68" fmla="*/ 38 w 38"/>
                  <a:gd name="T69" fmla="*/ 100 h 101"/>
                  <a:gd name="T70" fmla="*/ 36 w 38"/>
                  <a:gd name="T71" fmla="*/ 99 h 101"/>
                  <a:gd name="T72" fmla="*/ 38 w 38"/>
                  <a:gd name="T73" fmla="*/ 100 h 101"/>
                  <a:gd name="T74" fmla="*/ 38 w 38"/>
                  <a:gd name="T75" fmla="*/ 100 h 101"/>
                  <a:gd name="T76" fmla="*/ 38 w 38"/>
                  <a:gd name="T77" fmla="*/ 99 h 101"/>
                  <a:gd name="T78" fmla="*/ 38 w 38"/>
                  <a:gd name="T79" fmla="*/ 99 h 101"/>
                  <a:gd name="T80" fmla="*/ 37 w 38"/>
                  <a:gd name="T81" fmla="*/ 98 h 101"/>
                  <a:gd name="T82" fmla="*/ 38 w 38"/>
                  <a:gd name="T83" fmla="*/ 10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 h="101">
                    <a:moveTo>
                      <a:pt x="38" y="100"/>
                    </a:moveTo>
                    <a:lnTo>
                      <a:pt x="37" y="98"/>
                    </a:lnTo>
                    <a:lnTo>
                      <a:pt x="32" y="99"/>
                    </a:lnTo>
                    <a:lnTo>
                      <a:pt x="26" y="98"/>
                    </a:lnTo>
                    <a:lnTo>
                      <a:pt x="21" y="95"/>
                    </a:lnTo>
                    <a:lnTo>
                      <a:pt x="17" y="91"/>
                    </a:lnTo>
                    <a:lnTo>
                      <a:pt x="13" y="85"/>
                    </a:lnTo>
                    <a:lnTo>
                      <a:pt x="10" y="78"/>
                    </a:lnTo>
                    <a:lnTo>
                      <a:pt x="6" y="71"/>
                    </a:lnTo>
                    <a:lnTo>
                      <a:pt x="4" y="62"/>
                    </a:lnTo>
                    <a:lnTo>
                      <a:pt x="2" y="54"/>
                    </a:lnTo>
                    <a:lnTo>
                      <a:pt x="2" y="45"/>
                    </a:lnTo>
                    <a:lnTo>
                      <a:pt x="2" y="37"/>
                    </a:lnTo>
                    <a:lnTo>
                      <a:pt x="3" y="27"/>
                    </a:lnTo>
                    <a:lnTo>
                      <a:pt x="5" y="20"/>
                    </a:lnTo>
                    <a:lnTo>
                      <a:pt x="9" y="13"/>
                    </a:lnTo>
                    <a:lnTo>
                      <a:pt x="14" y="6"/>
                    </a:lnTo>
                    <a:lnTo>
                      <a:pt x="19" y="2"/>
                    </a:lnTo>
                    <a:lnTo>
                      <a:pt x="18" y="0"/>
                    </a:lnTo>
                    <a:lnTo>
                      <a:pt x="12" y="5"/>
                    </a:lnTo>
                    <a:lnTo>
                      <a:pt x="8" y="12"/>
                    </a:lnTo>
                    <a:lnTo>
                      <a:pt x="3" y="19"/>
                    </a:lnTo>
                    <a:lnTo>
                      <a:pt x="1" y="27"/>
                    </a:lnTo>
                    <a:lnTo>
                      <a:pt x="0" y="37"/>
                    </a:lnTo>
                    <a:lnTo>
                      <a:pt x="0" y="45"/>
                    </a:lnTo>
                    <a:lnTo>
                      <a:pt x="0" y="55"/>
                    </a:lnTo>
                    <a:lnTo>
                      <a:pt x="2" y="63"/>
                    </a:lnTo>
                    <a:lnTo>
                      <a:pt x="4" y="72"/>
                    </a:lnTo>
                    <a:lnTo>
                      <a:pt x="8" y="79"/>
                    </a:lnTo>
                    <a:lnTo>
                      <a:pt x="12" y="86"/>
                    </a:lnTo>
                    <a:lnTo>
                      <a:pt x="16" y="92"/>
                    </a:lnTo>
                    <a:lnTo>
                      <a:pt x="20" y="97"/>
                    </a:lnTo>
                    <a:lnTo>
                      <a:pt x="25" y="100"/>
                    </a:lnTo>
                    <a:lnTo>
                      <a:pt x="32" y="101"/>
                    </a:lnTo>
                    <a:lnTo>
                      <a:pt x="38" y="100"/>
                    </a:lnTo>
                    <a:lnTo>
                      <a:pt x="36" y="99"/>
                    </a:lnTo>
                    <a:lnTo>
                      <a:pt x="38" y="100"/>
                    </a:lnTo>
                    <a:lnTo>
                      <a:pt x="38" y="100"/>
                    </a:lnTo>
                    <a:lnTo>
                      <a:pt x="38" y="99"/>
                    </a:lnTo>
                    <a:lnTo>
                      <a:pt x="38" y="99"/>
                    </a:lnTo>
                    <a:lnTo>
                      <a:pt x="37" y="98"/>
                    </a:lnTo>
                    <a:lnTo>
                      <a:pt x="38"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5" name="Freeform 1303">
                <a:extLst>
                  <a:ext uri="{FF2B5EF4-FFF2-40B4-BE49-F238E27FC236}">
                    <a16:creationId xmlns:a16="http://schemas.microsoft.com/office/drawing/2014/main" id="{4A7239D1-4D5A-0A08-4C9B-2DFC6BE9CADD}"/>
                  </a:ext>
                </a:extLst>
              </p:cNvPr>
              <p:cNvSpPr>
                <a:spLocks/>
              </p:cNvSpPr>
              <p:nvPr/>
            </p:nvSpPr>
            <p:spPr bwMode="auto">
              <a:xfrm>
                <a:off x="3380" y="3739"/>
                <a:ext cx="42" cy="20"/>
              </a:xfrm>
              <a:custGeom>
                <a:avLst/>
                <a:gdLst>
                  <a:gd name="T0" fmla="*/ 125 w 126"/>
                  <a:gd name="T1" fmla="*/ 39 h 59"/>
                  <a:gd name="T2" fmla="*/ 117 w 126"/>
                  <a:gd name="T3" fmla="*/ 45 h 59"/>
                  <a:gd name="T4" fmla="*/ 108 w 126"/>
                  <a:gd name="T5" fmla="*/ 51 h 59"/>
                  <a:gd name="T6" fmla="*/ 99 w 126"/>
                  <a:gd name="T7" fmla="*/ 54 h 59"/>
                  <a:gd name="T8" fmla="*/ 88 w 126"/>
                  <a:gd name="T9" fmla="*/ 56 h 59"/>
                  <a:gd name="T10" fmla="*/ 78 w 126"/>
                  <a:gd name="T11" fmla="*/ 57 h 59"/>
                  <a:gd name="T12" fmla="*/ 67 w 126"/>
                  <a:gd name="T13" fmla="*/ 56 h 59"/>
                  <a:gd name="T14" fmla="*/ 57 w 126"/>
                  <a:gd name="T15" fmla="*/ 54 h 59"/>
                  <a:gd name="T16" fmla="*/ 46 w 126"/>
                  <a:gd name="T17" fmla="*/ 52 h 59"/>
                  <a:gd name="T18" fmla="*/ 37 w 126"/>
                  <a:gd name="T19" fmla="*/ 47 h 59"/>
                  <a:gd name="T20" fmla="*/ 28 w 126"/>
                  <a:gd name="T21" fmla="*/ 43 h 59"/>
                  <a:gd name="T22" fmla="*/ 20 w 126"/>
                  <a:gd name="T23" fmla="*/ 37 h 59"/>
                  <a:gd name="T24" fmla="*/ 13 w 126"/>
                  <a:gd name="T25" fmla="*/ 31 h 59"/>
                  <a:gd name="T26" fmla="*/ 7 w 126"/>
                  <a:gd name="T27" fmla="*/ 24 h 59"/>
                  <a:gd name="T28" fmla="*/ 4 w 126"/>
                  <a:gd name="T29" fmla="*/ 17 h 59"/>
                  <a:gd name="T30" fmla="*/ 2 w 126"/>
                  <a:gd name="T31" fmla="*/ 8 h 59"/>
                  <a:gd name="T32" fmla="*/ 2 w 126"/>
                  <a:gd name="T33" fmla="*/ 1 h 59"/>
                  <a:gd name="T34" fmla="*/ 0 w 126"/>
                  <a:gd name="T35" fmla="*/ 0 h 59"/>
                  <a:gd name="T36" fmla="*/ 0 w 126"/>
                  <a:gd name="T37" fmla="*/ 10 h 59"/>
                  <a:gd name="T38" fmla="*/ 2 w 126"/>
                  <a:gd name="T39" fmla="*/ 17 h 59"/>
                  <a:gd name="T40" fmla="*/ 6 w 126"/>
                  <a:gd name="T41" fmla="*/ 25 h 59"/>
                  <a:gd name="T42" fmla="*/ 11 w 126"/>
                  <a:gd name="T43" fmla="*/ 32 h 59"/>
                  <a:gd name="T44" fmla="*/ 19 w 126"/>
                  <a:gd name="T45" fmla="*/ 39 h 59"/>
                  <a:gd name="T46" fmla="*/ 26 w 126"/>
                  <a:gd name="T47" fmla="*/ 44 h 59"/>
                  <a:gd name="T48" fmla="*/ 36 w 126"/>
                  <a:gd name="T49" fmla="*/ 49 h 59"/>
                  <a:gd name="T50" fmla="*/ 46 w 126"/>
                  <a:gd name="T51" fmla="*/ 54 h 59"/>
                  <a:gd name="T52" fmla="*/ 57 w 126"/>
                  <a:gd name="T53" fmla="*/ 56 h 59"/>
                  <a:gd name="T54" fmla="*/ 67 w 126"/>
                  <a:gd name="T55" fmla="*/ 58 h 59"/>
                  <a:gd name="T56" fmla="*/ 78 w 126"/>
                  <a:gd name="T57" fmla="*/ 59 h 59"/>
                  <a:gd name="T58" fmla="*/ 89 w 126"/>
                  <a:gd name="T59" fmla="*/ 58 h 59"/>
                  <a:gd name="T60" fmla="*/ 100 w 126"/>
                  <a:gd name="T61" fmla="*/ 56 h 59"/>
                  <a:gd name="T62" fmla="*/ 109 w 126"/>
                  <a:gd name="T63" fmla="*/ 53 h 59"/>
                  <a:gd name="T64" fmla="*/ 119 w 126"/>
                  <a:gd name="T65" fmla="*/ 47 h 59"/>
                  <a:gd name="T66" fmla="*/ 126 w 126"/>
                  <a:gd name="T67" fmla="*/ 40 h 59"/>
                  <a:gd name="T68" fmla="*/ 125 w 126"/>
                  <a:gd name="T69"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59">
                    <a:moveTo>
                      <a:pt x="125" y="39"/>
                    </a:moveTo>
                    <a:lnTo>
                      <a:pt x="117" y="45"/>
                    </a:lnTo>
                    <a:lnTo>
                      <a:pt x="108" y="51"/>
                    </a:lnTo>
                    <a:lnTo>
                      <a:pt x="99" y="54"/>
                    </a:lnTo>
                    <a:lnTo>
                      <a:pt x="88" y="56"/>
                    </a:lnTo>
                    <a:lnTo>
                      <a:pt x="78" y="57"/>
                    </a:lnTo>
                    <a:lnTo>
                      <a:pt x="67" y="56"/>
                    </a:lnTo>
                    <a:lnTo>
                      <a:pt x="57" y="54"/>
                    </a:lnTo>
                    <a:lnTo>
                      <a:pt x="46" y="52"/>
                    </a:lnTo>
                    <a:lnTo>
                      <a:pt x="37" y="47"/>
                    </a:lnTo>
                    <a:lnTo>
                      <a:pt x="28" y="43"/>
                    </a:lnTo>
                    <a:lnTo>
                      <a:pt x="20" y="37"/>
                    </a:lnTo>
                    <a:lnTo>
                      <a:pt x="13" y="31"/>
                    </a:lnTo>
                    <a:lnTo>
                      <a:pt x="7" y="24"/>
                    </a:lnTo>
                    <a:lnTo>
                      <a:pt x="4" y="17"/>
                    </a:lnTo>
                    <a:lnTo>
                      <a:pt x="2" y="8"/>
                    </a:lnTo>
                    <a:lnTo>
                      <a:pt x="2" y="1"/>
                    </a:lnTo>
                    <a:lnTo>
                      <a:pt x="0" y="0"/>
                    </a:lnTo>
                    <a:lnTo>
                      <a:pt x="0" y="10"/>
                    </a:lnTo>
                    <a:lnTo>
                      <a:pt x="2" y="17"/>
                    </a:lnTo>
                    <a:lnTo>
                      <a:pt x="6" y="25"/>
                    </a:lnTo>
                    <a:lnTo>
                      <a:pt x="11" y="32"/>
                    </a:lnTo>
                    <a:lnTo>
                      <a:pt x="19" y="39"/>
                    </a:lnTo>
                    <a:lnTo>
                      <a:pt x="26" y="44"/>
                    </a:lnTo>
                    <a:lnTo>
                      <a:pt x="36" y="49"/>
                    </a:lnTo>
                    <a:lnTo>
                      <a:pt x="46" y="54"/>
                    </a:lnTo>
                    <a:lnTo>
                      <a:pt x="57" y="56"/>
                    </a:lnTo>
                    <a:lnTo>
                      <a:pt x="67" y="58"/>
                    </a:lnTo>
                    <a:lnTo>
                      <a:pt x="78" y="59"/>
                    </a:lnTo>
                    <a:lnTo>
                      <a:pt x="89" y="58"/>
                    </a:lnTo>
                    <a:lnTo>
                      <a:pt x="100" y="56"/>
                    </a:lnTo>
                    <a:lnTo>
                      <a:pt x="109" y="53"/>
                    </a:lnTo>
                    <a:lnTo>
                      <a:pt x="119" y="47"/>
                    </a:lnTo>
                    <a:lnTo>
                      <a:pt x="126" y="40"/>
                    </a:lnTo>
                    <a:lnTo>
                      <a:pt x="125"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6" name="Freeform 1304">
                <a:extLst>
                  <a:ext uri="{FF2B5EF4-FFF2-40B4-BE49-F238E27FC236}">
                    <a16:creationId xmlns:a16="http://schemas.microsoft.com/office/drawing/2014/main" id="{DA033D76-5370-636D-1186-C5D2D93D0A16}"/>
                  </a:ext>
                </a:extLst>
              </p:cNvPr>
              <p:cNvSpPr>
                <a:spLocks/>
              </p:cNvSpPr>
              <p:nvPr/>
            </p:nvSpPr>
            <p:spPr bwMode="auto">
              <a:xfrm>
                <a:off x="3421" y="3752"/>
                <a:ext cx="1" cy="1"/>
              </a:xfrm>
              <a:custGeom>
                <a:avLst/>
                <a:gdLst>
                  <a:gd name="T0" fmla="*/ 2 w 2"/>
                  <a:gd name="T1" fmla="*/ 2 h 2"/>
                  <a:gd name="T2" fmla="*/ 2 w 2"/>
                  <a:gd name="T3" fmla="*/ 1 h 2"/>
                  <a:gd name="T4" fmla="*/ 2 w 2"/>
                  <a:gd name="T5" fmla="*/ 0 h 2"/>
                  <a:gd name="T6" fmla="*/ 1 w 2"/>
                  <a:gd name="T7" fmla="*/ 0 h 2"/>
                  <a:gd name="T8" fmla="*/ 0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2" y="0"/>
                    </a:lnTo>
                    <a:lnTo>
                      <a:pt x="1" y="0"/>
                    </a:lnTo>
                    <a:lnTo>
                      <a:pt x="0" y="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7" name="Freeform 1305">
                <a:extLst>
                  <a:ext uri="{FF2B5EF4-FFF2-40B4-BE49-F238E27FC236}">
                    <a16:creationId xmlns:a16="http://schemas.microsoft.com/office/drawing/2014/main" id="{F33AFC4B-715F-58D4-2EF0-42ED10024370}"/>
                  </a:ext>
                </a:extLst>
              </p:cNvPr>
              <p:cNvSpPr>
                <a:spLocks/>
              </p:cNvSpPr>
              <p:nvPr/>
            </p:nvSpPr>
            <p:spPr bwMode="auto">
              <a:xfrm>
                <a:off x="3485" y="3530"/>
                <a:ext cx="1" cy="1"/>
              </a:xfrm>
              <a:custGeom>
                <a:avLst/>
                <a:gdLst>
                  <a:gd name="T0" fmla="*/ 2 h 2"/>
                  <a:gd name="T1" fmla="*/ 2 h 2"/>
                  <a:gd name="T2" fmla="*/ 1 h 2"/>
                  <a:gd name="T3" fmla="*/ 1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1"/>
                    </a:lnTo>
                    <a:lnTo>
                      <a:pt x="0" y="1"/>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8" name="Freeform 1306">
                <a:extLst>
                  <a:ext uri="{FF2B5EF4-FFF2-40B4-BE49-F238E27FC236}">
                    <a16:creationId xmlns:a16="http://schemas.microsoft.com/office/drawing/2014/main" id="{7821DA95-2DF5-0286-8016-45A3C7C1E2AE}"/>
                  </a:ext>
                </a:extLst>
              </p:cNvPr>
              <p:cNvSpPr>
                <a:spLocks/>
              </p:cNvSpPr>
              <p:nvPr/>
            </p:nvSpPr>
            <p:spPr bwMode="auto">
              <a:xfrm>
                <a:off x="3456" y="3530"/>
                <a:ext cx="29" cy="22"/>
              </a:xfrm>
              <a:custGeom>
                <a:avLst/>
                <a:gdLst>
                  <a:gd name="T0" fmla="*/ 0 w 86"/>
                  <a:gd name="T1" fmla="*/ 67 h 67"/>
                  <a:gd name="T2" fmla="*/ 2 w 86"/>
                  <a:gd name="T3" fmla="*/ 66 h 67"/>
                  <a:gd name="T4" fmla="*/ 3 w 86"/>
                  <a:gd name="T5" fmla="*/ 56 h 67"/>
                  <a:gd name="T6" fmla="*/ 4 w 86"/>
                  <a:gd name="T7" fmla="*/ 48 h 67"/>
                  <a:gd name="T8" fmla="*/ 6 w 86"/>
                  <a:gd name="T9" fmla="*/ 40 h 67"/>
                  <a:gd name="T10" fmla="*/ 10 w 86"/>
                  <a:gd name="T11" fmla="*/ 34 h 67"/>
                  <a:gd name="T12" fmla="*/ 14 w 86"/>
                  <a:gd name="T13" fmla="*/ 28 h 67"/>
                  <a:gd name="T14" fmla="*/ 18 w 86"/>
                  <a:gd name="T15" fmla="*/ 22 h 67"/>
                  <a:gd name="T16" fmla="*/ 22 w 86"/>
                  <a:gd name="T17" fmla="*/ 18 h 67"/>
                  <a:gd name="T18" fmla="*/ 29 w 86"/>
                  <a:gd name="T19" fmla="*/ 14 h 67"/>
                  <a:gd name="T20" fmla="*/ 34 w 86"/>
                  <a:gd name="T21" fmla="*/ 11 h 67"/>
                  <a:gd name="T22" fmla="*/ 40 w 86"/>
                  <a:gd name="T23" fmla="*/ 9 h 67"/>
                  <a:gd name="T24" fmla="*/ 47 w 86"/>
                  <a:gd name="T25" fmla="*/ 7 h 67"/>
                  <a:gd name="T26" fmla="*/ 55 w 86"/>
                  <a:gd name="T27" fmla="*/ 5 h 67"/>
                  <a:gd name="T28" fmla="*/ 62 w 86"/>
                  <a:gd name="T29" fmla="*/ 4 h 67"/>
                  <a:gd name="T30" fmla="*/ 70 w 86"/>
                  <a:gd name="T31" fmla="*/ 3 h 67"/>
                  <a:gd name="T32" fmla="*/ 78 w 86"/>
                  <a:gd name="T33" fmla="*/ 3 h 67"/>
                  <a:gd name="T34" fmla="*/ 86 w 86"/>
                  <a:gd name="T35" fmla="*/ 1 h 67"/>
                  <a:gd name="T36" fmla="*/ 86 w 86"/>
                  <a:gd name="T37" fmla="*/ 0 h 67"/>
                  <a:gd name="T38" fmla="*/ 78 w 86"/>
                  <a:gd name="T39" fmla="*/ 0 h 67"/>
                  <a:gd name="T40" fmla="*/ 70 w 86"/>
                  <a:gd name="T41" fmla="*/ 0 h 67"/>
                  <a:gd name="T42" fmla="*/ 62 w 86"/>
                  <a:gd name="T43" fmla="*/ 1 h 67"/>
                  <a:gd name="T44" fmla="*/ 54 w 86"/>
                  <a:gd name="T45" fmla="*/ 3 h 67"/>
                  <a:gd name="T46" fmla="*/ 46 w 86"/>
                  <a:gd name="T47" fmla="*/ 5 h 67"/>
                  <a:gd name="T48" fmla="*/ 40 w 86"/>
                  <a:gd name="T49" fmla="*/ 7 h 67"/>
                  <a:gd name="T50" fmla="*/ 34 w 86"/>
                  <a:gd name="T51" fmla="*/ 9 h 67"/>
                  <a:gd name="T52" fmla="*/ 26 w 86"/>
                  <a:gd name="T53" fmla="*/ 13 h 67"/>
                  <a:gd name="T54" fmla="*/ 21 w 86"/>
                  <a:gd name="T55" fmla="*/ 16 h 67"/>
                  <a:gd name="T56" fmla="*/ 16 w 86"/>
                  <a:gd name="T57" fmla="*/ 21 h 67"/>
                  <a:gd name="T58" fmla="*/ 12 w 86"/>
                  <a:gd name="T59" fmla="*/ 27 h 67"/>
                  <a:gd name="T60" fmla="*/ 9 w 86"/>
                  <a:gd name="T61" fmla="*/ 33 h 67"/>
                  <a:gd name="T62" fmla="*/ 5 w 86"/>
                  <a:gd name="T63" fmla="*/ 39 h 67"/>
                  <a:gd name="T64" fmla="*/ 2 w 86"/>
                  <a:gd name="T65" fmla="*/ 48 h 67"/>
                  <a:gd name="T66" fmla="*/ 1 w 86"/>
                  <a:gd name="T67" fmla="*/ 56 h 67"/>
                  <a:gd name="T68" fmla="*/ 0 w 86"/>
                  <a:gd name="T69" fmla="*/ 66 h 67"/>
                  <a:gd name="T70" fmla="*/ 1 w 86"/>
                  <a:gd name="T71" fmla="*/ 65 h 67"/>
                  <a:gd name="T72" fmla="*/ 0 w 86"/>
                  <a:gd name="T73" fmla="*/ 66 h 67"/>
                  <a:gd name="T74" fmla="*/ 0 w 86"/>
                  <a:gd name="T75" fmla="*/ 66 h 67"/>
                  <a:gd name="T76" fmla="*/ 1 w 86"/>
                  <a:gd name="T77" fmla="*/ 67 h 67"/>
                  <a:gd name="T78" fmla="*/ 1 w 86"/>
                  <a:gd name="T79" fmla="*/ 66 h 67"/>
                  <a:gd name="T80" fmla="*/ 2 w 86"/>
                  <a:gd name="T81" fmla="*/ 66 h 67"/>
                  <a:gd name="T82" fmla="*/ 0 w 86"/>
                  <a:gd name="T8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 h="67">
                    <a:moveTo>
                      <a:pt x="0" y="67"/>
                    </a:moveTo>
                    <a:lnTo>
                      <a:pt x="2" y="66"/>
                    </a:lnTo>
                    <a:lnTo>
                      <a:pt x="3" y="56"/>
                    </a:lnTo>
                    <a:lnTo>
                      <a:pt x="4" y="48"/>
                    </a:lnTo>
                    <a:lnTo>
                      <a:pt x="6" y="40"/>
                    </a:lnTo>
                    <a:lnTo>
                      <a:pt x="10" y="34"/>
                    </a:lnTo>
                    <a:lnTo>
                      <a:pt x="14" y="28"/>
                    </a:lnTo>
                    <a:lnTo>
                      <a:pt x="18" y="22"/>
                    </a:lnTo>
                    <a:lnTo>
                      <a:pt x="22" y="18"/>
                    </a:lnTo>
                    <a:lnTo>
                      <a:pt x="29" y="14"/>
                    </a:lnTo>
                    <a:lnTo>
                      <a:pt x="34" y="11"/>
                    </a:lnTo>
                    <a:lnTo>
                      <a:pt x="40" y="9"/>
                    </a:lnTo>
                    <a:lnTo>
                      <a:pt x="47" y="7"/>
                    </a:lnTo>
                    <a:lnTo>
                      <a:pt x="55" y="5"/>
                    </a:lnTo>
                    <a:lnTo>
                      <a:pt x="62" y="4"/>
                    </a:lnTo>
                    <a:lnTo>
                      <a:pt x="70" y="3"/>
                    </a:lnTo>
                    <a:lnTo>
                      <a:pt x="78" y="3"/>
                    </a:lnTo>
                    <a:lnTo>
                      <a:pt x="86" y="1"/>
                    </a:lnTo>
                    <a:lnTo>
                      <a:pt x="86" y="0"/>
                    </a:lnTo>
                    <a:lnTo>
                      <a:pt x="78" y="0"/>
                    </a:lnTo>
                    <a:lnTo>
                      <a:pt x="70" y="0"/>
                    </a:lnTo>
                    <a:lnTo>
                      <a:pt x="62" y="1"/>
                    </a:lnTo>
                    <a:lnTo>
                      <a:pt x="54" y="3"/>
                    </a:lnTo>
                    <a:lnTo>
                      <a:pt x="46" y="5"/>
                    </a:lnTo>
                    <a:lnTo>
                      <a:pt x="40" y="7"/>
                    </a:lnTo>
                    <a:lnTo>
                      <a:pt x="34" y="9"/>
                    </a:lnTo>
                    <a:lnTo>
                      <a:pt x="26" y="13"/>
                    </a:lnTo>
                    <a:lnTo>
                      <a:pt x="21" y="16"/>
                    </a:lnTo>
                    <a:lnTo>
                      <a:pt x="16" y="21"/>
                    </a:lnTo>
                    <a:lnTo>
                      <a:pt x="12" y="27"/>
                    </a:lnTo>
                    <a:lnTo>
                      <a:pt x="9" y="33"/>
                    </a:lnTo>
                    <a:lnTo>
                      <a:pt x="5" y="39"/>
                    </a:lnTo>
                    <a:lnTo>
                      <a:pt x="2" y="48"/>
                    </a:lnTo>
                    <a:lnTo>
                      <a:pt x="1" y="56"/>
                    </a:lnTo>
                    <a:lnTo>
                      <a:pt x="0" y="66"/>
                    </a:lnTo>
                    <a:lnTo>
                      <a:pt x="1" y="65"/>
                    </a:lnTo>
                    <a:lnTo>
                      <a:pt x="0" y="66"/>
                    </a:lnTo>
                    <a:lnTo>
                      <a:pt x="0" y="66"/>
                    </a:lnTo>
                    <a:lnTo>
                      <a:pt x="1" y="67"/>
                    </a:lnTo>
                    <a:lnTo>
                      <a:pt x="1" y="66"/>
                    </a:lnTo>
                    <a:lnTo>
                      <a:pt x="2" y="66"/>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9" name="Freeform 1307">
                <a:extLst>
                  <a:ext uri="{FF2B5EF4-FFF2-40B4-BE49-F238E27FC236}">
                    <a16:creationId xmlns:a16="http://schemas.microsoft.com/office/drawing/2014/main" id="{76D3AC5F-9BD4-622E-8EF0-3ACFE467886C}"/>
                  </a:ext>
                </a:extLst>
              </p:cNvPr>
              <p:cNvSpPr>
                <a:spLocks/>
              </p:cNvSpPr>
              <p:nvPr/>
            </p:nvSpPr>
            <p:spPr bwMode="auto">
              <a:xfrm>
                <a:off x="3431" y="3550"/>
                <a:ext cx="26" cy="22"/>
              </a:xfrm>
              <a:custGeom>
                <a:avLst/>
                <a:gdLst>
                  <a:gd name="T0" fmla="*/ 2 w 76"/>
                  <a:gd name="T1" fmla="*/ 68 h 68"/>
                  <a:gd name="T2" fmla="*/ 3 w 76"/>
                  <a:gd name="T3" fmla="*/ 67 h 68"/>
                  <a:gd name="T4" fmla="*/ 5 w 76"/>
                  <a:gd name="T5" fmla="*/ 58 h 68"/>
                  <a:gd name="T6" fmla="*/ 7 w 76"/>
                  <a:gd name="T7" fmla="*/ 50 h 68"/>
                  <a:gd name="T8" fmla="*/ 10 w 76"/>
                  <a:gd name="T9" fmla="*/ 41 h 68"/>
                  <a:gd name="T10" fmla="*/ 13 w 76"/>
                  <a:gd name="T11" fmla="*/ 34 h 68"/>
                  <a:gd name="T12" fmla="*/ 17 w 76"/>
                  <a:gd name="T13" fmla="*/ 28 h 68"/>
                  <a:gd name="T14" fmla="*/ 24 w 76"/>
                  <a:gd name="T15" fmla="*/ 22 h 68"/>
                  <a:gd name="T16" fmla="*/ 29 w 76"/>
                  <a:gd name="T17" fmla="*/ 17 h 68"/>
                  <a:gd name="T18" fmla="*/ 34 w 76"/>
                  <a:gd name="T19" fmla="*/ 13 h 68"/>
                  <a:gd name="T20" fmla="*/ 40 w 76"/>
                  <a:gd name="T21" fmla="*/ 9 h 68"/>
                  <a:gd name="T22" fmla="*/ 46 w 76"/>
                  <a:gd name="T23" fmla="*/ 7 h 68"/>
                  <a:gd name="T24" fmla="*/ 52 w 76"/>
                  <a:gd name="T25" fmla="*/ 4 h 68"/>
                  <a:gd name="T26" fmla="*/ 57 w 76"/>
                  <a:gd name="T27" fmla="*/ 2 h 68"/>
                  <a:gd name="T28" fmla="*/ 63 w 76"/>
                  <a:gd name="T29" fmla="*/ 2 h 68"/>
                  <a:gd name="T30" fmla="*/ 68 w 76"/>
                  <a:gd name="T31" fmla="*/ 3 h 68"/>
                  <a:gd name="T32" fmla="*/ 71 w 76"/>
                  <a:gd name="T33" fmla="*/ 4 h 68"/>
                  <a:gd name="T34" fmla="*/ 75 w 76"/>
                  <a:gd name="T35" fmla="*/ 8 h 68"/>
                  <a:gd name="T36" fmla="*/ 76 w 76"/>
                  <a:gd name="T37" fmla="*/ 6 h 68"/>
                  <a:gd name="T38" fmla="*/ 72 w 76"/>
                  <a:gd name="T39" fmla="*/ 3 h 68"/>
                  <a:gd name="T40" fmla="*/ 68 w 76"/>
                  <a:gd name="T41" fmla="*/ 1 h 68"/>
                  <a:gd name="T42" fmla="*/ 63 w 76"/>
                  <a:gd name="T43" fmla="*/ 0 h 68"/>
                  <a:gd name="T44" fmla="*/ 57 w 76"/>
                  <a:gd name="T45" fmla="*/ 1 h 68"/>
                  <a:gd name="T46" fmla="*/ 51 w 76"/>
                  <a:gd name="T47" fmla="*/ 2 h 68"/>
                  <a:gd name="T48" fmla="*/ 45 w 76"/>
                  <a:gd name="T49" fmla="*/ 4 h 68"/>
                  <a:gd name="T50" fmla="*/ 39 w 76"/>
                  <a:gd name="T51" fmla="*/ 8 h 68"/>
                  <a:gd name="T52" fmla="*/ 33 w 76"/>
                  <a:gd name="T53" fmla="*/ 11 h 68"/>
                  <a:gd name="T54" fmla="*/ 27 w 76"/>
                  <a:gd name="T55" fmla="*/ 15 h 68"/>
                  <a:gd name="T56" fmla="*/ 22 w 76"/>
                  <a:gd name="T57" fmla="*/ 20 h 68"/>
                  <a:gd name="T58" fmla="*/ 16 w 76"/>
                  <a:gd name="T59" fmla="*/ 27 h 68"/>
                  <a:gd name="T60" fmla="*/ 11 w 76"/>
                  <a:gd name="T61" fmla="*/ 33 h 68"/>
                  <a:gd name="T62" fmla="*/ 8 w 76"/>
                  <a:gd name="T63" fmla="*/ 40 h 68"/>
                  <a:gd name="T64" fmla="*/ 5 w 76"/>
                  <a:gd name="T65" fmla="*/ 49 h 68"/>
                  <a:gd name="T66" fmla="*/ 2 w 76"/>
                  <a:gd name="T67" fmla="*/ 57 h 68"/>
                  <a:gd name="T68" fmla="*/ 0 w 76"/>
                  <a:gd name="T69" fmla="*/ 67 h 68"/>
                  <a:gd name="T70" fmla="*/ 3 w 76"/>
                  <a:gd name="T71" fmla="*/ 65 h 68"/>
                  <a:gd name="T72" fmla="*/ 0 w 76"/>
                  <a:gd name="T73" fmla="*/ 67 h 68"/>
                  <a:gd name="T74" fmla="*/ 2 w 76"/>
                  <a:gd name="T75" fmla="*/ 68 h 68"/>
                  <a:gd name="T76" fmla="*/ 2 w 76"/>
                  <a:gd name="T77" fmla="*/ 68 h 68"/>
                  <a:gd name="T78" fmla="*/ 3 w 76"/>
                  <a:gd name="T79" fmla="*/ 68 h 68"/>
                  <a:gd name="T80" fmla="*/ 3 w 76"/>
                  <a:gd name="T81" fmla="*/ 67 h 68"/>
                  <a:gd name="T82" fmla="*/ 2 w 76"/>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68">
                    <a:moveTo>
                      <a:pt x="2" y="68"/>
                    </a:moveTo>
                    <a:lnTo>
                      <a:pt x="3" y="67"/>
                    </a:lnTo>
                    <a:lnTo>
                      <a:pt x="5" y="58"/>
                    </a:lnTo>
                    <a:lnTo>
                      <a:pt x="7" y="50"/>
                    </a:lnTo>
                    <a:lnTo>
                      <a:pt x="10" y="41"/>
                    </a:lnTo>
                    <a:lnTo>
                      <a:pt x="13" y="34"/>
                    </a:lnTo>
                    <a:lnTo>
                      <a:pt x="17" y="28"/>
                    </a:lnTo>
                    <a:lnTo>
                      <a:pt x="24" y="22"/>
                    </a:lnTo>
                    <a:lnTo>
                      <a:pt x="29" y="17"/>
                    </a:lnTo>
                    <a:lnTo>
                      <a:pt x="34" y="13"/>
                    </a:lnTo>
                    <a:lnTo>
                      <a:pt x="40" y="9"/>
                    </a:lnTo>
                    <a:lnTo>
                      <a:pt x="46" y="7"/>
                    </a:lnTo>
                    <a:lnTo>
                      <a:pt x="52" y="4"/>
                    </a:lnTo>
                    <a:lnTo>
                      <a:pt x="57" y="2"/>
                    </a:lnTo>
                    <a:lnTo>
                      <a:pt x="63" y="2"/>
                    </a:lnTo>
                    <a:lnTo>
                      <a:pt x="68" y="3"/>
                    </a:lnTo>
                    <a:lnTo>
                      <a:pt x="71" y="4"/>
                    </a:lnTo>
                    <a:lnTo>
                      <a:pt x="75" y="8"/>
                    </a:lnTo>
                    <a:lnTo>
                      <a:pt x="76" y="6"/>
                    </a:lnTo>
                    <a:lnTo>
                      <a:pt x="72" y="3"/>
                    </a:lnTo>
                    <a:lnTo>
                      <a:pt x="68" y="1"/>
                    </a:lnTo>
                    <a:lnTo>
                      <a:pt x="63" y="0"/>
                    </a:lnTo>
                    <a:lnTo>
                      <a:pt x="57" y="1"/>
                    </a:lnTo>
                    <a:lnTo>
                      <a:pt x="51" y="2"/>
                    </a:lnTo>
                    <a:lnTo>
                      <a:pt x="45" y="4"/>
                    </a:lnTo>
                    <a:lnTo>
                      <a:pt x="39" y="8"/>
                    </a:lnTo>
                    <a:lnTo>
                      <a:pt x="33" y="11"/>
                    </a:lnTo>
                    <a:lnTo>
                      <a:pt x="27" y="15"/>
                    </a:lnTo>
                    <a:lnTo>
                      <a:pt x="22" y="20"/>
                    </a:lnTo>
                    <a:lnTo>
                      <a:pt x="16" y="27"/>
                    </a:lnTo>
                    <a:lnTo>
                      <a:pt x="11" y="33"/>
                    </a:lnTo>
                    <a:lnTo>
                      <a:pt x="8" y="40"/>
                    </a:lnTo>
                    <a:lnTo>
                      <a:pt x="5" y="49"/>
                    </a:lnTo>
                    <a:lnTo>
                      <a:pt x="2" y="57"/>
                    </a:lnTo>
                    <a:lnTo>
                      <a:pt x="0" y="67"/>
                    </a:lnTo>
                    <a:lnTo>
                      <a:pt x="3" y="65"/>
                    </a:lnTo>
                    <a:lnTo>
                      <a:pt x="0" y="67"/>
                    </a:lnTo>
                    <a:lnTo>
                      <a:pt x="2" y="68"/>
                    </a:lnTo>
                    <a:lnTo>
                      <a:pt x="2" y="68"/>
                    </a:lnTo>
                    <a:lnTo>
                      <a:pt x="3" y="68"/>
                    </a:lnTo>
                    <a:lnTo>
                      <a:pt x="3" y="67"/>
                    </a:lnTo>
                    <a:lnTo>
                      <a:pt x="2"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0" name="Freeform 1308">
                <a:extLst>
                  <a:ext uri="{FF2B5EF4-FFF2-40B4-BE49-F238E27FC236}">
                    <a16:creationId xmlns:a16="http://schemas.microsoft.com/office/drawing/2014/main" id="{62E9ACFB-FA5B-C0F2-0AF5-2EA97A57AFC7}"/>
                  </a:ext>
                </a:extLst>
              </p:cNvPr>
              <p:cNvSpPr>
                <a:spLocks/>
              </p:cNvSpPr>
              <p:nvPr/>
            </p:nvSpPr>
            <p:spPr bwMode="auto">
              <a:xfrm>
                <a:off x="3406" y="3570"/>
                <a:ext cx="26" cy="25"/>
              </a:xfrm>
              <a:custGeom>
                <a:avLst/>
                <a:gdLst>
                  <a:gd name="T0" fmla="*/ 4 w 78"/>
                  <a:gd name="T1" fmla="*/ 76 h 76"/>
                  <a:gd name="T2" fmla="*/ 5 w 78"/>
                  <a:gd name="T3" fmla="*/ 75 h 76"/>
                  <a:gd name="T4" fmla="*/ 2 w 78"/>
                  <a:gd name="T5" fmla="*/ 64 h 76"/>
                  <a:gd name="T6" fmla="*/ 2 w 78"/>
                  <a:gd name="T7" fmla="*/ 54 h 76"/>
                  <a:gd name="T8" fmla="*/ 2 w 78"/>
                  <a:gd name="T9" fmla="*/ 45 h 76"/>
                  <a:gd name="T10" fmla="*/ 5 w 78"/>
                  <a:gd name="T11" fmla="*/ 38 h 76"/>
                  <a:gd name="T12" fmla="*/ 7 w 78"/>
                  <a:gd name="T13" fmla="*/ 30 h 76"/>
                  <a:gd name="T14" fmla="*/ 11 w 78"/>
                  <a:gd name="T15" fmla="*/ 24 h 76"/>
                  <a:gd name="T16" fmla="*/ 17 w 78"/>
                  <a:gd name="T17" fmla="*/ 18 h 76"/>
                  <a:gd name="T18" fmla="*/ 22 w 78"/>
                  <a:gd name="T19" fmla="*/ 14 h 76"/>
                  <a:gd name="T20" fmla="*/ 28 w 78"/>
                  <a:gd name="T21" fmla="*/ 10 h 76"/>
                  <a:gd name="T22" fmla="*/ 36 w 78"/>
                  <a:gd name="T23" fmla="*/ 7 h 76"/>
                  <a:gd name="T24" fmla="*/ 42 w 78"/>
                  <a:gd name="T25" fmla="*/ 4 h 76"/>
                  <a:gd name="T26" fmla="*/ 49 w 78"/>
                  <a:gd name="T27" fmla="*/ 3 h 76"/>
                  <a:gd name="T28" fmla="*/ 57 w 78"/>
                  <a:gd name="T29" fmla="*/ 2 h 76"/>
                  <a:gd name="T30" fmla="*/ 64 w 78"/>
                  <a:gd name="T31" fmla="*/ 3 h 76"/>
                  <a:gd name="T32" fmla="*/ 70 w 78"/>
                  <a:gd name="T33" fmla="*/ 4 h 76"/>
                  <a:gd name="T34" fmla="*/ 77 w 78"/>
                  <a:gd name="T35" fmla="*/ 7 h 76"/>
                  <a:gd name="T36" fmla="*/ 78 w 78"/>
                  <a:gd name="T37" fmla="*/ 4 h 76"/>
                  <a:gd name="T38" fmla="*/ 71 w 78"/>
                  <a:gd name="T39" fmla="*/ 2 h 76"/>
                  <a:gd name="T40" fmla="*/ 64 w 78"/>
                  <a:gd name="T41" fmla="*/ 1 h 76"/>
                  <a:gd name="T42" fmla="*/ 57 w 78"/>
                  <a:gd name="T43" fmla="*/ 0 h 76"/>
                  <a:gd name="T44" fmla="*/ 49 w 78"/>
                  <a:gd name="T45" fmla="*/ 1 h 76"/>
                  <a:gd name="T46" fmla="*/ 42 w 78"/>
                  <a:gd name="T47" fmla="*/ 2 h 76"/>
                  <a:gd name="T48" fmla="*/ 34 w 78"/>
                  <a:gd name="T49" fmla="*/ 4 h 76"/>
                  <a:gd name="T50" fmla="*/ 27 w 78"/>
                  <a:gd name="T51" fmla="*/ 8 h 76"/>
                  <a:gd name="T52" fmla="*/ 21 w 78"/>
                  <a:gd name="T53" fmla="*/ 12 h 76"/>
                  <a:gd name="T54" fmla="*/ 16 w 78"/>
                  <a:gd name="T55" fmla="*/ 17 h 76"/>
                  <a:gd name="T56" fmla="*/ 10 w 78"/>
                  <a:gd name="T57" fmla="*/ 22 h 76"/>
                  <a:gd name="T58" fmla="*/ 6 w 78"/>
                  <a:gd name="T59" fmla="*/ 30 h 76"/>
                  <a:gd name="T60" fmla="*/ 2 w 78"/>
                  <a:gd name="T61" fmla="*/ 37 h 76"/>
                  <a:gd name="T62" fmla="*/ 1 w 78"/>
                  <a:gd name="T63" fmla="*/ 45 h 76"/>
                  <a:gd name="T64" fmla="*/ 0 w 78"/>
                  <a:gd name="T65" fmla="*/ 54 h 76"/>
                  <a:gd name="T66" fmla="*/ 1 w 78"/>
                  <a:gd name="T67" fmla="*/ 64 h 76"/>
                  <a:gd name="T68" fmla="*/ 3 w 78"/>
                  <a:gd name="T69" fmla="*/ 75 h 76"/>
                  <a:gd name="T70" fmla="*/ 4 w 78"/>
                  <a:gd name="T71" fmla="*/ 74 h 76"/>
                  <a:gd name="T72" fmla="*/ 3 w 78"/>
                  <a:gd name="T73" fmla="*/ 75 h 76"/>
                  <a:gd name="T74" fmla="*/ 3 w 78"/>
                  <a:gd name="T75" fmla="*/ 76 h 76"/>
                  <a:gd name="T76" fmla="*/ 4 w 78"/>
                  <a:gd name="T77" fmla="*/ 76 h 76"/>
                  <a:gd name="T78" fmla="*/ 5 w 78"/>
                  <a:gd name="T79" fmla="*/ 76 h 76"/>
                  <a:gd name="T80" fmla="*/ 5 w 78"/>
                  <a:gd name="T81" fmla="*/ 75 h 76"/>
                  <a:gd name="T82" fmla="*/ 4 w 78"/>
                  <a:gd name="T8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76">
                    <a:moveTo>
                      <a:pt x="4" y="76"/>
                    </a:moveTo>
                    <a:lnTo>
                      <a:pt x="5" y="75"/>
                    </a:lnTo>
                    <a:lnTo>
                      <a:pt x="2" y="64"/>
                    </a:lnTo>
                    <a:lnTo>
                      <a:pt x="2" y="54"/>
                    </a:lnTo>
                    <a:lnTo>
                      <a:pt x="2" y="45"/>
                    </a:lnTo>
                    <a:lnTo>
                      <a:pt x="5" y="38"/>
                    </a:lnTo>
                    <a:lnTo>
                      <a:pt x="7" y="30"/>
                    </a:lnTo>
                    <a:lnTo>
                      <a:pt x="11" y="24"/>
                    </a:lnTo>
                    <a:lnTo>
                      <a:pt x="17" y="18"/>
                    </a:lnTo>
                    <a:lnTo>
                      <a:pt x="22" y="14"/>
                    </a:lnTo>
                    <a:lnTo>
                      <a:pt x="28" y="10"/>
                    </a:lnTo>
                    <a:lnTo>
                      <a:pt x="36" y="7"/>
                    </a:lnTo>
                    <a:lnTo>
                      <a:pt x="42" y="4"/>
                    </a:lnTo>
                    <a:lnTo>
                      <a:pt x="49" y="3"/>
                    </a:lnTo>
                    <a:lnTo>
                      <a:pt x="57" y="2"/>
                    </a:lnTo>
                    <a:lnTo>
                      <a:pt x="64" y="3"/>
                    </a:lnTo>
                    <a:lnTo>
                      <a:pt x="70" y="4"/>
                    </a:lnTo>
                    <a:lnTo>
                      <a:pt x="77" y="7"/>
                    </a:lnTo>
                    <a:lnTo>
                      <a:pt x="78" y="4"/>
                    </a:lnTo>
                    <a:lnTo>
                      <a:pt x="71" y="2"/>
                    </a:lnTo>
                    <a:lnTo>
                      <a:pt x="64" y="1"/>
                    </a:lnTo>
                    <a:lnTo>
                      <a:pt x="57" y="0"/>
                    </a:lnTo>
                    <a:lnTo>
                      <a:pt x="49" y="1"/>
                    </a:lnTo>
                    <a:lnTo>
                      <a:pt x="42" y="2"/>
                    </a:lnTo>
                    <a:lnTo>
                      <a:pt x="34" y="4"/>
                    </a:lnTo>
                    <a:lnTo>
                      <a:pt x="27" y="8"/>
                    </a:lnTo>
                    <a:lnTo>
                      <a:pt x="21" y="12"/>
                    </a:lnTo>
                    <a:lnTo>
                      <a:pt x="16" y="17"/>
                    </a:lnTo>
                    <a:lnTo>
                      <a:pt x="10" y="22"/>
                    </a:lnTo>
                    <a:lnTo>
                      <a:pt x="6" y="30"/>
                    </a:lnTo>
                    <a:lnTo>
                      <a:pt x="2" y="37"/>
                    </a:lnTo>
                    <a:lnTo>
                      <a:pt x="1" y="45"/>
                    </a:lnTo>
                    <a:lnTo>
                      <a:pt x="0" y="54"/>
                    </a:lnTo>
                    <a:lnTo>
                      <a:pt x="1" y="64"/>
                    </a:lnTo>
                    <a:lnTo>
                      <a:pt x="3" y="75"/>
                    </a:lnTo>
                    <a:lnTo>
                      <a:pt x="4" y="74"/>
                    </a:lnTo>
                    <a:lnTo>
                      <a:pt x="3" y="75"/>
                    </a:lnTo>
                    <a:lnTo>
                      <a:pt x="3" y="76"/>
                    </a:lnTo>
                    <a:lnTo>
                      <a:pt x="4" y="76"/>
                    </a:lnTo>
                    <a:lnTo>
                      <a:pt x="5" y="76"/>
                    </a:lnTo>
                    <a:lnTo>
                      <a:pt x="5" y="75"/>
                    </a:lnTo>
                    <a:lnTo>
                      <a:pt x="4"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1" name="Freeform 1309">
                <a:extLst>
                  <a:ext uri="{FF2B5EF4-FFF2-40B4-BE49-F238E27FC236}">
                    <a16:creationId xmlns:a16="http://schemas.microsoft.com/office/drawing/2014/main" id="{1A88B599-76B4-6811-258F-157CC2AB43A2}"/>
                  </a:ext>
                </a:extLst>
              </p:cNvPr>
              <p:cNvSpPr>
                <a:spLocks/>
              </p:cNvSpPr>
              <p:nvPr/>
            </p:nvSpPr>
            <p:spPr bwMode="auto">
              <a:xfrm>
                <a:off x="3382" y="3594"/>
                <a:ext cx="26" cy="34"/>
              </a:xfrm>
              <a:custGeom>
                <a:avLst/>
                <a:gdLst>
                  <a:gd name="T0" fmla="*/ 6 w 78"/>
                  <a:gd name="T1" fmla="*/ 101 h 101"/>
                  <a:gd name="T2" fmla="*/ 8 w 78"/>
                  <a:gd name="T3" fmla="*/ 100 h 101"/>
                  <a:gd name="T4" fmla="*/ 4 w 78"/>
                  <a:gd name="T5" fmla="*/ 90 h 101"/>
                  <a:gd name="T6" fmla="*/ 2 w 78"/>
                  <a:gd name="T7" fmla="*/ 81 h 101"/>
                  <a:gd name="T8" fmla="*/ 2 w 78"/>
                  <a:gd name="T9" fmla="*/ 71 h 101"/>
                  <a:gd name="T10" fmla="*/ 3 w 78"/>
                  <a:gd name="T11" fmla="*/ 62 h 101"/>
                  <a:gd name="T12" fmla="*/ 6 w 78"/>
                  <a:gd name="T13" fmla="*/ 52 h 101"/>
                  <a:gd name="T14" fmla="*/ 10 w 78"/>
                  <a:gd name="T15" fmla="*/ 44 h 101"/>
                  <a:gd name="T16" fmla="*/ 14 w 78"/>
                  <a:gd name="T17" fmla="*/ 35 h 101"/>
                  <a:gd name="T18" fmla="*/ 20 w 78"/>
                  <a:gd name="T19" fmla="*/ 28 h 101"/>
                  <a:gd name="T20" fmla="*/ 26 w 78"/>
                  <a:gd name="T21" fmla="*/ 22 h 101"/>
                  <a:gd name="T22" fmla="*/ 33 w 78"/>
                  <a:gd name="T23" fmla="*/ 16 h 101"/>
                  <a:gd name="T24" fmla="*/ 40 w 78"/>
                  <a:gd name="T25" fmla="*/ 10 h 101"/>
                  <a:gd name="T26" fmla="*/ 47 w 78"/>
                  <a:gd name="T27" fmla="*/ 6 h 101"/>
                  <a:gd name="T28" fmla="*/ 55 w 78"/>
                  <a:gd name="T29" fmla="*/ 3 h 101"/>
                  <a:gd name="T30" fmla="*/ 63 w 78"/>
                  <a:gd name="T31" fmla="*/ 2 h 101"/>
                  <a:gd name="T32" fmla="*/ 71 w 78"/>
                  <a:gd name="T33" fmla="*/ 2 h 101"/>
                  <a:gd name="T34" fmla="*/ 78 w 78"/>
                  <a:gd name="T35" fmla="*/ 3 h 101"/>
                  <a:gd name="T36" fmla="*/ 78 w 78"/>
                  <a:gd name="T37" fmla="*/ 1 h 101"/>
                  <a:gd name="T38" fmla="*/ 71 w 78"/>
                  <a:gd name="T39" fmla="*/ 0 h 101"/>
                  <a:gd name="T40" fmla="*/ 62 w 78"/>
                  <a:gd name="T41" fmla="*/ 0 h 101"/>
                  <a:gd name="T42" fmla="*/ 55 w 78"/>
                  <a:gd name="T43" fmla="*/ 1 h 101"/>
                  <a:gd name="T44" fmla="*/ 46 w 78"/>
                  <a:gd name="T45" fmla="*/ 4 h 101"/>
                  <a:gd name="T46" fmla="*/ 39 w 78"/>
                  <a:gd name="T47" fmla="*/ 8 h 101"/>
                  <a:gd name="T48" fmla="*/ 32 w 78"/>
                  <a:gd name="T49" fmla="*/ 13 h 101"/>
                  <a:gd name="T50" fmla="*/ 24 w 78"/>
                  <a:gd name="T51" fmla="*/ 20 h 101"/>
                  <a:gd name="T52" fmla="*/ 18 w 78"/>
                  <a:gd name="T53" fmla="*/ 27 h 101"/>
                  <a:gd name="T54" fmla="*/ 13 w 78"/>
                  <a:gd name="T55" fmla="*/ 34 h 101"/>
                  <a:gd name="T56" fmla="*/ 8 w 78"/>
                  <a:gd name="T57" fmla="*/ 43 h 101"/>
                  <a:gd name="T58" fmla="*/ 4 w 78"/>
                  <a:gd name="T59" fmla="*/ 52 h 101"/>
                  <a:gd name="T60" fmla="*/ 1 w 78"/>
                  <a:gd name="T61" fmla="*/ 62 h 101"/>
                  <a:gd name="T62" fmla="*/ 0 w 78"/>
                  <a:gd name="T63" fmla="*/ 71 h 101"/>
                  <a:gd name="T64" fmla="*/ 0 w 78"/>
                  <a:gd name="T65" fmla="*/ 81 h 101"/>
                  <a:gd name="T66" fmla="*/ 2 w 78"/>
                  <a:gd name="T67" fmla="*/ 90 h 101"/>
                  <a:gd name="T68" fmla="*/ 5 w 78"/>
                  <a:gd name="T69" fmla="*/ 101 h 101"/>
                  <a:gd name="T70" fmla="*/ 6 w 78"/>
                  <a:gd name="T71" fmla="*/ 99 h 101"/>
                  <a:gd name="T72" fmla="*/ 5 w 78"/>
                  <a:gd name="T73" fmla="*/ 101 h 101"/>
                  <a:gd name="T74" fmla="*/ 5 w 78"/>
                  <a:gd name="T75" fmla="*/ 101 h 101"/>
                  <a:gd name="T76" fmla="*/ 6 w 78"/>
                  <a:gd name="T77" fmla="*/ 101 h 101"/>
                  <a:gd name="T78" fmla="*/ 8 w 78"/>
                  <a:gd name="T79" fmla="*/ 101 h 101"/>
                  <a:gd name="T80" fmla="*/ 8 w 78"/>
                  <a:gd name="T81" fmla="*/ 100 h 101"/>
                  <a:gd name="T82" fmla="*/ 6 w 78"/>
                  <a:gd name="T83"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101">
                    <a:moveTo>
                      <a:pt x="6" y="101"/>
                    </a:moveTo>
                    <a:lnTo>
                      <a:pt x="8" y="100"/>
                    </a:lnTo>
                    <a:lnTo>
                      <a:pt x="4" y="90"/>
                    </a:lnTo>
                    <a:lnTo>
                      <a:pt x="2" y="81"/>
                    </a:lnTo>
                    <a:lnTo>
                      <a:pt x="2" y="71"/>
                    </a:lnTo>
                    <a:lnTo>
                      <a:pt x="3" y="62"/>
                    </a:lnTo>
                    <a:lnTo>
                      <a:pt x="6" y="52"/>
                    </a:lnTo>
                    <a:lnTo>
                      <a:pt x="10" y="44"/>
                    </a:lnTo>
                    <a:lnTo>
                      <a:pt x="14" y="35"/>
                    </a:lnTo>
                    <a:lnTo>
                      <a:pt x="20" y="28"/>
                    </a:lnTo>
                    <a:lnTo>
                      <a:pt x="26" y="22"/>
                    </a:lnTo>
                    <a:lnTo>
                      <a:pt x="33" y="16"/>
                    </a:lnTo>
                    <a:lnTo>
                      <a:pt x="40" y="10"/>
                    </a:lnTo>
                    <a:lnTo>
                      <a:pt x="47" y="6"/>
                    </a:lnTo>
                    <a:lnTo>
                      <a:pt x="55" y="3"/>
                    </a:lnTo>
                    <a:lnTo>
                      <a:pt x="63" y="2"/>
                    </a:lnTo>
                    <a:lnTo>
                      <a:pt x="71" y="2"/>
                    </a:lnTo>
                    <a:lnTo>
                      <a:pt x="78" y="3"/>
                    </a:lnTo>
                    <a:lnTo>
                      <a:pt x="78" y="1"/>
                    </a:lnTo>
                    <a:lnTo>
                      <a:pt x="71" y="0"/>
                    </a:lnTo>
                    <a:lnTo>
                      <a:pt x="62" y="0"/>
                    </a:lnTo>
                    <a:lnTo>
                      <a:pt x="55" y="1"/>
                    </a:lnTo>
                    <a:lnTo>
                      <a:pt x="46" y="4"/>
                    </a:lnTo>
                    <a:lnTo>
                      <a:pt x="39" y="8"/>
                    </a:lnTo>
                    <a:lnTo>
                      <a:pt x="32" y="13"/>
                    </a:lnTo>
                    <a:lnTo>
                      <a:pt x="24" y="20"/>
                    </a:lnTo>
                    <a:lnTo>
                      <a:pt x="18" y="27"/>
                    </a:lnTo>
                    <a:lnTo>
                      <a:pt x="13" y="34"/>
                    </a:lnTo>
                    <a:lnTo>
                      <a:pt x="8" y="43"/>
                    </a:lnTo>
                    <a:lnTo>
                      <a:pt x="4" y="52"/>
                    </a:lnTo>
                    <a:lnTo>
                      <a:pt x="1" y="62"/>
                    </a:lnTo>
                    <a:lnTo>
                      <a:pt x="0" y="71"/>
                    </a:lnTo>
                    <a:lnTo>
                      <a:pt x="0" y="81"/>
                    </a:lnTo>
                    <a:lnTo>
                      <a:pt x="2" y="90"/>
                    </a:lnTo>
                    <a:lnTo>
                      <a:pt x="5" y="101"/>
                    </a:lnTo>
                    <a:lnTo>
                      <a:pt x="6" y="99"/>
                    </a:lnTo>
                    <a:lnTo>
                      <a:pt x="5" y="101"/>
                    </a:lnTo>
                    <a:lnTo>
                      <a:pt x="5" y="101"/>
                    </a:lnTo>
                    <a:lnTo>
                      <a:pt x="6" y="101"/>
                    </a:lnTo>
                    <a:lnTo>
                      <a:pt x="8" y="101"/>
                    </a:lnTo>
                    <a:lnTo>
                      <a:pt x="8" y="100"/>
                    </a:lnTo>
                    <a:lnTo>
                      <a:pt x="6"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2" name="Freeform 1310">
                <a:extLst>
                  <a:ext uri="{FF2B5EF4-FFF2-40B4-BE49-F238E27FC236}">
                    <a16:creationId xmlns:a16="http://schemas.microsoft.com/office/drawing/2014/main" id="{D29C8EE5-0361-45EF-A4BA-BED97D571251}"/>
                  </a:ext>
                </a:extLst>
              </p:cNvPr>
              <p:cNvSpPr>
                <a:spLocks/>
              </p:cNvSpPr>
              <p:nvPr/>
            </p:nvSpPr>
            <p:spPr bwMode="auto">
              <a:xfrm>
                <a:off x="3362" y="3627"/>
                <a:ext cx="22" cy="36"/>
              </a:xfrm>
              <a:custGeom>
                <a:avLst/>
                <a:gdLst>
                  <a:gd name="T0" fmla="*/ 9 w 65"/>
                  <a:gd name="T1" fmla="*/ 107 h 107"/>
                  <a:gd name="T2" fmla="*/ 10 w 65"/>
                  <a:gd name="T3" fmla="*/ 106 h 107"/>
                  <a:gd name="T4" fmla="*/ 6 w 65"/>
                  <a:gd name="T5" fmla="*/ 97 h 107"/>
                  <a:gd name="T6" fmla="*/ 3 w 65"/>
                  <a:gd name="T7" fmla="*/ 88 h 107"/>
                  <a:gd name="T8" fmla="*/ 2 w 65"/>
                  <a:gd name="T9" fmla="*/ 78 h 107"/>
                  <a:gd name="T10" fmla="*/ 2 w 65"/>
                  <a:gd name="T11" fmla="*/ 70 h 107"/>
                  <a:gd name="T12" fmla="*/ 3 w 65"/>
                  <a:gd name="T13" fmla="*/ 61 h 107"/>
                  <a:gd name="T14" fmla="*/ 7 w 65"/>
                  <a:gd name="T15" fmla="*/ 51 h 107"/>
                  <a:gd name="T16" fmla="*/ 9 w 65"/>
                  <a:gd name="T17" fmla="*/ 43 h 107"/>
                  <a:gd name="T18" fmla="*/ 13 w 65"/>
                  <a:gd name="T19" fmla="*/ 34 h 107"/>
                  <a:gd name="T20" fmla="*/ 17 w 65"/>
                  <a:gd name="T21" fmla="*/ 27 h 107"/>
                  <a:gd name="T22" fmla="*/ 23 w 65"/>
                  <a:gd name="T23" fmla="*/ 21 h 107"/>
                  <a:gd name="T24" fmla="*/ 29 w 65"/>
                  <a:gd name="T25" fmla="*/ 14 h 107"/>
                  <a:gd name="T26" fmla="*/ 36 w 65"/>
                  <a:gd name="T27" fmla="*/ 9 h 107"/>
                  <a:gd name="T28" fmla="*/ 42 w 65"/>
                  <a:gd name="T29" fmla="*/ 6 h 107"/>
                  <a:gd name="T30" fmla="*/ 50 w 65"/>
                  <a:gd name="T31" fmla="*/ 3 h 107"/>
                  <a:gd name="T32" fmla="*/ 57 w 65"/>
                  <a:gd name="T33" fmla="*/ 2 h 107"/>
                  <a:gd name="T34" fmla="*/ 65 w 65"/>
                  <a:gd name="T35" fmla="*/ 2 h 107"/>
                  <a:gd name="T36" fmla="*/ 65 w 65"/>
                  <a:gd name="T37" fmla="*/ 0 h 107"/>
                  <a:gd name="T38" fmla="*/ 57 w 65"/>
                  <a:gd name="T39" fmla="*/ 0 h 107"/>
                  <a:gd name="T40" fmla="*/ 49 w 65"/>
                  <a:gd name="T41" fmla="*/ 1 h 107"/>
                  <a:gd name="T42" fmla="*/ 41 w 65"/>
                  <a:gd name="T43" fmla="*/ 4 h 107"/>
                  <a:gd name="T44" fmla="*/ 34 w 65"/>
                  <a:gd name="T45" fmla="*/ 8 h 107"/>
                  <a:gd name="T46" fmla="*/ 28 w 65"/>
                  <a:gd name="T47" fmla="*/ 12 h 107"/>
                  <a:gd name="T48" fmla="*/ 21 w 65"/>
                  <a:gd name="T49" fmla="*/ 19 h 107"/>
                  <a:gd name="T50" fmla="*/ 16 w 65"/>
                  <a:gd name="T51" fmla="*/ 26 h 107"/>
                  <a:gd name="T52" fmla="*/ 11 w 65"/>
                  <a:gd name="T53" fmla="*/ 34 h 107"/>
                  <a:gd name="T54" fmla="*/ 7 w 65"/>
                  <a:gd name="T55" fmla="*/ 42 h 107"/>
                  <a:gd name="T56" fmla="*/ 4 w 65"/>
                  <a:gd name="T57" fmla="*/ 51 h 107"/>
                  <a:gd name="T58" fmla="*/ 1 w 65"/>
                  <a:gd name="T59" fmla="*/ 61 h 107"/>
                  <a:gd name="T60" fmla="*/ 0 w 65"/>
                  <a:gd name="T61" fmla="*/ 70 h 107"/>
                  <a:gd name="T62" fmla="*/ 0 w 65"/>
                  <a:gd name="T63" fmla="*/ 78 h 107"/>
                  <a:gd name="T64" fmla="*/ 1 w 65"/>
                  <a:gd name="T65" fmla="*/ 89 h 107"/>
                  <a:gd name="T66" fmla="*/ 3 w 65"/>
                  <a:gd name="T67" fmla="*/ 97 h 107"/>
                  <a:gd name="T68" fmla="*/ 8 w 65"/>
                  <a:gd name="T69" fmla="*/ 107 h 107"/>
                  <a:gd name="T70" fmla="*/ 8 w 65"/>
                  <a:gd name="T71" fmla="*/ 105 h 107"/>
                  <a:gd name="T72" fmla="*/ 8 w 65"/>
                  <a:gd name="T73" fmla="*/ 107 h 107"/>
                  <a:gd name="T74" fmla="*/ 8 w 65"/>
                  <a:gd name="T75" fmla="*/ 107 h 107"/>
                  <a:gd name="T76" fmla="*/ 9 w 65"/>
                  <a:gd name="T77" fmla="*/ 107 h 107"/>
                  <a:gd name="T78" fmla="*/ 10 w 65"/>
                  <a:gd name="T79" fmla="*/ 107 h 107"/>
                  <a:gd name="T80" fmla="*/ 10 w 65"/>
                  <a:gd name="T81" fmla="*/ 106 h 107"/>
                  <a:gd name="T82" fmla="*/ 9 w 65"/>
                  <a:gd name="T8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107">
                    <a:moveTo>
                      <a:pt x="9" y="107"/>
                    </a:moveTo>
                    <a:lnTo>
                      <a:pt x="10" y="106"/>
                    </a:lnTo>
                    <a:lnTo>
                      <a:pt x="6" y="97"/>
                    </a:lnTo>
                    <a:lnTo>
                      <a:pt x="3" y="88"/>
                    </a:lnTo>
                    <a:lnTo>
                      <a:pt x="2" y="78"/>
                    </a:lnTo>
                    <a:lnTo>
                      <a:pt x="2" y="70"/>
                    </a:lnTo>
                    <a:lnTo>
                      <a:pt x="3" y="61"/>
                    </a:lnTo>
                    <a:lnTo>
                      <a:pt x="7" y="51"/>
                    </a:lnTo>
                    <a:lnTo>
                      <a:pt x="9" y="43"/>
                    </a:lnTo>
                    <a:lnTo>
                      <a:pt x="13" y="34"/>
                    </a:lnTo>
                    <a:lnTo>
                      <a:pt x="17" y="27"/>
                    </a:lnTo>
                    <a:lnTo>
                      <a:pt x="23" y="21"/>
                    </a:lnTo>
                    <a:lnTo>
                      <a:pt x="29" y="14"/>
                    </a:lnTo>
                    <a:lnTo>
                      <a:pt x="36" y="9"/>
                    </a:lnTo>
                    <a:lnTo>
                      <a:pt x="42" y="6"/>
                    </a:lnTo>
                    <a:lnTo>
                      <a:pt x="50" y="3"/>
                    </a:lnTo>
                    <a:lnTo>
                      <a:pt x="57" y="2"/>
                    </a:lnTo>
                    <a:lnTo>
                      <a:pt x="65" y="2"/>
                    </a:lnTo>
                    <a:lnTo>
                      <a:pt x="65" y="0"/>
                    </a:lnTo>
                    <a:lnTo>
                      <a:pt x="57" y="0"/>
                    </a:lnTo>
                    <a:lnTo>
                      <a:pt x="49" y="1"/>
                    </a:lnTo>
                    <a:lnTo>
                      <a:pt x="41" y="4"/>
                    </a:lnTo>
                    <a:lnTo>
                      <a:pt x="34" y="8"/>
                    </a:lnTo>
                    <a:lnTo>
                      <a:pt x="28" y="12"/>
                    </a:lnTo>
                    <a:lnTo>
                      <a:pt x="21" y="19"/>
                    </a:lnTo>
                    <a:lnTo>
                      <a:pt x="16" y="26"/>
                    </a:lnTo>
                    <a:lnTo>
                      <a:pt x="11" y="34"/>
                    </a:lnTo>
                    <a:lnTo>
                      <a:pt x="7" y="42"/>
                    </a:lnTo>
                    <a:lnTo>
                      <a:pt x="4" y="51"/>
                    </a:lnTo>
                    <a:lnTo>
                      <a:pt x="1" y="61"/>
                    </a:lnTo>
                    <a:lnTo>
                      <a:pt x="0" y="70"/>
                    </a:lnTo>
                    <a:lnTo>
                      <a:pt x="0" y="78"/>
                    </a:lnTo>
                    <a:lnTo>
                      <a:pt x="1" y="89"/>
                    </a:lnTo>
                    <a:lnTo>
                      <a:pt x="3" y="97"/>
                    </a:lnTo>
                    <a:lnTo>
                      <a:pt x="8" y="107"/>
                    </a:lnTo>
                    <a:lnTo>
                      <a:pt x="8" y="105"/>
                    </a:lnTo>
                    <a:lnTo>
                      <a:pt x="8" y="107"/>
                    </a:lnTo>
                    <a:lnTo>
                      <a:pt x="8" y="107"/>
                    </a:lnTo>
                    <a:lnTo>
                      <a:pt x="9" y="107"/>
                    </a:lnTo>
                    <a:lnTo>
                      <a:pt x="10" y="107"/>
                    </a:lnTo>
                    <a:lnTo>
                      <a:pt x="10" y="106"/>
                    </a:lnTo>
                    <a:lnTo>
                      <a:pt x="9"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3" name="Freeform 1311">
                <a:extLst>
                  <a:ext uri="{FF2B5EF4-FFF2-40B4-BE49-F238E27FC236}">
                    <a16:creationId xmlns:a16="http://schemas.microsoft.com/office/drawing/2014/main" id="{283B72FA-26B2-71E1-8AA8-30AB71614698}"/>
                  </a:ext>
                </a:extLst>
              </p:cNvPr>
              <p:cNvSpPr>
                <a:spLocks/>
              </p:cNvSpPr>
              <p:nvPr/>
            </p:nvSpPr>
            <p:spPr bwMode="auto">
              <a:xfrm>
                <a:off x="3353" y="3663"/>
                <a:ext cx="12" cy="59"/>
              </a:xfrm>
              <a:custGeom>
                <a:avLst/>
                <a:gdLst>
                  <a:gd name="T0" fmla="*/ 14 w 36"/>
                  <a:gd name="T1" fmla="*/ 171 h 179"/>
                  <a:gd name="T2" fmla="*/ 9 w 36"/>
                  <a:gd name="T3" fmla="*/ 157 h 179"/>
                  <a:gd name="T4" fmla="*/ 6 w 36"/>
                  <a:gd name="T5" fmla="*/ 144 h 179"/>
                  <a:gd name="T6" fmla="*/ 4 w 36"/>
                  <a:gd name="T7" fmla="*/ 130 h 179"/>
                  <a:gd name="T8" fmla="*/ 2 w 36"/>
                  <a:gd name="T9" fmla="*/ 115 h 179"/>
                  <a:gd name="T10" fmla="*/ 2 w 36"/>
                  <a:gd name="T11" fmla="*/ 102 h 179"/>
                  <a:gd name="T12" fmla="*/ 2 w 36"/>
                  <a:gd name="T13" fmla="*/ 87 h 179"/>
                  <a:gd name="T14" fmla="*/ 3 w 36"/>
                  <a:gd name="T15" fmla="*/ 73 h 179"/>
                  <a:gd name="T16" fmla="*/ 5 w 36"/>
                  <a:gd name="T17" fmla="*/ 61 h 179"/>
                  <a:gd name="T18" fmla="*/ 8 w 36"/>
                  <a:gd name="T19" fmla="*/ 48 h 179"/>
                  <a:gd name="T20" fmla="*/ 12 w 36"/>
                  <a:gd name="T21" fmla="*/ 38 h 179"/>
                  <a:gd name="T22" fmla="*/ 15 w 36"/>
                  <a:gd name="T23" fmla="*/ 27 h 179"/>
                  <a:gd name="T24" fmla="*/ 19 w 36"/>
                  <a:gd name="T25" fmla="*/ 19 h 179"/>
                  <a:gd name="T26" fmla="*/ 24 w 36"/>
                  <a:gd name="T27" fmla="*/ 11 h 179"/>
                  <a:gd name="T28" fmla="*/ 28 w 36"/>
                  <a:gd name="T29" fmla="*/ 6 h 179"/>
                  <a:gd name="T30" fmla="*/ 34 w 36"/>
                  <a:gd name="T31" fmla="*/ 3 h 179"/>
                  <a:gd name="T32" fmla="*/ 36 w 36"/>
                  <a:gd name="T33" fmla="*/ 0 h 179"/>
                  <a:gd name="T34" fmla="*/ 29 w 36"/>
                  <a:gd name="T35" fmla="*/ 3 h 179"/>
                  <a:gd name="T36" fmla="*/ 24 w 36"/>
                  <a:gd name="T37" fmla="*/ 7 h 179"/>
                  <a:gd name="T38" fmla="*/ 19 w 36"/>
                  <a:gd name="T39" fmla="*/ 13 h 179"/>
                  <a:gd name="T40" fmla="*/ 15 w 36"/>
                  <a:gd name="T41" fmla="*/ 22 h 179"/>
                  <a:gd name="T42" fmla="*/ 10 w 36"/>
                  <a:gd name="T43" fmla="*/ 31 h 179"/>
                  <a:gd name="T44" fmla="*/ 7 w 36"/>
                  <a:gd name="T45" fmla="*/ 42 h 179"/>
                  <a:gd name="T46" fmla="*/ 4 w 36"/>
                  <a:gd name="T47" fmla="*/ 54 h 179"/>
                  <a:gd name="T48" fmla="*/ 2 w 36"/>
                  <a:gd name="T49" fmla="*/ 67 h 179"/>
                  <a:gd name="T50" fmla="*/ 1 w 36"/>
                  <a:gd name="T51" fmla="*/ 81 h 179"/>
                  <a:gd name="T52" fmla="*/ 0 w 36"/>
                  <a:gd name="T53" fmla="*/ 94 h 179"/>
                  <a:gd name="T54" fmla="*/ 0 w 36"/>
                  <a:gd name="T55" fmla="*/ 108 h 179"/>
                  <a:gd name="T56" fmla="*/ 1 w 36"/>
                  <a:gd name="T57" fmla="*/ 123 h 179"/>
                  <a:gd name="T58" fmla="*/ 3 w 36"/>
                  <a:gd name="T59" fmla="*/ 138 h 179"/>
                  <a:gd name="T60" fmla="*/ 5 w 36"/>
                  <a:gd name="T61" fmla="*/ 151 h 179"/>
                  <a:gd name="T62" fmla="*/ 9 w 36"/>
                  <a:gd name="T63" fmla="*/ 165 h 179"/>
                  <a:gd name="T64" fmla="*/ 14 w 36"/>
                  <a:gd name="T65"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179">
                    <a:moveTo>
                      <a:pt x="16" y="177"/>
                    </a:moveTo>
                    <a:lnTo>
                      <a:pt x="14" y="171"/>
                    </a:lnTo>
                    <a:lnTo>
                      <a:pt x="12" y="164"/>
                    </a:lnTo>
                    <a:lnTo>
                      <a:pt x="9" y="157"/>
                    </a:lnTo>
                    <a:lnTo>
                      <a:pt x="7" y="151"/>
                    </a:lnTo>
                    <a:lnTo>
                      <a:pt x="6" y="144"/>
                    </a:lnTo>
                    <a:lnTo>
                      <a:pt x="5" y="138"/>
                    </a:lnTo>
                    <a:lnTo>
                      <a:pt x="4" y="130"/>
                    </a:lnTo>
                    <a:lnTo>
                      <a:pt x="3" y="123"/>
                    </a:lnTo>
                    <a:lnTo>
                      <a:pt x="2" y="115"/>
                    </a:lnTo>
                    <a:lnTo>
                      <a:pt x="2" y="108"/>
                    </a:lnTo>
                    <a:lnTo>
                      <a:pt x="2" y="102"/>
                    </a:lnTo>
                    <a:lnTo>
                      <a:pt x="2" y="94"/>
                    </a:lnTo>
                    <a:lnTo>
                      <a:pt x="2" y="87"/>
                    </a:lnTo>
                    <a:lnTo>
                      <a:pt x="3" y="81"/>
                    </a:lnTo>
                    <a:lnTo>
                      <a:pt x="3" y="73"/>
                    </a:lnTo>
                    <a:lnTo>
                      <a:pt x="4" y="67"/>
                    </a:lnTo>
                    <a:lnTo>
                      <a:pt x="5" y="61"/>
                    </a:lnTo>
                    <a:lnTo>
                      <a:pt x="6" y="54"/>
                    </a:lnTo>
                    <a:lnTo>
                      <a:pt x="8" y="48"/>
                    </a:lnTo>
                    <a:lnTo>
                      <a:pt x="9" y="43"/>
                    </a:lnTo>
                    <a:lnTo>
                      <a:pt x="12" y="38"/>
                    </a:lnTo>
                    <a:lnTo>
                      <a:pt x="13" y="32"/>
                    </a:lnTo>
                    <a:lnTo>
                      <a:pt x="15" y="27"/>
                    </a:lnTo>
                    <a:lnTo>
                      <a:pt x="17" y="23"/>
                    </a:lnTo>
                    <a:lnTo>
                      <a:pt x="19" y="19"/>
                    </a:lnTo>
                    <a:lnTo>
                      <a:pt x="21" y="15"/>
                    </a:lnTo>
                    <a:lnTo>
                      <a:pt x="24" y="11"/>
                    </a:lnTo>
                    <a:lnTo>
                      <a:pt x="26" y="8"/>
                    </a:lnTo>
                    <a:lnTo>
                      <a:pt x="28" y="6"/>
                    </a:lnTo>
                    <a:lnTo>
                      <a:pt x="30" y="4"/>
                    </a:lnTo>
                    <a:lnTo>
                      <a:pt x="34" y="3"/>
                    </a:lnTo>
                    <a:lnTo>
                      <a:pt x="36" y="2"/>
                    </a:lnTo>
                    <a:lnTo>
                      <a:pt x="36" y="0"/>
                    </a:lnTo>
                    <a:lnTo>
                      <a:pt x="33" y="1"/>
                    </a:lnTo>
                    <a:lnTo>
                      <a:pt x="29" y="3"/>
                    </a:lnTo>
                    <a:lnTo>
                      <a:pt x="27" y="5"/>
                    </a:lnTo>
                    <a:lnTo>
                      <a:pt x="24" y="7"/>
                    </a:lnTo>
                    <a:lnTo>
                      <a:pt x="22" y="10"/>
                    </a:lnTo>
                    <a:lnTo>
                      <a:pt x="19" y="13"/>
                    </a:lnTo>
                    <a:lnTo>
                      <a:pt x="17" y="18"/>
                    </a:lnTo>
                    <a:lnTo>
                      <a:pt x="15" y="22"/>
                    </a:lnTo>
                    <a:lnTo>
                      <a:pt x="13" y="26"/>
                    </a:lnTo>
                    <a:lnTo>
                      <a:pt x="10" y="31"/>
                    </a:lnTo>
                    <a:lnTo>
                      <a:pt x="9" y="37"/>
                    </a:lnTo>
                    <a:lnTo>
                      <a:pt x="7" y="42"/>
                    </a:lnTo>
                    <a:lnTo>
                      <a:pt x="5" y="48"/>
                    </a:lnTo>
                    <a:lnTo>
                      <a:pt x="4" y="54"/>
                    </a:lnTo>
                    <a:lnTo>
                      <a:pt x="3" y="60"/>
                    </a:lnTo>
                    <a:lnTo>
                      <a:pt x="2" y="67"/>
                    </a:lnTo>
                    <a:lnTo>
                      <a:pt x="1" y="73"/>
                    </a:lnTo>
                    <a:lnTo>
                      <a:pt x="1" y="81"/>
                    </a:lnTo>
                    <a:lnTo>
                      <a:pt x="0" y="87"/>
                    </a:lnTo>
                    <a:lnTo>
                      <a:pt x="0" y="94"/>
                    </a:lnTo>
                    <a:lnTo>
                      <a:pt x="0" y="102"/>
                    </a:lnTo>
                    <a:lnTo>
                      <a:pt x="0" y="108"/>
                    </a:lnTo>
                    <a:lnTo>
                      <a:pt x="0" y="115"/>
                    </a:lnTo>
                    <a:lnTo>
                      <a:pt x="1" y="123"/>
                    </a:lnTo>
                    <a:lnTo>
                      <a:pt x="1" y="130"/>
                    </a:lnTo>
                    <a:lnTo>
                      <a:pt x="3" y="138"/>
                    </a:lnTo>
                    <a:lnTo>
                      <a:pt x="4" y="145"/>
                    </a:lnTo>
                    <a:lnTo>
                      <a:pt x="5" y="151"/>
                    </a:lnTo>
                    <a:lnTo>
                      <a:pt x="7" y="159"/>
                    </a:lnTo>
                    <a:lnTo>
                      <a:pt x="9" y="165"/>
                    </a:lnTo>
                    <a:lnTo>
                      <a:pt x="12" y="172"/>
                    </a:lnTo>
                    <a:lnTo>
                      <a:pt x="14" y="179"/>
                    </a:lnTo>
                    <a:lnTo>
                      <a:pt x="16"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4" name="Freeform 1312">
                <a:extLst>
                  <a:ext uri="{FF2B5EF4-FFF2-40B4-BE49-F238E27FC236}">
                    <a16:creationId xmlns:a16="http://schemas.microsoft.com/office/drawing/2014/main" id="{12A825C6-18B0-B259-C44E-46EA21DA213A}"/>
                  </a:ext>
                </a:extLst>
              </p:cNvPr>
              <p:cNvSpPr>
                <a:spLocks/>
              </p:cNvSpPr>
              <p:nvPr/>
            </p:nvSpPr>
            <p:spPr bwMode="auto">
              <a:xfrm>
                <a:off x="3358" y="3721"/>
                <a:ext cx="1" cy="1"/>
              </a:xfrm>
              <a:custGeom>
                <a:avLst/>
                <a:gdLst>
                  <a:gd name="T0" fmla="*/ 0 w 2"/>
                  <a:gd name="T1" fmla="*/ 1 h 2"/>
                  <a:gd name="T2" fmla="*/ 1 w 2"/>
                  <a:gd name="T3" fmla="*/ 2 h 2"/>
                  <a:gd name="T4" fmla="*/ 1 w 2"/>
                  <a:gd name="T5" fmla="*/ 2 h 2"/>
                  <a:gd name="T6" fmla="*/ 2 w 2"/>
                  <a:gd name="T7" fmla="*/ 1 h 2"/>
                  <a:gd name="T8" fmla="*/ 2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1" y="2"/>
                    </a:lnTo>
                    <a:lnTo>
                      <a:pt x="1" y="2"/>
                    </a:lnTo>
                    <a:lnTo>
                      <a:pt x="2" y="1"/>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5" name="Freeform 1313">
                <a:extLst>
                  <a:ext uri="{FF2B5EF4-FFF2-40B4-BE49-F238E27FC236}">
                    <a16:creationId xmlns:a16="http://schemas.microsoft.com/office/drawing/2014/main" id="{60C7C28E-4BF8-CA4D-8F57-2A39D7619B7C}"/>
                  </a:ext>
                </a:extLst>
              </p:cNvPr>
              <p:cNvSpPr>
                <a:spLocks/>
              </p:cNvSpPr>
              <p:nvPr/>
            </p:nvSpPr>
            <p:spPr bwMode="auto">
              <a:xfrm>
                <a:off x="3354" y="3684"/>
                <a:ext cx="1" cy="1"/>
              </a:xfrm>
              <a:custGeom>
                <a:avLst/>
                <a:gdLst>
                  <a:gd name="T0" fmla="*/ 1 w 2"/>
                  <a:gd name="T1" fmla="*/ 2 h 2"/>
                  <a:gd name="T2" fmla="*/ 2 w 2"/>
                  <a:gd name="T3" fmla="*/ 1 h 2"/>
                  <a:gd name="T4" fmla="*/ 2 w 2"/>
                  <a:gd name="T5" fmla="*/ 1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1"/>
                    </a:lnTo>
                    <a:lnTo>
                      <a:pt x="2" y="1"/>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6" name="Freeform 1314">
                <a:extLst>
                  <a:ext uri="{FF2B5EF4-FFF2-40B4-BE49-F238E27FC236}">
                    <a16:creationId xmlns:a16="http://schemas.microsoft.com/office/drawing/2014/main" id="{00AC954C-8DAF-3965-649B-AEBE052E1D09}"/>
                  </a:ext>
                </a:extLst>
              </p:cNvPr>
              <p:cNvSpPr>
                <a:spLocks/>
              </p:cNvSpPr>
              <p:nvPr/>
            </p:nvSpPr>
            <p:spPr bwMode="auto">
              <a:xfrm>
                <a:off x="3337" y="3684"/>
                <a:ext cx="18" cy="34"/>
              </a:xfrm>
              <a:custGeom>
                <a:avLst/>
                <a:gdLst>
                  <a:gd name="T0" fmla="*/ 5 w 54"/>
                  <a:gd name="T1" fmla="*/ 101 h 101"/>
                  <a:gd name="T2" fmla="*/ 3 w 54"/>
                  <a:gd name="T3" fmla="*/ 91 h 101"/>
                  <a:gd name="T4" fmla="*/ 2 w 54"/>
                  <a:gd name="T5" fmla="*/ 83 h 101"/>
                  <a:gd name="T6" fmla="*/ 2 w 54"/>
                  <a:gd name="T7" fmla="*/ 75 h 101"/>
                  <a:gd name="T8" fmla="*/ 3 w 54"/>
                  <a:gd name="T9" fmla="*/ 66 h 101"/>
                  <a:gd name="T10" fmla="*/ 4 w 54"/>
                  <a:gd name="T11" fmla="*/ 59 h 101"/>
                  <a:gd name="T12" fmla="*/ 5 w 54"/>
                  <a:gd name="T13" fmla="*/ 51 h 101"/>
                  <a:gd name="T14" fmla="*/ 8 w 54"/>
                  <a:gd name="T15" fmla="*/ 44 h 101"/>
                  <a:gd name="T16" fmla="*/ 10 w 54"/>
                  <a:gd name="T17" fmla="*/ 38 h 101"/>
                  <a:gd name="T18" fmla="*/ 14 w 54"/>
                  <a:gd name="T19" fmla="*/ 32 h 101"/>
                  <a:gd name="T20" fmla="*/ 18 w 54"/>
                  <a:gd name="T21" fmla="*/ 26 h 101"/>
                  <a:gd name="T22" fmla="*/ 23 w 54"/>
                  <a:gd name="T23" fmla="*/ 21 h 101"/>
                  <a:gd name="T24" fmla="*/ 28 w 54"/>
                  <a:gd name="T25" fmla="*/ 17 h 101"/>
                  <a:gd name="T26" fmla="*/ 34 w 54"/>
                  <a:gd name="T27" fmla="*/ 13 h 101"/>
                  <a:gd name="T28" fmla="*/ 39 w 54"/>
                  <a:gd name="T29" fmla="*/ 8 h 101"/>
                  <a:gd name="T30" fmla="*/ 47 w 54"/>
                  <a:gd name="T31" fmla="*/ 5 h 101"/>
                  <a:gd name="T32" fmla="*/ 54 w 54"/>
                  <a:gd name="T33" fmla="*/ 2 h 101"/>
                  <a:gd name="T34" fmla="*/ 53 w 54"/>
                  <a:gd name="T35" fmla="*/ 0 h 101"/>
                  <a:gd name="T36" fmla="*/ 46 w 54"/>
                  <a:gd name="T37" fmla="*/ 3 h 101"/>
                  <a:gd name="T38" fmla="*/ 39 w 54"/>
                  <a:gd name="T39" fmla="*/ 6 h 101"/>
                  <a:gd name="T40" fmla="*/ 32 w 54"/>
                  <a:gd name="T41" fmla="*/ 10 h 101"/>
                  <a:gd name="T42" fmla="*/ 27 w 54"/>
                  <a:gd name="T43" fmla="*/ 15 h 101"/>
                  <a:gd name="T44" fmla="*/ 21 w 54"/>
                  <a:gd name="T45" fmla="*/ 20 h 101"/>
                  <a:gd name="T46" fmla="*/ 16 w 54"/>
                  <a:gd name="T47" fmla="*/ 25 h 101"/>
                  <a:gd name="T48" fmla="*/ 12 w 54"/>
                  <a:gd name="T49" fmla="*/ 30 h 101"/>
                  <a:gd name="T50" fmla="*/ 9 w 54"/>
                  <a:gd name="T51" fmla="*/ 37 h 101"/>
                  <a:gd name="T52" fmla="*/ 6 w 54"/>
                  <a:gd name="T53" fmla="*/ 44 h 101"/>
                  <a:gd name="T54" fmla="*/ 3 w 54"/>
                  <a:gd name="T55" fmla="*/ 50 h 101"/>
                  <a:gd name="T56" fmla="*/ 2 w 54"/>
                  <a:gd name="T57" fmla="*/ 58 h 101"/>
                  <a:gd name="T58" fmla="*/ 1 w 54"/>
                  <a:gd name="T59" fmla="*/ 66 h 101"/>
                  <a:gd name="T60" fmla="*/ 0 w 54"/>
                  <a:gd name="T61" fmla="*/ 75 h 101"/>
                  <a:gd name="T62" fmla="*/ 0 w 54"/>
                  <a:gd name="T63" fmla="*/ 83 h 101"/>
                  <a:gd name="T64" fmla="*/ 1 w 54"/>
                  <a:gd name="T65" fmla="*/ 91 h 101"/>
                  <a:gd name="T66" fmla="*/ 2 w 54"/>
                  <a:gd name="T67" fmla="*/ 101 h 101"/>
                  <a:gd name="T68" fmla="*/ 5 w 54"/>
                  <a:gd name="T6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 h="101">
                    <a:moveTo>
                      <a:pt x="5" y="101"/>
                    </a:moveTo>
                    <a:lnTo>
                      <a:pt x="3" y="91"/>
                    </a:lnTo>
                    <a:lnTo>
                      <a:pt x="2" y="83"/>
                    </a:lnTo>
                    <a:lnTo>
                      <a:pt x="2" y="75"/>
                    </a:lnTo>
                    <a:lnTo>
                      <a:pt x="3" y="66"/>
                    </a:lnTo>
                    <a:lnTo>
                      <a:pt x="4" y="59"/>
                    </a:lnTo>
                    <a:lnTo>
                      <a:pt x="5" y="51"/>
                    </a:lnTo>
                    <a:lnTo>
                      <a:pt x="8" y="44"/>
                    </a:lnTo>
                    <a:lnTo>
                      <a:pt x="10" y="38"/>
                    </a:lnTo>
                    <a:lnTo>
                      <a:pt x="14" y="32"/>
                    </a:lnTo>
                    <a:lnTo>
                      <a:pt x="18" y="26"/>
                    </a:lnTo>
                    <a:lnTo>
                      <a:pt x="23" y="21"/>
                    </a:lnTo>
                    <a:lnTo>
                      <a:pt x="28" y="17"/>
                    </a:lnTo>
                    <a:lnTo>
                      <a:pt x="34" y="13"/>
                    </a:lnTo>
                    <a:lnTo>
                      <a:pt x="39" y="8"/>
                    </a:lnTo>
                    <a:lnTo>
                      <a:pt x="47" y="5"/>
                    </a:lnTo>
                    <a:lnTo>
                      <a:pt x="54" y="2"/>
                    </a:lnTo>
                    <a:lnTo>
                      <a:pt x="53" y="0"/>
                    </a:lnTo>
                    <a:lnTo>
                      <a:pt x="46" y="3"/>
                    </a:lnTo>
                    <a:lnTo>
                      <a:pt x="39" y="6"/>
                    </a:lnTo>
                    <a:lnTo>
                      <a:pt x="32" y="10"/>
                    </a:lnTo>
                    <a:lnTo>
                      <a:pt x="27" y="15"/>
                    </a:lnTo>
                    <a:lnTo>
                      <a:pt x="21" y="20"/>
                    </a:lnTo>
                    <a:lnTo>
                      <a:pt x="16" y="25"/>
                    </a:lnTo>
                    <a:lnTo>
                      <a:pt x="12" y="30"/>
                    </a:lnTo>
                    <a:lnTo>
                      <a:pt x="9" y="37"/>
                    </a:lnTo>
                    <a:lnTo>
                      <a:pt x="6" y="44"/>
                    </a:lnTo>
                    <a:lnTo>
                      <a:pt x="3" y="50"/>
                    </a:lnTo>
                    <a:lnTo>
                      <a:pt x="2" y="58"/>
                    </a:lnTo>
                    <a:lnTo>
                      <a:pt x="1" y="66"/>
                    </a:lnTo>
                    <a:lnTo>
                      <a:pt x="0" y="75"/>
                    </a:lnTo>
                    <a:lnTo>
                      <a:pt x="0" y="83"/>
                    </a:lnTo>
                    <a:lnTo>
                      <a:pt x="1" y="91"/>
                    </a:lnTo>
                    <a:lnTo>
                      <a:pt x="2" y="101"/>
                    </a:lnTo>
                    <a:lnTo>
                      <a:pt x="5"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7" name="Freeform 1315">
                <a:extLst>
                  <a:ext uri="{FF2B5EF4-FFF2-40B4-BE49-F238E27FC236}">
                    <a16:creationId xmlns:a16="http://schemas.microsoft.com/office/drawing/2014/main" id="{988434ED-3437-6C83-4E8C-7532E277C6A1}"/>
                  </a:ext>
                </a:extLst>
              </p:cNvPr>
              <p:cNvSpPr>
                <a:spLocks/>
              </p:cNvSpPr>
              <p:nvPr/>
            </p:nvSpPr>
            <p:spPr bwMode="auto">
              <a:xfrm>
                <a:off x="3337" y="3718"/>
                <a:ext cx="1" cy="1"/>
              </a:xfrm>
              <a:custGeom>
                <a:avLst/>
                <a:gdLst>
                  <a:gd name="T0" fmla="*/ 0 w 2"/>
                  <a:gd name="T1" fmla="*/ 1 w 2"/>
                  <a:gd name="T2" fmla="*/ 1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1" y="0"/>
                    </a:lnTo>
                    <a:lnTo>
                      <a:pt x="1" y="0"/>
                    </a:lnTo>
                    <a:lnTo>
                      <a:pt x="2"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8" name="Freeform 1316">
                <a:extLst>
                  <a:ext uri="{FF2B5EF4-FFF2-40B4-BE49-F238E27FC236}">
                    <a16:creationId xmlns:a16="http://schemas.microsoft.com/office/drawing/2014/main" id="{74057601-1276-312F-A3E3-EE490D6C0D2E}"/>
                  </a:ext>
                </a:extLst>
              </p:cNvPr>
              <p:cNvSpPr>
                <a:spLocks/>
              </p:cNvSpPr>
              <p:nvPr/>
            </p:nvSpPr>
            <p:spPr bwMode="auto">
              <a:xfrm>
                <a:off x="3607" y="3514"/>
                <a:ext cx="1" cy="1"/>
              </a:xfrm>
              <a:custGeom>
                <a:avLst/>
                <a:gdLst>
                  <a:gd name="T0" fmla="*/ 0 w 2"/>
                  <a:gd name="T1" fmla="*/ 1 h 2"/>
                  <a:gd name="T2" fmla="*/ 1 w 2"/>
                  <a:gd name="T3" fmla="*/ 2 h 2"/>
                  <a:gd name="T4" fmla="*/ 1 w 2"/>
                  <a:gd name="T5" fmla="*/ 2 h 2"/>
                  <a:gd name="T6" fmla="*/ 2 w 2"/>
                  <a:gd name="T7" fmla="*/ 1 h 2"/>
                  <a:gd name="T8" fmla="*/ 2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1" y="2"/>
                    </a:lnTo>
                    <a:lnTo>
                      <a:pt x="1" y="2"/>
                    </a:lnTo>
                    <a:lnTo>
                      <a:pt x="2" y="1"/>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9" name="Freeform 1317">
                <a:extLst>
                  <a:ext uri="{FF2B5EF4-FFF2-40B4-BE49-F238E27FC236}">
                    <a16:creationId xmlns:a16="http://schemas.microsoft.com/office/drawing/2014/main" id="{AB004C11-A5CF-9571-2E98-46E692F68756}"/>
                  </a:ext>
                </a:extLst>
              </p:cNvPr>
              <p:cNvSpPr>
                <a:spLocks/>
              </p:cNvSpPr>
              <p:nvPr/>
            </p:nvSpPr>
            <p:spPr bwMode="auto">
              <a:xfrm>
                <a:off x="3533" y="3506"/>
                <a:ext cx="75" cy="14"/>
              </a:xfrm>
              <a:custGeom>
                <a:avLst/>
                <a:gdLst>
                  <a:gd name="T0" fmla="*/ 7 w 225"/>
                  <a:gd name="T1" fmla="*/ 38 h 42"/>
                  <a:gd name="T2" fmla="*/ 16 w 225"/>
                  <a:gd name="T3" fmla="*/ 29 h 42"/>
                  <a:gd name="T4" fmla="*/ 28 w 225"/>
                  <a:gd name="T5" fmla="*/ 22 h 42"/>
                  <a:gd name="T6" fmla="*/ 43 w 225"/>
                  <a:gd name="T7" fmla="*/ 17 h 42"/>
                  <a:gd name="T8" fmla="*/ 57 w 225"/>
                  <a:gd name="T9" fmla="*/ 11 h 42"/>
                  <a:gd name="T10" fmla="*/ 74 w 225"/>
                  <a:gd name="T11" fmla="*/ 7 h 42"/>
                  <a:gd name="T12" fmla="*/ 92 w 225"/>
                  <a:gd name="T13" fmla="*/ 5 h 42"/>
                  <a:gd name="T14" fmla="*/ 110 w 225"/>
                  <a:gd name="T15" fmla="*/ 3 h 42"/>
                  <a:gd name="T16" fmla="*/ 128 w 225"/>
                  <a:gd name="T17" fmla="*/ 2 h 42"/>
                  <a:gd name="T18" fmla="*/ 145 w 225"/>
                  <a:gd name="T19" fmla="*/ 2 h 42"/>
                  <a:gd name="T20" fmla="*/ 161 w 225"/>
                  <a:gd name="T21" fmla="*/ 3 h 42"/>
                  <a:gd name="T22" fmla="*/ 177 w 225"/>
                  <a:gd name="T23" fmla="*/ 5 h 42"/>
                  <a:gd name="T24" fmla="*/ 191 w 225"/>
                  <a:gd name="T25" fmla="*/ 8 h 42"/>
                  <a:gd name="T26" fmla="*/ 203 w 225"/>
                  <a:gd name="T27" fmla="*/ 12 h 42"/>
                  <a:gd name="T28" fmla="*/ 213 w 225"/>
                  <a:gd name="T29" fmla="*/ 17 h 42"/>
                  <a:gd name="T30" fmla="*/ 220 w 225"/>
                  <a:gd name="T31" fmla="*/ 22 h 42"/>
                  <a:gd name="T32" fmla="*/ 225 w 225"/>
                  <a:gd name="T33" fmla="*/ 24 h 42"/>
                  <a:gd name="T34" fmla="*/ 219 w 225"/>
                  <a:gd name="T35" fmla="*/ 18 h 42"/>
                  <a:gd name="T36" fmla="*/ 210 w 225"/>
                  <a:gd name="T37" fmla="*/ 12 h 42"/>
                  <a:gd name="T38" fmla="*/ 198 w 225"/>
                  <a:gd name="T39" fmla="*/ 8 h 42"/>
                  <a:gd name="T40" fmla="*/ 184 w 225"/>
                  <a:gd name="T41" fmla="*/ 4 h 42"/>
                  <a:gd name="T42" fmla="*/ 170 w 225"/>
                  <a:gd name="T43" fmla="*/ 2 h 42"/>
                  <a:gd name="T44" fmla="*/ 153 w 225"/>
                  <a:gd name="T45" fmla="*/ 0 h 42"/>
                  <a:gd name="T46" fmla="*/ 136 w 225"/>
                  <a:gd name="T47" fmla="*/ 0 h 42"/>
                  <a:gd name="T48" fmla="*/ 118 w 225"/>
                  <a:gd name="T49" fmla="*/ 0 h 42"/>
                  <a:gd name="T50" fmla="*/ 100 w 225"/>
                  <a:gd name="T51" fmla="*/ 2 h 42"/>
                  <a:gd name="T52" fmla="*/ 82 w 225"/>
                  <a:gd name="T53" fmla="*/ 4 h 42"/>
                  <a:gd name="T54" fmla="*/ 66 w 225"/>
                  <a:gd name="T55" fmla="*/ 7 h 42"/>
                  <a:gd name="T56" fmla="*/ 49 w 225"/>
                  <a:gd name="T57" fmla="*/ 11 h 42"/>
                  <a:gd name="T58" fmla="*/ 34 w 225"/>
                  <a:gd name="T59" fmla="*/ 18 h 42"/>
                  <a:gd name="T60" fmla="*/ 20 w 225"/>
                  <a:gd name="T61" fmla="*/ 24 h 42"/>
                  <a:gd name="T62" fmla="*/ 10 w 225"/>
                  <a:gd name="T63" fmla="*/ 32 h 42"/>
                  <a:gd name="T64" fmla="*/ 0 w 225"/>
                  <a:gd name="T65"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5" h="42">
                    <a:moveTo>
                      <a:pt x="3" y="42"/>
                    </a:moveTo>
                    <a:lnTo>
                      <a:pt x="7" y="38"/>
                    </a:lnTo>
                    <a:lnTo>
                      <a:pt x="11" y="34"/>
                    </a:lnTo>
                    <a:lnTo>
                      <a:pt x="16" y="29"/>
                    </a:lnTo>
                    <a:lnTo>
                      <a:pt x="23" y="26"/>
                    </a:lnTo>
                    <a:lnTo>
                      <a:pt x="28" y="22"/>
                    </a:lnTo>
                    <a:lnTo>
                      <a:pt x="35" y="20"/>
                    </a:lnTo>
                    <a:lnTo>
                      <a:pt x="43" y="17"/>
                    </a:lnTo>
                    <a:lnTo>
                      <a:pt x="50" y="14"/>
                    </a:lnTo>
                    <a:lnTo>
                      <a:pt x="57" y="11"/>
                    </a:lnTo>
                    <a:lnTo>
                      <a:pt x="66" y="9"/>
                    </a:lnTo>
                    <a:lnTo>
                      <a:pt x="74" y="7"/>
                    </a:lnTo>
                    <a:lnTo>
                      <a:pt x="84" y="6"/>
                    </a:lnTo>
                    <a:lnTo>
                      <a:pt x="92" y="5"/>
                    </a:lnTo>
                    <a:lnTo>
                      <a:pt x="100" y="4"/>
                    </a:lnTo>
                    <a:lnTo>
                      <a:pt x="110" y="3"/>
                    </a:lnTo>
                    <a:lnTo>
                      <a:pt x="118" y="2"/>
                    </a:lnTo>
                    <a:lnTo>
                      <a:pt x="128" y="2"/>
                    </a:lnTo>
                    <a:lnTo>
                      <a:pt x="136" y="2"/>
                    </a:lnTo>
                    <a:lnTo>
                      <a:pt x="145" y="2"/>
                    </a:lnTo>
                    <a:lnTo>
                      <a:pt x="153" y="2"/>
                    </a:lnTo>
                    <a:lnTo>
                      <a:pt x="161" y="3"/>
                    </a:lnTo>
                    <a:lnTo>
                      <a:pt x="170" y="4"/>
                    </a:lnTo>
                    <a:lnTo>
                      <a:pt x="177" y="5"/>
                    </a:lnTo>
                    <a:lnTo>
                      <a:pt x="184" y="6"/>
                    </a:lnTo>
                    <a:lnTo>
                      <a:pt x="191" y="8"/>
                    </a:lnTo>
                    <a:lnTo>
                      <a:pt x="197" y="10"/>
                    </a:lnTo>
                    <a:lnTo>
                      <a:pt x="203" y="12"/>
                    </a:lnTo>
                    <a:lnTo>
                      <a:pt x="209" y="15"/>
                    </a:lnTo>
                    <a:lnTo>
                      <a:pt x="213" y="17"/>
                    </a:lnTo>
                    <a:lnTo>
                      <a:pt x="218" y="20"/>
                    </a:lnTo>
                    <a:lnTo>
                      <a:pt x="220" y="22"/>
                    </a:lnTo>
                    <a:lnTo>
                      <a:pt x="223" y="26"/>
                    </a:lnTo>
                    <a:lnTo>
                      <a:pt x="225" y="24"/>
                    </a:lnTo>
                    <a:lnTo>
                      <a:pt x="222" y="21"/>
                    </a:lnTo>
                    <a:lnTo>
                      <a:pt x="219" y="18"/>
                    </a:lnTo>
                    <a:lnTo>
                      <a:pt x="215" y="15"/>
                    </a:lnTo>
                    <a:lnTo>
                      <a:pt x="210" y="12"/>
                    </a:lnTo>
                    <a:lnTo>
                      <a:pt x="204" y="10"/>
                    </a:lnTo>
                    <a:lnTo>
                      <a:pt x="198" y="8"/>
                    </a:lnTo>
                    <a:lnTo>
                      <a:pt x="192" y="6"/>
                    </a:lnTo>
                    <a:lnTo>
                      <a:pt x="184" y="4"/>
                    </a:lnTo>
                    <a:lnTo>
                      <a:pt x="177" y="3"/>
                    </a:lnTo>
                    <a:lnTo>
                      <a:pt x="170" y="2"/>
                    </a:lnTo>
                    <a:lnTo>
                      <a:pt x="161" y="1"/>
                    </a:lnTo>
                    <a:lnTo>
                      <a:pt x="153" y="0"/>
                    </a:lnTo>
                    <a:lnTo>
                      <a:pt x="145" y="0"/>
                    </a:lnTo>
                    <a:lnTo>
                      <a:pt x="136" y="0"/>
                    </a:lnTo>
                    <a:lnTo>
                      <a:pt x="128" y="0"/>
                    </a:lnTo>
                    <a:lnTo>
                      <a:pt x="118" y="0"/>
                    </a:lnTo>
                    <a:lnTo>
                      <a:pt x="110" y="1"/>
                    </a:lnTo>
                    <a:lnTo>
                      <a:pt x="100" y="2"/>
                    </a:lnTo>
                    <a:lnTo>
                      <a:pt x="92" y="2"/>
                    </a:lnTo>
                    <a:lnTo>
                      <a:pt x="82" y="4"/>
                    </a:lnTo>
                    <a:lnTo>
                      <a:pt x="74" y="5"/>
                    </a:lnTo>
                    <a:lnTo>
                      <a:pt x="66" y="7"/>
                    </a:lnTo>
                    <a:lnTo>
                      <a:pt x="57" y="9"/>
                    </a:lnTo>
                    <a:lnTo>
                      <a:pt x="49" y="11"/>
                    </a:lnTo>
                    <a:lnTo>
                      <a:pt x="41" y="15"/>
                    </a:lnTo>
                    <a:lnTo>
                      <a:pt x="34" y="18"/>
                    </a:lnTo>
                    <a:lnTo>
                      <a:pt x="28" y="21"/>
                    </a:lnTo>
                    <a:lnTo>
                      <a:pt x="20" y="24"/>
                    </a:lnTo>
                    <a:lnTo>
                      <a:pt x="15" y="28"/>
                    </a:lnTo>
                    <a:lnTo>
                      <a:pt x="10" y="32"/>
                    </a:lnTo>
                    <a:lnTo>
                      <a:pt x="5" y="37"/>
                    </a:lnTo>
                    <a:lnTo>
                      <a:pt x="0" y="41"/>
                    </a:lnTo>
                    <a:lnTo>
                      <a:pt x="3"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0" name="Freeform 1318">
                <a:extLst>
                  <a:ext uri="{FF2B5EF4-FFF2-40B4-BE49-F238E27FC236}">
                    <a16:creationId xmlns:a16="http://schemas.microsoft.com/office/drawing/2014/main" id="{9FF8B932-02AD-3B6B-B7B6-9757C981C451}"/>
                  </a:ext>
                </a:extLst>
              </p:cNvPr>
              <p:cNvSpPr>
                <a:spLocks/>
              </p:cNvSpPr>
              <p:nvPr/>
            </p:nvSpPr>
            <p:spPr bwMode="auto">
              <a:xfrm>
                <a:off x="3533" y="3520"/>
                <a:ext cx="1" cy="1"/>
              </a:xfrm>
              <a:custGeom>
                <a:avLst/>
                <a:gdLst>
                  <a:gd name="T0" fmla="*/ 0 w 3"/>
                  <a:gd name="T1" fmla="*/ 0 h 2"/>
                  <a:gd name="T2" fmla="*/ 0 w 3"/>
                  <a:gd name="T3" fmla="*/ 1 h 2"/>
                  <a:gd name="T4" fmla="*/ 1 w 3"/>
                  <a:gd name="T5" fmla="*/ 1 h 2"/>
                  <a:gd name="T6" fmla="*/ 1 w 3"/>
                  <a:gd name="T7" fmla="*/ 2 h 2"/>
                  <a:gd name="T8" fmla="*/ 3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lnTo>
                      <a:pt x="0" y="1"/>
                    </a:lnTo>
                    <a:lnTo>
                      <a:pt x="1" y="1"/>
                    </a:lnTo>
                    <a:lnTo>
                      <a:pt x="1" y="2"/>
                    </a:lnTo>
                    <a:lnTo>
                      <a:pt x="3"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1" name="Freeform 1319">
                <a:extLst>
                  <a:ext uri="{FF2B5EF4-FFF2-40B4-BE49-F238E27FC236}">
                    <a16:creationId xmlns:a16="http://schemas.microsoft.com/office/drawing/2014/main" id="{087D5044-AD9C-0A69-D22A-9342623D56B1}"/>
                  </a:ext>
                </a:extLst>
              </p:cNvPr>
              <p:cNvSpPr>
                <a:spLocks/>
              </p:cNvSpPr>
              <p:nvPr/>
            </p:nvSpPr>
            <p:spPr bwMode="auto">
              <a:xfrm>
                <a:off x="3543" y="3543"/>
                <a:ext cx="1" cy="1"/>
              </a:xfrm>
              <a:custGeom>
                <a:avLst/>
                <a:gdLst>
                  <a:gd name="T0" fmla="*/ 0 w 2"/>
                  <a:gd name="T1" fmla="*/ 1 h 2"/>
                  <a:gd name="T2" fmla="*/ 1 w 2"/>
                  <a:gd name="T3" fmla="*/ 2 h 2"/>
                  <a:gd name="T4" fmla="*/ 2 w 2"/>
                  <a:gd name="T5" fmla="*/ 2 h 2"/>
                  <a:gd name="T6" fmla="*/ 2 w 2"/>
                  <a:gd name="T7" fmla="*/ 1 h 2"/>
                  <a:gd name="T8" fmla="*/ 2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1" y="2"/>
                    </a:lnTo>
                    <a:lnTo>
                      <a:pt x="2" y="2"/>
                    </a:lnTo>
                    <a:lnTo>
                      <a:pt x="2" y="1"/>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2" name="Freeform 1320">
                <a:extLst>
                  <a:ext uri="{FF2B5EF4-FFF2-40B4-BE49-F238E27FC236}">
                    <a16:creationId xmlns:a16="http://schemas.microsoft.com/office/drawing/2014/main" id="{50A9DFBF-64E1-A61C-C9B1-0EE8A5EC72EB}"/>
                  </a:ext>
                </a:extLst>
              </p:cNvPr>
              <p:cNvSpPr>
                <a:spLocks/>
              </p:cNvSpPr>
              <p:nvPr/>
            </p:nvSpPr>
            <p:spPr bwMode="auto">
              <a:xfrm>
                <a:off x="3529" y="3519"/>
                <a:ext cx="14" cy="25"/>
              </a:xfrm>
              <a:custGeom>
                <a:avLst/>
                <a:gdLst>
                  <a:gd name="T0" fmla="*/ 1 w 44"/>
                  <a:gd name="T1" fmla="*/ 3 h 74"/>
                  <a:gd name="T2" fmla="*/ 6 w 44"/>
                  <a:gd name="T3" fmla="*/ 2 h 74"/>
                  <a:gd name="T4" fmla="*/ 10 w 44"/>
                  <a:gd name="T5" fmla="*/ 2 h 74"/>
                  <a:gd name="T6" fmla="*/ 13 w 44"/>
                  <a:gd name="T7" fmla="*/ 3 h 74"/>
                  <a:gd name="T8" fmla="*/ 17 w 44"/>
                  <a:gd name="T9" fmla="*/ 6 h 74"/>
                  <a:gd name="T10" fmla="*/ 19 w 44"/>
                  <a:gd name="T11" fmla="*/ 10 h 74"/>
                  <a:gd name="T12" fmla="*/ 22 w 44"/>
                  <a:gd name="T13" fmla="*/ 15 h 74"/>
                  <a:gd name="T14" fmla="*/ 23 w 44"/>
                  <a:gd name="T15" fmla="*/ 20 h 74"/>
                  <a:gd name="T16" fmla="*/ 25 w 44"/>
                  <a:gd name="T17" fmla="*/ 25 h 74"/>
                  <a:gd name="T18" fmla="*/ 27 w 44"/>
                  <a:gd name="T19" fmla="*/ 31 h 74"/>
                  <a:gd name="T20" fmla="*/ 28 w 44"/>
                  <a:gd name="T21" fmla="*/ 38 h 74"/>
                  <a:gd name="T22" fmla="*/ 30 w 44"/>
                  <a:gd name="T23" fmla="*/ 44 h 74"/>
                  <a:gd name="T24" fmla="*/ 32 w 44"/>
                  <a:gd name="T25" fmla="*/ 51 h 74"/>
                  <a:gd name="T26" fmla="*/ 34 w 44"/>
                  <a:gd name="T27" fmla="*/ 58 h 74"/>
                  <a:gd name="T28" fmla="*/ 37 w 44"/>
                  <a:gd name="T29" fmla="*/ 63 h 74"/>
                  <a:gd name="T30" fmla="*/ 39 w 44"/>
                  <a:gd name="T31" fmla="*/ 69 h 74"/>
                  <a:gd name="T32" fmla="*/ 42 w 44"/>
                  <a:gd name="T33" fmla="*/ 74 h 74"/>
                  <a:gd name="T34" fmla="*/ 44 w 44"/>
                  <a:gd name="T35" fmla="*/ 72 h 74"/>
                  <a:gd name="T36" fmla="*/ 41 w 44"/>
                  <a:gd name="T37" fmla="*/ 68 h 74"/>
                  <a:gd name="T38" fmla="*/ 39 w 44"/>
                  <a:gd name="T39" fmla="*/ 63 h 74"/>
                  <a:gd name="T40" fmla="*/ 37 w 44"/>
                  <a:gd name="T41" fmla="*/ 57 h 74"/>
                  <a:gd name="T42" fmla="*/ 34 w 44"/>
                  <a:gd name="T43" fmla="*/ 50 h 74"/>
                  <a:gd name="T44" fmla="*/ 32 w 44"/>
                  <a:gd name="T45" fmla="*/ 44 h 74"/>
                  <a:gd name="T46" fmla="*/ 30 w 44"/>
                  <a:gd name="T47" fmla="*/ 38 h 74"/>
                  <a:gd name="T48" fmla="*/ 29 w 44"/>
                  <a:gd name="T49" fmla="*/ 31 h 74"/>
                  <a:gd name="T50" fmla="*/ 27 w 44"/>
                  <a:gd name="T51" fmla="*/ 25 h 74"/>
                  <a:gd name="T52" fmla="*/ 25 w 44"/>
                  <a:gd name="T53" fmla="*/ 19 h 74"/>
                  <a:gd name="T54" fmla="*/ 24 w 44"/>
                  <a:gd name="T55" fmla="*/ 13 h 74"/>
                  <a:gd name="T56" fmla="*/ 21 w 44"/>
                  <a:gd name="T57" fmla="*/ 8 h 74"/>
                  <a:gd name="T58" fmla="*/ 18 w 44"/>
                  <a:gd name="T59" fmla="*/ 5 h 74"/>
                  <a:gd name="T60" fmla="*/ 14 w 44"/>
                  <a:gd name="T61" fmla="*/ 2 h 74"/>
                  <a:gd name="T62" fmla="*/ 10 w 44"/>
                  <a:gd name="T63" fmla="*/ 0 h 74"/>
                  <a:gd name="T64" fmla="*/ 6 w 44"/>
                  <a:gd name="T65" fmla="*/ 0 h 74"/>
                  <a:gd name="T66" fmla="*/ 0 w 44"/>
                  <a:gd name="T67" fmla="*/ 1 h 74"/>
                  <a:gd name="T68" fmla="*/ 1 w 44"/>
                  <a:gd name="T69"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74">
                    <a:moveTo>
                      <a:pt x="1" y="3"/>
                    </a:moveTo>
                    <a:lnTo>
                      <a:pt x="6" y="2"/>
                    </a:lnTo>
                    <a:lnTo>
                      <a:pt x="10" y="2"/>
                    </a:lnTo>
                    <a:lnTo>
                      <a:pt x="13" y="3"/>
                    </a:lnTo>
                    <a:lnTo>
                      <a:pt x="17" y="6"/>
                    </a:lnTo>
                    <a:lnTo>
                      <a:pt x="19" y="10"/>
                    </a:lnTo>
                    <a:lnTo>
                      <a:pt x="22" y="15"/>
                    </a:lnTo>
                    <a:lnTo>
                      <a:pt x="23" y="20"/>
                    </a:lnTo>
                    <a:lnTo>
                      <a:pt x="25" y="25"/>
                    </a:lnTo>
                    <a:lnTo>
                      <a:pt x="27" y="31"/>
                    </a:lnTo>
                    <a:lnTo>
                      <a:pt x="28" y="38"/>
                    </a:lnTo>
                    <a:lnTo>
                      <a:pt x="30" y="44"/>
                    </a:lnTo>
                    <a:lnTo>
                      <a:pt x="32" y="51"/>
                    </a:lnTo>
                    <a:lnTo>
                      <a:pt x="34" y="58"/>
                    </a:lnTo>
                    <a:lnTo>
                      <a:pt x="37" y="63"/>
                    </a:lnTo>
                    <a:lnTo>
                      <a:pt x="39" y="69"/>
                    </a:lnTo>
                    <a:lnTo>
                      <a:pt x="42" y="74"/>
                    </a:lnTo>
                    <a:lnTo>
                      <a:pt x="44" y="72"/>
                    </a:lnTo>
                    <a:lnTo>
                      <a:pt x="41" y="68"/>
                    </a:lnTo>
                    <a:lnTo>
                      <a:pt x="39" y="63"/>
                    </a:lnTo>
                    <a:lnTo>
                      <a:pt x="37" y="57"/>
                    </a:lnTo>
                    <a:lnTo>
                      <a:pt x="34" y="50"/>
                    </a:lnTo>
                    <a:lnTo>
                      <a:pt x="32" y="44"/>
                    </a:lnTo>
                    <a:lnTo>
                      <a:pt x="30" y="38"/>
                    </a:lnTo>
                    <a:lnTo>
                      <a:pt x="29" y="31"/>
                    </a:lnTo>
                    <a:lnTo>
                      <a:pt x="27" y="25"/>
                    </a:lnTo>
                    <a:lnTo>
                      <a:pt x="25" y="19"/>
                    </a:lnTo>
                    <a:lnTo>
                      <a:pt x="24" y="13"/>
                    </a:lnTo>
                    <a:lnTo>
                      <a:pt x="21" y="8"/>
                    </a:lnTo>
                    <a:lnTo>
                      <a:pt x="18" y="5"/>
                    </a:lnTo>
                    <a:lnTo>
                      <a:pt x="14" y="2"/>
                    </a:lnTo>
                    <a:lnTo>
                      <a:pt x="10" y="0"/>
                    </a:lnTo>
                    <a:lnTo>
                      <a:pt x="6" y="0"/>
                    </a:lnTo>
                    <a:lnTo>
                      <a:pt x="0" y="1"/>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3" name="Freeform 1321">
                <a:extLst>
                  <a:ext uri="{FF2B5EF4-FFF2-40B4-BE49-F238E27FC236}">
                    <a16:creationId xmlns:a16="http://schemas.microsoft.com/office/drawing/2014/main" id="{5593DBF3-458A-42FC-C980-FA9FEFE8900B}"/>
                  </a:ext>
                </a:extLst>
              </p:cNvPr>
              <p:cNvSpPr>
                <a:spLocks/>
              </p:cNvSpPr>
              <p:nvPr/>
            </p:nvSpPr>
            <p:spPr bwMode="auto">
              <a:xfrm>
                <a:off x="3528" y="3520"/>
                <a:ext cx="1" cy="1"/>
              </a:xfrm>
              <a:custGeom>
                <a:avLst/>
                <a:gdLst>
                  <a:gd name="T0" fmla="*/ 1 w 2"/>
                  <a:gd name="T1" fmla="*/ 0 h 2"/>
                  <a:gd name="T2" fmla="*/ 0 w 2"/>
                  <a:gd name="T3" fmla="*/ 1 h 2"/>
                  <a:gd name="T4" fmla="*/ 1 w 2"/>
                  <a:gd name="T5" fmla="*/ 1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0" y="1"/>
                    </a:lnTo>
                    <a:lnTo>
                      <a:pt x="1" y="1"/>
                    </a:lnTo>
                    <a:lnTo>
                      <a:pt x="1" y="2"/>
                    </a:lnTo>
                    <a:lnTo>
                      <a:pt x="2"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4" name="Freeform 1322">
                <a:extLst>
                  <a:ext uri="{FF2B5EF4-FFF2-40B4-BE49-F238E27FC236}">
                    <a16:creationId xmlns:a16="http://schemas.microsoft.com/office/drawing/2014/main" id="{6291255B-B45A-9177-D0F8-D5A7ACC654A5}"/>
                  </a:ext>
                </a:extLst>
              </p:cNvPr>
              <p:cNvSpPr>
                <a:spLocks/>
              </p:cNvSpPr>
              <p:nvPr/>
            </p:nvSpPr>
            <p:spPr bwMode="auto">
              <a:xfrm>
                <a:off x="3684" y="3521"/>
                <a:ext cx="1" cy="1"/>
              </a:xfrm>
              <a:custGeom>
                <a:avLst/>
                <a:gdLst>
                  <a:gd name="T0" fmla="*/ 1 w 2"/>
                  <a:gd name="T1" fmla="*/ 2 h 2"/>
                  <a:gd name="T2" fmla="*/ 2 w 2"/>
                  <a:gd name="T3" fmla="*/ 1 h 2"/>
                  <a:gd name="T4" fmla="*/ 2 w 2"/>
                  <a:gd name="T5" fmla="*/ 1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1"/>
                    </a:lnTo>
                    <a:lnTo>
                      <a:pt x="2" y="1"/>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5" name="Freeform 1323">
                <a:extLst>
                  <a:ext uri="{FF2B5EF4-FFF2-40B4-BE49-F238E27FC236}">
                    <a16:creationId xmlns:a16="http://schemas.microsoft.com/office/drawing/2014/main" id="{603614BF-6145-20D9-B7E4-4D72A0B17260}"/>
                  </a:ext>
                </a:extLst>
              </p:cNvPr>
              <p:cNvSpPr>
                <a:spLocks/>
              </p:cNvSpPr>
              <p:nvPr/>
            </p:nvSpPr>
            <p:spPr bwMode="auto">
              <a:xfrm>
                <a:off x="3594" y="3521"/>
                <a:ext cx="90" cy="98"/>
              </a:xfrm>
              <a:custGeom>
                <a:avLst/>
                <a:gdLst>
                  <a:gd name="T0" fmla="*/ 2 w 272"/>
                  <a:gd name="T1" fmla="*/ 288 h 294"/>
                  <a:gd name="T2" fmla="*/ 2 w 272"/>
                  <a:gd name="T3" fmla="*/ 278 h 294"/>
                  <a:gd name="T4" fmla="*/ 6 w 272"/>
                  <a:gd name="T5" fmla="*/ 264 h 294"/>
                  <a:gd name="T6" fmla="*/ 11 w 272"/>
                  <a:gd name="T7" fmla="*/ 250 h 294"/>
                  <a:gd name="T8" fmla="*/ 18 w 272"/>
                  <a:gd name="T9" fmla="*/ 233 h 294"/>
                  <a:gd name="T10" fmla="*/ 29 w 272"/>
                  <a:gd name="T11" fmla="*/ 216 h 294"/>
                  <a:gd name="T12" fmla="*/ 41 w 272"/>
                  <a:gd name="T13" fmla="*/ 198 h 294"/>
                  <a:gd name="T14" fmla="*/ 56 w 272"/>
                  <a:gd name="T15" fmla="*/ 178 h 294"/>
                  <a:gd name="T16" fmla="*/ 74 w 272"/>
                  <a:gd name="T17" fmla="*/ 158 h 294"/>
                  <a:gd name="T18" fmla="*/ 93 w 272"/>
                  <a:gd name="T19" fmla="*/ 137 h 294"/>
                  <a:gd name="T20" fmla="*/ 115 w 272"/>
                  <a:gd name="T21" fmla="*/ 116 h 294"/>
                  <a:gd name="T22" fmla="*/ 139 w 272"/>
                  <a:gd name="T23" fmla="*/ 95 h 294"/>
                  <a:gd name="T24" fmla="*/ 165 w 272"/>
                  <a:gd name="T25" fmla="*/ 74 h 294"/>
                  <a:gd name="T26" fmla="*/ 193 w 272"/>
                  <a:gd name="T27" fmla="*/ 53 h 294"/>
                  <a:gd name="T28" fmla="*/ 223 w 272"/>
                  <a:gd name="T29" fmla="*/ 32 h 294"/>
                  <a:gd name="T30" fmla="*/ 255 w 272"/>
                  <a:gd name="T31" fmla="*/ 12 h 294"/>
                  <a:gd name="T32" fmla="*/ 271 w 272"/>
                  <a:gd name="T33" fmla="*/ 0 h 294"/>
                  <a:gd name="T34" fmla="*/ 238 w 272"/>
                  <a:gd name="T35" fmla="*/ 20 h 294"/>
                  <a:gd name="T36" fmla="*/ 206 w 272"/>
                  <a:gd name="T37" fmla="*/ 41 h 294"/>
                  <a:gd name="T38" fmla="*/ 178 w 272"/>
                  <a:gd name="T39" fmla="*/ 61 h 294"/>
                  <a:gd name="T40" fmla="*/ 151 w 272"/>
                  <a:gd name="T41" fmla="*/ 82 h 294"/>
                  <a:gd name="T42" fmla="*/ 125 w 272"/>
                  <a:gd name="T43" fmla="*/ 104 h 294"/>
                  <a:gd name="T44" fmla="*/ 102 w 272"/>
                  <a:gd name="T45" fmla="*/ 125 h 294"/>
                  <a:gd name="T46" fmla="*/ 81 w 272"/>
                  <a:gd name="T47" fmla="*/ 146 h 294"/>
                  <a:gd name="T48" fmla="*/ 63 w 272"/>
                  <a:gd name="T49" fmla="*/ 166 h 294"/>
                  <a:gd name="T50" fmla="*/ 47 w 272"/>
                  <a:gd name="T51" fmla="*/ 186 h 294"/>
                  <a:gd name="T52" fmla="*/ 33 w 272"/>
                  <a:gd name="T53" fmla="*/ 206 h 294"/>
                  <a:gd name="T54" fmla="*/ 21 w 272"/>
                  <a:gd name="T55" fmla="*/ 224 h 294"/>
                  <a:gd name="T56" fmla="*/ 12 w 272"/>
                  <a:gd name="T57" fmla="*/ 241 h 294"/>
                  <a:gd name="T58" fmla="*/ 6 w 272"/>
                  <a:gd name="T59" fmla="*/ 257 h 294"/>
                  <a:gd name="T60" fmla="*/ 1 w 272"/>
                  <a:gd name="T61" fmla="*/ 271 h 294"/>
                  <a:gd name="T62" fmla="*/ 0 w 272"/>
                  <a:gd name="T63" fmla="*/ 284 h 294"/>
                  <a:gd name="T64" fmla="*/ 1 w 272"/>
                  <a:gd name="T65" fmla="*/ 2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2" h="294">
                    <a:moveTo>
                      <a:pt x="3" y="293"/>
                    </a:moveTo>
                    <a:lnTo>
                      <a:pt x="2" y="288"/>
                    </a:lnTo>
                    <a:lnTo>
                      <a:pt x="2" y="284"/>
                    </a:lnTo>
                    <a:lnTo>
                      <a:pt x="2" y="278"/>
                    </a:lnTo>
                    <a:lnTo>
                      <a:pt x="3" y="271"/>
                    </a:lnTo>
                    <a:lnTo>
                      <a:pt x="6" y="264"/>
                    </a:lnTo>
                    <a:lnTo>
                      <a:pt x="8" y="258"/>
                    </a:lnTo>
                    <a:lnTo>
                      <a:pt x="11" y="250"/>
                    </a:lnTo>
                    <a:lnTo>
                      <a:pt x="14" y="242"/>
                    </a:lnTo>
                    <a:lnTo>
                      <a:pt x="18" y="233"/>
                    </a:lnTo>
                    <a:lnTo>
                      <a:pt x="23" y="225"/>
                    </a:lnTo>
                    <a:lnTo>
                      <a:pt x="29" y="216"/>
                    </a:lnTo>
                    <a:lnTo>
                      <a:pt x="34" y="207"/>
                    </a:lnTo>
                    <a:lnTo>
                      <a:pt x="41" y="198"/>
                    </a:lnTo>
                    <a:lnTo>
                      <a:pt x="49" y="187"/>
                    </a:lnTo>
                    <a:lnTo>
                      <a:pt x="56" y="178"/>
                    </a:lnTo>
                    <a:lnTo>
                      <a:pt x="64" y="168"/>
                    </a:lnTo>
                    <a:lnTo>
                      <a:pt x="74" y="158"/>
                    </a:lnTo>
                    <a:lnTo>
                      <a:pt x="83" y="147"/>
                    </a:lnTo>
                    <a:lnTo>
                      <a:pt x="93" y="137"/>
                    </a:lnTo>
                    <a:lnTo>
                      <a:pt x="103" y="126"/>
                    </a:lnTo>
                    <a:lnTo>
                      <a:pt x="115" y="116"/>
                    </a:lnTo>
                    <a:lnTo>
                      <a:pt x="126" y="105"/>
                    </a:lnTo>
                    <a:lnTo>
                      <a:pt x="139" y="95"/>
                    </a:lnTo>
                    <a:lnTo>
                      <a:pt x="152" y="84"/>
                    </a:lnTo>
                    <a:lnTo>
                      <a:pt x="165" y="74"/>
                    </a:lnTo>
                    <a:lnTo>
                      <a:pt x="179" y="63"/>
                    </a:lnTo>
                    <a:lnTo>
                      <a:pt x="193" y="53"/>
                    </a:lnTo>
                    <a:lnTo>
                      <a:pt x="209" y="42"/>
                    </a:lnTo>
                    <a:lnTo>
                      <a:pt x="223" y="32"/>
                    </a:lnTo>
                    <a:lnTo>
                      <a:pt x="239" y="22"/>
                    </a:lnTo>
                    <a:lnTo>
                      <a:pt x="255" y="12"/>
                    </a:lnTo>
                    <a:lnTo>
                      <a:pt x="272" y="2"/>
                    </a:lnTo>
                    <a:lnTo>
                      <a:pt x="271" y="0"/>
                    </a:lnTo>
                    <a:lnTo>
                      <a:pt x="254" y="11"/>
                    </a:lnTo>
                    <a:lnTo>
                      <a:pt x="238" y="20"/>
                    </a:lnTo>
                    <a:lnTo>
                      <a:pt x="222" y="31"/>
                    </a:lnTo>
                    <a:lnTo>
                      <a:pt x="206" y="41"/>
                    </a:lnTo>
                    <a:lnTo>
                      <a:pt x="192" y="51"/>
                    </a:lnTo>
                    <a:lnTo>
                      <a:pt x="178" y="61"/>
                    </a:lnTo>
                    <a:lnTo>
                      <a:pt x="163" y="72"/>
                    </a:lnTo>
                    <a:lnTo>
                      <a:pt x="151" y="82"/>
                    </a:lnTo>
                    <a:lnTo>
                      <a:pt x="138" y="94"/>
                    </a:lnTo>
                    <a:lnTo>
                      <a:pt x="125" y="104"/>
                    </a:lnTo>
                    <a:lnTo>
                      <a:pt x="114" y="115"/>
                    </a:lnTo>
                    <a:lnTo>
                      <a:pt x="102" y="125"/>
                    </a:lnTo>
                    <a:lnTo>
                      <a:pt x="92" y="136"/>
                    </a:lnTo>
                    <a:lnTo>
                      <a:pt x="81" y="146"/>
                    </a:lnTo>
                    <a:lnTo>
                      <a:pt x="72" y="157"/>
                    </a:lnTo>
                    <a:lnTo>
                      <a:pt x="63" y="166"/>
                    </a:lnTo>
                    <a:lnTo>
                      <a:pt x="55" y="177"/>
                    </a:lnTo>
                    <a:lnTo>
                      <a:pt x="47" y="186"/>
                    </a:lnTo>
                    <a:lnTo>
                      <a:pt x="39" y="197"/>
                    </a:lnTo>
                    <a:lnTo>
                      <a:pt x="33" y="206"/>
                    </a:lnTo>
                    <a:lnTo>
                      <a:pt x="27" y="215"/>
                    </a:lnTo>
                    <a:lnTo>
                      <a:pt x="21" y="224"/>
                    </a:lnTo>
                    <a:lnTo>
                      <a:pt x="16" y="232"/>
                    </a:lnTo>
                    <a:lnTo>
                      <a:pt x="12" y="241"/>
                    </a:lnTo>
                    <a:lnTo>
                      <a:pt x="9" y="249"/>
                    </a:lnTo>
                    <a:lnTo>
                      <a:pt x="6" y="257"/>
                    </a:lnTo>
                    <a:lnTo>
                      <a:pt x="3" y="264"/>
                    </a:lnTo>
                    <a:lnTo>
                      <a:pt x="1" y="271"/>
                    </a:lnTo>
                    <a:lnTo>
                      <a:pt x="0" y="278"/>
                    </a:lnTo>
                    <a:lnTo>
                      <a:pt x="0" y="284"/>
                    </a:lnTo>
                    <a:lnTo>
                      <a:pt x="0" y="289"/>
                    </a:lnTo>
                    <a:lnTo>
                      <a:pt x="1" y="294"/>
                    </a:lnTo>
                    <a:lnTo>
                      <a:pt x="3" y="2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6" name="Freeform 1324">
                <a:extLst>
                  <a:ext uri="{FF2B5EF4-FFF2-40B4-BE49-F238E27FC236}">
                    <a16:creationId xmlns:a16="http://schemas.microsoft.com/office/drawing/2014/main" id="{F8488454-81E2-4CBE-7E65-378AC9C44D21}"/>
                  </a:ext>
                </a:extLst>
              </p:cNvPr>
              <p:cNvSpPr>
                <a:spLocks/>
              </p:cNvSpPr>
              <p:nvPr/>
            </p:nvSpPr>
            <p:spPr bwMode="auto">
              <a:xfrm>
                <a:off x="3591" y="3619"/>
                <a:ext cx="10" cy="61"/>
              </a:xfrm>
              <a:custGeom>
                <a:avLst/>
                <a:gdLst>
                  <a:gd name="T0" fmla="*/ 26 w 31"/>
                  <a:gd name="T1" fmla="*/ 176 h 185"/>
                  <a:gd name="T2" fmla="*/ 17 w 31"/>
                  <a:gd name="T3" fmla="*/ 161 h 185"/>
                  <a:gd name="T4" fmla="*/ 10 w 31"/>
                  <a:gd name="T5" fmla="*/ 148 h 185"/>
                  <a:gd name="T6" fmla="*/ 6 w 31"/>
                  <a:gd name="T7" fmla="*/ 134 h 185"/>
                  <a:gd name="T8" fmla="*/ 3 w 31"/>
                  <a:gd name="T9" fmla="*/ 121 h 185"/>
                  <a:gd name="T10" fmla="*/ 2 w 31"/>
                  <a:gd name="T11" fmla="*/ 109 h 185"/>
                  <a:gd name="T12" fmla="*/ 2 w 31"/>
                  <a:gd name="T13" fmla="*/ 97 h 185"/>
                  <a:gd name="T14" fmla="*/ 3 w 31"/>
                  <a:gd name="T15" fmla="*/ 86 h 185"/>
                  <a:gd name="T16" fmla="*/ 5 w 31"/>
                  <a:gd name="T17" fmla="*/ 75 h 185"/>
                  <a:gd name="T18" fmla="*/ 7 w 31"/>
                  <a:gd name="T19" fmla="*/ 65 h 185"/>
                  <a:gd name="T20" fmla="*/ 9 w 31"/>
                  <a:gd name="T21" fmla="*/ 54 h 185"/>
                  <a:gd name="T22" fmla="*/ 12 w 31"/>
                  <a:gd name="T23" fmla="*/ 43 h 185"/>
                  <a:gd name="T24" fmla="*/ 14 w 31"/>
                  <a:gd name="T25" fmla="*/ 34 h 185"/>
                  <a:gd name="T26" fmla="*/ 16 w 31"/>
                  <a:gd name="T27" fmla="*/ 25 h 185"/>
                  <a:gd name="T28" fmla="*/ 16 w 31"/>
                  <a:gd name="T29" fmla="*/ 14 h 185"/>
                  <a:gd name="T30" fmla="*/ 14 w 31"/>
                  <a:gd name="T31" fmla="*/ 5 h 185"/>
                  <a:gd name="T32" fmla="*/ 10 w 31"/>
                  <a:gd name="T33" fmla="*/ 0 h 185"/>
                  <a:gd name="T34" fmla="*/ 12 w 31"/>
                  <a:gd name="T35" fmla="*/ 10 h 185"/>
                  <a:gd name="T36" fmla="*/ 14 w 31"/>
                  <a:gd name="T37" fmla="*/ 19 h 185"/>
                  <a:gd name="T38" fmla="*/ 12 w 31"/>
                  <a:gd name="T39" fmla="*/ 29 h 185"/>
                  <a:gd name="T40" fmla="*/ 11 w 31"/>
                  <a:gd name="T41" fmla="*/ 38 h 185"/>
                  <a:gd name="T42" fmla="*/ 9 w 31"/>
                  <a:gd name="T43" fmla="*/ 49 h 185"/>
                  <a:gd name="T44" fmla="*/ 6 w 31"/>
                  <a:gd name="T45" fmla="*/ 58 h 185"/>
                  <a:gd name="T46" fmla="*/ 4 w 31"/>
                  <a:gd name="T47" fmla="*/ 69 h 185"/>
                  <a:gd name="T48" fmla="*/ 2 w 31"/>
                  <a:gd name="T49" fmla="*/ 80 h 185"/>
                  <a:gd name="T50" fmla="*/ 1 w 31"/>
                  <a:gd name="T51" fmla="*/ 91 h 185"/>
                  <a:gd name="T52" fmla="*/ 0 w 31"/>
                  <a:gd name="T53" fmla="*/ 103 h 185"/>
                  <a:gd name="T54" fmla="*/ 0 w 31"/>
                  <a:gd name="T55" fmla="*/ 115 h 185"/>
                  <a:gd name="T56" fmla="*/ 2 w 31"/>
                  <a:gd name="T57" fmla="*/ 128 h 185"/>
                  <a:gd name="T58" fmla="*/ 6 w 31"/>
                  <a:gd name="T59" fmla="*/ 141 h 185"/>
                  <a:gd name="T60" fmla="*/ 11 w 31"/>
                  <a:gd name="T61" fmla="*/ 155 h 185"/>
                  <a:gd name="T62" fmla="*/ 20 w 31"/>
                  <a:gd name="T63" fmla="*/ 171 h 185"/>
                  <a:gd name="T64" fmla="*/ 29 w 31"/>
                  <a:gd name="T65"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185">
                    <a:moveTo>
                      <a:pt x="31" y="184"/>
                    </a:moveTo>
                    <a:lnTo>
                      <a:pt x="26" y="176"/>
                    </a:lnTo>
                    <a:lnTo>
                      <a:pt x="21" y="169"/>
                    </a:lnTo>
                    <a:lnTo>
                      <a:pt x="17" y="161"/>
                    </a:lnTo>
                    <a:lnTo>
                      <a:pt x="14" y="155"/>
                    </a:lnTo>
                    <a:lnTo>
                      <a:pt x="10" y="148"/>
                    </a:lnTo>
                    <a:lnTo>
                      <a:pt x="8" y="140"/>
                    </a:lnTo>
                    <a:lnTo>
                      <a:pt x="6" y="134"/>
                    </a:lnTo>
                    <a:lnTo>
                      <a:pt x="4" y="128"/>
                    </a:lnTo>
                    <a:lnTo>
                      <a:pt x="3" y="121"/>
                    </a:lnTo>
                    <a:lnTo>
                      <a:pt x="2" y="115"/>
                    </a:lnTo>
                    <a:lnTo>
                      <a:pt x="2" y="109"/>
                    </a:lnTo>
                    <a:lnTo>
                      <a:pt x="2" y="103"/>
                    </a:lnTo>
                    <a:lnTo>
                      <a:pt x="2" y="97"/>
                    </a:lnTo>
                    <a:lnTo>
                      <a:pt x="3" y="91"/>
                    </a:lnTo>
                    <a:lnTo>
                      <a:pt x="3" y="86"/>
                    </a:lnTo>
                    <a:lnTo>
                      <a:pt x="4" y="80"/>
                    </a:lnTo>
                    <a:lnTo>
                      <a:pt x="5" y="75"/>
                    </a:lnTo>
                    <a:lnTo>
                      <a:pt x="6" y="70"/>
                    </a:lnTo>
                    <a:lnTo>
                      <a:pt x="7" y="65"/>
                    </a:lnTo>
                    <a:lnTo>
                      <a:pt x="9" y="59"/>
                    </a:lnTo>
                    <a:lnTo>
                      <a:pt x="9" y="54"/>
                    </a:lnTo>
                    <a:lnTo>
                      <a:pt x="11" y="49"/>
                    </a:lnTo>
                    <a:lnTo>
                      <a:pt x="12" y="43"/>
                    </a:lnTo>
                    <a:lnTo>
                      <a:pt x="14" y="38"/>
                    </a:lnTo>
                    <a:lnTo>
                      <a:pt x="14" y="34"/>
                    </a:lnTo>
                    <a:lnTo>
                      <a:pt x="15" y="29"/>
                    </a:lnTo>
                    <a:lnTo>
                      <a:pt x="16" y="25"/>
                    </a:lnTo>
                    <a:lnTo>
                      <a:pt x="16" y="19"/>
                    </a:lnTo>
                    <a:lnTo>
                      <a:pt x="16" y="14"/>
                    </a:lnTo>
                    <a:lnTo>
                      <a:pt x="15" y="10"/>
                    </a:lnTo>
                    <a:lnTo>
                      <a:pt x="14" y="5"/>
                    </a:lnTo>
                    <a:lnTo>
                      <a:pt x="12" y="0"/>
                    </a:lnTo>
                    <a:lnTo>
                      <a:pt x="10" y="0"/>
                    </a:lnTo>
                    <a:lnTo>
                      <a:pt x="12" y="6"/>
                    </a:lnTo>
                    <a:lnTo>
                      <a:pt x="12" y="10"/>
                    </a:lnTo>
                    <a:lnTo>
                      <a:pt x="14" y="14"/>
                    </a:lnTo>
                    <a:lnTo>
                      <a:pt x="14" y="19"/>
                    </a:lnTo>
                    <a:lnTo>
                      <a:pt x="14" y="25"/>
                    </a:lnTo>
                    <a:lnTo>
                      <a:pt x="12" y="29"/>
                    </a:lnTo>
                    <a:lnTo>
                      <a:pt x="12" y="33"/>
                    </a:lnTo>
                    <a:lnTo>
                      <a:pt x="11" y="38"/>
                    </a:lnTo>
                    <a:lnTo>
                      <a:pt x="10" y="43"/>
                    </a:lnTo>
                    <a:lnTo>
                      <a:pt x="9" y="49"/>
                    </a:lnTo>
                    <a:lnTo>
                      <a:pt x="7" y="53"/>
                    </a:lnTo>
                    <a:lnTo>
                      <a:pt x="6" y="58"/>
                    </a:lnTo>
                    <a:lnTo>
                      <a:pt x="5" y="63"/>
                    </a:lnTo>
                    <a:lnTo>
                      <a:pt x="4" y="69"/>
                    </a:lnTo>
                    <a:lnTo>
                      <a:pt x="3" y="74"/>
                    </a:lnTo>
                    <a:lnTo>
                      <a:pt x="2" y="80"/>
                    </a:lnTo>
                    <a:lnTo>
                      <a:pt x="1" y="86"/>
                    </a:lnTo>
                    <a:lnTo>
                      <a:pt x="1" y="91"/>
                    </a:lnTo>
                    <a:lnTo>
                      <a:pt x="0" y="97"/>
                    </a:lnTo>
                    <a:lnTo>
                      <a:pt x="0" y="103"/>
                    </a:lnTo>
                    <a:lnTo>
                      <a:pt x="0" y="109"/>
                    </a:lnTo>
                    <a:lnTo>
                      <a:pt x="0" y="115"/>
                    </a:lnTo>
                    <a:lnTo>
                      <a:pt x="1" y="121"/>
                    </a:lnTo>
                    <a:lnTo>
                      <a:pt x="2" y="128"/>
                    </a:lnTo>
                    <a:lnTo>
                      <a:pt x="4" y="135"/>
                    </a:lnTo>
                    <a:lnTo>
                      <a:pt x="6" y="141"/>
                    </a:lnTo>
                    <a:lnTo>
                      <a:pt x="8" y="149"/>
                    </a:lnTo>
                    <a:lnTo>
                      <a:pt x="11" y="155"/>
                    </a:lnTo>
                    <a:lnTo>
                      <a:pt x="16" y="162"/>
                    </a:lnTo>
                    <a:lnTo>
                      <a:pt x="20" y="171"/>
                    </a:lnTo>
                    <a:lnTo>
                      <a:pt x="24" y="178"/>
                    </a:lnTo>
                    <a:lnTo>
                      <a:pt x="29" y="185"/>
                    </a:lnTo>
                    <a:lnTo>
                      <a:pt x="31" y="1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7" name="Freeform 1325">
                <a:extLst>
                  <a:ext uri="{FF2B5EF4-FFF2-40B4-BE49-F238E27FC236}">
                    <a16:creationId xmlns:a16="http://schemas.microsoft.com/office/drawing/2014/main" id="{9C364062-6559-C06C-C47A-1A5DFD6BA473}"/>
                  </a:ext>
                </a:extLst>
              </p:cNvPr>
              <p:cNvSpPr>
                <a:spLocks/>
              </p:cNvSpPr>
              <p:nvPr/>
            </p:nvSpPr>
            <p:spPr bwMode="auto">
              <a:xfrm>
                <a:off x="3600" y="3680"/>
                <a:ext cx="1" cy="1"/>
              </a:xfrm>
              <a:custGeom>
                <a:avLst/>
                <a:gdLst>
                  <a:gd name="T0" fmla="*/ 0 w 2"/>
                  <a:gd name="T1" fmla="*/ 1 h 2"/>
                  <a:gd name="T2" fmla="*/ 1 w 2"/>
                  <a:gd name="T3" fmla="*/ 2 h 2"/>
                  <a:gd name="T4" fmla="*/ 2 w 2"/>
                  <a:gd name="T5" fmla="*/ 2 h 2"/>
                  <a:gd name="T6" fmla="*/ 2 w 2"/>
                  <a:gd name="T7" fmla="*/ 1 h 2"/>
                  <a:gd name="T8" fmla="*/ 2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1" y="2"/>
                    </a:lnTo>
                    <a:lnTo>
                      <a:pt x="2" y="2"/>
                    </a:lnTo>
                    <a:lnTo>
                      <a:pt x="2" y="1"/>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8" name="Freeform 1326">
                <a:extLst>
                  <a:ext uri="{FF2B5EF4-FFF2-40B4-BE49-F238E27FC236}">
                    <a16:creationId xmlns:a16="http://schemas.microsoft.com/office/drawing/2014/main" id="{1E3CEA85-14FD-A3AD-CC8B-8BE8FCC24521}"/>
                  </a:ext>
                </a:extLst>
              </p:cNvPr>
              <p:cNvSpPr>
                <a:spLocks/>
              </p:cNvSpPr>
              <p:nvPr/>
            </p:nvSpPr>
            <p:spPr bwMode="auto">
              <a:xfrm>
                <a:off x="3713" y="3542"/>
                <a:ext cx="1" cy="1"/>
              </a:xfrm>
              <a:custGeom>
                <a:avLst/>
                <a:gdLst>
                  <a:gd name="T0" fmla="*/ 0 w 2"/>
                  <a:gd name="T1" fmla="*/ 2 h 2"/>
                  <a:gd name="T2" fmla="*/ 1 w 2"/>
                  <a:gd name="T3" fmla="*/ 2 h 2"/>
                  <a:gd name="T4" fmla="*/ 2 w 2"/>
                  <a:gd name="T5" fmla="*/ 1 h 2"/>
                  <a:gd name="T6" fmla="*/ 1 w 2"/>
                  <a:gd name="T7" fmla="*/ 0 h 2"/>
                  <a:gd name="T8" fmla="*/ 1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1"/>
                    </a:lnTo>
                    <a:lnTo>
                      <a:pt x="1" y="0"/>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9" name="Freeform 1327">
                <a:extLst>
                  <a:ext uri="{FF2B5EF4-FFF2-40B4-BE49-F238E27FC236}">
                    <a16:creationId xmlns:a16="http://schemas.microsoft.com/office/drawing/2014/main" id="{1968C0A3-78A6-EEA3-4032-7440836C02AE}"/>
                  </a:ext>
                </a:extLst>
              </p:cNvPr>
              <p:cNvSpPr>
                <a:spLocks/>
              </p:cNvSpPr>
              <p:nvPr/>
            </p:nvSpPr>
            <p:spPr bwMode="auto">
              <a:xfrm>
                <a:off x="3685" y="3541"/>
                <a:ext cx="28" cy="22"/>
              </a:xfrm>
              <a:custGeom>
                <a:avLst/>
                <a:gdLst>
                  <a:gd name="T0" fmla="*/ 2 w 84"/>
                  <a:gd name="T1" fmla="*/ 65 h 65"/>
                  <a:gd name="T2" fmla="*/ 3 w 84"/>
                  <a:gd name="T3" fmla="*/ 64 h 65"/>
                  <a:gd name="T4" fmla="*/ 2 w 84"/>
                  <a:gd name="T5" fmla="*/ 57 h 65"/>
                  <a:gd name="T6" fmla="*/ 2 w 84"/>
                  <a:gd name="T7" fmla="*/ 49 h 65"/>
                  <a:gd name="T8" fmla="*/ 4 w 84"/>
                  <a:gd name="T9" fmla="*/ 42 h 65"/>
                  <a:gd name="T10" fmla="*/ 6 w 84"/>
                  <a:gd name="T11" fmla="*/ 36 h 65"/>
                  <a:gd name="T12" fmla="*/ 9 w 84"/>
                  <a:gd name="T13" fmla="*/ 29 h 65"/>
                  <a:gd name="T14" fmla="*/ 14 w 84"/>
                  <a:gd name="T15" fmla="*/ 24 h 65"/>
                  <a:gd name="T16" fmla="*/ 19 w 84"/>
                  <a:gd name="T17" fmla="*/ 19 h 65"/>
                  <a:gd name="T18" fmla="*/ 25 w 84"/>
                  <a:gd name="T19" fmla="*/ 15 h 65"/>
                  <a:gd name="T20" fmla="*/ 31 w 84"/>
                  <a:gd name="T21" fmla="*/ 11 h 65"/>
                  <a:gd name="T22" fmla="*/ 39 w 84"/>
                  <a:gd name="T23" fmla="*/ 7 h 65"/>
                  <a:gd name="T24" fmla="*/ 45 w 84"/>
                  <a:gd name="T25" fmla="*/ 5 h 65"/>
                  <a:gd name="T26" fmla="*/ 53 w 84"/>
                  <a:gd name="T27" fmla="*/ 3 h 65"/>
                  <a:gd name="T28" fmla="*/ 61 w 84"/>
                  <a:gd name="T29" fmla="*/ 2 h 65"/>
                  <a:gd name="T30" fmla="*/ 68 w 84"/>
                  <a:gd name="T31" fmla="*/ 2 h 65"/>
                  <a:gd name="T32" fmla="*/ 75 w 84"/>
                  <a:gd name="T33" fmla="*/ 3 h 65"/>
                  <a:gd name="T34" fmla="*/ 84 w 84"/>
                  <a:gd name="T35" fmla="*/ 5 h 65"/>
                  <a:gd name="T36" fmla="*/ 84 w 84"/>
                  <a:gd name="T37" fmla="*/ 3 h 65"/>
                  <a:gd name="T38" fmla="*/ 77 w 84"/>
                  <a:gd name="T39" fmla="*/ 1 h 65"/>
                  <a:gd name="T40" fmla="*/ 68 w 84"/>
                  <a:gd name="T41" fmla="*/ 0 h 65"/>
                  <a:gd name="T42" fmla="*/ 61 w 84"/>
                  <a:gd name="T43" fmla="*/ 0 h 65"/>
                  <a:gd name="T44" fmla="*/ 52 w 84"/>
                  <a:gd name="T45" fmla="*/ 1 h 65"/>
                  <a:gd name="T46" fmla="*/ 45 w 84"/>
                  <a:gd name="T47" fmla="*/ 3 h 65"/>
                  <a:gd name="T48" fmla="*/ 38 w 84"/>
                  <a:gd name="T49" fmla="*/ 5 h 65"/>
                  <a:gd name="T50" fmla="*/ 30 w 84"/>
                  <a:gd name="T51" fmla="*/ 9 h 65"/>
                  <a:gd name="T52" fmla="*/ 24 w 84"/>
                  <a:gd name="T53" fmla="*/ 14 h 65"/>
                  <a:gd name="T54" fmla="*/ 18 w 84"/>
                  <a:gd name="T55" fmla="*/ 18 h 65"/>
                  <a:gd name="T56" fmla="*/ 12 w 84"/>
                  <a:gd name="T57" fmla="*/ 23 h 65"/>
                  <a:gd name="T58" fmla="*/ 8 w 84"/>
                  <a:gd name="T59" fmla="*/ 28 h 65"/>
                  <a:gd name="T60" fmla="*/ 4 w 84"/>
                  <a:gd name="T61" fmla="*/ 35 h 65"/>
                  <a:gd name="T62" fmla="*/ 2 w 84"/>
                  <a:gd name="T63" fmla="*/ 42 h 65"/>
                  <a:gd name="T64" fmla="*/ 0 w 84"/>
                  <a:gd name="T65" fmla="*/ 49 h 65"/>
                  <a:gd name="T66" fmla="*/ 0 w 84"/>
                  <a:gd name="T67" fmla="*/ 57 h 65"/>
                  <a:gd name="T68" fmla="*/ 1 w 84"/>
                  <a:gd name="T69" fmla="*/ 64 h 65"/>
                  <a:gd name="T70" fmla="*/ 2 w 84"/>
                  <a:gd name="T71" fmla="*/ 63 h 65"/>
                  <a:gd name="T72" fmla="*/ 1 w 84"/>
                  <a:gd name="T73" fmla="*/ 64 h 65"/>
                  <a:gd name="T74" fmla="*/ 1 w 84"/>
                  <a:gd name="T75" fmla="*/ 65 h 65"/>
                  <a:gd name="T76" fmla="*/ 2 w 84"/>
                  <a:gd name="T77" fmla="*/ 65 h 65"/>
                  <a:gd name="T78" fmla="*/ 2 w 84"/>
                  <a:gd name="T79" fmla="*/ 64 h 65"/>
                  <a:gd name="T80" fmla="*/ 3 w 84"/>
                  <a:gd name="T81" fmla="*/ 64 h 65"/>
                  <a:gd name="T82" fmla="*/ 2 w 84"/>
                  <a:gd name="T8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65">
                    <a:moveTo>
                      <a:pt x="2" y="65"/>
                    </a:moveTo>
                    <a:lnTo>
                      <a:pt x="3" y="64"/>
                    </a:lnTo>
                    <a:lnTo>
                      <a:pt x="2" y="57"/>
                    </a:lnTo>
                    <a:lnTo>
                      <a:pt x="2" y="49"/>
                    </a:lnTo>
                    <a:lnTo>
                      <a:pt x="4" y="42"/>
                    </a:lnTo>
                    <a:lnTo>
                      <a:pt x="6" y="36"/>
                    </a:lnTo>
                    <a:lnTo>
                      <a:pt x="9" y="29"/>
                    </a:lnTo>
                    <a:lnTo>
                      <a:pt x="14" y="24"/>
                    </a:lnTo>
                    <a:lnTo>
                      <a:pt x="19" y="19"/>
                    </a:lnTo>
                    <a:lnTo>
                      <a:pt x="25" y="15"/>
                    </a:lnTo>
                    <a:lnTo>
                      <a:pt x="31" y="11"/>
                    </a:lnTo>
                    <a:lnTo>
                      <a:pt x="39" y="7"/>
                    </a:lnTo>
                    <a:lnTo>
                      <a:pt x="45" y="5"/>
                    </a:lnTo>
                    <a:lnTo>
                      <a:pt x="53" y="3"/>
                    </a:lnTo>
                    <a:lnTo>
                      <a:pt x="61" y="2"/>
                    </a:lnTo>
                    <a:lnTo>
                      <a:pt x="68" y="2"/>
                    </a:lnTo>
                    <a:lnTo>
                      <a:pt x="75" y="3"/>
                    </a:lnTo>
                    <a:lnTo>
                      <a:pt x="84" y="5"/>
                    </a:lnTo>
                    <a:lnTo>
                      <a:pt x="84" y="3"/>
                    </a:lnTo>
                    <a:lnTo>
                      <a:pt x="77" y="1"/>
                    </a:lnTo>
                    <a:lnTo>
                      <a:pt x="68" y="0"/>
                    </a:lnTo>
                    <a:lnTo>
                      <a:pt x="61" y="0"/>
                    </a:lnTo>
                    <a:lnTo>
                      <a:pt x="52" y="1"/>
                    </a:lnTo>
                    <a:lnTo>
                      <a:pt x="45" y="3"/>
                    </a:lnTo>
                    <a:lnTo>
                      <a:pt x="38" y="5"/>
                    </a:lnTo>
                    <a:lnTo>
                      <a:pt x="30" y="9"/>
                    </a:lnTo>
                    <a:lnTo>
                      <a:pt x="24" y="14"/>
                    </a:lnTo>
                    <a:lnTo>
                      <a:pt x="18" y="18"/>
                    </a:lnTo>
                    <a:lnTo>
                      <a:pt x="12" y="23"/>
                    </a:lnTo>
                    <a:lnTo>
                      <a:pt x="8" y="28"/>
                    </a:lnTo>
                    <a:lnTo>
                      <a:pt x="4" y="35"/>
                    </a:lnTo>
                    <a:lnTo>
                      <a:pt x="2" y="42"/>
                    </a:lnTo>
                    <a:lnTo>
                      <a:pt x="0" y="49"/>
                    </a:lnTo>
                    <a:lnTo>
                      <a:pt x="0" y="57"/>
                    </a:lnTo>
                    <a:lnTo>
                      <a:pt x="1" y="64"/>
                    </a:lnTo>
                    <a:lnTo>
                      <a:pt x="2" y="63"/>
                    </a:lnTo>
                    <a:lnTo>
                      <a:pt x="1" y="64"/>
                    </a:lnTo>
                    <a:lnTo>
                      <a:pt x="1" y="65"/>
                    </a:lnTo>
                    <a:lnTo>
                      <a:pt x="2" y="65"/>
                    </a:lnTo>
                    <a:lnTo>
                      <a:pt x="2" y="64"/>
                    </a:lnTo>
                    <a:lnTo>
                      <a:pt x="3" y="64"/>
                    </a:lnTo>
                    <a:lnTo>
                      <a:pt x="2"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0" name="Freeform 1328">
                <a:extLst>
                  <a:ext uri="{FF2B5EF4-FFF2-40B4-BE49-F238E27FC236}">
                    <a16:creationId xmlns:a16="http://schemas.microsoft.com/office/drawing/2014/main" id="{FEA7DBEE-F24F-60B3-6E77-041C1F557FEB}"/>
                  </a:ext>
                </a:extLst>
              </p:cNvPr>
              <p:cNvSpPr>
                <a:spLocks/>
              </p:cNvSpPr>
              <p:nvPr/>
            </p:nvSpPr>
            <p:spPr bwMode="auto">
              <a:xfrm>
                <a:off x="3667" y="3562"/>
                <a:ext cx="19" cy="24"/>
              </a:xfrm>
              <a:custGeom>
                <a:avLst/>
                <a:gdLst>
                  <a:gd name="T0" fmla="*/ 4 w 57"/>
                  <a:gd name="T1" fmla="*/ 72 h 72"/>
                  <a:gd name="T2" fmla="*/ 5 w 57"/>
                  <a:gd name="T3" fmla="*/ 70 h 72"/>
                  <a:gd name="T4" fmla="*/ 3 w 57"/>
                  <a:gd name="T5" fmla="*/ 62 h 72"/>
                  <a:gd name="T6" fmla="*/ 2 w 57"/>
                  <a:gd name="T7" fmla="*/ 55 h 72"/>
                  <a:gd name="T8" fmla="*/ 3 w 57"/>
                  <a:gd name="T9" fmla="*/ 47 h 72"/>
                  <a:gd name="T10" fmla="*/ 4 w 57"/>
                  <a:gd name="T11" fmla="*/ 41 h 72"/>
                  <a:gd name="T12" fmla="*/ 6 w 57"/>
                  <a:gd name="T13" fmla="*/ 35 h 72"/>
                  <a:gd name="T14" fmla="*/ 9 w 57"/>
                  <a:gd name="T15" fmla="*/ 29 h 72"/>
                  <a:gd name="T16" fmla="*/ 14 w 57"/>
                  <a:gd name="T17" fmla="*/ 24 h 72"/>
                  <a:gd name="T18" fmla="*/ 18 w 57"/>
                  <a:gd name="T19" fmla="*/ 19 h 72"/>
                  <a:gd name="T20" fmla="*/ 22 w 57"/>
                  <a:gd name="T21" fmla="*/ 16 h 72"/>
                  <a:gd name="T22" fmla="*/ 27 w 57"/>
                  <a:gd name="T23" fmla="*/ 12 h 72"/>
                  <a:gd name="T24" fmla="*/ 32 w 57"/>
                  <a:gd name="T25" fmla="*/ 8 h 72"/>
                  <a:gd name="T26" fmla="*/ 37 w 57"/>
                  <a:gd name="T27" fmla="*/ 6 h 72"/>
                  <a:gd name="T28" fmla="*/ 42 w 57"/>
                  <a:gd name="T29" fmla="*/ 4 h 72"/>
                  <a:gd name="T30" fmla="*/ 47 w 57"/>
                  <a:gd name="T31" fmla="*/ 3 h 72"/>
                  <a:gd name="T32" fmla="*/ 52 w 57"/>
                  <a:gd name="T33" fmla="*/ 2 h 72"/>
                  <a:gd name="T34" fmla="*/ 57 w 57"/>
                  <a:gd name="T35" fmla="*/ 2 h 72"/>
                  <a:gd name="T36" fmla="*/ 57 w 57"/>
                  <a:gd name="T37" fmla="*/ 0 h 72"/>
                  <a:gd name="T38" fmla="*/ 52 w 57"/>
                  <a:gd name="T39" fmla="*/ 0 h 72"/>
                  <a:gd name="T40" fmla="*/ 46 w 57"/>
                  <a:gd name="T41" fmla="*/ 1 h 72"/>
                  <a:gd name="T42" fmla="*/ 41 w 57"/>
                  <a:gd name="T43" fmla="*/ 2 h 72"/>
                  <a:gd name="T44" fmla="*/ 36 w 57"/>
                  <a:gd name="T45" fmla="*/ 4 h 72"/>
                  <a:gd name="T46" fmla="*/ 31 w 57"/>
                  <a:gd name="T47" fmla="*/ 7 h 72"/>
                  <a:gd name="T48" fmla="*/ 25 w 57"/>
                  <a:gd name="T49" fmla="*/ 11 h 72"/>
                  <a:gd name="T50" fmla="*/ 21 w 57"/>
                  <a:gd name="T51" fmla="*/ 14 h 72"/>
                  <a:gd name="T52" fmla="*/ 16 w 57"/>
                  <a:gd name="T53" fmla="*/ 18 h 72"/>
                  <a:gd name="T54" fmla="*/ 12 w 57"/>
                  <a:gd name="T55" fmla="*/ 23 h 72"/>
                  <a:gd name="T56" fmla="*/ 8 w 57"/>
                  <a:gd name="T57" fmla="*/ 28 h 72"/>
                  <a:gd name="T58" fmla="*/ 4 w 57"/>
                  <a:gd name="T59" fmla="*/ 34 h 72"/>
                  <a:gd name="T60" fmla="*/ 2 w 57"/>
                  <a:gd name="T61" fmla="*/ 40 h 72"/>
                  <a:gd name="T62" fmla="*/ 1 w 57"/>
                  <a:gd name="T63" fmla="*/ 47 h 72"/>
                  <a:gd name="T64" fmla="*/ 0 w 57"/>
                  <a:gd name="T65" fmla="*/ 55 h 72"/>
                  <a:gd name="T66" fmla="*/ 1 w 57"/>
                  <a:gd name="T67" fmla="*/ 62 h 72"/>
                  <a:gd name="T68" fmla="*/ 3 w 57"/>
                  <a:gd name="T69" fmla="*/ 70 h 72"/>
                  <a:gd name="T70" fmla="*/ 3 w 57"/>
                  <a:gd name="T71" fmla="*/ 69 h 72"/>
                  <a:gd name="T72" fmla="*/ 3 w 57"/>
                  <a:gd name="T73" fmla="*/ 70 h 72"/>
                  <a:gd name="T74" fmla="*/ 3 w 57"/>
                  <a:gd name="T75" fmla="*/ 72 h 72"/>
                  <a:gd name="T76" fmla="*/ 4 w 57"/>
                  <a:gd name="T77" fmla="*/ 72 h 72"/>
                  <a:gd name="T78" fmla="*/ 4 w 57"/>
                  <a:gd name="T79" fmla="*/ 72 h 72"/>
                  <a:gd name="T80" fmla="*/ 5 w 57"/>
                  <a:gd name="T81" fmla="*/ 70 h 72"/>
                  <a:gd name="T82" fmla="*/ 4 w 57"/>
                  <a:gd name="T83"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72">
                    <a:moveTo>
                      <a:pt x="4" y="72"/>
                    </a:moveTo>
                    <a:lnTo>
                      <a:pt x="5" y="70"/>
                    </a:lnTo>
                    <a:lnTo>
                      <a:pt x="3" y="62"/>
                    </a:lnTo>
                    <a:lnTo>
                      <a:pt x="2" y="55"/>
                    </a:lnTo>
                    <a:lnTo>
                      <a:pt x="3" y="47"/>
                    </a:lnTo>
                    <a:lnTo>
                      <a:pt x="4" y="41"/>
                    </a:lnTo>
                    <a:lnTo>
                      <a:pt x="6" y="35"/>
                    </a:lnTo>
                    <a:lnTo>
                      <a:pt x="9" y="29"/>
                    </a:lnTo>
                    <a:lnTo>
                      <a:pt x="14" y="24"/>
                    </a:lnTo>
                    <a:lnTo>
                      <a:pt x="18" y="19"/>
                    </a:lnTo>
                    <a:lnTo>
                      <a:pt x="22" y="16"/>
                    </a:lnTo>
                    <a:lnTo>
                      <a:pt x="27" y="12"/>
                    </a:lnTo>
                    <a:lnTo>
                      <a:pt x="32" y="8"/>
                    </a:lnTo>
                    <a:lnTo>
                      <a:pt x="37" y="6"/>
                    </a:lnTo>
                    <a:lnTo>
                      <a:pt x="42" y="4"/>
                    </a:lnTo>
                    <a:lnTo>
                      <a:pt x="47" y="3"/>
                    </a:lnTo>
                    <a:lnTo>
                      <a:pt x="52" y="2"/>
                    </a:lnTo>
                    <a:lnTo>
                      <a:pt x="57" y="2"/>
                    </a:lnTo>
                    <a:lnTo>
                      <a:pt x="57" y="0"/>
                    </a:lnTo>
                    <a:lnTo>
                      <a:pt x="52" y="0"/>
                    </a:lnTo>
                    <a:lnTo>
                      <a:pt x="46" y="1"/>
                    </a:lnTo>
                    <a:lnTo>
                      <a:pt x="41" y="2"/>
                    </a:lnTo>
                    <a:lnTo>
                      <a:pt x="36" y="4"/>
                    </a:lnTo>
                    <a:lnTo>
                      <a:pt x="31" y="7"/>
                    </a:lnTo>
                    <a:lnTo>
                      <a:pt x="25" y="11"/>
                    </a:lnTo>
                    <a:lnTo>
                      <a:pt x="21" y="14"/>
                    </a:lnTo>
                    <a:lnTo>
                      <a:pt x="16" y="18"/>
                    </a:lnTo>
                    <a:lnTo>
                      <a:pt x="12" y="23"/>
                    </a:lnTo>
                    <a:lnTo>
                      <a:pt x="8" y="28"/>
                    </a:lnTo>
                    <a:lnTo>
                      <a:pt x="4" y="34"/>
                    </a:lnTo>
                    <a:lnTo>
                      <a:pt x="2" y="40"/>
                    </a:lnTo>
                    <a:lnTo>
                      <a:pt x="1" y="47"/>
                    </a:lnTo>
                    <a:lnTo>
                      <a:pt x="0" y="55"/>
                    </a:lnTo>
                    <a:lnTo>
                      <a:pt x="1" y="62"/>
                    </a:lnTo>
                    <a:lnTo>
                      <a:pt x="3" y="70"/>
                    </a:lnTo>
                    <a:lnTo>
                      <a:pt x="3" y="69"/>
                    </a:lnTo>
                    <a:lnTo>
                      <a:pt x="3" y="70"/>
                    </a:lnTo>
                    <a:lnTo>
                      <a:pt x="3" y="72"/>
                    </a:lnTo>
                    <a:lnTo>
                      <a:pt x="4" y="72"/>
                    </a:lnTo>
                    <a:lnTo>
                      <a:pt x="4" y="72"/>
                    </a:lnTo>
                    <a:lnTo>
                      <a:pt x="5" y="70"/>
                    </a:lnTo>
                    <a:lnTo>
                      <a:pt x="4"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1" name="Freeform 1329">
                <a:extLst>
                  <a:ext uri="{FF2B5EF4-FFF2-40B4-BE49-F238E27FC236}">
                    <a16:creationId xmlns:a16="http://schemas.microsoft.com/office/drawing/2014/main" id="{9D39203E-7896-8E41-1D65-4199747EA126}"/>
                  </a:ext>
                </a:extLst>
              </p:cNvPr>
              <p:cNvSpPr>
                <a:spLocks/>
              </p:cNvSpPr>
              <p:nvPr/>
            </p:nvSpPr>
            <p:spPr bwMode="auto">
              <a:xfrm>
                <a:off x="3643" y="3585"/>
                <a:ext cx="25" cy="60"/>
              </a:xfrm>
              <a:custGeom>
                <a:avLst/>
                <a:gdLst>
                  <a:gd name="T0" fmla="*/ 10 w 75"/>
                  <a:gd name="T1" fmla="*/ 180 h 181"/>
                  <a:gd name="T2" fmla="*/ 6 w 75"/>
                  <a:gd name="T3" fmla="*/ 172 h 181"/>
                  <a:gd name="T4" fmla="*/ 3 w 75"/>
                  <a:gd name="T5" fmla="*/ 162 h 181"/>
                  <a:gd name="T6" fmla="*/ 2 w 75"/>
                  <a:gd name="T7" fmla="*/ 152 h 181"/>
                  <a:gd name="T8" fmla="*/ 3 w 75"/>
                  <a:gd name="T9" fmla="*/ 139 h 181"/>
                  <a:gd name="T10" fmla="*/ 4 w 75"/>
                  <a:gd name="T11" fmla="*/ 126 h 181"/>
                  <a:gd name="T12" fmla="*/ 7 w 75"/>
                  <a:gd name="T13" fmla="*/ 112 h 181"/>
                  <a:gd name="T14" fmla="*/ 11 w 75"/>
                  <a:gd name="T15" fmla="*/ 98 h 181"/>
                  <a:gd name="T16" fmla="*/ 16 w 75"/>
                  <a:gd name="T17" fmla="*/ 85 h 181"/>
                  <a:gd name="T18" fmla="*/ 23 w 75"/>
                  <a:gd name="T19" fmla="*/ 70 h 181"/>
                  <a:gd name="T20" fmla="*/ 29 w 75"/>
                  <a:gd name="T21" fmla="*/ 56 h 181"/>
                  <a:gd name="T22" fmla="*/ 36 w 75"/>
                  <a:gd name="T23" fmla="*/ 44 h 181"/>
                  <a:gd name="T24" fmla="*/ 44 w 75"/>
                  <a:gd name="T25" fmla="*/ 32 h 181"/>
                  <a:gd name="T26" fmla="*/ 51 w 75"/>
                  <a:gd name="T27" fmla="*/ 22 h 181"/>
                  <a:gd name="T28" fmla="*/ 60 w 75"/>
                  <a:gd name="T29" fmla="*/ 13 h 181"/>
                  <a:gd name="T30" fmla="*/ 67 w 75"/>
                  <a:gd name="T31" fmla="*/ 7 h 181"/>
                  <a:gd name="T32" fmla="*/ 75 w 75"/>
                  <a:gd name="T33" fmla="*/ 3 h 181"/>
                  <a:gd name="T34" fmla="*/ 70 w 75"/>
                  <a:gd name="T35" fmla="*/ 3 h 181"/>
                  <a:gd name="T36" fmla="*/ 62 w 75"/>
                  <a:gd name="T37" fmla="*/ 8 h 181"/>
                  <a:gd name="T38" fmla="*/ 53 w 75"/>
                  <a:gd name="T39" fmla="*/ 16 h 181"/>
                  <a:gd name="T40" fmla="*/ 46 w 75"/>
                  <a:gd name="T41" fmla="*/ 26 h 181"/>
                  <a:gd name="T42" fmla="*/ 37 w 75"/>
                  <a:gd name="T43" fmla="*/ 37 h 181"/>
                  <a:gd name="T44" fmla="*/ 31 w 75"/>
                  <a:gd name="T45" fmla="*/ 49 h 181"/>
                  <a:gd name="T46" fmla="*/ 24 w 75"/>
                  <a:gd name="T47" fmla="*/ 62 h 181"/>
                  <a:gd name="T48" fmla="*/ 17 w 75"/>
                  <a:gd name="T49" fmla="*/ 76 h 181"/>
                  <a:gd name="T50" fmla="*/ 11 w 75"/>
                  <a:gd name="T51" fmla="*/ 90 h 181"/>
                  <a:gd name="T52" fmla="*/ 7 w 75"/>
                  <a:gd name="T53" fmla="*/ 104 h 181"/>
                  <a:gd name="T54" fmla="*/ 4 w 75"/>
                  <a:gd name="T55" fmla="*/ 119 h 181"/>
                  <a:gd name="T56" fmla="*/ 1 w 75"/>
                  <a:gd name="T57" fmla="*/ 132 h 181"/>
                  <a:gd name="T58" fmla="*/ 0 w 75"/>
                  <a:gd name="T59" fmla="*/ 145 h 181"/>
                  <a:gd name="T60" fmla="*/ 1 w 75"/>
                  <a:gd name="T61" fmla="*/ 157 h 181"/>
                  <a:gd name="T62" fmla="*/ 2 w 75"/>
                  <a:gd name="T63" fmla="*/ 168 h 181"/>
                  <a:gd name="T64" fmla="*/ 6 w 75"/>
                  <a:gd name="T65" fmla="*/ 177 h 181"/>
                  <a:gd name="T66" fmla="*/ 10 w 75"/>
                  <a:gd name="T67" fmla="*/ 181 h 181"/>
                  <a:gd name="T68" fmla="*/ 9 w 75"/>
                  <a:gd name="T69" fmla="*/ 181 h 181"/>
                  <a:gd name="T70" fmla="*/ 10 w 75"/>
                  <a:gd name="T71" fmla="*/ 181 h 181"/>
                  <a:gd name="T72" fmla="*/ 9 w 75"/>
                  <a:gd name="T73" fmla="*/ 17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181">
                    <a:moveTo>
                      <a:pt x="9" y="179"/>
                    </a:moveTo>
                    <a:lnTo>
                      <a:pt x="10" y="180"/>
                    </a:lnTo>
                    <a:lnTo>
                      <a:pt x="8" y="176"/>
                    </a:lnTo>
                    <a:lnTo>
                      <a:pt x="6" y="172"/>
                    </a:lnTo>
                    <a:lnTo>
                      <a:pt x="5" y="168"/>
                    </a:lnTo>
                    <a:lnTo>
                      <a:pt x="3" y="162"/>
                    </a:lnTo>
                    <a:lnTo>
                      <a:pt x="3" y="157"/>
                    </a:lnTo>
                    <a:lnTo>
                      <a:pt x="2" y="152"/>
                    </a:lnTo>
                    <a:lnTo>
                      <a:pt x="2" y="145"/>
                    </a:lnTo>
                    <a:lnTo>
                      <a:pt x="3" y="139"/>
                    </a:lnTo>
                    <a:lnTo>
                      <a:pt x="3" y="133"/>
                    </a:lnTo>
                    <a:lnTo>
                      <a:pt x="4" y="126"/>
                    </a:lnTo>
                    <a:lnTo>
                      <a:pt x="6" y="119"/>
                    </a:lnTo>
                    <a:lnTo>
                      <a:pt x="7" y="112"/>
                    </a:lnTo>
                    <a:lnTo>
                      <a:pt x="9" y="106"/>
                    </a:lnTo>
                    <a:lnTo>
                      <a:pt x="11" y="98"/>
                    </a:lnTo>
                    <a:lnTo>
                      <a:pt x="13" y="91"/>
                    </a:lnTo>
                    <a:lnTo>
                      <a:pt x="16" y="85"/>
                    </a:lnTo>
                    <a:lnTo>
                      <a:pt x="20" y="77"/>
                    </a:lnTo>
                    <a:lnTo>
                      <a:pt x="23" y="70"/>
                    </a:lnTo>
                    <a:lnTo>
                      <a:pt x="25" y="63"/>
                    </a:lnTo>
                    <a:lnTo>
                      <a:pt x="29" y="56"/>
                    </a:lnTo>
                    <a:lnTo>
                      <a:pt x="32" y="50"/>
                    </a:lnTo>
                    <a:lnTo>
                      <a:pt x="36" y="44"/>
                    </a:lnTo>
                    <a:lnTo>
                      <a:pt x="40" y="38"/>
                    </a:lnTo>
                    <a:lnTo>
                      <a:pt x="44" y="32"/>
                    </a:lnTo>
                    <a:lnTo>
                      <a:pt x="47" y="27"/>
                    </a:lnTo>
                    <a:lnTo>
                      <a:pt x="51" y="22"/>
                    </a:lnTo>
                    <a:lnTo>
                      <a:pt x="55" y="17"/>
                    </a:lnTo>
                    <a:lnTo>
                      <a:pt x="60" y="13"/>
                    </a:lnTo>
                    <a:lnTo>
                      <a:pt x="63" y="10"/>
                    </a:lnTo>
                    <a:lnTo>
                      <a:pt x="67" y="7"/>
                    </a:lnTo>
                    <a:lnTo>
                      <a:pt x="71" y="4"/>
                    </a:lnTo>
                    <a:lnTo>
                      <a:pt x="75" y="3"/>
                    </a:lnTo>
                    <a:lnTo>
                      <a:pt x="74" y="0"/>
                    </a:lnTo>
                    <a:lnTo>
                      <a:pt x="70" y="3"/>
                    </a:lnTo>
                    <a:lnTo>
                      <a:pt x="66" y="5"/>
                    </a:lnTo>
                    <a:lnTo>
                      <a:pt x="62" y="8"/>
                    </a:lnTo>
                    <a:lnTo>
                      <a:pt x="57" y="12"/>
                    </a:lnTo>
                    <a:lnTo>
                      <a:pt x="53" y="16"/>
                    </a:lnTo>
                    <a:lnTo>
                      <a:pt x="50" y="20"/>
                    </a:lnTo>
                    <a:lnTo>
                      <a:pt x="46" y="26"/>
                    </a:lnTo>
                    <a:lnTo>
                      <a:pt x="42" y="31"/>
                    </a:lnTo>
                    <a:lnTo>
                      <a:pt x="37" y="37"/>
                    </a:lnTo>
                    <a:lnTo>
                      <a:pt x="34" y="42"/>
                    </a:lnTo>
                    <a:lnTo>
                      <a:pt x="31" y="49"/>
                    </a:lnTo>
                    <a:lnTo>
                      <a:pt x="27" y="55"/>
                    </a:lnTo>
                    <a:lnTo>
                      <a:pt x="24" y="62"/>
                    </a:lnTo>
                    <a:lnTo>
                      <a:pt x="21" y="69"/>
                    </a:lnTo>
                    <a:lnTo>
                      <a:pt x="17" y="76"/>
                    </a:lnTo>
                    <a:lnTo>
                      <a:pt x="14" y="83"/>
                    </a:lnTo>
                    <a:lnTo>
                      <a:pt x="11" y="90"/>
                    </a:lnTo>
                    <a:lnTo>
                      <a:pt x="9" y="97"/>
                    </a:lnTo>
                    <a:lnTo>
                      <a:pt x="7" y="104"/>
                    </a:lnTo>
                    <a:lnTo>
                      <a:pt x="5" y="112"/>
                    </a:lnTo>
                    <a:lnTo>
                      <a:pt x="4" y="119"/>
                    </a:lnTo>
                    <a:lnTo>
                      <a:pt x="2" y="126"/>
                    </a:lnTo>
                    <a:lnTo>
                      <a:pt x="1" y="132"/>
                    </a:lnTo>
                    <a:lnTo>
                      <a:pt x="1" y="139"/>
                    </a:lnTo>
                    <a:lnTo>
                      <a:pt x="0" y="145"/>
                    </a:lnTo>
                    <a:lnTo>
                      <a:pt x="0" y="152"/>
                    </a:lnTo>
                    <a:lnTo>
                      <a:pt x="1" y="157"/>
                    </a:lnTo>
                    <a:lnTo>
                      <a:pt x="1" y="162"/>
                    </a:lnTo>
                    <a:lnTo>
                      <a:pt x="2" y="168"/>
                    </a:lnTo>
                    <a:lnTo>
                      <a:pt x="4" y="173"/>
                    </a:lnTo>
                    <a:lnTo>
                      <a:pt x="6" y="177"/>
                    </a:lnTo>
                    <a:lnTo>
                      <a:pt x="9" y="181"/>
                    </a:lnTo>
                    <a:lnTo>
                      <a:pt x="10" y="181"/>
                    </a:lnTo>
                    <a:lnTo>
                      <a:pt x="9" y="181"/>
                    </a:lnTo>
                    <a:lnTo>
                      <a:pt x="9" y="181"/>
                    </a:lnTo>
                    <a:lnTo>
                      <a:pt x="10" y="181"/>
                    </a:lnTo>
                    <a:lnTo>
                      <a:pt x="10" y="181"/>
                    </a:lnTo>
                    <a:lnTo>
                      <a:pt x="10" y="180"/>
                    </a:lnTo>
                    <a:lnTo>
                      <a:pt x="9"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2" name="Freeform 1330">
                <a:extLst>
                  <a:ext uri="{FF2B5EF4-FFF2-40B4-BE49-F238E27FC236}">
                    <a16:creationId xmlns:a16="http://schemas.microsoft.com/office/drawing/2014/main" id="{8C618461-2B46-8CE0-48CD-5020E0728E10}"/>
                  </a:ext>
                </a:extLst>
              </p:cNvPr>
              <p:cNvSpPr>
                <a:spLocks/>
              </p:cNvSpPr>
              <p:nvPr/>
            </p:nvSpPr>
            <p:spPr bwMode="auto">
              <a:xfrm>
                <a:off x="3646" y="3644"/>
                <a:ext cx="18" cy="19"/>
              </a:xfrm>
              <a:custGeom>
                <a:avLst/>
                <a:gdLst>
                  <a:gd name="T0" fmla="*/ 49 w 53"/>
                  <a:gd name="T1" fmla="*/ 55 h 55"/>
                  <a:gd name="T2" fmla="*/ 52 w 53"/>
                  <a:gd name="T3" fmla="*/ 51 h 55"/>
                  <a:gd name="T4" fmla="*/ 53 w 53"/>
                  <a:gd name="T5" fmla="*/ 45 h 55"/>
                  <a:gd name="T6" fmla="*/ 53 w 53"/>
                  <a:gd name="T7" fmla="*/ 40 h 55"/>
                  <a:gd name="T8" fmla="*/ 52 w 53"/>
                  <a:gd name="T9" fmla="*/ 35 h 55"/>
                  <a:gd name="T10" fmla="*/ 48 w 53"/>
                  <a:gd name="T11" fmla="*/ 30 h 55"/>
                  <a:gd name="T12" fmla="*/ 46 w 53"/>
                  <a:gd name="T13" fmla="*/ 25 h 55"/>
                  <a:gd name="T14" fmla="*/ 43 w 53"/>
                  <a:gd name="T15" fmla="*/ 20 h 55"/>
                  <a:gd name="T16" fmla="*/ 39 w 53"/>
                  <a:gd name="T17" fmla="*/ 16 h 55"/>
                  <a:gd name="T18" fmla="*/ 35 w 53"/>
                  <a:gd name="T19" fmla="*/ 12 h 55"/>
                  <a:gd name="T20" fmla="*/ 29 w 53"/>
                  <a:gd name="T21" fmla="*/ 9 h 55"/>
                  <a:gd name="T22" fmla="*/ 25 w 53"/>
                  <a:gd name="T23" fmla="*/ 5 h 55"/>
                  <a:gd name="T24" fmla="*/ 20 w 53"/>
                  <a:gd name="T25" fmla="*/ 2 h 55"/>
                  <a:gd name="T26" fmla="*/ 15 w 53"/>
                  <a:gd name="T27" fmla="*/ 1 h 55"/>
                  <a:gd name="T28" fmla="*/ 11 w 53"/>
                  <a:gd name="T29" fmla="*/ 0 h 55"/>
                  <a:gd name="T30" fmla="*/ 5 w 53"/>
                  <a:gd name="T31" fmla="*/ 0 h 55"/>
                  <a:gd name="T32" fmla="*/ 0 w 53"/>
                  <a:gd name="T33" fmla="*/ 1 h 55"/>
                  <a:gd name="T34" fmla="*/ 1 w 53"/>
                  <a:gd name="T35" fmla="*/ 3 h 55"/>
                  <a:gd name="T36" fmla="*/ 5 w 53"/>
                  <a:gd name="T37" fmla="*/ 2 h 55"/>
                  <a:gd name="T38" fmla="*/ 10 w 53"/>
                  <a:gd name="T39" fmla="*/ 2 h 55"/>
                  <a:gd name="T40" fmla="*/ 15 w 53"/>
                  <a:gd name="T41" fmla="*/ 3 h 55"/>
                  <a:gd name="T42" fmla="*/ 19 w 53"/>
                  <a:gd name="T43" fmla="*/ 4 h 55"/>
                  <a:gd name="T44" fmla="*/ 24 w 53"/>
                  <a:gd name="T45" fmla="*/ 7 h 55"/>
                  <a:gd name="T46" fmla="*/ 28 w 53"/>
                  <a:gd name="T47" fmla="*/ 10 h 55"/>
                  <a:gd name="T48" fmla="*/ 34 w 53"/>
                  <a:gd name="T49" fmla="*/ 14 h 55"/>
                  <a:gd name="T50" fmla="*/ 38 w 53"/>
                  <a:gd name="T51" fmla="*/ 17 h 55"/>
                  <a:gd name="T52" fmla="*/ 41 w 53"/>
                  <a:gd name="T53" fmla="*/ 21 h 55"/>
                  <a:gd name="T54" fmla="*/ 44 w 53"/>
                  <a:gd name="T55" fmla="*/ 26 h 55"/>
                  <a:gd name="T56" fmla="*/ 47 w 53"/>
                  <a:gd name="T57" fmla="*/ 31 h 55"/>
                  <a:gd name="T58" fmla="*/ 49 w 53"/>
                  <a:gd name="T59" fmla="*/ 36 h 55"/>
                  <a:gd name="T60" fmla="*/ 51 w 53"/>
                  <a:gd name="T61" fmla="*/ 40 h 55"/>
                  <a:gd name="T62" fmla="*/ 51 w 53"/>
                  <a:gd name="T63" fmla="*/ 45 h 55"/>
                  <a:gd name="T64" fmla="*/ 49 w 53"/>
                  <a:gd name="T65" fmla="*/ 50 h 55"/>
                  <a:gd name="T66" fmla="*/ 48 w 53"/>
                  <a:gd name="T67" fmla="*/ 54 h 55"/>
                  <a:gd name="T68" fmla="*/ 49 w 53"/>
                  <a:gd name="T6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 h="55">
                    <a:moveTo>
                      <a:pt x="49" y="55"/>
                    </a:moveTo>
                    <a:lnTo>
                      <a:pt x="52" y="51"/>
                    </a:lnTo>
                    <a:lnTo>
                      <a:pt x="53" y="45"/>
                    </a:lnTo>
                    <a:lnTo>
                      <a:pt x="53" y="40"/>
                    </a:lnTo>
                    <a:lnTo>
                      <a:pt x="52" y="35"/>
                    </a:lnTo>
                    <a:lnTo>
                      <a:pt x="48" y="30"/>
                    </a:lnTo>
                    <a:lnTo>
                      <a:pt x="46" y="25"/>
                    </a:lnTo>
                    <a:lnTo>
                      <a:pt x="43" y="20"/>
                    </a:lnTo>
                    <a:lnTo>
                      <a:pt x="39" y="16"/>
                    </a:lnTo>
                    <a:lnTo>
                      <a:pt x="35" y="12"/>
                    </a:lnTo>
                    <a:lnTo>
                      <a:pt x="29" y="9"/>
                    </a:lnTo>
                    <a:lnTo>
                      <a:pt x="25" y="5"/>
                    </a:lnTo>
                    <a:lnTo>
                      <a:pt x="20" y="2"/>
                    </a:lnTo>
                    <a:lnTo>
                      <a:pt x="15" y="1"/>
                    </a:lnTo>
                    <a:lnTo>
                      <a:pt x="11" y="0"/>
                    </a:lnTo>
                    <a:lnTo>
                      <a:pt x="5" y="0"/>
                    </a:lnTo>
                    <a:lnTo>
                      <a:pt x="0" y="1"/>
                    </a:lnTo>
                    <a:lnTo>
                      <a:pt x="1" y="3"/>
                    </a:lnTo>
                    <a:lnTo>
                      <a:pt x="5" y="2"/>
                    </a:lnTo>
                    <a:lnTo>
                      <a:pt x="10" y="2"/>
                    </a:lnTo>
                    <a:lnTo>
                      <a:pt x="15" y="3"/>
                    </a:lnTo>
                    <a:lnTo>
                      <a:pt x="19" y="4"/>
                    </a:lnTo>
                    <a:lnTo>
                      <a:pt x="24" y="7"/>
                    </a:lnTo>
                    <a:lnTo>
                      <a:pt x="28" y="10"/>
                    </a:lnTo>
                    <a:lnTo>
                      <a:pt x="34" y="14"/>
                    </a:lnTo>
                    <a:lnTo>
                      <a:pt x="38" y="17"/>
                    </a:lnTo>
                    <a:lnTo>
                      <a:pt x="41" y="21"/>
                    </a:lnTo>
                    <a:lnTo>
                      <a:pt x="44" y="26"/>
                    </a:lnTo>
                    <a:lnTo>
                      <a:pt x="47" y="31"/>
                    </a:lnTo>
                    <a:lnTo>
                      <a:pt x="49" y="36"/>
                    </a:lnTo>
                    <a:lnTo>
                      <a:pt x="51" y="40"/>
                    </a:lnTo>
                    <a:lnTo>
                      <a:pt x="51" y="45"/>
                    </a:lnTo>
                    <a:lnTo>
                      <a:pt x="49" y="50"/>
                    </a:lnTo>
                    <a:lnTo>
                      <a:pt x="48" y="54"/>
                    </a:lnTo>
                    <a:lnTo>
                      <a:pt x="49"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3" name="Freeform 1331">
                <a:extLst>
                  <a:ext uri="{FF2B5EF4-FFF2-40B4-BE49-F238E27FC236}">
                    <a16:creationId xmlns:a16="http://schemas.microsoft.com/office/drawing/2014/main" id="{45F2EAC2-A786-8D24-2BEE-486282DE9DDA}"/>
                  </a:ext>
                </a:extLst>
              </p:cNvPr>
              <p:cNvSpPr>
                <a:spLocks/>
              </p:cNvSpPr>
              <p:nvPr/>
            </p:nvSpPr>
            <p:spPr bwMode="auto">
              <a:xfrm>
                <a:off x="3662" y="3663"/>
                <a:ext cx="1" cy="1"/>
              </a:xfrm>
              <a:custGeom>
                <a:avLst/>
                <a:gdLst>
                  <a:gd name="T0" fmla="*/ 0 w 2"/>
                  <a:gd name="T1" fmla="*/ 0 h 1"/>
                  <a:gd name="T2" fmla="*/ 0 w 2"/>
                  <a:gd name="T3" fmla="*/ 0 h 1"/>
                  <a:gd name="T4" fmla="*/ 1 w 2"/>
                  <a:gd name="T5" fmla="*/ 1 h 1"/>
                  <a:gd name="T6" fmla="*/ 1 w 2"/>
                  <a:gd name="T7" fmla="*/ 1 h 1"/>
                  <a:gd name="T8" fmla="*/ 2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lnTo>
                      <a:pt x="0" y="0"/>
                    </a:lnTo>
                    <a:lnTo>
                      <a:pt x="1" y="1"/>
                    </a:lnTo>
                    <a:lnTo>
                      <a:pt x="1" y="1"/>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4" name="Freeform 1332">
                <a:extLst>
                  <a:ext uri="{FF2B5EF4-FFF2-40B4-BE49-F238E27FC236}">
                    <a16:creationId xmlns:a16="http://schemas.microsoft.com/office/drawing/2014/main" id="{40CBC548-47E7-CD68-9156-049960606772}"/>
                  </a:ext>
                </a:extLst>
              </p:cNvPr>
              <p:cNvSpPr>
                <a:spLocks/>
              </p:cNvSpPr>
              <p:nvPr/>
            </p:nvSpPr>
            <p:spPr bwMode="auto">
              <a:xfrm>
                <a:off x="3736" y="3650"/>
                <a:ext cx="1" cy="1"/>
              </a:xfrm>
              <a:custGeom>
                <a:avLst/>
                <a:gdLst>
                  <a:gd name="T0" fmla="*/ 2 w 2"/>
                  <a:gd name="T1" fmla="*/ 2 w 2"/>
                  <a:gd name="T2" fmla="*/ 1 w 2"/>
                  <a:gd name="T3" fmla="*/ 1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1" y="0"/>
                    </a:lnTo>
                    <a:lnTo>
                      <a:pt x="1"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5" name="Freeform 1333">
                <a:extLst>
                  <a:ext uri="{FF2B5EF4-FFF2-40B4-BE49-F238E27FC236}">
                    <a16:creationId xmlns:a16="http://schemas.microsoft.com/office/drawing/2014/main" id="{C1CE5E64-7A6E-248F-2A11-F3C0E926D332}"/>
                  </a:ext>
                </a:extLst>
              </p:cNvPr>
              <p:cNvSpPr>
                <a:spLocks/>
              </p:cNvSpPr>
              <p:nvPr/>
            </p:nvSpPr>
            <p:spPr bwMode="auto">
              <a:xfrm>
                <a:off x="3703" y="3651"/>
                <a:ext cx="34" cy="24"/>
              </a:xfrm>
              <a:custGeom>
                <a:avLst/>
                <a:gdLst>
                  <a:gd name="T0" fmla="*/ 0 w 101"/>
                  <a:gd name="T1" fmla="*/ 74 h 74"/>
                  <a:gd name="T2" fmla="*/ 10 w 101"/>
                  <a:gd name="T3" fmla="*/ 74 h 74"/>
                  <a:gd name="T4" fmla="*/ 18 w 101"/>
                  <a:gd name="T5" fmla="*/ 74 h 74"/>
                  <a:gd name="T6" fmla="*/ 28 w 101"/>
                  <a:gd name="T7" fmla="*/ 73 h 74"/>
                  <a:gd name="T8" fmla="*/ 36 w 101"/>
                  <a:gd name="T9" fmla="*/ 70 h 74"/>
                  <a:gd name="T10" fmla="*/ 45 w 101"/>
                  <a:gd name="T11" fmla="*/ 68 h 74"/>
                  <a:gd name="T12" fmla="*/ 53 w 101"/>
                  <a:gd name="T13" fmla="*/ 66 h 74"/>
                  <a:gd name="T14" fmla="*/ 61 w 101"/>
                  <a:gd name="T15" fmla="*/ 63 h 74"/>
                  <a:gd name="T16" fmla="*/ 69 w 101"/>
                  <a:gd name="T17" fmla="*/ 59 h 74"/>
                  <a:gd name="T18" fmla="*/ 75 w 101"/>
                  <a:gd name="T19" fmla="*/ 55 h 74"/>
                  <a:gd name="T20" fmla="*/ 81 w 101"/>
                  <a:gd name="T21" fmla="*/ 49 h 74"/>
                  <a:gd name="T22" fmla="*/ 88 w 101"/>
                  <a:gd name="T23" fmla="*/ 43 h 74"/>
                  <a:gd name="T24" fmla="*/ 92 w 101"/>
                  <a:gd name="T25" fmla="*/ 37 h 74"/>
                  <a:gd name="T26" fmla="*/ 96 w 101"/>
                  <a:gd name="T27" fmla="*/ 29 h 74"/>
                  <a:gd name="T28" fmla="*/ 98 w 101"/>
                  <a:gd name="T29" fmla="*/ 20 h 74"/>
                  <a:gd name="T30" fmla="*/ 100 w 101"/>
                  <a:gd name="T31" fmla="*/ 11 h 74"/>
                  <a:gd name="T32" fmla="*/ 101 w 101"/>
                  <a:gd name="T33" fmla="*/ 0 h 74"/>
                  <a:gd name="T34" fmla="*/ 99 w 101"/>
                  <a:gd name="T35" fmla="*/ 0 h 74"/>
                  <a:gd name="T36" fmla="*/ 98 w 101"/>
                  <a:gd name="T37" fmla="*/ 11 h 74"/>
                  <a:gd name="T38" fmla="*/ 96 w 101"/>
                  <a:gd name="T39" fmla="*/ 20 h 74"/>
                  <a:gd name="T40" fmla="*/ 94 w 101"/>
                  <a:gd name="T41" fmla="*/ 28 h 74"/>
                  <a:gd name="T42" fmla="*/ 90 w 101"/>
                  <a:gd name="T43" fmla="*/ 36 h 74"/>
                  <a:gd name="T44" fmla="*/ 86 w 101"/>
                  <a:gd name="T45" fmla="*/ 42 h 74"/>
                  <a:gd name="T46" fmla="*/ 80 w 101"/>
                  <a:gd name="T47" fmla="*/ 48 h 74"/>
                  <a:gd name="T48" fmla="*/ 74 w 101"/>
                  <a:gd name="T49" fmla="*/ 54 h 74"/>
                  <a:gd name="T50" fmla="*/ 68 w 101"/>
                  <a:gd name="T51" fmla="*/ 58 h 74"/>
                  <a:gd name="T52" fmla="*/ 60 w 101"/>
                  <a:gd name="T53" fmla="*/ 61 h 74"/>
                  <a:gd name="T54" fmla="*/ 52 w 101"/>
                  <a:gd name="T55" fmla="*/ 64 h 74"/>
                  <a:gd name="T56" fmla="*/ 45 w 101"/>
                  <a:gd name="T57" fmla="*/ 67 h 74"/>
                  <a:gd name="T58" fmla="*/ 36 w 101"/>
                  <a:gd name="T59" fmla="*/ 68 h 74"/>
                  <a:gd name="T60" fmla="*/ 27 w 101"/>
                  <a:gd name="T61" fmla="*/ 69 h 74"/>
                  <a:gd name="T62" fmla="*/ 18 w 101"/>
                  <a:gd name="T63" fmla="*/ 70 h 74"/>
                  <a:gd name="T64" fmla="*/ 10 w 101"/>
                  <a:gd name="T65" fmla="*/ 72 h 74"/>
                  <a:gd name="T66" fmla="*/ 0 w 101"/>
                  <a:gd name="T67" fmla="*/ 72 h 74"/>
                  <a:gd name="T68" fmla="*/ 0 w 101"/>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74">
                    <a:moveTo>
                      <a:pt x="0" y="74"/>
                    </a:moveTo>
                    <a:lnTo>
                      <a:pt x="10" y="74"/>
                    </a:lnTo>
                    <a:lnTo>
                      <a:pt x="18" y="74"/>
                    </a:lnTo>
                    <a:lnTo>
                      <a:pt x="28" y="73"/>
                    </a:lnTo>
                    <a:lnTo>
                      <a:pt x="36" y="70"/>
                    </a:lnTo>
                    <a:lnTo>
                      <a:pt x="45" y="68"/>
                    </a:lnTo>
                    <a:lnTo>
                      <a:pt x="53" y="66"/>
                    </a:lnTo>
                    <a:lnTo>
                      <a:pt x="61" y="63"/>
                    </a:lnTo>
                    <a:lnTo>
                      <a:pt x="69" y="59"/>
                    </a:lnTo>
                    <a:lnTo>
                      <a:pt x="75" y="55"/>
                    </a:lnTo>
                    <a:lnTo>
                      <a:pt x="81" y="49"/>
                    </a:lnTo>
                    <a:lnTo>
                      <a:pt x="88" y="43"/>
                    </a:lnTo>
                    <a:lnTo>
                      <a:pt x="92" y="37"/>
                    </a:lnTo>
                    <a:lnTo>
                      <a:pt x="96" y="29"/>
                    </a:lnTo>
                    <a:lnTo>
                      <a:pt x="98" y="20"/>
                    </a:lnTo>
                    <a:lnTo>
                      <a:pt x="100" y="11"/>
                    </a:lnTo>
                    <a:lnTo>
                      <a:pt x="101" y="0"/>
                    </a:lnTo>
                    <a:lnTo>
                      <a:pt x="99" y="0"/>
                    </a:lnTo>
                    <a:lnTo>
                      <a:pt x="98" y="11"/>
                    </a:lnTo>
                    <a:lnTo>
                      <a:pt x="96" y="20"/>
                    </a:lnTo>
                    <a:lnTo>
                      <a:pt x="94" y="28"/>
                    </a:lnTo>
                    <a:lnTo>
                      <a:pt x="90" y="36"/>
                    </a:lnTo>
                    <a:lnTo>
                      <a:pt x="86" y="42"/>
                    </a:lnTo>
                    <a:lnTo>
                      <a:pt x="80" y="48"/>
                    </a:lnTo>
                    <a:lnTo>
                      <a:pt x="74" y="54"/>
                    </a:lnTo>
                    <a:lnTo>
                      <a:pt x="68" y="58"/>
                    </a:lnTo>
                    <a:lnTo>
                      <a:pt x="60" y="61"/>
                    </a:lnTo>
                    <a:lnTo>
                      <a:pt x="52" y="64"/>
                    </a:lnTo>
                    <a:lnTo>
                      <a:pt x="45" y="67"/>
                    </a:lnTo>
                    <a:lnTo>
                      <a:pt x="36" y="68"/>
                    </a:lnTo>
                    <a:lnTo>
                      <a:pt x="27" y="69"/>
                    </a:lnTo>
                    <a:lnTo>
                      <a:pt x="18" y="70"/>
                    </a:lnTo>
                    <a:lnTo>
                      <a:pt x="10" y="72"/>
                    </a:lnTo>
                    <a:lnTo>
                      <a:pt x="0" y="72"/>
                    </a:lnTo>
                    <a:lnTo>
                      <a:pt x="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6" name="Freeform 1334">
                <a:extLst>
                  <a:ext uri="{FF2B5EF4-FFF2-40B4-BE49-F238E27FC236}">
                    <a16:creationId xmlns:a16="http://schemas.microsoft.com/office/drawing/2014/main" id="{2CF60C5E-E6F7-DF9C-B259-1761F7617FDD}"/>
                  </a:ext>
                </a:extLst>
              </p:cNvPr>
              <p:cNvSpPr>
                <a:spLocks/>
              </p:cNvSpPr>
              <p:nvPr/>
            </p:nvSpPr>
            <p:spPr bwMode="auto">
              <a:xfrm>
                <a:off x="3703" y="3675"/>
                <a:ext cx="1" cy="1"/>
              </a:xfrm>
              <a:custGeom>
                <a:avLst/>
                <a:gdLst>
                  <a:gd name="T0" fmla="*/ 0 h 2"/>
                  <a:gd name="T1" fmla="*/ 1 h 2"/>
                  <a:gd name="T2" fmla="*/ 1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1"/>
                    </a:lnTo>
                    <a:lnTo>
                      <a:pt x="0" y="1"/>
                    </a:lnTo>
                    <a:lnTo>
                      <a:pt x="0" y="2"/>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7" name="Freeform 1335">
                <a:extLst>
                  <a:ext uri="{FF2B5EF4-FFF2-40B4-BE49-F238E27FC236}">
                    <a16:creationId xmlns:a16="http://schemas.microsoft.com/office/drawing/2014/main" id="{04F55A0C-6008-01BB-B0F9-F562B1340081}"/>
                  </a:ext>
                </a:extLst>
              </p:cNvPr>
              <p:cNvSpPr>
                <a:spLocks/>
              </p:cNvSpPr>
              <p:nvPr/>
            </p:nvSpPr>
            <p:spPr bwMode="auto">
              <a:xfrm>
                <a:off x="3726" y="3670"/>
                <a:ext cx="1" cy="1"/>
              </a:xfrm>
              <a:custGeom>
                <a:avLst/>
                <a:gdLst>
                  <a:gd name="T0" fmla="*/ 2 w 2"/>
                  <a:gd name="T1" fmla="*/ 2 h 2"/>
                  <a:gd name="T2" fmla="*/ 2 w 2"/>
                  <a:gd name="T3" fmla="*/ 1 h 2"/>
                  <a:gd name="T4" fmla="*/ 1 w 2"/>
                  <a:gd name="T5" fmla="*/ 0 h 2"/>
                  <a:gd name="T6" fmla="*/ 1 w 2"/>
                  <a:gd name="T7" fmla="*/ 0 h 2"/>
                  <a:gd name="T8" fmla="*/ 0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1" y="0"/>
                    </a:lnTo>
                    <a:lnTo>
                      <a:pt x="1" y="0"/>
                    </a:lnTo>
                    <a:lnTo>
                      <a:pt x="0" y="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8" name="Freeform 1336">
                <a:extLst>
                  <a:ext uri="{FF2B5EF4-FFF2-40B4-BE49-F238E27FC236}">
                    <a16:creationId xmlns:a16="http://schemas.microsoft.com/office/drawing/2014/main" id="{63016831-13EC-3169-606B-3CC017DD2ACD}"/>
                  </a:ext>
                </a:extLst>
              </p:cNvPr>
              <p:cNvSpPr>
                <a:spLocks/>
              </p:cNvSpPr>
              <p:nvPr/>
            </p:nvSpPr>
            <p:spPr bwMode="auto">
              <a:xfrm>
                <a:off x="3653" y="3670"/>
                <a:ext cx="73" cy="33"/>
              </a:xfrm>
              <a:custGeom>
                <a:avLst/>
                <a:gdLst>
                  <a:gd name="T0" fmla="*/ 10 w 221"/>
                  <a:gd name="T1" fmla="*/ 101 h 101"/>
                  <a:gd name="T2" fmla="*/ 29 w 221"/>
                  <a:gd name="T3" fmla="*/ 101 h 101"/>
                  <a:gd name="T4" fmla="*/ 48 w 221"/>
                  <a:gd name="T5" fmla="*/ 101 h 101"/>
                  <a:gd name="T6" fmla="*/ 66 w 221"/>
                  <a:gd name="T7" fmla="*/ 100 h 101"/>
                  <a:gd name="T8" fmla="*/ 84 w 221"/>
                  <a:gd name="T9" fmla="*/ 97 h 101"/>
                  <a:gd name="T10" fmla="*/ 100 w 221"/>
                  <a:gd name="T11" fmla="*/ 92 h 101"/>
                  <a:gd name="T12" fmla="*/ 116 w 221"/>
                  <a:gd name="T13" fmla="*/ 87 h 101"/>
                  <a:gd name="T14" fmla="*/ 130 w 221"/>
                  <a:gd name="T15" fmla="*/ 82 h 101"/>
                  <a:gd name="T16" fmla="*/ 144 w 221"/>
                  <a:gd name="T17" fmla="*/ 74 h 101"/>
                  <a:gd name="T18" fmla="*/ 158 w 221"/>
                  <a:gd name="T19" fmla="*/ 67 h 101"/>
                  <a:gd name="T20" fmla="*/ 169 w 221"/>
                  <a:gd name="T21" fmla="*/ 59 h 101"/>
                  <a:gd name="T22" fmla="*/ 181 w 221"/>
                  <a:gd name="T23" fmla="*/ 49 h 101"/>
                  <a:gd name="T24" fmla="*/ 191 w 221"/>
                  <a:gd name="T25" fmla="*/ 39 h 101"/>
                  <a:gd name="T26" fmla="*/ 201 w 221"/>
                  <a:gd name="T27" fmla="*/ 29 h 101"/>
                  <a:gd name="T28" fmla="*/ 209 w 221"/>
                  <a:gd name="T29" fmla="*/ 18 h 101"/>
                  <a:gd name="T30" fmla="*/ 218 w 221"/>
                  <a:gd name="T31" fmla="*/ 6 h 101"/>
                  <a:gd name="T32" fmla="*/ 220 w 221"/>
                  <a:gd name="T33" fmla="*/ 0 h 101"/>
                  <a:gd name="T34" fmla="*/ 212 w 221"/>
                  <a:gd name="T35" fmla="*/ 11 h 101"/>
                  <a:gd name="T36" fmla="*/ 204 w 221"/>
                  <a:gd name="T37" fmla="*/ 22 h 101"/>
                  <a:gd name="T38" fmla="*/ 194 w 221"/>
                  <a:gd name="T39" fmla="*/ 32 h 101"/>
                  <a:gd name="T40" fmla="*/ 185 w 221"/>
                  <a:gd name="T41" fmla="*/ 43 h 101"/>
                  <a:gd name="T42" fmla="*/ 173 w 221"/>
                  <a:gd name="T43" fmla="*/ 52 h 101"/>
                  <a:gd name="T44" fmla="*/ 162 w 221"/>
                  <a:gd name="T45" fmla="*/ 61 h 101"/>
                  <a:gd name="T46" fmla="*/ 149 w 221"/>
                  <a:gd name="T47" fmla="*/ 69 h 101"/>
                  <a:gd name="T48" fmla="*/ 137 w 221"/>
                  <a:gd name="T49" fmla="*/ 77 h 101"/>
                  <a:gd name="T50" fmla="*/ 122 w 221"/>
                  <a:gd name="T51" fmla="*/ 82 h 101"/>
                  <a:gd name="T52" fmla="*/ 107 w 221"/>
                  <a:gd name="T53" fmla="*/ 88 h 101"/>
                  <a:gd name="T54" fmla="*/ 91 w 221"/>
                  <a:gd name="T55" fmla="*/ 92 h 101"/>
                  <a:gd name="T56" fmla="*/ 75 w 221"/>
                  <a:gd name="T57" fmla="*/ 95 h 101"/>
                  <a:gd name="T58" fmla="*/ 58 w 221"/>
                  <a:gd name="T59" fmla="*/ 98 h 101"/>
                  <a:gd name="T60" fmla="*/ 39 w 221"/>
                  <a:gd name="T61" fmla="*/ 100 h 101"/>
                  <a:gd name="T62" fmla="*/ 20 w 221"/>
                  <a:gd name="T63" fmla="*/ 99 h 101"/>
                  <a:gd name="T64" fmla="*/ 0 w 221"/>
                  <a:gd name="T65" fmla="*/ 9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101">
                    <a:moveTo>
                      <a:pt x="0" y="100"/>
                    </a:moveTo>
                    <a:lnTo>
                      <a:pt x="10" y="101"/>
                    </a:lnTo>
                    <a:lnTo>
                      <a:pt x="20" y="101"/>
                    </a:lnTo>
                    <a:lnTo>
                      <a:pt x="29" y="101"/>
                    </a:lnTo>
                    <a:lnTo>
                      <a:pt x="39" y="101"/>
                    </a:lnTo>
                    <a:lnTo>
                      <a:pt x="48" y="101"/>
                    </a:lnTo>
                    <a:lnTo>
                      <a:pt x="58" y="101"/>
                    </a:lnTo>
                    <a:lnTo>
                      <a:pt x="66" y="100"/>
                    </a:lnTo>
                    <a:lnTo>
                      <a:pt x="76" y="98"/>
                    </a:lnTo>
                    <a:lnTo>
                      <a:pt x="84" y="97"/>
                    </a:lnTo>
                    <a:lnTo>
                      <a:pt x="92" y="94"/>
                    </a:lnTo>
                    <a:lnTo>
                      <a:pt x="100" y="92"/>
                    </a:lnTo>
                    <a:lnTo>
                      <a:pt x="108" y="90"/>
                    </a:lnTo>
                    <a:lnTo>
                      <a:pt x="116" y="87"/>
                    </a:lnTo>
                    <a:lnTo>
                      <a:pt x="123" y="85"/>
                    </a:lnTo>
                    <a:lnTo>
                      <a:pt x="130" y="82"/>
                    </a:lnTo>
                    <a:lnTo>
                      <a:pt x="138" y="78"/>
                    </a:lnTo>
                    <a:lnTo>
                      <a:pt x="144" y="74"/>
                    </a:lnTo>
                    <a:lnTo>
                      <a:pt x="151" y="70"/>
                    </a:lnTo>
                    <a:lnTo>
                      <a:pt x="158" y="67"/>
                    </a:lnTo>
                    <a:lnTo>
                      <a:pt x="164" y="63"/>
                    </a:lnTo>
                    <a:lnTo>
                      <a:pt x="169" y="59"/>
                    </a:lnTo>
                    <a:lnTo>
                      <a:pt x="176" y="53"/>
                    </a:lnTo>
                    <a:lnTo>
                      <a:pt x="181" y="49"/>
                    </a:lnTo>
                    <a:lnTo>
                      <a:pt x="186" y="44"/>
                    </a:lnTo>
                    <a:lnTo>
                      <a:pt x="191" y="39"/>
                    </a:lnTo>
                    <a:lnTo>
                      <a:pt x="197" y="33"/>
                    </a:lnTo>
                    <a:lnTo>
                      <a:pt x="201" y="29"/>
                    </a:lnTo>
                    <a:lnTo>
                      <a:pt x="205" y="23"/>
                    </a:lnTo>
                    <a:lnTo>
                      <a:pt x="209" y="18"/>
                    </a:lnTo>
                    <a:lnTo>
                      <a:pt x="213" y="12"/>
                    </a:lnTo>
                    <a:lnTo>
                      <a:pt x="218" y="6"/>
                    </a:lnTo>
                    <a:lnTo>
                      <a:pt x="221" y="1"/>
                    </a:lnTo>
                    <a:lnTo>
                      <a:pt x="220" y="0"/>
                    </a:lnTo>
                    <a:lnTo>
                      <a:pt x="216" y="5"/>
                    </a:lnTo>
                    <a:lnTo>
                      <a:pt x="212" y="11"/>
                    </a:lnTo>
                    <a:lnTo>
                      <a:pt x="208" y="17"/>
                    </a:lnTo>
                    <a:lnTo>
                      <a:pt x="204" y="22"/>
                    </a:lnTo>
                    <a:lnTo>
                      <a:pt x="199" y="27"/>
                    </a:lnTo>
                    <a:lnTo>
                      <a:pt x="194" y="32"/>
                    </a:lnTo>
                    <a:lnTo>
                      <a:pt x="189" y="38"/>
                    </a:lnTo>
                    <a:lnTo>
                      <a:pt x="185" y="43"/>
                    </a:lnTo>
                    <a:lnTo>
                      <a:pt x="180" y="47"/>
                    </a:lnTo>
                    <a:lnTo>
                      <a:pt x="173" y="52"/>
                    </a:lnTo>
                    <a:lnTo>
                      <a:pt x="168" y="57"/>
                    </a:lnTo>
                    <a:lnTo>
                      <a:pt x="162" y="61"/>
                    </a:lnTo>
                    <a:lnTo>
                      <a:pt x="156" y="65"/>
                    </a:lnTo>
                    <a:lnTo>
                      <a:pt x="149" y="69"/>
                    </a:lnTo>
                    <a:lnTo>
                      <a:pt x="143" y="72"/>
                    </a:lnTo>
                    <a:lnTo>
                      <a:pt x="137" y="77"/>
                    </a:lnTo>
                    <a:lnTo>
                      <a:pt x="129" y="80"/>
                    </a:lnTo>
                    <a:lnTo>
                      <a:pt x="122" y="82"/>
                    </a:lnTo>
                    <a:lnTo>
                      <a:pt x="115" y="85"/>
                    </a:lnTo>
                    <a:lnTo>
                      <a:pt x="107" y="88"/>
                    </a:lnTo>
                    <a:lnTo>
                      <a:pt x="100" y="90"/>
                    </a:lnTo>
                    <a:lnTo>
                      <a:pt x="91" y="92"/>
                    </a:lnTo>
                    <a:lnTo>
                      <a:pt x="83" y="94"/>
                    </a:lnTo>
                    <a:lnTo>
                      <a:pt x="75" y="95"/>
                    </a:lnTo>
                    <a:lnTo>
                      <a:pt x="66" y="97"/>
                    </a:lnTo>
                    <a:lnTo>
                      <a:pt x="58" y="98"/>
                    </a:lnTo>
                    <a:lnTo>
                      <a:pt x="48" y="99"/>
                    </a:lnTo>
                    <a:lnTo>
                      <a:pt x="39" y="100"/>
                    </a:lnTo>
                    <a:lnTo>
                      <a:pt x="29" y="100"/>
                    </a:lnTo>
                    <a:lnTo>
                      <a:pt x="20" y="99"/>
                    </a:lnTo>
                    <a:lnTo>
                      <a:pt x="10" y="99"/>
                    </a:lnTo>
                    <a:lnTo>
                      <a:pt x="0" y="98"/>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9" name="Freeform 1337">
                <a:extLst>
                  <a:ext uri="{FF2B5EF4-FFF2-40B4-BE49-F238E27FC236}">
                    <a16:creationId xmlns:a16="http://schemas.microsoft.com/office/drawing/2014/main" id="{6DBAB388-DF74-E7F6-98C0-353B7A6347AE}"/>
                  </a:ext>
                </a:extLst>
              </p:cNvPr>
              <p:cNvSpPr>
                <a:spLocks/>
              </p:cNvSpPr>
              <p:nvPr/>
            </p:nvSpPr>
            <p:spPr bwMode="auto">
              <a:xfrm>
                <a:off x="3653" y="3702"/>
                <a:ext cx="1" cy="1"/>
              </a:xfrm>
              <a:custGeom>
                <a:avLst/>
                <a:gdLst>
                  <a:gd name="T0" fmla="*/ 0 h 2"/>
                  <a:gd name="T1" fmla="*/ 0 h 2"/>
                  <a:gd name="T2" fmla="*/ 1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1"/>
                    </a:lnTo>
                    <a:lnTo>
                      <a:pt x="0" y="2"/>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0" name="Freeform 1338">
                <a:extLst>
                  <a:ext uri="{FF2B5EF4-FFF2-40B4-BE49-F238E27FC236}">
                    <a16:creationId xmlns:a16="http://schemas.microsoft.com/office/drawing/2014/main" id="{F1522DA0-0A74-60DA-567B-6CB1F2E3952A}"/>
                  </a:ext>
                </a:extLst>
              </p:cNvPr>
              <p:cNvSpPr>
                <a:spLocks/>
              </p:cNvSpPr>
              <p:nvPr/>
            </p:nvSpPr>
            <p:spPr bwMode="auto">
              <a:xfrm>
                <a:off x="3725" y="3721"/>
                <a:ext cx="1" cy="1"/>
              </a:xfrm>
              <a:custGeom>
                <a:avLst/>
                <a:gdLst>
                  <a:gd name="T0" fmla="*/ 1 w 2"/>
                  <a:gd name="T1" fmla="*/ 2 h 2"/>
                  <a:gd name="T2" fmla="*/ 2 w 2"/>
                  <a:gd name="T3" fmla="*/ 1 h 2"/>
                  <a:gd name="T4" fmla="*/ 2 w 2"/>
                  <a:gd name="T5" fmla="*/ 1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1"/>
                    </a:lnTo>
                    <a:lnTo>
                      <a:pt x="2" y="1"/>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1" name="Freeform 1339">
                <a:extLst>
                  <a:ext uri="{FF2B5EF4-FFF2-40B4-BE49-F238E27FC236}">
                    <a16:creationId xmlns:a16="http://schemas.microsoft.com/office/drawing/2014/main" id="{89E76AA8-05BC-3DB9-CE15-C13045B95D61}"/>
                  </a:ext>
                </a:extLst>
              </p:cNvPr>
              <p:cNvSpPr>
                <a:spLocks/>
              </p:cNvSpPr>
              <p:nvPr/>
            </p:nvSpPr>
            <p:spPr bwMode="auto">
              <a:xfrm>
                <a:off x="3678" y="3721"/>
                <a:ext cx="47" cy="16"/>
              </a:xfrm>
              <a:custGeom>
                <a:avLst/>
                <a:gdLst>
                  <a:gd name="T0" fmla="*/ 5 w 141"/>
                  <a:gd name="T1" fmla="*/ 48 h 49"/>
                  <a:gd name="T2" fmla="*/ 13 w 141"/>
                  <a:gd name="T3" fmla="*/ 47 h 49"/>
                  <a:gd name="T4" fmla="*/ 23 w 141"/>
                  <a:gd name="T5" fmla="*/ 46 h 49"/>
                  <a:gd name="T6" fmla="*/ 31 w 141"/>
                  <a:gd name="T7" fmla="*/ 43 h 49"/>
                  <a:gd name="T8" fmla="*/ 41 w 141"/>
                  <a:gd name="T9" fmla="*/ 41 h 49"/>
                  <a:gd name="T10" fmla="*/ 49 w 141"/>
                  <a:gd name="T11" fmla="*/ 39 h 49"/>
                  <a:gd name="T12" fmla="*/ 59 w 141"/>
                  <a:gd name="T13" fmla="*/ 37 h 49"/>
                  <a:gd name="T14" fmla="*/ 68 w 141"/>
                  <a:gd name="T15" fmla="*/ 34 h 49"/>
                  <a:gd name="T16" fmla="*/ 76 w 141"/>
                  <a:gd name="T17" fmla="*/ 32 h 49"/>
                  <a:gd name="T18" fmla="*/ 86 w 141"/>
                  <a:gd name="T19" fmla="*/ 29 h 49"/>
                  <a:gd name="T20" fmla="*/ 94 w 141"/>
                  <a:gd name="T21" fmla="*/ 26 h 49"/>
                  <a:gd name="T22" fmla="*/ 104 w 141"/>
                  <a:gd name="T23" fmla="*/ 21 h 49"/>
                  <a:gd name="T24" fmla="*/ 112 w 141"/>
                  <a:gd name="T25" fmla="*/ 18 h 49"/>
                  <a:gd name="T26" fmla="*/ 121 w 141"/>
                  <a:gd name="T27" fmla="*/ 14 h 49"/>
                  <a:gd name="T28" fmla="*/ 128 w 141"/>
                  <a:gd name="T29" fmla="*/ 10 h 49"/>
                  <a:gd name="T30" fmla="*/ 136 w 141"/>
                  <a:gd name="T31" fmla="*/ 5 h 49"/>
                  <a:gd name="T32" fmla="*/ 140 w 141"/>
                  <a:gd name="T33" fmla="*/ 0 h 49"/>
                  <a:gd name="T34" fmla="*/ 131 w 141"/>
                  <a:gd name="T35" fmla="*/ 6 h 49"/>
                  <a:gd name="T36" fmla="*/ 124 w 141"/>
                  <a:gd name="T37" fmla="*/ 10 h 49"/>
                  <a:gd name="T38" fmla="*/ 115 w 141"/>
                  <a:gd name="T39" fmla="*/ 14 h 49"/>
                  <a:gd name="T40" fmla="*/ 107 w 141"/>
                  <a:gd name="T41" fmla="*/ 17 h 49"/>
                  <a:gd name="T42" fmla="*/ 99 w 141"/>
                  <a:gd name="T43" fmla="*/ 21 h 49"/>
                  <a:gd name="T44" fmla="*/ 89 w 141"/>
                  <a:gd name="T45" fmla="*/ 25 h 49"/>
                  <a:gd name="T46" fmla="*/ 81 w 141"/>
                  <a:gd name="T47" fmla="*/ 28 h 49"/>
                  <a:gd name="T48" fmla="*/ 71 w 141"/>
                  <a:gd name="T49" fmla="*/ 31 h 49"/>
                  <a:gd name="T50" fmla="*/ 63 w 141"/>
                  <a:gd name="T51" fmla="*/ 34 h 49"/>
                  <a:gd name="T52" fmla="*/ 53 w 141"/>
                  <a:gd name="T53" fmla="*/ 36 h 49"/>
                  <a:gd name="T54" fmla="*/ 45 w 141"/>
                  <a:gd name="T55" fmla="*/ 38 h 49"/>
                  <a:gd name="T56" fmla="*/ 35 w 141"/>
                  <a:gd name="T57" fmla="*/ 40 h 49"/>
                  <a:gd name="T58" fmla="*/ 27 w 141"/>
                  <a:gd name="T59" fmla="*/ 42 h 49"/>
                  <a:gd name="T60" fmla="*/ 18 w 141"/>
                  <a:gd name="T61" fmla="*/ 43 h 49"/>
                  <a:gd name="T62" fmla="*/ 8 w 141"/>
                  <a:gd name="T63" fmla="*/ 46 h 49"/>
                  <a:gd name="T64" fmla="*/ 0 w 141"/>
                  <a:gd name="T65"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49">
                    <a:moveTo>
                      <a:pt x="1" y="49"/>
                    </a:moveTo>
                    <a:lnTo>
                      <a:pt x="5" y="48"/>
                    </a:lnTo>
                    <a:lnTo>
                      <a:pt x="9" y="48"/>
                    </a:lnTo>
                    <a:lnTo>
                      <a:pt x="13" y="47"/>
                    </a:lnTo>
                    <a:lnTo>
                      <a:pt x="18" y="46"/>
                    </a:lnTo>
                    <a:lnTo>
                      <a:pt x="23" y="46"/>
                    </a:lnTo>
                    <a:lnTo>
                      <a:pt x="27" y="45"/>
                    </a:lnTo>
                    <a:lnTo>
                      <a:pt x="31" y="43"/>
                    </a:lnTo>
                    <a:lnTo>
                      <a:pt x="35" y="42"/>
                    </a:lnTo>
                    <a:lnTo>
                      <a:pt x="41" y="41"/>
                    </a:lnTo>
                    <a:lnTo>
                      <a:pt x="45" y="40"/>
                    </a:lnTo>
                    <a:lnTo>
                      <a:pt x="49" y="39"/>
                    </a:lnTo>
                    <a:lnTo>
                      <a:pt x="54" y="38"/>
                    </a:lnTo>
                    <a:lnTo>
                      <a:pt x="59" y="37"/>
                    </a:lnTo>
                    <a:lnTo>
                      <a:pt x="64" y="36"/>
                    </a:lnTo>
                    <a:lnTo>
                      <a:pt x="68" y="34"/>
                    </a:lnTo>
                    <a:lnTo>
                      <a:pt x="72" y="33"/>
                    </a:lnTo>
                    <a:lnTo>
                      <a:pt x="76" y="32"/>
                    </a:lnTo>
                    <a:lnTo>
                      <a:pt x="82" y="30"/>
                    </a:lnTo>
                    <a:lnTo>
                      <a:pt x="86" y="29"/>
                    </a:lnTo>
                    <a:lnTo>
                      <a:pt x="90" y="27"/>
                    </a:lnTo>
                    <a:lnTo>
                      <a:pt x="94" y="26"/>
                    </a:lnTo>
                    <a:lnTo>
                      <a:pt x="100" y="23"/>
                    </a:lnTo>
                    <a:lnTo>
                      <a:pt x="104" y="21"/>
                    </a:lnTo>
                    <a:lnTo>
                      <a:pt x="108" y="19"/>
                    </a:lnTo>
                    <a:lnTo>
                      <a:pt x="112" y="18"/>
                    </a:lnTo>
                    <a:lnTo>
                      <a:pt x="116" y="16"/>
                    </a:lnTo>
                    <a:lnTo>
                      <a:pt x="121" y="14"/>
                    </a:lnTo>
                    <a:lnTo>
                      <a:pt x="125" y="12"/>
                    </a:lnTo>
                    <a:lnTo>
                      <a:pt x="128" y="10"/>
                    </a:lnTo>
                    <a:lnTo>
                      <a:pt x="132" y="7"/>
                    </a:lnTo>
                    <a:lnTo>
                      <a:pt x="136" y="5"/>
                    </a:lnTo>
                    <a:lnTo>
                      <a:pt x="141" y="2"/>
                    </a:lnTo>
                    <a:lnTo>
                      <a:pt x="140" y="0"/>
                    </a:lnTo>
                    <a:lnTo>
                      <a:pt x="135" y="4"/>
                    </a:lnTo>
                    <a:lnTo>
                      <a:pt x="131" y="6"/>
                    </a:lnTo>
                    <a:lnTo>
                      <a:pt x="127" y="8"/>
                    </a:lnTo>
                    <a:lnTo>
                      <a:pt x="124" y="10"/>
                    </a:lnTo>
                    <a:lnTo>
                      <a:pt x="120" y="12"/>
                    </a:lnTo>
                    <a:lnTo>
                      <a:pt x="115" y="14"/>
                    </a:lnTo>
                    <a:lnTo>
                      <a:pt x="111" y="16"/>
                    </a:lnTo>
                    <a:lnTo>
                      <a:pt x="107" y="17"/>
                    </a:lnTo>
                    <a:lnTo>
                      <a:pt x="103" y="19"/>
                    </a:lnTo>
                    <a:lnTo>
                      <a:pt x="99" y="21"/>
                    </a:lnTo>
                    <a:lnTo>
                      <a:pt x="94" y="23"/>
                    </a:lnTo>
                    <a:lnTo>
                      <a:pt x="89" y="25"/>
                    </a:lnTo>
                    <a:lnTo>
                      <a:pt x="85" y="27"/>
                    </a:lnTo>
                    <a:lnTo>
                      <a:pt x="81" y="28"/>
                    </a:lnTo>
                    <a:lnTo>
                      <a:pt x="76" y="30"/>
                    </a:lnTo>
                    <a:lnTo>
                      <a:pt x="71" y="31"/>
                    </a:lnTo>
                    <a:lnTo>
                      <a:pt x="67" y="32"/>
                    </a:lnTo>
                    <a:lnTo>
                      <a:pt x="63" y="34"/>
                    </a:lnTo>
                    <a:lnTo>
                      <a:pt x="59" y="35"/>
                    </a:lnTo>
                    <a:lnTo>
                      <a:pt x="53" y="36"/>
                    </a:lnTo>
                    <a:lnTo>
                      <a:pt x="49" y="37"/>
                    </a:lnTo>
                    <a:lnTo>
                      <a:pt x="45" y="38"/>
                    </a:lnTo>
                    <a:lnTo>
                      <a:pt x="40" y="39"/>
                    </a:lnTo>
                    <a:lnTo>
                      <a:pt x="35" y="40"/>
                    </a:lnTo>
                    <a:lnTo>
                      <a:pt x="31" y="41"/>
                    </a:lnTo>
                    <a:lnTo>
                      <a:pt x="27" y="42"/>
                    </a:lnTo>
                    <a:lnTo>
                      <a:pt x="22" y="43"/>
                    </a:lnTo>
                    <a:lnTo>
                      <a:pt x="18" y="43"/>
                    </a:lnTo>
                    <a:lnTo>
                      <a:pt x="13" y="45"/>
                    </a:lnTo>
                    <a:lnTo>
                      <a:pt x="8" y="46"/>
                    </a:lnTo>
                    <a:lnTo>
                      <a:pt x="4" y="46"/>
                    </a:lnTo>
                    <a:lnTo>
                      <a:pt x="0" y="47"/>
                    </a:lnTo>
                    <a:lnTo>
                      <a:pt x="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2" name="Freeform 1340">
                <a:extLst>
                  <a:ext uri="{FF2B5EF4-FFF2-40B4-BE49-F238E27FC236}">
                    <a16:creationId xmlns:a16="http://schemas.microsoft.com/office/drawing/2014/main" id="{F5840E99-C10F-5CAD-972C-F1A96A7E4A26}"/>
                  </a:ext>
                </a:extLst>
              </p:cNvPr>
              <p:cNvSpPr>
                <a:spLocks/>
              </p:cNvSpPr>
              <p:nvPr/>
            </p:nvSpPr>
            <p:spPr bwMode="auto">
              <a:xfrm>
                <a:off x="3620" y="3737"/>
                <a:ext cx="58" cy="2"/>
              </a:xfrm>
              <a:custGeom>
                <a:avLst/>
                <a:gdLst>
                  <a:gd name="T0" fmla="*/ 0 w 175"/>
                  <a:gd name="T1" fmla="*/ 8 h 8"/>
                  <a:gd name="T2" fmla="*/ 11 w 175"/>
                  <a:gd name="T3" fmla="*/ 6 h 8"/>
                  <a:gd name="T4" fmla="*/ 20 w 175"/>
                  <a:gd name="T5" fmla="*/ 5 h 8"/>
                  <a:gd name="T6" fmla="*/ 31 w 175"/>
                  <a:gd name="T7" fmla="*/ 4 h 8"/>
                  <a:gd name="T8" fmla="*/ 42 w 175"/>
                  <a:gd name="T9" fmla="*/ 4 h 8"/>
                  <a:gd name="T10" fmla="*/ 54 w 175"/>
                  <a:gd name="T11" fmla="*/ 4 h 8"/>
                  <a:gd name="T12" fmla="*/ 64 w 175"/>
                  <a:gd name="T13" fmla="*/ 4 h 8"/>
                  <a:gd name="T14" fmla="*/ 76 w 175"/>
                  <a:gd name="T15" fmla="*/ 4 h 8"/>
                  <a:gd name="T16" fmla="*/ 87 w 175"/>
                  <a:gd name="T17" fmla="*/ 5 h 8"/>
                  <a:gd name="T18" fmla="*/ 99 w 175"/>
                  <a:gd name="T19" fmla="*/ 5 h 8"/>
                  <a:gd name="T20" fmla="*/ 111 w 175"/>
                  <a:gd name="T21" fmla="*/ 6 h 8"/>
                  <a:gd name="T22" fmla="*/ 122 w 175"/>
                  <a:gd name="T23" fmla="*/ 6 h 8"/>
                  <a:gd name="T24" fmla="*/ 133 w 175"/>
                  <a:gd name="T25" fmla="*/ 6 h 8"/>
                  <a:gd name="T26" fmla="*/ 144 w 175"/>
                  <a:gd name="T27" fmla="*/ 6 h 8"/>
                  <a:gd name="T28" fmla="*/ 155 w 175"/>
                  <a:gd name="T29" fmla="*/ 5 h 8"/>
                  <a:gd name="T30" fmla="*/ 165 w 175"/>
                  <a:gd name="T31" fmla="*/ 4 h 8"/>
                  <a:gd name="T32" fmla="*/ 175 w 175"/>
                  <a:gd name="T33" fmla="*/ 2 h 8"/>
                  <a:gd name="T34" fmla="*/ 169 w 175"/>
                  <a:gd name="T35" fmla="*/ 1 h 8"/>
                  <a:gd name="T36" fmla="*/ 160 w 175"/>
                  <a:gd name="T37" fmla="*/ 3 h 8"/>
                  <a:gd name="T38" fmla="*/ 149 w 175"/>
                  <a:gd name="T39" fmla="*/ 4 h 8"/>
                  <a:gd name="T40" fmla="*/ 138 w 175"/>
                  <a:gd name="T41" fmla="*/ 4 h 8"/>
                  <a:gd name="T42" fmla="*/ 127 w 175"/>
                  <a:gd name="T43" fmla="*/ 4 h 8"/>
                  <a:gd name="T44" fmla="*/ 116 w 175"/>
                  <a:gd name="T45" fmla="*/ 4 h 8"/>
                  <a:gd name="T46" fmla="*/ 104 w 175"/>
                  <a:gd name="T47" fmla="*/ 4 h 8"/>
                  <a:gd name="T48" fmla="*/ 93 w 175"/>
                  <a:gd name="T49" fmla="*/ 3 h 8"/>
                  <a:gd name="T50" fmla="*/ 81 w 175"/>
                  <a:gd name="T51" fmla="*/ 3 h 8"/>
                  <a:gd name="T52" fmla="*/ 71 w 175"/>
                  <a:gd name="T53" fmla="*/ 2 h 8"/>
                  <a:gd name="T54" fmla="*/ 59 w 175"/>
                  <a:gd name="T55" fmla="*/ 2 h 8"/>
                  <a:gd name="T56" fmla="*/ 47 w 175"/>
                  <a:gd name="T57" fmla="*/ 2 h 8"/>
                  <a:gd name="T58" fmla="*/ 37 w 175"/>
                  <a:gd name="T59" fmla="*/ 2 h 8"/>
                  <a:gd name="T60" fmla="*/ 25 w 175"/>
                  <a:gd name="T61" fmla="*/ 2 h 8"/>
                  <a:gd name="T62" fmla="*/ 15 w 175"/>
                  <a:gd name="T63" fmla="*/ 3 h 8"/>
                  <a:gd name="T64" fmla="*/ 4 w 175"/>
                  <a:gd name="T65" fmla="*/ 5 h 8"/>
                  <a:gd name="T66" fmla="*/ 0 w 175"/>
                  <a:gd name="T67"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5" h="8">
                    <a:moveTo>
                      <a:pt x="0" y="8"/>
                    </a:moveTo>
                    <a:lnTo>
                      <a:pt x="0" y="8"/>
                    </a:lnTo>
                    <a:lnTo>
                      <a:pt x="5" y="7"/>
                    </a:lnTo>
                    <a:lnTo>
                      <a:pt x="11" y="6"/>
                    </a:lnTo>
                    <a:lnTo>
                      <a:pt x="16" y="5"/>
                    </a:lnTo>
                    <a:lnTo>
                      <a:pt x="20" y="5"/>
                    </a:lnTo>
                    <a:lnTo>
                      <a:pt x="25" y="4"/>
                    </a:lnTo>
                    <a:lnTo>
                      <a:pt x="31" y="4"/>
                    </a:lnTo>
                    <a:lnTo>
                      <a:pt x="37" y="4"/>
                    </a:lnTo>
                    <a:lnTo>
                      <a:pt x="42" y="4"/>
                    </a:lnTo>
                    <a:lnTo>
                      <a:pt x="47" y="4"/>
                    </a:lnTo>
                    <a:lnTo>
                      <a:pt x="54" y="4"/>
                    </a:lnTo>
                    <a:lnTo>
                      <a:pt x="59" y="4"/>
                    </a:lnTo>
                    <a:lnTo>
                      <a:pt x="64" y="4"/>
                    </a:lnTo>
                    <a:lnTo>
                      <a:pt x="71" y="4"/>
                    </a:lnTo>
                    <a:lnTo>
                      <a:pt x="76" y="4"/>
                    </a:lnTo>
                    <a:lnTo>
                      <a:pt x="81" y="5"/>
                    </a:lnTo>
                    <a:lnTo>
                      <a:pt x="87" y="5"/>
                    </a:lnTo>
                    <a:lnTo>
                      <a:pt x="93" y="5"/>
                    </a:lnTo>
                    <a:lnTo>
                      <a:pt x="99" y="5"/>
                    </a:lnTo>
                    <a:lnTo>
                      <a:pt x="104" y="6"/>
                    </a:lnTo>
                    <a:lnTo>
                      <a:pt x="111" y="6"/>
                    </a:lnTo>
                    <a:lnTo>
                      <a:pt x="116" y="6"/>
                    </a:lnTo>
                    <a:lnTo>
                      <a:pt x="122" y="6"/>
                    </a:lnTo>
                    <a:lnTo>
                      <a:pt x="127" y="6"/>
                    </a:lnTo>
                    <a:lnTo>
                      <a:pt x="133" y="6"/>
                    </a:lnTo>
                    <a:lnTo>
                      <a:pt x="138" y="6"/>
                    </a:lnTo>
                    <a:lnTo>
                      <a:pt x="144" y="6"/>
                    </a:lnTo>
                    <a:lnTo>
                      <a:pt x="149" y="6"/>
                    </a:lnTo>
                    <a:lnTo>
                      <a:pt x="155" y="5"/>
                    </a:lnTo>
                    <a:lnTo>
                      <a:pt x="160" y="5"/>
                    </a:lnTo>
                    <a:lnTo>
                      <a:pt x="165" y="4"/>
                    </a:lnTo>
                    <a:lnTo>
                      <a:pt x="171" y="3"/>
                    </a:lnTo>
                    <a:lnTo>
                      <a:pt x="175" y="2"/>
                    </a:lnTo>
                    <a:lnTo>
                      <a:pt x="175" y="0"/>
                    </a:lnTo>
                    <a:lnTo>
                      <a:pt x="169" y="1"/>
                    </a:lnTo>
                    <a:lnTo>
                      <a:pt x="165" y="2"/>
                    </a:lnTo>
                    <a:lnTo>
                      <a:pt x="160" y="3"/>
                    </a:lnTo>
                    <a:lnTo>
                      <a:pt x="155" y="3"/>
                    </a:lnTo>
                    <a:lnTo>
                      <a:pt x="149" y="4"/>
                    </a:lnTo>
                    <a:lnTo>
                      <a:pt x="144" y="4"/>
                    </a:lnTo>
                    <a:lnTo>
                      <a:pt x="138" y="4"/>
                    </a:lnTo>
                    <a:lnTo>
                      <a:pt x="133" y="4"/>
                    </a:lnTo>
                    <a:lnTo>
                      <a:pt x="127" y="4"/>
                    </a:lnTo>
                    <a:lnTo>
                      <a:pt x="122" y="4"/>
                    </a:lnTo>
                    <a:lnTo>
                      <a:pt x="116" y="4"/>
                    </a:lnTo>
                    <a:lnTo>
                      <a:pt x="111" y="4"/>
                    </a:lnTo>
                    <a:lnTo>
                      <a:pt x="104" y="4"/>
                    </a:lnTo>
                    <a:lnTo>
                      <a:pt x="99" y="3"/>
                    </a:lnTo>
                    <a:lnTo>
                      <a:pt x="93" y="3"/>
                    </a:lnTo>
                    <a:lnTo>
                      <a:pt x="87" y="3"/>
                    </a:lnTo>
                    <a:lnTo>
                      <a:pt x="81" y="3"/>
                    </a:lnTo>
                    <a:lnTo>
                      <a:pt x="76" y="2"/>
                    </a:lnTo>
                    <a:lnTo>
                      <a:pt x="71" y="2"/>
                    </a:lnTo>
                    <a:lnTo>
                      <a:pt x="64" y="2"/>
                    </a:lnTo>
                    <a:lnTo>
                      <a:pt x="59" y="2"/>
                    </a:lnTo>
                    <a:lnTo>
                      <a:pt x="54" y="2"/>
                    </a:lnTo>
                    <a:lnTo>
                      <a:pt x="47" y="2"/>
                    </a:lnTo>
                    <a:lnTo>
                      <a:pt x="42" y="2"/>
                    </a:lnTo>
                    <a:lnTo>
                      <a:pt x="37" y="2"/>
                    </a:lnTo>
                    <a:lnTo>
                      <a:pt x="31" y="2"/>
                    </a:lnTo>
                    <a:lnTo>
                      <a:pt x="25" y="2"/>
                    </a:lnTo>
                    <a:lnTo>
                      <a:pt x="20" y="3"/>
                    </a:lnTo>
                    <a:lnTo>
                      <a:pt x="15" y="3"/>
                    </a:lnTo>
                    <a:lnTo>
                      <a:pt x="10" y="4"/>
                    </a:lnTo>
                    <a:lnTo>
                      <a:pt x="4" y="5"/>
                    </a:lnTo>
                    <a:lnTo>
                      <a:pt x="0" y="6"/>
                    </a:lnTo>
                    <a:lnTo>
                      <a:pt x="0" y="6"/>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3" name="Freeform 1341">
                <a:extLst>
                  <a:ext uri="{FF2B5EF4-FFF2-40B4-BE49-F238E27FC236}">
                    <a16:creationId xmlns:a16="http://schemas.microsoft.com/office/drawing/2014/main" id="{89CDE1C9-B24C-4F26-3F42-102B1425EEC8}"/>
                  </a:ext>
                </a:extLst>
              </p:cNvPr>
              <p:cNvSpPr>
                <a:spLocks/>
              </p:cNvSpPr>
              <p:nvPr/>
            </p:nvSpPr>
            <p:spPr bwMode="auto">
              <a:xfrm>
                <a:off x="3612" y="3739"/>
                <a:ext cx="8" cy="1"/>
              </a:xfrm>
              <a:custGeom>
                <a:avLst/>
                <a:gdLst>
                  <a:gd name="T0" fmla="*/ 0 w 23"/>
                  <a:gd name="T1" fmla="*/ 1 h 2"/>
                  <a:gd name="T2" fmla="*/ 0 w 23"/>
                  <a:gd name="T3" fmla="*/ 2 h 2"/>
                  <a:gd name="T4" fmla="*/ 23 w 23"/>
                  <a:gd name="T5" fmla="*/ 2 h 2"/>
                  <a:gd name="T6" fmla="*/ 23 w 23"/>
                  <a:gd name="T7" fmla="*/ 0 h 2"/>
                  <a:gd name="T8" fmla="*/ 0 w 23"/>
                  <a:gd name="T9" fmla="*/ 0 h 2"/>
                  <a:gd name="T10" fmla="*/ 0 w 23"/>
                  <a:gd name="T11" fmla="*/ 1 h 2"/>
                </a:gdLst>
                <a:ahLst/>
                <a:cxnLst>
                  <a:cxn ang="0">
                    <a:pos x="T0" y="T1"/>
                  </a:cxn>
                  <a:cxn ang="0">
                    <a:pos x="T2" y="T3"/>
                  </a:cxn>
                  <a:cxn ang="0">
                    <a:pos x="T4" y="T5"/>
                  </a:cxn>
                  <a:cxn ang="0">
                    <a:pos x="T6" y="T7"/>
                  </a:cxn>
                  <a:cxn ang="0">
                    <a:pos x="T8" y="T9"/>
                  </a:cxn>
                  <a:cxn ang="0">
                    <a:pos x="T10" y="T11"/>
                  </a:cxn>
                </a:cxnLst>
                <a:rect l="0" t="0" r="r" b="b"/>
                <a:pathLst>
                  <a:path w="23" h="2">
                    <a:moveTo>
                      <a:pt x="0" y="1"/>
                    </a:moveTo>
                    <a:lnTo>
                      <a:pt x="0" y="2"/>
                    </a:lnTo>
                    <a:lnTo>
                      <a:pt x="23" y="2"/>
                    </a:lnTo>
                    <a:lnTo>
                      <a:pt x="23" y="0"/>
                    </a:lnTo>
                    <a:lnTo>
                      <a:pt x="0"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4" name="Freeform 1342">
                <a:extLst>
                  <a:ext uri="{FF2B5EF4-FFF2-40B4-BE49-F238E27FC236}">
                    <a16:creationId xmlns:a16="http://schemas.microsoft.com/office/drawing/2014/main" id="{866F373B-B381-2E26-C2C5-E1BBCA1A7AA0}"/>
                  </a:ext>
                </a:extLst>
              </p:cNvPr>
              <p:cNvSpPr>
                <a:spLocks/>
              </p:cNvSpPr>
              <p:nvPr/>
            </p:nvSpPr>
            <p:spPr bwMode="auto">
              <a:xfrm>
                <a:off x="3612" y="3739"/>
                <a:ext cx="1" cy="1"/>
              </a:xfrm>
              <a:custGeom>
                <a:avLst/>
                <a:gdLst>
                  <a:gd name="T0" fmla="*/ 0 h 2"/>
                  <a:gd name="T1" fmla="*/ 0 h 2"/>
                  <a:gd name="T2" fmla="*/ 1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1"/>
                    </a:lnTo>
                    <a:lnTo>
                      <a:pt x="0" y="2"/>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5" name="Freeform 1343">
                <a:extLst>
                  <a:ext uri="{FF2B5EF4-FFF2-40B4-BE49-F238E27FC236}">
                    <a16:creationId xmlns:a16="http://schemas.microsoft.com/office/drawing/2014/main" id="{13BBDDC4-D2BE-49A2-3C69-34001A8074E3}"/>
                  </a:ext>
                </a:extLst>
              </p:cNvPr>
              <p:cNvSpPr>
                <a:spLocks/>
              </p:cNvSpPr>
              <p:nvPr/>
            </p:nvSpPr>
            <p:spPr bwMode="auto">
              <a:xfrm>
                <a:off x="3611" y="3770"/>
                <a:ext cx="1" cy="1"/>
              </a:xfrm>
              <a:custGeom>
                <a:avLst/>
                <a:gdLst>
                  <a:gd name="T0" fmla="*/ 1 w 2"/>
                  <a:gd name="T1" fmla="*/ 2 h 2"/>
                  <a:gd name="T2" fmla="*/ 2 w 2"/>
                  <a:gd name="T3" fmla="*/ 1 h 2"/>
                  <a:gd name="T4" fmla="*/ 2 w 2"/>
                  <a:gd name="T5" fmla="*/ 1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1"/>
                    </a:lnTo>
                    <a:lnTo>
                      <a:pt x="2" y="1"/>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6" name="Freeform 1344">
                <a:extLst>
                  <a:ext uri="{FF2B5EF4-FFF2-40B4-BE49-F238E27FC236}">
                    <a16:creationId xmlns:a16="http://schemas.microsoft.com/office/drawing/2014/main" id="{6A2A79F6-5F9C-92BA-90F3-3AF46211F67A}"/>
                  </a:ext>
                </a:extLst>
              </p:cNvPr>
              <p:cNvSpPr>
                <a:spLocks/>
              </p:cNvSpPr>
              <p:nvPr/>
            </p:nvSpPr>
            <p:spPr bwMode="auto">
              <a:xfrm>
                <a:off x="3539" y="3770"/>
                <a:ext cx="72" cy="15"/>
              </a:xfrm>
              <a:custGeom>
                <a:avLst/>
                <a:gdLst>
                  <a:gd name="T0" fmla="*/ 8 w 217"/>
                  <a:gd name="T1" fmla="*/ 22 h 44"/>
                  <a:gd name="T2" fmla="*/ 21 w 217"/>
                  <a:gd name="T3" fmla="*/ 28 h 44"/>
                  <a:gd name="T4" fmla="*/ 34 w 217"/>
                  <a:gd name="T5" fmla="*/ 33 h 44"/>
                  <a:gd name="T6" fmla="*/ 49 w 217"/>
                  <a:gd name="T7" fmla="*/ 37 h 44"/>
                  <a:gd name="T8" fmla="*/ 63 w 217"/>
                  <a:gd name="T9" fmla="*/ 41 h 44"/>
                  <a:gd name="T10" fmla="*/ 77 w 217"/>
                  <a:gd name="T11" fmla="*/ 43 h 44"/>
                  <a:gd name="T12" fmla="*/ 92 w 217"/>
                  <a:gd name="T13" fmla="*/ 44 h 44"/>
                  <a:gd name="T14" fmla="*/ 105 w 217"/>
                  <a:gd name="T15" fmla="*/ 44 h 44"/>
                  <a:gd name="T16" fmla="*/ 120 w 217"/>
                  <a:gd name="T17" fmla="*/ 43 h 44"/>
                  <a:gd name="T18" fmla="*/ 134 w 217"/>
                  <a:gd name="T19" fmla="*/ 41 h 44"/>
                  <a:gd name="T20" fmla="*/ 147 w 217"/>
                  <a:gd name="T21" fmla="*/ 37 h 44"/>
                  <a:gd name="T22" fmla="*/ 161 w 217"/>
                  <a:gd name="T23" fmla="*/ 33 h 44"/>
                  <a:gd name="T24" fmla="*/ 174 w 217"/>
                  <a:gd name="T25" fmla="*/ 28 h 44"/>
                  <a:gd name="T26" fmla="*/ 186 w 217"/>
                  <a:gd name="T27" fmla="*/ 22 h 44"/>
                  <a:gd name="T28" fmla="*/ 199 w 217"/>
                  <a:gd name="T29" fmla="*/ 14 h 44"/>
                  <a:gd name="T30" fmla="*/ 211 w 217"/>
                  <a:gd name="T31" fmla="*/ 6 h 44"/>
                  <a:gd name="T32" fmla="*/ 215 w 217"/>
                  <a:gd name="T33" fmla="*/ 0 h 44"/>
                  <a:gd name="T34" fmla="*/ 203 w 217"/>
                  <a:gd name="T35" fmla="*/ 8 h 44"/>
                  <a:gd name="T36" fmla="*/ 192 w 217"/>
                  <a:gd name="T37" fmla="*/ 16 h 44"/>
                  <a:gd name="T38" fmla="*/ 180 w 217"/>
                  <a:gd name="T39" fmla="*/ 23 h 44"/>
                  <a:gd name="T40" fmla="*/ 166 w 217"/>
                  <a:gd name="T41" fmla="*/ 29 h 44"/>
                  <a:gd name="T42" fmla="*/ 154 w 217"/>
                  <a:gd name="T43" fmla="*/ 33 h 44"/>
                  <a:gd name="T44" fmla="*/ 140 w 217"/>
                  <a:gd name="T45" fmla="*/ 37 h 44"/>
                  <a:gd name="T46" fmla="*/ 126 w 217"/>
                  <a:gd name="T47" fmla="*/ 40 h 44"/>
                  <a:gd name="T48" fmla="*/ 113 w 217"/>
                  <a:gd name="T49" fmla="*/ 42 h 44"/>
                  <a:gd name="T50" fmla="*/ 98 w 217"/>
                  <a:gd name="T51" fmla="*/ 42 h 44"/>
                  <a:gd name="T52" fmla="*/ 84 w 217"/>
                  <a:gd name="T53" fmla="*/ 42 h 44"/>
                  <a:gd name="T54" fmla="*/ 71 w 217"/>
                  <a:gd name="T55" fmla="*/ 41 h 44"/>
                  <a:gd name="T56" fmla="*/ 56 w 217"/>
                  <a:gd name="T57" fmla="*/ 37 h 44"/>
                  <a:gd name="T58" fmla="*/ 42 w 217"/>
                  <a:gd name="T59" fmla="*/ 34 h 44"/>
                  <a:gd name="T60" fmla="*/ 29 w 217"/>
                  <a:gd name="T61" fmla="*/ 29 h 44"/>
                  <a:gd name="T62" fmla="*/ 15 w 217"/>
                  <a:gd name="T63" fmla="*/ 23 h 44"/>
                  <a:gd name="T64" fmla="*/ 1 w 217"/>
                  <a:gd name="T6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44">
                    <a:moveTo>
                      <a:pt x="0" y="18"/>
                    </a:moveTo>
                    <a:lnTo>
                      <a:pt x="8" y="22"/>
                    </a:lnTo>
                    <a:lnTo>
                      <a:pt x="14" y="25"/>
                    </a:lnTo>
                    <a:lnTo>
                      <a:pt x="21" y="28"/>
                    </a:lnTo>
                    <a:lnTo>
                      <a:pt x="28" y="31"/>
                    </a:lnTo>
                    <a:lnTo>
                      <a:pt x="34" y="33"/>
                    </a:lnTo>
                    <a:lnTo>
                      <a:pt x="41" y="35"/>
                    </a:lnTo>
                    <a:lnTo>
                      <a:pt x="49" y="37"/>
                    </a:lnTo>
                    <a:lnTo>
                      <a:pt x="56" y="40"/>
                    </a:lnTo>
                    <a:lnTo>
                      <a:pt x="63" y="41"/>
                    </a:lnTo>
                    <a:lnTo>
                      <a:pt x="70" y="42"/>
                    </a:lnTo>
                    <a:lnTo>
                      <a:pt x="77" y="43"/>
                    </a:lnTo>
                    <a:lnTo>
                      <a:pt x="84" y="44"/>
                    </a:lnTo>
                    <a:lnTo>
                      <a:pt x="92" y="44"/>
                    </a:lnTo>
                    <a:lnTo>
                      <a:pt x="98" y="44"/>
                    </a:lnTo>
                    <a:lnTo>
                      <a:pt x="105" y="44"/>
                    </a:lnTo>
                    <a:lnTo>
                      <a:pt x="113" y="44"/>
                    </a:lnTo>
                    <a:lnTo>
                      <a:pt x="120" y="43"/>
                    </a:lnTo>
                    <a:lnTo>
                      <a:pt x="126" y="42"/>
                    </a:lnTo>
                    <a:lnTo>
                      <a:pt x="134" y="41"/>
                    </a:lnTo>
                    <a:lnTo>
                      <a:pt x="140" y="40"/>
                    </a:lnTo>
                    <a:lnTo>
                      <a:pt x="147" y="37"/>
                    </a:lnTo>
                    <a:lnTo>
                      <a:pt x="154" y="35"/>
                    </a:lnTo>
                    <a:lnTo>
                      <a:pt x="161" y="33"/>
                    </a:lnTo>
                    <a:lnTo>
                      <a:pt x="167" y="31"/>
                    </a:lnTo>
                    <a:lnTo>
                      <a:pt x="174" y="28"/>
                    </a:lnTo>
                    <a:lnTo>
                      <a:pt x="181" y="25"/>
                    </a:lnTo>
                    <a:lnTo>
                      <a:pt x="186" y="22"/>
                    </a:lnTo>
                    <a:lnTo>
                      <a:pt x="193" y="17"/>
                    </a:lnTo>
                    <a:lnTo>
                      <a:pt x="199" y="14"/>
                    </a:lnTo>
                    <a:lnTo>
                      <a:pt x="205" y="10"/>
                    </a:lnTo>
                    <a:lnTo>
                      <a:pt x="211" y="6"/>
                    </a:lnTo>
                    <a:lnTo>
                      <a:pt x="217" y="1"/>
                    </a:lnTo>
                    <a:lnTo>
                      <a:pt x="215" y="0"/>
                    </a:lnTo>
                    <a:lnTo>
                      <a:pt x="210" y="4"/>
                    </a:lnTo>
                    <a:lnTo>
                      <a:pt x="203" y="8"/>
                    </a:lnTo>
                    <a:lnTo>
                      <a:pt x="198" y="12"/>
                    </a:lnTo>
                    <a:lnTo>
                      <a:pt x="192" y="16"/>
                    </a:lnTo>
                    <a:lnTo>
                      <a:pt x="186" y="20"/>
                    </a:lnTo>
                    <a:lnTo>
                      <a:pt x="180" y="23"/>
                    </a:lnTo>
                    <a:lnTo>
                      <a:pt x="173" y="26"/>
                    </a:lnTo>
                    <a:lnTo>
                      <a:pt x="166" y="29"/>
                    </a:lnTo>
                    <a:lnTo>
                      <a:pt x="160" y="31"/>
                    </a:lnTo>
                    <a:lnTo>
                      <a:pt x="154" y="33"/>
                    </a:lnTo>
                    <a:lnTo>
                      <a:pt x="146" y="35"/>
                    </a:lnTo>
                    <a:lnTo>
                      <a:pt x="140" y="37"/>
                    </a:lnTo>
                    <a:lnTo>
                      <a:pt x="134" y="38"/>
                    </a:lnTo>
                    <a:lnTo>
                      <a:pt x="126" y="40"/>
                    </a:lnTo>
                    <a:lnTo>
                      <a:pt x="119" y="41"/>
                    </a:lnTo>
                    <a:lnTo>
                      <a:pt x="113" y="42"/>
                    </a:lnTo>
                    <a:lnTo>
                      <a:pt x="105" y="42"/>
                    </a:lnTo>
                    <a:lnTo>
                      <a:pt x="98" y="42"/>
                    </a:lnTo>
                    <a:lnTo>
                      <a:pt x="92" y="42"/>
                    </a:lnTo>
                    <a:lnTo>
                      <a:pt x="84" y="42"/>
                    </a:lnTo>
                    <a:lnTo>
                      <a:pt x="77" y="41"/>
                    </a:lnTo>
                    <a:lnTo>
                      <a:pt x="71" y="41"/>
                    </a:lnTo>
                    <a:lnTo>
                      <a:pt x="63" y="38"/>
                    </a:lnTo>
                    <a:lnTo>
                      <a:pt x="56" y="37"/>
                    </a:lnTo>
                    <a:lnTo>
                      <a:pt x="49" y="35"/>
                    </a:lnTo>
                    <a:lnTo>
                      <a:pt x="42" y="34"/>
                    </a:lnTo>
                    <a:lnTo>
                      <a:pt x="35" y="31"/>
                    </a:lnTo>
                    <a:lnTo>
                      <a:pt x="29" y="29"/>
                    </a:lnTo>
                    <a:lnTo>
                      <a:pt x="21" y="26"/>
                    </a:lnTo>
                    <a:lnTo>
                      <a:pt x="15" y="23"/>
                    </a:lnTo>
                    <a:lnTo>
                      <a:pt x="9" y="20"/>
                    </a:lnTo>
                    <a:lnTo>
                      <a:pt x="1" y="16"/>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7" name="Freeform 1345">
                <a:extLst>
                  <a:ext uri="{FF2B5EF4-FFF2-40B4-BE49-F238E27FC236}">
                    <a16:creationId xmlns:a16="http://schemas.microsoft.com/office/drawing/2014/main" id="{00BC3CD8-498D-1268-B331-885F5663D93D}"/>
                  </a:ext>
                </a:extLst>
              </p:cNvPr>
              <p:cNvSpPr>
                <a:spLocks/>
              </p:cNvSpPr>
              <p:nvPr/>
            </p:nvSpPr>
            <p:spPr bwMode="auto">
              <a:xfrm>
                <a:off x="3539" y="3776"/>
                <a:ext cx="1" cy="1"/>
              </a:xfrm>
              <a:custGeom>
                <a:avLst/>
                <a:gdLst>
                  <a:gd name="T0" fmla="*/ 1 w 1"/>
                  <a:gd name="T1" fmla="*/ 0 h 2"/>
                  <a:gd name="T2" fmla="*/ 0 w 1"/>
                  <a:gd name="T3" fmla="*/ 0 h 2"/>
                  <a:gd name="T4" fmla="*/ 0 w 1"/>
                  <a:gd name="T5" fmla="*/ 1 h 2"/>
                  <a:gd name="T6" fmla="*/ 0 w 1"/>
                  <a:gd name="T7" fmla="*/ 1 h 2"/>
                  <a:gd name="T8" fmla="*/ 0 w 1"/>
                  <a:gd name="T9" fmla="*/ 2 h 2"/>
                  <a:gd name="T10" fmla="*/ 1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1" y="0"/>
                    </a:moveTo>
                    <a:lnTo>
                      <a:pt x="0" y="0"/>
                    </a:lnTo>
                    <a:lnTo>
                      <a:pt x="0" y="1"/>
                    </a:lnTo>
                    <a:lnTo>
                      <a:pt x="0" y="1"/>
                    </a:lnTo>
                    <a:lnTo>
                      <a:pt x="0"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8" name="Freeform 1346">
                <a:extLst>
                  <a:ext uri="{FF2B5EF4-FFF2-40B4-BE49-F238E27FC236}">
                    <a16:creationId xmlns:a16="http://schemas.microsoft.com/office/drawing/2014/main" id="{BBD325B7-FE1C-7BE0-29CF-A4D1A9FB5472}"/>
                  </a:ext>
                </a:extLst>
              </p:cNvPr>
              <p:cNvSpPr>
                <a:spLocks/>
              </p:cNvSpPr>
              <p:nvPr/>
            </p:nvSpPr>
            <p:spPr bwMode="auto">
              <a:xfrm>
                <a:off x="3594" y="3762"/>
                <a:ext cx="1" cy="1"/>
              </a:xfrm>
              <a:custGeom>
                <a:avLst/>
                <a:gdLst>
                  <a:gd name="T0" fmla="*/ 2 w 2"/>
                  <a:gd name="T1" fmla="*/ 0 h 2"/>
                  <a:gd name="T2" fmla="*/ 1 w 2"/>
                  <a:gd name="T3" fmla="*/ 0 h 2"/>
                  <a:gd name="T4" fmla="*/ 0 w 2"/>
                  <a:gd name="T5" fmla="*/ 1 h 2"/>
                  <a:gd name="T6" fmla="*/ 0 w 2"/>
                  <a:gd name="T7" fmla="*/ 1 h 2"/>
                  <a:gd name="T8" fmla="*/ 1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1" y="0"/>
                    </a:lnTo>
                    <a:lnTo>
                      <a:pt x="0" y="1"/>
                    </a:lnTo>
                    <a:lnTo>
                      <a:pt x="0" y="1"/>
                    </a:lnTo>
                    <a:lnTo>
                      <a:pt x="1"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9" name="Freeform 1347">
                <a:extLst>
                  <a:ext uri="{FF2B5EF4-FFF2-40B4-BE49-F238E27FC236}">
                    <a16:creationId xmlns:a16="http://schemas.microsoft.com/office/drawing/2014/main" id="{01CFB985-5B26-973C-5BB1-F8565CA5BBFC}"/>
                  </a:ext>
                </a:extLst>
              </p:cNvPr>
              <p:cNvSpPr>
                <a:spLocks/>
              </p:cNvSpPr>
              <p:nvPr/>
            </p:nvSpPr>
            <p:spPr bwMode="auto">
              <a:xfrm>
                <a:off x="3594" y="3762"/>
                <a:ext cx="40" cy="10"/>
              </a:xfrm>
              <a:custGeom>
                <a:avLst/>
                <a:gdLst>
                  <a:gd name="T0" fmla="*/ 119 w 120"/>
                  <a:gd name="T1" fmla="*/ 20 h 30"/>
                  <a:gd name="T2" fmla="*/ 113 w 120"/>
                  <a:gd name="T3" fmla="*/ 23 h 30"/>
                  <a:gd name="T4" fmla="*/ 107 w 120"/>
                  <a:gd name="T5" fmla="*/ 26 h 30"/>
                  <a:gd name="T6" fmla="*/ 100 w 120"/>
                  <a:gd name="T7" fmla="*/ 27 h 30"/>
                  <a:gd name="T8" fmla="*/ 93 w 120"/>
                  <a:gd name="T9" fmla="*/ 28 h 30"/>
                  <a:gd name="T10" fmla="*/ 85 w 120"/>
                  <a:gd name="T11" fmla="*/ 28 h 30"/>
                  <a:gd name="T12" fmla="*/ 78 w 120"/>
                  <a:gd name="T13" fmla="*/ 28 h 30"/>
                  <a:gd name="T14" fmla="*/ 71 w 120"/>
                  <a:gd name="T15" fmla="*/ 28 h 30"/>
                  <a:gd name="T16" fmla="*/ 62 w 120"/>
                  <a:gd name="T17" fmla="*/ 27 h 30"/>
                  <a:gd name="T18" fmla="*/ 55 w 120"/>
                  <a:gd name="T19" fmla="*/ 25 h 30"/>
                  <a:gd name="T20" fmla="*/ 47 w 120"/>
                  <a:gd name="T21" fmla="*/ 22 h 30"/>
                  <a:gd name="T22" fmla="*/ 39 w 120"/>
                  <a:gd name="T23" fmla="*/ 20 h 30"/>
                  <a:gd name="T24" fmla="*/ 31 w 120"/>
                  <a:gd name="T25" fmla="*/ 17 h 30"/>
                  <a:gd name="T26" fmla="*/ 23 w 120"/>
                  <a:gd name="T27" fmla="*/ 14 h 30"/>
                  <a:gd name="T28" fmla="*/ 16 w 120"/>
                  <a:gd name="T29" fmla="*/ 10 h 30"/>
                  <a:gd name="T30" fmla="*/ 9 w 120"/>
                  <a:gd name="T31" fmla="*/ 6 h 30"/>
                  <a:gd name="T32" fmla="*/ 1 w 120"/>
                  <a:gd name="T33" fmla="*/ 0 h 30"/>
                  <a:gd name="T34" fmla="*/ 0 w 120"/>
                  <a:gd name="T35" fmla="*/ 2 h 30"/>
                  <a:gd name="T36" fmla="*/ 8 w 120"/>
                  <a:gd name="T37" fmla="*/ 7 h 30"/>
                  <a:gd name="T38" fmla="*/ 15 w 120"/>
                  <a:gd name="T39" fmla="*/ 12 h 30"/>
                  <a:gd name="T40" fmla="*/ 22 w 120"/>
                  <a:gd name="T41" fmla="*/ 15 h 30"/>
                  <a:gd name="T42" fmla="*/ 30 w 120"/>
                  <a:gd name="T43" fmla="*/ 19 h 30"/>
                  <a:gd name="T44" fmla="*/ 38 w 120"/>
                  <a:gd name="T45" fmla="*/ 22 h 30"/>
                  <a:gd name="T46" fmla="*/ 47 w 120"/>
                  <a:gd name="T47" fmla="*/ 25 h 30"/>
                  <a:gd name="T48" fmla="*/ 54 w 120"/>
                  <a:gd name="T49" fmla="*/ 27 h 30"/>
                  <a:gd name="T50" fmla="*/ 62 w 120"/>
                  <a:gd name="T51" fmla="*/ 29 h 30"/>
                  <a:gd name="T52" fmla="*/ 70 w 120"/>
                  <a:gd name="T53" fmla="*/ 30 h 30"/>
                  <a:gd name="T54" fmla="*/ 78 w 120"/>
                  <a:gd name="T55" fmla="*/ 30 h 30"/>
                  <a:gd name="T56" fmla="*/ 85 w 120"/>
                  <a:gd name="T57" fmla="*/ 30 h 30"/>
                  <a:gd name="T58" fmla="*/ 93 w 120"/>
                  <a:gd name="T59" fmla="*/ 30 h 30"/>
                  <a:gd name="T60" fmla="*/ 100 w 120"/>
                  <a:gd name="T61" fmla="*/ 29 h 30"/>
                  <a:gd name="T62" fmla="*/ 108 w 120"/>
                  <a:gd name="T63" fmla="*/ 28 h 30"/>
                  <a:gd name="T64" fmla="*/ 114 w 120"/>
                  <a:gd name="T65" fmla="*/ 26 h 30"/>
                  <a:gd name="T66" fmla="*/ 120 w 120"/>
                  <a:gd name="T67" fmla="*/ 22 h 30"/>
                  <a:gd name="T68" fmla="*/ 119 w 120"/>
                  <a:gd name="T69"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30">
                    <a:moveTo>
                      <a:pt x="119" y="20"/>
                    </a:moveTo>
                    <a:lnTo>
                      <a:pt x="113" y="23"/>
                    </a:lnTo>
                    <a:lnTo>
                      <a:pt x="107" y="26"/>
                    </a:lnTo>
                    <a:lnTo>
                      <a:pt x="100" y="27"/>
                    </a:lnTo>
                    <a:lnTo>
                      <a:pt x="93" y="28"/>
                    </a:lnTo>
                    <a:lnTo>
                      <a:pt x="85" y="28"/>
                    </a:lnTo>
                    <a:lnTo>
                      <a:pt x="78" y="28"/>
                    </a:lnTo>
                    <a:lnTo>
                      <a:pt x="71" y="28"/>
                    </a:lnTo>
                    <a:lnTo>
                      <a:pt x="62" y="27"/>
                    </a:lnTo>
                    <a:lnTo>
                      <a:pt x="55" y="25"/>
                    </a:lnTo>
                    <a:lnTo>
                      <a:pt x="47" y="22"/>
                    </a:lnTo>
                    <a:lnTo>
                      <a:pt x="39" y="20"/>
                    </a:lnTo>
                    <a:lnTo>
                      <a:pt x="31" y="17"/>
                    </a:lnTo>
                    <a:lnTo>
                      <a:pt x="23" y="14"/>
                    </a:lnTo>
                    <a:lnTo>
                      <a:pt x="16" y="10"/>
                    </a:lnTo>
                    <a:lnTo>
                      <a:pt x="9" y="6"/>
                    </a:lnTo>
                    <a:lnTo>
                      <a:pt x="1" y="0"/>
                    </a:lnTo>
                    <a:lnTo>
                      <a:pt x="0" y="2"/>
                    </a:lnTo>
                    <a:lnTo>
                      <a:pt x="8" y="7"/>
                    </a:lnTo>
                    <a:lnTo>
                      <a:pt x="15" y="12"/>
                    </a:lnTo>
                    <a:lnTo>
                      <a:pt x="22" y="15"/>
                    </a:lnTo>
                    <a:lnTo>
                      <a:pt x="30" y="19"/>
                    </a:lnTo>
                    <a:lnTo>
                      <a:pt x="38" y="22"/>
                    </a:lnTo>
                    <a:lnTo>
                      <a:pt x="47" y="25"/>
                    </a:lnTo>
                    <a:lnTo>
                      <a:pt x="54" y="27"/>
                    </a:lnTo>
                    <a:lnTo>
                      <a:pt x="62" y="29"/>
                    </a:lnTo>
                    <a:lnTo>
                      <a:pt x="70" y="30"/>
                    </a:lnTo>
                    <a:lnTo>
                      <a:pt x="78" y="30"/>
                    </a:lnTo>
                    <a:lnTo>
                      <a:pt x="85" y="30"/>
                    </a:lnTo>
                    <a:lnTo>
                      <a:pt x="93" y="30"/>
                    </a:lnTo>
                    <a:lnTo>
                      <a:pt x="100" y="29"/>
                    </a:lnTo>
                    <a:lnTo>
                      <a:pt x="108" y="28"/>
                    </a:lnTo>
                    <a:lnTo>
                      <a:pt x="114" y="26"/>
                    </a:lnTo>
                    <a:lnTo>
                      <a:pt x="120" y="22"/>
                    </a:lnTo>
                    <a:lnTo>
                      <a:pt x="11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0" name="Freeform 1348">
                <a:extLst>
                  <a:ext uri="{FF2B5EF4-FFF2-40B4-BE49-F238E27FC236}">
                    <a16:creationId xmlns:a16="http://schemas.microsoft.com/office/drawing/2014/main" id="{6FA2F3D9-846E-2188-E883-0463A04A216B}"/>
                  </a:ext>
                </a:extLst>
              </p:cNvPr>
              <p:cNvSpPr>
                <a:spLocks/>
              </p:cNvSpPr>
              <p:nvPr/>
            </p:nvSpPr>
            <p:spPr bwMode="auto">
              <a:xfrm>
                <a:off x="3633" y="3769"/>
                <a:ext cx="1" cy="1"/>
              </a:xfrm>
              <a:custGeom>
                <a:avLst/>
                <a:gdLst>
                  <a:gd name="T0" fmla="*/ 1 w 2"/>
                  <a:gd name="T1" fmla="*/ 2 h 2"/>
                  <a:gd name="T2" fmla="*/ 2 w 2"/>
                  <a:gd name="T3" fmla="*/ 1 h 2"/>
                  <a:gd name="T4" fmla="*/ 2 w 2"/>
                  <a:gd name="T5" fmla="*/ 1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1"/>
                    </a:lnTo>
                    <a:lnTo>
                      <a:pt x="2" y="1"/>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1" name="Freeform 1349">
                <a:extLst>
                  <a:ext uri="{FF2B5EF4-FFF2-40B4-BE49-F238E27FC236}">
                    <a16:creationId xmlns:a16="http://schemas.microsoft.com/office/drawing/2014/main" id="{8689D16B-A4D9-4C3C-DAC4-20B7B0713122}"/>
                  </a:ext>
                </a:extLst>
              </p:cNvPr>
              <p:cNvSpPr>
                <a:spLocks/>
              </p:cNvSpPr>
              <p:nvPr/>
            </p:nvSpPr>
            <p:spPr bwMode="auto">
              <a:xfrm>
                <a:off x="3742" y="3701"/>
                <a:ext cx="1" cy="1"/>
              </a:xfrm>
              <a:custGeom>
                <a:avLst/>
                <a:gdLst>
                  <a:gd name="T0" fmla="*/ 0 w 2"/>
                  <a:gd name="T1" fmla="*/ 3 h 3"/>
                  <a:gd name="T2" fmla="*/ 1 w 2"/>
                  <a:gd name="T3" fmla="*/ 3 h 3"/>
                  <a:gd name="T4" fmla="*/ 2 w 2"/>
                  <a:gd name="T5" fmla="*/ 1 h 3"/>
                  <a:gd name="T6" fmla="*/ 1 w 2"/>
                  <a:gd name="T7" fmla="*/ 0 h 3"/>
                  <a:gd name="T8" fmla="*/ 1 w 2"/>
                  <a:gd name="T9" fmla="*/ 0 h 3"/>
                  <a:gd name="T10" fmla="*/ 0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0" y="3"/>
                    </a:moveTo>
                    <a:lnTo>
                      <a:pt x="1" y="3"/>
                    </a:lnTo>
                    <a:lnTo>
                      <a:pt x="2" y="1"/>
                    </a:lnTo>
                    <a:lnTo>
                      <a:pt x="1" y="0"/>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2" name="Freeform 1350">
                <a:extLst>
                  <a:ext uri="{FF2B5EF4-FFF2-40B4-BE49-F238E27FC236}">
                    <a16:creationId xmlns:a16="http://schemas.microsoft.com/office/drawing/2014/main" id="{3E171A5A-49DC-F236-E0B5-2E8831AA785E}"/>
                  </a:ext>
                </a:extLst>
              </p:cNvPr>
              <p:cNvSpPr>
                <a:spLocks/>
              </p:cNvSpPr>
              <p:nvPr/>
            </p:nvSpPr>
            <p:spPr bwMode="auto">
              <a:xfrm>
                <a:off x="3703" y="3701"/>
                <a:ext cx="39" cy="12"/>
              </a:xfrm>
              <a:custGeom>
                <a:avLst/>
                <a:gdLst>
                  <a:gd name="T0" fmla="*/ 2 w 118"/>
                  <a:gd name="T1" fmla="*/ 36 h 36"/>
                  <a:gd name="T2" fmla="*/ 8 w 118"/>
                  <a:gd name="T3" fmla="*/ 33 h 36"/>
                  <a:gd name="T4" fmla="*/ 14 w 118"/>
                  <a:gd name="T5" fmla="*/ 29 h 36"/>
                  <a:gd name="T6" fmla="*/ 20 w 118"/>
                  <a:gd name="T7" fmla="*/ 26 h 36"/>
                  <a:gd name="T8" fmla="*/ 28 w 118"/>
                  <a:gd name="T9" fmla="*/ 22 h 36"/>
                  <a:gd name="T10" fmla="*/ 34 w 118"/>
                  <a:gd name="T11" fmla="*/ 18 h 36"/>
                  <a:gd name="T12" fmla="*/ 42 w 118"/>
                  <a:gd name="T13" fmla="*/ 15 h 36"/>
                  <a:gd name="T14" fmla="*/ 50 w 118"/>
                  <a:gd name="T15" fmla="*/ 13 h 36"/>
                  <a:gd name="T16" fmla="*/ 58 w 118"/>
                  <a:gd name="T17" fmla="*/ 10 h 36"/>
                  <a:gd name="T18" fmla="*/ 66 w 118"/>
                  <a:gd name="T19" fmla="*/ 8 h 36"/>
                  <a:gd name="T20" fmla="*/ 74 w 118"/>
                  <a:gd name="T21" fmla="*/ 6 h 36"/>
                  <a:gd name="T22" fmla="*/ 81 w 118"/>
                  <a:gd name="T23" fmla="*/ 5 h 36"/>
                  <a:gd name="T24" fmla="*/ 89 w 118"/>
                  <a:gd name="T25" fmla="*/ 4 h 36"/>
                  <a:gd name="T26" fmla="*/ 96 w 118"/>
                  <a:gd name="T27" fmla="*/ 2 h 36"/>
                  <a:gd name="T28" fmla="*/ 103 w 118"/>
                  <a:gd name="T29" fmla="*/ 2 h 36"/>
                  <a:gd name="T30" fmla="*/ 111 w 118"/>
                  <a:gd name="T31" fmla="*/ 2 h 36"/>
                  <a:gd name="T32" fmla="*/ 117 w 118"/>
                  <a:gd name="T33" fmla="*/ 4 h 36"/>
                  <a:gd name="T34" fmla="*/ 118 w 118"/>
                  <a:gd name="T35" fmla="*/ 1 h 36"/>
                  <a:gd name="T36" fmla="*/ 111 w 118"/>
                  <a:gd name="T37" fmla="*/ 0 h 36"/>
                  <a:gd name="T38" fmla="*/ 103 w 118"/>
                  <a:gd name="T39" fmla="*/ 0 h 36"/>
                  <a:gd name="T40" fmla="*/ 96 w 118"/>
                  <a:gd name="T41" fmla="*/ 0 h 36"/>
                  <a:gd name="T42" fmla="*/ 89 w 118"/>
                  <a:gd name="T43" fmla="*/ 0 h 36"/>
                  <a:gd name="T44" fmla="*/ 81 w 118"/>
                  <a:gd name="T45" fmla="*/ 2 h 36"/>
                  <a:gd name="T46" fmla="*/ 73 w 118"/>
                  <a:gd name="T47" fmla="*/ 4 h 36"/>
                  <a:gd name="T48" fmla="*/ 66 w 118"/>
                  <a:gd name="T49" fmla="*/ 6 h 36"/>
                  <a:gd name="T50" fmla="*/ 57 w 118"/>
                  <a:gd name="T51" fmla="*/ 8 h 36"/>
                  <a:gd name="T52" fmla="*/ 49 w 118"/>
                  <a:gd name="T53" fmla="*/ 11 h 36"/>
                  <a:gd name="T54" fmla="*/ 41 w 118"/>
                  <a:gd name="T55" fmla="*/ 13 h 36"/>
                  <a:gd name="T56" fmla="*/ 34 w 118"/>
                  <a:gd name="T57" fmla="*/ 16 h 36"/>
                  <a:gd name="T58" fmla="*/ 27 w 118"/>
                  <a:gd name="T59" fmla="*/ 20 h 36"/>
                  <a:gd name="T60" fmla="*/ 19 w 118"/>
                  <a:gd name="T61" fmla="*/ 24 h 36"/>
                  <a:gd name="T62" fmla="*/ 13 w 118"/>
                  <a:gd name="T63" fmla="*/ 28 h 36"/>
                  <a:gd name="T64" fmla="*/ 7 w 118"/>
                  <a:gd name="T65" fmla="*/ 31 h 36"/>
                  <a:gd name="T66" fmla="*/ 0 w 118"/>
                  <a:gd name="T67" fmla="*/ 35 h 36"/>
                  <a:gd name="T68" fmla="*/ 2 w 118"/>
                  <a:gd name="T6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36">
                    <a:moveTo>
                      <a:pt x="2" y="36"/>
                    </a:moveTo>
                    <a:lnTo>
                      <a:pt x="8" y="33"/>
                    </a:lnTo>
                    <a:lnTo>
                      <a:pt x="14" y="29"/>
                    </a:lnTo>
                    <a:lnTo>
                      <a:pt x="20" y="26"/>
                    </a:lnTo>
                    <a:lnTo>
                      <a:pt x="28" y="22"/>
                    </a:lnTo>
                    <a:lnTo>
                      <a:pt x="34" y="18"/>
                    </a:lnTo>
                    <a:lnTo>
                      <a:pt x="42" y="15"/>
                    </a:lnTo>
                    <a:lnTo>
                      <a:pt x="50" y="13"/>
                    </a:lnTo>
                    <a:lnTo>
                      <a:pt x="58" y="10"/>
                    </a:lnTo>
                    <a:lnTo>
                      <a:pt x="66" y="8"/>
                    </a:lnTo>
                    <a:lnTo>
                      <a:pt x="74" y="6"/>
                    </a:lnTo>
                    <a:lnTo>
                      <a:pt x="81" y="5"/>
                    </a:lnTo>
                    <a:lnTo>
                      <a:pt x="89" y="4"/>
                    </a:lnTo>
                    <a:lnTo>
                      <a:pt x="96" y="2"/>
                    </a:lnTo>
                    <a:lnTo>
                      <a:pt x="103" y="2"/>
                    </a:lnTo>
                    <a:lnTo>
                      <a:pt x="111" y="2"/>
                    </a:lnTo>
                    <a:lnTo>
                      <a:pt x="117" y="4"/>
                    </a:lnTo>
                    <a:lnTo>
                      <a:pt x="118" y="1"/>
                    </a:lnTo>
                    <a:lnTo>
                      <a:pt x="111" y="0"/>
                    </a:lnTo>
                    <a:lnTo>
                      <a:pt x="103" y="0"/>
                    </a:lnTo>
                    <a:lnTo>
                      <a:pt x="96" y="0"/>
                    </a:lnTo>
                    <a:lnTo>
                      <a:pt x="89" y="0"/>
                    </a:lnTo>
                    <a:lnTo>
                      <a:pt x="81" y="2"/>
                    </a:lnTo>
                    <a:lnTo>
                      <a:pt x="73" y="4"/>
                    </a:lnTo>
                    <a:lnTo>
                      <a:pt x="66" y="6"/>
                    </a:lnTo>
                    <a:lnTo>
                      <a:pt x="57" y="8"/>
                    </a:lnTo>
                    <a:lnTo>
                      <a:pt x="49" y="11"/>
                    </a:lnTo>
                    <a:lnTo>
                      <a:pt x="41" y="13"/>
                    </a:lnTo>
                    <a:lnTo>
                      <a:pt x="34" y="16"/>
                    </a:lnTo>
                    <a:lnTo>
                      <a:pt x="27" y="20"/>
                    </a:lnTo>
                    <a:lnTo>
                      <a:pt x="19" y="24"/>
                    </a:lnTo>
                    <a:lnTo>
                      <a:pt x="13" y="28"/>
                    </a:lnTo>
                    <a:lnTo>
                      <a:pt x="7" y="31"/>
                    </a:lnTo>
                    <a:lnTo>
                      <a:pt x="0" y="35"/>
                    </a:lnTo>
                    <a:lnTo>
                      <a:pt x="2"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3" name="Freeform 1351">
                <a:extLst>
                  <a:ext uri="{FF2B5EF4-FFF2-40B4-BE49-F238E27FC236}">
                    <a16:creationId xmlns:a16="http://schemas.microsoft.com/office/drawing/2014/main" id="{A33DFA0B-1C48-F3F5-750C-220C34D42459}"/>
                  </a:ext>
                </a:extLst>
              </p:cNvPr>
              <p:cNvSpPr>
                <a:spLocks/>
              </p:cNvSpPr>
              <p:nvPr/>
            </p:nvSpPr>
            <p:spPr bwMode="auto">
              <a:xfrm>
                <a:off x="3703" y="3712"/>
                <a:ext cx="1" cy="1"/>
              </a:xfrm>
              <a:custGeom>
                <a:avLst/>
                <a:gdLst>
                  <a:gd name="T0" fmla="*/ 1 w 2"/>
                  <a:gd name="T1" fmla="*/ 0 h 2"/>
                  <a:gd name="T2" fmla="*/ 0 w 2"/>
                  <a:gd name="T3" fmla="*/ 1 h 2"/>
                  <a:gd name="T4" fmla="*/ 0 w 2"/>
                  <a:gd name="T5" fmla="*/ 2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0" y="1"/>
                    </a:lnTo>
                    <a:lnTo>
                      <a:pt x="0" y="2"/>
                    </a:lnTo>
                    <a:lnTo>
                      <a:pt x="1" y="2"/>
                    </a:lnTo>
                    <a:lnTo>
                      <a:pt x="2"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4" name="Freeform 1352">
                <a:extLst>
                  <a:ext uri="{FF2B5EF4-FFF2-40B4-BE49-F238E27FC236}">
                    <a16:creationId xmlns:a16="http://schemas.microsoft.com/office/drawing/2014/main" id="{91B0270A-39A9-3A4E-4FF5-B3DB3E7505DE}"/>
                  </a:ext>
                </a:extLst>
              </p:cNvPr>
              <p:cNvSpPr>
                <a:spLocks/>
              </p:cNvSpPr>
              <p:nvPr/>
            </p:nvSpPr>
            <p:spPr bwMode="auto">
              <a:xfrm>
                <a:off x="3674" y="3661"/>
                <a:ext cx="1" cy="1"/>
              </a:xfrm>
              <a:custGeom>
                <a:avLst/>
                <a:gdLst>
                  <a:gd name="T0" fmla="*/ 1 w 2"/>
                  <a:gd name="T1" fmla="*/ 2 h 2"/>
                  <a:gd name="T2" fmla="*/ 2 w 2"/>
                  <a:gd name="T3" fmla="*/ 1 h 2"/>
                  <a:gd name="T4" fmla="*/ 2 w 2"/>
                  <a:gd name="T5" fmla="*/ 1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1"/>
                    </a:lnTo>
                    <a:lnTo>
                      <a:pt x="2" y="1"/>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5" name="Freeform 1353">
                <a:extLst>
                  <a:ext uri="{FF2B5EF4-FFF2-40B4-BE49-F238E27FC236}">
                    <a16:creationId xmlns:a16="http://schemas.microsoft.com/office/drawing/2014/main" id="{48F617EF-F9B6-ADBD-AC2E-706459B7FB1B}"/>
                  </a:ext>
                </a:extLst>
              </p:cNvPr>
              <p:cNvSpPr>
                <a:spLocks/>
              </p:cNvSpPr>
              <p:nvPr/>
            </p:nvSpPr>
            <p:spPr bwMode="auto">
              <a:xfrm>
                <a:off x="3511" y="3660"/>
                <a:ext cx="163" cy="84"/>
              </a:xfrm>
              <a:custGeom>
                <a:avLst/>
                <a:gdLst>
                  <a:gd name="T0" fmla="*/ 19 w 490"/>
                  <a:gd name="T1" fmla="*/ 229 h 251"/>
                  <a:gd name="T2" fmla="*/ 55 w 490"/>
                  <a:gd name="T3" fmla="*/ 191 h 251"/>
                  <a:gd name="T4" fmla="*/ 88 w 490"/>
                  <a:gd name="T5" fmla="*/ 161 h 251"/>
                  <a:gd name="T6" fmla="*/ 120 w 490"/>
                  <a:gd name="T7" fmla="*/ 139 h 251"/>
                  <a:gd name="T8" fmla="*/ 152 w 490"/>
                  <a:gd name="T9" fmla="*/ 122 h 251"/>
                  <a:gd name="T10" fmla="*/ 182 w 490"/>
                  <a:gd name="T11" fmla="*/ 110 h 251"/>
                  <a:gd name="T12" fmla="*/ 212 w 490"/>
                  <a:gd name="T13" fmla="*/ 101 h 251"/>
                  <a:gd name="T14" fmla="*/ 241 w 490"/>
                  <a:gd name="T15" fmla="*/ 95 h 251"/>
                  <a:gd name="T16" fmla="*/ 270 w 490"/>
                  <a:gd name="T17" fmla="*/ 91 h 251"/>
                  <a:gd name="T18" fmla="*/ 299 w 490"/>
                  <a:gd name="T19" fmla="*/ 88 h 251"/>
                  <a:gd name="T20" fmla="*/ 327 w 490"/>
                  <a:gd name="T21" fmla="*/ 82 h 251"/>
                  <a:gd name="T22" fmla="*/ 356 w 490"/>
                  <a:gd name="T23" fmla="*/ 77 h 251"/>
                  <a:gd name="T24" fmla="*/ 385 w 490"/>
                  <a:gd name="T25" fmla="*/ 69 h 251"/>
                  <a:gd name="T26" fmla="*/ 414 w 490"/>
                  <a:gd name="T27" fmla="*/ 56 h 251"/>
                  <a:gd name="T28" fmla="*/ 444 w 490"/>
                  <a:gd name="T29" fmla="*/ 38 h 251"/>
                  <a:gd name="T30" fmla="*/ 475 w 490"/>
                  <a:gd name="T31" fmla="*/ 16 h 251"/>
                  <a:gd name="T32" fmla="*/ 489 w 490"/>
                  <a:gd name="T33" fmla="*/ 0 h 251"/>
                  <a:gd name="T34" fmla="*/ 459 w 490"/>
                  <a:gd name="T35" fmla="*/ 27 h 251"/>
                  <a:gd name="T36" fmla="*/ 428 w 490"/>
                  <a:gd name="T37" fmla="*/ 47 h 251"/>
                  <a:gd name="T38" fmla="*/ 399 w 490"/>
                  <a:gd name="T39" fmla="*/ 60 h 251"/>
                  <a:gd name="T40" fmla="*/ 369 w 490"/>
                  <a:gd name="T41" fmla="*/ 71 h 251"/>
                  <a:gd name="T42" fmla="*/ 341 w 490"/>
                  <a:gd name="T43" fmla="*/ 78 h 251"/>
                  <a:gd name="T44" fmla="*/ 312 w 490"/>
                  <a:gd name="T45" fmla="*/ 82 h 251"/>
                  <a:gd name="T46" fmla="*/ 284 w 490"/>
                  <a:gd name="T47" fmla="*/ 88 h 251"/>
                  <a:gd name="T48" fmla="*/ 256 w 490"/>
                  <a:gd name="T49" fmla="*/ 91 h 251"/>
                  <a:gd name="T50" fmla="*/ 226 w 490"/>
                  <a:gd name="T51" fmla="*/ 96 h 251"/>
                  <a:gd name="T52" fmla="*/ 197 w 490"/>
                  <a:gd name="T53" fmla="*/ 104 h 251"/>
                  <a:gd name="T54" fmla="*/ 166 w 490"/>
                  <a:gd name="T55" fmla="*/ 114 h 251"/>
                  <a:gd name="T56" fmla="*/ 136 w 490"/>
                  <a:gd name="T57" fmla="*/ 129 h 251"/>
                  <a:gd name="T58" fmla="*/ 103 w 490"/>
                  <a:gd name="T59" fmla="*/ 148 h 251"/>
                  <a:gd name="T60" fmla="*/ 70 w 490"/>
                  <a:gd name="T61" fmla="*/ 174 h 251"/>
                  <a:gd name="T62" fmla="*/ 36 w 490"/>
                  <a:gd name="T63" fmla="*/ 208 h 251"/>
                  <a:gd name="T64" fmla="*/ 0 w 490"/>
                  <a:gd name="T65" fmla="*/ 249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0" h="251">
                    <a:moveTo>
                      <a:pt x="1" y="251"/>
                    </a:moveTo>
                    <a:lnTo>
                      <a:pt x="19" y="229"/>
                    </a:lnTo>
                    <a:lnTo>
                      <a:pt x="37" y="209"/>
                    </a:lnTo>
                    <a:lnTo>
                      <a:pt x="55" y="191"/>
                    </a:lnTo>
                    <a:lnTo>
                      <a:pt x="72" y="176"/>
                    </a:lnTo>
                    <a:lnTo>
                      <a:pt x="88" y="161"/>
                    </a:lnTo>
                    <a:lnTo>
                      <a:pt x="104" y="150"/>
                    </a:lnTo>
                    <a:lnTo>
                      <a:pt x="120" y="139"/>
                    </a:lnTo>
                    <a:lnTo>
                      <a:pt x="136" y="130"/>
                    </a:lnTo>
                    <a:lnTo>
                      <a:pt x="152" y="122"/>
                    </a:lnTo>
                    <a:lnTo>
                      <a:pt x="167" y="116"/>
                    </a:lnTo>
                    <a:lnTo>
                      <a:pt x="182" y="110"/>
                    </a:lnTo>
                    <a:lnTo>
                      <a:pt x="197" y="106"/>
                    </a:lnTo>
                    <a:lnTo>
                      <a:pt x="212" y="101"/>
                    </a:lnTo>
                    <a:lnTo>
                      <a:pt x="226" y="98"/>
                    </a:lnTo>
                    <a:lnTo>
                      <a:pt x="241" y="95"/>
                    </a:lnTo>
                    <a:lnTo>
                      <a:pt x="256" y="93"/>
                    </a:lnTo>
                    <a:lnTo>
                      <a:pt x="270" y="91"/>
                    </a:lnTo>
                    <a:lnTo>
                      <a:pt x="284" y="89"/>
                    </a:lnTo>
                    <a:lnTo>
                      <a:pt x="299" y="88"/>
                    </a:lnTo>
                    <a:lnTo>
                      <a:pt x="312" y="85"/>
                    </a:lnTo>
                    <a:lnTo>
                      <a:pt x="327" y="82"/>
                    </a:lnTo>
                    <a:lnTo>
                      <a:pt x="341" y="80"/>
                    </a:lnTo>
                    <a:lnTo>
                      <a:pt x="356" y="77"/>
                    </a:lnTo>
                    <a:lnTo>
                      <a:pt x="370" y="73"/>
                    </a:lnTo>
                    <a:lnTo>
                      <a:pt x="385" y="69"/>
                    </a:lnTo>
                    <a:lnTo>
                      <a:pt x="400" y="63"/>
                    </a:lnTo>
                    <a:lnTo>
                      <a:pt x="414" y="56"/>
                    </a:lnTo>
                    <a:lnTo>
                      <a:pt x="429" y="48"/>
                    </a:lnTo>
                    <a:lnTo>
                      <a:pt x="444" y="38"/>
                    </a:lnTo>
                    <a:lnTo>
                      <a:pt x="460" y="29"/>
                    </a:lnTo>
                    <a:lnTo>
                      <a:pt x="475" y="16"/>
                    </a:lnTo>
                    <a:lnTo>
                      <a:pt x="490" y="3"/>
                    </a:lnTo>
                    <a:lnTo>
                      <a:pt x="489" y="0"/>
                    </a:lnTo>
                    <a:lnTo>
                      <a:pt x="473" y="15"/>
                    </a:lnTo>
                    <a:lnTo>
                      <a:pt x="459" y="27"/>
                    </a:lnTo>
                    <a:lnTo>
                      <a:pt x="443" y="37"/>
                    </a:lnTo>
                    <a:lnTo>
                      <a:pt x="428" y="47"/>
                    </a:lnTo>
                    <a:lnTo>
                      <a:pt x="413" y="54"/>
                    </a:lnTo>
                    <a:lnTo>
                      <a:pt x="399" y="60"/>
                    </a:lnTo>
                    <a:lnTo>
                      <a:pt x="384" y="67"/>
                    </a:lnTo>
                    <a:lnTo>
                      <a:pt x="369" y="71"/>
                    </a:lnTo>
                    <a:lnTo>
                      <a:pt x="356" y="75"/>
                    </a:lnTo>
                    <a:lnTo>
                      <a:pt x="341" y="78"/>
                    </a:lnTo>
                    <a:lnTo>
                      <a:pt x="326" y="80"/>
                    </a:lnTo>
                    <a:lnTo>
                      <a:pt x="312" y="82"/>
                    </a:lnTo>
                    <a:lnTo>
                      <a:pt x="298" y="85"/>
                    </a:lnTo>
                    <a:lnTo>
                      <a:pt x="284" y="88"/>
                    </a:lnTo>
                    <a:lnTo>
                      <a:pt x="269" y="89"/>
                    </a:lnTo>
                    <a:lnTo>
                      <a:pt x="256" y="91"/>
                    </a:lnTo>
                    <a:lnTo>
                      <a:pt x="241" y="94"/>
                    </a:lnTo>
                    <a:lnTo>
                      <a:pt x="226" y="96"/>
                    </a:lnTo>
                    <a:lnTo>
                      <a:pt x="212" y="99"/>
                    </a:lnTo>
                    <a:lnTo>
                      <a:pt x="197" y="104"/>
                    </a:lnTo>
                    <a:lnTo>
                      <a:pt x="181" y="108"/>
                    </a:lnTo>
                    <a:lnTo>
                      <a:pt x="166" y="114"/>
                    </a:lnTo>
                    <a:lnTo>
                      <a:pt x="151" y="120"/>
                    </a:lnTo>
                    <a:lnTo>
                      <a:pt x="136" y="129"/>
                    </a:lnTo>
                    <a:lnTo>
                      <a:pt x="119" y="137"/>
                    </a:lnTo>
                    <a:lnTo>
                      <a:pt x="103" y="148"/>
                    </a:lnTo>
                    <a:lnTo>
                      <a:pt x="87" y="160"/>
                    </a:lnTo>
                    <a:lnTo>
                      <a:pt x="70" y="174"/>
                    </a:lnTo>
                    <a:lnTo>
                      <a:pt x="53" y="190"/>
                    </a:lnTo>
                    <a:lnTo>
                      <a:pt x="36" y="208"/>
                    </a:lnTo>
                    <a:lnTo>
                      <a:pt x="18" y="227"/>
                    </a:lnTo>
                    <a:lnTo>
                      <a:pt x="0" y="249"/>
                    </a:lnTo>
                    <a:lnTo>
                      <a:pt x="1" y="2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6" name="Freeform 1354">
                <a:extLst>
                  <a:ext uri="{FF2B5EF4-FFF2-40B4-BE49-F238E27FC236}">
                    <a16:creationId xmlns:a16="http://schemas.microsoft.com/office/drawing/2014/main" id="{55BEC1BA-FFF7-BBEF-C1B5-95145CDB6931}"/>
                  </a:ext>
                </a:extLst>
              </p:cNvPr>
              <p:cNvSpPr>
                <a:spLocks/>
              </p:cNvSpPr>
              <p:nvPr/>
            </p:nvSpPr>
            <p:spPr bwMode="auto">
              <a:xfrm>
                <a:off x="3505" y="3744"/>
                <a:ext cx="12" cy="44"/>
              </a:xfrm>
              <a:custGeom>
                <a:avLst/>
                <a:gdLst>
                  <a:gd name="T0" fmla="*/ 36 w 36"/>
                  <a:gd name="T1" fmla="*/ 133 h 134"/>
                  <a:gd name="T2" fmla="*/ 30 w 36"/>
                  <a:gd name="T3" fmla="*/ 127 h 134"/>
                  <a:gd name="T4" fmla="*/ 24 w 36"/>
                  <a:gd name="T5" fmla="*/ 122 h 134"/>
                  <a:gd name="T6" fmla="*/ 19 w 36"/>
                  <a:gd name="T7" fmla="*/ 114 h 134"/>
                  <a:gd name="T8" fmla="*/ 15 w 36"/>
                  <a:gd name="T9" fmla="*/ 107 h 134"/>
                  <a:gd name="T10" fmla="*/ 12 w 36"/>
                  <a:gd name="T11" fmla="*/ 98 h 134"/>
                  <a:gd name="T12" fmla="*/ 9 w 36"/>
                  <a:gd name="T13" fmla="*/ 89 h 134"/>
                  <a:gd name="T14" fmla="*/ 6 w 36"/>
                  <a:gd name="T15" fmla="*/ 81 h 134"/>
                  <a:gd name="T16" fmla="*/ 3 w 36"/>
                  <a:gd name="T17" fmla="*/ 71 h 134"/>
                  <a:gd name="T18" fmla="*/ 2 w 36"/>
                  <a:gd name="T19" fmla="*/ 62 h 134"/>
                  <a:gd name="T20" fmla="*/ 2 w 36"/>
                  <a:gd name="T21" fmla="*/ 52 h 134"/>
                  <a:gd name="T22" fmla="*/ 3 w 36"/>
                  <a:gd name="T23" fmla="*/ 43 h 134"/>
                  <a:gd name="T24" fmla="*/ 4 w 36"/>
                  <a:gd name="T25" fmla="*/ 33 h 134"/>
                  <a:gd name="T26" fmla="*/ 7 w 36"/>
                  <a:gd name="T27" fmla="*/ 25 h 134"/>
                  <a:gd name="T28" fmla="*/ 10 w 36"/>
                  <a:gd name="T29" fmla="*/ 16 h 134"/>
                  <a:gd name="T30" fmla="*/ 14 w 36"/>
                  <a:gd name="T31" fmla="*/ 8 h 134"/>
                  <a:gd name="T32" fmla="*/ 19 w 36"/>
                  <a:gd name="T33" fmla="*/ 1 h 134"/>
                  <a:gd name="T34" fmla="*/ 18 w 36"/>
                  <a:gd name="T35" fmla="*/ 0 h 134"/>
                  <a:gd name="T36" fmla="*/ 13 w 36"/>
                  <a:gd name="T37" fmla="*/ 7 h 134"/>
                  <a:gd name="T38" fmla="*/ 8 w 36"/>
                  <a:gd name="T39" fmla="*/ 15 h 134"/>
                  <a:gd name="T40" fmla="*/ 4 w 36"/>
                  <a:gd name="T41" fmla="*/ 24 h 134"/>
                  <a:gd name="T42" fmla="*/ 2 w 36"/>
                  <a:gd name="T43" fmla="*/ 33 h 134"/>
                  <a:gd name="T44" fmla="*/ 1 w 36"/>
                  <a:gd name="T45" fmla="*/ 43 h 134"/>
                  <a:gd name="T46" fmla="*/ 0 w 36"/>
                  <a:gd name="T47" fmla="*/ 52 h 134"/>
                  <a:gd name="T48" fmla="*/ 0 w 36"/>
                  <a:gd name="T49" fmla="*/ 62 h 134"/>
                  <a:gd name="T50" fmla="*/ 1 w 36"/>
                  <a:gd name="T51" fmla="*/ 72 h 134"/>
                  <a:gd name="T52" fmla="*/ 3 w 36"/>
                  <a:gd name="T53" fmla="*/ 81 h 134"/>
                  <a:gd name="T54" fmla="*/ 6 w 36"/>
                  <a:gd name="T55" fmla="*/ 90 h 134"/>
                  <a:gd name="T56" fmla="*/ 10 w 36"/>
                  <a:gd name="T57" fmla="*/ 100 h 134"/>
                  <a:gd name="T58" fmla="*/ 13 w 36"/>
                  <a:gd name="T59" fmla="*/ 108 h 134"/>
                  <a:gd name="T60" fmla="*/ 18 w 36"/>
                  <a:gd name="T61" fmla="*/ 115 h 134"/>
                  <a:gd name="T62" fmla="*/ 22 w 36"/>
                  <a:gd name="T63" fmla="*/ 123 h 134"/>
                  <a:gd name="T64" fmla="*/ 29 w 36"/>
                  <a:gd name="T65" fmla="*/ 129 h 134"/>
                  <a:gd name="T66" fmla="*/ 35 w 36"/>
                  <a:gd name="T67" fmla="*/ 134 h 134"/>
                  <a:gd name="T68" fmla="*/ 36 w 36"/>
                  <a:gd name="T69" fmla="*/ 1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134">
                    <a:moveTo>
                      <a:pt x="36" y="133"/>
                    </a:moveTo>
                    <a:lnTo>
                      <a:pt x="30" y="127"/>
                    </a:lnTo>
                    <a:lnTo>
                      <a:pt x="24" y="122"/>
                    </a:lnTo>
                    <a:lnTo>
                      <a:pt x="19" y="114"/>
                    </a:lnTo>
                    <a:lnTo>
                      <a:pt x="15" y="107"/>
                    </a:lnTo>
                    <a:lnTo>
                      <a:pt x="12" y="98"/>
                    </a:lnTo>
                    <a:lnTo>
                      <a:pt x="9" y="89"/>
                    </a:lnTo>
                    <a:lnTo>
                      <a:pt x="6" y="81"/>
                    </a:lnTo>
                    <a:lnTo>
                      <a:pt x="3" y="71"/>
                    </a:lnTo>
                    <a:lnTo>
                      <a:pt x="2" y="62"/>
                    </a:lnTo>
                    <a:lnTo>
                      <a:pt x="2" y="52"/>
                    </a:lnTo>
                    <a:lnTo>
                      <a:pt x="3" y="43"/>
                    </a:lnTo>
                    <a:lnTo>
                      <a:pt x="4" y="33"/>
                    </a:lnTo>
                    <a:lnTo>
                      <a:pt x="7" y="25"/>
                    </a:lnTo>
                    <a:lnTo>
                      <a:pt x="10" y="16"/>
                    </a:lnTo>
                    <a:lnTo>
                      <a:pt x="14" y="8"/>
                    </a:lnTo>
                    <a:lnTo>
                      <a:pt x="19" y="1"/>
                    </a:lnTo>
                    <a:lnTo>
                      <a:pt x="18" y="0"/>
                    </a:lnTo>
                    <a:lnTo>
                      <a:pt x="13" y="7"/>
                    </a:lnTo>
                    <a:lnTo>
                      <a:pt x="8" y="15"/>
                    </a:lnTo>
                    <a:lnTo>
                      <a:pt x="4" y="24"/>
                    </a:lnTo>
                    <a:lnTo>
                      <a:pt x="2" y="33"/>
                    </a:lnTo>
                    <a:lnTo>
                      <a:pt x="1" y="43"/>
                    </a:lnTo>
                    <a:lnTo>
                      <a:pt x="0" y="52"/>
                    </a:lnTo>
                    <a:lnTo>
                      <a:pt x="0" y="62"/>
                    </a:lnTo>
                    <a:lnTo>
                      <a:pt x="1" y="72"/>
                    </a:lnTo>
                    <a:lnTo>
                      <a:pt x="3" y="81"/>
                    </a:lnTo>
                    <a:lnTo>
                      <a:pt x="6" y="90"/>
                    </a:lnTo>
                    <a:lnTo>
                      <a:pt x="10" y="100"/>
                    </a:lnTo>
                    <a:lnTo>
                      <a:pt x="13" y="108"/>
                    </a:lnTo>
                    <a:lnTo>
                      <a:pt x="18" y="115"/>
                    </a:lnTo>
                    <a:lnTo>
                      <a:pt x="22" y="123"/>
                    </a:lnTo>
                    <a:lnTo>
                      <a:pt x="29" y="129"/>
                    </a:lnTo>
                    <a:lnTo>
                      <a:pt x="35" y="134"/>
                    </a:lnTo>
                    <a:lnTo>
                      <a:pt x="36"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7" name="Freeform 1355">
                <a:extLst>
                  <a:ext uri="{FF2B5EF4-FFF2-40B4-BE49-F238E27FC236}">
                    <a16:creationId xmlns:a16="http://schemas.microsoft.com/office/drawing/2014/main" id="{77FD5311-2161-2F4B-F612-D82AE8F951DA}"/>
                  </a:ext>
                </a:extLst>
              </p:cNvPr>
              <p:cNvSpPr>
                <a:spLocks/>
              </p:cNvSpPr>
              <p:nvPr/>
            </p:nvSpPr>
            <p:spPr bwMode="auto">
              <a:xfrm>
                <a:off x="3516" y="3788"/>
                <a:ext cx="1" cy="1"/>
              </a:xfrm>
              <a:custGeom>
                <a:avLst/>
                <a:gdLst>
                  <a:gd name="T0" fmla="*/ 0 w 2"/>
                  <a:gd name="T1" fmla="*/ 2 h 2"/>
                  <a:gd name="T2" fmla="*/ 1 w 2"/>
                  <a:gd name="T3" fmla="*/ 2 h 2"/>
                  <a:gd name="T4" fmla="*/ 2 w 2"/>
                  <a:gd name="T5" fmla="*/ 2 h 2"/>
                  <a:gd name="T6" fmla="*/ 2 w 2"/>
                  <a:gd name="T7" fmla="*/ 1 h 2"/>
                  <a:gd name="T8" fmla="*/ 1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8" name="Freeform 1356">
                <a:extLst>
                  <a:ext uri="{FF2B5EF4-FFF2-40B4-BE49-F238E27FC236}">
                    <a16:creationId xmlns:a16="http://schemas.microsoft.com/office/drawing/2014/main" id="{99210C1D-60D6-C8B0-AAB6-D2E425145C23}"/>
                  </a:ext>
                </a:extLst>
              </p:cNvPr>
              <p:cNvSpPr>
                <a:spLocks/>
              </p:cNvSpPr>
              <p:nvPr/>
            </p:nvSpPr>
            <p:spPr bwMode="auto">
              <a:xfrm>
                <a:off x="3487" y="3755"/>
                <a:ext cx="1" cy="1"/>
              </a:xfrm>
              <a:custGeom>
                <a:avLst/>
                <a:gdLst>
                  <a:gd name="T0" fmla="*/ 1 w 2"/>
                  <a:gd name="T1" fmla="*/ 2 h 2"/>
                  <a:gd name="T2" fmla="*/ 2 w 2"/>
                  <a:gd name="T3" fmla="*/ 1 h 2"/>
                  <a:gd name="T4" fmla="*/ 1 w 2"/>
                  <a:gd name="T5" fmla="*/ 1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1"/>
                    </a:lnTo>
                    <a:lnTo>
                      <a:pt x="1" y="1"/>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9" name="Freeform 1357">
                <a:extLst>
                  <a:ext uri="{FF2B5EF4-FFF2-40B4-BE49-F238E27FC236}">
                    <a16:creationId xmlns:a16="http://schemas.microsoft.com/office/drawing/2014/main" id="{56225FAF-CEE0-FE00-7D38-3BE54BE1E14C}"/>
                  </a:ext>
                </a:extLst>
              </p:cNvPr>
              <p:cNvSpPr>
                <a:spLocks/>
              </p:cNvSpPr>
              <p:nvPr/>
            </p:nvSpPr>
            <p:spPr bwMode="auto">
              <a:xfrm>
                <a:off x="3455" y="3745"/>
                <a:ext cx="32" cy="15"/>
              </a:xfrm>
              <a:custGeom>
                <a:avLst/>
                <a:gdLst>
                  <a:gd name="T0" fmla="*/ 2 w 97"/>
                  <a:gd name="T1" fmla="*/ 2 h 44"/>
                  <a:gd name="T2" fmla="*/ 0 w 97"/>
                  <a:gd name="T3" fmla="*/ 2 h 44"/>
                  <a:gd name="T4" fmla="*/ 4 w 97"/>
                  <a:gd name="T5" fmla="*/ 9 h 44"/>
                  <a:gd name="T6" fmla="*/ 9 w 97"/>
                  <a:gd name="T7" fmla="*/ 17 h 44"/>
                  <a:gd name="T8" fmla="*/ 15 w 97"/>
                  <a:gd name="T9" fmla="*/ 23 h 44"/>
                  <a:gd name="T10" fmla="*/ 20 w 97"/>
                  <a:gd name="T11" fmla="*/ 28 h 44"/>
                  <a:gd name="T12" fmla="*/ 25 w 97"/>
                  <a:gd name="T13" fmla="*/ 33 h 44"/>
                  <a:gd name="T14" fmla="*/ 30 w 97"/>
                  <a:gd name="T15" fmla="*/ 37 h 44"/>
                  <a:gd name="T16" fmla="*/ 37 w 97"/>
                  <a:gd name="T17" fmla="*/ 40 h 44"/>
                  <a:gd name="T18" fmla="*/ 43 w 97"/>
                  <a:gd name="T19" fmla="*/ 42 h 44"/>
                  <a:gd name="T20" fmla="*/ 49 w 97"/>
                  <a:gd name="T21" fmla="*/ 43 h 44"/>
                  <a:gd name="T22" fmla="*/ 56 w 97"/>
                  <a:gd name="T23" fmla="*/ 44 h 44"/>
                  <a:gd name="T24" fmla="*/ 62 w 97"/>
                  <a:gd name="T25" fmla="*/ 44 h 44"/>
                  <a:gd name="T26" fmla="*/ 68 w 97"/>
                  <a:gd name="T27" fmla="*/ 43 h 44"/>
                  <a:gd name="T28" fmla="*/ 76 w 97"/>
                  <a:gd name="T29" fmla="*/ 41 h 44"/>
                  <a:gd name="T30" fmla="*/ 83 w 97"/>
                  <a:gd name="T31" fmla="*/ 39 h 44"/>
                  <a:gd name="T32" fmla="*/ 89 w 97"/>
                  <a:gd name="T33" fmla="*/ 35 h 44"/>
                  <a:gd name="T34" fmla="*/ 97 w 97"/>
                  <a:gd name="T35" fmla="*/ 30 h 44"/>
                  <a:gd name="T36" fmla="*/ 96 w 97"/>
                  <a:gd name="T37" fmla="*/ 29 h 44"/>
                  <a:gd name="T38" fmla="*/ 88 w 97"/>
                  <a:gd name="T39" fmla="*/ 34 h 44"/>
                  <a:gd name="T40" fmla="*/ 82 w 97"/>
                  <a:gd name="T41" fmla="*/ 36 h 44"/>
                  <a:gd name="T42" fmla="*/ 75 w 97"/>
                  <a:gd name="T43" fmla="*/ 39 h 44"/>
                  <a:gd name="T44" fmla="*/ 68 w 97"/>
                  <a:gd name="T45" fmla="*/ 41 h 44"/>
                  <a:gd name="T46" fmla="*/ 62 w 97"/>
                  <a:gd name="T47" fmla="*/ 42 h 44"/>
                  <a:gd name="T48" fmla="*/ 56 w 97"/>
                  <a:gd name="T49" fmla="*/ 42 h 44"/>
                  <a:gd name="T50" fmla="*/ 49 w 97"/>
                  <a:gd name="T51" fmla="*/ 41 h 44"/>
                  <a:gd name="T52" fmla="*/ 43 w 97"/>
                  <a:gd name="T53" fmla="*/ 40 h 44"/>
                  <a:gd name="T54" fmla="*/ 38 w 97"/>
                  <a:gd name="T55" fmla="*/ 38 h 44"/>
                  <a:gd name="T56" fmla="*/ 32 w 97"/>
                  <a:gd name="T57" fmla="*/ 35 h 44"/>
                  <a:gd name="T58" fmla="*/ 26 w 97"/>
                  <a:gd name="T59" fmla="*/ 30 h 44"/>
                  <a:gd name="T60" fmla="*/ 21 w 97"/>
                  <a:gd name="T61" fmla="*/ 26 h 44"/>
                  <a:gd name="T62" fmla="*/ 16 w 97"/>
                  <a:gd name="T63" fmla="*/ 21 h 44"/>
                  <a:gd name="T64" fmla="*/ 10 w 97"/>
                  <a:gd name="T65" fmla="*/ 16 h 44"/>
                  <a:gd name="T66" fmla="*/ 6 w 97"/>
                  <a:gd name="T67" fmla="*/ 8 h 44"/>
                  <a:gd name="T68" fmla="*/ 2 w 97"/>
                  <a:gd name="T69" fmla="*/ 1 h 44"/>
                  <a:gd name="T70" fmla="*/ 0 w 97"/>
                  <a:gd name="T71" fmla="*/ 1 h 44"/>
                  <a:gd name="T72" fmla="*/ 2 w 97"/>
                  <a:gd name="T73" fmla="*/ 1 h 44"/>
                  <a:gd name="T74" fmla="*/ 1 w 97"/>
                  <a:gd name="T75" fmla="*/ 0 h 44"/>
                  <a:gd name="T76" fmla="*/ 1 w 97"/>
                  <a:gd name="T77" fmla="*/ 0 h 44"/>
                  <a:gd name="T78" fmla="*/ 0 w 97"/>
                  <a:gd name="T79" fmla="*/ 1 h 44"/>
                  <a:gd name="T80" fmla="*/ 0 w 97"/>
                  <a:gd name="T81" fmla="*/ 2 h 44"/>
                  <a:gd name="T82" fmla="*/ 2 w 97"/>
                  <a:gd name="T8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 h="44">
                    <a:moveTo>
                      <a:pt x="2" y="2"/>
                    </a:moveTo>
                    <a:lnTo>
                      <a:pt x="0" y="2"/>
                    </a:lnTo>
                    <a:lnTo>
                      <a:pt x="4" y="9"/>
                    </a:lnTo>
                    <a:lnTo>
                      <a:pt x="9" y="17"/>
                    </a:lnTo>
                    <a:lnTo>
                      <a:pt x="15" y="23"/>
                    </a:lnTo>
                    <a:lnTo>
                      <a:pt x="20" y="28"/>
                    </a:lnTo>
                    <a:lnTo>
                      <a:pt x="25" y="33"/>
                    </a:lnTo>
                    <a:lnTo>
                      <a:pt x="30" y="37"/>
                    </a:lnTo>
                    <a:lnTo>
                      <a:pt x="37" y="40"/>
                    </a:lnTo>
                    <a:lnTo>
                      <a:pt x="43" y="42"/>
                    </a:lnTo>
                    <a:lnTo>
                      <a:pt x="49" y="43"/>
                    </a:lnTo>
                    <a:lnTo>
                      <a:pt x="56" y="44"/>
                    </a:lnTo>
                    <a:lnTo>
                      <a:pt x="62" y="44"/>
                    </a:lnTo>
                    <a:lnTo>
                      <a:pt x="68" y="43"/>
                    </a:lnTo>
                    <a:lnTo>
                      <a:pt x="76" y="41"/>
                    </a:lnTo>
                    <a:lnTo>
                      <a:pt x="83" y="39"/>
                    </a:lnTo>
                    <a:lnTo>
                      <a:pt x="89" y="35"/>
                    </a:lnTo>
                    <a:lnTo>
                      <a:pt x="97" y="30"/>
                    </a:lnTo>
                    <a:lnTo>
                      <a:pt x="96" y="29"/>
                    </a:lnTo>
                    <a:lnTo>
                      <a:pt x="88" y="34"/>
                    </a:lnTo>
                    <a:lnTo>
                      <a:pt x="82" y="36"/>
                    </a:lnTo>
                    <a:lnTo>
                      <a:pt x="75" y="39"/>
                    </a:lnTo>
                    <a:lnTo>
                      <a:pt x="68" y="41"/>
                    </a:lnTo>
                    <a:lnTo>
                      <a:pt x="62" y="42"/>
                    </a:lnTo>
                    <a:lnTo>
                      <a:pt x="56" y="42"/>
                    </a:lnTo>
                    <a:lnTo>
                      <a:pt x="49" y="41"/>
                    </a:lnTo>
                    <a:lnTo>
                      <a:pt x="43" y="40"/>
                    </a:lnTo>
                    <a:lnTo>
                      <a:pt x="38" y="38"/>
                    </a:lnTo>
                    <a:lnTo>
                      <a:pt x="32" y="35"/>
                    </a:lnTo>
                    <a:lnTo>
                      <a:pt x="26" y="30"/>
                    </a:lnTo>
                    <a:lnTo>
                      <a:pt x="21" y="26"/>
                    </a:lnTo>
                    <a:lnTo>
                      <a:pt x="16" y="21"/>
                    </a:lnTo>
                    <a:lnTo>
                      <a:pt x="10" y="16"/>
                    </a:lnTo>
                    <a:lnTo>
                      <a:pt x="6" y="8"/>
                    </a:lnTo>
                    <a:lnTo>
                      <a:pt x="2" y="1"/>
                    </a:lnTo>
                    <a:lnTo>
                      <a:pt x="0" y="1"/>
                    </a:lnTo>
                    <a:lnTo>
                      <a:pt x="2" y="1"/>
                    </a:lnTo>
                    <a:lnTo>
                      <a:pt x="1" y="0"/>
                    </a:lnTo>
                    <a:lnTo>
                      <a:pt x="1" y="0"/>
                    </a:lnTo>
                    <a:lnTo>
                      <a:pt x="0" y="1"/>
                    </a:lnTo>
                    <a:lnTo>
                      <a:pt x="0" y="2"/>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0" name="Freeform 1358">
                <a:extLst>
                  <a:ext uri="{FF2B5EF4-FFF2-40B4-BE49-F238E27FC236}">
                    <a16:creationId xmlns:a16="http://schemas.microsoft.com/office/drawing/2014/main" id="{3A78BCF7-8ED1-E5E3-1FBF-BEC27965759C}"/>
                  </a:ext>
                </a:extLst>
              </p:cNvPr>
              <p:cNvSpPr>
                <a:spLocks/>
              </p:cNvSpPr>
              <p:nvPr/>
            </p:nvSpPr>
            <p:spPr bwMode="auto">
              <a:xfrm>
                <a:off x="3427" y="3720"/>
                <a:ext cx="28" cy="28"/>
              </a:xfrm>
              <a:custGeom>
                <a:avLst/>
                <a:gdLst>
                  <a:gd name="T0" fmla="*/ 1 w 86"/>
                  <a:gd name="T1" fmla="*/ 2 h 84"/>
                  <a:gd name="T2" fmla="*/ 1 w 86"/>
                  <a:gd name="T3" fmla="*/ 1 h 84"/>
                  <a:gd name="T4" fmla="*/ 0 w 86"/>
                  <a:gd name="T5" fmla="*/ 11 h 84"/>
                  <a:gd name="T6" fmla="*/ 1 w 86"/>
                  <a:gd name="T7" fmla="*/ 20 h 84"/>
                  <a:gd name="T8" fmla="*/ 4 w 86"/>
                  <a:gd name="T9" fmla="*/ 29 h 84"/>
                  <a:gd name="T10" fmla="*/ 7 w 86"/>
                  <a:gd name="T11" fmla="*/ 37 h 84"/>
                  <a:gd name="T12" fmla="*/ 12 w 86"/>
                  <a:gd name="T13" fmla="*/ 47 h 84"/>
                  <a:gd name="T14" fmla="*/ 19 w 86"/>
                  <a:gd name="T15" fmla="*/ 54 h 84"/>
                  <a:gd name="T16" fmla="*/ 25 w 86"/>
                  <a:gd name="T17" fmla="*/ 61 h 84"/>
                  <a:gd name="T18" fmla="*/ 32 w 86"/>
                  <a:gd name="T19" fmla="*/ 68 h 84"/>
                  <a:gd name="T20" fmla="*/ 40 w 86"/>
                  <a:gd name="T21" fmla="*/ 73 h 84"/>
                  <a:gd name="T22" fmla="*/ 48 w 86"/>
                  <a:gd name="T23" fmla="*/ 78 h 84"/>
                  <a:gd name="T24" fmla="*/ 55 w 86"/>
                  <a:gd name="T25" fmla="*/ 81 h 84"/>
                  <a:gd name="T26" fmla="*/ 63 w 86"/>
                  <a:gd name="T27" fmla="*/ 83 h 84"/>
                  <a:gd name="T28" fmla="*/ 70 w 86"/>
                  <a:gd name="T29" fmla="*/ 84 h 84"/>
                  <a:gd name="T30" fmla="*/ 75 w 86"/>
                  <a:gd name="T31" fmla="*/ 83 h 84"/>
                  <a:gd name="T32" fmla="*/ 82 w 86"/>
                  <a:gd name="T33" fmla="*/ 81 h 84"/>
                  <a:gd name="T34" fmla="*/ 86 w 86"/>
                  <a:gd name="T35" fmla="*/ 77 h 84"/>
                  <a:gd name="T36" fmla="*/ 84 w 86"/>
                  <a:gd name="T37" fmla="*/ 76 h 84"/>
                  <a:gd name="T38" fmla="*/ 80 w 86"/>
                  <a:gd name="T39" fmla="*/ 79 h 84"/>
                  <a:gd name="T40" fmla="*/ 75 w 86"/>
                  <a:gd name="T41" fmla="*/ 81 h 84"/>
                  <a:gd name="T42" fmla="*/ 70 w 86"/>
                  <a:gd name="T43" fmla="*/ 82 h 84"/>
                  <a:gd name="T44" fmla="*/ 63 w 86"/>
                  <a:gd name="T45" fmla="*/ 81 h 84"/>
                  <a:gd name="T46" fmla="*/ 57 w 86"/>
                  <a:gd name="T47" fmla="*/ 79 h 84"/>
                  <a:gd name="T48" fmla="*/ 49 w 86"/>
                  <a:gd name="T49" fmla="*/ 76 h 84"/>
                  <a:gd name="T50" fmla="*/ 42 w 86"/>
                  <a:gd name="T51" fmla="*/ 72 h 84"/>
                  <a:gd name="T52" fmla="*/ 33 w 86"/>
                  <a:gd name="T53" fmla="*/ 67 h 84"/>
                  <a:gd name="T54" fmla="*/ 27 w 86"/>
                  <a:gd name="T55" fmla="*/ 59 h 84"/>
                  <a:gd name="T56" fmla="*/ 21 w 86"/>
                  <a:gd name="T57" fmla="*/ 53 h 84"/>
                  <a:gd name="T58" fmla="*/ 14 w 86"/>
                  <a:gd name="T59" fmla="*/ 44 h 84"/>
                  <a:gd name="T60" fmla="*/ 9 w 86"/>
                  <a:gd name="T61" fmla="*/ 37 h 84"/>
                  <a:gd name="T62" fmla="*/ 6 w 86"/>
                  <a:gd name="T63" fmla="*/ 28 h 84"/>
                  <a:gd name="T64" fmla="*/ 3 w 86"/>
                  <a:gd name="T65" fmla="*/ 19 h 84"/>
                  <a:gd name="T66" fmla="*/ 2 w 86"/>
                  <a:gd name="T67" fmla="*/ 11 h 84"/>
                  <a:gd name="T68" fmla="*/ 3 w 86"/>
                  <a:gd name="T69" fmla="*/ 1 h 84"/>
                  <a:gd name="T70" fmla="*/ 2 w 86"/>
                  <a:gd name="T71" fmla="*/ 0 h 84"/>
                  <a:gd name="T72" fmla="*/ 3 w 86"/>
                  <a:gd name="T73" fmla="*/ 1 h 84"/>
                  <a:gd name="T74" fmla="*/ 3 w 86"/>
                  <a:gd name="T75" fmla="*/ 1 h 84"/>
                  <a:gd name="T76" fmla="*/ 2 w 86"/>
                  <a:gd name="T77" fmla="*/ 0 h 84"/>
                  <a:gd name="T78" fmla="*/ 1 w 86"/>
                  <a:gd name="T79" fmla="*/ 0 h 84"/>
                  <a:gd name="T80" fmla="*/ 1 w 86"/>
                  <a:gd name="T81" fmla="*/ 1 h 84"/>
                  <a:gd name="T82" fmla="*/ 1 w 86"/>
                  <a:gd name="T83"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 h="84">
                    <a:moveTo>
                      <a:pt x="1" y="2"/>
                    </a:moveTo>
                    <a:lnTo>
                      <a:pt x="1" y="1"/>
                    </a:lnTo>
                    <a:lnTo>
                      <a:pt x="0" y="11"/>
                    </a:lnTo>
                    <a:lnTo>
                      <a:pt x="1" y="20"/>
                    </a:lnTo>
                    <a:lnTo>
                      <a:pt x="4" y="29"/>
                    </a:lnTo>
                    <a:lnTo>
                      <a:pt x="7" y="37"/>
                    </a:lnTo>
                    <a:lnTo>
                      <a:pt x="12" y="47"/>
                    </a:lnTo>
                    <a:lnTo>
                      <a:pt x="19" y="54"/>
                    </a:lnTo>
                    <a:lnTo>
                      <a:pt x="25" y="61"/>
                    </a:lnTo>
                    <a:lnTo>
                      <a:pt x="32" y="68"/>
                    </a:lnTo>
                    <a:lnTo>
                      <a:pt x="40" y="73"/>
                    </a:lnTo>
                    <a:lnTo>
                      <a:pt x="48" y="78"/>
                    </a:lnTo>
                    <a:lnTo>
                      <a:pt x="55" y="81"/>
                    </a:lnTo>
                    <a:lnTo>
                      <a:pt x="63" y="83"/>
                    </a:lnTo>
                    <a:lnTo>
                      <a:pt x="70" y="84"/>
                    </a:lnTo>
                    <a:lnTo>
                      <a:pt x="75" y="83"/>
                    </a:lnTo>
                    <a:lnTo>
                      <a:pt x="82" y="81"/>
                    </a:lnTo>
                    <a:lnTo>
                      <a:pt x="86" y="77"/>
                    </a:lnTo>
                    <a:lnTo>
                      <a:pt x="84" y="76"/>
                    </a:lnTo>
                    <a:lnTo>
                      <a:pt x="80" y="79"/>
                    </a:lnTo>
                    <a:lnTo>
                      <a:pt x="75" y="81"/>
                    </a:lnTo>
                    <a:lnTo>
                      <a:pt x="70" y="82"/>
                    </a:lnTo>
                    <a:lnTo>
                      <a:pt x="63" y="81"/>
                    </a:lnTo>
                    <a:lnTo>
                      <a:pt x="57" y="79"/>
                    </a:lnTo>
                    <a:lnTo>
                      <a:pt x="49" y="76"/>
                    </a:lnTo>
                    <a:lnTo>
                      <a:pt x="42" y="72"/>
                    </a:lnTo>
                    <a:lnTo>
                      <a:pt x="33" y="67"/>
                    </a:lnTo>
                    <a:lnTo>
                      <a:pt x="27" y="59"/>
                    </a:lnTo>
                    <a:lnTo>
                      <a:pt x="21" y="53"/>
                    </a:lnTo>
                    <a:lnTo>
                      <a:pt x="14" y="44"/>
                    </a:lnTo>
                    <a:lnTo>
                      <a:pt x="9" y="37"/>
                    </a:lnTo>
                    <a:lnTo>
                      <a:pt x="6" y="28"/>
                    </a:lnTo>
                    <a:lnTo>
                      <a:pt x="3" y="19"/>
                    </a:lnTo>
                    <a:lnTo>
                      <a:pt x="2" y="11"/>
                    </a:lnTo>
                    <a:lnTo>
                      <a:pt x="3" y="1"/>
                    </a:lnTo>
                    <a:lnTo>
                      <a:pt x="2" y="0"/>
                    </a:lnTo>
                    <a:lnTo>
                      <a:pt x="3" y="1"/>
                    </a:lnTo>
                    <a:lnTo>
                      <a:pt x="3" y="1"/>
                    </a:lnTo>
                    <a:lnTo>
                      <a:pt x="2" y="0"/>
                    </a:lnTo>
                    <a:lnTo>
                      <a:pt x="1" y="0"/>
                    </a:lnTo>
                    <a:lnTo>
                      <a:pt x="1" y="1"/>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1" name="Freeform 1359">
                <a:extLst>
                  <a:ext uri="{FF2B5EF4-FFF2-40B4-BE49-F238E27FC236}">
                    <a16:creationId xmlns:a16="http://schemas.microsoft.com/office/drawing/2014/main" id="{58B5569F-7191-E2A5-953D-431B9A533BEF}"/>
                  </a:ext>
                </a:extLst>
              </p:cNvPr>
              <p:cNvSpPr>
                <a:spLocks/>
              </p:cNvSpPr>
              <p:nvPr/>
            </p:nvSpPr>
            <p:spPr bwMode="auto">
              <a:xfrm>
                <a:off x="3416" y="3673"/>
                <a:ext cx="13" cy="48"/>
              </a:xfrm>
              <a:custGeom>
                <a:avLst/>
                <a:gdLst>
                  <a:gd name="T0" fmla="*/ 39 w 40"/>
                  <a:gd name="T1" fmla="*/ 0 h 145"/>
                  <a:gd name="T2" fmla="*/ 30 w 40"/>
                  <a:gd name="T3" fmla="*/ 6 h 145"/>
                  <a:gd name="T4" fmla="*/ 21 w 40"/>
                  <a:gd name="T5" fmla="*/ 13 h 145"/>
                  <a:gd name="T6" fmla="*/ 15 w 40"/>
                  <a:gd name="T7" fmla="*/ 21 h 145"/>
                  <a:gd name="T8" fmla="*/ 10 w 40"/>
                  <a:gd name="T9" fmla="*/ 31 h 145"/>
                  <a:gd name="T10" fmla="*/ 5 w 40"/>
                  <a:gd name="T11" fmla="*/ 41 h 145"/>
                  <a:gd name="T12" fmla="*/ 2 w 40"/>
                  <a:gd name="T13" fmla="*/ 52 h 145"/>
                  <a:gd name="T14" fmla="*/ 1 w 40"/>
                  <a:gd name="T15" fmla="*/ 63 h 145"/>
                  <a:gd name="T16" fmla="*/ 0 w 40"/>
                  <a:gd name="T17" fmla="*/ 75 h 145"/>
                  <a:gd name="T18" fmla="*/ 0 w 40"/>
                  <a:gd name="T19" fmla="*/ 85 h 145"/>
                  <a:gd name="T20" fmla="*/ 2 w 40"/>
                  <a:gd name="T21" fmla="*/ 97 h 145"/>
                  <a:gd name="T22" fmla="*/ 4 w 40"/>
                  <a:gd name="T23" fmla="*/ 108 h 145"/>
                  <a:gd name="T24" fmla="*/ 9 w 40"/>
                  <a:gd name="T25" fmla="*/ 117 h 145"/>
                  <a:gd name="T26" fmla="*/ 13 w 40"/>
                  <a:gd name="T27" fmla="*/ 126 h 145"/>
                  <a:gd name="T28" fmla="*/ 18 w 40"/>
                  <a:gd name="T29" fmla="*/ 134 h 145"/>
                  <a:gd name="T30" fmla="*/ 25 w 40"/>
                  <a:gd name="T31" fmla="*/ 141 h 145"/>
                  <a:gd name="T32" fmla="*/ 33 w 40"/>
                  <a:gd name="T33" fmla="*/ 145 h 145"/>
                  <a:gd name="T34" fmla="*/ 31 w 40"/>
                  <a:gd name="T35" fmla="*/ 141 h 145"/>
                  <a:gd name="T36" fmla="*/ 23 w 40"/>
                  <a:gd name="T37" fmla="*/ 136 h 145"/>
                  <a:gd name="T38" fmla="*/ 17 w 40"/>
                  <a:gd name="T39" fmla="*/ 130 h 145"/>
                  <a:gd name="T40" fmla="*/ 12 w 40"/>
                  <a:gd name="T41" fmla="*/ 121 h 145"/>
                  <a:gd name="T42" fmla="*/ 9 w 40"/>
                  <a:gd name="T43" fmla="*/ 112 h 145"/>
                  <a:gd name="T44" fmla="*/ 5 w 40"/>
                  <a:gd name="T45" fmla="*/ 102 h 145"/>
                  <a:gd name="T46" fmla="*/ 3 w 40"/>
                  <a:gd name="T47" fmla="*/ 91 h 145"/>
                  <a:gd name="T48" fmla="*/ 2 w 40"/>
                  <a:gd name="T49" fmla="*/ 80 h 145"/>
                  <a:gd name="T50" fmla="*/ 2 w 40"/>
                  <a:gd name="T51" fmla="*/ 69 h 145"/>
                  <a:gd name="T52" fmla="*/ 3 w 40"/>
                  <a:gd name="T53" fmla="*/ 58 h 145"/>
                  <a:gd name="T54" fmla="*/ 5 w 40"/>
                  <a:gd name="T55" fmla="*/ 48 h 145"/>
                  <a:gd name="T56" fmla="*/ 10 w 40"/>
                  <a:gd name="T57" fmla="*/ 37 h 145"/>
                  <a:gd name="T58" fmla="*/ 14 w 40"/>
                  <a:gd name="T59" fmla="*/ 28 h 145"/>
                  <a:gd name="T60" fmla="*/ 20 w 40"/>
                  <a:gd name="T61" fmla="*/ 18 h 145"/>
                  <a:gd name="T62" fmla="*/ 27 w 40"/>
                  <a:gd name="T63" fmla="*/ 11 h 145"/>
                  <a:gd name="T64" fmla="*/ 36 w 40"/>
                  <a:gd name="T65" fmla="*/ 5 h 145"/>
                  <a:gd name="T66" fmla="*/ 40 w 40"/>
                  <a:gd name="T67" fmla="*/ 0 h 145"/>
                  <a:gd name="T68" fmla="*/ 40 w 40"/>
                  <a:gd name="T69" fmla="*/ 1 h 145"/>
                  <a:gd name="T70" fmla="*/ 40 w 40"/>
                  <a:gd name="T71" fmla="*/ 0 h 145"/>
                  <a:gd name="T72" fmla="*/ 39 w 40"/>
                  <a:gd name="T73" fmla="*/ 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145">
                    <a:moveTo>
                      <a:pt x="39" y="1"/>
                    </a:moveTo>
                    <a:lnTo>
                      <a:pt x="39" y="0"/>
                    </a:lnTo>
                    <a:lnTo>
                      <a:pt x="35" y="3"/>
                    </a:lnTo>
                    <a:lnTo>
                      <a:pt x="30" y="6"/>
                    </a:lnTo>
                    <a:lnTo>
                      <a:pt x="25" y="10"/>
                    </a:lnTo>
                    <a:lnTo>
                      <a:pt x="21" y="13"/>
                    </a:lnTo>
                    <a:lnTo>
                      <a:pt x="18" y="17"/>
                    </a:lnTo>
                    <a:lnTo>
                      <a:pt x="15" y="21"/>
                    </a:lnTo>
                    <a:lnTo>
                      <a:pt x="13" y="27"/>
                    </a:lnTo>
                    <a:lnTo>
                      <a:pt x="10" y="31"/>
                    </a:lnTo>
                    <a:lnTo>
                      <a:pt x="8" y="36"/>
                    </a:lnTo>
                    <a:lnTo>
                      <a:pt x="5" y="41"/>
                    </a:lnTo>
                    <a:lnTo>
                      <a:pt x="3" y="47"/>
                    </a:lnTo>
                    <a:lnTo>
                      <a:pt x="2" y="52"/>
                    </a:lnTo>
                    <a:lnTo>
                      <a:pt x="1" y="58"/>
                    </a:lnTo>
                    <a:lnTo>
                      <a:pt x="1" y="63"/>
                    </a:lnTo>
                    <a:lnTo>
                      <a:pt x="0" y="69"/>
                    </a:lnTo>
                    <a:lnTo>
                      <a:pt x="0" y="75"/>
                    </a:lnTo>
                    <a:lnTo>
                      <a:pt x="0" y="80"/>
                    </a:lnTo>
                    <a:lnTo>
                      <a:pt x="0" y="85"/>
                    </a:lnTo>
                    <a:lnTo>
                      <a:pt x="1" y="92"/>
                    </a:lnTo>
                    <a:lnTo>
                      <a:pt x="2" y="97"/>
                    </a:lnTo>
                    <a:lnTo>
                      <a:pt x="3" y="102"/>
                    </a:lnTo>
                    <a:lnTo>
                      <a:pt x="4" y="108"/>
                    </a:lnTo>
                    <a:lnTo>
                      <a:pt x="7" y="113"/>
                    </a:lnTo>
                    <a:lnTo>
                      <a:pt x="9" y="117"/>
                    </a:lnTo>
                    <a:lnTo>
                      <a:pt x="11" y="122"/>
                    </a:lnTo>
                    <a:lnTo>
                      <a:pt x="13" y="126"/>
                    </a:lnTo>
                    <a:lnTo>
                      <a:pt x="16" y="131"/>
                    </a:lnTo>
                    <a:lnTo>
                      <a:pt x="18" y="134"/>
                    </a:lnTo>
                    <a:lnTo>
                      <a:pt x="22" y="138"/>
                    </a:lnTo>
                    <a:lnTo>
                      <a:pt x="25" y="141"/>
                    </a:lnTo>
                    <a:lnTo>
                      <a:pt x="29" y="143"/>
                    </a:lnTo>
                    <a:lnTo>
                      <a:pt x="33" y="145"/>
                    </a:lnTo>
                    <a:lnTo>
                      <a:pt x="34" y="144"/>
                    </a:lnTo>
                    <a:lnTo>
                      <a:pt x="31" y="141"/>
                    </a:lnTo>
                    <a:lnTo>
                      <a:pt x="27" y="139"/>
                    </a:lnTo>
                    <a:lnTo>
                      <a:pt x="23" y="136"/>
                    </a:lnTo>
                    <a:lnTo>
                      <a:pt x="20" y="133"/>
                    </a:lnTo>
                    <a:lnTo>
                      <a:pt x="17" y="130"/>
                    </a:lnTo>
                    <a:lnTo>
                      <a:pt x="15" y="125"/>
                    </a:lnTo>
                    <a:lnTo>
                      <a:pt x="12" y="121"/>
                    </a:lnTo>
                    <a:lnTo>
                      <a:pt x="11" y="117"/>
                    </a:lnTo>
                    <a:lnTo>
                      <a:pt x="9" y="112"/>
                    </a:lnTo>
                    <a:lnTo>
                      <a:pt x="7" y="107"/>
                    </a:lnTo>
                    <a:lnTo>
                      <a:pt x="5" y="102"/>
                    </a:lnTo>
                    <a:lnTo>
                      <a:pt x="4" y="97"/>
                    </a:lnTo>
                    <a:lnTo>
                      <a:pt x="3" y="91"/>
                    </a:lnTo>
                    <a:lnTo>
                      <a:pt x="2" y="85"/>
                    </a:lnTo>
                    <a:lnTo>
                      <a:pt x="2" y="80"/>
                    </a:lnTo>
                    <a:lnTo>
                      <a:pt x="2" y="75"/>
                    </a:lnTo>
                    <a:lnTo>
                      <a:pt x="2" y="69"/>
                    </a:lnTo>
                    <a:lnTo>
                      <a:pt x="2" y="63"/>
                    </a:lnTo>
                    <a:lnTo>
                      <a:pt x="3" y="58"/>
                    </a:lnTo>
                    <a:lnTo>
                      <a:pt x="4" y="53"/>
                    </a:lnTo>
                    <a:lnTo>
                      <a:pt x="5" y="48"/>
                    </a:lnTo>
                    <a:lnTo>
                      <a:pt x="8" y="42"/>
                    </a:lnTo>
                    <a:lnTo>
                      <a:pt x="10" y="37"/>
                    </a:lnTo>
                    <a:lnTo>
                      <a:pt x="12" y="32"/>
                    </a:lnTo>
                    <a:lnTo>
                      <a:pt x="14" y="28"/>
                    </a:lnTo>
                    <a:lnTo>
                      <a:pt x="17" y="22"/>
                    </a:lnTo>
                    <a:lnTo>
                      <a:pt x="20" y="18"/>
                    </a:lnTo>
                    <a:lnTo>
                      <a:pt x="23" y="15"/>
                    </a:lnTo>
                    <a:lnTo>
                      <a:pt x="27" y="11"/>
                    </a:lnTo>
                    <a:lnTo>
                      <a:pt x="32" y="8"/>
                    </a:lnTo>
                    <a:lnTo>
                      <a:pt x="36" y="5"/>
                    </a:lnTo>
                    <a:lnTo>
                      <a:pt x="40" y="2"/>
                    </a:lnTo>
                    <a:lnTo>
                      <a:pt x="40" y="0"/>
                    </a:lnTo>
                    <a:lnTo>
                      <a:pt x="40" y="2"/>
                    </a:lnTo>
                    <a:lnTo>
                      <a:pt x="40" y="1"/>
                    </a:lnTo>
                    <a:lnTo>
                      <a:pt x="40" y="0"/>
                    </a:lnTo>
                    <a:lnTo>
                      <a:pt x="40" y="0"/>
                    </a:lnTo>
                    <a:lnTo>
                      <a:pt x="39" y="0"/>
                    </a:lnTo>
                    <a:lnTo>
                      <a:pt x="3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2" name="Freeform 1360">
                <a:extLst>
                  <a:ext uri="{FF2B5EF4-FFF2-40B4-BE49-F238E27FC236}">
                    <a16:creationId xmlns:a16="http://schemas.microsoft.com/office/drawing/2014/main" id="{734C8084-CA08-F50D-5989-CC53FB0A67F6}"/>
                  </a:ext>
                </a:extLst>
              </p:cNvPr>
              <p:cNvSpPr>
                <a:spLocks/>
              </p:cNvSpPr>
              <p:nvPr/>
            </p:nvSpPr>
            <p:spPr bwMode="auto">
              <a:xfrm>
                <a:off x="3426" y="3644"/>
                <a:ext cx="31" cy="29"/>
              </a:xfrm>
              <a:custGeom>
                <a:avLst/>
                <a:gdLst>
                  <a:gd name="T0" fmla="*/ 90 w 92"/>
                  <a:gd name="T1" fmla="*/ 7 h 88"/>
                  <a:gd name="T2" fmla="*/ 91 w 92"/>
                  <a:gd name="T3" fmla="*/ 6 h 88"/>
                  <a:gd name="T4" fmla="*/ 83 w 92"/>
                  <a:gd name="T5" fmla="*/ 2 h 88"/>
                  <a:gd name="T6" fmla="*/ 73 w 92"/>
                  <a:gd name="T7" fmla="*/ 0 h 88"/>
                  <a:gd name="T8" fmla="*/ 64 w 92"/>
                  <a:gd name="T9" fmla="*/ 0 h 88"/>
                  <a:gd name="T10" fmla="*/ 54 w 92"/>
                  <a:gd name="T11" fmla="*/ 2 h 88"/>
                  <a:gd name="T12" fmla="*/ 46 w 92"/>
                  <a:gd name="T13" fmla="*/ 6 h 88"/>
                  <a:gd name="T14" fmla="*/ 37 w 92"/>
                  <a:gd name="T15" fmla="*/ 11 h 88"/>
                  <a:gd name="T16" fmla="*/ 28 w 92"/>
                  <a:gd name="T17" fmla="*/ 17 h 88"/>
                  <a:gd name="T18" fmla="*/ 21 w 92"/>
                  <a:gd name="T19" fmla="*/ 24 h 88"/>
                  <a:gd name="T20" fmla="*/ 14 w 92"/>
                  <a:gd name="T21" fmla="*/ 32 h 88"/>
                  <a:gd name="T22" fmla="*/ 8 w 92"/>
                  <a:gd name="T23" fmla="*/ 40 h 88"/>
                  <a:gd name="T24" fmla="*/ 4 w 92"/>
                  <a:gd name="T25" fmla="*/ 48 h 88"/>
                  <a:gd name="T26" fmla="*/ 2 w 92"/>
                  <a:gd name="T27" fmla="*/ 57 h 88"/>
                  <a:gd name="T28" fmla="*/ 0 w 92"/>
                  <a:gd name="T29" fmla="*/ 65 h 88"/>
                  <a:gd name="T30" fmla="*/ 1 w 92"/>
                  <a:gd name="T31" fmla="*/ 74 h 88"/>
                  <a:gd name="T32" fmla="*/ 3 w 92"/>
                  <a:gd name="T33" fmla="*/ 82 h 88"/>
                  <a:gd name="T34" fmla="*/ 7 w 92"/>
                  <a:gd name="T35" fmla="*/ 88 h 88"/>
                  <a:gd name="T36" fmla="*/ 9 w 92"/>
                  <a:gd name="T37" fmla="*/ 87 h 88"/>
                  <a:gd name="T38" fmla="*/ 5 w 92"/>
                  <a:gd name="T39" fmla="*/ 81 h 88"/>
                  <a:gd name="T40" fmla="*/ 3 w 92"/>
                  <a:gd name="T41" fmla="*/ 74 h 88"/>
                  <a:gd name="T42" fmla="*/ 2 w 92"/>
                  <a:gd name="T43" fmla="*/ 65 h 88"/>
                  <a:gd name="T44" fmla="*/ 3 w 92"/>
                  <a:gd name="T45" fmla="*/ 57 h 88"/>
                  <a:gd name="T46" fmla="*/ 6 w 92"/>
                  <a:gd name="T47" fmla="*/ 49 h 88"/>
                  <a:gd name="T48" fmla="*/ 10 w 92"/>
                  <a:gd name="T49" fmla="*/ 41 h 88"/>
                  <a:gd name="T50" fmla="*/ 15 w 92"/>
                  <a:gd name="T51" fmla="*/ 33 h 88"/>
                  <a:gd name="T52" fmla="*/ 23 w 92"/>
                  <a:gd name="T53" fmla="*/ 25 h 88"/>
                  <a:gd name="T54" fmla="*/ 29 w 92"/>
                  <a:gd name="T55" fmla="*/ 19 h 88"/>
                  <a:gd name="T56" fmla="*/ 38 w 92"/>
                  <a:gd name="T57" fmla="*/ 13 h 88"/>
                  <a:gd name="T58" fmla="*/ 46 w 92"/>
                  <a:gd name="T59" fmla="*/ 7 h 88"/>
                  <a:gd name="T60" fmla="*/ 55 w 92"/>
                  <a:gd name="T61" fmla="*/ 4 h 88"/>
                  <a:gd name="T62" fmla="*/ 64 w 92"/>
                  <a:gd name="T63" fmla="*/ 2 h 88"/>
                  <a:gd name="T64" fmla="*/ 73 w 92"/>
                  <a:gd name="T65" fmla="*/ 2 h 88"/>
                  <a:gd name="T66" fmla="*/ 82 w 92"/>
                  <a:gd name="T67" fmla="*/ 4 h 88"/>
                  <a:gd name="T68" fmla="*/ 90 w 92"/>
                  <a:gd name="T69" fmla="*/ 7 h 88"/>
                  <a:gd name="T70" fmla="*/ 92 w 92"/>
                  <a:gd name="T71" fmla="*/ 6 h 88"/>
                  <a:gd name="T72" fmla="*/ 90 w 92"/>
                  <a:gd name="T73" fmla="*/ 7 h 88"/>
                  <a:gd name="T74" fmla="*/ 91 w 92"/>
                  <a:gd name="T75" fmla="*/ 7 h 88"/>
                  <a:gd name="T76" fmla="*/ 92 w 92"/>
                  <a:gd name="T77" fmla="*/ 7 h 88"/>
                  <a:gd name="T78" fmla="*/ 92 w 92"/>
                  <a:gd name="T79" fmla="*/ 6 h 88"/>
                  <a:gd name="T80" fmla="*/ 91 w 92"/>
                  <a:gd name="T81" fmla="*/ 6 h 88"/>
                  <a:gd name="T82" fmla="*/ 90 w 92"/>
                  <a:gd name="T83"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88">
                    <a:moveTo>
                      <a:pt x="90" y="7"/>
                    </a:moveTo>
                    <a:lnTo>
                      <a:pt x="91" y="6"/>
                    </a:lnTo>
                    <a:lnTo>
                      <a:pt x="83" y="2"/>
                    </a:lnTo>
                    <a:lnTo>
                      <a:pt x="73" y="0"/>
                    </a:lnTo>
                    <a:lnTo>
                      <a:pt x="64" y="0"/>
                    </a:lnTo>
                    <a:lnTo>
                      <a:pt x="54" y="2"/>
                    </a:lnTo>
                    <a:lnTo>
                      <a:pt x="46" y="6"/>
                    </a:lnTo>
                    <a:lnTo>
                      <a:pt x="37" y="11"/>
                    </a:lnTo>
                    <a:lnTo>
                      <a:pt x="28" y="17"/>
                    </a:lnTo>
                    <a:lnTo>
                      <a:pt x="21" y="24"/>
                    </a:lnTo>
                    <a:lnTo>
                      <a:pt x="14" y="32"/>
                    </a:lnTo>
                    <a:lnTo>
                      <a:pt x="8" y="40"/>
                    </a:lnTo>
                    <a:lnTo>
                      <a:pt x="4" y="48"/>
                    </a:lnTo>
                    <a:lnTo>
                      <a:pt x="2" y="57"/>
                    </a:lnTo>
                    <a:lnTo>
                      <a:pt x="0" y="65"/>
                    </a:lnTo>
                    <a:lnTo>
                      <a:pt x="1" y="74"/>
                    </a:lnTo>
                    <a:lnTo>
                      <a:pt x="3" y="82"/>
                    </a:lnTo>
                    <a:lnTo>
                      <a:pt x="7" y="88"/>
                    </a:lnTo>
                    <a:lnTo>
                      <a:pt x="9" y="87"/>
                    </a:lnTo>
                    <a:lnTo>
                      <a:pt x="5" y="81"/>
                    </a:lnTo>
                    <a:lnTo>
                      <a:pt x="3" y="74"/>
                    </a:lnTo>
                    <a:lnTo>
                      <a:pt x="2" y="65"/>
                    </a:lnTo>
                    <a:lnTo>
                      <a:pt x="3" y="57"/>
                    </a:lnTo>
                    <a:lnTo>
                      <a:pt x="6" y="49"/>
                    </a:lnTo>
                    <a:lnTo>
                      <a:pt x="10" y="41"/>
                    </a:lnTo>
                    <a:lnTo>
                      <a:pt x="15" y="33"/>
                    </a:lnTo>
                    <a:lnTo>
                      <a:pt x="23" y="25"/>
                    </a:lnTo>
                    <a:lnTo>
                      <a:pt x="29" y="19"/>
                    </a:lnTo>
                    <a:lnTo>
                      <a:pt x="38" y="13"/>
                    </a:lnTo>
                    <a:lnTo>
                      <a:pt x="46" y="7"/>
                    </a:lnTo>
                    <a:lnTo>
                      <a:pt x="55" y="4"/>
                    </a:lnTo>
                    <a:lnTo>
                      <a:pt x="64" y="2"/>
                    </a:lnTo>
                    <a:lnTo>
                      <a:pt x="73" y="2"/>
                    </a:lnTo>
                    <a:lnTo>
                      <a:pt x="82" y="4"/>
                    </a:lnTo>
                    <a:lnTo>
                      <a:pt x="90" y="7"/>
                    </a:lnTo>
                    <a:lnTo>
                      <a:pt x="92" y="6"/>
                    </a:lnTo>
                    <a:lnTo>
                      <a:pt x="90" y="7"/>
                    </a:lnTo>
                    <a:lnTo>
                      <a:pt x="91" y="7"/>
                    </a:lnTo>
                    <a:lnTo>
                      <a:pt x="92" y="7"/>
                    </a:lnTo>
                    <a:lnTo>
                      <a:pt x="92" y="6"/>
                    </a:lnTo>
                    <a:lnTo>
                      <a:pt x="91" y="6"/>
                    </a:lnTo>
                    <a:lnTo>
                      <a:pt x="9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3" name="Freeform 1361">
                <a:extLst>
                  <a:ext uri="{FF2B5EF4-FFF2-40B4-BE49-F238E27FC236}">
                    <a16:creationId xmlns:a16="http://schemas.microsoft.com/office/drawing/2014/main" id="{5A275F38-8C93-FEDE-1585-22AEDFB6C48C}"/>
                  </a:ext>
                </a:extLst>
              </p:cNvPr>
              <p:cNvSpPr>
                <a:spLocks/>
              </p:cNvSpPr>
              <p:nvPr/>
            </p:nvSpPr>
            <p:spPr bwMode="auto">
              <a:xfrm>
                <a:off x="3455" y="3603"/>
                <a:ext cx="33" cy="43"/>
              </a:xfrm>
              <a:custGeom>
                <a:avLst/>
                <a:gdLst>
                  <a:gd name="T0" fmla="*/ 97 w 99"/>
                  <a:gd name="T1" fmla="*/ 2 h 128"/>
                  <a:gd name="T2" fmla="*/ 98 w 99"/>
                  <a:gd name="T3" fmla="*/ 1 h 128"/>
                  <a:gd name="T4" fmla="*/ 88 w 99"/>
                  <a:gd name="T5" fmla="*/ 0 h 128"/>
                  <a:gd name="T6" fmla="*/ 79 w 99"/>
                  <a:gd name="T7" fmla="*/ 0 h 128"/>
                  <a:gd name="T8" fmla="*/ 68 w 99"/>
                  <a:gd name="T9" fmla="*/ 1 h 128"/>
                  <a:gd name="T10" fmla="*/ 59 w 99"/>
                  <a:gd name="T11" fmla="*/ 3 h 128"/>
                  <a:gd name="T12" fmla="*/ 49 w 99"/>
                  <a:gd name="T13" fmla="*/ 7 h 128"/>
                  <a:gd name="T14" fmla="*/ 41 w 99"/>
                  <a:gd name="T15" fmla="*/ 13 h 128"/>
                  <a:gd name="T16" fmla="*/ 33 w 99"/>
                  <a:gd name="T17" fmla="*/ 19 h 128"/>
                  <a:gd name="T18" fmla="*/ 25 w 99"/>
                  <a:gd name="T19" fmla="*/ 26 h 128"/>
                  <a:gd name="T20" fmla="*/ 19 w 99"/>
                  <a:gd name="T21" fmla="*/ 35 h 128"/>
                  <a:gd name="T22" fmla="*/ 13 w 99"/>
                  <a:gd name="T23" fmla="*/ 45 h 128"/>
                  <a:gd name="T24" fmla="*/ 7 w 99"/>
                  <a:gd name="T25" fmla="*/ 56 h 128"/>
                  <a:gd name="T26" fmla="*/ 4 w 99"/>
                  <a:gd name="T27" fmla="*/ 68 h 128"/>
                  <a:gd name="T28" fmla="*/ 2 w 99"/>
                  <a:gd name="T29" fmla="*/ 82 h 128"/>
                  <a:gd name="T30" fmla="*/ 0 w 99"/>
                  <a:gd name="T31" fmla="*/ 96 h 128"/>
                  <a:gd name="T32" fmla="*/ 1 w 99"/>
                  <a:gd name="T33" fmla="*/ 112 h 128"/>
                  <a:gd name="T34" fmla="*/ 3 w 99"/>
                  <a:gd name="T35" fmla="*/ 128 h 128"/>
                  <a:gd name="T36" fmla="*/ 5 w 99"/>
                  <a:gd name="T37" fmla="*/ 128 h 128"/>
                  <a:gd name="T38" fmla="*/ 3 w 99"/>
                  <a:gd name="T39" fmla="*/ 112 h 128"/>
                  <a:gd name="T40" fmla="*/ 3 w 99"/>
                  <a:gd name="T41" fmla="*/ 96 h 128"/>
                  <a:gd name="T42" fmla="*/ 4 w 99"/>
                  <a:gd name="T43" fmla="*/ 82 h 128"/>
                  <a:gd name="T44" fmla="*/ 6 w 99"/>
                  <a:gd name="T45" fmla="*/ 68 h 128"/>
                  <a:gd name="T46" fmla="*/ 9 w 99"/>
                  <a:gd name="T47" fmla="*/ 57 h 128"/>
                  <a:gd name="T48" fmla="*/ 15 w 99"/>
                  <a:gd name="T49" fmla="*/ 45 h 128"/>
                  <a:gd name="T50" fmla="*/ 20 w 99"/>
                  <a:gd name="T51" fmla="*/ 36 h 128"/>
                  <a:gd name="T52" fmla="*/ 27 w 99"/>
                  <a:gd name="T53" fmla="*/ 27 h 128"/>
                  <a:gd name="T54" fmla="*/ 35 w 99"/>
                  <a:gd name="T55" fmla="*/ 20 h 128"/>
                  <a:gd name="T56" fmla="*/ 43 w 99"/>
                  <a:gd name="T57" fmla="*/ 14 h 128"/>
                  <a:gd name="T58" fmla="*/ 50 w 99"/>
                  <a:gd name="T59" fmla="*/ 9 h 128"/>
                  <a:gd name="T60" fmla="*/ 60 w 99"/>
                  <a:gd name="T61" fmla="*/ 5 h 128"/>
                  <a:gd name="T62" fmla="*/ 69 w 99"/>
                  <a:gd name="T63" fmla="*/ 3 h 128"/>
                  <a:gd name="T64" fmla="*/ 79 w 99"/>
                  <a:gd name="T65" fmla="*/ 2 h 128"/>
                  <a:gd name="T66" fmla="*/ 88 w 99"/>
                  <a:gd name="T67" fmla="*/ 2 h 128"/>
                  <a:gd name="T68" fmla="*/ 97 w 99"/>
                  <a:gd name="T69" fmla="*/ 3 h 128"/>
                  <a:gd name="T70" fmla="*/ 99 w 99"/>
                  <a:gd name="T71" fmla="*/ 2 h 128"/>
                  <a:gd name="T72" fmla="*/ 97 w 99"/>
                  <a:gd name="T73" fmla="*/ 3 h 128"/>
                  <a:gd name="T74" fmla="*/ 98 w 99"/>
                  <a:gd name="T75" fmla="*/ 3 h 128"/>
                  <a:gd name="T76" fmla="*/ 99 w 99"/>
                  <a:gd name="T77" fmla="*/ 2 h 128"/>
                  <a:gd name="T78" fmla="*/ 99 w 99"/>
                  <a:gd name="T79" fmla="*/ 2 h 128"/>
                  <a:gd name="T80" fmla="*/ 98 w 99"/>
                  <a:gd name="T81" fmla="*/ 1 h 128"/>
                  <a:gd name="T82" fmla="*/ 97 w 99"/>
                  <a:gd name="T83" fmla="*/ 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28">
                    <a:moveTo>
                      <a:pt x="97" y="2"/>
                    </a:moveTo>
                    <a:lnTo>
                      <a:pt x="98" y="1"/>
                    </a:lnTo>
                    <a:lnTo>
                      <a:pt x="88" y="0"/>
                    </a:lnTo>
                    <a:lnTo>
                      <a:pt x="79" y="0"/>
                    </a:lnTo>
                    <a:lnTo>
                      <a:pt x="68" y="1"/>
                    </a:lnTo>
                    <a:lnTo>
                      <a:pt x="59" y="3"/>
                    </a:lnTo>
                    <a:lnTo>
                      <a:pt x="49" y="7"/>
                    </a:lnTo>
                    <a:lnTo>
                      <a:pt x="41" y="13"/>
                    </a:lnTo>
                    <a:lnTo>
                      <a:pt x="33" y="19"/>
                    </a:lnTo>
                    <a:lnTo>
                      <a:pt x="25" y="26"/>
                    </a:lnTo>
                    <a:lnTo>
                      <a:pt x="19" y="35"/>
                    </a:lnTo>
                    <a:lnTo>
                      <a:pt x="13" y="45"/>
                    </a:lnTo>
                    <a:lnTo>
                      <a:pt x="7" y="56"/>
                    </a:lnTo>
                    <a:lnTo>
                      <a:pt x="4" y="68"/>
                    </a:lnTo>
                    <a:lnTo>
                      <a:pt x="2" y="82"/>
                    </a:lnTo>
                    <a:lnTo>
                      <a:pt x="0" y="96"/>
                    </a:lnTo>
                    <a:lnTo>
                      <a:pt x="1" y="112"/>
                    </a:lnTo>
                    <a:lnTo>
                      <a:pt x="3" y="128"/>
                    </a:lnTo>
                    <a:lnTo>
                      <a:pt x="5" y="128"/>
                    </a:lnTo>
                    <a:lnTo>
                      <a:pt x="3" y="112"/>
                    </a:lnTo>
                    <a:lnTo>
                      <a:pt x="3" y="96"/>
                    </a:lnTo>
                    <a:lnTo>
                      <a:pt x="4" y="82"/>
                    </a:lnTo>
                    <a:lnTo>
                      <a:pt x="6" y="68"/>
                    </a:lnTo>
                    <a:lnTo>
                      <a:pt x="9" y="57"/>
                    </a:lnTo>
                    <a:lnTo>
                      <a:pt x="15" y="45"/>
                    </a:lnTo>
                    <a:lnTo>
                      <a:pt x="20" y="36"/>
                    </a:lnTo>
                    <a:lnTo>
                      <a:pt x="27" y="27"/>
                    </a:lnTo>
                    <a:lnTo>
                      <a:pt x="35" y="20"/>
                    </a:lnTo>
                    <a:lnTo>
                      <a:pt x="43" y="14"/>
                    </a:lnTo>
                    <a:lnTo>
                      <a:pt x="50" y="9"/>
                    </a:lnTo>
                    <a:lnTo>
                      <a:pt x="60" y="5"/>
                    </a:lnTo>
                    <a:lnTo>
                      <a:pt x="69" y="3"/>
                    </a:lnTo>
                    <a:lnTo>
                      <a:pt x="79" y="2"/>
                    </a:lnTo>
                    <a:lnTo>
                      <a:pt x="88" y="2"/>
                    </a:lnTo>
                    <a:lnTo>
                      <a:pt x="97" y="3"/>
                    </a:lnTo>
                    <a:lnTo>
                      <a:pt x="99" y="2"/>
                    </a:lnTo>
                    <a:lnTo>
                      <a:pt x="97" y="3"/>
                    </a:lnTo>
                    <a:lnTo>
                      <a:pt x="98" y="3"/>
                    </a:lnTo>
                    <a:lnTo>
                      <a:pt x="99" y="2"/>
                    </a:lnTo>
                    <a:lnTo>
                      <a:pt x="99" y="2"/>
                    </a:lnTo>
                    <a:lnTo>
                      <a:pt x="98" y="1"/>
                    </a:lnTo>
                    <a:lnTo>
                      <a:pt x="9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4" name="Freeform 1362">
                <a:extLst>
                  <a:ext uri="{FF2B5EF4-FFF2-40B4-BE49-F238E27FC236}">
                    <a16:creationId xmlns:a16="http://schemas.microsoft.com/office/drawing/2014/main" id="{59880505-5956-8E9B-D31A-EBD261F3B3E8}"/>
                  </a:ext>
                </a:extLst>
              </p:cNvPr>
              <p:cNvSpPr>
                <a:spLocks/>
              </p:cNvSpPr>
              <p:nvPr/>
            </p:nvSpPr>
            <p:spPr bwMode="auto">
              <a:xfrm>
                <a:off x="3488" y="3574"/>
                <a:ext cx="41" cy="30"/>
              </a:xfrm>
              <a:custGeom>
                <a:avLst/>
                <a:gdLst>
                  <a:gd name="T0" fmla="*/ 123 w 125"/>
                  <a:gd name="T1" fmla="*/ 3 h 90"/>
                  <a:gd name="T2" fmla="*/ 124 w 125"/>
                  <a:gd name="T3" fmla="*/ 2 h 90"/>
                  <a:gd name="T4" fmla="*/ 112 w 125"/>
                  <a:gd name="T5" fmla="*/ 0 h 90"/>
                  <a:gd name="T6" fmla="*/ 100 w 125"/>
                  <a:gd name="T7" fmla="*/ 0 h 90"/>
                  <a:gd name="T8" fmla="*/ 88 w 125"/>
                  <a:gd name="T9" fmla="*/ 0 h 90"/>
                  <a:gd name="T10" fmla="*/ 76 w 125"/>
                  <a:gd name="T11" fmla="*/ 1 h 90"/>
                  <a:gd name="T12" fmla="*/ 65 w 125"/>
                  <a:gd name="T13" fmla="*/ 4 h 90"/>
                  <a:gd name="T14" fmla="*/ 54 w 125"/>
                  <a:gd name="T15" fmla="*/ 7 h 90"/>
                  <a:gd name="T16" fmla="*/ 44 w 125"/>
                  <a:gd name="T17" fmla="*/ 11 h 90"/>
                  <a:gd name="T18" fmla="*/ 34 w 125"/>
                  <a:gd name="T19" fmla="*/ 18 h 90"/>
                  <a:gd name="T20" fmla="*/ 26 w 125"/>
                  <a:gd name="T21" fmla="*/ 24 h 90"/>
                  <a:gd name="T22" fmla="*/ 18 w 125"/>
                  <a:gd name="T23" fmla="*/ 31 h 90"/>
                  <a:gd name="T24" fmla="*/ 11 w 125"/>
                  <a:gd name="T25" fmla="*/ 39 h 90"/>
                  <a:gd name="T26" fmla="*/ 6 w 125"/>
                  <a:gd name="T27" fmla="*/ 47 h 90"/>
                  <a:gd name="T28" fmla="*/ 3 w 125"/>
                  <a:gd name="T29" fmla="*/ 58 h 90"/>
                  <a:gd name="T30" fmla="*/ 0 w 125"/>
                  <a:gd name="T31" fmla="*/ 67 h 90"/>
                  <a:gd name="T32" fmla="*/ 0 w 125"/>
                  <a:gd name="T33" fmla="*/ 79 h 90"/>
                  <a:gd name="T34" fmla="*/ 0 w 125"/>
                  <a:gd name="T35" fmla="*/ 90 h 90"/>
                  <a:gd name="T36" fmla="*/ 2 w 125"/>
                  <a:gd name="T37" fmla="*/ 90 h 90"/>
                  <a:gd name="T38" fmla="*/ 2 w 125"/>
                  <a:gd name="T39" fmla="*/ 79 h 90"/>
                  <a:gd name="T40" fmla="*/ 2 w 125"/>
                  <a:gd name="T41" fmla="*/ 68 h 90"/>
                  <a:gd name="T42" fmla="*/ 5 w 125"/>
                  <a:gd name="T43" fmla="*/ 58 h 90"/>
                  <a:gd name="T44" fmla="*/ 8 w 125"/>
                  <a:gd name="T45" fmla="*/ 48 h 90"/>
                  <a:gd name="T46" fmla="*/ 13 w 125"/>
                  <a:gd name="T47" fmla="*/ 40 h 90"/>
                  <a:gd name="T48" fmla="*/ 20 w 125"/>
                  <a:gd name="T49" fmla="*/ 32 h 90"/>
                  <a:gd name="T50" fmla="*/ 27 w 125"/>
                  <a:gd name="T51" fmla="*/ 25 h 90"/>
                  <a:gd name="T52" fmla="*/ 35 w 125"/>
                  <a:gd name="T53" fmla="*/ 19 h 90"/>
                  <a:gd name="T54" fmla="*/ 45 w 125"/>
                  <a:gd name="T55" fmla="*/ 13 h 90"/>
                  <a:gd name="T56" fmla="*/ 55 w 125"/>
                  <a:gd name="T57" fmla="*/ 9 h 90"/>
                  <a:gd name="T58" fmla="*/ 66 w 125"/>
                  <a:gd name="T59" fmla="*/ 6 h 90"/>
                  <a:gd name="T60" fmla="*/ 76 w 125"/>
                  <a:gd name="T61" fmla="*/ 3 h 90"/>
                  <a:gd name="T62" fmla="*/ 88 w 125"/>
                  <a:gd name="T63" fmla="*/ 2 h 90"/>
                  <a:gd name="T64" fmla="*/ 100 w 125"/>
                  <a:gd name="T65" fmla="*/ 1 h 90"/>
                  <a:gd name="T66" fmla="*/ 112 w 125"/>
                  <a:gd name="T67" fmla="*/ 2 h 90"/>
                  <a:gd name="T68" fmla="*/ 124 w 125"/>
                  <a:gd name="T69" fmla="*/ 4 h 90"/>
                  <a:gd name="T70" fmla="*/ 125 w 125"/>
                  <a:gd name="T71" fmla="*/ 3 h 90"/>
                  <a:gd name="T72" fmla="*/ 124 w 125"/>
                  <a:gd name="T73" fmla="*/ 4 h 90"/>
                  <a:gd name="T74" fmla="*/ 124 w 125"/>
                  <a:gd name="T75" fmla="*/ 4 h 90"/>
                  <a:gd name="T76" fmla="*/ 125 w 125"/>
                  <a:gd name="T77" fmla="*/ 3 h 90"/>
                  <a:gd name="T78" fmla="*/ 125 w 125"/>
                  <a:gd name="T79" fmla="*/ 2 h 90"/>
                  <a:gd name="T80" fmla="*/ 124 w 125"/>
                  <a:gd name="T81" fmla="*/ 2 h 90"/>
                  <a:gd name="T82" fmla="*/ 123 w 125"/>
                  <a:gd name="T83" fmla="*/ 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90">
                    <a:moveTo>
                      <a:pt x="123" y="3"/>
                    </a:moveTo>
                    <a:lnTo>
                      <a:pt x="124" y="2"/>
                    </a:lnTo>
                    <a:lnTo>
                      <a:pt x="112" y="0"/>
                    </a:lnTo>
                    <a:lnTo>
                      <a:pt x="100" y="0"/>
                    </a:lnTo>
                    <a:lnTo>
                      <a:pt x="88" y="0"/>
                    </a:lnTo>
                    <a:lnTo>
                      <a:pt x="76" y="1"/>
                    </a:lnTo>
                    <a:lnTo>
                      <a:pt x="65" y="4"/>
                    </a:lnTo>
                    <a:lnTo>
                      <a:pt x="54" y="7"/>
                    </a:lnTo>
                    <a:lnTo>
                      <a:pt x="44" y="11"/>
                    </a:lnTo>
                    <a:lnTo>
                      <a:pt x="34" y="18"/>
                    </a:lnTo>
                    <a:lnTo>
                      <a:pt x="26" y="24"/>
                    </a:lnTo>
                    <a:lnTo>
                      <a:pt x="18" y="31"/>
                    </a:lnTo>
                    <a:lnTo>
                      <a:pt x="11" y="39"/>
                    </a:lnTo>
                    <a:lnTo>
                      <a:pt x="6" y="47"/>
                    </a:lnTo>
                    <a:lnTo>
                      <a:pt x="3" y="58"/>
                    </a:lnTo>
                    <a:lnTo>
                      <a:pt x="0" y="67"/>
                    </a:lnTo>
                    <a:lnTo>
                      <a:pt x="0" y="79"/>
                    </a:lnTo>
                    <a:lnTo>
                      <a:pt x="0" y="90"/>
                    </a:lnTo>
                    <a:lnTo>
                      <a:pt x="2" y="90"/>
                    </a:lnTo>
                    <a:lnTo>
                      <a:pt x="2" y="79"/>
                    </a:lnTo>
                    <a:lnTo>
                      <a:pt x="2" y="68"/>
                    </a:lnTo>
                    <a:lnTo>
                      <a:pt x="5" y="58"/>
                    </a:lnTo>
                    <a:lnTo>
                      <a:pt x="8" y="48"/>
                    </a:lnTo>
                    <a:lnTo>
                      <a:pt x="13" y="40"/>
                    </a:lnTo>
                    <a:lnTo>
                      <a:pt x="20" y="32"/>
                    </a:lnTo>
                    <a:lnTo>
                      <a:pt x="27" y="25"/>
                    </a:lnTo>
                    <a:lnTo>
                      <a:pt x="35" y="19"/>
                    </a:lnTo>
                    <a:lnTo>
                      <a:pt x="45" y="13"/>
                    </a:lnTo>
                    <a:lnTo>
                      <a:pt x="55" y="9"/>
                    </a:lnTo>
                    <a:lnTo>
                      <a:pt x="66" y="6"/>
                    </a:lnTo>
                    <a:lnTo>
                      <a:pt x="76" y="3"/>
                    </a:lnTo>
                    <a:lnTo>
                      <a:pt x="88" y="2"/>
                    </a:lnTo>
                    <a:lnTo>
                      <a:pt x="100" y="1"/>
                    </a:lnTo>
                    <a:lnTo>
                      <a:pt x="112" y="2"/>
                    </a:lnTo>
                    <a:lnTo>
                      <a:pt x="124" y="4"/>
                    </a:lnTo>
                    <a:lnTo>
                      <a:pt x="125" y="3"/>
                    </a:lnTo>
                    <a:lnTo>
                      <a:pt x="124" y="4"/>
                    </a:lnTo>
                    <a:lnTo>
                      <a:pt x="124" y="4"/>
                    </a:lnTo>
                    <a:lnTo>
                      <a:pt x="125" y="3"/>
                    </a:lnTo>
                    <a:lnTo>
                      <a:pt x="125" y="2"/>
                    </a:lnTo>
                    <a:lnTo>
                      <a:pt x="124" y="2"/>
                    </a:lnTo>
                    <a:lnTo>
                      <a:pt x="12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5" name="Freeform 1363">
                <a:extLst>
                  <a:ext uri="{FF2B5EF4-FFF2-40B4-BE49-F238E27FC236}">
                    <a16:creationId xmlns:a16="http://schemas.microsoft.com/office/drawing/2014/main" id="{E1F02A7D-5ED1-73FF-8968-8119695794D8}"/>
                  </a:ext>
                </a:extLst>
              </p:cNvPr>
              <p:cNvSpPr>
                <a:spLocks/>
              </p:cNvSpPr>
              <p:nvPr/>
            </p:nvSpPr>
            <p:spPr bwMode="auto">
              <a:xfrm>
                <a:off x="3529" y="3530"/>
                <a:ext cx="56" cy="45"/>
              </a:xfrm>
              <a:custGeom>
                <a:avLst/>
                <a:gdLst>
                  <a:gd name="T0" fmla="*/ 170 w 170"/>
                  <a:gd name="T1" fmla="*/ 9 h 135"/>
                  <a:gd name="T2" fmla="*/ 163 w 170"/>
                  <a:gd name="T3" fmla="*/ 5 h 135"/>
                  <a:gd name="T4" fmla="*/ 153 w 170"/>
                  <a:gd name="T5" fmla="*/ 1 h 135"/>
                  <a:gd name="T6" fmla="*/ 142 w 170"/>
                  <a:gd name="T7" fmla="*/ 0 h 135"/>
                  <a:gd name="T8" fmla="*/ 129 w 170"/>
                  <a:gd name="T9" fmla="*/ 1 h 135"/>
                  <a:gd name="T10" fmla="*/ 115 w 170"/>
                  <a:gd name="T11" fmla="*/ 4 h 135"/>
                  <a:gd name="T12" fmla="*/ 101 w 170"/>
                  <a:gd name="T13" fmla="*/ 8 h 135"/>
                  <a:gd name="T14" fmla="*/ 87 w 170"/>
                  <a:gd name="T15" fmla="*/ 13 h 135"/>
                  <a:gd name="T16" fmla="*/ 72 w 170"/>
                  <a:gd name="T17" fmla="*/ 20 h 135"/>
                  <a:gd name="T18" fmla="*/ 59 w 170"/>
                  <a:gd name="T19" fmla="*/ 30 h 135"/>
                  <a:gd name="T20" fmla="*/ 45 w 170"/>
                  <a:gd name="T21" fmla="*/ 40 h 135"/>
                  <a:gd name="T22" fmla="*/ 32 w 170"/>
                  <a:gd name="T23" fmla="*/ 52 h 135"/>
                  <a:gd name="T24" fmla="*/ 22 w 170"/>
                  <a:gd name="T25" fmla="*/ 66 h 135"/>
                  <a:gd name="T26" fmla="*/ 12 w 170"/>
                  <a:gd name="T27" fmla="*/ 81 h 135"/>
                  <a:gd name="T28" fmla="*/ 5 w 170"/>
                  <a:gd name="T29" fmla="*/ 97 h 135"/>
                  <a:gd name="T30" fmla="*/ 1 w 170"/>
                  <a:gd name="T31" fmla="*/ 115 h 135"/>
                  <a:gd name="T32" fmla="*/ 0 w 170"/>
                  <a:gd name="T33" fmla="*/ 135 h 135"/>
                  <a:gd name="T34" fmla="*/ 2 w 170"/>
                  <a:gd name="T35" fmla="*/ 126 h 135"/>
                  <a:gd name="T36" fmla="*/ 5 w 170"/>
                  <a:gd name="T37" fmla="*/ 107 h 135"/>
                  <a:gd name="T38" fmla="*/ 10 w 170"/>
                  <a:gd name="T39" fmla="*/ 90 h 135"/>
                  <a:gd name="T40" fmla="*/ 19 w 170"/>
                  <a:gd name="T41" fmla="*/ 74 h 135"/>
                  <a:gd name="T42" fmla="*/ 28 w 170"/>
                  <a:gd name="T43" fmla="*/ 60 h 135"/>
                  <a:gd name="T44" fmla="*/ 40 w 170"/>
                  <a:gd name="T45" fmla="*/ 48 h 135"/>
                  <a:gd name="T46" fmla="*/ 52 w 170"/>
                  <a:gd name="T47" fmla="*/ 36 h 135"/>
                  <a:gd name="T48" fmla="*/ 66 w 170"/>
                  <a:gd name="T49" fmla="*/ 27 h 135"/>
                  <a:gd name="T50" fmla="*/ 81 w 170"/>
                  <a:gd name="T51" fmla="*/ 18 h 135"/>
                  <a:gd name="T52" fmla="*/ 94 w 170"/>
                  <a:gd name="T53" fmla="*/ 13 h 135"/>
                  <a:gd name="T54" fmla="*/ 109 w 170"/>
                  <a:gd name="T55" fmla="*/ 8 h 135"/>
                  <a:gd name="T56" fmla="*/ 123 w 170"/>
                  <a:gd name="T57" fmla="*/ 5 h 135"/>
                  <a:gd name="T58" fmla="*/ 135 w 170"/>
                  <a:gd name="T59" fmla="*/ 3 h 135"/>
                  <a:gd name="T60" fmla="*/ 147 w 170"/>
                  <a:gd name="T61" fmla="*/ 4 h 135"/>
                  <a:gd name="T62" fmla="*/ 157 w 170"/>
                  <a:gd name="T63" fmla="*/ 5 h 135"/>
                  <a:gd name="T64" fmla="*/ 165 w 170"/>
                  <a:gd name="T65" fmla="*/ 8 h 135"/>
                  <a:gd name="T66" fmla="*/ 170 w 170"/>
                  <a:gd name="T67" fmla="*/ 11 h 135"/>
                  <a:gd name="T68" fmla="*/ 169 w 170"/>
                  <a:gd name="T69" fmla="*/ 11 h 135"/>
                  <a:gd name="T70" fmla="*/ 170 w 170"/>
                  <a:gd name="T71" fmla="*/ 10 h 135"/>
                  <a:gd name="T72" fmla="*/ 168 w 170"/>
                  <a:gd name="T73" fmla="*/ 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5">
                    <a:moveTo>
                      <a:pt x="168" y="9"/>
                    </a:moveTo>
                    <a:lnTo>
                      <a:pt x="170" y="9"/>
                    </a:lnTo>
                    <a:lnTo>
                      <a:pt x="166" y="7"/>
                    </a:lnTo>
                    <a:lnTo>
                      <a:pt x="163" y="5"/>
                    </a:lnTo>
                    <a:lnTo>
                      <a:pt x="157" y="3"/>
                    </a:lnTo>
                    <a:lnTo>
                      <a:pt x="153" y="1"/>
                    </a:lnTo>
                    <a:lnTo>
                      <a:pt x="147" y="0"/>
                    </a:lnTo>
                    <a:lnTo>
                      <a:pt x="142" y="0"/>
                    </a:lnTo>
                    <a:lnTo>
                      <a:pt x="135" y="0"/>
                    </a:lnTo>
                    <a:lnTo>
                      <a:pt x="129" y="1"/>
                    </a:lnTo>
                    <a:lnTo>
                      <a:pt x="123" y="3"/>
                    </a:lnTo>
                    <a:lnTo>
                      <a:pt x="115" y="4"/>
                    </a:lnTo>
                    <a:lnTo>
                      <a:pt x="109" y="6"/>
                    </a:lnTo>
                    <a:lnTo>
                      <a:pt x="101" y="8"/>
                    </a:lnTo>
                    <a:lnTo>
                      <a:pt x="94" y="11"/>
                    </a:lnTo>
                    <a:lnTo>
                      <a:pt x="87" y="13"/>
                    </a:lnTo>
                    <a:lnTo>
                      <a:pt x="80" y="17"/>
                    </a:lnTo>
                    <a:lnTo>
                      <a:pt x="72" y="20"/>
                    </a:lnTo>
                    <a:lnTo>
                      <a:pt x="65" y="25"/>
                    </a:lnTo>
                    <a:lnTo>
                      <a:pt x="59" y="30"/>
                    </a:lnTo>
                    <a:lnTo>
                      <a:pt x="51" y="35"/>
                    </a:lnTo>
                    <a:lnTo>
                      <a:pt x="45" y="40"/>
                    </a:lnTo>
                    <a:lnTo>
                      <a:pt x="39" y="46"/>
                    </a:lnTo>
                    <a:lnTo>
                      <a:pt x="32" y="52"/>
                    </a:lnTo>
                    <a:lnTo>
                      <a:pt x="27" y="59"/>
                    </a:lnTo>
                    <a:lnTo>
                      <a:pt x="22" y="66"/>
                    </a:lnTo>
                    <a:lnTo>
                      <a:pt x="17" y="73"/>
                    </a:lnTo>
                    <a:lnTo>
                      <a:pt x="12" y="81"/>
                    </a:lnTo>
                    <a:lnTo>
                      <a:pt x="8" y="89"/>
                    </a:lnTo>
                    <a:lnTo>
                      <a:pt x="5" y="97"/>
                    </a:lnTo>
                    <a:lnTo>
                      <a:pt x="3" y="107"/>
                    </a:lnTo>
                    <a:lnTo>
                      <a:pt x="1" y="115"/>
                    </a:lnTo>
                    <a:lnTo>
                      <a:pt x="0" y="126"/>
                    </a:lnTo>
                    <a:lnTo>
                      <a:pt x="0" y="135"/>
                    </a:lnTo>
                    <a:lnTo>
                      <a:pt x="2" y="135"/>
                    </a:lnTo>
                    <a:lnTo>
                      <a:pt x="2" y="126"/>
                    </a:lnTo>
                    <a:lnTo>
                      <a:pt x="3" y="116"/>
                    </a:lnTo>
                    <a:lnTo>
                      <a:pt x="5" y="107"/>
                    </a:lnTo>
                    <a:lnTo>
                      <a:pt x="7" y="98"/>
                    </a:lnTo>
                    <a:lnTo>
                      <a:pt x="10" y="90"/>
                    </a:lnTo>
                    <a:lnTo>
                      <a:pt x="14" y="81"/>
                    </a:lnTo>
                    <a:lnTo>
                      <a:pt x="19" y="74"/>
                    </a:lnTo>
                    <a:lnTo>
                      <a:pt x="23" y="67"/>
                    </a:lnTo>
                    <a:lnTo>
                      <a:pt x="28" y="60"/>
                    </a:lnTo>
                    <a:lnTo>
                      <a:pt x="34" y="54"/>
                    </a:lnTo>
                    <a:lnTo>
                      <a:pt x="40" y="48"/>
                    </a:lnTo>
                    <a:lnTo>
                      <a:pt x="46" y="41"/>
                    </a:lnTo>
                    <a:lnTo>
                      <a:pt x="52" y="36"/>
                    </a:lnTo>
                    <a:lnTo>
                      <a:pt x="60" y="31"/>
                    </a:lnTo>
                    <a:lnTo>
                      <a:pt x="66" y="27"/>
                    </a:lnTo>
                    <a:lnTo>
                      <a:pt x="73" y="22"/>
                    </a:lnTo>
                    <a:lnTo>
                      <a:pt x="81" y="18"/>
                    </a:lnTo>
                    <a:lnTo>
                      <a:pt x="88" y="15"/>
                    </a:lnTo>
                    <a:lnTo>
                      <a:pt x="94" y="13"/>
                    </a:lnTo>
                    <a:lnTo>
                      <a:pt x="102" y="10"/>
                    </a:lnTo>
                    <a:lnTo>
                      <a:pt x="109" y="8"/>
                    </a:lnTo>
                    <a:lnTo>
                      <a:pt x="116" y="6"/>
                    </a:lnTo>
                    <a:lnTo>
                      <a:pt x="123" y="5"/>
                    </a:lnTo>
                    <a:lnTo>
                      <a:pt x="129" y="4"/>
                    </a:lnTo>
                    <a:lnTo>
                      <a:pt x="135" y="3"/>
                    </a:lnTo>
                    <a:lnTo>
                      <a:pt x="142" y="3"/>
                    </a:lnTo>
                    <a:lnTo>
                      <a:pt x="147" y="4"/>
                    </a:lnTo>
                    <a:lnTo>
                      <a:pt x="152" y="4"/>
                    </a:lnTo>
                    <a:lnTo>
                      <a:pt x="157" y="5"/>
                    </a:lnTo>
                    <a:lnTo>
                      <a:pt x="162" y="7"/>
                    </a:lnTo>
                    <a:lnTo>
                      <a:pt x="165" y="8"/>
                    </a:lnTo>
                    <a:lnTo>
                      <a:pt x="169" y="11"/>
                    </a:lnTo>
                    <a:lnTo>
                      <a:pt x="170" y="11"/>
                    </a:lnTo>
                    <a:lnTo>
                      <a:pt x="169" y="11"/>
                    </a:lnTo>
                    <a:lnTo>
                      <a:pt x="169" y="11"/>
                    </a:lnTo>
                    <a:lnTo>
                      <a:pt x="170" y="11"/>
                    </a:lnTo>
                    <a:lnTo>
                      <a:pt x="170" y="10"/>
                    </a:lnTo>
                    <a:lnTo>
                      <a:pt x="170" y="9"/>
                    </a:lnTo>
                    <a:lnTo>
                      <a:pt x="16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6" name="Freeform 1364">
                <a:extLst>
                  <a:ext uri="{FF2B5EF4-FFF2-40B4-BE49-F238E27FC236}">
                    <a16:creationId xmlns:a16="http://schemas.microsoft.com/office/drawing/2014/main" id="{27F44751-4E4B-07BF-0703-52D41F4E914B}"/>
                  </a:ext>
                </a:extLst>
              </p:cNvPr>
              <p:cNvSpPr>
                <a:spLocks/>
              </p:cNvSpPr>
              <p:nvPr/>
            </p:nvSpPr>
            <p:spPr bwMode="auto">
              <a:xfrm>
                <a:off x="3585" y="3510"/>
                <a:ext cx="54" cy="23"/>
              </a:xfrm>
              <a:custGeom>
                <a:avLst/>
                <a:gdLst>
                  <a:gd name="T0" fmla="*/ 159 w 164"/>
                  <a:gd name="T1" fmla="*/ 7 h 70"/>
                  <a:gd name="T2" fmla="*/ 146 w 164"/>
                  <a:gd name="T3" fmla="*/ 4 h 70"/>
                  <a:gd name="T4" fmla="*/ 136 w 164"/>
                  <a:gd name="T5" fmla="*/ 2 h 70"/>
                  <a:gd name="T6" fmla="*/ 124 w 164"/>
                  <a:gd name="T7" fmla="*/ 0 h 70"/>
                  <a:gd name="T8" fmla="*/ 112 w 164"/>
                  <a:gd name="T9" fmla="*/ 0 h 70"/>
                  <a:gd name="T10" fmla="*/ 101 w 164"/>
                  <a:gd name="T11" fmla="*/ 2 h 70"/>
                  <a:gd name="T12" fmla="*/ 89 w 164"/>
                  <a:gd name="T13" fmla="*/ 5 h 70"/>
                  <a:gd name="T14" fmla="*/ 79 w 164"/>
                  <a:gd name="T15" fmla="*/ 8 h 70"/>
                  <a:gd name="T16" fmla="*/ 68 w 164"/>
                  <a:gd name="T17" fmla="*/ 12 h 70"/>
                  <a:gd name="T18" fmla="*/ 58 w 164"/>
                  <a:gd name="T19" fmla="*/ 17 h 70"/>
                  <a:gd name="T20" fmla="*/ 47 w 164"/>
                  <a:gd name="T21" fmla="*/ 24 h 70"/>
                  <a:gd name="T22" fmla="*/ 38 w 164"/>
                  <a:gd name="T23" fmla="*/ 30 h 70"/>
                  <a:gd name="T24" fmla="*/ 28 w 164"/>
                  <a:gd name="T25" fmla="*/ 37 h 70"/>
                  <a:gd name="T26" fmla="*/ 20 w 164"/>
                  <a:gd name="T27" fmla="*/ 46 h 70"/>
                  <a:gd name="T28" fmla="*/ 12 w 164"/>
                  <a:gd name="T29" fmla="*/ 54 h 70"/>
                  <a:gd name="T30" fmla="*/ 3 w 164"/>
                  <a:gd name="T31" fmla="*/ 64 h 70"/>
                  <a:gd name="T32" fmla="*/ 1 w 164"/>
                  <a:gd name="T33" fmla="*/ 70 h 70"/>
                  <a:gd name="T34" fmla="*/ 9 w 164"/>
                  <a:gd name="T35" fmla="*/ 60 h 70"/>
                  <a:gd name="T36" fmla="*/ 17 w 164"/>
                  <a:gd name="T37" fmla="*/ 52 h 70"/>
                  <a:gd name="T38" fmla="*/ 25 w 164"/>
                  <a:gd name="T39" fmla="*/ 44 h 70"/>
                  <a:gd name="T40" fmla="*/ 35 w 164"/>
                  <a:gd name="T41" fmla="*/ 35 h 70"/>
                  <a:gd name="T42" fmla="*/ 44 w 164"/>
                  <a:gd name="T43" fmla="*/ 29 h 70"/>
                  <a:gd name="T44" fmla="*/ 54 w 164"/>
                  <a:gd name="T45" fmla="*/ 22 h 70"/>
                  <a:gd name="T46" fmla="*/ 64 w 164"/>
                  <a:gd name="T47" fmla="*/ 16 h 70"/>
                  <a:gd name="T48" fmla="*/ 75 w 164"/>
                  <a:gd name="T49" fmla="*/ 12 h 70"/>
                  <a:gd name="T50" fmla="*/ 84 w 164"/>
                  <a:gd name="T51" fmla="*/ 8 h 70"/>
                  <a:gd name="T52" fmla="*/ 96 w 164"/>
                  <a:gd name="T53" fmla="*/ 5 h 70"/>
                  <a:gd name="T54" fmla="*/ 107 w 164"/>
                  <a:gd name="T55" fmla="*/ 4 h 70"/>
                  <a:gd name="T56" fmla="*/ 118 w 164"/>
                  <a:gd name="T57" fmla="*/ 3 h 70"/>
                  <a:gd name="T58" fmla="*/ 129 w 164"/>
                  <a:gd name="T59" fmla="*/ 3 h 70"/>
                  <a:gd name="T60" fmla="*/ 141 w 164"/>
                  <a:gd name="T61" fmla="*/ 5 h 70"/>
                  <a:gd name="T62" fmla="*/ 151 w 164"/>
                  <a:gd name="T63" fmla="*/ 7 h 70"/>
                  <a:gd name="T64" fmla="*/ 163 w 164"/>
                  <a:gd name="T65" fmla="*/ 1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70">
                    <a:moveTo>
                      <a:pt x="164" y="9"/>
                    </a:moveTo>
                    <a:lnTo>
                      <a:pt x="159" y="7"/>
                    </a:lnTo>
                    <a:lnTo>
                      <a:pt x="152" y="5"/>
                    </a:lnTo>
                    <a:lnTo>
                      <a:pt x="146" y="4"/>
                    </a:lnTo>
                    <a:lnTo>
                      <a:pt x="141" y="3"/>
                    </a:lnTo>
                    <a:lnTo>
                      <a:pt x="136" y="2"/>
                    </a:lnTo>
                    <a:lnTo>
                      <a:pt x="129" y="0"/>
                    </a:lnTo>
                    <a:lnTo>
                      <a:pt x="124" y="0"/>
                    </a:lnTo>
                    <a:lnTo>
                      <a:pt x="118" y="0"/>
                    </a:lnTo>
                    <a:lnTo>
                      <a:pt x="112" y="0"/>
                    </a:lnTo>
                    <a:lnTo>
                      <a:pt x="106" y="2"/>
                    </a:lnTo>
                    <a:lnTo>
                      <a:pt x="101" y="2"/>
                    </a:lnTo>
                    <a:lnTo>
                      <a:pt x="95" y="3"/>
                    </a:lnTo>
                    <a:lnTo>
                      <a:pt x="89" y="5"/>
                    </a:lnTo>
                    <a:lnTo>
                      <a:pt x="84" y="6"/>
                    </a:lnTo>
                    <a:lnTo>
                      <a:pt x="79" y="8"/>
                    </a:lnTo>
                    <a:lnTo>
                      <a:pt x="74" y="10"/>
                    </a:lnTo>
                    <a:lnTo>
                      <a:pt x="68" y="12"/>
                    </a:lnTo>
                    <a:lnTo>
                      <a:pt x="63" y="15"/>
                    </a:lnTo>
                    <a:lnTo>
                      <a:pt x="58" y="17"/>
                    </a:lnTo>
                    <a:lnTo>
                      <a:pt x="53" y="20"/>
                    </a:lnTo>
                    <a:lnTo>
                      <a:pt x="47" y="24"/>
                    </a:lnTo>
                    <a:lnTo>
                      <a:pt x="43" y="27"/>
                    </a:lnTo>
                    <a:lnTo>
                      <a:pt x="38" y="30"/>
                    </a:lnTo>
                    <a:lnTo>
                      <a:pt x="34" y="34"/>
                    </a:lnTo>
                    <a:lnTo>
                      <a:pt x="28" y="37"/>
                    </a:lnTo>
                    <a:lnTo>
                      <a:pt x="24" y="41"/>
                    </a:lnTo>
                    <a:lnTo>
                      <a:pt x="20" y="46"/>
                    </a:lnTo>
                    <a:lnTo>
                      <a:pt x="16" y="50"/>
                    </a:lnTo>
                    <a:lnTo>
                      <a:pt x="12" y="54"/>
                    </a:lnTo>
                    <a:lnTo>
                      <a:pt x="7" y="59"/>
                    </a:lnTo>
                    <a:lnTo>
                      <a:pt x="3" y="64"/>
                    </a:lnTo>
                    <a:lnTo>
                      <a:pt x="0" y="69"/>
                    </a:lnTo>
                    <a:lnTo>
                      <a:pt x="1" y="70"/>
                    </a:lnTo>
                    <a:lnTo>
                      <a:pt x="5" y="66"/>
                    </a:lnTo>
                    <a:lnTo>
                      <a:pt x="9" y="60"/>
                    </a:lnTo>
                    <a:lnTo>
                      <a:pt x="14" y="56"/>
                    </a:lnTo>
                    <a:lnTo>
                      <a:pt x="17" y="52"/>
                    </a:lnTo>
                    <a:lnTo>
                      <a:pt x="21" y="48"/>
                    </a:lnTo>
                    <a:lnTo>
                      <a:pt x="25" y="44"/>
                    </a:lnTo>
                    <a:lnTo>
                      <a:pt x="29" y="39"/>
                    </a:lnTo>
                    <a:lnTo>
                      <a:pt x="35" y="35"/>
                    </a:lnTo>
                    <a:lnTo>
                      <a:pt x="39" y="32"/>
                    </a:lnTo>
                    <a:lnTo>
                      <a:pt x="44" y="29"/>
                    </a:lnTo>
                    <a:lnTo>
                      <a:pt x="48" y="25"/>
                    </a:lnTo>
                    <a:lnTo>
                      <a:pt x="54" y="22"/>
                    </a:lnTo>
                    <a:lnTo>
                      <a:pt x="59" y="19"/>
                    </a:lnTo>
                    <a:lnTo>
                      <a:pt x="64" y="16"/>
                    </a:lnTo>
                    <a:lnTo>
                      <a:pt x="69" y="14"/>
                    </a:lnTo>
                    <a:lnTo>
                      <a:pt x="75" y="12"/>
                    </a:lnTo>
                    <a:lnTo>
                      <a:pt x="80" y="10"/>
                    </a:lnTo>
                    <a:lnTo>
                      <a:pt x="84" y="8"/>
                    </a:lnTo>
                    <a:lnTo>
                      <a:pt x="90" y="7"/>
                    </a:lnTo>
                    <a:lnTo>
                      <a:pt x="96" y="5"/>
                    </a:lnTo>
                    <a:lnTo>
                      <a:pt x="101" y="4"/>
                    </a:lnTo>
                    <a:lnTo>
                      <a:pt x="107" y="4"/>
                    </a:lnTo>
                    <a:lnTo>
                      <a:pt x="112" y="3"/>
                    </a:lnTo>
                    <a:lnTo>
                      <a:pt x="118" y="3"/>
                    </a:lnTo>
                    <a:lnTo>
                      <a:pt x="124" y="3"/>
                    </a:lnTo>
                    <a:lnTo>
                      <a:pt x="129" y="3"/>
                    </a:lnTo>
                    <a:lnTo>
                      <a:pt x="135" y="4"/>
                    </a:lnTo>
                    <a:lnTo>
                      <a:pt x="141" y="5"/>
                    </a:lnTo>
                    <a:lnTo>
                      <a:pt x="146" y="6"/>
                    </a:lnTo>
                    <a:lnTo>
                      <a:pt x="151" y="7"/>
                    </a:lnTo>
                    <a:lnTo>
                      <a:pt x="158" y="9"/>
                    </a:lnTo>
                    <a:lnTo>
                      <a:pt x="163" y="11"/>
                    </a:lnTo>
                    <a:lnTo>
                      <a:pt x="16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7" name="Freeform 1365">
                <a:extLst>
                  <a:ext uri="{FF2B5EF4-FFF2-40B4-BE49-F238E27FC236}">
                    <a16:creationId xmlns:a16="http://schemas.microsoft.com/office/drawing/2014/main" id="{AF6D88EF-CEDA-9A74-C884-344ACA7A445A}"/>
                  </a:ext>
                </a:extLst>
              </p:cNvPr>
              <p:cNvSpPr>
                <a:spLocks/>
              </p:cNvSpPr>
              <p:nvPr/>
            </p:nvSpPr>
            <p:spPr bwMode="auto">
              <a:xfrm>
                <a:off x="3639" y="3513"/>
                <a:ext cx="1" cy="1"/>
              </a:xfrm>
              <a:custGeom>
                <a:avLst/>
                <a:gdLst>
                  <a:gd name="T0" fmla="*/ 0 w 2"/>
                  <a:gd name="T1" fmla="*/ 2 h 2"/>
                  <a:gd name="T2" fmla="*/ 1 w 2"/>
                  <a:gd name="T3" fmla="*/ 2 h 2"/>
                  <a:gd name="T4" fmla="*/ 2 w 2"/>
                  <a:gd name="T5" fmla="*/ 1 h 2"/>
                  <a:gd name="T6" fmla="*/ 2 w 2"/>
                  <a:gd name="T7" fmla="*/ 1 h 2"/>
                  <a:gd name="T8" fmla="*/ 1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1"/>
                    </a:lnTo>
                    <a:lnTo>
                      <a:pt x="2" y="1"/>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8" name="Freeform 1366">
                <a:extLst>
                  <a:ext uri="{FF2B5EF4-FFF2-40B4-BE49-F238E27FC236}">
                    <a16:creationId xmlns:a16="http://schemas.microsoft.com/office/drawing/2014/main" id="{6063CDD3-DA55-CB84-7019-C9E7366040BC}"/>
                  </a:ext>
                </a:extLst>
              </p:cNvPr>
              <p:cNvSpPr>
                <a:spLocks/>
              </p:cNvSpPr>
              <p:nvPr/>
            </p:nvSpPr>
            <p:spPr bwMode="auto">
              <a:xfrm>
                <a:off x="3593" y="3542"/>
                <a:ext cx="1" cy="1"/>
              </a:xfrm>
              <a:custGeom>
                <a:avLst/>
                <a:gdLst>
                  <a:gd name="T0" fmla="*/ 0 w 1"/>
                  <a:gd name="T1" fmla="*/ 2 h 2"/>
                  <a:gd name="T2" fmla="*/ 0 w 1"/>
                  <a:gd name="T3" fmla="*/ 2 h 2"/>
                  <a:gd name="T4" fmla="*/ 1 w 1"/>
                  <a:gd name="T5" fmla="*/ 1 h 2"/>
                  <a:gd name="T6" fmla="*/ 0 w 1"/>
                  <a:gd name="T7" fmla="*/ 0 h 2"/>
                  <a:gd name="T8" fmla="*/ 0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lnTo>
                      <a:pt x="0" y="2"/>
                    </a:lnTo>
                    <a:lnTo>
                      <a:pt x="1" y="1"/>
                    </a:lnTo>
                    <a:lnTo>
                      <a:pt x="0" y="0"/>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9" name="Freeform 1367">
                <a:extLst>
                  <a:ext uri="{FF2B5EF4-FFF2-40B4-BE49-F238E27FC236}">
                    <a16:creationId xmlns:a16="http://schemas.microsoft.com/office/drawing/2014/main" id="{81E66169-3E2F-237E-8312-83ED1ACBA3A9}"/>
                  </a:ext>
                </a:extLst>
              </p:cNvPr>
              <p:cNvSpPr>
                <a:spLocks/>
              </p:cNvSpPr>
              <p:nvPr/>
            </p:nvSpPr>
            <p:spPr bwMode="auto">
              <a:xfrm>
                <a:off x="3542" y="3542"/>
                <a:ext cx="51" cy="60"/>
              </a:xfrm>
              <a:custGeom>
                <a:avLst/>
                <a:gdLst>
                  <a:gd name="T0" fmla="*/ 2 w 153"/>
                  <a:gd name="T1" fmla="*/ 180 h 181"/>
                  <a:gd name="T2" fmla="*/ 3 w 153"/>
                  <a:gd name="T3" fmla="*/ 165 h 181"/>
                  <a:gd name="T4" fmla="*/ 6 w 153"/>
                  <a:gd name="T5" fmla="*/ 149 h 181"/>
                  <a:gd name="T6" fmla="*/ 10 w 153"/>
                  <a:gd name="T7" fmla="*/ 135 h 181"/>
                  <a:gd name="T8" fmla="*/ 15 w 153"/>
                  <a:gd name="T9" fmla="*/ 120 h 181"/>
                  <a:gd name="T10" fmla="*/ 23 w 153"/>
                  <a:gd name="T11" fmla="*/ 105 h 181"/>
                  <a:gd name="T12" fmla="*/ 30 w 153"/>
                  <a:gd name="T13" fmla="*/ 93 h 181"/>
                  <a:gd name="T14" fmla="*/ 40 w 153"/>
                  <a:gd name="T15" fmla="*/ 79 h 181"/>
                  <a:gd name="T16" fmla="*/ 50 w 153"/>
                  <a:gd name="T17" fmla="*/ 67 h 181"/>
                  <a:gd name="T18" fmla="*/ 61 w 153"/>
                  <a:gd name="T19" fmla="*/ 56 h 181"/>
                  <a:gd name="T20" fmla="*/ 72 w 153"/>
                  <a:gd name="T21" fmla="*/ 45 h 181"/>
                  <a:gd name="T22" fmla="*/ 85 w 153"/>
                  <a:gd name="T23" fmla="*/ 36 h 181"/>
                  <a:gd name="T24" fmla="*/ 97 w 153"/>
                  <a:gd name="T25" fmla="*/ 26 h 181"/>
                  <a:gd name="T26" fmla="*/ 111 w 153"/>
                  <a:gd name="T27" fmla="*/ 19 h 181"/>
                  <a:gd name="T28" fmla="*/ 125 w 153"/>
                  <a:gd name="T29" fmla="*/ 13 h 181"/>
                  <a:gd name="T30" fmla="*/ 138 w 153"/>
                  <a:gd name="T31" fmla="*/ 6 h 181"/>
                  <a:gd name="T32" fmla="*/ 153 w 153"/>
                  <a:gd name="T33" fmla="*/ 2 h 181"/>
                  <a:gd name="T34" fmla="*/ 145 w 153"/>
                  <a:gd name="T35" fmla="*/ 2 h 181"/>
                  <a:gd name="T36" fmla="*/ 131 w 153"/>
                  <a:gd name="T37" fmla="*/ 7 h 181"/>
                  <a:gd name="T38" fmla="*/ 116 w 153"/>
                  <a:gd name="T39" fmla="*/ 14 h 181"/>
                  <a:gd name="T40" fmla="*/ 103 w 153"/>
                  <a:gd name="T41" fmla="*/ 21 h 181"/>
                  <a:gd name="T42" fmla="*/ 90 w 153"/>
                  <a:gd name="T43" fmla="*/ 30 h 181"/>
                  <a:gd name="T44" fmla="*/ 76 w 153"/>
                  <a:gd name="T45" fmla="*/ 39 h 181"/>
                  <a:gd name="T46" fmla="*/ 65 w 153"/>
                  <a:gd name="T47" fmla="*/ 48 h 181"/>
                  <a:gd name="T48" fmla="*/ 53 w 153"/>
                  <a:gd name="T49" fmla="*/ 60 h 181"/>
                  <a:gd name="T50" fmla="*/ 43 w 153"/>
                  <a:gd name="T51" fmla="*/ 72 h 181"/>
                  <a:gd name="T52" fmla="*/ 33 w 153"/>
                  <a:gd name="T53" fmla="*/ 84 h 181"/>
                  <a:gd name="T54" fmla="*/ 25 w 153"/>
                  <a:gd name="T55" fmla="*/ 98 h 181"/>
                  <a:gd name="T56" fmla="*/ 18 w 153"/>
                  <a:gd name="T57" fmla="*/ 112 h 181"/>
                  <a:gd name="T58" fmla="*/ 10 w 153"/>
                  <a:gd name="T59" fmla="*/ 126 h 181"/>
                  <a:gd name="T60" fmla="*/ 6 w 153"/>
                  <a:gd name="T61" fmla="*/ 141 h 181"/>
                  <a:gd name="T62" fmla="*/ 3 w 153"/>
                  <a:gd name="T63" fmla="*/ 157 h 181"/>
                  <a:gd name="T64" fmla="*/ 1 w 153"/>
                  <a:gd name="T65" fmla="*/ 173 h 181"/>
                  <a:gd name="T66" fmla="*/ 1 w 153"/>
                  <a:gd name="T67" fmla="*/ 181 h 181"/>
                  <a:gd name="T68" fmla="*/ 1 w 153"/>
                  <a:gd name="T69" fmla="*/ 181 h 181"/>
                  <a:gd name="T70" fmla="*/ 2 w 153"/>
                  <a:gd name="T71"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 h="181">
                    <a:moveTo>
                      <a:pt x="2" y="180"/>
                    </a:moveTo>
                    <a:lnTo>
                      <a:pt x="2" y="180"/>
                    </a:lnTo>
                    <a:lnTo>
                      <a:pt x="3" y="173"/>
                    </a:lnTo>
                    <a:lnTo>
                      <a:pt x="3" y="165"/>
                    </a:lnTo>
                    <a:lnTo>
                      <a:pt x="5" y="157"/>
                    </a:lnTo>
                    <a:lnTo>
                      <a:pt x="6" y="149"/>
                    </a:lnTo>
                    <a:lnTo>
                      <a:pt x="8" y="141"/>
                    </a:lnTo>
                    <a:lnTo>
                      <a:pt x="10" y="135"/>
                    </a:lnTo>
                    <a:lnTo>
                      <a:pt x="13" y="126"/>
                    </a:lnTo>
                    <a:lnTo>
                      <a:pt x="15" y="120"/>
                    </a:lnTo>
                    <a:lnTo>
                      <a:pt x="19" y="113"/>
                    </a:lnTo>
                    <a:lnTo>
                      <a:pt x="23" y="105"/>
                    </a:lnTo>
                    <a:lnTo>
                      <a:pt x="26" y="99"/>
                    </a:lnTo>
                    <a:lnTo>
                      <a:pt x="30" y="93"/>
                    </a:lnTo>
                    <a:lnTo>
                      <a:pt x="34" y="85"/>
                    </a:lnTo>
                    <a:lnTo>
                      <a:pt x="40" y="79"/>
                    </a:lnTo>
                    <a:lnTo>
                      <a:pt x="45" y="73"/>
                    </a:lnTo>
                    <a:lnTo>
                      <a:pt x="50" y="67"/>
                    </a:lnTo>
                    <a:lnTo>
                      <a:pt x="55" y="61"/>
                    </a:lnTo>
                    <a:lnTo>
                      <a:pt x="61" y="56"/>
                    </a:lnTo>
                    <a:lnTo>
                      <a:pt x="66" y="51"/>
                    </a:lnTo>
                    <a:lnTo>
                      <a:pt x="72" y="45"/>
                    </a:lnTo>
                    <a:lnTo>
                      <a:pt x="79" y="40"/>
                    </a:lnTo>
                    <a:lnTo>
                      <a:pt x="85" y="36"/>
                    </a:lnTo>
                    <a:lnTo>
                      <a:pt x="91" y="32"/>
                    </a:lnTo>
                    <a:lnTo>
                      <a:pt x="97" y="26"/>
                    </a:lnTo>
                    <a:lnTo>
                      <a:pt x="105" y="22"/>
                    </a:lnTo>
                    <a:lnTo>
                      <a:pt x="111" y="19"/>
                    </a:lnTo>
                    <a:lnTo>
                      <a:pt x="117" y="16"/>
                    </a:lnTo>
                    <a:lnTo>
                      <a:pt x="125" y="13"/>
                    </a:lnTo>
                    <a:lnTo>
                      <a:pt x="132" y="10"/>
                    </a:lnTo>
                    <a:lnTo>
                      <a:pt x="138" y="6"/>
                    </a:lnTo>
                    <a:lnTo>
                      <a:pt x="146" y="4"/>
                    </a:lnTo>
                    <a:lnTo>
                      <a:pt x="153" y="2"/>
                    </a:lnTo>
                    <a:lnTo>
                      <a:pt x="152" y="0"/>
                    </a:lnTo>
                    <a:lnTo>
                      <a:pt x="145" y="2"/>
                    </a:lnTo>
                    <a:lnTo>
                      <a:pt x="138" y="4"/>
                    </a:lnTo>
                    <a:lnTo>
                      <a:pt x="131" y="7"/>
                    </a:lnTo>
                    <a:lnTo>
                      <a:pt x="124" y="11"/>
                    </a:lnTo>
                    <a:lnTo>
                      <a:pt x="116" y="14"/>
                    </a:lnTo>
                    <a:lnTo>
                      <a:pt x="110" y="17"/>
                    </a:lnTo>
                    <a:lnTo>
                      <a:pt x="103" y="21"/>
                    </a:lnTo>
                    <a:lnTo>
                      <a:pt x="96" y="25"/>
                    </a:lnTo>
                    <a:lnTo>
                      <a:pt x="90" y="30"/>
                    </a:lnTo>
                    <a:lnTo>
                      <a:pt x="84" y="34"/>
                    </a:lnTo>
                    <a:lnTo>
                      <a:pt x="76" y="39"/>
                    </a:lnTo>
                    <a:lnTo>
                      <a:pt x="71" y="43"/>
                    </a:lnTo>
                    <a:lnTo>
                      <a:pt x="65" y="48"/>
                    </a:lnTo>
                    <a:lnTo>
                      <a:pt x="60" y="54"/>
                    </a:lnTo>
                    <a:lnTo>
                      <a:pt x="53" y="60"/>
                    </a:lnTo>
                    <a:lnTo>
                      <a:pt x="48" y="66"/>
                    </a:lnTo>
                    <a:lnTo>
                      <a:pt x="43" y="72"/>
                    </a:lnTo>
                    <a:lnTo>
                      <a:pt x="38" y="78"/>
                    </a:lnTo>
                    <a:lnTo>
                      <a:pt x="33" y="84"/>
                    </a:lnTo>
                    <a:lnTo>
                      <a:pt x="29" y="91"/>
                    </a:lnTo>
                    <a:lnTo>
                      <a:pt x="25" y="98"/>
                    </a:lnTo>
                    <a:lnTo>
                      <a:pt x="21" y="104"/>
                    </a:lnTo>
                    <a:lnTo>
                      <a:pt x="18" y="112"/>
                    </a:lnTo>
                    <a:lnTo>
                      <a:pt x="13" y="119"/>
                    </a:lnTo>
                    <a:lnTo>
                      <a:pt x="10" y="126"/>
                    </a:lnTo>
                    <a:lnTo>
                      <a:pt x="8" y="134"/>
                    </a:lnTo>
                    <a:lnTo>
                      <a:pt x="6" y="141"/>
                    </a:lnTo>
                    <a:lnTo>
                      <a:pt x="4" y="148"/>
                    </a:lnTo>
                    <a:lnTo>
                      <a:pt x="3" y="157"/>
                    </a:lnTo>
                    <a:lnTo>
                      <a:pt x="1" y="164"/>
                    </a:lnTo>
                    <a:lnTo>
                      <a:pt x="1" y="173"/>
                    </a:lnTo>
                    <a:lnTo>
                      <a:pt x="0" y="180"/>
                    </a:lnTo>
                    <a:lnTo>
                      <a:pt x="1" y="181"/>
                    </a:lnTo>
                    <a:lnTo>
                      <a:pt x="0" y="180"/>
                    </a:lnTo>
                    <a:lnTo>
                      <a:pt x="1" y="181"/>
                    </a:lnTo>
                    <a:lnTo>
                      <a:pt x="1" y="181"/>
                    </a:lnTo>
                    <a:lnTo>
                      <a:pt x="2" y="181"/>
                    </a:lnTo>
                    <a:lnTo>
                      <a:pt x="2" y="1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0" name="Freeform 1368">
                <a:extLst>
                  <a:ext uri="{FF2B5EF4-FFF2-40B4-BE49-F238E27FC236}">
                    <a16:creationId xmlns:a16="http://schemas.microsoft.com/office/drawing/2014/main" id="{996EB23B-704F-62DD-5254-D110FAD0A1FD}"/>
                  </a:ext>
                </a:extLst>
              </p:cNvPr>
              <p:cNvSpPr>
                <a:spLocks/>
              </p:cNvSpPr>
              <p:nvPr/>
            </p:nvSpPr>
            <p:spPr bwMode="auto">
              <a:xfrm>
                <a:off x="3542" y="3602"/>
                <a:ext cx="9" cy="45"/>
              </a:xfrm>
              <a:custGeom>
                <a:avLst/>
                <a:gdLst>
                  <a:gd name="T0" fmla="*/ 13 w 27"/>
                  <a:gd name="T1" fmla="*/ 134 h 137"/>
                  <a:gd name="T2" fmla="*/ 13 w 27"/>
                  <a:gd name="T3" fmla="*/ 137 h 137"/>
                  <a:gd name="T4" fmla="*/ 18 w 27"/>
                  <a:gd name="T5" fmla="*/ 129 h 137"/>
                  <a:gd name="T6" fmla="*/ 21 w 27"/>
                  <a:gd name="T7" fmla="*/ 122 h 137"/>
                  <a:gd name="T8" fmla="*/ 23 w 27"/>
                  <a:gd name="T9" fmla="*/ 113 h 137"/>
                  <a:gd name="T10" fmla="*/ 25 w 27"/>
                  <a:gd name="T11" fmla="*/ 106 h 137"/>
                  <a:gd name="T12" fmla="*/ 26 w 27"/>
                  <a:gd name="T13" fmla="*/ 97 h 137"/>
                  <a:gd name="T14" fmla="*/ 27 w 27"/>
                  <a:gd name="T15" fmla="*/ 87 h 137"/>
                  <a:gd name="T16" fmla="*/ 27 w 27"/>
                  <a:gd name="T17" fmla="*/ 79 h 137"/>
                  <a:gd name="T18" fmla="*/ 26 w 27"/>
                  <a:gd name="T19" fmla="*/ 69 h 137"/>
                  <a:gd name="T20" fmla="*/ 25 w 27"/>
                  <a:gd name="T21" fmla="*/ 60 h 137"/>
                  <a:gd name="T22" fmla="*/ 23 w 27"/>
                  <a:gd name="T23" fmla="*/ 50 h 137"/>
                  <a:gd name="T24" fmla="*/ 21 w 27"/>
                  <a:gd name="T25" fmla="*/ 41 h 137"/>
                  <a:gd name="T26" fmla="*/ 18 w 27"/>
                  <a:gd name="T27" fmla="*/ 32 h 137"/>
                  <a:gd name="T28" fmla="*/ 14 w 27"/>
                  <a:gd name="T29" fmla="*/ 23 h 137"/>
                  <a:gd name="T30" fmla="*/ 11 w 27"/>
                  <a:gd name="T31" fmla="*/ 15 h 137"/>
                  <a:gd name="T32" fmla="*/ 6 w 27"/>
                  <a:gd name="T33" fmla="*/ 7 h 137"/>
                  <a:gd name="T34" fmla="*/ 2 w 27"/>
                  <a:gd name="T35" fmla="*/ 0 h 137"/>
                  <a:gd name="T36" fmla="*/ 0 w 27"/>
                  <a:gd name="T37" fmla="*/ 1 h 137"/>
                  <a:gd name="T38" fmla="*/ 5 w 27"/>
                  <a:gd name="T39" fmla="*/ 8 h 137"/>
                  <a:gd name="T40" fmla="*/ 9 w 27"/>
                  <a:gd name="T41" fmla="*/ 16 h 137"/>
                  <a:gd name="T42" fmla="*/ 12 w 27"/>
                  <a:gd name="T43" fmla="*/ 24 h 137"/>
                  <a:gd name="T44" fmla="*/ 16 w 27"/>
                  <a:gd name="T45" fmla="*/ 32 h 137"/>
                  <a:gd name="T46" fmla="*/ 19 w 27"/>
                  <a:gd name="T47" fmla="*/ 42 h 137"/>
                  <a:gd name="T48" fmla="*/ 21 w 27"/>
                  <a:gd name="T49" fmla="*/ 50 h 137"/>
                  <a:gd name="T50" fmla="*/ 23 w 27"/>
                  <a:gd name="T51" fmla="*/ 60 h 137"/>
                  <a:gd name="T52" fmla="*/ 25 w 27"/>
                  <a:gd name="T53" fmla="*/ 69 h 137"/>
                  <a:gd name="T54" fmla="*/ 25 w 27"/>
                  <a:gd name="T55" fmla="*/ 79 h 137"/>
                  <a:gd name="T56" fmla="*/ 25 w 27"/>
                  <a:gd name="T57" fmla="*/ 87 h 137"/>
                  <a:gd name="T58" fmla="*/ 25 w 27"/>
                  <a:gd name="T59" fmla="*/ 97 h 137"/>
                  <a:gd name="T60" fmla="*/ 23 w 27"/>
                  <a:gd name="T61" fmla="*/ 105 h 137"/>
                  <a:gd name="T62" fmla="*/ 21 w 27"/>
                  <a:gd name="T63" fmla="*/ 113 h 137"/>
                  <a:gd name="T64" fmla="*/ 19 w 27"/>
                  <a:gd name="T65" fmla="*/ 121 h 137"/>
                  <a:gd name="T66" fmla="*/ 16 w 27"/>
                  <a:gd name="T67" fmla="*/ 128 h 137"/>
                  <a:gd name="T68" fmla="*/ 12 w 27"/>
                  <a:gd name="T69" fmla="*/ 134 h 137"/>
                  <a:gd name="T70" fmla="*/ 12 w 27"/>
                  <a:gd name="T71" fmla="*/ 137 h 137"/>
                  <a:gd name="T72" fmla="*/ 12 w 27"/>
                  <a:gd name="T73" fmla="*/ 134 h 137"/>
                  <a:gd name="T74" fmla="*/ 11 w 27"/>
                  <a:gd name="T75" fmla="*/ 135 h 137"/>
                  <a:gd name="T76" fmla="*/ 12 w 27"/>
                  <a:gd name="T77" fmla="*/ 137 h 137"/>
                  <a:gd name="T78" fmla="*/ 12 w 27"/>
                  <a:gd name="T79" fmla="*/ 137 h 137"/>
                  <a:gd name="T80" fmla="*/ 13 w 27"/>
                  <a:gd name="T81" fmla="*/ 137 h 137"/>
                  <a:gd name="T82" fmla="*/ 13 w 27"/>
                  <a:gd name="T83" fmla="*/ 1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137">
                    <a:moveTo>
                      <a:pt x="13" y="134"/>
                    </a:moveTo>
                    <a:lnTo>
                      <a:pt x="13" y="137"/>
                    </a:lnTo>
                    <a:lnTo>
                      <a:pt x="18" y="129"/>
                    </a:lnTo>
                    <a:lnTo>
                      <a:pt x="21" y="122"/>
                    </a:lnTo>
                    <a:lnTo>
                      <a:pt x="23" y="113"/>
                    </a:lnTo>
                    <a:lnTo>
                      <a:pt x="25" y="106"/>
                    </a:lnTo>
                    <a:lnTo>
                      <a:pt x="26" y="97"/>
                    </a:lnTo>
                    <a:lnTo>
                      <a:pt x="27" y="87"/>
                    </a:lnTo>
                    <a:lnTo>
                      <a:pt x="27" y="79"/>
                    </a:lnTo>
                    <a:lnTo>
                      <a:pt x="26" y="69"/>
                    </a:lnTo>
                    <a:lnTo>
                      <a:pt x="25" y="60"/>
                    </a:lnTo>
                    <a:lnTo>
                      <a:pt x="23" y="50"/>
                    </a:lnTo>
                    <a:lnTo>
                      <a:pt x="21" y="41"/>
                    </a:lnTo>
                    <a:lnTo>
                      <a:pt x="18" y="32"/>
                    </a:lnTo>
                    <a:lnTo>
                      <a:pt x="14" y="23"/>
                    </a:lnTo>
                    <a:lnTo>
                      <a:pt x="11" y="15"/>
                    </a:lnTo>
                    <a:lnTo>
                      <a:pt x="6" y="7"/>
                    </a:lnTo>
                    <a:lnTo>
                      <a:pt x="2" y="0"/>
                    </a:lnTo>
                    <a:lnTo>
                      <a:pt x="0" y="1"/>
                    </a:lnTo>
                    <a:lnTo>
                      <a:pt x="5" y="8"/>
                    </a:lnTo>
                    <a:lnTo>
                      <a:pt x="9" y="16"/>
                    </a:lnTo>
                    <a:lnTo>
                      <a:pt x="12" y="24"/>
                    </a:lnTo>
                    <a:lnTo>
                      <a:pt x="16" y="32"/>
                    </a:lnTo>
                    <a:lnTo>
                      <a:pt x="19" y="42"/>
                    </a:lnTo>
                    <a:lnTo>
                      <a:pt x="21" y="50"/>
                    </a:lnTo>
                    <a:lnTo>
                      <a:pt x="23" y="60"/>
                    </a:lnTo>
                    <a:lnTo>
                      <a:pt x="25" y="69"/>
                    </a:lnTo>
                    <a:lnTo>
                      <a:pt x="25" y="79"/>
                    </a:lnTo>
                    <a:lnTo>
                      <a:pt x="25" y="87"/>
                    </a:lnTo>
                    <a:lnTo>
                      <a:pt x="25" y="97"/>
                    </a:lnTo>
                    <a:lnTo>
                      <a:pt x="23" y="105"/>
                    </a:lnTo>
                    <a:lnTo>
                      <a:pt x="21" y="113"/>
                    </a:lnTo>
                    <a:lnTo>
                      <a:pt x="19" y="121"/>
                    </a:lnTo>
                    <a:lnTo>
                      <a:pt x="16" y="128"/>
                    </a:lnTo>
                    <a:lnTo>
                      <a:pt x="12" y="134"/>
                    </a:lnTo>
                    <a:lnTo>
                      <a:pt x="12" y="137"/>
                    </a:lnTo>
                    <a:lnTo>
                      <a:pt x="12" y="134"/>
                    </a:lnTo>
                    <a:lnTo>
                      <a:pt x="11" y="135"/>
                    </a:lnTo>
                    <a:lnTo>
                      <a:pt x="12" y="137"/>
                    </a:lnTo>
                    <a:lnTo>
                      <a:pt x="12" y="137"/>
                    </a:lnTo>
                    <a:lnTo>
                      <a:pt x="13" y="137"/>
                    </a:lnTo>
                    <a:lnTo>
                      <a:pt x="13"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1" name="Freeform 1369">
                <a:extLst>
                  <a:ext uri="{FF2B5EF4-FFF2-40B4-BE49-F238E27FC236}">
                    <a16:creationId xmlns:a16="http://schemas.microsoft.com/office/drawing/2014/main" id="{436C196E-DAC4-2406-DBD4-BC5B45F3F204}"/>
                  </a:ext>
                </a:extLst>
              </p:cNvPr>
              <p:cNvSpPr>
                <a:spLocks/>
              </p:cNvSpPr>
              <p:nvPr/>
            </p:nvSpPr>
            <p:spPr bwMode="auto">
              <a:xfrm>
                <a:off x="3545" y="3646"/>
                <a:ext cx="17" cy="45"/>
              </a:xfrm>
              <a:custGeom>
                <a:avLst/>
                <a:gdLst>
                  <a:gd name="T0" fmla="*/ 49 w 51"/>
                  <a:gd name="T1" fmla="*/ 135 h 135"/>
                  <a:gd name="T2" fmla="*/ 50 w 51"/>
                  <a:gd name="T3" fmla="*/ 123 h 135"/>
                  <a:gd name="T4" fmla="*/ 51 w 51"/>
                  <a:gd name="T5" fmla="*/ 113 h 135"/>
                  <a:gd name="T6" fmla="*/ 51 w 51"/>
                  <a:gd name="T7" fmla="*/ 103 h 135"/>
                  <a:gd name="T8" fmla="*/ 51 w 51"/>
                  <a:gd name="T9" fmla="*/ 94 h 135"/>
                  <a:gd name="T10" fmla="*/ 50 w 51"/>
                  <a:gd name="T11" fmla="*/ 85 h 135"/>
                  <a:gd name="T12" fmla="*/ 48 w 51"/>
                  <a:gd name="T13" fmla="*/ 76 h 135"/>
                  <a:gd name="T14" fmla="*/ 46 w 51"/>
                  <a:gd name="T15" fmla="*/ 68 h 135"/>
                  <a:gd name="T16" fmla="*/ 44 w 51"/>
                  <a:gd name="T17" fmla="*/ 60 h 135"/>
                  <a:gd name="T18" fmla="*/ 41 w 51"/>
                  <a:gd name="T19" fmla="*/ 53 h 135"/>
                  <a:gd name="T20" fmla="*/ 37 w 51"/>
                  <a:gd name="T21" fmla="*/ 46 h 135"/>
                  <a:gd name="T22" fmla="*/ 33 w 51"/>
                  <a:gd name="T23" fmla="*/ 38 h 135"/>
                  <a:gd name="T24" fmla="*/ 29 w 51"/>
                  <a:gd name="T25" fmla="*/ 30 h 135"/>
                  <a:gd name="T26" fmla="*/ 23 w 51"/>
                  <a:gd name="T27" fmla="*/ 24 h 135"/>
                  <a:gd name="T28" fmla="*/ 17 w 51"/>
                  <a:gd name="T29" fmla="*/ 15 h 135"/>
                  <a:gd name="T30" fmla="*/ 10 w 51"/>
                  <a:gd name="T31" fmla="*/ 8 h 135"/>
                  <a:gd name="T32" fmla="*/ 2 w 51"/>
                  <a:gd name="T33" fmla="*/ 0 h 135"/>
                  <a:gd name="T34" fmla="*/ 0 w 51"/>
                  <a:gd name="T35" fmla="*/ 1 h 135"/>
                  <a:gd name="T36" fmla="*/ 9 w 51"/>
                  <a:gd name="T37" fmla="*/ 9 h 135"/>
                  <a:gd name="T38" fmla="*/ 15 w 51"/>
                  <a:gd name="T39" fmla="*/ 17 h 135"/>
                  <a:gd name="T40" fmla="*/ 21 w 51"/>
                  <a:gd name="T41" fmla="*/ 25 h 135"/>
                  <a:gd name="T42" fmla="*/ 27 w 51"/>
                  <a:gd name="T43" fmla="*/ 32 h 135"/>
                  <a:gd name="T44" fmla="*/ 32 w 51"/>
                  <a:gd name="T45" fmla="*/ 39 h 135"/>
                  <a:gd name="T46" fmla="*/ 36 w 51"/>
                  <a:gd name="T47" fmla="*/ 46 h 135"/>
                  <a:gd name="T48" fmla="*/ 39 w 51"/>
                  <a:gd name="T49" fmla="*/ 54 h 135"/>
                  <a:gd name="T50" fmla="*/ 41 w 51"/>
                  <a:gd name="T51" fmla="*/ 61 h 135"/>
                  <a:gd name="T52" fmla="*/ 44 w 51"/>
                  <a:gd name="T53" fmla="*/ 69 h 135"/>
                  <a:gd name="T54" fmla="*/ 45 w 51"/>
                  <a:gd name="T55" fmla="*/ 76 h 135"/>
                  <a:gd name="T56" fmla="*/ 48 w 51"/>
                  <a:gd name="T57" fmla="*/ 86 h 135"/>
                  <a:gd name="T58" fmla="*/ 48 w 51"/>
                  <a:gd name="T59" fmla="*/ 94 h 135"/>
                  <a:gd name="T60" fmla="*/ 49 w 51"/>
                  <a:gd name="T61" fmla="*/ 103 h 135"/>
                  <a:gd name="T62" fmla="*/ 48 w 51"/>
                  <a:gd name="T63" fmla="*/ 113 h 135"/>
                  <a:gd name="T64" fmla="*/ 48 w 51"/>
                  <a:gd name="T65" fmla="*/ 123 h 135"/>
                  <a:gd name="T66" fmla="*/ 46 w 51"/>
                  <a:gd name="T67" fmla="*/ 135 h 135"/>
                  <a:gd name="T68" fmla="*/ 49 w 51"/>
                  <a:gd name="T6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135">
                    <a:moveTo>
                      <a:pt x="49" y="135"/>
                    </a:moveTo>
                    <a:lnTo>
                      <a:pt x="50" y="123"/>
                    </a:lnTo>
                    <a:lnTo>
                      <a:pt x="51" y="113"/>
                    </a:lnTo>
                    <a:lnTo>
                      <a:pt x="51" y="103"/>
                    </a:lnTo>
                    <a:lnTo>
                      <a:pt x="51" y="94"/>
                    </a:lnTo>
                    <a:lnTo>
                      <a:pt x="50" y="85"/>
                    </a:lnTo>
                    <a:lnTo>
                      <a:pt x="48" y="76"/>
                    </a:lnTo>
                    <a:lnTo>
                      <a:pt x="46" y="68"/>
                    </a:lnTo>
                    <a:lnTo>
                      <a:pt x="44" y="60"/>
                    </a:lnTo>
                    <a:lnTo>
                      <a:pt x="41" y="53"/>
                    </a:lnTo>
                    <a:lnTo>
                      <a:pt x="37" y="46"/>
                    </a:lnTo>
                    <a:lnTo>
                      <a:pt x="33" y="38"/>
                    </a:lnTo>
                    <a:lnTo>
                      <a:pt x="29" y="30"/>
                    </a:lnTo>
                    <a:lnTo>
                      <a:pt x="23" y="24"/>
                    </a:lnTo>
                    <a:lnTo>
                      <a:pt x="17" y="15"/>
                    </a:lnTo>
                    <a:lnTo>
                      <a:pt x="10" y="8"/>
                    </a:lnTo>
                    <a:lnTo>
                      <a:pt x="2" y="0"/>
                    </a:lnTo>
                    <a:lnTo>
                      <a:pt x="0" y="1"/>
                    </a:lnTo>
                    <a:lnTo>
                      <a:pt x="9" y="9"/>
                    </a:lnTo>
                    <a:lnTo>
                      <a:pt x="15" y="17"/>
                    </a:lnTo>
                    <a:lnTo>
                      <a:pt x="21" y="25"/>
                    </a:lnTo>
                    <a:lnTo>
                      <a:pt x="27" y="32"/>
                    </a:lnTo>
                    <a:lnTo>
                      <a:pt x="32" y="39"/>
                    </a:lnTo>
                    <a:lnTo>
                      <a:pt x="36" y="46"/>
                    </a:lnTo>
                    <a:lnTo>
                      <a:pt x="39" y="54"/>
                    </a:lnTo>
                    <a:lnTo>
                      <a:pt x="41" y="61"/>
                    </a:lnTo>
                    <a:lnTo>
                      <a:pt x="44" y="69"/>
                    </a:lnTo>
                    <a:lnTo>
                      <a:pt x="45" y="76"/>
                    </a:lnTo>
                    <a:lnTo>
                      <a:pt x="48" y="86"/>
                    </a:lnTo>
                    <a:lnTo>
                      <a:pt x="48" y="94"/>
                    </a:lnTo>
                    <a:lnTo>
                      <a:pt x="49" y="103"/>
                    </a:lnTo>
                    <a:lnTo>
                      <a:pt x="48" y="113"/>
                    </a:lnTo>
                    <a:lnTo>
                      <a:pt x="48" y="123"/>
                    </a:lnTo>
                    <a:lnTo>
                      <a:pt x="46" y="135"/>
                    </a:lnTo>
                    <a:lnTo>
                      <a:pt x="49" y="1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2" name="Freeform 1370">
                <a:extLst>
                  <a:ext uri="{FF2B5EF4-FFF2-40B4-BE49-F238E27FC236}">
                    <a16:creationId xmlns:a16="http://schemas.microsoft.com/office/drawing/2014/main" id="{D496370F-C5B4-BBC2-14FA-478EE77F919E}"/>
                  </a:ext>
                </a:extLst>
              </p:cNvPr>
              <p:cNvSpPr>
                <a:spLocks/>
              </p:cNvSpPr>
              <p:nvPr/>
            </p:nvSpPr>
            <p:spPr bwMode="auto">
              <a:xfrm>
                <a:off x="3561" y="3692"/>
                <a:ext cx="1" cy="1"/>
              </a:xfrm>
              <a:custGeom>
                <a:avLst/>
                <a:gdLst>
                  <a:gd name="T0" fmla="*/ 0 w 2"/>
                  <a:gd name="T1" fmla="*/ 0 w 2"/>
                  <a:gd name="T2" fmla="*/ 1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1" y="0"/>
                    </a:lnTo>
                    <a:lnTo>
                      <a:pt x="2"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3" name="Freeform 1371">
                <a:extLst>
                  <a:ext uri="{FF2B5EF4-FFF2-40B4-BE49-F238E27FC236}">
                    <a16:creationId xmlns:a16="http://schemas.microsoft.com/office/drawing/2014/main" id="{FC2C1BD2-5380-E2F0-1708-95269D2E400C}"/>
                  </a:ext>
                </a:extLst>
              </p:cNvPr>
              <p:cNvSpPr>
                <a:spLocks/>
              </p:cNvSpPr>
              <p:nvPr/>
            </p:nvSpPr>
            <p:spPr bwMode="auto">
              <a:xfrm>
                <a:off x="3547" y="3645"/>
                <a:ext cx="1" cy="1"/>
              </a:xfrm>
              <a:custGeom>
                <a:avLst/>
                <a:gdLst>
                  <a:gd name="T0" fmla="*/ 0 w 2"/>
                  <a:gd name="T1" fmla="*/ 2 h 2"/>
                  <a:gd name="T2" fmla="*/ 0 w 2"/>
                  <a:gd name="T3" fmla="*/ 2 h 2"/>
                  <a:gd name="T4" fmla="*/ 2 w 2"/>
                  <a:gd name="T5" fmla="*/ 1 h 2"/>
                  <a:gd name="T6" fmla="*/ 0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0" y="2"/>
                    </a:lnTo>
                    <a:lnTo>
                      <a:pt x="2" y="1"/>
                    </a:lnTo>
                    <a:lnTo>
                      <a:pt x="0" y="0"/>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4" name="Freeform 1372">
                <a:extLst>
                  <a:ext uri="{FF2B5EF4-FFF2-40B4-BE49-F238E27FC236}">
                    <a16:creationId xmlns:a16="http://schemas.microsoft.com/office/drawing/2014/main" id="{B1728FBC-B9FA-0686-C5FC-B929690C12DC}"/>
                  </a:ext>
                </a:extLst>
              </p:cNvPr>
              <p:cNvSpPr>
                <a:spLocks/>
              </p:cNvSpPr>
              <p:nvPr/>
            </p:nvSpPr>
            <p:spPr bwMode="auto">
              <a:xfrm>
                <a:off x="3517" y="3646"/>
                <a:ext cx="30" cy="49"/>
              </a:xfrm>
              <a:custGeom>
                <a:avLst/>
                <a:gdLst>
                  <a:gd name="T0" fmla="*/ 6 w 90"/>
                  <a:gd name="T1" fmla="*/ 142 h 148"/>
                  <a:gd name="T2" fmla="*/ 3 w 90"/>
                  <a:gd name="T3" fmla="*/ 133 h 148"/>
                  <a:gd name="T4" fmla="*/ 2 w 90"/>
                  <a:gd name="T5" fmla="*/ 122 h 148"/>
                  <a:gd name="T6" fmla="*/ 2 w 90"/>
                  <a:gd name="T7" fmla="*/ 111 h 148"/>
                  <a:gd name="T8" fmla="*/ 2 w 90"/>
                  <a:gd name="T9" fmla="*/ 99 h 148"/>
                  <a:gd name="T10" fmla="*/ 4 w 90"/>
                  <a:gd name="T11" fmla="*/ 88 h 148"/>
                  <a:gd name="T12" fmla="*/ 7 w 90"/>
                  <a:gd name="T13" fmla="*/ 75 h 148"/>
                  <a:gd name="T14" fmla="*/ 12 w 90"/>
                  <a:gd name="T15" fmla="*/ 63 h 148"/>
                  <a:gd name="T16" fmla="*/ 17 w 90"/>
                  <a:gd name="T17" fmla="*/ 52 h 148"/>
                  <a:gd name="T18" fmla="*/ 23 w 90"/>
                  <a:gd name="T19" fmla="*/ 41 h 148"/>
                  <a:gd name="T20" fmla="*/ 32 w 90"/>
                  <a:gd name="T21" fmla="*/ 31 h 148"/>
                  <a:gd name="T22" fmla="*/ 39 w 90"/>
                  <a:gd name="T23" fmla="*/ 22 h 148"/>
                  <a:gd name="T24" fmla="*/ 49 w 90"/>
                  <a:gd name="T25" fmla="*/ 15 h 148"/>
                  <a:gd name="T26" fmla="*/ 60 w 90"/>
                  <a:gd name="T27" fmla="*/ 9 h 148"/>
                  <a:gd name="T28" fmla="*/ 71 w 90"/>
                  <a:gd name="T29" fmla="*/ 5 h 148"/>
                  <a:gd name="T30" fmla="*/ 84 w 90"/>
                  <a:gd name="T31" fmla="*/ 2 h 148"/>
                  <a:gd name="T32" fmla="*/ 90 w 90"/>
                  <a:gd name="T33" fmla="*/ 0 h 148"/>
                  <a:gd name="T34" fmla="*/ 78 w 90"/>
                  <a:gd name="T35" fmla="*/ 1 h 148"/>
                  <a:gd name="T36" fmla="*/ 64 w 90"/>
                  <a:gd name="T37" fmla="*/ 5 h 148"/>
                  <a:gd name="T38" fmla="*/ 54 w 90"/>
                  <a:gd name="T39" fmla="*/ 10 h 148"/>
                  <a:gd name="T40" fmla="*/ 43 w 90"/>
                  <a:gd name="T41" fmla="*/ 17 h 148"/>
                  <a:gd name="T42" fmla="*/ 34 w 90"/>
                  <a:gd name="T43" fmla="*/ 26 h 148"/>
                  <a:gd name="T44" fmla="*/ 25 w 90"/>
                  <a:gd name="T45" fmla="*/ 35 h 148"/>
                  <a:gd name="T46" fmla="*/ 19 w 90"/>
                  <a:gd name="T47" fmla="*/ 46 h 148"/>
                  <a:gd name="T48" fmla="*/ 13 w 90"/>
                  <a:gd name="T49" fmla="*/ 57 h 148"/>
                  <a:gd name="T50" fmla="*/ 7 w 90"/>
                  <a:gd name="T51" fmla="*/ 69 h 148"/>
                  <a:gd name="T52" fmla="*/ 4 w 90"/>
                  <a:gd name="T53" fmla="*/ 81 h 148"/>
                  <a:gd name="T54" fmla="*/ 1 w 90"/>
                  <a:gd name="T55" fmla="*/ 93 h 148"/>
                  <a:gd name="T56" fmla="*/ 0 w 90"/>
                  <a:gd name="T57" fmla="*/ 105 h 148"/>
                  <a:gd name="T58" fmla="*/ 0 w 90"/>
                  <a:gd name="T59" fmla="*/ 117 h 148"/>
                  <a:gd name="T60" fmla="*/ 1 w 90"/>
                  <a:gd name="T61" fmla="*/ 129 h 148"/>
                  <a:gd name="T62" fmla="*/ 2 w 90"/>
                  <a:gd name="T63" fmla="*/ 138 h 148"/>
                  <a:gd name="T64" fmla="*/ 6 w 90"/>
                  <a:gd name="T6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48">
                    <a:moveTo>
                      <a:pt x="8" y="146"/>
                    </a:moveTo>
                    <a:lnTo>
                      <a:pt x="6" y="142"/>
                    </a:lnTo>
                    <a:lnTo>
                      <a:pt x="4" y="138"/>
                    </a:lnTo>
                    <a:lnTo>
                      <a:pt x="3" y="133"/>
                    </a:lnTo>
                    <a:lnTo>
                      <a:pt x="2" y="128"/>
                    </a:lnTo>
                    <a:lnTo>
                      <a:pt x="2" y="122"/>
                    </a:lnTo>
                    <a:lnTo>
                      <a:pt x="2" y="117"/>
                    </a:lnTo>
                    <a:lnTo>
                      <a:pt x="2" y="111"/>
                    </a:lnTo>
                    <a:lnTo>
                      <a:pt x="2" y="105"/>
                    </a:lnTo>
                    <a:lnTo>
                      <a:pt x="2" y="99"/>
                    </a:lnTo>
                    <a:lnTo>
                      <a:pt x="3" y="93"/>
                    </a:lnTo>
                    <a:lnTo>
                      <a:pt x="4" y="88"/>
                    </a:lnTo>
                    <a:lnTo>
                      <a:pt x="6" y="81"/>
                    </a:lnTo>
                    <a:lnTo>
                      <a:pt x="7" y="75"/>
                    </a:lnTo>
                    <a:lnTo>
                      <a:pt x="9" y="70"/>
                    </a:lnTo>
                    <a:lnTo>
                      <a:pt x="12" y="63"/>
                    </a:lnTo>
                    <a:lnTo>
                      <a:pt x="15" y="57"/>
                    </a:lnTo>
                    <a:lnTo>
                      <a:pt x="17" y="52"/>
                    </a:lnTo>
                    <a:lnTo>
                      <a:pt x="20" y="47"/>
                    </a:lnTo>
                    <a:lnTo>
                      <a:pt x="23" y="41"/>
                    </a:lnTo>
                    <a:lnTo>
                      <a:pt x="27" y="36"/>
                    </a:lnTo>
                    <a:lnTo>
                      <a:pt x="32" y="31"/>
                    </a:lnTo>
                    <a:lnTo>
                      <a:pt x="35" y="27"/>
                    </a:lnTo>
                    <a:lnTo>
                      <a:pt x="39" y="22"/>
                    </a:lnTo>
                    <a:lnTo>
                      <a:pt x="44" y="18"/>
                    </a:lnTo>
                    <a:lnTo>
                      <a:pt x="49" y="15"/>
                    </a:lnTo>
                    <a:lnTo>
                      <a:pt x="55" y="12"/>
                    </a:lnTo>
                    <a:lnTo>
                      <a:pt x="60" y="9"/>
                    </a:lnTo>
                    <a:lnTo>
                      <a:pt x="65" y="7"/>
                    </a:lnTo>
                    <a:lnTo>
                      <a:pt x="71" y="5"/>
                    </a:lnTo>
                    <a:lnTo>
                      <a:pt x="78" y="3"/>
                    </a:lnTo>
                    <a:lnTo>
                      <a:pt x="84" y="2"/>
                    </a:lnTo>
                    <a:lnTo>
                      <a:pt x="90" y="2"/>
                    </a:lnTo>
                    <a:lnTo>
                      <a:pt x="90" y="0"/>
                    </a:lnTo>
                    <a:lnTo>
                      <a:pt x="84" y="0"/>
                    </a:lnTo>
                    <a:lnTo>
                      <a:pt x="78" y="1"/>
                    </a:lnTo>
                    <a:lnTo>
                      <a:pt x="71" y="2"/>
                    </a:lnTo>
                    <a:lnTo>
                      <a:pt x="64" y="5"/>
                    </a:lnTo>
                    <a:lnTo>
                      <a:pt x="59" y="7"/>
                    </a:lnTo>
                    <a:lnTo>
                      <a:pt x="54" y="10"/>
                    </a:lnTo>
                    <a:lnTo>
                      <a:pt x="48" y="13"/>
                    </a:lnTo>
                    <a:lnTo>
                      <a:pt x="43" y="17"/>
                    </a:lnTo>
                    <a:lnTo>
                      <a:pt x="38" y="20"/>
                    </a:lnTo>
                    <a:lnTo>
                      <a:pt x="34" y="26"/>
                    </a:lnTo>
                    <a:lnTo>
                      <a:pt x="29" y="30"/>
                    </a:lnTo>
                    <a:lnTo>
                      <a:pt x="25" y="35"/>
                    </a:lnTo>
                    <a:lnTo>
                      <a:pt x="22" y="40"/>
                    </a:lnTo>
                    <a:lnTo>
                      <a:pt x="19" y="46"/>
                    </a:lnTo>
                    <a:lnTo>
                      <a:pt x="16" y="51"/>
                    </a:lnTo>
                    <a:lnTo>
                      <a:pt x="13" y="57"/>
                    </a:lnTo>
                    <a:lnTo>
                      <a:pt x="9" y="62"/>
                    </a:lnTo>
                    <a:lnTo>
                      <a:pt x="7" y="69"/>
                    </a:lnTo>
                    <a:lnTo>
                      <a:pt x="5" y="75"/>
                    </a:lnTo>
                    <a:lnTo>
                      <a:pt x="4" y="81"/>
                    </a:lnTo>
                    <a:lnTo>
                      <a:pt x="2" y="87"/>
                    </a:lnTo>
                    <a:lnTo>
                      <a:pt x="1" y="93"/>
                    </a:lnTo>
                    <a:lnTo>
                      <a:pt x="1" y="99"/>
                    </a:lnTo>
                    <a:lnTo>
                      <a:pt x="0" y="105"/>
                    </a:lnTo>
                    <a:lnTo>
                      <a:pt x="0" y="111"/>
                    </a:lnTo>
                    <a:lnTo>
                      <a:pt x="0" y="117"/>
                    </a:lnTo>
                    <a:lnTo>
                      <a:pt x="0" y="122"/>
                    </a:lnTo>
                    <a:lnTo>
                      <a:pt x="1" y="129"/>
                    </a:lnTo>
                    <a:lnTo>
                      <a:pt x="1" y="133"/>
                    </a:lnTo>
                    <a:lnTo>
                      <a:pt x="2" y="138"/>
                    </a:lnTo>
                    <a:lnTo>
                      <a:pt x="4" y="143"/>
                    </a:lnTo>
                    <a:lnTo>
                      <a:pt x="6" y="148"/>
                    </a:lnTo>
                    <a:lnTo>
                      <a:pt x="8"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5" name="Freeform 1373">
                <a:extLst>
                  <a:ext uri="{FF2B5EF4-FFF2-40B4-BE49-F238E27FC236}">
                    <a16:creationId xmlns:a16="http://schemas.microsoft.com/office/drawing/2014/main" id="{202C43F9-01ED-0117-2C97-5801841A52ED}"/>
                  </a:ext>
                </a:extLst>
              </p:cNvPr>
              <p:cNvSpPr>
                <a:spLocks/>
              </p:cNvSpPr>
              <p:nvPr/>
            </p:nvSpPr>
            <p:spPr bwMode="auto">
              <a:xfrm>
                <a:off x="3518" y="3694"/>
                <a:ext cx="1" cy="1"/>
              </a:xfrm>
              <a:custGeom>
                <a:avLst/>
                <a:gdLst>
                  <a:gd name="T0" fmla="*/ 0 w 2"/>
                  <a:gd name="T1" fmla="*/ 1 h 3"/>
                  <a:gd name="T2" fmla="*/ 1 w 2"/>
                  <a:gd name="T3" fmla="*/ 3 h 3"/>
                  <a:gd name="T4" fmla="*/ 1 w 2"/>
                  <a:gd name="T5" fmla="*/ 1 h 3"/>
                  <a:gd name="T6" fmla="*/ 2 w 2"/>
                  <a:gd name="T7" fmla="*/ 1 h 3"/>
                  <a:gd name="T8" fmla="*/ 2 w 2"/>
                  <a:gd name="T9" fmla="*/ 0 h 3"/>
                  <a:gd name="T10" fmla="*/ 0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0" y="1"/>
                    </a:moveTo>
                    <a:lnTo>
                      <a:pt x="1" y="3"/>
                    </a:lnTo>
                    <a:lnTo>
                      <a:pt x="1" y="1"/>
                    </a:lnTo>
                    <a:lnTo>
                      <a:pt x="2" y="1"/>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6" name="Freeform 1374">
                <a:extLst>
                  <a:ext uri="{FF2B5EF4-FFF2-40B4-BE49-F238E27FC236}">
                    <a16:creationId xmlns:a16="http://schemas.microsoft.com/office/drawing/2014/main" id="{B84C2938-13E6-F8A9-2774-794BC86541CF}"/>
                  </a:ext>
                </a:extLst>
              </p:cNvPr>
              <p:cNvSpPr>
                <a:spLocks/>
              </p:cNvSpPr>
              <p:nvPr/>
            </p:nvSpPr>
            <p:spPr bwMode="auto">
              <a:xfrm>
                <a:off x="3518" y="3669"/>
                <a:ext cx="1" cy="1"/>
              </a:xfrm>
              <a:custGeom>
                <a:avLst/>
                <a:gdLst>
                  <a:gd name="T0" fmla="*/ 0 w 2"/>
                  <a:gd name="T1" fmla="*/ 1 h 2"/>
                  <a:gd name="T2" fmla="*/ 1 w 2"/>
                  <a:gd name="T3" fmla="*/ 2 h 2"/>
                  <a:gd name="T4" fmla="*/ 2 w 2"/>
                  <a:gd name="T5" fmla="*/ 2 h 2"/>
                  <a:gd name="T6" fmla="*/ 2 w 2"/>
                  <a:gd name="T7" fmla="*/ 1 h 2"/>
                  <a:gd name="T8" fmla="*/ 2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1" y="2"/>
                    </a:lnTo>
                    <a:lnTo>
                      <a:pt x="2" y="2"/>
                    </a:lnTo>
                    <a:lnTo>
                      <a:pt x="2" y="1"/>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7" name="Freeform 1375">
                <a:extLst>
                  <a:ext uri="{FF2B5EF4-FFF2-40B4-BE49-F238E27FC236}">
                    <a16:creationId xmlns:a16="http://schemas.microsoft.com/office/drawing/2014/main" id="{14C8FEB2-5050-E808-F260-239D32E9A52D}"/>
                  </a:ext>
                </a:extLst>
              </p:cNvPr>
              <p:cNvSpPr>
                <a:spLocks/>
              </p:cNvSpPr>
              <p:nvPr/>
            </p:nvSpPr>
            <p:spPr bwMode="auto">
              <a:xfrm>
                <a:off x="3477" y="3658"/>
                <a:ext cx="42" cy="18"/>
              </a:xfrm>
              <a:custGeom>
                <a:avLst/>
                <a:gdLst>
                  <a:gd name="T0" fmla="*/ 1 w 126"/>
                  <a:gd name="T1" fmla="*/ 53 h 53"/>
                  <a:gd name="T2" fmla="*/ 2 w 126"/>
                  <a:gd name="T3" fmla="*/ 52 h 53"/>
                  <a:gd name="T4" fmla="*/ 5 w 126"/>
                  <a:gd name="T5" fmla="*/ 41 h 53"/>
                  <a:gd name="T6" fmla="*/ 11 w 126"/>
                  <a:gd name="T7" fmla="*/ 32 h 53"/>
                  <a:gd name="T8" fmla="*/ 16 w 126"/>
                  <a:gd name="T9" fmla="*/ 24 h 53"/>
                  <a:gd name="T10" fmla="*/ 23 w 126"/>
                  <a:gd name="T11" fmla="*/ 17 h 53"/>
                  <a:gd name="T12" fmla="*/ 31 w 126"/>
                  <a:gd name="T13" fmla="*/ 12 h 53"/>
                  <a:gd name="T14" fmla="*/ 39 w 126"/>
                  <a:gd name="T15" fmla="*/ 8 h 53"/>
                  <a:gd name="T16" fmla="*/ 48 w 126"/>
                  <a:gd name="T17" fmla="*/ 4 h 53"/>
                  <a:gd name="T18" fmla="*/ 57 w 126"/>
                  <a:gd name="T19" fmla="*/ 3 h 53"/>
                  <a:gd name="T20" fmla="*/ 65 w 126"/>
                  <a:gd name="T21" fmla="*/ 2 h 53"/>
                  <a:gd name="T22" fmla="*/ 75 w 126"/>
                  <a:gd name="T23" fmla="*/ 3 h 53"/>
                  <a:gd name="T24" fmla="*/ 84 w 126"/>
                  <a:gd name="T25" fmla="*/ 5 h 53"/>
                  <a:gd name="T26" fmla="*/ 94 w 126"/>
                  <a:gd name="T27" fmla="*/ 9 h 53"/>
                  <a:gd name="T28" fmla="*/ 102 w 126"/>
                  <a:gd name="T29" fmla="*/ 13 h 53"/>
                  <a:gd name="T30" fmla="*/ 111 w 126"/>
                  <a:gd name="T31" fmla="*/ 19 h 53"/>
                  <a:gd name="T32" fmla="*/ 118 w 126"/>
                  <a:gd name="T33" fmla="*/ 25 h 53"/>
                  <a:gd name="T34" fmla="*/ 124 w 126"/>
                  <a:gd name="T35" fmla="*/ 34 h 53"/>
                  <a:gd name="T36" fmla="*/ 126 w 126"/>
                  <a:gd name="T37" fmla="*/ 33 h 53"/>
                  <a:gd name="T38" fmla="*/ 119 w 126"/>
                  <a:gd name="T39" fmla="*/ 24 h 53"/>
                  <a:gd name="T40" fmla="*/ 112 w 126"/>
                  <a:gd name="T41" fmla="*/ 17 h 53"/>
                  <a:gd name="T42" fmla="*/ 103 w 126"/>
                  <a:gd name="T43" fmla="*/ 12 h 53"/>
                  <a:gd name="T44" fmla="*/ 94 w 126"/>
                  <a:gd name="T45" fmla="*/ 6 h 53"/>
                  <a:gd name="T46" fmla="*/ 85 w 126"/>
                  <a:gd name="T47" fmla="*/ 3 h 53"/>
                  <a:gd name="T48" fmla="*/ 76 w 126"/>
                  <a:gd name="T49" fmla="*/ 1 h 53"/>
                  <a:gd name="T50" fmla="*/ 65 w 126"/>
                  <a:gd name="T51" fmla="*/ 0 h 53"/>
                  <a:gd name="T52" fmla="*/ 56 w 126"/>
                  <a:gd name="T53" fmla="*/ 1 h 53"/>
                  <a:gd name="T54" fmla="*/ 46 w 126"/>
                  <a:gd name="T55" fmla="*/ 2 h 53"/>
                  <a:gd name="T56" fmla="*/ 38 w 126"/>
                  <a:gd name="T57" fmla="*/ 5 h 53"/>
                  <a:gd name="T58" fmla="*/ 30 w 126"/>
                  <a:gd name="T59" fmla="*/ 10 h 53"/>
                  <a:gd name="T60" fmla="*/ 21 w 126"/>
                  <a:gd name="T61" fmla="*/ 16 h 53"/>
                  <a:gd name="T62" fmla="*/ 15 w 126"/>
                  <a:gd name="T63" fmla="*/ 23 h 53"/>
                  <a:gd name="T64" fmla="*/ 9 w 126"/>
                  <a:gd name="T65" fmla="*/ 31 h 53"/>
                  <a:gd name="T66" fmla="*/ 3 w 126"/>
                  <a:gd name="T67" fmla="*/ 40 h 53"/>
                  <a:gd name="T68" fmla="*/ 0 w 126"/>
                  <a:gd name="T69" fmla="*/ 52 h 53"/>
                  <a:gd name="T70" fmla="*/ 1 w 126"/>
                  <a:gd name="T71" fmla="*/ 51 h 53"/>
                  <a:gd name="T72" fmla="*/ 0 w 126"/>
                  <a:gd name="T73" fmla="*/ 52 h 53"/>
                  <a:gd name="T74" fmla="*/ 0 w 126"/>
                  <a:gd name="T75" fmla="*/ 52 h 53"/>
                  <a:gd name="T76" fmla="*/ 1 w 126"/>
                  <a:gd name="T77" fmla="*/ 52 h 53"/>
                  <a:gd name="T78" fmla="*/ 2 w 126"/>
                  <a:gd name="T79" fmla="*/ 52 h 53"/>
                  <a:gd name="T80" fmla="*/ 2 w 126"/>
                  <a:gd name="T81" fmla="*/ 52 h 53"/>
                  <a:gd name="T82" fmla="*/ 1 w 126"/>
                  <a:gd name="T83"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53">
                    <a:moveTo>
                      <a:pt x="1" y="53"/>
                    </a:moveTo>
                    <a:lnTo>
                      <a:pt x="2" y="52"/>
                    </a:lnTo>
                    <a:lnTo>
                      <a:pt x="5" y="41"/>
                    </a:lnTo>
                    <a:lnTo>
                      <a:pt x="11" y="32"/>
                    </a:lnTo>
                    <a:lnTo>
                      <a:pt x="16" y="24"/>
                    </a:lnTo>
                    <a:lnTo>
                      <a:pt x="23" y="17"/>
                    </a:lnTo>
                    <a:lnTo>
                      <a:pt x="31" y="12"/>
                    </a:lnTo>
                    <a:lnTo>
                      <a:pt x="39" y="8"/>
                    </a:lnTo>
                    <a:lnTo>
                      <a:pt x="48" y="4"/>
                    </a:lnTo>
                    <a:lnTo>
                      <a:pt x="57" y="3"/>
                    </a:lnTo>
                    <a:lnTo>
                      <a:pt x="65" y="2"/>
                    </a:lnTo>
                    <a:lnTo>
                      <a:pt x="75" y="3"/>
                    </a:lnTo>
                    <a:lnTo>
                      <a:pt x="84" y="5"/>
                    </a:lnTo>
                    <a:lnTo>
                      <a:pt x="94" y="9"/>
                    </a:lnTo>
                    <a:lnTo>
                      <a:pt x="102" y="13"/>
                    </a:lnTo>
                    <a:lnTo>
                      <a:pt x="111" y="19"/>
                    </a:lnTo>
                    <a:lnTo>
                      <a:pt x="118" y="25"/>
                    </a:lnTo>
                    <a:lnTo>
                      <a:pt x="124" y="34"/>
                    </a:lnTo>
                    <a:lnTo>
                      <a:pt x="126" y="33"/>
                    </a:lnTo>
                    <a:lnTo>
                      <a:pt x="119" y="24"/>
                    </a:lnTo>
                    <a:lnTo>
                      <a:pt x="112" y="17"/>
                    </a:lnTo>
                    <a:lnTo>
                      <a:pt x="103" y="12"/>
                    </a:lnTo>
                    <a:lnTo>
                      <a:pt x="94" y="6"/>
                    </a:lnTo>
                    <a:lnTo>
                      <a:pt x="85" y="3"/>
                    </a:lnTo>
                    <a:lnTo>
                      <a:pt x="76" y="1"/>
                    </a:lnTo>
                    <a:lnTo>
                      <a:pt x="65" y="0"/>
                    </a:lnTo>
                    <a:lnTo>
                      <a:pt x="56" y="1"/>
                    </a:lnTo>
                    <a:lnTo>
                      <a:pt x="46" y="2"/>
                    </a:lnTo>
                    <a:lnTo>
                      <a:pt x="38" y="5"/>
                    </a:lnTo>
                    <a:lnTo>
                      <a:pt x="30" y="10"/>
                    </a:lnTo>
                    <a:lnTo>
                      <a:pt x="21" y="16"/>
                    </a:lnTo>
                    <a:lnTo>
                      <a:pt x="15" y="23"/>
                    </a:lnTo>
                    <a:lnTo>
                      <a:pt x="9" y="31"/>
                    </a:lnTo>
                    <a:lnTo>
                      <a:pt x="3" y="40"/>
                    </a:lnTo>
                    <a:lnTo>
                      <a:pt x="0" y="52"/>
                    </a:lnTo>
                    <a:lnTo>
                      <a:pt x="1" y="51"/>
                    </a:lnTo>
                    <a:lnTo>
                      <a:pt x="0" y="52"/>
                    </a:lnTo>
                    <a:lnTo>
                      <a:pt x="0" y="52"/>
                    </a:lnTo>
                    <a:lnTo>
                      <a:pt x="1" y="52"/>
                    </a:lnTo>
                    <a:lnTo>
                      <a:pt x="2" y="52"/>
                    </a:lnTo>
                    <a:lnTo>
                      <a:pt x="2" y="52"/>
                    </a:lnTo>
                    <a:lnTo>
                      <a:pt x="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8" name="Freeform 1376">
                <a:extLst>
                  <a:ext uri="{FF2B5EF4-FFF2-40B4-BE49-F238E27FC236}">
                    <a16:creationId xmlns:a16="http://schemas.microsoft.com/office/drawing/2014/main" id="{256E47DA-EB9E-2FEF-85B0-8E0E780ACD86}"/>
                  </a:ext>
                </a:extLst>
              </p:cNvPr>
              <p:cNvSpPr>
                <a:spLocks/>
              </p:cNvSpPr>
              <p:nvPr/>
            </p:nvSpPr>
            <p:spPr bwMode="auto">
              <a:xfrm>
                <a:off x="3437" y="3675"/>
                <a:ext cx="41" cy="42"/>
              </a:xfrm>
              <a:custGeom>
                <a:avLst/>
                <a:gdLst>
                  <a:gd name="T0" fmla="*/ 1 w 122"/>
                  <a:gd name="T1" fmla="*/ 126 h 126"/>
                  <a:gd name="T2" fmla="*/ 15 w 122"/>
                  <a:gd name="T3" fmla="*/ 118 h 126"/>
                  <a:gd name="T4" fmla="*/ 26 w 122"/>
                  <a:gd name="T5" fmla="*/ 111 h 126"/>
                  <a:gd name="T6" fmla="*/ 35 w 122"/>
                  <a:gd name="T7" fmla="*/ 102 h 126"/>
                  <a:gd name="T8" fmla="*/ 42 w 122"/>
                  <a:gd name="T9" fmla="*/ 92 h 126"/>
                  <a:gd name="T10" fmla="*/ 48 w 122"/>
                  <a:gd name="T11" fmla="*/ 83 h 126"/>
                  <a:gd name="T12" fmla="*/ 53 w 122"/>
                  <a:gd name="T13" fmla="*/ 73 h 126"/>
                  <a:gd name="T14" fmla="*/ 57 w 122"/>
                  <a:gd name="T15" fmla="*/ 63 h 126"/>
                  <a:gd name="T16" fmla="*/ 60 w 122"/>
                  <a:gd name="T17" fmla="*/ 53 h 126"/>
                  <a:gd name="T18" fmla="*/ 64 w 122"/>
                  <a:gd name="T19" fmla="*/ 44 h 126"/>
                  <a:gd name="T20" fmla="*/ 69 w 122"/>
                  <a:gd name="T21" fmla="*/ 35 h 126"/>
                  <a:gd name="T22" fmla="*/ 73 w 122"/>
                  <a:gd name="T23" fmla="*/ 27 h 126"/>
                  <a:gd name="T24" fmla="*/ 79 w 122"/>
                  <a:gd name="T25" fmla="*/ 20 h 126"/>
                  <a:gd name="T26" fmla="*/ 87 w 122"/>
                  <a:gd name="T27" fmla="*/ 13 h 126"/>
                  <a:gd name="T28" fmla="*/ 96 w 122"/>
                  <a:gd name="T29" fmla="*/ 8 h 126"/>
                  <a:gd name="T30" fmla="*/ 108 w 122"/>
                  <a:gd name="T31" fmla="*/ 4 h 126"/>
                  <a:gd name="T32" fmla="*/ 122 w 122"/>
                  <a:gd name="T33" fmla="*/ 2 h 126"/>
                  <a:gd name="T34" fmla="*/ 121 w 122"/>
                  <a:gd name="T35" fmla="*/ 0 h 126"/>
                  <a:gd name="T36" fmla="*/ 107 w 122"/>
                  <a:gd name="T37" fmla="*/ 2 h 126"/>
                  <a:gd name="T38" fmla="*/ 95 w 122"/>
                  <a:gd name="T39" fmla="*/ 6 h 126"/>
                  <a:gd name="T40" fmla="*/ 85 w 122"/>
                  <a:gd name="T41" fmla="*/ 11 h 126"/>
                  <a:gd name="T42" fmla="*/ 77 w 122"/>
                  <a:gd name="T43" fmla="*/ 19 h 126"/>
                  <a:gd name="T44" fmla="*/ 72 w 122"/>
                  <a:gd name="T45" fmla="*/ 26 h 126"/>
                  <a:gd name="T46" fmla="*/ 67 w 122"/>
                  <a:gd name="T47" fmla="*/ 34 h 126"/>
                  <a:gd name="T48" fmla="*/ 62 w 122"/>
                  <a:gd name="T49" fmla="*/ 43 h 126"/>
                  <a:gd name="T50" fmla="*/ 58 w 122"/>
                  <a:gd name="T51" fmla="*/ 52 h 126"/>
                  <a:gd name="T52" fmla="*/ 55 w 122"/>
                  <a:gd name="T53" fmla="*/ 63 h 126"/>
                  <a:gd name="T54" fmla="*/ 51 w 122"/>
                  <a:gd name="T55" fmla="*/ 72 h 126"/>
                  <a:gd name="T56" fmla="*/ 47 w 122"/>
                  <a:gd name="T57" fmla="*/ 82 h 126"/>
                  <a:gd name="T58" fmla="*/ 40 w 122"/>
                  <a:gd name="T59" fmla="*/ 91 h 126"/>
                  <a:gd name="T60" fmla="*/ 34 w 122"/>
                  <a:gd name="T61" fmla="*/ 101 h 126"/>
                  <a:gd name="T62" fmla="*/ 24 w 122"/>
                  <a:gd name="T63" fmla="*/ 109 h 126"/>
                  <a:gd name="T64" fmla="*/ 14 w 122"/>
                  <a:gd name="T65" fmla="*/ 117 h 126"/>
                  <a:gd name="T66" fmla="*/ 0 w 122"/>
                  <a:gd name="T67" fmla="*/ 124 h 126"/>
                  <a:gd name="T68" fmla="*/ 1 w 122"/>
                  <a:gd name="T69"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26">
                    <a:moveTo>
                      <a:pt x="1" y="126"/>
                    </a:moveTo>
                    <a:lnTo>
                      <a:pt x="15" y="118"/>
                    </a:lnTo>
                    <a:lnTo>
                      <a:pt x="26" y="111"/>
                    </a:lnTo>
                    <a:lnTo>
                      <a:pt x="35" y="102"/>
                    </a:lnTo>
                    <a:lnTo>
                      <a:pt x="42" y="92"/>
                    </a:lnTo>
                    <a:lnTo>
                      <a:pt x="48" y="83"/>
                    </a:lnTo>
                    <a:lnTo>
                      <a:pt x="53" y="73"/>
                    </a:lnTo>
                    <a:lnTo>
                      <a:pt x="57" y="63"/>
                    </a:lnTo>
                    <a:lnTo>
                      <a:pt x="60" y="53"/>
                    </a:lnTo>
                    <a:lnTo>
                      <a:pt x="64" y="44"/>
                    </a:lnTo>
                    <a:lnTo>
                      <a:pt x="69" y="35"/>
                    </a:lnTo>
                    <a:lnTo>
                      <a:pt x="73" y="27"/>
                    </a:lnTo>
                    <a:lnTo>
                      <a:pt x="79" y="20"/>
                    </a:lnTo>
                    <a:lnTo>
                      <a:pt x="87" y="13"/>
                    </a:lnTo>
                    <a:lnTo>
                      <a:pt x="96" y="8"/>
                    </a:lnTo>
                    <a:lnTo>
                      <a:pt x="108" y="4"/>
                    </a:lnTo>
                    <a:lnTo>
                      <a:pt x="122" y="2"/>
                    </a:lnTo>
                    <a:lnTo>
                      <a:pt x="121" y="0"/>
                    </a:lnTo>
                    <a:lnTo>
                      <a:pt x="107" y="2"/>
                    </a:lnTo>
                    <a:lnTo>
                      <a:pt x="95" y="6"/>
                    </a:lnTo>
                    <a:lnTo>
                      <a:pt x="85" y="11"/>
                    </a:lnTo>
                    <a:lnTo>
                      <a:pt x="77" y="19"/>
                    </a:lnTo>
                    <a:lnTo>
                      <a:pt x="72" y="26"/>
                    </a:lnTo>
                    <a:lnTo>
                      <a:pt x="67" y="34"/>
                    </a:lnTo>
                    <a:lnTo>
                      <a:pt x="62" y="43"/>
                    </a:lnTo>
                    <a:lnTo>
                      <a:pt x="58" y="52"/>
                    </a:lnTo>
                    <a:lnTo>
                      <a:pt x="55" y="63"/>
                    </a:lnTo>
                    <a:lnTo>
                      <a:pt x="51" y="72"/>
                    </a:lnTo>
                    <a:lnTo>
                      <a:pt x="47" y="82"/>
                    </a:lnTo>
                    <a:lnTo>
                      <a:pt x="40" y="91"/>
                    </a:lnTo>
                    <a:lnTo>
                      <a:pt x="34" y="101"/>
                    </a:lnTo>
                    <a:lnTo>
                      <a:pt x="24" y="109"/>
                    </a:lnTo>
                    <a:lnTo>
                      <a:pt x="14" y="117"/>
                    </a:lnTo>
                    <a:lnTo>
                      <a:pt x="0" y="124"/>
                    </a:lnTo>
                    <a:lnTo>
                      <a:pt x="1"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9" name="Freeform 1377">
                <a:extLst>
                  <a:ext uri="{FF2B5EF4-FFF2-40B4-BE49-F238E27FC236}">
                    <a16:creationId xmlns:a16="http://schemas.microsoft.com/office/drawing/2014/main" id="{716A19D0-AB56-6CE7-8B72-444446E94217}"/>
                  </a:ext>
                </a:extLst>
              </p:cNvPr>
              <p:cNvSpPr>
                <a:spLocks/>
              </p:cNvSpPr>
              <p:nvPr/>
            </p:nvSpPr>
            <p:spPr bwMode="auto">
              <a:xfrm>
                <a:off x="3437" y="3717"/>
                <a:ext cx="1" cy="1"/>
              </a:xfrm>
              <a:custGeom>
                <a:avLst/>
                <a:gdLst>
                  <a:gd name="T0" fmla="*/ 1 w 2"/>
                  <a:gd name="T1" fmla="*/ 0 h 2"/>
                  <a:gd name="T2" fmla="*/ 0 w 2"/>
                  <a:gd name="T3" fmla="*/ 1 h 2"/>
                  <a:gd name="T4" fmla="*/ 1 w 2"/>
                  <a:gd name="T5" fmla="*/ 1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0" y="1"/>
                    </a:lnTo>
                    <a:lnTo>
                      <a:pt x="1" y="1"/>
                    </a:lnTo>
                    <a:lnTo>
                      <a:pt x="1" y="2"/>
                    </a:lnTo>
                    <a:lnTo>
                      <a:pt x="2"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0" name="Freeform 1378">
                <a:extLst>
                  <a:ext uri="{FF2B5EF4-FFF2-40B4-BE49-F238E27FC236}">
                    <a16:creationId xmlns:a16="http://schemas.microsoft.com/office/drawing/2014/main" id="{27A2F15A-DB11-F966-F714-AEC7A6F621CB}"/>
                  </a:ext>
                </a:extLst>
              </p:cNvPr>
              <p:cNvSpPr>
                <a:spLocks/>
              </p:cNvSpPr>
              <p:nvPr/>
            </p:nvSpPr>
            <p:spPr bwMode="auto">
              <a:xfrm>
                <a:off x="3492" y="3622"/>
                <a:ext cx="1" cy="1"/>
              </a:xfrm>
              <a:custGeom>
                <a:avLst/>
                <a:gdLst>
                  <a:gd name="T0" fmla="*/ 3 w 3"/>
                  <a:gd name="T1" fmla="*/ 0 h 2"/>
                  <a:gd name="T2" fmla="*/ 1 w 3"/>
                  <a:gd name="T3" fmla="*/ 0 h 2"/>
                  <a:gd name="T4" fmla="*/ 1 w 3"/>
                  <a:gd name="T5" fmla="*/ 1 h 2"/>
                  <a:gd name="T6" fmla="*/ 0 w 3"/>
                  <a:gd name="T7" fmla="*/ 1 h 2"/>
                  <a:gd name="T8" fmla="*/ 1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1" y="0"/>
                    </a:lnTo>
                    <a:lnTo>
                      <a:pt x="1" y="1"/>
                    </a:lnTo>
                    <a:lnTo>
                      <a:pt x="0" y="1"/>
                    </a:lnTo>
                    <a:lnTo>
                      <a:pt x="1"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1" name="Freeform 1379">
                <a:extLst>
                  <a:ext uri="{FF2B5EF4-FFF2-40B4-BE49-F238E27FC236}">
                    <a16:creationId xmlns:a16="http://schemas.microsoft.com/office/drawing/2014/main" id="{403C6CE7-4741-88C0-A983-0870D409F225}"/>
                  </a:ext>
                </a:extLst>
              </p:cNvPr>
              <p:cNvSpPr>
                <a:spLocks/>
              </p:cNvSpPr>
              <p:nvPr/>
            </p:nvSpPr>
            <p:spPr bwMode="auto">
              <a:xfrm>
                <a:off x="3492" y="3622"/>
                <a:ext cx="34" cy="34"/>
              </a:xfrm>
              <a:custGeom>
                <a:avLst/>
                <a:gdLst>
                  <a:gd name="T0" fmla="*/ 101 w 101"/>
                  <a:gd name="T1" fmla="*/ 101 h 101"/>
                  <a:gd name="T2" fmla="*/ 100 w 101"/>
                  <a:gd name="T3" fmla="*/ 92 h 101"/>
                  <a:gd name="T4" fmla="*/ 99 w 101"/>
                  <a:gd name="T5" fmla="*/ 84 h 101"/>
                  <a:gd name="T6" fmla="*/ 96 w 101"/>
                  <a:gd name="T7" fmla="*/ 77 h 101"/>
                  <a:gd name="T8" fmla="*/ 93 w 101"/>
                  <a:gd name="T9" fmla="*/ 69 h 101"/>
                  <a:gd name="T10" fmla="*/ 89 w 101"/>
                  <a:gd name="T11" fmla="*/ 62 h 101"/>
                  <a:gd name="T12" fmla="*/ 82 w 101"/>
                  <a:gd name="T13" fmla="*/ 55 h 101"/>
                  <a:gd name="T14" fmla="*/ 77 w 101"/>
                  <a:gd name="T15" fmla="*/ 48 h 101"/>
                  <a:gd name="T16" fmla="*/ 70 w 101"/>
                  <a:gd name="T17" fmla="*/ 41 h 101"/>
                  <a:gd name="T18" fmla="*/ 64 w 101"/>
                  <a:gd name="T19" fmla="*/ 35 h 101"/>
                  <a:gd name="T20" fmla="*/ 55 w 101"/>
                  <a:gd name="T21" fmla="*/ 29 h 101"/>
                  <a:gd name="T22" fmla="*/ 48 w 101"/>
                  <a:gd name="T23" fmla="*/ 23 h 101"/>
                  <a:gd name="T24" fmla="*/ 38 w 101"/>
                  <a:gd name="T25" fmla="*/ 18 h 101"/>
                  <a:gd name="T26" fmla="*/ 30 w 101"/>
                  <a:gd name="T27" fmla="*/ 13 h 101"/>
                  <a:gd name="T28" fmla="*/ 20 w 101"/>
                  <a:gd name="T29" fmla="*/ 8 h 101"/>
                  <a:gd name="T30" fmla="*/ 11 w 101"/>
                  <a:gd name="T31" fmla="*/ 4 h 101"/>
                  <a:gd name="T32" fmla="*/ 1 w 101"/>
                  <a:gd name="T33" fmla="*/ 0 h 101"/>
                  <a:gd name="T34" fmla="*/ 0 w 101"/>
                  <a:gd name="T35" fmla="*/ 2 h 101"/>
                  <a:gd name="T36" fmla="*/ 10 w 101"/>
                  <a:gd name="T37" fmla="*/ 6 h 101"/>
                  <a:gd name="T38" fmla="*/ 19 w 101"/>
                  <a:gd name="T39" fmla="*/ 10 h 101"/>
                  <a:gd name="T40" fmla="*/ 29 w 101"/>
                  <a:gd name="T41" fmla="*/ 15 h 101"/>
                  <a:gd name="T42" fmla="*/ 37 w 101"/>
                  <a:gd name="T43" fmla="*/ 20 h 101"/>
                  <a:gd name="T44" fmla="*/ 46 w 101"/>
                  <a:gd name="T45" fmla="*/ 25 h 101"/>
                  <a:gd name="T46" fmla="*/ 54 w 101"/>
                  <a:gd name="T47" fmla="*/ 30 h 101"/>
                  <a:gd name="T48" fmla="*/ 61 w 101"/>
                  <a:gd name="T49" fmla="*/ 37 h 101"/>
                  <a:gd name="T50" fmla="*/ 69 w 101"/>
                  <a:gd name="T51" fmla="*/ 43 h 101"/>
                  <a:gd name="T52" fmla="*/ 75 w 101"/>
                  <a:gd name="T53" fmla="*/ 49 h 101"/>
                  <a:gd name="T54" fmla="*/ 81 w 101"/>
                  <a:gd name="T55" fmla="*/ 56 h 101"/>
                  <a:gd name="T56" fmla="*/ 87 w 101"/>
                  <a:gd name="T57" fmla="*/ 63 h 101"/>
                  <a:gd name="T58" fmla="*/ 91 w 101"/>
                  <a:gd name="T59" fmla="*/ 69 h 101"/>
                  <a:gd name="T60" fmla="*/ 94 w 101"/>
                  <a:gd name="T61" fmla="*/ 78 h 101"/>
                  <a:gd name="T62" fmla="*/ 97 w 101"/>
                  <a:gd name="T63" fmla="*/ 85 h 101"/>
                  <a:gd name="T64" fmla="*/ 98 w 101"/>
                  <a:gd name="T65" fmla="*/ 93 h 101"/>
                  <a:gd name="T66" fmla="*/ 99 w 101"/>
                  <a:gd name="T67" fmla="*/ 101 h 101"/>
                  <a:gd name="T68" fmla="*/ 101 w 101"/>
                  <a:gd name="T6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01">
                    <a:moveTo>
                      <a:pt x="101" y="101"/>
                    </a:moveTo>
                    <a:lnTo>
                      <a:pt x="100" y="92"/>
                    </a:lnTo>
                    <a:lnTo>
                      <a:pt x="99" y="84"/>
                    </a:lnTo>
                    <a:lnTo>
                      <a:pt x="96" y="77"/>
                    </a:lnTo>
                    <a:lnTo>
                      <a:pt x="93" y="69"/>
                    </a:lnTo>
                    <a:lnTo>
                      <a:pt x="89" y="62"/>
                    </a:lnTo>
                    <a:lnTo>
                      <a:pt x="82" y="55"/>
                    </a:lnTo>
                    <a:lnTo>
                      <a:pt x="77" y="48"/>
                    </a:lnTo>
                    <a:lnTo>
                      <a:pt x="70" y="41"/>
                    </a:lnTo>
                    <a:lnTo>
                      <a:pt x="64" y="35"/>
                    </a:lnTo>
                    <a:lnTo>
                      <a:pt x="55" y="29"/>
                    </a:lnTo>
                    <a:lnTo>
                      <a:pt x="48" y="23"/>
                    </a:lnTo>
                    <a:lnTo>
                      <a:pt x="38" y="18"/>
                    </a:lnTo>
                    <a:lnTo>
                      <a:pt x="30" y="13"/>
                    </a:lnTo>
                    <a:lnTo>
                      <a:pt x="20" y="8"/>
                    </a:lnTo>
                    <a:lnTo>
                      <a:pt x="11" y="4"/>
                    </a:lnTo>
                    <a:lnTo>
                      <a:pt x="1" y="0"/>
                    </a:lnTo>
                    <a:lnTo>
                      <a:pt x="0" y="2"/>
                    </a:lnTo>
                    <a:lnTo>
                      <a:pt x="10" y="6"/>
                    </a:lnTo>
                    <a:lnTo>
                      <a:pt x="19" y="10"/>
                    </a:lnTo>
                    <a:lnTo>
                      <a:pt x="29" y="15"/>
                    </a:lnTo>
                    <a:lnTo>
                      <a:pt x="37" y="20"/>
                    </a:lnTo>
                    <a:lnTo>
                      <a:pt x="46" y="25"/>
                    </a:lnTo>
                    <a:lnTo>
                      <a:pt x="54" y="30"/>
                    </a:lnTo>
                    <a:lnTo>
                      <a:pt x="61" y="37"/>
                    </a:lnTo>
                    <a:lnTo>
                      <a:pt x="69" y="43"/>
                    </a:lnTo>
                    <a:lnTo>
                      <a:pt x="75" y="49"/>
                    </a:lnTo>
                    <a:lnTo>
                      <a:pt x="81" y="56"/>
                    </a:lnTo>
                    <a:lnTo>
                      <a:pt x="87" y="63"/>
                    </a:lnTo>
                    <a:lnTo>
                      <a:pt x="91" y="69"/>
                    </a:lnTo>
                    <a:lnTo>
                      <a:pt x="94" y="78"/>
                    </a:lnTo>
                    <a:lnTo>
                      <a:pt x="97" y="85"/>
                    </a:lnTo>
                    <a:lnTo>
                      <a:pt x="98" y="93"/>
                    </a:lnTo>
                    <a:lnTo>
                      <a:pt x="99" y="101"/>
                    </a:lnTo>
                    <a:lnTo>
                      <a:pt x="101"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2" name="Freeform 1380">
                <a:extLst>
                  <a:ext uri="{FF2B5EF4-FFF2-40B4-BE49-F238E27FC236}">
                    <a16:creationId xmlns:a16="http://schemas.microsoft.com/office/drawing/2014/main" id="{2D8BFB9F-56BB-9B6C-6283-C59719A3CE6D}"/>
                  </a:ext>
                </a:extLst>
              </p:cNvPr>
              <p:cNvSpPr>
                <a:spLocks/>
              </p:cNvSpPr>
              <p:nvPr/>
            </p:nvSpPr>
            <p:spPr bwMode="auto">
              <a:xfrm>
                <a:off x="3525" y="3657"/>
                <a:ext cx="1" cy="1"/>
              </a:xfrm>
              <a:custGeom>
                <a:avLst/>
                <a:gdLst>
                  <a:gd name="T0" fmla="*/ 0 w 2"/>
                  <a:gd name="T1" fmla="*/ 0 w 2"/>
                  <a:gd name="T2" fmla="*/ 1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1" y="0"/>
                    </a:lnTo>
                    <a:lnTo>
                      <a:pt x="2"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3" name="Freeform 1381">
                <a:extLst>
                  <a:ext uri="{FF2B5EF4-FFF2-40B4-BE49-F238E27FC236}">
                    <a16:creationId xmlns:a16="http://schemas.microsoft.com/office/drawing/2014/main" id="{AC45109C-FC4A-36D6-B359-F0C2EA0C10D8}"/>
                  </a:ext>
                </a:extLst>
              </p:cNvPr>
              <p:cNvSpPr>
                <a:spLocks/>
              </p:cNvSpPr>
              <p:nvPr/>
            </p:nvSpPr>
            <p:spPr bwMode="auto">
              <a:xfrm>
                <a:off x="3543" y="3602"/>
                <a:ext cx="1" cy="1"/>
              </a:xfrm>
              <a:custGeom>
                <a:avLst/>
                <a:gdLst>
                  <a:gd name="T0" fmla="*/ 0 w 1"/>
                  <a:gd name="T1" fmla="*/ 2 h 2"/>
                  <a:gd name="T2" fmla="*/ 0 w 1"/>
                  <a:gd name="T3" fmla="*/ 2 h 2"/>
                  <a:gd name="T4" fmla="*/ 1 w 1"/>
                  <a:gd name="T5" fmla="*/ 1 h 2"/>
                  <a:gd name="T6" fmla="*/ 0 w 1"/>
                  <a:gd name="T7" fmla="*/ 1 h 2"/>
                  <a:gd name="T8" fmla="*/ 0 w 1"/>
                  <a:gd name="T9" fmla="*/ 0 h 2"/>
                  <a:gd name="T10" fmla="*/ 0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0" y="2"/>
                    </a:moveTo>
                    <a:lnTo>
                      <a:pt x="0" y="2"/>
                    </a:lnTo>
                    <a:lnTo>
                      <a:pt x="1" y="1"/>
                    </a:lnTo>
                    <a:lnTo>
                      <a:pt x="0" y="1"/>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4" name="Freeform 1382">
                <a:extLst>
                  <a:ext uri="{FF2B5EF4-FFF2-40B4-BE49-F238E27FC236}">
                    <a16:creationId xmlns:a16="http://schemas.microsoft.com/office/drawing/2014/main" id="{26F31C85-A344-CF9C-7E77-1B294097656A}"/>
                  </a:ext>
                </a:extLst>
              </p:cNvPr>
              <p:cNvSpPr>
                <a:spLocks/>
              </p:cNvSpPr>
              <p:nvPr/>
            </p:nvSpPr>
            <p:spPr bwMode="auto">
              <a:xfrm>
                <a:off x="3487" y="3597"/>
                <a:ext cx="56" cy="20"/>
              </a:xfrm>
              <a:custGeom>
                <a:avLst/>
                <a:gdLst>
                  <a:gd name="T0" fmla="*/ 7 w 168"/>
                  <a:gd name="T1" fmla="*/ 53 h 60"/>
                  <a:gd name="T2" fmla="*/ 18 w 168"/>
                  <a:gd name="T3" fmla="*/ 41 h 60"/>
                  <a:gd name="T4" fmla="*/ 29 w 168"/>
                  <a:gd name="T5" fmla="*/ 32 h 60"/>
                  <a:gd name="T6" fmla="*/ 40 w 168"/>
                  <a:gd name="T7" fmla="*/ 23 h 60"/>
                  <a:gd name="T8" fmla="*/ 50 w 168"/>
                  <a:gd name="T9" fmla="*/ 17 h 60"/>
                  <a:gd name="T10" fmla="*/ 58 w 168"/>
                  <a:gd name="T11" fmla="*/ 11 h 60"/>
                  <a:gd name="T12" fmla="*/ 68 w 168"/>
                  <a:gd name="T13" fmla="*/ 8 h 60"/>
                  <a:gd name="T14" fmla="*/ 76 w 168"/>
                  <a:gd name="T15" fmla="*/ 4 h 60"/>
                  <a:gd name="T16" fmla="*/ 86 w 168"/>
                  <a:gd name="T17" fmla="*/ 2 h 60"/>
                  <a:gd name="T18" fmla="*/ 95 w 168"/>
                  <a:gd name="T19" fmla="*/ 2 h 60"/>
                  <a:gd name="T20" fmla="*/ 105 w 168"/>
                  <a:gd name="T21" fmla="*/ 2 h 60"/>
                  <a:gd name="T22" fmla="*/ 114 w 168"/>
                  <a:gd name="T23" fmla="*/ 3 h 60"/>
                  <a:gd name="T24" fmla="*/ 125 w 168"/>
                  <a:gd name="T25" fmla="*/ 5 h 60"/>
                  <a:gd name="T26" fmla="*/ 135 w 168"/>
                  <a:gd name="T27" fmla="*/ 8 h 60"/>
                  <a:gd name="T28" fmla="*/ 148 w 168"/>
                  <a:gd name="T29" fmla="*/ 11 h 60"/>
                  <a:gd name="T30" fmla="*/ 160 w 168"/>
                  <a:gd name="T31" fmla="*/ 15 h 60"/>
                  <a:gd name="T32" fmla="*/ 168 w 168"/>
                  <a:gd name="T33" fmla="*/ 15 h 60"/>
                  <a:gd name="T34" fmla="*/ 155 w 168"/>
                  <a:gd name="T35" fmla="*/ 11 h 60"/>
                  <a:gd name="T36" fmla="*/ 142 w 168"/>
                  <a:gd name="T37" fmla="*/ 8 h 60"/>
                  <a:gd name="T38" fmla="*/ 130 w 168"/>
                  <a:gd name="T39" fmla="*/ 4 h 60"/>
                  <a:gd name="T40" fmla="*/ 119 w 168"/>
                  <a:gd name="T41" fmla="*/ 2 h 60"/>
                  <a:gd name="T42" fmla="*/ 109 w 168"/>
                  <a:gd name="T43" fmla="*/ 0 h 60"/>
                  <a:gd name="T44" fmla="*/ 99 w 168"/>
                  <a:gd name="T45" fmla="*/ 0 h 60"/>
                  <a:gd name="T46" fmla="*/ 90 w 168"/>
                  <a:gd name="T47" fmla="*/ 0 h 60"/>
                  <a:gd name="T48" fmla="*/ 81 w 168"/>
                  <a:gd name="T49" fmla="*/ 1 h 60"/>
                  <a:gd name="T50" fmla="*/ 71 w 168"/>
                  <a:gd name="T51" fmla="*/ 3 h 60"/>
                  <a:gd name="T52" fmla="*/ 63 w 168"/>
                  <a:gd name="T53" fmla="*/ 6 h 60"/>
                  <a:gd name="T54" fmla="*/ 53 w 168"/>
                  <a:gd name="T55" fmla="*/ 12 h 60"/>
                  <a:gd name="T56" fmla="*/ 44 w 168"/>
                  <a:gd name="T57" fmla="*/ 18 h 60"/>
                  <a:gd name="T58" fmla="*/ 33 w 168"/>
                  <a:gd name="T59" fmla="*/ 25 h 60"/>
                  <a:gd name="T60" fmla="*/ 23 w 168"/>
                  <a:gd name="T61" fmla="*/ 35 h 60"/>
                  <a:gd name="T62" fmla="*/ 11 w 168"/>
                  <a:gd name="T63" fmla="*/ 45 h 60"/>
                  <a:gd name="T64" fmla="*/ 0 w 168"/>
                  <a:gd name="T65"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8" h="60">
                    <a:moveTo>
                      <a:pt x="1" y="60"/>
                    </a:moveTo>
                    <a:lnTo>
                      <a:pt x="7" y="53"/>
                    </a:lnTo>
                    <a:lnTo>
                      <a:pt x="13" y="47"/>
                    </a:lnTo>
                    <a:lnTo>
                      <a:pt x="18" y="41"/>
                    </a:lnTo>
                    <a:lnTo>
                      <a:pt x="24" y="36"/>
                    </a:lnTo>
                    <a:lnTo>
                      <a:pt x="29" y="32"/>
                    </a:lnTo>
                    <a:lnTo>
                      <a:pt x="34" y="27"/>
                    </a:lnTo>
                    <a:lnTo>
                      <a:pt x="40" y="23"/>
                    </a:lnTo>
                    <a:lnTo>
                      <a:pt x="45" y="20"/>
                    </a:lnTo>
                    <a:lnTo>
                      <a:pt x="50" y="17"/>
                    </a:lnTo>
                    <a:lnTo>
                      <a:pt x="54" y="14"/>
                    </a:lnTo>
                    <a:lnTo>
                      <a:pt x="58" y="11"/>
                    </a:lnTo>
                    <a:lnTo>
                      <a:pt x="64" y="10"/>
                    </a:lnTo>
                    <a:lnTo>
                      <a:pt x="68" y="8"/>
                    </a:lnTo>
                    <a:lnTo>
                      <a:pt x="72" y="5"/>
                    </a:lnTo>
                    <a:lnTo>
                      <a:pt x="76" y="4"/>
                    </a:lnTo>
                    <a:lnTo>
                      <a:pt x="82" y="3"/>
                    </a:lnTo>
                    <a:lnTo>
                      <a:pt x="86" y="2"/>
                    </a:lnTo>
                    <a:lnTo>
                      <a:pt x="90" y="2"/>
                    </a:lnTo>
                    <a:lnTo>
                      <a:pt x="95" y="2"/>
                    </a:lnTo>
                    <a:lnTo>
                      <a:pt x="99" y="2"/>
                    </a:lnTo>
                    <a:lnTo>
                      <a:pt x="105" y="2"/>
                    </a:lnTo>
                    <a:lnTo>
                      <a:pt x="109" y="3"/>
                    </a:lnTo>
                    <a:lnTo>
                      <a:pt x="114" y="3"/>
                    </a:lnTo>
                    <a:lnTo>
                      <a:pt x="119" y="4"/>
                    </a:lnTo>
                    <a:lnTo>
                      <a:pt x="125" y="5"/>
                    </a:lnTo>
                    <a:lnTo>
                      <a:pt x="130" y="6"/>
                    </a:lnTo>
                    <a:lnTo>
                      <a:pt x="135" y="8"/>
                    </a:lnTo>
                    <a:lnTo>
                      <a:pt x="142" y="10"/>
                    </a:lnTo>
                    <a:lnTo>
                      <a:pt x="148" y="11"/>
                    </a:lnTo>
                    <a:lnTo>
                      <a:pt x="154" y="13"/>
                    </a:lnTo>
                    <a:lnTo>
                      <a:pt x="160" y="15"/>
                    </a:lnTo>
                    <a:lnTo>
                      <a:pt x="168" y="17"/>
                    </a:lnTo>
                    <a:lnTo>
                      <a:pt x="168" y="15"/>
                    </a:lnTo>
                    <a:lnTo>
                      <a:pt x="161" y="13"/>
                    </a:lnTo>
                    <a:lnTo>
                      <a:pt x="155" y="11"/>
                    </a:lnTo>
                    <a:lnTo>
                      <a:pt x="148" y="9"/>
                    </a:lnTo>
                    <a:lnTo>
                      <a:pt x="142" y="8"/>
                    </a:lnTo>
                    <a:lnTo>
                      <a:pt x="136" y="5"/>
                    </a:lnTo>
                    <a:lnTo>
                      <a:pt x="130" y="4"/>
                    </a:lnTo>
                    <a:lnTo>
                      <a:pt x="125" y="3"/>
                    </a:lnTo>
                    <a:lnTo>
                      <a:pt x="119" y="2"/>
                    </a:lnTo>
                    <a:lnTo>
                      <a:pt x="114" y="1"/>
                    </a:lnTo>
                    <a:lnTo>
                      <a:pt x="109" y="0"/>
                    </a:lnTo>
                    <a:lnTo>
                      <a:pt x="105" y="0"/>
                    </a:lnTo>
                    <a:lnTo>
                      <a:pt x="99" y="0"/>
                    </a:lnTo>
                    <a:lnTo>
                      <a:pt x="95" y="0"/>
                    </a:lnTo>
                    <a:lnTo>
                      <a:pt x="90" y="0"/>
                    </a:lnTo>
                    <a:lnTo>
                      <a:pt x="85" y="0"/>
                    </a:lnTo>
                    <a:lnTo>
                      <a:pt x="81" y="1"/>
                    </a:lnTo>
                    <a:lnTo>
                      <a:pt x="76" y="2"/>
                    </a:lnTo>
                    <a:lnTo>
                      <a:pt x="71" y="3"/>
                    </a:lnTo>
                    <a:lnTo>
                      <a:pt x="67" y="5"/>
                    </a:lnTo>
                    <a:lnTo>
                      <a:pt x="63" y="6"/>
                    </a:lnTo>
                    <a:lnTo>
                      <a:pt x="58" y="10"/>
                    </a:lnTo>
                    <a:lnTo>
                      <a:pt x="53" y="12"/>
                    </a:lnTo>
                    <a:lnTo>
                      <a:pt x="48" y="15"/>
                    </a:lnTo>
                    <a:lnTo>
                      <a:pt x="44" y="18"/>
                    </a:lnTo>
                    <a:lnTo>
                      <a:pt x="38" y="21"/>
                    </a:lnTo>
                    <a:lnTo>
                      <a:pt x="33" y="25"/>
                    </a:lnTo>
                    <a:lnTo>
                      <a:pt x="28" y="30"/>
                    </a:lnTo>
                    <a:lnTo>
                      <a:pt x="23" y="35"/>
                    </a:lnTo>
                    <a:lnTo>
                      <a:pt x="17" y="40"/>
                    </a:lnTo>
                    <a:lnTo>
                      <a:pt x="11" y="45"/>
                    </a:lnTo>
                    <a:lnTo>
                      <a:pt x="6" y="52"/>
                    </a:lnTo>
                    <a:lnTo>
                      <a:pt x="0" y="58"/>
                    </a:lnTo>
                    <a:lnTo>
                      <a:pt x="1"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5" name="Freeform 1383">
                <a:extLst>
                  <a:ext uri="{FF2B5EF4-FFF2-40B4-BE49-F238E27FC236}">
                    <a16:creationId xmlns:a16="http://schemas.microsoft.com/office/drawing/2014/main" id="{65757D4A-17B5-34BF-BEC2-1A5958998243}"/>
                  </a:ext>
                </a:extLst>
              </p:cNvPr>
              <p:cNvSpPr>
                <a:spLocks/>
              </p:cNvSpPr>
              <p:nvPr/>
            </p:nvSpPr>
            <p:spPr bwMode="auto">
              <a:xfrm>
                <a:off x="3487" y="3616"/>
                <a:ext cx="1" cy="1"/>
              </a:xfrm>
              <a:custGeom>
                <a:avLst/>
                <a:gdLst>
                  <a:gd name="T0" fmla="*/ 0 w 2"/>
                  <a:gd name="T1" fmla="*/ 0 h 2"/>
                  <a:gd name="T2" fmla="*/ 0 w 2"/>
                  <a:gd name="T3" fmla="*/ 1 h 2"/>
                  <a:gd name="T4" fmla="*/ 1 w 2"/>
                  <a:gd name="T5" fmla="*/ 2 h 2"/>
                  <a:gd name="T6" fmla="*/ 1 w 2"/>
                  <a:gd name="T7" fmla="*/ 2 h 2"/>
                  <a:gd name="T8" fmla="*/ 2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1" y="2"/>
                    </a:lnTo>
                    <a:lnTo>
                      <a:pt x="1" y="2"/>
                    </a:lnTo>
                    <a:lnTo>
                      <a:pt x="2"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6" name="Freeform 1384">
                <a:extLst>
                  <a:ext uri="{FF2B5EF4-FFF2-40B4-BE49-F238E27FC236}">
                    <a16:creationId xmlns:a16="http://schemas.microsoft.com/office/drawing/2014/main" id="{13A198C2-7475-4CC4-7E43-E379C9C1C365}"/>
                  </a:ext>
                </a:extLst>
              </p:cNvPr>
              <p:cNvSpPr>
                <a:spLocks/>
              </p:cNvSpPr>
              <p:nvPr/>
            </p:nvSpPr>
            <p:spPr bwMode="auto">
              <a:xfrm>
                <a:off x="3489" y="3681"/>
                <a:ext cx="1" cy="1"/>
              </a:xfrm>
              <a:custGeom>
                <a:avLst/>
                <a:gdLst>
                  <a:gd name="T0" fmla="*/ 2 w 2"/>
                  <a:gd name="T1" fmla="*/ 2 h 2"/>
                  <a:gd name="T2" fmla="*/ 2 w 2"/>
                  <a:gd name="T3" fmla="*/ 1 h 2"/>
                  <a:gd name="T4" fmla="*/ 2 w 2"/>
                  <a:gd name="T5" fmla="*/ 0 h 2"/>
                  <a:gd name="T6" fmla="*/ 1 w 2"/>
                  <a:gd name="T7" fmla="*/ 0 h 2"/>
                  <a:gd name="T8" fmla="*/ 0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2" y="0"/>
                    </a:lnTo>
                    <a:lnTo>
                      <a:pt x="1" y="0"/>
                    </a:lnTo>
                    <a:lnTo>
                      <a:pt x="0" y="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7" name="Freeform 1385">
                <a:extLst>
                  <a:ext uri="{FF2B5EF4-FFF2-40B4-BE49-F238E27FC236}">
                    <a16:creationId xmlns:a16="http://schemas.microsoft.com/office/drawing/2014/main" id="{A1A1F4F4-7787-C36C-084F-62430E7A4A17}"/>
                  </a:ext>
                </a:extLst>
              </p:cNvPr>
              <p:cNvSpPr>
                <a:spLocks/>
              </p:cNvSpPr>
              <p:nvPr/>
            </p:nvSpPr>
            <p:spPr bwMode="auto">
              <a:xfrm>
                <a:off x="3473" y="3681"/>
                <a:ext cx="24" cy="52"/>
              </a:xfrm>
              <a:custGeom>
                <a:avLst/>
                <a:gdLst>
                  <a:gd name="T0" fmla="*/ 64 w 73"/>
                  <a:gd name="T1" fmla="*/ 153 h 155"/>
                  <a:gd name="T2" fmla="*/ 48 w 73"/>
                  <a:gd name="T3" fmla="*/ 151 h 155"/>
                  <a:gd name="T4" fmla="*/ 34 w 73"/>
                  <a:gd name="T5" fmla="*/ 148 h 155"/>
                  <a:gd name="T6" fmla="*/ 24 w 73"/>
                  <a:gd name="T7" fmla="*/ 142 h 155"/>
                  <a:gd name="T8" fmla="*/ 14 w 73"/>
                  <a:gd name="T9" fmla="*/ 136 h 155"/>
                  <a:gd name="T10" fmla="*/ 8 w 73"/>
                  <a:gd name="T11" fmla="*/ 128 h 155"/>
                  <a:gd name="T12" fmla="*/ 4 w 73"/>
                  <a:gd name="T13" fmla="*/ 119 h 155"/>
                  <a:gd name="T14" fmla="*/ 2 w 73"/>
                  <a:gd name="T15" fmla="*/ 109 h 155"/>
                  <a:gd name="T16" fmla="*/ 2 w 73"/>
                  <a:gd name="T17" fmla="*/ 98 h 155"/>
                  <a:gd name="T18" fmla="*/ 4 w 73"/>
                  <a:gd name="T19" fmla="*/ 86 h 155"/>
                  <a:gd name="T20" fmla="*/ 7 w 73"/>
                  <a:gd name="T21" fmla="*/ 74 h 155"/>
                  <a:gd name="T22" fmla="*/ 12 w 73"/>
                  <a:gd name="T23" fmla="*/ 60 h 155"/>
                  <a:gd name="T24" fmla="*/ 18 w 73"/>
                  <a:gd name="T25" fmla="*/ 47 h 155"/>
                  <a:gd name="T26" fmla="*/ 26 w 73"/>
                  <a:gd name="T27" fmla="*/ 34 h 155"/>
                  <a:gd name="T28" fmla="*/ 35 w 73"/>
                  <a:gd name="T29" fmla="*/ 21 h 155"/>
                  <a:gd name="T30" fmla="*/ 46 w 73"/>
                  <a:gd name="T31" fmla="*/ 7 h 155"/>
                  <a:gd name="T32" fmla="*/ 50 w 73"/>
                  <a:gd name="T33" fmla="*/ 0 h 155"/>
                  <a:gd name="T34" fmla="*/ 38 w 73"/>
                  <a:gd name="T35" fmla="*/ 12 h 155"/>
                  <a:gd name="T36" fmla="*/ 29 w 73"/>
                  <a:gd name="T37" fmla="*/ 26 h 155"/>
                  <a:gd name="T38" fmla="*/ 21 w 73"/>
                  <a:gd name="T39" fmla="*/ 39 h 155"/>
                  <a:gd name="T40" fmla="*/ 13 w 73"/>
                  <a:gd name="T41" fmla="*/ 53 h 155"/>
                  <a:gd name="T42" fmla="*/ 7 w 73"/>
                  <a:gd name="T43" fmla="*/ 67 h 155"/>
                  <a:gd name="T44" fmla="*/ 3 w 73"/>
                  <a:gd name="T45" fmla="*/ 79 h 155"/>
                  <a:gd name="T46" fmla="*/ 1 w 73"/>
                  <a:gd name="T47" fmla="*/ 92 h 155"/>
                  <a:gd name="T48" fmla="*/ 0 w 73"/>
                  <a:gd name="T49" fmla="*/ 104 h 155"/>
                  <a:gd name="T50" fmla="*/ 1 w 73"/>
                  <a:gd name="T51" fmla="*/ 115 h 155"/>
                  <a:gd name="T52" fmla="*/ 4 w 73"/>
                  <a:gd name="T53" fmla="*/ 125 h 155"/>
                  <a:gd name="T54" fmla="*/ 10 w 73"/>
                  <a:gd name="T55" fmla="*/ 134 h 155"/>
                  <a:gd name="T56" fmla="*/ 17 w 73"/>
                  <a:gd name="T57" fmla="*/ 141 h 155"/>
                  <a:gd name="T58" fmla="*/ 28 w 73"/>
                  <a:gd name="T59" fmla="*/ 148 h 155"/>
                  <a:gd name="T60" fmla="*/ 41 w 73"/>
                  <a:gd name="T61" fmla="*/ 152 h 155"/>
                  <a:gd name="T62" fmla="*/ 55 w 73"/>
                  <a:gd name="T63" fmla="*/ 154 h 155"/>
                  <a:gd name="T64" fmla="*/ 73 w 73"/>
                  <a:gd name="T65"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155">
                    <a:moveTo>
                      <a:pt x="73" y="153"/>
                    </a:moveTo>
                    <a:lnTo>
                      <a:pt x="64" y="153"/>
                    </a:lnTo>
                    <a:lnTo>
                      <a:pt x="55" y="152"/>
                    </a:lnTo>
                    <a:lnTo>
                      <a:pt x="48" y="151"/>
                    </a:lnTo>
                    <a:lnTo>
                      <a:pt x="41" y="150"/>
                    </a:lnTo>
                    <a:lnTo>
                      <a:pt x="34" y="148"/>
                    </a:lnTo>
                    <a:lnTo>
                      <a:pt x="28" y="146"/>
                    </a:lnTo>
                    <a:lnTo>
                      <a:pt x="24" y="142"/>
                    </a:lnTo>
                    <a:lnTo>
                      <a:pt x="18" y="139"/>
                    </a:lnTo>
                    <a:lnTo>
                      <a:pt x="14" y="136"/>
                    </a:lnTo>
                    <a:lnTo>
                      <a:pt x="11" y="132"/>
                    </a:lnTo>
                    <a:lnTo>
                      <a:pt x="8" y="128"/>
                    </a:lnTo>
                    <a:lnTo>
                      <a:pt x="6" y="124"/>
                    </a:lnTo>
                    <a:lnTo>
                      <a:pt x="4" y="119"/>
                    </a:lnTo>
                    <a:lnTo>
                      <a:pt x="3" y="114"/>
                    </a:lnTo>
                    <a:lnTo>
                      <a:pt x="2" y="109"/>
                    </a:lnTo>
                    <a:lnTo>
                      <a:pt x="2" y="104"/>
                    </a:lnTo>
                    <a:lnTo>
                      <a:pt x="2" y="98"/>
                    </a:lnTo>
                    <a:lnTo>
                      <a:pt x="3" y="92"/>
                    </a:lnTo>
                    <a:lnTo>
                      <a:pt x="4" y="86"/>
                    </a:lnTo>
                    <a:lnTo>
                      <a:pt x="5" y="79"/>
                    </a:lnTo>
                    <a:lnTo>
                      <a:pt x="7" y="74"/>
                    </a:lnTo>
                    <a:lnTo>
                      <a:pt x="9" y="68"/>
                    </a:lnTo>
                    <a:lnTo>
                      <a:pt x="12" y="60"/>
                    </a:lnTo>
                    <a:lnTo>
                      <a:pt x="15" y="54"/>
                    </a:lnTo>
                    <a:lnTo>
                      <a:pt x="18" y="47"/>
                    </a:lnTo>
                    <a:lnTo>
                      <a:pt x="23" y="41"/>
                    </a:lnTo>
                    <a:lnTo>
                      <a:pt x="26" y="34"/>
                    </a:lnTo>
                    <a:lnTo>
                      <a:pt x="31" y="27"/>
                    </a:lnTo>
                    <a:lnTo>
                      <a:pt x="35" y="21"/>
                    </a:lnTo>
                    <a:lnTo>
                      <a:pt x="41" y="13"/>
                    </a:lnTo>
                    <a:lnTo>
                      <a:pt x="46" y="7"/>
                    </a:lnTo>
                    <a:lnTo>
                      <a:pt x="52" y="1"/>
                    </a:lnTo>
                    <a:lnTo>
                      <a:pt x="50" y="0"/>
                    </a:lnTo>
                    <a:lnTo>
                      <a:pt x="44" y="6"/>
                    </a:lnTo>
                    <a:lnTo>
                      <a:pt x="38" y="12"/>
                    </a:lnTo>
                    <a:lnTo>
                      <a:pt x="34" y="19"/>
                    </a:lnTo>
                    <a:lnTo>
                      <a:pt x="29" y="26"/>
                    </a:lnTo>
                    <a:lnTo>
                      <a:pt x="25" y="33"/>
                    </a:lnTo>
                    <a:lnTo>
                      <a:pt x="21" y="39"/>
                    </a:lnTo>
                    <a:lnTo>
                      <a:pt x="16" y="47"/>
                    </a:lnTo>
                    <a:lnTo>
                      <a:pt x="13" y="53"/>
                    </a:lnTo>
                    <a:lnTo>
                      <a:pt x="10" y="60"/>
                    </a:lnTo>
                    <a:lnTo>
                      <a:pt x="7" y="67"/>
                    </a:lnTo>
                    <a:lnTo>
                      <a:pt x="5" y="73"/>
                    </a:lnTo>
                    <a:lnTo>
                      <a:pt x="3" y="79"/>
                    </a:lnTo>
                    <a:lnTo>
                      <a:pt x="2" y="86"/>
                    </a:lnTo>
                    <a:lnTo>
                      <a:pt x="1" y="92"/>
                    </a:lnTo>
                    <a:lnTo>
                      <a:pt x="0" y="98"/>
                    </a:lnTo>
                    <a:lnTo>
                      <a:pt x="0" y="104"/>
                    </a:lnTo>
                    <a:lnTo>
                      <a:pt x="0" y="109"/>
                    </a:lnTo>
                    <a:lnTo>
                      <a:pt x="1" y="115"/>
                    </a:lnTo>
                    <a:lnTo>
                      <a:pt x="2" y="119"/>
                    </a:lnTo>
                    <a:lnTo>
                      <a:pt x="4" y="125"/>
                    </a:lnTo>
                    <a:lnTo>
                      <a:pt x="7" y="129"/>
                    </a:lnTo>
                    <a:lnTo>
                      <a:pt x="10" y="134"/>
                    </a:lnTo>
                    <a:lnTo>
                      <a:pt x="13" y="137"/>
                    </a:lnTo>
                    <a:lnTo>
                      <a:pt x="17" y="141"/>
                    </a:lnTo>
                    <a:lnTo>
                      <a:pt x="22" y="145"/>
                    </a:lnTo>
                    <a:lnTo>
                      <a:pt x="28" y="148"/>
                    </a:lnTo>
                    <a:lnTo>
                      <a:pt x="33" y="150"/>
                    </a:lnTo>
                    <a:lnTo>
                      <a:pt x="41" y="152"/>
                    </a:lnTo>
                    <a:lnTo>
                      <a:pt x="48" y="153"/>
                    </a:lnTo>
                    <a:lnTo>
                      <a:pt x="55" y="154"/>
                    </a:lnTo>
                    <a:lnTo>
                      <a:pt x="64" y="155"/>
                    </a:lnTo>
                    <a:lnTo>
                      <a:pt x="73" y="155"/>
                    </a:lnTo>
                    <a:lnTo>
                      <a:pt x="73" y="1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8" name="Freeform 1386">
                <a:extLst>
                  <a:ext uri="{FF2B5EF4-FFF2-40B4-BE49-F238E27FC236}">
                    <a16:creationId xmlns:a16="http://schemas.microsoft.com/office/drawing/2014/main" id="{73FDC43E-2EB0-DFE2-5E91-DA92BA8C994B}"/>
                  </a:ext>
                </a:extLst>
              </p:cNvPr>
              <p:cNvSpPr>
                <a:spLocks/>
              </p:cNvSpPr>
              <p:nvPr/>
            </p:nvSpPr>
            <p:spPr bwMode="auto">
              <a:xfrm>
                <a:off x="3497" y="3733"/>
                <a:ext cx="1" cy="1"/>
              </a:xfrm>
              <a:custGeom>
                <a:avLst/>
                <a:gdLst>
                  <a:gd name="T0" fmla="*/ 2 h 2"/>
                  <a:gd name="T1" fmla="*/ 2 h 2"/>
                  <a:gd name="T2" fmla="*/ 1 h 2"/>
                  <a:gd name="T3" fmla="*/ 0 h 2"/>
                  <a:gd name="T4" fmla="*/ 0 h 2"/>
                  <a:gd name="T5" fmla="*/ 2 h 2"/>
                </a:gdLst>
                <a:ahLst/>
                <a:cxnLst>
                  <a:cxn ang="0">
                    <a:pos x="0" y="T0"/>
                  </a:cxn>
                  <a:cxn ang="0">
                    <a:pos x="0" y="T1"/>
                  </a:cxn>
                  <a:cxn ang="0">
                    <a:pos x="0" y="T2"/>
                  </a:cxn>
                  <a:cxn ang="0">
                    <a:pos x="0" y="T3"/>
                  </a:cxn>
                  <a:cxn ang="0">
                    <a:pos x="0" y="T4"/>
                  </a:cxn>
                  <a:cxn ang="0">
                    <a:pos x="0" y="T5"/>
                  </a:cxn>
                </a:cxnLst>
                <a:rect l="0" t="0" r="r" b="b"/>
                <a:pathLst>
                  <a:path h="2">
                    <a:moveTo>
                      <a:pt x="0" y="2"/>
                    </a:moveTo>
                    <a:lnTo>
                      <a:pt x="0" y="2"/>
                    </a:lnTo>
                    <a:lnTo>
                      <a:pt x="0" y="1"/>
                    </a:lnTo>
                    <a:lnTo>
                      <a:pt x="0" y="0"/>
                    </a:lnTo>
                    <a:lnTo>
                      <a:pt x="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9" name="Freeform 1387">
                <a:extLst>
                  <a:ext uri="{FF2B5EF4-FFF2-40B4-BE49-F238E27FC236}">
                    <a16:creationId xmlns:a16="http://schemas.microsoft.com/office/drawing/2014/main" id="{0CAFEF61-64C7-85D8-6A9F-342D1D1ADC96}"/>
                  </a:ext>
                </a:extLst>
              </p:cNvPr>
              <p:cNvSpPr>
                <a:spLocks/>
              </p:cNvSpPr>
              <p:nvPr/>
            </p:nvSpPr>
            <p:spPr bwMode="auto">
              <a:xfrm>
                <a:off x="3529" y="3723"/>
                <a:ext cx="1" cy="1"/>
              </a:xfrm>
              <a:custGeom>
                <a:avLst/>
                <a:gdLst>
                  <a:gd name="T0" fmla="*/ 0 w 2"/>
                  <a:gd name="T1" fmla="*/ 2 h 2"/>
                  <a:gd name="T2" fmla="*/ 1 w 2"/>
                  <a:gd name="T3" fmla="*/ 2 h 2"/>
                  <a:gd name="T4" fmla="*/ 2 w 2"/>
                  <a:gd name="T5" fmla="*/ 2 h 2"/>
                  <a:gd name="T6" fmla="*/ 2 w 2"/>
                  <a:gd name="T7" fmla="*/ 1 h 2"/>
                  <a:gd name="T8" fmla="*/ 1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1" y="2"/>
                    </a:lnTo>
                    <a:lnTo>
                      <a:pt x="2" y="2"/>
                    </a:lnTo>
                    <a:lnTo>
                      <a:pt x="2" y="1"/>
                    </a:lnTo>
                    <a:lnTo>
                      <a:pt x="1"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0" name="Freeform 1388">
                <a:extLst>
                  <a:ext uri="{FF2B5EF4-FFF2-40B4-BE49-F238E27FC236}">
                    <a16:creationId xmlns:a16="http://schemas.microsoft.com/office/drawing/2014/main" id="{494B792F-A088-8A13-7E73-5B317782DD29}"/>
                  </a:ext>
                </a:extLst>
              </p:cNvPr>
              <p:cNvSpPr>
                <a:spLocks/>
              </p:cNvSpPr>
              <p:nvPr/>
            </p:nvSpPr>
            <p:spPr bwMode="auto">
              <a:xfrm>
                <a:off x="3508" y="3717"/>
                <a:ext cx="22" cy="7"/>
              </a:xfrm>
              <a:custGeom>
                <a:avLst/>
                <a:gdLst>
                  <a:gd name="T0" fmla="*/ 2 w 67"/>
                  <a:gd name="T1" fmla="*/ 5 h 19"/>
                  <a:gd name="T2" fmla="*/ 5 w 67"/>
                  <a:gd name="T3" fmla="*/ 4 h 19"/>
                  <a:gd name="T4" fmla="*/ 8 w 67"/>
                  <a:gd name="T5" fmla="*/ 3 h 19"/>
                  <a:gd name="T6" fmla="*/ 11 w 67"/>
                  <a:gd name="T7" fmla="*/ 2 h 19"/>
                  <a:gd name="T8" fmla="*/ 15 w 67"/>
                  <a:gd name="T9" fmla="*/ 2 h 19"/>
                  <a:gd name="T10" fmla="*/ 20 w 67"/>
                  <a:gd name="T11" fmla="*/ 2 h 19"/>
                  <a:gd name="T12" fmla="*/ 23 w 67"/>
                  <a:gd name="T13" fmla="*/ 2 h 19"/>
                  <a:gd name="T14" fmla="*/ 27 w 67"/>
                  <a:gd name="T15" fmla="*/ 3 h 19"/>
                  <a:gd name="T16" fmla="*/ 31 w 67"/>
                  <a:gd name="T17" fmla="*/ 4 h 19"/>
                  <a:gd name="T18" fmla="*/ 35 w 67"/>
                  <a:gd name="T19" fmla="*/ 5 h 19"/>
                  <a:gd name="T20" fmla="*/ 40 w 67"/>
                  <a:gd name="T21" fmla="*/ 7 h 19"/>
                  <a:gd name="T22" fmla="*/ 45 w 67"/>
                  <a:gd name="T23" fmla="*/ 8 h 19"/>
                  <a:gd name="T24" fmla="*/ 49 w 67"/>
                  <a:gd name="T25" fmla="*/ 10 h 19"/>
                  <a:gd name="T26" fmla="*/ 53 w 67"/>
                  <a:gd name="T27" fmla="*/ 12 h 19"/>
                  <a:gd name="T28" fmla="*/ 57 w 67"/>
                  <a:gd name="T29" fmla="*/ 15 h 19"/>
                  <a:gd name="T30" fmla="*/ 62 w 67"/>
                  <a:gd name="T31" fmla="*/ 17 h 19"/>
                  <a:gd name="T32" fmla="*/ 66 w 67"/>
                  <a:gd name="T33" fmla="*/ 19 h 19"/>
                  <a:gd name="T34" fmla="*/ 67 w 67"/>
                  <a:gd name="T35" fmla="*/ 18 h 19"/>
                  <a:gd name="T36" fmla="*/ 63 w 67"/>
                  <a:gd name="T37" fmla="*/ 15 h 19"/>
                  <a:gd name="T38" fmla="*/ 59 w 67"/>
                  <a:gd name="T39" fmla="*/ 12 h 19"/>
                  <a:gd name="T40" fmla="*/ 53 w 67"/>
                  <a:gd name="T41" fmla="*/ 10 h 19"/>
                  <a:gd name="T42" fmla="*/ 50 w 67"/>
                  <a:gd name="T43" fmla="*/ 8 h 19"/>
                  <a:gd name="T44" fmla="*/ 45 w 67"/>
                  <a:gd name="T45" fmla="*/ 6 h 19"/>
                  <a:gd name="T46" fmla="*/ 41 w 67"/>
                  <a:gd name="T47" fmla="*/ 5 h 19"/>
                  <a:gd name="T48" fmla="*/ 36 w 67"/>
                  <a:gd name="T49" fmla="*/ 3 h 19"/>
                  <a:gd name="T50" fmla="*/ 32 w 67"/>
                  <a:gd name="T51" fmla="*/ 2 h 19"/>
                  <a:gd name="T52" fmla="*/ 28 w 67"/>
                  <a:gd name="T53" fmla="*/ 1 h 19"/>
                  <a:gd name="T54" fmla="*/ 24 w 67"/>
                  <a:gd name="T55" fmla="*/ 0 h 19"/>
                  <a:gd name="T56" fmla="*/ 20 w 67"/>
                  <a:gd name="T57" fmla="*/ 0 h 19"/>
                  <a:gd name="T58" fmla="*/ 15 w 67"/>
                  <a:gd name="T59" fmla="*/ 0 h 19"/>
                  <a:gd name="T60" fmla="*/ 11 w 67"/>
                  <a:gd name="T61" fmla="*/ 0 h 19"/>
                  <a:gd name="T62" fmla="*/ 7 w 67"/>
                  <a:gd name="T63" fmla="*/ 1 h 19"/>
                  <a:gd name="T64" fmla="*/ 4 w 67"/>
                  <a:gd name="T65" fmla="*/ 2 h 19"/>
                  <a:gd name="T66" fmla="*/ 0 w 67"/>
                  <a:gd name="T67" fmla="*/ 4 h 19"/>
                  <a:gd name="T68" fmla="*/ 2 w 67"/>
                  <a:gd name="T6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 h="19">
                    <a:moveTo>
                      <a:pt x="2" y="5"/>
                    </a:moveTo>
                    <a:lnTo>
                      <a:pt x="5" y="4"/>
                    </a:lnTo>
                    <a:lnTo>
                      <a:pt x="8" y="3"/>
                    </a:lnTo>
                    <a:lnTo>
                      <a:pt x="11" y="2"/>
                    </a:lnTo>
                    <a:lnTo>
                      <a:pt x="15" y="2"/>
                    </a:lnTo>
                    <a:lnTo>
                      <a:pt x="20" y="2"/>
                    </a:lnTo>
                    <a:lnTo>
                      <a:pt x="23" y="2"/>
                    </a:lnTo>
                    <a:lnTo>
                      <a:pt x="27" y="3"/>
                    </a:lnTo>
                    <a:lnTo>
                      <a:pt x="31" y="4"/>
                    </a:lnTo>
                    <a:lnTo>
                      <a:pt x="35" y="5"/>
                    </a:lnTo>
                    <a:lnTo>
                      <a:pt x="40" y="7"/>
                    </a:lnTo>
                    <a:lnTo>
                      <a:pt x="45" y="8"/>
                    </a:lnTo>
                    <a:lnTo>
                      <a:pt x="49" y="10"/>
                    </a:lnTo>
                    <a:lnTo>
                      <a:pt x="53" y="12"/>
                    </a:lnTo>
                    <a:lnTo>
                      <a:pt x="57" y="15"/>
                    </a:lnTo>
                    <a:lnTo>
                      <a:pt x="62" y="17"/>
                    </a:lnTo>
                    <a:lnTo>
                      <a:pt x="66" y="19"/>
                    </a:lnTo>
                    <a:lnTo>
                      <a:pt x="67" y="18"/>
                    </a:lnTo>
                    <a:lnTo>
                      <a:pt x="63" y="15"/>
                    </a:lnTo>
                    <a:lnTo>
                      <a:pt x="59" y="12"/>
                    </a:lnTo>
                    <a:lnTo>
                      <a:pt x="53" y="10"/>
                    </a:lnTo>
                    <a:lnTo>
                      <a:pt x="50" y="8"/>
                    </a:lnTo>
                    <a:lnTo>
                      <a:pt x="45" y="6"/>
                    </a:lnTo>
                    <a:lnTo>
                      <a:pt x="41" y="5"/>
                    </a:lnTo>
                    <a:lnTo>
                      <a:pt x="36" y="3"/>
                    </a:lnTo>
                    <a:lnTo>
                      <a:pt x="32" y="2"/>
                    </a:lnTo>
                    <a:lnTo>
                      <a:pt x="28" y="1"/>
                    </a:lnTo>
                    <a:lnTo>
                      <a:pt x="24" y="0"/>
                    </a:lnTo>
                    <a:lnTo>
                      <a:pt x="20" y="0"/>
                    </a:lnTo>
                    <a:lnTo>
                      <a:pt x="15" y="0"/>
                    </a:lnTo>
                    <a:lnTo>
                      <a:pt x="11" y="0"/>
                    </a:lnTo>
                    <a:lnTo>
                      <a:pt x="7" y="1"/>
                    </a:lnTo>
                    <a:lnTo>
                      <a:pt x="4" y="2"/>
                    </a:lnTo>
                    <a:lnTo>
                      <a:pt x="0" y="4"/>
                    </a:lnTo>
                    <a:lnTo>
                      <a:pt x="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1" name="Freeform 1389">
                <a:extLst>
                  <a:ext uri="{FF2B5EF4-FFF2-40B4-BE49-F238E27FC236}">
                    <a16:creationId xmlns:a16="http://schemas.microsoft.com/office/drawing/2014/main" id="{8D98C92C-A48F-B579-6BF4-0F5020C94652}"/>
                  </a:ext>
                </a:extLst>
              </p:cNvPr>
              <p:cNvSpPr>
                <a:spLocks/>
              </p:cNvSpPr>
              <p:nvPr/>
            </p:nvSpPr>
            <p:spPr bwMode="auto">
              <a:xfrm>
                <a:off x="3507" y="3718"/>
                <a:ext cx="1" cy="1"/>
              </a:xfrm>
              <a:custGeom>
                <a:avLst/>
                <a:gdLst>
                  <a:gd name="T0" fmla="*/ 1 w 2"/>
                  <a:gd name="T1" fmla="*/ 0 h 2"/>
                  <a:gd name="T2" fmla="*/ 0 w 2"/>
                  <a:gd name="T3" fmla="*/ 1 h 2"/>
                  <a:gd name="T4" fmla="*/ 0 w 2"/>
                  <a:gd name="T5" fmla="*/ 1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0" y="1"/>
                    </a:lnTo>
                    <a:lnTo>
                      <a:pt x="0" y="1"/>
                    </a:lnTo>
                    <a:lnTo>
                      <a:pt x="1" y="2"/>
                    </a:lnTo>
                    <a:lnTo>
                      <a:pt x="2"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2" name="Freeform 1390">
                <a:extLst>
                  <a:ext uri="{FF2B5EF4-FFF2-40B4-BE49-F238E27FC236}">
                    <a16:creationId xmlns:a16="http://schemas.microsoft.com/office/drawing/2014/main" id="{F0336B15-87A3-1127-2008-BD081ABD424D}"/>
                  </a:ext>
                </a:extLst>
              </p:cNvPr>
              <p:cNvSpPr>
                <a:spLocks/>
              </p:cNvSpPr>
              <p:nvPr/>
            </p:nvSpPr>
            <p:spPr bwMode="auto">
              <a:xfrm>
                <a:off x="3453" y="3777"/>
                <a:ext cx="1" cy="1"/>
              </a:xfrm>
              <a:custGeom>
                <a:avLst/>
                <a:gdLst>
                  <a:gd name="T0" fmla="*/ 0 h 2"/>
                  <a:gd name="T1" fmla="*/ 0 h 2"/>
                  <a:gd name="T2" fmla="*/ 1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1"/>
                    </a:lnTo>
                    <a:lnTo>
                      <a:pt x="0" y="2"/>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3" name="Freeform 1391">
                <a:extLst>
                  <a:ext uri="{FF2B5EF4-FFF2-40B4-BE49-F238E27FC236}">
                    <a16:creationId xmlns:a16="http://schemas.microsoft.com/office/drawing/2014/main" id="{ABE29285-4978-FB2B-F9E1-27624BD6F9A3}"/>
                  </a:ext>
                </a:extLst>
              </p:cNvPr>
              <p:cNvSpPr>
                <a:spLocks/>
              </p:cNvSpPr>
              <p:nvPr/>
            </p:nvSpPr>
            <p:spPr bwMode="auto">
              <a:xfrm>
                <a:off x="3453" y="3777"/>
                <a:ext cx="55" cy="7"/>
              </a:xfrm>
              <a:custGeom>
                <a:avLst/>
                <a:gdLst>
                  <a:gd name="T0" fmla="*/ 158 w 166"/>
                  <a:gd name="T1" fmla="*/ 2 h 20"/>
                  <a:gd name="T2" fmla="*/ 148 w 166"/>
                  <a:gd name="T3" fmla="*/ 6 h 20"/>
                  <a:gd name="T4" fmla="*/ 137 w 166"/>
                  <a:gd name="T5" fmla="*/ 9 h 20"/>
                  <a:gd name="T6" fmla="*/ 127 w 166"/>
                  <a:gd name="T7" fmla="*/ 12 h 20"/>
                  <a:gd name="T8" fmla="*/ 117 w 166"/>
                  <a:gd name="T9" fmla="*/ 14 h 20"/>
                  <a:gd name="T10" fmla="*/ 108 w 166"/>
                  <a:gd name="T11" fmla="*/ 15 h 20"/>
                  <a:gd name="T12" fmla="*/ 100 w 166"/>
                  <a:gd name="T13" fmla="*/ 16 h 20"/>
                  <a:gd name="T14" fmla="*/ 90 w 166"/>
                  <a:gd name="T15" fmla="*/ 17 h 20"/>
                  <a:gd name="T16" fmla="*/ 81 w 166"/>
                  <a:gd name="T17" fmla="*/ 16 h 20"/>
                  <a:gd name="T18" fmla="*/ 71 w 166"/>
                  <a:gd name="T19" fmla="*/ 16 h 20"/>
                  <a:gd name="T20" fmla="*/ 62 w 166"/>
                  <a:gd name="T21" fmla="*/ 15 h 20"/>
                  <a:gd name="T22" fmla="*/ 52 w 166"/>
                  <a:gd name="T23" fmla="*/ 13 h 20"/>
                  <a:gd name="T24" fmla="*/ 42 w 166"/>
                  <a:gd name="T25" fmla="*/ 11 h 20"/>
                  <a:gd name="T26" fmla="*/ 31 w 166"/>
                  <a:gd name="T27" fmla="*/ 9 h 20"/>
                  <a:gd name="T28" fmla="*/ 20 w 166"/>
                  <a:gd name="T29" fmla="*/ 6 h 20"/>
                  <a:gd name="T30" fmla="*/ 7 w 166"/>
                  <a:gd name="T31" fmla="*/ 3 h 20"/>
                  <a:gd name="T32" fmla="*/ 0 w 166"/>
                  <a:gd name="T33" fmla="*/ 3 h 20"/>
                  <a:gd name="T34" fmla="*/ 12 w 166"/>
                  <a:gd name="T35" fmla="*/ 7 h 20"/>
                  <a:gd name="T36" fmla="*/ 25 w 166"/>
                  <a:gd name="T37" fmla="*/ 10 h 20"/>
                  <a:gd name="T38" fmla="*/ 35 w 166"/>
                  <a:gd name="T39" fmla="*/ 12 h 20"/>
                  <a:gd name="T40" fmla="*/ 46 w 166"/>
                  <a:gd name="T41" fmla="*/ 14 h 20"/>
                  <a:gd name="T42" fmla="*/ 56 w 166"/>
                  <a:gd name="T43" fmla="*/ 16 h 20"/>
                  <a:gd name="T44" fmla="*/ 66 w 166"/>
                  <a:gd name="T45" fmla="*/ 17 h 20"/>
                  <a:gd name="T46" fmla="*/ 76 w 166"/>
                  <a:gd name="T47" fmla="*/ 18 h 20"/>
                  <a:gd name="T48" fmla="*/ 85 w 166"/>
                  <a:gd name="T49" fmla="*/ 20 h 20"/>
                  <a:gd name="T50" fmla="*/ 94 w 166"/>
                  <a:gd name="T51" fmla="*/ 18 h 20"/>
                  <a:gd name="T52" fmla="*/ 104 w 166"/>
                  <a:gd name="T53" fmla="*/ 18 h 20"/>
                  <a:gd name="T54" fmla="*/ 113 w 166"/>
                  <a:gd name="T55" fmla="*/ 17 h 20"/>
                  <a:gd name="T56" fmla="*/ 123 w 166"/>
                  <a:gd name="T57" fmla="*/ 15 h 20"/>
                  <a:gd name="T58" fmla="*/ 133 w 166"/>
                  <a:gd name="T59" fmla="*/ 12 h 20"/>
                  <a:gd name="T60" fmla="*/ 144 w 166"/>
                  <a:gd name="T61" fmla="*/ 9 h 20"/>
                  <a:gd name="T62" fmla="*/ 154 w 166"/>
                  <a:gd name="T63" fmla="*/ 6 h 20"/>
                  <a:gd name="T64" fmla="*/ 166 w 166"/>
                  <a:gd name="T65"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6" h="20">
                    <a:moveTo>
                      <a:pt x="165" y="0"/>
                    </a:moveTo>
                    <a:lnTo>
                      <a:pt x="158" y="2"/>
                    </a:lnTo>
                    <a:lnTo>
                      <a:pt x="153" y="4"/>
                    </a:lnTo>
                    <a:lnTo>
                      <a:pt x="148" y="6"/>
                    </a:lnTo>
                    <a:lnTo>
                      <a:pt x="143" y="7"/>
                    </a:lnTo>
                    <a:lnTo>
                      <a:pt x="137" y="9"/>
                    </a:lnTo>
                    <a:lnTo>
                      <a:pt x="132" y="10"/>
                    </a:lnTo>
                    <a:lnTo>
                      <a:pt x="127" y="12"/>
                    </a:lnTo>
                    <a:lnTo>
                      <a:pt x="123" y="13"/>
                    </a:lnTo>
                    <a:lnTo>
                      <a:pt x="117" y="14"/>
                    </a:lnTo>
                    <a:lnTo>
                      <a:pt x="113" y="15"/>
                    </a:lnTo>
                    <a:lnTo>
                      <a:pt x="108" y="15"/>
                    </a:lnTo>
                    <a:lnTo>
                      <a:pt x="104" y="16"/>
                    </a:lnTo>
                    <a:lnTo>
                      <a:pt x="100" y="16"/>
                    </a:lnTo>
                    <a:lnTo>
                      <a:pt x="94" y="16"/>
                    </a:lnTo>
                    <a:lnTo>
                      <a:pt x="90" y="17"/>
                    </a:lnTo>
                    <a:lnTo>
                      <a:pt x="85" y="17"/>
                    </a:lnTo>
                    <a:lnTo>
                      <a:pt x="81" y="16"/>
                    </a:lnTo>
                    <a:lnTo>
                      <a:pt x="76" y="16"/>
                    </a:lnTo>
                    <a:lnTo>
                      <a:pt x="71" y="16"/>
                    </a:lnTo>
                    <a:lnTo>
                      <a:pt x="67" y="16"/>
                    </a:lnTo>
                    <a:lnTo>
                      <a:pt x="62" y="15"/>
                    </a:lnTo>
                    <a:lnTo>
                      <a:pt x="57" y="14"/>
                    </a:lnTo>
                    <a:lnTo>
                      <a:pt x="52" y="13"/>
                    </a:lnTo>
                    <a:lnTo>
                      <a:pt x="47" y="12"/>
                    </a:lnTo>
                    <a:lnTo>
                      <a:pt x="42" y="11"/>
                    </a:lnTo>
                    <a:lnTo>
                      <a:pt x="36" y="10"/>
                    </a:lnTo>
                    <a:lnTo>
                      <a:pt x="31" y="9"/>
                    </a:lnTo>
                    <a:lnTo>
                      <a:pt x="25" y="8"/>
                    </a:lnTo>
                    <a:lnTo>
                      <a:pt x="20" y="6"/>
                    </a:lnTo>
                    <a:lnTo>
                      <a:pt x="13" y="5"/>
                    </a:lnTo>
                    <a:lnTo>
                      <a:pt x="7" y="3"/>
                    </a:lnTo>
                    <a:lnTo>
                      <a:pt x="1" y="1"/>
                    </a:lnTo>
                    <a:lnTo>
                      <a:pt x="0" y="3"/>
                    </a:lnTo>
                    <a:lnTo>
                      <a:pt x="6" y="5"/>
                    </a:lnTo>
                    <a:lnTo>
                      <a:pt x="12" y="7"/>
                    </a:lnTo>
                    <a:lnTo>
                      <a:pt x="19" y="8"/>
                    </a:lnTo>
                    <a:lnTo>
                      <a:pt x="25" y="10"/>
                    </a:lnTo>
                    <a:lnTo>
                      <a:pt x="30" y="11"/>
                    </a:lnTo>
                    <a:lnTo>
                      <a:pt x="35" y="12"/>
                    </a:lnTo>
                    <a:lnTo>
                      <a:pt x="41" y="13"/>
                    </a:lnTo>
                    <a:lnTo>
                      <a:pt x="46" y="14"/>
                    </a:lnTo>
                    <a:lnTo>
                      <a:pt x="51" y="15"/>
                    </a:lnTo>
                    <a:lnTo>
                      <a:pt x="56" y="16"/>
                    </a:lnTo>
                    <a:lnTo>
                      <a:pt x="62" y="17"/>
                    </a:lnTo>
                    <a:lnTo>
                      <a:pt x="66" y="17"/>
                    </a:lnTo>
                    <a:lnTo>
                      <a:pt x="71" y="18"/>
                    </a:lnTo>
                    <a:lnTo>
                      <a:pt x="76" y="18"/>
                    </a:lnTo>
                    <a:lnTo>
                      <a:pt x="81" y="18"/>
                    </a:lnTo>
                    <a:lnTo>
                      <a:pt x="85" y="20"/>
                    </a:lnTo>
                    <a:lnTo>
                      <a:pt x="90" y="20"/>
                    </a:lnTo>
                    <a:lnTo>
                      <a:pt x="94" y="18"/>
                    </a:lnTo>
                    <a:lnTo>
                      <a:pt x="100" y="18"/>
                    </a:lnTo>
                    <a:lnTo>
                      <a:pt x="104" y="18"/>
                    </a:lnTo>
                    <a:lnTo>
                      <a:pt x="108" y="17"/>
                    </a:lnTo>
                    <a:lnTo>
                      <a:pt x="113" y="17"/>
                    </a:lnTo>
                    <a:lnTo>
                      <a:pt x="118" y="16"/>
                    </a:lnTo>
                    <a:lnTo>
                      <a:pt x="123" y="15"/>
                    </a:lnTo>
                    <a:lnTo>
                      <a:pt x="128" y="13"/>
                    </a:lnTo>
                    <a:lnTo>
                      <a:pt x="133" y="12"/>
                    </a:lnTo>
                    <a:lnTo>
                      <a:pt x="138" y="11"/>
                    </a:lnTo>
                    <a:lnTo>
                      <a:pt x="144" y="9"/>
                    </a:lnTo>
                    <a:lnTo>
                      <a:pt x="149" y="8"/>
                    </a:lnTo>
                    <a:lnTo>
                      <a:pt x="154" y="6"/>
                    </a:lnTo>
                    <a:lnTo>
                      <a:pt x="159" y="4"/>
                    </a:lnTo>
                    <a:lnTo>
                      <a:pt x="166" y="2"/>
                    </a:lnTo>
                    <a:lnTo>
                      <a:pt x="1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4" name="Freeform 1392">
                <a:extLst>
                  <a:ext uri="{FF2B5EF4-FFF2-40B4-BE49-F238E27FC236}">
                    <a16:creationId xmlns:a16="http://schemas.microsoft.com/office/drawing/2014/main" id="{8E3BA933-CBD4-5010-A3F9-923BDCB4E8EE}"/>
                  </a:ext>
                </a:extLst>
              </p:cNvPr>
              <p:cNvSpPr>
                <a:spLocks/>
              </p:cNvSpPr>
              <p:nvPr/>
            </p:nvSpPr>
            <p:spPr bwMode="auto">
              <a:xfrm>
                <a:off x="3508" y="3776"/>
                <a:ext cx="1" cy="1"/>
              </a:xfrm>
              <a:custGeom>
                <a:avLst/>
                <a:gdLst>
                  <a:gd name="T0" fmla="*/ 1 w 2"/>
                  <a:gd name="T1" fmla="*/ 3 h 3"/>
                  <a:gd name="T2" fmla="*/ 2 w 2"/>
                  <a:gd name="T3" fmla="*/ 2 h 3"/>
                  <a:gd name="T4" fmla="*/ 2 w 2"/>
                  <a:gd name="T5" fmla="*/ 2 h 3"/>
                  <a:gd name="T6" fmla="*/ 1 w 2"/>
                  <a:gd name="T7" fmla="*/ 0 h 3"/>
                  <a:gd name="T8" fmla="*/ 0 w 2"/>
                  <a:gd name="T9" fmla="*/ 0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lnTo>
                      <a:pt x="2" y="2"/>
                    </a:lnTo>
                    <a:lnTo>
                      <a:pt x="2" y="2"/>
                    </a:lnTo>
                    <a:lnTo>
                      <a:pt x="1" y="0"/>
                    </a:lnTo>
                    <a:lnTo>
                      <a:pt x="0"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5" name="Freeform 1393">
                <a:extLst>
                  <a:ext uri="{FF2B5EF4-FFF2-40B4-BE49-F238E27FC236}">
                    <a16:creationId xmlns:a16="http://schemas.microsoft.com/office/drawing/2014/main" id="{F553A850-7DF4-7A3E-8428-CD1D925F592C}"/>
                  </a:ext>
                </a:extLst>
              </p:cNvPr>
              <p:cNvSpPr>
                <a:spLocks/>
              </p:cNvSpPr>
              <p:nvPr/>
            </p:nvSpPr>
            <p:spPr bwMode="auto">
              <a:xfrm>
                <a:off x="3505" y="3765"/>
                <a:ext cx="1" cy="1"/>
              </a:xfrm>
              <a:custGeom>
                <a:avLst/>
                <a:gdLst>
                  <a:gd name="T0" fmla="*/ 2 w 2"/>
                  <a:gd name="T1" fmla="*/ 2 h 2"/>
                  <a:gd name="T2" fmla="*/ 2 w 2"/>
                  <a:gd name="T3" fmla="*/ 1 h 2"/>
                  <a:gd name="T4" fmla="*/ 2 w 2"/>
                  <a:gd name="T5" fmla="*/ 1 h 2"/>
                  <a:gd name="T6" fmla="*/ 1 w 2"/>
                  <a:gd name="T7" fmla="*/ 0 h 2"/>
                  <a:gd name="T8" fmla="*/ 0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2" y="1"/>
                    </a:lnTo>
                    <a:lnTo>
                      <a:pt x="1" y="0"/>
                    </a:lnTo>
                    <a:lnTo>
                      <a:pt x="0" y="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6" name="Freeform 1394">
                <a:extLst>
                  <a:ext uri="{FF2B5EF4-FFF2-40B4-BE49-F238E27FC236}">
                    <a16:creationId xmlns:a16="http://schemas.microsoft.com/office/drawing/2014/main" id="{3C8E4550-C5F7-20DB-5F45-31EA734BB126}"/>
                  </a:ext>
                </a:extLst>
              </p:cNvPr>
              <p:cNvSpPr>
                <a:spLocks/>
              </p:cNvSpPr>
              <p:nvPr/>
            </p:nvSpPr>
            <p:spPr bwMode="auto">
              <a:xfrm>
                <a:off x="3444" y="3765"/>
                <a:ext cx="62" cy="11"/>
              </a:xfrm>
              <a:custGeom>
                <a:avLst/>
                <a:gdLst>
                  <a:gd name="T0" fmla="*/ 6 w 187"/>
                  <a:gd name="T1" fmla="*/ 11 h 32"/>
                  <a:gd name="T2" fmla="*/ 17 w 187"/>
                  <a:gd name="T3" fmla="*/ 16 h 32"/>
                  <a:gd name="T4" fmla="*/ 29 w 187"/>
                  <a:gd name="T5" fmla="*/ 19 h 32"/>
                  <a:gd name="T6" fmla="*/ 41 w 187"/>
                  <a:gd name="T7" fmla="*/ 22 h 32"/>
                  <a:gd name="T8" fmla="*/ 54 w 187"/>
                  <a:gd name="T9" fmla="*/ 25 h 32"/>
                  <a:gd name="T10" fmla="*/ 67 w 187"/>
                  <a:gd name="T11" fmla="*/ 27 h 32"/>
                  <a:gd name="T12" fmla="*/ 79 w 187"/>
                  <a:gd name="T13" fmla="*/ 30 h 32"/>
                  <a:gd name="T14" fmla="*/ 93 w 187"/>
                  <a:gd name="T15" fmla="*/ 31 h 32"/>
                  <a:gd name="T16" fmla="*/ 105 w 187"/>
                  <a:gd name="T17" fmla="*/ 32 h 32"/>
                  <a:gd name="T18" fmla="*/ 118 w 187"/>
                  <a:gd name="T19" fmla="*/ 31 h 32"/>
                  <a:gd name="T20" fmla="*/ 130 w 187"/>
                  <a:gd name="T21" fmla="*/ 30 h 32"/>
                  <a:gd name="T22" fmla="*/ 142 w 187"/>
                  <a:gd name="T23" fmla="*/ 28 h 32"/>
                  <a:gd name="T24" fmla="*/ 154 w 187"/>
                  <a:gd name="T25" fmla="*/ 25 h 32"/>
                  <a:gd name="T26" fmla="*/ 164 w 187"/>
                  <a:gd name="T27" fmla="*/ 20 h 32"/>
                  <a:gd name="T28" fmla="*/ 174 w 187"/>
                  <a:gd name="T29" fmla="*/ 13 h 32"/>
                  <a:gd name="T30" fmla="*/ 183 w 187"/>
                  <a:gd name="T31" fmla="*/ 5 h 32"/>
                  <a:gd name="T32" fmla="*/ 185 w 187"/>
                  <a:gd name="T33" fmla="*/ 0 h 32"/>
                  <a:gd name="T34" fmla="*/ 177 w 187"/>
                  <a:gd name="T35" fmla="*/ 8 h 32"/>
                  <a:gd name="T36" fmla="*/ 167 w 187"/>
                  <a:gd name="T37" fmla="*/ 16 h 32"/>
                  <a:gd name="T38" fmla="*/ 158 w 187"/>
                  <a:gd name="T39" fmla="*/ 21 h 32"/>
                  <a:gd name="T40" fmla="*/ 147 w 187"/>
                  <a:gd name="T41" fmla="*/ 25 h 32"/>
                  <a:gd name="T42" fmla="*/ 136 w 187"/>
                  <a:gd name="T43" fmla="*/ 27 h 32"/>
                  <a:gd name="T44" fmla="*/ 123 w 187"/>
                  <a:gd name="T45" fmla="*/ 29 h 32"/>
                  <a:gd name="T46" fmla="*/ 112 w 187"/>
                  <a:gd name="T47" fmla="*/ 30 h 32"/>
                  <a:gd name="T48" fmla="*/ 99 w 187"/>
                  <a:gd name="T49" fmla="*/ 29 h 32"/>
                  <a:gd name="T50" fmla="*/ 85 w 187"/>
                  <a:gd name="T51" fmla="*/ 28 h 32"/>
                  <a:gd name="T52" fmla="*/ 73 w 187"/>
                  <a:gd name="T53" fmla="*/ 27 h 32"/>
                  <a:gd name="T54" fmla="*/ 60 w 187"/>
                  <a:gd name="T55" fmla="*/ 24 h 32"/>
                  <a:gd name="T56" fmla="*/ 48 w 187"/>
                  <a:gd name="T57" fmla="*/ 21 h 32"/>
                  <a:gd name="T58" fmla="*/ 35 w 187"/>
                  <a:gd name="T59" fmla="*/ 18 h 32"/>
                  <a:gd name="T60" fmla="*/ 23 w 187"/>
                  <a:gd name="T61" fmla="*/ 15 h 32"/>
                  <a:gd name="T62" fmla="*/ 12 w 187"/>
                  <a:gd name="T63" fmla="*/ 11 h 32"/>
                  <a:gd name="T64" fmla="*/ 1 w 187"/>
                  <a:gd name="T65"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32">
                    <a:moveTo>
                      <a:pt x="0" y="9"/>
                    </a:moveTo>
                    <a:lnTo>
                      <a:pt x="6" y="11"/>
                    </a:lnTo>
                    <a:lnTo>
                      <a:pt x="12" y="13"/>
                    </a:lnTo>
                    <a:lnTo>
                      <a:pt x="17" y="16"/>
                    </a:lnTo>
                    <a:lnTo>
                      <a:pt x="23" y="17"/>
                    </a:lnTo>
                    <a:lnTo>
                      <a:pt x="29" y="19"/>
                    </a:lnTo>
                    <a:lnTo>
                      <a:pt x="35" y="20"/>
                    </a:lnTo>
                    <a:lnTo>
                      <a:pt x="41" y="22"/>
                    </a:lnTo>
                    <a:lnTo>
                      <a:pt x="48" y="24"/>
                    </a:lnTo>
                    <a:lnTo>
                      <a:pt x="54" y="25"/>
                    </a:lnTo>
                    <a:lnTo>
                      <a:pt x="60" y="26"/>
                    </a:lnTo>
                    <a:lnTo>
                      <a:pt x="67" y="27"/>
                    </a:lnTo>
                    <a:lnTo>
                      <a:pt x="73" y="29"/>
                    </a:lnTo>
                    <a:lnTo>
                      <a:pt x="79" y="30"/>
                    </a:lnTo>
                    <a:lnTo>
                      <a:pt x="85" y="30"/>
                    </a:lnTo>
                    <a:lnTo>
                      <a:pt x="93" y="31"/>
                    </a:lnTo>
                    <a:lnTo>
                      <a:pt x="99" y="31"/>
                    </a:lnTo>
                    <a:lnTo>
                      <a:pt x="105" y="32"/>
                    </a:lnTo>
                    <a:lnTo>
                      <a:pt x="112" y="32"/>
                    </a:lnTo>
                    <a:lnTo>
                      <a:pt x="118" y="31"/>
                    </a:lnTo>
                    <a:lnTo>
                      <a:pt x="124" y="31"/>
                    </a:lnTo>
                    <a:lnTo>
                      <a:pt x="130" y="30"/>
                    </a:lnTo>
                    <a:lnTo>
                      <a:pt x="136" y="29"/>
                    </a:lnTo>
                    <a:lnTo>
                      <a:pt x="142" y="28"/>
                    </a:lnTo>
                    <a:lnTo>
                      <a:pt x="147" y="27"/>
                    </a:lnTo>
                    <a:lnTo>
                      <a:pt x="154" y="25"/>
                    </a:lnTo>
                    <a:lnTo>
                      <a:pt x="159" y="22"/>
                    </a:lnTo>
                    <a:lnTo>
                      <a:pt x="164" y="20"/>
                    </a:lnTo>
                    <a:lnTo>
                      <a:pt x="170" y="17"/>
                    </a:lnTo>
                    <a:lnTo>
                      <a:pt x="174" y="13"/>
                    </a:lnTo>
                    <a:lnTo>
                      <a:pt x="179" y="10"/>
                    </a:lnTo>
                    <a:lnTo>
                      <a:pt x="183" y="5"/>
                    </a:lnTo>
                    <a:lnTo>
                      <a:pt x="187" y="1"/>
                    </a:lnTo>
                    <a:lnTo>
                      <a:pt x="185" y="0"/>
                    </a:lnTo>
                    <a:lnTo>
                      <a:pt x="181" y="4"/>
                    </a:lnTo>
                    <a:lnTo>
                      <a:pt x="177" y="8"/>
                    </a:lnTo>
                    <a:lnTo>
                      <a:pt x="173" y="11"/>
                    </a:lnTo>
                    <a:lnTo>
                      <a:pt x="167" y="16"/>
                    </a:lnTo>
                    <a:lnTo>
                      <a:pt x="163" y="18"/>
                    </a:lnTo>
                    <a:lnTo>
                      <a:pt x="158" y="21"/>
                    </a:lnTo>
                    <a:lnTo>
                      <a:pt x="153" y="23"/>
                    </a:lnTo>
                    <a:lnTo>
                      <a:pt x="147" y="25"/>
                    </a:lnTo>
                    <a:lnTo>
                      <a:pt x="141" y="26"/>
                    </a:lnTo>
                    <a:lnTo>
                      <a:pt x="136" y="27"/>
                    </a:lnTo>
                    <a:lnTo>
                      <a:pt x="130" y="28"/>
                    </a:lnTo>
                    <a:lnTo>
                      <a:pt x="123" y="29"/>
                    </a:lnTo>
                    <a:lnTo>
                      <a:pt x="118" y="29"/>
                    </a:lnTo>
                    <a:lnTo>
                      <a:pt x="112" y="30"/>
                    </a:lnTo>
                    <a:lnTo>
                      <a:pt x="105" y="30"/>
                    </a:lnTo>
                    <a:lnTo>
                      <a:pt x="99" y="29"/>
                    </a:lnTo>
                    <a:lnTo>
                      <a:pt x="93" y="29"/>
                    </a:lnTo>
                    <a:lnTo>
                      <a:pt x="85" y="28"/>
                    </a:lnTo>
                    <a:lnTo>
                      <a:pt x="80" y="28"/>
                    </a:lnTo>
                    <a:lnTo>
                      <a:pt x="73" y="27"/>
                    </a:lnTo>
                    <a:lnTo>
                      <a:pt x="67" y="25"/>
                    </a:lnTo>
                    <a:lnTo>
                      <a:pt x="60" y="24"/>
                    </a:lnTo>
                    <a:lnTo>
                      <a:pt x="54" y="23"/>
                    </a:lnTo>
                    <a:lnTo>
                      <a:pt x="48" y="21"/>
                    </a:lnTo>
                    <a:lnTo>
                      <a:pt x="41" y="20"/>
                    </a:lnTo>
                    <a:lnTo>
                      <a:pt x="35" y="18"/>
                    </a:lnTo>
                    <a:lnTo>
                      <a:pt x="30" y="17"/>
                    </a:lnTo>
                    <a:lnTo>
                      <a:pt x="23" y="15"/>
                    </a:lnTo>
                    <a:lnTo>
                      <a:pt x="18" y="12"/>
                    </a:lnTo>
                    <a:lnTo>
                      <a:pt x="12" y="11"/>
                    </a:lnTo>
                    <a:lnTo>
                      <a:pt x="7" y="9"/>
                    </a:lnTo>
                    <a:lnTo>
                      <a:pt x="1" y="7"/>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7" name="Freeform 1395">
                <a:extLst>
                  <a:ext uri="{FF2B5EF4-FFF2-40B4-BE49-F238E27FC236}">
                    <a16:creationId xmlns:a16="http://schemas.microsoft.com/office/drawing/2014/main" id="{D5C30E4E-723C-2EEE-768A-61C04F227C8F}"/>
                  </a:ext>
                </a:extLst>
              </p:cNvPr>
              <p:cNvSpPr>
                <a:spLocks/>
              </p:cNvSpPr>
              <p:nvPr/>
            </p:nvSpPr>
            <p:spPr bwMode="auto">
              <a:xfrm>
                <a:off x="3443" y="3768"/>
                <a:ext cx="1" cy="1"/>
              </a:xfrm>
              <a:custGeom>
                <a:avLst/>
                <a:gdLst>
                  <a:gd name="T0" fmla="*/ 2 w 2"/>
                  <a:gd name="T1" fmla="*/ 0 h 2"/>
                  <a:gd name="T2" fmla="*/ 1 w 2"/>
                  <a:gd name="T3" fmla="*/ 0 h 2"/>
                  <a:gd name="T4" fmla="*/ 1 w 2"/>
                  <a:gd name="T5" fmla="*/ 1 h 2"/>
                  <a:gd name="T6" fmla="*/ 0 w 2"/>
                  <a:gd name="T7" fmla="*/ 1 h 2"/>
                  <a:gd name="T8" fmla="*/ 1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1" y="0"/>
                    </a:lnTo>
                    <a:lnTo>
                      <a:pt x="1" y="1"/>
                    </a:lnTo>
                    <a:lnTo>
                      <a:pt x="0" y="1"/>
                    </a:lnTo>
                    <a:lnTo>
                      <a:pt x="1"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8" name="Freeform 1396">
                <a:extLst>
                  <a:ext uri="{FF2B5EF4-FFF2-40B4-BE49-F238E27FC236}">
                    <a16:creationId xmlns:a16="http://schemas.microsoft.com/office/drawing/2014/main" id="{B528C2A4-5E5C-F18E-A24D-A564CD00F44F}"/>
                  </a:ext>
                </a:extLst>
              </p:cNvPr>
              <p:cNvSpPr>
                <a:spLocks/>
              </p:cNvSpPr>
              <p:nvPr/>
            </p:nvSpPr>
            <p:spPr bwMode="auto">
              <a:xfrm>
                <a:off x="3658" y="3686"/>
                <a:ext cx="1" cy="1"/>
              </a:xfrm>
              <a:custGeom>
                <a:avLst/>
                <a:gdLst>
                  <a:gd name="T0" fmla="*/ 2 w 2"/>
                  <a:gd name="T1" fmla="*/ 2 w 2"/>
                  <a:gd name="T2" fmla="*/ 1 w 2"/>
                  <a:gd name="T3" fmla="*/ 1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1" y="0"/>
                    </a:lnTo>
                    <a:lnTo>
                      <a:pt x="1"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9" name="Freeform 1397">
                <a:extLst>
                  <a:ext uri="{FF2B5EF4-FFF2-40B4-BE49-F238E27FC236}">
                    <a16:creationId xmlns:a16="http://schemas.microsoft.com/office/drawing/2014/main" id="{8C58042D-C127-0996-5B7B-7E96D956B313}"/>
                  </a:ext>
                </a:extLst>
              </p:cNvPr>
              <p:cNvSpPr>
                <a:spLocks/>
              </p:cNvSpPr>
              <p:nvPr/>
            </p:nvSpPr>
            <p:spPr bwMode="auto">
              <a:xfrm>
                <a:off x="3612" y="3687"/>
                <a:ext cx="47" cy="23"/>
              </a:xfrm>
              <a:custGeom>
                <a:avLst/>
                <a:gdLst>
                  <a:gd name="T0" fmla="*/ 8 w 142"/>
                  <a:gd name="T1" fmla="*/ 61 h 70"/>
                  <a:gd name="T2" fmla="*/ 24 w 142"/>
                  <a:gd name="T3" fmla="*/ 66 h 70"/>
                  <a:gd name="T4" fmla="*/ 40 w 142"/>
                  <a:gd name="T5" fmla="*/ 68 h 70"/>
                  <a:gd name="T6" fmla="*/ 55 w 142"/>
                  <a:gd name="T7" fmla="*/ 70 h 70"/>
                  <a:gd name="T8" fmla="*/ 67 w 142"/>
                  <a:gd name="T9" fmla="*/ 70 h 70"/>
                  <a:gd name="T10" fmla="*/ 80 w 142"/>
                  <a:gd name="T11" fmla="*/ 69 h 70"/>
                  <a:gd name="T12" fmla="*/ 91 w 142"/>
                  <a:gd name="T13" fmla="*/ 68 h 70"/>
                  <a:gd name="T14" fmla="*/ 102 w 142"/>
                  <a:gd name="T15" fmla="*/ 64 h 70"/>
                  <a:gd name="T16" fmla="*/ 110 w 142"/>
                  <a:gd name="T17" fmla="*/ 60 h 70"/>
                  <a:gd name="T18" fmla="*/ 119 w 142"/>
                  <a:gd name="T19" fmla="*/ 55 h 70"/>
                  <a:gd name="T20" fmla="*/ 125 w 142"/>
                  <a:gd name="T21" fmla="*/ 49 h 70"/>
                  <a:gd name="T22" fmla="*/ 131 w 142"/>
                  <a:gd name="T23" fmla="*/ 41 h 70"/>
                  <a:gd name="T24" fmla="*/ 136 w 142"/>
                  <a:gd name="T25" fmla="*/ 34 h 70"/>
                  <a:gd name="T26" fmla="*/ 139 w 142"/>
                  <a:gd name="T27" fmla="*/ 25 h 70"/>
                  <a:gd name="T28" fmla="*/ 141 w 142"/>
                  <a:gd name="T29" fmla="*/ 16 h 70"/>
                  <a:gd name="T30" fmla="*/ 142 w 142"/>
                  <a:gd name="T31" fmla="*/ 6 h 70"/>
                  <a:gd name="T32" fmla="*/ 139 w 142"/>
                  <a:gd name="T33" fmla="*/ 0 h 70"/>
                  <a:gd name="T34" fmla="*/ 139 w 142"/>
                  <a:gd name="T35" fmla="*/ 11 h 70"/>
                  <a:gd name="T36" fmla="*/ 138 w 142"/>
                  <a:gd name="T37" fmla="*/ 20 h 70"/>
                  <a:gd name="T38" fmla="*/ 136 w 142"/>
                  <a:gd name="T39" fmla="*/ 29 h 70"/>
                  <a:gd name="T40" fmla="*/ 131 w 142"/>
                  <a:gd name="T41" fmla="*/ 37 h 70"/>
                  <a:gd name="T42" fmla="*/ 127 w 142"/>
                  <a:gd name="T43" fmla="*/ 44 h 70"/>
                  <a:gd name="T44" fmla="*/ 121 w 142"/>
                  <a:gd name="T45" fmla="*/ 50 h 70"/>
                  <a:gd name="T46" fmla="*/ 114 w 142"/>
                  <a:gd name="T47" fmla="*/ 56 h 70"/>
                  <a:gd name="T48" fmla="*/ 105 w 142"/>
                  <a:gd name="T49" fmla="*/ 60 h 70"/>
                  <a:gd name="T50" fmla="*/ 96 w 142"/>
                  <a:gd name="T51" fmla="*/ 63 h 70"/>
                  <a:gd name="T52" fmla="*/ 85 w 142"/>
                  <a:gd name="T53" fmla="*/ 67 h 70"/>
                  <a:gd name="T54" fmla="*/ 74 w 142"/>
                  <a:gd name="T55" fmla="*/ 68 h 70"/>
                  <a:gd name="T56" fmla="*/ 61 w 142"/>
                  <a:gd name="T57" fmla="*/ 68 h 70"/>
                  <a:gd name="T58" fmla="*/ 47 w 142"/>
                  <a:gd name="T59" fmla="*/ 67 h 70"/>
                  <a:gd name="T60" fmla="*/ 33 w 142"/>
                  <a:gd name="T61" fmla="*/ 64 h 70"/>
                  <a:gd name="T62" fmla="*/ 17 w 142"/>
                  <a:gd name="T63" fmla="*/ 61 h 70"/>
                  <a:gd name="T64" fmla="*/ 0 w 142"/>
                  <a:gd name="T65"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70">
                    <a:moveTo>
                      <a:pt x="0" y="59"/>
                    </a:moveTo>
                    <a:lnTo>
                      <a:pt x="8" y="61"/>
                    </a:lnTo>
                    <a:lnTo>
                      <a:pt x="17" y="63"/>
                    </a:lnTo>
                    <a:lnTo>
                      <a:pt x="24" y="66"/>
                    </a:lnTo>
                    <a:lnTo>
                      <a:pt x="33" y="67"/>
                    </a:lnTo>
                    <a:lnTo>
                      <a:pt x="40" y="68"/>
                    </a:lnTo>
                    <a:lnTo>
                      <a:pt x="47" y="69"/>
                    </a:lnTo>
                    <a:lnTo>
                      <a:pt x="55" y="70"/>
                    </a:lnTo>
                    <a:lnTo>
                      <a:pt x="61" y="70"/>
                    </a:lnTo>
                    <a:lnTo>
                      <a:pt x="67" y="70"/>
                    </a:lnTo>
                    <a:lnTo>
                      <a:pt x="74" y="70"/>
                    </a:lnTo>
                    <a:lnTo>
                      <a:pt x="80" y="69"/>
                    </a:lnTo>
                    <a:lnTo>
                      <a:pt x="86" y="69"/>
                    </a:lnTo>
                    <a:lnTo>
                      <a:pt x="91" y="68"/>
                    </a:lnTo>
                    <a:lnTo>
                      <a:pt x="97" y="66"/>
                    </a:lnTo>
                    <a:lnTo>
                      <a:pt x="102" y="64"/>
                    </a:lnTo>
                    <a:lnTo>
                      <a:pt x="106" y="62"/>
                    </a:lnTo>
                    <a:lnTo>
                      <a:pt x="110" y="60"/>
                    </a:lnTo>
                    <a:lnTo>
                      <a:pt x="115" y="57"/>
                    </a:lnTo>
                    <a:lnTo>
                      <a:pt x="119" y="55"/>
                    </a:lnTo>
                    <a:lnTo>
                      <a:pt x="122" y="52"/>
                    </a:lnTo>
                    <a:lnTo>
                      <a:pt x="125" y="49"/>
                    </a:lnTo>
                    <a:lnTo>
                      <a:pt x="128" y="46"/>
                    </a:lnTo>
                    <a:lnTo>
                      <a:pt x="131" y="41"/>
                    </a:lnTo>
                    <a:lnTo>
                      <a:pt x="133" y="38"/>
                    </a:lnTo>
                    <a:lnTo>
                      <a:pt x="136" y="34"/>
                    </a:lnTo>
                    <a:lnTo>
                      <a:pt x="138" y="30"/>
                    </a:lnTo>
                    <a:lnTo>
                      <a:pt x="139" y="25"/>
                    </a:lnTo>
                    <a:lnTo>
                      <a:pt x="140" y="20"/>
                    </a:lnTo>
                    <a:lnTo>
                      <a:pt x="141" y="16"/>
                    </a:lnTo>
                    <a:lnTo>
                      <a:pt x="141" y="11"/>
                    </a:lnTo>
                    <a:lnTo>
                      <a:pt x="142" y="6"/>
                    </a:lnTo>
                    <a:lnTo>
                      <a:pt x="142" y="0"/>
                    </a:lnTo>
                    <a:lnTo>
                      <a:pt x="139" y="0"/>
                    </a:lnTo>
                    <a:lnTo>
                      <a:pt x="139" y="6"/>
                    </a:lnTo>
                    <a:lnTo>
                      <a:pt x="139" y="11"/>
                    </a:lnTo>
                    <a:lnTo>
                      <a:pt x="139" y="15"/>
                    </a:lnTo>
                    <a:lnTo>
                      <a:pt x="138" y="20"/>
                    </a:lnTo>
                    <a:lnTo>
                      <a:pt x="137" y="25"/>
                    </a:lnTo>
                    <a:lnTo>
                      <a:pt x="136" y="29"/>
                    </a:lnTo>
                    <a:lnTo>
                      <a:pt x="133" y="33"/>
                    </a:lnTo>
                    <a:lnTo>
                      <a:pt x="131" y="37"/>
                    </a:lnTo>
                    <a:lnTo>
                      <a:pt x="129" y="40"/>
                    </a:lnTo>
                    <a:lnTo>
                      <a:pt x="127" y="44"/>
                    </a:lnTo>
                    <a:lnTo>
                      <a:pt x="124" y="48"/>
                    </a:lnTo>
                    <a:lnTo>
                      <a:pt x="121" y="50"/>
                    </a:lnTo>
                    <a:lnTo>
                      <a:pt x="117" y="53"/>
                    </a:lnTo>
                    <a:lnTo>
                      <a:pt x="114" y="56"/>
                    </a:lnTo>
                    <a:lnTo>
                      <a:pt x="109" y="58"/>
                    </a:lnTo>
                    <a:lnTo>
                      <a:pt x="105" y="60"/>
                    </a:lnTo>
                    <a:lnTo>
                      <a:pt x="101" y="62"/>
                    </a:lnTo>
                    <a:lnTo>
                      <a:pt x="96" y="63"/>
                    </a:lnTo>
                    <a:lnTo>
                      <a:pt x="90" y="66"/>
                    </a:lnTo>
                    <a:lnTo>
                      <a:pt x="85" y="67"/>
                    </a:lnTo>
                    <a:lnTo>
                      <a:pt x="80" y="67"/>
                    </a:lnTo>
                    <a:lnTo>
                      <a:pt x="74" y="68"/>
                    </a:lnTo>
                    <a:lnTo>
                      <a:pt x="67" y="68"/>
                    </a:lnTo>
                    <a:lnTo>
                      <a:pt x="61" y="68"/>
                    </a:lnTo>
                    <a:lnTo>
                      <a:pt x="55" y="68"/>
                    </a:lnTo>
                    <a:lnTo>
                      <a:pt x="47" y="67"/>
                    </a:lnTo>
                    <a:lnTo>
                      <a:pt x="40" y="66"/>
                    </a:lnTo>
                    <a:lnTo>
                      <a:pt x="33" y="64"/>
                    </a:lnTo>
                    <a:lnTo>
                      <a:pt x="25" y="63"/>
                    </a:lnTo>
                    <a:lnTo>
                      <a:pt x="17" y="61"/>
                    </a:lnTo>
                    <a:lnTo>
                      <a:pt x="8" y="59"/>
                    </a:lnTo>
                    <a:lnTo>
                      <a:pt x="0" y="57"/>
                    </a:lnTo>
                    <a:lnTo>
                      <a:pt x="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0" name="Freeform 1398">
                <a:extLst>
                  <a:ext uri="{FF2B5EF4-FFF2-40B4-BE49-F238E27FC236}">
                    <a16:creationId xmlns:a16="http://schemas.microsoft.com/office/drawing/2014/main" id="{E70BA673-FC6C-F91E-547E-7408EC805822}"/>
                  </a:ext>
                </a:extLst>
              </p:cNvPr>
              <p:cNvSpPr>
                <a:spLocks/>
              </p:cNvSpPr>
              <p:nvPr/>
            </p:nvSpPr>
            <p:spPr bwMode="auto">
              <a:xfrm>
                <a:off x="3611" y="3706"/>
                <a:ext cx="1" cy="1"/>
              </a:xfrm>
              <a:custGeom>
                <a:avLst/>
                <a:gdLst>
                  <a:gd name="T0" fmla="*/ 0 h 2"/>
                  <a:gd name="T1" fmla="*/ 0 h 2"/>
                  <a:gd name="T2" fmla="*/ 1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1"/>
                    </a:lnTo>
                    <a:lnTo>
                      <a:pt x="0" y="2"/>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1" name="Freeform 1399">
                <a:extLst>
                  <a:ext uri="{FF2B5EF4-FFF2-40B4-BE49-F238E27FC236}">
                    <a16:creationId xmlns:a16="http://schemas.microsoft.com/office/drawing/2014/main" id="{71DDB431-74EA-201E-7CAD-91DFB470FBCD}"/>
                  </a:ext>
                </a:extLst>
              </p:cNvPr>
              <p:cNvSpPr>
                <a:spLocks/>
              </p:cNvSpPr>
              <p:nvPr/>
            </p:nvSpPr>
            <p:spPr bwMode="auto">
              <a:xfrm>
                <a:off x="3613" y="3696"/>
                <a:ext cx="1" cy="1"/>
              </a:xfrm>
              <a:custGeom>
                <a:avLst/>
                <a:gdLst>
                  <a:gd name="T0" fmla="*/ 2 w 2"/>
                  <a:gd name="T1" fmla="*/ 1 h 2"/>
                  <a:gd name="T2" fmla="*/ 2 w 2"/>
                  <a:gd name="T3" fmla="*/ 1 h 2"/>
                  <a:gd name="T4" fmla="*/ 1 w 2"/>
                  <a:gd name="T5" fmla="*/ 0 h 2"/>
                  <a:gd name="T6" fmla="*/ 0 w 2"/>
                  <a:gd name="T7" fmla="*/ 1 h 2"/>
                  <a:gd name="T8" fmla="*/ 0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lnTo>
                      <a:pt x="2" y="1"/>
                    </a:lnTo>
                    <a:lnTo>
                      <a:pt x="1" y="0"/>
                    </a:lnTo>
                    <a:lnTo>
                      <a:pt x="0" y="1"/>
                    </a:lnTo>
                    <a:lnTo>
                      <a:pt x="0" y="2"/>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2" name="Freeform 1400">
                <a:extLst>
                  <a:ext uri="{FF2B5EF4-FFF2-40B4-BE49-F238E27FC236}">
                    <a16:creationId xmlns:a16="http://schemas.microsoft.com/office/drawing/2014/main" id="{5B9C940D-2008-9371-B709-8134811DDB34}"/>
                  </a:ext>
                </a:extLst>
              </p:cNvPr>
              <p:cNvSpPr>
                <a:spLocks/>
              </p:cNvSpPr>
              <p:nvPr/>
            </p:nvSpPr>
            <p:spPr bwMode="auto">
              <a:xfrm>
                <a:off x="3569" y="3696"/>
                <a:ext cx="45" cy="32"/>
              </a:xfrm>
              <a:custGeom>
                <a:avLst/>
                <a:gdLst>
                  <a:gd name="T0" fmla="*/ 6 w 136"/>
                  <a:gd name="T1" fmla="*/ 95 h 96"/>
                  <a:gd name="T2" fmla="*/ 16 w 136"/>
                  <a:gd name="T3" fmla="*/ 92 h 96"/>
                  <a:gd name="T4" fmla="*/ 27 w 136"/>
                  <a:gd name="T5" fmla="*/ 88 h 96"/>
                  <a:gd name="T6" fmla="*/ 40 w 136"/>
                  <a:gd name="T7" fmla="*/ 85 h 96"/>
                  <a:gd name="T8" fmla="*/ 51 w 136"/>
                  <a:gd name="T9" fmla="*/ 81 h 96"/>
                  <a:gd name="T10" fmla="*/ 64 w 136"/>
                  <a:gd name="T11" fmla="*/ 76 h 96"/>
                  <a:gd name="T12" fmla="*/ 75 w 136"/>
                  <a:gd name="T13" fmla="*/ 72 h 96"/>
                  <a:gd name="T14" fmla="*/ 87 w 136"/>
                  <a:gd name="T15" fmla="*/ 67 h 96"/>
                  <a:gd name="T16" fmla="*/ 97 w 136"/>
                  <a:gd name="T17" fmla="*/ 61 h 96"/>
                  <a:gd name="T18" fmla="*/ 108 w 136"/>
                  <a:gd name="T19" fmla="*/ 54 h 96"/>
                  <a:gd name="T20" fmla="*/ 116 w 136"/>
                  <a:gd name="T21" fmla="*/ 48 h 96"/>
                  <a:gd name="T22" fmla="*/ 125 w 136"/>
                  <a:gd name="T23" fmla="*/ 41 h 96"/>
                  <a:gd name="T24" fmla="*/ 130 w 136"/>
                  <a:gd name="T25" fmla="*/ 33 h 96"/>
                  <a:gd name="T26" fmla="*/ 134 w 136"/>
                  <a:gd name="T27" fmla="*/ 25 h 96"/>
                  <a:gd name="T28" fmla="*/ 136 w 136"/>
                  <a:gd name="T29" fmla="*/ 14 h 96"/>
                  <a:gd name="T30" fmla="*/ 135 w 136"/>
                  <a:gd name="T31" fmla="*/ 5 h 96"/>
                  <a:gd name="T32" fmla="*/ 132 w 136"/>
                  <a:gd name="T33" fmla="*/ 0 h 96"/>
                  <a:gd name="T34" fmla="*/ 133 w 136"/>
                  <a:gd name="T35" fmla="*/ 10 h 96"/>
                  <a:gd name="T36" fmla="*/ 133 w 136"/>
                  <a:gd name="T37" fmla="*/ 20 h 96"/>
                  <a:gd name="T38" fmla="*/ 130 w 136"/>
                  <a:gd name="T39" fmla="*/ 28 h 96"/>
                  <a:gd name="T40" fmla="*/ 126 w 136"/>
                  <a:gd name="T41" fmla="*/ 35 h 96"/>
                  <a:gd name="T42" fmla="*/ 120 w 136"/>
                  <a:gd name="T43" fmla="*/ 43 h 96"/>
                  <a:gd name="T44" fmla="*/ 111 w 136"/>
                  <a:gd name="T45" fmla="*/ 50 h 96"/>
                  <a:gd name="T46" fmla="*/ 102 w 136"/>
                  <a:gd name="T47" fmla="*/ 56 h 96"/>
                  <a:gd name="T48" fmla="*/ 91 w 136"/>
                  <a:gd name="T49" fmla="*/ 62 h 96"/>
                  <a:gd name="T50" fmla="*/ 81 w 136"/>
                  <a:gd name="T51" fmla="*/ 67 h 96"/>
                  <a:gd name="T52" fmla="*/ 69 w 136"/>
                  <a:gd name="T53" fmla="*/ 72 h 96"/>
                  <a:gd name="T54" fmla="*/ 56 w 136"/>
                  <a:gd name="T55" fmla="*/ 76 h 96"/>
                  <a:gd name="T56" fmla="*/ 45 w 136"/>
                  <a:gd name="T57" fmla="*/ 81 h 96"/>
                  <a:gd name="T58" fmla="*/ 33 w 136"/>
                  <a:gd name="T59" fmla="*/ 85 h 96"/>
                  <a:gd name="T60" fmla="*/ 21 w 136"/>
                  <a:gd name="T61" fmla="*/ 88 h 96"/>
                  <a:gd name="T62" fmla="*/ 10 w 136"/>
                  <a:gd name="T63" fmla="*/ 91 h 96"/>
                  <a:gd name="T64" fmla="*/ 0 w 136"/>
                  <a:gd name="T65" fmla="*/ 9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96">
                    <a:moveTo>
                      <a:pt x="1" y="96"/>
                    </a:moveTo>
                    <a:lnTo>
                      <a:pt x="6" y="95"/>
                    </a:lnTo>
                    <a:lnTo>
                      <a:pt x="11" y="93"/>
                    </a:lnTo>
                    <a:lnTo>
                      <a:pt x="16" y="92"/>
                    </a:lnTo>
                    <a:lnTo>
                      <a:pt x="22" y="90"/>
                    </a:lnTo>
                    <a:lnTo>
                      <a:pt x="27" y="88"/>
                    </a:lnTo>
                    <a:lnTo>
                      <a:pt x="33" y="87"/>
                    </a:lnTo>
                    <a:lnTo>
                      <a:pt x="40" y="85"/>
                    </a:lnTo>
                    <a:lnTo>
                      <a:pt x="45" y="83"/>
                    </a:lnTo>
                    <a:lnTo>
                      <a:pt x="51" y="81"/>
                    </a:lnTo>
                    <a:lnTo>
                      <a:pt x="57" y="79"/>
                    </a:lnTo>
                    <a:lnTo>
                      <a:pt x="64" y="76"/>
                    </a:lnTo>
                    <a:lnTo>
                      <a:pt x="69" y="74"/>
                    </a:lnTo>
                    <a:lnTo>
                      <a:pt x="75" y="72"/>
                    </a:lnTo>
                    <a:lnTo>
                      <a:pt x="81" y="69"/>
                    </a:lnTo>
                    <a:lnTo>
                      <a:pt x="87" y="67"/>
                    </a:lnTo>
                    <a:lnTo>
                      <a:pt x="92" y="64"/>
                    </a:lnTo>
                    <a:lnTo>
                      <a:pt x="97" y="61"/>
                    </a:lnTo>
                    <a:lnTo>
                      <a:pt x="103" y="59"/>
                    </a:lnTo>
                    <a:lnTo>
                      <a:pt x="108" y="54"/>
                    </a:lnTo>
                    <a:lnTo>
                      <a:pt x="112" y="51"/>
                    </a:lnTo>
                    <a:lnTo>
                      <a:pt x="116" y="48"/>
                    </a:lnTo>
                    <a:lnTo>
                      <a:pt x="121" y="45"/>
                    </a:lnTo>
                    <a:lnTo>
                      <a:pt x="125" y="41"/>
                    </a:lnTo>
                    <a:lnTo>
                      <a:pt x="127" y="38"/>
                    </a:lnTo>
                    <a:lnTo>
                      <a:pt x="130" y="33"/>
                    </a:lnTo>
                    <a:lnTo>
                      <a:pt x="132" y="29"/>
                    </a:lnTo>
                    <a:lnTo>
                      <a:pt x="134" y="25"/>
                    </a:lnTo>
                    <a:lnTo>
                      <a:pt x="135" y="20"/>
                    </a:lnTo>
                    <a:lnTo>
                      <a:pt x="136" y="14"/>
                    </a:lnTo>
                    <a:lnTo>
                      <a:pt x="136" y="10"/>
                    </a:lnTo>
                    <a:lnTo>
                      <a:pt x="135" y="5"/>
                    </a:lnTo>
                    <a:lnTo>
                      <a:pt x="134" y="0"/>
                    </a:lnTo>
                    <a:lnTo>
                      <a:pt x="132" y="0"/>
                    </a:lnTo>
                    <a:lnTo>
                      <a:pt x="133" y="5"/>
                    </a:lnTo>
                    <a:lnTo>
                      <a:pt x="133" y="10"/>
                    </a:lnTo>
                    <a:lnTo>
                      <a:pt x="133" y="14"/>
                    </a:lnTo>
                    <a:lnTo>
                      <a:pt x="133" y="20"/>
                    </a:lnTo>
                    <a:lnTo>
                      <a:pt x="132" y="24"/>
                    </a:lnTo>
                    <a:lnTo>
                      <a:pt x="130" y="28"/>
                    </a:lnTo>
                    <a:lnTo>
                      <a:pt x="128" y="32"/>
                    </a:lnTo>
                    <a:lnTo>
                      <a:pt x="126" y="35"/>
                    </a:lnTo>
                    <a:lnTo>
                      <a:pt x="123" y="40"/>
                    </a:lnTo>
                    <a:lnTo>
                      <a:pt x="120" y="43"/>
                    </a:lnTo>
                    <a:lnTo>
                      <a:pt x="115" y="47"/>
                    </a:lnTo>
                    <a:lnTo>
                      <a:pt x="111" y="50"/>
                    </a:lnTo>
                    <a:lnTo>
                      <a:pt x="107" y="53"/>
                    </a:lnTo>
                    <a:lnTo>
                      <a:pt x="102" y="56"/>
                    </a:lnTo>
                    <a:lnTo>
                      <a:pt x="96" y="60"/>
                    </a:lnTo>
                    <a:lnTo>
                      <a:pt x="91" y="62"/>
                    </a:lnTo>
                    <a:lnTo>
                      <a:pt x="86" y="65"/>
                    </a:lnTo>
                    <a:lnTo>
                      <a:pt x="81" y="67"/>
                    </a:lnTo>
                    <a:lnTo>
                      <a:pt x="74" y="70"/>
                    </a:lnTo>
                    <a:lnTo>
                      <a:pt x="69" y="72"/>
                    </a:lnTo>
                    <a:lnTo>
                      <a:pt x="63" y="74"/>
                    </a:lnTo>
                    <a:lnTo>
                      <a:pt x="56" y="76"/>
                    </a:lnTo>
                    <a:lnTo>
                      <a:pt x="50" y="79"/>
                    </a:lnTo>
                    <a:lnTo>
                      <a:pt x="45" y="81"/>
                    </a:lnTo>
                    <a:lnTo>
                      <a:pt x="39" y="83"/>
                    </a:lnTo>
                    <a:lnTo>
                      <a:pt x="33" y="85"/>
                    </a:lnTo>
                    <a:lnTo>
                      <a:pt x="27" y="86"/>
                    </a:lnTo>
                    <a:lnTo>
                      <a:pt x="21" y="88"/>
                    </a:lnTo>
                    <a:lnTo>
                      <a:pt x="15" y="90"/>
                    </a:lnTo>
                    <a:lnTo>
                      <a:pt x="10" y="91"/>
                    </a:lnTo>
                    <a:lnTo>
                      <a:pt x="5" y="93"/>
                    </a:lnTo>
                    <a:lnTo>
                      <a:pt x="0" y="94"/>
                    </a:lnTo>
                    <a:lnTo>
                      <a:pt x="1" y="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3" name="Freeform 1401">
                <a:extLst>
                  <a:ext uri="{FF2B5EF4-FFF2-40B4-BE49-F238E27FC236}">
                    <a16:creationId xmlns:a16="http://schemas.microsoft.com/office/drawing/2014/main" id="{9D0ADBB0-54BB-5462-9849-F6AC86D17EC8}"/>
                  </a:ext>
                </a:extLst>
              </p:cNvPr>
              <p:cNvSpPr>
                <a:spLocks/>
              </p:cNvSpPr>
              <p:nvPr/>
            </p:nvSpPr>
            <p:spPr bwMode="auto">
              <a:xfrm>
                <a:off x="3569" y="3728"/>
                <a:ext cx="1" cy="1"/>
              </a:xfrm>
              <a:custGeom>
                <a:avLst/>
                <a:gdLst>
                  <a:gd name="T0" fmla="*/ 1 w 2"/>
                  <a:gd name="T1" fmla="*/ 0 h 2"/>
                  <a:gd name="T2" fmla="*/ 0 w 2"/>
                  <a:gd name="T3" fmla="*/ 1 h 2"/>
                  <a:gd name="T4" fmla="*/ 1 w 2"/>
                  <a:gd name="T5" fmla="*/ 1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0" y="1"/>
                    </a:lnTo>
                    <a:lnTo>
                      <a:pt x="1" y="1"/>
                    </a:lnTo>
                    <a:lnTo>
                      <a:pt x="1" y="2"/>
                    </a:lnTo>
                    <a:lnTo>
                      <a:pt x="2"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4" name="Freeform 1402">
                <a:extLst>
                  <a:ext uri="{FF2B5EF4-FFF2-40B4-BE49-F238E27FC236}">
                    <a16:creationId xmlns:a16="http://schemas.microsoft.com/office/drawing/2014/main" id="{5DDFF60A-05F7-C2DD-3C0E-DE93E8EE6696}"/>
                  </a:ext>
                </a:extLst>
              </p:cNvPr>
              <p:cNvSpPr>
                <a:spLocks/>
              </p:cNvSpPr>
              <p:nvPr/>
            </p:nvSpPr>
            <p:spPr bwMode="auto">
              <a:xfrm>
                <a:off x="3565" y="3721"/>
                <a:ext cx="1" cy="1"/>
              </a:xfrm>
              <a:custGeom>
                <a:avLst/>
                <a:gdLst>
                  <a:gd name="T0" fmla="*/ 0 h 2"/>
                  <a:gd name="T1" fmla="*/ 0 h 2"/>
                  <a:gd name="T2" fmla="*/ 1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1"/>
                    </a:lnTo>
                    <a:lnTo>
                      <a:pt x="0" y="2"/>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5" name="Freeform 1403">
                <a:extLst>
                  <a:ext uri="{FF2B5EF4-FFF2-40B4-BE49-F238E27FC236}">
                    <a16:creationId xmlns:a16="http://schemas.microsoft.com/office/drawing/2014/main" id="{5C3DE486-E0A4-D6EA-6AE8-ACB1036FCB16}"/>
                  </a:ext>
                </a:extLst>
              </p:cNvPr>
              <p:cNvSpPr>
                <a:spLocks/>
              </p:cNvSpPr>
              <p:nvPr/>
            </p:nvSpPr>
            <p:spPr bwMode="auto">
              <a:xfrm>
                <a:off x="3529" y="3720"/>
                <a:ext cx="42" cy="33"/>
              </a:xfrm>
              <a:custGeom>
                <a:avLst/>
                <a:gdLst>
                  <a:gd name="T0" fmla="*/ 2 w 126"/>
                  <a:gd name="T1" fmla="*/ 94 h 99"/>
                  <a:gd name="T2" fmla="*/ 9 w 126"/>
                  <a:gd name="T3" fmla="*/ 98 h 99"/>
                  <a:gd name="T4" fmla="*/ 19 w 126"/>
                  <a:gd name="T5" fmla="*/ 99 h 99"/>
                  <a:gd name="T6" fmla="*/ 29 w 126"/>
                  <a:gd name="T7" fmla="*/ 97 h 99"/>
                  <a:gd name="T8" fmla="*/ 42 w 126"/>
                  <a:gd name="T9" fmla="*/ 93 h 99"/>
                  <a:gd name="T10" fmla="*/ 55 w 126"/>
                  <a:gd name="T11" fmla="*/ 86 h 99"/>
                  <a:gd name="T12" fmla="*/ 68 w 126"/>
                  <a:gd name="T13" fmla="*/ 79 h 99"/>
                  <a:gd name="T14" fmla="*/ 81 w 126"/>
                  <a:gd name="T15" fmla="*/ 71 h 99"/>
                  <a:gd name="T16" fmla="*/ 93 w 126"/>
                  <a:gd name="T17" fmla="*/ 61 h 99"/>
                  <a:gd name="T18" fmla="*/ 105 w 126"/>
                  <a:gd name="T19" fmla="*/ 52 h 99"/>
                  <a:gd name="T20" fmla="*/ 113 w 126"/>
                  <a:gd name="T21" fmla="*/ 41 h 99"/>
                  <a:gd name="T22" fmla="*/ 121 w 126"/>
                  <a:gd name="T23" fmla="*/ 32 h 99"/>
                  <a:gd name="T24" fmla="*/ 125 w 126"/>
                  <a:gd name="T25" fmla="*/ 22 h 99"/>
                  <a:gd name="T26" fmla="*/ 126 w 126"/>
                  <a:gd name="T27" fmla="*/ 14 h 99"/>
                  <a:gd name="T28" fmla="*/ 122 w 126"/>
                  <a:gd name="T29" fmla="*/ 8 h 99"/>
                  <a:gd name="T30" fmla="*/ 114 w 126"/>
                  <a:gd name="T31" fmla="*/ 2 h 99"/>
                  <a:gd name="T32" fmla="*/ 108 w 126"/>
                  <a:gd name="T33" fmla="*/ 2 h 99"/>
                  <a:gd name="T34" fmla="*/ 118 w 126"/>
                  <a:gd name="T35" fmla="*/ 7 h 99"/>
                  <a:gd name="T36" fmla="*/ 123 w 126"/>
                  <a:gd name="T37" fmla="*/ 12 h 99"/>
                  <a:gd name="T38" fmla="*/ 124 w 126"/>
                  <a:gd name="T39" fmla="*/ 18 h 99"/>
                  <a:gd name="T40" fmla="*/ 121 w 126"/>
                  <a:gd name="T41" fmla="*/ 27 h 99"/>
                  <a:gd name="T42" fmla="*/ 116 w 126"/>
                  <a:gd name="T43" fmla="*/ 35 h 99"/>
                  <a:gd name="T44" fmla="*/ 108 w 126"/>
                  <a:gd name="T45" fmla="*/ 45 h 99"/>
                  <a:gd name="T46" fmla="*/ 98 w 126"/>
                  <a:gd name="T47" fmla="*/ 55 h 99"/>
                  <a:gd name="T48" fmla="*/ 86 w 126"/>
                  <a:gd name="T49" fmla="*/ 64 h 99"/>
                  <a:gd name="T50" fmla="*/ 73 w 126"/>
                  <a:gd name="T51" fmla="*/ 73 h 99"/>
                  <a:gd name="T52" fmla="*/ 61 w 126"/>
                  <a:gd name="T53" fmla="*/ 81 h 99"/>
                  <a:gd name="T54" fmla="*/ 47 w 126"/>
                  <a:gd name="T55" fmla="*/ 88 h 99"/>
                  <a:gd name="T56" fmla="*/ 35 w 126"/>
                  <a:gd name="T57" fmla="*/ 93 h 99"/>
                  <a:gd name="T58" fmla="*/ 23 w 126"/>
                  <a:gd name="T59" fmla="*/ 96 h 99"/>
                  <a:gd name="T60" fmla="*/ 14 w 126"/>
                  <a:gd name="T61" fmla="*/ 97 h 99"/>
                  <a:gd name="T62" fmla="*/ 6 w 126"/>
                  <a:gd name="T63" fmla="*/ 95 h 99"/>
                  <a:gd name="T64" fmla="*/ 2 w 126"/>
                  <a:gd name="T65" fmla="*/ 9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99">
                    <a:moveTo>
                      <a:pt x="0" y="91"/>
                    </a:moveTo>
                    <a:lnTo>
                      <a:pt x="2" y="94"/>
                    </a:lnTo>
                    <a:lnTo>
                      <a:pt x="5" y="96"/>
                    </a:lnTo>
                    <a:lnTo>
                      <a:pt x="9" y="98"/>
                    </a:lnTo>
                    <a:lnTo>
                      <a:pt x="14" y="99"/>
                    </a:lnTo>
                    <a:lnTo>
                      <a:pt x="19" y="99"/>
                    </a:lnTo>
                    <a:lnTo>
                      <a:pt x="24" y="98"/>
                    </a:lnTo>
                    <a:lnTo>
                      <a:pt x="29" y="97"/>
                    </a:lnTo>
                    <a:lnTo>
                      <a:pt x="36" y="95"/>
                    </a:lnTo>
                    <a:lnTo>
                      <a:pt x="42" y="93"/>
                    </a:lnTo>
                    <a:lnTo>
                      <a:pt x="48" y="90"/>
                    </a:lnTo>
                    <a:lnTo>
                      <a:pt x="55" y="86"/>
                    </a:lnTo>
                    <a:lnTo>
                      <a:pt x="61" y="83"/>
                    </a:lnTo>
                    <a:lnTo>
                      <a:pt x="68" y="79"/>
                    </a:lnTo>
                    <a:lnTo>
                      <a:pt x="75" y="75"/>
                    </a:lnTo>
                    <a:lnTo>
                      <a:pt x="81" y="71"/>
                    </a:lnTo>
                    <a:lnTo>
                      <a:pt x="87" y="65"/>
                    </a:lnTo>
                    <a:lnTo>
                      <a:pt x="93" y="61"/>
                    </a:lnTo>
                    <a:lnTo>
                      <a:pt x="100" y="56"/>
                    </a:lnTo>
                    <a:lnTo>
                      <a:pt x="105" y="52"/>
                    </a:lnTo>
                    <a:lnTo>
                      <a:pt x="109" y="47"/>
                    </a:lnTo>
                    <a:lnTo>
                      <a:pt x="113" y="41"/>
                    </a:lnTo>
                    <a:lnTo>
                      <a:pt x="118" y="37"/>
                    </a:lnTo>
                    <a:lnTo>
                      <a:pt x="121" y="32"/>
                    </a:lnTo>
                    <a:lnTo>
                      <a:pt x="124" y="28"/>
                    </a:lnTo>
                    <a:lnTo>
                      <a:pt x="125" y="22"/>
                    </a:lnTo>
                    <a:lnTo>
                      <a:pt x="126" y="18"/>
                    </a:lnTo>
                    <a:lnTo>
                      <a:pt x="126" y="14"/>
                    </a:lnTo>
                    <a:lnTo>
                      <a:pt x="125" y="11"/>
                    </a:lnTo>
                    <a:lnTo>
                      <a:pt x="122" y="8"/>
                    </a:lnTo>
                    <a:lnTo>
                      <a:pt x="119" y="4"/>
                    </a:lnTo>
                    <a:lnTo>
                      <a:pt x="114" y="2"/>
                    </a:lnTo>
                    <a:lnTo>
                      <a:pt x="108" y="0"/>
                    </a:lnTo>
                    <a:lnTo>
                      <a:pt x="108" y="2"/>
                    </a:lnTo>
                    <a:lnTo>
                      <a:pt x="113" y="4"/>
                    </a:lnTo>
                    <a:lnTo>
                      <a:pt x="118" y="7"/>
                    </a:lnTo>
                    <a:lnTo>
                      <a:pt x="121" y="9"/>
                    </a:lnTo>
                    <a:lnTo>
                      <a:pt x="123" y="12"/>
                    </a:lnTo>
                    <a:lnTo>
                      <a:pt x="124" y="15"/>
                    </a:lnTo>
                    <a:lnTo>
                      <a:pt x="124" y="18"/>
                    </a:lnTo>
                    <a:lnTo>
                      <a:pt x="123" y="22"/>
                    </a:lnTo>
                    <a:lnTo>
                      <a:pt x="121" y="27"/>
                    </a:lnTo>
                    <a:lnTo>
                      <a:pt x="120" y="31"/>
                    </a:lnTo>
                    <a:lnTo>
                      <a:pt x="116" y="35"/>
                    </a:lnTo>
                    <a:lnTo>
                      <a:pt x="112" y="40"/>
                    </a:lnTo>
                    <a:lnTo>
                      <a:pt x="108" y="45"/>
                    </a:lnTo>
                    <a:lnTo>
                      <a:pt x="103" y="50"/>
                    </a:lnTo>
                    <a:lnTo>
                      <a:pt x="98" y="55"/>
                    </a:lnTo>
                    <a:lnTo>
                      <a:pt x="92" y="59"/>
                    </a:lnTo>
                    <a:lnTo>
                      <a:pt x="86" y="64"/>
                    </a:lnTo>
                    <a:lnTo>
                      <a:pt x="80" y="69"/>
                    </a:lnTo>
                    <a:lnTo>
                      <a:pt x="73" y="73"/>
                    </a:lnTo>
                    <a:lnTo>
                      <a:pt x="67" y="77"/>
                    </a:lnTo>
                    <a:lnTo>
                      <a:pt x="61" y="81"/>
                    </a:lnTo>
                    <a:lnTo>
                      <a:pt x="53" y="84"/>
                    </a:lnTo>
                    <a:lnTo>
                      <a:pt x="47" y="88"/>
                    </a:lnTo>
                    <a:lnTo>
                      <a:pt x="41" y="91"/>
                    </a:lnTo>
                    <a:lnTo>
                      <a:pt x="35" y="93"/>
                    </a:lnTo>
                    <a:lnTo>
                      <a:pt x="29" y="95"/>
                    </a:lnTo>
                    <a:lnTo>
                      <a:pt x="23" y="96"/>
                    </a:lnTo>
                    <a:lnTo>
                      <a:pt x="19" y="97"/>
                    </a:lnTo>
                    <a:lnTo>
                      <a:pt x="14" y="97"/>
                    </a:lnTo>
                    <a:lnTo>
                      <a:pt x="9" y="96"/>
                    </a:lnTo>
                    <a:lnTo>
                      <a:pt x="6" y="95"/>
                    </a:lnTo>
                    <a:lnTo>
                      <a:pt x="4" y="93"/>
                    </a:lnTo>
                    <a:lnTo>
                      <a:pt x="2" y="90"/>
                    </a:lnTo>
                    <a:lnTo>
                      <a:pt x="0"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6" name="Freeform 1404">
                <a:extLst>
                  <a:ext uri="{FF2B5EF4-FFF2-40B4-BE49-F238E27FC236}">
                    <a16:creationId xmlns:a16="http://schemas.microsoft.com/office/drawing/2014/main" id="{1367121A-5256-7BC9-818E-0C91382DCF4C}"/>
                  </a:ext>
                </a:extLst>
              </p:cNvPr>
              <p:cNvSpPr>
                <a:spLocks/>
              </p:cNvSpPr>
              <p:nvPr/>
            </p:nvSpPr>
            <p:spPr bwMode="auto">
              <a:xfrm>
                <a:off x="3529" y="3751"/>
                <a:ext cx="1" cy="1"/>
              </a:xfrm>
              <a:custGeom>
                <a:avLst/>
                <a:gdLst>
                  <a:gd name="T0" fmla="*/ 2 w 2"/>
                  <a:gd name="T1" fmla="*/ 0 h 1"/>
                  <a:gd name="T2" fmla="*/ 1 w 2"/>
                  <a:gd name="T3" fmla="*/ 0 h 1"/>
                  <a:gd name="T4" fmla="*/ 1 w 2"/>
                  <a:gd name="T5" fmla="*/ 0 h 1"/>
                  <a:gd name="T6" fmla="*/ 0 w 2"/>
                  <a:gd name="T7" fmla="*/ 0 h 1"/>
                  <a:gd name="T8" fmla="*/ 0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1" y="0"/>
                    </a:lnTo>
                    <a:lnTo>
                      <a:pt x="1" y="0"/>
                    </a:lnTo>
                    <a:lnTo>
                      <a:pt x="0" y="0"/>
                    </a:lnTo>
                    <a:lnTo>
                      <a:pt x="0"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7" name="Freeform 1405">
                <a:extLst>
                  <a:ext uri="{FF2B5EF4-FFF2-40B4-BE49-F238E27FC236}">
                    <a16:creationId xmlns:a16="http://schemas.microsoft.com/office/drawing/2014/main" id="{C35E54D4-0694-8F9A-E343-2E33F9C53780}"/>
                  </a:ext>
                </a:extLst>
              </p:cNvPr>
              <p:cNvSpPr>
                <a:spLocks/>
              </p:cNvSpPr>
              <p:nvPr/>
            </p:nvSpPr>
            <p:spPr bwMode="auto">
              <a:xfrm>
                <a:off x="3536" y="3753"/>
                <a:ext cx="1" cy="1"/>
              </a:xfrm>
              <a:custGeom>
                <a:avLst/>
                <a:gdLst>
                  <a:gd name="T0" fmla="*/ 2 w 2"/>
                  <a:gd name="T1" fmla="*/ 2 h 2"/>
                  <a:gd name="T2" fmla="*/ 2 w 2"/>
                  <a:gd name="T3" fmla="*/ 1 h 2"/>
                  <a:gd name="T4" fmla="*/ 1 w 2"/>
                  <a:gd name="T5" fmla="*/ 0 h 2"/>
                  <a:gd name="T6" fmla="*/ 1 w 2"/>
                  <a:gd name="T7" fmla="*/ 0 h 2"/>
                  <a:gd name="T8" fmla="*/ 0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1" y="0"/>
                    </a:lnTo>
                    <a:lnTo>
                      <a:pt x="1" y="0"/>
                    </a:lnTo>
                    <a:lnTo>
                      <a:pt x="0" y="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8" name="Freeform 1406">
                <a:extLst>
                  <a:ext uri="{FF2B5EF4-FFF2-40B4-BE49-F238E27FC236}">
                    <a16:creationId xmlns:a16="http://schemas.microsoft.com/office/drawing/2014/main" id="{D150A659-7FCD-F5FD-EF81-454876D5AD96}"/>
                  </a:ext>
                </a:extLst>
              </p:cNvPr>
              <p:cNvSpPr>
                <a:spLocks/>
              </p:cNvSpPr>
              <p:nvPr/>
            </p:nvSpPr>
            <p:spPr bwMode="auto">
              <a:xfrm>
                <a:off x="3534" y="3753"/>
                <a:ext cx="17" cy="11"/>
              </a:xfrm>
              <a:custGeom>
                <a:avLst/>
                <a:gdLst>
                  <a:gd name="T0" fmla="*/ 49 w 50"/>
                  <a:gd name="T1" fmla="*/ 23 h 32"/>
                  <a:gd name="T2" fmla="*/ 42 w 50"/>
                  <a:gd name="T3" fmla="*/ 25 h 32"/>
                  <a:gd name="T4" fmla="*/ 35 w 50"/>
                  <a:gd name="T5" fmla="*/ 27 h 32"/>
                  <a:gd name="T6" fmla="*/ 29 w 50"/>
                  <a:gd name="T7" fmla="*/ 28 h 32"/>
                  <a:gd name="T8" fmla="*/ 23 w 50"/>
                  <a:gd name="T9" fmla="*/ 29 h 32"/>
                  <a:gd name="T10" fmla="*/ 18 w 50"/>
                  <a:gd name="T11" fmla="*/ 29 h 32"/>
                  <a:gd name="T12" fmla="*/ 14 w 50"/>
                  <a:gd name="T13" fmla="*/ 29 h 32"/>
                  <a:gd name="T14" fmla="*/ 10 w 50"/>
                  <a:gd name="T15" fmla="*/ 28 h 32"/>
                  <a:gd name="T16" fmla="*/ 7 w 50"/>
                  <a:gd name="T17" fmla="*/ 27 h 32"/>
                  <a:gd name="T18" fmla="*/ 5 w 50"/>
                  <a:gd name="T19" fmla="*/ 25 h 32"/>
                  <a:gd name="T20" fmla="*/ 4 w 50"/>
                  <a:gd name="T21" fmla="*/ 24 h 32"/>
                  <a:gd name="T22" fmla="*/ 3 w 50"/>
                  <a:gd name="T23" fmla="*/ 21 h 32"/>
                  <a:gd name="T24" fmla="*/ 2 w 50"/>
                  <a:gd name="T25" fmla="*/ 18 h 32"/>
                  <a:gd name="T26" fmla="*/ 2 w 50"/>
                  <a:gd name="T27" fmla="*/ 15 h 32"/>
                  <a:gd name="T28" fmla="*/ 3 w 50"/>
                  <a:gd name="T29" fmla="*/ 11 h 32"/>
                  <a:gd name="T30" fmla="*/ 5 w 50"/>
                  <a:gd name="T31" fmla="*/ 6 h 32"/>
                  <a:gd name="T32" fmla="*/ 6 w 50"/>
                  <a:gd name="T33" fmla="*/ 1 h 32"/>
                  <a:gd name="T34" fmla="*/ 5 w 50"/>
                  <a:gd name="T35" fmla="*/ 0 h 32"/>
                  <a:gd name="T36" fmla="*/ 2 w 50"/>
                  <a:gd name="T37" fmla="*/ 5 h 32"/>
                  <a:gd name="T38" fmla="*/ 1 w 50"/>
                  <a:gd name="T39" fmla="*/ 10 h 32"/>
                  <a:gd name="T40" fmla="*/ 0 w 50"/>
                  <a:gd name="T41" fmla="*/ 14 h 32"/>
                  <a:gd name="T42" fmla="*/ 0 w 50"/>
                  <a:gd name="T43" fmla="*/ 18 h 32"/>
                  <a:gd name="T44" fmla="*/ 1 w 50"/>
                  <a:gd name="T45" fmla="*/ 21 h 32"/>
                  <a:gd name="T46" fmla="*/ 2 w 50"/>
                  <a:gd name="T47" fmla="*/ 24 h 32"/>
                  <a:gd name="T48" fmla="*/ 4 w 50"/>
                  <a:gd name="T49" fmla="*/ 27 h 32"/>
                  <a:gd name="T50" fmla="*/ 6 w 50"/>
                  <a:gd name="T51" fmla="*/ 29 h 32"/>
                  <a:gd name="T52" fmla="*/ 10 w 50"/>
                  <a:gd name="T53" fmla="*/ 31 h 32"/>
                  <a:gd name="T54" fmla="*/ 13 w 50"/>
                  <a:gd name="T55" fmla="*/ 32 h 32"/>
                  <a:gd name="T56" fmla="*/ 18 w 50"/>
                  <a:gd name="T57" fmla="*/ 32 h 32"/>
                  <a:gd name="T58" fmla="*/ 23 w 50"/>
                  <a:gd name="T59" fmla="*/ 32 h 32"/>
                  <a:gd name="T60" fmla="*/ 29 w 50"/>
                  <a:gd name="T61" fmla="*/ 31 h 32"/>
                  <a:gd name="T62" fmla="*/ 35 w 50"/>
                  <a:gd name="T63" fmla="*/ 29 h 32"/>
                  <a:gd name="T64" fmla="*/ 42 w 50"/>
                  <a:gd name="T65" fmla="*/ 27 h 32"/>
                  <a:gd name="T66" fmla="*/ 50 w 50"/>
                  <a:gd name="T67" fmla="*/ 25 h 32"/>
                  <a:gd name="T68" fmla="*/ 49 w 50"/>
                  <a:gd name="T69"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32">
                    <a:moveTo>
                      <a:pt x="49" y="23"/>
                    </a:moveTo>
                    <a:lnTo>
                      <a:pt x="42" y="25"/>
                    </a:lnTo>
                    <a:lnTo>
                      <a:pt x="35" y="27"/>
                    </a:lnTo>
                    <a:lnTo>
                      <a:pt x="29" y="28"/>
                    </a:lnTo>
                    <a:lnTo>
                      <a:pt x="23" y="29"/>
                    </a:lnTo>
                    <a:lnTo>
                      <a:pt x="18" y="29"/>
                    </a:lnTo>
                    <a:lnTo>
                      <a:pt x="14" y="29"/>
                    </a:lnTo>
                    <a:lnTo>
                      <a:pt x="10" y="28"/>
                    </a:lnTo>
                    <a:lnTo>
                      <a:pt x="7" y="27"/>
                    </a:lnTo>
                    <a:lnTo>
                      <a:pt x="5" y="25"/>
                    </a:lnTo>
                    <a:lnTo>
                      <a:pt x="4" y="24"/>
                    </a:lnTo>
                    <a:lnTo>
                      <a:pt x="3" y="21"/>
                    </a:lnTo>
                    <a:lnTo>
                      <a:pt x="2" y="18"/>
                    </a:lnTo>
                    <a:lnTo>
                      <a:pt x="2" y="15"/>
                    </a:lnTo>
                    <a:lnTo>
                      <a:pt x="3" y="11"/>
                    </a:lnTo>
                    <a:lnTo>
                      <a:pt x="5" y="6"/>
                    </a:lnTo>
                    <a:lnTo>
                      <a:pt x="6" y="1"/>
                    </a:lnTo>
                    <a:lnTo>
                      <a:pt x="5" y="0"/>
                    </a:lnTo>
                    <a:lnTo>
                      <a:pt x="2" y="5"/>
                    </a:lnTo>
                    <a:lnTo>
                      <a:pt x="1" y="10"/>
                    </a:lnTo>
                    <a:lnTo>
                      <a:pt x="0" y="14"/>
                    </a:lnTo>
                    <a:lnTo>
                      <a:pt x="0" y="18"/>
                    </a:lnTo>
                    <a:lnTo>
                      <a:pt x="1" y="21"/>
                    </a:lnTo>
                    <a:lnTo>
                      <a:pt x="2" y="24"/>
                    </a:lnTo>
                    <a:lnTo>
                      <a:pt x="4" y="27"/>
                    </a:lnTo>
                    <a:lnTo>
                      <a:pt x="6" y="29"/>
                    </a:lnTo>
                    <a:lnTo>
                      <a:pt x="10" y="31"/>
                    </a:lnTo>
                    <a:lnTo>
                      <a:pt x="13" y="32"/>
                    </a:lnTo>
                    <a:lnTo>
                      <a:pt x="18" y="32"/>
                    </a:lnTo>
                    <a:lnTo>
                      <a:pt x="23" y="32"/>
                    </a:lnTo>
                    <a:lnTo>
                      <a:pt x="29" y="31"/>
                    </a:lnTo>
                    <a:lnTo>
                      <a:pt x="35" y="29"/>
                    </a:lnTo>
                    <a:lnTo>
                      <a:pt x="42" y="27"/>
                    </a:lnTo>
                    <a:lnTo>
                      <a:pt x="50" y="25"/>
                    </a:lnTo>
                    <a:lnTo>
                      <a:pt x="4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9" name="Freeform 1407">
                <a:extLst>
                  <a:ext uri="{FF2B5EF4-FFF2-40B4-BE49-F238E27FC236}">
                    <a16:creationId xmlns:a16="http://schemas.microsoft.com/office/drawing/2014/main" id="{51E6386B-A905-4267-73A6-99F4F5C29423}"/>
                  </a:ext>
                </a:extLst>
              </p:cNvPr>
              <p:cNvSpPr>
                <a:spLocks/>
              </p:cNvSpPr>
              <p:nvPr/>
            </p:nvSpPr>
            <p:spPr bwMode="auto">
              <a:xfrm>
                <a:off x="3550" y="3761"/>
                <a:ext cx="1" cy="1"/>
              </a:xfrm>
              <a:custGeom>
                <a:avLst/>
                <a:gdLst>
                  <a:gd name="T0" fmla="*/ 1 w 2"/>
                  <a:gd name="T1" fmla="*/ 2 h 2"/>
                  <a:gd name="T2" fmla="*/ 2 w 2"/>
                  <a:gd name="T3" fmla="*/ 1 h 2"/>
                  <a:gd name="T4" fmla="*/ 2 w 2"/>
                  <a:gd name="T5" fmla="*/ 1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1"/>
                    </a:lnTo>
                    <a:lnTo>
                      <a:pt x="2" y="1"/>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0" name="Freeform 1408">
                <a:extLst>
                  <a:ext uri="{FF2B5EF4-FFF2-40B4-BE49-F238E27FC236}">
                    <a16:creationId xmlns:a16="http://schemas.microsoft.com/office/drawing/2014/main" id="{36652DCC-3BAD-4BBF-6425-D11496704369}"/>
                  </a:ext>
                </a:extLst>
              </p:cNvPr>
              <p:cNvSpPr>
                <a:spLocks/>
              </p:cNvSpPr>
              <p:nvPr/>
            </p:nvSpPr>
            <p:spPr bwMode="auto">
              <a:xfrm>
                <a:off x="3687" y="3560"/>
                <a:ext cx="1" cy="1"/>
              </a:xfrm>
              <a:custGeom>
                <a:avLst/>
                <a:gdLst>
                  <a:gd name="T0" fmla="*/ 0 h 2"/>
                  <a:gd name="T1" fmla="*/ 0 h 2"/>
                  <a:gd name="T2" fmla="*/ 1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1"/>
                    </a:lnTo>
                    <a:lnTo>
                      <a:pt x="0" y="2"/>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1" name="Freeform 1409">
                <a:extLst>
                  <a:ext uri="{FF2B5EF4-FFF2-40B4-BE49-F238E27FC236}">
                    <a16:creationId xmlns:a16="http://schemas.microsoft.com/office/drawing/2014/main" id="{B5CB4FCD-BF61-D6FE-9C35-1B1B558E2F26}"/>
                  </a:ext>
                </a:extLst>
              </p:cNvPr>
              <p:cNvSpPr>
                <a:spLocks/>
              </p:cNvSpPr>
              <p:nvPr/>
            </p:nvSpPr>
            <p:spPr bwMode="auto">
              <a:xfrm>
                <a:off x="3687" y="3560"/>
                <a:ext cx="58" cy="42"/>
              </a:xfrm>
              <a:custGeom>
                <a:avLst/>
                <a:gdLst>
                  <a:gd name="T0" fmla="*/ 174 w 174"/>
                  <a:gd name="T1" fmla="*/ 123 h 124"/>
                  <a:gd name="T2" fmla="*/ 167 w 174"/>
                  <a:gd name="T3" fmla="*/ 109 h 124"/>
                  <a:gd name="T4" fmla="*/ 161 w 174"/>
                  <a:gd name="T5" fmla="*/ 98 h 124"/>
                  <a:gd name="T6" fmla="*/ 152 w 174"/>
                  <a:gd name="T7" fmla="*/ 85 h 124"/>
                  <a:gd name="T8" fmla="*/ 145 w 174"/>
                  <a:gd name="T9" fmla="*/ 73 h 124"/>
                  <a:gd name="T10" fmla="*/ 136 w 174"/>
                  <a:gd name="T11" fmla="*/ 63 h 124"/>
                  <a:gd name="T12" fmla="*/ 126 w 174"/>
                  <a:gd name="T13" fmla="*/ 52 h 124"/>
                  <a:gd name="T14" fmla="*/ 117 w 174"/>
                  <a:gd name="T15" fmla="*/ 43 h 124"/>
                  <a:gd name="T16" fmla="*/ 105 w 174"/>
                  <a:gd name="T17" fmla="*/ 36 h 124"/>
                  <a:gd name="T18" fmla="*/ 95 w 174"/>
                  <a:gd name="T19" fmla="*/ 27 h 124"/>
                  <a:gd name="T20" fmla="*/ 82 w 174"/>
                  <a:gd name="T21" fmla="*/ 21 h 124"/>
                  <a:gd name="T22" fmla="*/ 69 w 174"/>
                  <a:gd name="T23" fmla="*/ 15 h 124"/>
                  <a:gd name="T24" fmla="*/ 57 w 174"/>
                  <a:gd name="T25" fmla="*/ 9 h 124"/>
                  <a:gd name="T26" fmla="*/ 43 w 174"/>
                  <a:gd name="T27" fmla="*/ 5 h 124"/>
                  <a:gd name="T28" fmla="*/ 29 w 174"/>
                  <a:gd name="T29" fmla="*/ 3 h 124"/>
                  <a:gd name="T30" fmla="*/ 15 w 174"/>
                  <a:gd name="T31" fmla="*/ 1 h 124"/>
                  <a:gd name="T32" fmla="*/ 0 w 174"/>
                  <a:gd name="T33" fmla="*/ 0 h 124"/>
                  <a:gd name="T34" fmla="*/ 7 w 174"/>
                  <a:gd name="T35" fmla="*/ 2 h 124"/>
                  <a:gd name="T36" fmla="*/ 21 w 174"/>
                  <a:gd name="T37" fmla="*/ 3 h 124"/>
                  <a:gd name="T38" fmla="*/ 36 w 174"/>
                  <a:gd name="T39" fmla="*/ 6 h 124"/>
                  <a:gd name="T40" fmla="*/ 49 w 174"/>
                  <a:gd name="T41" fmla="*/ 9 h 124"/>
                  <a:gd name="T42" fmla="*/ 62 w 174"/>
                  <a:gd name="T43" fmla="*/ 15 h 124"/>
                  <a:gd name="T44" fmla="*/ 75 w 174"/>
                  <a:gd name="T45" fmla="*/ 20 h 124"/>
                  <a:gd name="T46" fmla="*/ 87 w 174"/>
                  <a:gd name="T47" fmla="*/ 26 h 124"/>
                  <a:gd name="T48" fmla="*/ 99 w 174"/>
                  <a:gd name="T49" fmla="*/ 32 h 124"/>
                  <a:gd name="T50" fmla="*/ 109 w 174"/>
                  <a:gd name="T51" fmla="*/ 41 h 124"/>
                  <a:gd name="T52" fmla="*/ 120 w 174"/>
                  <a:gd name="T53" fmla="*/ 50 h 124"/>
                  <a:gd name="T54" fmla="*/ 129 w 174"/>
                  <a:gd name="T55" fmla="*/ 59 h 124"/>
                  <a:gd name="T56" fmla="*/ 139 w 174"/>
                  <a:gd name="T57" fmla="*/ 69 h 124"/>
                  <a:gd name="T58" fmla="*/ 147 w 174"/>
                  <a:gd name="T59" fmla="*/ 81 h 124"/>
                  <a:gd name="T60" fmla="*/ 155 w 174"/>
                  <a:gd name="T61" fmla="*/ 92 h 124"/>
                  <a:gd name="T62" fmla="*/ 162 w 174"/>
                  <a:gd name="T63" fmla="*/ 104 h 124"/>
                  <a:gd name="T64" fmla="*/ 168 w 174"/>
                  <a:gd name="T65" fmla="*/ 118 h 124"/>
                  <a:gd name="T66" fmla="*/ 172 w 174"/>
                  <a:gd name="T67" fmla="*/ 124 h 124"/>
                  <a:gd name="T68" fmla="*/ 171 w 174"/>
                  <a:gd name="T69" fmla="*/ 124 h 124"/>
                  <a:gd name="T70" fmla="*/ 174 w 174"/>
                  <a:gd name="T71" fmla="*/ 124 h 124"/>
                  <a:gd name="T72" fmla="*/ 171 w 174"/>
                  <a:gd name="T73" fmla="*/ 1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124">
                    <a:moveTo>
                      <a:pt x="171" y="123"/>
                    </a:moveTo>
                    <a:lnTo>
                      <a:pt x="174" y="123"/>
                    </a:lnTo>
                    <a:lnTo>
                      <a:pt x="170" y="117"/>
                    </a:lnTo>
                    <a:lnTo>
                      <a:pt x="167" y="109"/>
                    </a:lnTo>
                    <a:lnTo>
                      <a:pt x="164" y="103"/>
                    </a:lnTo>
                    <a:lnTo>
                      <a:pt x="161" y="98"/>
                    </a:lnTo>
                    <a:lnTo>
                      <a:pt x="157" y="91"/>
                    </a:lnTo>
                    <a:lnTo>
                      <a:pt x="152" y="85"/>
                    </a:lnTo>
                    <a:lnTo>
                      <a:pt x="149" y="79"/>
                    </a:lnTo>
                    <a:lnTo>
                      <a:pt x="145" y="73"/>
                    </a:lnTo>
                    <a:lnTo>
                      <a:pt x="141" y="68"/>
                    </a:lnTo>
                    <a:lnTo>
                      <a:pt x="136" y="63"/>
                    </a:lnTo>
                    <a:lnTo>
                      <a:pt x="131" y="58"/>
                    </a:lnTo>
                    <a:lnTo>
                      <a:pt x="126" y="52"/>
                    </a:lnTo>
                    <a:lnTo>
                      <a:pt x="121" y="48"/>
                    </a:lnTo>
                    <a:lnTo>
                      <a:pt x="117" y="43"/>
                    </a:lnTo>
                    <a:lnTo>
                      <a:pt x="111" y="39"/>
                    </a:lnTo>
                    <a:lnTo>
                      <a:pt x="105" y="36"/>
                    </a:lnTo>
                    <a:lnTo>
                      <a:pt x="100" y="31"/>
                    </a:lnTo>
                    <a:lnTo>
                      <a:pt x="95" y="27"/>
                    </a:lnTo>
                    <a:lnTo>
                      <a:pt x="88" y="24"/>
                    </a:lnTo>
                    <a:lnTo>
                      <a:pt x="82" y="21"/>
                    </a:lnTo>
                    <a:lnTo>
                      <a:pt x="76" y="18"/>
                    </a:lnTo>
                    <a:lnTo>
                      <a:pt x="69" y="15"/>
                    </a:lnTo>
                    <a:lnTo>
                      <a:pt x="63" y="12"/>
                    </a:lnTo>
                    <a:lnTo>
                      <a:pt x="57" y="9"/>
                    </a:lnTo>
                    <a:lnTo>
                      <a:pt x="49" y="7"/>
                    </a:lnTo>
                    <a:lnTo>
                      <a:pt x="43" y="5"/>
                    </a:lnTo>
                    <a:lnTo>
                      <a:pt x="36" y="4"/>
                    </a:lnTo>
                    <a:lnTo>
                      <a:pt x="29" y="3"/>
                    </a:lnTo>
                    <a:lnTo>
                      <a:pt x="22" y="1"/>
                    </a:lnTo>
                    <a:lnTo>
                      <a:pt x="15" y="1"/>
                    </a:lnTo>
                    <a:lnTo>
                      <a:pt x="7" y="0"/>
                    </a:lnTo>
                    <a:lnTo>
                      <a:pt x="0" y="0"/>
                    </a:lnTo>
                    <a:lnTo>
                      <a:pt x="0" y="2"/>
                    </a:lnTo>
                    <a:lnTo>
                      <a:pt x="7" y="2"/>
                    </a:lnTo>
                    <a:lnTo>
                      <a:pt x="15" y="3"/>
                    </a:lnTo>
                    <a:lnTo>
                      <a:pt x="21" y="3"/>
                    </a:lnTo>
                    <a:lnTo>
                      <a:pt x="28" y="5"/>
                    </a:lnTo>
                    <a:lnTo>
                      <a:pt x="36" y="6"/>
                    </a:lnTo>
                    <a:lnTo>
                      <a:pt x="42" y="7"/>
                    </a:lnTo>
                    <a:lnTo>
                      <a:pt x="49" y="9"/>
                    </a:lnTo>
                    <a:lnTo>
                      <a:pt x="56" y="11"/>
                    </a:lnTo>
                    <a:lnTo>
                      <a:pt x="62" y="15"/>
                    </a:lnTo>
                    <a:lnTo>
                      <a:pt x="68" y="17"/>
                    </a:lnTo>
                    <a:lnTo>
                      <a:pt x="75" y="20"/>
                    </a:lnTo>
                    <a:lnTo>
                      <a:pt x="81" y="23"/>
                    </a:lnTo>
                    <a:lnTo>
                      <a:pt x="87" y="26"/>
                    </a:lnTo>
                    <a:lnTo>
                      <a:pt x="93" y="29"/>
                    </a:lnTo>
                    <a:lnTo>
                      <a:pt x="99" y="32"/>
                    </a:lnTo>
                    <a:lnTo>
                      <a:pt x="104" y="37"/>
                    </a:lnTo>
                    <a:lnTo>
                      <a:pt x="109" y="41"/>
                    </a:lnTo>
                    <a:lnTo>
                      <a:pt x="115" y="45"/>
                    </a:lnTo>
                    <a:lnTo>
                      <a:pt x="120" y="50"/>
                    </a:lnTo>
                    <a:lnTo>
                      <a:pt x="125" y="54"/>
                    </a:lnTo>
                    <a:lnTo>
                      <a:pt x="129" y="59"/>
                    </a:lnTo>
                    <a:lnTo>
                      <a:pt x="135" y="64"/>
                    </a:lnTo>
                    <a:lnTo>
                      <a:pt x="139" y="69"/>
                    </a:lnTo>
                    <a:lnTo>
                      <a:pt x="143" y="74"/>
                    </a:lnTo>
                    <a:lnTo>
                      <a:pt x="147" y="81"/>
                    </a:lnTo>
                    <a:lnTo>
                      <a:pt x="151" y="86"/>
                    </a:lnTo>
                    <a:lnTo>
                      <a:pt x="155" y="92"/>
                    </a:lnTo>
                    <a:lnTo>
                      <a:pt x="159" y="98"/>
                    </a:lnTo>
                    <a:lnTo>
                      <a:pt x="162" y="104"/>
                    </a:lnTo>
                    <a:lnTo>
                      <a:pt x="165" y="110"/>
                    </a:lnTo>
                    <a:lnTo>
                      <a:pt x="168" y="118"/>
                    </a:lnTo>
                    <a:lnTo>
                      <a:pt x="171" y="124"/>
                    </a:lnTo>
                    <a:lnTo>
                      <a:pt x="172" y="124"/>
                    </a:lnTo>
                    <a:lnTo>
                      <a:pt x="171" y="124"/>
                    </a:lnTo>
                    <a:lnTo>
                      <a:pt x="171" y="124"/>
                    </a:lnTo>
                    <a:lnTo>
                      <a:pt x="172" y="124"/>
                    </a:lnTo>
                    <a:lnTo>
                      <a:pt x="174" y="124"/>
                    </a:lnTo>
                    <a:lnTo>
                      <a:pt x="174" y="123"/>
                    </a:lnTo>
                    <a:lnTo>
                      <a:pt x="171"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2" name="Freeform 1410">
                <a:extLst>
                  <a:ext uri="{FF2B5EF4-FFF2-40B4-BE49-F238E27FC236}">
                    <a16:creationId xmlns:a16="http://schemas.microsoft.com/office/drawing/2014/main" id="{70A1F4D1-CAA8-D38A-A899-3BC53CA40A97}"/>
                  </a:ext>
                </a:extLst>
              </p:cNvPr>
              <p:cNvSpPr>
                <a:spLocks/>
              </p:cNvSpPr>
              <p:nvPr/>
            </p:nvSpPr>
            <p:spPr bwMode="auto">
              <a:xfrm>
                <a:off x="3744" y="3596"/>
                <a:ext cx="18" cy="13"/>
              </a:xfrm>
              <a:custGeom>
                <a:avLst/>
                <a:gdLst>
                  <a:gd name="T0" fmla="*/ 53 w 53"/>
                  <a:gd name="T1" fmla="*/ 37 h 38"/>
                  <a:gd name="T2" fmla="*/ 51 w 53"/>
                  <a:gd name="T3" fmla="*/ 31 h 38"/>
                  <a:gd name="T4" fmla="*/ 49 w 53"/>
                  <a:gd name="T5" fmla="*/ 24 h 38"/>
                  <a:gd name="T6" fmla="*/ 47 w 53"/>
                  <a:gd name="T7" fmla="*/ 19 h 38"/>
                  <a:gd name="T8" fmla="*/ 45 w 53"/>
                  <a:gd name="T9" fmla="*/ 15 h 38"/>
                  <a:gd name="T10" fmla="*/ 41 w 53"/>
                  <a:gd name="T11" fmla="*/ 11 h 38"/>
                  <a:gd name="T12" fmla="*/ 39 w 53"/>
                  <a:gd name="T13" fmla="*/ 7 h 38"/>
                  <a:gd name="T14" fmla="*/ 36 w 53"/>
                  <a:gd name="T15" fmla="*/ 4 h 38"/>
                  <a:gd name="T16" fmla="*/ 33 w 53"/>
                  <a:gd name="T17" fmla="*/ 2 h 38"/>
                  <a:gd name="T18" fmla="*/ 30 w 53"/>
                  <a:gd name="T19" fmla="*/ 1 h 38"/>
                  <a:gd name="T20" fmla="*/ 27 w 53"/>
                  <a:gd name="T21" fmla="*/ 0 h 38"/>
                  <a:gd name="T22" fmla="*/ 22 w 53"/>
                  <a:gd name="T23" fmla="*/ 1 h 38"/>
                  <a:gd name="T24" fmla="*/ 19 w 53"/>
                  <a:gd name="T25" fmla="*/ 2 h 38"/>
                  <a:gd name="T26" fmla="*/ 15 w 53"/>
                  <a:gd name="T27" fmla="*/ 4 h 38"/>
                  <a:gd name="T28" fmla="*/ 10 w 53"/>
                  <a:gd name="T29" fmla="*/ 7 h 38"/>
                  <a:gd name="T30" fmla="*/ 6 w 53"/>
                  <a:gd name="T31" fmla="*/ 11 h 38"/>
                  <a:gd name="T32" fmla="*/ 0 w 53"/>
                  <a:gd name="T33" fmla="*/ 15 h 38"/>
                  <a:gd name="T34" fmla="*/ 1 w 53"/>
                  <a:gd name="T35" fmla="*/ 17 h 38"/>
                  <a:gd name="T36" fmla="*/ 7 w 53"/>
                  <a:gd name="T37" fmla="*/ 13 h 38"/>
                  <a:gd name="T38" fmla="*/ 12 w 53"/>
                  <a:gd name="T39" fmla="*/ 8 h 38"/>
                  <a:gd name="T40" fmla="*/ 16 w 53"/>
                  <a:gd name="T41" fmla="*/ 6 h 38"/>
                  <a:gd name="T42" fmla="*/ 19 w 53"/>
                  <a:gd name="T43" fmla="*/ 4 h 38"/>
                  <a:gd name="T44" fmla="*/ 24 w 53"/>
                  <a:gd name="T45" fmla="*/ 3 h 38"/>
                  <a:gd name="T46" fmla="*/ 27 w 53"/>
                  <a:gd name="T47" fmla="*/ 3 h 38"/>
                  <a:gd name="T48" fmla="*/ 30 w 53"/>
                  <a:gd name="T49" fmla="*/ 3 h 38"/>
                  <a:gd name="T50" fmla="*/ 33 w 53"/>
                  <a:gd name="T51" fmla="*/ 4 h 38"/>
                  <a:gd name="T52" fmla="*/ 35 w 53"/>
                  <a:gd name="T53" fmla="*/ 6 h 38"/>
                  <a:gd name="T54" fmla="*/ 37 w 53"/>
                  <a:gd name="T55" fmla="*/ 8 h 38"/>
                  <a:gd name="T56" fmla="*/ 40 w 53"/>
                  <a:gd name="T57" fmla="*/ 12 h 38"/>
                  <a:gd name="T58" fmla="*/ 42 w 53"/>
                  <a:gd name="T59" fmla="*/ 16 h 38"/>
                  <a:gd name="T60" fmla="*/ 45 w 53"/>
                  <a:gd name="T61" fmla="*/ 20 h 38"/>
                  <a:gd name="T62" fmla="*/ 47 w 53"/>
                  <a:gd name="T63" fmla="*/ 25 h 38"/>
                  <a:gd name="T64" fmla="*/ 49 w 53"/>
                  <a:gd name="T65" fmla="*/ 32 h 38"/>
                  <a:gd name="T66" fmla="*/ 51 w 53"/>
                  <a:gd name="T67" fmla="*/ 38 h 38"/>
                  <a:gd name="T68" fmla="*/ 53 w 53"/>
                  <a:gd name="T69"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3" h="38">
                    <a:moveTo>
                      <a:pt x="53" y="37"/>
                    </a:moveTo>
                    <a:lnTo>
                      <a:pt x="51" y="31"/>
                    </a:lnTo>
                    <a:lnTo>
                      <a:pt x="49" y="24"/>
                    </a:lnTo>
                    <a:lnTo>
                      <a:pt x="47" y="19"/>
                    </a:lnTo>
                    <a:lnTo>
                      <a:pt x="45" y="15"/>
                    </a:lnTo>
                    <a:lnTo>
                      <a:pt x="41" y="11"/>
                    </a:lnTo>
                    <a:lnTo>
                      <a:pt x="39" y="7"/>
                    </a:lnTo>
                    <a:lnTo>
                      <a:pt x="36" y="4"/>
                    </a:lnTo>
                    <a:lnTo>
                      <a:pt x="33" y="2"/>
                    </a:lnTo>
                    <a:lnTo>
                      <a:pt x="30" y="1"/>
                    </a:lnTo>
                    <a:lnTo>
                      <a:pt x="27" y="0"/>
                    </a:lnTo>
                    <a:lnTo>
                      <a:pt x="22" y="1"/>
                    </a:lnTo>
                    <a:lnTo>
                      <a:pt x="19" y="2"/>
                    </a:lnTo>
                    <a:lnTo>
                      <a:pt x="15" y="4"/>
                    </a:lnTo>
                    <a:lnTo>
                      <a:pt x="10" y="7"/>
                    </a:lnTo>
                    <a:lnTo>
                      <a:pt x="6" y="11"/>
                    </a:lnTo>
                    <a:lnTo>
                      <a:pt x="0" y="15"/>
                    </a:lnTo>
                    <a:lnTo>
                      <a:pt x="1" y="17"/>
                    </a:lnTo>
                    <a:lnTo>
                      <a:pt x="7" y="13"/>
                    </a:lnTo>
                    <a:lnTo>
                      <a:pt x="12" y="8"/>
                    </a:lnTo>
                    <a:lnTo>
                      <a:pt x="16" y="6"/>
                    </a:lnTo>
                    <a:lnTo>
                      <a:pt x="19" y="4"/>
                    </a:lnTo>
                    <a:lnTo>
                      <a:pt x="24" y="3"/>
                    </a:lnTo>
                    <a:lnTo>
                      <a:pt x="27" y="3"/>
                    </a:lnTo>
                    <a:lnTo>
                      <a:pt x="30" y="3"/>
                    </a:lnTo>
                    <a:lnTo>
                      <a:pt x="33" y="4"/>
                    </a:lnTo>
                    <a:lnTo>
                      <a:pt x="35" y="6"/>
                    </a:lnTo>
                    <a:lnTo>
                      <a:pt x="37" y="8"/>
                    </a:lnTo>
                    <a:lnTo>
                      <a:pt x="40" y="12"/>
                    </a:lnTo>
                    <a:lnTo>
                      <a:pt x="42" y="16"/>
                    </a:lnTo>
                    <a:lnTo>
                      <a:pt x="45" y="20"/>
                    </a:lnTo>
                    <a:lnTo>
                      <a:pt x="47" y="25"/>
                    </a:lnTo>
                    <a:lnTo>
                      <a:pt x="49" y="32"/>
                    </a:lnTo>
                    <a:lnTo>
                      <a:pt x="51" y="38"/>
                    </a:lnTo>
                    <a:lnTo>
                      <a:pt x="5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3" name="Freeform 1411">
                <a:extLst>
                  <a:ext uri="{FF2B5EF4-FFF2-40B4-BE49-F238E27FC236}">
                    <a16:creationId xmlns:a16="http://schemas.microsoft.com/office/drawing/2014/main" id="{7727AA7E-FB7F-7A73-4FE5-FCCE6EACBC60}"/>
                  </a:ext>
                </a:extLst>
              </p:cNvPr>
              <p:cNvSpPr>
                <a:spLocks/>
              </p:cNvSpPr>
              <p:nvPr/>
            </p:nvSpPr>
            <p:spPr bwMode="auto">
              <a:xfrm>
                <a:off x="3761" y="3609"/>
                <a:ext cx="1" cy="1"/>
              </a:xfrm>
              <a:custGeom>
                <a:avLst/>
                <a:gdLst>
                  <a:gd name="T0" fmla="*/ 0 w 2"/>
                  <a:gd name="T1" fmla="*/ 0 w 2"/>
                  <a:gd name="T2" fmla="*/ 1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1" y="0"/>
                    </a:lnTo>
                    <a:lnTo>
                      <a:pt x="2"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4" name="Freeform 1412">
                <a:extLst>
                  <a:ext uri="{FF2B5EF4-FFF2-40B4-BE49-F238E27FC236}">
                    <a16:creationId xmlns:a16="http://schemas.microsoft.com/office/drawing/2014/main" id="{0CE9A41B-917F-0506-46D3-1BB0E1359BC3}"/>
                  </a:ext>
                </a:extLst>
              </p:cNvPr>
              <p:cNvSpPr>
                <a:spLocks/>
              </p:cNvSpPr>
              <p:nvPr/>
            </p:nvSpPr>
            <p:spPr bwMode="auto">
              <a:xfrm>
                <a:off x="3686" y="3581"/>
                <a:ext cx="1" cy="1"/>
              </a:xfrm>
              <a:custGeom>
                <a:avLst/>
                <a:gdLst>
                  <a:gd name="T0" fmla="*/ 1 w 2"/>
                  <a:gd name="T1" fmla="*/ 0 h 2"/>
                  <a:gd name="T2" fmla="*/ 0 w 2"/>
                  <a:gd name="T3" fmla="*/ 1 h 2"/>
                  <a:gd name="T4" fmla="*/ 1 w 2"/>
                  <a:gd name="T5" fmla="*/ 1 h 2"/>
                  <a:gd name="T6" fmla="*/ 1 w 2"/>
                  <a:gd name="T7" fmla="*/ 2 h 2"/>
                  <a:gd name="T8" fmla="*/ 2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0" y="1"/>
                    </a:lnTo>
                    <a:lnTo>
                      <a:pt x="1" y="1"/>
                    </a:lnTo>
                    <a:lnTo>
                      <a:pt x="1" y="2"/>
                    </a:lnTo>
                    <a:lnTo>
                      <a:pt x="2"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5" name="Freeform 1413">
                <a:extLst>
                  <a:ext uri="{FF2B5EF4-FFF2-40B4-BE49-F238E27FC236}">
                    <a16:creationId xmlns:a16="http://schemas.microsoft.com/office/drawing/2014/main" id="{67CC9698-F3B1-D4C0-7913-DA60387A0374}"/>
                  </a:ext>
                </a:extLst>
              </p:cNvPr>
              <p:cNvSpPr>
                <a:spLocks/>
              </p:cNvSpPr>
              <p:nvPr/>
            </p:nvSpPr>
            <p:spPr bwMode="auto">
              <a:xfrm>
                <a:off x="3686" y="3580"/>
                <a:ext cx="39" cy="27"/>
              </a:xfrm>
              <a:custGeom>
                <a:avLst/>
                <a:gdLst>
                  <a:gd name="T0" fmla="*/ 117 w 118"/>
                  <a:gd name="T1" fmla="*/ 80 h 82"/>
                  <a:gd name="T2" fmla="*/ 118 w 118"/>
                  <a:gd name="T3" fmla="*/ 81 h 82"/>
                  <a:gd name="T4" fmla="*/ 113 w 118"/>
                  <a:gd name="T5" fmla="*/ 71 h 82"/>
                  <a:gd name="T6" fmla="*/ 108 w 118"/>
                  <a:gd name="T7" fmla="*/ 62 h 82"/>
                  <a:gd name="T8" fmla="*/ 103 w 118"/>
                  <a:gd name="T9" fmla="*/ 52 h 82"/>
                  <a:gd name="T10" fmla="*/ 98 w 118"/>
                  <a:gd name="T11" fmla="*/ 44 h 82"/>
                  <a:gd name="T12" fmla="*/ 91 w 118"/>
                  <a:gd name="T13" fmla="*/ 35 h 82"/>
                  <a:gd name="T14" fmla="*/ 84 w 118"/>
                  <a:gd name="T15" fmla="*/ 28 h 82"/>
                  <a:gd name="T16" fmla="*/ 77 w 118"/>
                  <a:gd name="T17" fmla="*/ 22 h 82"/>
                  <a:gd name="T18" fmla="*/ 69 w 118"/>
                  <a:gd name="T19" fmla="*/ 15 h 82"/>
                  <a:gd name="T20" fmla="*/ 61 w 118"/>
                  <a:gd name="T21" fmla="*/ 10 h 82"/>
                  <a:gd name="T22" fmla="*/ 52 w 118"/>
                  <a:gd name="T23" fmla="*/ 6 h 82"/>
                  <a:gd name="T24" fmla="*/ 44 w 118"/>
                  <a:gd name="T25" fmla="*/ 3 h 82"/>
                  <a:gd name="T26" fmla="*/ 36 w 118"/>
                  <a:gd name="T27" fmla="*/ 1 h 82"/>
                  <a:gd name="T28" fmla="*/ 27 w 118"/>
                  <a:gd name="T29" fmla="*/ 0 h 82"/>
                  <a:gd name="T30" fmla="*/ 18 w 118"/>
                  <a:gd name="T31" fmla="*/ 0 h 82"/>
                  <a:gd name="T32" fmla="*/ 9 w 118"/>
                  <a:gd name="T33" fmla="*/ 1 h 82"/>
                  <a:gd name="T34" fmla="*/ 0 w 118"/>
                  <a:gd name="T35" fmla="*/ 3 h 82"/>
                  <a:gd name="T36" fmla="*/ 1 w 118"/>
                  <a:gd name="T37" fmla="*/ 5 h 82"/>
                  <a:gd name="T38" fmla="*/ 9 w 118"/>
                  <a:gd name="T39" fmla="*/ 3 h 82"/>
                  <a:gd name="T40" fmla="*/ 18 w 118"/>
                  <a:gd name="T41" fmla="*/ 2 h 82"/>
                  <a:gd name="T42" fmla="*/ 27 w 118"/>
                  <a:gd name="T43" fmla="*/ 2 h 82"/>
                  <a:gd name="T44" fmla="*/ 36 w 118"/>
                  <a:gd name="T45" fmla="*/ 3 h 82"/>
                  <a:gd name="T46" fmla="*/ 44 w 118"/>
                  <a:gd name="T47" fmla="*/ 5 h 82"/>
                  <a:gd name="T48" fmla="*/ 52 w 118"/>
                  <a:gd name="T49" fmla="*/ 8 h 82"/>
                  <a:gd name="T50" fmla="*/ 60 w 118"/>
                  <a:gd name="T51" fmla="*/ 12 h 82"/>
                  <a:gd name="T52" fmla="*/ 68 w 118"/>
                  <a:gd name="T53" fmla="*/ 18 h 82"/>
                  <a:gd name="T54" fmla="*/ 76 w 118"/>
                  <a:gd name="T55" fmla="*/ 23 h 82"/>
                  <a:gd name="T56" fmla="*/ 83 w 118"/>
                  <a:gd name="T57" fmla="*/ 30 h 82"/>
                  <a:gd name="T58" fmla="*/ 89 w 118"/>
                  <a:gd name="T59" fmla="*/ 38 h 82"/>
                  <a:gd name="T60" fmla="*/ 96 w 118"/>
                  <a:gd name="T61" fmla="*/ 45 h 82"/>
                  <a:gd name="T62" fmla="*/ 102 w 118"/>
                  <a:gd name="T63" fmla="*/ 53 h 82"/>
                  <a:gd name="T64" fmla="*/ 107 w 118"/>
                  <a:gd name="T65" fmla="*/ 63 h 82"/>
                  <a:gd name="T66" fmla="*/ 111 w 118"/>
                  <a:gd name="T67" fmla="*/ 71 h 82"/>
                  <a:gd name="T68" fmla="*/ 116 w 118"/>
                  <a:gd name="T69" fmla="*/ 82 h 82"/>
                  <a:gd name="T70" fmla="*/ 116 w 118"/>
                  <a:gd name="T71" fmla="*/ 82 h 82"/>
                  <a:gd name="T72" fmla="*/ 116 w 118"/>
                  <a:gd name="T73" fmla="*/ 82 h 82"/>
                  <a:gd name="T74" fmla="*/ 116 w 118"/>
                  <a:gd name="T75" fmla="*/ 82 h 82"/>
                  <a:gd name="T76" fmla="*/ 117 w 118"/>
                  <a:gd name="T77" fmla="*/ 82 h 82"/>
                  <a:gd name="T78" fmla="*/ 118 w 118"/>
                  <a:gd name="T79" fmla="*/ 82 h 82"/>
                  <a:gd name="T80" fmla="*/ 118 w 118"/>
                  <a:gd name="T81" fmla="*/ 81 h 82"/>
                  <a:gd name="T82" fmla="*/ 117 w 118"/>
                  <a:gd name="T83" fmla="*/ 8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82">
                    <a:moveTo>
                      <a:pt x="117" y="80"/>
                    </a:moveTo>
                    <a:lnTo>
                      <a:pt x="118" y="81"/>
                    </a:lnTo>
                    <a:lnTo>
                      <a:pt x="113" y="71"/>
                    </a:lnTo>
                    <a:lnTo>
                      <a:pt x="108" y="62"/>
                    </a:lnTo>
                    <a:lnTo>
                      <a:pt x="103" y="52"/>
                    </a:lnTo>
                    <a:lnTo>
                      <a:pt x="98" y="44"/>
                    </a:lnTo>
                    <a:lnTo>
                      <a:pt x="91" y="35"/>
                    </a:lnTo>
                    <a:lnTo>
                      <a:pt x="84" y="28"/>
                    </a:lnTo>
                    <a:lnTo>
                      <a:pt x="77" y="22"/>
                    </a:lnTo>
                    <a:lnTo>
                      <a:pt x="69" y="15"/>
                    </a:lnTo>
                    <a:lnTo>
                      <a:pt x="61" y="10"/>
                    </a:lnTo>
                    <a:lnTo>
                      <a:pt x="52" y="6"/>
                    </a:lnTo>
                    <a:lnTo>
                      <a:pt x="44" y="3"/>
                    </a:lnTo>
                    <a:lnTo>
                      <a:pt x="36" y="1"/>
                    </a:lnTo>
                    <a:lnTo>
                      <a:pt x="27" y="0"/>
                    </a:lnTo>
                    <a:lnTo>
                      <a:pt x="18" y="0"/>
                    </a:lnTo>
                    <a:lnTo>
                      <a:pt x="9" y="1"/>
                    </a:lnTo>
                    <a:lnTo>
                      <a:pt x="0" y="3"/>
                    </a:lnTo>
                    <a:lnTo>
                      <a:pt x="1" y="5"/>
                    </a:lnTo>
                    <a:lnTo>
                      <a:pt x="9" y="3"/>
                    </a:lnTo>
                    <a:lnTo>
                      <a:pt x="18" y="2"/>
                    </a:lnTo>
                    <a:lnTo>
                      <a:pt x="27" y="2"/>
                    </a:lnTo>
                    <a:lnTo>
                      <a:pt x="36" y="3"/>
                    </a:lnTo>
                    <a:lnTo>
                      <a:pt x="44" y="5"/>
                    </a:lnTo>
                    <a:lnTo>
                      <a:pt x="52" y="8"/>
                    </a:lnTo>
                    <a:lnTo>
                      <a:pt x="60" y="12"/>
                    </a:lnTo>
                    <a:lnTo>
                      <a:pt x="68" y="18"/>
                    </a:lnTo>
                    <a:lnTo>
                      <a:pt x="76" y="23"/>
                    </a:lnTo>
                    <a:lnTo>
                      <a:pt x="83" y="30"/>
                    </a:lnTo>
                    <a:lnTo>
                      <a:pt x="89" y="38"/>
                    </a:lnTo>
                    <a:lnTo>
                      <a:pt x="96" y="45"/>
                    </a:lnTo>
                    <a:lnTo>
                      <a:pt x="102" y="53"/>
                    </a:lnTo>
                    <a:lnTo>
                      <a:pt x="107" y="63"/>
                    </a:lnTo>
                    <a:lnTo>
                      <a:pt x="111" y="71"/>
                    </a:lnTo>
                    <a:lnTo>
                      <a:pt x="116" y="82"/>
                    </a:lnTo>
                    <a:lnTo>
                      <a:pt x="116" y="82"/>
                    </a:lnTo>
                    <a:lnTo>
                      <a:pt x="116" y="82"/>
                    </a:lnTo>
                    <a:lnTo>
                      <a:pt x="116" y="82"/>
                    </a:lnTo>
                    <a:lnTo>
                      <a:pt x="117" y="82"/>
                    </a:lnTo>
                    <a:lnTo>
                      <a:pt x="118" y="82"/>
                    </a:lnTo>
                    <a:lnTo>
                      <a:pt x="118" y="81"/>
                    </a:lnTo>
                    <a:lnTo>
                      <a:pt x="117"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6" name="Freeform 1414">
                <a:extLst>
                  <a:ext uri="{FF2B5EF4-FFF2-40B4-BE49-F238E27FC236}">
                    <a16:creationId xmlns:a16="http://schemas.microsoft.com/office/drawing/2014/main" id="{DAAD7DD1-A0A7-CADC-3491-DB6928B4788B}"/>
                  </a:ext>
                </a:extLst>
              </p:cNvPr>
              <p:cNvSpPr>
                <a:spLocks/>
              </p:cNvSpPr>
              <p:nvPr/>
            </p:nvSpPr>
            <p:spPr bwMode="auto">
              <a:xfrm>
                <a:off x="3725" y="3607"/>
                <a:ext cx="14" cy="3"/>
              </a:xfrm>
              <a:custGeom>
                <a:avLst/>
                <a:gdLst>
                  <a:gd name="T0" fmla="*/ 42 w 44"/>
                  <a:gd name="T1" fmla="*/ 0 h 8"/>
                  <a:gd name="T2" fmla="*/ 39 w 44"/>
                  <a:gd name="T3" fmla="*/ 1 h 8"/>
                  <a:gd name="T4" fmla="*/ 37 w 44"/>
                  <a:gd name="T5" fmla="*/ 3 h 8"/>
                  <a:gd name="T6" fmla="*/ 35 w 44"/>
                  <a:gd name="T7" fmla="*/ 4 h 8"/>
                  <a:gd name="T8" fmla="*/ 32 w 44"/>
                  <a:gd name="T9" fmla="*/ 5 h 8"/>
                  <a:gd name="T10" fmla="*/ 30 w 44"/>
                  <a:gd name="T11" fmla="*/ 6 h 8"/>
                  <a:gd name="T12" fmla="*/ 28 w 44"/>
                  <a:gd name="T13" fmla="*/ 6 h 8"/>
                  <a:gd name="T14" fmla="*/ 26 w 44"/>
                  <a:gd name="T15" fmla="*/ 6 h 8"/>
                  <a:gd name="T16" fmla="*/ 24 w 44"/>
                  <a:gd name="T17" fmla="*/ 6 h 8"/>
                  <a:gd name="T18" fmla="*/ 21 w 44"/>
                  <a:gd name="T19" fmla="*/ 6 h 8"/>
                  <a:gd name="T20" fmla="*/ 18 w 44"/>
                  <a:gd name="T21" fmla="*/ 6 h 8"/>
                  <a:gd name="T22" fmla="*/ 15 w 44"/>
                  <a:gd name="T23" fmla="*/ 6 h 8"/>
                  <a:gd name="T24" fmla="*/ 13 w 44"/>
                  <a:gd name="T25" fmla="*/ 5 h 8"/>
                  <a:gd name="T26" fmla="*/ 10 w 44"/>
                  <a:gd name="T27" fmla="*/ 4 h 8"/>
                  <a:gd name="T28" fmla="*/ 7 w 44"/>
                  <a:gd name="T29" fmla="*/ 3 h 8"/>
                  <a:gd name="T30" fmla="*/ 4 w 44"/>
                  <a:gd name="T31" fmla="*/ 1 h 8"/>
                  <a:gd name="T32" fmla="*/ 2 w 44"/>
                  <a:gd name="T33" fmla="*/ 0 h 8"/>
                  <a:gd name="T34" fmla="*/ 0 w 44"/>
                  <a:gd name="T35" fmla="*/ 1 h 8"/>
                  <a:gd name="T36" fmla="*/ 4 w 44"/>
                  <a:gd name="T37" fmla="*/ 3 h 8"/>
                  <a:gd name="T38" fmla="*/ 6 w 44"/>
                  <a:gd name="T39" fmla="*/ 5 h 8"/>
                  <a:gd name="T40" fmla="*/ 9 w 44"/>
                  <a:gd name="T41" fmla="*/ 6 h 8"/>
                  <a:gd name="T42" fmla="*/ 12 w 44"/>
                  <a:gd name="T43" fmla="*/ 7 h 8"/>
                  <a:gd name="T44" fmla="*/ 15 w 44"/>
                  <a:gd name="T45" fmla="*/ 8 h 8"/>
                  <a:gd name="T46" fmla="*/ 17 w 44"/>
                  <a:gd name="T47" fmla="*/ 8 h 8"/>
                  <a:gd name="T48" fmla="*/ 21 w 44"/>
                  <a:gd name="T49" fmla="*/ 8 h 8"/>
                  <a:gd name="T50" fmla="*/ 24 w 44"/>
                  <a:gd name="T51" fmla="*/ 8 h 8"/>
                  <a:gd name="T52" fmla="*/ 26 w 44"/>
                  <a:gd name="T53" fmla="*/ 8 h 8"/>
                  <a:gd name="T54" fmla="*/ 28 w 44"/>
                  <a:gd name="T55" fmla="*/ 8 h 8"/>
                  <a:gd name="T56" fmla="*/ 31 w 44"/>
                  <a:gd name="T57" fmla="*/ 8 h 8"/>
                  <a:gd name="T58" fmla="*/ 33 w 44"/>
                  <a:gd name="T59" fmla="*/ 7 h 8"/>
                  <a:gd name="T60" fmla="*/ 36 w 44"/>
                  <a:gd name="T61" fmla="*/ 6 h 8"/>
                  <a:gd name="T62" fmla="*/ 38 w 44"/>
                  <a:gd name="T63" fmla="*/ 4 h 8"/>
                  <a:gd name="T64" fmla="*/ 41 w 44"/>
                  <a:gd name="T65" fmla="*/ 3 h 8"/>
                  <a:gd name="T66" fmla="*/ 44 w 44"/>
                  <a:gd name="T67" fmla="*/ 1 h 8"/>
                  <a:gd name="T68" fmla="*/ 42 w 44"/>
                  <a:gd name="T6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8">
                    <a:moveTo>
                      <a:pt x="42" y="0"/>
                    </a:moveTo>
                    <a:lnTo>
                      <a:pt x="39" y="1"/>
                    </a:lnTo>
                    <a:lnTo>
                      <a:pt x="37" y="3"/>
                    </a:lnTo>
                    <a:lnTo>
                      <a:pt x="35" y="4"/>
                    </a:lnTo>
                    <a:lnTo>
                      <a:pt x="32" y="5"/>
                    </a:lnTo>
                    <a:lnTo>
                      <a:pt x="30" y="6"/>
                    </a:lnTo>
                    <a:lnTo>
                      <a:pt x="28" y="6"/>
                    </a:lnTo>
                    <a:lnTo>
                      <a:pt x="26" y="6"/>
                    </a:lnTo>
                    <a:lnTo>
                      <a:pt x="24" y="6"/>
                    </a:lnTo>
                    <a:lnTo>
                      <a:pt x="21" y="6"/>
                    </a:lnTo>
                    <a:lnTo>
                      <a:pt x="18" y="6"/>
                    </a:lnTo>
                    <a:lnTo>
                      <a:pt x="15" y="6"/>
                    </a:lnTo>
                    <a:lnTo>
                      <a:pt x="13" y="5"/>
                    </a:lnTo>
                    <a:lnTo>
                      <a:pt x="10" y="4"/>
                    </a:lnTo>
                    <a:lnTo>
                      <a:pt x="7" y="3"/>
                    </a:lnTo>
                    <a:lnTo>
                      <a:pt x="4" y="1"/>
                    </a:lnTo>
                    <a:lnTo>
                      <a:pt x="2" y="0"/>
                    </a:lnTo>
                    <a:lnTo>
                      <a:pt x="0" y="1"/>
                    </a:lnTo>
                    <a:lnTo>
                      <a:pt x="4" y="3"/>
                    </a:lnTo>
                    <a:lnTo>
                      <a:pt x="6" y="5"/>
                    </a:lnTo>
                    <a:lnTo>
                      <a:pt x="9" y="6"/>
                    </a:lnTo>
                    <a:lnTo>
                      <a:pt x="12" y="7"/>
                    </a:lnTo>
                    <a:lnTo>
                      <a:pt x="15" y="8"/>
                    </a:lnTo>
                    <a:lnTo>
                      <a:pt x="17" y="8"/>
                    </a:lnTo>
                    <a:lnTo>
                      <a:pt x="21" y="8"/>
                    </a:lnTo>
                    <a:lnTo>
                      <a:pt x="24" y="8"/>
                    </a:lnTo>
                    <a:lnTo>
                      <a:pt x="26" y="8"/>
                    </a:lnTo>
                    <a:lnTo>
                      <a:pt x="28" y="8"/>
                    </a:lnTo>
                    <a:lnTo>
                      <a:pt x="31" y="8"/>
                    </a:lnTo>
                    <a:lnTo>
                      <a:pt x="33" y="7"/>
                    </a:lnTo>
                    <a:lnTo>
                      <a:pt x="36" y="6"/>
                    </a:lnTo>
                    <a:lnTo>
                      <a:pt x="38" y="4"/>
                    </a:lnTo>
                    <a:lnTo>
                      <a:pt x="41" y="3"/>
                    </a:lnTo>
                    <a:lnTo>
                      <a:pt x="44" y="1"/>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7" name="Freeform 1415">
                <a:extLst>
                  <a:ext uri="{FF2B5EF4-FFF2-40B4-BE49-F238E27FC236}">
                    <a16:creationId xmlns:a16="http://schemas.microsoft.com/office/drawing/2014/main" id="{F473161C-0B88-C634-D283-57504EC941FD}"/>
                  </a:ext>
                </a:extLst>
              </p:cNvPr>
              <p:cNvSpPr>
                <a:spLocks/>
              </p:cNvSpPr>
              <p:nvPr/>
            </p:nvSpPr>
            <p:spPr bwMode="auto">
              <a:xfrm>
                <a:off x="3739" y="3606"/>
                <a:ext cx="1" cy="1"/>
              </a:xfrm>
              <a:custGeom>
                <a:avLst/>
                <a:gdLst>
                  <a:gd name="T0" fmla="*/ 1 w 2"/>
                  <a:gd name="T1" fmla="*/ 2 h 2"/>
                  <a:gd name="T2" fmla="*/ 2 w 2"/>
                  <a:gd name="T3" fmla="*/ 1 h 2"/>
                  <a:gd name="T4" fmla="*/ 2 w 2"/>
                  <a:gd name="T5" fmla="*/ 1 h 2"/>
                  <a:gd name="T6" fmla="*/ 1 w 2"/>
                  <a:gd name="T7" fmla="*/ 0 h 2"/>
                  <a:gd name="T8" fmla="*/ 0 w 2"/>
                  <a:gd name="T9" fmla="*/ 0 h 2"/>
                  <a:gd name="T10" fmla="*/ 1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1" y="2"/>
                    </a:moveTo>
                    <a:lnTo>
                      <a:pt x="2" y="1"/>
                    </a:lnTo>
                    <a:lnTo>
                      <a:pt x="2" y="1"/>
                    </a:lnTo>
                    <a:lnTo>
                      <a:pt x="1" y="0"/>
                    </a:lnTo>
                    <a:lnTo>
                      <a:pt x="0" y="0"/>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8" name="Freeform 1416">
                <a:extLst>
                  <a:ext uri="{FF2B5EF4-FFF2-40B4-BE49-F238E27FC236}">
                    <a16:creationId xmlns:a16="http://schemas.microsoft.com/office/drawing/2014/main" id="{1FFE66B2-BB97-4FBD-2F18-8422E1CBE792}"/>
                  </a:ext>
                </a:extLst>
              </p:cNvPr>
              <p:cNvSpPr>
                <a:spLocks/>
              </p:cNvSpPr>
              <p:nvPr/>
            </p:nvSpPr>
            <p:spPr bwMode="auto">
              <a:xfrm>
                <a:off x="3668" y="3585"/>
                <a:ext cx="1" cy="1"/>
              </a:xfrm>
              <a:custGeom>
                <a:avLst/>
                <a:gdLst>
                  <a:gd name="T0" fmla="*/ 0 h 3"/>
                  <a:gd name="T1" fmla="*/ 0 h 3"/>
                  <a:gd name="T2" fmla="*/ 2 h 3"/>
                  <a:gd name="T3" fmla="*/ 3 h 3"/>
                  <a:gd name="T4" fmla="*/ 3 h 3"/>
                  <a:gd name="T5" fmla="*/ 0 h 3"/>
                </a:gdLst>
                <a:ahLst/>
                <a:cxnLst>
                  <a:cxn ang="0">
                    <a:pos x="0" y="T0"/>
                  </a:cxn>
                  <a:cxn ang="0">
                    <a:pos x="0" y="T1"/>
                  </a:cxn>
                  <a:cxn ang="0">
                    <a:pos x="0" y="T2"/>
                  </a:cxn>
                  <a:cxn ang="0">
                    <a:pos x="0" y="T3"/>
                  </a:cxn>
                  <a:cxn ang="0">
                    <a:pos x="0" y="T4"/>
                  </a:cxn>
                  <a:cxn ang="0">
                    <a:pos x="0" y="T5"/>
                  </a:cxn>
                </a:cxnLst>
                <a:rect l="0" t="0" r="r" b="b"/>
                <a:pathLst>
                  <a:path h="3">
                    <a:moveTo>
                      <a:pt x="0" y="0"/>
                    </a:moveTo>
                    <a:lnTo>
                      <a:pt x="0" y="0"/>
                    </a:lnTo>
                    <a:lnTo>
                      <a:pt x="0" y="2"/>
                    </a:lnTo>
                    <a:lnTo>
                      <a:pt x="0" y="3"/>
                    </a:lnTo>
                    <a:lnTo>
                      <a:pt x="0"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9" name="Freeform 1417">
                <a:extLst>
                  <a:ext uri="{FF2B5EF4-FFF2-40B4-BE49-F238E27FC236}">
                    <a16:creationId xmlns:a16="http://schemas.microsoft.com/office/drawing/2014/main" id="{1A61F34A-59AD-31E4-65DD-ED184B91D067}"/>
                  </a:ext>
                </a:extLst>
              </p:cNvPr>
              <p:cNvSpPr>
                <a:spLocks/>
              </p:cNvSpPr>
              <p:nvPr/>
            </p:nvSpPr>
            <p:spPr bwMode="auto">
              <a:xfrm>
                <a:off x="3668" y="3584"/>
                <a:ext cx="10" cy="11"/>
              </a:xfrm>
              <a:custGeom>
                <a:avLst/>
                <a:gdLst>
                  <a:gd name="T0" fmla="*/ 30 w 31"/>
                  <a:gd name="T1" fmla="*/ 30 h 32"/>
                  <a:gd name="T2" fmla="*/ 31 w 31"/>
                  <a:gd name="T3" fmla="*/ 31 h 32"/>
                  <a:gd name="T4" fmla="*/ 30 w 31"/>
                  <a:gd name="T5" fmla="*/ 22 h 32"/>
                  <a:gd name="T6" fmla="*/ 29 w 31"/>
                  <a:gd name="T7" fmla="*/ 16 h 32"/>
                  <a:gd name="T8" fmla="*/ 25 w 31"/>
                  <a:gd name="T9" fmla="*/ 10 h 32"/>
                  <a:gd name="T10" fmla="*/ 22 w 31"/>
                  <a:gd name="T11" fmla="*/ 6 h 32"/>
                  <a:gd name="T12" fmla="*/ 18 w 31"/>
                  <a:gd name="T13" fmla="*/ 2 h 32"/>
                  <a:gd name="T14" fmla="*/ 13 w 31"/>
                  <a:gd name="T15" fmla="*/ 0 h 32"/>
                  <a:gd name="T16" fmla="*/ 7 w 31"/>
                  <a:gd name="T17" fmla="*/ 0 h 32"/>
                  <a:gd name="T18" fmla="*/ 0 w 31"/>
                  <a:gd name="T19" fmla="*/ 1 h 32"/>
                  <a:gd name="T20" fmla="*/ 0 w 31"/>
                  <a:gd name="T21" fmla="*/ 4 h 32"/>
                  <a:gd name="T22" fmla="*/ 7 w 31"/>
                  <a:gd name="T23" fmla="*/ 2 h 32"/>
                  <a:gd name="T24" fmla="*/ 13 w 31"/>
                  <a:gd name="T25" fmla="*/ 2 h 32"/>
                  <a:gd name="T26" fmla="*/ 17 w 31"/>
                  <a:gd name="T27" fmla="*/ 4 h 32"/>
                  <a:gd name="T28" fmla="*/ 21 w 31"/>
                  <a:gd name="T29" fmla="*/ 7 h 32"/>
                  <a:gd name="T30" fmla="*/ 24 w 31"/>
                  <a:gd name="T31" fmla="*/ 11 h 32"/>
                  <a:gd name="T32" fmla="*/ 27 w 31"/>
                  <a:gd name="T33" fmla="*/ 16 h 32"/>
                  <a:gd name="T34" fmla="*/ 28 w 31"/>
                  <a:gd name="T35" fmla="*/ 23 h 32"/>
                  <a:gd name="T36" fmla="*/ 29 w 31"/>
                  <a:gd name="T37" fmla="*/ 31 h 32"/>
                  <a:gd name="T38" fmla="*/ 30 w 31"/>
                  <a:gd name="T39" fmla="*/ 32 h 32"/>
                  <a:gd name="T40" fmla="*/ 29 w 31"/>
                  <a:gd name="T41" fmla="*/ 31 h 32"/>
                  <a:gd name="T42" fmla="*/ 29 w 31"/>
                  <a:gd name="T43" fmla="*/ 32 h 32"/>
                  <a:gd name="T44" fmla="*/ 30 w 31"/>
                  <a:gd name="T45" fmla="*/ 32 h 32"/>
                  <a:gd name="T46" fmla="*/ 30 w 31"/>
                  <a:gd name="T47" fmla="*/ 32 h 32"/>
                  <a:gd name="T48" fmla="*/ 31 w 31"/>
                  <a:gd name="T49" fmla="*/ 31 h 32"/>
                  <a:gd name="T50" fmla="*/ 30 w 31"/>
                  <a:gd name="T51"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2">
                    <a:moveTo>
                      <a:pt x="30" y="30"/>
                    </a:moveTo>
                    <a:lnTo>
                      <a:pt x="31" y="31"/>
                    </a:lnTo>
                    <a:lnTo>
                      <a:pt x="30" y="22"/>
                    </a:lnTo>
                    <a:lnTo>
                      <a:pt x="29" y="16"/>
                    </a:lnTo>
                    <a:lnTo>
                      <a:pt x="25" y="10"/>
                    </a:lnTo>
                    <a:lnTo>
                      <a:pt x="22" y="6"/>
                    </a:lnTo>
                    <a:lnTo>
                      <a:pt x="18" y="2"/>
                    </a:lnTo>
                    <a:lnTo>
                      <a:pt x="13" y="0"/>
                    </a:lnTo>
                    <a:lnTo>
                      <a:pt x="7" y="0"/>
                    </a:lnTo>
                    <a:lnTo>
                      <a:pt x="0" y="1"/>
                    </a:lnTo>
                    <a:lnTo>
                      <a:pt x="0" y="4"/>
                    </a:lnTo>
                    <a:lnTo>
                      <a:pt x="7" y="2"/>
                    </a:lnTo>
                    <a:lnTo>
                      <a:pt x="13" y="2"/>
                    </a:lnTo>
                    <a:lnTo>
                      <a:pt x="17" y="4"/>
                    </a:lnTo>
                    <a:lnTo>
                      <a:pt x="21" y="7"/>
                    </a:lnTo>
                    <a:lnTo>
                      <a:pt x="24" y="11"/>
                    </a:lnTo>
                    <a:lnTo>
                      <a:pt x="27" y="16"/>
                    </a:lnTo>
                    <a:lnTo>
                      <a:pt x="28" y="23"/>
                    </a:lnTo>
                    <a:lnTo>
                      <a:pt x="29" y="31"/>
                    </a:lnTo>
                    <a:lnTo>
                      <a:pt x="30" y="32"/>
                    </a:lnTo>
                    <a:lnTo>
                      <a:pt x="29" y="31"/>
                    </a:lnTo>
                    <a:lnTo>
                      <a:pt x="29" y="32"/>
                    </a:lnTo>
                    <a:lnTo>
                      <a:pt x="30" y="32"/>
                    </a:lnTo>
                    <a:lnTo>
                      <a:pt x="30" y="32"/>
                    </a:lnTo>
                    <a:lnTo>
                      <a:pt x="31" y="31"/>
                    </a:lnTo>
                    <a:lnTo>
                      <a:pt x="3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0" name="Freeform 1418">
                <a:extLst>
                  <a:ext uri="{FF2B5EF4-FFF2-40B4-BE49-F238E27FC236}">
                    <a16:creationId xmlns:a16="http://schemas.microsoft.com/office/drawing/2014/main" id="{D18D72D0-8E6C-9064-C90F-63C2FC6A28DC}"/>
                  </a:ext>
                </a:extLst>
              </p:cNvPr>
              <p:cNvSpPr>
                <a:spLocks/>
              </p:cNvSpPr>
              <p:nvPr/>
            </p:nvSpPr>
            <p:spPr bwMode="auto">
              <a:xfrm>
                <a:off x="3678" y="3594"/>
                <a:ext cx="44" cy="25"/>
              </a:xfrm>
              <a:custGeom>
                <a:avLst/>
                <a:gdLst>
                  <a:gd name="T0" fmla="*/ 131 w 132"/>
                  <a:gd name="T1" fmla="*/ 71 h 73"/>
                  <a:gd name="T2" fmla="*/ 132 w 132"/>
                  <a:gd name="T3" fmla="*/ 72 h 73"/>
                  <a:gd name="T4" fmla="*/ 128 w 132"/>
                  <a:gd name="T5" fmla="*/ 64 h 73"/>
                  <a:gd name="T6" fmla="*/ 124 w 132"/>
                  <a:gd name="T7" fmla="*/ 57 h 73"/>
                  <a:gd name="T8" fmla="*/ 117 w 132"/>
                  <a:gd name="T9" fmla="*/ 49 h 73"/>
                  <a:gd name="T10" fmla="*/ 111 w 132"/>
                  <a:gd name="T11" fmla="*/ 42 h 73"/>
                  <a:gd name="T12" fmla="*/ 104 w 132"/>
                  <a:gd name="T13" fmla="*/ 36 h 73"/>
                  <a:gd name="T14" fmla="*/ 95 w 132"/>
                  <a:gd name="T15" fmla="*/ 29 h 73"/>
                  <a:gd name="T16" fmla="*/ 87 w 132"/>
                  <a:gd name="T17" fmla="*/ 24 h 73"/>
                  <a:gd name="T18" fmla="*/ 77 w 132"/>
                  <a:gd name="T19" fmla="*/ 19 h 73"/>
                  <a:gd name="T20" fmla="*/ 68 w 132"/>
                  <a:gd name="T21" fmla="*/ 15 h 73"/>
                  <a:gd name="T22" fmla="*/ 59 w 132"/>
                  <a:gd name="T23" fmla="*/ 10 h 73"/>
                  <a:gd name="T24" fmla="*/ 49 w 132"/>
                  <a:gd name="T25" fmla="*/ 6 h 73"/>
                  <a:gd name="T26" fmla="*/ 39 w 132"/>
                  <a:gd name="T27" fmla="*/ 4 h 73"/>
                  <a:gd name="T28" fmla="*/ 29 w 132"/>
                  <a:gd name="T29" fmla="*/ 2 h 73"/>
                  <a:gd name="T30" fmla="*/ 19 w 132"/>
                  <a:gd name="T31" fmla="*/ 0 h 73"/>
                  <a:gd name="T32" fmla="*/ 9 w 132"/>
                  <a:gd name="T33" fmla="*/ 0 h 73"/>
                  <a:gd name="T34" fmla="*/ 0 w 132"/>
                  <a:gd name="T35" fmla="*/ 0 h 73"/>
                  <a:gd name="T36" fmla="*/ 0 w 132"/>
                  <a:gd name="T37" fmla="*/ 2 h 73"/>
                  <a:gd name="T38" fmla="*/ 9 w 132"/>
                  <a:gd name="T39" fmla="*/ 2 h 73"/>
                  <a:gd name="T40" fmla="*/ 19 w 132"/>
                  <a:gd name="T41" fmla="*/ 3 h 73"/>
                  <a:gd name="T42" fmla="*/ 28 w 132"/>
                  <a:gd name="T43" fmla="*/ 4 h 73"/>
                  <a:gd name="T44" fmla="*/ 39 w 132"/>
                  <a:gd name="T45" fmla="*/ 6 h 73"/>
                  <a:gd name="T46" fmla="*/ 48 w 132"/>
                  <a:gd name="T47" fmla="*/ 9 h 73"/>
                  <a:gd name="T48" fmla="*/ 58 w 132"/>
                  <a:gd name="T49" fmla="*/ 12 h 73"/>
                  <a:gd name="T50" fmla="*/ 67 w 132"/>
                  <a:gd name="T51" fmla="*/ 17 h 73"/>
                  <a:gd name="T52" fmla="*/ 76 w 132"/>
                  <a:gd name="T53" fmla="*/ 21 h 73"/>
                  <a:gd name="T54" fmla="*/ 86 w 132"/>
                  <a:gd name="T55" fmla="*/ 25 h 73"/>
                  <a:gd name="T56" fmla="*/ 94 w 132"/>
                  <a:gd name="T57" fmla="*/ 31 h 73"/>
                  <a:gd name="T58" fmla="*/ 102 w 132"/>
                  <a:gd name="T59" fmla="*/ 38 h 73"/>
                  <a:gd name="T60" fmla="*/ 110 w 132"/>
                  <a:gd name="T61" fmla="*/ 44 h 73"/>
                  <a:gd name="T62" fmla="*/ 116 w 132"/>
                  <a:gd name="T63" fmla="*/ 50 h 73"/>
                  <a:gd name="T64" fmla="*/ 122 w 132"/>
                  <a:gd name="T65" fmla="*/ 58 h 73"/>
                  <a:gd name="T66" fmla="*/ 127 w 132"/>
                  <a:gd name="T67" fmla="*/ 65 h 73"/>
                  <a:gd name="T68" fmla="*/ 130 w 132"/>
                  <a:gd name="T69" fmla="*/ 73 h 73"/>
                  <a:gd name="T70" fmla="*/ 132 w 132"/>
                  <a:gd name="T71" fmla="*/ 73 h 73"/>
                  <a:gd name="T72" fmla="*/ 130 w 132"/>
                  <a:gd name="T73" fmla="*/ 73 h 73"/>
                  <a:gd name="T74" fmla="*/ 131 w 132"/>
                  <a:gd name="T75" fmla="*/ 73 h 73"/>
                  <a:gd name="T76" fmla="*/ 132 w 132"/>
                  <a:gd name="T77" fmla="*/ 73 h 73"/>
                  <a:gd name="T78" fmla="*/ 132 w 132"/>
                  <a:gd name="T79" fmla="*/ 73 h 73"/>
                  <a:gd name="T80" fmla="*/ 132 w 132"/>
                  <a:gd name="T81" fmla="*/ 72 h 73"/>
                  <a:gd name="T82" fmla="*/ 131 w 132"/>
                  <a:gd name="T83"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73">
                    <a:moveTo>
                      <a:pt x="131" y="71"/>
                    </a:moveTo>
                    <a:lnTo>
                      <a:pt x="132" y="72"/>
                    </a:lnTo>
                    <a:lnTo>
                      <a:pt x="128" y="64"/>
                    </a:lnTo>
                    <a:lnTo>
                      <a:pt x="124" y="57"/>
                    </a:lnTo>
                    <a:lnTo>
                      <a:pt x="117" y="49"/>
                    </a:lnTo>
                    <a:lnTo>
                      <a:pt x="111" y="42"/>
                    </a:lnTo>
                    <a:lnTo>
                      <a:pt x="104" y="36"/>
                    </a:lnTo>
                    <a:lnTo>
                      <a:pt x="95" y="29"/>
                    </a:lnTo>
                    <a:lnTo>
                      <a:pt x="87" y="24"/>
                    </a:lnTo>
                    <a:lnTo>
                      <a:pt x="77" y="19"/>
                    </a:lnTo>
                    <a:lnTo>
                      <a:pt x="68" y="15"/>
                    </a:lnTo>
                    <a:lnTo>
                      <a:pt x="59" y="10"/>
                    </a:lnTo>
                    <a:lnTo>
                      <a:pt x="49" y="6"/>
                    </a:lnTo>
                    <a:lnTo>
                      <a:pt x="39" y="4"/>
                    </a:lnTo>
                    <a:lnTo>
                      <a:pt x="29" y="2"/>
                    </a:lnTo>
                    <a:lnTo>
                      <a:pt x="19" y="0"/>
                    </a:lnTo>
                    <a:lnTo>
                      <a:pt x="9" y="0"/>
                    </a:lnTo>
                    <a:lnTo>
                      <a:pt x="0" y="0"/>
                    </a:lnTo>
                    <a:lnTo>
                      <a:pt x="0" y="2"/>
                    </a:lnTo>
                    <a:lnTo>
                      <a:pt x="9" y="2"/>
                    </a:lnTo>
                    <a:lnTo>
                      <a:pt x="19" y="3"/>
                    </a:lnTo>
                    <a:lnTo>
                      <a:pt x="28" y="4"/>
                    </a:lnTo>
                    <a:lnTo>
                      <a:pt x="39" y="6"/>
                    </a:lnTo>
                    <a:lnTo>
                      <a:pt x="48" y="9"/>
                    </a:lnTo>
                    <a:lnTo>
                      <a:pt x="58" y="12"/>
                    </a:lnTo>
                    <a:lnTo>
                      <a:pt x="67" y="17"/>
                    </a:lnTo>
                    <a:lnTo>
                      <a:pt x="76" y="21"/>
                    </a:lnTo>
                    <a:lnTo>
                      <a:pt x="86" y="25"/>
                    </a:lnTo>
                    <a:lnTo>
                      <a:pt x="94" y="31"/>
                    </a:lnTo>
                    <a:lnTo>
                      <a:pt x="102" y="38"/>
                    </a:lnTo>
                    <a:lnTo>
                      <a:pt x="110" y="44"/>
                    </a:lnTo>
                    <a:lnTo>
                      <a:pt x="116" y="50"/>
                    </a:lnTo>
                    <a:lnTo>
                      <a:pt x="122" y="58"/>
                    </a:lnTo>
                    <a:lnTo>
                      <a:pt x="127" y="65"/>
                    </a:lnTo>
                    <a:lnTo>
                      <a:pt x="130" y="73"/>
                    </a:lnTo>
                    <a:lnTo>
                      <a:pt x="132" y="73"/>
                    </a:lnTo>
                    <a:lnTo>
                      <a:pt x="130" y="73"/>
                    </a:lnTo>
                    <a:lnTo>
                      <a:pt x="131" y="73"/>
                    </a:lnTo>
                    <a:lnTo>
                      <a:pt x="132" y="73"/>
                    </a:lnTo>
                    <a:lnTo>
                      <a:pt x="132" y="73"/>
                    </a:lnTo>
                    <a:lnTo>
                      <a:pt x="132" y="72"/>
                    </a:lnTo>
                    <a:lnTo>
                      <a:pt x="13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1" name="Freeform 1419">
                <a:extLst>
                  <a:ext uri="{FF2B5EF4-FFF2-40B4-BE49-F238E27FC236}">
                    <a16:creationId xmlns:a16="http://schemas.microsoft.com/office/drawing/2014/main" id="{1FB25D6B-6F3A-AEA4-EA05-02315E1F21B3}"/>
                  </a:ext>
                </a:extLst>
              </p:cNvPr>
              <p:cNvSpPr>
                <a:spLocks/>
              </p:cNvSpPr>
              <p:nvPr/>
            </p:nvSpPr>
            <p:spPr bwMode="auto">
              <a:xfrm>
                <a:off x="3722" y="3617"/>
                <a:ext cx="17" cy="12"/>
              </a:xfrm>
              <a:custGeom>
                <a:avLst/>
                <a:gdLst>
                  <a:gd name="T0" fmla="*/ 49 w 51"/>
                  <a:gd name="T1" fmla="*/ 32 h 34"/>
                  <a:gd name="T2" fmla="*/ 51 w 51"/>
                  <a:gd name="T3" fmla="*/ 33 h 34"/>
                  <a:gd name="T4" fmla="*/ 49 w 51"/>
                  <a:gd name="T5" fmla="*/ 29 h 34"/>
                  <a:gd name="T6" fmla="*/ 46 w 51"/>
                  <a:gd name="T7" fmla="*/ 25 h 34"/>
                  <a:gd name="T8" fmla="*/ 44 w 51"/>
                  <a:gd name="T9" fmla="*/ 21 h 34"/>
                  <a:gd name="T10" fmla="*/ 42 w 51"/>
                  <a:gd name="T11" fmla="*/ 18 h 34"/>
                  <a:gd name="T12" fmla="*/ 40 w 51"/>
                  <a:gd name="T13" fmla="*/ 15 h 34"/>
                  <a:gd name="T14" fmla="*/ 38 w 51"/>
                  <a:gd name="T15" fmla="*/ 12 h 34"/>
                  <a:gd name="T16" fmla="*/ 35 w 51"/>
                  <a:gd name="T17" fmla="*/ 10 h 34"/>
                  <a:gd name="T18" fmla="*/ 32 w 51"/>
                  <a:gd name="T19" fmla="*/ 6 h 34"/>
                  <a:gd name="T20" fmla="*/ 29 w 51"/>
                  <a:gd name="T21" fmla="*/ 5 h 34"/>
                  <a:gd name="T22" fmla="*/ 25 w 51"/>
                  <a:gd name="T23" fmla="*/ 3 h 34"/>
                  <a:gd name="T24" fmla="*/ 22 w 51"/>
                  <a:gd name="T25" fmla="*/ 1 h 34"/>
                  <a:gd name="T26" fmla="*/ 18 w 51"/>
                  <a:gd name="T27" fmla="*/ 1 h 34"/>
                  <a:gd name="T28" fmla="*/ 14 w 51"/>
                  <a:gd name="T29" fmla="*/ 0 h 34"/>
                  <a:gd name="T30" fmla="*/ 10 w 51"/>
                  <a:gd name="T31" fmla="*/ 1 h 34"/>
                  <a:gd name="T32" fmla="*/ 5 w 51"/>
                  <a:gd name="T33" fmla="*/ 1 h 34"/>
                  <a:gd name="T34" fmla="*/ 0 w 51"/>
                  <a:gd name="T35" fmla="*/ 3 h 34"/>
                  <a:gd name="T36" fmla="*/ 1 w 51"/>
                  <a:gd name="T37" fmla="*/ 5 h 34"/>
                  <a:gd name="T38" fmla="*/ 5 w 51"/>
                  <a:gd name="T39" fmla="*/ 3 h 34"/>
                  <a:gd name="T40" fmla="*/ 11 w 51"/>
                  <a:gd name="T41" fmla="*/ 3 h 34"/>
                  <a:gd name="T42" fmla="*/ 14 w 51"/>
                  <a:gd name="T43" fmla="*/ 2 h 34"/>
                  <a:gd name="T44" fmla="*/ 18 w 51"/>
                  <a:gd name="T45" fmla="*/ 3 h 34"/>
                  <a:gd name="T46" fmla="*/ 21 w 51"/>
                  <a:gd name="T47" fmla="*/ 3 h 34"/>
                  <a:gd name="T48" fmla="*/ 24 w 51"/>
                  <a:gd name="T49" fmla="*/ 5 h 34"/>
                  <a:gd name="T50" fmla="*/ 27 w 51"/>
                  <a:gd name="T51" fmla="*/ 6 h 34"/>
                  <a:gd name="T52" fmla="*/ 31 w 51"/>
                  <a:gd name="T53" fmla="*/ 9 h 34"/>
                  <a:gd name="T54" fmla="*/ 34 w 51"/>
                  <a:gd name="T55" fmla="*/ 11 h 34"/>
                  <a:gd name="T56" fmla="*/ 36 w 51"/>
                  <a:gd name="T57" fmla="*/ 14 h 34"/>
                  <a:gd name="T58" fmla="*/ 38 w 51"/>
                  <a:gd name="T59" fmla="*/ 17 h 34"/>
                  <a:gd name="T60" fmla="*/ 41 w 51"/>
                  <a:gd name="T61" fmla="*/ 19 h 34"/>
                  <a:gd name="T62" fmla="*/ 43 w 51"/>
                  <a:gd name="T63" fmla="*/ 23 h 34"/>
                  <a:gd name="T64" fmla="*/ 45 w 51"/>
                  <a:gd name="T65" fmla="*/ 26 h 34"/>
                  <a:gd name="T66" fmla="*/ 46 w 51"/>
                  <a:gd name="T67" fmla="*/ 30 h 34"/>
                  <a:gd name="T68" fmla="*/ 49 w 51"/>
                  <a:gd name="T69" fmla="*/ 33 h 34"/>
                  <a:gd name="T70" fmla="*/ 51 w 51"/>
                  <a:gd name="T71" fmla="*/ 34 h 34"/>
                  <a:gd name="T72" fmla="*/ 49 w 51"/>
                  <a:gd name="T73" fmla="*/ 33 h 34"/>
                  <a:gd name="T74" fmla="*/ 49 w 51"/>
                  <a:gd name="T75" fmla="*/ 34 h 34"/>
                  <a:gd name="T76" fmla="*/ 50 w 51"/>
                  <a:gd name="T77" fmla="*/ 34 h 34"/>
                  <a:gd name="T78" fmla="*/ 51 w 51"/>
                  <a:gd name="T79" fmla="*/ 33 h 34"/>
                  <a:gd name="T80" fmla="*/ 51 w 51"/>
                  <a:gd name="T81" fmla="*/ 33 h 34"/>
                  <a:gd name="T82" fmla="*/ 49 w 51"/>
                  <a:gd name="T8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34">
                    <a:moveTo>
                      <a:pt x="49" y="32"/>
                    </a:moveTo>
                    <a:lnTo>
                      <a:pt x="51" y="33"/>
                    </a:lnTo>
                    <a:lnTo>
                      <a:pt x="49" y="29"/>
                    </a:lnTo>
                    <a:lnTo>
                      <a:pt x="46" y="25"/>
                    </a:lnTo>
                    <a:lnTo>
                      <a:pt x="44" y="21"/>
                    </a:lnTo>
                    <a:lnTo>
                      <a:pt x="42" y="18"/>
                    </a:lnTo>
                    <a:lnTo>
                      <a:pt x="40" y="15"/>
                    </a:lnTo>
                    <a:lnTo>
                      <a:pt x="38" y="12"/>
                    </a:lnTo>
                    <a:lnTo>
                      <a:pt x="35" y="10"/>
                    </a:lnTo>
                    <a:lnTo>
                      <a:pt x="32" y="6"/>
                    </a:lnTo>
                    <a:lnTo>
                      <a:pt x="29" y="5"/>
                    </a:lnTo>
                    <a:lnTo>
                      <a:pt x="25" y="3"/>
                    </a:lnTo>
                    <a:lnTo>
                      <a:pt x="22" y="1"/>
                    </a:lnTo>
                    <a:lnTo>
                      <a:pt x="18" y="1"/>
                    </a:lnTo>
                    <a:lnTo>
                      <a:pt x="14" y="0"/>
                    </a:lnTo>
                    <a:lnTo>
                      <a:pt x="10" y="1"/>
                    </a:lnTo>
                    <a:lnTo>
                      <a:pt x="5" y="1"/>
                    </a:lnTo>
                    <a:lnTo>
                      <a:pt x="0" y="3"/>
                    </a:lnTo>
                    <a:lnTo>
                      <a:pt x="1" y="5"/>
                    </a:lnTo>
                    <a:lnTo>
                      <a:pt x="5" y="3"/>
                    </a:lnTo>
                    <a:lnTo>
                      <a:pt x="11" y="3"/>
                    </a:lnTo>
                    <a:lnTo>
                      <a:pt x="14" y="2"/>
                    </a:lnTo>
                    <a:lnTo>
                      <a:pt x="18" y="3"/>
                    </a:lnTo>
                    <a:lnTo>
                      <a:pt x="21" y="3"/>
                    </a:lnTo>
                    <a:lnTo>
                      <a:pt x="24" y="5"/>
                    </a:lnTo>
                    <a:lnTo>
                      <a:pt x="27" y="6"/>
                    </a:lnTo>
                    <a:lnTo>
                      <a:pt x="31" y="9"/>
                    </a:lnTo>
                    <a:lnTo>
                      <a:pt x="34" y="11"/>
                    </a:lnTo>
                    <a:lnTo>
                      <a:pt x="36" y="14"/>
                    </a:lnTo>
                    <a:lnTo>
                      <a:pt x="38" y="17"/>
                    </a:lnTo>
                    <a:lnTo>
                      <a:pt x="41" y="19"/>
                    </a:lnTo>
                    <a:lnTo>
                      <a:pt x="43" y="23"/>
                    </a:lnTo>
                    <a:lnTo>
                      <a:pt x="45" y="26"/>
                    </a:lnTo>
                    <a:lnTo>
                      <a:pt x="46" y="30"/>
                    </a:lnTo>
                    <a:lnTo>
                      <a:pt x="49" y="33"/>
                    </a:lnTo>
                    <a:lnTo>
                      <a:pt x="51" y="34"/>
                    </a:lnTo>
                    <a:lnTo>
                      <a:pt x="49" y="33"/>
                    </a:lnTo>
                    <a:lnTo>
                      <a:pt x="49" y="34"/>
                    </a:lnTo>
                    <a:lnTo>
                      <a:pt x="50" y="34"/>
                    </a:lnTo>
                    <a:lnTo>
                      <a:pt x="51" y="33"/>
                    </a:lnTo>
                    <a:lnTo>
                      <a:pt x="51" y="33"/>
                    </a:lnTo>
                    <a:lnTo>
                      <a:pt x="49"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2" name="Freeform 1420">
                <a:extLst>
                  <a:ext uri="{FF2B5EF4-FFF2-40B4-BE49-F238E27FC236}">
                    <a16:creationId xmlns:a16="http://schemas.microsoft.com/office/drawing/2014/main" id="{8E12C110-76FF-606E-3978-F252F6E04EE2}"/>
                  </a:ext>
                </a:extLst>
              </p:cNvPr>
              <p:cNvSpPr>
                <a:spLocks/>
              </p:cNvSpPr>
              <p:nvPr/>
            </p:nvSpPr>
            <p:spPr bwMode="auto">
              <a:xfrm>
                <a:off x="3738" y="3618"/>
                <a:ext cx="25" cy="17"/>
              </a:xfrm>
              <a:custGeom>
                <a:avLst/>
                <a:gdLst>
                  <a:gd name="T0" fmla="*/ 73 w 73"/>
                  <a:gd name="T1" fmla="*/ 51 h 51"/>
                  <a:gd name="T2" fmla="*/ 69 w 73"/>
                  <a:gd name="T3" fmla="*/ 39 h 51"/>
                  <a:gd name="T4" fmla="*/ 66 w 73"/>
                  <a:gd name="T5" fmla="*/ 30 h 51"/>
                  <a:gd name="T6" fmla="*/ 62 w 73"/>
                  <a:gd name="T7" fmla="*/ 21 h 51"/>
                  <a:gd name="T8" fmla="*/ 58 w 73"/>
                  <a:gd name="T9" fmla="*/ 14 h 51"/>
                  <a:gd name="T10" fmla="*/ 54 w 73"/>
                  <a:gd name="T11" fmla="*/ 9 h 51"/>
                  <a:gd name="T12" fmla="*/ 50 w 73"/>
                  <a:gd name="T13" fmla="*/ 4 h 51"/>
                  <a:gd name="T14" fmla="*/ 46 w 73"/>
                  <a:gd name="T15" fmla="*/ 1 h 51"/>
                  <a:gd name="T16" fmla="*/ 42 w 73"/>
                  <a:gd name="T17" fmla="*/ 0 h 51"/>
                  <a:gd name="T18" fmla="*/ 36 w 73"/>
                  <a:gd name="T19" fmla="*/ 0 h 51"/>
                  <a:gd name="T20" fmla="*/ 31 w 73"/>
                  <a:gd name="T21" fmla="*/ 1 h 51"/>
                  <a:gd name="T22" fmla="*/ 27 w 73"/>
                  <a:gd name="T23" fmla="*/ 3 h 51"/>
                  <a:gd name="T24" fmla="*/ 22 w 73"/>
                  <a:gd name="T25" fmla="*/ 7 h 51"/>
                  <a:gd name="T26" fmla="*/ 16 w 73"/>
                  <a:gd name="T27" fmla="*/ 11 h 51"/>
                  <a:gd name="T28" fmla="*/ 11 w 73"/>
                  <a:gd name="T29" fmla="*/ 17 h 51"/>
                  <a:gd name="T30" fmla="*/ 5 w 73"/>
                  <a:gd name="T31" fmla="*/ 23 h 51"/>
                  <a:gd name="T32" fmla="*/ 0 w 73"/>
                  <a:gd name="T33" fmla="*/ 31 h 51"/>
                  <a:gd name="T34" fmla="*/ 2 w 73"/>
                  <a:gd name="T35" fmla="*/ 33 h 51"/>
                  <a:gd name="T36" fmla="*/ 7 w 73"/>
                  <a:gd name="T37" fmla="*/ 24 h 51"/>
                  <a:gd name="T38" fmla="*/ 13 w 73"/>
                  <a:gd name="T39" fmla="*/ 18 h 51"/>
                  <a:gd name="T40" fmla="*/ 17 w 73"/>
                  <a:gd name="T41" fmla="*/ 13 h 51"/>
                  <a:gd name="T42" fmla="*/ 23 w 73"/>
                  <a:gd name="T43" fmla="*/ 9 h 51"/>
                  <a:gd name="T44" fmla="*/ 28 w 73"/>
                  <a:gd name="T45" fmla="*/ 5 h 51"/>
                  <a:gd name="T46" fmla="*/ 32 w 73"/>
                  <a:gd name="T47" fmla="*/ 3 h 51"/>
                  <a:gd name="T48" fmla="*/ 36 w 73"/>
                  <a:gd name="T49" fmla="*/ 2 h 51"/>
                  <a:gd name="T50" fmla="*/ 41 w 73"/>
                  <a:gd name="T51" fmla="*/ 2 h 51"/>
                  <a:gd name="T52" fmla="*/ 45 w 73"/>
                  <a:gd name="T53" fmla="*/ 3 h 51"/>
                  <a:gd name="T54" fmla="*/ 49 w 73"/>
                  <a:gd name="T55" fmla="*/ 7 h 51"/>
                  <a:gd name="T56" fmla="*/ 52 w 73"/>
                  <a:gd name="T57" fmla="*/ 10 h 51"/>
                  <a:gd name="T58" fmla="*/ 56 w 73"/>
                  <a:gd name="T59" fmla="*/ 15 h 51"/>
                  <a:gd name="T60" fmla="*/ 61 w 73"/>
                  <a:gd name="T61" fmla="*/ 22 h 51"/>
                  <a:gd name="T62" fmla="*/ 64 w 73"/>
                  <a:gd name="T63" fmla="*/ 31 h 51"/>
                  <a:gd name="T64" fmla="*/ 67 w 73"/>
                  <a:gd name="T65" fmla="*/ 40 h 51"/>
                  <a:gd name="T66" fmla="*/ 71 w 73"/>
                  <a:gd name="T67" fmla="*/ 51 h 51"/>
                  <a:gd name="T68" fmla="*/ 73 w 73"/>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51">
                    <a:moveTo>
                      <a:pt x="73" y="51"/>
                    </a:moveTo>
                    <a:lnTo>
                      <a:pt x="69" y="39"/>
                    </a:lnTo>
                    <a:lnTo>
                      <a:pt x="66" y="30"/>
                    </a:lnTo>
                    <a:lnTo>
                      <a:pt x="62" y="21"/>
                    </a:lnTo>
                    <a:lnTo>
                      <a:pt x="58" y="14"/>
                    </a:lnTo>
                    <a:lnTo>
                      <a:pt x="54" y="9"/>
                    </a:lnTo>
                    <a:lnTo>
                      <a:pt x="50" y="4"/>
                    </a:lnTo>
                    <a:lnTo>
                      <a:pt x="46" y="1"/>
                    </a:lnTo>
                    <a:lnTo>
                      <a:pt x="42" y="0"/>
                    </a:lnTo>
                    <a:lnTo>
                      <a:pt x="36" y="0"/>
                    </a:lnTo>
                    <a:lnTo>
                      <a:pt x="31" y="1"/>
                    </a:lnTo>
                    <a:lnTo>
                      <a:pt x="27" y="3"/>
                    </a:lnTo>
                    <a:lnTo>
                      <a:pt x="22" y="7"/>
                    </a:lnTo>
                    <a:lnTo>
                      <a:pt x="16" y="11"/>
                    </a:lnTo>
                    <a:lnTo>
                      <a:pt x="11" y="17"/>
                    </a:lnTo>
                    <a:lnTo>
                      <a:pt x="5" y="23"/>
                    </a:lnTo>
                    <a:lnTo>
                      <a:pt x="0" y="31"/>
                    </a:lnTo>
                    <a:lnTo>
                      <a:pt x="2" y="33"/>
                    </a:lnTo>
                    <a:lnTo>
                      <a:pt x="7" y="24"/>
                    </a:lnTo>
                    <a:lnTo>
                      <a:pt x="13" y="18"/>
                    </a:lnTo>
                    <a:lnTo>
                      <a:pt x="17" y="13"/>
                    </a:lnTo>
                    <a:lnTo>
                      <a:pt x="23" y="9"/>
                    </a:lnTo>
                    <a:lnTo>
                      <a:pt x="28" y="5"/>
                    </a:lnTo>
                    <a:lnTo>
                      <a:pt x="32" y="3"/>
                    </a:lnTo>
                    <a:lnTo>
                      <a:pt x="36" y="2"/>
                    </a:lnTo>
                    <a:lnTo>
                      <a:pt x="41" y="2"/>
                    </a:lnTo>
                    <a:lnTo>
                      <a:pt x="45" y="3"/>
                    </a:lnTo>
                    <a:lnTo>
                      <a:pt x="49" y="7"/>
                    </a:lnTo>
                    <a:lnTo>
                      <a:pt x="52" y="10"/>
                    </a:lnTo>
                    <a:lnTo>
                      <a:pt x="56" y="15"/>
                    </a:lnTo>
                    <a:lnTo>
                      <a:pt x="61" y="22"/>
                    </a:lnTo>
                    <a:lnTo>
                      <a:pt x="64" y="31"/>
                    </a:lnTo>
                    <a:lnTo>
                      <a:pt x="67" y="40"/>
                    </a:lnTo>
                    <a:lnTo>
                      <a:pt x="71" y="51"/>
                    </a:lnTo>
                    <a:lnTo>
                      <a:pt x="73"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3" name="Freeform 1421">
                <a:extLst>
                  <a:ext uri="{FF2B5EF4-FFF2-40B4-BE49-F238E27FC236}">
                    <a16:creationId xmlns:a16="http://schemas.microsoft.com/office/drawing/2014/main" id="{5AE55B5F-0E52-C9A5-3E12-2A3E3915F188}"/>
                  </a:ext>
                </a:extLst>
              </p:cNvPr>
              <p:cNvSpPr>
                <a:spLocks/>
              </p:cNvSpPr>
              <p:nvPr/>
            </p:nvSpPr>
            <p:spPr bwMode="auto">
              <a:xfrm>
                <a:off x="3761" y="3635"/>
                <a:ext cx="1" cy="1"/>
              </a:xfrm>
              <a:custGeom>
                <a:avLst/>
                <a:gdLst>
                  <a:gd name="T0" fmla="*/ 0 w 2"/>
                  <a:gd name="T1" fmla="*/ 1 w 2"/>
                  <a:gd name="T2" fmla="*/ 1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1" y="0"/>
                    </a:lnTo>
                    <a:lnTo>
                      <a:pt x="1" y="0"/>
                    </a:lnTo>
                    <a:lnTo>
                      <a:pt x="2"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4" name="Freeform 1422">
                <a:extLst>
                  <a:ext uri="{FF2B5EF4-FFF2-40B4-BE49-F238E27FC236}">
                    <a16:creationId xmlns:a16="http://schemas.microsoft.com/office/drawing/2014/main" id="{BFABC322-9097-2525-8D0B-F0DFCF4BD104}"/>
                  </a:ext>
                </a:extLst>
              </p:cNvPr>
              <p:cNvSpPr>
                <a:spLocks/>
              </p:cNvSpPr>
              <p:nvPr/>
            </p:nvSpPr>
            <p:spPr bwMode="auto">
              <a:xfrm>
                <a:off x="3680" y="3641"/>
                <a:ext cx="1" cy="1"/>
              </a:xfrm>
              <a:custGeom>
                <a:avLst/>
                <a:gdLst>
                  <a:gd name="T0" fmla="*/ 0 w 2"/>
                  <a:gd name="T1" fmla="*/ 0 h 2"/>
                  <a:gd name="T2" fmla="*/ 0 w 2"/>
                  <a:gd name="T3" fmla="*/ 1 h 2"/>
                  <a:gd name="T4" fmla="*/ 1 w 2"/>
                  <a:gd name="T5" fmla="*/ 2 h 2"/>
                  <a:gd name="T6" fmla="*/ 1 w 2"/>
                  <a:gd name="T7" fmla="*/ 2 h 2"/>
                  <a:gd name="T8" fmla="*/ 2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1" y="2"/>
                    </a:lnTo>
                    <a:lnTo>
                      <a:pt x="1" y="2"/>
                    </a:lnTo>
                    <a:lnTo>
                      <a:pt x="2"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5" name="Freeform 1423">
                <a:extLst>
                  <a:ext uri="{FF2B5EF4-FFF2-40B4-BE49-F238E27FC236}">
                    <a16:creationId xmlns:a16="http://schemas.microsoft.com/office/drawing/2014/main" id="{A35E525E-C38E-7431-E6E4-EDF38BC37977}"/>
                  </a:ext>
                </a:extLst>
              </p:cNvPr>
              <p:cNvSpPr>
                <a:spLocks/>
              </p:cNvSpPr>
              <p:nvPr/>
            </p:nvSpPr>
            <p:spPr bwMode="auto">
              <a:xfrm>
                <a:off x="3680" y="3632"/>
                <a:ext cx="28" cy="21"/>
              </a:xfrm>
              <a:custGeom>
                <a:avLst/>
                <a:gdLst>
                  <a:gd name="T0" fmla="*/ 84 w 84"/>
                  <a:gd name="T1" fmla="*/ 63 h 63"/>
                  <a:gd name="T2" fmla="*/ 82 w 84"/>
                  <a:gd name="T3" fmla="*/ 52 h 63"/>
                  <a:gd name="T4" fmla="*/ 79 w 84"/>
                  <a:gd name="T5" fmla="*/ 41 h 63"/>
                  <a:gd name="T6" fmla="*/ 76 w 84"/>
                  <a:gd name="T7" fmla="*/ 32 h 63"/>
                  <a:gd name="T8" fmla="*/ 71 w 84"/>
                  <a:gd name="T9" fmla="*/ 25 h 63"/>
                  <a:gd name="T10" fmla="*/ 67 w 84"/>
                  <a:gd name="T11" fmla="*/ 17 h 63"/>
                  <a:gd name="T12" fmla="*/ 63 w 84"/>
                  <a:gd name="T13" fmla="*/ 11 h 63"/>
                  <a:gd name="T14" fmla="*/ 57 w 84"/>
                  <a:gd name="T15" fmla="*/ 7 h 63"/>
                  <a:gd name="T16" fmla="*/ 52 w 84"/>
                  <a:gd name="T17" fmla="*/ 3 h 63"/>
                  <a:gd name="T18" fmla="*/ 46 w 84"/>
                  <a:gd name="T19" fmla="*/ 1 h 63"/>
                  <a:gd name="T20" fmla="*/ 40 w 84"/>
                  <a:gd name="T21" fmla="*/ 0 h 63"/>
                  <a:gd name="T22" fmla="*/ 34 w 84"/>
                  <a:gd name="T23" fmla="*/ 0 h 63"/>
                  <a:gd name="T24" fmla="*/ 27 w 84"/>
                  <a:gd name="T25" fmla="*/ 2 h 63"/>
                  <a:gd name="T26" fmla="*/ 20 w 84"/>
                  <a:gd name="T27" fmla="*/ 7 h 63"/>
                  <a:gd name="T28" fmla="*/ 14 w 84"/>
                  <a:gd name="T29" fmla="*/ 12 h 63"/>
                  <a:gd name="T30" fmla="*/ 7 w 84"/>
                  <a:gd name="T31" fmla="*/ 18 h 63"/>
                  <a:gd name="T32" fmla="*/ 0 w 84"/>
                  <a:gd name="T33" fmla="*/ 27 h 63"/>
                  <a:gd name="T34" fmla="*/ 2 w 84"/>
                  <a:gd name="T35" fmla="*/ 28 h 63"/>
                  <a:gd name="T36" fmla="*/ 8 w 84"/>
                  <a:gd name="T37" fmla="*/ 20 h 63"/>
                  <a:gd name="T38" fmla="*/ 15 w 84"/>
                  <a:gd name="T39" fmla="*/ 13 h 63"/>
                  <a:gd name="T40" fmla="*/ 22 w 84"/>
                  <a:gd name="T41" fmla="*/ 9 h 63"/>
                  <a:gd name="T42" fmla="*/ 28 w 84"/>
                  <a:gd name="T43" fmla="*/ 5 h 63"/>
                  <a:gd name="T44" fmla="*/ 34 w 84"/>
                  <a:gd name="T45" fmla="*/ 2 h 63"/>
                  <a:gd name="T46" fmla="*/ 40 w 84"/>
                  <a:gd name="T47" fmla="*/ 2 h 63"/>
                  <a:gd name="T48" fmla="*/ 45 w 84"/>
                  <a:gd name="T49" fmla="*/ 3 h 63"/>
                  <a:gd name="T50" fmla="*/ 50 w 84"/>
                  <a:gd name="T51" fmla="*/ 5 h 63"/>
                  <a:gd name="T52" fmla="*/ 56 w 84"/>
                  <a:gd name="T53" fmla="*/ 8 h 63"/>
                  <a:gd name="T54" fmla="*/ 61 w 84"/>
                  <a:gd name="T55" fmla="*/ 13 h 63"/>
                  <a:gd name="T56" fmla="*/ 65 w 84"/>
                  <a:gd name="T57" fmla="*/ 18 h 63"/>
                  <a:gd name="T58" fmla="*/ 69 w 84"/>
                  <a:gd name="T59" fmla="*/ 26 h 63"/>
                  <a:gd name="T60" fmla="*/ 74 w 84"/>
                  <a:gd name="T61" fmla="*/ 33 h 63"/>
                  <a:gd name="T62" fmla="*/ 77 w 84"/>
                  <a:gd name="T63" fmla="*/ 42 h 63"/>
                  <a:gd name="T64" fmla="*/ 80 w 84"/>
                  <a:gd name="T65" fmla="*/ 52 h 63"/>
                  <a:gd name="T66" fmla="*/ 82 w 84"/>
                  <a:gd name="T67" fmla="*/ 63 h 63"/>
                  <a:gd name="T68" fmla="*/ 84 w 84"/>
                  <a:gd name="T6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63">
                    <a:moveTo>
                      <a:pt x="84" y="63"/>
                    </a:moveTo>
                    <a:lnTo>
                      <a:pt x="82" y="52"/>
                    </a:lnTo>
                    <a:lnTo>
                      <a:pt x="79" y="41"/>
                    </a:lnTo>
                    <a:lnTo>
                      <a:pt x="76" y="32"/>
                    </a:lnTo>
                    <a:lnTo>
                      <a:pt x="71" y="25"/>
                    </a:lnTo>
                    <a:lnTo>
                      <a:pt x="67" y="17"/>
                    </a:lnTo>
                    <a:lnTo>
                      <a:pt x="63" y="11"/>
                    </a:lnTo>
                    <a:lnTo>
                      <a:pt x="57" y="7"/>
                    </a:lnTo>
                    <a:lnTo>
                      <a:pt x="52" y="3"/>
                    </a:lnTo>
                    <a:lnTo>
                      <a:pt x="46" y="1"/>
                    </a:lnTo>
                    <a:lnTo>
                      <a:pt x="40" y="0"/>
                    </a:lnTo>
                    <a:lnTo>
                      <a:pt x="34" y="0"/>
                    </a:lnTo>
                    <a:lnTo>
                      <a:pt x="27" y="2"/>
                    </a:lnTo>
                    <a:lnTo>
                      <a:pt x="20" y="7"/>
                    </a:lnTo>
                    <a:lnTo>
                      <a:pt x="14" y="12"/>
                    </a:lnTo>
                    <a:lnTo>
                      <a:pt x="7" y="18"/>
                    </a:lnTo>
                    <a:lnTo>
                      <a:pt x="0" y="27"/>
                    </a:lnTo>
                    <a:lnTo>
                      <a:pt x="2" y="28"/>
                    </a:lnTo>
                    <a:lnTo>
                      <a:pt x="8" y="20"/>
                    </a:lnTo>
                    <a:lnTo>
                      <a:pt x="15" y="13"/>
                    </a:lnTo>
                    <a:lnTo>
                      <a:pt x="22" y="9"/>
                    </a:lnTo>
                    <a:lnTo>
                      <a:pt x="28" y="5"/>
                    </a:lnTo>
                    <a:lnTo>
                      <a:pt x="34" y="2"/>
                    </a:lnTo>
                    <a:lnTo>
                      <a:pt x="40" y="2"/>
                    </a:lnTo>
                    <a:lnTo>
                      <a:pt x="45" y="3"/>
                    </a:lnTo>
                    <a:lnTo>
                      <a:pt x="50" y="5"/>
                    </a:lnTo>
                    <a:lnTo>
                      <a:pt x="56" y="8"/>
                    </a:lnTo>
                    <a:lnTo>
                      <a:pt x="61" y="13"/>
                    </a:lnTo>
                    <a:lnTo>
                      <a:pt x="65" y="18"/>
                    </a:lnTo>
                    <a:lnTo>
                      <a:pt x="69" y="26"/>
                    </a:lnTo>
                    <a:lnTo>
                      <a:pt x="74" y="33"/>
                    </a:lnTo>
                    <a:lnTo>
                      <a:pt x="77" y="42"/>
                    </a:lnTo>
                    <a:lnTo>
                      <a:pt x="80" y="52"/>
                    </a:lnTo>
                    <a:lnTo>
                      <a:pt x="82" y="63"/>
                    </a:lnTo>
                    <a:lnTo>
                      <a:pt x="84"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6" name="Freeform 1424">
                <a:extLst>
                  <a:ext uri="{FF2B5EF4-FFF2-40B4-BE49-F238E27FC236}">
                    <a16:creationId xmlns:a16="http://schemas.microsoft.com/office/drawing/2014/main" id="{D9B0036C-2C9B-22F5-EEC3-4D4421AA643C}"/>
                  </a:ext>
                </a:extLst>
              </p:cNvPr>
              <p:cNvSpPr>
                <a:spLocks/>
              </p:cNvSpPr>
              <p:nvPr/>
            </p:nvSpPr>
            <p:spPr bwMode="auto">
              <a:xfrm>
                <a:off x="3708" y="3653"/>
                <a:ext cx="1" cy="1"/>
              </a:xfrm>
              <a:custGeom>
                <a:avLst/>
                <a:gdLst>
                  <a:gd name="T0" fmla="*/ 0 w 2"/>
                  <a:gd name="T1" fmla="*/ 0 w 2"/>
                  <a:gd name="T2" fmla="*/ 1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1" y="0"/>
                    </a:lnTo>
                    <a:lnTo>
                      <a:pt x="2"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7" name="Freeform 1425">
                <a:extLst>
                  <a:ext uri="{FF2B5EF4-FFF2-40B4-BE49-F238E27FC236}">
                    <a16:creationId xmlns:a16="http://schemas.microsoft.com/office/drawing/2014/main" id="{AF7F1574-BFAE-E297-C8B0-778370FE4EDE}"/>
                  </a:ext>
                </a:extLst>
              </p:cNvPr>
              <p:cNvSpPr>
                <a:spLocks/>
              </p:cNvSpPr>
              <p:nvPr/>
            </p:nvSpPr>
            <p:spPr bwMode="auto">
              <a:xfrm>
                <a:off x="3686" y="3606"/>
                <a:ext cx="1" cy="1"/>
              </a:xfrm>
              <a:custGeom>
                <a:avLst/>
                <a:gdLst>
                  <a:gd name="T0" fmla="*/ 2 w 2"/>
                  <a:gd name="T1" fmla="*/ 2 h 2"/>
                  <a:gd name="T2" fmla="*/ 2 w 2"/>
                  <a:gd name="T3" fmla="*/ 1 h 2"/>
                  <a:gd name="T4" fmla="*/ 2 w 2"/>
                  <a:gd name="T5" fmla="*/ 0 h 2"/>
                  <a:gd name="T6" fmla="*/ 1 w 2"/>
                  <a:gd name="T7" fmla="*/ 0 h 2"/>
                  <a:gd name="T8" fmla="*/ 0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1"/>
                    </a:lnTo>
                    <a:lnTo>
                      <a:pt x="2" y="0"/>
                    </a:lnTo>
                    <a:lnTo>
                      <a:pt x="1" y="0"/>
                    </a:lnTo>
                    <a:lnTo>
                      <a:pt x="0" y="1"/>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8" name="Freeform 1426">
                <a:extLst>
                  <a:ext uri="{FF2B5EF4-FFF2-40B4-BE49-F238E27FC236}">
                    <a16:creationId xmlns:a16="http://schemas.microsoft.com/office/drawing/2014/main" id="{9408707E-DA5E-7E5F-B8B6-C8B2074F1BB5}"/>
                  </a:ext>
                </a:extLst>
              </p:cNvPr>
              <p:cNvSpPr>
                <a:spLocks/>
              </p:cNvSpPr>
              <p:nvPr/>
            </p:nvSpPr>
            <p:spPr bwMode="auto">
              <a:xfrm>
                <a:off x="3681" y="3607"/>
                <a:ext cx="7" cy="27"/>
              </a:xfrm>
              <a:custGeom>
                <a:avLst/>
                <a:gdLst>
                  <a:gd name="T0" fmla="*/ 21 w 21"/>
                  <a:gd name="T1" fmla="*/ 81 h 82"/>
                  <a:gd name="T2" fmla="*/ 17 w 21"/>
                  <a:gd name="T3" fmla="*/ 76 h 82"/>
                  <a:gd name="T4" fmla="*/ 13 w 21"/>
                  <a:gd name="T5" fmla="*/ 71 h 82"/>
                  <a:gd name="T6" fmla="*/ 10 w 21"/>
                  <a:gd name="T7" fmla="*/ 66 h 82"/>
                  <a:gd name="T8" fmla="*/ 7 w 21"/>
                  <a:gd name="T9" fmla="*/ 61 h 82"/>
                  <a:gd name="T10" fmla="*/ 5 w 21"/>
                  <a:gd name="T11" fmla="*/ 55 h 82"/>
                  <a:gd name="T12" fmla="*/ 3 w 21"/>
                  <a:gd name="T13" fmla="*/ 50 h 82"/>
                  <a:gd name="T14" fmla="*/ 3 w 21"/>
                  <a:gd name="T15" fmla="*/ 45 h 82"/>
                  <a:gd name="T16" fmla="*/ 3 w 21"/>
                  <a:gd name="T17" fmla="*/ 40 h 82"/>
                  <a:gd name="T18" fmla="*/ 3 w 21"/>
                  <a:gd name="T19" fmla="*/ 34 h 82"/>
                  <a:gd name="T20" fmla="*/ 3 w 21"/>
                  <a:gd name="T21" fmla="*/ 30 h 82"/>
                  <a:gd name="T22" fmla="*/ 4 w 21"/>
                  <a:gd name="T23" fmla="*/ 25 h 82"/>
                  <a:gd name="T24" fmla="*/ 6 w 21"/>
                  <a:gd name="T25" fmla="*/ 20 h 82"/>
                  <a:gd name="T26" fmla="*/ 9 w 21"/>
                  <a:gd name="T27" fmla="*/ 14 h 82"/>
                  <a:gd name="T28" fmla="*/ 11 w 21"/>
                  <a:gd name="T29" fmla="*/ 10 h 82"/>
                  <a:gd name="T30" fmla="*/ 14 w 21"/>
                  <a:gd name="T31" fmla="*/ 5 h 82"/>
                  <a:gd name="T32" fmla="*/ 17 w 21"/>
                  <a:gd name="T33" fmla="*/ 1 h 82"/>
                  <a:gd name="T34" fmla="*/ 15 w 21"/>
                  <a:gd name="T35" fmla="*/ 0 h 82"/>
                  <a:gd name="T36" fmla="*/ 12 w 21"/>
                  <a:gd name="T37" fmla="*/ 4 h 82"/>
                  <a:gd name="T38" fmla="*/ 9 w 21"/>
                  <a:gd name="T39" fmla="*/ 9 h 82"/>
                  <a:gd name="T40" fmla="*/ 6 w 21"/>
                  <a:gd name="T41" fmla="*/ 14 h 82"/>
                  <a:gd name="T42" fmla="*/ 4 w 21"/>
                  <a:gd name="T43" fmla="*/ 19 h 82"/>
                  <a:gd name="T44" fmla="*/ 2 w 21"/>
                  <a:gd name="T45" fmla="*/ 24 h 82"/>
                  <a:gd name="T46" fmla="*/ 1 w 21"/>
                  <a:gd name="T47" fmla="*/ 29 h 82"/>
                  <a:gd name="T48" fmla="*/ 0 w 21"/>
                  <a:gd name="T49" fmla="*/ 34 h 82"/>
                  <a:gd name="T50" fmla="*/ 0 w 21"/>
                  <a:gd name="T51" fmla="*/ 40 h 82"/>
                  <a:gd name="T52" fmla="*/ 1 w 21"/>
                  <a:gd name="T53" fmla="*/ 45 h 82"/>
                  <a:gd name="T54" fmla="*/ 2 w 21"/>
                  <a:gd name="T55" fmla="*/ 51 h 82"/>
                  <a:gd name="T56" fmla="*/ 3 w 21"/>
                  <a:gd name="T57" fmla="*/ 56 h 82"/>
                  <a:gd name="T58" fmla="*/ 5 w 21"/>
                  <a:gd name="T59" fmla="*/ 62 h 82"/>
                  <a:gd name="T60" fmla="*/ 7 w 21"/>
                  <a:gd name="T61" fmla="*/ 67 h 82"/>
                  <a:gd name="T62" fmla="*/ 11 w 21"/>
                  <a:gd name="T63" fmla="*/ 72 h 82"/>
                  <a:gd name="T64" fmla="*/ 15 w 21"/>
                  <a:gd name="T65" fmla="*/ 77 h 82"/>
                  <a:gd name="T66" fmla="*/ 19 w 21"/>
                  <a:gd name="T67" fmla="*/ 82 h 82"/>
                  <a:gd name="T68" fmla="*/ 21 w 21"/>
                  <a:gd name="T69"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82">
                    <a:moveTo>
                      <a:pt x="21" y="81"/>
                    </a:moveTo>
                    <a:lnTo>
                      <a:pt x="17" y="76"/>
                    </a:lnTo>
                    <a:lnTo>
                      <a:pt x="13" y="71"/>
                    </a:lnTo>
                    <a:lnTo>
                      <a:pt x="10" y="66"/>
                    </a:lnTo>
                    <a:lnTo>
                      <a:pt x="7" y="61"/>
                    </a:lnTo>
                    <a:lnTo>
                      <a:pt x="5" y="55"/>
                    </a:lnTo>
                    <a:lnTo>
                      <a:pt x="3" y="50"/>
                    </a:lnTo>
                    <a:lnTo>
                      <a:pt x="3" y="45"/>
                    </a:lnTo>
                    <a:lnTo>
                      <a:pt x="3" y="40"/>
                    </a:lnTo>
                    <a:lnTo>
                      <a:pt x="3" y="34"/>
                    </a:lnTo>
                    <a:lnTo>
                      <a:pt x="3" y="30"/>
                    </a:lnTo>
                    <a:lnTo>
                      <a:pt x="4" y="25"/>
                    </a:lnTo>
                    <a:lnTo>
                      <a:pt x="6" y="20"/>
                    </a:lnTo>
                    <a:lnTo>
                      <a:pt x="9" y="14"/>
                    </a:lnTo>
                    <a:lnTo>
                      <a:pt x="11" y="10"/>
                    </a:lnTo>
                    <a:lnTo>
                      <a:pt x="14" y="5"/>
                    </a:lnTo>
                    <a:lnTo>
                      <a:pt x="17" y="1"/>
                    </a:lnTo>
                    <a:lnTo>
                      <a:pt x="15" y="0"/>
                    </a:lnTo>
                    <a:lnTo>
                      <a:pt x="12" y="4"/>
                    </a:lnTo>
                    <a:lnTo>
                      <a:pt x="9" y="9"/>
                    </a:lnTo>
                    <a:lnTo>
                      <a:pt x="6" y="14"/>
                    </a:lnTo>
                    <a:lnTo>
                      <a:pt x="4" y="19"/>
                    </a:lnTo>
                    <a:lnTo>
                      <a:pt x="2" y="24"/>
                    </a:lnTo>
                    <a:lnTo>
                      <a:pt x="1" y="29"/>
                    </a:lnTo>
                    <a:lnTo>
                      <a:pt x="0" y="34"/>
                    </a:lnTo>
                    <a:lnTo>
                      <a:pt x="0" y="40"/>
                    </a:lnTo>
                    <a:lnTo>
                      <a:pt x="1" y="45"/>
                    </a:lnTo>
                    <a:lnTo>
                      <a:pt x="2" y="51"/>
                    </a:lnTo>
                    <a:lnTo>
                      <a:pt x="3" y="56"/>
                    </a:lnTo>
                    <a:lnTo>
                      <a:pt x="5" y="62"/>
                    </a:lnTo>
                    <a:lnTo>
                      <a:pt x="7" y="67"/>
                    </a:lnTo>
                    <a:lnTo>
                      <a:pt x="11" y="72"/>
                    </a:lnTo>
                    <a:lnTo>
                      <a:pt x="15" y="77"/>
                    </a:lnTo>
                    <a:lnTo>
                      <a:pt x="19" y="82"/>
                    </a:lnTo>
                    <a:lnTo>
                      <a:pt x="21"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9" name="Freeform 1427">
                <a:extLst>
                  <a:ext uri="{FF2B5EF4-FFF2-40B4-BE49-F238E27FC236}">
                    <a16:creationId xmlns:a16="http://schemas.microsoft.com/office/drawing/2014/main" id="{64DF633E-955A-7B9A-9D09-48DF8F0F6AE3}"/>
                  </a:ext>
                </a:extLst>
              </p:cNvPr>
              <p:cNvSpPr>
                <a:spLocks/>
              </p:cNvSpPr>
              <p:nvPr/>
            </p:nvSpPr>
            <p:spPr bwMode="auto">
              <a:xfrm>
                <a:off x="3687" y="3634"/>
                <a:ext cx="1" cy="1"/>
              </a:xfrm>
              <a:custGeom>
                <a:avLst/>
                <a:gdLst>
                  <a:gd name="T0" fmla="*/ 0 w 2"/>
                  <a:gd name="T1" fmla="*/ 1 h 2"/>
                  <a:gd name="T2" fmla="*/ 1 w 2"/>
                  <a:gd name="T3" fmla="*/ 2 h 2"/>
                  <a:gd name="T4" fmla="*/ 2 w 2"/>
                  <a:gd name="T5" fmla="*/ 2 h 2"/>
                  <a:gd name="T6" fmla="*/ 2 w 2"/>
                  <a:gd name="T7" fmla="*/ 1 h 2"/>
                  <a:gd name="T8" fmla="*/ 2 w 2"/>
                  <a:gd name="T9" fmla="*/ 0 h 2"/>
                  <a:gd name="T10" fmla="*/ 0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0" y="1"/>
                    </a:moveTo>
                    <a:lnTo>
                      <a:pt x="1" y="2"/>
                    </a:lnTo>
                    <a:lnTo>
                      <a:pt x="2" y="2"/>
                    </a:lnTo>
                    <a:lnTo>
                      <a:pt x="2" y="1"/>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0" name="Freeform 1428">
                <a:extLst>
                  <a:ext uri="{FF2B5EF4-FFF2-40B4-BE49-F238E27FC236}">
                    <a16:creationId xmlns:a16="http://schemas.microsoft.com/office/drawing/2014/main" id="{B6132335-1578-7BA8-7F80-6ADCD6B959CD}"/>
                  </a:ext>
                </a:extLst>
              </p:cNvPr>
              <p:cNvSpPr>
                <a:spLocks/>
              </p:cNvSpPr>
              <p:nvPr/>
            </p:nvSpPr>
            <p:spPr bwMode="auto">
              <a:xfrm>
                <a:off x="3701" y="3637"/>
                <a:ext cx="1" cy="1"/>
              </a:xfrm>
              <a:custGeom>
                <a:avLst/>
                <a:gdLst>
                  <a:gd name="T0" fmla="*/ 0 h 2"/>
                  <a:gd name="T1" fmla="*/ 0 h 2"/>
                  <a:gd name="T2" fmla="*/ 1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1"/>
                    </a:lnTo>
                    <a:lnTo>
                      <a:pt x="0" y="2"/>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1" name="Freeform 1429">
                <a:extLst>
                  <a:ext uri="{FF2B5EF4-FFF2-40B4-BE49-F238E27FC236}">
                    <a16:creationId xmlns:a16="http://schemas.microsoft.com/office/drawing/2014/main" id="{55FE10BD-F5BD-6152-536A-7D524B4D6DB8}"/>
                  </a:ext>
                </a:extLst>
              </p:cNvPr>
              <p:cNvSpPr>
                <a:spLocks/>
              </p:cNvSpPr>
              <p:nvPr/>
            </p:nvSpPr>
            <p:spPr bwMode="auto">
              <a:xfrm>
                <a:off x="3701" y="3622"/>
                <a:ext cx="13" cy="15"/>
              </a:xfrm>
              <a:custGeom>
                <a:avLst/>
                <a:gdLst>
                  <a:gd name="T0" fmla="*/ 35 w 38"/>
                  <a:gd name="T1" fmla="*/ 0 h 46"/>
                  <a:gd name="T2" fmla="*/ 36 w 38"/>
                  <a:gd name="T3" fmla="*/ 4 h 46"/>
                  <a:gd name="T4" fmla="*/ 35 w 38"/>
                  <a:gd name="T5" fmla="*/ 8 h 46"/>
                  <a:gd name="T6" fmla="*/ 35 w 38"/>
                  <a:gd name="T7" fmla="*/ 12 h 46"/>
                  <a:gd name="T8" fmla="*/ 34 w 38"/>
                  <a:gd name="T9" fmla="*/ 17 h 46"/>
                  <a:gd name="T10" fmla="*/ 33 w 38"/>
                  <a:gd name="T11" fmla="*/ 20 h 46"/>
                  <a:gd name="T12" fmla="*/ 32 w 38"/>
                  <a:gd name="T13" fmla="*/ 23 h 46"/>
                  <a:gd name="T14" fmla="*/ 30 w 38"/>
                  <a:gd name="T15" fmla="*/ 27 h 46"/>
                  <a:gd name="T16" fmla="*/ 27 w 38"/>
                  <a:gd name="T17" fmla="*/ 30 h 46"/>
                  <a:gd name="T18" fmla="*/ 24 w 38"/>
                  <a:gd name="T19" fmla="*/ 32 h 46"/>
                  <a:gd name="T20" fmla="*/ 22 w 38"/>
                  <a:gd name="T21" fmla="*/ 36 h 46"/>
                  <a:gd name="T22" fmla="*/ 19 w 38"/>
                  <a:gd name="T23" fmla="*/ 38 h 46"/>
                  <a:gd name="T24" fmla="*/ 16 w 38"/>
                  <a:gd name="T25" fmla="*/ 40 h 46"/>
                  <a:gd name="T26" fmla="*/ 12 w 38"/>
                  <a:gd name="T27" fmla="*/ 41 h 46"/>
                  <a:gd name="T28" fmla="*/ 9 w 38"/>
                  <a:gd name="T29" fmla="*/ 42 h 46"/>
                  <a:gd name="T30" fmla="*/ 4 w 38"/>
                  <a:gd name="T31" fmla="*/ 43 h 46"/>
                  <a:gd name="T32" fmla="*/ 0 w 38"/>
                  <a:gd name="T33" fmla="*/ 44 h 46"/>
                  <a:gd name="T34" fmla="*/ 0 w 38"/>
                  <a:gd name="T35" fmla="*/ 46 h 46"/>
                  <a:gd name="T36" fmla="*/ 5 w 38"/>
                  <a:gd name="T37" fmla="*/ 46 h 46"/>
                  <a:gd name="T38" fmla="*/ 9 w 38"/>
                  <a:gd name="T39" fmla="*/ 44 h 46"/>
                  <a:gd name="T40" fmla="*/ 13 w 38"/>
                  <a:gd name="T41" fmla="*/ 43 h 46"/>
                  <a:gd name="T42" fmla="*/ 17 w 38"/>
                  <a:gd name="T43" fmla="*/ 42 h 46"/>
                  <a:gd name="T44" fmla="*/ 20 w 38"/>
                  <a:gd name="T45" fmla="*/ 39 h 46"/>
                  <a:gd name="T46" fmla="*/ 23 w 38"/>
                  <a:gd name="T47" fmla="*/ 37 h 46"/>
                  <a:gd name="T48" fmla="*/ 26 w 38"/>
                  <a:gd name="T49" fmla="*/ 35 h 46"/>
                  <a:gd name="T50" fmla="*/ 29 w 38"/>
                  <a:gd name="T51" fmla="*/ 31 h 46"/>
                  <a:gd name="T52" fmla="*/ 31 w 38"/>
                  <a:gd name="T53" fmla="*/ 28 h 46"/>
                  <a:gd name="T54" fmla="*/ 33 w 38"/>
                  <a:gd name="T55" fmla="*/ 24 h 46"/>
                  <a:gd name="T56" fmla="*/ 35 w 38"/>
                  <a:gd name="T57" fmla="*/ 21 h 46"/>
                  <a:gd name="T58" fmla="*/ 36 w 38"/>
                  <a:gd name="T59" fmla="*/ 17 h 46"/>
                  <a:gd name="T60" fmla="*/ 37 w 38"/>
                  <a:gd name="T61" fmla="*/ 12 h 46"/>
                  <a:gd name="T62" fmla="*/ 37 w 38"/>
                  <a:gd name="T63" fmla="*/ 8 h 46"/>
                  <a:gd name="T64" fmla="*/ 38 w 38"/>
                  <a:gd name="T65" fmla="*/ 4 h 46"/>
                  <a:gd name="T66" fmla="*/ 37 w 38"/>
                  <a:gd name="T67" fmla="*/ 0 h 46"/>
                  <a:gd name="T68" fmla="*/ 35 w 38"/>
                  <a:gd name="T6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46">
                    <a:moveTo>
                      <a:pt x="35" y="0"/>
                    </a:moveTo>
                    <a:lnTo>
                      <a:pt x="36" y="4"/>
                    </a:lnTo>
                    <a:lnTo>
                      <a:pt x="35" y="8"/>
                    </a:lnTo>
                    <a:lnTo>
                      <a:pt x="35" y="12"/>
                    </a:lnTo>
                    <a:lnTo>
                      <a:pt x="34" y="17"/>
                    </a:lnTo>
                    <a:lnTo>
                      <a:pt x="33" y="20"/>
                    </a:lnTo>
                    <a:lnTo>
                      <a:pt x="32" y="23"/>
                    </a:lnTo>
                    <a:lnTo>
                      <a:pt x="30" y="27"/>
                    </a:lnTo>
                    <a:lnTo>
                      <a:pt x="27" y="30"/>
                    </a:lnTo>
                    <a:lnTo>
                      <a:pt x="24" y="32"/>
                    </a:lnTo>
                    <a:lnTo>
                      <a:pt x="22" y="36"/>
                    </a:lnTo>
                    <a:lnTo>
                      <a:pt x="19" y="38"/>
                    </a:lnTo>
                    <a:lnTo>
                      <a:pt x="16" y="40"/>
                    </a:lnTo>
                    <a:lnTo>
                      <a:pt x="12" y="41"/>
                    </a:lnTo>
                    <a:lnTo>
                      <a:pt x="9" y="42"/>
                    </a:lnTo>
                    <a:lnTo>
                      <a:pt x="4" y="43"/>
                    </a:lnTo>
                    <a:lnTo>
                      <a:pt x="0" y="44"/>
                    </a:lnTo>
                    <a:lnTo>
                      <a:pt x="0" y="46"/>
                    </a:lnTo>
                    <a:lnTo>
                      <a:pt x="5" y="46"/>
                    </a:lnTo>
                    <a:lnTo>
                      <a:pt x="9" y="44"/>
                    </a:lnTo>
                    <a:lnTo>
                      <a:pt x="13" y="43"/>
                    </a:lnTo>
                    <a:lnTo>
                      <a:pt x="17" y="42"/>
                    </a:lnTo>
                    <a:lnTo>
                      <a:pt x="20" y="39"/>
                    </a:lnTo>
                    <a:lnTo>
                      <a:pt x="23" y="37"/>
                    </a:lnTo>
                    <a:lnTo>
                      <a:pt x="26" y="35"/>
                    </a:lnTo>
                    <a:lnTo>
                      <a:pt x="29" y="31"/>
                    </a:lnTo>
                    <a:lnTo>
                      <a:pt x="31" y="28"/>
                    </a:lnTo>
                    <a:lnTo>
                      <a:pt x="33" y="24"/>
                    </a:lnTo>
                    <a:lnTo>
                      <a:pt x="35" y="21"/>
                    </a:lnTo>
                    <a:lnTo>
                      <a:pt x="36" y="17"/>
                    </a:lnTo>
                    <a:lnTo>
                      <a:pt x="37" y="12"/>
                    </a:lnTo>
                    <a:lnTo>
                      <a:pt x="37" y="8"/>
                    </a:lnTo>
                    <a:lnTo>
                      <a:pt x="38" y="4"/>
                    </a:lnTo>
                    <a:lnTo>
                      <a:pt x="37" y="0"/>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2" name="Freeform 1430">
                <a:extLst>
                  <a:ext uri="{FF2B5EF4-FFF2-40B4-BE49-F238E27FC236}">
                    <a16:creationId xmlns:a16="http://schemas.microsoft.com/office/drawing/2014/main" id="{32DD1770-3E06-0B27-92E3-9D2B564F4044}"/>
                  </a:ext>
                </a:extLst>
              </p:cNvPr>
              <p:cNvSpPr>
                <a:spLocks/>
              </p:cNvSpPr>
              <p:nvPr/>
            </p:nvSpPr>
            <p:spPr bwMode="auto">
              <a:xfrm>
                <a:off x="3713" y="3622"/>
                <a:ext cx="1" cy="1"/>
              </a:xfrm>
              <a:custGeom>
                <a:avLst/>
                <a:gdLst>
                  <a:gd name="T0" fmla="*/ 2 w 2"/>
                  <a:gd name="T1" fmla="*/ 2 w 2"/>
                  <a:gd name="T2" fmla="*/ 1 w 2"/>
                  <a:gd name="T3" fmla="*/ 0 w 2"/>
                  <a:gd name="T4" fmla="*/ 0 w 2"/>
                  <a:gd name="T5" fmla="*/ 2 w 2"/>
                </a:gdLst>
                <a:ahLst/>
                <a:cxnLst>
                  <a:cxn ang="0">
                    <a:pos x="T0" y="0"/>
                  </a:cxn>
                  <a:cxn ang="0">
                    <a:pos x="T1" y="0"/>
                  </a:cxn>
                  <a:cxn ang="0">
                    <a:pos x="T2" y="0"/>
                  </a:cxn>
                  <a:cxn ang="0">
                    <a:pos x="T3" y="0"/>
                  </a:cxn>
                  <a:cxn ang="0">
                    <a:pos x="T4" y="0"/>
                  </a:cxn>
                  <a:cxn ang="0">
                    <a:pos x="T5" y="0"/>
                  </a:cxn>
                </a:cxnLst>
                <a:rect l="0" t="0" r="r" b="b"/>
                <a:pathLst>
                  <a:path w="2">
                    <a:moveTo>
                      <a:pt x="2" y="0"/>
                    </a:moveTo>
                    <a:lnTo>
                      <a:pt x="2" y="0"/>
                    </a:lnTo>
                    <a:lnTo>
                      <a:pt x="1" y="0"/>
                    </a:lnTo>
                    <a:lnTo>
                      <a:pt x="0" y="0"/>
                    </a:lnTo>
                    <a:lnTo>
                      <a:pt x="0"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3" name="Freeform 1431">
                <a:extLst>
                  <a:ext uri="{FF2B5EF4-FFF2-40B4-BE49-F238E27FC236}">
                    <a16:creationId xmlns:a16="http://schemas.microsoft.com/office/drawing/2014/main" id="{BF1CC396-B984-6A9B-60C7-705193A71568}"/>
                  </a:ext>
                </a:extLst>
              </p:cNvPr>
              <p:cNvSpPr>
                <a:spLocks/>
              </p:cNvSpPr>
              <p:nvPr/>
            </p:nvSpPr>
            <p:spPr bwMode="auto">
              <a:xfrm>
                <a:off x="3706" y="3647"/>
                <a:ext cx="1" cy="1"/>
              </a:xfrm>
              <a:custGeom>
                <a:avLst/>
                <a:gdLst>
                  <a:gd name="T0" fmla="*/ 2 w 2"/>
                  <a:gd name="T1" fmla="*/ 0 h 3"/>
                  <a:gd name="T2" fmla="*/ 1 w 2"/>
                  <a:gd name="T3" fmla="*/ 0 h 3"/>
                  <a:gd name="T4" fmla="*/ 0 w 2"/>
                  <a:gd name="T5" fmla="*/ 2 h 3"/>
                  <a:gd name="T6" fmla="*/ 0 w 2"/>
                  <a:gd name="T7" fmla="*/ 2 h 3"/>
                  <a:gd name="T8" fmla="*/ 1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1" y="0"/>
                    </a:lnTo>
                    <a:lnTo>
                      <a:pt x="0" y="2"/>
                    </a:lnTo>
                    <a:lnTo>
                      <a:pt x="0" y="2"/>
                    </a:lnTo>
                    <a:lnTo>
                      <a:pt x="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4" name="Freeform 1432">
                <a:extLst>
                  <a:ext uri="{FF2B5EF4-FFF2-40B4-BE49-F238E27FC236}">
                    <a16:creationId xmlns:a16="http://schemas.microsoft.com/office/drawing/2014/main" id="{BD76F2E6-D513-5D87-4347-DCA59AE7624D}"/>
                  </a:ext>
                </a:extLst>
              </p:cNvPr>
              <p:cNvSpPr>
                <a:spLocks/>
              </p:cNvSpPr>
              <p:nvPr/>
            </p:nvSpPr>
            <p:spPr bwMode="auto">
              <a:xfrm>
                <a:off x="3706" y="3636"/>
                <a:ext cx="31" cy="16"/>
              </a:xfrm>
              <a:custGeom>
                <a:avLst/>
                <a:gdLst>
                  <a:gd name="T0" fmla="*/ 90 w 92"/>
                  <a:gd name="T1" fmla="*/ 0 h 48"/>
                  <a:gd name="T2" fmla="*/ 90 w 92"/>
                  <a:gd name="T3" fmla="*/ 7 h 48"/>
                  <a:gd name="T4" fmla="*/ 89 w 92"/>
                  <a:gd name="T5" fmla="*/ 15 h 48"/>
                  <a:gd name="T6" fmla="*/ 87 w 92"/>
                  <a:gd name="T7" fmla="*/ 20 h 48"/>
                  <a:gd name="T8" fmla="*/ 83 w 92"/>
                  <a:gd name="T9" fmla="*/ 26 h 48"/>
                  <a:gd name="T10" fmla="*/ 79 w 92"/>
                  <a:gd name="T11" fmla="*/ 30 h 48"/>
                  <a:gd name="T12" fmla="*/ 73 w 92"/>
                  <a:gd name="T13" fmla="*/ 36 h 48"/>
                  <a:gd name="T14" fmla="*/ 67 w 92"/>
                  <a:gd name="T15" fmla="*/ 39 h 48"/>
                  <a:gd name="T16" fmla="*/ 60 w 92"/>
                  <a:gd name="T17" fmla="*/ 42 h 48"/>
                  <a:gd name="T18" fmla="*/ 52 w 92"/>
                  <a:gd name="T19" fmla="*/ 44 h 48"/>
                  <a:gd name="T20" fmla="*/ 45 w 92"/>
                  <a:gd name="T21" fmla="*/ 46 h 48"/>
                  <a:gd name="T22" fmla="*/ 38 w 92"/>
                  <a:gd name="T23" fmla="*/ 46 h 48"/>
                  <a:gd name="T24" fmla="*/ 29 w 92"/>
                  <a:gd name="T25" fmla="*/ 46 h 48"/>
                  <a:gd name="T26" fmla="*/ 22 w 92"/>
                  <a:gd name="T27" fmla="*/ 45 h 48"/>
                  <a:gd name="T28" fmla="*/ 15 w 92"/>
                  <a:gd name="T29" fmla="*/ 43 h 48"/>
                  <a:gd name="T30" fmla="*/ 7 w 92"/>
                  <a:gd name="T31" fmla="*/ 40 h 48"/>
                  <a:gd name="T32" fmla="*/ 1 w 92"/>
                  <a:gd name="T33" fmla="*/ 36 h 48"/>
                  <a:gd name="T34" fmla="*/ 0 w 92"/>
                  <a:gd name="T35" fmla="*/ 37 h 48"/>
                  <a:gd name="T36" fmla="*/ 6 w 92"/>
                  <a:gd name="T37" fmla="*/ 41 h 48"/>
                  <a:gd name="T38" fmla="*/ 14 w 92"/>
                  <a:gd name="T39" fmla="*/ 45 h 48"/>
                  <a:gd name="T40" fmla="*/ 22 w 92"/>
                  <a:gd name="T41" fmla="*/ 47 h 48"/>
                  <a:gd name="T42" fmla="*/ 29 w 92"/>
                  <a:gd name="T43" fmla="*/ 48 h 48"/>
                  <a:gd name="T44" fmla="*/ 38 w 92"/>
                  <a:gd name="T45" fmla="*/ 48 h 48"/>
                  <a:gd name="T46" fmla="*/ 46 w 92"/>
                  <a:gd name="T47" fmla="*/ 48 h 48"/>
                  <a:gd name="T48" fmla="*/ 53 w 92"/>
                  <a:gd name="T49" fmla="*/ 46 h 48"/>
                  <a:gd name="T50" fmla="*/ 61 w 92"/>
                  <a:gd name="T51" fmla="*/ 44 h 48"/>
                  <a:gd name="T52" fmla="*/ 68 w 92"/>
                  <a:gd name="T53" fmla="*/ 41 h 48"/>
                  <a:gd name="T54" fmla="*/ 74 w 92"/>
                  <a:gd name="T55" fmla="*/ 37 h 48"/>
                  <a:gd name="T56" fmla="*/ 80 w 92"/>
                  <a:gd name="T57" fmla="*/ 32 h 48"/>
                  <a:gd name="T58" fmla="*/ 85 w 92"/>
                  <a:gd name="T59" fmla="*/ 27 h 48"/>
                  <a:gd name="T60" fmla="*/ 88 w 92"/>
                  <a:gd name="T61" fmla="*/ 21 h 48"/>
                  <a:gd name="T62" fmla="*/ 91 w 92"/>
                  <a:gd name="T63" fmla="*/ 15 h 48"/>
                  <a:gd name="T64" fmla="*/ 92 w 92"/>
                  <a:gd name="T65" fmla="*/ 7 h 48"/>
                  <a:gd name="T66" fmla="*/ 92 w 92"/>
                  <a:gd name="T67" fmla="*/ 0 h 48"/>
                  <a:gd name="T68" fmla="*/ 90 w 92"/>
                  <a:gd name="T6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48">
                    <a:moveTo>
                      <a:pt x="90" y="0"/>
                    </a:moveTo>
                    <a:lnTo>
                      <a:pt x="90" y="7"/>
                    </a:lnTo>
                    <a:lnTo>
                      <a:pt x="89" y="15"/>
                    </a:lnTo>
                    <a:lnTo>
                      <a:pt x="87" y="20"/>
                    </a:lnTo>
                    <a:lnTo>
                      <a:pt x="83" y="26"/>
                    </a:lnTo>
                    <a:lnTo>
                      <a:pt x="79" y="30"/>
                    </a:lnTo>
                    <a:lnTo>
                      <a:pt x="73" y="36"/>
                    </a:lnTo>
                    <a:lnTo>
                      <a:pt x="67" y="39"/>
                    </a:lnTo>
                    <a:lnTo>
                      <a:pt x="60" y="42"/>
                    </a:lnTo>
                    <a:lnTo>
                      <a:pt x="52" y="44"/>
                    </a:lnTo>
                    <a:lnTo>
                      <a:pt x="45" y="46"/>
                    </a:lnTo>
                    <a:lnTo>
                      <a:pt x="38" y="46"/>
                    </a:lnTo>
                    <a:lnTo>
                      <a:pt x="29" y="46"/>
                    </a:lnTo>
                    <a:lnTo>
                      <a:pt x="22" y="45"/>
                    </a:lnTo>
                    <a:lnTo>
                      <a:pt x="15" y="43"/>
                    </a:lnTo>
                    <a:lnTo>
                      <a:pt x="7" y="40"/>
                    </a:lnTo>
                    <a:lnTo>
                      <a:pt x="1" y="36"/>
                    </a:lnTo>
                    <a:lnTo>
                      <a:pt x="0" y="37"/>
                    </a:lnTo>
                    <a:lnTo>
                      <a:pt x="6" y="41"/>
                    </a:lnTo>
                    <a:lnTo>
                      <a:pt x="14" y="45"/>
                    </a:lnTo>
                    <a:lnTo>
                      <a:pt x="22" y="47"/>
                    </a:lnTo>
                    <a:lnTo>
                      <a:pt x="29" y="48"/>
                    </a:lnTo>
                    <a:lnTo>
                      <a:pt x="38" y="48"/>
                    </a:lnTo>
                    <a:lnTo>
                      <a:pt x="46" y="48"/>
                    </a:lnTo>
                    <a:lnTo>
                      <a:pt x="53" y="46"/>
                    </a:lnTo>
                    <a:lnTo>
                      <a:pt x="61" y="44"/>
                    </a:lnTo>
                    <a:lnTo>
                      <a:pt x="68" y="41"/>
                    </a:lnTo>
                    <a:lnTo>
                      <a:pt x="74" y="37"/>
                    </a:lnTo>
                    <a:lnTo>
                      <a:pt x="80" y="32"/>
                    </a:lnTo>
                    <a:lnTo>
                      <a:pt x="85" y="27"/>
                    </a:lnTo>
                    <a:lnTo>
                      <a:pt x="88" y="21"/>
                    </a:lnTo>
                    <a:lnTo>
                      <a:pt x="91" y="15"/>
                    </a:lnTo>
                    <a:lnTo>
                      <a:pt x="92" y="7"/>
                    </a:lnTo>
                    <a:lnTo>
                      <a:pt x="92" y="0"/>
                    </a:lnTo>
                    <a:lnTo>
                      <a:pt x="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5" name="Freeform 1433">
                <a:extLst>
                  <a:ext uri="{FF2B5EF4-FFF2-40B4-BE49-F238E27FC236}">
                    <a16:creationId xmlns:a16="http://schemas.microsoft.com/office/drawing/2014/main" id="{9F1D7BBF-DABA-1F30-28DB-055D8FA80378}"/>
                  </a:ext>
                </a:extLst>
              </p:cNvPr>
              <p:cNvSpPr>
                <a:spLocks/>
              </p:cNvSpPr>
              <p:nvPr/>
            </p:nvSpPr>
            <p:spPr bwMode="auto">
              <a:xfrm>
                <a:off x="3736" y="3636"/>
                <a:ext cx="1" cy="1"/>
              </a:xfrm>
              <a:custGeom>
                <a:avLst/>
                <a:gdLst>
                  <a:gd name="T0" fmla="*/ 2 w 2"/>
                  <a:gd name="T1" fmla="*/ 0 h 1"/>
                  <a:gd name="T2" fmla="*/ 2 w 2"/>
                  <a:gd name="T3" fmla="*/ 0 h 1"/>
                  <a:gd name="T4" fmla="*/ 1 w 2"/>
                  <a:gd name="T5" fmla="*/ 0 h 1"/>
                  <a:gd name="T6" fmla="*/ 0 w 2"/>
                  <a:gd name="T7" fmla="*/ 0 h 1"/>
                  <a:gd name="T8" fmla="*/ 0 w 2"/>
                  <a:gd name="T9" fmla="*/ 1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lnTo>
                      <a:pt x="2" y="0"/>
                    </a:lnTo>
                    <a:lnTo>
                      <a:pt x="1" y="0"/>
                    </a:lnTo>
                    <a:lnTo>
                      <a:pt x="0" y="0"/>
                    </a:lnTo>
                    <a:lnTo>
                      <a:pt x="0" y="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6" name="Freeform 1434">
                <a:extLst>
                  <a:ext uri="{FF2B5EF4-FFF2-40B4-BE49-F238E27FC236}">
                    <a16:creationId xmlns:a16="http://schemas.microsoft.com/office/drawing/2014/main" id="{5293E57F-05C1-2716-79C8-952E9D881E50}"/>
                  </a:ext>
                </a:extLst>
              </p:cNvPr>
              <p:cNvSpPr>
                <a:spLocks/>
              </p:cNvSpPr>
              <p:nvPr/>
            </p:nvSpPr>
            <p:spPr bwMode="auto">
              <a:xfrm>
                <a:off x="3753" y="3670"/>
                <a:ext cx="1" cy="1"/>
              </a:xfrm>
              <a:custGeom>
                <a:avLst/>
                <a:gdLst>
                  <a:gd name="T0" fmla="*/ 0 w 2"/>
                  <a:gd name="T1" fmla="*/ 0 w 2"/>
                  <a:gd name="T2" fmla="*/ 1 w 2"/>
                  <a:gd name="T3" fmla="*/ 2 w 2"/>
                  <a:gd name="T4" fmla="*/ 2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1" y="0"/>
                    </a:lnTo>
                    <a:lnTo>
                      <a:pt x="2" y="0"/>
                    </a:lnTo>
                    <a:lnTo>
                      <a:pt x="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7" name="Freeform 1435">
                <a:extLst>
                  <a:ext uri="{FF2B5EF4-FFF2-40B4-BE49-F238E27FC236}">
                    <a16:creationId xmlns:a16="http://schemas.microsoft.com/office/drawing/2014/main" id="{E7442DE1-4C61-0446-0794-9D7236CFFA63}"/>
                  </a:ext>
                </a:extLst>
              </p:cNvPr>
              <p:cNvSpPr>
                <a:spLocks/>
              </p:cNvSpPr>
              <p:nvPr/>
            </p:nvSpPr>
            <p:spPr bwMode="auto">
              <a:xfrm>
                <a:off x="3737" y="3641"/>
                <a:ext cx="18" cy="29"/>
              </a:xfrm>
              <a:custGeom>
                <a:avLst/>
                <a:gdLst>
                  <a:gd name="T0" fmla="*/ 0 w 55"/>
                  <a:gd name="T1" fmla="*/ 5 h 88"/>
                  <a:gd name="T2" fmla="*/ 10 w 55"/>
                  <a:gd name="T3" fmla="*/ 3 h 88"/>
                  <a:gd name="T4" fmla="*/ 18 w 55"/>
                  <a:gd name="T5" fmla="*/ 3 h 88"/>
                  <a:gd name="T6" fmla="*/ 25 w 55"/>
                  <a:gd name="T7" fmla="*/ 3 h 88"/>
                  <a:gd name="T8" fmla="*/ 31 w 55"/>
                  <a:gd name="T9" fmla="*/ 5 h 88"/>
                  <a:gd name="T10" fmla="*/ 36 w 55"/>
                  <a:gd name="T11" fmla="*/ 7 h 88"/>
                  <a:gd name="T12" fmla="*/ 41 w 55"/>
                  <a:gd name="T13" fmla="*/ 10 h 88"/>
                  <a:gd name="T14" fmla="*/ 44 w 55"/>
                  <a:gd name="T15" fmla="*/ 14 h 88"/>
                  <a:gd name="T16" fmla="*/ 48 w 55"/>
                  <a:gd name="T17" fmla="*/ 20 h 88"/>
                  <a:gd name="T18" fmla="*/ 50 w 55"/>
                  <a:gd name="T19" fmla="*/ 26 h 88"/>
                  <a:gd name="T20" fmla="*/ 52 w 55"/>
                  <a:gd name="T21" fmla="*/ 32 h 88"/>
                  <a:gd name="T22" fmla="*/ 53 w 55"/>
                  <a:gd name="T23" fmla="*/ 40 h 88"/>
                  <a:gd name="T24" fmla="*/ 53 w 55"/>
                  <a:gd name="T25" fmla="*/ 48 h 88"/>
                  <a:gd name="T26" fmla="*/ 53 w 55"/>
                  <a:gd name="T27" fmla="*/ 57 h 88"/>
                  <a:gd name="T28" fmla="*/ 53 w 55"/>
                  <a:gd name="T29" fmla="*/ 67 h 88"/>
                  <a:gd name="T30" fmla="*/ 51 w 55"/>
                  <a:gd name="T31" fmla="*/ 76 h 88"/>
                  <a:gd name="T32" fmla="*/ 50 w 55"/>
                  <a:gd name="T33" fmla="*/ 87 h 88"/>
                  <a:gd name="T34" fmla="*/ 52 w 55"/>
                  <a:gd name="T35" fmla="*/ 88 h 88"/>
                  <a:gd name="T36" fmla="*/ 53 w 55"/>
                  <a:gd name="T37" fmla="*/ 76 h 88"/>
                  <a:gd name="T38" fmla="*/ 54 w 55"/>
                  <a:gd name="T39" fmla="*/ 67 h 88"/>
                  <a:gd name="T40" fmla="*/ 55 w 55"/>
                  <a:gd name="T41" fmla="*/ 57 h 88"/>
                  <a:gd name="T42" fmla="*/ 55 w 55"/>
                  <a:gd name="T43" fmla="*/ 48 h 88"/>
                  <a:gd name="T44" fmla="*/ 55 w 55"/>
                  <a:gd name="T45" fmla="*/ 40 h 88"/>
                  <a:gd name="T46" fmla="*/ 54 w 55"/>
                  <a:gd name="T47" fmla="*/ 32 h 88"/>
                  <a:gd name="T48" fmla="*/ 53 w 55"/>
                  <a:gd name="T49" fmla="*/ 25 h 88"/>
                  <a:gd name="T50" fmla="*/ 50 w 55"/>
                  <a:gd name="T51" fmla="*/ 19 h 88"/>
                  <a:gd name="T52" fmla="*/ 47 w 55"/>
                  <a:gd name="T53" fmla="*/ 13 h 88"/>
                  <a:gd name="T54" fmla="*/ 42 w 55"/>
                  <a:gd name="T55" fmla="*/ 9 h 88"/>
                  <a:gd name="T56" fmla="*/ 38 w 55"/>
                  <a:gd name="T57" fmla="*/ 5 h 88"/>
                  <a:gd name="T58" fmla="*/ 32 w 55"/>
                  <a:gd name="T59" fmla="*/ 3 h 88"/>
                  <a:gd name="T60" fmla="*/ 26 w 55"/>
                  <a:gd name="T61" fmla="*/ 1 h 88"/>
                  <a:gd name="T62" fmla="*/ 18 w 55"/>
                  <a:gd name="T63" fmla="*/ 0 h 88"/>
                  <a:gd name="T64" fmla="*/ 9 w 55"/>
                  <a:gd name="T65" fmla="*/ 1 h 88"/>
                  <a:gd name="T66" fmla="*/ 0 w 55"/>
                  <a:gd name="T67" fmla="*/ 3 h 88"/>
                  <a:gd name="T68" fmla="*/ 0 w 55"/>
                  <a:gd name="T69"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 h="88">
                    <a:moveTo>
                      <a:pt x="0" y="5"/>
                    </a:moveTo>
                    <a:lnTo>
                      <a:pt x="10" y="3"/>
                    </a:lnTo>
                    <a:lnTo>
                      <a:pt x="18" y="3"/>
                    </a:lnTo>
                    <a:lnTo>
                      <a:pt x="25" y="3"/>
                    </a:lnTo>
                    <a:lnTo>
                      <a:pt x="31" y="5"/>
                    </a:lnTo>
                    <a:lnTo>
                      <a:pt x="36" y="7"/>
                    </a:lnTo>
                    <a:lnTo>
                      <a:pt x="41" y="10"/>
                    </a:lnTo>
                    <a:lnTo>
                      <a:pt x="44" y="14"/>
                    </a:lnTo>
                    <a:lnTo>
                      <a:pt x="48" y="20"/>
                    </a:lnTo>
                    <a:lnTo>
                      <a:pt x="50" y="26"/>
                    </a:lnTo>
                    <a:lnTo>
                      <a:pt x="52" y="32"/>
                    </a:lnTo>
                    <a:lnTo>
                      <a:pt x="53" y="40"/>
                    </a:lnTo>
                    <a:lnTo>
                      <a:pt x="53" y="48"/>
                    </a:lnTo>
                    <a:lnTo>
                      <a:pt x="53" y="57"/>
                    </a:lnTo>
                    <a:lnTo>
                      <a:pt x="53" y="67"/>
                    </a:lnTo>
                    <a:lnTo>
                      <a:pt x="51" y="76"/>
                    </a:lnTo>
                    <a:lnTo>
                      <a:pt x="50" y="87"/>
                    </a:lnTo>
                    <a:lnTo>
                      <a:pt x="52" y="88"/>
                    </a:lnTo>
                    <a:lnTo>
                      <a:pt x="53" y="76"/>
                    </a:lnTo>
                    <a:lnTo>
                      <a:pt x="54" y="67"/>
                    </a:lnTo>
                    <a:lnTo>
                      <a:pt x="55" y="57"/>
                    </a:lnTo>
                    <a:lnTo>
                      <a:pt x="55" y="48"/>
                    </a:lnTo>
                    <a:lnTo>
                      <a:pt x="55" y="40"/>
                    </a:lnTo>
                    <a:lnTo>
                      <a:pt x="54" y="32"/>
                    </a:lnTo>
                    <a:lnTo>
                      <a:pt x="53" y="25"/>
                    </a:lnTo>
                    <a:lnTo>
                      <a:pt x="50" y="19"/>
                    </a:lnTo>
                    <a:lnTo>
                      <a:pt x="47" y="13"/>
                    </a:lnTo>
                    <a:lnTo>
                      <a:pt x="42" y="9"/>
                    </a:lnTo>
                    <a:lnTo>
                      <a:pt x="38" y="5"/>
                    </a:lnTo>
                    <a:lnTo>
                      <a:pt x="32" y="3"/>
                    </a:lnTo>
                    <a:lnTo>
                      <a:pt x="26" y="1"/>
                    </a:lnTo>
                    <a:lnTo>
                      <a:pt x="18" y="0"/>
                    </a:lnTo>
                    <a:lnTo>
                      <a:pt x="9" y="1"/>
                    </a:lnTo>
                    <a:lnTo>
                      <a:pt x="0" y="3"/>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8" name="Freeform 1436">
                <a:extLst>
                  <a:ext uri="{FF2B5EF4-FFF2-40B4-BE49-F238E27FC236}">
                    <a16:creationId xmlns:a16="http://schemas.microsoft.com/office/drawing/2014/main" id="{34834201-059E-3094-FC9B-612989815562}"/>
                  </a:ext>
                </a:extLst>
              </p:cNvPr>
              <p:cNvSpPr>
                <a:spLocks/>
              </p:cNvSpPr>
              <p:nvPr/>
            </p:nvSpPr>
            <p:spPr bwMode="auto">
              <a:xfrm>
                <a:off x="3737" y="3642"/>
                <a:ext cx="1" cy="1"/>
              </a:xfrm>
              <a:custGeom>
                <a:avLst/>
                <a:gdLst>
                  <a:gd name="T0" fmla="*/ 0 h 2"/>
                  <a:gd name="T1" fmla="*/ 0 h 2"/>
                  <a:gd name="T2" fmla="*/ 1 h 2"/>
                  <a:gd name="T3" fmla="*/ 2 h 2"/>
                  <a:gd name="T4" fmla="*/ 2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lnTo>
                      <a:pt x="0" y="0"/>
                    </a:lnTo>
                    <a:lnTo>
                      <a:pt x="0" y="1"/>
                    </a:lnTo>
                    <a:lnTo>
                      <a:pt x="0" y="2"/>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9" name="Freeform 1437">
                <a:extLst>
                  <a:ext uri="{FF2B5EF4-FFF2-40B4-BE49-F238E27FC236}">
                    <a16:creationId xmlns:a16="http://schemas.microsoft.com/office/drawing/2014/main" id="{87BF5494-04DD-B228-A596-78DD71A6991A}"/>
                  </a:ext>
                </a:extLst>
              </p:cNvPr>
              <p:cNvSpPr>
                <a:spLocks/>
              </p:cNvSpPr>
              <p:nvPr/>
            </p:nvSpPr>
            <p:spPr bwMode="auto">
              <a:xfrm>
                <a:off x="3284" y="3755"/>
                <a:ext cx="61" cy="33"/>
              </a:xfrm>
              <a:custGeom>
                <a:avLst/>
                <a:gdLst>
                  <a:gd name="T0" fmla="*/ 178 w 181"/>
                  <a:gd name="T1" fmla="*/ 85 h 99"/>
                  <a:gd name="T2" fmla="*/ 172 w 181"/>
                  <a:gd name="T3" fmla="*/ 72 h 99"/>
                  <a:gd name="T4" fmla="*/ 166 w 181"/>
                  <a:gd name="T5" fmla="*/ 60 h 99"/>
                  <a:gd name="T6" fmla="*/ 158 w 181"/>
                  <a:gd name="T7" fmla="*/ 50 h 99"/>
                  <a:gd name="T8" fmla="*/ 148 w 181"/>
                  <a:gd name="T9" fmla="*/ 40 h 99"/>
                  <a:gd name="T10" fmla="*/ 139 w 181"/>
                  <a:gd name="T11" fmla="*/ 32 h 99"/>
                  <a:gd name="T12" fmla="*/ 128 w 181"/>
                  <a:gd name="T13" fmla="*/ 26 h 99"/>
                  <a:gd name="T14" fmla="*/ 117 w 181"/>
                  <a:gd name="T15" fmla="*/ 19 h 99"/>
                  <a:gd name="T16" fmla="*/ 105 w 181"/>
                  <a:gd name="T17" fmla="*/ 14 h 99"/>
                  <a:gd name="T18" fmla="*/ 93 w 181"/>
                  <a:gd name="T19" fmla="*/ 10 h 99"/>
                  <a:gd name="T20" fmla="*/ 81 w 181"/>
                  <a:gd name="T21" fmla="*/ 7 h 99"/>
                  <a:gd name="T22" fmla="*/ 68 w 181"/>
                  <a:gd name="T23" fmla="*/ 5 h 99"/>
                  <a:gd name="T24" fmla="*/ 56 w 181"/>
                  <a:gd name="T25" fmla="*/ 2 h 99"/>
                  <a:gd name="T26" fmla="*/ 43 w 181"/>
                  <a:gd name="T27" fmla="*/ 1 h 99"/>
                  <a:gd name="T28" fmla="*/ 30 w 181"/>
                  <a:gd name="T29" fmla="*/ 0 h 99"/>
                  <a:gd name="T30" fmla="*/ 18 w 181"/>
                  <a:gd name="T31" fmla="*/ 0 h 99"/>
                  <a:gd name="T32" fmla="*/ 0 w 181"/>
                  <a:gd name="T33" fmla="*/ 13 h 99"/>
                  <a:gd name="T34" fmla="*/ 1 w 181"/>
                  <a:gd name="T35" fmla="*/ 21 h 99"/>
                  <a:gd name="T36" fmla="*/ 2 w 181"/>
                  <a:gd name="T37" fmla="*/ 29 h 99"/>
                  <a:gd name="T38" fmla="*/ 5 w 181"/>
                  <a:gd name="T39" fmla="*/ 37 h 99"/>
                  <a:gd name="T40" fmla="*/ 8 w 181"/>
                  <a:gd name="T41" fmla="*/ 44 h 99"/>
                  <a:gd name="T42" fmla="*/ 12 w 181"/>
                  <a:gd name="T43" fmla="*/ 51 h 99"/>
                  <a:gd name="T44" fmla="*/ 18 w 181"/>
                  <a:gd name="T45" fmla="*/ 56 h 99"/>
                  <a:gd name="T46" fmla="*/ 23 w 181"/>
                  <a:gd name="T47" fmla="*/ 58 h 99"/>
                  <a:gd name="T48" fmla="*/ 29 w 181"/>
                  <a:gd name="T49" fmla="*/ 60 h 99"/>
                  <a:gd name="T50" fmla="*/ 28 w 181"/>
                  <a:gd name="T51" fmla="*/ 55 h 99"/>
                  <a:gd name="T52" fmla="*/ 26 w 181"/>
                  <a:gd name="T53" fmla="*/ 50 h 99"/>
                  <a:gd name="T54" fmla="*/ 24 w 181"/>
                  <a:gd name="T55" fmla="*/ 44 h 99"/>
                  <a:gd name="T56" fmla="*/ 23 w 181"/>
                  <a:gd name="T57" fmla="*/ 40 h 99"/>
                  <a:gd name="T58" fmla="*/ 28 w 181"/>
                  <a:gd name="T59" fmla="*/ 37 h 99"/>
                  <a:gd name="T60" fmla="*/ 34 w 181"/>
                  <a:gd name="T61" fmla="*/ 36 h 99"/>
                  <a:gd name="T62" fmla="*/ 39 w 181"/>
                  <a:gd name="T63" fmla="*/ 35 h 99"/>
                  <a:gd name="T64" fmla="*/ 44 w 181"/>
                  <a:gd name="T65" fmla="*/ 34 h 99"/>
                  <a:gd name="T66" fmla="*/ 49 w 181"/>
                  <a:gd name="T67" fmla="*/ 34 h 99"/>
                  <a:gd name="T68" fmla="*/ 55 w 181"/>
                  <a:gd name="T69" fmla="*/ 33 h 99"/>
                  <a:gd name="T70" fmla="*/ 60 w 181"/>
                  <a:gd name="T71" fmla="*/ 33 h 99"/>
                  <a:gd name="T72" fmla="*/ 64 w 181"/>
                  <a:gd name="T73" fmla="*/ 33 h 99"/>
                  <a:gd name="T74" fmla="*/ 72 w 181"/>
                  <a:gd name="T75" fmla="*/ 41 h 99"/>
                  <a:gd name="T76" fmla="*/ 82 w 181"/>
                  <a:gd name="T77" fmla="*/ 51 h 99"/>
                  <a:gd name="T78" fmla="*/ 93 w 181"/>
                  <a:gd name="T79" fmla="*/ 61 h 99"/>
                  <a:gd name="T80" fmla="*/ 106 w 181"/>
                  <a:gd name="T81" fmla="*/ 72 h 99"/>
                  <a:gd name="T82" fmla="*/ 119 w 181"/>
                  <a:gd name="T83" fmla="*/ 81 h 99"/>
                  <a:gd name="T84" fmla="*/ 130 w 181"/>
                  <a:gd name="T85" fmla="*/ 89 h 99"/>
                  <a:gd name="T86" fmla="*/ 142 w 181"/>
                  <a:gd name="T87" fmla="*/ 96 h 99"/>
                  <a:gd name="T88" fmla="*/ 151 w 181"/>
                  <a:gd name="T89" fmla="*/ 99 h 99"/>
                  <a:gd name="T90" fmla="*/ 169 w 181"/>
                  <a:gd name="T91" fmla="*/ 93 h 99"/>
                  <a:gd name="T92" fmla="*/ 168 w 181"/>
                  <a:gd name="T93" fmla="*/ 84 h 99"/>
                  <a:gd name="T94" fmla="*/ 168 w 181"/>
                  <a:gd name="T95" fmla="*/ 80 h 99"/>
                  <a:gd name="T96" fmla="*/ 171 w 181"/>
                  <a:gd name="T97" fmla="*/ 82 h 99"/>
                  <a:gd name="T98" fmla="*/ 181 w 181"/>
                  <a:gd name="T99"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1" h="99">
                    <a:moveTo>
                      <a:pt x="181" y="93"/>
                    </a:moveTo>
                    <a:lnTo>
                      <a:pt x="178" y="85"/>
                    </a:lnTo>
                    <a:lnTo>
                      <a:pt x="175" y="79"/>
                    </a:lnTo>
                    <a:lnTo>
                      <a:pt x="172" y="72"/>
                    </a:lnTo>
                    <a:lnTo>
                      <a:pt x="169" y="67"/>
                    </a:lnTo>
                    <a:lnTo>
                      <a:pt x="166" y="60"/>
                    </a:lnTo>
                    <a:lnTo>
                      <a:pt x="162" y="55"/>
                    </a:lnTo>
                    <a:lnTo>
                      <a:pt x="158" y="50"/>
                    </a:lnTo>
                    <a:lnTo>
                      <a:pt x="153" y="44"/>
                    </a:lnTo>
                    <a:lnTo>
                      <a:pt x="148" y="40"/>
                    </a:lnTo>
                    <a:lnTo>
                      <a:pt x="144" y="36"/>
                    </a:lnTo>
                    <a:lnTo>
                      <a:pt x="139" y="32"/>
                    </a:lnTo>
                    <a:lnTo>
                      <a:pt x="133" y="29"/>
                    </a:lnTo>
                    <a:lnTo>
                      <a:pt x="128" y="26"/>
                    </a:lnTo>
                    <a:lnTo>
                      <a:pt x="123" y="22"/>
                    </a:lnTo>
                    <a:lnTo>
                      <a:pt x="117" y="19"/>
                    </a:lnTo>
                    <a:lnTo>
                      <a:pt x="111" y="16"/>
                    </a:lnTo>
                    <a:lnTo>
                      <a:pt x="105" y="14"/>
                    </a:lnTo>
                    <a:lnTo>
                      <a:pt x="100" y="12"/>
                    </a:lnTo>
                    <a:lnTo>
                      <a:pt x="93" y="10"/>
                    </a:lnTo>
                    <a:lnTo>
                      <a:pt x="87" y="8"/>
                    </a:lnTo>
                    <a:lnTo>
                      <a:pt x="81" y="7"/>
                    </a:lnTo>
                    <a:lnTo>
                      <a:pt x="75" y="6"/>
                    </a:lnTo>
                    <a:lnTo>
                      <a:pt x="68" y="5"/>
                    </a:lnTo>
                    <a:lnTo>
                      <a:pt x="62" y="3"/>
                    </a:lnTo>
                    <a:lnTo>
                      <a:pt x="56" y="2"/>
                    </a:lnTo>
                    <a:lnTo>
                      <a:pt x="49" y="1"/>
                    </a:lnTo>
                    <a:lnTo>
                      <a:pt x="43" y="1"/>
                    </a:lnTo>
                    <a:lnTo>
                      <a:pt x="37" y="0"/>
                    </a:lnTo>
                    <a:lnTo>
                      <a:pt x="30" y="0"/>
                    </a:lnTo>
                    <a:lnTo>
                      <a:pt x="24" y="0"/>
                    </a:lnTo>
                    <a:lnTo>
                      <a:pt x="18" y="0"/>
                    </a:lnTo>
                    <a:lnTo>
                      <a:pt x="11" y="0"/>
                    </a:lnTo>
                    <a:lnTo>
                      <a:pt x="0" y="13"/>
                    </a:lnTo>
                    <a:lnTo>
                      <a:pt x="0" y="17"/>
                    </a:lnTo>
                    <a:lnTo>
                      <a:pt x="1" y="21"/>
                    </a:lnTo>
                    <a:lnTo>
                      <a:pt x="1" y="24"/>
                    </a:lnTo>
                    <a:lnTo>
                      <a:pt x="2" y="29"/>
                    </a:lnTo>
                    <a:lnTo>
                      <a:pt x="3" y="33"/>
                    </a:lnTo>
                    <a:lnTo>
                      <a:pt x="5" y="37"/>
                    </a:lnTo>
                    <a:lnTo>
                      <a:pt x="6" y="40"/>
                    </a:lnTo>
                    <a:lnTo>
                      <a:pt x="8" y="44"/>
                    </a:lnTo>
                    <a:lnTo>
                      <a:pt x="10" y="48"/>
                    </a:lnTo>
                    <a:lnTo>
                      <a:pt x="12" y="51"/>
                    </a:lnTo>
                    <a:lnTo>
                      <a:pt x="15" y="53"/>
                    </a:lnTo>
                    <a:lnTo>
                      <a:pt x="18" y="56"/>
                    </a:lnTo>
                    <a:lnTo>
                      <a:pt x="20" y="57"/>
                    </a:lnTo>
                    <a:lnTo>
                      <a:pt x="23" y="58"/>
                    </a:lnTo>
                    <a:lnTo>
                      <a:pt x="26" y="60"/>
                    </a:lnTo>
                    <a:lnTo>
                      <a:pt x="29" y="60"/>
                    </a:lnTo>
                    <a:lnTo>
                      <a:pt x="29" y="57"/>
                    </a:lnTo>
                    <a:lnTo>
                      <a:pt x="28" y="55"/>
                    </a:lnTo>
                    <a:lnTo>
                      <a:pt x="27" y="52"/>
                    </a:lnTo>
                    <a:lnTo>
                      <a:pt x="26" y="50"/>
                    </a:lnTo>
                    <a:lnTo>
                      <a:pt x="25" y="48"/>
                    </a:lnTo>
                    <a:lnTo>
                      <a:pt x="24" y="44"/>
                    </a:lnTo>
                    <a:lnTo>
                      <a:pt x="23" y="42"/>
                    </a:lnTo>
                    <a:lnTo>
                      <a:pt x="23" y="40"/>
                    </a:lnTo>
                    <a:lnTo>
                      <a:pt x="25" y="38"/>
                    </a:lnTo>
                    <a:lnTo>
                      <a:pt x="28" y="37"/>
                    </a:lnTo>
                    <a:lnTo>
                      <a:pt x="30" y="37"/>
                    </a:lnTo>
                    <a:lnTo>
                      <a:pt x="34" y="36"/>
                    </a:lnTo>
                    <a:lnTo>
                      <a:pt x="36" y="35"/>
                    </a:lnTo>
                    <a:lnTo>
                      <a:pt x="39" y="35"/>
                    </a:lnTo>
                    <a:lnTo>
                      <a:pt x="41" y="35"/>
                    </a:lnTo>
                    <a:lnTo>
                      <a:pt x="44" y="34"/>
                    </a:lnTo>
                    <a:lnTo>
                      <a:pt x="46" y="34"/>
                    </a:lnTo>
                    <a:lnTo>
                      <a:pt x="49" y="34"/>
                    </a:lnTo>
                    <a:lnTo>
                      <a:pt x="51" y="33"/>
                    </a:lnTo>
                    <a:lnTo>
                      <a:pt x="55" y="33"/>
                    </a:lnTo>
                    <a:lnTo>
                      <a:pt x="57" y="33"/>
                    </a:lnTo>
                    <a:lnTo>
                      <a:pt x="60" y="33"/>
                    </a:lnTo>
                    <a:lnTo>
                      <a:pt x="62" y="33"/>
                    </a:lnTo>
                    <a:lnTo>
                      <a:pt x="64" y="33"/>
                    </a:lnTo>
                    <a:lnTo>
                      <a:pt x="68" y="37"/>
                    </a:lnTo>
                    <a:lnTo>
                      <a:pt x="72" y="41"/>
                    </a:lnTo>
                    <a:lnTo>
                      <a:pt x="77" y="47"/>
                    </a:lnTo>
                    <a:lnTo>
                      <a:pt x="82" y="51"/>
                    </a:lnTo>
                    <a:lnTo>
                      <a:pt x="87" y="56"/>
                    </a:lnTo>
                    <a:lnTo>
                      <a:pt x="93" y="61"/>
                    </a:lnTo>
                    <a:lnTo>
                      <a:pt x="100" y="67"/>
                    </a:lnTo>
                    <a:lnTo>
                      <a:pt x="106" y="72"/>
                    </a:lnTo>
                    <a:lnTo>
                      <a:pt x="112" y="76"/>
                    </a:lnTo>
                    <a:lnTo>
                      <a:pt x="119" y="81"/>
                    </a:lnTo>
                    <a:lnTo>
                      <a:pt x="125" y="85"/>
                    </a:lnTo>
                    <a:lnTo>
                      <a:pt x="130" y="89"/>
                    </a:lnTo>
                    <a:lnTo>
                      <a:pt x="137" y="93"/>
                    </a:lnTo>
                    <a:lnTo>
                      <a:pt x="142" y="96"/>
                    </a:lnTo>
                    <a:lnTo>
                      <a:pt x="147" y="98"/>
                    </a:lnTo>
                    <a:lnTo>
                      <a:pt x="151" y="99"/>
                    </a:lnTo>
                    <a:lnTo>
                      <a:pt x="163" y="99"/>
                    </a:lnTo>
                    <a:lnTo>
                      <a:pt x="169" y="93"/>
                    </a:lnTo>
                    <a:lnTo>
                      <a:pt x="169" y="89"/>
                    </a:lnTo>
                    <a:lnTo>
                      <a:pt x="168" y="84"/>
                    </a:lnTo>
                    <a:lnTo>
                      <a:pt x="168" y="82"/>
                    </a:lnTo>
                    <a:lnTo>
                      <a:pt x="168" y="80"/>
                    </a:lnTo>
                    <a:lnTo>
                      <a:pt x="169" y="81"/>
                    </a:lnTo>
                    <a:lnTo>
                      <a:pt x="171" y="82"/>
                    </a:lnTo>
                    <a:lnTo>
                      <a:pt x="175" y="87"/>
                    </a:lnTo>
                    <a:lnTo>
                      <a:pt x="181" y="93"/>
                    </a:lnTo>
                    <a:close/>
                  </a:path>
                </a:pathLst>
              </a:custGeom>
              <a:solidFill>
                <a:srgbClr val="FFB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0" name="Freeform 1438">
                <a:extLst>
                  <a:ext uri="{FF2B5EF4-FFF2-40B4-BE49-F238E27FC236}">
                    <a16:creationId xmlns:a16="http://schemas.microsoft.com/office/drawing/2014/main" id="{20922B59-0629-6EB9-7B1A-9C3AB5CC66E8}"/>
                  </a:ext>
                </a:extLst>
              </p:cNvPr>
              <p:cNvSpPr>
                <a:spLocks/>
              </p:cNvSpPr>
              <p:nvPr/>
            </p:nvSpPr>
            <p:spPr bwMode="auto">
              <a:xfrm>
                <a:off x="3379" y="3777"/>
                <a:ext cx="121" cy="55"/>
              </a:xfrm>
              <a:custGeom>
                <a:avLst/>
                <a:gdLst>
                  <a:gd name="T0" fmla="*/ 351 w 362"/>
                  <a:gd name="T1" fmla="*/ 136 h 163"/>
                  <a:gd name="T2" fmla="*/ 333 w 362"/>
                  <a:gd name="T3" fmla="*/ 114 h 163"/>
                  <a:gd name="T4" fmla="*/ 313 w 362"/>
                  <a:gd name="T5" fmla="*/ 96 h 163"/>
                  <a:gd name="T6" fmla="*/ 291 w 362"/>
                  <a:gd name="T7" fmla="*/ 82 h 163"/>
                  <a:gd name="T8" fmla="*/ 270 w 362"/>
                  <a:gd name="T9" fmla="*/ 71 h 163"/>
                  <a:gd name="T10" fmla="*/ 251 w 362"/>
                  <a:gd name="T11" fmla="*/ 63 h 163"/>
                  <a:gd name="T12" fmla="*/ 233 w 362"/>
                  <a:gd name="T13" fmla="*/ 55 h 163"/>
                  <a:gd name="T14" fmla="*/ 214 w 362"/>
                  <a:gd name="T15" fmla="*/ 48 h 163"/>
                  <a:gd name="T16" fmla="*/ 194 w 362"/>
                  <a:gd name="T17" fmla="*/ 41 h 163"/>
                  <a:gd name="T18" fmla="*/ 174 w 362"/>
                  <a:gd name="T19" fmla="*/ 34 h 163"/>
                  <a:gd name="T20" fmla="*/ 153 w 362"/>
                  <a:gd name="T21" fmla="*/ 28 h 163"/>
                  <a:gd name="T22" fmla="*/ 132 w 362"/>
                  <a:gd name="T23" fmla="*/ 21 h 163"/>
                  <a:gd name="T24" fmla="*/ 112 w 362"/>
                  <a:gd name="T25" fmla="*/ 15 h 163"/>
                  <a:gd name="T26" fmla="*/ 91 w 362"/>
                  <a:gd name="T27" fmla="*/ 10 h 163"/>
                  <a:gd name="T28" fmla="*/ 71 w 362"/>
                  <a:gd name="T29" fmla="*/ 5 h 163"/>
                  <a:gd name="T30" fmla="*/ 52 w 362"/>
                  <a:gd name="T31" fmla="*/ 1 h 163"/>
                  <a:gd name="T32" fmla="*/ 11 w 362"/>
                  <a:gd name="T33" fmla="*/ 2 h 163"/>
                  <a:gd name="T34" fmla="*/ 18 w 362"/>
                  <a:gd name="T35" fmla="*/ 12 h 163"/>
                  <a:gd name="T36" fmla="*/ 23 w 362"/>
                  <a:gd name="T37" fmla="*/ 23 h 163"/>
                  <a:gd name="T38" fmla="*/ 18 w 362"/>
                  <a:gd name="T39" fmla="*/ 28 h 163"/>
                  <a:gd name="T40" fmla="*/ 10 w 362"/>
                  <a:gd name="T41" fmla="*/ 35 h 163"/>
                  <a:gd name="T42" fmla="*/ 6 w 362"/>
                  <a:gd name="T43" fmla="*/ 40 h 163"/>
                  <a:gd name="T44" fmla="*/ 4 w 362"/>
                  <a:gd name="T45" fmla="*/ 52 h 163"/>
                  <a:gd name="T46" fmla="*/ 1 w 362"/>
                  <a:gd name="T47" fmla="*/ 64 h 163"/>
                  <a:gd name="T48" fmla="*/ 4 w 362"/>
                  <a:gd name="T49" fmla="*/ 72 h 163"/>
                  <a:gd name="T50" fmla="*/ 19 w 362"/>
                  <a:gd name="T51" fmla="*/ 73 h 163"/>
                  <a:gd name="T52" fmla="*/ 35 w 362"/>
                  <a:gd name="T53" fmla="*/ 75 h 163"/>
                  <a:gd name="T54" fmla="*/ 50 w 362"/>
                  <a:gd name="T55" fmla="*/ 77 h 163"/>
                  <a:gd name="T56" fmla="*/ 67 w 362"/>
                  <a:gd name="T57" fmla="*/ 81 h 163"/>
                  <a:gd name="T58" fmla="*/ 84 w 362"/>
                  <a:gd name="T59" fmla="*/ 84 h 163"/>
                  <a:gd name="T60" fmla="*/ 102 w 362"/>
                  <a:gd name="T61" fmla="*/ 88 h 163"/>
                  <a:gd name="T62" fmla="*/ 119 w 362"/>
                  <a:gd name="T63" fmla="*/ 92 h 163"/>
                  <a:gd name="T64" fmla="*/ 134 w 362"/>
                  <a:gd name="T65" fmla="*/ 96 h 163"/>
                  <a:gd name="T66" fmla="*/ 150 w 362"/>
                  <a:gd name="T67" fmla="*/ 101 h 163"/>
                  <a:gd name="T68" fmla="*/ 164 w 362"/>
                  <a:gd name="T69" fmla="*/ 105 h 163"/>
                  <a:gd name="T70" fmla="*/ 220 w 362"/>
                  <a:gd name="T71" fmla="*/ 107 h 163"/>
                  <a:gd name="T72" fmla="*/ 238 w 362"/>
                  <a:gd name="T73" fmla="*/ 114 h 163"/>
                  <a:gd name="T74" fmla="*/ 260 w 362"/>
                  <a:gd name="T75" fmla="*/ 124 h 163"/>
                  <a:gd name="T76" fmla="*/ 282 w 362"/>
                  <a:gd name="T77" fmla="*/ 133 h 163"/>
                  <a:gd name="T78" fmla="*/ 301 w 362"/>
                  <a:gd name="T79" fmla="*/ 138 h 163"/>
                  <a:gd name="T80" fmla="*/ 314 w 362"/>
                  <a:gd name="T81" fmla="*/ 138 h 163"/>
                  <a:gd name="T82" fmla="*/ 322 w 362"/>
                  <a:gd name="T83" fmla="*/ 145 h 163"/>
                  <a:gd name="T84" fmla="*/ 333 w 362"/>
                  <a:gd name="T85" fmla="*/ 153 h 163"/>
                  <a:gd name="T86" fmla="*/ 347 w 362"/>
                  <a:gd name="T87" fmla="*/ 159 h 163"/>
                  <a:gd name="T88" fmla="*/ 357 w 362"/>
                  <a:gd name="T89" fmla="*/ 163 h 163"/>
                  <a:gd name="T90" fmla="*/ 362 w 362"/>
                  <a:gd name="T91" fmla="*/ 15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2" h="163">
                    <a:moveTo>
                      <a:pt x="360" y="152"/>
                    </a:moveTo>
                    <a:lnTo>
                      <a:pt x="356" y="144"/>
                    </a:lnTo>
                    <a:lnTo>
                      <a:pt x="351" y="136"/>
                    </a:lnTo>
                    <a:lnTo>
                      <a:pt x="346" y="128"/>
                    </a:lnTo>
                    <a:lnTo>
                      <a:pt x="339" y="120"/>
                    </a:lnTo>
                    <a:lnTo>
                      <a:pt x="333" y="114"/>
                    </a:lnTo>
                    <a:lnTo>
                      <a:pt x="327" y="108"/>
                    </a:lnTo>
                    <a:lnTo>
                      <a:pt x="319" y="102"/>
                    </a:lnTo>
                    <a:lnTo>
                      <a:pt x="313" y="96"/>
                    </a:lnTo>
                    <a:lnTo>
                      <a:pt x="306" y="91"/>
                    </a:lnTo>
                    <a:lnTo>
                      <a:pt x="298" y="87"/>
                    </a:lnTo>
                    <a:lnTo>
                      <a:pt x="291" y="82"/>
                    </a:lnTo>
                    <a:lnTo>
                      <a:pt x="284" y="78"/>
                    </a:lnTo>
                    <a:lnTo>
                      <a:pt x="276" y="74"/>
                    </a:lnTo>
                    <a:lnTo>
                      <a:pt x="270" y="71"/>
                    </a:lnTo>
                    <a:lnTo>
                      <a:pt x="263" y="68"/>
                    </a:lnTo>
                    <a:lnTo>
                      <a:pt x="256" y="66"/>
                    </a:lnTo>
                    <a:lnTo>
                      <a:pt x="251" y="63"/>
                    </a:lnTo>
                    <a:lnTo>
                      <a:pt x="245" y="61"/>
                    </a:lnTo>
                    <a:lnTo>
                      <a:pt x="240" y="58"/>
                    </a:lnTo>
                    <a:lnTo>
                      <a:pt x="233" y="55"/>
                    </a:lnTo>
                    <a:lnTo>
                      <a:pt x="227" y="53"/>
                    </a:lnTo>
                    <a:lnTo>
                      <a:pt x="221" y="51"/>
                    </a:lnTo>
                    <a:lnTo>
                      <a:pt x="214" y="48"/>
                    </a:lnTo>
                    <a:lnTo>
                      <a:pt x="208" y="46"/>
                    </a:lnTo>
                    <a:lnTo>
                      <a:pt x="202" y="44"/>
                    </a:lnTo>
                    <a:lnTo>
                      <a:pt x="194" y="41"/>
                    </a:lnTo>
                    <a:lnTo>
                      <a:pt x="188" y="38"/>
                    </a:lnTo>
                    <a:lnTo>
                      <a:pt x="181" y="36"/>
                    </a:lnTo>
                    <a:lnTo>
                      <a:pt x="174" y="34"/>
                    </a:lnTo>
                    <a:lnTo>
                      <a:pt x="167" y="32"/>
                    </a:lnTo>
                    <a:lnTo>
                      <a:pt x="161" y="30"/>
                    </a:lnTo>
                    <a:lnTo>
                      <a:pt x="153" y="28"/>
                    </a:lnTo>
                    <a:lnTo>
                      <a:pt x="147" y="25"/>
                    </a:lnTo>
                    <a:lnTo>
                      <a:pt x="140" y="24"/>
                    </a:lnTo>
                    <a:lnTo>
                      <a:pt x="132" y="21"/>
                    </a:lnTo>
                    <a:lnTo>
                      <a:pt x="126" y="19"/>
                    </a:lnTo>
                    <a:lnTo>
                      <a:pt x="119" y="17"/>
                    </a:lnTo>
                    <a:lnTo>
                      <a:pt x="112" y="15"/>
                    </a:lnTo>
                    <a:lnTo>
                      <a:pt x="105" y="13"/>
                    </a:lnTo>
                    <a:lnTo>
                      <a:pt x="99" y="11"/>
                    </a:lnTo>
                    <a:lnTo>
                      <a:pt x="91" y="10"/>
                    </a:lnTo>
                    <a:lnTo>
                      <a:pt x="85" y="8"/>
                    </a:lnTo>
                    <a:lnTo>
                      <a:pt x="79" y="6"/>
                    </a:lnTo>
                    <a:lnTo>
                      <a:pt x="71" y="5"/>
                    </a:lnTo>
                    <a:lnTo>
                      <a:pt x="65" y="3"/>
                    </a:lnTo>
                    <a:lnTo>
                      <a:pt x="59" y="2"/>
                    </a:lnTo>
                    <a:lnTo>
                      <a:pt x="52" y="1"/>
                    </a:lnTo>
                    <a:lnTo>
                      <a:pt x="47" y="0"/>
                    </a:lnTo>
                    <a:lnTo>
                      <a:pt x="11" y="0"/>
                    </a:lnTo>
                    <a:lnTo>
                      <a:pt x="11" y="2"/>
                    </a:lnTo>
                    <a:lnTo>
                      <a:pt x="13" y="5"/>
                    </a:lnTo>
                    <a:lnTo>
                      <a:pt x="16" y="9"/>
                    </a:lnTo>
                    <a:lnTo>
                      <a:pt x="18" y="12"/>
                    </a:lnTo>
                    <a:lnTo>
                      <a:pt x="20" y="16"/>
                    </a:lnTo>
                    <a:lnTo>
                      <a:pt x="22" y="20"/>
                    </a:lnTo>
                    <a:lnTo>
                      <a:pt x="23" y="23"/>
                    </a:lnTo>
                    <a:lnTo>
                      <a:pt x="23" y="26"/>
                    </a:lnTo>
                    <a:lnTo>
                      <a:pt x="21" y="26"/>
                    </a:lnTo>
                    <a:lnTo>
                      <a:pt x="18" y="28"/>
                    </a:lnTo>
                    <a:lnTo>
                      <a:pt x="16" y="30"/>
                    </a:lnTo>
                    <a:lnTo>
                      <a:pt x="12" y="32"/>
                    </a:lnTo>
                    <a:lnTo>
                      <a:pt x="10" y="35"/>
                    </a:lnTo>
                    <a:lnTo>
                      <a:pt x="8" y="37"/>
                    </a:lnTo>
                    <a:lnTo>
                      <a:pt x="6" y="38"/>
                    </a:lnTo>
                    <a:lnTo>
                      <a:pt x="6" y="40"/>
                    </a:lnTo>
                    <a:lnTo>
                      <a:pt x="6" y="44"/>
                    </a:lnTo>
                    <a:lnTo>
                      <a:pt x="5" y="48"/>
                    </a:lnTo>
                    <a:lnTo>
                      <a:pt x="4" y="52"/>
                    </a:lnTo>
                    <a:lnTo>
                      <a:pt x="3" y="55"/>
                    </a:lnTo>
                    <a:lnTo>
                      <a:pt x="2" y="60"/>
                    </a:lnTo>
                    <a:lnTo>
                      <a:pt x="1" y="64"/>
                    </a:lnTo>
                    <a:lnTo>
                      <a:pt x="0" y="68"/>
                    </a:lnTo>
                    <a:lnTo>
                      <a:pt x="0" y="72"/>
                    </a:lnTo>
                    <a:lnTo>
                      <a:pt x="4" y="72"/>
                    </a:lnTo>
                    <a:lnTo>
                      <a:pt x="9" y="72"/>
                    </a:lnTo>
                    <a:lnTo>
                      <a:pt x="13" y="73"/>
                    </a:lnTo>
                    <a:lnTo>
                      <a:pt x="19" y="73"/>
                    </a:lnTo>
                    <a:lnTo>
                      <a:pt x="24" y="74"/>
                    </a:lnTo>
                    <a:lnTo>
                      <a:pt x="29" y="74"/>
                    </a:lnTo>
                    <a:lnTo>
                      <a:pt x="35" y="75"/>
                    </a:lnTo>
                    <a:lnTo>
                      <a:pt x="40" y="75"/>
                    </a:lnTo>
                    <a:lnTo>
                      <a:pt x="45" y="76"/>
                    </a:lnTo>
                    <a:lnTo>
                      <a:pt x="50" y="77"/>
                    </a:lnTo>
                    <a:lnTo>
                      <a:pt x="56" y="78"/>
                    </a:lnTo>
                    <a:lnTo>
                      <a:pt x="62" y="79"/>
                    </a:lnTo>
                    <a:lnTo>
                      <a:pt x="67" y="81"/>
                    </a:lnTo>
                    <a:lnTo>
                      <a:pt x="73" y="82"/>
                    </a:lnTo>
                    <a:lnTo>
                      <a:pt x="79" y="83"/>
                    </a:lnTo>
                    <a:lnTo>
                      <a:pt x="84" y="84"/>
                    </a:lnTo>
                    <a:lnTo>
                      <a:pt x="90" y="86"/>
                    </a:lnTo>
                    <a:lnTo>
                      <a:pt x="95" y="87"/>
                    </a:lnTo>
                    <a:lnTo>
                      <a:pt x="102" y="88"/>
                    </a:lnTo>
                    <a:lnTo>
                      <a:pt x="107" y="89"/>
                    </a:lnTo>
                    <a:lnTo>
                      <a:pt x="112" y="91"/>
                    </a:lnTo>
                    <a:lnTo>
                      <a:pt x="119" y="92"/>
                    </a:lnTo>
                    <a:lnTo>
                      <a:pt x="124" y="93"/>
                    </a:lnTo>
                    <a:lnTo>
                      <a:pt x="129" y="94"/>
                    </a:lnTo>
                    <a:lnTo>
                      <a:pt x="134" y="96"/>
                    </a:lnTo>
                    <a:lnTo>
                      <a:pt x="140" y="97"/>
                    </a:lnTo>
                    <a:lnTo>
                      <a:pt x="145" y="99"/>
                    </a:lnTo>
                    <a:lnTo>
                      <a:pt x="150" y="101"/>
                    </a:lnTo>
                    <a:lnTo>
                      <a:pt x="155" y="102"/>
                    </a:lnTo>
                    <a:lnTo>
                      <a:pt x="160" y="103"/>
                    </a:lnTo>
                    <a:lnTo>
                      <a:pt x="164" y="105"/>
                    </a:lnTo>
                    <a:lnTo>
                      <a:pt x="169" y="106"/>
                    </a:lnTo>
                    <a:lnTo>
                      <a:pt x="215" y="106"/>
                    </a:lnTo>
                    <a:lnTo>
                      <a:pt x="220" y="107"/>
                    </a:lnTo>
                    <a:lnTo>
                      <a:pt x="226" y="109"/>
                    </a:lnTo>
                    <a:lnTo>
                      <a:pt x="231" y="112"/>
                    </a:lnTo>
                    <a:lnTo>
                      <a:pt x="238" y="114"/>
                    </a:lnTo>
                    <a:lnTo>
                      <a:pt x="245" y="117"/>
                    </a:lnTo>
                    <a:lnTo>
                      <a:pt x="252" y="120"/>
                    </a:lnTo>
                    <a:lnTo>
                      <a:pt x="260" y="124"/>
                    </a:lnTo>
                    <a:lnTo>
                      <a:pt x="267" y="127"/>
                    </a:lnTo>
                    <a:lnTo>
                      <a:pt x="274" y="130"/>
                    </a:lnTo>
                    <a:lnTo>
                      <a:pt x="282" y="133"/>
                    </a:lnTo>
                    <a:lnTo>
                      <a:pt x="288" y="135"/>
                    </a:lnTo>
                    <a:lnTo>
                      <a:pt x="295" y="137"/>
                    </a:lnTo>
                    <a:lnTo>
                      <a:pt x="301" y="138"/>
                    </a:lnTo>
                    <a:lnTo>
                      <a:pt x="306" y="139"/>
                    </a:lnTo>
                    <a:lnTo>
                      <a:pt x="311" y="139"/>
                    </a:lnTo>
                    <a:lnTo>
                      <a:pt x="314" y="138"/>
                    </a:lnTo>
                    <a:lnTo>
                      <a:pt x="316" y="140"/>
                    </a:lnTo>
                    <a:lnTo>
                      <a:pt x="318" y="143"/>
                    </a:lnTo>
                    <a:lnTo>
                      <a:pt x="322" y="145"/>
                    </a:lnTo>
                    <a:lnTo>
                      <a:pt x="325" y="148"/>
                    </a:lnTo>
                    <a:lnTo>
                      <a:pt x="329" y="150"/>
                    </a:lnTo>
                    <a:lnTo>
                      <a:pt x="333" y="153"/>
                    </a:lnTo>
                    <a:lnTo>
                      <a:pt x="337" y="155"/>
                    </a:lnTo>
                    <a:lnTo>
                      <a:pt x="343" y="158"/>
                    </a:lnTo>
                    <a:lnTo>
                      <a:pt x="347" y="159"/>
                    </a:lnTo>
                    <a:lnTo>
                      <a:pt x="350" y="161"/>
                    </a:lnTo>
                    <a:lnTo>
                      <a:pt x="354" y="163"/>
                    </a:lnTo>
                    <a:lnTo>
                      <a:pt x="357" y="163"/>
                    </a:lnTo>
                    <a:lnTo>
                      <a:pt x="359" y="161"/>
                    </a:lnTo>
                    <a:lnTo>
                      <a:pt x="360" y="159"/>
                    </a:lnTo>
                    <a:lnTo>
                      <a:pt x="362" y="156"/>
                    </a:lnTo>
                    <a:lnTo>
                      <a:pt x="360" y="152"/>
                    </a:lnTo>
                    <a:close/>
                  </a:path>
                </a:pathLst>
              </a:custGeom>
              <a:solidFill>
                <a:srgbClr val="FFB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1" name="Freeform 1439">
                <a:extLst>
                  <a:ext uri="{FF2B5EF4-FFF2-40B4-BE49-F238E27FC236}">
                    <a16:creationId xmlns:a16="http://schemas.microsoft.com/office/drawing/2014/main" id="{C27BECCD-394B-B893-D456-579DC2D43994}"/>
                  </a:ext>
                </a:extLst>
              </p:cNvPr>
              <p:cNvSpPr>
                <a:spLocks/>
              </p:cNvSpPr>
              <p:nvPr/>
            </p:nvSpPr>
            <p:spPr bwMode="auto">
              <a:xfrm>
                <a:off x="3591" y="3829"/>
                <a:ext cx="139" cy="156"/>
              </a:xfrm>
              <a:custGeom>
                <a:avLst/>
                <a:gdLst>
                  <a:gd name="T0" fmla="*/ 409 w 416"/>
                  <a:gd name="T1" fmla="*/ 388 h 469"/>
                  <a:gd name="T2" fmla="*/ 392 w 416"/>
                  <a:gd name="T3" fmla="*/ 367 h 469"/>
                  <a:gd name="T4" fmla="*/ 370 w 416"/>
                  <a:gd name="T5" fmla="*/ 338 h 469"/>
                  <a:gd name="T6" fmla="*/ 346 w 416"/>
                  <a:gd name="T7" fmla="*/ 303 h 469"/>
                  <a:gd name="T8" fmla="*/ 321 w 416"/>
                  <a:gd name="T9" fmla="*/ 268 h 469"/>
                  <a:gd name="T10" fmla="*/ 299 w 416"/>
                  <a:gd name="T11" fmla="*/ 236 h 469"/>
                  <a:gd name="T12" fmla="*/ 282 w 416"/>
                  <a:gd name="T13" fmla="*/ 211 h 469"/>
                  <a:gd name="T14" fmla="*/ 273 w 416"/>
                  <a:gd name="T15" fmla="*/ 198 h 469"/>
                  <a:gd name="T16" fmla="*/ 267 w 416"/>
                  <a:gd name="T17" fmla="*/ 181 h 469"/>
                  <a:gd name="T18" fmla="*/ 260 w 416"/>
                  <a:gd name="T19" fmla="*/ 160 h 469"/>
                  <a:gd name="T20" fmla="*/ 252 w 416"/>
                  <a:gd name="T21" fmla="*/ 137 h 469"/>
                  <a:gd name="T22" fmla="*/ 246 w 416"/>
                  <a:gd name="T23" fmla="*/ 115 h 469"/>
                  <a:gd name="T24" fmla="*/ 240 w 416"/>
                  <a:gd name="T25" fmla="*/ 91 h 469"/>
                  <a:gd name="T26" fmla="*/ 234 w 416"/>
                  <a:gd name="T27" fmla="*/ 67 h 469"/>
                  <a:gd name="T28" fmla="*/ 230 w 416"/>
                  <a:gd name="T29" fmla="*/ 44 h 469"/>
                  <a:gd name="T30" fmla="*/ 228 w 416"/>
                  <a:gd name="T31" fmla="*/ 21 h 469"/>
                  <a:gd name="T32" fmla="*/ 212 w 416"/>
                  <a:gd name="T33" fmla="*/ 23 h 469"/>
                  <a:gd name="T34" fmla="*/ 186 w 416"/>
                  <a:gd name="T35" fmla="*/ 28 h 469"/>
                  <a:gd name="T36" fmla="*/ 161 w 416"/>
                  <a:gd name="T37" fmla="*/ 28 h 469"/>
                  <a:gd name="T38" fmla="*/ 143 w 416"/>
                  <a:gd name="T39" fmla="*/ 20 h 469"/>
                  <a:gd name="T40" fmla="*/ 127 w 416"/>
                  <a:gd name="T41" fmla="*/ 22 h 469"/>
                  <a:gd name="T42" fmla="*/ 101 w 416"/>
                  <a:gd name="T43" fmla="*/ 24 h 469"/>
                  <a:gd name="T44" fmla="*/ 72 w 416"/>
                  <a:gd name="T45" fmla="*/ 19 h 469"/>
                  <a:gd name="T46" fmla="*/ 55 w 416"/>
                  <a:gd name="T47" fmla="*/ 5 h 469"/>
                  <a:gd name="T48" fmla="*/ 41 w 416"/>
                  <a:gd name="T49" fmla="*/ 1 h 469"/>
                  <a:gd name="T50" fmla="*/ 26 w 416"/>
                  <a:gd name="T51" fmla="*/ 2 h 469"/>
                  <a:gd name="T52" fmla="*/ 14 w 416"/>
                  <a:gd name="T53" fmla="*/ 2 h 469"/>
                  <a:gd name="T54" fmla="*/ 3 w 416"/>
                  <a:gd name="T55" fmla="*/ 1 h 469"/>
                  <a:gd name="T56" fmla="*/ 19 w 416"/>
                  <a:gd name="T57" fmla="*/ 17 h 469"/>
                  <a:gd name="T58" fmla="*/ 42 w 416"/>
                  <a:gd name="T59" fmla="*/ 39 h 469"/>
                  <a:gd name="T60" fmla="*/ 62 w 416"/>
                  <a:gd name="T61" fmla="*/ 63 h 469"/>
                  <a:gd name="T62" fmla="*/ 81 w 416"/>
                  <a:gd name="T63" fmla="*/ 88 h 469"/>
                  <a:gd name="T64" fmla="*/ 97 w 416"/>
                  <a:gd name="T65" fmla="*/ 116 h 469"/>
                  <a:gd name="T66" fmla="*/ 111 w 416"/>
                  <a:gd name="T67" fmla="*/ 144 h 469"/>
                  <a:gd name="T68" fmla="*/ 124 w 416"/>
                  <a:gd name="T69" fmla="*/ 173 h 469"/>
                  <a:gd name="T70" fmla="*/ 136 w 416"/>
                  <a:gd name="T71" fmla="*/ 202 h 469"/>
                  <a:gd name="T72" fmla="*/ 145 w 416"/>
                  <a:gd name="T73" fmla="*/ 223 h 469"/>
                  <a:gd name="T74" fmla="*/ 164 w 416"/>
                  <a:gd name="T75" fmla="*/ 250 h 469"/>
                  <a:gd name="T76" fmla="*/ 190 w 416"/>
                  <a:gd name="T77" fmla="*/ 287 h 469"/>
                  <a:gd name="T78" fmla="*/ 222 w 416"/>
                  <a:gd name="T79" fmla="*/ 329 h 469"/>
                  <a:gd name="T80" fmla="*/ 255 w 416"/>
                  <a:gd name="T81" fmla="*/ 372 h 469"/>
                  <a:gd name="T82" fmla="*/ 287 w 416"/>
                  <a:gd name="T83" fmla="*/ 411 h 469"/>
                  <a:gd name="T84" fmla="*/ 313 w 416"/>
                  <a:gd name="T85" fmla="*/ 444 h 469"/>
                  <a:gd name="T86" fmla="*/ 331 w 416"/>
                  <a:gd name="T87" fmla="*/ 466 h 469"/>
                  <a:gd name="T88" fmla="*/ 346 w 416"/>
                  <a:gd name="T89" fmla="*/ 458 h 469"/>
                  <a:gd name="T90" fmla="*/ 367 w 416"/>
                  <a:gd name="T91" fmla="*/ 442 h 469"/>
                  <a:gd name="T92" fmla="*/ 390 w 416"/>
                  <a:gd name="T93" fmla="*/ 423 h 469"/>
                  <a:gd name="T94" fmla="*/ 411 w 416"/>
                  <a:gd name="T95" fmla="*/ 40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6" h="469">
                    <a:moveTo>
                      <a:pt x="416" y="397"/>
                    </a:moveTo>
                    <a:lnTo>
                      <a:pt x="414" y="394"/>
                    </a:lnTo>
                    <a:lnTo>
                      <a:pt x="412" y="392"/>
                    </a:lnTo>
                    <a:lnTo>
                      <a:pt x="409" y="388"/>
                    </a:lnTo>
                    <a:lnTo>
                      <a:pt x="406" y="384"/>
                    </a:lnTo>
                    <a:lnTo>
                      <a:pt x="402" y="379"/>
                    </a:lnTo>
                    <a:lnTo>
                      <a:pt x="397" y="373"/>
                    </a:lnTo>
                    <a:lnTo>
                      <a:pt x="392" y="367"/>
                    </a:lnTo>
                    <a:lnTo>
                      <a:pt x="387" y="361"/>
                    </a:lnTo>
                    <a:lnTo>
                      <a:pt x="382" y="353"/>
                    </a:lnTo>
                    <a:lnTo>
                      <a:pt x="376" y="345"/>
                    </a:lnTo>
                    <a:lnTo>
                      <a:pt x="370" y="338"/>
                    </a:lnTo>
                    <a:lnTo>
                      <a:pt x="364" y="329"/>
                    </a:lnTo>
                    <a:lnTo>
                      <a:pt x="358" y="321"/>
                    </a:lnTo>
                    <a:lnTo>
                      <a:pt x="352" y="311"/>
                    </a:lnTo>
                    <a:lnTo>
                      <a:pt x="346" y="303"/>
                    </a:lnTo>
                    <a:lnTo>
                      <a:pt x="340" y="293"/>
                    </a:lnTo>
                    <a:lnTo>
                      <a:pt x="333" y="285"/>
                    </a:lnTo>
                    <a:lnTo>
                      <a:pt x="327" y="277"/>
                    </a:lnTo>
                    <a:lnTo>
                      <a:pt x="321" y="268"/>
                    </a:lnTo>
                    <a:lnTo>
                      <a:pt x="314" y="260"/>
                    </a:lnTo>
                    <a:lnTo>
                      <a:pt x="309" y="251"/>
                    </a:lnTo>
                    <a:lnTo>
                      <a:pt x="304" y="243"/>
                    </a:lnTo>
                    <a:lnTo>
                      <a:pt x="299" y="236"/>
                    </a:lnTo>
                    <a:lnTo>
                      <a:pt x="293" y="228"/>
                    </a:lnTo>
                    <a:lnTo>
                      <a:pt x="289" y="222"/>
                    </a:lnTo>
                    <a:lnTo>
                      <a:pt x="285" y="216"/>
                    </a:lnTo>
                    <a:lnTo>
                      <a:pt x="282" y="211"/>
                    </a:lnTo>
                    <a:lnTo>
                      <a:pt x="279" y="206"/>
                    </a:lnTo>
                    <a:lnTo>
                      <a:pt x="276" y="203"/>
                    </a:lnTo>
                    <a:lnTo>
                      <a:pt x="274" y="200"/>
                    </a:lnTo>
                    <a:lnTo>
                      <a:pt x="273" y="198"/>
                    </a:lnTo>
                    <a:lnTo>
                      <a:pt x="272" y="197"/>
                    </a:lnTo>
                    <a:lnTo>
                      <a:pt x="271" y="192"/>
                    </a:lnTo>
                    <a:lnTo>
                      <a:pt x="269" y="186"/>
                    </a:lnTo>
                    <a:lnTo>
                      <a:pt x="267" y="181"/>
                    </a:lnTo>
                    <a:lnTo>
                      <a:pt x="266" y="176"/>
                    </a:lnTo>
                    <a:lnTo>
                      <a:pt x="264" y="170"/>
                    </a:lnTo>
                    <a:lnTo>
                      <a:pt x="262" y="165"/>
                    </a:lnTo>
                    <a:lnTo>
                      <a:pt x="260" y="160"/>
                    </a:lnTo>
                    <a:lnTo>
                      <a:pt x="259" y="154"/>
                    </a:lnTo>
                    <a:lnTo>
                      <a:pt x="256" y="148"/>
                    </a:lnTo>
                    <a:lnTo>
                      <a:pt x="254" y="143"/>
                    </a:lnTo>
                    <a:lnTo>
                      <a:pt x="252" y="137"/>
                    </a:lnTo>
                    <a:lnTo>
                      <a:pt x="251" y="132"/>
                    </a:lnTo>
                    <a:lnTo>
                      <a:pt x="249" y="126"/>
                    </a:lnTo>
                    <a:lnTo>
                      <a:pt x="247" y="120"/>
                    </a:lnTo>
                    <a:lnTo>
                      <a:pt x="246" y="115"/>
                    </a:lnTo>
                    <a:lnTo>
                      <a:pt x="244" y="108"/>
                    </a:lnTo>
                    <a:lnTo>
                      <a:pt x="243" y="103"/>
                    </a:lnTo>
                    <a:lnTo>
                      <a:pt x="241" y="97"/>
                    </a:lnTo>
                    <a:lnTo>
                      <a:pt x="240" y="91"/>
                    </a:lnTo>
                    <a:lnTo>
                      <a:pt x="238" y="85"/>
                    </a:lnTo>
                    <a:lnTo>
                      <a:pt x="236" y="79"/>
                    </a:lnTo>
                    <a:lnTo>
                      <a:pt x="235" y="74"/>
                    </a:lnTo>
                    <a:lnTo>
                      <a:pt x="234" y="67"/>
                    </a:lnTo>
                    <a:lnTo>
                      <a:pt x="233" y="62"/>
                    </a:lnTo>
                    <a:lnTo>
                      <a:pt x="232" y="56"/>
                    </a:lnTo>
                    <a:lnTo>
                      <a:pt x="231" y="51"/>
                    </a:lnTo>
                    <a:lnTo>
                      <a:pt x="230" y="44"/>
                    </a:lnTo>
                    <a:lnTo>
                      <a:pt x="230" y="39"/>
                    </a:lnTo>
                    <a:lnTo>
                      <a:pt x="229" y="33"/>
                    </a:lnTo>
                    <a:lnTo>
                      <a:pt x="229" y="28"/>
                    </a:lnTo>
                    <a:lnTo>
                      <a:pt x="228" y="21"/>
                    </a:lnTo>
                    <a:lnTo>
                      <a:pt x="228" y="16"/>
                    </a:lnTo>
                    <a:lnTo>
                      <a:pt x="224" y="18"/>
                    </a:lnTo>
                    <a:lnTo>
                      <a:pt x="219" y="21"/>
                    </a:lnTo>
                    <a:lnTo>
                      <a:pt x="212" y="23"/>
                    </a:lnTo>
                    <a:lnTo>
                      <a:pt x="206" y="24"/>
                    </a:lnTo>
                    <a:lnTo>
                      <a:pt x="200" y="26"/>
                    </a:lnTo>
                    <a:lnTo>
                      <a:pt x="193" y="28"/>
                    </a:lnTo>
                    <a:lnTo>
                      <a:pt x="186" y="28"/>
                    </a:lnTo>
                    <a:lnTo>
                      <a:pt x="180" y="29"/>
                    </a:lnTo>
                    <a:lnTo>
                      <a:pt x="173" y="29"/>
                    </a:lnTo>
                    <a:lnTo>
                      <a:pt x="167" y="28"/>
                    </a:lnTo>
                    <a:lnTo>
                      <a:pt x="161" y="28"/>
                    </a:lnTo>
                    <a:lnTo>
                      <a:pt x="156" y="26"/>
                    </a:lnTo>
                    <a:lnTo>
                      <a:pt x="151" y="24"/>
                    </a:lnTo>
                    <a:lnTo>
                      <a:pt x="146" y="23"/>
                    </a:lnTo>
                    <a:lnTo>
                      <a:pt x="143" y="20"/>
                    </a:lnTo>
                    <a:lnTo>
                      <a:pt x="140" y="18"/>
                    </a:lnTo>
                    <a:lnTo>
                      <a:pt x="137" y="20"/>
                    </a:lnTo>
                    <a:lnTo>
                      <a:pt x="132" y="21"/>
                    </a:lnTo>
                    <a:lnTo>
                      <a:pt x="127" y="22"/>
                    </a:lnTo>
                    <a:lnTo>
                      <a:pt x="121" y="23"/>
                    </a:lnTo>
                    <a:lnTo>
                      <a:pt x="115" y="24"/>
                    </a:lnTo>
                    <a:lnTo>
                      <a:pt x="107" y="24"/>
                    </a:lnTo>
                    <a:lnTo>
                      <a:pt x="101" y="24"/>
                    </a:lnTo>
                    <a:lnTo>
                      <a:pt x="93" y="23"/>
                    </a:lnTo>
                    <a:lnTo>
                      <a:pt x="86" y="22"/>
                    </a:lnTo>
                    <a:lnTo>
                      <a:pt x="80" y="21"/>
                    </a:lnTo>
                    <a:lnTo>
                      <a:pt x="72" y="19"/>
                    </a:lnTo>
                    <a:lnTo>
                      <a:pt x="67" y="16"/>
                    </a:lnTo>
                    <a:lnTo>
                      <a:pt x="62" y="13"/>
                    </a:lnTo>
                    <a:lnTo>
                      <a:pt x="58" y="10"/>
                    </a:lnTo>
                    <a:lnTo>
                      <a:pt x="55" y="5"/>
                    </a:lnTo>
                    <a:lnTo>
                      <a:pt x="51" y="0"/>
                    </a:lnTo>
                    <a:lnTo>
                      <a:pt x="48" y="1"/>
                    </a:lnTo>
                    <a:lnTo>
                      <a:pt x="44" y="1"/>
                    </a:lnTo>
                    <a:lnTo>
                      <a:pt x="41" y="1"/>
                    </a:lnTo>
                    <a:lnTo>
                      <a:pt x="37" y="1"/>
                    </a:lnTo>
                    <a:lnTo>
                      <a:pt x="34" y="1"/>
                    </a:lnTo>
                    <a:lnTo>
                      <a:pt x="29" y="2"/>
                    </a:lnTo>
                    <a:lnTo>
                      <a:pt x="26" y="2"/>
                    </a:lnTo>
                    <a:lnTo>
                      <a:pt x="23" y="2"/>
                    </a:lnTo>
                    <a:lnTo>
                      <a:pt x="20" y="2"/>
                    </a:lnTo>
                    <a:lnTo>
                      <a:pt x="17" y="2"/>
                    </a:lnTo>
                    <a:lnTo>
                      <a:pt x="14" y="2"/>
                    </a:lnTo>
                    <a:lnTo>
                      <a:pt x="10" y="1"/>
                    </a:lnTo>
                    <a:lnTo>
                      <a:pt x="7" y="1"/>
                    </a:lnTo>
                    <a:lnTo>
                      <a:pt x="5" y="1"/>
                    </a:lnTo>
                    <a:lnTo>
                      <a:pt x="3" y="1"/>
                    </a:lnTo>
                    <a:lnTo>
                      <a:pt x="0" y="1"/>
                    </a:lnTo>
                    <a:lnTo>
                      <a:pt x="6" y="6"/>
                    </a:lnTo>
                    <a:lnTo>
                      <a:pt x="13" y="12"/>
                    </a:lnTo>
                    <a:lnTo>
                      <a:pt x="19" y="17"/>
                    </a:lnTo>
                    <a:lnTo>
                      <a:pt x="25" y="22"/>
                    </a:lnTo>
                    <a:lnTo>
                      <a:pt x="30" y="28"/>
                    </a:lnTo>
                    <a:lnTo>
                      <a:pt x="37" y="34"/>
                    </a:lnTo>
                    <a:lnTo>
                      <a:pt x="42" y="39"/>
                    </a:lnTo>
                    <a:lnTo>
                      <a:pt x="47" y="45"/>
                    </a:lnTo>
                    <a:lnTo>
                      <a:pt x="52" y="52"/>
                    </a:lnTo>
                    <a:lnTo>
                      <a:pt x="58" y="57"/>
                    </a:lnTo>
                    <a:lnTo>
                      <a:pt x="62" y="63"/>
                    </a:lnTo>
                    <a:lnTo>
                      <a:pt x="67" y="70"/>
                    </a:lnTo>
                    <a:lnTo>
                      <a:pt x="71" y="76"/>
                    </a:lnTo>
                    <a:lnTo>
                      <a:pt x="77" y="82"/>
                    </a:lnTo>
                    <a:lnTo>
                      <a:pt x="81" y="88"/>
                    </a:lnTo>
                    <a:lnTo>
                      <a:pt x="85" y="96"/>
                    </a:lnTo>
                    <a:lnTo>
                      <a:pt x="89" y="102"/>
                    </a:lnTo>
                    <a:lnTo>
                      <a:pt x="92" y="110"/>
                    </a:lnTo>
                    <a:lnTo>
                      <a:pt x="97" y="116"/>
                    </a:lnTo>
                    <a:lnTo>
                      <a:pt x="101" y="123"/>
                    </a:lnTo>
                    <a:lnTo>
                      <a:pt x="104" y="129"/>
                    </a:lnTo>
                    <a:lnTo>
                      <a:pt x="108" y="137"/>
                    </a:lnTo>
                    <a:lnTo>
                      <a:pt x="111" y="144"/>
                    </a:lnTo>
                    <a:lnTo>
                      <a:pt x="115" y="152"/>
                    </a:lnTo>
                    <a:lnTo>
                      <a:pt x="118" y="158"/>
                    </a:lnTo>
                    <a:lnTo>
                      <a:pt x="121" y="165"/>
                    </a:lnTo>
                    <a:lnTo>
                      <a:pt x="124" y="173"/>
                    </a:lnTo>
                    <a:lnTo>
                      <a:pt x="127" y="180"/>
                    </a:lnTo>
                    <a:lnTo>
                      <a:pt x="130" y="187"/>
                    </a:lnTo>
                    <a:lnTo>
                      <a:pt x="133" y="195"/>
                    </a:lnTo>
                    <a:lnTo>
                      <a:pt x="136" y="202"/>
                    </a:lnTo>
                    <a:lnTo>
                      <a:pt x="139" y="209"/>
                    </a:lnTo>
                    <a:lnTo>
                      <a:pt x="140" y="214"/>
                    </a:lnTo>
                    <a:lnTo>
                      <a:pt x="142" y="218"/>
                    </a:lnTo>
                    <a:lnTo>
                      <a:pt x="145" y="223"/>
                    </a:lnTo>
                    <a:lnTo>
                      <a:pt x="149" y="228"/>
                    </a:lnTo>
                    <a:lnTo>
                      <a:pt x="153" y="236"/>
                    </a:lnTo>
                    <a:lnTo>
                      <a:pt x="159" y="243"/>
                    </a:lnTo>
                    <a:lnTo>
                      <a:pt x="164" y="250"/>
                    </a:lnTo>
                    <a:lnTo>
                      <a:pt x="170" y="260"/>
                    </a:lnTo>
                    <a:lnTo>
                      <a:pt x="177" y="268"/>
                    </a:lnTo>
                    <a:lnTo>
                      <a:pt x="183" y="278"/>
                    </a:lnTo>
                    <a:lnTo>
                      <a:pt x="190" y="287"/>
                    </a:lnTo>
                    <a:lnTo>
                      <a:pt x="199" y="298"/>
                    </a:lnTo>
                    <a:lnTo>
                      <a:pt x="206" y="308"/>
                    </a:lnTo>
                    <a:lnTo>
                      <a:pt x="214" y="319"/>
                    </a:lnTo>
                    <a:lnTo>
                      <a:pt x="222" y="329"/>
                    </a:lnTo>
                    <a:lnTo>
                      <a:pt x="230" y="340"/>
                    </a:lnTo>
                    <a:lnTo>
                      <a:pt x="239" y="350"/>
                    </a:lnTo>
                    <a:lnTo>
                      <a:pt x="247" y="362"/>
                    </a:lnTo>
                    <a:lnTo>
                      <a:pt x="255" y="372"/>
                    </a:lnTo>
                    <a:lnTo>
                      <a:pt x="264" y="382"/>
                    </a:lnTo>
                    <a:lnTo>
                      <a:pt x="271" y="392"/>
                    </a:lnTo>
                    <a:lnTo>
                      <a:pt x="280" y="402"/>
                    </a:lnTo>
                    <a:lnTo>
                      <a:pt x="287" y="411"/>
                    </a:lnTo>
                    <a:lnTo>
                      <a:pt x="294" y="421"/>
                    </a:lnTo>
                    <a:lnTo>
                      <a:pt x="301" y="429"/>
                    </a:lnTo>
                    <a:lnTo>
                      <a:pt x="307" y="436"/>
                    </a:lnTo>
                    <a:lnTo>
                      <a:pt x="313" y="444"/>
                    </a:lnTo>
                    <a:lnTo>
                      <a:pt x="319" y="450"/>
                    </a:lnTo>
                    <a:lnTo>
                      <a:pt x="324" y="456"/>
                    </a:lnTo>
                    <a:lnTo>
                      <a:pt x="327" y="462"/>
                    </a:lnTo>
                    <a:lnTo>
                      <a:pt x="331" y="466"/>
                    </a:lnTo>
                    <a:lnTo>
                      <a:pt x="334" y="469"/>
                    </a:lnTo>
                    <a:lnTo>
                      <a:pt x="337" y="465"/>
                    </a:lnTo>
                    <a:lnTo>
                      <a:pt x="342" y="461"/>
                    </a:lnTo>
                    <a:lnTo>
                      <a:pt x="346" y="458"/>
                    </a:lnTo>
                    <a:lnTo>
                      <a:pt x="351" y="453"/>
                    </a:lnTo>
                    <a:lnTo>
                      <a:pt x="356" y="449"/>
                    </a:lnTo>
                    <a:lnTo>
                      <a:pt x="362" y="446"/>
                    </a:lnTo>
                    <a:lnTo>
                      <a:pt x="367" y="442"/>
                    </a:lnTo>
                    <a:lnTo>
                      <a:pt x="372" y="436"/>
                    </a:lnTo>
                    <a:lnTo>
                      <a:pt x="378" y="432"/>
                    </a:lnTo>
                    <a:lnTo>
                      <a:pt x="385" y="428"/>
                    </a:lnTo>
                    <a:lnTo>
                      <a:pt x="390" y="423"/>
                    </a:lnTo>
                    <a:lnTo>
                      <a:pt x="395" y="419"/>
                    </a:lnTo>
                    <a:lnTo>
                      <a:pt x="402" y="413"/>
                    </a:lnTo>
                    <a:lnTo>
                      <a:pt x="407" y="408"/>
                    </a:lnTo>
                    <a:lnTo>
                      <a:pt x="411" y="403"/>
                    </a:lnTo>
                    <a:lnTo>
                      <a:pt x="416" y="39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2" name="Freeform 1440">
                <a:extLst>
                  <a:ext uri="{FF2B5EF4-FFF2-40B4-BE49-F238E27FC236}">
                    <a16:creationId xmlns:a16="http://schemas.microsoft.com/office/drawing/2014/main" id="{74DC67C8-F0CA-E840-7985-61369B9E647A}"/>
                  </a:ext>
                </a:extLst>
              </p:cNvPr>
              <p:cNvSpPr>
                <a:spLocks/>
              </p:cNvSpPr>
              <p:nvPr/>
            </p:nvSpPr>
            <p:spPr bwMode="auto">
              <a:xfrm>
                <a:off x="3488" y="3676"/>
                <a:ext cx="65" cy="65"/>
              </a:xfrm>
              <a:custGeom>
                <a:avLst/>
                <a:gdLst>
                  <a:gd name="T0" fmla="*/ 169 w 197"/>
                  <a:gd name="T1" fmla="*/ 4 h 197"/>
                  <a:gd name="T2" fmla="*/ 171 w 197"/>
                  <a:gd name="T3" fmla="*/ 14 h 197"/>
                  <a:gd name="T4" fmla="*/ 172 w 197"/>
                  <a:gd name="T5" fmla="*/ 27 h 197"/>
                  <a:gd name="T6" fmla="*/ 175 w 197"/>
                  <a:gd name="T7" fmla="*/ 41 h 197"/>
                  <a:gd name="T8" fmla="*/ 180 w 197"/>
                  <a:gd name="T9" fmla="*/ 54 h 197"/>
                  <a:gd name="T10" fmla="*/ 183 w 197"/>
                  <a:gd name="T11" fmla="*/ 66 h 197"/>
                  <a:gd name="T12" fmla="*/ 188 w 197"/>
                  <a:gd name="T13" fmla="*/ 77 h 197"/>
                  <a:gd name="T14" fmla="*/ 194 w 197"/>
                  <a:gd name="T15" fmla="*/ 85 h 197"/>
                  <a:gd name="T16" fmla="*/ 193 w 197"/>
                  <a:gd name="T17" fmla="*/ 90 h 197"/>
                  <a:gd name="T18" fmla="*/ 185 w 197"/>
                  <a:gd name="T19" fmla="*/ 95 h 197"/>
                  <a:gd name="T20" fmla="*/ 177 w 197"/>
                  <a:gd name="T21" fmla="*/ 101 h 197"/>
                  <a:gd name="T22" fmla="*/ 170 w 197"/>
                  <a:gd name="T23" fmla="*/ 106 h 197"/>
                  <a:gd name="T24" fmla="*/ 163 w 197"/>
                  <a:gd name="T25" fmla="*/ 111 h 197"/>
                  <a:gd name="T26" fmla="*/ 155 w 197"/>
                  <a:gd name="T27" fmla="*/ 117 h 197"/>
                  <a:gd name="T28" fmla="*/ 147 w 197"/>
                  <a:gd name="T29" fmla="*/ 124 h 197"/>
                  <a:gd name="T30" fmla="*/ 139 w 197"/>
                  <a:gd name="T31" fmla="*/ 131 h 197"/>
                  <a:gd name="T32" fmla="*/ 129 w 197"/>
                  <a:gd name="T33" fmla="*/ 140 h 197"/>
                  <a:gd name="T34" fmla="*/ 119 w 197"/>
                  <a:gd name="T35" fmla="*/ 149 h 197"/>
                  <a:gd name="T36" fmla="*/ 109 w 197"/>
                  <a:gd name="T37" fmla="*/ 159 h 197"/>
                  <a:gd name="T38" fmla="*/ 99 w 197"/>
                  <a:gd name="T39" fmla="*/ 170 h 197"/>
                  <a:gd name="T40" fmla="*/ 89 w 197"/>
                  <a:gd name="T41" fmla="*/ 179 h 197"/>
                  <a:gd name="T42" fmla="*/ 80 w 197"/>
                  <a:gd name="T43" fmla="*/ 187 h 197"/>
                  <a:gd name="T44" fmla="*/ 71 w 197"/>
                  <a:gd name="T45" fmla="*/ 193 h 197"/>
                  <a:gd name="T46" fmla="*/ 64 w 197"/>
                  <a:gd name="T47" fmla="*/ 197 h 197"/>
                  <a:gd name="T48" fmla="*/ 54 w 197"/>
                  <a:gd name="T49" fmla="*/ 196 h 197"/>
                  <a:gd name="T50" fmla="*/ 43 w 197"/>
                  <a:gd name="T51" fmla="*/ 190 h 197"/>
                  <a:gd name="T52" fmla="*/ 31 w 197"/>
                  <a:gd name="T53" fmla="*/ 178 h 197"/>
                  <a:gd name="T54" fmla="*/ 21 w 197"/>
                  <a:gd name="T55" fmla="*/ 164 h 197"/>
                  <a:gd name="T56" fmla="*/ 11 w 197"/>
                  <a:gd name="T57" fmla="*/ 147 h 197"/>
                  <a:gd name="T58" fmla="*/ 4 w 197"/>
                  <a:gd name="T59" fmla="*/ 130 h 197"/>
                  <a:gd name="T60" fmla="*/ 1 w 197"/>
                  <a:gd name="T61" fmla="*/ 114 h 197"/>
                  <a:gd name="T62" fmla="*/ 1 w 197"/>
                  <a:gd name="T63" fmla="*/ 101 h 197"/>
                  <a:gd name="T64" fmla="*/ 6 w 197"/>
                  <a:gd name="T65" fmla="*/ 89 h 197"/>
                  <a:gd name="T66" fmla="*/ 14 w 197"/>
                  <a:gd name="T67" fmla="*/ 80 h 197"/>
                  <a:gd name="T68" fmla="*/ 24 w 197"/>
                  <a:gd name="T69" fmla="*/ 71 h 197"/>
                  <a:gd name="T70" fmla="*/ 35 w 197"/>
                  <a:gd name="T71" fmla="*/ 65 h 197"/>
                  <a:gd name="T72" fmla="*/ 48 w 197"/>
                  <a:gd name="T73" fmla="*/ 60 h 197"/>
                  <a:gd name="T74" fmla="*/ 61 w 197"/>
                  <a:gd name="T75" fmla="*/ 56 h 197"/>
                  <a:gd name="T76" fmla="*/ 73 w 197"/>
                  <a:gd name="T77" fmla="*/ 55 h 197"/>
                  <a:gd name="T78" fmla="*/ 87 w 197"/>
                  <a:gd name="T79" fmla="*/ 55 h 197"/>
                  <a:gd name="T80" fmla="*/ 95 w 197"/>
                  <a:gd name="T81" fmla="*/ 51 h 197"/>
                  <a:gd name="T82" fmla="*/ 101 w 197"/>
                  <a:gd name="T83" fmla="*/ 41 h 197"/>
                  <a:gd name="T84" fmla="*/ 109 w 197"/>
                  <a:gd name="T85" fmla="*/ 30 h 197"/>
                  <a:gd name="T86" fmla="*/ 119 w 197"/>
                  <a:gd name="T87" fmla="*/ 21 h 197"/>
                  <a:gd name="T88" fmla="*/ 129 w 197"/>
                  <a:gd name="T89" fmla="*/ 13 h 197"/>
                  <a:gd name="T90" fmla="*/ 141 w 197"/>
                  <a:gd name="T91" fmla="*/ 7 h 197"/>
                  <a:gd name="T92" fmla="*/ 152 w 197"/>
                  <a:gd name="T93" fmla="*/ 2 h 197"/>
                  <a:gd name="T94" fmla="*/ 164 w 197"/>
                  <a:gd name="T95"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 h="197">
                    <a:moveTo>
                      <a:pt x="169" y="0"/>
                    </a:moveTo>
                    <a:lnTo>
                      <a:pt x="169" y="4"/>
                    </a:lnTo>
                    <a:lnTo>
                      <a:pt x="170" y="9"/>
                    </a:lnTo>
                    <a:lnTo>
                      <a:pt x="171" y="14"/>
                    </a:lnTo>
                    <a:lnTo>
                      <a:pt x="171" y="21"/>
                    </a:lnTo>
                    <a:lnTo>
                      <a:pt x="172" y="27"/>
                    </a:lnTo>
                    <a:lnTo>
                      <a:pt x="174" y="34"/>
                    </a:lnTo>
                    <a:lnTo>
                      <a:pt x="175" y="41"/>
                    </a:lnTo>
                    <a:lnTo>
                      <a:pt x="177" y="48"/>
                    </a:lnTo>
                    <a:lnTo>
                      <a:pt x="180" y="54"/>
                    </a:lnTo>
                    <a:lnTo>
                      <a:pt x="181" y="61"/>
                    </a:lnTo>
                    <a:lnTo>
                      <a:pt x="183" y="66"/>
                    </a:lnTo>
                    <a:lnTo>
                      <a:pt x="186" y="72"/>
                    </a:lnTo>
                    <a:lnTo>
                      <a:pt x="188" y="77"/>
                    </a:lnTo>
                    <a:lnTo>
                      <a:pt x="191" y="82"/>
                    </a:lnTo>
                    <a:lnTo>
                      <a:pt x="194" y="85"/>
                    </a:lnTo>
                    <a:lnTo>
                      <a:pt x="197" y="88"/>
                    </a:lnTo>
                    <a:lnTo>
                      <a:pt x="193" y="90"/>
                    </a:lnTo>
                    <a:lnTo>
                      <a:pt x="189" y="93"/>
                    </a:lnTo>
                    <a:lnTo>
                      <a:pt x="185" y="95"/>
                    </a:lnTo>
                    <a:lnTo>
                      <a:pt x="182" y="97"/>
                    </a:lnTo>
                    <a:lnTo>
                      <a:pt x="177" y="101"/>
                    </a:lnTo>
                    <a:lnTo>
                      <a:pt x="173" y="103"/>
                    </a:lnTo>
                    <a:lnTo>
                      <a:pt x="170" y="106"/>
                    </a:lnTo>
                    <a:lnTo>
                      <a:pt x="166" y="108"/>
                    </a:lnTo>
                    <a:lnTo>
                      <a:pt x="163" y="111"/>
                    </a:lnTo>
                    <a:lnTo>
                      <a:pt x="158" y="114"/>
                    </a:lnTo>
                    <a:lnTo>
                      <a:pt x="155" y="117"/>
                    </a:lnTo>
                    <a:lnTo>
                      <a:pt x="151" y="121"/>
                    </a:lnTo>
                    <a:lnTo>
                      <a:pt x="147" y="124"/>
                    </a:lnTo>
                    <a:lnTo>
                      <a:pt x="143" y="128"/>
                    </a:lnTo>
                    <a:lnTo>
                      <a:pt x="139" y="131"/>
                    </a:lnTo>
                    <a:lnTo>
                      <a:pt x="133" y="135"/>
                    </a:lnTo>
                    <a:lnTo>
                      <a:pt x="129" y="140"/>
                    </a:lnTo>
                    <a:lnTo>
                      <a:pt x="124" y="145"/>
                    </a:lnTo>
                    <a:lnTo>
                      <a:pt x="119" y="149"/>
                    </a:lnTo>
                    <a:lnTo>
                      <a:pt x="114" y="154"/>
                    </a:lnTo>
                    <a:lnTo>
                      <a:pt x="109" y="159"/>
                    </a:lnTo>
                    <a:lnTo>
                      <a:pt x="104" y="165"/>
                    </a:lnTo>
                    <a:lnTo>
                      <a:pt x="99" y="170"/>
                    </a:lnTo>
                    <a:lnTo>
                      <a:pt x="94" y="174"/>
                    </a:lnTo>
                    <a:lnTo>
                      <a:pt x="89" y="179"/>
                    </a:lnTo>
                    <a:lnTo>
                      <a:pt x="85" y="184"/>
                    </a:lnTo>
                    <a:lnTo>
                      <a:pt x="80" y="187"/>
                    </a:lnTo>
                    <a:lnTo>
                      <a:pt x="75" y="191"/>
                    </a:lnTo>
                    <a:lnTo>
                      <a:pt x="71" y="193"/>
                    </a:lnTo>
                    <a:lnTo>
                      <a:pt x="67" y="195"/>
                    </a:lnTo>
                    <a:lnTo>
                      <a:pt x="64" y="197"/>
                    </a:lnTo>
                    <a:lnTo>
                      <a:pt x="61" y="197"/>
                    </a:lnTo>
                    <a:lnTo>
                      <a:pt x="54" y="196"/>
                    </a:lnTo>
                    <a:lnTo>
                      <a:pt x="49" y="193"/>
                    </a:lnTo>
                    <a:lnTo>
                      <a:pt x="43" y="190"/>
                    </a:lnTo>
                    <a:lnTo>
                      <a:pt x="38" y="185"/>
                    </a:lnTo>
                    <a:lnTo>
                      <a:pt x="31" y="178"/>
                    </a:lnTo>
                    <a:lnTo>
                      <a:pt x="26" y="171"/>
                    </a:lnTo>
                    <a:lnTo>
                      <a:pt x="21" y="164"/>
                    </a:lnTo>
                    <a:lnTo>
                      <a:pt x="15" y="155"/>
                    </a:lnTo>
                    <a:lnTo>
                      <a:pt x="11" y="147"/>
                    </a:lnTo>
                    <a:lnTo>
                      <a:pt x="7" y="138"/>
                    </a:lnTo>
                    <a:lnTo>
                      <a:pt x="4" y="130"/>
                    </a:lnTo>
                    <a:lnTo>
                      <a:pt x="2" y="122"/>
                    </a:lnTo>
                    <a:lnTo>
                      <a:pt x="1" y="114"/>
                    </a:lnTo>
                    <a:lnTo>
                      <a:pt x="0" y="107"/>
                    </a:lnTo>
                    <a:lnTo>
                      <a:pt x="1" y="101"/>
                    </a:lnTo>
                    <a:lnTo>
                      <a:pt x="2" y="94"/>
                    </a:lnTo>
                    <a:lnTo>
                      <a:pt x="6" y="89"/>
                    </a:lnTo>
                    <a:lnTo>
                      <a:pt x="10" y="84"/>
                    </a:lnTo>
                    <a:lnTo>
                      <a:pt x="14" y="80"/>
                    </a:lnTo>
                    <a:lnTo>
                      <a:pt x="19" y="74"/>
                    </a:lnTo>
                    <a:lnTo>
                      <a:pt x="24" y="71"/>
                    </a:lnTo>
                    <a:lnTo>
                      <a:pt x="30" y="67"/>
                    </a:lnTo>
                    <a:lnTo>
                      <a:pt x="35" y="65"/>
                    </a:lnTo>
                    <a:lnTo>
                      <a:pt x="42" y="62"/>
                    </a:lnTo>
                    <a:lnTo>
                      <a:pt x="48" y="60"/>
                    </a:lnTo>
                    <a:lnTo>
                      <a:pt x="54" y="58"/>
                    </a:lnTo>
                    <a:lnTo>
                      <a:pt x="61" y="56"/>
                    </a:lnTo>
                    <a:lnTo>
                      <a:pt x="67" y="55"/>
                    </a:lnTo>
                    <a:lnTo>
                      <a:pt x="73" y="55"/>
                    </a:lnTo>
                    <a:lnTo>
                      <a:pt x="81" y="55"/>
                    </a:lnTo>
                    <a:lnTo>
                      <a:pt x="87" y="55"/>
                    </a:lnTo>
                    <a:lnTo>
                      <a:pt x="93" y="56"/>
                    </a:lnTo>
                    <a:lnTo>
                      <a:pt x="95" y="51"/>
                    </a:lnTo>
                    <a:lnTo>
                      <a:pt x="98" y="46"/>
                    </a:lnTo>
                    <a:lnTo>
                      <a:pt x="101" y="41"/>
                    </a:lnTo>
                    <a:lnTo>
                      <a:pt x="105" y="35"/>
                    </a:lnTo>
                    <a:lnTo>
                      <a:pt x="109" y="30"/>
                    </a:lnTo>
                    <a:lnTo>
                      <a:pt x="113" y="25"/>
                    </a:lnTo>
                    <a:lnTo>
                      <a:pt x="119" y="21"/>
                    </a:lnTo>
                    <a:lnTo>
                      <a:pt x="124" y="17"/>
                    </a:lnTo>
                    <a:lnTo>
                      <a:pt x="129" y="13"/>
                    </a:lnTo>
                    <a:lnTo>
                      <a:pt x="134" y="9"/>
                    </a:lnTo>
                    <a:lnTo>
                      <a:pt x="141" y="7"/>
                    </a:lnTo>
                    <a:lnTo>
                      <a:pt x="146" y="4"/>
                    </a:lnTo>
                    <a:lnTo>
                      <a:pt x="152" y="2"/>
                    </a:lnTo>
                    <a:lnTo>
                      <a:pt x="157" y="1"/>
                    </a:lnTo>
                    <a:lnTo>
                      <a:pt x="164" y="0"/>
                    </a:lnTo>
                    <a:lnTo>
                      <a:pt x="169"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3" name="Freeform 1441">
                <a:extLst>
                  <a:ext uri="{FF2B5EF4-FFF2-40B4-BE49-F238E27FC236}">
                    <a16:creationId xmlns:a16="http://schemas.microsoft.com/office/drawing/2014/main" id="{6C898A1F-E3F0-E6AC-36B4-EE0DDB50113D}"/>
                  </a:ext>
                </a:extLst>
              </p:cNvPr>
              <p:cNvSpPr>
                <a:spLocks/>
              </p:cNvSpPr>
              <p:nvPr/>
            </p:nvSpPr>
            <p:spPr bwMode="auto">
              <a:xfrm>
                <a:off x="3681" y="3895"/>
                <a:ext cx="49" cy="67"/>
              </a:xfrm>
              <a:custGeom>
                <a:avLst/>
                <a:gdLst>
                  <a:gd name="T0" fmla="*/ 0 w 145"/>
                  <a:gd name="T1" fmla="*/ 1 h 202"/>
                  <a:gd name="T2" fmla="*/ 2 w 145"/>
                  <a:gd name="T3" fmla="*/ 4 h 202"/>
                  <a:gd name="T4" fmla="*/ 6 w 145"/>
                  <a:gd name="T5" fmla="*/ 11 h 202"/>
                  <a:gd name="T6" fmla="*/ 13 w 145"/>
                  <a:gd name="T7" fmla="*/ 21 h 202"/>
                  <a:gd name="T8" fmla="*/ 21 w 145"/>
                  <a:gd name="T9" fmla="*/ 33 h 202"/>
                  <a:gd name="T10" fmla="*/ 32 w 145"/>
                  <a:gd name="T11" fmla="*/ 48 h 202"/>
                  <a:gd name="T12" fmla="*/ 42 w 145"/>
                  <a:gd name="T13" fmla="*/ 64 h 202"/>
                  <a:gd name="T14" fmla="*/ 55 w 145"/>
                  <a:gd name="T15" fmla="*/ 81 h 202"/>
                  <a:gd name="T16" fmla="*/ 67 w 145"/>
                  <a:gd name="T17" fmla="*/ 99 h 202"/>
                  <a:gd name="T18" fmla="*/ 79 w 145"/>
                  <a:gd name="T19" fmla="*/ 116 h 202"/>
                  <a:gd name="T20" fmla="*/ 92 w 145"/>
                  <a:gd name="T21" fmla="*/ 133 h 202"/>
                  <a:gd name="T22" fmla="*/ 104 w 145"/>
                  <a:gd name="T23" fmla="*/ 150 h 202"/>
                  <a:gd name="T24" fmla="*/ 115 w 145"/>
                  <a:gd name="T25" fmla="*/ 165 h 202"/>
                  <a:gd name="T26" fmla="*/ 125 w 145"/>
                  <a:gd name="T27" fmla="*/ 178 h 202"/>
                  <a:gd name="T28" fmla="*/ 134 w 145"/>
                  <a:gd name="T29" fmla="*/ 189 h 202"/>
                  <a:gd name="T30" fmla="*/ 140 w 145"/>
                  <a:gd name="T31" fmla="*/ 196 h 202"/>
                  <a:gd name="T32" fmla="*/ 144 w 145"/>
                  <a:gd name="T33" fmla="*/ 202 h 202"/>
                  <a:gd name="T34" fmla="*/ 144 w 145"/>
                  <a:gd name="T35" fmla="*/ 198 h 202"/>
                  <a:gd name="T36" fmla="*/ 139 w 145"/>
                  <a:gd name="T37" fmla="*/ 192 h 202"/>
                  <a:gd name="T38" fmla="*/ 131 w 145"/>
                  <a:gd name="T39" fmla="*/ 183 h 202"/>
                  <a:gd name="T40" fmla="*/ 122 w 145"/>
                  <a:gd name="T41" fmla="*/ 170 h 202"/>
                  <a:gd name="T42" fmla="*/ 112 w 145"/>
                  <a:gd name="T43" fmla="*/ 156 h 202"/>
                  <a:gd name="T44" fmla="*/ 100 w 145"/>
                  <a:gd name="T45" fmla="*/ 141 h 202"/>
                  <a:gd name="T46" fmla="*/ 87 w 145"/>
                  <a:gd name="T47" fmla="*/ 124 h 202"/>
                  <a:gd name="T48" fmla="*/ 75 w 145"/>
                  <a:gd name="T49" fmla="*/ 106 h 202"/>
                  <a:gd name="T50" fmla="*/ 62 w 145"/>
                  <a:gd name="T51" fmla="*/ 88 h 202"/>
                  <a:gd name="T52" fmla="*/ 50 w 145"/>
                  <a:gd name="T53" fmla="*/ 71 h 202"/>
                  <a:gd name="T54" fmla="*/ 38 w 145"/>
                  <a:gd name="T55" fmla="*/ 54 h 202"/>
                  <a:gd name="T56" fmla="*/ 28 w 145"/>
                  <a:gd name="T57" fmla="*/ 39 h 202"/>
                  <a:gd name="T58" fmla="*/ 19 w 145"/>
                  <a:gd name="T59" fmla="*/ 26 h 202"/>
                  <a:gd name="T60" fmla="*/ 11 w 145"/>
                  <a:gd name="T61" fmla="*/ 14 h 202"/>
                  <a:gd name="T62" fmla="*/ 5 w 145"/>
                  <a:gd name="T63" fmla="*/ 6 h 202"/>
                  <a:gd name="T64" fmla="*/ 2 w 145"/>
                  <a:gd name="T65" fmla="*/ 1 h 202"/>
                  <a:gd name="T66" fmla="*/ 2 w 145"/>
                  <a:gd name="T6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 h="202">
                    <a:moveTo>
                      <a:pt x="0" y="1"/>
                    </a:moveTo>
                    <a:lnTo>
                      <a:pt x="0" y="1"/>
                    </a:lnTo>
                    <a:lnTo>
                      <a:pt x="1" y="2"/>
                    </a:lnTo>
                    <a:lnTo>
                      <a:pt x="2" y="4"/>
                    </a:lnTo>
                    <a:lnTo>
                      <a:pt x="4" y="7"/>
                    </a:lnTo>
                    <a:lnTo>
                      <a:pt x="6" y="11"/>
                    </a:lnTo>
                    <a:lnTo>
                      <a:pt x="10" y="16"/>
                    </a:lnTo>
                    <a:lnTo>
                      <a:pt x="13" y="21"/>
                    </a:lnTo>
                    <a:lnTo>
                      <a:pt x="17" y="27"/>
                    </a:lnTo>
                    <a:lnTo>
                      <a:pt x="21" y="33"/>
                    </a:lnTo>
                    <a:lnTo>
                      <a:pt x="26" y="41"/>
                    </a:lnTo>
                    <a:lnTo>
                      <a:pt x="32" y="48"/>
                    </a:lnTo>
                    <a:lnTo>
                      <a:pt x="37" y="55"/>
                    </a:lnTo>
                    <a:lnTo>
                      <a:pt x="42" y="64"/>
                    </a:lnTo>
                    <a:lnTo>
                      <a:pt x="49" y="72"/>
                    </a:lnTo>
                    <a:lnTo>
                      <a:pt x="55" y="81"/>
                    </a:lnTo>
                    <a:lnTo>
                      <a:pt x="60" y="90"/>
                    </a:lnTo>
                    <a:lnTo>
                      <a:pt x="67" y="99"/>
                    </a:lnTo>
                    <a:lnTo>
                      <a:pt x="73" y="107"/>
                    </a:lnTo>
                    <a:lnTo>
                      <a:pt x="79" y="116"/>
                    </a:lnTo>
                    <a:lnTo>
                      <a:pt x="85" y="125"/>
                    </a:lnTo>
                    <a:lnTo>
                      <a:pt x="92" y="133"/>
                    </a:lnTo>
                    <a:lnTo>
                      <a:pt x="98" y="142"/>
                    </a:lnTo>
                    <a:lnTo>
                      <a:pt x="104" y="150"/>
                    </a:lnTo>
                    <a:lnTo>
                      <a:pt x="110" y="157"/>
                    </a:lnTo>
                    <a:lnTo>
                      <a:pt x="115" y="165"/>
                    </a:lnTo>
                    <a:lnTo>
                      <a:pt x="120" y="172"/>
                    </a:lnTo>
                    <a:lnTo>
                      <a:pt x="125" y="178"/>
                    </a:lnTo>
                    <a:lnTo>
                      <a:pt x="130" y="184"/>
                    </a:lnTo>
                    <a:lnTo>
                      <a:pt x="134" y="189"/>
                    </a:lnTo>
                    <a:lnTo>
                      <a:pt x="137" y="193"/>
                    </a:lnTo>
                    <a:lnTo>
                      <a:pt x="140" y="196"/>
                    </a:lnTo>
                    <a:lnTo>
                      <a:pt x="142" y="200"/>
                    </a:lnTo>
                    <a:lnTo>
                      <a:pt x="144" y="202"/>
                    </a:lnTo>
                    <a:lnTo>
                      <a:pt x="145" y="200"/>
                    </a:lnTo>
                    <a:lnTo>
                      <a:pt x="144" y="198"/>
                    </a:lnTo>
                    <a:lnTo>
                      <a:pt x="141" y="195"/>
                    </a:lnTo>
                    <a:lnTo>
                      <a:pt x="139" y="192"/>
                    </a:lnTo>
                    <a:lnTo>
                      <a:pt x="135" y="188"/>
                    </a:lnTo>
                    <a:lnTo>
                      <a:pt x="131" y="183"/>
                    </a:lnTo>
                    <a:lnTo>
                      <a:pt x="126" y="176"/>
                    </a:lnTo>
                    <a:lnTo>
                      <a:pt x="122" y="170"/>
                    </a:lnTo>
                    <a:lnTo>
                      <a:pt x="117" y="164"/>
                    </a:lnTo>
                    <a:lnTo>
                      <a:pt x="112" y="156"/>
                    </a:lnTo>
                    <a:lnTo>
                      <a:pt x="105" y="149"/>
                    </a:lnTo>
                    <a:lnTo>
                      <a:pt x="100" y="141"/>
                    </a:lnTo>
                    <a:lnTo>
                      <a:pt x="94" y="132"/>
                    </a:lnTo>
                    <a:lnTo>
                      <a:pt x="87" y="124"/>
                    </a:lnTo>
                    <a:lnTo>
                      <a:pt x="81" y="115"/>
                    </a:lnTo>
                    <a:lnTo>
                      <a:pt x="75" y="106"/>
                    </a:lnTo>
                    <a:lnTo>
                      <a:pt x="69" y="98"/>
                    </a:lnTo>
                    <a:lnTo>
                      <a:pt x="62" y="88"/>
                    </a:lnTo>
                    <a:lnTo>
                      <a:pt x="56" y="80"/>
                    </a:lnTo>
                    <a:lnTo>
                      <a:pt x="50" y="71"/>
                    </a:lnTo>
                    <a:lnTo>
                      <a:pt x="44" y="63"/>
                    </a:lnTo>
                    <a:lnTo>
                      <a:pt x="38" y="54"/>
                    </a:lnTo>
                    <a:lnTo>
                      <a:pt x="33" y="47"/>
                    </a:lnTo>
                    <a:lnTo>
                      <a:pt x="28" y="39"/>
                    </a:lnTo>
                    <a:lnTo>
                      <a:pt x="23" y="32"/>
                    </a:lnTo>
                    <a:lnTo>
                      <a:pt x="19" y="26"/>
                    </a:lnTo>
                    <a:lnTo>
                      <a:pt x="15" y="20"/>
                    </a:lnTo>
                    <a:lnTo>
                      <a:pt x="11" y="14"/>
                    </a:lnTo>
                    <a:lnTo>
                      <a:pt x="9" y="10"/>
                    </a:lnTo>
                    <a:lnTo>
                      <a:pt x="5" y="6"/>
                    </a:lnTo>
                    <a:lnTo>
                      <a:pt x="3" y="3"/>
                    </a:lnTo>
                    <a:lnTo>
                      <a:pt x="2" y="1"/>
                    </a:lnTo>
                    <a:lnTo>
                      <a:pt x="2" y="0"/>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4" name="Freeform 1442">
                <a:extLst>
                  <a:ext uri="{FF2B5EF4-FFF2-40B4-BE49-F238E27FC236}">
                    <a16:creationId xmlns:a16="http://schemas.microsoft.com/office/drawing/2014/main" id="{42140848-48E4-43F8-417E-A2F575109221}"/>
                  </a:ext>
                </a:extLst>
              </p:cNvPr>
              <p:cNvSpPr>
                <a:spLocks/>
              </p:cNvSpPr>
              <p:nvPr/>
            </p:nvSpPr>
            <p:spPr bwMode="auto">
              <a:xfrm>
                <a:off x="3667" y="3834"/>
                <a:ext cx="15" cy="61"/>
              </a:xfrm>
              <a:custGeom>
                <a:avLst/>
                <a:gdLst>
                  <a:gd name="T0" fmla="*/ 0 w 46"/>
                  <a:gd name="T1" fmla="*/ 2 h 183"/>
                  <a:gd name="T2" fmla="*/ 0 w 46"/>
                  <a:gd name="T3" fmla="*/ 13 h 183"/>
                  <a:gd name="T4" fmla="*/ 1 w 46"/>
                  <a:gd name="T5" fmla="*/ 24 h 183"/>
                  <a:gd name="T6" fmla="*/ 3 w 46"/>
                  <a:gd name="T7" fmla="*/ 36 h 183"/>
                  <a:gd name="T8" fmla="*/ 4 w 46"/>
                  <a:gd name="T9" fmla="*/ 47 h 183"/>
                  <a:gd name="T10" fmla="*/ 6 w 46"/>
                  <a:gd name="T11" fmla="*/ 60 h 183"/>
                  <a:gd name="T12" fmla="*/ 10 w 46"/>
                  <a:gd name="T13" fmla="*/ 71 h 183"/>
                  <a:gd name="T14" fmla="*/ 13 w 46"/>
                  <a:gd name="T15" fmla="*/ 83 h 183"/>
                  <a:gd name="T16" fmla="*/ 16 w 46"/>
                  <a:gd name="T17" fmla="*/ 95 h 183"/>
                  <a:gd name="T18" fmla="*/ 19 w 46"/>
                  <a:gd name="T19" fmla="*/ 106 h 183"/>
                  <a:gd name="T20" fmla="*/ 22 w 46"/>
                  <a:gd name="T21" fmla="*/ 118 h 183"/>
                  <a:gd name="T22" fmla="*/ 26 w 46"/>
                  <a:gd name="T23" fmla="*/ 129 h 183"/>
                  <a:gd name="T24" fmla="*/ 30 w 46"/>
                  <a:gd name="T25" fmla="*/ 141 h 183"/>
                  <a:gd name="T26" fmla="*/ 34 w 46"/>
                  <a:gd name="T27" fmla="*/ 151 h 183"/>
                  <a:gd name="T28" fmla="*/ 37 w 46"/>
                  <a:gd name="T29" fmla="*/ 162 h 183"/>
                  <a:gd name="T30" fmla="*/ 41 w 46"/>
                  <a:gd name="T31" fmla="*/ 172 h 183"/>
                  <a:gd name="T32" fmla="*/ 44 w 46"/>
                  <a:gd name="T33" fmla="*/ 183 h 183"/>
                  <a:gd name="T34" fmla="*/ 44 w 46"/>
                  <a:gd name="T35" fmla="*/ 177 h 183"/>
                  <a:gd name="T36" fmla="*/ 41 w 46"/>
                  <a:gd name="T37" fmla="*/ 166 h 183"/>
                  <a:gd name="T38" fmla="*/ 38 w 46"/>
                  <a:gd name="T39" fmla="*/ 155 h 183"/>
                  <a:gd name="T40" fmla="*/ 34 w 46"/>
                  <a:gd name="T41" fmla="*/ 145 h 183"/>
                  <a:gd name="T42" fmla="*/ 31 w 46"/>
                  <a:gd name="T43" fmla="*/ 133 h 183"/>
                  <a:gd name="T44" fmla="*/ 26 w 46"/>
                  <a:gd name="T45" fmla="*/ 123 h 183"/>
                  <a:gd name="T46" fmla="*/ 23 w 46"/>
                  <a:gd name="T47" fmla="*/ 111 h 183"/>
                  <a:gd name="T48" fmla="*/ 20 w 46"/>
                  <a:gd name="T49" fmla="*/ 100 h 183"/>
                  <a:gd name="T50" fmla="*/ 16 w 46"/>
                  <a:gd name="T51" fmla="*/ 88 h 183"/>
                  <a:gd name="T52" fmla="*/ 13 w 46"/>
                  <a:gd name="T53" fmla="*/ 77 h 183"/>
                  <a:gd name="T54" fmla="*/ 11 w 46"/>
                  <a:gd name="T55" fmla="*/ 65 h 183"/>
                  <a:gd name="T56" fmla="*/ 7 w 46"/>
                  <a:gd name="T57" fmla="*/ 54 h 183"/>
                  <a:gd name="T58" fmla="*/ 5 w 46"/>
                  <a:gd name="T59" fmla="*/ 41 h 183"/>
                  <a:gd name="T60" fmla="*/ 4 w 46"/>
                  <a:gd name="T61" fmla="*/ 29 h 183"/>
                  <a:gd name="T62" fmla="*/ 3 w 46"/>
                  <a:gd name="T63" fmla="*/ 19 h 183"/>
                  <a:gd name="T64" fmla="*/ 2 w 46"/>
                  <a:gd name="T65" fmla="*/ 7 h 183"/>
                  <a:gd name="T66" fmla="*/ 1 w 46"/>
                  <a:gd name="T67" fmla="*/ 1 h 183"/>
                  <a:gd name="T68" fmla="*/ 2 w 46"/>
                  <a:gd name="T69" fmla="*/ 1 h 183"/>
                  <a:gd name="T70" fmla="*/ 1 w 46"/>
                  <a:gd name="T71" fmla="*/ 1 h 183"/>
                  <a:gd name="T72" fmla="*/ 2 w 46"/>
                  <a:gd name="T73"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183">
                    <a:moveTo>
                      <a:pt x="2" y="2"/>
                    </a:moveTo>
                    <a:lnTo>
                      <a:pt x="0" y="2"/>
                    </a:lnTo>
                    <a:lnTo>
                      <a:pt x="0" y="7"/>
                    </a:lnTo>
                    <a:lnTo>
                      <a:pt x="0" y="13"/>
                    </a:lnTo>
                    <a:lnTo>
                      <a:pt x="1" y="19"/>
                    </a:lnTo>
                    <a:lnTo>
                      <a:pt x="1" y="24"/>
                    </a:lnTo>
                    <a:lnTo>
                      <a:pt x="2" y="30"/>
                    </a:lnTo>
                    <a:lnTo>
                      <a:pt x="3" y="36"/>
                    </a:lnTo>
                    <a:lnTo>
                      <a:pt x="3" y="42"/>
                    </a:lnTo>
                    <a:lnTo>
                      <a:pt x="4" y="47"/>
                    </a:lnTo>
                    <a:lnTo>
                      <a:pt x="5" y="54"/>
                    </a:lnTo>
                    <a:lnTo>
                      <a:pt x="6" y="60"/>
                    </a:lnTo>
                    <a:lnTo>
                      <a:pt x="8" y="65"/>
                    </a:lnTo>
                    <a:lnTo>
                      <a:pt x="10" y="71"/>
                    </a:lnTo>
                    <a:lnTo>
                      <a:pt x="11" y="77"/>
                    </a:lnTo>
                    <a:lnTo>
                      <a:pt x="13" y="83"/>
                    </a:lnTo>
                    <a:lnTo>
                      <a:pt x="14" y="88"/>
                    </a:lnTo>
                    <a:lnTo>
                      <a:pt x="16" y="95"/>
                    </a:lnTo>
                    <a:lnTo>
                      <a:pt x="17" y="100"/>
                    </a:lnTo>
                    <a:lnTo>
                      <a:pt x="19" y="106"/>
                    </a:lnTo>
                    <a:lnTo>
                      <a:pt x="21" y="111"/>
                    </a:lnTo>
                    <a:lnTo>
                      <a:pt x="22" y="118"/>
                    </a:lnTo>
                    <a:lnTo>
                      <a:pt x="24" y="123"/>
                    </a:lnTo>
                    <a:lnTo>
                      <a:pt x="26" y="129"/>
                    </a:lnTo>
                    <a:lnTo>
                      <a:pt x="28" y="134"/>
                    </a:lnTo>
                    <a:lnTo>
                      <a:pt x="30" y="141"/>
                    </a:lnTo>
                    <a:lnTo>
                      <a:pt x="32" y="146"/>
                    </a:lnTo>
                    <a:lnTo>
                      <a:pt x="34" y="151"/>
                    </a:lnTo>
                    <a:lnTo>
                      <a:pt x="36" y="157"/>
                    </a:lnTo>
                    <a:lnTo>
                      <a:pt x="37" y="162"/>
                    </a:lnTo>
                    <a:lnTo>
                      <a:pt x="39" y="167"/>
                    </a:lnTo>
                    <a:lnTo>
                      <a:pt x="41" y="172"/>
                    </a:lnTo>
                    <a:lnTo>
                      <a:pt x="42" y="178"/>
                    </a:lnTo>
                    <a:lnTo>
                      <a:pt x="44" y="183"/>
                    </a:lnTo>
                    <a:lnTo>
                      <a:pt x="46" y="182"/>
                    </a:lnTo>
                    <a:lnTo>
                      <a:pt x="44" y="177"/>
                    </a:lnTo>
                    <a:lnTo>
                      <a:pt x="43" y="171"/>
                    </a:lnTo>
                    <a:lnTo>
                      <a:pt x="41" y="166"/>
                    </a:lnTo>
                    <a:lnTo>
                      <a:pt x="40" y="161"/>
                    </a:lnTo>
                    <a:lnTo>
                      <a:pt x="38" y="155"/>
                    </a:lnTo>
                    <a:lnTo>
                      <a:pt x="36" y="150"/>
                    </a:lnTo>
                    <a:lnTo>
                      <a:pt x="34" y="145"/>
                    </a:lnTo>
                    <a:lnTo>
                      <a:pt x="32" y="140"/>
                    </a:lnTo>
                    <a:lnTo>
                      <a:pt x="31" y="133"/>
                    </a:lnTo>
                    <a:lnTo>
                      <a:pt x="28" y="128"/>
                    </a:lnTo>
                    <a:lnTo>
                      <a:pt x="26" y="123"/>
                    </a:lnTo>
                    <a:lnTo>
                      <a:pt x="24" y="117"/>
                    </a:lnTo>
                    <a:lnTo>
                      <a:pt x="23" y="111"/>
                    </a:lnTo>
                    <a:lnTo>
                      <a:pt x="21" y="105"/>
                    </a:lnTo>
                    <a:lnTo>
                      <a:pt x="20" y="100"/>
                    </a:lnTo>
                    <a:lnTo>
                      <a:pt x="18" y="95"/>
                    </a:lnTo>
                    <a:lnTo>
                      <a:pt x="16" y="88"/>
                    </a:lnTo>
                    <a:lnTo>
                      <a:pt x="15" y="82"/>
                    </a:lnTo>
                    <a:lnTo>
                      <a:pt x="13" y="77"/>
                    </a:lnTo>
                    <a:lnTo>
                      <a:pt x="12" y="70"/>
                    </a:lnTo>
                    <a:lnTo>
                      <a:pt x="11" y="65"/>
                    </a:lnTo>
                    <a:lnTo>
                      <a:pt x="10" y="59"/>
                    </a:lnTo>
                    <a:lnTo>
                      <a:pt x="7" y="54"/>
                    </a:lnTo>
                    <a:lnTo>
                      <a:pt x="6" y="47"/>
                    </a:lnTo>
                    <a:lnTo>
                      <a:pt x="5" y="41"/>
                    </a:lnTo>
                    <a:lnTo>
                      <a:pt x="5" y="36"/>
                    </a:lnTo>
                    <a:lnTo>
                      <a:pt x="4" y="29"/>
                    </a:lnTo>
                    <a:lnTo>
                      <a:pt x="3" y="24"/>
                    </a:lnTo>
                    <a:lnTo>
                      <a:pt x="3" y="19"/>
                    </a:lnTo>
                    <a:lnTo>
                      <a:pt x="2" y="13"/>
                    </a:lnTo>
                    <a:lnTo>
                      <a:pt x="2" y="7"/>
                    </a:lnTo>
                    <a:lnTo>
                      <a:pt x="2" y="2"/>
                    </a:lnTo>
                    <a:lnTo>
                      <a:pt x="1" y="1"/>
                    </a:lnTo>
                    <a:lnTo>
                      <a:pt x="2" y="2"/>
                    </a:lnTo>
                    <a:lnTo>
                      <a:pt x="2" y="1"/>
                    </a:lnTo>
                    <a:lnTo>
                      <a:pt x="1" y="0"/>
                    </a:lnTo>
                    <a:lnTo>
                      <a:pt x="1" y="1"/>
                    </a:lnTo>
                    <a:lnTo>
                      <a:pt x="0" y="2"/>
                    </a:ln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5" name="Freeform 1443">
                <a:extLst>
                  <a:ext uri="{FF2B5EF4-FFF2-40B4-BE49-F238E27FC236}">
                    <a16:creationId xmlns:a16="http://schemas.microsoft.com/office/drawing/2014/main" id="{45644F65-9697-D910-5178-095517032090}"/>
                  </a:ext>
                </a:extLst>
              </p:cNvPr>
              <p:cNvSpPr>
                <a:spLocks/>
              </p:cNvSpPr>
              <p:nvPr/>
            </p:nvSpPr>
            <p:spPr bwMode="auto">
              <a:xfrm>
                <a:off x="3637" y="3834"/>
                <a:ext cx="30" cy="5"/>
              </a:xfrm>
              <a:custGeom>
                <a:avLst/>
                <a:gdLst>
                  <a:gd name="T0" fmla="*/ 2 w 90"/>
                  <a:gd name="T1" fmla="*/ 4 h 15"/>
                  <a:gd name="T2" fmla="*/ 0 w 90"/>
                  <a:gd name="T3" fmla="*/ 4 h 15"/>
                  <a:gd name="T4" fmla="*/ 3 w 90"/>
                  <a:gd name="T5" fmla="*/ 6 h 15"/>
                  <a:gd name="T6" fmla="*/ 7 w 90"/>
                  <a:gd name="T7" fmla="*/ 8 h 15"/>
                  <a:gd name="T8" fmla="*/ 11 w 90"/>
                  <a:gd name="T9" fmla="*/ 10 h 15"/>
                  <a:gd name="T10" fmla="*/ 17 w 90"/>
                  <a:gd name="T11" fmla="*/ 13 h 15"/>
                  <a:gd name="T12" fmla="*/ 22 w 90"/>
                  <a:gd name="T13" fmla="*/ 14 h 15"/>
                  <a:gd name="T14" fmla="*/ 28 w 90"/>
                  <a:gd name="T15" fmla="*/ 14 h 15"/>
                  <a:gd name="T16" fmla="*/ 34 w 90"/>
                  <a:gd name="T17" fmla="*/ 15 h 15"/>
                  <a:gd name="T18" fmla="*/ 41 w 90"/>
                  <a:gd name="T19" fmla="*/ 15 h 15"/>
                  <a:gd name="T20" fmla="*/ 47 w 90"/>
                  <a:gd name="T21" fmla="*/ 14 h 15"/>
                  <a:gd name="T22" fmla="*/ 54 w 90"/>
                  <a:gd name="T23" fmla="*/ 14 h 15"/>
                  <a:gd name="T24" fmla="*/ 61 w 90"/>
                  <a:gd name="T25" fmla="*/ 13 h 15"/>
                  <a:gd name="T26" fmla="*/ 67 w 90"/>
                  <a:gd name="T27" fmla="*/ 10 h 15"/>
                  <a:gd name="T28" fmla="*/ 73 w 90"/>
                  <a:gd name="T29" fmla="*/ 9 h 15"/>
                  <a:gd name="T30" fmla="*/ 80 w 90"/>
                  <a:gd name="T31" fmla="*/ 7 h 15"/>
                  <a:gd name="T32" fmla="*/ 85 w 90"/>
                  <a:gd name="T33" fmla="*/ 4 h 15"/>
                  <a:gd name="T34" fmla="*/ 90 w 90"/>
                  <a:gd name="T35" fmla="*/ 2 h 15"/>
                  <a:gd name="T36" fmla="*/ 89 w 90"/>
                  <a:gd name="T37" fmla="*/ 0 h 15"/>
                  <a:gd name="T38" fmla="*/ 84 w 90"/>
                  <a:gd name="T39" fmla="*/ 2 h 15"/>
                  <a:gd name="T40" fmla="*/ 79 w 90"/>
                  <a:gd name="T41" fmla="*/ 5 h 15"/>
                  <a:gd name="T42" fmla="*/ 72 w 90"/>
                  <a:gd name="T43" fmla="*/ 7 h 15"/>
                  <a:gd name="T44" fmla="*/ 67 w 90"/>
                  <a:gd name="T45" fmla="*/ 8 h 15"/>
                  <a:gd name="T46" fmla="*/ 60 w 90"/>
                  <a:gd name="T47" fmla="*/ 10 h 15"/>
                  <a:gd name="T48" fmla="*/ 53 w 90"/>
                  <a:gd name="T49" fmla="*/ 11 h 15"/>
                  <a:gd name="T50" fmla="*/ 47 w 90"/>
                  <a:gd name="T51" fmla="*/ 11 h 15"/>
                  <a:gd name="T52" fmla="*/ 41 w 90"/>
                  <a:gd name="T53" fmla="*/ 13 h 15"/>
                  <a:gd name="T54" fmla="*/ 34 w 90"/>
                  <a:gd name="T55" fmla="*/ 13 h 15"/>
                  <a:gd name="T56" fmla="*/ 28 w 90"/>
                  <a:gd name="T57" fmla="*/ 11 h 15"/>
                  <a:gd name="T58" fmla="*/ 22 w 90"/>
                  <a:gd name="T59" fmla="*/ 11 h 15"/>
                  <a:gd name="T60" fmla="*/ 17 w 90"/>
                  <a:gd name="T61" fmla="*/ 10 h 15"/>
                  <a:gd name="T62" fmla="*/ 12 w 90"/>
                  <a:gd name="T63" fmla="*/ 8 h 15"/>
                  <a:gd name="T64" fmla="*/ 7 w 90"/>
                  <a:gd name="T65" fmla="*/ 7 h 15"/>
                  <a:gd name="T66" fmla="*/ 4 w 90"/>
                  <a:gd name="T67" fmla="*/ 5 h 15"/>
                  <a:gd name="T68" fmla="*/ 2 w 90"/>
                  <a:gd name="T69" fmla="*/ 2 h 15"/>
                  <a:gd name="T70" fmla="*/ 0 w 90"/>
                  <a:gd name="T71" fmla="*/ 2 h 15"/>
                  <a:gd name="T72" fmla="*/ 2 w 90"/>
                  <a:gd name="T73" fmla="*/ 2 h 15"/>
                  <a:gd name="T74" fmla="*/ 1 w 90"/>
                  <a:gd name="T75" fmla="*/ 2 h 15"/>
                  <a:gd name="T76" fmla="*/ 0 w 90"/>
                  <a:gd name="T77" fmla="*/ 2 h 15"/>
                  <a:gd name="T78" fmla="*/ 0 w 90"/>
                  <a:gd name="T79" fmla="*/ 3 h 15"/>
                  <a:gd name="T80" fmla="*/ 0 w 90"/>
                  <a:gd name="T81" fmla="*/ 4 h 15"/>
                  <a:gd name="T82" fmla="*/ 2 w 90"/>
                  <a:gd name="T8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0" h="15">
                    <a:moveTo>
                      <a:pt x="2" y="4"/>
                    </a:moveTo>
                    <a:lnTo>
                      <a:pt x="0" y="4"/>
                    </a:lnTo>
                    <a:lnTo>
                      <a:pt x="3" y="6"/>
                    </a:lnTo>
                    <a:lnTo>
                      <a:pt x="7" y="8"/>
                    </a:lnTo>
                    <a:lnTo>
                      <a:pt x="11" y="10"/>
                    </a:lnTo>
                    <a:lnTo>
                      <a:pt x="17" y="13"/>
                    </a:lnTo>
                    <a:lnTo>
                      <a:pt x="22" y="14"/>
                    </a:lnTo>
                    <a:lnTo>
                      <a:pt x="28" y="14"/>
                    </a:lnTo>
                    <a:lnTo>
                      <a:pt x="34" y="15"/>
                    </a:lnTo>
                    <a:lnTo>
                      <a:pt x="41" y="15"/>
                    </a:lnTo>
                    <a:lnTo>
                      <a:pt x="47" y="14"/>
                    </a:lnTo>
                    <a:lnTo>
                      <a:pt x="54" y="14"/>
                    </a:lnTo>
                    <a:lnTo>
                      <a:pt x="61" y="13"/>
                    </a:lnTo>
                    <a:lnTo>
                      <a:pt x="67" y="10"/>
                    </a:lnTo>
                    <a:lnTo>
                      <a:pt x="73" y="9"/>
                    </a:lnTo>
                    <a:lnTo>
                      <a:pt x="80" y="7"/>
                    </a:lnTo>
                    <a:lnTo>
                      <a:pt x="85" y="4"/>
                    </a:lnTo>
                    <a:lnTo>
                      <a:pt x="90" y="2"/>
                    </a:lnTo>
                    <a:lnTo>
                      <a:pt x="89" y="0"/>
                    </a:lnTo>
                    <a:lnTo>
                      <a:pt x="84" y="2"/>
                    </a:lnTo>
                    <a:lnTo>
                      <a:pt x="79" y="5"/>
                    </a:lnTo>
                    <a:lnTo>
                      <a:pt x="72" y="7"/>
                    </a:lnTo>
                    <a:lnTo>
                      <a:pt x="67" y="8"/>
                    </a:lnTo>
                    <a:lnTo>
                      <a:pt x="60" y="10"/>
                    </a:lnTo>
                    <a:lnTo>
                      <a:pt x="53" y="11"/>
                    </a:lnTo>
                    <a:lnTo>
                      <a:pt x="47" y="11"/>
                    </a:lnTo>
                    <a:lnTo>
                      <a:pt x="41" y="13"/>
                    </a:lnTo>
                    <a:lnTo>
                      <a:pt x="34" y="13"/>
                    </a:lnTo>
                    <a:lnTo>
                      <a:pt x="28" y="11"/>
                    </a:lnTo>
                    <a:lnTo>
                      <a:pt x="22" y="11"/>
                    </a:lnTo>
                    <a:lnTo>
                      <a:pt x="17" y="10"/>
                    </a:lnTo>
                    <a:lnTo>
                      <a:pt x="12" y="8"/>
                    </a:lnTo>
                    <a:lnTo>
                      <a:pt x="7" y="7"/>
                    </a:lnTo>
                    <a:lnTo>
                      <a:pt x="4" y="5"/>
                    </a:lnTo>
                    <a:lnTo>
                      <a:pt x="2" y="2"/>
                    </a:lnTo>
                    <a:lnTo>
                      <a:pt x="0" y="2"/>
                    </a:lnTo>
                    <a:lnTo>
                      <a:pt x="2" y="2"/>
                    </a:lnTo>
                    <a:lnTo>
                      <a:pt x="1" y="2"/>
                    </a:lnTo>
                    <a:lnTo>
                      <a:pt x="0" y="2"/>
                    </a:lnTo>
                    <a:lnTo>
                      <a:pt x="0" y="3"/>
                    </a:lnTo>
                    <a:lnTo>
                      <a:pt x="0" y="4"/>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6" name="Freeform 1444">
                <a:extLst>
                  <a:ext uri="{FF2B5EF4-FFF2-40B4-BE49-F238E27FC236}">
                    <a16:creationId xmlns:a16="http://schemas.microsoft.com/office/drawing/2014/main" id="{D2C03C5D-A4E3-8C97-7F2F-F869902B6185}"/>
                  </a:ext>
                </a:extLst>
              </p:cNvPr>
              <p:cNvSpPr>
                <a:spLocks/>
              </p:cNvSpPr>
              <p:nvPr/>
            </p:nvSpPr>
            <p:spPr bwMode="auto">
              <a:xfrm>
                <a:off x="3608" y="3829"/>
                <a:ext cx="30" cy="8"/>
              </a:xfrm>
              <a:custGeom>
                <a:avLst/>
                <a:gdLst>
                  <a:gd name="T0" fmla="*/ 1 w 91"/>
                  <a:gd name="T1" fmla="*/ 2 h 25"/>
                  <a:gd name="T2" fmla="*/ 0 w 91"/>
                  <a:gd name="T3" fmla="*/ 1 h 25"/>
                  <a:gd name="T4" fmla="*/ 4 w 91"/>
                  <a:gd name="T5" fmla="*/ 6 h 25"/>
                  <a:gd name="T6" fmla="*/ 7 w 91"/>
                  <a:gd name="T7" fmla="*/ 11 h 25"/>
                  <a:gd name="T8" fmla="*/ 11 w 91"/>
                  <a:gd name="T9" fmla="*/ 14 h 25"/>
                  <a:gd name="T10" fmla="*/ 17 w 91"/>
                  <a:gd name="T11" fmla="*/ 17 h 25"/>
                  <a:gd name="T12" fmla="*/ 23 w 91"/>
                  <a:gd name="T13" fmla="*/ 20 h 25"/>
                  <a:gd name="T14" fmla="*/ 30 w 91"/>
                  <a:gd name="T15" fmla="*/ 22 h 25"/>
                  <a:gd name="T16" fmla="*/ 36 w 91"/>
                  <a:gd name="T17" fmla="*/ 23 h 25"/>
                  <a:gd name="T18" fmla="*/ 44 w 91"/>
                  <a:gd name="T19" fmla="*/ 24 h 25"/>
                  <a:gd name="T20" fmla="*/ 51 w 91"/>
                  <a:gd name="T21" fmla="*/ 25 h 25"/>
                  <a:gd name="T22" fmla="*/ 57 w 91"/>
                  <a:gd name="T23" fmla="*/ 25 h 25"/>
                  <a:gd name="T24" fmla="*/ 65 w 91"/>
                  <a:gd name="T25" fmla="*/ 25 h 25"/>
                  <a:gd name="T26" fmla="*/ 71 w 91"/>
                  <a:gd name="T27" fmla="*/ 24 h 25"/>
                  <a:gd name="T28" fmla="*/ 77 w 91"/>
                  <a:gd name="T29" fmla="*/ 24 h 25"/>
                  <a:gd name="T30" fmla="*/ 82 w 91"/>
                  <a:gd name="T31" fmla="*/ 22 h 25"/>
                  <a:gd name="T32" fmla="*/ 87 w 91"/>
                  <a:gd name="T33" fmla="*/ 21 h 25"/>
                  <a:gd name="T34" fmla="*/ 91 w 91"/>
                  <a:gd name="T35" fmla="*/ 19 h 25"/>
                  <a:gd name="T36" fmla="*/ 90 w 91"/>
                  <a:gd name="T37" fmla="*/ 17 h 25"/>
                  <a:gd name="T38" fmla="*/ 86 w 91"/>
                  <a:gd name="T39" fmla="*/ 19 h 25"/>
                  <a:gd name="T40" fmla="*/ 81 w 91"/>
                  <a:gd name="T41" fmla="*/ 21 h 25"/>
                  <a:gd name="T42" fmla="*/ 76 w 91"/>
                  <a:gd name="T43" fmla="*/ 22 h 25"/>
                  <a:gd name="T44" fmla="*/ 71 w 91"/>
                  <a:gd name="T45" fmla="*/ 22 h 25"/>
                  <a:gd name="T46" fmla="*/ 65 w 91"/>
                  <a:gd name="T47" fmla="*/ 23 h 25"/>
                  <a:gd name="T48" fmla="*/ 57 w 91"/>
                  <a:gd name="T49" fmla="*/ 23 h 25"/>
                  <a:gd name="T50" fmla="*/ 51 w 91"/>
                  <a:gd name="T51" fmla="*/ 23 h 25"/>
                  <a:gd name="T52" fmla="*/ 44 w 91"/>
                  <a:gd name="T53" fmla="*/ 22 h 25"/>
                  <a:gd name="T54" fmla="*/ 36 w 91"/>
                  <a:gd name="T55" fmla="*/ 21 h 25"/>
                  <a:gd name="T56" fmla="*/ 30 w 91"/>
                  <a:gd name="T57" fmla="*/ 20 h 25"/>
                  <a:gd name="T58" fmla="*/ 24 w 91"/>
                  <a:gd name="T59" fmla="*/ 18 h 25"/>
                  <a:gd name="T60" fmla="*/ 17 w 91"/>
                  <a:gd name="T61" fmla="*/ 16 h 25"/>
                  <a:gd name="T62" fmla="*/ 13 w 91"/>
                  <a:gd name="T63" fmla="*/ 13 h 25"/>
                  <a:gd name="T64" fmla="*/ 9 w 91"/>
                  <a:gd name="T65" fmla="*/ 9 h 25"/>
                  <a:gd name="T66" fmla="*/ 5 w 91"/>
                  <a:gd name="T67" fmla="*/ 5 h 25"/>
                  <a:gd name="T68" fmla="*/ 3 w 91"/>
                  <a:gd name="T69" fmla="*/ 0 h 25"/>
                  <a:gd name="T70" fmla="*/ 1 w 91"/>
                  <a:gd name="T71" fmla="*/ 0 h 25"/>
                  <a:gd name="T72" fmla="*/ 3 w 91"/>
                  <a:gd name="T73" fmla="*/ 0 h 25"/>
                  <a:gd name="T74" fmla="*/ 3 w 91"/>
                  <a:gd name="T75" fmla="*/ 0 h 25"/>
                  <a:gd name="T76" fmla="*/ 1 w 91"/>
                  <a:gd name="T77" fmla="*/ 0 h 25"/>
                  <a:gd name="T78" fmla="*/ 0 w 91"/>
                  <a:gd name="T79" fmla="*/ 0 h 25"/>
                  <a:gd name="T80" fmla="*/ 0 w 91"/>
                  <a:gd name="T81" fmla="*/ 1 h 25"/>
                  <a:gd name="T82" fmla="*/ 1 w 91"/>
                  <a:gd name="T83"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 h="25">
                    <a:moveTo>
                      <a:pt x="1" y="2"/>
                    </a:moveTo>
                    <a:lnTo>
                      <a:pt x="0" y="1"/>
                    </a:lnTo>
                    <a:lnTo>
                      <a:pt x="4" y="6"/>
                    </a:lnTo>
                    <a:lnTo>
                      <a:pt x="7" y="11"/>
                    </a:lnTo>
                    <a:lnTo>
                      <a:pt x="11" y="14"/>
                    </a:lnTo>
                    <a:lnTo>
                      <a:pt x="17" y="17"/>
                    </a:lnTo>
                    <a:lnTo>
                      <a:pt x="23" y="20"/>
                    </a:lnTo>
                    <a:lnTo>
                      <a:pt x="30" y="22"/>
                    </a:lnTo>
                    <a:lnTo>
                      <a:pt x="36" y="23"/>
                    </a:lnTo>
                    <a:lnTo>
                      <a:pt x="44" y="24"/>
                    </a:lnTo>
                    <a:lnTo>
                      <a:pt x="51" y="25"/>
                    </a:lnTo>
                    <a:lnTo>
                      <a:pt x="57" y="25"/>
                    </a:lnTo>
                    <a:lnTo>
                      <a:pt x="65" y="25"/>
                    </a:lnTo>
                    <a:lnTo>
                      <a:pt x="71" y="24"/>
                    </a:lnTo>
                    <a:lnTo>
                      <a:pt x="77" y="24"/>
                    </a:lnTo>
                    <a:lnTo>
                      <a:pt x="82" y="22"/>
                    </a:lnTo>
                    <a:lnTo>
                      <a:pt x="87" y="21"/>
                    </a:lnTo>
                    <a:lnTo>
                      <a:pt x="91" y="19"/>
                    </a:lnTo>
                    <a:lnTo>
                      <a:pt x="90" y="17"/>
                    </a:lnTo>
                    <a:lnTo>
                      <a:pt x="86" y="19"/>
                    </a:lnTo>
                    <a:lnTo>
                      <a:pt x="81" y="21"/>
                    </a:lnTo>
                    <a:lnTo>
                      <a:pt x="76" y="22"/>
                    </a:lnTo>
                    <a:lnTo>
                      <a:pt x="71" y="22"/>
                    </a:lnTo>
                    <a:lnTo>
                      <a:pt x="65" y="23"/>
                    </a:lnTo>
                    <a:lnTo>
                      <a:pt x="57" y="23"/>
                    </a:lnTo>
                    <a:lnTo>
                      <a:pt x="51" y="23"/>
                    </a:lnTo>
                    <a:lnTo>
                      <a:pt x="44" y="22"/>
                    </a:lnTo>
                    <a:lnTo>
                      <a:pt x="36" y="21"/>
                    </a:lnTo>
                    <a:lnTo>
                      <a:pt x="30" y="20"/>
                    </a:lnTo>
                    <a:lnTo>
                      <a:pt x="24" y="18"/>
                    </a:lnTo>
                    <a:lnTo>
                      <a:pt x="17" y="16"/>
                    </a:lnTo>
                    <a:lnTo>
                      <a:pt x="13" y="13"/>
                    </a:lnTo>
                    <a:lnTo>
                      <a:pt x="9" y="9"/>
                    </a:lnTo>
                    <a:lnTo>
                      <a:pt x="5" y="5"/>
                    </a:lnTo>
                    <a:lnTo>
                      <a:pt x="3" y="0"/>
                    </a:lnTo>
                    <a:lnTo>
                      <a:pt x="1" y="0"/>
                    </a:lnTo>
                    <a:lnTo>
                      <a:pt x="3" y="0"/>
                    </a:lnTo>
                    <a:lnTo>
                      <a:pt x="3" y="0"/>
                    </a:lnTo>
                    <a:lnTo>
                      <a:pt x="1" y="0"/>
                    </a:lnTo>
                    <a:lnTo>
                      <a:pt x="0" y="0"/>
                    </a:lnTo>
                    <a:lnTo>
                      <a:pt x="0" y="1"/>
                    </a:lnTo>
                    <a:lnTo>
                      <a:pt x="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7" name="Freeform 1445">
                <a:extLst>
                  <a:ext uri="{FF2B5EF4-FFF2-40B4-BE49-F238E27FC236}">
                    <a16:creationId xmlns:a16="http://schemas.microsoft.com/office/drawing/2014/main" id="{D5A1F7E8-F13D-52E3-D04E-E7A4929797AE}"/>
                  </a:ext>
                </a:extLst>
              </p:cNvPr>
              <p:cNvSpPr>
                <a:spLocks/>
              </p:cNvSpPr>
              <p:nvPr/>
            </p:nvSpPr>
            <p:spPr bwMode="auto">
              <a:xfrm>
                <a:off x="3591" y="3829"/>
                <a:ext cx="17" cy="1"/>
              </a:xfrm>
              <a:custGeom>
                <a:avLst/>
                <a:gdLst>
                  <a:gd name="T0" fmla="*/ 2 w 52"/>
                  <a:gd name="T1" fmla="*/ 1 h 4"/>
                  <a:gd name="T2" fmla="*/ 1 w 52"/>
                  <a:gd name="T3" fmla="*/ 3 h 4"/>
                  <a:gd name="T4" fmla="*/ 3 w 52"/>
                  <a:gd name="T5" fmla="*/ 3 h 4"/>
                  <a:gd name="T6" fmla="*/ 6 w 52"/>
                  <a:gd name="T7" fmla="*/ 3 h 4"/>
                  <a:gd name="T8" fmla="*/ 8 w 52"/>
                  <a:gd name="T9" fmla="*/ 3 h 4"/>
                  <a:gd name="T10" fmla="*/ 11 w 52"/>
                  <a:gd name="T11" fmla="*/ 3 h 4"/>
                  <a:gd name="T12" fmla="*/ 14 w 52"/>
                  <a:gd name="T13" fmla="*/ 4 h 4"/>
                  <a:gd name="T14" fmla="*/ 17 w 52"/>
                  <a:gd name="T15" fmla="*/ 4 h 4"/>
                  <a:gd name="T16" fmla="*/ 20 w 52"/>
                  <a:gd name="T17" fmla="*/ 4 h 4"/>
                  <a:gd name="T18" fmla="*/ 24 w 52"/>
                  <a:gd name="T19" fmla="*/ 4 h 4"/>
                  <a:gd name="T20" fmla="*/ 27 w 52"/>
                  <a:gd name="T21" fmla="*/ 4 h 4"/>
                  <a:gd name="T22" fmla="*/ 30 w 52"/>
                  <a:gd name="T23" fmla="*/ 4 h 4"/>
                  <a:gd name="T24" fmla="*/ 34 w 52"/>
                  <a:gd name="T25" fmla="*/ 3 h 4"/>
                  <a:gd name="T26" fmla="*/ 38 w 52"/>
                  <a:gd name="T27" fmla="*/ 3 h 4"/>
                  <a:gd name="T28" fmla="*/ 41 w 52"/>
                  <a:gd name="T29" fmla="*/ 3 h 4"/>
                  <a:gd name="T30" fmla="*/ 45 w 52"/>
                  <a:gd name="T31" fmla="*/ 3 h 4"/>
                  <a:gd name="T32" fmla="*/ 48 w 52"/>
                  <a:gd name="T33" fmla="*/ 3 h 4"/>
                  <a:gd name="T34" fmla="*/ 52 w 52"/>
                  <a:gd name="T35" fmla="*/ 2 h 4"/>
                  <a:gd name="T36" fmla="*/ 52 w 52"/>
                  <a:gd name="T37" fmla="*/ 0 h 4"/>
                  <a:gd name="T38" fmla="*/ 48 w 52"/>
                  <a:gd name="T39" fmla="*/ 1 h 4"/>
                  <a:gd name="T40" fmla="*/ 45 w 52"/>
                  <a:gd name="T41" fmla="*/ 1 h 4"/>
                  <a:gd name="T42" fmla="*/ 41 w 52"/>
                  <a:gd name="T43" fmla="*/ 1 h 4"/>
                  <a:gd name="T44" fmla="*/ 38 w 52"/>
                  <a:gd name="T45" fmla="*/ 1 h 4"/>
                  <a:gd name="T46" fmla="*/ 34 w 52"/>
                  <a:gd name="T47" fmla="*/ 1 h 4"/>
                  <a:gd name="T48" fmla="*/ 30 w 52"/>
                  <a:gd name="T49" fmla="*/ 2 h 4"/>
                  <a:gd name="T50" fmla="*/ 27 w 52"/>
                  <a:gd name="T51" fmla="*/ 2 h 4"/>
                  <a:gd name="T52" fmla="*/ 24 w 52"/>
                  <a:gd name="T53" fmla="*/ 2 h 4"/>
                  <a:gd name="T54" fmla="*/ 20 w 52"/>
                  <a:gd name="T55" fmla="*/ 2 h 4"/>
                  <a:gd name="T56" fmla="*/ 17 w 52"/>
                  <a:gd name="T57" fmla="*/ 2 h 4"/>
                  <a:gd name="T58" fmla="*/ 14 w 52"/>
                  <a:gd name="T59" fmla="*/ 2 h 4"/>
                  <a:gd name="T60" fmla="*/ 11 w 52"/>
                  <a:gd name="T61" fmla="*/ 1 h 4"/>
                  <a:gd name="T62" fmla="*/ 8 w 52"/>
                  <a:gd name="T63" fmla="*/ 1 h 4"/>
                  <a:gd name="T64" fmla="*/ 6 w 52"/>
                  <a:gd name="T65" fmla="*/ 1 h 4"/>
                  <a:gd name="T66" fmla="*/ 3 w 52"/>
                  <a:gd name="T67" fmla="*/ 1 h 4"/>
                  <a:gd name="T68" fmla="*/ 1 w 52"/>
                  <a:gd name="T69" fmla="*/ 1 h 4"/>
                  <a:gd name="T70" fmla="*/ 0 w 52"/>
                  <a:gd name="T71" fmla="*/ 3 h 4"/>
                  <a:gd name="T72" fmla="*/ 1 w 52"/>
                  <a:gd name="T73" fmla="*/ 1 h 4"/>
                  <a:gd name="T74" fmla="*/ 0 w 52"/>
                  <a:gd name="T75" fmla="*/ 2 h 4"/>
                  <a:gd name="T76" fmla="*/ 0 w 52"/>
                  <a:gd name="T77" fmla="*/ 2 h 4"/>
                  <a:gd name="T78" fmla="*/ 0 w 52"/>
                  <a:gd name="T79" fmla="*/ 3 h 4"/>
                  <a:gd name="T80" fmla="*/ 1 w 52"/>
                  <a:gd name="T81" fmla="*/ 3 h 4"/>
                  <a:gd name="T82" fmla="*/ 2 w 52"/>
                  <a:gd name="T83"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4">
                    <a:moveTo>
                      <a:pt x="2" y="1"/>
                    </a:moveTo>
                    <a:lnTo>
                      <a:pt x="1" y="3"/>
                    </a:lnTo>
                    <a:lnTo>
                      <a:pt x="3" y="3"/>
                    </a:lnTo>
                    <a:lnTo>
                      <a:pt x="6" y="3"/>
                    </a:lnTo>
                    <a:lnTo>
                      <a:pt x="8" y="3"/>
                    </a:lnTo>
                    <a:lnTo>
                      <a:pt x="11" y="3"/>
                    </a:lnTo>
                    <a:lnTo>
                      <a:pt x="14" y="4"/>
                    </a:lnTo>
                    <a:lnTo>
                      <a:pt x="17" y="4"/>
                    </a:lnTo>
                    <a:lnTo>
                      <a:pt x="20" y="4"/>
                    </a:lnTo>
                    <a:lnTo>
                      <a:pt x="24" y="4"/>
                    </a:lnTo>
                    <a:lnTo>
                      <a:pt x="27" y="4"/>
                    </a:lnTo>
                    <a:lnTo>
                      <a:pt x="30" y="4"/>
                    </a:lnTo>
                    <a:lnTo>
                      <a:pt x="34" y="3"/>
                    </a:lnTo>
                    <a:lnTo>
                      <a:pt x="38" y="3"/>
                    </a:lnTo>
                    <a:lnTo>
                      <a:pt x="41" y="3"/>
                    </a:lnTo>
                    <a:lnTo>
                      <a:pt x="45" y="3"/>
                    </a:lnTo>
                    <a:lnTo>
                      <a:pt x="48" y="3"/>
                    </a:lnTo>
                    <a:lnTo>
                      <a:pt x="52" y="2"/>
                    </a:lnTo>
                    <a:lnTo>
                      <a:pt x="52" y="0"/>
                    </a:lnTo>
                    <a:lnTo>
                      <a:pt x="48" y="1"/>
                    </a:lnTo>
                    <a:lnTo>
                      <a:pt x="45" y="1"/>
                    </a:lnTo>
                    <a:lnTo>
                      <a:pt x="41" y="1"/>
                    </a:lnTo>
                    <a:lnTo>
                      <a:pt x="38" y="1"/>
                    </a:lnTo>
                    <a:lnTo>
                      <a:pt x="34" y="1"/>
                    </a:lnTo>
                    <a:lnTo>
                      <a:pt x="30" y="2"/>
                    </a:lnTo>
                    <a:lnTo>
                      <a:pt x="27" y="2"/>
                    </a:lnTo>
                    <a:lnTo>
                      <a:pt x="24" y="2"/>
                    </a:lnTo>
                    <a:lnTo>
                      <a:pt x="20" y="2"/>
                    </a:lnTo>
                    <a:lnTo>
                      <a:pt x="17" y="2"/>
                    </a:lnTo>
                    <a:lnTo>
                      <a:pt x="14" y="2"/>
                    </a:lnTo>
                    <a:lnTo>
                      <a:pt x="11" y="1"/>
                    </a:lnTo>
                    <a:lnTo>
                      <a:pt x="8" y="1"/>
                    </a:lnTo>
                    <a:lnTo>
                      <a:pt x="6" y="1"/>
                    </a:lnTo>
                    <a:lnTo>
                      <a:pt x="3" y="1"/>
                    </a:lnTo>
                    <a:lnTo>
                      <a:pt x="1" y="1"/>
                    </a:lnTo>
                    <a:lnTo>
                      <a:pt x="0" y="3"/>
                    </a:lnTo>
                    <a:lnTo>
                      <a:pt x="1" y="1"/>
                    </a:lnTo>
                    <a:lnTo>
                      <a:pt x="0" y="2"/>
                    </a:lnTo>
                    <a:lnTo>
                      <a:pt x="0" y="2"/>
                    </a:lnTo>
                    <a:lnTo>
                      <a:pt x="0" y="3"/>
                    </a:lnTo>
                    <a:lnTo>
                      <a:pt x="1" y="3"/>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8" name="Freeform 1446">
                <a:extLst>
                  <a:ext uri="{FF2B5EF4-FFF2-40B4-BE49-F238E27FC236}">
                    <a16:creationId xmlns:a16="http://schemas.microsoft.com/office/drawing/2014/main" id="{22F1361C-CFEB-0DA6-DFAE-DB2C9CBA8597}"/>
                  </a:ext>
                </a:extLst>
              </p:cNvPr>
              <p:cNvSpPr>
                <a:spLocks/>
              </p:cNvSpPr>
              <p:nvPr/>
            </p:nvSpPr>
            <p:spPr bwMode="auto">
              <a:xfrm>
                <a:off x="3591" y="3829"/>
                <a:ext cx="47" cy="70"/>
              </a:xfrm>
              <a:custGeom>
                <a:avLst/>
                <a:gdLst>
                  <a:gd name="T0" fmla="*/ 138 w 141"/>
                  <a:gd name="T1" fmla="*/ 202 h 210"/>
                  <a:gd name="T2" fmla="*/ 132 w 141"/>
                  <a:gd name="T3" fmla="*/ 187 h 210"/>
                  <a:gd name="T4" fmla="*/ 126 w 141"/>
                  <a:gd name="T5" fmla="*/ 173 h 210"/>
                  <a:gd name="T6" fmla="*/ 120 w 141"/>
                  <a:gd name="T7" fmla="*/ 158 h 210"/>
                  <a:gd name="T8" fmla="*/ 112 w 141"/>
                  <a:gd name="T9" fmla="*/ 143 h 210"/>
                  <a:gd name="T10" fmla="*/ 106 w 141"/>
                  <a:gd name="T11" fmla="*/ 129 h 210"/>
                  <a:gd name="T12" fmla="*/ 99 w 141"/>
                  <a:gd name="T13" fmla="*/ 116 h 210"/>
                  <a:gd name="T14" fmla="*/ 90 w 141"/>
                  <a:gd name="T15" fmla="*/ 102 h 210"/>
                  <a:gd name="T16" fmla="*/ 82 w 141"/>
                  <a:gd name="T17" fmla="*/ 88 h 210"/>
                  <a:gd name="T18" fmla="*/ 74 w 141"/>
                  <a:gd name="T19" fmla="*/ 76 h 210"/>
                  <a:gd name="T20" fmla="*/ 64 w 141"/>
                  <a:gd name="T21" fmla="*/ 63 h 210"/>
                  <a:gd name="T22" fmla="*/ 54 w 141"/>
                  <a:gd name="T23" fmla="*/ 51 h 210"/>
                  <a:gd name="T24" fmla="*/ 43 w 141"/>
                  <a:gd name="T25" fmla="*/ 39 h 210"/>
                  <a:gd name="T26" fmla="*/ 33 w 141"/>
                  <a:gd name="T27" fmla="*/ 28 h 210"/>
                  <a:gd name="T28" fmla="*/ 20 w 141"/>
                  <a:gd name="T29" fmla="*/ 16 h 210"/>
                  <a:gd name="T30" fmla="*/ 8 w 141"/>
                  <a:gd name="T31" fmla="*/ 5 h 210"/>
                  <a:gd name="T32" fmla="*/ 0 w 141"/>
                  <a:gd name="T33" fmla="*/ 2 h 210"/>
                  <a:gd name="T34" fmla="*/ 14 w 141"/>
                  <a:gd name="T35" fmla="*/ 13 h 210"/>
                  <a:gd name="T36" fmla="*/ 25 w 141"/>
                  <a:gd name="T37" fmla="*/ 23 h 210"/>
                  <a:gd name="T38" fmla="*/ 37 w 141"/>
                  <a:gd name="T39" fmla="*/ 35 h 210"/>
                  <a:gd name="T40" fmla="*/ 47 w 141"/>
                  <a:gd name="T41" fmla="*/ 46 h 210"/>
                  <a:gd name="T42" fmla="*/ 57 w 141"/>
                  <a:gd name="T43" fmla="*/ 58 h 210"/>
                  <a:gd name="T44" fmla="*/ 67 w 141"/>
                  <a:gd name="T45" fmla="*/ 71 h 210"/>
                  <a:gd name="T46" fmla="*/ 76 w 141"/>
                  <a:gd name="T47" fmla="*/ 83 h 210"/>
                  <a:gd name="T48" fmla="*/ 84 w 141"/>
                  <a:gd name="T49" fmla="*/ 97 h 210"/>
                  <a:gd name="T50" fmla="*/ 92 w 141"/>
                  <a:gd name="T51" fmla="*/ 110 h 210"/>
                  <a:gd name="T52" fmla="*/ 100 w 141"/>
                  <a:gd name="T53" fmla="*/ 123 h 210"/>
                  <a:gd name="T54" fmla="*/ 107 w 141"/>
                  <a:gd name="T55" fmla="*/ 137 h 210"/>
                  <a:gd name="T56" fmla="*/ 115 w 141"/>
                  <a:gd name="T57" fmla="*/ 152 h 210"/>
                  <a:gd name="T58" fmla="*/ 121 w 141"/>
                  <a:gd name="T59" fmla="*/ 166 h 210"/>
                  <a:gd name="T60" fmla="*/ 127 w 141"/>
                  <a:gd name="T61" fmla="*/ 180 h 210"/>
                  <a:gd name="T62" fmla="*/ 132 w 141"/>
                  <a:gd name="T63" fmla="*/ 196 h 210"/>
                  <a:gd name="T64" fmla="*/ 139 w 141"/>
                  <a:gd name="T65"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210">
                    <a:moveTo>
                      <a:pt x="141" y="209"/>
                    </a:moveTo>
                    <a:lnTo>
                      <a:pt x="138" y="202"/>
                    </a:lnTo>
                    <a:lnTo>
                      <a:pt x="134" y="195"/>
                    </a:lnTo>
                    <a:lnTo>
                      <a:pt x="132" y="187"/>
                    </a:lnTo>
                    <a:lnTo>
                      <a:pt x="129" y="180"/>
                    </a:lnTo>
                    <a:lnTo>
                      <a:pt x="126" y="173"/>
                    </a:lnTo>
                    <a:lnTo>
                      <a:pt x="123" y="165"/>
                    </a:lnTo>
                    <a:lnTo>
                      <a:pt x="120" y="158"/>
                    </a:lnTo>
                    <a:lnTo>
                      <a:pt x="117" y="151"/>
                    </a:lnTo>
                    <a:lnTo>
                      <a:pt x="112" y="143"/>
                    </a:lnTo>
                    <a:lnTo>
                      <a:pt x="109" y="137"/>
                    </a:lnTo>
                    <a:lnTo>
                      <a:pt x="106" y="129"/>
                    </a:lnTo>
                    <a:lnTo>
                      <a:pt x="102" y="122"/>
                    </a:lnTo>
                    <a:lnTo>
                      <a:pt x="99" y="116"/>
                    </a:lnTo>
                    <a:lnTo>
                      <a:pt x="95" y="108"/>
                    </a:lnTo>
                    <a:lnTo>
                      <a:pt x="90" y="102"/>
                    </a:lnTo>
                    <a:lnTo>
                      <a:pt x="86" y="95"/>
                    </a:lnTo>
                    <a:lnTo>
                      <a:pt x="82" y="88"/>
                    </a:lnTo>
                    <a:lnTo>
                      <a:pt x="78" y="82"/>
                    </a:lnTo>
                    <a:lnTo>
                      <a:pt x="74" y="76"/>
                    </a:lnTo>
                    <a:lnTo>
                      <a:pt x="68" y="70"/>
                    </a:lnTo>
                    <a:lnTo>
                      <a:pt x="64" y="63"/>
                    </a:lnTo>
                    <a:lnTo>
                      <a:pt x="59" y="57"/>
                    </a:lnTo>
                    <a:lnTo>
                      <a:pt x="54" y="51"/>
                    </a:lnTo>
                    <a:lnTo>
                      <a:pt x="48" y="44"/>
                    </a:lnTo>
                    <a:lnTo>
                      <a:pt x="43" y="39"/>
                    </a:lnTo>
                    <a:lnTo>
                      <a:pt x="38" y="33"/>
                    </a:lnTo>
                    <a:lnTo>
                      <a:pt x="33" y="28"/>
                    </a:lnTo>
                    <a:lnTo>
                      <a:pt x="26" y="21"/>
                    </a:lnTo>
                    <a:lnTo>
                      <a:pt x="20" y="16"/>
                    </a:lnTo>
                    <a:lnTo>
                      <a:pt x="15" y="11"/>
                    </a:lnTo>
                    <a:lnTo>
                      <a:pt x="8" y="5"/>
                    </a:lnTo>
                    <a:lnTo>
                      <a:pt x="2" y="0"/>
                    </a:lnTo>
                    <a:lnTo>
                      <a:pt x="0" y="2"/>
                    </a:lnTo>
                    <a:lnTo>
                      <a:pt x="6" y="8"/>
                    </a:lnTo>
                    <a:lnTo>
                      <a:pt x="14" y="13"/>
                    </a:lnTo>
                    <a:lnTo>
                      <a:pt x="19" y="18"/>
                    </a:lnTo>
                    <a:lnTo>
                      <a:pt x="25" y="23"/>
                    </a:lnTo>
                    <a:lnTo>
                      <a:pt x="30" y="29"/>
                    </a:lnTo>
                    <a:lnTo>
                      <a:pt x="37" y="35"/>
                    </a:lnTo>
                    <a:lnTo>
                      <a:pt x="42" y="40"/>
                    </a:lnTo>
                    <a:lnTo>
                      <a:pt x="47" y="46"/>
                    </a:lnTo>
                    <a:lnTo>
                      <a:pt x="52" y="52"/>
                    </a:lnTo>
                    <a:lnTo>
                      <a:pt x="57" y="58"/>
                    </a:lnTo>
                    <a:lnTo>
                      <a:pt x="62" y="64"/>
                    </a:lnTo>
                    <a:lnTo>
                      <a:pt x="67" y="71"/>
                    </a:lnTo>
                    <a:lnTo>
                      <a:pt x="71" y="77"/>
                    </a:lnTo>
                    <a:lnTo>
                      <a:pt x="76" y="83"/>
                    </a:lnTo>
                    <a:lnTo>
                      <a:pt x="80" y="90"/>
                    </a:lnTo>
                    <a:lnTo>
                      <a:pt x="84" y="97"/>
                    </a:lnTo>
                    <a:lnTo>
                      <a:pt x="89" y="103"/>
                    </a:lnTo>
                    <a:lnTo>
                      <a:pt x="92" y="110"/>
                    </a:lnTo>
                    <a:lnTo>
                      <a:pt x="97" y="117"/>
                    </a:lnTo>
                    <a:lnTo>
                      <a:pt x="100" y="123"/>
                    </a:lnTo>
                    <a:lnTo>
                      <a:pt x="104" y="131"/>
                    </a:lnTo>
                    <a:lnTo>
                      <a:pt x="107" y="137"/>
                    </a:lnTo>
                    <a:lnTo>
                      <a:pt x="110" y="144"/>
                    </a:lnTo>
                    <a:lnTo>
                      <a:pt x="115" y="152"/>
                    </a:lnTo>
                    <a:lnTo>
                      <a:pt x="118" y="159"/>
                    </a:lnTo>
                    <a:lnTo>
                      <a:pt x="121" y="166"/>
                    </a:lnTo>
                    <a:lnTo>
                      <a:pt x="124" y="174"/>
                    </a:lnTo>
                    <a:lnTo>
                      <a:pt x="127" y="180"/>
                    </a:lnTo>
                    <a:lnTo>
                      <a:pt x="130" y="188"/>
                    </a:lnTo>
                    <a:lnTo>
                      <a:pt x="132" y="196"/>
                    </a:lnTo>
                    <a:lnTo>
                      <a:pt x="136" y="203"/>
                    </a:lnTo>
                    <a:lnTo>
                      <a:pt x="139" y="210"/>
                    </a:lnTo>
                    <a:lnTo>
                      <a:pt x="141"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9" name="Freeform 1447">
                <a:extLst>
                  <a:ext uri="{FF2B5EF4-FFF2-40B4-BE49-F238E27FC236}">
                    <a16:creationId xmlns:a16="http://schemas.microsoft.com/office/drawing/2014/main" id="{2C30028A-E4F7-F4AA-65F1-DDF4294E8E41}"/>
                  </a:ext>
                </a:extLst>
              </p:cNvPr>
              <p:cNvSpPr>
                <a:spLocks/>
              </p:cNvSpPr>
              <p:nvPr/>
            </p:nvSpPr>
            <p:spPr bwMode="auto">
              <a:xfrm>
                <a:off x="3637" y="3899"/>
                <a:ext cx="65" cy="87"/>
              </a:xfrm>
              <a:custGeom>
                <a:avLst/>
                <a:gdLst>
                  <a:gd name="T0" fmla="*/ 197 w 197"/>
                  <a:gd name="T1" fmla="*/ 259 h 261"/>
                  <a:gd name="T2" fmla="*/ 191 w 197"/>
                  <a:gd name="T3" fmla="*/ 252 h 261"/>
                  <a:gd name="T4" fmla="*/ 182 w 197"/>
                  <a:gd name="T5" fmla="*/ 241 h 261"/>
                  <a:gd name="T6" fmla="*/ 170 w 197"/>
                  <a:gd name="T7" fmla="*/ 227 h 261"/>
                  <a:gd name="T8" fmla="*/ 157 w 197"/>
                  <a:gd name="T9" fmla="*/ 211 h 261"/>
                  <a:gd name="T10" fmla="*/ 143 w 197"/>
                  <a:gd name="T11" fmla="*/ 193 h 261"/>
                  <a:gd name="T12" fmla="*/ 127 w 197"/>
                  <a:gd name="T13" fmla="*/ 173 h 261"/>
                  <a:gd name="T14" fmla="*/ 110 w 197"/>
                  <a:gd name="T15" fmla="*/ 152 h 261"/>
                  <a:gd name="T16" fmla="*/ 93 w 197"/>
                  <a:gd name="T17" fmla="*/ 131 h 261"/>
                  <a:gd name="T18" fmla="*/ 77 w 197"/>
                  <a:gd name="T19" fmla="*/ 110 h 261"/>
                  <a:gd name="T20" fmla="*/ 62 w 197"/>
                  <a:gd name="T21" fmla="*/ 89 h 261"/>
                  <a:gd name="T22" fmla="*/ 47 w 197"/>
                  <a:gd name="T23" fmla="*/ 69 h 261"/>
                  <a:gd name="T24" fmla="*/ 33 w 197"/>
                  <a:gd name="T25" fmla="*/ 50 h 261"/>
                  <a:gd name="T26" fmla="*/ 22 w 197"/>
                  <a:gd name="T27" fmla="*/ 33 h 261"/>
                  <a:gd name="T28" fmla="*/ 12 w 197"/>
                  <a:gd name="T29" fmla="*/ 19 h 261"/>
                  <a:gd name="T30" fmla="*/ 5 w 197"/>
                  <a:gd name="T31" fmla="*/ 9 h 261"/>
                  <a:gd name="T32" fmla="*/ 2 w 197"/>
                  <a:gd name="T33" fmla="*/ 0 h 261"/>
                  <a:gd name="T34" fmla="*/ 2 w 197"/>
                  <a:gd name="T35" fmla="*/ 5 h 261"/>
                  <a:gd name="T36" fmla="*/ 7 w 197"/>
                  <a:gd name="T37" fmla="*/ 15 h 261"/>
                  <a:gd name="T38" fmla="*/ 14 w 197"/>
                  <a:gd name="T39" fmla="*/ 28 h 261"/>
                  <a:gd name="T40" fmla="*/ 25 w 197"/>
                  <a:gd name="T41" fmla="*/ 42 h 261"/>
                  <a:gd name="T42" fmla="*/ 37 w 197"/>
                  <a:gd name="T43" fmla="*/ 60 h 261"/>
                  <a:gd name="T44" fmla="*/ 52 w 197"/>
                  <a:gd name="T45" fmla="*/ 79 h 261"/>
                  <a:gd name="T46" fmla="*/ 67 w 197"/>
                  <a:gd name="T47" fmla="*/ 100 h 261"/>
                  <a:gd name="T48" fmla="*/ 84 w 197"/>
                  <a:gd name="T49" fmla="*/ 121 h 261"/>
                  <a:gd name="T50" fmla="*/ 101 w 197"/>
                  <a:gd name="T51" fmla="*/ 142 h 261"/>
                  <a:gd name="T52" fmla="*/ 117 w 197"/>
                  <a:gd name="T53" fmla="*/ 163 h 261"/>
                  <a:gd name="T54" fmla="*/ 133 w 197"/>
                  <a:gd name="T55" fmla="*/ 184 h 261"/>
                  <a:gd name="T56" fmla="*/ 148 w 197"/>
                  <a:gd name="T57" fmla="*/ 203 h 261"/>
                  <a:gd name="T58" fmla="*/ 163 w 197"/>
                  <a:gd name="T59" fmla="*/ 221 h 261"/>
                  <a:gd name="T60" fmla="*/ 174 w 197"/>
                  <a:gd name="T61" fmla="*/ 236 h 261"/>
                  <a:gd name="T62" fmla="*/ 185 w 197"/>
                  <a:gd name="T63" fmla="*/ 249 h 261"/>
                  <a:gd name="T64" fmla="*/ 192 w 197"/>
                  <a:gd name="T65" fmla="*/ 258 h 261"/>
                  <a:gd name="T66" fmla="*/ 197 w 197"/>
                  <a:gd name="T67" fmla="*/ 261 h 261"/>
                  <a:gd name="T68" fmla="*/ 196 w 197"/>
                  <a:gd name="T69" fmla="*/ 261 h 261"/>
                  <a:gd name="T70" fmla="*/ 197 w 197"/>
                  <a:gd name="T71" fmla="*/ 260 h 261"/>
                  <a:gd name="T72" fmla="*/ 195 w 197"/>
                  <a:gd name="T73" fmla="*/ 25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7" h="261">
                    <a:moveTo>
                      <a:pt x="195" y="259"/>
                    </a:moveTo>
                    <a:lnTo>
                      <a:pt x="197" y="259"/>
                    </a:lnTo>
                    <a:lnTo>
                      <a:pt x="194" y="256"/>
                    </a:lnTo>
                    <a:lnTo>
                      <a:pt x="191" y="252"/>
                    </a:lnTo>
                    <a:lnTo>
                      <a:pt x="187" y="247"/>
                    </a:lnTo>
                    <a:lnTo>
                      <a:pt x="182" y="241"/>
                    </a:lnTo>
                    <a:lnTo>
                      <a:pt x="176" y="235"/>
                    </a:lnTo>
                    <a:lnTo>
                      <a:pt x="170" y="227"/>
                    </a:lnTo>
                    <a:lnTo>
                      <a:pt x="164" y="219"/>
                    </a:lnTo>
                    <a:lnTo>
                      <a:pt x="157" y="211"/>
                    </a:lnTo>
                    <a:lnTo>
                      <a:pt x="150" y="202"/>
                    </a:lnTo>
                    <a:lnTo>
                      <a:pt x="143" y="193"/>
                    </a:lnTo>
                    <a:lnTo>
                      <a:pt x="134" y="183"/>
                    </a:lnTo>
                    <a:lnTo>
                      <a:pt x="127" y="173"/>
                    </a:lnTo>
                    <a:lnTo>
                      <a:pt x="118" y="162"/>
                    </a:lnTo>
                    <a:lnTo>
                      <a:pt x="110" y="152"/>
                    </a:lnTo>
                    <a:lnTo>
                      <a:pt x="102" y="141"/>
                    </a:lnTo>
                    <a:lnTo>
                      <a:pt x="93" y="131"/>
                    </a:lnTo>
                    <a:lnTo>
                      <a:pt x="85" y="120"/>
                    </a:lnTo>
                    <a:lnTo>
                      <a:pt x="77" y="110"/>
                    </a:lnTo>
                    <a:lnTo>
                      <a:pt x="69" y="99"/>
                    </a:lnTo>
                    <a:lnTo>
                      <a:pt x="62" y="89"/>
                    </a:lnTo>
                    <a:lnTo>
                      <a:pt x="53" y="78"/>
                    </a:lnTo>
                    <a:lnTo>
                      <a:pt x="47" y="69"/>
                    </a:lnTo>
                    <a:lnTo>
                      <a:pt x="40" y="59"/>
                    </a:lnTo>
                    <a:lnTo>
                      <a:pt x="33" y="50"/>
                    </a:lnTo>
                    <a:lnTo>
                      <a:pt x="27" y="41"/>
                    </a:lnTo>
                    <a:lnTo>
                      <a:pt x="22" y="33"/>
                    </a:lnTo>
                    <a:lnTo>
                      <a:pt x="16" y="26"/>
                    </a:lnTo>
                    <a:lnTo>
                      <a:pt x="12" y="19"/>
                    </a:lnTo>
                    <a:lnTo>
                      <a:pt x="8" y="13"/>
                    </a:lnTo>
                    <a:lnTo>
                      <a:pt x="5" y="9"/>
                    </a:lnTo>
                    <a:lnTo>
                      <a:pt x="4" y="4"/>
                    </a:lnTo>
                    <a:lnTo>
                      <a:pt x="2" y="0"/>
                    </a:lnTo>
                    <a:lnTo>
                      <a:pt x="0" y="1"/>
                    </a:lnTo>
                    <a:lnTo>
                      <a:pt x="2" y="5"/>
                    </a:lnTo>
                    <a:lnTo>
                      <a:pt x="4" y="9"/>
                    </a:lnTo>
                    <a:lnTo>
                      <a:pt x="7" y="15"/>
                    </a:lnTo>
                    <a:lnTo>
                      <a:pt x="10" y="20"/>
                    </a:lnTo>
                    <a:lnTo>
                      <a:pt x="14" y="28"/>
                    </a:lnTo>
                    <a:lnTo>
                      <a:pt x="20" y="35"/>
                    </a:lnTo>
                    <a:lnTo>
                      <a:pt x="25" y="42"/>
                    </a:lnTo>
                    <a:lnTo>
                      <a:pt x="31" y="51"/>
                    </a:lnTo>
                    <a:lnTo>
                      <a:pt x="37" y="60"/>
                    </a:lnTo>
                    <a:lnTo>
                      <a:pt x="45" y="70"/>
                    </a:lnTo>
                    <a:lnTo>
                      <a:pt x="52" y="79"/>
                    </a:lnTo>
                    <a:lnTo>
                      <a:pt x="60" y="90"/>
                    </a:lnTo>
                    <a:lnTo>
                      <a:pt x="67" y="100"/>
                    </a:lnTo>
                    <a:lnTo>
                      <a:pt x="75" y="111"/>
                    </a:lnTo>
                    <a:lnTo>
                      <a:pt x="84" y="121"/>
                    </a:lnTo>
                    <a:lnTo>
                      <a:pt x="92" y="132"/>
                    </a:lnTo>
                    <a:lnTo>
                      <a:pt x="101" y="142"/>
                    </a:lnTo>
                    <a:lnTo>
                      <a:pt x="109" y="154"/>
                    </a:lnTo>
                    <a:lnTo>
                      <a:pt x="117" y="163"/>
                    </a:lnTo>
                    <a:lnTo>
                      <a:pt x="125" y="174"/>
                    </a:lnTo>
                    <a:lnTo>
                      <a:pt x="133" y="184"/>
                    </a:lnTo>
                    <a:lnTo>
                      <a:pt x="140" y="194"/>
                    </a:lnTo>
                    <a:lnTo>
                      <a:pt x="148" y="203"/>
                    </a:lnTo>
                    <a:lnTo>
                      <a:pt x="155" y="212"/>
                    </a:lnTo>
                    <a:lnTo>
                      <a:pt x="163" y="221"/>
                    </a:lnTo>
                    <a:lnTo>
                      <a:pt x="169" y="229"/>
                    </a:lnTo>
                    <a:lnTo>
                      <a:pt x="174" y="236"/>
                    </a:lnTo>
                    <a:lnTo>
                      <a:pt x="179" y="242"/>
                    </a:lnTo>
                    <a:lnTo>
                      <a:pt x="185" y="249"/>
                    </a:lnTo>
                    <a:lnTo>
                      <a:pt x="189" y="254"/>
                    </a:lnTo>
                    <a:lnTo>
                      <a:pt x="192" y="258"/>
                    </a:lnTo>
                    <a:lnTo>
                      <a:pt x="195" y="261"/>
                    </a:lnTo>
                    <a:lnTo>
                      <a:pt x="197" y="261"/>
                    </a:lnTo>
                    <a:lnTo>
                      <a:pt x="195" y="261"/>
                    </a:lnTo>
                    <a:lnTo>
                      <a:pt x="196" y="261"/>
                    </a:lnTo>
                    <a:lnTo>
                      <a:pt x="196" y="261"/>
                    </a:lnTo>
                    <a:lnTo>
                      <a:pt x="197" y="260"/>
                    </a:lnTo>
                    <a:lnTo>
                      <a:pt x="197" y="259"/>
                    </a:lnTo>
                    <a:lnTo>
                      <a:pt x="195"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60" name="Freeform 1448">
                <a:extLst>
                  <a:ext uri="{FF2B5EF4-FFF2-40B4-BE49-F238E27FC236}">
                    <a16:creationId xmlns:a16="http://schemas.microsoft.com/office/drawing/2014/main" id="{CCB50F9A-4146-F32E-1477-DC05EF3A7147}"/>
                  </a:ext>
                </a:extLst>
              </p:cNvPr>
              <p:cNvSpPr>
                <a:spLocks/>
              </p:cNvSpPr>
              <p:nvPr/>
            </p:nvSpPr>
            <p:spPr bwMode="auto">
              <a:xfrm>
                <a:off x="3702" y="3961"/>
                <a:ext cx="28" cy="25"/>
              </a:xfrm>
              <a:custGeom>
                <a:avLst/>
                <a:gdLst>
                  <a:gd name="T0" fmla="*/ 82 w 84"/>
                  <a:gd name="T1" fmla="*/ 2 h 73"/>
                  <a:gd name="T2" fmla="*/ 82 w 84"/>
                  <a:gd name="T3" fmla="*/ 0 h 73"/>
                  <a:gd name="T4" fmla="*/ 78 w 84"/>
                  <a:gd name="T5" fmla="*/ 6 h 73"/>
                  <a:gd name="T6" fmla="*/ 73 w 84"/>
                  <a:gd name="T7" fmla="*/ 11 h 73"/>
                  <a:gd name="T8" fmla="*/ 68 w 84"/>
                  <a:gd name="T9" fmla="*/ 16 h 73"/>
                  <a:gd name="T10" fmla="*/ 62 w 84"/>
                  <a:gd name="T11" fmla="*/ 22 h 73"/>
                  <a:gd name="T12" fmla="*/ 57 w 84"/>
                  <a:gd name="T13" fmla="*/ 26 h 73"/>
                  <a:gd name="T14" fmla="*/ 51 w 84"/>
                  <a:gd name="T15" fmla="*/ 31 h 73"/>
                  <a:gd name="T16" fmla="*/ 45 w 84"/>
                  <a:gd name="T17" fmla="*/ 35 h 73"/>
                  <a:gd name="T18" fmla="*/ 39 w 84"/>
                  <a:gd name="T19" fmla="*/ 39 h 73"/>
                  <a:gd name="T20" fmla="*/ 34 w 84"/>
                  <a:gd name="T21" fmla="*/ 45 h 73"/>
                  <a:gd name="T22" fmla="*/ 29 w 84"/>
                  <a:gd name="T23" fmla="*/ 49 h 73"/>
                  <a:gd name="T24" fmla="*/ 22 w 84"/>
                  <a:gd name="T25" fmla="*/ 52 h 73"/>
                  <a:gd name="T26" fmla="*/ 17 w 84"/>
                  <a:gd name="T27" fmla="*/ 56 h 73"/>
                  <a:gd name="T28" fmla="*/ 13 w 84"/>
                  <a:gd name="T29" fmla="*/ 61 h 73"/>
                  <a:gd name="T30" fmla="*/ 9 w 84"/>
                  <a:gd name="T31" fmla="*/ 64 h 73"/>
                  <a:gd name="T32" fmla="*/ 4 w 84"/>
                  <a:gd name="T33" fmla="*/ 68 h 73"/>
                  <a:gd name="T34" fmla="*/ 0 w 84"/>
                  <a:gd name="T35" fmla="*/ 72 h 73"/>
                  <a:gd name="T36" fmla="*/ 2 w 84"/>
                  <a:gd name="T37" fmla="*/ 73 h 73"/>
                  <a:gd name="T38" fmla="*/ 5 w 84"/>
                  <a:gd name="T39" fmla="*/ 70 h 73"/>
                  <a:gd name="T40" fmla="*/ 10 w 84"/>
                  <a:gd name="T41" fmla="*/ 66 h 73"/>
                  <a:gd name="T42" fmla="*/ 14 w 84"/>
                  <a:gd name="T43" fmla="*/ 62 h 73"/>
                  <a:gd name="T44" fmla="*/ 19 w 84"/>
                  <a:gd name="T45" fmla="*/ 58 h 73"/>
                  <a:gd name="T46" fmla="*/ 23 w 84"/>
                  <a:gd name="T47" fmla="*/ 54 h 73"/>
                  <a:gd name="T48" fmla="*/ 30 w 84"/>
                  <a:gd name="T49" fmla="*/ 50 h 73"/>
                  <a:gd name="T50" fmla="*/ 35 w 84"/>
                  <a:gd name="T51" fmla="*/ 46 h 73"/>
                  <a:gd name="T52" fmla="*/ 40 w 84"/>
                  <a:gd name="T53" fmla="*/ 42 h 73"/>
                  <a:gd name="T54" fmla="*/ 46 w 84"/>
                  <a:gd name="T55" fmla="*/ 37 h 73"/>
                  <a:gd name="T56" fmla="*/ 52 w 84"/>
                  <a:gd name="T57" fmla="*/ 32 h 73"/>
                  <a:gd name="T58" fmla="*/ 58 w 84"/>
                  <a:gd name="T59" fmla="*/ 28 h 73"/>
                  <a:gd name="T60" fmla="*/ 63 w 84"/>
                  <a:gd name="T61" fmla="*/ 23 h 73"/>
                  <a:gd name="T62" fmla="*/ 69 w 84"/>
                  <a:gd name="T63" fmla="*/ 17 h 73"/>
                  <a:gd name="T64" fmla="*/ 75 w 84"/>
                  <a:gd name="T65" fmla="*/ 12 h 73"/>
                  <a:gd name="T66" fmla="*/ 80 w 84"/>
                  <a:gd name="T67" fmla="*/ 7 h 73"/>
                  <a:gd name="T68" fmla="*/ 84 w 84"/>
                  <a:gd name="T69" fmla="*/ 1 h 73"/>
                  <a:gd name="T70" fmla="*/ 84 w 84"/>
                  <a:gd name="T71" fmla="*/ 0 h 73"/>
                  <a:gd name="T72" fmla="*/ 84 w 84"/>
                  <a:gd name="T73" fmla="*/ 1 h 73"/>
                  <a:gd name="T74" fmla="*/ 84 w 84"/>
                  <a:gd name="T75" fmla="*/ 1 h 73"/>
                  <a:gd name="T76" fmla="*/ 84 w 84"/>
                  <a:gd name="T77" fmla="*/ 0 h 73"/>
                  <a:gd name="T78" fmla="*/ 83 w 84"/>
                  <a:gd name="T79" fmla="*/ 0 h 73"/>
                  <a:gd name="T80" fmla="*/ 82 w 84"/>
                  <a:gd name="T81" fmla="*/ 0 h 73"/>
                  <a:gd name="T82" fmla="*/ 82 w 84"/>
                  <a:gd name="T83"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73">
                    <a:moveTo>
                      <a:pt x="82" y="2"/>
                    </a:moveTo>
                    <a:lnTo>
                      <a:pt x="82" y="0"/>
                    </a:lnTo>
                    <a:lnTo>
                      <a:pt x="78" y="6"/>
                    </a:lnTo>
                    <a:lnTo>
                      <a:pt x="73" y="11"/>
                    </a:lnTo>
                    <a:lnTo>
                      <a:pt x="68" y="16"/>
                    </a:lnTo>
                    <a:lnTo>
                      <a:pt x="62" y="22"/>
                    </a:lnTo>
                    <a:lnTo>
                      <a:pt x="57" y="26"/>
                    </a:lnTo>
                    <a:lnTo>
                      <a:pt x="51" y="31"/>
                    </a:lnTo>
                    <a:lnTo>
                      <a:pt x="45" y="35"/>
                    </a:lnTo>
                    <a:lnTo>
                      <a:pt x="39" y="39"/>
                    </a:lnTo>
                    <a:lnTo>
                      <a:pt x="34" y="45"/>
                    </a:lnTo>
                    <a:lnTo>
                      <a:pt x="29" y="49"/>
                    </a:lnTo>
                    <a:lnTo>
                      <a:pt x="22" y="52"/>
                    </a:lnTo>
                    <a:lnTo>
                      <a:pt x="17" y="56"/>
                    </a:lnTo>
                    <a:lnTo>
                      <a:pt x="13" y="61"/>
                    </a:lnTo>
                    <a:lnTo>
                      <a:pt x="9" y="64"/>
                    </a:lnTo>
                    <a:lnTo>
                      <a:pt x="4" y="68"/>
                    </a:lnTo>
                    <a:lnTo>
                      <a:pt x="0" y="72"/>
                    </a:lnTo>
                    <a:lnTo>
                      <a:pt x="2" y="73"/>
                    </a:lnTo>
                    <a:lnTo>
                      <a:pt x="5" y="70"/>
                    </a:lnTo>
                    <a:lnTo>
                      <a:pt x="10" y="66"/>
                    </a:lnTo>
                    <a:lnTo>
                      <a:pt x="14" y="62"/>
                    </a:lnTo>
                    <a:lnTo>
                      <a:pt x="19" y="58"/>
                    </a:lnTo>
                    <a:lnTo>
                      <a:pt x="23" y="54"/>
                    </a:lnTo>
                    <a:lnTo>
                      <a:pt x="30" y="50"/>
                    </a:lnTo>
                    <a:lnTo>
                      <a:pt x="35" y="46"/>
                    </a:lnTo>
                    <a:lnTo>
                      <a:pt x="40" y="42"/>
                    </a:lnTo>
                    <a:lnTo>
                      <a:pt x="46" y="37"/>
                    </a:lnTo>
                    <a:lnTo>
                      <a:pt x="52" y="32"/>
                    </a:lnTo>
                    <a:lnTo>
                      <a:pt x="58" y="28"/>
                    </a:lnTo>
                    <a:lnTo>
                      <a:pt x="63" y="23"/>
                    </a:lnTo>
                    <a:lnTo>
                      <a:pt x="69" y="17"/>
                    </a:lnTo>
                    <a:lnTo>
                      <a:pt x="75" y="12"/>
                    </a:lnTo>
                    <a:lnTo>
                      <a:pt x="80" y="7"/>
                    </a:lnTo>
                    <a:lnTo>
                      <a:pt x="84" y="1"/>
                    </a:lnTo>
                    <a:lnTo>
                      <a:pt x="84" y="0"/>
                    </a:lnTo>
                    <a:lnTo>
                      <a:pt x="84" y="1"/>
                    </a:lnTo>
                    <a:lnTo>
                      <a:pt x="84" y="1"/>
                    </a:lnTo>
                    <a:lnTo>
                      <a:pt x="84" y="0"/>
                    </a:lnTo>
                    <a:lnTo>
                      <a:pt x="83" y="0"/>
                    </a:lnTo>
                    <a:lnTo>
                      <a:pt x="82" y="0"/>
                    </a:lnTo>
                    <a:lnTo>
                      <a:pt x="8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61" name="Freeform 1449">
                <a:extLst>
                  <a:ext uri="{FF2B5EF4-FFF2-40B4-BE49-F238E27FC236}">
                    <a16:creationId xmlns:a16="http://schemas.microsoft.com/office/drawing/2014/main" id="{1A44C3A4-C20B-AF06-9F11-A5CE3798CBD8}"/>
                  </a:ext>
                </a:extLst>
              </p:cNvPr>
              <p:cNvSpPr>
                <a:spLocks/>
              </p:cNvSpPr>
              <p:nvPr/>
            </p:nvSpPr>
            <p:spPr bwMode="auto">
              <a:xfrm>
                <a:off x="3544" y="3676"/>
                <a:ext cx="10" cy="29"/>
              </a:xfrm>
              <a:custGeom>
                <a:avLst/>
                <a:gdLst>
                  <a:gd name="T0" fmla="*/ 29 w 31"/>
                  <a:gd name="T1" fmla="*/ 88 h 89"/>
                  <a:gd name="T2" fmla="*/ 29 w 31"/>
                  <a:gd name="T3" fmla="*/ 87 h 89"/>
                  <a:gd name="T4" fmla="*/ 26 w 31"/>
                  <a:gd name="T5" fmla="*/ 84 h 89"/>
                  <a:gd name="T6" fmla="*/ 23 w 31"/>
                  <a:gd name="T7" fmla="*/ 81 h 89"/>
                  <a:gd name="T8" fmla="*/ 21 w 31"/>
                  <a:gd name="T9" fmla="*/ 76 h 89"/>
                  <a:gd name="T10" fmla="*/ 18 w 31"/>
                  <a:gd name="T11" fmla="*/ 71 h 89"/>
                  <a:gd name="T12" fmla="*/ 16 w 31"/>
                  <a:gd name="T13" fmla="*/ 66 h 89"/>
                  <a:gd name="T14" fmla="*/ 14 w 31"/>
                  <a:gd name="T15" fmla="*/ 60 h 89"/>
                  <a:gd name="T16" fmla="*/ 12 w 31"/>
                  <a:gd name="T17" fmla="*/ 53 h 89"/>
                  <a:gd name="T18" fmla="*/ 9 w 31"/>
                  <a:gd name="T19" fmla="*/ 47 h 89"/>
                  <a:gd name="T20" fmla="*/ 8 w 31"/>
                  <a:gd name="T21" fmla="*/ 41 h 89"/>
                  <a:gd name="T22" fmla="*/ 6 w 31"/>
                  <a:gd name="T23" fmla="*/ 33 h 89"/>
                  <a:gd name="T24" fmla="*/ 5 w 31"/>
                  <a:gd name="T25" fmla="*/ 27 h 89"/>
                  <a:gd name="T26" fmla="*/ 4 w 31"/>
                  <a:gd name="T27" fmla="*/ 21 h 89"/>
                  <a:gd name="T28" fmla="*/ 3 w 31"/>
                  <a:gd name="T29" fmla="*/ 14 h 89"/>
                  <a:gd name="T30" fmla="*/ 3 w 31"/>
                  <a:gd name="T31" fmla="*/ 9 h 89"/>
                  <a:gd name="T32" fmla="*/ 2 w 31"/>
                  <a:gd name="T33" fmla="*/ 4 h 89"/>
                  <a:gd name="T34" fmla="*/ 1 w 31"/>
                  <a:gd name="T35" fmla="*/ 0 h 89"/>
                  <a:gd name="T36" fmla="*/ 0 w 31"/>
                  <a:gd name="T37" fmla="*/ 0 h 89"/>
                  <a:gd name="T38" fmla="*/ 0 w 31"/>
                  <a:gd name="T39" fmla="*/ 4 h 89"/>
                  <a:gd name="T40" fmla="*/ 1 w 31"/>
                  <a:gd name="T41" fmla="*/ 9 h 89"/>
                  <a:gd name="T42" fmla="*/ 1 w 31"/>
                  <a:gd name="T43" fmla="*/ 14 h 89"/>
                  <a:gd name="T44" fmla="*/ 2 w 31"/>
                  <a:gd name="T45" fmla="*/ 21 h 89"/>
                  <a:gd name="T46" fmla="*/ 3 w 31"/>
                  <a:gd name="T47" fmla="*/ 27 h 89"/>
                  <a:gd name="T48" fmla="*/ 4 w 31"/>
                  <a:gd name="T49" fmla="*/ 33 h 89"/>
                  <a:gd name="T50" fmla="*/ 6 w 31"/>
                  <a:gd name="T51" fmla="*/ 41 h 89"/>
                  <a:gd name="T52" fmla="*/ 7 w 31"/>
                  <a:gd name="T53" fmla="*/ 47 h 89"/>
                  <a:gd name="T54" fmla="*/ 9 w 31"/>
                  <a:gd name="T55" fmla="*/ 54 h 89"/>
                  <a:gd name="T56" fmla="*/ 12 w 31"/>
                  <a:gd name="T57" fmla="*/ 61 h 89"/>
                  <a:gd name="T58" fmla="*/ 14 w 31"/>
                  <a:gd name="T59" fmla="*/ 67 h 89"/>
                  <a:gd name="T60" fmla="*/ 16 w 31"/>
                  <a:gd name="T61" fmla="*/ 72 h 89"/>
                  <a:gd name="T62" fmla="*/ 19 w 31"/>
                  <a:gd name="T63" fmla="*/ 77 h 89"/>
                  <a:gd name="T64" fmla="*/ 22 w 31"/>
                  <a:gd name="T65" fmla="*/ 82 h 89"/>
                  <a:gd name="T66" fmla="*/ 25 w 31"/>
                  <a:gd name="T67" fmla="*/ 86 h 89"/>
                  <a:gd name="T68" fmla="*/ 28 w 31"/>
                  <a:gd name="T69" fmla="*/ 88 h 89"/>
                  <a:gd name="T70" fmla="*/ 28 w 31"/>
                  <a:gd name="T71" fmla="*/ 87 h 89"/>
                  <a:gd name="T72" fmla="*/ 28 w 31"/>
                  <a:gd name="T73" fmla="*/ 88 h 89"/>
                  <a:gd name="T74" fmla="*/ 29 w 31"/>
                  <a:gd name="T75" fmla="*/ 89 h 89"/>
                  <a:gd name="T76" fmla="*/ 29 w 31"/>
                  <a:gd name="T77" fmla="*/ 88 h 89"/>
                  <a:gd name="T78" fmla="*/ 31 w 31"/>
                  <a:gd name="T79" fmla="*/ 88 h 89"/>
                  <a:gd name="T80" fmla="*/ 29 w 31"/>
                  <a:gd name="T81" fmla="*/ 87 h 89"/>
                  <a:gd name="T82" fmla="*/ 29 w 31"/>
                  <a:gd name="T83"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89">
                    <a:moveTo>
                      <a:pt x="29" y="88"/>
                    </a:moveTo>
                    <a:lnTo>
                      <a:pt x="29" y="87"/>
                    </a:lnTo>
                    <a:lnTo>
                      <a:pt x="26" y="84"/>
                    </a:lnTo>
                    <a:lnTo>
                      <a:pt x="23" y="81"/>
                    </a:lnTo>
                    <a:lnTo>
                      <a:pt x="21" y="76"/>
                    </a:lnTo>
                    <a:lnTo>
                      <a:pt x="18" y="71"/>
                    </a:lnTo>
                    <a:lnTo>
                      <a:pt x="16" y="66"/>
                    </a:lnTo>
                    <a:lnTo>
                      <a:pt x="14" y="60"/>
                    </a:lnTo>
                    <a:lnTo>
                      <a:pt x="12" y="53"/>
                    </a:lnTo>
                    <a:lnTo>
                      <a:pt x="9" y="47"/>
                    </a:lnTo>
                    <a:lnTo>
                      <a:pt x="8" y="41"/>
                    </a:lnTo>
                    <a:lnTo>
                      <a:pt x="6" y="33"/>
                    </a:lnTo>
                    <a:lnTo>
                      <a:pt x="5" y="27"/>
                    </a:lnTo>
                    <a:lnTo>
                      <a:pt x="4" y="21"/>
                    </a:lnTo>
                    <a:lnTo>
                      <a:pt x="3" y="14"/>
                    </a:lnTo>
                    <a:lnTo>
                      <a:pt x="3" y="9"/>
                    </a:lnTo>
                    <a:lnTo>
                      <a:pt x="2" y="4"/>
                    </a:lnTo>
                    <a:lnTo>
                      <a:pt x="1" y="0"/>
                    </a:lnTo>
                    <a:lnTo>
                      <a:pt x="0" y="0"/>
                    </a:lnTo>
                    <a:lnTo>
                      <a:pt x="0" y="4"/>
                    </a:lnTo>
                    <a:lnTo>
                      <a:pt x="1" y="9"/>
                    </a:lnTo>
                    <a:lnTo>
                      <a:pt x="1" y="14"/>
                    </a:lnTo>
                    <a:lnTo>
                      <a:pt x="2" y="21"/>
                    </a:lnTo>
                    <a:lnTo>
                      <a:pt x="3" y="27"/>
                    </a:lnTo>
                    <a:lnTo>
                      <a:pt x="4" y="33"/>
                    </a:lnTo>
                    <a:lnTo>
                      <a:pt x="6" y="41"/>
                    </a:lnTo>
                    <a:lnTo>
                      <a:pt x="7" y="47"/>
                    </a:lnTo>
                    <a:lnTo>
                      <a:pt x="9" y="54"/>
                    </a:lnTo>
                    <a:lnTo>
                      <a:pt x="12" y="61"/>
                    </a:lnTo>
                    <a:lnTo>
                      <a:pt x="14" y="67"/>
                    </a:lnTo>
                    <a:lnTo>
                      <a:pt x="16" y="72"/>
                    </a:lnTo>
                    <a:lnTo>
                      <a:pt x="19" y="77"/>
                    </a:lnTo>
                    <a:lnTo>
                      <a:pt x="22" y="82"/>
                    </a:lnTo>
                    <a:lnTo>
                      <a:pt x="25" y="86"/>
                    </a:lnTo>
                    <a:lnTo>
                      <a:pt x="28" y="88"/>
                    </a:lnTo>
                    <a:lnTo>
                      <a:pt x="28" y="87"/>
                    </a:lnTo>
                    <a:lnTo>
                      <a:pt x="28" y="88"/>
                    </a:lnTo>
                    <a:lnTo>
                      <a:pt x="29" y="89"/>
                    </a:lnTo>
                    <a:lnTo>
                      <a:pt x="29" y="88"/>
                    </a:lnTo>
                    <a:lnTo>
                      <a:pt x="31" y="88"/>
                    </a:lnTo>
                    <a:lnTo>
                      <a:pt x="29" y="87"/>
                    </a:lnTo>
                    <a:lnTo>
                      <a:pt x="29"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62" name="Freeform 1450">
                <a:extLst>
                  <a:ext uri="{FF2B5EF4-FFF2-40B4-BE49-F238E27FC236}">
                    <a16:creationId xmlns:a16="http://schemas.microsoft.com/office/drawing/2014/main" id="{82893C76-B690-8ED5-5784-B49D37325DE8}"/>
                  </a:ext>
                </a:extLst>
              </p:cNvPr>
              <p:cNvSpPr>
                <a:spLocks/>
              </p:cNvSpPr>
              <p:nvPr/>
            </p:nvSpPr>
            <p:spPr bwMode="auto">
              <a:xfrm>
                <a:off x="3532" y="3705"/>
                <a:ext cx="22" cy="16"/>
              </a:xfrm>
              <a:custGeom>
                <a:avLst/>
                <a:gdLst>
                  <a:gd name="T0" fmla="*/ 1 w 65"/>
                  <a:gd name="T1" fmla="*/ 49 h 49"/>
                  <a:gd name="T2" fmla="*/ 7 w 65"/>
                  <a:gd name="T3" fmla="*/ 45 h 49"/>
                  <a:gd name="T4" fmla="*/ 11 w 65"/>
                  <a:gd name="T5" fmla="*/ 41 h 49"/>
                  <a:gd name="T6" fmla="*/ 15 w 65"/>
                  <a:gd name="T7" fmla="*/ 37 h 49"/>
                  <a:gd name="T8" fmla="*/ 19 w 65"/>
                  <a:gd name="T9" fmla="*/ 34 h 49"/>
                  <a:gd name="T10" fmla="*/ 23 w 65"/>
                  <a:gd name="T11" fmla="*/ 30 h 49"/>
                  <a:gd name="T12" fmla="*/ 27 w 65"/>
                  <a:gd name="T13" fmla="*/ 27 h 49"/>
                  <a:gd name="T14" fmla="*/ 31 w 65"/>
                  <a:gd name="T15" fmla="*/ 24 h 49"/>
                  <a:gd name="T16" fmla="*/ 34 w 65"/>
                  <a:gd name="T17" fmla="*/ 22 h 49"/>
                  <a:gd name="T18" fmla="*/ 38 w 65"/>
                  <a:gd name="T19" fmla="*/ 19 h 49"/>
                  <a:gd name="T20" fmla="*/ 41 w 65"/>
                  <a:gd name="T21" fmla="*/ 16 h 49"/>
                  <a:gd name="T22" fmla="*/ 45 w 65"/>
                  <a:gd name="T23" fmla="*/ 14 h 49"/>
                  <a:gd name="T24" fmla="*/ 50 w 65"/>
                  <a:gd name="T25" fmla="*/ 12 h 49"/>
                  <a:gd name="T26" fmla="*/ 53 w 65"/>
                  <a:gd name="T27" fmla="*/ 8 h 49"/>
                  <a:gd name="T28" fmla="*/ 57 w 65"/>
                  <a:gd name="T29" fmla="*/ 6 h 49"/>
                  <a:gd name="T30" fmla="*/ 61 w 65"/>
                  <a:gd name="T31" fmla="*/ 4 h 49"/>
                  <a:gd name="T32" fmla="*/ 65 w 65"/>
                  <a:gd name="T33" fmla="*/ 1 h 49"/>
                  <a:gd name="T34" fmla="*/ 64 w 65"/>
                  <a:gd name="T35" fmla="*/ 0 h 49"/>
                  <a:gd name="T36" fmla="*/ 60 w 65"/>
                  <a:gd name="T37" fmla="*/ 2 h 49"/>
                  <a:gd name="T38" fmla="*/ 56 w 65"/>
                  <a:gd name="T39" fmla="*/ 4 h 49"/>
                  <a:gd name="T40" fmla="*/ 52 w 65"/>
                  <a:gd name="T41" fmla="*/ 6 h 49"/>
                  <a:gd name="T42" fmla="*/ 49 w 65"/>
                  <a:gd name="T43" fmla="*/ 9 h 49"/>
                  <a:gd name="T44" fmla="*/ 44 w 65"/>
                  <a:gd name="T45" fmla="*/ 12 h 49"/>
                  <a:gd name="T46" fmla="*/ 40 w 65"/>
                  <a:gd name="T47" fmla="*/ 15 h 49"/>
                  <a:gd name="T48" fmla="*/ 37 w 65"/>
                  <a:gd name="T49" fmla="*/ 17 h 49"/>
                  <a:gd name="T50" fmla="*/ 33 w 65"/>
                  <a:gd name="T51" fmla="*/ 20 h 49"/>
                  <a:gd name="T52" fmla="*/ 30 w 65"/>
                  <a:gd name="T53" fmla="*/ 23 h 49"/>
                  <a:gd name="T54" fmla="*/ 25 w 65"/>
                  <a:gd name="T55" fmla="*/ 26 h 49"/>
                  <a:gd name="T56" fmla="*/ 21 w 65"/>
                  <a:gd name="T57" fmla="*/ 29 h 49"/>
                  <a:gd name="T58" fmla="*/ 18 w 65"/>
                  <a:gd name="T59" fmla="*/ 33 h 49"/>
                  <a:gd name="T60" fmla="*/ 14 w 65"/>
                  <a:gd name="T61" fmla="*/ 36 h 49"/>
                  <a:gd name="T62" fmla="*/ 10 w 65"/>
                  <a:gd name="T63" fmla="*/ 39 h 49"/>
                  <a:gd name="T64" fmla="*/ 6 w 65"/>
                  <a:gd name="T65" fmla="*/ 43 h 49"/>
                  <a:gd name="T66" fmla="*/ 0 w 65"/>
                  <a:gd name="T67" fmla="*/ 47 h 49"/>
                  <a:gd name="T68" fmla="*/ 1 w 65"/>
                  <a:gd name="T6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49">
                    <a:moveTo>
                      <a:pt x="1" y="49"/>
                    </a:moveTo>
                    <a:lnTo>
                      <a:pt x="7" y="45"/>
                    </a:lnTo>
                    <a:lnTo>
                      <a:pt x="11" y="41"/>
                    </a:lnTo>
                    <a:lnTo>
                      <a:pt x="15" y="37"/>
                    </a:lnTo>
                    <a:lnTo>
                      <a:pt x="19" y="34"/>
                    </a:lnTo>
                    <a:lnTo>
                      <a:pt x="23" y="30"/>
                    </a:lnTo>
                    <a:lnTo>
                      <a:pt x="27" y="27"/>
                    </a:lnTo>
                    <a:lnTo>
                      <a:pt x="31" y="24"/>
                    </a:lnTo>
                    <a:lnTo>
                      <a:pt x="34" y="22"/>
                    </a:lnTo>
                    <a:lnTo>
                      <a:pt x="38" y="19"/>
                    </a:lnTo>
                    <a:lnTo>
                      <a:pt x="41" y="16"/>
                    </a:lnTo>
                    <a:lnTo>
                      <a:pt x="45" y="14"/>
                    </a:lnTo>
                    <a:lnTo>
                      <a:pt x="50" y="12"/>
                    </a:lnTo>
                    <a:lnTo>
                      <a:pt x="53" y="8"/>
                    </a:lnTo>
                    <a:lnTo>
                      <a:pt x="57" y="6"/>
                    </a:lnTo>
                    <a:lnTo>
                      <a:pt x="61" y="4"/>
                    </a:lnTo>
                    <a:lnTo>
                      <a:pt x="65" y="1"/>
                    </a:lnTo>
                    <a:lnTo>
                      <a:pt x="64" y="0"/>
                    </a:lnTo>
                    <a:lnTo>
                      <a:pt x="60" y="2"/>
                    </a:lnTo>
                    <a:lnTo>
                      <a:pt x="56" y="4"/>
                    </a:lnTo>
                    <a:lnTo>
                      <a:pt x="52" y="6"/>
                    </a:lnTo>
                    <a:lnTo>
                      <a:pt x="49" y="9"/>
                    </a:lnTo>
                    <a:lnTo>
                      <a:pt x="44" y="12"/>
                    </a:lnTo>
                    <a:lnTo>
                      <a:pt x="40" y="15"/>
                    </a:lnTo>
                    <a:lnTo>
                      <a:pt x="37" y="17"/>
                    </a:lnTo>
                    <a:lnTo>
                      <a:pt x="33" y="20"/>
                    </a:lnTo>
                    <a:lnTo>
                      <a:pt x="30" y="23"/>
                    </a:lnTo>
                    <a:lnTo>
                      <a:pt x="25" y="26"/>
                    </a:lnTo>
                    <a:lnTo>
                      <a:pt x="21" y="29"/>
                    </a:lnTo>
                    <a:lnTo>
                      <a:pt x="18" y="33"/>
                    </a:lnTo>
                    <a:lnTo>
                      <a:pt x="14" y="36"/>
                    </a:lnTo>
                    <a:lnTo>
                      <a:pt x="10" y="39"/>
                    </a:lnTo>
                    <a:lnTo>
                      <a:pt x="6" y="43"/>
                    </a:lnTo>
                    <a:lnTo>
                      <a:pt x="0" y="47"/>
                    </a:lnTo>
                    <a:lnTo>
                      <a:pt x="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63" name="Freeform 1451">
                <a:extLst>
                  <a:ext uri="{FF2B5EF4-FFF2-40B4-BE49-F238E27FC236}">
                    <a16:creationId xmlns:a16="http://schemas.microsoft.com/office/drawing/2014/main" id="{A8150B7F-8EF7-4391-DB18-F91F3D324746}"/>
                  </a:ext>
                </a:extLst>
              </p:cNvPr>
              <p:cNvSpPr>
                <a:spLocks/>
              </p:cNvSpPr>
              <p:nvPr/>
            </p:nvSpPr>
            <p:spPr bwMode="auto">
              <a:xfrm>
                <a:off x="3508" y="3721"/>
                <a:ext cx="25" cy="21"/>
              </a:xfrm>
              <a:custGeom>
                <a:avLst/>
                <a:gdLst>
                  <a:gd name="T0" fmla="*/ 1 w 75"/>
                  <a:gd name="T1" fmla="*/ 63 h 63"/>
                  <a:gd name="T2" fmla="*/ 5 w 75"/>
                  <a:gd name="T3" fmla="*/ 63 h 63"/>
                  <a:gd name="T4" fmla="*/ 9 w 75"/>
                  <a:gd name="T5" fmla="*/ 62 h 63"/>
                  <a:gd name="T6" fmla="*/ 13 w 75"/>
                  <a:gd name="T7" fmla="*/ 59 h 63"/>
                  <a:gd name="T8" fmla="*/ 18 w 75"/>
                  <a:gd name="T9" fmla="*/ 57 h 63"/>
                  <a:gd name="T10" fmla="*/ 22 w 75"/>
                  <a:gd name="T11" fmla="*/ 53 h 63"/>
                  <a:gd name="T12" fmla="*/ 26 w 75"/>
                  <a:gd name="T13" fmla="*/ 50 h 63"/>
                  <a:gd name="T14" fmla="*/ 31 w 75"/>
                  <a:gd name="T15" fmla="*/ 46 h 63"/>
                  <a:gd name="T16" fmla="*/ 35 w 75"/>
                  <a:gd name="T17" fmla="*/ 40 h 63"/>
                  <a:gd name="T18" fmla="*/ 41 w 75"/>
                  <a:gd name="T19" fmla="*/ 35 h 63"/>
                  <a:gd name="T20" fmla="*/ 46 w 75"/>
                  <a:gd name="T21" fmla="*/ 31 h 63"/>
                  <a:gd name="T22" fmla="*/ 50 w 75"/>
                  <a:gd name="T23" fmla="*/ 26 h 63"/>
                  <a:gd name="T24" fmla="*/ 55 w 75"/>
                  <a:gd name="T25" fmla="*/ 20 h 63"/>
                  <a:gd name="T26" fmla="*/ 61 w 75"/>
                  <a:gd name="T27" fmla="*/ 15 h 63"/>
                  <a:gd name="T28" fmla="*/ 65 w 75"/>
                  <a:gd name="T29" fmla="*/ 11 h 63"/>
                  <a:gd name="T30" fmla="*/ 70 w 75"/>
                  <a:gd name="T31" fmla="*/ 6 h 63"/>
                  <a:gd name="T32" fmla="*/ 75 w 75"/>
                  <a:gd name="T33" fmla="*/ 1 h 63"/>
                  <a:gd name="T34" fmla="*/ 74 w 75"/>
                  <a:gd name="T35" fmla="*/ 0 h 63"/>
                  <a:gd name="T36" fmla="*/ 69 w 75"/>
                  <a:gd name="T37" fmla="*/ 4 h 63"/>
                  <a:gd name="T38" fmla="*/ 64 w 75"/>
                  <a:gd name="T39" fmla="*/ 9 h 63"/>
                  <a:gd name="T40" fmla="*/ 59 w 75"/>
                  <a:gd name="T41" fmla="*/ 13 h 63"/>
                  <a:gd name="T42" fmla="*/ 54 w 75"/>
                  <a:gd name="T43" fmla="*/ 19 h 63"/>
                  <a:gd name="T44" fmla="*/ 49 w 75"/>
                  <a:gd name="T45" fmla="*/ 23 h 63"/>
                  <a:gd name="T46" fmla="*/ 44 w 75"/>
                  <a:gd name="T47" fmla="*/ 29 h 63"/>
                  <a:gd name="T48" fmla="*/ 39 w 75"/>
                  <a:gd name="T49" fmla="*/ 34 h 63"/>
                  <a:gd name="T50" fmla="*/ 34 w 75"/>
                  <a:gd name="T51" fmla="*/ 38 h 63"/>
                  <a:gd name="T52" fmla="*/ 29 w 75"/>
                  <a:gd name="T53" fmla="*/ 43 h 63"/>
                  <a:gd name="T54" fmla="*/ 25 w 75"/>
                  <a:gd name="T55" fmla="*/ 48 h 63"/>
                  <a:gd name="T56" fmla="*/ 20 w 75"/>
                  <a:gd name="T57" fmla="*/ 52 h 63"/>
                  <a:gd name="T58" fmla="*/ 15 w 75"/>
                  <a:gd name="T59" fmla="*/ 55 h 63"/>
                  <a:gd name="T60" fmla="*/ 12 w 75"/>
                  <a:gd name="T61" fmla="*/ 58 h 63"/>
                  <a:gd name="T62" fmla="*/ 8 w 75"/>
                  <a:gd name="T63" fmla="*/ 59 h 63"/>
                  <a:gd name="T64" fmla="*/ 4 w 75"/>
                  <a:gd name="T65" fmla="*/ 61 h 63"/>
                  <a:gd name="T66" fmla="*/ 1 w 75"/>
                  <a:gd name="T67" fmla="*/ 62 h 63"/>
                  <a:gd name="T68" fmla="*/ 1 w 75"/>
                  <a:gd name="T69" fmla="*/ 62 h 63"/>
                  <a:gd name="T70" fmla="*/ 0 w 75"/>
                  <a:gd name="T71" fmla="*/ 63 h 63"/>
                  <a:gd name="T72" fmla="*/ 1 w 75"/>
                  <a:gd name="T73" fmla="*/ 63 h 63"/>
                  <a:gd name="T74" fmla="*/ 1 w 75"/>
                  <a:gd name="T7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63">
                    <a:moveTo>
                      <a:pt x="1" y="63"/>
                    </a:moveTo>
                    <a:lnTo>
                      <a:pt x="5" y="63"/>
                    </a:lnTo>
                    <a:lnTo>
                      <a:pt x="9" y="62"/>
                    </a:lnTo>
                    <a:lnTo>
                      <a:pt x="13" y="59"/>
                    </a:lnTo>
                    <a:lnTo>
                      <a:pt x="18" y="57"/>
                    </a:lnTo>
                    <a:lnTo>
                      <a:pt x="22" y="53"/>
                    </a:lnTo>
                    <a:lnTo>
                      <a:pt x="26" y="50"/>
                    </a:lnTo>
                    <a:lnTo>
                      <a:pt x="31" y="46"/>
                    </a:lnTo>
                    <a:lnTo>
                      <a:pt x="35" y="40"/>
                    </a:lnTo>
                    <a:lnTo>
                      <a:pt x="41" y="35"/>
                    </a:lnTo>
                    <a:lnTo>
                      <a:pt x="46" y="31"/>
                    </a:lnTo>
                    <a:lnTo>
                      <a:pt x="50" y="26"/>
                    </a:lnTo>
                    <a:lnTo>
                      <a:pt x="55" y="20"/>
                    </a:lnTo>
                    <a:lnTo>
                      <a:pt x="61" y="15"/>
                    </a:lnTo>
                    <a:lnTo>
                      <a:pt x="65" y="11"/>
                    </a:lnTo>
                    <a:lnTo>
                      <a:pt x="70" y="6"/>
                    </a:lnTo>
                    <a:lnTo>
                      <a:pt x="75" y="1"/>
                    </a:lnTo>
                    <a:lnTo>
                      <a:pt x="74" y="0"/>
                    </a:lnTo>
                    <a:lnTo>
                      <a:pt x="69" y="4"/>
                    </a:lnTo>
                    <a:lnTo>
                      <a:pt x="64" y="9"/>
                    </a:lnTo>
                    <a:lnTo>
                      <a:pt x="59" y="13"/>
                    </a:lnTo>
                    <a:lnTo>
                      <a:pt x="54" y="19"/>
                    </a:lnTo>
                    <a:lnTo>
                      <a:pt x="49" y="23"/>
                    </a:lnTo>
                    <a:lnTo>
                      <a:pt x="44" y="29"/>
                    </a:lnTo>
                    <a:lnTo>
                      <a:pt x="39" y="34"/>
                    </a:lnTo>
                    <a:lnTo>
                      <a:pt x="34" y="38"/>
                    </a:lnTo>
                    <a:lnTo>
                      <a:pt x="29" y="43"/>
                    </a:lnTo>
                    <a:lnTo>
                      <a:pt x="25" y="48"/>
                    </a:lnTo>
                    <a:lnTo>
                      <a:pt x="20" y="52"/>
                    </a:lnTo>
                    <a:lnTo>
                      <a:pt x="15" y="55"/>
                    </a:lnTo>
                    <a:lnTo>
                      <a:pt x="12" y="58"/>
                    </a:lnTo>
                    <a:lnTo>
                      <a:pt x="8" y="59"/>
                    </a:lnTo>
                    <a:lnTo>
                      <a:pt x="4" y="61"/>
                    </a:lnTo>
                    <a:lnTo>
                      <a:pt x="1" y="62"/>
                    </a:lnTo>
                    <a:lnTo>
                      <a:pt x="1" y="62"/>
                    </a:lnTo>
                    <a:lnTo>
                      <a:pt x="0" y="63"/>
                    </a:lnTo>
                    <a:lnTo>
                      <a:pt x="1" y="63"/>
                    </a:lnTo>
                    <a:lnTo>
                      <a:pt x="1"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64" name="Freeform 1452">
                <a:extLst>
                  <a:ext uri="{FF2B5EF4-FFF2-40B4-BE49-F238E27FC236}">
                    <a16:creationId xmlns:a16="http://schemas.microsoft.com/office/drawing/2014/main" id="{B961F0FB-0E9F-5482-E578-2E9414A722EC}"/>
                  </a:ext>
                </a:extLst>
              </p:cNvPr>
              <p:cNvSpPr>
                <a:spLocks/>
              </p:cNvSpPr>
              <p:nvPr/>
            </p:nvSpPr>
            <p:spPr bwMode="auto">
              <a:xfrm>
                <a:off x="3487" y="3707"/>
                <a:ext cx="21" cy="35"/>
              </a:xfrm>
              <a:custGeom>
                <a:avLst/>
                <a:gdLst>
                  <a:gd name="T0" fmla="*/ 2 w 61"/>
                  <a:gd name="T1" fmla="*/ 1 h 105"/>
                  <a:gd name="T2" fmla="*/ 0 w 61"/>
                  <a:gd name="T3" fmla="*/ 7 h 105"/>
                  <a:gd name="T4" fmla="*/ 0 w 61"/>
                  <a:gd name="T5" fmla="*/ 13 h 105"/>
                  <a:gd name="T6" fmla="*/ 0 w 61"/>
                  <a:gd name="T7" fmla="*/ 20 h 105"/>
                  <a:gd name="T8" fmla="*/ 2 w 61"/>
                  <a:gd name="T9" fmla="*/ 29 h 105"/>
                  <a:gd name="T10" fmla="*/ 4 w 61"/>
                  <a:gd name="T11" fmla="*/ 37 h 105"/>
                  <a:gd name="T12" fmla="*/ 7 w 61"/>
                  <a:gd name="T13" fmla="*/ 46 h 105"/>
                  <a:gd name="T14" fmla="*/ 11 w 61"/>
                  <a:gd name="T15" fmla="*/ 54 h 105"/>
                  <a:gd name="T16" fmla="*/ 15 w 61"/>
                  <a:gd name="T17" fmla="*/ 62 h 105"/>
                  <a:gd name="T18" fmla="*/ 21 w 61"/>
                  <a:gd name="T19" fmla="*/ 71 h 105"/>
                  <a:gd name="T20" fmla="*/ 26 w 61"/>
                  <a:gd name="T21" fmla="*/ 78 h 105"/>
                  <a:gd name="T22" fmla="*/ 31 w 61"/>
                  <a:gd name="T23" fmla="*/ 85 h 105"/>
                  <a:gd name="T24" fmla="*/ 38 w 61"/>
                  <a:gd name="T25" fmla="*/ 92 h 105"/>
                  <a:gd name="T26" fmla="*/ 43 w 61"/>
                  <a:gd name="T27" fmla="*/ 97 h 105"/>
                  <a:gd name="T28" fmla="*/ 49 w 61"/>
                  <a:gd name="T29" fmla="*/ 101 h 105"/>
                  <a:gd name="T30" fmla="*/ 55 w 61"/>
                  <a:gd name="T31" fmla="*/ 104 h 105"/>
                  <a:gd name="T32" fmla="*/ 61 w 61"/>
                  <a:gd name="T33" fmla="*/ 105 h 105"/>
                  <a:gd name="T34" fmla="*/ 61 w 61"/>
                  <a:gd name="T35" fmla="*/ 103 h 105"/>
                  <a:gd name="T36" fmla="*/ 56 w 61"/>
                  <a:gd name="T37" fmla="*/ 102 h 105"/>
                  <a:gd name="T38" fmla="*/ 50 w 61"/>
                  <a:gd name="T39" fmla="*/ 99 h 105"/>
                  <a:gd name="T40" fmla="*/ 45 w 61"/>
                  <a:gd name="T41" fmla="*/ 96 h 105"/>
                  <a:gd name="T42" fmla="*/ 39 w 61"/>
                  <a:gd name="T43" fmla="*/ 91 h 105"/>
                  <a:gd name="T44" fmla="*/ 33 w 61"/>
                  <a:gd name="T45" fmla="*/ 84 h 105"/>
                  <a:gd name="T46" fmla="*/ 27 w 61"/>
                  <a:gd name="T47" fmla="*/ 77 h 105"/>
                  <a:gd name="T48" fmla="*/ 22 w 61"/>
                  <a:gd name="T49" fmla="*/ 70 h 105"/>
                  <a:gd name="T50" fmla="*/ 18 w 61"/>
                  <a:gd name="T51" fmla="*/ 61 h 105"/>
                  <a:gd name="T52" fmla="*/ 12 w 61"/>
                  <a:gd name="T53" fmla="*/ 53 h 105"/>
                  <a:gd name="T54" fmla="*/ 9 w 61"/>
                  <a:gd name="T55" fmla="*/ 44 h 105"/>
                  <a:gd name="T56" fmla="*/ 6 w 61"/>
                  <a:gd name="T57" fmla="*/ 36 h 105"/>
                  <a:gd name="T58" fmla="*/ 4 w 61"/>
                  <a:gd name="T59" fmla="*/ 28 h 105"/>
                  <a:gd name="T60" fmla="*/ 2 w 61"/>
                  <a:gd name="T61" fmla="*/ 20 h 105"/>
                  <a:gd name="T62" fmla="*/ 2 w 61"/>
                  <a:gd name="T63" fmla="*/ 13 h 105"/>
                  <a:gd name="T64" fmla="*/ 2 w 61"/>
                  <a:gd name="T65" fmla="*/ 8 h 105"/>
                  <a:gd name="T66" fmla="*/ 4 w 61"/>
                  <a:gd name="T67" fmla="*/ 1 h 105"/>
                  <a:gd name="T68" fmla="*/ 4 w 61"/>
                  <a:gd name="T69" fmla="*/ 1 h 105"/>
                  <a:gd name="T70" fmla="*/ 4 w 61"/>
                  <a:gd name="T71" fmla="*/ 0 h 105"/>
                  <a:gd name="T72" fmla="*/ 3 w 61"/>
                  <a:gd name="T73" fmla="*/ 0 h 105"/>
                  <a:gd name="T74" fmla="*/ 2 w 61"/>
                  <a:gd name="T75"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 h="105">
                    <a:moveTo>
                      <a:pt x="2" y="1"/>
                    </a:moveTo>
                    <a:lnTo>
                      <a:pt x="0" y="7"/>
                    </a:lnTo>
                    <a:lnTo>
                      <a:pt x="0" y="13"/>
                    </a:lnTo>
                    <a:lnTo>
                      <a:pt x="0" y="20"/>
                    </a:lnTo>
                    <a:lnTo>
                      <a:pt x="2" y="29"/>
                    </a:lnTo>
                    <a:lnTo>
                      <a:pt x="4" y="37"/>
                    </a:lnTo>
                    <a:lnTo>
                      <a:pt x="7" y="46"/>
                    </a:lnTo>
                    <a:lnTo>
                      <a:pt x="11" y="54"/>
                    </a:lnTo>
                    <a:lnTo>
                      <a:pt x="15" y="62"/>
                    </a:lnTo>
                    <a:lnTo>
                      <a:pt x="21" y="71"/>
                    </a:lnTo>
                    <a:lnTo>
                      <a:pt x="26" y="78"/>
                    </a:lnTo>
                    <a:lnTo>
                      <a:pt x="31" y="85"/>
                    </a:lnTo>
                    <a:lnTo>
                      <a:pt x="38" y="92"/>
                    </a:lnTo>
                    <a:lnTo>
                      <a:pt x="43" y="97"/>
                    </a:lnTo>
                    <a:lnTo>
                      <a:pt x="49" y="101"/>
                    </a:lnTo>
                    <a:lnTo>
                      <a:pt x="55" y="104"/>
                    </a:lnTo>
                    <a:lnTo>
                      <a:pt x="61" y="105"/>
                    </a:lnTo>
                    <a:lnTo>
                      <a:pt x="61" y="103"/>
                    </a:lnTo>
                    <a:lnTo>
                      <a:pt x="56" y="102"/>
                    </a:lnTo>
                    <a:lnTo>
                      <a:pt x="50" y="99"/>
                    </a:lnTo>
                    <a:lnTo>
                      <a:pt x="45" y="96"/>
                    </a:lnTo>
                    <a:lnTo>
                      <a:pt x="39" y="91"/>
                    </a:lnTo>
                    <a:lnTo>
                      <a:pt x="33" y="84"/>
                    </a:lnTo>
                    <a:lnTo>
                      <a:pt x="27" y="77"/>
                    </a:lnTo>
                    <a:lnTo>
                      <a:pt x="22" y="70"/>
                    </a:lnTo>
                    <a:lnTo>
                      <a:pt x="18" y="61"/>
                    </a:lnTo>
                    <a:lnTo>
                      <a:pt x="12" y="53"/>
                    </a:lnTo>
                    <a:lnTo>
                      <a:pt x="9" y="44"/>
                    </a:lnTo>
                    <a:lnTo>
                      <a:pt x="6" y="36"/>
                    </a:lnTo>
                    <a:lnTo>
                      <a:pt x="4" y="28"/>
                    </a:lnTo>
                    <a:lnTo>
                      <a:pt x="2" y="20"/>
                    </a:lnTo>
                    <a:lnTo>
                      <a:pt x="2" y="13"/>
                    </a:lnTo>
                    <a:lnTo>
                      <a:pt x="2" y="8"/>
                    </a:lnTo>
                    <a:lnTo>
                      <a:pt x="4" y="1"/>
                    </a:lnTo>
                    <a:lnTo>
                      <a:pt x="4" y="1"/>
                    </a:lnTo>
                    <a:lnTo>
                      <a:pt x="4" y="0"/>
                    </a:lnTo>
                    <a:lnTo>
                      <a:pt x="3" y="0"/>
                    </a:lnTo>
                    <a:lnTo>
                      <a:pt x="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65" name="Freeform 1453">
                <a:extLst>
                  <a:ext uri="{FF2B5EF4-FFF2-40B4-BE49-F238E27FC236}">
                    <a16:creationId xmlns:a16="http://schemas.microsoft.com/office/drawing/2014/main" id="{43FEE446-6246-38B4-8BED-51597B0D00D7}"/>
                  </a:ext>
                </a:extLst>
              </p:cNvPr>
              <p:cNvSpPr>
                <a:spLocks/>
              </p:cNvSpPr>
              <p:nvPr/>
            </p:nvSpPr>
            <p:spPr bwMode="auto">
              <a:xfrm>
                <a:off x="3489" y="3694"/>
                <a:ext cx="30" cy="13"/>
              </a:xfrm>
              <a:custGeom>
                <a:avLst/>
                <a:gdLst>
                  <a:gd name="T0" fmla="*/ 90 w 92"/>
                  <a:gd name="T1" fmla="*/ 3 h 40"/>
                  <a:gd name="T2" fmla="*/ 91 w 92"/>
                  <a:gd name="T3" fmla="*/ 1 h 40"/>
                  <a:gd name="T4" fmla="*/ 85 w 92"/>
                  <a:gd name="T5" fmla="*/ 0 h 40"/>
                  <a:gd name="T6" fmla="*/ 79 w 92"/>
                  <a:gd name="T7" fmla="*/ 0 h 40"/>
                  <a:gd name="T8" fmla="*/ 72 w 92"/>
                  <a:gd name="T9" fmla="*/ 0 h 40"/>
                  <a:gd name="T10" fmla="*/ 65 w 92"/>
                  <a:gd name="T11" fmla="*/ 0 h 40"/>
                  <a:gd name="T12" fmla="*/ 59 w 92"/>
                  <a:gd name="T13" fmla="*/ 1 h 40"/>
                  <a:gd name="T14" fmla="*/ 52 w 92"/>
                  <a:gd name="T15" fmla="*/ 3 h 40"/>
                  <a:gd name="T16" fmla="*/ 46 w 92"/>
                  <a:gd name="T17" fmla="*/ 5 h 40"/>
                  <a:gd name="T18" fmla="*/ 40 w 92"/>
                  <a:gd name="T19" fmla="*/ 7 h 40"/>
                  <a:gd name="T20" fmla="*/ 34 w 92"/>
                  <a:gd name="T21" fmla="*/ 9 h 40"/>
                  <a:gd name="T22" fmla="*/ 27 w 92"/>
                  <a:gd name="T23" fmla="*/ 12 h 40"/>
                  <a:gd name="T24" fmla="*/ 22 w 92"/>
                  <a:gd name="T25" fmla="*/ 16 h 40"/>
                  <a:gd name="T26" fmla="*/ 17 w 92"/>
                  <a:gd name="T27" fmla="*/ 19 h 40"/>
                  <a:gd name="T28" fmla="*/ 11 w 92"/>
                  <a:gd name="T29" fmla="*/ 24 h 40"/>
                  <a:gd name="T30" fmla="*/ 7 w 92"/>
                  <a:gd name="T31" fmla="*/ 29 h 40"/>
                  <a:gd name="T32" fmla="*/ 3 w 92"/>
                  <a:gd name="T33" fmla="*/ 34 h 40"/>
                  <a:gd name="T34" fmla="*/ 0 w 92"/>
                  <a:gd name="T35" fmla="*/ 40 h 40"/>
                  <a:gd name="T36" fmla="*/ 1 w 92"/>
                  <a:gd name="T37" fmla="*/ 40 h 40"/>
                  <a:gd name="T38" fmla="*/ 5 w 92"/>
                  <a:gd name="T39" fmla="*/ 35 h 40"/>
                  <a:gd name="T40" fmla="*/ 9 w 92"/>
                  <a:gd name="T41" fmla="*/ 30 h 40"/>
                  <a:gd name="T42" fmla="*/ 14 w 92"/>
                  <a:gd name="T43" fmla="*/ 26 h 40"/>
                  <a:gd name="T44" fmla="*/ 18 w 92"/>
                  <a:gd name="T45" fmla="*/ 21 h 40"/>
                  <a:gd name="T46" fmla="*/ 23 w 92"/>
                  <a:gd name="T47" fmla="*/ 17 h 40"/>
                  <a:gd name="T48" fmla="*/ 28 w 92"/>
                  <a:gd name="T49" fmla="*/ 14 h 40"/>
                  <a:gd name="T50" fmla="*/ 34 w 92"/>
                  <a:gd name="T51" fmla="*/ 11 h 40"/>
                  <a:gd name="T52" fmla="*/ 40 w 92"/>
                  <a:gd name="T53" fmla="*/ 9 h 40"/>
                  <a:gd name="T54" fmla="*/ 46 w 92"/>
                  <a:gd name="T55" fmla="*/ 7 h 40"/>
                  <a:gd name="T56" fmla="*/ 52 w 92"/>
                  <a:gd name="T57" fmla="*/ 5 h 40"/>
                  <a:gd name="T58" fmla="*/ 59 w 92"/>
                  <a:gd name="T59" fmla="*/ 4 h 40"/>
                  <a:gd name="T60" fmla="*/ 65 w 92"/>
                  <a:gd name="T61" fmla="*/ 3 h 40"/>
                  <a:gd name="T62" fmla="*/ 72 w 92"/>
                  <a:gd name="T63" fmla="*/ 3 h 40"/>
                  <a:gd name="T64" fmla="*/ 79 w 92"/>
                  <a:gd name="T65" fmla="*/ 3 h 40"/>
                  <a:gd name="T66" fmla="*/ 85 w 92"/>
                  <a:gd name="T67" fmla="*/ 3 h 40"/>
                  <a:gd name="T68" fmla="*/ 91 w 92"/>
                  <a:gd name="T69" fmla="*/ 4 h 40"/>
                  <a:gd name="T70" fmla="*/ 92 w 92"/>
                  <a:gd name="T71" fmla="*/ 3 h 40"/>
                  <a:gd name="T72" fmla="*/ 91 w 92"/>
                  <a:gd name="T73" fmla="*/ 4 h 40"/>
                  <a:gd name="T74" fmla="*/ 92 w 92"/>
                  <a:gd name="T75" fmla="*/ 4 h 40"/>
                  <a:gd name="T76" fmla="*/ 92 w 92"/>
                  <a:gd name="T77" fmla="*/ 3 h 40"/>
                  <a:gd name="T78" fmla="*/ 92 w 92"/>
                  <a:gd name="T79" fmla="*/ 1 h 40"/>
                  <a:gd name="T80" fmla="*/ 91 w 92"/>
                  <a:gd name="T81" fmla="*/ 1 h 40"/>
                  <a:gd name="T82" fmla="*/ 90 w 92"/>
                  <a:gd name="T83"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 h="40">
                    <a:moveTo>
                      <a:pt x="90" y="3"/>
                    </a:moveTo>
                    <a:lnTo>
                      <a:pt x="91" y="1"/>
                    </a:lnTo>
                    <a:lnTo>
                      <a:pt x="85" y="0"/>
                    </a:lnTo>
                    <a:lnTo>
                      <a:pt x="79" y="0"/>
                    </a:lnTo>
                    <a:lnTo>
                      <a:pt x="72" y="0"/>
                    </a:lnTo>
                    <a:lnTo>
                      <a:pt x="65" y="0"/>
                    </a:lnTo>
                    <a:lnTo>
                      <a:pt x="59" y="1"/>
                    </a:lnTo>
                    <a:lnTo>
                      <a:pt x="52" y="3"/>
                    </a:lnTo>
                    <a:lnTo>
                      <a:pt x="46" y="5"/>
                    </a:lnTo>
                    <a:lnTo>
                      <a:pt x="40" y="7"/>
                    </a:lnTo>
                    <a:lnTo>
                      <a:pt x="34" y="9"/>
                    </a:lnTo>
                    <a:lnTo>
                      <a:pt x="27" y="12"/>
                    </a:lnTo>
                    <a:lnTo>
                      <a:pt x="22" y="16"/>
                    </a:lnTo>
                    <a:lnTo>
                      <a:pt x="17" y="19"/>
                    </a:lnTo>
                    <a:lnTo>
                      <a:pt x="11" y="24"/>
                    </a:lnTo>
                    <a:lnTo>
                      <a:pt x="7" y="29"/>
                    </a:lnTo>
                    <a:lnTo>
                      <a:pt x="3" y="34"/>
                    </a:lnTo>
                    <a:lnTo>
                      <a:pt x="0" y="40"/>
                    </a:lnTo>
                    <a:lnTo>
                      <a:pt x="1" y="40"/>
                    </a:lnTo>
                    <a:lnTo>
                      <a:pt x="5" y="35"/>
                    </a:lnTo>
                    <a:lnTo>
                      <a:pt x="9" y="30"/>
                    </a:lnTo>
                    <a:lnTo>
                      <a:pt x="14" y="26"/>
                    </a:lnTo>
                    <a:lnTo>
                      <a:pt x="18" y="21"/>
                    </a:lnTo>
                    <a:lnTo>
                      <a:pt x="23" y="17"/>
                    </a:lnTo>
                    <a:lnTo>
                      <a:pt x="28" y="14"/>
                    </a:lnTo>
                    <a:lnTo>
                      <a:pt x="34" y="11"/>
                    </a:lnTo>
                    <a:lnTo>
                      <a:pt x="40" y="9"/>
                    </a:lnTo>
                    <a:lnTo>
                      <a:pt x="46" y="7"/>
                    </a:lnTo>
                    <a:lnTo>
                      <a:pt x="52" y="5"/>
                    </a:lnTo>
                    <a:lnTo>
                      <a:pt x="59" y="4"/>
                    </a:lnTo>
                    <a:lnTo>
                      <a:pt x="65" y="3"/>
                    </a:lnTo>
                    <a:lnTo>
                      <a:pt x="72" y="3"/>
                    </a:lnTo>
                    <a:lnTo>
                      <a:pt x="79" y="3"/>
                    </a:lnTo>
                    <a:lnTo>
                      <a:pt x="85" y="3"/>
                    </a:lnTo>
                    <a:lnTo>
                      <a:pt x="91" y="4"/>
                    </a:lnTo>
                    <a:lnTo>
                      <a:pt x="92" y="3"/>
                    </a:lnTo>
                    <a:lnTo>
                      <a:pt x="91" y="4"/>
                    </a:lnTo>
                    <a:lnTo>
                      <a:pt x="92" y="4"/>
                    </a:lnTo>
                    <a:lnTo>
                      <a:pt x="92" y="3"/>
                    </a:lnTo>
                    <a:lnTo>
                      <a:pt x="92" y="1"/>
                    </a:lnTo>
                    <a:lnTo>
                      <a:pt x="91" y="1"/>
                    </a:lnTo>
                    <a:lnTo>
                      <a:pt x="9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66" name="Freeform 1454">
                <a:extLst>
                  <a:ext uri="{FF2B5EF4-FFF2-40B4-BE49-F238E27FC236}">
                    <a16:creationId xmlns:a16="http://schemas.microsoft.com/office/drawing/2014/main" id="{2CB462F1-298D-A69F-ADC6-A2604C1E6A28}"/>
                  </a:ext>
                </a:extLst>
              </p:cNvPr>
              <p:cNvSpPr>
                <a:spLocks/>
              </p:cNvSpPr>
              <p:nvPr/>
            </p:nvSpPr>
            <p:spPr bwMode="auto">
              <a:xfrm>
                <a:off x="3519" y="3675"/>
                <a:ext cx="26" cy="20"/>
              </a:xfrm>
              <a:custGeom>
                <a:avLst/>
                <a:gdLst>
                  <a:gd name="T0" fmla="*/ 78 w 78"/>
                  <a:gd name="T1" fmla="*/ 1 h 59"/>
                  <a:gd name="T2" fmla="*/ 77 w 78"/>
                  <a:gd name="T3" fmla="*/ 0 h 59"/>
                  <a:gd name="T4" fmla="*/ 72 w 78"/>
                  <a:gd name="T5" fmla="*/ 0 h 59"/>
                  <a:gd name="T6" fmla="*/ 65 w 78"/>
                  <a:gd name="T7" fmla="*/ 1 h 59"/>
                  <a:gd name="T8" fmla="*/ 60 w 78"/>
                  <a:gd name="T9" fmla="*/ 3 h 59"/>
                  <a:gd name="T10" fmla="*/ 54 w 78"/>
                  <a:gd name="T11" fmla="*/ 5 h 59"/>
                  <a:gd name="T12" fmla="*/ 48 w 78"/>
                  <a:gd name="T13" fmla="*/ 7 h 59"/>
                  <a:gd name="T14" fmla="*/ 42 w 78"/>
                  <a:gd name="T15" fmla="*/ 10 h 59"/>
                  <a:gd name="T16" fmla="*/ 36 w 78"/>
                  <a:gd name="T17" fmla="*/ 13 h 59"/>
                  <a:gd name="T18" fmla="*/ 31 w 78"/>
                  <a:gd name="T19" fmla="*/ 18 h 59"/>
                  <a:gd name="T20" fmla="*/ 26 w 78"/>
                  <a:gd name="T21" fmla="*/ 22 h 59"/>
                  <a:gd name="T22" fmla="*/ 21 w 78"/>
                  <a:gd name="T23" fmla="*/ 26 h 59"/>
                  <a:gd name="T24" fmla="*/ 16 w 78"/>
                  <a:gd name="T25" fmla="*/ 31 h 59"/>
                  <a:gd name="T26" fmla="*/ 12 w 78"/>
                  <a:gd name="T27" fmla="*/ 36 h 59"/>
                  <a:gd name="T28" fmla="*/ 8 w 78"/>
                  <a:gd name="T29" fmla="*/ 42 h 59"/>
                  <a:gd name="T30" fmla="*/ 5 w 78"/>
                  <a:gd name="T31" fmla="*/ 47 h 59"/>
                  <a:gd name="T32" fmla="*/ 2 w 78"/>
                  <a:gd name="T33" fmla="*/ 52 h 59"/>
                  <a:gd name="T34" fmla="*/ 0 w 78"/>
                  <a:gd name="T35" fmla="*/ 59 h 59"/>
                  <a:gd name="T36" fmla="*/ 2 w 78"/>
                  <a:gd name="T37" fmla="*/ 59 h 59"/>
                  <a:gd name="T38" fmla="*/ 5 w 78"/>
                  <a:gd name="T39" fmla="*/ 53 h 59"/>
                  <a:gd name="T40" fmla="*/ 7 w 78"/>
                  <a:gd name="T41" fmla="*/ 48 h 59"/>
                  <a:gd name="T42" fmla="*/ 10 w 78"/>
                  <a:gd name="T43" fmla="*/ 43 h 59"/>
                  <a:gd name="T44" fmla="*/ 14 w 78"/>
                  <a:gd name="T45" fmla="*/ 37 h 59"/>
                  <a:gd name="T46" fmla="*/ 18 w 78"/>
                  <a:gd name="T47" fmla="*/ 32 h 59"/>
                  <a:gd name="T48" fmla="*/ 22 w 78"/>
                  <a:gd name="T49" fmla="*/ 28 h 59"/>
                  <a:gd name="T50" fmla="*/ 27 w 78"/>
                  <a:gd name="T51" fmla="*/ 23 h 59"/>
                  <a:gd name="T52" fmla="*/ 33 w 78"/>
                  <a:gd name="T53" fmla="*/ 19 h 59"/>
                  <a:gd name="T54" fmla="*/ 38 w 78"/>
                  <a:gd name="T55" fmla="*/ 15 h 59"/>
                  <a:gd name="T56" fmla="*/ 43 w 78"/>
                  <a:gd name="T57" fmla="*/ 12 h 59"/>
                  <a:gd name="T58" fmla="*/ 49 w 78"/>
                  <a:gd name="T59" fmla="*/ 9 h 59"/>
                  <a:gd name="T60" fmla="*/ 55 w 78"/>
                  <a:gd name="T61" fmla="*/ 7 h 59"/>
                  <a:gd name="T62" fmla="*/ 60 w 78"/>
                  <a:gd name="T63" fmla="*/ 5 h 59"/>
                  <a:gd name="T64" fmla="*/ 67 w 78"/>
                  <a:gd name="T65" fmla="*/ 3 h 59"/>
                  <a:gd name="T66" fmla="*/ 72 w 78"/>
                  <a:gd name="T67" fmla="*/ 2 h 59"/>
                  <a:gd name="T68" fmla="*/ 77 w 78"/>
                  <a:gd name="T69" fmla="*/ 2 h 59"/>
                  <a:gd name="T70" fmla="*/ 76 w 78"/>
                  <a:gd name="T71" fmla="*/ 1 h 59"/>
                  <a:gd name="T72" fmla="*/ 77 w 78"/>
                  <a:gd name="T73" fmla="*/ 2 h 59"/>
                  <a:gd name="T74" fmla="*/ 78 w 78"/>
                  <a:gd name="T75" fmla="*/ 2 h 59"/>
                  <a:gd name="T76" fmla="*/ 78 w 78"/>
                  <a:gd name="T77" fmla="*/ 1 h 59"/>
                  <a:gd name="T78" fmla="*/ 78 w 78"/>
                  <a:gd name="T79" fmla="*/ 1 h 59"/>
                  <a:gd name="T80" fmla="*/ 77 w 78"/>
                  <a:gd name="T81" fmla="*/ 0 h 59"/>
                  <a:gd name="T82" fmla="*/ 78 w 78"/>
                  <a:gd name="T83"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59">
                    <a:moveTo>
                      <a:pt x="78" y="1"/>
                    </a:moveTo>
                    <a:lnTo>
                      <a:pt x="77" y="0"/>
                    </a:lnTo>
                    <a:lnTo>
                      <a:pt x="72" y="0"/>
                    </a:lnTo>
                    <a:lnTo>
                      <a:pt x="65" y="1"/>
                    </a:lnTo>
                    <a:lnTo>
                      <a:pt x="60" y="3"/>
                    </a:lnTo>
                    <a:lnTo>
                      <a:pt x="54" y="5"/>
                    </a:lnTo>
                    <a:lnTo>
                      <a:pt x="48" y="7"/>
                    </a:lnTo>
                    <a:lnTo>
                      <a:pt x="42" y="10"/>
                    </a:lnTo>
                    <a:lnTo>
                      <a:pt x="36" y="13"/>
                    </a:lnTo>
                    <a:lnTo>
                      <a:pt x="31" y="18"/>
                    </a:lnTo>
                    <a:lnTo>
                      <a:pt x="26" y="22"/>
                    </a:lnTo>
                    <a:lnTo>
                      <a:pt x="21" y="26"/>
                    </a:lnTo>
                    <a:lnTo>
                      <a:pt x="16" y="31"/>
                    </a:lnTo>
                    <a:lnTo>
                      <a:pt x="12" y="36"/>
                    </a:lnTo>
                    <a:lnTo>
                      <a:pt x="8" y="42"/>
                    </a:lnTo>
                    <a:lnTo>
                      <a:pt x="5" y="47"/>
                    </a:lnTo>
                    <a:lnTo>
                      <a:pt x="2" y="52"/>
                    </a:lnTo>
                    <a:lnTo>
                      <a:pt x="0" y="59"/>
                    </a:lnTo>
                    <a:lnTo>
                      <a:pt x="2" y="59"/>
                    </a:lnTo>
                    <a:lnTo>
                      <a:pt x="5" y="53"/>
                    </a:lnTo>
                    <a:lnTo>
                      <a:pt x="7" y="48"/>
                    </a:lnTo>
                    <a:lnTo>
                      <a:pt x="10" y="43"/>
                    </a:lnTo>
                    <a:lnTo>
                      <a:pt x="14" y="37"/>
                    </a:lnTo>
                    <a:lnTo>
                      <a:pt x="18" y="32"/>
                    </a:lnTo>
                    <a:lnTo>
                      <a:pt x="22" y="28"/>
                    </a:lnTo>
                    <a:lnTo>
                      <a:pt x="27" y="23"/>
                    </a:lnTo>
                    <a:lnTo>
                      <a:pt x="33" y="19"/>
                    </a:lnTo>
                    <a:lnTo>
                      <a:pt x="38" y="15"/>
                    </a:lnTo>
                    <a:lnTo>
                      <a:pt x="43" y="12"/>
                    </a:lnTo>
                    <a:lnTo>
                      <a:pt x="49" y="9"/>
                    </a:lnTo>
                    <a:lnTo>
                      <a:pt x="55" y="7"/>
                    </a:lnTo>
                    <a:lnTo>
                      <a:pt x="60" y="5"/>
                    </a:lnTo>
                    <a:lnTo>
                      <a:pt x="67" y="3"/>
                    </a:lnTo>
                    <a:lnTo>
                      <a:pt x="72" y="2"/>
                    </a:lnTo>
                    <a:lnTo>
                      <a:pt x="77" y="2"/>
                    </a:lnTo>
                    <a:lnTo>
                      <a:pt x="76" y="1"/>
                    </a:lnTo>
                    <a:lnTo>
                      <a:pt x="77" y="2"/>
                    </a:lnTo>
                    <a:lnTo>
                      <a:pt x="78" y="2"/>
                    </a:lnTo>
                    <a:lnTo>
                      <a:pt x="78" y="1"/>
                    </a:lnTo>
                    <a:lnTo>
                      <a:pt x="78" y="1"/>
                    </a:lnTo>
                    <a:lnTo>
                      <a:pt x="77" y="0"/>
                    </a:lnTo>
                    <a:lnTo>
                      <a:pt x="7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67" name="Rectangle 1455">
                <a:extLst>
                  <a:ext uri="{FF2B5EF4-FFF2-40B4-BE49-F238E27FC236}">
                    <a16:creationId xmlns:a16="http://schemas.microsoft.com/office/drawing/2014/main" id="{3BD7D5B4-5803-9704-B882-55094053E4B4}"/>
                  </a:ext>
                </a:extLst>
              </p:cNvPr>
              <p:cNvSpPr>
                <a:spLocks noChangeArrowheads="1"/>
              </p:cNvSpPr>
              <p:nvPr/>
            </p:nvSpPr>
            <p:spPr bwMode="auto">
              <a:xfrm>
                <a:off x="3815" y="2167"/>
                <a:ext cx="1013"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600" b="1">
                    <a:solidFill>
                      <a:srgbClr val="000000"/>
                    </a:solidFill>
                    <a:latin typeface="Arial" panose="020B0604020202020204" pitchFamily="34" charset="0"/>
                  </a:rPr>
                  <a:t>Grado de</a:t>
                </a:r>
                <a:endParaRPr lang="es-PR" altLang="en-US"/>
              </a:p>
            </p:txBody>
          </p:sp>
          <p:sp>
            <p:nvSpPr>
              <p:cNvPr id="91568" name="Rectangle 1456">
                <a:extLst>
                  <a:ext uri="{FF2B5EF4-FFF2-40B4-BE49-F238E27FC236}">
                    <a16:creationId xmlns:a16="http://schemas.microsoft.com/office/drawing/2014/main" id="{490B5B05-C8FE-A7EB-CC47-26A48E07F252}"/>
                  </a:ext>
                </a:extLst>
              </p:cNvPr>
              <p:cNvSpPr>
                <a:spLocks noChangeArrowheads="1"/>
              </p:cNvSpPr>
              <p:nvPr/>
            </p:nvSpPr>
            <p:spPr bwMode="auto">
              <a:xfrm>
                <a:off x="3812" y="2379"/>
                <a:ext cx="1094"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600" b="1">
                    <a:solidFill>
                      <a:srgbClr val="000000"/>
                    </a:solidFill>
                    <a:latin typeface="Arial" panose="020B0604020202020204" pitchFamily="34" charset="0"/>
                  </a:rPr>
                  <a:t>Severidad</a:t>
                </a:r>
                <a:endParaRPr lang="es-PR" altLang="en-US"/>
              </a:p>
            </p:txBody>
          </p:sp>
        </p:grpSp>
        <p:sp>
          <p:nvSpPr>
            <p:cNvPr id="91570" name="Line 1458">
              <a:extLst>
                <a:ext uri="{FF2B5EF4-FFF2-40B4-BE49-F238E27FC236}">
                  <a16:creationId xmlns:a16="http://schemas.microsoft.com/office/drawing/2014/main" id="{18C85166-6606-33C9-08D6-362E14CC5E91}"/>
                </a:ext>
              </a:extLst>
            </p:cNvPr>
            <p:cNvSpPr>
              <a:spLocks noChangeShapeType="1"/>
            </p:cNvSpPr>
            <p:nvPr/>
          </p:nvSpPr>
          <p:spPr bwMode="auto">
            <a:xfrm>
              <a:off x="3713" y="2206"/>
              <a:ext cx="1" cy="343"/>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71" name="Freeform 1459">
              <a:extLst>
                <a:ext uri="{FF2B5EF4-FFF2-40B4-BE49-F238E27FC236}">
                  <a16:creationId xmlns:a16="http://schemas.microsoft.com/office/drawing/2014/main" id="{17FA0A93-E57D-5100-B36C-695261A537C8}"/>
                </a:ext>
              </a:extLst>
            </p:cNvPr>
            <p:cNvSpPr>
              <a:spLocks/>
            </p:cNvSpPr>
            <p:nvPr/>
          </p:nvSpPr>
          <p:spPr bwMode="auto">
            <a:xfrm>
              <a:off x="3647" y="2527"/>
              <a:ext cx="133" cy="67"/>
            </a:xfrm>
            <a:custGeom>
              <a:avLst/>
              <a:gdLst>
                <a:gd name="T0" fmla="*/ 400 w 400"/>
                <a:gd name="T1" fmla="*/ 0 h 199"/>
                <a:gd name="T2" fmla="*/ 200 w 400"/>
                <a:gd name="T3" fmla="*/ 199 h 199"/>
                <a:gd name="T4" fmla="*/ 0 w 400"/>
                <a:gd name="T5" fmla="*/ 0 h 199"/>
                <a:gd name="T6" fmla="*/ 200 w 400"/>
                <a:gd name="T7" fmla="*/ 66 h 199"/>
                <a:gd name="T8" fmla="*/ 400 w 400"/>
                <a:gd name="T9" fmla="*/ 0 h 199"/>
              </a:gdLst>
              <a:ahLst/>
              <a:cxnLst>
                <a:cxn ang="0">
                  <a:pos x="T0" y="T1"/>
                </a:cxn>
                <a:cxn ang="0">
                  <a:pos x="T2" y="T3"/>
                </a:cxn>
                <a:cxn ang="0">
                  <a:pos x="T4" y="T5"/>
                </a:cxn>
                <a:cxn ang="0">
                  <a:pos x="T6" y="T7"/>
                </a:cxn>
                <a:cxn ang="0">
                  <a:pos x="T8" y="T9"/>
                </a:cxn>
              </a:cxnLst>
              <a:rect l="0" t="0" r="r" b="b"/>
              <a:pathLst>
                <a:path w="400" h="199">
                  <a:moveTo>
                    <a:pt x="400" y="0"/>
                  </a:moveTo>
                  <a:lnTo>
                    <a:pt x="200" y="199"/>
                  </a:lnTo>
                  <a:lnTo>
                    <a:pt x="0" y="0"/>
                  </a:lnTo>
                  <a:lnTo>
                    <a:pt x="200" y="66"/>
                  </a:lnTo>
                  <a:lnTo>
                    <a:pt x="4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72" name="Line 1460">
              <a:extLst>
                <a:ext uri="{FF2B5EF4-FFF2-40B4-BE49-F238E27FC236}">
                  <a16:creationId xmlns:a16="http://schemas.microsoft.com/office/drawing/2014/main" id="{C70A63EC-B99E-46D9-1181-F84BF16FD1AA}"/>
                </a:ext>
              </a:extLst>
            </p:cNvPr>
            <p:cNvSpPr>
              <a:spLocks noChangeShapeType="1"/>
            </p:cNvSpPr>
            <p:nvPr/>
          </p:nvSpPr>
          <p:spPr bwMode="auto">
            <a:xfrm>
              <a:off x="4276" y="1956"/>
              <a:ext cx="1" cy="177"/>
            </a:xfrm>
            <a:prstGeom prst="line">
              <a:avLst/>
            </a:prstGeom>
            <a:noFill/>
            <a:ln w="523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573" name="Freeform 1461">
              <a:extLst>
                <a:ext uri="{FF2B5EF4-FFF2-40B4-BE49-F238E27FC236}">
                  <a16:creationId xmlns:a16="http://schemas.microsoft.com/office/drawing/2014/main" id="{45FE2F32-B8B4-FA67-CA7D-B7A5AB6B60DF}"/>
                </a:ext>
              </a:extLst>
            </p:cNvPr>
            <p:cNvSpPr>
              <a:spLocks/>
            </p:cNvSpPr>
            <p:nvPr/>
          </p:nvSpPr>
          <p:spPr bwMode="auto">
            <a:xfrm>
              <a:off x="4210" y="2111"/>
              <a:ext cx="133" cy="66"/>
            </a:xfrm>
            <a:custGeom>
              <a:avLst/>
              <a:gdLst>
                <a:gd name="T0" fmla="*/ 399 w 399"/>
                <a:gd name="T1" fmla="*/ 0 h 199"/>
                <a:gd name="T2" fmla="*/ 200 w 399"/>
                <a:gd name="T3" fmla="*/ 199 h 199"/>
                <a:gd name="T4" fmla="*/ 0 w 399"/>
                <a:gd name="T5" fmla="*/ 0 h 199"/>
                <a:gd name="T6" fmla="*/ 200 w 399"/>
                <a:gd name="T7" fmla="*/ 66 h 199"/>
                <a:gd name="T8" fmla="*/ 399 w 399"/>
                <a:gd name="T9" fmla="*/ 0 h 199"/>
              </a:gdLst>
              <a:ahLst/>
              <a:cxnLst>
                <a:cxn ang="0">
                  <a:pos x="T0" y="T1"/>
                </a:cxn>
                <a:cxn ang="0">
                  <a:pos x="T2" y="T3"/>
                </a:cxn>
                <a:cxn ang="0">
                  <a:pos x="T4" y="T5"/>
                </a:cxn>
                <a:cxn ang="0">
                  <a:pos x="T6" y="T7"/>
                </a:cxn>
                <a:cxn ang="0">
                  <a:pos x="T8" y="T9"/>
                </a:cxn>
              </a:cxnLst>
              <a:rect l="0" t="0" r="r" b="b"/>
              <a:pathLst>
                <a:path w="399" h="199">
                  <a:moveTo>
                    <a:pt x="399" y="0"/>
                  </a:moveTo>
                  <a:lnTo>
                    <a:pt x="200" y="199"/>
                  </a:lnTo>
                  <a:lnTo>
                    <a:pt x="0" y="0"/>
                  </a:lnTo>
                  <a:lnTo>
                    <a:pt x="200" y="66"/>
                  </a:lnTo>
                  <a:lnTo>
                    <a:pt x="3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74" name="Freeform 1462">
              <a:extLst>
                <a:ext uri="{FF2B5EF4-FFF2-40B4-BE49-F238E27FC236}">
                  <a16:creationId xmlns:a16="http://schemas.microsoft.com/office/drawing/2014/main" id="{5E6E148A-1539-886C-92FF-5AFF33648E17}"/>
                </a:ext>
              </a:extLst>
            </p:cNvPr>
            <p:cNvSpPr>
              <a:spLocks/>
            </p:cNvSpPr>
            <p:nvPr/>
          </p:nvSpPr>
          <p:spPr bwMode="auto">
            <a:xfrm>
              <a:off x="2354" y="3503"/>
              <a:ext cx="126" cy="562"/>
            </a:xfrm>
            <a:custGeom>
              <a:avLst/>
              <a:gdLst>
                <a:gd name="T0" fmla="*/ 10 w 380"/>
                <a:gd name="T1" fmla="*/ 80 h 1687"/>
                <a:gd name="T2" fmla="*/ 9 w 380"/>
                <a:gd name="T3" fmla="*/ 133 h 1687"/>
                <a:gd name="T4" fmla="*/ 8 w 380"/>
                <a:gd name="T5" fmla="*/ 184 h 1687"/>
                <a:gd name="T6" fmla="*/ 6 w 380"/>
                <a:gd name="T7" fmla="*/ 237 h 1687"/>
                <a:gd name="T8" fmla="*/ 6 w 380"/>
                <a:gd name="T9" fmla="*/ 290 h 1687"/>
                <a:gd name="T10" fmla="*/ 8 w 380"/>
                <a:gd name="T11" fmla="*/ 341 h 1687"/>
                <a:gd name="T12" fmla="*/ 9 w 380"/>
                <a:gd name="T13" fmla="*/ 395 h 1687"/>
                <a:gd name="T14" fmla="*/ 12 w 380"/>
                <a:gd name="T15" fmla="*/ 447 h 1687"/>
                <a:gd name="T16" fmla="*/ 12 w 380"/>
                <a:gd name="T17" fmla="*/ 476 h 1687"/>
                <a:gd name="T18" fmla="*/ 8 w 380"/>
                <a:gd name="T19" fmla="*/ 496 h 1687"/>
                <a:gd name="T20" fmla="*/ 2 w 380"/>
                <a:gd name="T21" fmla="*/ 517 h 1687"/>
                <a:gd name="T22" fmla="*/ 0 w 380"/>
                <a:gd name="T23" fmla="*/ 538 h 1687"/>
                <a:gd name="T24" fmla="*/ 66 w 380"/>
                <a:gd name="T25" fmla="*/ 1336 h 1687"/>
                <a:gd name="T26" fmla="*/ 67 w 380"/>
                <a:gd name="T27" fmla="*/ 1367 h 1687"/>
                <a:gd name="T28" fmla="*/ 67 w 380"/>
                <a:gd name="T29" fmla="*/ 1406 h 1687"/>
                <a:gd name="T30" fmla="*/ 69 w 380"/>
                <a:gd name="T31" fmla="*/ 1450 h 1687"/>
                <a:gd name="T32" fmla="*/ 70 w 380"/>
                <a:gd name="T33" fmla="*/ 1496 h 1687"/>
                <a:gd name="T34" fmla="*/ 72 w 380"/>
                <a:gd name="T35" fmla="*/ 1544 h 1687"/>
                <a:gd name="T36" fmla="*/ 74 w 380"/>
                <a:gd name="T37" fmla="*/ 1589 h 1687"/>
                <a:gd name="T38" fmla="*/ 76 w 380"/>
                <a:gd name="T39" fmla="*/ 1629 h 1687"/>
                <a:gd name="T40" fmla="*/ 82 w 380"/>
                <a:gd name="T41" fmla="*/ 1655 h 1687"/>
                <a:gd name="T42" fmla="*/ 107 w 380"/>
                <a:gd name="T43" fmla="*/ 1671 h 1687"/>
                <a:gd name="T44" fmla="*/ 149 w 380"/>
                <a:gd name="T45" fmla="*/ 1682 h 1687"/>
                <a:gd name="T46" fmla="*/ 200 w 380"/>
                <a:gd name="T47" fmla="*/ 1686 h 1687"/>
                <a:gd name="T48" fmla="*/ 255 w 380"/>
                <a:gd name="T49" fmla="*/ 1686 h 1687"/>
                <a:gd name="T50" fmla="*/ 306 w 380"/>
                <a:gd name="T51" fmla="*/ 1682 h 1687"/>
                <a:gd name="T52" fmla="*/ 348 w 380"/>
                <a:gd name="T53" fmla="*/ 1671 h 1687"/>
                <a:gd name="T54" fmla="*/ 372 w 380"/>
                <a:gd name="T55" fmla="*/ 1655 h 1687"/>
                <a:gd name="T56" fmla="*/ 378 w 380"/>
                <a:gd name="T57" fmla="*/ 1631 h 1687"/>
                <a:gd name="T58" fmla="*/ 380 w 380"/>
                <a:gd name="T59" fmla="*/ 1601 h 1687"/>
                <a:gd name="T60" fmla="*/ 380 w 380"/>
                <a:gd name="T61" fmla="*/ 1571 h 1687"/>
                <a:gd name="T62" fmla="*/ 378 w 380"/>
                <a:gd name="T63" fmla="*/ 1541 h 1687"/>
                <a:gd name="T64" fmla="*/ 220 w 380"/>
                <a:gd name="T65" fmla="*/ 354 h 1687"/>
                <a:gd name="T66" fmla="*/ 224 w 380"/>
                <a:gd name="T67" fmla="*/ 311 h 1687"/>
                <a:gd name="T68" fmla="*/ 229 w 380"/>
                <a:gd name="T69" fmla="*/ 270 h 1687"/>
                <a:gd name="T70" fmla="*/ 234 w 380"/>
                <a:gd name="T71" fmla="*/ 228 h 1687"/>
                <a:gd name="T72" fmla="*/ 240 w 380"/>
                <a:gd name="T73" fmla="*/ 187 h 1687"/>
                <a:gd name="T74" fmla="*/ 245 w 380"/>
                <a:gd name="T75" fmla="*/ 147 h 1687"/>
                <a:gd name="T76" fmla="*/ 251 w 380"/>
                <a:gd name="T77" fmla="*/ 106 h 1687"/>
                <a:gd name="T78" fmla="*/ 257 w 380"/>
                <a:gd name="T79" fmla="*/ 65 h 1687"/>
                <a:gd name="T80" fmla="*/ 261 w 380"/>
                <a:gd name="T81" fmla="*/ 30 h 1687"/>
                <a:gd name="T82" fmla="*/ 247 w 380"/>
                <a:gd name="T83" fmla="*/ 17 h 1687"/>
                <a:gd name="T84" fmla="*/ 216 w 380"/>
                <a:gd name="T85" fmla="*/ 8 h 1687"/>
                <a:gd name="T86" fmla="*/ 174 w 380"/>
                <a:gd name="T87" fmla="*/ 2 h 1687"/>
                <a:gd name="T88" fmla="*/ 126 w 380"/>
                <a:gd name="T89" fmla="*/ 0 h 1687"/>
                <a:gd name="T90" fmla="*/ 80 w 380"/>
                <a:gd name="T91" fmla="*/ 5 h 1687"/>
                <a:gd name="T92" fmla="*/ 42 w 380"/>
                <a:gd name="T93" fmla="*/ 13 h 1687"/>
                <a:gd name="T94" fmla="*/ 17 w 380"/>
                <a:gd name="T95" fmla="*/ 27 h 1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0" h="1687">
                  <a:moveTo>
                    <a:pt x="12" y="41"/>
                  </a:moveTo>
                  <a:lnTo>
                    <a:pt x="11" y="54"/>
                  </a:lnTo>
                  <a:lnTo>
                    <a:pt x="11" y="68"/>
                  </a:lnTo>
                  <a:lnTo>
                    <a:pt x="10" y="80"/>
                  </a:lnTo>
                  <a:lnTo>
                    <a:pt x="10" y="93"/>
                  </a:lnTo>
                  <a:lnTo>
                    <a:pt x="10" y="107"/>
                  </a:lnTo>
                  <a:lnTo>
                    <a:pt x="9" y="119"/>
                  </a:lnTo>
                  <a:lnTo>
                    <a:pt x="9" y="133"/>
                  </a:lnTo>
                  <a:lnTo>
                    <a:pt x="9" y="146"/>
                  </a:lnTo>
                  <a:lnTo>
                    <a:pt x="8" y="158"/>
                  </a:lnTo>
                  <a:lnTo>
                    <a:pt x="8" y="172"/>
                  </a:lnTo>
                  <a:lnTo>
                    <a:pt x="8" y="184"/>
                  </a:lnTo>
                  <a:lnTo>
                    <a:pt x="8" y="198"/>
                  </a:lnTo>
                  <a:lnTo>
                    <a:pt x="6" y="211"/>
                  </a:lnTo>
                  <a:lnTo>
                    <a:pt x="6" y="223"/>
                  </a:lnTo>
                  <a:lnTo>
                    <a:pt x="6" y="237"/>
                  </a:lnTo>
                  <a:lnTo>
                    <a:pt x="6" y="250"/>
                  </a:lnTo>
                  <a:lnTo>
                    <a:pt x="6" y="263"/>
                  </a:lnTo>
                  <a:lnTo>
                    <a:pt x="6" y="276"/>
                  </a:lnTo>
                  <a:lnTo>
                    <a:pt x="6" y="290"/>
                  </a:lnTo>
                  <a:lnTo>
                    <a:pt x="6" y="302"/>
                  </a:lnTo>
                  <a:lnTo>
                    <a:pt x="6" y="315"/>
                  </a:lnTo>
                  <a:lnTo>
                    <a:pt x="8" y="328"/>
                  </a:lnTo>
                  <a:lnTo>
                    <a:pt x="8" y="341"/>
                  </a:lnTo>
                  <a:lnTo>
                    <a:pt x="8" y="355"/>
                  </a:lnTo>
                  <a:lnTo>
                    <a:pt x="8" y="367"/>
                  </a:lnTo>
                  <a:lnTo>
                    <a:pt x="9" y="381"/>
                  </a:lnTo>
                  <a:lnTo>
                    <a:pt x="9" y="395"/>
                  </a:lnTo>
                  <a:lnTo>
                    <a:pt x="10" y="407"/>
                  </a:lnTo>
                  <a:lnTo>
                    <a:pt x="10" y="421"/>
                  </a:lnTo>
                  <a:lnTo>
                    <a:pt x="11" y="434"/>
                  </a:lnTo>
                  <a:lnTo>
                    <a:pt x="12" y="447"/>
                  </a:lnTo>
                  <a:lnTo>
                    <a:pt x="12" y="460"/>
                  </a:lnTo>
                  <a:lnTo>
                    <a:pt x="12" y="465"/>
                  </a:lnTo>
                  <a:lnTo>
                    <a:pt x="12" y="470"/>
                  </a:lnTo>
                  <a:lnTo>
                    <a:pt x="12" y="476"/>
                  </a:lnTo>
                  <a:lnTo>
                    <a:pt x="11" y="481"/>
                  </a:lnTo>
                  <a:lnTo>
                    <a:pt x="10" y="486"/>
                  </a:lnTo>
                  <a:lnTo>
                    <a:pt x="9" y="491"/>
                  </a:lnTo>
                  <a:lnTo>
                    <a:pt x="8" y="496"/>
                  </a:lnTo>
                  <a:lnTo>
                    <a:pt x="5" y="501"/>
                  </a:lnTo>
                  <a:lnTo>
                    <a:pt x="4" y="506"/>
                  </a:lnTo>
                  <a:lnTo>
                    <a:pt x="3" y="511"/>
                  </a:lnTo>
                  <a:lnTo>
                    <a:pt x="2" y="517"/>
                  </a:lnTo>
                  <a:lnTo>
                    <a:pt x="1" y="522"/>
                  </a:lnTo>
                  <a:lnTo>
                    <a:pt x="0" y="527"/>
                  </a:lnTo>
                  <a:lnTo>
                    <a:pt x="0" y="532"/>
                  </a:lnTo>
                  <a:lnTo>
                    <a:pt x="0" y="538"/>
                  </a:lnTo>
                  <a:lnTo>
                    <a:pt x="0" y="544"/>
                  </a:lnTo>
                  <a:lnTo>
                    <a:pt x="65" y="1324"/>
                  </a:lnTo>
                  <a:lnTo>
                    <a:pt x="65" y="1329"/>
                  </a:lnTo>
                  <a:lnTo>
                    <a:pt x="66" y="1336"/>
                  </a:lnTo>
                  <a:lnTo>
                    <a:pt x="66" y="1343"/>
                  </a:lnTo>
                  <a:lnTo>
                    <a:pt x="66" y="1350"/>
                  </a:lnTo>
                  <a:lnTo>
                    <a:pt x="67" y="1358"/>
                  </a:lnTo>
                  <a:lnTo>
                    <a:pt x="67" y="1367"/>
                  </a:lnTo>
                  <a:lnTo>
                    <a:pt x="67" y="1376"/>
                  </a:lnTo>
                  <a:lnTo>
                    <a:pt x="67" y="1385"/>
                  </a:lnTo>
                  <a:lnTo>
                    <a:pt x="67" y="1396"/>
                  </a:lnTo>
                  <a:lnTo>
                    <a:pt x="67" y="1406"/>
                  </a:lnTo>
                  <a:lnTo>
                    <a:pt x="69" y="1417"/>
                  </a:lnTo>
                  <a:lnTo>
                    <a:pt x="69" y="1427"/>
                  </a:lnTo>
                  <a:lnTo>
                    <a:pt x="69" y="1439"/>
                  </a:lnTo>
                  <a:lnTo>
                    <a:pt x="69" y="1450"/>
                  </a:lnTo>
                  <a:lnTo>
                    <a:pt x="70" y="1462"/>
                  </a:lnTo>
                  <a:lnTo>
                    <a:pt x="70" y="1473"/>
                  </a:lnTo>
                  <a:lnTo>
                    <a:pt x="70" y="1485"/>
                  </a:lnTo>
                  <a:lnTo>
                    <a:pt x="70" y="1496"/>
                  </a:lnTo>
                  <a:lnTo>
                    <a:pt x="71" y="1509"/>
                  </a:lnTo>
                  <a:lnTo>
                    <a:pt x="71" y="1521"/>
                  </a:lnTo>
                  <a:lnTo>
                    <a:pt x="71" y="1532"/>
                  </a:lnTo>
                  <a:lnTo>
                    <a:pt x="72" y="1544"/>
                  </a:lnTo>
                  <a:lnTo>
                    <a:pt x="72" y="1555"/>
                  </a:lnTo>
                  <a:lnTo>
                    <a:pt x="73" y="1567"/>
                  </a:lnTo>
                  <a:lnTo>
                    <a:pt x="73" y="1577"/>
                  </a:lnTo>
                  <a:lnTo>
                    <a:pt x="74" y="1589"/>
                  </a:lnTo>
                  <a:lnTo>
                    <a:pt x="74" y="1598"/>
                  </a:lnTo>
                  <a:lnTo>
                    <a:pt x="75" y="1609"/>
                  </a:lnTo>
                  <a:lnTo>
                    <a:pt x="75" y="1619"/>
                  </a:lnTo>
                  <a:lnTo>
                    <a:pt x="76" y="1629"/>
                  </a:lnTo>
                  <a:lnTo>
                    <a:pt x="77" y="1637"/>
                  </a:lnTo>
                  <a:lnTo>
                    <a:pt x="78" y="1646"/>
                  </a:lnTo>
                  <a:lnTo>
                    <a:pt x="79" y="1651"/>
                  </a:lnTo>
                  <a:lnTo>
                    <a:pt x="82" y="1655"/>
                  </a:lnTo>
                  <a:lnTo>
                    <a:pt x="86" y="1659"/>
                  </a:lnTo>
                  <a:lnTo>
                    <a:pt x="93" y="1664"/>
                  </a:lnTo>
                  <a:lnTo>
                    <a:pt x="99" y="1668"/>
                  </a:lnTo>
                  <a:lnTo>
                    <a:pt x="107" y="1671"/>
                  </a:lnTo>
                  <a:lnTo>
                    <a:pt x="117" y="1674"/>
                  </a:lnTo>
                  <a:lnTo>
                    <a:pt x="126" y="1676"/>
                  </a:lnTo>
                  <a:lnTo>
                    <a:pt x="138" y="1679"/>
                  </a:lnTo>
                  <a:lnTo>
                    <a:pt x="149" y="1682"/>
                  </a:lnTo>
                  <a:lnTo>
                    <a:pt x="161" y="1683"/>
                  </a:lnTo>
                  <a:lnTo>
                    <a:pt x="174" y="1685"/>
                  </a:lnTo>
                  <a:lnTo>
                    <a:pt x="187" y="1686"/>
                  </a:lnTo>
                  <a:lnTo>
                    <a:pt x="200" y="1686"/>
                  </a:lnTo>
                  <a:lnTo>
                    <a:pt x="214" y="1687"/>
                  </a:lnTo>
                  <a:lnTo>
                    <a:pt x="228" y="1687"/>
                  </a:lnTo>
                  <a:lnTo>
                    <a:pt x="242" y="1687"/>
                  </a:lnTo>
                  <a:lnTo>
                    <a:pt x="255" y="1686"/>
                  </a:lnTo>
                  <a:lnTo>
                    <a:pt x="268" y="1686"/>
                  </a:lnTo>
                  <a:lnTo>
                    <a:pt x="282" y="1685"/>
                  </a:lnTo>
                  <a:lnTo>
                    <a:pt x="295" y="1683"/>
                  </a:lnTo>
                  <a:lnTo>
                    <a:pt x="306" y="1682"/>
                  </a:lnTo>
                  <a:lnTo>
                    <a:pt x="318" y="1679"/>
                  </a:lnTo>
                  <a:lnTo>
                    <a:pt x="329" y="1676"/>
                  </a:lnTo>
                  <a:lnTo>
                    <a:pt x="339" y="1674"/>
                  </a:lnTo>
                  <a:lnTo>
                    <a:pt x="348" y="1671"/>
                  </a:lnTo>
                  <a:lnTo>
                    <a:pt x="356" y="1668"/>
                  </a:lnTo>
                  <a:lnTo>
                    <a:pt x="363" y="1664"/>
                  </a:lnTo>
                  <a:lnTo>
                    <a:pt x="368" y="1659"/>
                  </a:lnTo>
                  <a:lnTo>
                    <a:pt x="372" y="1655"/>
                  </a:lnTo>
                  <a:lnTo>
                    <a:pt x="376" y="1651"/>
                  </a:lnTo>
                  <a:lnTo>
                    <a:pt x="377" y="1646"/>
                  </a:lnTo>
                  <a:lnTo>
                    <a:pt x="378" y="1638"/>
                  </a:lnTo>
                  <a:lnTo>
                    <a:pt x="378" y="1631"/>
                  </a:lnTo>
                  <a:lnTo>
                    <a:pt x="379" y="1623"/>
                  </a:lnTo>
                  <a:lnTo>
                    <a:pt x="379" y="1615"/>
                  </a:lnTo>
                  <a:lnTo>
                    <a:pt x="379" y="1608"/>
                  </a:lnTo>
                  <a:lnTo>
                    <a:pt x="380" y="1601"/>
                  </a:lnTo>
                  <a:lnTo>
                    <a:pt x="380" y="1593"/>
                  </a:lnTo>
                  <a:lnTo>
                    <a:pt x="380" y="1586"/>
                  </a:lnTo>
                  <a:lnTo>
                    <a:pt x="380" y="1578"/>
                  </a:lnTo>
                  <a:lnTo>
                    <a:pt x="380" y="1571"/>
                  </a:lnTo>
                  <a:lnTo>
                    <a:pt x="379" y="1563"/>
                  </a:lnTo>
                  <a:lnTo>
                    <a:pt x="379" y="1555"/>
                  </a:lnTo>
                  <a:lnTo>
                    <a:pt x="379" y="1548"/>
                  </a:lnTo>
                  <a:lnTo>
                    <a:pt x="378" y="1541"/>
                  </a:lnTo>
                  <a:lnTo>
                    <a:pt x="378" y="1533"/>
                  </a:lnTo>
                  <a:lnTo>
                    <a:pt x="377" y="1526"/>
                  </a:lnTo>
                  <a:lnTo>
                    <a:pt x="219" y="364"/>
                  </a:lnTo>
                  <a:lnTo>
                    <a:pt x="220" y="354"/>
                  </a:lnTo>
                  <a:lnTo>
                    <a:pt x="221" y="343"/>
                  </a:lnTo>
                  <a:lnTo>
                    <a:pt x="222" y="332"/>
                  </a:lnTo>
                  <a:lnTo>
                    <a:pt x="223" y="321"/>
                  </a:lnTo>
                  <a:lnTo>
                    <a:pt x="224" y="311"/>
                  </a:lnTo>
                  <a:lnTo>
                    <a:pt x="225" y="300"/>
                  </a:lnTo>
                  <a:lnTo>
                    <a:pt x="226" y="290"/>
                  </a:lnTo>
                  <a:lnTo>
                    <a:pt x="228" y="279"/>
                  </a:lnTo>
                  <a:lnTo>
                    <a:pt x="229" y="270"/>
                  </a:lnTo>
                  <a:lnTo>
                    <a:pt x="230" y="259"/>
                  </a:lnTo>
                  <a:lnTo>
                    <a:pt x="231" y="249"/>
                  </a:lnTo>
                  <a:lnTo>
                    <a:pt x="233" y="238"/>
                  </a:lnTo>
                  <a:lnTo>
                    <a:pt x="234" y="228"/>
                  </a:lnTo>
                  <a:lnTo>
                    <a:pt x="236" y="218"/>
                  </a:lnTo>
                  <a:lnTo>
                    <a:pt x="237" y="208"/>
                  </a:lnTo>
                  <a:lnTo>
                    <a:pt x="238" y="197"/>
                  </a:lnTo>
                  <a:lnTo>
                    <a:pt x="240" y="187"/>
                  </a:lnTo>
                  <a:lnTo>
                    <a:pt x="241" y="177"/>
                  </a:lnTo>
                  <a:lnTo>
                    <a:pt x="242" y="167"/>
                  </a:lnTo>
                  <a:lnTo>
                    <a:pt x="244" y="156"/>
                  </a:lnTo>
                  <a:lnTo>
                    <a:pt x="245" y="147"/>
                  </a:lnTo>
                  <a:lnTo>
                    <a:pt x="247" y="136"/>
                  </a:lnTo>
                  <a:lnTo>
                    <a:pt x="248" y="126"/>
                  </a:lnTo>
                  <a:lnTo>
                    <a:pt x="249" y="116"/>
                  </a:lnTo>
                  <a:lnTo>
                    <a:pt x="251" y="106"/>
                  </a:lnTo>
                  <a:lnTo>
                    <a:pt x="253" y="96"/>
                  </a:lnTo>
                  <a:lnTo>
                    <a:pt x="254" y="86"/>
                  </a:lnTo>
                  <a:lnTo>
                    <a:pt x="256" y="75"/>
                  </a:lnTo>
                  <a:lnTo>
                    <a:pt x="257" y="65"/>
                  </a:lnTo>
                  <a:lnTo>
                    <a:pt x="258" y="55"/>
                  </a:lnTo>
                  <a:lnTo>
                    <a:pt x="259" y="45"/>
                  </a:lnTo>
                  <a:lnTo>
                    <a:pt x="261" y="34"/>
                  </a:lnTo>
                  <a:lnTo>
                    <a:pt x="261" y="30"/>
                  </a:lnTo>
                  <a:lnTo>
                    <a:pt x="259" y="27"/>
                  </a:lnTo>
                  <a:lnTo>
                    <a:pt x="257" y="24"/>
                  </a:lnTo>
                  <a:lnTo>
                    <a:pt x="253" y="19"/>
                  </a:lnTo>
                  <a:lnTo>
                    <a:pt x="247" y="17"/>
                  </a:lnTo>
                  <a:lnTo>
                    <a:pt x="240" y="14"/>
                  </a:lnTo>
                  <a:lnTo>
                    <a:pt x="233" y="12"/>
                  </a:lnTo>
                  <a:lnTo>
                    <a:pt x="224" y="10"/>
                  </a:lnTo>
                  <a:lnTo>
                    <a:pt x="216" y="8"/>
                  </a:lnTo>
                  <a:lnTo>
                    <a:pt x="206" y="6"/>
                  </a:lnTo>
                  <a:lnTo>
                    <a:pt x="196" y="4"/>
                  </a:lnTo>
                  <a:lnTo>
                    <a:pt x="184" y="3"/>
                  </a:lnTo>
                  <a:lnTo>
                    <a:pt x="174" y="2"/>
                  </a:lnTo>
                  <a:lnTo>
                    <a:pt x="161" y="2"/>
                  </a:lnTo>
                  <a:lnTo>
                    <a:pt x="149" y="0"/>
                  </a:lnTo>
                  <a:lnTo>
                    <a:pt x="138" y="0"/>
                  </a:lnTo>
                  <a:lnTo>
                    <a:pt x="126" y="0"/>
                  </a:lnTo>
                  <a:lnTo>
                    <a:pt x="115" y="2"/>
                  </a:lnTo>
                  <a:lnTo>
                    <a:pt x="102" y="2"/>
                  </a:lnTo>
                  <a:lnTo>
                    <a:pt x="92" y="3"/>
                  </a:lnTo>
                  <a:lnTo>
                    <a:pt x="80" y="5"/>
                  </a:lnTo>
                  <a:lnTo>
                    <a:pt x="70" y="6"/>
                  </a:lnTo>
                  <a:lnTo>
                    <a:pt x="60" y="8"/>
                  </a:lnTo>
                  <a:lnTo>
                    <a:pt x="51" y="10"/>
                  </a:lnTo>
                  <a:lnTo>
                    <a:pt x="42" y="13"/>
                  </a:lnTo>
                  <a:lnTo>
                    <a:pt x="34" y="16"/>
                  </a:lnTo>
                  <a:lnTo>
                    <a:pt x="28" y="19"/>
                  </a:lnTo>
                  <a:lnTo>
                    <a:pt x="22" y="23"/>
                  </a:lnTo>
                  <a:lnTo>
                    <a:pt x="17" y="27"/>
                  </a:lnTo>
                  <a:lnTo>
                    <a:pt x="14" y="32"/>
                  </a:lnTo>
                  <a:lnTo>
                    <a:pt x="12" y="36"/>
                  </a:lnTo>
                  <a:lnTo>
                    <a:pt x="12" y="41"/>
                  </a:lnTo>
                  <a:close/>
                </a:path>
              </a:pathLst>
            </a:custGeom>
            <a:solidFill>
              <a:srgbClr val="FF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75" name="Freeform 1463">
              <a:extLst>
                <a:ext uri="{FF2B5EF4-FFF2-40B4-BE49-F238E27FC236}">
                  <a16:creationId xmlns:a16="http://schemas.microsoft.com/office/drawing/2014/main" id="{E2CD5632-324B-A7FB-EE6B-320FCCF2FD6F}"/>
                </a:ext>
              </a:extLst>
            </p:cNvPr>
            <p:cNvSpPr>
              <a:spLocks/>
            </p:cNvSpPr>
            <p:nvPr/>
          </p:nvSpPr>
          <p:spPr bwMode="auto">
            <a:xfrm>
              <a:off x="2355" y="3517"/>
              <a:ext cx="3" cy="139"/>
            </a:xfrm>
            <a:custGeom>
              <a:avLst/>
              <a:gdLst>
                <a:gd name="T0" fmla="*/ 9 w 9"/>
                <a:gd name="T1" fmla="*/ 406 h 419"/>
                <a:gd name="T2" fmla="*/ 7 w 9"/>
                <a:gd name="T3" fmla="*/ 380 h 419"/>
                <a:gd name="T4" fmla="*/ 6 w 9"/>
                <a:gd name="T5" fmla="*/ 354 h 419"/>
                <a:gd name="T6" fmla="*/ 5 w 9"/>
                <a:gd name="T7" fmla="*/ 326 h 419"/>
                <a:gd name="T8" fmla="*/ 5 w 9"/>
                <a:gd name="T9" fmla="*/ 300 h 419"/>
                <a:gd name="T10" fmla="*/ 4 w 9"/>
                <a:gd name="T11" fmla="*/ 274 h 419"/>
                <a:gd name="T12" fmla="*/ 4 w 9"/>
                <a:gd name="T13" fmla="*/ 249 h 419"/>
                <a:gd name="T14" fmla="*/ 4 w 9"/>
                <a:gd name="T15" fmla="*/ 222 h 419"/>
                <a:gd name="T16" fmla="*/ 4 w 9"/>
                <a:gd name="T17" fmla="*/ 196 h 419"/>
                <a:gd name="T18" fmla="*/ 4 w 9"/>
                <a:gd name="T19" fmla="*/ 170 h 419"/>
                <a:gd name="T20" fmla="*/ 5 w 9"/>
                <a:gd name="T21" fmla="*/ 143 h 419"/>
                <a:gd name="T22" fmla="*/ 5 w 9"/>
                <a:gd name="T23" fmla="*/ 117 h 419"/>
                <a:gd name="T24" fmla="*/ 6 w 9"/>
                <a:gd name="T25" fmla="*/ 91 h 419"/>
                <a:gd name="T26" fmla="*/ 6 w 9"/>
                <a:gd name="T27" fmla="*/ 66 h 419"/>
                <a:gd name="T28" fmla="*/ 7 w 9"/>
                <a:gd name="T29" fmla="*/ 39 h 419"/>
                <a:gd name="T30" fmla="*/ 8 w 9"/>
                <a:gd name="T31" fmla="*/ 13 h 419"/>
                <a:gd name="T32" fmla="*/ 5 w 9"/>
                <a:gd name="T33" fmla="*/ 0 h 419"/>
                <a:gd name="T34" fmla="*/ 5 w 9"/>
                <a:gd name="T35" fmla="*/ 27 h 419"/>
                <a:gd name="T36" fmla="*/ 4 w 9"/>
                <a:gd name="T37" fmla="*/ 52 h 419"/>
                <a:gd name="T38" fmla="*/ 3 w 9"/>
                <a:gd name="T39" fmla="*/ 78 h 419"/>
                <a:gd name="T40" fmla="*/ 1 w 9"/>
                <a:gd name="T41" fmla="*/ 105 h 419"/>
                <a:gd name="T42" fmla="*/ 1 w 9"/>
                <a:gd name="T43" fmla="*/ 131 h 419"/>
                <a:gd name="T44" fmla="*/ 0 w 9"/>
                <a:gd name="T45" fmla="*/ 157 h 419"/>
                <a:gd name="T46" fmla="*/ 0 w 9"/>
                <a:gd name="T47" fmla="*/ 182 h 419"/>
                <a:gd name="T48" fmla="*/ 0 w 9"/>
                <a:gd name="T49" fmla="*/ 209 h 419"/>
                <a:gd name="T50" fmla="*/ 0 w 9"/>
                <a:gd name="T51" fmla="*/ 235 h 419"/>
                <a:gd name="T52" fmla="*/ 0 w 9"/>
                <a:gd name="T53" fmla="*/ 261 h 419"/>
                <a:gd name="T54" fmla="*/ 0 w 9"/>
                <a:gd name="T55" fmla="*/ 287 h 419"/>
                <a:gd name="T56" fmla="*/ 1 w 9"/>
                <a:gd name="T57" fmla="*/ 314 h 419"/>
                <a:gd name="T58" fmla="*/ 3 w 9"/>
                <a:gd name="T59" fmla="*/ 340 h 419"/>
                <a:gd name="T60" fmla="*/ 4 w 9"/>
                <a:gd name="T61" fmla="*/ 366 h 419"/>
                <a:gd name="T62" fmla="*/ 5 w 9"/>
                <a:gd name="T63" fmla="*/ 393 h 419"/>
                <a:gd name="T64" fmla="*/ 6 w 9"/>
                <a:gd name="T65" fmla="*/ 41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419">
                  <a:moveTo>
                    <a:pt x="9" y="419"/>
                  </a:moveTo>
                  <a:lnTo>
                    <a:pt x="9" y="406"/>
                  </a:lnTo>
                  <a:lnTo>
                    <a:pt x="8" y="393"/>
                  </a:lnTo>
                  <a:lnTo>
                    <a:pt x="7" y="380"/>
                  </a:lnTo>
                  <a:lnTo>
                    <a:pt x="7" y="366"/>
                  </a:lnTo>
                  <a:lnTo>
                    <a:pt x="6" y="354"/>
                  </a:lnTo>
                  <a:lnTo>
                    <a:pt x="6" y="340"/>
                  </a:lnTo>
                  <a:lnTo>
                    <a:pt x="5" y="326"/>
                  </a:lnTo>
                  <a:lnTo>
                    <a:pt x="5" y="314"/>
                  </a:lnTo>
                  <a:lnTo>
                    <a:pt x="5" y="300"/>
                  </a:lnTo>
                  <a:lnTo>
                    <a:pt x="4" y="287"/>
                  </a:lnTo>
                  <a:lnTo>
                    <a:pt x="4" y="274"/>
                  </a:lnTo>
                  <a:lnTo>
                    <a:pt x="4" y="261"/>
                  </a:lnTo>
                  <a:lnTo>
                    <a:pt x="4" y="249"/>
                  </a:lnTo>
                  <a:lnTo>
                    <a:pt x="4" y="235"/>
                  </a:lnTo>
                  <a:lnTo>
                    <a:pt x="4" y="222"/>
                  </a:lnTo>
                  <a:lnTo>
                    <a:pt x="4" y="209"/>
                  </a:lnTo>
                  <a:lnTo>
                    <a:pt x="4" y="196"/>
                  </a:lnTo>
                  <a:lnTo>
                    <a:pt x="4" y="182"/>
                  </a:lnTo>
                  <a:lnTo>
                    <a:pt x="4" y="170"/>
                  </a:lnTo>
                  <a:lnTo>
                    <a:pt x="4" y="157"/>
                  </a:lnTo>
                  <a:lnTo>
                    <a:pt x="5" y="143"/>
                  </a:lnTo>
                  <a:lnTo>
                    <a:pt x="5" y="131"/>
                  </a:lnTo>
                  <a:lnTo>
                    <a:pt x="5" y="117"/>
                  </a:lnTo>
                  <a:lnTo>
                    <a:pt x="5" y="105"/>
                  </a:lnTo>
                  <a:lnTo>
                    <a:pt x="6" y="91"/>
                  </a:lnTo>
                  <a:lnTo>
                    <a:pt x="6" y="78"/>
                  </a:lnTo>
                  <a:lnTo>
                    <a:pt x="6" y="66"/>
                  </a:lnTo>
                  <a:lnTo>
                    <a:pt x="7" y="52"/>
                  </a:lnTo>
                  <a:lnTo>
                    <a:pt x="7" y="39"/>
                  </a:lnTo>
                  <a:lnTo>
                    <a:pt x="8" y="27"/>
                  </a:lnTo>
                  <a:lnTo>
                    <a:pt x="8" y="13"/>
                  </a:lnTo>
                  <a:lnTo>
                    <a:pt x="9" y="0"/>
                  </a:lnTo>
                  <a:lnTo>
                    <a:pt x="5" y="0"/>
                  </a:lnTo>
                  <a:lnTo>
                    <a:pt x="5" y="13"/>
                  </a:lnTo>
                  <a:lnTo>
                    <a:pt x="5" y="27"/>
                  </a:lnTo>
                  <a:lnTo>
                    <a:pt x="4" y="39"/>
                  </a:lnTo>
                  <a:lnTo>
                    <a:pt x="4" y="52"/>
                  </a:lnTo>
                  <a:lnTo>
                    <a:pt x="3" y="66"/>
                  </a:lnTo>
                  <a:lnTo>
                    <a:pt x="3" y="78"/>
                  </a:lnTo>
                  <a:lnTo>
                    <a:pt x="3" y="91"/>
                  </a:lnTo>
                  <a:lnTo>
                    <a:pt x="1" y="105"/>
                  </a:lnTo>
                  <a:lnTo>
                    <a:pt x="1" y="117"/>
                  </a:lnTo>
                  <a:lnTo>
                    <a:pt x="1" y="131"/>
                  </a:lnTo>
                  <a:lnTo>
                    <a:pt x="1" y="143"/>
                  </a:lnTo>
                  <a:lnTo>
                    <a:pt x="0" y="157"/>
                  </a:lnTo>
                  <a:lnTo>
                    <a:pt x="0" y="170"/>
                  </a:lnTo>
                  <a:lnTo>
                    <a:pt x="0" y="182"/>
                  </a:lnTo>
                  <a:lnTo>
                    <a:pt x="0" y="196"/>
                  </a:lnTo>
                  <a:lnTo>
                    <a:pt x="0" y="209"/>
                  </a:lnTo>
                  <a:lnTo>
                    <a:pt x="0" y="222"/>
                  </a:lnTo>
                  <a:lnTo>
                    <a:pt x="0" y="235"/>
                  </a:lnTo>
                  <a:lnTo>
                    <a:pt x="0" y="249"/>
                  </a:lnTo>
                  <a:lnTo>
                    <a:pt x="0" y="261"/>
                  </a:lnTo>
                  <a:lnTo>
                    <a:pt x="0" y="274"/>
                  </a:lnTo>
                  <a:lnTo>
                    <a:pt x="0" y="287"/>
                  </a:lnTo>
                  <a:lnTo>
                    <a:pt x="1" y="300"/>
                  </a:lnTo>
                  <a:lnTo>
                    <a:pt x="1" y="314"/>
                  </a:lnTo>
                  <a:lnTo>
                    <a:pt x="1" y="326"/>
                  </a:lnTo>
                  <a:lnTo>
                    <a:pt x="3" y="340"/>
                  </a:lnTo>
                  <a:lnTo>
                    <a:pt x="3" y="354"/>
                  </a:lnTo>
                  <a:lnTo>
                    <a:pt x="4" y="366"/>
                  </a:lnTo>
                  <a:lnTo>
                    <a:pt x="4" y="380"/>
                  </a:lnTo>
                  <a:lnTo>
                    <a:pt x="5" y="393"/>
                  </a:lnTo>
                  <a:lnTo>
                    <a:pt x="5" y="406"/>
                  </a:lnTo>
                  <a:lnTo>
                    <a:pt x="6" y="419"/>
                  </a:lnTo>
                  <a:lnTo>
                    <a:pt x="9" y="4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76" name="Freeform 1464">
              <a:extLst>
                <a:ext uri="{FF2B5EF4-FFF2-40B4-BE49-F238E27FC236}">
                  <a16:creationId xmlns:a16="http://schemas.microsoft.com/office/drawing/2014/main" id="{084950AD-261D-B727-95BF-D9517A502739}"/>
                </a:ext>
              </a:extLst>
            </p:cNvPr>
            <p:cNvSpPr>
              <a:spLocks/>
            </p:cNvSpPr>
            <p:nvPr/>
          </p:nvSpPr>
          <p:spPr bwMode="auto">
            <a:xfrm>
              <a:off x="2353" y="3656"/>
              <a:ext cx="5" cy="28"/>
            </a:xfrm>
            <a:custGeom>
              <a:avLst/>
              <a:gdLst>
                <a:gd name="T0" fmla="*/ 3 w 16"/>
                <a:gd name="T1" fmla="*/ 83 h 84"/>
                <a:gd name="T2" fmla="*/ 3 w 16"/>
                <a:gd name="T3" fmla="*/ 78 h 84"/>
                <a:gd name="T4" fmla="*/ 3 w 16"/>
                <a:gd name="T5" fmla="*/ 72 h 84"/>
                <a:gd name="T6" fmla="*/ 3 w 16"/>
                <a:gd name="T7" fmla="*/ 67 h 84"/>
                <a:gd name="T8" fmla="*/ 4 w 16"/>
                <a:gd name="T9" fmla="*/ 62 h 84"/>
                <a:gd name="T10" fmla="*/ 5 w 16"/>
                <a:gd name="T11" fmla="*/ 57 h 84"/>
                <a:gd name="T12" fmla="*/ 6 w 16"/>
                <a:gd name="T13" fmla="*/ 51 h 84"/>
                <a:gd name="T14" fmla="*/ 7 w 16"/>
                <a:gd name="T15" fmla="*/ 47 h 84"/>
                <a:gd name="T16" fmla="*/ 8 w 16"/>
                <a:gd name="T17" fmla="*/ 42 h 84"/>
                <a:gd name="T18" fmla="*/ 11 w 16"/>
                <a:gd name="T19" fmla="*/ 37 h 84"/>
                <a:gd name="T20" fmla="*/ 12 w 16"/>
                <a:gd name="T21" fmla="*/ 31 h 84"/>
                <a:gd name="T22" fmla="*/ 13 w 16"/>
                <a:gd name="T23" fmla="*/ 26 h 84"/>
                <a:gd name="T24" fmla="*/ 14 w 16"/>
                <a:gd name="T25" fmla="*/ 21 h 84"/>
                <a:gd name="T26" fmla="*/ 15 w 16"/>
                <a:gd name="T27" fmla="*/ 16 h 84"/>
                <a:gd name="T28" fmla="*/ 15 w 16"/>
                <a:gd name="T29" fmla="*/ 10 h 84"/>
                <a:gd name="T30" fmla="*/ 16 w 16"/>
                <a:gd name="T31" fmla="*/ 5 h 84"/>
                <a:gd name="T32" fmla="*/ 16 w 16"/>
                <a:gd name="T33" fmla="*/ 0 h 84"/>
                <a:gd name="T34" fmla="*/ 12 w 16"/>
                <a:gd name="T35" fmla="*/ 0 h 84"/>
                <a:gd name="T36" fmla="*/ 12 w 16"/>
                <a:gd name="T37" fmla="*/ 5 h 84"/>
                <a:gd name="T38" fmla="*/ 12 w 16"/>
                <a:gd name="T39" fmla="*/ 10 h 84"/>
                <a:gd name="T40" fmla="*/ 12 w 16"/>
                <a:gd name="T41" fmla="*/ 16 h 84"/>
                <a:gd name="T42" fmla="*/ 11 w 16"/>
                <a:gd name="T43" fmla="*/ 21 h 84"/>
                <a:gd name="T44" fmla="*/ 10 w 16"/>
                <a:gd name="T45" fmla="*/ 25 h 84"/>
                <a:gd name="T46" fmla="*/ 8 w 16"/>
                <a:gd name="T47" fmla="*/ 30 h 84"/>
                <a:gd name="T48" fmla="*/ 7 w 16"/>
                <a:gd name="T49" fmla="*/ 36 h 84"/>
                <a:gd name="T50" fmla="*/ 5 w 16"/>
                <a:gd name="T51" fmla="*/ 41 h 84"/>
                <a:gd name="T52" fmla="*/ 4 w 16"/>
                <a:gd name="T53" fmla="*/ 46 h 84"/>
                <a:gd name="T54" fmla="*/ 3 w 16"/>
                <a:gd name="T55" fmla="*/ 51 h 84"/>
                <a:gd name="T56" fmla="*/ 2 w 16"/>
                <a:gd name="T57" fmla="*/ 57 h 84"/>
                <a:gd name="T58" fmla="*/ 1 w 16"/>
                <a:gd name="T59" fmla="*/ 62 h 84"/>
                <a:gd name="T60" fmla="*/ 0 w 16"/>
                <a:gd name="T61" fmla="*/ 67 h 84"/>
                <a:gd name="T62" fmla="*/ 0 w 16"/>
                <a:gd name="T63" fmla="*/ 72 h 84"/>
                <a:gd name="T64" fmla="*/ 0 w 16"/>
                <a:gd name="T65" fmla="*/ 78 h 84"/>
                <a:gd name="T66" fmla="*/ 0 w 16"/>
                <a:gd name="T67" fmla="*/ 84 h 84"/>
                <a:gd name="T68" fmla="*/ 3 w 16"/>
                <a:gd name="T69"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 h="84">
                  <a:moveTo>
                    <a:pt x="3" y="83"/>
                  </a:moveTo>
                  <a:lnTo>
                    <a:pt x="3" y="78"/>
                  </a:lnTo>
                  <a:lnTo>
                    <a:pt x="3" y="72"/>
                  </a:lnTo>
                  <a:lnTo>
                    <a:pt x="3" y="67"/>
                  </a:lnTo>
                  <a:lnTo>
                    <a:pt x="4" y="62"/>
                  </a:lnTo>
                  <a:lnTo>
                    <a:pt x="5" y="57"/>
                  </a:lnTo>
                  <a:lnTo>
                    <a:pt x="6" y="51"/>
                  </a:lnTo>
                  <a:lnTo>
                    <a:pt x="7" y="47"/>
                  </a:lnTo>
                  <a:lnTo>
                    <a:pt x="8" y="42"/>
                  </a:lnTo>
                  <a:lnTo>
                    <a:pt x="11" y="37"/>
                  </a:lnTo>
                  <a:lnTo>
                    <a:pt x="12" y="31"/>
                  </a:lnTo>
                  <a:lnTo>
                    <a:pt x="13" y="26"/>
                  </a:lnTo>
                  <a:lnTo>
                    <a:pt x="14" y="21"/>
                  </a:lnTo>
                  <a:lnTo>
                    <a:pt x="15" y="16"/>
                  </a:lnTo>
                  <a:lnTo>
                    <a:pt x="15" y="10"/>
                  </a:lnTo>
                  <a:lnTo>
                    <a:pt x="16" y="5"/>
                  </a:lnTo>
                  <a:lnTo>
                    <a:pt x="16" y="0"/>
                  </a:lnTo>
                  <a:lnTo>
                    <a:pt x="12" y="0"/>
                  </a:lnTo>
                  <a:lnTo>
                    <a:pt x="12" y="5"/>
                  </a:lnTo>
                  <a:lnTo>
                    <a:pt x="12" y="10"/>
                  </a:lnTo>
                  <a:lnTo>
                    <a:pt x="12" y="16"/>
                  </a:lnTo>
                  <a:lnTo>
                    <a:pt x="11" y="21"/>
                  </a:lnTo>
                  <a:lnTo>
                    <a:pt x="10" y="25"/>
                  </a:lnTo>
                  <a:lnTo>
                    <a:pt x="8" y="30"/>
                  </a:lnTo>
                  <a:lnTo>
                    <a:pt x="7" y="36"/>
                  </a:lnTo>
                  <a:lnTo>
                    <a:pt x="5" y="41"/>
                  </a:lnTo>
                  <a:lnTo>
                    <a:pt x="4" y="46"/>
                  </a:lnTo>
                  <a:lnTo>
                    <a:pt x="3" y="51"/>
                  </a:lnTo>
                  <a:lnTo>
                    <a:pt x="2" y="57"/>
                  </a:lnTo>
                  <a:lnTo>
                    <a:pt x="1" y="62"/>
                  </a:lnTo>
                  <a:lnTo>
                    <a:pt x="0" y="67"/>
                  </a:lnTo>
                  <a:lnTo>
                    <a:pt x="0" y="72"/>
                  </a:lnTo>
                  <a:lnTo>
                    <a:pt x="0" y="78"/>
                  </a:lnTo>
                  <a:lnTo>
                    <a:pt x="0" y="84"/>
                  </a:lnTo>
                  <a:lnTo>
                    <a:pt x="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77" name="Freeform 1465">
              <a:extLst>
                <a:ext uri="{FF2B5EF4-FFF2-40B4-BE49-F238E27FC236}">
                  <a16:creationId xmlns:a16="http://schemas.microsoft.com/office/drawing/2014/main" id="{9B2C6AEA-A31E-AD20-7D4E-1050A9F8C9E0}"/>
                </a:ext>
              </a:extLst>
            </p:cNvPr>
            <p:cNvSpPr>
              <a:spLocks/>
            </p:cNvSpPr>
            <p:nvPr/>
          </p:nvSpPr>
          <p:spPr bwMode="auto">
            <a:xfrm>
              <a:off x="2353" y="3684"/>
              <a:ext cx="23" cy="261"/>
            </a:xfrm>
            <a:custGeom>
              <a:avLst/>
              <a:gdLst>
                <a:gd name="T0" fmla="*/ 69 w 69"/>
                <a:gd name="T1" fmla="*/ 781 h 782"/>
                <a:gd name="T2" fmla="*/ 69 w 69"/>
                <a:gd name="T3" fmla="*/ 780 h 782"/>
                <a:gd name="T4" fmla="*/ 3 w 69"/>
                <a:gd name="T5" fmla="*/ 0 h 782"/>
                <a:gd name="T6" fmla="*/ 0 w 69"/>
                <a:gd name="T7" fmla="*/ 1 h 782"/>
                <a:gd name="T8" fmla="*/ 66 w 69"/>
                <a:gd name="T9" fmla="*/ 781 h 782"/>
                <a:gd name="T10" fmla="*/ 66 w 69"/>
                <a:gd name="T11" fmla="*/ 781 h 782"/>
                <a:gd name="T12" fmla="*/ 66 w 69"/>
                <a:gd name="T13" fmla="*/ 781 h 782"/>
                <a:gd name="T14" fmla="*/ 66 w 69"/>
                <a:gd name="T15" fmla="*/ 782 h 782"/>
                <a:gd name="T16" fmla="*/ 67 w 69"/>
                <a:gd name="T17" fmla="*/ 782 h 782"/>
                <a:gd name="T18" fmla="*/ 68 w 69"/>
                <a:gd name="T19" fmla="*/ 781 h 782"/>
                <a:gd name="T20" fmla="*/ 69 w 69"/>
                <a:gd name="T21" fmla="*/ 780 h 782"/>
                <a:gd name="T22" fmla="*/ 69 w 69"/>
                <a:gd name="T23" fmla="*/ 781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782">
                  <a:moveTo>
                    <a:pt x="69" y="781"/>
                  </a:moveTo>
                  <a:lnTo>
                    <a:pt x="69" y="780"/>
                  </a:lnTo>
                  <a:lnTo>
                    <a:pt x="3" y="0"/>
                  </a:lnTo>
                  <a:lnTo>
                    <a:pt x="0" y="1"/>
                  </a:lnTo>
                  <a:lnTo>
                    <a:pt x="66" y="781"/>
                  </a:lnTo>
                  <a:lnTo>
                    <a:pt x="66" y="781"/>
                  </a:lnTo>
                  <a:lnTo>
                    <a:pt x="66" y="781"/>
                  </a:lnTo>
                  <a:lnTo>
                    <a:pt x="66" y="782"/>
                  </a:lnTo>
                  <a:lnTo>
                    <a:pt x="67" y="782"/>
                  </a:lnTo>
                  <a:lnTo>
                    <a:pt x="68" y="781"/>
                  </a:lnTo>
                  <a:lnTo>
                    <a:pt x="69" y="780"/>
                  </a:lnTo>
                  <a:lnTo>
                    <a:pt x="69" y="7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78" name="Freeform 1466">
              <a:extLst>
                <a:ext uri="{FF2B5EF4-FFF2-40B4-BE49-F238E27FC236}">
                  <a16:creationId xmlns:a16="http://schemas.microsoft.com/office/drawing/2014/main" id="{8E7B873F-8C28-F291-C971-02B7DD6B34FB}"/>
                </a:ext>
              </a:extLst>
            </p:cNvPr>
            <p:cNvSpPr>
              <a:spLocks/>
            </p:cNvSpPr>
            <p:nvPr/>
          </p:nvSpPr>
          <p:spPr bwMode="auto">
            <a:xfrm>
              <a:off x="2375" y="3944"/>
              <a:ext cx="5" cy="107"/>
            </a:xfrm>
            <a:custGeom>
              <a:avLst/>
              <a:gdLst>
                <a:gd name="T0" fmla="*/ 15 w 16"/>
                <a:gd name="T1" fmla="*/ 313 h 322"/>
                <a:gd name="T2" fmla="*/ 13 w 16"/>
                <a:gd name="T3" fmla="*/ 294 h 322"/>
                <a:gd name="T4" fmla="*/ 12 w 16"/>
                <a:gd name="T5" fmla="*/ 274 h 322"/>
                <a:gd name="T6" fmla="*/ 11 w 16"/>
                <a:gd name="T7" fmla="*/ 253 h 322"/>
                <a:gd name="T8" fmla="*/ 10 w 16"/>
                <a:gd name="T9" fmla="*/ 231 h 322"/>
                <a:gd name="T10" fmla="*/ 9 w 16"/>
                <a:gd name="T11" fmla="*/ 208 h 322"/>
                <a:gd name="T12" fmla="*/ 8 w 16"/>
                <a:gd name="T13" fmla="*/ 184 h 322"/>
                <a:gd name="T14" fmla="*/ 8 w 16"/>
                <a:gd name="T15" fmla="*/ 161 h 322"/>
                <a:gd name="T16" fmla="*/ 7 w 16"/>
                <a:gd name="T17" fmla="*/ 138 h 322"/>
                <a:gd name="T18" fmla="*/ 7 w 16"/>
                <a:gd name="T19" fmla="*/ 115 h 322"/>
                <a:gd name="T20" fmla="*/ 6 w 16"/>
                <a:gd name="T21" fmla="*/ 93 h 322"/>
                <a:gd name="T22" fmla="*/ 6 w 16"/>
                <a:gd name="T23" fmla="*/ 71 h 322"/>
                <a:gd name="T24" fmla="*/ 6 w 16"/>
                <a:gd name="T25" fmla="*/ 52 h 322"/>
                <a:gd name="T26" fmla="*/ 5 w 16"/>
                <a:gd name="T27" fmla="*/ 34 h 322"/>
                <a:gd name="T28" fmla="*/ 5 w 16"/>
                <a:gd name="T29" fmla="*/ 19 h 322"/>
                <a:gd name="T30" fmla="*/ 3 w 16"/>
                <a:gd name="T31" fmla="*/ 5 h 322"/>
                <a:gd name="T32" fmla="*/ 0 w 16"/>
                <a:gd name="T33" fmla="*/ 0 h 322"/>
                <a:gd name="T34" fmla="*/ 0 w 16"/>
                <a:gd name="T35" fmla="*/ 12 h 322"/>
                <a:gd name="T36" fmla="*/ 1 w 16"/>
                <a:gd name="T37" fmla="*/ 26 h 322"/>
                <a:gd name="T38" fmla="*/ 1 w 16"/>
                <a:gd name="T39" fmla="*/ 43 h 322"/>
                <a:gd name="T40" fmla="*/ 2 w 16"/>
                <a:gd name="T41" fmla="*/ 61 h 322"/>
                <a:gd name="T42" fmla="*/ 2 w 16"/>
                <a:gd name="T43" fmla="*/ 82 h 322"/>
                <a:gd name="T44" fmla="*/ 2 w 16"/>
                <a:gd name="T45" fmla="*/ 103 h 322"/>
                <a:gd name="T46" fmla="*/ 3 w 16"/>
                <a:gd name="T47" fmla="*/ 125 h 322"/>
                <a:gd name="T48" fmla="*/ 3 w 16"/>
                <a:gd name="T49" fmla="*/ 149 h 322"/>
                <a:gd name="T50" fmla="*/ 5 w 16"/>
                <a:gd name="T51" fmla="*/ 172 h 322"/>
                <a:gd name="T52" fmla="*/ 6 w 16"/>
                <a:gd name="T53" fmla="*/ 197 h 322"/>
                <a:gd name="T54" fmla="*/ 6 w 16"/>
                <a:gd name="T55" fmla="*/ 220 h 322"/>
                <a:gd name="T56" fmla="*/ 7 w 16"/>
                <a:gd name="T57" fmla="*/ 242 h 322"/>
                <a:gd name="T58" fmla="*/ 8 w 16"/>
                <a:gd name="T59" fmla="*/ 264 h 322"/>
                <a:gd name="T60" fmla="*/ 9 w 16"/>
                <a:gd name="T61" fmla="*/ 285 h 322"/>
                <a:gd name="T62" fmla="*/ 11 w 16"/>
                <a:gd name="T63" fmla="*/ 305 h 322"/>
                <a:gd name="T64" fmla="*/ 12 w 16"/>
                <a:gd name="T65"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322">
                  <a:moveTo>
                    <a:pt x="16" y="322"/>
                  </a:moveTo>
                  <a:lnTo>
                    <a:pt x="15" y="313"/>
                  </a:lnTo>
                  <a:lnTo>
                    <a:pt x="14" y="304"/>
                  </a:lnTo>
                  <a:lnTo>
                    <a:pt x="13" y="294"/>
                  </a:lnTo>
                  <a:lnTo>
                    <a:pt x="12" y="285"/>
                  </a:lnTo>
                  <a:lnTo>
                    <a:pt x="12" y="274"/>
                  </a:lnTo>
                  <a:lnTo>
                    <a:pt x="11" y="264"/>
                  </a:lnTo>
                  <a:lnTo>
                    <a:pt x="11" y="253"/>
                  </a:lnTo>
                  <a:lnTo>
                    <a:pt x="10" y="242"/>
                  </a:lnTo>
                  <a:lnTo>
                    <a:pt x="10" y="231"/>
                  </a:lnTo>
                  <a:lnTo>
                    <a:pt x="9" y="220"/>
                  </a:lnTo>
                  <a:lnTo>
                    <a:pt x="9" y="208"/>
                  </a:lnTo>
                  <a:lnTo>
                    <a:pt x="9" y="197"/>
                  </a:lnTo>
                  <a:lnTo>
                    <a:pt x="8" y="184"/>
                  </a:lnTo>
                  <a:lnTo>
                    <a:pt x="8" y="172"/>
                  </a:lnTo>
                  <a:lnTo>
                    <a:pt x="8" y="161"/>
                  </a:lnTo>
                  <a:lnTo>
                    <a:pt x="7" y="149"/>
                  </a:lnTo>
                  <a:lnTo>
                    <a:pt x="7" y="138"/>
                  </a:lnTo>
                  <a:lnTo>
                    <a:pt x="7" y="125"/>
                  </a:lnTo>
                  <a:lnTo>
                    <a:pt x="7" y="115"/>
                  </a:lnTo>
                  <a:lnTo>
                    <a:pt x="7" y="103"/>
                  </a:lnTo>
                  <a:lnTo>
                    <a:pt x="6" y="93"/>
                  </a:lnTo>
                  <a:lnTo>
                    <a:pt x="6" y="82"/>
                  </a:lnTo>
                  <a:lnTo>
                    <a:pt x="6" y="71"/>
                  </a:lnTo>
                  <a:lnTo>
                    <a:pt x="6" y="61"/>
                  </a:lnTo>
                  <a:lnTo>
                    <a:pt x="6" y="52"/>
                  </a:lnTo>
                  <a:lnTo>
                    <a:pt x="5" y="43"/>
                  </a:lnTo>
                  <a:lnTo>
                    <a:pt x="5" y="34"/>
                  </a:lnTo>
                  <a:lnTo>
                    <a:pt x="5" y="26"/>
                  </a:lnTo>
                  <a:lnTo>
                    <a:pt x="5" y="19"/>
                  </a:lnTo>
                  <a:lnTo>
                    <a:pt x="3" y="12"/>
                  </a:lnTo>
                  <a:lnTo>
                    <a:pt x="3" y="5"/>
                  </a:lnTo>
                  <a:lnTo>
                    <a:pt x="3" y="0"/>
                  </a:lnTo>
                  <a:lnTo>
                    <a:pt x="0" y="0"/>
                  </a:lnTo>
                  <a:lnTo>
                    <a:pt x="0" y="5"/>
                  </a:lnTo>
                  <a:lnTo>
                    <a:pt x="0" y="12"/>
                  </a:lnTo>
                  <a:lnTo>
                    <a:pt x="1" y="19"/>
                  </a:lnTo>
                  <a:lnTo>
                    <a:pt x="1" y="26"/>
                  </a:lnTo>
                  <a:lnTo>
                    <a:pt x="1" y="34"/>
                  </a:lnTo>
                  <a:lnTo>
                    <a:pt x="1" y="43"/>
                  </a:lnTo>
                  <a:lnTo>
                    <a:pt x="2" y="52"/>
                  </a:lnTo>
                  <a:lnTo>
                    <a:pt x="2" y="61"/>
                  </a:lnTo>
                  <a:lnTo>
                    <a:pt x="2" y="71"/>
                  </a:lnTo>
                  <a:lnTo>
                    <a:pt x="2" y="82"/>
                  </a:lnTo>
                  <a:lnTo>
                    <a:pt x="2" y="93"/>
                  </a:lnTo>
                  <a:lnTo>
                    <a:pt x="2" y="103"/>
                  </a:lnTo>
                  <a:lnTo>
                    <a:pt x="3" y="115"/>
                  </a:lnTo>
                  <a:lnTo>
                    <a:pt x="3" y="125"/>
                  </a:lnTo>
                  <a:lnTo>
                    <a:pt x="3" y="138"/>
                  </a:lnTo>
                  <a:lnTo>
                    <a:pt x="3" y="149"/>
                  </a:lnTo>
                  <a:lnTo>
                    <a:pt x="5" y="161"/>
                  </a:lnTo>
                  <a:lnTo>
                    <a:pt x="5" y="172"/>
                  </a:lnTo>
                  <a:lnTo>
                    <a:pt x="5" y="184"/>
                  </a:lnTo>
                  <a:lnTo>
                    <a:pt x="6" y="197"/>
                  </a:lnTo>
                  <a:lnTo>
                    <a:pt x="6" y="208"/>
                  </a:lnTo>
                  <a:lnTo>
                    <a:pt x="6" y="220"/>
                  </a:lnTo>
                  <a:lnTo>
                    <a:pt x="7" y="231"/>
                  </a:lnTo>
                  <a:lnTo>
                    <a:pt x="7" y="242"/>
                  </a:lnTo>
                  <a:lnTo>
                    <a:pt x="8" y="253"/>
                  </a:lnTo>
                  <a:lnTo>
                    <a:pt x="8" y="264"/>
                  </a:lnTo>
                  <a:lnTo>
                    <a:pt x="9" y="274"/>
                  </a:lnTo>
                  <a:lnTo>
                    <a:pt x="9" y="285"/>
                  </a:lnTo>
                  <a:lnTo>
                    <a:pt x="10" y="294"/>
                  </a:lnTo>
                  <a:lnTo>
                    <a:pt x="11" y="305"/>
                  </a:lnTo>
                  <a:lnTo>
                    <a:pt x="12" y="313"/>
                  </a:lnTo>
                  <a:lnTo>
                    <a:pt x="12" y="322"/>
                  </a:lnTo>
                  <a:lnTo>
                    <a:pt x="16" y="3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79" name="Freeform 1467">
              <a:extLst>
                <a:ext uri="{FF2B5EF4-FFF2-40B4-BE49-F238E27FC236}">
                  <a16:creationId xmlns:a16="http://schemas.microsoft.com/office/drawing/2014/main" id="{C6D7DE9E-7ED4-43C6-843E-75EF10671413}"/>
                </a:ext>
              </a:extLst>
            </p:cNvPr>
            <p:cNvSpPr>
              <a:spLocks/>
            </p:cNvSpPr>
            <p:nvPr/>
          </p:nvSpPr>
          <p:spPr bwMode="auto">
            <a:xfrm>
              <a:off x="2379" y="4052"/>
              <a:ext cx="101" cy="14"/>
            </a:xfrm>
            <a:custGeom>
              <a:avLst/>
              <a:gdLst>
                <a:gd name="T0" fmla="*/ 299 w 303"/>
                <a:gd name="T1" fmla="*/ 4 h 42"/>
                <a:gd name="T2" fmla="*/ 291 w 303"/>
                <a:gd name="T3" fmla="*/ 12 h 42"/>
                <a:gd name="T4" fmla="*/ 280 w 303"/>
                <a:gd name="T5" fmla="*/ 20 h 42"/>
                <a:gd name="T6" fmla="*/ 263 w 303"/>
                <a:gd name="T7" fmla="*/ 26 h 42"/>
                <a:gd name="T8" fmla="*/ 242 w 303"/>
                <a:gd name="T9" fmla="*/ 31 h 42"/>
                <a:gd name="T10" fmla="*/ 219 w 303"/>
                <a:gd name="T11" fmla="*/ 36 h 42"/>
                <a:gd name="T12" fmla="*/ 192 w 303"/>
                <a:gd name="T13" fmla="*/ 38 h 42"/>
                <a:gd name="T14" fmla="*/ 166 w 303"/>
                <a:gd name="T15" fmla="*/ 39 h 42"/>
                <a:gd name="T16" fmla="*/ 139 w 303"/>
                <a:gd name="T17" fmla="*/ 39 h 42"/>
                <a:gd name="T18" fmla="*/ 111 w 303"/>
                <a:gd name="T19" fmla="*/ 38 h 42"/>
                <a:gd name="T20" fmla="*/ 85 w 303"/>
                <a:gd name="T21" fmla="*/ 36 h 42"/>
                <a:gd name="T22" fmla="*/ 62 w 303"/>
                <a:gd name="T23" fmla="*/ 31 h 42"/>
                <a:gd name="T24" fmla="*/ 41 w 303"/>
                <a:gd name="T25" fmla="*/ 26 h 42"/>
                <a:gd name="T26" fmla="*/ 24 w 303"/>
                <a:gd name="T27" fmla="*/ 20 h 42"/>
                <a:gd name="T28" fmla="*/ 11 w 303"/>
                <a:gd name="T29" fmla="*/ 12 h 42"/>
                <a:gd name="T30" fmla="*/ 5 w 303"/>
                <a:gd name="T31" fmla="*/ 4 h 42"/>
                <a:gd name="T32" fmla="*/ 0 w 303"/>
                <a:gd name="T33" fmla="*/ 0 h 42"/>
                <a:gd name="T34" fmla="*/ 5 w 303"/>
                <a:gd name="T35" fmla="*/ 10 h 42"/>
                <a:gd name="T36" fmla="*/ 16 w 303"/>
                <a:gd name="T37" fmla="*/ 19 h 42"/>
                <a:gd name="T38" fmla="*/ 31 w 303"/>
                <a:gd name="T39" fmla="*/ 26 h 42"/>
                <a:gd name="T40" fmla="*/ 50 w 303"/>
                <a:gd name="T41" fmla="*/ 32 h 42"/>
                <a:gd name="T42" fmla="*/ 73 w 303"/>
                <a:gd name="T43" fmla="*/ 37 h 42"/>
                <a:gd name="T44" fmla="*/ 98 w 303"/>
                <a:gd name="T45" fmla="*/ 40 h 42"/>
                <a:gd name="T46" fmla="*/ 125 w 303"/>
                <a:gd name="T47" fmla="*/ 42 h 42"/>
                <a:gd name="T48" fmla="*/ 152 w 303"/>
                <a:gd name="T49" fmla="*/ 42 h 42"/>
                <a:gd name="T50" fmla="*/ 180 w 303"/>
                <a:gd name="T51" fmla="*/ 42 h 42"/>
                <a:gd name="T52" fmla="*/ 206 w 303"/>
                <a:gd name="T53" fmla="*/ 40 h 42"/>
                <a:gd name="T54" fmla="*/ 231 w 303"/>
                <a:gd name="T55" fmla="*/ 37 h 42"/>
                <a:gd name="T56" fmla="*/ 253 w 303"/>
                <a:gd name="T57" fmla="*/ 32 h 42"/>
                <a:gd name="T58" fmla="*/ 272 w 303"/>
                <a:gd name="T59" fmla="*/ 26 h 42"/>
                <a:gd name="T60" fmla="*/ 288 w 303"/>
                <a:gd name="T61" fmla="*/ 19 h 42"/>
                <a:gd name="T62" fmla="*/ 297 w 303"/>
                <a:gd name="T63" fmla="*/ 10 h 42"/>
                <a:gd name="T64" fmla="*/ 303 w 303"/>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3" h="42">
                  <a:moveTo>
                    <a:pt x="300" y="0"/>
                  </a:moveTo>
                  <a:lnTo>
                    <a:pt x="299" y="4"/>
                  </a:lnTo>
                  <a:lnTo>
                    <a:pt x="295" y="8"/>
                  </a:lnTo>
                  <a:lnTo>
                    <a:pt x="291" y="12"/>
                  </a:lnTo>
                  <a:lnTo>
                    <a:pt x="286" y="17"/>
                  </a:lnTo>
                  <a:lnTo>
                    <a:pt x="280" y="20"/>
                  </a:lnTo>
                  <a:lnTo>
                    <a:pt x="271" y="23"/>
                  </a:lnTo>
                  <a:lnTo>
                    <a:pt x="263" y="26"/>
                  </a:lnTo>
                  <a:lnTo>
                    <a:pt x="252" y="29"/>
                  </a:lnTo>
                  <a:lnTo>
                    <a:pt x="242" y="31"/>
                  </a:lnTo>
                  <a:lnTo>
                    <a:pt x="230" y="33"/>
                  </a:lnTo>
                  <a:lnTo>
                    <a:pt x="219" y="36"/>
                  </a:lnTo>
                  <a:lnTo>
                    <a:pt x="205" y="37"/>
                  </a:lnTo>
                  <a:lnTo>
                    <a:pt x="192" y="38"/>
                  </a:lnTo>
                  <a:lnTo>
                    <a:pt x="180" y="39"/>
                  </a:lnTo>
                  <a:lnTo>
                    <a:pt x="166" y="39"/>
                  </a:lnTo>
                  <a:lnTo>
                    <a:pt x="152" y="39"/>
                  </a:lnTo>
                  <a:lnTo>
                    <a:pt x="139" y="39"/>
                  </a:lnTo>
                  <a:lnTo>
                    <a:pt x="125" y="39"/>
                  </a:lnTo>
                  <a:lnTo>
                    <a:pt x="111" y="38"/>
                  </a:lnTo>
                  <a:lnTo>
                    <a:pt x="99" y="37"/>
                  </a:lnTo>
                  <a:lnTo>
                    <a:pt x="85" y="36"/>
                  </a:lnTo>
                  <a:lnTo>
                    <a:pt x="73" y="33"/>
                  </a:lnTo>
                  <a:lnTo>
                    <a:pt x="62" y="31"/>
                  </a:lnTo>
                  <a:lnTo>
                    <a:pt x="51" y="29"/>
                  </a:lnTo>
                  <a:lnTo>
                    <a:pt x="41" y="26"/>
                  </a:lnTo>
                  <a:lnTo>
                    <a:pt x="32" y="23"/>
                  </a:lnTo>
                  <a:lnTo>
                    <a:pt x="24" y="20"/>
                  </a:lnTo>
                  <a:lnTo>
                    <a:pt x="18" y="17"/>
                  </a:lnTo>
                  <a:lnTo>
                    <a:pt x="11" y="12"/>
                  </a:lnTo>
                  <a:lnTo>
                    <a:pt x="7" y="8"/>
                  </a:lnTo>
                  <a:lnTo>
                    <a:pt x="5" y="4"/>
                  </a:lnTo>
                  <a:lnTo>
                    <a:pt x="4" y="0"/>
                  </a:lnTo>
                  <a:lnTo>
                    <a:pt x="0" y="0"/>
                  </a:lnTo>
                  <a:lnTo>
                    <a:pt x="2" y="5"/>
                  </a:lnTo>
                  <a:lnTo>
                    <a:pt x="5" y="10"/>
                  </a:lnTo>
                  <a:lnTo>
                    <a:pt x="9" y="14"/>
                  </a:lnTo>
                  <a:lnTo>
                    <a:pt x="16" y="19"/>
                  </a:lnTo>
                  <a:lnTo>
                    <a:pt x="23" y="23"/>
                  </a:lnTo>
                  <a:lnTo>
                    <a:pt x="31" y="26"/>
                  </a:lnTo>
                  <a:lnTo>
                    <a:pt x="40" y="29"/>
                  </a:lnTo>
                  <a:lnTo>
                    <a:pt x="50" y="32"/>
                  </a:lnTo>
                  <a:lnTo>
                    <a:pt x="61" y="34"/>
                  </a:lnTo>
                  <a:lnTo>
                    <a:pt x="73" y="37"/>
                  </a:lnTo>
                  <a:lnTo>
                    <a:pt x="85" y="39"/>
                  </a:lnTo>
                  <a:lnTo>
                    <a:pt x="98" y="40"/>
                  </a:lnTo>
                  <a:lnTo>
                    <a:pt x="111" y="41"/>
                  </a:lnTo>
                  <a:lnTo>
                    <a:pt x="125" y="42"/>
                  </a:lnTo>
                  <a:lnTo>
                    <a:pt x="139" y="42"/>
                  </a:lnTo>
                  <a:lnTo>
                    <a:pt x="152" y="42"/>
                  </a:lnTo>
                  <a:lnTo>
                    <a:pt x="166" y="42"/>
                  </a:lnTo>
                  <a:lnTo>
                    <a:pt x="180" y="42"/>
                  </a:lnTo>
                  <a:lnTo>
                    <a:pt x="192" y="41"/>
                  </a:lnTo>
                  <a:lnTo>
                    <a:pt x="206" y="40"/>
                  </a:lnTo>
                  <a:lnTo>
                    <a:pt x="219" y="39"/>
                  </a:lnTo>
                  <a:lnTo>
                    <a:pt x="231" y="37"/>
                  </a:lnTo>
                  <a:lnTo>
                    <a:pt x="243" y="34"/>
                  </a:lnTo>
                  <a:lnTo>
                    <a:pt x="253" y="32"/>
                  </a:lnTo>
                  <a:lnTo>
                    <a:pt x="264" y="29"/>
                  </a:lnTo>
                  <a:lnTo>
                    <a:pt x="272" y="26"/>
                  </a:lnTo>
                  <a:lnTo>
                    <a:pt x="281" y="23"/>
                  </a:lnTo>
                  <a:lnTo>
                    <a:pt x="288" y="19"/>
                  </a:lnTo>
                  <a:lnTo>
                    <a:pt x="293" y="14"/>
                  </a:lnTo>
                  <a:lnTo>
                    <a:pt x="297" y="10"/>
                  </a:lnTo>
                  <a:lnTo>
                    <a:pt x="301" y="5"/>
                  </a:lnTo>
                  <a:lnTo>
                    <a:pt x="303" y="0"/>
                  </a:lnTo>
                  <a:lnTo>
                    <a:pt x="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0" name="Freeform 1468">
              <a:extLst>
                <a:ext uri="{FF2B5EF4-FFF2-40B4-BE49-F238E27FC236}">
                  <a16:creationId xmlns:a16="http://schemas.microsoft.com/office/drawing/2014/main" id="{6F642659-2639-7722-5E39-210FA848EFA1}"/>
                </a:ext>
              </a:extLst>
            </p:cNvPr>
            <p:cNvSpPr>
              <a:spLocks/>
            </p:cNvSpPr>
            <p:nvPr/>
          </p:nvSpPr>
          <p:spPr bwMode="auto">
            <a:xfrm>
              <a:off x="2479" y="4011"/>
              <a:ext cx="2" cy="41"/>
            </a:xfrm>
            <a:custGeom>
              <a:avLst/>
              <a:gdLst>
                <a:gd name="T0" fmla="*/ 0 w 6"/>
                <a:gd name="T1" fmla="*/ 2 h 122"/>
                <a:gd name="T2" fmla="*/ 1 w 6"/>
                <a:gd name="T3" fmla="*/ 9 h 122"/>
                <a:gd name="T4" fmla="*/ 2 w 6"/>
                <a:gd name="T5" fmla="*/ 17 h 122"/>
                <a:gd name="T6" fmla="*/ 2 w 6"/>
                <a:gd name="T7" fmla="*/ 24 h 122"/>
                <a:gd name="T8" fmla="*/ 2 w 6"/>
                <a:gd name="T9" fmla="*/ 31 h 122"/>
                <a:gd name="T10" fmla="*/ 3 w 6"/>
                <a:gd name="T11" fmla="*/ 39 h 122"/>
                <a:gd name="T12" fmla="*/ 3 w 6"/>
                <a:gd name="T13" fmla="*/ 46 h 122"/>
                <a:gd name="T14" fmla="*/ 3 w 6"/>
                <a:gd name="T15" fmla="*/ 53 h 122"/>
                <a:gd name="T16" fmla="*/ 3 w 6"/>
                <a:gd name="T17" fmla="*/ 61 h 122"/>
                <a:gd name="T18" fmla="*/ 3 w 6"/>
                <a:gd name="T19" fmla="*/ 68 h 122"/>
                <a:gd name="T20" fmla="*/ 3 w 6"/>
                <a:gd name="T21" fmla="*/ 77 h 122"/>
                <a:gd name="T22" fmla="*/ 3 w 6"/>
                <a:gd name="T23" fmla="*/ 84 h 122"/>
                <a:gd name="T24" fmla="*/ 2 w 6"/>
                <a:gd name="T25" fmla="*/ 91 h 122"/>
                <a:gd name="T26" fmla="*/ 2 w 6"/>
                <a:gd name="T27" fmla="*/ 99 h 122"/>
                <a:gd name="T28" fmla="*/ 1 w 6"/>
                <a:gd name="T29" fmla="*/ 106 h 122"/>
                <a:gd name="T30" fmla="*/ 1 w 6"/>
                <a:gd name="T31" fmla="*/ 113 h 122"/>
                <a:gd name="T32" fmla="*/ 0 w 6"/>
                <a:gd name="T33" fmla="*/ 122 h 122"/>
                <a:gd name="T34" fmla="*/ 3 w 6"/>
                <a:gd name="T35" fmla="*/ 122 h 122"/>
                <a:gd name="T36" fmla="*/ 4 w 6"/>
                <a:gd name="T37" fmla="*/ 114 h 122"/>
                <a:gd name="T38" fmla="*/ 4 w 6"/>
                <a:gd name="T39" fmla="*/ 106 h 122"/>
                <a:gd name="T40" fmla="*/ 5 w 6"/>
                <a:gd name="T41" fmla="*/ 99 h 122"/>
                <a:gd name="T42" fmla="*/ 5 w 6"/>
                <a:gd name="T43" fmla="*/ 91 h 122"/>
                <a:gd name="T44" fmla="*/ 6 w 6"/>
                <a:gd name="T45" fmla="*/ 84 h 122"/>
                <a:gd name="T46" fmla="*/ 6 w 6"/>
                <a:gd name="T47" fmla="*/ 77 h 122"/>
                <a:gd name="T48" fmla="*/ 6 w 6"/>
                <a:gd name="T49" fmla="*/ 68 h 122"/>
                <a:gd name="T50" fmla="*/ 6 w 6"/>
                <a:gd name="T51" fmla="*/ 61 h 122"/>
                <a:gd name="T52" fmla="*/ 6 w 6"/>
                <a:gd name="T53" fmla="*/ 53 h 122"/>
                <a:gd name="T54" fmla="*/ 6 w 6"/>
                <a:gd name="T55" fmla="*/ 46 h 122"/>
                <a:gd name="T56" fmla="*/ 6 w 6"/>
                <a:gd name="T57" fmla="*/ 39 h 122"/>
                <a:gd name="T58" fmla="*/ 5 w 6"/>
                <a:gd name="T59" fmla="*/ 31 h 122"/>
                <a:gd name="T60" fmla="*/ 5 w 6"/>
                <a:gd name="T61" fmla="*/ 24 h 122"/>
                <a:gd name="T62" fmla="*/ 5 w 6"/>
                <a:gd name="T63" fmla="*/ 17 h 122"/>
                <a:gd name="T64" fmla="*/ 4 w 6"/>
                <a:gd name="T65" fmla="*/ 9 h 122"/>
                <a:gd name="T66" fmla="*/ 3 w 6"/>
                <a:gd name="T67" fmla="*/ 1 h 122"/>
                <a:gd name="T68" fmla="*/ 3 w 6"/>
                <a:gd name="T69" fmla="*/ 0 h 122"/>
                <a:gd name="T70" fmla="*/ 2 w 6"/>
                <a:gd name="T71" fmla="*/ 0 h 122"/>
                <a:gd name="T72" fmla="*/ 1 w 6"/>
                <a:gd name="T73" fmla="*/ 1 h 122"/>
                <a:gd name="T74" fmla="*/ 0 w 6"/>
                <a:gd name="T75"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 h="122">
                  <a:moveTo>
                    <a:pt x="0" y="2"/>
                  </a:moveTo>
                  <a:lnTo>
                    <a:pt x="1" y="9"/>
                  </a:lnTo>
                  <a:lnTo>
                    <a:pt x="2" y="17"/>
                  </a:lnTo>
                  <a:lnTo>
                    <a:pt x="2" y="24"/>
                  </a:lnTo>
                  <a:lnTo>
                    <a:pt x="2" y="31"/>
                  </a:lnTo>
                  <a:lnTo>
                    <a:pt x="3" y="39"/>
                  </a:lnTo>
                  <a:lnTo>
                    <a:pt x="3" y="46"/>
                  </a:lnTo>
                  <a:lnTo>
                    <a:pt x="3" y="53"/>
                  </a:lnTo>
                  <a:lnTo>
                    <a:pt x="3" y="61"/>
                  </a:lnTo>
                  <a:lnTo>
                    <a:pt x="3" y="68"/>
                  </a:lnTo>
                  <a:lnTo>
                    <a:pt x="3" y="77"/>
                  </a:lnTo>
                  <a:lnTo>
                    <a:pt x="3" y="84"/>
                  </a:lnTo>
                  <a:lnTo>
                    <a:pt x="2" y="91"/>
                  </a:lnTo>
                  <a:lnTo>
                    <a:pt x="2" y="99"/>
                  </a:lnTo>
                  <a:lnTo>
                    <a:pt x="1" y="106"/>
                  </a:lnTo>
                  <a:lnTo>
                    <a:pt x="1" y="113"/>
                  </a:lnTo>
                  <a:lnTo>
                    <a:pt x="0" y="122"/>
                  </a:lnTo>
                  <a:lnTo>
                    <a:pt x="3" y="122"/>
                  </a:lnTo>
                  <a:lnTo>
                    <a:pt x="4" y="114"/>
                  </a:lnTo>
                  <a:lnTo>
                    <a:pt x="4" y="106"/>
                  </a:lnTo>
                  <a:lnTo>
                    <a:pt x="5" y="99"/>
                  </a:lnTo>
                  <a:lnTo>
                    <a:pt x="5" y="91"/>
                  </a:lnTo>
                  <a:lnTo>
                    <a:pt x="6" y="84"/>
                  </a:lnTo>
                  <a:lnTo>
                    <a:pt x="6" y="77"/>
                  </a:lnTo>
                  <a:lnTo>
                    <a:pt x="6" y="68"/>
                  </a:lnTo>
                  <a:lnTo>
                    <a:pt x="6" y="61"/>
                  </a:lnTo>
                  <a:lnTo>
                    <a:pt x="6" y="53"/>
                  </a:lnTo>
                  <a:lnTo>
                    <a:pt x="6" y="46"/>
                  </a:lnTo>
                  <a:lnTo>
                    <a:pt x="6" y="39"/>
                  </a:lnTo>
                  <a:lnTo>
                    <a:pt x="5" y="31"/>
                  </a:lnTo>
                  <a:lnTo>
                    <a:pt x="5" y="24"/>
                  </a:lnTo>
                  <a:lnTo>
                    <a:pt x="5" y="17"/>
                  </a:lnTo>
                  <a:lnTo>
                    <a:pt x="4" y="9"/>
                  </a:lnTo>
                  <a:lnTo>
                    <a:pt x="3" y="1"/>
                  </a:lnTo>
                  <a:lnTo>
                    <a:pt x="3" y="0"/>
                  </a:lnTo>
                  <a:lnTo>
                    <a:pt x="2" y="0"/>
                  </a:lnTo>
                  <a:lnTo>
                    <a:pt x="1" y="1"/>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1" name="Freeform 1469">
              <a:extLst>
                <a:ext uri="{FF2B5EF4-FFF2-40B4-BE49-F238E27FC236}">
                  <a16:creationId xmlns:a16="http://schemas.microsoft.com/office/drawing/2014/main" id="{A767704C-ABB7-2C8B-A1E9-5077DD426634}"/>
                </a:ext>
              </a:extLst>
            </p:cNvPr>
            <p:cNvSpPr>
              <a:spLocks/>
            </p:cNvSpPr>
            <p:nvPr/>
          </p:nvSpPr>
          <p:spPr bwMode="auto">
            <a:xfrm>
              <a:off x="2426" y="3624"/>
              <a:ext cx="54" cy="387"/>
            </a:xfrm>
            <a:custGeom>
              <a:avLst/>
              <a:gdLst>
                <a:gd name="T0" fmla="*/ 0 w 162"/>
                <a:gd name="T1" fmla="*/ 1 h 1163"/>
                <a:gd name="T2" fmla="*/ 0 w 162"/>
                <a:gd name="T3" fmla="*/ 1 h 1163"/>
                <a:gd name="T4" fmla="*/ 158 w 162"/>
                <a:gd name="T5" fmla="*/ 1163 h 1163"/>
                <a:gd name="T6" fmla="*/ 162 w 162"/>
                <a:gd name="T7" fmla="*/ 1163 h 1163"/>
                <a:gd name="T8" fmla="*/ 4 w 162"/>
                <a:gd name="T9" fmla="*/ 1 h 1163"/>
                <a:gd name="T10" fmla="*/ 4 w 162"/>
                <a:gd name="T11" fmla="*/ 1 h 1163"/>
                <a:gd name="T12" fmla="*/ 4 w 162"/>
                <a:gd name="T13" fmla="*/ 1 h 1163"/>
                <a:gd name="T14" fmla="*/ 3 w 162"/>
                <a:gd name="T15" fmla="*/ 0 h 1163"/>
                <a:gd name="T16" fmla="*/ 2 w 162"/>
                <a:gd name="T17" fmla="*/ 0 h 1163"/>
                <a:gd name="T18" fmla="*/ 1 w 162"/>
                <a:gd name="T19" fmla="*/ 0 h 1163"/>
                <a:gd name="T20" fmla="*/ 0 w 162"/>
                <a:gd name="T21" fmla="*/ 1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1163">
                  <a:moveTo>
                    <a:pt x="0" y="1"/>
                  </a:moveTo>
                  <a:lnTo>
                    <a:pt x="0" y="1"/>
                  </a:lnTo>
                  <a:lnTo>
                    <a:pt x="158" y="1163"/>
                  </a:lnTo>
                  <a:lnTo>
                    <a:pt x="162" y="1163"/>
                  </a:lnTo>
                  <a:lnTo>
                    <a:pt x="4" y="1"/>
                  </a:lnTo>
                  <a:lnTo>
                    <a:pt x="4" y="1"/>
                  </a:lnTo>
                  <a:lnTo>
                    <a:pt x="4" y="1"/>
                  </a:lnTo>
                  <a:lnTo>
                    <a:pt x="3" y="0"/>
                  </a:lnTo>
                  <a:lnTo>
                    <a:pt x="2" y="0"/>
                  </a:lnTo>
                  <a:lnTo>
                    <a:pt x="1"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2" name="Freeform 1470">
              <a:extLst>
                <a:ext uri="{FF2B5EF4-FFF2-40B4-BE49-F238E27FC236}">
                  <a16:creationId xmlns:a16="http://schemas.microsoft.com/office/drawing/2014/main" id="{573F5795-A1E1-8AD3-EF5F-1C4DD487DBB6}"/>
                </a:ext>
              </a:extLst>
            </p:cNvPr>
            <p:cNvSpPr>
              <a:spLocks/>
            </p:cNvSpPr>
            <p:nvPr/>
          </p:nvSpPr>
          <p:spPr bwMode="auto">
            <a:xfrm>
              <a:off x="2426" y="3514"/>
              <a:ext cx="15" cy="110"/>
            </a:xfrm>
            <a:custGeom>
              <a:avLst/>
              <a:gdLst>
                <a:gd name="T0" fmla="*/ 40 w 44"/>
                <a:gd name="T1" fmla="*/ 12 h 332"/>
                <a:gd name="T2" fmla="*/ 38 w 44"/>
                <a:gd name="T3" fmla="*/ 33 h 332"/>
                <a:gd name="T4" fmla="*/ 35 w 44"/>
                <a:gd name="T5" fmla="*/ 53 h 332"/>
                <a:gd name="T6" fmla="*/ 31 w 44"/>
                <a:gd name="T7" fmla="*/ 74 h 332"/>
                <a:gd name="T8" fmla="*/ 28 w 44"/>
                <a:gd name="T9" fmla="*/ 94 h 332"/>
                <a:gd name="T10" fmla="*/ 26 w 44"/>
                <a:gd name="T11" fmla="*/ 114 h 332"/>
                <a:gd name="T12" fmla="*/ 23 w 44"/>
                <a:gd name="T13" fmla="*/ 135 h 332"/>
                <a:gd name="T14" fmla="*/ 20 w 44"/>
                <a:gd name="T15" fmla="*/ 155 h 332"/>
                <a:gd name="T16" fmla="*/ 18 w 44"/>
                <a:gd name="T17" fmla="*/ 175 h 332"/>
                <a:gd name="T18" fmla="*/ 15 w 44"/>
                <a:gd name="T19" fmla="*/ 196 h 332"/>
                <a:gd name="T20" fmla="*/ 12 w 44"/>
                <a:gd name="T21" fmla="*/ 216 h 332"/>
                <a:gd name="T22" fmla="*/ 9 w 44"/>
                <a:gd name="T23" fmla="*/ 237 h 332"/>
                <a:gd name="T24" fmla="*/ 7 w 44"/>
                <a:gd name="T25" fmla="*/ 258 h 332"/>
                <a:gd name="T26" fmla="*/ 5 w 44"/>
                <a:gd name="T27" fmla="*/ 279 h 332"/>
                <a:gd name="T28" fmla="*/ 2 w 44"/>
                <a:gd name="T29" fmla="*/ 300 h 332"/>
                <a:gd name="T30" fmla="*/ 0 w 44"/>
                <a:gd name="T31" fmla="*/ 321 h 332"/>
                <a:gd name="T32" fmla="*/ 3 w 44"/>
                <a:gd name="T33" fmla="*/ 332 h 332"/>
                <a:gd name="T34" fmla="*/ 5 w 44"/>
                <a:gd name="T35" fmla="*/ 311 h 332"/>
                <a:gd name="T36" fmla="*/ 7 w 44"/>
                <a:gd name="T37" fmla="*/ 289 h 332"/>
                <a:gd name="T38" fmla="*/ 9 w 44"/>
                <a:gd name="T39" fmla="*/ 268 h 332"/>
                <a:gd name="T40" fmla="*/ 11 w 44"/>
                <a:gd name="T41" fmla="*/ 247 h 332"/>
                <a:gd name="T42" fmla="*/ 13 w 44"/>
                <a:gd name="T43" fmla="*/ 227 h 332"/>
                <a:gd name="T44" fmla="*/ 17 w 44"/>
                <a:gd name="T45" fmla="*/ 206 h 332"/>
                <a:gd name="T46" fmla="*/ 19 w 44"/>
                <a:gd name="T47" fmla="*/ 186 h 332"/>
                <a:gd name="T48" fmla="*/ 22 w 44"/>
                <a:gd name="T49" fmla="*/ 165 h 332"/>
                <a:gd name="T50" fmla="*/ 25 w 44"/>
                <a:gd name="T51" fmla="*/ 145 h 332"/>
                <a:gd name="T52" fmla="*/ 28 w 44"/>
                <a:gd name="T53" fmla="*/ 124 h 332"/>
                <a:gd name="T54" fmla="*/ 30 w 44"/>
                <a:gd name="T55" fmla="*/ 104 h 332"/>
                <a:gd name="T56" fmla="*/ 33 w 44"/>
                <a:gd name="T57" fmla="*/ 84 h 332"/>
                <a:gd name="T58" fmla="*/ 37 w 44"/>
                <a:gd name="T59" fmla="*/ 64 h 332"/>
                <a:gd name="T60" fmla="*/ 39 w 44"/>
                <a:gd name="T61" fmla="*/ 43 h 332"/>
                <a:gd name="T62" fmla="*/ 42 w 44"/>
                <a:gd name="T63" fmla="*/ 23 h 332"/>
                <a:gd name="T64" fmla="*/ 44 w 44"/>
                <a:gd name="T65" fmla="*/ 2 h 332"/>
                <a:gd name="T66" fmla="*/ 43 w 44"/>
                <a:gd name="T67" fmla="*/ 0 h 332"/>
                <a:gd name="T68" fmla="*/ 41 w 44"/>
                <a:gd name="T69" fmla="*/ 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332">
                  <a:moveTo>
                    <a:pt x="41" y="2"/>
                  </a:moveTo>
                  <a:lnTo>
                    <a:pt x="40" y="12"/>
                  </a:lnTo>
                  <a:lnTo>
                    <a:pt x="39" y="22"/>
                  </a:lnTo>
                  <a:lnTo>
                    <a:pt x="38" y="33"/>
                  </a:lnTo>
                  <a:lnTo>
                    <a:pt x="36" y="43"/>
                  </a:lnTo>
                  <a:lnTo>
                    <a:pt x="35" y="53"/>
                  </a:lnTo>
                  <a:lnTo>
                    <a:pt x="33" y="63"/>
                  </a:lnTo>
                  <a:lnTo>
                    <a:pt x="31" y="74"/>
                  </a:lnTo>
                  <a:lnTo>
                    <a:pt x="30" y="83"/>
                  </a:lnTo>
                  <a:lnTo>
                    <a:pt x="28" y="94"/>
                  </a:lnTo>
                  <a:lnTo>
                    <a:pt x="27" y="104"/>
                  </a:lnTo>
                  <a:lnTo>
                    <a:pt x="26" y="114"/>
                  </a:lnTo>
                  <a:lnTo>
                    <a:pt x="24" y="124"/>
                  </a:lnTo>
                  <a:lnTo>
                    <a:pt x="23" y="135"/>
                  </a:lnTo>
                  <a:lnTo>
                    <a:pt x="22" y="144"/>
                  </a:lnTo>
                  <a:lnTo>
                    <a:pt x="20" y="155"/>
                  </a:lnTo>
                  <a:lnTo>
                    <a:pt x="19" y="165"/>
                  </a:lnTo>
                  <a:lnTo>
                    <a:pt x="18" y="175"/>
                  </a:lnTo>
                  <a:lnTo>
                    <a:pt x="16" y="185"/>
                  </a:lnTo>
                  <a:lnTo>
                    <a:pt x="15" y="196"/>
                  </a:lnTo>
                  <a:lnTo>
                    <a:pt x="13" y="206"/>
                  </a:lnTo>
                  <a:lnTo>
                    <a:pt x="12" y="216"/>
                  </a:lnTo>
                  <a:lnTo>
                    <a:pt x="10" y="226"/>
                  </a:lnTo>
                  <a:lnTo>
                    <a:pt x="9" y="237"/>
                  </a:lnTo>
                  <a:lnTo>
                    <a:pt x="8" y="247"/>
                  </a:lnTo>
                  <a:lnTo>
                    <a:pt x="7" y="258"/>
                  </a:lnTo>
                  <a:lnTo>
                    <a:pt x="6" y="268"/>
                  </a:lnTo>
                  <a:lnTo>
                    <a:pt x="5" y="279"/>
                  </a:lnTo>
                  <a:lnTo>
                    <a:pt x="4" y="289"/>
                  </a:lnTo>
                  <a:lnTo>
                    <a:pt x="2" y="300"/>
                  </a:lnTo>
                  <a:lnTo>
                    <a:pt x="2" y="310"/>
                  </a:lnTo>
                  <a:lnTo>
                    <a:pt x="0" y="321"/>
                  </a:lnTo>
                  <a:lnTo>
                    <a:pt x="0" y="331"/>
                  </a:lnTo>
                  <a:lnTo>
                    <a:pt x="3" y="332"/>
                  </a:lnTo>
                  <a:lnTo>
                    <a:pt x="4" y="322"/>
                  </a:lnTo>
                  <a:lnTo>
                    <a:pt x="5" y="311"/>
                  </a:lnTo>
                  <a:lnTo>
                    <a:pt x="6" y="300"/>
                  </a:lnTo>
                  <a:lnTo>
                    <a:pt x="7" y="289"/>
                  </a:lnTo>
                  <a:lnTo>
                    <a:pt x="8" y="279"/>
                  </a:lnTo>
                  <a:lnTo>
                    <a:pt x="9" y="268"/>
                  </a:lnTo>
                  <a:lnTo>
                    <a:pt x="10" y="258"/>
                  </a:lnTo>
                  <a:lnTo>
                    <a:pt x="11" y="247"/>
                  </a:lnTo>
                  <a:lnTo>
                    <a:pt x="12" y="237"/>
                  </a:lnTo>
                  <a:lnTo>
                    <a:pt x="13" y="227"/>
                  </a:lnTo>
                  <a:lnTo>
                    <a:pt x="16" y="217"/>
                  </a:lnTo>
                  <a:lnTo>
                    <a:pt x="17" y="206"/>
                  </a:lnTo>
                  <a:lnTo>
                    <a:pt x="18" y="196"/>
                  </a:lnTo>
                  <a:lnTo>
                    <a:pt x="19" y="186"/>
                  </a:lnTo>
                  <a:lnTo>
                    <a:pt x="21" y="176"/>
                  </a:lnTo>
                  <a:lnTo>
                    <a:pt x="22" y="165"/>
                  </a:lnTo>
                  <a:lnTo>
                    <a:pt x="24" y="155"/>
                  </a:lnTo>
                  <a:lnTo>
                    <a:pt x="25" y="145"/>
                  </a:lnTo>
                  <a:lnTo>
                    <a:pt x="26" y="135"/>
                  </a:lnTo>
                  <a:lnTo>
                    <a:pt x="28" y="124"/>
                  </a:lnTo>
                  <a:lnTo>
                    <a:pt x="29" y="115"/>
                  </a:lnTo>
                  <a:lnTo>
                    <a:pt x="30" y="104"/>
                  </a:lnTo>
                  <a:lnTo>
                    <a:pt x="32" y="94"/>
                  </a:lnTo>
                  <a:lnTo>
                    <a:pt x="33" y="84"/>
                  </a:lnTo>
                  <a:lnTo>
                    <a:pt x="35" y="74"/>
                  </a:lnTo>
                  <a:lnTo>
                    <a:pt x="37" y="64"/>
                  </a:lnTo>
                  <a:lnTo>
                    <a:pt x="38" y="54"/>
                  </a:lnTo>
                  <a:lnTo>
                    <a:pt x="39" y="43"/>
                  </a:lnTo>
                  <a:lnTo>
                    <a:pt x="41" y="33"/>
                  </a:lnTo>
                  <a:lnTo>
                    <a:pt x="42" y="23"/>
                  </a:lnTo>
                  <a:lnTo>
                    <a:pt x="43" y="13"/>
                  </a:lnTo>
                  <a:lnTo>
                    <a:pt x="44" y="2"/>
                  </a:lnTo>
                  <a:lnTo>
                    <a:pt x="44" y="1"/>
                  </a:lnTo>
                  <a:lnTo>
                    <a:pt x="43" y="0"/>
                  </a:lnTo>
                  <a:lnTo>
                    <a:pt x="42" y="1"/>
                  </a:lnTo>
                  <a:lnTo>
                    <a:pt x="4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3" name="Freeform 1471">
              <a:extLst>
                <a:ext uri="{FF2B5EF4-FFF2-40B4-BE49-F238E27FC236}">
                  <a16:creationId xmlns:a16="http://schemas.microsoft.com/office/drawing/2014/main" id="{834EE6E7-FA61-F677-4596-01D0D2A21977}"/>
                </a:ext>
              </a:extLst>
            </p:cNvPr>
            <p:cNvSpPr>
              <a:spLocks/>
            </p:cNvSpPr>
            <p:nvPr/>
          </p:nvSpPr>
          <p:spPr bwMode="auto">
            <a:xfrm>
              <a:off x="2357" y="3502"/>
              <a:ext cx="84" cy="15"/>
            </a:xfrm>
            <a:custGeom>
              <a:avLst/>
              <a:gdLst>
                <a:gd name="T0" fmla="*/ 4 w 252"/>
                <a:gd name="T1" fmla="*/ 38 h 45"/>
                <a:gd name="T2" fmla="*/ 8 w 252"/>
                <a:gd name="T3" fmla="*/ 30 h 45"/>
                <a:gd name="T4" fmla="*/ 19 w 252"/>
                <a:gd name="T5" fmla="*/ 22 h 45"/>
                <a:gd name="T6" fmla="*/ 32 w 252"/>
                <a:gd name="T7" fmla="*/ 16 h 45"/>
                <a:gd name="T8" fmla="*/ 50 w 252"/>
                <a:gd name="T9" fmla="*/ 11 h 45"/>
                <a:gd name="T10" fmla="*/ 70 w 252"/>
                <a:gd name="T11" fmla="*/ 8 h 45"/>
                <a:gd name="T12" fmla="*/ 92 w 252"/>
                <a:gd name="T13" fmla="*/ 6 h 45"/>
                <a:gd name="T14" fmla="*/ 115 w 252"/>
                <a:gd name="T15" fmla="*/ 5 h 45"/>
                <a:gd name="T16" fmla="*/ 139 w 252"/>
                <a:gd name="T17" fmla="*/ 4 h 45"/>
                <a:gd name="T18" fmla="*/ 163 w 252"/>
                <a:gd name="T19" fmla="*/ 5 h 45"/>
                <a:gd name="T20" fmla="*/ 185 w 252"/>
                <a:gd name="T21" fmla="*/ 8 h 45"/>
                <a:gd name="T22" fmla="*/ 205 w 252"/>
                <a:gd name="T23" fmla="*/ 11 h 45"/>
                <a:gd name="T24" fmla="*/ 223 w 252"/>
                <a:gd name="T25" fmla="*/ 15 h 45"/>
                <a:gd name="T26" fmla="*/ 236 w 252"/>
                <a:gd name="T27" fmla="*/ 20 h 45"/>
                <a:gd name="T28" fmla="*/ 245 w 252"/>
                <a:gd name="T29" fmla="*/ 26 h 45"/>
                <a:gd name="T30" fmla="*/ 249 w 252"/>
                <a:gd name="T31" fmla="*/ 32 h 45"/>
                <a:gd name="T32" fmla="*/ 252 w 252"/>
                <a:gd name="T33" fmla="*/ 36 h 45"/>
                <a:gd name="T34" fmla="*/ 250 w 252"/>
                <a:gd name="T35" fmla="*/ 28 h 45"/>
                <a:gd name="T36" fmla="*/ 243 w 252"/>
                <a:gd name="T37" fmla="*/ 20 h 45"/>
                <a:gd name="T38" fmla="*/ 231 w 252"/>
                <a:gd name="T39" fmla="*/ 14 h 45"/>
                <a:gd name="T40" fmla="*/ 215 w 252"/>
                <a:gd name="T41" fmla="*/ 10 h 45"/>
                <a:gd name="T42" fmla="*/ 196 w 252"/>
                <a:gd name="T43" fmla="*/ 6 h 45"/>
                <a:gd name="T44" fmla="*/ 174 w 252"/>
                <a:gd name="T45" fmla="*/ 2 h 45"/>
                <a:gd name="T46" fmla="*/ 151 w 252"/>
                <a:gd name="T47" fmla="*/ 1 h 45"/>
                <a:gd name="T48" fmla="*/ 128 w 252"/>
                <a:gd name="T49" fmla="*/ 0 h 45"/>
                <a:gd name="T50" fmla="*/ 105 w 252"/>
                <a:gd name="T51" fmla="*/ 1 h 45"/>
                <a:gd name="T52" fmla="*/ 81 w 252"/>
                <a:gd name="T53" fmla="*/ 2 h 45"/>
                <a:gd name="T54" fmla="*/ 60 w 252"/>
                <a:gd name="T55" fmla="*/ 6 h 45"/>
                <a:gd name="T56" fmla="*/ 40 w 252"/>
                <a:gd name="T57" fmla="*/ 11 h 45"/>
                <a:gd name="T58" fmla="*/ 24 w 252"/>
                <a:gd name="T59" fmla="*/ 16 h 45"/>
                <a:gd name="T60" fmla="*/ 11 w 252"/>
                <a:gd name="T61" fmla="*/ 23 h 45"/>
                <a:gd name="T62" fmla="*/ 3 w 252"/>
                <a:gd name="T63" fmla="*/ 32 h 45"/>
                <a:gd name="T64" fmla="*/ 0 w 252"/>
                <a:gd name="T65" fmla="*/ 42 h 45"/>
                <a:gd name="T66" fmla="*/ 2 w 252"/>
                <a:gd name="T67" fmla="*/ 45 h 45"/>
                <a:gd name="T68" fmla="*/ 3 w 252"/>
                <a:gd name="T69"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 h="45">
                  <a:moveTo>
                    <a:pt x="3" y="42"/>
                  </a:moveTo>
                  <a:lnTo>
                    <a:pt x="4" y="38"/>
                  </a:lnTo>
                  <a:lnTo>
                    <a:pt x="5" y="34"/>
                  </a:lnTo>
                  <a:lnTo>
                    <a:pt x="8" y="30"/>
                  </a:lnTo>
                  <a:lnTo>
                    <a:pt x="12" y="26"/>
                  </a:lnTo>
                  <a:lnTo>
                    <a:pt x="19" y="22"/>
                  </a:lnTo>
                  <a:lnTo>
                    <a:pt x="25" y="19"/>
                  </a:lnTo>
                  <a:lnTo>
                    <a:pt x="32" y="16"/>
                  </a:lnTo>
                  <a:lnTo>
                    <a:pt x="41" y="14"/>
                  </a:lnTo>
                  <a:lnTo>
                    <a:pt x="50" y="11"/>
                  </a:lnTo>
                  <a:lnTo>
                    <a:pt x="60" y="9"/>
                  </a:lnTo>
                  <a:lnTo>
                    <a:pt x="70" y="8"/>
                  </a:lnTo>
                  <a:lnTo>
                    <a:pt x="82" y="7"/>
                  </a:lnTo>
                  <a:lnTo>
                    <a:pt x="92" y="6"/>
                  </a:lnTo>
                  <a:lnTo>
                    <a:pt x="105" y="5"/>
                  </a:lnTo>
                  <a:lnTo>
                    <a:pt x="115" y="5"/>
                  </a:lnTo>
                  <a:lnTo>
                    <a:pt x="128" y="4"/>
                  </a:lnTo>
                  <a:lnTo>
                    <a:pt x="139" y="4"/>
                  </a:lnTo>
                  <a:lnTo>
                    <a:pt x="151" y="5"/>
                  </a:lnTo>
                  <a:lnTo>
                    <a:pt x="163" y="5"/>
                  </a:lnTo>
                  <a:lnTo>
                    <a:pt x="174" y="7"/>
                  </a:lnTo>
                  <a:lnTo>
                    <a:pt x="185" y="8"/>
                  </a:lnTo>
                  <a:lnTo>
                    <a:pt x="195" y="9"/>
                  </a:lnTo>
                  <a:lnTo>
                    <a:pt x="205" y="11"/>
                  </a:lnTo>
                  <a:lnTo>
                    <a:pt x="214" y="13"/>
                  </a:lnTo>
                  <a:lnTo>
                    <a:pt x="223" y="15"/>
                  </a:lnTo>
                  <a:lnTo>
                    <a:pt x="229" y="17"/>
                  </a:lnTo>
                  <a:lnTo>
                    <a:pt x="236" y="20"/>
                  </a:lnTo>
                  <a:lnTo>
                    <a:pt x="241" y="23"/>
                  </a:lnTo>
                  <a:lnTo>
                    <a:pt x="245" y="26"/>
                  </a:lnTo>
                  <a:lnTo>
                    <a:pt x="248" y="29"/>
                  </a:lnTo>
                  <a:lnTo>
                    <a:pt x="249" y="32"/>
                  </a:lnTo>
                  <a:lnTo>
                    <a:pt x="249" y="36"/>
                  </a:lnTo>
                  <a:lnTo>
                    <a:pt x="252" y="36"/>
                  </a:lnTo>
                  <a:lnTo>
                    <a:pt x="252" y="32"/>
                  </a:lnTo>
                  <a:lnTo>
                    <a:pt x="250" y="28"/>
                  </a:lnTo>
                  <a:lnTo>
                    <a:pt x="247" y="23"/>
                  </a:lnTo>
                  <a:lnTo>
                    <a:pt x="243" y="20"/>
                  </a:lnTo>
                  <a:lnTo>
                    <a:pt x="237" y="17"/>
                  </a:lnTo>
                  <a:lnTo>
                    <a:pt x="231" y="14"/>
                  </a:lnTo>
                  <a:lnTo>
                    <a:pt x="224" y="12"/>
                  </a:lnTo>
                  <a:lnTo>
                    <a:pt x="215" y="10"/>
                  </a:lnTo>
                  <a:lnTo>
                    <a:pt x="206" y="8"/>
                  </a:lnTo>
                  <a:lnTo>
                    <a:pt x="196" y="6"/>
                  </a:lnTo>
                  <a:lnTo>
                    <a:pt x="186" y="5"/>
                  </a:lnTo>
                  <a:lnTo>
                    <a:pt x="174" y="2"/>
                  </a:lnTo>
                  <a:lnTo>
                    <a:pt x="164" y="1"/>
                  </a:lnTo>
                  <a:lnTo>
                    <a:pt x="151" y="1"/>
                  </a:lnTo>
                  <a:lnTo>
                    <a:pt x="139" y="0"/>
                  </a:lnTo>
                  <a:lnTo>
                    <a:pt x="128" y="0"/>
                  </a:lnTo>
                  <a:lnTo>
                    <a:pt x="115" y="1"/>
                  </a:lnTo>
                  <a:lnTo>
                    <a:pt x="105" y="1"/>
                  </a:lnTo>
                  <a:lnTo>
                    <a:pt x="92" y="2"/>
                  </a:lnTo>
                  <a:lnTo>
                    <a:pt x="81" y="2"/>
                  </a:lnTo>
                  <a:lnTo>
                    <a:pt x="70" y="5"/>
                  </a:lnTo>
                  <a:lnTo>
                    <a:pt x="60" y="6"/>
                  </a:lnTo>
                  <a:lnTo>
                    <a:pt x="49" y="8"/>
                  </a:lnTo>
                  <a:lnTo>
                    <a:pt x="40" y="11"/>
                  </a:lnTo>
                  <a:lnTo>
                    <a:pt x="31" y="13"/>
                  </a:lnTo>
                  <a:lnTo>
                    <a:pt x="24" y="16"/>
                  </a:lnTo>
                  <a:lnTo>
                    <a:pt x="16" y="19"/>
                  </a:lnTo>
                  <a:lnTo>
                    <a:pt x="11" y="23"/>
                  </a:lnTo>
                  <a:lnTo>
                    <a:pt x="6" y="28"/>
                  </a:lnTo>
                  <a:lnTo>
                    <a:pt x="3" y="32"/>
                  </a:lnTo>
                  <a:lnTo>
                    <a:pt x="0" y="37"/>
                  </a:lnTo>
                  <a:lnTo>
                    <a:pt x="0" y="42"/>
                  </a:lnTo>
                  <a:lnTo>
                    <a:pt x="0" y="45"/>
                  </a:lnTo>
                  <a:lnTo>
                    <a:pt x="2" y="45"/>
                  </a:lnTo>
                  <a:lnTo>
                    <a:pt x="3" y="45"/>
                  </a:lnTo>
                  <a:lnTo>
                    <a:pt x="3"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4" name="Freeform 1472">
              <a:extLst>
                <a:ext uri="{FF2B5EF4-FFF2-40B4-BE49-F238E27FC236}">
                  <a16:creationId xmlns:a16="http://schemas.microsoft.com/office/drawing/2014/main" id="{376C2BAC-127F-DC50-48F9-D1FBF1F9A93A}"/>
                </a:ext>
              </a:extLst>
            </p:cNvPr>
            <p:cNvSpPr>
              <a:spLocks/>
            </p:cNvSpPr>
            <p:nvPr/>
          </p:nvSpPr>
          <p:spPr bwMode="auto">
            <a:xfrm>
              <a:off x="2335" y="3607"/>
              <a:ext cx="465" cy="436"/>
            </a:xfrm>
            <a:custGeom>
              <a:avLst/>
              <a:gdLst>
                <a:gd name="T0" fmla="*/ 26 w 1395"/>
                <a:gd name="T1" fmla="*/ 283 h 1310"/>
                <a:gd name="T2" fmla="*/ 10 w 1395"/>
                <a:gd name="T3" fmla="*/ 348 h 1310"/>
                <a:gd name="T4" fmla="*/ 2 w 1395"/>
                <a:gd name="T5" fmla="*/ 425 h 1310"/>
                <a:gd name="T6" fmla="*/ 2 w 1395"/>
                <a:gd name="T7" fmla="*/ 514 h 1310"/>
                <a:gd name="T8" fmla="*/ 8 w 1395"/>
                <a:gd name="T9" fmla="*/ 607 h 1310"/>
                <a:gd name="T10" fmla="*/ 20 w 1395"/>
                <a:gd name="T11" fmla="*/ 703 h 1310"/>
                <a:gd name="T12" fmla="*/ 38 w 1395"/>
                <a:gd name="T13" fmla="*/ 798 h 1310"/>
                <a:gd name="T14" fmla="*/ 63 w 1395"/>
                <a:gd name="T15" fmla="*/ 887 h 1310"/>
                <a:gd name="T16" fmla="*/ 84 w 1395"/>
                <a:gd name="T17" fmla="*/ 944 h 1310"/>
                <a:gd name="T18" fmla="*/ 105 w 1395"/>
                <a:gd name="T19" fmla="*/ 987 h 1310"/>
                <a:gd name="T20" fmla="*/ 129 w 1395"/>
                <a:gd name="T21" fmla="*/ 1023 h 1310"/>
                <a:gd name="T22" fmla="*/ 155 w 1395"/>
                <a:gd name="T23" fmla="*/ 1055 h 1310"/>
                <a:gd name="T24" fmla="*/ 186 w 1395"/>
                <a:gd name="T25" fmla="*/ 1083 h 1310"/>
                <a:gd name="T26" fmla="*/ 218 w 1395"/>
                <a:gd name="T27" fmla="*/ 1109 h 1310"/>
                <a:gd name="T28" fmla="*/ 255 w 1395"/>
                <a:gd name="T29" fmla="*/ 1132 h 1310"/>
                <a:gd name="T30" fmla="*/ 295 w 1395"/>
                <a:gd name="T31" fmla="*/ 1154 h 1310"/>
                <a:gd name="T32" fmla="*/ 364 w 1395"/>
                <a:gd name="T33" fmla="*/ 1188 h 1310"/>
                <a:gd name="T34" fmla="*/ 445 w 1395"/>
                <a:gd name="T35" fmla="*/ 1219 h 1310"/>
                <a:gd name="T36" fmla="*/ 529 w 1395"/>
                <a:gd name="T37" fmla="*/ 1244 h 1310"/>
                <a:gd name="T38" fmla="*/ 616 w 1395"/>
                <a:gd name="T39" fmla="*/ 1265 h 1310"/>
                <a:gd name="T40" fmla="*/ 704 w 1395"/>
                <a:gd name="T41" fmla="*/ 1280 h 1310"/>
                <a:gd name="T42" fmla="*/ 791 w 1395"/>
                <a:gd name="T43" fmla="*/ 1293 h 1310"/>
                <a:gd name="T44" fmla="*/ 877 w 1395"/>
                <a:gd name="T45" fmla="*/ 1301 h 1310"/>
                <a:gd name="T46" fmla="*/ 964 w 1395"/>
                <a:gd name="T47" fmla="*/ 1307 h 1310"/>
                <a:gd name="T48" fmla="*/ 1096 w 1395"/>
                <a:gd name="T49" fmla="*/ 1305 h 1310"/>
                <a:gd name="T50" fmla="*/ 1214 w 1395"/>
                <a:gd name="T51" fmla="*/ 1276 h 1310"/>
                <a:gd name="T52" fmla="*/ 1300 w 1395"/>
                <a:gd name="T53" fmla="*/ 1218 h 1310"/>
                <a:gd name="T54" fmla="*/ 1357 w 1395"/>
                <a:gd name="T55" fmla="*/ 1136 h 1310"/>
                <a:gd name="T56" fmla="*/ 1387 w 1395"/>
                <a:gd name="T57" fmla="*/ 1032 h 1310"/>
                <a:gd name="T58" fmla="*/ 1395 w 1395"/>
                <a:gd name="T59" fmla="*/ 910 h 1310"/>
                <a:gd name="T60" fmla="*/ 1381 w 1395"/>
                <a:gd name="T61" fmla="*/ 773 h 1310"/>
                <a:gd name="T62" fmla="*/ 1350 w 1395"/>
                <a:gd name="T63" fmla="*/ 625 h 1310"/>
                <a:gd name="T64" fmla="*/ 1329 w 1395"/>
                <a:gd name="T65" fmla="*/ 554 h 1310"/>
                <a:gd name="T66" fmla="*/ 1310 w 1395"/>
                <a:gd name="T67" fmla="*/ 514 h 1310"/>
                <a:gd name="T68" fmla="*/ 1288 w 1395"/>
                <a:gd name="T69" fmla="*/ 480 h 1310"/>
                <a:gd name="T70" fmla="*/ 1264 w 1395"/>
                <a:gd name="T71" fmla="*/ 450 h 1310"/>
                <a:gd name="T72" fmla="*/ 1241 w 1395"/>
                <a:gd name="T73" fmla="*/ 421 h 1310"/>
                <a:gd name="T74" fmla="*/ 1219 w 1395"/>
                <a:gd name="T75" fmla="*/ 394 h 1310"/>
                <a:gd name="T76" fmla="*/ 1200 w 1395"/>
                <a:gd name="T77" fmla="*/ 364 h 1310"/>
                <a:gd name="T78" fmla="*/ 1184 w 1395"/>
                <a:gd name="T79" fmla="*/ 334 h 1310"/>
                <a:gd name="T80" fmla="*/ 1171 w 1395"/>
                <a:gd name="T81" fmla="*/ 300 h 1310"/>
                <a:gd name="T82" fmla="*/ 1155 w 1395"/>
                <a:gd name="T83" fmla="*/ 266 h 1310"/>
                <a:gd name="T84" fmla="*/ 1137 w 1395"/>
                <a:gd name="T85" fmla="*/ 231 h 1310"/>
                <a:gd name="T86" fmla="*/ 1115 w 1395"/>
                <a:gd name="T87" fmla="*/ 197 h 1310"/>
                <a:gd name="T88" fmla="*/ 1091 w 1395"/>
                <a:gd name="T89" fmla="*/ 164 h 1310"/>
                <a:gd name="T90" fmla="*/ 1062 w 1395"/>
                <a:gd name="T91" fmla="*/ 130 h 1310"/>
                <a:gd name="T92" fmla="*/ 1031 w 1395"/>
                <a:gd name="T93" fmla="*/ 96 h 1310"/>
                <a:gd name="T94" fmla="*/ 994 w 1395"/>
                <a:gd name="T95" fmla="*/ 64 h 1310"/>
                <a:gd name="T96" fmla="*/ 929 w 1395"/>
                <a:gd name="T97" fmla="*/ 27 h 1310"/>
                <a:gd name="T98" fmla="*/ 823 w 1395"/>
                <a:gd name="T99" fmla="*/ 4 h 1310"/>
                <a:gd name="T100" fmla="*/ 690 w 1395"/>
                <a:gd name="T101" fmla="*/ 1 h 1310"/>
                <a:gd name="T102" fmla="*/ 545 w 1395"/>
                <a:gd name="T103" fmla="*/ 14 h 1310"/>
                <a:gd name="T104" fmla="*/ 397 w 1395"/>
                <a:gd name="T105" fmla="*/ 46 h 1310"/>
                <a:gd name="T106" fmla="*/ 258 w 1395"/>
                <a:gd name="T107" fmla="*/ 92 h 1310"/>
                <a:gd name="T108" fmla="*/ 141 w 1395"/>
                <a:gd name="T109" fmla="*/ 152 h 1310"/>
                <a:gd name="T110" fmla="*/ 57 w 1395"/>
                <a:gd name="T111" fmla="*/ 227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95" h="1310">
                  <a:moveTo>
                    <a:pt x="43" y="247"/>
                  </a:moveTo>
                  <a:lnTo>
                    <a:pt x="36" y="258"/>
                  </a:lnTo>
                  <a:lnTo>
                    <a:pt x="31" y="270"/>
                  </a:lnTo>
                  <a:lnTo>
                    <a:pt x="26" y="283"/>
                  </a:lnTo>
                  <a:lnTo>
                    <a:pt x="22" y="298"/>
                  </a:lnTo>
                  <a:lnTo>
                    <a:pt x="17" y="314"/>
                  </a:lnTo>
                  <a:lnTo>
                    <a:pt x="13" y="331"/>
                  </a:lnTo>
                  <a:lnTo>
                    <a:pt x="10" y="348"/>
                  </a:lnTo>
                  <a:lnTo>
                    <a:pt x="7" y="366"/>
                  </a:lnTo>
                  <a:lnTo>
                    <a:pt x="5" y="385"/>
                  </a:lnTo>
                  <a:lnTo>
                    <a:pt x="4" y="405"/>
                  </a:lnTo>
                  <a:lnTo>
                    <a:pt x="2" y="425"/>
                  </a:lnTo>
                  <a:lnTo>
                    <a:pt x="2" y="446"/>
                  </a:lnTo>
                  <a:lnTo>
                    <a:pt x="0" y="468"/>
                  </a:lnTo>
                  <a:lnTo>
                    <a:pt x="0" y="491"/>
                  </a:lnTo>
                  <a:lnTo>
                    <a:pt x="2" y="514"/>
                  </a:lnTo>
                  <a:lnTo>
                    <a:pt x="2" y="537"/>
                  </a:lnTo>
                  <a:lnTo>
                    <a:pt x="4" y="560"/>
                  </a:lnTo>
                  <a:lnTo>
                    <a:pt x="5" y="583"/>
                  </a:lnTo>
                  <a:lnTo>
                    <a:pt x="8" y="607"/>
                  </a:lnTo>
                  <a:lnTo>
                    <a:pt x="10" y="631"/>
                  </a:lnTo>
                  <a:lnTo>
                    <a:pt x="13" y="656"/>
                  </a:lnTo>
                  <a:lnTo>
                    <a:pt x="16" y="680"/>
                  </a:lnTo>
                  <a:lnTo>
                    <a:pt x="20" y="703"/>
                  </a:lnTo>
                  <a:lnTo>
                    <a:pt x="24" y="727"/>
                  </a:lnTo>
                  <a:lnTo>
                    <a:pt x="29" y="751"/>
                  </a:lnTo>
                  <a:lnTo>
                    <a:pt x="33" y="774"/>
                  </a:lnTo>
                  <a:lnTo>
                    <a:pt x="38" y="798"/>
                  </a:lnTo>
                  <a:lnTo>
                    <a:pt x="45" y="821"/>
                  </a:lnTo>
                  <a:lnTo>
                    <a:pt x="50" y="843"/>
                  </a:lnTo>
                  <a:lnTo>
                    <a:pt x="56" y="866"/>
                  </a:lnTo>
                  <a:lnTo>
                    <a:pt x="63" y="887"/>
                  </a:lnTo>
                  <a:lnTo>
                    <a:pt x="70" y="908"/>
                  </a:lnTo>
                  <a:lnTo>
                    <a:pt x="74" y="921"/>
                  </a:lnTo>
                  <a:lnTo>
                    <a:pt x="79" y="932"/>
                  </a:lnTo>
                  <a:lnTo>
                    <a:pt x="84" y="944"/>
                  </a:lnTo>
                  <a:lnTo>
                    <a:pt x="89" y="955"/>
                  </a:lnTo>
                  <a:lnTo>
                    <a:pt x="94" y="966"/>
                  </a:lnTo>
                  <a:lnTo>
                    <a:pt x="99" y="976"/>
                  </a:lnTo>
                  <a:lnTo>
                    <a:pt x="105" y="987"/>
                  </a:lnTo>
                  <a:lnTo>
                    <a:pt x="110" y="996"/>
                  </a:lnTo>
                  <a:lnTo>
                    <a:pt x="116" y="1006"/>
                  </a:lnTo>
                  <a:lnTo>
                    <a:pt x="121" y="1014"/>
                  </a:lnTo>
                  <a:lnTo>
                    <a:pt x="129" y="1023"/>
                  </a:lnTo>
                  <a:lnTo>
                    <a:pt x="135" y="1031"/>
                  </a:lnTo>
                  <a:lnTo>
                    <a:pt x="141" y="1039"/>
                  </a:lnTo>
                  <a:lnTo>
                    <a:pt x="148" y="1048"/>
                  </a:lnTo>
                  <a:lnTo>
                    <a:pt x="155" y="1055"/>
                  </a:lnTo>
                  <a:lnTo>
                    <a:pt x="162" y="1062"/>
                  </a:lnTo>
                  <a:lnTo>
                    <a:pt x="170" y="1070"/>
                  </a:lnTo>
                  <a:lnTo>
                    <a:pt x="177" y="1076"/>
                  </a:lnTo>
                  <a:lnTo>
                    <a:pt x="186" y="1083"/>
                  </a:lnTo>
                  <a:lnTo>
                    <a:pt x="193" y="1090"/>
                  </a:lnTo>
                  <a:lnTo>
                    <a:pt x="201" y="1096"/>
                  </a:lnTo>
                  <a:lnTo>
                    <a:pt x="210" y="1102"/>
                  </a:lnTo>
                  <a:lnTo>
                    <a:pt x="218" y="1109"/>
                  </a:lnTo>
                  <a:lnTo>
                    <a:pt x="227" y="1114"/>
                  </a:lnTo>
                  <a:lnTo>
                    <a:pt x="236" y="1120"/>
                  </a:lnTo>
                  <a:lnTo>
                    <a:pt x="245" y="1126"/>
                  </a:lnTo>
                  <a:lnTo>
                    <a:pt x="255" y="1132"/>
                  </a:lnTo>
                  <a:lnTo>
                    <a:pt x="264" y="1137"/>
                  </a:lnTo>
                  <a:lnTo>
                    <a:pt x="275" y="1142"/>
                  </a:lnTo>
                  <a:lnTo>
                    <a:pt x="284" y="1149"/>
                  </a:lnTo>
                  <a:lnTo>
                    <a:pt x="295" y="1154"/>
                  </a:lnTo>
                  <a:lnTo>
                    <a:pt x="305" y="1159"/>
                  </a:lnTo>
                  <a:lnTo>
                    <a:pt x="324" y="1169"/>
                  </a:lnTo>
                  <a:lnTo>
                    <a:pt x="344" y="1178"/>
                  </a:lnTo>
                  <a:lnTo>
                    <a:pt x="364" y="1188"/>
                  </a:lnTo>
                  <a:lnTo>
                    <a:pt x="384" y="1196"/>
                  </a:lnTo>
                  <a:lnTo>
                    <a:pt x="404" y="1204"/>
                  </a:lnTo>
                  <a:lnTo>
                    <a:pt x="425" y="1212"/>
                  </a:lnTo>
                  <a:lnTo>
                    <a:pt x="445" y="1219"/>
                  </a:lnTo>
                  <a:lnTo>
                    <a:pt x="466" y="1225"/>
                  </a:lnTo>
                  <a:lnTo>
                    <a:pt x="487" y="1233"/>
                  </a:lnTo>
                  <a:lnTo>
                    <a:pt x="508" y="1239"/>
                  </a:lnTo>
                  <a:lnTo>
                    <a:pt x="529" y="1244"/>
                  </a:lnTo>
                  <a:lnTo>
                    <a:pt x="551" y="1250"/>
                  </a:lnTo>
                  <a:lnTo>
                    <a:pt x="573" y="1255"/>
                  </a:lnTo>
                  <a:lnTo>
                    <a:pt x="595" y="1260"/>
                  </a:lnTo>
                  <a:lnTo>
                    <a:pt x="616" y="1265"/>
                  </a:lnTo>
                  <a:lnTo>
                    <a:pt x="638" y="1270"/>
                  </a:lnTo>
                  <a:lnTo>
                    <a:pt x="660" y="1274"/>
                  </a:lnTo>
                  <a:lnTo>
                    <a:pt x="682" y="1277"/>
                  </a:lnTo>
                  <a:lnTo>
                    <a:pt x="704" y="1280"/>
                  </a:lnTo>
                  <a:lnTo>
                    <a:pt x="725" y="1283"/>
                  </a:lnTo>
                  <a:lnTo>
                    <a:pt x="747" y="1287"/>
                  </a:lnTo>
                  <a:lnTo>
                    <a:pt x="769" y="1290"/>
                  </a:lnTo>
                  <a:lnTo>
                    <a:pt x="791" y="1293"/>
                  </a:lnTo>
                  <a:lnTo>
                    <a:pt x="813" y="1295"/>
                  </a:lnTo>
                  <a:lnTo>
                    <a:pt x="834" y="1297"/>
                  </a:lnTo>
                  <a:lnTo>
                    <a:pt x="856" y="1299"/>
                  </a:lnTo>
                  <a:lnTo>
                    <a:pt x="877" y="1301"/>
                  </a:lnTo>
                  <a:lnTo>
                    <a:pt x="900" y="1302"/>
                  </a:lnTo>
                  <a:lnTo>
                    <a:pt x="921" y="1304"/>
                  </a:lnTo>
                  <a:lnTo>
                    <a:pt x="942" y="1305"/>
                  </a:lnTo>
                  <a:lnTo>
                    <a:pt x="964" y="1307"/>
                  </a:lnTo>
                  <a:lnTo>
                    <a:pt x="985" y="1308"/>
                  </a:lnTo>
                  <a:lnTo>
                    <a:pt x="1024" y="1310"/>
                  </a:lnTo>
                  <a:lnTo>
                    <a:pt x="1061" y="1308"/>
                  </a:lnTo>
                  <a:lnTo>
                    <a:pt x="1096" y="1305"/>
                  </a:lnTo>
                  <a:lnTo>
                    <a:pt x="1129" y="1301"/>
                  </a:lnTo>
                  <a:lnTo>
                    <a:pt x="1159" y="1295"/>
                  </a:lnTo>
                  <a:lnTo>
                    <a:pt x="1188" y="1286"/>
                  </a:lnTo>
                  <a:lnTo>
                    <a:pt x="1214" y="1276"/>
                  </a:lnTo>
                  <a:lnTo>
                    <a:pt x="1238" y="1264"/>
                  </a:lnTo>
                  <a:lnTo>
                    <a:pt x="1261" y="1250"/>
                  </a:lnTo>
                  <a:lnTo>
                    <a:pt x="1281" y="1235"/>
                  </a:lnTo>
                  <a:lnTo>
                    <a:pt x="1300" y="1218"/>
                  </a:lnTo>
                  <a:lnTo>
                    <a:pt x="1317" y="1199"/>
                  </a:lnTo>
                  <a:lnTo>
                    <a:pt x="1332" y="1179"/>
                  </a:lnTo>
                  <a:lnTo>
                    <a:pt x="1345" y="1158"/>
                  </a:lnTo>
                  <a:lnTo>
                    <a:pt x="1357" y="1136"/>
                  </a:lnTo>
                  <a:lnTo>
                    <a:pt x="1366" y="1112"/>
                  </a:lnTo>
                  <a:lnTo>
                    <a:pt x="1375" y="1087"/>
                  </a:lnTo>
                  <a:lnTo>
                    <a:pt x="1382" y="1059"/>
                  </a:lnTo>
                  <a:lnTo>
                    <a:pt x="1387" y="1032"/>
                  </a:lnTo>
                  <a:lnTo>
                    <a:pt x="1392" y="1004"/>
                  </a:lnTo>
                  <a:lnTo>
                    <a:pt x="1394" y="973"/>
                  </a:lnTo>
                  <a:lnTo>
                    <a:pt x="1395" y="942"/>
                  </a:lnTo>
                  <a:lnTo>
                    <a:pt x="1395" y="910"/>
                  </a:lnTo>
                  <a:lnTo>
                    <a:pt x="1393" y="877"/>
                  </a:lnTo>
                  <a:lnTo>
                    <a:pt x="1391" y="844"/>
                  </a:lnTo>
                  <a:lnTo>
                    <a:pt x="1386" y="809"/>
                  </a:lnTo>
                  <a:lnTo>
                    <a:pt x="1381" y="773"/>
                  </a:lnTo>
                  <a:lnTo>
                    <a:pt x="1375" y="738"/>
                  </a:lnTo>
                  <a:lnTo>
                    <a:pt x="1367" y="701"/>
                  </a:lnTo>
                  <a:lnTo>
                    <a:pt x="1359" y="663"/>
                  </a:lnTo>
                  <a:lnTo>
                    <a:pt x="1350" y="625"/>
                  </a:lnTo>
                  <a:lnTo>
                    <a:pt x="1339" y="586"/>
                  </a:lnTo>
                  <a:lnTo>
                    <a:pt x="1336" y="575"/>
                  </a:lnTo>
                  <a:lnTo>
                    <a:pt x="1333" y="564"/>
                  </a:lnTo>
                  <a:lnTo>
                    <a:pt x="1329" y="554"/>
                  </a:lnTo>
                  <a:lnTo>
                    <a:pt x="1323" y="543"/>
                  </a:lnTo>
                  <a:lnTo>
                    <a:pt x="1319" y="533"/>
                  </a:lnTo>
                  <a:lnTo>
                    <a:pt x="1315" y="523"/>
                  </a:lnTo>
                  <a:lnTo>
                    <a:pt x="1310" y="514"/>
                  </a:lnTo>
                  <a:lnTo>
                    <a:pt x="1304" y="505"/>
                  </a:lnTo>
                  <a:lnTo>
                    <a:pt x="1299" y="497"/>
                  </a:lnTo>
                  <a:lnTo>
                    <a:pt x="1294" y="488"/>
                  </a:lnTo>
                  <a:lnTo>
                    <a:pt x="1288" y="480"/>
                  </a:lnTo>
                  <a:lnTo>
                    <a:pt x="1282" y="472"/>
                  </a:lnTo>
                  <a:lnTo>
                    <a:pt x="1277" y="464"/>
                  </a:lnTo>
                  <a:lnTo>
                    <a:pt x="1271" y="457"/>
                  </a:lnTo>
                  <a:lnTo>
                    <a:pt x="1264" y="450"/>
                  </a:lnTo>
                  <a:lnTo>
                    <a:pt x="1259" y="442"/>
                  </a:lnTo>
                  <a:lnTo>
                    <a:pt x="1253" y="435"/>
                  </a:lnTo>
                  <a:lnTo>
                    <a:pt x="1248" y="427"/>
                  </a:lnTo>
                  <a:lnTo>
                    <a:pt x="1241" y="421"/>
                  </a:lnTo>
                  <a:lnTo>
                    <a:pt x="1236" y="414"/>
                  </a:lnTo>
                  <a:lnTo>
                    <a:pt x="1230" y="408"/>
                  </a:lnTo>
                  <a:lnTo>
                    <a:pt x="1224" y="400"/>
                  </a:lnTo>
                  <a:lnTo>
                    <a:pt x="1219" y="394"/>
                  </a:lnTo>
                  <a:lnTo>
                    <a:pt x="1214" y="386"/>
                  </a:lnTo>
                  <a:lnTo>
                    <a:pt x="1210" y="379"/>
                  </a:lnTo>
                  <a:lnTo>
                    <a:pt x="1204" y="372"/>
                  </a:lnTo>
                  <a:lnTo>
                    <a:pt x="1200" y="364"/>
                  </a:lnTo>
                  <a:lnTo>
                    <a:pt x="1196" y="357"/>
                  </a:lnTo>
                  <a:lnTo>
                    <a:pt x="1192" y="350"/>
                  </a:lnTo>
                  <a:lnTo>
                    <a:pt x="1188" y="342"/>
                  </a:lnTo>
                  <a:lnTo>
                    <a:pt x="1184" y="334"/>
                  </a:lnTo>
                  <a:lnTo>
                    <a:pt x="1181" y="325"/>
                  </a:lnTo>
                  <a:lnTo>
                    <a:pt x="1178" y="317"/>
                  </a:lnTo>
                  <a:lnTo>
                    <a:pt x="1175" y="309"/>
                  </a:lnTo>
                  <a:lnTo>
                    <a:pt x="1171" y="300"/>
                  </a:lnTo>
                  <a:lnTo>
                    <a:pt x="1168" y="291"/>
                  </a:lnTo>
                  <a:lnTo>
                    <a:pt x="1163" y="282"/>
                  </a:lnTo>
                  <a:lnTo>
                    <a:pt x="1159" y="274"/>
                  </a:lnTo>
                  <a:lnTo>
                    <a:pt x="1155" y="266"/>
                  </a:lnTo>
                  <a:lnTo>
                    <a:pt x="1151" y="257"/>
                  </a:lnTo>
                  <a:lnTo>
                    <a:pt x="1147" y="248"/>
                  </a:lnTo>
                  <a:lnTo>
                    <a:pt x="1141" y="239"/>
                  </a:lnTo>
                  <a:lnTo>
                    <a:pt x="1137" y="231"/>
                  </a:lnTo>
                  <a:lnTo>
                    <a:pt x="1132" y="222"/>
                  </a:lnTo>
                  <a:lnTo>
                    <a:pt x="1127" y="214"/>
                  </a:lnTo>
                  <a:lnTo>
                    <a:pt x="1121" y="206"/>
                  </a:lnTo>
                  <a:lnTo>
                    <a:pt x="1115" y="197"/>
                  </a:lnTo>
                  <a:lnTo>
                    <a:pt x="1110" y="188"/>
                  </a:lnTo>
                  <a:lnTo>
                    <a:pt x="1104" y="180"/>
                  </a:lnTo>
                  <a:lnTo>
                    <a:pt x="1097" y="172"/>
                  </a:lnTo>
                  <a:lnTo>
                    <a:pt x="1091" y="164"/>
                  </a:lnTo>
                  <a:lnTo>
                    <a:pt x="1085" y="154"/>
                  </a:lnTo>
                  <a:lnTo>
                    <a:pt x="1077" y="147"/>
                  </a:lnTo>
                  <a:lnTo>
                    <a:pt x="1070" y="138"/>
                  </a:lnTo>
                  <a:lnTo>
                    <a:pt x="1062" y="130"/>
                  </a:lnTo>
                  <a:lnTo>
                    <a:pt x="1055" y="122"/>
                  </a:lnTo>
                  <a:lnTo>
                    <a:pt x="1047" y="113"/>
                  </a:lnTo>
                  <a:lnTo>
                    <a:pt x="1039" y="105"/>
                  </a:lnTo>
                  <a:lnTo>
                    <a:pt x="1031" y="96"/>
                  </a:lnTo>
                  <a:lnTo>
                    <a:pt x="1023" y="88"/>
                  </a:lnTo>
                  <a:lnTo>
                    <a:pt x="1013" y="81"/>
                  </a:lnTo>
                  <a:lnTo>
                    <a:pt x="1004" y="72"/>
                  </a:lnTo>
                  <a:lnTo>
                    <a:pt x="994" y="64"/>
                  </a:lnTo>
                  <a:lnTo>
                    <a:pt x="985" y="56"/>
                  </a:lnTo>
                  <a:lnTo>
                    <a:pt x="969" y="45"/>
                  </a:lnTo>
                  <a:lnTo>
                    <a:pt x="950" y="35"/>
                  </a:lnTo>
                  <a:lnTo>
                    <a:pt x="929" y="27"/>
                  </a:lnTo>
                  <a:lnTo>
                    <a:pt x="906" y="19"/>
                  </a:lnTo>
                  <a:lnTo>
                    <a:pt x="880" y="12"/>
                  </a:lnTo>
                  <a:lnTo>
                    <a:pt x="852" y="8"/>
                  </a:lnTo>
                  <a:lnTo>
                    <a:pt x="823" y="4"/>
                  </a:lnTo>
                  <a:lnTo>
                    <a:pt x="792" y="2"/>
                  </a:lnTo>
                  <a:lnTo>
                    <a:pt x="760" y="1"/>
                  </a:lnTo>
                  <a:lnTo>
                    <a:pt x="726" y="0"/>
                  </a:lnTo>
                  <a:lnTo>
                    <a:pt x="690" y="1"/>
                  </a:lnTo>
                  <a:lnTo>
                    <a:pt x="656" y="3"/>
                  </a:lnTo>
                  <a:lnTo>
                    <a:pt x="619" y="6"/>
                  </a:lnTo>
                  <a:lnTo>
                    <a:pt x="582" y="10"/>
                  </a:lnTo>
                  <a:lnTo>
                    <a:pt x="545" y="14"/>
                  </a:lnTo>
                  <a:lnTo>
                    <a:pt x="507" y="21"/>
                  </a:lnTo>
                  <a:lnTo>
                    <a:pt x="471" y="28"/>
                  </a:lnTo>
                  <a:lnTo>
                    <a:pt x="434" y="36"/>
                  </a:lnTo>
                  <a:lnTo>
                    <a:pt x="397" y="46"/>
                  </a:lnTo>
                  <a:lnTo>
                    <a:pt x="361" y="55"/>
                  </a:lnTo>
                  <a:lnTo>
                    <a:pt x="325" y="67"/>
                  </a:lnTo>
                  <a:lnTo>
                    <a:pt x="292" y="78"/>
                  </a:lnTo>
                  <a:lnTo>
                    <a:pt x="258" y="92"/>
                  </a:lnTo>
                  <a:lnTo>
                    <a:pt x="227" y="106"/>
                  </a:lnTo>
                  <a:lnTo>
                    <a:pt x="196" y="120"/>
                  </a:lnTo>
                  <a:lnTo>
                    <a:pt x="168" y="136"/>
                  </a:lnTo>
                  <a:lnTo>
                    <a:pt x="141" y="152"/>
                  </a:lnTo>
                  <a:lnTo>
                    <a:pt x="116" y="170"/>
                  </a:lnTo>
                  <a:lnTo>
                    <a:pt x="94" y="188"/>
                  </a:lnTo>
                  <a:lnTo>
                    <a:pt x="74" y="207"/>
                  </a:lnTo>
                  <a:lnTo>
                    <a:pt x="57" y="227"/>
                  </a:lnTo>
                  <a:lnTo>
                    <a:pt x="43" y="247"/>
                  </a:lnTo>
                  <a:close/>
                </a:path>
              </a:pathLst>
            </a:custGeom>
            <a:solidFill>
              <a:srgbClr val="FF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5" name="Freeform 1473">
              <a:extLst>
                <a:ext uri="{FF2B5EF4-FFF2-40B4-BE49-F238E27FC236}">
                  <a16:creationId xmlns:a16="http://schemas.microsoft.com/office/drawing/2014/main" id="{9477F4E8-54C9-E30C-619A-6C4F70189C83}"/>
                </a:ext>
              </a:extLst>
            </p:cNvPr>
            <p:cNvSpPr>
              <a:spLocks/>
            </p:cNvSpPr>
            <p:nvPr/>
          </p:nvSpPr>
          <p:spPr bwMode="auto">
            <a:xfrm>
              <a:off x="2334" y="3688"/>
              <a:ext cx="26" cy="222"/>
            </a:xfrm>
            <a:custGeom>
              <a:avLst/>
              <a:gdLst>
                <a:gd name="T0" fmla="*/ 69 w 76"/>
                <a:gd name="T1" fmla="*/ 641 h 664"/>
                <a:gd name="T2" fmla="*/ 56 w 76"/>
                <a:gd name="T3" fmla="*/ 598 h 664"/>
                <a:gd name="T4" fmla="*/ 45 w 76"/>
                <a:gd name="T5" fmla="*/ 551 h 664"/>
                <a:gd name="T6" fmla="*/ 35 w 76"/>
                <a:gd name="T7" fmla="*/ 505 h 664"/>
                <a:gd name="T8" fmla="*/ 26 w 76"/>
                <a:gd name="T9" fmla="*/ 458 h 664"/>
                <a:gd name="T10" fmla="*/ 19 w 76"/>
                <a:gd name="T11" fmla="*/ 410 h 664"/>
                <a:gd name="T12" fmla="*/ 14 w 76"/>
                <a:gd name="T13" fmla="*/ 362 h 664"/>
                <a:gd name="T14" fmla="*/ 10 w 76"/>
                <a:gd name="T15" fmla="*/ 314 h 664"/>
                <a:gd name="T16" fmla="*/ 7 w 76"/>
                <a:gd name="T17" fmla="*/ 269 h 664"/>
                <a:gd name="T18" fmla="*/ 7 w 76"/>
                <a:gd name="T19" fmla="*/ 223 h 664"/>
                <a:gd name="T20" fmla="*/ 8 w 76"/>
                <a:gd name="T21" fmla="*/ 180 h 664"/>
                <a:gd name="T22" fmla="*/ 11 w 76"/>
                <a:gd name="T23" fmla="*/ 140 h 664"/>
                <a:gd name="T24" fmla="*/ 16 w 76"/>
                <a:gd name="T25" fmla="*/ 103 h 664"/>
                <a:gd name="T26" fmla="*/ 23 w 76"/>
                <a:gd name="T27" fmla="*/ 69 h 664"/>
                <a:gd name="T28" fmla="*/ 32 w 76"/>
                <a:gd name="T29" fmla="*/ 39 h 664"/>
                <a:gd name="T30" fmla="*/ 42 w 76"/>
                <a:gd name="T31" fmla="*/ 14 h 664"/>
                <a:gd name="T32" fmla="*/ 43 w 76"/>
                <a:gd name="T33" fmla="*/ 0 h 664"/>
                <a:gd name="T34" fmla="*/ 31 w 76"/>
                <a:gd name="T35" fmla="*/ 24 h 664"/>
                <a:gd name="T36" fmla="*/ 21 w 76"/>
                <a:gd name="T37" fmla="*/ 52 h 664"/>
                <a:gd name="T38" fmla="*/ 13 w 76"/>
                <a:gd name="T39" fmla="*/ 85 h 664"/>
                <a:gd name="T40" fmla="*/ 7 w 76"/>
                <a:gd name="T41" fmla="*/ 120 h 664"/>
                <a:gd name="T42" fmla="*/ 3 w 76"/>
                <a:gd name="T43" fmla="*/ 159 h 664"/>
                <a:gd name="T44" fmla="*/ 1 w 76"/>
                <a:gd name="T45" fmla="*/ 201 h 664"/>
                <a:gd name="T46" fmla="*/ 0 w 76"/>
                <a:gd name="T47" fmla="*/ 246 h 664"/>
                <a:gd name="T48" fmla="*/ 2 w 76"/>
                <a:gd name="T49" fmla="*/ 292 h 664"/>
                <a:gd name="T50" fmla="*/ 5 w 76"/>
                <a:gd name="T51" fmla="*/ 338 h 664"/>
                <a:gd name="T52" fmla="*/ 10 w 76"/>
                <a:gd name="T53" fmla="*/ 386 h 664"/>
                <a:gd name="T54" fmla="*/ 16 w 76"/>
                <a:gd name="T55" fmla="*/ 435 h 664"/>
                <a:gd name="T56" fmla="*/ 25 w 76"/>
                <a:gd name="T57" fmla="*/ 482 h 664"/>
                <a:gd name="T58" fmla="*/ 33 w 76"/>
                <a:gd name="T59" fmla="*/ 530 h 664"/>
                <a:gd name="T60" fmla="*/ 45 w 76"/>
                <a:gd name="T61" fmla="*/ 576 h 664"/>
                <a:gd name="T62" fmla="*/ 57 w 76"/>
                <a:gd name="T63" fmla="*/ 621 h 664"/>
                <a:gd name="T64" fmla="*/ 70 w 76"/>
                <a:gd name="T65" fmla="*/ 664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64">
                  <a:moveTo>
                    <a:pt x="76" y="662"/>
                  </a:moveTo>
                  <a:lnTo>
                    <a:pt x="69" y="641"/>
                  </a:lnTo>
                  <a:lnTo>
                    <a:pt x="62" y="619"/>
                  </a:lnTo>
                  <a:lnTo>
                    <a:pt x="56" y="598"/>
                  </a:lnTo>
                  <a:lnTo>
                    <a:pt x="50" y="575"/>
                  </a:lnTo>
                  <a:lnTo>
                    <a:pt x="45" y="551"/>
                  </a:lnTo>
                  <a:lnTo>
                    <a:pt x="39" y="528"/>
                  </a:lnTo>
                  <a:lnTo>
                    <a:pt x="35" y="505"/>
                  </a:lnTo>
                  <a:lnTo>
                    <a:pt x="30" y="482"/>
                  </a:lnTo>
                  <a:lnTo>
                    <a:pt x="26" y="458"/>
                  </a:lnTo>
                  <a:lnTo>
                    <a:pt x="22" y="434"/>
                  </a:lnTo>
                  <a:lnTo>
                    <a:pt x="19" y="410"/>
                  </a:lnTo>
                  <a:lnTo>
                    <a:pt x="16" y="385"/>
                  </a:lnTo>
                  <a:lnTo>
                    <a:pt x="14" y="362"/>
                  </a:lnTo>
                  <a:lnTo>
                    <a:pt x="11" y="338"/>
                  </a:lnTo>
                  <a:lnTo>
                    <a:pt x="10" y="314"/>
                  </a:lnTo>
                  <a:lnTo>
                    <a:pt x="8" y="291"/>
                  </a:lnTo>
                  <a:lnTo>
                    <a:pt x="7" y="269"/>
                  </a:lnTo>
                  <a:lnTo>
                    <a:pt x="7" y="246"/>
                  </a:lnTo>
                  <a:lnTo>
                    <a:pt x="7" y="223"/>
                  </a:lnTo>
                  <a:lnTo>
                    <a:pt x="7" y="201"/>
                  </a:lnTo>
                  <a:lnTo>
                    <a:pt x="8" y="180"/>
                  </a:lnTo>
                  <a:lnTo>
                    <a:pt x="9" y="160"/>
                  </a:lnTo>
                  <a:lnTo>
                    <a:pt x="11" y="140"/>
                  </a:lnTo>
                  <a:lnTo>
                    <a:pt x="13" y="121"/>
                  </a:lnTo>
                  <a:lnTo>
                    <a:pt x="16" y="103"/>
                  </a:lnTo>
                  <a:lnTo>
                    <a:pt x="19" y="86"/>
                  </a:lnTo>
                  <a:lnTo>
                    <a:pt x="23" y="69"/>
                  </a:lnTo>
                  <a:lnTo>
                    <a:pt x="27" y="54"/>
                  </a:lnTo>
                  <a:lnTo>
                    <a:pt x="32" y="39"/>
                  </a:lnTo>
                  <a:lnTo>
                    <a:pt x="37" y="26"/>
                  </a:lnTo>
                  <a:lnTo>
                    <a:pt x="42" y="14"/>
                  </a:lnTo>
                  <a:lnTo>
                    <a:pt x="49" y="3"/>
                  </a:lnTo>
                  <a:lnTo>
                    <a:pt x="43" y="0"/>
                  </a:lnTo>
                  <a:lnTo>
                    <a:pt x="37" y="11"/>
                  </a:lnTo>
                  <a:lnTo>
                    <a:pt x="31" y="24"/>
                  </a:lnTo>
                  <a:lnTo>
                    <a:pt x="26" y="37"/>
                  </a:lnTo>
                  <a:lnTo>
                    <a:pt x="21" y="52"/>
                  </a:lnTo>
                  <a:lnTo>
                    <a:pt x="17" y="68"/>
                  </a:lnTo>
                  <a:lnTo>
                    <a:pt x="13" y="85"/>
                  </a:lnTo>
                  <a:lnTo>
                    <a:pt x="10" y="103"/>
                  </a:lnTo>
                  <a:lnTo>
                    <a:pt x="7" y="120"/>
                  </a:lnTo>
                  <a:lnTo>
                    <a:pt x="5" y="139"/>
                  </a:lnTo>
                  <a:lnTo>
                    <a:pt x="3" y="159"/>
                  </a:lnTo>
                  <a:lnTo>
                    <a:pt x="1" y="180"/>
                  </a:lnTo>
                  <a:lnTo>
                    <a:pt x="1" y="201"/>
                  </a:lnTo>
                  <a:lnTo>
                    <a:pt x="0" y="223"/>
                  </a:lnTo>
                  <a:lnTo>
                    <a:pt x="0" y="246"/>
                  </a:lnTo>
                  <a:lnTo>
                    <a:pt x="1" y="269"/>
                  </a:lnTo>
                  <a:lnTo>
                    <a:pt x="2" y="292"/>
                  </a:lnTo>
                  <a:lnTo>
                    <a:pt x="3" y="315"/>
                  </a:lnTo>
                  <a:lnTo>
                    <a:pt x="5" y="338"/>
                  </a:lnTo>
                  <a:lnTo>
                    <a:pt x="8" y="362"/>
                  </a:lnTo>
                  <a:lnTo>
                    <a:pt x="10" y="386"/>
                  </a:lnTo>
                  <a:lnTo>
                    <a:pt x="13" y="411"/>
                  </a:lnTo>
                  <a:lnTo>
                    <a:pt x="16" y="435"/>
                  </a:lnTo>
                  <a:lnTo>
                    <a:pt x="20" y="459"/>
                  </a:lnTo>
                  <a:lnTo>
                    <a:pt x="25" y="482"/>
                  </a:lnTo>
                  <a:lnTo>
                    <a:pt x="29" y="506"/>
                  </a:lnTo>
                  <a:lnTo>
                    <a:pt x="33" y="530"/>
                  </a:lnTo>
                  <a:lnTo>
                    <a:pt x="38" y="554"/>
                  </a:lnTo>
                  <a:lnTo>
                    <a:pt x="45" y="576"/>
                  </a:lnTo>
                  <a:lnTo>
                    <a:pt x="51" y="599"/>
                  </a:lnTo>
                  <a:lnTo>
                    <a:pt x="57" y="621"/>
                  </a:lnTo>
                  <a:lnTo>
                    <a:pt x="63" y="643"/>
                  </a:lnTo>
                  <a:lnTo>
                    <a:pt x="70" y="664"/>
                  </a:lnTo>
                  <a:lnTo>
                    <a:pt x="76" y="6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6" name="Freeform 1474">
              <a:extLst>
                <a:ext uri="{FF2B5EF4-FFF2-40B4-BE49-F238E27FC236}">
                  <a16:creationId xmlns:a16="http://schemas.microsoft.com/office/drawing/2014/main" id="{8CA3F048-3B7B-278B-58DB-03FE0224C116}"/>
                </a:ext>
              </a:extLst>
            </p:cNvPr>
            <p:cNvSpPr>
              <a:spLocks/>
            </p:cNvSpPr>
            <p:nvPr/>
          </p:nvSpPr>
          <p:spPr bwMode="auto">
            <a:xfrm>
              <a:off x="2358" y="3909"/>
              <a:ext cx="79" cy="85"/>
            </a:xfrm>
            <a:custGeom>
              <a:avLst/>
              <a:gdLst>
                <a:gd name="T0" fmla="*/ 239 w 239"/>
                <a:gd name="T1" fmla="*/ 249 h 254"/>
                <a:gd name="T2" fmla="*/ 218 w 239"/>
                <a:gd name="T3" fmla="*/ 239 h 254"/>
                <a:gd name="T4" fmla="*/ 198 w 239"/>
                <a:gd name="T5" fmla="*/ 227 h 254"/>
                <a:gd name="T6" fmla="*/ 180 w 239"/>
                <a:gd name="T7" fmla="*/ 216 h 254"/>
                <a:gd name="T8" fmla="*/ 162 w 239"/>
                <a:gd name="T9" fmla="*/ 205 h 254"/>
                <a:gd name="T10" fmla="*/ 144 w 239"/>
                <a:gd name="T11" fmla="*/ 192 h 254"/>
                <a:gd name="T12" fmla="*/ 128 w 239"/>
                <a:gd name="T13" fmla="*/ 180 h 254"/>
                <a:gd name="T14" fmla="*/ 112 w 239"/>
                <a:gd name="T15" fmla="*/ 167 h 254"/>
                <a:gd name="T16" fmla="*/ 98 w 239"/>
                <a:gd name="T17" fmla="*/ 153 h 254"/>
                <a:gd name="T18" fmla="*/ 83 w 239"/>
                <a:gd name="T19" fmla="*/ 138 h 254"/>
                <a:gd name="T20" fmla="*/ 70 w 239"/>
                <a:gd name="T21" fmla="*/ 122 h 254"/>
                <a:gd name="T22" fmla="*/ 58 w 239"/>
                <a:gd name="T23" fmla="*/ 105 h 254"/>
                <a:gd name="T24" fmla="*/ 46 w 239"/>
                <a:gd name="T25" fmla="*/ 87 h 254"/>
                <a:gd name="T26" fmla="*/ 34 w 239"/>
                <a:gd name="T27" fmla="*/ 67 h 254"/>
                <a:gd name="T28" fmla="*/ 24 w 239"/>
                <a:gd name="T29" fmla="*/ 47 h 254"/>
                <a:gd name="T30" fmla="*/ 14 w 239"/>
                <a:gd name="T31" fmla="*/ 24 h 254"/>
                <a:gd name="T32" fmla="*/ 5 w 239"/>
                <a:gd name="T33" fmla="*/ 0 h 254"/>
                <a:gd name="T34" fmla="*/ 4 w 239"/>
                <a:gd name="T35" fmla="*/ 14 h 254"/>
                <a:gd name="T36" fmla="*/ 13 w 239"/>
                <a:gd name="T37" fmla="*/ 38 h 254"/>
                <a:gd name="T38" fmla="*/ 24 w 239"/>
                <a:gd name="T39" fmla="*/ 60 h 254"/>
                <a:gd name="T40" fmla="*/ 34 w 239"/>
                <a:gd name="T41" fmla="*/ 81 h 254"/>
                <a:gd name="T42" fmla="*/ 46 w 239"/>
                <a:gd name="T43" fmla="*/ 100 h 254"/>
                <a:gd name="T44" fmla="*/ 59 w 239"/>
                <a:gd name="T45" fmla="*/ 118 h 254"/>
                <a:gd name="T46" fmla="*/ 72 w 239"/>
                <a:gd name="T47" fmla="*/ 134 h 254"/>
                <a:gd name="T48" fmla="*/ 86 w 239"/>
                <a:gd name="T49" fmla="*/ 150 h 254"/>
                <a:gd name="T50" fmla="*/ 101 w 239"/>
                <a:gd name="T51" fmla="*/ 165 h 254"/>
                <a:gd name="T52" fmla="*/ 115 w 239"/>
                <a:gd name="T53" fmla="*/ 179 h 254"/>
                <a:gd name="T54" fmla="*/ 132 w 239"/>
                <a:gd name="T55" fmla="*/ 191 h 254"/>
                <a:gd name="T56" fmla="*/ 149 w 239"/>
                <a:gd name="T57" fmla="*/ 204 h 254"/>
                <a:gd name="T58" fmla="*/ 167 w 239"/>
                <a:gd name="T59" fmla="*/ 215 h 254"/>
                <a:gd name="T60" fmla="*/ 186 w 239"/>
                <a:gd name="T61" fmla="*/ 227 h 254"/>
                <a:gd name="T62" fmla="*/ 206 w 239"/>
                <a:gd name="T63" fmla="*/ 239 h 254"/>
                <a:gd name="T64" fmla="*/ 226 w 239"/>
                <a:gd name="T65" fmla="*/ 249 h 254"/>
                <a:gd name="T66" fmla="*/ 236 w 239"/>
                <a:gd name="T67"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9" h="254">
                  <a:moveTo>
                    <a:pt x="239" y="249"/>
                  </a:moveTo>
                  <a:lnTo>
                    <a:pt x="239" y="249"/>
                  </a:lnTo>
                  <a:lnTo>
                    <a:pt x="229" y="244"/>
                  </a:lnTo>
                  <a:lnTo>
                    <a:pt x="218" y="239"/>
                  </a:lnTo>
                  <a:lnTo>
                    <a:pt x="209" y="233"/>
                  </a:lnTo>
                  <a:lnTo>
                    <a:pt x="198" y="227"/>
                  </a:lnTo>
                  <a:lnTo>
                    <a:pt x="189" y="222"/>
                  </a:lnTo>
                  <a:lnTo>
                    <a:pt x="180" y="216"/>
                  </a:lnTo>
                  <a:lnTo>
                    <a:pt x="170" y="210"/>
                  </a:lnTo>
                  <a:lnTo>
                    <a:pt x="162" y="205"/>
                  </a:lnTo>
                  <a:lnTo>
                    <a:pt x="152" y="199"/>
                  </a:lnTo>
                  <a:lnTo>
                    <a:pt x="144" y="192"/>
                  </a:lnTo>
                  <a:lnTo>
                    <a:pt x="135" y="187"/>
                  </a:lnTo>
                  <a:lnTo>
                    <a:pt x="128" y="180"/>
                  </a:lnTo>
                  <a:lnTo>
                    <a:pt x="120" y="173"/>
                  </a:lnTo>
                  <a:lnTo>
                    <a:pt x="112" y="167"/>
                  </a:lnTo>
                  <a:lnTo>
                    <a:pt x="105" y="160"/>
                  </a:lnTo>
                  <a:lnTo>
                    <a:pt x="98" y="153"/>
                  </a:lnTo>
                  <a:lnTo>
                    <a:pt x="90" y="146"/>
                  </a:lnTo>
                  <a:lnTo>
                    <a:pt x="83" y="138"/>
                  </a:lnTo>
                  <a:lnTo>
                    <a:pt x="76" y="130"/>
                  </a:lnTo>
                  <a:lnTo>
                    <a:pt x="70" y="122"/>
                  </a:lnTo>
                  <a:lnTo>
                    <a:pt x="63" y="113"/>
                  </a:lnTo>
                  <a:lnTo>
                    <a:pt x="58" y="105"/>
                  </a:lnTo>
                  <a:lnTo>
                    <a:pt x="51" y="97"/>
                  </a:lnTo>
                  <a:lnTo>
                    <a:pt x="46" y="87"/>
                  </a:lnTo>
                  <a:lnTo>
                    <a:pt x="40" y="78"/>
                  </a:lnTo>
                  <a:lnTo>
                    <a:pt x="34" y="67"/>
                  </a:lnTo>
                  <a:lnTo>
                    <a:pt x="29" y="57"/>
                  </a:lnTo>
                  <a:lnTo>
                    <a:pt x="24" y="47"/>
                  </a:lnTo>
                  <a:lnTo>
                    <a:pt x="20" y="36"/>
                  </a:lnTo>
                  <a:lnTo>
                    <a:pt x="14" y="24"/>
                  </a:lnTo>
                  <a:lnTo>
                    <a:pt x="10" y="11"/>
                  </a:lnTo>
                  <a:lnTo>
                    <a:pt x="5" y="0"/>
                  </a:lnTo>
                  <a:lnTo>
                    <a:pt x="0" y="2"/>
                  </a:lnTo>
                  <a:lnTo>
                    <a:pt x="4" y="14"/>
                  </a:lnTo>
                  <a:lnTo>
                    <a:pt x="9" y="26"/>
                  </a:lnTo>
                  <a:lnTo>
                    <a:pt x="13" y="38"/>
                  </a:lnTo>
                  <a:lnTo>
                    <a:pt x="19" y="49"/>
                  </a:lnTo>
                  <a:lnTo>
                    <a:pt x="24" y="60"/>
                  </a:lnTo>
                  <a:lnTo>
                    <a:pt x="29" y="70"/>
                  </a:lnTo>
                  <a:lnTo>
                    <a:pt x="34" y="81"/>
                  </a:lnTo>
                  <a:lnTo>
                    <a:pt x="41" y="90"/>
                  </a:lnTo>
                  <a:lnTo>
                    <a:pt x="46" y="100"/>
                  </a:lnTo>
                  <a:lnTo>
                    <a:pt x="52" y="109"/>
                  </a:lnTo>
                  <a:lnTo>
                    <a:pt x="59" y="118"/>
                  </a:lnTo>
                  <a:lnTo>
                    <a:pt x="65" y="126"/>
                  </a:lnTo>
                  <a:lnTo>
                    <a:pt x="72" y="134"/>
                  </a:lnTo>
                  <a:lnTo>
                    <a:pt x="79" y="142"/>
                  </a:lnTo>
                  <a:lnTo>
                    <a:pt x="86" y="150"/>
                  </a:lnTo>
                  <a:lnTo>
                    <a:pt x="93" y="158"/>
                  </a:lnTo>
                  <a:lnTo>
                    <a:pt x="101" y="165"/>
                  </a:lnTo>
                  <a:lnTo>
                    <a:pt x="108" y="171"/>
                  </a:lnTo>
                  <a:lnTo>
                    <a:pt x="115" y="179"/>
                  </a:lnTo>
                  <a:lnTo>
                    <a:pt x="124" y="185"/>
                  </a:lnTo>
                  <a:lnTo>
                    <a:pt x="132" y="191"/>
                  </a:lnTo>
                  <a:lnTo>
                    <a:pt x="141" y="198"/>
                  </a:lnTo>
                  <a:lnTo>
                    <a:pt x="149" y="204"/>
                  </a:lnTo>
                  <a:lnTo>
                    <a:pt x="159" y="210"/>
                  </a:lnTo>
                  <a:lnTo>
                    <a:pt x="167" y="215"/>
                  </a:lnTo>
                  <a:lnTo>
                    <a:pt x="176" y="221"/>
                  </a:lnTo>
                  <a:lnTo>
                    <a:pt x="186" y="227"/>
                  </a:lnTo>
                  <a:lnTo>
                    <a:pt x="195" y="232"/>
                  </a:lnTo>
                  <a:lnTo>
                    <a:pt x="206" y="239"/>
                  </a:lnTo>
                  <a:lnTo>
                    <a:pt x="216" y="244"/>
                  </a:lnTo>
                  <a:lnTo>
                    <a:pt x="226" y="249"/>
                  </a:lnTo>
                  <a:lnTo>
                    <a:pt x="236" y="254"/>
                  </a:lnTo>
                  <a:lnTo>
                    <a:pt x="236" y="254"/>
                  </a:lnTo>
                  <a:lnTo>
                    <a:pt x="239" y="2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7" name="Freeform 1475">
              <a:extLst>
                <a:ext uri="{FF2B5EF4-FFF2-40B4-BE49-F238E27FC236}">
                  <a16:creationId xmlns:a16="http://schemas.microsoft.com/office/drawing/2014/main" id="{8EDEA2DA-F0C5-07F3-F632-89C36790C96F}"/>
                </a:ext>
              </a:extLst>
            </p:cNvPr>
            <p:cNvSpPr>
              <a:spLocks/>
            </p:cNvSpPr>
            <p:nvPr/>
          </p:nvSpPr>
          <p:spPr bwMode="auto">
            <a:xfrm>
              <a:off x="2437" y="3992"/>
              <a:ext cx="227" cy="52"/>
            </a:xfrm>
            <a:custGeom>
              <a:avLst/>
              <a:gdLst>
                <a:gd name="T0" fmla="*/ 661 w 682"/>
                <a:gd name="T1" fmla="*/ 147 h 154"/>
                <a:gd name="T2" fmla="*/ 619 w 682"/>
                <a:gd name="T3" fmla="*/ 144 h 154"/>
                <a:gd name="T4" fmla="*/ 576 w 682"/>
                <a:gd name="T5" fmla="*/ 141 h 154"/>
                <a:gd name="T6" fmla="*/ 531 w 682"/>
                <a:gd name="T7" fmla="*/ 137 h 154"/>
                <a:gd name="T8" fmla="*/ 488 w 682"/>
                <a:gd name="T9" fmla="*/ 133 h 154"/>
                <a:gd name="T10" fmla="*/ 444 w 682"/>
                <a:gd name="T11" fmla="*/ 127 h 154"/>
                <a:gd name="T12" fmla="*/ 401 w 682"/>
                <a:gd name="T13" fmla="*/ 120 h 154"/>
                <a:gd name="T14" fmla="*/ 357 w 682"/>
                <a:gd name="T15" fmla="*/ 114 h 154"/>
                <a:gd name="T16" fmla="*/ 314 w 682"/>
                <a:gd name="T17" fmla="*/ 105 h 154"/>
                <a:gd name="T18" fmla="*/ 271 w 682"/>
                <a:gd name="T19" fmla="*/ 96 h 154"/>
                <a:gd name="T20" fmla="*/ 227 w 682"/>
                <a:gd name="T21" fmla="*/ 84 h 154"/>
                <a:gd name="T22" fmla="*/ 185 w 682"/>
                <a:gd name="T23" fmla="*/ 73 h 154"/>
                <a:gd name="T24" fmla="*/ 143 w 682"/>
                <a:gd name="T25" fmla="*/ 59 h 154"/>
                <a:gd name="T26" fmla="*/ 102 w 682"/>
                <a:gd name="T27" fmla="*/ 44 h 154"/>
                <a:gd name="T28" fmla="*/ 62 w 682"/>
                <a:gd name="T29" fmla="*/ 27 h 154"/>
                <a:gd name="T30" fmla="*/ 24 w 682"/>
                <a:gd name="T31" fmla="*/ 10 h 154"/>
                <a:gd name="T32" fmla="*/ 0 w 682"/>
                <a:gd name="T33" fmla="*/ 4 h 154"/>
                <a:gd name="T34" fmla="*/ 40 w 682"/>
                <a:gd name="T35" fmla="*/ 24 h 154"/>
                <a:gd name="T36" fmla="*/ 80 w 682"/>
                <a:gd name="T37" fmla="*/ 42 h 154"/>
                <a:gd name="T38" fmla="*/ 120 w 682"/>
                <a:gd name="T39" fmla="*/ 58 h 154"/>
                <a:gd name="T40" fmla="*/ 162 w 682"/>
                <a:gd name="T41" fmla="*/ 72 h 154"/>
                <a:gd name="T42" fmla="*/ 204 w 682"/>
                <a:gd name="T43" fmla="*/ 84 h 154"/>
                <a:gd name="T44" fmla="*/ 247 w 682"/>
                <a:gd name="T45" fmla="*/ 96 h 154"/>
                <a:gd name="T46" fmla="*/ 291 w 682"/>
                <a:gd name="T47" fmla="*/ 106 h 154"/>
                <a:gd name="T48" fmla="*/ 334 w 682"/>
                <a:gd name="T49" fmla="*/ 115 h 154"/>
                <a:gd name="T50" fmla="*/ 378 w 682"/>
                <a:gd name="T51" fmla="*/ 123 h 154"/>
                <a:gd name="T52" fmla="*/ 422 w 682"/>
                <a:gd name="T53" fmla="*/ 129 h 154"/>
                <a:gd name="T54" fmla="*/ 465 w 682"/>
                <a:gd name="T55" fmla="*/ 136 h 154"/>
                <a:gd name="T56" fmla="*/ 509 w 682"/>
                <a:gd name="T57" fmla="*/ 141 h 154"/>
                <a:gd name="T58" fmla="*/ 553 w 682"/>
                <a:gd name="T59" fmla="*/ 145 h 154"/>
                <a:gd name="T60" fmla="*/ 596 w 682"/>
                <a:gd name="T61" fmla="*/ 148 h 154"/>
                <a:gd name="T62" fmla="*/ 639 w 682"/>
                <a:gd name="T63" fmla="*/ 151 h 154"/>
                <a:gd name="T64" fmla="*/ 681 w 682"/>
                <a:gd name="T6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2" h="154">
                  <a:moveTo>
                    <a:pt x="682" y="148"/>
                  </a:moveTo>
                  <a:lnTo>
                    <a:pt x="661" y="147"/>
                  </a:lnTo>
                  <a:lnTo>
                    <a:pt x="640" y="145"/>
                  </a:lnTo>
                  <a:lnTo>
                    <a:pt x="619" y="144"/>
                  </a:lnTo>
                  <a:lnTo>
                    <a:pt x="597" y="143"/>
                  </a:lnTo>
                  <a:lnTo>
                    <a:pt x="576" y="141"/>
                  </a:lnTo>
                  <a:lnTo>
                    <a:pt x="553" y="139"/>
                  </a:lnTo>
                  <a:lnTo>
                    <a:pt x="531" y="137"/>
                  </a:lnTo>
                  <a:lnTo>
                    <a:pt x="510" y="135"/>
                  </a:lnTo>
                  <a:lnTo>
                    <a:pt x="488" y="133"/>
                  </a:lnTo>
                  <a:lnTo>
                    <a:pt x="466" y="129"/>
                  </a:lnTo>
                  <a:lnTo>
                    <a:pt x="444" y="127"/>
                  </a:lnTo>
                  <a:lnTo>
                    <a:pt x="422" y="124"/>
                  </a:lnTo>
                  <a:lnTo>
                    <a:pt x="401" y="120"/>
                  </a:lnTo>
                  <a:lnTo>
                    <a:pt x="379" y="117"/>
                  </a:lnTo>
                  <a:lnTo>
                    <a:pt x="357" y="114"/>
                  </a:lnTo>
                  <a:lnTo>
                    <a:pt x="335" y="109"/>
                  </a:lnTo>
                  <a:lnTo>
                    <a:pt x="314" y="105"/>
                  </a:lnTo>
                  <a:lnTo>
                    <a:pt x="292" y="100"/>
                  </a:lnTo>
                  <a:lnTo>
                    <a:pt x="271" y="96"/>
                  </a:lnTo>
                  <a:lnTo>
                    <a:pt x="249" y="91"/>
                  </a:lnTo>
                  <a:lnTo>
                    <a:pt x="227" y="84"/>
                  </a:lnTo>
                  <a:lnTo>
                    <a:pt x="206" y="79"/>
                  </a:lnTo>
                  <a:lnTo>
                    <a:pt x="185" y="73"/>
                  </a:lnTo>
                  <a:lnTo>
                    <a:pt x="164" y="66"/>
                  </a:lnTo>
                  <a:lnTo>
                    <a:pt x="143" y="59"/>
                  </a:lnTo>
                  <a:lnTo>
                    <a:pt x="122" y="52"/>
                  </a:lnTo>
                  <a:lnTo>
                    <a:pt x="102" y="44"/>
                  </a:lnTo>
                  <a:lnTo>
                    <a:pt x="82" y="36"/>
                  </a:lnTo>
                  <a:lnTo>
                    <a:pt x="62" y="27"/>
                  </a:lnTo>
                  <a:lnTo>
                    <a:pt x="42" y="19"/>
                  </a:lnTo>
                  <a:lnTo>
                    <a:pt x="24" y="10"/>
                  </a:lnTo>
                  <a:lnTo>
                    <a:pt x="4" y="0"/>
                  </a:lnTo>
                  <a:lnTo>
                    <a:pt x="0" y="4"/>
                  </a:lnTo>
                  <a:lnTo>
                    <a:pt x="20" y="15"/>
                  </a:lnTo>
                  <a:lnTo>
                    <a:pt x="40" y="24"/>
                  </a:lnTo>
                  <a:lnTo>
                    <a:pt x="59" y="33"/>
                  </a:lnTo>
                  <a:lnTo>
                    <a:pt x="80" y="42"/>
                  </a:lnTo>
                  <a:lnTo>
                    <a:pt x="100" y="50"/>
                  </a:lnTo>
                  <a:lnTo>
                    <a:pt x="120" y="58"/>
                  </a:lnTo>
                  <a:lnTo>
                    <a:pt x="141" y="64"/>
                  </a:lnTo>
                  <a:lnTo>
                    <a:pt x="162" y="72"/>
                  </a:lnTo>
                  <a:lnTo>
                    <a:pt x="183" y="78"/>
                  </a:lnTo>
                  <a:lnTo>
                    <a:pt x="204" y="84"/>
                  </a:lnTo>
                  <a:lnTo>
                    <a:pt x="225" y="91"/>
                  </a:lnTo>
                  <a:lnTo>
                    <a:pt x="247" y="96"/>
                  </a:lnTo>
                  <a:lnTo>
                    <a:pt x="269" y="101"/>
                  </a:lnTo>
                  <a:lnTo>
                    <a:pt x="291" y="106"/>
                  </a:lnTo>
                  <a:lnTo>
                    <a:pt x="312" y="110"/>
                  </a:lnTo>
                  <a:lnTo>
                    <a:pt x="334" y="115"/>
                  </a:lnTo>
                  <a:lnTo>
                    <a:pt x="356" y="119"/>
                  </a:lnTo>
                  <a:lnTo>
                    <a:pt x="378" y="123"/>
                  </a:lnTo>
                  <a:lnTo>
                    <a:pt x="400" y="126"/>
                  </a:lnTo>
                  <a:lnTo>
                    <a:pt x="422" y="129"/>
                  </a:lnTo>
                  <a:lnTo>
                    <a:pt x="443" y="133"/>
                  </a:lnTo>
                  <a:lnTo>
                    <a:pt x="465" y="136"/>
                  </a:lnTo>
                  <a:lnTo>
                    <a:pt x="487" y="139"/>
                  </a:lnTo>
                  <a:lnTo>
                    <a:pt x="509" y="141"/>
                  </a:lnTo>
                  <a:lnTo>
                    <a:pt x="531" y="143"/>
                  </a:lnTo>
                  <a:lnTo>
                    <a:pt x="553" y="145"/>
                  </a:lnTo>
                  <a:lnTo>
                    <a:pt x="574" y="147"/>
                  </a:lnTo>
                  <a:lnTo>
                    <a:pt x="596" y="148"/>
                  </a:lnTo>
                  <a:lnTo>
                    <a:pt x="618" y="150"/>
                  </a:lnTo>
                  <a:lnTo>
                    <a:pt x="639" y="151"/>
                  </a:lnTo>
                  <a:lnTo>
                    <a:pt x="660" y="153"/>
                  </a:lnTo>
                  <a:lnTo>
                    <a:pt x="681" y="154"/>
                  </a:lnTo>
                  <a:lnTo>
                    <a:pt x="682"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8" name="Freeform 1476">
              <a:extLst>
                <a:ext uri="{FF2B5EF4-FFF2-40B4-BE49-F238E27FC236}">
                  <a16:creationId xmlns:a16="http://schemas.microsoft.com/office/drawing/2014/main" id="{22446C12-1509-50BB-26B6-92CF37229E70}"/>
                </a:ext>
              </a:extLst>
            </p:cNvPr>
            <p:cNvSpPr>
              <a:spLocks/>
            </p:cNvSpPr>
            <p:nvPr/>
          </p:nvSpPr>
          <p:spPr bwMode="auto">
            <a:xfrm>
              <a:off x="2664" y="3802"/>
              <a:ext cx="138" cy="242"/>
            </a:xfrm>
            <a:custGeom>
              <a:avLst/>
              <a:gdLst>
                <a:gd name="T0" fmla="*/ 362 w 414"/>
                <a:gd name="T1" fmla="*/ 40 h 727"/>
                <a:gd name="T2" fmla="*/ 380 w 414"/>
                <a:gd name="T3" fmla="*/ 115 h 727"/>
                <a:gd name="T4" fmla="*/ 394 w 414"/>
                <a:gd name="T5" fmla="*/ 188 h 727"/>
                <a:gd name="T6" fmla="*/ 403 w 414"/>
                <a:gd name="T7" fmla="*/ 258 h 727"/>
                <a:gd name="T8" fmla="*/ 408 w 414"/>
                <a:gd name="T9" fmla="*/ 324 h 727"/>
                <a:gd name="T10" fmla="*/ 407 w 414"/>
                <a:gd name="T11" fmla="*/ 387 h 727"/>
                <a:gd name="T12" fmla="*/ 400 w 414"/>
                <a:gd name="T13" fmla="*/ 446 h 727"/>
                <a:gd name="T14" fmla="*/ 389 w 414"/>
                <a:gd name="T15" fmla="*/ 499 h 727"/>
                <a:gd name="T16" fmla="*/ 370 w 414"/>
                <a:gd name="T17" fmla="*/ 548 h 727"/>
                <a:gd name="T18" fmla="*/ 346 w 414"/>
                <a:gd name="T19" fmla="*/ 592 h 727"/>
                <a:gd name="T20" fmla="*/ 314 w 414"/>
                <a:gd name="T21" fmla="*/ 630 h 727"/>
                <a:gd name="T22" fmla="*/ 275 w 414"/>
                <a:gd name="T23" fmla="*/ 662 h 727"/>
                <a:gd name="T24" fmla="*/ 229 w 414"/>
                <a:gd name="T25" fmla="*/ 687 h 727"/>
                <a:gd name="T26" fmla="*/ 174 w 414"/>
                <a:gd name="T27" fmla="*/ 706 h 727"/>
                <a:gd name="T28" fmla="*/ 111 w 414"/>
                <a:gd name="T29" fmla="*/ 716 h 727"/>
                <a:gd name="T30" fmla="*/ 40 w 414"/>
                <a:gd name="T31" fmla="*/ 720 h 727"/>
                <a:gd name="T32" fmla="*/ 0 w 414"/>
                <a:gd name="T33" fmla="*/ 725 h 727"/>
                <a:gd name="T34" fmla="*/ 77 w 414"/>
                <a:gd name="T35" fmla="*/ 726 h 727"/>
                <a:gd name="T36" fmla="*/ 145 w 414"/>
                <a:gd name="T37" fmla="*/ 718 h 727"/>
                <a:gd name="T38" fmla="*/ 205 w 414"/>
                <a:gd name="T39" fmla="*/ 703 h 727"/>
                <a:gd name="T40" fmla="*/ 255 w 414"/>
                <a:gd name="T41" fmla="*/ 680 h 727"/>
                <a:gd name="T42" fmla="*/ 299 w 414"/>
                <a:gd name="T43" fmla="*/ 651 h 727"/>
                <a:gd name="T44" fmla="*/ 335 w 414"/>
                <a:gd name="T45" fmla="*/ 615 h 727"/>
                <a:gd name="T46" fmla="*/ 363 w 414"/>
                <a:gd name="T47" fmla="*/ 573 h 727"/>
                <a:gd name="T48" fmla="*/ 386 w 414"/>
                <a:gd name="T49" fmla="*/ 527 h 727"/>
                <a:gd name="T50" fmla="*/ 401 w 414"/>
                <a:gd name="T51" fmla="*/ 474 h 727"/>
                <a:gd name="T52" fmla="*/ 410 w 414"/>
                <a:gd name="T53" fmla="*/ 418 h 727"/>
                <a:gd name="T54" fmla="*/ 414 w 414"/>
                <a:gd name="T55" fmla="*/ 356 h 727"/>
                <a:gd name="T56" fmla="*/ 412 w 414"/>
                <a:gd name="T57" fmla="*/ 290 h 727"/>
                <a:gd name="T58" fmla="*/ 406 w 414"/>
                <a:gd name="T59" fmla="*/ 222 h 727"/>
                <a:gd name="T60" fmla="*/ 394 w 414"/>
                <a:gd name="T61" fmla="*/ 151 h 727"/>
                <a:gd name="T62" fmla="*/ 378 w 414"/>
                <a:gd name="T63" fmla="*/ 76 h 727"/>
                <a:gd name="T64" fmla="*/ 358 w 414"/>
                <a:gd name="T65" fmla="*/ 0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4" h="727">
                  <a:moveTo>
                    <a:pt x="353" y="1"/>
                  </a:moveTo>
                  <a:lnTo>
                    <a:pt x="362" y="40"/>
                  </a:lnTo>
                  <a:lnTo>
                    <a:pt x="372" y="78"/>
                  </a:lnTo>
                  <a:lnTo>
                    <a:pt x="380" y="115"/>
                  </a:lnTo>
                  <a:lnTo>
                    <a:pt x="388" y="152"/>
                  </a:lnTo>
                  <a:lnTo>
                    <a:pt x="394" y="188"/>
                  </a:lnTo>
                  <a:lnTo>
                    <a:pt x="399" y="223"/>
                  </a:lnTo>
                  <a:lnTo>
                    <a:pt x="403" y="258"/>
                  </a:lnTo>
                  <a:lnTo>
                    <a:pt x="406" y="291"/>
                  </a:lnTo>
                  <a:lnTo>
                    <a:pt x="408" y="324"/>
                  </a:lnTo>
                  <a:lnTo>
                    <a:pt x="408" y="356"/>
                  </a:lnTo>
                  <a:lnTo>
                    <a:pt x="407" y="387"/>
                  </a:lnTo>
                  <a:lnTo>
                    <a:pt x="405" y="417"/>
                  </a:lnTo>
                  <a:lnTo>
                    <a:pt x="400" y="446"/>
                  </a:lnTo>
                  <a:lnTo>
                    <a:pt x="395" y="473"/>
                  </a:lnTo>
                  <a:lnTo>
                    <a:pt x="389" y="499"/>
                  </a:lnTo>
                  <a:lnTo>
                    <a:pt x="380" y="524"/>
                  </a:lnTo>
                  <a:lnTo>
                    <a:pt x="370" y="548"/>
                  </a:lnTo>
                  <a:lnTo>
                    <a:pt x="358" y="571"/>
                  </a:lnTo>
                  <a:lnTo>
                    <a:pt x="346" y="592"/>
                  </a:lnTo>
                  <a:lnTo>
                    <a:pt x="331" y="611"/>
                  </a:lnTo>
                  <a:lnTo>
                    <a:pt x="314" y="630"/>
                  </a:lnTo>
                  <a:lnTo>
                    <a:pt x="295" y="647"/>
                  </a:lnTo>
                  <a:lnTo>
                    <a:pt x="275" y="662"/>
                  </a:lnTo>
                  <a:lnTo>
                    <a:pt x="253" y="675"/>
                  </a:lnTo>
                  <a:lnTo>
                    <a:pt x="229" y="687"/>
                  </a:lnTo>
                  <a:lnTo>
                    <a:pt x="203" y="697"/>
                  </a:lnTo>
                  <a:lnTo>
                    <a:pt x="174" y="706"/>
                  </a:lnTo>
                  <a:lnTo>
                    <a:pt x="144" y="712"/>
                  </a:lnTo>
                  <a:lnTo>
                    <a:pt x="111" y="716"/>
                  </a:lnTo>
                  <a:lnTo>
                    <a:pt x="76" y="719"/>
                  </a:lnTo>
                  <a:lnTo>
                    <a:pt x="40" y="720"/>
                  </a:lnTo>
                  <a:lnTo>
                    <a:pt x="1" y="719"/>
                  </a:lnTo>
                  <a:lnTo>
                    <a:pt x="0" y="725"/>
                  </a:lnTo>
                  <a:lnTo>
                    <a:pt x="40" y="727"/>
                  </a:lnTo>
                  <a:lnTo>
                    <a:pt x="77" y="726"/>
                  </a:lnTo>
                  <a:lnTo>
                    <a:pt x="112" y="722"/>
                  </a:lnTo>
                  <a:lnTo>
                    <a:pt x="145" y="718"/>
                  </a:lnTo>
                  <a:lnTo>
                    <a:pt x="175" y="711"/>
                  </a:lnTo>
                  <a:lnTo>
                    <a:pt x="205" y="703"/>
                  </a:lnTo>
                  <a:lnTo>
                    <a:pt x="231" y="692"/>
                  </a:lnTo>
                  <a:lnTo>
                    <a:pt x="255" y="680"/>
                  </a:lnTo>
                  <a:lnTo>
                    <a:pt x="278" y="667"/>
                  </a:lnTo>
                  <a:lnTo>
                    <a:pt x="299" y="651"/>
                  </a:lnTo>
                  <a:lnTo>
                    <a:pt x="318" y="634"/>
                  </a:lnTo>
                  <a:lnTo>
                    <a:pt x="335" y="615"/>
                  </a:lnTo>
                  <a:lnTo>
                    <a:pt x="351" y="595"/>
                  </a:lnTo>
                  <a:lnTo>
                    <a:pt x="363" y="573"/>
                  </a:lnTo>
                  <a:lnTo>
                    <a:pt x="375" y="551"/>
                  </a:lnTo>
                  <a:lnTo>
                    <a:pt x="386" y="527"/>
                  </a:lnTo>
                  <a:lnTo>
                    <a:pt x="394" y="501"/>
                  </a:lnTo>
                  <a:lnTo>
                    <a:pt x="401" y="474"/>
                  </a:lnTo>
                  <a:lnTo>
                    <a:pt x="407" y="446"/>
                  </a:lnTo>
                  <a:lnTo>
                    <a:pt x="410" y="418"/>
                  </a:lnTo>
                  <a:lnTo>
                    <a:pt x="413" y="387"/>
                  </a:lnTo>
                  <a:lnTo>
                    <a:pt x="414" y="356"/>
                  </a:lnTo>
                  <a:lnTo>
                    <a:pt x="413" y="324"/>
                  </a:lnTo>
                  <a:lnTo>
                    <a:pt x="412" y="290"/>
                  </a:lnTo>
                  <a:lnTo>
                    <a:pt x="409" y="257"/>
                  </a:lnTo>
                  <a:lnTo>
                    <a:pt x="406" y="222"/>
                  </a:lnTo>
                  <a:lnTo>
                    <a:pt x="400" y="187"/>
                  </a:lnTo>
                  <a:lnTo>
                    <a:pt x="394" y="151"/>
                  </a:lnTo>
                  <a:lnTo>
                    <a:pt x="387" y="114"/>
                  </a:lnTo>
                  <a:lnTo>
                    <a:pt x="378" y="76"/>
                  </a:lnTo>
                  <a:lnTo>
                    <a:pt x="369" y="38"/>
                  </a:lnTo>
                  <a:lnTo>
                    <a:pt x="358" y="0"/>
                  </a:lnTo>
                  <a:lnTo>
                    <a:pt x="35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9" name="Freeform 1477">
              <a:extLst>
                <a:ext uri="{FF2B5EF4-FFF2-40B4-BE49-F238E27FC236}">
                  <a16:creationId xmlns:a16="http://schemas.microsoft.com/office/drawing/2014/main" id="{90AF578F-5965-5CAA-09EF-02D7C5C27545}"/>
                </a:ext>
              </a:extLst>
            </p:cNvPr>
            <p:cNvSpPr>
              <a:spLocks/>
            </p:cNvSpPr>
            <p:nvPr/>
          </p:nvSpPr>
          <p:spPr bwMode="auto">
            <a:xfrm>
              <a:off x="2728" y="3715"/>
              <a:ext cx="55" cy="87"/>
            </a:xfrm>
            <a:custGeom>
              <a:avLst/>
              <a:gdLst>
                <a:gd name="T0" fmla="*/ 0 w 164"/>
                <a:gd name="T1" fmla="*/ 3 h 263"/>
                <a:gd name="T2" fmla="*/ 7 w 164"/>
                <a:gd name="T3" fmla="*/ 19 h 263"/>
                <a:gd name="T4" fmla="*/ 15 w 164"/>
                <a:gd name="T5" fmla="*/ 34 h 263"/>
                <a:gd name="T6" fmla="*/ 23 w 164"/>
                <a:gd name="T7" fmla="*/ 50 h 263"/>
                <a:gd name="T8" fmla="*/ 34 w 164"/>
                <a:gd name="T9" fmla="*/ 65 h 263"/>
                <a:gd name="T10" fmla="*/ 44 w 164"/>
                <a:gd name="T11" fmla="*/ 78 h 263"/>
                <a:gd name="T12" fmla="*/ 55 w 164"/>
                <a:gd name="T13" fmla="*/ 92 h 263"/>
                <a:gd name="T14" fmla="*/ 66 w 164"/>
                <a:gd name="T15" fmla="*/ 106 h 263"/>
                <a:gd name="T16" fmla="*/ 78 w 164"/>
                <a:gd name="T17" fmla="*/ 120 h 263"/>
                <a:gd name="T18" fmla="*/ 90 w 164"/>
                <a:gd name="T19" fmla="*/ 135 h 263"/>
                <a:gd name="T20" fmla="*/ 101 w 164"/>
                <a:gd name="T21" fmla="*/ 150 h 263"/>
                <a:gd name="T22" fmla="*/ 113 w 164"/>
                <a:gd name="T23" fmla="*/ 166 h 263"/>
                <a:gd name="T24" fmla="*/ 124 w 164"/>
                <a:gd name="T25" fmla="*/ 182 h 263"/>
                <a:gd name="T26" fmla="*/ 134 w 164"/>
                <a:gd name="T27" fmla="*/ 201 h 263"/>
                <a:gd name="T28" fmla="*/ 143 w 164"/>
                <a:gd name="T29" fmla="*/ 220 h 263"/>
                <a:gd name="T30" fmla="*/ 152 w 164"/>
                <a:gd name="T31" fmla="*/ 240 h 263"/>
                <a:gd name="T32" fmla="*/ 158 w 164"/>
                <a:gd name="T33" fmla="*/ 263 h 263"/>
                <a:gd name="T34" fmla="*/ 160 w 164"/>
                <a:gd name="T35" fmla="*/ 250 h 263"/>
                <a:gd name="T36" fmla="*/ 153 w 164"/>
                <a:gd name="T37" fmla="*/ 228 h 263"/>
                <a:gd name="T38" fmla="*/ 144 w 164"/>
                <a:gd name="T39" fmla="*/ 208 h 263"/>
                <a:gd name="T40" fmla="*/ 134 w 164"/>
                <a:gd name="T41" fmla="*/ 189 h 263"/>
                <a:gd name="T42" fmla="*/ 123 w 164"/>
                <a:gd name="T43" fmla="*/ 171 h 263"/>
                <a:gd name="T44" fmla="*/ 113 w 164"/>
                <a:gd name="T45" fmla="*/ 154 h 263"/>
                <a:gd name="T46" fmla="*/ 101 w 164"/>
                <a:gd name="T47" fmla="*/ 138 h 263"/>
                <a:gd name="T48" fmla="*/ 89 w 164"/>
                <a:gd name="T49" fmla="*/ 123 h 263"/>
                <a:gd name="T50" fmla="*/ 77 w 164"/>
                <a:gd name="T51" fmla="*/ 109 h 263"/>
                <a:gd name="T52" fmla="*/ 65 w 164"/>
                <a:gd name="T53" fmla="*/ 95 h 263"/>
                <a:gd name="T54" fmla="*/ 54 w 164"/>
                <a:gd name="T55" fmla="*/ 81 h 263"/>
                <a:gd name="T56" fmla="*/ 43 w 164"/>
                <a:gd name="T57" fmla="*/ 68 h 263"/>
                <a:gd name="T58" fmla="*/ 34 w 164"/>
                <a:gd name="T59" fmla="*/ 53 h 263"/>
                <a:gd name="T60" fmla="*/ 24 w 164"/>
                <a:gd name="T61" fmla="*/ 39 h 263"/>
                <a:gd name="T62" fmla="*/ 16 w 164"/>
                <a:gd name="T63" fmla="*/ 25 h 263"/>
                <a:gd name="T64" fmla="*/ 9 w 164"/>
                <a:gd name="T65" fmla="*/ 9 h 263"/>
                <a:gd name="T66" fmla="*/ 5 w 164"/>
                <a:gd name="T67"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4" h="263">
                  <a:moveTo>
                    <a:pt x="0" y="3"/>
                  </a:moveTo>
                  <a:lnTo>
                    <a:pt x="0" y="3"/>
                  </a:lnTo>
                  <a:lnTo>
                    <a:pt x="3" y="11"/>
                  </a:lnTo>
                  <a:lnTo>
                    <a:pt x="7" y="19"/>
                  </a:lnTo>
                  <a:lnTo>
                    <a:pt x="11" y="27"/>
                  </a:lnTo>
                  <a:lnTo>
                    <a:pt x="15" y="34"/>
                  </a:lnTo>
                  <a:lnTo>
                    <a:pt x="19" y="42"/>
                  </a:lnTo>
                  <a:lnTo>
                    <a:pt x="23" y="50"/>
                  </a:lnTo>
                  <a:lnTo>
                    <a:pt x="29" y="56"/>
                  </a:lnTo>
                  <a:lnTo>
                    <a:pt x="34" y="65"/>
                  </a:lnTo>
                  <a:lnTo>
                    <a:pt x="39" y="71"/>
                  </a:lnTo>
                  <a:lnTo>
                    <a:pt x="44" y="78"/>
                  </a:lnTo>
                  <a:lnTo>
                    <a:pt x="50" y="85"/>
                  </a:lnTo>
                  <a:lnTo>
                    <a:pt x="55" y="92"/>
                  </a:lnTo>
                  <a:lnTo>
                    <a:pt x="61" y="98"/>
                  </a:lnTo>
                  <a:lnTo>
                    <a:pt x="66" y="106"/>
                  </a:lnTo>
                  <a:lnTo>
                    <a:pt x="73" y="113"/>
                  </a:lnTo>
                  <a:lnTo>
                    <a:pt x="78" y="120"/>
                  </a:lnTo>
                  <a:lnTo>
                    <a:pt x="84" y="128"/>
                  </a:lnTo>
                  <a:lnTo>
                    <a:pt x="90" y="135"/>
                  </a:lnTo>
                  <a:lnTo>
                    <a:pt x="96" y="142"/>
                  </a:lnTo>
                  <a:lnTo>
                    <a:pt x="101" y="150"/>
                  </a:lnTo>
                  <a:lnTo>
                    <a:pt x="107" y="158"/>
                  </a:lnTo>
                  <a:lnTo>
                    <a:pt x="113" y="166"/>
                  </a:lnTo>
                  <a:lnTo>
                    <a:pt x="118" y="174"/>
                  </a:lnTo>
                  <a:lnTo>
                    <a:pt x="124" y="182"/>
                  </a:lnTo>
                  <a:lnTo>
                    <a:pt x="128" y="192"/>
                  </a:lnTo>
                  <a:lnTo>
                    <a:pt x="134" y="201"/>
                  </a:lnTo>
                  <a:lnTo>
                    <a:pt x="139" y="211"/>
                  </a:lnTo>
                  <a:lnTo>
                    <a:pt x="143" y="220"/>
                  </a:lnTo>
                  <a:lnTo>
                    <a:pt x="147" y="231"/>
                  </a:lnTo>
                  <a:lnTo>
                    <a:pt x="152" y="240"/>
                  </a:lnTo>
                  <a:lnTo>
                    <a:pt x="155" y="252"/>
                  </a:lnTo>
                  <a:lnTo>
                    <a:pt x="158" y="263"/>
                  </a:lnTo>
                  <a:lnTo>
                    <a:pt x="164" y="262"/>
                  </a:lnTo>
                  <a:lnTo>
                    <a:pt x="160" y="250"/>
                  </a:lnTo>
                  <a:lnTo>
                    <a:pt x="157" y="239"/>
                  </a:lnTo>
                  <a:lnTo>
                    <a:pt x="153" y="228"/>
                  </a:lnTo>
                  <a:lnTo>
                    <a:pt x="148" y="218"/>
                  </a:lnTo>
                  <a:lnTo>
                    <a:pt x="144" y="208"/>
                  </a:lnTo>
                  <a:lnTo>
                    <a:pt x="139" y="198"/>
                  </a:lnTo>
                  <a:lnTo>
                    <a:pt x="134" y="189"/>
                  </a:lnTo>
                  <a:lnTo>
                    <a:pt x="128" y="179"/>
                  </a:lnTo>
                  <a:lnTo>
                    <a:pt x="123" y="171"/>
                  </a:lnTo>
                  <a:lnTo>
                    <a:pt x="118" y="162"/>
                  </a:lnTo>
                  <a:lnTo>
                    <a:pt x="113" y="154"/>
                  </a:lnTo>
                  <a:lnTo>
                    <a:pt x="106" y="147"/>
                  </a:lnTo>
                  <a:lnTo>
                    <a:pt x="101" y="138"/>
                  </a:lnTo>
                  <a:lnTo>
                    <a:pt x="95" y="131"/>
                  </a:lnTo>
                  <a:lnTo>
                    <a:pt x="89" y="123"/>
                  </a:lnTo>
                  <a:lnTo>
                    <a:pt x="83" y="116"/>
                  </a:lnTo>
                  <a:lnTo>
                    <a:pt x="77" y="109"/>
                  </a:lnTo>
                  <a:lnTo>
                    <a:pt x="72" y="101"/>
                  </a:lnTo>
                  <a:lnTo>
                    <a:pt x="65" y="95"/>
                  </a:lnTo>
                  <a:lnTo>
                    <a:pt x="60" y="88"/>
                  </a:lnTo>
                  <a:lnTo>
                    <a:pt x="54" y="81"/>
                  </a:lnTo>
                  <a:lnTo>
                    <a:pt x="49" y="74"/>
                  </a:lnTo>
                  <a:lnTo>
                    <a:pt x="43" y="68"/>
                  </a:lnTo>
                  <a:lnTo>
                    <a:pt x="38" y="60"/>
                  </a:lnTo>
                  <a:lnTo>
                    <a:pt x="34" y="53"/>
                  </a:lnTo>
                  <a:lnTo>
                    <a:pt x="29" y="46"/>
                  </a:lnTo>
                  <a:lnTo>
                    <a:pt x="24" y="39"/>
                  </a:lnTo>
                  <a:lnTo>
                    <a:pt x="20" y="32"/>
                  </a:lnTo>
                  <a:lnTo>
                    <a:pt x="16" y="25"/>
                  </a:lnTo>
                  <a:lnTo>
                    <a:pt x="13" y="16"/>
                  </a:lnTo>
                  <a:lnTo>
                    <a:pt x="9" y="9"/>
                  </a:lnTo>
                  <a:lnTo>
                    <a:pt x="5"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0" name="Freeform 1478">
              <a:extLst>
                <a:ext uri="{FF2B5EF4-FFF2-40B4-BE49-F238E27FC236}">
                  <a16:creationId xmlns:a16="http://schemas.microsoft.com/office/drawing/2014/main" id="{76CEA2B9-6C57-D7AE-C257-B726CD9B7D24}"/>
                </a:ext>
              </a:extLst>
            </p:cNvPr>
            <p:cNvSpPr>
              <a:spLocks/>
            </p:cNvSpPr>
            <p:nvPr/>
          </p:nvSpPr>
          <p:spPr bwMode="auto">
            <a:xfrm>
              <a:off x="2663" y="3625"/>
              <a:ext cx="68" cy="91"/>
            </a:xfrm>
            <a:custGeom>
              <a:avLst/>
              <a:gdLst>
                <a:gd name="T0" fmla="*/ 9 w 202"/>
                <a:gd name="T1" fmla="*/ 13 h 274"/>
                <a:gd name="T2" fmla="*/ 28 w 202"/>
                <a:gd name="T3" fmla="*/ 30 h 274"/>
                <a:gd name="T4" fmla="*/ 46 w 202"/>
                <a:gd name="T5" fmla="*/ 45 h 274"/>
                <a:gd name="T6" fmla="*/ 63 w 202"/>
                <a:gd name="T7" fmla="*/ 62 h 274"/>
                <a:gd name="T8" fmla="*/ 77 w 202"/>
                <a:gd name="T9" fmla="*/ 78 h 274"/>
                <a:gd name="T10" fmla="*/ 92 w 202"/>
                <a:gd name="T11" fmla="*/ 95 h 274"/>
                <a:gd name="T12" fmla="*/ 106 w 202"/>
                <a:gd name="T13" fmla="*/ 112 h 274"/>
                <a:gd name="T14" fmla="*/ 118 w 202"/>
                <a:gd name="T15" fmla="*/ 129 h 274"/>
                <a:gd name="T16" fmla="*/ 130 w 202"/>
                <a:gd name="T17" fmla="*/ 145 h 274"/>
                <a:gd name="T18" fmla="*/ 142 w 202"/>
                <a:gd name="T19" fmla="*/ 162 h 274"/>
                <a:gd name="T20" fmla="*/ 151 w 202"/>
                <a:gd name="T21" fmla="*/ 179 h 274"/>
                <a:gd name="T22" fmla="*/ 161 w 202"/>
                <a:gd name="T23" fmla="*/ 196 h 274"/>
                <a:gd name="T24" fmla="*/ 170 w 202"/>
                <a:gd name="T25" fmla="*/ 214 h 274"/>
                <a:gd name="T26" fmla="*/ 177 w 202"/>
                <a:gd name="T27" fmla="*/ 230 h 274"/>
                <a:gd name="T28" fmla="*/ 186 w 202"/>
                <a:gd name="T29" fmla="*/ 247 h 274"/>
                <a:gd name="T30" fmla="*/ 192 w 202"/>
                <a:gd name="T31" fmla="*/ 265 h 274"/>
                <a:gd name="T32" fmla="*/ 202 w 202"/>
                <a:gd name="T33" fmla="*/ 271 h 274"/>
                <a:gd name="T34" fmla="*/ 194 w 202"/>
                <a:gd name="T35" fmla="*/ 254 h 274"/>
                <a:gd name="T36" fmla="*/ 187 w 202"/>
                <a:gd name="T37" fmla="*/ 237 h 274"/>
                <a:gd name="T38" fmla="*/ 179 w 202"/>
                <a:gd name="T39" fmla="*/ 219 h 274"/>
                <a:gd name="T40" fmla="*/ 171 w 202"/>
                <a:gd name="T41" fmla="*/ 202 h 274"/>
                <a:gd name="T42" fmla="*/ 162 w 202"/>
                <a:gd name="T43" fmla="*/ 184 h 274"/>
                <a:gd name="T44" fmla="*/ 151 w 202"/>
                <a:gd name="T45" fmla="*/ 167 h 274"/>
                <a:gd name="T46" fmla="*/ 141 w 202"/>
                <a:gd name="T47" fmla="*/ 151 h 274"/>
                <a:gd name="T48" fmla="*/ 130 w 202"/>
                <a:gd name="T49" fmla="*/ 134 h 274"/>
                <a:gd name="T50" fmla="*/ 117 w 202"/>
                <a:gd name="T51" fmla="*/ 117 h 274"/>
                <a:gd name="T52" fmla="*/ 104 w 202"/>
                <a:gd name="T53" fmla="*/ 99 h 274"/>
                <a:gd name="T54" fmla="*/ 90 w 202"/>
                <a:gd name="T55" fmla="*/ 83 h 274"/>
                <a:gd name="T56" fmla="*/ 74 w 202"/>
                <a:gd name="T57" fmla="*/ 66 h 274"/>
                <a:gd name="T58" fmla="*/ 59 w 202"/>
                <a:gd name="T59" fmla="*/ 50 h 274"/>
                <a:gd name="T60" fmla="*/ 42 w 202"/>
                <a:gd name="T61" fmla="*/ 33 h 274"/>
                <a:gd name="T62" fmla="*/ 23 w 202"/>
                <a:gd name="T63" fmla="*/ 16 h 274"/>
                <a:gd name="T64" fmla="*/ 4 w 202"/>
                <a:gd name="T6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2" h="274">
                  <a:moveTo>
                    <a:pt x="0" y="4"/>
                  </a:moveTo>
                  <a:lnTo>
                    <a:pt x="9" y="13"/>
                  </a:lnTo>
                  <a:lnTo>
                    <a:pt x="20" y="21"/>
                  </a:lnTo>
                  <a:lnTo>
                    <a:pt x="28" y="30"/>
                  </a:lnTo>
                  <a:lnTo>
                    <a:pt x="37" y="37"/>
                  </a:lnTo>
                  <a:lnTo>
                    <a:pt x="46" y="45"/>
                  </a:lnTo>
                  <a:lnTo>
                    <a:pt x="54" y="54"/>
                  </a:lnTo>
                  <a:lnTo>
                    <a:pt x="63" y="62"/>
                  </a:lnTo>
                  <a:lnTo>
                    <a:pt x="70" y="70"/>
                  </a:lnTo>
                  <a:lnTo>
                    <a:pt x="77" y="78"/>
                  </a:lnTo>
                  <a:lnTo>
                    <a:pt x="85" y="86"/>
                  </a:lnTo>
                  <a:lnTo>
                    <a:pt x="92" y="95"/>
                  </a:lnTo>
                  <a:lnTo>
                    <a:pt x="100" y="103"/>
                  </a:lnTo>
                  <a:lnTo>
                    <a:pt x="106" y="112"/>
                  </a:lnTo>
                  <a:lnTo>
                    <a:pt x="112" y="120"/>
                  </a:lnTo>
                  <a:lnTo>
                    <a:pt x="118" y="129"/>
                  </a:lnTo>
                  <a:lnTo>
                    <a:pt x="125" y="137"/>
                  </a:lnTo>
                  <a:lnTo>
                    <a:pt x="130" y="145"/>
                  </a:lnTo>
                  <a:lnTo>
                    <a:pt x="136" y="154"/>
                  </a:lnTo>
                  <a:lnTo>
                    <a:pt x="142" y="162"/>
                  </a:lnTo>
                  <a:lnTo>
                    <a:pt x="147" y="171"/>
                  </a:lnTo>
                  <a:lnTo>
                    <a:pt x="151" y="179"/>
                  </a:lnTo>
                  <a:lnTo>
                    <a:pt x="156" y="187"/>
                  </a:lnTo>
                  <a:lnTo>
                    <a:pt x="161" y="196"/>
                  </a:lnTo>
                  <a:lnTo>
                    <a:pt x="166" y="205"/>
                  </a:lnTo>
                  <a:lnTo>
                    <a:pt x="170" y="214"/>
                  </a:lnTo>
                  <a:lnTo>
                    <a:pt x="173" y="222"/>
                  </a:lnTo>
                  <a:lnTo>
                    <a:pt x="177" y="230"/>
                  </a:lnTo>
                  <a:lnTo>
                    <a:pt x="182" y="239"/>
                  </a:lnTo>
                  <a:lnTo>
                    <a:pt x="186" y="247"/>
                  </a:lnTo>
                  <a:lnTo>
                    <a:pt x="189" y="257"/>
                  </a:lnTo>
                  <a:lnTo>
                    <a:pt x="192" y="265"/>
                  </a:lnTo>
                  <a:lnTo>
                    <a:pt x="196" y="274"/>
                  </a:lnTo>
                  <a:lnTo>
                    <a:pt x="202" y="271"/>
                  </a:lnTo>
                  <a:lnTo>
                    <a:pt x="198" y="263"/>
                  </a:lnTo>
                  <a:lnTo>
                    <a:pt x="194" y="254"/>
                  </a:lnTo>
                  <a:lnTo>
                    <a:pt x="191" y="245"/>
                  </a:lnTo>
                  <a:lnTo>
                    <a:pt x="187" y="237"/>
                  </a:lnTo>
                  <a:lnTo>
                    <a:pt x="184" y="228"/>
                  </a:lnTo>
                  <a:lnTo>
                    <a:pt x="179" y="219"/>
                  </a:lnTo>
                  <a:lnTo>
                    <a:pt x="175" y="211"/>
                  </a:lnTo>
                  <a:lnTo>
                    <a:pt x="171" y="202"/>
                  </a:lnTo>
                  <a:lnTo>
                    <a:pt x="166" y="194"/>
                  </a:lnTo>
                  <a:lnTo>
                    <a:pt x="162" y="184"/>
                  </a:lnTo>
                  <a:lnTo>
                    <a:pt x="156" y="176"/>
                  </a:lnTo>
                  <a:lnTo>
                    <a:pt x="151" y="167"/>
                  </a:lnTo>
                  <a:lnTo>
                    <a:pt x="146" y="159"/>
                  </a:lnTo>
                  <a:lnTo>
                    <a:pt x="141" y="151"/>
                  </a:lnTo>
                  <a:lnTo>
                    <a:pt x="135" y="142"/>
                  </a:lnTo>
                  <a:lnTo>
                    <a:pt x="130" y="134"/>
                  </a:lnTo>
                  <a:lnTo>
                    <a:pt x="123" y="124"/>
                  </a:lnTo>
                  <a:lnTo>
                    <a:pt x="117" y="117"/>
                  </a:lnTo>
                  <a:lnTo>
                    <a:pt x="110" y="107"/>
                  </a:lnTo>
                  <a:lnTo>
                    <a:pt x="104" y="99"/>
                  </a:lnTo>
                  <a:lnTo>
                    <a:pt x="96" y="91"/>
                  </a:lnTo>
                  <a:lnTo>
                    <a:pt x="90" y="83"/>
                  </a:lnTo>
                  <a:lnTo>
                    <a:pt x="83" y="74"/>
                  </a:lnTo>
                  <a:lnTo>
                    <a:pt x="74" y="66"/>
                  </a:lnTo>
                  <a:lnTo>
                    <a:pt x="67" y="58"/>
                  </a:lnTo>
                  <a:lnTo>
                    <a:pt x="59" y="50"/>
                  </a:lnTo>
                  <a:lnTo>
                    <a:pt x="50" y="41"/>
                  </a:lnTo>
                  <a:lnTo>
                    <a:pt x="42" y="33"/>
                  </a:lnTo>
                  <a:lnTo>
                    <a:pt x="32" y="24"/>
                  </a:lnTo>
                  <a:lnTo>
                    <a:pt x="23" y="16"/>
                  </a:lnTo>
                  <a:lnTo>
                    <a:pt x="13" y="9"/>
                  </a:lnTo>
                  <a:lnTo>
                    <a:pt x="4"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1" name="Freeform 1479">
              <a:extLst>
                <a:ext uri="{FF2B5EF4-FFF2-40B4-BE49-F238E27FC236}">
                  <a16:creationId xmlns:a16="http://schemas.microsoft.com/office/drawing/2014/main" id="{D9CEE603-4F9F-5AD4-8DC5-53408172DF6B}"/>
                </a:ext>
              </a:extLst>
            </p:cNvPr>
            <p:cNvSpPr>
              <a:spLocks/>
            </p:cNvSpPr>
            <p:nvPr/>
          </p:nvSpPr>
          <p:spPr bwMode="auto">
            <a:xfrm>
              <a:off x="2349" y="3605"/>
              <a:ext cx="315" cy="85"/>
            </a:xfrm>
            <a:custGeom>
              <a:avLst/>
              <a:gdLst>
                <a:gd name="T0" fmla="*/ 20 w 947"/>
                <a:gd name="T1" fmla="*/ 232 h 253"/>
                <a:gd name="T2" fmla="*/ 56 w 947"/>
                <a:gd name="T3" fmla="*/ 194 h 253"/>
                <a:gd name="T4" fmla="*/ 103 w 947"/>
                <a:gd name="T5" fmla="*/ 159 h 253"/>
                <a:gd name="T6" fmla="*/ 158 w 947"/>
                <a:gd name="T7" fmla="*/ 128 h 253"/>
                <a:gd name="T8" fmla="*/ 220 w 947"/>
                <a:gd name="T9" fmla="*/ 98 h 253"/>
                <a:gd name="T10" fmla="*/ 286 w 947"/>
                <a:gd name="T11" fmla="*/ 74 h 253"/>
                <a:gd name="T12" fmla="*/ 358 w 947"/>
                <a:gd name="T13" fmla="*/ 53 h 253"/>
                <a:gd name="T14" fmla="*/ 432 w 947"/>
                <a:gd name="T15" fmla="*/ 35 h 253"/>
                <a:gd name="T16" fmla="*/ 505 w 947"/>
                <a:gd name="T17" fmla="*/ 21 h 253"/>
                <a:gd name="T18" fmla="*/ 579 w 947"/>
                <a:gd name="T19" fmla="*/ 13 h 253"/>
                <a:gd name="T20" fmla="*/ 651 w 947"/>
                <a:gd name="T21" fmla="*/ 8 h 253"/>
                <a:gd name="T22" fmla="*/ 720 w 947"/>
                <a:gd name="T23" fmla="*/ 7 h 253"/>
                <a:gd name="T24" fmla="*/ 783 w 947"/>
                <a:gd name="T25" fmla="*/ 11 h 253"/>
                <a:gd name="T26" fmla="*/ 840 w 947"/>
                <a:gd name="T27" fmla="*/ 19 h 253"/>
                <a:gd name="T28" fmla="*/ 888 w 947"/>
                <a:gd name="T29" fmla="*/ 33 h 253"/>
                <a:gd name="T30" fmla="*/ 927 w 947"/>
                <a:gd name="T31" fmla="*/ 51 h 253"/>
                <a:gd name="T32" fmla="*/ 947 w 947"/>
                <a:gd name="T33" fmla="*/ 57 h 253"/>
                <a:gd name="T34" fmla="*/ 911 w 947"/>
                <a:gd name="T35" fmla="*/ 36 h 253"/>
                <a:gd name="T36" fmla="*/ 867 w 947"/>
                <a:gd name="T37" fmla="*/ 20 h 253"/>
                <a:gd name="T38" fmla="*/ 813 w 947"/>
                <a:gd name="T39" fmla="*/ 9 h 253"/>
                <a:gd name="T40" fmla="*/ 752 w 947"/>
                <a:gd name="T41" fmla="*/ 3 h 253"/>
                <a:gd name="T42" fmla="*/ 686 w 947"/>
                <a:gd name="T43" fmla="*/ 0 h 253"/>
                <a:gd name="T44" fmla="*/ 616 w 947"/>
                <a:gd name="T45" fmla="*/ 4 h 253"/>
                <a:gd name="T46" fmla="*/ 542 w 947"/>
                <a:gd name="T47" fmla="*/ 11 h 253"/>
                <a:gd name="T48" fmla="*/ 467 w 947"/>
                <a:gd name="T49" fmla="*/ 23 h 253"/>
                <a:gd name="T50" fmla="*/ 393 w 947"/>
                <a:gd name="T51" fmla="*/ 37 h 253"/>
                <a:gd name="T52" fmla="*/ 320 w 947"/>
                <a:gd name="T53" fmla="*/ 57 h 253"/>
                <a:gd name="T54" fmla="*/ 251 w 947"/>
                <a:gd name="T55" fmla="*/ 80 h 253"/>
                <a:gd name="T56" fmla="*/ 186 w 947"/>
                <a:gd name="T57" fmla="*/ 107 h 253"/>
                <a:gd name="T58" fmla="*/ 127 w 947"/>
                <a:gd name="T59" fmla="*/ 137 h 253"/>
                <a:gd name="T60" fmla="*/ 75 w 947"/>
                <a:gd name="T61" fmla="*/ 172 h 253"/>
                <a:gd name="T62" fmla="*/ 33 w 947"/>
                <a:gd name="T63" fmla="*/ 209 h 253"/>
                <a:gd name="T64" fmla="*/ 0 w 947"/>
                <a:gd name="T65" fmla="*/ 25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7" h="253">
                  <a:moveTo>
                    <a:pt x="6" y="253"/>
                  </a:moveTo>
                  <a:lnTo>
                    <a:pt x="20" y="232"/>
                  </a:lnTo>
                  <a:lnTo>
                    <a:pt x="37" y="213"/>
                  </a:lnTo>
                  <a:lnTo>
                    <a:pt x="56" y="194"/>
                  </a:lnTo>
                  <a:lnTo>
                    <a:pt x="79" y="176"/>
                  </a:lnTo>
                  <a:lnTo>
                    <a:pt x="103" y="159"/>
                  </a:lnTo>
                  <a:lnTo>
                    <a:pt x="130" y="142"/>
                  </a:lnTo>
                  <a:lnTo>
                    <a:pt x="158" y="128"/>
                  </a:lnTo>
                  <a:lnTo>
                    <a:pt x="188" y="113"/>
                  </a:lnTo>
                  <a:lnTo>
                    <a:pt x="220" y="98"/>
                  </a:lnTo>
                  <a:lnTo>
                    <a:pt x="253" y="86"/>
                  </a:lnTo>
                  <a:lnTo>
                    <a:pt x="286" y="74"/>
                  </a:lnTo>
                  <a:lnTo>
                    <a:pt x="322" y="62"/>
                  </a:lnTo>
                  <a:lnTo>
                    <a:pt x="358" y="53"/>
                  </a:lnTo>
                  <a:lnTo>
                    <a:pt x="395" y="44"/>
                  </a:lnTo>
                  <a:lnTo>
                    <a:pt x="432" y="35"/>
                  </a:lnTo>
                  <a:lnTo>
                    <a:pt x="468" y="28"/>
                  </a:lnTo>
                  <a:lnTo>
                    <a:pt x="505" y="21"/>
                  </a:lnTo>
                  <a:lnTo>
                    <a:pt x="543" y="16"/>
                  </a:lnTo>
                  <a:lnTo>
                    <a:pt x="579" y="13"/>
                  </a:lnTo>
                  <a:lnTo>
                    <a:pt x="616" y="10"/>
                  </a:lnTo>
                  <a:lnTo>
                    <a:pt x="651" y="8"/>
                  </a:lnTo>
                  <a:lnTo>
                    <a:pt x="686" y="7"/>
                  </a:lnTo>
                  <a:lnTo>
                    <a:pt x="720" y="7"/>
                  </a:lnTo>
                  <a:lnTo>
                    <a:pt x="752" y="9"/>
                  </a:lnTo>
                  <a:lnTo>
                    <a:pt x="783" y="11"/>
                  </a:lnTo>
                  <a:lnTo>
                    <a:pt x="812" y="15"/>
                  </a:lnTo>
                  <a:lnTo>
                    <a:pt x="840" y="19"/>
                  </a:lnTo>
                  <a:lnTo>
                    <a:pt x="865" y="26"/>
                  </a:lnTo>
                  <a:lnTo>
                    <a:pt x="888" y="33"/>
                  </a:lnTo>
                  <a:lnTo>
                    <a:pt x="909" y="41"/>
                  </a:lnTo>
                  <a:lnTo>
                    <a:pt x="927" y="51"/>
                  </a:lnTo>
                  <a:lnTo>
                    <a:pt x="943" y="62"/>
                  </a:lnTo>
                  <a:lnTo>
                    <a:pt x="947" y="57"/>
                  </a:lnTo>
                  <a:lnTo>
                    <a:pt x="931" y="47"/>
                  </a:lnTo>
                  <a:lnTo>
                    <a:pt x="911" y="36"/>
                  </a:lnTo>
                  <a:lnTo>
                    <a:pt x="890" y="28"/>
                  </a:lnTo>
                  <a:lnTo>
                    <a:pt x="867" y="20"/>
                  </a:lnTo>
                  <a:lnTo>
                    <a:pt x="841" y="14"/>
                  </a:lnTo>
                  <a:lnTo>
                    <a:pt x="813" y="9"/>
                  </a:lnTo>
                  <a:lnTo>
                    <a:pt x="783" y="5"/>
                  </a:lnTo>
                  <a:lnTo>
                    <a:pt x="752" y="3"/>
                  </a:lnTo>
                  <a:lnTo>
                    <a:pt x="720" y="1"/>
                  </a:lnTo>
                  <a:lnTo>
                    <a:pt x="686" y="0"/>
                  </a:lnTo>
                  <a:lnTo>
                    <a:pt x="651" y="1"/>
                  </a:lnTo>
                  <a:lnTo>
                    <a:pt x="616" y="4"/>
                  </a:lnTo>
                  <a:lnTo>
                    <a:pt x="579" y="7"/>
                  </a:lnTo>
                  <a:lnTo>
                    <a:pt x="542" y="11"/>
                  </a:lnTo>
                  <a:lnTo>
                    <a:pt x="505" y="16"/>
                  </a:lnTo>
                  <a:lnTo>
                    <a:pt x="467" y="23"/>
                  </a:lnTo>
                  <a:lnTo>
                    <a:pt x="431" y="29"/>
                  </a:lnTo>
                  <a:lnTo>
                    <a:pt x="393" y="37"/>
                  </a:lnTo>
                  <a:lnTo>
                    <a:pt x="356" y="47"/>
                  </a:lnTo>
                  <a:lnTo>
                    <a:pt x="320" y="57"/>
                  </a:lnTo>
                  <a:lnTo>
                    <a:pt x="285" y="68"/>
                  </a:lnTo>
                  <a:lnTo>
                    <a:pt x="251" y="80"/>
                  </a:lnTo>
                  <a:lnTo>
                    <a:pt x="217" y="93"/>
                  </a:lnTo>
                  <a:lnTo>
                    <a:pt x="186" y="107"/>
                  </a:lnTo>
                  <a:lnTo>
                    <a:pt x="155" y="121"/>
                  </a:lnTo>
                  <a:lnTo>
                    <a:pt x="127" y="137"/>
                  </a:lnTo>
                  <a:lnTo>
                    <a:pt x="100" y="154"/>
                  </a:lnTo>
                  <a:lnTo>
                    <a:pt x="75" y="172"/>
                  </a:lnTo>
                  <a:lnTo>
                    <a:pt x="53" y="190"/>
                  </a:lnTo>
                  <a:lnTo>
                    <a:pt x="33" y="209"/>
                  </a:lnTo>
                  <a:lnTo>
                    <a:pt x="15" y="229"/>
                  </a:lnTo>
                  <a:lnTo>
                    <a:pt x="0" y="250"/>
                  </a:lnTo>
                  <a:lnTo>
                    <a:pt x="6"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2" name="Freeform 1480">
              <a:extLst>
                <a:ext uri="{FF2B5EF4-FFF2-40B4-BE49-F238E27FC236}">
                  <a16:creationId xmlns:a16="http://schemas.microsoft.com/office/drawing/2014/main" id="{60F0030D-88C3-BABC-9631-187DC0364844}"/>
                </a:ext>
              </a:extLst>
            </p:cNvPr>
            <p:cNvSpPr>
              <a:spLocks/>
            </p:cNvSpPr>
            <p:nvPr/>
          </p:nvSpPr>
          <p:spPr bwMode="auto">
            <a:xfrm>
              <a:off x="2382" y="3670"/>
              <a:ext cx="82" cy="178"/>
            </a:xfrm>
            <a:custGeom>
              <a:avLst/>
              <a:gdLst>
                <a:gd name="T0" fmla="*/ 224 w 246"/>
                <a:gd name="T1" fmla="*/ 7 h 534"/>
                <a:gd name="T2" fmla="*/ 199 w 246"/>
                <a:gd name="T3" fmla="*/ 2 h 534"/>
                <a:gd name="T4" fmla="*/ 172 w 246"/>
                <a:gd name="T5" fmla="*/ 0 h 534"/>
                <a:gd name="T6" fmla="*/ 143 w 246"/>
                <a:gd name="T7" fmla="*/ 4 h 534"/>
                <a:gd name="T8" fmla="*/ 116 w 246"/>
                <a:gd name="T9" fmla="*/ 10 h 534"/>
                <a:gd name="T10" fmla="*/ 90 w 246"/>
                <a:gd name="T11" fmla="*/ 22 h 534"/>
                <a:gd name="T12" fmla="*/ 65 w 246"/>
                <a:gd name="T13" fmla="*/ 37 h 534"/>
                <a:gd name="T14" fmla="*/ 47 w 246"/>
                <a:gd name="T15" fmla="*/ 54 h 534"/>
                <a:gd name="T16" fmla="*/ 31 w 246"/>
                <a:gd name="T17" fmla="*/ 74 h 534"/>
                <a:gd name="T18" fmla="*/ 18 w 246"/>
                <a:gd name="T19" fmla="*/ 99 h 534"/>
                <a:gd name="T20" fmla="*/ 9 w 246"/>
                <a:gd name="T21" fmla="*/ 126 h 534"/>
                <a:gd name="T22" fmla="*/ 3 w 246"/>
                <a:gd name="T23" fmla="*/ 148 h 534"/>
                <a:gd name="T24" fmla="*/ 1 w 246"/>
                <a:gd name="T25" fmla="*/ 170 h 534"/>
                <a:gd name="T26" fmla="*/ 0 w 246"/>
                <a:gd name="T27" fmla="*/ 193 h 534"/>
                <a:gd name="T28" fmla="*/ 0 w 246"/>
                <a:gd name="T29" fmla="*/ 217 h 534"/>
                <a:gd name="T30" fmla="*/ 2 w 246"/>
                <a:gd name="T31" fmla="*/ 242 h 534"/>
                <a:gd name="T32" fmla="*/ 6 w 246"/>
                <a:gd name="T33" fmla="*/ 266 h 534"/>
                <a:gd name="T34" fmla="*/ 10 w 246"/>
                <a:gd name="T35" fmla="*/ 289 h 534"/>
                <a:gd name="T36" fmla="*/ 13 w 246"/>
                <a:gd name="T37" fmla="*/ 313 h 534"/>
                <a:gd name="T38" fmla="*/ 18 w 246"/>
                <a:gd name="T39" fmla="*/ 335 h 534"/>
                <a:gd name="T40" fmla="*/ 21 w 246"/>
                <a:gd name="T41" fmla="*/ 358 h 534"/>
                <a:gd name="T42" fmla="*/ 26 w 246"/>
                <a:gd name="T43" fmla="*/ 380 h 534"/>
                <a:gd name="T44" fmla="*/ 28 w 246"/>
                <a:gd name="T45" fmla="*/ 405 h 534"/>
                <a:gd name="T46" fmla="*/ 31 w 246"/>
                <a:gd name="T47" fmla="*/ 430 h 534"/>
                <a:gd name="T48" fmla="*/ 34 w 246"/>
                <a:gd name="T49" fmla="*/ 455 h 534"/>
                <a:gd name="T50" fmla="*/ 39 w 246"/>
                <a:gd name="T51" fmla="*/ 481 h 534"/>
                <a:gd name="T52" fmla="*/ 47 w 246"/>
                <a:gd name="T53" fmla="*/ 506 h 534"/>
                <a:gd name="T54" fmla="*/ 50 w 246"/>
                <a:gd name="T55" fmla="*/ 516 h 534"/>
                <a:gd name="T56" fmla="*/ 55 w 246"/>
                <a:gd name="T57" fmla="*/ 527 h 534"/>
                <a:gd name="T58" fmla="*/ 63 w 246"/>
                <a:gd name="T59" fmla="*/ 534 h 534"/>
                <a:gd name="T60" fmla="*/ 68 w 246"/>
                <a:gd name="T61" fmla="*/ 532 h 534"/>
                <a:gd name="T62" fmla="*/ 70 w 246"/>
                <a:gd name="T63" fmla="*/ 525 h 534"/>
                <a:gd name="T64" fmla="*/ 72 w 246"/>
                <a:gd name="T65" fmla="*/ 517 h 534"/>
                <a:gd name="T66" fmla="*/ 74 w 246"/>
                <a:gd name="T67" fmla="*/ 508 h 534"/>
                <a:gd name="T68" fmla="*/ 77 w 246"/>
                <a:gd name="T69" fmla="*/ 500 h 534"/>
                <a:gd name="T70" fmla="*/ 90 w 246"/>
                <a:gd name="T71" fmla="*/ 477 h 534"/>
                <a:gd name="T72" fmla="*/ 103 w 246"/>
                <a:gd name="T73" fmla="*/ 453 h 534"/>
                <a:gd name="T74" fmla="*/ 118 w 246"/>
                <a:gd name="T75" fmla="*/ 428 h 534"/>
                <a:gd name="T76" fmla="*/ 134 w 246"/>
                <a:gd name="T77" fmla="*/ 401 h 534"/>
                <a:gd name="T78" fmla="*/ 150 w 246"/>
                <a:gd name="T79" fmla="*/ 374 h 534"/>
                <a:gd name="T80" fmla="*/ 165 w 246"/>
                <a:gd name="T81" fmla="*/ 347 h 534"/>
                <a:gd name="T82" fmla="*/ 181 w 246"/>
                <a:gd name="T83" fmla="*/ 319 h 534"/>
                <a:gd name="T84" fmla="*/ 196 w 246"/>
                <a:gd name="T85" fmla="*/ 292 h 534"/>
                <a:gd name="T86" fmla="*/ 211 w 246"/>
                <a:gd name="T87" fmla="*/ 267 h 534"/>
                <a:gd name="T88" fmla="*/ 224 w 246"/>
                <a:gd name="T89" fmla="*/ 244 h 534"/>
                <a:gd name="T90" fmla="*/ 236 w 246"/>
                <a:gd name="T91" fmla="*/ 224 h 534"/>
                <a:gd name="T92" fmla="*/ 242 w 246"/>
                <a:gd name="T93" fmla="*/ 208 h 534"/>
                <a:gd name="T94" fmla="*/ 245 w 246"/>
                <a:gd name="T95" fmla="*/ 192 h 534"/>
                <a:gd name="T96" fmla="*/ 246 w 246"/>
                <a:gd name="T97" fmla="*/ 176 h 534"/>
                <a:gd name="T98" fmla="*/ 243 w 246"/>
                <a:gd name="T99" fmla="*/ 162 h 534"/>
                <a:gd name="T100" fmla="*/ 237 w 246"/>
                <a:gd name="T101" fmla="*/ 149 h 534"/>
                <a:gd name="T102" fmla="*/ 226 w 246"/>
                <a:gd name="T103" fmla="*/ 134 h 534"/>
                <a:gd name="T104" fmla="*/ 215 w 246"/>
                <a:gd name="T105" fmla="*/ 118 h 534"/>
                <a:gd name="T106" fmla="*/ 205 w 246"/>
                <a:gd name="T107" fmla="*/ 101 h 534"/>
                <a:gd name="T108" fmla="*/ 200 w 246"/>
                <a:gd name="T109" fmla="*/ 85 h 534"/>
                <a:gd name="T110" fmla="*/ 201 w 246"/>
                <a:gd name="T111" fmla="*/ 71 h 534"/>
                <a:gd name="T112" fmla="*/ 208 w 246"/>
                <a:gd name="T113" fmla="*/ 63 h 534"/>
                <a:gd name="T114" fmla="*/ 219 w 246"/>
                <a:gd name="T115" fmla="*/ 51 h 534"/>
                <a:gd name="T116" fmla="*/ 231 w 246"/>
                <a:gd name="T117" fmla="*/ 40 h 534"/>
                <a:gd name="T118" fmla="*/ 238 w 246"/>
                <a:gd name="T119" fmla="*/ 27 h 534"/>
                <a:gd name="T120" fmla="*/ 241 w 246"/>
                <a:gd name="T121" fmla="*/ 1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 h="534">
                  <a:moveTo>
                    <a:pt x="239" y="15"/>
                  </a:moveTo>
                  <a:lnTo>
                    <a:pt x="232" y="10"/>
                  </a:lnTo>
                  <a:lnTo>
                    <a:pt x="224" y="7"/>
                  </a:lnTo>
                  <a:lnTo>
                    <a:pt x="216" y="5"/>
                  </a:lnTo>
                  <a:lnTo>
                    <a:pt x="207" y="3"/>
                  </a:lnTo>
                  <a:lnTo>
                    <a:pt x="199" y="2"/>
                  </a:lnTo>
                  <a:lnTo>
                    <a:pt x="190" y="1"/>
                  </a:lnTo>
                  <a:lnTo>
                    <a:pt x="181" y="0"/>
                  </a:lnTo>
                  <a:lnTo>
                    <a:pt x="172" y="0"/>
                  </a:lnTo>
                  <a:lnTo>
                    <a:pt x="162" y="1"/>
                  </a:lnTo>
                  <a:lnTo>
                    <a:pt x="153" y="2"/>
                  </a:lnTo>
                  <a:lnTo>
                    <a:pt x="143" y="4"/>
                  </a:lnTo>
                  <a:lnTo>
                    <a:pt x="134" y="5"/>
                  </a:lnTo>
                  <a:lnTo>
                    <a:pt x="125" y="8"/>
                  </a:lnTo>
                  <a:lnTo>
                    <a:pt x="116" y="10"/>
                  </a:lnTo>
                  <a:lnTo>
                    <a:pt x="108" y="13"/>
                  </a:lnTo>
                  <a:lnTo>
                    <a:pt x="99" y="17"/>
                  </a:lnTo>
                  <a:lnTo>
                    <a:pt x="90" y="22"/>
                  </a:lnTo>
                  <a:lnTo>
                    <a:pt x="81" y="26"/>
                  </a:lnTo>
                  <a:lnTo>
                    <a:pt x="74" y="31"/>
                  </a:lnTo>
                  <a:lnTo>
                    <a:pt x="65" y="37"/>
                  </a:lnTo>
                  <a:lnTo>
                    <a:pt x="59" y="42"/>
                  </a:lnTo>
                  <a:lnTo>
                    <a:pt x="52" y="48"/>
                  </a:lnTo>
                  <a:lnTo>
                    <a:pt x="47" y="54"/>
                  </a:lnTo>
                  <a:lnTo>
                    <a:pt x="40" y="61"/>
                  </a:lnTo>
                  <a:lnTo>
                    <a:pt x="35" y="67"/>
                  </a:lnTo>
                  <a:lnTo>
                    <a:pt x="31" y="74"/>
                  </a:lnTo>
                  <a:lnTo>
                    <a:pt x="27" y="82"/>
                  </a:lnTo>
                  <a:lnTo>
                    <a:pt x="22" y="90"/>
                  </a:lnTo>
                  <a:lnTo>
                    <a:pt x="18" y="99"/>
                  </a:lnTo>
                  <a:lnTo>
                    <a:pt x="15" y="107"/>
                  </a:lnTo>
                  <a:lnTo>
                    <a:pt x="12" y="117"/>
                  </a:lnTo>
                  <a:lnTo>
                    <a:pt x="9" y="126"/>
                  </a:lnTo>
                  <a:lnTo>
                    <a:pt x="7" y="133"/>
                  </a:lnTo>
                  <a:lnTo>
                    <a:pt x="6" y="141"/>
                  </a:lnTo>
                  <a:lnTo>
                    <a:pt x="3" y="148"/>
                  </a:lnTo>
                  <a:lnTo>
                    <a:pt x="2" y="155"/>
                  </a:lnTo>
                  <a:lnTo>
                    <a:pt x="1" y="163"/>
                  </a:lnTo>
                  <a:lnTo>
                    <a:pt x="1" y="170"/>
                  </a:lnTo>
                  <a:lnTo>
                    <a:pt x="0" y="177"/>
                  </a:lnTo>
                  <a:lnTo>
                    <a:pt x="0" y="186"/>
                  </a:lnTo>
                  <a:lnTo>
                    <a:pt x="0" y="193"/>
                  </a:lnTo>
                  <a:lnTo>
                    <a:pt x="0" y="202"/>
                  </a:lnTo>
                  <a:lnTo>
                    <a:pt x="0" y="209"/>
                  </a:lnTo>
                  <a:lnTo>
                    <a:pt x="0" y="217"/>
                  </a:lnTo>
                  <a:lnTo>
                    <a:pt x="1" y="225"/>
                  </a:lnTo>
                  <a:lnTo>
                    <a:pt x="1" y="233"/>
                  </a:lnTo>
                  <a:lnTo>
                    <a:pt x="2" y="242"/>
                  </a:lnTo>
                  <a:lnTo>
                    <a:pt x="3" y="249"/>
                  </a:lnTo>
                  <a:lnTo>
                    <a:pt x="4" y="257"/>
                  </a:lnTo>
                  <a:lnTo>
                    <a:pt x="6" y="266"/>
                  </a:lnTo>
                  <a:lnTo>
                    <a:pt x="7" y="273"/>
                  </a:lnTo>
                  <a:lnTo>
                    <a:pt x="8" y="282"/>
                  </a:lnTo>
                  <a:lnTo>
                    <a:pt x="10" y="289"/>
                  </a:lnTo>
                  <a:lnTo>
                    <a:pt x="11" y="297"/>
                  </a:lnTo>
                  <a:lnTo>
                    <a:pt x="12" y="305"/>
                  </a:lnTo>
                  <a:lnTo>
                    <a:pt x="13" y="313"/>
                  </a:lnTo>
                  <a:lnTo>
                    <a:pt x="15" y="320"/>
                  </a:lnTo>
                  <a:lnTo>
                    <a:pt x="16" y="328"/>
                  </a:lnTo>
                  <a:lnTo>
                    <a:pt x="18" y="335"/>
                  </a:lnTo>
                  <a:lnTo>
                    <a:pt x="19" y="344"/>
                  </a:lnTo>
                  <a:lnTo>
                    <a:pt x="20" y="351"/>
                  </a:lnTo>
                  <a:lnTo>
                    <a:pt x="21" y="358"/>
                  </a:lnTo>
                  <a:lnTo>
                    <a:pt x="22" y="365"/>
                  </a:lnTo>
                  <a:lnTo>
                    <a:pt x="24" y="372"/>
                  </a:lnTo>
                  <a:lnTo>
                    <a:pt x="26" y="380"/>
                  </a:lnTo>
                  <a:lnTo>
                    <a:pt x="27" y="388"/>
                  </a:lnTo>
                  <a:lnTo>
                    <a:pt x="28" y="396"/>
                  </a:lnTo>
                  <a:lnTo>
                    <a:pt x="28" y="405"/>
                  </a:lnTo>
                  <a:lnTo>
                    <a:pt x="29" y="413"/>
                  </a:lnTo>
                  <a:lnTo>
                    <a:pt x="30" y="421"/>
                  </a:lnTo>
                  <a:lnTo>
                    <a:pt x="31" y="430"/>
                  </a:lnTo>
                  <a:lnTo>
                    <a:pt x="32" y="438"/>
                  </a:lnTo>
                  <a:lnTo>
                    <a:pt x="33" y="447"/>
                  </a:lnTo>
                  <a:lnTo>
                    <a:pt x="34" y="455"/>
                  </a:lnTo>
                  <a:lnTo>
                    <a:pt x="36" y="465"/>
                  </a:lnTo>
                  <a:lnTo>
                    <a:pt x="37" y="473"/>
                  </a:lnTo>
                  <a:lnTo>
                    <a:pt x="39" y="481"/>
                  </a:lnTo>
                  <a:lnTo>
                    <a:pt x="41" y="489"/>
                  </a:lnTo>
                  <a:lnTo>
                    <a:pt x="43" y="497"/>
                  </a:lnTo>
                  <a:lnTo>
                    <a:pt x="47" y="506"/>
                  </a:lnTo>
                  <a:lnTo>
                    <a:pt x="48" y="509"/>
                  </a:lnTo>
                  <a:lnTo>
                    <a:pt x="49" y="512"/>
                  </a:lnTo>
                  <a:lnTo>
                    <a:pt x="50" y="516"/>
                  </a:lnTo>
                  <a:lnTo>
                    <a:pt x="51" y="520"/>
                  </a:lnTo>
                  <a:lnTo>
                    <a:pt x="52" y="523"/>
                  </a:lnTo>
                  <a:lnTo>
                    <a:pt x="55" y="527"/>
                  </a:lnTo>
                  <a:lnTo>
                    <a:pt x="58" y="530"/>
                  </a:lnTo>
                  <a:lnTo>
                    <a:pt x="61" y="533"/>
                  </a:lnTo>
                  <a:lnTo>
                    <a:pt x="63" y="534"/>
                  </a:lnTo>
                  <a:lnTo>
                    <a:pt x="65" y="534"/>
                  </a:lnTo>
                  <a:lnTo>
                    <a:pt x="67" y="533"/>
                  </a:lnTo>
                  <a:lnTo>
                    <a:pt x="68" y="532"/>
                  </a:lnTo>
                  <a:lnTo>
                    <a:pt x="69" y="531"/>
                  </a:lnTo>
                  <a:lnTo>
                    <a:pt x="70" y="529"/>
                  </a:lnTo>
                  <a:lnTo>
                    <a:pt x="70" y="525"/>
                  </a:lnTo>
                  <a:lnTo>
                    <a:pt x="71" y="523"/>
                  </a:lnTo>
                  <a:lnTo>
                    <a:pt x="71" y="520"/>
                  </a:lnTo>
                  <a:lnTo>
                    <a:pt x="72" y="517"/>
                  </a:lnTo>
                  <a:lnTo>
                    <a:pt x="73" y="515"/>
                  </a:lnTo>
                  <a:lnTo>
                    <a:pt x="73" y="511"/>
                  </a:lnTo>
                  <a:lnTo>
                    <a:pt x="74" y="508"/>
                  </a:lnTo>
                  <a:lnTo>
                    <a:pt x="75" y="506"/>
                  </a:lnTo>
                  <a:lnTo>
                    <a:pt x="76" y="502"/>
                  </a:lnTo>
                  <a:lnTo>
                    <a:pt x="77" y="500"/>
                  </a:lnTo>
                  <a:lnTo>
                    <a:pt x="81" y="493"/>
                  </a:lnTo>
                  <a:lnTo>
                    <a:pt x="85" y="486"/>
                  </a:lnTo>
                  <a:lnTo>
                    <a:pt x="90" y="477"/>
                  </a:lnTo>
                  <a:lnTo>
                    <a:pt x="94" y="470"/>
                  </a:lnTo>
                  <a:lnTo>
                    <a:pt x="99" y="462"/>
                  </a:lnTo>
                  <a:lnTo>
                    <a:pt x="103" y="453"/>
                  </a:lnTo>
                  <a:lnTo>
                    <a:pt x="109" y="446"/>
                  </a:lnTo>
                  <a:lnTo>
                    <a:pt x="114" y="436"/>
                  </a:lnTo>
                  <a:lnTo>
                    <a:pt x="118" y="428"/>
                  </a:lnTo>
                  <a:lnTo>
                    <a:pt x="123" y="419"/>
                  </a:lnTo>
                  <a:lnTo>
                    <a:pt x="129" y="410"/>
                  </a:lnTo>
                  <a:lnTo>
                    <a:pt x="134" y="401"/>
                  </a:lnTo>
                  <a:lnTo>
                    <a:pt x="139" y="392"/>
                  </a:lnTo>
                  <a:lnTo>
                    <a:pt x="144" y="384"/>
                  </a:lnTo>
                  <a:lnTo>
                    <a:pt x="150" y="374"/>
                  </a:lnTo>
                  <a:lnTo>
                    <a:pt x="155" y="365"/>
                  </a:lnTo>
                  <a:lnTo>
                    <a:pt x="160" y="355"/>
                  </a:lnTo>
                  <a:lnTo>
                    <a:pt x="165" y="347"/>
                  </a:lnTo>
                  <a:lnTo>
                    <a:pt x="171" y="337"/>
                  </a:lnTo>
                  <a:lnTo>
                    <a:pt x="176" y="328"/>
                  </a:lnTo>
                  <a:lnTo>
                    <a:pt x="181" y="319"/>
                  </a:lnTo>
                  <a:lnTo>
                    <a:pt x="186" y="310"/>
                  </a:lnTo>
                  <a:lnTo>
                    <a:pt x="191" y="302"/>
                  </a:lnTo>
                  <a:lnTo>
                    <a:pt x="196" y="292"/>
                  </a:lnTo>
                  <a:lnTo>
                    <a:pt x="201" y="284"/>
                  </a:lnTo>
                  <a:lnTo>
                    <a:pt x="206" y="275"/>
                  </a:lnTo>
                  <a:lnTo>
                    <a:pt x="211" y="267"/>
                  </a:lnTo>
                  <a:lnTo>
                    <a:pt x="215" y="258"/>
                  </a:lnTo>
                  <a:lnTo>
                    <a:pt x="220" y="251"/>
                  </a:lnTo>
                  <a:lnTo>
                    <a:pt x="224" y="244"/>
                  </a:lnTo>
                  <a:lnTo>
                    <a:pt x="228" y="235"/>
                  </a:lnTo>
                  <a:lnTo>
                    <a:pt x="233" y="228"/>
                  </a:lnTo>
                  <a:lnTo>
                    <a:pt x="236" y="224"/>
                  </a:lnTo>
                  <a:lnTo>
                    <a:pt x="238" y="219"/>
                  </a:lnTo>
                  <a:lnTo>
                    <a:pt x="240" y="213"/>
                  </a:lnTo>
                  <a:lnTo>
                    <a:pt x="242" y="208"/>
                  </a:lnTo>
                  <a:lnTo>
                    <a:pt x="243" y="203"/>
                  </a:lnTo>
                  <a:lnTo>
                    <a:pt x="245" y="197"/>
                  </a:lnTo>
                  <a:lnTo>
                    <a:pt x="245" y="192"/>
                  </a:lnTo>
                  <a:lnTo>
                    <a:pt x="246" y="187"/>
                  </a:lnTo>
                  <a:lnTo>
                    <a:pt x="246" y="181"/>
                  </a:lnTo>
                  <a:lnTo>
                    <a:pt x="246" y="176"/>
                  </a:lnTo>
                  <a:lnTo>
                    <a:pt x="246" y="171"/>
                  </a:lnTo>
                  <a:lnTo>
                    <a:pt x="245" y="166"/>
                  </a:lnTo>
                  <a:lnTo>
                    <a:pt x="243" y="162"/>
                  </a:lnTo>
                  <a:lnTo>
                    <a:pt x="242" y="158"/>
                  </a:lnTo>
                  <a:lnTo>
                    <a:pt x="240" y="153"/>
                  </a:lnTo>
                  <a:lnTo>
                    <a:pt x="237" y="149"/>
                  </a:lnTo>
                  <a:lnTo>
                    <a:pt x="234" y="145"/>
                  </a:lnTo>
                  <a:lnTo>
                    <a:pt x="230" y="140"/>
                  </a:lnTo>
                  <a:lnTo>
                    <a:pt x="226" y="134"/>
                  </a:lnTo>
                  <a:lnTo>
                    <a:pt x="222" y="129"/>
                  </a:lnTo>
                  <a:lnTo>
                    <a:pt x="218" y="123"/>
                  </a:lnTo>
                  <a:lnTo>
                    <a:pt x="215" y="118"/>
                  </a:lnTo>
                  <a:lnTo>
                    <a:pt x="212" y="112"/>
                  </a:lnTo>
                  <a:lnTo>
                    <a:pt x="207" y="106"/>
                  </a:lnTo>
                  <a:lnTo>
                    <a:pt x="205" y="101"/>
                  </a:lnTo>
                  <a:lnTo>
                    <a:pt x="202" y="95"/>
                  </a:lnTo>
                  <a:lnTo>
                    <a:pt x="201" y="90"/>
                  </a:lnTo>
                  <a:lnTo>
                    <a:pt x="200" y="85"/>
                  </a:lnTo>
                  <a:lnTo>
                    <a:pt x="199" y="80"/>
                  </a:lnTo>
                  <a:lnTo>
                    <a:pt x="200" y="76"/>
                  </a:lnTo>
                  <a:lnTo>
                    <a:pt x="201" y="71"/>
                  </a:lnTo>
                  <a:lnTo>
                    <a:pt x="203" y="68"/>
                  </a:lnTo>
                  <a:lnTo>
                    <a:pt x="206" y="66"/>
                  </a:lnTo>
                  <a:lnTo>
                    <a:pt x="208" y="63"/>
                  </a:lnTo>
                  <a:lnTo>
                    <a:pt x="212" y="60"/>
                  </a:lnTo>
                  <a:lnTo>
                    <a:pt x="216" y="56"/>
                  </a:lnTo>
                  <a:lnTo>
                    <a:pt x="219" y="51"/>
                  </a:lnTo>
                  <a:lnTo>
                    <a:pt x="223" y="47"/>
                  </a:lnTo>
                  <a:lnTo>
                    <a:pt x="226" y="43"/>
                  </a:lnTo>
                  <a:lnTo>
                    <a:pt x="231" y="40"/>
                  </a:lnTo>
                  <a:lnTo>
                    <a:pt x="234" y="36"/>
                  </a:lnTo>
                  <a:lnTo>
                    <a:pt x="236" y="31"/>
                  </a:lnTo>
                  <a:lnTo>
                    <a:pt x="238" y="27"/>
                  </a:lnTo>
                  <a:lnTo>
                    <a:pt x="240" y="24"/>
                  </a:lnTo>
                  <a:lnTo>
                    <a:pt x="241" y="21"/>
                  </a:lnTo>
                  <a:lnTo>
                    <a:pt x="241" y="18"/>
                  </a:lnTo>
                  <a:lnTo>
                    <a:pt x="241" y="16"/>
                  </a:lnTo>
                  <a:lnTo>
                    <a:pt x="239" y="15"/>
                  </a:lnTo>
                  <a:close/>
                </a:path>
              </a:pathLst>
            </a:custGeom>
            <a:solidFill>
              <a:srgbClr val="F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3" name="Freeform 1481">
              <a:extLst>
                <a:ext uri="{FF2B5EF4-FFF2-40B4-BE49-F238E27FC236}">
                  <a16:creationId xmlns:a16="http://schemas.microsoft.com/office/drawing/2014/main" id="{F6FB3DD1-5E3A-148E-6112-A45806E0BD61}"/>
                </a:ext>
              </a:extLst>
            </p:cNvPr>
            <p:cNvSpPr>
              <a:spLocks/>
            </p:cNvSpPr>
            <p:nvPr/>
          </p:nvSpPr>
          <p:spPr bwMode="auto">
            <a:xfrm>
              <a:off x="2419" y="3684"/>
              <a:ext cx="270" cy="243"/>
            </a:xfrm>
            <a:custGeom>
              <a:avLst/>
              <a:gdLst>
                <a:gd name="T0" fmla="*/ 420 w 809"/>
                <a:gd name="T1" fmla="*/ 0 h 729"/>
                <a:gd name="T2" fmla="*/ 468 w 809"/>
                <a:gd name="T3" fmla="*/ 9 h 729"/>
                <a:gd name="T4" fmla="*/ 501 w 809"/>
                <a:gd name="T5" fmla="*/ 30 h 729"/>
                <a:gd name="T6" fmla="*/ 524 w 809"/>
                <a:gd name="T7" fmla="*/ 60 h 729"/>
                <a:gd name="T8" fmla="*/ 539 w 809"/>
                <a:gd name="T9" fmla="*/ 92 h 729"/>
                <a:gd name="T10" fmla="*/ 549 w 809"/>
                <a:gd name="T11" fmla="*/ 126 h 729"/>
                <a:gd name="T12" fmla="*/ 555 w 809"/>
                <a:gd name="T13" fmla="*/ 155 h 729"/>
                <a:gd name="T14" fmla="*/ 561 w 809"/>
                <a:gd name="T15" fmla="*/ 178 h 729"/>
                <a:gd name="T16" fmla="*/ 571 w 809"/>
                <a:gd name="T17" fmla="*/ 193 h 729"/>
                <a:gd name="T18" fmla="*/ 588 w 809"/>
                <a:gd name="T19" fmla="*/ 215 h 729"/>
                <a:gd name="T20" fmla="*/ 610 w 809"/>
                <a:gd name="T21" fmla="*/ 241 h 729"/>
                <a:gd name="T22" fmla="*/ 634 w 809"/>
                <a:gd name="T23" fmla="*/ 267 h 729"/>
                <a:gd name="T24" fmla="*/ 659 w 809"/>
                <a:gd name="T25" fmla="*/ 294 h 729"/>
                <a:gd name="T26" fmla="*/ 682 w 809"/>
                <a:gd name="T27" fmla="*/ 321 h 729"/>
                <a:gd name="T28" fmla="*/ 702 w 809"/>
                <a:gd name="T29" fmla="*/ 344 h 729"/>
                <a:gd name="T30" fmla="*/ 716 w 809"/>
                <a:gd name="T31" fmla="*/ 362 h 729"/>
                <a:gd name="T32" fmla="*/ 726 w 809"/>
                <a:gd name="T33" fmla="*/ 377 h 729"/>
                <a:gd name="T34" fmla="*/ 741 w 809"/>
                <a:gd name="T35" fmla="*/ 397 h 729"/>
                <a:gd name="T36" fmla="*/ 759 w 809"/>
                <a:gd name="T37" fmla="*/ 423 h 729"/>
                <a:gd name="T38" fmla="*/ 777 w 809"/>
                <a:gd name="T39" fmla="*/ 452 h 729"/>
                <a:gd name="T40" fmla="*/ 793 w 809"/>
                <a:gd name="T41" fmla="*/ 485 h 729"/>
                <a:gd name="T42" fmla="*/ 804 w 809"/>
                <a:gd name="T43" fmla="*/ 519 h 729"/>
                <a:gd name="T44" fmla="*/ 809 w 809"/>
                <a:gd name="T45" fmla="*/ 556 h 729"/>
                <a:gd name="T46" fmla="*/ 805 w 809"/>
                <a:gd name="T47" fmla="*/ 594 h 729"/>
                <a:gd name="T48" fmla="*/ 791 w 809"/>
                <a:gd name="T49" fmla="*/ 630 h 729"/>
                <a:gd name="T50" fmla="*/ 765 w 809"/>
                <a:gd name="T51" fmla="*/ 660 h 729"/>
                <a:gd name="T52" fmla="*/ 733 w 809"/>
                <a:gd name="T53" fmla="*/ 685 h 729"/>
                <a:gd name="T54" fmla="*/ 694 w 809"/>
                <a:gd name="T55" fmla="*/ 705 h 729"/>
                <a:gd name="T56" fmla="*/ 653 w 809"/>
                <a:gd name="T57" fmla="*/ 719 h 729"/>
                <a:gd name="T58" fmla="*/ 610 w 809"/>
                <a:gd name="T59" fmla="*/ 727 h 729"/>
                <a:gd name="T60" fmla="*/ 570 w 809"/>
                <a:gd name="T61" fmla="*/ 729 h 729"/>
                <a:gd name="T62" fmla="*/ 533 w 809"/>
                <a:gd name="T63" fmla="*/ 725 h 729"/>
                <a:gd name="T64" fmla="*/ 500 w 809"/>
                <a:gd name="T65" fmla="*/ 716 h 729"/>
                <a:gd name="T66" fmla="*/ 465 w 809"/>
                <a:gd name="T67" fmla="*/ 705 h 729"/>
                <a:gd name="T68" fmla="*/ 425 w 809"/>
                <a:gd name="T69" fmla="*/ 695 h 729"/>
                <a:gd name="T70" fmla="*/ 385 w 809"/>
                <a:gd name="T71" fmla="*/ 684 h 729"/>
                <a:gd name="T72" fmla="*/ 344 w 809"/>
                <a:gd name="T73" fmla="*/ 676 h 729"/>
                <a:gd name="T74" fmla="*/ 304 w 809"/>
                <a:gd name="T75" fmla="*/ 671 h 729"/>
                <a:gd name="T76" fmla="*/ 265 w 809"/>
                <a:gd name="T77" fmla="*/ 670 h 729"/>
                <a:gd name="T78" fmla="*/ 228 w 809"/>
                <a:gd name="T79" fmla="*/ 674 h 729"/>
                <a:gd name="T80" fmla="*/ 192 w 809"/>
                <a:gd name="T81" fmla="*/ 681 h 729"/>
                <a:gd name="T82" fmla="*/ 150 w 809"/>
                <a:gd name="T83" fmla="*/ 679 h 729"/>
                <a:gd name="T84" fmla="*/ 108 w 809"/>
                <a:gd name="T85" fmla="*/ 671 h 729"/>
                <a:gd name="T86" fmla="*/ 67 w 809"/>
                <a:gd name="T87" fmla="*/ 654 h 729"/>
                <a:gd name="T88" fmla="*/ 33 w 809"/>
                <a:gd name="T89" fmla="*/ 630 h 729"/>
                <a:gd name="T90" fmla="*/ 9 w 809"/>
                <a:gd name="T91" fmla="*/ 601 h 729"/>
                <a:gd name="T92" fmla="*/ 0 w 809"/>
                <a:gd name="T93" fmla="*/ 567 h 729"/>
                <a:gd name="T94" fmla="*/ 8 w 809"/>
                <a:gd name="T95" fmla="*/ 529 h 729"/>
                <a:gd name="T96" fmla="*/ 36 w 809"/>
                <a:gd name="T97" fmla="*/ 480 h 729"/>
                <a:gd name="T98" fmla="*/ 74 w 809"/>
                <a:gd name="T99" fmla="*/ 412 h 729"/>
                <a:gd name="T100" fmla="*/ 122 w 809"/>
                <a:gd name="T101" fmla="*/ 331 h 729"/>
                <a:gd name="T102" fmla="*/ 174 w 809"/>
                <a:gd name="T103" fmla="*/ 245 h 729"/>
                <a:gd name="T104" fmla="*/ 227 w 809"/>
                <a:gd name="T105" fmla="*/ 162 h 729"/>
                <a:gd name="T106" fmla="*/ 279 w 809"/>
                <a:gd name="T107" fmla="*/ 88 h 729"/>
                <a:gd name="T108" fmla="*/ 327 w 809"/>
                <a:gd name="T109" fmla="*/ 34 h 729"/>
                <a:gd name="T110" fmla="*/ 367 w 809"/>
                <a:gd name="T111" fmla="*/ 5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9" h="729">
                  <a:moveTo>
                    <a:pt x="374" y="3"/>
                  </a:moveTo>
                  <a:lnTo>
                    <a:pt x="391" y="1"/>
                  </a:lnTo>
                  <a:lnTo>
                    <a:pt x="406" y="0"/>
                  </a:lnTo>
                  <a:lnTo>
                    <a:pt x="420" y="0"/>
                  </a:lnTo>
                  <a:lnTo>
                    <a:pt x="434" y="1"/>
                  </a:lnTo>
                  <a:lnTo>
                    <a:pt x="446" y="3"/>
                  </a:lnTo>
                  <a:lnTo>
                    <a:pt x="457" y="6"/>
                  </a:lnTo>
                  <a:lnTo>
                    <a:pt x="468" y="9"/>
                  </a:lnTo>
                  <a:lnTo>
                    <a:pt x="477" y="14"/>
                  </a:lnTo>
                  <a:lnTo>
                    <a:pt x="486" y="19"/>
                  </a:lnTo>
                  <a:lnTo>
                    <a:pt x="494" y="25"/>
                  </a:lnTo>
                  <a:lnTo>
                    <a:pt x="501" y="30"/>
                  </a:lnTo>
                  <a:lnTo>
                    <a:pt x="508" y="38"/>
                  </a:lnTo>
                  <a:lnTo>
                    <a:pt x="514" y="44"/>
                  </a:lnTo>
                  <a:lnTo>
                    <a:pt x="519" y="51"/>
                  </a:lnTo>
                  <a:lnTo>
                    <a:pt x="524" y="60"/>
                  </a:lnTo>
                  <a:lnTo>
                    <a:pt x="529" y="68"/>
                  </a:lnTo>
                  <a:lnTo>
                    <a:pt x="533" y="76"/>
                  </a:lnTo>
                  <a:lnTo>
                    <a:pt x="536" y="84"/>
                  </a:lnTo>
                  <a:lnTo>
                    <a:pt x="539" y="92"/>
                  </a:lnTo>
                  <a:lnTo>
                    <a:pt x="542" y="101"/>
                  </a:lnTo>
                  <a:lnTo>
                    <a:pt x="544" y="109"/>
                  </a:lnTo>
                  <a:lnTo>
                    <a:pt x="547" y="118"/>
                  </a:lnTo>
                  <a:lnTo>
                    <a:pt x="549" y="126"/>
                  </a:lnTo>
                  <a:lnTo>
                    <a:pt x="551" y="133"/>
                  </a:lnTo>
                  <a:lnTo>
                    <a:pt x="552" y="141"/>
                  </a:lnTo>
                  <a:lnTo>
                    <a:pt x="554" y="148"/>
                  </a:lnTo>
                  <a:lnTo>
                    <a:pt x="555" y="155"/>
                  </a:lnTo>
                  <a:lnTo>
                    <a:pt x="556" y="162"/>
                  </a:lnTo>
                  <a:lnTo>
                    <a:pt x="558" y="167"/>
                  </a:lnTo>
                  <a:lnTo>
                    <a:pt x="559" y="172"/>
                  </a:lnTo>
                  <a:lnTo>
                    <a:pt x="561" y="178"/>
                  </a:lnTo>
                  <a:lnTo>
                    <a:pt x="562" y="181"/>
                  </a:lnTo>
                  <a:lnTo>
                    <a:pt x="564" y="185"/>
                  </a:lnTo>
                  <a:lnTo>
                    <a:pt x="568" y="189"/>
                  </a:lnTo>
                  <a:lnTo>
                    <a:pt x="571" y="193"/>
                  </a:lnTo>
                  <a:lnTo>
                    <a:pt x="575" y="199"/>
                  </a:lnTo>
                  <a:lnTo>
                    <a:pt x="578" y="204"/>
                  </a:lnTo>
                  <a:lnTo>
                    <a:pt x="582" y="209"/>
                  </a:lnTo>
                  <a:lnTo>
                    <a:pt x="588" y="215"/>
                  </a:lnTo>
                  <a:lnTo>
                    <a:pt x="593" y="221"/>
                  </a:lnTo>
                  <a:lnTo>
                    <a:pt x="598" y="227"/>
                  </a:lnTo>
                  <a:lnTo>
                    <a:pt x="603" y="233"/>
                  </a:lnTo>
                  <a:lnTo>
                    <a:pt x="610" y="241"/>
                  </a:lnTo>
                  <a:lnTo>
                    <a:pt x="615" y="247"/>
                  </a:lnTo>
                  <a:lnTo>
                    <a:pt x="621" y="253"/>
                  </a:lnTo>
                  <a:lnTo>
                    <a:pt x="628" y="261"/>
                  </a:lnTo>
                  <a:lnTo>
                    <a:pt x="634" y="267"/>
                  </a:lnTo>
                  <a:lnTo>
                    <a:pt x="640" y="274"/>
                  </a:lnTo>
                  <a:lnTo>
                    <a:pt x="646" y="281"/>
                  </a:lnTo>
                  <a:lnTo>
                    <a:pt x="653" y="288"/>
                  </a:lnTo>
                  <a:lnTo>
                    <a:pt x="659" y="294"/>
                  </a:lnTo>
                  <a:lnTo>
                    <a:pt x="664" y="302"/>
                  </a:lnTo>
                  <a:lnTo>
                    <a:pt x="671" y="308"/>
                  </a:lnTo>
                  <a:lnTo>
                    <a:pt x="676" y="314"/>
                  </a:lnTo>
                  <a:lnTo>
                    <a:pt x="682" y="321"/>
                  </a:lnTo>
                  <a:lnTo>
                    <a:pt x="687" y="327"/>
                  </a:lnTo>
                  <a:lnTo>
                    <a:pt x="693" y="332"/>
                  </a:lnTo>
                  <a:lnTo>
                    <a:pt x="698" y="338"/>
                  </a:lnTo>
                  <a:lnTo>
                    <a:pt x="702" y="344"/>
                  </a:lnTo>
                  <a:lnTo>
                    <a:pt x="706" y="349"/>
                  </a:lnTo>
                  <a:lnTo>
                    <a:pt x="710" y="353"/>
                  </a:lnTo>
                  <a:lnTo>
                    <a:pt x="713" y="357"/>
                  </a:lnTo>
                  <a:lnTo>
                    <a:pt x="716" y="362"/>
                  </a:lnTo>
                  <a:lnTo>
                    <a:pt x="718" y="366"/>
                  </a:lnTo>
                  <a:lnTo>
                    <a:pt x="721" y="369"/>
                  </a:lnTo>
                  <a:lnTo>
                    <a:pt x="723" y="373"/>
                  </a:lnTo>
                  <a:lnTo>
                    <a:pt x="726" y="377"/>
                  </a:lnTo>
                  <a:lnTo>
                    <a:pt x="730" y="382"/>
                  </a:lnTo>
                  <a:lnTo>
                    <a:pt x="733" y="387"/>
                  </a:lnTo>
                  <a:lnTo>
                    <a:pt x="737" y="392"/>
                  </a:lnTo>
                  <a:lnTo>
                    <a:pt x="741" y="397"/>
                  </a:lnTo>
                  <a:lnTo>
                    <a:pt x="745" y="404"/>
                  </a:lnTo>
                  <a:lnTo>
                    <a:pt x="750" y="410"/>
                  </a:lnTo>
                  <a:lnTo>
                    <a:pt x="754" y="416"/>
                  </a:lnTo>
                  <a:lnTo>
                    <a:pt x="759" y="423"/>
                  </a:lnTo>
                  <a:lnTo>
                    <a:pt x="763" y="430"/>
                  </a:lnTo>
                  <a:lnTo>
                    <a:pt x="767" y="437"/>
                  </a:lnTo>
                  <a:lnTo>
                    <a:pt x="773" y="445"/>
                  </a:lnTo>
                  <a:lnTo>
                    <a:pt x="777" y="452"/>
                  </a:lnTo>
                  <a:lnTo>
                    <a:pt x="781" y="459"/>
                  </a:lnTo>
                  <a:lnTo>
                    <a:pt x="785" y="468"/>
                  </a:lnTo>
                  <a:lnTo>
                    <a:pt x="789" y="476"/>
                  </a:lnTo>
                  <a:lnTo>
                    <a:pt x="793" y="485"/>
                  </a:lnTo>
                  <a:lnTo>
                    <a:pt x="797" y="493"/>
                  </a:lnTo>
                  <a:lnTo>
                    <a:pt x="799" y="501"/>
                  </a:lnTo>
                  <a:lnTo>
                    <a:pt x="802" y="511"/>
                  </a:lnTo>
                  <a:lnTo>
                    <a:pt x="804" y="519"/>
                  </a:lnTo>
                  <a:lnTo>
                    <a:pt x="806" y="529"/>
                  </a:lnTo>
                  <a:lnTo>
                    <a:pt x="808" y="537"/>
                  </a:lnTo>
                  <a:lnTo>
                    <a:pt x="809" y="547"/>
                  </a:lnTo>
                  <a:lnTo>
                    <a:pt x="809" y="556"/>
                  </a:lnTo>
                  <a:lnTo>
                    <a:pt x="809" y="565"/>
                  </a:lnTo>
                  <a:lnTo>
                    <a:pt x="808" y="575"/>
                  </a:lnTo>
                  <a:lnTo>
                    <a:pt x="807" y="584"/>
                  </a:lnTo>
                  <a:lnTo>
                    <a:pt x="805" y="594"/>
                  </a:lnTo>
                  <a:lnTo>
                    <a:pt x="803" y="602"/>
                  </a:lnTo>
                  <a:lnTo>
                    <a:pt x="799" y="612"/>
                  </a:lnTo>
                  <a:lnTo>
                    <a:pt x="796" y="621"/>
                  </a:lnTo>
                  <a:lnTo>
                    <a:pt x="791" y="630"/>
                  </a:lnTo>
                  <a:lnTo>
                    <a:pt x="785" y="638"/>
                  </a:lnTo>
                  <a:lnTo>
                    <a:pt x="779" y="645"/>
                  </a:lnTo>
                  <a:lnTo>
                    <a:pt x="773" y="653"/>
                  </a:lnTo>
                  <a:lnTo>
                    <a:pt x="765" y="660"/>
                  </a:lnTo>
                  <a:lnTo>
                    <a:pt x="758" y="667"/>
                  </a:lnTo>
                  <a:lnTo>
                    <a:pt x="750" y="674"/>
                  </a:lnTo>
                  <a:lnTo>
                    <a:pt x="741" y="680"/>
                  </a:lnTo>
                  <a:lnTo>
                    <a:pt x="733" y="685"/>
                  </a:lnTo>
                  <a:lnTo>
                    <a:pt x="723" y="691"/>
                  </a:lnTo>
                  <a:lnTo>
                    <a:pt x="714" y="696"/>
                  </a:lnTo>
                  <a:lnTo>
                    <a:pt x="703" y="701"/>
                  </a:lnTo>
                  <a:lnTo>
                    <a:pt x="694" y="705"/>
                  </a:lnTo>
                  <a:lnTo>
                    <a:pt x="683" y="710"/>
                  </a:lnTo>
                  <a:lnTo>
                    <a:pt x="673" y="713"/>
                  </a:lnTo>
                  <a:lnTo>
                    <a:pt x="662" y="716"/>
                  </a:lnTo>
                  <a:lnTo>
                    <a:pt x="653" y="719"/>
                  </a:lnTo>
                  <a:lnTo>
                    <a:pt x="641" y="722"/>
                  </a:lnTo>
                  <a:lnTo>
                    <a:pt x="631" y="724"/>
                  </a:lnTo>
                  <a:lnTo>
                    <a:pt x="620" y="726"/>
                  </a:lnTo>
                  <a:lnTo>
                    <a:pt x="610" y="727"/>
                  </a:lnTo>
                  <a:lnTo>
                    <a:pt x="600" y="728"/>
                  </a:lnTo>
                  <a:lnTo>
                    <a:pt x="590" y="729"/>
                  </a:lnTo>
                  <a:lnTo>
                    <a:pt x="579" y="729"/>
                  </a:lnTo>
                  <a:lnTo>
                    <a:pt x="570" y="729"/>
                  </a:lnTo>
                  <a:lnTo>
                    <a:pt x="560" y="729"/>
                  </a:lnTo>
                  <a:lnTo>
                    <a:pt x="551" y="728"/>
                  </a:lnTo>
                  <a:lnTo>
                    <a:pt x="542" y="727"/>
                  </a:lnTo>
                  <a:lnTo>
                    <a:pt x="533" y="725"/>
                  </a:lnTo>
                  <a:lnTo>
                    <a:pt x="526" y="723"/>
                  </a:lnTo>
                  <a:lnTo>
                    <a:pt x="517" y="721"/>
                  </a:lnTo>
                  <a:lnTo>
                    <a:pt x="509" y="719"/>
                  </a:lnTo>
                  <a:lnTo>
                    <a:pt x="500" y="716"/>
                  </a:lnTo>
                  <a:lnTo>
                    <a:pt x="492" y="714"/>
                  </a:lnTo>
                  <a:lnTo>
                    <a:pt x="482" y="712"/>
                  </a:lnTo>
                  <a:lnTo>
                    <a:pt x="473" y="708"/>
                  </a:lnTo>
                  <a:lnTo>
                    <a:pt x="465" y="705"/>
                  </a:lnTo>
                  <a:lnTo>
                    <a:pt x="454" y="703"/>
                  </a:lnTo>
                  <a:lnTo>
                    <a:pt x="445" y="700"/>
                  </a:lnTo>
                  <a:lnTo>
                    <a:pt x="435" y="697"/>
                  </a:lnTo>
                  <a:lnTo>
                    <a:pt x="425" y="695"/>
                  </a:lnTo>
                  <a:lnTo>
                    <a:pt x="415" y="692"/>
                  </a:lnTo>
                  <a:lnTo>
                    <a:pt x="406" y="688"/>
                  </a:lnTo>
                  <a:lnTo>
                    <a:pt x="395" y="686"/>
                  </a:lnTo>
                  <a:lnTo>
                    <a:pt x="385" y="684"/>
                  </a:lnTo>
                  <a:lnTo>
                    <a:pt x="374" y="682"/>
                  </a:lnTo>
                  <a:lnTo>
                    <a:pt x="365" y="679"/>
                  </a:lnTo>
                  <a:lnTo>
                    <a:pt x="354" y="677"/>
                  </a:lnTo>
                  <a:lnTo>
                    <a:pt x="344" y="676"/>
                  </a:lnTo>
                  <a:lnTo>
                    <a:pt x="333" y="674"/>
                  </a:lnTo>
                  <a:lnTo>
                    <a:pt x="324" y="673"/>
                  </a:lnTo>
                  <a:lnTo>
                    <a:pt x="313" y="672"/>
                  </a:lnTo>
                  <a:lnTo>
                    <a:pt x="304" y="671"/>
                  </a:lnTo>
                  <a:lnTo>
                    <a:pt x="293" y="670"/>
                  </a:lnTo>
                  <a:lnTo>
                    <a:pt x="284" y="670"/>
                  </a:lnTo>
                  <a:lnTo>
                    <a:pt x="274" y="670"/>
                  </a:lnTo>
                  <a:lnTo>
                    <a:pt x="265" y="670"/>
                  </a:lnTo>
                  <a:lnTo>
                    <a:pt x="255" y="670"/>
                  </a:lnTo>
                  <a:lnTo>
                    <a:pt x="246" y="671"/>
                  </a:lnTo>
                  <a:lnTo>
                    <a:pt x="236" y="673"/>
                  </a:lnTo>
                  <a:lnTo>
                    <a:pt x="228" y="674"/>
                  </a:lnTo>
                  <a:lnTo>
                    <a:pt x="220" y="676"/>
                  </a:lnTo>
                  <a:lnTo>
                    <a:pt x="210" y="678"/>
                  </a:lnTo>
                  <a:lnTo>
                    <a:pt x="202" y="680"/>
                  </a:lnTo>
                  <a:lnTo>
                    <a:pt x="192" y="681"/>
                  </a:lnTo>
                  <a:lnTo>
                    <a:pt x="182" y="681"/>
                  </a:lnTo>
                  <a:lnTo>
                    <a:pt x="171" y="681"/>
                  </a:lnTo>
                  <a:lnTo>
                    <a:pt x="161" y="680"/>
                  </a:lnTo>
                  <a:lnTo>
                    <a:pt x="150" y="679"/>
                  </a:lnTo>
                  <a:lnTo>
                    <a:pt x="140" y="678"/>
                  </a:lnTo>
                  <a:lnTo>
                    <a:pt x="129" y="676"/>
                  </a:lnTo>
                  <a:lnTo>
                    <a:pt x="119" y="673"/>
                  </a:lnTo>
                  <a:lnTo>
                    <a:pt x="108" y="671"/>
                  </a:lnTo>
                  <a:lnTo>
                    <a:pt x="98" y="666"/>
                  </a:lnTo>
                  <a:lnTo>
                    <a:pt x="87" y="662"/>
                  </a:lnTo>
                  <a:lnTo>
                    <a:pt x="77" y="658"/>
                  </a:lnTo>
                  <a:lnTo>
                    <a:pt x="67" y="654"/>
                  </a:lnTo>
                  <a:lnTo>
                    <a:pt x="58" y="649"/>
                  </a:lnTo>
                  <a:lnTo>
                    <a:pt x="49" y="643"/>
                  </a:lnTo>
                  <a:lnTo>
                    <a:pt x="41" y="637"/>
                  </a:lnTo>
                  <a:lnTo>
                    <a:pt x="33" y="630"/>
                  </a:lnTo>
                  <a:lnTo>
                    <a:pt x="26" y="623"/>
                  </a:lnTo>
                  <a:lnTo>
                    <a:pt x="20" y="617"/>
                  </a:lnTo>
                  <a:lnTo>
                    <a:pt x="15" y="609"/>
                  </a:lnTo>
                  <a:lnTo>
                    <a:pt x="9" y="601"/>
                  </a:lnTo>
                  <a:lnTo>
                    <a:pt x="5" y="593"/>
                  </a:lnTo>
                  <a:lnTo>
                    <a:pt x="3" y="584"/>
                  </a:lnTo>
                  <a:lnTo>
                    <a:pt x="1" y="576"/>
                  </a:lnTo>
                  <a:lnTo>
                    <a:pt x="0" y="567"/>
                  </a:lnTo>
                  <a:lnTo>
                    <a:pt x="0" y="558"/>
                  </a:lnTo>
                  <a:lnTo>
                    <a:pt x="2" y="548"/>
                  </a:lnTo>
                  <a:lnTo>
                    <a:pt x="4" y="538"/>
                  </a:lnTo>
                  <a:lnTo>
                    <a:pt x="8" y="529"/>
                  </a:lnTo>
                  <a:lnTo>
                    <a:pt x="13" y="518"/>
                  </a:lnTo>
                  <a:lnTo>
                    <a:pt x="20" y="507"/>
                  </a:lnTo>
                  <a:lnTo>
                    <a:pt x="28" y="494"/>
                  </a:lnTo>
                  <a:lnTo>
                    <a:pt x="36" y="480"/>
                  </a:lnTo>
                  <a:lnTo>
                    <a:pt x="45" y="465"/>
                  </a:lnTo>
                  <a:lnTo>
                    <a:pt x="54" y="448"/>
                  </a:lnTo>
                  <a:lnTo>
                    <a:pt x="64" y="431"/>
                  </a:lnTo>
                  <a:lnTo>
                    <a:pt x="74" y="412"/>
                  </a:lnTo>
                  <a:lnTo>
                    <a:pt x="86" y="393"/>
                  </a:lnTo>
                  <a:lnTo>
                    <a:pt x="98" y="372"/>
                  </a:lnTo>
                  <a:lnTo>
                    <a:pt x="109" y="352"/>
                  </a:lnTo>
                  <a:lnTo>
                    <a:pt x="122" y="331"/>
                  </a:lnTo>
                  <a:lnTo>
                    <a:pt x="134" y="309"/>
                  </a:lnTo>
                  <a:lnTo>
                    <a:pt x="147" y="288"/>
                  </a:lnTo>
                  <a:lnTo>
                    <a:pt x="161" y="267"/>
                  </a:lnTo>
                  <a:lnTo>
                    <a:pt x="174" y="245"/>
                  </a:lnTo>
                  <a:lnTo>
                    <a:pt x="187" y="224"/>
                  </a:lnTo>
                  <a:lnTo>
                    <a:pt x="201" y="203"/>
                  </a:lnTo>
                  <a:lnTo>
                    <a:pt x="214" y="182"/>
                  </a:lnTo>
                  <a:lnTo>
                    <a:pt x="227" y="162"/>
                  </a:lnTo>
                  <a:lnTo>
                    <a:pt x="241" y="142"/>
                  </a:lnTo>
                  <a:lnTo>
                    <a:pt x="254" y="123"/>
                  </a:lnTo>
                  <a:lnTo>
                    <a:pt x="267" y="105"/>
                  </a:lnTo>
                  <a:lnTo>
                    <a:pt x="279" y="88"/>
                  </a:lnTo>
                  <a:lnTo>
                    <a:pt x="292" y="72"/>
                  </a:lnTo>
                  <a:lnTo>
                    <a:pt x="304" y="58"/>
                  </a:lnTo>
                  <a:lnTo>
                    <a:pt x="315" y="45"/>
                  </a:lnTo>
                  <a:lnTo>
                    <a:pt x="327" y="34"/>
                  </a:lnTo>
                  <a:lnTo>
                    <a:pt x="337" y="24"/>
                  </a:lnTo>
                  <a:lnTo>
                    <a:pt x="348" y="16"/>
                  </a:lnTo>
                  <a:lnTo>
                    <a:pt x="357" y="9"/>
                  </a:lnTo>
                  <a:lnTo>
                    <a:pt x="367" y="5"/>
                  </a:lnTo>
                  <a:lnTo>
                    <a:pt x="374" y="3"/>
                  </a:lnTo>
                  <a:close/>
                </a:path>
              </a:pathLst>
            </a:custGeom>
            <a:solidFill>
              <a:srgbClr val="F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4" name="Freeform 1482">
              <a:extLst>
                <a:ext uri="{FF2B5EF4-FFF2-40B4-BE49-F238E27FC236}">
                  <a16:creationId xmlns:a16="http://schemas.microsoft.com/office/drawing/2014/main" id="{35B848E9-A503-37A0-FB03-2024DE912975}"/>
                </a:ext>
              </a:extLst>
            </p:cNvPr>
            <p:cNvSpPr>
              <a:spLocks/>
            </p:cNvSpPr>
            <p:nvPr/>
          </p:nvSpPr>
          <p:spPr bwMode="auto">
            <a:xfrm>
              <a:off x="2366" y="3510"/>
              <a:ext cx="67" cy="14"/>
            </a:xfrm>
            <a:custGeom>
              <a:avLst/>
              <a:gdLst>
                <a:gd name="T0" fmla="*/ 110 w 200"/>
                <a:gd name="T1" fmla="*/ 0 h 43"/>
                <a:gd name="T2" fmla="*/ 130 w 200"/>
                <a:gd name="T3" fmla="*/ 2 h 43"/>
                <a:gd name="T4" fmla="*/ 147 w 200"/>
                <a:gd name="T5" fmla="*/ 3 h 43"/>
                <a:gd name="T6" fmla="*/ 164 w 200"/>
                <a:gd name="T7" fmla="*/ 5 h 43"/>
                <a:gd name="T8" fmla="*/ 178 w 200"/>
                <a:gd name="T9" fmla="*/ 8 h 43"/>
                <a:gd name="T10" fmla="*/ 188 w 200"/>
                <a:gd name="T11" fmla="*/ 11 h 43"/>
                <a:gd name="T12" fmla="*/ 196 w 200"/>
                <a:gd name="T13" fmla="*/ 15 h 43"/>
                <a:gd name="T14" fmla="*/ 200 w 200"/>
                <a:gd name="T15" fmla="*/ 19 h 43"/>
                <a:gd name="T16" fmla="*/ 200 w 200"/>
                <a:gd name="T17" fmla="*/ 24 h 43"/>
                <a:gd name="T18" fmla="*/ 196 w 200"/>
                <a:gd name="T19" fmla="*/ 28 h 43"/>
                <a:gd name="T20" fmla="*/ 188 w 200"/>
                <a:gd name="T21" fmla="*/ 32 h 43"/>
                <a:gd name="T22" fmla="*/ 178 w 200"/>
                <a:gd name="T23" fmla="*/ 35 h 43"/>
                <a:gd name="T24" fmla="*/ 164 w 200"/>
                <a:gd name="T25" fmla="*/ 38 h 43"/>
                <a:gd name="T26" fmla="*/ 147 w 200"/>
                <a:gd name="T27" fmla="*/ 40 h 43"/>
                <a:gd name="T28" fmla="*/ 130 w 200"/>
                <a:gd name="T29" fmla="*/ 41 h 43"/>
                <a:gd name="T30" fmla="*/ 110 w 200"/>
                <a:gd name="T31" fmla="*/ 43 h 43"/>
                <a:gd name="T32" fmla="*/ 89 w 200"/>
                <a:gd name="T33" fmla="*/ 43 h 43"/>
                <a:gd name="T34" fmla="*/ 70 w 200"/>
                <a:gd name="T35" fmla="*/ 41 h 43"/>
                <a:gd name="T36" fmla="*/ 53 w 200"/>
                <a:gd name="T37" fmla="*/ 40 h 43"/>
                <a:gd name="T38" fmla="*/ 36 w 200"/>
                <a:gd name="T39" fmla="*/ 38 h 43"/>
                <a:gd name="T40" fmla="*/ 23 w 200"/>
                <a:gd name="T41" fmla="*/ 35 h 43"/>
                <a:gd name="T42" fmla="*/ 12 w 200"/>
                <a:gd name="T43" fmla="*/ 32 h 43"/>
                <a:gd name="T44" fmla="*/ 4 w 200"/>
                <a:gd name="T45" fmla="*/ 28 h 43"/>
                <a:gd name="T46" fmla="*/ 0 w 200"/>
                <a:gd name="T47" fmla="*/ 24 h 43"/>
                <a:gd name="T48" fmla="*/ 0 w 200"/>
                <a:gd name="T49" fmla="*/ 19 h 43"/>
                <a:gd name="T50" fmla="*/ 4 w 200"/>
                <a:gd name="T51" fmla="*/ 15 h 43"/>
                <a:gd name="T52" fmla="*/ 12 w 200"/>
                <a:gd name="T53" fmla="*/ 11 h 43"/>
                <a:gd name="T54" fmla="*/ 23 w 200"/>
                <a:gd name="T55" fmla="*/ 8 h 43"/>
                <a:gd name="T56" fmla="*/ 36 w 200"/>
                <a:gd name="T57" fmla="*/ 5 h 43"/>
                <a:gd name="T58" fmla="*/ 53 w 200"/>
                <a:gd name="T59" fmla="*/ 3 h 43"/>
                <a:gd name="T60" fmla="*/ 70 w 200"/>
                <a:gd name="T61" fmla="*/ 2 h 43"/>
                <a:gd name="T62" fmla="*/ 89 w 200"/>
                <a:gd name="T6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 h="43">
                  <a:moveTo>
                    <a:pt x="100" y="0"/>
                  </a:moveTo>
                  <a:lnTo>
                    <a:pt x="110" y="0"/>
                  </a:lnTo>
                  <a:lnTo>
                    <a:pt x="120" y="0"/>
                  </a:lnTo>
                  <a:lnTo>
                    <a:pt x="130" y="2"/>
                  </a:lnTo>
                  <a:lnTo>
                    <a:pt x="139" y="2"/>
                  </a:lnTo>
                  <a:lnTo>
                    <a:pt x="147" y="3"/>
                  </a:lnTo>
                  <a:lnTo>
                    <a:pt x="157" y="4"/>
                  </a:lnTo>
                  <a:lnTo>
                    <a:pt x="164" y="5"/>
                  </a:lnTo>
                  <a:lnTo>
                    <a:pt x="170" y="7"/>
                  </a:lnTo>
                  <a:lnTo>
                    <a:pt x="178" y="8"/>
                  </a:lnTo>
                  <a:lnTo>
                    <a:pt x="183" y="10"/>
                  </a:lnTo>
                  <a:lnTo>
                    <a:pt x="188" y="11"/>
                  </a:lnTo>
                  <a:lnTo>
                    <a:pt x="192" y="13"/>
                  </a:lnTo>
                  <a:lnTo>
                    <a:pt x="196" y="15"/>
                  </a:lnTo>
                  <a:lnTo>
                    <a:pt x="198" y="17"/>
                  </a:lnTo>
                  <a:lnTo>
                    <a:pt x="200" y="19"/>
                  </a:lnTo>
                  <a:lnTo>
                    <a:pt x="200" y="22"/>
                  </a:lnTo>
                  <a:lnTo>
                    <a:pt x="200" y="24"/>
                  </a:lnTo>
                  <a:lnTo>
                    <a:pt x="198" y="26"/>
                  </a:lnTo>
                  <a:lnTo>
                    <a:pt x="196" y="28"/>
                  </a:lnTo>
                  <a:lnTo>
                    <a:pt x="192" y="30"/>
                  </a:lnTo>
                  <a:lnTo>
                    <a:pt x="188" y="32"/>
                  </a:lnTo>
                  <a:lnTo>
                    <a:pt x="183" y="34"/>
                  </a:lnTo>
                  <a:lnTo>
                    <a:pt x="178" y="35"/>
                  </a:lnTo>
                  <a:lnTo>
                    <a:pt x="170" y="36"/>
                  </a:lnTo>
                  <a:lnTo>
                    <a:pt x="164" y="38"/>
                  </a:lnTo>
                  <a:lnTo>
                    <a:pt x="157" y="39"/>
                  </a:lnTo>
                  <a:lnTo>
                    <a:pt x="147" y="40"/>
                  </a:lnTo>
                  <a:lnTo>
                    <a:pt x="139" y="41"/>
                  </a:lnTo>
                  <a:lnTo>
                    <a:pt x="130" y="41"/>
                  </a:lnTo>
                  <a:lnTo>
                    <a:pt x="120" y="43"/>
                  </a:lnTo>
                  <a:lnTo>
                    <a:pt x="110" y="43"/>
                  </a:lnTo>
                  <a:lnTo>
                    <a:pt x="100" y="43"/>
                  </a:lnTo>
                  <a:lnTo>
                    <a:pt x="89" y="43"/>
                  </a:lnTo>
                  <a:lnTo>
                    <a:pt x="80" y="43"/>
                  </a:lnTo>
                  <a:lnTo>
                    <a:pt x="70" y="41"/>
                  </a:lnTo>
                  <a:lnTo>
                    <a:pt x="61" y="41"/>
                  </a:lnTo>
                  <a:lnTo>
                    <a:pt x="53" y="40"/>
                  </a:lnTo>
                  <a:lnTo>
                    <a:pt x="44" y="39"/>
                  </a:lnTo>
                  <a:lnTo>
                    <a:pt x="36" y="38"/>
                  </a:lnTo>
                  <a:lnTo>
                    <a:pt x="29" y="36"/>
                  </a:lnTo>
                  <a:lnTo>
                    <a:pt x="23" y="35"/>
                  </a:lnTo>
                  <a:lnTo>
                    <a:pt x="17" y="34"/>
                  </a:lnTo>
                  <a:lnTo>
                    <a:pt x="12" y="32"/>
                  </a:lnTo>
                  <a:lnTo>
                    <a:pt x="7" y="30"/>
                  </a:lnTo>
                  <a:lnTo>
                    <a:pt x="4" y="28"/>
                  </a:lnTo>
                  <a:lnTo>
                    <a:pt x="2" y="26"/>
                  </a:lnTo>
                  <a:lnTo>
                    <a:pt x="0" y="24"/>
                  </a:lnTo>
                  <a:lnTo>
                    <a:pt x="0" y="22"/>
                  </a:lnTo>
                  <a:lnTo>
                    <a:pt x="0" y="19"/>
                  </a:lnTo>
                  <a:lnTo>
                    <a:pt x="2" y="17"/>
                  </a:lnTo>
                  <a:lnTo>
                    <a:pt x="4" y="15"/>
                  </a:lnTo>
                  <a:lnTo>
                    <a:pt x="7" y="13"/>
                  </a:lnTo>
                  <a:lnTo>
                    <a:pt x="12" y="11"/>
                  </a:lnTo>
                  <a:lnTo>
                    <a:pt x="17" y="10"/>
                  </a:lnTo>
                  <a:lnTo>
                    <a:pt x="23" y="8"/>
                  </a:lnTo>
                  <a:lnTo>
                    <a:pt x="29" y="7"/>
                  </a:lnTo>
                  <a:lnTo>
                    <a:pt x="36" y="5"/>
                  </a:lnTo>
                  <a:lnTo>
                    <a:pt x="44" y="4"/>
                  </a:lnTo>
                  <a:lnTo>
                    <a:pt x="53" y="3"/>
                  </a:lnTo>
                  <a:lnTo>
                    <a:pt x="61" y="2"/>
                  </a:lnTo>
                  <a:lnTo>
                    <a:pt x="70" y="2"/>
                  </a:lnTo>
                  <a:lnTo>
                    <a:pt x="80" y="0"/>
                  </a:lnTo>
                  <a:lnTo>
                    <a:pt x="89" y="0"/>
                  </a:lnTo>
                  <a:lnTo>
                    <a:pt x="100" y="0"/>
                  </a:lnTo>
                  <a:close/>
                </a:path>
              </a:pathLst>
            </a:custGeom>
            <a:solidFill>
              <a:srgbClr val="B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5" name="Freeform 1483">
              <a:extLst>
                <a:ext uri="{FF2B5EF4-FFF2-40B4-BE49-F238E27FC236}">
                  <a16:creationId xmlns:a16="http://schemas.microsoft.com/office/drawing/2014/main" id="{0E989A36-2010-CEAC-DBA6-7B3D79CB8B0E}"/>
                </a:ext>
              </a:extLst>
            </p:cNvPr>
            <p:cNvSpPr>
              <a:spLocks/>
            </p:cNvSpPr>
            <p:nvPr/>
          </p:nvSpPr>
          <p:spPr bwMode="auto">
            <a:xfrm>
              <a:off x="2400" y="3509"/>
              <a:ext cx="33" cy="8"/>
            </a:xfrm>
            <a:custGeom>
              <a:avLst/>
              <a:gdLst>
                <a:gd name="T0" fmla="*/ 101 w 101"/>
                <a:gd name="T1" fmla="*/ 24 h 24"/>
                <a:gd name="T2" fmla="*/ 101 w 101"/>
                <a:gd name="T3" fmla="*/ 20 h 24"/>
                <a:gd name="T4" fmla="*/ 99 w 101"/>
                <a:gd name="T5" fmla="*/ 18 h 24"/>
                <a:gd name="T6" fmla="*/ 97 w 101"/>
                <a:gd name="T7" fmla="*/ 16 h 24"/>
                <a:gd name="T8" fmla="*/ 92 w 101"/>
                <a:gd name="T9" fmla="*/ 14 h 24"/>
                <a:gd name="T10" fmla="*/ 88 w 101"/>
                <a:gd name="T11" fmla="*/ 12 h 24"/>
                <a:gd name="T12" fmla="*/ 83 w 101"/>
                <a:gd name="T13" fmla="*/ 10 h 24"/>
                <a:gd name="T14" fmla="*/ 77 w 101"/>
                <a:gd name="T15" fmla="*/ 8 h 24"/>
                <a:gd name="T16" fmla="*/ 70 w 101"/>
                <a:gd name="T17" fmla="*/ 7 h 24"/>
                <a:gd name="T18" fmla="*/ 63 w 101"/>
                <a:gd name="T19" fmla="*/ 6 h 24"/>
                <a:gd name="T20" fmla="*/ 56 w 101"/>
                <a:gd name="T21" fmla="*/ 5 h 24"/>
                <a:gd name="T22" fmla="*/ 47 w 101"/>
                <a:gd name="T23" fmla="*/ 4 h 24"/>
                <a:gd name="T24" fmla="*/ 39 w 101"/>
                <a:gd name="T25" fmla="*/ 2 h 24"/>
                <a:gd name="T26" fmla="*/ 29 w 101"/>
                <a:gd name="T27" fmla="*/ 1 h 24"/>
                <a:gd name="T28" fmla="*/ 20 w 101"/>
                <a:gd name="T29" fmla="*/ 1 h 24"/>
                <a:gd name="T30" fmla="*/ 9 w 101"/>
                <a:gd name="T31" fmla="*/ 0 h 24"/>
                <a:gd name="T32" fmla="*/ 0 w 101"/>
                <a:gd name="T33" fmla="*/ 0 h 24"/>
                <a:gd name="T34" fmla="*/ 0 w 101"/>
                <a:gd name="T35" fmla="*/ 4 h 24"/>
                <a:gd name="T36" fmla="*/ 9 w 101"/>
                <a:gd name="T37" fmla="*/ 4 h 24"/>
                <a:gd name="T38" fmla="*/ 20 w 101"/>
                <a:gd name="T39" fmla="*/ 5 h 24"/>
                <a:gd name="T40" fmla="*/ 29 w 101"/>
                <a:gd name="T41" fmla="*/ 5 h 24"/>
                <a:gd name="T42" fmla="*/ 38 w 101"/>
                <a:gd name="T43" fmla="*/ 6 h 24"/>
                <a:gd name="T44" fmla="*/ 47 w 101"/>
                <a:gd name="T45" fmla="*/ 7 h 24"/>
                <a:gd name="T46" fmla="*/ 56 w 101"/>
                <a:gd name="T47" fmla="*/ 8 h 24"/>
                <a:gd name="T48" fmla="*/ 63 w 101"/>
                <a:gd name="T49" fmla="*/ 9 h 24"/>
                <a:gd name="T50" fmla="*/ 70 w 101"/>
                <a:gd name="T51" fmla="*/ 10 h 24"/>
                <a:gd name="T52" fmla="*/ 77 w 101"/>
                <a:gd name="T53" fmla="*/ 12 h 24"/>
                <a:gd name="T54" fmla="*/ 82 w 101"/>
                <a:gd name="T55" fmla="*/ 13 h 24"/>
                <a:gd name="T56" fmla="*/ 87 w 101"/>
                <a:gd name="T57" fmla="*/ 15 h 24"/>
                <a:gd name="T58" fmla="*/ 91 w 101"/>
                <a:gd name="T59" fmla="*/ 16 h 24"/>
                <a:gd name="T60" fmla="*/ 95 w 101"/>
                <a:gd name="T61" fmla="*/ 18 h 24"/>
                <a:gd name="T62" fmla="*/ 97 w 101"/>
                <a:gd name="T63" fmla="*/ 20 h 24"/>
                <a:gd name="T64" fmla="*/ 98 w 101"/>
                <a:gd name="T65" fmla="*/ 22 h 24"/>
                <a:gd name="T66" fmla="*/ 98 w 101"/>
                <a:gd name="T67" fmla="*/ 24 h 24"/>
                <a:gd name="T68" fmla="*/ 101 w 101"/>
                <a:gd name="T6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24">
                  <a:moveTo>
                    <a:pt x="101" y="24"/>
                  </a:moveTo>
                  <a:lnTo>
                    <a:pt x="101" y="20"/>
                  </a:lnTo>
                  <a:lnTo>
                    <a:pt x="99" y="18"/>
                  </a:lnTo>
                  <a:lnTo>
                    <a:pt x="97" y="16"/>
                  </a:lnTo>
                  <a:lnTo>
                    <a:pt x="92" y="14"/>
                  </a:lnTo>
                  <a:lnTo>
                    <a:pt x="88" y="12"/>
                  </a:lnTo>
                  <a:lnTo>
                    <a:pt x="83" y="10"/>
                  </a:lnTo>
                  <a:lnTo>
                    <a:pt x="77" y="8"/>
                  </a:lnTo>
                  <a:lnTo>
                    <a:pt x="70" y="7"/>
                  </a:lnTo>
                  <a:lnTo>
                    <a:pt x="63" y="6"/>
                  </a:lnTo>
                  <a:lnTo>
                    <a:pt x="56" y="5"/>
                  </a:lnTo>
                  <a:lnTo>
                    <a:pt x="47" y="4"/>
                  </a:lnTo>
                  <a:lnTo>
                    <a:pt x="39" y="2"/>
                  </a:lnTo>
                  <a:lnTo>
                    <a:pt x="29" y="1"/>
                  </a:lnTo>
                  <a:lnTo>
                    <a:pt x="20" y="1"/>
                  </a:lnTo>
                  <a:lnTo>
                    <a:pt x="9" y="0"/>
                  </a:lnTo>
                  <a:lnTo>
                    <a:pt x="0" y="0"/>
                  </a:lnTo>
                  <a:lnTo>
                    <a:pt x="0" y="4"/>
                  </a:lnTo>
                  <a:lnTo>
                    <a:pt x="9" y="4"/>
                  </a:lnTo>
                  <a:lnTo>
                    <a:pt x="20" y="5"/>
                  </a:lnTo>
                  <a:lnTo>
                    <a:pt x="29" y="5"/>
                  </a:lnTo>
                  <a:lnTo>
                    <a:pt x="38" y="6"/>
                  </a:lnTo>
                  <a:lnTo>
                    <a:pt x="47" y="7"/>
                  </a:lnTo>
                  <a:lnTo>
                    <a:pt x="56" y="8"/>
                  </a:lnTo>
                  <a:lnTo>
                    <a:pt x="63" y="9"/>
                  </a:lnTo>
                  <a:lnTo>
                    <a:pt x="70" y="10"/>
                  </a:lnTo>
                  <a:lnTo>
                    <a:pt x="77" y="12"/>
                  </a:lnTo>
                  <a:lnTo>
                    <a:pt x="82" y="13"/>
                  </a:lnTo>
                  <a:lnTo>
                    <a:pt x="87" y="15"/>
                  </a:lnTo>
                  <a:lnTo>
                    <a:pt x="91" y="16"/>
                  </a:lnTo>
                  <a:lnTo>
                    <a:pt x="95" y="18"/>
                  </a:lnTo>
                  <a:lnTo>
                    <a:pt x="97" y="20"/>
                  </a:lnTo>
                  <a:lnTo>
                    <a:pt x="98" y="22"/>
                  </a:lnTo>
                  <a:lnTo>
                    <a:pt x="98" y="24"/>
                  </a:lnTo>
                  <a:lnTo>
                    <a:pt x="101"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6" name="Freeform 1484">
              <a:extLst>
                <a:ext uri="{FF2B5EF4-FFF2-40B4-BE49-F238E27FC236}">
                  <a16:creationId xmlns:a16="http://schemas.microsoft.com/office/drawing/2014/main" id="{CA731517-E511-2431-06BE-1B363D7CB3AA}"/>
                </a:ext>
              </a:extLst>
            </p:cNvPr>
            <p:cNvSpPr>
              <a:spLocks/>
            </p:cNvSpPr>
            <p:nvPr/>
          </p:nvSpPr>
          <p:spPr bwMode="auto">
            <a:xfrm>
              <a:off x="2400" y="3517"/>
              <a:ext cx="33" cy="8"/>
            </a:xfrm>
            <a:custGeom>
              <a:avLst/>
              <a:gdLst>
                <a:gd name="T0" fmla="*/ 0 w 101"/>
                <a:gd name="T1" fmla="*/ 23 h 23"/>
                <a:gd name="T2" fmla="*/ 9 w 101"/>
                <a:gd name="T3" fmla="*/ 23 h 23"/>
                <a:gd name="T4" fmla="*/ 20 w 101"/>
                <a:gd name="T5" fmla="*/ 23 h 23"/>
                <a:gd name="T6" fmla="*/ 29 w 101"/>
                <a:gd name="T7" fmla="*/ 22 h 23"/>
                <a:gd name="T8" fmla="*/ 39 w 101"/>
                <a:gd name="T9" fmla="*/ 22 h 23"/>
                <a:gd name="T10" fmla="*/ 47 w 101"/>
                <a:gd name="T11" fmla="*/ 21 h 23"/>
                <a:gd name="T12" fmla="*/ 56 w 101"/>
                <a:gd name="T13" fmla="*/ 19 h 23"/>
                <a:gd name="T14" fmla="*/ 63 w 101"/>
                <a:gd name="T15" fmla="*/ 17 h 23"/>
                <a:gd name="T16" fmla="*/ 70 w 101"/>
                <a:gd name="T17" fmla="*/ 16 h 23"/>
                <a:gd name="T18" fmla="*/ 77 w 101"/>
                <a:gd name="T19" fmla="*/ 15 h 23"/>
                <a:gd name="T20" fmla="*/ 83 w 101"/>
                <a:gd name="T21" fmla="*/ 13 h 23"/>
                <a:gd name="T22" fmla="*/ 88 w 101"/>
                <a:gd name="T23" fmla="*/ 11 h 23"/>
                <a:gd name="T24" fmla="*/ 92 w 101"/>
                <a:gd name="T25" fmla="*/ 10 h 23"/>
                <a:gd name="T26" fmla="*/ 97 w 101"/>
                <a:gd name="T27" fmla="*/ 8 h 23"/>
                <a:gd name="T28" fmla="*/ 99 w 101"/>
                <a:gd name="T29" fmla="*/ 6 h 23"/>
                <a:gd name="T30" fmla="*/ 101 w 101"/>
                <a:gd name="T31" fmla="*/ 3 h 23"/>
                <a:gd name="T32" fmla="*/ 101 w 101"/>
                <a:gd name="T33" fmla="*/ 0 h 23"/>
                <a:gd name="T34" fmla="*/ 98 w 101"/>
                <a:gd name="T35" fmla="*/ 0 h 23"/>
                <a:gd name="T36" fmla="*/ 98 w 101"/>
                <a:gd name="T37" fmla="*/ 2 h 23"/>
                <a:gd name="T38" fmla="*/ 97 w 101"/>
                <a:gd name="T39" fmla="*/ 3 h 23"/>
                <a:gd name="T40" fmla="*/ 95 w 101"/>
                <a:gd name="T41" fmla="*/ 5 h 23"/>
                <a:gd name="T42" fmla="*/ 91 w 101"/>
                <a:gd name="T43" fmla="*/ 7 h 23"/>
                <a:gd name="T44" fmla="*/ 87 w 101"/>
                <a:gd name="T45" fmla="*/ 9 h 23"/>
                <a:gd name="T46" fmla="*/ 82 w 101"/>
                <a:gd name="T47" fmla="*/ 10 h 23"/>
                <a:gd name="T48" fmla="*/ 77 w 101"/>
                <a:gd name="T49" fmla="*/ 12 h 23"/>
                <a:gd name="T50" fmla="*/ 70 w 101"/>
                <a:gd name="T51" fmla="*/ 13 h 23"/>
                <a:gd name="T52" fmla="*/ 63 w 101"/>
                <a:gd name="T53" fmla="*/ 14 h 23"/>
                <a:gd name="T54" fmla="*/ 56 w 101"/>
                <a:gd name="T55" fmla="*/ 15 h 23"/>
                <a:gd name="T56" fmla="*/ 47 w 101"/>
                <a:gd name="T57" fmla="*/ 17 h 23"/>
                <a:gd name="T58" fmla="*/ 38 w 101"/>
                <a:gd name="T59" fmla="*/ 17 h 23"/>
                <a:gd name="T60" fmla="*/ 29 w 101"/>
                <a:gd name="T61" fmla="*/ 18 h 23"/>
                <a:gd name="T62" fmla="*/ 20 w 101"/>
                <a:gd name="T63" fmla="*/ 19 h 23"/>
                <a:gd name="T64" fmla="*/ 9 w 101"/>
                <a:gd name="T65" fmla="*/ 19 h 23"/>
                <a:gd name="T66" fmla="*/ 0 w 101"/>
                <a:gd name="T67" fmla="*/ 19 h 23"/>
                <a:gd name="T68" fmla="*/ 0 w 101"/>
                <a:gd name="T6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23">
                  <a:moveTo>
                    <a:pt x="0" y="23"/>
                  </a:moveTo>
                  <a:lnTo>
                    <a:pt x="9" y="23"/>
                  </a:lnTo>
                  <a:lnTo>
                    <a:pt x="20" y="23"/>
                  </a:lnTo>
                  <a:lnTo>
                    <a:pt x="29" y="22"/>
                  </a:lnTo>
                  <a:lnTo>
                    <a:pt x="39" y="22"/>
                  </a:lnTo>
                  <a:lnTo>
                    <a:pt x="47" y="21"/>
                  </a:lnTo>
                  <a:lnTo>
                    <a:pt x="56" y="19"/>
                  </a:lnTo>
                  <a:lnTo>
                    <a:pt x="63" y="17"/>
                  </a:lnTo>
                  <a:lnTo>
                    <a:pt x="70" y="16"/>
                  </a:lnTo>
                  <a:lnTo>
                    <a:pt x="77" y="15"/>
                  </a:lnTo>
                  <a:lnTo>
                    <a:pt x="83" y="13"/>
                  </a:lnTo>
                  <a:lnTo>
                    <a:pt x="88" y="11"/>
                  </a:lnTo>
                  <a:lnTo>
                    <a:pt x="92" y="10"/>
                  </a:lnTo>
                  <a:lnTo>
                    <a:pt x="97" y="8"/>
                  </a:lnTo>
                  <a:lnTo>
                    <a:pt x="99" y="6"/>
                  </a:lnTo>
                  <a:lnTo>
                    <a:pt x="101" y="3"/>
                  </a:lnTo>
                  <a:lnTo>
                    <a:pt x="101" y="0"/>
                  </a:lnTo>
                  <a:lnTo>
                    <a:pt x="98" y="0"/>
                  </a:lnTo>
                  <a:lnTo>
                    <a:pt x="98" y="2"/>
                  </a:lnTo>
                  <a:lnTo>
                    <a:pt x="97" y="3"/>
                  </a:lnTo>
                  <a:lnTo>
                    <a:pt x="95" y="5"/>
                  </a:lnTo>
                  <a:lnTo>
                    <a:pt x="91" y="7"/>
                  </a:lnTo>
                  <a:lnTo>
                    <a:pt x="87" y="9"/>
                  </a:lnTo>
                  <a:lnTo>
                    <a:pt x="82" y="10"/>
                  </a:lnTo>
                  <a:lnTo>
                    <a:pt x="77" y="12"/>
                  </a:lnTo>
                  <a:lnTo>
                    <a:pt x="70" y="13"/>
                  </a:lnTo>
                  <a:lnTo>
                    <a:pt x="63" y="14"/>
                  </a:lnTo>
                  <a:lnTo>
                    <a:pt x="56" y="15"/>
                  </a:lnTo>
                  <a:lnTo>
                    <a:pt x="47" y="17"/>
                  </a:lnTo>
                  <a:lnTo>
                    <a:pt x="38" y="17"/>
                  </a:lnTo>
                  <a:lnTo>
                    <a:pt x="29" y="18"/>
                  </a:lnTo>
                  <a:lnTo>
                    <a:pt x="20" y="19"/>
                  </a:lnTo>
                  <a:lnTo>
                    <a:pt x="9" y="19"/>
                  </a:lnTo>
                  <a:lnTo>
                    <a:pt x="0" y="19"/>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7" name="Freeform 1485">
              <a:extLst>
                <a:ext uri="{FF2B5EF4-FFF2-40B4-BE49-F238E27FC236}">
                  <a16:creationId xmlns:a16="http://schemas.microsoft.com/office/drawing/2014/main" id="{83E5C0C0-1C39-8BF5-5618-B2B9B66421B5}"/>
                </a:ext>
              </a:extLst>
            </p:cNvPr>
            <p:cNvSpPr>
              <a:spLocks/>
            </p:cNvSpPr>
            <p:nvPr/>
          </p:nvSpPr>
          <p:spPr bwMode="auto">
            <a:xfrm>
              <a:off x="2366" y="3517"/>
              <a:ext cx="34" cy="8"/>
            </a:xfrm>
            <a:custGeom>
              <a:avLst/>
              <a:gdLst>
                <a:gd name="T0" fmla="*/ 0 w 102"/>
                <a:gd name="T1" fmla="*/ 0 h 23"/>
                <a:gd name="T2" fmla="*/ 0 w 102"/>
                <a:gd name="T3" fmla="*/ 3 h 23"/>
                <a:gd name="T4" fmla="*/ 2 w 102"/>
                <a:gd name="T5" fmla="*/ 6 h 23"/>
                <a:gd name="T6" fmla="*/ 4 w 102"/>
                <a:gd name="T7" fmla="*/ 8 h 23"/>
                <a:gd name="T8" fmla="*/ 8 w 102"/>
                <a:gd name="T9" fmla="*/ 10 h 23"/>
                <a:gd name="T10" fmla="*/ 13 w 102"/>
                <a:gd name="T11" fmla="*/ 11 h 23"/>
                <a:gd name="T12" fmla="*/ 18 w 102"/>
                <a:gd name="T13" fmla="*/ 13 h 23"/>
                <a:gd name="T14" fmla="*/ 24 w 102"/>
                <a:gd name="T15" fmla="*/ 15 h 23"/>
                <a:gd name="T16" fmla="*/ 30 w 102"/>
                <a:gd name="T17" fmla="*/ 16 h 23"/>
                <a:gd name="T18" fmla="*/ 38 w 102"/>
                <a:gd name="T19" fmla="*/ 17 h 23"/>
                <a:gd name="T20" fmla="*/ 45 w 102"/>
                <a:gd name="T21" fmla="*/ 19 h 23"/>
                <a:gd name="T22" fmla="*/ 54 w 102"/>
                <a:gd name="T23" fmla="*/ 21 h 23"/>
                <a:gd name="T24" fmla="*/ 62 w 102"/>
                <a:gd name="T25" fmla="*/ 22 h 23"/>
                <a:gd name="T26" fmla="*/ 71 w 102"/>
                <a:gd name="T27" fmla="*/ 22 h 23"/>
                <a:gd name="T28" fmla="*/ 81 w 102"/>
                <a:gd name="T29" fmla="*/ 23 h 23"/>
                <a:gd name="T30" fmla="*/ 91 w 102"/>
                <a:gd name="T31" fmla="*/ 23 h 23"/>
                <a:gd name="T32" fmla="*/ 102 w 102"/>
                <a:gd name="T33" fmla="*/ 23 h 23"/>
                <a:gd name="T34" fmla="*/ 102 w 102"/>
                <a:gd name="T35" fmla="*/ 19 h 23"/>
                <a:gd name="T36" fmla="*/ 91 w 102"/>
                <a:gd name="T37" fmla="*/ 19 h 23"/>
                <a:gd name="T38" fmla="*/ 81 w 102"/>
                <a:gd name="T39" fmla="*/ 19 h 23"/>
                <a:gd name="T40" fmla="*/ 71 w 102"/>
                <a:gd name="T41" fmla="*/ 18 h 23"/>
                <a:gd name="T42" fmla="*/ 63 w 102"/>
                <a:gd name="T43" fmla="*/ 17 h 23"/>
                <a:gd name="T44" fmla="*/ 54 w 102"/>
                <a:gd name="T45" fmla="*/ 17 h 23"/>
                <a:gd name="T46" fmla="*/ 46 w 102"/>
                <a:gd name="T47" fmla="*/ 15 h 23"/>
                <a:gd name="T48" fmla="*/ 38 w 102"/>
                <a:gd name="T49" fmla="*/ 14 h 23"/>
                <a:gd name="T50" fmla="*/ 30 w 102"/>
                <a:gd name="T51" fmla="*/ 13 h 23"/>
                <a:gd name="T52" fmla="*/ 25 w 102"/>
                <a:gd name="T53" fmla="*/ 12 h 23"/>
                <a:gd name="T54" fmla="*/ 19 w 102"/>
                <a:gd name="T55" fmla="*/ 10 h 23"/>
                <a:gd name="T56" fmla="*/ 14 w 102"/>
                <a:gd name="T57" fmla="*/ 9 h 23"/>
                <a:gd name="T58" fmla="*/ 9 w 102"/>
                <a:gd name="T59" fmla="*/ 7 h 23"/>
                <a:gd name="T60" fmla="*/ 6 w 102"/>
                <a:gd name="T61" fmla="*/ 5 h 23"/>
                <a:gd name="T62" fmla="*/ 4 w 102"/>
                <a:gd name="T63" fmla="*/ 3 h 23"/>
                <a:gd name="T64" fmla="*/ 3 w 102"/>
                <a:gd name="T65" fmla="*/ 2 h 23"/>
                <a:gd name="T66" fmla="*/ 3 w 102"/>
                <a:gd name="T67" fmla="*/ 0 h 23"/>
                <a:gd name="T68" fmla="*/ 0 w 102"/>
                <a:gd name="T6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23">
                  <a:moveTo>
                    <a:pt x="0" y="0"/>
                  </a:moveTo>
                  <a:lnTo>
                    <a:pt x="0" y="3"/>
                  </a:lnTo>
                  <a:lnTo>
                    <a:pt x="2" y="6"/>
                  </a:lnTo>
                  <a:lnTo>
                    <a:pt x="4" y="8"/>
                  </a:lnTo>
                  <a:lnTo>
                    <a:pt x="8" y="10"/>
                  </a:lnTo>
                  <a:lnTo>
                    <a:pt x="13" y="11"/>
                  </a:lnTo>
                  <a:lnTo>
                    <a:pt x="18" y="13"/>
                  </a:lnTo>
                  <a:lnTo>
                    <a:pt x="24" y="15"/>
                  </a:lnTo>
                  <a:lnTo>
                    <a:pt x="30" y="16"/>
                  </a:lnTo>
                  <a:lnTo>
                    <a:pt x="38" y="17"/>
                  </a:lnTo>
                  <a:lnTo>
                    <a:pt x="45" y="19"/>
                  </a:lnTo>
                  <a:lnTo>
                    <a:pt x="54" y="21"/>
                  </a:lnTo>
                  <a:lnTo>
                    <a:pt x="62" y="22"/>
                  </a:lnTo>
                  <a:lnTo>
                    <a:pt x="71" y="22"/>
                  </a:lnTo>
                  <a:lnTo>
                    <a:pt x="81" y="23"/>
                  </a:lnTo>
                  <a:lnTo>
                    <a:pt x="91" y="23"/>
                  </a:lnTo>
                  <a:lnTo>
                    <a:pt x="102" y="23"/>
                  </a:lnTo>
                  <a:lnTo>
                    <a:pt x="102" y="19"/>
                  </a:lnTo>
                  <a:lnTo>
                    <a:pt x="91" y="19"/>
                  </a:lnTo>
                  <a:lnTo>
                    <a:pt x="81" y="19"/>
                  </a:lnTo>
                  <a:lnTo>
                    <a:pt x="71" y="18"/>
                  </a:lnTo>
                  <a:lnTo>
                    <a:pt x="63" y="17"/>
                  </a:lnTo>
                  <a:lnTo>
                    <a:pt x="54" y="17"/>
                  </a:lnTo>
                  <a:lnTo>
                    <a:pt x="46" y="15"/>
                  </a:lnTo>
                  <a:lnTo>
                    <a:pt x="38" y="14"/>
                  </a:lnTo>
                  <a:lnTo>
                    <a:pt x="30" y="13"/>
                  </a:lnTo>
                  <a:lnTo>
                    <a:pt x="25" y="12"/>
                  </a:lnTo>
                  <a:lnTo>
                    <a:pt x="19" y="10"/>
                  </a:lnTo>
                  <a:lnTo>
                    <a:pt x="14" y="9"/>
                  </a:lnTo>
                  <a:lnTo>
                    <a:pt x="9" y="7"/>
                  </a:lnTo>
                  <a:lnTo>
                    <a:pt x="6" y="5"/>
                  </a:lnTo>
                  <a:lnTo>
                    <a:pt x="4" y="3"/>
                  </a:lnTo>
                  <a:lnTo>
                    <a:pt x="3" y="2"/>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8" name="Freeform 1486">
              <a:extLst>
                <a:ext uri="{FF2B5EF4-FFF2-40B4-BE49-F238E27FC236}">
                  <a16:creationId xmlns:a16="http://schemas.microsoft.com/office/drawing/2014/main" id="{C52356D4-6BD6-2F6F-C840-12C1000E2990}"/>
                </a:ext>
              </a:extLst>
            </p:cNvPr>
            <p:cNvSpPr>
              <a:spLocks/>
            </p:cNvSpPr>
            <p:nvPr/>
          </p:nvSpPr>
          <p:spPr bwMode="auto">
            <a:xfrm>
              <a:off x="2366" y="3509"/>
              <a:ext cx="34" cy="8"/>
            </a:xfrm>
            <a:custGeom>
              <a:avLst/>
              <a:gdLst>
                <a:gd name="T0" fmla="*/ 102 w 102"/>
                <a:gd name="T1" fmla="*/ 0 h 24"/>
                <a:gd name="T2" fmla="*/ 91 w 102"/>
                <a:gd name="T3" fmla="*/ 0 h 24"/>
                <a:gd name="T4" fmla="*/ 81 w 102"/>
                <a:gd name="T5" fmla="*/ 1 h 24"/>
                <a:gd name="T6" fmla="*/ 71 w 102"/>
                <a:gd name="T7" fmla="*/ 1 h 24"/>
                <a:gd name="T8" fmla="*/ 62 w 102"/>
                <a:gd name="T9" fmla="*/ 2 h 24"/>
                <a:gd name="T10" fmla="*/ 54 w 102"/>
                <a:gd name="T11" fmla="*/ 4 h 24"/>
                <a:gd name="T12" fmla="*/ 45 w 102"/>
                <a:gd name="T13" fmla="*/ 5 h 24"/>
                <a:gd name="T14" fmla="*/ 38 w 102"/>
                <a:gd name="T15" fmla="*/ 6 h 24"/>
                <a:gd name="T16" fmla="*/ 30 w 102"/>
                <a:gd name="T17" fmla="*/ 7 h 24"/>
                <a:gd name="T18" fmla="*/ 24 w 102"/>
                <a:gd name="T19" fmla="*/ 8 h 24"/>
                <a:gd name="T20" fmla="*/ 18 w 102"/>
                <a:gd name="T21" fmla="*/ 10 h 24"/>
                <a:gd name="T22" fmla="*/ 13 w 102"/>
                <a:gd name="T23" fmla="*/ 12 h 24"/>
                <a:gd name="T24" fmla="*/ 8 w 102"/>
                <a:gd name="T25" fmla="*/ 14 h 24"/>
                <a:gd name="T26" fmla="*/ 4 w 102"/>
                <a:gd name="T27" fmla="*/ 16 h 24"/>
                <a:gd name="T28" fmla="*/ 2 w 102"/>
                <a:gd name="T29" fmla="*/ 18 h 24"/>
                <a:gd name="T30" fmla="*/ 0 w 102"/>
                <a:gd name="T31" fmla="*/ 20 h 24"/>
                <a:gd name="T32" fmla="*/ 0 w 102"/>
                <a:gd name="T33" fmla="*/ 24 h 24"/>
                <a:gd name="T34" fmla="*/ 3 w 102"/>
                <a:gd name="T35" fmla="*/ 24 h 24"/>
                <a:gd name="T36" fmla="*/ 3 w 102"/>
                <a:gd name="T37" fmla="*/ 22 h 24"/>
                <a:gd name="T38" fmla="*/ 4 w 102"/>
                <a:gd name="T39" fmla="*/ 20 h 24"/>
                <a:gd name="T40" fmla="*/ 6 w 102"/>
                <a:gd name="T41" fmla="*/ 18 h 24"/>
                <a:gd name="T42" fmla="*/ 9 w 102"/>
                <a:gd name="T43" fmla="*/ 16 h 24"/>
                <a:gd name="T44" fmla="*/ 14 w 102"/>
                <a:gd name="T45" fmla="*/ 15 h 24"/>
                <a:gd name="T46" fmla="*/ 19 w 102"/>
                <a:gd name="T47" fmla="*/ 13 h 24"/>
                <a:gd name="T48" fmla="*/ 25 w 102"/>
                <a:gd name="T49" fmla="*/ 12 h 24"/>
                <a:gd name="T50" fmla="*/ 30 w 102"/>
                <a:gd name="T51" fmla="*/ 10 h 24"/>
                <a:gd name="T52" fmla="*/ 38 w 102"/>
                <a:gd name="T53" fmla="*/ 9 h 24"/>
                <a:gd name="T54" fmla="*/ 46 w 102"/>
                <a:gd name="T55" fmla="*/ 8 h 24"/>
                <a:gd name="T56" fmla="*/ 54 w 102"/>
                <a:gd name="T57" fmla="*/ 7 h 24"/>
                <a:gd name="T58" fmla="*/ 63 w 102"/>
                <a:gd name="T59" fmla="*/ 6 h 24"/>
                <a:gd name="T60" fmla="*/ 71 w 102"/>
                <a:gd name="T61" fmla="*/ 5 h 24"/>
                <a:gd name="T62" fmla="*/ 81 w 102"/>
                <a:gd name="T63" fmla="*/ 5 h 24"/>
                <a:gd name="T64" fmla="*/ 91 w 102"/>
                <a:gd name="T65" fmla="*/ 4 h 24"/>
                <a:gd name="T66" fmla="*/ 102 w 102"/>
                <a:gd name="T67" fmla="*/ 4 h 24"/>
                <a:gd name="T68" fmla="*/ 102 w 102"/>
                <a:gd name="T6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24">
                  <a:moveTo>
                    <a:pt x="102" y="0"/>
                  </a:moveTo>
                  <a:lnTo>
                    <a:pt x="91" y="0"/>
                  </a:lnTo>
                  <a:lnTo>
                    <a:pt x="81" y="1"/>
                  </a:lnTo>
                  <a:lnTo>
                    <a:pt x="71" y="1"/>
                  </a:lnTo>
                  <a:lnTo>
                    <a:pt x="62" y="2"/>
                  </a:lnTo>
                  <a:lnTo>
                    <a:pt x="54" y="4"/>
                  </a:lnTo>
                  <a:lnTo>
                    <a:pt x="45" y="5"/>
                  </a:lnTo>
                  <a:lnTo>
                    <a:pt x="38" y="6"/>
                  </a:lnTo>
                  <a:lnTo>
                    <a:pt x="30" y="7"/>
                  </a:lnTo>
                  <a:lnTo>
                    <a:pt x="24" y="8"/>
                  </a:lnTo>
                  <a:lnTo>
                    <a:pt x="18" y="10"/>
                  </a:lnTo>
                  <a:lnTo>
                    <a:pt x="13" y="12"/>
                  </a:lnTo>
                  <a:lnTo>
                    <a:pt x="8" y="14"/>
                  </a:lnTo>
                  <a:lnTo>
                    <a:pt x="4" y="16"/>
                  </a:lnTo>
                  <a:lnTo>
                    <a:pt x="2" y="18"/>
                  </a:lnTo>
                  <a:lnTo>
                    <a:pt x="0" y="20"/>
                  </a:lnTo>
                  <a:lnTo>
                    <a:pt x="0" y="24"/>
                  </a:lnTo>
                  <a:lnTo>
                    <a:pt x="3" y="24"/>
                  </a:lnTo>
                  <a:lnTo>
                    <a:pt x="3" y="22"/>
                  </a:lnTo>
                  <a:lnTo>
                    <a:pt x="4" y="20"/>
                  </a:lnTo>
                  <a:lnTo>
                    <a:pt x="6" y="18"/>
                  </a:lnTo>
                  <a:lnTo>
                    <a:pt x="9" y="16"/>
                  </a:lnTo>
                  <a:lnTo>
                    <a:pt x="14" y="15"/>
                  </a:lnTo>
                  <a:lnTo>
                    <a:pt x="19" y="13"/>
                  </a:lnTo>
                  <a:lnTo>
                    <a:pt x="25" y="12"/>
                  </a:lnTo>
                  <a:lnTo>
                    <a:pt x="30" y="10"/>
                  </a:lnTo>
                  <a:lnTo>
                    <a:pt x="38" y="9"/>
                  </a:lnTo>
                  <a:lnTo>
                    <a:pt x="46" y="8"/>
                  </a:lnTo>
                  <a:lnTo>
                    <a:pt x="54" y="7"/>
                  </a:lnTo>
                  <a:lnTo>
                    <a:pt x="63" y="6"/>
                  </a:lnTo>
                  <a:lnTo>
                    <a:pt x="71" y="5"/>
                  </a:lnTo>
                  <a:lnTo>
                    <a:pt x="81" y="5"/>
                  </a:lnTo>
                  <a:lnTo>
                    <a:pt x="91" y="4"/>
                  </a:lnTo>
                  <a:lnTo>
                    <a:pt x="102" y="4"/>
                  </a:lnTo>
                  <a:lnTo>
                    <a:pt x="10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9" name="Freeform 1487">
              <a:extLst>
                <a:ext uri="{FF2B5EF4-FFF2-40B4-BE49-F238E27FC236}">
                  <a16:creationId xmlns:a16="http://schemas.microsoft.com/office/drawing/2014/main" id="{4316A531-E759-EF56-049F-3503E13BDA02}"/>
                </a:ext>
              </a:extLst>
            </p:cNvPr>
            <p:cNvSpPr>
              <a:spLocks/>
            </p:cNvSpPr>
            <p:nvPr/>
          </p:nvSpPr>
          <p:spPr bwMode="auto">
            <a:xfrm>
              <a:off x="2396" y="3510"/>
              <a:ext cx="24" cy="9"/>
            </a:xfrm>
            <a:custGeom>
              <a:avLst/>
              <a:gdLst>
                <a:gd name="T0" fmla="*/ 36 w 72"/>
                <a:gd name="T1" fmla="*/ 0 h 26"/>
                <a:gd name="T2" fmla="*/ 43 w 72"/>
                <a:gd name="T3" fmla="*/ 0 h 26"/>
                <a:gd name="T4" fmla="*/ 50 w 72"/>
                <a:gd name="T5" fmla="*/ 2 h 26"/>
                <a:gd name="T6" fmla="*/ 56 w 72"/>
                <a:gd name="T7" fmla="*/ 3 h 26"/>
                <a:gd name="T8" fmla="*/ 61 w 72"/>
                <a:gd name="T9" fmla="*/ 5 h 26"/>
                <a:gd name="T10" fmla="*/ 66 w 72"/>
                <a:gd name="T11" fmla="*/ 6 h 26"/>
                <a:gd name="T12" fmla="*/ 69 w 72"/>
                <a:gd name="T13" fmla="*/ 8 h 26"/>
                <a:gd name="T14" fmla="*/ 71 w 72"/>
                <a:gd name="T15" fmla="*/ 11 h 26"/>
                <a:gd name="T16" fmla="*/ 72 w 72"/>
                <a:gd name="T17" fmla="*/ 13 h 26"/>
                <a:gd name="T18" fmla="*/ 71 w 72"/>
                <a:gd name="T19" fmla="*/ 15 h 26"/>
                <a:gd name="T20" fmla="*/ 69 w 72"/>
                <a:gd name="T21" fmla="*/ 18 h 26"/>
                <a:gd name="T22" fmla="*/ 66 w 72"/>
                <a:gd name="T23" fmla="*/ 20 h 26"/>
                <a:gd name="T24" fmla="*/ 61 w 72"/>
                <a:gd name="T25" fmla="*/ 23 h 26"/>
                <a:gd name="T26" fmla="*/ 56 w 72"/>
                <a:gd name="T27" fmla="*/ 24 h 26"/>
                <a:gd name="T28" fmla="*/ 50 w 72"/>
                <a:gd name="T29" fmla="*/ 25 h 26"/>
                <a:gd name="T30" fmla="*/ 43 w 72"/>
                <a:gd name="T31" fmla="*/ 26 h 26"/>
                <a:gd name="T32" fmla="*/ 36 w 72"/>
                <a:gd name="T33" fmla="*/ 26 h 26"/>
                <a:gd name="T34" fmla="*/ 29 w 72"/>
                <a:gd name="T35" fmla="*/ 26 h 26"/>
                <a:gd name="T36" fmla="*/ 22 w 72"/>
                <a:gd name="T37" fmla="*/ 25 h 26"/>
                <a:gd name="T38" fmla="*/ 16 w 72"/>
                <a:gd name="T39" fmla="*/ 24 h 26"/>
                <a:gd name="T40" fmla="*/ 11 w 72"/>
                <a:gd name="T41" fmla="*/ 23 h 26"/>
                <a:gd name="T42" fmla="*/ 7 w 72"/>
                <a:gd name="T43" fmla="*/ 20 h 26"/>
                <a:gd name="T44" fmla="*/ 4 w 72"/>
                <a:gd name="T45" fmla="*/ 18 h 26"/>
                <a:gd name="T46" fmla="*/ 1 w 72"/>
                <a:gd name="T47" fmla="*/ 15 h 26"/>
                <a:gd name="T48" fmla="*/ 0 w 72"/>
                <a:gd name="T49" fmla="*/ 13 h 26"/>
                <a:gd name="T50" fmla="*/ 1 w 72"/>
                <a:gd name="T51" fmla="*/ 11 h 26"/>
                <a:gd name="T52" fmla="*/ 4 w 72"/>
                <a:gd name="T53" fmla="*/ 8 h 26"/>
                <a:gd name="T54" fmla="*/ 7 w 72"/>
                <a:gd name="T55" fmla="*/ 6 h 26"/>
                <a:gd name="T56" fmla="*/ 11 w 72"/>
                <a:gd name="T57" fmla="*/ 5 h 26"/>
                <a:gd name="T58" fmla="*/ 16 w 72"/>
                <a:gd name="T59" fmla="*/ 3 h 26"/>
                <a:gd name="T60" fmla="*/ 22 w 72"/>
                <a:gd name="T61" fmla="*/ 2 h 26"/>
                <a:gd name="T62" fmla="*/ 29 w 72"/>
                <a:gd name="T63" fmla="*/ 0 h 26"/>
                <a:gd name="T64" fmla="*/ 36 w 72"/>
                <a:gd name="T6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26">
                  <a:moveTo>
                    <a:pt x="36" y="0"/>
                  </a:moveTo>
                  <a:lnTo>
                    <a:pt x="43" y="0"/>
                  </a:lnTo>
                  <a:lnTo>
                    <a:pt x="50" y="2"/>
                  </a:lnTo>
                  <a:lnTo>
                    <a:pt x="56" y="3"/>
                  </a:lnTo>
                  <a:lnTo>
                    <a:pt x="61" y="5"/>
                  </a:lnTo>
                  <a:lnTo>
                    <a:pt x="66" y="6"/>
                  </a:lnTo>
                  <a:lnTo>
                    <a:pt x="69" y="8"/>
                  </a:lnTo>
                  <a:lnTo>
                    <a:pt x="71" y="11"/>
                  </a:lnTo>
                  <a:lnTo>
                    <a:pt x="72" y="13"/>
                  </a:lnTo>
                  <a:lnTo>
                    <a:pt x="71" y="15"/>
                  </a:lnTo>
                  <a:lnTo>
                    <a:pt x="69" y="18"/>
                  </a:lnTo>
                  <a:lnTo>
                    <a:pt x="66" y="20"/>
                  </a:lnTo>
                  <a:lnTo>
                    <a:pt x="61" y="23"/>
                  </a:lnTo>
                  <a:lnTo>
                    <a:pt x="56" y="24"/>
                  </a:lnTo>
                  <a:lnTo>
                    <a:pt x="50" y="25"/>
                  </a:lnTo>
                  <a:lnTo>
                    <a:pt x="43" y="26"/>
                  </a:lnTo>
                  <a:lnTo>
                    <a:pt x="36" y="26"/>
                  </a:lnTo>
                  <a:lnTo>
                    <a:pt x="29" y="26"/>
                  </a:lnTo>
                  <a:lnTo>
                    <a:pt x="22" y="25"/>
                  </a:lnTo>
                  <a:lnTo>
                    <a:pt x="16" y="24"/>
                  </a:lnTo>
                  <a:lnTo>
                    <a:pt x="11" y="23"/>
                  </a:lnTo>
                  <a:lnTo>
                    <a:pt x="7" y="20"/>
                  </a:lnTo>
                  <a:lnTo>
                    <a:pt x="4" y="18"/>
                  </a:lnTo>
                  <a:lnTo>
                    <a:pt x="1" y="15"/>
                  </a:lnTo>
                  <a:lnTo>
                    <a:pt x="0" y="13"/>
                  </a:lnTo>
                  <a:lnTo>
                    <a:pt x="1" y="11"/>
                  </a:lnTo>
                  <a:lnTo>
                    <a:pt x="4" y="8"/>
                  </a:lnTo>
                  <a:lnTo>
                    <a:pt x="7" y="6"/>
                  </a:lnTo>
                  <a:lnTo>
                    <a:pt x="11" y="5"/>
                  </a:lnTo>
                  <a:lnTo>
                    <a:pt x="16" y="3"/>
                  </a:lnTo>
                  <a:lnTo>
                    <a:pt x="22" y="2"/>
                  </a:lnTo>
                  <a:lnTo>
                    <a:pt x="29" y="0"/>
                  </a:lnTo>
                  <a:lnTo>
                    <a:pt x="36"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0" name="Freeform 1488">
              <a:extLst>
                <a:ext uri="{FF2B5EF4-FFF2-40B4-BE49-F238E27FC236}">
                  <a16:creationId xmlns:a16="http://schemas.microsoft.com/office/drawing/2014/main" id="{510009F4-65BF-227C-2249-466D11B0B989}"/>
                </a:ext>
              </a:extLst>
            </p:cNvPr>
            <p:cNvSpPr>
              <a:spLocks/>
            </p:cNvSpPr>
            <p:nvPr/>
          </p:nvSpPr>
          <p:spPr bwMode="auto">
            <a:xfrm>
              <a:off x="2383" y="3969"/>
              <a:ext cx="48" cy="93"/>
            </a:xfrm>
            <a:custGeom>
              <a:avLst/>
              <a:gdLst>
                <a:gd name="T0" fmla="*/ 8 w 146"/>
                <a:gd name="T1" fmla="*/ 250 h 279"/>
                <a:gd name="T2" fmla="*/ 7 w 146"/>
                <a:gd name="T3" fmla="*/ 243 h 279"/>
                <a:gd name="T4" fmla="*/ 6 w 146"/>
                <a:gd name="T5" fmla="*/ 230 h 279"/>
                <a:gd name="T6" fmla="*/ 5 w 146"/>
                <a:gd name="T7" fmla="*/ 213 h 279"/>
                <a:gd name="T8" fmla="*/ 4 w 146"/>
                <a:gd name="T9" fmla="*/ 194 h 279"/>
                <a:gd name="T10" fmla="*/ 3 w 146"/>
                <a:gd name="T11" fmla="*/ 172 h 279"/>
                <a:gd name="T12" fmla="*/ 1 w 146"/>
                <a:gd name="T13" fmla="*/ 149 h 279"/>
                <a:gd name="T14" fmla="*/ 1 w 146"/>
                <a:gd name="T15" fmla="*/ 125 h 279"/>
                <a:gd name="T16" fmla="*/ 0 w 146"/>
                <a:gd name="T17" fmla="*/ 101 h 279"/>
                <a:gd name="T18" fmla="*/ 0 w 146"/>
                <a:gd name="T19" fmla="*/ 76 h 279"/>
                <a:gd name="T20" fmla="*/ 1 w 146"/>
                <a:gd name="T21" fmla="*/ 55 h 279"/>
                <a:gd name="T22" fmla="*/ 1 w 146"/>
                <a:gd name="T23" fmla="*/ 35 h 279"/>
                <a:gd name="T24" fmla="*/ 3 w 146"/>
                <a:gd name="T25" fmla="*/ 20 h 279"/>
                <a:gd name="T26" fmla="*/ 5 w 146"/>
                <a:gd name="T27" fmla="*/ 8 h 279"/>
                <a:gd name="T28" fmla="*/ 7 w 146"/>
                <a:gd name="T29" fmla="*/ 1 h 279"/>
                <a:gd name="T30" fmla="*/ 9 w 146"/>
                <a:gd name="T31" fmla="*/ 0 h 279"/>
                <a:gd name="T32" fmla="*/ 13 w 146"/>
                <a:gd name="T33" fmla="*/ 5 h 279"/>
                <a:gd name="T34" fmla="*/ 21 w 146"/>
                <a:gd name="T35" fmla="*/ 14 h 279"/>
                <a:gd name="T36" fmla="*/ 33 w 146"/>
                <a:gd name="T37" fmla="*/ 25 h 279"/>
                <a:gd name="T38" fmla="*/ 48 w 146"/>
                <a:gd name="T39" fmla="*/ 35 h 279"/>
                <a:gd name="T40" fmla="*/ 65 w 146"/>
                <a:gd name="T41" fmla="*/ 46 h 279"/>
                <a:gd name="T42" fmla="*/ 84 w 146"/>
                <a:gd name="T43" fmla="*/ 54 h 279"/>
                <a:gd name="T44" fmla="*/ 103 w 146"/>
                <a:gd name="T45" fmla="*/ 62 h 279"/>
                <a:gd name="T46" fmla="*/ 125 w 146"/>
                <a:gd name="T47" fmla="*/ 67 h 279"/>
                <a:gd name="T48" fmla="*/ 136 w 146"/>
                <a:gd name="T49" fmla="*/ 68 h 279"/>
                <a:gd name="T50" fmla="*/ 139 w 146"/>
                <a:gd name="T51" fmla="*/ 73 h 279"/>
                <a:gd name="T52" fmla="*/ 141 w 146"/>
                <a:gd name="T53" fmla="*/ 81 h 279"/>
                <a:gd name="T54" fmla="*/ 143 w 146"/>
                <a:gd name="T55" fmla="*/ 93 h 279"/>
                <a:gd name="T56" fmla="*/ 144 w 146"/>
                <a:gd name="T57" fmla="*/ 107 h 279"/>
                <a:gd name="T58" fmla="*/ 144 w 146"/>
                <a:gd name="T59" fmla="*/ 124 h 279"/>
                <a:gd name="T60" fmla="*/ 146 w 146"/>
                <a:gd name="T61" fmla="*/ 142 h 279"/>
                <a:gd name="T62" fmla="*/ 144 w 146"/>
                <a:gd name="T63" fmla="*/ 161 h 279"/>
                <a:gd name="T64" fmla="*/ 144 w 146"/>
                <a:gd name="T65" fmla="*/ 179 h 279"/>
                <a:gd name="T66" fmla="*/ 143 w 146"/>
                <a:gd name="T67" fmla="*/ 198 h 279"/>
                <a:gd name="T68" fmla="*/ 142 w 146"/>
                <a:gd name="T69" fmla="*/ 216 h 279"/>
                <a:gd name="T70" fmla="*/ 141 w 146"/>
                <a:gd name="T71" fmla="*/ 233 h 279"/>
                <a:gd name="T72" fmla="*/ 140 w 146"/>
                <a:gd name="T73" fmla="*/ 248 h 279"/>
                <a:gd name="T74" fmla="*/ 138 w 146"/>
                <a:gd name="T75" fmla="*/ 260 h 279"/>
                <a:gd name="T76" fmla="*/ 137 w 146"/>
                <a:gd name="T77" fmla="*/ 269 h 279"/>
                <a:gd name="T78" fmla="*/ 136 w 146"/>
                <a:gd name="T79" fmla="*/ 274 h 279"/>
                <a:gd name="T80" fmla="*/ 132 w 146"/>
                <a:gd name="T81" fmla="*/ 277 h 279"/>
                <a:gd name="T82" fmla="*/ 120 w 146"/>
                <a:gd name="T83" fmla="*/ 279 h 279"/>
                <a:gd name="T84" fmla="*/ 102 w 146"/>
                <a:gd name="T85" fmla="*/ 279 h 279"/>
                <a:gd name="T86" fmla="*/ 82 w 146"/>
                <a:gd name="T87" fmla="*/ 278 h 279"/>
                <a:gd name="T88" fmla="*/ 61 w 146"/>
                <a:gd name="T89" fmla="*/ 275 h 279"/>
                <a:gd name="T90" fmla="*/ 40 w 146"/>
                <a:gd name="T91" fmla="*/ 271 h 279"/>
                <a:gd name="T92" fmla="*/ 24 w 146"/>
                <a:gd name="T93" fmla="*/ 264 h 279"/>
                <a:gd name="T94" fmla="*/ 12 w 146"/>
                <a:gd name="T95" fmla="*/ 25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6" h="279">
                  <a:moveTo>
                    <a:pt x="8" y="252"/>
                  </a:moveTo>
                  <a:lnTo>
                    <a:pt x="8" y="250"/>
                  </a:lnTo>
                  <a:lnTo>
                    <a:pt x="8" y="247"/>
                  </a:lnTo>
                  <a:lnTo>
                    <a:pt x="7" y="243"/>
                  </a:lnTo>
                  <a:lnTo>
                    <a:pt x="7" y="236"/>
                  </a:lnTo>
                  <a:lnTo>
                    <a:pt x="6" y="230"/>
                  </a:lnTo>
                  <a:lnTo>
                    <a:pt x="5" y="223"/>
                  </a:lnTo>
                  <a:lnTo>
                    <a:pt x="5" y="213"/>
                  </a:lnTo>
                  <a:lnTo>
                    <a:pt x="5" y="204"/>
                  </a:lnTo>
                  <a:lnTo>
                    <a:pt x="4" y="194"/>
                  </a:lnTo>
                  <a:lnTo>
                    <a:pt x="3" y="184"/>
                  </a:lnTo>
                  <a:lnTo>
                    <a:pt x="3" y="172"/>
                  </a:lnTo>
                  <a:lnTo>
                    <a:pt x="3" y="161"/>
                  </a:lnTo>
                  <a:lnTo>
                    <a:pt x="1" y="149"/>
                  </a:lnTo>
                  <a:lnTo>
                    <a:pt x="1" y="136"/>
                  </a:lnTo>
                  <a:lnTo>
                    <a:pt x="1" y="125"/>
                  </a:lnTo>
                  <a:lnTo>
                    <a:pt x="1" y="112"/>
                  </a:lnTo>
                  <a:lnTo>
                    <a:pt x="0" y="101"/>
                  </a:lnTo>
                  <a:lnTo>
                    <a:pt x="0" y="88"/>
                  </a:lnTo>
                  <a:lnTo>
                    <a:pt x="0" y="76"/>
                  </a:lnTo>
                  <a:lnTo>
                    <a:pt x="0" y="66"/>
                  </a:lnTo>
                  <a:lnTo>
                    <a:pt x="1" y="55"/>
                  </a:lnTo>
                  <a:lnTo>
                    <a:pt x="1" y="45"/>
                  </a:lnTo>
                  <a:lnTo>
                    <a:pt x="1" y="35"/>
                  </a:lnTo>
                  <a:lnTo>
                    <a:pt x="3" y="27"/>
                  </a:lnTo>
                  <a:lnTo>
                    <a:pt x="3" y="20"/>
                  </a:lnTo>
                  <a:lnTo>
                    <a:pt x="4" y="13"/>
                  </a:lnTo>
                  <a:lnTo>
                    <a:pt x="5" y="8"/>
                  </a:lnTo>
                  <a:lnTo>
                    <a:pt x="5" y="4"/>
                  </a:lnTo>
                  <a:lnTo>
                    <a:pt x="7" y="1"/>
                  </a:lnTo>
                  <a:lnTo>
                    <a:pt x="8" y="0"/>
                  </a:lnTo>
                  <a:lnTo>
                    <a:pt x="9" y="0"/>
                  </a:lnTo>
                  <a:lnTo>
                    <a:pt x="10" y="1"/>
                  </a:lnTo>
                  <a:lnTo>
                    <a:pt x="13" y="5"/>
                  </a:lnTo>
                  <a:lnTo>
                    <a:pt x="17" y="9"/>
                  </a:lnTo>
                  <a:lnTo>
                    <a:pt x="21" y="14"/>
                  </a:lnTo>
                  <a:lnTo>
                    <a:pt x="27" y="19"/>
                  </a:lnTo>
                  <a:lnTo>
                    <a:pt x="33" y="25"/>
                  </a:lnTo>
                  <a:lnTo>
                    <a:pt x="40" y="30"/>
                  </a:lnTo>
                  <a:lnTo>
                    <a:pt x="48" y="35"/>
                  </a:lnTo>
                  <a:lnTo>
                    <a:pt x="56" y="41"/>
                  </a:lnTo>
                  <a:lnTo>
                    <a:pt x="65" y="46"/>
                  </a:lnTo>
                  <a:lnTo>
                    <a:pt x="74" y="50"/>
                  </a:lnTo>
                  <a:lnTo>
                    <a:pt x="84" y="54"/>
                  </a:lnTo>
                  <a:lnTo>
                    <a:pt x="93" y="59"/>
                  </a:lnTo>
                  <a:lnTo>
                    <a:pt x="103" y="62"/>
                  </a:lnTo>
                  <a:lnTo>
                    <a:pt x="114" y="65"/>
                  </a:lnTo>
                  <a:lnTo>
                    <a:pt x="125" y="67"/>
                  </a:lnTo>
                  <a:lnTo>
                    <a:pt x="135" y="67"/>
                  </a:lnTo>
                  <a:lnTo>
                    <a:pt x="136" y="68"/>
                  </a:lnTo>
                  <a:lnTo>
                    <a:pt x="138" y="70"/>
                  </a:lnTo>
                  <a:lnTo>
                    <a:pt x="139" y="73"/>
                  </a:lnTo>
                  <a:lnTo>
                    <a:pt x="140" y="76"/>
                  </a:lnTo>
                  <a:lnTo>
                    <a:pt x="141" y="81"/>
                  </a:lnTo>
                  <a:lnTo>
                    <a:pt x="142" y="87"/>
                  </a:lnTo>
                  <a:lnTo>
                    <a:pt x="143" y="93"/>
                  </a:lnTo>
                  <a:lnTo>
                    <a:pt x="144" y="100"/>
                  </a:lnTo>
                  <a:lnTo>
                    <a:pt x="144" y="107"/>
                  </a:lnTo>
                  <a:lnTo>
                    <a:pt x="144" y="115"/>
                  </a:lnTo>
                  <a:lnTo>
                    <a:pt x="144" y="124"/>
                  </a:lnTo>
                  <a:lnTo>
                    <a:pt x="146" y="132"/>
                  </a:lnTo>
                  <a:lnTo>
                    <a:pt x="146" y="142"/>
                  </a:lnTo>
                  <a:lnTo>
                    <a:pt x="146" y="151"/>
                  </a:lnTo>
                  <a:lnTo>
                    <a:pt x="144" y="161"/>
                  </a:lnTo>
                  <a:lnTo>
                    <a:pt x="144" y="170"/>
                  </a:lnTo>
                  <a:lnTo>
                    <a:pt x="144" y="179"/>
                  </a:lnTo>
                  <a:lnTo>
                    <a:pt x="144" y="189"/>
                  </a:lnTo>
                  <a:lnTo>
                    <a:pt x="143" y="198"/>
                  </a:lnTo>
                  <a:lnTo>
                    <a:pt x="143" y="208"/>
                  </a:lnTo>
                  <a:lnTo>
                    <a:pt x="142" y="216"/>
                  </a:lnTo>
                  <a:lnTo>
                    <a:pt x="142" y="225"/>
                  </a:lnTo>
                  <a:lnTo>
                    <a:pt x="141" y="233"/>
                  </a:lnTo>
                  <a:lnTo>
                    <a:pt x="140" y="240"/>
                  </a:lnTo>
                  <a:lnTo>
                    <a:pt x="140" y="248"/>
                  </a:lnTo>
                  <a:lnTo>
                    <a:pt x="139" y="254"/>
                  </a:lnTo>
                  <a:lnTo>
                    <a:pt x="138" y="260"/>
                  </a:lnTo>
                  <a:lnTo>
                    <a:pt x="138" y="265"/>
                  </a:lnTo>
                  <a:lnTo>
                    <a:pt x="137" y="269"/>
                  </a:lnTo>
                  <a:lnTo>
                    <a:pt x="136" y="272"/>
                  </a:lnTo>
                  <a:lnTo>
                    <a:pt x="136" y="274"/>
                  </a:lnTo>
                  <a:lnTo>
                    <a:pt x="135" y="275"/>
                  </a:lnTo>
                  <a:lnTo>
                    <a:pt x="132" y="277"/>
                  </a:lnTo>
                  <a:lnTo>
                    <a:pt x="127" y="278"/>
                  </a:lnTo>
                  <a:lnTo>
                    <a:pt x="120" y="279"/>
                  </a:lnTo>
                  <a:lnTo>
                    <a:pt x="112" y="279"/>
                  </a:lnTo>
                  <a:lnTo>
                    <a:pt x="102" y="279"/>
                  </a:lnTo>
                  <a:lnTo>
                    <a:pt x="93" y="279"/>
                  </a:lnTo>
                  <a:lnTo>
                    <a:pt x="82" y="278"/>
                  </a:lnTo>
                  <a:lnTo>
                    <a:pt x="72" y="277"/>
                  </a:lnTo>
                  <a:lnTo>
                    <a:pt x="61" y="275"/>
                  </a:lnTo>
                  <a:lnTo>
                    <a:pt x="51" y="273"/>
                  </a:lnTo>
                  <a:lnTo>
                    <a:pt x="40" y="271"/>
                  </a:lnTo>
                  <a:lnTo>
                    <a:pt x="32" y="268"/>
                  </a:lnTo>
                  <a:lnTo>
                    <a:pt x="24" y="264"/>
                  </a:lnTo>
                  <a:lnTo>
                    <a:pt x="17" y="260"/>
                  </a:lnTo>
                  <a:lnTo>
                    <a:pt x="12" y="256"/>
                  </a:lnTo>
                  <a:lnTo>
                    <a:pt x="8" y="252"/>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1" name="Freeform 1489">
              <a:extLst>
                <a:ext uri="{FF2B5EF4-FFF2-40B4-BE49-F238E27FC236}">
                  <a16:creationId xmlns:a16="http://schemas.microsoft.com/office/drawing/2014/main" id="{3E3787DF-3DF6-318B-2C90-E4FB6460012E}"/>
                </a:ext>
              </a:extLst>
            </p:cNvPr>
            <p:cNvSpPr>
              <a:spLocks/>
            </p:cNvSpPr>
            <p:nvPr/>
          </p:nvSpPr>
          <p:spPr bwMode="auto">
            <a:xfrm>
              <a:off x="2365" y="3526"/>
              <a:ext cx="37" cy="140"/>
            </a:xfrm>
            <a:custGeom>
              <a:avLst/>
              <a:gdLst>
                <a:gd name="T0" fmla="*/ 0 w 111"/>
                <a:gd name="T1" fmla="*/ 420 h 420"/>
                <a:gd name="T2" fmla="*/ 14 w 111"/>
                <a:gd name="T3" fmla="*/ 404 h 420"/>
                <a:gd name="T4" fmla="*/ 26 w 111"/>
                <a:gd name="T5" fmla="*/ 389 h 420"/>
                <a:gd name="T6" fmla="*/ 40 w 111"/>
                <a:gd name="T7" fmla="*/ 375 h 420"/>
                <a:gd name="T8" fmla="*/ 53 w 111"/>
                <a:gd name="T9" fmla="*/ 363 h 420"/>
                <a:gd name="T10" fmla="*/ 66 w 111"/>
                <a:gd name="T11" fmla="*/ 351 h 420"/>
                <a:gd name="T12" fmla="*/ 81 w 111"/>
                <a:gd name="T13" fmla="*/ 340 h 420"/>
                <a:gd name="T14" fmla="*/ 95 w 111"/>
                <a:gd name="T15" fmla="*/ 331 h 420"/>
                <a:gd name="T16" fmla="*/ 109 w 111"/>
                <a:gd name="T17" fmla="*/ 322 h 420"/>
                <a:gd name="T18" fmla="*/ 109 w 111"/>
                <a:gd name="T19" fmla="*/ 305 h 420"/>
                <a:gd name="T20" fmla="*/ 110 w 111"/>
                <a:gd name="T21" fmla="*/ 288 h 420"/>
                <a:gd name="T22" fmla="*/ 110 w 111"/>
                <a:gd name="T23" fmla="*/ 270 h 420"/>
                <a:gd name="T24" fmla="*/ 110 w 111"/>
                <a:gd name="T25" fmla="*/ 251 h 420"/>
                <a:gd name="T26" fmla="*/ 111 w 111"/>
                <a:gd name="T27" fmla="*/ 232 h 420"/>
                <a:gd name="T28" fmla="*/ 111 w 111"/>
                <a:gd name="T29" fmla="*/ 212 h 420"/>
                <a:gd name="T30" fmla="*/ 111 w 111"/>
                <a:gd name="T31" fmla="*/ 191 h 420"/>
                <a:gd name="T32" fmla="*/ 111 w 111"/>
                <a:gd name="T33" fmla="*/ 171 h 420"/>
                <a:gd name="T34" fmla="*/ 111 w 111"/>
                <a:gd name="T35" fmla="*/ 150 h 420"/>
                <a:gd name="T36" fmla="*/ 111 w 111"/>
                <a:gd name="T37" fmla="*/ 130 h 420"/>
                <a:gd name="T38" fmla="*/ 111 w 111"/>
                <a:gd name="T39" fmla="*/ 110 h 420"/>
                <a:gd name="T40" fmla="*/ 111 w 111"/>
                <a:gd name="T41" fmla="*/ 90 h 420"/>
                <a:gd name="T42" fmla="*/ 110 w 111"/>
                <a:gd name="T43" fmla="*/ 71 h 420"/>
                <a:gd name="T44" fmla="*/ 110 w 111"/>
                <a:gd name="T45" fmla="*/ 52 h 420"/>
                <a:gd name="T46" fmla="*/ 109 w 111"/>
                <a:gd name="T47" fmla="*/ 36 h 420"/>
                <a:gd name="T48" fmla="*/ 109 w 111"/>
                <a:gd name="T49" fmla="*/ 19 h 420"/>
                <a:gd name="T50" fmla="*/ 95 w 111"/>
                <a:gd name="T51" fmla="*/ 19 h 420"/>
                <a:gd name="T52" fmla="*/ 81 w 111"/>
                <a:gd name="T53" fmla="*/ 18 h 420"/>
                <a:gd name="T54" fmla="*/ 67 w 111"/>
                <a:gd name="T55" fmla="*/ 17 h 420"/>
                <a:gd name="T56" fmla="*/ 53 w 111"/>
                <a:gd name="T57" fmla="*/ 15 h 420"/>
                <a:gd name="T58" fmla="*/ 41 w 111"/>
                <a:gd name="T59" fmla="*/ 11 h 420"/>
                <a:gd name="T60" fmla="*/ 27 w 111"/>
                <a:gd name="T61" fmla="*/ 8 h 420"/>
                <a:gd name="T62" fmla="*/ 14 w 111"/>
                <a:gd name="T63" fmla="*/ 5 h 420"/>
                <a:gd name="T64" fmla="*/ 0 w 111"/>
                <a:gd name="T65"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420">
                  <a:moveTo>
                    <a:pt x="0" y="0"/>
                  </a:moveTo>
                  <a:lnTo>
                    <a:pt x="0" y="420"/>
                  </a:lnTo>
                  <a:lnTo>
                    <a:pt x="6" y="412"/>
                  </a:lnTo>
                  <a:lnTo>
                    <a:pt x="14" y="404"/>
                  </a:lnTo>
                  <a:lnTo>
                    <a:pt x="20" y="396"/>
                  </a:lnTo>
                  <a:lnTo>
                    <a:pt x="26" y="389"/>
                  </a:lnTo>
                  <a:lnTo>
                    <a:pt x="32" y="383"/>
                  </a:lnTo>
                  <a:lnTo>
                    <a:pt x="40" y="375"/>
                  </a:lnTo>
                  <a:lnTo>
                    <a:pt x="46" y="369"/>
                  </a:lnTo>
                  <a:lnTo>
                    <a:pt x="53" y="363"/>
                  </a:lnTo>
                  <a:lnTo>
                    <a:pt x="60" y="357"/>
                  </a:lnTo>
                  <a:lnTo>
                    <a:pt x="66" y="351"/>
                  </a:lnTo>
                  <a:lnTo>
                    <a:pt x="73" y="346"/>
                  </a:lnTo>
                  <a:lnTo>
                    <a:pt x="81" y="340"/>
                  </a:lnTo>
                  <a:lnTo>
                    <a:pt x="87" y="335"/>
                  </a:lnTo>
                  <a:lnTo>
                    <a:pt x="95" y="331"/>
                  </a:lnTo>
                  <a:lnTo>
                    <a:pt x="102" y="326"/>
                  </a:lnTo>
                  <a:lnTo>
                    <a:pt x="109" y="322"/>
                  </a:lnTo>
                  <a:lnTo>
                    <a:pt x="109" y="313"/>
                  </a:lnTo>
                  <a:lnTo>
                    <a:pt x="109" y="305"/>
                  </a:lnTo>
                  <a:lnTo>
                    <a:pt x="109" y="296"/>
                  </a:lnTo>
                  <a:lnTo>
                    <a:pt x="110" y="288"/>
                  </a:lnTo>
                  <a:lnTo>
                    <a:pt x="110" y="279"/>
                  </a:lnTo>
                  <a:lnTo>
                    <a:pt x="110" y="270"/>
                  </a:lnTo>
                  <a:lnTo>
                    <a:pt x="110" y="261"/>
                  </a:lnTo>
                  <a:lnTo>
                    <a:pt x="110" y="251"/>
                  </a:lnTo>
                  <a:lnTo>
                    <a:pt x="110" y="242"/>
                  </a:lnTo>
                  <a:lnTo>
                    <a:pt x="111" y="232"/>
                  </a:lnTo>
                  <a:lnTo>
                    <a:pt x="111" y="222"/>
                  </a:lnTo>
                  <a:lnTo>
                    <a:pt x="111" y="212"/>
                  </a:lnTo>
                  <a:lnTo>
                    <a:pt x="111" y="202"/>
                  </a:lnTo>
                  <a:lnTo>
                    <a:pt x="111" y="191"/>
                  </a:lnTo>
                  <a:lnTo>
                    <a:pt x="111" y="182"/>
                  </a:lnTo>
                  <a:lnTo>
                    <a:pt x="111" y="171"/>
                  </a:lnTo>
                  <a:lnTo>
                    <a:pt x="111" y="161"/>
                  </a:lnTo>
                  <a:lnTo>
                    <a:pt x="111" y="150"/>
                  </a:lnTo>
                  <a:lnTo>
                    <a:pt x="111" y="140"/>
                  </a:lnTo>
                  <a:lnTo>
                    <a:pt x="111" y="130"/>
                  </a:lnTo>
                  <a:lnTo>
                    <a:pt x="111" y="120"/>
                  </a:lnTo>
                  <a:lnTo>
                    <a:pt x="111" y="110"/>
                  </a:lnTo>
                  <a:lnTo>
                    <a:pt x="111" y="100"/>
                  </a:lnTo>
                  <a:lnTo>
                    <a:pt x="111" y="90"/>
                  </a:lnTo>
                  <a:lnTo>
                    <a:pt x="111" y="81"/>
                  </a:lnTo>
                  <a:lnTo>
                    <a:pt x="110" y="71"/>
                  </a:lnTo>
                  <a:lnTo>
                    <a:pt x="110" y="62"/>
                  </a:lnTo>
                  <a:lnTo>
                    <a:pt x="110" y="52"/>
                  </a:lnTo>
                  <a:lnTo>
                    <a:pt x="110" y="44"/>
                  </a:lnTo>
                  <a:lnTo>
                    <a:pt x="109" y="36"/>
                  </a:lnTo>
                  <a:lnTo>
                    <a:pt x="109" y="27"/>
                  </a:lnTo>
                  <a:lnTo>
                    <a:pt x="109" y="19"/>
                  </a:lnTo>
                  <a:lnTo>
                    <a:pt x="102" y="19"/>
                  </a:lnTo>
                  <a:lnTo>
                    <a:pt x="95" y="19"/>
                  </a:lnTo>
                  <a:lnTo>
                    <a:pt x="88" y="18"/>
                  </a:lnTo>
                  <a:lnTo>
                    <a:pt x="81" y="18"/>
                  </a:lnTo>
                  <a:lnTo>
                    <a:pt x="75" y="17"/>
                  </a:lnTo>
                  <a:lnTo>
                    <a:pt x="67" y="17"/>
                  </a:lnTo>
                  <a:lnTo>
                    <a:pt x="61" y="16"/>
                  </a:lnTo>
                  <a:lnTo>
                    <a:pt x="53" y="15"/>
                  </a:lnTo>
                  <a:lnTo>
                    <a:pt x="47" y="14"/>
                  </a:lnTo>
                  <a:lnTo>
                    <a:pt x="41" y="11"/>
                  </a:lnTo>
                  <a:lnTo>
                    <a:pt x="34" y="10"/>
                  </a:lnTo>
                  <a:lnTo>
                    <a:pt x="27" y="8"/>
                  </a:lnTo>
                  <a:lnTo>
                    <a:pt x="20" y="7"/>
                  </a:lnTo>
                  <a:lnTo>
                    <a:pt x="14" y="5"/>
                  </a:lnTo>
                  <a:lnTo>
                    <a:pt x="7" y="2"/>
                  </a:lnTo>
                  <a:lnTo>
                    <a:pt x="0"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2" name="Freeform 1490">
              <a:extLst>
                <a:ext uri="{FF2B5EF4-FFF2-40B4-BE49-F238E27FC236}">
                  <a16:creationId xmlns:a16="http://schemas.microsoft.com/office/drawing/2014/main" id="{2D2EB731-446D-EBF8-707A-3610E0EF0BB6}"/>
                </a:ext>
              </a:extLst>
            </p:cNvPr>
            <p:cNvSpPr>
              <a:spLocks/>
            </p:cNvSpPr>
            <p:nvPr/>
          </p:nvSpPr>
          <p:spPr bwMode="auto">
            <a:xfrm>
              <a:off x="2527" y="3600"/>
              <a:ext cx="52" cy="59"/>
            </a:xfrm>
            <a:custGeom>
              <a:avLst/>
              <a:gdLst>
                <a:gd name="T0" fmla="*/ 153 w 155"/>
                <a:gd name="T1" fmla="*/ 57 h 178"/>
                <a:gd name="T2" fmla="*/ 155 w 155"/>
                <a:gd name="T3" fmla="*/ 77 h 178"/>
                <a:gd name="T4" fmla="*/ 155 w 155"/>
                <a:gd name="T5" fmla="*/ 96 h 178"/>
                <a:gd name="T6" fmla="*/ 153 w 155"/>
                <a:gd name="T7" fmla="*/ 113 h 178"/>
                <a:gd name="T8" fmla="*/ 149 w 155"/>
                <a:gd name="T9" fmla="*/ 130 h 178"/>
                <a:gd name="T10" fmla="*/ 142 w 155"/>
                <a:gd name="T11" fmla="*/ 144 h 178"/>
                <a:gd name="T12" fmla="*/ 131 w 155"/>
                <a:gd name="T13" fmla="*/ 156 h 178"/>
                <a:gd name="T14" fmla="*/ 117 w 155"/>
                <a:gd name="T15" fmla="*/ 168 h 178"/>
                <a:gd name="T16" fmla="*/ 104 w 155"/>
                <a:gd name="T17" fmla="*/ 176 h 178"/>
                <a:gd name="T18" fmla="*/ 87 w 155"/>
                <a:gd name="T19" fmla="*/ 178 h 178"/>
                <a:gd name="T20" fmla="*/ 67 w 155"/>
                <a:gd name="T21" fmla="*/ 178 h 178"/>
                <a:gd name="T22" fmla="*/ 47 w 155"/>
                <a:gd name="T23" fmla="*/ 173 h 178"/>
                <a:gd name="T24" fmla="*/ 28 w 155"/>
                <a:gd name="T25" fmla="*/ 166 h 178"/>
                <a:gd name="T26" fmla="*/ 12 w 155"/>
                <a:gd name="T27" fmla="*/ 154 h 178"/>
                <a:gd name="T28" fmla="*/ 2 w 155"/>
                <a:gd name="T29" fmla="*/ 139 h 178"/>
                <a:gd name="T30" fmla="*/ 0 w 155"/>
                <a:gd name="T31" fmla="*/ 123 h 178"/>
                <a:gd name="T32" fmla="*/ 4 w 155"/>
                <a:gd name="T33" fmla="*/ 105 h 178"/>
                <a:gd name="T34" fmla="*/ 10 w 155"/>
                <a:gd name="T35" fmla="*/ 87 h 178"/>
                <a:gd name="T36" fmla="*/ 16 w 155"/>
                <a:gd name="T37" fmla="*/ 71 h 178"/>
                <a:gd name="T38" fmla="*/ 25 w 155"/>
                <a:gd name="T39" fmla="*/ 56 h 178"/>
                <a:gd name="T40" fmla="*/ 33 w 155"/>
                <a:gd name="T41" fmla="*/ 42 h 178"/>
                <a:gd name="T42" fmla="*/ 43 w 155"/>
                <a:gd name="T43" fmla="*/ 29 h 178"/>
                <a:gd name="T44" fmla="*/ 53 w 155"/>
                <a:gd name="T45" fmla="*/ 17 h 178"/>
                <a:gd name="T46" fmla="*/ 66 w 155"/>
                <a:gd name="T47" fmla="*/ 8 h 178"/>
                <a:gd name="T48" fmla="*/ 78 w 155"/>
                <a:gd name="T49" fmla="*/ 1 h 178"/>
                <a:gd name="T50" fmla="*/ 90 w 155"/>
                <a:gd name="T51" fmla="*/ 0 h 178"/>
                <a:gd name="T52" fmla="*/ 103 w 155"/>
                <a:gd name="T53" fmla="*/ 3 h 178"/>
                <a:gd name="T54" fmla="*/ 115 w 155"/>
                <a:gd name="T55" fmla="*/ 9 h 178"/>
                <a:gd name="T56" fmla="*/ 128 w 155"/>
                <a:gd name="T57" fmla="*/ 17 h 178"/>
                <a:gd name="T58" fmla="*/ 137 w 155"/>
                <a:gd name="T59" fmla="*/ 27 h 178"/>
                <a:gd name="T60" fmla="*/ 146 w 155"/>
                <a:gd name="T61" fmla="*/ 35 h 178"/>
                <a:gd name="T62" fmla="*/ 151 w 155"/>
                <a:gd name="T63" fmla="*/ 4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5" h="178">
                  <a:moveTo>
                    <a:pt x="152" y="46"/>
                  </a:moveTo>
                  <a:lnTo>
                    <a:pt x="153" y="57"/>
                  </a:lnTo>
                  <a:lnTo>
                    <a:pt x="155" y="68"/>
                  </a:lnTo>
                  <a:lnTo>
                    <a:pt x="155" y="77"/>
                  </a:lnTo>
                  <a:lnTo>
                    <a:pt x="155" y="87"/>
                  </a:lnTo>
                  <a:lnTo>
                    <a:pt x="155" y="96"/>
                  </a:lnTo>
                  <a:lnTo>
                    <a:pt x="154" y="106"/>
                  </a:lnTo>
                  <a:lnTo>
                    <a:pt x="153" y="113"/>
                  </a:lnTo>
                  <a:lnTo>
                    <a:pt x="151" y="122"/>
                  </a:lnTo>
                  <a:lnTo>
                    <a:pt x="149" y="130"/>
                  </a:lnTo>
                  <a:lnTo>
                    <a:pt x="146" y="136"/>
                  </a:lnTo>
                  <a:lnTo>
                    <a:pt x="142" y="144"/>
                  </a:lnTo>
                  <a:lnTo>
                    <a:pt x="136" y="150"/>
                  </a:lnTo>
                  <a:lnTo>
                    <a:pt x="131" y="156"/>
                  </a:lnTo>
                  <a:lnTo>
                    <a:pt x="125" y="163"/>
                  </a:lnTo>
                  <a:lnTo>
                    <a:pt x="117" y="168"/>
                  </a:lnTo>
                  <a:lnTo>
                    <a:pt x="110" y="173"/>
                  </a:lnTo>
                  <a:lnTo>
                    <a:pt x="104" y="176"/>
                  </a:lnTo>
                  <a:lnTo>
                    <a:pt x="95" y="178"/>
                  </a:lnTo>
                  <a:lnTo>
                    <a:pt x="87" y="178"/>
                  </a:lnTo>
                  <a:lnTo>
                    <a:pt x="77" y="178"/>
                  </a:lnTo>
                  <a:lnTo>
                    <a:pt x="67" y="178"/>
                  </a:lnTo>
                  <a:lnTo>
                    <a:pt x="57" y="176"/>
                  </a:lnTo>
                  <a:lnTo>
                    <a:pt x="47" y="173"/>
                  </a:lnTo>
                  <a:lnTo>
                    <a:pt x="37" y="170"/>
                  </a:lnTo>
                  <a:lnTo>
                    <a:pt x="28" y="166"/>
                  </a:lnTo>
                  <a:lnTo>
                    <a:pt x="20" y="160"/>
                  </a:lnTo>
                  <a:lnTo>
                    <a:pt x="12" y="154"/>
                  </a:lnTo>
                  <a:lnTo>
                    <a:pt x="6" y="148"/>
                  </a:lnTo>
                  <a:lnTo>
                    <a:pt x="2" y="139"/>
                  </a:lnTo>
                  <a:lnTo>
                    <a:pt x="0" y="132"/>
                  </a:lnTo>
                  <a:lnTo>
                    <a:pt x="0" y="123"/>
                  </a:lnTo>
                  <a:lnTo>
                    <a:pt x="1" y="113"/>
                  </a:lnTo>
                  <a:lnTo>
                    <a:pt x="4" y="105"/>
                  </a:lnTo>
                  <a:lnTo>
                    <a:pt x="7" y="96"/>
                  </a:lnTo>
                  <a:lnTo>
                    <a:pt x="10" y="87"/>
                  </a:lnTo>
                  <a:lnTo>
                    <a:pt x="13" y="79"/>
                  </a:lnTo>
                  <a:lnTo>
                    <a:pt x="16" y="71"/>
                  </a:lnTo>
                  <a:lnTo>
                    <a:pt x="21" y="64"/>
                  </a:lnTo>
                  <a:lnTo>
                    <a:pt x="25" y="56"/>
                  </a:lnTo>
                  <a:lnTo>
                    <a:pt x="29" y="49"/>
                  </a:lnTo>
                  <a:lnTo>
                    <a:pt x="33" y="42"/>
                  </a:lnTo>
                  <a:lnTo>
                    <a:pt x="37" y="35"/>
                  </a:lnTo>
                  <a:lnTo>
                    <a:pt x="43" y="29"/>
                  </a:lnTo>
                  <a:lnTo>
                    <a:pt x="48" y="23"/>
                  </a:lnTo>
                  <a:lnTo>
                    <a:pt x="53" y="17"/>
                  </a:lnTo>
                  <a:lnTo>
                    <a:pt x="60" y="12"/>
                  </a:lnTo>
                  <a:lnTo>
                    <a:pt x="66" y="8"/>
                  </a:lnTo>
                  <a:lnTo>
                    <a:pt x="73" y="3"/>
                  </a:lnTo>
                  <a:lnTo>
                    <a:pt x="78" y="1"/>
                  </a:lnTo>
                  <a:lnTo>
                    <a:pt x="84" y="0"/>
                  </a:lnTo>
                  <a:lnTo>
                    <a:pt x="90" y="0"/>
                  </a:lnTo>
                  <a:lnTo>
                    <a:pt x="96" y="1"/>
                  </a:lnTo>
                  <a:lnTo>
                    <a:pt x="103" y="3"/>
                  </a:lnTo>
                  <a:lnTo>
                    <a:pt x="110" y="6"/>
                  </a:lnTo>
                  <a:lnTo>
                    <a:pt x="115" y="9"/>
                  </a:lnTo>
                  <a:lnTo>
                    <a:pt x="122" y="13"/>
                  </a:lnTo>
                  <a:lnTo>
                    <a:pt x="128" y="17"/>
                  </a:lnTo>
                  <a:lnTo>
                    <a:pt x="133" y="22"/>
                  </a:lnTo>
                  <a:lnTo>
                    <a:pt x="137" y="27"/>
                  </a:lnTo>
                  <a:lnTo>
                    <a:pt x="143" y="31"/>
                  </a:lnTo>
                  <a:lnTo>
                    <a:pt x="146" y="35"/>
                  </a:lnTo>
                  <a:lnTo>
                    <a:pt x="149" y="40"/>
                  </a:lnTo>
                  <a:lnTo>
                    <a:pt x="151" y="44"/>
                  </a:lnTo>
                  <a:lnTo>
                    <a:pt x="152" y="46"/>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3" name="Freeform 1491">
              <a:extLst>
                <a:ext uri="{FF2B5EF4-FFF2-40B4-BE49-F238E27FC236}">
                  <a16:creationId xmlns:a16="http://schemas.microsoft.com/office/drawing/2014/main" id="{1BA7D450-41B8-873E-AC85-BC8A87F0A0E0}"/>
                </a:ext>
              </a:extLst>
            </p:cNvPr>
            <p:cNvSpPr>
              <a:spLocks/>
            </p:cNvSpPr>
            <p:nvPr/>
          </p:nvSpPr>
          <p:spPr bwMode="auto">
            <a:xfrm>
              <a:off x="2599" y="3637"/>
              <a:ext cx="192" cy="333"/>
            </a:xfrm>
            <a:custGeom>
              <a:avLst/>
              <a:gdLst>
                <a:gd name="T0" fmla="*/ 70 w 575"/>
                <a:gd name="T1" fmla="*/ 50 h 997"/>
                <a:gd name="T2" fmla="*/ 137 w 575"/>
                <a:gd name="T3" fmla="*/ 135 h 997"/>
                <a:gd name="T4" fmla="*/ 185 w 575"/>
                <a:gd name="T5" fmla="*/ 258 h 997"/>
                <a:gd name="T6" fmla="*/ 173 w 575"/>
                <a:gd name="T7" fmla="*/ 363 h 997"/>
                <a:gd name="T8" fmla="*/ 102 w 575"/>
                <a:gd name="T9" fmla="*/ 448 h 997"/>
                <a:gd name="T10" fmla="*/ 38 w 575"/>
                <a:gd name="T11" fmla="*/ 526 h 997"/>
                <a:gd name="T12" fmla="*/ 5 w 575"/>
                <a:gd name="T13" fmla="*/ 606 h 997"/>
                <a:gd name="T14" fmla="*/ 21 w 575"/>
                <a:gd name="T15" fmla="*/ 576 h 997"/>
                <a:gd name="T16" fmla="*/ 73 w 575"/>
                <a:gd name="T17" fmla="*/ 501 h 997"/>
                <a:gd name="T18" fmla="*/ 118 w 575"/>
                <a:gd name="T19" fmla="*/ 478 h 997"/>
                <a:gd name="T20" fmla="*/ 136 w 575"/>
                <a:gd name="T21" fmla="*/ 521 h 997"/>
                <a:gd name="T22" fmla="*/ 130 w 575"/>
                <a:gd name="T23" fmla="*/ 641 h 997"/>
                <a:gd name="T24" fmla="*/ 147 w 575"/>
                <a:gd name="T25" fmla="*/ 553 h 997"/>
                <a:gd name="T26" fmla="*/ 147 w 575"/>
                <a:gd name="T27" fmla="*/ 478 h 997"/>
                <a:gd name="T28" fmla="*/ 175 w 575"/>
                <a:gd name="T29" fmla="*/ 411 h 997"/>
                <a:gd name="T30" fmla="*/ 229 w 575"/>
                <a:gd name="T31" fmla="*/ 344 h 997"/>
                <a:gd name="T32" fmla="*/ 275 w 575"/>
                <a:gd name="T33" fmla="*/ 421 h 997"/>
                <a:gd name="T34" fmla="*/ 285 w 575"/>
                <a:gd name="T35" fmla="*/ 538 h 997"/>
                <a:gd name="T36" fmla="*/ 234 w 575"/>
                <a:gd name="T37" fmla="*/ 672 h 997"/>
                <a:gd name="T38" fmla="*/ 150 w 575"/>
                <a:gd name="T39" fmla="*/ 741 h 997"/>
                <a:gd name="T40" fmla="*/ 239 w 575"/>
                <a:gd name="T41" fmla="*/ 695 h 997"/>
                <a:gd name="T42" fmla="*/ 245 w 575"/>
                <a:gd name="T43" fmla="*/ 779 h 997"/>
                <a:gd name="T44" fmla="*/ 258 w 575"/>
                <a:gd name="T45" fmla="*/ 735 h 997"/>
                <a:gd name="T46" fmla="*/ 297 w 575"/>
                <a:gd name="T47" fmla="*/ 564 h 997"/>
                <a:gd name="T48" fmla="*/ 338 w 575"/>
                <a:gd name="T49" fmla="*/ 507 h 997"/>
                <a:gd name="T50" fmla="*/ 410 w 575"/>
                <a:gd name="T51" fmla="*/ 574 h 997"/>
                <a:gd name="T52" fmla="*/ 461 w 575"/>
                <a:gd name="T53" fmla="*/ 677 h 997"/>
                <a:gd name="T54" fmla="*/ 499 w 575"/>
                <a:gd name="T55" fmla="*/ 808 h 997"/>
                <a:gd name="T56" fmla="*/ 516 w 575"/>
                <a:gd name="T57" fmla="*/ 950 h 997"/>
                <a:gd name="T58" fmla="*/ 521 w 575"/>
                <a:gd name="T59" fmla="*/ 863 h 997"/>
                <a:gd name="T60" fmla="*/ 499 w 575"/>
                <a:gd name="T61" fmla="*/ 747 h 997"/>
                <a:gd name="T62" fmla="*/ 532 w 575"/>
                <a:gd name="T63" fmla="*/ 765 h 997"/>
                <a:gd name="T64" fmla="*/ 556 w 575"/>
                <a:gd name="T65" fmla="*/ 854 h 997"/>
                <a:gd name="T66" fmla="*/ 567 w 575"/>
                <a:gd name="T67" fmla="*/ 919 h 997"/>
                <a:gd name="T68" fmla="*/ 570 w 575"/>
                <a:gd name="T69" fmla="*/ 985 h 997"/>
                <a:gd name="T70" fmla="*/ 569 w 575"/>
                <a:gd name="T71" fmla="*/ 863 h 997"/>
                <a:gd name="T72" fmla="*/ 565 w 575"/>
                <a:gd name="T73" fmla="*/ 790 h 997"/>
                <a:gd name="T74" fmla="*/ 539 w 575"/>
                <a:gd name="T75" fmla="*/ 722 h 997"/>
                <a:gd name="T76" fmla="*/ 481 w 575"/>
                <a:gd name="T77" fmla="*/ 632 h 997"/>
                <a:gd name="T78" fmla="*/ 379 w 575"/>
                <a:gd name="T79" fmla="*/ 514 h 997"/>
                <a:gd name="T80" fmla="*/ 338 w 575"/>
                <a:gd name="T81" fmla="*/ 453 h 997"/>
                <a:gd name="T82" fmla="*/ 434 w 575"/>
                <a:gd name="T83" fmla="*/ 503 h 997"/>
                <a:gd name="T84" fmla="*/ 475 w 575"/>
                <a:gd name="T85" fmla="*/ 563 h 997"/>
                <a:gd name="T86" fmla="*/ 552 w 575"/>
                <a:gd name="T87" fmla="*/ 683 h 997"/>
                <a:gd name="T88" fmla="*/ 494 w 575"/>
                <a:gd name="T89" fmla="*/ 574 h 997"/>
                <a:gd name="T90" fmla="*/ 419 w 575"/>
                <a:gd name="T91" fmla="*/ 476 h 997"/>
                <a:gd name="T92" fmla="*/ 427 w 575"/>
                <a:gd name="T93" fmla="*/ 464 h 997"/>
                <a:gd name="T94" fmla="*/ 486 w 575"/>
                <a:gd name="T95" fmla="*/ 494 h 997"/>
                <a:gd name="T96" fmla="*/ 499 w 575"/>
                <a:gd name="T97" fmla="*/ 492 h 997"/>
                <a:gd name="T98" fmla="*/ 427 w 575"/>
                <a:gd name="T99" fmla="*/ 446 h 997"/>
                <a:gd name="T100" fmla="*/ 326 w 575"/>
                <a:gd name="T101" fmla="*/ 413 h 997"/>
                <a:gd name="T102" fmla="*/ 243 w 575"/>
                <a:gd name="T103" fmla="*/ 309 h 997"/>
                <a:gd name="T104" fmla="*/ 220 w 575"/>
                <a:gd name="T105" fmla="*/ 242 h 997"/>
                <a:gd name="T106" fmla="*/ 309 w 575"/>
                <a:gd name="T107" fmla="*/ 260 h 997"/>
                <a:gd name="T108" fmla="*/ 411 w 575"/>
                <a:gd name="T109" fmla="*/ 305 h 997"/>
                <a:gd name="T110" fmla="*/ 408 w 575"/>
                <a:gd name="T111" fmla="*/ 292 h 997"/>
                <a:gd name="T112" fmla="*/ 297 w 575"/>
                <a:gd name="T113" fmla="*/ 235 h 997"/>
                <a:gd name="T114" fmla="*/ 213 w 575"/>
                <a:gd name="T115" fmla="*/ 192 h 997"/>
                <a:gd name="T116" fmla="*/ 155 w 575"/>
                <a:gd name="T117" fmla="*/ 119 h 997"/>
                <a:gd name="T118" fmla="*/ 60 w 575"/>
                <a:gd name="T119" fmla="*/ 3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5" h="997">
                  <a:moveTo>
                    <a:pt x="53" y="0"/>
                  </a:moveTo>
                  <a:lnTo>
                    <a:pt x="53" y="3"/>
                  </a:lnTo>
                  <a:lnTo>
                    <a:pt x="51" y="7"/>
                  </a:lnTo>
                  <a:lnTo>
                    <a:pt x="51" y="12"/>
                  </a:lnTo>
                  <a:lnTo>
                    <a:pt x="50" y="16"/>
                  </a:lnTo>
                  <a:lnTo>
                    <a:pt x="49" y="20"/>
                  </a:lnTo>
                  <a:lnTo>
                    <a:pt x="48" y="24"/>
                  </a:lnTo>
                  <a:lnTo>
                    <a:pt x="46" y="27"/>
                  </a:lnTo>
                  <a:lnTo>
                    <a:pt x="45" y="32"/>
                  </a:lnTo>
                  <a:lnTo>
                    <a:pt x="50" y="35"/>
                  </a:lnTo>
                  <a:lnTo>
                    <a:pt x="55" y="38"/>
                  </a:lnTo>
                  <a:lnTo>
                    <a:pt x="60" y="42"/>
                  </a:lnTo>
                  <a:lnTo>
                    <a:pt x="64" y="45"/>
                  </a:lnTo>
                  <a:lnTo>
                    <a:pt x="70" y="50"/>
                  </a:lnTo>
                  <a:lnTo>
                    <a:pt x="75" y="54"/>
                  </a:lnTo>
                  <a:lnTo>
                    <a:pt x="79" y="59"/>
                  </a:lnTo>
                  <a:lnTo>
                    <a:pt x="84" y="64"/>
                  </a:lnTo>
                  <a:lnTo>
                    <a:pt x="90" y="68"/>
                  </a:lnTo>
                  <a:lnTo>
                    <a:pt x="95" y="75"/>
                  </a:lnTo>
                  <a:lnTo>
                    <a:pt x="99" y="80"/>
                  </a:lnTo>
                  <a:lnTo>
                    <a:pt x="104" y="86"/>
                  </a:lnTo>
                  <a:lnTo>
                    <a:pt x="110" y="93"/>
                  </a:lnTo>
                  <a:lnTo>
                    <a:pt x="114" y="99"/>
                  </a:lnTo>
                  <a:lnTo>
                    <a:pt x="119" y="105"/>
                  </a:lnTo>
                  <a:lnTo>
                    <a:pt x="123" y="113"/>
                  </a:lnTo>
                  <a:lnTo>
                    <a:pt x="128" y="120"/>
                  </a:lnTo>
                  <a:lnTo>
                    <a:pt x="133" y="126"/>
                  </a:lnTo>
                  <a:lnTo>
                    <a:pt x="137" y="135"/>
                  </a:lnTo>
                  <a:lnTo>
                    <a:pt x="141" y="142"/>
                  </a:lnTo>
                  <a:lnTo>
                    <a:pt x="145" y="150"/>
                  </a:lnTo>
                  <a:lnTo>
                    <a:pt x="150" y="158"/>
                  </a:lnTo>
                  <a:lnTo>
                    <a:pt x="154" y="166"/>
                  </a:lnTo>
                  <a:lnTo>
                    <a:pt x="158" y="175"/>
                  </a:lnTo>
                  <a:lnTo>
                    <a:pt x="161" y="183"/>
                  </a:lnTo>
                  <a:lnTo>
                    <a:pt x="165" y="192"/>
                  </a:lnTo>
                  <a:lnTo>
                    <a:pt x="168" y="201"/>
                  </a:lnTo>
                  <a:lnTo>
                    <a:pt x="172" y="210"/>
                  </a:lnTo>
                  <a:lnTo>
                    <a:pt x="175" y="219"/>
                  </a:lnTo>
                  <a:lnTo>
                    <a:pt x="178" y="228"/>
                  </a:lnTo>
                  <a:lnTo>
                    <a:pt x="180" y="238"/>
                  </a:lnTo>
                  <a:lnTo>
                    <a:pt x="183" y="247"/>
                  </a:lnTo>
                  <a:lnTo>
                    <a:pt x="185" y="258"/>
                  </a:lnTo>
                  <a:lnTo>
                    <a:pt x="186" y="267"/>
                  </a:lnTo>
                  <a:lnTo>
                    <a:pt x="188" y="276"/>
                  </a:lnTo>
                  <a:lnTo>
                    <a:pt x="189" y="284"/>
                  </a:lnTo>
                  <a:lnTo>
                    <a:pt x="189" y="293"/>
                  </a:lnTo>
                  <a:lnTo>
                    <a:pt x="189" y="301"/>
                  </a:lnTo>
                  <a:lnTo>
                    <a:pt x="189" y="309"/>
                  </a:lnTo>
                  <a:lnTo>
                    <a:pt x="188" y="317"/>
                  </a:lnTo>
                  <a:lnTo>
                    <a:pt x="187" y="324"/>
                  </a:lnTo>
                  <a:lnTo>
                    <a:pt x="185" y="330"/>
                  </a:lnTo>
                  <a:lnTo>
                    <a:pt x="184" y="338"/>
                  </a:lnTo>
                  <a:lnTo>
                    <a:pt x="182" y="344"/>
                  </a:lnTo>
                  <a:lnTo>
                    <a:pt x="179" y="350"/>
                  </a:lnTo>
                  <a:lnTo>
                    <a:pt x="176" y="357"/>
                  </a:lnTo>
                  <a:lnTo>
                    <a:pt x="173" y="363"/>
                  </a:lnTo>
                  <a:lnTo>
                    <a:pt x="169" y="369"/>
                  </a:lnTo>
                  <a:lnTo>
                    <a:pt x="165" y="375"/>
                  </a:lnTo>
                  <a:lnTo>
                    <a:pt x="162" y="382"/>
                  </a:lnTo>
                  <a:lnTo>
                    <a:pt x="158" y="387"/>
                  </a:lnTo>
                  <a:lnTo>
                    <a:pt x="153" y="393"/>
                  </a:lnTo>
                  <a:lnTo>
                    <a:pt x="148" y="399"/>
                  </a:lnTo>
                  <a:lnTo>
                    <a:pt x="143" y="405"/>
                  </a:lnTo>
                  <a:lnTo>
                    <a:pt x="138" y="411"/>
                  </a:lnTo>
                  <a:lnTo>
                    <a:pt x="133" y="416"/>
                  </a:lnTo>
                  <a:lnTo>
                    <a:pt x="126" y="423"/>
                  </a:lnTo>
                  <a:lnTo>
                    <a:pt x="121" y="429"/>
                  </a:lnTo>
                  <a:lnTo>
                    <a:pt x="115" y="435"/>
                  </a:lnTo>
                  <a:lnTo>
                    <a:pt x="109" y="442"/>
                  </a:lnTo>
                  <a:lnTo>
                    <a:pt x="102" y="448"/>
                  </a:lnTo>
                  <a:lnTo>
                    <a:pt x="96" y="454"/>
                  </a:lnTo>
                  <a:lnTo>
                    <a:pt x="90" y="462"/>
                  </a:lnTo>
                  <a:lnTo>
                    <a:pt x="82" y="469"/>
                  </a:lnTo>
                  <a:lnTo>
                    <a:pt x="78" y="474"/>
                  </a:lnTo>
                  <a:lnTo>
                    <a:pt x="74" y="478"/>
                  </a:lnTo>
                  <a:lnTo>
                    <a:pt x="70" y="484"/>
                  </a:lnTo>
                  <a:lnTo>
                    <a:pt x="64" y="489"/>
                  </a:lnTo>
                  <a:lnTo>
                    <a:pt x="60" y="494"/>
                  </a:lnTo>
                  <a:lnTo>
                    <a:pt x="57" y="499"/>
                  </a:lnTo>
                  <a:lnTo>
                    <a:pt x="53" y="505"/>
                  </a:lnTo>
                  <a:lnTo>
                    <a:pt x="49" y="510"/>
                  </a:lnTo>
                  <a:lnTo>
                    <a:pt x="45" y="515"/>
                  </a:lnTo>
                  <a:lnTo>
                    <a:pt x="41" y="521"/>
                  </a:lnTo>
                  <a:lnTo>
                    <a:pt x="38" y="526"/>
                  </a:lnTo>
                  <a:lnTo>
                    <a:pt x="35" y="531"/>
                  </a:lnTo>
                  <a:lnTo>
                    <a:pt x="32" y="536"/>
                  </a:lnTo>
                  <a:lnTo>
                    <a:pt x="29" y="543"/>
                  </a:lnTo>
                  <a:lnTo>
                    <a:pt x="25" y="548"/>
                  </a:lnTo>
                  <a:lnTo>
                    <a:pt x="23" y="553"/>
                  </a:lnTo>
                  <a:lnTo>
                    <a:pt x="20" y="559"/>
                  </a:lnTo>
                  <a:lnTo>
                    <a:pt x="18" y="565"/>
                  </a:lnTo>
                  <a:lnTo>
                    <a:pt x="16" y="571"/>
                  </a:lnTo>
                  <a:lnTo>
                    <a:pt x="14" y="576"/>
                  </a:lnTo>
                  <a:lnTo>
                    <a:pt x="12" y="583"/>
                  </a:lnTo>
                  <a:lnTo>
                    <a:pt x="10" y="588"/>
                  </a:lnTo>
                  <a:lnTo>
                    <a:pt x="8" y="594"/>
                  </a:lnTo>
                  <a:lnTo>
                    <a:pt x="7" y="600"/>
                  </a:lnTo>
                  <a:lnTo>
                    <a:pt x="5" y="606"/>
                  </a:lnTo>
                  <a:lnTo>
                    <a:pt x="3" y="612"/>
                  </a:lnTo>
                  <a:lnTo>
                    <a:pt x="2" y="618"/>
                  </a:lnTo>
                  <a:lnTo>
                    <a:pt x="2" y="625"/>
                  </a:lnTo>
                  <a:lnTo>
                    <a:pt x="1" y="631"/>
                  </a:lnTo>
                  <a:lnTo>
                    <a:pt x="0" y="637"/>
                  </a:lnTo>
                  <a:lnTo>
                    <a:pt x="0" y="644"/>
                  </a:lnTo>
                  <a:lnTo>
                    <a:pt x="0" y="651"/>
                  </a:lnTo>
                  <a:lnTo>
                    <a:pt x="2" y="638"/>
                  </a:lnTo>
                  <a:lnTo>
                    <a:pt x="5" y="627"/>
                  </a:lnTo>
                  <a:lnTo>
                    <a:pt x="8" y="615"/>
                  </a:lnTo>
                  <a:lnTo>
                    <a:pt x="11" y="605"/>
                  </a:lnTo>
                  <a:lnTo>
                    <a:pt x="14" y="595"/>
                  </a:lnTo>
                  <a:lnTo>
                    <a:pt x="17" y="586"/>
                  </a:lnTo>
                  <a:lnTo>
                    <a:pt x="21" y="576"/>
                  </a:lnTo>
                  <a:lnTo>
                    <a:pt x="24" y="569"/>
                  </a:lnTo>
                  <a:lnTo>
                    <a:pt x="28" y="560"/>
                  </a:lnTo>
                  <a:lnTo>
                    <a:pt x="32" y="553"/>
                  </a:lnTo>
                  <a:lnTo>
                    <a:pt x="35" y="547"/>
                  </a:lnTo>
                  <a:lnTo>
                    <a:pt x="39" y="540"/>
                  </a:lnTo>
                  <a:lnTo>
                    <a:pt x="42" y="535"/>
                  </a:lnTo>
                  <a:lnTo>
                    <a:pt x="46" y="529"/>
                  </a:lnTo>
                  <a:lnTo>
                    <a:pt x="51" y="524"/>
                  </a:lnTo>
                  <a:lnTo>
                    <a:pt x="54" y="519"/>
                  </a:lnTo>
                  <a:lnTo>
                    <a:pt x="58" y="515"/>
                  </a:lnTo>
                  <a:lnTo>
                    <a:pt x="62" y="511"/>
                  </a:lnTo>
                  <a:lnTo>
                    <a:pt x="65" y="508"/>
                  </a:lnTo>
                  <a:lnTo>
                    <a:pt x="70" y="504"/>
                  </a:lnTo>
                  <a:lnTo>
                    <a:pt x="73" y="501"/>
                  </a:lnTo>
                  <a:lnTo>
                    <a:pt x="77" y="498"/>
                  </a:lnTo>
                  <a:lnTo>
                    <a:pt x="81" y="495"/>
                  </a:lnTo>
                  <a:lnTo>
                    <a:pt x="84" y="493"/>
                  </a:lnTo>
                  <a:lnTo>
                    <a:pt x="87" y="491"/>
                  </a:lnTo>
                  <a:lnTo>
                    <a:pt x="91" y="489"/>
                  </a:lnTo>
                  <a:lnTo>
                    <a:pt x="94" y="487"/>
                  </a:lnTo>
                  <a:lnTo>
                    <a:pt x="98" y="486"/>
                  </a:lnTo>
                  <a:lnTo>
                    <a:pt x="101" y="485"/>
                  </a:lnTo>
                  <a:lnTo>
                    <a:pt x="104" y="483"/>
                  </a:lnTo>
                  <a:lnTo>
                    <a:pt x="106" y="482"/>
                  </a:lnTo>
                  <a:lnTo>
                    <a:pt x="110" y="481"/>
                  </a:lnTo>
                  <a:lnTo>
                    <a:pt x="113" y="478"/>
                  </a:lnTo>
                  <a:lnTo>
                    <a:pt x="116" y="478"/>
                  </a:lnTo>
                  <a:lnTo>
                    <a:pt x="118" y="478"/>
                  </a:lnTo>
                  <a:lnTo>
                    <a:pt x="121" y="478"/>
                  </a:lnTo>
                  <a:lnTo>
                    <a:pt x="123" y="478"/>
                  </a:lnTo>
                  <a:lnTo>
                    <a:pt x="125" y="480"/>
                  </a:lnTo>
                  <a:lnTo>
                    <a:pt x="127" y="482"/>
                  </a:lnTo>
                  <a:lnTo>
                    <a:pt x="130" y="484"/>
                  </a:lnTo>
                  <a:lnTo>
                    <a:pt x="131" y="486"/>
                  </a:lnTo>
                  <a:lnTo>
                    <a:pt x="132" y="489"/>
                  </a:lnTo>
                  <a:lnTo>
                    <a:pt x="133" y="492"/>
                  </a:lnTo>
                  <a:lnTo>
                    <a:pt x="134" y="495"/>
                  </a:lnTo>
                  <a:lnTo>
                    <a:pt x="135" y="501"/>
                  </a:lnTo>
                  <a:lnTo>
                    <a:pt x="135" y="505"/>
                  </a:lnTo>
                  <a:lnTo>
                    <a:pt x="136" y="510"/>
                  </a:lnTo>
                  <a:lnTo>
                    <a:pt x="136" y="515"/>
                  </a:lnTo>
                  <a:lnTo>
                    <a:pt x="136" y="521"/>
                  </a:lnTo>
                  <a:lnTo>
                    <a:pt x="137" y="527"/>
                  </a:lnTo>
                  <a:lnTo>
                    <a:pt x="136" y="534"/>
                  </a:lnTo>
                  <a:lnTo>
                    <a:pt x="136" y="540"/>
                  </a:lnTo>
                  <a:lnTo>
                    <a:pt x="136" y="548"/>
                  </a:lnTo>
                  <a:lnTo>
                    <a:pt x="136" y="556"/>
                  </a:lnTo>
                  <a:lnTo>
                    <a:pt x="135" y="565"/>
                  </a:lnTo>
                  <a:lnTo>
                    <a:pt x="135" y="572"/>
                  </a:lnTo>
                  <a:lnTo>
                    <a:pt x="134" y="581"/>
                  </a:lnTo>
                  <a:lnTo>
                    <a:pt x="134" y="591"/>
                  </a:lnTo>
                  <a:lnTo>
                    <a:pt x="133" y="600"/>
                  </a:lnTo>
                  <a:lnTo>
                    <a:pt x="132" y="610"/>
                  </a:lnTo>
                  <a:lnTo>
                    <a:pt x="132" y="620"/>
                  </a:lnTo>
                  <a:lnTo>
                    <a:pt x="131" y="631"/>
                  </a:lnTo>
                  <a:lnTo>
                    <a:pt x="130" y="641"/>
                  </a:lnTo>
                  <a:lnTo>
                    <a:pt x="128" y="653"/>
                  </a:lnTo>
                  <a:lnTo>
                    <a:pt x="132" y="644"/>
                  </a:lnTo>
                  <a:lnTo>
                    <a:pt x="134" y="636"/>
                  </a:lnTo>
                  <a:lnTo>
                    <a:pt x="136" y="627"/>
                  </a:lnTo>
                  <a:lnTo>
                    <a:pt x="137" y="619"/>
                  </a:lnTo>
                  <a:lnTo>
                    <a:pt x="139" y="611"/>
                  </a:lnTo>
                  <a:lnTo>
                    <a:pt x="141" y="604"/>
                  </a:lnTo>
                  <a:lnTo>
                    <a:pt x="142" y="595"/>
                  </a:lnTo>
                  <a:lnTo>
                    <a:pt x="143" y="588"/>
                  </a:lnTo>
                  <a:lnTo>
                    <a:pt x="144" y="580"/>
                  </a:lnTo>
                  <a:lnTo>
                    <a:pt x="145" y="573"/>
                  </a:lnTo>
                  <a:lnTo>
                    <a:pt x="146" y="567"/>
                  </a:lnTo>
                  <a:lnTo>
                    <a:pt x="146" y="559"/>
                  </a:lnTo>
                  <a:lnTo>
                    <a:pt x="147" y="553"/>
                  </a:lnTo>
                  <a:lnTo>
                    <a:pt x="148" y="546"/>
                  </a:lnTo>
                  <a:lnTo>
                    <a:pt x="148" y="539"/>
                  </a:lnTo>
                  <a:lnTo>
                    <a:pt x="148" y="534"/>
                  </a:lnTo>
                  <a:lnTo>
                    <a:pt x="148" y="528"/>
                  </a:lnTo>
                  <a:lnTo>
                    <a:pt x="148" y="522"/>
                  </a:lnTo>
                  <a:lnTo>
                    <a:pt x="148" y="516"/>
                  </a:lnTo>
                  <a:lnTo>
                    <a:pt x="148" y="511"/>
                  </a:lnTo>
                  <a:lnTo>
                    <a:pt x="148" y="506"/>
                  </a:lnTo>
                  <a:lnTo>
                    <a:pt x="148" y="501"/>
                  </a:lnTo>
                  <a:lnTo>
                    <a:pt x="148" y="495"/>
                  </a:lnTo>
                  <a:lnTo>
                    <a:pt x="148" y="491"/>
                  </a:lnTo>
                  <a:lnTo>
                    <a:pt x="148" y="487"/>
                  </a:lnTo>
                  <a:lnTo>
                    <a:pt x="147" y="483"/>
                  </a:lnTo>
                  <a:lnTo>
                    <a:pt x="147" y="478"/>
                  </a:lnTo>
                  <a:lnTo>
                    <a:pt x="147" y="475"/>
                  </a:lnTo>
                  <a:lnTo>
                    <a:pt x="146" y="471"/>
                  </a:lnTo>
                  <a:lnTo>
                    <a:pt x="146" y="468"/>
                  </a:lnTo>
                  <a:lnTo>
                    <a:pt x="146" y="465"/>
                  </a:lnTo>
                  <a:lnTo>
                    <a:pt x="145" y="462"/>
                  </a:lnTo>
                  <a:lnTo>
                    <a:pt x="145" y="456"/>
                  </a:lnTo>
                  <a:lnTo>
                    <a:pt x="146" y="451"/>
                  </a:lnTo>
                  <a:lnTo>
                    <a:pt x="148" y="446"/>
                  </a:lnTo>
                  <a:lnTo>
                    <a:pt x="152" y="441"/>
                  </a:lnTo>
                  <a:lnTo>
                    <a:pt x="156" y="435"/>
                  </a:lnTo>
                  <a:lnTo>
                    <a:pt x="159" y="429"/>
                  </a:lnTo>
                  <a:lnTo>
                    <a:pt x="164" y="424"/>
                  </a:lnTo>
                  <a:lnTo>
                    <a:pt x="169" y="417"/>
                  </a:lnTo>
                  <a:lnTo>
                    <a:pt x="175" y="411"/>
                  </a:lnTo>
                  <a:lnTo>
                    <a:pt x="180" y="406"/>
                  </a:lnTo>
                  <a:lnTo>
                    <a:pt x="185" y="400"/>
                  </a:lnTo>
                  <a:lnTo>
                    <a:pt x="192" y="392"/>
                  </a:lnTo>
                  <a:lnTo>
                    <a:pt x="196" y="386"/>
                  </a:lnTo>
                  <a:lnTo>
                    <a:pt x="200" y="379"/>
                  </a:lnTo>
                  <a:lnTo>
                    <a:pt x="204" y="371"/>
                  </a:lnTo>
                  <a:lnTo>
                    <a:pt x="207" y="364"/>
                  </a:lnTo>
                  <a:lnTo>
                    <a:pt x="211" y="355"/>
                  </a:lnTo>
                  <a:lnTo>
                    <a:pt x="214" y="350"/>
                  </a:lnTo>
                  <a:lnTo>
                    <a:pt x="217" y="346"/>
                  </a:lnTo>
                  <a:lnTo>
                    <a:pt x="220" y="344"/>
                  </a:lnTo>
                  <a:lnTo>
                    <a:pt x="223" y="343"/>
                  </a:lnTo>
                  <a:lnTo>
                    <a:pt x="226" y="343"/>
                  </a:lnTo>
                  <a:lnTo>
                    <a:pt x="229" y="344"/>
                  </a:lnTo>
                  <a:lnTo>
                    <a:pt x="233" y="347"/>
                  </a:lnTo>
                  <a:lnTo>
                    <a:pt x="236" y="350"/>
                  </a:lnTo>
                  <a:lnTo>
                    <a:pt x="238" y="353"/>
                  </a:lnTo>
                  <a:lnTo>
                    <a:pt x="241" y="358"/>
                  </a:lnTo>
                  <a:lnTo>
                    <a:pt x="244" y="363"/>
                  </a:lnTo>
                  <a:lnTo>
                    <a:pt x="246" y="367"/>
                  </a:lnTo>
                  <a:lnTo>
                    <a:pt x="248" y="372"/>
                  </a:lnTo>
                  <a:lnTo>
                    <a:pt x="250" y="376"/>
                  </a:lnTo>
                  <a:lnTo>
                    <a:pt x="253" y="381"/>
                  </a:lnTo>
                  <a:lnTo>
                    <a:pt x="257" y="390"/>
                  </a:lnTo>
                  <a:lnTo>
                    <a:pt x="262" y="399"/>
                  </a:lnTo>
                  <a:lnTo>
                    <a:pt x="266" y="406"/>
                  </a:lnTo>
                  <a:lnTo>
                    <a:pt x="270" y="413"/>
                  </a:lnTo>
                  <a:lnTo>
                    <a:pt x="275" y="421"/>
                  </a:lnTo>
                  <a:lnTo>
                    <a:pt x="278" y="428"/>
                  </a:lnTo>
                  <a:lnTo>
                    <a:pt x="282" y="434"/>
                  </a:lnTo>
                  <a:lnTo>
                    <a:pt x="285" y="441"/>
                  </a:lnTo>
                  <a:lnTo>
                    <a:pt x="288" y="447"/>
                  </a:lnTo>
                  <a:lnTo>
                    <a:pt x="290" y="454"/>
                  </a:lnTo>
                  <a:lnTo>
                    <a:pt x="293" y="461"/>
                  </a:lnTo>
                  <a:lnTo>
                    <a:pt x="294" y="467"/>
                  </a:lnTo>
                  <a:lnTo>
                    <a:pt x="295" y="474"/>
                  </a:lnTo>
                  <a:lnTo>
                    <a:pt x="295" y="482"/>
                  </a:lnTo>
                  <a:lnTo>
                    <a:pt x="295" y="489"/>
                  </a:lnTo>
                  <a:lnTo>
                    <a:pt x="294" y="497"/>
                  </a:lnTo>
                  <a:lnTo>
                    <a:pt x="291" y="512"/>
                  </a:lnTo>
                  <a:lnTo>
                    <a:pt x="288" y="526"/>
                  </a:lnTo>
                  <a:lnTo>
                    <a:pt x="285" y="538"/>
                  </a:lnTo>
                  <a:lnTo>
                    <a:pt x="283" y="551"/>
                  </a:lnTo>
                  <a:lnTo>
                    <a:pt x="280" y="564"/>
                  </a:lnTo>
                  <a:lnTo>
                    <a:pt x="277" y="574"/>
                  </a:lnTo>
                  <a:lnTo>
                    <a:pt x="274" y="586"/>
                  </a:lnTo>
                  <a:lnTo>
                    <a:pt x="270" y="596"/>
                  </a:lnTo>
                  <a:lnTo>
                    <a:pt x="267" y="607"/>
                  </a:lnTo>
                  <a:lnTo>
                    <a:pt x="263" y="616"/>
                  </a:lnTo>
                  <a:lnTo>
                    <a:pt x="259" y="626"/>
                  </a:lnTo>
                  <a:lnTo>
                    <a:pt x="256" y="634"/>
                  </a:lnTo>
                  <a:lnTo>
                    <a:pt x="252" y="642"/>
                  </a:lnTo>
                  <a:lnTo>
                    <a:pt x="247" y="650"/>
                  </a:lnTo>
                  <a:lnTo>
                    <a:pt x="243" y="658"/>
                  </a:lnTo>
                  <a:lnTo>
                    <a:pt x="238" y="666"/>
                  </a:lnTo>
                  <a:lnTo>
                    <a:pt x="234" y="672"/>
                  </a:lnTo>
                  <a:lnTo>
                    <a:pt x="228" y="678"/>
                  </a:lnTo>
                  <a:lnTo>
                    <a:pt x="223" y="685"/>
                  </a:lnTo>
                  <a:lnTo>
                    <a:pt x="218" y="691"/>
                  </a:lnTo>
                  <a:lnTo>
                    <a:pt x="213" y="696"/>
                  </a:lnTo>
                  <a:lnTo>
                    <a:pt x="207" y="702"/>
                  </a:lnTo>
                  <a:lnTo>
                    <a:pt x="201" y="708"/>
                  </a:lnTo>
                  <a:lnTo>
                    <a:pt x="196" y="712"/>
                  </a:lnTo>
                  <a:lnTo>
                    <a:pt x="189" y="717"/>
                  </a:lnTo>
                  <a:lnTo>
                    <a:pt x="183" y="721"/>
                  </a:lnTo>
                  <a:lnTo>
                    <a:pt x="177" y="726"/>
                  </a:lnTo>
                  <a:lnTo>
                    <a:pt x="171" y="730"/>
                  </a:lnTo>
                  <a:lnTo>
                    <a:pt x="163" y="734"/>
                  </a:lnTo>
                  <a:lnTo>
                    <a:pt x="157" y="738"/>
                  </a:lnTo>
                  <a:lnTo>
                    <a:pt x="150" y="741"/>
                  </a:lnTo>
                  <a:lnTo>
                    <a:pt x="142" y="745"/>
                  </a:lnTo>
                  <a:lnTo>
                    <a:pt x="155" y="741"/>
                  </a:lnTo>
                  <a:lnTo>
                    <a:pt x="166" y="737"/>
                  </a:lnTo>
                  <a:lnTo>
                    <a:pt x="177" y="733"/>
                  </a:lnTo>
                  <a:lnTo>
                    <a:pt x="186" y="729"/>
                  </a:lnTo>
                  <a:lnTo>
                    <a:pt x="195" y="724"/>
                  </a:lnTo>
                  <a:lnTo>
                    <a:pt x="202" y="721"/>
                  </a:lnTo>
                  <a:lnTo>
                    <a:pt x="209" y="717"/>
                  </a:lnTo>
                  <a:lnTo>
                    <a:pt x="216" y="713"/>
                  </a:lnTo>
                  <a:lnTo>
                    <a:pt x="221" y="710"/>
                  </a:lnTo>
                  <a:lnTo>
                    <a:pt x="225" y="706"/>
                  </a:lnTo>
                  <a:lnTo>
                    <a:pt x="230" y="702"/>
                  </a:lnTo>
                  <a:lnTo>
                    <a:pt x="235" y="698"/>
                  </a:lnTo>
                  <a:lnTo>
                    <a:pt x="239" y="695"/>
                  </a:lnTo>
                  <a:lnTo>
                    <a:pt x="242" y="691"/>
                  </a:lnTo>
                  <a:lnTo>
                    <a:pt x="246" y="687"/>
                  </a:lnTo>
                  <a:lnTo>
                    <a:pt x="250" y="682"/>
                  </a:lnTo>
                  <a:lnTo>
                    <a:pt x="250" y="689"/>
                  </a:lnTo>
                  <a:lnTo>
                    <a:pt x="250" y="696"/>
                  </a:lnTo>
                  <a:lnTo>
                    <a:pt x="250" y="703"/>
                  </a:lnTo>
                  <a:lnTo>
                    <a:pt x="249" y="712"/>
                  </a:lnTo>
                  <a:lnTo>
                    <a:pt x="249" y="720"/>
                  </a:lnTo>
                  <a:lnTo>
                    <a:pt x="248" y="730"/>
                  </a:lnTo>
                  <a:lnTo>
                    <a:pt x="247" y="739"/>
                  </a:lnTo>
                  <a:lnTo>
                    <a:pt x="247" y="749"/>
                  </a:lnTo>
                  <a:lnTo>
                    <a:pt x="246" y="758"/>
                  </a:lnTo>
                  <a:lnTo>
                    <a:pt x="245" y="769"/>
                  </a:lnTo>
                  <a:lnTo>
                    <a:pt x="245" y="779"/>
                  </a:lnTo>
                  <a:lnTo>
                    <a:pt x="245" y="790"/>
                  </a:lnTo>
                  <a:lnTo>
                    <a:pt x="245" y="800"/>
                  </a:lnTo>
                  <a:lnTo>
                    <a:pt x="246" y="810"/>
                  </a:lnTo>
                  <a:lnTo>
                    <a:pt x="247" y="819"/>
                  </a:lnTo>
                  <a:lnTo>
                    <a:pt x="248" y="830"/>
                  </a:lnTo>
                  <a:lnTo>
                    <a:pt x="248" y="821"/>
                  </a:lnTo>
                  <a:lnTo>
                    <a:pt x="248" y="813"/>
                  </a:lnTo>
                  <a:lnTo>
                    <a:pt x="249" y="803"/>
                  </a:lnTo>
                  <a:lnTo>
                    <a:pt x="250" y="793"/>
                  </a:lnTo>
                  <a:lnTo>
                    <a:pt x="252" y="782"/>
                  </a:lnTo>
                  <a:lnTo>
                    <a:pt x="253" y="771"/>
                  </a:lnTo>
                  <a:lnTo>
                    <a:pt x="255" y="759"/>
                  </a:lnTo>
                  <a:lnTo>
                    <a:pt x="256" y="748"/>
                  </a:lnTo>
                  <a:lnTo>
                    <a:pt x="258" y="735"/>
                  </a:lnTo>
                  <a:lnTo>
                    <a:pt x="260" y="723"/>
                  </a:lnTo>
                  <a:lnTo>
                    <a:pt x="262" y="710"/>
                  </a:lnTo>
                  <a:lnTo>
                    <a:pt x="265" y="697"/>
                  </a:lnTo>
                  <a:lnTo>
                    <a:pt x="267" y="685"/>
                  </a:lnTo>
                  <a:lnTo>
                    <a:pt x="269" y="672"/>
                  </a:lnTo>
                  <a:lnTo>
                    <a:pt x="273" y="658"/>
                  </a:lnTo>
                  <a:lnTo>
                    <a:pt x="276" y="646"/>
                  </a:lnTo>
                  <a:lnTo>
                    <a:pt x="279" y="633"/>
                  </a:lnTo>
                  <a:lnTo>
                    <a:pt x="281" y="620"/>
                  </a:lnTo>
                  <a:lnTo>
                    <a:pt x="284" y="609"/>
                  </a:lnTo>
                  <a:lnTo>
                    <a:pt x="287" y="596"/>
                  </a:lnTo>
                  <a:lnTo>
                    <a:pt x="290" y="586"/>
                  </a:lnTo>
                  <a:lnTo>
                    <a:pt x="294" y="574"/>
                  </a:lnTo>
                  <a:lnTo>
                    <a:pt x="297" y="564"/>
                  </a:lnTo>
                  <a:lnTo>
                    <a:pt x="300" y="554"/>
                  </a:lnTo>
                  <a:lnTo>
                    <a:pt x="304" y="545"/>
                  </a:lnTo>
                  <a:lnTo>
                    <a:pt x="306" y="537"/>
                  </a:lnTo>
                  <a:lnTo>
                    <a:pt x="309" y="529"/>
                  </a:lnTo>
                  <a:lnTo>
                    <a:pt x="313" y="523"/>
                  </a:lnTo>
                  <a:lnTo>
                    <a:pt x="316" y="516"/>
                  </a:lnTo>
                  <a:lnTo>
                    <a:pt x="319" y="512"/>
                  </a:lnTo>
                  <a:lnTo>
                    <a:pt x="322" y="508"/>
                  </a:lnTo>
                  <a:lnTo>
                    <a:pt x="324" y="506"/>
                  </a:lnTo>
                  <a:lnTo>
                    <a:pt x="326" y="505"/>
                  </a:lnTo>
                  <a:lnTo>
                    <a:pt x="328" y="505"/>
                  </a:lnTo>
                  <a:lnTo>
                    <a:pt x="331" y="505"/>
                  </a:lnTo>
                  <a:lnTo>
                    <a:pt x="335" y="506"/>
                  </a:lnTo>
                  <a:lnTo>
                    <a:pt x="338" y="507"/>
                  </a:lnTo>
                  <a:lnTo>
                    <a:pt x="342" y="509"/>
                  </a:lnTo>
                  <a:lnTo>
                    <a:pt x="346" y="512"/>
                  </a:lnTo>
                  <a:lnTo>
                    <a:pt x="350" y="515"/>
                  </a:lnTo>
                  <a:lnTo>
                    <a:pt x="356" y="518"/>
                  </a:lnTo>
                  <a:lnTo>
                    <a:pt x="361" y="523"/>
                  </a:lnTo>
                  <a:lnTo>
                    <a:pt x="365" y="527"/>
                  </a:lnTo>
                  <a:lnTo>
                    <a:pt x="371" y="532"/>
                  </a:lnTo>
                  <a:lnTo>
                    <a:pt x="377" y="536"/>
                  </a:lnTo>
                  <a:lnTo>
                    <a:pt x="382" y="543"/>
                  </a:lnTo>
                  <a:lnTo>
                    <a:pt x="388" y="548"/>
                  </a:lnTo>
                  <a:lnTo>
                    <a:pt x="393" y="554"/>
                  </a:lnTo>
                  <a:lnTo>
                    <a:pt x="399" y="560"/>
                  </a:lnTo>
                  <a:lnTo>
                    <a:pt x="405" y="567"/>
                  </a:lnTo>
                  <a:lnTo>
                    <a:pt x="410" y="574"/>
                  </a:lnTo>
                  <a:lnTo>
                    <a:pt x="416" y="580"/>
                  </a:lnTo>
                  <a:lnTo>
                    <a:pt x="421" y="588"/>
                  </a:lnTo>
                  <a:lnTo>
                    <a:pt x="426" y="595"/>
                  </a:lnTo>
                  <a:lnTo>
                    <a:pt x="431" y="603"/>
                  </a:lnTo>
                  <a:lnTo>
                    <a:pt x="436" y="610"/>
                  </a:lnTo>
                  <a:lnTo>
                    <a:pt x="440" y="617"/>
                  </a:lnTo>
                  <a:lnTo>
                    <a:pt x="444" y="625"/>
                  </a:lnTo>
                  <a:lnTo>
                    <a:pt x="447" y="632"/>
                  </a:lnTo>
                  <a:lnTo>
                    <a:pt x="450" y="639"/>
                  </a:lnTo>
                  <a:lnTo>
                    <a:pt x="453" y="647"/>
                  </a:lnTo>
                  <a:lnTo>
                    <a:pt x="456" y="655"/>
                  </a:lnTo>
                  <a:lnTo>
                    <a:pt x="458" y="661"/>
                  </a:lnTo>
                  <a:lnTo>
                    <a:pt x="459" y="669"/>
                  </a:lnTo>
                  <a:lnTo>
                    <a:pt x="461" y="677"/>
                  </a:lnTo>
                  <a:lnTo>
                    <a:pt x="462" y="685"/>
                  </a:lnTo>
                  <a:lnTo>
                    <a:pt x="464" y="694"/>
                  </a:lnTo>
                  <a:lnTo>
                    <a:pt x="466" y="702"/>
                  </a:lnTo>
                  <a:lnTo>
                    <a:pt x="468" y="711"/>
                  </a:lnTo>
                  <a:lnTo>
                    <a:pt x="471" y="720"/>
                  </a:lnTo>
                  <a:lnTo>
                    <a:pt x="474" y="729"/>
                  </a:lnTo>
                  <a:lnTo>
                    <a:pt x="477" y="738"/>
                  </a:lnTo>
                  <a:lnTo>
                    <a:pt x="480" y="748"/>
                  </a:lnTo>
                  <a:lnTo>
                    <a:pt x="483" y="758"/>
                  </a:lnTo>
                  <a:lnTo>
                    <a:pt x="486" y="768"/>
                  </a:lnTo>
                  <a:lnTo>
                    <a:pt x="489" y="777"/>
                  </a:lnTo>
                  <a:lnTo>
                    <a:pt x="492" y="788"/>
                  </a:lnTo>
                  <a:lnTo>
                    <a:pt x="495" y="797"/>
                  </a:lnTo>
                  <a:lnTo>
                    <a:pt x="499" y="808"/>
                  </a:lnTo>
                  <a:lnTo>
                    <a:pt x="502" y="817"/>
                  </a:lnTo>
                  <a:lnTo>
                    <a:pt x="505" y="827"/>
                  </a:lnTo>
                  <a:lnTo>
                    <a:pt x="507" y="838"/>
                  </a:lnTo>
                  <a:lnTo>
                    <a:pt x="510" y="849"/>
                  </a:lnTo>
                  <a:lnTo>
                    <a:pt x="512" y="859"/>
                  </a:lnTo>
                  <a:lnTo>
                    <a:pt x="514" y="868"/>
                  </a:lnTo>
                  <a:lnTo>
                    <a:pt x="515" y="879"/>
                  </a:lnTo>
                  <a:lnTo>
                    <a:pt x="516" y="890"/>
                  </a:lnTo>
                  <a:lnTo>
                    <a:pt x="518" y="900"/>
                  </a:lnTo>
                  <a:lnTo>
                    <a:pt x="519" y="909"/>
                  </a:lnTo>
                  <a:lnTo>
                    <a:pt x="519" y="920"/>
                  </a:lnTo>
                  <a:lnTo>
                    <a:pt x="519" y="929"/>
                  </a:lnTo>
                  <a:lnTo>
                    <a:pt x="519" y="940"/>
                  </a:lnTo>
                  <a:lnTo>
                    <a:pt x="516" y="950"/>
                  </a:lnTo>
                  <a:lnTo>
                    <a:pt x="515" y="960"/>
                  </a:lnTo>
                  <a:lnTo>
                    <a:pt x="513" y="969"/>
                  </a:lnTo>
                  <a:lnTo>
                    <a:pt x="510" y="979"/>
                  </a:lnTo>
                  <a:lnTo>
                    <a:pt x="513" y="968"/>
                  </a:lnTo>
                  <a:lnTo>
                    <a:pt x="516" y="958"/>
                  </a:lnTo>
                  <a:lnTo>
                    <a:pt x="519" y="947"/>
                  </a:lnTo>
                  <a:lnTo>
                    <a:pt x="521" y="937"/>
                  </a:lnTo>
                  <a:lnTo>
                    <a:pt x="522" y="926"/>
                  </a:lnTo>
                  <a:lnTo>
                    <a:pt x="522" y="915"/>
                  </a:lnTo>
                  <a:lnTo>
                    <a:pt x="523" y="904"/>
                  </a:lnTo>
                  <a:lnTo>
                    <a:pt x="523" y="894"/>
                  </a:lnTo>
                  <a:lnTo>
                    <a:pt x="522" y="884"/>
                  </a:lnTo>
                  <a:lnTo>
                    <a:pt x="522" y="874"/>
                  </a:lnTo>
                  <a:lnTo>
                    <a:pt x="521" y="863"/>
                  </a:lnTo>
                  <a:lnTo>
                    <a:pt x="520" y="854"/>
                  </a:lnTo>
                  <a:lnTo>
                    <a:pt x="519" y="843"/>
                  </a:lnTo>
                  <a:lnTo>
                    <a:pt x="516" y="834"/>
                  </a:lnTo>
                  <a:lnTo>
                    <a:pt x="515" y="824"/>
                  </a:lnTo>
                  <a:lnTo>
                    <a:pt x="513" y="815"/>
                  </a:lnTo>
                  <a:lnTo>
                    <a:pt x="511" y="806"/>
                  </a:lnTo>
                  <a:lnTo>
                    <a:pt x="509" y="797"/>
                  </a:lnTo>
                  <a:lnTo>
                    <a:pt x="508" y="790"/>
                  </a:lnTo>
                  <a:lnTo>
                    <a:pt x="506" y="781"/>
                  </a:lnTo>
                  <a:lnTo>
                    <a:pt x="504" y="774"/>
                  </a:lnTo>
                  <a:lnTo>
                    <a:pt x="502" y="765"/>
                  </a:lnTo>
                  <a:lnTo>
                    <a:pt x="501" y="759"/>
                  </a:lnTo>
                  <a:lnTo>
                    <a:pt x="500" y="752"/>
                  </a:lnTo>
                  <a:lnTo>
                    <a:pt x="499" y="747"/>
                  </a:lnTo>
                  <a:lnTo>
                    <a:pt x="498" y="740"/>
                  </a:lnTo>
                  <a:lnTo>
                    <a:pt x="497" y="735"/>
                  </a:lnTo>
                  <a:lnTo>
                    <a:pt x="497" y="730"/>
                  </a:lnTo>
                  <a:lnTo>
                    <a:pt x="497" y="726"/>
                  </a:lnTo>
                  <a:lnTo>
                    <a:pt x="497" y="721"/>
                  </a:lnTo>
                  <a:lnTo>
                    <a:pt x="498" y="718"/>
                  </a:lnTo>
                  <a:lnTo>
                    <a:pt x="499" y="715"/>
                  </a:lnTo>
                  <a:lnTo>
                    <a:pt x="503" y="721"/>
                  </a:lnTo>
                  <a:lnTo>
                    <a:pt x="507" y="728"/>
                  </a:lnTo>
                  <a:lnTo>
                    <a:pt x="512" y="734"/>
                  </a:lnTo>
                  <a:lnTo>
                    <a:pt x="518" y="741"/>
                  </a:lnTo>
                  <a:lnTo>
                    <a:pt x="523" y="750"/>
                  </a:lnTo>
                  <a:lnTo>
                    <a:pt x="528" y="757"/>
                  </a:lnTo>
                  <a:lnTo>
                    <a:pt x="532" y="765"/>
                  </a:lnTo>
                  <a:lnTo>
                    <a:pt x="538" y="774"/>
                  </a:lnTo>
                  <a:lnTo>
                    <a:pt x="542" y="782"/>
                  </a:lnTo>
                  <a:lnTo>
                    <a:pt x="546" y="791"/>
                  </a:lnTo>
                  <a:lnTo>
                    <a:pt x="550" y="799"/>
                  </a:lnTo>
                  <a:lnTo>
                    <a:pt x="552" y="808"/>
                  </a:lnTo>
                  <a:lnTo>
                    <a:pt x="555" y="816"/>
                  </a:lnTo>
                  <a:lnTo>
                    <a:pt x="556" y="823"/>
                  </a:lnTo>
                  <a:lnTo>
                    <a:pt x="557" y="830"/>
                  </a:lnTo>
                  <a:lnTo>
                    <a:pt x="556" y="836"/>
                  </a:lnTo>
                  <a:lnTo>
                    <a:pt x="556" y="840"/>
                  </a:lnTo>
                  <a:lnTo>
                    <a:pt x="556" y="843"/>
                  </a:lnTo>
                  <a:lnTo>
                    <a:pt x="556" y="846"/>
                  </a:lnTo>
                  <a:lnTo>
                    <a:pt x="556" y="850"/>
                  </a:lnTo>
                  <a:lnTo>
                    <a:pt x="556" y="854"/>
                  </a:lnTo>
                  <a:lnTo>
                    <a:pt x="556" y="858"/>
                  </a:lnTo>
                  <a:lnTo>
                    <a:pt x="557" y="861"/>
                  </a:lnTo>
                  <a:lnTo>
                    <a:pt x="557" y="865"/>
                  </a:lnTo>
                  <a:lnTo>
                    <a:pt x="559" y="870"/>
                  </a:lnTo>
                  <a:lnTo>
                    <a:pt x="560" y="875"/>
                  </a:lnTo>
                  <a:lnTo>
                    <a:pt x="560" y="879"/>
                  </a:lnTo>
                  <a:lnTo>
                    <a:pt x="561" y="883"/>
                  </a:lnTo>
                  <a:lnTo>
                    <a:pt x="562" y="888"/>
                  </a:lnTo>
                  <a:lnTo>
                    <a:pt x="563" y="894"/>
                  </a:lnTo>
                  <a:lnTo>
                    <a:pt x="564" y="898"/>
                  </a:lnTo>
                  <a:lnTo>
                    <a:pt x="565" y="903"/>
                  </a:lnTo>
                  <a:lnTo>
                    <a:pt x="565" y="908"/>
                  </a:lnTo>
                  <a:lnTo>
                    <a:pt x="566" y="914"/>
                  </a:lnTo>
                  <a:lnTo>
                    <a:pt x="567" y="919"/>
                  </a:lnTo>
                  <a:lnTo>
                    <a:pt x="568" y="924"/>
                  </a:lnTo>
                  <a:lnTo>
                    <a:pt x="568" y="931"/>
                  </a:lnTo>
                  <a:lnTo>
                    <a:pt x="569" y="936"/>
                  </a:lnTo>
                  <a:lnTo>
                    <a:pt x="569" y="942"/>
                  </a:lnTo>
                  <a:lnTo>
                    <a:pt x="569" y="947"/>
                  </a:lnTo>
                  <a:lnTo>
                    <a:pt x="570" y="954"/>
                  </a:lnTo>
                  <a:lnTo>
                    <a:pt x="570" y="960"/>
                  </a:lnTo>
                  <a:lnTo>
                    <a:pt x="570" y="965"/>
                  </a:lnTo>
                  <a:lnTo>
                    <a:pt x="569" y="972"/>
                  </a:lnTo>
                  <a:lnTo>
                    <a:pt x="569" y="978"/>
                  </a:lnTo>
                  <a:lnTo>
                    <a:pt x="569" y="984"/>
                  </a:lnTo>
                  <a:lnTo>
                    <a:pt x="568" y="990"/>
                  </a:lnTo>
                  <a:lnTo>
                    <a:pt x="567" y="997"/>
                  </a:lnTo>
                  <a:lnTo>
                    <a:pt x="570" y="985"/>
                  </a:lnTo>
                  <a:lnTo>
                    <a:pt x="572" y="974"/>
                  </a:lnTo>
                  <a:lnTo>
                    <a:pt x="573" y="963"/>
                  </a:lnTo>
                  <a:lnTo>
                    <a:pt x="574" y="954"/>
                  </a:lnTo>
                  <a:lnTo>
                    <a:pt x="575" y="944"/>
                  </a:lnTo>
                  <a:lnTo>
                    <a:pt x="574" y="935"/>
                  </a:lnTo>
                  <a:lnTo>
                    <a:pt x="574" y="926"/>
                  </a:lnTo>
                  <a:lnTo>
                    <a:pt x="573" y="919"/>
                  </a:lnTo>
                  <a:lnTo>
                    <a:pt x="572" y="911"/>
                  </a:lnTo>
                  <a:lnTo>
                    <a:pt x="571" y="903"/>
                  </a:lnTo>
                  <a:lnTo>
                    <a:pt x="570" y="895"/>
                  </a:lnTo>
                  <a:lnTo>
                    <a:pt x="569" y="887"/>
                  </a:lnTo>
                  <a:lnTo>
                    <a:pt x="569" y="879"/>
                  </a:lnTo>
                  <a:lnTo>
                    <a:pt x="569" y="872"/>
                  </a:lnTo>
                  <a:lnTo>
                    <a:pt x="569" y="863"/>
                  </a:lnTo>
                  <a:lnTo>
                    <a:pt x="570" y="854"/>
                  </a:lnTo>
                  <a:lnTo>
                    <a:pt x="571" y="850"/>
                  </a:lnTo>
                  <a:lnTo>
                    <a:pt x="571" y="844"/>
                  </a:lnTo>
                  <a:lnTo>
                    <a:pt x="571" y="840"/>
                  </a:lnTo>
                  <a:lnTo>
                    <a:pt x="571" y="835"/>
                  </a:lnTo>
                  <a:lnTo>
                    <a:pt x="571" y="831"/>
                  </a:lnTo>
                  <a:lnTo>
                    <a:pt x="571" y="825"/>
                  </a:lnTo>
                  <a:lnTo>
                    <a:pt x="571" y="820"/>
                  </a:lnTo>
                  <a:lnTo>
                    <a:pt x="570" y="816"/>
                  </a:lnTo>
                  <a:lnTo>
                    <a:pt x="569" y="811"/>
                  </a:lnTo>
                  <a:lnTo>
                    <a:pt x="568" y="805"/>
                  </a:lnTo>
                  <a:lnTo>
                    <a:pt x="567" y="800"/>
                  </a:lnTo>
                  <a:lnTo>
                    <a:pt x="566" y="795"/>
                  </a:lnTo>
                  <a:lnTo>
                    <a:pt x="565" y="790"/>
                  </a:lnTo>
                  <a:lnTo>
                    <a:pt x="564" y="785"/>
                  </a:lnTo>
                  <a:lnTo>
                    <a:pt x="562" y="780"/>
                  </a:lnTo>
                  <a:lnTo>
                    <a:pt x="561" y="775"/>
                  </a:lnTo>
                  <a:lnTo>
                    <a:pt x="559" y="770"/>
                  </a:lnTo>
                  <a:lnTo>
                    <a:pt x="556" y="764"/>
                  </a:lnTo>
                  <a:lnTo>
                    <a:pt x="555" y="759"/>
                  </a:lnTo>
                  <a:lnTo>
                    <a:pt x="553" y="755"/>
                  </a:lnTo>
                  <a:lnTo>
                    <a:pt x="551" y="750"/>
                  </a:lnTo>
                  <a:lnTo>
                    <a:pt x="549" y="745"/>
                  </a:lnTo>
                  <a:lnTo>
                    <a:pt x="547" y="740"/>
                  </a:lnTo>
                  <a:lnTo>
                    <a:pt x="545" y="736"/>
                  </a:lnTo>
                  <a:lnTo>
                    <a:pt x="543" y="731"/>
                  </a:lnTo>
                  <a:lnTo>
                    <a:pt x="541" y="727"/>
                  </a:lnTo>
                  <a:lnTo>
                    <a:pt x="539" y="722"/>
                  </a:lnTo>
                  <a:lnTo>
                    <a:pt x="536" y="718"/>
                  </a:lnTo>
                  <a:lnTo>
                    <a:pt x="534" y="714"/>
                  </a:lnTo>
                  <a:lnTo>
                    <a:pt x="532" y="710"/>
                  </a:lnTo>
                  <a:lnTo>
                    <a:pt x="530" y="706"/>
                  </a:lnTo>
                  <a:lnTo>
                    <a:pt x="528" y="702"/>
                  </a:lnTo>
                  <a:lnTo>
                    <a:pt x="524" y="695"/>
                  </a:lnTo>
                  <a:lnTo>
                    <a:pt x="520" y="687"/>
                  </a:lnTo>
                  <a:lnTo>
                    <a:pt x="515" y="679"/>
                  </a:lnTo>
                  <a:lnTo>
                    <a:pt x="510" y="672"/>
                  </a:lnTo>
                  <a:lnTo>
                    <a:pt x="504" y="663"/>
                  </a:lnTo>
                  <a:lnTo>
                    <a:pt x="499" y="656"/>
                  </a:lnTo>
                  <a:lnTo>
                    <a:pt x="493" y="648"/>
                  </a:lnTo>
                  <a:lnTo>
                    <a:pt x="487" y="639"/>
                  </a:lnTo>
                  <a:lnTo>
                    <a:pt x="481" y="632"/>
                  </a:lnTo>
                  <a:lnTo>
                    <a:pt x="474" y="624"/>
                  </a:lnTo>
                  <a:lnTo>
                    <a:pt x="467" y="615"/>
                  </a:lnTo>
                  <a:lnTo>
                    <a:pt x="461" y="607"/>
                  </a:lnTo>
                  <a:lnTo>
                    <a:pt x="453" y="598"/>
                  </a:lnTo>
                  <a:lnTo>
                    <a:pt x="446" y="591"/>
                  </a:lnTo>
                  <a:lnTo>
                    <a:pt x="440" y="583"/>
                  </a:lnTo>
                  <a:lnTo>
                    <a:pt x="432" y="574"/>
                  </a:lnTo>
                  <a:lnTo>
                    <a:pt x="425" y="565"/>
                  </a:lnTo>
                  <a:lnTo>
                    <a:pt x="417" y="557"/>
                  </a:lnTo>
                  <a:lnTo>
                    <a:pt x="409" y="548"/>
                  </a:lnTo>
                  <a:lnTo>
                    <a:pt x="402" y="539"/>
                  </a:lnTo>
                  <a:lnTo>
                    <a:pt x="393" y="531"/>
                  </a:lnTo>
                  <a:lnTo>
                    <a:pt x="386" y="523"/>
                  </a:lnTo>
                  <a:lnTo>
                    <a:pt x="379" y="514"/>
                  </a:lnTo>
                  <a:lnTo>
                    <a:pt x="370" y="506"/>
                  </a:lnTo>
                  <a:lnTo>
                    <a:pt x="363" y="497"/>
                  </a:lnTo>
                  <a:lnTo>
                    <a:pt x="355" y="489"/>
                  </a:lnTo>
                  <a:lnTo>
                    <a:pt x="347" y="481"/>
                  </a:lnTo>
                  <a:lnTo>
                    <a:pt x="340" y="472"/>
                  </a:lnTo>
                  <a:lnTo>
                    <a:pt x="332" y="464"/>
                  </a:lnTo>
                  <a:lnTo>
                    <a:pt x="325" y="455"/>
                  </a:lnTo>
                  <a:lnTo>
                    <a:pt x="318" y="447"/>
                  </a:lnTo>
                  <a:lnTo>
                    <a:pt x="310" y="439"/>
                  </a:lnTo>
                  <a:lnTo>
                    <a:pt x="315" y="442"/>
                  </a:lnTo>
                  <a:lnTo>
                    <a:pt x="320" y="445"/>
                  </a:lnTo>
                  <a:lnTo>
                    <a:pt x="326" y="447"/>
                  </a:lnTo>
                  <a:lnTo>
                    <a:pt x="331" y="450"/>
                  </a:lnTo>
                  <a:lnTo>
                    <a:pt x="338" y="453"/>
                  </a:lnTo>
                  <a:lnTo>
                    <a:pt x="345" y="456"/>
                  </a:lnTo>
                  <a:lnTo>
                    <a:pt x="351" y="460"/>
                  </a:lnTo>
                  <a:lnTo>
                    <a:pt x="358" y="463"/>
                  </a:lnTo>
                  <a:lnTo>
                    <a:pt x="365" y="467"/>
                  </a:lnTo>
                  <a:lnTo>
                    <a:pt x="372" y="470"/>
                  </a:lnTo>
                  <a:lnTo>
                    <a:pt x="380" y="473"/>
                  </a:lnTo>
                  <a:lnTo>
                    <a:pt x="386" y="477"/>
                  </a:lnTo>
                  <a:lnTo>
                    <a:pt x="393" y="481"/>
                  </a:lnTo>
                  <a:lnTo>
                    <a:pt x="401" y="484"/>
                  </a:lnTo>
                  <a:lnTo>
                    <a:pt x="408" y="488"/>
                  </a:lnTo>
                  <a:lnTo>
                    <a:pt x="414" y="491"/>
                  </a:lnTo>
                  <a:lnTo>
                    <a:pt x="421" y="495"/>
                  </a:lnTo>
                  <a:lnTo>
                    <a:pt x="428" y="499"/>
                  </a:lnTo>
                  <a:lnTo>
                    <a:pt x="434" y="503"/>
                  </a:lnTo>
                  <a:lnTo>
                    <a:pt x="440" y="507"/>
                  </a:lnTo>
                  <a:lnTo>
                    <a:pt x="446" y="510"/>
                  </a:lnTo>
                  <a:lnTo>
                    <a:pt x="450" y="514"/>
                  </a:lnTo>
                  <a:lnTo>
                    <a:pt x="456" y="518"/>
                  </a:lnTo>
                  <a:lnTo>
                    <a:pt x="461" y="522"/>
                  </a:lnTo>
                  <a:lnTo>
                    <a:pt x="464" y="526"/>
                  </a:lnTo>
                  <a:lnTo>
                    <a:pt x="468" y="530"/>
                  </a:lnTo>
                  <a:lnTo>
                    <a:pt x="470" y="534"/>
                  </a:lnTo>
                  <a:lnTo>
                    <a:pt x="473" y="538"/>
                  </a:lnTo>
                  <a:lnTo>
                    <a:pt x="474" y="543"/>
                  </a:lnTo>
                  <a:lnTo>
                    <a:pt x="475" y="546"/>
                  </a:lnTo>
                  <a:lnTo>
                    <a:pt x="477" y="550"/>
                  </a:lnTo>
                  <a:lnTo>
                    <a:pt x="477" y="554"/>
                  </a:lnTo>
                  <a:lnTo>
                    <a:pt x="475" y="563"/>
                  </a:lnTo>
                  <a:lnTo>
                    <a:pt x="477" y="570"/>
                  </a:lnTo>
                  <a:lnTo>
                    <a:pt x="479" y="578"/>
                  </a:lnTo>
                  <a:lnTo>
                    <a:pt x="482" y="586"/>
                  </a:lnTo>
                  <a:lnTo>
                    <a:pt x="487" y="594"/>
                  </a:lnTo>
                  <a:lnTo>
                    <a:pt x="492" y="601"/>
                  </a:lnTo>
                  <a:lnTo>
                    <a:pt x="498" y="610"/>
                  </a:lnTo>
                  <a:lnTo>
                    <a:pt x="504" y="617"/>
                  </a:lnTo>
                  <a:lnTo>
                    <a:pt x="511" y="626"/>
                  </a:lnTo>
                  <a:lnTo>
                    <a:pt x="519" y="635"/>
                  </a:lnTo>
                  <a:lnTo>
                    <a:pt x="526" y="644"/>
                  </a:lnTo>
                  <a:lnTo>
                    <a:pt x="532" y="653"/>
                  </a:lnTo>
                  <a:lnTo>
                    <a:pt x="540" y="662"/>
                  </a:lnTo>
                  <a:lnTo>
                    <a:pt x="546" y="673"/>
                  </a:lnTo>
                  <a:lnTo>
                    <a:pt x="552" y="683"/>
                  </a:lnTo>
                  <a:lnTo>
                    <a:pt x="557" y="694"/>
                  </a:lnTo>
                  <a:lnTo>
                    <a:pt x="553" y="683"/>
                  </a:lnTo>
                  <a:lnTo>
                    <a:pt x="549" y="674"/>
                  </a:lnTo>
                  <a:lnTo>
                    <a:pt x="544" y="665"/>
                  </a:lnTo>
                  <a:lnTo>
                    <a:pt x="540" y="655"/>
                  </a:lnTo>
                  <a:lnTo>
                    <a:pt x="533" y="646"/>
                  </a:lnTo>
                  <a:lnTo>
                    <a:pt x="528" y="636"/>
                  </a:lnTo>
                  <a:lnTo>
                    <a:pt x="523" y="627"/>
                  </a:lnTo>
                  <a:lnTo>
                    <a:pt x="516" y="618"/>
                  </a:lnTo>
                  <a:lnTo>
                    <a:pt x="511" y="610"/>
                  </a:lnTo>
                  <a:lnTo>
                    <a:pt x="507" y="600"/>
                  </a:lnTo>
                  <a:lnTo>
                    <a:pt x="502" y="592"/>
                  </a:lnTo>
                  <a:lnTo>
                    <a:pt x="498" y="584"/>
                  </a:lnTo>
                  <a:lnTo>
                    <a:pt x="494" y="574"/>
                  </a:lnTo>
                  <a:lnTo>
                    <a:pt x="491" y="566"/>
                  </a:lnTo>
                  <a:lnTo>
                    <a:pt x="489" y="556"/>
                  </a:lnTo>
                  <a:lnTo>
                    <a:pt x="489" y="547"/>
                  </a:lnTo>
                  <a:lnTo>
                    <a:pt x="487" y="538"/>
                  </a:lnTo>
                  <a:lnTo>
                    <a:pt x="485" y="529"/>
                  </a:lnTo>
                  <a:lnTo>
                    <a:pt x="480" y="522"/>
                  </a:lnTo>
                  <a:lnTo>
                    <a:pt x="474" y="514"/>
                  </a:lnTo>
                  <a:lnTo>
                    <a:pt x="468" y="507"/>
                  </a:lnTo>
                  <a:lnTo>
                    <a:pt x="461" y="501"/>
                  </a:lnTo>
                  <a:lnTo>
                    <a:pt x="453" y="494"/>
                  </a:lnTo>
                  <a:lnTo>
                    <a:pt x="444" y="489"/>
                  </a:lnTo>
                  <a:lnTo>
                    <a:pt x="436" y="485"/>
                  </a:lnTo>
                  <a:lnTo>
                    <a:pt x="427" y="481"/>
                  </a:lnTo>
                  <a:lnTo>
                    <a:pt x="419" y="476"/>
                  </a:lnTo>
                  <a:lnTo>
                    <a:pt x="411" y="473"/>
                  </a:lnTo>
                  <a:lnTo>
                    <a:pt x="404" y="470"/>
                  </a:lnTo>
                  <a:lnTo>
                    <a:pt x="397" y="467"/>
                  </a:lnTo>
                  <a:lnTo>
                    <a:pt x="391" y="465"/>
                  </a:lnTo>
                  <a:lnTo>
                    <a:pt x="387" y="464"/>
                  </a:lnTo>
                  <a:lnTo>
                    <a:pt x="390" y="463"/>
                  </a:lnTo>
                  <a:lnTo>
                    <a:pt x="393" y="463"/>
                  </a:lnTo>
                  <a:lnTo>
                    <a:pt x="398" y="463"/>
                  </a:lnTo>
                  <a:lnTo>
                    <a:pt x="403" y="463"/>
                  </a:lnTo>
                  <a:lnTo>
                    <a:pt x="407" y="463"/>
                  </a:lnTo>
                  <a:lnTo>
                    <a:pt x="411" y="463"/>
                  </a:lnTo>
                  <a:lnTo>
                    <a:pt x="417" y="463"/>
                  </a:lnTo>
                  <a:lnTo>
                    <a:pt x="422" y="464"/>
                  </a:lnTo>
                  <a:lnTo>
                    <a:pt x="427" y="464"/>
                  </a:lnTo>
                  <a:lnTo>
                    <a:pt x="431" y="465"/>
                  </a:lnTo>
                  <a:lnTo>
                    <a:pt x="437" y="466"/>
                  </a:lnTo>
                  <a:lnTo>
                    <a:pt x="441" y="467"/>
                  </a:lnTo>
                  <a:lnTo>
                    <a:pt x="445" y="468"/>
                  </a:lnTo>
                  <a:lnTo>
                    <a:pt x="449" y="470"/>
                  </a:lnTo>
                  <a:lnTo>
                    <a:pt x="452" y="472"/>
                  </a:lnTo>
                  <a:lnTo>
                    <a:pt x="456" y="474"/>
                  </a:lnTo>
                  <a:lnTo>
                    <a:pt x="459" y="476"/>
                  </a:lnTo>
                  <a:lnTo>
                    <a:pt x="462" y="480"/>
                  </a:lnTo>
                  <a:lnTo>
                    <a:pt x="466" y="483"/>
                  </a:lnTo>
                  <a:lnTo>
                    <a:pt x="470" y="486"/>
                  </a:lnTo>
                  <a:lnTo>
                    <a:pt x="475" y="489"/>
                  </a:lnTo>
                  <a:lnTo>
                    <a:pt x="481" y="492"/>
                  </a:lnTo>
                  <a:lnTo>
                    <a:pt x="486" y="494"/>
                  </a:lnTo>
                  <a:lnTo>
                    <a:pt x="491" y="497"/>
                  </a:lnTo>
                  <a:lnTo>
                    <a:pt x="497" y="501"/>
                  </a:lnTo>
                  <a:lnTo>
                    <a:pt x="503" y="503"/>
                  </a:lnTo>
                  <a:lnTo>
                    <a:pt x="509" y="505"/>
                  </a:lnTo>
                  <a:lnTo>
                    <a:pt x="515" y="506"/>
                  </a:lnTo>
                  <a:lnTo>
                    <a:pt x="522" y="507"/>
                  </a:lnTo>
                  <a:lnTo>
                    <a:pt x="528" y="507"/>
                  </a:lnTo>
                  <a:lnTo>
                    <a:pt x="533" y="507"/>
                  </a:lnTo>
                  <a:lnTo>
                    <a:pt x="540" y="506"/>
                  </a:lnTo>
                  <a:lnTo>
                    <a:pt x="530" y="505"/>
                  </a:lnTo>
                  <a:lnTo>
                    <a:pt x="521" y="504"/>
                  </a:lnTo>
                  <a:lnTo>
                    <a:pt x="513" y="501"/>
                  </a:lnTo>
                  <a:lnTo>
                    <a:pt x="506" y="497"/>
                  </a:lnTo>
                  <a:lnTo>
                    <a:pt x="499" y="492"/>
                  </a:lnTo>
                  <a:lnTo>
                    <a:pt x="492" y="488"/>
                  </a:lnTo>
                  <a:lnTo>
                    <a:pt x="487" y="483"/>
                  </a:lnTo>
                  <a:lnTo>
                    <a:pt x="482" y="477"/>
                  </a:lnTo>
                  <a:lnTo>
                    <a:pt x="478" y="472"/>
                  </a:lnTo>
                  <a:lnTo>
                    <a:pt x="472" y="467"/>
                  </a:lnTo>
                  <a:lnTo>
                    <a:pt x="468" y="462"/>
                  </a:lnTo>
                  <a:lnTo>
                    <a:pt x="464" y="457"/>
                  </a:lnTo>
                  <a:lnTo>
                    <a:pt x="460" y="454"/>
                  </a:lnTo>
                  <a:lnTo>
                    <a:pt x="456" y="451"/>
                  </a:lnTo>
                  <a:lnTo>
                    <a:pt x="451" y="449"/>
                  </a:lnTo>
                  <a:lnTo>
                    <a:pt x="446" y="448"/>
                  </a:lnTo>
                  <a:lnTo>
                    <a:pt x="441" y="448"/>
                  </a:lnTo>
                  <a:lnTo>
                    <a:pt x="434" y="447"/>
                  </a:lnTo>
                  <a:lnTo>
                    <a:pt x="427" y="446"/>
                  </a:lnTo>
                  <a:lnTo>
                    <a:pt x="420" y="445"/>
                  </a:lnTo>
                  <a:lnTo>
                    <a:pt x="412" y="444"/>
                  </a:lnTo>
                  <a:lnTo>
                    <a:pt x="404" y="442"/>
                  </a:lnTo>
                  <a:lnTo>
                    <a:pt x="395" y="441"/>
                  </a:lnTo>
                  <a:lnTo>
                    <a:pt x="386" y="439"/>
                  </a:lnTo>
                  <a:lnTo>
                    <a:pt x="378" y="436"/>
                  </a:lnTo>
                  <a:lnTo>
                    <a:pt x="369" y="434"/>
                  </a:lnTo>
                  <a:lnTo>
                    <a:pt x="362" y="432"/>
                  </a:lnTo>
                  <a:lnTo>
                    <a:pt x="355" y="430"/>
                  </a:lnTo>
                  <a:lnTo>
                    <a:pt x="348" y="428"/>
                  </a:lnTo>
                  <a:lnTo>
                    <a:pt x="342" y="425"/>
                  </a:lnTo>
                  <a:lnTo>
                    <a:pt x="337" y="423"/>
                  </a:lnTo>
                  <a:lnTo>
                    <a:pt x="334" y="420"/>
                  </a:lnTo>
                  <a:lnTo>
                    <a:pt x="326" y="413"/>
                  </a:lnTo>
                  <a:lnTo>
                    <a:pt x="319" y="407"/>
                  </a:lnTo>
                  <a:lnTo>
                    <a:pt x="313" y="400"/>
                  </a:lnTo>
                  <a:lnTo>
                    <a:pt x="305" y="392"/>
                  </a:lnTo>
                  <a:lnTo>
                    <a:pt x="299" y="385"/>
                  </a:lnTo>
                  <a:lnTo>
                    <a:pt x="293" y="378"/>
                  </a:lnTo>
                  <a:lnTo>
                    <a:pt x="285" y="370"/>
                  </a:lnTo>
                  <a:lnTo>
                    <a:pt x="280" y="363"/>
                  </a:lnTo>
                  <a:lnTo>
                    <a:pt x="274" y="354"/>
                  </a:lnTo>
                  <a:lnTo>
                    <a:pt x="268" y="347"/>
                  </a:lnTo>
                  <a:lnTo>
                    <a:pt x="262" y="340"/>
                  </a:lnTo>
                  <a:lnTo>
                    <a:pt x="257" y="331"/>
                  </a:lnTo>
                  <a:lnTo>
                    <a:pt x="253" y="324"/>
                  </a:lnTo>
                  <a:lnTo>
                    <a:pt x="247" y="317"/>
                  </a:lnTo>
                  <a:lnTo>
                    <a:pt x="243" y="309"/>
                  </a:lnTo>
                  <a:lnTo>
                    <a:pt x="239" y="302"/>
                  </a:lnTo>
                  <a:lnTo>
                    <a:pt x="236" y="296"/>
                  </a:lnTo>
                  <a:lnTo>
                    <a:pt x="232" y="289"/>
                  </a:lnTo>
                  <a:lnTo>
                    <a:pt x="228" y="282"/>
                  </a:lnTo>
                  <a:lnTo>
                    <a:pt x="226" y="277"/>
                  </a:lnTo>
                  <a:lnTo>
                    <a:pt x="223" y="270"/>
                  </a:lnTo>
                  <a:lnTo>
                    <a:pt x="222" y="265"/>
                  </a:lnTo>
                  <a:lnTo>
                    <a:pt x="220" y="261"/>
                  </a:lnTo>
                  <a:lnTo>
                    <a:pt x="219" y="256"/>
                  </a:lnTo>
                  <a:lnTo>
                    <a:pt x="218" y="252"/>
                  </a:lnTo>
                  <a:lnTo>
                    <a:pt x="218" y="248"/>
                  </a:lnTo>
                  <a:lnTo>
                    <a:pt x="218" y="246"/>
                  </a:lnTo>
                  <a:lnTo>
                    <a:pt x="219" y="243"/>
                  </a:lnTo>
                  <a:lnTo>
                    <a:pt x="220" y="242"/>
                  </a:lnTo>
                  <a:lnTo>
                    <a:pt x="222" y="241"/>
                  </a:lnTo>
                  <a:lnTo>
                    <a:pt x="224" y="240"/>
                  </a:lnTo>
                  <a:lnTo>
                    <a:pt x="227" y="241"/>
                  </a:lnTo>
                  <a:lnTo>
                    <a:pt x="235" y="242"/>
                  </a:lnTo>
                  <a:lnTo>
                    <a:pt x="242" y="243"/>
                  </a:lnTo>
                  <a:lnTo>
                    <a:pt x="249" y="245"/>
                  </a:lnTo>
                  <a:lnTo>
                    <a:pt x="257" y="247"/>
                  </a:lnTo>
                  <a:lnTo>
                    <a:pt x="264" y="248"/>
                  </a:lnTo>
                  <a:lnTo>
                    <a:pt x="271" y="250"/>
                  </a:lnTo>
                  <a:lnTo>
                    <a:pt x="279" y="251"/>
                  </a:lnTo>
                  <a:lnTo>
                    <a:pt x="286" y="253"/>
                  </a:lnTo>
                  <a:lnTo>
                    <a:pt x="295" y="256"/>
                  </a:lnTo>
                  <a:lnTo>
                    <a:pt x="302" y="258"/>
                  </a:lnTo>
                  <a:lnTo>
                    <a:pt x="309" y="260"/>
                  </a:lnTo>
                  <a:lnTo>
                    <a:pt x="317" y="262"/>
                  </a:lnTo>
                  <a:lnTo>
                    <a:pt x="324" y="264"/>
                  </a:lnTo>
                  <a:lnTo>
                    <a:pt x="331" y="266"/>
                  </a:lnTo>
                  <a:lnTo>
                    <a:pt x="339" y="269"/>
                  </a:lnTo>
                  <a:lnTo>
                    <a:pt x="346" y="271"/>
                  </a:lnTo>
                  <a:lnTo>
                    <a:pt x="354" y="274"/>
                  </a:lnTo>
                  <a:lnTo>
                    <a:pt x="361" y="278"/>
                  </a:lnTo>
                  <a:lnTo>
                    <a:pt x="368" y="281"/>
                  </a:lnTo>
                  <a:lnTo>
                    <a:pt x="376" y="284"/>
                  </a:lnTo>
                  <a:lnTo>
                    <a:pt x="383" y="288"/>
                  </a:lnTo>
                  <a:lnTo>
                    <a:pt x="390" y="292"/>
                  </a:lnTo>
                  <a:lnTo>
                    <a:pt x="397" y="297"/>
                  </a:lnTo>
                  <a:lnTo>
                    <a:pt x="404" y="301"/>
                  </a:lnTo>
                  <a:lnTo>
                    <a:pt x="411" y="305"/>
                  </a:lnTo>
                  <a:lnTo>
                    <a:pt x="419" y="310"/>
                  </a:lnTo>
                  <a:lnTo>
                    <a:pt x="425" y="316"/>
                  </a:lnTo>
                  <a:lnTo>
                    <a:pt x="432" y="322"/>
                  </a:lnTo>
                  <a:lnTo>
                    <a:pt x="440" y="327"/>
                  </a:lnTo>
                  <a:lnTo>
                    <a:pt x="446" y="333"/>
                  </a:lnTo>
                  <a:lnTo>
                    <a:pt x="453" y="341"/>
                  </a:lnTo>
                  <a:lnTo>
                    <a:pt x="460" y="348"/>
                  </a:lnTo>
                  <a:lnTo>
                    <a:pt x="450" y="337"/>
                  </a:lnTo>
                  <a:lnTo>
                    <a:pt x="442" y="327"/>
                  </a:lnTo>
                  <a:lnTo>
                    <a:pt x="434" y="318"/>
                  </a:lnTo>
                  <a:lnTo>
                    <a:pt x="427" y="310"/>
                  </a:lnTo>
                  <a:lnTo>
                    <a:pt x="421" y="304"/>
                  </a:lnTo>
                  <a:lnTo>
                    <a:pt x="414" y="298"/>
                  </a:lnTo>
                  <a:lnTo>
                    <a:pt x="408" y="292"/>
                  </a:lnTo>
                  <a:lnTo>
                    <a:pt x="402" y="288"/>
                  </a:lnTo>
                  <a:lnTo>
                    <a:pt x="396" y="283"/>
                  </a:lnTo>
                  <a:lnTo>
                    <a:pt x="388" y="279"/>
                  </a:lnTo>
                  <a:lnTo>
                    <a:pt x="381" y="274"/>
                  </a:lnTo>
                  <a:lnTo>
                    <a:pt x="372" y="269"/>
                  </a:lnTo>
                  <a:lnTo>
                    <a:pt x="362" y="265"/>
                  </a:lnTo>
                  <a:lnTo>
                    <a:pt x="351" y="260"/>
                  </a:lnTo>
                  <a:lnTo>
                    <a:pt x="339" y="253"/>
                  </a:lnTo>
                  <a:lnTo>
                    <a:pt x="325" y="247"/>
                  </a:lnTo>
                  <a:lnTo>
                    <a:pt x="320" y="245"/>
                  </a:lnTo>
                  <a:lnTo>
                    <a:pt x="315" y="242"/>
                  </a:lnTo>
                  <a:lnTo>
                    <a:pt x="308" y="240"/>
                  </a:lnTo>
                  <a:lnTo>
                    <a:pt x="303" y="238"/>
                  </a:lnTo>
                  <a:lnTo>
                    <a:pt x="297" y="235"/>
                  </a:lnTo>
                  <a:lnTo>
                    <a:pt x="290" y="232"/>
                  </a:lnTo>
                  <a:lnTo>
                    <a:pt x="285" y="229"/>
                  </a:lnTo>
                  <a:lnTo>
                    <a:pt x="279" y="227"/>
                  </a:lnTo>
                  <a:lnTo>
                    <a:pt x="273" y="224"/>
                  </a:lnTo>
                  <a:lnTo>
                    <a:pt x="266" y="221"/>
                  </a:lnTo>
                  <a:lnTo>
                    <a:pt x="260" y="219"/>
                  </a:lnTo>
                  <a:lnTo>
                    <a:pt x="254" y="216"/>
                  </a:lnTo>
                  <a:lnTo>
                    <a:pt x="247" y="212"/>
                  </a:lnTo>
                  <a:lnTo>
                    <a:pt x="242" y="209"/>
                  </a:lnTo>
                  <a:lnTo>
                    <a:pt x="236" y="206"/>
                  </a:lnTo>
                  <a:lnTo>
                    <a:pt x="229" y="203"/>
                  </a:lnTo>
                  <a:lnTo>
                    <a:pt x="224" y="200"/>
                  </a:lnTo>
                  <a:lnTo>
                    <a:pt x="218" y="196"/>
                  </a:lnTo>
                  <a:lnTo>
                    <a:pt x="213" y="192"/>
                  </a:lnTo>
                  <a:lnTo>
                    <a:pt x="207" y="188"/>
                  </a:lnTo>
                  <a:lnTo>
                    <a:pt x="202" y="184"/>
                  </a:lnTo>
                  <a:lnTo>
                    <a:pt x="197" y="180"/>
                  </a:lnTo>
                  <a:lnTo>
                    <a:pt x="192" y="176"/>
                  </a:lnTo>
                  <a:lnTo>
                    <a:pt x="187" y="171"/>
                  </a:lnTo>
                  <a:lnTo>
                    <a:pt x="182" y="166"/>
                  </a:lnTo>
                  <a:lnTo>
                    <a:pt x="178" y="161"/>
                  </a:lnTo>
                  <a:lnTo>
                    <a:pt x="174" y="156"/>
                  </a:lnTo>
                  <a:lnTo>
                    <a:pt x="171" y="150"/>
                  </a:lnTo>
                  <a:lnTo>
                    <a:pt x="166" y="145"/>
                  </a:lnTo>
                  <a:lnTo>
                    <a:pt x="163" y="139"/>
                  </a:lnTo>
                  <a:lnTo>
                    <a:pt x="160" y="133"/>
                  </a:lnTo>
                  <a:lnTo>
                    <a:pt x="158" y="126"/>
                  </a:lnTo>
                  <a:lnTo>
                    <a:pt x="155" y="119"/>
                  </a:lnTo>
                  <a:lnTo>
                    <a:pt x="151" y="109"/>
                  </a:lnTo>
                  <a:lnTo>
                    <a:pt x="145" y="101"/>
                  </a:lnTo>
                  <a:lnTo>
                    <a:pt x="140" y="92"/>
                  </a:lnTo>
                  <a:lnTo>
                    <a:pt x="134" y="82"/>
                  </a:lnTo>
                  <a:lnTo>
                    <a:pt x="127" y="73"/>
                  </a:lnTo>
                  <a:lnTo>
                    <a:pt x="120" y="63"/>
                  </a:lnTo>
                  <a:lnTo>
                    <a:pt x="113" y="54"/>
                  </a:lnTo>
                  <a:lnTo>
                    <a:pt x="105" y="45"/>
                  </a:lnTo>
                  <a:lnTo>
                    <a:pt x="98" y="37"/>
                  </a:lnTo>
                  <a:lnTo>
                    <a:pt x="90" y="28"/>
                  </a:lnTo>
                  <a:lnTo>
                    <a:pt x="82" y="21"/>
                  </a:lnTo>
                  <a:lnTo>
                    <a:pt x="75" y="15"/>
                  </a:lnTo>
                  <a:lnTo>
                    <a:pt x="66" y="9"/>
                  </a:lnTo>
                  <a:lnTo>
                    <a:pt x="60" y="3"/>
                  </a:lnTo>
                  <a:lnTo>
                    <a:pt x="53" y="0"/>
                  </a:lnTo>
                  <a:close/>
                </a:path>
              </a:pathLst>
            </a:custGeom>
            <a:solidFill>
              <a:srgbClr val="F2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4" name="Freeform 1492">
              <a:extLst>
                <a:ext uri="{FF2B5EF4-FFF2-40B4-BE49-F238E27FC236}">
                  <a16:creationId xmlns:a16="http://schemas.microsoft.com/office/drawing/2014/main" id="{23D49F7A-C1C7-A013-39B2-43F08DAEA246}"/>
                </a:ext>
              </a:extLst>
            </p:cNvPr>
            <p:cNvSpPr>
              <a:spLocks/>
            </p:cNvSpPr>
            <p:nvPr/>
          </p:nvSpPr>
          <p:spPr bwMode="auto">
            <a:xfrm>
              <a:off x="2395" y="3474"/>
              <a:ext cx="382" cy="563"/>
            </a:xfrm>
            <a:custGeom>
              <a:avLst/>
              <a:gdLst>
                <a:gd name="T0" fmla="*/ 249 w 1146"/>
                <a:gd name="T1" fmla="*/ 871 h 1687"/>
                <a:gd name="T2" fmla="*/ 67 w 1146"/>
                <a:gd name="T3" fmla="*/ 1185 h 1687"/>
                <a:gd name="T4" fmla="*/ 132 w 1146"/>
                <a:gd name="T5" fmla="*/ 1318 h 1687"/>
                <a:gd name="T6" fmla="*/ 355 w 1146"/>
                <a:gd name="T7" fmla="*/ 1319 h 1687"/>
                <a:gd name="T8" fmla="*/ 603 w 1146"/>
                <a:gd name="T9" fmla="*/ 1288 h 1687"/>
                <a:gd name="T10" fmla="*/ 654 w 1146"/>
                <a:gd name="T11" fmla="*/ 1286 h 1687"/>
                <a:gd name="T12" fmla="*/ 515 w 1146"/>
                <a:gd name="T13" fmla="*/ 1313 h 1687"/>
                <a:gd name="T14" fmla="*/ 418 w 1146"/>
                <a:gd name="T15" fmla="*/ 1335 h 1687"/>
                <a:gd name="T16" fmla="*/ 518 w 1146"/>
                <a:gd name="T17" fmla="*/ 1353 h 1687"/>
                <a:gd name="T18" fmla="*/ 667 w 1146"/>
                <a:gd name="T19" fmla="*/ 1392 h 1687"/>
                <a:gd name="T20" fmla="*/ 712 w 1146"/>
                <a:gd name="T21" fmla="*/ 1386 h 1687"/>
                <a:gd name="T22" fmla="*/ 592 w 1146"/>
                <a:gd name="T23" fmla="*/ 1406 h 1687"/>
                <a:gd name="T24" fmla="*/ 425 w 1146"/>
                <a:gd name="T25" fmla="*/ 1363 h 1687"/>
                <a:gd name="T26" fmla="*/ 286 w 1146"/>
                <a:gd name="T27" fmla="*/ 1354 h 1687"/>
                <a:gd name="T28" fmla="*/ 331 w 1146"/>
                <a:gd name="T29" fmla="*/ 1398 h 1687"/>
                <a:gd name="T30" fmla="*/ 580 w 1146"/>
                <a:gd name="T31" fmla="*/ 1478 h 1687"/>
                <a:gd name="T32" fmla="*/ 772 w 1146"/>
                <a:gd name="T33" fmla="*/ 1495 h 1687"/>
                <a:gd name="T34" fmla="*/ 865 w 1146"/>
                <a:gd name="T35" fmla="*/ 1428 h 1687"/>
                <a:gd name="T36" fmla="*/ 852 w 1146"/>
                <a:gd name="T37" fmla="*/ 1467 h 1687"/>
                <a:gd name="T38" fmla="*/ 955 w 1146"/>
                <a:gd name="T39" fmla="*/ 1499 h 1687"/>
                <a:gd name="T40" fmla="*/ 1061 w 1146"/>
                <a:gd name="T41" fmla="*/ 1524 h 1687"/>
                <a:gd name="T42" fmla="*/ 1097 w 1146"/>
                <a:gd name="T43" fmla="*/ 1519 h 1687"/>
                <a:gd name="T44" fmla="*/ 974 w 1146"/>
                <a:gd name="T45" fmla="*/ 1529 h 1687"/>
                <a:gd name="T46" fmla="*/ 853 w 1146"/>
                <a:gd name="T47" fmla="*/ 1524 h 1687"/>
                <a:gd name="T48" fmla="*/ 681 w 1146"/>
                <a:gd name="T49" fmla="*/ 1531 h 1687"/>
                <a:gd name="T50" fmla="*/ 764 w 1146"/>
                <a:gd name="T51" fmla="*/ 1558 h 1687"/>
                <a:gd name="T52" fmla="*/ 889 w 1146"/>
                <a:gd name="T53" fmla="*/ 1558 h 1687"/>
                <a:gd name="T54" fmla="*/ 1002 w 1146"/>
                <a:gd name="T55" fmla="*/ 1555 h 1687"/>
                <a:gd name="T56" fmla="*/ 985 w 1146"/>
                <a:gd name="T57" fmla="*/ 1563 h 1687"/>
                <a:gd name="T58" fmla="*/ 895 w 1146"/>
                <a:gd name="T59" fmla="*/ 1576 h 1687"/>
                <a:gd name="T60" fmla="*/ 952 w 1146"/>
                <a:gd name="T61" fmla="*/ 1619 h 1687"/>
                <a:gd name="T62" fmla="*/ 982 w 1146"/>
                <a:gd name="T63" fmla="*/ 1643 h 1687"/>
                <a:gd name="T64" fmla="*/ 854 w 1146"/>
                <a:gd name="T65" fmla="*/ 1590 h 1687"/>
                <a:gd name="T66" fmla="*/ 716 w 1146"/>
                <a:gd name="T67" fmla="*/ 1582 h 1687"/>
                <a:gd name="T68" fmla="*/ 615 w 1146"/>
                <a:gd name="T69" fmla="*/ 1528 h 1687"/>
                <a:gd name="T70" fmla="*/ 550 w 1146"/>
                <a:gd name="T71" fmla="*/ 1544 h 1687"/>
                <a:gd name="T72" fmla="*/ 705 w 1146"/>
                <a:gd name="T73" fmla="*/ 1611 h 1687"/>
                <a:gd name="T74" fmla="*/ 820 w 1146"/>
                <a:gd name="T75" fmla="*/ 1680 h 1687"/>
                <a:gd name="T76" fmla="*/ 693 w 1146"/>
                <a:gd name="T77" fmla="*/ 1631 h 1687"/>
                <a:gd name="T78" fmla="*/ 572 w 1146"/>
                <a:gd name="T79" fmla="*/ 1600 h 1687"/>
                <a:gd name="T80" fmla="*/ 429 w 1146"/>
                <a:gd name="T81" fmla="*/ 1479 h 1687"/>
                <a:gd name="T82" fmla="*/ 296 w 1146"/>
                <a:gd name="T83" fmla="*/ 1433 h 1687"/>
                <a:gd name="T84" fmla="*/ 375 w 1146"/>
                <a:gd name="T85" fmla="*/ 1524 h 1687"/>
                <a:gd name="T86" fmla="*/ 477 w 1146"/>
                <a:gd name="T87" fmla="*/ 1585 h 1687"/>
                <a:gd name="T88" fmla="*/ 449 w 1146"/>
                <a:gd name="T89" fmla="*/ 1578 h 1687"/>
                <a:gd name="T90" fmla="*/ 327 w 1146"/>
                <a:gd name="T91" fmla="*/ 1546 h 1687"/>
                <a:gd name="T92" fmla="*/ 248 w 1146"/>
                <a:gd name="T93" fmla="*/ 1472 h 1687"/>
                <a:gd name="T94" fmla="*/ 177 w 1146"/>
                <a:gd name="T95" fmla="*/ 1391 h 1687"/>
                <a:gd name="T96" fmla="*/ 59 w 1146"/>
                <a:gd name="T97" fmla="*/ 1315 h 1687"/>
                <a:gd name="T98" fmla="*/ 83 w 1146"/>
                <a:gd name="T99" fmla="*/ 1383 h 1687"/>
                <a:gd name="T100" fmla="*/ 121 w 1146"/>
                <a:gd name="T101" fmla="*/ 1508 h 1687"/>
                <a:gd name="T102" fmla="*/ 50 w 1146"/>
                <a:gd name="T103" fmla="*/ 1388 h 1687"/>
                <a:gd name="T104" fmla="*/ 0 w 1146"/>
                <a:gd name="T105" fmla="*/ 1279 h 1687"/>
                <a:gd name="T106" fmla="*/ 30 w 1146"/>
                <a:gd name="T107" fmla="*/ 1143 h 1687"/>
                <a:gd name="T108" fmla="*/ 224 w 1146"/>
                <a:gd name="T109" fmla="*/ 770 h 1687"/>
                <a:gd name="T110" fmla="*/ 146 w 1146"/>
                <a:gd name="T111" fmla="*/ 520 h 1687"/>
                <a:gd name="T112" fmla="*/ 112 w 1146"/>
                <a:gd name="T113" fmla="*/ 281 h 1687"/>
                <a:gd name="T114" fmla="*/ 210 w 1146"/>
                <a:gd name="T115" fmla="*/ 3 h 1687"/>
                <a:gd name="T116" fmla="*/ 386 w 1146"/>
                <a:gd name="T117" fmla="*/ 56 h 1687"/>
                <a:gd name="T118" fmla="*/ 438 w 1146"/>
                <a:gd name="T119" fmla="*/ 187 h 1687"/>
                <a:gd name="T120" fmla="*/ 410 w 1146"/>
                <a:gd name="T121" fmla="*/ 384 h 1687"/>
                <a:gd name="T122" fmla="*/ 324 w 1146"/>
                <a:gd name="T123" fmla="*/ 523 h 1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6" h="1687">
                  <a:moveTo>
                    <a:pt x="326" y="531"/>
                  </a:moveTo>
                  <a:lnTo>
                    <a:pt x="331" y="547"/>
                  </a:lnTo>
                  <a:lnTo>
                    <a:pt x="335" y="562"/>
                  </a:lnTo>
                  <a:lnTo>
                    <a:pt x="338" y="577"/>
                  </a:lnTo>
                  <a:lnTo>
                    <a:pt x="339" y="594"/>
                  </a:lnTo>
                  <a:lnTo>
                    <a:pt x="339" y="611"/>
                  </a:lnTo>
                  <a:lnTo>
                    <a:pt x="338" y="628"/>
                  </a:lnTo>
                  <a:lnTo>
                    <a:pt x="336" y="645"/>
                  </a:lnTo>
                  <a:lnTo>
                    <a:pt x="332" y="663"/>
                  </a:lnTo>
                  <a:lnTo>
                    <a:pt x="328" y="681"/>
                  </a:lnTo>
                  <a:lnTo>
                    <a:pt x="324" y="699"/>
                  </a:lnTo>
                  <a:lnTo>
                    <a:pt x="318" y="717"/>
                  </a:lnTo>
                  <a:lnTo>
                    <a:pt x="311" y="736"/>
                  </a:lnTo>
                  <a:lnTo>
                    <a:pt x="305" y="755"/>
                  </a:lnTo>
                  <a:lnTo>
                    <a:pt x="297" y="774"/>
                  </a:lnTo>
                  <a:lnTo>
                    <a:pt x="288" y="793"/>
                  </a:lnTo>
                  <a:lnTo>
                    <a:pt x="280" y="813"/>
                  </a:lnTo>
                  <a:lnTo>
                    <a:pt x="270" y="832"/>
                  </a:lnTo>
                  <a:lnTo>
                    <a:pt x="260" y="852"/>
                  </a:lnTo>
                  <a:lnTo>
                    <a:pt x="249" y="871"/>
                  </a:lnTo>
                  <a:lnTo>
                    <a:pt x="239" y="891"/>
                  </a:lnTo>
                  <a:lnTo>
                    <a:pt x="227" y="910"/>
                  </a:lnTo>
                  <a:lnTo>
                    <a:pt x="216" y="930"/>
                  </a:lnTo>
                  <a:lnTo>
                    <a:pt x="204" y="949"/>
                  </a:lnTo>
                  <a:lnTo>
                    <a:pt x="193" y="969"/>
                  </a:lnTo>
                  <a:lnTo>
                    <a:pt x="181" y="987"/>
                  </a:lnTo>
                  <a:lnTo>
                    <a:pt x="169" y="1006"/>
                  </a:lnTo>
                  <a:lnTo>
                    <a:pt x="157" y="1025"/>
                  </a:lnTo>
                  <a:lnTo>
                    <a:pt x="145" y="1044"/>
                  </a:lnTo>
                  <a:lnTo>
                    <a:pt x="133" y="1063"/>
                  </a:lnTo>
                  <a:lnTo>
                    <a:pt x="121" y="1081"/>
                  </a:lnTo>
                  <a:lnTo>
                    <a:pt x="110" y="1099"/>
                  </a:lnTo>
                  <a:lnTo>
                    <a:pt x="98" y="1117"/>
                  </a:lnTo>
                  <a:lnTo>
                    <a:pt x="92" y="1127"/>
                  </a:lnTo>
                  <a:lnTo>
                    <a:pt x="86" y="1138"/>
                  </a:lnTo>
                  <a:lnTo>
                    <a:pt x="81" y="1147"/>
                  </a:lnTo>
                  <a:lnTo>
                    <a:pt x="77" y="1157"/>
                  </a:lnTo>
                  <a:lnTo>
                    <a:pt x="73" y="1166"/>
                  </a:lnTo>
                  <a:lnTo>
                    <a:pt x="71" y="1176"/>
                  </a:lnTo>
                  <a:lnTo>
                    <a:pt x="67" y="1185"/>
                  </a:lnTo>
                  <a:lnTo>
                    <a:pt x="66" y="1195"/>
                  </a:lnTo>
                  <a:lnTo>
                    <a:pt x="65" y="1203"/>
                  </a:lnTo>
                  <a:lnTo>
                    <a:pt x="64" y="1211"/>
                  </a:lnTo>
                  <a:lnTo>
                    <a:pt x="64" y="1220"/>
                  </a:lnTo>
                  <a:lnTo>
                    <a:pt x="65" y="1228"/>
                  </a:lnTo>
                  <a:lnTo>
                    <a:pt x="66" y="1236"/>
                  </a:lnTo>
                  <a:lnTo>
                    <a:pt x="67" y="1243"/>
                  </a:lnTo>
                  <a:lnTo>
                    <a:pt x="70" y="1251"/>
                  </a:lnTo>
                  <a:lnTo>
                    <a:pt x="73" y="1258"/>
                  </a:lnTo>
                  <a:lnTo>
                    <a:pt x="76" y="1265"/>
                  </a:lnTo>
                  <a:lnTo>
                    <a:pt x="79" y="1271"/>
                  </a:lnTo>
                  <a:lnTo>
                    <a:pt x="83" y="1278"/>
                  </a:lnTo>
                  <a:lnTo>
                    <a:pt x="89" y="1284"/>
                  </a:lnTo>
                  <a:lnTo>
                    <a:pt x="93" y="1289"/>
                  </a:lnTo>
                  <a:lnTo>
                    <a:pt x="98" y="1295"/>
                  </a:lnTo>
                  <a:lnTo>
                    <a:pt x="104" y="1300"/>
                  </a:lnTo>
                  <a:lnTo>
                    <a:pt x="111" y="1305"/>
                  </a:lnTo>
                  <a:lnTo>
                    <a:pt x="117" y="1309"/>
                  </a:lnTo>
                  <a:lnTo>
                    <a:pt x="124" y="1314"/>
                  </a:lnTo>
                  <a:lnTo>
                    <a:pt x="132" y="1318"/>
                  </a:lnTo>
                  <a:lnTo>
                    <a:pt x="140" y="1322"/>
                  </a:lnTo>
                  <a:lnTo>
                    <a:pt x="147" y="1325"/>
                  </a:lnTo>
                  <a:lnTo>
                    <a:pt x="156" y="1327"/>
                  </a:lnTo>
                  <a:lnTo>
                    <a:pt x="165" y="1330"/>
                  </a:lnTo>
                  <a:lnTo>
                    <a:pt x="174" y="1332"/>
                  </a:lnTo>
                  <a:lnTo>
                    <a:pt x="181" y="1333"/>
                  </a:lnTo>
                  <a:lnTo>
                    <a:pt x="189" y="1334"/>
                  </a:lnTo>
                  <a:lnTo>
                    <a:pt x="199" y="1335"/>
                  </a:lnTo>
                  <a:lnTo>
                    <a:pt x="208" y="1335"/>
                  </a:lnTo>
                  <a:lnTo>
                    <a:pt x="219" y="1334"/>
                  </a:lnTo>
                  <a:lnTo>
                    <a:pt x="230" y="1334"/>
                  </a:lnTo>
                  <a:lnTo>
                    <a:pt x="242" y="1333"/>
                  </a:lnTo>
                  <a:lnTo>
                    <a:pt x="256" y="1332"/>
                  </a:lnTo>
                  <a:lnTo>
                    <a:pt x="268" y="1330"/>
                  </a:lnTo>
                  <a:lnTo>
                    <a:pt x="282" y="1329"/>
                  </a:lnTo>
                  <a:lnTo>
                    <a:pt x="296" y="1327"/>
                  </a:lnTo>
                  <a:lnTo>
                    <a:pt x="310" y="1325"/>
                  </a:lnTo>
                  <a:lnTo>
                    <a:pt x="325" y="1323"/>
                  </a:lnTo>
                  <a:lnTo>
                    <a:pt x="340" y="1321"/>
                  </a:lnTo>
                  <a:lnTo>
                    <a:pt x="355" y="1319"/>
                  </a:lnTo>
                  <a:lnTo>
                    <a:pt x="370" y="1316"/>
                  </a:lnTo>
                  <a:lnTo>
                    <a:pt x="385" y="1313"/>
                  </a:lnTo>
                  <a:lnTo>
                    <a:pt x="400" y="1311"/>
                  </a:lnTo>
                  <a:lnTo>
                    <a:pt x="414" y="1309"/>
                  </a:lnTo>
                  <a:lnTo>
                    <a:pt x="429" y="1306"/>
                  </a:lnTo>
                  <a:lnTo>
                    <a:pt x="444" y="1304"/>
                  </a:lnTo>
                  <a:lnTo>
                    <a:pt x="458" y="1302"/>
                  </a:lnTo>
                  <a:lnTo>
                    <a:pt x="472" y="1300"/>
                  </a:lnTo>
                  <a:lnTo>
                    <a:pt x="485" y="1298"/>
                  </a:lnTo>
                  <a:lnTo>
                    <a:pt x="498" y="1295"/>
                  </a:lnTo>
                  <a:lnTo>
                    <a:pt x="510" y="1294"/>
                  </a:lnTo>
                  <a:lnTo>
                    <a:pt x="522" y="1293"/>
                  </a:lnTo>
                  <a:lnTo>
                    <a:pt x="532" y="1291"/>
                  </a:lnTo>
                  <a:lnTo>
                    <a:pt x="542" y="1291"/>
                  </a:lnTo>
                  <a:lnTo>
                    <a:pt x="551" y="1290"/>
                  </a:lnTo>
                  <a:lnTo>
                    <a:pt x="560" y="1290"/>
                  </a:lnTo>
                  <a:lnTo>
                    <a:pt x="567" y="1290"/>
                  </a:lnTo>
                  <a:lnTo>
                    <a:pt x="580" y="1290"/>
                  </a:lnTo>
                  <a:lnTo>
                    <a:pt x="591" y="1289"/>
                  </a:lnTo>
                  <a:lnTo>
                    <a:pt x="603" y="1288"/>
                  </a:lnTo>
                  <a:lnTo>
                    <a:pt x="612" y="1286"/>
                  </a:lnTo>
                  <a:lnTo>
                    <a:pt x="622" y="1284"/>
                  </a:lnTo>
                  <a:lnTo>
                    <a:pt x="630" y="1281"/>
                  </a:lnTo>
                  <a:lnTo>
                    <a:pt x="637" y="1278"/>
                  </a:lnTo>
                  <a:lnTo>
                    <a:pt x="645" y="1273"/>
                  </a:lnTo>
                  <a:lnTo>
                    <a:pt x="652" y="1268"/>
                  </a:lnTo>
                  <a:lnTo>
                    <a:pt x="658" y="1263"/>
                  </a:lnTo>
                  <a:lnTo>
                    <a:pt x="665" y="1258"/>
                  </a:lnTo>
                  <a:lnTo>
                    <a:pt x="671" y="1251"/>
                  </a:lnTo>
                  <a:lnTo>
                    <a:pt x="678" y="1244"/>
                  </a:lnTo>
                  <a:lnTo>
                    <a:pt x="686" y="1237"/>
                  </a:lnTo>
                  <a:lnTo>
                    <a:pt x="692" y="1229"/>
                  </a:lnTo>
                  <a:lnTo>
                    <a:pt x="700" y="1221"/>
                  </a:lnTo>
                  <a:lnTo>
                    <a:pt x="697" y="1230"/>
                  </a:lnTo>
                  <a:lnTo>
                    <a:pt x="693" y="1240"/>
                  </a:lnTo>
                  <a:lnTo>
                    <a:pt x="688" y="1249"/>
                  </a:lnTo>
                  <a:lnTo>
                    <a:pt x="681" y="1259"/>
                  </a:lnTo>
                  <a:lnTo>
                    <a:pt x="673" y="1268"/>
                  </a:lnTo>
                  <a:lnTo>
                    <a:pt x="664" y="1278"/>
                  </a:lnTo>
                  <a:lnTo>
                    <a:pt x="654" y="1286"/>
                  </a:lnTo>
                  <a:lnTo>
                    <a:pt x="645" y="1293"/>
                  </a:lnTo>
                  <a:lnTo>
                    <a:pt x="634" y="1301"/>
                  </a:lnTo>
                  <a:lnTo>
                    <a:pt x="624" y="1307"/>
                  </a:lnTo>
                  <a:lnTo>
                    <a:pt x="613" y="1312"/>
                  </a:lnTo>
                  <a:lnTo>
                    <a:pt x="603" y="1316"/>
                  </a:lnTo>
                  <a:lnTo>
                    <a:pt x="593" y="1319"/>
                  </a:lnTo>
                  <a:lnTo>
                    <a:pt x="584" y="1320"/>
                  </a:lnTo>
                  <a:lnTo>
                    <a:pt x="575" y="1320"/>
                  </a:lnTo>
                  <a:lnTo>
                    <a:pt x="567" y="1318"/>
                  </a:lnTo>
                  <a:lnTo>
                    <a:pt x="564" y="1316"/>
                  </a:lnTo>
                  <a:lnTo>
                    <a:pt x="560" y="1315"/>
                  </a:lnTo>
                  <a:lnTo>
                    <a:pt x="555" y="1314"/>
                  </a:lnTo>
                  <a:lnTo>
                    <a:pt x="551" y="1314"/>
                  </a:lnTo>
                  <a:lnTo>
                    <a:pt x="546" y="1313"/>
                  </a:lnTo>
                  <a:lnTo>
                    <a:pt x="542" y="1313"/>
                  </a:lnTo>
                  <a:lnTo>
                    <a:pt x="536" y="1312"/>
                  </a:lnTo>
                  <a:lnTo>
                    <a:pt x="531" y="1312"/>
                  </a:lnTo>
                  <a:lnTo>
                    <a:pt x="527" y="1312"/>
                  </a:lnTo>
                  <a:lnTo>
                    <a:pt x="522" y="1312"/>
                  </a:lnTo>
                  <a:lnTo>
                    <a:pt x="515" y="1313"/>
                  </a:lnTo>
                  <a:lnTo>
                    <a:pt x="510" y="1313"/>
                  </a:lnTo>
                  <a:lnTo>
                    <a:pt x="505" y="1314"/>
                  </a:lnTo>
                  <a:lnTo>
                    <a:pt x="500" y="1314"/>
                  </a:lnTo>
                  <a:lnTo>
                    <a:pt x="494" y="1315"/>
                  </a:lnTo>
                  <a:lnTo>
                    <a:pt x="489" y="1316"/>
                  </a:lnTo>
                  <a:lnTo>
                    <a:pt x="484" y="1316"/>
                  </a:lnTo>
                  <a:lnTo>
                    <a:pt x="479" y="1318"/>
                  </a:lnTo>
                  <a:lnTo>
                    <a:pt x="472" y="1319"/>
                  </a:lnTo>
                  <a:lnTo>
                    <a:pt x="467" y="1320"/>
                  </a:lnTo>
                  <a:lnTo>
                    <a:pt x="462" y="1322"/>
                  </a:lnTo>
                  <a:lnTo>
                    <a:pt x="458" y="1323"/>
                  </a:lnTo>
                  <a:lnTo>
                    <a:pt x="452" y="1324"/>
                  </a:lnTo>
                  <a:lnTo>
                    <a:pt x="447" y="1325"/>
                  </a:lnTo>
                  <a:lnTo>
                    <a:pt x="443" y="1327"/>
                  </a:lnTo>
                  <a:lnTo>
                    <a:pt x="438" y="1328"/>
                  </a:lnTo>
                  <a:lnTo>
                    <a:pt x="433" y="1329"/>
                  </a:lnTo>
                  <a:lnTo>
                    <a:pt x="429" y="1331"/>
                  </a:lnTo>
                  <a:lnTo>
                    <a:pt x="425" y="1332"/>
                  </a:lnTo>
                  <a:lnTo>
                    <a:pt x="422" y="1334"/>
                  </a:lnTo>
                  <a:lnTo>
                    <a:pt x="418" y="1335"/>
                  </a:lnTo>
                  <a:lnTo>
                    <a:pt x="414" y="1338"/>
                  </a:lnTo>
                  <a:lnTo>
                    <a:pt x="419" y="1339"/>
                  </a:lnTo>
                  <a:lnTo>
                    <a:pt x="424" y="1340"/>
                  </a:lnTo>
                  <a:lnTo>
                    <a:pt x="428" y="1341"/>
                  </a:lnTo>
                  <a:lnTo>
                    <a:pt x="433" y="1342"/>
                  </a:lnTo>
                  <a:lnTo>
                    <a:pt x="438" y="1343"/>
                  </a:lnTo>
                  <a:lnTo>
                    <a:pt x="443" y="1343"/>
                  </a:lnTo>
                  <a:lnTo>
                    <a:pt x="448" y="1344"/>
                  </a:lnTo>
                  <a:lnTo>
                    <a:pt x="453" y="1345"/>
                  </a:lnTo>
                  <a:lnTo>
                    <a:pt x="459" y="1345"/>
                  </a:lnTo>
                  <a:lnTo>
                    <a:pt x="465" y="1346"/>
                  </a:lnTo>
                  <a:lnTo>
                    <a:pt x="470" y="1347"/>
                  </a:lnTo>
                  <a:lnTo>
                    <a:pt x="477" y="1347"/>
                  </a:lnTo>
                  <a:lnTo>
                    <a:pt x="482" y="1348"/>
                  </a:lnTo>
                  <a:lnTo>
                    <a:pt x="488" y="1349"/>
                  </a:lnTo>
                  <a:lnTo>
                    <a:pt x="493" y="1350"/>
                  </a:lnTo>
                  <a:lnTo>
                    <a:pt x="500" y="1350"/>
                  </a:lnTo>
                  <a:lnTo>
                    <a:pt x="506" y="1351"/>
                  </a:lnTo>
                  <a:lnTo>
                    <a:pt x="512" y="1352"/>
                  </a:lnTo>
                  <a:lnTo>
                    <a:pt x="518" y="1353"/>
                  </a:lnTo>
                  <a:lnTo>
                    <a:pt x="524" y="1354"/>
                  </a:lnTo>
                  <a:lnTo>
                    <a:pt x="530" y="1355"/>
                  </a:lnTo>
                  <a:lnTo>
                    <a:pt x="536" y="1356"/>
                  </a:lnTo>
                  <a:lnTo>
                    <a:pt x="542" y="1357"/>
                  </a:lnTo>
                  <a:lnTo>
                    <a:pt x="548" y="1360"/>
                  </a:lnTo>
                  <a:lnTo>
                    <a:pt x="554" y="1361"/>
                  </a:lnTo>
                  <a:lnTo>
                    <a:pt x="561" y="1363"/>
                  </a:lnTo>
                  <a:lnTo>
                    <a:pt x="566" y="1365"/>
                  </a:lnTo>
                  <a:lnTo>
                    <a:pt x="572" y="1367"/>
                  </a:lnTo>
                  <a:lnTo>
                    <a:pt x="577" y="1369"/>
                  </a:lnTo>
                  <a:lnTo>
                    <a:pt x="584" y="1371"/>
                  </a:lnTo>
                  <a:lnTo>
                    <a:pt x="589" y="1374"/>
                  </a:lnTo>
                  <a:lnTo>
                    <a:pt x="594" y="1376"/>
                  </a:lnTo>
                  <a:lnTo>
                    <a:pt x="606" y="1382"/>
                  </a:lnTo>
                  <a:lnTo>
                    <a:pt x="616" y="1386"/>
                  </a:lnTo>
                  <a:lnTo>
                    <a:pt x="627" y="1389"/>
                  </a:lnTo>
                  <a:lnTo>
                    <a:pt x="637" y="1392"/>
                  </a:lnTo>
                  <a:lnTo>
                    <a:pt x="647" y="1393"/>
                  </a:lnTo>
                  <a:lnTo>
                    <a:pt x="657" y="1393"/>
                  </a:lnTo>
                  <a:lnTo>
                    <a:pt x="667" y="1392"/>
                  </a:lnTo>
                  <a:lnTo>
                    <a:pt x="676" y="1390"/>
                  </a:lnTo>
                  <a:lnTo>
                    <a:pt x="686" y="1388"/>
                  </a:lnTo>
                  <a:lnTo>
                    <a:pt x="695" y="1383"/>
                  </a:lnTo>
                  <a:lnTo>
                    <a:pt x="704" y="1377"/>
                  </a:lnTo>
                  <a:lnTo>
                    <a:pt x="712" y="1371"/>
                  </a:lnTo>
                  <a:lnTo>
                    <a:pt x="719" y="1363"/>
                  </a:lnTo>
                  <a:lnTo>
                    <a:pt x="728" y="1354"/>
                  </a:lnTo>
                  <a:lnTo>
                    <a:pt x="735" y="1344"/>
                  </a:lnTo>
                  <a:lnTo>
                    <a:pt x="741" y="1331"/>
                  </a:lnTo>
                  <a:lnTo>
                    <a:pt x="741" y="1338"/>
                  </a:lnTo>
                  <a:lnTo>
                    <a:pt x="740" y="1344"/>
                  </a:lnTo>
                  <a:lnTo>
                    <a:pt x="738" y="1349"/>
                  </a:lnTo>
                  <a:lnTo>
                    <a:pt x="736" y="1354"/>
                  </a:lnTo>
                  <a:lnTo>
                    <a:pt x="734" y="1360"/>
                  </a:lnTo>
                  <a:lnTo>
                    <a:pt x="732" y="1365"/>
                  </a:lnTo>
                  <a:lnTo>
                    <a:pt x="729" y="1369"/>
                  </a:lnTo>
                  <a:lnTo>
                    <a:pt x="725" y="1373"/>
                  </a:lnTo>
                  <a:lnTo>
                    <a:pt x="722" y="1377"/>
                  </a:lnTo>
                  <a:lnTo>
                    <a:pt x="717" y="1382"/>
                  </a:lnTo>
                  <a:lnTo>
                    <a:pt x="712" y="1386"/>
                  </a:lnTo>
                  <a:lnTo>
                    <a:pt x="708" y="1389"/>
                  </a:lnTo>
                  <a:lnTo>
                    <a:pt x="703" y="1393"/>
                  </a:lnTo>
                  <a:lnTo>
                    <a:pt x="697" y="1396"/>
                  </a:lnTo>
                  <a:lnTo>
                    <a:pt x="692" y="1398"/>
                  </a:lnTo>
                  <a:lnTo>
                    <a:pt x="686" y="1402"/>
                  </a:lnTo>
                  <a:lnTo>
                    <a:pt x="681" y="1404"/>
                  </a:lnTo>
                  <a:lnTo>
                    <a:pt x="674" y="1406"/>
                  </a:lnTo>
                  <a:lnTo>
                    <a:pt x="668" y="1408"/>
                  </a:lnTo>
                  <a:lnTo>
                    <a:pt x="662" y="1409"/>
                  </a:lnTo>
                  <a:lnTo>
                    <a:pt x="655" y="1410"/>
                  </a:lnTo>
                  <a:lnTo>
                    <a:pt x="649" y="1411"/>
                  </a:lnTo>
                  <a:lnTo>
                    <a:pt x="643" y="1412"/>
                  </a:lnTo>
                  <a:lnTo>
                    <a:pt x="636" y="1412"/>
                  </a:lnTo>
                  <a:lnTo>
                    <a:pt x="630" y="1412"/>
                  </a:lnTo>
                  <a:lnTo>
                    <a:pt x="624" y="1412"/>
                  </a:lnTo>
                  <a:lnTo>
                    <a:pt x="617" y="1412"/>
                  </a:lnTo>
                  <a:lnTo>
                    <a:pt x="611" y="1411"/>
                  </a:lnTo>
                  <a:lnTo>
                    <a:pt x="605" y="1410"/>
                  </a:lnTo>
                  <a:lnTo>
                    <a:pt x="598" y="1408"/>
                  </a:lnTo>
                  <a:lnTo>
                    <a:pt x="592" y="1406"/>
                  </a:lnTo>
                  <a:lnTo>
                    <a:pt x="587" y="1404"/>
                  </a:lnTo>
                  <a:lnTo>
                    <a:pt x="581" y="1402"/>
                  </a:lnTo>
                  <a:lnTo>
                    <a:pt x="574" y="1400"/>
                  </a:lnTo>
                  <a:lnTo>
                    <a:pt x="567" y="1396"/>
                  </a:lnTo>
                  <a:lnTo>
                    <a:pt x="561" y="1394"/>
                  </a:lnTo>
                  <a:lnTo>
                    <a:pt x="552" y="1392"/>
                  </a:lnTo>
                  <a:lnTo>
                    <a:pt x="544" y="1390"/>
                  </a:lnTo>
                  <a:lnTo>
                    <a:pt x="536" y="1388"/>
                  </a:lnTo>
                  <a:lnTo>
                    <a:pt x="528" y="1385"/>
                  </a:lnTo>
                  <a:lnTo>
                    <a:pt x="519" y="1383"/>
                  </a:lnTo>
                  <a:lnTo>
                    <a:pt x="510" y="1381"/>
                  </a:lnTo>
                  <a:lnTo>
                    <a:pt x="501" y="1379"/>
                  </a:lnTo>
                  <a:lnTo>
                    <a:pt x="491" y="1376"/>
                  </a:lnTo>
                  <a:lnTo>
                    <a:pt x="482" y="1374"/>
                  </a:lnTo>
                  <a:lnTo>
                    <a:pt x="472" y="1372"/>
                  </a:lnTo>
                  <a:lnTo>
                    <a:pt x="463" y="1370"/>
                  </a:lnTo>
                  <a:lnTo>
                    <a:pt x="453" y="1368"/>
                  </a:lnTo>
                  <a:lnTo>
                    <a:pt x="444" y="1367"/>
                  </a:lnTo>
                  <a:lnTo>
                    <a:pt x="434" y="1365"/>
                  </a:lnTo>
                  <a:lnTo>
                    <a:pt x="425" y="1363"/>
                  </a:lnTo>
                  <a:lnTo>
                    <a:pt x="417" y="1362"/>
                  </a:lnTo>
                  <a:lnTo>
                    <a:pt x="407" y="1360"/>
                  </a:lnTo>
                  <a:lnTo>
                    <a:pt x="399" y="1359"/>
                  </a:lnTo>
                  <a:lnTo>
                    <a:pt x="390" y="1357"/>
                  </a:lnTo>
                  <a:lnTo>
                    <a:pt x="382" y="1356"/>
                  </a:lnTo>
                  <a:lnTo>
                    <a:pt x="373" y="1355"/>
                  </a:lnTo>
                  <a:lnTo>
                    <a:pt x="366" y="1354"/>
                  </a:lnTo>
                  <a:lnTo>
                    <a:pt x="359" y="1353"/>
                  </a:lnTo>
                  <a:lnTo>
                    <a:pt x="351" y="1352"/>
                  </a:lnTo>
                  <a:lnTo>
                    <a:pt x="345" y="1352"/>
                  </a:lnTo>
                  <a:lnTo>
                    <a:pt x="339" y="1352"/>
                  </a:lnTo>
                  <a:lnTo>
                    <a:pt x="334" y="1351"/>
                  </a:lnTo>
                  <a:lnTo>
                    <a:pt x="328" y="1351"/>
                  </a:lnTo>
                  <a:lnTo>
                    <a:pt x="322" y="1351"/>
                  </a:lnTo>
                  <a:lnTo>
                    <a:pt x="317" y="1351"/>
                  </a:lnTo>
                  <a:lnTo>
                    <a:pt x="310" y="1352"/>
                  </a:lnTo>
                  <a:lnTo>
                    <a:pt x="304" y="1352"/>
                  </a:lnTo>
                  <a:lnTo>
                    <a:pt x="299" y="1353"/>
                  </a:lnTo>
                  <a:lnTo>
                    <a:pt x="293" y="1353"/>
                  </a:lnTo>
                  <a:lnTo>
                    <a:pt x="286" y="1354"/>
                  </a:lnTo>
                  <a:lnTo>
                    <a:pt x="280" y="1355"/>
                  </a:lnTo>
                  <a:lnTo>
                    <a:pt x="273" y="1356"/>
                  </a:lnTo>
                  <a:lnTo>
                    <a:pt x="265" y="1359"/>
                  </a:lnTo>
                  <a:lnTo>
                    <a:pt x="258" y="1360"/>
                  </a:lnTo>
                  <a:lnTo>
                    <a:pt x="249" y="1362"/>
                  </a:lnTo>
                  <a:lnTo>
                    <a:pt x="241" y="1364"/>
                  </a:lnTo>
                  <a:lnTo>
                    <a:pt x="233" y="1366"/>
                  </a:lnTo>
                  <a:lnTo>
                    <a:pt x="222" y="1368"/>
                  </a:lnTo>
                  <a:lnTo>
                    <a:pt x="212" y="1371"/>
                  </a:lnTo>
                  <a:lnTo>
                    <a:pt x="222" y="1372"/>
                  </a:lnTo>
                  <a:lnTo>
                    <a:pt x="232" y="1373"/>
                  </a:lnTo>
                  <a:lnTo>
                    <a:pt x="242" y="1375"/>
                  </a:lnTo>
                  <a:lnTo>
                    <a:pt x="253" y="1377"/>
                  </a:lnTo>
                  <a:lnTo>
                    <a:pt x="263" y="1380"/>
                  </a:lnTo>
                  <a:lnTo>
                    <a:pt x="275" y="1382"/>
                  </a:lnTo>
                  <a:lnTo>
                    <a:pt x="285" y="1385"/>
                  </a:lnTo>
                  <a:lnTo>
                    <a:pt x="297" y="1388"/>
                  </a:lnTo>
                  <a:lnTo>
                    <a:pt x="308" y="1391"/>
                  </a:lnTo>
                  <a:lnTo>
                    <a:pt x="319" y="1394"/>
                  </a:lnTo>
                  <a:lnTo>
                    <a:pt x="331" y="1398"/>
                  </a:lnTo>
                  <a:lnTo>
                    <a:pt x="343" y="1402"/>
                  </a:lnTo>
                  <a:lnTo>
                    <a:pt x="355" y="1406"/>
                  </a:lnTo>
                  <a:lnTo>
                    <a:pt x="366" y="1410"/>
                  </a:lnTo>
                  <a:lnTo>
                    <a:pt x="379" y="1413"/>
                  </a:lnTo>
                  <a:lnTo>
                    <a:pt x="390" y="1417"/>
                  </a:lnTo>
                  <a:lnTo>
                    <a:pt x="403" y="1423"/>
                  </a:lnTo>
                  <a:lnTo>
                    <a:pt x="414" y="1427"/>
                  </a:lnTo>
                  <a:lnTo>
                    <a:pt x="427" y="1431"/>
                  </a:lnTo>
                  <a:lnTo>
                    <a:pt x="440" y="1435"/>
                  </a:lnTo>
                  <a:lnTo>
                    <a:pt x="452" y="1439"/>
                  </a:lnTo>
                  <a:lnTo>
                    <a:pt x="465" y="1444"/>
                  </a:lnTo>
                  <a:lnTo>
                    <a:pt x="478" y="1448"/>
                  </a:lnTo>
                  <a:lnTo>
                    <a:pt x="490" y="1452"/>
                  </a:lnTo>
                  <a:lnTo>
                    <a:pt x="503" y="1456"/>
                  </a:lnTo>
                  <a:lnTo>
                    <a:pt x="515" y="1461"/>
                  </a:lnTo>
                  <a:lnTo>
                    <a:pt x="528" y="1464"/>
                  </a:lnTo>
                  <a:lnTo>
                    <a:pt x="541" y="1468"/>
                  </a:lnTo>
                  <a:lnTo>
                    <a:pt x="554" y="1471"/>
                  </a:lnTo>
                  <a:lnTo>
                    <a:pt x="567" y="1475"/>
                  </a:lnTo>
                  <a:lnTo>
                    <a:pt x="580" y="1478"/>
                  </a:lnTo>
                  <a:lnTo>
                    <a:pt x="592" y="1482"/>
                  </a:lnTo>
                  <a:lnTo>
                    <a:pt x="603" y="1484"/>
                  </a:lnTo>
                  <a:lnTo>
                    <a:pt x="612" y="1486"/>
                  </a:lnTo>
                  <a:lnTo>
                    <a:pt x="623" y="1488"/>
                  </a:lnTo>
                  <a:lnTo>
                    <a:pt x="632" y="1490"/>
                  </a:lnTo>
                  <a:lnTo>
                    <a:pt x="643" y="1491"/>
                  </a:lnTo>
                  <a:lnTo>
                    <a:pt x="652" y="1492"/>
                  </a:lnTo>
                  <a:lnTo>
                    <a:pt x="663" y="1494"/>
                  </a:lnTo>
                  <a:lnTo>
                    <a:pt x="672" y="1495"/>
                  </a:lnTo>
                  <a:lnTo>
                    <a:pt x="683" y="1495"/>
                  </a:lnTo>
                  <a:lnTo>
                    <a:pt x="692" y="1496"/>
                  </a:lnTo>
                  <a:lnTo>
                    <a:pt x="702" y="1497"/>
                  </a:lnTo>
                  <a:lnTo>
                    <a:pt x="711" y="1497"/>
                  </a:lnTo>
                  <a:lnTo>
                    <a:pt x="720" y="1497"/>
                  </a:lnTo>
                  <a:lnTo>
                    <a:pt x="730" y="1497"/>
                  </a:lnTo>
                  <a:lnTo>
                    <a:pt x="738" y="1497"/>
                  </a:lnTo>
                  <a:lnTo>
                    <a:pt x="748" y="1497"/>
                  </a:lnTo>
                  <a:lnTo>
                    <a:pt x="756" y="1496"/>
                  </a:lnTo>
                  <a:lnTo>
                    <a:pt x="764" y="1496"/>
                  </a:lnTo>
                  <a:lnTo>
                    <a:pt x="772" y="1495"/>
                  </a:lnTo>
                  <a:lnTo>
                    <a:pt x="779" y="1494"/>
                  </a:lnTo>
                  <a:lnTo>
                    <a:pt x="787" y="1492"/>
                  </a:lnTo>
                  <a:lnTo>
                    <a:pt x="793" y="1491"/>
                  </a:lnTo>
                  <a:lnTo>
                    <a:pt x="800" y="1489"/>
                  </a:lnTo>
                  <a:lnTo>
                    <a:pt x="806" y="1487"/>
                  </a:lnTo>
                  <a:lnTo>
                    <a:pt x="812" y="1485"/>
                  </a:lnTo>
                  <a:lnTo>
                    <a:pt x="816" y="1483"/>
                  </a:lnTo>
                  <a:lnTo>
                    <a:pt x="821" y="1480"/>
                  </a:lnTo>
                  <a:lnTo>
                    <a:pt x="826" y="1477"/>
                  </a:lnTo>
                  <a:lnTo>
                    <a:pt x="829" y="1475"/>
                  </a:lnTo>
                  <a:lnTo>
                    <a:pt x="832" y="1472"/>
                  </a:lnTo>
                  <a:lnTo>
                    <a:pt x="834" y="1468"/>
                  </a:lnTo>
                  <a:lnTo>
                    <a:pt x="836" y="1465"/>
                  </a:lnTo>
                  <a:lnTo>
                    <a:pt x="839" y="1458"/>
                  </a:lnTo>
                  <a:lnTo>
                    <a:pt x="842" y="1452"/>
                  </a:lnTo>
                  <a:lnTo>
                    <a:pt x="846" y="1446"/>
                  </a:lnTo>
                  <a:lnTo>
                    <a:pt x="850" y="1441"/>
                  </a:lnTo>
                  <a:lnTo>
                    <a:pt x="854" y="1436"/>
                  </a:lnTo>
                  <a:lnTo>
                    <a:pt x="859" y="1432"/>
                  </a:lnTo>
                  <a:lnTo>
                    <a:pt x="865" y="1428"/>
                  </a:lnTo>
                  <a:lnTo>
                    <a:pt x="870" y="1424"/>
                  </a:lnTo>
                  <a:lnTo>
                    <a:pt x="877" y="1421"/>
                  </a:lnTo>
                  <a:lnTo>
                    <a:pt x="883" y="1417"/>
                  </a:lnTo>
                  <a:lnTo>
                    <a:pt x="891" y="1414"/>
                  </a:lnTo>
                  <a:lnTo>
                    <a:pt x="898" y="1412"/>
                  </a:lnTo>
                  <a:lnTo>
                    <a:pt x="908" y="1410"/>
                  </a:lnTo>
                  <a:lnTo>
                    <a:pt x="917" y="1408"/>
                  </a:lnTo>
                  <a:lnTo>
                    <a:pt x="927" y="1407"/>
                  </a:lnTo>
                  <a:lnTo>
                    <a:pt x="938" y="1405"/>
                  </a:lnTo>
                  <a:lnTo>
                    <a:pt x="926" y="1411"/>
                  </a:lnTo>
                  <a:lnTo>
                    <a:pt x="914" y="1416"/>
                  </a:lnTo>
                  <a:lnTo>
                    <a:pt x="903" y="1423"/>
                  </a:lnTo>
                  <a:lnTo>
                    <a:pt x="894" y="1428"/>
                  </a:lnTo>
                  <a:lnTo>
                    <a:pt x="886" y="1433"/>
                  </a:lnTo>
                  <a:lnTo>
                    <a:pt x="878" y="1438"/>
                  </a:lnTo>
                  <a:lnTo>
                    <a:pt x="871" y="1444"/>
                  </a:lnTo>
                  <a:lnTo>
                    <a:pt x="866" y="1449"/>
                  </a:lnTo>
                  <a:lnTo>
                    <a:pt x="860" y="1455"/>
                  </a:lnTo>
                  <a:lnTo>
                    <a:pt x="855" y="1461"/>
                  </a:lnTo>
                  <a:lnTo>
                    <a:pt x="852" y="1467"/>
                  </a:lnTo>
                  <a:lnTo>
                    <a:pt x="849" y="1473"/>
                  </a:lnTo>
                  <a:lnTo>
                    <a:pt x="846" y="1479"/>
                  </a:lnTo>
                  <a:lnTo>
                    <a:pt x="842" y="1487"/>
                  </a:lnTo>
                  <a:lnTo>
                    <a:pt x="840" y="1494"/>
                  </a:lnTo>
                  <a:lnTo>
                    <a:pt x="839" y="1502"/>
                  </a:lnTo>
                  <a:lnTo>
                    <a:pt x="846" y="1503"/>
                  </a:lnTo>
                  <a:lnTo>
                    <a:pt x="852" y="1503"/>
                  </a:lnTo>
                  <a:lnTo>
                    <a:pt x="859" y="1503"/>
                  </a:lnTo>
                  <a:lnTo>
                    <a:pt x="867" y="1502"/>
                  </a:lnTo>
                  <a:lnTo>
                    <a:pt x="874" y="1499"/>
                  </a:lnTo>
                  <a:lnTo>
                    <a:pt x="882" y="1498"/>
                  </a:lnTo>
                  <a:lnTo>
                    <a:pt x="891" y="1496"/>
                  </a:lnTo>
                  <a:lnTo>
                    <a:pt x="899" y="1494"/>
                  </a:lnTo>
                  <a:lnTo>
                    <a:pt x="908" y="1493"/>
                  </a:lnTo>
                  <a:lnTo>
                    <a:pt x="916" y="1492"/>
                  </a:lnTo>
                  <a:lnTo>
                    <a:pt x="924" y="1492"/>
                  </a:lnTo>
                  <a:lnTo>
                    <a:pt x="933" y="1492"/>
                  </a:lnTo>
                  <a:lnTo>
                    <a:pt x="940" y="1494"/>
                  </a:lnTo>
                  <a:lnTo>
                    <a:pt x="948" y="1496"/>
                  </a:lnTo>
                  <a:lnTo>
                    <a:pt x="955" y="1499"/>
                  </a:lnTo>
                  <a:lnTo>
                    <a:pt x="961" y="1505"/>
                  </a:lnTo>
                  <a:lnTo>
                    <a:pt x="964" y="1508"/>
                  </a:lnTo>
                  <a:lnTo>
                    <a:pt x="968" y="1510"/>
                  </a:lnTo>
                  <a:lnTo>
                    <a:pt x="972" y="1512"/>
                  </a:lnTo>
                  <a:lnTo>
                    <a:pt x="976" y="1514"/>
                  </a:lnTo>
                  <a:lnTo>
                    <a:pt x="980" y="1516"/>
                  </a:lnTo>
                  <a:lnTo>
                    <a:pt x="985" y="1518"/>
                  </a:lnTo>
                  <a:lnTo>
                    <a:pt x="990" y="1519"/>
                  </a:lnTo>
                  <a:lnTo>
                    <a:pt x="995" y="1522"/>
                  </a:lnTo>
                  <a:lnTo>
                    <a:pt x="1000" y="1523"/>
                  </a:lnTo>
                  <a:lnTo>
                    <a:pt x="1005" y="1524"/>
                  </a:lnTo>
                  <a:lnTo>
                    <a:pt x="1011" y="1525"/>
                  </a:lnTo>
                  <a:lnTo>
                    <a:pt x="1017" y="1525"/>
                  </a:lnTo>
                  <a:lnTo>
                    <a:pt x="1023" y="1526"/>
                  </a:lnTo>
                  <a:lnTo>
                    <a:pt x="1030" y="1526"/>
                  </a:lnTo>
                  <a:lnTo>
                    <a:pt x="1036" y="1526"/>
                  </a:lnTo>
                  <a:lnTo>
                    <a:pt x="1042" y="1526"/>
                  </a:lnTo>
                  <a:lnTo>
                    <a:pt x="1049" y="1525"/>
                  </a:lnTo>
                  <a:lnTo>
                    <a:pt x="1055" y="1525"/>
                  </a:lnTo>
                  <a:lnTo>
                    <a:pt x="1061" y="1524"/>
                  </a:lnTo>
                  <a:lnTo>
                    <a:pt x="1069" y="1523"/>
                  </a:lnTo>
                  <a:lnTo>
                    <a:pt x="1075" y="1522"/>
                  </a:lnTo>
                  <a:lnTo>
                    <a:pt x="1081" y="1520"/>
                  </a:lnTo>
                  <a:lnTo>
                    <a:pt x="1088" y="1518"/>
                  </a:lnTo>
                  <a:lnTo>
                    <a:pt x="1095" y="1516"/>
                  </a:lnTo>
                  <a:lnTo>
                    <a:pt x="1101" y="1514"/>
                  </a:lnTo>
                  <a:lnTo>
                    <a:pt x="1108" y="1512"/>
                  </a:lnTo>
                  <a:lnTo>
                    <a:pt x="1115" y="1509"/>
                  </a:lnTo>
                  <a:lnTo>
                    <a:pt x="1121" y="1507"/>
                  </a:lnTo>
                  <a:lnTo>
                    <a:pt x="1127" y="1504"/>
                  </a:lnTo>
                  <a:lnTo>
                    <a:pt x="1134" y="1500"/>
                  </a:lnTo>
                  <a:lnTo>
                    <a:pt x="1140" y="1496"/>
                  </a:lnTo>
                  <a:lnTo>
                    <a:pt x="1146" y="1493"/>
                  </a:lnTo>
                  <a:lnTo>
                    <a:pt x="1139" y="1497"/>
                  </a:lnTo>
                  <a:lnTo>
                    <a:pt x="1133" y="1503"/>
                  </a:lnTo>
                  <a:lnTo>
                    <a:pt x="1125" y="1507"/>
                  </a:lnTo>
                  <a:lnTo>
                    <a:pt x="1119" y="1510"/>
                  </a:lnTo>
                  <a:lnTo>
                    <a:pt x="1112" y="1514"/>
                  </a:lnTo>
                  <a:lnTo>
                    <a:pt x="1104" y="1516"/>
                  </a:lnTo>
                  <a:lnTo>
                    <a:pt x="1097" y="1519"/>
                  </a:lnTo>
                  <a:lnTo>
                    <a:pt x="1090" y="1523"/>
                  </a:lnTo>
                  <a:lnTo>
                    <a:pt x="1083" y="1525"/>
                  </a:lnTo>
                  <a:lnTo>
                    <a:pt x="1076" y="1527"/>
                  </a:lnTo>
                  <a:lnTo>
                    <a:pt x="1069" y="1529"/>
                  </a:lnTo>
                  <a:lnTo>
                    <a:pt x="1061" y="1530"/>
                  </a:lnTo>
                  <a:lnTo>
                    <a:pt x="1055" y="1532"/>
                  </a:lnTo>
                  <a:lnTo>
                    <a:pt x="1047" y="1533"/>
                  </a:lnTo>
                  <a:lnTo>
                    <a:pt x="1041" y="1534"/>
                  </a:lnTo>
                  <a:lnTo>
                    <a:pt x="1034" y="1534"/>
                  </a:lnTo>
                  <a:lnTo>
                    <a:pt x="1027" y="1535"/>
                  </a:lnTo>
                  <a:lnTo>
                    <a:pt x="1021" y="1535"/>
                  </a:lnTo>
                  <a:lnTo>
                    <a:pt x="1015" y="1535"/>
                  </a:lnTo>
                  <a:lnTo>
                    <a:pt x="1010" y="1535"/>
                  </a:lnTo>
                  <a:lnTo>
                    <a:pt x="1003" y="1534"/>
                  </a:lnTo>
                  <a:lnTo>
                    <a:pt x="998" y="1534"/>
                  </a:lnTo>
                  <a:lnTo>
                    <a:pt x="993" y="1533"/>
                  </a:lnTo>
                  <a:lnTo>
                    <a:pt x="988" y="1532"/>
                  </a:lnTo>
                  <a:lnTo>
                    <a:pt x="982" y="1531"/>
                  </a:lnTo>
                  <a:lnTo>
                    <a:pt x="978" y="1530"/>
                  </a:lnTo>
                  <a:lnTo>
                    <a:pt x="974" y="1529"/>
                  </a:lnTo>
                  <a:lnTo>
                    <a:pt x="971" y="1527"/>
                  </a:lnTo>
                  <a:lnTo>
                    <a:pt x="967" y="1525"/>
                  </a:lnTo>
                  <a:lnTo>
                    <a:pt x="963" y="1524"/>
                  </a:lnTo>
                  <a:lnTo>
                    <a:pt x="961" y="1522"/>
                  </a:lnTo>
                  <a:lnTo>
                    <a:pt x="958" y="1519"/>
                  </a:lnTo>
                  <a:lnTo>
                    <a:pt x="953" y="1515"/>
                  </a:lnTo>
                  <a:lnTo>
                    <a:pt x="948" y="1513"/>
                  </a:lnTo>
                  <a:lnTo>
                    <a:pt x="941" y="1511"/>
                  </a:lnTo>
                  <a:lnTo>
                    <a:pt x="935" y="1510"/>
                  </a:lnTo>
                  <a:lnTo>
                    <a:pt x="928" y="1509"/>
                  </a:lnTo>
                  <a:lnTo>
                    <a:pt x="920" y="1509"/>
                  </a:lnTo>
                  <a:lnTo>
                    <a:pt x="913" y="1510"/>
                  </a:lnTo>
                  <a:lnTo>
                    <a:pt x="906" y="1511"/>
                  </a:lnTo>
                  <a:lnTo>
                    <a:pt x="897" y="1513"/>
                  </a:lnTo>
                  <a:lnTo>
                    <a:pt x="890" y="1514"/>
                  </a:lnTo>
                  <a:lnTo>
                    <a:pt x="881" y="1516"/>
                  </a:lnTo>
                  <a:lnTo>
                    <a:pt x="874" y="1518"/>
                  </a:lnTo>
                  <a:lnTo>
                    <a:pt x="867" y="1520"/>
                  </a:lnTo>
                  <a:lnTo>
                    <a:pt x="859" y="1522"/>
                  </a:lnTo>
                  <a:lnTo>
                    <a:pt x="853" y="1524"/>
                  </a:lnTo>
                  <a:lnTo>
                    <a:pt x="847" y="1525"/>
                  </a:lnTo>
                  <a:lnTo>
                    <a:pt x="840" y="1526"/>
                  </a:lnTo>
                  <a:lnTo>
                    <a:pt x="834" y="1527"/>
                  </a:lnTo>
                  <a:lnTo>
                    <a:pt x="829" y="1528"/>
                  </a:lnTo>
                  <a:lnTo>
                    <a:pt x="822" y="1528"/>
                  </a:lnTo>
                  <a:lnTo>
                    <a:pt x="815" y="1529"/>
                  </a:lnTo>
                  <a:lnTo>
                    <a:pt x="809" y="1529"/>
                  </a:lnTo>
                  <a:lnTo>
                    <a:pt x="801" y="1529"/>
                  </a:lnTo>
                  <a:lnTo>
                    <a:pt x="793" y="1529"/>
                  </a:lnTo>
                  <a:lnTo>
                    <a:pt x="785" y="1529"/>
                  </a:lnTo>
                  <a:lnTo>
                    <a:pt x="775" y="1528"/>
                  </a:lnTo>
                  <a:lnTo>
                    <a:pt x="766" y="1527"/>
                  </a:lnTo>
                  <a:lnTo>
                    <a:pt x="755" y="1526"/>
                  </a:lnTo>
                  <a:lnTo>
                    <a:pt x="744" y="1525"/>
                  </a:lnTo>
                  <a:lnTo>
                    <a:pt x="730" y="1523"/>
                  </a:lnTo>
                  <a:lnTo>
                    <a:pt x="716" y="1520"/>
                  </a:lnTo>
                  <a:lnTo>
                    <a:pt x="702" y="1517"/>
                  </a:lnTo>
                  <a:lnTo>
                    <a:pt x="693" y="1522"/>
                  </a:lnTo>
                  <a:lnTo>
                    <a:pt x="686" y="1527"/>
                  </a:lnTo>
                  <a:lnTo>
                    <a:pt x="681" y="1531"/>
                  </a:lnTo>
                  <a:lnTo>
                    <a:pt x="678" y="1536"/>
                  </a:lnTo>
                  <a:lnTo>
                    <a:pt x="678" y="1540"/>
                  </a:lnTo>
                  <a:lnTo>
                    <a:pt x="682" y="1546"/>
                  </a:lnTo>
                  <a:lnTo>
                    <a:pt x="688" y="1550"/>
                  </a:lnTo>
                  <a:lnTo>
                    <a:pt x="698" y="1554"/>
                  </a:lnTo>
                  <a:lnTo>
                    <a:pt x="700" y="1555"/>
                  </a:lnTo>
                  <a:lnTo>
                    <a:pt x="705" y="1556"/>
                  </a:lnTo>
                  <a:lnTo>
                    <a:pt x="708" y="1556"/>
                  </a:lnTo>
                  <a:lnTo>
                    <a:pt x="712" y="1556"/>
                  </a:lnTo>
                  <a:lnTo>
                    <a:pt x="715" y="1557"/>
                  </a:lnTo>
                  <a:lnTo>
                    <a:pt x="719" y="1557"/>
                  </a:lnTo>
                  <a:lnTo>
                    <a:pt x="724" y="1557"/>
                  </a:lnTo>
                  <a:lnTo>
                    <a:pt x="728" y="1557"/>
                  </a:lnTo>
                  <a:lnTo>
                    <a:pt x="733" y="1557"/>
                  </a:lnTo>
                  <a:lnTo>
                    <a:pt x="737" y="1558"/>
                  </a:lnTo>
                  <a:lnTo>
                    <a:pt x="743" y="1558"/>
                  </a:lnTo>
                  <a:lnTo>
                    <a:pt x="748" y="1558"/>
                  </a:lnTo>
                  <a:lnTo>
                    <a:pt x="753" y="1558"/>
                  </a:lnTo>
                  <a:lnTo>
                    <a:pt x="758" y="1558"/>
                  </a:lnTo>
                  <a:lnTo>
                    <a:pt x="764" y="1558"/>
                  </a:lnTo>
                  <a:lnTo>
                    <a:pt x="769" y="1558"/>
                  </a:lnTo>
                  <a:lnTo>
                    <a:pt x="775" y="1557"/>
                  </a:lnTo>
                  <a:lnTo>
                    <a:pt x="780" y="1557"/>
                  </a:lnTo>
                  <a:lnTo>
                    <a:pt x="787" y="1557"/>
                  </a:lnTo>
                  <a:lnTo>
                    <a:pt x="792" y="1557"/>
                  </a:lnTo>
                  <a:lnTo>
                    <a:pt x="798" y="1557"/>
                  </a:lnTo>
                  <a:lnTo>
                    <a:pt x="805" y="1557"/>
                  </a:lnTo>
                  <a:lnTo>
                    <a:pt x="811" y="1557"/>
                  </a:lnTo>
                  <a:lnTo>
                    <a:pt x="817" y="1557"/>
                  </a:lnTo>
                  <a:lnTo>
                    <a:pt x="824" y="1557"/>
                  </a:lnTo>
                  <a:lnTo>
                    <a:pt x="830" y="1557"/>
                  </a:lnTo>
                  <a:lnTo>
                    <a:pt x="836" y="1557"/>
                  </a:lnTo>
                  <a:lnTo>
                    <a:pt x="843" y="1556"/>
                  </a:lnTo>
                  <a:lnTo>
                    <a:pt x="850" y="1556"/>
                  </a:lnTo>
                  <a:lnTo>
                    <a:pt x="856" y="1556"/>
                  </a:lnTo>
                  <a:lnTo>
                    <a:pt x="863" y="1556"/>
                  </a:lnTo>
                  <a:lnTo>
                    <a:pt x="870" y="1556"/>
                  </a:lnTo>
                  <a:lnTo>
                    <a:pt x="876" y="1557"/>
                  </a:lnTo>
                  <a:lnTo>
                    <a:pt x="882" y="1557"/>
                  </a:lnTo>
                  <a:lnTo>
                    <a:pt x="889" y="1558"/>
                  </a:lnTo>
                  <a:lnTo>
                    <a:pt x="895" y="1559"/>
                  </a:lnTo>
                  <a:lnTo>
                    <a:pt x="901" y="1560"/>
                  </a:lnTo>
                  <a:lnTo>
                    <a:pt x="907" y="1561"/>
                  </a:lnTo>
                  <a:lnTo>
                    <a:pt x="913" y="1563"/>
                  </a:lnTo>
                  <a:lnTo>
                    <a:pt x="918" y="1564"/>
                  </a:lnTo>
                  <a:lnTo>
                    <a:pt x="923" y="1565"/>
                  </a:lnTo>
                  <a:lnTo>
                    <a:pt x="929" y="1565"/>
                  </a:lnTo>
                  <a:lnTo>
                    <a:pt x="934" y="1566"/>
                  </a:lnTo>
                  <a:lnTo>
                    <a:pt x="939" y="1565"/>
                  </a:lnTo>
                  <a:lnTo>
                    <a:pt x="944" y="1564"/>
                  </a:lnTo>
                  <a:lnTo>
                    <a:pt x="950" y="1563"/>
                  </a:lnTo>
                  <a:lnTo>
                    <a:pt x="956" y="1560"/>
                  </a:lnTo>
                  <a:lnTo>
                    <a:pt x="961" y="1557"/>
                  </a:lnTo>
                  <a:lnTo>
                    <a:pt x="967" y="1554"/>
                  </a:lnTo>
                  <a:lnTo>
                    <a:pt x="973" y="1552"/>
                  </a:lnTo>
                  <a:lnTo>
                    <a:pt x="978" y="1551"/>
                  </a:lnTo>
                  <a:lnTo>
                    <a:pt x="984" y="1551"/>
                  </a:lnTo>
                  <a:lnTo>
                    <a:pt x="990" y="1551"/>
                  </a:lnTo>
                  <a:lnTo>
                    <a:pt x="996" y="1553"/>
                  </a:lnTo>
                  <a:lnTo>
                    <a:pt x="1002" y="1555"/>
                  </a:lnTo>
                  <a:lnTo>
                    <a:pt x="1009" y="1557"/>
                  </a:lnTo>
                  <a:lnTo>
                    <a:pt x="1015" y="1560"/>
                  </a:lnTo>
                  <a:lnTo>
                    <a:pt x="1021" y="1564"/>
                  </a:lnTo>
                  <a:lnTo>
                    <a:pt x="1027" y="1568"/>
                  </a:lnTo>
                  <a:lnTo>
                    <a:pt x="1035" y="1571"/>
                  </a:lnTo>
                  <a:lnTo>
                    <a:pt x="1042" y="1575"/>
                  </a:lnTo>
                  <a:lnTo>
                    <a:pt x="1050" y="1579"/>
                  </a:lnTo>
                  <a:lnTo>
                    <a:pt x="1057" y="1584"/>
                  </a:lnTo>
                  <a:lnTo>
                    <a:pt x="1065" y="1588"/>
                  </a:lnTo>
                  <a:lnTo>
                    <a:pt x="1056" y="1585"/>
                  </a:lnTo>
                  <a:lnTo>
                    <a:pt x="1047" y="1581"/>
                  </a:lnTo>
                  <a:lnTo>
                    <a:pt x="1039" y="1578"/>
                  </a:lnTo>
                  <a:lnTo>
                    <a:pt x="1031" y="1575"/>
                  </a:lnTo>
                  <a:lnTo>
                    <a:pt x="1023" y="1573"/>
                  </a:lnTo>
                  <a:lnTo>
                    <a:pt x="1016" y="1570"/>
                  </a:lnTo>
                  <a:lnTo>
                    <a:pt x="1009" y="1568"/>
                  </a:lnTo>
                  <a:lnTo>
                    <a:pt x="1002" y="1566"/>
                  </a:lnTo>
                  <a:lnTo>
                    <a:pt x="996" y="1564"/>
                  </a:lnTo>
                  <a:lnTo>
                    <a:pt x="991" y="1564"/>
                  </a:lnTo>
                  <a:lnTo>
                    <a:pt x="985" y="1563"/>
                  </a:lnTo>
                  <a:lnTo>
                    <a:pt x="980" y="1563"/>
                  </a:lnTo>
                  <a:lnTo>
                    <a:pt x="976" y="1564"/>
                  </a:lnTo>
                  <a:lnTo>
                    <a:pt x="972" y="1565"/>
                  </a:lnTo>
                  <a:lnTo>
                    <a:pt x="969" y="1567"/>
                  </a:lnTo>
                  <a:lnTo>
                    <a:pt x="967" y="1570"/>
                  </a:lnTo>
                  <a:lnTo>
                    <a:pt x="963" y="1573"/>
                  </a:lnTo>
                  <a:lnTo>
                    <a:pt x="960" y="1576"/>
                  </a:lnTo>
                  <a:lnTo>
                    <a:pt x="956" y="1578"/>
                  </a:lnTo>
                  <a:lnTo>
                    <a:pt x="951" y="1579"/>
                  </a:lnTo>
                  <a:lnTo>
                    <a:pt x="947" y="1579"/>
                  </a:lnTo>
                  <a:lnTo>
                    <a:pt x="940" y="1580"/>
                  </a:lnTo>
                  <a:lnTo>
                    <a:pt x="935" y="1579"/>
                  </a:lnTo>
                  <a:lnTo>
                    <a:pt x="930" y="1579"/>
                  </a:lnTo>
                  <a:lnTo>
                    <a:pt x="923" y="1578"/>
                  </a:lnTo>
                  <a:lnTo>
                    <a:pt x="918" y="1578"/>
                  </a:lnTo>
                  <a:lnTo>
                    <a:pt x="913" y="1577"/>
                  </a:lnTo>
                  <a:lnTo>
                    <a:pt x="908" y="1576"/>
                  </a:lnTo>
                  <a:lnTo>
                    <a:pt x="903" y="1576"/>
                  </a:lnTo>
                  <a:lnTo>
                    <a:pt x="898" y="1576"/>
                  </a:lnTo>
                  <a:lnTo>
                    <a:pt x="895" y="1576"/>
                  </a:lnTo>
                  <a:lnTo>
                    <a:pt x="892" y="1576"/>
                  </a:lnTo>
                  <a:lnTo>
                    <a:pt x="895" y="1578"/>
                  </a:lnTo>
                  <a:lnTo>
                    <a:pt x="899" y="1578"/>
                  </a:lnTo>
                  <a:lnTo>
                    <a:pt x="903" y="1579"/>
                  </a:lnTo>
                  <a:lnTo>
                    <a:pt x="908" y="1580"/>
                  </a:lnTo>
                  <a:lnTo>
                    <a:pt x="912" y="1580"/>
                  </a:lnTo>
                  <a:lnTo>
                    <a:pt x="916" y="1581"/>
                  </a:lnTo>
                  <a:lnTo>
                    <a:pt x="920" y="1582"/>
                  </a:lnTo>
                  <a:lnTo>
                    <a:pt x="923" y="1584"/>
                  </a:lnTo>
                  <a:lnTo>
                    <a:pt x="928" y="1585"/>
                  </a:lnTo>
                  <a:lnTo>
                    <a:pt x="931" y="1586"/>
                  </a:lnTo>
                  <a:lnTo>
                    <a:pt x="934" y="1588"/>
                  </a:lnTo>
                  <a:lnTo>
                    <a:pt x="937" y="1590"/>
                  </a:lnTo>
                  <a:lnTo>
                    <a:pt x="939" y="1593"/>
                  </a:lnTo>
                  <a:lnTo>
                    <a:pt x="941" y="1596"/>
                  </a:lnTo>
                  <a:lnTo>
                    <a:pt x="942" y="1600"/>
                  </a:lnTo>
                  <a:lnTo>
                    <a:pt x="943" y="1606"/>
                  </a:lnTo>
                  <a:lnTo>
                    <a:pt x="944" y="1611"/>
                  </a:lnTo>
                  <a:lnTo>
                    <a:pt x="948" y="1615"/>
                  </a:lnTo>
                  <a:lnTo>
                    <a:pt x="952" y="1619"/>
                  </a:lnTo>
                  <a:lnTo>
                    <a:pt x="957" y="1623"/>
                  </a:lnTo>
                  <a:lnTo>
                    <a:pt x="963" y="1626"/>
                  </a:lnTo>
                  <a:lnTo>
                    <a:pt x="970" y="1629"/>
                  </a:lnTo>
                  <a:lnTo>
                    <a:pt x="977" y="1632"/>
                  </a:lnTo>
                  <a:lnTo>
                    <a:pt x="983" y="1635"/>
                  </a:lnTo>
                  <a:lnTo>
                    <a:pt x="991" y="1638"/>
                  </a:lnTo>
                  <a:lnTo>
                    <a:pt x="998" y="1642"/>
                  </a:lnTo>
                  <a:lnTo>
                    <a:pt x="1004" y="1647"/>
                  </a:lnTo>
                  <a:lnTo>
                    <a:pt x="1009" y="1652"/>
                  </a:lnTo>
                  <a:lnTo>
                    <a:pt x="1014" y="1658"/>
                  </a:lnTo>
                  <a:lnTo>
                    <a:pt x="1016" y="1664"/>
                  </a:lnTo>
                  <a:lnTo>
                    <a:pt x="1017" y="1673"/>
                  </a:lnTo>
                  <a:lnTo>
                    <a:pt x="1017" y="1682"/>
                  </a:lnTo>
                  <a:lnTo>
                    <a:pt x="1014" y="1674"/>
                  </a:lnTo>
                  <a:lnTo>
                    <a:pt x="1011" y="1666"/>
                  </a:lnTo>
                  <a:lnTo>
                    <a:pt x="1006" y="1659"/>
                  </a:lnTo>
                  <a:lnTo>
                    <a:pt x="1001" y="1654"/>
                  </a:lnTo>
                  <a:lnTo>
                    <a:pt x="995" y="1650"/>
                  </a:lnTo>
                  <a:lnTo>
                    <a:pt x="989" y="1647"/>
                  </a:lnTo>
                  <a:lnTo>
                    <a:pt x="982" y="1643"/>
                  </a:lnTo>
                  <a:lnTo>
                    <a:pt x="976" y="1641"/>
                  </a:lnTo>
                  <a:lnTo>
                    <a:pt x="969" y="1639"/>
                  </a:lnTo>
                  <a:lnTo>
                    <a:pt x="962" y="1636"/>
                  </a:lnTo>
                  <a:lnTo>
                    <a:pt x="955" y="1634"/>
                  </a:lnTo>
                  <a:lnTo>
                    <a:pt x="949" y="1631"/>
                  </a:lnTo>
                  <a:lnTo>
                    <a:pt x="942" y="1628"/>
                  </a:lnTo>
                  <a:lnTo>
                    <a:pt x="937" y="1623"/>
                  </a:lnTo>
                  <a:lnTo>
                    <a:pt x="933" y="1619"/>
                  </a:lnTo>
                  <a:lnTo>
                    <a:pt x="929" y="1613"/>
                  </a:lnTo>
                  <a:lnTo>
                    <a:pt x="924" y="1607"/>
                  </a:lnTo>
                  <a:lnTo>
                    <a:pt x="919" y="1601"/>
                  </a:lnTo>
                  <a:lnTo>
                    <a:pt x="914" y="1597"/>
                  </a:lnTo>
                  <a:lnTo>
                    <a:pt x="908" y="1594"/>
                  </a:lnTo>
                  <a:lnTo>
                    <a:pt x="900" y="1592"/>
                  </a:lnTo>
                  <a:lnTo>
                    <a:pt x="893" y="1591"/>
                  </a:lnTo>
                  <a:lnTo>
                    <a:pt x="886" y="1590"/>
                  </a:lnTo>
                  <a:lnTo>
                    <a:pt x="878" y="1590"/>
                  </a:lnTo>
                  <a:lnTo>
                    <a:pt x="870" y="1589"/>
                  </a:lnTo>
                  <a:lnTo>
                    <a:pt x="862" y="1590"/>
                  </a:lnTo>
                  <a:lnTo>
                    <a:pt x="854" y="1590"/>
                  </a:lnTo>
                  <a:lnTo>
                    <a:pt x="847" y="1590"/>
                  </a:lnTo>
                  <a:lnTo>
                    <a:pt x="839" y="1591"/>
                  </a:lnTo>
                  <a:lnTo>
                    <a:pt x="832" y="1591"/>
                  </a:lnTo>
                  <a:lnTo>
                    <a:pt x="826" y="1591"/>
                  </a:lnTo>
                  <a:lnTo>
                    <a:pt x="819" y="1590"/>
                  </a:lnTo>
                  <a:lnTo>
                    <a:pt x="813" y="1590"/>
                  </a:lnTo>
                  <a:lnTo>
                    <a:pt x="807" y="1589"/>
                  </a:lnTo>
                  <a:lnTo>
                    <a:pt x="800" y="1588"/>
                  </a:lnTo>
                  <a:lnTo>
                    <a:pt x="794" y="1588"/>
                  </a:lnTo>
                  <a:lnTo>
                    <a:pt x="787" y="1588"/>
                  </a:lnTo>
                  <a:lnTo>
                    <a:pt x="780" y="1587"/>
                  </a:lnTo>
                  <a:lnTo>
                    <a:pt x="773" y="1587"/>
                  </a:lnTo>
                  <a:lnTo>
                    <a:pt x="766" y="1587"/>
                  </a:lnTo>
                  <a:lnTo>
                    <a:pt x="758" y="1586"/>
                  </a:lnTo>
                  <a:lnTo>
                    <a:pt x="751" y="1586"/>
                  </a:lnTo>
                  <a:lnTo>
                    <a:pt x="745" y="1586"/>
                  </a:lnTo>
                  <a:lnTo>
                    <a:pt x="737" y="1585"/>
                  </a:lnTo>
                  <a:lnTo>
                    <a:pt x="730" y="1585"/>
                  </a:lnTo>
                  <a:lnTo>
                    <a:pt x="724" y="1584"/>
                  </a:lnTo>
                  <a:lnTo>
                    <a:pt x="716" y="1582"/>
                  </a:lnTo>
                  <a:lnTo>
                    <a:pt x="709" y="1581"/>
                  </a:lnTo>
                  <a:lnTo>
                    <a:pt x="703" y="1580"/>
                  </a:lnTo>
                  <a:lnTo>
                    <a:pt x="696" y="1579"/>
                  </a:lnTo>
                  <a:lnTo>
                    <a:pt x="690" y="1578"/>
                  </a:lnTo>
                  <a:lnTo>
                    <a:pt x="684" y="1576"/>
                  </a:lnTo>
                  <a:lnTo>
                    <a:pt x="678" y="1574"/>
                  </a:lnTo>
                  <a:lnTo>
                    <a:pt x="672" y="1572"/>
                  </a:lnTo>
                  <a:lnTo>
                    <a:pt x="667" y="1570"/>
                  </a:lnTo>
                  <a:lnTo>
                    <a:pt x="663" y="1567"/>
                  </a:lnTo>
                  <a:lnTo>
                    <a:pt x="657" y="1564"/>
                  </a:lnTo>
                  <a:lnTo>
                    <a:pt x="653" y="1560"/>
                  </a:lnTo>
                  <a:lnTo>
                    <a:pt x="649" y="1556"/>
                  </a:lnTo>
                  <a:lnTo>
                    <a:pt x="646" y="1552"/>
                  </a:lnTo>
                  <a:lnTo>
                    <a:pt x="643" y="1548"/>
                  </a:lnTo>
                  <a:lnTo>
                    <a:pt x="641" y="1543"/>
                  </a:lnTo>
                  <a:lnTo>
                    <a:pt x="638" y="1537"/>
                  </a:lnTo>
                  <a:lnTo>
                    <a:pt x="637" y="1531"/>
                  </a:lnTo>
                  <a:lnTo>
                    <a:pt x="630" y="1530"/>
                  </a:lnTo>
                  <a:lnTo>
                    <a:pt x="623" y="1529"/>
                  </a:lnTo>
                  <a:lnTo>
                    <a:pt x="615" y="1528"/>
                  </a:lnTo>
                  <a:lnTo>
                    <a:pt x="608" y="1526"/>
                  </a:lnTo>
                  <a:lnTo>
                    <a:pt x="601" y="1525"/>
                  </a:lnTo>
                  <a:lnTo>
                    <a:pt x="593" y="1523"/>
                  </a:lnTo>
                  <a:lnTo>
                    <a:pt x="586" y="1520"/>
                  </a:lnTo>
                  <a:lnTo>
                    <a:pt x="579" y="1518"/>
                  </a:lnTo>
                  <a:lnTo>
                    <a:pt x="570" y="1516"/>
                  </a:lnTo>
                  <a:lnTo>
                    <a:pt x="563" y="1514"/>
                  </a:lnTo>
                  <a:lnTo>
                    <a:pt x="555" y="1512"/>
                  </a:lnTo>
                  <a:lnTo>
                    <a:pt x="548" y="1509"/>
                  </a:lnTo>
                  <a:lnTo>
                    <a:pt x="541" y="1507"/>
                  </a:lnTo>
                  <a:lnTo>
                    <a:pt x="533" y="1504"/>
                  </a:lnTo>
                  <a:lnTo>
                    <a:pt x="527" y="1502"/>
                  </a:lnTo>
                  <a:lnTo>
                    <a:pt x="520" y="1498"/>
                  </a:lnTo>
                  <a:lnTo>
                    <a:pt x="521" y="1503"/>
                  </a:lnTo>
                  <a:lnTo>
                    <a:pt x="523" y="1508"/>
                  </a:lnTo>
                  <a:lnTo>
                    <a:pt x="527" y="1513"/>
                  </a:lnTo>
                  <a:lnTo>
                    <a:pt x="531" y="1520"/>
                  </a:lnTo>
                  <a:lnTo>
                    <a:pt x="536" y="1528"/>
                  </a:lnTo>
                  <a:lnTo>
                    <a:pt x="543" y="1536"/>
                  </a:lnTo>
                  <a:lnTo>
                    <a:pt x="550" y="1544"/>
                  </a:lnTo>
                  <a:lnTo>
                    <a:pt x="559" y="1552"/>
                  </a:lnTo>
                  <a:lnTo>
                    <a:pt x="567" y="1560"/>
                  </a:lnTo>
                  <a:lnTo>
                    <a:pt x="576" y="1569"/>
                  </a:lnTo>
                  <a:lnTo>
                    <a:pt x="586" y="1576"/>
                  </a:lnTo>
                  <a:lnTo>
                    <a:pt x="595" y="1582"/>
                  </a:lnTo>
                  <a:lnTo>
                    <a:pt x="606" y="1589"/>
                  </a:lnTo>
                  <a:lnTo>
                    <a:pt x="616" y="1594"/>
                  </a:lnTo>
                  <a:lnTo>
                    <a:pt x="626" y="1598"/>
                  </a:lnTo>
                  <a:lnTo>
                    <a:pt x="636" y="1600"/>
                  </a:lnTo>
                  <a:lnTo>
                    <a:pt x="642" y="1601"/>
                  </a:lnTo>
                  <a:lnTo>
                    <a:pt x="647" y="1602"/>
                  </a:lnTo>
                  <a:lnTo>
                    <a:pt x="652" y="1604"/>
                  </a:lnTo>
                  <a:lnTo>
                    <a:pt x="658" y="1605"/>
                  </a:lnTo>
                  <a:lnTo>
                    <a:pt x="665" y="1606"/>
                  </a:lnTo>
                  <a:lnTo>
                    <a:pt x="671" y="1607"/>
                  </a:lnTo>
                  <a:lnTo>
                    <a:pt x="677" y="1607"/>
                  </a:lnTo>
                  <a:lnTo>
                    <a:pt x="685" y="1608"/>
                  </a:lnTo>
                  <a:lnTo>
                    <a:pt x="691" y="1609"/>
                  </a:lnTo>
                  <a:lnTo>
                    <a:pt x="698" y="1610"/>
                  </a:lnTo>
                  <a:lnTo>
                    <a:pt x="705" y="1611"/>
                  </a:lnTo>
                  <a:lnTo>
                    <a:pt x="712" y="1612"/>
                  </a:lnTo>
                  <a:lnTo>
                    <a:pt x="719" y="1614"/>
                  </a:lnTo>
                  <a:lnTo>
                    <a:pt x="726" y="1615"/>
                  </a:lnTo>
                  <a:lnTo>
                    <a:pt x="733" y="1617"/>
                  </a:lnTo>
                  <a:lnTo>
                    <a:pt x="740" y="1619"/>
                  </a:lnTo>
                  <a:lnTo>
                    <a:pt x="747" y="1621"/>
                  </a:lnTo>
                  <a:lnTo>
                    <a:pt x="754" y="1623"/>
                  </a:lnTo>
                  <a:lnTo>
                    <a:pt x="760" y="1626"/>
                  </a:lnTo>
                  <a:lnTo>
                    <a:pt x="767" y="1629"/>
                  </a:lnTo>
                  <a:lnTo>
                    <a:pt x="773" y="1631"/>
                  </a:lnTo>
                  <a:lnTo>
                    <a:pt x="779" y="1635"/>
                  </a:lnTo>
                  <a:lnTo>
                    <a:pt x="785" y="1638"/>
                  </a:lnTo>
                  <a:lnTo>
                    <a:pt x="791" y="1642"/>
                  </a:lnTo>
                  <a:lnTo>
                    <a:pt x="796" y="1647"/>
                  </a:lnTo>
                  <a:lnTo>
                    <a:pt x="800" y="1651"/>
                  </a:lnTo>
                  <a:lnTo>
                    <a:pt x="806" y="1656"/>
                  </a:lnTo>
                  <a:lnTo>
                    <a:pt x="810" y="1661"/>
                  </a:lnTo>
                  <a:lnTo>
                    <a:pt x="813" y="1668"/>
                  </a:lnTo>
                  <a:lnTo>
                    <a:pt x="817" y="1673"/>
                  </a:lnTo>
                  <a:lnTo>
                    <a:pt x="820" y="1680"/>
                  </a:lnTo>
                  <a:lnTo>
                    <a:pt x="822" y="1687"/>
                  </a:lnTo>
                  <a:lnTo>
                    <a:pt x="817" y="1680"/>
                  </a:lnTo>
                  <a:lnTo>
                    <a:pt x="812" y="1674"/>
                  </a:lnTo>
                  <a:lnTo>
                    <a:pt x="807" y="1669"/>
                  </a:lnTo>
                  <a:lnTo>
                    <a:pt x="800" y="1663"/>
                  </a:lnTo>
                  <a:lnTo>
                    <a:pt x="794" y="1658"/>
                  </a:lnTo>
                  <a:lnTo>
                    <a:pt x="788" y="1655"/>
                  </a:lnTo>
                  <a:lnTo>
                    <a:pt x="780" y="1651"/>
                  </a:lnTo>
                  <a:lnTo>
                    <a:pt x="774" y="1648"/>
                  </a:lnTo>
                  <a:lnTo>
                    <a:pt x="767" y="1645"/>
                  </a:lnTo>
                  <a:lnTo>
                    <a:pt x="759" y="1642"/>
                  </a:lnTo>
                  <a:lnTo>
                    <a:pt x="753" y="1640"/>
                  </a:lnTo>
                  <a:lnTo>
                    <a:pt x="746" y="1638"/>
                  </a:lnTo>
                  <a:lnTo>
                    <a:pt x="738" y="1636"/>
                  </a:lnTo>
                  <a:lnTo>
                    <a:pt x="730" y="1635"/>
                  </a:lnTo>
                  <a:lnTo>
                    <a:pt x="723" y="1634"/>
                  </a:lnTo>
                  <a:lnTo>
                    <a:pt x="715" y="1633"/>
                  </a:lnTo>
                  <a:lnTo>
                    <a:pt x="708" y="1632"/>
                  </a:lnTo>
                  <a:lnTo>
                    <a:pt x="700" y="1632"/>
                  </a:lnTo>
                  <a:lnTo>
                    <a:pt x="693" y="1631"/>
                  </a:lnTo>
                  <a:lnTo>
                    <a:pt x="686" y="1631"/>
                  </a:lnTo>
                  <a:lnTo>
                    <a:pt x="678" y="1631"/>
                  </a:lnTo>
                  <a:lnTo>
                    <a:pt x="671" y="1630"/>
                  </a:lnTo>
                  <a:lnTo>
                    <a:pt x="664" y="1630"/>
                  </a:lnTo>
                  <a:lnTo>
                    <a:pt x="657" y="1630"/>
                  </a:lnTo>
                  <a:lnTo>
                    <a:pt x="651" y="1630"/>
                  </a:lnTo>
                  <a:lnTo>
                    <a:pt x="645" y="1629"/>
                  </a:lnTo>
                  <a:lnTo>
                    <a:pt x="638" y="1629"/>
                  </a:lnTo>
                  <a:lnTo>
                    <a:pt x="632" y="1628"/>
                  </a:lnTo>
                  <a:lnTo>
                    <a:pt x="627" y="1628"/>
                  </a:lnTo>
                  <a:lnTo>
                    <a:pt x="622" y="1627"/>
                  </a:lnTo>
                  <a:lnTo>
                    <a:pt x="616" y="1626"/>
                  </a:lnTo>
                  <a:lnTo>
                    <a:pt x="612" y="1625"/>
                  </a:lnTo>
                  <a:lnTo>
                    <a:pt x="607" y="1622"/>
                  </a:lnTo>
                  <a:lnTo>
                    <a:pt x="602" y="1620"/>
                  </a:lnTo>
                  <a:lnTo>
                    <a:pt x="596" y="1617"/>
                  </a:lnTo>
                  <a:lnTo>
                    <a:pt x="591" y="1614"/>
                  </a:lnTo>
                  <a:lnTo>
                    <a:pt x="585" y="1610"/>
                  </a:lnTo>
                  <a:lnTo>
                    <a:pt x="579" y="1605"/>
                  </a:lnTo>
                  <a:lnTo>
                    <a:pt x="572" y="1600"/>
                  </a:lnTo>
                  <a:lnTo>
                    <a:pt x="566" y="1595"/>
                  </a:lnTo>
                  <a:lnTo>
                    <a:pt x="559" y="1590"/>
                  </a:lnTo>
                  <a:lnTo>
                    <a:pt x="552" y="1584"/>
                  </a:lnTo>
                  <a:lnTo>
                    <a:pt x="545" y="1577"/>
                  </a:lnTo>
                  <a:lnTo>
                    <a:pt x="538" y="1571"/>
                  </a:lnTo>
                  <a:lnTo>
                    <a:pt x="530" y="1565"/>
                  </a:lnTo>
                  <a:lnTo>
                    <a:pt x="523" y="1557"/>
                  </a:lnTo>
                  <a:lnTo>
                    <a:pt x="514" y="1551"/>
                  </a:lnTo>
                  <a:lnTo>
                    <a:pt x="507" y="1544"/>
                  </a:lnTo>
                  <a:lnTo>
                    <a:pt x="500" y="1537"/>
                  </a:lnTo>
                  <a:lnTo>
                    <a:pt x="492" y="1531"/>
                  </a:lnTo>
                  <a:lnTo>
                    <a:pt x="485" y="1524"/>
                  </a:lnTo>
                  <a:lnTo>
                    <a:pt x="478" y="1517"/>
                  </a:lnTo>
                  <a:lnTo>
                    <a:pt x="470" y="1511"/>
                  </a:lnTo>
                  <a:lnTo>
                    <a:pt x="463" y="1505"/>
                  </a:lnTo>
                  <a:lnTo>
                    <a:pt x="455" y="1499"/>
                  </a:lnTo>
                  <a:lnTo>
                    <a:pt x="449" y="1493"/>
                  </a:lnTo>
                  <a:lnTo>
                    <a:pt x="443" y="1488"/>
                  </a:lnTo>
                  <a:lnTo>
                    <a:pt x="436" y="1484"/>
                  </a:lnTo>
                  <a:lnTo>
                    <a:pt x="429" y="1479"/>
                  </a:lnTo>
                  <a:lnTo>
                    <a:pt x="424" y="1475"/>
                  </a:lnTo>
                  <a:lnTo>
                    <a:pt x="418" y="1471"/>
                  </a:lnTo>
                  <a:lnTo>
                    <a:pt x="412" y="1469"/>
                  </a:lnTo>
                  <a:lnTo>
                    <a:pt x="408" y="1466"/>
                  </a:lnTo>
                  <a:lnTo>
                    <a:pt x="403" y="1465"/>
                  </a:lnTo>
                  <a:lnTo>
                    <a:pt x="395" y="1462"/>
                  </a:lnTo>
                  <a:lnTo>
                    <a:pt x="386" y="1458"/>
                  </a:lnTo>
                  <a:lnTo>
                    <a:pt x="377" y="1456"/>
                  </a:lnTo>
                  <a:lnTo>
                    <a:pt x="368" y="1453"/>
                  </a:lnTo>
                  <a:lnTo>
                    <a:pt x="360" y="1450"/>
                  </a:lnTo>
                  <a:lnTo>
                    <a:pt x="351" y="1447"/>
                  </a:lnTo>
                  <a:lnTo>
                    <a:pt x="344" y="1444"/>
                  </a:lnTo>
                  <a:lnTo>
                    <a:pt x="337" y="1441"/>
                  </a:lnTo>
                  <a:lnTo>
                    <a:pt x="329" y="1438"/>
                  </a:lnTo>
                  <a:lnTo>
                    <a:pt x="322" y="1436"/>
                  </a:lnTo>
                  <a:lnTo>
                    <a:pt x="316" y="1434"/>
                  </a:lnTo>
                  <a:lnTo>
                    <a:pt x="310" y="1433"/>
                  </a:lnTo>
                  <a:lnTo>
                    <a:pt x="305" y="1432"/>
                  </a:lnTo>
                  <a:lnTo>
                    <a:pt x="300" y="1432"/>
                  </a:lnTo>
                  <a:lnTo>
                    <a:pt x="296" y="1433"/>
                  </a:lnTo>
                  <a:lnTo>
                    <a:pt x="293" y="1434"/>
                  </a:lnTo>
                  <a:lnTo>
                    <a:pt x="290" y="1437"/>
                  </a:lnTo>
                  <a:lnTo>
                    <a:pt x="288" y="1443"/>
                  </a:lnTo>
                  <a:lnTo>
                    <a:pt x="287" y="1448"/>
                  </a:lnTo>
                  <a:lnTo>
                    <a:pt x="286" y="1454"/>
                  </a:lnTo>
                  <a:lnTo>
                    <a:pt x="287" y="1462"/>
                  </a:lnTo>
                  <a:lnTo>
                    <a:pt x="288" y="1470"/>
                  </a:lnTo>
                  <a:lnTo>
                    <a:pt x="290" y="1477"/>
                  </a:lnTo>
                  <a:lnTo>
                    <a:pt x="293" y="1485"/>
                  </a:lnTo>
                  <a:lnTo>
                    <a:pt x="297" y="1493"/>
                  </a:lnTo>
                  <a:lnTo>
                    <a:pt x="302" y="1499"/>
                  </a:lnTo>
                  <a:lnTo>
                    <a:pt x="307" y="1507"/>
                  </a:lnTo>
                  <a:lnTo>
                    <a:pt x="315" y="1513"/>
                  </a:lnTo>
                  <a:lnTo>
                    <a:pt x="323" y="1517"/>
                  </a:lnTo>
                  <a:lnTo>
                    <a:pt x="332" y="1520"/>
                  </a:lnTo>
                  <a:lnTo>
                    <a:pt x="344" y="1523"/>
                  </a:lnTo>
                  <a:lnTo>
                    <a:pt x="357" y="1523"/>
                  </a:lnTo>
                  <a:lnTo>
                    <a:pt x="363" y="1523"/>
                  </a:lnTo>
                  <a:lnTo>
                    <a:pt x="369" y="1523"/>
                  </a:lnTo>
                  <a:lnTo>
                    <a:pt x="375" y="1524"/>
                  </a:lnTo>
                  <a:lnTo>
                    <a:pt x="381" y="1525"/>
                  </a:lnTo>
                  <a:lnTo>
                    <a:pt x="387" y="1526"/>
                  </a:lnTo>
                  <a:lnTo>
                    <a:pt x="392" y="1527"/>
                  </a:lnTo>
                  <a:lnTo>
                    <a:pt x="399" y="1528"/>
                  </a:lnTo>
                  <a:lnTo>
                    <a:pt x="404" y="1530"/>
                  </a:lnTo>
                  <a:lnTo>
                    <a:pt x="409" y="1532"/>
                  </a:lnTo>
                  <a:lnTo>
                    <a:pt x="414" y="1534"/>
                  </a:lnTo>
                  <a:lnTo>
                    <a:pt x="420" y="1537"/>
                  </a:lnTo>
                  <a:lnTo>
                    <a:pt x="425" y="1539"/>
                  </a:lnTo>
                  <a:lnTo>
                    <a:pt x="430" y="1543"/>
                  </a:lnTo>
                  <a:lnTo>
                    <a:pt x="436" y="1546"/>
                  </a:lnTo>
                  <a:lnTo>
                    <a:pt x="441" y="1550"/>
                  </a:lnTo>
                  <a:lnTo>
                    <a:pt x="445" y="1553"/>
                  </a:lnTo>
                  <a:lnTo>
                    <a:pt x="450" y="1557"/>
                  </a:lnTo>
                  <a:lnTo>
                    <a:pt x="454" y="1561"/>
                  </a:lnTo>
                  <a:lnTo>
                    <a:pt x="459" y="1566"/>
                  </a:lnTo>
                  <a:lnTo>
                    <a:pt x="463" y="1570"/>
                  </a:lnTo>
                  <a:lnTo>
                    <a:pt x="468" y="1575"/>
                  </a:lnTo>
                  <a:lnTo>
                    <a:pt x="472" y="1579"/>
                  </a:lnTo>
                  <a:lnTo>
                    <a:pt x="477" y="1585"/>
                  </a:lnTo>
                  <a:lnTo>
                    <a:pt x="480" y="1590"/>
                  </a:lnTo>
                  <a:lnTo>
                    <a:pt x="484" y="1596"/>
                  </a:lnTo>
                  <a:lnTo>
                    <a:pt x="488" y="1601"/>
                  </a:lnTo>
                  <a:lnTo>
                    <a:pt x="492" y="1607"/>
                  </a:lnTo>
                  <a:lnTo>
                    <a:pt x="496" y="1613"/>
                  </a:lnTo>
                  <a:lnTo>
                    <a:pt x="500" y="1619"/>
                  </a:lnTo>
                  <a:lnTo>
                    <a:pt x="504" y="1626"/>
                  </a:lnTo>
                  <a:lnTo>
                    <a:pt x="507" y="1632"/>
                  </a:lnTo>
                  <a:lnTo>
                    <a:pt x="511" y="1638"/>
                  </a:lnTo>
                  <a:lnTo>
                    <a:pt x="506" y="1632"/>
                  </a:lnTo>
                  <a:lnTo>
                    <a:pt x="501" y="1626"/>
                  </a:lnTo>
                  <a:lnTo>
                    <a:pt x="495" y="1620"/>
                  </a:lnTo>
                  <a:lnTo>
                    <a:pt x="490" y="1614"/>
                  </a:lnTo>
                  <a:lnTo>
                    <a:pt x="484" y="1609"/>
                  </a:lnTo>
                  <a:lnTo>
                    <a:pt x="479" y="1604"/>
                  </a:lnTo>
                  <a:lnTo>
                    <a:pt x="473" y="1598"/>
                  </a:lnTo>
                  <a:lnTo>
                    <a:pt x="467" y="1593"/>
                  </a:lnTo>
                  <a:lnTo>
                    <a:pt x="461" y="1588"/>
                  </a:lnTo>
                  <a:lnTo>
                    <a:pt x="455" y="1584"/>
                  </a:lnTo>
                  <a:lnTo>
                    <a:pt x="449" y="1578"/>
                  </a:lnTo>
                  <a:lnTo>
                    <a:pt x="443" y="1575"/>
                  </a:lnTo>
                  <a:lnTo>
                    <a:pt x="437" y="1571"/>
                  </a:lnTo>
                  <a:lnTo>
                    <a:pt x="430" y="1567"/>
                  </a:lnTo>
                  <a:lnTo>
                    <a:pt x="424" y="1564"/>
                  </a:lnTo>
                  <a:lnTo>
                    <a:pt x="418" y="1560"/>
                  </a:lnTo>
                  <a:lnTo>
                    <a:pt x="411" y="1557"/>
                  </a:lnTo>
                  <a:lnTo>
                    <a:pt x="405" y="1554"/>
                  </a:lnTo>
                  <a:lnTo>
                    <a:pt x="399" y="1552"/>
                  </a:lnTo>
                  <a:lnTo>
                    <a:pt x="392" y="1550"/>
                  </a:lnTo>
                  <a:lnTo>
                    <a:pt x="386" y="1548"/>
                  </a:lnTo>
                  <a:lnTo>
                    <a:pt x="380" y="1546"/>
                  </a:lnTo>
                  <a:lnTo>
                    <a:pt x="373" y="1545"/>
                  </a:lnTo>
                  <a:lnTo>
                    <a:pt x="367" y="1544"/>
                  </a:lnTo>
                  <a:lnTo>
                    <a:pt x="362" y="1543"/>
                  </a:lnTo>
                  <a:lnTo>
                    <a:pt x="356" y="1543"/>
                  </a:lnTo>
                  <a:lnTo>
                    <a:pt x="349" y="1543"/>
                  </a:lnTo>
                  <a:lnTo>
                    <a:pt x="344" y="1543"/>
                  </a:lnTo>
                  <a:lnTo>
                    <a:pt x="338" y="1544"/>
                  </a:lnTo>
                  <a:lnTo>
                    <a:pt x="332" y="1545"/>
                  </a:lnTo>
                  <a:lnTo>
                    <a:pt x="327" y="1546"/>
                  </a:lnTo>
                  <a:lnTo>
                    <a:pt x="322" y="1547"/>
                  </a:lnTo>
                  <a:lnTo>
                    <a:pt x="317" y="1549"/>
                  </a:lnTo>
                  <a:lnTo>
                    <a:pt x="312" y="1549"/>
                  </a:lnTo>
                  <a:lnTo>
                    <a:pt x="307" y="1549"/>
                  </a:lnTo>
                  <a:lnTo>
                    <a:pt x="303" y="1547"/>
                  </a:lnTo>
                  <a:lnTo>
                    <a:pt x="299" y="1546"/>
                  </a:lnTo>
                  <a:lnTo>
                    <a:pt x="295" y="1543"/>
                  </a:lnTo>
                  <a:lnTo>
                    <a:pt x="290" y="1539"/>
                  </a:lnTo>
                  <a:lnTo>
                    <a:pt x="286" y="1536"/>
                  </a:lnTo>
                  <a:lnTo>
                    <a:pt x="282" y="1532"/>
                  </a:lnTo>
                  <a:lnTo>
                    <a:pt x="279" y="1527"/>
                  </a:lnTo>
                  <a:lnTo>
                    <a:pt x="275" y="1522"/>
                  </a:lnTo>
                  <a:lnTo>
                    <a:pt x="270" y="1516"/>
                  </a:lnTo>
                  <a:lnTo>
                    <a:pt x="267" y="1511"/>
                  </a:lnTo>
                  <a:lnTo>
                    <a:pt x="264" y="1505"/>
                  </a:lnTo>
                  <a:lnTo>
                    <a:pt x="261" y="1498"/>
                  </a:lnTo>
                  <a:lnTo>
                    <a:pt x="258" y="1492"/>
                  </a:lnTo>
                  <a:lnTo>
                    <a:pt x="255" y="1485"/>
                  </a:lnTo>
                  <a:lnTo>
                    <a:pt x="252" y="1478"/>
                  </a:lnTo>
                  <a:lnTo>
                    <a:pt x="248" y="1472"/>
                  </a:lnTo>
                  <a:lnTo>
                    <a:pt x="245" y="1465"/>
                  </a:lnTo>
                  <a:lnTo>
                    <a:pt x="242" y="1458"/>
                  </a:lnTo>
                  <a:lnTo>
                    <a:pt x="239" y="1452"/>
                  </a:lnTo>
                  <a:lnTo>
                    <a:pt x="236" y="1446"/>
                  </a:lnTo>
                  <a:lnTo>
                    <a:pt x="233" y="1441"/>
                  </a:lnTo>
                  <a:lnTo>
                    <a:pt x="229" y="1434"/>
                  </a:lnTo>
                  <a:lnTo>
                    <a:pt x="227" y="1429"/>
                  </a:lnTo>
                  <a:lnTo>
                    <a:pt x="224" y="1425"/>
                  </a:lnTo>
                  <a:lnTo>
                    <a:pt x="221" y="1421"/>
                  </a:lnTo>
                  <a:lnTo>
                    <a:pt x="218" y="1416"/>
                  </a:lnTo>
                  <a:lnTo>
                    <a:pt x="215" y="1412"/>
                  </a:lnTo>
                  <a:lnTo>
                    <a:pt x="212" y="1410"/>
                  </a:lnTo>
                  <a:lnTo>
                    <a:pt x="208" y="1408"/>
                  </a:lnTo>
                  <a:lnTo>
                    <a:pt x="205" y="1406"/>
                  </a:lnTo>
                  <a:lnTo>
                    <a:pt x="201" y="1404"/>
                  </a:lnTo>
                  <a:lnTo>
                    <a:pt x="197" y="1402"/>
                  </a:lnTo>
                  <a:lnTo>
                    <a:pt x="193" y="1400"/>
                  </a:lnTo>
                  <a:lnTo>
                    <a:pt x="187" y="1396"/>
                  </a:lnTo>
                  <a:lnTo>
                    <a:pt x="182" y="1394"/>
                  </a:lnTo>
                  <a:lnTo>
                    <a:pt x="177" y="1391"/>
                  </a:lnTo>
                  <a:lnTo>
                    <a:pt x="171" y="1389"/>
                  </a:lnTo>
                  <a:lnTo>
                    <a:pt x="165" y="1386"/>
                  </a:lnTo>
                  <a:lnTo>
                    <a:pt x="159" y="1383"/>
                  </a:lnTo>
                  <a:lnTo>
                    <a:pt x="153" y="1380"/>
                  </a:lnTo>
                  <a:lnTo>
                    <a:pt x="146" y="1376"/>
                  </a:lnTo>
                  <a:lnTo>
                    <a:pt x="139" y="1372"/>
                  </a:lnTo>
                  <a:lnTo>
                    <a:pt x="133" y="1369"/>
                  </a:lnTo>
                  <a:lnTo>
                    <a:pt x="126" y="1366"/>
                  </a:lnTo>
                  <a:lnTo>
                    <a:pt x="120" y="1362"/>
                  </a:lnTo>
                  <a:lnTo>
                    <a:pt x="113" y="1357"/>
                  </a:lnTo>
                  <a:lnTo>
                    <a:pt x="106" y="1354"/>
                  </a:lnTo>
                  <a:lnTo>
                    <a:pt x="100" y="1350"/>
                  </a:lnTo>
                  <a:lnTo>
                    <a:pt x="94" y="1346"/>
                  </a:lnTo>
                  <a:lnTo>
                    <a:pt x="89" y="1342"/>
                  </a:lnTo>
                  <a:lnTo>
                    <a:pt x="82" y="1338"/>
                  </a:lnTo>
                  <a:lnTo>
                    <a:pt x="77" y="1333"/>
                  </a:lnTo>
                  <a:lnTo>
                    <a:pt x="72" y="1329"/>
                  </a:lnTo>
                  <a:lnTo>
                    <a:pt x="67" y="1325"/>
                  </a:lnTo>
                  <a:lnTo>
                    <a:pt x="62" y="1321"/>
                  </a:lnTo>
                  <a:lnTo>
                    <a:pt x="59" y="1315"/>
                  </a:lnTo>
                  <a:lnTo>
                    <a:pt x="55" y="1311"/>
                  </a:lnTo>
                  <a:lnTo>
                    <a:pt x="52" y="1307"/>
                  </a:lnTo>
                  <a:lnTo>
                    <a:pt x="49" y="1302"/>
                  </a:lnTo>
                  <a:lnTo>
                    <a:pt x="46" y="1298"/>
                  </a:lnTo>
                  <a:lnTo>
                    <a:pt x="45" y="1292"/>
                  </a:lnTo>
                  <a:lnTo>
                    <a:pt x="45" y="1298"/>
                  </a:lnTo>
                  <a:lnTo>
                    <a:pt x="45" y="1303"/>
                  </a:lnTo>
                  <a:lnTo>
                    <a:pt x="46" y="1307"/>
                  </a:lnTo>
                  <a:lnTo>
                    <a:pt x="48" y="1313"/>
                  </a:lnTo>
                  <a:lnTo>
                    <a:pt x="50" y="1319"/>
                  </a:lnTo>
                  <a:lnTo>
                    <a:pt x="52" y="1324"/>
                  </a:lnTo>
                  <a:lnTo>
                    <a:pt x="54" y="1330"/>
                  </a:lnTo>
                  <a:lnTo>
                    <a:pt x="57" y="1335"/>
                  </a:lnTo>
                  <a:lnTo>
                    <a:pt x="60" y="1342"/>
                  </a:lnTo>
                  <a:lnTo>
                    <a:pt x="63" y="1348"/>
                  </a:lnTo>
                  <a:lnTo>
                    <a:pt x="66" y="1355"/>
                  </a:lnTo>
                  <a:lnTo>
                    <a:pt x="71" y="1362"/>
                  </a:lnTo>
                  <a:lnTo>
                    <a:pt x="75" y="1368"/>
                  </a:lnTo>
                  <a:lnTo>
                    <a:pt x="79" y="1375"/>
                  </a:lnTo>
                  <a:lnTo>
                    <a:pt x="83" y="1383"/>
                  </a:lnTo>
                  <a:lnTo>
                    <a:pt x="86" y="1390"/>
                  </a:lnTo>
                  <a:lnTo>
                    <a:pt x="91" y="1398"/>
                  </a:lnTo>
                  <a:lnTo>
                    <a:pt x="95" y="1406"/>
                  </a:lnTo>
                  <a:lnTo>
                    <a:pt x="99" y="1414"/>
                  </a:lnTo>
                  <a:lnTo>
                    <a:pt x="103" y="1423"/>
                  </a:lnTo>
                  <a:lnTo>
                    <a:pt x="106" y="1431"/>
                  </a:lnTo>
                  <a:lnTo>
                    <a:pt x="111" y="1439"/>
                  </a:lnTo>
                  <a:lnTo>
                    <a:pt x="114" y="1448"/>
                  </a:lnTo>
                  <a:lnTo>
                    <a:pt x="116" y="1457"/>
                  </a:lnTo>
                  <a:lnTo>
                    <a:pt x="119" y="1467"/>
                  </a:lnTo>
                  <a:lnTo>
                    <a:pt x="121" y="1476"/>
                  </a:lnTo>
                  <a:lnTo>
                    <a:pt x="123" y="1486"/>
                  </a:lnTo>
                  <a:lnTo>
                    <a:pt x="124" y="1495"/>
                  </a:lnTo>
                  <a:lnTo>
                    <a:pt x="125" y="1506"/>
                  </a:lnTo>
                  <a:lnTo>
                    <a:pt x="126" y="1516"/>
                  </a:lnTo>
                  <a:lnTo>
                    <a:pt x="126" y="1527"/>
                  </a:lnTo>
                  <a:lnTo>
                    <a:pt x="125" y="1537"/>
                  </a:lnTo>
                  <a:lnTo>
                    <a:pt x="124" y="1527"/>
                  </a:lnTo>
                  <a:lnTo>
                    <a:pt x="122" y="1517"/>
                  </a:lnTo>
                  <a:lnTo>
                    <a:pt x="121" y="1508"/>
                  </a:lnTo>
                  <a:lnTo>
                    <a:pt x="119" y="1499"/>
                  </a:lnTo>
                  <a:lnTo>
                    <a:pt x="116" y="1490"/>
                  </a:lnTo>
                  <a:lnTo>
                    <a:pt x="114" y="1483"/>
                  </a:lnTo>
                  <a:lnTo>
                    <a:pt x="111" y="1475"/>
                  </a:lnTo>
                  <a:lnTo>
                    <a:pt x="107" y="1468"/>
                  </a:lnTo>
                  <a:lnTo>
                    <a:pt x="104" y="1461"/>
                  </a:lnTo>
                  <a:lnTo>
                    <a:pt x="101" y="1454"/>
                  </a:lnTo>
                  <a:lnTo>
                    <a:pt x="98" y="1448"/>
                  </a:lnTo>
                  <a:lnTo>
                    <a:pt x="94" y="1442"/>
                  </a:lnTo>
                  <a:lnTo>
                    <a:pt x="91" y="1436"/>
                  </a:lnTo>
                  <a:lnTo>
                    <a:pt x="86" y="1431"/>
                  </a:lnTo>
                  <a:lnTo>
                    <a:pt x="82" y="1426"/>
                  </a:lnTo>
                  <a:lnTo>
                    <a:pt x="78" y="1421"/>
                  </a:lnTo>
                  <a:lnTo>
                    <a:pt x="74" y="1415"/>
                  </a:lnTo>
                  <a:lnTo>
                    <a:pt x="70" y="1411"/>
                  </a:lnTo>
                  <a:lnTo>
                    <a:pt x="66" y="1406"/>
                  </a:lnTo>
                  <a:lnTo>
                    <a:pt x="62" y="1402"/>
                  </a:lnTo>
                  <a:lnTo>
                    <a:pt x="58" y="1396"/>
                  </a:lnTo>
                  <a:lnTo>
                    <a:pt x="54" y="1392"/>
                  </a:lnTo>
                  <a:lnTo>
                    <a:pt x="50" y="1388"/>
                  </a:lnTo>
                  <a:lnTo>
                    <a:pt x="45" y="1383"/>
                  </a:lnTo>
                  <a:lnTo>
                    <a:pt x="41" y="1379"/>
                  </a:lnTo>
                  <a:lnTo>
                    <a:pt x="38" y="1373"/>
                  </a:lnTo>
                  <a:lnTo>
                    <a:pt x="34" y="1369"/>
                  </a:lnTo>
                  <a:lnTo>
                    <a:pt x="31" y="1364"/>
                  </a:lnTo>
                  <a:lnTo>
                    <a:pt x="26" y="1359"/>
                  </a:lnTo>
                  <a:lnTo>
                    <a:pt x="23" y="1353"/>
                  </a:lnTo>
                  <a:lnTo>
                    <a:pt x="20" y="1348"/>
                  </a:lnTo>
                  <a:lnTo>
                    <a:pt x="17" y="1343"/>
                  </a:lnTo>
                  <a:lnTo>
                    <a:pt x="15" y="1336"/>
                  </a:lnTo>
                  <a:lnTo>
                    <a:pt x="12" y="1331"/>
                  </a:lnTo>
                  <a:lnTo>
                    <a:pt x="10" y="1326"/>
                  </a:lnTo>
                  <a:lnTo>
                    <a:pt x="8" y="1320"/>
                  </a:lnTo>
                  <a:lnTo>
                    <a:pt x="7" y="1314"/>
                  </a:lnTo>
                  <a:lnTo>
                    <a:pt x="4" y="1308"/>
                  </a:lnTo>
                  <a:lnTo>
                    <a:pt x="3" y="1302"/>
                  </a:lnTo>
                  <a:lnTo>
                    <a:pt x="2" y="1297"/>
                  </a:lnTo>
                  <a:lnTo>
                    <a:pt x="1" y="1290"/>
                  </a:lnTo>
                  <a:lnTo>
                    <a:pt x="1" y="1285"/>
                  </a:lnTo>
                  <a:lnTo>
                    <a:pt x="0" y="1279"/>
                  </a:lnTo>
                  <a:lnTo>
                    <a:pt x="0" y="1272"/>
                  </a:lnTo>
                  <a:lnTo>
                    <a:pt x="0" y="1267"/>
                  </a:lnTo>
                  <a:lnTo>
                    <a:pt x="0" y="1261"/>
                  </a:lnTo>
                  <a:lnTo>
                    <a:pt x="1" y="1254"/>
                  </a:lnTo>
                  <a:lnTo>
                    <a:pt x="1" y="1248"/>
                  </a:lnTo>
                  <a:lnTo>
                    <a:pt x="2" y="1242"/>
                  </a:lnTo>
                  <a:lnTo>
                    <a:pt x="3" y="1236"/>
                  </a:lnTo>
                  <a:lnTo>
                    <a:pt x="4" y="1229"/>
                  </a:lnTo>
                  <a:lnTo>
                    <a:pt x="5" y="1222"/>
                  </a:lnTo>
                  <a:lnTo>
                    <a:pt x="8" y="1216"/>
                  </a:lnTo>
                  <a:lnTo>
                    <a:pt x="9" y="1209"/>
                  </a:lnTo>
                  <a:lnTo>
                    <a:pt x="11" y="1202"/>
                  </a:lnTo>
                  <a:lnTo>
                    <a:pt x="13" y="1195"/>
                  </a:lnTo>
                  <a:lnTo>
                    <a:pt x="15" y="1188"/>
                  </a:lnTo>
                  <a:lnTo>
                    <a:pt x="17" y="1181"/>
                  </a:lnTo>
                  <a:lnTo>
                    <a:pt x="19" y="1174"/>
                  </a:lnTo>
                  <a:lnTo>
                    <a:pt x="21" y="1166"/>
                  </a:lnTo>
                  <a:lnTo>
                    <a:pt x="24" y="1159"/>
                  </a:lnTo>
                  <a:lnTo>
                    <a:pt x="26" y="1151"/>
                  </a:lnTo>
                  <a:lnTo>
                    <a:pt x="30" y="1143"/>
                  </a:lnTo>
                  <a:lnTo>
                    <a:pt x="33" y="1136"/>
                  </a:lnTo>
                  <a:lnTo>
                    <a:pt x="34" y="1134"/>
                  </a:lnTo>
                  <a:lnTo>
                    <a:pt x="37" y="1129"/>
                  </a:lnTo>
                  <a:lnTo>
                    <a:pt x="41" y="1121"/>
                  </a:lnTo>
                  <a:lnTo>
                    <a:pt x="48" y="1110"/>
                  </a:lnTo>
                  <a:lnTo>
                    <a:pt x="56" y="1098"/>
                  </a:lnTo>
                  <a:lnTo>
                    <a:pt x="64" y="1083"/>
                  </a:lnTo>
                  <a:lnTo>
                    <a:pt x="75" y="1066"/>
                  </a:lnTo>
                  <a:lnTo>
                    <a:pt x="86" y="1046"/>
                  </a:lnTo>
                  <a:lnTo>
                    <a:pt x="98" y="1026"/>
                  </a:lnTo>
                  <a:lnTo>
                    <a:pt x="111" y="1004"/>
                  </a:lnTo>
                  <a:lnTo>
                    <a:pt x="124" y="981"/>
                  </a:lnTo>
                  <a:lnTo>
                    <a:pt x="137" y="956"/>
                  </a:lnTo>
                  <a:lnTo>
                    <a:pt x="151" y="931"/>
                  </a:lnTo>
                  <a:lnTo>
                    <a:pt x="164" y="904"/>
                  </a:lnTo>
                  <a:lnTo>
                    <a:pt x="177" y="878"/>
                  </a:lnTo>
                  <a:lnTo>
                    <a:pt x="191" y="851"/>
                  </a:lnTo>
                  <a:lnTo>
                    <a:pt x="202" y="823"/>
                  </a:lnTo>
                  <a:lnTo>
                    <a:pt x="214" y="797"/>
                  </a:lnTo>
                  <a:lnTo>
                    <a:pt x="224" y="770"/>
                  </a:lnTo>
                  <a:lnTo>
                    <a:pt x="234" y="744"/>
                  </a:lnTo>
                  <a:lnTo>
                    <a:pt x="242" y="718"/>
                  </a:lnTo>
                  <a:lnTo>
                    <a:pt x="249" y="694"/>
                  </a:lnTo>
                  <a:lnTo>
                    <a:pt x="255" y="670"/>
                  </a:lnTo>
                  <a:lnTo>
                    <a:pt x="259" y="648"/>
                  </a:lnTo>
                  <a:lnTo>
                    <a:pt x="261" y="627"/>
                  </a:lnTo>
                  <a:lnTo>
                    <a:pt x="260" y="607"/>
                  </a:lnTo>
                  <a:lnTo>
                    <a:pt x="258" y="590"/>
                  </a:lnTo>
                  <a:lnTo>
                    <a:pt x="254" y="574"/>
                  </a:lnTo>
                  <a:lnTo>
                    <a:pt x="246" y="561"/>
                  </a:lnTo>
                  <a:lnTo>
                    <a:pt x="236" y="550"/>
                  </a:lnTo>
                  <a:lnTo>
                    <a:pt x="223" y="542"/>
                  </a:lnTo>
                  <a:lnTo>
                    <a:pt x="207" y="536"/>
                  </a:lnTo>
                  <a:lnTo>
                    <a:pt x="198" y="534"/>
                  </a:lnTo>
                  <a:lnTo>
                    <a:pt x="188" y="532"/>
                  </a:lnTo>
                  <a:lnTo>
                    <a:pt x="179" y="529"/>
                  </a:lnTo>
                  <a:lnTo>
                    <a:pt x="171" y="527"/>
                  </a:lnTo>
                  <a:lnTo>
                    <a:pt x="162" y="525"/>
                  </a:lnTo>
                  <a:lnTo>
                    <a:pt x="154" y="522"/>
                  </a:lnTo>
                  <a:lnTo>
                    <a:pt x="146" y="520"/>
                  </a:lnTo>
                  <a:lnTo>
                    <a:pt x="138" y="516"/>
                  </a:lnTo>
                  <a:lnTo>
                    <a:pt x="131" y="513"/>
                  </a:lnTo>
                  <a:lnTo>
                    <a:pt x="123" y="510"/>
                  </a:lnTo>
                  <a:lnTo>
                    <a:pt x="116" y="507"/>
                  </a:lnTo>
                  <a:lnTo>
                    <a:pt x="110" y="504"/>
                  </a:lnTo>
                  <a:lnTo>
                    <a:pt x="102" y="501"/>
                  </a:lnTo>
                  <a:lnTo>
                    <a:pt x="96" y="496"/>
                  </a:lnTo>
                  <a:lnTo>
                    <a:pt x="90" y="492"/>
                  </a:lnTo>
                  <a:lnTo>
                    <a:pt x="83" y="489"/>
                  </a:lnTo>
                  <a:lnTo>
                    <a:pt x="85" y="472"/>
                  </a:lnTo>
                  <a:lnTo>
                    <a:pt x="86" y="454"/>
                  </a:lnTo>
                  <a:lnTo>
                    <a:pt x="89" y="437"/>
                  </a:lnTo>
                  <a:lnTo>
                    <a:pt x="91" y="418"/>
                  </a:lnTo>
                  <a:lnTo>
                    <a:pt x="94" y="399"/>
                  </a:lnTo>
                  <a:lnTo>
                    <a:pt x="96" y="380"/>
                  </a:lnTo>
                  <a:lnTo>
                    <a:pt x="99" y="360"/>
                  </a:lnTo>
                  <a:lnTo>
                    <a:pt x="102" y="340"/>
                  </a:lnTo>
                  <a:lnTo>
                    <a:pt x="104" y="320"/>
                  </a:lnTo>
                  <a:lnTo>
                    <a:pt x="107" y="301"/>
                  </a:lnTo>
                  <a:lnTo>
                    <a:pt x="112" y="281"/>
                  </a:lnTo>
                  <a:lnTo>
                    <a:pt x="115" y="261"/>
                  </a:lnTo>
                  <a:lnTo>
                    <a:pt x="119" y="241"/>
                  </a:lnTo>
                  <a:lnTo>
                    <a:pt x="122" y="221"/>
                  </a:lnTo>
                  <a:lnTo>
                    <a:pt x="126" y="202"/>
                  </a:lnTo>
                  <a:lnTo>
                    <a:pt x="131" y="184"/>
                  </a:lnTo>
                  <a:lnTo>
                    <a:pt x="135" y="165"/>
                  </a:lnTo>
                  <a:lnTo>
                    <a:pt x="139" y="148"/>
                  </a:lnTo>
                  <a:lnTo>
                    <a:pt x="144" y="131"/>
                  </a:lnTo>
                  <a:lnTo>
                    <a:pt x="148" y="115"/>
                  </a:lnTo>
                  <a:lnTo>
                    <a:pt x="154" y="99"/>
                  </a:lnTo>
                  <a:lnTo>
                    <a:pt x="158" y="84"/>
                  </a:lnTo>
                  <a:lnTo>
                    <a:pt x="163" y="71"/>
                  </a:lnTo>
                  <a:lnTo>
                    <a:pt x="169" y="58"/>
                  </a:lnTo>
                  <a:lnTo>
                    <a:pt x="175" y="47"/>
                  </a:lnTo>
                  <a:lnTo>
                    <a:pt x="180" y="36"/>
                  </a:lnTo>
                  <a:lnTo>
                    <a:pt x="185" y="27"/>
                  </a:lnTo>
                  <a:lnTo>
                    <a:pt x="192" y="18"/>
                  </a:lnTo>
                  <a:lnTo>
                    <a:pt x="198" y="12"/>
                  </a:lnTo>
                  <a:lnTo>
                    <a:pt x="204" y="7"/>
                  </a:lnTo>
                  <a:lnTo>
                    <a:pt x="210" y="3"/>
                  </a:lnTo>
                  <a:lnTo>
                    <a:pt x="216" y="1"/>
                  </a:lnTo>
                  <a:lnTo>
                    <a:pt x="224" y="0"/>
                  </a:lnTo>
                  <a:lnTo>
                    <a:pt x="232" y="0"/>
                  </a:lnTo>
                  <a:lnTo>
                    <a:pt x="240" y="0"/>
                  </a:lnTo>
                  <a:lnTo>
                    <a:pt x="248" y="1"/>
                  </a:lnTo>
                  <a:lnTo>
                    <a:pt x="258" y="2"/>
                  </a:lnTo>
                  <a:lnTo>
                    <a:pt x="266" y="3"/>
                  </a:lnTo>
                  <a:lnTo>
                    <a:pt x="276" y="5"/>
                  </a:lnTo>
                  <a:lnTo>
                    <a:pt x="285" y="8"/>
                  </a:lnTo>
                  <a:lnTo>
                    <a:pt x="295" y="11"/>
                  </a:lnTo>
                  <a:lnTo>
                    <a:pt x="304" y="14"/>
                  </a:lnTo>
                  <a:lnTo>
                    <a:pt x="314" y="17"/>
                  </a:lnTo>
                  <a:lnTo>
                    <a:pt x="323" y="21"/>
                  </a:lnTo>
                  <a:lnTo>
                    <a:pt x="332" y="25"/>
                  </a:lnTo>
                  <a:lnTo>
                    <a:pt x="342" y="30"/>
                  </a:lnTo>
                  <a:lnTo>
                    <a:pt x="351" y="35"/>
                  </a:lnTo>
                  <a:lnTo>
                    <a:pt x="360" y="39"/>
                  </a:lnTo>
                  <a:lnTo>
                    <a:pt x="369" y="44"/>
                  </a:lnTo>
                  <a:lnTo>
                    <a:pt x="378" y="51"/>
                  </a:lnTo>
                  <a:lnTo>
                    <a:pt x="386" y="56"/>
                  </a:lnTo>
                  <a:lnTo>
                    <a:pt x="393" y="61"/>
                  </a:lnTo>
                  <a:lnTo>
                    <a:pt x="401" y="68"/>
                  </a:lnTo>
                  <a:lnTo>
                    <a:pt x="407" y="74"/>
                  </a:lnTo>
                  <a:lnTo>
                    <a:pt x="414" y="79"/>
                  </a:lnTo>
                  <a:lnTo>
                    <a:pt x="420" y="85"/>
                  </a:lnTo>
                  <a:lnTo>
                    <a:pt x="426" y="92"/>
                  </a:lnTo>
                  <a:lnTo>
                    <a:pt x="430" y="98"/>
                  </a:lnTo>
                  <a:lnTo>
                    <a:pt x="434" y="103"/>
                  </a:lnTo>
                  <a:lnTo>
                    <a:pt x="438" y="111"/>
                  </a:lnTo>
                  <a:lnTo>
                    <a:pt x="441" y="116"/>
                  </a:lnTo>
                  <a:lnTo>
                    <a:pt x="443" y="122"/>
                  </a:lnTo>
                  <a:lnTo>
                    <a:pt x="444" y="127"/>
                  </a:lnTo>
                  <a:lnTo>
                    <a:pt x="444" y="134"/>
                  </a:lnTo>
                  <a:lnTo>
                    <a:pt x="444" y="140"/>
                  </a:lnTo>
                  <a:lnTo>
                    <a:pt x="443" y="147"/>
                  </a:lnTo>
                  <a:lnTo>
                    <a:pt x="443" y="154"/>
                  </a:lnTo>
                  <a:lnTo>
                    <a:pt x="442" y="162"/>
                  </a:lnTo>
                  <a:lnTo>
                    <a:pt x="441" y="171"/>
                  </a:lnTo>
                  <a:lnTo>
                    <a:pt x="439" y="179"/>
                  </a:lnTo>
                  <a:lnTo>
                    <a:pt x="438" y="187"/>
                  </a:lnTo>
                  <a:lnTo>
                    <a:pt x="436" y="197"/>
                  </a:lnTo>
                  <a:lnTo>
                    <a:pt x="433" y="206"/>
                  </a:lnTo>
                  <a:lnTo>
                    <a:pt x="432" y="216"/>
                  </a:lnTo>
                  <a:lnTo>
                    <a:pt x="430" y="225"/>
                  </a:lnTo>
                  <a:lnTo>
                    <a:pt x="428" y="236"/>
                  </a:lnTo>
                  <a:lnTo>
                    <a:pt x="426" y="246"/>
                  </a:lnTo>
                  <a:lnTo>
                    <a:pt x="424" y="256"/>
                  </a:lnTo>
                  <a:lnTo>
                    <a:pt x="422" y="266"/>
                  </a:lnTo>
                  <a:lnTo>
                    <a:pt x="420" y="277"/>
                  </a:lnTo>
                  <a:lnTo>
                    <a:pt x="419" y="287"/>
                  </a:lnTo>
                  <a:lnTo>
                    <a:pt x="417" y="298"/>
                  </a:lnTo>
                  <a:lnTo>
                    <a:pt x="416" y="307"/>
                  </a:lnTo>
                  <a:lnTo>
                    <a:pt x="414" y="318"/>
                  </a:lnTo>
                  <a:lnTo>
                    <a:pt x="412" y="328"/>
                  </a:lnTo>
                  <a:lnTo>
                    <a:pt x="411" y="338"/>
                  </a:lnTo>
                  <a:lnTo>
                    <a:pt x="410" y="347"/>
                  </a:lnTo>
                  <a:lnTo>
                    <a:pt x="410" y="357"/>
                  </a:lnTo>
                  <a:lnTo>
                    <a:pt x="410" y="366"/>
                  </a:lnTo>
                  <a:lnTo>
                    <a:pt x="410" y="375"/>
                  </a:lnTo>
                  <a:lnTo>
                    <a:pt x="410" y="384"/>
                  </a:lnTo>
                  <a:lnTo>
                    <a:pt x="411" y="391"/>
                  </a:lnTo>
                  <a:lnTo>
                    <a:pt x="412" y="400"/>
                  </a:lnTo>
                  <a:lnTo>
                    <a:pt x="413" y="407"/>
                  </a:lnTo>
                  <a:lnTo>
                    <a:pt x="416" y="413"/>
                  </a:lnTo>
                  <a:lnTo>
                    <a:pt x="418" y="420"/>
                  </a:lnTo>
                  <a:lnTo>
                    <a:pt x="410" y="425"/>
                  </a:lnTo>
                  <a:lnTo>
                    <a:pt x="403" y="431"/>
                  </a:lnTo>
                  <a:lnTo>
                    <a:pt x="395" y="437"/>
                  </a:lnTo>
                  <a:lnTo>
                    <a:pt x="386" y="443"/>
                  </a:lnTo>
                  <a:lnTo>
                    <a:pt x="378" y="449"/>
                  </a:lnTo>
                  <a:lnTo>
                    <a:pt x="369" y="455"/>
                  </a:lnTo>
                  <a:lnTo>
                    <a:pt x="361" y="462"/>
                  </a:lnTo>
                  <a:lnTo>
                    <a:pt x="352" y="468"/>
                  </a:lnTo>
                  <a:lnTo>
                    <a:pt x="345" y="475"/>
                  </a:lnTo>
                  <a:lnTo>
                    <a:pt x="339" y="482"/>
                  </a:lnTo>
                  <a:lnTo>
                    <a:pt x="334" y="490"/>
                  </a:lnTo>
                  <a:lnTo>
                    <a:pt x="329" y="498"/>
                  </a:lnTo>
                  <a:lnTo>
                    <a:pt x="326" y="505"/>
                  </a:lnTo>
                  <a:lnTo>
                    <a:pt x="324" y="513"/>
                  </a:lnTo>
                  <a:lnTo>
                    <a:pt x="324" y="523"/>
                  </a:lnTo>
                  <a:lnTo>
                    <a:pt x="326" y="531"/>
                  </a:lnTo>
                  <a:close/>
                </a:path>
              </a:pathLst>
            </a:custGeom>
            <a:solidFill>
              <a:srgbClr val="F2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5" name="Freeform 1493">
              <a:extLst>
                <a:ext uri="{FF2B5EF4-FFF2-40B4-BE49-F238E27FC236}">
                  <a16:creationId xmlns:a16="http://schemas.microsoft.com/office/drawing/2014/main" id="{311862AC-7613-BC88-59D6-C739A5DE7903}"/>
                </a:ext>
              </a:extLst>
            </p:cNvPr>
            <p:cNvSpPr>
              <a:spLocks/>
            </p:cNvSpPr>
            <p:nvPr/>
          </p:nvSpPr>
          <p:spPr bwMode="auto">
            <a:xfrm>
              <a:off x="2613" y="3637"/>
              <a:ext cx="4" cy="12"/>
            </a:xfrm>
            <a:custGeom>
              <a:avLst/>
              <a:gdLst>
                <a:gd name="T0" fmla="*/ 2 w 11"/>
                <a:gd name="T1" fmla="*/ 32 h 34"/>
                <a:gd name="T2" fmla="*/ 3 w 11"/>
                <a:gd name="T3" fmla="*/ 33 h 34"/>
                <a:gd name="T4" fmla="*/ 5 w 11"/>
                <a:gd name="T5" fmla="*/ 28 h 34"/>
                <a:gd name="T6" fmla="*/ 6 w 11"/>
                <a:gd name="T7" fmla="*/ 24 h 34"/>
                <a:gd name="T8" fmla="*/ 6 w 11"/>
                <a:gd name="T9" fmla="*/ 20 h 34"/>
                <a:gd name="T10" fmla="*/ 8 w 11"/>
                <a:gd name="T11" fmla="*/ 17 h 34"/>
                <a:gd name="T12" fmla="*/ 9 w 11"/>
                <a:gd name="T13" fmla="*/ 13 h 34"/>
                <a:gd name="T14" fmla="*/ 9 w 11"/>
                <a:gd name="T15" fmla="*/ 9 h 34"/>
                <a:gd name="T16" fmla="*/ 11 w 11"/>
                <a:gd name="T17" fmla="*/ 4 h 34"/>
                <a:gd name="T18" fmla="*/ 11 w 11"/>
                <a:gd name="T19" fmla="*/ 1 h 34"/>
                <a:gd name="T20" fmla="*/ 8 w 11"/>
                <a:gd name="T21" fmla="*/ 0 h 34"/>
                <a:gd name="T22" fmla="*/ 8 w 11"/>
                <a:gd name="T23" fmla="*/ 3 h 34"/>
                <a:gd name="T24" fmla="*/ 6 w 11"/>
                <a:gd name="T25" fmla="*/ 7 h 34"/>
                <a:gd name="T26" fmla="*/ 6 w 11"/>
                <a:gd name="T27" fmla="*/ 12 h 34"/>
                <a:gd name="T28" fmla="*/ 5 w 11"/>
                <a:gd name="T29" fmla="*/ 16 h 34"/>
                <a:gd name="T30" fmla="*/ 3 w 11"/>
                <a:gd name="T31" fmla="*/ 19 h 34"/>
                <a:gd name="T32" fmla="*/ 2 w 11"/>
                <a:gd name="T33" fmla="*/ 24 h 34"/>
                <a:gd name="T34" fmla="*/ 1 w 11"/>
                <a:gd name="T35" fmla="*/ 28 h 34"/>
                <a:gd name="T36" fmla="*/ 0 w 11"/>
                <a:gd name="T37" fmla="*/ 32 h 34"/>
                <a:gd name="T38" fmla="*/ 1 w 11"/>
                <a:gd name="T39" fmla="*/ 34 h 34"/>
                <a:gd name="T40" fmla="*/ 0 w 11"/>
                <a:gd name="T41" fmla="*/ 32 h 34"/>
                <a:gd name="T42" fmla="*/ 0 w 11"/>
                <a:gd name="T43" fmla="*/ 34 h 34"/>
                <a:gd name="T44" fmla="*/ 1 w 11"/>
                <a:gd name="T45" fmla="*/ 34 h 34"/>
                <a:gd name="T46" fmla="*/ 2 w 11"/>
                <a:gd name="T47" fmla="*/ 34 h 34"/>
                <a:gd name="T48" fmla="*/ 3 w 11"/>
                <a:gd name="T49" fmla="*/ 33 h 34"/>
                <a:gd name="T50" fmla="*/ 2 w 11"/>
                <a:gd name="T51"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34">
                  <a:moveTo>
                    <a:pt x="2" y="32"/>
                  </a:moveTo>
                  <a:lnTo>
                    <a:pt x="3" y="33"/>
                  </a:lnTo>
                  <a:lnTo>
                    <a:pt x="5" y="28"/>
                  </a:lnTo>
                  <a:lnTo>
                    <a:pt x="6" y="24"/>
                  </a:lnTo>
                  <a:lnTo>
                    <a:pt x="6" y="20"/>
                  </a:lnTo>
                  <a:lnTo>
                    <a:pt x="8" y="17"/>
                  </a:lnTo>
                  <a:lnTo>
                    <a:pt x="9" y="13"/>
                  </a:lnTo>
                  <a:lnTo>
                    <a:pt x="9" y="9"/>
                  </a:lnTo>
                  <a:lnTo>
                    <a:pt x="11" y="4"/>
                  </a:lnTo>
                  <a:lnTo>
                    <a:pt x="11" y="1"/>
                  </a:lnTo>
                  <a:lnTo>
                    <a:pt x="8" y="0"/>
                  </a:lnTo>
                  <a:lnTo>
                    <a:pt x="8" y="3"/>
                  </a:lnTo>
                  <a:lnTo>
                    <a:pt x="6" y="7"/>
                  </a:lnTo>
                  <a:lnTo>
                    <a:pt x="6" y="12"/>
                  </a:lnTo>
                  <a:lnTo>
                    <a:pt x="5" y="16"/>
                  </a:lnTo>
                  <a:lnTo>
                    <a:pt x="3" y="19"/>
                  </a:lnTo>
                  <a:lnTo>
                    <a:pt x="2" y="24"/>
                  </a:lnTo>
                  <a:lnTo>
                    <a:pt x="1" y="28"/>
                  </a:lnTo>
                  <a:lnTo>
                    <a:pt x="0" y="32"/>
                  </a:lnTo>
                  <a:lnTo>
                    <a:pt x="1" y="34"/>
                  </a:lnTo>
                  <a:lnTo>
                    <a:pt x="0" y="32"/>
                  </a:lnTo>
                  <a:lnTo>
                    <a:pt x="0" y="34"/>
                  </a:lnTo>
                  <a:lnTo>
                    <a:pt x="1" y="34"/>
                  </a:lnTo>
                  <a:lnTo>
                    <a:pt x="2" y="34"/>
                  </a:lnTo>
                  <a:lnTo>
                    <a:pt x="3" y="33"/>
                  </a:lnTo>
                  <a:lnTo>
                    <a:pt x="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6" name="Freeform 1494">
              <a:extLst>
                <a:ext uri="{FF2B5EF4-FFF2-40B4-BE49-F238E27FC236}">
                  <a16:creationId xmlns:a16="http://schemas.microsoft.com/office/drawing/2014/main" id="{1C6C7F07-3CBE-D407-EAE2-67B4FD66D104}"/>
                </a:ext>
              </a:extLst>
            </p:cNvPr>
            <p:cNvSpPr>
              <a:spLocks/>
            </p:cNvSpPr>
            <p:nvPr/>
          </p:nvSpPr>
          <p:spPr bwMode="auto">
            <a:xfrm>
              <a:off x="2614" y="3648"/>
              <a:ext cx="46" cy="72"/>
            </a:xfrm>
            <a:custGeom>
              <a:avLst/>
              <a:gdLst>
                <a:gd name="T0" fmla="*/ 137 w 140"/>
                <a:gd name="T1" fmla="*/ 206 h 216"/>
                <a:gd name="T2" fmla="*/ 132 w 140"/>
                <a:gd name="T3" fmla="*/ 188 h 216"/>
                <a:gd name="T4" fmla="*/ 125 w 140"/>
                <a:gd name="T5" fmla="*/ 169 h 216"/>
                <a:gd name="T6" fmla="*/ 118 w 140"/>
                <a:gd name="T7" fmla="*/ 151 h 216"/>
                <a:gd name="T8" fmla="*/ 111 w 140"/>
                <a:gd name="T9" fmla="*/ 134 h 216"/>
                <a:gd name="T10" fmla="*/ 102 w 140"/>
                <a:gd name="T11" fmla="*/ 118 h 216"/>
                <a:gd name="T12" fmla="*/ 94 w 140"/>
                <a:gd name="T13" fmla="*/ 103 h 216"/>
                <a:gd name="T14" fmla="*/ 86 w 140"/>
                <a:gd name="T15" fmla="*/ 87 h 216"/>
                <a:gd name="T16" fmla="*/ 76 w 140"/>
                <a:gd name="T17" fmla="*/ 73 h 216"/>
                <a:gd name="T18" fmla="*/ 67 w 140"/>
                <a:gd name="T19" fmla="*/ 61 h 216"/>
                <a:gd name="T20" fmla="*/ 56 w 140"/>
                <a:gd name="T21" fmla="*/ 48 h 216"/>
                <a:gd name="T22" fmla="*/ 47 w 140"/>
                <a:gd name="T23" fmla="*/ 36 h 216"/>
                <a:gd name="T24" fmla="*/ 36 w 140"/>
                <a:gd name="T25" fmla="*/ 26 h 216"/>
                <a:gd name="T26" fmla="*/ 26 w 140"/>
                <a:gd name="T27" fmla="*/ 18 h 216"/>
                <a:gd name="T28" fmla="*/ 16 w 140"/>
                <a:gd name="T29" fmla="*/ 9 h 216"/>
                <a:gd name="T30" fmla="*/ 7 w 140"/>
                <a:gd name="T31" fmla="*/ 3 h 216"/>
                <a:gd name="T32" fmla="*/ 0 w 140"/>
                <a:gd name="T33" fmla="*/ 3 h 216"/>
                <a:gd name="T34" fmla="*/ 10 w 140"/>
                <a:gd name="T35" fmla="*/ 8 h 216"/>
                <a:gd name="T36" fmla="*/ 19 w 140"/>
                <a:gd name="T37" fmla="*/ 15 h 216"/>
                <a:gd name="T38" fmla="*/ 29 w 140"/>
                <a:gd name="T39" fmla="*/ 24 h 216"/>
                <a:gd name="T40" fmla="*/ 39 w 140"/>
                <a:gd name="T41" fmla="*/ 33 h 216"/>
                <a:gd name="T42" fmla="*/ 49 w 140"/>
                <a:gd name="T43" fmla="*/ 45 h 216"/>
                <a:gd name="T44" fmla="*/ 58 w 140"/>
                <a:gd name="T45" fmla="*/ 55 h 216"/>
                <a:gd name="T46" fmla="*/ 69 w 140"/>
                <a:gd name="T47" fmla="*/ 69 h 216"/>
                <a:gd name="T48" fmla="*/ 78 w 140"/>
                <a:gd name="T49" fmla="*/ 82 h 216"/>
                <a:gd name="T50" fmla="*/ 87 w 140"/>
                <a:gd name="T51" fmla="*/ 96 h 216"/>
                <a:gd name="T52" fmla="*/ 96 w 140"/>
                <a:gd name="T53" fmla="*/ 111 h 216"/>
                <a:gd name="T54" fmla="*/ 104 w 140"/>
                <a:gd name="T55" fmla="*/ 128 h 216"/>
                <a:gd name="T56" fmla="*/ 112 w 140"/>
                <a:gd name="T57" fmla="*/ 145 h 216"/>
                <a:gd name="T58" fmla="*/ 119 w 140"/>
                <a:gd name="T59" fmla="*/ 162 h 216"/>
                <a:gd name="T60" fmla="*/ 125 w 140"/>
                <a:gd name="T61" fmla="*/ 179 h 216"/>
                <a:gd name="T62" fmla="*/ 132 w 140"/>
                <a:gd name="T63" fmla="*/ 197 h 216"/>
                <a:gd name="T64" fmla="*/ 137 w 140"/>
                <a:gd name="T6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 h="216">
                  <a:moveTo>
                    <a:pt x="140" y="215"/>
                  </a:moveTo>
                  <a:lnTo>
                    <a:pt x="137" y="206"/>
                  </a:lnTo>
                  <a:lnTo>
                    <a:pt x="135" y="197"/>
                  </a:lnTo>
                  <a:lnTo>
                    <a:pt x="132" y="188"/>
                  </a:lnTo>
                  <a:lnTo>
                    <a:pt x="129" y="178"/>
                  </a:lnTo>
                  <a:lnTo>
                    <a:pt x="125" y="169"/>
                  </a:lnTo>
                  <a:lnTo>
                    <a:pt x="122" y="160"/>
                  </a:lnTo>
                  <a:lnTo>
                    <a:pt x="118" y="151"/>
                  </a:lnTo>
                  <a:lnTo>
                    <a:pt x="115" y="143"/>
                  </a:lnTo>
                  <a:lnTo>
                    <a:pt x="111" y="134"/>
                  </a:lnTo>
                  <a:lnTo>
                    <a:pt x="107" y="126"/>
                  </a:lnTo>
                  <a:lnTo>
                    <a:pt x="102" y="118"/>
                  </a:lnTo>
                  <a:lnTo>
                    <a:pt x="98" y="110"/>
                  </a:lnTo>
                  <a:lnTo>
                    <a:pt x="94" y="103"/>
                  </a:lnTo>
                  <a:lnTo>
                    <a:pt x="90" y="94"/>
                  </a:lnTo>
                  <a:lnTo>
                    <a:pt x="86" y="87"/>
                  </a:lnTo>
                  <a:lnTo>
                    <a:pt x="80" y="80"/>
                  </a:lnTo>
                  <a:lnTo>
                    <a:pt x="76" y="73"/>
                  </a:lnTo>
                  <a:lnTo>
                    <a:pt x="71" y="67"/>
                  </a:lnTo>
                  <a:lnTo>
                    <a:pt x="67" y="61"/>
                  </a:lnTo>
                  <a:lnTo>
                    <a:pt x="61" y="54"/>
                  </a:lnTo>
                  <a:lnTo>
                    <a:pt x="56" y="48"/>
                  </a:lnTo>
                  <a:lnTo>
                    <a:pt x="51" y="42"/>
                  </a:lnTo>
                  <a:lnTo>
                    <a:pt x="47" y="36"/>
                  </a:lnTo>
                  <a:lnTo>
                    <a:pt x="41" y="31"/>
                  </a:lnTo>
                  <a:lnTo>
                    <a:pt x="36" y="26"/>
                  </a:lnTo>
                  <a:lnTo>
                    <a:pt x="31" y="22"/>
                  </a:lnTo>
                  <a:lnTo>
                    <a:pt x="26" y="18"/>
                  </a:lnTo>
                  <a:lnTo>
                    <a:pt x="21" y="13"/>
                  </a:lnTo>
                  <a:lnTo>
                    <a:pt x="16" y="9"/>
                  </a:lnTo>
                  <a:lnTo>
                    <a:pt x="11" y="6"/>
                  </a:lnTo>
                  <a:lnTo>
                    <a:pt x="7" y="3"/>
                  </a:lnTo>
                  <a:lnTo>
                    <a:pt x="1" y="0"/>
                  </a:lnTo>
                  <a:lnTo>
                    <a:pt x="0" y="3"/>
                  </a:lnTo>
                  <a:lnTo>
                    <a:pt x="5" y="5"/>
                  </a:lnTo>
                  <a:lnTo>
                    <a:pt x="10" y="8"/>
                  </a:lnTo>
                  <a:lnTo>
                    <a:pt x="14" y="12"/>
                  </a:lnTo>
                  <a:lnTo>
                    <a:pt x="19" y="15"/>
                  </a:lnTo>
                  <a:lnTo>
                    <a:pt x="25" y="20"/>
                  </a:lnTo>
                  <a:lnTo>
                    <a:pt x="29" y="24"/>
                  </a:lnTo>
                  <a:lnTo>
                    <a:pt x="34" y="29"/>
                  </a:lnTo>
                  <a:lnTo>
                    <a:pt x="39" y="33"/>
                  </a:lnTo>
                  <a:lnTo>
                    <a:pt x="43" y="39"/>
                  </a:lnTo>
                  <a:lnTo>
                    <a:pt x="49" y="45"/>
                  </a:lnTo>
                  <a:lnTo>
                    <a:pt x="54" y="50"/>
                  </a:lnTo>
                  <a:lnTo>
                    <a:pt x="58" y="55"/>
                  </a:lnTo>
                  <a:lnTo>
                    <a:pt x="63" y="62"/>
                  </a:lnTo>
                  <a:lnTo>
                    <a:pt x="69" y="69"/>
                  </a:lnTo>
                  <a:lnTo>
                    <a:pt x="73" y="75"/>
                  </a:lnTo>
                  <a:lnTo>
                    <a:pt x="78" y="82"/>
                  </a:lnTo>
                  <a:lnTo>
                    <a:pt x="82" y="89"/>
                  </a:lnTo>
                  <a:lnTo>
                    <a:pt x="87" y="96"/>
                  </a:lnTo>
                  <a:lnTo>
                    <a:pt x="91" y="104"/>
                  </a:lnTo>
                  <a:lnTo>
                    <a:pt x="96" y="111"/>
                  </a:lnTo>
                  <a:lnTo>
                    <a:pt x="100" y="119"/>
                  </a:lnTo>
                  <a:lnTo>
                    <a:pt x="104" y="128"/>
                  </a:lnTo>
                  <a:lnTo>
                    <a:pt x="108" y="135"/>
                  </a:lnTo>
                  <a:lnTo>
                    <a:pt x="112" y="145"/>
                  </a:lnTo>
                  <a:lnTo>
                    <a:pt x="116" y="153"/>
                  </a:lnTo>
                  <a:lnTo>
                    <a:pt x="119" y="162"/>
                  </a:lnTo>
                  <a:lnTo>
                    <a:pt x="122" y="170"/>
                  </a:lnTo>
                  <a:lnTo>
                    <a:pt x="125" y="179"/>
                  </a:lnTo>
                  <a:lnTo>
                    <a:pt x="129" y="189"/>
                  </a:lnTo>
                  <a:lnTo>
                    <a:pt x="132" y="197"/>
                  </a:lnTo>
                  <a:lnTo>
                    <a:pt x="134" y="207"/>
                  </a:lnTo>
                  <a:lnTo>
                    <a:pt x="137" y="216"/>
                  </a:lnTo>
                  <a:lnTo>
                    <a:pt x="140"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7" name="Freeform 1495">
              <a:extLst>
                <a:ext uri="{FF2B5EF4-FFF2-40B4-BE49-F238E27FC236}">
                  <a16:creationId xmlns:a16="http://schemas.microsoft.com/office/drawing/2014/main" id="{05A75189-2149-9050-3C12-56B35A892F5B}"/>
                </a:ext>
              </a:extLst>
            </p:cNvPr>
            <p:cNvSpPr>
              <a:spLocks/>
            </p:cNvSpPr>
            <p:nvPr/>
          </p:nvSpPr>
          <p:spPr bwMode="auto">
            <a:xfrm>
              <a:off x="2626" y="3720"/>
              <a:ext cx="37" cy="74"/>
            </a:xfrm>
            <a:custGeom>
              <a:avLst/>
              <a:gdLst>
                <a:gd name="T0" fmla="*/ 9 w 110"/>
                <a:gd name="T1" fmla="*/ 216 h 223"/>
                <a:gd name="T2" fmla="*/ 22 w 110"/>
                <a:gd name="T3" fmla="*/ 202 h 223"/>
                <a:gd name="T4" fmla="*/ 35 w 110"/>
                <a:gd name="T5" fmla="*/ 189 h 223"/>
                <a:gd name="T6" fmla="*/ 46 w 110"/>
                <a:gd name="T7" fmla="*/ 177 h 223"/>
                <a:gd name="T8" fmla="*/ 58 w 110"/>
                <a:gd name="T9" fmla="*/ 165 h 223"/>
                <a:gd name="T10" fmla="*/ 67 w 110"/>
                <a:gd name="T11" fmla="*/ 154 h 223"/>
                <a:gd name="T12" fmla="*/ 77 w 110"/>
                <a:gd name="T13" fmla="*/ 141 h 223"/>
                <a:gd name="T14" fmla="*/ 85 w 110"/>
                <a:gd name="T15" fmla="*/ 129 h 223"/>
                <a:gd name="T16" fmla="*/ 93 w 110"/>
                <a:gd name="T17" fmla="*/ 117 h 223"/>
                <a:gd name="T18" fmla="*/ 99 w 110"/>
                <a:gd name="T19" fmla="*/ 104 h 223"/>
                <a:gd name="T20" fmla="*/ 104 w 110"/>
                <a:gd name="T21" fmla="*/ 91 h 223"/>
                <a:gd name="T22" fmla="*/ 107 w 110"/>
                <a:gd name="T23" fmla="*/ 77 h 223"/>
                <a:gd name="T24" fmla="*/ 110 w 110"/>
                <a:gd name="T25" fmla="*/ 62 h 223"/>
                <a:gd name="T26" fmla="*/ 110 w 110"/>
                <a:gd name="T27" fmla="*/ 46 h 223"/>
                <a:gd name="T28" fmla="*/ 108 w 110"/>
                <a:gd name="T29" fmla="*/ 29 h 223"/>
                <a:gd name="T30" fmla="*/ 105 w 110"/>
                <a:gd name="T31" fmla="*/ 11 h 223"/>
                <a:gd name="T32" fmla="*/ 100 w 110"/>
                <a:gd name="T33" fmla="*/ 1 h 223"/>
                <a:gd name="T34" fmla="*/ 103 w 110"/>
                <a:gd name="T35" fmla="*/ 20 h 223"/>
                <a:gd name="T36" fmla="*/ 106 w 110"/>
                <a:gd name="T37" fmla="*/ 38 h 223"/>
                <a:gd name="T38" fmla="*/ 106 w 110"/>
                <a:gd name="T39" fmla="*/ 54 h 223"/>
                <a:gd name="T40" fmla="*/ 105 w 110"/>
                <a:gd name="T41" fmla="*/ 70 h 223"/>
                <a:gd name="T42" fmla="*/ 102 w 110"/>
                <a:gd name="T43" fmla="*/ 83 h 223"/>
                <a:gd name="T44" fmla="*/ 98 w 110"/>
                <a:gd name="T45" fmla="*/ 97 h 223"/>
                <a:gd name="T46" fmla="*/ 94 w 110"/>
                <a:gd name="T47" fmla="*/ 110 h 223"/>
                <a:gd name="T48" fmla="*/ 87 w 110"/>
                <a:gd name="T49" fmla="*/ 121 h 223"/>
                <a:gd name="T50" fmla="*/ 79 w 110"/>
                <a:gd name="T51" fmla="*/ 134 h 223"/>
                <a:gd name="T52" fmla="*/ 71 w 110"/>
                <a:gd name="T53" fmla="*/ 145 h 223"/>
                <a:gd name="T54" fmla="*/ 60 w 110"/>
                <a:gd name="T55" fmla="*/ 157 h 223"/>
                <a:gd name="T56" fmla="*/ 50 w 110"/>
                <a:gd name="T57" fmla="*/ 168 h 223"/>
                <a:gd name="T58" fmla="*/ 38 w 110"/>
                <a:gd name="T59" fmla="*/ 181 h 223"/>
                <a:gd name="T60" fmla="*/ 25 w 110"/>
                <a:gd name="T61" fmla="*/ 194 h 223"/>
                <a:gd name="T62" fmla="*/ 13 w 110"/>
                <a:gd name="T63" fmla="*/ 207 h 223"/>
                <a:gd name="T64" fmla="*/ 0 w 110"/>
                <a:gd name="T65" fmla="*/ 22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223">
                  <a:moveTo>
                    <a:pt x="2" y="223"/>
                  </a:moveTo>
                  <a:lnTo>
                    <a:pt x="9" y="216"/>
                  </a:lnTo>
                  <a:lnTo>
                    <a:pt x="16" y="209"/>
                  </a:lnTo>
                  <a:lnTo>
                    <a:pt x="22" y="202"/>
                  </a:lnTo>
                  <a:lnTo>
                    <a:pt x="29" y="196"/>
                  </a:lnTo>
                  <a:lnTo>
                    <a:pt x="35" y="189"/>
                  </a:lnTo>
                  <a:lnTo>
                    <a:pt x="40" y="183"/>
                  </a:lnTo>
                  <a:lnTo>
                    <a:pt x="46" y="177"/>
                  </a:lnTo>
                  <a:lnTo>
                    <a:pt x="52" y="172"/>
                  </a:lnTo>
                  <a:lnTo>
                    <a:pt x="58" y="165"/>
                  </a:lnTo>
                  <a:lnTo>
                    <a:pt x="62" y="159"/>
                  </a:lnTo>
                  <a:lnTo>
                    <a:pt x="67" y="154"/>
                  </a:lnTo>
                  <a:lnTo>
                    <a:pt x="73" y="147"/>
                  </a:lnTo>
                  <a:lnTo>
                    <a:pt x="77" y="141"/>
                  </a:lnTo>
                  <a:lnTo>
                    <a:pt x="82" y="136"/>
                  </a:lnTo>
                  <a:lnTo>
                    <a:pt x="85" y="129"/>
                  </a:lnTo>
                  <a:lnTo>
                    <a:pt x="90" y="123"/>
                  </a:lnTo>
                  <a:lnTo>
                    <a:pt x="93" y="117"/>
                  </a:lnTo>
                  <a:lnTo>
                    <a:pt x="96" y="111"/>
                  </a:lnTo>
                  <a:lnTo>
                    <a:pt x="99" y="104"/>
                  </a:lnTo>
                  <a:lnTo>
                    <a:pt x="102" y="98"/>
                  </a:lnTo>
                  <a:lnTo>
                    <a:pt x="104" y="91"/>
                  </a:lnTo>
                  <a:lnTo>
                    <a:pt x="106" y="84"/>
                  </a:lnTo>
                  <a:lnTo>
                    <a:pt x="107" y="77"/>
                  </a:lnTo>
                  <a:lnTo>
                    <a:pt x="108" y="70"/>
                  </a:lnTo>
                  <a:lnTo>
                    <a:pt x="110" y="62"/>
                  </a:lnTo>
                  <a:lnTo>
                    <a:pt x="110" y="54"/>
                  </a:lnTo>
                  <a:lnTo>
                    <a:pt x="110" y="46"/>
                  </a:lnTo>
                  <a:lnTo>
                    <a:pt x="110" y="37"/>
                  </a:lnTo>
                  <a:lnTo>
                    <a:pt x="108" y="29"/>
                  </a:lnTo>
                  <a:lnTo>
                    <a:pt x="106" y="20"/>
                  </a:lnTo>
                  <a:lnTo>
                    <a:pt x="105" y="11"/>
                  </a:lnTo>
                  <a:lnTo>
                    <a:pt x="103" y="0"/>
                  </a:lnTo>
                  <a:lnTo>
                    <a:pt x="100" y="1"/>
                  </a:lnTo>
                  <a:lnTo>
                    <a:pt x="102" y="11"/>
                  </a:lnTo>
                  <a:lnTo>
                    <a:pt x="103" y="20"/>
                  </a:lnTo>
                  <a:lnTo>
                    <a:pt x="105" y="30"/>
                  </a:lnTo>
                  <a:lnTo>
                    <a:pt x="106" y="38"/>
                  </a:lnTo>
                  <a:lnTo>
                    <a:pt x="106" y="46"/>
                  </a:lnTo>
                  <a:lnTo>
                    <a:pt x="106" y="54"/>
                  </a:lnTo>
                  <a:lnTo>
                    <a:pt x="106" y="62"/>
                  </a:lnTo>
                  <a:lnTo>
                    <a:pt x="105" y="70"/>
                  </a:lnTo>
                  <a:lnTo>
                    <a:pt x="104" y="77"/>
                  </a:lnTo>
                  <a:lnTo>
                    <a:pt x="102" y="83"/>
                  </a:lnTo>
                  <a:lnTo>
                    <a:pt x="101" y="91"/>
                  </a:lnTo>
                  <a:lnTo>
                    <a:pt x="98" y="97"/>
                  </a:lnTo>
                  <a:lnTo>
                    <a:pt x="97" y="103"/>
                  </a:lnTo>
                  <a:lnTo>
                    <a:pt x="94" y="110"/>
                  </a:lnTo>
                  <a:lnTo>
                    <a:pt x="91" y="116"/>
                  </a:lnTo>
                  <a:lnTo>
                    <a:pt x="87" y="121"/>
                  </a:lnTo>
                  <a:lnTo>
                    <a:pt x="83" y="127"/>
                  </a:lnTo>
                  <a:lnTo>
                    <a:pt x="79" y="134"/>
                  </a:lnTo>
                  <a:lnTo>
                    <a:pt x="75" y="139"/>
                  </a:lnTo>
                  <a:lnTo>
                    <a:pt x="71" y="145"/>
                  </a:lnTo>
                  <a:lnTo>
                    <a:pt x="65" y="151"/>
                  </a:lnTo>
                  <a:lnTo>
                    <a:pt x="60" y="157"/>
                  </a:lnTo>
                  <a:lnTo>
                    <a:pt x="55" y="163"/>
                  </a:lnTo>
                  <a:lnTo>
                    <a:pt x="50" y="168"/>
                  </a:lnTo>
                  <a:lnTo>
                    <a:pt x="44" y="175"/>
                  </a:lnTo>
                  <a:lnTo>
                    <a:pt x="38" y="181"/>
                  </a:lnTo>
                  <a:lnTo>
                    <a:pt x="33" y="187"/>
                  </a:lnTo>
                  <a:lnTo>
                    <a:pt x="25" y="194"/>
                  </a:lnTo>
                  <a:lnTo>
                    <a:pt x="20" y="200"/>
                  </a:lnTo>
                  <a:lnTo>
                    <a:pt x="13" y="207"/>
                  </a:lnTo>
                  <a:lnTo>
                    <a:pt x="6" y="214"/>
                  </a:lnTo>
                  <a:lnTo>
                    <a:pt x="0" y="221"/>
                  </a:lnTo>
                  <a:lnTo>
                    <a:pt x="2" y="2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8" name="Freeform 1496">
              <a:extLst>
                <a:ext uri="{FF2B5EF4-FFF2-40B4-BE49-F238E27FC236}">
                  <a16:creationId xmlns:a16="http://schemas.microsoft.com/office/drawing/2014/main" id="{E45113F3-02D7-8DD6-491F-FBCCEA60434F}"/>
                </a:ext>
              </a:extLst>
            </p:cNvPr>
            <p:cNvSpPr>
              <a:spLocks/>
            </p:cNvSpPr>
            <p:nvPr/>
          </p:nvSpPr>
          <p:spPr bwMode="auto">
            <a:xfrm>
              <a:off x="2598" y="3793"/>
              <a:ext cx="29" cy="62"/>
            </a:xfrm>
            <a:custGeom>
              <a:avLst/>
              <a:gdLst>
                <a:gd name="T0" fmla="*/ 3 w 86"/>
                <a:gd name="T1" fmla="*/ 183 h 185"/>
                <a:gd name="T2" fmla="*/ 4 w 86"/>
                <a:gd name="T3" fmla="*/ 170 h 185"/>
                <a:gd name="T4" fmla="*/ 5 w 86"/>
                <a:gd name="T5" fmla="*/ 158 h 185"/>
                <a:gd name="T6" fmla="*/ 7 w 86"/>
                <a:gd name="T7" fmla="*/ 145 h 185"/>
                <a:gd name="T8" fmla="*/ 11 w 86"/>
                <a:gd name="T9" fmla="*/ 133 h 185"/>
                <a:gd name="T10" fmla="*/ 14 w 86"/>
                <a:gd name="T11" fmla="*/ 121 h 185"/>
                <a:gd name="T12" fmla="*/ 18 w 86"/>
                <a:gd name="T13" fmla="*/ 109 h 185"/>
                <a:gd name="T14" fmla="*/ 22 w 86"/>
                <a:gd name="T15" fmla="*/ 98 h 185"/>
                <a:gd name="T16" fmla="*/ 26 w 86"/>
                <a:gd name="T17" fmla="*/ 86 h 185"/>
                <a:gd name="T18" fmla="*/ 33 w 86"/>
                <a:gd name="T19" fmla="*/ 76 h 185"/>
                <a:gd name="T20" fmla="*/ 39 w 86"/>
                <a:gd name="T21" fmla="*/ 65 h 185"/>
                <a:gd name="T22" fmla="*/ 45 w 86"/>
                <a:gd name="T23" fmla="*/ 54 h 185"/>
                <a:gd name="T24" fmla="*/ 53 w 86"/>
                <a:gd name="T25" fmla="*/ 43 h 185"/>
                <a:gd name="T26" fmla="*/ 60 w 86"/>
                <a:gd name="T27" fmla="*/ 33 h 185"/>
                <a:gd name="T28" fmla="*/ 68 w 86"/>
                <a:gd name="T29" fmla="*/ 22 h 185"/>
                <a:gd name="T30" fmla="*/ 77 w 86"/>
                <a:gd name="T31" fmla="*/ 13 h 185"/>
                <a:gd name="T32" fmla="*/ 86 w 86"/>
                <a:gd name="T33" fmla="*/ 2 h 185"/>
                <a:gd name="T34" fmla="*/ 79 w 86"/>
                <a:gd name="T35" fmla="*/ 5 h 185"/>
                <a:gd name="T36" fmla="*/ 71 w 86"/>
                <a:gd name="T37" fmla="*/ 16 h 185"/>
                <a:gd name="T38" fmla="*/ 61 w 86"/>
                <a:gd name="T39" fmla="*/ 26 h 185"/>
                <a:gd name="T40" fmla="*/ 54 w 86"/>
                <a:gd name="T41" fmla="*/ 36 h 185"/>
                <a:gd name="T42" fmla="*/ 46 w 86"/>
                <a:gd name="T43" fmla="*/ 47 h 185"/>
                <a:gd name="T44" fmla="*/ 39 w 86"/>
                <a:gd name="T45" fmla="*/ 58 h 185"/>
                <a:gd name="T46" fmla="*/ 33 w 86"/>
                <a:gd name="T47" fmla="*/ 68 h 185"/>
                <a:gd name="T48" fmla="*/ 26 w 86"/>
                <a:gd name="T49" fmla="*/ 80 h 185"/>
                <a:gd name="T50" fmla="*/ 21 w 86"/>
                <a:gd name="T51" fmla="*/ 90 h 185"/>
                <a:gd name="T52" fmla="*/ 17 w 86"/>
                <a:gd name="T53" fmla="*/ 103 h 185"/>
                <a:gd name="T54" fmla="*/ 13 w 86"/>
                <a:gd name="T55" fmla="*/ 115 h 185"/>
                <a:gd name="T56" fmla="*/ 9 w 86"/>
                <a:gd name="T57" fmla="*/ 126 h 185"/>
                <a:gd name="T58" fmla="*/ 5 w 86"/>
                <a:gd name="T59" fmla="*/ 139 h 185"/>
                <a:gd name="T60" fmla="*/ 3 w 86"/>
                <a:gd name="T61" fmla="*/ 151 h 185"/>
                <a:gd name="T62" fmla="*/ 2 w 86"/>
                <a:gd name="T63" fmla="*/ 163 h 185"/>
                <a:gd name="T64" fmla="*/ 1 w 86"/>
                <a:gd name="T65" fmla="*/ 177 h 185"/>
                <a:gd name="T66" fmla="*/ 3 w 86"/>
                <a:gd name="T67" fmla="*/ 183 h 185"/>
                <a:gd name="T68" fmla="*/ 1 w 86"/>
                <a:gd name="T69" fmla="*/ 184 h 185"/>
                <a:gd name="T70" fmla="*/ 3 w 86"/>
                <a:gd name="T71" fmla="*/ 184 h 185"/>
                <a:gd name="T72" fmla="*/ 0 w 86"/>
                <a:gd name="T73" fmla="*/ 18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 h="185">
                  <a:moveTo>
                    <a:pt x="0" y="183"/>
                  </a:moveTo>
                  <a:lnTo>
                    <a:pt x="3" y="183"/>
                  </a:lnTo>
                  <a:lnTo>
                    <a:pt x="4" y="177"/>
                  </a:lnTo>
                  <a:lnTo>
                    <a:pt x="4" y="170"/>
                  </a:lnTo>
                  <a:lnTo>
                    <a:pt x="5" y="164"/>
                  </a:lnTo>
                  <a:lnTo>
                    <a:pt x="5" y="158"/>
                  </a:lnTo>
                  <a:lnTo>
                    <a:pt x="6" y="151"/>
                  </a:lnTo>
                  <a:lnTo>
                    <a:pt x="7" y="145"/>
                  </a:lnTo>
                  <a:lnTo>
                    <a:pt x="9" y="139"/>
                  </a:lnTo>
                  <a:lnTo>
                    <a:pt x="11" y="133"/>
                  </a:lnTo>
                  <a:lnTo>
                    <a:pt x="12" y="127"/>
                  </a:lnTo>
                  <a:lnTo>
                    <a:pt x="14" y="121"/>
                  </a:lnTo>
                  <a:lnTo>
                    <a:pt x="16" y="116"/>
                  </a:lnTo>
                  <a:lnTo>
                    <a:pt x="18" y="109"/>
                  </a:lnTo>
                  <a:lnTo>
                    <a:pt x="20" y="104"/>
                  </a:lnTo>
                  <a:lnTo>
                    <a:pt x="22" y="98"/>
                  </a:lnTo>
                  <a:lnTo>
                    <a:pt x="24" y="92"/>
                  </a:lnTo>
                  <a:lnTo>
                    <a:pt x="26" y="86"/>
                  </a:lnTo>
                  <a:lnTo>
                    <a:pt x="30" y="81"/>
                  </a:lnTo>
                  <a:lnTo>
                    <a:pt x="33" y="76"/>
                  </a:lnTo>
                  <a:lnTo>
                    <a:pt x="35" y="70"/>
                  </a:lnTo>
                  <a:lnTo>
                    <a:pt x="39" y="65"/>
                  </a:lnTo>
                  <a:lnTo>
                    <a:pt x="42" y="60"/>
                  </a:lnTo>
                  <a:lnTo>
                    <a:pt x="45" y="54"/>
                  </a:lnTo>
                  <a:lnTo>
                    <a:pt x="48" y="48"/>
                  </a:lnTo>
                  <a:lnTo>
                    <a:pt x="53" y="43"/>
                  </a:lnTo>
                  <a:lnTo>
                    <a:pt x="56" y="38"/>
                  </a:lnTo>
                  <a:lnTo>
                    <a:pt x="60" y="33"/>
                  </a:lnTo>
                  <a:lnTo>
                    <a:pt x="64" y="27"/>
                  </a:lnTo>
                  <a:lnTo>
                    <a:pt x="68" y="22"/>
                  </a:lnTo>
                  <a:lnTo>
                    <a:pt x="73" y="18"/>
                  </a:lnTo>
                  <a:lnTo>
                    <a:pt x="77" y="13"/>
                  </a:lnTo>
                  <a:lnTo>
                    <a:pt x="81" y="7"/>
                  </a:lnTo>
                  <a:lnTo>
                    <a:pt x="86" y="2"/>
                  </a:lnTo>
                  <a:lnTo>
                    <a:pt x="84" y="0"/>
                  </a:lnTo>
                  <a:lnTo>
                    <a:pt x="79" y="5"/>
                  </a:lnTo>
                  <a:lnTo>
                    <a:pt x="75" y="10"/>
                  </a:lnTo>
                  <a:lnTo>
                    <a:pt x="71" y="16"/>
                  </a:lnTo>
                  <a:lnTo>
                    <a:pt x="65" y="21"/>
                  </a:lnTo>
                  <a:lnTo>
                    <a:pt x="61" y="26"/>
                  </a:lnTo>
                  <a:lnTo>
                    <a:pt x="58" y="31"/>
                  </a:lnTo>
                  <a:lnTo>
                    <a:pt x="54" y="36"/>
                  </a:lnTo>
                  <a:lnTo>
                    <a:pt x="50" y="42"/>
                  </a:lnTo>
                  <a:lnTo>
                    <a:pt x="46" y="47"/>
                  </a:lnTo>
                  <a:lnTo>
                    <a:pt x="42" y="53"/>
                  </a:lnTo>
                  <a:lnTo>
                    <a:pt x="39" y="58"/>
                  </a:lnTo>
                  <a:lnTo>
                    <a:pt x="36" y="63"/>
                  </a:lnTo>
                  <a:lnTo>
                    <a:pt x="33" y="68"/>
                  </a:lnTo>
                  <a:lnTo>
                    <a:pt x="30" y="75"/>
                  </a:lnTo>
                  <a:lnTo>
                    <a:pt x="26" y="80"/>
                  </a:lnTo>
                  <a:lnTo>
                    <a:pt x="24" y="85"/>
                  </a:lnTo>
                  <a:lnTo>
                    <a:pt x="21" y="90"/>
                  </a:lnTo>
                  <a:lnTo>
                    <a:pt x="19" y="97"/>
                  </a:lnTo>
                  <a:lnTo>
                    <a:pt x="17" y="103"/>
                  </a:lnTo>
                  <a:lnTo>
                    <a:pt x="14" y="108"/>
                  </a:lnTo>
                  <a:lnTo>
                    <a:pt x="13" y="115"/>
                  </a:lnTo>
                  <a:lnTo>
                    <a:pt x="11" y="120"/>
                  </a:lnTo>
                  <a:lnTo>
                    <a:pt x="9" y="126"/>
                  </a:lnTo>
                  <a:lnTo>
                    <a:pt x="7" y="132"/>
                  </a:lnTo>
                  <a:lnTo>
                    <a:pt x="5" y="139"/>
                  </a:lnTo>
                  <a:lnTo>
                    <a:pt x="4" y="144"/>
                  </a:lnTo>
                  <a:lnTo>
                    <a:pt x="3" y="151"/>
                  </a:lnTo>
                  <a:lnTo>
                    <a:pt x="2" y="157"/>
                  </a:lnTo>
                  <a:lnTo>
                    <a:pt x="2" y="163"/>
                  </a:lnTo>
                  <a:lnTo>
                    <a:pt x="1" y="170"/>
                  </a:lnTo>
                  <a:lnTo>
                    <a:pt x="1" y="177"/>
                  </a:lnTo>
                  <a:lnTo>
                    <a:pt x="0" y="183"/>
                  </a:lnTo>
                  <a:lnTo>
                    <a:pt x="3" y="183"/>
                  </a:lnTo>
                  <a:lnTo>
                    <a:pt x="0" y="183"/>
                  </a:lnTo>
                  <a:lnTo>
                    <a:pt x="1" y="184"/>
                  </a:lnTo>
                  <a:lnTo>
                    <a:pt x="2" y="185"/>
                  </a:lnTo>
                  <a:lnTo>
                    <a:pt x="3" y="184"/>
                  </a:lnTo>
                  <a:lnTo>
                    <a:pt x="3" y="183"/>
                  </a:lnTo>
                  <a:lnTo>
                    <a:pt x="0"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9" name="Freeform 1497">
              <a:extLst>
                <a:ext uri="{FF2B5EF4-FFF2-40B4-BE49-F238E27FC236}">
                  <a16:creationId xmlns:a16="http://schemas.microsoft.com/office/drawing/2014/main" id="{FDE9D643-B08C-4A2B-3B89-4A175A04F612}"/>
                </a:ext>
              </a:extLst>
            </p:cNvPr>
            <p:cNvSpPr>
              <a:spLocks/>
            </p:cNvSpPr>
            <p:nvPr/>
          </p:nvSpPr>
          <p:spPr bwMode="auto">
            <a:xfrm>
              <a:off x="2598" y="3797"/>
              <a:ext cx="38" cy="58"/>
            </a:xfrm>
            <a:custGeom>
              <a:avLst/>
              <a:gdLst>
                <a:gd name="T0" fmla="*/ 107 w 112"/>
                <a:gd name="T1" fmla="*/ 1 h 172"/>
                <a:gd name="T2" fmla="*/ 102 w 112"/>
                <a:gd name="T3" fmla="*/ 4 h 172"/>
                <a:gd name="T4" fmla="*/ 96 w 112"/>
                <a:gd name="T5" fmla="*/ 7 h 172"/>
                <a:gd name="T6" fmla="*/ 88 w 112"/>
                <a:gd name="T7" fmla="*/ 11 h 172"/>
                <a:gd name="T8" fmla="*/ 81 w 112"/>
                <a:gd name="T9" fmla="*/ 15 h 172"/>
                <a:gd name="T10" fmla="*/ 74 w 112"/>
                <a:gd name="T11" fmla="*/ 21 h 172"/>
                <a:gd name="T12" fmla="*/ 66 w 112"/>
                <a:gd name="T13" fmla="*/ 27 h 172"/>
                <a:gd name="T14" fmla="*/ 59 w 112"/>
                <a:gd name="T15" fmla="*/ 35 h 172"/>
                <a:gd name="T16" fmla="*/ 51 w 112"/>
                <a:gd name="T17" fmla="*/ 45 h 172"/>
                <a:gd name="T18" fmla="*/ 43 w 112"/>
                <a:gd name="T19" fmla="*/ 54 h 172"/>
                <a:gd name="T20" fmla="*/ 36 w 112"/>
                <a:gd name="T21" fmla="*/ 67 h 172"/>
                <a:gd name="T22" fmla="*/ 28 w 112"/>
                <a:gd name="T23" fmla="*/ 82 h 172"/>
                <a:gd name="T24" fmla="*/ 21 w 112"/>
                <a:gd name="T25" fmla="*/ 97 h 172"/>
                <a:gd name="T26" fmla="*/ 14 w 112"/>
                <a:gd name="T27" fmla="*/ 115 h 172"/>
                <a:gd name="T28" fmla="*/ 9 w 112"/>
                <a:gd name="T29" fmla="*/ 136 h 172"/>
                <a:gd name="T30" fmla="*/ 2 w 112"/>
                <a:gd name="T31" fmla="*/ 158 h 172"/>
                <a:gd name="T32" fmla="*/ 3 w 112"/>
                <a:gd name="T33" fmla="*/ 172 h 172"/>
                <a:gd name="T34" fmla="*/ 9 w 112"/>
                <a:gd name="T35" fmla="*/ 148 h 172"/>
                <a:gd name="T36" fmla="*/ 15 w 112"/>
                <a:gd name="T37" fmla="*/ 127 h 172"/>
                <a:gd name="T38" fmla="*/ 21 w 112"/>
                <a:gd name="T39" fmla="*/ 107 h 172"/>
                <a:gd name="T40" fmla="*/ 27 w 112"/>
                <a:gd name="T41" fmla="*/ 90 h 172"/>
                <a:gd name="T42" fmla="*/ 35 w 112"/>
                <a:gd name="T43" fmla="*/ 75 h 172"/>
                <a:gd name="T44" fmla="*/ 42 w 112"/>
                <a:gd name="T45" fmla="*/ 63 h 172"/>
                <a:gd name="T46" fmla="*/ 50 w 112"/>
                <a:gd name="T47" fmla="*/ 51 h 172"/>
                <a:gd name="T48" fmla="*/ 57 w 112"/>
                <a:gd name="T49" fmla="*/ 42 h 172"/>
                <a:gd name="T50" fmla="*/ 64 w 112"/>
                <a:gd name="T51" fmla="*/ 33 h 172"/>
                <a:gd name="T52" fmla="*/ 73 w 112"/>
                <a:gd name="T53" fmla="*/ 26 h 172"/>
                <a:gd name="T54" fmla="*/ 80 w 112"/>
                <a:gd name="T55" fmla="*/ 21 h 172"/>
                <a:gd name="T56" fmla="*/ 87 w 112"/>
                <a:gd name="T57" fmla="*/ 15 h 172"/>
                <a:gd name="T58" fmla="*/ 94 w 112"/>
                <a:gd name="T59" fmla="*/ 11 h 172"/>
                <a:gd name="T60" fmla="*/ 100 w 112"/>
                <a:gd name="T61" fmla="*/ 8 h 172"/>
                <a:gd name="T62" fmla="*/ 106 w 112"/>
                <a:gd name="T63" fmla="*/ 6 h 172"/>
                <a:gd name="T64" fmla="*/ 112 w 112"/>
                <a:gd name="T65" fmla="*/ 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172">
                  <a:moveTo>
                    <a:pt x="111" y="0"/>
                  </a:moveTo>
                  <a:lnTo>
                    <a:pt x="107" y="1"/>
                  </a:lnTo>
                  <a:lnTo>
                    <a:pt x="105" y="3"/>
                  </a:lnTo>
                  <a:lnTo>
                    <a:pt x="102" y="4"/>
                  </a:lnTo>
                  <a:lnTo>
                    <a:pt x="99" y="6"/>
                  </a:lnTo>
                  <a:lnTo>
                    <a:pt x="96" y="7"/>
                  </a:lnTo>
                  <a:lnTo>
                    <a:pt x="92" y="9"/>
                  </a:lnTo>
                  <a:lnTo>
                    <a:pt x="88" y="11"/>
                  </a:lnTo>
                  <a:lnTo>
                    <a:pt x="85" y="13"/>
                  </a:lnTo>
                  <a:lnTo>
                    <a:pt x="81" y="15"/>
                  </a:lnTo>
                  <a:lnTo>
                    <a:pt x="78" y="17"/>
                  </a:lnTo>
                  <a:lnTo>
                    <a:pt x="74" y="21"/>
                  </a:lnTo>
                  <a:lnTo>
                    <a:pt x="71" y="24"/>
                  </a:lnTo>
                  <a:lnTo>
                    <a:pt x="66" y="27"/>
                  </a:lnTo>
                  <a:lnTo>
                    <a:pt x="62" y="31"/>
                  </a:lnTo>
                  <a:lnTo>
                    <a:pt x="59" y="35"/>
                  </a:lnTo>
                  <a:lnTo>
                    <a:pt x="55" y="39"/>
                  </a:lnTo>
                  <a:lnTo>
                    <a:pt x="51" y="45"/>
                  </a:lnTo>
                  <a:lnTo>
                    <a:pt x="46" y="49"/>
                  </a:lnTo>
                  <a:lnTo>
                    <a:pt x="43" y="54"/>
                  </a:lnTo>
                  <a:lnTo>
                    <a:pt x="39" y="60"/>
                  </a:lnTo>
                  <a:lnTo>
                    <a:pt x="36" y="67"/>
                  </a:lnTo>
                  <a:lnTo>
                    <a:pt x="32" y="74"/>
                  </a:lnTo>
                  <a:lnTo>
                    <a:pt x="28" y="82"/>
                  </a:lnTo>
                  <a:lnTo>
                    <a:pt x="24" y="89"/>
                  </a:lnTo>
                  <a:lnTo>
                    <a:pt x="21" y="97"/>
                  </a:lnTo>
                  <a:lnTo>
                    <a:pt x="18" y="106"/>
                  </a:lnTo>
                  <a:lnTo>
                    <a:pt x="14" y="115"/>
                  </a:lnTo>
                  <a:lnTo>
                    <a:pt x="12" y="126"/>
                  </a:lnTo>
                  <a:lnTo>
                    <a:pt x="9" y="136"/>
                  </a:lnTo>
                  <a:lnTo>
                    <a:pt x="5" y="147"/>
                  </a:lnTo>
                  <a:lnTo>
                    <a:pt x="2" y="158"/>
                  </a:lnTo>
                  <a:lnTo>
                    <a:pt x="0" y="171"/>
                  </a:lnTo>
                  <a:lnTo>
                    <a:pt x="3" y="172"/>
                  </a:lnTo>
                  <a:lnTo>
                    <a:pt x="5" y="159"/>
                  </a:lnTo>
                  <a:lnTo>
                    <a:pt x="9" y="148"/>
                  </a:lnTo>
                  <a:lnTo>
                    <a:pt x="12" y="137"/>
                  </a:lnTo>
                  <a:lnTo>
                    <a:pt x="15" y="127"/>
                  </a:lnTo>
                  <a:lnTo>
                    <a:pt x="18" y="116"/>
                  </a:lnTo>
                  <a:lnTo>
                    <a:pt x="21" y="107"/>
                  </a:lnTo>
                  <a:lnTo>
                    <a:pt x="24" y="98"/>
                  </a:lnTo>
                  <a:lnTo>
                    <a:pt x="27" y="90"/>
                  </a:lnTo>
                  <a:lnTo>
                    <a:pt x="31" y="83"/>
                  </a:lnTo>
                  <a:lnTo>
                    <a:pt x="35" y="75"/>
                  </a:lnTo>
                  <a:lnTo>
                    <a:pt x="38" y="69"/>
                  </a:lnTo>
                  <a:lnTo>
                    <a:pt x="42" y="63"/>
                  </a:lnTo>
                  <a:lnTo>
                    <a:pt x="45" y="56"/>
                  </a:lnTo>
                  <a:lnTo>
                    <a:pt x="50" y="51"/>
                  </a:lnTo>
                  <a:lnTo>
                    <a:pt x="53" y="46"/>
                  </a:lnTo>
                  <a:lnTo>
                    <a:pt x="57" y="42"/>
                  </a:lnTo>
                  <a:lnTo>
                    <a:pt x="61" y="37"/>
                  </a:lnTo>
                  <a:lnTo>
                    <a:pt x="64" y="33"/>
                  </a:lnTo>
                  <a:lnTo>
                    <a:pt x="68" y="30"/>
                  </a:lnTo>
                  <a:lnTo>
                    <a:pt x="73" y="26"/>
                  </a:lnTo>
                  <a:lnTo>
                    <a:pt x="76" y="23"/>
                  </a:lnTo>
                  <a:lnTo>
                    <a:pt x="80" y="21"/>
                  </a:lnTo>
                  <a:lnTo>
                    <a:pt x="83" y="18"/>
                  </a:lnTo>
                  <a:lnTo>
                    <a:pt x="87" y="15"/>
                  </a:lnTo>
                  <a:lnTo>
                    <a:pt x="91" y="13"/>
                  </a:lnTo>
                  <a:lnTo>
                    <a:pt x="94" y="11"/>
                  </a:lnTo>
                  <a:lnTo>
                    <a:pt x="97" y="10"/>
                  </a:lnTo>
                  <a:lnTo>
                    <a:pt x="100" y="8"/>
                  </a:lnTo>
                  <a:lnTo>
                    <a:pt x="103" y="7"/>
                  </a:lnTo>
                  <a:lnTo>
                    <a:pt x="106" y="6"/>
                  </a:lnTo>
                  <a:lnTo>
                    <a:pt x="109" y="4"/>
                  </a:lnTo>
                  <a:lnTo>
                    <a:pt x="112" y="3"/>
                  </a:lnTo>
                  <a:lnTo>
                    <a:pt x="1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0" name="Freeform 1498">
              <a:extLst>
                <a:ext uri="{FF2B5EF4-FFF2-40B4-BE49-F238E27FC236}">
                  <a16:creationId xmlns:a16="http://schemas.microsoft.com/office/drawing/2014/main" id="{B04EDCBD-C1CD-17E9-3252-96FB2364496A}"/>
                </a:ext>
              </a:extLst>
            </p:cNvPr>
            <p:cNvSpPr>
              <a:spLocks/>
            </p:cNvSpPr>
            <p:nvPr/>
          </p:nvSpPr>
          <p:spPr bwMode="auto">
            <a:xfrm>
              <a:off x="2635" y="3796"/>
              <a:ext cx="10" cy="60"/>
            </a:xfrm>
            <a:custGeom>
              <a:avLst/>
              <a:gdLst>
                <a:gd name="T0" fmla="*/ 22 w 29"/>
                <a:gd name="T1" fmla="*/ 177 h 179"/>
                <a:gd name="T2" fmla="*/ 23 w 29"/>
                <a:gd name="T3" fmla="*/ 155 h 179"/>
                <a:gd name="T4" fmla="*/ 25 w 29"/>
                <a:gd name="T5" fmla="*/ 135 h 179"/>
                <a:gd name="T6" fmla="*/ 26 w 29"/>
                <a:gd name="T7" fmla="*/ 115 h 179"/>
                <a:gd name="T8" fmla="*/ 27 w 29"/>
                <a:gd name="T9" fmla="*/ 97 h 179"/>
                <a:gd name="T10" fmla="*/ 28 w 29"/>
                <a:gd name="T11" fmla="*/ 80 h 179"/>
                <a:gd name="T12" fmla="*/ 29 w 29"/>
                <a:gd name="T13" fmla="*/ 66 h 179"/>
                <a:gd name="T14" fmla="*/ 29 w 29"/>
                <a:gd name="T15" fmla="*/ 52 h 179"/>
                <a:gd name="T16" fmla="*/ 29 w 29"/>
                <a:gd name="T17" fmla="*/ 39 h 179"/>
                <a:gd name="T18" fmla="*/ 28 w 29"/>
                <a:gd name="T19" fmla="*/ 29 h 179"/>
                <a:gd name="T20" fmla="*/ 27 w 29"/>
                <a:gd name="T21" fmla="*/ 20 h 179"/>
                <a:gd name="T22" fmla="*/ 25 w 29"/>
                <a:gd name="T23" fmla="*/ 13 h 179"/>
                <a:gd name="T24" fmla="*/ 22 w 29"/>
                <a:gd name="T25" fmla="*/ 7 h 179"/>
                <a:gd name="T26" fmla="*/ 17 w 29"/>
                <a:gd name="T27" fmla="*/ 2 h 179"/>
                <a:gd name="T28" fmla="*/ 12 w 29"/>
                <a:gd name="T29" fmla="*/ 1 h 179"/>
                <a:gd name="T30" fmla="*/ 7 w 29"/>
                <a:gd name="T31" fmla="*/ 1 h 179"/>
                <a:gd name="T32" fmla="*/ 0 w 29"/>
                <a:gd name="T33" fmla="*/ 4 h 179"/>
                <a:gd name="T34" fmla="*/ 4 w 29"/>
                <a:gd name="T35" fmla="*/ 5 h 179"/>
                <a:gd name="T36" fmla="*/ 9 w 29"/>
                <a:gd name="T37" fmla="*/ 4 h 179"/>
                <a:gd name="T38" fmla="*/ 14 w 29"/>
                <a:gd name="T39" fmla="*/ 5 h 179"/>
                <a:gd name="T40" fmla="*/ 17 w 29"/>
                <a:gd name="T41" fmla="*/ 7 h 179"/>
                <a:gd name="T42" fmla="*/ 21 w 29"/>
                <a:gd name="T43" fmla="*/ 11 h 179"/>
                <a:gd name="T44" fmla="*/ 23 w 29"/>
                <a:gd name="T45" fmla="*/ 17 h 179"/>
                <a:gd name="T46" fmla="*/ 24 w 29"/>
                <a:gd name="T47" fmla="*/ 25 h 179"/>
                <a:gd name="T48" fmla="*/ 25 w 29"/>
                <a:gd name="T49" fmla="*/ 34 h 179"/>
                <a:gd name="T50" fmla="*/ 26 w 29"/>
                <a:gd name="T51" fmla="*/ 46 h 179"/>
                <a:gd name="T52" fmla="*/ 26 w 29"/>
                <a:gd name="T53" fmla="*/ 58 h 179"/>
                <a:gd name="T54" fmla="*/ 25 w 29"/>
                <a:gd name="T55" fmla="*/ 73 h 179"/>
                <a:gd name="T56" fmla="*/ 25 w 29"/>
                <a:gd name="T57" fmla="*/ 89 h 179"/>
                <a:gd name="T58" fmla="*/ 23 w 29"/>
                <a:gd name="T59" fmla="*/ 105 h 179"/>
                <a:gd name="T60" fmla="*/ 22 w 29"/>
                <a:gd name="T61" fmla="*/ 124 h 179"/>
                <a:gd name="T62" fmla="*/ 21 w 29"/>
                <a:gd name="T63" fmla="*/ 144 h 179"/>
                <a:gd name="T64" fmla="*/ 18 w 29"/>
                <a:gd name="T65" fmla="*/ 165 h 179"/>
                <a:gd name="T66" fmla="*/ 22 w 29"/>
                <a:gd name="T67" fmla="*/ 177 h 179"/>
                <a:gd name="T68" fmla="*/ 18 w 29"/>
                <a:gd name="T69" fmla="*/ 178 h 179"/>
                <a:gd name="T70" fmla="*/ 21 w 29"/>
                <a:gd name="T71" fmla="*/ 178 h 179"/>
                <a:gd name="T72" fmla="*/ 17 w 29"/>
                <a:gd name="T73" fmla="*/ 17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79">
                  <a:moveTo>
                    <a:pt x="17" y="177"/>
                  </a:moveTo>
                  <a:lnTo>
                    <a:pt x="22" y="177"/>
                  </a:lnTo>
                  <a:lnTo>
                    <a:pt x="22" y="166"/>
                  </a:lnTo>
                  <a:lnTo>
                    <a:pt x="23" y="155"/>
                  </a:lnTo>
                  <a:lnTo>
                    <a:pt x="24" y="145"/>
                  </a:lnTo>
                  <a:lnTo>
                    <a:pt x="25" y="135"/>
                  </a:lnTo>
                  <a:lnTo>
                    <a:pt x="25" y="124"/>
                  </a:lnTo>
                  <a:lnTo>
                    <a:pt x="26" y="115"/>
                  </a:lnTo>
                  <a:lnTo>
                    <a:pt x="27" y="105"/>
                  </a:lnTo>
                  <a:lnTo>
                    <a:pt x="27" y="97"/>
                  </a:lnTo>
                  <a:lnTo>
                    <a:pt x="28" y="89"/>
                  </a:lnTo>
                  <a:lnTo>
                    <a:pt x="28" y="80"/>
                  </a:lnTo>
                  <a:lnTo>
                    <a:pt x="29" y="73"/>
                  </a:lnTo>
                  <a:lnTo>
                    <a:pt x="29" y="66"/>
                  </a:lnTo>
                  <a:lnTo>
                    <a:pt x="29" y="58"/>
                  </a:lnTo>
                  <a:lnTo>
                    <a:pt x="29" y="52"/>
                  </a:lnTo>
                  <a:lnTo>
                    <a:pt x="29" y="46"/>
                  </a:lnTo>
                  <a:lnTo>
                    <a:pt x="29" y="39"/>
                  </a:lnTo>
                  <a:lnTo>
                    <a:pt x="28" y="34"/>
                  </a:lnTo>
                  <a:lnTo>
                    <a:pt x="28" y="29"/>
                  </a:lnTo>
                  <a:lnTo>
                    <a:pt x="27" y="25"/>
                  </a:lnTo>
                  <a:lnTo>
                    <a:pt x="27" y="20"/>
                  </a:lnTo>
                  <a:lnTo>
                    <a:pt x="26" y="16"/>
                  </a:lnTo>
                  <a:lnTo>
                    <a:pt x="25" y="13"/>
                  </a:lnTo>
                  <a:lnTo>
                    <a:pt x="23" y="10"/>
                  </a:lnTo>
                  <a:lnTo>
                    <a:pt x="22" y="7"/>
                  </a:lnTo>
                  <a:lnTo>
                    <a:pt x="19" y="5"/>
                  </a:lnTo>
                  <a:lnTo>
                    <a:pt x="17" y="2"/>
                  </a:lnTo>
                  <a:lnTo>
                    <a:pt x="15" y="1"/>
                  </a:lnTo>
                  <a:lnTo>
                    <a:pt x="12" y="1"/>
                  </a:lnTo>
                  <a:lnTo>
                    <a:pt x="9" y="0"/>
                  </a:lnTo>
                  <a:lnTo>
                    <a:pt x="7" y="1"/>
                  </a:lnTo>
                  <a:lnTo>
                    <a:pt x="4" y="1"/>
                  </a:lnTo>
                  <a:lnTo>
                    <a:pt x="0" y="4"/>
                  </a:lnTo>
                  <a:lnTo>
                    <a:pt x="2" y="6"/>
                  </a:lnTo>
                  <a:lnTo>
                    <a:pt x="4" y="5"/>
                  </a:lnTo>
                  <a:lnTo>
                    <a:pt x="7" y="5"/>
                  </a:lnTo>
                  <a:lnTo>
                    <a:pt x="9" y="4"/>
                  </a:lnTo>
                  <a:lnTo>
                    <a:pt x="12" y="5"/>
                  </a:lnTo>
                  <a:lnTo>
                    <a:pt x="14" y="5"/>
                  </a:lnTo>
                  <a:lnTo>
                    <a:pt x="15" y="6"/>
                  </a:lnTo>
                  <a:lnTo>
                    <a:pt x="17" y="7"/>
                  </a:lnTo>
                  <a:lnTo>
                    <a:pt x="18" y="9"/>
                  </a:lnTo>
                  <a:lnTo>
                    <a:pt x="21" y="11"/>
                  </a:lnTo>
                  <a:lnTo>
                    <a:pt x="22" y="14"/>
                  </a:lnTo>
                  <a:lnTo>
                    <a:pt x="23" y="17"/>
                  </a:lnTo>
                  <a:lnTo>
                    <a:pt x="23" y="20"/>
                  </a:lnTo>
                  <a:lnTo>
                    <a:pt x="24" y="25"/>
                  </a:lnTo>
                  <a:lnTo>
                    <a:pt x="25" y="30"/>
                  </a:lnTo>
                  <a:lnTo>
                    <a:pt x="25" y="34"/>
                  </a:lnTo>
                  <a:lnTo>
                    <a:pt x="26" y="39"/>
                  </a:lnTo>
                  <a:lnTo>
                    <a:pt x="26" y="46"/>
                  </a:lnTo>
                  <a:lnTo>
                    <a:pt x="26" y="52"/>
                  </a:lnTo>
                  <a:lnTo>
                    <a:pt x="26" y="58"/>
                  </a:lnTo>
                  <a:lnTo>
                    <a:pt x="26" y="66"/>
                  </a:lnTo>
                  <a:lnTo>
                    <a:pt x="25" y="73"/>
                  </a:lnTo>
                  <a:lnTo>
                    <a:pt x="25" y="80"/>
                  </a:lnTo>
                  <a:lnTo>
                    <a:pt x="25" y="89"/>
                  </a:lnTo>
                  <a:lnTo>
                    <a:pt x="24" y="97"/>
                  </a:lnTo>
                  <a:lnTo>
                    <a:pt x="23" y="105"/>
                  </a:lnTo>
                  <a:lnTo>
                    <a:pt x="23" y="115"/>
                  </a:lnTo>
                  <a:lnTo>
                    <a:pt x="22" y="124"/>
                  </a:lnTo>
                  <a:lnTo>
                    <a:pt x="22" y="134"/>
                  </a:lnTo>
                  <a:lnTo>
                    <a:pt x="21" y="144"/>
                  </a:lnTo>
                  <a:lnTo>
                    <a:pt x="19" y="155"/>
                  </a:lnTo>
                  <a:lnTo>
                    <a:pt x="18" y="165"/>
                  </a:lnTo>
                  <a:lnTo>
                    <a:pt x="17" y="177"/>
                  </a:lnTo>
                  <a:lnTo>
                    <a:pt x="22" y="177"/>
                  </a:lnTo>
                  <a:lnTo>
                    <a:pt x="17" y="177"/>
                  </a:lnTo>
                  <a:lnTo>
                    <a:pt x="18" y="178"/>
                  </a:lnTo>
                  <a:lnTo>
                    <a:pt x="19" y="179"/>
                  </a:lnTo>
                  <a:lnTo>
                    <a:pt x="21" y="178"/>
                  </a:lnTo>
                  <a:lnTo>
                    <a:pt x="22" y="177"/>
                  </a:lnTo>
                  <a:lnTo>
                    <a:pt x="17"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1" name="Freeform 1499">
              <a:extLst>
                <a:ext uri="{FF2B5EF4-FFF2-40B4-BE49-F238E27FC236}">
                  <a16:creationId xmlns:a16="http://schemas.microsoft.com/office/drawing/2014/main" id="{47748EB4-AA2D-9F28-84D7-40516C5B0F4F}"/>
                </a:ext>
              </a:extLst>
            </p:cNvPr>
            <p:cNvSpPr>
              <a:spLocks/>
            </p:cNvSpPr>
            <p:nvPr/>
          </p:nvSpPr>
          <p:spPr bwMode="auto">
            <a:xfrm>
              <a:off x="2641" y="3792"/>
              <a:ext cx="8" cy="63"/>
            </a:xfrm>
            <a:custGeom>
              <a:avLst/>
              <a:gdLst>
                <a:gd name="T0" fmla="*/ 17 w 24"/>
                <a:gd name="T1" fmla="*/ 3 h 191"/>
                <a:gd name="T2" fmla="*/ 18 w 24"/>
                <a:gd name="T3" fmla="*/ 9 h 191"/>
                <a:gd name="T4" fmla="*/ 19 w 24"/>
                <a:gd name="T5" fmla="*/ 17 h 191"/>
                <a:gd name="T6" fmla="*/ 19 w 24"/>
                <a:gd name="T7" fmla="*/ 25 h 191"/>
                <a:gd name="T8" fmla="*/ 20 w 24"/>
                <a:gd name="T9" fmla="*/ 33 h 191"/>
                <a:gd name="T10" fmla="*/ 20 w 24"/>
                <a:gd name="T11" fmla="*/ 44 h 191"/>
                <a:gd name="T12" fmla="*/ 20 w 24"/>
                <a:gd name="T13" fmla="*/ 54 h 191"/>
                <a:gd name="T14" fmla="*/ 20 w 24"/>
                <a:gd name="T15" fmla="*/ 66 h 191"/>
                <a:gd name="T16" fmla="*/ 20 w 24"/>
                <a:gd name="T17" fmla="*/ 77 h 191"/>
                <a:gd name="T18" fmla="*/ 19 w 24"/>
                <a:gd name="T19" fmla="*/ 90 h 191"/>
                <a:gd name="T20" fmla="*/ 18 w 24"/>
                <a:gd name="T21" fmla="*/ 105 h 191"/>
                <a:gd name="T22" fmla="*/ 16 w 24"/>
                <a:gd name="T23" fmla="*/ 118 h 191"/>
                <a:gd name="T24" fmla="*/ 13 w 24"/>
                <a:gd name="T25" fmla="*/ 133 h 191"/>
                <a:gd name="T26" fmla="*/ 11 w 24"/>
                <a:gd name="T27" fmla="*/ 149 h 191"/>
                <a:gd name="T28" fmla="*/ 7 w 24"/>
                <a:gd name="T29" fmla="*/ 165 h 191"/>
                <a:gd name="T30" fmla="*/ 2 w 24"/>
                <a:gd name="T31" fmla="*/ 182 h 191"/>
                <a:gd name="T32" fmla="*/ 4 w 24"/>
                <a:gd name="T33" fmla="*/ 191 h 191"/>
                <a:gd name="T34" fmla="*/ 9 w 24"/>
                <a:gd name="T35" fmla="*/ 174 h 191"/>
                <a:gd name="T36" fmla="*/ 12 w 24"/>
                <a:gd name="T37" fmla="*/ 157 h 191"/>
                <a:gd name="T38" fmla="*/ 15 w 24"/>
                <a:gd name="T39" fmla="*/ 142 h 191"/>
                <a:gd name="T40" fmla="*/ 18 w 24"/>
                <a:gd name="T41" fmla="*/ 127 h 191"/>
                <a:gd name="T42" fmla="*/ 20 w 24"/>
                <a:gd name="T43" fmla="*/ 112 h 191"/>
                <a:gd name="T44" fmla="*/ 21 w 24"/>
                <a:gd name="T45" fmla="*/ 97 h 191"/>
                <a:gd name="T46" fmla="*/ 22 w 24"/>
                <a:gd name="T47" fmla="*/ 84 h 191"/>
                <a:gd name="T48" fmla="*/ 24 w 24"/>
                <a:gd name="T49" fmla="*/ 72 h 191"/>
                <a:gd name="T50" fmla="*/ 24 w 24"/>
                <a:gd name="T51" fmla="*/ 60 h 191"/>
                <a:gd name="T52" fmla="*/ 24 w 24"/>
                <a:gd name="T53" fmla="*/ 49 h 191"/>
                <a:gd name="T54" fmla="*/ 24 w 24"/>
                <a:gd name="T55" fmla="*/ 39 h 191"/>
                <a:gd name="T56" fmla="*/ 24 w 24"/>
                <a:gd name="T57" fmla="*/ 29 h 191"/>
                <a:gd name="T58" fmla="*/ 22 w 24"/>
                <a:gd name="T59" fmla="*/ 21 h 191"/>
                <a:gd name="T60" fmla="*/ 22 w 24"/>
                <a:gd name="T61" fmla="*/ 12 h 191"/>
                <a:gd name="T62" fmla="*/ 21 w 24"/>
                <a:gd name="T63" fmla="*/ 6 h 191"/>
                <a:gd name="T64" fmla="*/ 20 w 24"/>
                <a:gd name="T6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191">
                  <a:moveTo>
                    <a:pt x="17" y="1"/>
                  </a:moveTo>
                  <a:lnTo>
                    <a:pt x="17" y="3"/>
                  </a:lnTo>
                  <a:lnTo>
                    <a:pt x="18" y="6"/>
                  </a:lnTo>
                  <a:lnTo>
                    <a:pt x="18" y="9"/>
                  </a:lnTo>
                  <a:lnTo>
                    <a:pt x="18" y="13"/>
                  </a:lnTo>
                  <a:lnTo>
                    <a:pt x="19" y="17"/>
                  </a:lnTo>
                  <a:lnTo>
                    <a:pt x="19" y="21"/>
                  </a:lnTo>
                  <a:lnTo>
                    <a:pt x="19" y="25"/>
                  </a:lnTo>
                  <a:lnTo>
                    <a:pt x="20" y="29"/>
                  </a:lnTo>
                  <a:lnTo>
                    <a:pt x="20" y="33"/>
                  </a:lnTo>
                  <a:lnTo>
                    <a:pt x="20" y="39"/>
                  </a:lnTo>
                  <a:lnTo>
                    <a:pt x="20" y="44"/>
                  </a:lnTo>
                  <a:lnTo>
                    <a:pt x="20" y="49"/>
                  </a:lnTo>
                  <a:lnTo>
                    <a:pt x="20" y="54"/>
                  </a:lnTo>
                  <a:lnTo>
                    <a:pt x="20" y="60"/>
                  </a:lnTo>
                  <a:lnTo>
                    <a:pt x="20" y="66"/>
                  </a:lnTo>
                  <a:lnTo>
                    <a:pt x="20" y="72"/>
                  </a:lnTo>
                  <a:lnTo>
                    <a:pt x="20" y="77"/>
                  </a:lnTo>
                  <a:lnTo>
                    <a:pt x="19" y="84"/>
                  </a:lnTo>
                  <a:lnTo>
                    <a:pt x="19" y="90"/>
                  </a:lnTo>
                  <a:lnTo>
                    <a:pt x="18" y="97"/>
                  </a:lnTo>
                  <a:lnTo>
                    <a:pt x="18" y="105"/>
                  </a:lnTo>
                  <a:lnTo>
                    <a:pt x="17" y="111"/>
                  </a:lnTo>
                  <a:lnTo>
                    <a:pt x="16" y="118"/>
                  </a:lnTo>
                  <a:lnTo>
                    <a:pt x="15" y="126"/>
                  </a:lnTo>
                  <a:lnTo>
                    <a:pt x="13" y="133"/>
                  </a:lnTo>
                  <a:lnTo>
                    <a:pt x="12" y="141"/>
                  </a:lnTo>
                  <a:lnTo>
                    <a:pt x="11" y="149"/>
                  </a:lnTo>
                  <a:lnTo>
                    <a:pt x="9" y="157"/>
                  </a:lnTo>
                  <a:lnTo>
                    <a:pt x="7" y="165"/>
                  </a:lnTo>
                  <a:lnTo>
                    <a:pt x="6" y="173"/>
                  </a:lnTo>
                  <a:lnTo>
                    <a:pt x="2" y="182"/>
                  </a:lnTo>
                  <a:lnTo>
                    <a:pt x="0" y="190"/>
                  </a:lnTo>
                  <a:lnTo>
                    <a:pt x="4" y="191"/>
                  </a:lnTo>
                  <a:lnTo>
                    <a:pt x="6" y="183"/>
                  </a:lnTo>
                  <a:lnTo>
                    <a:pt x="9" y="174"/>
                  </a:lnTo>
                  <a:lnTo>
                    <a:pt x="11" y="166"/>
                  </a:lnTo>
                  <a:lnTo>
                    <a:pt x="12" y="157"/>
                  </a:lnTo>
                  <a:lnTo>
                    <a:pt x="14" y="149"/>
                  </a:lnTo>
                  <a:lnTo>
                    <a:pt x="15" y="142"/>
                  </a:lnTo>
                  <a:lnTo>
                    <a:pt x="17" y="134"/>
                  </a:lnTo>
                  <a:lnTo>
                    <a:pt x="18" y="127"/>
                  </a:lnTo>
                  <a:lnTo>
                    <a:pt x="19" y="118"/>
                  </a:lnTo>
                  <a:lnTo>
                    <a:pt x="20" y="112"/>
                  </a:lnTo>
                  <a:lnTo>
                    <a:pt x="21" y="105"/>
                  </a:lnTo>
                  <a:lnTo>
                    <a:pt x="21" y="97"/>
                  </a:lnTo>
                  <a:lnTo>
                    <a:pt x="22" y="91"/>
                  </a:lnTo>
                  <a:lnTo>
                    <a:pt x="22" y="84"/>
                  </a:lnTo>
                  <a:lnTo>
                    <a:pt x="24" y="77"/>
                  </a:lnTo>
                  <a:lnTo>
                    <a:pt x="24" y="72"/>
                  </a:lnTo>
                  <a:lnTo>
                    <a:pt x="24" y="66"/>
                  </a:lnTo>
                  <a:lnTo>
                    <a:pt x="24" y="60"/>
                  </a:lnTo>
                  <a:lnTo>
                    <a:pt x="24" y="54"/>
                  </a:lnTo>
                  <a:lnTo>
                    <a:pt x="24" y="49"/>
                  </a:lnTo>
                  <a:lnTo>
                    <a:pt x="24" y="44"/>
                  </a:lnTo>
                  <a:lnTo>
                    <a:pt x="24" y="39"/>
                  </a:lnTo>
                  <a:lnTo>
                    <a:pt x="24" y="33"/>
                  </a:lnTo>
                  <a:lnTo>
                    <a:pt x="24" y="29"/>
                  </a:lnTo>
                  <a:lnTo>
                    <a:pt x="22" y="25"/>
                  </a:lnTo>
                  <a:lnTo>
                    <a:pt x="22" y="21"/>
                  </a:lnTo>
                  <a:lnTo>
                    <a:pt x="22" y="17"/>
                  </a:lnTo>
                  <a:lnTo>
                    <a:pt x="22" y="12"/>
                  </a:lnTo>
                  <a:lnTo>
                    <a:pt x="21" y="9"/>
                  </a:lnTo>
                  <a:lnTo>
                    <a:pt x="21" y="6"/>
                  </a:lnTo>
                  <a:lnTo>
                    <a:pt x="20" y="3"/>
                  </a:lnTo>
                  <a:lnTo>
                    <a:pt x="20" y="0"/>
                  </a:lnTo>
                  <a:lnTo>
                    <a:pt x="1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2" name="Freeform 1500">
              <a:extLst>
                <a:ext uri="{FF2B5EF4-FFF2-40B4-BE49-F238E27FC236}">
                  <a16:creationId xmlns:a16="http://schemas.microsoft.com/office/drawing/2014/main" id="{5AA27C96-FE07-556E-4066-E0A622AE5D74}"/>
                </a:ext>
              </a:extLst>
            </p:cNvPr>
            <p:cNvSpPr>
              <a:spLocks/>
            </p:cNvSpPr>
            <p:nvPr/>
          </p:nvSpPr>
          <p:spPr bwMode="auto">
            <a:xfrm>
              <a:off x="2647" y="3759"/>
              <a:ext cx="21" cy="33"/>
            </a:xfrm>
            <a:custGeom>
              <a:avLst/>
              <a:gdLst>
                <a:gd name="T0" fmla="*/ 62 w 65"/>
                <a:gd name="T1" fmla="*/ 0 h 99"/>
                <a:gd name="T2" fmla="*/ 59 w 65"/>
                <a:gd name="T3" fmla="*/ 7 h 99"/>
                <a:gd name="T4" fmla="*/ 55 w 65"/>
                <a:gd name="T5" fmla="*/ 15 h 99"/>
                <a:gd name="T6" fmla="*/ 51 w 65"/>
                <a:gd name="T7" fmla="*/ 21 h 99"/>
                <a:gd name="T8" fmla="*/ 46 w 65"/>
                <a:gd name="T9" fmla="*/ 28 h 99"/>
                <a:gd name="T10" fmla="*/ 41 w 65"/>
                <a:gd name="T11" fmla="*/ 35 h 99"/>
                <a:gd name="T12" fmla="*/ 36 w 65"/>
                <a:gd name="T13" fmla="*/ 41 h 99"/>
                <a:gd name="T14" fmla="*/ 31 w 65"/>
                <a:gd name="T15" fmla="*/ 47 h 99"/>
                <a:gd name="T16" fmla="*/ 24 w 65"/>
                <a:gd name="T17" fmla="*/ 53 h 99"/>
                <a:gd name="T18" fmla="*/ 20 w 65"/>
                <a:gd name="T19" fmla="*/ 59 h 99"/>
                <a:gd name="T20" fmla="*/ 15 w 65"/>
                <a:gd name="T21" fmla="*/ 65 h 99"/>
                <a:gd name="T22" fmla="*/ 11 w 65"/>
                <a:gd name="T23" fmla="*/ 70 h 99"/>
                <a:gd name="T24" fmla="*/ 7 w 65"/>
                <a:gd name="T25" fmla="*/ 76 h 99"/>
                <a:gd name="T26" fmla="*/ 3 w 65"/>
                <a:gd name="T27" fmla="*/ 82 h 99"/>
                <a:gd name="T28" fmla="*/ 1 w 65"/>
                <a:gd name="T29" fmla="*/ 87 h 99"/>
                <a:gd name="T30" fmla="*/ 0 w 65"/>
                <a:gd name="T31" fmla="*/ 93 h 99"/>
                <a:gd name="T32" fmla="*/ 0 w 65"/>
                <a:gd name="T33" fmla="*/ 99 h 99"/>
                <a:gd name="T34" fmla="*/ 3 w 65"/>
                <a:gd name="T35" fmla="*/ 99 h 99"/>
                <a:gd name="T36" fmla="*/ 3 w 65"/>
                <a:gd name="T37" fmla="*/ 93 h 99"/>
                <a:gd name="T38" fmla="*/ 4 w 65"/>
                <a:gd name="T39" fmla="*/ 88 h 99"/>
                <a:gd name="T40" fmla="*/ 7 w 65"/>
                <a:gd name="T41" fmla="*/ 83 h 99"/>
                <a:gd name="T42" fmla="*/ 10 w 65"/>
                <a:gd name="T43" fmla="*/ 78 h 99"/>
                <a:gd name="T44" fmla="*/ 13 w 65"/>
                <a:gd name="T45" fmla="*/ 72 h 99"/>
                <a:gd name="T46" fmla="*/ 17 w 65"/>
                <a:gd name="T47" fmla="*/ 67 h 99"/>
                <a:gd name="T48" fmla="*/ 22 w 65"/>
                <a:gd name="T49" fmla="*/ 61 h 99"/>
                <a:gd name="T50" fmla="*/ 28 w 65"/>
                <a:gd name="T51" fmla="*/ 56 h 99"/>
                <a:gd name="T52" fmla="*/ 33 w 65"/>
                <a:gd name="T53" fmla="*/ 49 h 99"/>
                <a:gd name="T54" fmla="*/ 38 w 65"/>
                <a:gd name="T55" fmla="*/ 43 h 99"/>
                <a:gd name="T56" fmla="*/ 43 w 65"/>
                <a:gd name="T57" fmla="*/ 37 h 99"/>
                <a:gd name="T58" fmla="*/ 49 w 65"/>
                <a:gd name="T59" fmla="*/ 29 h 99"/>
                <a:gd name="T60" fmla="*/ 54 w 65"/>
                <a:gd name="T61" fmla="*/ 23 h 99"/>
                <a:gd name="T62" fmla="*/ 58 w 65"/>
                <a:gd name="T63" fmla="*/ 16 h 99"/>
                <a:gd name="T64" fmla="*/ 62 w 65"/>
                <a:gd name="T65" fmla="*/ 8 h 99"/>
                <a:gd name="T66" fmla="*/ 65 w 65"/>
                <a:gd name="T67" fmla="*/ 1 h 99"/>
                <a:gd name="T68" fmla="*/ 62 w 65"/>
                <a:gd name="T6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 h="99">
                  <a:moveTo>
                    <a:pt x="62" y="0"/>
                  </a:moveTo>
                  <a:lnTo>
                    <a:pt x="59" y="7"/>
                  </a:lnTo>
                  <a:lnTo>
                    <a:pt x="55" y="15"/>
                  </a:lnTo>
                  <a:lnTo>
                    <a:pt x="51" y="21"/>
                  </a:lnTo>
                  <a:lnTo>
                    <a:pt x="46" y="28"/>
                  </a:lnTo>
                  <a:lnTo>
                    <a:pt x="41" y="35"/>
                  </a:lnTo>
                  <a:lnTo>
                    <a:pt x="36" y="41"/>
                  </a:lnTo>
                  <a:lnTo>
                    <a:pt x="31" y="47"/>
                  </a:lnTo>
                  <a:lnTo>
                    <a:pt x="24" y="53"/>
                  </a:lnTo>
                  <a:lnTo>
                    <a:pt x="20" y="59"/>
                  </a:lnTo>
                  <a:lnTo>
                    <a:pt x="15" y="65"/>
                  </a:lnTo>
                  <a:lnTo>
                    <a:pt x="11" y="70"/>
                  </a:lnTo>
                  <a:lnTo>
                    <a:pt x="7" y="76"/>
                  </a:lnTo>
                  <a:lnTo>
                    <a:pt x="3" y="82"/>
                  </a:lnTo>
                  <a:lnTo>
                    <a:pt x="1" y="87"/>
                  </a:lnTo>
                  <a:lnTo>
                    <a:pt x="0" y="93"/>
                  </a:lnTo>
                  <a:lnTo>
                    <a:pt x="0" y="99"/>
                  </a:lnTo>
                  <a:lnTo>
                    <a:pt x="3" y="99"/>
                  </a:lnTo>
                  <a:lnTo>
                    <a:pt x="3" y="93"/>
                  </a:lnTo>
                  <a:lnTo>
                    <a:pt x="4" y="88"/>
                  </a:lnTo>
                  <a:lnTo>
                    <a:pt x="7" y="83"/>
                  </a:lnTo>
                  <a:lnTo>
                    <a:pt x="10" y="78"/>
                  </a:lnTo>
                  <a:lnTo>
                    <a:pt x="13" y="72"/>
                  </a:lnTo>
                  <a:lnTo>
                    <a:pt x="17" y="67"/>
                  </a:lnTo>
                  <a:lnTo>
                    <a:pt x="22" y="61"/>
                  </a:lnTo>
                  <a:lnTo>
                    <a:pt x="28" y="56"/>
                  </a:lnTo>
                  <a:lnTo>
                    <a:pt x="33" y="49"/>
                  </a:lnTo>
                  <a:lnTo>
                    <a:pt x="38" y="43"/>
                  </a:lnTo>
                  <a:lnTo>
                    <a:pt x="43" y="37"/>
                  </a:lnTo>
                  <a:lnTo>
                    <a:pt x="49" y="29"/>
                  </a:lnTo>
                  <a:lnTo>
                    <a:pt x="54" y="23"/>
                  </a:lnTo>
                  <a:lnTo>
                    <a:pt x="58" y="16"/>
                  </a:lnTo>
                  <a:lnTo>
                    <a:pt x="62" y="8"/>
                  </a:lnTo>
                  <a:lnTo>
                    <a:pt x="65" y="1"/>
                  </a:lnTo>
                  <a:lnTo>
                    <a:pt x="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3" name="Freeform 1501">
              <a:extLst>
                <a:ext uri="{FF2B5EF4-FFF2-40B4-BE49-F238E27FC236}">
                  <a16:creationId xmlns:a16="http://schemas.microsoft.com/office/drawing/2014/main" id="{96A42DC4-614B-FA20-E287-5C2DE5B63067}"/>
                </a:ext>
              </a:extLst>
            </p:cNvPr>
            <p:cNvSpPr>
              <a:spLocks/>
            </p:cNvSpPr>
            <p:nvPr/>
          </p:nvSpPr>
          <p:spPr bwMode="auto">
            <a:xfrm>
              <a:off x="2667" y="3751"/>
              <a:ext cx="17" cy="14"/>
            </a:xfrm>
            <a:custGeom>
              <a:avLst/>
              <a:gdLst>
                <a:gd name="T0" fmla="*/ 49 w 49"/>
                <a:gd name="T1" fmla="*/ 39 h 40"/>
                <a:gd name="T2" fmla="*/ 47 w 49"/>
                <a:gd name="T3" fmla="*/ 34 h 40"/>
                <a:gd name="T4" fmla="*/ 44 w 49"/>
                <a:gd name="T5" fmla="*/ 30 h 40"/>
                <a:gd name="T6" fmla="*/ 42 w 49"/>
                <a:gd name="T7" fmla="*/ 25 h 40"/>
                <a:gd name="T8" fmla="*/ 39 w 49"/>
                <a:gd name="T9" fmla="*/ 21 h 40"/>
                <a:gd name="T10" fmla="*/ 37 w 49"/>
                <a:gd name="T11" fmla="*/ 16 h 40"/>
                <a:gd name="T12" fmla="*/ 34 w 49"/>
                <a:gd name="T13" fmla="*/ 11 h 40"/>
                <a:gd name="T14" fmla="*/ 31 w 49"/>
                <a:gd name="T15" fmla="*/ 7 h 40"/>
                <a:gd name="T16" fmla="*/ 29 w 49"/>
                <a:gd name="T17" fmla="*/ 4 h 40"/>
                <a:gd name="T18" fmla="*/ 25 w 49"/>
                <a:gd name="T19" fmla="*/ 2 h 40"/>
                <a:gd name="T20" fmla="*/ 21 w 49"/>
                <a:gd name="T21" fmla="*/ 0 h 40"/>
                <a:gd name="T22" fmla="*/ 17 w 49"/>
                <a:gd name="T23" fmla="*/ 0 h 40"/>
                <a:gd name="T24" fmla="*/ 14 w 49"/>
                <a:gd name="T25" fmla="*/ 1 h 40"/>
                <a:gd name="T26" fmla="*/ 11 w 49"/>
                <a:gd name="T27" fmla="*/ 4 h 40"/>
                <a:gd name="T28" fmla="*/ 7 w 49"/>
                <a:gd name="T29" fmla="*/ 8 h 40"/>
                <a:gd name="T30" fmla="*/ 3 w 49"/>
                <a:gd name="T31" fmla="*/ 13 h 40"/>
                <a:gd name="T32" fmla="*/ 0 w 49"/>
                <a:gd name="T33" fmla="*/ 22 h 40"/>
                <a:gd name="T34" fmla="*/ 3 w 49"/>
                <a:gd name="T35" fmla="*/ 23 h 40"/>
                <a:gd name="T36" fmla="*/ 7 w 49"/>
                <a:gd name="T37" fmla="*/ 16 h 40"/>
                <a:gd name="T38" fmla="*/ 10 w 49"/>
                <a:gd name="T39" fmla="*/ 9 h 40"/>
                <a:gd name="T40" fmla="*/ 13 w 49"/>
                <a:gd name="T41" fmla="*/ 6 h 40"/>
                <a:gd name="T42" fmla="*/ 15 w 49"/>
                <a:gd name="T43" fmla="*/ 4 h 40"/>
                <a:gd name="T44" fmla="*/ 18 w 49"/>
                <a:gd name="T45" fmla="*/ 3 h 40"/>
                <a:gd name="T46" fmla="*/ 20 w 49"/>
                <a:gd name="T47" fmla="*/ 3 h 40"/>
                <a:gd name="T48" fmla="*/ 23 w 49"/>
                <a:gd name="T49" fmla="*/ 4 h 40"/>
                <a:gd name="T50" fmla="*/ 27 w 49"/>
                <a:gd name="T51" fmla="*/ 6 h 40"/>
                <a:gd name="T52" fmla="*/ 29 w 49"/>
                <a:gd name="T53" fmla="*/ 9 h 40"/>
                <a:gd name="T54" fmla="*/ 32 w 49"/>
                <a:gd name="T55" fmla="*/ 13 h 40"/>
                <a:gd name="T56" fmla="*/ 34 w 49"/>
                <a:gd name="T57" fmla="*/ 18 h 40"/>
                <a:gd name="T58" fmla="*/ 37 w 49"/>
                <a:gd name="T59" fmla="*/ 22 h 40"/>
                <a:gd name="T60" fmla="*/ 39 w 49"/>
                <a:gd name="T61" fmla="*/ 26 h 40"/>
                <a:gd name="T62" fmla="*/ 41 w 49"/>
                <a:gd name="T63" fmla="*/ 31 h 40"/>
                <a:gd name="T64" fmla="*/ 43 w 49"/>
                <a:gd name="T65" fmla="*/ 36 h 40"/>
                <a:gd name="T66" fmla="*/ 45 w 49"/>
                <a:gd name="T67" fmla="*/ 40 h 40"/>
                <a:gd name="T68" fmla="*/ 49 w 49"/>
                <a:gd name="T6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40">
                  <a:moveTo>
                    <a:pt x="49" y="39"/>
                  </a:moveTo>
                  <a:lnTo>
                    <a:pt x="47" y="34"/>
                  </a:lnTo>
                  <a:lnTo>
                    <a:pt x="44" y="30"/>
                  </a:lnTo>
                  <a:lnTo>
                    <a:pt x="42" y="25"/>
                  </a:lnTo>
                  <a:lnTo>
                    <a:pt x="39" y="21"/>
                  </a:lnTo>
                  <a:lnTo>
                    <a:pt x="37" y="16"/>
                  </a:lnTo>
                  <a:lnTo>
                    <a:pt x="34" y="11"/>
                  </a:lnTo>
                  <a:lnTo>
                    <a:pt x="31" y="7"/>
                  </a:lnTo>
                  <a:lnTo>
                    <a:pt x="29" y="4"/>
                  </a:lnTo>
                  <a:lnTo>
                    <a:pt x="25" y="2"/>
                  </a:lnTo>
                  <a:lnTo>
                    <a:pt x="21" y="0"/>
                  </a:lnTo>
                  <a:lnTo>
                    <a:pt x="17" y="0"/>
                  </a:lnTo>
                  <a:lnTo>
                    <a:pt x="14" y="1"/>
                  </a:lnTo>
                  <a:lnTo>
                    <a:pt x="11" y="4"/>
                  </a:lnTo>
                  <a:lnTo>
                    <a:pt x="7" y="8"/>
                  </a:lnTo>
                  <a:lnTo>
                    <a:pt x="3" y="13"/>
                  </a:lnTo>
                  <a:lnTo>
                    <a:pt x="0" y="22"/>
                  </a:lnTo>
                  <a:lnTo>
                    <a:pt x="3" y="23"/>
                  </a:lnTo>
                  <a:lnTo>
                    <a:pt x="7" y="16"/>
                  </a:lnTo>
                  <a:lnTo>
                    <a:pt x="10" y="9"/>
                  </a:lnTo>
                  <a:lnTo>
                    <a:pt x="13" y="6"/>
                  </a:lnTo>
                  <a:lnTo>
                    <a:pt x="15" y="4"/>
                  </a:lnTo>
                  <a:lnTo>
                    <a:pt x="18" y="3"/>
                  </a:lnTo>
                  <a:lnTo>
                    <a:pt x="20" y="3"/>
                  </a:lnTo>
                  <a:lnTo>
                    <a:pt x="23" y="4"/>
                  </a:lnTo>
                  <a:lnTo>
                    <a:pt x="27" y="6"/>
                  </a:lnTo>
                  <a:lnTo>
                    <a:pt x="29" y="9"/>
                  </a:lnTo>
                  <a:lnTo>
                    <a:pt x="32" y="13"/>
                  </a:lnTo>
                  <a:lnTo>
                    <a:pt x="34" y="18"/>
                  </a:lnTo>
                  <a:lnTo>
                    <a:pt x="37" y="22"/>
                  </a:lnTo>
                  <a:lnTo>
                    <a:pt x="39" y="26"/>
                  </a:lnTo>
                  <a:lnTo>
                    <a:pt x="41" y="31"/>
                  </a:lnTo>
                  <a:lnTo>
                    <a:pt x="43" y="36"/>
                  </a:lnTo>
                  <a:lnTo>
                    <a:pt x="45" y="40"/>
                  </a:lnTo>
                  <a:lnTo>
                    <a:pt x="49"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4" name="Freeform 1502">
              <a:extLst>
                <a:ext uri="{FF2B5EF4-FFF2-40B4-BE49-F238E27FC236}">
                  <a16:creationId xmlns:a16="http://schemas.microsoft.com/office/drawing/2014/main" id="{F2219957-9472-FD1E-CF6B-DA3C33C64257}"/>
                </a:ext>
              </a:extLst>
            </p:cNvPr>
            <p:cNvSpPr>
              <a:spLocks/>
            </p:cNvSpPr>
            <p:nvPr/>
          </p:nvSpPr>
          <p:spPr bwMode="auto">
            <a:xfrm>
              <a:off x="2683" y="3764"/>
              <a:ext cx="15" cy="39"/>
            </a:xfrm>
            <a:custGeom>
              <a:avLst/>
              <a:gdLst>
                <a:gd name="T0" fmla="*/ 43 w 45"/>
                <a:gd name="T1" fmla="*/ 117 h 117"/>
                <a:gd name="T2" fmla="*/ 44 w 45"/>
                <a:gd name="T3" fmla="*/ 109 h 117"/>
                <a:gd name="T4" fmla="*/ 45 w 45"/>
                <a:gd name="T5" fmla="*/ 102 h 117"/>
                <a:gd name="T6" fmla="*/ 44 w 45"/>
                <a:gd name="T7" fmla="*/ 94 h 117"/>
                <a:gd name="T8" fmla="*/ 43 w 45"/>
                <a:gd name="T9" fmla="*/ 87 h 117"/>
                <a:gd name="T10" fmla="*/ 42 w 45"/>
                <a:gd name="T11" fmla="*/ 80 h 117"/>
                <a:gd name="T12" fmla="*/ 39 w 45"/>
                <a:gd name="T13" fmla="*/ 73 h 117"/>
                <a:gd name="T14" fmla="*/ 37 w 45"/>
                <a:gd name="T15" fmla="*/ 67 h 117"/>
                <a:gd name="T16" fmla="*/ 34 w 45"/>
                <a:gd name="T17" fmla="*/ 61 h 117"/>
                <a:gd name="T18" fmla="*/ 31 w 45"/>
                <a:gd name="T19" fmla="*/ 54 h 117"/>
                <a:gd name="T20" fmla="*/ 28 w 45"/>
                <a:gd name="T21" fmla="*/ 47 h 117"/>
                <a:gd name="T22" fmla="*/ 24 w 45"/>
                <a:gd name="T23" fmla="*/ 41 h 117"/>
                <a:gd name="T24" fmla="*/ 19 w 45"/>
                <a:gd name="T25" fmla="*/ 33 h 117"/>
                <a:gd name="T26" fmla="*/ 15 w 45"/>
                <a:gd name="T27" fmla="*/ 26 h 117"/>
                <a:gd name="T28" fmla="*/ 11 w 45"/>
                <a:gd name="T29" fmla="*/ 18 h 117"/>
                <a:gd name="T30" fmla="*/ 7 w 45"/>
                <a:gd name="T31" fmla="*/ 9 h 117"/>
                <a:gd name="T32" fmla="*/ 2 w 45"/>
                <a:gd name="T33" fmla="*/ 0 h 117"/>
                <a:gd name="T34" fmla="*/ 0 w 45"/>
                <a:gd name="T35" fmla="*/ 1 h 117"/>
                <a:gd name="T36" fmla="*/ 4 w 45"/>
                <a:gd name="T37" fmla="*/ 10 h 117"/>
                <a:gd name="T38" fmla="*/ 8 w 45"/>
                <a:gd name="T39" fmla="*/ 19 h 117"/>
                <a:gd name="T40" fmla="*/ 12 w 45"/>
                <a:gd name="T41" fmla="*/ 27 h 117"/>
                <a:gd name="T42" fmla="*/ 16 w 45"/>
                <a:gd name="T43" fmla="*/ 34 h 117"/>
                <a:gd name="T44" fmla="*/ 21 w 45"/>
                <a:gd name="T45" fmla="*/ 42 h 117"/>
                <a:gd name="T46" fmla="*/ 25 w 45"/>
                <a:gd name="T47" fmla="*/ 48 h 117"/>
                <a:gd name="T48" fmla="*/ 28 w 45"/>
                <a:gd name="T49" fmla="*/ 55 h 117"/>
                <a:gd name="T50" fmla="*/ 31 w 45"/>
                <a:gd name="T51" fmla="*/ 62 h 117"/>
                <a:gd name="T52" fmla="*/ 34 w 45"/>
                <a:gd name="T53" fmla="*/ 68 h 117"/>
                <a:gd name="T54" fmla="*/ 36 w 45"/>
                <a:gd name="T55" fmla="*/ 74 h 117"/>
                <a:gd name="T56" fmla="*/ 38 w 45"/>
                <a:gd name="T57" fmla="*/ 81 h 117"/>
                <a:gd name="T58" fmla="*/ 39 w 45"/>
                <a:gd name="T59" fmla="*/ 87 h 117"/>
                <a:gd name="T60" fmla="*/ 41 w 45"/>
                <a:gd name="T61" fmla="*/ 94 h 117"/>
                <a:gd name="T62" fmla="*/ 41 w 45"/>
                <a:gd name="T63" fmla="*/ 102 h 117"/>
                <a:gd name="T64" fmla="*/ 41 w 45"/>
                <a:gd name="T65" fmla="*/ 109 h 117"/>
                <a:gd name="T66" fmla="*/ 39 w 45"/>
                <a:gd name="T67" fmla="*/ 117 h 117"/>
                <a:gd name="T68" fmla="*/ 43 w 45"/>
                <a:gd name="T6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117">
                  <a:moveTo>
                    <a:pt x="43" y="117"/>
                  </a:moveTo>
                  <a:lnTo>
                    <a:pt x="44" y="109"/>
                  </a:lnTo>
                  <a:lnTo>
                    <a:pt x="45" y="102"/>
                  </a:lnTo>
                  <a:lnTo>
                    <a:pt x="44" y="94"/>
                  </a:lnTo>
                  <a:lnTo>
                    <a:pt x="43" y="87"/>
                  </a:lnTo>
                  <a:lnTo>
                    <a:pt x="42" y="80"/>
                  </a:lnTo>
                  <a:lnTo>
                    <a:pt x="39" y="73"/>
                  </a:lnTo>
                  <a:lnTo>
                    <a:pt x="37" y="67"/>
                  </a:lnTo>
                  <a:lnTo>
                    <a:pt x="34" y="61"/>
                  </a:lnTo>
                  <a:lnTo>
                    <a:pt x="31" y="54"/>
                  </a:lnTo>
                  <a:lnTo>
                    <a:pt x="28" y="47"/>
                  </a:lnTo>
                  <a:lnTo>
                    <a:pt x="24" y="41"/>
                  </a:lnTo>
                  <a:lnTo>
                    <a:pt x="19" y="33"/>
                  </a:lnTo>
                  <a:lnTo>
                    <a:pt x="15" y="26"/>
                  </a:lnTo>
                  <a:lnTo>
                    <a:pt x="11" y="18"/>
                  </a:lnTo>
                  <a:lnTo>
                    <a:pt x="7" y="9"/>
                  </a:lnTo>
                  <a:lnTo>
                    <a:pt x="2" y="0"/>
                  </a:lnTo>
                  <a:lnTo>
                    <a:pt x="0" y="1"/>
                  </a:lnTo>
                  <a:lnTo>
                    <a:pt x="4" y="10"/>
                  </a:lnTo>
                  <a:lnTo>
                    <a:pt x="8" y="19"/>
                  </a:lnTo>
                  <a:lnTo>
                    <a:pt x="12" y="27"/>
                  </a:lnTo>
                  <a:lnTo>
                    <a:pt x="16" y="34"/>
                  </a:lnTo>
                  <a:lnTo>
                    <a:pt x="21" y="42"/>
                  </a:lnTo>
                  <a:lnTo>
                    <a:pt x="25" y="48"/>
                  </a:lnTo>
                  <a:lnTo>
                    <a:pt x="28" y="55"/>
                  </a:lnTo>
                  <a:lnTo>
                    <a:pt x="31" y="62"/>
                  </a:lnTo>
                  <a:lnTo>
                    <a:pt x="34" y="68"/>
                  </a:lnTo>
                  <a:lnTo>
                    <a:pt x="36" y="74"/>
                  </a:lnTo>
                  <a:lnTo>
                    <a:pt x="38" y="81"/>
                  </a:lnTo>
                  <a:lnTo>
                    <a:pt x="39" y="87"/>
                  </a:lnTo>
                  <a:lnTo>
                    <a:pt x="41" y="94"/>
                  </a:lnTo>
                  <a:lnTo>
                    <a:pt x="41" y="102"/>
                  </a:lnTo>
                  <a:lnTo>
                    <a:pt x="41" y="109"/>
                  </a:lnTo>
                  <a:lnTo>
                    <a:pt x="39" y="117"/>
                  </a:lnTo>
                  <a:lnTo>
                    <a:pt x="43"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5" name="Freeform 1503">
              <a:extLst>
                <a:ext uri="{FF2B5EF4-FFF2-40B4-BE49-F238E27FC236}">
                  <a16:creationId xmlns:a16="http://schemas.microsoft.com/office/drawing/2014/main" id="{4C0F6D38-DEFA-8BBF-4A1F-4157355BE6C4}"/>
                </a:ext>
              </a:extLst>
            </p:cNvPr>
            <p:cNvSpPr>
              <a:spLocks/>
            </p:cNvSpPr>
            <p:nvPr/>
          </p:nvSpPr>
          <p:spPr bwMode="auto">
            <a:xfrm>
              <a:off x="2646" y="3803"/>
              <a:ext cx="51" cy="84"/>
            </a:xfrm>
            <a:custGeom>
              <a:avLst/>
              <a:gdLst>
                <a:gd name="T0" fmla="*/ 2 w 154"/>
                <a:gd name="T1" fmla="*/ 251 h 251"/>
                <a:gd name="T2" fmla="*/ 17 w 154"/>
                <a:gd name="T3" fmla="*/ 243 h 251"/>
                <a:gd name="T4" fmla="*/ 31 w 154"/>
                <a:gd name="T5" fmla="*/ 235 h 251"/>
                <a:gd name="T6" fmla="*/ 43 w 154"/>
                <a:gd name="T7" fmla="*/ 226 h 251"/>
                <a:gd name="T8" fmla="*/ 56 w 154"/>
                <a:gd name="T9" fmla="*/ 217 h 251"/>
                <a:gd name="T10" fmla="*/ 67 w 154"/>
                <a:gd name="T11" fmla="*/ 206 h 251"/>
                <a:gd name="T12" fmla="*/ 79 w 154"/>
                <a:gd name="T13" fmla="*/ 196 h 251"/>
                <a:gd name="T14" fmla="*/ 88 w 154"/>
                <a:gd name="T15" fmla="*/ 183 h 251"/>
                <a:gd name="T16" fmla="*/ 99 w 154"/>
                <a:gd name="T17" fmla="*/ 170 h 251"/>
                <a:gd name="T18" fmla="*/ 107 w 154"/>
                <a:gd name="T19" fmla="*/ 155 h 251"/>
                <a:gd name="T20" fmla="*/ 116 w 154"/>
                <a:gd name="T21" fmla="*/ 138 h 251"/>
                <a:gd name="T22" fmla="*/ 124 w 154"/>
                <a:gd name="T23" fmla="*/ 120 h 251"/>
                <a:gd name="T24" fmla="*/ 130 w 154"/>
                <a:gd name="T25" fmla="*/ 100 h 251"/>
                <a:gd name="T26" fmla="*/ 138 w 154"/>
                <a:gd name="T27" fmla="*/ 78 h 251"/>
                <a:gd name="T28" fmla="*/ 144 w 154"/>
                <a:gd name="T29" fmla="*/ 55 h 251"/>
                <a:gd name="T30" fmla="*/ 149 w 154"/>
                <a:gd name="T31" fmla="*/ 29 h 251"/>
                <a:gd name="T32" fmla="*/ 154 w 154"/>
                <a:gd name="T33" fmla="*/ 1 h 251"/>
                <a:gd name="T34" fmla="*/ 148 w 154"/>
                <a:gd name="T35" fmla="*/ 15 h 251"/>
                <a:gd name="T36" fmla="*/ 143 w 154"/>
                <a:gd name="T37" fmla="*/ 41 h 251"/>
                <a:gd name="T38" fmla="*/ 138 w 154"/>
                <a:gd name="T39" fmla="*/ 67 h 251"/>
                <a:gd name="T40" fmla="*/ 132 w 154"/>
                <a:gd name="T41" fmla="*/ 89 h 251"/>
                <a:gd name="T42" fmla="*/ 124 w 154"/>
                <a:gd name="T43" fmla="*/ 110 h 251"/>
                <a:gd name="T44" fmla="*/ 117 w 154"/>
                <a:gd name="T45" fmla="*/ 129 h 251"/>
                <a:gd name="T46" fmla="*/ 109 w 154"/>
                <a:gd name="T47" fmla="*/ 145 h 251"/>
                <a:gd name="T48" fmla="*/ 100 w 154"/>
                <a:gd name="T49" fmla="*/ 160 h 251"/>
                <a:gd name="T50" fmla="*/ 92 w 154"/>
                <a:gd name="T51" fmla="*/ 175 h 251"/>
                <a:gd name="T52" fmla="*/ 81 w 154"/>
                <a:gd name="T53" fmla="*/ 188 h 251"/>
                <a:gd name="T54" fmla="*/ 71 w 154"/>
                <a:gd name="T55" fmla="*/ 199 h 251"/>
                <a:gd name="T56" fmla="*/ 59 w 154"/>
                <a:gd name="T57" fmla="*/ 210 h 251"/>
                <a:gd name="T58" fmla="*/ 47 w 154"/>
                <a:gd name="T59" fmla="*/ 219 h 251"/>
                <a:gd name="T60" fmla="*/ 35 w 154"/>
                <a:gd name="T61" fmla="*/ 227 h 251"/>
                <a:gd name="T62" fmla="*/ 22 w 154"/>
                <a:gd name="T63" fmla="*/ 236 h 251"/>
                <a:gd name="T64" fmla="*/ 7 w 154"/>
                <a:gd name="T65" fmla="*/ 244 h 251"/>
                <a:gd name="T66" fmla="*/ 2 w 154"/>
                <a:gd name="T67" fmla="*/ 251 h 251"/>
                <a:gd name="T68" fmla="*/ 0 w 154"/>
                <a:gd name="T69" fmla="*/ 248 h 251"/>
                <a:gd name="T70" fmla="*/ 1 w 154"/>
                <a:gd name="T71" fmla="*/ 251 h 251"/>
                <a:gd name="T72" fmla="*/ 1 w 154"/>
                <a:gd name="T73" fmla="*/ 24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4" h="251">
                  <a:moveTo>
                    <a:pt x="1" y="247"/>
                  </a:moveTo>
                  <a:lnTo>
                    <a:pt x="2" y="251"/>
                  </a:lnTo>
                  <a:lnTo>
                    <a:pt x="10" y="246"/>
                  </a:lnTo>
                  <a:lnTo>
                    <a:pt x="17" y="243"/>
                  </a:lnTo>
                  <a:lnTo>
                    <a:pt x="23" y="239"/>
                  </a:lnTo>
                  <a:lnTo>
                    <a:pt x="31" y="235"/>
                  </a:lnTo>
                  <a:lnTo>
                    <a:pt x="37" y="231"/>
                  </a:lnTo>
                  <a:lnTo>
                    <a:pt x="43" y="226"/>
                  </a:lnTo>
                  <a:lnTo>
                    <a:pt x="50" y="222"/>
                  </a:lnTo>
                  <a:lnTo>
                    <a:pt x="56" y="217"/>
                  </a:lnTo>
                  <a:lnTo>
                    <a:pt x="62" y="212"/>
                  </a:lnTo>
                  <a:lnTo>
                    <a:pt x="67" y="206"/>
                  </a:lnTo>
                  <a:lnTo>
                    <a:pt x="73" y="201"/>
                  </a:lnTo>
                  <a:lnTo>
                    <a:pt x="79" y="196"/>
                  </a:lnTo>
                  <a:lnTo>
                    <a:pt x="83" y="190"/>
                  </a:lnTo>
                  <a:lnTo>
                    <a:pt x="88" y="183"/>
                  </a:lnTo>
                  <a:lnTo>
                    <a:pt x="94" y="176"/>
                  </a:lnTo>
                  <a:lnTo>
                    <a:pt x="99" y="170"/>
                  </a:lnTo>
                  <a:lnTo>
                    <a:pt x="103" y="162"/>
                  </a:lnTo>
                  <a:lnTo>
                    <a:pt x="107" y="155"/>
                  </a:lnTo>
                  <a:lnTo>
                    <a:pt x="112" y="147"/>
                  </a:lnTo>
                  <a:lnTo>
                    <a:pt x="116" y="138"/>
                  </a:lnTo>
                  <a:lnTo>
                    <a:pt x="120" y="130"/>
                  </a:lnTo>
                  <a:lnTo>
                    <a:pt x="124" y="120"/>
                  </a:lnTo>
                  <a:lnTo>
                    <a:pt x="127" y="111"/>
                  </a:lnTo>
                  <a:lnTo>
                    <a:pt x="130" y="100"/>
                  </a:lnTo>
                  <a:lnTo>
                    <a:pt x="135" y="90"/>
                  </a:lnTo>
                  <a:lnTo>
                    <a:pt x="138" y="78"/>
                  </a:lnTo>
                  <a:lnTo>
                    <a:pt x="141" y="67"/>
                  </a:lnTo>
                  <a:lnTo>
                    <a:pt x="144" y="55"/>
                  </a:lnTo>
                  <a:lnTo>
                    <a:pt x="146" y="42"/>
                  </a:lnTo>
                  <a:lnTo>
                    <a:pt x="149" y="29"/>
                  </a:lnTo>
                  <a:lnTo>
                    <a:pt x="152" y="15"/>
                  </a:lnTo>
                  <a:lnTo>
                    <a:pt x="154" y="1"/>
                  </a:lnTo>
                  <a:lnTo>
                    <a:pt x="150" y="0"/>
                  </a:lnTo>
                  <a:lnTo>
                    <a:pt x="148" y="15"/>
                  </a:lnTo>
                  <a:lnTo>
                    <a:pt x="146" y="29"/>
                  </a:lnTo>
                  <a:lnTo>
                    <a:pt x="143" y="41"/>
                  </a:lnTo>
                  <a:lnTo>
                    <a:pt x="140" y="54"/>
                  </a:lnTo>
                  <a:lnTo>
                    <a:pt x="138" y="67"/>
                  </a:lnTo>
                  <a:lnTo>
                    <a:pt x="135" y="78"/>
                  </a:lnTo>
                  <a:lnTo>
                    <a:pt x="132" y="89"/>
                  </a:lnTo>
                  <a:lnTo>
                    <a:pt x="127" y="99"/>
                  </a:lnTo>
                  <a:lnTo>
                    <a:pt x="124" y="110"/>
                  </a:lnTo>
                  <a:lnTo>
                    <a:pt x="121" y="119"/>
                  </a:lnTo>
                  <a:lnTo>
                    <a:pt x="117" y="129"/>
                  </a:lnTo>
                  <a:lnTo>
                    <a:pt x="114" y="137"/>
                  </a:lnTo>
                  <a:lnTo>
                    <a:pt x="109" y="145"/>
                  </a:lnTo>
                  <a:lnTo>
                    <a:pt x="105" y="153"/>
                  </a:lnTo>
                  <a:lnTo>
                    <a:pt x="100" y="160"/>
                  </a:lnTo>
                  <a:lnTo>
                    <a:pt x="96" y="168"/>
                  </a:lnTo>
                  <a:lnTo>
                    <a:pt x="92" y="175"/>
                  </a:lnTo>
                  <a:lnTo>
                    <a:pt x="86" y="181"/>
                  </a:lnTo>
                  <a:lnTo>
                    <a:pt x="81" y="188"/>
                  </a:lnTo>
                  <a:lnTo>
                    <a:pt x="76" y="193"/>
                  </a:lnTo>
                  <a:lnTo>
                    <a:pt x="71" y="199"/>
                  </a:lnTo>
                  <a:lnTo>
                    <a:pt x="65" y="204"/>
                  </a:lnTo>
                  <a:lnTo>
                    <a:pt x="59" y="210"/>
                  </a:lnTo>
                  <a:lnTo>
                    <a:pt x="54" y="215"/>
                  </a:lnTo>
                  <a:lnTo>
                    <a:pt x="47" y="219"/>
                  </a:lnTo>
                  <a:lnTo>
                    <a:pt x="41" y="223"/>
                  </a:lnTo>
                  <a:lnTo>
                    <a:pt x="35" y="227"/>
                  </a:lnTo>
                  <a:lnTo>
                    <a:pt x="28" y="232"/>
                  </a:lnTo>
                  <a:lnTo>
                    <a:pt x="22" y="236"/>
                  </a:lnTo>
                  <a:lnTo>
                    <a:pt x="15" y="240"/>
                  </a:lnTo>
                  <a:lnTo>
                    <a:pt x="7" y="244"/>
                  </a:lnTo>
                  <a:lnTo>
                    <a:pt x="1" y="247"/>
                  </a:lnTo>
                  <a:lnTo>
                    <a:pt x="2" y="251"/>
                  </a:lnTo>
                  <a:lnTo>
                    <a:pt x="1" y="247"/>
                  </a:lnTo>
                  <a:lnTo>
                    <a:pt x="0" y="248"/>
                  </a:lnTo>
                  <a:lnTo>
                    <a:pt x="0" y="250"/>
                  </a:lnTo>
                  <a:lnTo>
                    <a:pt x="1" y="251"/>
                  </a:lnTo>
                  <a:lnTo>
                    <a:pt x="2" y="251"/>
                  </a:lnTo>
                  <a:lnTo>
                    <a:pt x="1" y="2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6" name="Freeform 1504">
              <a:extLst>
                <a:ext uri="{FF2B5EF4-FFF2-40B4-BE49-F238E27FC236}">
                  <a16:creationId xmlns:a16="http://schemas.microsoft.com/office/drawing/2014/main" id="{63AE0302-EF99-2D44-B173-741CFF495C18}"/>
                </a:ext>
              </a:extLst>
            </p:cNvPr>
            <p:cNvSpPr>
              <a:spLocks/>
            </p:cNvSpPr>
            <p:nvPr/>
          </p:nvSpPr>
          <p:spPr bwMode="auto">
            <a:xfrm>
              <a:off x="2646" y="3865"/>
              <a:ext cx="37" cy="22"/>
            </a:xfrm>
            <a:custGeom>
              <a:avLst/>
              <a:gdLst>
                <a:gd name="T0" fmla="*/ 111 w 111"/>
                <a:gd name="T1" fmla="*/ 1 h 66"/>
                <a:gd name="T2" fmla="*/ 107 w 111"/>
                <a:gd name="T3" fmla="*/ 0 h 66"/>
                <a:gd name="T4" fmla="*/ 103 w 111"/>
                <a:gd name="T5" fmla="*/ 5 h 66"/>
                <a:gd name="T6" fmla="*/ 99 w 111"/>
                <a:gd name="T7" fmla="*/ 9 h 66"/>
                <a:gd name="T8" fmla="*/ 96 w 111"/>
                <a:gd name="T9" fmla="*/ 12 h 66"/>
                <a:gd name="T10" fmla="*/ 92 w 111"/>
                <a:gd name="T11" fmla="*/ 16 h 66"/>
                <a:gd name="T12" fmla="*/ 87 w 111"/>
                <a:gd name="T13" fmla="*/ 19 h 66"/>
                <a:gd name="T14" fmla="*/ 83 w 111"/>
                <a:gd name="T15" fmla="*/ 24 h 66"/>
                <a:gd name="T16" fmla="*/ 78 w 111"/>
                <a:gd name="T17" fmla="*/ 27 h 66"/>
                <a:gd name="T18" fmla="*/ 73 w 111"/>
                <a:gd name="T19" fmla="*/ 31 h 66"/>
                <a:gd name="T20" fmla="*/ 66 w 111"/>
                <a:gd name="T21" fmla="*/ 35 h 66"/>
                <a:gd name="T22" fmla="*/ 60 w 111"/>
                <a:gd name="T23" fmla="*/ 38 h 66"/>
                <a:gd name="T24" fmla="*/ 52 w 111"/>
                <a:gd name="T25" fmla="*/ 42 h 66"/>
                <a:gd name="T26" fmla="*/ 43 w 111"/>
                <a:gd name="T27" fmla="*/ 47 h 66"/>
                <a:gd name="T28" fmla="*/ 34 w 111"/>
                <a:gd name="T29" fmla="*/ 51 h 66"/>
                <a:gd name="T30" fmla="*/ 24 w 111"/>
                <a:gd name="T31" fmla="*/ 54 h 66"/>
                <a:gd name="T32" fmla="*/ 13 w 111"/>
                <a:gd name="T33" fmla="*/ 58 h 66"/>
                <a:gd name="T34" fmla="*/ 0 w 111"/>
                <a:gd name="T35" fmla="*/ 62 h 66"/>
                <a:gd name="T36" fmla="*/ 1 w 111"/>
                <a:gd name="T37" fmla="*/ 66 h 66"/>
                <a:gd name="T38" fmla="*/ 14 w 111"/>
                <a:gd name="T39" fmla="*/ 61 h 66"/>
                <a:gd name="T40" fmla="*/ 25 w 111"/>
                <a:gd name="T41" fmla="*/ 57 h 66"/>
                <a:gd name="T42" fmla="*/ 36 w 111"/>
                <a:gd name="T43" fmla="*/ 53 h 66"/>
                <a:gd name="T44" fmla="*/ 45 w 111"/>
                <a:gd name="T45" fmla="*/ 49 h 66"/>
                <a:gd name="T46" fmla="*/ 54 w 111"/>
                <a:gd name="T47" fmla="*/ 46 h 66"/>
                <a:gd name="T48" fmla="*/ 61 w 111"/>
                <a:gd name="T49" fmla="*/ 41 h 66"/>
                <a:gd name="T50" fmla="*/ 67 w 111"/>
                <a:gd name="T51" fmla="*/ 37 h 66"/>
                <a:gd name="T52" fmla="*/ 74 w 111"/>
                <a:gd name="T53" fmla="*/ 34 h 66"/>
                <a:gd name="T54" fmla="*/ 79 w 111"/>
                <a:gd name="T55" fmla="*/ 30 h 66"/>
                <a:gd name="T56" fmla="*/ 84 w 111"/>
                <a:gd name="T57" fmla="*/ 26 h 66"/>
                <a:gd name="T58" fmla="*/ 89 w 111"/>
                <a:gd name="T59" fmla="*/ 22 h 66"/>
                <a:gd name="T60" fmla="*/ 94 w 111"/>
                <a:gd name="T61" fmla="*/ 18 h 66"/>
                <a:gd name="T62" fmla="*/ 98 w 111"/>
                <a:gd name="T63" fmla="*/ 15 h 66"/>
                <a:gd name="T64" fmla="*/ 102 w 111"/>
                <a:gd name="T65" fmla="*/ 11 h 66"/>
                <a:gd name="T66" fmla="*/ 105 w 111"/>
                <a:gd name="T67" fmla="*/ 7 h 66"/>
                <a:gd name="T68" fmla="*/ 109 w 111"/>
                <a:gd name="T69" fmla="*/ 3 h 66"/>
                <a:gd name="T70" fmla="*/ 106 w 111"/>
                <a:gd name="T71" fmla="*/ 3 h 66"/>
                <a:gd name="T72" fmla="*/ 109 w 111"/>
                <a:gd name="T73" fmla="*/ 3 h 66"/>
                <a:gd name="T74" fmla="*/ 111 w 111"/>
                <a:gd name="T75" fmla="*/ 1 h 66"/>
                <a:gd name="T76" fmla="*/ 109 w 111"/>
                <a:gd name="T77" fmla="*/ 0 h 66"/>
                <a:gd name="T78" fmla="*/ 108 w 111"/>
                <a:gd name="T79" fmla="*/ 0 h 66"/>
                <a:gd name="T80" fmla="*/ 107 w 111"/>
                <a:gd name="T81" fmla="*/ 0 h 66"/>
                <a:gd name="T82" fmla="*/ 111 w 111"/>
                <a:gd name="T83"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6">
                  <a:moveTo>
                    <a:pt x="111" y="1"/>
                  </a:moveTo>
                  <a:lnTo>
                    <a:pt x="107" y="0"/>
                  </a:lnTo>
                  <a:lnTo>
                    <a:pt x="103" y="5"/>
                  </a:lnTo>
                  <a:lnTo>
                    <a:pt x="99" y="9"/>
                  </a:lnTo>
                  <a:lnTo>
                    <a:pt x="96" y="12"/>
                  </a:lnTo>
                  <a:lnTo>
                    <a:pt x="92" y="16"/>
                  </a:lnTo>
                  <a:lnTo>
                    <a:pt x="87" y="19"/>
                  </a:lnTo>
                  <a:lnTo>
                    <a:pt x="83" y="24"/>
                  </a:lnTo>
                  <a:lnTo>
                    <a:pt x="78" y="27"/>
                  </a:lnTo>
                  <a:lnTo>
                    <a:pt x="73" y="31"/>
                  </a:lnTo>
                  <a:lnTo>
                    <a:pt x="66" y="35"/>
                  </a:lnTo>
                  <a:lnTo>
                    <a:pt x="60" y="38"/>
                  </a:lnTo>
                  <a:lnTo>
                    <a:pt x="52" y="42"/>
                  </a:lnTo>
                  <a:lnTo>
                    <a:pt x="43" y="47"/>
                  </a:lnTo>
                  <a:lnTo>
                    <a:pt x="34" y="51"/>
                  </a:lnTo>
                  <a:lnTo>
                    <a:pt x="24" y="54"/>
                  </a:lnTo>
                  <a:lnTo>
                    <a:pt x="13" y="58"/>
                  </a:lnTo>
                  <a:lnTo>
                    <a:pt x="0" y="62"/>
                  </a:lnTo>
                  <a:lnTo>
                    <a:pt x="1" y="66"/>
                  </a:lnTo>
                  <a:lnTo>
                    <a:pt x="14" y="61"/>
                  </a:lnTo>
                  <a:lnTo>
                    <a:pt x="25" y="57"/>
                  </a:lnTo>
                  <a:lnTo>
                    <a:pt x="36" y="53"/>
                  </a:lnTo>
                  <a:lnTo>
                    <a:pt x="45" y="49"/>
                  </a:lnTo>
                  <a:lnTo>
                    <a:pt x="54" y="46"/>
                  </a:lnTo>
                  <a:lnTo>
                    <a:pt x="61" y="41"/>
                  </a:lnTo>
                  <a:lnTo>
                    <a:pt x="67" y="37"/>
                  </a:lnTo>
                  <a:lnTo>
                    <a:pt x="74" y="34"/>
                  </a:lnTo>
                  <a:lnTo>
                    <a:pt x="79" y="30"/>
                  </a:lnTo>
                  <a:lnTo>
                    <a:pt x="84" y="26"/>
                  </a:lnTo>
                  <a:lnTo>
                    <a:pt x="89" y="22"/>
                  </a:lnTo>
                  <a:lnTo>
                    <a:pt x="94" y="18"/>
                  </a:lnTo>
                  <a:lnTo>
                    <a:pt x="98" y="15"/>
                  </a:lnTo>
                  <a:lnTo>
                    <a:pt x="102" y="11"/>
                  </a:lnTo>
                  <a:lnTo>
                    <a:pt x="105" y="7"/>
                  </a:lnTo>
                  <a:lnTo>
                    <a:pt x="109" y="3"/>
                  </a:lnTo>
                  <a:lnTo>
                    <a:pt x="106" y="3"/>
                  </a:lnTo>
                  <a:lnTo>
                    <a:pt x="109" y="3"/>
                  </a:lnTo>
                  <a:lnTo>
                    <a:pt x="111" y="1"/>
                  </a:lnTo>
                  <a:lnTo>
                    <a:pt x="109" y="0"/>
                  </a:lnTo>
                  <a:lnTo>
                    <a:pt x="108" y="0"/>
                  </a:lnTo>
                  <a:lnTo>
                    <a:pt x="107" y="0"/>
                  </a:lnTo>
                  <a:lnTo>
                    <a:pt x="1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7" name="Freeform 1505">
              <a:extLst>
                <a:ext uri="{FF2B5EF4-FFF2-40B4-BE49-F238E27FC236}">
                  <a16:creationId xmlns:a16="http://schemas.microsoft.com/office/drawing/2014/main" id="{E95BC8E8-C151-4AA7-8A99-5D64FA389C75}"/>
                </a:ext>
              </a:extLst>
            </p:cNvPr>
            <p:cNvSpPr>
              <a:spLocks/>
            </p:cNvSpPr>
            <p:nvPr/>
          </p:nvSpPr>
          <p:spPr bwMode="auto">
            <a:xfrm>
              <a:off x="2680" y="3865"/>
              <a:ext cx="3" cy="50"/>
            </a:xfrm>
            <a:custGeom>
              <a:avLst/>
              <a:gdLst>
                <a:gd name="T0" fmla="*/ 3 w 9"/>
                <a:gd name="T1" fmla="*/ 147 h 149"/>
                <a:gd name="T2" fmla="*/ 6 w 9"/>
                <a:gd name="T3" fmla="*/ 147 h 149"/>
                <a:gd name="T4" fmla="*/ 5 w 9"/>
                <a:gd name="T5" fmla="*/ 137 h 149"/>
                <a:gd name="T6" fmla="*/ 4 w 9"/>
                <a:gd name="T7" fmla="*/ 127 h 149"/>
                <a:gd name="T8" fmla="*/ 3 w 9"/>
                <a:gd name="T9" fmla="*/ 117 h 149"/>
                <a:gd name="T10" fmla="*/ 3 w 9"/>
                <a:gd name="T11" fmla="*/ 107 h 149"/>
                <a:gd name="T12" fmla="*/ 3 w 9"/>
                <a:gd name="T13" fmla="*/ 96 h 149"/>
                <a:gd name="T14" fmla="*/ 4 w 9"/>
                <a:gd name="T15" fmla="*/ 86 h 149"/>
                <a:gd name="T16" fmla="*/ 4 w 9"/>
                <a:gd name="T17" fmla="*/ 76 h 149"/>
                <a:gd name="T18" fmla="*/ 5 w 9"/>
                <a:gd name="T19" fmla="*/ 66 h 149"/>
                <a:gd name="T20" fmla="*/ 5 w 9"/>
                <a:gd name="T21" fmla="*/ 56 h 149"/>
                <a:gd name="T22" fmla="*/ 6 w 9"/>
                <a:gd name="T23" fmla="*/ 47 h 149"/>
                <a:gd name="T24" fmla="*/ 7 w 9"/>
                <a:gd name="T25" fmla="*/ 38 h 149"/>
                <a:gd name="T26" fmla="*/ 7 w 9"/>
                <a:gd name="T27" fmla="*/ 29 h 149"/>
                <a:gd name="T28" fmla="*/ 9 w 9"/>
                <a:gd name="T29" fmla="*/ 21 h 149"/>
                <a:gd name="T30" fmla="*/ 9 w 9"/>
                <a:gd name="T31" fmla="*/ 13 h 149"/>
                <a:gd name="T32" fmla="*/ 9 w 9"/>
                <a:gd name="T33" fmla="*/ 7 h 149"/>
                <a:gd name="T34" fmla="*/ 9 w 9"/>
                <a:gd name="T35" fmla="*/ 0 h 149"/>
                <a:gd name="T36" fmla="*/ 5 w 9"/>
                <a:gd name="T37" fmla="*/ 0 h 149"/>
                <a:gd name="T38" fmla="*/ 5 w 9"/>
                <a:gd name="T39" fmla="*/ 7 h 149"/>
                <a:gd name="T40" fmla="*/ 5 w 9"/>
                <a:gd name="T41" fmla="*/ 13 h 149"/>
                <a:gd name="T42" fmla="*/ 5 w 9"/>
                <a:gd name="T43" fmla="*/ 21 h 149"/>
                <a:gd name="T44" fmla="*/ 4 w 9"/>
                <a:gd name="T45" fmla="*/ 29 h 149"/>
                <a:gd name="T46" fmla="*/ 4 w 9"/>
                <a:gd name="T47" fmla="*/ 37 h 149"/>
                <a:gd name="T48" fmla="*/ 3 w 9"/>
                <a:gd name="T49" fmla="*/ 47 h 149"/>
                <a:gd name="T50" fmla="*/ 2 w 9"/>
                <a:gd name="T51" fmla="*/ 56 h 149"/>
                <a:gd name="T52" fmla="*/ 2 w 9"/>
                <a:gd name="T53" fmla="*/ 66 h 149"/>
                <a:gd name="T54" fmla="*/ 1 w 9"/>
                <a:gd name="T55" fmla="*/ 76 h 149"/>
                <a:gd name="T56" fmla="*/ 0 w 9"/>
                <a:gd name="T57" fmla="*/ 86 h 149"/>
                <a:gd name="T58" fmla="*/ 0 w 9"/>
                <a:gd name="T59" fmla="*/ 96 h 149"/>
                <a:gd name="T60" fmla="*/ 0 w 9"/>
                <a:gd name="T61" fmla="*/ 107 h 149"/>
                <a:gd name="T62" fmla="*/ 0 w 9"/>
                <a:gd name="T63" fmla="*/ 117 h 149"/>
                <a:gd name="T64" fmla="*/ 0 w 9"/>
                <a:gd name="T65" fmla="*/ 127 h 149"/>
                <a:gd name="T66" fmla="*/ 2 w 9"/>
                <a:gd name="T67" fmla="*/ 137 h 149"/>
                <a:gd name="T68" fmla="*/ 3 w 9"/>
                <a:gd name="T69" fmla="*/ 147 h 149"/>
                <a:gd name="T70" fmla="*/ 6 w 9"/>
                <a:gd name="T71" fmla="*/ 147 h 149"/>
                <a:gd name="T72" fmla="*/ 3 w 9"/>
                <a:gd name="T73" fmla="*/ 147 h 149"/>
                <a:gd name="T74" fmla="*/ 4 w 9"/>
                <a:gd name="T75" fmla="*/ 148 h 149"/>
                <a:gd name="T76" fmla="*/ 5 w 9"/>
                <a:gd name="T77" fmla="*/ 149 h 149"/>
                <a:gd name="T78" fmla="*/ 5 w 9"/>
                <a:gd name="T79" fmla="*/ 148 h 149"/>
                <a:gd name="T80" fmla="*/ 6 w 9"/>
                <a:gd name="T81" fmla="*/ 147 h 149"/>
                <a:gd name="T82" fmla="*/ 3 w 9"/>
                <a:gd name="T83"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 h="149">
                  <a:moveTo>
                    <a:pt x="3" y="147"/>
                  </a:moveTo>
                  <a:lnTo>
                    <a:pt x="6" y="147"/>
                  </a:lnTo>
                  <a:lnTo>
                    <a:pt x="5" y="137"/>
                  </a:lnTo>
                  <a:lnTo>
                    <a:pt x="4" y="127"/>
                  </a:lnTo>
                  <a:lnTo>
                    <a:pt x="3" y="117"/>
                  </a:lnTo>
                  <a:lnTo>
                    <a:pt x="3" y="107"/>
                  </a:lnTo>
                  <a:lnTo>
                    <a:pt x="3" y="96"/>
                  </a:lnTo>
                  <a:lnTo>
                    <a:pt x="4" y="86"/>
                  </a:lnTo>
                  <a:lnTo>
                    <a:pt x="4" y="76"/>
                  </a:lnTo>
                  <a:lnTo>
                    <a:pt x="5" y="66"/>
                  </a:lnTo>
                  <a:lnTo>
                    <a:pt x="5" y="56"/>
                  </a:lnTo>
                  <a:lnTo>
                    <a:pt x="6" y="47"/>
                  </a:lnTo>
                  <a:lnTo>
                    <a:pt x="7" y="38"/>
                  </a:lnTo>
                  <a:lnTo>
                    <a:pt x="7" y="29"/>
                  </a:lnTo>
                  <a:lnTo>
                    <a:pt x="9" y="21"/>
                  </a:lnTo>
                  <a:lnTo>
                    <a:pt x="9" y="13"/>
                  </a:lnTo>
                  <a:lnTo>
                    <a:pt x="9" y="7"/>
                  </a:lnTo>
                  <a:lnTo>
                    <a:pt x="9" y="0"/>
                  </a:lnTo>
                  <a:lnTo>
                    <a:pt x="5" y="0"/>
                  </a:lnTo>
                  <a:lnTo>
                    <a:pt x="5" y="7"/>
                  </a:lnTo>
                  <a:lnTo>
                    <a:pt x="5" y="13"/>
                  </a:lnTo>
                  <a:lnTo>
                    <a:pt x="5" y="21"/>
                  </a:lnTo>
                  <a:lnTo>
                    <a:pt x="4" y="29"/>
                  </a:lnTo>
                  <a:lnTo>
                    <a:pt x="4" y="37"/>
                  </a:lnTo>
                  <a:lnTo>
                    <a:pt x="3" y="47"/>
                  </a:lnTo>
                  <a:lnTo>
                    <a:pt x="2" y="56"/>
                  </a:lnTo>
                  <a:lnTo>
                    <a:pt x="2" y="66"/>
                  </a:lnTo>
                  <a:lnTo>
                    <a:pt x="1" y="76"/>
                  </a:lnTo>
                  <a:lnTo>
                    <a:pt x="0" y="86"/>
                  </a:lnTo>
                  <a:lnTo>
                    <a:pt x="0" y="96"/>
                  </a:lnTo>
                  <a:lnTo>
                    <a:pt x="0" y="107"/>
                  </a:lnTo>
                  <a:lnTo>
                    <a:pt x="0" y="117"/>
                  </a:lnTo>
                  <a:lnTo>
                    <a:pt x="0" y="127"/>
                  </a:lnTo>
                  <a:lnTo>
                    <a:pt x="2" y="137"/>
                  </a:lnTo>
                  <a:lnTo>
                    <a:pt x="3" y="147"/>
                  </a:lnTo>
                  <a:lnTo>
                    <a:pt x="6" y="147"/>
                  </a:lnTo>
                  <a:lnTo>
                    <a:pt x="3" y="147"/>
                  </a:lnTo>
                  <a:lnTo>
                    <a:pt x="4" y="148"/>
                  </a:lnTo>
                  <a:lnTo>
                    <a:pt x="5" y="149"/>
                  </a:lnTo>
                  <a:lnTo>
                    <a:pt x="5" y="148"/>
                  </a:lnTo>
                  <a:lnTo>
                    <a:pt x="6" y="147"/>
                  </a:lnTo>
                  <a:lnTo>
                    <a:pt x="3"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8" name="Freeform 1506">
              <a:extLst>
                <a:ext uri="{FF2B5EF4-FFF2-40B4-BE49-F238E27FC236}">
                  <a16:creationId xmlns:a16="http://schemas.microsoft.com/office/drawing/2014/main" id="{374E43BB-7F2C-7A91-465B-35D27261A138}"/>
                </a:ext>
              </a:extLst>
            </p:cNvPr>
            <p:cNvSpPr>
              <a:spLocks/>
            </p:cNvSpPr>
            <p:nvPr/>
          </p:nvSpPr>
          <p:spPr bwMode="auto">
            <a:xfrm>
              <a:off x="2681" y="3805"/>
              <a:ext cx="26" cy="109"/>
            </a:xfrm>
            <a:custGeom>
              <a:avLst/>
              <a:gdLst>
                <a:gd name="T0" fmla="*/ 74 w 78"/>
                <a:gd name="T1" fmla="*/ 3 h 326"/>
                <a:gd name="T2" fmla="*/ 68 w 78"/>
                <a:gd name="T3" fmla="*/ 12 h 326"/>
                <a:gd name="T4" fmla="*/ 61 w 78"/>
                <a:gd name="T5" fmla="*/ 24 h 326"/>
                <a:gd name="T6" fmla="*/ 55 w 78"/>
                <a:gd name="T7" fmla="*/ 41 h 326"/>
                <a:gd name="T8" fmla="*/ 49 w 78"/>
                <a:gd name="T9" fmla="*/ 60 h 326"/>
                <a:gd name="T10" fmla="*/ 42 w 78"/>
                <a:gd name="T11" fmla="*/ 81 h 326"/>
                <a:gd name="T12" fmla="*/ 36 w 78"/>
                <a:gd name="T13" fmla="*/ 104 h 326"/>
                <a:gd name="T14" fmla="*/ 30 w 78"/>
                <a:gd name="T15" fmla="*/ 128 h 326"/>
                <a:gd name="T16" fmla="*/ 24 w 78"/>
                <a:gd name="T17" fmla="*/ 154 h 326"/>
                <a:gd name="T18" fmla="*/ 19 w 78"/>
                <a:gd name="T19" fmla="*/ 179 h 326"/>
                <a:gd name="T20" fmla="*/ 14 w 78"/>
                <a:gd name="T21" fmla="*/ 206 h 326"/>
                <a:gd name="T22" fmla="*/ 10 w 78"/>
                <a:gd name="T23" fmla="*/ 231 h 326"/>
                <a:gd name="T24" fmla="*/ 6 w 78"/>
                <a:gd name="T25" fmla="*/ 255 h 326"/>
                <a:gd name="T26" fmla="*/ 3 w 78"/>
                <a:gd name="T27" fmla="*/ 278 h 326"/>
                <a:gd name="T28" fmla="*/ 1 w 78"/>
                <a:gd name="T29" fmla="*/ 298 h 326"/>
                <a:gd name="T30" fmla="*/ 0 w 78"/>
                <a:gd name="T31" fmla="*/ 317 h 326"/>
                <a:gd name="T32" fmla="*/ 3 w 78"/>
                <a:gd name="T33" fmla="*/ 326 h 326"/>
                <a:gd name="T34" fmla="*/ 3 w 78"/>
                <a:gd name="T35" fmla="*/ 309 h 326"/>
                <a:gd name="T36" fmla="*/ 6 w 78"/>
                <a:gd name="T37" fmla="*/ 289 h 326"/>
                <a:gd name="T38" fmla="*/ 8 w 78"/>
                <a:gd name="T39" fmla="*/ 268 h 326"/>
                <a:gd name="T40" fmla="*/ 11 w 78"/>
                <a:gd name="T41" fmla="*/ 244 h 326"/>
                <a:gd name="T42" fmla="*/ 15 w 78"/>
                <a:gd name="T43" fmla="*/ 219 h 326"/>
                <a:gd name="T44" fmla="*/ 20 w 78"/>
                <a:gd name="T45" fmla="*/ 193 h 326"/>
                <a:gd name="T46" fmla="*/ 24 w 78"/>
                <a:gd name="T47" fmla="*/ 168 h 326"/>
                <a:gd name="T48" fmla="*/ 31 w 78"/>
                <a:gd name="T49" fmla="*/ 142 h 326"/>
                <a:gd name="T50" fmla="*/ 36 w 78"/>
                <a:gd name="T51" fmla="*/ 116 h 326"/>
                <a:gd name="T52" fmla="*/ 42 w 78"/>
                <a:gd name="T53" fmla="*/ 93 h 326"/>
                <a:gd name="T54" fmla="*/ 49 w 78"/>
                <a:gd name="T55" fmla="*/ 71 h 326"/>
                <a:gd name="T56" fmla="*/ 55 w 78"/>
                <a:gd name="T57" fmla="*/ 50 h 326"/>
                <a:gd name="T58" fmla="*/ 61 w 78"/>
                <a:gd name="T59" fmla="*/ 33 h 326"/>
                <a:gd name="T60" fmla="*/ 68 w 78"/>
                <a:gd name="T61" fmla="*/ 19 h 326"/>
                <a:gd name="T62" fmla="*/ 74 w 78"/>
                <a:gd name="T63" fmla="*/ 9 h 326"/>
                <a:gd name="T64" fmla="*/ 78 w 78"/>
                <a:gd name="T65" fmla="*/ 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326">
                  <a:moveTo>
                    <a:pt x="77" y="0"/>
                  </a:moveTo>
                  <a:lnTo>
                    <a:pt x="74" y="3"/>
                  </a:lnTo>
                  <a:lnTo>
                    <a:pt x="71" y="7"/>
                  </a:lnTo>
                  <a:lnTo>
                    <a:pt x="68" y="12"/>
                  </a:lnTo>
                  <a:lnTo>
                    <a:pt x="64" y="18"/>
                  </a:lnTo>
                  <a:lnTo>
                    <a:pt x="61" y="24"/>
                  </a:lnTo>
                  <a:lnTo>
                    <a:pt x="58" y="32"/>
                  </a:lnTo>
                  <a:lnTo>
                    <a:pt x="55" y="41"/>
                  </a:lnTo>
                  <a:lnTo>
                    <a:pt x="52" y="49"/>
                  </a:lnTo>
                  <a:lnTo>
                    <a:pt x="49" y="60"/>
                  </a:lnTo>
                  <a:lnTo>
                    <a:pt x="45" y="70"/>
                  </a:lnTo>
                  <a:lnTo>
                    <a:pt x="42" y="81"/>
                  </a:lnTo>
                  <a:lnTo>
                    <a:pt x="39" y="92"/>
                  </a:lnTo>
                  <a:lnTo>
                    <a:pt x="36" y="104"/>
                  </a:lnTo>
                  <a:lnTo>
                    <a:pt x="33" y="115"/>
                  </a:lnTo>
                  <a:lnTo>
                    <a:pt x="30" y="128"/>
                  </a:lnTo>
                  <a:lnTo>
                    <a:pt x="28" y="141"/>
                  </a:lnTo>
                  <a:lnTo>
                    <a:pt x="24" y="154"/>
                  </a:lnTo>
                  <a:lnTo>
                    <a:pt x="21" y="167"/>
                  </a:lnTo>
                  <a:lnTo>
                    <a:pt x="19" y="179"/>
                  </a:lnTo>
                  <a:lnTo>
                    <a:pt x="16" y="193"/>
                  </a:lnTo>
                  <a:lnTo>
                    <a:pt x="14" y="206"/>
                  </a:lnTo>
                  <a:lnTo>
                    <a:pt x="12" y="218"/>
                  </a:lnTo>
                  <a:lnTo>
                    <a:pt x="10" y="231"/>
                  </a:lnTo>
                  <a:lnTo>
                    <a:pt x="8" y="244"/>
                  </a:lnTo>
                  <a:lnTo>
                    <a:pt x="6" y="255"/>
                  </a:lnTo>
                  <a:lnTo>
                    <a:pt x="4" y="267"/>
                  </a:lnTo>
                  <a:lnTo>
                    <a:pt x="3" y="278"/>
                  </a:lnTo>
                  <a:lnTo>
                    <a:pt x="2" y="289"/>
                  </a:lnTo>
                  <a:lnTo>
                    <a:pt x="1" y="298"/>
                  </a:lnTo>
                  <a:lnTo>
                    <a:pt x="0" y="309"/>
                  </a:lnTo>
                  <a:lnTo>
                    <a:pt x="0" y="317"/>
                  </a:lnTo>
                  <a:lnTo>
                    <a:pt x="0" y="326"/>
                  </a:lnTo>
                  <a:lnTo>
                    <a:pt x="3" y="326"/>
                  </a:lnTo>
                  <a:lnTo>
                    <a:pt x="3" y="317"/>
                  </a:lnTo>
                  <a:lnTo>
                    <a:pt x="3" y="309"/>
                  </a:lnTo>
                  <a:lnTo>
                    <a:pt x="4" y="299"/>
                  </a:lnTo>
                  <a:lnTo>
                    <a:pt x="6" y="289"/>
                  </a:lnTo>
                  <a:lnTo>
                    <a:pt x="7" y="278"/>
                  </a:lnTo>
                  <a:lnTo>
                    <a:pt x="8" y="268"/>
                  </a:lnTo>
                  <a:lnTo>
                    <a:pt x="9" y="256"/>
                  </a:lnTo>
                  <a:lnTo>
                    <a:pt x="11" y="244"/>
                  </a:lnTo>
                  <a:lnTo>
                    <a:pt x="13" y="232"/>
                  </a:lnTo>
                  <a:lnTo>
                    <a:pt x="15" y="219"/>
                  </a:lnTo>
                  <a:lnTo>
                    <a:pt x="17" y="206"/>
                  </a:lnTo>
                  <a:lnTo>
                    <a:pt x="20" y="193"/>
                  </a:lnTo>
                  <a:lnTo>
                    <a:pt x="22" y="181"/>
                  </a:lnTo>
                  <a:lnTo>
                    <a:pt x="24" y="168"/>
                  </a:lnTo>
                  <a:lnTo>
                    <a:pt x="28" y="154"/>
                  </a:lnTo>
                  <a:lnTo>
                    <a:pt x="31" y="142"/>
                  </a:lnTo>
                  <a:lnTo>
                    <a:pt x="33" y="129"/>
                  </a:lnTo>
                  <a:lnTo>
                    <a:pt x="36" y="116"/>
                  </a:lnTo>
                  <a:lnTo>
                    <a:pt x="39" y="105"/>
                  </a:lnTo>
                  <a:lnTo>
                    <a:pt x="42" y="93"/>
                  </a:lnTo>
                  <a:lnTo>
                    <a:pt x="45" y="82"/>
                  </a:lnTo>
                  <a:lnTo>
                    <a:pt x="49" y="71"/>
                  </a:lnTo>
                  <a:lnTo>
                    <a:pt x="52" y="61"/>
                  </a:lnTo>
                  <a:lnTo>
                    <a:pt x="55" y="50"/>
                  </a:lnTo>
                  <a:lnTo>
                    <a:pt x="58" y="42"/>
                  </a:lnTo>
                  <a:lnTo>
                    <a:pt x="61" y="33"/>
                  </a:lnTo>
                  <a:lnTo>
                    <a:pt x="64" y="26"/>
                  </a:lnTo>
                  <a:lnTo>
                    <a:pt x="68" y="19"/>
                  </a:lnTo>
                  <a:lnTo>
                    <a:pt x="71" y="13"/>
                  </a:lnTo>
                  <a:lnTo>
                    <a:pt x="74" y="9"/>
                  </a:lnTo>
                  <a:lnTo>
                    <a:pt x="76" y="5"/>
                  </a:lnTo>
                  <a:lnTo>
                    <a:pt x="78" y="3"/>
                  </a:lnTo>
                  <a:lnTo>
                    <a:pt x="7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9" name="Freeform 1507">
              <a:extLst>
                <a:ext uri="{FF2B5EF4-FFF2-40B4-BE49-F238E27FC236}">
                  <a16:creationId xmlns:a16="http://schemas.microsoft.com/office/drawing/2014/main" id="{A70016BF-4A8A-30D1-E151-59984EEF86A4}"/>
                </a:ext>
              </a:extLst>
            </p:cNvPr>
            <p:cNvSpPr>
              <a:spLocks/>
            </p:cNvSpPr>
            <p:nvPr/>
          </p:nvSpPr>
          <p:spPr bwMode="auto">
            <a:xfrm>
              <a:off x="2707" y="3805"/>
              <a:ext cx="45" cy="55"/>
            </a:xfrm>
            <a:custGeom>
              <a:avLst/>
              <a:gdLst>
                <a:gd name="T0" fmla="*/ 136 w 137"/>
                <a:gd name="T1" fmla="*/ 158 h 166"/>
                <a:gd name="T2" fmla="*/ 131 w 137"/>
                <a:gd name="T3" fmla="*/ 144 h 166"/>
                <a:gd name="T4" fmla="*/ 125 w 137"/>
                <a:gd name="T5" fmla="*/ 128 h 166"/>
                <a:gd name="T6" fmla="*/ 118 w 137"/>
                <a:gd name="T7" fmla="*/ 113 h 166"/>
                <a:gd name="T8" fmla="*/ 108 w 137"/>
                <a:gd name="T9" fmla="*/ 98 h 166"/>
                <a:gd name="T10" fmla="*/ 99 w 137"/>
                <a:gd name="T11" fmla="*/ 84 h 166"/>
                <a:gd name="T12" fmla="*/ 88 w 137"/>
                <a:gd name="T13" fmla="*/ 70 h 166"/>
                <a:gd name="T14" fmla="*/ 77 w 137"/>
                <a:gd name="T15" fmla="*/ 56 h 166"/>
                <a:gd name="T16" fmla="*/ 65 w 137"/>
                <a:gd name="T17" fmla="*/ 44 h 166"/>
                <a:gd name="T18" fmla="*/ 55 w 137"/>
                <a:gd name="T19" fmla="*/ 32 h 166"/>
                <a:gd name="T20" fmla="*/ 43 w 137"/>
                <a:gd name="T21" fmla="*/ 23 h 166"/>
                <a:gd name="T22" fmla="*/ 33 w 137"/>
                <a:gd name="T23" fmla="*/ 13 h 166"/>
                <a:gd name="T24" fmla="*/ 23 w 137"/>
                <a:gd name="T25" fmla="*/ 7 h 166"/>
                <a:gd name="T26" fmla="*/ 16 w 137"/>
                <a:gd name="T27" fmla="*/ 3 h 166"/>
                <a:gd name="T28" fmla="*/ 8 w 137"/>
                <a:gd name="T29" fmla="*/ 0 h 166"/>
                <a:gd name="T30" fmla="*/ 2 w 137"/>
                <a:gd name="T31" fmla="*/ 0 h 166"/>
                <a:gd name="T32" fmla="*/ 2 w 137"/>
                <a:gd name="T33" fmla="*/ 4 h 166"/>
                <a:gd name="T34" fmla="*/ 5 w 137"/>
                <a:gd name="T35" fmla="*/ 3 h 166"/>
                <a:gd name="T36" fmla="*/ 11 w 137"/>
                <a:gd name="T37" fmla="*/ 4 h 166"/>
                <a:gd name="T38" fmla="*/ 18 w 137"/>
                <a:gd name="T39" fmla="*/ 7 h 166"/>
                <a:gd name="T40" fmla="*/ 26 w 137"/>
                <a:gd name="T41" fmla="*/ 13 h 166"/>
                <a:gd name="T42" fmla="*/ 36 w 137"/>
                <a:gd name="T43" fmla="*/ 21 h 166"/>
                <a:gd name="T44" fmla="*/ 46 w 137"/>
                <a:gd name="T45" fmla="*/ 30 h 166"/>
                <a:gd name="T46" fmla="*/ 58 w 137"/>
                <a:gd name="T47" fmla="*/ 40 h 166"/>
                <a:gd name="T48" fmla="*/ 69 w 137"/>
                <a:gd name="T49" fmla="*/ 52 h 166"/>
                <a:gd name="T50" fmla="*/ 80 w 137"/>
                <a:gd name="T51" fmla="*/ 65 h 166"/>
                <a:gd name="T52" fmla="*/ 90 w 137"/>
                <a:gd name="T53" fmla="*/ 78 h 166"/>
                <a:gd name="T54" fmla="*/ 101 w 137"/>
                <a:gd name="T55" fmla="*/ 93 h 166"/>
                <a:gd name="T56" fmla="*/ 110 w 137"/>
                <a:gd name="T57" fmla="*/ 108 h 166"/>
                <a:gd name="T58" fmla="*/ 119 w 137"/>
                <a:gd name="T59" fmla="*/ 123 h 166"/>
                <a:gd name="T60" fmla="*/ 126 w 137"/>
                <a:gd name="T61" fmla="*/ 137 h 166"/>
                <a:gd name="T62" fmla="*/ 130 w 137"/>
                <a:gd name="T63" fmla="*/ 152 h 166"/>
                <a:gd name="T64" fmla="*/ 134 w 137"/>
                <a:gd name="T65"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66">
                  <a:moveTo>
                    <a:pt x="137" y="166"/>
                  </a:moveTo>
                  <a:lnTo>
                    <a:pt x="136" y="158"/>
                  </a:lnTo>
                  <a:lnTo>
                    <a:pt x="134" y="151"/>
                  </a:lnTo>
                  <a:lnTo>
                    <a:pt x="131" y="144"/>
                  </a:lnTo>
                  <a:lnTo>
                    <a:pt x="128" y="135"/>
                  </a:lnTo>
                  <a:lnTo>
                    <a:pt x="125" y="128"/>
                  </a:lnTo>
                  <a:lnTo>
                    <a:pt x="121" y="121"/>
                  </a:lnTo>
                  <a:lnTo>
                    <a:pt x="118" y="113"/>
                  </a:lnTo>
                  <a:lnTo>
                    <a:pt x="114" y="106"/>
                  </a:lnTo>
                  <a:lnTo>
                    <a:pt x="108" y="98"/>
                  </a:lnTo>
                  <a:lnTo>
                    <a:pt x="104" y="91"/>
                  </a:lnTo>
                  <a:lnTo>
                    <a:pt x="99" y="84"/>
                  </a:lnTo>
                  <a:lnTo>
                    <a:pt x="94" y="76"/>
                  </a:lnTo>
                  <a:lnTo>
                    <a:pt x="88" y="70"/>
                  </a:lnTo>
                  <a:lnTo>
                    <a:pt x="82" y="63"/>
                  </a:lnTo>
                  <a:lnTo>
                    <a:pt x="77" y="56"/>
                  </a:lnTo>
                  <a:lnTo>
                    <a:pt x="72" y="49"/>
                  </a:lnTo>
                  <a:lnTo>
                    <a:pt x="65" y="44"/>
                  </a:lnTo>
                  <a:lnTo>
                    <a:pt x="60" y="37"/>
                  </a:lnTo>
                  <a:lnTo>
                    <a:pt x="55" y="32"/>
                  </a:lnTo>
                  <a:lnTo>
                    <a:pt x="48" y="27"/>
                  </a:lnTo>
                  <a:lnTo>
                    <a:pt x="43" y="23"/>
                  </a:lnTo>
                  <a:lnTo>
                    <a:pt x="38" y="18"/>
                  </a:lnTo>
                  <a:lnTo>
                    <a:pt x="33" y="13"/>
                  </a:lnTo>
                  <a:lnTo>
                    <a:pt x="28" y="10"/>
                  </a:lnTo>
                  <a:lnTo>
                    <a:pt x="23" y="7"/>
                  </a:lnTo>
                  <a:lnTo>
                    <a:pt x="19" y="5"/>
                  </a:lnTo>
                  <a:lnTo>
                    <a:pt x="16" y="3"/>
                  </a:lnTo>
                  <a:lnTo>
                    <a:pt x="12" y="1"/>
                  </a:lnTo>
                  <a:lnTo>
                    <a:pt x="8" y="0"/>
                  </a:lnTo>
                  <a:lnTo>
                    <a:pt x="5" y="0"/>
                  </a:lnTo>
                  <a:lnTo>
                    <a:pt x="2" y="0"/>
                  </a:lnTo>
                  <a:lnTo>
                    <a:pt x="0" y="1"/>
                  </a:lnTo>
                  <a:lnTo>
                    <a:pt x="2" y="4"/>
                  </a:lnTo>
                  <a:lnTo>
                    <a:pt x="3" y="3"/>
                  </a:lnTo>
                  <a:lnTo>
                    <a:pt x="5" y="3"/>
                  </a:lnTo>
                  <a:lnTo>
                    <a:pt x="7" y="3"/>
                  </a:lnTo>
                  <a:lnTo>
                    <a:pt x="11" y="4"/>
                  </a:lnTo>
                  <a:lnTo>
                    <a:pt x="14" y="5"/>
                  </a:lnTo>
                  <a:lnTo>
                    <a:pt x="18" y="7"/>
                  </a:lnTo>
                  <a:lnTo>
                    <a:pt x="22" y="10"/>
                  </a:lnTo>
                  <a:lnTo>
                    <a:pt x="26" y="13"/>
                  </a:lnTo>
                  <a:lnTo>
                    <a:pt x="31" y="16"/>
                  </a:lnTo>
                  <a:lnTo>
                    <a:pt x="36" y="21"/>
                  </a:lnTo>
                  <a:lnTo>
                    <a:pt x="41" y="25"/>
                  </a:lnTo>
                  <a:lnTo>
                    <a:pt x="46" y="30"/>
                  </a:lnTo>
                  <a:lnTo>
                    <a:pt x="52" y="34"/>
                  </a:lnTo>
                  <a:lnTo>
                    <a:pt x="58" y="40"/>
                  </a:lnTo>
                  <a:lnTo>
                    <a:pt x="63" y="46"/>
                  </a:lnTo>
                  <a:lnTo>
                    <a:pt x="69" y="52"/>
                  </a:lnTo>
                  <a:lnTo>
                    <a:pt x="75" y="59"/>
                  </a:lnTo>
                  <a:lnTo>
                    <a:pt x="80" y="65"/>
                  </a:lnTo>
                  <a:lnTo>
                    <a:pt x="85" y="71"/>
                  </a:lnTo>
                  <a:lnTo>
                    <a:pt x="90" y="78"/>
                  </a:lnTo>
                  <a:lnTo>
                    <a:pt x="96" y="86"/>
                  </a:lnTo>
                  <a:lnTo>
                    <a:pt x="101" y="93"/>
                  </a:lnTo>
                  <a:lnTo>
                    <a:pt x="106" y="100"/>
                  </a:lnTo>
                  <a:lnTo>
                    <a:pt x="110" y="108"/>
                  </a:lnTo>
                  <a:lnTo>
                    <a:pt x="115" y="115"/>
                  </a:lnTo>
                  <a:lnTo>
                    <a:pt x="119" y="123"/>
                  </a:lnTo>
                  <a:lnTo>
                    <a:pt x="122" y="130"/>
                  </a:lnTo>
                  <a:lnTo>
                    <a:pt x="126" y="137"/>
                  </a:lnTo>
                  <a:lnTo>
                    <a:pt x="128" y="145"/>
                  </a:lnTo>
                  <a:lnTo>
                    <a:pt x="130" y="152"/>
                  </a:lnTo>
                  <a:lnTo>
                    <a:pt x="133" y="159"/>
                  </a:lnTo>
                  <a:lnTo>
                    <a:pt x="134" y="166"/>
                  </a:lnTo>
                  <a:lnTo>
                    <a:pt x="137"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0" name="Freeform 1508">
              <a:extLst>
                <a:ext uri="{FF2B5EF4-FFF2-40B4-BE49-F238E27FC236}">
                  <a16:creationId xmlns:a16="http://schemas.microsoft.com/office/drawing/2014/main" id="{D19DE732-6557-B66B-CFA2-14CF7E0CF605}"/>
                </a:ext>
              </a:extLst>
            </p:cNvPr>
            <p:cNvSpPr>
              <a:spLocks/>
            </p:cNvSpPr>
            <p:nvPr/>
          </p:nvSpPr>
          <p:spPr bwMode="auto">
            <a:xfrm>
              <a:off x="2751" y="3861"/>
              <a:ext cx="21" cy="103"/>
            </a:xfrm>
            <a:custGeom>
              <a:avLst/>
              <a:gdLst>
                <a:gd name="T0" fmla="*/ 54 w 63"/>
                <a:gd name="T1" fmla="*/ 310 h 311"/>
                <a:gd name="T2" fmla="*/ 59 w 63"/>
                <a:gd name="T3" fmla="*/ 291 h 311"/>
                <a:gd name="T4" fmla="*/ 62 w 63"/>
                <a:gd name="T5" fmla="*/ 271 h 311"/>
                <a:gd name="T6" fmla="*/ 63 w 63"/>
                <a:gd name="T7" fmla="*/ 251 h 311"/>
                <a:gd name="T8" fmla="*/ 62 w 63"/>
                <a:gd name="T9" fmla="*/ 230 h 311"/>
                <a:gd name="T10" fmla="*/ 59 w 63"/>
                <a:gd name="T11" fmla="*/ 210 h 311"/>
                <a:gd name="T12" fmla="*/ 55 w 63"/>
                <a:gd name="T13" fmla="*/ 189 h 311"/>
                <a:gd name="T14" fmla="*/ 51 w 63"/>
                <a:gd name="T15" fmla="*/ 168 h 311"/>
                <a:gd name="T16" fmla="*/ 46 w 63"/>
                <a:gd name="T17" fmla="*/ 148 h 311"/>
                <a:gd name="T18" fmla="*/ 40 w 63"/>
                <a:gd name="T19" fmla="*/ 127 h 311"/>
                <a:gd name="T20" fmla="*/ 33 w 63"/>
                <a:gd name="T21" fmla="*/ 107 h 311"/>
                <a:gd name="T22" fmla="*/ 27 w 63"/>
                <a:gd name="T23" fmla="*/ 88 h 311"/>
                <a:gd name="T24" fmla="*/ 21 w 63"/>
                <a:gd name="T25" fmla="*/ 69 h 311"/>
                <a:gd name="T26" fmla="*/ 15 w 63"/>
                <a:gd name="T27" fmla="*/ 50 h 311"/>
                <a:gd name="T28" fmla="*/ 10 w 63"/>
                <a:gd name="T29" fmla="*/ 32 h 311"/>
                <a:gd name="T30" fmla="*/ 6 w 63"/>
                <a:gd name="T31" fmla="*/ 16 h 311"/>
                <a:gd name="T32" fmla="*/ 3 w 63"/>
                <a:gd name="T33" fmla="*/ 0 h 311"/>
                <a:gd name="T34" fmla="*/ 1 w 63"/>
                <a:gd name="T35" fmla="*/ 8 h 311"/>
                <a:gd name="T36" fmla="*/ 5 w 63"/>
                <a:gd name="T37" fmla="*/ 25 h 311"/>
                <a:gd name="T38" fmla="*/ 9 w 63"/>
                <a:gd name="T39" fmla="*/ 42 h 311"/>
                <a:gd name="T40" fmla="*/ 14 w 63"/>
                <a:gd name="T41" fmla="*/ 60 h 311"/>
                <a:gd name="T42" fmla="*/ 21 w 63"/>
                <a:gd name="T43" fmla="*/ 79 h 311"/>
                <a:gd name="T44" fmla="*/ 27 w 63"/>
                <a:gd name="T45" fmla="*/ 99 h 311"/>
                <a:gd name="T46" fmla="*/ 33 w 63"/>
                <a:gd name="T47" fmla="*/ 119 h 311"/>
                <a:gd name="T48" fmla="*/ 40 w 63"/>
                <a:gd name="T49" fmla="*/ 139 h 311"/>
                <a:gd name="T50" fmla="*/ 45 w 63"/>
                <a:gd name="T51" fmla="*/ 159 h 311"/>
                <a:gd name="T52" fmla="*/ 50 w 63"/>
                <a:gd name="T53" fmla="*/ 180 h 311"/>
                <a:gd name="T54" fmla="*/ 54 w 63"/>
                <a:gd name="T55" fmla="*/ 200 h 311"/>
                <a:gd name="T56" fmla="*/ 57 w 63"/>
                <a:gd name="T57" fmla="*/ 221 h 311"/>
                <a:gd name="T58" fmla="*/ 59 w 63"/>
                <a:gd name="T59" fmla="*/ 241 h 311"/>
                <a:gd name="T60" fmla="*/ 59 w 63"/>
                <a:gd name="T61" fmla="*/ 261 h 311"/>
                <a:gd name="T62" fmla="*/ 57 w 63"/>
                <a:gd name="T63" fmla="*/ 280 h 311"/>
                <a:gd name="T64" fmla="*/ 53 w 63"/>
                <a:gd name="T65" fmla="*/ 299 h 311"/>
                <a:gd name="T66" fmla="*/ 54 w 63"/>
                <a:gd name="T67" fmla="*/ 310 h 311"/>
                <a:gd name="T68" fmla="*/ 51 w 63"/>
                <a:gd name="T69" fmla="*/ 311 h 311"/>
                <a:gd name="T70" fmla="*/ 53 w 63"/>
                <a:gd name="T71" fmla="*/ 311 h 311"/>
                <a:gd name="T72" fmla="*/ 51 w 63"/>
                <a:gd name="T73" fmla="*/ 309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311">
                  <a:moveTo>
                    <a:pt x="51" y="309"/>
                  </a:moveTo>
                  <a:lnTo>
                    <a:pt x="54" y="310"/>
                  </a:lnTo>
                  <a:lnTo>
                    <a:pt x="56" y="300"/>
                  </a:lnTo>
                  <a:lnTo>
                    <a:pt x="59" y="291"/>
                  </a:lnTo>
                  <a:lnTo>
                    <a:pt x="61" y="280"/>
                  </a:lnTo>
                  <a:lnTo>
                    <a:pt x="62" y="271"/>
                  </a:lnTo>
                  <a:lnTo>
                    <a:pt x="63" y="261"/>
                  </a:lnTo>
                  <a:lnTo>
                    <a:pt x="63" y="251"/>
                  </a:lnTo>
                  <a:lnTo>
                    <a:pt x="63" y="241"/>
                  </a:lnTo>
                  <a:lnTo>
                    <a:pt x="62" y="230"/>
                  </a:lnTo>
                  <a:lnTo>
                    <a:pt x="61" y="220"/>
                  </a:lnTo>
                  <a:lnTo>
                    <a:pt x="59" y="210"/>
                  </a:lnTo>
                  <a:lnTo>
                    <a:pt x="57" y="200"/>
                  </a:lnTo>
                  <a:lnTo>
                    <a:pt x="55" y="189"/>
                  </a:lnTo>
                  <a:lnTo>
                    <a:pt x="53" y="179"/>
                  </a:lnTo>
                  <a:lnTo>
                    <a:pt x="51" y="168"/>
                  </a:lnTo>
                  <a:lnTo>
                    <a:pt x="49" y="157"/>
                  </a:lnTo>
                  <a:lnTo>
                    <a:pt x="46" y="148"/>
                  </a:lnTo>
                  <a:lnTo>
                    <a:pt x="43" y="138"/>
                  </a:lnTo>
                  <a:lnTo>
                    <a:pt x="40" y="127"/>
                  </a:lnTo>
                  <a:lnTo>
                    <a:pt x="36" y="118"/>
                  </a:lnTo>
                  <a:lnTo>
                    <a:pt x="33" y="107"/>
                  </a:lnTo>
                  <a:lnTo>
                    <a:pt x="30" y="98"/>
                  </a:lnTo>
                  <a:lnTo>
                    <a:pt x="27" y="88"/>
                  </a:lnTo>
                  <a:lnTo>
                    <a:pt x="24" y="79"/>
                  </a:lnTo>
                  <a:lnTo>
                    <a:pt x="21" y="69"/>
                  </a:lnTo>
                  <a:lnTo>
                    <a:pt x="17" y="60"/>
                  </a:lnTo>
                  <a:lnTo>
                    <a:pt x="15" y="50"/>
                  </a:lnTo>
                  <a:lnTo>
                    <a:pt x="12" y="41"/>
                  </a:lnTo>
                  <a:lnTo>
                    <a:pt x="10" y="32"/>
                  </a:lnTo>
                  <a:lnTo>
                    <a:pt x="8" y="24"/>
                  </a:lnTo>
                  <a:lnTo>
                    <a:pt x="6" y="16"/>
                  </a:lnTo>
                  <a:lnTo>
                    <a:pt x="4" y="7"/>
                  </a:lnTo>
                  <a:lnTo>
                    <a:pt x="3" y="0"/>
                  </a:lnTo>
                  <a:lnTo>
                    <a:pt x="0" y="0"/>
                  </a:lnTo>
                  <a:lnTo>
                    <a:pt x="1" y="8"/>
                  </a:lnTo>
                  <a:lnTo>
                    <a:pt x="3" y="17"/>
                  </a:lnTo>
                  <a:lnTo>
                    <a:pt x="5" y="25"/>
                  </a:lnTo>
                  <a:lnTo>
                    <a:pt x="7" y="33"/>
                  </a:lnTo>
                  <a:lnTo>
                    <a:pt x="9" y="42"/>
                  </a:lnTo>
                  <a:lnTo>
                    <a:pt x="12" y="51"/>
                  </a:lnTo>
                  <a:lnTo>
                    <a:pt x="14" y="60"/>
                  </a:lnTo>
                  <a:lnTo>
                    <a:pt x="17" y="69"/>
                  </a:lnTo>
                  <a:lnTo>
                    <a:pt x="21" y="79"/>
                  </a:lnTo>
                  <a:lnTo>
                    <a:pt x="24" y="89"/>
                  </a:lnTo>
                  <a:lnTo>
                    <a:pt x="27" y="99"/>
                  </a:lnTo>
                  <a:lnTo>
                    <a:pt x="30" y="108"/>
                  </a:lnTo>
                  <a:lnTo>
                    <a:pt x="33" y="119"/>
                  </a:lnTo>
                  <a:lnTo>
                    <a:pt x="36" y="128"/>
                  </a:lnTo>
                  <a:lnTo>
                    <a:pt x="40" y="139"/>
                  </a:lnTo>
                  <a:lnTo>
                    <a:pt x="43" y="148"/>
                  </a:lnTo>
                  <a:lnTo>
                    <a:pt x="45" y="159"/>
                  </a:lnTo>
                  <a:lnTo>
                    <a:pt x="48" y="169"/>
                  </a:lnTo>
                  <a:lnTo>
                    <a:pt x="50" y="180"/>
                  </a:lnTo>
                  <a:lnTo>
                    <a:pt x="52" y="189"/>
                  </a:lnTo>
                  <a:lnTo>
                    <a:pt x="54" y="200"/>
                  </a:lnTo>
                  <a:lnTo>
                    <a:pt x="56" y="210"/>
                  </a:lnTo>
                  <a:lnTo>
                    <a:pt x="57" y="221"/>
                  </a:lnTo>
                  <a:lnTo>
                    <a:pt x="58" y="230"/>
                  </a:lnTo>
                  <a:lnTo>
                    <a:pt x="59" y="241"/>
                  </a:lnTo>
                  <a:lnTo>
                    <a:pt x="59" y="251"/>
                  </a:lnTo>
                  <a:lnTo>
                    <a:pt x="59" y="261"/>
                  </a:lnTo>
                  <a:lnTo>
                    <a:pt x="58" y="271"/>
                  </a:lnTo>
                  <a:lnTo>
                    <a:pt x="57" y="280"/>
                  </a:lnTo>
                  <a:lnTo>
                    <a:pt x="56" y="290"/>
                  </a:lnTo>
                  <a:lnTo>
                    <a:pt x="53" y="299"/>
                  </a:lnTo>
                  <a:lnTo>
                    <a:pt x="51" y="309"/>
                  </a:lnTo>
                  <a:lnTo>
                    <a:pt x="54" y="310"/>
                  </a:lnTo>
                  <a:lnTo>
                    <a:pt x="51" y="309"/>
                  </a:lnTo>
                  <a:lnTo>
                    <a:pt x="51" y="311"/>
                  </a:lnTo>
                  <a:lnTo>
                    <a:pt x="52" y="311"/>
                  </a:lnTo>
                  <a:lnTo>
                    <a:pt x="53" y="311"/>
                  </a:lnTo>
                  <a:lnTo>
                    <a:pt x="54" y="310"/>
                  </a:lnTo>
                  <a:lnTo>
                    <a:pt x="51" y="3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1" name="Freeform 1509">
              <a:extLst>
                <a:ext uri="{FF2B5EF4-FFF2-40B4-BE49-F238E27FC236}">
                  <a16:creationId xmlns:a16="http://schemas.microsoft.com/office/drawing/2014/main" id="{811A8AA8-95F1-B9D8-3A97-56AAEFD1ECCF}"/>
                </a:ext>
              </a:extLst>
            </p:cNvPr>
            <p:cNvSpPr>
              <a:spLocks/>
            </p:cNvSpPr>
            <p:nvPr/>
          </p:nvSpPr>
          <p:spPr bwMode="auto">
            <a:xfrm>
              <a:off x="2764" y="3875"/>
              <a:ext cx="10" cy="89"/>
            </a:xfrm>
            <a:custGeom>
              <a:avLst/>
              <a:gdLst>
                <a:gd name="T0" fmla="*/ 3 w 30"/>
                <a:gd name="T1" fmla="*/ 0 h 266"/>
                <a:gd name="T2" fmla="*/ 0 w 30"/>
                <a:gd name="T3" fmla="*/ 7 h 266"/>
                <a:gd name="T4" fmla="*/ 0 w 30"/>
                <a:gd name="T5" fmla="*/ 16 h 266"/>
                <a:gd name="T6" fmla="*/ 1 w 30"/>
                <a:gd name="T7" fmla="*/ 26 h 266"/>
                <a:gd name="T8" fmla="*/ 4 w 30"/>
                <a:gd name="T9" fmla="*/ 39 h 266"/>
                <a:gd name="T10" fmla="*/ 7 w 30"/>
                <a:gd name="T11" fmla="*/ 53 h 266"/>
                <a:gd name="T12" fmla="*/ 10 w 30"/>
                <a:gd name="T13" fmla="*/ 67 h 266"/>
                <a:gd name="T14" fmla="*/ 14 w 30"/>
                <a:gd name="T15" fmla="*/ 84 h 266"/>
                <a:gd name="T16" fmla="*/ 17 w 30"/>
                <a:gd name="T17" fmla="*/ 102 h 266"/>
                <a:gd name="T18" fmla="*/ 20 w 30"/>
                <a:gd name="T19" fmla="*/ 120 h 266"/>
                <a:gd name="T20" fmla="*/ 24 w 30"/>
                <a:gd name="T21" fmla="*/ 140 h 266"/>
                <a:gd name="T22" fmla="*/ 26 w 30"/>
                <a:gd name="T23" fmla="*/ 160 h 266"/>
                <a:gd name="T24" fmla="*/ 27 w 30"/>
                <a:gd name="T25" fmla="*/ 180 h 266"/>
                <a:gd name="T26" fmla="*/ 27 w 30"/>
                <a:gd name="T27" fmla="*/ 201 h 266"/>
                <a:gd name="T28" fmla="*/ 25 w 30"/>
                <a:gd name="T29" fmla="*/ 223 h 266"/>
                <a:gd name="T30" fmla="*/ 20 w 30"/>
                <a:gd name="T31" fmla="*/ 244 h 266"/>
                <a:gd name="T32" fmla="*/ 14 w 30"/>
                <a:gd name="T33" fmla="*/ 265 h 266"/>
                <a:gd name="T34" fmla="*/ 20 w 30"/>
                <a:gd name="T35" fmla="*/ 255 h 266"/>
                <a:gd name="T36" fmla="*/ 26 w 30"/>
                <a:gd name="T37" fmla="*/ 233 h 266"/>
                <a:gd name="T38" fmla="*/ 29 w 30"/>
                <a:gd name="T39" fmla="*/ 212 h 266"/>
                <a:gd name="T40" fmla="*/ 30 w 30"/>
                <a:gd name="T41" fmla="*/ 191 h 266"/>
                <a:gd name="T42" fmla="*/ 30 w 30"/>
                <a:gd name="T43" fmla="*/ 170 h 266"/>
                <a:gd name="T44" fmla="*/ 28 w 30"/>
                <a:gd name="T45" fmla="*/ 149 h 266"/>
                <a:gd name="T46" fmla="*/ 26 w 30"/>
                <a:gd name="T47" fmla="*/ 129 h 266"/>
                <a:gd name="T48" fmla="*/ 22 w 30"/>
                <a:gd name="T49" fmla="*/ 110 h 266"/>
                <a:gd name="T50" fmla="*/ 19 w 30"/>
                <a:gd name="T51" fmla="*/ 92 h 266"/>
                <a:gd name="T52" fmla="*/ 15 w 30"/>
                <a:gd name="T53" fmla="*/ 75 h 266"/>
                <a:gd name="T54" fmla="*/ 12 w 30"/>
                <a:gd name="T55" fmla="*/ 59 h 266"/>
                <a:gd name="T56" fmla="*/ 9 w 30"/>
                <a:gd name="T57" fmla="*/ 45 h 266"/>
                <a:gd name="T58" fmla="*/ 6 w 30"/>
                <a:gd name="T59" fmla="*/ 31 h 266"/>
                <a:gd name="T60" fmla="*/ 5 w 30"/>
                <a:gd name="T61" fmla="*/ 21 h 266"/>
                <a:gd name="T62" fmla="*/ 4 w 30"/>
                <a:gd name="T63" fmla="*/ 12 h 266"/>
                <a:gd name="T64" fmla="*/ 5 w 30"/>
                <a:gd name="T65" fmla="*/ 4 h 266"/>
                <a:gd name="T66" fmla="*/ 3 w 30"/>
                <a:gd name="T67" fmla="*/ 2 h 266"/>
                <a:gd name="T68" fmla="*/ 6 w 30"/>
                <a:gd name="T69" fmla="*/ 1 h 266"/>
                <a:gd name="T70" fmla="*/ 4 w 30"/>
                <a:gd name="T71" fmla="*/ 0 h 266"/>
                <a:gd name="T72" fmla="*/ 6 w 30"/>
                <a:gd name="T7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66">
                  <a:moveTo>
                    <a:pt x="6" y="0"/>
                  </a:moveTo>
                  <a:lnTo>
                    <a:pt x="3" y="0"/>
                  </a:lnTo>
                  <a:lnTo>
                    <a:pt x="1" y="4"/>
                  </a:lnTo>
                  <a:lnTo>
                    <a:pt x="0" y="7"/>
                  </a:lnTo>
                  <a:lnTo>
                    <a:pt x="0" y="12"/>
                  </a:lnTo>
                  <a:lnTo>
                    <a:pt x="0" y="16"/>
                  </a:lnTo>
                  <a:lnTo>
                    <a:pt x="1" y="21"/>
                  </a:lnTo>
                  <a:lnTo>
                    <a:pt x="1" y="26"/>
                  </a:lnTo>
                  <a:lnTo>
                    <a:pt x="3" y="33"/>
                  </a:lnTo>
                  <a:lnTo>
                    <a:pt x="4" y="39"/>
                  </a:lnTo>
                  <a:lnTo>
                    <a:pt x="6" y="45"/>
                  </a:lnTo>
                  <a:lnTo>
                    <a:pt x="7" y="53"/>
                  </a:lnTo>
                  <a:lnTo>
                    <a:pt x="8" y="60"/>
                  </a:lnTo>
                  <a:lnTo>
                    <a:pt x="10" y="67"/>
                  </a:lnTo>
                  <a:lnTo>
                    <a:pt x="12" y="76"/>
                  </a:lnTo>
                  <a:lnTo>
                    <a:pt x="14" y="84"/>
                  </a:lnTo>
                  <a:lnTo>
                    <a:pt x="16" y="92"/>
                  </a:lnTo>
                  <a:lnTo>
                    <a:pt x="17" y="102"/>
                  </a:lnTo>
                  <a:lnTo>
                    <a:pt x="19" y="110"/>
                  </a:lnTo>
                  <a:lnTo>
                    <a:pt x="20" y="120"/>
                  </a:lnTo>
                  <a:lnTo>
                    <a:pt x="22" y="129"/>
                  </a:lnTo>
                  <a:lnTo>
                    <a:pt x="24" y="140"/>
                  </a:lnTo>
                  <a:lnTo>
                    <a:pt x="25" y="149"/>
                  </a:lnTo>
                  <a:lnTo>
                    <a:pt x="26" y="160"/>
                  </a:lnTo>
                  <a:lnTo>
                    <a:pt x="27" y="170"/>
                  </a:lnTo>
                  <a:lnTo>
                    <a:pt x="27" y="180"/>
                  </a:lnTo>
                  <a:lnTo>
                    <a:pt x="27" y="191"/>
                  </a:lnTo>
                  <a:lnTo>
                    <a:pt x="27" y="201"/>
                  </a:lnTo>
                  <a:lnTo>
                    <a:pt x="26" y="211"/>
                  </a:lnTo>
                  <a:lnTo>
                    <a:pt x="25" y="223"/>
                  </a:lnTo>
                  <a:lnTo>
                    <a:pt x="22" y="233"/>
                  </a:lnTo>
                  <a:lnTo>
                    <a:pt x="20" y="244"/>
                  </a:lnTo>
                  <a:lnTo>
                    <a:pt x="18" y="254"/>
                  </a:lnTo>
                  <a:lnTo>
                    <a:pt x="14" y="265"/>
                  </a:lnTo>
                  <a:lnTo>
                    <a:pt x="18" y="266"/>
                  </a:lnTo>
                  <a:lnTo>
                    <a:pt x="20" y="255"/>
                  </a:lnTo>
                  <a:lnTo>
                    <a:pt x="24" y="244"/>
                  </a:lnTo>
                  <a:lnTo>
                    <a:pt x="26" y="233"/>
                  </a:lnTo>
                  <a:lnTo>
                    <a:pt x="28" y="223"/>
                  </a:lnTo>
                  <a:lnTo>
                    <a:pt x="29" y="212"/>
                  </a:lnTo>
                  <a:lnTo>
                    <a:pt x="30" y="201"/>
                  </a:lnTo>
                  <a:lnTo>
                    <a:pt x="30" y="191"/>
                  </a:lnTo>
                  <a:lnTo>
                    <a:pt x="30" y="180"/>
                  </a:lnTo>
                  <a:lnTo>
                    <a:pt x="30" y="170"/>
                  </a:lnTo>
                  <a:lnTo>
                    <a:pt x="29" y="160"/>
                  </a:lnTo>
                  <a:lnTo>
                    <a:pt x="28" y="149"/>
                  </a:lnTo>
                  <a:lnTo>
                    <a:pt x="27" y="139"/>
                  </a:lnTo>
                  <a:lnTo>
                    <a:pt x="26" y="129"/>
                  </a:lnTo>
                  <a:lnTo>
                    <a:pt x="24" y="120"/>
                  </a:lnTo>
                  <a:lnTo>
                    <a:pt x="22" y="110"/>
                  </a:lnTo>
                  <a:lnTo>
                    <a:pt x="20" y="101"/>
                  </a:lnTo>
                  <a:lnTo>
                    <a:pt x="19" y="92"/>
                  </a:lnTo>
                  <a:lnTo>
                    <a:pt x="17" y="83"/>
                  </a:lnTo>
                  <a:lnTo>
                    <a:pt x="15" y="75"/>
                  </a:lnTo>
                  <a:lnTo>
                    <a:pt x="13" y="66"/>
                  </a:lnTo>
                  <a:lnTo>
                    <a:pt x="12" y="59"/>
                  </a:lnTo>
                  <a:lnTo>
                    <a:pt x="10" y="51"/>
                  </a:lnTo>
                  <a:lnTo>
                    <a:pt x="9" y="45"/>
                  </a:lnTo>
                  <a:lnTo>
                    <a:pt x="7" y="38"/>
                  </a:lnTo>
                  <a:lnTo>
                    <a:pt x="6" y="31"/>
                  </a:lnTo>
                  <a:lnTo>
                    <a:pt x="5" y="26"/>
                  </a:lnTo>
                  <a:lnTo>
                    <a:pt x="5" y="21"/>
                  </a:lnTo>
                  <a:lnTo>
                    <a:pt x="4" y="16"/>
                  </a:lnTo>
                  <a:lnTo>
                    <a:pt x="4" y="12"/>
                  </a:lnTo>
                  <a:lnTo>
                    <a:pt x="5" y="7"/>
                  </a:lnTo>
                  <a:lnTo>
                    <a:pt x="5" y="4"/>
                  </a:lnTo>
                  <a:lnTo>
                    <a:pt x="6" y="2"/>
                  </a:lnTo>
                  <a:lnTo>
                    <a:pt x="3" y="2"/>
                  </a:lnTo>
                  <a:lnTo>
                    <a:pt x="6" y="2"/>
                  </a:lnTo>
                  <a:lnTo>
                    <a:pt x="6" y="1"/>
                  </a:lnTo>
                  <a:lnTo>
                    <a:pt x="5" y="0"/>
                  </a:lnTo>
                  <a:lnTo>
                    <a:pt x="4" y="0"/>
                  </a:lnTo>
                  <a:lnTo>
                    <a:pt x="3"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2" name="Freeform 1510">
              <a:extLst>
                <a:ext uri="{FF2B5EF4-FFF2-40B4-BE49-F238E27FC236}">
                  <a16:creationId xmlns:a16="http://schemas.microsoft.com/office/drawing/2014/main" id="{9FA05130-957E-548F-C580-9AFADF689533}"/>
                </a:ext>
              </a:extLst>
            </p:cNvPr>
            <p:cNvSpPr>
              <a:spLocks/>
            </p:cNvSpPr>
            <p:nvPr/>
          </p:nvSpPr>
          <p:spPr bwMode="auto">
            <a:xfrm>
              <a:off x="2765" y="3876"/>
              <a:ext cx="20" cy="40"/>
            </a:xfrm>
            <a:custGeom>
              <a:avLst/>
              <a:gdLst>
                <a:gd name="T0" fmla="*/ 60 w 62"/>
                <a:gd name="T1" fmla="*/ 122 h 122"/>
                <a:gd name="T2" fmla="*/ 62 w 62"/>
                <a:gd name="T3" fmla="*/ 116 h 122"/>
                <a:gd name="T4" fmla="*/ 60 w 62"/>
                <a:gd name="T5" fmla="*/ 108 h 122"/>
                <a:gd name="T6" fmla="*/ 59 w 62"/>
                <a:gd name="T7" fmla="*/ 101 h 122"/>
                <a:gd name="T8" fmla="*/ 56 w 62"/>
                <a:gd name="T9" fmla="*/ 93 h 122"/>
                <a:gd name="T10" fmla="*/ 53 w 62"/>
                <a:gd name="T11" fmla="*/ 84 h 122"/>
                <a:gd name="T12" fmla="*/ 50 w 62"/>
                <a:gd name="T13" fmla="*/ 76 h 122"/>
                <a:gd name="T14" fmla="*/ 46 w 62"/>
                <a:gd name="T15" fmla="*/ 67 h 122"/>
                <a:gd name="T16" fmla="*/ 42 w 62"/>
                <a:gd name="T17" fmla="*/ 59 h 122"/>
                <a:gd name="T18" fmla="*/ 36 w 62"/>
                <a:gd name="T19" fmla="*/ 50 h 122"/>
                <a:gd name="T20" fmla="*/ 31 w 62"/>
                <a:gd name="T21" fmla="*/ 42 h 122"/>
                <a:gd name="T22" fmla="*/ 26 w 62"/>
                <a:gd name="T23" fmla="*/ 34 h 122"/>
                <a:gd name="T24" fmla="*/ 21 w 62"/>
                <a:gd name="T25" fmla="*/ 26 h 122"/>
                <a:gd name="T26" fmla="*/ 16 w 62"/>
                <a:gd name="T27" fmla="*/ 19 h 122"/>
                <a:gd name="T28" fmla="*/ 11 w 62"/>
                <a:gd name="T29" fmla="*/ 12 h 122"/>
                <a:gd name="T30" fmla="*/ 6 w 62"/>
                <a:gd name="T31" fmla="*/ 5 h 122"/>
                <a:gd name="T32" fmla="*/ 2 w 62"/>
                <a:gd name="T33" fmla="*/ 0 h 122"/>
                <a:gd name="T34" fmla="*/ 0 w 62"/>
                <a:gd name="T35" fmla="*/ 2 h 122"/>
                <a:gd name="T36" fmla="*/ 4 w 62"/>
                <a:gd name="T37" fmla="*/ 7 h 122"/>
                <a:gd name="T38" fmla="*/ 8 w 62"/>
                <a:gd name="T39" fmla="*/ 14 h 122"/>
                <a:gd name="T40" fmla="*/ 13 w 62"/>
                <a:gd name="T41" fmla="*/ 21 h 122"/>
                <a:gd name="T42" fmla="*/ 18 w 62"/>
                <a:gd name="T43" fmla="*/ 28 h 122"/>
                <a:gd name="T44" fmla="*/ 24 w 62"/>
                <a:gd name="T45" fmla="*/ 36 h 122"/>
                <a:gd name="T46" fmla="*/ 28 w 62"/>
                <a:gd name="T47" fmla="*/ 44 h 122"/>
                <a:gd name="T48" fmla="*/ 33 w 62"/>
                <a:gd name="T49" fmla="*/ 53 h 122"/>
                <a:gd name="T50" fmla="*/ 38 w 62"/>
                <a:gd name="T51" fmla="*/ 60 h 122"/>
                <a:gd name="T52" fmla="*/ 43 w 62"/>
                <a:gd name="T53" fmla="*/ 69 h 122"/>
                <a:gd name="T54" fmla="*/ 47 w 62"/>
                <a:gd name="T55" fmla="*/ 78 h 122"/>
                <a:gd name="T56" fmla="*/ 50 w 62"/>
                <a:gd name="T57" fmla="*/ 86 h 122"/>
                <a:gd name="T58" fmla="*/ 53 w 62"/>
                <a:gd name="T59" fmla="*/ 94 h 122"/>
                <a:gd name="T60" fmla="*/ 55 w 62"/>
                <a:gd name="T61" fmla="*/ 102 h 122"/>
                <a:gd name="T62" fmla="*/ 57 w 62"/>
                <a:gd name="T63" fmla="*/ 108 h 122"/>
                <a:gd name="T64" fmla="*/ 57 w 62"/>
                <a:gd name="T65" fmla="*/ 116 h 122"/>
                <a:gd name="T66" fmla="*/ 57 w 62"/>
                <a:gd name="T67" fmla="*/ 122 h 122"/>
                <a:gd name="T68" fmla="*/ 60 w 62"/>
                <a:gd name="T6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 h="122">
                  <a:moveTo>
                    <a:pt x="60" y="122"/>
                  </a:moveTo>
                  <a:lnTo>
                    <a:pt x="62" y="116"/>
                  </a:lnTo>
                  <a:lnTo>
                    <a:pt x="60" y="108"/>
                  </a:lnTo>
                  <a:lnTo>
                    <a:pt x="59" y="101"/>
                  </a:lnTo>
                  <a:lnTo>
                    <a:pt x="56" y="93"/>
                  </a:lnTo>
                  <a:lnTo>
                    <a:pt x="53" y="84"/>
                  </a:lnTo>
                  <a:lnTo>
                    <a:pt x="50" y="76"/>
                  </a:lnTo>
                  <a:lnTo>
                    <a:pt x="46" y="67"/>
                  </a:lnTo>
                  <a:lnTo>
                    <a:pt x="42" y="59"/>
                  </a:lnTo>
                  <a:lnTo>
                    <a:pt x="36" y="50"/>
                  </a:lnTo>
                  <a:lnTo>
                    <a:pt x="31" y="42"/>
                  </a:lnTo>
                  <a:lnTo>
                    <a:pt x="26" y="34"/>
                  </a:lnTo>
                  <a:lnTo>
                    <a:pt x="21" y="26"/>
                  </a:lnTo>
                  <a:lnTo>
                    <a:pt x="16" y="19"/>
                  </a:lnTo>
                  <a:lnTo>
                    <a:pt x="11" y="12"/>
                  </a:lnTo>
                  <a:lnTo>
                    <a:pt x="6" y="5"/>
                  </a:lnTo>
                  <a:lnTo>
                    <a:pt x="2" y="0"/>
                  </a:lnTo>
                  <a:lnTo>
                    <a:pt x="0" y="2"/>
                  </a:lnTo>
                  <a:lnTo>
                    <a:pt x="4" y="7"/>
                  </a:lnTo>
                  <a:lnTo>
                    <a:pt x="8" y="14"/>
                  </a:lnTo>
                  <a:lnTo>
                    <a:pt x="13" y="21"/>
                  </a:lnTo>
                  <a:lnTo>
                    <a:pt x="18" y="28"/>
                  </a:lnTo>
                  <a:lnTo>
                    <a:pt x="24" y="36"/>
                  </a:lnTo>
                  <a:lnTo>
                    <a:pt x="28" y="44"/>
                  </a:lnTo>
                  <a:lnTo>
                    <a:pt x="33" y="53"/>
                  </a:lnTo>
                  <a:lnTo>
                    <a:pt x="38" y="60"/>
                  </a:lnTo>
                  <a:lnTo>
                    <a:pt x="43" y="69"/>
                  </a:lnTo>
                  <a:lnTo>
                    <a:pt x="47" y="78"/>
                  </a:lnTo>
                  <a:lnTo>
                    <a:pt x="50" y="86"/>
                  </a:lnTo>
                  <a:lnTo>
                    <a:pt x="53" y="94"/>
                  </a:lnTo>
                  <a:lnTo>
                    <a:pt x="55" y="102"/>
                  </a:lnTo>
                  <a:lnTo>
                    <a:pt x="57" y="108"/>
                  </a:lnTo>
                  <a:lnTo>
                    <a:pt x="57" y="116"/>
                  </a:lnTo>
                  <a:lnTo>
                    <a:pt x="57" y="122"/>
                  </a:lnTo>
                  <a:lnTo>
                    <a:pt x="60"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3" name="Freeform 1511">
              <a:extLst>
                <a:ext uri="{FF2B5EF4-FFF2-40B4-BE49-F238E27FC236}">
                  <a16:creationId xmlns:a16="http://schemas.microsoft.com/office/drawing/2014/main" id="{83261456-C2E7-4D5B-FAD2-D34837F10819}"/>
                </a:ext>
              </a:extLst>
            </p:cNvPr>
            <p:cNvSpPr>
              <a:spLocks/>
            </p:cNvSpPr>
            <p:nvPr/>
          </p:nvSpPr>
          <p:spPr bwMode="auto">
            <a:xfrm>
              <a:off x="2784" y="3916"/>
              <a:ext cx="5" cy="54"/>
            </a:xfrm>
            <a:custGeom>
              <a:avLst/>
              <a:gdLst>
                <a:gd name="T0" fmla="*/ 14 w 17"/>
                <a:gd name="T1" fmla="*/ 161 h 162"/>
                <a:gd name="T2" fmla="*/ 16 w 17"/>
                <a:gd name="T3" fmla="*/ 148 h 162"/>
                <a:gd name="T4" fmla="*/ 17 w 17"/>
                <a:gd name="T5" fmla="*/ 136 h 162"/>
                <a:gd name="T6" fmla="*/ 17 w 17"/>
                <a:gd name="T7" fmla="*/ 123 h 162"/>
                <a:gd name="T8" fmla="*/ 17 w 17"/>
                <a:gd name="T9" fmla="*/ 111 h 162"/>
                <a:gd name="T10" fmla="*/ 16 w 17"/>
                <a:gd name="T11" fmla="*/ 99 h 162"/>
                <a:gd name="T12" fmla="*/ 15 w 17"/>
                <a:gd name="T13" fmla="*/ 88 h 162"/>
                <a:gd name="T14" fmla="*/ 14 w 17"/>
                <a:gd name="T15" fmla="*/ 77 h 162"/>
                <a:gd name="T16" fmla="*/ 12 w 17"/>
                <a:gd name="T17" fmla="*/ 66 h 162"/>
                <a:gd name="T18" fmla="*/ 10 w 17"/>
                <a:gd name="T19" fmla="*/ 57 h 162"/>
                <a:gd name="T20" fmla="*/ 9 w 17"/>
                <a:gd name="T21" fmla="*/ 47 h 162"/>
                <a:gd name="T22" fmla="*/ 7 w 17"/>
                <a:gd name="T23" fmla="*/ 38 h 162"/>
                <a:gd name="T24" fmla="*/ 6 w 17"/>
                <a:gd name="T25" fmla="*/ 29 h 162"/>
                <a:gd name="T26" fmla="*/ 5 w 17"/>
                <a:gd name="T27" fmla="*/ 21 h 162"/>
                <a:gd name="T28" fmla="*/ 3 w 17"/>
                <a:gd name="T29" fmla="*/ 14 h 162"/>
                <a:gd name="T30" fmla="*/ 3 w 17"/>
                <a:gd name="T31" fmla="*/ 6 h 162"/>
                <a:gd name="T32" fmla="*/ 5 w 17"/>
                <a:gd name="T33" fmla="*/ 0 h 162"/>
                <a:gd name="T34" fmla="*/ 0 w 17"/>
                <a:gd name="T35" fmla="*/ 3 h 162"/>
                <a:gd name="T36" fmla="*/ 0 w 17"/>
                <a:gd name="T37" fmla="*/ 9 h 162"/>
                <a:gd name="T38" fmla="*/ 0 w 17"/>
                <a:gd name="T39" fmla="*/ 17 h 162"/>
                <a:gd name="T40" fmla="*/ 1 w 17"/>
                <a:gd name="T41" fmla="*/ 25 h 162"/>
                <a:gd name="T42" fmla="*/ 2 w 17"/>
                <a:gd name="T43" fmla="*/ 34 h 162"/>
                <a:gd name="T44" fmla="*/ 5 w 17"/>
                <a:gd name="T45" fmla="*/ 43 h 162"/>
                <a:gd name="T46" fmla="*/ 6 w 17"/>
                <a:gd name="T47" fmla="*/ 53 h 162"/>
                <a:gd name="T48" fmla="*/ 8 w 17"/>
                <a:gd name="T49" fmla="*/ 62 h 162"/>
                <a:gd name="T50" fmla="*/ 9 w 17"/>
                <a:gd name="T51" fmla="*/ 72 h 162"/>
                <a:gd name="T52" fmla="*/ 11 w 17"/>
                <a:gd name="T53" fmla="*/ 83 h 162"/>
                <a:gd name="T54" fmla="*/ 12 w 17"/>
                <a:gd name="T55" fmla="*/ 94 h 162"/>
                <a:gd name="T56" fmla="*/ 13 w 17"/>
                <a:gd name="T57" fmla="*/ 105 h 162"/>
                <a:gd name="T58" fmla="*/ 14 w 17"/>
                <a:gd name="T59" fmla="*/ 117 h 162"/>
                <a:gd name="T60" fmla="*/ 14 w 17"/>
                <a:gd name="T61" fmla="*/ 129 h 162"/>
                <a:gd name="T62" fmla="*/ 13 w 17"/>
                <a:gd name="T63" fmla="*/ 142 h 162"/>
                <a:gd name="T64" fmla="*/ 12 w 17"/>
                <a:gd name="T65" fmla="*/ 153 h 162"/>
                <a:gd name="T66" fmla="*/ 14 w 17"/>
                <a:gd name="T67" fmla="*/ 161 h 162"/>
                <a:gd name="T68" fmla="*/ 11 w 17"/>
                <a:gd name="T69" fmla="*/ 162 h 162"/>
                <a:gd name="T70" fmla="*/ 14 w 17"/>
                <a:gd name="T71" fmla="*/ 162 h 162"/>
                <a:gd name="T72" fmla="*/ 11 w 17"/>
                <a:gd name="T73"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 h="162">
                  <a:moveTo>
                    <a:pt x="11" y="160"/>
                  </a:moveTo>
                  <a:lnTo>
                    <a:pt x="14" y="161"/>
                  </a:lnTo>
                  <a:lnTo>
                    <a:pt x="15" y="154"/>
                  </a:lnTo>
                  <a:lnTo>
                    <a:pt x="16" y="148"/>
                  </a:lnTo>
                  <a:lnTo>
                    <a:pt x="16" y="142"/>
                  </a:lnTo>
                  <a:lnTo>
                    <a:pt x="17" y="136"/>
                  </a:lnTo>
                  <a:lnTo>
                    <a:pt x="17" y="129"/>
                  </a:lnTo>
                  <a:lnTo>
                    <a:pt x="17" y="123"/>
                  </a:lnTo>
                  <a:lnTo>
                    <a:pt x="17" y="117"/>
                  </a:lnTo>
                  <a:lnTo>
                    <a:pt x="17" y="111"/>
                  </a:lnTo>
                  <a:lnTo>
                    <a:pt x="16" y="105"/>
                  </a:lnTo>
                  <a:lnTo>
                    <a:pt x="16" y="99"/>
                  </a:lnTo>
                  <a:lnTo>
                    <a:pt x="16" y="94"/>
                  </a:lnTo>
                  <a:lnTo>
                    <a:pt x="15" y="88"/>
                  </a:lnTo>
                  <a:lnTo>
                    <a:pt x="14" y="82"/>
                  </a:lnTo>
                  <a:lnTo>
                    <a:pt x="14" y="77"/>
                  </a:lnTo>
                  <a:lnTo>
                    <a:pt x="13" y="71"/>
                  </a:lnTo>
                  <a:lnTo>
                    <a:pt x="12" y="66"/>
                  </a:lnTo>
                  <a:lnTo>
                    <a:pt x="11" y="62"/>
                  </a:lnTo>
                  <a:lnTo>
                    <a:pt x="10" y="57"/>
                  </a:lnTo>
                  <a:lnTo>
                    <a:pt x="9" y="51"/>
                  </a:lnTo>
                  <a:lnTo>
                    <a:pt x="9" y="47"/>
                  </a:lnTo>
                  <a:lnTo>
                    <a:pt x="8" y="42"/>
                  </a:lnTo>
                  <a:lnTo>
                    <a:pt x="7" y="38"/>
                  </a:lnTo>
                  <a:lnTo>
                    <a:pt x="7" y="34"/>
                  </a:lnTo>
                  <a:lnTo>
                    <a:pt x="6" y="29"/>
                  </a:lnTo>
                  <a:lnTo>
                    <a:pt x="5" y="24"/>
                  </a:lnTo>
                  <a:lnTo>
                    <a:pt x="5" y="21"/>
                  </a:lnTo>
                  <a:lnTo>
                    <a:pt x="5" y="17"/>
                  </a:lnTo>
                  <a:lnTo>
                    <a:pt x="3" y="14"/>
                  </a:lnTo>
                  <a:lnTo>
                    <a:pt x="3" y="9"/>
                  </a:lnTo>
                  <a:lnTo>
                    <a:pt x="3" y="6"/>
                  </a:lnTo>
                  <a:lnTo>
                    <a:pt x="3" y="3"/>
                  </a:lnTo>
                  <a:lnTo>
                    <a:pt x="5" y="0"/>
                  </a:lnTo>
                  <a:lnTo>
                    <a:pt x="1" y="0"/>
                  </a:lnTo>
                  <a:lnTo>
                    <a:pt x="0" y="3"/>
                  </a:lnTo>
                  <a:lnTo>
                    <a:pt x="0" y="6"/>
                  </a:lnTo>
                  <a:lnTo>
                    <a:pt x="0" y="9"/>
                  </a:lnTo>
                  <a:lnTo>
                    <a:pt x="0" y="14"/>
                  </a:lnTo>
                  <a:lnTo>
                    <a:pt x="0" y="17"/>
                  </a:lnTo>
                  <a:lnTo>
                    <a:pt x="1" y="21"/>
                  </a:lnTo>
                  <a:lnTo>
                    <a:pt x="1" y="25"/>
                  </a:lnTo>
                  <a:lnTo>
                    <a:pt x="2" y="29"/>
                  </a:lnTo>
                  <a:lnTo>
                    <a:pt x="2" y="34"/>
                  </a:lnTo>
                  <a:lnTo>
                    <a:pt x="3" y="38"/>
                  </a:lnTo>
                  <a:lnTo>
                    <a:pt x="5" y="43"/>
                  </a:lnTo>
                  <a:lnTo>
                    <a:pt x="6" y="47"/>
                  </a:lnTo>
                  <a:lnTo>
                    <a:pt x="6" y="53"/>
                  </a:lnTo>
                  <a:lnTo>
                    <a:pt x="7" y="57"/>
                  </a:lnTo>
                  <a:lnTo>
                    <a:pt x="8" y="62"/>
                  </a:lnTo>
                  <a:lnTo>
                    <a:pt x="9" y="67"/>
                  </a:lnTo>
                  <a:lnTo>
                    <a:pt x="9" y="72"/>
                  </a:lnTo>
                  <a:lnTo>
                    <a:pt x="10" y="78"/>
                  </a:lnTo>
                  <a:lnTo>
                    <a:pt x="11" y="83"/>
                  </a:lnTo>
                  <a:lnTo>
                    <a:pt x="12" y="88"/>
                  </a:lnTo>
                  <a:lnTo>
                    <a:pt x="12" y="94"/>
                  </a:lnTo>
                  <a:lnTo>
                    <a:pt x="13" y="100"/>
                  </a:lnTo>
                  <a:lnTo>
                    <a:pt x="13" y="105"/>
                  </a:lnTo>
                  <a:lnTo>
                    <a:pt x="14" y="111"/>
                  </a:lnTo>
                  <a:lnTo>
                    <a:pt x="14" y="117"/>
                  </a:lnTo>
                  <a:lnTo>
                    <a:pt x="14" y="123"/>
                  </a:lnTo>
                  <a:lnTo>
                    <a:pt x="14" y="129"/>
                  </a:lnTo>
                  <a:lnTo>
                    <a:pt x="14" y="136"/>
                  </a:lnTo>
                  <a:lnTo>
                    <a:pt x="13" y="142"/>
                  </a:lnTo>
                  <a:lnTo>
                    <a:pt x="13" y="148"/>
                  </a:lnTo>
                  <a:lnTo>
                    <a:pt x="12" y="153"/>
                  </a:lnTo>
                  <a:lnTo>
                    <a:pt x="11" y="161"/>
                  </a:lnTo>
                  <a:lnTo>
                    <a:pt x="14" y="161"/>
                  </a:lnTo>
                  <a:lnTo>
                    <a:pt x="11" y="161"/>
                  </a:lnTo>
                  <a:lnTo>
                    <a:pt x="11" y="162"/>
                  </a:lnTo>
                  <a:lnTo>
                    <a:pt x="12" y="162"/>
                  </a:lnTo>
                  <a:lnTo>
                    <a:pt x="14" y="162"/>
                  </a:lnTo>
                  <a:lnTo>
                    <a:pt x="14" y="161"/>
                  </a:lnTo>
                  <a:lnTo>
                    <a:pt x="11"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4" name="Freeform 1512">
              <a:extLst>
                <a:ext uri="{FF2B5EF4-FFF2-40B4-BE49-F238E27FC236}">
                  <a16:creationId xmlns:a16="http://schemas.microsoft.com/office/drawing/2014/main" id="{4E21D401-3DE0-3262-970C-4003AFCF2A93}"/>
                </a:ext>
              </a:extLst>
            </p:cNvPr>
            <p:cNvSpPr>
              <a:spLocks/>
            </p:cNvSpPr>
            <p:nvPr/>
          </p:nvSpPr>
          <p:spPr bwMode="auto">
            <a:xfrm>
              <a:off x="2787" y="3922"/>
              <a:ext cx="4" cy="48"/>
            </a:xfrm>
            <a:custGeom>
              <a:avLst/>
              <a:gdLst>
                <a:gd name="T0" fmla="*/ 3 w 11"/>
                <a:gd name="T1" fmla="*/ 0 h 143"/>
                <a:gd name="T2" fmla="*/ 2 w 11"/>
                <a:gd name="T3" fmla="*/ 8 h 143"/>
                <a:gd name="T4" fmla="*/ 2 w 11"/>
                <a:gd name="T5" fmla="*/ 17 h 143"/>
                <a:gd name="T6" fmla="*/ 2 w 11"/>
                <a:gd name="T7" fmla="*/ 25 h 143"/>
                <a:gd name="T8" fmla="*/ 2 w 11"/>
                <a:gd name="T9" fmla="*/ 33 h 143"/>
                <a:gd name="T10" fmla="*/ 3 w 11"/>
                <a:gd name="T11" fmla="*/ 41 h 143"/>
                <a:gd name="T12" fmla="*/ 4 w 11"/>
                <a:gd name="T13" fmla="*/ 49 h 143"/>
                <a:gd name="T14" fmla="*/ 5 w 11"/>
                <a:gd name="T15" fmla="*/ 57 h 143"/>
                <a:gd name="T16" fmla="*/ 6 w 11"/>
                <a:gd name="T17" fmla="*/ 64 h 143"/>
                <a:gd name="T18" fmla="*/ 6 w 11"/>
                <a:gd name="T19" fmla="*/ 72 h 143"/>
                <a:gd name="T20" fmla="*/ 7 w 11"/>
                <a:gd name="T21" fmla="*/ 81 h 143"/>
                <a:gd name="T22" fmla="*/ 7 w 11"/>
                <a:gd name="T23" fmla="*/ 89 h 143"/>
                <a:gd name="T24" fmla="*/ 7 w 11"/>
                <a:gd name="T25" fmla="*/ 99 h 143"/>
                <a:gd name="T26" fmla="*/ 6 w 11"/>
                <a:gd name="T27" fmla="*/ 108 h 143"/>
                <a:gd name="T28" fmla="*/ 5 w 11"/>
                <a:gd name="T29" fmla="*/ 119 h 143"/>
                <a:gd name="T30" fmla="*/ 3 w 11"/>
                <a:gd name="T31" fmla="*/ 130 h 143"/>
                <a:gd name="T32" fmla="*/ 0 w 11"/>
                <a:gd name="T33" fmla="*/ 143 h 143"/>
                <a:gd name="T34" fmla="*/ 3 w 11"/>
                <a:gd name="T35" fmla="*/ 143 h 143"/>
                <a:gd name="T36" fmla="*/ 6 w 11"/>
                <a:gd name="T37" fmla="*/ 131 h 143"/>
                <a:gd name="T38" fmla="*/ 8 w 11"/>
                <a:gd name="T39" fmla="*/ 120 h 143"/>
                <a:gd name="T40" fmla="*/ 9 w 11"/>
                <a:gd name="T41" fmla="*/ 109 h 143"/>
                <a:gd name="T42" fmla="*/ 10 w 11"/>
                <a:gd name="T43" fmla="*/ 99 h 143"/>
                <a:gd name="T44" fmla="*/ 11 w 11"/>
                <a:gd name="T45" fmla="*/ 89 h 143"/>
                <a:gd name="T46" fmla="*/ 10 w 11"/>
                <a:gd name="T47" fmla="*/ 81 h 143"/>
                <a:gd name="T48" fmla="*/ 10 w 11"/>
                <a:gd name="T49" fmla="*/ 72 h 143"/>
                <a:gd name="T50" fmla="*/ 9 w 11"/>
                <a:gd name="T51" fmla="*/ 64 h 143"/>
                <a:gd name="T52" fmla="*/ 8 w 11"/>
                <a:gd name="T53" fmla="*/ 57 h 143"/>
                <a:gd name="T54" fmla="*/ 7 w 11"/>
                <a:gd name="T55" fmla="*/ 48 h 143"/>
                <a:gd name="T56" fmla="*/ 6 w 11"/>
                <a:gd name="T57" fmla="*/ 41 h 143"/>
                <a:gd name="T58" fmla="*/ 5 w 11"/>
                <a:gd name="T59" fmla="*/ 32 h 143"/>
                <a:gd name="T60" fmla="*/ 5 w 11"/>
                <a:gd name="T61" fmla="*/ 25 h 143"/>
                <a:gd name="T62" fmla="*/ 5 w 11"/>
                <a:gd name="T63" fmla="*/ 17 h 143"/>
                <a:gd name="T64" fmla="*/ 5 w 11"/>
                <a:gd name="T65" fmla="*/ 8 h 143"/>
                <a:gd name="T66" fmla="*/ 6 w 11"/>
                <a:gd name="T67" fmla="*/ 0 h 143"/>
                <a:gd name="T68" fmla="*/ 3 w 11"/>
                <a:gd name="T6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43">
                  <a:moveTo>
                    <a:pt x="3" y="0"/>
                  </a:moveTo>
                  <a:lnTo>
                    <a:pt x="2" y="8"/>
                  </a:lnTo>
                  <a:lnTo>
                    <a:pt x="2" y="17"/>
                  </a:lnTo>
                  <a:lnTo>
                    <a:pt x="2" y="25"/>
                  </a:lnTo>
                  <a:lnTo>
                    <a:pt x="2" y="33"/>
                  </a:lnTo>
                  <a:lnTo>
                    <a:pt x="3" y="41"/>
                  </a:lnTo>
                  <a:lnTo>
                    <a:pt x="4" y="49"/>
                  </a:lnTo>
                  <a:lnTo>
                    <a:pt x="5" y="57"/>
                  </a:lnTo>
                  <a:lnTo>
                    <a:pt x="6" y="64"/>
                  </a:lnTo>
                  <a:lnTo>
                    <a:pt x="6" y="72"/>
                  </a:lnTo>
                  <a:lnTo>
                    <a:pt x="7" y="81"/>
                  </a:lnTo>
                  <a:lnTo>
                    <a:pt x="7" y="89"/>
                  </a:lnTo>
                  <a:lnTo>
                    <a:pt x="7" y="99"/>
                  </a:lnTo>
                  <a:lnTo>
                    <a:pt x="6" y="108"/>
                  </a:lnTo>
                  <a:lnTo>
                    <a:pt x="5" y="119"/>
                  </a:lnTo>
                  <a:lnTo>
                    <a:pt x="3" y="130"/>
                  </a:lnTo>
                  <a:lnTo>
                    <a:pt x="0" y="143"/>
                  </a:lnTo>
                  <a:lnTo>
                    <a:pt x="3" y="143"/>
                  </a:lnTo>
                  <a:lnTo>
                    <a:pt x="6" y="131"/>
                  </a:lnTo>
                  <a:lnTo>
                    <a:pt x="8" y="120"/>
                  </a:lnTo>
                  <a:lnTo>
                    <a:pt x="9" y="109"/>
                  </a:lnTo>
                  <a:lnTo>
                    <a:pt x="10" y="99"/>
                  </a:lnTo>
                  <a:lnTo>
                    <a:pt x="11" y="89"/>
                  </a:lnTo>
                  <a:lnTo>
                    <a:pt x="10" y="81"/>
                  </a:lnTo>
                  <a:lnTo>
                    <a:pt x="10" y="72"/>
                  </a:lnTo>
                  <a:lnTo>
                    <a:pt x="9" y="64"/>
                  </a:lnTo>
                  <a:lnTo>
                    <a:pt x="8" y="57"/>
                  </a:lnTo>
                  <a:lnTo>
                    <a:pt x="7" y="48"/>
                  </a:lnTo>
                  <a:lnTo>
                    <a:pt x="6" y="41"/>
                  </a:lnTo>
                  <a:lnTo>
                    <a:pt x="5" y="32"/>
                  </a:lnTo>
                  <a:lnTo>
                    <a:pt x="5" y="25"/>
                  </a:lnTo>
                  <a:lnTo>
                    <a:pt x="5" y="17"/>
                  </a:lnTo>
                  <a:lnTo>
                    <a:pt x="5" y="8"/>
                  </a:lnTo>
                  <a:lnTo>
                    <a:pt x="6"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5" name="Freeform 1513">
              <a:extLst>
                <a:ext uri="{FF2B5EF4-FFF2-40B4-BE49-F238E27FC236}">
                  <a16:creationId xmlns:a16="http://schemas.microsoft.com/office/drawing/2014/main" id="{3CBD798A-F282-DAA6-DCE5-33098C37B8B1}"/>
                </a:ext>
              </a:extLst>
            </p:cNvPr>
            <p:cNvSpPr>
              <a:spLocks/>
            </p:cNvSpPr>
            <p:nvPr/>
          </p:nvSpPr>
          <p:spPr bwMode="auto">
            <a:xfrm>
              <a:off x="2774" y="3871"/>
              <a:ext cx="16" cy="51"/>
            </a:xfrm>
            <a:custGeom>
              <a:avLst/>
              <a:gdLst>
                <a:gd name="T0" fmla="*/ 2 w 46"/>
                <a:gd name="T1" fmla="*/ 6 h 154"/>
                <a:gd name="T2" fmla="*/ 6 w 46"/>
                <a:gd name="T3" fmla="*/ 14 h 154"/>
                <a:gd name="T4" fmla="*/ 10 w 46"/>
                <a:gd name="T5" fmla="*/ 22 h 154"/>
                <a:gd name="T6" fmla="*/ 15 w 46"/>
                <a:gd name="T7" fmla="*/ 31 h 154"/>
                <a:gd name="T8" fmla="*/ 19 w 46"/>
                <a:gd name="T9" fmla="*/ 40 h 154"/>
                <a:gd name="T10" fmla="*/ 23 w 46"/>
                <a:gd name="T11" fmla="*/ 50 h 154"/>
                <a:gd name="T12" fmla="*/ 26 w 46"/>
                <a:gd name="T13" fmla="*/ 59 h 154"/>
                <a:gd name="T14" fmla="*/ 30 w 46"/>
                <a:gd name="T15" fmla="*/ 70 h 154"/>
                <a:gd name="T16" fmla="*/ 34 w 46"/>
                <a:gd name="T17" fmla="*/ 80 h 154"/>
                <a:gd name="T18" fmla="*/ 37 w 46"/>
                <a:gd name="T19" fmla="*/ 90 h 154"/>
                <a:gd name="T20" fmla="*/ 39 w 46"/>
                <a:gd name="T21" fmla="*/ 100 h 154"/>
                <a:gd name="T22" fmla="*/ 41 w 46"/>
                <a:gd name="T23" fmla="*/ 110 h 154"/>
                <a:gd name="T24" fmla="*/ 42 w 46"/>
                <a:gd name="T25" fmla="*/ 120 h 154"/>
                <a:gd name="T26" fmla="*/ 43 w 46"/>
                <a:gd name="T27" fmla="*/ 130 h 154"/>
                <a:gd name="T28" fmla="*/ 43 w 46"/>
                <a:gd name="T29" fmla="*/ 139 h 154"/>
                <a:gd name="T30" fmla="*/ 42 w 46"/>
                <a:gd name="T31" fmla="*/ 149 h 154"/>
                <a:gd name="T32" fmla="*/ 45 w 46"/>
                <a:gd name="T33" fmla="*/ 154 h 154"/>
                <a:gd name="T34" fmla="*/ 46 w 46"/>
                <a:gd name="T35" fmla="*/ 144 h 154"/>
                <a:gd name="T36" fmla="*/ 46 w 46"/>
                <a:gd name="T37" fmla="*/ 135 h 154"/>
                <a:gd name="T38" fmla="*/ 46 w 46"/>
                <a:gd name="T39" fmla="*/ 124 h 154"/>
                <a:gd name="T40" fmla="*/ 44 w 46"/>
                <a:gd name="T41" fmla="*/ 115 h 154"/>
                <a:gd name="T42" fmla="*/ 43 w 46"/>
                <a:gd name="T43" fmla="*/ 104 h 154"/>
                <a:gd name="T44" fmla="*/ 41 w 46"/>
                <a:gd name="T45" fmla="*/ 94 h 154"/>
                <a:gd name="T46" fmla="*/ 38 w 46"/>
                <a:gd name="T47" fmla="*/ 83 h 154"/>
                <a:gd name="T48" fmla="*/ 35 w 46"/>
                <a:gd name="T49" fmla="*/ 74 h 154"/>
                <a:gd name="T50" fmla="*/ 31 w 46"/>
                <a:gd name="T51" fmla="*/ 63 h 154"/>
                <a:gd name="T52" fmla="*/ 27 w 46"/>
                <a:gd name="T53" fmla="*/ 54 h 154"/>
                <a:gd name="T54" fmla="*/ 24 w 46"/>
                <a:gd name="T55" fmla="*/ 43 h 154"/>
                <a:gd name="T56" fmla="*/ 20 w 46"/>
                <a:gd name="T57" fmla="*/ 34 h 154"/>
                <a:gd name="T58" fmla="*/ 16 w 46"/>
                <a:gd name="T59" fmla="*/ 26 h 154"/>
                <a:gd name="T60" fmla="*/ 12 w 46"/>
                <a:gd name="T61" fmla="*/ 16 h 154"/>
                <a:gd name="T62" fmla="*/ 7 w 46"/>
                <a:gd name="T63" fmla="*/ 9 h 154"/>
                <a:gd name="T64" fmla="*/ 3 w 46"/>
                <a:gd name="T6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154">
                  <a:moveTo>
                    <a:pt x="0" y="2"/>
                  </a:moveTo>
                  <a:lnTo>
                    <a:pt x="2" y="6"/>
                  </a:lnTo>
                  <a:lnTo>
                    <a:pt x="4" y="10"/>
                  </a:lnTo>
                  <a:lnTo>
                    <a:pt x="6" y="14"/>
                  </a:lnTo>
                  <a:lnTo>
                    <a:pt x="8" y="18"/>
                  </a:lnTo>
                  <a:lnTo>
                    <a:pt x="10" y="22"/>
                  </a:lnTo>
                  <a:lnTo>
                    <a:pt x="13" y="27"/>
                  </a:lnTo>
                  <a:lnTo>
                    <a:pt x="15" y="31"/>
                  </a:lnTo>
                  <a:lnTo>
                    <a:pt x="17" y="36"/>
                  </a:lnTo>
                  <a:lnTo>
                    <a:pt x="19" y="40"/>
                  </a:lnTo>
                  <a:lnTo>
                    <a:pt x="21" y="46"/>
                  </a:lnTo>
                  <a:lnTo>
                    <a:pt x="23" y="50"/>
                  </a:lnTo>
                  <a:lnTo>
                    <a:pt x="25" y="55"/>
                  </a:lnTo>
                  <a:lnTo>
                    <a:pt x="26" y="59"/>
                  </a:lnTo>
                  <a:lnTo>
                    <a:pt x="28" y="64"/>
                  </a:lnTo>
                  <a:lnTo>
                    <a:pt x="30" y="70"/>
                  </a:lnTo>
                  <a:lnTo>
                    <a:pt x="31" y="75"/>
                  </a:lnTo>
                  <a:lnTo>
                    <a:pt x="34" y="80"/>
                  </a:lnTo>
                  <a:lnTo>
                    <a:pt x="35" y="84"/>
                  </a:lnTo>
                  <a:lnTo>
                    <a:pt x="37" y="90"/>
                  </a:lnTo>
                  <a:lnTo>
                    <a:pt x="38" y="95"/>
                  </a:lnTo>
                  <a:lnTo>
                    <a:pt x="39" y="100"/>
                  </a:lnTo>
                  <a:lnTo>
                    <a:pt x="40" y="105"/>
                  </a:lnTo>
                  <a:lnTo>
                    <a:pt x="41" y="110"/>
                  </a:lnTo>
                  <a:lnTo>
                    <a:pt x="41" y="115"/>
                  </a:lnTo>
                  <a:lnTo>
                    <a:pt x="42" y="120"/>
                  </a:lnTo>
                  <a:lnTo>
                    <a:pt x="42" y="124"/>
                  </a:lnTo>
                  <a:lnTo>
                    <a:pt x="43" y="130"/>
                  </a:lnTo>
                  <a:lnTo>
                    <a:pt x="43" y="135"/>
                  </a:lnTo>
                  <a:lnTo>
                    <a:pt x="43" y="139"/>
                  </a:lnTo>
                  <a:lnTo>
                    <a:pt x="42" y="144"/>
                  </a:lnTo>
                  <a:lnTo>
                    <a:pt x="42" y="149"/>
                  </a:lnTo>
                  <a:lnTo>
                    <a:pt x="42" y="153"/>
                  </a:lnTo>
                  <a:lnTo>
                    <a:pt x="45" y="154"/>
                  </a:lnTo>
                  <a:lnTo>
                    <a:pt x="45" y="149"/>
                  </a:lnTo>
                  <a:lnTo>
                    <a:pt x="46" y="144"/>
                  </a:lnTo>
                  <a:lnTo>
                    <a:pt x="46" y="139"/>
                  </a:lnTo>
                  <a:lnTo>
                    <a:pt x="46" y="135"/>
                  </a:lnTo>
                  <a:lnTo>
                    <a:pt x="46" y="130"/>
                  </a:lnTo>
                  <a:lnTo>
                    <a:pt x="46" y="124"/>
                  </a:lnTo>
                  <a:lnTo>
                    <a:pt x="45" y="119"/>
                  </a:lnTo>
                  <a:lnTo>
                    <a:pt x="44" y="115"/>
                  </a:lnTo>
                  <a:lnTo>
                    <a:pt x="44" y="110"/>
                  </a:lnTo>
                  <a:lnTo>
                    <a:pt x="43" y="104"/>
                  </a:lnTo>
                  <a:lnTo>
                    <a:pt x="42" y="99"/>
                  </a:lnTo>
                  <a:lnTo>
                    <a:pt x="41" y="94"/>
                  </a:lnTo>
                  <a:lnTo>
                    <a:pt x="40" y="89"/>
                  </a:lnTo>
                  <a:lnTo>
                    <a:pt x="38" y="83"/>
                  </a:lnTo>
                  <a:lnTo>
                    <a:pt x="37" y="79"/>
                  </a:lnTo>
                  <a:lnTo>
                    <a:pt x="35" y="74"/>
                  </a:lnTo>
                  <a:lnTo>
                    <a:pt x="34" y="69"/>
                  </a:lnTo>
                  <a:lnTo>
                    <a:pt x="31" y="63"/>
                  </a:lnTo>
                  <a:lnTo>
                    <a:pt x="29" y="58"/>
                  </a:lnTo>
                  <a:lnTo>
                    <a:pt x="27" y="54"/>
                  </a:lnTo>
                  <a:lnTo>
                    <a:pt x="25" y="49"/>
                  </a:lnTo>
                  <a:lnTo>
                    <a:pt x="24" y="43"/>
                  </a:lnTo>
                  <a:lnTo>
                    <a:pt x="22" y="39"/>
                  </a:lnTo>
                  <a:lnTo>
                    <a:pt x="20" y="34"/>
                  </a:lnTo>
                  <a:lnTo>
                    <a:pt x="18" y="30"/>
                  </a:lnTo>
                  <a:lnTo>
                    <a:pt x="16" y="26"/>
                  </a:lnTo>
                  <a:lnTo>
                    <a:pt x="14" y="20"/>
                  </a:lnTo>
                  <a:lnTo>
                    <a:pt x="12" y="16"/>
                  </a:lnTo>
                  <a:lnTo>
                    <a:pt x="9" y="13"/>
                  </a:lnTo>
                  <a:lnTo>
                    <a:pt x="7" y="9"/>
                  </a:lnTo>
                  <a:lnTo>
                    <a:pt x="5" y="5"/>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6" name="Freeform 1514">
              <a:extLst>
                <a:ext uri="{FF2B5EF4-FFF2-40B4-BE49-F238E27FC236}">
                  <a16:creationId xmlns:a16="http://schemas.microsoft.com/office/drawing/2014/main" id="{09578C9F-DF37-BE91-4B04-71D2B681B3B7}"/>
                </a:ext>
              </a:extLst>
            </p:cNvPr>
            <p:cNvSpPr>
              <a:spLocks/>
            </p:cNvSpPr>
            <p:nvPr/>
          </p:nvSpPr>
          <p:spPr bwMode="auto">
            <a:xfrm>
              <a:off x="2702" y="3783"/>
              <a:ext cx="73" cy="88"/>
            </a:xfrm>
            <a:custGeom>
              <a:avLst/>
              <a:gdLst>
                <a:gd name="T0" fmla="*/ 0 w 221"/>
                <a:gd name="T1" fmla="*/ 3 h 265"/>
                <a:gd name="T2" fmla="*/ 15 w 221"/>
                <a:gd name="T3" fmla="*/ 19 h 265"/>
                <a:gd name="T4" fmla="*/ 31 w 221"/>
                <a:gd name="T5" fmla="*/ 36 h 265"/>
                <a:gd name="T6" fmla="*/ 46 w 221"/>
                <a:gd name="T7" fmla="*/ 53 h 265"/>
                <a:gd name="T8" fmla="*/ 61 w 221"/>
                <a:gd name="T9" fmla="*/ 70 h 265"/>
                <a:gd name="T10" fmla="*/ 77 w 221"/>
                <a:gd name="T11" fmla="*/ 88 h 265"/>
                <a:gd name="T12" fmla="*/ 92 w 221"/>
                <a:gd name="T13" fmla="*/ 105 h 265"/>
                <a:gd name="T14" fmla="*/ 108 w 221"/>
                <a:gd name="T15" fmla="*/ 121 h 265"/>
                <a:gd name="T16" fmla="*/ 122 w 221"/>
                <a:gd name="T17" fmla="*/ 138 h 265"/>
                <a:gd name="T18" fmla="*/ 137 w 221"/>
                <a:gd name="T19" fmla="*/ 155 h 265"/>
                <a:gd name="T20" fmla="*/ 152 w 221"/>
                <a:gd name="T21" fmla="*/ 171 h 265"/>
                <a:gd name="T22" fmla="*/ 164 w 221"/>
                <a:gd name="T23" fmla="*/ 188 h 265"/>
                <a:gd name="T24" fmla="*/ 177 w 221"/>
                <a:gd name="T25" fmla="*/ 204 h 265"/>
                <a:gd name="T26" fmla="*/ 190 w 221"/>
                <a:gd name="T27" fmla="*/ 220 h 265"/>
                <a:gd name="T28" fmla="*/ 200 w 221"/>
                <a:gd name="T29" fmla="*/ 236 h 265"/>
                <a:gd name="T30" fmla="*/ 210 w 221"/>
                <a:gd name="T31" fmla="*/ 251 h 265"/>
                <a:gd name="T32" fmla="*/ 219 w 221"/>
                <a:gd name="T33" fmla="*/ 265 h 265"/>
                <a:gd name="T34" fmla="*/ 217 w 221"/>
                <a:gd name="T35" fmla="*/ 257 h 265"/>
                <a:gd name="T36" fmla="*/ 208 w 221"/>
                <a:gd name="T37" fmla="*/ 241 h 265"/>
                <a:gd name="T38" fmla="*/ 198 w 221"/>
                <a:gd name="T39" fmla="*/ 226 h 265"/>
                <a:gd name="T40" fmla="*/ 186 w 221"/>
                <a:gd name="T41" fmla="*/ 210 h 265"/>
                <a:gd name="T42" fmla="*/ 174 w 221"/>
                <a:gd name="T43" fmla="*/ 194 h 265"/>
                <a:gd name="T44" fmla="*/ 160 w 221"/>
                <a:gd name="T45" fmla="*/ 178 h 265"/>
                <a:gd name="T46" fmla="*/ 146 w 221"/>
                <a:gd name="T47" fmla="*/ 161 h 265"/>
                <a:gd name="T48" fmla="*/ 132 w 221"/>
                <a:gd name="T49" fmla="*/ 144 h 265"/>
                <a:gd name="T50" fmla="*/ 117 w 221"/>
                <a:gd name="T51" fmla="*/ 128 h 265"/>
                <a:gd name="T52" fmla="*/ 102 w 221"/>
                <a:gd name="T53" fmla="*/ 111 h 265"/>
                <a:gd name="T54" fmla="*/ 87 w 221"/>
                <a:gd name="T55" fmla="*/ 94 h 265"/>
                <a:gd name="T56" fmla="*/ 71 w 221"/>
                <a:gd name="T57" fmla="*/ 76 h 265"/>
                <a:gd name="T58" fmla="*/ 56 w 221"/>
                <a:gd name="T59" fmla="*/ 59 h 265"/>
                <a:gd name="T60" fmla="*/ 40 w 221"/>
                <a:gd name="T61" fmla="*/ 43 h 265"/>
                <a:gd name="T62" fmla="*/ 24 w 221"/>
                <a:gd name="T63" fmla="*/ 26 h 265"/>
                <a:gd name="T64" fmla="*/ 10 w 221"/>
                <a:gd name="T65" fmla="*/ 9 h 265"/>
                <a:gd name="T66" fmla="*/ 0 w 221"/>
                <a:gd name="T67" fmla="*/ 4 h 265"/>
                <a:gd name="T68" fmla="*/ 1 w 221"/>
                <a:gd name="T69" fmla="*/ 0 h 265"/>
                <a:gd name="T70" fmla="*/ 0 w 221"/>
                <a:gd name="T71" fmla="*/ 2 h 265"/>
                <a:gd name="T72" fmla="*/ 2 w 221"/>
                <a:gd name="T7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1" h="265">
                  <a:moveTo>
                    <a:pt x="2" y="0"/>
                  </a:moveTo>
                  <a:lnTo>
                    <a:pt x="0" y="3"/>
                  </a:lnTo>
                  <a:lnTo>
                    <a:pt x="8" y="11"/>
                  </a:lnTo>
                  <a:lnTo>
                    <a:pt x="15" y="19"/>
                  </a:lnTo>
                  <a:lnTo>
                    <a:pt x="22" y="28"/>
                  </a:lnTo>
                  <a:lnTo>
                    <a:pt x="31" y="36"/>
                  </a:lnTo>
                  <a:lnTo>
                    <a:pt x="38" y="45"/>
                  </a:lnTo>
                  <a:lnTo>
                    <a:pt x="46" y="53"/>
                  </a:lnTo>
                  <a:lnTo>
                    <a:pt x="53" y="61"/>
                  </a:lnTo>
                  <a:lnTo>
                    <a:pt x="61" y="70"/>
                  </a:lnTo>
                  <a:lnTo>
                    <a:pt x="69" y="78"/>
                  </a:lnTo>
                  <a:lnTo>
                    <a:pt x="77" y="88"/>
                  </a:lnTo>
                  <a:lnTo>
                    <a:pt x="84" y="96"/>
                  </a:lnTo>
                  <a:lnTo>
                    <a:pt x="92" y="105"/>
                  </a:lnTo>
                  <a:lnTo>
                    <a:pt x="99" y="113"/>
                  </a:lnTo>
                  <a:lnTo>
                    <a:pt x="108" y="121"/>
                  </a:lnTo>
                  <a:lnTo>
                    <a:pt x="115" y="130"/>
                  </a:lnTo>
                  <a:lnTo>
                    <a:pt x="122" y="138"/>
                  </a:lnTo>
                  <a:lnTo>
                    <a:pt x="130" y="147"/>
                  </a:lnTo>
                  <a:lnTo>
                    <a:pt x="137" y="155"/>
                  </a:lnTo>
                  <a:lnTo>
                    <a:pt x="144" y="163"/>
                  </a:lnTo>
                  <a:lnTo>
                    <a:pt x="152" y="171"/>
                  </a:lnTo>
                  <a:lnTo>
                    <a:pt x="158" y="179"/>
                  </a:lnTo>
                  <a:lnTo>
                    <a:pt x="164" y="188"/>
                  </a:lnTo>
                  <a:lnTo>
                    <a:pt x="172" y="196"/>
                  </a:lnTo>
                  <a:lnTo>
                    <a:pt x="177" y="204"/>
                  </a:lnTo>
                  <a:lnTo>
                    <a:pt x="183" y="212"/>
                  </a:lnTo>
                  <a:lnTo>
                    <a:pt x="190" y="220"/>
                  </a:lnTo>
                  <a:lnTo>
                    <a:pt x="195" y="228"/>
                  </a:lnTo>
                  <a:lnTo>
                    <a:pt x="200" y="236"/>
                  </a:lnTo>
                  <a:lnTo>
                    <a:pt x="205" y="243"/>
                  </a:lnTo>
                  <a:lnTo>
                    <a:pt x="210" y="251"/>
                  </a:lnTo>
                  <a:lnTo>
                    <a:pt x="215" y="258"/>
                  </a:lnTo>
                  <a:lnTo>
                    <a:pt x="219" y="265"/>
                  </a:lnTo>
                  <a:lnTo>
                    <a:pt x="221" y="264"/>
                  </a:lnTo>
                  <a:lnTo>
                    <a:pt x="217" y="257"/>
                  </a:lnTo>
                  <a:lnTo>
                    <a:pt x="213" y="250"/>
                  </a:lnTo>
                  <a:lnTo>
                    <a:pt x="208" y="241"/>
                  </a:lnTo>
                  <a:lnTo>
                    <a:pt x="203" y="234"/>
                  </a:lnTo>
                  <a:lnTo>
                    <a:pt x="198" y="226"/>
                  </a:lnTo>
                  <a:lnTo>
                    <a:pt x="192" y="218"/>
                  </a:lnTo>
                  <a:lnTo>
                    <a:pt x="186" y="210"/>
                  </a:lnTo>
                  <a:lnTo>
                    <a:pt x="180" y="202"/>
                  </a:lnTo>
                  <a:lnTo>
                    <a:pt x="174" y="194"/>
                  </a:lnTo>
                  <a:lnTo>
                    <a:pt x="167" y="185"/>
                  </a:lnTo>
                  <a:lnTo>
                    <a:pt x="160" y="178"/>
                  </a:lnTo>
                  <a:lnTo>
                    <a:pt x="154" y="170"/>
                  </a:lnTo>
                  <a:lnTo>
                    <a:pt x="146" y="161"/>
                  </a:lnTo>
                  <a:lnTo>
                    <a:pt x="139" y="153"/>
                  </a:lnTo>
                  <a:lnTo>
                    <a:pt x="132" y="144"/>
                  </a:lnTo>
                  <a:lnTo>
                    <a:pt x="124" y="136"/>
                  </a:lnTo>
                  <a:lnTo>
                    <a:pt x="117" y="128"/>
                  </a:lnTo>
                  <a:lnTo>
                    <a:pt x="110" y="119"/>
                  </a:lnTo>
                  <a:lnTo>
                    <a:pt x="102" y="111"/>
                  </a:lnTo>
                  <a:lnTo>
                    <a:pt x="94" y="101"/>
                  </a:lnTo>
                  <a:lnTo>
                    <a:pt x="87" y="94"/>
                  </a:lnTo>
                  <a:lnTo>
                    <a:pt x="79" y="85"/>
                  </a:lnTo>
                  <a:lnTo>
                    <a:pt x="71" y="76"/>
                  </a:lnTo>
                  <a:lnTo>
                    <a:pt x="63" y="68"/>
                  </a:lnTo>
                  <a:lnTo>
                    <a:pt x="56" y="59"/>
                  </a:lnTo>
                  <a:lnTo>
                    <a:pt x="48" y="51"/>
                  </a:lnTo>
                  <a:lnTo>
                    <a:pt x="40" y="43"/>
                  </a:lnTo>
                  <a:lnTo>
                    <a:pt x="33" y="34"/>
                  </a:lnTo>
                  <a:lnTo>
                    <a:pt x="24" y="26"/>
                  </a:lnTo>
                  <a:lnTo>
                    <a:pt x="17" y="17"/>
                  </a:lnTo>
                  <a:lnTo>
                    <a:pt x="10" y="9"/>
                  </a:lnTo>
                  <a:lnTo>
                    <a:pt x="3" y="0"/>
                  </a:lnTo>
                  <a:lnTo>
                    <a:pt x="0" y="4"/>
                  </a:lnTo>
                  <a:lnTo>
                    <a:pt x="3" y="0"/>
                  </a:lnTo>
                  <a:lnTo>
                    <a:pt x="1" y="0"/>
                  </a:lnTo>
                  <a:lnTo>
                    <a:pt x="0" y="0"/>
                  </a:lnTo>
                  <a:lnTo>
                    <a:pt x="0" y="2"/>
                  </a:lnTo>
                  <a:lnTo>
                    <a:pt x="0"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7" name="Freeform 1515">
              <a:extLst>
                <a:ext uri="{FF2B5EF4-FFF2-40B4-BE49-F238E27FC236}">
                  <a16:creationId xmlns:a16="http://schemas.microsoft.com/office/drawing/2014/main" id="{278CCF2B-69CE-B44E-3572-67DE011CD560}"/>
                </a:ext>
              </a:extLst>
            </p:cNvPr>
            <p:cNvSpPr>
              <a:spLocks/>
            </p:cNvSpPr>
            <p:nvPr/>
          </p:nvSpPr>
          <p:spPr bwMode="auto">
            <a:xfrm>
              <a:off x="2702" y="3783"/>
              <a:ext cx="56" cy="39"/>
            </a:xfrm>
            <a:custGeom>
              <a:avLst/>
              <a:gdLst>
                <a:gd name="T0" fmla="*/ 169 w 169"/>
                <a:gd name="T1" fmla="*/ 114 h 118"/>
                <a:gd name="T2" fmla="*/ 168 w 169"/>
                <a:gd name="T3" fmla="*/ 106 h 118"/>
                <a:gd name="T4" fmla="*/ 163 w 169"/>
                <a:gd name="T5" fmla="*/ 96 h 118"/>
                <a:gd name="T6" fmla="*/ 156 w 169"/>
                <a:gd name="T7" fmla="*/ 89 h 118"/>
                <a:gd name="T8" fmla="*/ 148 w 169"/>
                <a:gd name="T9" fmla="*/ 80 h 118"/>
                <a:gd name="T10" fmla="*/ 137 w 169"/>
                <a:gd name="T11" fmla="*/ 73 h 118"/>
                <a:gd name="T12" fmla="*/ 125 w 169"/>
                <a:gd name="T13" fmla="*/ 65 h 118"/>
                <a:gd name="T14" fmla="*/ 113 w 169"/>
                <a:gd name="T15" fmla="*/ 57 h 118"/>
                <a:gd name="T16" fmla="*/ 99 w 169"/>
                <a:gd name="T17" fmla="*/ 50 h 118"/>
                <a:gd name="T18" fmla="*/ 86 w 169"/>
                <a:gd name="T19" fmla="*/ 43 h 118"/>
                <a:gd name="T20" fmla="*/ 71 w 169"/>
                <a:gd name="T21" fmla="*/ 36 h 118"/>
                <a:gd name="T22" fmla="*/ 57 w 169"/>
                <a:gd name="T23" fmla="*/ 29 h 118"/>
                <a:gd name="T24" fmla="*/ 43 w 169"/>
                <a:gd name="T25" fmla="*/ 21 h 118"/>
                <a:gd name="T26" fmla="*/ 30 w 169"/>
                <a:gd name="T27" fmla="*/ 16 h 118"/>
                <a:gd name="T28" fmla="*/ 17 w 169"/>
                <a:gd name="T29" fmla="*/ 10 h 118"/>
                <a:gd name="T30" fmla="*/ 7 w 169"/>
                <a:gd name="T31" fmla="*/ 4 h 118"/>
                <a:gd name="T32" fmla="*/ 0 w 169"/>
                <a:gd name="T33" fmla="*/ 4 h 118"/>
                <a:gd name="T34" fmla="*/ 11 w 169"/>
                <a:gd name="T35" fmla="*/ 9 h 118"/>
                <a:gd name="T36" fmla="*/ 22 w 169"/>
                <a:gd name="T37" fmla="*/ 15 h 118"/>
                <a:gd name="T38" fmla="*/ 35 w 169"/>
                <a:gd name="T39" fmla="*/ 21 h 118"/>
                <a:gd name="T40" fmla="*/ 49 w 169"/>
                <a:gd name="T41" fmla="*/ 28 h 118"/>
                <a:gd name="T42" fmla="*/ 62 w 169"/>
                <a:gd name="T43" fmla="*/ 35 h 118"/>
                <a:gd name="T44" fmla="*/ 77 w 169"/>
                <a:gd name="T45" fmla="*/ 43 h 118"/>
                <a:gd name="T46" fmla="*/ 91 w 169"/>
                <a:gd name="T47" fmla="*/ 49 h 118"/>
                <a:gd name="T48" fmla="*/ 104 w 169"/>
                <a:gd name="T49" fmla="*/ 56 h 118"/>
                <a:gd name="T50" fmla="*/ 118 w 169"/>
                <a:gd name="T51" fmla="*/ 64 h 118"/>
                <a:gd name="T52" fmla="*/ 130 w 169"/>
                <a:gd name="T53" fmla="*/ 72 h 118"/>
                <a:gd name="T54" fmla="*/ 141 w 169"/>
                <a:gd name="T55" fmla="*/ 79 h 118"/>
                <a:gd name="T56" fmla="*/ 150 w 169"/>
                <a:gd name="T57" fmla="*/ 87 h 118"/>
                <a:gd name="T58" fmla="*/ 157 w 169"/>
                <a:gd name="T59" fmla="*/ 94 h 118"/>
                <a:gd name="T60" fmla="*/ 162 w 169"/>
                <a:gd name="T61" fmla="*/ 102 h 118"/>
                <a:gd name="T62" fmla="*/ 165 w 169"/>
                <a:gd name="T63" fmla="*/ 110 h 118"/>
                <a:gd name="T64" fmla="*/ 165 w 169"/>
                <a:gd name="T65"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 h="118">
                  <a:moveTo>
                    <a:pt x="169" y="118"/>
                  </a:moveTo>
                  <a:lnTo>
                    <a:pt x="169" y="114"/>
                  </a:lnTo>
                  <a:lnTo>
                    <a:pt x="169" y="110"/>
                  </a:lnTo>
                  <a:lnTo>
                    <a:pt x="168" y="106"/>
                  </a:lnTo>
                  <a:lnTo>
                    <a:pt x="165" y="101"/>
                  </a:lnTo>
                  <a:lnTo>
                    <a:pt x="163" y="96"/>
                  </a:lnTo>
                  <a:lnTo>
                    <a:pt x="160" y="93"/>
                  </a:lnTo>
                  <a:lnTo>
                    <a:pt x="156" y="89"/>
                  </a:lnTo>
                  <a:lnTo>
                    <a:pt x="153" y="85"/>
                  </a:lnTo>
                  <a:lnTo>
                    <a:pt x="148" y="80"/>
                  </a:lnTo>
                  <a:lnTo>
                    <a:pt x="142" y="76"/>
                  </a:lnTo>
                  <a:lnTo>
                    <a:pt x="137" y="73"/>
                  </a:lnTo>
                  <a:lnTo>
                    <a:pt x="132" y="69"/>
                  </a:lnTo>
                  <a:lnTo>
                    <a:pt x="125" y="65"/>
                  </a:lnTo>
                  <a:lnTo>
                    <a:pt x="120" y="61"/>
                  </a:lnTo>
                  <a:lnTo>
                    <a:pt x="113" y="57"/>
                  </a:lnTo>
                  <a:lnTo>
                    <a:pt x="107" y="53"/>
                  </a:lnTo>
                  <a:lnTo>
                    <a:pt x="99" y="50"/>
                  </a:lnTo>
                  <a:lnTo>
                    <a:pt x="93" y="46"/>
                  </a:lnTo>
                  <a:lnTo>
                    <a:pt x="86" y="43"/>
                  </a:lnTo>
                  <a:lnTo>
                    <a:pt x="78" y="39"/>
                  </a:lnTo>
                  <a:lnTo>
                    <a:pt x="71" y="36"/>
                  </a:lnTo>
                  <a:lnTo>
                    <a:pt x="63" y="32"/>
                  </a:lnTo>
                  <a:lnTo>
                    <a:pt x="57" y="29"/>
                  </a:lnTo>
                  <a:lnTo>
                    <a:pt x="50" y="26"/>
                  </a:lnTo>
                  <a:lnTo>
                    <a:pt x="43" y="21"/>
                  </a:lnTo>
                  <a:lnTo>
                    <a:pt x="36" y="18"/>
                  </a:lnTo>
                  <a:lnTo>
                    <a:pt x="30" y="16"/>
                  </a:lnTo>
                  <a:lnTo>
                    <a:pt x="23" y="12"/>
                  </a:lnTo>
                  <a:lnTo>
                    <a:pt x="17" y="10"/>
                  </a:lnTo>
                  <a:lnTo>
                    <a:pt x="12" y="7"/>
                  </a:lnTo>
                  <a:lnTo>
                    <a:pt x="7" y="4"/>
                  </a:lnTo>
                  <a:lnTo>
                    <a:pt x="2" y="0"/>
                  </a:lnTo>
                  <a:lnTo>
                    <a:pt x="0" y="4"/>
                  </a:lnTo>
                  <a:lnTo>
                    <a:pt x="6" y="7"/>
                  </a:lnTo>
                  <a:lnTo>
                    <a:pt x="11" y="9"/>
                  </a:lnTo>
                  <a:lnTo>
                    <a:pt x="16" y="12"/>
                  </a:lnTo>
                  <a:lnTo>
                    <a:pt x="22" y="15"/>
                  </a:lnTo>
                  <a:lnTo>
                    <a:pt x="29" y="18"/>
                  </a:lnTo>
                  <a:lnTo>
                    <a:pt x="35" y="21"/>
                  </a:lnTo>
                  <a:lnTo>
                    <a:pt x="41" y="25"/>
                  </a:lnTo>
                  <a:lnTo>
                    <a:pt x="49" y="28"/>
                  </a:lnTo>
                  <a:lnTo>
                    <a:pt x="55" y="31"/>
                  </a:lnTo>
                  <a:lnTo>
                    <a:pt x="62" y="35"/>
                  </a:lnTo>
                  <a:lnTo>
                    <a:pt x="70" y="38"/>
                  </a:lnTo>
                  <a:lnTo>
                    <a:pt x="77" y="43"/>
                  </a:lnTo>
                  <a:lnTo>
                    <a:pt x="83" y="46"/>
                  </a:lnTo>
                  <a:lnTo>
                    <a:pt x="91" y="49"/>
                  </a:lnTo>
                  <a:lnTo>
                    <a:pt x="98" y="53"/>
                  </a:lnTo>
                  <a:lnTo>
                    <a:pt x="104" y="56"/>
                  </a:lnTo>
                  <a:lnTo>
                    <a:pt x="112" y="60"/>
                  </a:lnTo>
                  <a:lnTo>
                    <a:pt x="118" y="64"/>
                  </a:lnTo>
                  <a:lnTo>
                    <a:pt x="124" y="68"/>
                  </a:lnTo>
                  <a:lnTo>
                    <a:pt x="130" y="72"/>
                  </a:lnTo>
                  <a:lnTo>
                    <a:pt x="136" y="75"/>
                  </a:lnTo>
                  <a:lnTo>
                    <a:pt x="141" y="79"/>
                  </a:lnTo>
                  <a:lnTo>
                    <a:pt x="147" y="82"/>
                  </a:lnTo>
                  <a:lnTo>
                    <a:pt x="150" y="87"/>
                  </a:lnTo>
                  <a:lnTo>
                    <a:pt x="154" y="91"/>
                  </a:lnTo>
                  <a:lnTo>
                    <a:pt x="157" y="94"/>
                  </a:lnTo>
                  <a:lnTo>
                    <a:pt x="160" y="98"/>
                  </a:lnTo>
                  <a:lnTo>
                    <a:pt x="162" y="102"/>
                  </a:lnTo>
                  <a:lnTo>
                    <a:pt x="164" y="106"/>
                  </a:lnTo>
                  <a:lnTo>
                    <a:pt x="165" y="110"/>
                  </a:lnTo>
                  <a:lnTo>
                    <a:pt x="165" y="114"/>
                  </a:lnTo>
                  <a:lnTo>
                    <a:pt x="165" y="117"/>
                  </a:lnTo>
                  <a:lnTo>
                    <a:pt x="169"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8" name="Freeform 1516">
              <a:extLst>
                <a:ext uri="{FF2B5EF4-FFF2-40B4-BE49-F238E27FC236}">
                  <a16:creationId xmlns:a16="http://schemas.microsoft.com/office/drawing/2014/main" id="{A4767923-54A7-76C5-6029-82E133B7A0C5}"/>
                </a:ext>
              </a:extLst>
            </p:cNvPr>
            <p:cNvSpPr>
              <a:spLocks/>
            </p:cNvSpPr>
            <p:nvPr/>
          </p:nvSpPr>
          <p:spPr bwMode="auto">
            <a:xfrm>
              <a:off x="2757" y="3822"/>
              <a:ext cx="28" cy="48"/>
            </a:xfrm>
            <a:custGeom>
              <a:avLst/>
              <a:gdLst>
                <a:gd name="T0" fmla="*/ 81 w 86"/>
                <a:gd name="T1" fmla="*/ 141 h 142"/>
                <a:gd name="T2" fmla="*/ 84 w 86"/>
                <a:gd name="T3" fmla="*/ 139 h 142"/>
                <a:gd name="T4" fmla="*/ 79 w 86"/>
                <a:gd name="T5" fmla="*/ 128 h 142"/>
                <a:gd name="T6" fmla="*/ 74 w 86"/>
                <a:gd name="T7" fmla="*/ 118 h 142"/>
                <a:gd name="T8" fmla="*/ 68 w 86"/>
                <a:gd name="T9" fmla="*/ 107 h 142"/>
                <a:gd name="T10" fmla="*/ 60 w 86"/>
                <a:gd name="T11" fmla="*/ 98 h 142"/>
                <a:gd name="T12" fmla="*/ 53 w 86"/>
                <a:gd name="T13" fmla="*/ 89 h 142"/>
                <a:gd name="T14" fmla="*/ 46 w 86"/>
                <a:gd name="T15" fmla="*/ 80 h 142"/>
                <a:gd name="T16" fmla="*/ 38 w 86"/>
                <a:gd name="T17" fmla="*/ 71 h 142"/>
                <a:gd name="T18" fmla="*/ 32 w 86"/>
                <a:gd name="T19" fmla="*/ 62 h 142"/>
                <a:gd name="T20" fmla="*/ 26 w 86"/>
                <a:gd name="T21" fmla="*/ 55 h 142"/>
                <a:gd name="T22" fmla="*/ 19 w 86"/>
                <a:gd name="T23" fmla="*/ 46 h 142"/>
                <a:gd name="T24" fmla="*/ 14 w 86"/>
                <a:gd name="T25" fmla="*/ 38 h 142"/>
                <a:gd name="T26" fmla="*/ 10 w 86"/>
                <a:gd name="T27" fmla="*/ 31 h 142"/>
                <a:gd name="T28" fmla="*/ 7 w 86"/>
                <a:gd name="T29" fmla="*/ 23 h 142"/>
                <a:gd name="T30" fmla="*/ 5 w 86"/>
                <a:gd name="T31" fmla="*/ 16 h 142"/>
                <a:gd name="T32" fmla="*/ 4 w 86"/>
                <a:gd name="T33" fmla="*/ 8 h 142"/>
                <a:gd name="T34" fmla="*/ 4 w 86"/>
                <a:gd name="T35" fmla="*/ 0 h 142"/>
                <a:gd name="T36" fmla="*/ 0 w 86"/>
                <a:gd name="T37" fmla="*/ 0 h 142"/>
                <a:gd name="T38" fmla="*/ 0 w 86"/>
                <a:gd name="T39" fmla="*/ 8 h 142"/>
                <a:gd name="T40" fmla="*/ 1 w 86"/>
                <a:gd name="T41" fmla="*/ 16 h 142"/>
                <a:gd name="T42" fmla="*/ 4 w 86"/>
                <a:gd name="T43" fmla="*/ 24 h 142"/>
                <a:gd name="T44" fmla="*/ 7 w 86"/>
                <a:gd name="T45" fmla="*/ 32 h 142"/>
                <a:gd name="T46" fmla="*/ 11 w 86"/>
                <a:gd name="T47" fmla="*/ 40 h 142"/>
                <a:gd name="T48" fmla="*/ 17 w 86"/>
                <a:gd name="T49" fmla="*/ 49 h 142"/>
                <a:gd name="T50" fmla="*/ 24 w 86"/>
                <a:gd name="T51" fmla="*/ 56 h 142"/>
                <a:gd name="T52" fmla="*/ 30 w 86"/>
                <a:gd name="T53" fmla="*/ 64 h 142"/>
                <a:gd name="T54" fmla="*/ 36 w 86"/>
                <a:gd name="T55" fmla="*/ 73 h 142"/>
                <a:gd name="T56" fmla="*/ 43 w 86"/>
                <a:gd name="T57" fmla="*/ 81 h 142"/>
                <a:gd name="T58" fmla="*/ 51 w 86"/>
                <a:gd name="T59" fmla="*/ 91 h 142"/>
                <a:gd name="T60" fmla="*/ 57 w 86"/>
                <a:gd name="T61" fmla="*/ 100 h 142"/>
                <a:gd name="T62" fmla="*/ 65 w 86"/>
                <a:gd name="T63" fmla="*/ 110 h 142"/>
                <a:gd name="T64" fmla="*/ 71 w 86"/>
                <a:gd name="T65" fmla="*/ 119 h 142"/>
                <a:gd name="T66" fmla="*/ 77 w 86"/>
                <a:gd name="T67" fmla="*/ 130 h 142"/>
                <a:gd name="T68" fmla="*/ 82 w 86"/>
                <a:gd name="T69" fmla="*/ 141 h 142"/>
                <a:gd name="T70" fmla="*/ 86 w 86"/>
                <a:gd name="T71" fmla="*/ 140 h 142"/>
                <a:gd name="T72" fmla="*/ 82 w 86"/>
                <a:gd name="T73" fmla="*/ 141 h 142"/>
                <a:gd name="T74" fmla="*/ 83 w 86"/>
                <a:gd name="T75" fmla="*/ 142 h 142"/>
                <a:gd name="T76" fmla="*/ 84 w 86"/>
                <a:gd name="T77" fmla="*/ 141 h 142"/>
                <a:gd name="T78" fmla="*/ 84 w 86"/>
                <a:gd name="T79" fmla="*/ 141 h 142"/>
                <a:gd name="T80" fmla="*/ 84 w 86"/>
                <a:gd name="T81" fmla="*/ 139 h 142"/>
                <a:gd name="T82" fmla="*/ 81 w 86"/>
                <a:gd name="T83" fmla="*/ 1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 h="142">
                  <a:moveTo>
                    <a:pt x="81" y="141"/>
                  </a:moveTo>
                  <a:lnTo>
                    <a:pt x="84" y="139"/>
                  </a:lnTo>
                  <a:lnTo>
                    <a:pt x="79" y="128"/>
                  </a:lnTo>
                  <a:lnTo>
                    <a:pt x="74" y="118"/>
                  </a:lnTo>
                  <a:lnTo>
                    <a:pt x="68" y="107"/>
                  </a:lnTo>
                  <a:lnTo>
                    <a:pt x="60" y="98"/>
                  </a:lnTo>
                  <a:lnTo>
                    <a:pt x="53" y="89"/>
                  </a:lnTo>
                  <a:lnTo>
                    <a:pt x="46" y="80"/>
                  </a:lnTo>
                  <a:lnTo>
                    <a:pt x="38" y="71"/>
                  </a:lnTo>
                  <a:lnTo>
                    <a:pt x="32" y="62"/>
                  </a:lnTo>
                  <a:lnTo>
                    <a:pt x="26" y="55"/>
                  </a:lnTo>
                  <a:lnTo>
                    <a:pt x="19" y="46"/>
                  </a:lnTo>
                  <a:lnTo>
                    <a:pt x="14" y="38"/>
                  </a:lnTo>
                  <a:lnTo>
                    <a:pt x="10" y="31"/>
                  </a:lnTo>
                  <a:lnTo>
                    <a:pt x="7" y="23"/>
                  </a:lnTo>
                  <a:lnTo>
                    <a:pt x="5" y="16"/>
                  </a:lnTo>
                  <a:lnTo>
                    <a:pt x="4" y="8"/>
                  </a:lnTo>
                  <a:lnTo>
                    <a:pt x="4" y="0"/>
                  </a:lnTo>
                  <a:lnTo>
                    <a:pt x="0" y="0"/>
                  </a:lnTo>
                  <a:lnTo>
                    <a:pt x="0" y="8"/>
                  </a:lnTo>
                  <a:lnTo>
                    <a:pt x="1" y="16"/>
                  </a:lnTo>
                  <a:lnTo>
                    <a:pt x="4" y="24"/>
                  </a:lnTo>
                  <a:lnTo>
                    <a:pt x="7" y="32"/>
                  </a:lnTo>
                  <a:lnTo>
                    <a:pt x="11" y="40"/>
                  </a:lnTo>
                  <a:lnTo>
                    <a:pt x="17" y="49"/>
                  </a:lnTo>
                  <a:lnTo>
                    <a:pt x="24" y="56"/>
                  </a:lnTo>
                  <a:lnTo>
                    <a:pt x="30" y="64"/>
                  </a:lnTo>
                  <a:lnTo>
                    <a:pt x="36" y="73"/>
                  </a:lnTo>
                  <a:lnTo>
                    <a:pt x="43" y="81"/>
                  </a:lnTo>
                  <a:lnTo>
                    <a:pt x="51" y="91"/>
                  </a:lnTo>
                  <a:lnTo>
                    <a:pt x="57" y="100"/>
                  </a:lnTo>
                  <a:lnTo>
                    <a:pt x="65" y="110"/>
                  </a:lnTo>
                  <a:lnTo>
                    <a:pt x="71" y="119"/>
                  </a:lnTo>
                  <a:lnTo>
                    <a:pt x="77" y="130"/>
                  </a:lnTo>
                  <a:lnTo>
                    <a:pt x="82" y="141"/>
                  </a:lnTo>
                  <a:lnTo>
                    <a:pt x="86" y="140"/>
                  </a:lnTo>
                  <a:lnTo>
                    <a:pt x="82" y="141"/>
                  </a:lnTo>
                  <a:lnTo>
                    <a:pt x="83" y="142"/>
                  </a:lnTo>
                  <a:lnTo>
                    <a:pt x="84" y="141"/>
                  </a:lnTo>
                  <a:lnTo>
                    <a:pt x="84" y="141"/>
                  </a:lnTo>
                  <a:lnTo>
                    <a:pt x="84" y="139"/>
                  </a:lnTo>
                  <a:lnTo>
                    <a:pt x="81"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9" name="Freeform 1517">
              <a:extLst>
                <a:ext uri="{FF2B5EF4-FFF2-40B4-BE49-F238E27FC236}">
                  <a16:creationId xmlns:a16="http://schemas.microsoft.com/office/drawing/2014/main" id="{22478826-86F0-84E2-AC13-581282F6BB0B}"/>
                </a:ext>
              </a:extLst>
            </p:cNvPr>
            <p:cNvSpPr>
              <a:spLocks/>
            </p:cNvSpPr>
            <p:nvPr/>
          </p:nvSpPr>
          <p:spPr bwMode="auto">
            <a:xfrm>
              <a:off x="2761" y="3820"/>
              <a:ext cx="24" cy="49"/>
            </a:xfrm>
            <a:custGeom>
              <a:avLst/>
              <a:gdLst>
                <a:gd name="T0" fmla="*/ 0 w 72"/>
                <a:gd name="T1" fmla="*/ 0 h 147"/>
                <a:gd name="T2" fmla="*/ 1 w 72"/>
                <a:gd name="T3" fmla="*/ 9 h 147"/>
                <a:gd name="T4" fmla="*/ 3 w 72"/>
                <a:gd name="T5" fmla="*/ 19 h 147"/>
                <a:gd name="T6" fmla="*/ 5 w 72"/>
                <a:gd name="T7" fmla="*/ 27 h 147"/>
                <a:gd name="T8" fmla="*/ 10 w 72"/>
                <a:gd name="T9" fmla="*/ 37 h 147"/>
                <a:gd name="T10" fmla="*/ 14 w 72"/>
                <a:gd name="T11" fmla="*/ 45 h 147"/>
                <a:gd name="T12" fmla="*/ 18 w 72"/>
                <a:gd name="T13" fmla="*/ 55 h 147"/>
                <a:gd name="T14" fmla="*/ 23 w 72"/>
                <a:gd name="T15" fmla="*/ 63 h 147"/>
                <a:gd name="T16" fmla="*/ 28 w 72"/>
                <a:gd name="T17" fmla="*/ 71 h 147"/>
                <a:gd name="T18" fmla="*/ 34 w 72"/>
                <a:gd name="T19" fmla="*/ 81 h 147"/>
                <a:gd name="T20" fmla="*/ 40 w 72"/>
                <a:gd name="T21" fmla="*/ 90 h 147"/>
                <a:gd name="T22" fmla="*/ 45 w 72"/>
                <a:gd name="T23" fmla="*/ 99 h 147"/>
                <a:gd name="T24" fmla="*/ 51 w 72"/>
                <a:gd name="T25" fmla="*/ 108 h 147"/>
                <a:gd name="T26" fmla="*/ 56 w 72"/>
                <a:gd name="T27" fmla="*/ 118 h 147"/>
                <a:gd name="T28" fmla="*/ 60 w 72"/>
                <a:gd name="T29" fmla="*/ 127 h 147"/>
                <a:gd name="T30" fmla="*/ 65 w 72"/>
                <a:gd name="T31" fmla="*/ 138 h 147"/>
                <a:gd name="T32" fmla="*/ 68 w 72"/>
                <a:gd name="T33" fmla="*/ 147 h 147"/>
                <a:gd name="T34" fmla="*/ 72 w 72"/>
                <a:gd name="T35" fmla="*/ 146 h 147"/>
                <a:gd name="T36" fmla="*/ 67 w 72"/>
                <a:gd name="T37" fmla="*/ 135 h 147"/>
                <a:gd name="T38" fmla="*/ 63 w 72"/>
                <a:gd name="T39" fmla="*/ 126 h 147"/>
                <a:gd name="T40" fmla="*/ 59 w 72"/>
                <a:gd name="T41" fmla="*/ 117 h 147"/>
                <a:gd name="T42" fmla="*/ 54 w 72"/>
                <a:gd name="T43" fmla="*/ 107 h 147"/>
                <a:gd name="T44" fmla="*/ 47 w 72"/>
                <a:gd name="T45" fmla="*/ 97 h 147"/>
                <a:gd name="T46" fmla="*/ 42 w 72"/>
                <a:gd name="T47" fmla="*/ 88 h 147"/>
                <a:gd name="T48" fmla="*/ 37 w 72"/>
                <a:gd name="T49" fmla="*/ 79 h 147"/>
                <a:gd name="T50" fmla="*/ 32 w 72"/>
                <a:gd name="T51" fmla="*/ 70 h 147"/>
                <a:gd name="T52" fmla="*/ 26 w 72"/>
                <a:gd name="T53" fmla="*/ 61 h 147"/>
                <a:gd name="T54" fmla="*/ 21 w 72"/>
                <a:gd name="T55" fmla="*/ 52 h 147"/>
                <a:gd name="T56" fmla="*/ 16 w 72"/>
                <a:gd name="T57" fmla="*/ 44 h 147"/>
                <a:gd name="T58" fmla="*/ 12 w 72"/>
                <a:gd name="T59" fmla="*/ 36 h 147"/>
                <a:gd name="T60" fmla="*/ 8 w 72"/>
                <a:gd name="T61" fmla="*/ 26 h 147"/>
                <a:gd name="T62" fmla="*/ 6 w 72"/>
                <a:gd name="T63" fmla="*/ 18 h 147"/>
                <a:gd name="T64" fmla="*/ 4 w 72"/>
                <a:gd name="T65" fmla="*/ 8 h 147"/>
                <a:gd name="T66" fmla="*/ 3 w 72"/>
                <a:gd name="T67" fmla="*/ 0 h 147"/>
                <a:gd name="T68" fmla="*/ 0 w 72"/>
                <a:gd name="T6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147">
                  <a:moveTo>
                    <a:pt x="0" y="0"/>
                  </a:moveTo>
                  <a:lnTo>
                    <a:pt x="1" y="9"/>
                  </a:lnTo>
                  <a:lnTo>
                    <a:pt x="3" y="19"/>
                  </a:lnTo>
                  <a:lnTo>
                    <a:pt x="5" y="27"/>
                  </a:lnTo>
                  <a:lnTo>
                    <a:pt x="10" y="37"/>
                  </a:lnTo>
                  <a:lnTo>
                    <a:pt x="14" y="45"/>
                  </a:lnTo>
                  <a:lnTo>
                    <a:pt x="18" y="55"/>
                  </a:lnTo>
                  <a:lnTo>
                    <a:pt x="23" y="63"/>
                  </a:lnTo>
                  <a:lnTo>
                    <a:pt x="28" y="71"/>
                  </a:lnTo>
                  <a:lnTo>
                    <a:pt x="34" y="81"/>
                  </a:lnTo>
                  <a:lnTo>
                    <a:pt x="40" y="90"/>
                  </a:lnTo>
                  <a:lnTo>
                    <a:pt x="45" y="99"/>
                  </a:lnTo>
                  <a:lnTo>
                    <a:pt x="51" y="108"/>
                  </a:lnTo>
                  <a:lnTo>
                    <a:pt x="56" y="118"/>
                  </a:lnTo>
                  <a:lnTo>
                    <a:pt x="60" y="127"/>
                  </a:lnTo>
                  <a:lnTo>
                    <a:pt x="65" y="138"/>
                  </a:lnTo>
                  <a:lnTo>
                    <a:pt x="68" y="147"/>
                  </a:lnTo>
                  <a:lnTo>
                    <a:pt x="72" y="146"/>
                  </a:lnTo>
                  <a:lnTo>
                    <a:pt x="67" y="135"/>
                  </a:lnTo>
                  <a:lnTo>
                    <a:pt x="63" y="126"/>
                  </a:lnTo>
                  <a:lnTo>
                    <a:pt x="59" y="117"/>
                  </a:lnTo>
                  <a:lnTo>
                    <a:pt x="54" y="107"/>
                  </a:lnTo>
                  <a:lnTo>
                    <a:pt x="47" y="97"/>
                  </a:lnTo>
                  <a:lnTo>
                    <a:pt x="42" y="88"/>
                  </a:lnTo>
                  <a:lnTo>
                    <a:pt x="37" y="79"/>
                  </a:lnTo>
                  <a:lnTo>
                    <a:pt x="32" y="70"/>
                  </a:lnTo>
                  <a:lnTo>
                    <a:pt x="26" y="61"/>
                  </a:lnTo>
                  <a:lnTo>
                    <a:pt x="21" y="52"/>
                  </a:lnTo>
                  <a:lnTo>
                    <a:pt x="16" y="44"/>
                  </a:lnTo>
                  <a:lnTo>
                    <a:pt x="12" y="36"/>
                  </a:lnTo>
                  <a:lnTo>
                    <a:pt x="8" y="26"/>
                  </a:lnTo>
                  <a:lnTo>
                    <a:pt x="6" y="18"/>
                  </a:lnTo>
                  <a:lnTo>
                    <a:pt x="4" y="8"/>
                  </a:lnTo>
                  <a:lnTo>
                    <a:pt x="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0" name="Freeform 1518">
              <a:extLst>
                <a:ext uri="{FF2B5EF4-FFF2-40B4-BE49-F238E27FC236}">
                  <a16:creationId xmlns:a16="http://schemas.microsoft.com/office/drawing/2014/main" id="{DD31C7B0-54CF-FDD1-C5DF-A2118F8E82D6}"/>
                </a:ext>
              </a:extLst>
            </p:cNvPr>
            <p:cNvSpPr>
              <a:spLocks/>
            </p:cNvSpPr>
            <p:nvPr/>
          </p:nvSpPr>
          <p:spPr bwMode="auto">
            <a:xfrm>
              <a:off x="2727" y="3792"/>
              <a:ext cx="35" cy="28"/>
            </a:xfrm>
            <a:custGeom>
              <a:avLst/>
              <a:gdLst>
                <a:gd name="T0" fmla="*/ 1 w 105"/>
                <a:gd name="T1" fmla="*/ 0 h 85"/>
                <a:gd name="T2" fmla="*/ 1 w 105"/>
                <a:gd name="T3" fmla="*/ 2 h 85"/>
                <a:gd name="T4" fmla="*/ 5 w 105"/>
                <a:gd name="T5" fmla="*/ 4 h 85"/>
                <a:gd name="T6" fmla="*/ 11 w 105"/>
                <a:gd name="T7" fmla="*/ 6 h 85"/>
                <a:gd name="T8" fmla="*/ 18 w 105"/>
                <a:gd name="T9" fmla="*/ 9 h 85"/>
                <a:gd name="T10" fmla="*/ 25 w 105"/>
                <a:gd name="T11" fmla="*/ 11 h 85"/>
                <a:gd name="T12" fmla="*/ 34 w 105"/>
                <a:gd name="T13" fmla="*/ 15 h 85"/>
                <a:gd name="T14" fmla="*/ 41 w 105"/>
                <a:gd name="T15" fmla="*/ 19 h 85"/>
                <a:gd name="T16" fmla="*/ 49 w 105"/>
                <a:gd name="T17" fmla="*/ 24 h 85"/>
                <a:gd name="T18" fmla="*/ 58 w 105"/>
                <a:gd name="T19" fmla="*/ 28 h 85"/>
                <a:gd name="T20" fmla="*/ 66 w 105"/>
                <a:gd name="T21" fmla="*/ 33 h 85"/>
                <a:gd name="T22" fmla="*/ 75 w 105"/>
                <a:gd name="T23" fmla="*/ 39 h 85"/>
                <a:gd name="T24" fmla="*/ 82 w 105"/>
                <a:gd name="T25" fmla="*/ 46 h 85"/>
                <a:gd name="T26" fmla="*/ 88 w 105"/>
                <a:gd name="T27" fmla="*/ 52 h 85"/>
                <a:gd name="T28" fmla="*/ 94 w 105"/>
                <a:gd name="T29" fmla="*/ 60 h 85"/>
                <a:gd name="T30" fmla="*/ 98 w 105"/>
                <a:gd name="T31" fmla="*/ 67 h 85"/>
                <a:gd name="T32" fmla="*/ 100 w 105"/>
                <a:gd name="T33" fmla="*/ 76 h 85"/>
                <a:gd name="T34" fmla="*/ 102 w 105"/>
                <a:gd name="T35" fmla="*/ 85 h 85"/>
                <a:gd name="T36" fmla="*/ 105 w 105"/>
                <a:gd name="T37" fmla="*/ 85 h 85"/>
                <a:gd name="T38" fmla="*/ 103 w 105"/>
                <a:gd name="T39" fmla="*/ 75 h 85"/>
                <a:gd name="T40" fmla="*/ 101 w 105"/>
                <a:gd name="T41" fmla="*/ 66 h 85"/>
                <a:gd name="T42" fmla="*/ 96 w 105"/>
                <a:gd name="T43" fmla="*/ 58 h 85"/>
                <a:gd name="T44" fmla="*/ 90 w 105"/>
                <a:gd name="T45" fmla="*/ 50 h 85"/>
                <a:gd name="T46" fmla="*/ 84 w 105"/>
                <a:gd name="T47" fmla="*/ 43 h 85"/>
                <a:gd name="T48" fmla="*/ 77 w 105"/>
                <a:gd name="T49" fmla="*/ 36 h 85"/>
                <a:gd name="T50" fmla="*/ 68 w 105"/>
                <a:gd name="T51" fmla="*/ 31 h 85"/>
                <a:gd name="T52" fmla="*/ 60 w 105"/>
                <a:gd name="T53" fmla="*/ 26 h 85"/>
                <a:gd name="T54" fmla="*/ 52 w 105"/>
                <a:gd name="T55" fmla="*/ 21 h 85"/>
                <a:gd name="T56" fmla="*/ 43 w 105"/>
                <a:gd name="T57" fmla="*/ 17 h 85"/>
                <a:gd name="T58" fmla="*/ 35 w 105"/>
                <a:gd name="T59" fmla="*/ 12 h 85"/>
                <a:gd name="T60" fmla="*/ 26 w 105"/>
                <a:gd name="T61" fmla="*/ 9 h 85"/>
                <a:gd name="T62" fmla="*/ 19 w 105"/>
                <a:gd name="T63" fmla="*/ 6 h 85"/>
                <a:gd name="T64" fmla="*/ 13 w 105"/>
                <a:gd name="T65" fmla="*/ 3 h 85"/>
                <a:gd name="T66" fmla="*/ 7 w 105"/>
                <a:gd name="T67" fmla="*/ 1 h 85"/>
                <a:gd name="T68" fmla="*/ 2 w 105"/>
                <a:gd name="T69" fmla="*/ 0 h 85"/>
                <a:gd name="T70" fmla="*/ 2 w 105"/>
                <a:gd name="T71" fmla="*/ 3 h 85"/>
                <a:gd name="T72" fmla="*/ 2 w 105"/>
                <a:gd name="T73" fmla="*/ 0 h 85"/>
                <a:gd name="T74" fmla="*/ 1 w 105"/>
                <a:gd name="T75" fmla="*/ 0 h 85"/>
                <a:gd name="T76" fmla="*/ 0 w 105"/>
                <a:gd name="T77" fmla="*/ 0 h 85"/>
                <a:gd name="T78" fmla="*/ 0 w 105"/>
                <a:gd name="T79" fmla="*/ 2 h 85"/>
                <a:gd name="T80" fmla="*/ 1 w 105"/>
                <a:gd name="T81" fmla="*/ 2 h 85"/>
                <a:gd name="T82" fmla="*/ 1 w 105"/>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85">
                  <a:moveTo>
                    <a:pt x="1" y="0"/>
                  </a:moveTo>
                  <a:lnTo>
                    <a:pt x="1" y="2"/>
                  </a:lnTo>
                  <a:lnTo>
                    <a:pt x="5" y="4"/>
                  </a:lnTo>
                  <a:lnTo>
                    <a:pt x="11" y="6"/>
                  </a:lnTo>
                  <a:lnTo>
                    <a:pt x="18" y="9"/>
                  </a:lnTo>
                  <a:lnTo>
                    <a:pt x="25" y="11"/>
                  </a:lnTo>
                  <a:lnTo>
                    <a:pt x="34" y="15"/>
                  </a:lnTo>
                  <a:lnTo>
                    <a:pt x="41" y="19"/>
                  </a:lnTo>
                  <a:lnTo>
                    <a:pt x="49" y="24"/>
                  </a:lnTo>
                  <a:lnTo>
                    <a:pt x="58" y="28"/>
                  </a:lnTo>
                  <a:lnTo>
                    <a:pt x="66" y="33"/>
                  </a:lnTo>
                  <a:lnTo>
                    <a:pt x="75" y="39"/>
                  </a:lnTo>
                  <a:lnTo>
                    <a:pt x="82" y="46"/>
                  </a:lnTo>
                  <a:lnTo>
                    <a:pt x="88" y="52"/>
                  </a:lnTo>
                  <a:lnTo>
                    <a:pt x="94" y="60"/>
                  </a:lnTo>
                  <a:lnTo>
                    <a:pt x="98" y="67"/>
                  </a:lnTo>
                  <a:lnTo>
                    <a:pt x="100" y="76"/>
                  </a:lnTo>
                  <a:lnTo>
                    <a:pt x="102" y="85"/>
                  </a:lnTo>
                  <a:lnTo>
                    <a:pt x="105" y="85"/>
                  </a:lnTo>
                  <a:lnTo>
                    <a:pt x="103" y="75"/>
                  </a:lnTo>
                  <a:lnTo>
                    <a:pt x="101" y="66"/>
                  </a:lnTo>
                  <a:lnTo>
                    <a:pt x="96" y="58"/>
                  </a:lnTo>
                  <a:lnTo>
                    <a:pt x="90" y="50"/>
                  </a:lnTo>
                  <a:lnTo>
                    <a:pt x="84" y="43"/>
                  </a:lnTo>
                  <a:lnTo>
                    <a:pt x="77" y="36"/>
                  </a:lnTo>
                  <a:lnTo>
                    <a:pt x="68" y="31"/>
                  </a:lnTo>
                  <a:lnTo>
                    <a:pt x="60" y="26"/>
                  </a:lnTo>
                  <a:lnTo>
                    <a:pt x="52" y="21"/>
                  </a:lnTo>
                  <a:lnTo>
                    <a:pt x="43" y="17"/>
                  </a:lnTo>
                  <a:lnTo>
                    <a:pt x="35" y="12"/>
                  </a:lnTo>
                  <a:lnTo>
                    <a:pt x="26" y="9"/>
                  </a:lnTo>
                  <a:lnTo>
                    <a:pt x="19" y="6"/>
                  </a:lnTo>
                  <a:lnTo>
                    <a:pt x="13" y="3"/>
                  </a:lnTo>
                  <a:lnTo>
                    <a:pt x="7" y="1"/>
                  </a:lnTo>
                  <a:lnTo>
                    <a:pt x="2" y="0"/>
                  </a:lnTo>
                  <a:lnTo>
                    <a:pt x="2" y="3"/>
                  </a:lnTo>
                  <a:lnTo>
                    <a:pt x="2" y="0"/>
                  </a:lnTo>
                  <a:lnTo>
                    <a:pt x="1" y="0"/>
                  </a:lnTo>
                  <a:lnTo>
                    <a:pt x="0" y="0"/>
                  </a:lnTo>
                  <a:lnTo>
                    <a:pt x="0" y="2"/>
                  </a:lnTo>
                  <a:lnTo>
                    <a:pt x="1" y="2"/>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1" name="Freeform 1519">
              <a:extLst>
                <a:ext uri="{FF2B5EF4-FFF2-40B4-BE49-F238E27FC236}">
                  <a16:creationId xmlns:a16="http://schemas.microsoft.com/office/drawing/2014/main" id="{7E4FD5CE-3E48-8F96-56F6-557FC1C9688B}"/>
                </a:ext>
              </a:extLst>
            </p:cNvPr>
            <p:cNvSpPr>
              <a:spLocks/>
            </p:cNvSpPr>
            <p:nvPr/>
          </p:nvSpPr>
          <p:spPr bwMode="auto">
            <a:xfrm>
              <a:off x="2728" y="3791"/>
              <a:ext cx="23" cy="5"/>
            </a:xfrm>
            <a:custGeom>
              <a:avLst/>
              <a:gdLst>
                <a:gd name="T0" fmla="*/ 70 w 70"/>
                <a:gd name="T1" fmla="*/ 12 h 14"/>
                <a:gd name="T2" fmla="*/ 66 w 70"/>
                <a:gd name="T3" fmla="*/ 9 h 14"/>
                <a:gd name="T4" fmla="*/ 63 w 70"/>
                <a:gd name="T5" fmla="*/ 7 h 14"/>
                <a:gd name="T6" fmla="*/ 59 w 70"/>
                <a:gd name="T7" fmla="*/ 6 h 14"/>
                <a:gd name="T8" fmla="*/ 55 w 70"/>
                <a:gd name="T9" fmla="*/ 5 h 14"/>
                <a:gd name="T10" fmla="*/ 51 w 70"/>
                <a:gd name="T11" fmla="*/ 3 h 14"/>
                <a:gd name="T12" fmla="*/ 45 w 70"/>
                <a:gd name="T13" fmla="*/ 3 h 14"/>
                <a:gd name="T14" fmla="*/ 40 w 70"/>
                <a:gd name="T15" fmla="*/ 2 h 14"/>
                <a:gd name="T16" fmla="*/ 35 w 70"/>
                <a:gd name="T17" fmla="*/ 1 h 14"/>
                <a:gd name="T18" fmla="*/ 30 w 70"/>
                <a:gd name="T19" fmla="*/ 1 h 14"/>
                <a:gd name="T20" fmla="*/ 24 w 70"/>
                <a:gd name="T21" fmla="*/ 1 h 14"/>
                <a:gd name="T22" fmla="*/ 20 w 70"/>
                <a:gd name="T23" fmla="*/ 1 h 14"/>
                <a:gd name="T24" fmla="*/ 16 w 70"/>
                <a:gd name="T25" fmla="*/ 0 h 14"/>
                <a:gd name="T26" fmla="*/ 12 w 70"/>
                <a:gd name="T27" fmla="*/ 1 h 14"/>
                <a:gd name="T28" fmla="*/ 6 w 70"/>
                <a:gd name="T29" fmla="*/ 1 h 14"/>
                <a:gd name="T30" fmla="*/ 3 w 70"/>
                <a:gd name="T31" fmla="*/ 1 h 14"/>
                <a:gd name="T32" fmla="*/ 0 w 70"/>
                <a:gd name="T33" fmla="*/ 1 h 14"/>
                <a:gd name="T34" fmla="*/ 0 w 70"/>
                <a:gd name="T35" fmla="*/ 4 h 14"/>
                <a:gd name="T36" fmla="*/ 3 w 70"/>
                <a:gd name="T37" fmla="*/ 4 h 14"/>
                <a:gd name="T38" fmla="*/ 6 w 70"/>
                <a:gd name="T39" fmla="*/ 4 h 14"/>
                <a:gd name="T40" fmla="*/ 12 w 70"/>
                <a:gd name="T41" fmla="*/ 4 h 14"/>
                <a:gd name="T42" fmla="*/ 16 w 70"/>
                <a:gd name="T43" fmla="*/ 3 h 14"/>
                <a:gd name="T44" fmla="*/ 20 w 70"/>
                <a:gd name="T45" fmla="*/ 4 h 14"/>
                <a:gd name="T46" fmla="*/ 24 w 70"/>
                <a:gd name="T47" fmla="*/ 4 h 14"/>
                <a:gd name="T48" fmla="*/ 30 w 70"/>
                <a:gd name="T49" fmla="*/ 4 h 14"/>
                <a:gd name="T50" fmla="*/ 35 w 70"/>
                <a:gd name="T51" fmla="*/ 4 h 14"/>
                <a:gd name="T52" fmla="*/ 40 w 70"/>
                <a:gd name="T53" fmla="*/ 5 h 14"/>
                <a:gd name="T54" fmla="*/ 44 w 70"/>
                <a:gd name="T55" fmla="*/ 6 h 14"/>
                <a:gd name="T56" fmla="*/ 50 w 70"/>
                <a:gd name="T57" fmla="*/ 7 h 14"/>
                <a:gd name="T58" fmla="*/ 54 w 70"/>
                <a:gd name="T59" fmla="*/ 7 h 14"/>
                <a:gd name="T60" fmla="*/ 58 w 70"/>
                <a:gd name="T61" fmla="*/ 9 h 14"/>
                <a:gd name="T62" fmla="*/ 61 w 70"/>
                <a:gd name="T63" fmla="*/ 10 h 14"/>
                <a:gd name="T64" fmla="*/ 65 w 70"/>
                <a:gd name="T65" fmla="*/ 12 h 14"/>
                <a:gd name="T66" fmla="*/ 67 w 70"/>
                <a:gd name="T67" fmla="*/ 14 h 14"/>
                <a:gd name="T68" fmla="*/ 70 w 70"/>
                <a:gd name="T6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 h="14">
                  <a:moveTo>
                    <a:pt x="70" y="12"/>
                  </a:moveTo>
                  <a:lnTo>
                    <a:pt x="66" y="9"/>
                  </a:lnTo>
                  <a:lnTo>
                    <a:pt x="63" y="7"/>
                  </a:lnTo>
                  <a:lnTo>
                    <a:pt x="59" y="6"/>
                  </a:lnTo>
                  <a:lnTo>
                    <a:pt x="55" y="5"/>
                  </a:lnTo>
                  <a:lnTo>
                    <a:pt x="51" y="3"/>
                  </a:lnTo>
                  <a:lnTo>
                    <a:pt x="45" y="3"/>
                  </a:lnTo>
                  <a:lnTo>
                    <a:pt x="40" y="2"/>
                  </a:lnTo>
                  <a:lnTo>
                    <a:pt x="35" y="1"/>
                  </a:lnTo>
                  <a:lnTo>
                    <a:pt x="30" y="1"/>
                  </a:lnTo>
                  <a:lnTo>
                    <a:pt x="24" y="1"/>
                  </a:lnTo>
                  <a:lnTo>
                    <a:pt x="20" y="1"/>
                  </a:lnTo>
                  <a:lnTo>
                    <a:pt x="16" y="0"/>
                  </a:lnTo>
                  <a:lnTo>
                    <a:pt x="12" y="1"/>
                  </a:lnTo>
                  <a:lnTo>
                    <a:pt x="6" y="1"/>
                  </a:lnTo>
                  <a:lnTo>
                    <a:pt x="3" y="1"/>
                  </a:lnTo>
                  <a:lnTo>
                    <a:pt x="0" y="1"/>
                  </a:lnTo>
                  <a:lnTo>
                    <a:pt x="0" y="4"/>
                  </a:lnTo>
                  <a:lnTo>
                    <a:pt x="3" y="4"/>
                  </a:lnTo>
                  <a:lnTo>
                    <a:pt x="6" y="4"/>
                  </a:lnTo>
                  <a:lnTo>
                    <a:pt x="12" y="4"/>
                  </a:lnTo>
                  <a:lnTo>
                    <a:pt x="16" y="3"/>
                  </a:lnTo>
                  <a:lnTo>
                    <a:pt x="20" y="4"/>
                  </a:lnTo>
                  <a:lnTo>
                    <a:pt x="24" y="4"/>
                  </a:lnTo>
                  <a:lnTo>
                    <a:pt x="30" y="4"/>
                  </a:lnTo>
                  <a:lnTo>
                    <a:pt x="35" y="4"/>
                  </a:lnTo>
                  <a:lnTo>
                    <a:pt x="40" y="5"/>
                  </a:lnTo>
                  <a:lnTo>
                    <a:pt x="44" y="6"/>
                  </a:lnTo>
                  <a:lnTo>
                    <a:pt x="50" y="7"/>
                  </a:lnTo>
                  <a:lnTo>
                    <a:pt x="54" y="7"/>
                  </a:lnTo>
                  <a:lnTo>
                    <a:pt x="58" y="9"/>
                  </a:lnTo>
                  <a:lnTo>
                    <a:pt x="61" y="10"/>
                  </a:lnTo>
                  <a:lnTo>
                    <a:pt x="65" y="12"/>
                  </a:lnTo>
                  <a:lnTo>
                    <a:pt x="67" y="14"/>
                  </a:lnTo>
                  <a:lnTo>
                    <a:pt x="7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2" name="Freeform 1520">
              <a:extLst>
                <a:ext uri="{FF2B5EF4-FFF2-40B4-BE49-F238E27FC236}">
                  <a16:creationId xmlns:a16="http://schemas.microsoft.com/office/drawing/2014/main" id="{5789527D-BC2A-89E9-9A80-27F3407A0A8A}"/>
                </a:ext>
              </a:extLst>
            </p:cNvPr>
            <p:cNvSpPr>
              <a:spLocks/>
            </p:cNvSpPr>
            <p:nvPr/>
          </p:nvSpPr>
          <p:spPr bwMode="auto">
            <a:xfrm>
              <a:off x="2750" y="3795"/>
              <a:ext cx="29" cy="12"/>
            </a:xfrm>
            <a:custGeom>
              <a:avLst/>
              <a:gdLst>
                <a:gd name="T0" fmla="*/ 86 w 87"/>
                <a:gd name="T1" fmla="*/ 35 h 36"/>
                <a:gd name="T2" fmla="*/ 85 w 87"/>
                <a:gd name="T3" fmla="*/ 32 h 36"/>
                <a:gd name="T4" fmla="*/ 79 w 87"/>
                <a:gd name="T5" fmla="*/ 33 h 36"/>
                <a:gd name="T6" fmla="*/ 73 w 87"/>
                <a:gd name="T7" fmla="*/ 33 h 36"/>
                <a:gd name="T8" fmla="*/ 68 w 87"/>
                <a:gd name="T9" fmla="*/ 33 h 36"/>
                <a:gd name="T10" fmla="*/ 61 w 87"/>
                <a:gd name="T11" fmla="*/ 32 h 36"/>
                <a:gd name="T12" fmla="*/ 55 w 87"/>
                <a:gd name="T13" fmla="*/ 30 h 36"/>
                <a:gd name="T14" fmla="*/ 49 w 87"/>
                <a:gd name="T15" fmla="*/ 28 h 36"/>
                <a:gd name="T16" fmla="*/ 44 w 87"/>
                <a:gd name="T17" fmla="*/ 25 h 36"/>
                <a:gd name="T18" fmla="*/ 37 w 87"/>
                <a:gd name="T19" fmla="*/ 23 h 36"/>
                <a:gd name="T20" fmla="*/ 32 w 87"/>
                <a:gd name="T21" fmla="*/ 20 h 36"/>
                <a:gd name="T22" fmla="*/ 27 w 87"/>
                <a:gd name="T23" fmla="*/ 17 h 36"/>
                <a:gd name="T24" fmla="*/ 21 w 87"/>
                <a:gd name="T25" fmla="*/ 15 h 36"/>
                <a:gd name="T26" fmla="*/ 17 w 87"/>
                <a:gd name="T27" fmla="*/ 12 h 36"/>
                <a:gd name="T28" fmla="*/ 13 w 87"/>
                <a:gd name="T29" fmla="*/ 9 h 36"/>
                <a:gd name="T30" fmla="*/ 9 w 87"/>
                <a:gd name="T31" fmla="*/ 5 h 36"/>
                <a:gd name="T32" fmla="*/ 6 w 87"/>
                <a:gd name="T33" fmla="*/ 3 h 36"/>
                <a:gd name="T34" fmla="*/ 3 w 87"/>
                <a:gd name="T35" fmla="*/ 0 h 36"/>
                <a:gd name="T36" fmla="*/ 0 w 87"/>
                <a:gd name="T37" fmla="*/ 2 h 36"/>
                <a:gd name="T38" fmla="*/ 4 w 87"/>
                <a:gd name="T39" fmla="*/ 5 h 36"/>
                <a:gd name="T40" fmla="*/ 7 w 87"/>
                <a:gd name="T41" fmla="*/ 9 h 36"/>
                <a:gd name="T42" fmla="*/ 11 w 87"/>
                <a:gd name="T43" fmla="*/ 11 h 36"/>
                <a:gd name="T44" fmla="*/ 15 w 87"/>
                <a:gd name="T45" fmla="*/ 14 h 36"/>
                <a:gd name="T46" fmla="*/ 20 w 87"/>
                <a:gd name="T47" fmla="*/ 17 h 36"/>
                <a:gd name="T48" fmla="*/ 25 w 87"/>
                <a:gd name="T49" fmla="*/ 20 h 36"/>
                <a:gd name="T50" fmla="*/ 31 w 87"/>
                <a:gd name="T51" fmla="*/ 23 h 36"/>
                <a:gd name="T52" fmla="*/ 36 w 87"/>
                <a:gd name="T53" fmla="*/ 26 h 36"/>
                <a:gd name="T54" fmla="*/ 41 w 87"/>
                <a:gd name="T55" fmla="*/ 29 h 36"/>
                <a:gd name="T56" fmla="*/ 49 w 87"/>
                <a:gd name="T57" fmla="*/ 32 h 36"/>
                <a:gd name="T58" fmla="*/ 54 w 87"/>
                <a:gd name="T59" fmla="*/ 33 h 36"/>
                <a:gd name="T60" fmla="*/ 60 w 87"/>
                <a:gd name="T61" fmla="*/ 35 h 36"/>
                <a:gd name="T62" fmla="*/ 67 w 87"/>
                <a:gd name="T63" fmla="*/ 36 h 36"/>
                <a:gd name="T64" fmla="*/ 73 w 87"/>
                <a:gd name="T65" fmla="*/ 36 h 36"/>
                <a:gd name="T66" fmla="*/ 79 w 87"/>
                <a:gd name="T67" fmla="*/ 36 h 36"/>
                <a:gd name="T68" fmla="*/ 86 w 87"/>
                <a:gd name="T69" fmla="*/ 35 h 36"/>
                <a:gd name="T70" fmla="*/ 86 w 87"/>
                <a:gd name="T71" fmla="*/ 32 h 36"/>
                <a:gd name="T72" fmla="*/ 86 w 87"/>
                <a:gd name="T73" fmla="*/ 35 h 36"/>
                <a:gd name="T74" fmla="*/ 87 w 87"/>
                <a:gd name="T75" fmla="*/ 34 h 36"/>
                <a:gd name="T76" fmla="*/ 87 w 87"/>
                <a:gd name="T77" fmla="*/ 33 h 36"/>
                <a:gd name="T78" fmla="*/ 87 w 87"/>
                <a:gd name="T79" fmla="*/ 32 h 36"/>
                <a:gd name="T80" fmla="*/ 85 w 87"/>
                <a:gd name="T81" fmla="*/ 32 h 36"/>
                <a:gd name="T82" fmla="*/ 86 w 87"/>
                <a:gd name="T83"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36">
                  <a:moveTo>
                    <a:pt x="86" y="35"/>
                  </a:moveTo>
                  <a:lnTo>
                    <a:pt x="85" y="32"/>
                  </a:lnTo>
                  <a:lnTo>
                    <a:pt x="79" y="33"/>
                  </a:lnTo>
                  <a:lnTo>
                    <a:pt x="73" y="33"/>
                  </a:lnTo>
                  <a:lnTo>
                    <a:pt x="68" y="33"/>
                  </a:lnTo>
                  <a:lnTo>
                    <a:pt x="61" y="32"/>
                  </a:lnTo>
                  <a:lnTo>
                    <a:pt x="55" y="30"/>
                  </a:lnTo>
                  <a:lnTo>
                    <a:pt x="49" y="28"/>
                  </a:lnTo>
                  <a:lnTo>
                    <a:pt x="44" y="25"/>
                  </a:lnTo>
                  <a:lnTo>
                    <a:pt x="37" y="23"/>
                  </a:lnTo>
                  <a:lnTo>
                    <a:pt x="32" y="20"/>
                  </a:lnTo>
                  <a:lnTo>
                    <a:pt x="27" y="17"/>
                  </a:lnTo>
                  <a:lnTo>
                    <a:pt x="21" y="15"/>
                  </a:lnTo>
                  <a:lnTo>
                    <a:pt x="17" y="12"/>
                  </a:lnTo>
                  <a:lnTo>
                    <a:pt x="13" y="9"/>
                  </a:lnTo>
                  <a:lnTo>
                    <a:pt x="9" y="5"/>
                  </a:lnTo>
                  <a:lnTo>
                    <a:pt x="6" y="3"/>
                  </a:lnTo>
                  <a:lnTo>
                    <a:pt x="3" y="0"/>
                  </a:lnTo>
                  <a:lnTo>
                    <a:pt x="0" y="2"/>
                  </a:lnTo>
                  <a:lnTo>
                    <a:pt x="4" y="5"/>
                  </a:lnTo>
                  <a:lnTo>
                    <a:pt x="7" y="9"/>
                  </a:lnTo>
                  <a:lnTo>
                    <a:pt x="11" y="11"/>
                  </a:lnTo>
                  <a:lnTo>
                    <a:pt x="15" y="14"/>
                  </a:lnTo>
                  <a:lnTo>
                    <a:pt x="20" y="17"/>
                  </a:lnTo>
                  <a:lnTo>
                    <a:pt x="25" y="20"/>
                  </a:lnTo>
                  <a:lnTo>
                    <a:pt x="31" y="23"/>
                  </a:lnTo>
                  <a:lnTo>
                    <a:pt x="36" y="26"/>
                  </a:lnTo>
                  <a:lnTo>
                    <a:pt x="41" y="29"/>
                  </a:lnTo>
                  <a:lnTo>
                    <a:pt x="49" y="32"/>
                  </a:lnTo>
                  <a:lnTo>
                    <a:pt x="54" y="33"/>
                  </a:lnTo>
                  <a:lnTo>
                    <a:pt x="60" y="35"/>
                  </a:lnTo>
                  <a:lnTo>
                    <a:pt x="67" y="36"/>
                  </a:lnTo>
                  <a:lnTo>
                    <a:pt x="73" y="36"/>
                  </a:lnTo>
                  <a:lnTo>
                    <a:pt x="79" y="36"/>
                  </a:lnTo>
                  <a:lnTo>
                    <a:pt x="86" y="35"/>
                  </a:lnTo>
                  <a:lnTo>
                    <a:pt x="86" y="32"/>
                  </a:lnTo>
                  <a:lnTo>
                    <a:pt x="86" y="35"/>
                  </a:lnTo>
                  <a:lnTo>
                    <a:pt x="87" y="34"/>
                  </a:lnTo>
                  <a:lnTo>
                    <a:pt x="87" y="33"/>
                  </a:lnTo>
                  <a:lnTo>
                    <a:pt x="87" y="32"/>
                  </a:lnTo>
                  <a:lnTo>
                    <a:pt x="85" y="32"/>
                  </a:lnTo>
                  <a:lnTo>
                    <a:pt x="86"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3" name="Freeform 1521">
              <a:extLst>
                <a:ext uri="{FF2B5EF4-FFF2-40B4-BE49-F238E27FC236}">
                  <a16:creationId xmlns:a16="http://schemas.microsoft.com/office/drawing/2014/main" id="{7C0106E6-D89F-3FC0-1F3D-5AD12D5B55A9}"/>
                </a:ext>
              </a:extLst>
            </p:cNvPr>
            <p:cNvSpPr>
              <a:spLocks/>
            </p:cNvSpPr>
            <p:nvPr/>
          </p:nvSpPr>
          <p:spPr bwMode="auto">
            <a:xfrm>
              <a:off x="2748" y="3786"/>
              <a:ext cx="31" cy="21"/>
            </a:xfrm>
            <a:custGeom>
              <a:avLst/>
              <a:gdLst>
                <a:gd name="T0" fmla="*/ 0 w 93"/>
                <a:gd name="T1" fmla="*/ 3 h 61"/>
                <a:gd name="T2" fmla="*/ 4 w 93"/>
                <a:gd name="T3" fmla="*/ 4 h 61"/>
                <a:gd name="T4" fmla="*/ 7 w 93"/>
                <a:gd name="T5" fmla="*/ 6 h 61"/>
                <a:gd name="T6" fmla="*/ 13 w 93"/>
                <a:gd name="T7" fmla="*/ 8 h 61"/>
                <a:gd name="T8" fmla="*/ 16 w 93"/>
                <a:gd name="T9" fmla="*/ 13 h 61"/>
                <a:gd name="T10" fmla="*/ 20 w 93"/>
                <a:gd name="T11" fmla="*/ 17 h 61"/>
                <a:gd name="T12" fmla="*/ 25 w 93"/>
                <a:gd name="T13" fmla="*/ 22 h 61"/>
                <a:gd name="T14" fmla="*/ 30 w 93"/>
                <a:gd name="T15" fmla="*/ 27 h 61"/>
                <a:gd name="T16" fmla="*/ 34 w 93"/>
                <a:gd name="T17" fmla="*/ 33 h 61"/>
                <a:gd name="T18" fmla="*/ 39 w 93"/>
                <a:gd name="T19" fmla="*/ 38 h 61"/>
                <a:gd name="T20" fmla="*/ 45 w 93"/>
                <a:gd name="T21" fmla="*/ 43 h 61"/>
                <a:gd name="T22" fmla="*/ 52 w 93"/>
                <a:gd name="T23" fmla="*/ 47 h 61"/>
                <a:gd name="T24" fmla="*/ 58 w 93"/>
                <a:gd name="T25" fmla="*/ 51 h 61"/>
                <a:gd name="T26" fmla="*/ 65 w 93"/>
                <a:gd name="T27" fmla="*/ 56 h 61"/>
                <a:gd name="T28" fmla="*/ 74 w 93"/>
                <a:gd name="T29" fmla="*/ 59 h 61"/>
                <a:gd name="T30" fmla="*/ 83 w 93"/>
                <a:gd name="T31" fmla="*/ 60 h 61"/>
                <a:gd name="T32" fmla="*/ 93 w 93"/>
                <a:gd name="T33" fmla="*/ 61 h 61"/>
                <a:gd name="T34" fmla="*/ 93 w 93"/>
                <a:gd name="T35" fmla="*/ 58 h 61"/>
                <a:gd name="T36" fmla="*/ 83 w 93"/>
                <a:gd name="T37" fmla="*/ 57 h 61"/>
                <a:gd name="T38" fmla="*/ 75 w 93"/>
                <a:gd name="T39" fmla="*/ 55 h 61"/>
                <a:gd name="T40" fmla="*/ 66 w 93"/>
                <a:gd name="T41" fmla="*/ 52 h 61"/>
                <a:gd name="T42" fmla="*/ 60 w 93"/>
                <a:gd name="T43" fmla="*/ 49 h 61"/>
                <a:gd name="T44" fmla="*/ 53 w 93"/>
                <a:gd name="T45" fmla="*/ 45 h 61"/>
                <a:gd name="T46" fmla="*/ 47 w 93"/>
                <a:gd name="T47" fmla="*/ 40 h 61"/>
                <a:gd name="T48" fmla="*/ 41 w 93"/>
                <a:gd name="T49" fmla="*/ 36 h 61"/>
                <a:gd name="T50" fmla="*/ 37 w 93"/>
                <a:gd name="T51" fmla="*/ 29 h 61"/>
                <a:gd name="T52" fmla="*/ 32 w 93"/>
                <a:gd name="T53" fmla="*/ 24 h 61"/>
                <a:gd name="T54" fmla="*/ 27 w 93"/>
                <a:gd name="T55" fmla="*/ 19 h 61"/>
                <a:gd name="T56" fmla="*/ 23 w 93"/>
                <a:gd name="T57" fmla="*/ 15 h 61"/>
                <a:gd name="T58" fmla="*/ 19 w 93"/>
                <a:gd name="T59" fmla="*/ 10 h 61"/>
                <a:gd name="T60" fmla="*/ 14 w 93"/>
                <a:gd name="T61" fmla="*/ 6 h 61"/>
                <a:gd name="T62" fmla="*/ 10 w 93"/>
                <a:gd name="T63" fmla="*/ 3 h 61"/>
                <a:gd name="T64" fmla="*/ 5 w 93"/>
                <a:gd name="T65" fmla="*/ 1 h 61"/>
                <a:gd name="T66" fmla="*/ 0 w 93"/>
                <a:gd name="T67" fmla="*/ 0 h 61"/>
                <a:gd name="T68" fmla="*/ 0 w 93"/>
                <a:gd name="T69"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 h="61">
                  <a:moveTo>
                    <a:pt x="0" y="3"/>
                  </a:moveTo>
                  <a:lnTo>
                    <a:pt x="4" y="4"/>
                  </a:lnTo>
                  <a:lnTo>
                    <a:pt x="7" y="6"/>
                  </a:lnTo>
                  <a:lnTo>
                    <a:pt x="13" y="8"/>
                  </a:lnTo>
                  <a:lnTo>
                    <a:pt x="16" y="13"/>
                  </a:lnTo>
                  <a:lnTo>
                    <a:pt x="20" y="17"/>
                  </a:lnTo>
                  <a:lnTo>
                    <a:pt x="25" y="22"/>
                  </a:lnTo>
                  <a:lnTo>
                    <a:pt x="30" y="27"/>
                  </a:lnTo>
                  <a:lnTo>
                    <a:pt x="34" y="33"/>
                  </a:lnTo>
                  <a:lnTo>
                    <a:pt x="39" y="38"/>
                  </a:lnTo>
                  <a:lnTo>
                    <a:pt x="45" y="43"/>
                  </a:lnTo>
                  <a:lnTo>
                    <a:pt x="52" y="47"/>
                  </a:lnTo>
                  <a:lnTo>
                    <a:pt x="58" y="51"/>
                  </a:lnTo>
                  <a:lnTo>
                    <a:pt x="65" y="56"/>
                  </a:lnTo>
                  <a:lnTo>
                    <a:pt x="74" y="59"/>
                  </a:lnTo>
                  <a:lnTo>
                    <a:pt x="83" y="60"/>
                  </a:lnTo>
                  <a:lnTo>
                    <a:pt x="93" y="61"/>
                  </a:lnTo>
                  <a:lnTo>
                    <a:pt x="93" y="58"/>
                  </a:lnTo>
                  <a:lnTo>
                    <a:pt x="83" y="57"/>
                  </a:lnTo>
                  <a:lnTo>
                    <a:pt x="75" y="55"/>
                  </a:lnTo>
                  <a:lnTo>
                    <a:pt x="66" y="52"/>
                  </a:lnTo>
                  <a:lnTo>
                    <a:pt x="60" y="49"/>
                  </a:lnTo>
                  <a:lnTo>
                    <a:pt x="53" y="45"/>
                  </a:lnTo>
                  <a:lnTo>
                    <a:pt x="47" y="40"/>
                  </a:lnTo>
                  <a:lnTo>
                    <a:pt x="41" y="36"/>
                  </a:lnTo>
                  <a:lnTo>
                    <a:pt x="37" y="29"/>
                  </a:lnTo>
                  <a:lnTo>
                    <a:pt x="32" y="24"/>
                  </a:lnTo>
                  <a:lnTo>
                    <a:pt x="27" y="19"/>
                  </a:lnTo>
                  <a:lnTo>
                    <a:pt x="23" y="15"/>
                  </a:lnTo>
                  <a:lnTo>
                    <a:pt x="19" y="10"/>
                  </a:lnTo>
                  <a:lnTo>
                    <a:pt x="14" y="6"/>
                  </a:lnTo>
                  <a:lnTo>
                    <a:pt x="10" y="3"/>
                  </a:lnTo>
                  <a:lnTo>
                    <a:pt x="5" y="1"/>
                  </a:lnTo>
                  <a:lnTo>
                    <a:pt x="0"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4" name="Freeform 1522">
              <a:extLst>
                <a:ext uri="{FF2B5EF4-FFF2-40B4-BE49-F238E27FC236}">
                  <a16:creationId xmlns:a16="http://schemas.microsoft.com/office/drawing/2014/main" id="{13678DFE-9858-0B8D-DD36-419479035200}"/>
                </a:ext>
              </a:extLst>
            </p:cNvPr>
            <p:cNvSpPr>
              <a:spLocks/>
            </p:cNvSpPr>
            <p:nvPr/>
          </p:nvSpPr>
          <p:spPr bwMode="auto">
            <a:xfrm>
              <a:off x="2709" y="3777"/>
              <a:ext cx="38" cy="10"/>
            </a:xfrm>
            <a:custGeom>
              <a:avLst/>
              <a:gdLst>
                <a:gd name="T0" fmla="*/ 0 w 114"/>
                <a:gd name="T1" fmla="*/ 2 h 30"/>
                <a:gd name="T2" fmla="*/ 5 w 114"/>
                <a:gd name="T3" fmla="*/ 5 h 30"/>
                <a:gd name="T4" fmla="*/ 9 w 114"/>
                <a:gd name="T5" fmla="*/ 7 h 30"/>
                <a:gd name="T6" fmla="*/ 15 w 114"/>
                <a:gd name="T7" fmla="*/ 10 h 30"/>
                <a:gd name="T8" fmla="*/ 21 w 114"/>
                <a:gd name="T9" fmla="*/ 12 h 30"/>
                <a:gd name="T10" fmla="*/ 29 w 114"/>
                <a:gd name="T11" fmla="*/ 14 h 30"/>
                <a:gd name="T12" fmla="*/ 37 w 114"/>
                <a:gd name="T13" fmla="*/ 16 h 30"/>
                <a:gd name="T14" fmla="*/ 46 w 114"/>
                <a:gd name="T15" fmla="*/ 19 h 30"/>
                <a:gd name="T16" fmla="*/ 54 w 114"/>
                <a:gd name="T17" fmla="*/ 21 h 30"/>
                <a:gd name="T18" fmla="*/ 62 w 114"/>
                <a:gd name="T19" fmla="*/ 23 h 30"/>
                <a:gd name="T20" fmla="*/ 71 w 114"/>
                <a:gd name="T21" fmla="*/ 24 h 30"/>
                <a:gd name="T22" fmla="*/ 79 w 114"/>
                <a:gd name="T23" fmla="*/ 26 h 30"/>
                <a:gd name="T24" fmla="*/ 88 w 114"/>
                <a:gd name="T25" fmla="*/ 27 h 30"/>
                <a:gd name="T26" fmla="*/ 95 w 114"/>
                <a:gd name="T27" fmla="*/ 28 h 30"/>
                <a:gd name="T28" fmla="*/ 102 w 114"/>
                <a:gd name="T29" fmla="*/ 29 h 30"/>
                <a:gd name="T30" fmla="*/ 109 w 114"/>
                <a:gd name="T31" fmla="*/ 29 h 30"/>
                <a:gd name="T32" fmla="*/ 114 w 114"/>
                <a:gd name="T33" fmla="*/ 30 h 30"/>
                <a:gd name="T34" fmla="*/ 114 w 114"/>
                <a:gd name="T35" fmla="*/ 27 h 30"/>
                <a:gd name="T36" fmla="*/ 109 w 114"/>
                <a:gd name="T37" fmla="*/ 26 h 30"/>
                <a:gd name="T38" fmla="*/ 102 w 114"/>
                <a:gd name="T39" fmla="*/ 26 h 30"/>
                <a:gd name="T40" fmla="*/ 96 w 114"/>
                <a:gd name="T41" fmla="*/ 25 h 30"/>
                <a:gd name="T42" fmla="*/ 89 w 114"/>
                <a:gd name="T43" fmla="*/ 24 h 30"/>
                <a:gd name="T44" fmla="*/ 80 w 114"/>
                <a:gd name="T45" fmla="*/ 23 h 30"/>
                <a:gd name="T46" fmla="*/ 72 w 114"/>
                <a:gd name="T47" fmla="*/ 21 h 30"/>
                <a:gd name="T48" fmla="*/ 64 w 114"/>
                <a:gd name="T49" fmla="*/ 20 h 30"/>
                <a:gd name="T50" fmla="*/ 54 w 114"/>
                <a:gd name="T51" fmla="*/ 17 h 30"/>
                <a:gd name="T52" fmla="*/ 47 w 114"/>
                <a:gd name="T53" fmla="*/ 15 h 30"/>
                <a:gd name="T54" fmla="*/ 38 w 114"/>
                <a:gd name="T55" fmla="*/ 13 h 30"/>
                <a:gd name="T56" fmla="*/ 30 w 114"/>
                <a:gd name="T57" fmla="*/ 11 h 30"/>
                <a:gd name="T58" fmla="*/ 23 w 114"/>
                <a:gd name="T59" fmla="*/ 9 h 30"/>
                <a:gd name="T60" fmla="*/ 16 w 114"/>
                <a:gd name="T61" fmla="*/ 7 h 30"/>
                <a:gd name="T62" fmla="*/ 11 w 114"/>
                <a:gd name="T63" fmla="*/ 4 h 30"/>
                <a:gd name="T64" fmla="*/ 6 w 114"/>
                <a:gd name="T65" fmla="*/ 2 h 30"/>
                <a:gd name="T66" fmla="*/ 3 w 114"/>
                <a:gd name="T67" fmla="*/ 0 h 30"/>
                <a:gd name="T68" fmla="*/ 0 w 114"/>
                <a:gd name="T6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4" h="30">
                  <a:moveTo>
                    <a:pt x="0" y="2"/>
                  </a:moveTo>
                  <a:lnTo>
                    <a:pt x="5" y="5"/>
                  </a:lnTo>
                  <a:lnTo>
                    <a:pt x="9" y="7"/>
                  </a:lnTo>
                  <a:lnTo>
                    <a:pt x="15" y="10"/>
                  </a:lnTo>
                  <a:lnTo>
                    <a:pt x="21" y="12"/>
                  </a:lnTo>
                  <a:lnTo>
                    <a:pt x="29" y="14"/>
                  </a:lnTo>
                  <a:lnTo>
                    <a:pt x="37" y="16"/>
                  </a:lnTo>
                  <a:lnTo>
                    <a:pt x="46" y="19"/>
                  </a:lnTo>
                  <a:lnTo>
                    <a:pt x="54" y="21"/>
                  </a:lnTo>
                  <a:lnTo>
                    <a:pt x="62" y="23"/>
                  </a:lnTo>
                  <a:lnTo>
                    <a:pt x="71" y="24"/>
                  </a:lnTo>
                  <a:lnTo>
                    <a:pt x="79" y="26"/>
                  </a:lnTo>
                  <a:lnTo>
                    <a:pt x="88" y="27"/>
                  </a:lnTo>
                  <a:lnTo>
                    <a:pt x="95" y="28"/>
                  </a:lnTo>
                  <a:lnTo>
                    <a:pt x="102" y="29"/>
                  </a:lnTo>
                  <a:lnTo>
                    <a:pt x="109" y="29"/>
                  </a:lnTo>
                  <a:lnTo>
                    <a:pt x="114" y="30"/>
                  </a:lnTo>
                  <a:lnTo>
                    <a:pt x="114" y="27"/>
                  </a:lnTo>
                  <a:lnTo>
                    <a:pt x="109" y="26"/>
                  </a:lnTo>
                  <a:lnTo>
                    <a:pt x="102" y="26"/>
                  </a:lnTo>
                  <a:lnTo>
                    <a:pt x="96" y="25"/>
                  </a:lnTo>
                  <a:lnTo>
                    <a:pt x="89" y="24"/>
                  </a:lnTo>
                  <a:lnTo>
                    <a:pt x="80" y="23"/>
                  </a:lnTo>
                  <a:lnTo>
                    <a:pt x="72" y="21"/>
                  </a:lnTo>
                  <a:lnTo>
                    <a:pt x="64" y="20"/>
                  </a:lnTo>
                  <a:lnTo>
                    <a:pt x="54" y="17"/>
                  </a:lnTo>
                  <a:lnTo>
                    <a:pt x="47" y="15"/>
                  </a:lnTo>
                  <a:lnTo>
                    <a:pt x="38" y="13"/>
                  </a:lnTo>
                  <a:lnTo>
                    <a:pt x="30" y="11"/>
                  </a:lnTo>
                  <a:lnTo>
                    <a:pt x="23" y="9"/>
                  </a:lnTo>
                  <a:lnTo>
                    <a:pt x="16" y="7"/>
                  </a:lnTo>
                  <a:lnTo>
                    <a:pt x="11" y="4"/>
                  </a:lnTo>
                  <a:lnTo>
                    <a:pt x="6" y="2"/>
                  </a:lnTo>
                  <a:lnTo>
                    <a:pt x="3"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5" name="Freeform 1523">
              <a:extLst>
                <a:ext uri="{FF2B5EF4-FFF2-40B4-BE49-F238E27FC236}">
                  <a16:creationId xmlns:a16="http://schemas.microsoft.com/office/drawing/2014/main" id="{D10CD22E-B5BE-F8C2-5E7C-F70682EAA5BD}"/>
                </a:ext>
              </a:extLst>
            </p:cNvPr>
            <p:cNvSpPr>
              <a:spLocks/>
            </p:cNvSpPr>
            <p:nvPr/>
          </p:nvSpPr>
          <p:spPr bwMode="auto">
            <a:xfrm>
              <a:off x="2671" y="3717"/>
              <a:ext cx="39" cy="61"/>
            </a:xfrm>
            <a:custGeom>
              <a:avLst/>
              <a:gdLst>
                <a:gd name="T0" fmla="*/ 7 w 118"/>
                <a:gd name="T1" fmla="*/ 0 h 183"/>
                <a:gd name="T2" fmla="*/ 2 w 118"/>
                <a:gd name="T3" fmla="*/ 2 h 183"/>
                <a:gd name="T4" fmla="*/ 0 w 118"/>
                <a:gd name="T5" fmla="*/ 7 h 183"/>
                <a:gd name="T6" fmla="*/ 0 w 118"/>
                <a:gd name="T7" fmla="*/ 13 h 183"/>
                <a:gd name="T8" fmla="*/ 2 w 118"/>
                <a:gd name="T9" fmla="*/ 23 h 183"/>
                <a:gd name="T10" fmla="*/ 5 w 118"/>
                <a:gd name="T11" fmla="*/ 32 h 183"/>
                <a:gd name="T12" fmla="*/ 10 w 118"/>
                <a:gd name="T13" fmla="*/ 45 h 183"/>
                <a:gd name="T14" fmla="*/ 17 w 118"/>
                <a:gd name="T15" fmla="*/ 58 h 183"/>
                <a:gd name="T16" fmla="*/ 25 w 118"/>
                <a:gd name="T17" fmla="*/ 71 h 183"/>
                <a:gd name="T18" fmla="*/ 34 w 118"/>
                <a:gd name="T19" fmla="*/ 86 h 183"/>
                <a:gd name="T20" fmla="*/ 44 w 118"/>
                <a:gd name="T21" fmla="*/ 102 h 183"/>
                <a:gd name="T22" fmla="*/ 55 w 118"/>
                <a:gd name="T23" fmla="*/ 116 h 183"/>
                <a:gd name="T24" fmla="*/ 68 w 118"/>
                <a:gd name="T25" fmla="*/ 132 h 183"/>
                <a:gd name="T26" fmla="*/ 81 w 118"/>
                <a:gd name="T27" fmla="*/ 148 h 183"/>
                <a:gd name="T28" fmla="*/ 94 w 118"/>
                <a:gd name="T29" fmla="*/ 163 h 183"/>
                <a:gd name="T30" fmla="*/ 108 w 118"/>
                <a:gd name="T31" fmla="*/ 176 h 183"/>
                <a:gd name="T32" fmla="*/ 118 w 118"/>
                <a:gd name="T33" fmla="*/ 181 h 183"/>
                <a:gd name="T34" fmla="*/ 104 w 118"/>
                <a:gd name="T35" fmla="*/ 167 h 183"/>
                <a:gd name="T36" fmla="*/ 89 w 118"/>
                <a:gd name="T37" fmla="*/ 153 h 183"/>
                <a:gd name="T38" fmla="*/ 77 w 118"/>
                <a:gd name="T39" fmla="*/ 137 h 183"/>
                <a:gd name="T40" fmla="*/ 64 w 118"/>
                <a:gd name="T41" fmla="*/ 123 h 183"/>
                <a:gd name="T42" fmla="*/ 52 w 118"/>
                <a:gd name="T43" fmla="*/ 107 h 183"/>
                <a:gd name="T44" fmla="*/ 42 w 118"/>
                <a:gd name="T45" fmla="*/ 92 h 183"/>
                <a:gd name="T46" fmla="*/ 32 w 118"/>
                <a:gd name="T47" fmla="*/ 78 h 183"/>
                <a:gd name="T48" fmla="*/ 24 w 118"/>
                <a:gd name="T49" fmla="*/ 63 h 183"/>
                <a:gd name="T50" fmla="*/ 17 w 118"/>
                <a:gd name="T51" fmla="*/ 49 h 183"/>
                <a:gd name="T52" fmla="*/ 10 w 118"/>
                <a:gd name="T53" fmla="*/ 38 h 183"/>
                <a:gd name="T54" fmla="*/ 7 w 118"/>
                <a:gd name="T55" fmla="*/ 26 h 183"/>
                <a:gd name="T56" fmla="*/ 4 w 118"/>
                <a:gd name="T57" fmla="*/ 18 h 183"/>
                <a:gd name="T58" fmla="*/ 3 w 118"/>
                <a:gd name="T59" fmla="*/ 10 h 183"/>
                <a:gd name="T60" fmla="*/ 4 w 118"/>
                <a:gd name="T61" fmla="*/ 6 h 183"/>
                <a:gd name="T62" fmla="*/ 6 w 118"/>
                <a:gd name="T63" fmla="*/ 4 h 183"/>
                <a:gd name="T64" fmla="*/ 10 w 118"/>
                <a:gd name="T65" fmla="*/ 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 h="183">
                  <a:moveTo>
                    <a:pt x="10" y="1"/>
                  </a:moveTo>
                  <a:lnTo>
                    <a:pt x="7" y="0"/>
                  </a:lnTo>
                  <a:lnTo>
                    <a:pt x="5" y="1"/>
                  </a:lnTo>
                  <a:lnTo>
                    <a:pt x="2" y="2"/>
                  </a:lnTo>
                  <a:lnTo>
                    <a:pt x="1" y="4"/>
                  </a:lnTo>
                  <a:lnTo>
                    <a:pt x="0" y="7"/>
                  </a:lnTo>
                  <a:lnTo>
                    <a:pt x="0" y="10"/>
                  </a:lnTo>
                  <a:lnTo>
                    <a:pt x="0" y="13"/>
                  </a:lnTo>
                  <a:lnTo>
                    <a:pt x="1" y="18"/>
                  </a:lnTo>
                  <a:lnTo>
                    <a:pt x="2" y="23"/>
                  </a:lnTo>
                  <a:lnTo>
                    <a:pt x="3" y="27"/>
                  </a:lnTo>
                  <a:lnTo>
                    <a:pt x="5" y="32"/>
                  </a:lnTo>
                  <a:lnTo>
                    <a:pt x="8" y="39"/>
                  </a:lnTo>
                  <a:lnTo>
                    <a:pt x="10" y="45"/>
                  </a:lnTo>
                  <a:lnTo>
                    <a:pt x="13" y="51"/>
                  </a:lnTo>
                  <a:lnTo>
                    <a:pt x="17" y="58"/>
                  </a:lnTo>
                  <a:lnTo>
                    <a:pt x="21" y="65"/>
                  </a:lnTo>
                  <a:lnTo>
                    <a:pt x="25" y="71"/>
                  </a:lnTo>
                  <a:lnTo>
                    <a:pt x="29" y="79"/>
                  </a:lnTo>
                  <a:lnTo>
                    <a:pt x="34" y="86"/>
                  </a:lnTo>
                  <a:lnTo>
                    <a:pt x="39" y="94"/>
                  </a:lnTo>
                  <a:lnTo>
                    <a:pt x="44" y="102"/>
                  </a:lnTo>
                  <a:lnTo>
                    <a:pt x="49" y="109"/>
                  </a:lnTo>
                  <a:lnTo>
                    <a:pt x="55" y="116"/>
                  </a:lnTo>
                  <a:lnTo>
                    <a:pt x="62" y="125"/>
                  </a:lnTo>
                  <a:lnTo>
                    <a:pt x="68" y="132"/>
                  </a:lnTo>
                  <a:lnTo>
                    <a:pt x="74" y="141"/>
                  </a:lnTo>
                  <a:lnTo>
                    <a:pt x="81" y="148"/>
                  </a:lnTo>
                  <a:lnTo>
                    <a:pt x="87" y="155"/>
                  </a:lnTo>
                  <a:lnTo>
                    <a:pt x="94" y="163"/>
                  </a:lnTo>
                  <a:lnTo>
                    <a:pt x="101" y="169"/>
                  </a:lnTo>
                  <a:lnTo>
                    <a:pt x="108" y="176"/>
                  </a:lnTo>
                  <a:lnTo>
                    <a:pt x="115" y="183"/>
                  </a:lnTo>
                  <a:lnTo>
                    <a:pt x="118" y="181"/>
                  </a:lnTo>
                  <a:lnTo>
                    <a:pt x="110" y="174"/>
                  </a:lnTo>
                  <a:lnTo>
                    <a:pt x="104" y="167"/>
                  </a:lnTo>
                  <a:lnTo>
                    <a:pt x="97" y="160"/>
                  </a:lnTo>
                  <a:lnTo>
                    <a:pt x="89" y="153"/>
                  </a:lnTo>
                  <a:lnTo>
                    <a:pt x="83" y="145"/>
                  </a:lnTo>
                  <a:lnTo>
                    <a:pt x="77" y="137"/>
                  </a:lnTo>
                  <a:lnTo>
                    <a:pt x="70" y="130"/>
                  </a:lnTo>
                  <a:lnTo>
                    <a:pt x="64" y="123"/>
                  </a:lnTo>
                  <a:lnTo>
                    <a:pt x="58" y="115"/>
                  </a:lnTo>
                  <a:lnTo>
                    <a:pt x="52" y="107"/>
                  </a:lnTo>
                  <a:lnTo>
                    <a:pt x="47" y="100"/>
                  </a:lnTo>
                  <a:lnTo>
                    <a:pt x="42" y="92"/>
                  </a:lnTo>
                  <a:lnTo>
                    <a:pt x="37" y="85"/>
                  </a:lnTo>
                  <a:lnTo>
                    <a:pt x="32" y="78"/>
                  </a:lnTo>
                  <a:lnTo>
                    <a:pt x="28" y="70"/>
                  </a:lnTo>
                  <a:lnTo>
                    <a:pt x="24" y="63"/>
                  </a:lnTo>
                  <a:lnTo>
                    <a:pt x="20" y="57"/>
                  </a:lnTo>
                  <a:lnTo>
                    <a:pt x="17" y="49"/>
                  </a:lnTo>
                  <a:lnTo>
                    <a:pt x="13" y="43"/>
                  </a:lnTo>
                  <a:lnTo>
                    <a:pt x="10" y="38"/>
                  </a:lnTo>
                  <a:lnTo>
                    <a:pt x="8" y="31"/>
                  </a:lnTo>
                  <a:lnTo>
                    <a:pt x="7" y="26"/>
                  </a:lnTo>
                  <a:lnTo>
                    <a:pt x="5" y="22"/>
                  </a:lnTo>
                  <a:lnTo>
                    <a:pt x="4" y="18"/>
                  </a:lnTo>
                  <a:lnTo>
                    <a:pt x="3" y="13"/>
                  </a:lnTo>
                  <a:lnTo>
                    <a:pt x="3" y="10"/>
                  </a:lnTo>
                  <a:lnTo>
                    <a:pt x="3" y="8"/>
                  </a:lnTo>
                  <a:lnTo>
                    <a:pt x="4" y="6"/>
                  </a:lnTo>
                  <a:lnTo>
                    <a:pt x="5" y="4"/>
                  </a:lnTo>
                  <a:lnTo>
                    <a:pt x="6" y="4"/>
                  </a:lnTo>
                  <a:lnTo>
                    <a:pt x="7" y="3"/>
                  </a:lnTo>
                  <a:lnTo>
                    <a:pt x="10" y="4"/>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6" name="Freeform 1524">
              <a:extLst>
                <a:ext uri="{FF2B5EF4-FFF2-40B4-BE49-F238E27FC236}">
                  <a16:creationId xmlns:a16="http://schemas.microsoft.com/office/drawing/2014/main" id="{53C1BFC2-7DB7-34A6-B78B-BA578893D733}"/>
                </a:ext>
              </a:extLst>
            </p:cNvPr>
            <p:cNvSpPr>
              <a:spLocks/>
            </p:cNvSpPr>
            <p:nvPr/>
          </p:nvSpPr>
          <p:spPr bwMode="auto">
            <a:xfrm>
              <a:off x="2675" y="3717"/>
              <a:ext cx="78" cy="37"/>
            </a:xfrm>
            <a:custGeom>
              <a:avLst/>
              <a:gdLst>
                <a:gd name="T0" fmla="*/ 234 w 235"/>
                <a:gd name="T1" fmla="*/ 108 h 111"/>
                <a:gd name="T2" fmla="*/ 220 w 235"/>
                <a:gd name="T3" fmla="*/ 94 h 111"/>
                <a:gd name="T4" fmla="*/ 206 w 235"/>
                <a:gd name="T5" fmla="*/ 82 h 111"/>
                <a:gd name="T6" fmla="*/ 193 w 235"/>
                <a:gd name="T7" fmla="*/ 70 h 111"/>
                <a:gd name="T8" fmla="*/ 178 w 235"/>
                <a:gd name="T9" fmla="*/ 61 h 111"/>
                <a:gd name="T10" fmla="*/ 163 w 235"/>
                <a:gd name="T11" fmla="*/ 52 h 111"/>
                <a:gd name="T12" fmla="*/ 150 w 235"/>
                <a:gd name="T13" fmla="*/ 44 h 111"/>
                <a:gd name="T14" fmla="*/ 135 w 235"/>
                <a:gd name="T15" fmla="*/ 38 h 111"/>
                <a:gd name="T16" fmla="*/ 119 w 235"/>
                <a:gd name="T17" fmla="*/ 31 h 111"/>
                <a:gd name="T18" fmla="*/ 104 w 235"/>
                <a:gd name="T19" fmla="*/ 26 h 111"/>
                <a:gd name="T20" fmla="*/ 90 w 235"/>
                <a:gd name="T21" fmla="*/ 21 h 111"/>
                <a:gd name="T22" fmla="*/ 75 w 235"/>
                <a:gd name="T23" fmla="*/ 17 h 111"/>
                <a:gd name="T24" fmla="*/ 60 w 235"/>
                <a:gd name="T25" fmla="*/ 13 h 111"/>
                <a:gd name="T26" fmla="*/ 44 w 235"/>
                <a:gd name="T27" fmla="*/ 10 h 111"/>
                <a:gd name="T28" fmla="*/ 30 w 235"/>
                <a:gd name="T29" fmla="*/ 6 h 111"/>
                <a:gd name="T30" fmla="*/ 15 w 235"/>
                <a:gd name="T31" fmla="*/ 3 h 111"/>
                <a:gd name="T32" fmla="*/ 0 w 235"/>
                <a:gd name="T33" fmla="*/ 0 h 111"/>
                <a:gd name="T34" fmla="*/ 8 w 235"/>
                <a:gd name="T35" fmla="*/ 5 h 111"/>
                <a:gd name="T36" fmla="*/ 21 w 235"/>
                <a:gd name="T37" fmla="*/ 8 h 111"/>
                <a:gd name="T38" fmla="*/ 37 w 235"/>
                <a:gd name="T39" fmla="*/ 11 h 111"/>
                <a:gd name="T40" fmla="*/ 52 w 235"/>
                <a:gd name="T41" fmla="*/ 14 h 111"/>
                <a:gd name="T42" fmla="*/ 67 w 235"/>
                <a:gd name="T43" fmla="*/ 19 h 111"/>
                <a:gd name="T44" fmla="*/ 81 w 235"/>
                <a:gd name="T45" fmla="*/ 22 h 111"/>
                <a:gd name="T46" fmla="*/ 96 w 235"/>
                <a:gd name="T47" fmla="*/ 27 h 111"/>
                <a:gd name="T48" fmla="*/ 111 w 235"/>
                <a:gd name="T49" fmla="*/ 32 h 111"/>
                <a:gd name="T50" fmla="*/ 125 w 235"/>
                <a:gd name="T51" fmla="*/ 38 h 111"/>
                <a:gd name="T52" fmla="*/ 140 w 235"/>
                <a:gd name="T53" fmla="*/ 44 h 111"/>
                <a:gd name="T54" fmla="*/ 155 w 235"/>
                <a:gd name="T55" fmla="*/ 51 h 111"/>
                <a:gd name="T56" fmla="*/ 169 w 235"/>
                <a:gd name="T57" fmla="*/ 59 h 111"/>
                <a:gd name="T58" fmla="*/ 183 w 235"/>
                <a:gd name="T59" fmla="*/ 68 h 111"/>
                <a:gd name="T60" fmla="*/ 197 w 235"/>
                <a:gd name="T61" fmla="*/ 79 h 111"/>
                <a:gd name="T62" fmla="*/ 212 w 235"/>
                <a:gd name="T63" fmla="*/ 90 h 111"/>
                <a:gd name="T64" fmla="*/ 224 w 235"/>
                <a:gd name="T65" fmla="*/ 103 h 111"/>
                <a:gd name="T66" fmla="*/ 234 w 235"/>
                <a:gd name="T67" fmla="*/ 108 h 111"/>
                <a:gd name="T68" fmla="*/ 233 w 235"/>
                <a:gd name="T69" fmla="*/ 111 h 111"/>
                <a:gd name="T70" fmla="*/ 235 w 235"/>
                <a:gd name="T71" fmla="*/ 109 h 111"/>
                <a:gd name="T72" fmla="*/ 232 w 235"/>
                <a:gd name="T73" fmla="*/ 11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5" h="111">
                  <a:moveTo>
                    <a:pt x="232" y="110"/>
                  </a:moveTo>
                  <a:lnTo>
                    <a:pt x="234" y="108"/>
                  </a:lnTo>
                  <a:lnTo>
                    <a:pt x="227" y="101"/>
                  </a:lnTo>
                  <a:lnTo>
                    <a:pt x="220" y="94"/>
                  </a:lnTo>
                  <a:lnTo>
                    <a:pt x="214" y="88"/>
                  </a:lnTo>
                  <a:lnTo>
                    <a:pt x="206" y="82"/>
                  </a:lnTo>
                  <a:lnTo>
                    <a:pt x="199" y="77"/>
                  </a:lnTo>
                  <a:lnTo>
                    <a:pt x="193" y="70"/>
                  </a:lnTo>
                  <a:lnTo>
                    <a:pt x="185" y="66"/>
                  </a:lnTo>
                  <a:lnTo>
                    <a:pt x="178" y="61"/>
                  </a:lnTo>
                  <a:lnTo>
                    <a:pt x="171" y="57"/>
                  </a:lnTo>
                  <a:lnTo>
                    <a:pt x="163" y="52"/>
                  </a:lnTo>
                  <a:lnTo>
                    <a:pt x="156" y="48"/>
                  </a:lnTo>
                  <a:lnTo>
                    <a:pt x="150" y="44"/>
                  </a:lnTo>
                  <a:lnTo>
                    <a:pt x="142" y="41"/>
                  </a:lnTo>
                  <a:lnTo>
                    <a:pt x="135" y="38"/>
                  </a:lnTo>
                  <a:lnTo>
                    <a:pt x="128" y="34"/>
                  </a:lnTo>
                  <a:lnTo>
                    <a:pt x="119" y="31"/>
                  </a:lnTo>
                  <a:lnTo>
                    <a:pt x="112" y="29"/>
                  </a:lnTo>
                  <a:lnTo>
                    <a:pt x="104" y="26"/>
                  </a:lnTo>
                  <a:lnTo>
                    <a:pt x="97" y="24"/>
                  </a:lnTo>
                  <a:lnTo>
                    <a:pt x="90" y="21"/>
                  </a:lnTo>
                  <a:lnTo>
                    <a:pt x="82" y="19"/>
                  </a:lnTo>
                  <a:lnTo>
                    <a:pt x="75" y="17"/>
                  </a:lnTo>
                  <a:lnTo>
                    <a:pt x="68" y="16"/>
                  </a:lnTo>
                  <a:lnTo>
                    <a:pt x="60" y="13"/>
                  </a:lnTo>
                  <a:lnTo>
                    <a:pt x="53" y="11"/>
                  </a:lnTo>
                  <a:lnTo>
                    <a:pt x="44" y="10"/>
                  </a:lnTo>
                  <a:lnTo>
                    <a:pt x="37" y="8"/>
                  </a:lnTo>
                  <a:lnTo>
                    <a:pt x="30" y="6"/>
                  </a:lnTo>
                  <a:lnTo>
                    <a:pt x="22" y="5"/>
                  </a:lnTo>
                  <a:lnTo>
                    <a:pt x="15" y="3"/>
                  </a:lnTo>
                  <a:lnTo>
                    <a:pt x="8" y="2"/>
                  </a:lnTo>
                  <a:lnTo>
                    <a:pt x="0" y="0"/>
                  </a:lnTo>
                  <a:lnTo>
                    <a:pt x="0" y="4"/>
                  </a:lnTo>
                  <a:lnTo>
                    <a:pt x="8" y="5"/>
                  </a:lnTo>
                  <a:lnTo>
                    <a:pt x="15" y="6"/>
                  </a:lnTo>
                  <a:lnTo>
                    <a:pt x="21" y="8"/>
                  </a:lnTo>
                  <a:lnTo>
                    <a:pt x="30" y="10"/>
                  </a:lnTo>
                  <a:lnTo>
                    <a:pt x="37" y="11"/>
                  </a:lnTo>
                  <a:lnTo>
                    <a:pt x="44" y="13"/>
                  </a:lnTo>
                  <a:lnTo>
                    <a:pt x="52" y="14"/>
                  </a:lnTo>
                  <a:lnTo>
                    <a:pt x="59" y="17"/>
                  </a:lnTo>
                  <a:lnTo>
                    <a:pt x="67" y="19"/>
                  </a:lnTo>
                  <a:lnTo>
                    <a:pt x="74" y="20"/>
                  </a:lnTo>
                  <a:lnTo>
                    <a:pt x="81" y="22"/>
                  </a:lnTo>
                  <a:lnTo>
                    <a:pt x="89" y="24"/>
                  </a:lnTo>
                  <a:lnTo>
                    <a:pt x="96" y="27"/>
                  </a:lnTo>
                  <a:lnTo>
                    <a:pt x="103" y="29"/>
                  </a:lnTo>
                  <a:lnTo>
                    <a:pt x="111" y="32"/>
                  </a:lnTo>
                  <a:lnTo>
                    <a:pt x="119" y="34"/>
                  </a:lnTo>
                  <a:lnTo>
                    <a:pt x="125" y="38"/>
                  </a:lnTo>
                  <a:lnTo>
                    <a:pt x="133" y="40"/>
                  </a:lnTo>
                  <a:lnTo>
                    <a:pt x="140" y="44"/>
                  </a:lnTo>
                  <a:lnTo>
                    <a:pt x="148" y="47"/>
                  </a:lnTo>
                  <a:lnTo>
                    <a:pt x="155" y="51"/>
                  </a:lnTo>
                  <a:lnTo>
                    <a:pt x="162" y="54"/>
                  </a:lnTo>
                  <a:lnTo>
                    <a:pt x="169" y="59"/>
                  </a:lnTo>
                  <a:lnTo>
                    <a:pt x="176" y="64"/>
                  </a:lnTo>
                  <a:lnTo>
                    <a:pt x="183" y="68"/>
                  </a:lnTo>
                  <a:lnTo>
                    <a:pt x="191" y="73"/>
                  </a:lnTo>
                  <a:lnTo>
                    <a:pt x="197" y="79"/>
                  </a:lnTo>
                  <a:lnTo>
                    <a:pt x="204" y="84"/>
                  </a:lnTo>
                  <a:lnTo>
                    <a:pt x="212" y="90"/>
                  </a:lnTo>
                  <a:lnTo>
                    <a:pt x="218" y="96"/>
                  </a:lnTo>
                  <a:lnTo>
                    <a:pt x="224" y="103"/>
                  </a:lnTo>
                  <a:lnTo>
                    <a:pt x="232" y="110"/>
                  </a:lnTo>
                  <a:lnTo>
                    <a:pt x="234" y="108"/>
                  </a:lnTo>
                  <a:lnTo>
                    <a:pt x="232" y="110"/>
                  </a:lnTo>
                  <a:lnTo>
                    <a:pt x="233" y="111"/>
                  </a:lnTo>
                  <a:lnTo>
                    <a:pt x="234" y="110"/>
                  </a:lnTo>
                  <a:lnTo>
                    <a:pt x="235" y="109"/>
                  </a:lnTo>
                  <a:lnTo>
                    <a:pt x="234" y="108"/>
                  </a:lnTo>
                  <a:lnTo>
                    <a:pt x="232"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7" name="Freeform 1525">
              <a:extLst>
                <a:ext uri="{FF2B5EF4-FFF2-40B4-BE49-F238E27FC236}">
                  <a16:creationId xmlns:a16="http://schemas.microsoft.com/office/drawing/2014/main" id="{336ADE90-00AB-A863-D840-F8E986500D8E}"/>
                </a:ext>
              </a:extLst>
            </p:cNvPr>
            <p:cNvSpPr>
              <a:spLocks/>
            </p:cNvSpPr>
            <p:nvPr/>
          </p:nvSpPr>
          <p:spPr bwMode="auto">
            <a:xfrm>
              <a:off x="2707" y="3719"/>
              <a:ext cx="46" cy="35"/>
            </a:xfrm>
            <a:custGeom>
              <a:avLst/>
              <a:gdLst>
                <a:gd name="T0" fmla="*/ 0 w 137"/>
                <a:gd name="T1" fmla="*/ 3 h 103"/>
                <a:gd name="T2" fmla="*/ 14 w 137"/>
                <a:gd name="T3" fmla="*/ 10 h 103"/>
                <a:gd name="T4" fmla="*/ 26 w 137"/>
                <a:gd name="T5" fmla="*/ 16 h 103"/>
                <a:gd name="T6" fmla="*/ 37 w 137"/>
                <a:gd name="T7" fmla="*/ 20 h 103"/>
                <a:gd name="T8" fmla="*/ 46 w 137"/>
                <a:gd name="T9" fmla="*/ 25 h 103"/>
                <a:gd name="T10" fmla="*/ 56 w 137"/>
                <a:gd name="T11" fmla="*/ 30 h 103"/>
                <a:gd name="T12" fmla="*/ 63 w 137"/>
                <a:gd name="T13" fmla="*/ 35 h 103"/>
                <a:gd name="T14" fmla="*/ 71 w 137"/>
                <a:gd name="T15" fmla="*/ 39 h 103"/>
                <a:gd name="T16" fmla="*/ 77 w 137"/>
                <a:gd name="T17" fmla="*/ 43 h 103"/>
                <a:gd name="T18" fmla="*/ 83 w 137"/>
                <a:gd name="T19" fmla="*/ 48 h 103"/>
                <a:gd name="T20" fmla="*/ 89 w 137"/>
                <a:gd name="T21" fmla="*/ 54 h 103"/>
                <a:gd name="T22" fmla="*/ 96 w 137"/>
                <a:gd name="T23" fmla="*/ 59 h 103"/>
                <a:gd name="T24" fmla="*/ 102 w 137"/>
                <a:gd name="T25" fmla="*/ 66 h 103"/>
                <a:gd name="T26" fmla="*/ 108 w 137"/>
                <a:gd name="T27" fmla="*/ 74 h 103"/>
                <a:gd name="T28" fmla="*/ 117 w 137"/>
                <a:gd name="T29" fmla="*/ 82 h 103"/>
                <a:gd name="T30" fmla="*/ 125 w 137"/>
                <a:gd name="T31" fmla="*/ 92 h 103"/>
                <a:gd name="T32" fmla="*/ 135 w 137"/>
                <a:gd name="T33" fmla="*/ 103 h 103"/>
                <a:gd name="T34" fmla="*/ 137 w 137"/>
                <a:gd name="T35" fmla="*/ 101 h 103"/>
                <a:gd name="T36" fmla="*/ 127 w 137"/>
                <a:gd name="T37" fmla="*/ 89 h 103"/>
                <a:gd name="T38" fmla="*/ 119 w 137"/>
                <a:gd name="T39" fmla="*/ 80 h 103"/>
                <a:gd name="T40" fmla="*/ 112 w 137"/>
                <a:gd name="T41" fmla="*/ 72 h 103"/>
                <a:gd name="T42" fmla="*/ 104 w 137"/>
                <a:gd name="T43" fmla="*/ 64 h 103"/>
                <a:gd name="T44" fmla="*/ 98 w 137"/>
                <a:gd name="T45" fmla="*/ 57 h 103"/>
                <a:gd name="T46" fmla="*/ 92 w 137"/>
                <a:gd name="T47" fmla="*/ 51 h 103"/>
                <a:gd name="T48" fmla="*/ 85 w 137"/>
                <a:gd name="T49" fmla="*/ 45 h 103"/>
                <a:gd name="T50" fmla="*/ 79 w 137"/>
                <a:gd name="T51" fmla="*/ 41 h 103"/>
                <a:gd name="T52" fmla="*/ 72 w 137"/>
                <a:gd name="T53" fmla="*/ 36 h 103"/>
                <a:gd name="T54" fmla="*/ 65 w 137"/>
                <a:gd name="T55" fmla="*/ 32 h 103"/>
                <a:gd name="T56" fmla="*/ 57 w 137"/>
                <a:gd name="T57" fmla="*/ 27 h 103"/>
                <a:gd name="T58" fmla="*/ 48 w 137"/>
                <a:gd name="T59" fmla="*/ 22 h 103"/>
                <a:gd name="T60" fmla="*/ 38 w 137"/>
                <a:gd name="T61" fmla="*/ 18 h 103"/>
                <a:gd name="T62" fmla="*/ 27 w 137"/>
                <a:gd name="T63" fmla="*/ 13 h 103"/>
                <a:gd name="T64" fmla="*/ 16 w 137"/>
                <a:gd name="T65" fmla="*/ 7 h 103"/>
                <a:gd name="T66" fmla="*/ 1 w 137"/>
                <a:gd name="T67" fmla="*/ 0 h 103"/>
                <a:gd name="T68" fmla="*/ 0 w 137"/>
                <a:gd name="T69" fmla="*/ 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103">
                  <a:moveTo>
                    <a:pt x="0" y="3"/>
                  </a:moveTo>
                  <a:lnTo>
                    <a:pt x="14" y="10"/>
                  </a:lnTo>
                  <a:lnTo>
                    <a:pt x="26" y="16"/>
                  </a:lnTo>
                  <a:lnTo>
                    <a:pt x="37" y="20"/>
                  </a:lnTo>
                  <a:lnTo>
                    <a:pt x="46" y="25"/>
                  </a:lnTo>
                  <a:lnTo>
                    <a:pt x="56" y="30"/>
                  </a:lnTo>
                  <a:lnTo>
                    <a:pt x="63" y="35"/>
                  </a:lnTo>
                  <a:lnTo>
                    <a:pt x="71" y="39"/>
                  </a:lnTo>
                  <a:lnTo>
                    <a:pt x="77" y="43"/>
                  </a:lnTo>
                  <a:lnTo>
                    <a:pt x="83" y="48"/>
                  </a:lnTo>
                  <a:lnTo>
                    <a:pt x="89" y="54"/>
                  </a:lnTo>
                  <a:lnTo>
                    <a:pt x="96" y="59"/>
                  </a:lnTo>
                  <a:lnTo>
                    <a:pt x="102" y="66"/>
                  </a:lnTo>
                  <a:lnTo>
                    <a:pt x="108" y="74"/>
                  </a:lnTo>
                  <a:lnTo>
                    <a:pt x="117" y="82"/>
                  </a:lnTo>
                  <a:lnTo>
                    <a:pt x="125" y="92"/>
                  </a:lnTo>
                  <a:lnTo>
                    <a:pt x="135" y="103"/>
                  </a:lnTo>
                  <a:lnTo>
                    <a:pt x="137" y="101"/>
                  </a:lnTo>
                  <a:lnTo>
                    <a:pt x="127" y="89"/>
                  </a:lnTo>
                  <a:lnTo>
                    <a:pt x="119" y="80"/>
                  </a:lnTo>
                  <a:lnTo>
                    <a:pt x="112" y="72"/>
                  </a:lnTo>
                  <a:lnTo>
                    <a:pt x="104" y="64"/>
                  </a:lnTo>
                  <a:lnTo>
                    <a:pt x="98" y="57"/>
                  </a:lnTo>
                  <a:lnTo>
                    <a:pt x="92" y="51"/>
                  </a:lnTo>
                  <a:lnTo>
                    <a:pt x="85" y="45"/>
                  </a:lnTo>
                  <a:lnTo>
                    <a:pt x="79" y="41"/>
                  </a:lnTo>
                  <a:lnTo>
                    <a:pt x="72" y="36"/>
                  </a:lnTo>
                  <a:lnTo>
                    <a:pt x="65" y="32"/>
                  </a:lnTo>
                  <a:lnTo>
                    <a:pt x="57" y="27"/>
                  </a:lnTo>
                  <a:lnTo>
                    <a:pt x="48" y="22"/>
                  </a:lnTo>
                  <a:lnTo>
                    <a:pt x="38" y="18"/>
                  </a:lnTo>
                  <a:lnTo>
                    <a:pt x="27" y="13"/>
                  </a:lnTo>
                  <a:lnTo>
                    <a:pt x="16" y="7"/>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8" name="Freeform 1526">
              <a:extLst>
                <a:ext uri="{FF2B5EF4-FFF2-40B4-BE49-F238E27FC236}">
                  <a16:creationId xmlns:a16="http://schemas.microsoft.com/office/drawing/2014/main" id="{3AF65300-4F68-86CE-E1C6-16A99C531A82}"/>
                </a:ext>
              </a:extLst>
            </p:cNvPr>
            <p:cNvSpPr>
              <a:spLocks/>
            </p:cNvSpPr>
            <p:nvPr/>
          </p:nvSpPr>
          <p:spPr bwMode="auto">
            <a:xfrm>
              <a:off x="2651" y="3679"/>
              <a:ext cx="57" cy="41"/>
            </a:xfrm>
            <a:custGeom>
              <a:avLst/>
              <a:gdLst>
                <a:gd name="T0" fmla="*/ 0 w 170"/>
                <a:gd name="T1" fmla="*/ 1 h 123"/>
                <a:gd name="T2" fmla="*/ 6 w 170"/>
                <a:gd name="T3" fmla="*/ 14 h 123"/>
                <a:gd name="T4" fmla="*/ 12 w 170"/>
                <a:gd name="T5" fmla="*/ 25 h 123"/>
                <a:gd name="T6" fmla="*/ 21 w 170"/>
                <a:gd name="T7" fmla="*/ 36 h 123"/>
                <a:gd name="T8" fmla="*/ 30 w 170"/>
                <a:gd name="T9" fmla="*/ 47 h 123"/>
                <a:gd name="T10" fmla="*/ 40 w 170"/>
                <a:gd name="T11" fmla="*/ 55 h 123"/>
                <a:gd name="T12" fmla="*/ 50 w 170"/>
                <a:gd name="T13" fmla="*/ 64 h 123"/>
                <a:gd name="T14" fmla="*/ 62 w 170"/>
                <a:gd name="T15" fmla="*/ 72 h 123"/>
                <a:gd name="T16" fmla="*/ 73 w 170"/>
                <a:gd name="T17" fmla="*/ 78 h 123"/>
                <a:gd name="T18" fmla="*/ 85 w 170"/>
                <a:gd name="T19" fmla="*/ 85 h 123"/>
                <a:gd name="T20" fmla="*/ 98 w 170"/>
                <a:gd name="T21" fmla="*/ 91 h 123"/>
                <a:gd name="T22" fmla="*/ 109 w 170"/>
                <a:gd name="T23" fmla="*/ 97 h 123"/>
                <a:gd name="T24" fmla="*/ 122 w 170"/>
                <a:gd name="T25" fmla="*/ 102 h 123"/>
                <a:gd name="T26" fmla="*/ 134 w 170"/>
                <a:gd name="T27" fmla="*/ 107 h 123"/>
                <a:gd name="T28" fmla="*/ 146 w 170"/>
                <a:gd name="T29" fmla="*/ 113 h 123"/>
                <a:gd name="T30" fmla="*/ 158 w 170"/>
                <a:gd name="T31" fmla="*/ 118 h 123"/>
                <a:gd name="T32" fmla="*/ 169 w 170"/>
                <a:gd name="T33" fmla="*/ 123 h 123"/>
                <a:gd name="T34" fmla="*/ 165 w 170"/>
                <a:gd name="T35" fmla="*/ 118 h 123"/>
                <a:gd name="T36" fmla="*/ 153 w 170"/>
                <a:gd name="T37" fmla="*/ 113 h 123"/>
                <a:gd name="T38" fmla="*/ 142 w 170"/>
                <a:gd name="T39" fmla="*/ 107 h 123"/>
                <a:gd name="T40" fmla="*/ 129 w 170"/>
                <a:gd name="T41" fmla="*/ 102 h 123"/>
                <a:gd name="T42" fmla="*/ 118 w 170"/>
                <a:gd name="T43" fmla="*/ 97 h 123"/>
                <a:gd name="T44" fmla="*/ 105 w 170"/>
                <a:gd name="T45" fmla="*/ 92 h 123"/>
                <a:gd name="T46" fmla="*/ 92 w 170"/>
                <a:gd name="T47" fmla="*/ 85 h 123"/>
                <a:gd name="T48" fmla="*/ 81 w 170"/>
                <a:gd name="T49" fmla="*/ 79 h 123"/>
                <a:gd name="T50" fmla="*/ 69 w 170"/>
                <a:gd name="T51" fmla="*/ 72 h 123"/>
                <a:gd name="T52" fmla="*/ 58 w 170"/>
                <a:gd name="T53" fmla="*/ 64 h 123"/>
                <a:gd name="T54" fmla="*/ 47 w 170"/>
                <a:gd name="T55" fmla="*/ 57 h 123"/>
                <a:gd name="T56" fmla="*/ 37 w 170"/>
                <a:gd name="T57" fmla="*/ 49 h 123"/>
                <a:gd name="T58" fmla="*/ 27 w 170"/>
                <a:gd name="T59" fmla="*/ 39 h 123"/>
                <a:gd name="T60" fmla="*/ 20 w 170"/>
                <a:gd name="T61" fmla="*/ 29 h 123"/>
                <a:gd name="T62" fmla="*/ 12 w 170"/>
                <a:gd name="T63" fmla="*/ 18 h 123"/>
                <a:gd name="T64" fmla="*/ 6 w 170"/>
                <a:gd name="T65" fmla="*/ 7 h 123"/>
                <a:gd name="T66" fmla="*/ 3 w 170"/>
                <a:gd name="T6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23">
                  <a:moveTo>
                    <a:pt x="0" y="1"/>
                  </a:moveTo>
                  <a:lnTo>
                    <a:pt x="0" y="1"/>
                  </a:lnTo>
                  <a:lnTo>
                    <a:pt x="3" y="8"/>
                  </a:lnTo>
                  <a:lnTo>
                    <a:pt x="6" y="14"/>
                  </a:lnTo>
                  <a:lnTo>
                    <a:pt x="9" y="20"/>
                  </a:lnTo>
                  <a:lnTo>
                    <a:pt x="12" y="25"/>
                  </a:lnTo>
                  <a:lnTo>
                    <a:pt x="17" y="31"/>
                  </a:lnTo>
                  <a:lnTo>
                    <a:pt x="21" y="36"/>
                  </a:lnTo>
                  <a:lnTo>
                    <a:pt x="25" y="41"/>
                  </a:lnTo>
                  <a:lnTo>
                    <a:pt x="30" y="47"/>
                  </a:lnTo>
                  <a:lnTo>
                    <a:pt x="35" y="51"/>
                  </a:lnTo>
                  <a:lnTo>
                    <a:pt x="40" y="55"/>
                  </a:lnTo>
                  <a:lnTo>
                    <a:pt x="45" y="59"/>
                  </a:lnTo>
                  <a:lnTo>
                    <a:pt x="50" y="64"/>
                  </a:lnTo>
                  <a:lnTo>
                    <a:pt x="56" y="68"/>
                  </a:lnTo>
                  <a:lnTo>
                    <a:pt x="62" y="72"/>
                  </a:lnTo>
                  <a:lnTo>
                    <a:pt x="67" y="75"/>
                  </a:lnTo>
                  <a:lnTo>
                    <a:pt x="73" y="78"/>
                  </a:lnTo>
                  <a:lnTo>
                    <a:pt x="79" y="81"/>
                  </a:lnTo>
                  <a:lnTo>
                    <a:pt x="85" y="85"/>
                  </a:lnTo>
                  <a:lnTo>
                    <a:pt x="91" y="88"/>
                  </a:lnTo>
                  <a:lnTo>
                    <a:pt x="98" y="91"/>
                  </a:lnTo>
                  <a:lnTo>
                    <a:pt x="103" y="94"/>
                  </a:lnTo>
                  <a:lnTo>
                    <a:pt x="109" y="97"/>
                  </a:lnTo>
                  <a:lnTo>
                    <a:pt x="115" y="100"/>
                  </a:lnTo>
                  <a:lnTo>
                    <a:pt x="122" y="102"/>
                  </a:lnTo>
                  <a:lnTo>
                    <a:pt x="128" y="105"/>
                  </a:lnTo>
                  <a:lnTo>
                    <a:pt x="134" y="107"/>
                  </a:lnTo>
                  <a:lnTo>
                    <a:pt x="140" y="110"/>
                  </a:lnTo>
                  <a:lnTo>
                    <a:pt x="146" y="113"/>
                  </a:lnTo>
                  <a:lnTo>
                    <a:pt x="151" y="115"/>
                  </a:lnTo>
                  <a:lnTo>
                    <a:pt x="158" y="118"/>
                  </a:lnTo>
                  <a:lnTo>
                    <a:pt x="163" y="120"/>
                  </a:lnTo>
                  <a:lnTo>
                    <a:pt x="169" y="123"/>
                  </a:lnTo>
                  <a:lnTo>
                    <a:pt x="170" y="120"/>
                  </a:lnTo>
                  <a:lnTo>
                    <a:pt x="165" y="118"/>
                  </a:lnTo>
                  <a:lnTo>
                    <a:pt x="159" y="115"/>
                  </a:lnTo>
                  <a:lnTo>
                    <a:pt x="153" y="113"/>
                  </a:lnTo>
                  <a:lnTo>
                    <a:pt x="147" y="110"/>
                  </a:lnTo>
                  <a:lnTo>
                    <a:pt x="142" y="107"/>
                  </a:lnTo>
                  <a:lnTo>
                    <a:pt x="135" y="104"/>
                  </a:lnTo>
                  <a:lnTo>
                    <a:pt x="129" y="102"/>
                  </a:lnTo>
                  <a:lnTo>
                    <a:pt x="123" y="100"/>
                  </a:lnTo>
                  <a:lnTo>
                    <a:pt x="118" y="97"/>
                  </a:lnTo>
                  <a:lnTo>
                    <a:pt x="111" y="94"/>
                  </a:lnTo>
                  <a:lnTo>
                    <a:pt x="105" y="92"/>
                  </a:lnTo>
                  <a:lnTo>
                    <a:pt x="99" y="89"/>
                  </a:lnTo>
                  <a:lnTo>
                    <a:pt x="92" y="85"/>
                  </a:lnTo>
                  <a:lnTo>
                    <a:pt x="86" y="82"/>
                  </a:lnTo>
                  <a:lnTo>
                    <a:pt x="81" y="79"/>
                  </a:lnTo>
                  <a:lnTo>
                    <a:pt x="74" y="76"/>
                  </a:lnTo>
                  <a:lnTo>
                    <a:pt x="69" y="72"/>
                  </a:lnTo>
                  <a:lnTo>
                    <a:pt x="63" y="69"/>
                  </a:lnTo>
                  <a:lnTo>
                    <a:pt x="58" y="64"/>
                  </a:lnTo>
                  <a:lnTo>
                    <a:pt x="52" y="61"/>
                  </a:lnTo>
                  <a:lnTo>
                    <a:pt x="47" y="57"/>
                  </a:lnTo>
                  <a:lnTo>
                    <a:pt x="42" y="53"/>
                  </a:lnTo>
                  <a:lnTo>
                    <a:pt x="37" y="49"/>
                  </a:lnTo>
                  <a:lnTo>
                    <a:pt x="32" y="43"/>
                  </a:lnTo>
                  <a:lnTo>
                    <a:pt x="27" y="39"/>
                  </a:lnTo>
                  <a:lnTo>
                    <a:pt x="23" y="34"/>
                  </a:lnTo>
                  <a:lnTo>
                    <a:pt x="20" y="29"/>
                  </a:lnTo>
                  <a:lnTo>
                    <a:pt x="16" y="23"/>
                  </a:lnTo>
                  <a:lnTo>
                    <a:pt x="12" y="18"/>
                  </a:lnTo>
                  <a:lnTo>
                    <a:pt x="8" y="13"/>
                  </a:lnTo>
                  <a:lnTo>
                    <a:pt x="6" y="7"/>
                  </a:lnTo>
                  <a:lnTo>
                    <a:pt x="3" y="0"/>
                  </a:lnTo>
                  <a:lnTo>
                    <a:pt x="3"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9" name="Freeform 1527">
              <a:extLst>
                <a:ext uri="{FF2B5EF4-FFF2-40B4-BE49-F238E27FC236}">
                  <a16:creationId xmlns:a16="http://schemas.microsoft.com/office/drawing/2014/main" id="{7E57655D-D857-291D-318F-8436DB542DC5}"/>
                </a:ext>
              </a:extLst>
            </p:cNvPr>
            <p:cNvSpPr>
              <a:spLocks/>
            </p:cNvSpPr>
            <p:nvPr/>
          </p:nvSpPr>
          <p:spPr bwMode="auto">
            <a:xfrm>
              <a:off x="2616" y="3637"/>
              <a:ext cx="36" cy="43"/>
            </a:xfrm>
            <a:custGeom>
              <a:avLst/>
              <a:gdLst>
                <a:gd name="T0" fmla="*/ 3 w 107"/>
                <a:gd name="T1" fmla="*/ 2 h 128"/>
                <a:gd name="T2" fmla="*/ 1 w 107"/>
                <a:gd name="T3" fmla="*/ 3 h 128"/>
                <a:gd name="T4" fmla="*/ 7 w 107"/>
                <a:gd name="T5" fmla="*/ 6 h 128"/>
                <a:gd name="T6" fmla="*/ 14 w 107"/>
                <a:gd name="T7" fmla="*/ 12 h 128"/>
                <a:gd name="T8" fmla="*/ 22 w 107"/>
                <a:gd name="T9" fmla="*/ 18 h 128"/>
                <a:gd name="T10" fmla="*/ 29 w 107"/>
                <a:gd name="T11" fmla="*/ 24 h 128"/>
                <a:gd name="T12" fmla="*/ 37 w 107"/>
                <a:gd name="T13" fmla="*/ 32 h 128"/>
                <a:gd name="T14" fmla="*/ 44 w 107"/>
                <a:gd name="T15" fmla="*/ 40 h 128"/>
                <a:gd name="T16" fmla="*/ 51 w 107"/>
                <a:gd name="T17" fmla="*/ 48 h 128"/>
                <a:gd name="T18" fmla="*/ 60 w 107"/>
                <a:gd name="T19" fmla="*/ 57 h 128"/>
                <a:gd name="T20" fmla="*/ 66 w 107"/>
                <a:gd name="T21" fmla="*/ 66 h 128"/>
                <a:gd name="T22" fmla="*/ 73 w 107"/>
                <a:gd name="T23" fmla="*/ 76 h 128"/>
                <a:gd name="T24" fmla="*/ 80 w 107"/>
                <a:gd name="T25" fmla="*/ 84 h 128"/>
                <a:gd name="T26" fmla="*/ 86 w 107"/>
                <a:gd name="T27" fmla="*/ 95 h 128"/>
                <a:gd name="T28" fmla="*/ 92 w 107"/>
                <a:gd name="T29" fmla="*/ 103 h 128"/>
                <a:gd name="T30" fmla="*/ 96 w 107"/>
                <a:gd name="T31" fmla="*/ 111 h 128"/>
                <a:gd name="T32" fmla="*/ 101 w 107"/>
                <a:gd name="T33" fmla="*/ 121 h 128"/>
                <a:gd name="T34" fmla="*/ 104 w 107"/>
                <a:gd name="T35" fmla="*/ 128 h 128"/>
                <a:gd name="T36" fmla="*/ 107 w 107"/>
                <a:gd name="T37" fmla="*/ 127 h 128"/>
                <a:gd name="T38" fmla="*/ 104 w 107"/>
                <a:gd name="T39" fmla="*/ 119 h 128"/>
                <a:gd name="T40" fmla="*/ 100 w 107"/>
                <a:gd name="T41" fmla="*/ 110 h 128"/>
                <a:gd name="T42" fmla="*/ 94 w 107"/>
                <a:gd name="T43" fmla="*/ 102 h 128"/>
                <a:gd name="T44" fmla="*/ 89 w 107"/>
                <a:gd name="T45" fmla="*/ 93 h 128"/>
                <a:gd name="T46" fmla="*/ 83 w 107"/>
                <a:gd name="T47" fmla="*/ 83 h 128"/>
                <a:gd name="T48" fmla="*/ 76 w 107"/>
                <a:gd name="T49" fmla="*/ 74 h 128"/>
                <a:gd name="T50" fmla="*/ 69 w 107"/>
                <a:gd name="T51" fmla="*/ 64 h 128"/>
                <a:gd name="T52" fmla="*/ 62 w 107"/>
                <a:gd name="T53" fmla="*/ 55 h 128"/>
                <a:gd name="T54" fmla="*/ 54 w 107"/>
                <a:gd name="T55" fmla="*/ 46 h 128"/>
                <a:gd name="T56" fmla="*/ 46 w 107"/>
                <a:gd name="T57" fmla="*/ 37 h 128"/>
                <a:gd name="T58" fmla="*/ 39 w 107"/>
                <a:gd name="T59" fmla="*/ 29 h 128"/>
                <a:gd name="T60" fmla="*/ 31 w 107"/>
                <a:gd name="T61" fmla="*/ 22 h 128"/>
                <a:gd name="T62" fmla="*/ 23 w 107"/>
                <a:gd name="T63" fmla="*/ 15 h 128"/>
                <a:gd name="T64" fmla="*/ 16 w 107"/>
                <a:gd name="T65" fmla="*/ 8 h 128"/>
                <a:gd name="T66" fmla="*/ 9 w 107"/>
                <a:gd name="T67" fmla="*/ 4 h 128"/>
                <a:gd name="T68" fmla="*/ 2 w 107"/>
                <a:gd name="T69" fmla="*/ 0 h 128"/>
                <a:gd name="T70" fmla="*/ 0 w 107"/>
                <a:gd name="T71" fmla="*/ 1 h 128"/>
                <a:gd name="T72" fmla="*/ 2 w 107"/>
                <a:gd name="T73" fmla="*/ 0 h 128"/>
                <a:gd name="T74" fmla="*/ 1 w 107"/>
                <a:gd name="T75" fmla="*/ 0 h 128"/>
                <a:gd name="T76" fmla="*/ 0 w 107"/>
                <a:gd name="T77" fmla="*/ 1 h 128"/>
                <a:gd name="T78" fmla="*/ 0 w 107"/>
                <a:gd name="T79" fmla="*/ 2 h 128"/>
                <a:gd name="T80" fmla="*/ 1 w 107"/>
                <a:gd name="T81" fmla="*/ 3 h 128"/>
                <a:gd name="T82" fmla="*/ 3 w 107"/>
                <a:gd name="T83" fmla="*/ 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28">
                  <a:moveTo>
                    <a:pt x="3" y="2"/>
                  </a:moveTo>
                  <a:lnTo>
                    <a:pt x="1" y="3"/>
                  </a:lnTo>
                  <a:lnTo>
                    <a:pt x="7" y="6"/>
                  </a:lnTo>
                  <a:lnTo>
                    <a:pt x="14" y="12"/>
                  </a:lnTo>
                  <a:lnTo>
                    <a:pt x="22" y="18"/>
                  </a:lnTo>
                  <a:lnTo>
                    <a:pt x="29" y="24"/>
                  </a:lnTo>
                  <a:lnTo>
                    <a:pt x="37" y="32"/>
                  </a:lnTo>
                  <a:lnTo>
                    <a:pt x="44" y="40"/>
                  </a:lnTo>
                  <a:lnTo>
                    <a:pt x="51" y="48"/>
                  </a:lnTo>
                  <a:lnTo>
                    <a:pt x="60" y="57"/>
                  </a:lnTo>
                  <a:lnTo>
                    <a:pt x="66" y="66"/>
                  </a:lnTo>
                  <a:lnTo>
                    <a:pt x="73" y="76"/>
                  </a:lnTo>
                  <a:lnTo>
                    <a:pt x="80" y="84"/>
                  </a:lnTo>
                  <a:lnTo>
                    <a:pt x="86" y="95"/>
                  </a:lnTo>
                  <a:lnTo>
                    <a:pt x="92" y="103"/>
                  </a:lnTo>
                  <a:lnTo>
                    <a:pt x="96" y="111"/>
                  </a:lnTo>
                  <a:lnTo>
                    <a:pt x="101" y="121"/>
                  </a:lnTo>
                  <a:lnTo>
                    <a:pt x="104" y="128"/>
                  </a:lnTo>
                  <a:lnTo>
                    <a:pt x="107" y="127"/>
                  </a:lnTo>
                  <a:lnTo>
                    <a:pt x="104" y="119"/>
                  </a:lnTo>
                  <a:lnTo>
                    <a:pt x="100" y="110"/>
                  </a:lnTo>
                  <a:lnTo>
                    <a:pt x="94" y="102"/>
                  </a:lnTo>
                  <a:lnTo>
                    <a:pt x="89" y="93"/>
                  </a:lnTo>
                  <a:lnTo>
                    <a:pt x="83" y="83"/>
                  </a:lnTo>
                  <a:lnTo>
                    <a:pt x="76" y="74"/>
                  </a:lnTo>
                  <a:lnTo>
                    <a:pt x="69" y="64"/>
                  </a:lnTo>
                  <a:lnTo>
                    <a:pt x="62" y="55"/>
                  </a:lnTo>
                  <a:lnTo>
                    <a:pt x="54" y="46"/>
                  </a:lnTo>
                  <a:lnTo>
                    <a:pt x="46" y="37"/>
                  </a:lnTo>
                  <a:lnTo>
                    <a:pt x="39" y="29"/>
                  </a:lnTo>
                  <a:lnTo>
                    <a:pt x="31" y="22"/>
                  </a:lnTo>
                  <a:lnTo>
                    <a:pt x="23" y="15"/>
                  </a:lnTo>
                  <a:lnTo>
                    <a:pt x="16" y="8"/>
                  </a:lnTo>
                  <a:lnTo>
                    <a:pt x="9" y="4"/>
                  </a:lnTo>
                  <a:lnTo>
                    <a:pt x="2" y="0"/>
                  </a:lnTo>
                  <a:lnTo>
                    <a:pt x="0" y="1"/>
                  </a:lnTo>
                  <a:lnTo>
                    <a:pt x="2" y="0"/>
                  </a:lnTo>
                  <a:lnTo>
                    <a:pt x="1" y="0"/>
                  </a:lnTo>
                  <a:lnTo>
                    <a:pt x="0" y="1"/>
                  </a:lnTo>
                  <a:lnTo>
                    <a:pt x="0" y="2"/>
                  </a:lnTo>
                  <a:lnTo>
                    <a:pt x="1" y="3"/>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0" name="Freeform 1528">
              <a:extLst>
                <a:ext uri="{FF2B5EF4-FFF2-40B4-BE49-F238E27FC236}">
                  <a16:creationId xmlns:a16="http://schemas.microsoft.com/office/drawing/2014/main" id="{919F7906-3C50-5A97-269F-E9B438EA9645}"/>
                </a:ext>
              </a:extLst>
            </p:cNvPr>
            <p:cNvSpPr>
              <a:spLocks/>
            </p:cNvSpPr>
            <p:nvPr/>
          </p:nvSpPr>
          <p:spPr bwMode="auto">
            <a:xfrm>
              <a:off x="2427" y="3652"/>
              <a:ext cx="81" cy="195"/>
            </a:xfrm>
            <a:custGeom>
              <a:avLst/>
              <a:gdLst>
                <a:gd name="T0" fmla="*/ 15 w 244"/>
                <a:gd name="T1" fmla="*/ 569 h 587"/>
                <a:gd name="T2" fmla="*/ 38 w 244"/>
                <a:gd name="T3" fmla="*/ 532 h 587"/>
                <a:gd name="T4" fmla="*/ 62 w 244"/>
                <a:gd name="T5" fmla="*/ 495 h 587"/>
                <a:gd name="T6" fmla="*/ 86 w 244"/>
                <a:gd name="T7" fmla="*/ 456 h 587"/>
                <a:gd name="T8" fmla="*/ 109 w 244"/>
                <a:gd name="T9" fmla="*/ 419 h 587"/>
                <a:gd name="T10" fmla="*/ 132 w 244"/>
                <a:gd name="T11" fmla="*/ 380 h 587"/>
                <a:gd name="T12" fmla="*/ 154 w 244"/>
                <a:gd name="T13" fmla="*/ 340 h 587"/>
                <a:gd name="T14" fmla="*/ 175 w 244"/>
                <a:gd name="T15" fmla="*/ 301 h 587"/>
                <a:gd name="T16" fmla="*/ 193 w 244"/>
                <a:gd name="T17" fmla="*/ 262 h 587"/>
                <a:gd name="T18" fmla="*/ 210 w 244"/>
                <a:gd name="T19" fmla="*/ 224 h 587"/>
                <a:gd name="T20" fmla="*/ 224 w 244"/>
                <a:gd name="T21" fmla="*/ 187 h 587"/>
                <a:gd name="T22" fmla="*/ 234 w 244"/>
                <a:gd name="T23" fmla="*/ 149 h 587"/>
                <a:gd name="T24" fmla="*/ 241 w 244"/>
                <a:gd name="T25" fmla="*/ 114 h 587"/>
                <a:gd name="T26" fmla="*/ 244 w 244"/>
                <a:gd name="T27" fmla="*/ 79 h 587"/>
                <a:gd name="T28" fmla="*/ 243 w 244"/>
                <a:gd name="T29" fmla="*/ 46 h 587"/>
                <a:gd name="T30" fmla="*/ 236 w 244"/>
                <a:gd name="T31" fmla="*/ 15 h 587"/>
                <a:gd name="T32" fmla="*/ 228 w 244"/>
                <a:gd name="T33" fmla="*/ 0 h 587"/>
                <a:gd name="T34" fmla="*/ 236 w 244"/>
                <a:gd name="T35" fmla="*/ 31 h 587"/>
                <a:gd name="T36" fmla="*/ 241 w 244"/>
                <a:gd name="T37" fmla="*/ 63 h 587"/>
                <a:gd name="T38" fmla="*/ 240 w 244"/>
                <a:gd name="T39" fmla="*/ 96 h 587"/>
                <a:gd name="T40" fmla="*/ 234 w 244"/>
                <a:gd name="T41" fmla="*/ 132 h 587"/>
                <a:gd name="T42" fmla="*/ 226 w 244"/>
                <a:gd name="T43" fmla="*/ 167 h 587"/>
                <a:gd name="T44" fmla="*/ 213 w 244"/>
                <a:gd name="T45" fmla="*/ 204 h 587"/>
                <a:gd name="T46" fmla="*/ 199 w 244"/>
                <a:gd name="T47" fmla="*/ 242 h 587"/>
                <a:gd name="T48" fmla="*/ 182 w 244"/>
                <a:gd name="T49" fmla="*/ 281 h 587"/>
                <a:gd name="T50" fmla="*/ 162 w 244"/>
                <a:gd name="T51" fmla="*/ 319 h 587"/>
                <a:gd name="T52" fmla="*/ 141 w 244"/>
                <a:gd name="T53" fmla="*/ 359 h 587"/>
                <a:gd name="T54" fmla="*/ 119 w 244"/>
                <a:gd name="T55" fmla="*/ 397 h 587"/>
                <a:gd name="T56" fmla="*/ 96 w 244"/>
                <a:gd name="T57" fmla="*/ 435 h 587"/>
                <a:gd name="T58" fmla="*/ 71 w 244"/>
                <a:gd name="T59" fmla="*/ 474 h 587"/>
                <a:gd name="T60" fmla="*/ 47 w 244"/>
                <a:gd name="T61" fmla="*/ 511 h 587"/>
                <a:gd name="T62" fmla="*/ 23 w 244"/>
                <a:gd name="T63" fmla="*/ 549 h 587"/>
                <a:gd name="T64" fmla="*/ 0 w 244"/>
                <a:gd name="T65" fmla="*/ 585 h 587"/>
                <a:gd name="T66" fmla="*/ 1 w 244"/>
                <a:gd name="T67" fmla="*/ 587 h 587"/>
                <a:gd name="T68" fmla="*/ 3 w 244"/>
                <a:gd name="T69"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587">
                  <a:moveTo>
                    <a:pt x="3" y="587"/>
                  </a:moveTo>
                  <a:lnTo>
                    <a:pt x="15" y="569"/>
                  </a:lnTo>
                  <a:lnTo>
                    <a:pt x="26" y="550"/>
                  </a:lnTo>
                  <a:lnTo>
                    <a:pt x="38" y="532"/>
                  </a:lnTo>
                  <a:lnTo>
                    <a:pt x="49" y="513"/>
                  </a:lnTo>
                  <a:lnTo>
                    <a:pt x="62" y="495"/>
                  </a:lnTo>
                  <a:lnTo>
                    <a:pt x="73" y="475"/>
                  </a:lnTo>
                  <a:lnTo>
                    <a:pt x="86" y="456"/>
                  </a:lnTo>
                  <a:lnTo>
                    <a:pt x="98" y="438"/>
                  </a:lnTo>
                  <a:lnTo>
                    <a:pt x="109" y="419"/>
                  </a:lnTo>
                  <a:lnTo>
                    <a:pt x="121" y="399"/>
                  </a:lnTo>
                  <a:lnTo>
                    <a:pt x="132" y="380"/>
                  </a:lnTo>
                  <a:lnTo>
                    <a:pt x="144" y="360"/>
                  </a:lnTo>
                  <a:lnTo>
                    <a:pt x="154" y="340"/>
                  </a:lnTo>
                  <a:lnTo>
                    <a:pt x="165" y="321"/>
                  </a:lnTo>
                  <a:lnTo>
                    <a:pt x="175" y="301"/>
                  </a:lnTo>
                  <a:lnTo>
                    <a:pt x="185" y="282"/>
                  </a:lnTo>
                  <a:lnTo>
                    <a:pt x="193" y="262"/>
                  </a:lnTo>
                  <a:lnTo>
                    <a:pt x="202" y="243"/>
                  </a:lnTo>
                  <a:lnTo>
                    <a:pt x="210" y="224"/>
                  </a:lnTo>
                  <a:lnTo>
                    <a:pt x="216" y="205"/>
                  </a:lnTo>
                  <a:lnTo>
                    <a:pt x="224" y="187"/>
                  </a:lnTo>
                  <a:lnTo>
                    <a:pt x="229" y="168"/>
                  </a:lnTo>
                  <a:lnTo>
                    <a:pt x="234" y="149"/>
                  </a:lnTo>
                  <a:lnTo>
                    <a:pt x="238" y="132"/>
                  </a:lnTo>
                  <a:lnTo>
                    <a:pt x="241" y="114"/>
                  </a:lnTo>
                  <a:lnTo>
                    <a:pt x="243" y="97"/>
                  </a:lnTo>
                  <a:lnTo>
                    <a:pt x="244" y="79"/>
                  </a:lnTo>
                  <a:lnTo>
                    <a:pt x="244" y="63"/>
                  </a:lnTo>
                  <a:lnTo>
                    <a:pt x="243" y="46"/>
                  </a:lnTo>
                  <a:lnTo>
                    <a:pt x="241" y="31"/>
                  </a:lnTo>
                  <a:lnTo>
                    <a:pt x="236" y="15"/>
                  </a:lnTo>
                  <a:lnTo>
                    <a:pt x="231" y="0"/>
                  </a:lnTo>
                  <a:lnTo>
                    <a:pt x="228" y="0"/>
                  </a:lnTo>
                  <a:lnTo>
                    <a:pt x="233" y="16"/>
                  </a:lnTo>
                  <a:lnTo>
                    <a:pt x="236" y="31"/>
                  </a:lnTo>
                  <a:lnTo>
                    <a:pt x="240" y="46"/>
                  </a:lnTo>
                  <a:lnTo>
                    <a:pt x="241" y="63"/>
                  </a:lnTo>
                  <a:lnTo>
                    <a:pt x="241" y="79"/>
                  </a:lnTo>
                  <a:lnTo>
                    <a:pt x="240" y="96"/>
                  </a:lnTo>
                  <a:lnTo>
                    <a:pt x="238" y="114"/>
                  </a:lnTo>
                  <a:lnTo>
                    <a:pt x="234" y="132"/>
                  </a:lnTo>
                  <a:lnTo>
                    <a:pt x="230" y="149"/>
                  </a:lnTo>
                  <a:lnTo>
                    <a:pt x="226" y="167"/>
                  </a:lnTo>
                  <a:lnTo>
                    <a:pt x="221" y="186"/>
                  </a:lnTo>
                  <a:lnTo>
                    <a:pt x="213" y="204"/>
                  </a:lnTo>
                  <a:lnTo>
                    <a:pt x="207" y="223"/>
                  </a:lnTo>
                  <a:lnTo>
                    <a:pt x="199" y="242"/>
                  </a:lnTo>
                  <a:lnTo>
                    <a:pt x="190" y="261"/>
                  </a:lnTo>
                  <a:lnTo>
                    <a:pt x="182" y="281"/>
                  </a:lnTo>
                  <a:lnTo>
                    <a:pt x="172" y="300"/>
                  </a:lnTo>
                  <a:lnTo>
                    <a:pt x="162" y="319"/>
                  </a:lnTo>
                  <a:lnTo>
                    <a:pt x="152" y="339"/>
                  </a:lnTo>
                  <a:lnTo>
                    <a:pt x="141" y="359"/>
                  </a:lnTo>
                  <a:lnTo>
                    <a:pt x="130" y="378"/>
                  </a:lnTo>
                  <a:lnTo>
                    <a:pt x="119" y="397"/>
                  </a:lnTo>
                  <a:lnTo>
                    <a:pt x="107" y="417"/>
                  </a:lnTo>
                  <a:lnTo>
                    <a:pt x="96" y="435"/>
                  </a:lnTo>
                  <a:lnTo>
                    <a:pt x="83" y="455"/>
                  </a:lnTo>
                  <a:lnTo>
                    <a:pt x="71" y="474"/>
                  </a:lnTo>
                  <a:lnTo>
                    <a:pt x="59" y="493"/>
                  </a:lnTo>
                  <a:lnTo>
                    <a:pt x="47" y="511"/>
                  </a:lnTo>
                  <a:lnTo>
                    <a:pt x="35" y="530"/>
                  </a:lnTo>
                  <a:lnTo>
                    <a:pt x="23" y="549"/>
                  </a:lnTo>
                  <a:lnTo>
                    <a:pt x="11" y="567"/>
                  </a:lnTo>
                  <a:lnTo>
                    <a:pt x="0" y="585"/>
                  </a:lnTo>
                  <a:lnTo>
                    <a:pt x="0" y="586"/>
                  </a:lnTo>
                  <a:lnTo>
                    <a:pt x="1" y="587"/>
                  </a:lnTo>
                  <a:lnTo>
                    <a:pt x="2" y="587"/>
                  </a:lnTo>
                  <a:lnTo>
                    <a:pt x="3" y="5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1" name="Freeform 1529">
              <a:extLst>
                <a:ext uri="{FF2B5EF4-FFF2-40B4-BE49-F238E27FC236}">
                  <a16:creationId xmlns:a16="http://schemas.microsoft.com/office/drawing/2014/main" id="{9963C2E6-820C-1710-1B03-D2A1621DDA1B}"/>
                </a:ext>
              </a:extLst>
            </p:cNvPr>
            <p:cNvSpPr>
              <a:spLocks/>
            </p:cNvSpPr>
            <p:nvPr/>
          </p:nvSpPr>
          <p:spPr bwMode="auto">
            <a:xfrm>
              <a:off x="2415" y="3846"/>
              <a:ext cx="38" cy="73"/>
            </a:xfrm>
            <a:custGeom>
              <a:avLst/>
              <a:gdLst>
                <a:gd name="T0" fmla="*/ 103 w 112"/>
                <a:gd name="T1" fmla="*/ 212 h 218"/>
                <a:gd name="T2" fmla="*/ 85 w 112"/>
                <a:gd name="T3" fmla="*/ 207 h 218"/>
                <a:gd name="T4" fmla="*/ 70 w 112"/>
                <a:gd name="T5" fmla="*/ 200 h 218"/>
                <a:gd name="T6" fmla="*/ 56 w 112"/>
                <a:gd name="T7" fmla="*/ 192 h 218"/>
                <a:gd name="T8" fmla="*/ 42 w 112"/>
                <a:gd name="T9" fmla="*/ 183 h 218"/>
                <a:gd name="T10" fmla="*/ 32 w 112"/>
                <a:gd name="T11" fmla="*/ 172 h 218"/>
                <a:gd name="T12" fmla="*/ 22 w 112"/>
                <a:gd name="T13" fmla="*/ 161 h 218"/>
                <a:gd name="T14" fmla="*/ 15 w 112"/>
                <a:gd name="T15" fmla="*/ 148 h 218"/>
                <a:gd name="T16" fmla="*/ 9 w 112"/>
                <a:gd name="T17" fmla="*/ 134 h 218"/>
                <a:gd name="T18" fmla="*/ 5 w 112"/>
                <a:gd name="T19" fmla="*/ 120 h 218"/>
                <a:gd name="T20" fmla="*/ 3 w 112"/>
                <a:gd name="T21" fmla="*/ 104 h 218"/>
                <a:gd name="T22" fmla="*/ 4 w 112"/>
                <a:gd name="T23" fmla="*/ 87 h 218"/>
                <a:gd name="T24" fmla="*/ 7 w 112"/>
                <a:gd name="T25" fmla="*/ 70 h 218"/>
                <a:gd name="T26" fmla="*/ 12 w 112"/>
                <a:gd name="T27" fmla="*/ 51 h 218"/>
                <a:gd name="T28" fmla="*/ 20 w 112"/>
                <a:gd name="T29" fmla="*/ 32 h 218"/>
                <a:gd name="T30" fmla="*/ 31 w 112"/>
                <a:gd name="T31" fmla="*/ 12 h 218"/>
                <a:gd name="T32" fmla="*/ 34 w 112"/>
                <a:gd name="T33" fmla="*/ 0 h 218"/>
                <a:gd name="T34" fmla="*/ 22 w 112"/>
                <a:gd name="T35" fmla="*/ 21 h 218"/>
                <a:gd name="T36" fmla="*/ 13 w 112"/>
                <a:gd name="T37" fmla="*/ 41 h 218"/>
                <a:gd name="T38" fmla="*/ 7 w 112"/>
                <a:gd name="T39" fmla="*/ 60 h 218"/>
                <a:gd name="T40" fmla="*/ 2 w 112"/>
                <a:gd name="T41" fmla="*/ 79 h 218"/>
                <a:gd name="T42" fmla="*/ 0 w 112"/>
                <a:gd name="T43" fmla="*/ 95 h 218"/>
                <a:gd name="T44" fmla="*/ 0 w 112"/>
                <a:gd name="T45" fmla="*/ 112 h 218"/>
                <a:gd name="T46" fmla="*/ 3 w 112"/>
                <a:gd name="T47" fmla="*/ 128 h 218"/>
                <a:gd name="T48" fmla="*/ 9 w 112"/>
                <a:gd name="T49" fmla="*/ 143 h 218"/>
                <a:gd name="T50" fmla="*/ 15 w 112"/>
                <a:gd name="T51" fmla="*/ 156 h 218"/>
                <a:gd name="T52" fmla="*/ 24 w 112"/>
                <a:gd name="T53" fmla="*/ 169 h 218"/>
                <a:gd name="T54" fmla="*/ 35 w 112"/>
                <a:gd name="T55" fmla="*/ 181 h 218"/>
                <a:gd name="T56" fmla="*/ 46 w 112"/>
                <a:gd name="T57" fmla="*/ 190 h 218"/>
                <a:gd name="T58" fmla="*/ 61 w 112"/>
                <a:gd name="T59" fmla="*/ 199 h 218"/>
                <a:gd name="T60" fmla="*/ 76 w 112"/>
                <a:gd name="T61" fmla="*/ 207 h 218"/>
                <a:gd name="T62" fmla="*/ 93 w 112"/>
                <a:gd name="T63" fmla="*/ 213 h 218"/>
                <a:gd name="T64" fmla="*/ 111 w 112"/>
                <a:gd name="T6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218">
                  <a:moveTo>
                    <a:pt x="112" y="215"/>
                  </a:moveTo>
                  <a:lnTo>
                    <a:pt x="103" y="212"/>
                  </a:lnTo>
                  <a:lnTo>
                    <a:pt x="94" y="210"/>
                  </a:lnTo>
                  <a:lnTo>
                    <a:pt x="85" y="207"/>
                  </a:lnTo>
                  <a:lnTo>
                    <a:pt x="78" y="204"/>
                  </a:lnTo>
                  <a:lnTo>
                    <a:pt x="70" y="200"/>
                  </a:lnTo>
                  <a:lnTo>
                    <a:pt x="62" y="196"/>
                  </a:lnTo>
                  <a:lnTo>
                    <a:pt x="56" y="192"/>
                  </a:lnTo>
                  <a:lnTo>
                    <a:pt x="49" y="188"/>
                  </a:lnTo>
                  <a:lnTo>
                    <a:pt x="42" y="183"/>
                  </a:lnTo>
                  <a:lnTo>
                    <a:pt x="37" y="177"/>
                  </a:lnTo>
                  <a:lnTo>
                    <a:pt x="32" y="172"/>
                  </a:lnTo>
                  <a:lnTo>
                    <a:pt x="27" y="167"/>
                  </a:lnTo>
                  <a:lnTo>
                    <a:pt x="22" y="161"/>
                  </a:lnTo>
                  <a:lnTo>
                    <a:pt x="18" y="154"/>
                  </a:lnTo>
                  <a:lnTo>
                    <a:pt x="15" y="148"/>
                  </a:lnTo>
                  <a:lnTo>
                    <a:pt x="12" y="142"/>
                  </a:lnTo>
                  <a:lnTo>
                    <a:pt x="9" y="134"/>
                  </a:lnTo>
                  <a:lnTo>
                    <a:pt x="7" y="127"/>
                  </a:lnTo>
                  <a:lnTo>
                    <a:pt x="5" y="120"/>
                  </a:lnTo>
                  <a:lnTo>
                    <a:pt x="4" y="112"/>
                  </a:lnTo>
                  <a:lnTo>
                    <a:pt x="3" y="104"/>
                  </a:lnTo>
                  <a:lnTo>
                    <a:pt x="3" y="95"/>
                  </a:lnTo>
                  <a:lnTo>
                    <a:pt x="4" y="87"/>
                  </a:lnTo>
                  <a:lnTo>
                    <a:pt x="5" y="79"/>
                  </a:lnTo>
                  <a:lnTo>
                    <a:pt x="7" y="70"/>
                  </a:lnTo>
                  <a:lnTo>
                    <a:pt x="10" y="61"/>
                  </a:lnTo>
                  <a:lnTo>
                    <a:pt x="12" y="51"/>
                  </a:lnTo>
                  <a:lnTo>
                    <a:pt x="16" y="42"/>
                  </a:lnTo>
                  <a:lnTo>
                    <a:pt x="20" y="32"/>
                  </a:lnTo>
                  <a:lnTo>
                    <a:pt x="24" y="22"/>
                  </a:lnTo>
                  <a:lnTo>
                    <a:pt x="31" y="12"/>
                  </a:lnTo>
                  <a:lnTo>
                    <a:pt x="37" y="2"/>
                  </a:lnTo>
                  <a:lnTo>
                    <a:pt x="34" y="0"/>
                  </a:lnTo>
                  <a:lnTo>
                    <a:pt x="28" y="10"/>
                  </a:lnTo>
                  <a:lnTo>
                    <a:pt x="22" y="21"/>
                  </a:lnTo>
                  <a:lnTo>
                    <a:pt x="17" y="31"/>
                  </a:lnTo>
                  <a:lnTo>
                    <a:pt x="13" y="41"/>
                  </a:lnTo>
                  <a:lnTo>
                    <a:pt x="9" y="50"/>
                  </a:lnTo>
                  <a:lnTo>
                    <a:pt x="7" y="60"/>
                  </a:lnTo>
                  <a:lnTo>
                    <a:pt x="3" y="69"/>
                  </a:lnTo>
                  <a:lnTo>
                    <a:pt x="2" y="79"/>
                  </a:lnTo>
                  <a:lnTo>
                    <a:pt x="0" y="87"/>
                  </a:lnTo>
                  <a:lnTo>
                    <a:pt x="0" y="95"/>
                  </a:lnTo>
                  <a:lnTo>
                    <a:pt x="0" y="104"/>
                  </a:lnTo>
                  <a:lnTo>
                    <a:pt x="0" y="112"/>
                  </a:lnTo>
                  <a:lnTo>
                    <a:pt x="1" y="120"/>
                  </a:lnTo>
                  <a:lnTo>
                    <a:pt x="3" y="128"/>
                  </a:lnTo>
                  <a:lnTo>
                    <a:pt x="5" y="135"/>
                  </a:lnTo>
                  <a:lnTo>
                    <a:pt x="9" y="143"/>
                  </a:lnTo>
                  <a:lnTo>
                    <a:pt x="12" y="150"/>
                  </a:lnTo>
                  <a:lnTo>
                    <a:pt x="15" y="156"/>
                  </a:lnTo>
                  <a:lnTo>
                    <a:pt x="19" y="163"/>
                  </a:lnTo>
                  <a:lnTo>
                    <a:pt x="24" y="169"/>
                  </a:lnTo>
                  <a:lnTo>
                    <a:pt x="30" y="174"/>
                  </a:lnTo>
                  <a:lnTo>
                    <a:pt x="35" y="181"/>
                  </a:lnTo>
                  <a:lnTo>
                    <a:pt x="41" y="186"/>
                  </a:lnTo>
                  <a:lnTo>
                    <a:pt x="46" y="190"/>
                  </a:lnTo>
                  <a:lnTo>
                    <a:pt x="54" y="195"/>
                  </a:lnTo>
                  <a:lnTo>
                    <a:pt x="61" y="199"/>
                  </a:lnTo>
                  <a:lnTo>
                    <a:pt x="69" y="204"/>
                  </a:lnTo>
                  <a:lnTo>
                    <a:pt x="76" y="207"/>
                  </a:lnTo>
                  <a:lnTo>
                    <a:pt x="84" y="210"/>
                  </a:lnTo>
                  <a:lnTo>
                    <a:pt x="93" y="213"/>
                  </a:lnTo>
                  <a:lnTo>
                    <a:pt x="102" y="215"/>
                  </a:lnTo>
                  <a:lnTo>
                    <a:pt x="111" y="218"/>
                  </a:lnTo>
                  <a:lnTo>
                    <a:pt x="112" y="2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2" name="Freeform 1530">
              <a:extLst>
                <a:ext uri="{FF2B5EF4-FFF2-40B4-BE49-F238E27FC236}">
                  <a16:creationId xmlns:a16="http://schemas.microsoft.com/office/drawing/2014/main" id="{1A4E3034-3CD4-543A-7B3A-D6F8F19A8623}"/>
                </a:ext>
              </a:extLst>
            </p:cNvPr>
            <p:cNvSpPr>
              <a:spLocks/>
            </p:cNvSpPr>
            <p:nvPr/>
          </p:nvSpPr>
          <p:spPr bwMode="auto">
            <a:xfrm>
              <a:off x="2452" y="3904"/>
              <a:ext cx="131" cy="16"/>
            </a:xfrm>
            <a:custGeom>
              <a:avLst/>
              <a:gdLst>
                <a:gd name="T0" fmla="*/ 386 w 393"/>
                <a:gd name="T1" fmla="*/ 0 h 48"/>
                <a:gd name="T2" fmla="*/ 369 w 393"/>
                <a:gd name="T3" fmla="*/ 1 h 48"/>
                <a:gd name="T4" fmla="*/ 348 w 393"/>
                <a:gd name="T5" fmla="*/ 3 h 48"/>
                <a:gd name="T6" fmla="*/ 323 w 393"/>
                <a:gd name="T7" fmla="*/ 6 h 48"/>
                <a:gd name="T8" fmla="*/ 297 w 393"/>
                <a:gd name="T9" fmla="*/ 10 h 48"/>
                <a:gd name="T10" fmla="*/ 270 w 393"/>
                <a:gd name="T11" fmla="*/ 14 h 48"/>
                <a:gd name="T12" fmla="*/ 240 w 393"/>
                <a:gd name="T13" fmla="*/ 19 h 48"/>
                <a:gd name="T14" fmla="*/ 211 w 393"/>
                <a:gd name="T15" fmla="*/ 23 h 48"/>
                <a:gd name="T16" fmla="*/ 180 w 393"/>
                <a:gd name="T17" fmla="*/ 28 h 48"/>
                <a:gd name="T18" fmla="*/ 151 w 393"/>
                <a:gd name="T19" fmla="*/ 34 h 48"/>
                <a:gd name="T20" fmla="*/ 122 w 393"/>
                <a:gd name="T21" fmla="*/ 38 h 48"/>
                <a:gd name="T22" fmla="*/ 94 w 393"/>
                <a:gd name="T23" fmla="*/ 41 h 48"/>
                <a:gd name="T24" fmla="*/ 68 w 393"/>
                <a:gd name="T25" fmla="*/ 43 h 48"/>
                <a:gd name="T26" fmla="*/ 45 w 393"/>
                <a:gd name="T27" fmla="*/ 45 h 48"/>
                <a:gd name="T28" fmla="*/ 25 w 393"/>
                <a:gd name="T29" fmla="*/ 45 h 48"/>
                <a:gd name="T30" fmla="*/ 8 w 393"/>
                <a:gd name="T31" fmla="*/ 44 h 48"/>
                <a:gd name="T32" fmla="*/ 0 w 393"/>
                <a:gd name="T33" fmla="*/ 45 h 48"/>
                <a:gd name="T34" fmla="*/ 15 w 393"/>
                <a:gd name="T35" fmla="*/ 47 h 48"/>
                <a:gd name="T36" fmla="*/ 34 w 393"/>
                <a:gd name="T37" fmla="*/ 48 h 48"/>
                <a:gd name="T38" fmla="*/ 56 w 393"/>
                <a:gd name="T39" fmla="*/ 47 h 48"/>
                <a:gd name="T40" fmla="*/ 82 w 393"/>
                <a:gd name="T41" fmla="*/ 45 h 48"/>
                <a:gd name="T42" fmla="*/ 108 w 393"/>
                <a:gd name="T43" fmla="*/ 42 h 48"/>
                <a:gd name="T44" fmla="*/ 136 w 393"/>
                <a:gd name="T45" fmla="*/ 39 h 48"/>
                <a:gd name="T46" fmla="*/ 166 w 393"/>
                <a:gd name="T47" fmla="*/ 34 h 48"/>
                <a:gd name="T48" fmla="*/ 196 w 393"/>
                <a:gd name="T49" fmla="*/ 30 h 48"/>
                <a:gd name="T50" fmla="*/ 227 w 393"/>
                <a:gd name="T51" fmla="*/ 24 h 48"/>
                <a:gd name="T52" fmla="*/ 256 w 393"/>
                <a:gd name="T53" fmla="*/ 20 h 48"/>
                <a:gd name="T54" fmla="*/ 285 w 393"/>
                <a:gd name="T55" fmla="*/ 15 h 48"/>
                <a:gd name="T56" fmla="*/ 311 w 393"/>
                <a:gd name="T57" fmla="*/ 12 h 48"/>
                <a:gd name="T58" fmla="*/ 336 w 393"/>
                <a:gd name="T59" fmla="*/ 7 h 48"/>
                <a:gd name="T60" fmla="*/ 358 w 393"/>
                <a:gd name="T61" fmla="*/ 5 h 48"/>
                <a:gd name="T62" fmla="*/ 377 w 393"/>
                <a:gd name="T63" fmla="*/ 3 h 48"/>
                <a:gd name="T64" fmla="*/ 393 w 393"/>
                <a:gd name="T6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3" h="48">
                  <a:moveTo>
                    <a:pt x="393" y="0"/>
                  </a:moveTo>
                  <a:lnTo>
                    <a:pt x="386" y="0"/>
                  </a:lnTo>
                  <a:lnTo>
                    <a:pt x="377" y="0"/>
                  </a:lnTo>
                  <a:lnTo>
                    <a:pt x="369" y="1"/>
                  </a:lnTo>
                  <a:lnTo>
                    <a:pt x="358" y="2"/>
                  </a:lnTo>
                  <a:lnTo>
                    <a:pt x="348" y="3"/>
                  </a:lnTo>
                  <a:lnTo>
                    <a:pt x="336" y="4"/>
                  </a:lnTo>
                  <a:lnTo>
                    <a:pt x="323" y="6"/>
                  </a:lnTo>
                  <a:lnTo>
                    <a:pt x="311" y="9"/>
                  </a:lnTo>
                  <a:lnTo>
                    <a:pt x="297" y="10"/>
                  </a:lnTo>
                  <a:lnTo>
                    <a:pt x="284" y="12"/>
                  </a:lnTo>
                  <a:lnTo>
                    <a:pt x="270" y="14"/>
                  </a:lnTo>
                  <a:lnTo>
                    <a:pt x="255" y="17"/>
                  </a:lnTo>
                  <a:lnTo>
                    <a:pt x="240" y="19"/>
                  </a:lnTo>
                  <a:lnTo>
                    <a:pt x="226" y="21"/>
                  </a:lnTo>
                  <a:lnTo>
                    <a:pt x="211" y="23"/>
                  </a:lnTo>
                  <a:lnTo>
                    <a:pt x="195" y="26"/>
                  </a:lnTo>
                  <a:lnTo>
                    <a:pt x="180" y="28"/>
                  </a:lnTo>
                  <a:lnTo>
                    <a:pt x="166" y="31"/>
                  </a:lnTo>
                  <a:lnTo>
                    <a:pt x="151" y="34"/>
                  </a:lnTo>
                  <a:lnTo>
                    <a:pt x="136" y="36"/>
                  </a:lnTo>
                  <a:lnTo>
                    <a:pt x="122" y="38"/>
                  </a:lnTo>
                  <a:lnTo>
                    <a:pt x="108" y="39"/>
                  </a:lnTo>
                  <a:lnTo>
                    <a:pt x="94" y="41"/>
                  </a:lnTo>
                  <a:lnTo>
                    <a:pt x="81" y="42"/>
                  </a:lnTo>
                  <a:lnTo>
                    <a:pt x="68" y="43"/>
                  </a:lnTo>
                  <a:lnTo>
                    <a:pt x="56" y="44"/>
                  </a:lnTo>
                  <a:lnTo>
                    <a:pt x="45" y="45"/>
                  </a:lnTo>
                  <a:lnTo>
                    <a:pt x="34" y="45"/>
                  </a:lnTo>
                  <a:lnTo>
                    <a:pt x="25" y="45"/>
                  </a:lnTo>
                  <a:lnTo>
                    <a:pt x="15" y="44"/>
                  </a:lnTo>
                  <a:lnTo>
                    <a:pt x="8" y="44"/>
                  </a:lnTo>
                  <a:lnTo>
                    <a:pt x="1" y="42"/>
                  </a:lnTo>
                  <a:lnTo>
                    <a:pt x="0" y="45"/>
                  </a:lnTo>
                  <a:lnTo>
                    <a:pt x="7" y="47"/>
                  </a:lnTo>
                  <a:lnTo>
                    <a:pt x="15" y="47"/>
                  </a:lnTo>
                  <a:lnTo>
                    <a:pt x="25" y="48"/>
                  </a:lnTo>
                  <a:lnTo>
                    <a:pt x="34" y="48"/>
                  </a:lnTo>
                  <a:lnTo>
                    <a:pt x="45" y="48"/>
                  </a:lnTo>
                  <a:lnTo>
                    <a:pt x="56" y="47"/>
                  </a:lnTo>
                  <a:lnTo>
                    <a:pt x="69" y="46"/>
                  </a:lnTo>
                  <a:lnTo>
                    <a:pt x="82" y="45"/>
                  </a:lnTo>
                  <a:lnTo>
                    <a:pt x="94" y="44"/>
                  </a:lnTo>
                  <a:lnTo>
                    <a:pt x="108" y="42"/>
                  </a:lnTo>
                  <a:lnTo>
                    <a:pt x="123" y="41"/>
                  </a:lnTo>
                  <a:lnTo>
                    <a:pt x="136" y="39"/>
                  </a:lnTo>
                  <a:lnTo>
                    <a:pt x="151" y="37"/>
                  </a:lnTo>
                  <a:lnTo>
                    <a:pt x="166" y="34"/>
                  </a:lnTo>
                  <a:lnTo>
                    <a:pt x="182" y="32"/>
                  </a:lnTo>
                  <a:lnTo>
                    <a:pt x="196" y="30"/>
                  </a:lnTo>
                  <a:lnTo>
                    <a:pt x="211" y="27"/>
                  </a:lnTo>
                  <a:lnTo>
                    <a:pt x="227" y="24"/>
                  </a:lnTo>
                  <a:lnTo>
                    <a:pt x="241" y="22"/>
                  </a:lnTo>
                  <a:lnTo>
                    <a:pt x="256" y="20"/>
                  </a:lnTo>
                  <a:lnTo>
                    <a:pt x="270" y="18"/>
                  </a:lnTo>
                  <a:lnTo>
                    <a:pt x="285" y="15"/>
                  </a:lnTo>
                  <a:lnTo>
                    <a:pt x="298" y="13"/>
                  </a:lnTo>
                  <a:lnTo>
                    <a:pt x="311" y="12"/>
                  </a:lnTo>
                  <a:lnTo>
                    <a:pt x="325" y="10"/>
                  </a:lnTo>
                  <a:lnTo>
                    <a:pt x="336" y="7"/>
                  </a:lnTo>
                  <a:lnTo>
                    <a:pt x="348" y="6"/>
                  </a:lnTo>
                  <a:lnTo>
                    <a:pt x="358" y="5"/>
                  </a:lnTo>
                  <a:lnTo>
                    <a:pt x="369" y="4"/>
                  </a:lnTo>
                  <a:lnTo>
                    <a:pt x="377" y="3"/>
                  </a:lnTo>
                  <a:lnTo>
                    <a:pt x="386" y="3"/>
                  </a:lnTo>
                  <a:lnTo>
                    <a:pt x="393" y="3"/>
                  </a:lnTo>
                  <a:lnTo>
                    <a:pt x="3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3" name="Freeform 1531">
              <a:extLst>
                <a:ext uri="{FF2B5EF4-FFF2-40B4-BE49-F238E27FC236}">
                  <a16:creationId xmlns:a16="http://schemas.microsoft.com/office/drawing/2014/main" id="{75E983D3-A9A9-E712-50B3-F48F1C1317B7}"/>
                </a:ext>
              </a:extLst>
            </p:cNvPr>
            <p:cNvSpPr>
              <a:spLocks/>
            </p:cNvSpPr>
            <p:nvPr/>
          </p:nvSpPr>
          <p:spPr bwMode="auto">
            <a:xfrm>
              <a:off x="2583" y="3881"/>
              <a:ext cx="45" cy="24"/>
            </a:xfrm>
            <a:custGeom>
              <a:avLst/>
              <a:gdLst>
                <a:gd name="T0" fmla="*/ 134 w 134"/>
                <a:gd name="T1" fmla="*/ 2 h 73"/>
                <a:gd name="T2" fmla="*/ 132 w 134"/>
                <a:gd name="T3" fmla="*/ 1 h 73"/>
                <a:gd name="T4" fmla="*/ 124 w 134"/>
                <a:gd name="T5" fmla="*/ 9 h 73"/>
                <a:gd name="T6" fmla="*/ 117 w 134"/>
                <a:gd name="T7" fmla="*/ 17 h 73"/>
                <a:gd name="T8" fmla="*/ 110 w 134"/>
                <a:gd name="T9" fmla="*/ 24 h 73"/>
                <a:gd name="T10" fmla="*/ 103 w 134"/>
                <a:gd name="T11" fmla="*/ 30 h 73"/>
                <a:gd name="T12" fmla="*/ 97 w 134"/>
                <a:gd name="T13" fmla="*/ 38 h 73"/>
                <a:gd name="T14" fmla="*/ 90 w 134"/>
                <a:gd name="T15" fmla="*/ 43 h 73"/>
                <a:gd name="T16" fmla="*/ 84 w 134"/>
                <a:gd name="T17" fmla="*/ 48 h 73"/>
                <a:gd name="T18" fmla="*/ 77 w 134"/>
                <a:gd name="T19" fmla="*/ 52 h 73"/>
                <a:gd name="T20" fmla="*/ 69 w 134"/>
                <a:gd name="T21" fmla="*/ 57 h 73"/>
                <a:gd name="T22" fmla="*/ 62 w 134"/>
                <a:gd name="T23" fmla="*/ 61 h 73"/>
                <a:gd name="T24" fmla="*/ 54 w 134"/>
                <a:gd name="T25" fmla="*/ 64 h 73"/>
                <a:gd name="T26" fmla="*/ 45 w 134"/>
                <a:gd name="T27" fmla="*/ 66 h 73"/>
                <a:gd name="T28" fmla="*/ 35 w 134"/>
                <a:gd name="T29" fmla="*/ 68 h 73"/>
                <a:gd name="T30" fmla="*/ 24 w 134"/>
                <a:gd name="T31" fmla="*/ 69 h 73"/>
                <a:gd name="T32" fmla="*/ 13 w 134"/>
                <a:gd name="T33" fmla="*/ 69 h 73"/>
                <a:gd name="T34" fmla="*/ 0 w 134"/>
                <a:gd name="T35" fmla="*/ 69 h 73"/>
                <a:gd name="T36" fmla="*/ 0 w 134"/>
                <a:gd name="T37" fmla="*/ 72 h 73"/>
                <a:gd name="T38" fmla="*/ 13 w 134"/>
                <a:gd name="T39" fmla="*/ 73 h 73"/>
                <a:gd name="T40" fmla="*/ 25 w 134"/>
                <a:gd name="T41" fmla="*/ 72 h 73"/>
                <a:gd name="T42" fmla="*/ 36 w 134"/>
                <a:gd name="T43" fmla="*/ 71 h 73"/>
                <a:gd name="T44" fmla="*/ 46 w 134"/>
                <a:gd name="T45" fmla="*/ 69 h 73"/>
                <a:gd name="T46" fmla="*/ 55 w 134"/>
                <a:gd name="T47" fmla="*/ 67 h 73"/>
                <a:gd name="T48" fmla="*/ 63 w 134"/>
                <a:gd name="T49" fmla="*/ 63 h 73"/>
                <a:gd name="T50" fmla="*/ 71 w 134"/>
                <a:gd name="T51" fmla="*/ 60 h 73"/>
                <a:gd name="T52" fmla="*/ 79 w 134"/>
                <a:gd name="T53" fmla="*/ 55 h 73"/>
                <a:gd name="T54" fmla="*/ 85 w 134"/>
                <a:gd name="T55" fmla="*/ 50 h 73"/>
                <a:gd name="T56" fmla="*/ 92 w 134"/>
                <a:gd name="T57" fmla="*/ 45 h 73"/>
                <a:gd name="T58" fmla="*/ 99 w 134"/>
                <a:gd name="T59" fmla="*/ 40 h 73"/>
                <a:gd name="T60" fmla="*/ 106 w 134"/>
                <a:gd name="T61" fmla="*/ 33 h 73"/>
                <a:gd name="T62" fmla="*/ 112 w 134"/>
                <a:gd name="T63" fmla="*/ 26 h 73"/>
                <a:gd name="T64" fmla="*/ 119 w 134"/>
                <a:gd name="T65" fmla="*/ 19 h 73"/>
                <a:gd name="T66" fmla="*/ 126 w 134"/>
                <a:gd name="T67" fmla="*/ 11 h 73"/>
                <a:gd name="T68" fmla="*/ 134 w 134"/>
                <a:gd name="T69" fmla="*/ 3 h 73"/>
                <a:gd name="T70" fmla="*/ 131 w 134"/>
                <a:gd name="T71" fmla="*/ 2 h 73"/>
                <a:gd name="T72" fmla="*/ 134 w 134"/>
                <a:gd name="T73" fmla="*/ 3 h 73"/>
                <a:gd name="T74" fmla="*/ 134 w 134"/>
                <a:gd name="T75" fmla="*/ 2 h 73"/>
                <a:gd name="T76" fmla="*/ 134 w 134"/>
                <a:gd name="T77" fmla="*/ 1 h 73"/>
                <a:gd name="T78" fmla="*/ 133 w 134"/>
                <a:gd name="T79" fmla="*/ 0 h 73"/>
                <a:gd name="T80" fmla="*/ 132 w 134"/>
                <a:gd name="T81" fmla="*/ 1 h 73"/>
                <a:gd name="T82" fmla="*/ 134 w 134"/>
                <a:gd name="T83" fmla="*/ 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4" h="73">
                  <a:moveTo>
                    <a:pt x="134" y="2"/>
                  </a:moveTo>
                  <a:lnTo>
                    <a:pt x="132" y="1"/>
                  </a:lnTo>
                  <a:lnTo>
                    <a:pt x="124" y="9"/>
                  </a:lnTo>
                  <a:lnTo>
                    <a:pt x="117" y="17"/>
                  </a:lnTo>
                  <a:lnTo>
                    <a:pt x="110" y="24"/>
                  </a:lnTo>
                  <a:lnTo>
                    <a:pt x="103" y="30"/>
                  </a:lnTo>
                  <a:lnTo>
                    <a:pt x="97" y="38"/>
                  </a:lnTo>
                  <a:lnTo>
                    <a:pt x="90" y="43"/>
                  </a:lnTo>
                  <a:lnTo>
                    <a:pt x="84" y="48"/>
                  </a:lnTo>
                  <a:lnTo>
                    <a:pt x="77" y="52"/>
                  </a:lnTo>
                  <a:lnTo>
                    <a:pt x="69" y="57"/>
                  </a:lnTo>
                  <a:lnTo>
                    <a:pt x="62" y="61"/>
                  </a:lnTo>
                  <a:lnTo>
                    <a:pt x="54" y="64"/>
                  </a:lnTo>
                  <a:lnTo>
                    <a:pt x="45" y="66"/>
                  </a:lnTo>
                  <a:lnTo>
                    <a:pt x="35" y="68"/>
                  </a:lnTo>
                  <a:lnTo>
                    <a:pt x="24" y="69"/>
                  </a:lnTo>
                  <a:lnTo>
                    <a:pt x="13" y="69"/>
                  </a:lnTo>
                  <a:lnTo>
                    <a:pt x="0" y="69"/>
                  </a:lnTo>
                  <a:lnTo>
                    <a:pt x="0" y="72"/>
                  </a:lnTo>
                  <a:lnTo>
                    <a:pt x="13" y="73"/>
                  </a:lnTo>
                  <a:lnTo>
                    <a:pt x="25" y="72"/>
                  </a:lnTo>
                  <a:lnTo>
                    <a:pt x="36" y="71"/>
                  </a:lnTo>
                  <a:lnTo>
                    <a:pt x="46" y="69"/>
                  </a:lnTo>
                  <a:lnTo>
                    <a:pt x="55" y="67"/>
                  </a:lnTo>
                  <a:lnTo>
                    <a:pt x="63" y="63"/>
                  </a:lnTo>
                  <a:lnTo>
                    <a:pt x="71" y="60"/>
                  </a:lnTo>
                  <a:lnTo>
                    <a:pt x="79" y="55"/>
                  </a:lnTo>
                  <a:lnTo>
                    <a:pt x="85" y="50"/>
                  </a:lnTo>
                  <a:lnTo>
                    <a:pt x="92" y="45"/>
                  </a:lnTo>
                  <a:lnTo>
                    <a:pt x="99" y="40"/>
                  </a:lnTo>
                  <a:lnTo>
                    <a:pt x="106" y="33"/>
                  </a:lnTo>
                  <a:lnTo>
                    <a:pt x="112" y="26"/>
                  </a:lnTo>
                  <a:lnTo>
                    <a:pt x="119" y="19"/>
                  </a:lnTo>
                  <a:lnTo>
                    <a:pt x="126" y="11"/>
                  </a:lnTo>
                  <a:lnTo>
                    <a:pt x="134" y="3"/>
                  </a:lnTo>
                  <a:lnTo>
                    <a:pt x="131" y="2"/>
                  </a:lnTo>
                  <a:lnTo>
                    <a:pt x="134" y="3"/>
                  </a:lnTo>
                  <a:lnTo>
                    <a:pt x="134" y="2"/>
                  </a:lnTo>
                  <a:lnTo>
                    <a:pt x="134" y="1"/>
                  </a:lnTo>
                  <a:lnTo>
                    <a:pt x="133" y="0"/>
                  </a:lnTo>
                  <a:lnTo>
                    <a:pt x="132" y="1"/>
                  </a:lnTo>
                  <a:lnTo>
                    <a:pt x="13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4" name="Freeform 1532">
              <a:extLst>
                <a:ext uri="{FF2B5EF4-FFF2-40B4-BE49-F238E27FC236}">
                  <a16:creationId xmlns:a16="http://schemas.microsoft.com/office/drawing/2014/main" id="{6E005748-5FD4-E5EE-AD57-663779BF6D6C}"/>
                </a:ext>
              </a:extLst>
            </p:cNvPr>
            <p:cNvSpPr>
              <a:spLocks/>
            </p:cNvSpPr>
            <p:nvPr/>
          </p:nvSpPr>
          <p:spPr bwMode="auto">
            <a:xfrm>
              <a:off x="2583" y="3881"/>
              <a:ext cx="45" cy="34"/>
            </a:xfrm>
            <a:custGeom>
              <a:avLst/>
              <a:gdLst>
                <a:gd name="T0" fmla="*/ 0 w 134"/>
                <a:gd name="T1" fmla="*/ 99 h 101"/>
                <a:gd name="T2" fmla="*/ 7 w 134"/>
                <a:gd name="T3" fmla="*/ 101 h 101"/>
                <a:gd name="T4" fmla="*/ 17 w 134"/>
                <a:gd name="T5" fmla="*/ 101 h 101"/>
                <a:gd name="T6" fmla="*/ 26 w 134"/>
                <a:gd name="T7" fmla="*/ 100 h 101"/>
                <a:gd name="T8" fmla="*/ 37 w 134"/>
                <a:gd name="T9" fmla="*/ 97 h 101"/>
                <a:gd name="T10" fmla="*/ 47 w 134"/>
                <a:gd name="T11" fmla="*/ 92 h 101"/>
                <a:gd name="T12" fmla="*/ 58 w 134"/>
                <a:gd name="T13" fmla="*/ 87 h 101"/>
                <a:gd name="T14" fmla="*/ 68 w 134"/>
                <a:gd name="T15" fmla="*/ 81 h 101"/>
                <a:gd name="T16" fmla="*/ 79 w 134"/>
                <a:gd name="T17" fmla="*/ 73 h 101"/>
                <a:gd name="T18" fmla="*/ 88 w 134"/>
                <a:gd name="T19" fmla="*/ 66 h 101"/>
                <a:gd name="T20" fmla="*/ 98 w 134"/>
                <a:gd name="T21" fmla="*/ 58 h 101"/>
                <a:gd name="T22" fmla="*/ 107 w 134"/>
                <a:gd name="T23" fmla="*/ 48 h 101"/>
                <a:gd name="T24" fmla="*/ 115 w 134"/>
                <a:gd name="T25" fmla="*/ 39 h 101"/>
                <a:gd name="T26" fmla="*/ 122 w 134"/>
                <a:gd name="T27" fmla="*/ 29 h 101"/>
                <a:gd name="T28" fmla="*/ 128 w 134"/>
                <a:gd name="T29" fmla="*/ 20 h 101"/>
                <a:gd name="T30" fmla="*/ 132 w 134"/>
                <a:gd name="T31" fmla="*/ 10 h 101"/>
                <a:gd name="T32" fmla="*/ 134 w 134"/>
                <a:gd name="T33" fmla="*/ 0 h 101"/>
                <a:gd name="T34" fmla="*/ 131 w 134"/>
                <a:gd name="T35" fmla="*/ 0 h 101"/>
                <a:gd name="T36" fmla="*/ 129 w 134"/>
                <a:gd name="T37" fmla="*/ 9 h 101"/>
                <a:gd name="T38" fmla="*/ 125 w 134"/>
                <a:gd name="T39" fmla="*/ 19 h 101"/>
                <a:gd name="T40" fmla="*/ 119 w 134"/>
                <a:gd name="T41" fmla="*/ 27 h 101"/>
                <a:gd name="T42" fmla="*/ 112 w 134"/>
                <a:gd name="T43" fmla="*/ 37 h 101"/>
                <a:gd name="T44" fmla="*/ 105 w 134"/>
                <a:gd name="T45" fmla="*/ 46 h 101"/>
                <a:gd name="T46" fmla="*/ 96 w 134"/>
                <a:gd name="T47" fmla="*/ 56 h 101"/>
                <a:gd name="T48" fmla="*/ 86 w 134"/>
                <a:gd name="T49" fmla="*/ 64 h 101"/>
                <a:gd name="T50" fmla="*/ 77 w 134"/>
                <a:gd name="T51" fmla="*/ 71 h 101"/>
                <a:gd name="T52" fmla="*/ 66 w 134"/>
                <a:gd name="T53" fmla="*/ 79 h 101"/>
                <a:gd name="T54" fmla="*/ 56 w 134"/>
                <a:gd name="T55" fmla="*/ 84 h 101"/>
                <a:gd name="T56" fmla="*/ 45 w 134"/>
                <a:gd name="T57" fmla="*/ 89 h 101"/>
                <a:gd name="T58" fmla="*/ 36 w 134"/>
                <a:gd name="T59" fmla="*/ 93 h 101"/>
                <a:gd name="T60" fmla="*/ 26 w 134"/>
                <a:gd name="T61" fmla="*/ 97 h 101"/>
                <a:gd name="T62" fmla="*/ 17 w 134"/>
                <a:gd name="T63" fmla="*/ 98 h 101"/>
                <a:gd name="T64" fmla="*/ 8 w 134"/>
                <a:gd name="T65" fmla="*/ 98 h 101"/>
                <a:gd name="T66" fmla="*/ 1 w 134"/>
                <a:gd name="T67" fmla="*/ 95 h 101"/>
                <a:gd name="T68" fmla="*/ 0 w 134"/>
                <a:gd name="T69"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4" h="101">
                  <a:moveTo>
                    <a:pt x="0" y="99"/>
                  </a:moveTo>
                  <a:lnTo>
                    <a:pt x="7" y="101"/>
                  </a:lnTo>
                  <a:lnTo>
                    <a:pt x="17" y="101"/>
                  </a:lnTo>
                  <a:lnTo>
                    <a:pt x="26" y="100"/>
                  </a:lnTo>
                  <a:lnTo>
                    <a:pt x="37" y="97"/>
                  </a:lnTo>
                  <a:lnTo>
                    <a:pt x="47" y="92"/>
                  </a:lnTo>
                  <a:lnTo>
                    <a:pt x="58" y="87"/>
                  </a:lnTo>
                  <a:lnTo>
                    <a:pt x="68" y="81"/>
                  </a:lnTo>
                  <a:lnTo>
                    <a:pt x="79" y="73"/>
                  </a:lnTo>
                  <a:lnTo>
                    <a:pt x="88" y="66"/>
                  </a:lnTo>
                  <a:lnTo>
                    <a:pt x="98" y="58"/>
                  </a:lnTo>
                  <a:lnTo>
                    <a:pt x="107" y="48"/>
                  </a:lnTo>
                  <a:lnTo>
                    <a:pt x="115" y="39"/>
                  </a:lnTo>
                  <a:lnTo>
                    <a:pt x="122" y="29"/>
                  </a:lnTo>
                  <a:lnTo>
                    <a:pt x="128" y="20"/>
                  </a:lnTo>
                  <a:lnTo>
                    <a:pt x="132" y="10"/>
                  </a:lnTo>
                  <a:lnTo>
                    <a:pt x="134" y="0"/>
                  </a:lnTo>
                  <a:lnTo>
                    <a:pt x="131" y="0"/>
                  </a:lnTo>
                  <a:lnTo>
                    <a:pt x="129" y="9"/>
                  </a:lnTo>
                  <a:lnTo>
                    <a:pt x="125" y="19"/>
                  </a:lnTo>
                  <a:lnTo>
                    <a:pt x="119" y="27"/>
                  </a:lnTo>
                  <a:lnTo>
                    <a:pt x="112" y="37"/>
                  </a:lnTo>
                  <a:lnTo>
                    <a:pt x="105" y="46"/>
                  </a:lnTo>
                  <a:lnTo>
                    <a:pt x="96" y="56"/>
                  </a:lnTo>
                  <a:lnTo>
                    <a:pt x="86" y="64"/>
                  </a:lnTo>
                  <a:lnTo>
                    <a:pt x="77" y="71"/>
                  </a:lnTo>
                  <a:lnTo>
                    <a:pt x="66" y="79"/>
                  </a:lnTo>
                  <a:lnTo>
                    <a:pt x="56" y="84"/>
                  </a:lnTo>
                  <a:lnTo>
                    <a:pt x="45" y="89"/>
                  </a:lnTo>
                  <a:lnTo>
                    <a:pt x="36" y="93"/>
                  </a:lnTo>
                  <a:lnTo>
                    <a:pt x="26" y="97"/>
                  </a:lnTo>
                  <a:lnTo>
                    <a:pt x="17" y="98"/>
                  </a:lnTo>
                  <a:lnTo>
                    <a:pt x="8" y="98"/>
                  </a:lnTo>
                  <a:lnTo>
                    <a:pt x="1" y="95"/>
                  </a:lnTo>
                  <a:lnTo>
                    <a:pt x="0"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5" name="Freeform 1533">
              <a:extLst>
                <a:ext uri="{FF2B5EF4-FFF2-40B4-BE49-F238E27FC236}">
                  <a16:creationId xmlns:a16="http://schemas.microsoft.com/office/drawing/2014/main" id="{3A3A8ECF-B60A-43C5-4DA5-F3EA585E5E15}"/>
                </a:ext>
              </a:extLst>
            </p:cNvPr>
            <p:cNvSpPr>
              <a:spLocks/>
            </p:cNvSpPr>
            <p:nvPr/>
          </p:nvSpPr>
          <p:spPr bwMode="auto">
            <a:xfrm>
              <a:off x="2532" y="3912"/>
              <a:ext cx="52" cy="9"/>
            </a:xfrm>
            <a:custGeom>
              <a:avLst/>
              <a:gdLst>
                <a:gd name="T0" fmla="*/ 2 w 155"/>
                <a:gd name="T1" fmla="*/ 28 h 28"/>
                <a:gd name="T2" fmla="*/ 9 w 155"/>
                <a:gd name="T3" fmla="*/ 24 h 28"/>
                <a:gd name="T4" fmla="*/ 16 w 155"/>
                <a:gd name="T5" fmla="*/ 21 h 28"/>
                <a:gd name="T6" fmla="*/ 26 w 155"/>
                <a:gd name="T7" fmla="*/ 19 h 28"/>
                <a:gd name="T8" fmla="*/ 35 w 155"/>
                <a:gd name="T9" fmla="*/ 16 h 28"/>
                <a:gd name="T10" fmla="*/ 45 w 155"/>
                <a:gd name="T11" fmla="*/ 14 h 28"/>
                <a:gd name="T12" fmla="*/ 55 w 155"/>
                <a:gd name="T13" fmla="*/ 11 h 28"/>
                <a:gd name="T14" fmla="*/ 66 w 155"/>
                <a:gd name="T15" fmla="*/ 9 h 28"/>
                <a:gd name="T16" fmla="*/ 76 w 155"/>
                <a:gd name="T17" fmla="*/ 7 h 28"/>
                <a:gd name="T18" fmla="*/ 88 w 155"/>
                <a:gd name="T19" fmla="*/ 6 h 28"/>
                <a:gd name="T20" fmla="*/ 98 w 155"/>
                <a:gd name="T21" fmla="*/ 4 h 28"/>
                <a:gd name="T22" fmla="*/ 109 w 155"/>
                <a:gd name="T23" fmla="*/ 3 h 28"/>
                <a:gd name="T24" fmla="*/ 118 w 155"/>
                <a:gd name="T25" fmla="*/ 3 h 28"/>
                <a:gd name="T26" fmla="*/ 129 w 155"/>
                <a:gd name="T27" fmla="*/ 3 h 28"/>
                <a:gd name="T28" fmla="*/ 138 w 155"/>
                <a:gd name="T29" fmla="*/ 4 h 28"/>
                <a:gd name="T30" fmla="*/ 145 w 155"/>
                <a:gd name="T31" fmla="*/ 7 h 28"/>
                <a:gd name="T32" fmla="*/ 154 w 155"/>
                <a:gd name="T33" fmla="*/ 9 h 28"/>
                <a:gd name="T34" fmla="*/ 151 w 155"/>
                <a:gd name="T35" fmla="*/ 4 h 28"/>
                <a:gd name="T36" fmla="*/ 142 w 155"/>
                <a:gd name="T37" fmla="*/ 2 h 28"/>
                <a:gd name="T38" fmla="*/ 134 w 155"/>
                <a:gd name="T39" fmla="*/ 1 h 28"/>
                <a:gd name="T40" fmla="*/ 123 w 155"/>
                <a:gd name="T41" fmla="*/ 0 h 28"/>
                <a:gd name="T42" fmla="*/ 114 w 155"/>
                <a:gd name="T43" fmla="*/ 0 h 28"/>
                <a:gd name="T44" fmla="*/ 102 w 155"/>
                <a:gd name="T45" fmla="*/ 0 h 28"/>
                <a:gd name="T46" fmla="*/ 92 w 155"/>
                <a:gd name="T47" fmla="*/ 1 h 28"/>
                <a:gd name="T48" fmla="*/ 81 w 155"/>
                <a:gd name="T49" fmla="*/ 2 h 28"/>
                <a:gd name="T50" fmla="*/ 70 w 155"/>
                <a:gd name="T51" fmla="*/ 4 h 28"/>
                <a:gd name="T52" fmla="*/ 59 w 155"/>
                <a:gd name="T53" fmla="*/ 7 h 28"/>
                <a:gd name="T54" fmla="*/ 49 w 155"/>
                <a:gd name="T55" fmla="*/ 9 h 28"/>
                <a:gd name="T56" fmla="*/ 38 w 155"/>
                <a:gd name="T57" fmla="*/ 12 h 28"/>
                <a:gd name="T58" fmla="*/ 29 w 155"/>
                <a:gd name="T59" fmla="*/ 14 h 28"/>
                <a:gd name="T60" fmla="*/ 20 w 155"/>
                <a:gd name="T61" fmla="*/ 17 h 28"/>
                <a:gd name="T62" fmla="*/ 12 w 155"/>
                <a:gd name="T63" fmla="*/ 20 h 28"/>
                <a:gd name="T64" fmla="*/ 5 w 155"/>
                <a:gd name="T65" fmla="*/ 23 h 28"/>
                <a:gd name="T66" fmla="*/ 1 w 155"/>
                <a:gd name="T67" fmla="*/ 28 h 28"/>
                <a:gd name="T68" fmla="*/ 0 w 155"/>
                <a:gd name="T69" fmla="*/ 26 h 28"/>
                <a:gd name="T70" fmla="*/ 1 w 155"/>
                <a:gd name="T71" fmla="*/ 28 h 28"/>
                <a:gd name="T72" fmla="*/ 2 w 155"/>
                <a:gd name="T73"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28">
                  <a:moveTo>
                    <a:pt x="2" y="24"/>
                  </a:moveTo>
                  <a:lnTo>
                    <a:pt x="2" y="28"/>
                  </a:lnTo>
                  <a:lnTo>
                    <a:pt x="6" y="27"/>
                  </a:lnTo>
                  <a:lnTo>
                    <a:pt x="9" y="24"/>
                  </a:lnTo>
                  <a:lnTo>
                    <a:pt x="13" y="23"/>
                  </a:lnTo>
                  <a:lnTo>
                    <a:pt x="16" y="21"/>
                  </a:lnTo>
                  <a:lnTo>
                    <a:pt x="20" y="20"/>
                  </a:lnTo>
                  <a:lnTo>
                    <a:pt x="26" y="19"/>
                  </a:lnTo>
                  <a:lnTo>
                    <a:pt x="30" y="17"/>
                  </a:lnTo>
                  <a:lnTo>
                    <a:pt x="35" y="16"/>
                  </a:lnTo>
                  <a:lnTo>
                    <a:pt x="39" y="15"/>
                  </a:lnTo>
                  <a:lnTo>
                    <a:pt x="45" y="14"/>
                  </a:lnTo>
                  <a:lnTo>
                    <a:pt x="50" y="12"/>
                  </a:lnTo>
                  <a:lnTo>
                    <a:pt x="55" y="11"/>
                  </a:lnTo>
                  <a:lnTo>
                    <a:pt x="60" y="10"/>
                  </a:lnTo>
                  <a:lnTo>
                    <a:pt x="66" y="9"/>
                  </a:lnTo>
                  <a:lnTo>
                    <a:pt x="71" y="8"/>
                  </a:lnTo>
                  <a:lnTo>
                    <a:pt x="76" y="7"/>
                  </a:lnTo>
                  <a:lnTo>
                    <a:pt x="81" y="7"/>
                  </a:lnTo>
                  <a:lnTo>
                    <a:pt x="88" y="6"/>
                  </a:lnTo>
                  <a:lnTo>
                    <a:pt x="93" y="4"/>
                  </a:lnTo>
                  <a:lnTo>
                    <a:pt x="98" y="4"/>
                  </a:lnTo>
                  <a:lnTo>
                    <a:pt x="102" y="3"/>
                  </a:lnTo>
                  <a:lnTo>
                    <a:pt x="109" y="3"/>
                  </a:lnTo>
                  <a:lnTo>
                    <a:pt x="114" y="3"/>
                  </a:lnTo>
                  <a:lnTo>
                    <a:pt x="118" y="3"/>
                  </a:lnTo>
                  <a:lnTo>
                    <a:pt x="123" y="3"/>
                  </a:lnTo>
                  <a:lnTo>
                    <a:pt x="129" y="3"/>
                  </a:lnTo>
                  <a:lnTo>
                    <a:pt x="133" y="4"/>
                  </a:lnTo>
                  <a:lnTo>
                    <a:pt x="138" y="4"/>
                  </a:lnTo>
                  <a:lnTo>
                    <a:pt x="142" y="6"/>
                  </a:lnTo>
                  <a:lnTo>
                    <a:pt x="145" y="7"/>
                  </a:lnTo>
                  <a:lnTo>
                    <a:pt x="150" y="8"/>
                  </a:lnTo>
                  <a:lnTo>
                    <a:pt x="154" y="9"/>
                  </a:lnTo>
                  <a:lnTo>
                    <a:pt x="155" y="6"/>
                  </a:lnTo>
                  <a:lnTo>
                    <a:pt x="151" y="4"/>
                  </a:lnTo>
                  <a:lnTo>
                    <a:pt x="147" y="3"/>
                  </a:lnTo>
                  <a:lnTo>
                    <a:pt x="142" y="2"/>
                  </a:lnTo>
                  <a:lnTo>
                    <a:pt x="138" y="1"/>
                  </a:lnTo>
                  <a:lnTo>
                    <a:pt x="134" y="1"/>
                  </a:lnTo>
                  <a:lnTo>
                    <a:pt x="129" y="0"/>
                  </a:lnTo>
                  <a:lnTo>
                    <a:pt x="123" y="0"/>
                  </a:lnTo>
                  <a:lnTo>
                    <a:pt x="118" y="0"/>
                  </a:lnTo>
                  <a:lnTo>
                    <a:pt x="114" y="0"/>
                  </a:lnTo>
                  <a:lnTo>
                    <a:pt x="109" y="0"/>
                  </a:lnTo>
                  <a:lnTo>
                    <a:pt x="102" y="0"/>
                  </a:lnTo>
                  <a:lnTo>
                    <a:pt x="97" y="1"/>
                  </a:lnTo>
                  <a:lnTo>
                    <a:pt x="92" y="1"/>
                  </a:lnTo>
                  <a:lnTo>
                    <a:pt x="87" y="2"/>
                  </a:lnTo>
                  <a:lnTo>
                    <a:pt x="81" y="2"/>
                  </a:lnTo>
                  <a:lnTo>
                    <a:pt x="76" y="3"/>
                  </a:lnTo>
                  <a:lnTo>
                    <a:pt x="70" y="4"/>
                  </a:lnTo>
                  <a:lnTo>
                    <a:pt x="65" y="6"/>
                  </a:lnTo>
                  <a:lnTo>
                    <a:pt x="59" y="7"/>
                  </a:lnTo>
                  <a:lnTo>
                    <a:pt x="54" y="8"/>
                  </a:lnTo>
                  <a:lnTo>
                    <a:pt x="49" y="9"/>
                  </a:lnTo>
                  <a:lnTo>
                    <a:pt x="43" y="11"/>
                  </a:lnTo>
                  <a:lnTo>
                    <a:pt x="38" y="12"/>
                  </a:lnTo>
                  <a:lnTo>
                    <a:pt x="34" y="13"/>
                  </a:lnTo>
                  <a:lnTo>
                    <a:pt x="29" y="14"/>
                  </a:lnTo>
                  <a:lnTo>
                    <a:pt x="25" y="16"/>
                  </a:lnTo>
                  <a:lnTo>
                    <a:pt x="20" y="17"/>
                  </a:lnTo>
                  <a:lnTo>
                    <a:pt x="16" y="18"/>
                  </a:lnTo>
                  <a:lnTo>
                    <a:pt x="12" y="20"/>
                  </a:lnTo>
                  <a:lnTo>
                    <a:pt x="8" y="22"/>
                  </a:lnTo>
                  <a:lnTo>
                    <a:pt x="5" y="23"/>
                  </a:lnTo>
                  <a:lnTo>
                    <a:pt x="1" y="26"/>
                  </a:lnTo>
                  <a:lnTo>
                    <a:pt x="1" y="28"/>
                  </a:lnTo>
                  <a:lnTo>
                    <a:pt x="1" y="26"/>
                  </a:lnTo>
                  <a:lnTo>
                    <a:pt x="0" y="26"/>
                  </a:lnTo>
                  <a:lnTo>
                    <a:pt x="0" y="28"/>
                  </a:lnTo>
                  <a:lnTo>
                    <a:pt x="1" y="28"/>
                  </a:lnTo>
                  <a:lnTo>
                    <a:pt x="2" y="28"/>
                  </a:lnTo>
                  <a:lnTo>
                    <a:pt x="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6" name="Freeform 1534">
              <a:extLst>
                <a:ext uri="{FF2B5EF4-FFF2-40B4-BE49-F238E27FC236}">
                  <a16:creationId xmlns:a16="http://schemas.microsoft.com/office/drawing/2014/main" id="{5767CE63-5380-A624-10BF-764A8C530B54}"/>
                </a:ext>
              </a:extLst>
            </p:cNvPr>
            <p:cNvSpPr>
              <a:spLocks/>
            </p:cNvSpPr>
            <p:nvPr/>
          </p:nvSpPr>
          <p:spPr bwMode="auto">
            <a:xfrm>
              <a:off x="2532" y="3920"/>
              <a:ext cx="61" cy="14"/>
            </a:xfrm>
            <a:custGeom>
              <a:avLst/>
              <a:gdLst>
                <a:gd name="T0" fmla="*/ 176 w 181"/>
                <a:gd name="T1" fmla="*/ 37 h 43"/>
                <a:gd name="T2" fmla="*/ 164 w 181"/>
                <a:gd name="T3" fmla="*/ 32 h 43"/>
                <a:gd name="T4" fmla="*/ 153 w 181"/>
                <a:gd name="T5" fmla="*/ 28 h 43"/>
                <a:gd name="T6" fmla="*/ 140 w 181"/>
                <a:gd name="T7" fmla="*/ 25 h 43"/>
                <a:gd name="T8" fmla="*/ 129 w 181"/>
                <a:gd name="T9" fmla="*/ 21 h 43"/>
                <a:gd name="T10" fmla="*/ 116 w 181"/>
                <a:gd name="T11" fmla="*/ 18 h 43"/>
                <a:gd name="T12" fmla="*/ 105 w 181"/>
                <a:gd name="T13" fmla="*/ 16 h 43"/>
                <a:gd name="T14" fmla="*/ 92 w 181"/>
                <a:gd name="T15" fmla="*/ 14 h 43"/>
                <a:gd name="T16" fmla="*/ 80 w 181"/>
                <a:gd name="T17" fmla="*/ 13 h 43"/>
                <a:gd name="T18" fmla="*/ 69 w 181"/>
                <a:gd name="T19" fmla="*/ 11 h 43"/>
                <a:gd name="T20" fmla="*/ 57 w 181"/>
                <a:gd name="T21" fmla="*/ 10 h 43"/>
                <a:gd name="T22" fmla="*/ 46 w 181"/>
                <a:gd name="T23" fmla="*/ 8 h 43"/>
                <a:gd name="T24" fmla="*/ 35 w 181"/>
                <a:gd name="T25" fmla="*/ 7 h 43"/>
                <a:gd name="T26" fmla="*/ 25 w 181"/>
                <a:gd name="T27" fmla="*/ 6 h 43"/>
                <a:gd name="T28" fmla="*/ 14 w 181"/>
                <a:gd name="T29" fmla="*/ 4 h 43"/>
                <a:gd name="T30" fmla="*/ 6 w 181"/>
                <a:gd name="T31" fmla="*/ 2 h 43"/>
                <a:gd name="T32" fmla="*/ 0 w 181"/>
                <a:gd name="T33" fmla="*/ 4 h 43"/>
                <a:gd name="T34" fmla="*/ 9 w 181"/>
                <a:gd name="T35" fmla="*/ 6 h 43"/>
                <a:gd name="T36" fmla="*/ 19 w 181"/>
                <a:gd name="T37" fmla="*/ 8 h 43"/>
                <a:gd name="T38" fmla="*/ 29 w 181"/>
                <a:gd name="T39" fmla="*/ 10 h 43"/>
                <a:gd name="T40" fmla="*/ 39 w 181"/>
                <a:gd name="T41" fmla="*/ 11 h 43"/>
                <a:gd name="T42" fmla="*/ 51 w 181"/>
                <a:gd name="T43" fmla="*/ 12 h 43"/>
                <a:gd name="T44" fmla="*/ 61 w 181"/>
                <a:gd name="T45" fmla="*/ 14 h 43"/>
                <a:gd name="T46" fmla="*/ 74 w 181"/>
                <a:gd name="T47" fmla="*/ 15 h 43"/>
                <a:gd name="T48" fmla="*/ 86 w 181"/>
                <a:gd name="T49" fmla="*/ 16 h 43"/>
                <a:gd name="T50" fmla="*/ 98 w 181"/>
                <a:gd name="T51" fmla="*/ 18 h 43"/>
                <a:gd name="T52" fmla="*/ 110 w 181"/>
                <a:gd name="T53" fmla="*/ 20 h 43"/>
                <a:gd name="T54" fmla="*/ 122 w 181"/>
                <a:gd name="T55" fmla="*/ 23 h 43"/>
                <a:gd name="T56" fmla="*/ 134 w 181"/>
                <a:gd name="T57" fmla="*/ 26 h 43"/>
                <a:gd name="T58" fmla="*/ 146 w 181"/>
                <a:gd name="T59" fmla="*/ 29 h 43"/>
                <a:gd name="T60" fmla="*/ 158 w 181"/>
                <a:gd name="T61" fmla="*/ 33 h 43"/>
                <a:gd name="T62" fmla="*/ 169 w 181"/>
                <a:gd name="T63" fmla="*/ 37 h 43"/>
                <a:gd name="T64" fmla="*/ 180 w 181"/>
                <a:gd name="T6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1" h="43">
                  <a:moveTo>
                    <a:pt x="181" y="40"/>
                  </a:moveTo>
                  <a:lnTo>
                    <a:pt x="176" y="37"/>
                  </a:lnTo>
                  <a:lnTo>
                    <a:pt x="171" y="34"/>
                  </a:lnTo>
                  <a:lnTo>
                    <a:pt x="164" y="32"/>
                  </a:lnTo>
                  <a:lnTo>
                    <a:pt x="159" y="30"/>
                  </a:lnTo>
                  <a:lnTo>
                    <a:pt x="153" y="28"/>
                  </a:lnTo>
                  <a:lnTo>
                    <a:pt x="147" y="26"/>
                  </a:lnTo>
                  <a:lnTo>
                    <a:pt x="140" y="25"/>
                  </a:lnTo>
                  <a:lnTo>
                    <a:pt x="135" y="23"/>
                  </a:lnTo>
                  <a:lnTo>
                    <a:pt x="129" y="21"/>
                  </a:lnTo>
                  <a:lnTo>
                    <a:pt x="122" y="19"/>
                  </a:lnTo>
                  <a:lnTo>
                    <a:pt x="116" y="18"/>
                  </a:lnTo>
                  <a:lnTo>
                    <a:pt x="110" y="17"/>
                  </a:lnTo>
                  <a:lnTo>
                    <a:pt x="105" y="16"/>
                  </a:lnTo>
                  <a:lnTo>
                    <a:pt x="98" y="15"/>
                  </a:lnTo>
                  <a:lnTo>
                    <a:pt x="92" y="14"/>
                  </a:lnTo>
                  <a:lnTo>
                    <a:pt x="86" y="13"/>
                  </a:lnTo>
                  <a:lnTo>
                    <a:pt x="80" y="13"/>
                  </a:lnTo>
                  <a:lnTo>
                    <a:pt x="74" y="12"/>
                  </a:lnTo>
                  <a:lnTo>
                    <a:pt x="69" y="11"/>
                  </a:lnTo>
                  <a:lnTo>
                    <a:pt x="62" y="10"/>
                  </a:lnTo>
                  <a:lnTo>
                    <a:pt x="57" y="10"/>
                  </a:lnTo>
                  <a:lnTo>
                    <a:pt x="51" y="9"/>
                  </a:lnTo>
                  <a:lnTo>
                    <a:pt x="46" y="8"/>
                  </a:lnTo>
                  <a:lnTo>
                    <a:pt x="40" y="8"/>
                  </a:lnTo>
                  <a:lnTo>
                    <a:pt x="35" y="7"/>
                  </a:lnTo>
                  <a:lnTo>
                    <a:pt x="30" y="7"/>
                  </a:lnTo>
                  <a:lnTo>
                    <a:pt x="25" y="6"/>
                  </a:lnTo>
                  <a:lnTo>
                    <a:pt x="19" y="5"/>
                  </a:lnTo>
                  <a:lnTo>
                    <a:pt x="14" y="4"/>
                  </a:lnTo>
                  <a:lnTo>
                    <a:pt x="10" y="3"/>
                  </a:lnTo>
                  <a:lnTo>
                    <a:pt x="6" y="2"/>
                  </a:lnTo>
                  <a:lnTo>
                    <a:pt x="1" y="0"/>
                  </a:lnTo>
                  <a:lnTo>
                    <a:pt x="0" y="4"/>
                  </a:lnTo>
                  <a:lnTo>
                    <a:pt x="5" y="5"/>
                  </a:lnTo>
                  <a:lnTo>
                    <a:pt x="9" y="6"/>
                  </a:lnTo>
                  <a:lnTo>
                    <a:pt x="14" y="7"/>
                  </a:lnTo>
                  <a:lnTo>
                    <a:pt x="19" y="8"/>
                  </a:lnTo>
                  <a:lnTo>
                    <a:pt x="24" y="9"/>
                  </a:lnTo>
                  <a:lnTo>
                    <a:pt x="29" y="10"/>
                  </a:lnTo>
                  <a:lnTo>
                    <a:pt x="34" y="10"/>
                  </a:lnTo>
                  <a:lnTo>
                    <a:pt x="39" y="11"/>
                  </a:lnTo>
                  <a:lnTo>
                    <a:pt x="45" y="12"/>
                  </a:lnTo>
                  <a:lnTo>
                    <a:pt x="51" y="12"/>
                  </a:lnTo>
                  <a:lnTo>
                    <a:pt x="56" y="13"/>
                  </a:lnTo>
                  <a:lnTo>
                    <a:pt x="61" y="14"/>
                  </a:lnTo>
                  <a:lnTo>
                    <a:pt x="68" y="14"/>
                  </a:lnTo>
                  <a:lnTo>
                    <a:pt x="74" y="15"/>
                  </a:lnTo>
                  <a:lnTo>
                    <a:pt x="79" y="16"/>
                  </a:lnTo>
                  <a:lnTo>
                    <a:pt x="86" y="16"/>
                  </a:lnTo>
                  <a:lnTo>
                    <a:pt x="92" y="17"/>
                  </a:lnTo>
                  <a:lnTo>
                    <a:pt x="98" y="18"/>
                  </a:lnTo>
                  <a:lnTo>
                    <a:pt x="103" y="19"/>
                  </a:lnTo>
                  <a:lnTo>
                    <a:pt x="110" y="20"/>
                  </a:lnTo>
                  <a:lnTo>
                    <a:pt x="116" y="21"/>
                  </a:lnTo>
                  <a:lnTo>
                    <a:pt x="122" y="23"/>
                  </a:lnTo>
                  <a:lnTo>
                    <a:pt x="128" y="25"/>
                  </a:lnTo>
                  <a:lnTo>
                    <a:pt x="134" y="26"/>
                  </a:lnTo>
                  <a:lnTo>
                    <a:pt x="140" y="28"/>
                  </a:lnTo>
                  <a:lnTo>
                    <a:pt x="146" y="29"/>
                  </a:lnTo>
                  <a:lnTo>
                    <a:pt x="152" y="31"/>
                  </a:lnTo>
                  <a:lnTo>
                    <a:pt x="158" y="33"/>
                  </a:lnTo>
                  <a:lnTo>
                    <a:pt x="163" y="35"/>
                  </a:lnTo>
                  <a:lnTo>
                    <a:pt x="169" y="37"/>
                  </a:lnTo>
                  <a:lnTo>
                    <a:pt x="175" y="40"/>
                  </a:lnTo>
                  <a:lnTo>
                    <a:pt x="180" y="43"/>
                  </a:lnTo>
                  <a:lnTo>
                    <a:pt x="18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7" name="Freeform 1535">
              <a:extLst>
                <a:ext uri="{FF2B5EF4-FFF2-40B4-BE49-F238E27FC236}">
                  <a16:creationId xmlns:a16="http://schemas.microsoft.com/office/drawing/2014/main" id="{B353CB91-75F7-5B0B-FDCD-402A8AD96C5A}"/>
                </a:ext>
              </a:extLst>
            </p:cNvPr>
            <p:cNvSpPr>
              <a:spLocks/>
            </p:cNvSpPr>
            <p:nvPr/>
          </p:nvSpPr>
          <p:spPr bwMode="auto">
            <a:xfrm>
              <a:off x="2592" y="3918"/>
              <a:ext cx="50" cy="21"/>
            </a:xfrm>
            <a:custGeom>
              <a:avLst/>
              <a:gdLst>
                <a:gd name="T0" fmla="*/ 150 w 150"/>
                <a:gd name="T1" fmla="*/ 2 h 65"/>
                <a:gd name="T2" fmla="*/ 146 w 150"/>
                <a:gd name="T3" fmla="*/ 1 h 65"/>
                <a:gd name="T4" fmla="*/ 140 w 150"/>
                <a:gd name="T5" fmla="*/ 13 h 65"/>
                <a:gd name="T6" fmla="*/ 133 w 150"/>
                <a:gd name="T7" fmla="*/ 23 h 65"/>
                <a:gd name="T8" fmla="*/ 125 w 150"/>
                <a:gd name="T9" fmla="*/ 33 h 65"/>
                <a:gd name="T10" fmla="*/ 117 w 150"/>
                <a:gd name="T11" fmla="*/ 40 h 65"/>
                <a:gd name="T12" fmla="*/ 109 w 150"/>
                <a:gd name="T13" fmla="*/ 46 h 65"/>
                <a:gd name="T14" fmla="*/ 100 w 150"/>
                <a:gd name="T15" fmla="*/ 52 h 65"/>
                <a:gd name="T16" fmla="*/ 92 w 150"/>
                <a:gd name="T17" fmla="*/ 56 h 65"/>
                <a:gd name="T18" fmla="*/ 82 w 150"/>
                <a:gd name="T19" fmla="*/ 59 h 65"/>
                <a:gd name="T20" fmla="*/ 73 w 150"/>
                <a:gd name="T21" fmla="*/ 61 h 65"/>
                <a:gd name="T22" fmla="*/ 63 w 150"/>
                <a:gd name="T23" fmla="*/ 62 h 65"/>
                <a:gd name="T24" fmla="*/ 54 w 150"/>
                <a:gd name="T25" fmla="*/ 62 h 65"/>
                <a:gd name="T26" fmla="*/ 43 w 150"/>
                <a:gd name="T27" fmla="*/ 60 h 65"/>
                <a:gd name="T28" fmla="*/ 34 w 150"/>
                <a:gd name="T29" fmla="*/ 58 h 65"/>
                <a:gd name="T30" fmla="*/ 23 w 150"/>
                <a:gd name="T31" fmla="*/ 55 h 65"/>
                <a:gd name="T32" fmla="*/ 13 w 150"/>
                <a:gd name="T33" fmla="*/ 51 h 65"/>
                <a:gd name="T34" fmla="*/ 1 w 150"/>
                <a:gd name="T35" fmla="*/ 45 h 65"/>
                <a:gd name="T36" fmla="*/ 0 w 150"/>
                <a:gd name="T37" fmla="*/ 49 h 65"/>
                <a:gd name="T38" fmla="*/ 11 w 150"/>
                <a:gd name="T39" fmla="*/ 53 h 65"/>
                <a:gd name="T40" fmla="*/ 22 w 150"/>
                <a:gd name="T41" fmla="*/ 58 h 65"/>
                <a:gd name="T42" fmla="*/ 33 w 150"/>
                <a:gd name="T43" fmla="*/ 61 h 65"/>
                <a:gd name="T44" fmla="*/ 43 w 150"/>
                <a:gd name="T45" fmla="*/ 63 h 65"/>
                <a:gd name="T46" fmla="*/ 54 w 150"/>
                <a:gd name="T47" fmla="*/ 65 h 65"/>
                <a:gd name="T48" fmla="*/ 63 w 150"/>
                <a:gd name="T49" fmla="*/ 65 h 65"/>
                <a:gd name="T50" fmla="*/ 74 w 150"/>
                <a:gd name="T51" fmla="*/ 64 h 65"/>
                <a:gd name="T52" fmla="*/ 83 w 150"/>
                <a:gd name="T53" fmla="*/ 62 h 65"/>
                <a:gd name="T54" fmla="*/ 93 w 150"/>
                <a:gd name="T55" fmla="*/ 59 h 65"/>
                <a:gd name="T56" fmla="*/ 102 w 150"/>
                <a:gd name="T57" fmla="*/ 55 h 65"/>
                <a:gd name="T58" fmla="*/ 111 w 150"/>
                <a:gd name="T59" fmla="*/ 50 h 65"/>
                <a:gd name="T60" fmla="*/ 119 w 150"/>
                <a:gd name="T61" fmla="*/ 42 h 65"/>
                <a:gd name="T62" fmla="*/ 127 w 150"/>
                <a:gd name="T63" fmla="*/ 35 h 65"/>
                <a:gd name="T64" fmla="*/ 136 w 150"/>
                <a:gd name="T65" fmla="*/ 25 h 65"/>
                <a:gd name="T66" fmla="*/ 142 w 150"/>
                <a:gd name="T67" fmla="*/ 15 h 65"/>
                <a:gd name="T68" fmla="*/ 150 w 150"/>
                <a:gd name="T69" fmla="*/ 2 h 65"/>
                <a:gd name="T70" fmla="*/ 146 w 150"/>
                <a:gd name="T71" fmla="*/ 2 h 65"/>
                <a:gd name="T72" fmla="*/ 150 w 150"/>
                <a:gd name="T73" fmla="*/ 2 h 65"/>
                <a:gd name="T74" fmla="*/ 150 w 150"/>
                <a:gd name="T75" fmla="*/ 1 h 65"/>
                <a:gd name="T76" fmla="*/ 148 w 150"/>
                <a:gd name="T77" fmla="*/ 0 h 65"/>
                <a:gd name="T78" fmla="*/ 147 w 150"/>
                <a:gd name="T79" fmla="*/ 0 h 65"/>
                <a:gd name="T80" fmla="*/ 146 w 150"/>
                <a:gd name="T81" fmla="*/ 1 h 65"/>
                <a:gd name="T82" fmla="*/ 150 w 150"/>
                <a:gd name="T83"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0" h="65">
                  <a:moveTo>
                    <a:pt x="150" y="2"/>
                  </a:moveTo>
                  <a:lnTo>
                    <a:pt x="146" y="1"/>
                  </a:lnTo>
                  <a:lnTo>
                    <a:pt x="140" y="13"/>
                  </a:lnTo>
                  <a:lnTo>
                    <a:pt x="133" y="23"/>
                  </a:lnTo>
                  <a:lnTo>
                    <a:pt x="125" y="33"/>
                  </a:lnTo>
                  <a:lnTo>
                    <a:pt x="117" y="40"/>
                  </a:lnTo>
                  <a:lnTo>
                    <a:pt x="109" y="46"/>
                  </a:lnTo>
                  <a:lnTo>
                    <a:pt x="100" y="52"/>
                  </a:lnTo>
                  <a:lnTo>
                    <a:pt x="92" y="56"/>
                  </a:lnTo>
                  <a:lnTo>
                    <a:pt x="82" y="59"/>
                  </a:lnTo>
                  <a:lnTo>
                    <a:pt x="73" y="61"/>
                  </a:lnTo>
                  <a:lnTo>
                    <a:pt x="63" y="62"/>
                  </a:lnTo>
                  <a:lnTo>
                    <a:pt x="54" y="62"/>
                  </a:lnTo>
                  <a:lnTo>
                    <a:pt x="43" y="60"/>
                  </a:lnTo>
                  <a:lnTo>
                    <a:pt x="34" y="58"/>
                  </a:lnTo>
                  <a:lnTo>
                    <a:pt x="23" y="55"/>
                  </a:lnTo>
                  <a:lnTo>
                    <a:pt x="13" y="51"/>
                  </a:lnTo>
                  <a:lnTo>
                    <a:pt x="1" y="45"/>
                  </a:lnTo>
                  <a:lnTo>
                    <a:pt x="0" y="49"/>
                  </a:lnTo>
                  <a:lnTo>
                    <a:pt x="11" y="53"/>
                  </a:lnTo>
                  <a:lnTo>
                    <a:pt x="22" y="58"/>
                  </a:lnTo>
                  <a:lnTo>
                    <a:pt x="33" y="61"/>
                  </a:lnTo>
                  <a:lnTo>
                    <a:pt x="43" y="63"/>
                  </a:lnTo>
                  <a:lnTo>
                    <a:pt x="54" y="65"/>
                  </a:lnTo>
                  <a:lnTo>
                    <a:pt x="63" y="65"/>
                  </a:lnTo>
                  <a:lnTo>
                    <a:pt x="74" y="64"/>
                  </a:lnTo>
                  <a:lnTo>
                    <a:pt x="83" y="62"/>
                  </a:lnTo>
                  <a:lnTo>
                    <a:pt x="93" y="59"/>
                  </a:lnTo>
                  <a:lnTo>
                    <a:pt x="102" y="55"/>
                  </a:lnTo>
                  <a:lnTo>
                    <a:pt x="111" y="50"/>
                  </a:lnTo>
                  <a:lnTo>
                    <a:pt x="119" y="42"/>
                  </a:lnTo>
                  <a:lnTo>
                    <a:pt x="127" y="35"/>
                  </a:lnTo>
                  <a:lnTo>
                    <a:pt x="136" y="25"/>
                  </a:lnTo>
                  <a:lnTo>
                    <a:pt x="142" y="15"/>
                  </a:lnTo>
                  <a:lnTo>
                    <a:pt x="150" y="2"/>
                  </a:lnTo>
                  <a:lnTo>
                    <a:pt x="146" y="2"/>
                  </a:lnTo>
                  <a:lnTo>
                    <a:pt x="150" y="2"/>
                  </a:lnTo>
                  <a:lnTo>
                    <a:pt x="150" y="1"/>
                  </a:lnTo>
                  <a:lnTo>
                    <a:pt x="148" y="0"/>
                  </a:lnTo>
                  <a:lnTo>
                    <a:pt x="147" y="0"/>
                  </a:lnTo>
                  <a:lnTo>
                    <a:pt x="146" y="1"/>
                  </a:lnTo>
                  <a:lnTo>
                    <a:pt x="15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8" name="Freeform 1536">
              <a:extLst>
                <a:ext uri="{FF2B5EF4-FFF2-40B4-BE49-F238E27FC236}">
                  <a16:creationId xmlns:a16="http://schemas.microsoft.com/office/drawing/2014/main" id="{7BBC8E22-63D1-C510-9D3E-163AF3042644}"/>
                </a:ext>
              </a:extLst>
            </p:cNvPr>
            <p:cNvSpPr>
              <a:spLocks/>
            </p:cNvSpPr>
            <p:nvPr/>
          </p:nvSpPr>
          <p:spPr bwMode="auto">
            <a:xfrm>
              <a:off x="2590" y="3918"/>
              <a:ext cx="52" cy="28"/>
            </a:xfrm>
            <a:custGeom>
              <a:avLst/>
              <a:gdLst>
                <a:gd name="T0" fmla="*/ 6 w 158"/>
                <a:gd name="T1" fmla="*/ 76 h 82"/>
                <a:gd name="T2" fmla="*/ 18 w 158"/>
                <a:gd name="T3" fmla="*/ 80 h 82"/>
                <a:gd name="T4" fmla="*/ 31 w 158"/>
                <a:gd name="T5" fmla="*/ 82 h 82"/>
                <a:gd name="T6" fmla="*/ 44 w 158"/>
                <a:gd name="T7" fmla="*/ 82 h 82"/>
                <a:gd name="T8" fmla="*/ 57 w 158"/>
                <a:gd name="T9" fmla="*/ 82 h 82"/>
                <a:gd name="T10" fmla="*/ 69 w 158"/>
                <a:gd name="T11" fmla="*/ 80 h 82"/>
                <a:gd name="T12" fmla="*/ 83 w 158"/>
                <a:gd name="T13" fmla="*/ 78 h 82"/>
                <a:gd name="T14" fmla="*/ 94 w 158"/>
                <a:gd name="T15" fmla="*/ 74 h 82"/>
                <a:gd name="T16" fmla="*/ 107 w 158"/>
                <a:gd name="T17" fmla="*/ 69 h 82"/>
                <a:gd name="T18" fmla="*/ 118 w 158"/>
                <a:gd name="T19" fmla="*/ 62 h 82"/>
                <a:gd name="T20" fmla="*/ 127 w 158"/>
                <a:gd name="T21" fmla="*/ 55 h 82"/>
                <a:gd name="T22" fmla="*/ 137 w 158"/>
                <a:gd name="T23" fmla="*/ 48 h 82"/>
                <a:gd name="T24" fmla="*/ 144 w 158"/>
                <a:gd name="T25" fmla="*/ 38 h 82"/>
                <a:gd name="T26" fmla="*/ 150 w 158"/>
                <a:gd name="T27" fmla="*/ 29 h 82"/>
                <a:gd name="T28" fmla="*/ 154 w 158"/>
                <a:gd name="T29" fmla="*/ 18 h 82"/>
                <a:gd name="T30" fmla="*/ 156 w 158"/>
                <a:gd name="T31" fmla="*/ 7 h 82"/>
                <a:gd name="T32" fmla="*/ 154 w 158"/>
                <a:gd name="T33" fmla="*/ 0 h 82"/>
                <a:gd name="T34" fmla="*/ 152 w 158"/>
                <a:gd name="T35" fmla="*/ 11 h 82"/>
                <a:gd name="T36" fmla="*/ 149 w 158"/>
                <a:gd name="T37" fmla="*/ 22 h 82"/>
                <a:gd name="T38" fmla="*/ 145 w 158"/>
                <a:gd name="T39" fmla="*/ 32 h 82"/>
                <a:gd name="T40" fmla="*/ 138 w 158"/>
                <a:gd name="T41" fmla="*/ 41 h 82"/>
                <a:gd name="T42" fmla="*/ 130 w 158"/>
                <a:gd name="T43" fmla="*/ 50 h 82"/>
                <a:gd name="T44" fmla="*/ 121 w 158"/>
                <a:gd name="T45" fmla="*/ 56 h 82"/>
                <a:gd name="T46" fmla="*/ 110 w 158"/>
                <a:gd name="T47" fmla="*/ 63 h 82"/>
                <a:gd name="T48" fmla="*/ 100 w 158"/>
                <a:gd name="T49" fmla="*/ 69 h 82"/>
                <a:gd name="T50" fmla="*/ 88 w 158"/>
                <a:gd name="T51" fmla="*/ 73 h 82"/>
                <a:gd name="T52" fmla="*/ 76 w 158"/>
                <a:gd name="T53" fmla="*/ 76 h 82"/>
                <a:gd name="T54" fmla="*/ 63 w 158"/>
                <a:gd name="T55" fmla="*/ 78 h 82"/>
                <a:gd name="T56" fmla="*/ 50 w 158"/>
                <a:gd name="T57" fmla="*/ 79 h 82"/>
                <a:gd name="T58" fmla="*/ 38 w 158"/>
                <a:gd name="T59" fmla="*/ 79 h 82"/>
                <a:gd name="T60" fmla="*/ 25 w 158"/>
                <a:gd name="T61" fmla="*/ 78 h 82"/>
                <a:gd name="T62" fmla="*/ 13 w 158"/>
                <a:gd name="T63" fmla="*/ 75 h 82"/>
                <a:gd name="T64" fmla="*/ 2 w 158"/>
                <a:gd name="T65"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82">
                  <a:moveTo>
                    <a:pt x="0" y="74"/>
                  </a:moveTo>
                  <a:lnTo>
                    <a:pt x="6" y="76"/>
                  </a:lnTo>
                  <a:lnTo>
                    <a:pt x="12" y="78"/>
                  </a:lnTo>
                  <a:lnTo>
                    <a:pt x="18" y="80"/>
                  </a:lnTo>
                  <a:lnTo>
                    <a:pt x="25" y="81"/>
                  </a:lnTo>
                  <a:lnTo>
                    <a:pt x="31" y="82"/>
                  </a:lnTo>
                  <a:lnTo>
                    <a:pt x="38" y="82"/>
                  </a:lnTo>
                  <a:lnTo>
                    <a:pt x="44" y="82"/>
                  </a:lnTo>
                  <a:lnTo>
                    <a:pt x="50" y="82"/>
                  </a:lnTo>
                  <a:lnTo>
                    <a:pt x="57" y="82"/>
                  </a:lnTo>
                  <a:lnTo>
                    <a:pt x="64" y="81"/>
                  </a:lnTo>
                  <a:lnTo>
                    <a:pt x="69" y="80"/>
                  </a:lnTo>
                  <a:lnTo>
                    <a:pt x="77" y="79"/>
                  </a:lnTo>
                  <a:lnTo>
                    <a:pt x="83" y="78"/>
                  </a:lnTo>
                  <a:lnTo>
                    <a:pt x="89" y="76"/>
                  </a:lnTo>
                  <a:lnTo>
                    <a:pt x="94" y="74"/>
                  </a:lnTo>
                  <a:lnTo>
                    <a:pt x="101" y="71"/>
                  </a:lnTo>
                  <a:lnTo>
                    <a:pt x="107" y="69"/>
                  </a:lnTo>
                  <a:lnTo>
                    <a:pt x="112" y="65"/>
                  </a:lnTo>
                  <a:lnTo>
                    <a:pt x="118" y="62"/>
                  </a:lnTo>
                  <a:lnTo>
                    <a:pt x="123" y="59"/>
                  </a:lnTo>
                  <a:lnTo>
                    <a:pt x="127" y="55"/>
                  </a:lnTo>
                  <a:lnTo>
                    <a:pt x="132" y="52"/>
                  </a:lnTo>
                  <a:lnTo>
                    <a:pt x="137" y="48"/>
                  </a:lnTo>
                  <a:lnTo>
                    <a:pt x="141" y="43"/>
                  </a:lnTo>
                  <a:lnTo>
                    <a:pt x="144" y="38"/>
                  </a:lnTo>
                  <a:lnTo>
                    <a:pt x="147" y="34"/>
                  </a:lnTo>
                  <a:lnTo>
                    <a:pt x="150" y="29"/>
                  </a:lnTo>
                  <a:lnTo>
                    <a:pt x="152" y="23"/>
                  </a:lnTo>
                  <a:lnTo>
                    <a:pt x="154" y="18"/>
                  </a:lnTo>
                  <a:lnTo>
                    <a:pt x="155" y="12"/>
                  </a:lnTo>
                  <a:lnTo>
                    <a:pt x="156" y="7"/>
                  </a:lnTo>
                  <a:lnTo>
                    <a:pt x="158" y="0"/>
                  </a:lnTo>
                  <a:lnTo>
                    <a:pt x="154" y="0"/>
                  </a:lnTo>
                  <a:lnTo>
                    <a:pt x="153" y="6"/>
                  </a:lnTo>
                  <a:lnTo>
                    <a:pt x="152" y="11"/>
                  </a:lnTo>
                  <a:lnTo>
                    <a:pt x="151" y="17"/>
                  </a:lnTo>
                  <a:lnTo>
                    <a:pt x="149" y="22"/>
                  </a:lnTo>
                  <a:lnTo>
                    <a:pt x="147" y="28"/>
                  </a:lnTo>
                  <a:lnTo>
                    <a:pt x="145" y="32"/>
                  </a:lnTo>
                  <a:lnTo>
                    <a:pt x="141" y="37"/>
                  </a:lnTo>
                  <a:lnTo>
                    <a:pt x="138" y="41"/>
                  </a:lnTo>
                  <a:lnTo>
                    <a:pt x="134" y="45"/>
                  </a:lnTo>
                  <a:lnTo>
                    <a:pt x="130" y="50"/>
                  </a:lnTo>
                  <a:lnTo>
                    <a:pt x="126" y="53"/>
                  </a:lnTo>
                  <a:lnTo>
                    <a:pt x="121" y="56"/>
                  </a:lnTo>
                  <a:lnTo>
                    <a:pt x="115" y="60"/>
                  </a:lnTo>
                  <a:lnTo>
                    <a:pt x="110" y="63"/>
                  </a:lnTo>
                  <a:lnTo>
                    <a:pt x="105" y="65"/>
                  </a:lnTo>
                  <a:lnTo>
                    <a:pt x="100" y="69"/>
                  </a:lnTo>
                  <a:lnTo>
                    <a:pt x="93" y="71"/>
                  </a:lnTo>
                  <a:lnTo>
                    <a:pt x="88" y="73"/>
                  </a:lnTo>
                  <a:lnTo>
                    <a:pt x="82" y="75"/>
                  </a:lnTo>
                  <a:lnTo>
                    <a:pt x="76" y="76"/>
                  </a:lnTo>
                  <a:lnTo>
                    <a:pt x="69" y="77"/>
                  </a:lnTo>
                  <a:lnTo>
                    <a:pt x="63" y="78"/>
                  </a:lnTo>
                  <a:lnTo>
                    <a:pt x="57" y="79"/>
                  </a:lnTo>
                  <a:lnTo>
                    <a:pt x="50" y="79"/>
                  </a:lnTo>
                  <a:lnTo>
                    <a:pt x="44" y="79"/>
                  </a:lnTo>
                  <a:lnTo>
                    <a:pt x="38" y="79"/>
                  </a:lnTo>
                  <a:lnTo>
                    <a:pt x="31" y="78"/>
                  </a:lnTo>
                  <a:lnTo>
                    <a:pt x="25" y="78"/>
                  </a:lnTo>
                  <a:lnTo>
                    <a:pt x="19" y="77"/>
                  </a:lnTo>
                  <a:lnTo>
                    <a:pt x="13" y="75"/>
                  </a:lnTo>
                  <a:lnTo>
                    <a:pt x="7" y="73"/>
                  </a:lnTo>
                  <a:lnTo>
                    <a:pt x="2" y="71"/>
                  </a:lnTo>
                  <a:lnTo>
                    <a:pt x="0"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9" name="Freeform 1537">
              <a:extLst>
                <a:ext uri="{FF2B5EF4-FFF2-40B4-BE49-F238E27FC236}">
                  <a16:creationId xmlns:a16="http://schemas.microsoft.com/office/drawing/2014/main" id="{FC021AB0-6F39-C61E-14AD-5180F22005E6}"/>
                </a:ext>
              </a:extLst>
            </p:cNvPr>
            <p:cNvSpPr>
              <a:spLocks/>
            </p:cNvSpPr>
            <p:nvPr/>
          </p:nvSpPr>
          <p:spPr bwMode="auto">
            <a:xfrm>
              <a:off x="2504" y="3924"/>
              <a:ext cx="86" cy="19"/>
            </a:xfrm>
            <a:custGeom>
              <a:avLst/>
              <a:gdLst>
                <a:gd name="T0" fmla="*/ 6 w 259"/>
                <a:gd name="T1" fmla="*/ 4 h 57"/>
                <a:gd name="T2" fmla="*/ 17 w 259"/>
                <a:gd name="T3" fmla="*/ 4 h 57"/>
                <a:gd name="T4" fmla="*/ 30 w 259"/>
                <a:gd name="T5" fmla="*/ 6 h 57"/>
                <a:gd name="T6" fmla="*/ 44 w 259"/>
                <a:gd name="T7" fmla="*/ 7 h 57"/>
                <a:gd name="T8" fmla="*/ 61 w 259"/>
                <a:gd name="T9" fmla="*/ 10 h 57"/>
                <a:gd name="T10" fmla="*/ 79 w 259"/>
                <a:gd name="T11" fmla="*/ 13 h 57"/>
                <a:gd name="T12" fmla="*/ 97 w 259"/>
                <a:gd name="T13" fmla="*/ 16 h 57"/>
                <a:gd name="T14" fmla="*/ 116 w 259"/>
                <a:gd name="T15" fmla="*/ 19 h 57"/>
                <a:gd name="T16" fmla="*/ 135 w 259"/>
                <a:gd name="T17" fmla="*/ 23 h 57"/>
                <a:gd name="T18" fmla="*/ 153 w 259"/>
                <a:gd name="T19" fmla="*/ 26 h 57"/>
                <a:gd name="T20" fmla="*/ 172 w 259"/>
                <a:gd name="T21" fmla="*/ 31 h 57"/>
                <a:gd name="T22" fmla="*/ 191 w 259"/>
                <a:gd name="T23" fmla="*/ 36 h 57"/>
                <a:gd name="T24" fmla="*/ 207 w 259"/>
                <a:gd name="T25" fmla="*/ 40 h 57"/>
                <a:gd name="T26" fmla="*/ 224 w 259"/>
                <a:gd name="T27" fmla="*/ 44 h 57"/>
                <a:gd name="T28" fmla="*/ 239 w 259"/>
                <a:gd name="T29" fmla="*/ 49 h 57"/>
                <a:gd name="T30" fmla="*/ 252 w 259"/>
                <a:gd name="T31" fmla="*/ 54 h 57"/>
                <a:gd name="T32" fmla="*/ 259 w 259"/>
                <a:gd name="T33" fmla="*/ 54 h 57"/>
                <a:gd name="T34" fmla="*/ 246 w 259"/>
                <a:gd name="T35" fmla="*/ 48 h 57"/>
                <a:gd name="T36" fmla="*/ 233 w 259"/>
                <a:gd name="T37" fmla="*/ 44 h 57"/>
                <a:gd name="T38" fmla="*/ 217 w 259"/>
                <a:gd name="T39" fmla="*/ 39 h 57"/>
                <a:gd name="T40" fmla="*/ 200 w 259"/>
                <a:gd name="T41" fmla="*/ 35 h 57"/>
                <a:gd name="T42" fmla="*/ 182 w 259"/>
                <a:gd name="T43" fmla="*/ 30 h 57"/>
                <a:gd name="T44" fmla="*/ 163 w 259"/>
                <a:gd name="T45" fmla="*/ 25 h 57"/>
                <a:gd name="T46" fmla="*/ 144 w 259"/>
                <a:gd name="T47" fmla="*/ 21 h 57"/>
                <a:gd name="T48" fmla="*/ 125 w 259"/>
                <a:gd name="T49" fmla="*/ 18 h 57"/>
                <a:gd name="T50" fmla="*/ 106 w 259"/>
                <a:gd name="T51" fmla="*/ 14 h 57"/>
                <a:gd name="T52" fmla="*/ 89 w 259"/>
                <a:gd name="T53" fmla="*/ 11 h 57"/>
                <a:gd name="T54" fmla="*/ 71 w 259"/>
                <a:gd name="T55" fmla="*/ 8 h 57"/>
                <a:gd name="T56" fmla="*/ 54 w 259"/>
                <a:gd name="T57" fmla="*/ 5 h 57"/>
                <a:gd name="T58" fmla="*/ 38 w 259"/>
                <a:gd name="T59" fmla="*/ 3 h 57"/>
                <a:gd name="T60" fmla="*/ 23 w 259"/>
                <a:gd name="T61" fmla="*/ 2 h 57"/>
                <a:gd name="T62" fmla="*/ 11 w 259"/>
                <a:gd name="T63" fmla="*/ 1 h 57"/>
                <a:gd name="T64" fmla="*/ 0 w 259"/>
                <a:gd name="T6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9" h="57">
                  <a:moveTo>
                    <a:pt x="0" y="4"/>
                  </a:moveTo>
                  <a:lnTo>
                    <a:pt x="6" y="4"/>
                  </a:lnTo>
                  <a:lnTo>
                    <a:pt x="11" y="4"/>
                  </a:lnTo>
                  <a:lnTo>
                    <a:pt x="17" y="4"/>
                  </a:lnTo>
                  <a:lnTo>
                    <a:pt x="23" y="5"/>
                  </a:lnTo>
                  <a:lnTo>
                    <a:pt x="30" y="6"/>
                  </a:lnTo>
                  <a:lnTo>
                    <a:pt x="37" y="6"/>
                  </a:lnTo>
                  <a:lnTo>
                    <a:pt x="44" y="7"/>
                  </a:lnTo>
                  <a:lnTo>
                    <a:pt x="53" y="8"/>
                  </a:lnTo>
                  <a:lnTo>
                    <a:pt x="61" y="10"/>
                  </a:lnTo>
                  <a:lnTo>
                    <a:pt x="70" y="12"/>
                  </a:lnTo>
                  <a:lnTo>
                    <a:pt x="79" y="13"/>
                  </a:lnTo>
                  <a:lnTo>
                    <a:pt x="88" y="14"/>
                  </a:lnTo>
                  <a:lnTo>
                    <a:pt x="97" y="16"/>
                  </a:lnTo>
                  <a:lnTo>
                    <a:pt x="106" y="17"/>
                  </a:lnTo>
                  <a:lnTo>
                    <a:pt x="116" y="19"/>
                  </a:lnTo>
                  <a:lnTo>
                    <a:pt x="125" y="21"/>
                  </a:lnTo>
                  <a:lnTo>
                    <a:pt x="135" y="23"/>
                  </a:lnTo>
                  <a:lnTo>
                    <a:pt x="144" y="24"/>
                  </a:lnTo>
                  <a:lnTo>
                    <a:pt x="153" y="26"/>
                  </a:lnTo>
                  <a:lnTo>
                    <a:pt x="162" y="28"/>
                  </a:lnTo>
                  <a:lnTo>
                    <a:pt x="172" y="31"/>
                  </a:lnTo>
                  <a:lnTo>
                    <a:pt x="181" y="33"/>
                  </a:lnTo>
                  <a:lnTo>
                    <a:pt x="191" y="36"/>
                  </a:lnTo>
                  <a:lnTo>
                    <a:pt x="199" y="38"/>
                  </a:lnTo>
                  <a:lnTo>
                    <a:pt x="207" y="40"/>
                  </a:lnTo>
                  <a:lnTo>
                    <a:pt x="216" y="42"/>
                  </a:lnTo>
                  <a:lnTo>
                    <a:pt x="224" y="44"/>
                  </a:lnTo>
                  <a:lnTo>
                    <a:pt x="232" y="47"/>
                  </a:lnTo>
                  <a:lnTo>
                    <a:pt x="239" y="49"/>
                  </a:lnTo>
                  <a:lnTo>
                    <a:pt x="245" y="52"/>
                  </a:lnTo>
                  <a:lnTo>
                    <a:pt x="252" y="54"/>
                  </a:lnTo>
                  <a:lnTo>
                    <a:pt x="258" y="57"/>
                  </a:lnTo>
                  <a:lnTo>
                    <a:pt x="259" y="54"/>
                  </a:lnTo>
                  <a:lnTo>
                    <a:pt x="253" y="51"/>
                  </a:lnTo>
                  <a:lnTo>
                    <a:pt x="246" y="48"/>
                  </a:lnTo>
                  <a:lnTo>
                    <a:pt x="240" y="46"/>
                  </a:lnTo>
                  <a:lnTo>
                    <a:pt x="233" y="44"/>
                  </a:lnTo>
                  <a:lnTo>
                    <a:pt x="224" y="41"/>
                  </a:lnTo>
                  <a:lnTo>
                    <a:pt x="217" y="39"/>
                  </a:lnTo>
                  <a:lnTo>
                    <a:pt x="208" y="37"/>
                  </a:lnTo>
                  <a:lnTo>
                    <a:pt x="200" y="35"/>
                  </a:lnTo>
                  <a:lnTo>
                    <a:pt x="191" y="33"/>
                  </a:lnTo>
                  <a:lnTo>
                    <a:pt x="182" y="30"/>
                  </a:lnTo>
                  <a:lnTo>
                    <a:pt x="173" y="27"/>
                  </a:lnTo>
                  <a:lnTo>
                    <a:pt x="163" y="25"/>
                  </a:lnTo>
                  <a:lnTo>
                    <a:pt x="154" y="23"/>
                  </a:lnTo>
                  <a:lnTo>
                    <a:pt x="144" y="21"/>
                  </a:lnTo>
                  <a:lnTo>
                    <a:pt x="135" y="20"/>
                  </a:lnTo>
                  <a:lnTo>
                    <a:pt x="125" y="18"/>
                  </a:lnTo>
                  <a:lnTo>
                    <a:pt x="116" y="16"/>
                  </a:lnTo>
                  <a:lnTo>
                    <a:pt x="106" y="14"/>
                  </a:lnTo>
                  <a:lnTo>
                    <a:pt x="97" y="13"/>
                  </a:lnTo>
                  <a:lnTo>
                    <a:pt x="89" y="11"/>
                  </a:lnTo>
                  <a:lnTo>
                    <a:pt x="79" y="10"/>
                  </a:lnTo>
                  <a:lnTo>
                    <a:pt x="71" y="8"/>
                  </a:lnTo>
                  <a:lnTo>
                    <a:pt x="61" y="6"/>
                  </a:lnTo>
                  <a:lnTo>
                    <a:pt x="54" y="5"/>
                  </a:lnTo>
                  <a:lnTo>
                    <a:pt x="45" y="4"/>
                  </a:lnTo>
                  <a:lnTo>
                    <a:pt x="38" y="3"/>
                  </a:lnTo>
                  <a:lnTo>
                    <a:pt x="31" y="3"/>
                  </a:lnTo>
                  <a:lnTo>
                    <a:pt x="23" y="2"/>
                  </a:lnTo>
                  <a:lnTo>
                    <a:pt x="17" y="1"/>
                  </a:lnTo>
                  <a:lnTo>
                    <a:pt x="11" y="1"/>
                  </a:lnTo>
                  <a:lnTo>
                    <a:pt x="6" y="1"/>
                  </a:lnTo>
                  <a:lnTo>
                    <a:pt x="0"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0" name="Freeform 1538">
              <a:extLst>
                <a:ext uri="{FF2B5EF4-FFF2-40B4-BE49-F238E27FC236}">
                  <a16:creationId xmlns:a16="http://schemas.microsoft.com/office/drawing/2014/main" id="{0DDCC666-3B1B-AA3D-4E40-93DE496A08B7}"/>
                </a:ext>
              </a:extLst>
            </p:cNvPr>
            <p:cNvSpPr>
              <a:spLocks/>
            </p:cNvSpPr>
            <p:nvPr/>
          </p:nvSpPr>
          <p:spPr bwMode="auto">
            <a:xfrm>
              <a:off x="2464" y="3924"/>
              <a:ext cx="40" cy="8"/>
            </a:xfrm>
            <a:custGeom>
              <a:avLst/>
              <a:gdLst>
                <a:gd name="T0" fmla="*/ 1 w 118"/>
                <a:gd name="T1" fmla="*/ 20 h 23"/>
                <a:gd name="T2" fmla="*/ 3 w 118"/>
                <a:gd name="T3" fmla="*/ 23 h 23"/>
                <a:gd name="T4" fmla="*/ 13 w 118"/>
                <a:gd name="T5" fmla="*/ 20 h 23"/>
                <a:gd name="T6" fmla="*/ 23 w 118"/>
                <a:gd name="T7" fmla="*/ 18 h 23"/>
                <a:gd name="T8" fmla="*/ 32 w 118"/>
                <a:gd name="T9" fmla="*/ 16 h 23"/>
                <a:gd name="T10" fmla="*/ 40 w 118"/>
                <a:gd name="T11" fmla="*/ 14 h 23"/>
                <a:gd name="T12" fmla="*/ 49 w 118"/>
                <a:gd name="T13" fmla="*/ 13 h 23"/>
                <a:gd name="T14" fmla="*/ 56 w 118"/>
                <a:gd name="T15" fmla="*/ 11 h 23"/>
                <a:gd name="T16" fmla="*/ 64 w 118"/>
                <a:gd name="T17" fmla="*/ 10 h 23"/>
                <a:gd name="T18" fmla="*/ 70 w 118"/>
                <a:gd name="T19" fmla="*/ 9 h 23"/>
                <a:gd name="T20" fmla="*/ 76 w 118"/>
                <a:gd name="T21" fmla="*/ 7 h 23"/>
                <a:gd name="T22" fmla="*/ 82 w 118"/>
                <a:gd name="T23" fmla="*/ 6 h 23"/>
                <a:gd name="T24" fmla="*/ 89 w 118"/>
                <a:gd name="T25" fmla="*/ 5 h 23"/>
                <a:gd name="T26" fmla="*/ 95 w 118"/>
                <a:gd name="T27" fmla="*/ 4 h 23"/>
                <a:gd name="T28" fmla="*/ 100 w 118"/>
                <a:gd name="T29" fmla="*/ 4 h 23"/>
                <a:gd name="T30" fmla="*/ 107 w 118"/>
                <a:gd name="T31" fmla="*/ 4 h 23"/>
                <a:gd name="T32" fmla="*/ 112 w 118"/>
                <a:gd name="T33" fmla="*/ 3 h 23"/>
                <a:gd name="T34" fmla="*/ 118 w 118"/>
                <a:gd name="T35" fmla="*/ 3 h 23"/>
                <a:gd name="T36" fmla="*/ 118 w 118"/>
                <a:gd name="T37" fmla="*/ 0 h 23"/>
                <a:gd name="T38" fmla="*/ 112 w 118"/>
                <a:gd name="T39" fmla="*/ 0 h 23"/>
                <a:gd name="T40" fmla="*/ 107 w 118"/>
                <a:gd name="T41" fmla="*/ 1 h 23"/>
                <a:gd name="T42" fmla="*/ 100 w 118"/>
                <a:gd name="T43" fmla="*/ 1 h 23"/>
                <a:gd name="T44" fmla="*/ 94 w 118"/>
                <a:gd name="T45" fmla="*/ 1 h 23"/>
                <a:gd name="T46" fmla="*/ 89 w 118"/>
                <a:gd name="T47" fmla="*/ 2 h 23"/>
                <a:gd name="T48" fmla="*/ 82 w 118"/>
                <a:gd name="T49" fmla="*/ 3 h 23"/>
                <a:gd name="T50" fmla="*/ 76 w 118"/>
                <a:gd name="T51" fmla="*/ 3 h 23"/>
                <a:gd name="T52" fmla="*/ 70 w 118"/>
                <a:gd name="T53" fmla="*/ 5 h 23"/>
                <a:gd name="T54" fmla="*/ 62 w 118"/>
                <a:gd name="T55" fmla="*/ 6 h 23"/>
                <a:gd name="T56" fmla="*/ 55 w 118"/>
                <a:gd name="T57" fmla="*/ 7 h 23"/>
                <a:gd name="T58" fmla="*/ 48 w 118"/>
                <a:gd name="T59" fmla="*/ 9 h 23"/>
                <a:gd name="T60" fmla="*/ 39 w 118"/>
                <a:gd name="T61" fmla="*/ 11 h 23"/>
                <a:gd name="T62" fmla="*/ 31 w 118"/>
                <a:gd name="T63" fmla="*/ 13 h 23"/>
                <a:gd name="T64" fmla="*/ 21 w 118"/>
                <a:gd name="T65" fmla="*/ 15 h 23"/>
                <a:gd name="T66" fmla="*/ 12 w 118"/>
                <a:gd name="T67" fmla="*/ 17 h 23"/>
                <a:gd name="T68" fmla="*/ 1 w 118"/>
                <a:gd name="T69" fmla="*/ 20 h 23"/>
                <a:gd name="T70" fmla="*/ 1 w 118"/>
                <a:gd name="T71" fmla="*/ 23 h 23"/>
                <a:gd name="T72" fmla="*/ 1 w 118"/>
                <a:gd name="T73" fmla="*/ 20 h 23"/>
                <a:gd name="T74" fmla="*/ 0 w 118"/>
                <a:gd name="T75" fmla="*/ 20 h 23"/>
                <a:gd name="T76" fmla="*/ 0 w 118"/>
                <a:gd name="T77" fmla="*/ 22 h 23"/>
                <a:gd name="T78" fmla="*/ 0 w 118"/>
                <a:gd name="T79" fmla="*/ 23 h 23"/>
                <a:gd name="T80" fmla="*/ 3 w 118"/>
                <a:gd name="T81" fmla="*/ 23 h 23"/>
                <a:gd name="T82" fmla="*/ 1 w 118"/>
                <a:gd name="T83"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23">
                  <a:moveTo>
                    <a:pt x="1" y="20"/>
                  </a:moveTo>
                  <a:lnTo>
                    <a:pt x="3" y="23"/>
                  </a:lnTo>
                  <a:lnTo>
                    <a:pt x="13" y="20"/>
                  </a:lnTo>
                  <a:lnTo>
                    <a:pt x="23" y="18"/>
                  </a:lnTo>
                  <a:lnTo>
                    <a:pt x="32" y="16"/>
                  </a:lnTo>
                  <a:lnTo>
                    <a:pt x="40" y="14"/>
                  </a:lnTo>
                  <a:lnTo>
                    <a:pt x="49" y="13"/>
                  </a:lnTo>
                  <a:lnTo>
                    <a:pt x="56" y="11"/>
                  </a:lnTo>
                  <a:lnTo>
                    <a:pt x="64" y="10"/>
                  </a:lnTo>
                  <a:lnTo>
                    <a:pt x="70" y="9"/>
                  </a:lnTo>
                  <a:lnTo>
                    <a:pt x="76" y="7"/>
                  </a:lnTo>
                  <a:lnTo>
                    <a:pt x="82" y="6"/>
                  </a:lnTo>
                  <a:lnTo>
                    <a:pt x="89" y="5"/>
                  </a:lnTo>
                  <a:lnTo>
                    <a:pt x="95" y="4"/>
                  </a:lnTo>
                  <a:lnTo>
                    <a:pt x="100" y="4"/>
                  </a:lnTo>
                  <a:lnTo>
                    <a:pt x="107" y="4"/>
                  </a:lnTo>
                  <a:lnTo>
                    <a:pt x="112" y="3"/>
                  </a:lnTo>
                  <a:lnTo>
                    <a:pt x="118" y="3"/>
                  </a:lnTo>
                  <a:lnTo>
                    <a:pt x="118" y="0"/>
                  </a:lnTo>
                  <a:lnTo>
                    <a:pt x="112" y="0"/>
                  </a:lnTo>
                  <a:lnTo>
                    <a:pt x="107" y="1"/>
                  </a:lnTo>
                  <a:lnTo>
                    <a:pt x="100" y="1"/>
                  </a:lnTo>
                  <a:lnTo>
                    <a:pt x="94" y="1"/>
                  </a:lnTo>
                  <a:lnTo>
                    <a:pt x="89" y="2"/>
                  </a:lnTo>
                  <a:lnTo>
                    <a:pt x="82" y="3"/>
                  </a:lnTo>
                  <a:lnTo>
                    <a:pt x="76" y="3"/>
                  </a:lnTo>
                  <a:lnTo>
                    <a:pt x="70" y="5"/>
                  </a:lnTo>
                  <a:lnTo>
                    <a:pt x="62" y="6"/>
                  </a:lnTo>
                  <a:lnTo>
                    <a:pt x="55" y="7"/>
                  </a:lnTo>
                  <a:lnTo>
                    <a:pt x="48" y="9"/>
                  </a:lnTo>
                  <a:lnTo>
                    <a:pt x="39" y="11"/>
                  </a:lnTo>
                  <a:lnTo>
                    <a:pt x="31" y="13"/>
                  </a:lnTo>
                  <a:lnTo>
                    <a:pt x="21" y="15"/>
                  </a:lnTo>
                  <a:lnTo>
                    <a:pt x="12" y="17"/>
                  </a:lnTo>
                  <a:lnTo>
                    <a:pt x="1" y="20"/>
                  </a:lnTo>
                  <a:lnTo>
                    <a:pt x="1" y="23"/>
                  </a:lnTo>
                  <a:lnTo>
                    <a:pt x="1" y="20"/>
                  </a:lnTo>
                  <a:lnTo>
                    <a:pt x="0" y="20"/>
                  </a:lnTo>
                  <a:lnTo>
                    <a:pt x="0" y="22"/>
                  </a:lnTo>
                  <a:lnTo>
                    <a:pt x="0" y="23"/>
                  </a:lnTo>
                  <a:lnTo>
                    <a:pt x="3" y="23"/>
                  </a:lnTo>
                  <a:lnTo>
                    <a:pt x="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1" name="Freeform 1539">
              <a:extLst>
                <a:ext uri="{FF2B5EF4-FFF2-40B4-BE49-F238E27FC236}">
                  <a16:creationId xmlns:a16="http://schemas.microsoft.com/office/drawing/2014/main" id="{1AC14AA6-5F30-3334-6FDC-56CE54AECCFA}"/>
                </a:ext>
              </a:extLst>
            </p:cNvPr>
            <p:cNvSpPr>
              <a:spLocks/>
            </p:cNvSpPr>
            <p:nvPr/>
          </p:nvSpPr>
          <p:spPr bwMode="auto">
            <a:xfrm>
              <a:off x="2465" y="3931"/>
              <a:ext cx="127" cy="38"/>
            </a:xfrm>
            <a:custGeom>
              <a:avLst/>
              <a:gdLst>
                <a:gd name="T0" fmla="*/ 368 w 380"/>
                <a:gd name="T1" fmla="*/ 107 h 114"/>
                <a:gd name="T2" fmla="*/ 342 w 380"/>
                <a:gd name="T3" fmla="*/ 101 h 114"/>
                <a:gd name="T4" fmla="*/ 317 w 380"/>
                <a:gd name="T5" fmla="*/ 94 h 114"/>
                <a:gd name="T6" fmla="*/ 291 w 380"/>
                <a:gd name="T7" fmla="*/ 85 h 114"/>
                <a:gd name="T8" fmla="*/ 266 w 380"/>
                <a:gd name="T9" fmla="*/ 77 h 114"/>
                <a:gd name="T10" fmla="*/ 240 w 380"/>
                <a:gd name="T11" fmla="*/ 68 h 114"/>
                <a:gd name="T12" fmla="*/ 216 w 380"/>
                <a:gd name="T13" fmla="*/ 60 h 114"/>
                <a:gd name="T14" fmla="*/ 191 w 380"/>
                <a:gd name="T15" fmla="*/ 52 h 114"/>
                <a:gd name="T16" fmla="*/ 167 w 380"/>
                <a:gd name="T17" fmla="*/ 43 h 114"/>
                <a:gd name="T18" fmla="*/ 143 w 380"/>
                <a:gd name="T19" fmla="*/ 35 h 114"/>
                <a:gd name="T20" fmla="*/ 119 w 380"/>
                <a:gd name="T21" fmla="*/ 27 h 114"/>
                <a:gd name="T22" fmla="*/ 96 w 380"/>
                <a:gd name="T23" fmla="*/ 20 h 114"/>
                <a:gd name="T24" fmla="*/ 74 w 380"/>
                <a:gd name="T25" fmla="*/ 14 h 114"/>
                <a:gd name="T26" fmla="*/ 52 w 380"/>
                <a:gd name="T27" fmla="*/ 9 h 114"/>
                <a:gd name="T28" fmla="*/ 30 w 380"/>
                <a:gd name="T29" fmla="*/ 4 h 114"/>
                <a:gd name="T30" fmla="*/ 10 w 380"/>
                <a:gd name="T31" fmla="*/ 1 h 114"/>
                <a:gd name="T32" fmla="*/ 0 w 380"/>
                <a:gd name="T33" fmla="*/ 3 h 114"/>
                <a:gd name="T34" fmla="*/ 20 w 380"/>
                <a:gd name="T35" fmla="*/ 6 h 114"/>
                <a:gd name="T36" fmla="*/ 41 w 380"/>
                <a:gd name="T37" fmla="*/ 10 h 114"/>
                <a:gd name="T38" fmla="*/ 62 w 380"/>
                <a:gd name="T39" fmla="*/ 15 h 114"/>
                <a:gd name="T40" fmla="*/ 84 w 380"/>
                <a:gd name="T41" fmla="*/ 21 h 114"/>
                <a:gd name="T42" fmla="*/ 107 w 380"/>
                <a:gd name="T43" fmla="*/ 27 h 114"/>
                <a:gd name="T44" fmla="*/ 130 w 380"/>
                <a:gd name="T45" fmla="*/ 35 h 114"/>
                <a:gd name="T46" fmla="*/ 154 w 380"/>
                <a:gd name="T47" fmla="*/ 42 h 114"/>
                <a:gd name="T48" fmla="*/ 178 w 380"/>
                <a:gd name="T49" fmla="*/ 51 h 114"/>
                <a:gd name="T50" fmla="*/ 202 w 380"/>
                <a:gd name="T51" fmla="*/ 59 h 114"/>
                <a:gd name="T52" fmla="*/ 227 w 380"/>
                <a:gd name="T53" fmla="*/ 67 h 114"/>
                <a:gd name="T54" fmla="*/ 252 w 380"/>
                <a:gd name="T55" fmla="*/ 76 h 114"/>
                <a:gd name="T56" fmla="*/ 277 w 380"/>
                <a:gd name="T57" fmla="*/ 84 h 114"/>
                <a:gd name="T58" fmla="*/ 303 w 380"/>
                <a:gd name="T59" fmla="*/ 93 h 114"/>
                <a:gd name="T60" fmla="*/ 329 w 380"/>
                <a:gd name="T61" fmla="*/ 100 h 114"/>
                <a:gd name="T62" fmla="*/ 354 w 380"/>
                <a:gd name="T63" fmla="*/ 107 h 114"/>
                <a:gd name="T64" fmla="*/ 379 w 380"/>
                <a:gd name="T6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0" h="114">
                  <a:moveTo>
                    <a:pt x="380" y="110"/>
                  </a:moveTo>
                  <a:lnTo>
                    <a:pt x="368" y="107"/>
                  </a:lnTo>
                  <a:lnTo>
                    <a:pt x="355" y="104"/>
                  </a:lnTo>
                  <a:lnTo>
                    <a:pt x="342" y="101"/>
                  </a:lnTo>
                  <a:lnTo>
                    <a:pt x="330" y="97"/>
                  </a:lnTo>
                  <a:lnTo>
                    <a:pt x="317" y="94"/>
                  </a:lnTo>
                  <a:lnTo>
                    <a:pt x="303" y="89"/>
                  </a:lnTo>
                  <a:lnTo>
                    <a:pt x="291" y="85"/>
                  </a:lnTo>
                  <a:lnTo>
                    <a:pt x="278" y="81"/>
                  </a:lnTo>
                  <a:lnTo>
                    <a:pt x="266" y="77"/>
                  </a:lnTo>
                  <a:lnTo>
                    <a:pt x="253" y="73"/>
                  </a:lnTo>
                  <a:lnTo>
                    <a:pt x="240" y="68"/>
                  </a:lnTo>
                  <a:lnTo>
                    <a:pt x="228" y="64"/>
                  </a:lnTo>
                  <a:lnTo>
                    <a:pt x="216" y="60"/>
                  </a:lnTo>
                  <a:lnTo>
                    <a:pt x="204" y="56"/>
                  </a:lnTo>
                  <a:lnTo>
                    <a:pt x="191" y="52"/>
                  </a:lnTo>
                  <a:lnTo>
                    <a:pt x="178" y="47"/>
                  </a:lnTo>
                  <a:lnTo>
                    <a:pt x="167" y="43"/>
                  </a:lnTo>
                  <a:lnTo>
                    <a:pt x="154" y="39"/>
                  </a:lnTo>
                  <a:lnTo>
                    <a:pt x="143" y="35"/>
                  </a:lnTo>
                  <a:lnTo>
                    <a:pt x="131" y="32"/>
                  </a:lnTo>
                  <a:lnTo>
                    <a:pt x="119" y="27"/>
                  </a:lnTo>
                  <a:lnTo>
                    <a:pt x="108" y="24"/>
                  </a:lnTo>
                  <a:lnTo>
                    <a:pt x="96" y="20"/>
                  </a:lnTo>
                  <a:lnTo>
                    <a:pt x="85" y="17"/>
                  </a:lnTo>
                  <a:lnTo>
                    <a:pt x="74" y="14"/>
                  </a:lnTo>
                  <a:lnTo>
                    <a:pt x="63" y="12"/>
                  </a:lnTo>
                  <a:lnTo>
                    <a:pt x="52" y="9"/>
                  </a:lnTo>
                  <a:lnTo>
                    <a:pt x="41" y="6"/>
                  </a:lnTo>
                  <a:lnTo>
                    <a:pt x="30" y="4"/>
                  </a:lnTo>
                  <a:lnTo>
                    <a:pt x="20" y="3"/>
                  </a:lnTo>
                  <a:lnTo>
                    <a:pt x="10" y="1"/>
                  </a:lnTo>
                  <a:lnTo>
                    <a:pt x="0" y="0"/>
                  </a:lnTo>
                  <a:lnTo>
                    <a:pt x="0" y="3"/>
                  </a:lnTo>
                  <a:lnTo>
                    <a:pt x="9" y="4"/>
                  </a:lnTo>
                  <a:lnTo>
                    <a:pt x="20" y="6"/>
                  </a:lnTo>
                  <a:lnTo>
                    <a:pt x="30" y="7"/>
                  </a:lnTo>
                  <a:lnTo>
                    <a:pt x="41" y="10"/>
                  </a:lnTo>
                  <a:lnTo>
                    <a:pt x="51" y="12"/>
                  </a:lnTo>
                  <a:lnTo>
                    <a:pt x="62" y="15"/>
                  </a:lnTo>
                  <a:lnTo>
                    <a:pt x="73" y="17"/>
                  </a:lnTo>
                  <a:lnTo>
                    <a:pt x="84" y="21"/>
                  </a:lnTo>
                  <a:lnTo>
                    <a:pt x="95" y="23"/>
                  </a:lnTo>
                  <a:lnTo>
                    <a:pt x="107" y="27"/>
                  </a:lnTo>
                  <a:lnTo>
                    <a:pt x="118" y="31"/>
                  </a:lnTo>
                  <a:lnTo>
                    <a:pt x="130" y="35"/>
                  </a:lnTo>
                  <a:lnTo>
                    <a:pt x="141" y="38"/>
                  </a:lnTo>
                  <a:lnTo>
                    <a:pt x="154" y="42"/>
                  </a:lnTo>
                  <a:lnTo>
                    <a:pt x="166" y="46"/>
                  </a:lnTo>
                  <a:lnTo>
                    <a:pt x="178" y="51"/>
                  </a:lnTo>
                  <a:lnTo>
                    <a:pt x="190" y="55"/>
                  </a:lnTo>
                  <a:lnTo>
                    <a:pt x="202" y="59"/>
                  </a:lnTo>
                  <a:lnTo>
                    <a:pt x="215" y="63"/>
                  </a:lnTo>
                  <a:lnTo>
                    <a:pt x="227" y="67"/>
                  </a:lnTo>
                  <a:lnTo>
                    <a:pt x="239" y="72"/>
                  </a:lnTo>
                  <a:lnTo>
                    <a:pt x="252" y="76"/>
                  </a:lnTo>
                  <a:lnTo>
                    <a:pt x="265" y="80"/>
                  </a:lnTo>
                  <a:lnTo>
                    <a:pt x="277" y="84"/>
                  </a:lnTo>
                  <a:lnTo>
                    <a:pt x="290" y="88"/>
                  </a:lnTo>
                  <a:lnTo>
                    <a:pt x="303" y="93"/>
                  </a:lnTo>
                  <a:lnTo>
                    <a:pt x="316" y="97"/>
                  </a:lnTo>
                  <a:lnTo>
                    <a:pt x="329" y="100"/>
                  </a:lnTo>
                  <a:lnTo>
                    <a:pt x="341" y="104"/>
                  </a:lnTo>
                  <a:lnTo>
                    <a:pt x="354" y="107"/>
                  </a:lnTo>
                  <a:lnTo>
                    <a:pt x="367" y="110"/>
                  </a:lnTo>
                  <a:lnTo>
                    <a:pt x="379" y="114"/>
                  </a:lnTo>
                  <a:lnTo>
                    <a:pt x="380"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2" name="Freeform 1540">
              <a:extLst>
                <a:ext uri="{FF2B5EF4-FFF2-40B4-BE49-F238E27FC236}">
                  <a16:creationId xmlns:a16="http://schemas.microsoft.com/office/drawing/2014/main" id="{69FC885F-2B69-8E6B-31A7-44368CDA7F12}"/>
                </a:ext>
              </a:extLst>
            </p:cNvPr>
            <p:cNvSpPr>
              <a:spLocks/>
            </p:cNvSpPr>
            <p:nvPr/>
          </p:nvSpPr>
          <p:spPr bwMode="auto">
            <a:xfrm>
              <a:off x="2592" y="3963"/>
              <a:ext cx="82" cy="11"/>
            </a:xfrm>
            <a:custGeom>
              <a:avLst/>
              <a:gdLst>
                <a:gd name="T0" fmla="*/ 242 w 246"/>
                <a:gd name="T1" fmla="*/ 4 h 35"/>
                <a:gd name="T2" fmla="*/ 236 w 246"/>
                <a:gd name="T3" fmla="*/ 9 h 35"/>
                <a:gd name="T4" fmla="*/ 228 w 246"/>
                <a:gd name="T5" fmla="*/ 15 h 35"/>
                <a:gd name="T6" fmla="*/ 220 w 246"/>
                <a:gd name="T7" fmla="*/ 20 h 35"/>
                <a:gd name="T8" fmla="*/ 208 w 246"/>
                <a:gd name="T9" fmla="*/ 24 h 35"/>
                <a:gd name="T10" fmla="*/ 195 w 246"/>
                <a:gd name="T11" fmla="*/ 27 h 35"/>
                <a:gd name="T12" fmla="*/ 180 w 246"/>
                <a:gd name="T13" fmla="*/ 29 h 35"/>
                <a:gd name="T14" fmla="*/ 164 w 246"/>
                <a:gd name="T15" fmla="*/ 31 h 35"/>
                <a:gd name="T16" fmla="*/ 147 w 246"/>
                <a:gd name="T17" fmla="*/ 32 h 35"/>
                <a:gd name="T18" fmla="*/ 129 w 246"/>
                <a:gd name="T19" fmla="*/ 32 h 35"/>
                <a:gd name="T20" fmla="*/ 111 w 246"/>
                <a:gd name="T21" fmla="*/ 31 h 35"/>
                <a:gd name="T22" fmla="*/ 91 w 246"/>
                <a:gd name="T23" fmla="*/ 30 h 35"/>
                <a:gd name="T24" fmla="*/ 72 w 246"/>
                <a:gd name="T25" fmla="*/ 28 h 35"/>
                <a:gd name="T26" fmla="*/ 51 w 246"/>
                <a:gd name="T27" fmla="*/ 26 h 35"/>
                <a:gd name="T28" fmla="*/ 31 w 246"/>
                <a:gd name="T29" fmla="*/ 22 h 35"/>
                <a:gd name="T30" fmla="*/ 12 w 246"/>
                <a:gd name="T31" fmla="*/ 19 h 35"/>
                <a:gd name="T32" fmla="*/ 0 w 246"/>
                <a:gd name="T33" fmla="*/ 20 h 35"/>
                <a:gd name="T34" fmla="*/ 20 w 246"/>
                <a:gd name="T35" fmla="*/ 24 h 35"/>
                <a:gd name="T36" fmla="*/ 40 w 246"/>
                <a:gd name="T37" fmla="*/ 27 h 35"/>
                <a:gd name="T38" fmla="*/ 61 w 246"/>
                <a:gd name="T39" fmla="*/ 30 h 35"/>
                <a:gd name="T40" fmla="*/ 81 w 246"/>
                <a:gd name="T41" fmla="*/ 32 h 35"/>
                <a:gd name="T42" fmla="*/ 101 w 246"/>
                <a:gd name="T43" fmla="*/ 34 h 35"/>
                <a:gd name="T44" fmla="*/ 120 w 246"/>
                <a:gd name="T45" fmla="*/ 35 h 35"/>
                <a:gd name="T46" fmla="*/ 138 w 246"/>
                <a:gd name="T47" fmla="*/ 35 h 35"/>
                <a:gd name="T48" fmla="*/ 156 w 246"/>
                <a:gd name="T49" fmla="*/ 34 h 35"/>
                <a:gd name="T50" fmla="*/ 173 w 246"/>
                <a:gd name="T51" fmla="*/ 33 h 35"/>
                <a:gd name="T52" fmla="*/ 188 w 246"/>
                <a:gd name="T53" fmla="*/ 31 h 35"/>
                <a:gd name="T54" fmla="*/ 202 w 246"/>
                <a:gd name="T55" fmla="*/ 29 h 35"/>
                <a:gd name="T56" fmla="*/ 215 w 246"/>
                <a:gd name="T57" fmla="*/ 25 h 35"/>
                <a:gd name="T58" fmla="*/ 226 w 246"/>
                <a:gd name="T59" fmla="*/ 21 h 35"/>
                <a:gd name="T60" fmla="*/ 235 w 246"/>
                <a:gd name="T61" fmla="*/ 15 h 35"/>
                <a:gd name="T62" fmla="*/ 242 w 246"/>
                <a:gd name="T63" fmla="*/ 9 h 35"/>
                <a:gd name="T64" fmla="*/ 246 w 246"/>
                <a:gd name="T6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6" h="35">
                  <a:moveTo>
                    <a:pt x="243" y="0"/>
                  </a:moveTo>
                  <a:lnTo>
                    <a:pt x="242" y="4"/>
                  </a:lnTo>
                  <a:lnTo>
                    <a:pt x="239" y="7"/>
                  </a:lnTo>
                  <a:lnTo>
                    <a:pt x="236" y="9"/>
                  </a:lnTo>
                  <a:lnTo>
                    <a:pt x="233" y="12"/>
                  </a:lnTo>
                  <a:lnTo>
                    <a:pt x="228" y="15"/>
                  </a:lnTo>
                  <a:lnTo>
                    <a:pt x="224" y="18"/>
                  </a:lnTo>
                  <a:lnTo>
                    <a:pt x="220" y="20"/>
                  </a:lnTo>
                  <a:lnTo>
                    <a:pt x="214" y="22"/>
                  </a:lnTo>
                  <a:lnTo>
                    <a:pt x="208" y="24"/>
                  </a:lnTo>
                  <a:lnTo>
                    <a:pt x="201" y="26"/>
                  </a:lnTo>
                  <a:lnTo>
                    <a:pt x="195" y="27"/>
                  </a:lnTo>
                  <a:lnTo>
                    <a:pt x="187" y="28"/>
                  </a:lnTo>
                  <a:lnTo>
                    <a:pt x="180" y="29"/>
                  </a:lnTo>
                  <a:lnTo>
                    <a:pt x="173" y="30"/>
                  </a:lnTo>
                  <a:lnTo>
                    <a:pt x="164" y="31"/>
                  </a:lnTo>
                  <a:lnTo>
                    <a:pt x="156" y="31"/>
                  </a:lnTo>
                  <a:lnTo>
                    <a:pt x="147" y="32"/>
                  </a:lnTo>
                  <a:lnTo>
                    <a:pt x="138" y="32"/>
                  </a:lnTo>
                  <a:lnTo>
                    <a:pt x="129" y="32"/>
                  </a:lnTo>
                  <a:lnTo>
                    <a:pt x="120" y="32"/>
                  </a:lnTo>
                  <a:lnTo>
                    <a:pt x="111" y="31"/>
                  </a:lnTo>
                  <a:lnTo>
                    <a:pt x="101" y="31"/>
                  </a:lnTo>
                  <a:lnTo>
                    <a:pt x="91" y="30"/>
                  </a:lnTo>
                  <a:lnTo>
                    <a:pt x="81" y="29"/>
                  </a:lnTo>
                  <a:lnTo>
                    <a:pt x="72" y="28"/>
                  </a:lnTo>
                  <a:lnTo>
                    <a:pt x="61" y="27"/>
                  </a:lnTo>
                  <a:lnTo>
                    <a:pt x="51" y="26"/>
                  </a:lnTo>
                  <a:lnTo>
                    <a:pt x="41" y="24"/>
                  </a:lnTo>
                  <a:lnTo>
                    <a:pt x="31" y="22"/>
                  </a:lnTo>
                  <a:lnTo>
                    <a:pt x="21" y="21"/>
                  </a:lnTo>
                  <a:lnTo>
                    <a:pt x="12" y="19"/>
                  </a:lnTo>
                  <a:lnTo>
                    <a:pt x="1" y="15"/>
                  </a:lnTo>
                  <a:lnTo>
                    <a:pt x="0" y="20"/>
                  </a:lnTo>
                  <a:lnTo>
                    <a:pt x="11" y="22"/>
                  </a:lnTo>
                  <a:lnTo>
                    <a:pt x="20" y="24"/>
                  </a:lnTo>
                  <a:lnTo>
                    <a:pt x="31" y="26"/>
                  </a:lnTo>
                  <a:lnTo>
                    <a:pt x="40" y="27"/>
                  </a:lnTo>
                  <a:lnTo>
                    <a:pt x="51" y="29"/>
                  </a:lnTo>
                  <a:lnTo>
                    <a:pt x="61" y="30"/>
                  </a:lnTo>
                  <a:lnTo>
                    <a:pt x="71" y="31"/>
                  </a:lnTo>
                  <a:lnTo>
                    <a:pt x="81" y="32"/>
                  </a:lnTo>
                  <a:lnTo>
                    <a:pt x="91" y="33"/>
                  </a:lnTo>
                  <a:lnTo>
                    <a:pt x="101" y="34"/>
                  </a:lnTo>
                  <a:lnTo>
                    <a:pt x="111" y="34"/>
                  </a:lnTo>
                  <a:lnTo>
                    <a:pt x="120" y="35"/>
                  </a:lnTo>
                  <a:lnTo>
                    <a:pt x="129" y="35"/>
                  </a:lnTo>
                  <a:lnTo>
                    <a:pt x="138" y="35"/>
                  </a:lnTo>
                  <a:lnTo>
                    <a:pt x="147" y="35"/>
                  </a:lnTo>
                  <a:lnTo>
                    <a:pt x="156" y="34"/>
                  </a:lnTo>
                  <a:lnTo>
                    <a:pt x="164" y="34"/>
                  </a:lnTo>
                  <a:lnTo>
                    <a:pt x="173" y="33"/>
                  </a:lnTo>
                  <a:lnTo>
                    <a:pt x="181" y="32"/>
                  </a:lnTo>
                  <a:lnTo>
                    <a:pt x="188" y="31"/>
                  </a:lnTo>
                  <a:lnTo>
                    <a:pt x="196" y="30"/>
                  </a:lnTo>
                  <a:lnTo>
                    <a:pt x="202" y="29"/>
                  </a:lnTo>
                  <a:lnTo>
                    <a:pt x="209" y="27"/>
                  </a:lnTo>
                  <a:lnTo>
                    <a:pt x="215" y="25"/>
                  </a:lnTo>
                  <a:lnTo>
                    <a:pt x="221" y="23"/>
                  </a:lnTo>
                  <a:lnTo>
                    <a:pt x="226" y="21"/>
                  </a:lnTo>
                  <a:lnTo>
                    <a:pt x="230" y="18"/>
                  </a:lnTo>
                  <a:lnTo>
                    <a:pt x="235" y="15"/>
                  </a:lnTo>
                  <a:lnTo>
                    <a:pt x="239" y="12"/>
                  </a:lnTo>
                  <a:lnTo>
                    <a:pt x="242" y="9"/>
                  </a:lnTo>
                  <a:lnTo>
                    <a:pt x="244" y="5"/>
                  </a:lnTo>
                  <a:lnTo>
                    <a:pt x="246" y="2"/>
                  </a:lnTo>
                  <a:lnTo>
                    <a:pt x="2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3" name="Freeform 1541">
              <a:extLst>
                <a:ext uri="{FF2B5EF4-FFF2-40B4-BE49-F238E27FC236}">
                  <a16:creationId xmlns:a16="http://schemas.microsoft.com/office/drawing/2014/main" id="{EF9C1241-FD43-4326-5935-A96C983BD027}"/>
                </a:ext>
              </a:extLst>
            </p:cNvPr>
            <p:cNvSpPr>
              <a:spLocks/>
            </p:cNvSpPr>
            <p:nvPr/>
          </p:nvSpPr>
          <p:spPr bwMode="auto">
            <a:xfrm>
              <a:off x="2673" y="3943"/>
              <a:ext cx="35" cy="20"/>
            </a:xfrm>
            <a:custGeom>
              <a:avLst/>
              <a:gdLst>
                <a:gd name="T0" fmla="*/ 104 w 105"/>
                <a:gd name="T1" fmla="*/ 3 h 62"/>
                <a:gd name="T2" fmla="*/ 103 w 105"/>
                <a:gd name="T3" fmla="*/ 0 h 62"/>
                <a:gd name="T4" fmla="*/ 93 w 105"/>
                <a:gd name="T5" fmla="*/ 1 h 62"/>
                <a:gd name="T6" fmla="*/ 82 w 105"/>
                <a:gd name="T7" fmla="*/ 3 h 62"/>
                <a:gd name="T8" fmla="*/ 73 w 105"/>
                <a:gd name="T9" fmla="*/ 5 h 62"/>
                <a:gd name="T10" fmla="*/ 64 w 105"/>
                <a:gd name="T11" fmla="*/ 7 h 62"/>
                <a:gd name="T12" fmla="*/ 56 w 105"/>
                <a:gd name="T13" fmla="*/ 9 h 62"/>
                <a:gd name="T14" fmla="*/ 48 w 105"/>
                <a:gd name="T15" fmla="*/ 12 h 62"/>
                <a:gd name="T16" fmla="*/ 42 w 105"/>
                <a:gd name="T17" fmla="*/ 16 h 62"/>
                <a:gd name="T18" fmla="*/ 36 w 105"/>
                <a:gd name="T19" fmla="*/ 19 h 62"/>
                <a:gd name="T20" fmla="*/ 29 w 105"/>
                <a:gd name="T21" fmla="*/ 22 h 62"/>
                <a:gd name="T22" fmla="*/ 24 w 105"/>
                <a:gd name="T23" fmla="*/ 26 h 62"/>
                <a:gd name="T24" fmla="*/ 19 w 105"/>
                <a:gd name="T25" fmla="*/ 31 h 62"/>
                <a:gd name="T26" fmla="*/ 15 w 105"/>
                <a:gd name="T27" fmla="*/ 36 h 62"/>
                <a:gd name="T28" fmla="*/ 11 w 105"/>
                <a:gd name="T29" fmla="*/ 41 h 62"/>
                <a:gd name="T30" fmla="*/ 6 w 105"/>
                <a:gd name="T31" fmla="*/ 47 h 62"/>
                <a:gd name="T32" fmla="*/ 3 w 105"/>
                <a:gd name="T33" fmla="*/ 53 h 62"/>
                <a:gd name="T34" fmla="*/ 0 w 105"/>
                <a:gd name="T35" fmla="*/ 60 h 62"/>
                <a:gd name="T36" fmla="*/ 3 w 105"/>
                <a:gd name="T37" fmla="*/ 62 h 62"/>
                <a:gd name="T38" fmla="*/ 6 w 105"/>
                <a:gd name="T39" fmla="*/ 54 h 62"/>
                <a:gd name="T40" fmla="*/ 9 w 105"/>
                <a:gd name="T41" fmla="*/ 49 h 62"/>
                <a:gd name="T42" fmla="*/ 14 w 105"/>
                <a:gd name="T43" fmla="*/ 43 h 62"/>
                <a:gd name="T44" fmla="*/ 17 w 105"/>
                <a:gd name="T45" fmla="*/ 38 h 62"/>
                <a:gd name="T46" fmla="*/ 21 w 105"/>
                <a:gd name="T47" fmla="*/ 33 h 62"/>
                <a:gd name="T48" fmla="*/ 26 w 105"/>
                <a:gd name="T49" fmla="*/ 29 h 62"/>
                <a:gd name="T50" fmla="*/ 32 w 105"/>
                <a:gd name="T51" fmla="*/ 25 h 62"/>
                <a:gd name="T52" fmla="*/ 37 w 105"/>
                <a:gd name="T53" fmla="*/ 21 h 62"/>
                <a:gd name="T54" fmla="*/ 43 w 105"/>
                <a:gd name="T55" fmla="*/ 18 h 62"/>
                <a:gd name="T56" fmla="*/ 49 w 105"/>
                <a:gd name="T57" fmla="*/ 15 h 62"/>
                <a:gd name="T58" fmla="*/ 57 w 105"/>
                <a:gd name="T59" fmla="*/ 12 h 62"/>
                <a:gd name="T60" fmla="*/ 65 w 105"/>
                <a:gd name="T61" fmla="*/ 10 h 62"/>
                <a:gd name="T62" fmla="*/ 74 w 105"/>
                <a:gd name="T63" fmla="*/ 8 h 62"/>
                <a:gd name="T64" fmla="*/ 83 w 105"/>
                <a:gd name="T65" fmla="*/ 6 h 62"/>
                <a:gd name="T66" fmla="*/ 93 w 105"/>
                <a:gd name="T67" fmla="*/ 4 h 62"/>
                <a:gd name="T68" fmla="*/ 104 w 105"/>
                <a:gd name="T69" fmla="*/ 3 h 62"/>
                <a:gd name="T70" fmla="*/ 103 w 105"/>
                <a:gd name="T71" fmla="*/ 0 h 62"/>
                <a:gd name="T72" fmla="*/ 104 w 105"/>
                <a:gd name="T73" fmla="*/ 3 h 62"/>
                <a:gd name="T74" fmla="*/ 105 w 105"/>
                <a:gd name="T75" fmla="*/ 2 h 62"/>
                <a:gd name="T76" fmla="*/ 105 w 105"/>
                <a:gd name="T77" fmla="*/ 1 h 62"/>
                <a:gd name="T78" fmla="*/ 104 w 105"/>
                <a:gd name="T79" fmla="*/ 0 h 62"/>
                <a:gd name="T80" fmla="*/ 103 w 105"/>
                <a:gd name="T81" fmla="*/ 0 h 62"/>
                <a:gd name="T82" fmla="*/ 104 w 105"/>
                <a:gd name="T83"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5" h="62">
                  <a:moveTo>
                    <a:pt x="104" y="3"/>
                  </a:moveTo>
                  <a:lnTo>
                    <a:pt x="103" y="0"/>
                  </a:lnTo>
                  <a:lnTo>
                    <a:pt x="93" y="1"/>
                  </a:lnTo>
                  <a:lnTo>
                    <a:pt x="82" y="3"/>
                  </a:lnTo>
                  <a:lnTo>
                    <a:pt x="73" y="5"/>
                  </a:lnTo>
                  <a:lnTo>
                    <a:pt x="64" y="7"/>
                  </a:lnTo>
                  <a:lnTo>
                    <a:pt x="56" y="9"/>
                  </a:lnTo>
                  <a:lnTo>
                    <a:pt x="48" y="12"/>
                  </a:lnTo>
                  <a:lnTo>
                    <a:pt x="42" y="16"/>
                  </a:lnTo>
                  <a:lnTo>
                    <a:pt x="36" y="19"/>
                  </a:lnTo>
                  <a:lnTo>
                    <a:pt x="29" y="22"/>
                  </a:lnTo>
                  <a:lnTo>
                    <a:pt x="24" y="26"/>
                  </a:lnTo>
                  <a:lnTo>
                    <a:pt x="19" y="31"/>
                  </a:lnTo>
                  <a:lnTo>
                    <a:pt x="15" y="36"/>
                  </a:lnTo>
                  <a:lnTo>
                    <a:pt x="11" y="41"/>
                  </a:lnTo>
                  <a:lnTo>
                    <a:pt x="6" y="47"/>
                  </a:lnTo>
                  <a:lnTo>
                    <a:pt x="3" y="53"/>
                  </a:lnTo>
                  <a:lnTo>
                    <a:pt x="0" y="60"/>
                  </a:lnTo>
                  <a:lnTo>
                    <a:pt x="3" y="62"/>
                  </a:lnTo>
                  <a:lnTo>
                    <a:pt x="6" y="54"/>
                  </a:lnTo>
                  <a:lnTo>
                    <a:pt x="9" y="49"/>
                  </a:lnTo>
                  <a:lnTo>
                    <a:pt x="14" y="43"/>
                  </a:lnTo>
                  <a:lnTo>
                    <a:pt x="17" y="38"/>
                  </a:lnTo>
                  <a:lnTo>
                    <a:pt x="21" y="33"/>
                  </a:lnTo>
                  <a:lnTo>
                    <a:pt x="26" y="29"/>
                  </a:lnTo>
                  <a:lnTo>
                    <a:pt x="32" y="25"/>
                  </a:lnTo>
                  <a:lnTo>
                    <a:pt x="37" y="21"/>
                  </a:lnTo>
                  <a:lnTo>
                    <a:pt x="43" y="18"/>
                  </a:lnTo>
                  <a:lnTo>
                    <a:pt x="49" y="15"/>
                  </a:lnTo>
                  <a:lnTo>
                    <a:pt x="57" y="12"/>
                  </a:lnTo>
                  <a:lnTo>
                    <a:pt x="65" y="10"/>
                  </a:lnTo>
                  <a:lnTo>
                    <a:pt x="74" y="8"/>
                  </a:lnTo>
                  <a:lnTo>
                    <a:pt x="83" y="6"/>
                  </a:lnTo>
                  <a:lnTo>
                    <a:pt x="93" y="4"/>
                  </a:lnTo>
                  <a:lnTo>
                    <a:pt x="104" y="3"/>
                  </a:lnTo>
                  <a:lnTo>
                    <a:pt x="103" y="0"/>
                  </a:lnTo>
                  <a:lnTo>
                    <a:pt x="104" y="3"/>
                  </a:lnTo>
                  <a:lnTo>
                    <a:pt x="105" y="2"/>
                  </a:lnTo>
                  <a:lnTo>
                    <a:pt x="105" y="1"/>
                  </a:lnTo>
                  <a:lnTo>
                    <a:pt x="104" y="0"/>
                  </a:lnTo>
                  <a:lnTo>
                    <a:pt x="103" y="0"/>
                  </a:lnTo>
                  <a:lnTo>
                    <a:pt x="10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4" name="Freeform 1542">
              <a:extLst>
                <a:ext uri="{FF2B5EF4-FFF2-40B4-BE49-F238E27FC236}">
                  <a16:creationId xmlns:a16="http://schemas.microsoft.com/office/drawing/2014/main" id="{127F5AF8-B8FB-7A5B-6ED0-5D9B8CA16D6F}"/>
                </a:ext>
              </a:extLst>
            </p:cNvPr>
            <p:cNvSpPr>
              <a:spLocks/>
            </p:cNvSpPr>
            <p:nvPr/>
          </p:nvSpPr>
          <p:spPr bwMode="auto">
            <a:xfrm>
              <a:off x="2674" y="3943"/>
              <a:ext cx="33" cy="33"/>
            </a:xfrm>
            <a:custGeom>
              <a:avLst/>
              <a:gdLst>
                <a:gd name="T0" fmla="*/ 2 w 101"/>
                <a:gd name="T1" fmla="*/ 95 h 99"/>
                <a:gd name="T2" fmla="*/ 3 w 101"/>
                <a:gd name="T3" fmla="*/ 98 h 99"/>
                <a:gd name="T4" fmla="*/ 5 w 101"/>
                <a:gd name="T5" fmla="*/ 90 h 99"/>
                <a:gd name="T6" fmla="*/ 8 w 101"/>
                <a:gd name="T7" fmla="*/ 83 h 99"/>
                <a:gd name="T8" fmla="*/ 10 w 101"/>
                <a:gd name="T9" fmla="*/ 75 h 99"/>
                <a:gd name="T10" fmla="*/ 13 w 101"/>
                <a:gd name="T11" fmla="*/ 69 h 99"/>
                <a:gd name="T12" fmla="*/ 16 w 101"/>
                <a:gd name="T13" fmla="*/ 64 h 99"/>
                <a:gd name="T14" fmla="*/ 19 w 101"/>
                <a:gd name="T15" fmla="*/ 58 h 99"/>
                <a:gd name="T16" fmla="*/ 23 w 101"/>
                <a:gd name="T17" fmla="*/ 52 h 99"/>
                <a:gd name="T18" fmla="*/ 30 w 101"/>
                <a:gd name="T19" fmla="*/ 46 h 99"/>
                <a:gd name="T20" fmla="*/ 35 w 101"/>
                <a:gd name="T21" fmla="*/ 41 h 99"/>
                <a:gd name="T22" fmla="*/ 41 w 101"/>
                <a:gd name="T23" fmla="*/ 36 h 99"/>
                <a:gd name="T24" fmla="*/ 49 w 101"/>
                <a:gd name="T25" fmla="*/ 30 h 99"/>
                <a:gd name="T26" fmla="*/ 57 w 101"/>
                <a:gd name="T27" fmla="*/ 25 h 99"/>
                <a:gd name="T28" fmla="*/ 66 w 101"/>
                <a:gd name="T29" fmla="*/ 20 h 99"/>
                <a:gd name="T30" fmla="*/ 77 w 101"/>
                <a:gd name="T31" fmla="*/ 15 h 99"/>
                <a:gd name="T32" fmla="*/ 89 w 101"/>
                <a:gd name="T33" fmla="*/ 8 h 99"/>
                <a:gd name="T34" fmla="*/ 101 w 101"/>
                <a:gd name="T35" fmla="*/ 3 h 99"/>
                <a:gd name="T36" fmla="*/ 100 w 101"/>
                <a:gd name="T37" fmla="*/ 0 h 99"/>
                <a:gd name="T38" fmla="*/ 87 w 101"/>
                <a:gd name="T39" fmla="*/ 5 h 99"/>
                <a:gd name="T40" fmla="*/ 76 w 101"/>
                <a:gd name="T41" fmla="*/ 11 h 99"/>
                <a:gd name="T42" fmla="*/ 65 w 101"/>
                <a:gd name="T43" fmla="*/ 17 h 99"/>
                <a:gd name="T44" fmla="*/ 56 w 101"/>
                <a:gd name="T45" fmla="*/ 22 h 99"/>
                <a:gd name="T46" fmla="*/ 46 w 101"/>
                <a:gd name="T47" fmla="*/ 27 h 99"/>
                <a:gd name="T48" fmla="*/ 39 w 101"/>
                <a:gd name="T49" fmla="*/ 32 h 99"/>
                <a:gd name="T50" fmla="*/ 33 w 101"/>
                <a:gd name="T51" fmla="*/ 39 h 99"/>
                <a:gd name="T52" fmla="*/ 26 w 101"/>
                <a:gd name="T53" fmla="*/ 44 h 99"/>
                <a:gd name="T54" fmla="*/ 21 w 101"/>
                <a:gd name="T55" fmla="*/ 50 h 99"/>
                <a:gd name="T56" fmla="*/ 17 w 101"/>
                <a:gd name="T57" fmla="*/ 56 h 99"/>
                <a:gd name="T58" fmla="*/ 13 w 101"/>
                <a:gd name="T59" fmla="*/ 62 h 99"/>
                <a:gd name="T60" fmla="*/ 10 w 101"/>
                <a:gd name="T61" fmla="*/ 68 h 99"/>
                <a:gd name="T62" fmla="*/ 6 w 101"/>
                <a:gd name="T63" fmla="*/ 74 h 99"/>
                <a:gd name="T64" fmla="*/ 4 w 101"/>
                <a:gd name="T65" fmla="*/ 82 h 99"/>
                <a:gd name="T66" fmla="*/ 2 w 101"/>
                <a:gd name="T67" fmla="*/ 89 h 99"/>
                <a:gd name="T68" fmla="*/ 0 w 101"/>
                <a:gd name="T69" fmla="*/ 97 h 99"/>
                <a:gd name="T70" fmla="*/ 1 w 101"/>
                <a:gd name="T71" fmla="*/ 99 h 99"/>
                <a:gd name="T72" fmla="*/ 0 w 101"/>
                <a:gd name="T73" fmla="*/ 97 h 99"/>
                <a:gd name="T74" fmla="*/ 1 w 101"/>
                <a:gd name="T75" fmla="*/ 99 h 99"/>
                <a:gd name="T76" fmla="*/ 1 w 101"/>
                <a:gd name="T77" fmla="*/ 99 h 99"/>
                <a:gd name="T78" fmla="*/ 3 w 101"/>
                <a:gd name="T79" fmla="*/ 99 h 99"/>
                <a:gd name="T80" fmla="*/ 3 w 101"/>
                <a:gd name="T81" fmla="*/ 98 h 99"/>
                <a:gd name="T82" fmla="*/ 2 w 101"/>
                <a:gd name="T83" fmla="*/ 9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99">
                  <a:moveTo>
                    <a:pt x="2" y="95"/>
                  </a:moveTo>
                  <a:lnTo>
                    <a:pt x="3" y="98"/>
                  </a:lnTo>
                  <a:lnTo>
                    <a:pt x="5" y="90"/>
                  </a:lnTo>
                  <a:lnTo>
                    <a:pt x="8" y="83"/>
                  </a:lnTo>
                  <a:lnTo>
                    <a:pt x="10" y="75"/>
                  </a:lnTo>
                  <a:lnTo>
                    <a:pt x="13" y="69"/>
                  </a:lnTo>
                  <a:lnTo>
                    <a:pt x="16" y="64"/>
                  </a:lnTo>
                  <a:lnTo>
                    <a:pt x="19" y="58"/>
                  </a:lnTo>
                  <a:lnTo>
                    <a:pt x="23" y="52"/>
                  </a:lnTo>
                  <a:lnTo>
                    <a:pt x="30" y="46"/>
                  </a:lnTo>
                  <a:lnTo>
                    <a:pt x="35" y="41"/>
                  </a:lnTo>
                  <a:lnTo>
                    <a:pt x="41" y="36"/>
                  </a:lnTo>
                  <a:lnTo>
                    <a:pt x="49" y="30"/>
                  </a:lnTo>
                  <a:lnTo>
                    <a:pt x="57" y="25"/>
                  </a:lnTo>
                  <a:lnTo>
                    <a:pt x="66" y="20"/>
                  </a:lnTo>
                  <a:lnTo>
                    <a:pt x="77" y="15"/>
                  </a:lnTo>
                  <a:lnTo>
                    <a:pt x="89" y="8"/>
                  </a:lnTo>
                  <a:lnTo>
                    <a:pt x="101" y="3"/>
                  </a:lnTo>
                  <a:lnTo>
                    <a:pt x="100" y="0"/>
                  </a:lnTo>
                  <a:lnTo>
                    <a:pt x="87" y="5"/>
                  </a:lnTo>
                  <a:lnTo>
                    <a:pt x="76" y="11"/>
                  </a:lnTo>
                  <a:lnTo>
                    <a:pt x="65" y="17"/>
                  </a:lnTo>
                  <a:lnTo>
                    <a:pt x="56" y="22"/>
                  </a:lnTo>
                  <a:lnTo>
                    <a:pt x="46" y="27"/>
                  </a:lnTo>
                  <a:lnTo>
                    <a:pt x="39" y="32"/>
                  </a:lnTo>
                  <a:lnTo>
                    <a:pt x="33" y="39"/>
                  </a:lnTo>
                  <a:lnTo>
                    <a:pt x="26" y="44"/>
                  </a:lnTo>
                  <a:lnTo>
                    <a:pt x="21" y="50"/>
                  </a:lnTo>
                  <a:lnTo>
                    <a:pt x="17" y="56"/>
                  </a:lnTo>
                  <a:lnTo>
                    <a:pt x="13" y="62"/>
                  </a:lnTo>
                  <a:lnTo>
                    <a:pt x="10" y="68"/>
                  </a:lnTo>
                  <a:lnTo>
                    <a:pt x="6" y="74"/>
                  </a:lnTo>
                  <a:lnTo>
                    <a:pt x="4" y="82"/>
                  </a:lnTo>
                  <a:lnTo>
                    <a:pt x="2" y="89"/>
                  </a:lnTo>
                  <a:lnTo>
                    <a:pt x="0" y="97"/>
                  </a:lnTo>
                  <a:lnTo>
                    <a:pt x="1" y="99"/>
                  </a:lnTo>
                  <a:lnTo>
                    <a:pt x="0" y="97"/>
                  </a:lnTo>
                  <a:lnTo>
                    <a:pt x="1" y="99"/>
                  </a:lnTo>
                  <a:lnTo>
                    <a:pt x="1" y="99"/>
                  </a:lnTo>
                  <a:lnTo>
                    <a:pt x="3" y="99"/>
                  </a:lnTo>
                  <a:lnTo>
                    <a:pt x="3" y="98"/>
                  </a:lnTo>
                  <a:lnTo>
                    <a:pt x="2"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5" name="Freeform 1543">
              <a:extLst>
                <a:ext uri="{FF2B5EF4-FFF2-40B4-BE49-F238E27FC236}">
                  <a16:creationId xmlns:a16="http://schemas.microsoft.com/office/drawing/2014/main" id="{E8186587-B666-7CA8-AFAA-31AB6D8875FF}"/>
                </a:ext>
              </a:extLst>
            </p:cNvPr>
            <p:cNvSpPr>
              <a:spLocks/>
            </p:cNvSpPr>
            <p:nvPr/>
          </p:nvSpPr>
          <p:spPr bwMode="auto">
            <a:xfrm>
              <a:off x="2674" y="3971"/>
              <a:ext cx="41" cy="5"/>
            </a:xfrm>
            <a:custGeom>
              <a:avLst/>
              <a:gdLst>
                <a:gd name="T0" fmla="*/ 124 w 124"/>
                <a:gd name="T1" fmla="*/ 13 h 15"/>
                <a:gd name="T2" fmla="*/ 118 w 124"/>
                <a:gd name="T3" fmla="*/ 7 h 15"/>
                <a:gd name="T4" fmla="*/ 111 w 124"/>
                <a:gd name="T5" fmla="*/ 4 h 15"/>
                <a:gd name="T6" fmla="*/ 103 w 124"/>
                <a:gd name="T7" fmla="*/ 2 h 15"/>
                <a:gd name="T8" fmla="*/ 95 w 124"/>
                <a:gd name="T9" fmla="*/ 0 h 15"/>
                <a:gd name="T10" fmla="*/ 86 w 124"/>
                <a:gd name="T11" fmla="*/ 0 h 15"/>
                <a:gd name="T12" fmla="*/ 78 w 124"/>
                <a:gd name="T13" fmla="*/ 0 h 15"/>
                <a:gd name="T14" fmla="*/ 70 w 124"/>
                <a:gd name="T15" fmla="*/ 1 h 15"/>
                <a:gd name="T16" fmla="*/ 61 w 124"/>
                <a:gd name="T17" fmla="*/ 2 h 15"/>
                <a:gd name="T18" fmla="*/ 53 w 124"/>
                <a:gd name="T19" fmla="*/ 4 h 15"/>
                <a:gd name="T20" fmla="*/ 44 w 124"/>
                <a:gd name="T21" fmla="*/ 6 h 15"/>
                <a:gd name="T22" fmla="*/ 36 w 124"/>
                <a:gd name="T23" fmla="*/ 7 h 15"/>
                <a:gd name="T24" fmla="*/ 28 w 124"/>
                <a:gd name="T25" fmla="*/ 8 h 15"/>
                <a:gd name="T26" fmla="*/ 20 w 124"/>
                <a:gd name="T27" fmla="*/ 9 h 15"/>
                <a:gd name="T28" fmla="*/ 14 w 124"/>
                <a:gd name="T29" fmla="*/ 11 h 15"/>
                <a:gd name="T30" fmla="*/ 8 w 124"/>
                <a:gd name="T31" fmla="*/ 11 h 15"/>
                <a:gd name="T32" fmla="*/ 1 w 124"/>
                <a:gd name="T33" fmla="*/ 9 h 15"/>
                <a:gd name="T34" fmla="*/ 0 w 124"/>
                <a:gd name="T35" fmla="*/ 13 h 15"/>
                <a:gd name="T36" fmla="*/ 7 w 124"/>
                <a:gd name="T37" fmla="*/ 14 h 15"/>
                <a:gd name="T38" fmla="*/ 14 w 124"/>
                <a:gd name="T39" fmla="*/ 14 h 15"/>
                <a:gd name="T40" fmla="*/ 21 w 124"/>
                <a:gd name="T41" fmla="*/ 14 h 15"/>
                <a:gd name="T42" fmla="*/ 29 w 124"/>
                <a:gd name="T43" fmla="*/ 13 h 15"/>
                <a:gd name="T44" fmla="*/ 36 w 124"/>
                <a:gd name="T45" fmla="*/ 11 h 15"/>
                <a:gd name="T46" fmla="*/ 44 w 124"/>
                <a:gd name="T47" fmla="*/ 9 h 15"/>
                <a:gd name="T48" fmla="*/ 53 w 124"/>
                <a:gd name="T49" fmla="*/ 7 h 15"/>
                <a:gd name="T50" fmla="*/ 61 w 124"/>
                <a:gd name="T51" fmla="*/ 5 h 15"/>
                <a:gd name="T52" fmla="*/ 70 w 124"/>
                <a:gd name="T53" fmla="*/ 4 h 15"/>
                <a:gd name="T54" fmla="*/ 78 w 124"/>
                <a:gd name="T55" fmla="*/ 3 h 15"/>
                <a:gd name="T56" fmla="*/ 86 w 124"/>
                <a:gd name="T57" fmla="*/ 3 h 15"/>
                <a:gd name="T58" fmla="*/ 95 w 124"/>
                <a:gd name="T59" fmla="*/ 3 h 15"/>
                <a:gd name="T60" fmla="*/ 102 w 124"/>
                <a:gd name="T61" fmla="*/ 5 h 15"/>
                <a:gd name="T62" fmla="*/ 109 w 124"/>
                <a:gd name="T63" fmla="*/ 7 h 15"/>
                <a:gd name="T64" fmla="*/ 116 w 124"/>
                <a:gd name="T65" fmla="*/ 11 h 15"/>
                <a:gd name="T66" fmla="*/ 122 w 124"/>
                <a:gd name="T67" fmla="*/ 15 h 15"/>
                <a:gd name="T68" fmla="*/ 124 w 124"/>
                <a:gd name="T6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5">
                  <a:moveTo>
                    <a:pt x="124" y="13"/>
                  </a:moveTo>
                  <a:lnTo>
                    <a:pt x="118" y="7"/>
                  </a:lnTo>
                  <a:lnTo>
                    <a:pt x="111" y="4"/>
                  </a:lnTo>
                  <a:lnTo>
                    <a:pt x="103" y="2"/>
                  </a:lnTo>
                  <a:lnTo>
                    <a:pt x="95" y="0"/>
                  </a:lnTo>
                  <a:lnTo>
                    <a:pt x="86" y="0"/>
                  </a:lnTo>
                  <a:lnTo>
                    <a:pt x="78" y="0"/>
                  </a:lnTo>
                  <a:lnTo>
                    <a:pt x="70" y="1"/>
                  </a:lnTo>
                  <a:lnTo>
                    <a:pt x="61" y="2"/>
                  </a:lnTo>
                  <a:lnTo>
                    <a:pt x="53" y="4"/>
                  </a:lnTo>
                  <a:lnTo>
                    <a:pt x="44" y="6"/>
                  </a:lnTo>
                  <a:lnTo>
                    <a:pt x="36" y="7"/>
                  </a:lnTo>
                  <a:lnTo>
                    <a:pt x="28" y="8"/>
                  </a:lnTo>
                  <a:lnTo>
                    <a:pt x="20" y="9"/>
                  </a:lnTo>
                  <a:lnTo>
                    <a:pt x="14" y="11"/>
                  </a:lnTo>
                  <a:lnTo>
                    <a:pt x="8" y="11"/>
                  </a:lnTo>
                  <a:lnTo>
                    <a:pt x="1" y="9"/>
                  </a:lnTo>
                  <a:lnTo>
                    <a:pt x="0" y="13"/>
                  </a:lnTo>
                  <a:lnTo>
                    <a:pt x="7" y="14"/>
                  </a:lnTo>
                  <a:lnTo>
                    <a:pt x="14" y="14"/>
                  </a:lnTo>
                  <a:lnTo>
                    <a:pt x="21" y="14"/>
                  </a:lnTo>
                  <a:lnTo>
                    <a:pt x="29" y="13"/>
                  </a:lnTo>
                  <a:lnTo>
                    <a:pt x="36" y="11"/>
                  </a:lnTo>
                  <a:lnTo>
                    <a:pt x="44" y="9"/>
                  </a:lnTo>
                  <a:lnTo>
                    <a:pt x="53" y="7"/>
                  </a:lnTo>
                  <a:lnTo>
                    <a:pt x="61" y="5"/>
                  </a:lnTo>
                  <a:lnTo>
                    <a:pt x="70" y="4"/>
                  </a:lnTo>
                  <a:lnTo>
                    <a:pt x="78" y="3"/>
                  </a:lnTo>
                  <a:lnTo>
                    <a:pt x="86" y="3"/>
                  </a:lnTo>
                  <a:lnTo>
                    <a:pt x="95" y="3"/>
                  </a:lnTo>
                  <a:lnTo>
                    <a:pt x="102" y="5"/>
                  </a:lnTo>
                  <a:lnTo>
                    <a:pt x="109" y="7"/>
                  </a:lnTo>
                  <a:lnTo>
                    <a:pt x="116" y="11"/>
                  </a:lnTo>
                  <a:lnTo>
                    <a:pt x="122" y="15"/>
                  </a:lnTo>
                  <a:lnTo>
                    <a:pt x="12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6" name="Freeform 1544">
              <a:extLst>
                <a:ext uri="{FF2B5EF4-FFF2-40B4-BE49-F238E27FC236}">
                  <a16:creationId xmlns:a16="http://schemas.microsoft.com/office/drawing/2014/main" id="{4BD714CD-B247-D723-F8C2-E7B4A0D7B6B7}"/>
                </a:ext>
              </a:extLst>
            </p:cNvPr>
            <p:cNvSpPr>
              <a:spLocks/>
            </p:cNvSpPr>
            <p:nvPr/>
          </p:nvSpPr>
          <p:spPr bwMode="auto">
            <a:xfrm>
              <a:off x="2715" y="3972"/>
              <a:ext cx="62" cy="12"/>
            </a:xfrm>
            <a:custGeom>
              <a:avLst/>
              <a:gdLst>
                <a:gd name="T0" fmla="*/ 185 w 187"/>
                <a:gd name="T1" fmla="*/ 0 h 36"/>
                <a:gd name="T2" fmla="*/ 173 w 187"/>
                <a:gd name="T3" fmla="*/ 7 h 36"/>
                <a:gd name="T4" fmla="*/ 160 w 187"/>
                <a:gd name="T5" fmla="*/ 14 h 36"/>
                <a:gd name="T6" fmla="*/ 147 w 187"/>
                <a:gd name="T7" fmla="*/ 19 h 36"/>
                <a:gd name="T8" fmla="*/ 135 w 187"/>
                <a:gd name="T9" fmla="*/ 23 h 36"/>
                <a:gd name="T10" fmla="*/ 121 w 187"/>
                <a:gd name="T11" fmla="*/ 27 h 36"/>
                <a:gd name="T12" fmla="*/ 107 w 187"/>
                <a:gd name="T13" fmla="*/ 30 h 36"/>
                <a:gd name="T14" fmla="*/ 95 w 187"/>
                <a:gd name="T15" fmla="*/ 32 h 36"/>
                <a:gd name="T16" fmla="*/ 82 w 187"/>
                <a:gd name="T17" fmla="*/ 33 h 36"/>
                <a:gd name="T18" fmla="*/ 70 w 187"/>
                <a:gd name="T19" fmla="*/ 33 h 36"/>
                <a:gd name="T20" fmla="*/ 57 w 187"/>
                <a:gd name="T21" fmla="*/ 32 h 36"/>
                <a:gd name="T22" fmla="*/ 45 w 187"/>
                <a:gd name="T23" fmla="*/ 31 h 36"/>
                <a:gd name="T24" fmla="*/ 35 w 187"/>
                <a:gd name="T25" fmla="*/ 28 h 36"/>
                <a:gd name="T26" fmla="*/ 25 w 187"/>
                <a:gd name="T27" fmla="*/ 25 h 36"/>
                <a:gd name="T28" fmla="*/ 16 w 187"/>
                <a:gd name="T29" fmla="*/ 22 h 36"/>
                <a:gd name="T30" fmla="*/ 9 w 187"/>
                <a:gd name="T31" fmla="*/ 17 h 36"/>
                <a:gd name="T32" fmla="*/ 2 w 187"/>
                <a:gd name="T33" fmla="*/ 12 h 36"/>
                <a:gd name="T34" fmla="*/ 3 w 187"/>
                <a:gd name="T35" fmla="*/ 17 h 36"/>
                <a:gd name="T36" fmla="*/ 11 w 187"/>
                <a:gd name="T37" fmla="*/ 22 h 36"/>
                <a:gd name="T38" fmla="*/ 19 w 187"/>
                <a:gd name="T39" fmla="*/ 26 h 36"/>
                <a:gd name="T40" fmla="*/ 29 w 187"/>
                <a:gd name="T41" fmla="*/ 31 h 36"/>
                <a:gd name="T42" fmla="*/ 40 w 187"/>
                <a:gd name="T43" fmla="*/ 33 h 36"/>
                <a:gd name="T44" fmla="*/ 51 w 187"/>
                <a:gd name="T45" fmla="*/ 35 h 36"/>
                <a:gd name="T46" fmla="*/ 63 w 187"/>
                <a:gd name="T47" fmla="*/ 36 h 36"/>
                <a:gd name="T48" fmla="*/ 76 w 187"/>
                <a:gd name="T49" fmla="*/ 36 h 36"/>
                <a:gd name="T50" fmla="*/ 89 w 187"/>
                <a:gd name="T51" fmla="*/ 36 h 36"/>
                <a:gd name="T52" fmla="*/ 101 w 187"/>
                <a:gd name="T53" fmla="*/ 34 h 36"/>
                <a:gd name="T54" fmla="*/ 115 w 187"/>
                <a:gd name="T55" fmla="*/ 32 h 36"/>
                <a:gd name="T56" fmla="*/ 128 w 187"/>
                <a:gd name="T57" fmla="*/ 28 h 36"/>
                <a:gd name="T58" fmla="*/ 142 w 187"/>
                <a:gd name="T59" fmla="*/ 24 h 36"/>
                <a:gd name="T60" fmla="*/ 156 w 187"/>
                <a:gd name="T61" fmla="*/ 19 h 36"/>
                <a:gd name="T62" fmla="*/ 168 w 187"/>
                <a:gd name="T63" fmla="*/ 14 h 36"/>
                <a:gd name="T64" fmla="*/ 181 w 187"/>
                <a:gd name="T65" fmla="*/ 6 h 36"/>
                <a:gd name="T66" fmla="*/ 185 w 187"/>
                <a:gd name="T67" fmla="*/ 0 h 36"/>
                <a:gd name="T68" fmla="*/ 187 w 187"/>
                <a:gd name="T69" fmla="*/ 2 h 36"/>
                <a:gd name="T70" fmla="*/ 186 w 187"/>
                <a:gd name="T71" fmla="*/ 0 h 36"/>
                <a:gd name="T72" fmla="*/ 187 w 187"/>
                <a:gd name="T73"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36">
                  <a:moveTo>
                    <a:pt x="187" y="3"/>
                  </a:moveTo>
                  <a:lnTo>
                    <a:pt x="185" y="0"/>
                  </a:lnTo>
                  <a:lnTo>
                    <a:pt x="179" y="4"/>
                  </a:lnTo>
                  <a:lnTo>
                    <a:pt x="173" y="7"/>
                  </a:lnTo>
                  <a:lnTo>
                    <a:pt x="166" y="11"/>
                  </a:lnTo>
                  <a:lnTo>
                    <a:pt x="160" y="14"/>
                  </a:lnTo>
                  <a:lnTo>
                    <a:pt x="154" y="17"/>
                  </a:lnTo>
                  <a:lnTo>
                    <a:pt x="147" y="19"/>
                  </a:lnTo>
                  <a:lnTo>
                    <a:pt x="141" y="21"/>
                  </a:lnTo>
                  <a:lnTo>
                    <a:pt x="135" y="23"/>
                  </a:lnTo>
                  <a:lnTo>
                    <a:pt x="127" y="25"/>
                  </a:lnTo>
                  <a:lnTo>
                    <a:pt x="121" y="27"/>
                  </a:lnTo>
                  <a:lnTo>
                    <a:pt x="115" y="28"/>
                  </a:lnTo>
                  <a:lnTo>
                    <a:pt x="107" y="30"/>
                  </a:lnTo>
                  <a:lnTo>
                    <a:pt x="101" y="31"/>
                  </a:lnTo>
                  <a:lnTo>
                    <a:pt x="95" y="32"/>
                  </a:lnTo>
                  <a:lnTo>
                    <a:pt x="89" y="33"/>
                  </a:lnTo>
                  <a:lnTo>
                    <a:pt x="82" y="33"/>
                  </a:lnTo>
                  <a:lnTo>
                    <a:pt x="76" y="33"/>
                  </a:lnTo>
                  <a:lnTo>
                    <a:pt x="70" y="33"/>
                  </a:lnTo>
                  <a:lnTo>
                    <a:pt x="63" y="33"/>
                  </a:lnTo>
                  <a:lnTo>
                    <a:pt x="57" y="32"/>
                  </a:lnTo>
                  <a:lnTo>
                    <a:pt x="52" y="32"/>
                  </a:lnTo>
                  <a:lnTo>
                    <a:pt x="45" y="31"/>
                  </a:lnTo>
                  <a:lnTo>
                    <a:pt x="40" y="30"/>
                  </a:lnTo>
                  <a:lnTo>
                    <a:pt x="35" y="28"/>
                  </a:lnTo>
                  <a:lnTo>
                    <a:pt x="30" y="26"/>
                  </a:lnTo>
                  <a:lnTo>
                    <a:pt x="25" y="25"/>
                  </a:lnTo>
                  <a:lnTo>
                    <a:pt x="21" y="24"/>
                  </a:lnTo>
                  <a:lnTo>
                    <a:pt x="16" y="22"/>
                  </a:lnTo>
                  <a:lnTo>
                    <a:pt x="13" y="20"/>
                  </a:lnTo>
                  <a:lnTo>
                    <a:pt x="9" y="17"/>
                  </a:lnTo>
                  <a:lnTo>
                    <a:pt x="5" y="15"/>
                  </a:lnTo>
                  <a:lnTo>
                    <a:pt x="2" y="12"/>
                  </a:lnTo>
                  <a:lnTo>
                    <a:pt x="0" y="15"/>
                  </a:lnTo>
                  <a:lnTo>
                    <a:pt x="3" y="17"/>
                  </a:lnTo>
                  <a:lnTo>
                    <a:pt x="7" y="20"/>
                  </a:lnTo>
                  <a:lnTo>
                    <a:pt x="11" y="22"/>
                  </a:lnTo>
                  <a:lnTo>
                    <a:pt x="15" y="24"/>
                  </a:lnTo>
                  <a:lnTo>
                    <a:pt x="19" y="26"/>
                  </a:lnTo>
                  <a:lnTo>
                    <a:pt x="24" y="28"/>
                  </a:lnTo>
                  <a:lnTo>
                    <a:pt x="29" y="31"/>
                  </a:lnTo>
                  <a:lnTo>
                    <a:pt x="34" y="32"/>
                  </a:lnTo>
                  <a:lnTo>
                    <a:pt x="40" y="33"/>
                  </a:lnTo>
                  <a:lnTo>
                    <a:pt x="45" y="34"/>
                  </a:lnTo>
                  <a:lnTo>
                    <a:pt x="51" y="35"/>
                  </a:lnTo>
                  <a:lnTo>
                    <a:pt x="57" y="35"/>
                  </a:lnTo>
                  <a:lnTo>
                    <a:pt x="63" y="36"/>
                  </a:lnTo>
                  <a:lnTo>
                    <a:pt x="70" y="36"/>
                  </a:lnTo>
                  <a:lnTo>
                    <a:pt x="76" y="36"/>
                  </a:lnTo>
                  <a:lnTo>
                    <a:pt x="82" y="36"/>
                  </a:lnTo>
                  <a:lnTo>
                    <a:pt x="89" y="36"/>
                  </a:lnTo>
                  <a:lnTo>
                    <a:pt x="95" y="35"/>
                  </a:lnTo>
                  <a:lnTo>
                    <a:pt x="101" y="34"/>
                  </a:lnTo>
                  <a:lnTo>
                    <a:pt x="109" y="33"/>
                  </a:lnTo>
                  <a:lnTo>
                    <a:pt x="115" y="32"/>
                  </a:lnTo>
                  <a:lnTo>
                    <a:pt x="122" y="31"/>
                  </a:lnTo>
                  <a:lnTo>
                    <a:pt x="128" y="28"/>
                  </a:lnTo>
                  <a:lnTo>
                    <a:pt x="135" y="26"/>
                  </a:lnTo>
                  <a:lnTo>
                    <a:pt x="142" y="24"/>
                  </a:lnTo>
                  <a:lnTo>
                    <a:pt x="148" y="22"/>
                  </a:lnTo>
                  <a:lnTo>
                    <a:pt x="156" y="19"/>
                  </a:lnTo>
                  <a:lnTo>
                    <a:pt x="162" y="17"/>
                  </a:lnTo>
                  <a:lnTo>
                    <a:pt x="168" y="14"/>
                  </a:lnTo>
                  <a:lnTo>
                    <a:pt x="175" y="11"/>
                  </a:lnTo>
                  <a:lnTo>
                    <a:pt x="181" y="6"/>
                  </a:lnTo>
                  <a:lnTo>
                    <a:pt x="187" y="3"/>
                  </a:lnTo>
                  <a:lnTo>
                    <a:pt x="185" y="0"/>
                  </a:lnTo>
                  <a:lnTo>
                    <a:pt x="187" y="3"/>
                  </a:lnTo>
                  <a:lnTo>
                    <a:pt x="187" y="2"/>
                  </a:lnTo>
                  <a:lnTo>
                    <a:pt x="187" y="1"/>
                  </a:lnTo>
                  <a:lnTo>
                    <a:pt x="186" y="0"/>
                  </a:lnTo>
                  <a:lnTo>
                    <a:pt x="185" y="0"/>
                  </a:lnTo>
                  <a:lnTo>
                    <a:pt x="18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7" name="Freeform 1545">
              <a:extLst>
                <a:ext uri="{FF2B5EF4-FFF2-40B4-BE49-F238E27FC236}">
                  <a16:creationId xmlns:a16="http://schemas.microsoft.com/office/drawing/2014/main" id="{42C6C945-D587-69DC-CC8A-246F86BF2F4A}"/>
                </a:ext>
              </a:extLst>
            </p:cNvPr>
            <p:cNvSpPr>
              <a:spLocks/>
            </p:cNvSpPr>
            <p:nvPr/>
          </p:nvSpPr>
          <p:spPr bwMode="auto">
            <a:xfrm>
              <a:off x="2714" y="3972"/>
              <a:ext cx="63" cy="14"/>
            </a:xfrm>
            <a:custGeom>
              <a:avLst/>
              <a:gdLst>
                <a:gd name="T0" fmla="*/ 2 w 189"/>
                <a:gd name="T1" fmla="*/ 31 h 44"/>
                <a:gd name="T2" fmla="*/ 8 w 189"/>
                <a:gd name="T3" fmla="*/ 35 h 44"/>
                <a:gd name="T4" fmla="*/ 16 w 189"/>
                <a:gd name="T5" fmla="*/ 38 h 44"/>
                <a:gd name="T6" fmla="*/ 25 w 189"/>
                <a:gd name="T7" fmla="*/ 41 h 44"/>
                <a:gd name="T8" fmla="*/ 35 w 189"/>
                <a:gd name="T9" fmla="*/ 43 h 44"/>
                <a:gd name="T10" fmla="*/ 46 w 189"/>
                <a:gd name="T11" fmla="*/ 44 h 44"/>
                <a:gd name="T12" fmla="*/ 58 w 189"/>
                <a:gd name="T13" fmla="*/ 44 h 44"/>
                <a:gd name="T14" fmla="*/ 70 w 189"/>
                <a:gd name="T15" fmla="*/ 44 h 44"/>
                <a:gd name="T16" fmla="*/ 84 w 189"/>
                <a:gd name="T17" fmla="*/ 43 h 44"/>
                <a:gd name="T18" fmla="*/ 98 w 189"/>
                <a:gd name="T19" fmla="*/ 41 h 44"/>
                <a:gd name="T20" fmla="*/ 112 w 189"/>
                <a:gd name="T21" fmla="*/ 39 h 44"/>
                <a:gd name="T22" fmla="*/ 126 w 189"/>
                <a:gd name="T23" fmla="*/ 35 h 44"/>
                <a:gd name="T24" fmla="*/ 140 w 189"/>
                <a:gd name="T25" fmla="*/ 30 h 44"/>
                <a:gd name="T26" fmla="*/ 155 w 189"/>
                <a:gd name="T27" fmla="*/ 23 h 44"/>
                <a:gd name="T28" fmla="*/ 168 w 189"/>
                <a:gd name="T29" fmla="*/ 16 h 44"/>
                <a:gd name="T30" fmla="*/ 183 w 189"/>
                <a:gd name="T31" fmla="*/ 7 h 44"/>
                <a:gd name="T32" fmla="*/ 188 w 189"/>
                <a:gd name="T33" fmla="*/ 0 h 44"/>
                <a:gd name="T34" fmla="*/ 174 w 189"/>
                <a:gd name="T35" fmla="*/ 8 h 44"/>
                <a:gd name="T36" fmla="*/ 161 w 189"/>
                <a:gd name="T37" fmla="*/ 17 h 44"/>
                <a:gd name="T38" fmla="*/ 146 w 189"/>
                <a:gd name="T39" fmla="*/ 23 h 44"/>
                <a:gd name="T40" fmla="*/ 133 w 189"/>
                <a:gd name="T41" fmla="*/ 28 h 44"/>
                <a:gd name="T42" fmla="*/ 118 w 189"/>
                <a:gd name="T43" fmla="*/ 34 h 44"/>
                <a:gd name="T44" fmla="*/ 104 w 189"/>
                <a:gd name="T45" fmla="*/ 37 h 44"/>
                <a:gd name="T46" fmla="*/ 89 w 189"/>
                <a:gd name="T47" fmla="*/ 39 h 44"/>
                <a:gd name="T48" fmla="*/ 77 w 189"/>
                <a:gd name="T49" fmla="*/ 41 h 44"/>
                <a:gd name="T50" fmla="*/ 64 w 189"/>
                <a:gd name="T51" fmla="*/ 41 h 44"/>
                <a:gd name="T52" fmla="*/ 52 w 189"/>
                <a:gd name="T53" fmla="*/ 41 h 44"/>
                <a:gd name="T54" fmla="*/ 41 w 189"/>
                <a:gd name="T55" fmla="*/ 40 h 44"/>
                <a:gd name="T56" fmla="*/ 31 w 189"/>
                <a:gd name="T57" fmla="*/ 39 h 44"/>
                <a:gd name="T58" fmla="*/ 21 w 189"/>
                <a:gd name="T59" fmla="*/ 36 h 44"/>
                <a:gd name="T60" fmla="*/ 14 w 189"/>
                <a:gd name="T61" fmla="*/ 34 h 44"/>
                <a:gd name="T62" fmla="*/ 7 w 189"/>
                <a:gd name="T63" fmla="*/ 30 h 44"/>
                <a:gd name="T64" fmla="*/ 2 w 189"/>
                <a:gd name="T65"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9" h="44">
                  <a:moveTo>
                    <a:pt x="0" y="28"/>
                  </a:moveTo>
                  <a:lnTo>
                    <a:pt x="2" y="31"/>
                  </a:lnTo>
                  <a:lnTo>
                    <a:pt x="5" y="33"/>
                  </a:lnTo>
                  <a:lnTo>
                    <a:pt x="8" y="35"/>
                  </a:lnTo>
                  <a:lnTo>
                    <a:pt x="12" y="36"/>
                  </a:lnTo>
                  <a:lnTo>
                    <a:pt x="16" y="38"/>
                  </a:lnTo>
                  <a:lnTo>
                    <a:pt x="20" y="39"/>
                  </a:lnTo>
                  <a:lnTo>
                    <a:pt x="25" y="41"/>
                  </a:lnTo>
                  <a:lnTo>
                    <a:pt x="29" y="42"/>
                  </a:lnTo>
                  <a:lnTo>
                    <a:pt x="35" y="43"/>
                  </a:lnTo>
                  <a:lnTo>
                    <a:pt x="41" y="43"/>
                  </a:lnTo>
                  <a:lnTo>
                    <a:pt x="46" y="44"/>
                  </a:lnTo>
                  <a:lnTo>
                    <a:pt x="52" y="44"/>
                  </a:lnTo>
                  <a:lnTo>
                    <a:pt x="58" y="44"/>
                  </a:lnTo>
                  <a:lnTo>
                    <a:pt x="64" y="44"/>
                  </a:lnTo>
                  <a:lnTo>
                    <a:pt x="70" y="44"/>
                  </a:lnTo>
                  <a:lnTo>
                    <a:pt x="77" y="44"/>
                  </a:lnTo>
                  <a:lnTo>
                    <a:pt x="84" y="43"/>
                  </a:lnTo>
                  <a:lnTo>
                    <a:pt x="90" y="42"/>
                  </a:lnTo>
                  <a:lnTo>
                    <a:pt x="98" y="41"/>
                  </a:lnTo>
                  <a:lnTo>
                    <a:pt x="104" y="40"/>
                  </a:lnTo>
                  <a:lnTo>
                    <a:pt x="112" y="39"/>
                  </a:lnTo>
                  <a:lnTo>
                    <a:pt x="119" y="37"/>
                  </a:lnTo>
                  <a:lnTo>
                    <a:pt x="126" y="35"/>
                  </a:lnTo>
                  <a:lnTo>
                    <a:pt x="133" y="32"/>
                  </a:lnTo>
                  <a:lnTo>
                    <a:pt x="140" y="30"/>
                  </a:lnTo>
                  <a:lnTo>
                    <a:pt x="147" y="26"/>
                  </a:lnTo>
                  <a:lnTo>
                    <a:pt x="155" y="23"/>
                  </a:lnTo>
                  <a:lnTo>
                    <a:pt x="162" y="19"/>
                  </a:lnTo>
                  <a:lnTo>
                    <a:pt x="168" y="16"/>
                  </a:lnTo>
                  <a:lnTo>
                    <a:pt x="176" y="12"/>
                  </a:lnTo>
                  <a:lnTo>
                    <a:pt x="183" y="7"/>
                  </a:lnTo>
                  <a:lnTo>
                    <a:pt x="189" y="2"/>
                  </a:lnTo>
                  <a:lnTo>
                    <a:pt x="188" y="0"/>
                  </a:lnTo>
                  <a:lnTo>
                    <a:pt x="181" y="4"/>
                  </a:lnTo>
                  <a:lnTo>
                    <a:pt x="174" y="8"/>
                  </a:lnTo>
                  <a:lnTo>
                    <a:pt x="167" y="13"/>
                  </a:lnTo>
                  <a:lnTo>
                    <a:pt x="161" y="17"/>
                  </a:lnTo>
                  <a:lnTo>
                    <a:pt x="154" y="20"/>
                  </a:lnTo>
                  <a:lnTo>
                    <a:pt x="146" y="23"/>
                  </a:lnTo>
                  <a:lnTo>
                    <a:pt x="139" y="26"/>
                  </a:lnTo>
                  <a:lnTo>
                    <a:pt x="133" y="28"/>
                  </a:lnTo>
                  <a:lnTo>
                    <a:pt x="125" y="32"/>
                  </a:lnTo>
                  <a:lnTo>
                    <a:pt x="118" y="34"/>
                  </a:lnTo>
                  <a:lnTo>
                    <a:pt x="110" y="36"/>
                  </a:lnTo>
                  <a:lnTo>
                    <a:pt x="104" y="37"/>
                  </a:lnTo>
                  <a:lnTo>
                    <a:pt x="97" y="38"/>
                  </a:lnTo>
                  <a:lnTo>
                    <a:pt x="89" y="39"/>
                  </a:lnTo>
                  <a:lnTo>
                    <a:pt x="83" y="40"/>
                  </a:lnTo>
                  <a:lnTo>
                    <a:pt x="77" y="41"/>
                  </a:lnTo>
                  <a:lnTo>
                    <a:pt x="70" y="41"/>
                  </a:lnTo>
                  <a:lnTo>
                    <a:pt x="64" y="41"/>
                  </a:lnTo>
                  <a:lnTo>
                    <a:pt x="58" y="41"/>
                  </a:lnTo>
                  <a:lnTo>
                    <a:pt x="52" y="41"/>
                  </a:lnTo>
                  <a:lnTo>
                    <a:pt x="46" y="41"/>
                  </a:lnTo>
                  <a:lnTo>
                    <a:pt x="41" y="40"/>
                  </a:lnTo>
                  <a:lnTo>
                    <a:pt x="36" y="39"/>
                  </a:lnTo>
                  <a:lnTo>
                    <a:pt x="31" y="39"/>
                  </a:lnTo>
                  <a:lnTo>
                    <a:pt x="26" y="38"/>
                  </a:lnTo>
                  <a:lnTo>
                    <a:pt x="21" y="36"/>
                  </a:lnTo>
                  <a:lnTo>
                    <a:pt x="17" y="35"/>
                  </a:lnTo>
                  <a:lnTo>
                    <a:pt x="14" y="34"/>
                  </a:lnTo>
                  <a:lnTo>
                    <a:pt x="10" y="32"/>
                  </a:lnTo>
                  <a:lnTo>
                    <a:pt x="7" y="30"/>
                  </a:lnTo>
                  <a:lnTo>
                    <a:pt x="4" y="28"/>
                  </a:lnTo>
                  <a:lnTo>
                    <a:pt x="2" y="26"/>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8" name="Freeform 1546">
              <a:extLst>
                <a:ext uri="{FF2B5EF4-FFF2-40B4-BE49-F238E27FC236}">
                  <a16:creationId xmlns:a16="http://schemas.microsoft.com/office/drawing/2014/main" id="{D656D333-C7F4-2A8A-00A0-B16011D51961}"/>
                </a:ext>
              </a:extLst>
            </p:cNvPr>
            <p:cNvSpPr>
              <a:spLocks/>
            </p:cNvSpPr>
            <p:nvPr/>
          </p:nvSpPr>
          <p:spPr bwMode="auto">
            <a:xfrm>
              <a:off x="2677" y="3977"/>
              <a:ext cx="37" cy="6"/>
            </a:xfrm>
            <a:custGeom>
              <a:avLst/>
              <a:gdLst>
                <a:gd name="T0" fmla="*/ 1 w 113"/>
                <a:gd name="T1" fmla="*/ 19 h 19"/>
                <a:gd name="T2" fmla="*/ 7 w 113"/>
                <a:gd name="T3" fmla="*/ 18 h 19"/>
                <a:gd name="T4" fmla="*/ 13 w 113"/>
                <a:gd name="T5" fmla="*/ 16 h 19"/>
                <a:gd name="T6" fmla="*/ 21 w 113"/>
                <a:gd name="T7" fmla="*/ 15 h 19"/>
                <a:gd name="T8" fmla="*/ 28 w 113"/>
                <a:gd name="T9" fmla="*/ 11 h 19"/>
                <a:gd name="T10" fmla="*/ 35 w 113"/>
                <a:gd name="T11" fmla="*/ 10 h 19"/>
                <a:gd name="T12" fmla="*/ 44 w 113"/>
                <a:gd name="T13" fmla="*/ 8 h 19"/>
                <a:gd name="T14" fmla="*/ 51 w 113"/>
                <a:gd name="T15" fmla="*/ 7 h 19"/>
                <a:gd name="T16" fmla="*/ 60 w 113"/>
                <a:gd name="T17" fmla="*/ 5 h 19"/>
                <a:gd name="T18" fmla="*/ 67 w 113"/>
                <a:gd name="T19" fmla="*/ 4 h 19"/>
                <a:gd name="T20" fmla="*/ 74 w 113"/>
                <a:gd name="T21" fmla="*/ 3 h 19"/>
                <a:gd name="T22" fmla="*/ 82 w 113"/>
                <a:gd name="T23" fmla="*/ 3 h 19"/>
                <a:gd name="T24" fmla="*/ 88 w 113"/>
                <a:gd name="T25" fmla="*/ 4 h 19"/>
                <a:gd name="T26" fmla="*/ 94 w 113"/>
                <a:gd name="T27" fmla="*/ 5 h 19"/>
                <a:gd name="T28" fmla="*/ 101 w 113"/>
                <a:gd name="T29" fmla="*/ 7 h 19"/>
                <a:gd name="T30" fmla="*/ 106 w 113"/>
                <a:gd name="T31" fmla="*/ 9 h 19"/>
                <a:gd name="T32" fmla="*/ 111 w 113"/>
                <a:gd name="T33" fmla="*/ 12 h 19"/>
                <a:gd name="T34" fmla="*/ 113 w 113"/>
                <a:gd name="T35" fmla="*/ 10 h 19"/>
                <a:gd name="T36" fmla="*/ 108 w 113"/>
                <a:gd name="T37" fmla="*/ 6 h 19"/>
                <a:gd name="T38" fmla="*/ 102 w 113"/>
                <a:gd name="T39" fmla="*/ 3 h 19"/>
                <a:gd name="T40" fmla="*/ 95 w 113"/>
                <a:gd name="T41" fmla="*/ 2 h 19"/>
                <a:gd name="T42" fmla="*/ 89 w 113"/>
                <a:gd name="T43" fmla="*/ 1 h 19"/>
                <a:gd name="T44" fmla="*/ 82 w 113"/>
                <a:gd name="T45" fmla="*/ 0 h 19"/>
                <a:gd name="T46" fmla="*/ 74 w 113"/>
                <a:gd name="T47" fmla="*/ 0 h 19"/>
                <a:gd name="T48" fmla="*/ 66 w 113"/>
                <a:gd name="T49" fmla="*/ 1 h 19"/>
                <a:gd name="T50" fmla="*/ 58 w 113"/>
                <a:gd name="T51" fmla="*/ 2 h 19"/>
                <a:gd name="T52" fmla="*/ 51 w 113"/>
                <a:gd name="T53" fmla="*/ 3 h 19"/>
                <a:gd name="T54" fmla="*/ 43 w 113"/>
                <a:gd name="T55" fmla="*/ 5 h 19"/>
                <a:gd name="T56" fmla="*/ 35 w 113"/>
                <a:gd name="T57" fmla="*/ 7 h 19"/>
                <a:gd name="T58" fmla="*/ 27 w 113"/>
                <a:gd name="T59" fmla="*/ 9 h 19"/>
                <a:gd name="T60" fmla="*/ 20 w 113"/>
                <a:gd name="T61" fmla="*/ 11 h 19"/>
                <a:gd name="T62" fmla="*/ 13 w 113"/>
                <a:gd name="T63" fmla="*/ 12 h 19"/>
                <a:gd name="T64" fmla="*/ 6 w 113"/>
                <a:gd name="T65" fmla="*/ 15 h 19"/>
                <a:gd name="T66" fmla="*/ 0 w 113"/>
                <a:gd name="T67" fmla="*/ 16 h 19"/>
                <a:gd name="T68" fmla="*/ 1 w 113"/>
                <a:gd name="T6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19">
                  <a:moveTo>
                    <a:pt x="1" y="19"/>
                  </a:moveTo>
                  <a:lnTo>
                    <a:pt x="7" y="18"/>
                  </a:lnTo>
                  <a:lnTo>
                    <a:pt x="13" y="16"/>
                  </a:lnTo>
                  <a:lnTo>
                    <a:pt x="21" y="15"/>
                  </a:lnTo>
                  <a:lnTo>
                    <a:pt x="28" y="11"/>
                  </a:lnTo>
                  <a:lnTo>
                    <a:pt x="35" y="10"/>
                  </a:lnTo>
                  <a:lnTo>
                    <a:pt x="44" y="8"/>
                  </a:lnTo>
                  <a:lnTo>
                    <a:pt x="51" y="7"/>
                  </a:lnTo>
                  <a:lnTo>
                    <a:pt x="60" y="5"/>
                  </a:lnTo>
                  <a:lnTo>
                    <a:pt x="67" y="4"/>
                  </a:lnTo>
                  <a:lnTo>
                    <a:pt x="74" y="3"/>
                  </a:lnTo>
                  <a:lnTo>
                    <a:pt x="82" y="3"/>
                  </a:lnTo>
                  <a:lnTo>
                    <a:pt x="88" y="4"/>
                  </a:lnTo>
                  <a:lnTo>
                    <a:pt x="94" y="5"/>
                  </a:lnTo>
                  <a:lnTo>
                    <a:pt x="101" y="7"/>
                  </a:lnTo>
                  <a:lnTo>
                    <a:pt x="106" y="9"/>
                  </a:lnTo>
                  <a:lnTo>
                    <a:pt x="111" y="12"/>
                  </a:lnTo>
                  <a:lnTo>
                    <a:pt x="113" y="10"/>
                  </a:lnTo>
                  <a:lnTo>
                    <a:pt x="108" y="6"/>
                  </a:lnTo>
                  <a:lnTo>
                    <a:pt x="102" y="3"/>
                  </a:lnTo>
                  <a:lnTo>
                    <a:pt x="95" y="2"/>
                  </a:lnTo>
                  <a:lnTo>
                    <a:pt x="89" y="1"/>
                  </a:lnTo>
                  <a:lnTo>
                    <a:pt x="82" y="0"/>
                  </a:lnTo>
                  <a:lnTo>
                    <a:pt x="74" y="0"/>
                  </a:lnTo>
                  <a:lnTo>
                    <a:pt x="66" y="1"/>
                  </a:lnTo>
                  <a:lnTo>
                    <a:pt x="58" y="2"/>
                  </a:lnTo>
                  <a:lnTo>
                    <a:pt x="51" y="3"/>
                  </a:lnTo>
                  <a:lnTo>
                    <a:pt x="43" y="5"/>
                  </a:lnTo>
                  <a:lnTo>
                    <a:pt x="35" y="7"/>
                  </a:lnTo>
                  <a:lnTo>
                    <a:pt x="27" y="9"/>
                  </a:lnTo>
                  <a:lnTo>
                    <a:pt x="20" y="11"/>
                  </a:lnTo>
                  <a:lnTo>
                    <a:pt x="13" y="12"/>
                  </a:lnTo>
                  <a:lnTo>
                    <a:pt x="6" y="15"/>
                  </a:lnTo>
                  <a:lnTo>
                    <a:pt x="0" y="16"/>
                  </a:lnTo>
                  <a:lnTo>
                    <a:pt x="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9" name="Freeform 1547">
              <a:extLst>
                <a:ext uri="{FF2B5EF4-FFF2-40B4-BE49-F238E27FC236}">
                  <a16:creationId xmlns:a16="http://schemas.microsoft.com/office/drawing/2014/main" id="{B40DAECF-B892-E05F-F1ED-8B2545434495}"/>
                </a:ext>
              </a:extLst>
            </p:cNvPr>
            <p:cNvSpPr>
              <a:spLocks/>
            </p:cNvSpPr>
            <p:nvPr/>
          </p:nvSpPr>
          <p:spPr bwMode="auto">
            <a:xfrm>
              <a:off x="2628" y="3980"/>
              <a:ext cx="49" cy="5"/>
            </a:xfrm>
            <a:custGeom>
              <a:avLst/>
              <a:gdLst>
                <a:gd name="T0" fmla="*/ 3 w 148"/>
                <a:gd name="T1" fmla="*/ 3 h 15"/>
                <a:gd name="T2" fmla="*/ 3 w 148"/>
                <a:gd name="T3" fmla="*/ 3 h 15"/>
                <a:gd name="T4" fmla="*/ 17 w 148"/>
                <a:gd name="T5" fmla="*/ 7 h 15"/>
                <a:gd name="T6" fmla="*/ 31 w 148"/>
                <a:gd name="T7" fmla="*/ 9 h 15"/>
                <a:gd name="T8" fmla="*/ 44 w 148"/>
                <a:gd name="T9" fmla="*/ 11 h 15"/>
                <a:gd name="T10" fmla="*/ 55 w 148"/>
                <a:gd name="T11" fmla="*/ 12 h 15"/>
                <a:gd name="T12" fmla="*/ 66 w 148"/>
                <a:gd name="T13" fmla="*/ 13 h 15"/>
                <a:gd name="T14" fmla="*/ 76 w 148"/>
                <a:gd name="T15" fmla="*/ 14 h 15"/>
                <a:gd name="T16" fmla="*/ 86 w 148"/>
                <a:gd name="T17" fmla="*/ 15 h 15"/>
                <a:gd name="T18" fmla="*/ 94 w 148"/>
                <a:gd name="T19" fmla="*/ 15 h 15"/>
                <a:gd name="T20" fmla="*/ 101 w 148"/>
                <a:gd name="T21" fmla="*/ 15 h 15"/>
                <a:gd name="T22" fmla="*/ 109 w 148"/>
                <a:gd name="T23" fmla="*/ 15 h 15"/>
                <a:gd name="T24" fmla="*/ 116 w 148"/>
                <a:gd name="T25" fmla="*/ 15 h 15"/>
                <a:gd name="T26" fmla="*/ 122 w 148"/>
                <a:gd name="T27" fmla="*/ 14 h 15"/>
                <a:gd name="T28" fmla="*/ 130 w 148"/>
                <a:gd name="T29" fmla="*/ 14 h 15"/>
                <a:gd name="T30" fmla="*/ 135 w 148"/>
                <a:gd name="T31" fmla="*/ 13 h 15"/>
                <a:gd name="T32" fmla="*/ 141 w 148"/>
                <a:gd name="T33" fmla="*/ 12 h 15"/>
                <a:gd name="T34" fmla="*/ 148 w 148"/>
                <a:gd name="T35" fmla="*/ 11 h 15"/>
                <a:gd name="T36" fmla="*/ 147 w 148"/>
                <a:gd name="T37" fmla="*/ 8 h 15"/>
                <a:gd name="T38" fmla="*/ 141 w 148"/>
                <a:gd name="T39" fmla="*/ 9 h 15"/>
                <a:gd name="T40" fmla="*/ 135 w 148"/>
                <a:gd name="T41" fmla="*/ 10 h 15"/>
                <a:gd name="T42" fmla="*/ 129 w 148"/>
                <a:gd name="T43" fmla="*/ 11 h 15"/>
                <a:gd name="T44" fmla="*/ 122 w 148"/>
                <a:gd name="T45" fmla="*/ 11 h 15"/>
                <a:gd name="T46" fmla="*/ 116 w 148"/>
                <a:gd name="T47" fmla="*/ 12 h 15"/>
                <a:gd name="T48" fmla="*/ 109 w 148"/>
                <a:gd name="T49" fmla="*/ 12 h 15"/>
                <a:gd name="T50" fmla="*/ 101 w 148"/>
                <a:gd name="T51" fmla="*/ 12 h 15"/>
                <a:gd name="T52" fmla="*/ 94 w 148"/>
                <a:gd name="T53" fmla="*/ 12 h 15"/>
                <a:gd name="T54" fmla="*/ 86 w 148"/>
                <a:gd name="T55" fmla="*/ 12 h 15"/>
                <a:gd name="T56" fmla="*/ 76 w 148"/>
                <a:gd name="T57" fmla="*/ 11 h 15"/>
                <a:gd name="T58" fmla="*/ 67 w 148"/>
                <a:gd name="T59" fmla="*/ 10 h 15"/>
                <a:gd name="T60" fmla="*/ 55 w 148"/>
                <a:gd name="T61" fmla="*/ 9 h 15"/>
                <a:gd name="T62" fmla="*/ 44 w 148"/>
                <a:gd name="T63" fmla="*/ 7 h 15"/>
                <a:gd name="T64" fmla="*/ 31 w 148"/>
                <a:gd name="T65" fmla="*/ 6 h 15"/>
                <a:gd name="T66" fmla="*/ 17 w 148"/>
                <a:gd name="T67" fmla="*/ 3 h 15"/>
                <a:gd name="T68" fmla="*/ 3 w 148"/>
                <a:gd name="T69" fmla="*/ 0 h 15"/>
                <a:gd name="T70" fmla="*/ 1 w 148"/>
                <a:gd name="T71" fmla="*/ 1 h 15"/>
                <a:gd name="T72" fmla="*/ 3 w 148"/>
                <a:gd name="T73" fmla="*/ 0 h 15"/>
                <a:gd name="T74" fmla="*/ 1 w 148"/>
                <a:gd name="T75" fmla="*/ 1 h 15"/>
                <a:gd name="T76" fmla="*/ 0 w 148"/>
                <a:gd name="T77" fmla="*/ 2 h 15"/>
                <a:gd name="T78" fmla="*/ 1 w 148"/>
                <a:gd name="T79" fmla="*/ 3 h 15"/>
                <a:gd name="T80" fmla="*/ 3 w 148"/>
                <a:gd name="T8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8" h="15">
                  <a:moveTo>
                    <a:pt x="3" y="3"/>
                  </a:moveTo>
                  <a:lnTo>
                    <a:pt x="3" y="3"/>
                  </a:lnTo>
                  <a:lnTo>
                    <a:pt x="17" y="7"/>
                  </a:lnTo>
                  <a:lnTo>
                    <a:pt x="31" y="9"/>
                  </a:lnTo>
                  <a:lnTo>
                    <a:pt x="44" y="11"/>
                  </a:lnTo>
                  <a:lnTo>
                    <a:pt x="55" y="12"/>
                  </a:lnTo>
                  <a:lnTo>
                    <a:pt x="66" y="13"/>
                  </a:lnTo>
                  <a:lnTo>
                    <a:pt x="76" y="14"/>
                  </a:lnTo>
                  <a:lnTo>
                    <a:pt x="86" y="15"/>
                  </a:lnTo>
                  <a:lnTo>
                    <a:pt x="94" y="15"/>
                  </a:lnTo>
                  <a:lnTo>
                    <a:pt x="101" y="15"/>
                  </a:lnTo>
                  <a:lnTo>
                    <a:pt x="109" y="15"/>
                  </a:lnTo>
                  <a:lnTo>
                    <a:pt x="116" y="15"/>
                  </a:lnTo>
                  <a:lnTo>
                    <a:pt x="122" y="14"/>
                  </a:lnTo>
                  <a:lnTo>
                    <a:pt x="130" y="14"/>
                  </a:lnTo>
                  <a:lnTo>
                    <a:pt x="135" y="13"/>
                  </a:lnTo>
                  <a:lnTo>
                    <a:pt x="141" y="12"/>
                  </a:lnTo>
                  <a:lnTo>
                    <a:pt x="148" y="11"/>
                  </a:lnTo>
                  <a:lnTo>
                    <a:pt x="147" y="8"/>
                  </a:lnTo>
                  <a:lnTo>
                    <a:pt x="141" y="9"/>
                  </a:lnTo>
                  <a:lnTo>
                    <a:pt x="135" y="10"/>
                  </a:lnTo>
                  <a:lnTo>
                    <a:pt x="129" y="11"/>
                  </a:lnTo>
                  <a:lnTo>
                    <a:pt x="122" y="11"/>
                  </a:lnTo>
                  <a:lnTo>
                    <a:pt x="116" y="12"/>
                  </a:lnTo>
                  <a:lnTo>
                    <a:pt x="109" y="12"/>
                  </a:lnTo>
                  <a:lnTo>
                    <a:pt x="101" y="12"/>
                  </a:lnTo>
                  <a:lnTo>
                    <a:pt x="94" y="12"/>
                  </a:lnTo>
                  <a:lnTo>
                    <a:pt x="86" y="12"/>
                  </a:lnTo>
                  <a:lnTo>
                    <a:pt x="76" y="11"/>
                  </a:lnTo>
                  <a:lnTo>
                    <a:pt x="67" y="10"/>
                  </a:lnTo>
                  <a:lnTo>
                    <a:pt x="55" y="9"/>
                  </a:lnTo>
                  <a:lnTo>
                    <a:pt x="44" y="7"/>
                  </a:lnTo>
                  <a:lnTo>
                    <a:pt x="31" y="6"/>
                  </a:lnTo>
                  <a:lnTo>
                    <a:pt x="17" y="3"/>
                  </a:lnTo>
                  <a:lnTo>
                    <a:pt x="3" y="0"/>
                  </a:lnTo>
                  <a:lnTo>
                    <a:pt x="1" y="1"/>
                  </a:lnTo>
                  <a:lnTo>
                    <a:pt x="3" y="0"/>
                  </a:lnTo>
                  <a:lnTo>
                    <a:pt x="1" y="1"/>
                  </a:lnTo>
                  <a:lnTo>
                    <a:pt x="0" y="2"/>
                  </a:lnTo>
                  <a:lnTo>
                    <a:pt x="1" y="3"/>
                  </a:ln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0" name="Freeform 1548">
              <a:extLst>
                <a:ext uri="{FF2B5EF4-FFF2-40B4-BE49-F238E27FC236}">
                  <a16:creationId xmlns:a16="http://schemas.microsoft.com/office/drawing/2014/main" id="{CDFA987F-FDF7-D400-E916-A9947E2E5C86}"/>
                </a:ext>
              </a:extLst>
            </p:cNvPr>
            <p:cNvSpPr>
              <a:spLocks/>
            </p:cNvSpPr>
            <p:nvPr/>
          </p:nvSpPr>
          <p:spPr bwMode="auto">
            <a:xfrm>
              <a:off x="2620" y="3980"/>
              <a:ext cx="9" cy="13"/>
            </a:xfrm>
            <a:custGeom>
              <a:avLst/>
              <a:gdLst>
                <a:gd name="T0" fmla="*/ 22 w 26"/>
                <a:gd name="T1" fmla="*/ 37 h 40"/>
                <a:gd name="T2" fmla="*/ 22 w 26"/>
                <a:gd name="T3" fmla="*/ 37 h 40"/>
                <a:gd name="T4" fmla="*/ 13 w 26"/>
                <a:gd name="T5" fmla="*/ 33 h 40"/>
                <a:gd name="T6" fmla="*/ 7 w 26"/>
                <a:gd name="T7" fmla="*/ 29 h 40"/>
                <a:gd name="T8" fmla="*/ 3 w 26"/>
                <a:gd name="T9" fmla="*/ 24 h 40"/>
                <a:gd name="T10" fmla="*/ 3 w 26"/>
                <a:gd name="T11" fmla="*/ 20 h 40"/>
                <a:gd name="T12" fmla="*/ 6 w 26"/>
                <a:gd name="T13" fmla="*/ 16 h 40"/>
                <a:gd name="T14" fmla="*/ 10 w 26"/>
                <a:gd name="T15" fmla="*/ 12 h 40"/>
                <a:gd name="T16" fmla="*/ 17 w 26"/>
                <a:gd name="T17" fmla="*/ 8 h 40"/>
                <a:gd name="T18" fmla="*/ 26 w 26"/>
                <a:gd name="T19" fmla="*/ 3 h 40"/>
                <a:gd name="T20" fmla="*/ 24 w 26"/>
                <a:gd name="T21" fmla="*/ 0 h 40"/>
                <a:gd name="T22" fmla="*/ 15 w 26"/>
                <a:gd name="T23" fmla="*/ 4 h 40"/>
                <a:gd name="T24" fmla="*/ 9 w 26"/>
                <a:gd name="T25" fmla="*/ 9 h 40"/>
                <a:gd name="T26" fmla="*/ 3 w 26"/>
                <a:gd name="T27" fmla="*/ 14 h 40"/>
                <a:gd name="T28" fmla="*/ 0 w 26"/>
                <a:gd name="T29" fmla="*/ 19 h 40"/>
                <a:gd name="T30" fmla="*/ 0 w 26"/>
                <a:gd name="T31" fmla="*/ 25 h 40"/>
                <a:gd name="T32" fmla="*/ 5 w 26"/>
                <a:gd name="T33" fmla="*/ 31 h 40"/>
                <a:gd name="T34" fmla="*/ 11 w 26"/>
                <a:gd name="T35" fmla="*/ 36 h 40"/>
                <a:gd name="T36" fmla="*/ 21 w 26"/>
                <a:gd name="T37" fmla="*/ 40 h 40"/>
                <a:gd name="T38" fmla="*/ 21 w 26"/>
                <a:gd name="T39" fmla="*/ 40 h 40"/>
                <a:gd name="T40" fmla="*/ 21 w 26"/>
                <a:gd name="T41" fmla="*/ 40 h 40"/>
                <a:gd name="T42" fmla="*/ 22 w 26"/>
                <a:gd name="T43" fmla="*/ 40 h 40"/>
                <a:gd name="T44" fmla="*/ 23 w 26"/>
                <a:gd name="T45" fmla="*/ 39 h 40"/>
                <a:gd name="T46" fmla="*/ 23 w 26"/>
                <a:gd name="T47" fmla="*/ 38 h 40"/>
                <a:gd name="T48" fmla="*/ 22 w 26"/>
                <a:gd name="T4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40">
                  <a:moveTo>
                    <a:pt x="22" y="37"/>
                  </a:moveTo>
                  <a:lnTo>
                    <a:pt x="22" y="37"/>
                  </a:lnTo>
                  <a:lnTo>
                    <a:pt x="13" y="33"/>
                  </a:lnTo>
                  <a:lnTo>
                    <a:pt x="7" y="29"/>
                  </a:lnTo>
                  <a:lnTo>
                    <a:pt x="3" y="24"/>
                  </a:lnTo>
                  <a:lnTo>
                    <a:pt x="3" y="20"/>
                  </a:lnTo>
                  <a:lnTo>
                    <a:pt x="6" y="16"/>
                  </a:lnTo>
                  <a:lnTo>
                    <a:pt x="10" y="12"/>
                  </a:lnTo>
                  <a:lnTo>
                    <a:pt x="17" y="8"/>
                  </a:lnTo>
                  <a:lnTo>
                    <a:pt x="26" y="3"/>
                  </a:lnTo>
                  <a:lnTo>
                    <a:pt x="24" y="0"/>
                  </a:lnTo>
                  <a:lnTo>
                    <a:pt x="15" y="4"/>
                  </a:lnTo>
                  <a:lnTo>
                    <a:pt x="9" y="9"/>
                  </a:lnTo>
                  <a:lnTo>
                    <a:pt x="3" y="14"/>
                  </a:lnTo>
                  <a:lnTo>
                    <a:pt x="0" y="19"/>
                  </a:lnTo>
                  <a:lnTo>
                    <a:pt x="0" y="25"/>
                  </a:lnTo>
                  <a:lnTo>
                    <a:pt x="5" y="31"/>
                  </a:lnTo>
                  <a:lnTo>
                    <a:pt x="11" y="36"/>
                  </a:lnTo>
                  <a:lnTo>
                    <a:pt x="21" y="40"/>
                  </a:lnTo>
                  <a:lnTo>
                    <a:pt x="21" y="40"/>
                  </a:lnTo>
                  <a:lnTo>
                    <a:pt x="21" y="40"/>
                  </a:lnTo>
                  <a:lnTo>
                    <a:pt x="22" y="40"/>
                  </a:lnTo>
                  <a:lnTo>
                    <a:pt x="23" y="39"/>
                  </a:lnTo>
                  <a:lnTo>
                    <a:pt x="23" y="38"/>
                  </a:lnTo>
                  <a:lnTo>
                    <a:pt x="22"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1" name="Freeform 1549">
              <a:extLst>
                <a:ext uri="{FF2B5EF4-FFF2-40B4-BE49-F238E27FC236}">
                  <a16:creationId xmlns:a16="http://schemas.microsoft.com/office/drawing/2014/main" id="{2AA97EE7-60A6-44A6-2E29-F07728F2E5CB}"/>
                </a:ext>
              </a:extLst>
            </p:cNvPr>
            <p:cNvSpPr>
              <a:spLocks/>
            </p:cNvSpPr>
            <p:nvPr/>
          </p:nvSpPr>
          <p:spPr bwMode="auto">
            <a:xfrm>
              <a:off x="2627" y="3992"/>
              <a:ext cx="57" cy="2"/>
            </a:xfrm>
            <a:custGeom>
              <a:avLst/>
              <a:gdLst>
                <a:gd name="T0" fmla="*/ 165 w 173"/>
                <a:gd name="T1" fmla="*/ 2 h 6"/>
                <a:gd name="T2" fmla="*/ 153 w 173"/>
                <a:gd name="T3" fmla="*/ 2 h 6"/>
                <a:gd name="T4" fmla="*/ 139 w 173"/>
                <a:gd name="T5" fmla="*/ 2 h 6"/>
                <a:gd name="T6" fmla="*/ 126 w 173"/>
                <a:gd name="T7" fmla="*/ 2 h 6"/>
                <a:gd name="T8" fmla="*/ 114 w 173"/>
                <a:gd name="T9" fmla="*/ 2 h 6"/>
                <a:gd name="T10" fmla="*/ 101 w 173"/>
                <a:gd name="T11" fmla="*/ 3 h 6"/>
                <a:gd name="T12" fmla="*/ 90 w 173"/>
                <a:gd name="T13" fmla="*/ 3 h 6"/>
                <a:gd name="T14" fmla="*/ 77 w 173"/>
                <a:gd name="T15" fmla="*/ 3 h 6"/>
                <a:gd name="T16" fmla="*/ 67 w 173"/>
                <a:gd name="T17" fmla="*/ 3 h 6"/>
                <a:gd name="T18" fmla="*/ 55 w 173"/>
                <a:gd name="T19" fmla="*/ 3 h 6"/>
                <a:gd name="T20" fmla="*/ 45 w 173"/>
                <a:gd name="T21" fmla="*/ 3 h 6"/>
                <a:gd name="T22" fmla="*/ 36 w 173"/>
                <a:gd name="T23" fmla="*/ 3 h 6"/>
                <a:gd name="T24" fmla="*/ 27 w 173"/>
                <a:gd name="T25" fmla="*/ 3 h 6"/>
                <a:gd name="T26" fmla="*/ 18 w 173"/>
                <a:gd name="T27" fmla="*/ 2 h 6"/>
                <a:gd name="T28" fmla="*/ 11 w 173"/>
                <a:gd name="T29" fmla="*/ 1 h 6"/>
                <a:gd name="T30" fmla="*/ 4 w 173"/>
                <a:gd name="T31" fmla="*/ 1 h 6"/>
                <a:gd name="T32" fmla="*/ 0 w 173"/>
                <a:gd name="T33" fmla="*/ 3 h 6"/>
                <a:gd name="T34" fmla="*/ 8 w 173"/>
                <a:gd name="T35" fmla="*/ 4 h 6"/>
                <a:gd name="T36" fmla="*/ 14 w 173"/>
                <a:gd name="T37" fmla="*/ 5 h 6"/>
                <a:gd name="T38" fmla="*/ 22 w 173"/>
                <a:gd name="T39" fmla="*/ 6 h 6"/>
                <a:gd name="T40" fmla="*/ 31 w 173"/>
                <a:gd name="T41" fmla="*/ 6 h 6"/>
                <a:gd name="T42" fmla="*/ 40 w 173"/>
                <a:gd name="T43" fmla="*/ 6 h 6"/>
                <a:gd name="T44" fmla="*/ 51 w 173"/>
                <a:gd name="T45" fmla="*/ 6 h 6"/>
                <a:gd name="T46" fmla="*/ 61 w 173"/>
                <a:gd name="T47" fmla="*/ 6 h 6"/>
                <a:gd name="T48" fmla="*/ 72 w 173"/>
                <a:gd name="T49" fmla="*/ 6 h 6"/>
                <a:gd name="T50" fmla="*/ 83 w 173"/>
                <a:gd name="T51" fmla="*/ 6 h 6"/>
                <a:gd name="T52" fmla="*/ 95 w 173"/>
                <a:gd name="T53" fmla="*/ 6 h 6"/>
                <a:gd name="T54" fmla="*/ 108 w 173"/>
                <a:gd name="T55" fmla="*/ 6 h 6"/>
                <a:gd name="T56" fmla="*/ 120 w 173"/>
                <a:gd name="T57" fmla="*/ 5 h 6"/>
                <a:gd name="T58" fmla="*/ 133 w 173"/>
                <a:gd name="T59" fmla="*/ 5 h 6"/>
                <a:gd name="T60" fmla="*/ 146 w 173"/>
                <a:gd name="T61" fmla="*/ 5 h 6"/>
                <a:gd name="T62" fmla="*/ 159 w 173"/>
                <a:gd name="T63" fmla="*/ 5 h 6"/>
                <a:gd name="T64" fmla="*/ 173 w 173"/>
                <a:gd name="T6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6">
                  <a:moveTo>
                    <a:pt x="173" y="2"/>
                  </a:moveTo>
                  <a:lnTo>
                    <a:pt x="165" y="2"/>
                  </a:lnTo>
                  <a:lnTo>
                    <a:pt x="159" y="2"/>
                  </a:lnTo>
                  <a:lnTo>
                    <a:pt x="153" y="2"/>
                  </a:lnTo>
                  <a:lnTo>
                    <a:pt x="146" y="2"/>
                  </a:lnTo>
                  <a:lnTo>
                    <a:pt x="139" y="2"/>
                  </a:lnTo>
                  <a:lnTo>
                    <a:pt x="133" y="2"/>
                  </a:lnTo>
                  <a:lnTo>
                    <a:pt x="126" y="2"/>
                  </a:lnTo>
                  <a:lnTo>
                    <a:pt x="120" y="2"/>
                  </a:lnTo>
                  <a:lnTo>
                    <a:pt x="114" y="2"/>
                  </a:lnTo>
                  <a:lnTo>
                    <a:pt x="108" y="2"/>
                  </a:lnTo>
                  <a:lnTo>
                    <a:pt x="101" y="3"/>
                  </a:lnTo>
                  <a:lnTo>
                    <a:pt x="95" y="3"/>
                  </a:lnTo>
                  <a:lnTo>
                    <a:pt x="90" y="3"/>
                  </a:lnTo>
                  <a:lnTo>
                    <a:pt x="83" y="3"/>
                  </a:lnTo>
                  <a:lnTo>
                    <a:pt x="77" y="3"/>
                  </a:lnTo>
                  <a:lnTo>
                    <a:pt x="72" y="3"/>
                  </a:lnTo>
                  <a:lnTo>
                    <a:pt x="67" y="3"/>
                  </a:lnTo>
                  <a:lnTo>
                    <a:pt x="61" y="3"/>
                  </a:lnTo>
                  <a:lnTo>
                    <a:pt x="55" y="3"/>
                  </a:lnTo>
                  <a:lnTo>
                    <a:pt x="51" y="3"/>
                  </a:lnTo>
                  <a:lnTo>
                    <a:pt x="45" y="3"/>
                  </a:lnTo>
                  <a:lnTo>
                    <a:pt x="40" y="3"/>
                  </a:lnTo>
                  <a:lnTo>
                    <a:pt x="36" y="3"/>
                  </a:lnTo>
                  <a:lnTo>
                    <a:pt x="31" y="3"/>
                  </a:lnTo>
                  <a:lnTo>
                    <a:pt x="27" y="3"/>
                  </a:lnTo>
                  <a:lnTo>
                    <a:pt x="22" y="2"/>
                  </a:lnTo>
                  <a:lnTo>
                    <a:pt x="18" y="2"/>
                  </a:lnTo>
                  <a:lnTo>
                    <a:pt x="15" y="2"/>
                  </a:lnTo>
                  <a:lnTo>
                    <a:pt x="11" y="1"/>
                  </a:lnTo>
                  <a:lnTo>
                    <a:pt x="8" y="1"/>
                  </a:lnTo>
                  <a:lnTo>
                    <a:pt x="4" y="1"/>
                  </a:lnTo>
                  <a:lnTo>
                    <a:pt x="1" y="0"/>
                  </a:lnTo>
                  <a:lnTo>
                    <a:pt x="0" y="3"/>
                  </a:lnTo>
                  <a:lnTo>
                    <a:pt x="3" y="4"/>
                  </a:lnTo>
                  <a:lnTo>
                    <a:pt x="8" y="4"/>
                  </a:lnTo>
                  <a:lnTo>
                    <a:pt x="11" y="4"/>
                  </a:lnTo>
                  <a:lnTo>
                    <a:pt x="14" y="5"/>
                  </a:lnTo>
                  <a:lnTo>
                    <a:pt x="18" y="5"/>
                  </a:lnTo>
                  <a:lnTo>
                    <a:pt x="22" y="6"/>
                  </a:lnTo>
                  <a:lnTo>
                    <a:pt x="27" y="6"/>
                  </a:lnTo>
                  <a:lnTo>
                    <a:pt x="31" y="6"/>
                  </a:lnTo>
                  <a:lnTo>
                    <a:pt x="36" y="6"/>
                  </a:lnTo>
                  <a:lnTo>
                    <a:pt x="40" y="6"/>
                  </a:lnTo>
                  <a:lnTo>
                    <a:pt x="45" y="6"/>
                  </a:lnTo>
                  <a:lnTo>
                    <a:pt x="51" y="6"/>
                  </a:lnTo>
                  <a:lnTo>
                    <a:pt x="55" y="6"/>
                  </a:lnTo>
                  <a:lnTo>
                    <a:pt x="61" y="6"/>
                  </a:lnTo>
                  <a:lnTo>
                    <a:pt x="67" y="6"/>
                  </a:lnTo>
                  <a:lnTo>
                    <a:pt x="72" y="6"/>
                  </a:lnTo>
                  <a:lnTo>
                    <a:pt x="77" y="6"/>
                  </a:lnTo>
                  <a:lnTo>
                    <a:pt x="83" y="6"/>
                  </a:lnTo>
                  <a:lnTo>
                    <a:pt x="90" y="6"/>
                  </a:lnTo>
                  <a:lnTo>
                    <a:pt x="95" y="6"/>
                  </a:lnTo>
                  <a:lnTo>
                    <a:pt x="101" y="6"/>
                  </a:lnTo>
                  <a:lnTo>
                    <a:pt x="108" y="6"/>
                  </a:lnTo>
                  <a:lnTo>
                    <a:pt x="114" y="6"/>
                  </a:lnTo>
                  <a:lnTo>
                    <a:pt x="120" y="5"/>
                  </a:lnTo>
                  <a:lnTo>
                    <a:pt x="126" y="5"/>
                  </a:lnTo>
                  <a:lnTo>
                    <a:pt x="133" y="5"/>
                  </a:lnTo>
                  <a:lnTo>
                    <a:pt x="139" y="5"/>
                  </a:lnTo>
                  <a:lnTo>
                    <a:pt x="146" y="5"/>
                  </a:lnTo>
                  <a:lnTo>
                    <a:pt x="153" y="5"/>
                  </a:lnTo>
                  <a:lnTo>
                    <a:pt x="159" y="5"/>
                  </a:lnTo>
                  <a:lnTo>
                    <a:pt x="165" y="5"/>
                  </a:lnTo>
                  <a:lnTo>
                    <a:pt x="173" y="5"/>
                  </a:lnTo>
                  <a:lnTo>
                    <a:pt x="17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2" name="Freeform 1550">
              <a:extLst>
                <a:ext uri="{FF2B5EF4-FFF2-40B4-BE49-F238E27FC236}">
                  <a16:creationId xmlns:a16="http://schemas.microsoft.com/office/drawing/2014/main" id="{30859F2B-59E5-DCFD-F58D-AA8CB2691156}"/>
                </a:ext>
              </a:extLst>
            </p:cNvPr>
            <p:cNvSpPr>
              <a:spLocks/>
            </p:cNvSpPr>
            <p:nvPr/>
          </p:nvSpPr>
          <p:spPr bwMode="auto">
            <a:xfrm>
              <a:off x="2684" y="3993"/>
              <a:ext cx="31" cy="4"/>
            </a:xfrm>
            <a:custGeom>
              <a:avLst/>
              <a:gdLst>
                <a:gd name="T0" fmla="*/ 90 w 92"/>
                <a:gd name="T1" fmla="*/ 1 h 13"/>
                <a:gd name="T2" fmla="*/ 85 w 92"/>
                <a:gd name="T3" fmla="*/ 4 h 13"/>
                <a:gd name="T4" fmla="*/ 80 w 92"/>
                <a:gd name="T5" fmla="*/ 6 h 13"/>
                <a:gd name="T6" fmla="*/ 74 w 92"/>
                <a:gd name="T7" fmla="*/ 9 h 13"/>
                <a:gd name="T8" fmla="*/ 69 w 92"/>
                <a:gd name="T9" fmla="*/ 9 h 13"/>
                <a:gd name="T10" fmla="*/ 64 w 92"/>
                <a:gd name="T11" fmla="*/ 10 h 13"/>
                <a:gd name="T12" fmla="*/ 59 w 92"/>
                <a:gd name="T13" fmla="*/ 10 h 13"/>
                <a:gd name="T14" fmla="*/ 53 w 92"/>
                <a:gd name="T15" fmla="*/ 9 h 13"/>
                <a:gd name="T16" fmla="*/ 48 w 92"/>
                <a:gd name="T17" fmla="*/ 9 h 13"/>
                <a:gd name="T18" fmla="*/ 43 w 92"/>
                <a:gd name="T19" fmla="*/ 6 h 13"/>
                <a:gd name="T20" fmla="*/ 37 w 92"/>
                <a:gd name="T21" fmla="*/ 5 h 13"/>
                <a:gd name="T22" fmla="*/ 31 w 92"/>
                <a:gd name="T23" fmla="*/ 4 h 13"/>
                <a:gd name="T24" fmla="*/ 25 w 92"/>
                <a:gd name="T25" fmla="*/ 3 h 13"/>
                <a:gd name="T26" fmla="*/ 20 w 92"/>
                <a:gd name="T27" fmla="*/ 2 h 13"/>
                <a:gd name="T28" fmla="*/ 13 w 92"/>
                <a:gd name="T29" fmla="*/ 1 h 13"/>
                <a:gd name="T30" fmla="*/ 6 w 92"/>
                <a:gd name="T31" fmla="*/ 1 h 13"/>
                <a:gd name="T32" fmla="*/ 0 w 92"/>
                <a:gd name="T33" fmla="*/ 0 h 13"/>
                <a:gd name="T34" fmla="*/ 0 w 92"/>
                <a:gd name="T35" fmla="*/ 4 h 13"/>
                <a:gd name="T36" fmla="*/ 6 w 92"/>
                <a:gd name="T37" fmla="*/ 4 h 13"/>
                <a:gd name="T38" fmla="*/ 12 w 92"/>
                <a:gd name="T39" fmla="*/ 4 h 13"/>
                <a:gd name="T40" fmla="*/ 19 w 92"/>
                <a:gd name="T41" fmla="*/ 5 h 13"/>
                <a:gd name="T42" fmla="*/ 25 w 92"/>
                <a:gd name="T43" fmla="*/ 6 h 13"/>
                <a:gd name="T44" fmla="*/ 31 w 92"/>
                <a:gd name="T45" fmla="*/ 8 h 13"/>
                <a:gd name="T46" fmla="*/ 37 w 92"/>
                <a:gd name="T47" fmla="*/ 9 h 13"/>
                <a:gd name="T48" fmla="*/ 42 w 92"/>
                <a:gd name="T49" fmla="*/ 11 h 13"/>
                <a:gd name="T50" fmla="*/ 48 w 92"/>
                <a:gd name="T51" fmla="*/ 12 h 13"/>
                <a:gd name="T52" fmla="*/ 53 w 92"/>
                <a:gd name="T53" fmla="*/ 12 h 13"/>
                <a:gd name="T54" fmla="*/ 59 w 92"/>
                <a:gd name="T55" fmla="*/ 13 h 13"/>
                <a:gd name="T56" fmla="*/ 64 w 92"/>
                <a:gd name="T57" fmla="*/ 13 h 13"/>
                <a:gd name="T58" fmla="*/ 70 w 92"/>
                <a:gd name="T59" fmla="*/ 12 h 13"/>
                <a:gd name="T60" fmla="*/ 75 w 92"/>
                <a:gd name="T61" fmla="*/ 12 h 13"/>
                <a:gd name="T62" fmla="*/ 81 w 92"/>
                <a:gd name="T63" fmla="*/ 10 h 13"/>
                <a:gd name="T64" fmla="*/ 87 w 92"/>
                <a:gd name="T65" fmla="*/ 8 h 13"/>
                <a:gd name="T66" fmla="*/ 92 w 92"/>
                <a:gd name="T67" fmla="*/ 4 h 13"/>
                <a:gd name="T68" fmla="*/ 90 w 92"/>
                <a:gd name="T6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13">
                  <a:moveTo>
                    <a:pt x="90" y="1"/>
                  </a:moveTo>
                  <a:lnTo>
                    <a:pt x="85" y="4"/>
                  </a:lnTo>
                  <a:lnTo>
                    <a:pt x="80" y="6"/>
                  </a:lnTo>
                  <a:lnTo>
                    <a:pt x="74" y="9"/>
                  </a:lnTo>
                  <a:lnTo>
                    <a:pt x="69" y="9"/>
                  </a:lnTo>
                  <a:lnTo>
                    <a:pt x="64" y="10"/>
                  </a:lnTo>
                  <a:lnTo>
                    <a:pt x="59" y="10"/>
                  </a:lnTo>
                  <a:lnTo>
                    <a:pt x="53" y="9"/>
                  </a:lnTo>
                  <a:lnTo>
                    <a:pt x="48" y="9"/>
                  </a:lnTo>
                  <a:lnTo>
                    <a:pt x="43" y="6"/>
                  </a:lnTo>
                  <a:lnTo>
                    <a:pt x="37" y="5"/>
                  </a:lnTo>
                  <a:lnTo>
                    <a:pt x="31" y="4"/>
                  </a:lnTo>
                  <a:lnTo>
                    <a:pt x="25" y="3"/>
                  </a:lnTo>
                  <a:lnTo>
                    <a:pt x="20" y="2"/>
                  </a:lnTo>
                  <a:lnTo>
                    <a:pt x="13" y="1"/>
                  </a:lnTo>
                  <a:lnTo>
                    <a:pt x="6" y="1"/>
                  </a:lnTo>
                  <a:lnTo>
                    <a:pt x="0" y="0"/>
                  </a:lnTo>
                  <a:lnTo>
                    <a:pt x="0" y="4"/>
                  </a:lnTo>
                  <a:lnTo>
                    <a:pt x="6" y="4"/>
                  </a:lnTo>
                  <a:lnTo>
                    <a:pt x="12" y="4"/>
                  </a:lnTo>
                  <a:lnTo>
                    <a:pt x="19" y="5"/>
                  </a:lnTo>
                  <a:lnTo>
                    <a:pt x="25" y="6"/>
                  </a:lnTo>
                  <a:lnTo>
                    <a:pt x="31" y="8"/>
                  </a:lnTo>
                  <a:lnTo>
                    <a:pt x="37" y="9"/>
                  </a:lnTo>
                  <a:lnTo>
                    <a:pt x="42" y="11"/>
                  </a:lnTo>
                  <a:lnTo>
                    <a:pt x="48" y="12"/>
                  </a:lnTo>
                  <a:lnTo>
                    <a:pt x="53" y="12"/>
                  </a:lnTo>
                  <a:lnTo>
                    <a:pt x="59" y="13"/>
                  </a:lnTo>
                  <a:lnTo>
                    <a:pt x="64" y="13"/>
                  </a:lnTo>
                  <a:lnTo>
                    <a:pt x="70" y="12"/>
                  </a:lnTo>
                  <a:lnTo>
                    <a:pt x="75" y="12"/>
                  </a:lnTo>
                  <a:lnTo>
                    <a:pt x="81" y="10"/>
                  </a:lnTo>
                  <a:lnTo>
                    <a:pt x="87" y="8"/>
                  </a:lnTo>
                  <a:lnTo>
                    <a:pt x="92" y="4"/>
                  </a:lnTo>
                  <a:lnTo>
                    <a:pt x="9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3" name="Freeform 1551">
              <a:extLst>
                <a:ext uri="{FF2B5EF4-FFF2-40B4-BE49-F238E27FC236}">
                  <a16:creationId xmlns:a16="http://schemas.microsoft.com/office/drawing/2014/main" id="{6C87905D-F587-EEBA-6507-AAD39E260753}"/>
                </a:ext>
              </a:extLst>
            </p:cNvPr>
            <p:cNvSpPr>
              <a:spLocks/>
            </p:cNvSpPr>
            <p:nvPr/>
          </p:nvSpPr>
          <p:spPr bwMode="auto">
            <a:xfrm>
              <a:off x="2714" y="3991"/>
              <a:ext cx="36" cy="13"/>
            </a:xfrm>
            <a:custGeom>
              <a:avLst/>
              <a:gdLst>
                <a:gd name="T0" fmla="*/ 105 w 107"/>
                <a:gd name="T1" fmla="*/ 40 h 40"/>
                <a:gd name="T2" fmla="*/ 106 w 107"/>
                <a:gd name="T3" fmla="*/ 37 h 40"/>
                <a:gd name="T4" fmla="*/ 98 w 107"/>
                <a:gd name="T5" fmla="*/ 34 h 40"/>
                <a:gd name="T6" fmla="*/ 91 w 107"/>
                <a:gd name="T7" fmla="*/ 29 h 40"/>
                <a:gd name="T8" fmla="*/ 83 w 107"/>
                <a:gd name="T9" fmla="*/ 25 h 40"/>
                <a:gd name="T10" fmla="*/ 76 w 107"/>
                <a:gd name="T11" fmla="*/ 21 h 40"/>
                <a:gd name="T12" fmla="*/ 68 w 107"/>
                <a:gd name="T13" fmla="*/ 17 h 40"/>
                <a:gd name="T14" fmla="*/ 62 w 107"/>
                <a:gd name="T15" fmla="*/ 13 h 40"/>
                <a:gd name="T16" fmla="*/ 56 w 107"/>
                <a:gd name="T17" fmla="*/ 9 h 40"/>
                <a:gd name="T18" fmla="*/ 50 w 107"/>
                <a:gd name="T19" fmla="*/ 6 h 40"/>
                <a:gd name="T20" fmla="*/ 42 w 107"/>
                <a:gd name="T21" fmla="*/ 4 h 40"/>
                <a:gd name="T22" fmla="*/ 37 w 107"/>
                <a:gd name="T23" fmla="*/ 2 h 40"/>
                <a:gd name="T24" fmla="*/ 31 w 107"/>
                <a:gd name="T25" fmla="*/ 0 h 40"/>
                <a:gd name="T26" fmla="*/ 24 w 107"/>
                <a:gd name="T27" fmla="*/ 0 h 40"/>
                <a:gd name="T28" fmla="*/ 18 w 107"/>
                <a:gd name="T29" fmla="*/ 0 h 40"/>
                <a:gd name="T30" fmla="*/ 13 w 107"/>
                <a:gd name="T31" fmla="*/ 1 h 40"/>
                <a:gd name="T32" fmla="*/ 6 w 107"/>
                <a:gd name="T33" fmla="*/ 3 h 40"/>
                <a:gd name="T34" fmla="*/ 0 w 107"/>
                <a:gd name="T35" fmla="*/ 6 h 40"/>
                <a:gd name="T36" fmla="*/ 2 w 107"/>
                <a:gd name="T37" fmla="*/ 9 h 40"/>
                <a:gd name="T38" fmla="*/ 8 w 107"/>
                <a:gd name="T39" fmla="*/ 6 h 40"/>
                <a:gd name="T40" fmla="*/ 14 w 107"/>
                <a:gd name="T41" fmla="*/ 4 h 40"/>
                <a:gd name="T42" fmla="*/ 19 w 107"/>
                <a:gd name="T43" fmla="*/ 3 h 40"/>
                <a:gd name="T44" fmla="*/ 24 w 107"/>
                <a:gd name="T45" fmla="*/ 3 h 40"/>
                <a:gd name="T46" fmla="*/ 30 w 107"/>
                <a:gd name="T47" fmla="*/ 4 h 40"/>
                <a:gd name="T48" fmla="*/ 36 w 107"/>
                <a:gd name="T49" fmla="*/ 5 h 40"/>
                <a:gd name="T50" fmla="*/ 42 w 107"/>
                <a:gd name="T51" fmla="*/ 7 h 40"/>
                <a:gd name="T52" fmla="*/ 47 w 107"/>
                <a:gd name="T53" fmla="*/ 9 h 40"/>
                <a:gd name="T54" fmla="*/ 54 w 107"/>
                <a:gd name="T55" fmla="*/ 13 h 40"/>
                <a:gd name="T56" fmla="*/ 60 w 107"/>
                <a:gd name="T57" fmla="*/ 16 h 40"/>
                <a:gd name="T58" fmla="*/ 67 w 107"/>
                <a:gd name="T59" fmla="*/ 20 h 40"/>
                <a:gd name="T60" fmla="*/ 74 w 107"/>
                <a:gd name="T61" fmla="*/ 23 h 40"/>
                <a:gd name="T62" fmla="*/ 81 w 107"/>
                <a:gd name="T63" fmla="*/ 27 h 40"/>
                <a:gd name="T64" fmla="*/ 88 w 107"/>
                <a:gd name="T65" fmla="*/ 31 h 40"/>
                <a:gd name="T66" fmla="*/ 97 w 107"/>
                <a:gd name="T67" fmla="*/ 36 h 40"/>
                <a:gd name="T68" fmla="*/ 104 w 107"/>
                <a:gd name="T69" fmla="*/ 40 h 40"/>
                <a:gd name="T70" fmla="*/ 105 w 107"/>
                <a:gd name="T71" fmla="*/ 37 h 40"/>
                <a:gd name="T72" fmla="*/ 104 w 107"/>
                <a:gd name="T73" fmla="*/ 40 h 40"/>
                <a:gd name="T74" fmla="*/ 105 w 107"/>
                <a:gd name="T75" fmla="*/ 40 h 40"/>
                <a:gd name="T76" fmla="*/ 106 w 107"/>
                <a:gd name="T77" fmla="*/ 39 h 40"/>
                <a:gd name="T78" fmla="*/ 107 w 107"/>
                <a:gd name="T79" fmla="*/ 38 h 40"/>
                <a:gd name="T80" fmla="*/ 106 w 107"/>
                <a:gd name="T81" fmla="*/ 37 h 40"/>
                <a:gd name="T82" fmla="*/ 105 w 107"/>
                <a:gd name="T8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40">
                  <a:moveTo>
                    <a:pt x="105" y="40"/>
                  </a:moveTo>
                  <a:lnTo>
                    <a:pt x="106" y="37"/>
                  </a:lnTo>
                  <a:lnTo>
                    <a:pt x="98" y="34"/>
                  </a:lnTo>
                  <a:lnTo>
                    <a:pt x="91" y="29"/>
                  </a:lnTo>
                  <a:lnTo>
                    <a:pt x="83" y="25"/>
                  </a:lnTo>
                  <a:lnTo>
                    <a:pt x="76" y="21"/>
                  </a:lnTo>
                  <a:lnTo>
                    <a:pt x="68" y="17"/>
                  </a:lnTo>
                  <a:lnTo>
                    <a:pt x="62" y="13"/>
                  </a:lnTo>
                  <a:lnTo>
                    <a:pt x="56" y="9"/>
                  </a:lnTo>
                  <a:lnTo>
                    <a:pt x="50" y="6"/>
                  </a:lnTo>
                  <a:lnTo>
                    <a:pt x="42" y="4"/>
                  </a:lnTo>
                  <a:lnTo>
                    <a:pt x="37" y="2"/>
                  </a:lnTo>
                  <a:lnTo>
                    <a:pt x="31" y="0"/>
                  </a:lnTo>
                  <a:lnTo>
                    <a:pt x="24" y="0"/>
                  </a:lnTo>
                  <a:lnTo>
                    <a:pt x="18" y="0"/>
                  </a:lnTo>
                  <a:lnTo>
                    <a:pt x="13" y="1"/>
                  </a:lnTo>
                  <a:lnTo>
                    <a:pt x="6" y="3"/>
                  </a:lnTo>
                  <a:lnTo>
                    <a:pt x="0" y="6"/>
                  </a:lnTo>
                  <a:lnTo>
                    <a:pt x="2" y="9"/>
                  </a:lnTo>
                  <a:lnTo>
                    <a:pt x="8" y="6"/>
                  </a:lnTo>
                  <a:lnTo>
                    <a:pt x="14" y="4"/>
                  </a:lnTo>
                  <a:lnTo>
                    <a:pt x="19" y="3"/>
                  </a:lnTo>
                  <a:lnTo>
                    <a:pt x="24" y="3"/>
                  </a:lnTo>
                  <a:lnTo>
                    <a:pt x="30" y="4"/>
                  </a:lnTo>
                  <a:lnTo>
                    <a:pt x="36" y="5"/>
                  </a:lnTo>
                  <a:lnTo>
                    <a:pt x="42" y="7"/>
                  </a:lnTo>
                  <a:lnTo>
                    <a:pt x="47" y="9"/>
                  </a:lnTo>
                  <a:lnTo>
                    <a:pt x="54" y="13"/>
                  </a:lnTo>
                  <a:lnTo>
                    <a:pt x="60" y="16"/>
                  </a:lnTo>
                  <a:lnTo>
                    <a:pt x="67" y="20"/>
                  </a:lnTo>
                  <a:lnTo>
                    <a:pt x="74" y="23"/>
                  </a:lnTo>
                  <a:lnTo>
                    <a:pt x="81" y="27"/>
                  </a:lnTo>
                  <a:lnTo>
                    <a:pt x="88" y="31"/>
                  </a:lnTo>
                  <a:lnTo>
                    <a:pt x="97" y="36"/>
                  </a:lnTo>
                  <a:lnTo>
                    <a:pt x="104" y="40"/>
                  </a:lnTo>
                  <a:lnTo>
                    <a:pt x="105" y="37"/>
                  </a:lnTo>
                  <a:lnTo>
                    <a:pt x="104" y="40"/>
                  </a:lnTo>
                  <a:lnTo>
                    <a:pt x="105" y="40"/>
                  </a:lnTo>
                  <a:lnTo>
                    <a:pt x="106" y="39"/>
                  </a:lnTo>
                  <a:lnTo>
                    <a:pt x="107" y="38"/>
                  </a:lnTo>
                  <a:lnTo>
                    <a:pt x="106" y="37"/>
                  </a:lnTo>
                  <a:lnTo>
                    <a:pt x="105"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4" name="Freeform 1552">
              <a:extLst>
                <a:ext uri="{FF2B5EF4-FFF2-40B4-BE49-F238E27FC236}">
                  <a16:creationId xmlns:a16="http://schemas.microsoft.com/office/drawing/2014/main" id="{A401A1E8-8753-327F-A7DC-FDDC33286171}"/>
                </a:ext>
              </a:extLst>
            </p:cNvPr>
            <p:cNvSpPr>
              <a:spLocks/>
            </p:cNvSpPr>
            <p:nvPr/>
          </p:nvSpPr>
          <p:spPr bwMode="auto">
            <a:xfrm>
              <a:off x="2716" y="3995"/>
              <a:ext cx="34" cy="10"/>
            </a:xfrm>
            <a:custGeom>
              <a:avLst/>
              <a:gdLst>
                <a:gd name="T0" fmla="*/ 4 w 101"/>
                <a:gd name="T1" fmla="*/ 11 h 30"/>
                <a:gd name="T2" fmla="*/ 6 w 101"/>
                <a:gd name="T3" fmla="*/ 9 h 30"/>
                <a:gd name="T4" fmla="*/ 9 w 101"/>
                <a:gd name="T5" fmla="*/ 7 h 30"/>
                <a:gd name="T6" fmla="*/ 12 w 101"/>
                <a:gd name="T7" fmla="*/ 5 h 30"/>
                <a:gd name="T8" fmla="*/ 16 w 101"/>
                <a:gd name="T9" fmla="*/ 5 h 30"/>
                <a:gd name="T10" fmla="*/ 20 w 101"/>
                <a:gd name="T11" fmla="*/ 5 h 30"/>
                <a:gd name="T12" fmla="*/ 26 w 101"/>
                <a:gd name="T13" fmla="*/ 5 h 30"/>
                <a:gd name="T14" fmla="*/ 32 w 101"/>
                <a:gd name="T15" fmla="*/ 6 h 30"/>
                <a:gd name="T16" fmla="*/ 37 w 101"/>
                <a:gd name="T17" fmla="*/ 8 h 30"/>
                <a:gd name="T18" fmla="*/ 45 w 101"/>
                <a:gd name="T19" fmla="*/ 10 h 30"/>
                <a:gd name="T20" fmla="*/ 52 w 101"/>
                <a:gd name="T21" fmla="*/ 12 h 30"/>
                <a:gd name="T22" fmla="*/ 59 w 101"/>
                <a:gd name="T23" fmla="*/ 14 h 30"/>
                <a:gd name="T24" fmla="*/ 67 w 101"/>
                <a:gd name="T25" fmla="*/ 17 h 30"/>
                <a:gd name="T26" fmla="*/ 75 w 101"/>
                <a:gd name="T27" fmla="*/ 20 h 30"/>
                <a:gd name="T28" fmla="*/ 83 w 101"/>
                <a:gd name="T29" fmla="*/ 24 h 30"/>
                <a:gd name="T30" fmla="*/ 92 w 101"/>
                <a:gd name="T31" fmla="*/ 27 h 30"/>
                <a:gd name="T32" fmla="*/ 100 w 101"/>
                <a:gd name="T33" fmla="*/ 30 h 30"/>
                <a:gd name="T34" fmla="*/ 101 w 101"/>
                <a:gd name="T35" fmla="*/ 27 h 30"/>
                <a:gd name="T36" fmla="*/ 93 w 101"/>
                <a:gd name="T37" fmla="*/ 24 h 30"/>
                <a:gd name="T38" fmla="*/ 83 w 101"/>
                <a:gd name="T39" fmla="*/ 20 h 30"/>
                <a:gd name="T40" fmla="*/ 75 w 101"/>
                <a:gd name="T41" fmla="*/ 17 h 30"/>
                <a:gd name="T42" fmla="*/ 68 w 101"/>
                <a:gd name="T43" fmla="*/ 14 h 30"/>
                <a:gd name="T44" fmla="*/ 59 w 101"/>
                <a:gd name="T45" fmla="*/ 11 h 30"/>
                <a:gd name="T46" fmla="*/ 52 w 101"/>
                <a:gd name="T47" fmla="*/ 9 h 30"/>
                <a:gd name="T48" fmla="*/ 46 w 101"/>
                <a:gd name="T49" fmla="*/ 7 h 30"/>
                <a:gd name="T50" fmla="*/ 38 w 101"/>
                <a:gd name="T51" fmla="*/ 5 h 30"/>
                <a:gd name="T52" fmla="*/ 32 w 101"/>
                <a:gd name="T53" fmla="*/ 3 h 30"/>
                <a:gd name="T54" fmla="*/ 27 w 101"/>
                <a:gd name="T55" fmla="*/ 2 h 30"/>
                <a:gd name="T56" fmla="*/ 20 w 101"/>
                <a:gd name="T57" fmla="*/ 0 h 30"/>
                <a:gd name="T58" fmla="*/ 16 w 101"/>
                <a:gd name="T59" fmla="*/ 2 h 30"/>
                <a:gd name="T60" fmla="*/ 11 w 101"/>
                <a:gd name="T61" fmla="*/ 2 h 30"/>
                <a:gd name="T62" fmla="*/ 7 w 101"/>
                <a:gd name="T63" fmla="*/ 4 h 30"/>
                <a:gd name="T64" fmla="*/ 4 w 101"/>
                <a:gd name="T65" fmla="*/ 6 h 30"/>
                <a:gd name="T66" fmla="*/ 0 w 101"/>
                <a:gd name="T67" fmla="*/ 10 h 30"/>
                <a:gd name="T68" fmla="*/ 4 w 101"/>
                <a:gd name="T6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30">
                  <a:moveTo>
                    <a:pt x="4" y="11"/>
                  </a:moveTo>
                  <a:lnTo>
                    <a:pt x="6" y="9"/>
                  </a:lnTo>
                  <a:lnTo>
                    <a:pt x="9" y="7"/>
                  </a:lnTo>
                  <a:lnTo>
                    <a:pt x="12" y="5"/>
                  </a:lnTo>
                  <a:lnTo>
                    <a:pt x="16" y="5"/>
                  </a:lnTo>
                  <a:lnTo>
                    <a:pt x="20" y="5"/>
                  </a:lnTo>
                  <a:lnTo>
                    <a:pt x="26" y="5"/>
                  </a:lnTo>
                  <a:lnTo>
                    <a:pt x="32" y="6"/>
                  </a:lnTo>
                  <a:lnTo>
                    <a:pt x="37" y="8"/>
                  </a:lnTo>
                  <a:lnTo>
                    <a:pt x="45" y="10"/>
                  </a:lnTo>
                  <a:lnTo>
                    <a:pt x="52" y="12"/>
                  </a:lnTo>
                  <a:lnTo>
                    <a:pt x="59" y="14"/>
                  </a:lnTo>
                  <a:lnTo>
                    <a:pt x="67" y="17"/>
                  </a:lnTo>
                  <a:lnTo>
                    <a:pt x="75" y="20"/>
                  </a:lnTo>
                  <a:lnTo>
                    <a:pt x="83" y="24"/>
                  </a:lnTo>
                  <a:lnTo>
                    <a:pt x="92" y="27"/>
                  </a:lnTo>
                  <a:lnTo>
                    <a:pt x="100" y="30"/>
                  </a:lnTo>
                  <a:lnTo>
                    <a:pt x="101" y="27"/>
                  </a:lnTo>
                  <a:lnTo>
                    <a:pt x="93" y="24"/>
                  </a:lnTo>
                  <a:lnTo>
                    <a:pt x="83" y="20"/>
                  </a:lnTo>
                  <a:lnTo>
                    <a:pt x="75" y="17"/>
                  </a:lnTo>
                  <a:lnTo>
                    <a:pt x="68" y="14"/>
                  </a:lnTo>
                  <a:lnTo>
                    <a:pt x="59" y="11"/>
                  </a:lnTo>
                  <a:lnTo>
                    <a:pt x="52" y="9"/>
                  </a:lnTo>
                  <a:lnTo>
                    <a:pt x="46" y="7"/>
                  </a:lnTo>
                  <a:lnTo>
                    <a:pt x="38" y="5"/>
                  </a:lnTo>
                  <a:lnTo>
                    <a:pt x="32" y="3"/>
                  </a:lnTo>
                  <a:lnTo>
                    <a:pt x="27" y="2"/>
                  </a:lnTo>
                  <a:lnTo>
                    <a:pt x="20" y="0"/>
                  </a:lnTo>
                  <a:lnTo>
                    <a:pt x="16" y="2"/>
                  </a:lnTo>
                  <a:lnTo>
                    <a:pt x="11" y="2"/>
                  </a:lnTo>
                  <a:lnTo>
                    <a:pt x="7" y="4"/>
                  </a:lnTo>
                  <a:lnTo>
                    <a:pt x="4" y="6"/>
                  </a:lnTo>
                  <a:lnTo>
                    <a:pt x="0" y="10"/>
                  </a:lnTo>
                  <a:lnTo>
                    <a:pt x="4"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5" name="Freeform 1553">
              <a:extLst>
                <a:ext uri="{FF2B5EF4-FFF2-40B4-BE49-F238E27FC236}">
                  <a16:creationId xmlns:a16="http://schemas.microsoft.com/office/drawing/2014/main" id="{F2F6B6FE-4319-AFB6-1C16-2D6B6415BF6A}"/>
                </a:ext>
              </a:extLst>
            </p:cNvPr>
            <p:cNvSpPr>
              <a:spLocks/>
            </p:cNvSpPr>
            <p:nvPr/>
          </p:nvSpPr>
          <p:spPr bwMode="auto">
            <a:xfrm>
              <a:off x="2691" y="3998"/>
              <a:ext cx="26" cy="4"/>
            </a:xfrm>
            <a:custGeom>
              <a:avLst/>
              <a:gdLst>
                <a:gd name="T0" fmla="*/ 2 w 78"/>
                <a:gd name="T1" fmla="*/ 6 h 12"/>
                <a:gd name="T2" fmla="*/ 2 w 78"/>
                <a:gd name="T3" fmla="*/ 9 h 12"/>
                <a:gd name="T4" fmla="*/ 5 w 78"/>
                <a:gd name="T5" fmla="*/ 8 h 12"/>
                <a:gd name="T6" fmla="*/ 8 w 78"/>
                <a:gd name="T7" fmla="*/ 8 h 12"/>
                <a:gd name="T8" fmla="*/ 12 w 78"/>
                <a:gd name="T9" fmla="*/ 8 h 12"/>
                <a:gd name="T10" fmla="*/ 18 w 78"/>
                <a:gd name="T11" fmla="*/ 9 h 12"/>
                <a:gd name="T12" fmla="*/ 23 w 78"/>
                <a:gd name="T13" fmla="*/ 10 h 12"/>
                <a:gd name="T14" fmla="*/ 28 w 78"/>
                <a:gd name="T15" fmla="*/ 10 h 12"/>
                <a:gd name="T16" fmla="*/ 33 w 78"/>
                <a:gd name="T17" fmla="*/ 11 h 12"/>
                <a:gd name="T18" fmla="*/ 40 w 78"/>
                <a:gd name="T19" fmla="*/ 11 h 12"/>
                <a:gd name="T20" fmla="*/ 45 w 78"/>
                <a:gd name="T21" fmla="*/ 12 h 12"/>
                <a:gd name="T22" fmla="*/ 50 w 78"/>
                <a:gd name="T23" fmla="*/ 12 h 12"/>
                <a:gd name="T24" fmla="*/ 57 w 78"/>
                <a:gd name="T25" fmla="*/ 12 h 12"/>
                <a:gd name="T26" fmla="*/ 62 w 78"/>
                <a:gd name="T27" fmla="*/ 11 h 12"/>
                <a:gd name="T28" fmla="*/ 66 w 78"/>
                <a:gd name="T29" fmla="*/ 10 h 12"/>
                <a:gd name="T30" fmla="*/ 70 w 78"/>
                <a:gd name="T31" fmla="*/ 8 h 12"/>
                <a:gd name="T32" fmla="*/ 74 w 78"/>
                <a:gd name="T33" fmla="*/ 5 h 12"/>
                <a:gd name="T34" fmla="*/ 78 w 78"/>
                <a:gd name="T35" fmla="*/ 2 h 12"/>
                <a:gd name="T36" fmla="*/ 74 w 78"/>
                <a:gd name="T37" fmla="*/ 0 h 12"/>
                <a:gd name="T38" fmla="*/ 72 w 78"/>
                <a:gd name="T39" fmla="*/ 3 h 12"/>
                <a:gd name="T40" fmla="*/ 69 w 78"/>
                <a:gd name="T41" fmla="*/ 5 h 12"/>
                <a:gd name="T42" fmla="*/ 65 w 78"/>
                <a:gd name="T43" fmla="*/ 7 h 12"/>
                <a:gd name="T44" fmla="*/ 61 w 78"/>
                <a:gd name="T45" fmla="*/ 8 h 12"/>
                <a:gd name="T46" fmla="*/ 55 w 78"/>
                <a:gd name="T47" fmla="*/ 9 h 12"/>
                <a:gd name="T48" fmla="*/ 50 w 78"/>
                <a:gd name="T49" fmla="*/ 9 h 12"/>
                <a:gd name="T50" fmla="*/ 45 w 78"/>
                <a:gd name="T51" fmla="*/ 9 h 12"/>
                <a:gd name="T52" fmla="*/ 40 w 78"/>
                <a:gd name="T53" fmla="*/ 8 h 12"/>
                <a:gd name="T54" fmla="*/ 34 w 78"/>
                <a:gd name="T55" fmla="*/ 8 h 12"/>
                <a:gd name="T56" fmla="*/ 28 w 78"/>
                <a:gd name="T57" fmla="*/ 7 h 12"/>
                <a:gd name="T58" fmla="*/ 23 w 78"/>
                <a:gd name="T59" fmla="*/ 6 h 12"/>
                <a:gd name="T60" fmla="*/ 19 w 78"/>
                <a:gd name="T61" fmla="*/ 6 h 12"/>
                <a:gd name="T62" fmla="*/ 13 w 78"/>
                <a:gd name="T63" fmla="*/ 5 h 12"/>
                <a:gd name="T64" fmla="*/ 8 w 78"/>
                <a:gd name="T65" fmla="*/ 5 h 12"/>
                <a:gd name="T66" fmla="*/ 5 w 78"/>
                <a:gd name="T67" fmla="*/ 5 h 12"/>
                <a:gd name="T68" fmla="*/ 1 w 78"/>
                <a:gd name="T69" fmla="*/ 6 h 12"/>
                <a:gd name="T70" fmla="*/ 1 w 78"/>
                <a:gd name="T71" fmla="*/ 9 h 12"/>
                <a:gd name="T72" fmla="*/ 1 w 78"/>
                <a:gd name="T73" fmla="*/ 6 h 12"/>
                <a:gd name="T74" fmla="*/ 0 w 78"/>
                <a:gd name="T75" fmla="*/ 6 h 12"/>
                <a:gd name="T76" fmla="*/ 0 w 78"/>
                <a:gd name="T77" fmla="*/ 8 h 12"/>
                <a:gd name="T78" fmla="*/ 1 w 78"/>
                <a:gd name="T79" fmla="*/ 9 h 12"/>
                <a:gd name="T80" fmla="*/ 2 w 78"/>
                <a:gd name="T81" fmla="*/ 9 h 12"/>
                <a:gd name="T82" fmla="*/ 2 w 78"/>
                <a:gd name="T8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12">
                  <a:moveTo>
                    <a:pt x="2" y="6"/>
                  </a:moveTo>
                  <a:lnTo>
                    <a:pt x="2" y="9"/>
                  </a:lnTo>
                  <a:lnTo>
                    <a:pt x="5" y="8"/>
                  </a:lnTo>
                  <a:lnTo>
                    <a:pt x="8" y="8"/>
                  </a:lnTo>
                  <a:lnTo>
                    <a:pt x="12" y="8"/>
                  </a:lnTo>
                  <a:lnTo>
                    <a:pt x="18" y="9"/>
                  </a:lnTo>
                  <a:lnTo>
                    <a:pt x="23" y="10"/>
                  </a:lnTo>
                  <a:lnTo>
                    <a:pt x="28" y="10"/>
                  </a:lnTo>
                  <a:lnTo>
                    <a:pt x="33" y="11"/>
                  </a:lnTo>
                  <a:lnTo>
                    <a:pt x="40" y="11"/>
                  </a:lnTo>
                  <a:lnTo>
                    <a:pt x="45" y="12"/>
                  </a:lnTo>
                  <a:lnTo>
                    <a:pt x="50" y="12"/>
                  </a:lnTo>
                  <a:lnTo>
                    <a:pt x="57" y="12"/>
                  </a:lnTo>
                  <a:lnTo>
                    <a:pt x="62" y="11"/>
                  </a:lnTo>
                  <a:lnTo>
                    <a:pt x="66" y="10"/>
                  </a:lnTo>
                  <a:lnTo>
                    <a:pt x="70" y="8"/>
                  </a:lnTo>
                  <a:lnTo>
                    <a:pt x="74" y="5"/>
                  </a:lnTo>
                  <a:lnTo>
                    <a:pt x="78" y="2"/>
                  </a:lnTo>
                  <a:lnTo>
                    <a:pt x="74" y="0"/>
                  </a:lnTo>
                  <a:lnTo>
                    <a:pt x="72" y="3"/>
                  </a:lnTo>
                  <a:lnTo>
                    <a:pt x="69" y="5"/>
                  </a:lnTo>
                  <a:lnTo>
                    <a:pt x="65" y="7"/>
                  </a:lnTo>
                  <a:lnTo>
                    <a:pt x="61" y="8"/>
                  </a:lnTo>
                  <a:lnTo>
                    <a:pt x="55" y="9"/>
                  </a:lnTo>
                  <a:lnTo>
                    <a:pt x="50" y="9"/>
                  </a:lnTo>
                  <a:lnTo>
                    <a:pt x="45" y="9"/>
                  </a:lnTo>
                  <a:lnTo>
                    <a:pt x="40" y="8"/>
                  </a:lnTo>
                  <a:lnTo>
                    <a:pt x="34" y="8"/>
                  </a:lnTo>
                  <a:lnTo>
                    <a:pt x="28" y="7"/>
                  </a:lnTo>
                  <a:lnTo>
                    <a:pt x="23" y="6"/>
                  </a:lnTo>
                  <a:lnTo>
                    <a:pt x="19" y="6"/>
                  </a:lnTo>
                  <a:lnTo>
                    <a:pt x="13" y="5"/>
                  </a:lnTo>
                  <a:lnTo>
                    <a:pt x="8" y="5"/>
                  </a:lnTo>
                  <a:lnTo>
                    <a:pt x="5" y="5"/>
                  </a:lnTo>
                  <a:lnTo>
                    <a:pt x="1" y="6"/>
                  </a:lnTo>
                  <a:lnTo>
                    <a:pt x="1" y="9"/>
                  </a:lnTo>
                  <a:lnTo>
                    <a:pt x="1" y="6"/>
                  </a:lnTo>
                  <a:lnTo>
                    <a:pt x="0" y="6"/>
                  </a:lnTo>
                  <a:lnTo>
                    <a:pt x="0" y="8"/>
                  </a:lnTo>
                  <a:lnTo>
                    <a:pt x="1" y="9"/>
                  </a:lnTo>
                  <a:lnTo>
                    <a:pt x="2" y="9"/>
                  </a:lnTo>
                  <a:lnTo>
                    <a:pt x="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6" name="Freeform 1554">
              <a:extLst>
                <a:ext uri="{FF2B5EF4-FFF2-40B4-BE49-F238E27FC236}">
                  <a16:creationId xmlns:a16="http://schemas.microsoft.com/office/drawing/2014/main" id="{05865F31-B17C-34BE-5FC3-C5EA3B8D3195}"/>
                </a:ext>
              </a:extLst>
            </p:cNvPr>
            <p:cNvSpPr>
              <a:spLocks/>
            </p:cNvSpPr>
            <p:nvPr/>
          </p:nvSpPr>
          <p:spPr bwMode="auto">
            <a:xfrm>
              <a:off x="2691" y="3999"/>
              <a:ext cx="18" cy="11"/>
            </a:xfrm>
            <a:custGeom>
              <a:avLst/>
              <a:gdLst>
                <a:gd name="T0" fmla="*/ 54 w 54"/>
                <a:gd name="T1" fmla="*/ 31 h 32"/>
                <a:gd name="T2" fmla="*/ 54 w 54"/>
                <a:gd name="T3" fmla="*/ 32 h 32"/>
                <a:gd name="T4" fmla="*/ 53 w 54"/>
                <a:gd name="T5" fmla="*/ 26 h 32"/>
                <a:gd name="T6" fmla="*/ 51 w 54"/>
                <a:gd name="T7" fmla="*/ 21 h 32"/>
                <a:gd name="T8" fmla="*/ 50 w 54"/>
                <a:gd name="T9" fmla="*/ 17 h 32"/>
                <a:gd name="T10" fmla="*/ 47 w 54"/>
                <a:gd name="T11" fmla="*/ 14 h 32"/>
                <a:gd name="T12" fmla="*/ 44 w 54"/>
                <a:gd name="T13" fmla="*/ 12 h 32"/>
                <a:gd name="T14" fmla="*/ 41 w 54"/>
                <a:gd name="T15" fmla="*/ 10 h 32"/>
                <a:gd name="T16" fmla="*/ 38 w 54"/>
                <a:gd name="T17" fmla="*/ 7 h 32"/>
                <a:gd name="T18" fmla="*/ 33 w 54"/>
                <a:gd name="T19" fmla="*/ 6 h 32"/>
                <a:gd name="T20" fmla="*/ 29 w 54"/>
                <a:gd name="T21" fmla="*/ 5 h 32"/>
                <a:gd name="T22" fmla="*/ 25 w 54"/>
                <a:gd name="T23" fmla="*/ 5 h 32"/>
                <a:gd name="T24" fmla="*/ 21 w 54"/>
                <a:gd name="T25" fmla="*/ 4 h 32"/>
                <a:gd name="T26" fmla="*/ 17 w 54"/>
                <a:gd name="T27" fmla="*/ 4 h 32"/>
                <a:gd name="T28" fmla="*/ 12 w 54"/>
                <a:gd name="T29" fmla="*/ 3 h 32"/>
                <a:gd name="T30" fmla="*/ 9 w 54"/>
                <a:gd name="T31" fmla="*/ 2 h 32"/>
                <a:gd name="T32" fmla="*/ 5 w 54"/>
                <a:gd name="T33" fmla="*/ 2 h 32"/>
                <a:gd name="T34" fmla="*/ 2 w 54"/>
                <a:gd name="T35" fmla="*/ 0 h 32"/>
                <a:gd name="T36" fmla="*/ 0 w 54"/>
                <a:gd name="T37" fmla="*/ 4 h 32"/>
                <a:gd name="T38" fmla="*/ 4 w 54"/>
                <a:gd name="T39" fmla="*/ 5 h 32"/>
                <a:gd name="T40" fmla="*/ 8 w 54"/>
                <a:gd name="T41" fmla="*/ 5 h 32"/>
                <a:gd name="T42" fmla="*/ 12 w 54"/>
                <a:gd name="T43" fmla="*/ 6 h 32"/>
                <a:gd name="T44" fmla="*/ 17 w 54"/>
                <a:gd name="T45" fmla="*/ 7 h 32"/>
                <a:gd name="T46" fmla="*/ 21 w 54"/>
                <a:gd name="T47" fmla="*/ 7 h 32"/>
                <a:gd name="T48" fmla="*/ 25 w 54"/>
                <a:gd name="T49" fmla="*/ 9 h 32"/>
                <a:gd name="T50" fmla="*/ 29 w 54"/>
                <a:gd name="T51" fmla="*/ 10 h 32"/>
                <a:gd name="T52" fmla="*/ 32 w 54"/>
                <a:gd name="T53" fmla="*/ 10 h 32"/>
                <a:gd name="T54" fmla="*/ 37 w 54"/>
                <a:gd name="T55" fmla="*/ 12 h 32"/>
                <a:gd name="T56" fmla="*/ 40 w 54"/>
                <a:gd name="T57" fmla="*/ 13 h 32"/>
                <a:gd name="T58" fmla="*/ 43 w 54"/>
                <a:gd name="T59" fmla="*/ 15 h 32"/>
                <a:gd name="T60" fmla="*/ 45 w 54"/>
                <a:gd name="T61" fmla="*/ 16 h 32"/>
                <a:gd name="T62" fmla="*/ 47 w 54"/>
                <a:gd name="T63" fmla="*/ 19 h 32"/>
                <a:gd name="T64" fmla="*/ 49 w 54"/>
                <a:gd name="T65" fmla="*/ 22 h 32"/>
                <a:gd name="T66" fmla="*/ 50 w 54"/>
                <a:gd name="T67" fmla="*/ 26 h 32"/>
                <a:gd name="T68" fmla="*/ 51 w 54"/>
                <a:gd name="T69" fmla="*/ 32 h 32"/>
                <a:gd name="T70" fmla="*/ 51 w 54"/>
                <a:gd name="T71" fmla="*/ 32 h 32"/>
                <a:gd name="T72" fmla="*/ 54 w 54"/>
                <a:gd name="T73"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32">
                  <a:moveTo>
                    <a:pt x="54" y="31"/>
                  </a:moveTo>
                  <a:lnTo>
                    <a:pt x="54" y="32"/>
                  </a:lnTo>
                  <a:lnTo>
                    <a:pt x="53" y="26"/>
                  </a:lnTo>
                  <a:lnTo>
                    <a:pt x="51" y="21"/>
                  </a:lnTo>
                  <a:lnTo>
                    <a:pt x="50" y="17"/>
                  </a:lnTo>
                  <a:lnTo>
                    <a:pt x="47" y="14"/>
                  </a:lnTo>
                  <a:lnTo>
                    <a:pt x="44" y="12"/>
                  </a:lnTo>
                  <a:lnTo>
                    <a:pt x="41" y="10"/>
                  </a:lnTo>
                  <a:lnTo>
                    <a:pt x="38" y="7"/>
                  </a:lnTo>
                  <a:lnTo>
                    <a:pt x="33" y="6"/>
                  </a:lnTo>
                  <a:lnTo>
                    <a:pt x="29" y="5"/>
                  </a:lnTo>
                  <a:lnTo>
                    <a:pt x="25" y="5"/>
                  </a:lnTo>
                  <a:lnTo>
                    <a:pt x="21" y="4"/>
                  </a:lnTo>
                  <a:lnTo>
                    <a:pt x="17" y="4"/>
                  </a:lnTo>
                  <a:lnTo>
                    <a:pt x="12" y="3"/>
                  </a:lnTo>
                  <a:lnTo>
                    <a:pt x="9" y="2"/>
                  </a:lnTo>
                  <a:lnTo>
                    <a:pt x="5" y="2"/>
                  </a:lnTo>
                  <a:lnTo>
                    <a:pt x="2" y="0"/>
                  </a:lnTo>
                  <a:lnTo>
                    <a:pt x="0" y="4"/>
                  </a:lnTo>
                  <a:lnTo>
                    <a:pt x="4" y="5"/>
                  </a:lnTo>
                  <a:lnTo>
                    <a:pt x="8" y="5"/>
                  </a:lnTo>
                  <a:lnTo>
                    <a:pt x="12" y="6"/>
                  </a:lnTo>
                  <a:lnTo>
                    <a:pt x="17" y="7"/>
                  </a:lnTo>
                  <a:lnTo>
                    <a:pt x="21" y="7"/>
                  </a:lnTo>
                  <a:lnTo>
                    <a:pt x="25" y="9"/>
                  </a:lnTo>
                  <a:lnTo>
                    <a:pt x="29" y="10"/>
                  </a:lnTo>
                  <a:lnTo>
                    <a:pt x="32" y="10"/>
                  </a:lnTo>
                  <a:lnTo>
                    <a:pt x="37" y="12"/>
                  </a:lnTo>
                  <a:lnTo>
                    <a:pt x="40" y="13"/>
                  </a:lnTo>
                  <a:lnTo>
                    <a:pt x="43" y="15"/>
                  </a:lnTo>
                  <a:lnTo>
                    <a:pt x="45" y="16"/>
                  </a:lnTo>
                  <a:lnTo>
                    <a:pt x="47" y="19"/>
                  </a:lnTo>
                  <a:lnTo>
                    <a:pt x="49" y="22"/>
                  </a:lnTo>
                  <a:lnTo>
                    <a:pt x="50" y="26"/>
                  </a:lnTo>
                  <a:lnTo>
                    <a:pt x="51" y="32"/>
                  </a:lnTo>
                  <a:lnTo>
                    <a:pt x="51" y="32"/>
                  </a:lnTo>
                  <a:lnTo>
                    <a:pt x="54"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7" name="Freeform 1555">
              <a:extLst>
                <a:ext uri="{FF2B5EF4-FFF2-40B4-BE49-F238E27FC236}">
                  <a16:creationId xmlns:a16="http://schemas.microsoft.com/office/drawing/2014/main" id="{DA7192DE-4730-D4D9-2CB0-5879280A040D}"/>
                </a:ext>
              </a:extLst>
            </p:cNvPr>
            <p:cNvSpPr>
              <a:spLocks/>
            </p:cNvSpPr>
            <p:nvPr/>
          </p:nvSpPr>
          <p:spPr bwMode="auto">
            <a:xfrm>
              <a:off x="2708" y="4010"/>
              <a:ext cx="26" cy="26"/>
            </a:xfrm>
            <a:custGeom>
              <a:avLst/>
              <a:gdLst>
                <a:gd name="T0" fmla="*/ 74 w 78"/>
                <a:gd name="T1" fmla="*/ 76 h 77"/>
                <a:gd name="T2" fmla="*/ 77 w 78"/>
                <a:gd name="T3" fmla="*/ 76 h 77"/>
                <a:gd name="T4" fmla="*/ 78 w 78"/>
                <a:gd name="T5" fmla="*/ 67 h 77"/>
                <a:gd name="T6" fmla="*/ 77 w 78"/>
                <a:gd name="T7" fmla="*/ 57 h 77"/>
                <a:gd name="T8" fmla="*/ 74 w 78"/>
                <a:gd name="T9" fmla="*/ 50 h 77"/>
                <a:gd name="T10" fmla="*/ 70 w 78"/>
                <a:gd name="T11" fmla="*/ 45 h 77"/>
                <a:gd name="T12" fmla="*/ 64 w 78"/>
                <a:gd name="T13" fmla="*/ 39 h 77"/>
                <a:gd name="T14" fmla="*/ 58 w 78"/>
                <a:gd name="T15" fmla="*/ 34 h 77"/>
                <a:gd name="T16" fmla="*/ 51 w 78"/>
                <a:gd name="T17" fmla="*/ 30 h 77"/>
                <a:gd name="T18" fmla="*/ 43 w 78"/>
                <a:gd name="T19" fmla="*/ 27 h 77"/>
                <a:gd name="T20" fmla="*/ 36 w 78"/>
                <a:gd name="T21" fmla="*/ 24 h 77"/>
                <a:gd name="T22" fmla="*/ 30 w 78"/>
                <a:gd name="T23" fmla="*/ 21 h 77"/>
                <a:gd name="T24" fmla="*/ 22 w 78"/>
                <a:gd name="T25" fmla="*/ 19 h 77"/>
                <a:gd name="T26" fmla="*/ 17 w 78"/>
                <a:gd name="T27" fmla="*/ 15 h 77"/>
                <a:gd name="T28" fmla="*/ 12 w 78"/>
                <a:gd name="T29" fmla="*/ 12 h 77"/>
                <a:gd name="T30" fmla="*/ 8 w 78"/>
                <a:gd name="T31" fmla="*/ 8 h 77"/>
                <a:gd name="T32" fmla="*/ 5 w 78"/>
                <a:gd name="T33" fmla="*/ 4 h 77"/>
                <a:gd name="T34" fmla="*/ 3 w 78"/>
                <a:gd name="T35" fmla="*/ 0 h 77"/>
                <a:gd name="T36" fmla="*/ 0 w 78"/>
                <a:gd name="T37" fmla="*/ 0 h 77"/>
                <a:gd name="T38" fmla="*/ 2 w 78"/>
                <a:gd name="T39" fmla="*/ 5 h 77"/>
                <a:gd name="T40" fmla="*/ 5 w 78"/>
                <a:gd name="T41" fmla="*/ 10 h 77"/>
                <a:gd name="T42" fmla="*/ 10 w 78"/>
                <a:gd name="T43" fmla="*/ 14 h 77"/>
                <a:gd name="T44" fmla="*/ 15 w 78"/>
                <a:gd name="T45" fmla="*/ 18 h 77"/>
                <a:gd name="T46" fmla="*/ 21 w 78"/>
                <a:gd name="T47" fmla="*/ 21 h 77"/>
                <a:gd name="T48" fmla="*/ 28 w 78"/>
                <a:gd name="T49" fmla="*/ 24 h 77"/>
                <a:gd name="T50" fmla="*/ 35 w 78"/>
                <a:gd name="T51" fmla="*/ 27 h 77"/>
                <a:gd name="T52" fmla="*/ 42 w 78"/>
                <a:gd name="T53" fmla="*/ 30 h 77"/>
                <a:gd name="T54" fmla="*/ 50 w 78"/>
                <a:gd name="T55" fmla="*/ 33 h 77"/>
                <a:gd name="T56" fmla="*/ 56 w 78"/>
                <a:gd name="T57" fmla="*/ 36 h 77"/>
                <a:gd name="T58" fmla="*/ 61 w 78"/>
                <a:gd name="T59" fmla="*/ 41 h 77"/>
                <a:gd name="T60" fmla="*/ 66 w 78"/>
                <a:gd name="T61" fmla="*/ 46 h 77"/>
                <a:gd name="T62" fmla="*/ 71 w 78"/>
                <a:gd name="T63" fmla="*/ 52 h 77"/>
                <a:gd name="T64" fmla="*/ 74 w 78"/>
                <a:gd name="T65" fmla="*/ 59 h 77"/>
                <a:gd name="T66" fmla="*/ 75 w 78"/>
                <a:gd name="T67" fmla="*/ 67 h 77"/>
                <a:gd name="T68" fmla="*/ 74 w 78"/>
                <a:gd name="T69" fmla="*/ 76 h 77"/>
                <a:gd name="T70" fmla="*/ 77 w 78"/>
                <a:gd name="T71" fmla="*/ 76 h 77"/>
                <a:gd name="T72" fmla="*/ 74 w 78"/>
                <a:gd name="T73" fmla="*/ 76 h 77"/>
                <a:gd name="T74" fmla="*/ 75 w 78"/>
                <a:gd name="T75" fmla="*/ 77 h 77"/>
                <a:gd name="T76" fmla="*/ 76 w 78"/>
                <a:gd name="T77" fmla="*/ 77 h 77"/>
                <a:gd name="T78" fmla="*/ 77 w 78"/>
                <a:gd name="T79" fmla="*/ 77 h 77"/>
                <a:gd name="T80" fmla="*/ 77 w 78"/>
                <a:gd name="T81" fmla="*/ 76 h 77"/>
                <a:gd name="T82" fmla="*/ 74 w 78"/>
                <a:gd name="T83"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 h="77">
                  <a:moveTo>
                    <a:pt x="74" y="76"/>
                  </a:moveTo>
                  <a:lnTo>
                    <a:pt x="77" y="76"/>
                  </a:lnTo>
                  <a:lnTo>
                    <a:pt x="78" y="67"/>
                  </a:lnTo>
                  <a:lnTo>
                    <a:pt x="77" y="57"/>
                  </a:lnTo>
                  <a:lnTo>
                    <a:pt x="74" y="50"/>
                  </a:lnTo>
                  <a:lnTo>
                    <a:pt x="70" y="45"/>
                  </a:lnTo>
                  <a:lnTo>
                    <a:pt x="64" y="39"/>
                  </a:lnTo>
                  <a:lnTo>
                    <a:pt x="58" y="34"/>
                  </a:lnTo>
                  <a:lnTo>
                    <a:pt x="51" y="30"/>
                  </a:lnTo>
                  <a:lnTo>
                    <a:pt x="43" y="27"/>
                  </a:lnTo>
                  <a:lnTo>
                    <a:pt x="36" y="24"/>
                  </a:lnTo>
                  <a:lnTo>
                    <a:pt x="30" y="21"/>
                  </a:lnTo>
                  <a:lnTo>
                    <a:pt x="22" y="19"/>
                  </a:lnTo>
                  <a:lnTo>
                    <a:pt x="17" y="15"/>
                  </a:lnTo>
                  <a:lnTo>
                    <a:pt x="12" y="12"/>
                  </a:lnTo>
                  <a:lnTo>
                    <a:pt x="8" y="8"/>
                  </a:lnTo>
                  <a:lnTo>
                    <a:pt x="5" y="4"/>
                  </a:lnTo>
                  <a:lnTo>
                    <a:pt x="3" y="0"/>
                  </a:lnTo>
                  <a:lnTo>
                    <a:pt x="0" y="0"/>
                  </a:lnTo>
                  <a:lnTo>
                    <a:pt x="2" y="5"/>
                  </a:lnTo>
                  <a:lnTo>
                    <a:pt x="5" y="10"/>
                  </a:lnTo>
                  <a:lnTo>
                    <a:pt x="10" y="14"/>
                  </a:lnTo>
                  <a:lnTo>
                    <a:pt x="15" y="18"/>
                  </a:lnTo>
                  <a:lnTo>
                    <a:pt x="21" y="21"/>
                  </a:lnTo>
                  <a:lnTo>
                    <a:pt x="28" y="24"/>
                  </a:lnTo>
                  <a:lnTo>
                    <a:pt x="35" y="27"/>
                  </a:lnTo>
                  <a:lnTo>
                    <a:pt x="42" y="30"/>
                  </a:lnTo>
                  <a:lnTo>
                    <a:pt x="50" y="33"/>
                  </a:lnTo>
                  <a:lnTo>
                    <a:pt x="56" y="36"/>
                  </a:lnTo>
                  <a:lnTo>
                    <a:pt x="61" y="41"/>
                  </a:lnTo>
                  <a:lnTo>
                    <a:pt x="66" y="46"/>
                  </a:lnTo>
                  <a:lnTo>
                    <a:pt x="71" y="52"/>
                  </a:lnTo>
                  <a:lnTo>
                    <a:pt x="74" y="59"/>
                  </a:lnTo>
                  <a:lnTo>
                    <a:pt x="75" y="67"/>
                  </a:lnTo>
                  <a:lnTo>
                    <a:pt x="74" y="76"/>
                  </a:lnTo>
                  <a:lnTo>
                    <a:pt x="77" y="76"/>
                  </a:lnTo>
                  <a:lnTo>
                    <a:pt x="74" y="76"/>
                  </a:lnTo>
                  <a:lnTo>
                    <a:pt x="75" y="77"/>
                  </a:lnTo>
                  <a:lnTo>
                    <a:pt x="76" y="77"/>
                  </a:lnTo>
                  <a:lnTo>
                    <a:pt x="77" y="77"/>
                  </a:lnTo>
                  <a:lnTo>
                    <a:pt x="77" y="76"/>
                  </a:lnTo>
                  <a:lnTo>
                    <a:pt x="74"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8" name="Freeform 1556">
              <a:extLst>
                <a:ext uri="{FF2B5EF4-FFF2-40B4-BE49-F238E27FC236}">
                  <a16:creationId xmlns:a16="http://schemas.microsoft.com/office/drawing/2014/main" id="{20435FFF-1192-6BC8-8C4E-8061D01CCEC0}"/>
                </a:ext>
              </a:extLst>
            </p:cNvPr>
            <p:cNvSpPr>
              <a:spLocks/>
            </p:cNvSpPr>
            <p:nvPr/>
          </p:nvSpPr>
          <p:spPr bwMode="auto">
            <a:xfrm>
              <a:off x="2704" y="4012"/>
              <a:ext cx="30" cy="23"/>
            </a:xfrm>
            <a:custGeom>
              <a:avLst/>
              <a:gdLst>
                <a:gd name="T0" fmla="*/ 0 w 90"/>
                <a:gd name="T1" fmla="*/ 1 h 71"/>
                <a:gd name="T2" fmla="*/ 4 w 90"/>
                <a:gd name="T3" fmla="*/ 8 h 71"/>
                <a:gd name="T4" fmla="*/ 8 w 90"/>
                <a:gd name="T5" fmla="*/ 14 h 71"/>
                <a:gd name="T6" fmla="*/ 14 w 90"/>
                <a:gd name="T7" fmla="*/ 18 h 71"/>
                <a:gd name="T8" fmla="*/ 21 w 90"/>
                <a:gd name="T9" fmla="*/ 21 h 71"/>
                <a:gd name="T10" fmla="*/ 27 w 90"/>
                <a:gd name="T11" fmla="*/ 24 h 71"/>
                <a:gd name="T12" fmla="*/ 33 w 90"/>
                <a:gd name="T13" fmla="*/ 26 h 71"/>
                <a:gd name="T14" fmla="*/ 41 w 90"/>
                <a:gd name="T15" fmla="*/ 28 h 71"/>
                <a:gd name="T16" fmla="*/ 48 w 90"/>
                <a:gd name="T17" fmla="*/ 31 h 71"/>
                <a:gd name="T18" fmla="*/ 54 w 90"/>
                <a:gd name="T19" fmla="*/ 34 h 71"/>
                <a:gd name="T20" fmla="*/ 61 w 90"/>
                <a:gd name="T21" fmla="*/ 37 h 71"/>
                <a:gd name="T22" fmla="*/ 66 w 90"/>
                <a:gd name="T23" fmla="*/ 40 h 71"/>
                <a:gd name="T24" fmla="*/ 72 w 90"/>
                <a:gd name="T25" fmla="*/ 44 h 71"/>
                <a:gd name="T26" fmla="*/ 77 w 90"/>
                <a:gd name="T27" fmla="*/ 48 h 71"/>
                <a:gd name="T28" fmla="*/ 82 w 90"/>
                <a:gd name="T29" fmla="*/ 55 h 71"/>
                <a:gd name="T30" fmla="*/ 85 w 90"/>
                <a:gd name="T31" fmla="*/ 62 h 71"/>
                <a:gd name="T32" fmla="*/ 87 w 90"/>
                <a:gd name="T33" fmla="*/ 71 h 71"/>
                <a:gd name="T34" fmla="*/ 90 w 90"/>
                <a:gd name="T35" fmla="*/ 70 h 71"/>
                <a:gd name="T36" fmla="*/ 88 w 90"/>
                <a:gd name="T37" fmla="*/ 61 h 71"/>
                <a:gd name="T38" fmla="*/ 84 w 90"/>
                <a:gd name="T39" fmla="*/ 54 h 71"/>
                <a:gd name="T40" fmla="*/ 79 w 90"/>
                <a:gd name="T41" fmla="*/ 47 h 71"/>
                <a:gd name="T42" fmla="*/ 74 w 90"/>
                <a:gd name="T43" fmla="*/ 42 h 71"/>
                <a:gd name="T44" fmla="*/ 68 w 90"/>
                <a:gd name="T45" fmla="*/ 37 h 71"/>
                <a:gd name="T46" fmla="*/ 62 w 90"/>
                <a:gd name="T47" fmla="*/ 34 h 71"/>
                <a:gd name="T48" fmla="*/ 55 w 90"/>
                <a:gd name="T49" fmla="*/ 30 h 71"/>
                <a:gd name="T50" fmla="*/ 48 w 90"/>
                <a:gd name="T51" fmla="*/ 27 h 71"/>
                <a:gd name="T52" fmla="*/ 42 w 90"/>
                <a:gd name="T53" fmla="*/ 25 h 71"/>
                <a:gd name="T54" fmla="*/ 34 w 90"/>
                <a:gd name="T55" fmla="*/ 23 h 71"/>
                <a:gd name="T56" fmla="*/ 28 w 90"/>
                <a:gd name="T57" fmla="*/ 21 h 71"/>
                <a:gd name="T58" fmla="*/ 22 w 90"/>
                <a:gd name="T59" fmla="*/ 18 h 71"/>
                <a:gd name="T60" fmla="*/ 15 w 90"/>
                <a:gd name="T61" fmla="*/ 15 h 71"/>
                <a:gd name="T62" fmla="*/ 10 w 90"/>
                <a:gd name="T63" fmla="*/ 10 h 71"/>
                <a:gd name="T64" fmla="*/ 6 w 90"/>
                <a:gd name="T65" fmla="*/ 6 h 71"/>
                <a:gd name="T66" fmla="*/ 2 w 90"/>
                <a:gd name="T67" fmla="*/ 0 h 71"/>
                <a:gd name="T68" fmla="*/ 0 w 90"/>
                <a:gd name="T69"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71">
                  <a:moveTo>
                    <a:pt x="0" y="1"/>
                  </a:moveTo>
                  <a:lnTo>
                    <a:pt x="4" y="8"/>
                  </a:lnTo>
                  <a:lnTo>
                    <a:pt x="8" y="14"/>
                  </a:lnTo>
                  <a:lnTo>
                    <a:pt x="14" y="18"/>
                  </a:lnTo>
                  <a:lnTo>
                    <a:pt x="21" y="21"/>
                  </a:lnTo>
                  <a:lnTo>
                    <a:pt x="27" y="24"/>
                  </a:lnTo>
                  <a:lnTo>
                    <a:pt x="33" y="26"/>
                  </a:lnTo>
                  <a:lnTo>
                    <a:pt x="41" y="28"/>
                  </a:lnTo>
                  <a:lnTo>
                    <a:pt x="48" y="31"/>
                  </a:lnTo>
                  <a:lnTo>
                    <a:pt x="54" y="34"/>
                  </a:lnTo>
                  <a:lnTo>
                    <a:pt x="61" y="37"/>
                  </a:lnTo>
                  <a:lnTo>
                    <a:pt x="66" y="40"/>
                  </a:lnTo>
                  <a:lnTo>
                    <a:pt x="72" y="44"/>
                  </a:lnTo>
                  <a:lnTo>
                    <a:pt x="77" y="48"/>
                  </a:lnTo>
                  <a:lnTo>
                    <a:pt x="82" y="55"/>
                  </a:lnTo>
                  <a:lnTo>
                    <a:pt x="85" y="62"/>
                  </a:lnTo>
                  <a:lnTo>
                    <a:pt x="87" y="71"/>
                  </a:lnTo>
                  <a:lnTo>
                    <a:pt x="90" y="70"/>
                  </a:lnTo>
                  <a:lnTo>
                    <a:pt x="88" y="61"/>
                  </a:lnTo>
                  <a:lnTo>
                    <a:pt x="84" y="54"/>
                  </a:lnTo>
                  <a:lnTo>
                    <a:pt x="79" y="47"/>
                  </a:lnTo>
                  <a:lnTo>
                    <a:pt x="74" y="42"/>
                  </a:lnTo>
                  <a:lnTo>
                    <a:pt x="68" y="37"/>
                  </a:lnTo>
                  <a:lnTo>
                    <a:pt x="62" y="34"/>
                  </a:lnTo>
                  <a:lnTo>
                    <a:pt x="55" y="30"/>
                  </a:lnTo>
                  <a:lnTo>
                    <a:pt x="48" y="27"/>
                  </a:lnTo>
                  <a:lnTo>
                    <a:pt x="42" y="25"/>
                  </a:lnTo>
                  <a:lnTo>
                    <a:pt x="34" y="23"/>
                  </a:lnTo>
                  <a:lnTo>
                    <a:pt x="28" y="21"/>
                  </a:lnTo>
                  <a:lnTo>
                    <a:pt x="22" y="18"/>
                  </a:lnTo>
                  <a:lnTo>
                    <a:pt x="15" y="15"/>
                  </a:lnTo>
                  <a:lnTo>
                    <a:pt x="10" y="10"/>
                  </a:lnTo>
                  <a:lnTo>
                    <a:pt x="6" y="6"/>
                  </a:lnTo>
                  <a:lnTo>
                    <a:pt x="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9" name="Freeform 1557">
              <a:extLst>
                <a:ext uri="{FF2B5EF4-FFF2-40B4-BE49-F238E27FC236}">
                  <a16:creationId xmlns:a16="http://schemas.microsoft.com/office/drawing/2014/main" id="{7F2BD537-F969-51E3-D560-BB49E1F01EA1}"/>
                </a:ext>
              </a:extLst>
            </p:cNvPr>
            <p:cNvSpPr>
              <a:spLocks/>
            </p:cNvSpPr>
            <p:nvPr/>
          </p:nvSpPr>
          <p:spPr bwMode="auto">
            <a:xfrm>
              <a:off x="2667" y="4004"/>
              <a:ext cx="38" cy="8"/>
            </a:xfrm>
            <a:custGeom>
              <a:avLst/>
              <a:gdLst>
                <a:gd name="T0" fmla="*/ 0 w 112"/>
                <a:gd name="T1" fmla="*/ 4 h 25"/>
                <a:gd name="T2" fmla="*/ 8 w 112"/>
                <a:gd name="T3" fmla="*/ 4 h 25"/>
                <a:gd name="T4" fmla="*/ 14 w 112"/>
                <a:gd name="T5" fmla="*/ 5 h 25"/>
                <a:gd name="T6" fmla="*/ 21 w 112"/>
                <a:gd name="T7" fmla="*/ 4 h 25"/>
                <a:gd name="T8" fmla="*/ 28 w 112"/>
                <a:gd name="T9" fmla="*/ 4 h 25"/>
                <a:gd name="T10" fmla="*/ 36 w 112"/>
                <a:gd name="T11" fmla="*/ 4 h 25"/>
                <a:gd name="T12" fmla="*/ 43 w 112"/>
                <a:gd name="T13" fmla="*/ 3 h 25"/>
                <a:gd name="T14" fmla="*/ 52 w 112"/>
                <a:gd name="T15" fmla="*/ 3 h 25"/>
                <a:gd name="T16" fmla="*/ 59 w 112"/>
                <a:gd name="T17" fmla="*/ 3 h 25"/>
                <a:gd name="T18" fmla="*/ 68 w 112"/>
                <a:gd name="T19" fmla="*/ 4 h 25"/>
                <a:gd name="T20" fmla="*/ 75 w 112"/>
                <a:gd name="T21" fmla="*/ 5 h 25"/>
                <a:gd name="T22" fmla="*/ 81 w 112"/>
                <a:gd name="T23" fmla="*/ 6 h 25"/>
                <a:gd name="T24" fmla="*/ 89 w 112"/>
                <a:gd name="T25" fmla="*/ 8 h 25"/>
                <a:gd name="T26" fmla="*/ 94 w 112"/>
                <a:gd name="T27" fmla="*/ 11 h 25"/>
                <a:gd name="T28" fmla="*/ 99 w 112"/>
                <a:gd name="T29" fmla="*/ 14 h 25"/>
                <a:gd name="T30" fmla="*/ 104 w 112"/>
                <a:gd name="T31" fmla="*/ 20 h 25"/>
                <a:gd name="T32" fmla="*/ 109 w 112"/>
                <a:gd name="T33" fmla="*/ 25 h 25"/>
                <a:gd name="T34" fmla="*/ 112 w 112"/>
                <a:gd name="T35" fmla="*/ 24 h 25"/>
                <a:gd name="T36" fmla="*/ 106 w 112"/>
                <a:gd name="T37" fmla="*/ 18 h 25"/>
                <a:gd name="T38" fmla="*/ 102 w 112"/>
                <a:gd name="T39" fmla="*/ 12 h 25"/>
                <a:gd name="T40" fmla="*/ 96 w 112"/>
                <a:gd name="T41" fmla="*/ 8 h 25"/>
                <a:gd name="T42" fmla="*/ 90 w 112"/>
                <a:gd name="T43" fmla="*/ 5 h 25"/>
                <a:gd name="T44" fmla="*/ 82 w 112"/>
                <a:gd name="T45" fmla="*/ 3 h 25"/>
                <a:gd name="T46" fmla="*/ 75 w 112"/>
                <a:gd name="T47" fmla="*/ 1 h 25"/>
                <a:gd name="T48" fmla="*/ 68 w 112"/>
                <a:gd name="T49" fmla="*/ 0 h 25"/>
                <a:gd name="T50" fmla="*/ 59 w 112"/>
                <a:gd name="T51" fmla="*/ 0 h 25"/>
                <a:gd name="T52" fmla="*/ 52 w 112"/>
                <a:gd name="T53" fmla="*/ 0 h 25"/>
                <a:gd name="T54" fmla="*/ 43 w 112"/>
                <a:gd name="T55" fmla="*/ 0 h 25"/>
                <a:gd name="T56" fmla="*/ 36 w 112"/>
                <a:gd name="T57" fmla="*/ 0 h 25"/>
                <a:gd name="T58" fmla="*/ 28 w 112"/>
                <a:gd name="T59" fmla="*/ 1 h 25"/>
                <a:gd name="T60" fmla="*/ 21 w 112"/>
                <a:gd name="T61" fmla="*/ 1 h 25"/>
                <a:gd name="T62" fmla="*/ 14 w 112"/>
                <a:gd name="T63" fmla="*/ 1 h 25"/>
                <a:gd name="T64" fmla="*/ 8 w 112"/>
                <a:gd name="T65" fmla="*/ 1 h 25"/>
                <a:gd name="T66" fmla="*/ 1 w 112"/>
                <a:gd name="T67" fmla="*/ 1 h 25"/>
                <a:gd name="T68" fmla="*/ 0 w 112"/>
                <a:gd name="T6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25">
                  <a:moveTo>
                    <a:pt x="0" y="4"/>
                  </a:moveTo>
                  <a:lnTo>
                    <a:pt x="8" y="4"/>
                  </a:lnTo>
                  <a:lnTo>
                    <a:pt x="14" y="5"/>
                  </a:lnTo>
                  <a:lnTo>
                    <a:pt x="21" y="4"/>
                  </a:lnTo>
                  <a:lnTo>
                    <a:pt x="28" y="4"/>
                  </a:lnTo>
                  <a:lnTo>
                    <a:pt x="36" y="4"/>
                  </a:lnTo>
                  <a:lnTo>
                    <a:pt x="43" y="3"/>
                  </a:lnTo>
                  <a:lnTo>
                    <a:pt x="52" y="3"/>
                  </a:lnTo>
                  <a:lnTo>
                    <a:pt x="59" y="3"/>
                  </a:lnTo>
                  <a:lnTo>
                    <a:pt x="68" y="4"/>
                  </a:lnTo>
                  <a:lnTo>
                    <a:pt x="75" y="5"/>
                  </a:lnTo>
                  <a:lnTo>
                    <a:pt x="81" y="6"/>
                  </a:lnTo>
                  <a:lnTo>
                    <a:pt x="89" y="8"/>
                  </a:lnTo>
                  <a:lnTo>
                    <a:pt x="94" y="11"/>
                  </a:lnTo>
                  <a:lnTo>
                    <a:pt x="99" y="14"/>
                  </a:lnTo>
                  <a:lnTo>
                    <a:pt x="104" y="20"/>
                  </a:lnTo>
                  <a:lnTo>
                    <a:pt x="109" y="25"/>
                  </a:lnTo>
                  <a:lnTo>
                    <a:pt x="112" y="24"/>
                  </a:lnTo>
                  <a:lnTo>
                    <a:pt x="106" y="18"/>
                  </a:lnTo>
                  <a:lnTo>
                    <a:pt x="102" y="12"/>
                  </a:lnTo>
                  <a:lnTo>
                    <a:pt x="96" y="8"/>
                  </a:lnTo>
                  <a:lnTo>
                    <a:pt x="90" y="5"/>
                  </a:lnTo>
                  <a:lnTo>
                    <a:pt x="82" y="3"/>
                  </a:lnTo>
                  <a:lnTo>
                    <a:pt x="75" y="1"/>
                  </a:lnTo>
                  <a:lnTo>
                    <a:pt x="68" y="0"/>
                  </a:lnTo>
                  <a:lnTo>
                    <a:pt x="59" y="0"/>
                  </a:lnTo>
                  <a:lnTo>
                    <a:pt x="52" y="0"/>
                  </a:lnTo>
                  <a:lnTo>
                    <a:pt x="43" y="0"/>
                  </a:lnTo>
                  <a:lnTo>
                    <a:pt x="36" y="0"/>
                  </a:lnTo>
                  <a:lnTo>
                    <a:pt x="28" y="1"/>
                  </a:lnTo>
                  <a:lnTo>
                    <a:pt x="21" y="1"/>
                  </a:lnTo>
                  <a:lnTo>
                    <a:pt x="14" y="1"/>
                  </a:lnTo>
                  <a:lnTo>
                    <a:pt x="8" y="1"/>
                  </a:lnTo>
                  <a:lnTo>
                    <a:pt x="1"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0" name="Freeform 1558">
              <a:extLst>
                <a:ext uri="{FF2B5EF4-FFF2-40B4-BE49-F238E27FC236}">
                  <a16:creationId xmlns:a16="http://schemas.microsoft.com/office/drawing/2014/main" id="{62339B44-5F59-28B7-5510-6896E426BDCF}"/>
                </a:ext>
              </a:extLst>
            </p:cNvPr>
            <p:cNvSpPr>
              <a:spLocks/>
            </p:cNvSpPr>
            <p:nvPr/>
          </p:nvSpPr>
          <p:spPr bwMode="auto">
            <a:xfrm>
              <a:off x="2606" y="3984"/>
              <a:ext cx="62" cy="21"/>
            </a:xfrm>
            <a:custGeom>
              <a:avLst/>
              <a:gdLst>
                <a:gd name="T0" fmla="*/ 0 w 185"/>
                <a:gd name="T1" fmla="*/ 1 h 62"/>
                <a:gd name="T2" fmla="*/ 4 w 185"/>
                <a:gd name="T3" fmla="*/ 14 h 62"/>
                <a:gd name="T4" fmla="*/ 10 w 185"/>
                <a:gd name="T5" fmla="*/ 23 h 62"/>
                <a:gd name="T6" fmla="*/ 18 w 185"/>
                <a:gd name="T7" fmla="*/ 31 h 62"/>
                <a:gd name="T8" fmla="*/ 27 w 185"/>
                <a:gd name="T9" fmla="*/ 38 h 62"/>
                <a:gd name="T10" fmla="*/ 37 w 185"/>
                <a:gd name="T11" fmla="*/ 43 h 62"/>
                <a:gd name="T12" fmla="*/ 49 w 185"/>
                <a:gd name="T13" fmla="*/ 47 h 62"/>
                <a:gd name="T14" fmla="*/ 61 w 185"/>
                <a:gd name="T15" fmla="*/ 50 h 62"/>
                <a:gd name="T16" fmla="*/ 75 w 185"/>
                <a:gd name="T17" fmla="*/ 54 h 62"/>
                <a:gd name="T18" fmla="*/ 89 w 185"/>
                <a:gd name="T19" fmla="*/ 55 h 62"/>
                <a:gd name="T20" fmla="*/ 102 w 185"/>
                <a:gd name="T21" fmla="*/ 57 h 62"/>
                <a:gd name="T22" fmla="*/ 117 w 185"/>
                <a:gd name="T23" fmla="*/ 57 h 62"/>
                <a:gd name="T24" fmla="*/ 132 w 185"/>
                <a:gd name="T25" fmla="*/ 58 h 62"/>
                <a:gd name="T26" fmla="*/ 145 w 185"/>
                <a:gd name="T27" fmla="*/ 59 h 62"/>
                <a:gd name="T28" fmla="*/ 159 w 185"/>
                <a:gd name="T29" fmla="*/ 59 h 62"/>
                <a:gd name="T30" fmla="*/ 172 w 185"/>
                <a:gd name="T31" fmla="*/ 60 h 62"/>
                <a:gd name="T32" fmla="*/ 184 w 185"/>
                <a:gd name="T33" fmla="*/ 62 h 62"/>
                <a:gd name="T34" fmla="*/ 179 w 185"/>
                <a:gd name="T35" fmla="*/ 58 h 62"/>
                <a:gd name="T36" fmla="*/ 166 w 185"/>
                <a:gd name="T37" fmla="*/ 57 h 62"/>
                <a:gd name="T38" fmla="*/ 153 w 185"/>
                <a:gd name="T39" fmla="*/ 56 h 62"/>
                <a:gd name="T40" fmla="*/ 138 w 185"/>
                <a:gd name="T41" fmla="*/ 55 h 62"/>
                <a:gd name="T42" fmla="*/ 124 w 185"/>
                <a:gd name="T43" fmla="*/ 55 h 62"/>
                <a:gd name="T44" fmla="*/ 110 w 185"/>
                <a:gd name="T45" fmla="*/ 54 h 62"/>
                <a:gd name="T46" fmla="*/ 96 w 185"/>
                <a:gd name="T47" fmla="*/ 52 h 62"/>
                <a:gd name="T48" fmla="*/ 81 w 185"/>
                <a:gd name="T49" fmla="*/ 50 h 62"/>
                <a:gd name="T50" fmla="*/ 69 w 185"/>
                <a:gd name="T51" fmla="*/ 49 h 62"/>
                <a:gd name="T52" fmla="*/ 56 w 185"/>
                <a:gd name="T53" fmla="*/ 46 h 62"/>
                <a:gd name="T54" fmla="*/ 44 w 185"/>
                <a:gd name="T55" fmla="*/ 42 h 62"/>
                <a:gd name="T56" fmla="*/ 33 w 185"/>
                <a:gd name="T57" fmla="*/ 38 h 62"/>
                <a:gd name="T58" fmla="*/ 23 w 185"/>
                <a:gd name="T59" fmla="*/ 33 h 62"/>
                <a:gd name="T60" fmla="*/ 16 w 185"/>
                <a:gd name="T61" fmla="*/ 25 h 62"/>
                <a:gd name="T62" fmla="*/ 10 w 185"/>
                <a:gd name="T63" fmla="*/ 17 h 62"/>
                <a:gd name="T64" fmla="*/ 5 w 185"/>
                <a:gd name="T65" fmla="*/ 6 h 62"/>
                <a:gd name="T66" fmla="*/ 2 w 185"/>
                <a:gd name="T67" fmla="*/ 0 h 62"/>
                <a:gd name="T68" fmla="*/ 3 w 185"/>
                <a:gd name="T69" fmla="*/ 0 h 62"/>
                <a:gd name="T70" fmla="*/ 1 w 185"/>
                <a:gd name="T71" fmla="*/ 0 h 62"/>
                <a:gd name="T72" fmla="*/ 2 w 185"/>
                <a:gd name="T73"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 h="62">
                  <a:moveTo>
                    <a:pt x="2" y="3"/>
                  </a:moveTo>
                  <a:lnTo>
                    <a:pt x="0" y="1"/>
                  </a:lnTo>
                  <a:lnTo>
                    <a:pt x="2" y="7"/>
                  </a:lnTo>
                  <a:lnTo>
                    <a:pt x="4" y="14"/>
                  </a:lnTo>
                  <a:lnTo>
                    <a:pt x="7" y="19"/>
                  </a:lnTo>
                  <a:lnTo>
                    <a:pt x="10" y="23"/>
                  </a:lnTo>
                  <a:lnTo>
                    <a:pt x="14" y="27"/>
                  </a:lnTo>
                  <a:lnTo>
                    <a:pt x="18" y="31"/>
                  </a:lnTo>
                  <a:lnTo>
                    <a:pt x="22" y="35"/>
                  </a:lnTo>
                  <a:lnTo>
                    <a:pt x="27" y="38"/>
                  </a:lnTo>
                  <a:lnTo>
                    <a:pt x="32" y="41"/>
                  </a:lnTo>
                  <a:lnTo>
                    <a:pt x="37" y="43"/>
                  </a:lnTo>
                  <a:lnTo>
                    <a:pt x="43" y="45"/>
                  </a:lnTo>
                  <a:lnTo>
                    <a:pt x="49" y="47"/>
                  </a:lnTo>
                  <a:lnTo>
                    <a:pt x="55" y="49"/>
                  </a:lnTo>
                  <a:lnTo>
                    <a:pt x="61" y="50"/>
                  </a:lnTo>
                  <a:lnTo>
                    <a:pt x="68" y="52"/>
                  </a:lnTo>
                  <a:lnTo>
                    <a:pt x="75" y="54"/>
                  </a:lnTo>
                  <a:lnTo>
                    <a:pt x="81" y="55"/>
                  </a:lnTo>
                  <a:lnTo>
                    <a:pt x="89" y="55"/>
                  </a:lnTo>
                  <a:lnTo>
                    <a:pt x="95" y="56"/>
                  </a:lnTo>
                  <a:lnTo>
                    <a:pt x="102" y="57"/>
                  </a:lnTo>
                  <a:lnTo>
                    <a:pt x="110" y="57"/>
                  </a:lnTo>
                  <a:lnTo>
                    <a:pt x="117" y="57"/>
                  </a:lnTo>
                  <a:lnTo>
                    <a:pt x="124" y="58"/>
                  </a:lnTo>
                  <a:lnTo>
                    <a:pt x="132" y="58"/>
                  </a:lnTo>
                  <a:lnTo>
                    <a:pt x="138" y="58"/>
                  </a:lnTo>
                  <a:lnTo>
                    <a:pt x="145" y="59"/>
                  </a:lnTo>
                  <a:lnTo>
                    <a:pt x="153" y="59"/>
                  </a:lnTo>
                  <a:lnTo>
                    <a:pt x="159" y="59"/>
                  </a:lnTo>
                  <a:lnTo>
                    <a:pt x="166" y="60"/>
                  </a:lnTo>
                  <a:lnTo>
                    <a:pt x="172" y="60"/>
                  </a:lnTo>
                  <a:lnTo>
                    <a:pt x="179" y="61"/>
                  </a:lnTo>
                  <a:lnTo>
                    <a:pt x="184" y="62"/>
                  </a:lnTo>
                  <a:lnTo>
                    <a:pt x="185" y="58"/>
                  </a:lnTo>
                  <a:lnTo>
                    <a:pt x="179" y="58"/>
                  </a:lnTo>
                  <a:lnTo>
                    <a:pt x="173" y="57"/>
                  </a:lnTo>
                  <a:lnTo>
                    <a:pt x="166" y="57"/>
                  </a:lnTo>
                  <a:lnTo>
                    <a:pt x="159" y="56"/>
                  </a:lnTo>
                  <a:lnTo>
                    <a:pt x="153" y="56"/>
                  </a:lnTo>
                  <a:lnTo>
                    <a:pt x="145" y="55"/>
                  </a:lnTo>
                  <a:lnTo>
                    <a:pt x="138" y="55"/>
                  </a:lnTo>
                  <a:lnTo>
                    <a:pt x="132" y="55"/>
                  </a:lnTo>
                  <a:lnTo>
                    <a:pt x="124" y="55"/>
                  </a:lnTo>
                  <a:lnTo>
                    <a:pt x="117" y="54"/>
                  </a:lnTo>
                  <a:lnTo>
                    <a:pt x="110" y="54"/>
                  </a:lnTo>
                  <a:lnTo>
                    <a:pt x="102" y="52"/>
                  </a:lnTo>
                  <a:lnTo>
                    <a:pt x="96" y="52"/>
                  </a:lnTo>
                  <a:lnTo>
                    <a:pt x="89" y="51"/>
                  </a:lnTo>
                  <a:lnTo>
                    <a:pt x="81" y="50"/>
                  </a:lnTo>
                  <a:lnTo>
                    <a:pt x="75" y="50"/>
                  </a:lnTo>
                  <a:lnTo>
                    <a:pt x="69" y="49"/>
                  </a:lnTo>
                  <a:lnTo>
                    <a:pt x="61" y="47"/>
                  </a:lnTo>
                  <a:lnTo>
                    <a:pt x="56" y="46"/>
                  </a:lnTo>
                  <a:lnTo>
                    <a:pt x="50" y="44"/>
                  </a:lnTo>
                  <a:lnTo>
                    <a:pt x="44" y="42"/>
                  </a:lnTo>
                  <a:lnTo>
                    <a:pt x="38" y="41"/>
                  </a:lnTo>
                  <a:lnTo>
                    <a:pt x="33" y="38"/>
                  </a:lnTo>
                  <a:lnTo>
                    <a:pt x="29" y="36"/>
                  </a:lnTo>
                  <a:lnTo>
                    <a:pt x="23" y="33"/>
                  </a:lnTo>
                  <a:lnTo>
                    <a:pt x="20" y="28"/>
                  </a:lnTo>
                  <a:lnTo>
                    <a:pt x="16" y="25"/>
                  </a:lnTo>
                  <a:lnTo>
                    <a:pt x="13" y="21"/>
                  </a:lnTo>
                  <a:lnTo>
                    <a:pt x="10" y="17"/>
                  </a:lnTo>
                  <a:lnTo>
                    <a:pt x="8" y="11"/>
                  </a:lnTo>
                  <a:lnTo>
                    <a:pt x="5" y="6"/>
                  </a:lnTo>
                  <a:lnTo>
                    <a:pt x="3" y="1"/>
                  </a:lnTo>
                  <a:lnTo>
                    <a:pt x="2" y="0"/>
                  </a:lnTo>
                  <a:lnTo>
                    <a:pt x="3" y="1"/>
                  </a:lnTo>
                  <a:lnTo>
                    <a:pt x="3" y="0"/>
                  </a:lnTo>
                  <a:lnTo>
                    <a:pt x="2" y="0"/>
                  </a:lnTo>
                  <a:lnTo>
                    <a:pt x="1" y="0"/>
                  </a:lnTo>
                  <a:lnTo>
                    <a:pt x="0" y="1"/>
                  </a:ln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1" name="Freeform 1559">
              <a:extLst>
                <a:ext uri="{FF2B5EF4-FFF2-40B4-BE49-F238E27FC236}">
                  <a16:creationId xmlns:a16="http://schemas.microsoft.com/office/drawing/2014/main" id="{C5B44512-29F3-A74C-9080-6E4F5147F23B}"/>
                </a:ext>
              </a:extLst>
            </p:cNvPr>
            <p:cNvSpPr>
              <a:spLocks/>
            </p:cNvSpPr>
            <p:nvPr/>
          </p:nvSpPr>
          <p:spPr bwMode="auto">
            <a:xfrm>
              <a:off x="2568" y="3973"/>
              <a:ext cx="39" cy="12"/>
            </a:xfrm>
            <a:custGeom>
              <a:avLst/>
              <a:gdLst>
                <a:gd name="T0" fmla="*/ 3 w 118"/>
                <a:gd name="T1" fmla="*/ 1 h 36"/>
                <a:gd name="T2" fmla="*/ 0 w 118"/>
                <a:gd name="T3" fmla="*/ 3 h 36"/>
                <a:gd name="T4" fmla="*/ 7 w 118"/>
                <a:gd name="T5" fmla="*/ 6 h 36"/>
                <a:gd name="T6" fmla="*/ 14 w 118"/>
                <a:gd name="T7" fmla="*/ 9 h 36"/>
                <a:gd name="T8" fmla="*/ 22 w 118"/>
                <a:gd name="T9" fmla="*/ 12 h 36"/>
                <a:gd name="T10" fmla="*/ 28 w 118"/>
                <a:gd name="T11" fmla="*/ 14 h 36"/>
                <a:gd name="T12" fmla="*/ 36 w 118"/>
                <a:gd name="T13" fmla="*/ 16 h 36"/>
                <a:gd name="T14" fmla="*/ 44 w 118"/>
                <a:gd name="T15" fmla="*/ 19 h 36"/>
                <a:gd name="T16" fmla="*/ 51 w 118"/>
                <a:gd name="T17" fmla="*/ 21 h 36"/>
                <a:gd name="T18" fmla="*/ 58 w 118"/>
                <a:gd name="T19" fmla="*/ 23 h 36"/>
                <a:gd name="T20" fmla="*/ 66 w 118"/>
                <a:gd name="T21" fmla="*/ 26 h 36"/>
                <a:gd name="T22" fmla="*/ 73 w 118"/>
                <a:gd name="T23" fmla="*/ 28 h 36"/>
                <a:gd name="T24" fmla="*/ 82 w 118"/>
                <a:gd name="T25" fmla="*/ 30 h 36"/>
                <a:gd name="T26" fmla="*/ 89 w 118"/>
                <a:gd name="T27" fmla="*/ 31 h 36"/>
                <a:gd name="T28" fmla="*/ 96 w 118"/>
                <a:gd name="T29" fmla="*/ 33 h 36"/>
                <a:gd name="T30" fmla="*/ 104 w 118"/>
                <a:gd name="T31" fmla="*/ 34 h 36"/>
                <a:gd name="T32" fmla="*/ 110 w 118"/>
                <a:gd name="T33" fmla="*/ 35 h 36"/>
                <a:gd name="T34" fmla="*/ 117 w 118"/>
                <a:gd name="T35" fmla="*/ 36 h 36"/>
                <a:gd name="T36" fmla="*/ 118 w 118"/>
                <a:gd name="T37" fmla="*/ 33 h 36"/>
                <a:gd name="T38" fmla="*/ 111 w 118"/>
                <a:gd name="T39" fmla="*/ 32 h 36"/>
                <a:gd name="T40" fmla="*/ 104 w 118"/>
                <a:gd name="T41" fmla="*/ 31 h 36"/>
                <a:gd name="T42" fmla="*/ 96 w 118"/>
                <a:gd name="T43" fmla="*/ 30 h 36"/>
                <a:gd name="T44" fmla="*/ 90 w 118"/>
                <a:gd name="T45" fmla="*/ 28 h 36"/>
                <a:gd name="T46" fmla="*/ 82 w 118"/>
                <a:gd name="T47" fmla="*/ 27 h 36"/>
                <a:gd name="T48" fmla="*/ 74 w 118"/>
                <a:gd name="T49" fmla="*/ 25 h 36"/>
                <a:gd name="T50" fmla="*/ 67 w 118"/>
                <a:gd name="T51" fmla="*/ 22 h 36"/>
                <a:gd name="T52" fmla="*/ 60 w 118"/>
                <a:gd name="T53" fmla="*/ 20 h 36"/>
                <a:gd name="T54" fmla="*/ 52 w 118"/>
                <a:gd name="T55" fmla="*/ 18 h 36"/>
                <a:gd name="T56" fmla="*/ 44 w 118"/>
                <a:gd name="T57" fmla="*/ 15 h 36"/>
                <a:gd name="T58" fmla="*/ 36 w 118"/>
                <a:gd name="T59" fmla="*/ 13 h 36"/>
                <a:gd name="T60" fmla="*/ 29 w 118"/>
                <a:gd name="T61" fmla="*/ 11 h 36"/>
                <a:gd name="T62" fmla="*/ 22 w 118"/>
                <a:gd name="T63" fmla="*/ 8 h 36"/>
                <a:gd name="T64" fmla="*/ 15 w 118"/>
                <a:gd name="T65" fmla="*/ 6 h 36"/>
                <a:gd name="T66" fmla="*/ 8 w 118"/>
                <a:gd name="T67" fmla="*/ 3 h 36"/>
                <a:gd name="T68" fmla="*/ 2 w 118"/>
                <a:gd name="T69" fmla="*/ 0 h 36"/>
                <a:gd name="T70" fmla="*/ 0 w 118"/>
                <a:gd name="T71" fmla="*/ 1 h 36"/>
                <a:gd name="T72" fmla="*/ 2 w 118"/>
                <a:gd name="T73" fmla="*/ 0 h 36"/>
                <a:gd name="T74" fmla="*/ 1 w 118"/>
                <a:gd name="T75" fmla="*/ 0 h 36"/>
                <a:gd name="T76" fmla="*/ 0 w 118"/>
                <a:gd name="T77" fmla="*/ 1 h 36"/>
                <a:gd name="T78" fmla="*/ 0 w 118"/>
                <a:gd name="T79" fmla="*/ 2 h 36"/>
                <a:gd name="T80" fmla="*/ 0 w 118"/>
                <a:gd name="T81" fmla="*/ 3 h 36"/>
                <a:gd name="T82" fmla="*/ 3 w 118"/>
                <a:gd name="T83"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36">
                  <a:moveTo>
                    <a:pt x="3" y="1"/>
                  </a:moveTo>
                  <a:lnTo>
                    <a:pt x="0" y="3"/>
                  </a:lnTo>
                  <a:lnTo>
                    <a:pt x="7" y="6"/>
                  </a:lnTo>
                  <a:lnTo>
                    <a:pt x="14" y="9"/>
                  </a:lnTo>
                  <a:lnTo>
                    <a:pt x="22" y="12"/>
                  </a:lnTo>
                  <a:lnTo>
                    <a:pt x="28" y="14"/>
                  </a:lnTo>
                  <a:lnTo>
                    <a:pt x="36" y="16"/>
                  </a:lnTo>
                  <a:lnTo>
                    <a:pt x="44" y="19"/>
                  </a:lnTo>
                  <a:lnTo>
                    <a:pt x="51" y="21"/>
                  </a:lnTo>
                  <a:lnTo>
                    <a:pt x="58" y="23"/>
                  </a:lnTo>
                  <a:lnTo>
                    <a:pt x="66" y="26"/>
                  </a:lnTo>
                  <a:lnTo>
                    <a:pt x="73" y="28"/>
                  </a:lnTo>
                  <a:lnTo>
                    <a:pt x="82" y="30"/>
                  </a:lnTo>
                  <a:lnTo>
                    <a:pt x="89" y="31"/>
                  </a:lnTo>
                  <a:lnTo>
                    <a:pt x="96" y="33"/>
                  </a:lnTo>
                  <a:lnTo>
                    <a:pt x="104" y="34"/>
                  </a:lnTo>
                  <a:lnTo>
                    <a:pt x="110" y="35"/>
                  </a:lnTo>
                  <a:lnTo>
                    <a:pt x="117" y="36"/>
                  </a:lnTo>
                  <a:lnTo>
                    <a:pt x="118" y="33"/>
                  </a:lnTo>
                  <a:lnTo>
                    <a:pt x="111" y="32"/>
                  </a:lnTo>
                  <a:lnTo>
                    <a:pt x="104" y="31"/>
                  </a:lnTo>
                  <a:lnTo>
                    <a:pt x="96" y="30"/>
                  </a:lnTo>
                  <a:lnTo>
                    <a:pt x="90" y="28"/>
                  </a:lnTo>
                  <a:lnTo>
                    <a:pt x="82" y="27"/>
                  </a:lnTo>
                  <a:lnTo>
                    <a:pt x="74" y="25"/>
                  </a:lnTo>
                  <a:lnTo>
                    <a:pt x="67" y="22"/>
                  </a:lnTo>
                  <a:lnTo>
                    <a:pt x="60" y="20"/>
                  </a:lnTo>
                  <a:lnTo>
                    <a:pt x="52" y="18"/>
                  </a:lnTo>
                  <a:lnTo>
                    <a:pt x="44" y="15"/>
                  </a:lnTo>
                  <a:lnTo>
                    <a:pt x="36" y="13"/>
                  </a:lnTo>
                  <a:lnTo>
                    <a:pt x="29" y="11"/>
                  </a:lnTo>
                  <a:lnTo>
                    <a:pt x="22" y="8"/>
                  </a:lnTo>
                  <a:lnTo>
                    <a:pt x="15" y="6"/>
                  </a:lnTo>
                  <a:lnTo>
                    <a:pt x="8" y="3"/>
                  </a:lnTo>
                  <a:lnTo>
                    <a:pt x="2" y="0"/>
                  </a:lnTo>
                  <a:lnTo>
                    <a:pt x="0" y="1"/>
                  </a:lnTo>
                  <a:lnTo>
                    <a:pt x="2" y="0"/>
                  </a:lnTo>
                  <a:lnTo>
                    <a:pt x="1" y="0"/>
                  </a:lnTo>
                  <a:lnTo>
                    <a:pt x="0" y="1"/>
                  </a:lnTo>
                  <a:lnTo>
                    <a:pt x="0" y="2"/>
                  </a:lnTo>
                  <a:lnTo>
                    <a:pt x="0" y="3"/>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2" name="Freeform 1560">
              <a:extLst>
                <a:ext uri="{FF2B5EF4-FFF2-40B4-BE49-F238E27FC236}">
                  <a16:creationId xmlns:a16="http://schemas.microsoft.com/office/drawing/2014/main" id="{CC6BEFDC-2CE8-8FCD-54A8-9F019160A408}"/>
                </a:ext>
              </a:extLst>
            </p:cNvPr>
            <p:cNvSpPr>
              <a:spLocks/>
            </p:cNvSpPr>
            <p:nvPr/>
          </p:nvSpPr>
          <p:spPr bwMode="auto">
            <a:xfrm>
              <a:off x="2568" y="3974"/>
              <a:ext cx="39" cy="35"/>
            </a:xfrm>
            <a:custGeom>
              <a:avLst/>
              <a:gdLst>
                <a:gd name="T0" fmla="*/ 117 w 117"/>
                <a:gd name="T1" fmla="*/ 100 h 105"/>
                <a:gd name="T2" fmla="*/ 108 w 117"/>
                <a:gd name="T3" fmla="*/ 98 h 105"/>
                <a:gd name="T4" fmla="*/ 97 w 117"/>
                <a:gd name="T5" fmla="*/ 94 h 105"/>
                <a:gd name="T6" fmla="*/ 88 w 117"/>
                <a:gd name="T7" fmla="*/ 89 h 105"/>
                <a:gd name="T8" fmla="*/ 77 w 117"/>
                <a:gd name="T9" fmla="*/ 83 h 105"/>
                <a:gd name="T10" fmla="*/ 68 w 117"/>
                <a:gd name="T11" fmla="*/ 76 h 105"/>
                <a:gd name="T12" fmla="*/ 58 w 117"/>
                <a:gd name="T13" fmla="*/ 69 h 105"/>
                <a:gd name="T14" fmla="*/ 49 w 117"/>
                <a:gd name="T15" fmla="*/ 61 h 105"/>
                <a:gd name="T16" fmla="*/ 41 w 117"/>
                <a:gd name="T17" fmla="*/ 53 h 105"/>
                <a:gd name="T18" fmla="*/ 32 w 117"/>
                <a:gd name="T19" fmla="*/ 45 h 105"/>
                <a:gd name="T20" fmla="*/ 25 w 117"/>
                <a:gd name="T21" fmla="*/ 36 h 105"/>
                <a:gd name="T22" fmla="*/ 19 w 117"/>
                <a:gd name="T23" fmla="*/ 29 h 105"/>
                <a:gd name="T24" fmla="*/ 13 w 117"/>
                <a:gd name="T25" fmla="*/ 21 h 105"/>
                <a:gd name="T26" fmla="*/ 9 w 117"/>
                <a:gd name="T27" fmla="*/ 14 h 105"/>
                <a:gd name="T28" fmla="*/ 6 w 117"/>
                <a:gd name="T29" fmla="*/ 9 h 105"/>
                <a:gd name="T30" fmla="*/ 4 w 117"/>
                <a:gd name="T31" fmla="*/ 4 h 105"/>
                <a:gd name="T32" fmla="*/ 3 w 117"/>
                <a:gd name="T33" fmla="*/ 0 h 105"/>
                <a:gd name="T34" fmla="*/ 0 w 117"/>
                <a:gd name="T35" fmla="*/ 0 h 105"/>
                <a:gd name="T36" fmla="*/ 1 w 117"/>
                <a:gd name="T37" fmla="*/ 5 h 105"/>
                <a:gd name="T38" fmla="*/ 3 w 117"/>
                <a:gd name="T39" fmla="*/ 10 h 105"/>
                <a:gd name="T40" fmla="*/ 6 w 117"/>
                <a:gd name="T41" fmla="*/ 16 h 105"/>
                <a:gd name="T42" fmla="*/ 11 w 117"/>
                <a:gd name="T43" fmla="*/ 23 h 105"/>
                <a:gd name="T44" fmla="*/ 16 w 117"/>
                <a:gd name="T45" fmla="*/ 31 h 105"/>
                <a:gd name="T46" fmla="*/ 23 w 117"/>
                <a:gd name="T47" fmla="*/ 38 h 105"/>
                <a:gd name="T48" fmla="*/ 30 w 117"/>
                <a:gd name="T49" fmla="*/ 47 h 105"/>
                <a:gd name="T50" fmla="*/ 38 w 117"/>
                <a:gd name="T51" fmla="*/ 55 h 105"/>
                <a:gd name="T52" fmla="*/ 47 w 117"/>
                <a:gd name="T53" fmla="*/ 64 h 105"/>
                <a:gd name="T54" fmla="*/ 56 w 117"/>
                <a:gd name="T55" fmla="*/ 71 h 105"/>
                <a:gd name="T56" fmla="*/ 66 w 117"/>
                <a:gd name="T57" fmla="*/ 78 h 105"/>
                <a:gd name="T58" fmla="*/ 75 w 117"/>
                <a:gd name="T59" fmla="*/ 86 h 105"/>
                <a:gd name="T60" fmla="*/ 86 w 117"/>
                <a:gd name="T61" fmla="*/ 92 h 105"/>
                <a:gd name="T62" fmla="*/ 96 w 117"/>
                <a:gd name="T63" fmla="*/ 97 h 105"/>
                <a:gd name="T64" fmla="*/ 107 w 117"/>
                <a:gd name="T65" fmla="*/ 101 h 105"/>
                <a:gd name="T66" fmla="*/ 117 w 117"/>
                <a:gd name="T67" fmla="*/ 105 h 105"/>
                <a:gd name="T68" fmla="*/ 117 w 117"/>
                <a:gd name="T69" fmla="*/ 10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7" h="105">
                  <a:moveTo>
                    <a:pt x="117" y="100"/>
                  </a:moveTo>
                  <a:lnTo>
                    <a:pt x="108" y="98"/>
                  </a:lnTo>
                  <a:lnTo>
                    <a:pt x="97" y="94"/>
                  </a:lnTo>
                  <a:lnTo>
                    <a:pt x="88" y="89"/>
                  </a:lnTo>
                  <a:lnTo>
                    <a:pt x="77" y="83"/>
                  </a:lnTo>
                  <a:lnTo>
                    <a:pt x="68" y="76"/>
                  </a:lnTo>
                  <a:lnTo>
                    <a:pt x="58" y="69"/>
                  </a:lnTo>
                  <a:lnTo>
                    <a:pt x="49" y="61"/>
                  </a:lnTo>
                  <a:lnTo>
                    <a:pt x="41" y="53"/>
                  </a:lnTo>
                  <a:lnTo>
                    <a:pt x="32" y="45"/>
                  </a:lnTo>
                  <a:lnTo>
                    <a:pt x="25" y="36"/>
                  </a:lnTo>
                  <a:lnTo>
                    <a:pt x="19" y="29"/>
                  </a:lnTo>
                  <a:lnTo>
                    <a:pt x="13" y="21"/>
                  </a:lnTo>
                  <a:lnTo>
                    <a:pt x="9" y="14"/>
                  </a:lnTo>
                  <a:lnTo>
                    <a:pt x="6" y="9"/>
                  </a:lnTo>
                  <a:lnTo>
                    <a:pt x="4" y="4"/>
                  </a:lnTo>
                  <a:lnTo>
                    <a:pt x="3" y="0"/>
                  </a:lnTo>
                  <a:lnTo>
                    <a:pt x="0" y="0"/>
                  </a:lnTo>
                  <a:lnTo>
                    <a:pt x="1" y="5"/>
                  </a:lnTo>
                  <a:lnTo>
                    <a:pt x="3" y="10"/>
                  </a:lnTo>
                  <a:lnTo>
                    <a:pt x="6" y="16"/>
                  </a:lnTo>
                  <a:lnTo>
                    <a:pt x="11" y="23"/>
                  </a:lnTo>
                  <a:lnTo>
                    <a:pt x="16" y="31"/>
                  </a:lnTo>
                  <a:lnTo>
                    <a:pt x="23" y="38"/>
                  </a:lnTo>
                  <a:lnTo>
                    <a:pt x="30" y="47"/>
                  </a:lnTo>
                  <a:lnTo>
                    <a:pt x="38" y="55"/>
                  </a:lnTo>
                  <a:lnTo>
                    <a:pt x="47" y="64"/>
                  </a:lnTo>
                  <a:lnTo>
                    <a:pt x="56" y="71"/>
                  </a:lnTo>
                  <a:lnTo>
                    <a:pt x="66" y="78"/>
                  </a:lnTo>
                  <a:lnTo>
                    <a:pt x="75" y="86"/>
                  </a:lnTo>
                  <a:lnTo>
                    <a:pt x="86" y="92"/>
                  </a:lnTo>
                  <a:lnTo>
                    <a:pt x="96" y="97"/>
                  </a:lnTo>
                  <a:lnTo>
                    <a:pt x="107" y="101"/>
                  </a:lnTo>
                  <a:lnTo>
                    <a:pt x="117" y="105"/>
                  </a:lnTo>
                  <a:lnTo>
                    <a:pt x="117"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3" name="Freeform 1561">
              <a:extLst>
                <a:ext uri="{FF2B5EF4-FFF2-40B4-BE49-F238E27FC236}">
                  <a16:creationId xmlns:a16="http://schemas.microsoft.com/office/drawing/2014/main" id="{696A93D8-28B1-2BCC-EAE1-8D7113E0F20D}"/>
                </a:ext>
              </a:extLst>
            </p:cNvPr>
            <p:cNvSpPr>
              <a:spLocks/>
            </p:cNvSpPr>
            <p:nvPr/>
          </p:nvSpPr>
          <p:spPr bwMode="auto">
            <a:xfrm>
              <a:off x="2607" y="4008"/>
              <a:ext cx="62" cy="29"/>
            </a:xfrm>
            <a:custGeom>
              <a:avLst/>
              <a:gdLst>
                <a:gd name="T0" fmla="*/ 188 w 188"/>
                <a:gd name="T1" fmla="*/ 87 h 89"/>
                <a:gd name="T2" fmla="*/ 182 w 188"/>
                <a:gd name="T3" fmla="*/ 73 h 89"/>
                <a:gd name="T4" fmla="*/ 175 w 188"/>
                <a:gd name="T5" fmla="*/ 61 h 89"/>
                <a:gd name="T6" fmla="*/ 165 w 188"/>
                <a:gd name="T7" fmla="*/ 51 h 89"/>
                <a:gd name="T8" fmla="*/ 155 w 188"/>
                <a:gd name="T9" fmla="*/ 41 h 89"/>
                <a:gd name="T10" fmla="*/ 143 w 188"/>
                <a:gd name="T11" fmla="*/ 34 h 89"/>
                <a:gd name="T12" fmla="*/ 131 w 188"/>
                <a:gd name="T13" fmla="*/ 28 h 89"/>
                <a:gd name="T14" fmla="*/ 118 w 188"/>
                <a:gd name="T15" fmla="*/ 22 h 89"/>
                <a:gd name="T16" fmla="*/ 104 w 188"/>
                <a:gd name="T17" fmla="*/ 18 h 89"/>
                <a:gd name="T18" fmla="*/ 90 w 188"/>
                <a:gd name="T19" fmla="*/ 14 h 89"/>
                <a:gd name="T20" fmla="*/ 76 w 188"/>
                <a:gd name="T21" fmla="*/ 11 h 89"/>
                <a:gd name="T22" fmla="*/ 62 w 188"/>
                <a:gd name="T23" fmla="*/ 9 h 89"/>
                <a:gd name="T24" fmla="*/ 49 w 188"/>
                <a:gd name="T25" fmla="*/ 7 h 89"/>
                <a:gd name="T26" fmla="*/ 35 w 188"/>
                <a:gd name="T27" fmla="*/ 6 h 89"/>
                <a:gd name="T28" fmla="*/ 22 w 188"/>
                <a:gd name="T29" fmla="*/ 4 h 89"/>
                <a:gd name="T30" fmla="*/ 11 w 188"/>
                <a:gd name="T31" fmla="*/ 1 h 89"/>
                <a:gd name="T32" fmla="*/ 0 w 188"/>
                <a:gd name="T33" fmla="*/ 0 h 89"/>
                <a:gd name="T34" fmla="*/ 5 w 188"/>
                <a:gd name="T35" fmla="*/ 5 h 89"/>
                <a:gd name="T36" fmla="*/ 16 w 188"/>
                <a:gd name="T37" fmla="*/ 6 h 89"/>
                <a:gd name="T38" fmla="*/ 29 w 188"/>
                <a:gd name="T39" fmla="*/ 8 h 89"/>
                <a:gd name="T40" fmla="*/ 41 w 188"/>
                <a:gd name="T41" fmla="*/ 10 h 89"/>
                <a:gd name="T42" fmla="*/ 55 w 188"/>
                <a:gd name="T43" fmla="*/ 11 h 89"/>
                <a:gd name="T44" fmla="*/ 69 w 188"/>
                <a:gd name="T45" fmla="*/ 13 h 89"/>
                <a:gd name="T46" fmla="*/ 82 w 188"/>
                <a:gd name="T47" fmla="*/ 16 h 89"/>
                <a:gd name="T48" fmla="*/ 96 w 188"/>
                <a:gd name="T49" fmla="*/ 19 h 89"/>
                <a:gd name="T50" fmla="*/ 111 w 188"/>
                <a:gd name="T51" fmla="*/ 23 h 89"/>
                <a:gd name="T52" fmla="*/ 123 w 188"/>
                <a:gd name="T53" fmla="*/ 28 h 89"/>
                <a:gd name="T54" fmla="*/ 136 w 188"/>
                <a:gd name="T55" fmla="*/ 33 h 89"/>
                <a:gd name="T56" fmla="*/ 148 w 188"/>
                <a:gd name="T57" fmla="*/ 40 h 89"/>
                <a:gd name="T58" fmla="*/ 158 w 188"/>
                <a:gd name="T59" fmla="*/ 49 h 89"/>
                <a:gd name="T60" fmla="*/ 168 w 188"/>
                <a:gd name="T61" fmla="*/ 58 h 89"/>
                <a:gd name="T62" fmla="*/ 176 w 188"/>
                <a:gd name="T63" fmla="*/ 69 h 89"/>
                <a:gd name="T64" fmla="*/ 182 w 188"/>
                <a:gd name="T65" fmla="*/ 81 h 89"/>
                <a:gd name="T66" fmla="*/ 188 w 188"/>
                <a:gd name="T67" fmla="*/ 87 h 89"/>
                <a:gd name="T68" fmla="*/ 185 w 188"/>
                <a:gd name="T69" fmla="*/ 89 h 89"/>
                <a:gd name="T70" fmla="*/ 188 w 188"/>
                <a:gd name="T71" fmla="*/ 89 h 89"/>
                <a:gd name="T72" fmla="*/ 185 w 188"/>
                <a:gd name="T7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8" h="89">
                  <a:moveTo>
                    <a:pt x="185" y="89"/>
                  </a:moveTo>
                  <a:lnTo>
                    <a:pt x="188" y="87"/>
                  </a:lnTo>
                  <a:lnTo>
                    <a:pt x="185" y="80"/>
                  </a:lnTo>
                  <a:lnTo>
                    <a:pt x="182" y="73"/>
                  </a:lnTo>
                  <a:lnTo>
                    <a:pt x="179" y="67"/>
                  </a:lnTo>
                  <a:lnTo>
                    <a:pt x="175" y="61"/>
                  </a:lnTo>
                  <a:lnTo>
                    <a:pt x="171" y="55"/>
                  </a:lnTo>
                  <a:lnTo>
                    <a:pt x="165" y="51"/>
                  </a:lnTo>
                  <a:lnTo>
                    <a:pt x="160" y="46"/>
                  </a:lnTo>
                  <a:lnTo>
                    <a:pt x="155" y="41"/>
                  </a:lnTo>
                  <a:lnTo>
                    <a:pt x="150" y="37"/>
                  </a:lnTo>
                  <a:lnTo>
                    <a:pt x="143" y="34"/>
                  </a:lnTo>
                  <a:lnTo>
                    <a:pt x="137" y="31"/>
                  </a:lnTo>
                  <a:lnTo>
                    <a:pt x="131" y="28"/>
                  </a:lnTo>
                  <a:lnTo>
                    <a:pt x="124" y="25"/>
                  </a:lnTo>
                  <a:lnTo>
                    <a:pt x="118" y="22"/>
                  </a:lnTo>
                  <a:lnTo>
                    <a:pt x="111" y="20"/>
                  </a:lnTo>
                  <a:lnTo>
                    <a:pt x="104" y="18"/>
                  </a:lnTo>
                  <a:lnTo>
                    <a:pt x="97" y="16"/>
                  </a:lnTo>
                  <a:lnTo>
                    <a:pt x="90" y="14"/>
                  </a:lnTo>
                  <a:lnTo>
                    <a:pt x="83" y="13"/>
                  </a:lnTo>
                  <a:lnTo>
                    <a:pt x="76" y="11"/>
                  </a:lnTo>
                  <a:lnTo>
                    <a:pt x="70" y="10"/>
                  </a:lnTo>
                  <a:lnTo>
                    <a:pt x="62" y="9"/>
                  </a:lnTo>
                  <a:lnTo>
                    <a:pt x="55" y="8"/>
                  </a:lnTo>
                  <a:lnTo>
                    <a:pt x="49" y="7"/>
                  </a:lnTo>
                  <a:lnTo>
                    <a:pt x="41" y="7"/>
                  </a:lnTo>
                  <a:lnTo>
                    <a:pt x="35" y="6"/>
                  </a:lnTo>
                  <a:lnTo>
                    <a:pt x="29" y="5"/>
                  </a:lnTo>
                  <a:lnTo>
                    <a:pt x="22" y="4"/>
                  </a:lnTo>
                  <a:lnTo>
                    <a:pt x="17" y="2"/>
                  </a:lnTo>
                  <a:lnTo>
                    <a:pt x="11" y="1"/>
                  </a:lnTo>
                  <a:lnTo>
                    <a:pt x="6" y="1"/>
                  </a:lnTo>
                  <a:lnTo>
                    <a:pt x="0" y="0"/>
                  </a:lnTo>
                  <a:lnTo>
                    <a:pt x="0" y="4"/>
                  </a:lnTo>
                  <a:lnTo>
                    <a:pt x="5" y="5"/>
                  </a:lnTo>
                  <a:lnTo>
                    <a:pt x="11" y="5"/>
                  </a:lnTo>
                  <a:lnTo>
                    <a:pt x="16" y="6"/>
                  </a:lnTo>
                  <a:lnTo>
                    <a:pt x="22" y="7"/>
                  </a:lnTo>
                  <a:lnTo>
                    <a:pt x="29" y="8"/>
                  </a:lnTo>
                  <a:lnTo>
                    <a:pt x="35" y="9"/>
                  </a:lnTo>
                  <a:lnTo>
                    <a:pt x="41" y="10"/>
                  </a:lnTo>
                  <a:lnTo>
                    <a:pt x="48" y="11"/>
                  </a:lnTo>
                  <a:lnTo>
                    <a:pt x="55" y="11"/>
                  </a:lnTo>
                  <a:lnTo>
                    <a:pt x="61" y="12"/>
                  </a:lnTo>
                  <a:lnTo>
                    <a:pt x="69" y="13"/>
                  </a:lnTo>
                  <a:lnTo>
                    <a:pt x="76" y="14"/>
                  </a:lnTo>
                  <a:lnTo>
                    <a:pt x="82" y="16"/>
                  </a:lnTo>
                  <a:lnTo>
                    <a:pt x="90" y="17"/>
                  </a:lnTo>
                  <a:lnTo>
                    <a:pt x="96" y="19"/>
                  </a:lnTo>
                  <a:lnTo>
                    <a:pt x="103" y="21"/>
                  </a:lnTo>
                  <a:lnTo>
                    <a:pt x="111" y="23"/>
                  </a:lnTo>
                  <a:lnTo>
                    <a:pt x="117" y="26"/>
                  </a:lnTo>
                  <a:lnTo>
                    <a:pt x="123" y="28"/>
                  </a:lnTo>
                  <a:lnTo>
                    <a:pt x="130" y="31"/>
                  </a:lnTo>
                  <a:lnTo>
                    <a:pt x="136" y="33"/>
                  </a:lnTo>
                  <a:lnTo>
                    <a:pt x="142" y="36"/>
                  </a:lnTo>
                  <a:lnTo>
                    <a:pt x="148" y="40"/>
                  </a:lnTo>
                  <a:lnTo>
                    <a:pt x="154" y="45"/>
                  </a:lnTo>
                  <a:lnTo>
                    <a:pt x="158" y="49"/>
                  </a:lnTo>
                  <a:lnTo>
                    <a:pt x="163" y="53"/>
                  </a:lnTo>
                  <a:lnTo>
                    <a:pt x="168" y="58"/>
                  </a:lnTo>
                  <a:lnTo>
                    <a:pt x="172" y="62"/>
                  </a:lnTo>
                  <a:lnTo>
                    <a:pt x="176" y="69"/>
                  </a:lnTo>
                  <a:lnTo>
                    <a:pt x="179" y="75"/>
                  </a:lnTo>
                  <a:lnTo>
                    <a:pt x="182" y="81"/>
                  </a:lnTo>
                  <a:lnTo>
                    <a:pt x="184" y="88"/>
                  </a:lnTo>
                  <a:lnTo>
                    <a:pt x="188" y="87"/>
                  </a:lnTo>
                  <a:lnTo>
                    <a:pt x="184" y="88"/>
                  </a:lnTo>
                  <a:lnTo>
                    <a:pt x="185" y="89"/>
                  </a:lnTo>
                  <a:lnTo>
                    <a:pt x="186" y="89"/>
                  </a:lnTo>
                  <a:lnTo>
                    <a:pt x="188" y="89"/>
                  </a:lnTo>
                  <a:lnTo>
                    <a:pt x="188" y="87"/>
                  </a:lnTo>
                  <a:lnTo>
                    <a:pt x="185"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4" name="Freeform 1562">
              <a:extLst>
                <a:ext uri="{FF2B5EF4-FFF2-40B4-BE49-F238E27FC236}">
                  <a16:creationId xmlns:a16="http://schemas.microsoft.com/office/drawing/2014/main" id="{C169D096-0958-3174-0F2C-D85296CF0992}"/>
                </a:ext>
              </a:extLst>
            </p:cNvPr>
            <p:cNvSpPr>
              <a:spLocks/>
            </p:cNvSpPr>
            <p:nvPr/>
          </p:nvSpPr>
          <p:spPr bwMode="auto">
            <a:xfrm>
              <a:off x="2598" y="4015"/>
              <a:ext cx="71" cy="22"/>
            </a:xfrm>
            <a:custGeom>
              <a:avLst/>
              <a:gdLst>
                <a:gd name="T0" fmla="*/ 4 w 213"/>
                <a:gd name="T1" fmla="*/ 5 h 66"/>
                <a:gd name="T2" fmla="*/ 15 w 213"/>
                <a:gd name="T3" fmla="*/ 7 h 66"/>
                <a:gd name="T4" fmla="*/ 26 w 213"/>
                <a:gd name="T5" fmla="*/ 8 h 66"/>
                <a:gd name="T6" fmla="*/ 39 w 213"/>
                <a:gd name="T7" fmla="*/ 9 h 66"/>
                <a:gd name="T8" fmla="*/ 53 w 213"/>
                <a:gd name="T9" fmla="*/ 10 h 66"/>
                <a:gd name="T10" fmla="*/ 66 w 213"/>
                <a:gd name="T11" fmla="*/ 10 h 66"/>
                <a:gd name="T12" fmla="*/ 81 w 213"/>
                <a:gd name="T13" fmla="*/ 11 h 66"/>
                <a:gd name="T14" fmla="*/ 96 w 213"/>
                <a:gd name="T15" fmla="*/ 12 h 66"/>
                <a:gd name="T16" fmla="*/ 112 w 213"/>
                <a:gd name="T17" fmla="*/ 13 h 66"/>
                <a:gd name="T18" fmla="*/ 126 w 213"/>
                <a:gd name="T19" fmla="*/ 16 h 66"/>
                <a:gd name="T20" fmla="*/ 141 w 213"/>
                <a:gd name="T21" fmla="*/ 19 h 66"/>
                <a:gd name="T22" fmla="*/ 155 w 213"/>
                <a:gd name="T23" fmla="*/ 24 h 66"/>
                <a:gd name="T24" fmla="*/ 168 w 213"/>
                <a:gd name="T25" fmla="*/ 30 h 66"/>
                <a:gd name="T26" fmla="*/ 182 w 213"/>
                <a:gd name="T27" fmla="*/ 38 h 66"/>
                <a:gd name="T28" fmla="*/ 194 w 213"/>
                <a:gd name="T29" fmla="*/ 48 h 66"/>
                <a:gd name="T30" fmla="*/ 205 w 213"/>
                <a:gd name="T31" fmla="*/ 59 h 66"/>
                <a:gd name="T32" fmla="*/ 213 w 213"/>
                <a:gd name="T33" fmla="*/ 64 h 66"/>
                <a:gd name="T34" fmla="*/ 202 w 213"/>
                <a:gd name="T35" fmla="*/ 51 h 66"/>
                <a:gd name="T36" fmla="*/ 190 w 213"/>
                <a:gd name="T37" fmla="*/ 40 h 66"/>
                <a:gd name="T38" fmla="*/ 177 w 213"/>
                <a:gd name="T39" fmla="*/ 31 h 66"/>
                <a:gd name="T40" fmla="*/ 163 w 213"/>
                <a:gd name="T41" fmla="*/ 24 h 66"/>
                <a:gd name="T42" fmla="*/ 149 w 213"/>
                <a:gd name="T43" fmla="*/ 18 h 66"/>
                <a:gd name="T44" fmla="*/ 135 w 213"/>
                <a:gd name="T45" fmla="*/ 14 h 66"/>
                <a:gd name="T46" fmla="*/ 119 w 213"/>
                <a:gd name="T47" fmla="*/ 11 h 66"/>
                <a:gd name="T48" fmla="*/ 104 w 213"/>
                <a:gd name="T49" fmla="*/ 9 h 66"/>
                <a:gd name="T50" fmla="*/ 89 w 213"/>
                <a:gd name="T51" fmla="*/ 8 h 66"/>
                <a:gd name="T52" fmla="*/ 74 w 213"/>
                <a:gd name="T53" fmla="*/ 7 h 66"/>
                <a:gd name="T54" fmla="*/ 60 w 213"/>
                <a:gd name="T55" fmla="*/ 7 h 66"/>
                <a:gd name="T56" fmla="*/ 46 w 213"/>
                <a:gd name="T57" fmla="*/ 6 h 66"/>
                <a:gd name="T58" fmla="*/ 33 w 213"/>
                <a:gd name="T59" fmla="*/ 6 h 66"/>
                <a:gd name="T60" fmla="*/ 21 w 213"/>
                <a:gd name="T61" fmla="*/ 5 h 66"/>
                <a:gd name="T62" fmla="*/ 11 w 213"/>
                <a:gd name="T63" fmla="*/ 3 h 66"/>
                <a:gd name="T64" fmla="*/ 1 w 213"/>
                <a:gd name="T6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66">
                  <a:moveTo>
                    <a:pt x="0" y="4"/>
                  </a:moveTo>
                  <a:lnTo>
                    <a:pt x="4" y="5"/>
                  </a:lnTo>
                  <a:lnTo>
                    <a:pt x="10" y="6"/>
                  </a:lnTo>
                  <a:lnTo>
                    <a:pt x="15" y="7"/>
                  </a:lnTo>
                  <a:lnTo>
                    <a:pt x="20" y="8"/>
                  </a:lnTo>
                  <a:lnTo>
                    <a:pt x="26" y="8"/>
                  </a:lnTo>
                  <a:lnTo>
                    <a:pt x="33" y="9"/>
                  </a:lnTo>
                  <a:lnTo>
                    <a:pt x="39" y="9"/>
                  </a:lnTo>
                  <a:lnTo>
                    <a:pt x="46" y="9"/>
                  </a:lnTo>
                  <a:lnTo>
                    <a:pt x="53" y="10"/>
                  </a:lnTo>
                  <a:lnTo>
                    <a:pt x="60" y="10"/>
                  </a:lnTo>
                  <a:lnTo>
                    <a:pt x="66" y="10"/>
                  </a:lnTo>
                  <a:lnTo>
                    <a:pt x="74" y="10"/>
                  </a:lnTo>
                  <a:lnTo>
                    <a:pt x="81" y="11"/>
                  </a:lnTo>
                  <a:lnTo>
                    <a:pt x="88" y="11"/>
                  </a:lnTo>
                  <a:lnTo>
                    <a:pt x="96" y="12"/>
                  </a:lnTo>
                  <a:lnTo>
                    <a:pt x="103" y="13"/>
                  </a:lnTo>
                  <a:lnTo>
                    <a:pt x="112" y="13"/>
                  </a:lnTo>
                  <a:lnTo>
                    <a:pt x="119" y="14"/>
                  </a:lnTo>
                  <a:lnTo>
                    <a:pt x="126" y="16"/>
                  </a:lnTo>
                  <a:lnTo>
                    <a:pt x="134" y="17"/>
                  </a:lnTo>
                  <a:lnTo>
                    <a:pt x="141" y="19"/>
                  </a:lnTo>
                  <a:lnTo>
                    <a:pt x="148" y="22"/>
                  </a:lnTo>
                  <a:lnTo>
                    <a:pt x="155" y="24"/>
                  </a:lnTo>
                  <a:lnTo>
                    <a:pt x="162" y="27"/>
                  </a:lnTo>
                  <a:lnTo>
                    <a:pt x="168" y="30"/>
                  </a:lnTo>
                  <a:lnTo>
                    <a:pt x="176" y="34"/>
                  </a:lnTo>
                  <a:lnTo>
                    <a:pt x="182" y="38"/>
                  </a:lnTo>
                  <a:lnTo>
                    <a:pt x="188" y="43"/>
                  </a:lnTo>
                  <a:lnTo>
                    <a:pt x="194" y="48"/>
                  </a:lnTo>
                  <a:lnTo>
                    <a:pt x="200" y="53"/>
                  </a:lnTo>
                  <a:lnTo>
                    <a:pt x="205" y="59"/>
                  </a:lnTo>
                  <a:lnTo>
                    <a:pt x="209" y="66"/>
                  </a:lnTo>
                  <a:lnTo>
                    <a:pt x="213" y="64"/>
                  </a:lnTo>
                  <a:lnTo>
                    <a:pt x="207" y="57"/>
                  </a:lnTo>
                  <a:lnTo>
                    <a:pt x="202" y="51"/>
                  </a:lnTo>
                  <a:lnTo>
                    <a:pt x="196" y="45"/>
                  </a:lnTo>
                  <a:lnTo>
                    <a:pt x="190" y="40"/>
                  </a:lnTo>
                  <a:lnTo>
                    <a:pt x="183" y="35"/>
                  </a:lnTo>
                  <a:lnTo>
                    <a:pt x="177" y="31"/>
                  </a:lnTo>
                  <a:lnTo>
                    <a:pt x="170" y="28"/>
                  </a:lnTo>
                  <a:lnTo>
                    <a:pt x="163" y="24"/>
                  </a:lnTo>
                  <a:lnTo>
                    <a:pt x="157" y="20"/>
                  </a:lnTo>
                  <a:lnTo>
                    <a:pt x="149" y="18"/>
                  </a:lnTo>
                  <a:lnTo>
                    <a:pt x="142" y="16"/>
                  </a:lnTo>
                  <a:lnTo>
                    <a:pt x="135" y="14"/>
                  </a:lnTo>
                  <a:lnTo>
                    <a:pt x="126" y="13"/>
                  </a:lnTo>
                  <a:lnTo>
                    <a:pt x="119" y="11"/>
                  </a:lnTo>
                  <a:lnTo>
                    <a:pt x="112" y="10"/>
                  </a:lnTo>
                  <a:lnTo>
                    <a:pt x="104" y="9"/>
                  </a:lnTo>
                  <a:lnTo>
                    <a:pt x="97" y="9"/>
                  </a:lnTo>
                  <a:lnTo>
                    <a:pt x="89" y="8"/>
                  </a:lnTo>
                  <a:lnTo>
                    <a:pt x="81" y="8"/>
                  </a:lnTo>
                  <a:lnTo>
                    <a:pt x="74" y="7"/>
                  </a:lnTo>
                  <a:lnTo>
                    <a:pt x="66" y="7"/>
                  </a:lnTo>
                  <a:lnTo>
                    <a:pt x="60" y="7"/>
                  </a:lnTo>
                  <a:lnTo>
                    <a:pt x="53" y="7"/>
                  </a:lnTo>
                  <a:lnTo>
                    <a:pt x="46" y="6"/>
                  </a:lnTo>
                  <a:lnTo>
                    <a:pt x="39" y="6"/>
                  </a:lnTo>
                  <a:lnTo>
                    <a:pt x="33" y="6"/>
                  </a:lnTo>
                  <a:lnTo>
                    <a:pt x="27" y="5"/>
                  </a:lnTo>
                  <a:lnTo>
                    <a:pt x="21" y="5"/>
                  </a:lnTo>
                  <a:lnTo>
                    <a:pt x="16" y="4"/>
                  </a:lnTo>
                  <a:lnTo>
                    <a:pt x="11" y="3"/>
                  </a:lnTo>
                  <a:lnTo>
                    <a:pt x="5" y="2"/>
                  </a:lnTo>
                  <a:lnTo>
                    <a:pt x="1"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5" name="Freeform 1563">
              <a:extLst>
                <a:ext uri="{FF2B5EF4-FFF2-40B4-BE49-F238E27FC236}">
                  <a16:creationId xmlns:a16="http://schemas.microsoft.com/office/drawing/2014/main" id="{8D1B0C63-F64F-43AF-7B53-1E86F1E42BCB}"/>
                </a:ext>
              </a:extLst>
            </p:cNvPr>
            <p:cNvSpPr>
              <a:spLocks/>
            </p:cNvSpPr>
            <p:nvPr/>
          </p:nvSpPr>
          <p:spPr bwMode="auto">
            <a:xfrm>
              <a:off x="2529" y="3962"/>
              <a:ext cx="70" cy="54"/>
            </a:xfrm>
            <a:custGeom>
              <a:avLst/>
              <a:gdLst>
                <a:gd name="T0" fmla="*/ 5 w 210"/>
                <a:gd name="T1" fmla="*/ 4 h 162"/>
                <a:gd name="T2" fmla="*/ 15 w 210"/>
                <a:gd name="T3" fmla="*/ 9 h 162"/>
                <a:gd name="T4" fmla="*/ 26 w 210"/>
                <a:gd name="T5" fmla="*/ 16 h 162"/>
                <a:gd name="T6" fmla="*/ 39 w 210"/>
                <a:gd name="T7" fmla="*/ 26 h 162"/>
                <a:gd name="T8" fmla="*/ 52 w 210"/>
                <a:gd name="T9" fmla="*/ 36 h 162"/>
                <a:gd name="T10" fmla="*/ 66 w 210"/>
                <a:gd name="T11" fmla="*/ 48 h 162"/>
                <a:gd name="T12" fmla="*/ 81 w 210"/>
                <a:gd name="T13" fmla="*/ 62 h 162"/>
                <a:gd name="T14" fmla="*/ 97 w 210"/>
                <a:gd name="T15" fmla="*/ 74 h 162"/>
                <a:gd name="T16" fmla="*/ 111 w 210"/>
                <a:gd name="T17" fmla="*/ 88 h 162"/>
                <a:gd name="T18" fmla="*/ 126 w 210"/>
                <a:gd name="T19" fmla="*/ 102 h 162"/>
                <a:gd name="T20" fmla="*/ 141 w 210"/>
                <a:gd name="T21" fmla="*/ 114 h 162"/>
                <a:gd name="T22" fmla="*/ 155 w 210"/>
                <a:gd name="T23" fmla="*/ 127 h 162"/>
                <a:gd name="T24" fmla="*/ 169 w 210"/>
                <a:gd name="T25" fmla="*/ 137 h 162"/>
                <a:gd name="T26" fmla="*/ 182 w 210"/>
                <a:gd name="T27" fmla="*/ 147 h 162"/>
                <a:gd name="T28" fmla="*/ 193 w 210"/>
                <a:gd name="T29" fmla="*/ 155 h 162"/>
                <a:gd name="T30" fmla="*/ 204 w 210"/>
                <a:gd name="T31" fmla="*/ 161 h 162"/>
                <a:gd name="T32" fmla="*/ 210 w 210"/>
                <a:gd name="T33" fmla="*/ 158 h 162"/>
                <a:gd name="T34" fmla="*/ 201 w 210"/>
                <a:gd name="T35" fmla="*/ 155 h 162"/>
                <a:gd name="T36" fmla="*/ 189 w 210"/>
                <a:gd name="T37" fmla="*/ 149 h 162"/>
                <a:gd name="T38" fmla="*/ 178 w 210"/>
                <a:gd name="T39" fmla="*/ 140 h 162"/>
                <a:gd name="T40" fmla="*/ 164 w 210"/>
                <a:gd name="T41" fmla="*/ 130 h 162"/>
                <a:gd name="T42" fmla="*/ 150 w 210"/>
                <a:gd name="T43" fmla="*/ 118 h 162"/>
                <a:gd name="T44" fmla="*/ 137 w 210"/>
                <a:gd name="T45" fmla="*/ 106 h 162"/>
                <a:gd name="T46" fmla="*/ 121 w 210"/>
                <a:gd name="T47" fmla="*/ 93 h 162"/>
                <a:gd name="T48" fmla="*/ 106 w 210"/>
                <a:gd name="T49" fmla="*/ 79 h 162"/>
                <a:gd name="T50" fmla="*/ 91 w 210"/>
                <a:gd name="T51" fmla="*/ 66 h 162"/>
                <a:gd name="T52" fmla="*/ 76 w 210"/>
                <a:gd name="T53" fmla="*/ 52 h 162"/>
                <a:gd name="T54" fmla="*/ 62 w 210"/>
                <a:gd name="T55" fmla="*/ 40 h 162"/>
                <a:gd name="T56" fmla="*/ 47 w 210"/>
                <a:gd name="T57" fmla="*/ 28 h 162"/>
                <a:gd name="T58" fmla="*/ 35 w 210"/>
                <a:gd name="T59" fmla="*/ 19 h 162"/>
                <a:gd name="T60" fmla="*/ 22 w 210"/>
                <a:gd name="T61" fmla="*/ 10 h 162"/>
                <a:gd name="T62" fmla="*/ 11 w 210"/>
                <a:gd name="T63" fmla="*/ 4 h 162"/>
                <a:gd name="T64" fmla="*/ 1 w 210"/>
                <a:gd name="T6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162">
                  <a:moveTo>
                    <a:pt x="0" y="3"/>
                  </a:moveTo>
                  <a:lnTo>
                    <a:pt x="5" y="4"/>
                  </a:lnTo>
                  <a:lnTo>
                    <a:pt x="9" y="6"/>
                  </a:lnTo>
                  <a:lnTo>
                    <a:pt x="15" y="9"/>
                  </a:lnTo>
                  <a:lnTo>
                    <a:pt x="20" y="12"/>
                  </a:lnTo>
                  <a:lnTo>
                    <a:pt x="26" y="16"/>
                  </a:lnTo>
                  <a:lnTo>
                    <a:pt x="32" y="21"/>
                  </a:lnTo>
                  <a:lnTo>
                    <a:pt x="39" y="26"/>
                  </a:lnTo>
                  <a:lnTo>
                    <a:pt x="45" y="31"/>
                  </a:lnTo>
                  <a:lnTo>
                    <a:pt x="52" y="36"/>
                  </a:lnTo>
                  <a:lnTo>
                    <a:pt x="60" y="43"/>
                  </a:lnTo>
                  <a:lnTo>
                    <a:pt x="66" y="48"/>
                  </a:lnTo>
                  <a:lnTo>
                    <a:pt x="73" y="55"/>
                  </a:lnTo>
                  <a:lnTo>
                    <a:pt x="81" y="62"/>
                  </a:lnTo>
                  <a:lnTo>
                    <a:pt x="88" y="68"/>
                  </a:lnTo>
                  <a:lnTo>
                    <a:pt x="97" y="74"/>
                  </a:lnTo>
                  <a:lnTo>
                    <a:pt x="104" y="82"/>
                  </a:lnTo>
                  <a:lnTo>
                    <a:pt x="111" y="88"/>
                  </a:lnTo>
                  <a:lnTo>
                    <a:pt x="119" y="95"/>
                  </a:lnTo>
                  <a:lnTo>
                    <a:pt x="126" y="102"/>
                  </a:lnTo>
                  <a:lnTo>
                    <a:pt x="133" y="108"/>
                  </a:lnTo>
                  <a:lnTo>
                    <a:pt x="141" y="114"/>
                  </a:lnTo>
                  <a:lnTo>
                    <a:pt x="148" y="121"/>
                  </a:lnTo>
                  <a:lnTo>
                    <a:pt x="155" y="127"/>
                  </a:lnTo>
                  <a:lnTo>
                    <a:pt x="163" y="132"/>
                  </a:lnTo>
                  <a:lnTo>
                    <a:pt x="169" y="137"/>
                  </a:lnTo>
                  <a:lnTo>
                    <a:pt x="175" y="143"/>
                  </a:lnTo>
                  <a:lnTo>
                    <a:pt x="182" y="147"/>
                  </a:lnTo>
                  <a:lnTo>
                    <a:pt x="188" y="151"/>
                  </a:lnTo>
                  <a:lnTo>
                    <a:pt x="193" y="155"/>
                  </a:lnTo>
                  <a:lnTo>
                    <a:pt x="199" y="157"/>
                  </a:lnTo>
                  <a:lnTo>
                    <a:pt x="204" y="161"/>
                  </a:lnTo>
                  <a:lnTo>
                    <a:pt x="209" y="162"/>
                  </a:lnTo>
                  <a:lnTo>
                    <a:pt x="210" y="158"/>
                  </a:lnTo>
                  <a:lnTo>
                    <a:pt x="205" y="157"/>
                  </a:lnTo>
                  <a:lnTo>
                    <a:pt x="201" y="155"/>
                  </a:lnTo>
                  <a:lnTo>
                    <a:pt x="195" y="152"/>
                  </a:lnTo>
                  <a:lnTo>
                    <a:pt x="189" y="149"/>
                  </a:lnTo>
                  <a:lnTo>
                    <a:pt x="184" y="145"/>
                  </a:lnTo>
                  <a:lnTo>
                    <a:pt x="178" y="140"/>
                  </a:lnTo>
                  <a:lnTo>
                    <a:pt x="171" y="135"/>
                  </a:lnTo>
                  <a:lnTo>
                    <a:pt x="164" y="130"/>
                  </a:lnTo>
                  <a:lnTo>
                    <a:pt x="158" y="125"/>
                  </a:lnTo>
                  <a:lnTo>
                    <a:pt x="150" y="118"/>
                  </a:lnTo>
                  <a:lnTo>
                    <a:pt x="143" y="112"/>
                  </a:lnTo>
                  <a:lnTo>
                    <a:pt x="137" y="106"/>
                  </a:lnTo>
                  <a:lnTo>
                    <a:pt x="128" y="100"/>
                  </a:lnTo>
                  <a:lnTo>
                    <a:pt x="121" y="93"/>
                  </a:lnTo>
                  <a:lnTo>
                    <a:pt x="113" y="86"/>
                  </a:lnTo>
                  <a:lnTo>
                    <a:pt x="106" y="79"/>
                  </a:lnTo>
                  <a:lnTo>
                    <a:pt x="99" y="72"/>
                  </a:lnTo>
                  <a:lnTo>
                    <a:pt x="91" y="66"/>
                  </a:lnTo>
                  <a:lnTo>
                    <a:pt x="84" y="60"/>
                  </a:lnTo>
                  <a:lnTo>
                    <a:pt x="76" y="52"/>
                  </a:lnTo>
                  <a:lnTo>
                    <a:pt x="69" y="46"/>
                  </a:lnTo>
                  <a:lnTo>
                    <a:pt x="62" y="40"/>
                  </a:lnTo>
                  <a:lnTo>
                    <a:pt x="55" y="34"/>
                  </a:lnTo>
                  <a:lnTo>
                    <a:pt x="47" y="28"/>
                  </a:lnTo>
                  <a:lnTo>
                    <a:pt x="41" y="23"/>
                  </a:lnTo>
                  <a:lnTo>
                    <a:pt x="35" y="19"/>
                  </a:lnTo>
                  <a:lnTo>
                    <a:pt x="28" y="13"/>
                  </a:lnTo>
                  <a:lnTo>
                    <a:pt x="22" y="10"/>
                  </a:lnTo>
                  <a:lnTo>
                    <a:pt x="17" y="6"/>
                  </a:lnTo>
                  <a:lnTo>
                    <a:pt x="11" y="4"/>
                  </a:lnTo>
                  <a:lnTo>
                    <a:pt x="6" y="1"/>
                  </a:lnTo>
                  <a:lnTo>
                    <a:pt x="1"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6" name="Freeform 1564">
              <a:extLst>
                <a:ext uri="{FF2B5EF4-FFF2-40B4-BE49-F238E27FC236}">
                  <a16:creationId xmlns:a16="http://schemas.microsoft.com/office/drawing/2014/main" id="{A5055E38-FE8E-8323-20B5-B621AC553686}"/>
                </a:ext>
              </a:extLst>
            </p:cNvPr>
            <p:cNvSpPr>
              <a:spLocks/>
            </p:cNvSpPr>
            <p:nvPr/>
          </p:nvSpPr>
          <p:spPr bwMode="auto">
            <a:xfrm>
              <a:off x="2491" y="3951"/>
              <a:ext cx="38" cy="12"/>
            </a:xfrm>
            <a:custGeom>
              <a:avLst/>
              <a:gdLst>
                <a:gd name="T0" fmla="*/ 4 w 114"/>
                <a:gd name="T1" fmla="*/ 5 h 36"/>
                <a:gd name="T2" fmla="*/ 4 w 114"/>
                <a:gd name="T3" fmla="*/ 5 h 36"/>
                <a:gd name="T4" fmla="*/ 7 w 114"/>
                <a:gd name="T5" fmla="*/ 4 h 36"/>
                <a:gd name="T6" fmla="*/ 10 w 114"/>
                <a:gd name="T7" fmla="*/ 3 h 36"/>
                <a:gd name="T8" fmla="*/ 15 w 114"/>
                <a:gd name="T9" fmla="*/ 3 h 36"/>
                <a:gd name="T10" fmla="*/ 20 w 114"/>
                <a:gd name="T11" fmla="*/ 4 h 36"/>
                <a:gd name="T12" fmla="*/ 26 w 114"/>
                <a:gd name="T13" fmla="*/ 5 h 36"/>
                <a:gd name="T14" fmla="*/ 32 w 114"/>
                <a:gd name="T15" fmla="*/ 7 h 36"/>
                <a:gd name="T16" fmla="*/ 39 w 114"/>
                <a:gd name="T17" fmla="*/ 10 h 36"/>
                <a:gd name="T18" fmla="*/ 46 w 114"/>
                <a:gd name="T19" fmla="*/ 12 h 36"/>
                <a:gd name="T20" fmla="*/ 53 w 114"/>
                <a:gd name="T21" fmla="*/ 15 h 36"/>
                <a:gd name="T22" fmla="*/ 61 w 114"/>
                <a:gd name="T23" fmla="*/ 17 h 36"/>
                <a:gd name="T24" fmla="*/ 70 w 114"/>
                <a:gd name="T25" fmla="*/ 21 h 36"/>
                <a:gd name="T26" fmla="*/ 78 w 114"/>
                <a:gd name="T27" fmla="*/ 24 h 36"/>
                <a:gd name="T28" fmla="*/ 87 w 114"/>
                <a:gd name="T29" fmla="*/ 27 h 36"/>
                <a:gd name="T30" fmla="*/ 95 w 114"/>
                <a:gd name="T31" fmla="*/ 30 h 36"/>
                <a:gd name="T32" fmla="*/ 103 w 114"/>
                <a:gd name="T33" fmla="*/ 33 h 36"/>
                <a:gd name="T34" fmla="*/ 113 w 114"/>
                <a:gd name="T35" fmla="*/ 36 h 36"/>
                <a:gd name="T36" fmla="*/ 114 w 114"/>
                <a:gd name="T37" fmla="*/ 33 h 36"/>
                <a:gd name="T38" fmla="*/ 104 w 114"/>
                <a:gd name="T39" fmla="*/ 30 h 36"/>
                <a:gd name="T40" fmla="*/ 96 w 114"/>
                <a:gd name="T41" fmla="*/ 26 h 36"/>
                <a:gd name="T42" fmla="*/ 88 w 114"/>
                <a:gd name="T43" fmla="*/ 24 h 36"/>
                <a:gd name="T44" fmla="*/ 79 w 114"/>
                <a:gd name="T45" fmla="*/ 20 h 36"/>
                <a:gd name="T46" fmla="*/ 71 w 114"/>
                <a:gd name="T47" fmla="*/ 17 h 36"/>
                <a:gd name="T48" fmla="*/ 62 w 114"/>
                <a:gd name="T49" fmla="*/ 14 h 36"/>
                <a:gd name="T50" fmla="*/ 54 w 114"/>
                <a:gd name="T51" fmla="*/ 12 h 36"/>
                <a:gd name="T52" fmla="*/ 47 w 114"/>
                <a:gd name="T53" fmla="*/ 8 h 36"/>
                <a:gd name="T54" fmla="*/ 40 w 114"/>
                <a:gd name="T55" fmla="*/ 6 h 36"/>
                <a:gd name="T56" fmla="*/ 33 w 114"/>
                <a:gd name="T57" fmla="*/ 4 h 36"/>
                <a:gd name="T58" fmla="*/ 27 w 114"/>
                <a:gd name="T59" fmla="*/ 2 h 36"/>
                <a:gd name="T60" fmla="*/ 20 w 114"/>
                <a:gd name="T61" fmla="*/ 1 h 36"/>
                <a:gd name="T62" fmla="*/ 15 w 114"/>
                <a:gd name="T63" fmla="*/ 0 h 36"/>
                <a:gd name="T64" fmla="*/ 10 w 114"/>
                <a:gd name="T65" fmla="*/ 0 h 36"/>
                <a:gd name="T66" fmla="*/ 6 w 114"/>
                <a:gd name="T67" fmla="*/ 1 h 36"/>
                <a:gd name="T68" fmla="*/ 1 w 114"/>
                <a:gd name="T69" fmla="*/ 2 h 36"/>
                <a:gd name="T70" fmla="*/ 1 w 114"/>
                <a:gd name="T71" fmla="*/ 3 h 36"/>
                <a:gd name="T72" fmla="*/ 1 w 114"/>
                <a:gd name="T73" fmla="*/ 2 h 36"/>
                <a:gd name="T74" fmla="*/ 0 w 114"/>
                <a:gd name="T75" fmla="*/ 3 h 36"/>
                <a:gd name="T76" fmla="*/ 1 w 114"/>
                <a:gd name="T77" fmla="*/ 4 h 36"/>
                <a:gd name="T78" fmla="*/ 1 w 114"/>
                <a:gd name="T79" fmla="*/ 5 h 36"/>
                <a:gd name="T80" fmla="*/ 4 w 114"/>
                <a:gd name="T81"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 h="36">
                  <a:moveTo>
                    <a:pt x="4" y="5"/>
                  </a:moveTo>
                  <a:lnTo>
                    <a:pt x="4" y="5"/>
                  </a:lnTo>
                  <a:lnTo>
                    <a:pt x="7" y="4"/>
                  </a:lnTo>
                  <a:lnTo>
                    <a:pt x="10" y="3"/>
                  </a:lnTo>
                  <a:lnTo>
                    <a:pt x="15" y="3"/>
                  </a:lnTo>
                  <a:lnTo>
                    <a:pt x="20" y="4"/>
                  </a:lnTo>
                  <a:lnTo>
                    <a:pt x="26" y="5"/>
                  </a:lnTo>
                  <a:lnTo>
                    <a:pt x="32" y="7"/>
                  </a:lnTo>
                  <a:lnTo>
                    <a:pt x="39" y="10"/>
                  </a:lnTo>
                  <a:lnTo>
                    <a:pt x="46" y="12"/>
                  </a:lnTo>
                  <a:lnTo>
                    <a:pt x="53" y="15"/>
                  </a:lnTo>
                  <a:lnTo>
                    <a:pt x="61" y="17"/>
                  </a:lnTo>
                  <a:lnTo>
                    <a:pt x="70" y="21"/>
                  </a:lnTo>
                  <a:lnTo>
                    <a:pt x="78" y="24"/>
                  </a:lnTo>
                  <a:lnTo>
                    <a:pt x="87" y="27"/>
                  </a:lnTo>
                  <a:lnTo>
                    <a:pt x="95" y="30"/>
                  </a:lnTo>
                  <a:lnTo>
                    <a:pt x="103" y="33"/>
                  </a:lnTo>
                  <a:lnTo>
                    <a:pt x="113" y="36"/>
                  </a:lnTo>
                  <a:lnTo>
                    <a:pt x="114" y="33"/>
                  </a:lnTo>
                  <a:lnTo>
                    <a:pt x="104" y="30"/>
                  </a:lnTo>
                  <a:lnTo>
                    <a:pt x="96" y="26"/>
                  </a:lnTo>
                  <a:lnTo>
                    <a:pt x="88" y="24"/>
                  </a:lnTo>
                  <a:lnTo>
                    <a:pt x="79" y="20"/>
                  </a:lnTo>
                  <a:lnTo>
                    <a:pt x="71" y="17"/>
                  </a:lnTo>
                  <a:lnTo>
                    <a:pt x="62" y="14"/>
                  </a:lnTo>
                  <a:lnTo>
                    <a:pt x="54" y="12"/>
                  </a:lnTo>
                  <a:lnTo>
                    <a:pt x="47" y="8"/>
                  </a:lnTo>
                  <a:lnTo>
                    <a:pt x="40" y="6"/>
                  </a:lnTo>
                  <a:lnTo>
                    <a:pt x="33" y="4"/>
                  </a:lnTo>
                  <a:lnTo>
                    <a:pt x="27" y="2"/>
                  </a:lnTo>
                  <a:lnTo>
                    <a:pt x="20" y="1"/>
                  </a:lnTo>
                  <a:lnTo>
                    <a:pt x="15" y="0"/>
                  </a:lnTo>
                  <a:lnTo>
                    <a:pt x="10" y="0"/>
                  </a:lnTo>
                  <a:lnTo>
                    <a:pt x="6" y="1"/>
                  </a:lnTo>
                  <a:lnTo>
                    <a:pt x="1" y="2"/>
                  </a:lnTo>
                  <a:lnTo>
                    <a:pt x="1" y="3"/>
                  </a:lnTo>
                  <a:lnTo>
                    <a:pt x="1" y="2"/>
                  </a:lnTo>
                  <a:lnTo>
                    <a:pt x="0" y="3"/>
                  </a:lnTo>
                  <a:lnTo>
                    <a:pt x="1" y="4"/>
                  </a:lnTo>
                  <a:lnTo>
                    <a:pt x="1" y="5"/>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7" name="Freeform 1565">
              <a:extLst>
                <a:ext uri="{FF2B5EF4-FFF2-40B4-BE49-F238E27FC236}">
                  <a16:creationId xmlns:a16="http://schemas.microsoft.com/office/drawing/2014/main" id="{FE1AE631-F702-C770-DBF1-9AB2ACA8F93C}"/>
                </a:ext>
              </a:extLst>
            </p:cNvPr>
            <p:cNvSpPr>
              <a:spLocks/>
            </p:cNvSpPr>
            <p:nvPr/>
          </p:nvSpPr>
          <p:spPr bwMode="auto">
            <a:xfrm>
              <a:off x="2489" y="3952"/>
              <a:ext cx="24" cy="31"/>
            </a:xfrm>
            <a:custGeom>
              <a:avLst/>
              <a:gdLst>
                <a:gd name="T0" fmla="*/ 72 w 72"/>
                <a:gd name="T1" fmla="*/ 88 h 91"/>
                <a:gd name="T2" fmla="*/ 59 w 72"/>
                <a:gd name="T3" fmla="*/ 88 h 91"/>
                <a:gd name="T4" fmla="*/ 48 w 72"/>
                <a:gd name="T5" fmla="*/ 85 h 91"/>
                <a:gd name="T6" fmla="*/ 39 w 72"/>
                <a:gd name="T7" fmla="*/ 82 h 91"/>
                <a:gd name="T8" fmla="*/ 31 w 72"/>
                <a:gd name="T9" fmla="*/ 78 h 91"/>
                <a:gd name="T10" fmla="*/ 24 w 72"/>
                <a:gd name="T11" fmla="*/ 72 h 91"/>
                <a:gd name="T12" fmla="*/ 18 w 72"/>
                <a:gd name="T13" fmla="*/ 65 h 91"/>
                <a:gd name="T14" fmla="*/ 14 w 72"/>
                <a:gd name="T15" fmla="*/ 58 h 91"/>
                <a:gd name="T16" fmla="*/ 10 w 72"/>
                <a:gd name="T17" fmla="*/ 51 h 91"/>
                <a:gd name="T18" fmla="*/ 6 w 72"/>
                <a:gd name="T19" fmla="*/ 43 h 91"/>
                <a:gd name="T20" fmla="*/ 5 w 72"/>
                <a:gd name="T21" fmla="*/ 36 h 91"/>
                <a:gd name="T22" fmla="*/ 3 w 72"/>
                <a:gd name="T23" fmla="*/ 29 h 91"/>
                <a:gd name="T24" fmla="*/ 3 w 72"/>
                <a:gd name="T25" fmla="*/ 21 h 91"/>
                <a:gd name="T26" fmla="*/ 4 w 72"/>
                <a:gd name="T27" fmla="*/ 15 h 91"/>
                <a:gd name="T28" fmla="*/ 5 w 72"/>
                <a:gd name="T29" fmla="*/ 10 h 91"/>
                <a:gd name="T30" fmla="*/ 6 w 72"/>
                <a:gd name="T31" fmla="*/ 4 h 91"/>
                <a:gd name="T32" fmla="*/ 9 w 72"/>
                <a:gd name="T33" fmla="*/ 2 h 91"/>
                <a:gd name="T34" fmla="*/ 6 w 72"/>
                <a:gd name="T35" fmla="*/ 0 h 91"/>
                <a:gd name="T36" fmla="*/ 4 w 72"/>
                <a:gd name="T37" fmla="*/ 3 h 91"/>
                <a:gd name="T38" fmla="*/ 2 w 72"/>
                <a:gd name="T39" fmla="*/ 9 h 91"/>
                <a:gd name="T40" fmla="*/ 1 w 72"/>
                <a:gd name="T41" fmla="*/ 14 h 91"/>
                <a:gd name="T42" fmla="*/ 0 w 72"/>
                <a:gd name="T43" fmla="*/ 21 h 91"/>
                <a:gd name="T44" fmla="*/ 0 w 72"/>
                <a:gd name="T45" fmla="*/ 29 h 91"/>
                <a:gd name="T46" fmla="*/ 1 w 72"/>
                <a:gd name="T47" fmla="*/ 36 h 91"/>
                <a:gd name="T48" fmla="*/ 3 w 72"/>
                <a:gd name="T49" fmla="*/ 44 h 91"/>
                <a:gd name="T50" fmla="*/ 6 w 72"/>
                <a:gd name="T51" fmla="*/ 53 h 91"/>
                <a:gd name="T52" fmla="*/ 11 w 72"/>
                <a:gd name="T53" fmla="*/ 60 h 91"/>
                <a:gd name="T54" fmla="*/ 16 w 72"/>
                <a:gd name="T55" fmla="*/ 68 h 91"/>
                <a:gd name="T56" fmla="*/ 22 w 72"/>
                <a:gd name="T57" fmla="*/ 75 h 91"/>
                <a:gd name="T58" fmla="*/ 30 w 72"/>
                <a:gd name="T59" fmla="*/ 80 h 91"/>
                <a:gd name="T60" fmla="*/ 38 w 72"/>
                <a:gd name="T61" fmla="*/ 85 h 91"/>
                <a:gd name="T62" fmla="*/ 47 w 72"/>
                <a:gd name="T63" fmla="*/ 89 h 91"/>
                <a:gd name="T64" fmla="*/ 59 w 72"/>
                <a:gd name="T65" fmla="*/ 91 h 91"/>
                <a:gd name="T66" fmla="*/ 72 w 72"/>
                <a:gd name="T67" fmla="*/ 91 h 91"/>
                <a:gd name="T68" fmla="*/ 72 w 72"/>
                <a:gd name="T69" fmla="*/ 8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91">
                  <a:moveTo>
                    <a:pt x="72" y="88"/>
                  </a:moveTo>
                  <a:lnTo>
                    <a:pt x="59" y="88"/>
                  </a:lnTo>
                  <a:lnTo>
                    <a:pt x="48" y="85"/>
                  </a:lnTo>
                  <a:lnTo>
                    <a:pt x="39" y="82"/>
                  </a:lnTo>
                  <a:lnTo>
                    <a:pt x="31" y="78"/>
                  </a:lnTo>
                  <a:lnTo>
                    <a:pt x="24" y="72"/>
                  </a:lnTo>
                  <a:lnTo>
                    <a:pt x="18" y="65"/>
                  </a:lnTo>
                  <a:lnTo>
                    <a:pt x="14" y="58"/>
                  </a:lnTo>
                  <a:lnTo>
                    <a:pt x="10" y="51"/>
                  </a:lnTo>
                  <a:lnTo>
                    <a:pt x="6" y="43"/>
                  </a:lnTo>
                  <a:lnTo>
                    <a:pt x="5" y="36"/>
                  </a:lnTo>
                  <a:lnTo>
                    <a:pt x="3" y="29"/>
                  </a:lnTo>
                  <a:lnTo>
                    <a:pt x="3" y="21"/>
                  </a:lnTo>
                  <a:lnTo>
                    <a:pt x="4" y="15"/>
                  </a:lnTo>
                  <a:lnTo>
                    <a:pt x="5" y="10"/>
                  </a:lnTo>
                  <a:lnTo>
                    <a:pt x="6" y="4"/>
                  </a:lnTo>
                  <a:lnTo>
                    <a:pt x="9" y="2"/>
                  </a:lnTo>
                  <a:lnTo>
                    <a:pt x="6" y="0"/>
                  </a:lnTo>
                  <a:lnTo>
                    <a:pt x="4" y="3"/>
                  </a:lnTo>
                  <a:lnTo>
                    <a:pt x="2" y="9"/>
                  </a:lnTo>
                  <a:lnTo>
                    <a:pt x="1" y="14"/>
                  </a:lnTo>
                  <a:lnTo>
                    <a:pt x="0" y="21"/>
                  </a:lnTo>
                  <a:lnTo>
                    <a:pt x="0" y="29"/>
                  </a:lnTo>
                  <a:lnTo>
                    <a:pt x="1" y="36"/>
                  </a:lnTo>
                  <a:lnTo>
                    <a:pt x="3" y="44"/>
                  </a:lnTo>
                  <a:lnTo>
                    <a:pt x="6" y="53"/>
                  </a:lnTo>
                  <a:lnTo>
                    <a:pt x="11" y="60"/>
                  </a:lnTo>
                  <a:lnTo>
                    <a:pt x="16" y="68"/>
                  </a:lnTo>
                  <a:lnTo>
                    <a:pt x="22" y="75"/>
                  </a:lnTo>
                  <a:lnTo>
                    <a:pt x="30" y="80"/>
                  </a:lnTo>
                  <a:lnTo>
                    <a:pt x="38" y="85"/>
                  </a:lnTo>
                  <a:lnTo>
                    <a:pt x="47" y="89"/>
                  </a:lnTo>
                  <a:lnTo>
                    <a:pt x="59" y="91"/>
                  </a:lnTo>
                  <a:lnTo>
                    <a:pt x="72" y="91"/>
                  </a:lnTo>
                  <a:lnTo>
                    <a:pt x="72"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8" name="Freeform 1566">
              <a:extLst>
                <a:ext uri="{FF2B5EF4-FFF2-40B4-BE49-F238E27FC236}">
                  <a16:creationId xmlns:a16="http://schemas.microsoft.com/office/drawing/2014/main" id="{488E3E1E-C4E4-3D0A-9B61-540C81721E78}"/>
                </a:ext>
              </a:extLst>
            </p:cNvPr>
            <p:cNvSpPr>
              <a:spLocks/>
            </p:cNvSpPr>
            <p:nvPr/>
          </p:nvSpPr>
          <p:spPr bwMode="auto">
            <a:xfrm>
              <a:off x="2513" y="3982"/>
              <a:ext cx="52" cy="39"/>
            </a:xfrm>
            <a:custGeom>
              <a:avLst/>
              <a:gdLst>
                <a:gd name="T0" fmla="*/ 155 w 155"/>
                <a:gd name="T1" fmla="*/ 115 h 118"/>
                <a:gd name="T2" fmla="*/ 148 w 155"/>
                <a:gd name="T3" fmla="*/ 103 h 118"/>
                <a:gd name="T4" fmla="*/ 140 w 155"/>
                <a:gd name="T5" fmla="*/ 90 h 118"/>
                <a:gd name="T6" fmla="*/ 133 w 155"/>
                <a:gd name="T7" fmla="*/ 78 h 118"/>
                <a:gd name="T8" fmla="*/ 125 w 155"/>
                <a:gd name="T9" fmla="*/ 67 h 118"/>
                <a:gd name="T10" fmla="*/ 116 w 155"/>
                <a:gd name="T11" fmla="*/ 56 h 118"/>
                <a:gd name="T12" fmla="*/ 108 w 155"/>
                <a:gd name="T13" fmla="*/ 47 h 118"/>
                <a:gd name="T14" fmla="*/ 98 w 155"/>
                <a:gd name="T15" fmla="*/ 37 h 118"/>
                <a:gd name="T16" fmla="*/ 89 w 155"/>
                <a:gd name="T17" fmla="*/ 30 h 118"/>
                <a:gd name="T18" fmla="*/ 80 w 155"/>
                <a:gd name="T19" fmla="*/ 23 h 118"/>
                <a:gd name="T20" fmla="*/ 69 w 155"/>
                <a:gd name="T21" fmla="*/ 16 h 118"/>
                <a:gd name="T22" fmla="*/ 58 w 155"/>
                <a:gd name="T23" fmla="*/ 11 h 118"/>
                <a:gd name="T24" fmla="*/ 48 w 155"/>
                <a:gd name="T25" fmla="*/ 6 h 118"/>
                <a:gd name="T26" fmla="*/ 36 w 155"/>
                <a:gd name="T27" fmla="*/ 3 h 118"/>
                <a:gd name="T28" fmla="*/ 25 w 155"/>
                <a:gd name="T29" fmla="*/ 1 h 118"/>
                <a:gd name="T30" fmla="*/ 12 w 155"/>
                <a:gd name="T31" fmla="*/ 0 h 118"/>
                <a:gd name="T32" fmla="*/ 0 w 155"/>
                <a:gd name="T33" fmla="*/ 0 h 118"/>
                <a:gd name="T34" fmla="*/ 6 w 155"/>
                <a:gd name="T35" fmla="*/ 3 h 118"/>
                <a:gd name="T36" fmla="*/ 17 w 155"/>
                <a:gd name="T37" fmla="*/ 3 h 118"/>
                <a:gd name="T38" fmla="*/ 30 w 155"/>
                <a:gd name="T39" fmla="*/ 5 h 118"/>
                <a:gd name="T40" fmla="*/ 42 w 155"/>
                <a:gd name="T41" fmla="*/ 8 h 118"/>
                <a:gd name="T42" fmla="*/ 52 w 155"/>
                <a:gd name="T43" fmla="*/ 11 h 118"/>
                <a:gd name="T44" fmla="*/ 63 w 155"/>
                <a:gd name="T45" fmla="*/ 16 h 118"/>
                <a:gd name="T46" fmla="*/ 73 w 155"/>
                <a:gd name="T47" fmla="*/ 22 h 118"/>
                <a:gd name="T48" fmla="*/ 83 w 155"/>
                <a:gd name="T49" fmla="*/ 29 h 118"/>
                <a:gd name="T50" fmla="*/ 92 w 155"/>
                <a:gd name="T51" fmla="*/ 36 h 118"/>
                <a:gd name="T52" fmla="*/ 101 w 155"/>
                <a:gd name="T53" fmla="*/ 45 h 118"/>
                <a:gd name="T54" fmla="*/ 110 w 155"/>
                <a:gd name="T55" fmla="*/ 53 h 118"/>
                <a:gd name="T56" fmla="*/ 118 w 155"/>
                <a:gd name="T57" fmla="*/ 64 h 118"/>
                <a:gd name="T58" fmla="*/ 126 w 155"/>
                <a:gd name="T59" fmla="*/ 74 h 118"/>
                <a:gd name="T60" fmla="*/ 134 w 155"/>
                <a:gd name="T61" fmla="*/ 86 h 118"/>
                <a:gd name="T62" fmla="*/ 142 w 155"/>
                <a:gd name="T63" fmla="*/ 98 h 118"/>
                <a:gd name="T64" fmla="*/ 149 w 155"/>
                <a:gd name="T65" fmla="*/ 110 h 118"/>
                <a:gd name="T66" fmla="*/ 155 w 155"/>
                <a:gd name="T67" fmla="*/ 115 h 118"/>
                <a:gd name="T68" fmla="*/ 154 w 155"/>
                <a:gd name="T69" fmla="*/ 118 h 118"/>
                <a:gd name="T70" fmla="*/ 155 w 155"/>
                <a:gd name="T71" fmla="*/ 117 h 118"/>
                <a:gd name="T72" fmla="*/ 153 w 155"/>
                <a:gd name="T73"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118">
                  <a:moveTo>
                    <a:pt x="153" y="117"/>
                  </a:moveTo>
                  <a:lnTo>
                    <a:pt x="155" y="115"/>
                  </a:lnTo>
                  <a:lnTo>
                    <a:pt x="152" y="109"/>
                  </a:lnTo>
                  <a:lnTo>
                    <a:pt x="148" y="103"/>
                  </a:lnTo>
                  <a:lnTo>
                    <a:pt x="145" y="96"/>
                  </a:lnTo>
                  <a:lnTo>
                    <a:pt x="140" y="90"/>
                  </a:lnTo>
                  <a:lnTo>
                    <a:pt x="137" y="84"/>
                  </a:lnTo>
                  <a:lnTo>
                    <a:pt x="133" y="78"/>
                  </a:lnTo>
                  <a:lnTo>
                    <a:pt x="129" y="72"/>
                  </a:lnTo>
                  <a:lnTo>
                    <a:pt x="125" y="67"/>
                  </a:lnTo>
                  <a:lnTo>
                    <a:pt x="121" y="62"/>
                  </a:lnTo>
                  <a:lnTo>
                    <a:pt x="116" y="56"/>
                  </a:lnTo>
                  <a:lnTo>
                    <a:pt x="112" y="51"/>
                  </a:lnTo>
                  <a:lnTo>
                    <a:pt x="108" y="47"/>
                  </a:lnTo>
                  <a:lnTo>
                    <a:pt x="104" y="43"/>
                  </a:lnTo>
                  <a:lnTo>
                    <a:pt x="98" y="37"/>
                  </a:lnTo>
                  <a:lnTo>
                    <a:pt x="94" y="34"/>
                  </a:lnTo>
                  <a:lnTo>
                    <a:pt x="89" y="30"/>
                  </a:lnTo>
                  <a:lnTo>
                    <a:pt x="85" y="26"/>
                  </a:lnTo>
                  <a:lnTo>
                    <a:pt x="80" y="23"/>
                  </a:lnTo>
                  <a:lnTo>
                    <a:pt x="74" y="20"/>
                  </a:lnTo>
                  <a:lnTo>
                    <a:pt x="69" y="16"/>
                  </a:lnTo>
                  <a:lnTo>
                    <a:pt x="64" y="13"/>
                  </a:lnTo>
                  <a:lnTo>
                    <a:pt x="58" y="11"/>
                  </a:lnTo>
                  <a:lnTo>
                    <a:pt x="53" y="8"/>
                  </a:lnTo>
                  <a:lnTo>
                    <a:pt x="48" y="6"/>
                  </a:lnTo>
                  <a:lnTo>
                    <a:pt x="43" y="5"/>
                  </a:lnTo>
                  <a:lnTo>
                    <a:pt x="36" y="3"/>
                  </a:lnTo>
                  <a:lnTo>
                    <a:pt x="30" y="2"/>
                  </a:lnTo>
                  <a:lnTo>
                    <a:pt x="25" y="1"/>
                  </a:lnTo>
                  <a:lnTo>
                    <a:pt x="19" y="0"/>
                  </a:lnTo>
                  <a:lnTo>
                    <a:pt x="12" y="0"/>
                  </a:lnTo>
                  <a:lnTo>
                    <a:pt x="6" y="0"/>
                  </a:lnTo>
                  <a:lnTo>
                    <a:pt x="0" y="0"/>
                  </a:lnTo>
                  <a:lnTo>
                    <a:pt x="0" y="3"/>
                  </a:lnTo>
                  <a:lnTo>
                    <a:pt x="6" y="3"/>
                  </a:lnTo>
                  <a:lnTo>
                    <a:pt x="12" y="3"/>
                  </a:lnTo>
                  <a:lnTo>
                    <a:pt x="17" y="3"/>
                  </a:lnTo>
                  <a:lnTo>
                    <a:pt x="24" y="4"/>
                  </a:lnTo>
                  <a:lnTo>
                    <a:pt x="30" y="5"/>
                  </a:lnTo>
                  <a:lnTo>
                    <a:pt x="35" y="6"/>
                  </a:lnTo>
                  <a:lnTo>
                    <a:pt x="42" y="8"/>
                  </a:lnTo>
                  <a:lnTo>
                    <a:pt x="47" y="9"/>
                  </a:lnTo>
                  <a:lnTo>
                    <a:pt x="52" y="11"/>
                  </a:lnTo>
                  <a:lnTo>
                    <a:pt x="57" y="13"/>
                  </a:lnTo>
                  <a:lnTo>
                    <a:pt x="63" y="16"/>
                  </a:lnTo>
                  <a:lnTo>
                    <a:pt x="68" y="18"/>
                  </a:lnTo>
                  <a:lnTo>
                    <a:pt x="73" y="22"/>
                  </a:lnTo>
                  <a:lnTo>
                    <a:pt x="77" y="25"/>
                  </a:lnTo>
                  <a:lnTo>
                    <a:pt x="83" y="29"/>
                  </a:lnTo>
                  <a:lnTo>
                    <a:pt x="88" y="32"/>
                  </a:lnTo>
                  <a:lnTo>
                    <a:pt x="92" y="36"/>
                  </a:lnTo>
                  <a:lnTo>
                    <a:pt x="96" y="41"/>
                  </a:lnTo>
                  <a:lnTo>
                    <a:pt x="101" y="45"/>
                  </a:lnTo>
                  <a:lnTo>
                    <a:pt x="106" y="49"/>
                  </a:lnTo>
                  <a:lnTo>
                    <a:pt x="110" y="53"/>
                  </a:lnTo>
                  <a:lnTo>
                    <a:pt x="114" y="58"/>
                  </a:lnTo>
                  <a:lnTo>
                    <a:pt x="118" y="64"/>
                  </a:lnTo>
                  <a:lnTo>
                    <a:pt x="122" y="69"/>
                  </a:lnTo>
                  <a:lnTo>
                    <a:pt x="126" y="74"/>
                  </a:lnTo>
                  <a:lnTo>
                    <a:pt x="130" y="79"/>
                  </a:lnTo>
                  <a:lnTo>
                    <a:pt x="134" y="86"/>
                  </a:lnTo>
                  <a:lnTo>
                    <a:pt x="138" y="92"/>
                  </a:lnTo>
                  <a:lnTo>
                    <a:pt x="142" y="98"/>
                  </a:lnTo>
                  <a:lnTo>
                    <a:pt x="146" y="104"/>
                  </a:lnTo>
                  <a:lnTo>
                    <a:pt x="149" y="110"/>
                  </a:lnTo>
                  <a:lnTo>
                    <a:pt x="153" y="117"/>
                  </a:lnTo>
                  <a:lnTo>
                    <a:pt x="155" y="115"/>
                  </a:lnTo>
                  <a:lnTo>
                    <a:pt x="153" y="117"/>
                  </a:lnTo>
                  <a:lnTo>
                    <a:pt x="154" y="118"/>
                  </a:lnTo>
                  <a:lnTo>
                    <a:pt x="155" y="117"/>
                  </a:lnTo>
                  <a:lnTo>
                    <a:pt x="155" y="117"/>
                  </a:lnTo>
                  <a:lnTo>
                    <a:pt x="155" y="115"/>
                  </a:lnTo>
                  <a:lnTo>
                    <a:pt x="153"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9" name="Freeform 1567">
              <a:extLst>
                <a:ext uri="{FF2B5EF4-FFF2-40B4-BE49-F238E27FC236}">
                  <a16:creationId xmlns:a16="http://schemas.microsoft.com/office/drawing/2014/main" id="{ABFCE782-CAFC-8F9F-2A8B-4CE57C3DA3D6}"/>
                </a:ext>
              </a:extLst>
            </p:cNvPr>
            <p:cNvSpPr>
              <a:spLocks/>
            </p:cNvSpPr>
            <p:nvPr/>
          </p:nvSpPr>
          <p:spPr bwMode="auto">
            <a:xfrm>
              <a:off x="2502" y="3988"/>
              <a:ext cx="63" cy="33"/>
            </a:xfrm>
            <a:custGeom>
              <a:avLst/>
              <a:gdLst>
                <a:gd name="T0" fmla="*/ 6 w 191"/>
                <a:gd name="T1" fmla="*/ 7 h 99"/>
                <a:gd name="T2" fmla="*/ 17 w 191"/>
                <a:gd name="T3" fmla="*/ 5 h 99"/>
                <a:gd name="T4" fmla="*/ 28 w 191"/>
                <a:gd name="T5" fmla="*/ 4 h 99"/>
                <a:gd name="T6" fmla="*/ 40 w 191"/>
                <a:gd name="T7" fmla="*/ 5 h 99"/>
                <a:gd name="T8" fmla="*/ 51 w 191"/>
                <a:gd name="T9" fmla="*/ 7 h 99"/>
                <a:gd name="T10" fmla="*/ 64 w 191"/>
                <a:gd name="T11" fmla="*/ 9 h 99"/>
                <a:gd name="T12" fmla="*/ 77 w 191"/>
                <a:gd name="T13" fmla="*/ 13 h 99"/>
                <a:gd name="T14" fmla="*/ 89 w 191"/>
                <a:gd name="T15" fmla="*/ 18 h 99"/>
                <a:gd name="T16" fmla="*/ 102 w 191"/>
                <a:gd name="T17" fmla="*/ 25 h 99"/>
                <a:gd name="T18" fmla="*/ 115 w 191"/>
                <a:gd name="T19" fmla="*/ 32 h 99"/>
                <a:gd name="T20" fmla="*/ 126 w 191"/>
                <a:gd name="T21" fmla="*/ 40 h 99"/>
                <a:gd name="T22" fmla="*/ 139 w 191"/>
                <a:gd name="T23" fmla="*/ 49 h 99"/>
                <a:gd name="T24" fmla="*/ 150 w 191"/>
                <a:gd name="T25" fmla="*/ 59 h 99"/>
                <a:gd name="T26" fmla="*/ 162 w 191"/>
                <a:gd name="T27" fmla="*/ 70 h 99"/>
                <a:gd name="T28" fmla="*/ 173 w 191"/>
                <a:gd name="T29" fmla="*/ 81 h 99"/>
                <a:gd name="T30" fmla="*/ 184 w 191"/>
                <a:gd name="T31" fmla="*/ 93 h 99"/>
                <a:gd name="T32" fmla="*/ 191 w 191"/>
                <a:gd name="T33" fmla="*/ 97 h 99"/>
                <a:gd name="T34" fmla="*/ 181 w 191"/>
                <a:gd name="T35" fmla="*/ 85 h 99"/>
                <a:gd name="T36" fmla="*/ 169 w 191"/>
                <a:gd name="T37" fmla="*/ 73 h 99"/>
                <a:gd name="T38" fmla="*/ 159 w 191"/>
                <a:gd name="T39" fmla="*/ 61 h 99"/>
                <a:gd name="T40" fmla="*/ 147 w 191"/>
                <a:gd name="T41" fmla="*/ 52 h 99"/>
                <a:gd name="T42" fmla="*/ 134 w 191"/>
                <a:gd name="T43" fmla="*/ 41 h 99"/>
                <a:gd name="T44" fmla="*/ 122 w 191"/>
                <a:gd name="T45" fmla="*/ 33 h 99"/>
                <a:gd name="T46" fmla="*/ 109 w 191"/>
                <a:gd name="T47" fmla="*/ 26 h 99"/>
                <a:gd name="T48" fmla="*/ 97 w 191"/>
                <a:gd name="T49" fmla="*/ 18 h 99"/>
                <a:gd name="T50" fmla="*/ 84 w 191"/>
                <a:gd name="T51" fmla="*/ 13 h 99"/>
                <a:gd name="T52" fmla="*/ 71 w 191"/>
                <a:gd name="T53" fmla="*/ 8 h 99"/>
                <a:gd name="T54" fmla="*/ 59 w 191"/>
                <a:gd name="T55" fmla="*/ 5 h 99"/>
                <a:gd name="T56" fmla="*/ 46 w 191"/>
                <a:gd name="T57" fmla="*/ 2 h 99"/>
                <a:gd name="T58" fmla="*/ 34 w 191"/>
                <a:gd name="T59" fmla="*/ 0 h 99"/>
                <a:gd name="T60" fmla="*/ 22 w 191"/>
                <a:gd name="T61" fmla="*/ 2 h 99"/>
                <a:gd name="T62" fmla="*/ 10 w 191"/>
                <a:gd name="T63" fmla="*/ 3 h 99"/>
                <a:gd name="T64" fmla="*/ 0 w 191"/>
                <a:gd name="T65"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1" h="99">
                  <a:moveTo>
                    <a:pt x="1" y="9"/>
                  </a:moveTo>
                  <a:lnTo>
                    <a:pt x="6" y="7"/>
                  </a:lnTo>
                  <a:lnTo>
                    <a:pt x="11" y="6"/>
                  </a:lnTo>
                  <a:lnTo>
                    <a:pt x="17" y="5"/>
                  </a:lnTo>
                  <a:lnTo>
                    <a:pt x="22" y="5"/>
                  </a:lnTo>
                  <a:lnTo>
                    <a:pt x="28" y="4"/>
                  </a:lnTo>
                  <a:lnTo>
                    <a:pt x="34" y="4"/>
                  </a:lnTo>
                  <a:lnTo>
                    <a:pt x="40" y="5"/>
                  </a:lnTo>
                  <a:lnTo>
                    <a:pt x="46" y="5"/>
                  </a:lnTo>
                  <a:lnTo>
                    <a:pt x="51" y="7"/>
                  </a:lnTo>
                  <a:lnTo>
                    <a:pt x="58" y="8"/>
                  </a:lnTo>
                  <a:lnTo>
                    <a:pt x="64" y="9"/>
                  </a:lnTo>
                  <a:lnTo>
                    <a:pt x="70" y="11"/>
                  </a:lnTo>
                  <a:lnTo>
                    <a:pt x="77" y="13"/>
                  </a:lnTo>
                  <a:lnTo>
                    <a:pt x="83" y="15"/>
                  </a:lnTo>
                  <a:lnTo>
                    <a:pt x="89" y="18"/>
                  </a:lnTo>
                  <a:lnTo>
                    <a:pt x="96" y="22"/>
                  </a:lnTo>
                  <a:lnTo>
                    <a:pt x="102" y="25"/>
                  </a:lnTo>
                  <a:lnTo>
                    <a:pt x="108" y="28"/>
                  </a:lnTo>
                  <a:lnTo>
                    <a:pt x="115" y="32"/>
                  </a:lnTo>
                  <a:lnTo>
                    <a:pt x="121" y="36"/>
                  </a:lnTo>
                  <a:lnTo>
                    <a:pt x="126" y="40"/>
                  </a:lnTo>
                  <a:lnTo>
                    <a:pt x="132" y="45"/>
                  </a:lnTo>
                  <a:lnTo>
                    <a:pt x="139" y="49"/>
                  </a:lnTo>
                  <a:lnTo>
                    <a:pt x="145" y="54"/>
                  </a:lnTo>
                  <a:lnTo>
                    <a:pt x="150" y="59"/>
                  </a:lnTo>
                  <a:lnTo>
                    <a:pt x="157" y="65"/>
                  </a:lnTo>
                  <a:lnTo>
                    <a:pt x="162" y="70"/>
                  </a:lnTo>
                  <a:lnTo>
                    <a:pt x="167" y="75"/>
                  </a:lnTo>
                  <a:lnTo>
                    <a:pt x="173" y="81"/>
                  </a:lnTo>
                  <a:lnTo>
                    <a:pt x="179" y="87"/>
                  </a:lnTo>
                  <a:lnTo>
                    <a:pt x="184" y="93"/>
                  </a:lnTo>
                  <a:lnTo>
                    <a:pt x="188" y="99"/>
                  </a:lnTo>
                  <a:lnTo>
                    <a:pt x="191" y="97"/>
                  </a:lnTo>
                  <a:lnTo>
                    <a:pt x="186" y="91"/>
                  </a:lnTo>
                  <a:lnTo>
                    <a:pt x="181" y="85"/>
                  </a:lnTo>
                  <a:lnTo>
                    <a:pt x="175" y="79"/>
                  </a:lnTo>
                  <a:lnTo>
                    <a:pt x="169" y="73"/>
                  </a:lnTo>
                  <a:lnTo>
                    <a:pt x="164" y="67"/>
                  </a:lnTo>
                  <a:lnTo>
                    <a:pt x="159" y="61"/>
                  </a:lnTo>
                  <a:lnTo>
                    <a:pt x="152" y="56"/>
                  </a:lnTo>
                  <a:lnTo>
                    <a:pt x="147" y="52"/>
                  </a:lnTo>
                  <a:lnTo>
                    <a:pt x="141" y="47"/>
                  </a:lnTo>
                  <a:lnTo>
                    <a:pt x="134" y="41"/>
                  </a:lnTo>
                  <a:lnTo>
                    <a:pt x="128" y="37"/>
                  </a:lnTo>
                  <a:lnTo>
                    <a:pt x="122" y="33"/>
                  </a:lnTo>
                  <a:lnTo>
                    <a:pt x="116" y="29"/>
                  </a:lnTo>
                  <a:lnTo>
                    <a:pt x="109" y="26"/>
                  </a:lnTo>
                  <a:lnTo>
                    <a:pt x="103" y="22"/>
                  </a:lnTo>
                  <a:lnTo>
                    <a:pt x="97" y="18"/>
                  </a:lnTo>
                  <a:lnTo>
                    <a:pt x="90" y="15"/>
                  </a:lnTo>
                  <a:lnTo>
                    <a:pt x="84" y="13"/>
                  </a:lnTo>
                  <a:lnTo>
                    <a:pt x="78" y="10"/>
                  </a:lnTo>
                  <a:lnTo>
                    <a:pt x="71" y="8"/>
                  </a:lnTo>
                  <a:lnTo>
                    <a:pt x="65" y="6"/>
                  </a:lnTo>
                  <a:lnTo>
                    <a:pt x="59" y="5"/>
                  </a:lnTo>
                  <a:lnTo>
                    <a:pt x="52" y="4"/>
                  </a:lnTo>
                  <a:lnTo>
                    <a:pt x="46" y="2"/>
                  </a:lnTo>
                  <a:lnTo>
                    <a:pt x="40" y="2"/>
                  </a:lnTo>
                  <a:lnTo>
                    <a:pt x="34" y="0"/>
                  </a:lnTo>
                  <a:lnTo>
                    <a:pt x="28" y="0"/>
                  </a:lnTo>
                  <a:lnTo>
                    <a:pt x="22" y="2"/>
                  </a:lnTo>
                  <a:lnTo>
                    <a:pt x="17" y="2"/>
                  </a:lnTo>
                  <a:lnTo>
                    <a:pt x="10" y="3"/>
                  </a:lnTo>
                  <a:lnTo>
                    <a:pt x="5" y="4"/>
                  </a:lnTo>
                  <a:lnTo>
                    <a:pt x="0" y="5"/>
                  </a:lnTo>
                  <a:lnTo>
                    <a:pt x="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0" name="Freeform 1568">
              <a:extLst>
                <a:ext uri="{FF2B5EF4-FFF2-40B4-BE49-F238E27FC236}">
                  <a16:creationId xmlns:a16="http://schemas.microsoft.com/office/drawing/2014/main" id="{4682ABBE-97E6-DE0F-A8E1-6364064C98F1}"/>
                </a:ext>
              </a:extLst>
            </p:cNvPr>
            <p:cNvSpPr>
              <a:spLocks/>
            </p:cNvSpPr>
            <p:nvPr/>
          </p:nvSpPr>
          <p:spPr bwMode="auto">
            <a:xfrm>
              <a:off x="2464" y="3943"/>
              <a:ext cx="38" cy="48"/>
            </a:xfrm>
            <a:custGeom>
              <a:avLst/>
              <a:gdLst>
                <a:gd name="T0" fmla="*/ 3 w 116"/>
                <a:gd name="T1" fmla="*/ 4 h 144"/>
                <a:gd name="T2" fmla="*/ 10 w 116"/>
                <a:gd name="T3" fmla="*/ 10 h 144"/>
                <a:gd name="T4" fmla="*/ 15 w 116"/>
                <a:gd name="T5" fmla="*/ 19 h 144"/>
                <a:gd name="T6" fmla="*/ 21 w 116"/>
                <a:gd name="T7" fmla="*/ 28 h 144"/>
                <a:gd name="T8" fmla="*/ 28 w 116"/>
                <a:gd name="T9" fmla="*/ 40 h 144"/>
                <a:gd name="T10" fmla="*/ 34 w 116"/>
                <a:gd name="T11" fmla="*/ 52 h 144"/>
                <a:gd name="T12" fmla="*/ 39 w 116"/>
                <a:gd name="T13" fmla="*/ 65 h 144"/>
                <a:gd name="T14" fmla="*/ 46 w 116"/>
                <a:gd name="T15" fmla="*/ 79 h 144"/>
                <a:gd name="T16" fmla="*/ 52 w 116"/>
                <a:gd name="T17" fmla="*/ 91 h 144"/>
                <a:gd name="T18" fmla="*/ 59 w 116"/>
                <a:gd name="T19" fmla="*/ 104 h 144"/>
                <a:gd name="T20" fmla="*/ 67 w 116"/>
                <a:gd name="T21" fmla="*/ 116 h 144"/>
                <a:gd name="T22" fmla="*/ 74 w 116"/>
                <a:gd name="T23" fmla="*/ 126 h 144"/>
                <a:gd name="T24" fmla="*/ 81 w 116"/>
                <a:gd name="T25" fmla="*/ 133 h 144"/>
                <a:gd name="T26" fmla="*/ 91 w 116"/>
                <a:gd name="T27" fmla="*/ 140 h 144"/>
                <a:gd name="T28" fmla="*/ 100 w 116"/>
                <a:gd name="T29" fmla="*/ 143 h 144"/>
                <a:gd name="T30" fmla="*/ 110 w 116"/>
                <a:gd name="T31" fmla="*/ 143 h 144"/>
                <a:gd name="T32" fmla="*/ 115 w 116"/>
                <a:gd name="T33" fmla="*/ 139 h 144"/>
                <a:gd name="T34" fmla="*/ 104 w 116"/>
                <a:gd name="T35" fmla="*/ 141 h 144"/>
                <a:gd name="T36" fmla="*/ 96 w 116"/>
                <a:gd name="T37" fmla="*/ 139 h 144"/>
                <a:gd name="T38" fmla="*/ 88 w 116"/>
                <a:gd name="T39" fmla="*/ 134 h 144"/>
                <a:gd name="T40" fmla="*/ 80 w 116"/>
                <a:gd name="T41" fmla="*/ 128 h 144"/>
                <a:gd name="T42" fmla="*/ 73 w 116"/>
                <a:gd name="T43" fmla="*/ 119 h 144"/>
                <a:gd name="T44" fmla="*/ 66 w 116"/>
                <a:gd name="T45" fmla="*/ 108 h 144"/>
                <a:gd name="T46" fmla="*/ 58 w 116"/>
                <a:gd name="T47" fmla="*/ 97 h 144"/>
                <a:gd name="T48" fmla="*/ 52 w 116"/>
                <a:gd name="T49" fmla="*/ 84 h 144"/>
                <a:gd name="T50" fmla="*/ 46 w 116"/>
                <a:gd name="T51" fmla="*/ 70 h 144"/>
                <a:gd name="T52" fmla="*/ 39 w 116"/>
                <a:gd name="T53" fmla="*/ 58 h 144"/>
                <a:gd name="T54" fmla="*/ 33 w 116"/>
                <a:gd name="T55" fmla="*/ 45 h 144"/>
                <a:gd name="T56" fmla="*/ 27 w 116"/>
                <a:gd name="T57" fmla="*/ 32 h 144"/>
                <a:gd name="T58" fmla="*/ 21 w 116"/>
                <a:gd name="T59" fmla="*/ 22 h 144"/>
                <a:gd name="T60" fmla="*/ 15 w 116"/>
                <a:gd name="T61" fmla="*/ 13 h 144"/>
                <a:gd name="T62" fmla="*/ 9 w 116"/>
                <a:gd name="T63" fmla="*/ 4 h 144"/>
                <a:gd name="T64" fmla="*/ 2 w 116"/>
                <a:gd name="T6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144">
                  <a:moveTo>
                    <a:pt x="0" y="2"/>
                  </a:moveTo>
                  <a:lnTo>
                    <a:pt x="3" y="4"/>
                  </a:lnTo>
                  <a:lnTo>
                    <a:pt x="7" y="7"/>
                  </a:lnTo>
                  <a:lnTo>
                    <a:pt x="10" y="10"/>
                  </a:lnTo>
                  <a:lnTo>
                    <a:pt x="13" y="14"/>
                  </a:lnTo>
                  <a:lnTo>
                    <a:pt x="15" y="19"/>
                  </a:lnTo>
                  <a:lnTo>
                    <a:pt x="18" y="23"/>
                  </a:lnTo>
                  <a:lnTo>
                    <a:pt x="21" y="28"/>
                  </a:lnTo>
                  <a:lnTo>
                    <a:pt x="25" y="35"/>
                  </a:lnTo>
                  <a:lnTo>
                    <a:pt x="28" y="40"/>
                  </a:lnTo>
                  <a:lnTo>
                    <a:pt x="30" y="46"/>
                  </a:lnTo>
                  <a:lnTo>
                    <a:pt x="34" y="52"/>
                  </a:lnTo>
                  <a:lnTo>
                    <a:pt x="36" y="59"/>
                  </a:lnTo>
                  <a:lnTo>
                    <a:pt x="39" y="65"/>
                  </a:lnTo>
                  <a:lnTo>
                    <a:pt x="42" y="72"/>
                  </a:lnTo>
                  <a:lnTo>
                    <a:pt x="46" y="79"/>
                  </a:lnTo>
                  <a:lnTo>
                    <a:pt x="49" y="85"/>
                  </a:lnTo>
                  <a:lnTo>
                    <a:pt x="52" y="91"/>
                  </a:lnTo>
                  <a:lnTo>
                    <a:pt x="55" y="98"/>
                  </a:lnTo>
                  <a:lnTo>
                    <a:pt x="59" y="104"/>
                  </a:lnTo>
                  <a:lnTo>
                    <a:pt x="62" y="110"/>
                  </a:lnTo>
                  <a:lnTo>
                    <a:pt x="67" y="116"/>
                  </a:lnTo>
                  <a:lnTo>
                    <a:pt x="70" y="121"/>
                  </a:lnTo>
                  <a:lnTo>
                    <a:pt x="74" y="126"/>
                  </a:lnTo>
                  <a:lnTo>
                    <a:pt x="78" y="130"/>
                  </a:lnTo>
                  <a:lnTo>
                    <a:pt x="81" y="133"/>
                  </a:lnTo>
                  <a:lnTo>
                    <a:pt x="87" y="138"/>
                  </a:lnTo>
                  <a:lnTo>
                    <a:pt x="91" y="140"/>
                  </a:lnTo>
                  <a:lnTo>
                    <a:pt x="95" y="142"/>
                  </a:lnTo>
                  <a:lnTo>
                    <a:pt x="100" y="143"/>
                  </a:lnTo>
                  <a:lnTo>
                    <a:pt x="104" y="144"/>
                  </a:lnTo>
                  <a:lnTo>
                    <a:pt x="110" y="143"/>
                  </a:lnTo>
                  <a:lnTo>
                    <a:pt x="116" y="142"/>
                  </a:lnTo>
                  <a:lnTo>
                    <a:pt x="115" y="139"/>
                  </a:lnTo>
                  <a:lnTo>
                    <a:pt x="110" y="140"/>
                  </a:lnTo>
                  <a:lnTo>
                    <a:pt x="104" y="141"/>
                  </a:lnTo>
                  <a:lnTo>
                    <a:pt x="100" y="140"/>
                  </a:lnTo>
                  <a:lnTo>
                    <a:pt x="96" y="139"/>
                  </a:lnTo>
                  <a:lnTo>
                    <a:pt x="92" y="138"/>
                  </a:lnTo>
                  <a:lnTo>
                    <a:pt x="88" y="134"/>
                  </a:lnTo>
                  <a:lnTo>
                    <a:pt x="84" y="131"/>
                  </a:lnTo>
                  <a:lnTo>
                    <a:pt x="80" y="128"/>
                  </a:lnTo>
                  <a:lnTo>
                    <a:pt x="76" y="124"/>
                  </a:lnTo>
                  <a:lnTo>
                    <a:pt x="73" y="119"/>
                  </a:lnTo>
                  <a:lnTo>
                    <a:pt x="69" y="113"/>
                  </a:lnTo>
                  <a:lnTo>
                    <a:pt x="66" y="108"/>
                  </a:lnTo>
                  <a:lnTo>
                    <a:pt x="61" y="103"/>
                  </a:lnTo>
                  <a:lnTo>
                    <a:pt x="58" y="97"/>
                  </a:lnTo>
                  <a:lnTo>
                    <a:pt x="55" y="90"/>
                  </a:lnTo>
                  <a:lnTo>
                    <a:pt x="52" y="84"/>
                  </a:lnTo>
                  <a:lnTo>
                    <a:pt x="49" y="78"/>
                  </a:lnTo>
                  <a:lnTo>
                    <a:pt x="46" y="70"/>
                  </a:lnTo>
                  <a:lnTo>
                    <a:pt x="42" y="64"/>
                  </a:lnTo>
                  <a:lnTo>
                    <a:pt x="39" y="58"/>
                  </a:lnTo>
                  <a:lnTo>
                    <a:pt x="36" y="51"/>
                  </a:lnTo>
                  <a:lnTo>
                    <a:pt x="33" y="45"/>
                  </a:lnTo>
                  <a:lnTo>
                    <a:pt x="30" y="39"/>
                  </a:lnTo>
                  <a:lnTo>
                    <a:pt x="27" y="32"/>
                  </a:lnTo>
                  <a:lnTo>
                    <a:pt x="25" y="27"/>
                  </a:lnTo>
                  <a:lnTo>
                    <a:pt x="21" y="22"/>
                  </a:lnTo>
                  <a:lnTo>
                    <a:pt x="18" y="17"/>
                  </a:lnTo>
                  <a:lnTo>
                    <a:pt x="15" y="13"/>
                  </a:lnTo>
                  <a:lnTo>
                    <a:pt x="12" y="8"/>
                  </a:lnTo>
                  <a:lnTo>
                    <a:pt x="9" y="4"/>
                  </a:lnTo>
                  <a:lnTo>
                    <a:pt x="6" y="2"/>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1" name="Freeform 1569">
              <a:extLst>
                <a:ext uri="{FF2B5EF4-FFF2-40B4-BE49-F238E27FC236}">
                  <a16:creationId xmlns:a16="http://schemas.microsoft.com/office/drawing/2014/main" id="{850B9517-A623-A8DC-9EA5-00FF8F992DB7}"/>
                </a:ext>
              </a:extLst>
            </p:cNvPr>
            <p:cNvSpPr>
              <a:spLocks/>
            </p:cNvSpPr>
            <p:nvPr/>
          </p:nvSpPr>
          <p:spPr bwMode="auto">
            <a:xfrm>
              <a:off x="2409" y="3905"/>
              <a:ext cx="55" cy="39"/>
            </a:xfrm>
            <a:custGeom>
              <a:avLst/>
              <a:gdLst>
                <a:gd name="T0" fmla="*/ 0 w 166"/>
                <a:gd name="T1" fmla="*/ 2 h 118"/>
                <a:gd name="T2" fmla="*/ 5 w 166"/>
                <a:gd name="T3" fmla="*/ 12 h 118"/>
                <a:gd name="T4" fmla="*/ 11 w 166"/>
                <a:gd name="T5" fmla="*/ 21 h 118"/>
                <a:gd name="T6" fmla="*/ 18 w 166"/>
                <a:gd name="T7" fmla="*/ 31 h 118"/>
                <a:gd name="T8" fmla="*/ 28 w 166"/>
                <a:gd name="T9" fmla="*/ 39 h 118"/>
                <a:gd name="T10" fmla="*/ 38 w 166"/>
                <a:gd name="T11" fmla="*/ 49 h 118"/>
                <a:gd name="T12" fmla="*/ 50 w 166"/>
                <a:gd name="T13" fmla="*/ 57 h 118"/>
                <a:gd name="T14" fmla="*/ 62 w 166"/>
                <a:gd name="T15" fmla="*/ 64 h 118"/>
                <a:gd name="T16" fmla="*/ 76 w 166"/>
                <a:gd name="T17" fmla="*/ 72 h 118"/>
                <a:gd name="T18" fmla="*/ 89 w 166"/>
                <a:gd name="T19" fmla="*/ 79 h 118"/>
                <a:gd name="T20" fmla="*/ 102 w 166"/>
                <a:gd name="T21" fmla="*/ 86 h 118"/>
                <a:gd name="T22" fmla="*/ 115 w 166"/>
                <a:gd name="T23" fmla="*/ 93 h 118"/>
                <a:gd name="T24" fmla="*/ 128 w 166"/>
                <a:gd name="T25" fmla="*/ 99 h 118"/>
                <a:gd name="T26" fmla="*/ 139 w 166"/>
                <a:gd name="T27" fmla="*/ 104 h 118"/>
                <a:gd name="T28" fmla="*/ 149 w 166"/>
                <a:gd name="T29" fmla="*/ 110 h 118"/>
                <a:gd name="T30" fmla="*/ 158 w 166"/>
                <a:gd name="T31" fmla="*/ 115 h 118"/>
                <a:gd name="T32" fmla="*/ 164 w 166"/>
                <a:gd name="T33" fmla="*/ 118 h 118"/>
                <a:gd name="T34" fmla="*/ 162 w 166"/>
                <a:gd name="T35" fmla="*/ 114 h 118"/>
                <a:gd name="T36" fmla="*/ 155 w 166"/>
                <a:gd name="T37" fmla="*/ 110 h 118"/>
                <a:gd name="T38" fmla="*/ 145 w 166"/>
                <a:gd name="T39" fmla="*/ 104 h 118"/>
                <a:gd name="T40" fmla="*/ 134 w 166"/>
                <a:gd name="T41" fmla="*/ 99 h 118"/>
                <a:gd name="T42" fmla="*/ 122 w 166"/>
                <a:gd name="T43" fmla="*/ 94 h 118"/>
                <a:gd name="T44" fmla="*/ 110 w 166"/>
                <a:gd name="T45" fmla="*/ 88 h 118"/>
                <a:gd name="T46" fmla="*/ 97 w 166"/>
                <a:gd name="T47" fmla="*/ 80 h 118"/>
                <a:gd name="T48" fmla="*/ 83 w 166"/>
                <a:gd name="T49" fmla="*/ 73 h 118"/>
                <a:gd name="T50" fmla="*/ 71 w 166"/>
                <a:gd name="T51" fmla="*/ 65 h 118"/>
                <a:gd name="T52" fmla="*/ 58 w 166"/>
                <a:gd name="T53" fmla="*/ 58 h 118"/>
                <a:gd name="T54" fmla="*/ 47 w 166"/>
                <a:gd name="T55" fmla="*/ 50 h 118"/>
                <a:gd name="T56" fmla="*/ 35 w 166"/>
                <a:gd name="T57" fmla="*/ 41 h 118"/>
                <a:gd name="T58" fmla="*/ 26 w 166"/>
                <a:gd name="T59" fmla="*/ 33 h 118"/>
                <a:gd name="T60" fmla="*/ 16 w 166"/>
                <a:gd name="T61" fmla="*/ 23 h 118"/>
                <a:gd name="T62" fmla="*/ 10 w 166"/>
                <a:gd name="T63" fmla="*/ 15 h 118"/>
                <a:gd name="T64" fmla="*/ 6 w 166"/>
                <a:gd name="T65" fmla="*/ 6 h 118"/>
                <a:gd name="T66" fmla="*/ 0 w 166"/>
                <a:gd name="T67" fmla="*/ 1 h 118"/>
                <a:gd name="T68" fmla="*/ 3 w 166"/>
                <a:gd name="T69" fmla="*/ 0 h 118"/>
                <a:gd name="T70" fmla="*/ 0 w 166"/>
                <a:gd name="T71" fmla="*/ 1 h 118"/>
                <a:gd name="T72" fmla="*/ 3 w 166"/>
                <a:gd name="T73" fmla="*/ 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118">
                  <a:moveTo>
                    <a:pt x="3" y="2"/>
                  </a:moveTo>
                  <a:lnTo>
                    <a:pt x="0" y="2"/>
                  </a:lnTo>
                  <a:lnTo>
                    <a:pt x="2" y="8"/>
                  </a:lnTo>
                  <a:lnTo>
                    <a:pt x="5" y="12"/>
                  </a:lnTo>
                  <a:lnTo>
                    <a:pt x="8" y="17"/>
                  </a:lnTo>
                  <a:lnTo>
                    <a:pt x="11" y="21"/>
                  </a:lnTo>
                  <a:lnTo>
                    <a:pt x="14" y="25"/>
                  </a:lnTo>
                  <a:lnTo>
                    <a:pt x="18" y="31"/>
                  </a:lnTo>
                  <a:lnTo>
                    <a:pt x="22" y="35"/>
                  </a:lnTo>
                  <a:lnTo>
                    <a:pt x="28" y="39"/>
                  </a:lnTo>
                  <a:lnTo>
                    <a:pt x="33" y="43"/>
                  </a:lnTo>
                  <a:lnTo>
                    <a:pt x="38" y="49"/>
                  </a:lnTo>
                  <a:lnTo>
                    <a:pt x="44" y="53"/>
                  </a:lnTo>
                  <a:lnTo>
                    <a:pt x="50" y="57"/>
                  </a:lnTo>
                  <a:lnTo>
                    <a:pt x="56" y="60"/>
                  </a:lnTo>
                  <a:lnTo>
                    <a:pt x="62" y="64"/>
                  </a:lnTo>
                  <a:lnTo>
                    <a:pt x="69" y="69"/>
                  </a:lnTo>
                  <a:lnTo>
                    <a:pt x="76" y="72"/>
                  </a:lnTo>
                  <a:lnTo>
                    <a:pt x="82" y="76"/>
                  </a:lnTo>
                  <a:lnTo>
                    <a:pt x="89" y="79"/>
                  </a:lnTo>
                  <a:lnTo>
                    <a:pt x="96" y="83"/>
                  </a:lnTo>
                  <a:lnTo>
                    <a:pt x="102" y="86"/>
                  </a:lnTo>
                  <a:lnTo>
                    <a:pt x="109" y="90"/>
                  </a:lnTo>
                  <a:lnTo>
                    <a:pt x="115" y="93"/>
                  </a:lnTo>
                  <a:lnTo>
                    <a:pt x="121" y="96"/>
                  </a:lnTo>
                  <a:lnTo>
                    <a:pt x="128" y="99"/>
                  </a:lnTo>
                  <a:lnTo>
                    <a:pt x="133" y="102"/>
                  </a:lnTo>
                  <a:lnTo>
                    <a:pt x="139" y="104"/>
                  </a:lnTo>
                  <a:lnTo>
                    <a:pt x="143" y="107"/>
                  </a:lnTo>
                  <a:lnTo>
                    <a:pt x="149" y="110"/>
                  </a:lnTo>
                  <a:lnTo>
                    <a:pt x="154" y="112"/>
                  </a:lnTo>
                  <a:lnTo>
                    <a:pt x="158" y="115"/>
                  </a:lnTo>
                  <a:lnTo>
                    <a:pt x="161" y="117"/>
                  </a:lnTo>
                  <a:lnTo>
                    <a:pt x="164" y="118"/>
                  </a:lnTo>
                  <a:lnTo>
                    <a:pt x="166" y="116"/>
                  </a:lnTo>
                  <a:lnTo>
                    <a:pt x="162" y="114"/>
                  </a:lnTo>
                  <a:lnTo>
                    <a:pt x="159" y="112"/>
                  </a:lnTo>
                  <a:lnTo>
                    <a:pt x="155" y="110"/>
                  </a:lnTo>
                  <a:lnTo>
                    <a:pt x="151" y="107"/>
                  </a:lnTo>
                  <a:lnTo>
                    <a:pt x="145" y="104"/>
                  </a:lnTo>
                  <a:lnTo>
                    <a:pt x="140" y="102"/>
                  </a:lnTo>
                  <a:lnTo>
                    <a:pt x="134" y="99"/>
                  </a:lnTo>
                  <a:lnTo>
                    <a:pt x="129" y="96"/>
                  </a:lnTo>
                  <a:lnTo>
                    <a:pt x="122" y="94"/>
                  </a:lnTo>
                  <a:lnTo>
                    <a:pt x="116" y="91"/>
                  </a:lnTo>
                  <a:lnTo>
                    <a:pt x="110" y="88"/>
                  </a:lnTo>
                  <a:lnTo>
                    <a:pt x="103" y="83"/>
                  </a:lnTo>
                  <a:lnTo>
                    <a:pt x="97" y="80"/>
                  </a:lnTo>
                  <a:lnTo>
                    <a:pt x="91" y="77"/>
                  </a:lnTo>
                  <a:lnTo>
                    <a:pt x="83" y="73"/>
                  </a:lnTo>
                  <a:lnTo>
                    <a:pt x="77" y="70"/>
                  </a:lnTo>
                  <a:lnTo>
                    <a:pt x="71" y="65"/>
                  </a:lnTo>
                  <a:lnTo>
                    <a:pt x="64" y="62"/>
                  </a:lnTo>
                  <a:lnTo>
                    <a:pt x="58" y="58"/>
                  </a:lnTo>
                  <a:lnTo>
                    <a:pt x="52" y="54"/>
                  </a:lnTo>
                  <a:lnTo>
                    <a:pt x="47" y="50"/>
                  </a:lnTo>
                  <a:lnTo>
                    <a:pt x="40" y="45"/>
                  </a:lnTo>
                  <a:lnTo>
                    <a:pt x="35" y="41"/>
                  </a:lnTo>
                  <a:lnTo>
                    <a:pt x="30" y="37"/>
                  </a:lnTo>
                  <a:lnTo>
                    <a:pt x="26" y="33"/>
                  </a:lnTo>
                  <a:lnTo>
                    <a:pt x="20" y="29"/>
                  </a:lnTo>
                  <a:lnTo>
                    <a:pt x="16" y="23"/>
                  </a:lnTo>
                  <a:lnTo>
                    <a:pt x="13" y="19"/>
                  </a:lnTo>
                  <a:lnTo>
                    <a:pt x="10" y="15"/>
                  </a:lnTo>
                  <a:lnTo>
                    <a:pt x="8" y="11"/>
                  </a:lnTo>
                  <a:lnTo>
                    <a:pt x="6" y="6"/>
                  </a:lnTo>
                  <a:lnTo>
                    <a:pt x="3" y="1"/>
                  </a:lnTo>
                  <a:lnTo>
                    <a:pt x="0" y="1"/>
                  </a:lnTo>
                  <a:lnTo>
                    <a:pt x="3" y="1"/>
                  </a:lnTo>
                  <a:lnTo>
                    <a:pt x="3" y="0"/>
                  </a:lnTo>
                  <a:lnTo>
                    <a:pt x="2" y="0"/>
                  </a:lnTo>
                  <a:lnTo>
                    <a:pt x="0" y="1"/>
                  </a:lnTo>
                  <a:lnTo>
                    <a:pt x="0"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2" name="Freeform 1570">
              <a:extLst>
                <a:ext uri="{FF2B5EF4-FFF2-40B4-BE49-F238E27FC236}">
                  <a16:creationId xmlns:a16="http://schemas.microsoft.com/office/drawing/2014/main" id="{7E0B9102-2F2D-4526-B26F-B7E8474F167C}"/>
                </a:ext>
              </a:extLst>
            </p:cNvPr>
            <p:cNvSpPr>
              <a:spLocks/>
            </p:cNvSpPr>
            <p:nvPr/>
          </p:nvSpPr>
          <p:spPr bwMode="auto">
            <a:xfrm>
              <a:off x="2409" y="3905"/>
              <a:ext cx="28" cy="82"/>
            </a:xfrm>
            <a:custGeom>
              <a:avLst/>
              <a:gdLst>
                <a:gd name="T0" fmla="*/ 84 w 84"/>
                <a:gd name="T1" fmla="*/ 245 h 246"/>
                <a:gd name="T2" fmla="*/ 84 w 84"/>
                <a:gd name="T3" fmla="*/ 223 h 246"/>
                <a:gd name="T4" fmla="*/ 83 w 84"/>
                <a:gd name="T5" fmla="*/ 203 h 246"/>
                <a:gd name="T6" fmla="*/ 80 w 84"/>
                <a:gd name="T7" fmla="*/ 183 h 246"/>
                <a:gd name="T8" fmla="*/ 75 w 84"/>
                <a:gd name="T9" fmla="*/ 164 h 246"/>
                <a:gd name="T10" fmla="*/ 69 w 84"/>
                <a:gd name="T11" fmla="*/ 146 h 246"/>
                <a:gd name="T12" fmla="*/ 61 w 84"/>
                <a:gd name="T13" fmla="*/ 130 h 246"/>
                <a:gd name="T14" fmla="*/ 53 w 84"/>
                <a:gd name="T15" fmla="*/ 113 h 246"/>
                <a:gd name="T16" fmla="*/ 46 w 84"/>
                <a:gd name="T17" fmla="*/ 97 h 246"/>
                <a:gd name="T18" fmla="*/ 37 w 84"/>
                <a:gd name="T19" fmla="*/ 82 h 246"/>
                <a:gd name="T20" fmla="*/ 29 w 84"/>
                <a:gd name="T21" fmla="*/ 69 h 246"/>
                <a:gd name="T22" fmla="*/ 21 w 84"/>
                <a:gd name="T23" fmla="*/ 55 h 246"/>
                <a:gd name="T24" fmla="*/ 15 w 84"/>
                <a:gd name="T25" fmla="*/ 42 h 246"/>
                <a:gd name="T26" fmla="*/ 10 w 84"/>
                <a:gd name="T27" fmla="*/ 31 h 246"/>
                <a:gd name="T28" fmla="*/ 6 w 84"/>
                <a:gd name="T29" fmla="*/ 20 h 246"/>
                <a:gd name="T30" fmla="*/ 3 w 84"/>
                <a:gd name="T31" fmla="*/ 10 h 246"/>
                <a:gd name="T32" fmla="*/ 3 w 84"/>
                <a:gd name="T33" fmla="*/ 0 h 246"/>
                <a:gd name="T34" fmla="*/ 0 w 84"/>
                <a:gd name="T35" fmla="*/ 6 h 246"/>
                <a:gd name="T36" fmla="*/ 1 w 84"/>
                <a:gd name="T37" fmla="*/ 16 h 246"/>
                <a:gd name="T38" fmla="*/ 5 w 84"/>
                <a:gd name="T39" fmla="*/ 27 h 246"/>
                <a:gd name="T40" fmla="*/ 9 w 84"/>
                <a:gd name="T41" fmla="*/ 38 h 246"/>
                <a:gd name="T42" fmla="*/ 15 w 84"/>
                <a:gd name="T43" fmla="*/ 51 h 246"/>
                <a:gd name="T44" fmla="*/ 22 w 84"/>
                <a:gd name="T45" fmla="*/ 63 h 246"/>
                <a:gd name="T46" fmla="*/ 30 w 84"/>
                <a:gd name="T47" fmla="*/ 77 h 246"/>
                <a:gd name="T48" fmla="*/ 38 w 84"/>
                <a:gd name="T49" fmla="*/ 91 h 246"/>
                <a:gd name="T50" fmla="*/ 47 w 84"/>
                <a:gd name="T51" fmla="*/ 107 h 246"/>
                <a:gd name="T52" fmla="*/ 54 w 84"/>
                <a:gd name="T53" fmla="*/ 122 h 246"/>
                <a:gd name="T54" fmla="*/ 62 w 84"/>
                <a:gd name="T55" fmla="*/ 139 h 246"/>
                <a:gd name="T56" fmla="*/ 69 w 84"/>
                <a:gd name="T57" fmla="*/ 156 h 246"/>
                <a:gd name="T58" fmla="*/ 74 w 84"/>
                <a:gd name="T59" fmla="*/ 175 h 246"/>
                <a:gd name="T60" fmla="*/ 78 w 84"/>
                <a:gd name="T61" fmla="*/ 194 h 246"/>
                <a:gd name="T62" fmla="*/ 81 w 84"/>
                <a:gd name="T63" fmla="*/ 214 h 246"/>
                <a:gd name="T64" fmla="*/ 81 w 84"/>
                <a:gd name="T65" fmla="*/ 235 h 246"/>
                <a:gd name="T66" fmla="*/ 84 w 84"/>
                <a:gd name="T67" fmla="*/ 244 h 246"/>
                <a:gd name="T68" fmla="*/ 81 w 84"/>
                <a:gd name="T69" fmla="*/ 246 h 246"/>
                <a:gd name="T70" fmla="*/ 83 w 84"/>
                <a:gd name="T71" fmla="*/ 246 h 246"/>
                <a:gd name="T72" fmla="*/ 81 w 84"/>
                <a:gd name="T73" fmla="*/ 24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4" h="246">
                  <a:moveTo>
                    <a:pt x="81" y="245"/>
                  </a:moveTo>
                  <a:lnTo>
                    <a:pt x="84" y="245"/>
                  </a:lnTo>
                  <a:lnTo>
                    <a:pt x="84" y="235"/>
                  </a:lnTo>
                  <a:lnTo>
                    <a:pt x="84" y="223"/>
                  </a:lnTo>
                  <a:lnTo>
                    <a:pt x="84" y="214"/>
                  </a:lnTo>
                  <a:lnTo>
                    <a:pt x="83" y="203"/>
                  </a:lnTo>
                  <a:lnTo>
                    <a:pt x="81" y="193"/>
                  </a:lnTo>
                  <a:lnTo>
                    <a:pt x="80" y="183"/>
                  </a:lnTo>
                  <a:lnTo>
                    <a:pt x="77" y="174"/>
                  </a:lnTo>
                  <a:lnTo>
                    <a:pt x="75" y="164"/>
                  </a:lnTo>
                  <a:lnTo>
                    <a:pt x="72" y="156"/>
                  </a:lnTo>
                  <a:lnTo>
                    <a:pt x="69" y="146"/>
                  </a:lnTo>
                  <a:lnTo>
                    <a:pt x="64" y="138"/>
                  </a:lnTo>
                  <a:lnTo>
                    <a:pt x="61" y="130"/>
                  </a:lnTo>
                  <a:lnTo>
                    <a:pt x="57" y="121"/>
                  </a:lnTo>
                  <a:lnTo>
                    <a:pt x="53" y="113"/>
                  </a:lnTo>
                  <a:lnTo>
                    <a:pt x="50" y="105"/>
                  </a:lnTo>
                  <a:lnTo>
                    <a:pt x="46" y="97"/>
                  </a:lnTo>
                  <a:lnTo>
                    <a:pt x="41" y="90"/>
                  </a:lnTo>
                  <a:lnTo>
                    <a:pt x="37" y="82"/>
                  </a:lnTo>
                  <a:lnTo>
                    <a:pt x="33" y="76"/>
                  </a:lnTo>
                  <a:lnTo>
                    <a:pt x="29" y="69"/>
                  </a:lnTo>
                  <a:lnTo>
                    <a:pt x="26" y="62"/>
                  </a:lnTo>
                  <a:lnTo>
                    <a:pt x="21" y="55"/>
                  </a:lnTo>
                  <a:lnTo>
                    <a:pt x="18" y="49"/>
                  </a:lnTo>
                  <a:lnTo>
                    <a:pt x="15" y="42"/>
                  </a:lnTo>
                  <a:lnTo>
                    <a:pt x="12" y="37"/>
                  </a:lnTo>
                  <a:lnTo>
                    <a:pt x="10" y="31"/>
                  </a:lnTo>
                  <a:lnTo>
                    <a:pt x="8" y="26"/>
                  </a:lnTo>
                  <a:lnTo>
                    <a:pt x="6" y="20"/>
                  </a:lnTo>
                  <a:lnTo>
                    <a:pt x="5" y="15"/>
                  </a:lnTo>
                  <a:lnTo>
                    <a:pt x="3" y="10"/>
                  </a:lnTo>
                  <a:lnTo>
                    <a:pt x="3" y="6"/>
                  </a:lnTo>
                  <a:lnTo>
                    <a:pt x="3" y="0"/>
                  </a:lnTo>
                  <a:lnTo>
                    <a:pt x="0" y="0"/>
                  </a:lnTo>
                  <a:lnTo>
                    <a:pt x="0" y="6"/>
                  </a:lnTo>
                  <a:lnTo>
                    <a:pt x="0" y="10"/>
                  </a:lnTo>
                  <a:lnTo>
                    <a:pt x="1" y="16"/>
                  </a:lnTo>
                  <a:lnTo>
                    <a:pt x="2" y="21"/>
                  </a:lnTo>
                  <a:lnTo>
                    <a:pt x="5" y="27"/>
                  </a:lnTo>
                  <a:lnTo>
                    <a:pt x="7" y="33"/>
                  </a:lnTo>
                  <a:lnTo>
                    <a:pt x="9" y="38"/>
                  </a:lnTo>
                  <a:lnTo>
                    <a:pt x="12" y="45"/>
                  </a:lnTo>
                  <a:lnTo>
                    <a:pt x="15" y="51"/>
                  </a:lnTo>
                  <a:lnTo>
                    <a:pt x="19" y="57"/>
                  </a:lnTo>
                  <a:lnTo>
                    <a:pt x="22" y="63"/>
                  </a:lnTo>
                  <a:lnTo>
                    <a:pt x="26" y="70"/>
                  </a:lnTo>
                  <a:lnTo>
                    <a:pt x="30" y="77"/>
                  </a:lnTo>
                  <a:lnTo>
                    <a:pt x="34" y="84"/>
                  </a:lnTo>
                  <a:lnTo>
                    <a:pt x="38" y="91"/>
                  </a:lnTo>
                  <a:lnTo>
                    <a:pt x="42" y="99"/>
                  </a:lnTo>
                  <a:lnTo>
                    <a:pt x="47" y="107"/>
                  </a:lnTo>
                  <a:lnTo>
                    <a:pt x="51" y="114"/>
                  </a:lnTo>
                  <a:lnTo>
                    <a:pt x="54" y="122"/>
                  </a:lnTo>
                  <a:lnTo>
                    <a:pt x="58" y="131"/>
                  </a:lnTo>
                  <a:lnTo>
                    <a:pt x="62" y="139"/>
                  </a:lnTo>
                  <a:lnTo>
                    <a:pt x="65" y="148"/>
                  </a:lnTo>
                  <a:lnTo>
                    <a:pt x="69" y="156"/>
                  </a:lnTo>
                  <a:lnTo>
                    <a:pt x="72" y="165"/>
                  </a:lnTo>
                  <a:lnTo>
                    <a:pt x="74" y="175"/>
                  </a:lnTo>
                  <a:lnTo>
                    <a:pt x="76" y="184"/>
                  </a:lnTo>
                  <a:lnTo>
                    <a:pt x="78" y="194"/>
                  </a:lnTo>
                  <a:lnTo>
                    <a:pt x="80" y="203"/>
                  </a:lnTo>
                  <a:lnTo>
                    <a:pt x="81" y="214"/>
                  </a:lnTo>
                  <a:lnTo>
                    <a:pt x="81" y="223"/>
                  </a:lnTo>
                  <a:lnTo>
                    <a:pt x="81" y="235"/>
                  </a:lnTo>
                  <a:lnTo>
                    <a:pt x="81" y="244"/>
                  </a:lnTo>
                  <a:lnTo>
                    <a:pt x="84" y="244"/>
                  </a:lnTo>
                  <a:lnTo>
                    <a:pt x="81" y="244"/>
                  </a:lnTo>
                  <a:lnTo>
                    <a:pt x="81" y="246"/>
                  </a:lnTo>
                  <a:lnTo>
                    <a:pt x="82" y="246"/>
                  </a:lnTo>
                  <a:lnTo>
                    <a:pt x="83" y="246"/>
                  </a:lnTo>
                  <a:lnTo>
                    <a:pt x="84" y="245"/>
                  </a:lnTo>
                  <a:lnTo>
                    <a:pt x="81" y="2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3" name="Freeform 1571">
              <a:extLst>
                <a:ext uri="{FF2B5EF4-FFF2-40B4-BE49-F238E27FC236}">
                  <a16:creationId xmlns:a16="http://schemas.microsoft.com/office/drawing/2014/main" id="{1499F8E0-5D51-41B6-0DB4-C909191CAE14}"/>
                </a:ext>
              </a:extLst>
            </p:cNvPr>
            <p:cNvSpPr>
              <a:spLocks/>
            </p:cNvSpPr>
            <p:nvPr/>
          </p:nvSpPr>
          <p:spPr bwMode="auto">
            <a:xfrm>
              <a:off x="2400" y="3922"/>
              <a:ext cx="37" cy="65"/>
            </a:xfrm>
            <a:custGeom>
              <a:avLst/>
              <a:gdLst>
                <a:gd name="T0" fmla="*/ 3 w 111"/>
                <a:gd name="T1" fmla="*/ 7 h 195"/>
                <a:gd name="T2" fmla="*/ 9 w 111"/>
                <a:gd name="T3" fmla="*/ 18 h 195"/>
                <a:gd name="T4" fmla="*/ 17 w 111"/>
                <a:gd name="T5" fmla="*/ 28 h 195"/>
                <a:gd name="T6" fmla="*/ 24 w 111"/>
                <a:gd name="T7" fmla="*/ 38 h 195"/>
                <a:gd name="T8" fmla="*/ 33 w 111"/>
                <a:gd name="T9" fmla="*/ 47 h 195"/>
                <a:gd name="T10" fmla="*/ 41 w 111"/>
                <a:gd name="T11" fmla="*/ 55 h 195"/>
                <a:gd name="T12" fmla="*/ 48 w 111"/>
                <a:gd name="T13" fmla="*/ 65 h 195"/>
                <a:gd name="T14" fmla="*/ 57 w 111"/>
                <a:gd name="T15" fmla="*/ 74 h 195"/>
                <a:gd name="T16" fmla="*/ 65 w 111"/>
                <a:gd name="T17" fmla="*/ 85 h 195"/>
                <a:gd name="T18" fmla="*/ 72 w 111"/>
                <a:gd name="T19" fmla="*/ 95 h 195"/>
                <a:gd name="T20" fmla="*/ 80 w 111"/>
                <a:gd name="T21" fmla="*/ 107 h 195"/>
                <a:gd name="T22" fmla="*/ 87 w 111"/>
                <a:gd name="T23" fmla="*/ 120 h 195"/>
                <a:gd name="T24" fmla="*/ 93 w 111"/>
                <a:gd name="T25" fmla="*/ 133 h 195"/>
                <a:gd name="T26" fmla="*/ 99 w 111"/>
                <a:gd name="T27" fmla="*/ 149 h 195"/>
                <a:gd name="T28" fmla="*/ 103 w 111"/>
                <a:gd name="T29" fmla="*/ 166 h 195"/>
                <a:gd name="T30" fmla="*/ 106 w 111"/>
                <a:gd name="T31" fmla="*/ 185 h 195"/>
                <a:gd name="T32" fmla="*/ 111 w 111"/>
                <a:gd name="T33" fmla="*/ 195 h 195"/>
                <a:gd name="T34" fmla="*/ 108 w 111"/>
                <a:gd name="T35" fmla="*/ 175 h 195"/>
                <a:gd name="T36" fmla="*/ 104 w 111"/>
                <a:gd name="T37" fmla="*/ 156 h 195"/>
                <a:gd name="T38" fmla="*/ 99 w 111"/>
                <a:gd name="T39" fmla="*/ 140 h 195"/>
                <a:gd name="T40" fmla="*/ 93 w 111"/>
                <a:gd name="T41" fmla="*/ 125 h 195"/>
                <a:gd name="T42" fmla="*/ 86 w 111"/>
                <a:gd name="T43" fmla="*/ 111 h 195"/>
                <a:gd name="T44" fmla="*/ 79 w 111"/>
                <a:gd name="T45" fmla="*/ 100 h 195"/>
                <a:gd name="T46" fmla="*/ 71 w 111"/>
                <a:gd name="T47" fmla="*/ 88 h 195"/>
                <a:gd name="T48" fmla="*/ 63 w 111"/>
                <a:gd name="T49" fmla="*/ 78 h 195"/>
                <a:gd name="T50" fmla="*/ 56 w 111"/>
                <a:gd name="T51" fmla="*/ 67 h 195"/>
                <a:gd name="T52" fmla="*/ 47 w 111"/>
                <a:gd name="T53" fmla="*/ 59 h 195"/>
                <a:gd name="T54" fmla="*/ 39 w 111"/>
                <a:gd name="T55" fmla="*/ 49 h 195"/>
                <a:gd name="T56" fmla="*/ 30 w 111"/>
                <a:gd name="T57" fmla="*/ 40 h 195"/>
                <a:gd name="T58" fmla="*/ 23 w 111"/>
                <a:gd name="T59" fmla="*/ 30 h 195"/>
                <a:gd name="T60" fmla="*/ 16 w 111"/>
                <a:gd name="T61" fmla="*/ 21 h 195"/>
                <a:gd name="T62" fmla="*/ 9 w 111"/>
                <a:gd name="T63" fmla="*/ 10 h 195"/>
                <a:gd name="T64" fmla="*/ 3 w 111"/>
                <a:gd name="T65"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95">
                  <a:moveTo>
                    <a:pt x="0" y="1"/>
                  </a:moveTo>
                  <a:lnTo>
                    <a:pt x="3" y="7"/>
                  </a:lnTo>
                  <a:lnTo>
                    <a:pt x="6" y="12"/>
                  </a:lnTo>
                  <a:lnTo>
                    <a:pt x="9" y="18"/>
                  </a:lnTo>
                  <a:lnTo>
                    <a:pt x="13" y="23"/>
                  </a:lnTo>
                  <a:lnTo>
                    <a:pt x="17" y="28"/>
                  </a:lnTo>
                  <a:lnTo>
                    <a:pt x="21" y="32"/>
                  </a:lnTo>
                  <a:lnTo>
                    <a:pt x="24" y="38"/>
                  </a:lnTo>
                  <a:lnTo>
                    <a:pt x="28" y="42"/>
                  </a:lnTo>
                  <a:lnTo>
                    <a:pt x="33" y="47"/>
                  </a:lnTo>
                  <a:lnTo>
                    <a:pt x="37" y="51"/>
                  </a:lnTo>
                  <a:lnTo>
                    <a:pt x="41" y="55"/>
                  </a:lnTo>
                  <a:lnTo>
                    <a:pt x="44" y="61"/>
                  </a:lnTo>
                  <a:lnTo>
                    <a:pt x="48" y="65"/>
                  </a:lnTo>
                  <a:lnTo>
                    <a:pt x="52" y="70"/>
                  </a:lnTo>
                  <a:lnTo>
                    <a:pt x="57" y="74"/>
                  </a:lnTo>
                  <a:lnTo>
                    <a:pt x="61" y="80"/>
                  </a:lnTo>
                  <a:lnTo>
                    <a:pt x="65" y="85"/>
                  </a:lnTo>
                  <a:lnTo>
                    <a:pt x="68" y="90"/>
                  </a:lnTo>
                  <a:lnTo>
                    <a:pt x="72" y="95"/>
                  </a:lnTo>
                  <a:lnTo>
                    <a:pt x="77" y="101"/>
                  </a:lnTo>
                  <a:lnTo>
                    <a:pt x="80" y="107"/>
                  </a:lnTo>
                  <a:lnTo>
                    <a:pt x="84" y="113"/>
                  </a:lnTo>
                  <a:lnTo>
                    <a:pt x="87" y="120"/>
                  </a:lnTo>
                  <a:lnTo>
                    <a:pt x="90" y="127"/>
                  </a:lnTo>
                  <a:lnTo>
                    <a:pt x="93" y="133"/>
                  </a:lnTo>
                  <a:lnTo>
                    <a:pt x="96" y="141"/>
                  </a:lnTo>
                  <a:lnTo>
                    <a:pt x="99" y="149"/>
                  </a:lnTo>
                  <a:lnTo>
                    <a:pt x="101" y="157"/>
                  </a:lnTo>
                  <a:lnTo>
                    <a:pt x="103" y="166"/>
                  </a:lnTo>
                  <a:lnTo>
                    <a:pt x="105" y="175"/>
                  </a:lnTo>
                  <a:lnTo>
                    <a:pt x="106" y="185"/>
                  </a:lnTo>
                  <a:lnTo>
                    <a:pt x="108" y="195"/>
                  </a:lnTo>
                  <a:lnTo>
                    <a:pt x="111" y="195"/>
                  </a:lnTo>
                  <a:lnTo>
                    <a:pt x="110" y="185"/>
                  </a:lnTo>
                  <a:lnTo>
                    <a:pt x="108" y="175"/>
                  </a:lnTo>
                  <a:lnTo>
                    <a:pt x="106" y="166"/>
                  </a:lnTo>
                  <a:lnTo>
                    <a:pt x="104" y="156"/>
                  </a:lnTo>
                  <a:lnTo>
                    <a:pt x="102" y="148"/>
                  </a:lnTo>
                  <a:lnTo>
                    <a:pt x="99" y="140"/>
                  </a:lnTo>
                  <a:lnTo>
                    <a:pt x="96" y="132"/>
                  </a:lnTo>
                  <a:lnTo>
                    <a:pt x="93" y="125"/>
                  </a:lnTo>
                  <a:lnTo>
                    <a:pt x="89" y="119"/>
                  </a:lnTo>
                  <a:lnTo>
                    <a:pt x="86" y="111"/>
                  </a:lnTo>
                  <a:lnTo>
                    <a:pt x="83" y="105"/>
                  </a:lnTo>
                  <a:lnTo>
                    <a:pt x="79" y="100"/>
                  </a:lnTo>
                  <a:lnTo>
                    <a:pt x="76" y="93"/>
                  </a:lnTo>
                  <a:lnTo>
                    <a:pt x="71" y="88"/>
                  </a:lnTo>
                  <a:lnTo>
                    <a:pt x="67" y="83"/>
                  </a:lnTo>
                  <a:lnTo>
                    <a:pt x="63" y="78"/>
                  </a:lnTo>
                  <a:lnTo>
                    <a:pt x="59" y="72"/>
                  </a:lnTo>
                  <a:lnTo>
                    <a:pt x="56" y="67"/>
                  </a:lnTo>
                  <a:lnTo>
                    <a:pt x="51" y="63"/>
                  </a:lnTo>
                  <a:lnTo>
                    <a:pt x="47" y="59"/>
                  </a:lnTo>
                  <a:lnTo>
                    <a:pt x="43" y="53"/>
                  </a:lnTo>
                  <a:lnTo>
                    <a:pt x="39" y="49"/>
                  </a:lnTo>
                  <a:lnTo>
                    <a:pt x="35" y="44"/>
                  </a:lnTo>
                  <a:lnTo>
                    <a:pt x="30" y="40"/>
                  </a:lnTo>
                  <a:lnTo>
                    <a:pt x="26" y="35"/>
                  </a:lnTo>
                  <a:lnTo>
                    <a:pt x="23" y="30"/>
                  </a:lnTo>
                  <a:lnTo>
                    <a:pt x="19" y="26"/>
                  </a:lnTo>
                  <a:lnTo>
                    <a:pt x="16" y="21"/>
                  </a:lnTo>
                  <a:lnTo>
                    <a:pt x="13" y="15"/>
                  </a:lnTo>
                  <a:lnTo>
                    <a:pt x="9" y="10"/>
                  </a:lnTo>
                  <a:lnTo>
                    <a:pt x="6" y="5"/>
                  </a:lnTo>
                  <a:lnTo>
                    <a:pt x="3"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4" name="Freeform 1572">
              <a:extLst>
                <a:ext uri="{FF2B5EF4-FFF2-40B4-BE49-F238E27FC236}">
                  <a16:creationId xmlns:a16="http://schemas.microsoft.com/office/drawing/2014/main" id="{3AE88D50-1456-94B9-5CBF-9C0235585067}"/>
                </a:ext>
              </a:extLst>
            </p:cNvPr>
            <p:cNvSpPr>
              <a:spLocks/>
            </p:cNvSpPr>
            <p:nvPr/>
          </p:nvSpPr>
          <p:spPr bwMode="auto">
            <a:xfrm>
              <a:off x="2394" y="3853"/>
              <a:ext cx="12" cy="70"/>
            </a:xfrm>
            <a:custGeom>
              <a:avLst/>
              <a:gdLst>
                <a:gd name="T0" fmla="*/ 30 w 36"/>
                <a:gd name="T1" fmla="*/ 8 h 209"/>
                <a:gd name="T2" fmla="*/ 24 w 36"/>
                <a:gd name="T3" fmla="*/ 24 h 209"/>
                <a:gd name="T4" fmla="*/ 19 w 36"/>
                <a:gd name="T5" fmla="*/ 39 h 209"/>
                <a:gd name="T6" fmla="*/ 15 w 36"/>
                <a:gd name="T7" fmla="*/ 53 h 209"/>
                <a:gd name="T8" fmla="*/ 11 w 36"/>
                <a:gd name="T9" fmla="*/ 67 h 209"/>
                <a:gd name="T10" fmla="*/ 7 w 36"/>
                <a:gd name="T11" fmla="*/ 81 h 209"/>
                <a:gd name="T12" fmla="*/ 4 w 36"/>
                <a:gd name="T13" fmla="*/ 93 h 209"/>
                <a:gd name="T14" fmla="*/ 2 w 36"/>
                <a:gd name="T15" fmla="*/ 107 h 209"/>
                <a:gd name="T16" fmla="*/ 1 w 36"/>
                <a:gd name="T17" fmla="*/ 120 h 209"/>
                <a:gd name="T18" fmla="*/ 0 w 36"/>
                <a:gd name="T19" fmla="*/ 132 h 209"/>
                <a:gd name="T20" fmla="*/ 0 w 36"/>
                <a:gd name="T21" fmla="*/ 144 h 209"/>
                <a:gd name="T22" fmla="*/ 1 w 36"/>
                <a:gd name="T23" fmla="*/ 156 h 209"/>
                <a:gd name="T24" fmla="*/ 3 w 36"/>
                <a:gd name="T25" fmla="*/ 168 h 209"/>
                <a:gd name="T26" fmla="*/ 6 w 36"/>
                <a:gd name="T27" fmla="*/ 179 h 209"/>
                <a:gd name="T28" fmla="*/ 10 w 36"/>
                <a:gd name="T29" fmla="*/ 191 h 209"/>
                <a:gd name="T30" fmla="*/ 15 w 36"/>
                <a:gd name="T31" fmla="*/ 203 h 209"/>
                <a:gd name="T32" fmla="*/ 20 w 36"/>
                <a:gd name="T33" fmla="*/ 207 h 209"/>
                <a:gd name="T34" fmla="*/ 15 w 36"/>
                <a:gd name="T35" fmla="*/ 196 h 209"/>
                <a:gd name="T36" fmla="*/ 11 w 36"/>
                <a:gd name="T37" fmla="*/ 185 h 209"/>
                <a:gd name="T38" fmla="*/ 7 w 36"/>
                <a:gd name="T39" fmla="*/ 173 h 209"/>
                <a:gd name="T40" fmla="*/ 5 w 36"/>
                <a:gd name="T41" fmla="*/ 162 h 209"/>
                <a:gd name="T42" fmla="*/ 4 w 36"/>
                <a:gd name="T43" fmla="*/ 149 h 209"/>
                <a:gd name="T44" fmla="*/ 3 w 36"/>
                <a:gd name="T45" fmla="*/ 137 h 209"/>
                <a:gd name="T46" fmla="*/ 4 w 36"/>
                <a:gd name="T47" fmla="*/ 126 h 209"/>
                <a:gd name="T48" fmla="*/ 4 w 36"/>
                <a:gd name="T49" fmla="*/ 113 h 209"/>
                <a:gd name="T50" fmla="*/ 6 w 36"/>
                <a:gd name="T51" fmla="*/ 101 h 209"/>
                <a:gd name="T52" fmla="*/ 9 w 36"/>
                <a:gd name="T53" fmla="*/ 88 h 209"/>
                <a:gd name="T54" fmla="*/ 12 w 36"/>
                <a:gd name="T55" fmla="*/ 74 h 209"/>
                <a:gd name="T56" fmla="*/ 16 w 36"/>
                <a:gd name="T57" fmla="*/ 61 h 209"/>
                <a:gd name="T58" fmla="*/ 20 w 36"/>
                <a:gd name="T59" fmla="*/ 46 h 209"/>
                <a:gd name="T60" fmla="*/ 24 w 36"/>
                <a:gd name="T61" fmla="*/ 32 h 209"/>
                <a:gd name="T62" fmla="*/ 31 w 36"/>
                <a:gd name="T63" fmla="*/ 16 h 209"/>
                <a:gd name="T64" fmla="*/ 36 w 36"/>
                <a:gd name="T65" fmla="*/ 1 h 209"/>
                <a:gd name="T66" fmla="*/ 35 w 36"/>
                <a:gd name="T67" fmla="*/ 0 h 209"/>
                <a:gd name="T68" fmla="*/ 33 w 36"/>
                <a:gd name="T69" fmla="*/ 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209">
                  <a:moveTo>
                    <a:pt x="33" y="1"/>
                  </a:moveTo>
                  <a:lnTo>
                    <a:pt x="30" y="8"/>
                  </a:lnTo>
                  <a:lnTo>
                    <a:pt x="26" y="15"/>
                  </a:lnTo>
                  <a:lnTo>
                    <a:pt x="24" y="24"/>
                  </a:lnTo>
                  <a:lnTo>
                    <a:pt x="21" y="31"/>
                  </a:lnTo>
                  <a:lnTo>
                    <a:pt x="19" y="39"/>
                  </a:lnTo>
                  <a:lnTo>
                    <a:pt x="17" y="46"/>
                  </a:lnTo>
                  <a:lnTo>
                    <a:pt x="15" y="53"/>
                  </a:lnTo>
                  <a:lnTo>
                    <a:pt x="13" y="60"/>
                  </a:lnTo>
                  <a:lnTo>
                    <a:pt x="11" y="67"/>
                  </a:lnTo>
                  <a:lnTo>
                    <a:pt x="9" y="73"/>
                  </a:lnTo>
                  <a:lnTo>
                    <a:pt x="7" y="81"/>
                  </a:lnTo>
                  <a:lnTo>
                    <a:pt x="5" y="87"/>
                  </a:lnTo>
                  <a:lnTo>
                    <a:pt x="4" y="93"/>
                  </a:lnTo>
                  <a:lnTo>
                    <a:pt x="3" y="101"/>
                  </a:lnTo>
                  <a:lnTo>
                    <a:pt x="2" y="107"/>
                  </a:lnTo>
                  <a:lnTo>
                    <a:pt x="1" y="113"/>
                  </a:lnTo>
                  <a:lnTo>
                    <a:pt x="1" y="120"/>
                  </a:lnTo>
                  <a:lnTo>
                    <a:pt x="0" y="126"/>
                  </a:lnTo>
                  <a:lnTo>
                    <a:pt x="0" y="132"/>
                  </a:lnTo>
                  <a:lnTo>
                    <a:pt x="0" y="137"/>
                  </a:lnTo>
                  <a:lnTo>
                    <a:pt x="0" y="144"/>
                  </a:lnTo>
                  <a:lnTo>
                    <a:pt x="1" y="150"/>
                  </a:lnTo>
                  <a:lnTo>
                    <a:pt x="1" y="156"/>
                  </a:lnTo>
                  <a:lnTo>
                    <a:pt x="2" y="162"/>
                  </a:lnTo>
                  <a:lnTo>
                    <a:pt x="3" y="168"/>
                  </a:lnTo>
                  <a:lnTo>
                    <a:pt x="4" y="173"/>
                  </a:lnTo>
                  <a:lnTo>
                    <a:pt x="6" y="179"/>
                  </a:lnTo>
                  <a:lnTo>
                    <a:pt x="7" y="185"/>
                  </a:lnTo>
                  <a:lnTo>
                    <a:pt x="10" y="191"/>
                  </a:lnTo>
                  <a:lnTo>
                    <a:pt x="12" y="197"/>
                  </a:lnTo>
                  <a:lnTo>
                    <a:pt x="15" y="203"/>
                  </a:lnTo>
                  <a:lnTo>
                    <a:pt x="17" y="209"/>
                  </a:lnTo>
                  <a:lnTo>
                    <a:pt x="20" y="207"/>
                  </a:lnTo>
                  <a:lnTo>
                    <a:pt x="17" y="202"/>
                  </a:lnTo>
                  <a:lnTo>
                    <a:pt x="15" y="196"/>
                  </a:lnTo>
                  <a:lnTo>
                    <a:pt x="13" y="190"/>
                  </a:lnTo>
                  <a:lnTo>
                    <a:pt x="11" y="185"/>
                  </a:lnTo>
                  <a:lnTo>
                    <a:pt x="10" y="178"/>
                  </a:lnTo>
                  <a:lnTo>
                    <a:pt x="7" y="173"/>
                  </a:lnTo>
                  <a:lnTo>
                    <a:pt x="6" y="167"/>
                  </a:lnTo>
                  <a:lnTo>
                    <a:pt x="5" y="162"/>
                  </a:lnTo>
                  <a:lnTo>
                    <a:pt x="4" y="155"/>
                  </a:lnTo>
                  <a:lnTo>
                    <a:pt x="4" y="149"/>
                  </a:lnTo>
                  <a:lnTo>
                    <a:pt x="4" y="144"/>
                  </a:lnTo>
                  <a:lnTo>
                    <a:pt x="3" y="137"/>
                  </a:lnTo>
                  <a:lnTo>
                    <a:pt x="3" y="132"/>
                  </a:lnTo>
                  <a:lnTo>
                    <a:pt x="4" y="126"/>
                  </a:lnTo>
                  <a:lnTo>
                    <a:pt x="4" y="120"/>
                  </a:lnTo>
                  <a:lnTo>
                    <a:pt x="4" y="113"/>
                  </a:lnTo>
                  <a:lnTo>
                    <a:pt x="5" y="107"/>
                  </a:lnTo>
                  <a:lnTo>
                    <a:pt x="6" y="101"/>
                  </a:lnTo>
                  <a:lnTo>
                    <a:pt x="7" y="94"/>
                  </a:lnTo>
                  <a:lnTo>
                    <a:pt x="9" y="88"/>
                  </a:lnTo>
                  <a:lnTo>
                    <a:pt x="11" y="82"/>
                  </a:lnTo>
                  <a:lnTo>
                    <a:pt x="12" y="74"/>
                  </a:lnTo>
                  <a:lnTo>
                    <a:pt x="14" y="68"/>
                  </a:lnTo>
                  <a:lnTo>
                    <a:pt x="16" y="61"/>
                  </a:lnTo>
                  <a:lnTo>
                    <a:pt x="18" y="53"/>
                  </a:lnTo>
                  <a:lnTo>
                    <a:pt x="20" y="46"/>
                  </a:lnTo>
                  <a:lnTo>
                    <a:pt x="22" y="40"/>
                  </a:lnTo>
                  <a:lnTo>
                    <a:pt x="24" y="32"/>
                  </a:lnTo>
                  <a:lnTo>
                    <a:pt x="27" y="25"/>
                  </a:lnTo>
                  <a:lnTo>
                    <a:pt x="31" y="16"/>
                  </a:lnTo>
                  <a:lnTo>
                    <a:pt x="33" y="9"/>
                  </a:lnTo>
                  <a:lnTo>
                    <a:pt x="36" y="1"/>
                  </a:lnTo>
                  <a:lnTo>
                    <a:pt x="36" y="0"/>
                  </a:lnTo>
                  <a:lnTo>
                    <a:pt x="35" y="0"/>
                  </a:lnTo>
                  <a:lnTo>
                    <a:pt x="33" y="0"/>
                  </a:lnTo>
                  <a:lnTo>
                    <a:pt x="3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5" name="Freeform 1573">
              <a:extLst>
                <a:ext uri="{FF2B5EF4-FFF2-40B4-BE49-F238E27FC236}">
                  <a16:creationId xmlns:a16="http://schemas.microsoft.com/office/drawing/2014/main" id="{0439477C-9CE5-38AF-63CE-6DC753C82B6F}"/>
                </a:ext>
              </a:extLst>
            </p:cNvPr>
            <p:cNvSpPr>
              <a:spLocks/>
            </p:cNvSpPr>
            <p:nvPr/>
          </p:nvSpPr>
          <p:spPr bwMode="auto">
            <a:xfrm>
              <a:off x="2405" y="3653"/>
              <a:ext cx="77" cy="200"/>
            </a:xfrm>
            <a:custGeom>
              <a:avLst/>
              <a:gdLst>
                <a:gd name="T0" fmla="*/ 191 w 231"/>
                <a:gd name="T1" fmla="*/ 9 h 602"/>
                <a:gd name="T2" fmla="*/ 213 w 231"/>
                <a:gd name="T3" fmla="*/ 28 h 602"/>
                <a:gd name="T4" fmla="*/ 226 w 231"/>
                <a:gd name="T5" fmla="*/ 56 h 602"/>
                <a:gd name="T6" fmla="*/ 228 w 231"/>
                <a:gd name="T7" fmla="*/ 92 h 602"/>
                <a:gd name="T8" fmla="*/ 223 w 231"/>
                <a:gd name="T9" fmla="*/ 136 h 602"/>
                <a:gd name="T10" fmla="*/ 210 w 231"/>
                <a:gd name="T11" fmla="*/ 183 h 602"/>
                <a:gd name="T12" fmla="*/ 192 w 231"/>
                <a:gd name="T13" fmla="*/ 236 h 602"/>
                <a:gd name="T14" fmla="*/ 170 w 231"/>
                <a:gd name="T15" fmla="*/ 288 h 602"/>
                <a:gd name="T16" fmla="*/ 145 w 231"/>
                <a:gd name="T17" fmla="*/ 343 h 602"/>
                <a:gd name="T18" fmla="*/ 118 w 231"/>
                <a:gd name="T19" fmla="*/ 396 h 602"/>
                <a:gd name="T20" fmla="*/ 91 w 231"/>
                <a:gd name="T21" fmla="*/ 446 h 602"/>
                <a:gd name="T22" fmla="*/ 66 w 231"/>
                <a:gd name="T23" fmla="*/ 491 h 602"/>
                <a:gd name="T24" fmla="*/ 43 w 231"/>
                <a:gd name="T25" fmla="*/ 530 h 602"/>
                <a:gd name="T26" fmla="*/ 23 w 231"/>
                <a:gd name="T27" fmla="*/ 563 h 602"/>
                <a:gd name="T28" fmla="*/ 9 w 231"/>
                <a:gd name="T29" fmla="*/ 586 h 602"/>
                <a:gd name="T30" fmla="*/ 1 w 231"/>
                <a:gd name="T31" fmla="*/ 599 h 602"/>
                <a:gd name="T32" fmla="*/ 3 w 231"/>
                <a:gd name="T33" fmla="*/ 602 h 602"/>
                <a:gd name="T34" fmla="*/ 7 w 231"/>
                <a:gd name="T35" fmla="*/ 595 h 602"/>
                <a:gd name="T36" fmla="*/ 19 w 231"/>
                <a:gd name="T37" fmla="*/ 578 h 602"/>
                <a:gd name="T38" fmla="*/ 35 w 231"/>
                <a:gd name="T39" fmla="*/ 549 h 602"/>
                <a:gd name="T40" fmla="*/ 56 w 231"/>
                <a:gd name="T41" fmla="*/ 513 h 602"/>
                <a:gd name="T42" fmla="*/ 81 w 231"/>
                <a:gd name="T43" fmla="*/ 470 h 602"/>
                <a:gd name="T44" fmla="*/ 107 w 231"/>
                <a:gd name="T45" fmla="*/ 423 h 602"/>
                <a:gd name="T46" fmla="*/ 134 w 231"/>
                <a:gd name="T47" fmla="*/ 371 h 602"/>
                <a:gd name="T48" fmla="*/ 161 w 231"/>
                <a:gd name="T49" fmla="*/ 317 h 602"/>
                <a:gd name="T50" fmla="*/ 184 w 231"/>
                <a:gd name="T51" fmla="*/ 263 h 602"/>
                <a:gd name="T52" fmla="*/ 205 w 231"/>
                <a:gd name="T53" fmla="*/ 211 h 602"/>
                <a:gd name="T54" fmla="*/ 219 w 231"/>
                <a:gd name="T55" fmla="*/ 160 h 602"/>
                <a:gd name="T56" fmla="*/ 229 w 231"/>
                <a:gd name="T57" fmla="*/ 114 h 602"/>
                <a:gd name="T58" fmla="*/ 231 w 231"/>
                <a:gd name="T59" fmla="*/ 73 h 602"/>
                <a:gd name="T60" fmla="*/ 224 w 231"/>
                <a:gd name="T61" fmla="*/ 39 h 602"/>
                <a:gd name="T62" fmla="*/ 206 w 231"/>
                <a:gd name="T63" fmla="*/ 15 h 602"/>
                <a:gd name="T64" fmla="*/ 176 w 231"/>
                <a:gd name="T65" fmla="*/ 0 h 602"/>
                <a:gd name="T66" fmla="*/ 174 w 231"/>
                <a:gd name="T67" fmla="*/ 1 h 602"/>
                <a:gd name="T68" fmla="*/ 175 w 231"/>
                <a:gd name="T6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1" h="602">
                  <a:moveTo>
                    <a:pt x="175" y="4"/>
                  </a:moveTo>
                  <a:lnTo>
                    <a:pt x="191" y="9"/>
                  </a:lnTo>
                  <a:lnTo>
                    <a:pt x="204" y="17"/>
                  </a:lnTo>
                  <a:lnTo>
                    <a:pt x="213" y="28"/>
                  </a:lnTo>
                  <a:lnTo>
                    <a:pt x="220" y="40"/>
                  </a:lnTo>
                  <a:lnTo>
                    <a:pt x="226" y="56"/>
                  </a:lnTo>
                  <a:lnTo>
                    <a:pt x="228" y="73"/>
                  </a:lnTo>
                  <a:lnTo>
                    <a:pt x="228" y="92"/>
                  </a:lnTo>
                  <a:lnTo>
                    <a:pt x="226" y="113"/>
                  </a:lnTo>
                  <a:lnTo>
                    <a:pt x="223" y="136"/>
                  </a:lnTo>
                  <a:lnTo>
                    <a:pt x="216" y="159"/>
                  </a:lnTo>
                  <a:lnTo>
                    <a:pt x="210" y="183"/>
                  </a:lnTo>
                  <a:lnTo>
                    <a:pt x="202" y="210"/>
                  </a:lnTo>
                  <a:lnTo>
                    <a:pt x="192" y="236"/>
                  </a:lnTo>
                  <a:lnTo>
                    <a:pt x="182" y="262"/>
                  </a:lnTo>
                  <a:lnTo>
                    <a:pt x="170" y="288"/>
                  </a:lnTo>
                  <a:lnTo>
                    <a:pt x="157" y="316"/>
                  </a:lnTo>
                  <a:lnTo>
                    <a:pt x="145" y="343"/>
                  </a:lnTo>
                  <a:lnTo>
                    <a:pt x="131" y="369"/>
                  </a:lnTo>
                  <a:lnTo>
                    <a:pt x="118" y="396"/>
                  </a:lnTo>
                  <a:lnTo>
                    <a:pt x="105" y="421"/>
                  </a:lnTo>
                  <a:lnTo>
                    <a:pt x="91" y="446"/>
                  </a:lnTo>
                  <a:lnTo>
                    <a:pt x="78" y="469"/>
                  </a:lnTo>
                  <a:lnTo>
                    <a:pt x="66" y="491"/>
                  </a:lnTo>
                  <a:lnTo>
                    <a:pt x="53" y="511"/>
                  </a:lnTo>
                  <a:lnTo>
                    <a:pt x="43" y="530"/>
                  </a:lnTo>
                  <a:lnTo>
                    <a:pt x="32" y="548"/>
                  </a:lnTo>
                  <a:lnTo>
                    <a:pt x="23" y="563"/>
                  </a:lnTo>
                  <a:lnTo>
                    <a:pt x="15" y="575"/>
                  </a:lnTo>
                  <a:lnTo>
                    <a:pt x="9" y="586"/>
                  </a:lnTo>
                  <a:lnTo>
                    <a:pt x="4" y="593"/>
                  </a:lnTo>
                  <a:lnTo>
                    <a:pt x="1" y="599"/>
                  </a:lnTo>
                  <a:lnTo>
                    <a:pt x="0" y="601"/>
                  </a:lnTo>
                  <a:lnTo>
                    <a:pt x="3" y="602"/>
                  </a:lnTo>
                  <a:lnTo>
                    <a:pt x="4" y="601"/>
                  </a:lnTo>
                  <a:lnTo>
                    <a:pt x="7" y="595"/>
                  </a:lnTo>
                  <a:lnTo>
                    <a:pt x="11" y="588"/>
                  </a:lnTo>
                  <a:lnTo>
                    <a:pt x="19" y="578"/>
                  </a:lnTo>
                  <a:lnTo>
                    <a:pt x="26" y="565"/>
                  </a:lnTo>
                  <a:lnTo>
                    <a:pt x="35" y="549"/>
                  </a:lnTo>
                  <a:lnTo>
                    <a:pt x="45" y="532"/>
                  </a:lnTo>
                  <a:lnTo>
                    <a:pt x="56" y="513"/>
                  </a:lnTo>
                  <a:lnTo>
                    <a:pt x="69" y="492"/>
                  </a:lnTo>
                  <a:lnTo>
                    <a:pt x="81" y="470"/>
                  </a:lnTo>
                  <a:lnTo>
                    <a:pt x="94" y="447"/>
                  </a:lnTo>
                  <a:lnTo>
                    <a:pt x="107" y="423"/>
                  </a:lnTo>
                  <a:lnTo>
                    <a:pt x="121" y="397"/>
                  </a:lnTo>
                  <a:lnTo>
                    <a:pt x="134" y="371"/>
                  </a:lnTo>
                  <a:lnTo>
                    <a:pt x="148" y="344"/>
                  </a:lnTo>
                  <a:lnTo>
                    <a:pt x="161" y="317"/>
                  </a:lnTo>
                  <a:lnTo>
                    <a:pt x="172" y="291"/>
                  </a:lnTo>
                  <a:lnTo>
                    <a:pt x="184" y="263"/>
                  </a:lnTo>
                  <a:lnTo>
                    <a:pt x="195" y="237"/>
                  </a:lnTo>
                  <a:lnTo>
                    <a:pt x="205" y="211"/>
                  </a:lnTo>
                  <a:lnTo>
                    <a:pt x="213" y="184"/>
                  </a:lnTo>
                  <a:lnTo>
                    <a:pt x="219" y="160"/>
                  </a:lnTo>
                  <a:lnTo>
                    <a:pt x="226" y="136"/>
                  </a:lnTo>
                  <a:lnTo>
                    <a:pt x="229" y="114"/>
                  </a:lnTo>
                  <a:lnTo>
                    <a:pt x="231" y="92"/>
                  </a:lnTo>
                  <a:lnTo>
                    <a:pt x="231" y="73"/>
                  </a:lnTo>
                  <a:lnTo>
                    <a:pt x="229" y="55"/>
                  </a:lnTo>
                  <a:lnTo>
                    <a:pt x="224" y="39"/>
                  </a:lnTo>
                  <a:lnTo>
                    <a:pt x="216" y="26"/>
                  </a:lnTo>
                  <a:lnTo>
                    <a:pt x="206" y="15"/>
                  </a:lnTo>
                  <a:lnTo>
                    <a:pt x="193" y="7"/>
                  </a:lnTo>
                  <a:lnTo>
                    <a:pt x="176" y="0"/>
                  </a:lnTo>
                  <a:lnTo>
                    <a:pt x="175" y="0"/>
                  </a:lnTo>
                  <a:lnTo>
                    <a:pt x="174" y="1"/>
                  </a:lnTo>
                  <a:lnTo>
                    <a:pt x="175" y="4"/>
                  </a:lnTo>
                  <a:lnTo>
                    <a:pt x="17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6" name="Freeform 1574">
              <a:extLst>
                <a:ext uri="{FF2B5EF4-FFF2-40B4-BE49-F238E27FC236}">
                  <a16:creationId xmlns:a16="http://schemas.microsoft.com/office/drawing/2014/main" id="{DFC10550-9D23-CA29-A980-D6E3BAB885D4}"/>
                </a:ext>
              </a:extLst>
            </p:cNvPr>
            <p:cNvSpPr>
              <a:spLocks/>
            </p:cNvSpPr>
            <p:nvPr/>
          </p:nvSpPr>
          <p:spPr bwMode="auto">
            <a:xfrm>
              <a:off x="2422" y="3637"/>
              <a:ext cx="42" cy="16"/>
            </a:xfrm>
            <a:custGeom>
              <a:avLst/>
              <a:gdLst>
                <a:gd name="T0" fmla="*/ 0 w 126"/>
                <a:gd name="T1" fmla="*/ 1 h 50"/>
                <a:gd name="T2" fmla="*/ 1 w 126"/>
                <a:gd name="T3" fmla="*/ 3 h 50"/>
                <a:gd name="T4" fmla="*/ 8 w 126"/>
                <a:gd name="T5" fmla="*/ 7 h 50"/>
                <a:gd name="T6" fmla="*/ 14 w 126"/>
                <a:gd name="T7" fmla="*/ 11 h 50"/>
                <a:gd name="T8" fmla="*/ 20 w 126"/>
                <a:gd name="T9" fmla="*/ 15 h 50"/>
                <a:gd name="T10" fmla="*/ 27 w 126"/>
                <a:gd name="T11" fmla="*/ 18 h 50"/>
                <a:gd name="T12" fmla="*/ 34 w 126"/>
                <a:gd name="T13" fmla="*/ 21 h 50"/>
                <a:gd name="T14" fmla="*/ 41 w 126"/>
                <a:gd name="T15" fmla="*/ 24 h 50"/>
                <a:gd name="T16" fmla="*/ 49 w 126"/>
                <a:gd name="T17" fmla="*/ 27 h 50"/>
                <a:gd name="T18" fmla="*/ 56 w 126"/>
                <a:gd name="T19" fmla="*/ 30 h 50"/>
                <a:gd name="T20" fmla="*/ 64 w 126"/>
                <a:gd name="T21" fmla="*/ 34 h 50"/>
                <a:gd name="T22" fmla="*/ 72 w 126"/>
                <a:gd name="T23" fmla="*/ 37 h 50"/>
                <a:gd name="T24" fmla="*/ 80 w 126"/>
                <a:gd name="T25" fmla="*/ 39 h 50"/>
                <a:gd name="T26" fmla="*/ 88 w 126"/>
                <a:gd name="T27" fmla="*/ 42 h 50"/>
                <a:gd name="T28" fmla="*/ 97 w 126"/>
                <a:gd name="T29" fmla="*/ 44 h 50"/>
                <a:gd name="T30" fmla="*/ 106 w 126"/>
                <a:gd name="T31" fmla="*/ 46 h 50"/>
                <a:gd name="T32" fmla="*/ 116 w 126"/>
                <a:gd name="T33" fmla="*/ 48 h 50"/>
                <a:gd name="T34" fmla="*/ 125 w 126"/>
                <a:gd name="T35" fmla="*/ 50 h 50"/>
                <a:gd name="T36" fmla="*/ 126 w 126"/>
                <a:gd name="T37" fmla="*/ 47 h 50"/>
                <a:gd name="T38" fmla="*/ 117 w 126"/>
                <a:gd name="T39" fmla="*/ 45 h 50"/>
                <a:gd name="T40" fmla="*/ 107 w 126"/>
                <a:gd name="T41" fmla="*/ 43 h 50"/>
                <a:gd name="T42" fmla="*/ 98 w 126"/>
                <a:gd name="T43" fmla="*/ 41 h 50"/>
                <a:gd name="T44" fmla="*/ 90 w 126"/>
                <a:gd name="T45" fmla="*/ 38 h 50"/>
                <a:gd name="T46" fmla="*/ 81 w 126"/>
                <a:gd name="T47" fmla="*/ 36 h 50"/>
                <a:gd name="T48" fmla="*/ 73 w 126"/>
                <a:gd name="T49" fmla="*/ 34 h 50"/>
                <a:gd name="T50" fmla="*/ 65 w 126"/>
                <a:gd name="T51" fmla="*/ 30 h 50"/>
                <a:gd name="T52" fmla="*/ 57 w 126"/>
                <a:gd name="T53" fmla="*/ 27 h 50"/>
                <a:gd name="T54" fmla="*/ 50 w 126"/>
                <a:gd name="T55" fmla="*/ 25 h 50"/>
                <a:gd name="T56" fmla="*/ 42 w 126"/>
                <a:gd name="T57" fmla="*/ 22 h 50"/>
                <a:gd name="T58" fmla="*/ 35 w 126"/>
                <a:gd name="T59" fmla="*/ 19 h 50"/>
                <a:gd name="T60" fmla="*/ 29 w 126"/>
                <a:gd name="T61" fmla="*/ 16 h 50"/>
                <a:gd name="T62" fmla="*/ 22 w 126"/>
                <a:gd name="T63" fmla="*/ 12 h 50"/>
                <a:gd name="T64" fmla="*/ 16 w 126"/>
                <a:gd name="T65" fmla="*/ 8 h 50"/>
                <a:gd name="T66" fmla="*/ 10 w 126"/>
                <a:gd name="T67" fmla="*/ 4 h 50"/>
                <a:gd name="T68" fmla="*/ 3 w 126"/>
                <a:gd name="T69" fmla="*/ 0 h 50"/>
                <a:gd name="T70" fmla="*/ 3 w 126"/>
                <a:gd name="T71" fmla="*/ 2 h 50"/>
                <a:gd name="T72" fmla="*/ 3 w 126"/>
                <a:gd name="T73" fmla="*/ 0 h 50"/>
                <a:gd name="T74" fmla="*/ 1 w 126"/>
                <a:gd name="T75" fmla="*/ 0 h 50"/>
                <a:gd name="T76" fmla="*/ 0 w 126"/>
                <a:gd name="T77" fmla="*/ 0 h 50"/>
                <a:gd name="T78" fmla="*/ 0 w 126"/>
                <a:gd name="T79" fmla="*/ 2 h 50"/>
                <a:gd name="T80" fmla="*/ 1 w 126"/>
                <a:gd name="T81" fmla="*/ 3 h 50"/>
                <a:gd name="T82" fmla="*/ 0 w 126"/>
                <a:gd name="T83"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 h="50">
                  <a:moveTo>
                    <a:pt x="0" y="1"/>
                  </a:moveTo>
                  <a:lnTo>
                    <a:pt x="1" y="3"/>
                  </a:lnTo>
                  <a:lnTo>
                    <a:pt x="8" y="7"/>
                  </a:lnTo>
                  <a:lnTo>
                    <a:pt x="14" y="11"/>
                  </a:lnTo>
                  <a:lnTo>
                    <a:pt x="20" y="15"/>
                  </a:lnTo>
                  <a:lnTo>
                    <a:pt x="27" y="18"/>
                  </a:lnTo>
                  <a:lnTo>
                    <a:pt x="34" y="21"/>
                  </a:lnTo>
                  <a:lnTo>
                    <a:pt x="41" y="24"/>
                  </a:lnTo>
                  <a:lnTo>
                    <a:pt x="49" y="27"/>
                  </a:lnTo>
                  <a:lnTo>
                    <a:pt x="56" y="30"/>
                  </a:lnTo>
                  <a:lnTo>
                    <a:pt x="64" y="34"/>
                  </a:lnTo>
                  <a:lnTo>
                    <a:pt x="72" y="37"/>
                  </a:lnTo>
                  <a:lnTo>
                    <a:pt x="80" y="39"/>
                  </a:lnTo>
                  <a:lnTo>
                    <a:pt x="88" y="42"/>
                  </a:lnTo>
                  <a:lnTo>
                    <a:pt x="97" y="44"/>
                  </a:lnTo>
                  <a:lnTo>
                    <a:pt x="106" y="46"/>
                  </a:lnTo>
                  <a:lnTo>
                    <a:pt x="116" y="48"/>
                  </a:lnTo>
                  <a:lnTo>
                    <a:pt x="125" y="50"/>
                  </a:lnTo>
                  <a:lnTo>
                    <a:pt x="126" y="47"/>
                  </a:lnTo>
                  <a:lnTo>
                    <a:pt x="117" y="45"/>
                  </a:lnTo>
                  <a:lnTo>
                    <a:pt x="107" y="43"/>
                  </a:lnTo>
                  <a:lnTo>
                    <a:pt x="98" y="41"/>
                  </a:lnTo>
                  <a:lnTo>
                    <a:pt x="90" y="38"/>
                  </a:lnTo>
                  <a:lnTo>
                    <a:pt x="81" y="36"/>
                  </a:lnTo>
                  <a:lnTo>
                    <a:pt x="73" y="34"/>
                  </a:lnTo>
                  <a:lnTo>
                    <a:pt x="65" y="30"/>
                  </a:lnTo>
                  <a:lnTo>
                    <a:pt x="57" y="27"/>
                  </a:lnTo>
                  <a:lnTo>
                    <a:pt x="50" y="25"/>
                  </a:lnTo>
                  <a:lnTo>
                    <a:pt x="42" y="22"/>
                  </a:lnTo>
                  <a:lnTo>
                    <a:pt x="35" y="19"/>
                  </a:lnTo>
                  <a:lnTo>
                    <a:pt x="29" y="16"/>
                  </a:lnTo>
                  <a:lnTo>
                    <a:pt x="22" y="12"/>
                  </a:lnTo>
                  <a:lnTo>
                    <a:pt x="16" y="8"/>
                  </a:lnTo>
                  <a:lnTo>
                    <a:pt x="10" y="4"/>
                  </a:lnTo>
                  <a:lnTo>
                    <a:pt x="3" y="0"/>
                  </a:lnTo>
                  <a:lnTo>
                    <a:pt x="3" y="2"/>
                  </a:lnTo>
                  <a:lnTo>
                    <a:pt x="3" y="0"/>
                  </a:lnTo>
                  <a:lnTo>
                    <a:pt x="1" y="0"/>
                  </a:lnTo>
                  <a:lnTo>
                    <a:pt x="0" y="0"/>
                  </a:lnTo>
                  <a:lnTo>
                    <a:pt x="0" y="2"/>
                  </a:lnTo>
                  <a:lnTo>
                    <a:pt x="1" y="3"/>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7" name="Freeform 1575">
              <a:extLst>
                <a:ext uri="{FF2B5EF4-FFF2-40B4-BE49-F238E27FC236}">
                  <a16:creationId xmlns:a16="http://schemas.microsoft.com/office/drawing/2014/main" id="{C7EED778-02A4-A7D5-E0A8-16E8BB7246E8}"/>
                </a:ext>
              </a:extLst>
            </p:cNvPr>
            <p:cNvSpPr>
              <a:spLocks/>
            </p:cNvSpPr>
            <p:nvPr/>
          </p:nvSpPr>
          <p:spPr bwMode="auto">
            <a:xfrm>
              <a:off x="2422" y="3475"/>
              <a:ext cx="45" cy="162"/>
            </a:xfrm>
            <a:custGeom>
              <a:avLst/>
              <a:gdLst>
                <a:gd name="T0" fmla="*/ 127 w 135"/>
                <a:gd name="T1" fmla="*/ 2 h 488"/>
                <a:gd name="T2" fmla="*/ 115 w 135"/>
                <a:gd name="T3" fmla="*/ 11 h 488"/>
                <a:gd name="T4" fmla="*/ 103 w 135"/>
                <a:gd name="T5" fmla="*/ 26 h 488"/>
                <a:gd name="T6" fmla="*/ 92 w 135"/>
                <a:gd name="T7" fmla="*/ 46 h 488"/>
                <a:gd name="T8" fmla="*/ 80 w 135"/>
                <a:gd name="T9" fmla="*/ 70 h 488"/>
                <a:gd name="T10" fmla="*/ 71 w 135"/>
                <a:gd name="T11" fmla="*/ 98 h 488"/>
                <a:gd name="T12" fmla="*/ 60 w 135"/>
                <a:gd name="T13" fmla="*/ 130 h 488"/>
                <a:gd name="T14" fmla="*/ 52 w 135"/>
                <a:gd name="T15" fmla="*/ 165 h 488"/>
                <a:gd name="T16" fmla="*/ 43 w 135"/>
                <a:gd name="T17" fmla="*/ 202 h 488"/>
                <a:gd name="T18" fmla="*/ 35 w 135"/>
                <a:gd name="T19" fmla="*/ 241 h 488"/>
                <a:gd name="T20" fmla="*/ 27 w 135"/>
                <a:gd name="T21" fmla="*/ 280 h 488"/>
                <a:gd name="T22" fmla="*/ 21 w 135"/>
                <a:gd name="T23" fmla="*/ 320 h 488"/>
                <a:gd name="T24" fmla="*/ 16 w 135"/>
                <a:gd name="T25" fmla="*/ 360 h 488"/>
                <a:gd name="T26" fmla="*/ 11 w 135"/>
                <a:gd name="T27" fmla="*/ 399 h 488"/>
                <a:gd name="T28" fmla="*/ 5 w 135"/>
                <a:gd name="T29" fmla="*/ 436 h 488"/>
                <a:gd name="T30" fmla="*/ 2 w 135"/>
                <a:gd name="T31" fmla="*/ 471 h 488"/>
                <a:gd name="T32" fmla="*/ 3 w 135"/>
                <a:gd name="T33" fmla="*/ 488 h 488"/>
                <a:gd name="T34" fmla="*/ 6 w 135"/>
                <a:gd name="T35" fmla="*/ 454 h 488"/>
                <a:gd name="T36" fmla="*/ 11 w 135"/>
                <a:gd name="T37" fmla="*/ 418 h 488"/>
                <a:gd name="T38" fmla="*/ 16 w 135"/>
                <a:gd name="T39" fmla="*/ 380 h 488"/>
                <a:gd name="T40" fmla="*/ 22 w 135"/>
                <a:gd name="T41" fmla="*/ 340 h 488"/>
                <a:gd name="T42" fmla="*/ 27 w 135"/>
                <a:gd name="T43" fmla="*/ 301 h 488"/>
                <a:gd name="T44" fmla="*/ 35 w 135"/>
                <a:gd name="T45" fmla="*/ 261 h 488"/>
                <a:gd name="T46" fmla="*/ 42 w 135"/>
                <a:gd name="T47" fmla="*/ 221 h 488"/>
                <a:gd name="T48" fmla="*/ 51 w 135"/>
                <a:gd name="T49" fmla="*/ 184 h 488"/>
                <a:gd name="T50" fmla="*/ 59 w 135"/>
                <a:gd name="T51" fmla="*/ 149 h 488"/>
                <a:gd name="T52" fmla="*/ 69 w 135"/>
                <a:gd name="T53" fmla="*/ 115 h 488"/>
                <a:gd name="T54" fmla="*/ 79 w 135"/>
                <a:gd name="T55" fmla="*/ 84 h 488"/>
                <a:gd name="T56" fmla="*/ 88 w 135"/>
                <a:gd name="T57" fmla="*/ 59 h 488"/>
                <a:gd name="T58" fmla="*/ 100 w 135"/>
                <a:gd name="T59" fmla="*/ 36 h 488"/>
                <a:gd name="T60" fmla="*/ 111 w 135"/>
                <a:gd name="T61" fmla="*/ 19 h 488"/>
                <a:gd name="T62" fmla="*/ 123 w 135"/>
                <a:gd name="T63" fmla="*/ 9 h 488"/>
                <a:gd name="T64" fmla="*/ 135 w 135"/>
                <a:gd name="T65" fmla="*/ 3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488">
                  <a:moveTo>
                    <a:pt x="135" y="0"/>
                  </a:moveTo>
                  <a:lnTo>
                    <a:pt x="127" y="2"/>
                  </a:lnTo>
                  <a:lnTo>
                    <a:pt x="121" y="6"/>
                  </a:lnTo>
                  <a:lnTo>
                    <a:pt x="115" y="11"/>
                  </a:lnTo>
                  <a:lnTo>
                    <a:pt x="108" y="17"/>
                  </a:lnTo>
                  <a:lnTo>
                    <a:pt x="103" y="26"/>
                  </a:lnTo>
                  <a:lnTo>
                    <a:pt x="97" y="35"/>
                  </a:lnTo>
                  <a:lnTo>
                    <a:pt x="92" y="46"/>
                  </a:lnTo>
                  <a:lnTo>
                    <a:pt x="86" y="57"/>
                  </a:lnTo>
                  <a:lnTo>
                    <a:pt x="80" y="70"/>
                  </a:lnTo>
                  <a:lnTo>
                    <a:pt x="75" y="83"/>
                  </a:lnTo>
                  <a:lnTo>
                    <a:pt x="71" y="98"/>
                  </a:lnTo>
                  <a:lnTo>
                    <a:pt x="65" y="114"/>
                  </a:lnTo>
                  <a:lnTo>
                    <a:pt x="60" y="130"/>
                  </a:lnTo>
                  <a:lnTo>
                    <a:pt x="56" y="147"/>
                  </a:lnTo>
                  <a:lnTo>
                    <a:pt x="52" y="165"/>
                  </a:lnTo>
                  <a:lnTo>
                    <a:pt x="47" y="183"/>
                  </a:lnTo>
                  <a:lnTo>
                    <a:pt x="43" y="202"/>
                  </a:lnTo>
                  <a:lnTo>
                    <a:pt x="39" y="221"/>
                  </a:lnTo>
                  <a:lnTo>
                    <a:pt x="35" y="241"/>
                  </a:lnTo>
                  <a:lnTo>
                    <a:pt x="32" y="260"/>
                  </a:lnTo>
                  <a:lnTo>
                    <a:pt x="27" y="280"/>
                  </a:lnTo>
                  <a:lnTo>
                    <a:pt x="24" y="300"/>
                  </a:lnTo>
                  <a:lnTo>
                    <a:pt x="21" y="320"/>
                  </a:lnTo>
                  <a:lnTo>
                    <a:pt x="18" y="340"/>
                  </a:lnTo>
                  <a:lnTo>
                    <a:pt x="16" y="360"/>
                  </a:lnTo>
                  <a:lnTo>
                    <a:pt x="13" y="379"/>
                  </a:lnTo>
                  <a:lnTo>
                    <a:pt x="11" y="399"/>
                  </a:lnTo>
                  <a:lnTo>
                    <a:pt x="8" y="418"/>
                  </a:lnTo>
                  <a:lnTo>
                    <a:pt x="5" y="436"/>
                  </a:lnTo>
                  <a:lnTo>
                    <a:pt x="3" y="453"/>
                  </a:lnTo>
                  <a:lnTo>
                    <a:pt x="2" y="471"/>
                  </a:lnTo>
                  <a:lnTo>
                    <a:pt x="0" y="488"/>
                  </a:lnTo>
                  <a:lnTo>
                    <a:pt x="3" y="488"/>
                  </a:lnTo>
                  <a:lnTo>
                    <a:pt x="5" y="472"/>
                  </a:lnTo>
                  <a:lnTo>
                    <a:pt x="6" y="454"/>
                  </a:lnTo>
                  <a:lnTo>
                    <a:pt x="9" y="437"/>
                  </a:lnTo>
                  <a:lnTo>
                    <a:pt x="11" y="418"/>
                  </a:lnTo>
                  <a:lnTo>
                    <a:pt x="14" y="399"/>
                  </a:lnTo>
                  <a:lnTo>
                    <a:pt x="16" y="380"/>
                  </a:lnTo>
                  <a:lnTo>
                    <a:pt x="19" y="360"/>
                  </a:lnTo>
                  <a:lnTo>
                    <a:pt x="22" y="340"/>
                  </a:lnTo>
                  <a:lnTo>
                    <a:pt x="24" y="320"/>
                  </a:lnTo>
                  <a:lnTo>
                    <a:pt x="27" y="301"/>
                  </a:lnTo>
                  <a:lnTo>
                    <a:pt x="32" y="281"/>
                  </a:lnTo>
                  <a:lnTo>
                    <a:pt x="35" y="261"/>
                  </a:lnTo>
                  <a:lnTo>
                    <a:pt x="38" y="241"/>
                  </a:lnTo>
                  <a:lnTo>
                    <a:pt x="42" y="221"/>
                  </a:lnTo>
                  <a:lnTo>
                    <a:pt x="46" y="202"/>
                  </a:lnTo>
                  <a:lnTo>
                    <a:pt x="51" y="184"/>
                  </a:lnTo>
                  <a:lnTo>
                    <a:pt x="55" y="166"/>
                  </a:lnTo>
                  <a:lnTo>
                    <a:pt x="59" y="149"/>
                  </a:lnTo>
                  <a:lnTo>
                    <a:pt x="63" y="131"/>
                  </a:lnTo>
                  <a:lnTo>
                    <a:pt x="69" y="115"/>
                  </a:lnTo>
                  <a:lnTo>
                    <a:pt x="74" y="99"/>
                  </a:lnTo>
                  <a:lnTo>
                    <a:pt x="79" y="84"/>
                  </a:lnTo>
                  <a:lnTo>
                    <a:pt x="83" y="71"/>
                  </a:lnTo>
                  <a:lnTo>
                    <a:pt x="88" y="59"/>
                  </a:lnTo>
                  <a:lnTo>
                    <a:pt x="94" y="47"/>
                  </a:lnTo>
                  <a:lnTo>
                    <a:pt x="100" y="36"/>
                  </a:lnTo>
                  <a:lnTo>
                    <a:pt x="105" y="28"/>
                  </a:lnTo>
                  <a:lnTo>
                    <a:pt x="111" y="19"/>
                  </a:lnTo>
                  <a:lnTo>
                    <a:pt x="117" y="13"/>
                  </a:lnTo>
                  <a:lnTo>
                    <a:pt x="123" y="9"/>
                  </a:lnTo>
                  <a:lnTo>
                    <a:pt x="129" y="4"/>
                  </a:lnTo>
                  <a:lnTo>
                    <a:pt x="135" y="3"/>
                  </a:lnTo>
                  <a:lnTo>
                    <a:pt x="1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8" name="Freeform 1576">
              <a:extLst>
                <a:ext uri="{FF2B5EF4-FFF2-40B4-BE49-F238E27FC236}">
                  <a16:creationId xmlns:a16="http://schemas.microsoft.com/office/drawing/2014/main" id="{C4983D0D-CF49-885D-A4C7-0A386A3B3C2F}"/>
                </a:ext>
              </a:extLst>
            </p:cNvPr>
            <p:cNvSpPr>
              <a:spLocks/>
            </p:cNvSpPr>
            <p:nvPr/>
          </p:nvSpPr>
          <p:spPr bwMode="auto">
            <a:xfrm>
              <a:off x="2467" y="3474"/>
              <a:ext cx="76" cy="45"/>
            </a:xfrm>
            <a:custGeom>
              <a:avLst/>
              <a:gdLst>
                <a:gd name="T0" fmla="*/ 229 w 229"/>
                <a:gd name="T1" fmla="*/ 130 h 135"/>
                <a:gd name="T2" fmla="*/ 226 w 229"/>
                <a:gd name="T3" fmla="*/ 117 h 135"/>
                <a:gd name="T4" fmla="*/ 220 w 229"/>
                <a:gd name="T5" fmla="*/ 104 h 135"/>
                <a:gd name="T6" fmla="*/ 210 w 229"/>
                <a:gd name="T7" fmla="*/ 92 h 135"/>
                <a:gd name="T8" fmla="*/ 198 w 229"/>
                <a:gd name="T9" fmla="*/ 80 h 135"/>
                <a:gd name="T10" fmla="*/ 185 w 229"/>
                <a:gd name="T11" fmla="*/ 67 h 135"/>
                <a:gd name="T12" fmla="*/ 170 w 229"/>
                <a:gd name="T13" fmla="*/ 56 h 135"/>
                <a:gd name="T14" fmla="*/ 153 w 229"/>
                <a:gd name="T15" fmla="*/ 45 h 135"/>
                <a:gd name="T16" fmla="*/ 135 w 229"/>
                <a:gd name="T17" fmla="*/ 35 h 135"/>
                <a:gd name="T18" fmla="*/ 118 w 229"/>
                <a:gd name="T19" fmla="*/ 25 h 135"/>
                <a:gd name="T20" fmla="*/ 98 w 229"/>
                <a:gd name="T21" fmla="*/ 17 h 135"/>
                <a:gd name="T22" fmla="*/ 79 w 229"/>
                <a:gd name="T23" fmla="*/ 11 h 135"/>
                <a:gd name="T24" fmla="*/ 60 w 229"/>
                <a:gd name="T25" fmla="*/ 5 h 135"/>
                <a:gd name="T26" fmla="*/ 41 w 229"/>
                <a:gd name="T27" fmla="*/ 2 h 135"/>
                <a:gd name="T28" fmla="*/ 24 w 229"/>
                <a:gd name="T29" fmla="*/ 0 h 135"/>
                <a:gd name="T30" fmla="*/ 7 w 229"/>
                <a:gd name="T31" fmla="*/ 0 h 135"/>
                <a:gd name="T32" fmla="*/ 0 w 229"/>
                <a:gd name="T33" fmla="*/ 4 h 135"/>
                <a:gd name="T34" fmla="*/ 16 w 229"/>
                <a:gd name="T35" fmla="*/ 3 h 135"/>
                <a:gd name="T36" fmla="*/ 31 w 229"/>
                <a:gd name="T37" fmla="*/ 4 h 135"/>
                <a:gd name="T38" fmla="*/ 50 w 229"/>
                <a:gd name="T39" fmla="*/ 6 h 135"/>
                <a:gd name="T40" fmla="*/ 68 w 229"/>
                <a:gd name="T41" fmla="*/ 11 h 135"/>
                <a:gd name="T42" fmla="*/ 87 w 229"/>
                <a:gd name="T43" fmla="*/ 17 h 135"/>
                <a:gd name="T44" fmla="*/ 106 w 229"/>
                <a:gd name="T45" fmla="*/ 24 h 135"/>
                <a:gd name="T46" fmla="*/ 125 w 229"/>
                <a:gd name="T47" fmla="*/ 33 h 135"/>
                <a:gd name="T48" fmla="*/ 143 w 229"/>
                <a:gd name="T49" fmla="*/ 42 h 135"/>
                <a:gd name="T50" fmla="*/ 160 w 229"/>
                <a:gd name="T51" fmla="*/ 53 h 135"/>
                <a:gd name="T52" fmla="*/ 176 w 229"/>
                <a:gd name="T53" fmla="*/ 64 h 135"/>
                <a:gd name="T54" fmla="*/ 190 w 229"/>
                <a:gd name="T55" fmla="*/ 76 h 135"/>
                <a:gd name="T56" fmla="*/ 203 w 229"/>
                <a:gd name="T57" fmla="*/ 89 h 135"/>
                <a:gd name="T58" fmla="*/ 212 w 229"/>
                <a:gd name="T59" fmla="*/ 100 h 135"/>
                <a:gd name="T60" fmla="*/ 220 w 229"/>
                <a:gd name="T61" fmla="*/ 113 h 135"/>
                <a:gd name="T62" fmla="*/ 225 w 229"/>
                <a:gd name="T63" fmla="*/ 124 h 135"/>
                <a:gd name="T64" fmla="*/ 226 w 229"/>
                <a:gd name="T6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 h="135">
                  <a:moveTo>
                    <a:pt x="229" y="135"/>
                  </a:moveTo>
                  <a:lnTo>
                    <a:pt x="229" y="130"/>
                  </a:lnTo>
                  <a:lnTo>
                    <a:pt x="228" y="123"/>
                  </a:lnTo>
                  <a:lnTo>
                    <a:pt x="226" y="117"/>
                  </a:lnTo>
                  <a:lnTo>
                    <a:pt x="223" y="111"/>
                  </a:lnTo>
                  <a:lnTo>
                    <a:pt x="220" y="104"/>
                  </a:lnTo>
                  <a:lnTo>
                    <a:pt x="215" y="98"/>
                  </a:lnTo>
                  <a:lnTo>
                    <a:pt x="210" y="92"/>
                  </a:lnTo>
                  <a:lnTo>
                    <a:pt x="205" y="85"/>
                  </a:lnTo>
                  <a:lnTo>
                    <a:pt x="198" y="80"/>
                  </a:lnTo>
                  <a:lnTo>
                    <a:pt x="192" y="74"/>
                  </a:lnTo>
                  <a:lnTo>
                    <a:pt x="185" y="67"/>
                  </a:lnTo>
                  <a:lnTo>
                    <a:pt x="177" y="61"/>
                  </a:lnTo>
                  <a:lnTo>
                    <a:pt x="170" y="56"/>
                  </a:lnTo>
                  <a:lnTo>
                    <a:pt x="162" y="51"/>
                  </a:lnTo>
                  <a:lnTo>
                    <a:pt x="153" y="45"/>
                  </a:lnTo>
                  <a:lnTo>
                    <a:pt x="145" y="40"/>
                  </a:lnTo>
                  <a:lnTo>
                    <a:pt x="135" y="35"/>
                  </a:lnTo>
                  <a:lnTo>
                    <a:pt x="126" y="30"/>
                  </a:lnTo>
                  <a:lnTo>
                    <a:pt x="118" y="25"/>
                  </a:lnTo>
                  <a:lnTo>
                    <a:pt x="107" y="21"/>
                  </a:lnTo>
                  <a:lnTo>
                    <a:pt x="98" y="17"/>
                  </a:lnTo>
                  <a:lnTo>
                    <a:pt x="88" y="14"/>
                  </a:lnTo>
                  <a:lnTo>
                    <a:pt x="79" y="11"/>
                  </a:lnTo>
                  <a:lnTo>
                    <a:pt x="69" y="8"/>
                  </a:lnTo>
                  <a:lnTo>
                    <a:pt x="60" y="5"/>
                  </a:lnTo>
                  <a:lnTo>
                    <a:pt x="50" y="3"/>
                  </a:lnTo>
                  <a:lnTo>
                    <a:pt x="41" y="2"/>
                  </a:lnTo>
                  <a:lnTo>
                    <a:pt x="32" y="0"/>
                  </a:lnTo>
                  <a:lnTo>
                    <a:pt x="24" y="0"/>
                  </a:lnTo>
                  <a:lnTo>
                    <a:pt x="16" y="0"/>
                  </a:lnTo>
                  <a:lnTo>
                    <a:pt x="7" y="0"/>
                  </a:lnTo>
                  <a:lnTo>
                    <a:pt x="0" y="1"/>
                  </a:lnTo>
                  <a:lnTo>
                    <a:pt x="0" y="4"/>
                  </a:lnTo>
                  <a:lnTo>
                    <a:pt x="8" y="3"/>
                  </a:lnTo>
                  <a:lnTo>
                    <a:pt x="16" y="3"/>
                  </a:lnTo>
                  <a:lnTo>
                    <a:pt x="24" y="3"/>
                  </a:lnTo>
                  <a:lnTo>
                    <a:pt x="31" y="4"/>
                  </a:lnTo>
                  <a:lnTo>
                    <a:pt x="41" y="5"/>
                  </a:lnTo>
                  <a:lnTo>
                    <a:pt x="50" y="6"/>
                  </a:lnTo>
                  <a:lnTo>
                    <a:pt x="59" y="9"/>
                  </a:lnTo>
                  <a:lnTo>
                    <a:pt x="68" y="11"/>
                  </a:lnTo>
                  <a:lnTo>
                    <a:pt x="78" y="14"/>
                  </a:lnTo>
                  <a:lnTo>
                    <a:pt x="87" y="17"/>
                  </a:lnTo>
                  <a:lnTo>
                    <a:pt x="96" y="20"/>
                  </a:lnTo>
                  <a:lnTo>
                    <a:pt x="106" y="24"/>
                  </a:lnTo>
                  <a:lnTo>
                    <a:pt x="115" y="29"/>
                  </a:lnTo>
                  <a:lnTo>
                    <a:pt x="125" y="33"/>
                  </a:lnTo>
                  <a:lnTo>
                    <a:pt x="134" y="38"/>
                  </a:lnTo>
                  <a:lnTo>
                    <a:pt x="143" y="42"/>
                  </a:lnTo>
                  <a:lnTo>
                    <a:pt x="151" y="48"/>
                  </a:lnTo>
                  <a:lnTo>
                    <a:pt x="160" y="53"/>
                  </a:lnTo>
                  <a:lnTo>
                    <a:pt x="168" y="59"/>
                  </a:lnTo>
                  <a:lnTo>
                    <a:pt x="176" y="64"/>
                  </a:lnTo>
                  <a:lnTo>
                    <a:pt x="184" y="70"/>
                  </a:lnTo>
                  <a:lnTo>
                    <a:pt x="190" y="76"/>
                  </a:lnTo>
                  <a:lnTo>
                    <a:pt x="196" y="82"/>
                  </a:lnTo>
                  <a:lnTo>
                    <a:pt x="203" y="89"/>
                  </a:lnTo>
                  <a:lnTo>
                    <a:pt x="208" y="94"/>
                  </a:lnTo>
                  <a:lnTo>
                    <a:pt x="212" y="100"/>
                  </a:lnTo>
                  <a:lnTo>
                    <a:pt x="216" y="106"/>
                  </a:lnTo>
                  <a:lnTo>
                    <a:pt x="220" y="113"/>
                  </a:lnTo>
                  <a:lnTo>
                    <a:pt x="223" y="118"/>
                  </a:lnTo>
                  <a:lnTo>
                    <a:pt x="225" y="124"/>
                  </a:lnTo>
                  <a:lnTo>
                    <a:pt x="226" y="130"/>
                  </a:lnTo>
                  <a:lnTo>
                    <a:pt x="226" y="135"/>
                  </a:lnTo>
                  <a:lnTo>
                    <a:pt x="229" y="1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9" name="Freeform 1577">
              <a:extLst>
                <a:ext uri="{FF2B5EF4-FFF2-40B4-BE49-F238E27FC236}">
                  <a16:creationId xmlns:a16="http://schemas.microsoft.com/office/drawing/2014/main" id="{6BB495F7-1010-B74D-E198-FAAFA6BC993D}"/>
                </a:ext>
              </a:extLst>
            </p:cNvPr>
            <p:cNvSpPr>
              <a:spLocks/>
            </p:cNvSpPr>
            <p:nvPr/>
          </p:nvSpPr>
          <p:spPr bwMode="auto">
            <a:xfrm>
              <a:off x="2530" y="3519"/>
              <a:ext cx="13" cy="96"/>
            </a:xfrm>
            <a:custGeom>
              <a:avLst/>
              <a:gdLst>
                <a:gd name="T0" fmla="*/ 11 w 38"/>
                <a:gd name="T1" fmla="*/ 286 h 288"/>
                <a:gd name="T2" fmla="*/ 7 w 38"/>
                <a:gd name="T3" fmla="*/ 272 h 288"/>
                <a:gd name="T4" fmla="*/ 4 w 38"/>
                <a:gd name="T5" fmla="*/ 257 h 288"/>
                <a:gd name="T6" fmla="*/ 3 w 38"/>
                <a:gd name="T7" fmla="*/ 241 h 288"/>
                <a:gd name="T8" fmla="*/ 4 w 38"/>
                <a:gd name="T9" fmla="*/ 223 h 288"/>
                <a:gd name="T10" fmla="*/ 5 w 38"/>
                <a:gd name="T11" fmla="*/ 205 h 288"/>
                <a:gd name="T12" fmla="*/ 7 w 38"/>
                <a:gd name="T13" fmla="*/ 184 h 288"/>
                <a:gd name="T14" fmla="*/ 11 w 38"/>
                <a:gd name="T15" fmla="*/ 164 h 288"/>
                <a:gd name="T16" fmla="*/ 14 w 38"/>
                <a:gd name="T17" fmla="*/ 143 h 288"/>
                <a:gd name="T18" fmla="*/ 18 w 38"/>
                <a:gd name="T19" fmla="*/ 123 h 288"/>
                <a:gd name="T20" fmla="*/ 22 w 38"/>
                <a:gd name="T21" fmla="*/ 102 h 288"/>
                <a:gd name="T22" fmla="*/ 25 w 38"/>
                <a:gd name="T23" fmla="*/ 82 h 288"/>
                <a:gd name="T24" fmla="*/ 30 w 38"/>
                <a:gd name="T25" fmla="*/ 63 h 288"/>
                <a:gd name="T26" fmla="*/ 33 w 38"/>
                <a:gd name="T27" fmla="*/ 45 h 288"/>
                <a:gd name="T28" fmla="*/ 35 w 38"/>
                <a:gd name="T29" fmla="*/ 28 h 288"/>
                <a:gd name="T30" fmla="*/ 37 w 38"/>
                <a:gd name="T31" fmla="*/ 13 h 288"/>
                <a:gd name="T32" fmla="*/ 38 w 38"/>
                <a:gd name="T33" fmla="*/ 0 h 288"/>
                <a:gd name="T34" fmla="*/ 35 w 38"/>
                <a:gd name="T35" fmla="*/ 6 h 288"/>
                <a:gd name="T36" fmla="*/ 33 w 38"/>
                <a:gd name="T37" fmla="*/ 20 h 288"/>
                <a:gd name="T38" fmla="*/ 31 w 38"/>
                <a:gd name="T39" fmla="*/ 37 h 288"/>
                <a:gd name="T40" fmla="*/ 27 w 38"/>
                <a:gd name="T41" fmla="*/ 53 h 288"/>
                <a:gd name="T42" fmla="*/ 24 w 38"/>
                <a:gd name="T43" fmla="*/ 72 h 288"/>
                <a:gd name="T44" fmla="*/ 20 w 38"/>
                <a:gd name="T45" fmla="*/ 91 h 288"/>
                <a:gd name="T46" fmla="*/ 16 w 38"/>
                <a:gd name="T47" fmla="*/ 111 h 288"/>
                <a:gd name="T48" fmla="*/ 13 w 38"/>
                <a:gd name="T49" fmla="*/ 132 h 288"/>
                <a:gd name="T50" fmla="*/ 9 w 38"/>
                <a:gd name="T51" fmla="*/ 153 h 288"/>
                <a:gd name="T52" fmla="*/ 5 w 38"/>
                <a:gd name="T53" fmla="*/ 173 h 288"/>
                <a:gd name="T54" fmla="*/ 3 w 38"/>
                <a:gd name="T55" fmla="*/ 193 h 288"/>
                <a:gd name="T56" fmla="*/ 1 w 38"/>
                <a:gd name="T57" fmla="*/ 213 h 288"/>
                <a:gd name="T58" fmla="*/ 0 w 38"/>
                <a:gd name="T59" fmla="*/ 232 h 288"/>
                <a:gd name="T60" fmla="*/ 0 w 38"/>
                <a:gd name="T61" fmla="*/ 250 h 288"/>
                <a:gd name="T62" fmla="*/ 2 w 38"/>
                <a:gd name="T63" fmla="*/ 266 h 288"/>
                <a:gd name="T64" fmla="*/ 5 w 38"/>
                <a:gd name="T65" fmla="*/ 280 h 288"/>
                <a:gd name="T66" fmla="*/ 9 w 38"/>
                <a:gd name="T67" fmla="*/ 285 h 288"/>
                <a:gd name="T68" fmla="*/ 10 w 38"/>
                <a:gd name="T69" fmla="*/ 288 h 288"/>
                <a:gd name="T70" fmla="*/ 11 w 38"/>
                <a:gd name="T71" fmla="*/ 287 h 288"/>
                <a:gd name="T72" fmla="*/ 11 w 38"/>
                <a:gd name="T73" fmla="*/ 28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288">
                  <a:moveTo>
                    <a:pt x="11" y="287"/>
                  </a:moveTo>
                  <a:lnTo>
                    <a:pt x="11" y="286"/>
                  </a:lnTo>
                  <a:lnTo>
                    <a:pt x="9" y="279"/>
                  </a:lnTo>
                  <a:lnTo>
                    <a:pt x="7" y="272"/>
                  </a:lnTo>
                  <a:lnTo>
                    <a:pt x="5" y="266"/>
                  </a:lnTo>
                  <a:lnTo>
                    <a:pt x="4" y="257"/>
                  </a:lnTo>
                  <a:lnTo>
                    <a:pt x="4" y="250"/>
                  </a:lnTo>
                  <a:lnTo>
                    <a:pt x="3" y="241"/>
                  </a:lnTo>
                  <a:lnTo>
                    <a:pt x="3" y="232"/>
                  </a:lnTo>
                  <a:lnTo>
                    <a:pt x="4" y="223"/>
                  </a:lnTo>
                  <a:lnTo>
                    <a:pt x="4" y="213"/>
                  </a:lnTo>
                  <a:lnTo>
                    <a:pt x="5" y="205"/>
                  </a:lnTo>
                  <a:lnTo>
                    <a:pt x="6" y="194"/>
                  </a:lnTo>
                  <a:lnTo>
                    <a:pt x="7" y="184"/>
                  </a:lnTo>
                  <a:lnTo>
                    <a:pt x="9" y="174"/>
                  </a:lnTo>
                  <a:lnTo>
                    <a:pt x="11" y="164"/>
                  </a:lnTo>
                  <a:lnTo>
                    <a:pt x="12" y="153"/>
                  </a:lnTo>
                  <a:lnTo>
                    <a:pt x="14" y="143"/>
                  </a:lnTo>
                  <a:lnTo>
                    <a:pt x="16" y="133"/>
                  </a:lnTo>
                  <a:lnTo>
                    <a:pt x="18" y="123"/>
                  </a:lnTo>
                  <a:lnTo>
                    <a:pt x="20" y="112"/>
                  </a:lnTo>
                  <a:lnTo>
                    <a:pt x="22" y="102"/>
                  </a:lnTo>
                  <a:lnTo>
                    <a:pt x="23" y="92"/>
                  </a:lnTo>
                  <a:lnTo>
                    <a:pt x="25" y="82"/>
                  </a:lnTo>
                  <a:lnTo>
                    <a:pt x="27" y="72"/>
                  </a:lnTo>
                  <a:lnTo>
                    <a:pt x="30" y="63"/>
                  </a:lnTo>
                  <a:lnTo>
                    <a:pt x="31" y="53"/>
                  </a:lnTo>
                  <a:lnTo>
                    <a:pt x="33" y="45"/>
                  </a:lnTo>
                  <a:lnTo>
                    <a:pt x="34" y="37"/>
                  </a:lnTo>
                  <a:lnTo>
                    <a:pt x="35" y="28"/>
                  </a:lnTo>
                  <a:lnTo>
                    <a:pt x="36" y="21"/>
                  </a:lnTo>
                  <a:lnTo>
                    <a:pt x="37" y="13"/>
                  </a:lnTo>
                  <a:lnTo>
                    <a:pt x="38" y="6"/>
                  </a:lnTo>
                  <a:lnTo>
                    <a:pt x="38" y="0"/>
                  </a:lnTo>
                  <a:lnTo>
                    <a:pt x="35" y="0"/>
                  </a:lnTo>
                  <a:lnTo>
                    <a:pt x="35" y="6"/>
                  </a:lnTo>
                  <a:lnTo>
                    <a:pt x="34" y="13"/>
                  </a:lnTo>
                  <a:lnTo>
                    <a:pt x="33" y="20"/>
                  </a:lnTo>
                  <a:lnTo>
                    <a:pt x="32" y="28"/>
                  </a:lnTo>
                  <a:lnTo>
                    <a:pt x="31" y="37"/>
                  </a:lnTo>
                  <a:lnTo>
                    <a:pt x="30" y="45"/>
                  </a:lnTo>
                  <a:lnTo>
                    <a:pt x="27" y="53"/>
                  </a:lnTo>
                  <a:lnTo>
                    <a:pt x="26" y="63"/>
                  </a:lnTo>
                  <a:lnTo>
                    <a:pt x="24" y="72"/>
                  </a:lnTo>
                  <a:lnTo>
                    <a:pt x="22" y="82"/>
                  </a:lnTo>
                  <a:lnTo>
                    <a:pt x="20" y="91"/>
                  </a:lnTo>
                  <a:lnTo>
                    <a:pt x="18" y="102"/>
                  </a:lnTo>
                  <a:lnTo>
                    <a:pt x="16" y="111"/>
                  </a:lnTo>
                  <a:lnTo>
                    <a:pt x="15" y="122"/>
                  </a:lnTo>
                  <a:lnTo>
                    <a:pt x="13" y="132"/>
                  </a:lnTo>
                  <a:lnTo>
                    <a:pt x="11" y="143"/>
                  </a:lnTo>
                  <a:lnTo>
                    <a:pt x="9" y="153"/>
                  </a:lnTo>
                  <a:lnTo>
                    <a:pt x="7" y="164"/>
                  </a:lnTo>
                  <a:lnTo>
                    <a:pt x="5" y="173"/>
                  </a:lnTo>
                  <a:lnTo>
                    <a:pt x="4" y="184"/>
                  </a:lnTo>
                  <a:lnTo>
                    <a:pt x="3" y="193"/>
                  </a:lnTo>
                  <a:lnTo>
                    <a:pt x="2" y="204"/>
                  </a:lnTo>
                  <a:lnTo>
                    <a:pt x="1" y="213"/>
                  </a:lnTo>
                  <a:lnTo>
                    <a:pt x="0" y="223"/>
                  </a:lnTo>
                  <a:lnTo>
                    <a:pt x="0" y="232"/>
                  </a:lnTo>
                  <a:lnTo>
                    <a:pt x="0" y="241"/>
                  </a:lnTo>
                  <a:lnTo>
                    <a:pt x="0" y="250"/>
                  </a:lnTo>
                  <a:lnTo>
                    <a:pt x="1" y="258"/>
                  </a:lnTo>
                  <a:lnTo>
                    <a:pt x="2" y="266"/>
                  </a:lnTo>
                  <a:lnTo>
                    <a:pt x="4" y="273"/>
                  </a:lnTo>
                  <a:lnTo>
                    <a:pt x="5" y="280"/>
                  </a:lnTo>
                  <a:lnTo>
                    <a:pt x="9" y="287"/>
                  </a:lnTo>
                  <a:lnTo>
                    <a:pt x="9" y="285"/>
                  </a:lnTo>
                  <a:lnTo>
                    <a:pt x="9" y="287"/>
                  </a:lnTo>
                  <a:lnTo>
                    <a:pt x="10" y="288"/>
                  </a:lnTo>
                  <a:lnTo>
                    <a:pt x="11" y="288"/>
                  </a:lnTo>
                  <a:lnTo>
                    <a:pt x="11" y="287"/>
                  </a:lnTo>
                  <a:lnTo>
                    <a:pt x="11" y="286"/>
                  </a:lnTo>
                  <a:lnTo>
                    <a:pt x="11" y="2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0" name="Freeform 1578">
              <a:extLst>
                <a:ext uri="{FF2B5EF4-FFF2-40B4-BE49-F238E27FC236}">
                  <a16:creationId xmlns:a16="http://schemas.microsoft.com/office/drawing/2014/main" id="{B183C30D-0748-8BCC-2FB2-0337E6DBB5A8}"/>
                </a:ext>
              </a:extLst>
            </p:cNvPr>
            <p:cNvSpPr>
              <a:spLocks/>
            </p:cNvSpPr>
            <p:nvPr/>
          </p:nvSpPr>
          <p:spPr bwMode="auto">
            <a:xfrm>
              <a:off x="2502" y="3614"/>
              <a:ext cx="32" cy="38"/>
            </a:xfrm>
            <a:custGeom>
              <a:avLst/>
              <a:gdLst>
                <a:gd name="T0" fmla="*/ 5 w 97"/>
                <a:gd name="T1" fmla="*/ 112 h 114"/>
                <a:gd name="T2" fmla="*/ 3 w 97"/>
                <a:gd name="T3" fmla="*/ 103 h 114"/>
                <a:gd name="T4" fmla="*/ 3 w 97"/>
                <a:gd name="T5" fmla="*/ 94 h 114"/>
                <a:gd name="T6" fmla="*/ 5 w 97"/>
                <a:gd name="T7" fmla="*/ 86 h 114"/>
                <a:gd name="T8" fmla="*/ 8 w 97"/>
                <a:gd name="T9" fmla="*/ 79 h 114"/>
                <a:gd name="T10" fmla="*/ 13 w 97"/>
                <a:gd name="T11" fmla="*/ 71 h 114"/>
                <a:gd name="T12" fmla="*/ 18 w 97"/>
                <a:gd name="T13" fmla="*/ 64 h 114"/>
                <a:gd name="T14" fmla="*/ 24 w 97"/>
                <a:gd name="T15" fmla="*/ 56 h 114"/>
                <a:gd name="T16" fmla="*/ 31 w 97"/>
                <a:gd name="T17" fmla="*/ 50 h 114"/>
                <a:gd name="T18" fmla="*/ 39 w 97"/>
                <a:gd name="T19" fmla="*/ 43 h 114"/>
                <a:gd name="T20" fmla="*/ 47 w 97"/>
                <a:gd name="T21" fmla="*/ 38 h 114"/>
                <a:gd name="T22" fmla="*/ 56 w 97"/>
                <a:gd name="T23" fmla="*/ 31 h 114"/>
                <a:gd name="T24" fmla="*/ 65 w 97"/>
                <a:gd name="T25" fmla="*/ 25 h 114"/>
                <a:gd name="T26" fmla="*/ 74 w 97"/>
                <a:gd name="T27" fmla="*/ 19 h 114"/>
                <a:gd name="T28" fmla="*/ 82 w 97"/>
                <a:gd name="T29" fmla="*/ 13 h 114"/>
                <a:gd name="T30" fmla="*/ 89 w 97"/>
                <a:gd name="T31" fmla="*/ 7 h 114"/>
                <a:gd name="T32" fmla="*/ 97 w 97"/>
                <a:gd name="T33" fmla="*/ 2 h 114"/>
                <a:gd name="T34" fmla="*/ 95 w 97"/>
                <a:gd name="T35" fmla="*/ 0 h 114"/>
                <a:gd name="T36" fmla="*/ 87 w 97"/>
                <a:gd name="T37" fmla="*/ 5 h 114"/>
                <a:gd name="T38" fmla="*/ 80 w 97"/>
                <a:gd name="T39" fmla="*/ 10 h 114"/>
                <a:gd name="T40" fmla="*/ 71 w 97"/>
                <a:gd name="T41" fmla="*/ 17 h 114"/>
                <a:gd name="T42" fmla="*/ 63 w 97"/>
                <a:gd name="T43" fmla="*/ 22 h 114"/>
                <a:gd name="T44" fmla="*/ 55 w 97"/>
                <a:gd name="T45" fmla="*/ 28 h 114"/>
                <a:gd name="T46" fmla="*/ 45 w 97"/>
                <a:gd name="T47" fmla="*/ 34 h 114"/>
                <a:gd name="T48" fmla="*/ 37 w 97"/>
                <a:gd name="T49" fmla="*/ 41 h 114"/>
                <a:gd name="T50" fmla="*/ 29 w 97"/>
                <a:gd name="T51" fmla="*/ 47 h 114"/>
                <a:gd name="T52" fmla="*/ 22 w 97"/>
                <a:gd name="T53" fmla="*/ 54 h 114"/>
                <a:gd name="T54" fmla="*/ 16 w 97"/>
                <a:gd name="T55" fmla="*/ 62 h 114"/>
                <a:gd name="T56" fmla="*/ 9 w 97"/>
                <a:gd name="T57" fmla="*/ 69 h 114"/>
                <a:gd name="T58" fmla="*/ 5 w 97"/>
                <a:gd name="T59" fmla="*/ 78 h 114"/>
                <a:gd name="T60" fmla="*/ 2 w 97"/>
                <a:gd name="T61" fmla="*/ 86 h 114"/>
                <a:gd name="T62" fmla="*/ 0 w 97"/>
                <a:gd name="T63" fmla="*/ 94 h 114"/>
                <a:gd name="T64" fmla="*/ 0 w 97"/>
                <a:gd name="T65" fmla="*/ 103 h 114"/>
                <a:gd name="T66" fmla="*/ 2 w 97"/>
                <a:gd name="T67" fmla="*/ 112 h 114"/>
                <a:gd name="T68" fmla="*/ 3 w 97"/>
                <a:gd name="T69" fmla="*/ 113 h 114"/>
                <a:gd name="T70" fmla="*/ 4 w 97"/>
                <a:gd name="T71" fmla="*/ 114 h 114"/>
                <a:gd name="T72" fmla="*/ 5 w 97"/>
                <a:gd name="T73" fmla="*/ 113 h 114"/>
                <a:gd name="T74" fmla="*/ 5 w 97"/>
                <a:gd name="T75"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114">
                  <a:moveTo>
                    <a:pt x="5" y="112"/>
                  </a:moveTo>
                  <a:lnTo>
                    <a:pt x="3" y="103"/>
                  </a:lnTo>
                  <a:lnTo>
                    <a:pt x="3" y="94"/>
                  </a:lnTo>
                  <a:lnTo>
                    <a:pt x="5" y="86"/>
                  </a:lnTo>
                  <a:lnTo>
                    <a:pt x="8" y="79"/>
                  </a:lnTo>
                  <a:lnTo>
                    <a:pt x="13" y="71"/>
                  </a:lnTo>
                  <a:lnTo>
                    <a:pt x="18" y="64"/>
                  </a:lnTo>
                  <a:lnTo>
                    <a:pt x="24" y="56"/>
                  </a:lnTo>
                  <a:lnTo>
                    <a:pt x="31" y="50"/>
                  </a:lnTo>
                  <a:lnTo>
                    <a:pt x="39" y="43"/>
                  </a:lnTo>
                  <a:lnTo>
                    <a:pt x="47" y="38"/>
                  </a:lnTo>
                  <a:lnTo>
                    <a:pt x="56" y="31"/>
                  </a:lnTo>
                  <a:lnTo>
                    <a:pt x="65" y="25"/>
                  </a:lnTo>
                  <a:lnTo>
                    <a:pt x="74" y="19"/>
                  </a:lnTo>
                  <a:lnTo>
                    <a:pt x="82" y="13"/>
                  </a:lnTo>
                  <a:lnTo>
                    <a:pt x="89" y="7"/>
                  </a:lnTo>
                  <a:lnTo>
                    <a:pt x="97" y="2"/>
                  </a:lnTo>
                  <a:lnTo>
                    <a:pt x="95" y="0"/>
                  </a:lnTo>
                  <a:lnTo>
                    <a:pt x="87" y="5"/>
                  </a:lnTo>
                  <a:lnTo>
                    <a:pt x="80" y="10"/>
                  </a:lnTo>
                  <a:lnTo>
                    <a:pt x="71" y="17"/>
                  </a:lnTo>
                  <a:lnTo>
                    <a:pt x="63" y="22"/>
                  </a:lnTo>
                  <a:lnTo>
                    <a:pt x="55" y="28"/>
                  </a:lnTo>
                  <a:lnTo>
                    <a:pt x="45" y="34"/>
                  </a:lnTo>
                  <a:lnTo>
                    <a:pt x="37" y="41"/>
                  </a:lnTo>
                  <a:lnTo>
                    <a:pt x="29" y="47"/>
                  </a:lnTo>
                  <a:lnTo>
                    <a:pt x="22" y="54"/>
                  </a:lnTo>
                  <a:lnTo>
                    <a:pt x="16" y="62"/>
                  </a:lnTo>
                  <a:lnTo>
                    <a:pt x="9" y="69"/>
                  </a:lnTo>
                  <a:lnTo>
                    <a:pt x="5" y="78"/>
                  </a:lnTo>
                  <a:lnTo>
                    <a:pt x="2" y="86"/>
                  </a:lnTo>
                  <a:lnTo>
                    <a:pt x="0" y="94"/>
                  </a:lnTo>
                  <a:lnTo>
                    <a:pt x="0" y="103"/>
                  </a:lnTo>
                  <a:lnTo>
                    <a:pt x="2" y="112"/>
                  </a:lnTo>
                  <a:lnTo>
                    <a:pt x="3" y="113"/>
                  </a:lnTo>
                  <a:lnTo>
                    <a:pt x="4" y="114"/>
                  </a:lnTo>
                  <a:lnTo>
                    <a:pt x="5" y="113"/>
                  </a:lnTo>
                  <a:lnTo>
                    <a:pt x="5"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1" name="Freeform 1579">
              <a:extLst>
                <a:ext uri="{FF2B5EF4-FFF2-40B4-BE49-F238E27FC236}">
                  <a16:creationId xmlns:a16="http://schemas.microsoft.com/office/drawing/2014/main" id="{E270C431-902F-DA17-E053-1CD158236582}"/>
                </a:ext>
              </a:extLst>
            </p:cNvPr>
            <p:cNvSpPr>
              <a:spLocks/>
            </p:cNvSpPr>
            <p:nvPr/>
          </p:nvSpPr>
          <p:spPr bwMode="auto">
            <a:xfrm>
              <a:off x="2413" y="3622"/>
              <a:ext cx="85" cy="250"/>
            </a:xfrm>
            <a:custGeom>
              <a:avLst/>
              <a:gdLst>
                <a:gd name="T0" fmla="*/ 191 w 256"/>
                <a:gd name="T1" fmla="*/ 1 h 748"/>
                <a:gd name="T2" fmla="*/ 174 w 256"/>
                <a:gd name="T3" fmla="*/ 10 h 748"/>
                <a:gd name="T4" fmla="*/ 173 w 256"/>
                <a:gd name="T5" fmla="*/ 26 h 748"/>
                <a:gd name="T6" fmla="*/ 180 w 256"/>
                <a:gd name="T7" fmla="*/ 42 h 748"/>
                <a:gd name="T8" fmla="*/ 191 w 256"/>
                <a:gd name="T9" fmla="*/ 64 h 748"/>
                <a:gd name="T10" fmla="*/ 203 w 256"/>
                <a:gd name="T11" fmla="*/ 90 h 748"/>
                <a:gd name="T12" fmla="*/ 213 w 256"/>
                <a:gd name="T13" fmla="*/ 119 h 748"/>
                <a:gd name="T14" fmla="*/ 221 w 256"/>
                <a:gd name="T15" fmla="*/ 149 h 748"/>
                <a:gd name="T16" fmla="*/ 225 w 256"/>
                <a:gd name="T17" fmla="*/ 181 h 748"/>
                <a:gd name="T18" fmla="*/ 226 w 256"/>
                <a:gd name="T19" fmla="*/ 213 h 748"/>
                <a:gd name="T20" fmla="*/ 223 w 256"/>
                <a:gd name="T21" fmla="*/ 246 h 748"/>
                <a:gd name="T22" fmla="*/ 214 w 256"/>
                <a:gd name="T23" fmla="*/ 277 h 748"/>
                <a:gd name="T24" fmla="*/ 204 w 256"/>
                <a:gd name="T25" fmla="*/ 305 h 748"/>
                <a:gd name="T26" fmla="*/ 192 w 256"/>
                <a:gd name="T27" fmla="*/ 331 h 748"/>
                <a:gd name="T28" fmla="*/ 181 w 256"/>
                <a:gd name="T29" fmla="*/ 357 h 748"/>
                <a:gd name="T30" fmla="*/ 168 w 256"/>
                <a:gd name="T31" fmla="*/ 385 h 748"/>
                <a:gd name="T32" fmla="*/ 155 w 256"/>
                <a:gd name="T33" fmla="*/ 411 h 748"/>
                <a:gd name="T34" fmla="*/ 142 w 256"/>
                <a:gd name="T35" fmla="*/ 437 h 748"/>
                <a:gd name="T36" fmla="*/ 127 w 256"/>
                <a:gd name="T37" fmla="*/ 464 h 748"/>
                <a:gd name="T38" fmla="*/ 112 w 256"/>
                <a:gd name="T39" fmla="*/ 489 h 748"/>
                <a:gd name="T40" fmla="*/ 98 w 256"/>
                <a:gd name="T41" fmla="*/ 512 h 748"/>
                <a:gd name="T42" fmla="*/ 82 w 256"/>
                <a:gd name="T43" fmla="*/ 538 h 748"/>
                <a:gd name="T44" fmla="*/ 65 w 256"/>
                <a:gd name="T45" fmla="*/ 567 h 748"/>
                <a:gd name="T46" fmla="*/ 48 w 256"/>
                <a:gd name="T47" fmla="*/ 597 h 748"/>
                <a:gd name="T48" fmla="*/ 32 w 256"/>
                <a:gd name="T49" fmla="*/ 630 h 748"/>
                <a:gd name="T50" fmla="*/ 19 w 256"/>
                <a:gd name="T51" fmla="*/ 664 h 748"/>
                <a:gd name="T52" fmla="*/ 8 w 256"/>
                <a:gd name="T53" fmla="*/ 701 h 748"/>
                <a:gd name="T54" fmla="*/ 1 w 256"/>
                <a:gd name="T55" fmla="*/ 739 h 748"/>
                <a:gd name="T56" fmla="*/ 5 w 256"/>
                <a:gd name="T57" fmla="*/ 725 h 748"/>
                <a:gd name="T58" fmla="*/ 19 w 256"/>
                <a:gd name="T59" fmla="*/ 692 h 748"/>
                <a:gd name="T60" fmla="*/ 38 w 256"/>
                <a:gd name="T61" fmla="*/ 658 h 748"/>
                <a:gd name="T62" fmla="*/ 54 w 256"/>
                <a:gd name="T63" fmla="*/ 628 h 748"/>
                <a:gd name="T64" fmla="*/ 72 w 256"/>
                <a:gd name="T65" fmla="*/ 594 h 748"/>
                <a:gd name="T66" fmla="*/ 98 w 256"/>
                <a:gd name="T67" fmla="*/ 553 h 748"/>
                <a:gd name="T68" fmla="*/ 125 w 256"/>
                <a:gd name="T69" fmla="*/ 508 h 748"/>
                <a:gd name="T70" fmla="*/ 154 w 256"/>
                <a:gd name="T71" fmla="*/ 460 h 748"/>
                <a:gd name="T72" fmla="*/ 183 w 256"/>
                <a:gd name="T73" fmla="*/ 413 h 748"/>
                <a:gd name="T74" fmla="*/ 209 w 256"/>
                <a:gd name="T75" fmla="*/ 366 h 748"/>
                <a:gd name="T76" fmla="*/ 230 w 256"/>
                <a:gd name="T77" fmla="*/ 322 h 748"/>
                <a:gd name="T78" fmla="*/ 244 w 256"/>
                <a:gd name="T79" fmla="*/ 282 h 748"/>
                <a:gd name="T80" fmla="*/ 251 w 256"/>
                <a:gd name="T81" fmla="*/ 246 h 748"/>
                <a:gd name="T82" fmla="*/ 255 w 256"/>
                <a:gd name="T83" fmla="*/ 209 h 748"/>
                <a:gd name="T84" fmla="*/ 256 w 256"/>
                <a:gd name="T85" fmla="*/ 174 h 748"/>
                <a:gd name="T86" fmla="*/ 254 w 256"/>
                <a:gd name="T87" fmla="*/ 141 h 748"/>
                <a:gd name="T88" fmla="*/ 250 w 256"/>
                <a:gd name="T89" fmla="*/ 110 h 748"/>
                <a:gd name="T90" fmla="*/ 244 w 256"/>
                <a:gd name="T91" fmla="*/ 83 h 748"/>
                <a:gd name="T92" fmla="*/ 236 w 256"/>
                <a:gd name="T93" fmla="*/ 59 h 748"/>
                <a:gd name="T94" fmla="*/ 227 w 256"/>
                <a:gd name="T95" fmla="*/ 40 h 748"/>
                <a:gd name="T96" fmla="*/ 222 w 256"/>
                <a:gd name="T97" fmla="*/ 23 h 748"/>
                <a:gd name="T98" fmla="*/ 210 w 256"/>
                <a:gd name="T99" fmla="*/ 5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748">
                  <a:moveTo>
                    <a:pt x="206" y="3"/>
                  </a:moveTo>
                  <a:lnTo>
                    <a:pt x="202" y="1"/>
                  </a:lnTo>
                  <a:lnTo>
                    <a:pt x="196" y="0"/>
                  </a:lnTo>
                  <a:lnTo>
                    <a:pt x="191" y="1"/>
                  </a:lnTo>
                  <a:lnTo>
                    <a:pt x="186" y="2"/>
                  </a:lnTo>
                  <a:lnTo>
                    <a:pt x="182" y="4"/>
                  </a:lnTo>
                  <a:lnTo>
                    <a:pt x="178" y="7"/>
                  </a:lnTo>
                  <a:lnTo>
                    <a:pt x="174" y="10"/>
                  </a:lnTo>
                  <a:lnTo>
                    <a:pt x="172" y="15"/>
                  </a:lnTo>
                  <a:lnTo>
                    <a:pt x="172" y="19"/>
                  </a:lnTo>
                  <a:lnTo>
                    <a:pt x="172" y="23"/>
                  </a:lnTo>
                  <a:lnTo>
                    <a:pt x="173" y="26"/>
                  </a:lnTo>
                  <a:lnTo>
                    <a:pt x="174" y="30"/>
                  </a:lnTo>
                  <a:lnTo>
                    <a:pt x="175" y="34"/>
                  </a:lnTo>
                  <a:lnTo>
                    <a:pt x="178" y="38"/>
                  </a:lnTo>
                  <a:lnTo>
                    <a:pt x="180" y="42"/>
                  </a:lnTo>
                  <a:lnTo>
                    <a:pt x="182" y="46"/>
                  </a:lnTo>
                  <a:lnTo>
                    <a:pt x="185" y="52"/>
                  </a:lnTo>
                  <a:lnTo>
                    <a:pt x="188" y="58"/>
                  </a:lnTo>
                  <a:lnTo>
                    <a:pt x="191" y="64"/>
                  </a:lnTo>
                  <a:lnTo>
                    <a:pt x="194" y="70"/>
                  </a:lnTo>
                  <a:lnTo>
                    <a:pt x="198" y="77"/>
                  </a:lnTo>
                  <a:lnTo>
                    <a:pt x="201" y="84"/>
                  </a:lnTo>
                  <a:lnTo>
                    <a:pt x="203" y="90"/>
                  </a:lnTo>
                  <a:lnTo>
                    <a:pt x="206" y="98"/>
                  </a:lnTo>
                  <a:lnTo>
                    <a:pt x="208" y="104"/>
                  </a:lnTo>
                  <a:lnTo>
                    <a:pt x="211" y="111"/>
                  </a:lnTo>
                  <a:lnTo>
                    <a:pt x="213" y="119"/>
                  </a:lnTo>
                  <a:lnTo>
                    <a:pt x="215" y="126"/>
                  </a:lnTo>
                  <a:lnTo>
                    <a:pt x="217" y="133"/>
                  </a:lnTo>
                  <a:lnTo>
                    <a:pt x="219" y="142"/>
                  </a:lnTo>
                  <a:lnTo>
                    <a:pt x="221" y="149"/>
                  </a:lnTo>
                  <a:lnTo>
                    <a:pt x="222" y="157"/>
                  </a:lnTo>
                  <a:lnTo>
                    <a:pt x="223" y="165"/>
                  </a:lnTo>
                  <a:lnTo>
                    <a:pt x="225" y="172"/>
                  </a:lnTo>
                  <a:lnTo>
                    <a:pt x="225" y="181"/>
                  </a:lnTo>
                  <a:lnTo>
                    <a:pt x="226" y="189"/>
                  </a:lnTo>
                  <a:lnTo>
                    <a:pt x="226" y="196"/>
                  </a:lnTo>
                  <a:lnTo>
                    <a:pt x="226" y="205"/>
                  </a:lnTo>
                  <a:lnTo>
                    <a:pt x="226" y="213"/>
                  </a:lnTo>
                  <a:lnTo>
                    <a:pt x="226" y="222"/>
                  </a:lnTo>
                  <a:lnTo>
                    <a:pt x="225" y="229"/>
                  </a:lnTo>
                  <a:lnTo>
                    <a:pt x="224" y="237"/>
                  </a:lnTo>
                  <a:lnTo>
                    <a:pt x="223" y="246"/>
                  </a:lnTo>
                  <a:lnTo>
                    <a:pt x="221" y="253"/>
                  </a:lnTo>
                  <a:lnTo>
                    <a:pt x="220" y="262"/>
                  </a:lnTo>
                  <a:lnTo>
                    <a:pt x="217" y="269"/>
                  </a:lnTo>
                  <a:lnTo>
                    <a:pt x="214" y="277"/>
                  </a:lnTo>
                  <a:lnTo>
                    <a:pt x="211" y="285"/>
                  </a:lnTo>
                  <a:lnTo>
                    <a:pt x="209" y="291"/>
                  </a:lnTo>
                  <a:lnTo>
                    <a:pt x="206" y="297"/>
                  </a:lnTo>
                  <a:lnTo>
                    <a:pt x="204" y="305"/>
                  </a:lnTo>
                  <a:lnTo>
                    <a:pt x="201" y="311"/>
                  </a:lnTo>
                  <a:lnTo>
                    <a:pt x="199" y="317"/>
                  </a:lnTo>
                  <a:lnTo>
                    <a:pt x="195" y="324"/>
                  </a:lnTo>
                  <a:lnTo>
                    <a:pt x="192" y="331"/>
                  </a:lnTo>
                  <a:lnTo>
                    <a:pt x="190" y="337"/>
                  </a:lnTo>
                  <a:lnTo>
                    <a:pt x="187" y="344"/>
                  </a:lnTo>
                  <a:lnTo>
                    <a:pt x="184" y="351"/>
                  </a:lnTo>
                  <a:lnTo>
                    <a:pt x="181" y="357"/>
                  </a:lnTo>
                  <a:lnTo>
                    <a:pt x="178" y="364"/>
                  </a:lnTo>
                  <a:lnTo>
                    <a:pt x="174" y="371"/>
                  </a:lnTo>
                  <a:lnTo>
                    <a:pt x="171" y="377"/>
                  </a:lnTo>
                  <a:lnTo>
                    <a:pt x="168" y="385"/>
                  </a:lnTo>
                  <a:lnTo>
                    <a:pt x="165" y="391"/>
                  </a:lnTo>
                  <a:lnTo>
                    <a:pt x="162" y="397"/>
                  </a:lnTo>
                  <a:lnTo>
                    <a:pt x="159" y="405"/>
                  </a:lnTo>
                  <a:lnTo>
                    <a:pt x="155" y="411"/>
                  </a:lnTo>
                  <a:lnTo>
                    <a:pt x="152" y="417"/>
                  </a:lnTo>
                  <a:lnTo>
                    <a:pt x="148" y="424"/>
                  </a:lnTo>
                  <a:lnTo>
                    <a:pt x="145" y="431"/>
                  </a:lnTo>
                  <a:lnTo>
                    <a:pt x="142" y="437"/>
                  </a:lnTo>
                  <a:lnTo>
                    <a:pt x="139" y="444"/>
                  </a:lnTo>
                  <a:lnTo>
                    <a:pt x="134" y="450"/>
                  </a:lnTo>
                  <a:lnTo>
                    <a:pt x="131" y="457"/>
                  </a:lnTo>
                  <a:lnTo>
                    <a:pt x="127" y="464"/>
                  </a:lnTo>
                  <a:lnTo>
                    <a:pt x="124" y="470"/>
                  </a:lnTo>
                  <a:lnTo>
                    <a:pt x="120" y="476"/>
                  </a:lnTo>
                  <a:lnTo>
                    <a:pt x="117" y="482"/>
                  </a:lnTo>
                  <a:lnTo>
                    <a:pt x="112" y="489"/>
                  </a:lnTo>
                  <a:lnTo>
                    <a:pt x="109" y="494"/>
                  </a:lnTo>
                  <a:lnTo>
                    <a:pt x="106" y="500"/>
                  </a:lnTo>
                  <a:lnTo>
                    <a:pt x="102" y="506"/>
                  </a:lnTo>
                  <a:lnTo>
                    <a:pt x="98" y="512"/>
                  </a:lnTo>
                  <a:lnTo>
                    <a:pt x="94" y="518"/>
                  </a:lnTo>
                  <a:lnTo>
                    <a:pt x="90" y="525"/>
                  </a:lnTo>
                  <a:lnTo>
                    <a:pt x="86" y="532"/>
                  </a:lnTo>
                  <a:lnTo>
                    <a:pt x="82" y="538"/>
                  </a:lnTo>
                  <a:lnTo>
                    <a:pt x="78" y="544"/>
                  </a:lnTo>
                  <a:lnTo>
                    <a:pt x="73" y="552"/>
                  </a:lnTo>
                  <a:lnTo>
                    <a:pt x="69" y="559"/>
                  </a:lnTo>
                  <a:lnTo>
                    <a:pt x="65" y="567"/>
                  </a:lnTo>
                  <a:lnTo>
                    <a:pt x="61" y="574"/>
                  </a:lnTo>
                  <a:lnTo>
                    <a:pt x="57" y="581"/>
                  </a:lnTo>
                  <a:lnTo>
                    <a:pt x="52" y="590"/>
                  </a:lnTo>
                  <a:lnTo>
                    <a:pt x="48" y="597"/>
                  </a:lnTo>
                  <a:lnTo>
                    <a:pt x="44" y="605"/>
                  </a:lnTo>
                  <a:lnTo>
                    <a:pt x="40" y="614"/>
                  </a:lnTo>
                  <a:lnTo>
                    <a:pt x="37" y="621"/>
                  </a:lnTo>
                  <a:lnTo>
                    <a:pt x="32" y="630"/>
                  </a:lnTo>
                  <a:lnTo>
                    <a:pt x="29" y="638"/>
                  </a:lnTo>
                  <a:lnTo>
                    <a:pt x="26" y="648"/>
                  </a:lnTo>
                  <a:lnTo>
                    <a:pt x="22" y="656"/>
                  </a:lnTo>
                  <a:lnTo>
                    <a:pt x="19" y="664"/>
                  </a:lnTo>
                  <a:lnTo>
                    <a:pt x="16" y="674"/>
                  </a:lnTo>
                  <a:lnTo>
                    <a:pt x="13" y="682"/>
                  </a:lnTo>
                  <a:lnTo>
                    <a:pt x="10" y="692"/>
                  </a:lnTo>
                  <a:lnTo>
                    <a:pt x="8" y="701"/>
                  </a:lnTo>
                  <a:lnTo>
                    <a:pt x="6" y="711"/>
                  </a:lnTo>
                  <a:lnTo>
                    <a:pt x="4" y="720"/>
                  </a:lnTo>
                  <a:lnTo>
                    <a:pt x="2" y="728"/>
                  </a:lnTo>
                  <a:lnTo>
                    <a:pt x="1" y="739"/>
                  </a:lnTo>
                  <a:lnTo>
                    <a:pt x="0" y="748"/>
                  </a:lnTo>
                  <a:lnTo>
                    <a:pt x="1" y="741"/>
                  </a:lnTo>
                  <a:lnTo>
                    <a:pt x="2" y="734"/>
                  </a:lnTo>
                  <a:lnTo>
                    <a:pt x="5" y="725"/>
                  </a:lnTo>
                  <a:lnTo>
                    <a:pt x="7" y="717"/>
                  </a:lnTo>
                  <a:lnTo>
                    <a:pt x="11" y="708"/>
                  </a:lnTo>
                  <a:lnTo>
                    <a:pt x="15" y="700"/>
                  </a:lnTo>
                  <a:lnTo>
                    <a:pt x="19" y="692"/>
                  </a:lnTo>
                  <a:lnTo>
                    <a:pt x="23" y="683"/>
                  </a:lnTo>
                  <a:lnTo>
                    <a:pt x="28" y="675"/>
                  </a:lnTo>
                  <a:lnTo>
                    <a:pt x="32" y="666"/>
                  </a:lnTo>
                  <a:lnTo>
                    <a:pt x="38" y="658"/>
                  </a:lnTo>
                  <a:lnTo>
                    <a:pt x="42" y="650"/>
                  </a:lnTo>
                  <a:lnTo>
                    <a:pt x="46" y="642"/>
                  </a:lnTo>
                  <a:lnTo>
                    <a:pt x="50" y="635"/>
                  </a:lnTo>
                  <a:lnTo>
                    <a:pt x="54" y="628"/>
                  </a:lnTo>
                  <a:lnTo>
                    <a:pt x="58" y="621"/>
                  </a:lnTo>
                  <a:lnTo>
                    <a:pt x="63" y="613"/>
                  </a:lnTo>
                  <a:lnTo>
                    <a:pt x="67" y="603"/>
                  </a:lnTo>
                  <a:lnTo>
                    <a:pt x="72" y="594"/>
                  </a:lnTo>
                  <a:lnTo>
                    <a:pt x="79" y="584"/>
                  </a:lnTo>
                  <a:lnTo>
                    <a:pt x="84" y="574"/>
                  </a:lnTo>
                  <a:lnTo>
                    <a:pt x="90" y="563"/>
                  </a:lnTo>
                  <a:lnTo>
                    <a:pt x="98" y="553"/>
                  </a:lnTo>
                  <a:lnTo>
                    <a:pt x="104" y="542"/>
                  </a:lnTo>
                  <a:lnTo>
                    <a:pt x="111" y="531"/>
                  </a:lnTo>
                  <a:lnTo>
                    <a:pt x="118" y="519"/>
                  </a:lnTo>
                  <a:lnTo>
                    <a:pt x="125" y="508"/>
                  </a:lnTo>
                  <a:lnTo>
                    <a:pt x="132" y="496"/>
                  </a:lnTo>
                  <a:lnTo>
                    <a:pt x="140" y="485"/>
                  </a:lnTo>
                  <a:lnTo>
                    <a:pt x="147" y="473"/>
                  </a:lnTo>
                  <a:lnTo>
                    <a:pt x="154" y="460"/>
                  </a:lnTo>
                  <a:lnTo>
                    <a:pt x="162" y="449"/>
                  </a:lnTo>
                  <a:lnTo>
                    <a:pt x="169" y="436"/>
                  </a:lnTo>
                  <a:lnTo>
                    <a:pt x="176" y="425"/>
                  </a:lnTo>
                  <a:lnTo>
                    <a:pt x="183" y="413"/>
                  </a:lnTo>
                  <a:lnTo>
                    <a:pt x="190" y="400"/>
                  </a:lnTo>
                  <a:lnTo>
                    <a:pt x="196" y="389"/>
                  </a:lnTo>
                  <a:lnTo>
                    <a:pt x="203" y="377"/>
                  </a:lnTo>
                  <a:lnTo>
                    <a:pt x="209" y="366"/>
                  </a:lnTo>
                  <a:lnTo>
                    <a:pt x="214" y="354"/>
                  </a:lnTo>
                  <a:lnTo>
                    <a:pt x="220" y="344"/>
                  </a:lnTo>
                  <a:lnTo>
                    <a:pt x="225" y="332"/>
                  </a:lnTo>
                  <a:lnTo>
                    <a:pt x="230" y="322"/>
                  </a:lnTo>
                  <a:lnTo>
                    <a:pt x="234" y="311"/>
                  </a:lnTo>
                  <a:lnTo>
                    <a:pt x="239" y="302"/>
                  </a:lnTo>
                  <a:lnTo>
                    <a:pt x="242" y="291"/>
                  </a:lnTo>
                  <a:lnTo>
                    <a:pt x="244" y="282"/>
                  </a:lnTo>
                  <a:lnTo>
                    <a:pt x="247" y="273"/>
                  </a:lnTo>
                  <a:lnTo>
                    <a:pt x="248" y="264"/>
                  </a:lnTo>
                  <a:lnTo>
                    <a:pt x="250" y="254"/>
                  </a:lnTo>
                  <a:lnTo>
                    <a:pt x="251" y="246"/>
                  </a:lnTo>
                  <a:lnTo>
                    <a:pt x="253" y="236"/>
                  </a:lnTo>
                  <a:lnTo>
                    <a:pt x="254" y="227"/>
                  </a:lnTo>
                  <a:lnTo>
                    <a:pt x="254" y="219"/>
                  </a:lnTo>
                  <a:lnTo>
                    <a:pt x="255" y="209"/>
                  </a:lnTo>
                  <a:lnTo>
                    <a:pt x="256" y="201"/>
                  </a:lnTo>
                  <a:lnTo>
                    <a:pt x="256" y="192"/>
                  </a:lnTo>
                  <a:lnTo>
                    <a:pt x="256" y="183"/>
                  </a:lnTo>
                  <a:lnTo>
                    <a:pt x="256" y="174"/>
                  </a:lnTo>
                  <a:lnTo>
                    <a:pt x="256" y="166"/>
                  </a:lnTo>
                  <a:lnTo>
                    <a:pt x="255" y="158"/>
                  </a:lnTo>
                  <a:lnTo>
                    <a:pt x="255" y="149"/>
                  </a:lnTo>
                  <a:lnTo>
                    <a:pt x="254" y="141"/>
                  </a:lnTo>
                  <a:lnTo>
                    <a:pt x="253" y="133"/>
                  </a:lnTo>
                  <a:lnTo>
                    <a:pt x="252" y="126"/>
                  </a:lnTo>
                  <a:lnTo>
                    <a:pt x="251" y="118"/>
                  </a:lnTo>
                  <a:lnTo>
                    <a:pt x="250" y="110"/>
                  </a:lnTo>
                  <a:lnTo>
                    <a:pt x="249" y="103"/>
                  </a:lnTo>
                  <a:lnTo>
                    <a:pt x="247" y="97"/>
                  </a:lnTo>
                  <a:lnTo>
                    <a:pt x="246" y="89"/>
                  </a:lnTo>
                  <a:lnTo>
                    <a:pt x="244" y="83"/>
                  </a:lnTo>
                  <a:lnTo>
                    <a:pt x="243" y="77"/>
                  </a:lnTo>
                  <a:lnTo>
                    <a:pt x="241" y="70"/>
                  </a:lnTo>
                  <a:lnTo>
                    <a:pt x="239" y="64"/>
                  </a:lnTo>
                  <a:lnTo>
                    <a:pt x="236" y="59"/>
                  </a:lnTo>
                  <a:lnTo>
                    <a:pt x="234" y="54"/>
                  </a:lnTo>
                  <a:lnTo>
                    <a:pt x="232" y="48"/>
                  </a:lnTo>
                  <a:lnTo>
                    <a:pt x="230" y="44"/>
                  </a:lnTo>
                  <a:lnTo>
                    <a:pt x="227" y="40"/>
                  </a:lnTo>
                  <a:lnTo>
                    <a:pt x="225" y="36"/>
                  </a:lnTo>
                  <a:lnTo>
                    <a:pt x="225" y="31"/>
                  </a:lnTo>
                  <a:lnTo>
                    <a:pt x="224" y="28"/>
                  </a:lnTo>
                  <a:lnTo>
                    <a:pt x="222" y="23"/>
                  </a:lnTo>
                  <a:lnTo>
                    <a:pt x="220" y="19"/>
                  </a:lnTo>
                  <a:lnTo>
                    <a:pt x="217" y="14"/>
                  </a:lnTo>
                  <a:lnTo>
                    <a:pt x="214" y="9"/>
                  </a:lnTo>
                  <a:lnTo>
                    <a:pt x="210" y="5"/>
                  </a:lnTo>
                  <a:lnTo>
                    <a:pt x="206" y="3"/>
                  </a:lnTo>
                  <a:close/>
                </a:path>
              </a:pathLst>
            </a:custGeom>
            <a:solidFill>
              <a:srgbClr val="FF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2" name="Freeform 1580">
              <a:extLst>
                <a:ext uri="{FF2B5EF4-FFF2-40B4-BE49-F238E27FC236}">
                  <a16:creationId xmlns:a16="http://schemas.microsoft.com/office/drawing/2014/main" id="{C1600450-6BA3-F0B9-106A-180259A5C990}"/>
                </a:ext>
              </a:extLst>
            </p:cNvPr>
            <p:cNvSpPr>
              <a:spLocks/>
            </p:cNvSpPr>
            <p:nvPr/>
          </p:nvSpPr>
          <p:spPr bwMode="auto">
            <a:xfrm>
              <a:off x="2435" y="3476"/>
              <a:ext cx="56" cy="171"/>
            </a:xfrm>
            <a:custGeom>
              <a:avLst/>
              <a:gdLst>
                <a:gd name="T0" fmla="*/ 108 w 168"/>
                <a:gd name="T1" fmla="*/ 16 h 514"/>
                <a:gd name="T2" fmla="*/ 95 w 168"/>
                <a:gd name="T3" fmla="*/ 45 h 514"/>
                <a:gd name="T4" fmla="*/ 83 w 168"/>
                <a:gd name="T5" fmla="*/ 72 h 514"/>
                <a:gd name="T6" fmla="*/ 72 w 168"/>
                <a:gd name="T7" fmla="*/ 98 h 514"/>
                <a:gd name="T8" fmla="*/ 61 w 168"/>
                <a:gd name="T9" fmla="*/ 124 h 514"/>
                <a:gd name="T10" fmla="*/ 53 w 168"/>
                <a:gd name="T11" fmla="*/ 148 h 514"/>
                <a:gd name="T12" fmla="*/ 44 w 168"/>
                <a:gd name="T13" fmla="*/ 172 h 514"/>
                <a:gd name="T14" fmla="*/ 37 w 168"/>
                <a:gd name="T15" fmla="*/ 197 h 514"/>
                <a:gd name="T16" fmla="*/ 31 w 168"/>
                <a:gd name="T17" fmla="*/ 223 h 514"/>
                <a:gd name="T18" fmla="*/ 25 w 168"/>
                <a:gd name="T19" fmla="*/ 250 h 514"/>
                <a:gd name="T20" fmla="*/ 20 w 168"/>
                <a:gd name="T21" fmla="*/ 279 h 514"/>
                <a:gd name="T22" fmla="*/ 15 w 168"/>
                <a:gd name="T23" fmla="*/ 311 h 514"/>
                <a:gd name="T24" fmla="*/ 12 w 168"/>
                <a:gd name="T25" fmla="*/ 344 h 514"/>
                <a:gd name="T26" fmla="*/ 7 w 168"/>
                <a:gd name="T27" fmla="*/ 382 h 514"/>
                <a:gd name="T28" fmla="*/ 4 w 168"/>
                <a:gd name="T29" fmla="*/ 423 h 514"/>
                <a:gd name="T30" fmla="*/ 1 w 168"/>
                <a:gd name="T31" fmla="*/ 467 h 514"/>
                <a:gd name="T32" fmla="*/ 1 w 168"/>
                <a:gd name="T33" fmla="*/ 494 h 514"/>
                <a:gd name="T34" fmla="*/ 5 w 168"/>
                <a:gd name="T35" fmla="*/ 498 h 514"/>
                <a:gd name="T36" fmla="*/ 12 w 168"/>
                <a:gd name="T37" fmla="*/ 502 h 514"/>
                <a:gd name="T38" fmla="*/ 20 w 168"/>
                <a:gd name="T39" fmla="*/ 507 h 514"/>
                <a:gd name="T40" fmla="*/ 30 w 168"/>
                <a:gd name="T41" fmla="*/ 510 h 514"/>
                <a:gd name="T42" fmla="*/ 38 w 168"/>
                <a:gd name="T43" fmla="*/ 512 h 514"/>
                <a:gd name="T44" fmla="*/ 44 w 168"/>
                <a:gd name="T45" fmla="*/ 514 h 514"/>
                <a:gd name="T46" fmla="*/ 48 w 168"/>
                <a:gd name="T47" fmla="*/ 512 h 514"/>
                <a:gd name="T48" fmla="*/ 48 w 168"/>
                <a:gd name="T49" fmla="*/ 495 h 514"/>
                <a:gd name="T50" fmla="*/ 48 w 168"/>
                <a:gd name="T51" fmla="*/ 461 h 514"/>
                <a:gd name="T52" fmla="*/ 50 w 168"/>
                <a:gd name="T53" fmla="*/ 427 h 514"/>
                <a:gd name="T54" fmla="*/ 53 w 168"/>
                <a:gd name="T55" fmla="*/ 393 h 514"/>
                <a:gd name="T56" fmla="*/ 57 w 168"/>
                <a:gd name="T57" fmla="*/ 358 h 514"/>
                <a:gd name="T58" fmla="*/ 62 w 168"/>
                <a:gd name="T59" fmla="*/ 324 h 514"/>
                <a:gd name="T60" fmla="*/ 68 w 168"/>
                <a:gd name="T61" fmla="*/ 291 h 514"/>
                <a:gd name="T62" fmla="*/ 75 w 168"/>
                <a:gd name="T63" fmla="*/ 256 h 514"/>
                <a:gd name="T64" fmla="*/ 83 w 168"/>
                <a:gd name="T65" fmla="*/ 223 h 514"/>
                <a:gd name="T66" fmla="*/ 93 w 168"/>
                <a:gd name="T67" fmla="*/ 191 h 514"/>
                <a:gd name="T68" fmla="*/ 102 w 168"/>
                <a:gd name="T69" fmla="*/ 159 h 514"/>
                <a:gd name="T70" fmla="*/ 113 w 168"/>
                <a:gd name="T71" fmla="*/ 129 h 514"/>
                <a:gd name="T72" fmla="*/ 124 w 168"/>
                <a:gd name="T73" fmla="*/ 99 h 514"/>
                <a:gd name="T74" fmla="*/ 136 w 168"/>
                <a:gd name="T75" fmla="*/ 72 h 514"/>
                <a:gd name="T76" fmla="*/ 148 w 168"/>
                <a:gd name="T77" fmla="*/ 46 h 514"/>
                <a:gd name="T78" fmla="*/ 162 w 168"/>
                <a:gd name="T79" fmla="*/ 20 h 514"/>
                <a:gd name="T80" fmla="*/ 165 w 168"/>
                <a:gd name="T81" fmla="*/ 8 h 514"/>
                <a:gd name="T82" fmla="*/ 158 w 168"/>
                <a:gd name="T83" fmla="*/ 7 h 514"/>
                <a:gd name="T84" fmla="*/ 152 w 168"/>
                <a:gd name="T85" fmla="*/ 5 h 514"/>
                <a:gd name="T86" fmla="*/ 144 w 168"/>
                <a:gd name="T87" fmla="*/ 4 h 514"/>
                <a:gd name="T88" fmla="*/ 137 w 168"/>
                <a:gd name="T89" fmla="*/ 3 h 514"/>
                <a:gd name="T90" fmla="*/ 129 w 168"/>
                <a:gd name="T91" fmla="*/ 2 h 514"/>
                <a:gd name="T92" fmla="*/ 124 w 168"/>
                <a:gd name="T93" fmla="*/ 0 h 514"/>
                <a:gd name="T94" fmla="*/ 119 w 168"/>
                <a:gd name="T9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 h="514">
                  <a:moveTo>
                    <a:pt x="117" y="0"/>
                  </a:moveTo>
                  <a:lnTo>
                    <a:pt x="108" y="16"/>
                  </a:lnTo>
                  <a:lnTo>
                    <a:pt x="102" y="30"/>
                  </a:lnTo>
                  <a:lnTo>
                    <a:pt x="95" y="45"/>
                  </a:lnTo>
                  <a:lnTo>
                    <a:pt x="88" y="58"/>
                  </a:lnTo>
                  <a:lnTo>
                    <a:pt x="83" y="72"/>
                  </a:lnTo>
                  <a:lnTo>
                    <a:pt x="77" y="85"/>
                  </a:lnTo>
                  <a:lnTo>
                    <a:pt x="72" y="98"/>
                  </a:lnTo>
                  <a:lnTo>
                    <a:pt x="66" y="111"/>
                  </a:lnTo>
                  <a:lnTo>
                    <a:pt x="61" y="124"/>
                  </a:lnTo>
                  <a:lnTo>
                    <a:pt x="57" y="135"/>
                  </a:lnTo>
                  <a:lnTo>
                    <a:pt x="53" y="148"/>
                  </a:lnTo>
                  <a:lnTo>
                    <a:pt x="48" y="159"/>
                  </a:lnTo>
                  <a:lnTo>
                    <a:pt x="44" y="172"/>
                  </a:lnTo>
                  <a:lnTo>
                    <a:pt x="40" y="184"/>
                  </a:lnTo>
                  <a:lnTo>
                    <a:pt x="37" y="197"/>
                  </a:lnTo>
                  <a:lnTo>
                    <a:pt x="34" y="210"/>
                  </a:lnTo>
                  <a:lnTo>
                    <a:pt x="31" y="223"/>
                  </a:lnTo>
                  <a:lnTo>
                    <a:pt x="27" y="236"/>
                  </a:lnTo>
                  <a:lnTo>
                    <a:pt x="25" y="250"/>
                  </a:lnTo>
                  <a:lnTo>
                    <a:pt x="22" y="264"/>
                  </a:lnTo>
                  <a:lnTo>
                    <a:pt x="20" y="279"/>
                  </a:lnTo>
                  <a:lnTo>
                    <a:pt x="18" y="295"/>
                  </a:lnTo>
                  <a:lnTo>
                    <a:pt x="15" y="311"/>
                  </a:lnTo>
                  <a:lnTo>
                    <a:pt x="14" y="327"/>
                  </a:lnTo>
                  <a:lnTo>
                    <a:pt x="12" y="344"/>
                  </a:lnTo>
                  <a:lnTo>
                    <a:pt x="10" y="363"/>
                  </a:lnTo>
                  <a:lnTo>
                    <a:pt x="7" y="382"/>
                  </a:lnTo>
                  <a:lnTo>
                    <a:pt x="6" y="402"/>
                  </a:lnTo>
                  <a:lnTo>
                    <a:pt x="4" y="423"/>
                  </a:lnTo>
                  <a:lnTo>
                    <a:pt x="3" y="444"/>
                  </a:lnTo>
                  <a:lnTo>
                    <a:pt x="1" y="467"/>
                  </a:lnTo>
                  <a:lnTo>
                    <a:pt x="0" y="491"/>
                  </a:lnTo>
                  <a:lnTo>
                    <a:pt x="1" y="494"/>
                  </a:lnTo>
                  <a:lnTo>
                    <a:pt x="2" y="496"/>
                  </a:lnTo>
                  <a:lnTo>
                    <a:pt x="5" y="498"/>
                  </a:lnTo>
                  <a:lnTo>
                    <a:pt x="9" y="500"/>
                  </a:lnTo>
                  <a:lnTo>
                    <a:pt x="12" y="502"/>
                  </a:lnTo>
                  <a:lnTo>
                    <a:pt x="16" y="505"/>
                  </a:lnTo>
                  <a:lnTo>
                    <a:pt x="20" y="507"/>
                  </a:lnTo>
                  <a:lnTo>
                    <a:pt x="25" y="509"/>
                  </a:lnTo>
                  <a:lnTo>
                    <a:pt x="30" y="510"/>
                  </a:lnTo>
                  <a:lnTo>
                    <a:pt x="34" y="511"/>
                  </a:lnTo>
                  <a:lnTo>
                    <a:pt x="38" y="512"/>
                  </a:lnTo>
                  <a:lnTo>
                    <a:pt x="42" y="514"/>
                  </a:lnTo>
                  <a:lnTo>
                    <a:pt x="44" y="514"/>
                  </a:lnTo>
                  <a:lnTo>
                    <a:pt x="47" y="514"/>
                  </a:lnTo>
                  <a:lnTo>
                    <a:pt x="48" y="512"/>
                  </a:lnTo>
                  <a:lnTo>
                    <a:pt x="48" y="511"/>
                  </a:lnTo>
                  <a:lnTo>
                    <a:pt x="48" y="495"/>
                  </a:lnTo>
                  <a:lnTo>
                    <a:pt x="48" y="478"/>
                  </a:lnTo>
                  <a:lnTo>
                    <a:pt x="48" y="461"/>
                  </a:lnTo>
                  <a:lnTo>
                    <a:pt x="50" y="444"/>
                  </a:lnTo>
                  <a:lnTo>
                    <a:pt x="50" y="427"/>
                  </a:lnTo>
                  <a:lnTo>
                    <a:pt x="52" y="411"/>
                  </a:lnTo>
                  <a:lnTo>
                    <a:pt x="53" y="393"/>
                  </a:lnTo>
                  <a:lnTo>
                    <a:pt x="55" y="376"/>
                  </a:lnTo>
                  <a:lnTo>
                    <a:pt x="57" y="358"/>
                  </a:lnTo>
                  <a:lnTo>
                    <a:pt x="59" y="341"/>
                  </a:lnTo>
                  <a:lnTo>
                    <a:pt x="62" y="324"/>
                  </a:lnTo>
                  <a:lnTo>
                    <a:pt x="64" y="307"/>
                  </a:lnTo>
                  <a:lnTo>
                    <a:pt x="68" y="291"/>
                  </a:lnTo>
                  <a:lnTo>
                    <a:pt x="72" y="273"/>
                  </a:lnTo>
                  <a:lnTo>
                    <a:pt x="75" y="256"/>
                  </a:lnTo>
                  <a:lnTo>
                    <a:pt x="79" y="240"/>
                  </a:lnTo>
                  <a:lnTo>
                    <a:pt x="83" y="223"/>
                  </a:lnTo>
                  <a:lnTo>
                    <a:pt x="87" y="207"/>
                  </a:lnTo>
                  <a:lnTo>
                    <a:pt x="93" y="191"/>
                  </a:lnTo>
                  <a:lnTo>
                    <a:pt x="97" y="175"/>
                  </a:lnTo>
                  <a:lnTo>
                    <a:pt x="102" y="159"/>
                  </a:lnTo>
                  <a:lnTo>
                    <a:pt x="107" y="143"/>
                  </a:lnTo>
                  <a:lnTo>
                    <a:pt x="113" y="129"/>
                  </a:lnTo>
                  <a:lnTo>
                    <a:pt x="118" y="114"/>
                  </a:lnTo>
                  <a:lnTo>
                    <a:pt x="124" y="99"/>
                  </a:lnTo>
                  <a:lnTo>
                    <a:pt x="129" y="86"/>
                  </a:lnTo>
                  <a:lnTo>
                    <a:pt x="136" y="72"/>
                  </a:lnTo>
                  <a:lnTo>
                    <a:pt x="142" y="58"/>
                  </a:lnTo>
                  <a:lnTo>
                    <a:pt x="148" y="46"/>
                  </a:lnTo>
                  <a:lnTo>
                    <a:pt x="155" y="33"/>
                  </a:lnTo>
                  <a:lnTo>
                    <a:pt x="162" y="20"/>
                  </a:lnTo>
                  <a:lnTo>
                    <a:pt x="168" y="9"/>
                  </a:lnTo>
                  <a:lnTo>
                    <a:pt x="165" y="8"/>
                  </a:lnTo>
                  <a:lnTo>
                    <a:pt x="162" y="8"/>
                  </a:lnTo>
                  <a:lnTo>
                    <a:pt x="158" y="7"/>
                  </a:lnTo>
                  <a:lnTo>
                    <a:pt x="155" y="6"/>
                  </a:lnTo>
                  <a:lnTo>
                    <a:pt x="152" y="5"/>
                  </a:lnTo>
                  <a:lnTo>
                    <a:pt x="147" y="4"/>
                  </a:lnTo>
                  <a:lnTo>
                    <a:pt x="144" y="4"/>
                  </a:lnTo>
                  <a:lnTo>
                    <a:pt x="141" y="3"/>
                  </a:lnTo>
                  <a:lnTo>
                    <a:pt x="137" y="3"/>
                  </a:lnTo>
                  <a:lnTo>
                    <a:pt x="134" y="2"/>
                  </a:lnTo>
                  <a:lnTo>
                    <a:pt x="129" y="2"/>
                  </a:lnTo>
                  <a:lnTo>
                    <a:pt x="126" y="0"/>
                  </a:lnTo>
                  <a:lnTo>
                    <a:pt x="124" y="0"/>
                  </a:lnTo>
                  <a:lnTo>
                    <a:pt x="121" y="0"/>
                  </a:lnTo>
                  <a:lnTo>
                    <a:pt x="119" y="0"/>
                  </a:lnTo>
                  <a:lnTo>
                    <a:pt x="117" y="0"/>
                  </a:lnTo>
                  <a:close/>
                </a:path>
              </a:pathLst>
            </a:custGeom>
            <a:solidFill>
              <a:srgbClr val="FF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3" name="Freeform 1581">
              <a:extLst>
                <a:ext uri="{FF2B5EF4-FFF2-40B4-BE49-F238E27FC236}">
                  <a16:creationId xmlns:a16="http://schemas.microsoft.com/office/drawing/2014/main" id="{E9E6C2DD-1C24-BFB2-0B14-F2D52F05A715}"/>
                </a:ext>
              </a:extLst>
            </p:cNvPr>
            <p:cNvSpPr>
              <a:spLocks/>
            </p:cNvSpPr>
            <p:nvPr/>
          </p:nvSpPr>
          <p:spPr bwMode="auto">
            <a:xfrm>
              <a:off x="2460" y="3659"/>
              <a:ext cx="1" cy="1"/>
            </a:xfrm>
            <a:custGeom>
              <a:avLst/>
              <a:gdLst>
                <a:gd name="T0" fmla="*/ 1 w 2"/>
                <a:gd name="T1" fmla="*/ 0 h 3"/>
                <a:gd name="T2" fmla="*/ 0 w 2"/>
                <a:gd name="T3" fmla="*/ 0 h 3"/>
                <a:gd name="T4" fmla="*/ 0 w 2"/>
                <a:gd name="T5" fmla="*/ 1 h 3"/>
                <a:gd name="T6" fmla="*/ 1 w 2"/>
                <a:gd name="T7" fmla="*/ 2 h 3"/>
                <a:gd name="T8" fmla="*/ 2 w 2"/>
                <a:gd name="T9" fmla="*/ 3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lnTo>
                    <a:pt x="0" y="0"/>
                  </a:lnTo>
                  <a:lnTo>
                    <a:pt x="0" y="1"/>
                  </a:lnTo>
                  <a:lnTo>
                    <a:pt x="1" y="2"/>
                  </a:lnTo>
                  <a:lnTo>
                    <a:pt x="2"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4" name="Freeform 1582">
              <a:extLst>
                <a:ext uri="{FF2B5EF4-FFF2-40B4-BE49-F238E27FC236}">
                  <a16:creationId xmlns:a16="http://schemas.microsoft.com/office/drawing/2014/main" id="{3C097B74-231E-66DE-BB74-A0135B5348BC}"/>
                </a:ext>
              </a:extLst>
            </p:cNvPr>
            <p:cNvSpPr>
              <a:spLocks/>
            </p:cNvSpPr>
            <p:nvPr/>
          </p:nvSpPr>
          <p:spPr bwMode="auto">
            <a:xfrm>
              <a:off x="2461" y="3658"/>
              <a:ext cx="10" cy="30"/>
            </a:xfrm>
            <a:custGeom>
              <a:avLst/>
              <a:gdLst>
                <a:gd name="T0" fmla="*/ 4 w 32"/>
                <a:gd name="T1" fmla="*/ 90 h 90"/>
                <a:gd name="T2" fmla="*/ 2 w 32"/>
                <a:gd name="T3" fmla="*/ 88 h 90"/>
                <a:gd name="T4" fmla="*/ 5 w 32"/>
                <a:gd name="T5" fmla="*/ 89 h 90"/>
                <a:gd name="T6" fmla="*/ 6 w 32"/>
                <a:gd name="T7" fmla="*/ 86 h 90"/>
                <a:gd name="T8" fmla="*/ 9 w 32"/>
                <a:gd name="T9" fmla="*/ 81 h 90"/>
                <a:gd name="T10" fmla="*/ 12 w 32"/>
                <a:gd name="T11" fmla="*/ 75 h 90"/>
                <a:gd name="T12" fmla="*/ 17 w 32"/>
                <a:gd name="T13" fmla="*/ 66 h 90"/>
                <a:gd name="T14" fmla="*/ 21 w 32"/>
                <a:gd name="T15" fmla="*/ 58 h 90"/>
                <a:gd name="T16" fmla="*/ 25 w 32"/>
                <a:gd name="T17" fmla="*/ 48 h 90"/>
                <a:gd name="T18" fmla="*/ 28 w 32"/>
                <a:gd name="T19" fmla="*/ 39 h 90"/>
                <a:gd name="T20" fmla="*/ 30 w 32"/>
                <a:gd name="T21" fmla="*/ 31 h 90"/>
                <a:gd name="T22" fmla="*/ 32 w 32"/>
                <a:gd name="T23" fmla="*/ 22 h 90"/>
                <a:gd name="T24" fmla="*/ 32 w 32"/>
                <a:gd name="T25" fmla="*/ 14 h 90"/>
                <a:gd name="T26" fmla="*/ 30 w 32"/>
                <a:gd name="T27" fmla="*/ 7 h 90"/>
                <a:gd name="T28" fmla="*/ 26 w 32"/>
                <a:gd name="T29" fmla="*/ 2 h 90"/>
                <a:gd name="T30" fmla="*/ 20 w 32"/>
                <a:gd name="T31" fmla="*/ 0 h 90"/>
                <a:gd name="T32" fmla="*/ 11 w 32"/>
                <a:gd name="T33" fmla="*/ 0 h 90"/>
                <a:gd name="T34" fmla="*/ 0 w 32"/>
                <a:gd name="T35" fmla="*/ 3 h 90"/>
                <a:gd name="T36" fmla="*/ 0 w 32"/>
                <a:gd name="T37" fmla="*/ 6 h 90"/>
                <a:gd name="T38" fmla="*/ 11 w 32"/>
                <a:gd name="T39" fmla="*/ 3 h 90"/>
                <a:gd name="T40" fmla="*/ 20 w 32"/>
                <a:gd name="T41" fmla="*/ 3 h 90"/>
                <a:gd name="T42" fmla="*/ 25 w 32"/>
                <a:gd name="T43" fmla="*/ 5 h 90"/>
                <a:gd name="T44" fmla="*/ 27 w 32"/>
                <a:gd name="T45" fmla="*/ 8 h 90"/>
                <a:gd name="T46" fmla="*/ 29 w 32"/>
                <a:gd name="T47" fmla="*/ 14 h 90"/>
                <a:gd name="T48" fmla="*/ 29 w 32"/>
                <a:gd name="T49" fmla="*/ 21 h 90"/>
                <a:gd name="T50" fmla="*/ 27 w 32"/>
                <a:gd name="T51" fmla="*/ 30 h 90"/>
                <a:gd name="T52" fmla="*/ 25 w 32"/>
                <a:gd name="T53" fmla="*/ 38 h 90"/>
                <a:gd name="T54" fmla="*/ 22 w 32"/>
                <a:gd name="T55" fmla="*/ 47 h 90"/>
                <a:gd name="T56" fmla="*/ 18 w 32"/>
                <a:gd name="T57" fmla="*/ 57 h 90"/>
                <a:gd name="T58" fmla="*/ 14 w 32"/>
                <a:gd name="T59" fmla="*/ 65 h 90"/>
                <a:gd name="T60" fmla="*/ 10 w 32"/>
                <a:gd name="T61" fmla="*/ 74 h 90"/>
                <a:gd name="T62" fmla="*/ 6 w 32"/>
                <a:gd name="T63" fmla="*/ 80 h 90"/>
                <a:gd name="T64" fmla="*/ 4 w 32"/>
                <a:gd name="T65" fmla="*/ 85 h 90"/>
                <a:gd name="T66" fmla="*/ 2 w 32"/>
                <a:gd name="T67" fmla="*/ 88 h 90"/>
                <a:gd name="T68" fmla="*/ 4 w 32"/>
                <a:gd name="T69" fmla="*/ 90 h 90"/>
                <a:gd name="T70" fmla="*/ 2 w 32"/>
                <a:gd name="T71" fmla="*/ 88 h 90"/>
                <a:gd name="T72" fmla="*/ 4 w 32"/>
                <a:gd name="T7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 h="90">
                  <a:moveTo>
                    <a:pt x="4" y="90"/>
                  </a:moveTo>
                  <a:lnTo>
                    <a:pt x="2" y="88"/>
                  </a:lnTo>
                  <a:lnTo>
                    <a:pt x="5" y="89"/>
                  </a:lnTo>
                  <a:lnTo>
                    <a:pt x="6" y="86"/>
                  </a:lnTo>
                  <a:lnTo>
                    <a:pt x="9" y="81"/>
                  </a:lnTo>
                  <a:lnTo>
                    <a:pt x="12" y="75"/>
                  </a:lnTo>
                  <a:lnTo>
                    <a:pt x="17" y="66"/>
                  </a:lnTo>
                  <a:lnTo>
                    <a:pt x="21" y="58"/>
                  </a:lnTo>
                  <a:lnTo>
                    <a:pt x="25" y="48"/>
                  </a:lnTo>
                  <a:lnTo>
                    <a:pt x="28" y="39"/>
                  </a:lnTo>
                  <a:lnTo>
                    <a:pt x="30" y="31"/>
                  </a:lnTo>
                  <a:lnTo>
                    <a:pt x="32" y="22"/>
                  </a:lnTo>
                  <a:lnTo>
                    <a:pt x="32" y="14"/>
                  </a:lnTo>
                  <a:lnTo>
                    <a:pt x="30" y="7"/>
                  </a:lnTo>
                  <a:lnTo>
                    <a:pt x="26" y="2"/>
                  </a:lnTo>
                  <a:lnTo>
                    <a:pt x="20" y="0"/>
                  </a:lnTo>
                  <a:lnTo>
                    <a:pt x="11" y="0"/>
                  </a:lnTo>
                  <a:lnTo>
                    <a:pt x="0" y="3"/>
                  </a:lnTo>
                  <a:lnTo>
                    <a:pt x="0" y="6"/>
                  </a:lnTo>
                  <a:lnTo>
                    <a:pt x="11" y="3"/>
                  </a:lnTo>
                  <a:lnTo>
                    <a:pt x="20" y="3"/>
                  </a:lnTo>
                  <a:lnTo>
                    <a:pt x="25" y="5"/>
                  </a:lnTo>
                  <a:lnTo>
                    <a:pt x="27" y="8"/>
                  </a:lnTo>
                  <a:lnTo>
                    <a:pt x="29" y="14"/>
                  </a:lnTo>
                  <a:lnTo>
                    <a:pt x="29" y="21"/>
                  </a:lnTo>
                  <a:lnTo>
                    <a:pt x="27" y="30"/>
                  </a:lnTo>
                  <a:lnTo>
                    <a:pt x="25" y="38"/>
                  </a:lnTo>
                  <a:lnTo>
                    <a:pt x="22" y="47"/>
                  </a:lnTo>
                  <a:lnTo>
                    <a:pt x="18" y="57"/>
                  </a:lnTo>
                  <a:lnTo>
                    <a:pt x="14" y="65"/>
                  </a:lnTo>
                  <a:lnTo>
                    <a:pt x="10" y="74"/>
                  </a:lnTo>
                  <a:lnTo>
                    <a:pt x="6" y="80"/>
                  </a:lnTo>
                  <a:lnTo>
                    <a:pt x="4" y="85"/>
                  </a:lnTo>
                  <a:lnTo>
                    <a:pt x="2" y="88"/>
                  </a:lnTo>
                  <a:lnTo>
                    <a:pt x="4" y="90"/>
                  </a:lnTo>
                  <a:lnTo>
                    <a:pt x="2" y="88"/>
                  </a:lnTo>
                  <a:lnTo>
                    <a:pt x="4"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5" name="Freeform 1583">
              <a:extLst>
                <a:ext uri="{FF2B5EF4-FFF2-40B4-BE49-F238E27FC236}">
                  <a16:creationId xmlns:a16="http://schemas.microsoft.com/office/drawing/2014/main" id="{ABD0B192-D3DC-1BF8-6925-F176ADBD24FF}"/>
                </a:ext>
              </a:extLst>
            </p:cNvPr>
            <p:cNvSpPr>
              <a:spLocks/>
            </p:cNvSpPr>
            <p:nvPr/>
          </p:nvSpPr>
          <p:spPr bwMode="auto">
            <a:xfrm>
              <a:off x="2459" y="3687"/>
              <a:ext cx="4" cy="13"/>
            </a:xfrm>
            <a:custGeom>
              <a:avLst/>
              <a:gdLst>
                <a:gd name="T0" fmla="*/ 12 w 12"/>
                <a:gd name="T1" fmla="*/ 38 h 40"/>
                <a:gd name="T2" fmla="*/ 12 w 12"/>
                <a:gd name="T3" fmla="*/ 38 h 40"/>
                <a:gd name="T4" fmla="*/ 11 w 12"/>
                <a:gd name="T5" fmla="*/ 36 h 40"/>
                <a:gd name="T6" fmla="*/ 9 w 12"/>
                <a:gd name="T7" fmla="*/ 35 h 40"/>
                <a:gd name="T8" fmla="*/ 8 w 12"/>
                <a:gd name="T9" fmla="*/ 33 h 40"/>
                <a:gd name="T10" fmla="*/ 7 w 12"/>
                <a:gd name="T11" fmla="*/ 32 h 40"/>
                <a:gd name="T12" fmla="*/ 6 w 12"/>
                <a:gd name="T13" fmla="*/ 31 h 40"/>
                <a:gd name="T14" fmla="*/ 5 w 12"/>
                <a:gd name="T15" fmla="*/ 29 h 40"/>
                <a:gd name="T16" fmla="*/ 5 w 12"/>
                <a:gd name="T17" fmla="*/ 28 h 40"/>
                <a:gd name="T18" fmla="*/ 4 w 12"/>
                <a:gd name="T19" fmla="*/ 26 h 40"/>
                <a:gd name="T20" fmla="*/ 3 w 12"/>
                <a:gd name="T21" fmla="*/ 24 h 40"/>
                <a:gd name="T22" fmla="*/ 3 w 12"/>
                <a:gd name="T23" fmla="*/ 21 h 40"/>
                <a:gd name="T24" fmla="*/ 3 w 12"/>
                <a:gd name="T25" fmla="*/ 19 h 40"/>
                <a:gd name="T26" fmla="*/ 4 w 12"/>
                <a:gd name="T27" fmla="*/ 16 h 40"/>
                <a:gd name="T28" fmla="*/ 5 w 12"/>
                <a:gd name="T29" fmla="*/ 13 h 40"/>
                <a:gd name="T30" fmla="*/ 6 w 12"/>
                <a:gd name="T31" fmla="*/ 10 h 40"/>
                <a:gd name="T32" fmla="*/ 8 w 12"/>
                <a:gd name="T33" fmla="*/ 7 h 40"/>
                <a:gd name="T34" fmla="*/ 10 w 12"/>
                <a:gd name="T35" fmla="*/ 2 h 40"/>
                <a:gd name="T36" fmla="*/ 7 w 12"/>
                <a:gd name="T37" fmla="*/ 0 h 40"/>
                <a:gd name="T38" fmla="*/ 5 w 12"/>
                <a:gd name="T39" fmla="*/ 5 h 40"/>
                <a:gd name="T40" fmla="*/ 3 w 12"/>
                <a:gd name="T41" fmla="*/ 9 h 40"/>
                <a:gd name="T42" fmla="*/ 2 w 12"/>
                <a:gd name="T43" fmla="*/ 12 h 40"/>
                <a:gd name="T44" fmla="*/ 1 w 12"/>
                <a:gd name="T45" fmla="*/ 15 h 40"/>
                <a:gd name="T46" fmla="*/ 0 w 12"/>
                <a:gd name="T47" fmla="*/ 18 h 40"/>
                <a:gd name="T48" fmla="*/ 0 w 12"/>
                <a:gd name="T49" fmla="*/ 21 h 40"/>
                <a:gd name="T50" fmla="*/ 0 w 12"/>
                <a:gd name="T51" fmla="*/ 25 h 40"/>
                <a:gd name="T52" fmla="*/ 1 w 12"/>
                <a:gd name="T53" fmla="*/ 27 h 40"/>
                <a:gd name="T54" fmla="*/ 2 w 12"/>
                <a:gd name="T55" fmla="*/ 29 h 40"/>
                <a:gd name="T56" fmla="*/ 2 w 12"/>
                <a:gd name="T57" fmla="*/ 31 h 40"/>
                <a:gd name="T58" fmla="*/ 3 w 12"/>
                <a:gd name="T59" fmla="*/ 32 h 40"/>
                <a:gd name="T60" fmla="*/ 5 w 12"/>
                <a:gd name="T61" fmla="*/ 34 h 40"/>
                <a:gd name="T62" fmla="*/ 6 w 12"/>
                <a:gd name="T63" fmla="*/ 36 h 40"/>
                <a:gd name="T64" fmla="*/ 7 w 12"/>
                <a:gd name="T65" fmla="*/ 37 h 40"/>
                <a:gd name="T66" fmla="*/ 9 w 12"/>
                <a:gd name="T67" fmla="*/ 38 h 40"/>
                <a:gd name="T68" fmla="*/ 10 w 12"/>
                <a:gd name="T69" fmla="*/ 40 h 40"/>
                <a:gd name="T70" fmla="*/ 9 w 12"/>
                <a:gd name="T71" fmla="*/ 40 h 40"/>
                <a:gd name="T72" fmla="*/ 12 w 12"/>
                <a:gd name="T73" fmla="*/ 3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 h="40">
                  <a:moveTo>
                    <a:pt x="12" y="38"/>
                  </a:moveTo>
                  <a:lnTo>
                    <a:pt x="12" y="38"/>
                  </a:lnTo>
                  <a:lnTo>
                    <a:pt x="11" y="36"/>
                  </a:lnTo>
                  <a:lnTo>
                    <a:pt x="9" y="35"/>
                  </a:lnTo>
                  <a:lnTo>
                    <a:pt x="8" y="33"/>
                  </a:lnTo>
                  <a:lnTo>
                    <a:pt x="7" y="32"/>
                  </a:lnTo>
                  <a:lnTo>
                    <a:pt x="6" y="31"/>
                  </a:lnTo>
                  <a:lnTo>
                    <a:pt x="5" y="29"/>
                  </a:lnTo>
                  <a:lnTo>
                    <a:pt x="5" y="28"/>
                  </a:lnTo>
                  <a:lnTo>
                    <a:pt x="4" y="26"/>
                  </a:lnTo>
                  <a:lnTo>
                    <a:pt x="3" y="24"/>
                  </a:lnTo>
                  <a:lnTo>
                    <a:pt x="3" y="21"/>
                  </a:lnTo>
                  <a:lnTo>
                    <a:pt x="3" y="19"/>
                  </a:lnTo>
                  <a:lnTo>
                    <a:pt x="4" y="16"/>
                  </a:lnTo>
                  <a:lnTo>
                    <a:pt x="5" y="13"/>
                  </a:lnTo>
                  <a:lnTo>
                    <a:pt x="6" y="10"/>
                  </a:lnTo>
                  <a:lnTo>
                    <a:pt x="8" y="7"/>
                  </a:lnTo>
                  <a:lnTo>
                    <a:pt x="10" y="2"/>
                  </a:lnTo>
                  <a:lnTo>
                    <a:pt x="7" y="0"/>
                  </a:lnTo>
                  <a:lnTo>
                    <a:pt x="5" y="5"/>
                  </a:lnTo>
                  <a:lnTo>
                    <a:pt x="3" y="9"/>
                  </a:lnTo>
                  <a:lnTo>
                    <a:pt x="2" y="12"/>
                  </a:lnTo>
                  <a:lnTo>
                    <a:pt x="1" y="15"/>
                  </a:lnTo>
                  <a:lnTo>
                    <a:pt x="0" y="18"/>
                  </a:lnTo>
                  <a:lnTo>
                    <a:pt x="0" y="21"/>
                  </a:lnTo>
                  <a:lnTo>
                    <a:pt x="0" y="25"/>
                  </a:lnTo>
                  <a:lnTo>
                    <a:pt x="1" y="27"/>
                  </a:lnTo>
                  <a:lnTo>
                    <a:pt x="2" y="29"/>
                  </a:lnTo>
                  <a:lnTo>
                    <a:pt x="2" y="31"/>
                  </a:lnTo>
                  <a:lnTo>
                    <a:pt x="3" y="32"/>
                  </a:lnTo>
                  <a:lnTo>
                    <a:pt x="5" y="34"/>
                  </a:lnTo>
                  <a:lnTo>
                    <a:pt x="6" y="36"/>
                  </a:lnTo>
                  <a:lnTo>
                    <a:pt x="7" y="37"/>
                  </a:lnTo>
                  <a:lnTo>
                    <a:pt x="9" y="38"/>
                  </a:lnTo>
                  <a:lnTo>
                    <a:pt x="10" y="40"/>
                  </a:lnTo>
                  <a:lnTo>
                    <a:pt x="9" y="40"/>
                  </a:lnTo>
                  <a:lnTo>
                    <a:pt x="12"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6" name="Freeform 1584">
              <a:extLst>
                <a:ext uri="{FF2B5EF4-FFF2-40B4-BE49-F238E27FC236}">
                  <a16:creationId xmlns:a16="http://schemas.microsoft.com/office/drawing/2014/main" id="{B2FA9E5F-D37F-8ABA-F426-7E1A596D6060}"/>
                </a:ext>
              </a:extLst>
            </p:cNvPr>
            <p:cNvSpPr>
              <a:spLocks/>
            </p:cNvSpPr>
            <p:nvPr/>
          </p:nvSpPr>
          <p:spPr bwMode="auto">
            <a:xfrm>
              <a:off x="2462" y="3700"/>
              <a:ext cx="12" cy="28"/>
            </a:xfrm>
            <a:custGeom>
              <a:avLst/>
              <a:gdLst>
                <a:gd name="T0" fmla="*/ 16 w 36"/>
                <a:gd name="T1" fmla="*/ 84 h 84"/>
                <a:gd name="T2" fmla="*/ 23 w 36"/>
                <a:gd name="T3" fmla="*/ 76 h 84"/>
                <a:gd name="T4" fmla="*/ 28 w 36"/>
                <a:gd name="T5" fmla="*/ 69 h 84"/>
                <a:gd name="T6" fmla="*/ 33 w 36"/>
                <a:gd name="T7" fmla="*/ 61 h 84"/>
                <a:gd name="T8" fmla="*/ 35 w 36"/>
                <a:gd name="T9" fmla="*/ 55 h 84"/>
                <a:gd name="T10" fmla="*/ 36 w 36"/>
                <a:gd name="T11" fmla="*/ 50 h 84"/>
                <a:gd name="T12" fmla="*/ 36 w 36"/>
                <a:gd name="T13" fmla="*/ 44 h 84"/>
                <a:gd name="T14" fmla="*/ 36 w 36"/>
                <a:gd name="T15" fmla="*/ 39 h 84"/>
                <a:gd name="T16" fmla="*/ 34 w 36"/>
                <a:gd name="T17" fmla="*/ 35 h 84"/>
                <a:gd name="T18" fmla="*/ 31 w 36"/>
                <a:gd name="T19" fmla="*/ 31 h 84"/>
                <a:gd name="T20" fmla="*/ 27 w 36"/>
                <a:gd name="T21" fmla="*/ 27 h 84"/>
                <a:gd name="T22" fmla="*/ 24 w 36"/>
                <a:gd name="T23" fmla="*/ 22 h 84"/>
                <a:gd name="T24" fmla="*/ 20 w 36"/>
                <a:gd name="T25" fmla="*/ 19 h 84"/>
                <a:gd name="T26" fmla="*/ 16 w 36"/>
                <a:gd name="T27" fmla="*/ 14 h 84"/>
                <a:gd name="T28" fmla="*/ 11 w 36"/>
                <a:gd name="T29" fmla="*/ 10 h 84"/>
                <a:gd name="T30" fmla="*/ 6 w 36"/>
                <a:gd name="T31" fmla="*/ 5 h 84"/>
                <a:gd name="T32" fmla="*/ 2 w 36"/>
                <a:gd name="T33" fmla="*/ 0 h 84"/>
                <a:gd name="T34" fmla="*/ 0 w 36"/>
                <a:gd name="T35" fmla="*/ 2 h 84"/>
                <a:gd name="T36" fmla="*/ 4 w 36"/>
                <a:gd name="T37" fmla="*/ 8 h 84"/>
                <a:gd name="T38" fmla="*/ 8 w 36"/>
                <a:gd name="T39" fmla="*/ 12 h 84"/>
                <a:gd name="T40" fmla="*/ 13 w 36"/>
                <a:gd name="T41" fmla="*/ 17 h 84"/>
                <a:gd name="T42" fmla="*/ 18 w 36"/>
                <a:gd name="T43" fmla="*/ 21 h 84"/>
                <a:gd name="T44" fmla="*/ 21 w 36"/>
                <a:gd name="T45" fmla="*/ 24 h 84"/>
                <a:gd name="T46" fmla="*/ 25 w 36"/>
                <a:gd name="T47" fmla="*/ 29 h 84"/>
                <a:gd name="T48" fmla="*/ 28 w 36"/>
                <a:gd name="T49" fmla="*/ 33 h 84"/>
                <a:gd name="T50" fmla="*/ 31 w 36"/>
                <a:gd name="T51" fmla="*/ 36 h 84"/>
                <a:gd name="T52" fmla="*/ 33 w 36"/>
                <a:gd name="T53" fmla="*/ 40 h 84"/>
                <a:gd name="T54" fmla="*/ 33 w 36"/>
                <a:gd name="T55" fmla="*/ 44 h 84"/>
                <a:gd name="T56" fmla="*/ 33 w 36"/>
                <a:gd name="T57" fmla="*/ 50 h 84"/>
                <a:gd name="T58" fmla="*/ 32 w 36"/>
                <a:gd name="T59" fmla="*/ 55 h 84"/>
                <a:gd name="T60" fmla="*/ 30 w 36"/>
                <a:gd name="T61" fmla="*/ 60 h 84"/>
                <a:gd name="T62" fmla="*/ 25 w 36"/>
                <a:gd name="T63" fmla="*/ 66 h 84"/>
                <a:gd name="T64" fmla="*/ 21 w 36"/>
                <a:gd name="T65" fmla="*/ 74 h 84"/>
                <a:gd name="T66" fmla="*/ 14 w 36"/>
                <a:gd name="T67" fmla="*/ 82 h 84"/>
                <a:gd name="T68" fmla="*/ 16 w 36"/>
                <a:gd name="T6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84">
                  <a:moveTo>
                    <a:pt x="16" y="84"/>
                  </a:moveTo>
                  <a:lnTo>
                    <a:pt x="23" y="76"/>
                  </a:lnTo>
                  <a:lnTo>
                    <a:pt x="28" y="69"/>
                  </a:lnTo>
                  <a:lnTo>
                    <a:pt x="33" y="61"/>
                  </a:lnTo>
                  <a:lnTo>
                    <a:pt x="35" y="55"/>
                  </a:lnTo>
                  <a:lnTo>
                    <a:pt x="36" y="50"/>
                  </a:lnTo>
                  <a:lnTo>
                    <a:pt x="36" y="44"/>
                  </a:lnTo>
                  <a:lnTo>
                    <a:pt x="36" y="39"/>
                  </a:lnTo>
                  <a:lnTo>
                    <a:pt x="34" y="35"/>
                  </a:lnTo>
                  <a:lnTo>
                    <a:pt x="31" y="31"/>
                  </a:lnTo>
                  <a:lnTo>
                    <a:pt x="27" y="27"/>
                  </a:lnTo>
                  <a:lnTo>
                    <a:pt x="24" y="22"/>
                  </a:lnTo>
                  <a:lnTo>
                    <a:pt x="20" y="19"/>
                  </a:lnTo>
                  <a:lnTo>
                    <a:pt x="16" y="14"/>
                  </a:lnTo>
                  <a:lnTo>
                    <a:pt x="11" y="10"/>
                  </a:lnTo>
                  <a:lnTo>
                    <a:pt x="6" y="5"/>
                  </a:lnTo>
                  <a:lnTo>
                    <a:pt x="2" y="0"/>
                  </a:lnTo>
                  <a:lnTo>
                    <a:pt x="0" y="2"/>
                  </a:lnTo>
                  <a:lnTo>
                    <a:pt x="4" y="8"/>
                  </a:lnTo>
                  <a:lnTo>
                    <a:pt x="8" y="12"/>
                  </a:lnTo>
                  <a:lnTo>
                    <a:pt x="13" y="17"/>
                  </a:lnTo>
                  <a:lnTo>
                    <a:pt x="18" y="21"/>
                  </a:lnTo>
                  <a:lnTo>
                    <a:pt x="21" y="24"/>
                  </a:lnTo>
                  <a:lnTo>
                    <a:pt x="25" y="29"/>
                  </a:lnTo>
                  <a:lnTo>
                    <a:pt x="28" y="33"/>
                  </a:lnTo>
                  <a:lnTo>
                    <a:pt x="31" y="36"/>
                  </a:lnTo>
                  <a:lnTo>
                    <a:pt x="33" y="40"/>
                  </a:lnTo>
                  <a:lnTo>
                    <a:pt x="33" y="44"/>
                  </a:lnTo>
                  <a:lnTo>
                    <a:pt x="33" y="50"/>
                  </a:lnTo>
                  <a:lnTo>
                    <a:pt x="32" y="55"/>
                  </a:lnTo>
                  <a:lnTo>
                    <a:pt x="30" y="60"/>
                  </a:lnTo>
                  <a:lnTo>
                    <a:pt x="25" y="66"/>
                  </a:lnTo>
                  <a:lnTo>
                    <a:pt x="21" y="74"/>
                  </a:lnTo>
                  <a:lnTo>
                    <a:pt x="14" y="82"/>
                  </a:lnTo>
                  <a:lnTo>
                    <a:pt x="1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7" name="Freeform 1585">
              <a:extLst>
                <a:ext uri="{FF2B5EF4-FFF2-40B4-BE49-F238E27FC236}">
                  <a16:creationId xmlns:a16="http://schemas.microsoft.com/office/drawing/2014/main" id="{8D71E2E0-CEB3-2353-766A-BC73C0A459C6}"/>
                </a:ext>
              </a:extLst>
            </p:cNvPr>
            <p:cNvSpPr>
              <a:spLocks/>
            </p:cNvSpPr>
            <p:nvPr/>
          </p:nvSpPr>
          <p:spPr bwMode="auto">
            <a:xfrm>
              <a:off x="2467" y="3727"/>
              <a:ext cx="1" cy="1"/>
            </a:xfrm>
            <a:custGeom>
              <a:avLst/>
              <a:gdLst>
                <a:gd name="T0" fmla="*/ 0 w 2"/>
                <a:gd name="T1" fmla="*/ 0 h 2"/>
                <a:gd name="T2" fmla="*/ 0 w 2"/>
                <a:gd name="T3" fmla="*/ 1 h 2"/>
                <a:gd name="T4" fmla="*/ 0 w 2"/>
                <a:gd name="T5" fmla="*/ 2 h 2"/>
                <a:gd name="T6" fmla="*/ 1 w 2"/>
                <a:gd name="T7" fmla="*/ 2 h 2"/>
                <a:gd name="T8" fmla="*/ 2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1"/>
                  </a:lnTo>
                  <a:lnTo>
                    <a:pt x="0" y="2"/>
                  </a:lnTo>
                  <a:lnTo>
                    <a:pt x="1"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8" name="Freeform 1586">
              <a:extLst>
                <a:ext uri="{FF2B5EF4-FFF2-40B4-BE49-F238E27FC236}">
                  <a16:creationId xmlns:a16="http://schemas.microsoft.com/office/drawing/2014/main" id="{6C60A5ED-42B0-CD9F-4934-258359C5846A}"/>
                </a:ext>
              </a:extLst>
            </p:cNvPr>
            <p:cNvSpPr>
              <a:spLocks/>
            </p:cNvSpPr>
            <p:nvPr/>
          </p:nvSpPr>
          <p:spPr bwMode="auto">
            <a:xfrm>
              <a:off x="2357" y="3516"/>
              <a:ext cx="1" cy="1"/>
            </a:xfrm>
            <a:custGeom>
              <a:avLst/>
              <a:gdLst>
                <a:gd name="T0" fmla="*/ 3 w 3"/>
                <a:gd name="T1" fmla="*/ 1 h 2"/>
                <a:gd name="T2" fmla="*/ 2 w 3"/>
                <a:gd name="T3" fmla="*/ 0 h 2"/>
                <a:gd name="T4" fmla="*/ 1 w 3"/>
                <a:gd name="T5" fmla="*/ 0 h 2"/>
                <a:gd name="T6" fmla="*/ 0 w 3"/>
                <a:gd name="T7" fmla="*/ 1 h 2"/>
                <a:gd name="T8" fmla="*/ 0 w 3"/>
                <a:gd name="T9" fmla="*/ 2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lnTo>
                    <a:pt x="2" y="0"/>
                  </a:lnTo>
                  <a:lnTo>
                    <a:pt x="1" y="0"/>
                  </a:lnTo>
                  <a:lnTo>
                    <a:pt x="0" y="1"/>
                  </a:lnTo>
                  <a:lnTo>
                    <a:pt x="0" y="2"/>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9" name="Freeform 1587">
              <a:extLst>
                <a:ext uri="{FF2B5EF4-FFF2-40B4-BE49-F238E27FC236}">
                  <a16:creationId xmlns:a16="http://schemas.microsoft.com/office/drawing/2014/main" id="{C9B684C4-B5A6-F099-7438-76F0F5FE4D1A}"/>
                </a:ext>
              </a:extLst>
            </p:cNvPr>
            <p:cNvSpPr>
              <a:spLocks/>
            </p:cNvSpPr>
            <p:nvPr/>
          </p:nvSpPr>
          <p:spPr bwMode="auto">
            <a:xfrm>
              <a:off x="2357" y="3515"/>
              <a:ext cx="84" cy="17"/>
            </a:xfrm>
            <a:custGeom>
              <a:avLst/>
              <a:gdLst>
                <a:gd name="T0" fmla="*/ 249 w 252"/>
                <a:gd name="T1" fmla="*/ 5 h 53"/>
                <a:gd name="T2" fmla="*/ 246 w 252"/>
                <a:gd name="T3" fmla="*/ 16 h 53"/>
                <a:gd name="T4" fmla="*/ 237 w 252"/>
                <a:gd name="T5" fmla="*/ 25 h 53"/>
                <a:gd name="T6" fmla="*/ 225 w 252"/>
                <a:gd name="T7" fmla="*/ 34 h 53"/>
                <a:gd name="T8" fmla="*/ 209 w 252"/>
                <a:gd name="T9" fmla="*/ 39 h 53"/>
                <a:gd name="T10" fmla="*/ 190 w 252"/>
                <a:gd name="T11" fmla="*/ 44 h 53"/>
                <a:gd name="T12" fmla="*/ 169 w 252"/>
                <a:gd name="T13" fmla="*/ 47 h 53"/>
                <a:gd name="T14" fmla="*/ 147 w 252"/>
                <a:gd name="T15" fmla="*/ 50 h 53"/>
                <a:gd name="T16" fmla="*/ 124 w 252"/>
                <a:gd name="T17" fmla="*/ 50 h 53"/>
                <a:gd name="T18" fmla="*/ 102 w 252"/>
                <a:gd name="T19" fmla="*/ 49 h 53"/>
                <a:gd name="T20" fmla="*/ 80 w 252"/>
                <a:gd name="T21" fmla="*/ 46 h 53"/>
                <a:gd name="T22" fmla="*/ 59 w 252"/>
                <a:gd name="T23" fmla="*/ 42 h 53"/>
                <a:gd name="T24" fmla="*/ 40 w 252"/>
                <a:gd name="T25" fmla="*/ 36 h 53"/>
                <a:gd name="T26" fmla="*/ 25 w 252"/>
                <a:gd name="T27" fmla="*/ 30 h 53"/>
                <a:gd name="T28" fmla="*/ 12 w 252"/>
                <a:gd name="T29" fmla="*/ 21 h 53"/>
                <a:gd name="T30" fmla="*/ 5 w 252"/>
                <a:gd name="T31" fmla="*/ 11 h 53"/>
                <a:gd name="T32" fmla="*/ 0 w 252"/>
                <a:gd name="T33" fmla="*/ 6 h 53"/>
                <a:gd name="T34" fmla="*/ 6 w 252"/>
                <a:gd name="T35" fmla="*/ 18 h 53"/>
                <a:gd name="T36" fmla="*/ 16 w 252"/>
                <a:gd name="T37" fmla="*/ 27 h 53"/>
                <a:gd name="T38" fmla="*/ 31 w 252"/>
                <a:gd name="T39" fmla="*/ 36 h 53"/>
                <a:gd name="T40" fmla="*/ 48 w 252"/>
                <a:gd name="T41" fmla="*/ 42 h 53"/>
                <a:gd name="T42" fmla="*/ 68 w 252"/>
                <a:gd name="T43" fmla="*/ 47 h 53"/>
                <a:gd name="T44" fmla="*/ 90 w 252"/>
                <a:gd name="T45" fmla="*/ 51 h 53"/>
                <a:gd name="T46" fmla="*/ 113 w 252"/>
                <a:gd name="T47" fmla="*/ 53 h 53"/>
                <a:gd name="T48" fmla="*/ 135 w 252"/>
                <a:gd name="T49" fmla="*/ 53 h 53"/>
                <a:gd name="T50" fmla="*/ 158 w 252"/>
                <a:gd name="T51" fmla="*/ 53 h 53"/>
                <a:gd name="T52" fmla="*/ 180 w 252"/>
                <a:gd name="T53" fmla="*/ 50 h 53"/>
                <a:gd name="T54" fmla="*/ 200 w 252"/>
                <a:gd name="T55" fmla="*/ 45 h 53"/>
                <a:gd name="T56" fmla="*/ 218 w 252"/>
                <a:gd name="T57" fmla="*/ 40 h 53"/>
                <a:gd name="T58" fmla="*/ 233 w 252"/>
                <a:gd name="T59" fmla="*/ 33 h 53"/>
                <a:gd name="T60" fmla="*/ 244 w 252"/>
                <a:gd name="T61" fmla="*/ 23 h 53"/>
                <a:gd name="T62" fmla="*/ 251 w 252"/>
                <a:gd name="T63" fmla="*/ 13 h 53"/>
                <a:gd name="T64" fmla="*/ 252 w 252"/>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2" h="53">
                  <a:moveTo>
                    <a:pt x="249" y="0"/>
                  </a:moveTo>
                  <a:lnTo>
                    <a:pt x="249" y="5"/>
                  </a:lnTo>
                  <a:lnTo>
                    <a:pt x="248" y="12"/>
                  </a:lnTo>
                  <a:lnTo>
                    <a:pt x="246" y="16"/>
                  </a:lnTo>
                  <a:lnTo>
                    <a:pt x="241" y="21"/>
                  </a:lnTo>
                  <a:lnTo>
                    <a:pt x="237" y="25"/>
                  </a:lnTo>
                  <a:lnTo>
                    <a:pt x="231" y="30"/>
                  </a:lnTo>
                  <a:lnTo>
                    <a:pt x="225" y="34"/>
                  </a:lnTo>
                  <a:lnTo>
                    <a:pt x="217" y="37"/>
                  </a:lnTo>
                  <a:lnTo>
                    <a:pt x="209" y="39"/>
                  </a:lnTo>
                  <a:lnTo>
                    <a:pt x="199" y="42"/>
                  </a:lnTo>
                  <a:lnTo>
                    <a:pt x="190" y="44"/>
                  </a:lnTo>
                  <a:lnTo>
                    <a:pt x="179" y="46"/>
                  </a:lnTo>
                  <a:lnTo>
                    <a:pt x="169" y="47"/>
                  </a:lnTo>
                  <a:lnTo>
                    <a:pt x="158" y="49"/>
                  </a:lnTo>
                  <a:lnTo>
                    <a:pt x="147" y="50"/>
                  </a:lnTo>
                  <a:lnTo>
                    <a:pt x="135" y="50"/>
                  </a:lnTo>
                  <a:lnTo>
                    <a:pt x="124" y="50"/>
                  </a:lnTo>
                  <a:lnTo>
                    <a:pt x="113" y="50"/>
                  </a:lnTo>
                  <a:lnTo>
                    <a:pt x="102" y="49"/>
                  </a:lnTo>
                  <a:lnTo>
                    <a:pt x="90" y="47"/>
                  </a:lnTo>
                  <a:lnTo>
                    <a:pt x="80" y="46"/>
                  </a:lnTo>
                  <a:lnTo>
                    <a:pt x="69" y="44"/>
                  </a:lnTo>
                  <a:lnTo>
                    <a:pt x="59" y="42"/>
                  </a:lnTo>
                  <a:lnTo>
                    <a:pt x="49" y="39"/>
                  </a:lnTo>
                  <a:lnTo>
                    <a:pt x="40" y="36"/>
                  </a:lnTo>
                  <a:lnTo>
                    <a:pt x="32" y="33"/>
                  </a:lnTo>
                  <a:lnTo>
                    <a:pt x="25" y="30"/>
                  </a:lnTo>
                  <a:lnTo>
                    <a:pt x="19" y="25"/>
                  </a:lnTo>
                  <a:lnTo>
                    <a:pt x="12" y="21"/>
                  </a:lnTo>
                  <a:lnTo>
                    <a:pt x="8" y="16"/>
                  </a:lnTo>
                  <a:lnTo>
                    <a:pt x="5" y="11"/>
                  </a:lnTo>
                  <a:lnTo>
                    <a:pt x="3" y="5"/>
                  </a:lnTo>
                  <a:lnTo>
                    <a:pt x="0" y="6"/>
                  </a:lnTo>
                  <a:lnTo>
                    <a:pt x="3" y="13"/>
                  </a:lnTo>
                  <a:lnTo>
                    <a:pt x="6" y="18"/>
                  </a:lnTo>
                  <a:lnTo>
                    <a:pt x="10" y="23"/>
                  </a:lnTo>
                  <a:lnTo>
                    <a:pt x="16" y="27"/>
                  </a:lnTo>
                  <a:lnTo>
                    <a:pt x="23" y="32"/>
                  </a:lnTo>
                  <a:lnTo>
                    <a:pt x="31" y="36"/>
                  </a:lnTo>
                  <a:lnTo>
                    <a:pt x="40" y="39"/>
                  </a:lnTo>
                  <a:lnTo>
                    <a:pt x="48" y="42"/>
                  </a:lnTo>
                  <a:lnTo>
                    <a:pt x="57" y="45"/>
                  </a:lnTo>
                  <a:lnTo>
                    <a:pt x="68" y="47"/>
                  </a:lnTo>
                  <a:lnTo>
                    <a:pt x="80" y="50"/>
                  </a:lnTo>
                  <a:lnTo>
                    <a:pt x="90" y="51"/>
                  </a:lnTo>
                  <a:lnTo>
                    <a:pt x="102" y="52"/>
                  </a:lnTo>
                  <a:lnTo>
                    <a:pt x="113" y="53"/>
                  </a:lnTo>
                  <a:lnTo>
                    <a:pt x="124" y="53"/>
                  </a:lnTo>
                  <a:lnTo>
                    <a:pt x="135" y="53"/>
                  </a:lnTo>
                  <a:lnTo>
                    <a:pt x="147" y="53"/>
                  </a:lnTo>
                  <a:lnTo>
                    <a:pt x="158" y="53"/>
                  </a:lnTo>
                  <a:lnTo>
                    <a:pt x="170" y="51"/>
                  </a:lnTo>
                  <a:lnTo>
                    <a:pt x="180" y="50"/>
                  </a:lnTo>
                  <a:lnTo>
                    <a:pt x="191" y="47"/>
                  </a:lnTo>
                  <a:lnTo>
                    <a:pt x="200" y="45"/>
                  </a:lnTo>
                  <a:lnTo>
                    <a:pt x="210" y="43"/>
                  </a:lnTo>
                  <a:lnTo>
                    <a:pt x="218" y="40"/>
                  </a:lnTo>
                  <a:lnTo>
                    <a:pt x="226" y="36"/>
                  </a:lnTo>
                  <a:lnTo>
                    <a:pt x="233" y="33"/>
                  </a:lnTo>
                  <a:lnTo>
                    <a:pt x="239" y="27"/>
                  </a:lnTo>
                  <a:lnTo>
                    <a:pt x="244" y="23"/>
                  </a:lnTo>
                  <a:lnTo>
                    <a:pt x="248" y="18"/>
                  </a:lnTo>
                  <a:lnTo>
                    <a:pt x="251" y="13"/>
                  </a:lnTo>
                  <a:lnTo>
                    <a:pt x="252" y="6"/>
                  </a:lnTo>
                  <a:lnTo>
                    <a:pt x="252" y="0"/>
                  </a:lnTo>
                  <a:lnTo>
                    <a:pt x="2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0" name="Freeform 1588">
              <a:extLst>
                <a:ext uri="{FF2B5EF4-FFF2-40B4-BE49-F238E27FC236}">
                  <a16:creationId xmlns:a16="http://schemas.microsoft.com/office/drawing/2014/main" id="{E8B78730-712F-3E46-D1DB-3B836DF40113}"/>
                </a:ext>
              </a:extLst>
            </p:cNvPr>
            <p:cNvSpPr>
              <a:spLocks/>
            </p:cNvSpPr>
            <p:nvPr/>
          </p:nvSpPr>
          <p:spPr bwMode="auto">
            <a:xfrm>
              <a:off x="2440" y="3514"/>
              <a:ext cx="1" cy="1"/>
            </a:xfrm>
            <a:custGeom>
              <a:avLst/>
              <a:gdLst>
                <a:gd name="T0" fmla="*/ 3 w 3"/>
                <a:gd name="T1" fmla="*/ 2 h 2"/>
                <a:gd name="T2" fmla="*/ 2 w 3"/>
                <a:gd name="T3" fmla="*/ 0 h 2"/>
                <a:gd name="T4" fmla="*/ 1 w 3"/>
                <a:gd name="T5" fmla="*/ 0 h 2"/>
                <a:gd name="T6" fmla="*/ 0 w 3"/>
                <a:gd name="T7" fmla="*/ 1 h 2"/>
                <a:gd name="T8" fmla="*/ 0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0"/>
                  </a:lnTo>
                  <a:lnTo>
                    <a:pt x="1" y="0"/>
                  </a:lnTo>
                  <a:lnTo>
                    <a:pt x="0" y="1"/>
                  </a:lnTo>
                  <a:lnTo>
                    <a:pt x="0"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1" name="Freeform 1589">
              <a:extLst>
                <a:ext uri="{FF2B5EF4-FFF2-40B4-BE49-F238E27FC236}">
                  <a16:creationId xmlns:a16="http://schemas.microsoft.com/office/drawing/2014/main" id="{3595D224-336D-E2DE-DB5A-730D33E4DBB0}"/>
                </a:ext>
              </a:extLst>
            </p:cNvPr>
            <p:cNvSpPr>
              <a:spLocks/>
            </p:cNvSpPr>
            <p:nvPr/>
          </p:nvSpPr>
          <p:spPr bwMode="auto">
            <a:xfrm>
              <a:off x="2518" y="3575"/>
              <a:ext cx="106" cy="98"/>
            </a:xfrm>
            <a:custGeom>
              <a:avLst/>
              <a:gdLst>
                <a:gd name="T0" fmla="*/ 0 w 318"/>
                <a:gd name="T1" fmla="*/ 209 h 292"/>
                <a:gd name="T2" fmla="*/ 11 w 318"/>
                <a:gd name="T3" fmla="*/ 229 h 292"/>
                <a:gd name="T4" fmla="*/ 34 w 318"/>
                <a:gd name="T5" fmla="*/ 246 h 292"/>
                <a:gd name="T6" fmla="*/ 67 w 318"/>
                <a:gd name="T7" fmla="*/ 262 h 292"/>
                <a:gd name="T8" fmla="*/ 104 w 318"/>
                <a:gd name="T9" fmla="*/ 275 h 292"/>
                <a:gd name="T10" fmla="*/ 144 w 318"/>
                <a:gd name="T11" fmla="*/ 285 h 292"/>
                <a:gd name="T12" fmla="*/ 185 w 318"/>
                <a:gd name="T13" fmla="*/ 291 h 292"/>
                <a:gd name="T14" fmla="*/ 222 w 318"/>
                <a:gd name="T15" fmla="*/ 292 h 292"/>
                <a:gd name="T16" fmla="*/ 253 w 318"/>
                <a:gd name="T17" fmla="*/ 290 h 292"/>
                <a:gd name="T18" fmla="*/ 273 w 318"/>
                <a:gd name="T19" fmla="*/ 282 h 292"/>
                <a:gd name="T20" fmla="*/ 281 w 318"/>
                <a:gd name="T21" fmla="*/ 268 h 292"/>
                <a:gd name="T22" fmla="*/ 282 w 318"/>
                <a:gd name="T23" fmla="*/ 251 h 292"/>
                <a:gd name="T24" fmla="*/ 285 w 318"/>
                <a:gd name="T25" fmla="*/ 233 h 292"/>
                <a:gd name="T26" fmla="*/ 288 w 318"/>
                <a:gd name="T27" fmla="*/ 216 h 292"/>
                <a:gd name="T28" fmla="*/ 293 w 318"/>
                <a:gd name="T29" fmla="*/ 198 h 292"/>
                <a:gd name="T30" fmla="*/ 298 w 318"/>
                <a:gd name="T31" fmla="*/ 179 h 292"/>
                <a:gd name="T32" fmla="*/ 303 w 318"/>
                <a:gd name="T33" fmla="*/ 160 h 292"/>
                <a:gd name="T34" fmla="*/ 307 w 318"/>
                <a:gd name="T35" fmla="*/ 141 h 292"/>
                <a:gd name="T36" fmla="*/ 312 w 318"/>
                <a:gd name="T37" fmla="*/ 122 h 292"/>
                <a:gd name="T38" fmla="*/ 316 w 318"/>
                <a:gd name="T39" fmla="*/ 104 h 292"/>
                <a:gd name="T40" fmla="*/ 318 w 318"/>
                <a:gd name="T41" fmla="*/ 86 h 292"/>
                <a:gd name="T42" fmla="*/ 318 w 318"/>
                <a:gd name="T43" fmla="*/ 69 h 292"/>
                <a:gd name="T44" fmla="*/ 310 w 318"/>
                <a:gd name="T45" fmla="*/ 56 h 292"/>
                <a:gd name="T46" fmla="*/ 294 w 318"/>
                <a:gd name="T47" fmla="*/ 42 h 292"/>
                <a:gd name="T48" fmla="*/ 272 w 318"/>
                <a:gd name="T49" fmla="*/ 31 h 292"/>
                <a:gd name="T50" fmla="*/ 245 w 318"/>
                <a:gd name="T51" fmla="*/ 19 h 292"/>
                <a:gd name="T52" fmla="*/ 217 w 318"/>
                <a:gd name="T53" fmla="*/ 11 h 292"/>
                <a:gd name="T54" fmla="*/ 186 w 318"/>
                <a:gd name="T55" fmla="*/ 4 h 292"/>
                <a:gd name="T56" fmla="*/ 158 w 318"/>
                <a:gd name="T57" fmla="*/ 0 h 292"/>
                <a:gd name="T58" fmla="*/ 132 w 318"/>
                <a:gd name="T59" fmla="*/ 0 h 292"/>
                <a:gd name="T60" fmla="*/ 111 w 318"/>
                <a:gd name="T61" fmla="*/ 3 h 292"/>
                <a:gd name="T62" fmla="*/ 97 w 318"/>
                <a:gd name="T63" fmla="*/ 11 h 292"/>
                <a:gd name="T64" fmla="*/ 88 w 318"/>
                <a:gd name="T65" fmla="*/ 24 h 292"/>
                <a:gd name="T66" fmla="*/ 78 w 318"/>
                <a:gd name="T67" fmla="*/ 39 h 292"/>
                <a:gd name="T68" fmla="*/ 69 w 318"/>
                <a:gd name="T69" fmla="*/ 55 h 292"/>
                <a:gd name="T70" fmla="*/ 59 w 318"/>
                <a:gd name="T71" fmla="*/ 70 h 292"/>
                <a:gd name="T72" fmla="*/ 51 w 318"/>
                <a:gd name="T73" fmla="*/ 86 h 292"/>
                <a:gd name="T74" fmla="*/ 41 w 318"/>
                <a:gd name="T75" fmla="*/ 103 h 292"/>
                <a:gd name="T76" fmla="*/ 33 w 318"/>
                <a:gd name="T77" fmla="*/ 120 h 292"/>
                <a:gd name="T78" fmla="*/ 24 w 318"/>
                <a:gd name="T79" fmla="*/ 138 h 292"/>
                <a:gd name="T80" fmla="*/ 16 w 318"/>
                <a:gd name="T81" fmla="*/ 157 h 292"/>
                <a:gd name="T82" fmla="*/ 9 w 318"/>
                <a:gd name="T83" fmla="*/ 176 h 292"/>
                <a:gd name="T84" fmla="*/ 1 w 318"/>
                <a:gd name="T85" fmla="*/ 19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8" h="292">
                  <a:moveTo>
                    <a:pt x="1" y="196"/>
                  </a:moveTo>
                  <a:lnTo>
                    <a:pt x="0" y="203"/>
                  </a:lnTo>
                  <a:lnTo>
                    <a:pt x="0" y="209"/>
                  </a:lnTo>
                  <a:lnTo>
                    <a:pt x="2" y="216"/>
                  </a:lnTo>
                  <a:lnTo>
                    <a:pt x="7" y="222"/>
                  </a:lnTo>
                  <a:lnTo>
                    <a:pt x="11" y="229"/>
                  </a:lnTo>
                  <a:lnTo>
                    <a:pt x="18" y="234"/>
                  </a:lnTo>
                  <a:lnTo>
                    <a:pt x="26" y="241"/>
                  </a:lnTo>
                  <a:lnTo>
                    <a:pt x="34" y="246"/>
                  </a:lnTo>
                  <a:lnTo>
                    <a:pt x="44" y="251"/>
                  </a:lnTo>
                  <a:lnTo>
                    <a:pt x="55" y="258"/>
                  </a:lnTo>
                  <a:lnTo>
                    <a:pt x="67" y="262"/>
                  </a:lnTo>
                  <a:lnTo>
                    <a:pt x="78" y="267"/>
                  </a:lnTo>
                  <a:lnTo>
                    <a:pt x="91" y="271"/>
                  </a:lnTo>
                  <a:lnTo>
                    <a:pt x="104" y="275"/>
                  </a:lnTo>
                  <a:lnTo>
                    <a:pt x="117" y="279"/>
                  </a:lnTo>
                  <a:lnTo>
                    <a:pt x="131" y="282"/>
                  </a:lnTo>
                  <a:lnTo>
                    <a:pt x="144" y="285"/>
                  </a:lnTo>
                  <a:lnTo>
                    <a:pt x="158" y="287"/>
                  </a:lnTo>
                  <a:lnTo>
                    <a:pt x="172" y="289"/>
                  </a:lnTo>
                  <a:lnTo>
                    <a:pt x="185" y="291"/>
                  </a:lnTo>
                  <a:lnTo>
                    <a:pt x="198" y="292"/>
                  </a:lnTo>
                  <a:lnTo>
                    <a:pt x="210" y="292"/>
                  </a:lnTo>
                  <a:lnTo>
                    <a:pt x="222" y="292"/>
                  </a:lnTo>
                  <a:lnTo>
                    <a:pt x="233" y="292"/>
                  </a:lnTo>
                  <a:lnTo>
                    <a:pt x="243" y="291"/>
                  </a:lnTo>
                  <a:lnTo>
                    <a:pt x="253" y="290"/>
                  </a:lnTo>
                  <a:lnTo>
                    <a:pt x="260" y="288"/>
                  </a:lnTo>
                  <a:lnTo>
                    <a:pt x="267" y="285"/>
                  </a:lnTo>
                  <a:lnTo>
                    <a:pt x="273" y="282"/>
                  </a:lnTo>
                  <a:lnTo>
                    <a:pt x="277" y="278"/>
                  </a:lnTo>
                  <a:lnTo>
                    <a:pt x="280" y="273"/>
                  </a:lnTo>
                  <a:lnTo>
                    <a:pt x="281" y="268"/>
                  </a:lnTo>
                  <a:lnTo>
                    <a:pt x="281" y="263"/>
                  </a:lnTo>
                  <a:lnTo>
                    <a:pt x="281" y="257"/>
                  </a:lnTo>
                  <a:lnTo>
                    <a:pt x="282" y="251"/>
                  </a:lnTo>
                  <a:lnTo>
                    <a:pt x="283" y="246"/>
                  </a:lnTo>
                  <a:lnTo>
                    <a:pt x="284" y="240"/>
                  </a:lnTo>
                  <a:lnTo>
                    <a:pt x="285" y="233"/>
                  </a:lnTo>
                  <a:lnTo>
                    <a:pt x="286" y="227"/>
                  </a:lnTo>
                  <a:lnTo>
                    <a:pt x="287" y="222"/>
                  </a:lnTo>
                  <a:lnTo>
                    <a:pt x="288" y="216"/>
                  </a:lnTo>
                  <a:lnTo>
                    <a:pt x="290" y="209"/>
                  </a:lnTo>
                  <a:lnTo>
                    <a:pt x="292" y="203"/>
                  </a:lnTo>
                  <a:lnTo>
                    <a:pt x="293" y="198"/>
                  </a:lnTo>
                  <a:lnTo>
                    <a:pt x="295" y="191"/>
                  </a:lnTo>
                  <a:lnTo>
                    <a:pt x="297" y="185"/>
                  </a:lnTo>
                  <a:lnTo>
                    <a:pt x="298" y="179"/>
                  </a:lnTo>
                  <a:lnTo>
                    <a:pt x="300" y="172"/>
                  </a:lnTo>
                  <a:lnTo>
                    <a:pt x="301" y="166"/>
                  </a:lnTo>
                  <a:lnTo>
                    <a:pt x="303" y="160"/>
                  </a:lnTo>
                  <a:lnTo>
                    <a:pt x="305" y="154"/>
                  </a:lnTo>
                  <a:lnTo>
                    <a:pt x="306" y="147"/>
                  </a:lnTo>
                  <a:lnTo>
                    <a:pt x="307" y="141"/>
                  </a:lnTo>
                  <a:lnTo>
                    <a:pt x="309" y="135"/>
                  </a:lnTo>
                  <a:lnTo>
                    <a:pt x="310" y="128"/>
                  </a:lnTo>
                  <a:lnTo>
                    <a:pt x="312" y="122"/>
                  </a:lnTo>
                  <a:lnTo>
                    <a:pt x="314" y="116"/>
                  </a:lnTo>
                  <a:lnTo>
                    <a:pt x="315" y="109"/>
                  </a:lnTo>
                  <a:lnTo>
                    <a:pt x="316" y="104"/>
                  </a:lnTo>
                  <a:lnTo>
                    <a:pt x="316" y="98"/>
                  </a:lnTo>
                  <a:lnTo>
                    <a:pt x="317" y="93"/>
                  </a:lnTo>
                  <a:lnTo>
                    <a:pt x="318" y="86"/>
                  </a:lnTo>
                  <a:lnTo>
                    <a:pt x="318" y="80"/>
                  </a:lnTo>
                  <a:lnTo>
                    <a:pt x="318" y="75"/>
                  </a:lnTo>
                  <a:lnTo>
                    <a:pt x="318" y="69"/>
                  </a:lnTo>
                  <a:lnTo>
                    <a:pt x="316" y="65"/>
                  </a:lnTo>
                  <a:lnTo>
                    <a:pt x="314" y="61"/>
                  </a:lnTo>
                  <a:lnTo>
                    <a:pt x="310" y="56"/>
                  </a:lnTo>
                  <a:lnTo>
                    <a:pt x="305" y="52"/>
                  </a:lnTo>
                  <a:lnTo>
                    <a:pt x="300" y="47"/>
                  </a:lnTo>
                  <a:lnTo>
                    <a:pt x="294" y="42"/>
                  </a:lnTo>
                  <a:lnTo>
                    <a:pt x="287" y="38"/>
                  </a:lnTo>
                  <a:lnTo>
                    <a:pt x="280" y="35"/>
                  </a:lnTo>
                  <a:lnTo>
                    <a:pt x="272" y="31"/>
                  </a:lnTo>
                  <a:lnTo>
                    <a:pt x="263" y="26"/>
                  </a:lnTo>
                  <a:lnTo>
                    <a:pt x="255" y="23"/>
                  </a:lnTo>
                  <a:lnTo>
                    <a:pt x="245" y="19"/>
                  </a:lnTo>
                  <a:lnTo>
                    <a:pt x="236" y="16"/>
                  </a:lnTo>
                  <a:lnTo>
                    <a:pt x="226" y="14"/>
                  </a:lnTo>
                  <a:lnTo>
                    <a:pt x="217" y="11"/>
                  </a:lnTo>
                  <a:lnTo>
                    <a:pt x="206" y="8"/>
                  </a:lnTo>
                  <a:lnTo>
                    <a:pt x="196" y="6"/>
                  </a:lnTo>
                  <a:lnTo>
                    <a:pt x="186" y="4"/>
                  </a:lnTo>
                  <a:lnTo>
                    <a:pt x="177" y="2"/>
                  </a:lnTo>
                  <a:lnTo>
                    <a:pt x="167" y="1"/>
                  </a:lnTo>
                  <a:lnTo>
                    <a:pt x="158" y="0"/>
                  </a:lnTo>
                  <a:lnTo>
                    <a:pt x="149" y="0"/>
                  </a:lnTo>
                  <a:lnTo>
                    <a:pt x="140" y="0"/>
                  </a:lnTo>
                  <a:lnTo>
                    <a:pt x="132" y="0"/>
                  </a:lnTo>
                  <a:lnTo>
                    <a:pt x="124" y="1"/>
                  </a:lnTo>
                  <a:lnTo>
                    <a:pt x="117" y="2"/>
                  </a:lnTo>
                  <a:lnTo>
                    <a:pt x="111" y="3"/>
                  </a:lnTo>
                  <a:lnTo>
                    <a:pt x="105" y="5"/>
                  </a:lnTo>
                  <a:lnTo>
                    <a:pt x="101" y="7"/>
                  </a:lnTo>
                  <a:lnTo>
                    <a:pt x="97" y="11"/>
                  </a:lnTo>
                  <a:lnTo>
                    <a:pt x="94" y="14"/>
                  </a:lnTo>
                  <a:lnTo>
                    <a:pt x="91" y="19"/>
                  </a:lnTo>
                  <a:lnTo>
                    <a:pt x="88" y="24"/>
                  </a:lnTo>
                  <a:lnTo>
                    <a:pt x="84" y="29"/>
                  </a:lnTo>
                  <a:lnTo>
                    <a:pt x="81" y="34"/>
                  </a:lnTo>
                  <a:lnTo>
                    <a:pt x="78" y="39"/>
                  </a:lnTo>
                  <a:lnTo>
                    <a:pt x="75" y="44"/>
                  </a:lnTo>
                  <a:lnTo>
                    <a:pt x="72" y="49"/>
                  </a:lnTo>
                  <a:lnTo>
                    <a:pt x="69" y="55"/>
                  </a:lnTo>
                  <a:lnTo>
                    <a:pt x="65" y="60"/>
                  </a:lnTo>
                  <a:lnTo>
                    <a:pt x="62" y="65"/>
                  </a:lnTo>
                  <a:lnTo>
                    <a:pt x="59" y="70"/>
                  </a:lnTo>
                  <a:lnTo>
                    <a:pt x="56" y="76"/>
                  </a:lnTo>
                  <a:lnTo>
                    <a:pt x="54" y="81"/>
                  </a:lnTo>
                  <a:lnTo>
                    <a:pt x="51" y="86"/>
                  </a:lnTo>
                  <a:lnTo>
                    <a:pt x="48" y="93"/>
                  </a:lnTo>
                  <a:lnTo>
                    <a:pt x="44" y="98"/>
                  </a:lnTo>
                  <a:lnTo>
                    <a:pt x="41" y="103"/>
                  </a:lnTo>
                  <a:lnTo>
                    <a:pt x="38" y="109"/>
                  </a:lnTo>
                  <a:lnTo>
                    <a:pt x="35" y="115"/>
                  </a:lnTo>
                  <a:lnTo>
                    <a:pt x="33" y="120"/>
                  </a:lnTo>
                  <a:lnTo>
                    <a:pt x="30" y="126"/>
                  </a:lnTo>
                  <a:lnTo>
                    <a:pt x="28" y="132"/>
                  </a:lnTo>
                  <a:lnTo>
                    <a:pt x="24" y="138"/>
                  </a:lnTo>
                  <a:lnTo>
                    <a:pt x="21" y="144"/>
                  </a:lnTo>
                  <a:lnTo>
                    <a:pt x="19" y="150"/>
                  </a:lnTo>
                  <a:lnTo>
                    <a:pt x="16" y="157"/>
                  </a:lnTo>
                  <a:lnTo>
                    <a:pt x="14" y="163"/>
                  </a:lnTo>
                  <a:lnTo>
                    <a:pt x="11" y="169"/>
                  </a:lnTo>
                  <a:lnTo>
                    <a:pt x="9" y="176"/>
                  </a:lnTo>
                  <a:lnTo>
                    <a:pt x="7" y="182"/>
                  </a:lnTo>
                  <a:lnTo>
                    <a:pt x="3" y="189"/>
                  </a:lnTo>
                  <a:lnTo>
                    <a:pt x="1" y="196"/>
                  </a:lnTo>
                  <a:close/>
                </a:path>
              </a:pathLst>
            </a:custGeom>
            <a:solidFill>
              <a:srgbClr val="FF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2" name="Freeform 1590">
              <a:extLst>
                <a:ext uri="{FF2B5EF4-FFF2-40B4-BE49-F238E27FC236}">
                  <a16:creationId xmlns:a16="http://schemas.microsoft.com/office/drawing/2014/main" id="{3274FEE7-0FF0-F025-8D87-383D97868E68}"/>
                </a:ext>
              </a:extLst>
            </p:cNvPr>
            <p:cNvSpPr>
              <a:spLocks/>
            </p:cNvSpPr>
            <p:nvPr/>
          </p:nvSpPr>
          <p:spPr bwMode="auto">
            <a:xfrm>
              <a:off x="2517" y="3641"/>
              <a:ext cx="95" cy="32"/>
            </a:xfrm>
            <a:custGeom>
              <a:avLst/>
              <a:gdLst>
                <a:gd name="T0" fmla="*/ 280 w 284"/>
                <a:gd name="T1" fmla="*/ 77 h 98"/>
                <a:gd name="T2" fmla="*/ 274 w 284"/>
                <a:gd name="T3" fmla="*/ 85 h 98"/>
                <a:gd name="T4" fmla="*/ 262 w 284"/>
                <a:gd name="T5" fmla="*/ 91 h 98"/>
                <a:gd name="T6" fmla="*/ 244 w 284"/>
                <a:gd name="T7" fmla="*/ 94 h 98"/>
                <a:gd name="T8" fmla="*/ 223 w 284"/>
                <a:gd name="T9" fmla="*/ 95 h 98"/>
                <a:gd name="T10" fmla="*/ 200 w 284"/>
                <a:gd name="T11" fmla="*/ 94 h 98"/>
                <a:gd name="T12" fmla="*/ 174 w 284"/>
                <a:gd name="T13" fmla="*/ 92 h 98"/>
                <a:gd name="T14" fmla="*/ 146 w 284"/>
                <a:gd name="T15" fmla="*/ 88 h 98"/>
                <a:gd name="T16" fmla="*/ 120 w 284"/>
                <a:gd name="T17" fmla="*/ 82 h 98"/>
                <a:gd name="T18" fmla="*/ 94 w 284"/>
                <a:gd name="T19" fmla="*/ 74 h 98"/>
                <a:gd name="T20" fmla="*/ 69 w 284"/>
                <a:gd name="T21" fmla="*/ 65 h 98"/>
                <a:gd name="T22" fmla="*/ 46 w 284"/>
                <a:gd name="T23" fmla="*/ 55 h 98"/>
                <a:gd name="T24" fmla="*/ 29 w 284"/>
                <a:gd name="T25" fmla="*/ 44 h 98"/>
                <a:gd name="T26" fmla="*/ 14 w 284"/>
                <a:gd name="T27" fmla="*/ 32 h 98"/>
                <a:gd name="T28" fmla="*/ 5 w 284"/>
                <a:gd name="T29" fmla="*/ 20 h 98"/>
                <a:gd name="T30" fmla="*/ 3 w 284"/>
                <a:gd name="T31" fmla="*/ 7 h 98"/>
                <a:gd name="T32" fmla="*/ 1 w 284"/>
                <a:gd name="T33" fmla="*/ 0 h 98"/>
                <a:gd name="T34" fmla="*/ 0 w 284"/>
                <a:gd name="T35" fmla="*/ 14 h 98"/>
                <a:gd name="T36" fmla="*/ 7 w 284"/>
                <a:gd name="T37" fmla="*/ 28 h 98"/>
                <a:gd name="T38" fmla="*/ 18 w 284"/>
                <a:gd name="T39" fmla="*/ 41 h 98"/>
                <a:gd name="T40" fmla="*/ 35 w 284"/>
                <a:gd name="T41" fmla="*/ 52 h 98"/>
                <a:gd name="T42" fmla="*/ 56 w 284"/>
                <a:gd name="T43" fmla="*/ 63 h 98"/>
                <a:gd name="T44" fmla="*/ 79 w 284"/>
                <a:gd name="T45" fmla="*/ 72 h 98"/>
                <a:gd name="T46" fmla="*/ 105 w 284"/>
                <a:gd name="T47" fmla="*/ 82 h 98"/>
                <a:gd name="T48" fmla="*/ 133 w 284"/>
                <a:gd name="T49" fmla="*/ 88 h 98"/>
                <a:gd name="T50" fmla="*/ 160 w 284"/>
                <a:gd name="T51" fmla="*/ 93 h 98"/>
                <a:gd name="T52" fmla="*/ 186 w 284"/>
                <a:gd name="T53" fmla="*/ 96 h 98"/>
                <a:gd name="T54" fmla="*/ 212 w 284"/>
                <a:gd name="T55" fmla="*/ 98 h 98"/>
                <a:gd name="T56" fmla="*/ 235 w 284"/>
                <a:gd name="T57" fmla="*/ 98 h 98"/>
                <a:gd name="T58" fmla="*/ 255 w 284"/>
                <a:gd name="T59" fmla="*/ 96 h 98"/>
                <a:gd name="T60" fmla="*/ 269 w 284"/>
                <a:gd name="T61" fmla="*/ 91 h 98"/>
                <a:gd name="T62" fmla="*/ 280 w 284"/>
                <a:gd name="T63" fmla="*/ 83 h 98"/>
                <a:gd name="T64" fmla="*/ 284 w 284"/>
                <a:gd name="T65" fmla="*/ 7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4" h="98">
                  <a:moveTo>
                    <a:pt x="281" y="72"/>
                  </a:moveTo>
                  <a:lnTo>
                    <a:pt x="280" y="77"/>
                  </a:lnTo>
                  <a:lnTo>
                    <a:pt x="278" y="82"/>
                  </a:lnTo>
                  <a:lnTo>
                    <a:pt x="274" y="85"/>
                  </a:lnTo>
                  <a:lnTo>
                    <a:pt x="268" y="88"/>
                  </a:lnTo>
                  <a:lnTo>
                    <a:pt x="262" y="91"/>
                  </a:lnTo>
                  <a:lnTo>
                    <a:pt x="254" y="92"/>
                  </a:lnTo>
                  <a:lnTo>
                    <a:pt x="244" y="94"/>
                  </a:lnTo>
                  <a:lnTo>
                    <a:pt x="235" y="95"/>
                  </a:lnTo>
                  <a:lnTo>
                    <a:pt x="223" y="95"/>
                  </a:lnTo>
                  <a:lnTo>
                    <a:pt x="212" y="95"/>
                  </a:lnTo>
                  <a:lnTo>
                    <a:pt x="200" y="94"/>
                  </a:lnTo>
                  <a:lnTo>
                    <a:pt x="187" y="93"/>
                  </a:lnTo>
                  <a:lnTo>
                    <a:pt x="174" y="92"/>
                  </a:lnTo>
                  <a:lnTo>
                    <a:pt x="160" y="90"/>
                  </a:lnTo>
                  <a:lnTo>
                    <a:pt x="146" y="88"/>
                  </a:lnTo>
                  <a:lnTo>
                    <a:pt x="134" y="85"/>
                  </a:lnTo>
                  <a:lnTo>
                    <a:pt x="120" y="82"/>
                  </a:lnTo>
                  <a:lnTo>
                    <a:pt x="106" y="77"/>
                  </a:lnTo>
                  <a:lnTo>
                    <a:pt x="94" y="74"/>
                  </a:lnTo>
                  <a:lnTo>
                    <a:pt x="80" y="69"/>
                  </a:lnTo>
                  <a:lnTo>
                    <a:pt x="69" y="65"/>
                  </a:lnTo>
                  <a:lnTo>
                    <a:pt x="57" y="61"/>
                  </a:lnTo>
                  <a:lnTo>
                    <a:pt x="46" y="55"/>
                  </a:lnTo>
                  <a:lnTo>
                    <a:pt x="37" y="49"/>
                  </a:lnTo>
                  <a:lnTo>
                    <a:pt x="29" y="44"/>
                  </a:lnTo>
                  <a:lnTo>
                    <a:pt x="21" y="38"/>
                  </a:lnTo>
                  <a:lnTo>
                    <a:pt x="14" y="32"/>
                  </a:lnTo>
                  <a:lnTo>
                    <a:pt x="10" y="26"/>
                  </a:lnTo>
                  <a:lnTo>
                    <a:pt x="5" y="20"/>
                  </a:lnTo>
                  <a:lnTo>
                    <a:pt x="4" y="13"/>
                  </a:lnTo>
                  <a:lnTo>
                    <a:pt x="3" y="7"/>
                  </a:lnTo>
                  <a:lnTo>
                    <a:pt x="4" y="1"/>
                  </a:lnTo>
                  <a:lnTo>
                    <a:pt x="1" y="0"/>
                  </a:lnTo>
                  <a:lnTo>
                    <a:pt x="0" y="7"/>
                  </a:lnTo>
                  <a:lnTo>
                    <a:pt x="0" y="14"/>
                  </a:lnTo>
                  <a:lnTo>
                    <a:pt x="3" y="21"/>
                  </a:lnTo>
                  <a:lnTo>
                    <a:pt x="7" y="28"/>
                  </a:lnTo>
                  <a:lnTo>
                    <a:pt x="12" y="34"/>
                  </a:lnTo>
                  <a:lnTo>
                    <a:pt x="18" y="41"/>
                  </a:lnTo>
                  <a:lnTo>
                    <a:pt x="27" y="46"/>
                  </a:lnTo>
                  <a:lnTo>
                    <a:pt x="35" y="52"/>
                  </a:lnTo>
                  <a:lnTo>
                    <a:pt x="45" y="57"/>
                  </a:lnTo>
                  <a:lnTo>
                    <a:pt x="56" y="63"/>
                  </a:lnTo>
                  <a:lnTo>
                    <a:pt x="68" y="68"/>
                  </a:lnTo>
                  <a:lnTo>
                    <a:pt x="79" y="72"/>
                  </a:lnTo>
                  <a:lnTo>
                    <a:pt x="93" y="77"/>
                  </a:lnTo>
                  <a:lnTo>
                    <a:pt x="105" y="82"/>
                  </a:lnTo>
                  <a:lnTo>
                    <a:pt x="119" y="85"/>
                  </a:lnTo>
                  <a:lnTo>
                    <a:pt x="133" y="88"/>
                  </a:lnTo>
                  <a:lnTo>
                    <a:pt x="146" y="91"/>
                  </a:lnTo>
                  <a:lnTo>
                    <a:pt x="160" y="93"/>
                  </a:lnTo>
                  <a:lnTo>
                    <a:pt x="174" y="95"/>
                  </a:lnTo>
                  <a:lnTo>
                    <a:pt x="186" y="96"/>
                  </a:lnTo>
                  <a:lnTo>
                    <a:pt x="200" y="97"/>
                  </a:lnTo>
                  <a:lnTo>
                    <a:pt x="212" y="98"/>
                  </a:lnTo>
                  <a:lnTo>
                    <a:pt x="223" y="98"/>
                  </a:lnTo>
                  <a:lnTo>
                    <a:pt x="235" y="98"/>
                  </a:lnTo>
                  <a:lnTo>
                    <a:pt x="245" y="97"/>
                  </a:lnTo>
                  <a:lnTo>
                    <a:pt x="255" y="96"/>
                  </a:lnTo>
                  <a:lnTo>
                    <a:pt x="262" y="94"/>
                  </a:lnTo>
                  <a:lnTo>
                    <a:pt x="269" y="91"/>
                  </a:lnTo>
                  <a:lnTo>
                    <a:pt x="276" y="88"/>
                  </a:lnTo>
                  <a:lnTo>
                    <a:pt x="280" y="83"/>
                  </a:lnTo>
                  <a:lnTo>
                    <a:pt x="283" y="78"/>
                  </a:lnTo>
                  <a:lnTo>
                    <a:pt x="284" y="72"/>
                  </a:lnTo>
                  <a:lnTo>
                    <a:pt x="281" y="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3" name="Freeform 1591">
              <a:extLst>
                <a:ext uri="{FF2B5EF4-FFF2-40B4-BE49-F238E27FC236}">
                  <a16:creationId xmlns:a16="http://schemas.microsoft.com/office/drawing/2014/main" id="{44B90652-62E7-39CE-3A67-E363F9A7EA26}"/>
                </a:ext>
              </a:extLst>
            </p:cNvPr>
            <p:cNvSpPr>
              <a:spLocks/>
            </p:cNvSpPr>
            <p:nvPr/>
          </p:nvSpPr>
          <p:spPr bwMode="auto">
            <a:xfrm>
              <a:off x="2611" y="3601"/>
              <a:ext cx="13" cy="64"/>
            </a:xfrm>
            <a:custGeom>
              <a:avLst/>
              <a:gdLst>
                <a:gd name="T0" fmla="*/ 37 w 40"/>
                <a:gd name="T1" fmla="*/ 5 h 193"/>
                <a:gd name="T2" fmla="*/ 36 w 40"/>
                <a:gd name="T3" fmla="*/ 17 h 193"/>
                <a:gd name="T4" fmla="*/ 35 w 40"/>
                <a:gd name="T5" fmla="*/ 29 h 193"/>
                <a:gd name="T6" fmla="*/ 33 w 40"/>
                <a:gd name="T7" fmla="*/ 41 h 193"/>
                <a:gd name="T8" fmla="*/ 29 w 40"/>
                <a:gd name="T9" fmla="*/ 53 h 193"/>
                <a:gd name="T10" fmla="*/ 26 w 40"/>
                <a:gd name="T11" fmla="*/ 65 h 193"/>
                <a:gd name="T12" fmla="*/ 23 w 40"/>
                <a:gd name="T13" fmla="*/ 78 h 193"/>
                <a:gd name="T14" fmla="*/ 20 w 40"/>
                <a:gd name="T15" fmla="*/ 90 h 193"/>
                <a:gd name="T16" fmla="*/ 17 w 40"/>
                <a:gd name="T17" fmla="*/ 103 h 193"/>
                <a:gd name="T18" fmla="*/ 14 w 40"/>
                <a:gd name="T19" fmla="*/ 115 h 193"/>
                <a:gd name="T20" fmla="*/ 10 w 40"/>
                <a:gd name="T21" fmla="*/ 128 h 193"/>
                <a:gd name="T22" fmla="*/ 7 w 40"/>
                <a:gd name="T23" fmla="*/ 141 h 193"/>
                <a:gd name="T24" fmla="*/ 5 w 40"/>
                <a:gd name="T25" fmla="*/ 152 h 193"/>
                <a:gd name="T26" fmla="*/ 3 w 40"/>
                <a:gd name="T27" fmla="*/ 165 h 193"/>
                <a:gd name="T28" fmla="*/ 1 w 40"/>
                <a:gd name="T29" fmla="*/ 176 h 193"/>
                <a:gd name="T30" fmla="*/ 0 w 40"/>
                <a:gd name="T31" fmla="*/ 188 h 193"/>
                <a:gd name="T32" fmla="*/ 3 w 40"/>
                <a:gd name="T33" fmla="*/ 193 h 193"/>
                <a:gd name="T34" fmla="*/ 3 w 40"/>
                <a:gd name="T35" fmla="*/ 183 h 193"/>
                <a:gd name="T36" fmla="*/ 5 w 40"/>
                <a:gd name="T37" fmla="*/ 171 h 193"/>
                <a:gd name="T38" fmla="*/ 7 w 40"/>
                <a:gd name="T39" fmla="*/ 160 h 193"/>
                <a:gd name="T40" fmla="*/ 9 w 40"/>
                <a:gd name="T41" fmla="*/ 147 h 193"/>
                <a:gd name="T42" fmla="*/ 13 w 40"/>
                <a:gd name="T43" fmla="*/ 135 h 193"/>
                <a:gd name="T44" fmla="*/ 15 w 40"/>
                <a:gd name="T45" fmla="*/ 123 h 193"/>
                <a:gd name="T46" fmla="*/ 18 w 40"/>
                <a:gd name="T47" fmla="*/ 110 h 193"/>
                <a:gd name="T48" fmla="*/ 22 w 40"/>
                <a:gd name="T49" fmla="*/ 97 h 193"/>
                <a:gd name="T50" fmla="*/ 25 w 40"/>
                <a:gd name="T51" fmla="*/ 85 h 193"/>
                <a:gd name="T52" fmla="*/ 28 w 40"/>
                <a:gd name="T53" fmla="*/ 72 h 193"/>
                <a:gd name="T54" fmla="*/ 32 w 40"/>
                <a:gd name="T55" fmla="*/ 60 h 193"/>
                <a:gd name="T56" fmla="*/ 34 w 40"/>
                <a:gd name="T57" fmla="*/ 47 h 193"/>
                <a:gd name="T58" fmla="*/ 37 w 40"/>
                <a:gd name="T59" fmla="*/ 35 h 193"/>
                <a:gd name="T60" fmla="*/ 38 w 40"/>
                <a:gd name="T61" fmla="*/ 23 h 193"/>
                <a:gd name="T62" fmla="*/ 40 w 40"/>
                <a:gd name="T63" fmla="*/ 11 h 193"/>
                <a:gd name="T64" fmla="*/ 40 w 40"/>
                <a:gd name="T65"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193">
                  <a:moveTo>
                    <a:pt x="37" y="0"/>
                  </a:moveTo>
                  <a:lnTo>
                    <a:pt x="37" y="5"/>
                  </a:lnTo>
                  <a:lnTo>
                    <a:pt x="37" y="10"/>
                  </a:lnTo>
                  <a:lnTo>
                    <a:pt x="36" y="17"/>
                  </a:lnTo>
                  <a:lnTo>
                    <a:pt x="35" y="23"/>
                  </a:lnTo>
                  <a:lnTo>
                    <a:pt x="35" y="29"/>
                  </a:lnTo>
                  <a:lnTo>
                    <a:pt x="33" y="34"/>
                  </a:lnTo>
                  <a:lnTo>
                    <a:pt x="33" y="41"/>
                  </a:lnTo>
                  <a:lnTo>
                    <a:pt x="30" y="47"/>
                  </a:lnTo>
                  <a:lnTo>
                    <a:pt x="29" y="53"/>
                  </a:lnTo>
                  <a:lnTo>
                    <a:pt x="28" y="59"/>
                  </a:lnTo>
                  <a:lnTo>
                    <a:pt x="26" y="65"/>
                  </a:lnTo>
                  <a:lnTo>
                    <a:pt x="25" y="71"/>
                  </a:lnTo>
                  <a:lnTo>
                    <a:pt x="23" y="78"/>
                  </a:lnTo>
                  <a:lnTo>
                    <a:pt x="22" y="84"/>
                  </a:lnTo>
                  <a:lnTo>
                    <a:pt x="20" y="90"/>
                  </a:lnTo>
                  <a:lnTo>
                    <a:pt x="19" y="96"/>
                  </a:lnTo>
                  <a:lnTo>
                    <a:pt x="17" y="103"/>
                  </a:lnTo>
                  <a:lnTo>
                    <a:pt x="15" y="109"/>
                  </a:lnTo>
                  <a:lnTo>
                    <a:pt x="14" y="115"/>
                  </a:lnTo>
                  <a:lnTo>
                    <a:pt x="12" y="122"/>
                  </a:lnTo>
                  <a:lnTo>
                    <a:pt x="10" y="128"/>
                  </a:lnTo>
                  <a:lnTo>
                    <a:pt x="8" y="134"/>
                  </a:lnTo>
                  <a:lnTo>
                    <a:pt x="7" y="141"/>
                  </a:lnTo>
                  <a:lnTo>
                    <a:pt x="6" y="147"/>
                  </a:lnTo>
                  <a:lnTo>
                    <a:pt x="5" y="152"/>
                  </a:lnTo>
                  <a:lnTo>
                    <a:pt x="4" y="158"/>
                  </a:lnTo>
                  <a:lnTo>
                    <a:pt x="3" y="165"/>
                  </a:lnTo>
                  <a:lnTo>
                    <a:pt x="2" y="170"/>
                  </a:lnTo>
                  <a:lnTo>
                    <a:pt x="1" y="176"/>
                  </a:lnTo>
                  <a:lnTo>
                    <a:pt x="0" y="182"/>
                  </a:lnTo>
                  <a:lnTo>
                    <a:pt x="0" y="188"/>
                  </a:lnTo>
                  <a:lnTo>
                    <a:pt x="0" y="193"/>
                  </a:lnTo>
                  <a:lnTo>
                    <a:pt x="3" y="193"/>
                  </a:lnTo>
                  <a:lnTo>
                    <a:pt x="3" y="188"/>
                  </a:lnTo>
                  <a:lnTo>
                    <a:pt x="3" y="183"/>
                  </a:lnTo>
                  <a:lnTo>
                    <a:pt x="4" y="176"/>
                  </a:lnTo>
                  <a:lnTo>
                    <a:pt x="5" y="171"/>
                  </a:lnTo>
                  <a:lnTo>
                    <a:pt x="6" y="165"/>
                  </a:lnTo>
                  <a:lnTo>
                    <a:pt x="7" y="160"/>
                  </a:lnTo>
                  <a:lnTo>
                    <a:pt x="8" y="153"/>
                  </a:lnTo>
                  <a:lnTo>
                    <a:pt x="9" y="147"/>
                  </a:lnTo>
                  <a:lnTo>
                    <a:pt x="10" y="142"/>
                  </a:lnTo>
                  <a:lnTo>
                    <a:pt x="13" y="135"/>
                  </a:lnTo>
                  <a:lnTo>
                    <a:pt x="14" y="129"/>
                  </a:lnTo>
                  <a:lnTo>
                    <a:pt x="15" y="123"/>
                  </a:lnTo>
                  <a:lnTo>
                    <a:pt x="17" y="116"/>
                  </a:lnTo>
                  <a:lnTo>
                    <a:pt x="18" y="110"/>
                  </a:lnTo>
                  <a:lnTo>
                    <a:pt x="20" y="104"/>
                  </a:lnTo>
                  <a:lnTo>
                    <a:pt x="22" y="97"/>
                  </a:lnTo>
                  <a:lnTo>
                    <a:pt x="23" y="91"/>
                  </a:lnTo>
                  <a:lnTo>
                    <a:pt x="25" y="85"/>
                  </a:lnTo>
                  <a:lnTo>
                    <a:pt x="27" y="79"/>
                  </a:lnTo>
                  <a:lnTo>
                    <a:pt x="28" y="72"/>
                  </a:lnTo>
                  <a:lnTo>
                    <a:pt x="29" y="66"/>
                  </a:lnTo>
                  <a:lnTo>
                    <a:pt x="32" y="60"/>
                  </a:lnTo>
                  <a:lnTo>
                    <a:pt x="33" y="53"/>
                  </a:lnTo>
                  <a:lnTo>
                    <a:pt x="34" y="47"/>
                  </a:lnTo>
                  <a:lnTo>
                    <a:pt x="36" y="41"/>
                  </a:lnTo>
                  <a:lnTo>
                    <a:pt x="37" y="35"/>
                  </a:lnTo>
                  <a:lnTo>
                    <a:pt x="38" y="29"/>
                  </a:lnTo>
                  <a:lnTo>
                    <a:pt x="38" y="23"/>
                  </a:lnTo>
                  <a:lnTo>
                    <a:pt x="39" y="18"/>
                  </a:lnTo>
                  <a:lnTo>
                    <a:pt x="40" y="11"/>
                  </a:lnTo>
                  <a:lnTo>
                    <a:pt x="40" y="5"/>
                  </a:lnTo>
                  <a:lnTo>
                    <a:pt x="40" y="0"/>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4" name="Freeform 1592">
              <a:extLst>
                <a:ext uri="{FF2B5EF4-FFF2-40B4-BE49-F238E27FC236}">
                  <a16:creationId xmlns:a16="http://schemas.microsoft.com/office/drawing/2014/main" id="{CD175AF9-203A-8A14-1A2F-FF110121E257}"/>
                </a:ext>
              </a:extLst>
            </p:cNvPr>
            <p:cNvSpPr>
              <a:spLocks/>
            </p:cNvSpPr>
            <p:nvPr/>
          </p:nvSpPr>
          <p:spPr bwMode="auto">
            <a:xfrm>
              <a:off x="2549" y="3575"/>
              <a:ext cx="75" cy="25"/>
            </a:xfrm>
            <a:custGeom>
              <a:avLst/>
              <a:gdLst>
                <a:gd name="T0" fmla="*/ 5 w 227"/>
                <a:gd name="T1" fmla="*/ 14 h 76"/>
                <a:gd name="T2" fmla="*/ 13 w 227"/>
                <a:gd name="T3" fmla="*/ 8 h 76"/>
                <a:gd name="T4" fmla="*/ 25 w 227"/>
                <a:gd name="T5" fmla="*/ 5 h 76"/>
                <a:gd name="T6" fmla="*/ 39 w 227"/>
                <a:gd name="T7" fmla="*/ 3 h 76"/>
                <a:gd name="T8" fmla="*/ 56 w 227"/>
                <a:gd name="T9" fmla="*/ 3 h 76"/>
                <a:gd name="T10" fmla="*/ 74 w 227"/>
                <a:gd name="T11" fmla="*/ 4 h 76"/>
                <a:gd name="T12" fmla="*/ 93 w 227"/>
                <a:gd name="T13" fmla="*/ 7 h 76"/>
                <a:gd name="T14" fmla="*/ 113 w 227"/>
                <a:gd name="T15" fmla="*/ 12 h 76"/>
                <a:gd name="T16" fmla="*/ 132 w 227"/>
                <a:gd name="T17" fmla="*/ 17 h 76"/>
                <a:gd name="T18" fmla="*/ 152 w 227"/>
                <a:gd name="T19" fmla="*/ 23 h 76"/>
                <a:gd name="T20" fmla="*/ 170 w 227"/>
                <a:gd name="T21" fmla="*/ 29 h 76"/>
                <a:gd name="T22" fmla="*/ 187 w 227"/>
                <a:gd name="T23" fmla="*/ 37 h 76"/>
                <a:gd name="T24" fmla="*/ 201 w 227"/>
                <a:gd name="T25" fmla="*/ 45 h 76"/>
                <a:gd name="T26" fmla="*/ 211 w 227"/>
                <a:gd name="T27" fmla="*/ 54 h 76"/>
                <a:gd name="T28" fmla="*/ 220 w 227"/>
                <a:gd name="T29" fmla="*/ 63 h 76"/>
                <a:gd name="T30" fmla="*/ 224 w 227"/>
                <a:gd name="T31" fmla="*/ 71 h 76"/>
                <a:gd name="T32" fmla="*/ 227 w 227"/>
                <a:gd name="T33" fmla="*/ 76 h 76"/>
                <a:gd name="T34" fmla="*/ 225 w 227"/>
                <a:gd name="T35" fmla="*/ 66 h 76"/>
                <a:gd name="T36" fmla="*/ 219 w 227"/>
                <a:gd name="T37" fmla="*/ 57 h 76"/>
                <a:gd name="T38" fmla="*/ 208 w 227"/>
                <a:gd name="T39" fmla="*/ 47 h 76"/>
                <a:gd name="T40" fmla="*/ 195 w 227"/>
                <a:gd name="T41" fmla="*/ 39 h 76"/>
                <a:gd name="T42" fmla="*/ 180 w 227"/>
                <a:gd name="T43" fmla="*/ 30 h 76"/>
                <a:gd name="T44" fmla="*/ 163 w 227"/>
                <a:gd name="T45" fmla="*/ 23 h 76"/>
                <a:gd name="T46" fmla="*/ 144 w 227"/>
                <a:gd name="T47" fmla="*/ 16 h 76"/>
                <a:gd name="T48" fmla="*/ 124 w 227"/>
                <a:gd name="T49" fmla="*/ 10 h 76"/>
                <a:gd name="T50" fmla="*/ 104 w 227"/>
                <a:gd name="T51" fmla="*/ 6 h 76"/>
                <a:gd name="T52" fmla="*/ 84 w 227"/>
                <a:gd name="T53" fmla="*/ 2 h 76"/>
                <a:gd name="T54" fmla="*/ 65 w 227"/>
                <a:gd name="T55" fmla="*/ 0 h 76"/>
                <a:gd name="T56" fmla="*/ 47 w 227"/>
                <a:gd name="T57" fmla="*/ 0 h 76"/>
                <a:gd name="T58" fmla="*/ 31 w 227"/>
                <a:gd name="T59" fmla="*/ 0 h 76"/>
                <a:gd name="T60" fmla="*/ 18 w 227"/>
                <a:gd name="T61" fmla="*/ 3 h 76"/>
                <a:gd name="T62" fmla="*/ 7 w 227"/>
                <a:gd name="T63" fmla="*/ 7 h 76"/>
                <a:gd name="T64" fmla="*/ 0 w 227"/>
                <a:gd name="T65" fmla="*/ 1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7" h="76">
                  <a:moveTo>
                    <a:pt x="3" y="17"/>
                  </a:moveTo>
                  <a:lnTo>
                    <a:pt x="5" y="14"/>
                  </a:lnTo>
                  <a:lnTo>
                    <a:pt x="9" y="10"/>
                  </a:lnTo>
                  <a:lnTo>
                    <a:pt x="13" y="8"/>
                  </a:lnTo>
                  <a:lnTo>
                    <a:pt x="19" y="6"/>
                  </a:lnTo>
                  <a:lnTo>
                    <a:pt x="25" y="5"/>
                  </a:lnTo>
                  <a:lnTo>
                    <a:pt x="31" y="4"/>
                  </a:lnTo>
                  <a:lnTo>
                    <a:pt x="39" y="3"/>
                  </a:lnTo>
                  <a:lnTo>
                    <a:pt x="47" y="3"/>
                  </a:lnTo>
                  <a:lnTo>
                    <a:pt x="56" y="3"/>
                  </a:lnTo>
                  <a:lnTo>
                    <a:pt x="65" y="3"/>
                  </a:lnTo>
                  <a:lnTo>
                    <a:pt x="74" y="4"/>
                  </a:lnTo>
                  <a:lnTo>
                    <a:pt x="84" y="5"/>
                  </a:lnTo>
                  <a:lnTo>
                    <a:pt x="93" y="7"/>
                  </a:lnTo>
                  <a:lnTo>
                    <a:pt x="103" y="9"/>
                  </a:lnTo>
                  <a:lnTo>
                    <a:pt x="113" y="12"/>
                  </a:lnTo>
                  <a:lnTo>
                    <a:pt x="123" y="14"/>
                  </a:lnTo>
                  <a:lnTo>
                    <a:pt x="132" y="17"/>
                  </a:lnTo>
                  <a:lnTo>
                    <a:pt x="143" y="19"/>
                  </a:lnTo>
                  <a:lnTo>
                    <a:pt x="152" y="23"/>
                  </a:lnTo>
                  <a:lnTo>
                    <a:pt x="162" y="26"/>
                  </a:lnTo>
                  <a:lnTo>
                    <a:pt x="170" y="29"/>
                  </a:lnTo>
                  <a:lnTo>
                    <a:pt x="179" y="34"/>
                  </a:lnTo>
                  <a:lnTo>
                    <a:pt x="187" y="37"/>
                  </a:lnTo>
                  <a:lnTo>
                    <a:pt x="193" y="41"/>
                  </a:lnTo>
                  <a:lnTo>
                    <a:pt x="201" y="45"/>
                  </a:lnTo>
                  <a:lnTo>
                    <a:pt x="207" y="49"/>
                  </a:lnTo>
                  <a:lnTo>
                    <a:pt x="211" y="54"/>
                  </a:lnTo>
                  <a:lnTo>
                    <a:pt x="216" y="59"/>
                  </a:lnTo>
                  <a:lnTo>
                    <a:pt x="220" y="63"/>
                  </a:lnTo>
                  <a:lnTo>
                    <a:pt x="222" y="67"/>
                  </a:lnTo>
                  <a:lnTo>
                    <a:pt x="224" y="71"/>
                  </a:lnTo>
                  <a:lnTo>
                    <a:pt x="224" y="76"/>
                  </a:lnTo>
                  <a:lnTo>
                    <a:pt x="227" y="76"/>
                  </a:lnTo>
                  <a:lnTo>
                    <a:pt x="227" y="71"/>
                  </a:lnTo>
                  <a:lnTo>
                    <a:pt x="225" y="66"/>
                  </a:lnTo>
                  <a:lnTo>
                    <a:pt x="222" y="61"/>
                  </a:lnTo>
                  <a:lnTo>
                    <a:pt x="219" y="57"/>
                  </a:lnTo>
                  <a:lnTo>
                    <a:pt x="214" y="51"/>
                  </a:lnTo>
                  <a:lnTo>
                    <a:pt x="208" y="47"/>
                  </a:lnTo>
                  <a:lnTo>
                    <a:pt x="203" y="43"/>
                  </a:lnTo>
                  <a:lnTo>
                    <a:pt x="195" y="39"/>
                  </a:lnTo>
                  <a:lnTo>
                    <a:pt x="188" y="35"/>
                  </a:lnTo>
                  <a:lnTo>
                    <a:pt x="180" y="30"/>
                  </a:lnTo>
                  <a:lnTo>
                    <a:pt x="171" y="26"/>
                  </a:lnTo>
                  <a:lnTo>
                    <a:pt x="163" y="23"/>
                  </a:lnTo>
                  <a:lnTo>
                    <a:pt x="153" y="19"/>
                  </a:lnTo>
                  <a:lnTo>
                    <a:pt x="144" y="16"/>
                  </a:lnTo>
                  <a:lnTo>
                    <a:pt x="133" y="14"/>
                  </a:lnTo>
                  <a:lnTo>
                    <a:pt x="124" y="10"/>
                  </a:lnTo>
                  <a:lnTo>
                    <a:pt x="114" y="8"/>
                  </a:lnTo>
                  <a:lnTo>
                    <a:pt x="104" y="6"/>
                  </a:lnTo>
                  <a:lnTo>
                    <a:pt x="93" y="4"/>
                  </a:lnTo>
                  <a:lnTo>
                    <a:pt x="84" y="2"/>
                  </a:lnTo>
                  <a:lnTo>
                    <a:pt x="74" y="1"/>
                  </a:lnTo>
                  <a:lnTo>
                    <a:pt x="65" y="0"/>
                  </a:lnTo>
                  <a:lnTo>
                    <a:pt x="56" y="0"/>
                  </a:lnTo>
                  <a:lnTo>
                    <a:pt x="47" y="0"/>
                  </a:lnTo>
                  <a:lnTo>
                    <a:pt x="39" y="0"/>
                  </a:lnTo>
                  <a:lnTo>
                    <a:pt x="31" y="0"/>
                  </a:lnTo>
                  <a:lnTo>
                    <a:pt x="24" y="2"/>
                  </a:lnTo>
                  <a:lnTo>
                    <a:pt x="18" y="3"/>
                  </a:lnTo>
                  <a:lnTo>
                    <a:pt x="12" y="5"/>
                  </a:lnTo>
                  <a:lnTo>
                    <a:pt x="7" y="7"/>
                  </a:lnTo>
                  <a:lnTo>
                    <a:pt x="3" y="12"/>
                  </a:lnTo>
                  <a:lnTo>
                    <a:pt x="0" y="15"/>
                  </a:lnTo>
                  <a:lnTo>
                    <a:pt x="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5" name="Freeform 1593">
              <a:extLst>
                <a:ext uri="{FF2B5EF4-FFF2-40B4-BE49-F238E27FC236}">
                  <a16:creationId xmlns:a16="http://schemas.microsoft.com/office/drawing/2014/main" id="{084A5658-8F80-E4DB-26AE-A4570B28B1DB}"/>
                </a:ext>
              </a:extLst>
            </p:cNvPr>
            <p:cNvSpPr>
              <a:spLocks/>
            </p:cNvSpPr>
            <p:nvPr/>
          </p:nvSpPr>
          <p:spPr bwMode="auto">
            <a:xfrm>
              <a:off x="2518" y="3580"/>
              <a:ext cx="31" cy="61"/>
            </a:xfrm>
            <a:custGeom>
              <a:avLst/>
              <a:gdLst>
                <a:gd name="T0" fmla="*/ 6 w 95"/>
                <a:gd name="T1" fmla="*/ 176 h 183"/>
                <a:gd name="T2" fmla="*/ 11 w 95"/>
                <a:gd name="T3" fmla="*/ 163 h 183"/>
                <a:gd name="T4" fmla="*/ 15 w 95"/>
                <a:gd name="T5" fmla="*/ 150 h 183"/>
                <a:gd name="T6" fmla="*/ 20 w 95"/>
                <a:gd name="T7" fmla="*/ 137 h 183"/>
                <a:gd name="T8" fmla="*/ 26 w 95"/>
                <a:gd name="T9" fmla="*/ 126 h 183"/>
                <a:gd name="T10" fmla="*/ 32 w 95"/>
                <a:gd name="T11" fmla="*/ 113 h 183"/>
                <a:gd name="T12" fmla="*/ 37 w 95"/>
                <a:gd name="T13" fmla="*/ 102 h 183"/>
                <a:gd name="T14" fmla="*/ 42 w 95"/>
                <a:gd name="T15" fmla="*/ 90 h 183"/>
                <a:gd name="T16" fmla="*/ 49 w 95"/>
                <a:gd name="T17" fmla="*/ 80 h 183"/>
                <a:gd name="T18" fmla="*/ 55 w 95"/>
                <a:gd name="T19" fmla="*/ 68 h 183"/>
                <a:gd name="T20" fmla="*/ 61 w 95"/>
                <a:gd name="T21" fmla="*/ 58 h 183"/>
                <a:gd name="T22" fmla="*/ 68 w 95"/>
                <a:gd name="T23" fmla="*/ 47 h 183"/>
                <a:gd name="T24" fmla="*/ 73 w 95"/>
                <a:gd name="T25" fmla="*/ 38 h 183"/>
                <a:gd name="T26" fmla="*/ 80 w 95"/>
                <a:gd name="T27" fmla="*/ 27 h 183"/>
                <a:gd name="T28" fmla="*/ 85 w 95"/>
                <a:gd name="T29" fmla="*/ 17 h 183"/>
                <a:gd name="T30" fmla="*/ 92 w 95"/>
                <a:gd name="T31" fmla="*/ 6 h 183"/>
                <a:gd name="T32" fmla="*/ 93 w 95"/>
                <a:gd name="T33" fmla="*/ 0 h 183"/>
                <a:gd name="T34" fmla="*/ 86 w 95"/>
                <a:gd name="T35" fmla="*/ 10 h 183"/>
                <a:gd name="T36" fmla="*/ 80 w 95"/>
                <a:gd name="T37" fmla="*/ 20 h 183"/>
                <a:gd name="T38" fmla="*/ 74 w 95"/>
                <a:gd name="T39" fmla="*/ 30 h 183"/>
                <a:gd name="T40" fmla="*/ 68 w 95"/>
                <a:gd name="T41" fmla="*/ 41 h 183"/>
                <a:gd name="T42" fmla="*/ 61 w 95"/>
                <a:gd name="T43" fmla="*/ 51 h 183"/>
                <a:gd name="T44" fmla="*/ 55 w 95"/>
                <a:gd name="T45" fmla="*/ 62 h 183"/>
                <a:gd name="T46" fmla="*/ 49 w 95"/>
                <a:gd name="T47" fmla="*/ 72 h 183"/>
                <a:gd name="T48" fmla="*/ 42 w 95"/>
                <a:gd name="T49" fmla="*/ 84 h 183"/>
                <a:gd name="T50" fmla="*/ 37 w 95"/>
                <a:gd name="T51" fmla="*/ 95 h 183"/>
                <a:gd name="T52" fmla="*/ 32 w 95"/>
                <a:gd name="T53" fmla="*/ 106 h 183"/>
                <a:gd name="T54" fmla="*/ 26 w 95"/>
                <a:gd name="T55" fmla="*/ 118 h 183"/>
                <a:gd name="T56" fmla="*/ 20 w 95"/>
                <a:gd name="T57" fmla="*/ 130 h 183"/>
                <a:gd name="T58" fmla="*/ 15 w 95"/>
                <a:gd name="T59" fmla="*/ 143 h 183"/>
                <a:gd name="T60" fmla="*/ 10 w 95"/>
                <a:gd name="T61" fmla="*/ 155 h 183"/>
                <a:gd name="T62" fmla="*/ 4 w 95"/>
                <a:gd name="T63" fmla="*/ 169 h 183"/>
                <a:gd name="T64" fmla="*/ 0 w 95"/>
                <a:gd name="T65" fmla="*/ 18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83">
                  <a:moveTo>
                    <a:pt x="3" y="183"/>
                  </a:moveTo>
                  <a:lnTo>
                    <a:pt x="6" y="176"/>
                  </a:lnTo>
                  <a:lnTo>
                    <a:pt x="8" y="169"/>
                  </a:lnTo>
                  <a:lnTo>
                    <a:pt x="11" y="163"/>
                  </a:lnTo>
                  <a:lnTo>
                    <a:pt x="13" y="156"/>
                  </a:lnTo>
                  <a:lnTo>
                    <a:pt x="15" y="150"/>
                  </a:lnTo>
                  <a:lnTo>
                    <a:pt x="17" y="144"/>
                  </a:lnTo>
                  <a:lnTo>
                    <a:pt x="20" y="137"/>
                  </a:lnTo>
                  <a:lnTo>
                    <a:pt x="23" y="131"/>
                  </a:lnTo>
                  <a:lnTo>
                    <a:pt x="26" y="126"/>
                  </a:lnTo>
                  <a:lnTo>
                    <a:pt x="29" y="120"/>
                  </a:lnTo>
                  <a:lnTo>
                    <a:pt x="32" y="113"/>
                  </a:lnTo>
                  <a:lnTo>
                    <a:pt x="34" y="108"/>
                  </a:lnTo>
                  <a:lnTo>
                    <a:pt x="37" y="102"/>
                  </a:lnTo>
                  <a:lnTo>
                    <a:pt x="40" y="96"/>
                  </a:lnTo>
                  <a:lnTo>
                    <a:pt x="42" y="90"/>
                  </a:lnTo>
                  <a:lnTo>
                    <a:pt x="45" y="85"/>
                  </a:lnTo>
                  <a:lnTo>
                    <a:pt x="49" y="80"/>
                  </a:lnTo>
                  <a:lnTo>
                    <a:pt x="52" y="73"/>
                  </a:lnTo>
                  <a:lnTo>
                    <a:pt x="55" y="68"/>
                  </a:lnTo>
                  <a:lnTo>
                    <a:pt x="58" y="63"/>
                  </a:lnTo>
                  <a:lnTo>
                    <a:pt x="61" y="58"/>
                  </a:lnTo>
                  <a:lnTo>
                    <a:pt x="64" y="52"/>
                  </a:lnTo>
                  <a:lnTo>
                    <a:pt x="68" y="47"/>
                  </a:lnTo>
                  <a:lnTo>
                    <a:pt x="71" y="42"/>
                  </a:lnTo>
                  <a:lnTo>
                    <a:pt x="73" y="38"/>
                  </a:lnTo>
                  <a:lnTo>
                    <a:pt x="77" y="31"/>
                  </a:lnTo>
                  <a:lnTo>
                    <a:pt x="80" y="27"/>
                  </a:lnTo>
                  <a:lnTo>
                    <a:pt x="83" y="22"/>
                  </a:lnTo>
                  <a:lnTo>
                    <a:pt x="85" y="17"/>
                  </a:lnTo>
                  <a:lnTo>
                    <a:pt x="90" y="11"/>
                  </a:lnTo>
                  <a:lnTo>
                    <a:pt x="92" y="6"/>
                  </a:lnTo>
                  <a:lnTo>
                    <a:pt x="95" y="2"/>
                  </a:lnTo>
                  <a:lnTo>
                    <a:pt x="93" y="0"/>
                  </a:lnTo>
                  <a:lnTo>
                    <a:pt x="90" y="5"/>
                  </a:lnTo>
                  <a:lnTo>
                    <a:pt x="86" y="10"/>
                  </a:lnTo>
                  <a:lnTo>
                    <a:pt x="83" y="14"/>
                  </a:lnTo>
                  <a:lnTo>
                    <a:pt x="80" y="20"/>
                  </a:lnTo>
                  <a:lnTo>
                    <a:pt x="77" y="25"/>
                  </a:lnTo>
                  <a:lnTo>
                    <a:pt x="74" y="30"/>
                  </a:lnTo>
                  <a:lnTo>
                    <a:pt x="71" y="35"/>
                  </a:lnTo>
                  <a:lnTo>
                    <a:pt x="68" y="41"/>
                  </a:lnTo>
                  <a:lnTo>
                    <a:pt x="64" y="45"/>
                  </a:lnTo>
                  <a:lnTo>
                    <a:pt x="61" y="51"/>
                  </a:lnTo>
                  <a:lnTo>
                    <a:pt x="58" y="56"/>
                  </a:lnTo>
                  <a:lnTo>
                    <a:pt x="55" y="62"/>
                  </a:lnTo>
                  <a:lnTo>
                    <a:pt x="52" y="67"/>
                  </a:lnTo>
                  <a:lnTo>
                    <a:pt x="49" y="72"/>
                  </a:lnTo>
                  <a:lnTo>
                    <a:pt x="45" y="77"/>
                  </a:lnTo>
                  <a:lnTo>
                    <a:pt x="42" y="84"/>
                  </a:lnTo>
                  <a:lnTo>
                    <a:pt x="40" y="89"/>
                  </a:lnTo>
                  <a:lnTo>
                    <a:pt x="37" y="95"/>
                  </a:lnTo>
                  <a:lnTo>
                    <a:pt x="34" y="101"/>
                  </a:lnTo>
                  <a:lnTo>
                    <a:pt x="32" y="106"/>
                  </a:lnTo>
                  <a:lnTo>
                    <a:pt x="29" y="112"/>
                  </a:lnTo>
                  <a:lnTo>
                    <a:pt x="26" y="118"/>
                  </a:lnTo>
                  <a:lnTo>
                    <a:pt x="23" y="124"/>
                  </a:lnTo>
                  <a:lnTo>
                    <a:pt x="20" y="130"/>
                  </a:lnTo>
                  <a:lnTo>
                    <a:pt x="17" y="136"/>
                  </a:lnTo>
                  <a:lnTo>
                    <a:pt x="15" y="143"/>
                  </a:lnTo>
                  <a:lnTo>
                    <a:pt x="12" y="149"/>
                  </a:lnTo>
                  <a:lnTo>
                    <a:pt x="10" y="155"/>
                  </a:lnTo>
                  <a:lnTo>
                    <a:pt x="8" y="162"/>
                  </a:lnTo>
                  <a:lnTo>
                    <a:pt x="4" y="169"/>
                  </a:lnTo>
                  <a:lnTo>
                    <a:pt x="2" y="175"/>
                  </a:lnTo>
                  <a:lnTo>
                    <a:pt x="0" y="182"/>
                  </a:lnTo>
                  <a:lnTo>
                    <a:pt x="3"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6" name="Freeform 1594">
              <a:extLst>
                <a:ext uri="{FF2B5EF4-FFF2-40B4-BE49-F238E27FC236}">
                  <a16:creationId xmlns:a16="http://schemas.microsoft.com/office/drawing/2014/main" id="{207DCD8F-1920-6145-1D77-901B8DCD26BF}"/>
                </a:ext>
              </a:extLst>
            </p:cNvPr>
            <p:cNvSpPr>
              <a:spLocks/>
            </p:cNvSpPr>
            <p:nvPr/>
          </p:nvSpPr>
          <p:spPr bwMode="auto">
            <a:xfrm>
              <a:off x="2549" y="3581"/>
              <a:ext cx="1" cy="1"/>
            </a:xfrm>
            <a:custGeom>
              <a:avLst/>
              <a:gdLst>
                <a:gd name="T0" fmla="*/ 3 w 3"/>
                <a:gd name="T1" fmla="*/ 2 h 2"/>
                <a:gd name="T2" fmla="*/ 2 w 3"/>
                <a:gd name="T3" fmla="*/ 1 h 2"/>
                <a:gd name="T4" fmla="*/ 1 w 3"/>
                <a:gd name="T5" fmla="*/ 0 h 2"/>
                <a:gd name="T6" fmla="*/ 0 w 3"/>
                <a:gd name="T7" fmla="*/ 0 h 2"/>
                <a:gd name="T8" fmla="*/ 0 w 3"/>
                <a:gd name="T9" fmla="*/ 1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1"/>
                  </a:lnTo>
                  <a:lnTo>
                    <a:pt x="1" y="0"/>
                  </a:lnTo>
                  <a:lnTo>
                    <a:pt x="0" y="0"/>
                  </a:lnTo>
                  <a:lnTo>
                    <a:pt x="0" y="1"/>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7" name="Freeform 1595">
              <a:extLst>
                <a:ext uri="{FF2B5EF4-FFF2-40B4-BE49-F238E27FC236}">
                  <a16:creationId xmlns:a16="http://schemas.microsoft.com/office/drawing/2014/main" id="{E5B44227-F3B6-A06B-F233-3AB9FCBB70FB}"/>
                </a:ext>
              </a:extLst>
            </p:cNvPr>
            <p:cNvSpPr>
              <a:spLocks/>
            </p:cNvSpPr>
            <p:nvPr/>
          </p:nvSpPr>
          <p:spPr bwMode="auto">
            <a:xfrm>
              <a:off x="2548" y="3581"/>
              <a:ext cx="76" cy="29"/>
            </a:xfrm>
            <a:custGeom>
              <a:avLst/>
              <a:gdLst>
                <a:gd name="T0" fmla="*/ 225 w 229"/>
                <a:gd name="T1" fmla="*/ 68 h 86"/>
                <a:gd name="T2" fmla="*/ 218 w 229"/>
                <a:gd name="T3" fmla="*/ 76 h 86"/>
                <a:gd name="T4" fmla="*/ 209 w 229"/>
                <a:gd name="T5" fmla="*/ 80 h 86"/>
                <a:gd name="T6" fmla="*/ 194 w 229"/>
                <a:gd name="T7" fmla="*/ 83 h 86"/>
                <a:gd name="T8" fmla="*/ 177 w 229"/>
                <a:gd name="T9" fmla="*/ 83 h 86"/>
                <a:gd name="T10" fmla="*/ 158 w 229"/>
                <a:gd name="T11" fmla="*/ 81 h 86"/>
                <a:gd name="T12" fmla="*/ 138 w 229"/>
                <a:gd name="T13" fmla="*/ 78 h 86"/>
                <a:gd name="T14" fmla="*/ 117 w 229"/>
                <a:gd name="T15" fmla="*/ 73 h 86"/>
                <a:gd name="T16" fmla="*/ 95 w 229"/>
                <a:gd name="T17" fmla="*/ 67 h 86"/>
                <a:gd name="T18" fmla="*/ 74 w 229"/>
                <a:gd name="T19" fmla="*/ 60 h 86"/>
                <a:gd name="T20" fmla="*/ 55 w 229"/>
                <a:gd name="T21" fmla="*/ 52 h 86"/>
                <a:gd name="T22" fmla="*/ 38 w 229"/>
                <a:gd name="T23" fmla="*/ 43 h 86"/>
                <a:gd name="T24" fmla="*/ 24 w 229"/>
                <a:gd name="T25" fmla="*/ 33 h 86"/>
                <a:gd name="T26" fmla="*/ 12 w 229"/>
                <a:gd name="T27" fmla="*/ 24 h 86"/>
                <a:gd name="T28" fmla="*/ 5 w 229"/>
                <a:gd name="T29" fmla="*/ 15 h 86"/>
                <a:gd name="T30" fmla="*/ 3 w 229"/>
                <a:gd name="T31" fmla="*/ 5 h 86"/>
                <a:gd name="T32" fmla="*/ 1 w 229"/>
                <a:gd name="T33" fmla="*/ 0 h 86"/>
                <a:gd name="T34" fmla="*/ 1 w 229"/>
                <a:gd name="T35" fmla="*/ 10 h 86"/>
                <a:gd name="T36" fmla="*/ 6 w 229"/>
                <a:gd name="T37" fmla="*/ 21 h 86"/>
                <a:gd name="T38" fmla="*/ 15 w 229"/>
                <a:gd name="T39" fmla="*/ 31 h 86"/>
                <a:gd name="T40" fmla="*/ 28 w 229"/>
                <a:gd name="T41" fmla="*/ 42 h 86"/>
                <a:gd name="T42" fmla="*/ 45 w 229"/>
                <a:gd name="T43" fmla="*/ 50 h 86"/>
                <a:gd name="T44" fmla="*/ 64 w 229"/>
                <a:gd name="T45" fmla="*/ 59 h 86"/>
                <a:gd name="T46" fmla="*/ 84 w 229"/>
                <a:gd name="T47" fmla="*/ 67 h 86"/>
                <a:gd name="T48" fmla="*/ 105 w 229"/>
                <a:gd name="T49" fmla="*/ 73 h 86"/>
                <a:gd name="T50" fmla="*/ 127 w 229"/>
                <a:gd name="T51" fmla="*/ 79 h 86"/>
                <a:gd name="T52" fmla="*/ 148 w 229"/>
                <a:gd name="T53" fmla="*/ 83 h 86"/>
                <a:gd name="T54" fmla="*/ 168 w 229"/>
                <a:gd name="T55" fmla="*/ 85 h 86"/>
                <a:gd name="T56" fmla="*/ 187 w 229"/>
                <a:gd name="T57" fmla="*/ 86 h 86"/>
                <a:gd name="T58" fmla="*/ 203 w 229"/>
                <a:gd name="T59" fmla="*/ 84 h 86"/>
                <a:gd name="T60" fmla="*/ 215 w 229"/>
                <a:gd name="T61" fmla="*/ 81 h 86"/>
                <a:gd name="T62" fmla="*/ 225 w 229"/>
                <a:gd name="T63" fmla="*/ 74 h 86"/>
                <a:gd name="T64" fmla="*/ 229 w 229"/>
                <a:gd name="T65" fmla="*/ 6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9" h="86">
                  <a:moveTo>
                    <a:pt x="226" y="64"/>
                  </a:moveTo>
                  <a:lnTo>
                    <a:pt x="225" y="68"/>
                  </a:lnTo>
                  <a:lnTo>
                    <a:pt x="223" y="72"/>
                  </a:lnTo>
                  <a:lnTo>
                    <a:pt x="218" y="76"/>
                  </a:lnTo>
                  <a:lnTo>
                    <a:pt x="214" y="78"/>
                  </a:lnTo>
                  <a:lnTo>
                    <a:pt x="209" y="80"/>
                  </a:lnTo>
                  <a:lnTo>
                    <a:pt x="203" y="81"/>
                  </a:lnTo>
                  <a:lnTo>
                    <a:pt x="194" y="83"/>
                  </a:lnTo>
                  <a:lnTo>
                    <a:pt x="187" y="83"/>
                  </a:lnTo>
                  <a:lnTo>
                    <a:pt x="177" y="83"/>
                  </a:lnTo>
                  <a:lnTo>
                    <a:pt x="169" y="82"/>
                  </a:lnTo>
                  <a:lnTo>
                    <a:pt x="158" y="81"/>
                  </a:lnTo>
                  <a:lnTo>
                    <a:pt x="149" y="80"/>
                  </a:lnTo>
                  <a:lnTo>
                    <a:pt x="138" y="78"/>
                  </a:lnTo>
                  <a:lnTo>
                    <a:pt x="128" y="76"/>
                  </a:lnTo>
                  <a:lnTo>
                    <a:pt x="117" y="73"/>
                  </a:lnTo>
                  <a:lnTo>
                    <a:pt x="106" y="70"/>
                  </a:lnTo>
                  <a:lnTo>
                    <a:pt x="95" y="67"/>
                  </a:lnTo>
                  <a:lnTo>
                    <a:pt x="85" y="64"/>
                  </a:lnTo>
                  <a:lnTo>
                    <a:pt x="74" y="60"/>
                  </a:lnTo>
                  <a:lnTo>
                    <a:pt x="65" y="57"/>
                  </a:lnTo>
                  <a:lnTo>
                    <a:pt x="55" y="52"/>
                  </a:lnTo>
                  <a:lnTo>
                    <a:pt x="46" y="48"/>
                  </a:lnTo>
                  <a:lnTo>
                    <a:pt x="38" y="43"/>
                  </a:lnTo>
                  <a:lnTo>
                    <a:pt x="30" y="39"/>
                  </a:lnTo>
                  <a:lnTo>
                    <a:pt x="24" y="33"/>
                  </a:lnTo>
                  <a:lnTo>
                    <a:pt x="18" y="29"/>
                  </a:lnTo>
                  <a:lnTo>
                    <a:pt x="12" y="24"/>
                  </a:lnTo>
                  <a:lnTo>
                    <a:pt x="8" y="20"/>
                  </a:lnTo>
                  <a:lnTo>
                    <a:pt x="5" y="15"/>
                  </a:lnTo>
                  <a:lnTo>
                    <a:pt x="4" y="9"/>
                  </a:lnTo>
                  <a:lnTo>
                    <a:pt x="3" y="5"/>
                  </a:lnTo>
                  <a:lnTo>
                    <a:pt x="4" y="1"/>
                  </a:lnTo>
                  <a:lnTo>
                    <a:pt x="1" y="0"/>
                  </a:lnTo>
                  <a:lnTo>
                    <a:pt x="0" y="5"/>
                  </a:lnTo>
                  <a:lnTo>
                    <a:pt x="1" y="10"/>
                  </a:lnTo>
                  <a:lnTo>
                    <a:pt x="3" y="16"/>
                  </a:lnTo>
                  <a:lnTo>
                    <a:pt x="6" y="21"/>
                  </a:lnTo>
                  <a:lnTo>
                    <a:pt x="10" y="26"/>
                  </a:lnTo>
                  <a:lnTo>
                    <a:pt x="15" y="31"/>
                  </a:lnTo>
                  <a:lnTo>
                    <a:pt x="22" y="37"/>
                  </a:lnTo>
                  <a:lnTo>
                    <a:pt x="28" y="42"/>
                  </a:lnTo>
                  <a:lnTo>
                    <a:pt x="36" y="46"/>
                  </a:lnTo>
                  <a:lnTo>
                    <a:pt x="45" y="50"/>
                  </a:lnTo>
                  <a:lnTo>
                    <a:pt x="54" y="55"/>
                  </a:lnTo>
                  <a:lnTo>
                    <a:pt x="64" y="59"/>
                  </a:lnTo>
                  <a:lnTo>
                    <a:pt x="74" y="63"/>
                  </a:lnTo>
                  <a:lnTo>
                    <a:pt x="84" y="67"/>
                  </a:lnTo>
                  <a:lnTo>
                    <a:pt x="94" y="70"/>
                  </a:lnTo>
                  <a:lnTo>
                    <a:pt x="105" y="73"/>
                  </a:lnTo>
                  <a:lnTo>
                    <a:pt x="116" y="77"/>
                  </a:lnTo>
                  <a:lnTo>
                    <a:pt x="127" y="79"/>
                  </a:lnTo>
                  <a:lnTo>
                    <a:pt x="137" y="81"/>
                  </a:lnTo>
                  <a:lnTo>
                    <a:pt x="148" y="83"/>
                  </a:lnTo>
                  <a:lnTo>
                    <a:pt x="158" y="84"/>
                  </a:lnTo>
                  <a:lnTo>
                    <a:pt x="168" y="85"/>
                  </a:lnTo>
                  <a:lnTo>
                    <a:pt x="177" y="86"/>
                  </a:lnTo>
                  <a:lnTo>
                    <a:pt x="187" y="86"/>
                  </a:lnTo>
                  <a:lnTo>
                    <a:pt x="195" y="86"/>
                  </a:lnTo>
                  <a:lnTo>
                    <a:pt x="203" y="84"/>
                  </a:lnTo>
                  <a:lnTo>
                    <a:pt x="209" y="83"/>
                  </a:lnTo>
                  <a:lnTo>
                    <a:pt x="215" y="81"/>
                  </a:lnTo>
                  <a:lnTo>
                    <a:pt x="221" y="78"/>
                  </a:lnTo>
                  <a:lnTo>
                    <a:pt x="225" y="74"/>
                  </a:lnTo>
                  <a:lnTo>
                    <a:pt x="228" y="70"/>
                  </a:lnTo>
                  <a:lnTo>
                    <a:pt x="229" y="65"/>
                  </a:lnTo>
                  <a:lnTo>
                    <a:pt x="226"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8" name="Freeform 1596">
              <a:extLst>
                <a:ext uri="{FF2B5EF4-FFF2-40B4-BE49-F238E27FC236}">
                  <a16:creationId xmlns:a16="http://schemas.microsoft.com/office/drawing/2014/main" id="{46C59CE1-1E5F-5E96-039C-914652F6DC3C}"/>
                </a:ext>
              </a:extLst>
            </p:cNvPr>
            <p:cNvSpPr>
              <a:spLocks/>
            </p:cNvSpPr>
            <p:nvPr/>
          </p:nvSpPr>
          <p:spPr bwMode="auto">
            <a:xfrm>
              <a:off x="2624" y="3602"/>
              <a:ext cx="1" cy="1"/>
            </a:xfrm>
            <a:custGeom>
              <a:avLst/>
              <a:gdLst>
                <a:gd name="T0" fmla="*/ 3 w 3"/>
                <a:gd name="T1" fmla="*/ 2 h 2"/>
                <a:gd name="T2" fmla="*/ 2 w 3"/>
                <a:gd name="T3" fmla="*/ 1 h 2"/>
                <a:gd name="T4" fmla="*/ 1 w 3"/>
                <a:gd name="T5" fmla="*/ 0 h 2"/>
                <a:gd name="T6" fmla="*/ 0 w 3"/>
                <a:gd name="T7" fmla="*/ 1 h 2"/>
                <a:gd name="T8" fmla="*/ 0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lnTo>
                    <a:pt x="2" y="1"/>
                  </a:lnTo>
                  <a:lnTo>
                    <a:pt x="1" y="0"/>
                  </a:lnTo>
                  <a:lnTo>
                    <a:pt x="0" y="1"/>
                  </a:lnTo>
                  <a:lnTo>
                    <a:pt x="0" y="2"/>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9" name="Freeform 1597">
              <a:extLst>
                <a:ext uri="{FF2B5EF4-FFF2-40B4-BE49-F238E27FC236}">
                  <a16:creationId xmlns:a16="http://schemas.microsoft.com/office/drawing/2014/main" id="{12A96064-8E74-635D-CF46-39C737F434F6}"/>
                </a:ext>
              </a:extLst>
            </p:cNvPr>
            <p:cNvSpPr>
              <a:spLocks/>
            </p:cNvSpPr>
            <p:nvPr/>
          </p:nvSpPr>
          <p:spPr bwMode="auto">
            <a:xfrm>
              <a:off x="2557" y="3580"/>
              <a:ext cx="61" cy="23"/>
            </a:xfrm>
            <a:custGeom>
              <a:avLst/>
              <a:gdLst>
                <a:gd name="T0" fmla="*/ 105 w 183"/>
                <a:gd name="T1" fmla="*/ 14 h 69"/>
                <a:gd name="T2" fmla="*/ 123 w 183"/>
                <a:gd name="T3" fmla="*/ 20 h 69"/>
                <a:gd name="T4" fmla="*/ 140 w 183"/>
                <a:gd name="T5" fmla="*/ 26 h 69"/>
                <a:gd name="T6" fmla="*/ 153 w 183"/>
                <a:gd name="T7" fmla="*/ 32 h 69"/>
                <a:gd name="T8" fmla="*/ 166 w 183"/>
                <a:gd name="T9" fmla="*/ 40 h 69"/>
                <a:gd name="T10" fmla="*/ 175 w 183"/>
                <a:gd name="T11" fmla="*/ 45 h 69"/>
                <a:gd name="T12" fmla="*/ 181 w 183"/>
                <a:gd name="T13" fmla="*/ 51 h 69"/>
                <a:gd name="T14" fmla="*/ 183 w 183"/>
                <a:gd name="T15" fmla="*/ 58 h 69"/>
                <a:gd name="T16" fmla="*/ 182 w 183"/>
                <a:gd name="T17" fmla="*/ 62 h 69"/>
                <a:gd name="T18" fmla="*/ 178 w 183"/>
                <a:gd name="T19" fmla="*/ 66 h 69"/>
                <a:gd name="T20" fmla="*/ 169 w 183"/>
                <a:gd name="T21" fmla="*/ 68 h 69"/>
                <a:gd name="T22" fmla="*/ 159 w 183"/>
                <a:gd name="T23" fmla="*/ 69 h 69"/>
                <a:gd name="T24" fmla="*/ 145 w 183"/>
                <a:gd name="T25" fmla="*/ 69 h 69"/>
                <a:gd name="T26" fmla="*/ 129 w 183"/>
                <a:gd name="T27" fmla="*/ 67 h 69"/>
                <a:gd name="T28" fmla="*/ 112 w 183"/>
                <a:gd name="T29" fmla="*/ 64 h 69"/>
                <a:gd name="T30" fmla="*/ 95 w 183"/>
                <a:gd name="T31" fmla="*/ 60 h 69"/>
                <a:gd name="T32" fmla="*/ 76 w 183"/>
                <a:gd name="T33" fmla="*/ 54 h 69"/>
                <a:gd name="T34" fmla="*/ 58 w 183"/>
                <a:gd name="T35" fmla="*/ 48 h 69"/>
                <a:gd name="T36" fmla="*/ 42 w 183"/>
                <a:gd name="T37" fmla="*/ 42 h 69"/>
                <a:gd name="T38" fmla="*/ 27 w 183"/>
                <a:gd name="T39" fmla="*/ 37 h 69"/>
                <a:gd name="T40" fmla="*/ 17 w 183"/>
                <a:gd name="T41" fmla="*/ 30 h 69"/>
                <a:gd name="T42" fmla="*/ 7 w 183"/>
                <a:gd name="T43" fmla="*/ 24 h 69"/>
                <a:gd name="T44" fmla="*/ 2 w 183"/>
                <a:gd name="T45" fmla="*/ 18 h 69"/>
                <a:gd name="T46" fmla="*/ 0 w 183"/>
                <a:gd name="T47" fmla="*/ 12 h 69"/>
                <a:gd name="T48" fmla="*/ 1 w 183"/>
                <a:gd name="T49" fmla="*/ 8 h 69"/>
                <a:gd name="T50" fmla="*/ 5 w 183"/>
                <a:gd name="T51" fmla="*/ 4 h 69"/>
                <a:gd name="T52" fmla="*/ 14 w 183"/>
                <a:gd name="T53" fmla="*/ 1 h 69"/>
                <a:gd name="T54" fmla="*/ 24 w 183"/>
                <a:gd name="T55" fmla="*/ 0 h 69"/>
                <a:gd name="T56" fmla="*/ 37 w 183"/>
                <a:gd name="T57" fmla="*/ 0 h 69"/>
                <a:gd name="T58" fmla="*/ 52 w 183"/>
                <a:gd name="T59" fmla="*/ 2 h 69"/>
                <a:gd name="T60" fmla="*/ 68 w 183"/>
                <a:gd name="T61" fmla="*/ 4 h 69"/>
                <a:gd name="T62" fmla="*/ 86 w 183"/>
                <a:gd name="T63" fmla="*/ 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3" h="69">
                  <a:moveTo>
                    <a:pt x="96" y="11"/>
                  </a:moveTo>
                  <a:lnTo>
                    <a:pt x="105" y="14"/>
                  </a:lnTo>
                  <a:lnTo>
                    <a:pt x="115" y="18"/>
                  </a:lnTo>
                  <a:lnTo>
                    <a:pt x="123" y="20"/>
                  </a:lnTo>
                  <a:lnTo>
                    <a:pt x="131" y="23"/>
                  </a:lnTo>
                  <a:lnTo>
                    <a:pt x="140" y="26"/>
                  </a:lnTo>
                  <a:lnTo>
                    <a:pt x="147" y="29"/>
                  </a:lnTo>
                  <a:lnTo>
                    <a:pt x="153" y="32"/>
                  </a:lnTo>
                  <a:lnTo>
                    <a:pt x="160" y="37"/>
                  </a:lnTo>
                  <a:lnTo>
                    <a:pt x="166" y="40"/>
                  </a:lnTo>
                  <a:lnTo>
                    <a:pt x="170" y="43"/>
                  </a:lnTo>
                  <a:lnTo>
                    <a:pt x="175" y="45"/>
                  </a:lnTo>
                  <a:lnTo>
                    <a:pt x="179" y="49"/>
                  </a:lnTo>
                  <a:lnTo>
                    <a:pt x="181" y="51"/>
                  </a:lnTo>
                  <a:lnTo>
                    <a:pt x="183" y="54"/>
                  </a:lnTo>
                  <a:lnTo>
                    <a:pt x="183" y="58"/>
                  </a:lnTo>
                  <a:lnTo>
                    <a:pt x="183" y="60"/>
                  </a:lnTo>
                  <a:lnTo>
                    <a:pt x="182" y="62"/>
                  </a:lnTo>
                  <a:lnTo>
                    <a:pt x="181" y="64"/>
                  </a:lnTo>
                  <a:lnTo>
                    <a:pt x="178" y="66"/>
                  </a:lnTo>
                  <a:lnTo>
                    <a:pt x="173" y="67"/>
                  </a:lnTo>
                  <a:lnTo>
                    <a:pt x="169" y="68"/>
                  </a:lnTo>
                  <a:lnTo>
                    <a:pt x="164" y="69"/>
                  </a:lnTo>
                  <a:lnTo>
                    <a:pt x="159" y="69"/>
                  </a:lnTo>
                  <a:lnTo>
                    <a:pt x="151" y="69"/>
                  </a:lnTo>
                  <a:lnTo>
                    <a:pt x="145" y="69"/>
                  </a:lnTo>
                  <a:lnTo>
                    <a:pt x="138" y="68"/>
                  </a:lnTo>
                  <a:lnTo>
                    <a:pt x="129" y="67"/>
                  </a:lnTo>
                  <a:lnTo>
                    <a:pt x="121" y="66"/>
                  </a:lnTo>
                  <a:lnTo>
                    <a:pt x="112" y="64"/>
                  </a:lnTo>
                  <a:lnTo>
                    <a:pt x="103" y="62"/>
                  </a:lnTo>
                  <a:lnTo>
                    <a:pt x="95" y="60"/>
                  </a:lnTo>
                  <a:lnTo>
                    <a:pt x="84" y="57"/>
                  </a:lnTo>
                  <a:lnTo>
                    <a:pt x="76" y="54"/>
                  </a:lnTo>
                  <a:lnTo>
                    <a:pt x="66" y="51"/>
                  </a:lnTo>
                  <a:lnTo>
                    <a:pt x="58" y="48"/>
                  </a:lnTo>
                  <a:lnTo>
                    <a:pt x="49" y="45"/>
                  </a:lnTo>
                  <a:lnTo>
                    <a:pt x="42" y="42"/>
                  </a:lnTo>
                  <a:lnTo>
                    <a:pt x="35" y="40"/>
                  </a:lnTo>
                  <a:lnTo>
                    <a:pt x="27" y="37"/>
                  </a:lnTo>
                  <a:lnTo>
                    <a:pt x="22" y="33"/>
                  </a:lnTo>
                  <a:lnTo>
                    <a:pt x="17" y="30"/>
                  </a:lnTo>
                  <a:lnTo>
                    <a:pt x="12" y="27"/>
                  </a:lnTo>
                  <a:lnTo>
                    <a:pt x="7" y="24"/>
                  </a:lnTo>
                  <a:lnTo>
                    <a:pt x="4" y="21"/>
                  </a:lnTo>
                  <a:lnTo>
                    <a:pt x="2" y="18"/>
                  </a:lnTo>
                  <a:lnTo>
                    <a:pt x="0" y="16"/>
                  </a:lnTo>
                  <a:lnTo>
                    <a:pt x="0" y="12"/>
                  </a:lnTo>
                  <a:lnTo>
                    <a:pt x="0" y="10"/>
                  </a:lnTo>
                  <a:lnTo>
                    <a:pt x="1" y="8"/>
                  </a:lnTo>
                  <a:lnTo>
                    <a:pt x="3" y="5"/>
                  </a:lnTo>
                  <a:lnTo>
                    <a:pt x="5" y="4"/>
                  </a:lnTo>
                  <a:lnTo>
                    <a:pt x="9" y="2"/>
                  </a:lnTo>
                  <a:lnTo>
                    <a:pt x="14" y="1"/>
                  </a:lnTo>
                  <a:lnTo>
                    <a:pt x="18" y="1"/>
                  </a:lnTo>
                  <a:lnTo>
                    <a:pt x="24" y="0"/>
                  </a:lnTo>
                  <a:lnTo>
                    <a:pt x="30" y="0"/>
                  </a:lnTo>
                  <a:lnTo>
                    <a:pt x="37" y="0"/>
                  </a:lnTo>
                  <a:lnTo>
                    <a:pt x="44" y="1"/>
                  </a:lnTo>
                  <a:lnTo>
                    <a:pt x="52" y="2"/>
                  </a:lnTo>
                  <a:lnTo>
                    <a:pt x="60" y="3"/>
                  </a:lnTo>
                  <a:lnTo>
                    <a:pt x="68" y="4"/>
                  </a:lnTo>
                  <a:lnTo>
                    <a:pt x="78" y="6"/>
                  </a:lnTo>
                  <a:lnTo>
                    <a:pt x="86" y="9"/>
                  </a:lnTo>
                  <a:lnTo>
                    <a:pt x="96" y="11"/>
                  </a:lnTo>
                  <a:close/>
                </a:path>
              </a:pathLst>
            </a:custGeom>
            <a:solidFill>
              <a:srgbClr val="BFD8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10" name="Freeform 1598">
              <a:extLst>
                <a:ext uri="{FF2B5EF4-FFF2-40B4-BE49-F238E27FC236}">
                  <a16:creationId xmlns:a16="http://schemas.microsoft.com/office/drawing/2014/main" id="{A05A6E14-B376-D918-942E-B353895669D9}"/>
                </a:ext>
              </a:extLst>
            </p:cNvPr>
            <p:cNvSpPr>
              <a:spLocks/>
            </p:cNvSpPr>
            <p:nvPr/>
          </p:nvSpPr>
          <p:spPr bwMode="auto">
            <a:xfrm>
              <a:off x="2589" y="3583"/>
              <a:ext cx="29" cy="17"/>
            </a:xfrm>
            <a:custGeom>
              <a:avLst/>
              <a:gdLst>
                <a:gd name="T0" fmla="*/ 88 w 88"/>
                <a:gd name="T1" fmla="*/ 51 h 51"/>
                <a:gd name="T2" fmla="*/ 88 w 88"/>
                <a:gd name="T3" fmla="*/ 48 h 51"/>
                <a:gd name="T4" fmla="*/ 88 w 88"/>
                <a:gd name="T5" fmla="*/ 44 h 51"/>
                <a:gd name="T6" fmla="*/ 86 w 88"/>
                <a:gd name="T7" fmla="*/ 41 h 51"/>
                <a:gd name="T8" fmla="*/ 83 w 88"/>
                <a:gd name="T9" fmla="*/ 38 h 51"/>
                <a:gd name="T10" fmla="*/ 80 w 88"/>
                <a:gd name="T11" fmla="*/ 35 h 51"/>
                <a:gd name="T12" fmla="*/ 75 w 88"/>
                <a:gd name="T13" fmla="*/ 32 h 51"/>
                <a:gd name="T14" fmla="*/ 70 w 88"/>
                <a:gd name="T15" fmla="*/ 29 h 51"/>
                <a:gd name="T16" fmla="*/ 64 w 88"/>
                <a:gd name="T17" fmla="*/ 25 h 51"/>
                <a:gd name="T18" fmla="*/ 57 w 88"/>
                <a:gd name="T19" fmla="*/ 21 h 51"/>
                <a:gd name="T20" fmla="*/ 51 w 88"/>
                <a:gd name="T21" fmla="*/ 18 h 51"/>
                <a:gd name="T22" fmla="*/ 44 w 88"/>
                <a:gd name="T23" fmla="*/ 15 h 51"/>
                <a:gd name="T24" fmla="*/ 35 w 88"/>
                <a:gd name="T25" fmla="*/ 12 h 51"/>
                <a:gd name="T26" fmla="*/ 27 w 88"/>
                <a:gd name="T27" fmla="*/ 9 h 51"/>
                <a:gd name="T28" fmla="*/ 19 w 88"/>
                <a:gd name="T29" fmla="*/ 5 h 51"/>
                <a:gd name="T30" fmla="*/ 9 w 88"/>
                <a:gd name="T31" fmla="*/ 2 h 51"/>
                <a:gd name="T32" fmla="*/ 0 w 88"/>
                <a:gd name="T33" fmla="*/ 0 h 51"/>
                <a:gd name="T34" fmla="*/ 0 w 88"/>
                <a:gd name="T35" fmla="*/ 3 h 51"/>
                <a:gd name="T36" fmla="*/ 8 w 88"/>
                <a:gd name="T37" fmla="*/ 7 h 51"/>
                <a:gd name="T38" fmla="*/ 18 w 88"/>
                <a:gd name="T39" fmla="*/ 10 h 51"/>
                <a:gd name="T40" fmla="*/ 26 w 88"/>
                <a:gd name="T41" fmla="*/ 13 h 51"/>
                <a:gd name="T42" fmla="*/ 34 w 88"/>
                <a:gd name="T43" fmla="*/ 16 h 51"/>
                <a:gd name="T44" fmla="*/ 43 w 88"/>
                <a:gd name="T45" fmla="*/ 18 h 51"/>
                <a:gd name="T46" fmla="*/ 50 w 88"/>
                <a:gd name="T47" fmla="*/ 21 h 51"/>
                <a:gd name="T48" fmla="*/ 56 w 88"/>
                <a:gd name="T49" fmla="*/ 25 h 51"/>
                <a:gd name="T50" fmla="*/ 63 w 88"/>
                <a:gd name="T51" fmla="*/ 29 h 51"/>
                <a:gd name="T52" fmla="*/ 68 w 88"/>
                <a:gd name="T53" fmla="*/ 32 h 51"/>
                <a:gd name="T54" fmla="*/ 73 w 88"/>
                <a:gd name="T55" fmla="*/ 35 h 51"/>
                <a:gd name="T56" fmla="*/ 77 w 88"/>
                <a:gd name="T57" fmla="*/ 37 h 51"/>
                <a:gd name="T58" fmla="*/ 81 w 88"/>
                <a:gd name="T59" fmla="*/ 40 h 51"/>
                <a:gd name="T60" fmla="*/ 83 w 88"/>
                <a:gd name="T61" fmla="*/ 43 h 51"/>
                <a:gd name="T62" fmla="*/ 85 w 88"/>
                <a:gd name="T63" fmla="*/ 45 h 51"/>
                <a:gd name="T64" fmla="*/ 85 w 88"/>
                <a:gd name="T65" fmla="*/ 48 h 51"/>
                <a:gd name="T66" fmla="*/ 85 w 88"/>
                <a:gd name="T67" fmla="*/ 50 h 51"/>
                <a:gd name="T68" fmla="*/ 88 w 88"/>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8" h="51">
                  <a:moveTo>
                    <a:pt x="88" y="51"/>
                  </a:moveTo>
                  <a:lnTo>
                    <a:pt x="88" y="48"/>
                  </a:lnTo>
                  <a:lnTo>
                    <a:pt x="88" y="44"/>
                  </a:lnTo>
                  <a:lnTo>
                    <a:pt x="86" y="41"/>
                  </a:lnTo>
                  <a:lnTo>
                    <a:pt x="83" y="38"/>
                  </a:lnTo>
                  <a:lnTo>
                    <a:pt x="80" y="35"/>
                  </a:lnTo>
                  <a:lnTo>
                    <a:pt x="75" y="32"/>
                  </a:lnTo>
                  <a:lnTo>
                    <a:pt x="70" y="29"/>
                  </a:lnTo>
                  <a:lnTo>
                    <a:pt x="64" y="25"/>
                  </a:lnTo>
                  <a:lnTo>
                    <a:pt x="57" y="21"/>
                  </a:lnTo>
                  <a:lnTo>
                    <a:pt x="51" y="18"/>
                  </a:lnTo>
                  <a:lnTo>
                    <a:pt x="44" y="15"/>
                  </a:lnTo>
                  <a:lnTo>
                    <a:pt x="35" y="12"/>
                  </a:lnTo>
                  <a:lnTo>
                    <a:pt x="27" y="9"/>
                  </a:lnTo>
                  <a:lnTo>
                    <a:pt x="19" y="5"/>
                  </a:lnTo>
                  <a:lnTo>
                    <a:pt x="9" y="2"/>
                  </a:lnTo>
                  <a:lnTo>
                    <a:pt x="0" y="0"/>
                  </a:lnTo>
                  <a:lnTo>
                    <a:pt x="0" y="3"/>
                  </a:lnTo>
                  <a:lnTo>
                    <a:pt x="8" y="7"/>
                  </a:lnTo>
                  <a:lnTo>
                    <a:pt x="18" y="10"/>
                  </a:lnTo>
                  <a:lnTo>
                    <a:pt x="26" y="13"/>
                  </a:lnTo>
                  <a:lnTo>
                    <a:pt x="34" y="16"/>
                  </a:lnTo>
                  <a:lnTo>
                    <a:pt x="43" y="18"/>
                  </a:lnTo>
                  <a:lnTo>
                    <a:pt x="50" y="21"/>
                  </a:lnTo>
                  <a:lnTo>
                    <a:pt x="56" y="25"/>
                  </a:lnTo>
                  <a:lnTo>
                    <a:pt x="63" y="29"/>
                  </a:lnTo>
                  <a:lnTo>
                    <a:pt x="68" y="32"/>
                  </a:lnTo>
                  <a:lnTo>
                    <a:pt x="73" y="35"/>
                  </a:lnTo>
                  <a:lnTo>
                    <a:pt x="77" y="37"/>
                  </a:lnTo>
                  <a:lnTo>
                    <a:pt x="81" y="40"/>
                  </a:lnTo>
                  <a:lnTo>
                    <a:pt x="83" y="43"/>
                  </a:lnTo>
                  <a:lnTo>
                    <a:pt x="85" y="45"/>
                  </a:lnTo>
                  <a:lnTo>
                    <a:pt x="85" y="48"/>
                  </a:lnTo>
                  <a:lnTo>
                    <a:pt x="85" y="50"/>
                  </a:lnTo>
                  <a:lnTo>
                    <a:pt x="88"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11" name="Freeform 1599">
              <a:extLst>
                <a:ext uri="{FF2B5EF4-FFF2-40B4-BE49-F238E27FC236}">
                  <a16:creationId xmlns:a16="http://schemas.microsoft.com/office/drawing/2014/main" id="{F15593D2-F3DE-F602-FDD4-5CE6EF4AC0D9}"/>
                </a:ext>
              </a:extLst>
            </p:cNvPr>
            <p:cNvSpPr>
              <a:spLocks/>
            </p:cNvSpPr>
            <p:nvPr/>
          </p:nvSpPr>
          <p:spPr bwMode="auto">
            <a:xfrm>
              <a:off x="2585" y="3599"/>
              <a:ext cx="33" cy="5"/>
            </a:xfrm>
            <a:custGeom>
              <a:avLst/>
              <a:gdLst>
                <a:gd name="T0" fmla="*/ 0 w 101"/>
                <a:gd name="T1" fmla="*/ 4 h 16"/>
                <a:gd name="T2" fmla="*/ 10 w 101"/>
                <a:gd name="T3" fmla="*/ 7 h 16"/>
                <a:gd name="T4" fmla="*/ 19 w 101"/>
                <a:gd name="T5" fmla="*/ 9 h 16"/>
                <a:gd name="T6" fmla="*/ 28 w 101"/>
                <a:gd name="T7" fmla="*/ 11 h 16"/>
                <a:gd name="T8" fmla="*/ 37 w 101"/>
                <a:gd name="T9" fmla="*/ 12 h 16"/>
                <a:gd name="T10" fmla="*/ 45 w 101"/>
                <a:gd name="T11" fmla="*/ 14 h 16"/>
                <a:gd name="T12" fmla="*/ 54 w 101"/>
                <a:gd name="T13" fmla="*/ 15 h 16"/>
                <a:gd name="T14" fmla="*/ 61 w 101"/>
                <a:gd name="T15" fmla="*/ 15 h 16"/>
                <a:gd name="T16" fmla="*/ 67 w 101"/>
                <a:gd name="T17" fmla="*/ 16 h 16"/>
                <a:gd name="T18" fmla="*/ 75 w 101"/>
                <a:gd name="T19" fmla="*/ 16 h 16"/>
                <a:gd name="T20" fmla="*/ 80 w 101"/>
                <a:gd name="T21" fmla="*/ 15 h 16"/>
                <a:gd name="T22" fmla="*/ 85 w 101"/>
                <a:gd name="T23" fmla="*/ 15 h 16"/>
                <a:gd name="T24" fmla="*/ 91 w 101"/>
                <a:gd name="T25" fmla="*/ 14 h 16"/>
                <a:gd name="T26" fmla="*/ 94 w 101"/>
                <a:gd name="T27" fmla="*/ 12 h 16"/>
                <a:gd name="T28" fmla="*/ 97 w 101"/>
                <a:gd name="T29" fmla="*/ 11 h 16"/>
                <a:gd name="T30" fmla="*/ 100 w 101"/>
                <a:gd name="T31" fmla="*/ 8 h 16"/>
                <a:gd name="T32" fmla="*/ 101 w 101"/>
                <a:gd name="T33" fmla="*/ 6 h 16"/>
                <a:gd name="T34" fmla="*/ 98 w 101"/>
                <a:gd name="T35" fmla="*/ 4 h 16"/>
                <a:gd name="T36" fmla="*/ 97 w 101"/>
                <a:gd name="T37" fmla="*/ 6 h 16"/>
                <a:gd name="T38" fmla="*/ 96 w 101"/>
                <a:gd name="T39" fmla="*/ 8 h 16"/>
                <a:gd name="T40" fmla="*/ 93 w 101"/>
                <a:gd name="T41" fmla="*/ 9 h 16"/>
                <a:gd name="T42" fmla="*/ 89 w 101"/>
                <a:gd name="T43" fmla="*/ 10 h 16"/>
                <a:gd name="T44" fmla="*/ 85 w 101"/>
                <a:gd name="T45" fmla="*/ 11 h 16"/>
                <a:gd name="T46" fmla="*/ 80 w 101"/>
                <a:gd name="T47" fmla="*/ 12 h 16"/>
                <a:gd name="T48" fmla="*/ 74 w 101"/>
                <a:gd name="T49" fmla="*/ 12 h 16"/>
                <a:gd name="T50" fmla="*/ 67 w 101"/>
                <a:gd name="T51" fmla="*/ 12 h 16"/>
                <a:gd name="T52" fmla="*/ 61 w 101"/>
                <a:gd name="T53" fmla="*/ 12 h 16"/>
                <a:gd name="T54" fmla="*/ 54 w 101"/>
                <a:gd name="T55" fmla="*/ 11 h 16"/>
                <a:gd name="T56" fmla="*/ 45 w 101"/>
                <a:gd name="T57" fmla="*/ 10 h 16"/>
                <a:gd name="T58" fmla="*/ 37 w 101"/>
                <a:gd name="T59" fmla="*/ 9 h 16"/>
                <a:gd name="T60" fmla="*/ 28 w 101"/>
                <a:gd name="T61" fmla="*/ 7 h 16"/>
                <a:gd name="T62" fmla="*/ 19 w 101"/>
                <a:gd name="T63" fmla="*/ 6 h 16"/>
                <a:gd name="T64" fmla="*/ 11 w 101"/>
                <a:gd name="T65" fmla="*/ 3 h 16"/>
                <a:gd name="T66" fmla="*/ 1 w 101"/>
                <a:gd name="T67" fmla="*/ 0 h 16"/>
                <a:gd name="T68" fmla="*/ 0 w 101"/>
                <a:gd name="T6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6">
                  <a:moveTo>
                    <a:pt x="0" y="4"/>
                  </a:moveTo>
                  <a:lnTo>
                    <a:pt x="10" y="7"/>
                  </a:lnTo>
                  <a:lnTo>
                    <a:pt x="19" y="9"/>
                  </a:lnTo>
                  <a:lnTo>
                    <a:pt x="28" y="11"/>
                  </a:lnTo>
                  <a:lnTo>
                    <a:pt x="37" y="12"/>
                  </a:lnTo>
                  <a:lnTo>
                    <a:pt x="45" y="14"/>
                  </a:lnTo>
                  <a:lnTo>
                    <a:pt x="54" y="15"/>
                  </a:lnTo>
                  <a:lnTo>
                    <a:pt x="61" y="15"/>
                  </a:lnTo>
                  <a:lnTo>
                    <a:pt x="67" y="16"/>
                  </a:lnTo>
                  <a:lnTo>
                    <a:pt x="75" y="16"/>
                  </a:lnTo>
                  <a:lnTo>
                    <a:pt x="80" y="15"/>
                  </a:lnTo>
                  <a:lnTo>
                    <a:pt x="85" y="15"/>
                  </a:lnTo>
                  <a:lnTo>
                    <a:pt x="91" y="14"/>
                  </a:lnTo>
                  <a:lnTo>
                    <a:pt x="94" y="12"/>
                  </a:lnTo>
                  <a:lnTo>
                    <a:pt x="97" y="11"/>
                  </a:lnTo>
                  <a:lnTo>
                    <a:pt x="100" y="8"/>
                  </a:lnTo>
                  <a:lnTo>
                    <a:pt x="101" y="6"/>
                  </a:lnTo>
                  <a:lnTo>
                    <a:pt x="98" y="4"/>
                  </a:lnTo>
                  <a:lnTo>
                    <a:pt x="97" y="6"/>
                  </a:lnTo>
                  <a:lnTo>
                    <a:pt x="96" y="8"/>
                  </a:lnTo>
                  <a:lnTo>
                    <a:pt x="93" y="9"/>
                  </a:lnTo>
                  <a:lnTo>
                    <a:pt x="89" y="10"/>
                  </a:lnTo>
                  <a:lnTo>
                    <a:pt x="85" y="11"/>
                  </a:lnTo>
                  <a:lnTo>
                    <a:pt x="80" y="12"/>
                  </a:lnTo>
                  <a:lnTo>
                    <a:pt x="74" y="12"/>
                  </a:lnTo>
                  <a:lnTo>
                    <a:pt x="67" y="12"/>
                  </a:lnTo>
                  <a:lnTo>
                    <a:pt x="61" y="12"/>
                  </a:lnTo>
                  <a:lnTo>
                    <a:pt x="54" y="11"/>
                  </a:lnTo>
                  <a:lnTo>
                    <a:pt x="45" y="10"/>
                  </a:lnTo>
                  <a:lnTo>
                    <a:pt x="37" y="9"/>
                  </a:lnTo>
                  <a:lnTo>
                    <a:pt x="28" y="7"/>
                  </a:lnTo>
                  <a:lnTo>
                    <a:pt x="19" y="6"/>
                  </a:lnTo>
                  <a:lnTo>
                    <a:pt x="11" y="3"/>
                  </a:lnTo>
                  <a:lnTo>
                    <a:pt x="1"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12" name="Freeform 1600">
              <a:extLst>
                <a:ext uri="{FF2B5EF4-FFF2-40B4-BE49-F238E27FC236}">
                  <a16:creationId xmlns:a16="http://schemas.microsoft.com/office/drawing/2014/main" id="{40C5085F-D906-FA00-17F8-E10A2A07E2E0}"/>
                </a:ext>
              </a:extLst>
            </p:cNvPr>
            <p:cNvSpPr>
              <a:spLocks/>
            </p:cNvSpPr>
            <p:nvPr/>
          </p:nvSpPr>
          <p:spPr bwMode="auto">
            <a:xfrm>
              <a:off x="2556" y="3583"/>
              <a:ext cx="29" cy="17"/>
            </a:xfrm>
            <a:custGeom>
              <a:avLst/>
              <a:gdLst>
                <a:gd name="T0" fmla="*/ 0 w 86"/>
                <a:gd name="T1" fmla="*/ 0 h 51"/>
                <a:gd name="T2" fmla="*/ 0 w 86"/>
                <a:gd name="T3" fmla="*/ 4 h 51"/>
                <a:gd name="T4" fmla="*/ 1 w 86"/>
                <a:gd name="T5" fmla="*/ 8 h 51"/>
                <a:gd name="T6" fmla="*/ 3 w 86"/>
                <a:gd name="T7" fmla="*/ 11 h 51"/>
                <a:gd name="T8" fmla="*/ 5 w 86"/>
                <a:gd name="T9" fmla="*/ 14 h 51"/>
                <a:gd name="T10" fmla="*/ 8 w 86"/>
                <a:gd name="T11" fmla="*/ 17 h 51"/>
                <a:gd name="T12" fmla="*/ 12 w 86"/>
                <a:gd name="T13" fmla="*/ 20 h 51"/>
                <a:gd name="T14" fmla="*/ 18 w 86"/>
                <a:gd name="T15" fmla="*/ 22 h 51"/>
                <a:gd name="T16" fmla="*/ 23 w 86"/>
                <a:gd name="T17" fmla="*/ 26 h 51"/>
                <a:gd name="T18" fmla="*/ 29 w 86"/>
                <a:gd name="T19" fmla="*/ 30 h 51"/>
                <a:gd name="T20" fmla="*/ 36 w 86"/>
                <a:gd name="T21" fmla="*/ 32 h 51"/>
                <a:gd name="T22" fmla="*/ 43 w 86"/>
                <a:gd name="T23" fmla="*/ 35 h 51"/>
                <a:gd name="T24" fmla="*/ 50 w 86"/>
                <a:gd name="T25" fmla="*/ 39 h 51"/>
                <a:gd name="T26" fmla="*/ 59 w 86"/>
                <a:gd name="T27" fmla="*/ 41 h 51"/>
                <a:gd name="T28" fmla="*/ 67 w 86"/>
                <a:gd name="T29" fmla="*/ 44 h 51"/>
                <a:gd name="T30" fmla="*/ 77 w 86"/>
                <a:gd name="T31" fmla="*/ 48 h 51"/>
                <a:gd name="T32" fmla="*/ 86 w 86"/>
                <a:gd name="T33" fmla="*/ 51 h 51"/>
                <a:gd name="T34" fmla="*/ 86 w 86"/>
                <a:gd name="T35" fmla="*/ 46 h 51"/>
                <a:gd name="T36" fmla="*/ 78 w 86"/>
                <a:gd name="T37" fmla="*/ 43 h 51"/>
                <a:gd name="T38" fmla="*/ 68 w 86"/>
                <a:gd name="T39" fmla="*/ 41 h 51"/>
                <a:gd name="T40" fmla="*/ 60 w 86"/>
                <a:gd name="T41" fmla="*/ 38 h 51"/>
                <a:gd name="T42" fmla="*/ 51 w 86"/>
                <a:gd name="T43" fmla="*/ 35 h 51"/>
                <a:gd name="T44" fmla="*/ 44 w 86"/>
                <a:gd name="T45" fmla="*/ 32 h 51"/>
                <a:gd name="T46" fmla="*/ 37 w 86"/>
                <a:gd name="T47" fmla="*/ 29 h 51"/>
                <a:gd name="T48" fmla="*/ 30 w 86"/>
                <a:gd name="T49" fmla="*/ 26 h 51"/>
                <a:gd name="T50" fmla="*/ 24 w 86"/>
                <a:gd name="T51" fmla="*/ 22 h 51"/>
                <a:gd name="T52" fmla="*/ 19 w 86"/>
                <a:gd name="T53" fmla="*/ 19 h 51"/>
                <a:gd name="T54" fmla="*/ 15 w 86"/>
                <a:gd name="T55" fmla="*/ 17 h 51"/>
                <a:gd name="T56" fmla="*/ 10 w 86"/>
                <a:gd name="T57" fmla="*/ 14 h 51"/>
                <a:gd name="T58" fmla="*/ 7 w 86"/>
                <a:gd name="T59" fmla="*/ 11 h 51"/>
                <a:gd name="T60" fmla="*/ 5 w 86"/>
                <a:gd name="T61" fmla="*/ 9 h 51"/>
                <a:gd name="T62" fmla="*/ 4 w 86"/>
                <a:gd name="T63" fmla="*/ 5 h 51"/>
                <a:gd name="T64" fmla="*/ 3 w 86"/>
                <a:gd name="T65" fmla="*/ 3 h 51"/>
                <a:gd name="T66" fmla="*/ 3 w 86"/>
                <a:gd name="T67" fmla="*/ 2 h 51"/>
                <a:gd name="T68" fmla="*/ 0 w 86"/>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51">
                  <a:moveTo>
                    <a:pt x="0" y="0"/>
                  </a:moveTo>
                  <a:lnTo>
                    <a:pt x="0" y="4"/>
                  </a:lnTo>
                  <a:lnTo>
                    <a:pt x="1" y="8"/>
                  </a:lnTo>
                  <a:lnTo>
                    <a:pt x="3" y="11"/>
                  </a:lnTo>
                  <a:lnTo>
                    <a:pt x="5" y="14"/>
                  </a:lnTo>
                  <a:lnTo>
                    <a:pt x="8" y="17"/>
                  </a:lnTo>
                  <a:lnTo>
                    <a:pt x="12" y="20"/>
                  </a:lnTo>
                  <a:lnTo>
                    <a:pt x="18" y="22"/>
                  </a:lnTo>
                  <a:lnTo>
                    <a:pt x="23" y="26"/>
                  </a:lnTo>
                  <a:lnTo>
                    <a:pt x="29" y="30"/>
                  </a:lnTo>
                  <a:lnTo>
                    <a:pt x="36" y="32"/>
                  </a:lnTo>
                  <a:lnTo>
                    <a:pt x="43" y="35"/>
                  </a:lnTo>
                  <a:lnTo>
                    <a:pt x="50" y="39"/>
                  </a:lnTo>
                  <a:lnTo>
                    <a:pt x="59" y="41"/>
                  </a:lnTo>
                  <a:lnTo>
                    <a:pt x="67" y="44"/>
                  </a:lnTo>
                  <a:lnTo>
                    <a:pt x="77" y="48"/>
                  </a:lnTo>
                  <a:lnTo>
                    <a:pt x="86" y="51"/>
                  </a:lnTo>
                  <a:lnTo>
                    <a:pt x="86" y="46"/>
                  </a:lnTo>
                  <a:lnTo>
                    <a:pt x="78" y="43"/>
                  </a:lnTo>
                  <a:lnTo>
                    <a:pt x="68" y="41"/>
                  </a:lnTo>
                  <a:lnTo>
                    <a:pt x="60" y="38"/>
                  </a:lnTo>
                  <a:lnTo>
                    <a:pt x="51" y="35"/>
                  </a:lnTo>
                  <a:lnTo>
                    <a:pt x="44" y="32"/>
                  </a:lnTo>
                  <a:lnTo>
                    <a:pt x="37" y="29"/>
                  </a:lnTo>
                  <a:lnTo>
                    <a:pt x="30" y="26"/>
                  </a:lnTo>
                  <a:lnTo>
                    <a:pt x="24" y="22"/>
                  </a:lnTo>
                  <a:lnTo>
                    <a:pt x="19" y="19"/>
                  </a:lnTo>
                  <a:lnTo>
                    <a:pt x="15" y="17"/>
                  </a:lnTo>
                  <a:lnTo>
                    <a:pt x="10" y="14"/>
                  </a:lnTo>
                  <a:lnTo>
                    <a:pt x="7" y="11"/>
                  </a:lnTo>
                  <a:lnTo>
                    <a:pt x="5" y="9"/>
                  </a:lnTo>
                  <a:lnTo>
                    <a:pt x="4" y="5"/>
                  </a:lnTo>
                  <a:lnTo>
                    <a:pt x="3" y="3"/>
                  </a:lnTo>
                  <a:lnTo>
                    <a:pt x="3"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13" name="Freeform 1601">
              <a:extLst>
                <a:ext uri="{FF2B5EF4-FFF2-40B4-BE49-F238E27FC236}">
                  <a16:creationId xmlns:a16="http://schemas.microsoft.com/office/drawing/2014/main" id="{28E5DCE9-1865-978B-FA56-C896185F98D3}"/>
                </a:ext>
              </a:extLst>
            </p:cNvPr>
            <p:cNvSpPr>
              <a:spLocks/>
            </p:cNvSpPr>
            <p:nvPr/>
          </p:nvSpPr>
          <p:spPr bwMode="auto">
            <a:xfrm>
              <a:off x="2556" y="3580"/>
              <a:ext cx="33" cy="4"/>
            </a:xfrm>
            <a:custGeom>
              <a:avLst/>
              <a:gdLst>
                <a:gd name="T0" fmla="*/ 99 w 99"/>
                <a:gd name="T1" fmla="*/ 11 h 14"/>
                <a:gd name="T2" fmla="*/ 89 w 99"/>
                <a:gd name="T3" fmla="*/ 8 h 14"/>
                <a:gd name="T4" fmla="*/ 80 w 99"/>
                <a:gd name="T5" fmla="*/ 6 h 14"/>
                <a:gd name="T6" fmla="*/ 70 w 99"/>
                <a:gd name="T7" fmla="*/ 4 h 14"/>
                <a:gd name="T8" fmla="*/ 62 w 99"/>
                <a:gd name="T9" fmla="*/ 3 h 14"/>
                <a:gd name="T10" fmla="*/ 53 w 99"/>
                <a:gd name="T11" fmla="*/ 2 h 14"/>
                <a:gd name="T12" fmla="*/ 46 w 99"/>
                <a:gd name="T13" fmla="*/ 1 h 14"/>
                <a:gd name="T14" fmla="*/ 39 w 99"/>
                <a:gd name="T15" fmla="*/ 0 h 14"/>
                <a:gd name="T16" fmla="*/ 32 w 99"/>
                <a:gd name="T17" fmla="*/ 0 h 14"/>
                <a:gd name="T18" fmla="*/ 26 w 99"/>
                <a:gd name="T19" fmla="*/ 0 h 14"/>
                <a:gd name="T20" fmla="*/ 20 w 99"/>
                <a:gd name="T21" fmla="*/ 1 h 14"/>
                <a:gd name="T22" fmla="*/ 15 w 99"/>
                <a:gd name="T23" fmla="*/ 1 h 14"/>
                <a:gd name="T24" fmla="*/ 10 w 99"/>
                <a:gd name="T25" fmla="*/ 2 h 14"/>
                <a:gd name="T26" fmla="*/ 7 w 99"/>
                <a:gd name="T27" fmla="*/ 4 h 14"/>
                <a:gd name="T28" fmla="*/ 4 w 99"/>
                <a:gd name="T29" fmla="*/ 6 h 14"/>
                <a:gd name="T30" fmla="*/ 2 w 99"/>
                <a:gd name="T31" fmla="*/ 8 h 14"/>
                <a:gd name="T32" fmla="*/ 0 w 99"/>
                <a:gd name="T33" fmla="*/ 11 h 14"/>
                <a:gd name="T34" fmla="*/ 3 w 99"/>
                <a:gd name="T35" fmla="*/ 12 h 14"/>
                <a:gd name="T36" fmla="*/ 4 w 99"/>
                <a:gd name="T37" fmla="*/ 10 h 14"/>
                <a:gd name="T38" fmla="*/ 6 w 99"/>
                <a:gd name="T39" fmla="*/ 8 h 14"/>
                <a:gd name="T40" fmla="*/ 8 w 99"/>
                <a:gd name="T41" fmla="*/ 7 h 14"/>
                <a:gd name="T42" fmla="*/ 11 w 99"/>
                <a:gd name="T43" fmla="*/ 6 h 14"/>
                <a:gd name="T44" fmla="*/ 16 w 99"/>
                <a:gd name="T45" fmla="*/ 5 h 14"/>
                <a:gd name="T46" fmla="*/ 21 w 99"/>
                <a:gd name="T47" fmla="*/ 4 h 14"/>
                <a:gd name="T48" fmla="*/ 26 w 99"/>
                <a:gd name="T49" fmla="*/ 4 h 14"/>
                <a:gd name="T50" fmla="*/ 32 w 99"/>
                <a:gd name="T51" fmla="*/ 3 h 14"/>
                <a:gd name="T52" fmla="*/ 39 w 99"/>
                <a:gd name="T53" fmla="*/ 4 h 14"/>
                <a:gd name="T54" fmla="*/ 46 w 99"/>
                <a:gd name="T55" fmla="*/ 4 h 14"/>
                <a:gd name="T56" fmla="*/ 53 w 99"/>
                <a:gd name="T57" fmla="*/ 5 h 14"/>
                <a:gd name="T58" fmla="*/ 62 w 99"/>
                <a:gd name="T59" fmla="*/ 6 h 14"/>
                <a:gd name="T60" fmla="*/ 70 w 99"/>
                <a:gd name="T61" fmla="*/ 8 h 14"/>
                <a:gd name="T62" fmla="*/ 80 w 99"/>
                <a:gd name="T63" fmla="*/ 10 h 14"/>
                <a:gd name="T64" fmla="*/ 88 w 99"/>
                <a:gd name="T65" fmla="*/ 12 h 14"/>
                <a:gd name="T66" fmla="*/ 98 w 99"/>
                <a:gd name="T67" fmla="*/ 14 h 14"/>
                <a:gd name="T68" fmla="*/ 99 w 99"/>
                <a:gd name="T6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14">
                  <a:moveTo>
                    <a:pt x="99" y="11"/>
                  </a:moveTo>
                  <a:lnTo>
                    <a:pt x="89" y="8"/>
                  </a:lnTo>
                  <a:lnTo>
                    <a:pt x="80" y="6"/>
                  </a:lnTo>
                  <a:lnTo>
                    <a:pt x="70" y="4"/>
                  </a:lnTo>
                  <a:lnTo>
                    <a:pt x="62" y="3"/>
                  </a:lnTo>
                  <a:lnTo>
                    <a:pt x="53" y="2"/>
                  </a:lnTo>
                  <a:lnTo>
                    <a:pt x="46" y="1"/>
                  </a:lnTo>
                  <a:lnTo>
                    <a:pt x="39" y="0"/>
                  </a:lnTo>
                  <a:lnTo>
                    <a:pt x="32" y="0"/>
                  </a:lnTo>
                  <a:lnTo>
                    <a:pt x="26" y="0"/>
                  </a:lnTo>
                  <a:lnTo>
                    <a:pt x="20" y="1"/>
                  </a:lnTo>
                  <a:lnTo>
                    <a:pt x="15" y="1"/>
                  </a:lnTo>
                  <a:lnTo>
                    <a:pt x="10" y="2"/>
                  </a:lnTo>
                  <a:lnTo>
                    <a:pt x="7" y="4"/>
                  </a:lnTo>
                  <a:lnTo>
                    <a:pt x="4" y="6"/>
                  </a:lnTo>
                  <a:lnTo>
                    <a:pt x="2" y="8"/>
                  </a:lnTo>
                  <a:lnTo>
                    <a:pt x="0" y="11"/>
                  </a:lnTo>
                  <a:lnTo>
                    <a:pt x="3" y="12"/>
                  </a:lnTo>
                  <a:lnTo>
                    <a:pt x="4" y="10"/>
                  </a:lnTo>
                  <a:lnTo>
                    <a:pt x="6" y="8"/>
                  </a:lnTo>
                  <a:lnTo>
                    <a:pt x="8" y="7"/>
                  </a:lnTo>
                  <a:lnTo>
                    <a:pt x="11" y="6"/>
                  </a:lnTo>
                  <a:lnTo>
                    <a:pt x="16" y="5"/>
                  </a:lnTo>
                  <a:lnTo>
                    <a:pt x="21" y="4"/>
                  </a:lnTo>
                  <a:lnTo>
                    <a:pt x="26" y="4"/>
                  </a:lnTo>
                  <a:lnTo>
                    <a:pt x="32" y="3"/>
                  </a:lnTo>
                  <a:lnTo>
                    <a:pt x="39" y="4"/>
                  </a:lnTo>
                  <a:lnTo>
                    <a:pt x="46" y="4"/>
                  </a:lnTo>
                  <a:lnTo>
                    <a:pt x="53" y="5"/>
                  </a:lnTo>
                  <a:lnTo>
                    <a:pt x="62" y="6"/>
                  </a:lnTo>
                  <a:lnTo>
                    <a:pt x="70" y="8"/>
                  </a:lnTo>
                  <a:lnTo>
                    <a:pt x="80" y="10"/>
                  </a:lnTo>
                  <a:lnTo>
                    <a:pt x="88" y="12"/>
                  </a:lnTo>
                  <a:lnTo>
                    <a:pt x="98" y="14"/>
                  </a:lnTo>
                  <a:lnTo>
                    <a:pt x="99"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14" name="Freeform 1602">
              <a:extLst>
                <a:ext uri="{FF2B5EF4-FFF2-40B4-BE49-F238E27FC236}">
                  <a16:creationId xmlns:a16="http://schemas.microsoft.com/office/drawing/2014/main" id="{57DAA65D-23F5-4EAB-E8A2-A8A1D62EA812}"/>
                </a:ext>
              </a:extLst>
            </p:cNvPr>
            <p:cNvSpPr>
              <a:spLocks/>
            </p:cNvSpPr>
            <p:nvPr/>
          </p:nvSpPr>
          <p:spPr bwMode="auto">
            <a:xfrm>
              <a:off x="2567" y="3581"/>
              <a:ext cx="42" cy="18"/>
            </a:xfrm>
            <a:custGeom>
              <a:avLst/>
              <a:gdLst>
                <a:gd name="T0" fmla="*/ 12 w 127"/>
                <a:gd name="T1" fmla="*/ 0 h 55"/>
                <a:gd name="T2" fmla="*/ 7 w 127"/>
                <a:gd name="T3" fmla="*/ 1 h 55"/>
                <a:gd name="T4" fmla="*/ 4 w 127"/>
                <a:gd name="T5" fmla="*/ 3 h 55"/>
                <a:gd name="T6" fmla="*/ 2 w 127"/>
                <a:gd name="T7" fmla="*/ 7 h 55"/>
                <a:gd name="T8" fmla="*/ 0 w 127"/>
                <a:gd name="T9" fmla="*/ 12 h 55"/>
                <a:gd name="T10" fmla="*/ 0 w 127"/>
                <a:gd name="T11" fmla="*/ 17 h 55"/>
                <a:gd name="T12" fmla="*/ 2 w 127"/>
                <a:gd name="T13" fmla="*/ 22 h 55"/>
                <a:gd name="T14" fmla="*/ 6 w 127"/>
                <a:gd name="T15" fmla="*/ 26 h 55"/>
                <a:gd name="T16" fmla="*/ 10 w 127"/>
                <a:gd name="T17" fmla="*/ 29 h 55"/>
                <a:gd name="T18" fmla="*/ 16 w 127"/>
                <a:gd name="T19" fmla="*/ 31 h 55"/>
                <a:gd name="T20" fmla="*/ 22 w 127"/>
                <a:gd name="T21" fmla="*/ 33 h 55"/>
                <a:gd name="T22" fmla="*/ 28 w 127"/>
                <a:gd name="T23" fmla="*/ 36 h 55"/>
                <a:gd name="T24" fmla="*/ 33 w 127"/>
                <a:gd name="T25" fmla="*/ 38 h 55"/>
                <a:gd name="T26" fmla="*/ 39 w 127"/>
                <a:gd name="T27" fmla="*/ 40 h 55"/>
                <a:gd name="T28" fmla="*/ 45 w 127"/>
                <a:gd name="T29" fmla="*/ 42 h 55"/>
                <a:gd name="T30" fmla="*/ 51 w 127"/>
                <a:gd name="T31" fmla="*/ 44 h 55"/>
                <a:gd name="T32" fmla="*/ 56 w 127"/>
                <a:gd name="T33" fmla="*/ 45 h 55"/>
                <a:gd name="T34" fmla="*/ 63 w 127"/>
                <a:gd name="T35" fmla="*/ 47 h 55"/>
                <a:gd name="T36" fmla="*/ 69 w 127"/>
                <a:gd name="T37" fmla="*/ 48 h 55"/>
                <a:gd name="T38" fmla="*/ 75 w 127"/>
                <a:gd name="T39" fmla="*/ 50 h 55"/>
                <a:gd name="T40" fmla="*/ 80 w 127"/>
                <a:gd name="T41" fmla="*/ 51 h 55"/>
                <a:gd name="T42" fmla="*/ 87 w 127"/>
                <a:gd name="T43" fmla="*/ 52 h 55"/>
                <a:gd name="T44" fmla="*/ 94 w 127"/>
                <a:gd name="T45" fmla="*/ 53 h 55"/>
                <a:gd name="T46" fmla="*/ 100 w 127"/>
                <a:gd name="T47" fmla="*/ 53 h 55"/>
                <a:gd name="T48" fmla="*/ 107 w 127"/>
                <a:gd name="T49" fmla="*/ 55 h 55"/>
                <a:gd name="T50" fmla="*/ 111 w 127"/>
                <a:gd name="T51" fmla="*/ 55 h 55"/>
                <a:gd name="T52" fmla="*/ 115 w 127"/>
                <a:gd name="T53" fmla="*/ 52 h 55"/>
                <a:gd name="T54" fmla="*/ 120 w 127"/>
                <a:gd name="T55" fmla="*/ 49 h 55"/>
                <a:gd name="T56" fmla="*/ 123 w 127"/>
                <a:gd name="T57" fmla="*/ 46 h 55"/>
                <a:gd name="T58" fmla="*/ 127 w 127"/>
                <a:gd name="T59" fmla="*/ 42 h 55"/>
                <a:gd name="T60" fmla="*/ 127 w 127"/>
                <a:gd name="T61" fmla="*/ 38 h 55"/>
                <a:gd name="T62" fmla="*/ 126 w 127"/>
                <a:gd name="T63" fmla="*/ 35 h 55"/>
                <a:gd name="T64" fmla="*/ 120 w 127"/>
                <a:gd name="T65" fmla="*/ 30 h 55"/>
                <a:gd name="T66" fmla="*/ 113 w 127"/>
                <a:gd name="T67" fmla="*/ 27 h 55"/>
                <a:gd name="T68" fmla="*/ 107 w 127"/>
                <a:gd name="T69" fmla="*/ 24 h 55"/>
                <a:gd name="T70" fmla="*/ 99 w 127"/>
                <a:gd name="T71" fmla="*/ 22 h 55"/>
                <a:gd name="T72" fmla="*/ 92 w 127"/>
                <a:gd name="T73" fmla="*/ 19 h 55"/>
                <a:gd name="T74" fmla="*/ 86 w 127"/>
                <a:gd name="T75" fmla="*/ 17 h 55"/>
                <a:gd name="T76" fmla="*/ 78 w 127"/>
                <a:gd name="T77" fmla="*/ 14 h 55"/>
                <a:gd name="T78" fmla="*/ 71 w 127"/>
                <a:gd name="T79" fmla="*/ 11 h 55"/>
                <a:gd name="T80" fmla="*/ 65 w 127"/>
                <a:gd name="T81" fmla="*/ 9 h 55"/>
                <a:gd name="T82" fmla="*/ 57 w 127"/>
                <a:gd name="T83" fmla="*/ 8 h 55"/>
                <a:gd name="T84" fmla="*/ 51 w 127"/>
                <a:gd name="T85" fmla="*/ 6 h 55"/>
                <a:gd name="T86" fmla="*/ 44 w 127"/>
                <a:gd name="T87" fmla="*/ 5 h 55"/>
                <a:gd name="T88" fmla="*/ 37 w 127"/>
                <a:gd name="T89" fmla="*/ 3 h 55"/>
                <a:gd name="T90" fmla="*/ 31 w 127"/>
                <a:gd name="T91" fmla="*/ 2 h 55"/>
                <a:gd name="T92" fmla="*/ 25 w 127"/>
                <a:gd name="T93" fmla="*/ 2 h 55"/>
                <a:gd name="T94" fmla="*/ 18 w 127"/>
                <a:gd name="T95" fmla="*/ 1 h 55"/>
                <a:gd name="T96" fmla="*/ 12 w 127"/>
                <a:gd name="T9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 h="55">
                  <a:moveTo>
                    <a:pt x="12" y="0"/>
                  </a:moveTo>
                  <a:lnTo>
                    <a:pt x="7" y="1"/>
                  </a:lnTo>
                  <a:lnTo>
                    <a:pt x="4" y="3"/>
                  </a:lnTo>
                  <a:lnTo>
                    <a:pt x="2" y="7"/>
                  </a:lnTo>
                  <a:lnTo>
                    <a:pt x="0" y="12"/>
                  </a:lnTo>
                  <a:lnTo>
                    <a:pt x="0" y="17"/>
                  </a:lnTo>
                  <a:lnTo>
                    <a:pt x="2" y="22"/>
                  </a:lnTo>
                  <a:lnTo>
                    <a:pt x="6" y="26"/>
                  </a:lnTo>
                  <a:lnTo>
                    <a:pt x="10" y="29"/>
                  </a:lnTo>
                  <a:lnTo>
                    <a:pt x="16" y="31"/>
                  </a:lnTo>
                  <a:lnTo>
                    <a:pt x="22" y="33"/>
                  </a:lnTo>
                  <a:lnTo>
                    <a:pt x="28" y="36"/>
                  </a:lnTo>
                  <a:lnTo>
                    <a:pt x="33" y="38"/>
                  </a:lnTo>
                  <a:lnTo>
                    <a:pt x="39" y="40"/>
                  </a:lnTo>
                  <a:lnTo>
                    <a:pt x="45" y="42"/>
                  </a:lnTo>
                  <a:lnTo>
                    <a:pt x="51" y="44"/>
                  </a:lnTo>
                  <a:lnTo>
                    <a:pt x="56" y="45"/>
                  </a:lnTo>
                  <a:lnTo>
                    <a:pt x="63" y="47"/>
                  </a:lnTo>
                  <a:lnTo>
                    <a:pt x="69" y="48"/>
                  </a:lnTo>
                  <a:lnTo>
                    <a:pt x="75" y="50"/>
                  </a:lnTo>
                  <a:lnTo>
                    <a:pt x="80" y="51"/>
                  </a:lnTo>
                  <a:lnTo>
                    <a:pt x="87" y="52"/>
                  </a:lnTo>
                  <a:lnTo>
                    <a:pt x="94" y="53"/>
                  </a:lnTo>
                  <a:lnTo>
                    <a:pt x="100" y="53"/>
                  </a:lnTo>
                  <a:lnTo>
                    <a:pt x="107" y="55"/>
                  </a:lnTo>
                  <a:lnTo>
                    <a:pt x="111" y="55"/>
                  </a:lnTo>
                  <a:lnTo>
                    <a:pt x="115" y="52"/>
                  </a:lnTo>
                  <a:lnTo>
                    <a:pt x="120" y="49"/>
                  </a:lnTo>
                  <a:lnTo>
                    <a:pt x="123" y="46"/>
                  </a:lnTo>
                  <a:lnTo>
                    <a:pt x="127" y="42"/>
                  </a:lnTo>
                  <a:lnTo>
                    <a:pt x="127" y="38"/>
                  </a:lnTo>
                  <a:lnTo>
                    <a:pt x="126" y="35"/>
                  </a:lnTo>
                  <a:lnTo>
                    <a:pt x="120" y="30"/>
                  </a:lnTo>
                  <a:lnTo>
                    <a:pt x="113" y="27"/>
                  </a:lnTo>
                  <a:lnTo>
                    <a:pt x="107" y="24"/>
                  </a:lnTo>
                  <a:lnTo>
                    <a:pt x="99" y="22"/>
                  </a:lnTo>
                  <a:lnTo>
                    <a:pt x="92" y="19"/>
                  </a:lnTo>
                  <a:lnTo>
                    <a:pt x="86" y="17"/>
                  </a:lnTo>
                  <a:lnTo>
                    <a:pt x="78" y="14"/>
                  </a:lnTo>
                  <a:lnTo>
                    <a:pt x="71" y="11"/>
                  </a:lnTo>
                  <a:lnTo>
                    <a:pt x="65" y="9"/>
                  </a:lnTo>
                  <a:lnTo>
                    <a:pt x="57" y="8"/>
                  </a:lnTo>
                  <a:lnTo>
                    <a:pt x="51" y="6"/>
                  </a:lnTo>
                  <a:lnTo>
                    <a:pt x="44" y="5"/>
                  </a:lnTo>
                  <a:lnTo>
                    <a:pt x="37" y="3"/>
                  </a:lnTo>
                  <a:lnTo>
                    <a:pt x="31" y="2"/>
                  </a:lnTo>
                  <a:lnTo>
                    <a:pt x="25" y="2"/>
                  </a:lnTo>
                  <a:lnTo>
                    <a:pt x="18" y="1"/>
                  </a:lnTo>
                  <a:lnTo>
                    <a:pt x="12" y="0"/>
                  </a:lnTo>
                  <a:close/>
                </a:path>
              </a:pathLst>
            </a:custGeom>
            <a:solidFill>
              <a:srgbClr val="FF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a:extLst>
              <a:ext uri="{FF2B5EF4-FFF2-40B4-BE49-F238E27FC236}">
                <a16:creationId xmlns:a16="http://schemas.microsoft.com/office/drawing/2014/main" id="{2A295774-8882-11D8-8F27-565A6FC6215A}"/>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93720" name="Group 1560">
            <a:extLst>
              <a:ext uri="{FF2B5EF4-FFF2-40B4-BE49-F238E27FC236}">
                <a16:creationId xmlns:a16="http://schemas.microsoft.com/office/drawing/2014/main" id="{164389DA-E20C-7617-309C-1A310AD29C22}"/>
              </a:ext>
            </a:extLst>
          </p:cNvPr>
          <p:cNvGrpSpPr>
            <a:grpSpLocks noChangeAspect="1"/>
          </p:cNvGrpSpPr>
          <p:nvPr/>
        </p:nvGrpSpPr>
        <p:grpSpPr bwMode="auto">
          <a:xfrm>
            <a:off x="1295400" y="1479550"/>
            <a:ext cx="6629400" cy="5060950"/>
            <a:chOff x="816" y="932"/>
            <a:chExt cx="4176" cy="3188"/>
          </a:xfrm>
        </p:grpSpPr>
        <p:sp>
          <p:nvSpPr>
            <p:cNvPr id="93719" name="AutoShape 1559">
              <a:extLst>
                <a:ext uri="{FF2B5EF4-FFF2-40B4-BE49-F238E27FC236}">
                  <a16:creationId xmlns:a16="http://schemas.microsoft.com/office/drawing/2014/main" id="{43DDC67D-F3E4-AED2-9BFB-0746101109C8}"/>
                </a:ext>
              </a:extLst>
            </p:cNvPr>
            <p:cNvSpPr>
              <a:spLocks noChangeAspect="1" noChangeArrowheads="1" noTextEdit="1"/>
            </p:cNvSpPr>
            <p:nvPr/>
          </p:nvSpPr>
          <p:spPr bwMode="auto">
            <a:xfrm>
              <a:off x="816" y="932"/>
              <a:ext cx="4176" cy="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3721" name="Rectangle 1561">
              <a:extLst>
                <a:ext uri="{FF2B5EF4-FFF2-40B4-BE49-F238E27FC236}">
                  <a16:creationId xmlns:a16="http://schemas.microsoft.com/office/drawing/2014/main" id="{8057252D-9F94-95DC-0432-DDD7436ACFC2}"/>
                </a:ext>
              </a:extLst>
            </p:cNvPr>
            <p:cNvSpPr>
              <a:spLocks noChangeArrowheads="1"/>
            </p:cNvSpPr>
            <p:nvPr/>
          </p:nvSpPr>
          <p:spPr bwMode="auto">
            <a:xfrm>
              <a:off x="1837" y="950"/>
              <a:ext cx="2289"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DIABETES SACARINA</a:t>
              </a:r>
              <a:endParaRPr lang="es-PR" altLang="en-US"/>
            </a:p>
          </p:txBody>
        </p:sp>
        <p:sp>
          <p:nvSpPr>
            <p:cNvPr id="93722" name="Rectangle 1562">
              <a:extLst>
                <a:ext uri="{FF2B5EF4-FFF2-40B4-BE49-F238E27FC236}">
                  <a16:creationId xmlns:a16="http://schemas.microsoft.com/office/drawing/2014/main" id="{7830BB76-223B-A278-28F5-B86085DBF84C}"/>
                </a:ext>
              </a:extLst>
            </p:cNvPr>
            <p:cNvSpPr>
              <a:spLocks noChangeArrowheads="1"/>
            </p:cNvSpPr>
            <p:nvPr/>
          </p:nvSpPr>
          <p:spPr bwMode="auto">
            <a:xfrm>
              <a:off x="2544" y="1282"/>
              <a:ext cx="857" cy="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100" b="1">
                  <a:solidFill>
                    <a:srgbClr val="000000"/>
                  </a:solidFill>
                  <a:latin typeface="Times New Roman" panose="02020603050405020304" pitchFamily="18" charset="0"/>
                </a:rPr>
                <a:t>Tipo II</a:t>
              </a:r>
              <a:endParaRPr lang="es-PR" altLang="en-US"/>
            </a:p>
          </p:txBody>
        </p:sp>
        <p:sp>
          <p:nvSpPr>
            <p:cNvPr id="93723" name="Rectangle 1563">
              <a:extLst>
                <a:ext uri="{FF2B5EF4-FFF2-40B4-BE49-F238E27FC236}">
                  <a16:creationId xmlns:a16="http://schemas.microsoft.com/office/drawing/2014/main" id="{6696F0EA-5BFD-9C6E-0C65-64218DB94184}"/>
                </a:ext>
              </a:extLst>
            </p:cNvPr>
            <p:cNvSpPr>
              <a:spLocks noChangeArrowheads="1"/>
            </p:cNvSpPr>
            <p:nvPr/>
          </p:nvSpPr>
          <p:spPr bwMode="auto">
            <a:xfrm>
              <a:off x="1858" y="1537"/>
              <a:ext cx="2387"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Times New Roman" panose="02020603050405020304" pitchFamily="18" charset="0"/>
                </a:rPr>
                <a:t>(No Insulino Dependiente)</a:t>
              </a:r>
              <a:endParaRPr lang="es-PR" altLang="en-US"/>
            </a:p>
          </p:txBody>
        </p:sp>
        <p:sp>
          <p:nvSpPr>
            <p:cNvPr id="93724" name="Rectangle 1564">
              <a:extLst>
                <a:ext uri="{FF2B5EF4-FFF2-40B4-BE49-F238E27FC236}">
                  <a16:creationId xmlns:a16="http://schemas.microsoft.com/office/drawing/2014/main" id="{7BBC1869-DEC5-AE36-6738-33609C857DC8}"/>
                </a:ext>
              </a:extLst>
            </p:cNvPr>
            <p:cNvSpPr>
              <a:spLocks noChangeArrowheads="1"/>
            </p:cNvSpPr>
            <p:nvPr/>
          </p:nvSpPr>
          <p:spPr bwMode="auto">
            <a:xfrm>
              <a:off x="2012" y="1878"/>
              <a:ext cx="2036"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600" b="1">
                  <a:solidFill>
                    <a:srgbClr val="000000"/>
                  </a:solidFill>
                  <a:latin typeface="Arial" panose="020B0604020202020204" pitchFamily="34" charset="0"/>
                </a:rPr>
                <a:t>Signos y Síntomas</a:t>
              </a:r>
              <a:endParaRPr lang="es-PR" altLang="en-US"/>
            </a:p>
          </p:txBody>
        </p:sp>
        <p:sp>
          <p:nvSpPr>
            <p:cNvPr id="93725" name="Line 1565">
              <a:extLst>
                <a:ext uri="{FF2B5EF4-FFF2-40B4-BE49-F238E27FC236}">
                  <a16:creationId xmlns:a16="http://schemas.microsoft.com/office/drawing/2014/main" id="{DE5F67CD-EC90-E123-0B71-2A31A24164E9}"/>
                </a:ext>
              </a:extLst>
            </p:cNvPr>
            <p:cNvSpPr>
              <a:spLocks noChangeShapeType="1"/>
            </p:cNvSpPr>
            <p:nvPr/>
          </p:nvSpPr>
          <p:spPr bwMode="auto">
            <a:xfrm>
              <a:off x="2883" y="1196"/>
              <a:ext cx="1" cy="98"/>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726" name="Freeform 1566">
              <a:extLst>
                <a:ext uri="{FF2B5EF4-FFF2-40B4-BE49-F238E27FC236}">
                  <a16:creationId xmlns:a16="http://schemas.microsoft.com/office/drawing/2014/main" id="{DBA109E2-5120-135B-D264-155A0C018B80}"/>
                </a:ext>
              </a:extLst>
            </p:cNvPr>
            <p:cNvSpPr>
              <a:spLocks/>
            </p:cNvSpPr>
            <p:nvPr/>
          </p:nvSpPr>
          <p:spPr bwMode="auto">
            <a:xfrm>
              <a:off x="2816" y="1272"/>
              <a:ext cx="135" cy="68"/>
            </a:xfrm>
            <a:custGeom>
              <a:avLst/>
              <a:gdLst>
                <a:gd name="T0" fmla="*/ 405 w 405"/>
                <a:gd name="T1" fmla="*/ 0 h 203"/>
                <a:gd name="T2" fmla="*/ 203 w 405"/>
                <a:gd name="T3" fmla="*/ 203 h 203"/>
                <a:gd name="T4" fmla="*/ 0 w 405"/>
                <a:gd name="T5" fmla="*/ 0 h 203"/>
                <a:gd name="T6" fmla="*/ 203 w 405"/>
                <a:gd name="T7" fmla="*/ 67 h 203"/>
                <a:gd name="T8" fmla="*/ 405 w 405"/>
                <a:gd name="T9" fmla="*/ 0 h 203"/>
              </a:gdLst>
              <a:ahLst/>
              <a:cxnLst>
                <a:cxn ang="0">
                  <a:pos x="T0" y="T1"/>
                </a:cxn>
                <a:cxn ang="0">
                  <a:pos x="T2" y="T3"/>
                </a:cxn>
                <a:cxn ang="0">
                  <a:pos x="T4" y="T5"/>
                </a:cxn>
                <a:cxn ang="0">
                  <a:pos x="T6" y="T7"/>
                </a:cxn>
                <a:cxn ang="0">
                  <a:pos x="T8" y="T9"/>
                </a:cxn>
              </a:cxnLst>
              <a:rect l="0" t="0" r="r" b="b"/>
              <a:pathLst>
                <a:path w="405" h="203">
                  <a:moveTo>
                    <a:pt x="405" y="0"/>
                  </a:moveTo>
                  <a:lnTo>
                    <a:pt x="203" y="203"/>
                  </a:lnTo>
                  <a:lnTo>
                    <a:pt x="0" y="0"/>
                  </a:lnTo>
                  <a:lnTo>
                    <a:pt x="203" y="67"/>
                  </a:lnTo>
                  <a:lnTo>
                    <a:pt x="4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27" name="Line 1567">
              <a:extLst>
                <a:ext uri="{FF2B5EF4-FFF2-40B4-BE49-F238E27FC236}">
                  <a16:creationId xmlns:a16="http://schemas.microsoft.com/office/drawing/2014/main" id="{0CFEEBD7-C88C-635C-9A8B-361BBBE21265}"/>
                </a:ext>
              </a:extLst>
            </p:cNvPr>
            <p:cNvSpPr>
              <a:spLocks noChangeShapeType="1"/>
            </p:cNvSpPr>
            <p:nvPr/>
          </p:nvSpPr>
          <p:spPr bwMode="auto">
            <a:xfrm>
              <a:off x="2870" y="1758"/>
              <a:ext cx="1" cy="98"/>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728" name="Freeform 1568">
              <a:extLst>
                <a:ext uri="{FF2B5EF4-FFF2-40B4-BE49-F238E27FC236}">
                  <a16:creationId xmlns:a16="http://schemas.microsoft.com/office/drawing/2014/main" id="{E44E080E-FD4C-9542-D589-1D4145FCA29A}"/>
                </a:ext>
              </a:extLst>
            </p:cNvPr>
            <p:cNvSpPr>
              <a:spLocks/>
            </p:cNvSpPr>
            <p:nvPr/>
          </p:nvSpPr>
          <p:spPr bwMode="auto">
            <a:xfrm>
              <a:off x="2803" y="1834"/>
              <a:ext cx="135" cy="67"/>
            </a:xfrm>
            <a:custGeom>
              <a:avLst/>
              <a:gdLst>
                <a:gd name="T0" fmla="*/ 406 w 406"/>
                <a:gd name="T1" fmla="*/ 0 h 203"/>
                <a:gd name="T2" fmla="*/ 203 w 406"/>
                <a:gd name="T3" fmla="*/ 203 h 203"/>
                <a:gd name="T4" fmla="*/ 0 w 406"/>
                <a:gd name="T5" fmla="*/ 0 h 203"/>
                <a:gd name="T6" fmla="*/ 203 w 406"/>
                <a:gd name="T7" fmla="*/ 68 h 203"/>
                <a:gd name="T8" fmla="*/ 406 w 406"/>
                <a:gd name="T9" fmla="*/ 0 h 203"/>
              </a:gdLst>
              <a:ahLst/>
              <a:cxnLst>
                <a:cxn ang="0">
                  <a:pos x="T0" y="T1"/>
                </a:cxn>
                <a:cxn ang="0">
                  <a:pos x="T2" y="T3"/>
                </a:cxn>
                <a:cxn ang="0">
                  <a:pos x="T4" y="T5"/>
                </a:cxn>
                <a:cxn ang="0">
                  <a:pos x="T6" y="T7"/>
                </a:cxn>
                <a:cxn ang="0">
                  <a:pos x="T8" y="T9"/>
                </a:cxn>
              </a:cxnLst>
              <a:rect l="0" t="0" r="r" b="b"/>
              <a:pathLst>
                <a:path w="406" h="203">
                  <a:moveTo>
                    <a:pt x="406" y="0"/>
                  </a:moveTo>
                  <a:lnTo>
                    <a:pt x="203" y="203"/>
                  </a:lnTo>
                  <a:lnTo>
                    <a:pt x="0" y="0"/>
                  </a:lnTo>
                  <a:lnTo>
                    <a:pt x="203" y="68"/>
                  </a:lnTo>
                  <a:lnTo>
                    <a:pt x="4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29" name="Rectangle 1569">
              <a:extLst>
                <a:ext uri="{FF2B5EF4-FFF2-40B4-BE49-F238E27FC236}">
                  <a16:creationId xmlns:a16="http://schemas.microsoft.com/office/drawing/2014/main" id="{B1BB1E03-3901-24C3-9D66-C4BA02C31CAB}"/>
                </a:ext>
              </a:extLst>
            </p:cNvPr>
            <p:cNvSpPr>
              <a:spLocks noChangeArrowheads="1"/>
            </p:cNvSpPr>
            <p:nvPr/>
          </p:nvSpPr>
          <p:spPr bwMode="auto">
            <a:xfrm>
              <a:off x="1071" y="2338"/>
              <a:ext cx="2199"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Sobrepeso (Sobregrasa)</a:t>
              </a:r>
              <a:endParaRPr lang="es-PR" altLang="en-US"/>
            </a:p>
          </p:txBody>
        </p:sp>
        <p:sp>
          <p:nvSpPr>
            <p:cNvPr id="93730" name="Freeform 1570">
              <a:extLst>
                <a:ext uri="{FF2B5EF4-FFF2-40B4-BE49-F238E27FC236}">
                  <a16:creationId xmlns:a16="http://schemas.microsoft.com/office/drawing/2014/main" id="{535232E8-0AC4-7474-74F6-8335E4F776C7}"/>
                </a:ext>
              </a:extLst>
            </p:cNvPr>
            <p:cNvSpPr>
              <a:spLocks/>
            </p:cNvSpPr>
            <p:nvPr/>
          </p:nvSpPr>
          <p:spPr bwMode="auto">
            <a:xfrm>
              <a:off x="824" y="2388"/>
              <a:ext cx="161" cy="160"/>
            </a:xfrm>
            <a:custGeom>
              <a:avLst/>
              <a:gdLst>
                <a:gd name="T0" fmla="*/ 485 w 485"/>
                <a:gd name="T1" fmla="*/ 238 h 478"/>
                <a:gd name="T2" fmla="*/ 482 w 485"/>
                <a:gd name="T3" fmla="*/ 199 h 478"/>
                <a:gd name="T4" fmla="*/ 472 w 485"/>
                <a:gd name="T5" fmla="*/ 162 h 478"/>
                <a:gd name="T6" fmla="*/ 457 w 485"/>
                <a:gd name="T7" fmla="*/ 125 h 478"/>
                <a:gd name="T8" fmla="*/ 435 w 485"/>
                <a:gd name="T9" fmla="*/ 92 h 478"/>
                <a:gd name="T10" fmla="*/ 409 w 485"/>
                <a:gd name="T11" fmla="*/ 64 h 478"/>
                <a:gd name="T12" fmla="*/ 378 w 485"/>
                <a:gd name="T13" fmla="*/ 39 h 478"/>
                <a:gd name="T14" fmla="*/ 343 w 485"/>
                <a:gd name="T15" fmla="*/ 20 h 478"/>
                <a:gd name="T16" fmla="*/ 306 w 485"/>
                <a:gd name="T17" fmla="*/ 7 h 478"/>
                <a:gd name="T18" fmla="*/ 267 w 485"/>
                <a:gd name="T19" fmla="*/ 0 h 478"/>
                <a:gd name="T20" fmla="*/ 227 w 485"/>
                <a:gd name="T21" fmla="*/ 0 h 478"/>
                <a:gd name="T22" fmla="*/ 188 w 485"/>
                <a:gd name="T23" fmla="*/ 5 h 478"/>
                <a:gd name="T24" fmla="*/ 151 w 485"/>
                <a:gd name="T25" fmla="*/ 17 h 478"/>
                <a:gd name="T26" fmla="*/ 115 w 485"/>
                <a:gd name="T27" fmla="*/ 34 h 478"/>
                <a:gd name="T28" fmla="*/ 84 w 485"/>
                <a:gd name="T29" fmla="*/ 57 h 478"/>
                <a:gd name="T30" fmla="*/ 56 w 485"/>
                <a:gd name="T31" fmla="*/ 86 h 478"/>
                <a:gd name="T32" fmla="*/ 34 w 485"/>
                <a:gd name="T33" fmla="*/ 117 h 478"/>
                <a:gd name="T34" fmla="*/ 16 w 485"/>
                <a:gd name="T35" fmla="*/ 153 h 478"/>
                <a:gd name="T36" fmla="*/ 5 w 485"/>
                <a:gd name="T37" fmla="*/ 191 h 478"/>
                <a:gd name="T38" fmla="*/ 0 w 485"/>
                <a:gd name="T39" fmla="*/ 230 h 478"/>
                <a:gd name="T40" fmla="*/ 3 w 485"/>
                <a:gd name="T41" fmla="*/ 268 h 478"/>
                <a:gd name="T42" fmla="*/ 10 w 485"/>
                <a:gd name="T43" fmla="*/ 306 h 478"/>
                <a:gd name="T44" fmla="*/ 24 w 485"/>
                <a:gd name="T45" fmla="*/ 343 h 478"/>
                <a:gd name="T46" fmla="*/ 45 w 485"/>
                <a:gd name="T47" fmla="*/ 377 h 478"/>
                <a:gd name="T48" fmla="*/ 70 w 485"/>
                <a:gd name="T49" fmla="*/ 406 h 478"/>
                <a:gd name="T50" fmla="*/ 100 w 485"/>
                <a:gd name="T51" fmla="*/ 433 h 478"/>
                <a:gd name="T52" fmla="*/ 135 w 485"/>
                <a:gd name="T53" fmla="*/ 453 h 478"/>
                <a:gd name="T54" fmla="*/ 171 w 485"/>
                <a:gd name="T55" fmla="*/ 467 h 478"/>
                <a:gd name="T56" fmla="*/ 209 w 485"/>
                <a:gd name="T57" fmla="*/ 475 h 478"/>
                <a:gd name="T58" fmla="*/ 249 w 485"/>
                <a:gd name="T59" fmla="*/ 478 h 478"/>
                <a:gd name="T60" fmla="*/ 287 w 485"/>
                <a:gd name="T61" fmla="*/ 474 h 478"/>
                <a:gd name="T62" fmla="*/ 326 w 485"/>
                <a:gd name="T63" fmla="*/ 464 h 478"/>
                <a:gd name="T64" fmla="*/ 362 w 485"/>
                <a:gd name="T65" fmla="*/ 447 h 478"/>
                <a:gd name="T66" fmla="*/ 395 w 485"/>
                <a:gd name="T67" fmla="*/ 425 h 478"/>
                <a:gd name="T68" fmla="*/ 423 w 485"/>
                <a:gd name="T69" fmla="*/ 398 h 478"/>
                <a:gd name="T70" fmla="*/ 447 w 485"/>
                <a:gd name="T71" fmla="*/ 368 h 478"/>
                <a:gd name="T72" fmla="*/ 466 w 485"/>
                <a:gd name="T73" fmla="*/ 332 h 478"/>
                <a:gd name="T74" fmla="*/ 478 w 485"/>
                <a:gd name="T75" fmla="*/ 295 h 478"/>
                <a:gd name="T76" fmla="*/ 485 w 485"/>
                <a:gd name="T77" fmla="*/ 257 h 478"/>
                <a:gd name="T78" fmla="*/ 485 w 485"/>
                <a:gd name="T79" fmla="*/ 23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5" h="478">
                  <a:moveTo>
                    <a:pt x="485" y="238"/>
                  </a:moveTo>
                  <a:lnTo>
                    <a:pt x="482" y="199"/>
                  </a:lnTo>
                  <a:lnTo>
                    <a:pt x="472" y="162"/>
                  </a:lnTo>
                  <a:lnTo>
                    <a:pt x="457" y="125"/>
                  </a:lnTo>
                  <a:lnTo>
                    <a:pt x="435" y="92"/>
                  </a:lnTo>
                  <a:lnTo>
                    <a:pt x="409" y="64"/>
                  </a:lnTo>
                  <a:lnTo>
                    <a:pt x="378" y="39"/>
                  </a:lnTo>
                  <a:lnTo>
                    <a:pt x="343" y="20"/>
                  </a:lnTo>
                  <a:lnTo>
                    <a:pt x="306" y="7"/>
                  </a:lnTo>
                  <a:lnTo>
                    <a:pt x="267" y="0"/>
                  </a:lnTo>
                  <a:lnTo>
                    <a:pt x="227" y="0"/>
                  </a:lnTo>
                  <a:lnTo>
                    <a:pt x="188" y="5"/>
                  </a:lnTo>
                  <a:lnTo>
                    <a:pt x="151" y="17"/>
                  </a:lnTo>
                  <a:lnTo>
                    <a:pt x="115" y="34"/>
                  </a:lnTo>
                  <a:lnTo>
                    <a:pt x="84" y="57"/>
                  </a:lnTo>
                  <a:lnTo>
                    <a:pt x="56" y="86"/>
                  </a:lnTo>
                  <a:lnTo>
                    <a:pt x="34" y="117"/>
                  </a:lnTo>
                  <a:lnTo>
                    <a:pt x="16" y="153"/>
                  </a:lnTo>
                  <a:lnTo>
                    <a:pt x="5" y="191"/>
                  </a:lnTo>
                  <a:lnTo>
                    <a:pt x="0" y="230"/>
                  </a:lnTo>
                  <a:lnTo>
                    <a:pt x="3" y="268"/>
                  </a:lnTo>
                  <a:lnTo>
                    <a:pt x="10" y="306"/>
                  </a:lnTo>
                  <a:lnTo>
                    <a:pt x="24" y="343"/>
                  </a:lnTo>
                  <a:lnTo>
                    <a:pt x="45" y="377"/>
                  </a:lnTo>
                  <a:lnTo>
                    <a:pt x="70" y="406"/>
                  </a:lnTo>
                  <a:lnTo>
                    <a:pt x="100" y="433"/>
                  </a:lnTo>
                  <a:lnTo>
                    <a:pt x="135" y="453"/>
                  </a:lnTo>
                  <a:lnTo>
                    <a:pt x="171" y="467"/>
                  </a:lnTo>
                  <a:lnTo>
                    <a:pt x="209" y="475"/>
                  </a:lnTo>
                  <a:lnTo>
                    <a:pt x="249" y="478"/>
                  </a:lnTo>
                  <a:lnTo>
                    <a:pt x="287" y="474"/>
                  </a:lnTo>
                  <a:lnTo>
                    <a:pt x="326" y="464"/>
                  </a:lnTo>
                  <a:lnTo>
                    <a:pt x="362" y="447"/>
                  </a:lnTo>
                  <a:lnTo>
                    <a:pt x="395" y="425"/>
                  </a:lnTo>
                  <a:lnTo>
                    <a:pt x="423" y="398"/>
                  </a:lnTo>
                  <a:lnTo>
                    <a:pt x="447" y="368"/>
                  </a:lnTo>
                  <a:lnTo>
                    <a:pt x="466" y="332"/>
                  </a:lnTo>
                  <a:lnTo>
                    <a:pt x="478" y="295"/>
                  </a:lnTo>
                  <a:lnTo>
                    <a:pt x="485" y="257"/>
                  </a:lnTo>
                  <a:lnTo>
                    <a:pt x="485" y="238"/>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31" name="Freeform 1571">
              <a:extLst>
                <a:ext uri="{FF2B5EF4-FFF2-40B4-BE49-F238E27FC236}">
                  <a16:creationId xmlns:a16="http://schemas.microsoft.com/office/drawing/2014/main" id="{79680ACB-88FA-6ED6-6846-9C583256867F}"/>
                </a:ext>
              </a:extLst>
            </p:cNvPr>
            <p:cNvSpPr>
              <a:spLocks/>
            </p:cNvSpPr>
            <p:nvPr/>
          </p:nvSpPr>
          <p:spPr bwMode="auto">
            <a:xfrm>
              <a:off x="838" y="2405"/>
              <a:ext cx="93" cy="91"/>
            </a:xfrm>
            <a:custGeom>
              <a:avLst/>
              <a:gdLst>
                <a:gd name="T0" fmla="*/ 278 w 278"/>
                <a:gd name="T1" fmla="*/ 136 h 273"/>
                <a:gd name="T2" fmla="*/ 274 w 278"/>
                <a:gd name="T3" fmla="*/ 109 h 273"/>
                <a:gd name="T4" fmla="*/ 267 w 278"/>
                <a:gd name="T5" fmla="*/ 83 h 273"/>
                <a:gd name="T6" fmla="*/ 253 w 278"/>
                <a:gd name="T7" fmla="*/ 58 h 273"/>
                <a:gd name="T8" fmla="*/ 236 w 278"/>
                <a:gd name="T9" fmla="*/ 38 h 273"/>
                <a:gd name="T10" fmla="*/ 214 w 278"/>
                <a:gd name="T11" fmla="*/ 21 h 273"/>
                <a:gd name="T12" fmla="*/ 189 w 278"/>
                <a:gd name="T13" fmla="*/ 8 h 273"/>
                <a:gd name="T14" fmla="*/ 162 w 278"/>
                <a:gd name="T15" fmla="*/ 1 h 273"/>
                <a:gd name="T16" fmla="*/ 135 w 278"/>
                <a:gd name="T17" fmla="*/ 0 h 273"/>
                <a:gd name="T18" fmla="*/ 107 w 278"/>
                <a:gd name="T19" fmla="*/ 3 h 273"/>
                <a:gd name="T20" fmla="*/ 80 w 278"/>
                <a:gd name="T21" fmla="*/ 11 h 273"/>
                <a:gd name="T22" fmla="*/ 57 w 278"/>
                <a:gd name="T23" fmla="*/ 26 h 273"/>
                <a:gd name="T24" fmla="*/ 36 w 278"/>
                <a:gd name="T25" fmla="*/ 45 h 273"/>
                <a:gd name="T26" fmla="*/ 19 w 278"/>
                <a:gd name="T27" fmla="*/ 66 h 273"/>
                <a:gd name="T28" fmla="*/ 8 w 278"/>
                <a:gd name="T29" fmla="*/ 90 h 273"/>
                <a:gd name="T30" fmla="*/ 1 w 278"/>
                <a:gd name="T31" fmla="*/ 117 h 273"/>
                <a:gd name="T32" fmla="*/ 0 w 278"/>
                <a:gd name="T33" fmla="*/ 145 h 273"/>
                <a:gd name="T34" fmla="*/ 4 w 278"/>
                <a:gd name="T35" fmla="*/ 172 h 273"/>
                <a:gd name="T36" fmla="*/ 14 w 278"/>
                <a:gd name="T37" fmla="*/ 197 h 273"/>
                <a:gd name="T38" fmla="*/ 29 w 278"/>
                <a:gd name="T39" fmla="*/ 221 h 273"/>
                <a:gd name="T40" fmla="*/ 48 w 278"/>
                <a:gd name="T41" fmla="*/ 240 h 273"/>
                <a:gd name="T42" fmla="*/ 71 w 278"/>
                <a:gd name="T43" fmla="*/ 256 h 273"/>
                <a:gd name="T44" fmla="*/ 96 w 278"/>
                <a:gd name="T45" fmla="*/ 268 h 273"/>
                <a:gd name="T46" fmla="*/ 124 w 278"/>
                <a:gd name="T47" fmla="*/ 273 h 273"/>
                <a:gd name="T48" fmla="*/ 152 w 278"/>
                <a:gd name="T49" fmla="*/ 273 h 273"/>
                <a:gd name="T50" fmla="*/ 178 w 278"/>
                <a:gd name="T51" fmla="*/ 268 h 273"/>
                <a:gd name="T52" fmla="*/ 204 w 278"/>
                <a:gd name="T53" fmla="*/ 257 h 273"/>
                <a:gd name="T54" fmla="*/ 227 w 278"/>
                <a:gd name="T55" fmla="*/ 242 h 273"/>
                <a:gd name="T56" fmla="*/ 247 w 278"/>
                <a:gd name="T57" fmla="*/ 223 h 273"/>
                <a:gd name="T58" fmla="*/ 262 w 278"/>
                <a:gd name="T59" fmla="*/ 200 h 273"/>
                <a:gd name="T60" fmla="*/ 272 w 278"/>
                <a:gd name="T61" fmla="*/ 175 h 273"/>
                <a:gd name="T62" fmla="*/ 278 w 278"/>
                <a:gd name="T63" fmla="*/ 147 h 273"/>
                <a:gd name="T64" fmla="*/ 278 w 278"/>
                <a:gd name="T65" fmla="*/ 13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 h="273">
                  <a:moveTo>
                    <a:pt x="278" y="136"/>
                  </a:moveTo>
                  <a:lnTo>
                    <a:pt x="274" y="109"/>
                  </a:lnTo>
                  <a:lnTo>
                    <a:pt x="267" y="83"/>
                  </a:lnTo>
                  <a:lnTo>
                    <a:pt x="253" y="58"/>
                  </a:lnTo>
                  <a:lnTo>
                    <a:pt x="236" y="38"/>
                  </a:lnTo>
                  <a:lnTo>
                    <a:pt x="214" y="21"/>
                  </a:lnTo>
                  <a:lnTo>
                    <a:pt x="189" y="8"/>
                  </a:lnTo>
                  <a:lnTo>
                    <a:pt x="162" y="1"/>
                  </a:lnTo>
                  <a:lnTo>
                    <a:pt x="135" y="0"/>
                  </a:lnTo>
                  <a:lnTo>
                    <a:pt x="107" y="3"/>
                  </a:lnTo>
                  <a:lnTo>
                    <a:pt x="80" y="11"/>
                  </a:lnTo>
                  <a:lnTo>
                    <a:pt x="57" y="26"/>
                  </a:lnTo>
                  <a:lnTo>
                    <a:pt x="36" y="45"/>
                  </a:lnTo>
                  <a:lnTo>
                    <a:pt x="19" y="66"/>
                  </a:lnTo>
                  <a:lnTo>
                    <a:pt x="8" y="90"/>
                  </a:lnTo>
                  <a:lnTo>
                    <a:pt x="1" y="117"/>
                  </a:lnTo>
                  <a:lnTo>
                    <a:pt x="0" y="145"/>
                  </a:lnTo>
                  <a:lnTo>
                    <a:pt x="4" y="172"/>
                  </a:lnTo>
                  <a:lnTo>
                    <a:pt x="14" y="197"/>
                  </a:lnTo>
                  <a:lnTo>
                    <a:pt x="29" y="221"/>
                  </a:lnTo>
                  <a:lnTo>
                    <a:pt x="48" y="240"/>
                  </a:lnTo>
                  <a:lnTo>
                    <a:pt x="71" y="256"/>
                  </a:lnTo>
                  <a:lnTo>
                    <a:pt x="96" y="268"/>
                  </a:lnTo>
                  <a:lnTo>
                    <a:pt x="124" y="273"/>
                  </a:lnTo>
                  <a:lnTo>
                    <a:pt x="152" y="273"/>
                  </a:lnTo>
                  <a:lnTo>
                    <a:pt x="178" y="268"/>
                  </a:lnTo>
                  <a:lnTo>
                    <a:pt x="204" y="257"/>
                  </a:lnTo>
                  <a:lnTo>
                    <a:pt x="227" y="242"/>
                  </a:lnTo>
                  <a:lnTo>
                    <a:pt x="247" y="223"/>
                  </a:lnTo>
                  <a:lnTo>
                    <a:pt x="262" y="200"/>
                  </a:lnTo>
                  <a:lnTo>
                    <a:pt x="272" y="175"/>
                  </a:lnTo>
                  <a:lnTo>
                    <a:pt x="278" y="147"/>
                  </a:lnTo>
                  <a:lnTo>
                    <a:pt x="278" y="136"/>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32" name="Freeform 1572">
              <a:extLst>
                <a:ext uri="{FF2B5EF4-FFF2-40B4-BE49-F238E27FC236}">
                  <a16:creationId xmlns:a16="http://schemas.microsoft.com/office/drawing/2014/main" id="{CBA84EE3-D61E-5B45-B372-60D153A73FC0}"/>
                </a:ext>
              </a:extLst>
            </p:cNvPr>
            <p:cNvSpPr>
              <a:spLocks/>
            </p:cNvSpPr>
            <p:nvPr/>
          </p:nvSpPr>
          <p:spPr bwMode="auto">
            <a:xfrm>
              <a:off x="854" y="2420"/>
              <a:ext cx="42" cy="42"/>
            </a:xfrm>
            <a:custGeom>
              <a:avLst/>
              <a:gdLst>
                <a:gd name="T0" fmla="*/ 128 w 128"/>
                <a:gd name="T1" fmla="*/ 63 h 126"/>
                <a:gd name="T2" fmla="*/ 126 w 128"/>
                <a:gd name="T3" fmla="*/ 44 h 126"/>
                <a:gd name="T4" fmla="*/ 119 w 128"/>
                <a:gd name="T5" fmla="*/ 28 h 126"/>
                <a:gd name="T6" fmla="*/ 107 w 128"/>
                <a:gd name="T7" fmla="*/ 15 h 126"/>
                <a:gd name="T8" fmla="*/ 92 w 128"/>
                <a:gd name="T9" fmla="*/ 5 h 126"/>
                <a:gd name="T10" fmla="*/ 74 w 128"/>
                <a:gd name="T11" fmla="*/ 0 h 126"/>
                <a:gd name="T12" fmla="*/ 57 w 128"/>
                <a:gd name="T13" fmla="*/ 0 h 126"/>
                <a:gd name="T14" fmla="*/ 38 w 128"/>
                <a:gd name="T15" fmla="*/ 4 h 126"/>
                <a:gd name="T16" fmla="*/ 22 w 128"/>
                <a:gd name="T17" fmla="*/ 13 h 126"/>
                <a:gd name="T18" fmla="*/ 11 w 128"/>
                <a:gd name="T19" fmla="*/ 27 h 126"/>
                <a:gd name="T20" fmla="*/ 3 w 128"/>
                <a:gd name="T21" fmla="*/ 43 h 126"/>
                <a:gd name="T22" fmla="*/ 0 w 128"/>
                <a:gd name="T23" fmla="*/ 60 h 126"/>
                <a:gd name="T24" fmla="*/ 2 w 128"/>
                <a:gd name="T25" fmla="*/ 79 h 126"/>
                <a:gd name="T26" fmla="*/ 9 w 128"/>
                <a:gd name="T27" fmla="*/ 95 h 126"/>
                <a:gd name="T28" fmla="*/ 20 w 128"/>
                <a:gd name="T29" fmla="*/ 108 h 126"/>
                <a:gd name="T30" fmla="*/ 35 w 128"/>
                <a:gd name="T31" fmla="*/ 119 h 126"/>
                <a:gd name="T32" fmla="*/ 52 w 128"/>
                <a:gd name="T33" fmla="*/ 124 h 126"/>
                <a:gd name="T34" fmla="*/ 70 w 128"/>
                <a:gd name="T35" fmla="*/ 126 h 126"/>
                <a:gd name="T36" fmla="*/ 88 w 128"/>
                <a:gd name="T37" fmla="*/ 120 h 126"/>
                <a:gd name="T38" fmla="*/ 105 w 128"/>
                <a:gd name="T39" fmla="*/ 113 h 126"/>
                <a:gd name="T40" fmla="*/ 117 w 128"/>
                <a:gd name="T41" fmla="*/ 99 h 126"/>
                <a:gd name="T42" fmla="*/ 125 w 128"/>
                <a:gd name="T43" fmla="*/ 84 h 126"/>
                <a:gd name="T44" fmla="*/ 128 w 128"/>
                <a:gd name="T45" fmla="*/ 66 h 126"/>
                <a:gd name="T46" fmla="*/ 128 w 128"/>
                <a:gd name="T47"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26">
                  <a:moveTo>
                    <a:pt x="128" y="63"/>
                  </a:moveTo>
                  <a:lnTo>
                    <a:pt x="126" y="44"/>
                  </a:lnTo>
                  <a:lnTo>
                    <a:pt x="119" y="28"/>
                  </a:lnTo>
                  <a:lnTo>
                    <a:pt x="107" y="15"/>
                  </a:lnTo>
                  <a:lnTo>
                    <a:pt x="92" y="5"/>
                  </a:lnTo>
                  <a:lnTo>
                    <a:pt x="74" y="0"/>
                  </a:lnTo>
                  <a:lnTo>
                    <a:pt x="57" y="0"/>
                  </a:lnTo>
                  <a:lnTo>
                    <a:pt x="38" y="4"/>
                  </a:lnTo>
                  <a:lnTo>
                    <a:pt x="22" y="13"/>
                  </a:lnTo>
                  <a:lnTo>
                    <a:pt x="11" y="27"/>
                  </a:lnTo>
                  <a:lnTo>
                    <a:pt x="3" y="43"/>
                  </a:lnTo>
                  <a:lnTo>
                    <a:pt x="0" y="60"/>
                  </a:lnTo>
                  <a:lnTo>
                    <a:pt x="2" y="79"/>
                  </a:lnTo>
                  <a:lnTo>
                    <a:pt x="9" y="95"/>
                  </a:lnTo>
                  <a:lnTo>
                    <a:pt x="20" y="108"/>
                  </a:lnTo>
                  <a:lnTo>
                    <a:pt x="35" y="119"/>
                  </a:lnTo>
                  <a:lnTo>
                    <a:pt x="52" y="124"/>
                  </a:lnTo>
                  <a:lnTo>
                    <a:pt x="70" y="126"/>
                  </a:lnTo>
                  <a:lnTo>
                    <a:pt x="88" y="120"/>
                  </a:lnTo>
                  <a:lnTo>
                    <a:pt x="105" y="113"/>
                  </a:lnTo>
                  <a:lnTo>
                    <a:pt x="117" y="99"/>
                  </a:lnTo>
                  <a:lnTo>
                    <a:pt x="125" y="84"/>
                  </a:lnTo>
                  <a:lnTo>
                    <a:pt x="128" y="66"/>
                  </a:lnTo>
                  <a:lnTo>
                    <a:pt x="128"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33" name="Rectangle 1573">
              <a:extLst>
                <a:ext uri="{FF2B5EF4-FFF2-40B4-BE49-F238E27FC236}">
                  <a16:creationId xmlns:a16="http://schemas.microsoft.com/office/drawing/2014/main" id="{166DB8C5-A84B-5422-E6CE-240C57F1EF49}"/>
                </a:ext>
              </a:extLst>
            </p:cNvPr>
            <p:cNvSpPr>
              <a:spLocks noChangeArrowheads="1"/>
            </p:cNvSpPr>
            <p:nvPr/>
          </p:nvSpPr>
          <p:spPr bwMode="auto">
            <a:xfrm>
              <a:off x="1071" y="2630"/>
              <a:ext cx="852"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Letargia</a:t>
              </a:r>
              <a:endParaRPr lang="es-PR" altLang="en-US"/>
            </a:p>
          </p:txBody>
        </p:sp>
        <p:sp>
          <p:nvSpPr>
            <p:cNvPr id="93734" name="Freeform 1574">
              <a:extLst>
                <a:ext uri="{FF2B5EF4-FFF2-40B4-BE49-F238E27FC236}">
                  <a16:creationId xmlns:a16="http://schemas.microsoft.com/office/drawing/2014/main" id="{44DF2BFE-D91A-ADBC-AFCB-B213C860384C}"/>
                </a:ext>
              </a:extLst>
            </p:cNvPr>
            <p:cNvSpPr>
              <a:spLocks/>
            </p:cNvSpPr>
            <p:nvPr/>
          </p:nvSpPr>
          <p:spPr bwMode="auto">
            <a:xfrm>
              <a:off x="823" y="2681"/>
              <a:ext cx="162" cy="159"/>
            </a:xfrm>
            <a:custGeom>
              <a:avLst/>
              <a:gdLst>
                <a:gd name="T0" fmla="*/ 485 w 485"/>
                <a:gd name="T1" fmla="*/ 237 h 477"/>
                <a:gd name="T2" fmla="*/ 482 w 485"/>
                <a:gd name="T3" fmla="*/ 199 h 477"/>
                <a:gd name="T4" fmla="*/ 472 w 485"/>
                <a:gd name="T5" fmla="*/ 162 h 477"/>
                <a:gd name="T6" fmla="*/ 457 w 485"/>
                <a:gd name="T7" fmla="*/ 125 h 477"/>
                <a:gd name="T8" fmla="*/ 435 w 485"/>
                <a:gd name="T9" fmla="*/ 92 h 477"/>
                <a:gd name="T10" fmla="*/ 409 w 485"/>
                <a:gd name="T11" fmla="*/ 64 h 477"/>
                <a:gd name="T12" fmla="*/ 378 w 485"/>
                <a:gd name="T13" fmla="*/ 39 h 477"/>
                <a:gd name="T14" fmla="*/ 343 w 485"/>
                <a:gd name="T15" fmla="*/ 20 h 477"/>
                <a:gd name="T16" fmla="*/ 306 w 485"/>
                <a:gd name="T17" fmla="*/ 7 h 477"/>
                <a:gd name="T18" fmla="*/ 267 w 485"/>
                <a:gd name="T19" fmla="*/ 0 h 477"/>
                <a:gd name="T20" fmla="*/ 227 w 485"/>
                <a:gd name="T21" fmla="*/ 0 h 477"/>
                <a:gd name="T22" fmla="*/ 188 w 485"/>
                <a:gd name="T23" fmla="*/ 5 h 477"/>
                <a:gd name="T24" fmla="*/ 151 w 485"/>
                <a:gd name="T25" fmla="*/ 17 h 477"/>
                <a:gd name="T26" fmla="*/ 115 w 485"/>
                <a:gd name="T27" fmla="*/ 34 h 477"/>
                <a:gd name="T28" fmla="*/ 84 w 485"/>
                <a:gd name="T29" fmla="*/ 57 h 477"/>
                <a:gd name="T30" fmla="*/ 56 w 485"/>
                <a:gd name="T31" fmla="*/ 86 h 477"/>
                <a:gd name="T32" fmla="*/ 33 w 485"/>
                <a:gd name="T33" fmla="*/ 117 h 477"/>
                <a:gd name="T34" fmla="*/ 16 w 485"/>
                <a:gd name="T35" fmla="*/ 153 h 477"/>
                <a:gd name="T36" fmla="*/ 5 w 485"/>
                <a:gd name="T37" fmla="*/ 190 h 477"/>
                <a:gd name="T38" fmla="*/ 0 w 485"/>
                <a:gd name="T39" fmla="*/ 230 h 477"/>
                <a:gd name="T40" fmla="*/ 3 w 485"/>
                <a:gd name="T41" fmla="*/ 268 h 477"/>
                <a:gd name="T42" fmla="*/ 10 w 485"/>
                <a:gd name="T43" fmla="*/ 306 h 477"/>
                <a:gd name="T44" fmla="*/ 24 w 485"/>
                <a:gd name="T45" fmla="*/ 343 h 477"/>
                <a:gd name="T46" fmla="*/ 45 w 485"/>
                <a:gd name="T47" fmla="*/ 377 h 477"/>
                <a:gd name="T48" fmla="*/ 70 w 485"/>
                <a:gd name="T49" fmla="*/ 406 h 477"/>
                <a:gd name="T50" fmla="*/ 100 w 485"/>
                <a:gd name="T51" fmla="*/ 433 h 477"/>
                <a:gd name="T52" fmla="*/ 135 w 485"/>
                <a:gd name="T53" fmla="*/ 453 h 477"/>
                <a:gd name="T54" fmla="*/ 171 w 485"/>
                <a:gd name="T55" fmla="*/ 467 h 477"/>
                <a:gd name="T56" fmla="*/ 208 w 485"/>
                <a:gd name="T57" fmla="*/ 475 h 477"/>
                <a:gd name="T58" fmla="*/ 249 w 485"/>
                <a:gd name="T59" fmla="*/ 477 h 477"/>
                <a:gd name="T60" fmla="*/ 287 w 485"/>
                <a:gd name="T61" fmla="*/ 474 h 477"/>
                <a:gd name="T62" fmla="*/ 326 w 485"/>
                <a:gd name="T63" fmla="*/ 464 h 477"/>
                <a:gd name="T64" fmla="*/ 362 w 485"/>
                <a:gd name="T65" fmla="*/ 447 h 477"/>
                <a:gd name="T66" fmla="*/ 395 w 485"/>
                <a:gd name="T67" fmla="*/ 425 h 477"/>
                <a:gd name="T68" fmla="*/ 423 w 485"/>
                <a:gd name="T69" fmla="*/ 397 h 477"/>
                <a:gd name="T70" fmla="*/ 447 w 485"/>
                <a:gd name="T71" fmla="*/ 368 h 477"/>
                <a:gd name="T72" fmla="*/ 466 w 485"/>
                <a:gd name="T73" fmla="*/ 332 h 477"/>
                <a:gd name="T74" fmla="*/ 478 w 485"/>
                <a:gd name="T75" fmla="*/ 295 h 477"/>
                <a:gd name="T76" fmla="*/ 485 w 485"/>
                <a:gd name="T77" fmla="*/ 257 h 477"/>
                <a:gd name="T78" fmla="*/ 485 w 485"/>
                <a:gd name="T79" fmla="*/ 23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5" h="477">
                  <a:moveTo>
                    <a:pt x="485" y="237"/>
                  </a:moveTo>
                  <a:lnTo>
                    <a:pt x="482" y="199"/>
                  </a:lnTo>
                  <a:lnTo>
                    <a:pt x="472" y="162"/>
                  </a:lnTo>
                  <a:lnTo>
                    <a:pt x="457" y="125"/>
                  </a:lnTo>
                  <a:lnTo>
                    <a:pt x="435" y="92"/>
                  </a:lnTo>
                  <a:lnTo>
                    <a:pt x="409" y="64"/>
                  </a:lnTo>
                  <a:lnTo>
                    <a:pt x="378" y="39"/>
                  </a:lnTo>
                  <a:lnTo>
                    <a:pt x="343" y="20"/>
                  </a:lnTo>
                  <a:lnTo>
                    <a:pt x="306" y="7"/>
                  </a:lnTo>
                  <a:lnTo>
                    <a:pt x="267" y="0"/>
                  </a:lnTo>
                  <a:lnTo>
                    <a:pt x="227" y="0"/>
                  </a:lnTo>
                  <a:lnTo>
                    <a:pt x="188" y="5"/>
                  </a:lnTo>
                  <a:lnTo>
                    <a:pt x="151" y="17"/>
                  </a:lnTo>
                  <a:lnTo>
                    <a:pt x="115" y="34"/>
                  </a:lnTo>
                  <a:lnTo>
                    <a:pt x="84" y="57"/>
                  </a:lnTo>
                  <a:lnTo>
                    <a:pt x="56" y="86"/>
                  </a:lnTo>
                  <a:lnTo>
                    <a:pt x="33" y="117"/>
                  </a:lnTo>
                  <a:lnTo>
                    <a:pt x="16" y="153"/>
                  </a:lnTo>
                  <a:lnTo>
                    <a:pt x="5" y="190"/>
                  </a:lnTo>
                  <a:lnTo>
                    <a:pt x="0" y="230"/>
                  </a:lnTo>
                  <a:lnTo>
                    <a:pt x="3" y="268"/>
                  </a:lnTo>
                  <a:lnTo>
                    <a:pt x="10" y="306"/>
                  </a:lnTo>
                  <a:lnTo>
                    <a:pt x="24" y="343"/>
                  </a:lnTo>
                  <a:lnTo>
                    <a:pt x="45" y="377"/>
                  </a:lnTo>
                  <a:lnTo>
                    <a:pt x="70" y="406"/>
                  </a:lnTo>
                  <a:lnTo>
                    <a:pt x="100" y="433"/>
                  </a:lnTo>
                  <a:lnTo>
                    <a:pt x="135" y="453"/>
                  </a:lnTo>
                  <a:lnTo>
                    <a:pt x="171" y="467"/>
                  </a:lnTo>
                  <a:lnTo>
                    <a:pt x="208" y="475"/>
                  </a:lnTo>
                  <a:lnTo>
                    <a:pt x="249" y="477"/>
                  </a:lnTo>
                  <a:lnTo>
                    <a:pt x="287" y="474"/>
                  </a:lnTo>
                  <a:lnTo>
                    <a:pt x="326" y="464"/>
                  </a:lnTo>
                  <a:lnTo>
                    <a:pt x="362" y="447"/>
                  </a:lnTo>
                  <a:lnTo>
                    <a:pt x="395" y="425"/>
                  </a:lnTo>
                  <a:lnTo>
                    <a:pt x="423" y="397"/>
                  </a:lnTo>
                  <a:lnTo>
                    <a:pt x="447" y="368"/>
                  </a:lnTo>
                  <a:lnTo>
                    <a:pt x="466" y="332"/>
                  </a:lnTo>
                  <a:lnTo>
                    <a:pt x="478" y="295"/>
                  </a:lnTo>
                  <a:lnTo>
                    <a:pt x="485" y="257"/>
                  </a:lnTo>
                  <a:lnTo>
                    <a:pt x="485" y="237"/>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35" name="Freeform 1575">
              <a:extLst>
                <a:ext uri="{FF2B5EF4-FFF2-40B4-BE49-F238E27FC236}">
                  <a16:creationId xmlns:a16="http://schemas.microsoft.com/office/drawing/2014/main" id="{D9B2BEAE-7EF8-0474-2237-A06F3DECF96B}"/>
                </a:ext>
              </a:extLst>
            </p:cNvPr>
            <p:cNvSpPr>
              <a:spLocks/>
            </p:cNvSpPr>
            <p:nvPr/>
          </p:nvSpPr>
          <p:spPr bwMode="auto">
            <a:xfrm>
              <a:off x="838" y="2697"/>
              <a:ext cx="92" cy="91"/>
            </a:xfrm>
            <a:custGeom>
              <a:avLst/>
              <a:gdLst>
                <a:gd name="T0" fmla="*/ 277 w 277"/>
                <a:gd name="T1" fmla="*/ 136 h 273"/>
                <a:gd name="T2" fmla="*/ 274 w 277"/>
                <a:gd name="T3" fmla="*/ 108 h 273"/>
                <a:gd name="T4" fmla="*/ 267 w 277"/>
                <a:gd name="T5" fmla="*/ 83 h 273"/>
                <a:gd name="T6" fmla="*/ 253 w 277"/>
                <a:gd name="T7" fmla="*/ 58 h 273"/>
                <a:gd name="T8" fmla="*/ 236 w 277"/>
                <a:gd name="T9" fmla="*/ 38 h 273"/>
                <a:gd name="T10" fmla="*/ 213 w 277"/>
                <a:gd name="T11" fmla="*/ 21 h 273"/>
                <a:gd name="T12" fmla="*/ 189 w 277"/>
                <a:gd name="T13" fmla="*/ 8 h 273"/>
                <a:gd name="T14" fmla="*/ 162 w 277"/>
                <a:gd name="T15" fmla="*/ 1 h 273"/>
                <a:gd name="T16" fmla="*/ 135 w 277"/>
                <a:gd name="T17" fmla="*/ 0 h 273"/>
                <a:gd name="T18" fmla="*/ 107 w 277"/>
                <a:gd name="T19" fmla="*/ 3 h 273"/>
                <a:gd name="T20" fmla="*/ 80 w 277"/>
                <a:gd name="T21" fmla="*/ 11 h 273"/>
                <a:gd name="T22" fmla="*/ 57 w 277"/>
                <a:gd name="T23" fmla="*/ 26 h 273"/>
                <a:gd name="T24" fmla="*/ 36 w 277"/>
                <a:gd name="T25" fmla="*/ 44 h 273"/>
                <a:gd name="T26" fmla="*/ 19 w 277"/>
                <a:gd name="T27" fmla="*/ 66 h 273"/>
                <a:gd name="T28" fmla="*/ 8 w 277"/>
                <a:gd name="T29" fmla="*/ 90 h 273"/>
                <a:gd name="T30" fmla="*/ 1 w 277"/>
                <a:gd name="T31" fmla="*/ 117 h 273"/>
                <a:gd name="T32" fmla="*/ 0 w 277"/>
                <a:gd name="T33" fmla="*/ 145 h 273"/>
                <a:gd name="T34" fmla="*/ 4 w 277"/>
                <a:gd name="T35" fmla="*/ 171 h 273"/>
                <a:gd name="T36" fmla="*/ 14 w 277"/>
                <a:gd name="T37" fmla="*/ 197 h 273"/>
                <a:gd name="T38" fmla="*/ 29 w 277"/>
                <a:gd name="T39" fmla="*/ 221 h 273"/>
                <a:gd name="T40" fmla="*/ 48 w 277"/>
                <a:gd name="T41" fmla="*/ 240 h 273"/>
                <a:gd name="T42" fmla="*/ 70 w 277"/>
                <a:gd name="T43" fmla="*/ 256 h 273"/>
                <a:gd name="T44" fmla="*/ 96 w 277"/>
                <a:gd name="T45" fmla="*/ 267 h 273"/>
                <a:gd name="T46" fmla="*/ 124 w 277"/>
                <a:gd name="T47" fmla="*/ 273 h 273"/>
                <a:gd name="T48" fmla="*/ 152 w 277"/>
                <a:gd name="T49" fmla="*/ 273 h 273"/>
                <a:gd name="T50" fmla="*/ 178 w 277"/>
                <a:gd name="T51" fmla="*/ 267 h 273"/>
                <a:gd name="T52" fmla="*/ 204 w 277"/>
                <a:gd name="T53" fmla="*/ 257 h 273"/>
                <a:gd name="T54" fmla="*/ 227 w 277"/>
                <a:gd name="T55" fmla="*/ 242 h 273"/>
                <a:gd name="T56" fmla="*/ 247 w 277"/>
                <a:gd name="T57" fmla="*/ 223 h 273"/>
                <a:gd name="T58" fmla="*/ 261 w 277"/>
                <a:gd name="T59" fmla="*/ 200 h 273"/>
                <a:gd name="T60" fmla="*/ 272 w 277"/>
                <a:gd name="T61" fmla="*/ 175 h 273"/>
                <a:gd name="T62" fmla="*/ 277 w 277"/>
                <a:gd name="T63" fmla="*/ 147 h 273"/>
                <a:gd name="T64" fmla="*/ 277 w 277"/>
                <a:gd name="T65" fmla="*/ 13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7" h="273">
                  <a:moveTo>
                    <a:pt x="277" y="136"/>
                  </a:moveTo>
                  <a:lnTo>
                    <a:pt x="274" y="108"/>
                  </a:lnTo>
                  <a:lnTo>
                    <a:pt x="267" y="83"/>
                  </a:lnTo>
                  <a:lnTo>
                    <a:pt x="253" y="58"/>
                  </a:lnTo>
                  <a:lnTo>
                    <a:pt x="236" y="38"/>
                  </a:lnTo>
                  <a:lnTo>
                    <a:pt x="213" y="21"/>
                  </a:lnTo>
                  <a:lnTo>
                    <a:pt x="189" y="8"/>
                  </a:lnTo>
                  <a:lnTo>
                    <a:pt x="162" y="1"/>
                  </a:lnTo>
                  <a:lnTo>
                    <a:pt x="135" y="0"/>
                  </a:lnTo>
                  <a:lnTo>
                    <a:pt x="107" y="3"/>
                  </a:lnTo>
                  <a:lnTo>
                    <a:pt x="80" y="11"/>
                  </a:lnTo>
                  <a:lnTo>
                    <a:pt x="57" y="26"/>
                  </a:lnTo>
                  <a:lnTo>
                    <a:pt x="36" y="44"/>
                  </a:lnTo>
                  <a:lnTo>
                    <a:pt x="19" y="66"/>
                  </a:lnTo>
                  <a:lnTo>
                    <a:pt x="8" y="90"/>
                  </a:lnTo>
                  <a:lnTo>
                    <a:pt x="1" y="117"/>
                  </a:lnTo>
                  <a:lnTo>
                    <a:pt x="0" y="145"/>
                  </a:lnTo>
                  <a:lnTo>
                    <a:pt x="4" y="171"/>
                  </a:lnTo>
                  <a:lnTo>
                    <a:pt x="14" y="197"/>
                  </a:lnTo>
                  <a:lnTo>
                    <a:pt x="29" y="221"/>
                  </a:lnTo>
                  <a:lnTo>
                    <a:pt x="48" y="240"/>
                  </a:lnTo>
                  <a:lnTo>
                    <a:pt x="70" y="256"/>
                  </a:lnTo>
                  <a:lnTo>
                    <a:pt x="96" y="267"/>
                  </a:lnTo>
                  <a:lnTo>
                    <a:pt x="124" y="273"/>
                  </a:lnTo>
                  <a:lnTo>
                    <a:pt x="152" y="273"/>
                  </a:lnTo>
                  <a:lnTo>
                    <a:pt x="178" y="267"/>
                  </a:lnTo>
                  <a:lnTo>
                    <a:pt x="204" y="257"/>
                  </a:lnTo>
                  <a:lnTo>
                    <a:pt x="227" y="242"/>
                  </a:lnTo>
                  <a:lnTo>
                    <a:pt x="247" y="223"/>
                  </a:lnTo>
                  <a:lnTo>
                    <a:pt x="261" y="200"/>
                  </a:lnTo>
                  <a:lnTo>
                    <a:pt x="272" y="175"/>
                  </a:lnTo>
                  <a:lnTo>
                    <a:pt x="277" y="147"/>
                  </a:lnTo>
                  <a:lnTo>
                    <a:pt x="277" y="136"/>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36" name="Freeform 1576">
              <a:extLst>
                <a:ext uri="{FF2B5EF4-FFF2-40B4-BE49-F238E27FC236}">
                  <a16:creationId xmlns:a16="http://schemas.microsoft.com/office/drawing/2014/main" id="{CDC6D9ED-5EA4-BFF5-7467-D176D37F54E0}"/>
                </a:ext>
              </a:extLst>
            </p:cNvPr>
            <p:cNvSpPr>
              <a:spLocks/>
            </p:cNvSpPr>
            <p:nvPr/>
          </p:nvSpPr>
          <p:spPr bwMode="auto">
            <a:xfrm>
              <a:off x="853" y="2713"/>
              <a:ext cx="43" cy="41"/>
            </a:xfrm>
            <a:custGeom>
              <a:avLst/>
              <a:gdLst>
                <a:gd name="T0" fmla="*/ 128 w 128"/>
                <a:gd name="T1" fmla="*/ 62 h 125"/>
                <a:gd name="T2" fmla="*/ 126 w 128"/>
                <a:gd name="T3" fmla="*/ 44 h 125"/>
                <a:gd name="T4" fmla="*/ 118 w 128"/>
                <a:gd name="T5" fmla="*/ 28 h 125"/>
                <a:gd name="T6" fmla="*/ 107 w 128"/>
                <a:gd name="T7" fmla="*/ 14 h 125"/>
                <a:gd name="T8" fmla="*/ 92 w 128"/>
                <a:gd name="T9" fmla="*/ 5 h 125"/>
                <a:gd name="T10" fmla="*/ 74 w 128"/>
                <a:gd name="T11" fmla="*/ 0 h 125"/>
                <a:gd name="T12" fmla="*/ 57 w 128"/>
                <a:gd name="T13" fmla="*/ 0 h 125"/>
                <a:gd name="T14" fmla="*/ 38 w 128"/>
                <a:gd name="T15" fmla="*/ 4 h 125"/>
                <a:gd name="T16" fmla="*/ 22 w 128"/>
                <a:gd name="T17" fmla="*/ 13 h 125"/>
                <a:gd name="T18" fmla="*/ 11 w 128"/>
                <a:gd name="T19" fmla="*/ 27 h 125"/>
                <a:gd name="T20" fmla="*/ 3 w 128"/>
                <a:gd name="T21" fmla="*/ 43 h 125"/>
                <a:gd name="T22" fmla="*/ 0 w 128"/>
                <a:gd name="T23" fmla="*/ 60 h 125"/>
                <a:gd name="T24" fmla="*/ 2 w 128"/>
                <a:gd name="T25" fmla="*/ 78 h 125"/>
                <a:gd name="T26" fmla="*/ 9 w 128"/>
                <a:gd name="T27" fmla="*/ 94 h 125"/>
                <a:gd name="T28" fmla="*/ 20 w 128"/>
                <a:gd name="T29" fmla="*/ 108 h 125"/>
                <a:gd name="T30" fmla="*/ 35 w 128"/>
                <a:gd name="T31" fmla="*/ 119 h 125"/>
                <a:gd name="T32" fmla="*/ 52 w 128"/>
                <a:gd name="T33" fmla="*/ 124 h 125"/>
                <a:gd name="T34" fmla="*/ 70 w 128"/>
                <a:gd name="T35" fmla="*/ 125 h 125"/>
                <a:gd name="T36" fmla="*/ 88 w 128"/>
                <a:gd name="T37" fmla="*/ 120 h 125"/>
                <a:gd name="T38" fmla="*/ 105 w 128"/>
                <a:gd name="T39" fmla="*/ 113 h 125"/>
                <a:gd name="T40" fmla="*/ 117 w 128"/>
                <a:gd name="T41" fmla="*/ 99 h 125"/>
                <a:gd name="T42" fmla="*/ 125 w 128"/>
                <a:gd name="T43" fmla="*/ 84 h 125"/>
                <a:gd name="T44" fmla="*/ 128 w 128"/>
                <a:gd name="T45" fmla="*/ 66 h 125"/>
                <a:gd name="T46" fmla="*/ 128 w 128"/>
                <a:gd name="T47"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25">
                  <a:moveTo>
                    <a:pt x="128" y="62"/>
                  </a:moveTo>
                  <a:lnTo>
                    <a:pt x="126" y="44"/>
                  </a:lnTo>
                  <a:lnTo>
                    <a:pt x="118" y="28"/>
                  </a:lnTo>
                  <a:lnTo>
                    <a:pt x="107" y="14"/>
                  </a:lnTo>
                  <a:lnTo>
                    <a:pt x="92" y="5"/>
                  </a:lnTo>
                  <a:lnTo>
                    <a:pt x="74" y="0"/>
                  </a:lnTo>
                  <a:lnTo>
                    <a:pt x="57" y="0"/>
                  </a:lnTo>
                  <a:lnTo>
                    <a:pt x="38" y="4"/>
                  </a:lnTo>
                  <a:lnTo>
                    <a:pt x="22" y="13"/>
                  </a:lnTo>
                  <a:lnTo>
                    <a:pt x="11" y="27"/>
                  </a:lnTo>
                  <a:lnTo>
                    <a:pt x="3" y="43"/>
                  </a:lnTo>
                  <a:lnTo>
                    <a:pt x="0" y="60"/>
                  </a:lnTo>
                  <a:lnTo>
                    <a:pt x="2" y="78"/>
                  </a:lnTo>
                  <a:lnTo>
                    <a:pt x="9" y="94"/>
                  </a:lnTo>
                  <a:lnTo>
                    <a:pt x="20" y="108"/>
                  </a:lnTo>
                  <a:lnTo>
                    <a:pt x="35" y="119"/>
                  </a:lnTo>
                  <a:lnTo>
                    <a:pt x="52" y="124"/>
                  </a:lnTo>
                  <a:lnTo>
                    <a:pt x="70" y="125"/>
                  </a:lnTo>
                  <a:lnTo>
                    <a:pt x="88" y="120"/>
                  </a:lnTo>
                  <a:lnTo>
                    <a:pt x="105" y="113"/>
                  </a:lnTo>
                  <a:lnTo>
                    <a:pt x="117" y="99"/>
                  </a:lnTo>
                  <a:lnTo>
                    <a:pt x="125" y="84"/>
                  </a:lnTo>
                  <a:lnTo>
                    <a:pt x="128" y="66"/>
                  </a:lnTo>
                  <a:lnTo>
                    <a:pt x="12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37" name="Rectangle 1577">
              <a:extLst>
                <a:ext uri="{FF2B5EF4-FFF2-40B4-BE49-F238E27FC236}">
                  <a16:creationId xmlns:a16="http://schemas.microsoft.com/office/drawing/2014/main" id="{E56E2024-D760-FBC9-FA30-C664975D65CB}"/>
                </a:ext>
              </a:extLst>
            </p:cNvPr>
            <p:cNvSpPr>
              <a:spLocks noChangeArrowheads="1"/>
            </p:cNvSpPr>
            <p:nvPr/>
          </p:nvSpPr>
          <p:spPr bwMode="auto">
            <a:xfrm>
              <a:off x="1073" y="2897"/>
              <a:ext cx="1945"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Infecciones en la Piel</a:t>
              </a:r>
              <a:endParaRPr lang="es-PR" altLang="en-US"/>
            </a:p>
          </p:txBody>
        </p:sp>
        <p:sp>
          <p:nvSpPr>
            <p:cNvPr id="93738" name="Freeform 1578">
              <a:extLst>
                <a:ext uri="{FF2B5EF4-FFF2-40B4-BE49-F238E27FC236}">
                  <a16:creationId xmlns:a16="http://schemas.microsoft.com/office/drawing/2014/main" id="{62D5B1B8-5AB2-2188-46C2-E025E5C1FCE6}"/>
                </a:ext>
              </a:extLst>
            </p:cNvPr>
            <p:cNvSpPr>
              <a:spLocks/>
            </p:cNvSpPr>
            <p:nvPr/>
          </p:nvSpPr>
          <p:spPr bwMode="auto">
            <a:xfrm>
              <a:off x="824" y="2947"/>
              <a:ext cx="162" cy="160"/>
            </a:xfrm>
            <a:custGeom>
              <a:avLst/>
              <a:gdLst>
                <a:gd name="T0" fmla="*/ 484 w 484"/>
                <a:gd name="T1" fmla="*/ 238 h 478"/>
                <a:gd name="T2" fmla="*/ 481 w 484"/>
                <a:gd name="T3" fmla="*/ 199 h 478"/>
                <a:gd name="T4" fmla="*/ 471 w 484"/>
                <a:gd name="T5" fmla="*/ 162 h 478"/>
                <a:gd name="T6" fmla="*/ 456 w 484"/>
                <a:gd name="T7" fmla="*/ 126 h 478"/>
                <a:gd name="T8" fmla="*/ 434 w 484"/>
                <a:gd name="T9" fmla="*/ 92 h 478"/>
                <a:gd name="T10" fmla="*/ 408 w 484"/>
                <a:gd name="T11" fmla="*/ 64 h 478"/>
                <a:gd name="T12" fmla="*/ 377 w 484"/>
                <a:gd name="T13" fmla="*/ 39 h 478"/>
                <a:gd name="T14" fmla="*/ 342 w 484"/>
                <a:gd name="T15" fmla="*/ 20 h 478"/>
                <a:gd name="T16" fmla="*/ 305 w 484"/>
                <a:gd name="T17" fmla="*/ 7 h 478"/>
                <a:gd name="T18" fmla="*/ 266 w 484"/>
                <a:gd name="T19" fmla="*/ 0 h 478"/>
                <a:gd name="T20" fmla="*/ 226 w 484"/>
                <a:gd name="T21" fmla="*/ 0 h 478"/>
                <a:gd name="T22" fmla="*/ 187 w 484"/>
                <a:gd name="T23" fmla="*/ 5 h 478"/>
                <a:gd name="T24" fmla="*/ 150 w 484"/>
                <a:gd name="T25" fmla="*/ 17 h 478"/>
                <a:gd name="T26" fmla="*/ 114 w 484"/>
                <a:gd name="T27" fmla="*/ 34 h 478"/>
                <a:gd name="T28" fmla="*/ 83 w 484"/>
                <a:gd name="T29" fmla="*/ 57 h 478"/>
                <a:gd name="T30" fmla="*/ 55 w 484"/>
                <a:gd name="T31" fmla="*/ 86 h 478"/>
                <a:gd name="T32" fmla="*/ 33 w 484"/>
                <a:gd name="T33" fmla="*/ 117 h 478"/>
                <a:gd name="T34" fmla="*/ 16 w 484"/>
                <a:gd name="T35" fmla="*/ 153 h 478"/>
                <a:gd name="T36" fmla="*/ 4 w 484"/>
                <a:gd name="T37" fmla="*/ 191 h 478"/>
                <a:gd name="T38" fmla="*/ 0 w 484"/>
                <a:gd name="T39" fmla="*/ 230 h 478"/>
                <a:gd name="T40" fmla="*/ 2 w 484"/>
                <a:gd name="T41" fmla="*/ 268 h 478"/>
                <a:gd name="T42" fmla="*/ 9 w 484"/>
                <a:gd name="T43" fmla="*/ 306 h 478"/>
                <a:gd name="T44" fmla="*/ 23 w 484"/>
                <a:gd name="T45" fmla="*/ 343 h 478"/>
                <a:gd name="T46" fmla="*/ 44 w 484"/>
                <a:gd name="T47" fmla="*/ 377 h 478"/>
                <a:gd name="T48" fmla="*/ 69 w 484"/>
                <a:gd name="T49" fmla="*/ 406 h 478"/>
                <a:gd name="T50" fmla="*/ 99 w 484"/>
                <a:gd name="T51" fmla="*/ 433 h 478"/>
                <a:gd name="T52" fmla="*/ 134 w 484"/>
                <a:gd name="T53" fmla="*/ 453 h 478"/>
                <a:gd name="T54" fmla="*/ 170 w 484"/>
                <a:gd name="T55" fmla="*/ 467 h 478"/>
                <a:gd name="T56" fmla="*/ 208 w 484"/>
                <a:gd name="T57" fmla="*/ 475 h 478"/>
                <a:gd name="T58" fmla="*/ 248 w 484"/>
                <a:gd name="T59" fmla="*/ 478 h 478"/>
                <a:gd name="T60" fmla="*/ 287 w 484"/>
                <a:gd name="T61" fmla="*/ 474 h 478"/>
                <a:gd name="T62" fmla="*/ 325 w 484"/>
                <a:gd name="T63" fmla="*/ 464 h 478"/>
                <a:gd name="T64" fmla="*/ 361 w 484"/>
                <a:gd name="T65" fmla="*/ 447 h 478"/>
                <a:gd name="T66" fmla="*/ 394 w 484"/>
                <a:gd name="T67" fmla="*/ 425 h 478"/>
                <a:gd name="T68" fmla="*/ 422 w 484"/>
                <a:gd name="T69" fmla="*/ 398 h 478"/>
                <a:gd name="T70" fmla="*/ 447 w 484"/>
                <a:gd name="T71" fmla="*/ 368 h 478"/>
                <a:gd name="T72" fmla="*/ 465 w 484"/>
                <a:gd name="T73" fmla="*/ 332 h 478"/>
                <a:gd name="T74" fmla="*/ 477 w 484"/>
                <a:gd name="T75" fmla="*/ 295 h 478"/>
                <a:gd name="T76" fmla="*/ 484 w 484"/>
                <a:gd name="T77" fmla="*/ 257 h 478"/>
                <a:gd name="T78" fmla="*/ 484 w 484"/>
                <a:gd name="T79" fmla="*/ 23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4" h="478">
                  <a:moveTo>
                    <a:pt x="484" y="238"/>
                  </a:moveTo>
                  <a:lnTo>
                    <a:pt x="481" y="199"/>
                  </a:lnTo>
                  <a:lnTo>
                    <a:pt x="471" y="162"/>
                  </a:lnTo>
                  <a:lnTo>
                    <a:pt x="456" y="126"/>
                  </a:lnTo>
                  <a:lnTo>
                    <a:pt x="434" y="92"/>
                  </a:lnTo>
                  <a:lnTo>
                    <a:pt x="408" y="64"/>
                  </a:lnTo>
                  <a:lnTo>
                    <a:pt x="377" y="39"/>
                  </a:lnTo>
                  <a:lnTo>
                    <a:pt x="342" y="20"/>
                  </a:lnTo>
                  <a:lnTo>
                    <a:pt x="305" y="7"/>
                  </a:lnTo>
                  <a:lnTo>
                    <a:pt x="266" y="0"/>
                  </a:lnTo>
                  <a:lnTo>
                    <a:pt x="226" y="0"/>
                  </a:lnTo>
                  <a:lnTo>
                    <a:pt x="187" y="5"/>
                  </a:lnTo>
                  <a:lnTo>
                    <a:pt x="150" y="17"/>
                  </a:lnTo>
                  <a:lnTo>
                    <a:pt x="114" y="34"/>
                  </a:lnTo>
                  <a:lnTo>
                    <a:pt x="83" y="57"/>
                  </a:lnTo>
                  <a:lnTo>
                    <a:pt x="55" y="86"/>
                  </a:lnTo>
                  <a:lnTo>
                    <a:pt x="33" y="117"/>
                  </a:lnTo>
                  <a:lnTo>
                    <a:pt x="16" y="153"/>
                  </a:lnTo>
                  <a:lnTo>
                    <a:pt x="4" y="191"/>
                  </a:lnTo>
                  <a:lnTo>
                    <a:pt x="0" y="230"/>
                  </a:lnTo>
                  <a:lnTo>
                    <a:pt x="2" y="268"/>
                  </a:lnTo>
                  <a:lnTo>
                    <a:pt x="9" y="306"/>
                  </a:lnTo>
                  <a:lnTo>
                    <a:pt x="23" y="343"/>
                  </a:lnTo>
                  <a:lnTo>
                    <a:pt x="44" y="377"/>
                  </a:lnTo>
                  <a:lnTo>
                    <a:pt x="69" y="406"/>
                  </a:lnTo>
                  <a:lnTo>
                    <a:pt x="99" y="433"/>
                  </a:lnTo>
                  <a:lnTo>
                    <a:pt x="134" y="453"/>
                  </a:lnTo>
                  <a:lnTo>
                    <a:pt x="170" y="467"/>
                  </a:lnTo>
                  <a:lnTo>
                    <a:pt x="208" y="475"/>
                  </a:lnTo>
                  <a:lnTo>
                    <a:pt x="248" y="478"/>
                  </a:lnTo>
                  <a:lnTo>
                    <a:pt x="287" y="474"/>
                  </a:lnTo>
                  <a:lnTo>
                    <a:pt x="325" y="464"/>
                  </a:lnTo>
                  <a:lnTo>
                    <a:pt x="361" y="447"/>
                  </a:lnTo>
                  <a:lnTo>
                    <a:pt x="394" y="425"/>
                  </a:lnTo>
                  <a:lnTo>
                    <a:pt x="422" y="398"/>
                  </a:lnTo>
                  <a:lnTo>
                    <a:pt x="447" y="368"/>
                  </a:lnTo>
                  <a:lnTo>
                    <a:pt x="465" y="332"/>
                  </a:lnTo>
                  <a:lnTo>
                    <a:pt x="477" y="295"/>
                  </a:lnTo>
                  <a:lnTo>
                    <a:pt x="484" y="257"/>
                  </a:lnTo>
                  <a:lnTo>
                    <a:pt x="484" y="238"/>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39" name="Freeform 1579">
              <a:extLst>
                <a:ext uri="{FF2B5EF4-FFF2-40B4-BE49-F238E27FC236}">
                  <a16:creationId xmlns:a16="http://schemas.microsoft.com/office/drawing/2014/main" id="{08CAC19F-7ABF-10E3-69F3-AE83FA12F7C4}"/>
                </a:ext>
              </a:extLst>
            </p:cNvPr>
            <p:cNvSpPr>
              <a:spLocks/>
            </p:cNvSpPr>
            <p:nvPr/>
          </p:nvSpPr>
          <p:spPr bwMode="auto">
            <a:xfrm>
              <a:off x="838" y="2964"/>
              <a:ext cx="93" cy="91"/>
            </a:xfrm>
            <a:custGeom>
              <a:avLst/>
              <a:gdLst>
                <a:gd name="T0" fmla="*/ 278 w 278"/>
                <a:gd name="T1" fmla="*/ 136 h 273"/>
                <a:gd name="T2" fmla="*/ 274 w 278"/>
                <a:gd name="T3" fmla="*/ 109 h 273"/>
                <a:gd name="T4" fmla="*/ 267 w 278"/>
                <a:gd name="T5" fmla="*/ 83 h 273"/>
                <a:gd name="T6" fmla="*/ 253 w 278"/>
                <a:gd name="T7" fmla="*/ 58 h 273"/>
                <a:gd name="T8" fmla="*/ 236 w 278"/>
                <a:gd name="T9" fmla="*/ 38 h 273"/>
                <a:gd name="T10" fmla="*/ 214 w 278"/>
                <a:gd name="T11" fmla="*/ 21 h 273"/>
                <a:gd name="T12" fmla="*/ 189 w 278"/>
                <a:gd name="T13" fmla="*/ 8 h 273"/>
                <a:gd name="T14" fmla="*/ 162 w 278"/>
                <a:gd name="T15" fmla="*/ 1 h 273"/>
                <a:gd name="T16" fmla="*/ 135 w 278"/>
                <a:gd name="T17" fmla="*/ 0 h 273"/>
                <a:gd name="T18" fmla="*/ 107 w 278"/>
                <a:gd name="T19" fmla="*/ 3 h 273"/>
                <a:gd name="T20" fmla="*/ 80 w 278"/>
                <a:gd name="T21" fmla="*/ 12 h 273"/>
                <a:gd name="T22" fmla="*/ 57 w 278"/>
                <a:gd name="T23" fmla="*/ 26 h 273"/>
                <a:gd name="T24" fmla="*/ 36 w 278"/>
                <a:gd name="T25" fmla="*/ 45 h 273"/>
                <a:gd name="T26" fmla="*/ 19 w 278"/>
                <a:gd name="T27" fmla="*/ 66 h 273"/>
                <a:gd name="T28" fmla="*/ 8 w 278"/>
                <a:gd name="T29" fmla="*/ 90 h 273"/>
                <a:gd name="T30" fmla="*/ 1 w 278"/>
                <a:gd name="T31" fmla="*/ 117 h 273"/>
                <a:gd name="T32" fmla="*/ 0 w 278"/>
                <a:gd name="T33" fmla="*/ 145 h 273"/>
                <a:gd name="T34" fmla="*/ 4 w 278"/>
                <a:gd name="T35" fmla="*/ 172 h 273"/>
                <a:gd name="T36" fmla="*/ 14 w 278"/>
                <a:gd name="T37" fmla="*/ 197 h 273"/>
                <a:gd name="T38" fmla="*/ 29 w 278"/>
                <a:gd name="T39" fmla="*/ 221 h 273"/>
                <a:gd name="T40" fmla="*/ 48 w 278"/>
                <a:gd name="T41" fmla="*/ 240 h 273"/>
                <a:gd name="T42" fmla="*/ 71 w 278"/>
                <a:gd name="T43" fmla="*/ 256 h 273"/>
                <a:gd name="T44" fmla="*/ 96 w 278"/>
                <a:gd name="T45" fmla="*/ 268 h 273"/>
                <a:gd name="T46" fmla="*/ 124 w 278"/>
                <a:gd name="T47" fmla="*/ 273 h 273"/>
                <a:gd name="T48" fmla="*/ 152 w 278"/>
                <a:gd name="T49" fmla="*/ 273 h 273"/>
                <a:gd name="T50" fmla="*/ 178 w 278"/>
                <a:gd name="T51" fmla="*/ 268 h 273"/>
                <a:gd name="T52" fmla="*/ 204 w 278"/>
                <a:gd name="T53" fmla="*/ 257 h 273"/>
                <a:gd name="T54" fmla="*/ 227 w 278"/>
                <a:gd name="T55" fmla="*/ 242 h 273"/>
                <a:gd name="T56" fmla="*/ 247 w 278"/>
                <a:gd name="T57" fmla="*/ 223 h 273"/>
                <a:gd name="T58" fmla="*/ 262 w 278"/>
                <a:gd name="T59" fmla="*/ 200 h 273"/>
                <a:gd name="T60" fmla="*/ 272 w 278"/>
                <a:gd name="T61" fmla="*/ 175 h 273"/>
                <a:gd name="T62" fmla="*/ 278 w 278"/>
                <a:gd name="T63" fmla="*/ 147 h 273"/>
                <a:gd name="T64" fmla="*/ 278 w 278"/>
                <a:gd name="T65" fmla="*/ 13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 h="273">
                  <a:moveTo>
                    <a:pt x="278" y="136"/>
                  </a:moveTo>
                  <a:lnTo>
                    <a:pt x="274" y="109"/>
                  </a:lnTo>
                  <a:lnTo>
                    <a:pt x="267" y="83"/>
                  </a:lnTo>
                  <a:lnTo>
                    <a:pt x="253" y="58"/>
                  </a:lnTo>
                  <a:lnTo>
                    <a:pt x="236" y="38"/>
                  </a:lnTo>
                  <a:lnTo>
                    <a:pt x="214" y="21"/>
                  </a:lnTo>
                  <a:lnTo>
                    <a:pt x="189" y="8"/>
                  </a:lnTo>
                  <a:lnTo>
                    <a:pt x="162" y="1"/>
                  </a:lnTo>
                  <a:lnTo>
                    <a:pt x="135" y="0"/>
                  </a:lnTo>
                  <a:lnTo>
                    <a:pt x="107" y="3"/>
                  </a:lnTo>
                  <a:lnTo>
                    <a:pt x="80" y="12"/>
                  </a:lnTo>
                  <a:lnTo>
                    <a:pt x="57" y="26"/>
                  </a:lnTo>
                  <a:lnTo>
                    <a:pt x="36" y="45"/>
                  </a:lnTo>
                  <a:lnTo>
                    <a:pt x="19" y="66"/>
                  </a:lnTo>
                  <a:lnTo>
                    <a:pt x="8" y="90"/>
                  </a:lnTo>
                  <a:lnTo>
                    <a:pt x="1" y="117"/>
                  </a:lnTo>
                  <a:lnTo>
                    <a:pt x="0" y="145"/>
                  </a:lnTo>
                  <a:lnTo>
                    <a:pt x="4" y="172"/>
                  </a:lnTo>
                  <a:lnTo>
                    <a:pt x="14" y="197"/>
                  </a:lnTo>
                  <a:lnTo>
                    <a:pt x="29" y="221"/>
                  </a:lnTo>
                  <a:lnTo>
                    <a:pt x="48" y="240"/>
                  </a:lnTo>
                  <a:lnTo>
                    <a:pt x="71" y="256"/>
                  </a:lnTo>
                  <a:lnTo>
                    <a:pt x="96" y="268"/>
                  </a:lnTo>
                  <a:lnTo>
                    <a:pt x="124" y="273"/>
                  </a:lnTo>
                  <a:lnTo>
                    <a:pt x="152" y="273"/>
                  </a:lnTo>
                  <a:lnTo>
                    <a:pt x="178" y="268"/>
                  </a:lnTo>
                  <a:lnTo>
                    <a:pt x="204" y="257"/>
                  </a:lnTo>
                  <a:lnTo>
                    <a:pt x="227" y="242"/>
                  </a:lnTo>
                  <a:lnTo>
                    <a:pt x="247" y="223"/>
                  </a:lnTo>
                  <a:lnTo>
                    <a:pt x="262" y="200"/>
                  </a:lnTo>
                  <a:lnTo>
                    <a:pt x="272" y="175"/>
                  </a:lnTo>
                  <a:lnTo>
                    <a:pt x="278" y="147"/>
                  </a:lnTo>
                  <a:lnTo>
                    <a:pt x="278" y="136"/>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40" name="Freeform 1580">
              <a:extLst>
                <a:ext uri="{FF2B5EF4-FFF2-40B4-BE49-F238E27FC236}">
                  <a16:creationId xmlns:a16="http://schemas.microsoft.com/office/drawing/2014/main" id="{B6B689C4-D9C1-D14A-EFFE-6A1C596E51D0}"/>
                </a:ext>
              </a:extLst>
            </p:cNvPr>
            <p:cNvSpPr>
              <a:spLocks/>
            </p:cNvSpPr>
            <p:nvPr/>
          </p:nvSpPr>
          <p:spPr bwMode="auto">
            <a:xfrm>
              <a:off x="854" y="2979"/>
              <a:ext cx="43" cy="42"/>
            </a:xfrm>
            <a:custGeom>
              <a:avLst/>
              <a:gdLst>
                <a:gd name="T0" fmla="*/ 128 w 128"/>
                <a:gd name="T1" fmla="*/ 63 h 126"/>
                <a:gd name="T2" fmla="*/ 126 w 128"/>
                <a:gd name="T3" fmla="*/ 44 h 126"/>
                <a:gd name="T4" fmla="*/ 119 w 128"/>
                <a:gd name="T5" fmla="*/ 28 h 126"/>
                <a:gd name="T6" fmla="*/ 107 w 128"/>
                <a:gd name="T7" fmla="*/ 15 h 126"/>
                <a:gd name="T8" fmla="*/ 92 w 128"/>
                <a:gd name="T9" fmla="*/ 5 h 126"/>
                <a:gd name="T10" fmla="*/ 74 w 128"/>
                <a:gd name="T11" fmla="*/ 0 h 126"/>
                <a:gd name="T12" fmla="*/ 57 w 128"/>
                <a:gd name="T13" fmla="*/ 0 h 126"/>
                <a:gd name="T14" fmla="*/ 39 w 128"/>
                <a:gd name="T15" fmla="*/ 4 h 126"/>
                <a:gd name="T16" fmla="*/ 23 w 128"/>
                <a:gd name="T17" fmla="*/ 14 h 126"/>
                <a:gd name="T18" fmla="*/ 11 w 128"/>
                <a:gd name="T19" fmla="*/ 27 h 126"/>
                <a:gd name="T20" fmla="*/ 3 w 128"/>
                <a:gd name="T21" fmla="*/ 43 h 126"/>
                <a:gd name="T22" fmla="*/ 0 w 128"/>
                <a:gd name="T23" fmla="*/ 60 h 126"/>
                <a:gd name="T24" fmla="*/ 2 w 128"/>
                <a:gd name="T25" fmla="*/ 79 h 126"/>
                <a:gd name="T26" fmla="*/ 9 w 128"/>
                <a:gd name="T27" fmla="*/ 95 h 126"/>
                <a:gd name="T28" fmla="*/ 20 w 128"/>
                <a:gd name="T29" fmla="*/ 108 h 126"/>
                <a:gd name="T30" fmla="*/ 35 w 128"/>
                <a:gd name="T31" fmla="*/ 119 h 126"/>
                <a:gd name="T32" fmla="*/ 52 w 128"/>
                <a:gd name="T33" fmla="*/ 124 h 126"/>
                <a:gd name="T34" fmla="*/ 71 w 128"/>
                <a:gd name="T35" fmla="*/ 126 h 126"/>
                <a:gd name="T36" fmla="*/ 88 w 128"/>
                <a:gd name="T37" fmla="*/ 120 h 126"/>
                <a:gd name="T38" fmla="*/ 105 w 128"/>
                <a:gd name="T39" fmla="*/ 113 h 126"/>
                <a:gd name="T40" fmla="*/ 118 w 128"/>
                <a:gd name="T41" fmla="*/ 99 h 126"/>
                <a:gd name="T42" fmla="*/ 125 w 128"/>
                <a:gd name="T43" fmla="*/ 84 h 126"/>
                <a:gd name="T44" fmla="*/ 128 w 128"/>
                <a:gd name="T45" fmla="*/ 66 h 126"/>
                <a:gd name="T46" fmla="*/ 128 w 128"/>
                <a:gd name="T47"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26">
                  <a:moveTo>
                    <a:pt x="128" y="63"/>
                  </a:moveTo>
                  <a:lnTo>
                    <a:pt x="126" y="44"/>
                  </a:lnTo>
                  <a:lnTo>
                    <a:pt x="119" y="28"/>
                  </a:lnTo>
                  <a:lnTo>
                    <a:pt x="107" y="15"/>
                  </a:lnTo>
                  <a:lnTo>
                    <a:pt x="92" y="5"/>
                  </a:lnTo>
                  <a:lnTo>
                    <a:pt x="74" y="0"/>
                  </a:lnTo>
                  <a:lnTo>
                    <a:pt x="57" y="0"/>
                  </a:lnTo>
                  <a:lnTo>
                    <a:pt x="39" y="4"/>
                  </a:lnTo>
                  <a:lnTo>
                    <a:pt x="23" y="14"/>
                  </a:lnTo>
                  <a:lnTo>
                    <a:pt x="11" y="27"/>
                  </a:lnTo>
                  <a:lnTo>
                    <a:pt x="3" y="43"/>
                  </a:lnTo>
                  <a:lnTo>
                    <a:pt x="0" y="60"/>
                  </a:lnTo>
                  <a:lnTo>
                    <a:pt x="2" y="79"/>
                  </a:lnTo>
                  <a:lnTo>
                    <a:pt x="9" y="95"/>
                  </a:lnTo>
                  <a:lnTo>
                    <a:pt x="20" y="108"/>
                  </a:lnTo>
                  <a:lnTo>
                    <a:pt x="35" y="119"/>
                  </a:lnTo>
                  <a:lnTo>
                    <a:pt x="52" y="124"/>
                  </a:lnTo>
                  <a:lnTo>
                    <a:pt x="71" y="126"/>
                  </a:lnTo>
                  <a:lnTo>
                    <a:pt x="88" y="120"/>
                  </a:lnTo>
                  <a:lnTo>
                    <a:pt x="105" y="113"/>
                  </a:lnTo>
                  <a:lnTo>
                    <a:pt x="118" y="99"/>
                  </a:lnTo>
                  <a:lnTo>
                    <a:pt x="125" y="84"/>
                  </a:lnTo>
                  <a:lnTo>
                    <a:pt x="128" y="66"/>
                  </a:lnTo>
                  <a:lnTo>
                    <a:pt x="128"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41" name="Rectangle 1581">
              <a:extLst>
                <a:ext uri="{FF2B5EF4-FFF2-40B4-BE49-F238E27FC236}">
                  <a16:creationId xmlns:a16="http://schemas.microsoft.com/office/drawing/2014/main" id="{C882974A-049A-61B1-A08C-AE9D004978F0}"/>
                </a:ext>
              </a:extLst>
            </p:cNvPr>
            <p:cNvSpPr>
              <a:spLocks noChangeArrowheads="1"/>
            </p:cNvSpPr>
            <p:nvPr/>
          </p:nvSpPr>
          <p:spPr bwMode="auto">
            <a:xfrm>
              <a:off x="1071" y="3177"/>
              <a:ext cx="921"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Comezón</a:t>
              </a:r>
              <a:endParaRPr lang="es-PR" altLang="en-US"/>
            </a:p>
          </p:txBody>
        </p:sp>
        <p:sp>
          <p:nvSpPr>
            <p:cNvPr id="93742" name="Freeform 1582">
              <a:extLst>
                <a:ext uri="{FF2B5EF4-FFF2-40B4-BE49-F238E27FC236}">
                  <a16:creationId xmlns:a16="http://schemas.microsoft.com/office/drawing/2014/main" id="{D357B1A3-16C1-F3EB-DA5A-49B34D6A01B0}"/>
                </a:ext>
              </a:extLst>
            </p:cNvPr>
            <p:cNvSpPr>
              <a:spLocks/>
            </p:cNvSpPr>
            <p:nvPr/>
          </p:nvSpPr>
          <p:spPr bwMode="auto">
            <a:xfrm>
              <a:off x="823" y="3227"/>
              <a:ext cx="162" cy="159"/>
            </a:xfrm>
            <a:custGeom>
              <a:avLst/>
              <a:gdLst>
                <a:gd name="T0" fmla="*/ 485 w 485"/>
                <a:gd name="T1" fmla="*/ 238 h 478"/>
                <a:gd name="T2" fmla="*/ 482 w 485"/>
                <a:gd name="T3" fmla="*/ 200 h 478"/>
                <a:gd name="T4" fmla="*/ 472 w 485"/>
                <a:gd name="T5" fmla="*/ 162 h 478"/>
                <a:gd name="T6" fmla="*/ 457 w 485"/>
                <a:gd name="T7" fmla="*/ 126 h 478"/>
                <a:gd name="T8" fmla="*/ 435 w 485"/>
                <a:gd name="T9" fmla="*/ 93 h 478"/>
                <a:gd name="T10" fmla="*/ 409 w 485"/>
                <a:gd name="T11" fmla="*/ 64 h 478"/>
                <a:gd name="T12" fmla="*/ 378 w 485"/>
                <a:gd name="T13" fmla="*/ 40 h 478"/>
                <a:gd name="T14" fmla="*/ 343 w 485"/>
                <a:gd name="T15" fmla="*/ 20 h 478"/>
                <a:gd name="T16" fmla="*/ 306 w 485"/>
                <a:gd name="T17" fmla="*/ 8 h 478"/>
                <a:gd name="T18" fmla="*/ 267 w 485"/>
                <a:gd name="T19" fmla="*/ 0 h 478"/>
                <a:gd name="T20" fmla="*/ 227 w 485"/>
                <a:gd name="T21" fmla="*/ 0 h 478"/>
                <a:gd name="T22" fmla="*/ 188 w 485"/>
                <a:gd name="T23" fmla="*/ 5 h 478"/>
                <a:gd name="T24" fmla="*/ 151 w 485"/>
                <a:gd name="T25" fmla="*/ 17 h 478"/>
                <a:gd name="T26" fmla="*/ 115 w 485"/>
                <a:gd name="T27" fmla="*/ 34 h 478"/>
                <a:gd name="T28" fmla="*/ 84 w 485"/>
                <a:gd name="T29" fmla="*/ 58 h 478"/>
                <a:gd name="T30" fmla="*/ 56 w 485"/>
                <a:gd name="T31" fmla="*/ 87 h 478"/>
                <a:gd name="T32" fmla="*/ 33 w 485"/>
                <a:gd name="T33" fmla="*/ 118 h 478"/>
                <a:gd name="T34" fmla="*/ 16 w 485"/>
                <a:gd name="T35" fmla="*/ 154 h 478"/>
                <a:gd name="T36" fmla="*/ 5 w 485"/>
                <a:gd name="T37" fmla="*/ 191 h 478"/>
                <a:gd name="T38" fmla="*/ 0 w 485"/>
                <a:gd name="T39" fmla="*/ 231 h 478"/>
                <a:gd name="T40" fmla="*/ 3 w 485"/>
                <a:gd name="T41" fmla="*/ 269 h 478"/>
                <a:gd name="T42" fmla="*/ 10 w 485"/>
                <a:gd name="T43" fmla="*/ 306 h 478"/>
                <a:gd name="T44" fmla="*/ 24 w 485"/>
                <a:gd name="T45" fmla="*/ 344 h 478"/>
                <a:gd name="T46" fmla="*/ 45 w 485"/>
                <a:gd name="T47" fmla="*/ 378 h 478"/>
                <a:gd name="T48" fmla="*/ 70 w 485"/>
                <a:gd name="T49" fmla="*/ 407 h 478"/>
                <a:gd name="T50" fmla="*/ 100 w 485"/>
                <a:gd name="T51" fmla="*/ 433 h 478"/>
                <a:gd name="T52" fmla="*/ 135 w 485"/>
                <a:gd name="T53" fmla="*/ 454 h 478"/>
                <a:gd name="T54" fmla="*/ 171 w 485"/>
                <a:gd name="T55" fmla="*/ 467 h 478"/>
                <a:gd name="T56" fmla="*/ 208 w 485"/>
                <a:gd name="T57" fmla="*/ 476 h 478"/>
                <a:gd name="T58" fmla="*/ 249 w 485"/>
                <a:gd name="T59" fmla="*/ 478 h 478"/>
                <a:gd name="T60" fmla="*/ 287 w 485"/>
                <a:gd name="T61" fmla="*/ 475 h 478"/>
                <a:gd name="T62" fmla="*/ 326 w 485"/>
                <a:gd name="T63" fmla="*/ 464 h 478"/>
                <a:gd name="T64" fmla="*/ 362 w 485"/>
                <a:gd name="T65" fmla="*/ 447 h 478"/>
                <a:gd name="T66" fmla="*/ 395 w 485"/>
                <a:gd name="T67" fmla="*/ 426 h 478"/>
                <a:gd name="T68" fmla="*/ 423 w 485"/>
                <a:gd name="T69" fmla="*/ 398 h 478"/>
                <a:gd name="T70" fmla="*/ 447 w 485"/>
                <a:gd name="T71" fmla="*/ 368 h 478"/>
                <a:gd name="T72" fmla="*/ 466 w 485"/>
                <a:gd name="T73" fmla="*/ 333 h 478"/>
                <a:gd name="T74" fmla="*/ 478 w 485"/>
                <a:gd name="T75" fmla="*/ 296 h 478"/>
                <a:gd name="T76" fmla="*/ 485 w 485"/>
                <a:gd name="T77" fmla="*/ 257 h 478"/>
                <a:gd name="T78" fmla="*/ 485 w 485"/>
                <a:gd name="T79" fmla="*/ 23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5" h="478">
                  <a:moveTo>
                    <a:pt x="485" y="238"/>
                  </a:moveTo>
                  <a:lnTo>
                    <a:pt x="482" y="200"/>
                  </a:lnTo>
                  <a:lnTo>
                    <a:pt x="472" y="162"/>
                  </a:lnTo>
                  <a:lnTo>
                    <a:pt x="457" y="126"/>
                  </a:lnTo>
                  <a:lnTo>
                    <a:pt x="435" y="93"/>
                  </a:lnTo>
                  <a:lnTo>
                    <a:pt x="409" y="64"/>
                  </a:lnTo>
                  <a:lnTo>
                    <a:pt x="378" y="40"/>
                  </a:lnTo>
                  <a:lnTo>
                    <a:pt x="343" y="20"/>
                  </a:lnTo>
                  <a:lnTo>
                    <a:pt x="306" y="8"/>
                  </a:lnTo>
                  <a:lnTo>
                    <a:pt x="267" y="0"/>
                  </a:lnTo>
                  <a:lnTo>
                    <a:pt x="227" y="0"/>
                  </a:lnTo>
                  <a:lnTo>
                    <a:pt x="188" y="5"/>
                  </a:lnTo>
                  <a:lnTo>
                    <a:pt x="151" y="17"/>
                  </a:lnTo>
                  <a:lnTo>
                    <a:pt x="115" y="34"/>
                  </a:lnTo>
                  <a:lnTo>
                    <a:pt x="84" y="58"/>
                  </a:lnTo>
                  <a:lnTo>
                    <a:pt x="56" y="87"/>
                  </a:lnTo>
                  <a:lnTo>
                    <a:pt x="33" y="118"/>
                  </a:lnTo>
                  <a:lnTo>
                    <a:pt x="16" y="154"/>
                  </a:lnTo>
                  <a:lnTo>
                    <a:pt x="5" y="191"/>
                  </a:lnTo>
                  <a:lnTo>
                    <a:pt x="0" y="231"/>
                  </a:lnTo>
                  <a:lnTo>
                    <a:pt x="3" y="269"/>
                  </a:lnTo>
                  <a:lnTo>
                    <a:pt x="10" y="306"/>
                  </a:lnTo>
                  <a:lnTo>
                    <a:pt x="24" y="344"/>
                  </a:lnTo>
                  <a:lnTo>
                    <a:pt x="45" y="378"/>
                  </a:lnTo>
                  <a:lnTo>
                    <a:pt x="70" y="407"/>
                  </a:lnTo>
                  <a:lnTo>
                    <a:pt x="100" y="433"/>
                  </a:lnTo>
                  <a:lnTo>
                    <a:pt x="135" y="454"/>
                  </a:lnTo>
                  <a:lnTo>
                    <a:pt x="171" y="467"/>
                  </a:lnTo>
                  <a:lnTo>
                    <a:pt x="208" y="476"/>
                  </a:lnTo>
                  <a:lnTo>
                    <a:pt x="249" y="478"/>
                  </a:lnTo>
                  <a:lnTo>
                    <a:pt x="287" y="475"/>
                  </a:lnTo>
                  <a:lnTo>
                    <a:pt x="326" y="464"/>
                  </a:lnTo>
                  <a:lnTo>
                    <a:pt x="362" y="447"/>
                  </a:lnTo>
                  <a:lnTo>
                    <a:pt x="395" y="426"/>
                  </a:lnTo>
                  <a:lnTo>
                    <a:pt x="423" y="398"/>
                  </a:lnTo>
                  <a:lnTo>
                    <a:pt x="447" y="368"/>
                  </a:lnTo>
                  <a:lnTo>
                    <a:pt x="466" y="333"/>
                  </a:lnTo>
                  <a:lnTo>
                    <a:pt x="478" y="296"/>
                  </a:lnTo>
                  <a:lnTo>
                    <a:pt x="485" y="257"/>
                  </a:lnTo>
                  <a:lnTo>
                    <a:pt x="485" y="238"/>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43" name="Freeform 1583">
              <a:extLst>
                <a:ext uri="{FF2B5EF4-FFF2-40B4-BE49-F238E27FC236}">
                  <a16:creationId xmlns:a16="http://schemas.microsoft.com/office/drawing/2014/main" id="{0860AABF-D327-0587-A62C-D4D6F4145233}"/>
                </a:ext>
              </a:extLst>
            </p:cNvPr>
            <p:cNvSpPr>
              <a:spLocks/>
            </p:cNvSpPr>
            <p:nvPr/>
          </p:nvSpPr>
          <p:spPr bwMode="auto">
            <a:xfrm>
              <a:off x="838" y="3243"/>
              <a:ext cx="92" cy="91"/>
            </a:xfrm>
            <a:custGeom>
              <a:avLst/>
              <a:gdLst>
                <a:gd name="T0" fmla="*/ 277 w 277"/>
                <a:gd name="T1" fmla="*/ 137 h 273"/>
                <a:gd name="T2" fmla="*/ 274 w 277"/>
                <a:gd name="T3" fmla="*/ 109 h 273"/>
                <a:gd name="T4" fmla="*/ 267 w 277"/>
                <a:gd name="T5" fmla="*/ 84 h 273"/>
                <a:gd name="T6" fmla="*/ 253 w 277"/>
                <a:gd name="T7" fmla="*/ 59 h 273"/>
                <a:gd name="T8" fmla="*/ 236 w 277"/>
                <a:gd name="T9" fmla="*/ 39 h 273"/>
                <a:gd name="T10" fmla="*/ 213 w 277"/>
                <a:gd name="T11" fmla="*/ 22 h 273"/>
                <a:gd name="T12" fmla="*/ 189 w 277"/>
                <a:gd name="T13" fmla="*/ 9 h 273"/>
                <a:gd name="T14" fmla="*/ 162 w 277"/>
                <a:gd name="T15" fmla="*/ 1 h 273"/>
                <a:gd name="T16" fmla="*/ 135 w 277"/>
                <a:gd name="T17" fmla="*/ 0 h 273"/>
                <a:gd name="T18" fmla="*/ 107 w 277"/>
                <a:gd name="T19" fmla="*/ 4 h 273"/>
                <a:gd name="T20" fmla="*/ 80 w 277"/>
                <a:gd name="T21" fmla="*/ 12 h 273"/>
                <a:gd name="T22" fmla="*/ 57 w 277"/>
                <a:gd name="T23" fmla="*/ 27 h 273"/>
                <a:gd name="T24" fmla="*/ 36 w 277"/>
                <a:gd name="T25" fmla="*/ 45 h 273"/>
                <a:gd name="T26" fmla="*/ 19 w 277"/>
                <a:gd name="T27" fmla="*/ 66 h 273"/>
                <a:gd name="T28" fmla="*/ 8 w 277"/>
                <a:gd name="T29" fmla="*/ 91 h 273"/>
                <a:gd name="T30" fmla="*/ 1 w 277"/>
                <a:gd name="T31" fmla="*/ 118 h 273"/>
                <a:gd name="T32" fmla="*/ 0 w 277"/>
                <a:gd name="T33" fmla="*/ 145 h 273"/>
                <a:gd name="T34" fmla="*/ 4 w 277"/>
                <a:gd name="T35" fmla="*/ 172 h 273"/>
                <a:gd name="T36" fmla="*/ 14 w 277"/>
                <a:gd name="T37" fmla="*/ 198 h 273"/>
                <a:gd name="T38" fmla="*/ 29 w 277"/>
                <a:gd name="T39" fmla="*/ 221 h 273"/>
                <a:gd name="T40" fmla="*/ 48 w 277"/>
                <a:gd name="T41" fmla="*/ 240 h 273"/>
                <a:gd name="T42" fmla="*/ 70 w 277"/>
                <a:gd name="T43" fmla="*/ 256 h 273"/>
                <a:gd name="T44" fmla="*/ 96 w 277"/>
                <a:gd name="T45" fmla="*/ 268 h 273"/>
                <a:gd name="T46" fmla="*/ 124 w 277"/>
                <a:gd name="T47" fmla="*/ 273 h 273"/>
                <a:gd name="T48" fmla="*/ 152 w 277"/>
                <a:gd name="T49" fmla="*/ 273 h 273"/>
                <a:gd name="T50" fmla="*/ 178 w 277"/>
                <a:gd name="T51" fmla="*/ 268 h 273"/>
                <a:gd name="T52" fmla="*/ 204 w 277"/>
                <a:gd name="T53" fmla="*/ 257 h 273"/>
                <a:gd name="T54" fmla="*/ 227 w 277"/>
                <a:gd name="T55" fmla="*/ 242 h 273"/>
                <a:gd name="T56" fmla="*/ 247 w 277"/>
                <a:gd name="T57" fmla="*/ 223 h 273"/>
                <a:gd name="T58" fmla="*/ 261 w 277"/>
                <a:gd name="T59" fmla="*/ 201 h 273"/>
                <a:gd name="T60" fmla="*/ 272 w 277"/>
                <a:gd name="T61" fmla="*/ 175 h 273"/>
                <a:gd name="T62" fmla="*/ 277 w 277"/>
                <a:gd name="T63" fmla="*/ 148 h 273"/>
                <a:gd name="T64" fmla="*/ 277 w 277"/>
                <a:gd name="T65" fmla="*/ 13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7" h="273">
                  <a:moveTo>
                    <a:pt x="277" y="137"/>
                  </a:moveTo>
                  <a:lnTo>
                    <a:pt x="274" y="109"/>
                  </a:lnTo>
                  <a:lnTo>
                    <a:pt x="267" y="84"/>
                  </a:lnTo>
                  <a:lnTo>
                    <a:pt x="253" y="59"/>
                  </a:lnTo>
                  <a:lnTo>
                    <a:pt x="236" y="39"/>
                  </a:lnTo>
                  <a:lnTo>
                    <a:pt x="213" y="22"/>
                  </a:lnTo>
                  <a:lnTo>
                    <a:pt x="189" y="9"/>
                  </a:lnTo>
                  <a:lnTo>
                    <a:pt x="162" y="1"/>
                  </a:lnTo>
                  <a:lnTo>
                    <a:pt x="135" y="0"/>
                  </a:lnTo>
                  <a:lnTo>
                    <a:pt x="107" y="4"/>
                  </a:lnTo>
                  <a:lnTo>
                    <a:pt x="80" y="12"/>
                  </a:lnTo>
                  <a:lnTo>
                    <a:pt x="57" y="27"/>
                  </a:lnTo>
                  <a:lnTo>
                    <a:pt x="36" y="45"/>
                  </a:lnTo>
                  <a:lnTo>
                    <a:pt x="19" y="66"/>
                  </a:lnTo>
                  <a:lnTo>
                    <a:pt x="8" y="91"/>
                  </a:lnTo>
                  <a:lnTo>
                    <a:pt x="1" y="118"/>
                  </a:lnTo>
                  <a:lnTo>
                    <a:pt x="0" y="145"/>
                  </a:lnTo>
                  <a:lnTo>
                    <a:pt x="4" y="172"/>
                  </a:lnTo>
                  <a:lnTo>
                    <a:pt x="14" y="198"/>
                  </a:lnTo>
                  <a:lnTo>
                    <a:pt x="29" y="221"/>
                  </a:lnTo>
                  <a:lnTo>
                    <a:pt x="48" y="240"/>
                  </a:lnTo>
                  <a:lnTo>
                    <a:pt x="70" y="256"/>
                  </a:lnTo>
                  <a:lnTo>
                    <a:pt x="96" y="268"/>
                  </a:lnTo>
                  <a:lnTo>
                    <a:pt x="124" y="273"/>
                  </a:lnTo>
                  <a:lnTo>
                    <a:pt x="152" y="273"/>
                  </a:lnTo>
                  <a:lnTo>
                    <a:pt x="178" y="268"/>
                  </a:lnTo>
                  <a:lnTo>
                    <a:pt x="204" y="257"/>
                  </a:lnTo>
                  <a:lnTo>
                    <a:pt x="227" y="242"/>
                  </a:lnTo>
                  <a:lnTo>
                    <a:pt x="247" y="223"/>
                  </a:lnTo>
                  <a:lnTo>
                    <a:pt x="261" y="201"/>
                  </a:lnTo>
                  <a:lnTo>
                    <a:pt x="272" y="175"/>
                  </a:lnTo>
                  <a:lnTo>
                    <a:pt x="277" y="148"/>
                  </a:lnTo>
                  <a:lnTo>
                    <a:pt x="277" y="137"/>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44" name="Freeform 1584">
              <a:extLst>
                <a:ext uri="{FF2B5EF4-FFF2-40B4-BE49-F238E27FC236}">
                  <a16:creationId xmlns:a16="http://schemas.microsoft.com/office/drawing/2014/main" id="{06F2F181-403E-46F8-CAC6-373CF7CDFFE4}"/>
                </a:ext>
              </a:extLst>
            </p:cNvPr>
            <p:cNvSpPr>
              <a:spLocks/>
            </p:cNvSpPr>
            <p:nvPr/>
          </p:nvSpPr>
          <p:spPr bwMode="auto">
            <a:xfrm>
              <a:off x="853" y="3259"/>
              <a:ext cx="43" cy="42"/>
            </a:xfrm>
            <a:custGeom>
              <a:avLst/>
              <a:gdLst>
                <a:gd name="T0" fmla="*/ 128 w 128"/>
                <a:gd name="T1" fmla="*/ 63 h 126"/>
                <a:gd name="T2" fmla="*/ 126 w 128"/>
                <a:gd name="T3" fmla="*/ 45 h 126"/>
                <a:gd name="T4" fmla="*/ 118 w 128"/>
                <a:gd name="T5" fmla="*/ 29 h 126"/>
                <a:gd name="T6" fmla="*/ 107 w 128"/>
                <a:gd name="T7" fmla="*/ 15 h 126"/>
                <a:gd name="T8" fmla="*/ 92 w 128"/>
                <a:gd name="T9" fmla="*/ 6 h 126"/>
                <a:gd name="T10" fmla="*/ 74 w 128"/>
                <a:gd name="T11" fmla="*/ 0 h 126"/>
                <a:gd name="T12" fmla="*/ 57 w 128"/>
                <a:gd name="T13" fmla="*/ 0 h 126"/>
                <a:gd name="T14" fmla="*/ 38 w 128"/>
                <a:gd name="T15" fmla="*/ 4 h 126"/>
                <a:gd name="T16" fmla="*/ 22 w 128"/>
                <a:gd name="T17" fmla="*/ 14 h 126"/>
                <a:gd name="T18" fmla="*/ 11 w 128"/>
                <a:gd name="T19" fmla="*/ 28 h 126"/>
                <a:gd name="T20" fmla="*/ 3 w 128"/>
                <a:gd name="T21" fmla="*/ 44 h 126"/>
                <a:gd name="T22" fmla="*/ 0 w 128"/>
                <a:gd name="T23" fmla="*/ 61 h 126"/>
                <a:gd name="T24" fmla="*/ 2 w 128"/>
                <a:gd name="T25" fmla="*/ 79 h 126"/>
                <a:gd name="T26" fmla="*/ 9 w 128"/>
                <a:gd name="T27" fmla="*/ 95 h 126"/>
                <a:gd name="T28" fmla="*/ 20 w 128"/>
                <a:gd name="T29" fmla="*/ 109 h 126"/>
                <a:gd name="T30" fmla="*/ 35 w 128"/>
                <a:gd name="T31" fmla="*/ 120 h 126"/>
                <a:gd name="T32" fmla="*/ 52 w 128"/>
                <a:gd name="T33" fmla="*/ 125 h 126"/>
                <a:gd name="T34" fmla="*/ 70 w 128"/>
                <a:gd name="T35" fmla="*/ 126 h 126"/>
                <a:gd name="T36" fmla="*/ 88 w 128"/>
                <a:gd name="T37" fmla="*/ 121 h 126"/>
                <a:gd name="T38" fmla="*/ 105 w 128"/>
                <a:gd name="T39" fmla="*/ 113 h 126"/>
                <a:gd name="T40" fmla="*/ 117 w 128"/>
                <a:gd name="T41" fmla="*/ 99 h 126"/>
                <a:gd name="T42" fmla="*/ 125 w 128"/>
                <a:gd name="T43" fmla="*/ 84 h 126"/>
                <a:gd name="T44" fmla="*/ 128 w 128"/>
                <a:gd name="T45" fmla="*/ 66 h 126"/>
                <a:gd name="T46" fmla="*/ 128 w 128"/>
                <a:gd name="T47"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26">
                  <a:moveTo>
                    <a:pt x="128" y="63"/>
                  </a:moveTo>
                  <a:lnTo>
                    <a:pt x="126" y="45"/>
                  </a:lnTo>
                  <a:lnTo>
                    <a:pt x="118" y="29"/>
                  </a:lnTo>
                  <a:lnTo>
                    <a:pt x="107" y="15"/>
                  </a:lnTo>
                  <a:lnTo>
                    <a:pt x="92" y="6"/>
                  </a:lnTo>
                  <a:lnTo>
                    <a:pt x="74" y="0"/>
                  </a:lnTo>
                  <a:lnTo>
                    <a:pt x="57" y="0"/>
                  </a:lnTo>
                  <a:lnTo>
                    <a:pt x="38" y="4"/>
                  </a:lnTo>
                  <a:lnTo>
                    <a:pt x="22" y="14"/>
                  </a:lnTo>
                  <a:lnTo>
                    <a:pt x="11" y="28"/>
                  </a:lnTo>
                  <a:lnTo>
                    <a:pt x="3" y="44"/>
                  </a:lnTo>
                  <a:lnTo>
                    <a:pt x="0" y="61"/>
                  </a:lnTo>
                  <a:lnTo>
                    <a:pt x="2" y="79"/>
                  </a:lnTo>
                  <a:lnTo>
                    <a:pt x="9" y="95"/>
                  </a:lnTo>
                  <a:lnTo>
                    <a:pt x="20" y="109"/>
                  </a:lnTo>
                  <a:lnTo>
                    <a:pt x="35" y="120"/>
                  </a:lnTo>
                  <a:lnTo>
                    <a:pt x="52" y="125"/>
                  </a:lnTo>
                  <a:lnTo>
                    <a:pt x="70" y="126"/>
                  </a:lnTo>
                  <a:lnTo>
                    <a:pt x="88" y="121"/>
                  </a:lnTo>
                  <a:lnTo>
                    <a:pt x="105" y="113"/>
                  </a:lnTo>
                  <a:lnTo>
                    <a:pt x="117" y="99"/>
                  </a:lnTo>
                  <a:lnTo>
                    <a:pt x="125" y="84"/>
                  </a:lnTo>
                  <a:lnTo>
                    <a:pt x="128" y="66"/>
                  </a:lnTo>
                  <a:lnTo>
                    <a:pt x="128"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45" name="Rectangle 1585">
              <a:extLst>
                <a:ext uri="{FF2B5EF4-FFF2-40B4-BE49-F238E27FC236}">
                  <a16:creationId xmlns:a16="http://schemas.microsoft.com/office/drawing/2014/main" id="{1F565B31-E027-D3A3-6329-373FC7310166}"/>
                </a:ext>
              </a:extLst>
            </p:cNvPr>
            <p:cNvSpPr>
              <a:spLocks noChangeArrowheads="1"/>
            </p:cNvSpPr>
            <p:nvPr/>
          </p:nvSpPr>
          <p:spPr bwMode="auto">
            <a:xfrm>
              <a:off x="2357" y="3405"/>
              <a:ext cx="1413"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Hormigueo y/o</a:t>
              </a:r>
              <a:endParaRPr lang="es-PR" altLang="en-US"/>
            </a:p>
          </p:txBody>
        </p:sp>
        <p:sp>
          <p:nvSpPr>
            <p:cNvPr id="93746" name="Freeform 1586">
              <a:extLst>
                <a:ext uri="{FF2B5EF4-FFF2-40B4-BE49-F238E27FC236}">
                  <a16:creationId xmlns:a16="http://schemas.microsoft.com/office/drawing/2014/main" id="{01EB6DC2-A2DD-D776-48B3-ED325D4A7B70}"/>
                </a:ext>
              </a:extLst>
            </p:cNvPr>
            <p:cNvSpPr>
              <a:spLocks/>
            </p:cNvSpPr>
            <p:nvPr/>
          </p:nvSpPr>
          <p:spPr bwMode="auto">
            <a:xfrm>
              <a:off x="2107" y="3455"/>
              <a:ext cx="161" cy="160"/>
            </a:xfrm>
            <a:custGeom>
              <a:avLst/>
              <a:gdLst>
                <a:gd name="T0" fmla="*/ 484 w 484"/>
                <a:gd name="T1" fmla="*/ 238 h 478"/>
                <a:gd name="T2" fmla="*/ 481 w 484"/>
                <a:gd name="T3" fmla="*/ 200 h 478"/>
                <a:gd name="T4" fmla="*/ 471 w 484"/>
                <a:gd name="T5" fmla="*/ 162 h 478"/>
                <a:gd name="T6" fmla="*/ 456 w 484"/>
                <a:gd name="T7" fmla="*/ 126 h 478"/>
                <a:gd name="T8" fmla="*/ 434 w 484"/>
                <a:gd name="T9" fmla="*/ 93 h 478"/>
                <a:gd name="T10" fmla="*/ 408 w 484"/>
                <a:gd name="T11" fmla="*/ 64 h 478"/>
                <a:gd name="T12" fmla="*/ 377 w 484"/>
                <a:gd name="T13" fmla="*/ 40 h 478"/>
                <a:gd name="T14" fmla="*/ 342 w 484"/>
                <a:gd name="T15" fmla="*/ 20 h 478"/>
                <a:gd name="T16" fmla="*/ 305 w 484"/>
                <a:gd name="T17" fmla="*/ 8 h 478"/>
                <a:gd name="T18" fmla="*/ 266 w 484"/>
                <a:gd name="T19" fmla="*/ 0 h 478"/>
                <a:gd name="T20" fmla="*/ 226 w 484"/>
                <a:gd name="T21" fmla="*/ 0 h 478"/>
                <a:gd name="T22" fmla="*/ 187 w 484"/>
                <a:gd name="T23" fmla="*/ 5 h 478"/>
                <a:gd name="T24" fmla="*/ 150 w 484"/>
                <a:gd name="T25" fmla="*/ 17 h 478"/>
                <a:gd name="T26" fmla="*/ 114 w 484"/>
                <a:gd name="T27" fmla="*/ 34 h 478"/>
                <a:gd name="T28" fmla="*/ 83 w 484"/>
                <a:gd name="T29" fmla="*/ 58 h 478"/>
                <a:gd name="T30" fmla="*/ 55 w 484"/>
                <a:gd name="T31" fmla="*/ 87 h 478"/>
                <a:gd name="T32" fmla="*/ 33 w 484"/>
                <a:gd name="T33" fmla="*/ 117 h 478"/>
                <a:gd name="T34" fmla="*/ 16 w 484"/>
                <a:gd name="T35" fmla="*/ 154 h 478"/>
                <a:gd name="T36" fmla="*/ 4 w 484"/>
                <a:gd name="T37" fmla="*/ 191 h 478"/>
                <a:gd name="T38" fmla="*/ 0 w 484"/>
                <a:gd name="T39" fmla="*/ 231 h 478"/>
                <a:gd name="T40" fmla="*/ 2 w 484"/>
                <a:gd name="T41" fmla="*/ 269 h 478"/>
                <a:gd name="T42" fmla="*/ 9 w 484"/>
                <a:gd name="T43" fmla="*/ 306 h 478"/>
                <a:gd name="T44" fmla="*/ 23 w 484"/>
                <a:gd name="T45" fmla="*/ 344 h 478"/>
                <a:gd name="T46" fmla="*/ 44 w 484"/>
                <a:gd name="T47" fmla="*/ 378 h 478"/>
                <a:gd name="T48" fmla="*/ 69 w 484"/>
                <a:gd name="T49" fmla="*/ 407 h 478"/>
                <a:gd name="T50" fmla="*/ 99 w 484"/>
                <a:gd name="T51" fmla="*/ 433 h 478"/>
                <a:gd name="T52" fmla="*/ 134 w 484"/>
                <a:gd name="T53" fmla="*/ 454 h 478"/>
                <a:gd name="T54" fmla="*/ 170 w 484"/>
                <a:gd name="T55" fmla="*/ 467 h 478"/>
                <a:gd name="T56" fmla="*/ 208 w 484"/>
                <a:gd name="T57" fmla="*/ 476 h 478"/>
                <a:gd name="T58" fmla="*/ 248 w 484"/>
                <a:gd name="T59" fmla="*/ 478 h 478"/>
                <a:gd name="T60" fmla="*/ 287 w 484"/>
                <a:gd name="T61" fmla="*/ 475 h 478"/>
                <a:gd name="T62" fmla="*/ 325 w 484"/>
                <a:gd name="T63" fmla="*/ 464 h 478"/>
                <a:gd name="T64" fmla="*/ 361 w 484"/>
                <a:gd name="T65" fmla="*/ 447 h 478"/>
                <a:gd name="T66" fmla="*/ 394 w 484"/>
                <a:gd name="T67" fmla="*/ 426 h 478"/>
                <a:gd name="T68" fmla="*/ 422 w 484"/>
                <a:gd name="T69" fmla="*/ 398 h 478"/>
                <a:gd name="T70" fmla="*/ 447 w 484"/>
                <a:gd name="T71" fmla="*/ 368 h 478"/>
                <a:gd name="T72" fmla="*/ 465 w 484"/>
                <a:gd name="T73" fmla="*/ 333 h 478"/>
                <a:gd name="T74" fmla="*/ 478 w 484"/>
                <a:gd name="T75" fmla="*/ 296 h 478"/>
                <a:gd name="T76" fmla="*/ 484 w 484"/>
                <a:gd name="T77" fmla="*/ 257 h 478"/>
                <a:gd name="T78" fmla="*/ 484 w 484"/>
                <a:gd name="T79" fmla="*/ 23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4" h="478">
                  <a:moveTo>
                    <a:pt x="484" y="238"/>
                  </a:moveTo>
                  <a:lnTo>
                    <a:pt x="481" y="200"/>
                  </a:lnTo>
                  <a:lnTo>
                    <a:pt x="471" y="162"/>
                  </a:lnTo>
                  <a:lnTo>
                    <a:pt x="456" y="126"/>
                  </a:lnTo>
                  <a:lnTo>
                    <a:pt x="434" y="93"/>
                  </a:lnTo>
                  <a:lnTo>
                    <a:pt x="408" y="64"/>
                  </a:lnTo>
                  <a:lnTo>
                    <a:pt x="377" y="40"/>
                  </a:lnTo>
                  <a:lnTo>
                    <a:pt x="342" y="20"/>
                  </a:lnTo>
                  <a:lnTo>
                    <a:pt x="305" y="8"/>
                  </a:lnTo>
                  <a:lnTo>
                    <a:pt x="266" y="0"/>
                  </a:lnTo>
                  <a:lnTo>
                    <a:pt x="226" y="0"/>
                  </a:lnTo>
                  <a:lnTo>
                    <a:pt x="187" y="5"/>
                  </a:lnTo>
                  <a:lnTo>
                    <a:pt x="150" y="17"/>
                  </a:lnTo>
                  <a:lnTo>
                    <a:pt x="114" y="34"/>
                  </a:lnTo>
                  <a:lnTo>
                    <a:pt x="83" y="58"/>
                  </a:lnTo>
                  <a:lnTo>
                    <a:pt x="55" y="87"/>
                  </a:lnTo>
                  <a:lnTo>
                    <a:pt x="33" y="117"/>
                  </a:lnTo>
                  <a:lnTo>
                    <a:pt x="16" y="154"/>
                  </a:lnTo>
                  <a:lnTo>
                    <a:pt x="4" y="191"/>
                  </a:lnTo>
                  <a:lnTo>
                    <a:pt x="0" y="231"/>
                  </a:lnTo>
                  <a:lnTo>
                    <a:pt x="2" y="269"/>
                  </a:lnTo>
                  <a:lnTo>
                    <a:pt x="9" y="306"/>
                  </a:lnTo>
                  <a:lnTo>
                    <a:pt x="23" y="344"/>
                  </a:lnTo>
                  <a:lnTo>
                    <a:pt x="44" y="378"/>
                  </a:lnTo>
                  <a:lnTo>
                    <a:pt x="69" y="407"/>
                  </a:lnTo>
                  <a:lnTo>
                    <a:pt x="99" y="433"/>
                  </a:lnTo>
                  <a:lnTo>
                    <a:pt x="134" y="454"/>
                  </a:lnTo>
                  <a:lnTo>
                    <a:pt x="170" y="467"/>
                  </a:lnTo>
                  <a:lnTo>
                    <a:pt x="208" y="476"/>
                  </a:lnTo>
                  <a:lnTo>
                    <a:pt x="248" y="478"/>
                  </a:lnTo>
                  <a:lnTo>
                    <a:pt x="287" y="475"/>
                  </a:lnTo>
                  <a:lnTo>
                    <a:pt x="325" y="464"/>
                  </a:lnTo>
                  <a:lnTo>
                    <a:pt x="361" y="447"/>
                  </a:lnTo>
                  <a:lnTo>
                    <a:pt x="394" y="426"/>
                  </a:lnTo>
                  <a:lnTo>
                    <a:pt x="422" y="398"/>
                  </a:lnTo>
                  <a:lnTo>
                    <a:pt x="447" y="368"/>
                  </a:lnTo>
                  <a:lnTo>
                    <a:pt x="465" y="333"/>
                  </a:lnTo>
                  <a:lnTo>
                    <a:pt x="478" y="296"/>
                  </a:lnTo>
                  <a:lnTo>
                    <a:pt x="484" y="257"/>
                  </a:lnTo>
                  <a:lnTo>
                    <a:pt x="484" y="238"/>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47" name="Freeform 1587">
              <a:extLst>
                <a:ext uri="{FF2B5EF4-FFF2-40B4-BE49-F238E27FC236}">
                  <a16:creationId xmlns:a16="http://schemas.microsoft.com/office/drawing/2014/main" id="{099C717C-11D9-B07C-4085-0C160F5D0401}"/>
                </a:ext>
              </a:extLst>
            </p:cNvPr>
            <p:cNvSpPr>
              <a:spLocks/>
            </p:cNvSpPr>
            <p:nvPr/>
          </p:nvSpPr>
          <p:spPr bwMode="auto">
            <a:xfrm>
              <a:off x="2121" y="3472"/>
              <a:ext cx="93" cy="91"/>
            </a:xfrm>
            <a:custGeom>
              <a:avLst/>
              <a:gdLst>
                <a:gd name="T0" fmla="*/ 278 w 278"/>
                <a:gd name="T1" fmla="*/ 137 h 273"/>
                <a:gd name="T2" fmla="*/ 275 w 278"/>
                <a:gd name="T3" fmla="*/ 109 h 273"/>
                <a:gd name="T4" fmla="*/ 267 w 278"/>
                <a:gd name="T5" fmla="*/ 83 h 273"/>
                <a:gd name="T6" fmla="*/ 253 w 278"/>
                <a:gd name="T7" fmla="*/ 59 h 273"/>
                <a:gd name="T8" fmla="*/ 236 w 278"/>
                <a:gd name="T9" fmla="*/ 39 h 273"/>
                <a:gd name="T10" fmla="*/ 214 w 278"/>
                <a:gd name="T11" fmla="*/ 22 h 273"/>
                <a:gd name="T12" fmla="*/ 189 w 278"/>
                <a:gd name="T13" fmla="*/ 9 h 273"/>
                <a:gd name="T14" fmla="*/ 162 w 278"/>
                <a:gd name="T15" fmla="*/ 1 h 273"/>
                <a:gd name="T16" fmla="*/ 135 w 278"/>
                <a:gd name="T17" fmla="*/ 0 h 273"/>
                <a:gd name="T18" fmla="*/ 107 w 278"/>
                <a:gd name="T19" fmla="*/ 3 h 273"/>
                <a:gd name="T20" fmla="*/ 80 w 278"/>
                <a:gd name="T21" fmla="*/ 12 h 273"/>
                <a:gd name="T22" fmla="*/ 57 w 278"/>
                <a:gd name="T23" fmla="*/ 27 h 273"/>
                <a:gd name="T24" fmla="*/ 37 w 278"/>
                <a:gd name="T25" fmla="*/ 45 h 273"/>
                <a:gd name="T26" fmla="*/ 20 w 278"/>
                <a:gd name="T27" fmla="*/ 66 h 273"/>
                <a:gd name="T28" fmla="*/ 8 w 278"/>
                <a:gd name="T29" fmla="*/ 91 h 273"/>
                <a:gd name="T30" fmla="*/ 1 w 278"/>
                <a:gd name="T31" fmla="*/ 118 h 273"/>
                <a:gd name="T32" fmla="*/ 0 w 278"/>
                <a:gd name="T33" fmla="*/ 145 h 273"/>
                <a:gd name="T34" fmla="*/ 5 w 278"/>
                <a:gd name="T35" fmla="*/ 172 h 273"/>
                <a:gd name="T36" fmla="*/ 14 w 278"/>
                <a:gd name="T37" fmla="*/ 198 h 273"/>
                <a:gd name="T38" fmla="*/ 29 w 278"/>
                <a:gd name="T39" fmla="*/ 221 h 273"/>
                <a:gd name="T40" fmla="*/ 48 w 278"/>
                <a:gd name="T41" fmla="*/ 240 h 273"/>
                <a:gd name="T42" fmla="*/ 71 w 278"/>
                <a:gd name="T43" fmla="*/ 256 h 273"/>
                <a:gd name="T44" fmla="*/ 96 w 278"/>
                <a:gd name="T45" fmla="*/ 268 h 273"/>
                <a:gd name="T46" fmla="*/ 124 w 278"/>
                <a:gd name="T47" fmla="*/ 273 h 273"/>
                <a:gd name="T48" fmla="*/ 152 w 278"/>
                <a:gd name="T49" fmla="*/ 273 h 273"/>
                <a:gd name="T50" fmla="*/ 178 w 278"/>
                <a:gd name="T51" fmla="*/ 268 h 273"/>
                <a:gd name="T52" fmla="*/ 204 w 278"/>
                <a:gd name="T53" fmla="*/ 257 h 273"/>
                <a:gd name="T54" fmla="*/ 228 w 278"/>
                <a:gd name="T55" fmla="*/ 242 h 273"/>
                <a:gd name="T56" fmla="*/ 247 w 278"/>
                <a:gd name="T57" fmla="*/ 223 h 273"/>
                <a:gd name="T58" fmla="*/ 262 w 278"/>
                <a:gd name="T59" fmla="*/ 201 h 273"/>
                <a:gd name="T60" fmla="*/ 272 w 278"/>
                <a:gd name="T61" fmla="*/ 175 h 273"/>
                <a:gd name="T62" fmla="*/ 278 w 278"/>
                <a:gd name="T63" fmla="*/ 147 h 273"/>
                <a:gd name="T64" fmla="*/ 278 w 278"/>
                <a:gd name="T65" fmla="*/ 13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 h="273">
                  <a:moveTo>
                    <a:pt x="278" y="137"/>
                  </a:moveTo>
                  <a:lnTo>
                    <a:pt x="275" y="109"/>
                  </a:lnTo>
                  <a:lnTo>
                    <a:pt x="267" y="83"/>
                  </a:lnTo>
                  <a:lnTo>
                    <a:pt x="253" y="59"/>
                  </a:lnTo>
                  <a:lnTo>
                    <a:pt x="236" y="39"/>
                  </a:lnTo>
                  <a:lnTo>
                    <a:pt x="214" y="22"/>
                  </a:lnTo>
                  <a:lnTo>
                    <a:pt x="189" y="9"/>
                  </a:lnTo>
                  <a:lnTo>
                    <a:pt x="162" y="1"/>
                  </a:lnTo>
                  <a:lnTo>
                    <a:pt x="135" y="0"/>
                  </a:lnTo>
                  <a:lnTo>
                    <a:pt x="107" y="3"/>
                  </a:lnTo>
                  <a:lnTo>
                    <a:pt x="80" y="12"/>
                  </a:lnTo>
                  <a:lnTo>
                    <a:pt x="57" y="27"/>
                  </a:lnTo>
                  <a:lnTo>
                    <a:pt x="37" y="45"/>
                  </a:lnTo>
                  <a:lnTo>
                    <a:pt x="20" y="66"/>
                  </a:lnTo>
                  <a:lnTo>
                    <a:pt x="8" y="91"/>
                  </a:lnTo>
                  <a:lnTo>
                    <a:pt x="1" y="118"/>
                  </a:lnTo>
                  <a:lnTo>
                    <a:pt x="0" y="145"/>
                  </a:lnTo>
                  <a:lnTo>
                    <a:pt x="5" y="172"/>
                  </a:lnTo>
                  <a:lnTo>
                    <a:pt x="14" y="198"/>
                  </a:lnTo>
                  <a:lnTo>
                    <a:pt x="29" y="221"/>
                  </a:lnTo>
                  <a:lnTo>
                    <a:pt x="48" y="240"/>
                  </a:lnTo>
                  <a:lnTo>
                    <a:pt x="71" y="256"/>
                  </a:lnTo>
                  <a:lnTo>
                    <a:pt x="96" y="268"/>
                  </a:lnTo>
                  <a:lnTo>
                    <a:pt x="124" y="273"/>
                  </a:lnTo>
                  <a:lnTo>
                    <a:pt x="152" y="273"/>
                  </a:lnTo>
                  <a:lnTo>
                    <a:pt x="178" y="268"/>
                  </a:lnTo>
                  <a:lnTo>
                    <a:pt x="204" y="257"/>
                  </a:lnTo>
                  <a:lnTo>
                    <a:pt x="228" y="242"/>
                  </a:lnTo>
                  <a:lnTo>
                    <a:pt x="247" y="223"/>
                  </a:lnTo>
                  <a:lnTo>
                    <a:pt x="262" y="201"/>
                  </a:lnTo>
                  <a:lnTo>
                    <a:pt x="272" y="175"/>
                  </a:lnTo>
                  <a:lnTo>
                    <a:pt x="278" y="147"/>
                  </a:lnTo>
                  <a:lnTo>
                    <a:pt x="278" y="137"/>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48" name="Freeform 1588">
              <a:extLst>
                <a:ext uri="{FF2B5EF4-FFF2-40B4-BE49-F238E27FC236}">
                  <a16:creationId xmlns:a16="http://schemas.microsoft.com/office/drawing/2014/main" id="{1FB93420-E235-996A-0A4B-BA9CC26313A7}"/>
                </a:ext>
              </a:extLst>
            </p:cNvPr>
            <p:cNvSpPr>
              <a:spLocks/>
            </p:cNvSpPr>
            <p:nvPr/>
          </p:nvSpPr>
          <p:spPr bwMode="auto">
            <a:xfrm>
              <a:off x="2137" y="3487"/>
              <a:ext cx="42" cy="42"/>
            </a:xfrm>
            <a:custGeom>
              <a:avLst/>
              <a:gdLst>
                <a:gd name="T0" fmla="*/ 128 w 128"/>
                <a:gd name="T1" fmla="*/ 63 h 126"/>
                <a:gd name="T2" fmla="*/ 126 w 128"/>
                <a:gd name="T3" fmla="*/ 45 h 126"/>
                <a:gd name="T4" fmla="*/ 119 w 128"/>
                <a:gd name="T5" fmla="*/ 29 h 126"/>
                <a:gd name="T6" fmla="*/ 107 w 128"/>
                <a:gd name="T7" fmla="*/ 15 h 126"/>
                <a:gd name="T8" fmla="*/ 92 w 128"/>
                <a:gd name="T9" fmla="*/ 5 h 126"/>
                <a:gd name="T10" fmla="*/ 74 w 128"/>
                <a:gd name="T11" fmla="*/ 0 h 126"/>
                <a:gd name="T12" fmla="*/ 57 w 128"/>
                <a:gd name="T13" fmla="*/ 0 h 126"/>
                <a:gd name="T14" fmla="*/ 39 w 128"/>
                <a:gd name="T15" fmla="*/ 4 h 126"/>
                <a:gd name="T16" fmla="*/ 23 w 128"/>
                <a:gd name="T17" fmla="*/ 14 h 126"/>
                <a:gd name="T18" fmla="*/ 11 w 128"/>
                <a:gd name="T19" fmla="*/ 28 h 126"/>
                <a:gd name="T20" fmla="*/ 3 w 128"/>
                <a:gd name="T21" fmla="*/ 44 h 126"/>
                <a:gd name="T22" fmla="*/ 0 w 128"/>
                <a:gd name="T23" fmla="*/ 61 h 126"/>
                <a:gd name="T24" fmla="*/ 2 w 128"/>
                <a:gd name="T25" fmla="*/ 79 h 126"/>
                <a:gd name="T26" fmla="*/ 9 w 128"/>
                <a:gd name="T27" fmla="*/ 95 h 126"/>
                <a:gd name="T28" fmla="*/ 21 w 128"/>
                <a:gd name="T29" fmla="*/ 109 h 126"/>
                <a:gd name="T30" fmla="*/ 35 w 128"/>
                <a:gd name="T31" fmla="*/ 120 h 126"/>
                <a:gd name="T32" fmla="*/ 53 w 128"/>
                <a:gd name="T33" fmla="*/ 125 h 126"/>
                <a:gd name="T34" fmla="*/ 71 w 128"/>
                <a:gd name="T35" fmla="*/ 126 h 126"/>
                <a:gd name="T36" fmla="*/ 88 w 128"/>
                <a:gd name="T37" fmla="*/ 121 h 126"/>
                <a:gd name="T38" fmla="*/ 105 w 128"/>
                <a:gd name="T39" fmla="*/ 113 h 126"/>
                <a:gd name="T40" fmla="*/ 118 w 128"/>
                <a:gd name="T41" fmla="*/ 99 h 126"/>
                <a:gd name="T42" fmla="*/ 125 w 128"/>
                <a:gd name="T43" fmla="*/ 84 h 126"/>
                <a:gd name="T44" fmla="*/ 128 w 128"/>
                <a:gd name="T45" fmla="*/ 66 h 126"/>
                <a:gd name="T46" fmla="*/ 128 w 128"/>
                <a:gd name="T47"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26">
                  <a:moveTo>
                    <a:pt x="128" y="63"/>
                  </a:moveTo>
                  <a:lnTo>
                    <a:pt x="126" y="45"/>
                  </a:lnTo>
                  <a:lnTo>
                    <a:pt x="119" y="29"/>
                  </a:lnTo>
                  <a:lnTo>
                    <a:pt x="107" y="15"/>
                  </a:lnTo>
                  <a:lnTo>
                    <a:pt x="92" y="5"/>
                  </a:lnTo>
                  <a:lnTo>
                    <a:pt x="74" y="0"/>
                  </a:lnTo>
                  <a:lnTo>
                    <a:pt x="57" y="0"/>
                  </a:lnTo>
                  <a:lnTo>
                    <a:pt x="39" y="4"/>
                  </a:lnTo>
                  <a:lnTo>
                    <a:pt x="23" y="14"/>
                  </a:lnTo>
                  <a:lnTo>
                    <a:pt x="11" y="28"/>
                  </a:lnTo>
                  <a:lnTo>
                    <a:pt x="3" y="44"/>
                  </a:lnTo>
                  <a:lnTo>
                    <a:pt x="0" y="61"/>
                  </a:lnTo>
                  <a:lnTo>
                    <a:pt x="2" y="79"/>
                  </a:lnTo>
                  <a:lnTo>
                    <a:pt x="9" y="95"/>
                  </a:lnTo>
                  <a:lnTo>
                    <a:pt x="21" y="109"/>
                  </a:lnTo>
                  <a:lnTo>
                    <a:pt x="35" y="120"/>
                  </a:lnTo>
                  <a:lnTo>
                    <a:pt x="53" y="125"/>
                  </a:lnTo>
                  <a:lnTo>
                    <a:pt x="71" y="126"/>
                  </a:lnTo>
                  <a:lnTo>
                    <a:pt x="88" y="121"/>
                  </a:lnTo>
                  <a:lnTo>
                    <a:pt x="105" y="113"/>
                  </a:lnTo>
                  <a:lnTo>
                    <a:pt x="118" y="99"/>
                  </a:lnTo>
                  <a:lnTo>
                    <a:pt x="125" y="84"/>
                  </a:lnTo>
                  <a:lnTo>
                    <a:pt x="128" y="66"/>
                  </a:lnTo>
                  <a:lnTo>
                    <a:pt x="128"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49" name="Rectangle 1589">
              <a:extLst>
                <a:ext uri="{FF2B5EF4-FFF2-40B4-BE49-F238E27FC236}">
                  <a16:creationId xmlns:a16="http://schemas.microsoft.com/office/drawing/2014/main" id="{49A20BF0-2F80-2203-F933-0AF2AC9BEB0E}"/>
                </a:ext>
              </a:extLst>
            </p:cNvPr>
            <p:cNvSpPr>
              <a:spLocks noChangeArrowheads="1"/>
            </p:cNvSpPr>
            <p:nvPr/>
          </p:nvSpPr>
          <p:spPr bwMode="auto">
            <a:xfrm>
              <a:off x="2369" y="3656"/>
              <a:ext cx="1892"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Adormecimiento en </a:t>
              </a:r>
              <a:endParaRPr lang="es-PR" altLang="en-US"/>
            </a:p>
          </p:txBody>
        </p:sp>
        <p:sp>
          <p:nvSpPr>
            <p:cNvPr id="93750" name="Rectangle 1590">
              <a:extLst>
                <a:ext uri="{FF2B5EF4-FFF2-40B4-BE49-F238E27FC236}">
                  <a16:creationId xmlns:a16="http://schemas.microsoft.com/office/drawing/2014/main" id="{3E82D1A2-C8BB-C45A-320A-9557A0E4B44A}"/>
                </a:ext>
              </a:extLst>
            </p:cNvPr>
            <p:cNvSpPr>
              <a:spLocks noChangeArrowheads="1"/>
            </p:cNvSpPr>
            <p:nvPr/>
          </p:nvSpPr>
          <p:spPr bwMode="auto">
            <a:xfrm>
              <a:off x="2382" y="3885"/>
              <a:ext cx="1257"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Manos y Pies</a:t>
              </a:r>
              <a:endParaRPr lang="es-PR" altLang="en-US"/>
            </a:p>
          </p:txBody>
        </p:sp>
        <p:sp>
          <p:nvSpPr>
            <p:cNvPr id="93751" name="Rectangle 1591">
              <a:extLst>
                <a:ext uri="{FF2B5EF4-FFF2-40B4-BE49-F238E27FC236}">
                  <a16:creationId xmlns:a16="http://schemas.microsoft.com/office/drawing/2014/main" id="{E02A44CC-4D7F-EA7C-C837-1100FA568137}"/>
                </a:ext>
              </a:extLst>
            </p:cNvPr>
            <p:cNvSpPr>
              <a:spLocks noChangeArrowheads="1"/>
            </p:cNvSpPr>
            <p:nvPr/>
          </p:nvSpPr>
          <p:spPr bwMode="auto">
            <a:xfrm>
              <a:off x="3650" y="3087"/>
              <a:ext cx="1425"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Visión Borrosa</a:t>
              </a:r>
              <a:endParaRPr lang="es-PR" altLang="en-US"/>
            </a:p>
          </p:txBody>
        </p:sp>
        <p:sp>
          <p:nvSpPr>
            <p:cNvPr id="93752" name="Freeform 1592">
              <a:extLst>
                <a:ext uri="{FF2B5EF4-FFF2-40B4-BE49-F238E27FC236}">
                  <a16:creationId xmlns:a16="http://schemas.microsoft.com/office/drawing/2014/main" id="{DE83AE98-162B-71A6-024E-13B645D695F2}"/>
                </a:ext>
              </a:extLst>
            </p:cNvPr>
            <p:cNvSpPr>
              <a:spLocks/>
            </p:cNvSpPr>
            <p:nvPr/>
          </p:nvSpPr>
          <p:spPr bwMode="auto">
            <a:xfrm>
              <a:off x="3402" y="3137"/>
              <a:ext cx="161" cy="160"/>
            </a:xfrm>
            <a:custGeom>
              <a:avLst/>
              <a:gdLst>
                <a:gd name="T0" fmla="*/ 484 w 484"/>
                <a:gd name="T1" fmla="*/ 238 h 478"/>
                <a:gd name="T2" fmla="*/ 481 w 484"/>
                <a:gd name="T3" fmla="*/ 200 h 478"/>
                <a:gd name="T4" fmla="*/ 472 w 484"/>
                <a:gd name="T5" fmla="*/ 163 h 478"/>
                <a:gd name="T6" fmla="*/ 457 w 484"/>
                <a:gd name="T7" fmla="*/ 126 h 478"/>
                <a:gd name="T8" fmla="*/ 434 w 484"/>
                <a:gd name="T9" fmla="*/ 93 h 478"/>
                <a:gd name="T10" fmla="*/ 409 w 484"/>
                <a:gd name="T11" fmla="*/ 64 h 478"/>
                <a:gd name="T12" fmla="*/ 378 w 484"/>
                <a:gd name="T13" fmla="*/ 40 h 478"/>
                <a:gd name="T14" fmla="*/ 343 w 484"/>
                <a:gd name="T15" fmla="*/ 21 h 478"/>
                <a:gd name="T16" fmla="*/ 305 w 484"/>
                <a:gd name="T17" fmla="*/ 8 h 478"/>
                <a:gd name="T18" fmla="*/ 267 w 484"/>
                <a:gd name="T19" fmla="*/ 0 h 478"/>
                <a:gd name="T20" fmla="*/ 226 w 484"/>
                <a:gd name="T21" fmla="*/ 0 h 478"/>
                <a:gd name="T22" fmla="*/ 188 w 484"/>
                <a:gd name="T23" fmla="*/ 6 h 478"/>
                <a:gd name="T24" fmla="*/ 151 w 484"/>
                <a:gd name="T25" fmla="*/ 17 h 478"/>
                <a:gd name="T26" fmla="*/ 114 w 484"/>
                <a:gd name="T27" fmla="*/ 35 h 478"/>
                <a:gd name="T28" fmla="*/ 83 w 484"/>
                <a:gd name="T29" fmla="*/ 58 h 478"/>
                <a:gd name="T30" fmla="*/ 56 w 484"/>
                <a:gd name="T31" fmla="*/ 87 h 478"/>
                <a:gd name="T32" fmla="*/ 33 w 484"/>
                <a:gd name="T33" fmla="*/ 118 h 478"/>
                <a:gd name="T34" fmla="*/ 16 w 484"/>
                <a:gd name="T35" fmla="*/ 154 h 478"/>
                <a:gd name="T36" fmla="*/ 4 w 484"/>
                <a:gd name="T37" fmla="*/ 191 h 478"/>
                <a:gd name="T38" fmla="*/ 0 w 484"/>
                <a:gd name="T39" fmla="*/ 231 h 478"/>
                <a:gd name="T40" fmla="*/ 2 w 484"/>
                <a:gd name="T41" fmla="*/ 269 h 478"/>
                <a:gd name="T42" fmla="*/ 10 w 484"/>
                <a:gd name="T43" fmla="*/ 307 h 478"/>
                <a:gd name="T44" fmla="*/ 24 w 484"/>
                <a:gd name="T45" fmla="*/ 344 h 478"/>
                <a:gd name="T46" fmla="*/ 45 w 484"/>
                <a:gd name="T47" fmla="*/ 378 h 478"/>
                <a:gd name="T48" fmla="*/ 69 w 484"/>
                <a:gd name="T49" fmla="*/ 407 h 478"/>
                <a:gd name="T50" fmla="*/ 99 w 484"/>
                <a:gd name="T51" fmla="*/ 434 h 478"/>
                <a:gd name="T52" fmla="*/ 135 w 484"/>
                <a:gd name="T53" fmla="*/ 454 h 478"/>
                <a:gd name="T54" fmla="*/ 171 w 484"/>
                <a:gd name="T55" fmla="*/ 468 h 478"/>
                <a:gd name="T56" fmla="*/ 208 w 484"/>
                <a:gd name="T57" fmla="*/ 476 h 478"/>
                <a:gd name="T58" fmla="*/ 249 w 484"/>
                <a:gd name="T59" fmla="*/ 478 h 478"/>
                <a:gd name="T60" fmla="*/ 287 w 484"/>
                <a:gd name="T61" fmla="*/ 475 h 478"/>
                <a:gd name="T62" fmla="*/ 326 w 484"/>
                <a:gd name="T63" fmla="*/ 464 h 478"/>
                <a:gd name="T64" fmla="*/ 362 w 484"/>
                <a:gd name="T65" fmla="*/ 447 h 478"/>
                <a:gd name="T66" fmla="*/ 395 w 484"/>
                <a:gd name="T67" fmla="*/ 426 h 478"/>
                <a:gd name="T68" fmla="*/ 423 w 484"/>
                <a:gd name="T69" fmla="*/ 398 h 478"/>
                <a:gd name="T70" fmla="*/ 447 w 484"/>
                <a:gd name="T71" fmla="*/ 368 h 478"/>
                <a:gd name="T72" fmla="*/ 465 w 484"/>
                <a:gd name="T73" fmla="*/ 333 h 478"/>
                <a:gd name="T74" fmla="*/ 478 w 484"/>
                <a:gd name="T75" fmla="*/ 296 h 478"/>
                <a:gd name="T76" fmla="*/ 484 w 484"/>
                <a:gd name="T77" fmla="*/ 257 h 478"/>
                <a:gd name="T78" fmla="*/ 484 w 484"/>
                <a:gd name="T79" fmla="*/ 23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4" h="478">
                  <a:moveTo>
                    <a:pt x="484" y="238"/>
                  </a:moveTo>
                  <a:lnTo>
                    <a:pt x="481" y="200"/>
                  </a:lnTo>
                  <a:lnTo>
                    <a:pt x="472" y="163"/>
                  </a:lnTo>
                  <a:lnTo>
                    <a:pt x="457" y="126"/>
                  </a:lnTo>
                  <a:lnTo>
                    <a:pt x="434" y="93"/>
                  </a:lnTo>
                  <a:lnTo>
                    <a:pt x="409" y="64"/>
                  </a:lnTo>
                  <a:lnTo>
                    <a:pt x="378" y="40"/>
                  </a:lnTo>
                  <a:lnTo>
                    <a:pt x="343" y="21"/>
                  </a:lnTo>
                  <a:lnTo>
                    <a:pt x="305" y="8"/>
                  </a:lnTo>
                  <a:lnTo>
                    <a:pt x="267" y="0"/>
                  </a:lnTo>
                  <a:lnTo>
                    <a:pt x="226" y="0"/>
                  </a:lnTo>
                  <a:lnTo>
                    <a:pt x="188" y="6"/>
                  </a:lnTo>
                  <a:lnTo>
                    <a:pt x="151" y="17"/>
                  </a:lnTo>
                  <a:lnTo>
                    <a:pt x="114" y="35"/>
                  </a:lnTo>
                  <a:lnTo>
                    <a:pt x="83" y="58"/>
                  </a:lnTo>
                  <a:lnTo>
                    <a:pt x="56" y="87"/>
                  </a:lnTo>
                  <a:lnTo>
                    <a:pt x="33" y="118"/>
                  </a:lnTo>
                  <a:lnTo>
                    <a:pt x="16" y="154"/>
                  </a:lnTo>
                  <a:lnTo>
                    <a:pt x="4" y="191"/>
                  </a:lnTo>
                  <a:lnTo>
                    <a:pt x="0" y="231"/>
                  </a:lnTo>
                  <a:lnTo>
                    <a:pt x="2" y="269"/>
                  </a:lnTo>
                  <a:lnTo>
                    <a:pt x="10" y="307"/>
                  </a:lnTo>
                  <a:lnTo>
                    <a:pt x="24" y="344"/>
                  </a:lnTo>
                  <a:lnTo>
                    <a:pt x="45" y="378"/>
                  </a:lnTo>
                  <a:lnTo>
                    <a:pt x="69" y="407"/>
                  </a:lnTo>
                  <a:lnTo>
                    <a:pt x="99" y="434"/>
                  </a:lnTo>
                  <a:lnTo>
                    <a:pt x="135" y="454"/>
                  </a:lnTo>
                  <a:lnTo>
                    <a:pt x="171" y="468"/>
                  </a:lnTo>
                  <a:lnTo>
                    <a:pt x="208" y="476"/>
                  </a:lnTo>
                  <a:lnTo>
                    <a:pt x="249" y="478"/>
                  </a:lnTo>
                  <a:lnTo>
                    <a:pt x="287" y="475"/>
                  </a:lnTo>
                  <a:lnTo>
                    <a:pt x="326" y="464"/>
                  </a:lnTo>
                  <a:lnTo>
                    <a:pt x="362" y="447"/>
                  </a:lnTo>
                  <a:lnTo>
                    <a:pt x="395" y="426"/>
                  </a:lnTo>
                  <a:lnTo>
                    <a:pt x="423" y="398"/>
                  </a:lnTo>
                  <a:lnTo>
                    <a:pt x="447" y="368"/>
                  </a:lnTo>
                  <a:lnTo>
                    <a:pt x="465" y="333"/>
                  </a:lnTo>
                  <a:lnTo>
                    <a:pt x="478" y="296"/>
                  </a:lnTo>
                  <a:lnTo>
                    <a:pt x="484" y="257"/>
                  </a:lnTo>
                  <a:lnTo>
                    <a:pt x="484" y="238"/>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53" name="Freeform 1593">
              <a:extLst>
                <a:ext uri="{FF2B5EF4-FFF2-40B4-BE49-F238E27FC236}">
                  <a16:creationId xmlns:a16="http://schemas.microsoft.com/office/drawing/2014/main" id="{F0A4EBA5-B84B-135E-9833-952EF91709C6}"/>
                </a:ext>
              </a:extLst>
            </p:cNvPr>
            <p:cNvSpPr>
              <a:spLocks/>
            </p:cNvSpPr>
            <p:nvPr/>
          </p:nvSpPr>
          <p:spPr bwMode="auto">
            <a:xfrm>
              <a:off x="3416" y="3154"/>
              <a:ext cx="93" cy="91"/>
            </a:xfrm>
            <a:custGeom>
              <a:avLst/>
              <a:gdLst>
                <a:gd name="T0" fmla="*/ 277 w 277"/>
                <a:gd name="T1" fmla="*/ 136 h 273"/>
                <a:gd name="T2" fmla="*/ 274 w 277"/>
                <a:gd name="T3" fmla="*/ 108 h 273"/>
                <a:gd name="T4" fmla="*/ 267 w 277"/>
                <a:gd name="T5" fmla="*/ 83 h 273"/>
                <a:gd name="T6" fmla="*/ 253 w 277"/>
                <a:gd name="T7" fmla="*/ 58 h 273"/>
                <a:gd name="T8" fmla="*/ 236 w 277"/>
                <a:gd name="T9" fmla="*/ 38 h 273"/>
                <a:gd name="T10" fmla="*/ 213 w 277"/>
                <a:gd name="T11" fmla="*/ 21 h 273"/>
                <a:gd name="T12" fmla="*/ 189 w 277"/>
                <a:gd name="T13" fmla="*/ 8 h 273"/>
                <a:gd name="T14" fmla="*/ 162 w 277"/>
                <a:gd name="T15" fmla="*/ 1 h 273"/>
                <a:gd name="T16" fmla="*/ 134 w 277"/>
                <a:gd name="T17" fmla="*/ 0 h 273"/>
                <a:gd name="T18" fmla="*/ 106 w 277"/>
                <a:gd name="T19" fmla="*/ 3 h 273"/>
                <a:gd name="T20" fmla="*/ 80 w 277"/>
                <a:gd name="T21" fmla="*/ 11 h 273"/>
                <a:gd name="T22" fmla="*/ 56 w 277"/>
                <a:gd name="T23" fmla="*/ 26 h 273"/>
                <a:gd name="T24" fmla="*/ 36 w 277"/>
                <a:gd name="T25" fmla="*/ 44 h 273"/>
                <a:gd name="T26" fmla="*/ 19 w 277"/>
                <a:gd name="T27" fmla="*/ 66 h 273"/>
                <a:gd name="T28" fmla="*/ 7 w 277"/>
                <a:gd name="T29" fmla="*/ 90 h 273"/>
                <a:gd name="T30" fmla="*/ 1 w 277"/>
                <a:gd name="T31" fmla="*/ 117 h 273"/>
                <a:gd name="T32" fmla="*/ 0 w 277"/>
                <a:gd name="T33" fmla="*/ 145 h 273"/>
                <a:gd name="T34" fmla="*/ 4 w 277"/>
                <a:gd name="T35" fmla="*/ 171 h 273"/>
                <a:gd name="T36" fmla="*/ 14 w 277"/>
                <a:gd name="T37" fmla="*/ 197 h 273"/>
                <a:gd name="T38" fmla="*/ 29 w 277"/>
                <a:gd name="T39" fmla="*/ 220 h 273"/>
                <a:gd name="T40" fmla="*/ 48 w 277"/>
                <a:gd name="T41" fmla="*/ 240 h 273"/>
                <a:gd name="T42" fmla="*/ 70 w 277"/>
                <a:gd name="T43" fmla="*/ 256 h 273"/>
                <a:gd name="T44" fmla="*/ 96 w 277"/>
                <a:gd name="T45" fmla="*/ 267 h 273"/>
                <a:gd name="T46" fmla="*/ 124 w 277"/>
                <a:gd name="T47" fmla="*/ 273 h 273"/>
                <a:gd name="T48" fmla="*/ 151 w 277"/>
                <a:gd name="T49" fmla="*/ 273 h 273"/>
                <a:gd name="T50" fmla="*/ 178 w 277"/>
                <a:gd name="T51" fmla="*/ 267 h 273"/>
                <a:gd name="T52" fmla="*/ 204 w 277"/>
                <a:gd name="T53" fmla="*/ 257 h 273"/>
                <a:gd name="T54" fmla="*/ 227 w 277"/>
                <a:gd name="T55" fmla="*/ 242 h 273"/>
                <a:gd name="T56" fmla="*/ 246 w 277"/>
                <a:gd name="T57" fmla="*/ 222 h 273"/>
                <a:gd name="T58" fmla="*/ 261 w 277"/>
                <a:gd name="T59" fmla="*/ 200 h 273"/>
                <a:gd name="T60" fmla="*/ 272 w 277"/>
                <a:gd name="T61" fmla="*/ 174 h 273"/>
                <a:gd name="T62" fmla="*/ 277 w 277"/>
                <a:gd name="T63" fmla="*/ 147 h 273"/>
                <a:gd name="T64" fmla="*/ 277 w 277"/>
                <a:gd name="T65" fmla="*/ 13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7" h="273">
                  <a:moveTo>
                    <a:pt x="277" y="136"/>
                  </a:moveTo>
                  <a:lnTo>
                    <a:pt x="274" y="108"/>
                  </a:lnTo>
                  <a:lnTo>
                    <a:pt x="267" y="83"/>
                  </a:lnTo>
                  <a:lnTo>
                    <a:pt x="253" y="58"/>
                  </a:lnTo>
                  <a:lnTo>
                    <a:pt x="236" y="38"/>
                  </a:lnTo>
                  <a:lnTo>
                    <a:pt x="213" y="21"/>
                  </a:lnTo>
                  <a:lnTo>
                    <a:pt x="189" y="8"/>
                  </a:lnTo>
                  <a:lnTo>
                    <a:pt x="162" y="1"/>
                  </a:lnTo>
                  <a:lnTo>
                    <a:pt x="134" y="0"/>
                  </a:lnTo>
                  <a:lnTo>
                    <a:pt x="106" y="3"/>
                  </a:lnTo>
                  <a:lnTo>
                    <a:pt x="80" y="11"/>
                  </a:lnTo>
                  <a:lnTo>
                    <a:pt x="56" y="26"/>
                  </a:lnTo>
                  <a:lnTo>
                    <a:pt x="36" y="44"/>
                  </a:lnTo>
                  <a:lnTo>
                    <a:pt x="19" y="66"/>
                  </a:lnTo>
                  <a:lnTo>
                    <a:pt x="7" y="90"/>
                  </a:lnTo>
                  <a:lnTo>
                    <a:pt x="1" y="117"/>
                  </a:lnTo>
                  <a:lnTo>
                    <a:pt x="0" y="145"/>
                  </a:lnTo>
                  <a:lnTo>
                    <a:pt x="4" y="171"/>
                  </a:lnTo>
                  <a:lnTo>
                    <a:pt x="14" y="197"/>
                  </a:lnTo>
                  <a:lnTo>
                    <a:pt x="29" y="220"/>
                  </a:lnTo>
                  <a:lnTo>
                    <a:pt x="48" y="240"/>
                  </a:lnTo>
                  <a:lnTo>
                    <a:pt x="70" y="256"/>
                  </a:lnTo>
                  <a:lnTo>
                    <a:pt x="96" y="267"/>
                  </a:lnTo>
                  <a:lnTo>
                    <a:pt x="124" y="273"/>
                  </a:lnTo>
                  <a:lnTo>
                    <a:pt x="151" y="273"/>
                  </a:lnTo>
                  <a:lnTo>
                    <a:pt x="178" y="267"/>
                  </a:lnTo>
                  <a:lnTo>
                    <a:pt x="204" y="257"/>
                  </a:lnTo>
                  <a:lnTo>
                    <a:pt x="227" y="242"/>
                  </a:lnTo>
                  <a:lnTo>
                    <a:pt x="246" y="222"/>
                  </a:lnTo>
                  <a:lnTo>
                    <a:pt x="261" y="200"/>
                  </a:lnTo>
                  <a:lnTo>
                    <a:pt x="272" y="174"/>
                  </a:lnTo>
                  <a:lnTo>
                    <a:pt x="277" y="147"/>
                  </a:lnTo>
                  <a:lnTo>
                    <a:pt x="277" y="136"/>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54" name="Freeform 1594">
              <a:extLst>
                <a:ext uri="{FF2B5EF4-FFF2-40B4-BE49-F238E27FC236}">
                  <a16:creationId xmlns:a16="http://schemas.microsoft.com/office/drawing/2014/main" id="{DCC5193E-BBEA-0020-E161-A93A817AD159}"/>
                </a:ext>
              </a:extLst>
            </p:cNvPr>
            <p:cNvSpPr>
              <a:spLocks/>
            </p:cNvSpPr>
            <p:nvPr/>
          </p:nvSpPr>
          <p:spPr bwMode="auto">
            <a:xfrm>
              <a:off x="3432" y="3169"/>
              <a:ext cx="43" cy="42"/>
            </a:xfrm>
            <a:custGeom>
              <a:avLst/>
              <a:gdLst>
                <a:gd name="T0" fmla="*/ 128 w 128"/>
                <a:gd name="T1" fmla="*/ 63 h 126"/>
                <a:gd name="T2" fmla="*/ 126 w 128"/>
                <a:gd name="T3" fmla="*/ 45 h 126"/>
                <a:gd name="T4" fmla="*/ 118 w 128"/>
                <a:gd name="T5" fmla="*/ 29 h 126"/>
                <a:gd name="T6" fmla="*/ 106 w 128"/>
                <a:gd name="T7" fmla="*/ 15 h 126"/>
                <a:gd name="T8" fmla="*/ 91 w 128"/>
                <a:gd name="T9" fmla="*/ 6 h 126"/>
                <a:gd name="T10" fmla="*/ 73 w 128"/>
                <a:gd name="T11" fmla="*/ 0 h 126"/>
                <a:gd name="T12" fmla="*/ 56 w 128"/>
                <a:gd name="T13" fmla="*/ 0 h 126"/>
                <a:gd name="T14" fmla="*/ 38 w 128"/>
                <a:gd name="T15" fmla="*/ 5 h 126"/>
                <a:gd name="T16" fmla="*/ 22 w 128"/>
                <a:gd name="T17" fmla="*/ 14 h 126"/>
                <a:gd name="T18" fmla="*/ 10 w 128"/>
                <a:gd name="T19" fmla="*/ 28 h 126"/>
                <a:gd name="T20" fmla="*/ 3 w 128"/>
                <a:gd name="T21" fmla="*/ 44 h 126"/>
                <a:gd name="T22" fmla="*/ 0 w 128"/>
                <a:gd name="T23" fmla="*/ 61 h 126"/>
                <a:gd name="T24" fmla="*/ 2 w 128"/>
                <a:gd name="T25" fmla="*/ 79 h 126"/>
                <a:gd name="T26" fmla="*/ 8 w 128"/>
                <a:gd name="T27" fmla="*/ 95 h 126"/>
                <a:gd name="T28" fmla="*/ 20 w 128"/>
                <a:gd name="T29" fmla="*/ 109 h 126"/>
                <a:gd name="T30" fmla="*/ 35 w 128"/>
                <a:gd name="T31" fmla="*/ 120 h 126"/>
                <a:gd name="T32" fmla="*/ 52 w 128"/>
                <a:gd name="T33" fmla="*/ 125 h 126"/>
                <a:gd name="T34" fmla="*/ 70 w 128"/>
                <a:gd name="T35" fmla="*/ 126 h 126"/>
                <a:gd name="T36" fmla="*/ 87 w 128"/>
                <a:gd name="T37" fmla="*/ 121 h 126"/>
                <a:gd name="T38" fmla="*/ 104 w 128"/>
                <a:gd name="T39" fmla="*/ 113 h 126"/>
                <a:gd name="T40" fmla="*/ 117 w 128"/>
                <a:gd name="T41" fmla="*/ 100 h 126"/>
                <a:gd name="T42" fmla="*/ 125 w 128"/>
                <a:gd name="T43" fmla="*/ 85 h 126"/>
                <a:gd name="T44" fmla="*/ 128 w 128"/>
                <a:gd name="T45" fmla="*/ 67 h 126"/>
                <a:gd name="T46" fmla="*/ 128 w 128"/>
                <a:gd name="T47"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26">
                  <a:moveTo>
                    <a:pt x="128" y="63"/>
                  </a:moveTo>
                  <a:lnTo>
                    <a:pt x="126" y="45"/>
                  </a:lnTo>
                  <a:lnTo>
                    <a:pt x="118" y="29"/>
                  </a:lnTo>
                  <a:lnTo>
                    <a:pt x="106" y="15"/>
                  </a:lnTo>
                  <a:lnTo>
                    <a:pt x="91" y="6"/>
                  </a:lnTo>
                  <a:lnTo>
                    <a:pt x="73" y="0"/>
                  </a:lnTo>
                  <a:lnTo>
                    <a:pt x="56" y="0"/>
                  </a:lnTo>
                  <a:lnTo>
                    <a:pt x="38" y="5"/>
                  </a:lnTo>
                  <a:lnTo>
                    <a:pt x="22" y="14"/>
                  </a:lnTo>
                  <a:lnTo>
                    <a:pt x="10" y="28"/>
                  </a:lnTo>
                  <a:lnTo>
                    <a:pt x="3" y="44"/>
                  </a:lnTo>
                  <a:lnTo>
                    <a:pt x="0" y="61"/>
                  </a:lnTo>
                  <a:lnTo>
                    <a:pt x="2" y="79"/>
                  </a:lnTo>
                  <a:lnTo>
                    <a:pt x="8" y="95"/>
                  </a:lnTo>
                  <a:lnTo>
                    <a:pt x="20" y="109"/>
                  </a:lnTo>
                  <a:lnTo>
                    <a:pt x="35" y="120"/>
                  </a:lnTo>
                  <a:lnTo>
                    <a:pt x="52" y="125"/>
                  </a:lnTo>
                  <a:lnTo>
                    <a:pt x="70" y="126"/>
                  </a:lnTo>
                  <a:lnTo>
                    <a:pt x="87" y="121"/>
                  </a:lnTo>
                  <a:lnTo>
                    <a:pt x="104" y="113"/>
                  </a:lnTo>
                  <a:lnTo>
                    <a:pt x="117" y="100"/>
                  </a:lnTo>
                  <a:lnTo>
                    <a:pt x="125" y="85"/>
                  </a:lnTo>
                  <a:lnTo>
                    <a:pt x="128" y="67"/>
                  </a:lnTo>
                  <a:lnTo>
                    <a:pt x="128"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55" name="Rectangle 1595">
              <a:extLst>
                <a:ext uri="{FF2B5EF4-FFF2-40B4-BE49-F238E27FC236}">
                  <a16:creationId xmlns:a16="http://schemas.microsoft.com/office/drawing/2014/main" id="{3732DE63-4CC3-8C93-A9CF-F163302321F2}"/>
                </a:ext>
              </a:extLst>
            </p:cNvPr>
            <p:cNvSpPr>
              <a:spLocks noChangeArrowheads="1"/>
            </p:cNvSpPr>
            <p:nvPr/>
          </p:nvSpPr>
          <p:spPr bwMode="auto">
            <a:xfrm>
              <a:off x="3640" y="2326"/>
              <a:ext cx="1280"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Demora en la</a:t>
              </a:r>
              <a:endParaRPr lang="es-PR" altLang="en-US"/>
            </a:p>
          </p:txBody>
        </p:sp>
        <p:sp>
          <p:nvSpPr>
            <p:cNvPr id="93756" name="Freeform 1596">
              <a:extLst>
                <a:ext uri="{FF2B5EF4-FFF2-40B4-BE49-F238E27FC236}">
                  <a16:creationId xmlns:a16="http://schemas.microsoft.com/office/drawing/2014/main" id="{4CF17F97-C0BB-1514-A576-A0F0FC3D4127}"/>
                </a:ext>
              </a:extLst>
            </p:cNvPr>
            <p:cNvSpPr>
              <a:spLocks/>
            </p:cNvSpPr>
            <p:nvPr/>
          </p:nvSpPr>
          <p:spPr bwMode="auto">
            <a:xfrm>
              <a:off x="3389" y="2376"/>
              <a:ext cx="162" cy="159"/>
            </a:xfrm>
            <a:custGeom>
              <a:avLst/>
              <a:gdLst>
                <a:gd name="T0" fmla="*/ 484 w 484"/>
                <a:gd name="T1" fmla="*/ 238 h 478"/>
                <a:gd name="T2" fmla="*/ 481 w 484"/>
                <a:gd name="T3" fmla="*/ 200 h 478"/>
                <a:gd name="T4" fmla="*/ 471 w 484"/>
                <a:gd name="T5" fmla="*/ 162 h 478"/>
                <a:gd name="T6" fmla="*/ 456 w 484"/>
                <a:gd name="T7" fmla="*/ 126 h 478"/>
                <a:gd name="T8" fmla="*/ 434 w 484"/>
                <a:gd name="T9" fmla="*/ 93 h 478"/>
                <a:gd name="T10" fmla="*/ 408 w 484"/>
                <a:gd name="T11" fmla="*/ 64 h 478"/>
                <a:gd name="T12" fmla="*/ 377 w 484"/>
                <a:gd name="T13" fmla="*/ 40 h 478"/>
                <a:gd name="T14" fmla="*/ 342 w 484"/>
                <a:gd name="T15" fmla="*/ 21 h 478"/>
                <a:gd name="T16" fmla="*/ 305 w 484"/>
                <a:gd name="T17" fmla="*/ 8 h 478"/>
                <a:gd name="T18" fmla="*/ 266 w 484"/>
                <a:gd name="T19" fmla="*/ 0 h 478"/>
                <a:gd name="T20" fmla="*/ 226 w 484"/>
                <a:gd name="T21" fmla="*/ 0 h 478"/>
                <a:gd name="T22" fmla="*/ 187 w 484"/>
                <a:gd name="T23" fmla="*/ 6 h 478"/>
                <a:gd name="T24" fmla="*/ 150 w 484"/>
                <a:gd name="T25" fmla="*/ 17 h 478"/>
                <a:gd name="T26" fmla="*/ 114 w 484"/>
                <a:gd name="T27" fmla="*/ 34 h 478"/>
                <a:gd name="T28" fmla="*/ 83 w 484"/>
                <a:gd name="T29" fmla="*/ 58 h 478"/>
                <a:gd name="T30" fmla="*/ 55 w 484"/>
                <a:gd name="T31" fmla="*/ 87 h 478"/>
                <a:gd name="T32" fmla="*/ 33 w 484"/>
                <a:gd name="T33" fmla="*/ 118 h 478"/>
                <a:gd name="T34" fmla="*/ 16 w 484"/>
                <a:gd name="T35" fmla="*/ 154 h 478"/>
                <a:gd name="T36" fmla="*/ 4 w 484"/>
                <a:gd name="T37" fmla="*/ 191 h 478"/>
                <a:gd name="T38" fmla="*/ 0 w 484"/>
                <a:gd name="T39" fmla="*/ 231 h 478"/>
                <a:gd name="T40" fmla="*/ 2 w 484"/>
                <a:gd name="T41" fmla="*/ 269 h 478"/>
                <a:gd name="T42" fmla="*/ 9 w 484"/>
                <a:gd name="T43" fmla="*/ 307 h 478"/>
                <a:gd name="T44" fmla="*/ 23 w 484"/>
                <a:gd name="T45" fmla="*/ 344 h 478"/>
                <a:gd name="T46" fmla="*/ 45 w 484"/>
                <a:gd name="T47" fmla="*/ 378 h 478"/>
                <a:gd name="T48" fmla="*/ 69 w 484"/>
                <a:gd name="T49" fmla="*/ 407 h 478"/>
                <a:gd name="T50" fmla="*/ 99 w 484"/>
                <a:gd name="T51" fmla="*/ 433 h 478"/>
                <a:gd name="T52" fmla="*/ 134 w 484"/>
                <a:gd name="T53" fmla="*/ 454 h 478"/>
                <a:gd name="T54" fmla="*/ 170 w 484"/>
                <a:gd name="T55" fmla="*/ 468 h 478"/>
                <a:gd name="T56" fmla="*/ 208 w 484"/>
                <a:gd name="T57" fmla="*/ 476 h 478"/>
                <a:gd name="T58" fmla="*/ 248 w 484"/>
                <a:gd name="T59" fmla="*/ 478 h 478"/>
                <a:gd name="T60" fmla="*/ 287 w 484"/>
                <a:gd name="T61" fmla="*/ 475 h 478"/>
                <a:gd name="T62" fmla="*/ 325 w 484"/>
                <a:gd name="T63" fmla="*/ 464 h 478"/>
                <a:gd name="T64" fmla="*/ 361 w 484"/>
                <a:gd name="T65" fmla="*/ 447 h 478"/>
                <a:gd name="T66" fmla="*/ 394 w 484"/>
                <a:gd name="T67" fmla="*/ 426 h 478"/>
                <a:gd name="T68" fmla="*/ 422 w 484"/>
                <a:gd name="T69" fmla="*/ 398 h 478"/>
                <a:gd name="T70" fmla="*/ 447 w 484"/>
                <a:gd name="T71" fmla="*/ 368 h 478"/>
                <a:gd name="T72" fmla="*/ 465 w 484"/>
                <a:gd name="T73" fmla="*/ 333 h 478"/>
                <a:gd name="T74" fmla="*/ 478 w 484"/>
                <a:gd name="T75" fmla="*/ 296 h 478"/>
                <a:gd name="T76" fmla="*/ 484 w 484"/>
                <a:gd name="T77" fmla="*/ 257 h 478"/>
                <a:gd name="T78" fmla="*/ 484 w 484"/>
                <a:gd name="T79" fmla="*/ 23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4" h="478">
                  <a:moveTo>
                    <a:pt x="484" y="238"/>
                  </a:moveTo>
                  <a:lnTo>
                    <a:pt x="481" y="200"/>
                  </a:lnTo>
                  <a:lnTo>
                    <a:pt x="471" y="162"/>
                  </a:lnTo>
                  <a:lnTo>
                    <a:pt x="456" y="126"/>
                  </a:lnTo>
                  <a:lnTo>
                    <a:pt x="434" y="93"/>
                  </a:lnTo>
                  <a:lnTo>
                    <a:pt x="408" y="64"/>
                  </a:lnTo>
                  <a:lnTo>
                    <a:pt x="377" y="40"/>
                  </a:lnTo>
                  <a:lnTo>
                    <a:pt x="342" y="21"/>
                  </a:lnTo>
                  <a:lnTo>
                    <a:pt x="305" y="8"/>
                  </a:lnTo>
                  <a:lnTo>
                    <a:pt x="266" y="0"/>
                  </a:lnTo>
                  <a:lnTo>
                    <a:pt x="226" y="0"/>
                  </a:lnTo>
                  <a:lnTo>
                    <a:pt x="187" y="6"/>
                  </a:lnTo>
                  <a:lnTo>
                    <a:pt x="150" y="17"/>
                  </a:lnTo>
                  <a:lnTo>
                    <a:pt x="114" y="34"/>
                  </a:lnTo>
                  <a:lnTo>
                    <a:pt x="83" y="58"/>
                  </a:lnTo>
                  <a:lnTo>
                    <a:pt x="55" y="87"/>
                  </a:lnTo>
                  <a:lnTo>
                    <a:pt x="33" y="118"/>
                  </a:lnTo>
                  <a:lnTo>
                    <a:pt x="16" y="154"/>
                  </a:lnTo>
                  <a:lnTo>
                    <a:pt x="4" y="191"/>
                  </a:lnTo>
                  <a:lnTo>
                    <a:pt x="0" y="231"/>
                  </a:lnTo>
                  <a:lnTo>
                    <a:pt x="2" y="269"/>
                  </a:lnTo>
                  <a:lnTo>
                    <a:pt x="9" y="307"/>
                  </a:lnTo>
                  <a:lnTo>
                    <a:pt x="23" y="344"/>
                  </a:lnTo>
                  <a:lnTo>
                    <a:pt x="45" y="378"/>
                  </a:lnTo>
                  <a:lnTo>
                    <a:pt x="69" y="407"/>
                  </a:lnTo>
                  <a:lnTo>
                    <a:pt x="99" y="433"/>
                  </a:lnTo>
                  <a:lnTo>
                    <a:pt x="134" y="454"/>
                  </a:lnTo>
                  <a:lnTo>
                    <a:pt x="170" y="468"/>
                  </a:lnTo>
                  <a:lnTo>
                    <a:pt x="208" y="476"/>
                  </a:lnTo>
                  <a:lnTo>
                    <a:pt x="248" y="478"/>
                  </a:lnTo>
                  <a:lnTo>
                    <a:pt x="287" y="475"/>
                  </a:lnTo>
                  <a:lnTo>
                    <a:pt x="325" y="464"/>
                  </a:lnTo>
                  <a:lnTo>
                    <a:pt x="361" y="447"/>
                  </a:lnTo>
                  <a:lnTo>
                    <a:pt x="394" y="426"/>
                  </a:lnTo>
                  <a:lnTo>
                    <a:pt x="422" y="398"/>
                  </a:lnTo>
                  <a:lnTo>
                    <a:pt x="447" y="368"/>
                  </a:lnTo>
                  <a:lnTo>
                    <a:pt x="465" y="333"/>
                  </a:lnTo>
                  <a:lnTo>
                    <a:pt x="478" y="296"/>
                  </a:lnTo>
                  <a:lnTo>
                    <a:pt x="484" y="257"/>
                  </a:lnTo>
                  <a:lnTo>
                    <a:pt x="484" y="238"/>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57" name="Freeform 1597">
              <a:extLst>
                <a:ext uri="{FF2B5EF4-FFF2-40B4-BE49-F238E27FC236}">
                  <a16:creationId xmlns:a16="http://schemas.microsoft.com/office/drawing/2014/main" id="{50177310-81E8-540F-2948-92B88475CED5}"/>
                </a:ext>
              </a:extLst>
            </p:cNvPr>
            <p:cNvSpPr>
              <a:spLocks/>
            </p:cNvSpPr>
            <p:nvPr/>
          </p:nvSpPr>
          <p:spPr bwMode="auto">
            <a:xfrm>
              <a:off x="3403" y="2393"/>
              <a:ext cx="93" cy="91"/>
            </a:xfrm>
            <a:custGeom>
              <a:avLst/>
              <a:gdLst>
                <a:gd name="T0" fmla="*/ 278 w 278"/>
                <a:gd name="T1" fmla="*/ 137 h 274"/>
                <a:gd name="T2" fmla="*/ 275 w 278"/>
                <a:gd name="T3" fmla="*/ 109 h 274"/>
                <a:gd name="T4" fmla="*/ 267 w 278"/>
                <a:gd name="T5" fmla="*/ 84 h 274"/>
                <a:gd name="T6" fmla="*/ 253 w 278"/>
                <a:gd name="T7" fmla="*/ 59 h 274"/>
                <a:gd name="T8" fmla="*/ 236 w 278"/>
                <a:gd name="T9" fmla="*/ 39 h 274"/>
                <a:gd name="T10" fmla="*/ 214 w 278"/>
                <a:gd name="T11" fmla="*/ 22 h 274"/>
                <a:gd name="T12" fmla="*/ 189 w 278"/>
                <a:gd name="T13" fmla="*/ 9 h 274"/>
                <a:gd name="T14" fmla="*/ 163 w 278"/>
                <a:gd name="T15" fmla="*/ 2 h 274"/>
                <a:gd name="T16" fmla="*/ 135 w 278"/>
                <a:gd name="T17" fmla="*/ 0 h 274"/>
                <a:gd name="T18" fmla="*/ 107 w 278"/>
                <a:gd name="T19" fmla="*/ 4 h 274"/>
                <a:gd name="T20" fmla="*/ 80 w 278"/>
                <a:gd name="T21" fmla="*/ 12 h 274"/>
                <a:gd name="T22" fmla="*/ 57 w 278"/>
                <a:gd name="T23" fmla="*/ 27 h 274"/>
                <a:gd name="T24" fmla="*/ 37 w 278"/>
                <a:gd name="T25" fmla="*/ 45 h 274"/>
                <a:gd name="T26" fmla="*/ 20 w 278"/>
                <a:gd name="T27" fmla="*/ 67 h 274"/>
                <a:gd name="T28" fmla="*/ 8 w 278"/>
                <a:gd name="T29" fmla="*/ 91 h 274"/>
                <a:gd name="T30" fmla="*/ 1 w 278"/>
                <a:gd name="T31" fmla="*/ 118 h 274"/>
                <a:gd name="T32" fmla="*/ 0 w 278"/>
                <a:gd name="T33" fmla="*/ 146 h 274"/>
                <a:gd name="T34" fmla="*/ 5 w 278"/>
                <a:gd name="T35" fmla="*/ 172 h 274"/>
                <a:gd name="T36" fmla="*/ 14 w 278"/>
                <a:gd name="T37" fmla="*/ 198 h 274"/>
                <a:gd name="T38" fmla="*/ 29 w 278"/>
                <a:gd name="T39" fmla="*/ 221 h 274"/>
                <a:gd name="T40" fmla="*/ 48 w 278"/>
                <a:gd name="T41" fmla="*/ 241 h 274"/>
                <a:gd name="T42" fmla="*/ 71 w 278"/>
                <a:gd name="T43" fmla="*/ 257 h 274"/>
                <a:gd name="T44" fmla="*/ 96 w 278"/>
                <a:gd name="T45" fmla="*/ 268 h 274"/>
                <a:gd name="T46" fmla="*/ 124 w 278"/>
                <a:gd name="T47" fmla="*/ 274 h 274"/>
                <a:gd name="T48" fmla="*/ 152 w 278"/>
                <a:gd name="T49" fmla="*/ 274 h 274"/>
                <a:gd name="T50" fmla="*/ 179 w 278"/>
                <a:gd name="T51" fmla="*/ 268 h 274"/>
                <a:gd name="T52" fmla="*/ 204 w 278"/>
                <a:gd name="T53" fmla="*/ 258 h 274"/>
                <a:gd name="T54" fmla="*/ 228 w 278"/>
                <a:gd name="T55" fmla="*/ 243 h 274"/>
                <a:gd name="T56" fmla="*/ 247 w 278"/>
                <a:gd name="T57" fmla="*/ 223 h 274"/>
                <a:gd name="T58" fmla="*/ 262 w 278"/>
                <a:gd name="T59" fmla="*/ 201 h 274"/>
                <a:gd name="T60" fmla="*/ 272 w 278"/>
                <a:gd name="T61" fmla="*/ 175 h 274"/>
                <a:gd name="T62" fmla="*/ 278 w 278"/>
                <a:gd name="T63" fmla="*/ 148 h 274"/>
                <a:gd name="T64" fmla="*/ 278 w 278"/>
                <a:gd name="T65" fmla="*/ 13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8" h="274">
                  <a:moveTo>
                    <a:pt x="278" y="137"/>
                  </a:moveTo>
                  <a:lnTo>
                    <a:pt x="275" y="109"/>
                  </a:lnTo>
                  <a:lnTo>
                    <a:pt x="267" y="84"/>
                  </a:lnTo>
                  <a:lnTo>
                    <a:pt x="253" y="59"/>
                  </a:lnTo>
                  <a:lnTo>
                    <a:pt x="236" y="39"/>
                  </a:lnTo>
                  <a:lnTo>
                    <a:pt x="214" y="22"/>
                  </a:lnTo>
                  <a:lnTo>
                    <a:pt x="189" y="9"/>
                  </a:lnTo>
                  <a:lnTo>
                    <a:pt x="163" y="2"/>
                  </a:lnTo>
                  <a:lnTo>
                    <a:pt x="135" y="0"/>
                  </a:lnTo>
                  <a:lnTo>
                    <a:pt x="107" y="4"/>
                  </a:lnTo>
                  <a:lnTo>
                    <a:pt x="80" y="12"/>
                  </a:lnTo>
                  <a:lnTo>
                    <a:pt x="57" y="27"/>
                  </a:lnTo>
                  <a:lnTo>
                    <a:pt x="37" y="45"/>
                  </a:lnTo>
                  <a:lnTo>
                    <a:pt x="20" y="67"/>
                  </a:lnTo>
                  <a:lnTo>
                    <a:pt x="8" y="91"/>
                  </a:lnTo>
                  <a:lnTo>
                    <a:pt x="1" y="118"/>
                  </a:lnTo>
                  <a:lnTo>
                    <a:pt x="0" y="146"/>
                  </a:lnTo>
                  <a:lnTo>
                    <a:pt x="5" y="172"/>
                  </a:lnTo>
                  <a:lnTo>
                    <a:pt x="14" y="198"/>
                  </a:lnTo>
                  <a:lnTo>
                    <a:pt x="29" y="221"/>
                  </a:lnTo>
                  <a:lnTo>
                    <a:pt x="48" y="241"/>
                  </a:lnTo>
                  <a:lnTo>
                    <a:pt x="71" y="257"/>
                  </a:lnTo>
                  <a:lnTo>
                    <a:pt x="96" y="268"/>
                  </a:lnTo>
                  <a:lnTo>
                    <a:pt x="124" y="274"/>
                  </a:lnTo>
                  <a:lnTo>
                    <a:pt x="152" y="274"/>
                  </a:lnTo>
                  <a:lnTo>
                    <a:pt x="179" y="268"/>
                  </a:lnTo>
                  <a:lnTo>
                    <a:pt x="204" y="258"/>
                  </a:lnTo>
                  <a:lnTo>
                    <a:pt x="228" y="243"/>
                  </a:lnTo>
                  <a:lnTo>
                    <a:pt x="247" y="223"/>
                  </a:lnTo>
                  <a:lnTo>
                    <a:pt x="262" y="201"/>
                  </a:lnTo>
                  <a:lnTo>
                    <a:pt x="272" y="175"/>
                  </a:lnTo>
                  <a:lnTo>
                    <a:pt x="278" y="148"/>
                  </a:lnTo>
                  <a:lnTo>
                    <a:pt x="278" y="137"/>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58" name="Freeform 1598">
              <a:extLst>
                <a:ext uri="{FF2B5EF4-FFF2-40B4-BE49-F238E27FC236}">
                  <a16:creationId xmlns:a16="http://schemas.microsoft.com/office/drawing/2014/main" id="{BF932767-E249-6A57-655C-2B3CDB9981A6}"/>
                </a:ext>
              </a:extLst>
            </p:cNvPr>
            <p:cNvSpPr>
              <a:spLocks/>
            </p:cNvSpPr>
            <p:nvPr/>
          </p:nvSpPr>
          <p:spPr bwMode="auto">
            <a:xfrm>
              <a:off x="3419" y="2408"/>
              <a:ext cx="43" cy="42"/>
            </a:xfrm>
            <a:custGeom>
              <a:avLst/>
              <a:gdLst>
                <a:gd name="T0" fmla="*/ 128 w 128"/>
                <a:gd name="T1" fmla="*/ 63 h 126"/>
                <a:gd name="T2" fmla="*/ 126 w 128"/>
                <a:gd name="T3" fmla="*/ 45 h 126"/>
                <a:gd name="T4" fmla="*/ 119 w 128"/>
                <a:gd name="T5" fmla="*/ 29 h 126"/>
                <a:gd name="T6" fmla="*/ 107 w 128"/>
                <a:gd name="T7" fmla="*/ 15 h 126"/>
                <a:gd name="T8" fmla="*/ 92 w 128"/>
                <a:gd name="T9" fmla="*/ 6 h 126"/>
                <a:gd name="T10" fmla="*/ 74 w 128"/>
                <a:gd name="T11" fmla="*/ 0 h 126"/>
                <a:gd name="T12" fmla="*/ 57 w 128"/>
                <a:gd name="T13" fmla="*/ 0 h 126"/>
                <a:gd name="T14" fmla="*/ 39 w 128"/>
                <a:gd name="T15" fmla="*/ 5 h 126"/>
                <a:gd name="T16" fmla="*/ 23 w 128"/>
                <a:gd name="T17" fmla="*/ 14 h 126"/>
                <a:gd name="T18" fmla="*/ 11 w 128"/>
                <a:gd name="T19" fmla="*/ 28 h 126"/>
                <a:gd name="T20" fmla="*/ 4 w 128"/>
                <a:gd name="T21" fmla="*/ 44 h 126"/>
                <a:gd name="T22" fmla="*/ 0 w 128"/>
                <a:gd name="T23" fmla="*/ 61 h 126"/>
                <a:gd name="T24" fmla="*/ 2 w 128"/>
                <a:gd name="T25" fmla="*/ 79 h 126"/>
                <a:gd name="T26" fmla="*/ 9 w 128"/>
                <a:gd name="T27" fmla="*/ 95 h 126"/>
                <a:gd name="T28" fmla="*/ 21 w 128"/>
                <a:gd name="T29" fmla="*/ 109 h 126"/>
                <a:gd name="T30" fmla="*/ 36 w 128"/>
                <a:gd name="T31" fmla="*/ 120 h 126"/>
                <a:gd name="T32" fmla="*/ 53 w 128"/>
                <a:gd name="T33" fmla="*/ 125 h 126"/>
                <a:gd name="T34" fmla="*/ 71 w 128"/>
                <a:gd name="T35" fmla="*/ 126 h 126"/>
                <a:gd name="T36" fmla="*/ 88 w 128"/>
                <a:gd name="T37" fmla="*/ 121 h 126"/>
                <a:gd name="T38" fmla="*/ 105 w 128"/>
                <a:gd name="T39" fmla="*/ 113 h 126"/>
                <a:gd name="T40" fmla="*/ 118 w 128"/>
                <a:gd name="T41" fmla="*/ 100 h 126"/>
                <a:gd name="T42" fmla="*/ 125 w 128"/>
                <a:gd name="T43" fmla="*/ 85 h 126"/>
                <a:gd name="T44" fmla="*/ 128 w 128"/>
                <a:gd name="T45" fmla="*/ 66 h 126"/>
                <a:gd name="T46" fmla="*/ 128 w 128"/>
                <a:gd name="T47"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26">
                  <a:moveTo>
                    <a:pt x="128" y="63"/>
                  </a:moveTo>
                  <a:lnTo>
                    <a:pt x="126" y="45"/>
                  </a:lnTo>
                  <a:lnTo>
                    <a:pt x="119" y="29"/>
                  </a:lnTo>
                  <a:lnTo>
                    <a:pt x="107" y="15"/>
                  </a:lnTo>
                  <a:lnTo>
                    <a:pt x="92" y="6"/>
                  </a:lnTo>
                  <a:lnTo>
                    <a:pt x="74" y="0"/>
                  </a:lnTo>
                  <a:lnTo>
                    <a:pt x="57" y="0"/>
                  </a:lnTo>
                  <a:lnTo>
                    <a:pt x="39" y="5"/>
                  </a:lnTo>
                  <a:lnTo>
                    <a:pt x="23" y="14"/>
                  </a:lnTo>
                  <a:lnTo>
                    <a:pt x="11" y="28"/>
                  </a:lnTo>
                  <a:lnTo>
                    <a:pt x="4" y="44"/>
                  </a:lnTo>
                  <a:lnTo>
                    <a:pt x="0" y="61"/>
                  </a:lnTo>
                  <a:lnTo>
                    <a:pt x="2" y="79"/>
                  </a:lnTo>
                  <a:lnTo>
                    <a:pt x="9" y="95"/>
                  </a:lnTo>
                  <a:lnTo>
                    <a:pt x="21" y="109"/>
                  </a:lnTo>
                  <a:lnTo>
                    <a:pt x="36" y="120"/>
                  </a:lnTo>
                  <a:lnTo>
                    <a:pt x="53" y="125"/>
                  </a:lnTo>
                  <a:lnTo>
                    <a:pt x="71" y="126"/>
                  </a:lnTo>
                  <a:lnTo>
                    <a:pt x="88" y="121"/>
                  </a:lnTo>
                  <a:lnTo>
                    <a:pt x="105" y="113"/>
                  </a:lnTo>
                  <a:lnTo>
                    <a:pt x="118" y="100"/>
                  </a:lnTo>
                  <a:lnTo>
                    <a:pt x="125" y="85"/>
                  </a:lnTo>
                  <a:lnTo>
                    <a:pt x="128" y="66"/>
                  </a:lnTo>
                  <a:lnTo>
                    <a:pt x="128"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3759" name="Rectangle 1599">
              <a:extLst>
                <a:ext uri="{FF2B5EF4-FFF2-40B4-BE49-F238E27FC236}">
                  <a16:creationId xmlns:a16="http://schemas.microsoft.com/office/drawing/2014/main" id="{52910604-7DA9-51D8-84DA-A8340128001F}"/>
                </a:ext>
              </a:extLst>
            </p:cNvPr>
            <p:cNvSpPr>
              <a:spLocks noChangeArrowheads="1"/>
            </p:cNvSpPr>
            <p:nvPr/>
          </p:nvSpPr>
          <p:spPr bwMode="auto">
            <a:xfrm>
              <a:off x="3651" y="2577"/>
              <a:ext cx="1280"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Cicratización</a:t>
              </a:r>
              <a:endParaRPr lang="es-PR" altLang="en-US"/>
            </a:p>
          </p:txBody>
        </p:sp>
        <p:sp>
          <p:nvSpPr>
            <p:cNvPr id="93760" name="Rectangle 1600">
              <a:extLst>
                <a:ext uri="{FF2B5EF4-FFF2-40B4-BE49-F238E27FC236}">
                  <a16:creationId xmlns:a16="http://schemas.microsoft.com/office/drawing/2014/main" id="{9F6BE55D-4DA4-AD21-68A5-DEB5FB5CDAFE}"/>
                </a:ext>
              </a:extLst>
            </p:cNvPr>
            <p:cNvSpPr>
              <a:spLocks noChangeArrowheads="1"/>
            </p:cNvSpPr>
            <p:nvPr/>
          </p:nvSpPr>
          <p:spPr bwMode="auto">
            <a:xfrm>
              <a:off x="3665" y="2806"/>
              <a:ext cx="1054"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de Heridas</a:t>
              </a:r>
              <a:endParaRPr lang="es-PR" altLang="en-US"/>
            </a:p>
          </p:txBody>
        </p:sp>
        <p:sp>
          <p:nvSpPr>
            <p:cNvPr id="93761" name="Line 1601">
              <a:extLst>
                <a:ext uri="{FF2B5EF4-FFF2-40B4-BE49-F238E27FC236}">
                  <a16:creationId xmlns:a16="http://schemas.microsoft.com/office/drawing/2014/main" id="{BCDD2DB1-9CB9-A278-C226-5FA2C655032A}"/>
                </a:ext>
              </a:extLst>
            </p:cNvPr>
            <p:cNvSpPr>
              <a:spLocks noChangeShapeType="1"/>
            </p:cNvSpPr>
            <p:nvPr/>
          </p:nvSpPr>
          <p:spPr bwMode="auto">
            <a:xfrm>
              <a:off x="2869" y="2132"/>
              <a:ext cx="1" cy="179"/>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762" name="Freeform 1602">
              <a:extLst>
                <a:ext uri="{FF2B5EF4-FFF2-40B4-BE49-F238E27FC236}">
                  <a16:creationId xmlns:a16="http://schemas.microsoft.com/office/drawing/2014/main" id="{98D605B1-EF26-F0B1-7A2E-70C0430D2DBB}"/>
                </a:ext>
              </a:extLst>
            </p:cNvPr>
            <p:cNvSpPr>
              <a:spLocks/>
            </p:cNvSpPr>
            <p:nvPr/>
          </p:nvSpPr>
          <p:spPr bwMode="auto">
            <a:xfrm>
              <a:off x="2801" y="2289"/>
              <a:ext cx="135" cy="67"/>
            </a:xfrm>
            <a:custGeom>
              <a:avLst/>
              <a:gdLst>
                <a:gd name="T0" fmla="*/ 406 w 406"/>
                <a:gd name="T1" fmla="*/ 0 h 203"/>
                <a:gd name="T2" fmla="*/ 203 w 406"/>
                <a:gd name="T3" fmla="*/ 203 h 203"/>
                <a:gd name="T4" fmla="*/ 0 w 406"/>
                <a:gd name="T5" fmla="*/ 0 h 203"/>
                <a:gd name="T6" fmla="*/ 203 w 406"/>
                <a:gd name="T7" fmla="*/ 67 h 203"/>
                <a:gd name="T8" fmla="*/ 406 w 406"/>
                <a:gd name="T9" fmla="*/ 0 h 203"/>
              </a:gdLst>
              <a:ahLst/>
              <a:cxnLst>
                <a:cxn ang="0">
                  <a:pos x="T0" y="T1"/>
                </a:cxn>
                <a:cxn ang="0">
                  <a:pos x="T2" y="T3"/>
                </a:cxn>
                <a:cxn ang="0">
                  <a:pos x="T4" y="T5"/>
                </a:cxn>
                <a:cxn ang="0">
                  <a:pos x="T6" y="T7"/>
                </a:cxn>
                <a:cxn ang="0">
                  <a:pos x="T8" y="T9"/>
                </a:cxn>
              </a:cxnLst>
              <a:rect l="0" t="0" r="r" b="b"/>
              <a:pathLst>
                <a:path w="406" h="203">
                  <a:moveTo>
                    <a:pt x="406" y="0"/>
                  </a:moveTo>
                  <a:lnTo>
                    <a:pt x="203" y="203"/>
                  </a:lnTo>
                  <a:lnTo>
                    <a:pt x="0" y="0"/>
                  </a:lnTo>
                  <a:lnTo>
                    <a:pt x="203" y="67"/>
                  </a:lnTo>
                  <a:lnTo>
                    <a:pt x="4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a:extLst>
              <a:ext uri="{FF2B5EF4-FFF2-40B4-BE49-F238E27FC236}">
                <a16:creationId xmlns:a16="http://schemas.microsoft.com/office/drawing/2014/main" id="{59D490F0-A758-8FC5-93BD-F2974E61329F}"/>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94258" name="Group 50">
            <a:extLst>
              <a:ext uri="{FF2B5EF4-FFF2-40B4-BE49-F238E27FC236}">
                <a16:creationId xmlns:a16="http://schemas.microsoft.com/office/drawing/2014/main" id="{4ED7B4BA-5D8E-67F9-429E-5813BA05B774}"/>
              </a:ext>
            </a:extLst>
          </p:cNvPr>
          <p:cNvGrpSpPr>
            <a:grpSpLocks noChangeAspect="1"/>
          </p:cNvGrpSpPr>
          <p:nvPr/>
        </p:nvGrpSpPr>
        <p:grpSpPr bwMode="auto">
          <a:xfrm>
            <a:off x="1066800" y="1524000"/>
            <a:ext cx="7467600" cy="4873625"/>
            <a:chOff x="672" y="960"/>
            <a:chExt cx="4704" cy="3070"/>
          </a:xfrm>
        </p:grpSpPr>
        <p:sp>
          <p:nvSpPr>
            <p:cNvPr id="94257" name="AutoShape 49">
              <a:extLst>
                <a:ext uri="{FF2B5EF4-FFF2-40B4-BE49-F238E27FC236}">
                  <a16:creationId xmlns:a16="http://schemas.microsoft.com/office/drawing/2014/main" id="{F5866D7A-010F-059B-5301-FC35CBBA3C0F}"/>
                </a:ext>
              </a:extLst>
            </p:cNvPr>
            <p:cNvSpPr>
              <a:spLocks noChangeAspect="1" noChangeArrowheads="1" noTextEdit="1"/>
            </p:cNvSpPr>
            <p:nvPr/>
          </p:nvSpPr>
          <p:spPr bwMode="auto">
            <a:xfrm>
              <a:off x="672" y="960"/>
              <a:ext cx="4704" cy="3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4259" name="Rectangle 51">
              <a:extLst>
                <a:ext uri="{FF2B5EF4-FFF2-40B4-BE49-F238E27FC236}">
                  <a16:creationId xmlns:a16="http://schemas.microsoft.com/office/drawing/2014/main" id="{87668E6B-2040-3615-A31B-7F435930434A}"/>
                </a:ext>
              </a:extLst>
            </p:cNvPr>
            <p:cNvSpPr>
              <a:spLocks noChangeArrowheads="1"/>
            </p:cNvSpPr>
            <p:nvPr/>
          </p:nvSpPr>
          <p:spPr bwMode="auto">
            <a:xfrm>
              <a:off x="1155" y="2245"/>
              <a:ext cx="4174" cy="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Medición de los Niveles de Glucemia</a:t>
              </a:r>
              <a:endParaRPr lang="es-PR" altLang="en-US"/>
            </a:p>
          </p:txBody>
        </p:sp>
        <p:sp>
          <p:nvSpPr>
            <p:cNvPr id="94260" name="Freeform 52">
              <a:extLst>
                <a:ext uri="{FF2B5EF4-FFF2-40B4-BE49-F238E27FC236}">
                  <a16:creationId xmlns:a16="http://schemas.microsoft.com/office/drawing/2014/main" id="{7ACE8872-5550-1B57-C2FE-4A548B1F28E3}"/>
                </a:ext>
              </a:extLst>
            </p:cNvPr>
            <p:cNvSpPr>
              <a:spLocks/>
            </p:cNvSpPr>
            <p:nvPr/>
          </p:nvSpPr>
          <p:spPr bwMode="auto">
            <a:xfrm>
              <a:off x="763" y="2135"/>
              <a:ext cx="334" cy="446"/>
            </a:xfrm>
            <a:custGeom>
              <a:avLst/>
              <a:gdLst>
                <a:gd name="T0" fmla="*/ 0 w 1002"/>
                <a:gd name="T1" fmla="*/ 585 h 1339"/>
                <a:gd name="T2" fmla="*/ 632 w 1002"/>
                <a:gd name="T3" fmla="*/ 1339 h 1339"/>
                <a:gd name="T4" fmla="*/ 1002 w 1002"/>
                <a:gd name="T5" fmla="*/ 0 h 1339"/>
                <a:gd name="T6" fmla="*/ 0 w 1002"/>
                <a:gd name="T7" fmla="*/ 585 h 1339"/>
              </a:gdLst>
              <a:ahLst/>
              <a:cxnLst>
                <a:cxn ang="0">
                  <a:pos x="T0" y="T1"/>
                </a:cxn>
                <a:cxn ang="0">
                  <a:pos x="T2" y="T3"/>
                </a:cxn>
                <a:cxn ang="0">
                  <a:pos x="T4" y="T5"/>
                </a:cxn>
                <a:cxn ang="0">
                  <a:pos x="T6" y="T7"/>
                </a:cxn>
              </a:cxnLst>
              <a:rect l="0" t="0" r="r" b="b"/>
              <a:pathLst>
                <a:path w="1002" h="1339">
                  <a:moveTo>
                    <a:pt x="0" y="585"/>
                  </a:moveTo>
                  <a:lnTo>
                    <a:pt x="632" y="1339"/>
                  </a:lnTo>
                  <a:lnTo>
                    <a:pt x="1002" y="0"/>
                  </a:lnTo>
                  <a:lnTo>
                    <a:pt x="0" y="585"/>
                  </a:lnTo>
                  <a:close/>
                </a:path>
              </a:pathLst>
            </a:custGeom>
            <a:solidFill>
              <a:srgbClr val="FF0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61" name="Freeform 53">
              <a:extLst>
                <a:ext uri="{FF2B5EF4-FFF2-40B4-BE49-F238E27FC236}">
                  <a16:creationId xmlns:a16="http://schemas.microsoft.com/office/drawing/2014/main" id="{939A8D47-D086-856B-6533-7BFA6E445CBD}"/>
                </a:ext>
              </a:extLst>
            </p:cNvPr>
            <p:cNvSpPr>
              <a:spLocks/>
            </p:cNvSpPr>
            <p:nvPr/>
          </p:nvSpPr>
          <p:spPr bwMode="auto">
            <a:xfrm>
              <a:off x="763" y="2135"/>
              <a:ext cx="334" cy="446"/>
            </a:xfrm>
            <a:custGeom>
              <a:avLst/>
              <a:gdLst>
                <a:gd name="T0" fmla="*/ 0 w 1002"/>
                <a:gd name="T1" fmla="*/ 585 h 1339"/>
                <a:gd name="T2" fmla="*/ 632 w 1002"/>
                <a:gd name="T3" fmla="*/ 1339 h 1339"/>
                <a:gd name="T4" fmla="*/ 1002 w 1002"/>
                <a:gd name="T5" fmla="*/ 0 h 1339"/>
                <a:gd name="T6" fmla="*/ 0 w 1002"/>
                <a:gd name="T7" fmla="*/ 585 h 1339"/>
              </a:gdLst>
              <a:ahLst/>
              <a:cxnLst>
                <a:cxn ang="0">
                  <a:pos x="T0" y="T1"/>
                </a:cxn>
                <a:cxn ang="0">
                  <a:pos x="T2" y="T3"/>
                </a:cxn>
                <a:cxn ang="0">
                  <a:pos x="T4" y="T5"/>
                </a:cxn>
                <a:cxn ang="0">
                  <a:pos x="T6" y="T7"/>
                </a:cxn>
              </a:cxnLst>
              <a:rect l="0" t="0" r="r" b="b"/>
              <a:pathLst>
                <a:path w="1002" h="1339">
                  <a:moveTo>
                    <a:pt x="0" y="585"/>
                  </a:moveTo>
                  <a:lnTo>
                    <a:pt x="632" y="1339"/>
                  </a:lnTo>
                  <a:lnTo>
                    <a:pt x="1002" y="0"/>
                  </a:lnTo>
                  <a:lnTo>
                    <a:pt x="0" y="585"/>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62" name="Freeform 54">
              <a:extLst>
                <a:ext uri="{FF2B5EF4-FFF2-40B4-BE49-F238E27FC236}">
                  <a16:creationId xmlns:a16="http://schemas.microsoft.com/office/drawing/2014/main" id="{60D3A32A-96F5-BB5D-B960-48F18CB579CE}"/>
                </a:ext>
              </a:extLst>
            </p:cNvPr>
            <p:cNvSpPr>
              <a:spLocks/>
            </p:cNvSpPr>
            <p:nvPr/>
          </p:nvSpPr>
          <p:spPr bwMode="auto">
            <a:xfrm>
              <a:off x="696" y="2079"/>
              <a:ext cx="334" cy="447"/>
            </a:xfrm>
            <a:custGeom>
              <a:avLst/>
              <a:gdLst>
                <a:gd name="T0" fmla="*/ 0 w 1001"/>
                <a:gd name="T1" fmla="*/ 584 h 1339"/>
                <a:gd name="T2" fmla="*/ 629 w 1001"/>
                <a:gd name="T3" fmla="*/ 1339 h 1339"/>
                <a:gd name="T4" fmla="*/ 1001 w 1001"/>
                <a:gd name="T5" fmla="*/ 0 h 1339"/>
                <a:gd name="T6" fmla="*/ 0 w 1001"/>
                <a:gd name="T7" fmla="*/ 584 h 1339"/>
              </a:gdLst>
              <a:ahLst/>
              <a:cxnLst>
                <a:cxn ang="0">
                  <a:pos x="T0" y="T1"/>
                </a:cxn>
                <a:cxn ang="0">
                  <a:pos x="T2" y="T3"/>
                </a:cxn>
                <a:cxn ang="0">
                  <a:pos x="T4" y="T5"/>
                </a:cxn>
                <a:cxn ang="0">
                  <a:pos x="T6" y="T7"/>
                </a:cxn>
              </a:cxnLst>
              <a:rect l="0" t="0" r="r" b="b"/>
              <a:pathLst>
                <a:path w="1001" h="1339">
                  <a:moveTo>
                    <a:pt x="0" y="584"/>
                  </a:moveTo>
                  <a:lnTo>
                    <a:pt x="629" y="1339"/>
                  </a:lnTo>
                  <a:lnTo>
                    <a:pt x="1001" y="0"/>
                  </a:lnTo>
                  <a:lnTo>
                    <a:pt x="0" y="584"/>
                  </a:lnTo>
                  <a:close/>
                </a:path>
              </a:pathLst>
            </a:custGeom>
            <a:solidFill>
              <a:srgbClr val="000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63" name="Freeform 55">
              <a:extLst>
                <a:ext uri="{FF2B5EF4-FFF2-40B4-BE49-F238E27FC236}">
                  <a16:creationId xmlns:a16="http://schemas.microsoft.com/office/drawing/2014/main" id="{10A5E3CB-3203-A046-21B9-14D60C7426E2}"/>
                </a:ext>
              </a:extLst>
            </p:cNvPr>
            <p:cNvSpPr>
              <a:spLocks/>
            </p:cNvSpPr>
            <p:nvPr/>
          </p:nvSpPr>
          <p:spPr bwMode="auto">
            <a:xfrm>
              <a:off x="696" y="2079"/>
              <a:ext cx="334" cy="447"/>
            </a:xfrm>
            <a:custGeom>
              <a:avLst/>
              <a:gdLst>
                <a:gd name="T0" fmla="*/ 0 w 1001"/>
                <a:gd name="T1" fmla="*/ 584 h 1339"/>
                <a:gd name="T2" fmla="*/ 629 w 1001"/>
                <a:gd name="T3" fmla="*/ 1339 h 1339"/>
                <a:gd name="T4" fmla="*/ 1001 w 1001"/>
                <a:gd name="T5" fmla="*/ 0 h 1339"/>
                <a:gd name="T6" fmla="*/ 0 w 1001"/>
                <a:gd name="T7" fmla="*/ 584 h 1339"/>
              </a:gdLst>
              <a:ahLst/>
              <a:cxnLst>
                <a:cxn ang="0">
                  <a:pos x="T0" y="T1"/>
                </a:cxn>
                <a:cxn ang="0">
                  <a:pos x="T2" y="T3"/>
                </a:cxn>
                <a:cxn ang="0">
                  <a:pos x="T4" y="T5"/>
                </a:cxn>
                <a:cxn ang="0">
                  <a:pos x="T6" y="T7"/>
                </a:cxn>
              </a:cxnLst>
              <a:rect l="0" t="0" r="r" b="b"/>
              <a:pathLst>
                <a:path w="1001" h="1339">
                  <a:moveTo>
                    <a:pt x="0" y="584"/>
                  </a:moveTo>
                  <a:lnTo>
                    <a:pt x="629" y="1339"/>
                  </a:lnTo>
                  <a:lnTo>
                    <a:pt x="1001" y="0"/>
                  </a:lnTo>
                  <a:lnTo>
                    <a:pt x="0" y="584"/>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64" name="Freeform 56">
              <a:extLst>
                <a:ext uri="{FF2B5EF4-FFF2-40B4-BE49-F238E27FC236}">
                  <a16:creationId xmlns:a16="http://schemas.microsoft.com/office/drawing/2014/main" id="{BD0B7289-27A3-AA19-DEEE-FF3CF4BEAB35}"/>
                </a:ext>
              </a:extLst>
            </p:cNvPr>
            <p:cNvSpPr>
              <a:spLocks/>
            </p:cNvSpPr>
            <p:nvPr/>
          </p:nvSpPr>
          <p:spPr bwMode="auto">
            <a:xfrm>
              <a:off x="820" y="2227"/>
              <a:ext cx="69" cy="133"/>
            </a:xfrm>
            <a:custGeom>
              <a:avLst/>
              <a:gdLst>
                <a:gd name="T0" fmla="*/ 208 w 208"/>
                <a:gd name="T1" fmla="*/ 399 h 399"/>
                <a:gd name="T2" fmla="*/ 92 w 208"/>
                <a:gd name="T3" fmla="*/ 399 h 399"/>
                <a:gd name="T4" fmla="*/ 92 w 208"/>
                <a:gd name="T5" fmla="*/ 172 h 399"/>
                <a:gd name="T6" fmla="*/ 0 w 208"/>
                <a:gd name="T7" fmla="*/ 172 h 399"/>
                <a:gd name="T8" fmla="*/ 0 w 208"/>
                <a:gd name="T9" fmla="*/ 92 h 399"/>
                <a:gd name="T10" fmla="*/ 23 w 208"/>
                <a:gd name="T11" fmla="*/ 90 h 399"/>
                <a:gd name="T12" fmla="*/ 44 w 208"/>
                <a:gd name="T13" fmla="*/ 86 h 399"/>
                <a:gd name="T14" fmla="*/ 64 w 208"/>
                <a:gd name="T15" fmla="*/ 80 h 399"/>
                <a:gd name="T16" fmla="*/ 80 w 208"/>
                <a:gd name="T17" fmla="*/ 72 h 399"/>
                <a:gd name="T18" fmla="*/ 94 w 208"/>
                <a:gd name="T19" fmla="*/ 60 h 399"/>
                <a:gd name="T20" fmla="*/ 106 w 208"/>
                <a:gd name="T21" fmla="*/ 44 h 399"/>
                <a:gd name="T22" fmla="*/ 114 w 208"/>
                <a:gd name="T23" fmla="*/ 25 h 399"/>
                <a:gd name="T24" fmla="*/ 120 w 208"/>
                <a:gd name="T25" fmla="*/ 0 h 399"/>
                <a:gd name="T26" fmla="*/ 208 w 208"/>
                <a:gd name="T27" fmla="*/ 0 h 399"/>
                <a:gd name="T28" fmla="*/ 208 w 208"/>
                <a:gd name="T29" fmla="*/ 39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399">
                  <a:moveTo>
                    <a:pt x="208" y="399"/>
                  </a:moveTo>
                  <a:lnTo>
                    <a:pt x="92" y="399"/>
                  </a:lnTo>
                  <a:lnTo>
                    <a:pt x="92" y="172"/>
                  </a:lnTo>
                  <a:lnTo>
                    <a:pt x="0" y="172"/>
                  </a:lnTo>
                  <a:lnTo>
                    <a:pt x="0" y="92"/>
                  </a:lnTo>
                  <a:lnTo>
                    <a:pt x="23" y="90"/>
                  </a:lnTo>
                  <a:lnTo>
                    <a:pt x="44" y="86"/>
                  </a:lnTo>
                  <a:lnTo>
                    <a:pt x="64" y="80"/>
                  </a:lnTo>
                  <a:lnTo>
                    <a:pt x="80" y="72"/>
                  </a:lnTo>
                  <a:lnTo>
                    <a:pt x="94" y="60"/>
                  </a:lnTo>
                  <a:lnTo>
                    <a:pt x="106" y="44"/>
                  </a:lnTo>
                  <a:lnTo>
                    <a:pt x="114" y="25"/>
                  </a:lnTo>
                  <a:lnTo>
                    <a:pt x="120" y="0"/>
                  </a:lnTo>
                  <a:lnTo>
                    <a:pt x="208" y="0"/>
                  </a:lnTo>
                  <a:lnTo>
                    <a:pt x="208" y="3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65" name="Rectangle 57">
              <a:extLst>
                <a:ext uri="{FF2B5EF4-FFF2-40B4-BE49-F238E27FC236}">
                  <a16:creationId xmlns:a16="http://schemas.microsoft.com/office/drawing/2014/main" id="{93537F93-CE67-3F20-13B9-76D036987D78}"/>
                </a:ext>
              </a:extLst>
            </p:cNvPr>
            <p:cNvSpPr>
              <a:spLocks noChangeArrowheads="1"/>
            </p:cNvSpPr>
            <p:nvPr/>
          </p:nvSpPr>
          <p:spPr bwMode="auto">
            <a:xfrm>
              <a:off x="1155" y="2797"/>
              <a:ext cx="3967" cy="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Prueba de Tolerancia a la Glucosa:</a:t>
              </a:r>
              <a:endParaRPr lang="es-PR" altLang="en-US"/>
            </a:p>
          </p:txBody>
        </p:sp>
        <p:sp>
          <p:nvSpPr>
            <p:cNvPr id="94266" name="Rectangle 58">
              <a:extLst>
                <a:ext uri="{FF2B5EF4-FFF2-40B4-BE49-F238E27FC236}">
                  <a16:creationId xmlns:a16="http://schemas.microsoft.com/office/drawing/2014/main" id="{C067A0B8-9964-7A5E-9AD2-AFE9164979DD}"/>
                </a:ext>
              </a:extLst>
            </p:cNvPr>
            <p:cNvSpPr>
              <a:spLocks noChangeArrowheads="1"/>
            </p:cNvSpPr>
            <p:nvPr/>
          </p:nvSpPr>
          <p:spPr bwMode="auto">
            <a:xfrm>
              <a:off x="1170" y="3137"/>
              <a:ext cx="3541"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i="1">
                  <a:solidFill>
                    <a:srgbClr val="000000"/>
                  </a:solidFill>
                  <a:latin typeface="Times New Roman" panose="02020603050405020304" pitchFamily="18" charset="0"/>
                </a:rPr>
                <a:t>Medición de la Glucosa Post-Ayuno</a:t>
              </a:r>
              <a:endParaRPr lang="es-PR" altLang="en-US"/>
            </a:p>
          </p:txBody>
        </p:sp>
        <p:sp>
          <p:nvSpPr>
            <p:cNvPr id="94267" name="Freeform 59">
              <a:extLst>
                <a:ext uri="{FF2B5EF4-FFF2-40B4-BE49-F238E27FC236}">
                  <a16:creationId xmlns:a16="http://schemas.microsoft.com/office/drawing/2014/main" id="{53A3C937-F448-EB6A-5BCB-79D6879E6511}"/>
                </a:ext>
              </a:extLst>
            </p:cNvPr>
            <p:cNvSpPr>
              <a:spLocks/>
            </p:cNvSpPr>
            <p:nvPr/>
          </p:nvSpPr>
          <p:spPr bwMode="auto">
            <a:xfrm>
              <a:off x="750" y="2725"/>
              <a:ext cx="331" cy="442"/>
            </a:xfrm>
            <a:custGeom>
              <a:avLst/>
              <a:gdLst>
                <a:gd name="T0" fmla="*/ 0 w 992"/>
                <a:gd name="T1" fmla="*/ 577 h 1326"/>
                <a:gd name="T2" fmla="*/ 626 w 992"/>
                <a:gd name="T3" fmla="*/ 1326 h 1326"/>
                <a:gd name="T4" fmla="*/ 992 w 992"/>
                <a:gd name="T5" fmla="*/ 0 h 1326"/>
                <a:gd name="T6" fmla="*/ 0 w 992"/>
                <a:gd name="T7" fmla="*/ 577 h 1326"/>
              </a:gdLst>
              <a:ahLst/>
              <a:cxnLst>
                <a:cxn ang="0">
                  <a:pos x="T0" y="T1"/>
                </a:cxn>
                <a:cxn ang="0">
                  <a:pos x="T2" y="T3"/>
                </a:cxn>
                <a:cxn ang="0">
                  <a:pos x="T4" y="T5"/>
                </a:cxn>
                <a:cxn ang="0">
                  <a:pos x="T6" y="T7"/>
                </a:cxn>
              </a:cxnLst>
              <a:rect l="0" t="0" r="r" b="b"/>
              <a:pathLst>
                <a:path w="992" h="1326">
                  <a:moveTo>
                    <a:pt x="0" y="577"/>
                  </a:moveTo>
                  <a:lnTo>
                    <a:pt x="626" y="1326"/>
                  </a:lnTo>
                  <a:lnTo>
                    <a:pt x="992" y="0"/>
                  </a:lnTo>
                  <a:lnTo>
                    <a:pt x="0" y="577"/>
                  </a:lnTo>
                  <a:close/>
                </a:path>
              </a:pathLst>
            </a:custGeom>
            <a:solidFill>
              <a:srgbClr val="FF0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68" name="Freeform 60">
              <a:extLst>
                <a:ext uri="{FF2B5EF4-FFF2-40B4-BE49-F238E27FC236}">
                  <a16:creationId xmlns:a16="http://schemas.microsoft.com/office/drawing/2014/main" id="{A90C2990-C26E-5236-4397-A087625F4B83}"/>
                </a:ext>
              </a:extLst>
            </p:cNvPr>
            <p:cNvSpPr>
              <a:spLocks/>
            </p:cNvSpPr>
            <p:nvPr/>
          </p:nvSpPr>
          <p:spPr bwMode="auto">
            <a:xfrm>
              <a:off x="750" y="2725"/>
              <a:ext cx="331" cy="442"/>
            </a:xfrm>
            <a:custGeom>
              <a:avLst/>
              <a:gdLst>
                <a:gd name="T0" fmla="*/ 0 w 992"/>
                <a:gd name="T1" fmla="*/ 577 h 1326"/>
                <a:gd name="T2" fmla="*/ 626 w 992"/>
                <a:gd name="T3" fmla="*/ 1326 h 1326"/>
                <a:gd name="T4" fmla="*/ 992 w 992"/>
                <a:gd name="T5" fmla="*/ 0 h 1326"/>
                <a:gd name="T6" fmla="*/ 0 w 992"/>
                <a:gd name="T7" fmla="*/ 577 h 1326"/>
              </a:gdLst>
              <a:ahLst/>
              <a:cxnLst>
                <a:cxn ang="0">
                  <a:pos x="T0" y="T1"/>
                </a:cxn>
                <a:cxn ang="0">
                  <a:pos x="T2" y="T3"/>
                </a:cxn>
                <a:cxn ang="0">
                  <a:pos x="T4" y="T5"/>
                </a:cxn>
                <a:cxn ang="0">
                  <a:pos x="T6" y="T7"/>
                </a:cxn>
              </a:cxnLst>
              <a:rect l="0" t="0" r="r" b="b"/>
              <a:pathLst>
                <a:path w="992" h="1326">
                  <a:moveTo>
                    <a:pt x="0" y="577"/>
                  </a:moveTo>
                  <a:lnTo>
                    <a:pt x="626" y="1326"/>
                  </a:lnTo>
                  <a:lnTo>
                    <a:pt x="992" y="0"/>
                  </a:lnTo>
                  <a:lnTo>
                    <a:pt x="0" y="577"/>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69" name="Freeform 61">
              <a:extLst>
                <a:ext uri="{FF2B5EF4-FFF2-40B4-BE49-F238E27FC236}">
                  <a16:creationId xmlns:a16="http://schemas.microsoft.com/office/drawing/2014/main" id="{CB833F4C-B65D-2BC8-E74A-FFCD7CED2464}"/>
                </a:ext>
              </a:extLst>
            </p:cNvPr>
            <p:cNvSpPr>
              <a:spLocks/>
            </p:cNvSpPr>
            <p:nvPr/>
          </p:nvSpPr>
          <p:spPr bwMode="auto">
            <a:xfrm>
              <a:off x="683" y="2669"/>
              <a:ext cx="331" cy="442"/>
            </a:xfrm>
            <a:custGeom>
              <a:avLst/>
              <a:gdLst>
                <a:gd name="T0" fmla="*/ 0 w 992"/>
                <a:gd name="T1" fmla="*/ 579 h 1326"/>
                <a:gd name="T2" fmla="*/ 624 w 992"/>
                <a:gd name="T3" fmla="*/ 1326 h 1326"/>
                <a:gd name="T4" fmla="*/ 992 w 992"/>
                <a:gd name="T5" fmla="*/ 0 h 1326"/>
                <a:gd name="T6" fmla="*/ 0 w 992"/>
                <a:gd name="T7" fmla="*/ 579 h 1326"/>
              </a:gdLst>
              <a:ahLst/>
              <a:cxnLst>
                <a:cxn ang="0">
                  <a:pos x="T0" y="T1"/>
                </a:cxn>
                <a:cxn ang="0">
                  <a:pos x="T2" y="T3"/>
                </a:cxn>
                <a:cxn ang="0">
                  <a:pos x="T4" y="T5"/>
                </a:cxn>
                <a:cxn ang="0">
                  <a:pos x="T6" y="T7"/>
                </a:cxn>
              </a:cxnLst>
              <a:rect l="0" t="0" r="r" b="b"/>
              <a:pathLst>
                <a:path w="992" h="1326">
                  <a:moveTo>
                    <a:pt x="0" y="579"/>
                  </a:moveTo>
                  <a:lnTo>
                    <a:pt x="624" y="1326"/>
                  </a:lnTo>
                  <a:lnTo>
                    <a:pt x="992" y="0"/>
                  </a:lnTo>
                  <a:lnTo>
                    <a:pt x="0" y="579"/>
                  </a:lnTo>
                  <a:close/>
                </a:path>
              </a:pathLst>
            </a:custGeom>
            <a:solidFill>
              <a:srgbClr val="000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70" name="Freeform 62">
              <a:extLst>
                <a:ext uri="{FF2B5EF4-FFF2-40B4-BE49-F238E27FC236}">
                  <a16:creationId xmlns:a16="http://schemas.microsoft.com/office/drawing/2014/main" id="{5A9E68D8-5023-F3F7-E4AD-C061EEB2B2AF}"/>
                </a:ext>
              </a:extLst>
            </p:cNvPr>
            <p:cNvSpPr>
              <a:spLocks/>
            </p:cNvSpPr>
            <p:nvPr/>
          </p:nvSpPr>
          <p:spPr bwMode="auto">
            <a:xfrm>
              <a:off x="683" y="2669"/>
              <a:ext cx="331" cy="442"/>
            </a:xfrm>
            <a:custGeom>
              <a:avLst/>
              <a:gdLst>
                <a:gd name="T0" fmla="*/ 0 w 992"/>
                <a:gd name="T1" fmla="*/ 579 h 1326"/>
                <a:gd name="T2" fmla="*/ 624 w 992"/>
                <a:gd name="T3" fmla="*/ 1326 h 1326"/>
                <a:gd name="T4" fmla="*/ 992 w 992"/>
                <a:gd name="T5" fmla="*/ 0 h 1326"/>
                <a:gd name="T6" fmla="*/ 0 w 992"/>
                <a:gd name="T7" fmla="*/ 579 h 1326"/>
              </a:gdLst>
              <a:ahLst/>
              <a:cxnLst>
                <a:cxn ang="0">
                  <a:pos x="T0" y="T1"/>
                </a:cxn>
                <a:cxn ang="0">
                  <a:pos x="T2" y="T3"/>
                </a:cxn>
                <a:cxn ang="0">
                  <a:pos x="T4" y="T5"/>
                </a:cxn>
                <a:cxn ang="0">
                  <a:pos x="T6" y="T7"/>
                </a:cxn>
              </a:cxnLst>
              <a:rect l="0" t="0" r="r" b="b"/>
              <a:pathLst>
                <a:path w="992" h="1326">
                  <a:moveTo>
                    <a:pt x="0" y="579"/>
                  </a:moveTo>
                  <a:lnTo>
                    <a:pt x="624" y="1326"/>
                  </a:lnTo>
                  <a:lnTo>
                    <a:pt x="992" y="0"/>
                  </a:lnTo>
                  <a:lnTo>
                    <a:pt x="0" y="579"/>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71" name="Freeform 63">
              <a:extLst>
                <a:ext uri="{FF2B5EF4-FFF2-40B4-BE49-F238E27FC236}">
                  <a16:creationId xmlns:a16="http://schemas.microsoft.com/office/drawing/2014/main" id="{6D318E58-1A8F-6E27-5C67-A53B739E75AF}"/>
                </a:ext>
              </a:extLst>
            </p:cNvPr>
            <p:cNvSpPr>
              <a:spLocks/>
            </p:cNvSpPr>
            <p:nvPr/>
          </p:nvSpPr>
          <p:spPr bwMode="auto">
            <a:xfrm>
              <a:off x="800" y="2807"/>
              <a:ext cx="110" cy="132"/>
            </a:xfrm>
            <a:custGeom>
              <a:avLst/>
              <a:gdLst>
                <a:gd name="T0" fmla="*/ 0 w 329"/>
                <a:gd name="T1" fmla="*/ 395 h 395"/>
                <a:gd name="T2" fmla="*/ 2 w 329"/>
                <a:gd name="T3" fmla="*/ 363 h 395"/>
                <a:gd name="T4" fmla="*/ 12 w 329"/>
                <a:gd name="T5" fmla="*/ 334 h 395"/>
                <a:gd name="T6" fmla="*/ 26 w 329"/>
                <a:gd name="T7" fmla="*/ 310 h 395"/>
                <a:gd name="T8" fmla="*/ 46 w 329"/>
                <a:gd name="T9" fmla="*/ 286 h 395"/>
                <a:gd name="T10" fmla="*/ 73 w 329"/>
                <a:gd name="T11" fmla="*/ 262 h 395"/>
                <a:gd name="T12" fmla="*/ 101 w 329"/>
                <a:gd name="T13" fmla="*/ 242 h 395"/>
                <a:gd name="T14" fmla="*/ 129 w 329"/>
                <a:gd name="T15" fmla="*/ 221 h 395"/>
                <a:gd name="T16" fmla="*/ 155 w 329"/>
                <a:gd name="T17" fmla="*/ 205 h 395"/>
                <a:gd name="T18" fmla="*/ 179 w 329"/>
                <a:gd name="T19" fmla="*/ 187 h 395"/>
                <a:gd name="T20" fmla="*/ 200 w 329"/>
                <a:gd name="T21" fmla="*/ 169 h 395"/>
                <a:gd name="T22" fmla="*/ 212 w 329"/>
                <a:gd name="T23" fmla="*/ 149 h 395"/>
                <a:gd name="T24" fmla="*/ 216 w 329"/>
                <a:gd name="T25" fmla="*/ 127 h 395"/>
                <a:gd name="T26" fmla="*/ 212 w 329"/>
                <a:gd name="T27" fmla="*/ 109 h 395"/>
                <a:gd name="T28" fmla="*/ 202 w 329"/>
                <a:gd name="T29" fmla="*/ 96 h 395"/>
                <a:gd name="T30" fmla="*/ 185 w 329"/>
                <a:gd name="T31" fmla="*/ 88 h 395"/>
                <a:gd name="T32" fmla="*/ 167 w 329"/>
                <a:gd name="T33" fmla="*/ 86 h 395"/>
                <a:gd name="T34" fmla="*/ 139 w 329"/>
                <a:gd name="T35" fmla="*/ 92 h 395"/>
                <a:gd name="T36" fmla="*/ 123 w 329"/>
                <a:gd name="T37" fmla="*/ 109 h 395"/>
                <a:gd name="T38" fmla="*/ 113 w 329"/>
                <a:gd name="T39" fmla="*/ 133 h 395"/>
                <a:gd name="T40" fmla="*/ 111 w 329"/>
                <a:gd name="T41" fmla="*/ 161 h 395"/>
                <a:gd name="T42" fmla="*/ 8 w 329"/>
                <a:gd name="T43" fmla="*/ 161 h 395"/>
                <a:gd name="T44" fmla="*/ 12 w 329"/>
                <a:gd name="T45" fmla="*/ 121 h 395"/>
                <a:gd name="T46" fmla="*/ 20 w 329"/>
                <a:gd name="T47" fmla="*/ 86 h 395"/>
                <a:gd name="T48" fmla="*/ 34 w 329"/>
                <a:gd name="T49" fmla="*/ 60 h 395"/>
                <a:gd name="T50" fmla="*/ 54 w 329"/>
                <a:gd name="T51" fmla="*/ 38 h 395"/>
                <a:gd name="T52" fmla="*/ 77 w 329"/>
                <a:gd name="T53" fmla="*/ 20 h 395"/>
                <a:gd name="T54" fmla="*/ 105 w 329"/>
                <a:gd name="T55" fmla="*/ 8 h 395"/>
                <a:gd name="T56" fmla="*/ 137 w 329"/>
                <a:gd name="T57" fmla="*/ 2 h 395"/>
                <a:gd name="T58" fmla="*/ 173 w 329"/>
                <a:gd name="T59" fmla="*/ 0 h 395"/>
                <a:gd name="T60" fmla="*/ 204 w 329"/>
                <a:gd name="T61" fmla="*/ 2 h 395"/>
                <a:gd name="T62" fmla="*/ 230 w 329"/>
                <a:gd name="T63" fmla="*/ 8 h 395"/>
                <a:gd name="T64" fmla="*/ 258 w 329"/>
                <a:gd name="T65" fmla="*/ 16 h 395"/>
                <a:gd name="T66" fmla="*/ 280 w 329"/>
                <a:gd name="T67" fmla="*/ 30 h 395"/>
                <a:gd name="T68" fmla="*/ 300 w 329"/>
                <a:gd name="T69" fmla="*/ 46 h 395"/>
                <a:gd name="T70" fmla="*/ 314 w 329"/>
                <a:gd name="T71" fmla="*/ 68 h 395"/>
                <a:gd name="T72" fmla="*/ 325 w 329"/>
                <a:gd name="T73" fmla="*/ 94 h 395"/>
                <a:gd name="T74" fmla="*/ 329 w 329"/>
                <a:gd name="T75" fmla="*/ 127 h 395"/>
                <a:gd name="T76" fmla="*/ 327 w 329"/>
                <a:gd name="T77" fmla="*/ 151 h 395"/>
                <a:gd name="T78" fmla="*/ 320 w 329"/>
                <a:gd name="T79" fmla="*/ 171 h 395"/>
                <a:gd name="T80" fmla="*/ 310 w 329"/>
                <a:gd name="T81" fmla="*/ 189 h 395"/>
                <a:gd name="T82" fmla="*/ 296 w 329"/>
                <a:gd name="T83" fmla="*/ 205 h 395"/>
                <a:gd name="T84" fmla="*/ 280 w 329"/>
                <a:gd name="T85" fmla="*/ 219 h 395"/>
                <a:gd name="T86" fmla="*/ 264 w 329"/>
                <a:gd name="T87" fmla="*/ 232 h 395"/>
                <a:gd name="T88" fmla="*/ 246 w 329"/>
                <a:gd name="T89" fmla="*/ 244 h 395"/>
                <a:gd name="T90" fmla="*/ 228 w 329"/>
                <a:gd name="T91" fmla="*/ 256 h 395"/>
                <a:gd name="T92" fmla="*/ 218 w 329"/>
                <a:gd name="T93" fmla="*/ 262 h 395"/>
                <a:gd name="T94" fmla="*/ 206 w 329"/>
                <a:gd name="T95" fmla="*/ 268 h 395"/>
                <a:gd name="T96" fmla="*/ 196 w 329"/>
                <a:gd name="T97" fmla="*/ 274 h 395"/>
                <a:gd name="T98" fmla="*/ 185 w 329"/>
                <a:gd name="T99" fmla="*/ 280 h 395"/>
                <a:gd name="T100" fmla="*/ 175 w 329"/>
                <a:gd name="T101" fmla="*/ 286 h 395"/>
                <a:gd name="T102" fmla="*/ 165 w 329"/>
                <a:gd name="T103" fmla="*/ 292 h 395"/>
                <a:gd name="T104" fmla="*/ 155 w 329"/>
                <a:gd name="T105" fmla="*/ 296 h 395"/>
                <a:gd name="T106" fmla="*/ 147 w 329"/>
                <a:gd name="T107" fmla="*/ 302 h 395"/>
                <a:gd name="T108" fmla="*/ 327 w 329"/>
                <a:gd name="T109" fmla="*/ 302 h 395"/>
                <a:gd name="T110" fmla="*/ 327 w 329"/>
                <a:gd name="T111" fmla="*/ 395 h 395"/>
                <a:gd name="T112" fmla="*/ 0 w 329"/>
                <a:gd name="T113" fmla="*/ 39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9" h="395">
                  <a:moveTo>
                    <a:pt x="0" y="395"/>
                  </a:moveTo>
                  <a:lnTo>
                    <a:pt x="2" y="363"/>
                  </a:lnTo>
                  <a:lnTo>
                    <a:pt x="12" y="334"/>
                  </a:lnTo>
                  <a:lnTo>
                    <a:pt x="26" y="310"/>
                  </a:lnTo>
                  <a:lnTo>
                    <a:pt x="46" y="286"/>
                  </a:lnTo>
                  <a:lnTo>
                    <a:pt x="73" y="262"/>
                  </a:lnTo>
                  <a:lnTo>
                    <a:pt x="101" y="242"/>
                  </a:lnTo>
                  <a:lnTo>
                    <a:pt x="129" y="221"/>
                  </a:lnTo>
                  <a:lnTo>
                    <a:pt x="155" y="205"/>
                  </a:lnTo>
                  <a:lnTo>
                    <a:pt x="179" y="187"/>
                  </a:lnTo>
                  <a:lnTo>
                    <a:pt x="200" y="169"/>
                  </a:lnTo>
                  <a:lnTo>
                    <a:pt x="212" y="149"/>
                  </a:lnTo>
                  <a:lnTo>
                    <a:pt x="216" y="127"/>
                  </a:lnTo>
                  <a:lnTo>
                    <a:pt x="212" y="109"/>
                  </a:lnTo>
                  <a:lnTo>
                    <a:pt x="202" y="96"/>
                  </a:lnTo>
                  <a:lnTo>
                    <a:pt x="185" y="88"/>
                  </a:lnTo>
                  <a:lnTo>
                    <a:pt x="167" y="86"/>
                  </a:lnTo>
                  <a:lnTo>
                    <a:pt x="139" y="92"/>
                  </a:lnTo>
                  <a:lnTo>
                    <a:pt x="123" y="109"/>
                  </a:lnTo>
                  <a:lnTo>
                    <a:pt x="113" y="133"/>
                  </a:lnTo>
                  <a:lnTo>
                    <a:pt x="111" y="161"/>
                  </a:lnTo>
                  <a:lnTo>
                    <a:pt x="8" y="161"/>
                  </a:lnTo>
                  <a:lnTo>
                    <a:pt x="12" y="121"/>
                  </a:lnTo>
                  <a:lnTo>
                    <a:pt x="20" y="86"/>
                  </a:lnTo>
                  <a:lnTo>
                    <a:pt x="34" y="60"/>
                  </a:lnTo>
                  <a:lnTo>
                    <a:pt x="54" y="38"/>
                  </a:lnTo>
                  <a:lnTo>
                    <a:pt x="77" y="20"/>
                  </a:lnTo>
                  <a:lnTo>
                    <a:pt x="105" y="8"/>
                  </a:lnTo>
                  <a:lnTo>
                    <a:pt x="137" y="2"/>
                  </a:lnTo>
                  <a:lnTo>
                    <a:pt x="173" y="0"/>
                  </a:lnTo>
                  <a:lnTo>
                    <a:pt x="204" y="2"/>
                  </a:lnTo>
                  <a:lnTo>
                    <a:pt x="230" y="8"/>
                  </a:lnTo>
                  <a:lnTo>
                    <a:pt x="258" y="16"/>
                  </a:lnTo>
                  <a:lnTo>
                    <a:pt x="280" y="30"/>
                  </a:lnTo>
                  <a:lnTo>
                    <a:pt x="300" y="46"/>
                  </a:lnTo>
                  <a:lnTo>
                    <a:pt x="314" y="68"/>
                  </a:lnTo>
                  <a:lnTo>
                    <a:pt x="325" y="94"/>
                  </a:lnTo>
                  <a:lnTo>
                    <a:pt x="329" y="127"/>
                  </a:lnTo>
                  <a:lnTo>
                    <a:pt x="327" y="151"/>
                  </a:lnTo>
                  <a:lnTo>
                    <a:pt x="320" y="171"/>
                  </a:lnTo>
                  <a:lnTo>
                    <a:pt x="310" y="189"/>
                  </a:lnTo>
                  <a:lnTo>
                    <a:pt x="296" y="205"/>
                  </a:lnTo>
                  <a:lnTo>
                    <a:pt x="280" y="219"/>
                  </a:lnTo>
                  <a:lnTo>
                    <a:pt x="264" y="232"/>
                  </a:lnTo>
                  <a:lnTo>
                    <a:pt x="246" y="244"/>
                  </a:lnTo>
                  <a:lnTo>
                    <a:pt x="228" y="256"/>
                  </a:lnTo>
                  <a:lnTo>
                    <a:pt x="218" y="262"/>
                  </a:lnTo>
                  <a:lnTo>
                    <a:pt x="206" y="268"/>
                  </a:lnTo>
                  <a:lnTo>
                    <a:pt x="196" y="274"/>
                  </a:lnTo>
                  <a:lnTo>
                    <a:pt x="185" y="280"/>
                  </a:lnTo>
                  <a:lnTo>
                    <a:pt x="175" y="286"/>
                  </a:lnTo>
                  <a:lnTo>
                    <a:pt x="165" y="292"/>
                  </a:lnTo>
                  <a:lnTo>
                    <a:pt x="155" y="296"/>
                  </a:lnTo>
                  <a:lnTo>
                    <a:pt x="147" y="302"/>
                  </a:lnTo>
                  <a:lnTo>
                    <a:pt x="327" y="302"/>
                  </a:lnTo>
                  <a:lnTo>
                    <a:pt x="327" y="395"/>
                  </a:lnTo>
                  <a:lnTo>
                    <a:pt x="0" y="3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72" name="Rectangle 64">
              <a:extLst>
                <a:ext uri="{FF2B5EF4-FFF2-40B4-BE49-F238E27FC236}">
                  <a16:creationId xmlns:a16="http://schemas.microsoft.com/office/drawing/2014/main" id="{E09681A1-3230-27FB-DD23-BD1C7B76F5D6}"/>
                </a:ext>
              </a:extLst>
            </p:cNvPr>
            <p:cNvSpPr>
              <a:spLocks noChangeArrowheads="1"/>
            </p:cNvSpPr>
            <p:nvPr/>
          </p:nvSpPr>
          <p:spPr bwMode="auto">
            <a:xfrm>
              <a:off x="1180" y="3502"/>
              <a:ext cx="3323" cy="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Pruebas Glucosiláticas de la </a:t>
              </a:r>
              <a:endParaRPr lang="es-PR" altLang="en-US"/>
            </a:p>
          </p:txBody>
        </p:sp>
        <p:sp>
          <p:nvSpPr>
            <p:cNvPr id="94273" name="Rectangle 65">
              <a:extLst>
                <a:ext uri="{FF2B5EF4-FFF2-40B4-BE49-F238E27FC236}">
                  <a16:creationId xmlns:a16="http://schemas.microsoft.com/office/drawing/2014/main" id="{70F7BD15-088F-278C-DF08-8B7367F28F58}"/>
                </a:ext>
              </a:extLst>
            </p:cNvPr>
            <p:cNvSpPr>
              <a:spLocks noChangeArrowheads="1"/>
            </p:cNvSpPr>
            <p:nvPr/>
          </p:nvSpPr>
          <p:spPr bwMode="auto">
            <a:xfrm>
              <a:off x="1180" y="3768"/>
              <a:ext cx="1581" cy="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Hemoglobina</a:t>
              </a:r>
              <a:endParaRPr lang="es-PR" altLang="en-US"/>
            </a:p>
          </p:txBody>
        </p:sp>
        <p:sp>
          <p:nvSpPr>
            <p:cNvPr id="94274" name="Freeform 66">
              <a:extLst>
                <a:ext uri="{FF2B5EF4-FFF2-40B4-BE49-F238E27FC236}">
                  <a16:creationId xmlns:a16="http://schemas.microsoft.com/office/drawing/2014/main" id="{62803EDD-C5C3-9CF9-43ED-B5ECE2D0D329}"/>
                </a:ext>
              </a:extLst>
            </p:cNvPr>
            <p:cNvSpPr>
              <a:spLocks/>
            </p:cNvSpPr>
            <p:nvPr/>
          </p:nvSpPr>
          <p:spPr bwMode="auto">
            <a:xfrm>
              <a:off x="785" y="3579"/>
              <a:ext cx="321" cy="429"/>
            </a:xfrm>
            <a:custGeom>
              <a:avLst/>
              <a:gdLst>
                <a:gd name="T0" fmla="*/ 0 w 962"/>
                <a:gd name="T1" fmla="*/ 563 h 1287"/>
                <a:gd name="T2" fmla="*/ 606 w 962"/>
                <a:gd name="T3" fmla="*/ 1287 h 1287"/>
                <a:gd name="T4" fmla="*/ 962 w 962"/>
                <a:gd name="T5" fmla="*/ 0 h 1287"/>
                <a:gd name="T6" fmla="*/ 0 w 962"/>
                <a:gd name="T7" fmla="*/ 563 h 1287"/>
              </a:gdLst>
              <a:ahLst/>
              <a:cxnLst>
                <a:cxn ang="0">
                  <a:pos x="T0" y="T1"/>
                </a:cxn>
                <a:cxn ang="0">
                  <a:pos x="T2" y="T3"/>
                </a:cxn>
                <a:cxn ang="0">
                  <a:pos x="T4" y="T5"/>
                </a:cxn>
                <a:cxn ang="0">
                  <a:pos x="T6" y="T7"/>
                </a:cxn>
              </a:cxnLst>
              <a:rect l="0" t="0" r="r" b="b"/>
              <a:pathLst>
                <a:path w="962" h="1287">
                  <a:moveTo>
                    <a:pt x="0" y="563"/>
                  </a:moveTo>
                  <a:lnTo>
                    <a:pt x="606" y="1287"/>
                  </a:lnTo>
                  <a:lnTo>
                    <a:pt x="962" y="0"/>
                  </a:lnTo>
                  <a:lnTo>
                    <a:pt x="0" y="563"/>
                  </a:lnTo>
                  <a:close/>
                </a:path>
              </a:pathLst>
            </a:custGeom>
            <a:solidFill>
              <a:srgbClr val="FF0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75" name="Freeform 67">
              <a:extLst>
                <a:ext uri="{FF2B5EF4-FFF2-40B4-BE49-F238E27FC236}">
                  <a16:creationId xmlns:a16="http://schemas.microsoft.com/office/drawing/2014/main" id="{ABD91537-C3E5-0291-D55A-B58F735265F1}"/>
                </a:ext>
              </a:extLst>
            </p:cNvPr>
            <p:cNvSpPr>
              <a:spLocks/>
            </p:cNvSpPr>
            <p:nvPr/>
          </p:nvSpPr>
          <p:spPr bwMode="auto">
            <a:xfrm>
              <a:off x="785" y="3579"/>
              <a:ext cx="321" cy="429"/>
            </a:xfrm>
            <a:custGeom>
              <a:avLst/>
              <a:gdLst>
                <a:gd name="T0" fmla="*/ 0 w 962"/>
                <a:gd name="T1" fmla="*/ 563 h 1287"/>
                <a:gd name="T2" fmla="*/ 606 w 962"/>
                <a:gd name="T3" fmla="*/ 1287 h 1287"/>
                <a:gd name="T4" fmla="*/ 962 w 962"/>
                <a:gd name="T5" fmla="*/ 0 h 1287"/>
                <a:gd name="T6" fmla="*/ 0 w 962"/>
                <a:gd name="T7" fmla="*/ 563 h 1287"/>
              </a:gdLst>
              <a:ahLst/>
              <a:cxnLst>
                <a:cxn ang="0">
                  <a:pos x="T0" y="T1"/>
                </a:cxn>
                <a:cxn ang="0">
                  <a:pos x="T2" y="T3"/>
                </a:cxn>
                <a:cxn ang="0">
                  <a:pos x="T4" y="T5"/>
                </a:cxn>
                <a:cxn ang="0">
                  <a:pos x="T6" y="T7"/>
                </a:cxn>
              </a:cxnLst>
              <a:rect l="0" t="0" r="r" b="b"/>
              <a:pathLst>
                <a:path w="962" h="1287">
                  <a:moveTo>
                    <a:pt x="0" y="563"/>
                  </a:moveTo>
                  <a:lnTo>
                    <a:pt x="606" y="1287"/>
                  </a:lnTo>
                  <a:lnTo>
                    <a:pt x="962" y="0"/>
                  </a:lnTo>
                  <a:lnTo>
                    <a:pt x="0" y="563"/>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76" name="Freeform 68">
              <a:extLst>
                <a:ext uri="{FF2B5EF4-FFF2-40B4-BE49-F238E27FC236}">
                  <a16:creationId xmlns:a16="http://schemas.microsoft.com/office/drawing/2014/main" id="{711877F2-EB77-05A5-A977-499C873EA45C}"/>
                </a:ext>
              </a:extLst>
            </p:cNvPr>
            <p:cNvSpPr>
              <a:spLocks/>
            </p:cNvSpPr>
            <p:nvPr/>
          </p:nvSpPr>
          <p:spPr bwMode="auto">
            <a:xfrm>
              <a:off x="720" y="3525"/>
              <a:ext cx="321" cy="429"/>
            </a:xfrm>
            <a:custGeom>
              <a:avLst/>
              <a:gdLst>
                <a:gd name="T0" fmla="*/ 0 w 962"/>
                <a:gd name="T1" fmla="*/ 563 h 1288"/>
                <a:gd name="T2" fmla="*/ 605 w 962"/>
                <a:gd name="T3" fmla="*/ 1288 h 1288"/>
                <a:gd name="T4" fmla="*/ 962 w 962"/>
                <a:gd name="T5" fmla="*/ 0 h 1288"/>
                <a:gd name="T6" fmla="*/ 0 w 962"/>
                <a:gd name="T7" fmla="*/ 563 h 1288"/>
              </a:gdLst>
              <a:ahLst/>
              <a:cxnLst>
                <a:cxn ang="0">
                  <a:pos x="T0" y="T1"/>
                </a:cxn>
                <a:cxn ang="0">
                  <a:pos x="T2" y="T3"/>
                </a:cxn>
                <a:cxn ang="0">
                  <a:pos x="T4" y="T5"/>
                </a:cxn>
                <a:cxn ang="0">
                  <a:pos x="T6" y="T7"/>
                </a:cxn>
              </a:cxnLst>
              <a:rect l="0" t="0" r="r" b="b"/>
              <a:pathLst>
                <a:path w="962" h="1288">
                  <a:moveTo>
                    <a:pt x="0" y="563"/>
                  </a:moveTo>
                  <a:lnTo>
                    <a:pt x="605" y="1288"/>
                  </a:lnTo>
                  <a:lnTo>
                    <a:pt x="962" y="0"/>
                  </a:lnTo>
                  <a:lnTo>
                    <a:pt x="0" y="563"/>
                  </a:lnTo>
                  <a:close/>
                </a:path>
              </a:pathLst>
            </a:custGeom>
            <a:solidFill>
              <a:srgbClr val="0000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77" name="Freeform 69">
              <a:extLst>
                <a:ext uri="{FF2B5EF4-FFF2-40B4-BE49-F238E27FC236}">
                  <a16:creationId xmlns:a16="http://schemas.microsoft.com/office/drawing/2014/main" id="{08F54E35-469E-9412-2310-F456BF4C1F2B}"/>
                </a:ext>
              </a:extLst>
            </p:cNvPr>
            <p:cNvSpPr>
              <a:spLocks/>
            </p:cNvSpPr>
            <p:nvPr/>
          </p:nvSpPr>
          <p:spPr bwMode="auto">
            <a:xfrm>
              <a:off x="720" y="3525"/>
              <a:ext cx="321" cy="429"/>
            </a:xfrm>
            <a:custGeom>
              <a:avLst/>
              <a:gdLst>
                <a:gd name="T0" fmla="*/ 0 w 962"/>
                <a:gd name="T1" fmla="*/ 563 h 1288"/>
                <a:gd name="T2" fmla="*/ 605 w 962"/>
                <a:gd name="T3" fmla="*/ 1288 h 1288"/>
                <a:gd name="T4" fmla="*/ 962 w 962"/>
                <a:gd name="T5" fmla="*/ 0 h 1288"/>
                <a:gd name="T6" fmla="*/ 0 w 962"/>
                <a:gd name="T7" fmla="*/ 563 h 1288"/>
              </a:gdLst>
              <a:ahLst/>
              <a:cxnLst>
                <a:cxn ang="0">
                  <a:pos x="T0" y="T1"/>
                </a:cxn>
                <a:cxn ang="0">
                  <a:pos x="T2" y="T3"/>
                </a:cxn>
                <a:cxn ang="0">
                  <a:pos x="T4" y="T5"/>
                </a:cxn>
                <a:cxn ang="0">
                  <a:pos x="T6" y="T7"/>
                </a:cxn>
              </a:cxnLst>
              <a:rect l="0" t="0" r="r" b="b"/>
              <a:pathLst>
                <a:path w="962" h="1288">
                  <a:moveTo>
                    <a:pt x="0" y="563"/>
                  </a:moveTo>
                  <a:lnTo>
                    <a:pt x="605" y="1288"/>
                  </a:lnTo>
                  <a:lnTo>
                    <a:pt x="962" y="0"/>
                  </a:lnTo>
                  <a:lnTo>
                    <a:pt x="0" y="563"/>
                  </a:lnTo>
                </a:path>
              </a:pathLst>
            </a:custGeom>
            <a:noFill/>
            <a:ln w="7938">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78" name="Freeform 70">
              <a:extLst>
                <a:ext uri="{FF2B5EF4-FFF2-40B4-BE49-F238E27FC236}">
                  <a16:creationId xmlns:a16="http://schemas.microsoft.com/office/drawing/2014/main" id="{19DA8FB3-1F23-30E1-D07B-03B8CDBE2469}"/>
                </a:ext>
              </a:extLst>
            </p:cNvPr>
            <p:cNvSpPr>
              <a:spLocks/>
            </p:cNvSpPr>
            <p:nvPr/>
          </p:nvSpPr>
          <p:spPr bwMode="auto">
            <a:xfrm>
              <a:off x="831" y="3676"/>
              <a:ext cx="107" cy="129"/>
            </a:xfrm>
            <a:custGeom>
              <a:avLst/>
              <a:gdLst>
                <a:gd name="T0" fmla="*/ 106 w 320"/>
                <a:gd name="T1" fmla="*/ 264 h 389"/>
                <a:gd name="T2" fmla="*/ 114 w 320"/>
                <a:gd name="T3" fmla="*/ 283 h 389"/>
                <a:gd name="T4" fmla="*/ 127 w 320"/>
                <a:gd name="T5" fmla="*/ 297 h 389"/>
                <a:gd name="T6" fmla="*/ 148 w 320"/>
                <a:gd name="T7" fmla="*/ 304 h 389"/>
                <a:gd name="T8" fmla="*/ 181 w 320"/>
                <a:gd name="T9" fmla="*/ 303 h 389"/>
                <a:gd name="T10" fmla="*/ 205 w 320"/>
                <a:gd name="T11" fmla="*/ 279 h 389"/>
                <a:gd name="T12" fmla="*/ 207 w 320"/>
                <a:gd name="T13" fmla="*/ 250 h 389"/>
                <a:gd name="T14" fmla="*/ 193 w 320"/>
                <a:gd name="T15" fmla="*/ 233 h 389"/>
                <a:gd name="T16" fmla="*/ 174 w 320"/>
                <a:gd name="T17" fmla="*/ 225 h 389"/>
                <a:gd name="T18" fmla="*/ 150 w 320"/>
                <a:gd name="T19" fmla="*/ 223 h 389"/>
                <a:gd name="T20" fmla="*/ 141 w 320"/>
                <a:gd name="T21" fmla="*/ 156 h 389"/>
                <a:gd name="T22" fmla="*/ 162 w 320"/>
                <a:gd name="T23" fmla="*/ 156 h 389"/>
                <a:gd name="T24" fmla="*/ 183 w 320"/>
                <a:gd name="T25" fmla="*/ 150 h 389"/>
                <a:gd name="T26" fmla="*/ 201 w 320"/>
                <a:gd name="T27" fmla="*/ 139 h 389"/>
                <a:gd name="T28" fmla="*/ 207 w 320"/>
                <a:gd name="T29" fmla="*/ 117 h 389"/>
                <a:gd name="T30" fmla="*/ 193 w 320"/>
                <a:gd name="T31" fmla="*/ 92 h 389"/>
                <a:gd name="T32" fmla="*/ 162 w 320"/>
                <a:gd name="T33" fmla="*/ 83 h 389"/>
                <a:gd name="T34" fmla="*/ 129 w 320"/>
                <a:gd name="T35" fmla="*/ 94 h 389"/>
                <a:gd name="T36" fmla="*/ 114 w 320"/>
                <a:gd name="T37" fmla="*/ 123 h 389"/>
                <a:gd name="T38" fmla="*/ 16 w 320"/>
                <a:gd name="T39" fmla="*/ 94 h 389"/>
                <a:gd name="T40" fmla="*/ 41 w 320"/>
                <a:gd name="T41" fmla="*/ 47 h 389"/>
                <a:gd name="T42" fmla="*/ 83 w 320"/>
                <a:gd name="T43" fmla="*/ 16 h 389"/>
                <a:gd name="T44" fmla="*/ 137 w 320"/>
                <a:gd name="T45" fmla="*/ 2 h 389"/>
                <a:gd name="T46" fmla="*/ 197 w 320"/>
                <a:gd name="T47" fmla="*/ 2 h 389"/>
                <a:gd name="T48" fmla="*/ 250 w 320"/>
                <a:gd name="T49" fmla="*/ 16 h 389"/>
                <a:gd name="T50" fmla="*/ 287 w 320"/>
                <a:gd name="T51" fmla="*/ 43 h 389"/>
                <a:gd name="T52" fmla="*/ 306 w 320"/>
                <a:gd name="T53" fmla="*/ 82 h 389"/>
                <a:gd name="T54" fmla="*/ 306 w 320"/>
                <a:gd name="T55" fmla="*/ 129 h 389"/>
                <a:gd name="T56" fmla="*/ 285 w 320"/>
                <a:gd name="T57" fmla="*/ 166 h 389"/>
                <a:gd name="T58" fmla="*/ 289 w 320"/>
                <a:gd name="T59" fmla="*/ 193 h 389"/>
                <a:gd name="T60" fmla="*/ 316 w 320"/>
                <a:gd name="T61" fmla="*/ 233 h 389"/>
                <a:gd name="T62" fmla="*/ 316 w 320"/>
                <a:gd name="T63" fmla="*/ 289 h 389"/>
                <a:gd name="T64" fmla="*/ 295 w 320"/>
                <a:gd name="T65" fmla="*/ 337 h 389"/>
                <a:gd name="T66" fmla="*/ 250 w 320"/>
                <a:gd name="T67" fmla="*/ 371 h 389"/>
                <a:gd name="T68" fmla="*/ 189 w 320"/>
                <a:gd name="T69" fmla="*/ 387 h 389"/>
                <a:gd name="T70" fmla="*/ 123 w 320"/>
                <a:gd name="T71" fmla="*/ 387 h 389"/>
                <a:gd name="T72" fmla="*/ 66 w 320"/>
                <a:gd name="T73" fmla="*/ 369 h 389"/>
                <a:gd name="T74" fmla="*/ 25 w 320"/>
                <a:gd name="T75" fmla="*/ 336 h 389"/>
                <a:gd name="T76" fmla="*/ 4 w 320"/>
                <a:gd name="T77" fmla="*/ 285 h 389"/>
                <a:gd name="T78" fmla="*/ 106 w 320"/>
                <a:gd name="T79" fmla="*/ 252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0" h="389">
                  <a:moveTo>
                    <a:pt x="106" y="252"/>
                  </a:moveTo>
                  <a:lnTo>
                    <a:pt x="106" y="264"/>
                  </a:lnTo>
                  <a:lnTo>
                    <a:pt x="110" y="274"/>
                  </a:lnTo>
                  <a:lnTo>
                    <a:pt x="114" y="283"/>
                  </a:lnTo>
                  <a:lnTo>
                    <a:pt x="119" y="291"/>
                  </a:lnTo>
                  <a:lnTo>
                    <a:pt x="127" y="297"/>
                  </a:lnTo>
                  <a:lnTo>
                    <a:pt x="137" y="303"/>
                  </a:lnTo>
                  <a:lnTo>
                    <a:pt x="148" y="304"/>
                  </a:lnTo>
                  <a:lnTo>
                    <a:pt x="160" y="306"/>
                  </a:lnTo>
                  <a:lnTo>
                    <a:pt x="181" y="303"/>
                  </a:lnTo>
                  <a:lnTo>
                    <a:pt x="197" y="293"/>
                  </a:lnTo>
                  <a:lnTo>
                    <a:pt x="205" y="279"/>
                  </a:lnTo>
                  <a:lnTo>
                    <a:pt x="208" y="264"/>
                  </a:lnTo>
                  <a:lnTo>
                    <a:pt x="207" y="250"/>
                  </a:lnTo>
                  <a:lnTo>
                    <a:pt x="201" y="239"/>
                  </a:lnTo>
                  <a:lnTo>
                    <a:pt x="193" y="233"/>
                  </a:lnTo>
                  <a:lnTo>
                    <a:pt x="183" y="227"/>
                  </a:lnTo>
                  <a:lnTo>
                    <a:pt x="174" y="225"/>
                  </a:lnTo>
                  <a:lnTo>
                    <a:pt x="162" y="223"/>
                  </a:lnTo>
                  <a:lnTo>
                    <a:pt x="150" y="223"/>
                  </a:lnTo>
                  <a:lnTo>
                    <a:pt x="141" y="223"/>
                  </a:lnTo>
                  <a:lnTo>
                    <a:pt x="141" y="156"/>
                  </a:lnTo>
                  <a:lnTo>
                    <a:pt x="150" y="156"/>
                  </a:lnTo>
                  <a:lnTo>
                    <a:pt x="162" y="156"/>
                  </a:lnTo>
                  <a:lnTo>
                    <a:pt x="172" y="154"/>
                  </a:lnTo>
                  <a:lnTo>
                    <a:pt x="183" y="150"/>
                  </a:lnTo>
                  <a:lnTo>
                    <a:pt x="193" y="146"/>
                  </a:lnTo>
                  <a:lnTo>
                    <a:pt x="201" y="139"/>
                  </a:lnTo>
                  <a:lnTo>
                    <a:pt x="205" y="129"/>
                  </a:lnTo>
                  <a:lnTo>
                    <a:pt x="207" y="117"/>
                  </a:lnTo>
                  <a:lnTo>
                    <a:pt x="203" y="102"/>
                  </a:lnTo>
                  <a:lnTo>
                    <a:pt x="193" y="92"/>
                  </a:lnTo>
                  <a:lnTo>
                    <a:pt x="177" y="85"/>
                  </a:lnTo>
                  <a:lnTo>
                    <a:pt x="162" y="83"/>
                  </a:lnTo>
                  <a:lnTo>
                    <a:pt x="145" y="85"/>
                  </a:lnTo>
                  <a:lnTo>
                    <a:pt x="129" y="94"/>
                  </a:lnTo>
                  <a:lnTo>
                    <a:pt x="119" y="106"/>
                  </a:lnTo>
                  <a:lnTo>
                    <a:pt x="114" y="123"/>
                  </a:lnTo>
                  <a:lnTo>
                    <a:pt x="12" y="123"/>
                  </a:lnTo>
                  <a:lnTo>
                    <a:pt x="16" y="94"/>
                  </a:lnTo>
                  <a:lnTo>
                    <a:pt x="25" y="68"/>
                  </a:lnTo>
                  <a:lnTo>
                    <a:pt x="41" y="47"/>
                  </a:lnTo>
                  <a:lnTo>
                    <a:pt x="60" y="29"/>
                  </a:lnTo>
                  <a:lnTo>
                    <a:pt x="83" y="16"/>
                  </a:lnTo>
                  <a:lnTo>
                    <a:pt x="110" y="8"/>
                  </a:lnTo>
                  <a:lnTo>
                    <a:pt x="137" y="2"/>
                  </a:lnTo>
                  <a:lnTo>
                    <a:pt x="166" y="0"/>
                  </a:lnTo>
                  <a:lnTo>
                    <a:pt x="197" y="2"/>
                  </a:lnTo>
                  <a:lnTo>
                    <a:pt x="224" y="8"/>
                  </a:lnTo>
                  <a:lnTo>
                    <a:pt x="250" y="16"/>
                  </a:lnTo>
                  <a:lnTo>
                    <a:pt x="269" y="29"/>
                  </a:lnTo>
                  <a:lnTo>
                    <a:pt x="287" y="43"/>
                  </a:lnTo>
                  <a:lnTo>
                    <a:pt x="299" y="62"/>
                  </a:lnTo>
                  <a:lnTo>
                    <a:pt x="306" y="82"/>
                  </a:lnTo>
                  <a:lnTo>
                    <a:pt x="308" y="106"/>
                  </a:lnTo>
                  <a:lnTo>
                    <a:pt x="306" y="129"/>
                  </a:lnTo>
                  <a:lnTo>
                    <a:pt x="299" y="148"/>
                  </a:lnTo>
                  <a:lnTo>
                    <a:pt x="285" y="166"/>
                  </a:lnTo>
                  <a:lnTo>
                    <a:pt x="266" y="179"/>
                  </a:lnTo>
                  <a:lnTo>
                    <a:pt x="289" y="193"/>
                  </a:lnTo>
                  <a:lnTo>
                    <a:pt x="304" y="210"/>
                  </a:lnTo>
                  <a:lnTo>
                    <a:pt x="316" y="233"/>
                  </a:lnTo>
                  <a:lnTo>
                    <a:pt x="320" y="258"/>
                  </a:lnTo>
                  <a:lnTo>
                    <a:pt x="316" y="289"/>
                  </a:lnTo>
                  <a:lnTo>
                    <a:pt x="308" y="314"/>
                  </a:lnTo>
                  <a:lnTo>
                    <a:pt x="295" y="337"/>
                  </a:lnTo>
                  <a:lnTo>
                    <a:pt x="275" y="356"/>
                  </a:lnTo>
                  <a:lnTo>
                    <a:pt x="250" y="371"/>
                  </a:lnTo>
                  <a:lnTo>
                    <a:pt x="222" y="381"/>
                  </a:lnTo>
                  <a:lnTo>
                    <a:pt x="189" y="387"/>
                  </a:lnTo>
                  <a:lnTo>
                    <a:pt x="154" y="389"/>
                  </a:lnTo>
                  <a:lnTo>
                    <a:pt x="123" y="387"/>
                  </a:lnTo>
                  <a:lnTo>
                    <a:pt x="93" y="381"/>
                  </a:lnTo>
                  <a:lnTo>
                    <a:pt x="66" y="369"/>
                  </a:lnTo>
                  <a:lnTo>
                    <a:pt x="45" y="356"/>
                  </a:lnTo>
                  <a:lnTo>
                    <a:pt x="25" y="336"/>
                  </a:lnTo>
                  <a:lnTo>
                    <a:pt x="12" y="312"/>
                  </a:lnTo>
                  <a:lnTo>
                    <a:pt x="4" y="285"/>
                  </a:lnTo>
                  <a:lnTo>
                    <a:pt x="0" y="252"/>
                  </a:lnTo>
                  <a:lnTo>
                    <a:pt x="106" y="2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79" name="Rectangle 71">
              <a:extLst>
                <a:ext uri="{FF2B5EF4-FFF2-40B4-BE49-F238E27FC236}">
                  <a16:creationId xmlns:a16="http://schemas.microsoft.com/office/drawing/2014/main" id="{69C4F25B-B2F6-0544-3ECE-BA99E433D95B}"/>
                </a:ext>
              </a:extLst>
            </p:cNvPr>
            <p:cNvSpPr>
              <a:spLocks noChangeArrowheads="1"/>
            </p:cNvSpPr>
            <p:nvPr/>
          </p:nvSpPr>
          <p:spPr bwMode="auto">
            <a:xfrm>
              <a:off x="1745" y="1019"/>
              <a:ext cx="2461" cy="962"/>
            </a:xfrm>
            <a:prstGeom prst="rect">
              <a:avLst/>
            </a:prstGeom>
            <a:solidFill>
              <a:srgbClr val="808000"/>
            </a:solidFill>
            <a:ln w="0">
              <a:solidFill>
                <a:srgbClr val="000000"/>
              </a:solidFill>
              <a:miter lim="800000"/>
              <a:headEnd/>
              <a:tailEnd/>
            </a:ln>
          </p:spPr>
          <p:txBody>
            <a:bodyPr/>
            <a:lstStyle/>
            <a:p>
              <a:endParaRPr lang="en-US"/>
            </a:p>
          </p:txBody>
        </p:sp>
        <p:sp>
          <p:nvSpPr>
            <p:cNvPr id="94280" name="Freeform 72">
              <a:extLst>
                <a:ext uri="{FF2B5EF4-FFF2-40B4-BE49-F238E27FC236}">
                  <a16:creationId xmlns:a16="http://schemas.microsoft.com/office/drawing/2014/main" id="{D9B12CEB-4131-75BF-4256-9A3A5EAF5AE1}"/>
                </a:ext>
              </a:extLst>
            </p:cNvPr>
            <p:cNvSpPr>
              <a:spLocks/>
            </p:cNvSpPr>
            <p:nvPr/>
          </p:nvSpPr>
          <p:spPr bwMode="auto">
            <a:xfrm>
              <a:off x="1694" y="968"/>
              <a:ext cx="51" cy="1063"/>
            </a:xfrm>
            <a:custGeom>
              <a:avLst/>
              <a:gdLst>
                <a:gd name="T0" fmla="*/ 0 w 151"/>
                <a:gd name="T1" fmla="*/ 0 h 3187"/>
                <a:gd name="T2" fmla="*/ 151 w 151"/>
                <a:gd name="T3" fmla="*/ 151 h 3187"/>
                <a:gd name="T4" fmla="*/ 151 w 151"/>
                <a:gd name="T5" fmla="*/ 3036 h 3187"/>
                <a:gd name="T6" fmla="*/ 0 w 151"/>
                <a:gd name="T7" fmla="*/ 3187 h 3187"/>
                <a:gd name="T8" fmla="*/ 0 w 151"/>
                <a:gd name="T9" fmla="*/ 0 h 3187"/>
              </a:gdLst>
              <a:ahLst/>
              <a:cxnLst>
                <a:cxn ang="0">
                  <a:pos x="T0" y="T1"/>
                </a:cxn>
                <a:cxn ang="0">
                  <a:pos x="T2" y="T3"/>
                </a:cxn>
                <a:cxn ang="0">
                  <a:pos x="T4" y="T5"/>
                </a:cxn>
                <a:cxn ang="0">
                  <a:pos x="T6" y="T7"/>
                </a:cxn>
                <a:cxn ang="0">
                  <a:pos x="T8" y="T9"/>
                </a:cxn>
              </a:cxnLst>
              <a:rect l="0" t="0" r="r" b="b"/>
              <a:pathLst>
                <a:path w="151" h="3187">
                  <a:moveTo>
                    <a:pt x="0" y="0"/>
                  </a:moveTo>
                  <a:lnTo>
                    <a:pt x="151" y="151"/>
                  </a:lnTo>
                  <a:lnTo>
                    <a:pt x="151" y="3036"/>
                  </a:lnTo>
                  <a:lnTo>
                    <a:pt x="0" y="3187"/>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94281" name="Freeform 73">
              <a:extLst>
                <a:ext uri="{FF2B5EF4-FFF2-40B4-BE49-F238E27FC236}">
                  <a16:creationId xmlns:a16="http://schemas.microsoft.com/office/drawing/2014/main" id="{416E1E25-8287-87D8-712B-B8C63CF7DB92}"/>
                </a:ext>
              </a:extLst>
            </p:cNvPr>
            <p:cNvSpPr>
              <a:spLocks/>
            </p:cNvSpPr>
            <p:nvPr/>
          </p:nvSpPr>
          <p:spPr bwMode="auto">
            <a:xfrm>
              <a:off x="1694" y="968"/>
              <a:ext cx="2562" cy="51"/>
            </a:xfrm>
            <a:custGeom>
              <a:avLst/>
              <a:gdLst>
                <a:gd name="T0" fmla="*/ 0 w 7686"/>
                <a:gd name="T1" fmla="*/ 0 h 151"/>
                <a:gd name="T2" fmla="*/ 151 w 7686"/>
                <a:gd name="T3" fmla="*/ 151 h 151"/>
                <a:gd name="T4" fmla="*/ 7535 w 7686"/>
                <a:gd name="T5" fmla="*/ 151 h 151"/>
                <a:gd name="T6" fmla="*/ 7686 w 7686"/>
                <a:gd name="T7" fmla="*/ 0 h 151"/>
                <a:gd name="T8" fmla="*/ 0 w 7686"/>
                <a:gd name="T9" fmla="*/ 0 h 151"/>
              </a:gdLst>
              <a:ahLst/>
              <a:cxnLst>
                <a:cxn ang="0">
                  <a:pos x="T0" y="T1"/>
                </a:cxn>
                <a:cxn ang="0">
                  <a:pos x="T2" y="T3"/>
                </a:cxn>
                <a:cxn ang="0">
                  <a:pos x="T4" y="T5"/>
                </a:cxn>
                <a:cxn ang="0">
                  <a:pos x="T6" y="T7"/>
                </a:cxn>
                <a:cxn ang="0">
                  <a:pos x="T8" y="T9"/>
                </a:cxn>
              </a:cxnLst>
              <a:rect l="0" t="0" r="r" b="b"/>
              <a:pathLst>
                <a:path w="7686" h="151">
                  <a:moveTo>
                    <a:pt x="0" y="0"/>
                  </a:moveTo>
                  <a:lnTo>
                    <a:pt x="151" y="151"/>
                  </a:lnTo>
                  <a:lnTo>
                    <a:pt x="7535" y="151"/>
                  </a:lnTo>
                  <a:lnTo>
                    <a:pt x="7686"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94282" name="Freeform 74">
              <a:extLst>
                <a:ext uri="{FF2B5EF4-FFF2-40B4-BE49-F238E27FC236}">
                  <a16:creationId xmlns:a16="http://schemas.microsoft.com/office/drawing/2014/main" id="{23739852-A755-23E5-12BD-61CD1CDC6FE8}"/>
                </a:ext>
              </a:extLst>
            </p:cNvPr>
            <p:cNvSpPr>
              <a:spLocks/>
            </p:cNvSpPr>
            <p:nvPr/>
          </p:nvSpPr>
          <p:spPr bwMode="auto">
            <a:xfrm>
              <a:off x="4206" y="968"/>
              <a:ext cx="50" cy="1063"/>
            </a:xfrm>
            <a:custGeom>
              <a:avLst/>
              <a:gdLst>
                <a:gd name="T0" fmla="*/ 151 w 151"/>
                <a:gd name="T1" fmla="*/ 3187 h 3187"/>
                <a:gd name="T2" fmla="*/ 0 w 151"/>
                <a:gd name="T3" fmla="*/ 3036 h 3187"/>
                <a:gd name="T4" fmla="*/ 0 w 151"/>
                <a:gd name="T5" fmla="*/ 151 h 3187"/>
                <a:gd name="T6" fmla="*/ 151 w 151"/>
                <a:gd name="T7" fmla="*/ 0 h 3187"/>
                <a:gd name="T8" fmla="*/ 151 w 151"/>
                <a:gd name="T9" fmla="*/ 3187 h 3187"/>
              </a:gdLst>
              <a:ahLst/>
              <a:cxnLst>
                <a:cxn ang="0">
                  <a:pos x="T0" y="T1"/>
                </a:cxn>
                <a:cxn ang="0">
                  <a:pos x="T2" y="T3"/>
                </a:cxn>
                <a:cxn ang="0">
                  <a:pos x="T4" y="T5"/>
                </a:cxn>
                <a:cxn ang="0">
                  <a:pos x="T6" y="T7"/>
                </a:cxn>
                <a:cxn ang="0">
                  <a:pos x="T8" y="T9"/>
                </a:cxn>
              </a:cxnLst>
              <a:rect l="0" t="0" r="r" b="b"/>
              <a:pathLst>
                <a:path w="151" h="3187">
                  <a:moveTo>
                    <a:pt x="151" y="3187"/>
                  </a:moveTo>
                  <a:lnTo>
                    <a:pt x="0" y="3036"/>
                  </a:lnTo>
                  <a:lnTo>
                    <a:pt x="0" y="151"/>
                  </a:lnTo>
                  <a:lnTo>
                    <a:pt x="151" y="0"/>
                  </a:lnTo>
                  <a:lnTo>
                    <a:pt x="151" y="3187"/>
                  </a:lnTo>
                  <a:close/>
                </a:path>
              </a:pathLst>
            </a:custGeom>
            <a:solidFill>
              <a:srgbClr val="404000"/>
            </a:solidFill>
            <a:ln w="0">
              <a:solidFill>
                <a:srgbClr val="000000"/>
              </a:solidFill>
              <a:prstDash val="solid"/>
              <a:round/>
              <a:headEnd/>
              <a:tailEnd/>
            </a:ln>
          </p:spPr>
          <p:txBody>
            <a:bodyPr/>
            <a:lstStyle/>
            <a:p>
              <a:endParaRPr lang="en-US"/>
            </a:p>
          </p:txBody>
        </p:sp>
        <p:sp>
          <p:nvSpPr>
            <p:cNvPr id="94283" name="Freeform 75">
              <a:extLst>
                <a:ext uri="{FF2B5EF4-FFF2-40B4-BE49-F238E27FC236}">
                  <a16:creationId xmlns:a16="http://schemas.microsoft.com/office/drawing/2014/main" id="{08EAD844-AAD3-3C10-BBCB-21B5B9478AAF}"/>
                </a:ext>
              </a:extLst>
            </p:cNvPr>
            <p:cNvSpPr>
              <a:spLocks/>
            </p:cNvSpPr>
            <p:nvPr/>
          </p:nvSpPr>
          <p:spPr bwMode="auto">
            <a:xfrm>
              <a:off x="1694" y="1980"/>
              <a:ext cx="2562" cy="51"/>
            </a:xfrm>
            <a:custGeom>
              <a:avLst/>
              <a:gdLst>
                <a:gd name="T0" fmla="*/ 7686 w 7686"/>
                <a:gd name="T1" fmla="*/ 151 h 151"/>
                <a:gd name="T2" fmla="*/ 0 w 7686"/>
                <a:gd name="T3" fmla="*/ 151 h 151"/>
                <a:gd name="T4" fmla="*/ 151 w 7686"/>
                <a:gd name="T5" fmla="*/ 0 h 151"/>
                <a:gd name="T6" fmla="*/ 7535 w 7686"/>
                <a:gd name="T7" fmla="*/ 0 h 151"/>
                <a:gd name="T8" fmla="*/ 7686 w 7686"/>
                <a:gd name="T9" fmla="*/ 151 h 151"/>
              </a:gdLst>
              <a:ahLst/>
              <a:cxnLst>
                <a:cxn ang="0">
                  <a:pos x="T0" y="T1"/>
                </a:cxn>
                <a:cxn ang="0">
                  <a:pos x="T2" y="T3"/>
                </a:cxn>
                <a:cxn ang="0">
                  <a:pos x="T4" y="T5"/>
                </a:cxn>
                <a:cxn ang="0">
                  <a:pos x="T6" y="T7"/>
                </a:cxn>
                <a:cxn ang="0">
                  <a:pos x="T8" y="T9"/>
                </a:cxn>
              </a:cxnLst>
              <a:rect l="0" t="0" r="r" b="b"/>
              <a:pathLst>
                <a:path w="7686" h="151">
                  <a:moveTo>
                    <a:pt x="7686" y="151"/>
                  </a:moveTo>
                  <a:lnTo>
                    <a:pt x="0" y="151"/>
                  </a:lnTo>
                  <a:lnTo>
                    <a:pt x="151" y="0"/>
                  </a:lnTo>
                  <a:lnTo>
                    <a:pt x="7535" y="0"/>
                  </a:lnTo>
                  <a:lnTo>
                    <a:pt x="7686" y="151"/>
                  </a:lnTo>
                  <a:close/>
                </a:path>
              </a:pathLst>
            </a:custGeom>
            <a:solidFill>
              <a:srgbClr val="202000"/>
            </a:solidFill>
            <a:ln w="0">
              <a:solidFill>
                <a:srgbClr val="000000"/>
              </a:solidFill>
              <a:prstDash val="solid"/>
              <a:round/>
              <a:headEnd/>
              <a:tailEnd/>
            </a:ln>
          </p:spPr>
          <p:txBody>
            <a:bodyPr/>
            <a:lstStyle/>
            <a:p>
              <a:endParaRPr lang="en-US"/>
            </a:p>
          </p:txBody>
        </p:sp>
        <p:sp>
          <p:nvSpPr>
            <p:cNvPr id="94284" name="AutoShape 76">
              <a:extLst>
                <a:ext uri="{FF2B5EF4-FFF2-40B4-BE49-F238E27FC236}">
                  <a16:creationId xmlns:a16="http://schemas.microsoft.com/office/drawing/2014/main" id="{66672748-B8DF-4313-E524-E4722C296AC8}"/>
                </a:ext>
              </a:extLst>
            </p:cNvPr>
            <p:cNvSpPr>
              <a:spLocks noChangeArrowheads="1"/>
            </p:cNvSpPr>
            <p:nvPr/>
          </p:nvSpPr>
          <p:spPr bwMode="auto">
            <a:xfrm>
              <a:off x="1812" y="1086"/>
              <a:ext cx="2327" cy="828"/>
            </a:xfrm>
            <a:prstGeom prst="roundRect">
              <a:avLst>
                <a:gd name="adj" fmla="val 9981"/>
              </a:avLst>
            </a:prstGeom>
            <a:solidFill>
              <a:srgbClr val="FFF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4285" name="AutoShape 77">
              <a:extLst>
                <a:ext uri="{FF2B5EF4-FFF2-40B4-BE49-F238E27FC236}">
                  <a16:creationId xmlns:a16="http://schemas.microsoft.com/office/drawing/2014/main" id="{59E0985A-2206-E1F8-9563-5DF87293A07E}"/>
                </a:ext>
              </a:extLst>
            </p:cNvPr>
            <p:cNvSpPr>
              <a:spLocks noChangeArrowheads="1"/>
            </p:cNvSpPr>
            <p:nvPr/>
          </p:nvSpPr>
          <p:spPr bwMode="auto">
            <a:xfrm>
              <a:off x="1828" y="1102"/>
              <a:ext cx="2295" cy="796"/>
            </a:xfrm>
            <a:prstGeom prst="roundRect">
              <a:avLst>
                <a:gd name="adj" fmla="val 9981"/>
              </a:avLst>
            </a:prstGeom>
            <a:noFill/>
            <a:ln w="50800">
              <a:solidFill>
                <a:srgbClr val="404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286" name="Rectangle 78">
              <a:extLst>
                <a:ext uri="{FF2B5EF4-FFF2-40B4-BE49-F238E27FC236}">
                  <a16:creationId xmlns:a16="http://schemas.microsoft.com/office/drawing/2014/main" id="{9465ADC6-A371-06D5-AEC8-918B649F95C3}"/>
                </a:ext>
              </a:extLst>
            </p:cNvPr>
            <p:cNvSpPr>
              <a:spLocks noChangeArrowheads="1"/>
            </p:cNvSpPr>
            <p:nvPr/>
          </p:nvSpPr>
          <p:spPr bwMode="auto">
            <a:xfrm>
              <a:off x="1965" y="1117"/>
              <a:ext cx="2117"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Times New Roman" panose="02020603050405020304" pitchFamily="18" charset="0"/>
                </a:rPr>
                <a:t>DIABETES SACARINA</a:t>
              </a:r>
              <a:endParaRPr lang="es-PR" altLang="en-US"/>
            </a:p>
          </p:txBody>
        </p:sp>
        <p:sp>
          <p:nvSpPr>
            <p:cNvPr id="94287" name="Rectangle 79">
              <a:extLst>
                <a:ext uri="{FF2B5EF4-FFF2-40B4-BE49-F238E27FC236}">
                  <a16:creationId xmlns:a16="http://schemas.microsoft.com/office/drawing/2014/main" id="{2FE1AC55-900F-4CF8-762F-37E087D42C00}"/>
                </a:ext>
              </a:extLst>
            </p:cNvPr>
            <p:cNvSpPr>
              <a:spLocks noChangeArrowheads="1"/>
            </p:cNvSpPr>
            <p:nvPr/>
          </p:nvSpPr>
          <p:spPr bwMode="auto">
            <a:xfrm>
              <a:off x="1919" y="1573"/>
              <a:ext cx="2222" cy="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Times New Roman" panose="02020603050405020304" pitchFamily="18" charset="0"/>
                </a:rPr>
                <a:t>Pruebas Diagnósticas</a:t>
              </a:r>
              <a:endParaRPr lang="es-PR" altLang="en-US"/>
            </a:p>
          </p:txBody>
        </p:sp>
        <p:sp>
          <p:nvSpPr>
            <p:cNvPr id="94288" name="Line 80">
              <a:extLst>
                <a:ext uri="{FF2B5EF4-FFF2-40B4-BE49-F238E27FC236}">
                  <a16:creationId xmlns:a16="http://schemas.microsoft.com/office/drawing/2014/main" id="{0CD41E5F-0EFC-C0C1-33D6-D77ECD1A8C79}"/>
                </a:ext>
              </a:extLst>
            </p:cNvPr>
            <p:cNvSpPr>
              <a:spLocks noChangeShapeType="1"/>
            </p:cNvSpPr>
            <p:nvPr/>
          </p:nvSpPr>
          <p:spPr bwMode="auto">
            <a:xfrm>
              <a:off x="2831" y="1339"/>
              <a:ext cx="1" cy="115"/>
            </a:xfrm>
            <a:prstGeom prst="line">
              <a:avLst/>
            </a:prstGeom>
            <a:noFill/>
            <a:ln w="80963">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89" name="Freeform 81">
              <a:extLst>
                <a:ext uri="{FF2B5EF4-FFF2-40B4-BE49-F238E27FC236}">
                  <a16:creationId xmlns:a16="http://schemas.microsoft.com/office/drawing/2014/main" id="{950932F9-926A-F700-88C2-0F07D848092C}"/>
                </a:ext>
              </a:extLst>
            </p:cNvPr>
            <p:cNvSpPr>
              <a:spLocks/>
            </p:cNvSpPr>
            <p:nvPr/>
          </p:nvSpPr>
          <p:spPr bwMode="auto">
            <a:xfrm>
              <a:off x="2729" y="1386"/>
              <a:ext cx="205" cy="205"/>
            </a:xfrm>
            <a:custGeom>
              <a:avLst/>
              <a:gdLst>
                <a:gd name="T0" fmla="*/ 613 w 613"/>
                <a:gd name="T1" fmla="*/ 0 h 613"/>
                <a:gd name="T2" fmla="*/ 306 w 613"/>
                <a:gd name="T3" fmla="*/ 613 h 613"/>
                <a:gd name="T4" fmla="*/ 0 w 613"/>
                <a:gd name="T5" fmla="*/ 0 h 613"/>
                <a:gd name="T6" fmla="*/ 306 w 613"/>
                <a:gd name="T7" fmla="*/ 204 h 613"/>
                <a:gd name="T8" fmla="*/ 613 w 613"/>
                <a:gd name="T9" fmla="*/ 0 h 613"/>
              </a:gdLst>
              <a:ahLst/>
              <a:cxnLst>
                <a:cxn ang="0">
                  <a:pos x="T0" y="T1"/>
                </a:cxn>
                <a:cxn ang="0">
                  <a:pos x="T2" y="T3"/>
                </a:cxn>
                <a:cxn ang="0">
                  <a:pos x="T4" y="T5"/>
                </a:cxn>
                <a:cxn ang="0">
                  <a:pos x="T6" y="T7"/>
                </a:cxn>
                <a:cxn ang="0">
                  <a:pos x="T8" y="T9"/>
                </a:cxn>
              </a:cxnLst>
              <a:rect l="0" t="0" r="r" b="b"/>
              <a:pathLst>
                <a:path w="613" h="613">
                  <a:moveTo>
                    <a:pt x="613" y="0"/>
                  </a:moveTo>
                  <a:lnTo>
                    <a:pt x="306" y="613"/>
                  </a:lnTo>
                  <a:lnTo>
                    <a:pt x="0" y="0"/>
                  </a:lnTo>
                  <a:lnTo>
                    <a:pt x="306" y="204"/>
                  </a:lnTo>
                  <a:lnTo>
                    <a:pt x="61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a:extLst>
              <a:ext uri="{FF2B5EF4-FFF2-40B4-BE49-F238E27FC236}">
                <a16:creationId xmlns:a16="http://schemas.microsoft.com/office/drawing/2014/main" id="{730E52D9-EF27-5E63-69F1-C5D86F0EFA70}"/>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95271" name="Group 39">
            <a:extLst>
              <a:ext uri="{FF2B5EF4-FFF2-40B4-BE49-F238E27FC236}">
                <a16:creationId xmlns:a16="http://schemas.microsoft.com/office/drawing/2014/main" id="{87A955A4-98B4-C92D-FFA6-1B8A39FA6611}"/>
              </a:ext>
            </a:extLst>
          </p:cNvPr>
          <p:cNvGrpSpPr>
            <a:grpSpLocks noChangeAspect="1"/>
          </p:cNvGrpSpPr>
          <p:nvPr/>
        </p:nvGrpSpPr>
        <p:grpSpPr bwMode="auto">
          <a:xfrm>
            <a:off x="228600" y="1535113"/>
            <a:ext cx="8763000" cy="4960937"/>
            <a:chOff x="144" y="967"/>
            <a:chExt cx="5520" cy="3125"/>
          </a:xfrm>
        </p:grpSpPr>
        <p:sp>
          <p:nvSpPr>
            <p:cNvPr id="95270" name="AutoShape 38">
              <a:extLst>
                <a:ext uri="{FF2B5EF4-FFF2-40B4-BE49-F238E27FC236}">
                  <a16:creationId xmlns:a16="http://schemas.microsoft.com/office/drawing/2014/main" id="{47F955D5-BCE2-34B2-9DA1-936CE11B97B5}"/>
                </a:ext>
              </a:extLst>
            </p:cNvPr>
            <p:cNvSpPr>
              <a:spLocks noChangeAspect="1" noChangeArrowheads="1" noTextEdit="1"/>
            </p:cNvSpPr>
            <p:nvPr/>
          </p:nvSpPr>
          <p:spPr bwMode="auto">
            <a:xfrm>
              <a:off x="144" y="967"/>
              <a:ext cx="5520" cy="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5272" name="Rectangle 40">
              <a:extLst>
                <a:ext uri="{FF2B5EF4-FFF2-40B4-BE49-F238E27FC236}">
                  <a16:creationId xmlns:a16="http://schemas.microsoft.com/office/drawing/2014/main" id="{A19F251D-7478-0B9E-61B6-61CB73EA78DE}"/>
                </a:ext>
              </a:extLst>
            </p:cNvPr>
            <p:cNvSpPr>
              <a:spLocks noChangeArrowheads="1"/>
            </p:cNvSpPr>
            <p:nvPr/>
          </p:nvSpPr>
          <p:spPr bwMode="auto">
            <a:xfrm>
              <a:off x="1558" y="986"/>
              <a:ext cx="2823" cy="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100" b="1">
                  <a:solidFill>
                    <a:srgbClr val="000000"/>
                  </a:solidFill>
                  <a:latin typeface="Times New Roman" panose="02020603050405020304" pitchFamily="18" charset="0"/>
                </a:rPr>
                <a:t>DIABETES SACARINA</a:t>
              </a:r>
              <a:endParaRPr lang="es-PR" altLang="en-US"/>
            </a:p>
          </p:txBody>
        </p:sp>
        <p:sp>
          <p:nvSpPr>
            <p:cNvPr id="95273" name="Line 41">
              <a:extLst>
                <a:ext uri="{FF2B5EF4-FFF2-40B4-BE49-F238E27FC236}">
                  <a16:creationId xmlns:a16="http://schemas.microsoft.com/office/drawing/2014/main" id="{11608736-4144-A82E-4274-C7A4F03FE807}"/>
                </a:ext>
              </a:extLst>
            </p:cNvPr>
            <p:cNvSpPr>
              <a:spLocks noChangeShapeType="1"/>
            </p:cNvSpPr>
            <p:nvPr/>
          </p:nvSpPr>
          <p:spPr bwMode="auto">
            <a:xfrm>
              <a:off x="2818" y="1264"/>
              <a:ext cx="1" cy="382"/>
            </a:xfrm>
            <a:prstGeom prst="line">
              <a:avLst/>
            </a:prstGeom>
            <a:noFill/>
            <a:ln w="984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74" name="Freeform 42">
              <a:extLst>
                <a:ext uri="{FF2B5EF4-FFF2-40B4-BE49-F238E27FC236}">
                  <a16:creationId xmlns:a16="http://schemas.microsoft.com/office/drawing/2014/main" id="{3906EF6D-7C8C-91CA-AAEE-65ACBB32C979}"/>
                </a:ext>
              </a:extLst>
            </p:cNvPr>
            <p:cNvSpPr>
              <a:spLocks/>
            </p:cNvSpPr>
            <p:nvPr/>
          </p:nvSpPr>
          <p:spPr bwMode="auto">
            <a:xfrm>
              <a:off x="2694" y="1562"/>
              <a:ext cx="249" cy="250"/>
            </a:xfrm>
            <a:custGeom>
              <a:avLst/>
              <a:gdLst>
                <a:gd name="T0" fmla="*/ 749 w 749"/>
                <a:gd name="T1" fmla="*/ 0 h 749"/>
                <a:gd name="T2" fmla="*/ 374 w 749"/>
                <a:gd name="T3" fmla="*/ 749 h 749"/>
                <a:gd name="T4" fmla="*/ 0 w 749"/>
                <a:gd name="T5" fmla="*/ 0 h 749"/>
                <a:gd name="T6" fmla="*/ 374 w 749"/>
                <a:gd name="T7" fmla="*/ 250 h 749"/>
                <a:gd name="T8" fmla="*/ 749 w 749"/>
                <a:gd name="T9" fmla="*/ 0 h 749"/>
              </a:gdLst>
              <a:ahLst/>
              <a:cxnLst>
                <a:cxn ang="0">
                  <a:pos x="T0" y="T1"/>
                </a:cxn>
                <a:cxn ang="0">
                  <a:pos x="T2" y="T3"/>
                </a:cxn>
                <a:cxn ang="0">
                  <a:pos x="T4" y="T5"/>
                </a:cxn>
                <a:cxn ang="0">
                  <a:pos x="T6" y="T7"/>
                </a:cxn>
                <a:cxn ang="0">
                  <a:pos x="T8" y="T9"/>
                </a:cxn>
              </a:cxnLst>
              <a:rect l="0" t="0" r="r" b="b"/>
              <a:pathLst>
                <a:path w="749" h="749">
                  <a:moveTo>
                    <a:pt x="749" y="0"/>
                  </a:moveTo>
                  <a:lnTo>
                    <a:pt x="374" y="749"/>
                  </a:lnTo>
                  <a:lnTo>
                    <a:pt x="0" y="0"/>
                  </a:lnTo>
                  <a:lnTo>
                    <a:pt x="374" y="250"/>
                  </a:lnTo>
                  <a:lnTo>
                    <a:pt x="7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75" name="Rectangle 43">
              <a:extLst>
                <a:ext uri="{FF2B5EF4-FFF2-40B4-BE49-F238E27FC236}">
                  <a16:creationId xmlns:a16="http://schemas.microsoft.com/office/drawing/2014/main" id="{331A2B0C-DB8C-65F9-20E4-9FB967C6FACF}"/>
                </a:ext>
              </a:extLst>
            </p:cNvPr>
            <p:cNvSpPr>
              <a:spLocks noChangeArrowheads="1"/>
            </p:cNvSpPr>
            <p:nvPr/>
          </p:nvSpPr>
          <p:spPr bwMode="auto">
            <a:xfrm>
              <a:off x="1941" y="1820"/>
              <a:ext cx="1943"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Times New Roman" panose="02020603050405020304" pitchFamily="18" charset="0"/>
                </a:rPr>
                <a:t>TRATAMIENTO</a:t>
              </a:r>
              <a:endParaRPr lang="es-PR" altLang="en-US"/>
            </a:p>
          </p:txBody>
        </p:sp>
        <p:sp>
          <p:nvSpPr>
            <p:cNvPr id="95276" name="Line 44">
              <a:extLst>
                <a:ext uri="{FF2B5EF4-FFF2-40B4-BE49-F238E27FC236}">
                  <a16:creationId xmlns:a16="http://schemas.microsoft.com/office/drawing/2014/main" id="{7CEFC566-BFFC-9E57-EC7F-761157C4F3B2}"/>
                </a:ext>
              </a:extLst>
            </p:cNvPr>
            <p:cNvSpPr>
              <a:spLocks noChangeShapeType="1"/>
            </p:cNvSpPr>
            <p:nvPr/>
          </p:nvSpPr>
          <p:spPr bwMode="auto">
            <a:xfrm>
              <a:off x="3229" y="2081"/>
              <a:ext cx="1" cy="1342"/>
            </a:xfrm>
            <a:prstGeom prst="line">
              <a:avLst/>
            </a:prstGeom>
            <a:noFill/>
            <a:ln w="984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77" name="Freeform 45">
              <a:extLst>
                <a:ext uri="{FF2B5EF4-FFF2-40B4-BE49-F238E27FC236}">
                  <a16:creationId xmlns:a16="http://schemas.microsoft.com/office/drawing/2014/main" id="{FBFBB1F1-9228-C7F3-194D-59E879F21755}"/>
                </a:ext>
              </a:extLst>
            </p:cNvPr>
            <p:cNvSpPr>
              <a:spLocks/>
            </p:cNvSpPr>
            <p:nvPr/>
          </p:nvSpPr>
          <p:spPr bwMode="auto">
            <a:xfrm>
              <a:off x="3104" y="3339"/>
              <a:ext cx="249" cy="250"/>
            </a:xfrm>
            <a:custGeom>
              <a:avLst/>
              <a:gdLst>
                <a:gd name="T0" fmla="*/ 749 w 749"/>
                <a:gd name="T1" fmla="*/ 0 h 749"/>
                <a:gd name="T2" fmla="*/ 375 w 749"/>
                <a:gd name="T3" fmla="*/ 749 h 749"/>
                <a:gd name="T4" fmla="*/ 0 w 749"/>
                <a:gd name="T5" fmla="*/ 0 h 749"/>
                <a:gd name="T6" fmla="*/ 375 w 749"/>
                <a:gd name="T7" fmla="*/ 250 h 749"/>
                <a:gd name="T8" fmla="*/ 749 w 749"/>
                <a:gd name="T9" fmla="*/ 0 h 749"/>
              </a:gdLst>
              <a:ahLst/>
              <a:cxnLst>
                <a:cxn ang="0">
                  <a:pos x="T0" y="T1"/>
                </a:cxn>
                <a:cxn ang="0">
                  <a:pos x="T2" y="T3"/>
                </a:cxn>
                <a:cxn ang="0">
                  <a:pos x="T4" y="T5"/>
                </a:cxn>
                <a:cxn ang="0">
                  <a:pos x="T6" y="T7"/>
                </a:cxn>
                <a:cxn ang="0">
                  <a:pos x="T8" y="T9"/>
                </a:cxn>
              </a:cxnLst>
              <a:rect l="0" t="0" r="r" b="b"/>
              <a:pathLst>
                <a:path w="749" h="749">
                  <a:moveTo>
                    <a:pt x="749" y="0"/>
                  </a:moveTo>
                  <a:lnTo>
                    <a:pt x="375" y="749"/>
                  </a:lnTo>
                  <a:lnTo>
                    <a:pt x="0" y="0"/>
                  </a:lnTo>
                  <a:lnTo>
                    <a:pt x="375" y="250"/>
                  </a:lnTo>
                  <a:lnTo>
                    <a:pt x="7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78" name="Line 46">
              <a:extLst>
                <a:ext uri="{FF2B5EF4-FFF2-40B4-BE49-F238E27FC236}">
                  <a16:creationId xmlns:a16="http://schemas.microsoft.com/office/drawing/2014/main" id="{22119CAD-19D7-C5FD-E557-8F0B58EBE121}"/>
                </a:ext>
              </a:extLst>
            </p:cNvPr>
            <p:cNvSpPr>
              <a:spLocks noChangeShapeType="1"/>
            </p:cNvSpPr>
            <p:nvPr/>
          </p:nvSpPr>
          <p:spPr bwMode="auto">
            <a:xfrm flipH="1">
              <a:off x="799" y="1981"/>
              <a:ext cx="1094" cy="1"/>
            </a:xfrm>
            <a:prstGeom prst="line">
              <a:avLst/>
            </a:prstGeom>
            <a:noFill/>
            <a:ln w="984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79" name="Line 47">
              <a:extLst>
                <a:ext uri="{FF2B5EF4-FFF2-40B4-BE49-F238E27FC236}">
                  <a16:creationId xmlns:a16="http://schemas.microsoft.com/office/drawing/2014/main" id="{E3BB78B7-E4C1-D375-116C-8F5368839B7E}"/>
                </a:ext>
              </a:extLst>
            </p:cNvPr>
            <p:cNvSpPr>
              <a:spLocks noChangeShapeType="1"/>
            </p:cNvSpPr>
            <p:nvPr/>
          </p:nvSpPr>
          <p:spPr bwMode="auto">
            <a:xfrm>
              <a:off x="787" y="1986"/>
              <a:ext cx="1" cy="626"/>
            </a:xfrm>
            <a:prstGeom prst="line">
              <a:avLst/>
            </a:prstGeom>
            <a:noFill/>
            <a:ln w="984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0" name="Freeform 48">
              <a:extLst>
                <a:ext uri="{FF2B5EF4-FFF2-40B4-BE49-F238E27FC236}">
                  <a16:creationId xmlns:a16="http://schemas.microsoft.com/office/drawing/2014/main" id="{41EB8ED6-E7D8-9EEC-0A61-941E9174010A}"/>
                </a:ext>
              </a:extLst>
            </p:cNvPr>
            <p:cNvSpPr>
              <a:spLocks/>
            </p:cNvSpPr>
            <p:nvPr/>
          </p:nvSpPr>
          <p:spPr bwMode="auto">
            <a:xfrm>
              <a:off x="663" y="2529"/>
              <a:ext cx="249" cy="250"/>
            </a:xfrm>
            <a:custGeom>
              <a:avLst/>
              <a:gdLst>
                <a:gd name="T0" fmla="*/ 749 w 749"/>
                <a:gd name="T1" fmla="*/ 0 h 749"/>
                <a:gd name="T2" fmla="*/ 374 w 749"/>
                <a:gd name="T3" fmla="*/ 749 h 749"/>
                <a:gd name="T4" fmla="*/ 0 w 749"/>
                <a:gd name="T5" fmla="*/ 0 h 749"/>
                <a:gd name="T6" fmla="*/ 374 w 749"/>
                <a:gd name="T7" fmla="*/ 250 h 749"/>
                <a:gd name="T8" fmla="*/ 749 w 749"/>
                <a:gd name="T9" fmla="*/ 0 h 749"/>
              </a:gdLst>
              <a:ahLst/>
              <a:cxnLst>
                <a:cxn ang="0">
                  <a:pos x="T0" y="T1"/>
                </a:cxn>
                <a:cxn ang="0">
                  <a:pos x="T2" y="T3"/>
                </a:cxn>
                <a:cxn ang="0">
                  <a:pos x="T4" y="T5"/>
                </a:cxn>
                <a:cxn ang="0">
                  <a:pos x="T6" y="T7"/>
                </a:cxn>
                <a:cxn ang="0">
                  <a:pos x="T8" y="T9"/>
                </a:cxn>
              </a:cxnLst>
              <a:rect l="0" t="0" r="r" b="b"/>
              <a:pathLst>
                <a:path w="749" h="749">
                  <a:moveTo>
                    <a:pt x="749" y="0"/>
                  </a:moveTo>
                  <a:lnTo>
                    <a:pt x="374" y="749"/>
                  </a:lnTo>
                  <a:lnTo>
                    <a:pt x="0" y="0"/>
                  </a:lnTo>
                  <a:lnTo>
                    <a:pt x="374" y="250"/>
                  </a:lnTo>
                  <a:lnTo>
                    <a:pt x="7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81" name="Rectangle 49">
              <a:extLst>
                <a:ext uri="{FF2B5EF4-FFF2-40B4-BE49-F238E27FC236}">
                  <a16:creationId xmlns:a16="http://schemas.microsoft.com/office/drawing/2014/main" id="{281615C9-9681-7A2C-4993-6FF92F886A28}"/>
                </a:ext>
              </a:extLst>
            </p:cNvPr>
            <p:cNvSpPr>
              <a:spLocks noChangeArrowheads="1"/>
            </p:cNvSpPr>
            <p:nvPr/>
          </p:nvSpPr>
          <p:spPr bwMode="auto">
            <a:xfrm>
              <a:off x="322" y="2800"/>
              <a:ext cx="1182"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Mantener</a:t>
              </a:r>
              <a:endParaRPr lang="es-PR" altLang="en-US"/>
            </a:p>
          </p:txBody>
        </p:sp>
        <p:sp>
          <p:nvSpPr>
            <p:cNvPr id="95282" name="Rectangle 50">
              <a:extLst>
                <a:ext uri="{FF2B5EF4-FFF2-40B4-BE49-F238E27FC236}">
                  <a16:creationId xmlns:a16="http://schemas.microsoft.com/office/drawing/2014/main" id="{CE315C32-A5F9-770D-2A50-650ACBAF7A26}"/>
                </a:ext>
              </a:extLst>
            </p:cNvPr>
            <p:cNvSpPr>
              <a:spLocks noChangeArrowheads="1"/>
            </p:cNvSpPr>
            <p:nvPr/>
          </p:nvSpPr>
          <p:spPr bwMode="auto">
            <a:xfrm>
              <a:off x="361" y="3313"/>
              <a:ext cx="1009"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 Normal</a:t>
              </a:r>
              <a:endParaRPr lang="es-PR" altLang="en-US"/>
            </a:p>
          </p:txBody>
        </p:sp>
        <p:sp>
          <p:nvSpPr>
            <p:cNvPr id="95283" name="Rectangle 51">
              <a:extLst>
                <a:ext uri="{FF2B5EF4-FFF2-40B4-BE49-F238E27FC236}">
                  <a16:creationId xmlns:a16="http://schemas.microsoft.com/office/drawing/2014/main" id="{BED9C185-DAE8-B829-E792-C4671FE64904}"/>
                </a:ext>
              </a:extLst>
            </p:cNvPr>
            <p:cNvSpPr>
              <a:spLocks noChangeArrowheads="1"/>
            </p:cNvSpPr>
            <p:nvPr/>
          </p:nvSpPr>
          <p:spPr bwMode="auto">
            <a:xfrm>
              <a:off x="302" y="3050"/>
              <a:ext cx="1196"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Glucemia</a:t>
              </a:r>
              <a:endParaRPr lang="es-PR" altLang="en-US"/>
            </a:p>
          </p:txBody>
        </p:sp>
        <p:sp>
          <p:nvSpPr>
            <p:cNvPr id="95284" name="Line 52">
              <a:extLst>
                <a:ext uri="{FF2B5EF4-FFF2-40B4-BE49-F238E27FC236}">
                  <a16:creationId xmlns:a16="http://schemas.microsoft.com/office/drawing/2014/main" id="{8E09D809-04CA-0B85-3086-262996F5CA40}"/>
                </a:ext>
              </a:extLst>
            </p:cNvPr>
            <p:cNvSpPr>
              <a:spLocks noChangeShapeType="1"/>
            </p:cNvSpPr>
            <p:nvPr/>
          </p:nvSpPr>
          <p:spPr bwMode="auto">
            <a:xfrm>
              <a:off x="3850" y="1972"/>
              <a:ext cx="1147" cy="1"/>
            </a:xfrm>
            <a:prstGeom prst="line">
              <a:avLst/>
            </a:prstGeom>
            <a:noFill/>
            <a:ln w="984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5" name="Line 53">
              <a:extLst>
                <a:ext uri="{FF2B5EF4-FFF2-40B4-BE49-F238E27FC236}">
                  <a16:creationId xmlns:a16="http://schemas.microsoft.com/office/drawing/2014/main" id="{97DF142A-35EA-67C9-580E-962532EA2EA6}"/>
                </a:ext>
              </a:extLst>
            </p:cNvPr>
            <p:cNvSpPr>
              <a:spLocks noChangeShapeType="1"/>
            </p:cNvSpPr>
            <p:nvPr/>
          </p:nvSpPr>
          <p:spPr bwMode="auto">
            <a:xfrm>
              <a:off x="5009" y="1983"/>
              <a:ext cx="1" cy="966"/>
            </a:xfrm>
            <a:prstGeom prst="line">
              <a:avLst/>
            </a:prstGeom>
            <a:noFill/>
            <a:ln w="984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6" name="Freeform 54">
              <a:extLst>
                <a:ext uri="{FF2B5EF4-FFF2-40B4-BE49-F238E27FC236}">
                  <a16:creationId xmlns:a16="http://schemas.microsoft.com/office/drawing/2014/main" id="{CEA87606-6B26-071F-BFAA-6DDF4EE0B604}"/>
                </a:ext>
              </a:extLst>
            </p:cNvPr>
            <p:cNvSpPr>
              <a:spLocks/>
            </p:cNvSpPr>
            <p:nvPr/>
          </p:nvSpPr>
          <p:spPr bwMode="auto">
            <a:xfrm>
              <a:off x="4884" y="2866"/>
              <a:ext cx="250" cy="249"/>
            </a:xfrm>
            <a:custGeom>
              <a:avLst/>
              <a:gdLst>
                <a:gd name="T0" fmla="*/ 749 w 749"/>
                <a:gd name="T1" fmla="*/ 0 h 749"/>
                <a:gd name="T2" fmla="*/ 374 w 749"/>
                <a:gd name="T3" fmla="*/ 749 h 749"/>
                <a:gd name="T4" fmla="*/ 0 w 749"/>
                <a:gd name="T5" fmla="*/ 0 h 749"/>
                <a:gd name="T6" fmla="*/ 374 w 749"/>
                <a:gd name="T7" fmla="*/ 250 h 749"/>
                <a:gd name="T8" fmla="*/ 749 w 749"/>
                <a:gd name="T9" fmla="*/ 0 h 749"/>
              </a:gdLst>
              <a:ahLst/>
              <a:cxnLst>
                <a:cxn ang="0">
                  <a:pos x="T0" y="T1"/>
                </a:cxn>
                <a:cxn ang="0">
                  <a:pos x="T2" y="T3"/>
                </a:cxn>
                <a:cxn ang="0">
                  <a:pos x="T4" y="T5"/>
                </a:cxn>
                <a:cxn ang="0">
                  <a:pos x="T6" y="T7"/>
                </a:cxn>
                <a:cxn ang="0">
                  <a:pos x="T8" y="T9"/>
                </a:cxn>
              </a:cxnLst>
              <a:rect l="0" t="0" r="r" b="b"/>
              <a:pathLst>
                <a:path w="749" h="749">
                  <a:moveTo>
                    <a:pt x="749" y="0"/>
                  </a:moveTo>
                  <a:lnTo>
                    <a:pt x="374" y="749"/>
                  </a:lnTo>
                  <a:lnTo>
                    <a:pt x="0" y="0"/>
                  </a:lnTo>
                  <a:lnTo>
                    <a:pt x="374" y="250"/>
                  </a:lnTo>
                  <a:lnTo>
                    <a:pt x="7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87" name="Line 55">
              <a:extLst>
                <a:ext uri="{FF2B5EF4-FFF2-40B4-BE49-F238E27FC236}">
                  <a16:creationId xmlns:a16="http://schemas.microsoft.com/office/drawing/2014/main" id="{B82C52FD-9D6A-DF03-3574-0013193B5853}"/>
                </a:ext>
              </a:extLst>
            </p:cNvPr>
            <p:cNvSpPr>
              <a:spLocks noChangeShapeType="1"/>
            </p:cNvSpPr>
            <p:nvPr/>
          </p:nvSpPr>
          <p:spPr bwMode="auto">
            <a:xfrm flipH="1">
              <a:off x="2204" y="2097"/>
              <a:ext cx="5" cy="663"/>
            </a:xfrm>
            <a:prstGeom prst="line">
              <a:avLst/>
            </a:prstGeom>
            <a:noFill/>
            <a:ln w="984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288" name="Freeform 56">
              <a:extLst>
                <a:ext uri="{FF2B5EF4-FFF2-40B4-BE49-F238E27FC236}">
                  <a16:creationId xmlns:a16="http://schemas.microsoft.com/office/drawing/2014/main" id="{133C7708-29BC-8FAB-2701-DE04FDB56265}"/>
                </a:ext>
              </a:extLst>
            </p:cNvPr>
            <p:cNvSpPr>
              <a:spLocks/>
            </p:cNvSpPr>
            <p:nvPr/>
          </p:nvSpPr>
          <p:spPr bwMode="auto">
            <a:xfrm>
              <a:off x="2080" y="2675"/>
              <a:ext cx="249" cy="251"/>
            </a:xfrm>
            <a:custGeom>
              <a:avLst/>
              <a:gdLst>
                <a:gd name="T0" fmla="*/ 749 w 749"/>
                <a:gd name="T1" fmla="*/ 7 h 752"/>
                <a:gd name="T2" fmla="*/ 368 w 749"/>
                <a:gd name="T3" fmla="*/ 752 h 752"/>
                <a:gd name="T4" fmla="*/ 0 w 749"/>
                <a:gd name="T5" fmla="*/ 0 h 752"/>
                <a:gd name="T6" fmla="*/ 372 w 749"/>
                <a:gd name="T7" fmla="*/ 253 h 752"/>
                <a:gd name="T8" fmla="*/ 749 w 749"/>
                <a:gd name="T9" fmla="*/ 7 h 752"/>
              </a:gdLst>
              <a:ahLst/>
              <a:cxnLst>
                <a:cxn ang="0">
                  <a:pos x="T0" y="T1"/>
                </a:cxn>
                <a:cxn ang="0">
                  <a:pos x="T2" y="T3"/>
                </a:cxn>
                <a:cxn ang="0">
                  <a:pos x="T4" y="T5"/>
                </a:cxn>
                <a:cxn ang="0">
                  <a:pos x="T6" y="T7"/>
                </a:cxn>
                <a:cxn ang="0">
                  <a:pos x="T8" y="T9"/>
                </a:cxn>
              </a:cxnLst>
              <a:rect l="0" t="0" r="r" b="b"/>
              <a:pathLst>
                <a:path w="749" h="752">
                  <a:moveTo>
                    <a:pt x="749" y="7"/>
                  </a:moveTo>
                  <a:lnTo>
                    <a:pt x="368" y="752"/>
                  </a:lnTo>
                  <a:lnTo>
                    <a:pt x="0" y="0"/>
                  </a:lnTo>
                  <a:lnTo>
                    <a:pt x="372" y="253"/>
                  </a:lnTo>
                  <a:lnTo>
                    <a:pt x="74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289" name="Rectangle 57">
              <a:extLst>
                <a:ext uri="{FF2B5EF4-FFF2-40B4-BE49-F238E27FC236}">
                  <a16:creationId xmlns:a16="http://schemas.microsoft.com/office/drawing/2014/main" id="{3369D845-490A-36E8-7B2B-93E28BC72E41}"/>
                </a:ext>
              </a:extLst>
            </p:cNvPr>
            <p:cNvSpPr>
              <a:spLocks noChangeArrowheads="1"/>
            </p:cNvSpPr>
            <p:nvPr/>
          </p:nvSpPr>
          <p:spPr bwMode="auto">
            <a:xfrm>
              <a:off x="1794" y="2947"/>
              <a:ext cx="1022"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Insulina</a:t>
              </a:r>
              <a:endParaRPr lang="es-PR" altLang="en-US"/>
            </a:p>
          </p:txBody>
        </p:sp>
        <p:sp>
          <p:nvSpPr>
            <p:cNvPr id="95290" name="Rectangle 58">
              <a:extLst>
                <a:ext uri="{FF2B5EF4-FFF2-40B4-BE49-F238E27FC236}">
                  <a16:creationId xmlns:a16="http://schemas.microsoft.com/office/drawing/2014/main" id="{5D0445EB-5524-A8B0-9F17-1306C64ACDEA}"/>
                </a:ext>
              </a:extLst>
            </p:cNvPr>
            <p:cNvSpPr>
              <a:spLocks noChangeArrowheads="1"/>
            </p:cNvSpPr>
            <p:nvPr/>
          </p:nvSpPr>
          <p:spPr bwMode="auto">
            <a:xfrm>
              <a:off x="2406" y="3577"/>
              <a:ext cx="1783"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Medicamentos</a:t>
              </a:r>
              <a:endParaRPr lang="es-PR" altLang="en-US"/>
            </a:p>
          </p:txBody>
        </p:sp>
        <p:sp>
          <p:nvSpPr>
            <p:cNvPr id="95291" name="Rectangle 59">
              <a:extLst>
                <a:ext uri="{FF2B5EF4-FFF2-40B4-BE49-F238E27FC236}">
                  <a16:creationId xmlns:a16="http://schemas.microsoft.com/office/drawing/2014/main" id="{C2BC65D5-9E6D-C9A7-2FBC-5DC9A5E309EB}"/>
                </a:ext>
              </a:extLst>
            </p:cNvPr>
            <p:cNvSpPr>
              <a:spLocks noChangeArrowheads="1"/>
            </p:cNvSpPr>
            <p:nvPr/>
          </p:nvSpPr>
          <p:spPr bwMode="auto">
            <a:xfrm>
              <a:off x="2840" y="3812"/>
              <a:ext cx="863"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Orales</a:t>
              </a:r>
              <a:endParaRPr lang="es-PR" altLang="en-US"/>
            </a:p>
          </p:txBody>
        </p:sp>
        <p:sp>
          <p:nvSpPr>
            <p:cNvPr id="95292" name="Rectangle 60">
              <a:extLst>
                <a:ext uri="{FF2B5EF4-FFF2-40B4-BE49-F238E27FC236}">
                  <a16:creationId xmlns:a16="http://schemas.microsoft.com/office/drawing/2014/main" id="{44652117-C9CE-251B-F534-9890BE431FED}"/>
                </a:ext>
              </a:extLst>
            </p:cNvPr>
            <p:cNvSpPr>
              <a:spLocks noChangeArrowheads="1"/>
            </p:cNvSpPr>
            <p:nvPr/>
          </p:nvSpPr>
          <p:spPr bwMode="auto">
            <a:xfrm>
              <a:off x="4678" y="3123"/>
              <a:ext cx="702"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Dieta</a:t>
              </a:r>
              <a:endParaRPr lang="es-PR" altLang="en-US"/>
            </a:p>
          </p:txBody>
        </p:sp>
        <p:sp>
          <p:nvSpPr>
            <p:cNvPr id="95293" name="Rectangle 61">
              <a:extLst>
                <a:ext uri="{FF2B5EF4-FFF2-40B4-BE49-F238E27FC236}">
                  <a16:creationId xmlns:a16="http://schemas.microsoft.com/office/drawing/2014/main" id="{8CD0C3EF-D3A1-DC7A-A778-3F2CF18C6BD9}"/>
                </a:ext>
              </a:extLst>
            </p:cNvPr>
            <p:cNvSpPr>
              <a:spLocks noChangeArrowheads="1"/>
            </p:cNvSpPr>
            <p:nvPr/>
          </p:nvSpPr>
          <p:spPr bwMode="auto">
            <a:xfrm>
              <a:off x="4535" y="3591"/>
              <a:ext cx="1116"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Ejercicio</a:t>
              </a:r>
              <a:endParaRPr lang="es-PR" altLang="en-US"/>
            </a:p>
          </p:txBody>
        </p:sp>
        <p:sp>
          <p:nvSpPr>
            <p:cNvPr id="95294" name="Rectangle 62">
              <a:extLst>
                <a:ext uri="{FF2B5EF4-FFF2-40B4-BE49-F238E27FC236}">
                  <a16:creationId xmlns:a16="http://schemas.microsoft.com/office/drawing/2014/main" id="{50591D57-268E-C8E1-48A8-BBE1B6CDD6DF}"/>
                </a:ext>
              </a:extLst>
            </p:cNvPr>
            <p:cNvSpPr>
              <a:spLocks noChangeArrowheads="1"/>
            </p:cNvSpPr>
            <p:nvPr/>
          </p:nvSpPr>
          <p:spPr bwMode="auto">
            <a:xfrm>
              <a:off x="4913" y="3328"/>
              <a:ext cx="248"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y</a:t>
              </a:r>
              <a:endParaRPr lang="es-PR" altLang="en-US"/>
            </a:p>
          </p:txBody>
        </p:sp>
      </p:gr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a:extLst>
              <a:ext uri="{FF2B5EF4-FFF2-40B4-BE49-F238E27FC236}">
                <a16:creationId xmlns:a16="http://schemas.microsoft.com/office/drawing/2014/main" id="{E9933AAF-156D-5BF7-EE37-8E464E8123A2}"/>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96287" name="Group 31">
            <a:extLst>
              <a:ext uri="{FF2B5EF4-FFF2-40B4-BE49-F238E27FC236}">
                <a16:creationId xmlns:a16="http://schemas.microsoft.com/office/drawing/2014/main" id="{C8B07FDE-1165-2287-EF7D-A2485F4E5CD9}"/>
              </a:ext>
            </a:extLst>
          </p:cNvPr>
          <p:cNvGrpSpPr>
            <a:grpSpLocks noChangeAspect="1"/>
          </p:cNvGrpSpPr>
          <p:nvPr/>
        </p:nvGrpSpPr>
        <p:grpSpPr bwMode="auto">
          <a:xfrm>
            <a:off x="990600" y="1509713"/>
            <a:ext cx="7315200" cy="5024437"/>
            <a:chOff x="624" y="951"/>
            <a:chExt cx="4608" cy="3165"/>
          </a:xfrm>
        </p:grpSpPr>
        <p:sp>
          <p:nvSpPr>
            <p:cNvPr id="96286" name="AutoShape 30">
              <a:extLst>
                <a:ext uri="{FF2B5EF4-FFF2-40B4-BE49-F238E27FC236}">
                  <a16:creationId xmlns:a16="http://schemas.microsoft.com/office/drawing/2014/main" id="{26250AD0-42FE-F4B1-FD7E-DB2A459E7A04}"/>
                </a:ext>
              </a:extLst>
            </p:cNvPr>
            <p:cNvSpPr>
              <a:spLocks noChangeAspect="1" noChangeArrowheads="1" noTextEdit="1"/>
            </p:cNvSpPr>
            <p:nvPr/>
          </p:nvSpPr>
          <p:spPr bwMode="auto">
            <a:xfrm>
              <a:off x="624" y="951"/>
              <a:ext cx="4608" cy="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6288" name="Rectangle 32">
              <a:extLst>
                <a:ext uri="{FF2B5EF4-FFF2-40B4-BE49-F238E27FC236}">
                  <a16:creationId xmlns:a16="http://schemas.microsoft.com/office/drawing/2014/main" id="{8582744F-0680-BBE4-A2ED-F0297F3CC934}"/>
                </a:ext>
              </a:extLst>
            </p:cNvPr>
            <p:cNvSpPr>
              <a:spLocks noChangeArrowheads="1"/>
            </p:cNvSpPr>
            <p:nvPr/>
          </p:nvSpPr>
          <p:spPr bwMode="auto">
            <a:xfrm>
              <a:off x="1754" y="965"/>
              <a:ext cx="2646"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Times New Roman" panose="02020603050405020304" pitchFamily="18" charset="0"/>
                </a:rPr>
                <a:t>DIABETES SACARINA</a:t>
              </a:r>
              <a:endParaRPr lang="es-PR" altLang="en-US"/>
            </a:p>
          </p:txBody>
        </p:sp>
        <p:sp>
          <p:nvSpPr>
            <p:cNvPr id="96289" name="Rectangle 33">
              <a:extLst>
                <a:ext uri="{FF2B5EF4-FFF2-40B4-BE49-F238E27FC236}">
                  <a16:creationId xmlns:a16="http://schemas.microsoft.com/office/drawing/2014/main" id="{8AA42218-6D31-177E-0B27-5C19EA222F41}"/>
                </a:ext>
              </a:extLst>
            </p:cNvPr>
            <p:cNvSpPr>
              <a:spLocks noChangeArrowheads="1"/>
            </p:cNvSpPr>
            <p:nvPr/>
          </p:nvSpPr>
          <p:spPr bwMode="auto">
            <a:xfrm>
              <a:off x="2299" y="1462"/>
              <a:ext cx="1396"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Times New Roman" panose="02020603050405020304" pitchFamily="18" charset="0"/>
                </a:rPr>
                <a:t>Tratamiento</a:t>
              </a:r>
              <a:endParaRPr lang="es-PR" altLang="en-US"/>
            </a:p>
          </p:txBody>
        </p:sp>
        <p:sp>
          <p:nvSpPr>
            <p:cNvPr id="96290" name="Rectangle 34">
              <a:extLst>
                <a:ext uri="{FF2B5EF4-FFF2-40B4-BE49-F238E27FC236}">
                  <a16:creationId xmlns:a16="http://schemas.microsoft.com/office/drawing/2014/main" id="{A9D5F773-1BF7-3A0A-7856-133E68B11EF5}"/>
                </a:ext>
              </a:extLst>
            </p:cNvPr>
            <p:cNvSpPr>
              <a:spLocks noChangeArrowheads="1"/>
            </p:cNvSpPr>
            <p:nvPr/>
          </p:nvSpPr>
          <p:spPr bwMode="auto">
            <a:xfrm>
              <a:off x="718" y="3826"/>
              <a:ext cx="953"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a:solidFill>
                    <a:srgbClr val="000000"/>
                  </a:solidFill>
                  <a:latin typeface="Arial" panose="020B0604020202020204" pitchFamily="34" charset="0"/>
                </a:rPr>
                <a:t>Insulina</a:t>
              </a:r>
              <a:endParaRPr lang="es-PR" altLang="en-US"/>
            </a:p>
          </p:txBody>
        </p:sp>
        <p:sp>
          <p:nvSpPr>
            <p:cNvPr id="96291" name="Line 35">
              <a:extLst>
                <a:ext uri="{FF2B5EF4-FFF2-40B4-BE49-F238E27FC236}">
                  <a16:creationId xmlns:a16="http://schemas.microsoft.com/office/drawing/2014/main" id="{9DDD8057-F77E-5B3B-58B3-B73DFFEF7BBC}"/>
                </a:ext>
              </a:extLst>
            </p:cNvPr>
            <p:cNvSpPr>
              <a:spLocks noChangeShapeType="1"/>
            </p:cNvSpPr>
            <p:nvPr/>
          </p:nvSpPr>
          <p:spPr bwMode="auto">
            <a:xfrm>
              <a:off x="2942" y="1213"/>
              <a:ext cx="1" cy="153"/>
            </a:xfrm>
            <a:prstGeom prst="line">
              <a:avLst/>
            </a:prstGeom>
            <a:noFill/>
            <a:ln w="936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2" name="Freeform 36">
              <a:extLst>
                <a:ext uri="{FF2B5EF4-FFF2-40B4-BE49-F238E27FC236}">
                  <a16:creationId xmlns:a16="http://schemas.microsoft.com/office/drawing/2014/main" id="{E7E74452-96A3-7B9D-3CAB-3C67BF16BF9D}"/>
                </a:ext>
              </a:extLst>
            </p:cNvPr>
            <p:cNvSpPr>
              <a:spLocks/>
            </p:cNvSpPr>
            <p:nvPr/>
          </p:nvSpPr>
          <p:spPr bwMode="auto">
            <a:xfrm>
              <a:off x="2825" y="1288"/>
              <a:ext cx="235" cy="235"/>
            </a:xfrm>
            <a:custGeom>
              <a:avLst/>
              <a:gdLst>
                <a:gd name="T0" fmla="*/ 706 w 706"/>
                <a:gd name="T1" fmla="*/ 0 h 706"/>
                <a:gd name="T2" fmla="*/ 353 w 706"/>
                <a:gd name="T3" fmla="*/ 706 h 706"/>
                <a:gd name="T4" fmla="*/ 0 w 706"/>
                <a:gd name="T5" fmla="*/ 0 h 706"/>
                <a:gd name="T6" fmla="*/ 353 w 706"/>
                <a:gd name="T7" fmla="*/ 235 h 706"/>
                <a:gd name="T8" fmla="*/ 706 w 706"/>
                <a:gd name="T9" fmla="*/ 0 h 706"/>
              </a:gdLst>
              <a:ahLst/>
              <a:cxnLst>
                <a:cxn ang="0">
                  <a:pos x="T0" y="T1"/>
                </a:cxn>
                <a:cxn ang="0">
                  <a:pos x="T2" y="T3"/>
                </a:cxn>
                <a:cxn ang="0">
                  <a:pos x="T4" y="T5"/>
                </a:cxn>
                <a:cxn ang="0">
                  <a:pos x="T6" y="T7"/>
                </a:cxn>
                <a:cxn ang="0">
                  <a:pos x="T8" y="T9"/>
                </a:cxn>
              </a:cxnLst>
              <a:rect l="0" t="0" r="r" b="b"/>
              <a:pathLst>
                <a:path w="706" h="706">
                  <a:moveTo>
                    <a:pt x="706" y="0"/>
                  </a:moveTo>
                  <a:lnTo>
                    <a:pt x="353" y="706"/>
                  </a:lnTo>
                  <a:lnTo>
                    <a:pt x="0" y="0"/>
                  </a:lnTo>
                  <a:lnTo>
                    <a:pt x="353" y="235"/>
                  </a:lnTo>
                  <a:lnTo>
                    <a:pt x="7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93" name="Line 37">
              <a:extLst>
                <a:ext uri="{FF2B5EF4-FFF2-40B4-BE49-F238E27FC236}">
                  <a16:creationId xmlns:a16="http://schemas.microsoft.com/office/drawing/2014/main" id="{76639C5E-3A4D-61D0-71E9-4611102DF808}"/>
                </a:ext>
              </a:extLst>
            </p:cNvPr>
            <p:cNvSpPr>
              <a:spLocks noChangeShapeType="1"/>
            </p:cNvSpPr>
            <p:nvPr/>
          </p:nvSpPr>
          <p:spPr bwMode="auto">
            <a:xfrm flipH="1">
              <a:off x="1144" y="3338"/>
              <a:ext cx="1145" cy="1"/>
            </a:xfrm>
            <a:prstGeom prst="line">
              <a:avLst/>
            </a:prstGeom>
            <a:noFill/>
            <a:ln w="936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4" name="Line 38">
              <a:extLst>
                <a:ext uri="{FF2B5EF4-FFF2-40B4-BE49-F238E27FC236}">
                  <a16:creationId xmlns:a16="http://schemas.microsoft.com/office/drawing/2014/main" id="{5B870209-4DA2-94A4-E4D7-B656F3DF8EBD}"/>
                </a:ext>
              </a:extLst>
            </p:cNvPr>
            <p:cNvSpPr>
              <a:spLocks noChangeShapeType="1"/>
            </p:cNvSpPr>
            <p:nvPr/>
          </p:nvSpPr>
          <p:spPr bwMode="auto">
            <a:xfrm>
              <a:off x="1133" y="3341"/>
              <a:ext cx="1" cy="362"/>
            </a:xfrm>
            <a:prstGeom prst="line">
              <a:avLst/>
            </a:prstGeom>
            <a:noFill/>
            <a:ln w="936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295" name="Freeform 39">
              <a:extLst>
                <a:ext uri="{FF2B5EF4-FFF2-40B4-BE49-F238E27FC236}">
                  <a16:creationId xmlns:a16="http://schemas.microsoft.com/office/drawing/2014/main" id="{A4744096-139E-9222-3746-6C33BB9933C1}"/>
                </a:ext>
              </a:extLst>
            </p:cNvPr>
            <p:cNvSpPr>
              <a:spLocks/>
            </p:cNvSpPr>
            <p:nvPr/>
          </p:nvSpPr>
          <p:spPr bwMode="auto">
            <a:xfrm>
              <a:off x="1015" y="3624"/>
              <a:ext cx="235" cy="236"/>
            </a:xfrm>
            <a:custGeom>
              <a:avLst/>
              <a:gdLst>
                <a:gd name="T0" fmla="*/ 707 w 707"/>
                <a:gd name="T1" fmla="*/ 0 h 706"/>
                <a:gd name="T2" fmla="*/ 354 w 707"/>
                <a:gd name="T3" fmla="*/ 706 h 706"/>
                <a:gd name="T4" fmla="*/ 0 w 707"/>
                <a:gd name="T5" fmla="*/ 0 h 706"/>
                <a:gd name="T6" fmla="*/ 354 w 707"/>
                <a:gd name="T7" fmla="*/ 235 h 706"/>
                <a:gd name="T8" fmla="*/ 707 w 707"/>
                <a:gd name="T9" fmla="*/ 0 h 706"/>
              </a:gdLst>
              <a:ahLst/>
              <a:cxnLst>
                <a:cxn ang="0">
                  <a:pos x="T0" y="T1"/>
                </a:cxn>
                <a:cxn ang="0">
                  <a:pos x="T2" y="T3"/>
                </a:cxn>
                <a:cxn ang="0">
                  <a:pos x="T4" y="T5"/>
                </a:cxn>
                <a:cxn ang="0">
                  <a:pos x="T6" y="T7"/>
                </a:cxn>
                <a:cxn ang="0">
                  <a:pos x="T8" y="T9"/>
                </a:cxn>
              </a:cxnLst>
              <a:rect l="0" t="0" r="r" b="b"/>
              <a:pathLst>
                <a:path w="707" h="706">
                  <a:moveTo>
                    <a:pt x="707" y="0"/>
                  </a:moveTo>
                  <a:lnTo>
                    <a:pt x="354" y="706"/>
                  </a:lnTo>
                  <a:lnTo>
                    <a:pt x="0" y="0"/>
                  </a:lnTo>
                  <a:lnTo>
                    <a:pt x="354" y="235"/>
                  </a:lnTo>
                  <a:lnTo>
                    <a:pt x="7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96" name="Rectangle 40">
              <a:extLst>
                <a:ext uri="{FF2B5EF4-FFF2-40B4-BE49-F238E27FC236}">
                  <a16:creationId xmlns:a16="http://schemas.microsoft.com/office/drawing/2014/main" id="{CF730E82-8603-6DE4-41E4-10E9A485E3CA}"/>
                </a:ext>
              </a:extLst>
            </p:cNvPr>
            <p:cNvSpPr>
              <a:spLocks noChangeArrowheads="1"/>
            </p:cNvSpPr>
            <p:nvPr/>
          </p:nvSpPr>
          <p:spPr bwMode="auto">
            <a:xfrm>
              <a:off x="2454" y="2023"/>
              <a:ext cx="1140"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a:solidFill>
                    <a:srgbClr val="000000"/>
                  </a:solidFill>
                  <a:latin typeface="Arial" panose="020B0604020202020204" pitchFamily="34" charset="0"/>
                </a:rPr>
                <a:t>Principio:</a:t>
              </a:r>
              <a:endParaRPr lang="es-PR" altLang="en-US"/>
            </a:p>
          </p:txBody>
        </p:sp>
        <p:sp>
          <p:nvSpPr>
            <p:cNvPr id="96297" name="Rectangle 41">
              <a:extLst>
                <a:ext uri="{FF2B5EF4-FFF2-40B4-BE49-F238E27FC236}">
                  <a16:creationId xmlns:a16="http://schemas.microsoft.com/office/drawing/2014/main" id="{A1E8FE9A-1DC9-F5AE-C5F1-86D95CE7F0ED}"/>
                </a:ext>
              </a:extLst>
            </p:cNvPr>
            <p:cNvSpPr>
              <a:spLocks noChangeArrowheads="1"/>
            </p:cNvSpPr>
            <p:nvPr/>
          </p:nvSpPr>
          <p:spPr bwMode="auto">
            <a:xfrm>
              <a:off x="1366" y="2575"/>
              <a:ext cx="3465"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Mantener una Glucemia Normal</a:t>
              </a:r>
              <a:endParaRPr lang="es-PR" altLang="en-US"/>
            </a:p>
          </p:txBody>
        </p:sp>
        <p:sp>
          <p:nvSpPr>
            <p:cNvPr id="96298" name="Rectangle 42">
              <a:extLst>
                <a:ext uri="{FF2B5EF4-FFF2-40B4-BE49-F238E27FC236}">
                  <a16:creationId xmlns:a16="http://schemas.microsoft.com/office/drawing/2014/main" id="{A86D15B5-C942-9536-0A12-0362E165C645}"/>
                </a:ext>
              </a:extLst>
            </p:cNvPr>
            <p:cNvSpPr>
              <a:spLocks noChangeArrowheads="1"/>
            </p:cNvSpPr>
            <p:nvPr/>
          </p:nvSpPr>
          <p:spPr bwMode="auto">
            <a:xfrm>
              <a:off x="2368" y="3141"/>
              <a:ext cx="1533"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i="1">
                  <a:solidFill>
                    <a:srgbClr val="000000"/>
                  </a:solidFill>
                  <a:latin typeface="Times New Roman" panose="02020603050405020304" pitchFamily="18" charset="0"/>
                </a:rPr>
                <a:t>Balance Entre</a:t>
              </a:r>
              <a:endParaRPr lang="es-PR" altLang="en-US"/>
            </a:p>
          </p:txBody>
        </p:sp>
        <p:sp>
          <p:nvSpPr>
            <p:cNvPr id="96299" name="Line 43">
              <a:extLst>
                <a:ext uri="{FF2B5EF4-FFF2-40B4-BE49-F238E27FC236}">
                  <a16:creationId xmlns:a16="http://schemas.microsoft.com/office/drawing/2014/main" id="{B812A564-1A70-BFF7-F240-CB141849F4F6}"/>
                </a:ext>
              </a:extLst>
            </p:cNvPr>
            <p:cNvSpPr>
              <a:spLocks noChangeShapeType="1"/>
            </p:cNvSpPr>
            <p:nvPr/>
          </p:nvSpPr>
          <p:spPr bwMode="auto">
            <a:xfrm>
              <a:off x="2998" y="3456"/>
              <a:ext cx="1" cy="217"/>
            </a:xfrm>
            <a:prstGeom prst="line">
              <a:avLst/>
            </a:prstGeom>
            <a:noFill/>
            <a:ln w="936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0" name="Freeform 44">
              <a:extLst>
                <a:ext uri="{FF2B5EF4-FFF2-40B4-BE49-F238E27FC236}">
                  <a16:creationId xmlns:a16="http://schemas.microsoft.com/office/drawing/2014/main" id="{0B163F03-F723-2471-7E85-395B90BF57F7}"/>
                </a:ext>
              </a:extLst>
            </p:cNvPr>
            <p:cNvSpPr>
              <a:spLocks/>
            </p:cNvSpPr>
            <p:nvPr/>
          </p:nvSpPr>
          <p:spPr bwMode="auto">
            <a:xfrm>
              <a:off x="2880" y="3594"/>
              <a:ext cx="236" cy="235"/>
            </a:xfrm>
            <a:custGeom>
              <a:avLst/>
              <a:gdLst>
                <a:gd name="T0" fmla="*/ 707 w 707"/>
                <a:gd name="T1" fmla="*/ 0 h 706"/>
                <a:gd name="T2" fmla="*/ 353 w 707"/>
                <a:gd name="T3" fmla="*/ 706 h 706"/>
                <a:gd name="T4" fmla="*/ 0 w 707"/>
                <a:gd name="T5" fmla="*/ 0 h 706"/>
                <a:gd name="T6" fmla="*/ 353 w 707"/>
                <a:gd name="T7" fmla="*/ 236 h 706"/>
                <a:gd name="T8" fmla="*/ 707 w 707"/>
                <a:gd name="T9" fmla="*/ 0 h 706"/>
              </a:gdLst>
              <a:ahLst/>
              <a:cxnLst>
                <a:cxn ang="0">
                  <a:pos x="T0" y="T1"/>
                </a:cxn>
                <a:cxn ang="0">
                  <a:pos x="T2" y="T3"/>
                </a:cxn>
                <a:cxn ang="0">
                  <a:pos x="T4" y="T5"/>
                </a:cxn>
                <a:cxn ang="0">
                  <a:pos x="T6" y="T7"/>
                </a:cxn>
                <a:cxn ang="0">
                  <a:pos x="T8" y="T9"/>
                </a:cxn>
              </a:cxnLst>
              <a:rect l="0" t="0" r="r" b="b"/>
              <a:pathLst>
                <a:path w="707" h="706">
                  <a:moveTo>
                    <a:pt x="707" y="0"/>
                  </a:moveTo>
                  <a:lnTo>
                    <a:pt x="353" y="706"/>
                  </a:lnTo>
                  <a:lnTo>
                    <a:pt x="0" y="0"/>
                  </a:lnTo>
                  <a:lnTo>
                    <a:pt x="353" y="236"/>
                  </a:lnTo>
                  <a:lnTo>
                    <a:pt x="7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1" name="Line 45">
              <a:extLst>
                <a:ext uri="{FF2B5EF4-FFF2-40B4-BE49-F238E27FC236}">
                  <a16:creationId xmlns:a16="http://schemas.microsoft.com/office/drawing/2014/main" id="{7EAECA1A-0413-9482-AB98-1359E1EB19F1}"/>
                </a:ext>
              </a:extLst>
            </p:cNvPr>
            <p:cNvSpPr>
              <a:spLocks noChangeShapeType="1"/>
            </p:cNvSpPr>
            <p:nvPr/>
          </p:nvSpPr>
          <p:spPr bwMode="auto">
            <a:xfrm>
              <a:off x="3997" y="3304"/>
              <a:ext cx="583" cy="1"/>
            </a:xfrm>
            <a:prstGeom prst="line">
              <a:avLst/>
            </a:prstGeom>
            <a:noFill/>
            <a:ln w="936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2" name="Line 46">
              <a:extLst>
                <a:ext uri="{FF2B5EF4-FFF2-40B4-BE49-F238E27FC236}">
                  <a16:creationId xmlns:a16="http://schemas.microsoft.com/office/drawing/2014/main" id="{772CABAF-1B2C-9C0D-025A-FD23C73135DE}"/>
                </a:ext>
              </a:extLst>
            </p:cNvPr>
            <p:cNvSpPr>
              <a:spLocks noChangeShapeType="1"/>
            </p:cNvSpPr>
            <p:nvPr/>
          </p:nvSpPr>
          <p:spPr bwMode="auto">
            <a:xfrm>
              <a:off x="4586" y="3311"/>
              <a:ext cx="1" cy="184"/>
            </a:xfrm>
            <a:prstGeom prst="line">
              <a:avLst/>
            </a:prstGeom>
            <a:noFill/>
            <a:ln w="936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3" name="Freeform 47">
              <a:extLst>
                <a:ext uri="{FF2B5EF4-FFF2-40B4-BE49-F238E27FC236}">
                  <a16:creationId xmlns:a16="http://schemas.microsoft.com/office/drawing/2014/main" id="{3266DB0B-4514-3F96-D0B2-8F2487CEA0FD}"/>
                </a:ext>
              </a:extLst>
            </p:cNvPr>
            <p:cNvSpPr>
              <a:spLocks/>
            </p:cNvSpPr>
            <p:nvPr/>
          </p:nvSpPr>
          <p:spPr bwMode="auto">
            <a:xfrm>
              <a:off x="4468" y="3416"/>
              <a:ext cx="235" cy="236"/>
            </a:xfrm>
            <a:custGeom>
              <a:avLst/>
              <a:gdLst>
                <a:gd name="T0" fmla="*/ 706 w 706"/>
                <a:gd name="T1" fmla="*/ 0 h 706"/>
                <a:gd name="T2" fmla="*/ 353 w 706"/>
                <a:gd name="T3" fmla="*/ 706 h 706"/>
                <a:gd name="T4" fmla="*/ 0 w 706"/>
                <a:gd name="T5" fmla="*/ 0 h 706"/>
                <a:gd name="T6" fmla="*/ 353 w 706"/>
                <a:gd name="T7" fmla="*/ 236 h 706"/>
                <a:gd name="T8" fmla="*/ 706 w 706"/>
                <a:gd name="T9" fmla="*/ 0 h 706"/>
              </a:gdLst>
              <a:ahLst/>
              <a:cxnLst>
                <a:cxn ang="0">
                  <a:pos x="T0" y="T1"/>
                </a:cxn>
                <a:cxn ang="0">
                  <a:pos x="T2" y="T3"/>
                </a:cxn>
                <a:cxn ang="0">
                  <a:pos x="T4" y="T5"/>
                </a:cxn>
                <a:cxn ang="0">
                  <a:pos x="T6" y="T7"/>
                </a:cxn>
                <a:cxn ang="0">
                  <a:pos x="T8" y="T9"/>
                </a:cxn>
              </a:cxnLst>
              <a:rect l="0" t="0" r="r" b="b"/>
              <a:pathLst>
                <a:path w="706" h="706">
                  <a:moveTo>
                    <a:pt x="706" y="0"/>
                  </a:moveTo>
                  <a:lnTo>
                    <a:pt x="353" y="706"/>
                  </a:lnTo>
                  <a:lnTo>
                    <a:pt x="0" y="0"/>
                  </a:lnTo>
                  <a:lnTo>
                    <a:pt x="353" y="236"/>
                  </a:lnTo>
                  <a:lnTo>
                    <a:pt x="7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4" name="Line 48">
              <a:extLst>
                <a:ext uri="{FF2B5EF4-FFF2-40B4-BE49-F238E27FC236}">
                  <a16:creationId xmlns:a16="http://schemas.microsoft.com/office/drawing/2014/main" id="{1A347799-59CE-2317-415C-2C244A5B3E37}"/>
                </a:ext>
              </a:extLst>
            </p:cNvPr>
            <p:cNvSpPr>
              <a:spLocks noChangeShapeType="1"/>
            </p:cNvSpPr>
            <p:nvPr/>
          </p:nvSpPr>
          <p:spPr bwMode="auto">
            <a:xfrm>
              <a:off x="2943" y="1726"/>
              <a:ext cx="1" cy="153"/>
            </a:xfrm>
            <a:prstGeom prst="line">
              <a:avLst/>
            </a:prstGeom>
            <a:noFill/>
            <a:ln w="936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5" name="Freeform 49">
              <a:extLst>
                <a:ext uri="{FF2B5EF4-FFF2-40B4-BE49-F238E27FC236}">
                  <a16:creationId xmlns:a16="http://schemas.microsoft.com/office/drawing/2014/main" id="{DD46A22E-CB2F-8AA6-0A9F-2F7A9D57219A}"/>
                </a:ext>
              </a:extLst>
            </p:cNvPr>
            <p:cNvSpPr>
              <a:spLocks/>
            </p:cNvSpPr>
            <p:nvPr/>
          </p:nvSpPr>
          <p:spPr bwMode="auto">
            <a:xfrm>
              <a:off x="2825" y="1801"/>
              <a:ext cx="235" cy="235"/>
            </a:xfrm>
            <a:custGeom>
              <a:avLst/>
              <a:gdLst>
                <a:gd name="T0" fmla="*/ 706 w 706"/>
                <a:gd name="T1" fmla="*/ 0 h 706"/>
                <a:gd name="T2" fmla="*/ 353 w 706"/>
                <a:gd name="T3" fmla="*/ 706 h 706"/>
                <a:gd name="T4" fmla="*/ 0 w 706"/>
                <a:gd name="T5" fmla="*/ 0 h 706"/>
                <a:gd name="T6" fmla="*/ 353 w 706"/>
                <a:gd name="T7" fmla="*/ 236 h 706"/>
                <a:gd name="T8" fmla="*/ 706 w 706"/>
                <a:gd name="T9" fmla="*/ 0 h 706"/>
              </a:gdLst>
              <a:ahLst/>
              <a:cxnLst>
                <a:cxn ang="0">
                  <a:pos x="T0" y="T1"/>
                </a:cxn>
                <a:cxn ang="0">
                  <a:pos x="T2" y="T3"/>
                </a:cxn>
                <a:cxn ang="0">
                  <a:pos x="T4" y="T5"/>
                </a:cxn>
                <a:cxn ang="0">
                  <a:pos x="T6" y="T7"/>
                </a:cxn>
                <a:cxn ang="0">
                  <a:pos x="T8" y="T9"/>
                </a:cxn>
              </a:cxnLst>
              <a:rect l="0" t="0" r="r" b="b"/>
              <a:pathLst>
                <a:path w="706" h="706">
                  <a:moveTo>
                    <a:pt x="706" y="0"/>
                  </a:moveTo>
                  <a:lnTo>
                    <a:pt x="353" y="706"/>
                  </a:lnTo>
                  <a:lnTo>
                    <a:pt x="0" y="0"/>
                  </a:lnTo>
                  <a:lnTo>
                    <a:pt x="353" y="236"/>
                  </a:lnTo>
                  <a:lnTo>
                    <a:pt x="7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6" name="Line 50">
              <a:extLst>
                <a:ext uri="{FF2B5EF4-FFF2-40B4-BE49-F238E27FC236}">
                  <a16:creationId xmlns:a16="http://schemas.microsoft.com/office/drawing/2014/main" id="{F10BB7DA-84AF-0793-A280-ECBF62E3EE6A}"/>
                </a:ext>
              </a:extLst>
            </p:cNvPr>
            <p:cNvSpPr>
              <a:spLocks noChangeShapeType="1"/>
            </p:cNvSpPr>
            <p:nvPr/>
          </p:nvSpPr>
          <p:spPr bwMode="auto">
            <a:xfrm>
              <a:off x="2943" y="2280"/>
              <a:ext cx="1" cy="153"/>
            </a:xfrm>
            <a:prstGeom prst="line">
              <a:avLst/>
            </a:prstGeom>
            <a:noFill/>
            <a:ln w="936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7" name="Freeform 51">
              <a:extLst>
                <a:ext uri="{FF2B5EF4-FFF2-40B4-BE49-F238E27FC236}">
                  <a16:creationId xmlns:a16="http://schemas.microsoft.com/office/drawing/2014/main" id="{DC120069-3072-D7A0-1C01-AD009BAE5452}"/>
                </a:ext>
              </a:extLst>
            </p:cNvPr>
            <p:cNvSpPr>
              <a:spLocks/>
            </p:cNvSpPr>
            <p:nvPr/>
          </p:nvSpPr>
          <p:spPr bwMode="auto">
            <a:xfrm>
              <a:off x="2825" y="2354"/>
              <a:ext cx="235" cy="236"/>
            </a:xfrm>
            <a:custGeom>
              <a:avLst/>
              <a:gdLst>
                <a:gd name="T0" fmla="*/ 706 w 706"/>
                <a:gd name="T1" fmla="*/ 0 h 707"/>
                <a:gd name="T2" fmla="*/ 353 w 706"/>
                <a:gd name="T3" fmla="*/ 707 h 707"/>
                <a:gd name="T4" fmla="*/ 0 w 706"/>
                <a:gd name="T5" fmla="*/ 0 h 707"/>
                <a:gd name="T6" fmla="*/ 353 w 706"/>
                <a:gd name="T7" fmla="*/ 236 h 707"/>
                <a:gd name="T8" fmla="*/ 706 w 706"/>
                <a:gd name="T9" fmla="*/ 0 h 707"/>
              </a:gdLst>
              <a:ahLst/>
              <a:cxnLst>
                <a:cxn ang="0">
                  <a:pos x="T0" y="T1"/>
                </a:cxn>
                <a:cxn ang="0">
                  <a:pos x="T2" y="T3"/>
                </a:cxn>
                <a:cxn ang="0">
                  <a:pos x="T4" y="T5"/>
                </a:cxn>
                <a:cxn ang="0">
                  <a:pos x="T6" y="T7"/>
                </a:cxn>
                <a:cxn ang="0">
                  <a:pos x="T8" y="T9"/>
                </a:cxn>
              </a:cxnLst>
              <a:rect l="0" t="0" r="r" b="b"/>
              <a:pathLst>
                <a:path w="706" h="707">
                  <a:moveTo>
                    <a:pt x="706" y="0"/>
                  </a:moveTo>
                  <a:lnTo>
                    <a:pt x="353" y="707"/>
                  </a:lnTo>
                  <a:lnTo>
                    <a:pt x="0" y="0"/>
                  </a:lnTo>
                  <a:lnTo>
                    <a:pt x="353" y="236"/>
                  </a:lnTo>
                  <a:lnTo>
                    <a:pt x="7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8" name="Line 52">
              <a:extLst>
                <a:ext uri="{FF2B5EF4-FFF2-40B4-BE49-F238E27FC236}">
                  <a16:creationId xmlns:a16="http://schemas.microsoft.com/office/drawing/2014/main" id="{B9D6D920-EB2F-3B81-7B66-F6162E1FEAEF}"/>
                </a:ext>
              </a:extLst>
            </p:cNvPr>
            <p:cNvSpPr>
              <a:spLocks noChangeShapeType="1"/>
            </p:cNvSpPr>
            <p:nvPr/>
          </p:nvSpPr>
          <p:spPr bwMode="auto">
            <a:xfrm>
              <a:off x="2956" y="2854"/>
              <a:ext cx="1" cy="153"/>
            </a:xfrm>
            <a:prstGeom prst="line">
              <a:avLst/>
            </a:prstGeom>
            <a:noFill/>
            <a:ln w="936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09" name="Freeform 53">
              <a:extLst>
                <a:ext uri="{FF2B5EF4-FFF2-40B4-BE49-F238E27FC236}">
                  <a16:creationId xmlns:a16="http://schemas.microsoft.com/office/drawing/2014/main" id="{ED88B7AD-D9D0-D619-20F2-BE43238A6A95}"/>
                </a:ext>
              </a:extLst>
            </p:cNvPr>
            <p:cNvSpPr>
              <a:spLocks/>
            </p:cNvSpPr>
            <p:nvPr/>
          </p:nvSpPr>
          <p:spPr bwMode="auto">
            <a:xfrm>
              <a:off x="2839" y="2928"/>
              <a:ext cx="235" cy="236"/>
            </a:xfrm>
            <a:custGeom>
              <a:avLst/>
              <a:gdLst>
                <a:gd name="T0" fmla="*/ 706 w 706"/>
                <a:gd name="T1" fmla="*/ 0 h 706"/>
                <a:gd name="T2" fmla="*/ 353 w 706"/>
                <a:gd name="T3" fmla="*/ 706 h 706"/>
                <a:gd name="T4" fmla="*/ 0 w 706"/>
                <a:gd name="T5" fmla="*/ 0 h 706"/>
                <a:gd name="T6" fmla="*/ 353 w 706"/>
                <a:gd name="T7" fmla="*/ 236 h 706"/>
                <a:gd name="T8" fmla="*/ 706 w 706"/>
                <a:gd name="T9" fmla="*/ 0 h 706"/>
              </a:gdLst>
              <a:ahLst/>
              <a:cxnLst>
                <a:cxn ang="0">
                  <a:pos x="T0" y="T1"/>
                </a:cxn>
                <a:cxn ang="0">
                  <a:pos x="T2" y="T3"/>
                </a:cxn>
                <a:cxn ang="0">
                  <a:pos x="T4" y="T5"/>
                </a:cxn>
                <a:cxn ang="0">
                  <a:pos x="T6" y="T7"/>
                </a:cxn>
                <a:cxn ang="0">
                  <a:pos x="T8" y="T9"/>
                </a:cxn>
              </a:cxnLst>
              <a:rect l="0" t="0" r="r" b="b"/>
              <a:pathLst>
                <a:path w="706" h="706">
                  <a:moveTo>
                    <a:pt x="706" y="0"/>
                  </a:moveTo>
                  <a:lnTo>
                    <a:pt x="353" y="706"/>
                  </a:lnTo>
                  <a:lnTo>
                    <a:pt x="0" y="0"/>
                  </a:lnTo>
                  <a:lnTo>
                    <a:pt x="353" y="236"/>
                  </a:lnTo>
                  <a:lnTo>
                    <a:pt x="7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10" name="Rectangle 54">
              <a:extLst>
                <a:ext uri="{FF2B5EF4-FFF2-40B4-BE49-F238E27FC236}">
                  <a16:creationId xmlns:a16="http://schemas.microsoft.com/office/drawing/2014/main" id="{29468F7F-526E-4BD3-D5C2-217E7F9A8CEB}"/>
                </a:ext>
              </a:extLst>
            </p:cNvPr>
            <p:cNvSpPr>
              <a:spLocks noChangeArrowheads="1"/>
            </p:cNvSpPr>
            <p:nvPr/>
          </p:nvSpPr>
          <p:spPr bwMode="auto">
            <a:xfrm>
              <a:off x="4172" y="3724"/>
              <a:ext cx="1116"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Arial" panose="020B0604020202020204" pitchFamily="34" charset="0"/>
                </a:rPr>
                <a:t>Ejercicio</a:t>
              </a:r>
              <a:endParaRPr lang="es-PR" altLang="en-US"/>
            </a:p>
          </p:txBody>
        </p:sp>
        <p:sp>
          <p:nvSpPr>
            <p:cNvPr id="96311" name="Rectangle 55">
              <a:extLst>
                <a:ext uri="{FF2B5EF4-FFF2-40B4-BE49-F238E27FC236}">
                  <a16:creationId xmlns:a16="http://schemas.microsoft.com/office/drawing/2014/main" id="{EDED08A3-2FC6-A2D7-613A-3EE91224BB9E}"/>
                </a:ext>
              </a:extLst>
            </p:cNvPr>
            <p:cNvSpPr>
              <a:spLocks noChangeArrowheads="1"/>
            </p:cNvSpPr>
            <p:nvPr/>
          </p:nvSpPr>
          <p:spPr bwMode="auto">
            <a:xfrm>
              <a:off x="2733" y="3853"/>
              <a:ext cx="654"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a:solidFill>
                    <a:srgbClr val="000000"/>
                  </a:solidFill>
                  <a:latin typeface="Arial" panose="020B0604020202020204" pitchFamily="34" charset="0"/>
                </a:rPr>
                <a:t>Dieta</a:t>
              </a:r>
              <a:endParaRPr lang="es-PR" altLang="en-US"/>
            </a:p>
          </p:txBody>
        </p:sp>
      </p:gr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a:extLst>
              <a:ext uri="{FF2B5EF4-FFF2-40B4-BE49-F238E27FC236}">
                <a16:creationId xmlns:a16="http://schemas.microsoft.com/office/drawing/2014/main" id="{67C3D92D-DEA3-4ACC-5BA9-A7ABCC7621D6}"/>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97312" name="Group 32">
            <a:extLst>
              <a:ext uri="{FF2B5EF4-FFF2-40B4-BE49-F238E27FC236}">
                <a16:creationId xmlns:a16="http://schemas.microsoft.com/office/drawing/2014/main" id="{CDE15B64-EDC6-C443-EBF9-0732E09A2E77}"/>
              </a:ext>
            </a:extLst>
          </p:cNvPr>
          <p:cNvGrpSpPr>
            <a:grpSpLocks noChangeAspect="1"/>
          </p:cNvGrpSpPr>
          <p:nvPr/>
        </p:nvGrpSpPr>
        <p:grpSpPr bwMode="auto">
          <a:xfrm>
            <a:off x="762000" y="1497013"/>
            <a:ext cx="7924800" cy="5026025"/>
            <a:chOff x="480" y="943"/>
            <a:chExt cx="4992" cy="3166"/>
          </a:xfrm>
        </p:grpSpPr>
        <p:sp>
          <p:nvSpPr>
            <p:cNvPr id="97311" name="AutoShape 31">
              <a:extLst>
                <a:ext uri="{FF2B5EF4-FFF2-40B4-BE49-F238E27FC236}">
                  <a16:creationId xmlns:a16="http://schemas.microsoft.com/office/drawing/2014/main" id="{49AA254C-40EB-D903-0FD2-8047E453E45C}"/>
                </a:ext>
              </a:extLst>
            </p:cNvPr>
            <p:cNvSpPr>
              <a:spLocks noChangeAspect="1" noChangeArrowheads="1" noTextEdit="1"/>
            </p:cNvSpPr>
            <p:nvPr/>
          </p:nvSpPr>
          <p:spPr bwMode="auto">
            <a:xfrm>
              <a:off x="480" y="943"/>
              <a:ext cx="4992" cy="3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7313" name="Rectangle 33">
              <a:extLst>
                <a:ext uri="{FF2B5EF4-FFF2-40B4-BE49-F238E27FC236}">
                  <a16:creationId xmlns:a16="http://schemas.microsoft.com/office/drawing/2014/main" id="{53D386FC-F634-DA7C-3BE4-DABC802DB4CD}"/>
                </a:ext>
              </a:extLst>
            </p:cNvPr>
            <p:cNvSpPr>
              <a:spLocks noChangeArrowheads="1"/>
            </p:cNvSpPr>
            <p:nvPr/>
          </p:nvSpPr>
          <p:spPr bwMode="auto">
            <a:xfrm>
              <a:off x="2078" y="959"/>
              <a:ext cx="193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Times New Roman" panose="02020603050405020304" pitchFamily="18" charset="0"/>
                </a:rPr>
                <a:t>DIABETES SACARINA</a:t>
              </a:r>
              <a:endParaRPr lang="es-PR" altLang="en-US"/>
            </a:p>
          </p:txBody>
        </p:sp>
        <p:sp>
          <p:nvSpPr>
            <p:cNvPr id="97314" name="Rectangle 34">
              <a:extLst>
                <a:ext uri="{FF2B5EF4-FFF2-40B4-BE49-F238E27FC236}">
                  <a16:creationId xmlns:a16="http://schemas.microsoft.com/office/drawing/2014/main" id="{2A74C41E-0978-D8EE-B1C2-EEA25524FD1D}"/>
                </a:ext>
              </a:extLst>
            </p:cNvPr>
            <p:cNvSpPr>
              <a:spLocks noChangeArrowheads="1"/>
            </p:cNvSpPr>
            <p:nvPr/>
          </p:nvSpPr>
          <p:spPr bwMode="auto">
            <a:xfrm>
              <a:off x="2461" y="1313"/>
              <a:ext cx="1071"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a:solidFill>
                    <a:srgbClr val="000000"/>
                  </a:solidFill>
                  <a:latin typeface="Times New Roman" panose="02020603050405020304" pitchFamily="18" charset="0"/>
                </a:rPr>
                <a:t>Tratamiento</a:t>
              </a:r>
              <a:endParaRPr lang="es-PR" altLang="en-US"/>
            </a:p>
          </p:txBody>
        </p:sp>
        <p:sp>
          <p:nvSpPr>
            <p:cNvPr id="97315" name="Line 35">
              <a:extLst>
                <a:ext uri="{FF2B5EF4-FFF2-40B4-BE49-F238E27FC236}">
                  <a16:creationId xmlns:a16="http://schemas.microsoft.com/office/drawing/2014/main" id="{E4DA54C9-73A2-83BA-A955-074C390ECC0D}"/>
                </a:ext>
              </a:extLst>
            </p:cNvPr>
            <p:cNvSpPr>
              <a:spLocks noChangeShapeType="1"/>
            </p:cNvSpPr>
            <p:nvPr/>
          </p:nvSpPr>
          <p:spPr bwMode="auto">
            <a:xfrm>
              <a:off x="2907" y="1143"/>
              <a:ext cx="1" cy="150"/>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16" name="Freeform 36">
              <a:extLst>
                <a:ext uri="{FF2B5EF4-FFF2-40B4-BE49-F238E27FC236}">
                  <a16:creationId xmlns:a16="http://schemas.microsoft.com/office/drawing/2014/main" id="{22E6874C-34BF-C209-C336-4E88E52CB978}"/>
                </a:ext>
              </a:extLst>
            </p:cNvPr>
            <p:cNvSpPr>
              <a:spLocks/>
            </p:cNvSpPr>
            <p:nvPr/>
          </p:nvSpPr>
          <p:spPr bwMode="auto">
            <a:xfrm>
              <a:off x="2837" y="1270"/>
              <a:ext cx="140" cy="70"/>
            </a:xfrm>
            <a:custGeom>
              <a:avLst/>
              <a:gdLst>
                <a:gd name="T0" fmla="*/ 419 w 419"/>
                <a:gd name="T1" fmla="*/ 0 h 210"/>
                <a:gd name="T2" fmla="*/ 209 w 419"/>
                <a:gd name="T3" fmla="*/ 210 h 210"/>
                <a:gd name="T4" fmla="*/ 0 w 419"/>
                <a:gd name="T5" fmla="*/ 0 h 210"/>
                <a:gd name="T6" fmla="*/ 209 w 419"/>
                <a:gd name="T7" fmla="*/ 70 h 210"/>
                <a:gd name="T8" fmla="*/ 419 w 419"/>
                <a:gd name="T9" fmla="*/ 0 h 210"/>
              </a:gdLst>
              <a:ahLst/>
              <a:cxnLst>
                <a:cxn ang="0">
                  <a:pos x="T0" y="T1"/>
                </a:cxn>
                <a:cxn ang="0">
                  <a:pos x="T2" y="T3"/>
                </a:cxn>
                <a:cxn ang="0">
                  <a:pos x="T4" y="T5"/>
                </a:cxn>
                <a:cxn ang="0">
                  <a:pos x="T6" y="T7"/>
                </a:cxn>
                <a:cxn ang="0">
                  <a:pos x="T8" y="T9"/>
                </a:cxn>
              </a:cxnLst>
              <a:rect l="0" t="0" r="r" b="b"/>
              <a:pathLst>
                <a:path w="419" h="210">
                  <a:moveTo>
                    <a:pt x="419" y="0"/>
                  </a:moveTo>
                  <a:lnTo>
                    <a:pt x="209" y="210"/>
                  </a:lnTo>
                  <a:lnTo>
                    <a:pt x="0" y="0"/>
                  </a:lnTo>
                  <a:lnTo>
                    <a:pt x="209" y="70"/>
                  </a:lnTo>
                  <a:lnTo>
                    <a:pt x="4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17" name="Line 37">
              <a:extLst>
                <a:ext uri="{FF2B5EF4-FFF2-40B4-BE49-F238E27FC236}">
                  <a16:creationId xmlns:a16="http://schemas.microsoft.com/office/drawing/2014/main" id="{A8CF7061-B8D9-5CAA-FBCA-CF1AEFCBDED9}"/>
                </a:ext>
              </a:extLst>
            </p:cNvPr>
            <p:cNvSpPr>
              <a:spLocks noChangeShapeType="1"/>
            </p:cNvSpPr>
            <p:nvPr/>
          </p:nvSpPr>
          <p:spPr bwMode="auto">
            <a:xfrm>
              <a:off x="2920" y="1545"/>
              <a:ext cx="1" cy="150"/>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18" name="Freeform 38">
              <a:extLst>
                <a:ext uri="{FF2B5EF4-FFF2-40B4-BE49-F238E27FC236}">
                  <a16:creationId xmlns:a16="http://schemas.microsoft.com/office/drawing/2014/main" id="{CE85BC89-F675-88D7-F252-4B900E7E0DEC}"/>
                </a:ext>
              </a:extLst>
            </p:cNvPr>
            <p:cNvSpPr>
              <a:spLocks/>
            </p:cNvSpPr>
            <p:nvPr/>
          </p:nvSpPr>
          <p:spPr bwMode="auto">
            <a:xfrm>
              <a:off x="2850" y="1672"/>
              <a:ext cx="140" cy="70"/>
            </a:xfrm>
            <a:custGeom>
              <a:avLst/>
              <a:gdLst>
                <a:gd name="T0" fmla="*/ 420 w 420"/>
                <a:gd name="T1" fmla="*/ 0 h 210"/>
                <a:gd name="T2" fmla="*/ 210 w 420"/>
                <a:gd name="T3" fmla="*/ 210 h 210"/>
                <a:gd name="T4" fmla="*/ 0 w 420"/>
                <a:gd name="T5" fmla="*/ 0 h 210"/>
                <a:gd name="T6" fmla="*/ 210 w 420"/>
                <a:gd name="T7" fmla="*/ 70 h 210"/>
                <a:gd name="T8" fmla="*/ 420 w 420"/>
                <a:gd name="T9" fmla="*/ 0 h 210"/>
              </a:gdLst>
              <a:ahLst/>
              <a:cxnLst>
                <a:cxn ang="0">
                  <a:pos x="T0" y="T1"/>
                </a:cxn>
                <a:cxn ang="0">
                  <a:pos x="T2" y="T3"/>
                </a:cxn>
                <a:cxn ang="0">
                  <a:pos x="T4" y="T5"/>
                </a:cxn>
                <a:cxn ang="0">
                  <a:pos x="T6" y="T7"/>
                </a:cxn>
                <a:cxn ang="0">
                  <a:pos x="T8" y="T9"/>
                </a:cxn>
              </a:cxnLst>
              <a:rect l="0" t="0" r="r" b="b"/>
              <a:pathLst>
                <a:path w="420" h="210">
                  <a:moveTo>
                    <a:pt x="420" y="0"/>
                  </a:moveTo>
                  <a:lnTo>
                    <a:pt x="210" y="210"/>
                  </a:lnTo>
                  <a:lnTo>
                    <a:pt x="0" y="0"/>
                  </a:lnTo>
                  <a:lnTo>
                    <a:pt x="210" y="70"/>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19" name="Rectangle 39">
              <a:extLst>
                <a:ext uri="{FF2B5EF4-FFF2-40B4-BE49-F238E27FC236}">
                  <a16:creationId xmlns:a16="http://schemas.microsoft.com/office/drawing/2014/main" id="{F4B6FEAD-0B29-B290-BEBF-5740E0B4B972}"/>
                </a:ext>
              </a:extLst>
            </p:cNvPr>
            <p:cNvSpPr>
              <a:spLocks noChangeArrowheads="1"/>
            </p:cNvSpPr>
            <p:nvPr/>
          </p:nvSpPr>
          <p:spPr bwMode="auto">
            <a:xfrm>
              <a:off x="2622" y="1715"/>
              <a:ext cx="750"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Insulina</a:t>
              </a:r>
              <a:endParaRPr lang="es-PR" altLang="en-US"/>
            </a:p>
          </p:txBody>
        </p:sp>
        <p:sp>
          <p:nvSpPr>
            <p:cNvPr id="97320" name="Rectangle 40">
              <a:extLst>
                <a:ext uri="{FF2B5EF4-FFF2-40B4-BE49-F238E27FC236}">
                  <a16:creationId xmlns:a16="http://schemas.microsoft.com/office/drawing/2014/main" id="{061B3394-48CC-B099-627A-7AB75035F651}"/>
                </a:ext>
              </a:extLst>
            </p:cNvPr>
            <p:cNvSpPr>
              <a:spLocks noChangeArrowheads="1"/>
            </p:cNvSpPr>
            <p:nvPr/>
          </p:nvSpPr>
          <p:spPr bwMode="auto">
            <a:xfrm>
              <a:off x="644" y="2057"/>
              <a:ext cx="955"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Indicación</a:t>
              </a:r>
              <a:endParaRPr lang="es-PR" altLang="en-US"/>
            </a:p>
          </p:txBody>
        </p:sp>
        <p:sp>
          <p:nvSpPr>
            <p:cNvPr id="97321" name="Rectangle 41">
              <a:extLst>
                <a:ext uri="{FF2B5EF4-FFF2-40B4-BE49-F238E27FC236}">
                  <a16:creationId xmlns:a16="http://schemas.microsoft.com/office/drawing/2014/main" id="{BDCAF1A9-E0C8-81E8-0C2D-5A709F1B205B}"/>
                </a:ext>
              </a:extLst>
            </p:cNvPr>
            <p:cNvSpPr>
              <a:spLocks noChangeArrowheads="1"/>
            </p:cNvSpPr>
            <p:nvPr/>
          </p:nvSpPr>
          <p:spPr bwMode="auto">
            <a:xfrm>
              <a:off x="595" y="2406"/>
              <a:ext cx="115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i="1">
                  <a:solidFill>
                    <a:srgbClr val="000000"/>
                  </a:solidFill>
                  <a:latin typeface="Times New Roman" panose="02020603050405020304" pitchFamily="18" charset="0"/>
                </a:rPr>
                <a:t>Hiperglucemia</a:t>
              </a:r>
              <a:endParaRPr lang="es-PR" altLang="en-US"/>
            </a:p>
          </p:txBody>
        </p:sp>
        <p:sp>
          <p:nvSpPr>
            <p:cNvPr id="97322" name="Rectangle 42">
              <a:extLst>
                <a:ext uri="{FF2B5EF4-FFF2-40B4-BE49-F238E27FC236}">
                  <a16:creationId xmlns:a16="http://schemas.microsoft.com/office/drawing/2014/main" id="{79DB5338-0DDC-CDD8-E212-3EDA9BE3504E}"/>
                </a:ext>
              </a:extLst>
            </p:cNvPr>
            <p:cNvSpPr>
              <a:spLocks noChangeArrowheads="1"/>
            </p:cNvSpPr>
            <p:nvPr/>
          </p:nvSpPr>
          <p:spPr bwMode="auto">
            <a:xfrm>
              <a:off x="622" y="2563"/>
              <a:ext cx="112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i="1">
                  <a:solidFill>
                    <a:srgbClr val="000000"/>
                  </a:solidFill>
                  <a:latin typeface="Times New Roman" panose="02020603050405020304" pitchFamily="18" charset="0"/>
                </a:rPr>
                <a:t>Descontrolada</a:t>
              </a:r>
              <a:endParaRPr lang="es-PR" altLang="en-US"/>
            </a:p>
          </p:txBody>
        </p:sp>
        <p:sp>
          <p:nvSpPr>
            <p:cNvPr id="97323" name="Rectangle 43">
              <a:extLst>
                <a:ext uri="{FF2B5EF4-FFF2-40B4-BE49-F238E27FC236}">
                  <a16:creationId xmlns:a16="http://schemas.microsoft.com/office/drawing/2014/main" id="{28637406-4FA0-7E58-639C-5F2D5462D962}"/>
                </a:ext>
              </a:extLst>
            </p:cNvPr>
            <p:cNvSpPr>
              <a:spLocks noChangeArrowheads="1"/>
            </p:cNvSpPr>
            <p:nvPr/>
          </p:nvSpPr>
          <p:spPr bwMode="auto">
            <a:xfrm>
              <a:off x="998" y="2897"/>
              <a:ext cx="349"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Vía</a:t>
              </a:r>
              <a:endParaRPr lang="es-PR" altLang="en-US"/>
            </a:p>
          </p:txBody>
        </p:sp>
        <p:sp>
          <p:nvSpPr>
            <p:cNvPr id="97324" name="Rectangle 44">
              <a:extLst>
                <a:ext uri="{FF2B5EF4-FFF2-40B4-BE49-F238E27FC236}">
                  <a16:creationId xmlns:a16="http://schemas.microsoft.com/office/drawing/2014/main" id="{FF85CB44-7F3C-145B-9968-A98FA5C7AF0A}"/>
                </a:ext>
              </a:extLst>
            </p:cNvPr>
            <p:cNvSpPr>
              <a:spLocks noChangeArrowheads="1"/>
            </p:cNvSpPr>
            <p:nvPr/>
          </p:nvSpPr>
          <p:spPr bwMode="auto">
            <a:xfrm>
              <a:off x="581" y="3360"/>
              <a:ext cx="46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i="1">
                  <a:solidFill>
                    <a:srgbClr val="000000"/>
                  </a:solidFill>
                  <a:latin typeface="Times New Roman" panose="02020603050405020304" pitchFamily="18" charset="0"/>
                </a:rPr>
                <a:t>Dieta</a:t>
              </a:r>
              <a:endParaRPr lang="es-PR" altLang="en-US"/>
            </a:p>
          </p:txBody>
        </p:sp>
        <p:sp>
          <p:nvSpPr>
            <p:cNvPr id="97325" name="Rectangle 45">
              <a:extLst>
                <a:ext uri="{FF2B5EF4-FFF2-40B4-BE49-F238E27FC236}">
                  <a16:creationId xmlns:a16="http://schemas.microsoft.com/office/drawing/2014/main" id="{342449CE-6032-55C2-DC3A-931025A4481E}"/>
                </a:ext>
              </a:extLst>
            </p:cNvPr>
            <p:cNvSpPr>
              <a:spLocks noChangeArrowheads="1"/>
            </p:cNvSpPr>
            <p:nvPr/>
          </p:nvSpPr>
          <p:spPr bwMode="auto">
            <a:xfrm>
              <a:off x="850" y="3911"/>
              <a:ext cx="7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i="1">
                  <a:solidFill>
                    <a:srgbClr val="000000"/>
                  </a:solidFill>
                  <a:latin typeface="Times New Roman" panose="02020603050405020304" pitchFamily="18" charset="0"/>
                </a:rPr>
                <a:t>Ejercicio</a:t>
              </a:r>
              <a:endParaRPr lang="es-PR" altLang="en-US"/>
            </a:p>
          </p:txBody>
        </p:sp>
        <p:sp>
          <p:nvSpPr>
            <p:cNvPr id="97326" name="Rectangle 46">
              <a:extLst>
                <a:ext uri="{FF2B5EF4-FFF2-40B4-BE49-F238E27FC236}">
                  <a16:creationId xmlns:a16="http://schemas.microsoft.com/office/drawing/2014/main" id="{CBCC47CC-D315-BE68-8365-CEB5A37708C6}"/>
                </a:ext>
              </a:extLst>
            </p:cNvPr>
            <p:cNvSpPr>
              <a:spLocks noChangeArrowheads="1"/>
            </p:cNvSpPr>
            <p:nvPr/>
          </p:nvSpPr>
          <p:spPr bwMode="auto">
            <a:xfrm>
              <a:off x="1386" y="3177"/>
              <a:ext cx="70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i="1">
                  <a:solidFill>
                    <a:srgbClr val="000000"/>
                  </a:solidFill>
                  <a:latin typeface="Times New Roman" panose="02020603050405020304" pitchFamily="18" charset="0"/>
                </a:rPr>
                <a:t>Cambios</a:t>
              </a:r>
              <a:endParaRPr lang="es-PR" altLang="en-US"/>
            </a:p>
          </p:txBody>
        </p:sp>
        <p:sp>
          <p:nvSpPr>
            <p:cNvPr id="97327" name="Rectangle 47">
              <a:extLst>
                <a:ext uri="{FF2B5EF4-FFF2-40B4-BE49-F238E27FC236}">
                  <a16:creationId xmlns:a16="http://schemas.microsoft.com/office/drawing/2014/main" id="{D6926929-287E-726E-0AE1-5EB88F6EC156}"/>
                </a:ext>
              </a:extLst>
            </p:cNvPr>
            <p:cNvSpPr>
              <a:spLocks noChangeArrowheads="1"/>
            </p:cNvSpPr>
            <p:nvPr/>
          </p:nvSpPr>
          <p:spPr bwMode="auto">
            <a:xfrm>
              <a:off x="1469" y="3334"/>
              <a:ext cx="562"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i="1">
                  <a:solidFill>
                    <a:srgbClr val="000000"/>
                  </a:solidFill>
                  <a:latin typeface="Times New Roman" panose="02020603050405020304" pitchFamily="18" charset="0"/>
                </a:rPr>
                <a:t>Estilos</a:t>
              </a:r>
              <a:endParaRPr lang="es-PR" altLang="en-US"/>
            </a:p>
          </p:txBody>
        </p:sp>
        <p:sp>
          <p:nvSpPr>
            <p:cNvPr id="97328" name="Rectangle 48">
              <a:extLst>
                <a:ext uri="{FF2B5EF4-FFF2-40B4-BE49-F238E27FC236}">
                  <a16:creationId xmlns:a16="http://schemas.microsoft.com/office/drawing/2014/main" id="{F45523EA-569C-8A5A-7614-7DA010513703}"/>
                </a:ext>
              </a:extLst>
            </p:cNvPr>
            <p:cNvSpPr>
              <a:spLocks noChangeArrowheads="1"/>
            </p:cNvSpPr>
            <p:nvPr/>
          </p:nvSpPr>
          <p:spPr bwMode="auto">
            <a:xfrm>
              <a:off x="1637" y="3504"/>
              <a:ext cx="23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i="1">
                  <a:solidFill>
                    <a:srgbClr val="000000"/>
                  </a:solidFill>
                  <a:latin typeface="Times New Roman" panose="02020603050405020304" pitchFamily="18" charset="0"/>
                </a:rPr>
                <a:t>de</a:t>
              </a:r>
              <a:endParaRPr lang="es-PR" altLang="en-US"/>
            </a:p>
          </p:txBody>
        </p:sp>
        <p:sp>
          <p:nvSpPr>
            <p:cNvPr id="97329" name="Rectangle 49">
              <a:extLst>
                <a:ext uri="{FF2B5EF4-FFF2-40B4-BE49-F238E27FC236}">
                  <a16:creationId xmlns:a16="http://schemas.microsoft.com/office/drawing/2014/main" id="{872F3250-D132-71B2-5D1C-B39DBAC84385}"/>
                </a:ext>
              </a:extLst>
            </p:cNvPr>
            <p:cNvSpPr>
              <a:spLocks noChangeArrowheads="1"/>
            </p:cNvSpPr>
            <p:nvPr/>
          </p:nvSpPr>
          <p:spPr bwMode="auto">
            <a:xfrm>
              <a:off x="1566" y="3676"/>
              <a:ext cx="41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i="1">
                  <a:solidFill>
                    <a:srgbClr val="000000"/>
                  </a:solidFill>
                  <a:latin typeface="Times New Roman" panose="02020603050405020304" pitchFamily="18" charset="0"/>
                </a:rPr>
                <a:t>Vida</a:t>
              </a:r>
              <a:endParaRPr lang="es-PR" altLang="en-US"/>
            </a:p>
          </p:txBody>
        </p:sp>
        <p:sp>
          <p:nvSpPr>
            <p:cNvPr id="97330" name="Rectangle 50">
              <a:extLst>
                <a:ext uri="{FF2B5EF4-FFF2-40B4-BE49-F238E27FC236}">
                  <a16:creationId xmlns:a16="http://schemas.microsoft.com/office/drawing/2014/main" id="{7DD38CFA-162A-56C3-4D9D-05D3E4F978BF}"/>
                </a:ext>
              </a:extLst>
            </p:cNvPr>
            <p:cNvSpPr>
              <a:spLocks noChangeArrowheads="1"/>
            </p:cNvSpPr>
            <p:nvPr/>
          </p:nvSpPr>
          <p:spPr bwMode="auto">
            <a:xfrm>
              <a:off x="2739" y="2057"/>
              <a:ext cx="837"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Cantidad</a:t>
              </a:r>
              <a:endParaRPr lang="es-PR" altLang="en-US"/>
            </a:p>
          </p:txBody>
        </p:sp>
        <p:sp>
          <p:nvSpPr>
            <p:cNvPr id="97331" name="Rectangle 51">
              <a:extLst>
                <a:ext uri="{FF2B5EF4-FFF2-40B4-BE49-F238E27FC236}">
                  <a16:creationId xmlns:a16="http://schemas.microsoft.com/office/drawing/2014/main" id="{D86F1869-F39E-2178-495D-D4739C170890}"/>
                </a:ext>
              </a:extLst>
            </p:cNvPr>
            <p:cNvSpPr>
              <a:spLocks noChangeArrowheads="1"/>
            </p:cNvSpPr>
            <p:nvPr/>
          </p:nvSpPr>
          <p:spPr bwMode="auto">
            <a:xfrm>
              <a:off x="2644" y="2379"/>
              <a:ext cx="113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i="1">
                  <a:solidFill>
                    <a:srgbClr val="000000"/>
                  </a:solidFill>
                  <a:latin typeface="Times New Roman" panose="02020603050405020304" pitchFamily="18" charset="0"/>
                </a:rPr>
                <a:t>Determinantes</a:t>
              </a:r>
              <a:endParaRPr lang="es-PR" altLang="en-US"/>
            </a:p>
          </p:txBody>
        </p:sp>
        <p:sp>
          <p:nvSpPr>
            <p:cNvPr id="97332" name="Rectangle 52">
              <a:extLst>
                <a:ext uri="{FF2B5EF4-FFF2-40B4-BE49-F238E27FC236}">
                  <a16:creationId xmlns:a16="http://schemas.microsoft.com/office/drawing/2014/main" id="{D28234F1-1172-2ACE-60B1-C8CDBCB81508}"/>
                </a:ext>
              </a:extLst>
            </p:cNvPr>
            <p:cNvSpPr>
              <a:spLocks noChangeArrowheads="1"/>
            </p:cNvSpPr>
            <p:nvPr/>
          </p:nvSpPr>
          <p:spPr bwMode="auto">
            <a:xfrm>
              <a:off x="2298" y="2752"/>
              <a:ext cx="482" cy="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Nivel</a:t>
              </a:r>
              <a:endParaRPr lang="es-PR" altLang="en-US"/>
            </a:p>
          </p:txBody>
        </p:sp>
        <p:sp>
          <p:nvSpPr>
            <p:cNvPr id="97333" name="Rectangle 53">
              <a:extLst>
                <a:ext uri="{FF2B5EF4-FFF2-40B4-BE49-F238E27FC236}">
                  <a16:creationId xmlns:a16="http://schemas.microsoft.com/office/drawing/2014/main" id="{C6B26F85-0292-D519-9EB2-01322469DB3C}"/>
                </a:ext>
              </a:extLst>
            </p:cNvPr>
            <p:cNvSpPr>
              <a:spLocks noChangeArrowheads="1"/>
            </p:cNvSpPr>
            <p:nvPr/>
          </p:nvSpPr>
          <p:spPr bwMode="auto">
            <a:xfrm>
              <a:off x="2128" y="2923"/>
              <a:ext cx="837" cy="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Actividad</a:t>
              </a:r>
              <a:endParaRPr lang="es-PR" altLang="en-US"/>
            </a:p>
          </p:txBody>
        </p:sp>
        <p:sp>
          <p:nvSpPr>
            <p:cNvPr id="97334" name="Rectangle 54">
              <a:extLst>
                <a:ext uri="{FF2B5EF4-FFF2-40B4-BE49-F238E27FC236}">
                  <a16:creationId xmlns:a16="http://schemas.microsoft.com/office/drawing/2014/main" id="{CDDC70B1-FC68-FE68-7C7B-4EF1A949CA75}"/>
                </a:ext>
              </a:extLst>
            </p:cNvPr>
            <p:cNvSpPr>
              <a:spLocks noChangeArrowheads="1"/>
            </p:cNvSpPr>
            <p:nvPr/>
          </p:nvSpPr>
          <p:spPr bwMode="auto">
            <a:xfrm>
              <a:off x="2262" y="3095"/>
              <a:ext cx="557" cy="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Física</a:t>
              </a:r>
              <a:endParaRPr lang="es-PR" altLang="en-US"/>
            </a:p>
          </p:txBody>
        </p:sp>
        <p:sp>
          <p:nvSpPr>
            <p:cNvPr id="97335" name="Rectangle 55">
              <a:extLst>
                <a:ext uri="{FF2B5EF4-FFF2-40B4-BE49-F238E27FC236}">
                  <a16:creationId xmlns:a16="http://schemas.microsoft.com/office/drawing/2014/main" id="{17F01E3B-2862-3665-6623-7A8B55DA79BB}"/>
                </a:ext>
              </a:extLst>
            </p:cNvPr>
            <p:cNvSpPr>
              <a:spLocks noChangeArrowheads="1"/>
            </p:cNvSpPr>
            <p:nvPr/>
          </p:nvSpPr>
          <p:spPr bwMode="auto">
            <a:xfrm>
              <a:off x="2748" y="3462"/>
              <a:ext cx="1080" cy="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Tipo/Tiempo</a:t>
              </a:r>
              <a:endParaRPr lang="es-PR" altLang="en-US"/>
            </a:p>
          </p:txBody>
        </p:sp>
        <p:sp>
          <p:nvSpPr>
            <p:cNvPr id="97336" name="Rectangle 56">
              <a:extLst>
                <a:ext uri="{FF2B5EF4-FFF2-40B4-BE49-F238E27FC236}">
                  <a16:creationId xmlns:a16="http://schemas.microsoft.com/office/drawing/2014/main" id="{152C88F8-9BDA-FDAE-9E00-E0A464BA747F}"/>
                </a:ext>
              </a:extLst>
            </p:cNvPr>
            <p:cNvSpPr>
              <a:spLocks noChangeArrowheads="1"/>
            </p:cNvSpPr>
            <p:nvPr/>
          </p:nvSpPr>
          <p:spPr bwMode="auto">
            <a:xfrm>
              <a:off x="3030" y="3634"/>
              <a:ext cx="491" cy="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Dieta</a:t>
              </a:r>
              <a:endParaRPr lang="es-PR" altLang="en-US"/>
            </a:p>
          </p:txBody>
        </p:sp>
        <p:sp>
          <p:nvSpPr>
            <p:cNvPr id="97337" name="Rectangle 57">
              <a:extLst>
                <a:ext uri="{FF2B5EF4-FFF2-40B4-BE49-F238E27FC236}">
                  <a16:creationId xmlns:a16="http://schemas.microsoft.com/office/drawing/2014/main" id="{8D317D14-E196-C8A2-97C9-97047E1142CA}"/>
                </a:ext>
              </a:extLst>
            </p:cNvPr>
            <p:cNvSpPr>
              <a:spLocks noChangeArrowheads="1"/>
            </p:cNvSpPr>
            <p:nvPr/>
          </p:nvSpPr>
          <p:spPr bwMode="auto">
            <a:xfrm>
              <a:off x="3740" y="2857"/>
              <a:ext cx="519" cy="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Otras</a:t>
              </a:r>
              <a:endParaRPr lang="es-PR" altLang="en-US"/>
            </a:p>
          </p:txBody>
        </p:sp>
        <p:sp>
          <p:nvSpPr>
            <p:cNvPr id="97338" name="Rectangle 58">
              <a:extLst>
                <a:ext uri="{FF2B5EF4-FFF2-40B4-BE49-F238E27FC236}">
                  <a16:creationId xmlns:a16="http://schemas.microsoft.com/office/drawing/2014/main" id="{2D612EA1-28A1-C7E3-4754-DF7BBDFB2E78}"/>
                </a:ext>
              </a:extLst>
            </p:cNvPr>
            <p:cNvSpPr>
              <a:spLocks noChangeArrowheads="1"/>
            </p:cNvSpPr>
            <p:nvPr/>
          </p:nvSpPr>
          <p:spPr bwMode="auto">
            <a:xfrm>
              <a:off x="3395" y="3028"/>
              <a:ext cx="1238" cy="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000" b="1">
                  <a:solidFill>
                    <a:srgbClr val="000000"/>
                  </a:solidFill>
                  <a:latin typeface="Arial" panose="020B0604020202020204" pitchFamily="34" charset="0"/>
                </a:rPr>
                <a:t>Enfermedades</a:t>
              </a:r>
              <a:endParaRPr lang="es-PR" altLang="en-US"/>
            </a:p>
          </p:txBody>
        </p:sp>
        <p:sp>
          <p:nvSpPr>
            <p:cNvPr id="97339" name="Rectangle 59">
              <a:extLst>
                <a:ext uri="{FF2B5EF4-FFF2-40B4-BE49-F238E27FC236}">
                  <a16:creationId xmlns:a16="http://schemas.microsoft.com/office/drawing/2014/main" id="{58AB891C-94DC-5853-DAD3-E06FA1505D36}"/>
                </a:ext>
              </a:extLst>
            </p:cNvPr>
            <p:cNvSpPr>
              <a:spLocks noChangeArrowheads="1"/>
            </p:cNvSpPr>
            <p:nvPr/>
          </p:nvSpPr>
          <p:spPr bwMode="auto">
            <a:xfrm>
              <a:off x="4737" y="2083"/>
              <a:ext cx="564"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a:solidFill>
                    <a:srgbClr val="000000"/>
                  </a:solidFill>
                  <a:latin typeface="Arial" panose="020B0604020202020204" pitchFamily="34" charset="0"/>
                </a:rPr>
                <a:t>Dosis</a:t>
              </a:r>
              <a:endParaRPr lang="es-PR" altLang="en-US"/>
            </a:p>
          </p:txBody>
        </p:sp>
        <p:sp>
          <p:nvSpPr>
            <p:cNvPr id="97340" name="Rectangle 60">
              <a:extLst>
                <a:ext uri="{FF2B5EF4-FFF2-40B4-BE49-F238E27FC236}">
                  <a16:creationId xmlns:a16="http://schemas.microsoft.com/office/drawing/2014/main" id="{A196BFAB-2A19-FFB5-F888-382152092EC5}"/>
                </a:ext>
              </a:extLst>
            </p:cNvPr>
            <p:cNvSpPr>
              <a:spLocks noChangeArrowheads="1"/>
            </p:cNvSpPr>
            <p:nvPr/>
          </p:nvSpPr>
          <p:spPr bwMode="auto">
            <a:xfrm>
              <a:off x="4603" y="2574"/>
              <a:ext cx="879"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100" b="1" i="1">
                  <a:solidFill>
                    <a:srgbClr val="000000"/>
                  </a:solidFill>
                  <a:latin typeface="Times New Roman" panose="02020603050405020304" pitchFamily="18" charset="0"/>
                </a:rPr>
                <a:t>1 Inyec/día</a:t>
              </a:r>
              <a:endParaRPr lang="es-PR" altLang="en-US"/>
            </a:p>
          </p:txBody>
        </p:sp>
        <p:sp>
          <p:nvSpPr>
            <p:cNvPr id="97341" name="Line 61">
              <a:extLst>
                <a:ext uri="{FF2B5EF4-FFF2-40B4-BE49-F238E27FC236}">
                  <a16:creationId xmlns:a16="http://schemas.microsoft.com/office/drawing/2014/main" id="{84F43DDB-9738-C4F1-39B0-C2882CC1876D}"/>
                </a:ext>
              </a:extLst>
            </p:cNvPr>
            <p:cNvSpPr>
              <a:spLocks noChangeShapeType="1"/>
            </p:cNvSpPr>
            <p:nvPr/>
          </p:nvSpPr>
          <p:spPr bwMode="auto">
            <a:xfrm flipH="1">
              <a:off x="1119" y="1838"/>
              <a:ext cx="1436" cy="1"/>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2" name="Line 62">
              <a:extLst>
                <a:ext uri="{FF2B5EF4-FFF2-40B4-BE49-F238E27FC236}">
                  <a16:creationId xmlns:a16="http://schemas.microsoft.com/office/drawing/2014/main" id="{739257DF-9BC4-FF8C-85F3-6E4CD143FFFC}"/>
                </a:ext>
              </a:extLst>
            </p:cNvPr>
            <p:cNvSpPr>
              <a:spLocks noChangeShapeType="1"/>
            </p:cNvSpPr>
            <p:nvPr/>
          </p:nvSpPr>
          <p:spPr bwMode="auto">
            <a:xfrm>
              <a:off x="1104" y="1841"/>
              <a:ext cx="1" cy="209"/>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3" name="Freeform 63">
              <a:extLst>
                <a:ext uri="{FF2B5EF4-FFF2-40B4-BE49-F238E27FC236}">
                  <a16:creationId xmlns:a16="http://schemas.microsoft.com/office/drawing/2014/main" id="{4E7B51B4-E227-7457-B2F2-60D75B8D952D}"/>
                </a:ext>
              </a:extLst>
            </p:cNvPr>
            <p:cNvSpPr>
              <a:spLocks/>
            </p:cNvSpPr>
            <p:nvPr/>
          </p:nvSpPr>
          <p:spPr bwMode="auto">
            <a:xfrm>
              <a:off x="1034" y="2026"/>
              <a:ext cx="140" cy="70"/>
            </a:xfrm>
            <a:custGeom>
              <a:avLst/>
              <a:gdLst>
                <a:gd name="T0" fmla="*/ 420 w 420"/>
                <a:gd name="T1" fmla="*/ 0 h 210"/>
                <a:gd name="T2" fmla="*/ 210 w 420"/>
                <a:gd name="T3" fmla="*/ 210 h 210"/>
                <a:gd name="T4" fmla="*/ 0 w 420"/>
                <a:gd name="T5" fmla="*/ 0 h 210"/>
                <a:gd name="T6" fmla="*/ 210 w 420"/>
                <a:gd name="T7" fmla="*/ 70 h 210"/>
                <a:gd name="T8" fmla="*/ 420 w 420"/>
                <a:gd name="T9" fmla="*/ 0 h 210"/>
              </a:gdLst>
              <a:ahLst/>
              <a:cxnLst>
                <a:cxn ang="0">
                  <a:pos x="T0" y="T1"/>
                </a:cxn>
                <a:cxn ang="0">
                  <a:pos x="T2" y="T3"/>
                </a:cxn>
                <a:cxn ang="0">
                  <a:pos x="T4" y="T5"/>
                </a:cxn>
                <a:cxn ang="0">
                  <a:pos x="T6" y="T7"/>
                </a:cxn>
                <a:cxn ang="0">
                  <a:pos x="T8" y="T9"/>
                </a:cxn>
              </a:cxnLst>
              <a:rect l="0" t="0" r="r" b="b"/>
              <a:pathLst>
                <a:path w="420" h="210">
                  <a:moveTo>
                    <a:pt x="420" y="0"/>
                  </a:moveTo>
                  <a:lnTo>
                    <a:pt x="210" y="210"/>
                  </a:lnTo>
                  <a:lnTo>
                    <a:pt x="0" y="0"/>
                  </a:lnTo>
                  <a:lnTo>
                    <a:pt x="210" y="70"/>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44" name="Line 64">
              <a:extLst>
                <a:ext uri="{FF2B5EF4-FFF2-40B4-BE49-F238E27FC236}">
                  <a16:creationId xmlns:a16="http://schemas.microsoft.com/office/drawing/2014/main" id="{F9FF58E8-01EA-38E2-FABC-A0B1D2505BF4}"/>
                </a:ext>
              </a:extLst>
            </p:cNvPr>
            <p:cNvSpPr>
              <a:spLocks noChangeShapeType="1"/>
            </p:cNvSpPr>
            <p:nvPr/>
          </p:nvSpPr>
          <p:spPr bwMode="auto">
            <a:xfrm>
              <a:off x="3324" y="1825"/>
              <a:ext cx="1605" cy="1"/>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5" name="Line 65">
              <a:extLst>
                <a:ext uri="{FF2B5EF4-FFF2-40B4-BE49-F238E27FC236}">
                  <a16:creationId xmlns:a16="http://schemas.microsoft.com/office/drawing/2014/main" id="{1F2674F2-39D2-731E-2192-5DEA2E963308}"/>
                </a:ext>
              </a:extLst>
            </p:cNvPr>
            <p:cNvSpPr>
              <a:spLocks noChangeShapeType="1"/>
            </p:cNvSpPr>
            <p:nvPr/>
          </p:nvSpPr>
          <p:spPr bwMode="auto">
            <a:xfrm>
              <a:off x="4947" y="1829"/>
              <a:ext cx="1" cy="208"/>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6" name="Freeform 66">
              <a:extLst>
                <a:ext uri="{FF2B5EF4-FFF2-40B4-BE49-F238E27FC236}">
                  <a16:creationId xmlns:a16="http://schemas.microsoft.com/office/drawing/2014/main" id="{E855E276-799A-9014-9144-689DC59857AB}"/>
                </a:ext>
              </a:extLst>
            </p:cNvPr>
            <p:cNvSpPr>
              <a:spLocks/>
            </p:cNvSpPr>
            <p:nvPr/>
          </p:nvSpPr>
          <p:spPr bwMode="auto">
            <a:xfrm>
              <a:off x="4877" y="2013"/>
              <a:ext cx="140" cy="70"/>
            </a:xfrm>
            <a:custGeom>
              <a:avLst/>
              <a:gdLst>
                <a:gd name="T0" fmla="*/ 420 w 420"/>
                <a:gd name="T1" fmla="*/ 0 h 210"/>
                <a:gd name="T2" fmla="*/ 210 w 420"/>
                <a:gd name="T3" fmla="*/ 210 h 210"/>
                <a:gd name="T4" fmla="*/ 0 w 420"/>
                <a:gd name="T5" fmla="*/ 0 h 210"/>
                <a:gd name="T6" fmla="*/ 210 w 420"/>
                <a:gd name="T7" fmla="*/ 70 h 210"/>
                <a:gd name="T8" fmla="*/ 420 w 420"/>
                <a:gd name="T9" fmla="*/ 0 h 210"/>
              </a:gdLst>
              <a:ahLst/>
              <a:cxnLst>
                <a:cxn ang="0">
                  <a:pos x="T0" y="T1"/>
                </a:cxn>
                <a:cxn ang="0">
                  <a:pos x="T2" y="T3"/>
                </a:cxn>
                <a:cxn ang="0">
                  <a:pos x="T4" y="T5"/>
                </a:cxn>
                <a:cxn ang="0">
                  <a:pos x="T6" y="T7"/>
                </a:cxn>
                <a:cxn ang="0">
                  <a:pos x="T8" y="T9"/>
                </a:cxn>
              </a:cxnLst>
              <a:rect l="0" t="0" r="r" b="b"/>
              <a:pathLst>
                <a:path w="420" h="210">
                  <a:moveTo>
                    <a:pt x="420" y="0"/>
                  </a:moveTo>
                  <a:lnTo>
                    <a:pt x="210" y="210"/>
                  </a:lnTo>
                  <a:lnTo>
                    <a:pt x="0" y="0"/>
                  </a:lnTo>
                  <a:lnTo>
                    <a:pt x="210" y="70"/>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47" name="Line 67">
              <a:extLst>
                <a:ext uri="{FF2B5EF4-FFF2-40B4-BE49-F238E27FC236}">
                  <a16:creationId xmlns:a16="http://schemas.microsoft.com/office/drawing/2014/main" id="{DED79FC3-C2D4-2617-55C2-C6515373705F}"/>
                </a:ext>
              </a:extLst>
            </p:cNvPr>
            <p:cNvSpPr>
              <a:spLocks noChangeShapeType="1"/>
            </p:cNvSpPr>
            <p:nvPr/>
          </p:nvSpPr>
          <p:spPr bwMode="auto">
            <a:xfrm>
              <a:off x="3025" y="1915"/>
              <a:ext cx="1" cy="98"/>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48" name="Freeform 68">
              <a:extLst>
                <a:ext uri="{FF2B5EF4-FFF2-40B4-BE49-F238E27FC236}">
                  <a16:creationId xmlns:a16="http://schemas.microsoft.com/office/drawing/2014/main" id="{0AEF108A-B0A6-D9BF-BDAA-98CCEE8573E9}"/>
                </a:ext>
              </a:extLst>
            </p:cNvPr>
            <p:cNvSpPr>
              <a:spLocks/>
            </p:cNvSpPr>
            <p:nvPr/>
          </p:nvSpPr>
          <p:spPr bwMode="auto">
            <a:xfrm>
              <a:off x="2955" y="1990"/>
              <a:ext cx="140" cy="70"/>
            </a:xfrm>
            <a:custGeom>
              <a:avLst/>
              <a:gdLst>
                <a:gd name="T0" fmla="*/ 420 w 420"/>
                <a:gd name="T1" fmla="*/ 0 h 210"/>
                <a:gd name="T2" fmla="*/ 210 w 420"/>
                <a:gd name="T3" fmla="*/ 210 h 210"/>
                <a:gd name="T4" fmla="*/ 0 w 420"/>
                <a:gd name="T5" fmla="*/ 0 h 210"/>
                <a:gd name="T6" fmla="*/ 210 w 420"/>
                <a:gd name="T7" fmla="*/ 69 h 210"/>
                <a:gd name="T8" fmla="*/ 420 w 420"/>
                <a:gd name="T9" fmla="*/ 0 h 210"/>
              </a:gdLst>
              <a:ahLst/>
              <a:cxnLst>
                <a:cxn ang="0">
                  <a:pos x="T0" y="T1"/>
                </a:cxn>
                <a:cxn ang="0">
                  <a:pos x="T2" y="T3"/>
                </a:cxn>
                <a:cxn ang="0">
                  <a:pos x="T4" y="T5"/>
                </a:cxn>
                <a:cxn ang="0">
                  <a:pos x="T6" y="T7"/>
                </a:cxn>
                <a:cxn ang="0">
                  <a:pos x="T8" y="T9"/>
                </a:cxn>
              </a:cxnLst>
              <a:rect l="0" t="0" r="r" b="b"/>
              <a:pathLst>
                <a:path w="420" h="210">
                  <a:moveTo>
                    <a:pt x="420" y="0"/>
                  </a:moveTo>
                  <a:lnTo>
                    <a:pt x="210" y="210"/>
                  </a:lnTo>
                  <a:lnTo>
                    <a:pt x="0" y="0"/>
                  </a:lnTo>
                  <a:lnTo>
                    <a:pt x="210" y="69"/>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49" name="Line 69">
              <a:extLst>
                <a:ext uri="{FF2B5EF4-FFF2-40B4-BE49-F238E27FC236}">
                  <a16:creationId xmlns:a16="http://schemas.microsoft.com/office/drawing/2014/main" id="{F60B4931-7C63-317E-51B8-5F25873C1FD1}"/>
                </a:ext>
              </a:extLst>
            </p:cNvPr>
            <p:cNvSpPr>
              <a:spLocks noChangeShapeType="1"/>
            </p:cNvSpPr>
            <p:nvPr/>
          </p:nvSpPr>
          <p:spPr bwMode="auto">
            <a:xfrm>
              <a:off x="1092" y="2270"/>
              <a:ext cx="1" cy="98"/>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0" name="Freeform 70">
              <a:extLst>
                <a:ext uri="{FF2B5EF4-FFF2-40B4-BE49-F238E27FC236}">
                  <a16:creationId xmlns:a16="http://schemas.microsoft.com/office/drawing/2014/main" id="{59F53231-B89A-753C-457A-DBDE11CF31FA}"/>
                </a:ext>
              </a:extLst>
            </p:cNvPr>
            <p:cNvSpPr>
              <a:spLocks/>
            </p:cNvSpPr>
            <p:nvPr/>
          </p:nvSpPr>
          <p:spPr bwMode="auto">
            <a:xfrm>
              <a:off x="1022" y="2345"/>
              <a:ext cx="140" cy="70"/>
            </a:xfrm>
            <a:custGeom>
              <a:avLst/>
              <a:gdLst>
                <a:gd name="T0" fmla="*/ 420 w 420"/>
                <a:gd name="T1" fmla="*/ 0 h 209"/>
                <a:gd name="T2" fmla="*/ 210 w 420"/>
                <a:gd name="T3" fmla="*/ 209 h 209"/>
                <a:gd name="T4" fmla="*/ 0 w 420"/>
                <a:gd name="T5" fmla="*/ 0 h 209"/>
                <a:gd name="T6" fmla="*/ 210 w 420"/>
                <a:gd name="T7" fmla="*/ 69 h 209"/>
                <a:gd name="T8" fmla="*/ 420 w 420"/>
                <a:gd name="T9" fmla="*/ 0 h 209"/>
              </a:gdLst>
              <a:ahLst/>
              <a:cxnLst>
                <a:cxn ang="0">
                  <a:pos x="T0" y="T1"/>
                </a:cxn>
                <a:cxn ang="0">
                  <a:pos x="T2" y="T3"/>
                </a:cxn>
                <a:cxn ang="0">
                  <a:pos x="T4" y="T5"/>
                </a:cxn>
                <a:cxn ang="0">
                  <a:pos x="T6" y="T7"/>
                </a:cxn>
                <a:cxn ang="0">
                  <a:pos x="T8" y="T9"/>
                </a:cxn>
              </a:cxnLst>
              <a:rect l="0" t="0" r="r" b="b"/>
              <a:pathLst>
                <a:path w="420" h="209">
                  <a:moveTo>
                    <a:pt x="420" y="0"/>
                  </a:moveTo>
                  <a:lnTo>
                    <a:pt x="210" y="209"/>
                  </a:lnTo>
                  <a:lnTo>
                    <a:pt x="0" y="0"/>
                  </a:lnTo>
                  <a:lnTo>
                    <a:pt x="210" y="69"/>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51" name="Line 71">
              <a:extLst>
                <a:ext uri="{FF2B5EF4-FFF2-40B4-BE49-F238E27FC236}">
                  <a16:creationId xmlns:a16="http://schemas.microsoft.com/office/drawing/2014/main" id="{696C482A-4FB9-993A-8D2E-2FE5C6A5DF70}"/>
                </a:ext>
              </a:extLst>
            </p:cNvPr>
            <p:cNvSpPr>
              <a:spLocks noChangeShapeType="1"/>
            </p:cNvSpPr>
            <p:nvPr/>
          </p:nvSpPr>
          <p:spPr bwMode="auto">
            <a:xfrm>
              <a:off x="1105" y="2758"/>
              <a:ext cx="1" cy="98"/>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2" name="Freeform 72">
              <a:extLst>
                <a:ext uri="{FF2B5EF4-FFF2-40B4-BE49-F238E27FC236}">
                  <a16:creationId xmlns:a16="http://schemas.microsoft.com/office/drawing/2014/main" id="{32BB57E9-57A6-5B49-4AEF-715C24D567C5}"/>
                </a:ext>
              </a:extLst>
            </p:cNvPr>
            <p:cNvSpPr>
              <a:spLocks/>
            </p:cNvSpPr>
            <p:nvPr/>
          </p:nvSpPr>
          <p:spPr bwMode="auto">
            <a:xfrm>
              <a:off x="1035" y="2833"/>
              <a:ext cx="140" cy="70"/>
            </a:xfrm>
            <a:custGeom>
              <a:avLst/>
              <a:gdLst>
                <a:gd name="T0" fmla="*/ 419 w 419"/>
                <a:gd name="T1" fmla="*/ 0 h 210"/>
                <a:gd name="T2" fmla="*/ 210 w 419"/>
                <a:gd name="T3" fmla="*/ 210 h 210"/>
                <a:gd name="T4" fmla="*/ 0 w 419"/>
                <a:gd name="T5" fmla="*/ 0 h 210"/>
                <a:gd name="T6" fmla="*/ 210 w 419"/>
                <a:gd name="T7" fmla="*/ 70 h 210"/>
                <a:gd name="T8" fmla="*/ 419 w 419"/>
                <a:gd name="T9" fmla="*/ 0 h 210"/>
              </a:gdLst>
              <a:ahLst/>
              <a:cxnLst>
                <a:cxn ang="0">
                  <a:pos x="T0" y="T1"/>
                </a:cxn>
                <a:cxn ang="0">
                  <a:pos x="T2" y="T3"/>
                </a:cxn>
                <a:cxn ang="0">
                  <a:pos x="T4" y="T5"/>
                </a:cxn>
                <a:cxn ang="0">
                  <a:pos x="T6" y="T7"/>
                </a:cxn>
                <a:cxn ang="0">
                  <a:pos x="T8" y="T9"/>
                </a:cxn>
              </a:cxnLst>
              <a:rect l="0" t="0" r="r" b="b"/>
              <a:pathLst>
                <a:path w="419" h="210">
                  <a:moveTo>
                    <a:pt x="419" y="0"/>
                  </a:moveTo>
                  <a:lnTo>
                    <a:pt x="210" y="210"/>
                  </a:lnTo>
                  <a:lnTo>
                    <a:pt x="0" y="0"/>
                  </a:lnTo>
                  <a:lnTo>
                    <a:pt x="210" y="70"/>
                  </a:lnTo>
                  <a:lnTo>
                    <a:pt x="4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53" name="Line 73">
              <a:extLst>
                <a:ext uri="{FF2B5EF4-FFF2-40B4-BE49-F238E27FC236}">
                  <a16:creationId xmlns:a16="http://schemas.microsoft.com/office/drawing/2014/main" id="{44E2A14E-3916-F30A-41BC-326C9121AA98}"/>
                </a:ext>
              </a:extLst>
            </p:cNvPr>
            <p:cNvSpPr>
              <a:spLocks noChangeShapeType="1"/>
            </p:cNvSpPr>
            <p:nvPr/>
          </p:nvSpPr>
          <p:spPr bwMode="auto">
            <a:xfrm flipH="1">
              <a:off x="758" y="3017"/>
              <a:ext cx="210" cy="1"/>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4" name="Line 74">
              <a:extLst>
                <a:ext uri="{FF2B5EF4-FFF2-40B4-BE49-F238E27FC236}">
                  <a16:creationId xmlns:a16="http://schemas.microsoft.com/office/drawing/2014/main" id="{D20308A2-F706-D558-77E4-B9BEB9F53C50}"/>
                </a:ext>
              </a:extLst>
            </p:cNvPr>
            <p:cNvSpPr>
              <a:spLocks noChangeShapeType="1"/>
            </p:cNvSpPr>
            <p:nvPr/>
          </p:nvSpPr>
          <p:spPr bwMode="auto">
            <a:xfrm>
              <a:off x="754" y="3022"/>
              <a:ext cx="1" cy="290"/>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5" name="Freeform 75">
              <a:extLst>
                <a:ext uri="{FF2B5EF4-FFF2-40B4-BE49-F238E27FC236}">
                  <a16:creationId xmlns:a16="http://schemas.microsoft.com/office/drawing/2014/main" id="{72CDB2FB-6C01-FD0A-C269-9D541E6AFAB2}"/>
                </a:ext>
              </a:extLst>
            </p:cNvPr>
            <p:cNvSpPr>
              <a:spLocks/>
            </p:cNvSpPr>
            <p:nvPr/>
          </p:nvSpPr>
          <p:spPr bwMode="auto">
            <a:xfrm>
              <a:off x="684" y="3289"/>
              <a:ext cx="140" cy="70"/>
            </a:xfrm>
            <a:custGeom>
              <a:avLst/>
              <a:gdLst>
                <a:gd name="T0" fmla="*/ 420 w 420"/>
                <a:gd name="T1" fmla="*/ 0 h 210"/>
                <a:gd name="T2" fmla="*/ 210 w 420"/>
                <a:gd name="T3" fmla="*/ 210 h 210"/>
                <a:gd name="T4" fmla="*/ 0 w 420"/>
                <a:gd name="T5" fmla="*/ 0 h 210"/>
                <a:gd name="T6" fmla="*/ 210 w 420"/>
                <a:gd name="T7" fmla="*/ 69 h 210"/>
                <a:gd name="T8" fmla="*/ 420 w 420"/>
                <a:gd name="T9" fmla="*/ 0 h 210"/>
              </a:gdLst>
              <a:ahLst/>
              <a:cxnLst>
                <a:cxn ang="0">
                  <a:pos x="T0" y="T1"/>
                </a:cxn>
                <a:cxn ang="0">
                  <a:pos x="T2" y="T3"/>
                </a:cxn>
                <a:cxn ang="0">
                  <a:pos x="T4" y="T5"/>
                </a:cxn>
                <a:cxn ang="0">
                  <a:pos x="T6" y="T7"/>
                </a:cxn>
                <a:cxn ang="0">
                  <a:pos x="T8" y="T9"/>
                </a:cxn>
              </a:cxnLst>
              <a:rect l="0" t="0" r="r" b="b"/>
              <a:pathLst>
                <a:path w="420" h="210">
                  <a:moveTo>
                    <a:pt x="420" y="0"/>
                  </a:moveTo>
                  <a:lnTo>
                    <a:pt x="210" y="210"/>
                  </a:lnTo>
                  <a:lnTo>
                    <a:pt x="0" y="0"/>
                  </a:lnTo>
                  <a:lnTo>
                    <a:pt x="210" y="69"/>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56" name="Line 76">
              <a:extLst>
                <a:ext uri="{FF2B5EF4-FFF2-40B4-BE49-F238E27FC236}">
                  <a16:creationId xmlns:a16="http://schemas.microsoft.com/office/drawing/2014/main" id="{30A67ABF-D3F7-F71E-0E93-D1684B7BB89F}"/>
                </a:ext>
              </a:extLst>
            </p:cNvPr>
            <p:cNvSpPr>
              <a:spLocks noChangeShapeType="1"/>
            </p:cNvSpPr>
            <p:nvPr/>
          </p:nvSpPr>
          <p:spPr bwMode="auto">
            <a:xfrm>
              <a:off x="1307" y="3006"/>
              <a:ext cx="370" cy="1"/>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7" name="Line 77">
              <a:extLst>
                <a:ext uri="{FF2B5EF4-FFF2-40B4-BE49-F238E27FC236}">
                  <a16:creationId xmlns:a16="http://schemas.microsoft.com/office/drawing/2014/main" id="{2F03868D-24D9-A3B4-3B74-33A0740D286F}"/>
                </a:ext>
              </a:extLst>
            </p:cNvPr>
            <p:cNvSpPr>
              <a:spLocks noChangeShapeType="1"/>
            </p:cNvSpPr>
            <p:nvPr/>
          </p:nvSpPr>
          <p:spPr bwMode="auto">
            <a:xfrm>
              <a:off x="1684" y="3010"/>
              <a:ext cx="1" cy="145"/>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58" name="Freeform 78">
              <a:extLst>
                <a:ext uri="{FF2B5EF4-FFF2-40B4-BE49-F238E27FC236}">
                  <a16:creationId xmlns:a16="http://schemas.microsoft.com/office/drawing/2014/main" id="{6B63C627-CBA0-E19B-DFD6-13B56931D19D}"/>
                </a:ext>
              </a:extLst>
            </p:cNvPr>
            <p:cNvSpPr>
              <a:spLocks/>
            </p:cNvSpPr>
            <p:nvPr/>
          </p:nvSpPr>
          <p:spPr bwMode="auto">
            <a:xfrm>
              <a:off x="1614" y="3131"/>
              <a:ext cx="140" cy="70"/>
            </a:xfrm>
            <a:custGeom>
              <a:avLst/>
              <a:gdLst>
                <a:gd name="T0" fmla="*/ 420 w 420"/>
                <a:gd name="T1" fmla="*/ 0 h 210"/>
                <a:gd name="T2" fmla="*/ 210 w 420"/>
                <a:gd name="T3" fmla="*/ 210 h 210"/>
                <a:gd name="T4" fmla="*/ 0 w 420"/>
                <a:gd name="T5" fmla="*/ 0 h 210"/>
                <a:gd name="T6" fmla="*/ 210 w 420"/>
                <a:gd name="T7" fmla="*/ 70 h 210"/>
                <a:gd name="T8" fmla="*/ 420 w 420"/>
                <a:gd name="T9" fmla="*/ 0 h 210"/>
              </a:gdLst>
              <a:ahLst/>
              <a:cxnLst>
                <a:cxn ang="0">
                  <a:pos x="T0" y="T1"/>
                </a:cxn>
                <a:cxn ang="0">
                  <a:pos x="T2" y="T3"/>
                </a:cxn>
                <a:cxn ang="0">
                  <a:pos x="T4" y="T5"/>
                </a:cxn>
                <a:cxn ang="0">
                  <a:pos x="T6" y="T7"/>
                </a:cxn>
                <a:cxn ang="0">
                  <a:pos x="T8" y="T9"/>
                </a:cxn>
              </a:cxnLst>
              <a:rect l="0" t="0" r="r" b="b"/>
              <a:pathLst>
                <a:path w="420" h="210">
                  <a:moveTo>
                    <a:pt x="420" y="0"/>
                  </a:moveTo>
                  <a:lnTo>
                    <a:pt x="210" y="210"/>
                  </a:lnTo>
                  <a:lnTo>
                    <a:pt x="0" y="0"/>
                  </a:lnTo>
                  <a:lnTo>
                    <a:pt x="210" y="70"/>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59" name="Line 79">
              <a:extLst>
                <a:ext uri="{FF2B5EF4-FFF2-40B4-BE49-F238E27FC236}">
                  <a16:creationId xmlns:a16="http://schemas.microsoft.com/office/drawing/2014/main" id="{6711CE4E-0822-4B20-55C0-7810FBDE2D57}"/>
                </a:ext>
              </a:extLst>
            </p:cNvPr>
            <p:cNvSpPr>
              <a:spLocks noChangeShapeType="1"/>
            </p:cNvSpPr>
            <p:nvPr/>
          </p:nvSpPr>
          <p:spPr bwMode="auto">
            <a:xfrm>
              <a:off x="1132" y="3070"/>
              <a:ext cx="1" cy="808"/>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0" name="Freeform 80">
              <a:extLst>
                <a:ext uri="{FF2B5EF4-FFF2-40B4-BE49-F238E27FC236}">
                  <a16:creationId xmlns:a16="http://schemas.microsoft.com/office/drawing/2014/main" id="{0732E1B5-FD3E-6865-F3D7-4682FEB4D1BC}"/>
                </a:ext>
              </a:extLst>
            </p:cNvPr>
            <p:cNvSpPr>
              <a:spLocks/>
            </p:cNvSpPr>
            <p:nvPr/>
          </p:nvSpPr>
          <p:spPr bwMode="auto">
            <a:xfrm>
              <a:off x="1062" y="3855"/>
              <a:ext cx="140" cy="70"/>
            </a:xfrm>
            <a:custGeom>
              <a:avLst/>
              <a:gdLst>
                <a:gd name="T0" fmla="*/ 420 w 420"/>
                <a:gd name="T1" fmla="*/ 0 h 210"/>
                <a:gd name="T2" fmla="*/ 210 w 420"/>
                <a:gd name="T3" fmla="*/ 210 h 210"/>
                <a:gd name="T4" fmla="*/ 0 w 420"/>
                <a:gd name="T5" fmla="*/ 0 h 210"/>
                <a:gd name="T6" fmla="*/ 210 w 420"/>
                <a:gd name="T7" fmla="*/ 69 h 210"/>
                <a:gd name="T8" fmla="*/ 420 w 420"/>
                <a:gd name="T9" fmla="*/ 0 h 210"/>
              </a:gdLst>
              <a:ahLst/>
              <a:cxnLst>
                <a:cxn ang="0">
                  <a:pos x="T0" y="T1"/>
                </a:cxn>
                <a:cxn ang="0">
                  <a:pos x="T2" y="T3"/>
                </a:cxn>
                <a:cxn ang="0">
                  <a:pos x="T4" y="T5"/>
                </a:cxn>
                <a:cxn ang="0">
                  <a:pos x="T6" y="T7"/>
                </a:cxn>
                <a:cxn ang="0">
                  <a:pos x="T8" y="T9"/>
                </a:cxn>
              </a:cxnLst>
              <a:rect l="0" t="0" r="r" b="b"/>
              <a:pathLst>
                <a:path w="420" h="210">
                  <a:moveTo>
                    <a:pt x="420" y="0"/>
                  </a:moveTo>
                  <a:lnTo>
                    <a:pt x="210" y="210"/>
                  </a:lnTo>
                  <a:lnTo>
                    <a:pt x="0" y="0"/>
                  </a:lnTo>
                  <a:lnTo>
                    <a:pt x="210" y="69"/>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61" name="Line 81">
              <a:extLst>
                <a:ext uri="{FF2B5EF4-FFF2-40B4-BE49-F238E27FC236}">
                  <a16:creationId xmlns:a16="http://schemas.microsoft.com/office/drawing/2014/main" id="{38A696BB-B76F-CA54-3BAB-1514A8AC8D42}"/>
                </a:ext>
              </a:extLst>
            </p:cNvPr>
            <p:cNvSpPr>
              <a:spLocks noChangeShapeType="1"/>
            </p:cNvSpPr>
            <p:nvPr/>
          </p:nvSpPr>
          <p:spPr bwMode="auto">
            <a:xfrm>
              <a:off x="3051" y="2247"/>
              <a:ext cx="1" cy="98"/>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2" name="Freeform 82">
              <a:extLst>
                <a:ext uri="{FF2B5EF4-FFF2-40B4-BE49-F238E27FC236}">
                  <a16:creationId xmlns:a16="http://schemas.microsoft.com/office/drawing/2014/main" id="{63793B8E-81C8-2AC4-DEEA-427C39DD2FD6}"/>
                </a:ext>
              </a:extLst>
            </p:cNvPr>
            <p:cNvSpPr>
              <a:spLocks/>
            </p:cNvSpPr>
            <p:nvPr/>
          </p:nvSpPr>
          <p:spPr bwMode="auto">
            <a:xfrm>
              <a:off x="2982" y="2322"/>
              <a:ext cx="139" cy="70"/>
            </a:xfrm>
            <a:custGeom>
              <a:avLst/>
              <a:gdLst>
                <a:gd name="T0" fmla="*/ 419 w 419"/>
                <a:gd name="T1" fmla="*/ 0 h 210"/>
                <a:gd name="T2" fmla="*/ 209 w 419"/>
                <a:gd name="T3" fmla="*/ 210 h 210"/>
                <a:gd name="T4" fmla="*/ 0 w 419"/>
                <a:gd name="T5" fmla="*/ 0 h 210"/>
                <a:gd name="T6" fmla="*/ 209 w 419"/>
                <a:gd name="T7" fmla="*/ 69 h 210"/>
                <a:gd name="T8" fmla="*/ 419 w 419"/>
                <a:gd name="T9" fmla="*/ 0 h 210"/>
              </a:gdLst>
              <a:ahLst/>
              <a:cxnLst>
                <a:cxn ang="0">
                  <a:pos x="T0" y="T1"/>
                </a:cxn>
                <a:cxn ang="0">
                  <a:pos x="T2" y="T3"/>
                </a:cxn>
                <a:cxn ang="0">
                  <a:pos x="T4" y="T5"/>
                </a:cxn>
                <a:cxn ang="0">
                  <a:pos x="T6" y="T7"/>
                </a:cxn>
                <a:cxn ang="0">
                  <a:pos x="T8" y="T9"/>
                </a:cxn>
              </a:cxnLst>
              <a:rect l="0" t="0" r="r" b="b"/>
              <a:pathLst>
                <a:path w="419" h="210">
                  <a:moveTo>
                    <a:pt x="419" y="0"/>
                  </a:moveTo>
                  <a:lnTo>
                    <a:pt x="209" y="210"/>
                  </a:lnTo>
                  <a:lnTo>
                    <a:pt x="0" y="0"/>
                  </a:lnTo>
                  <a:lnTo>
                    <a:pt x="209" y="69"/>
                  </a:lnTo>
                  <a:lnTo>
                    <a:pt x="4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63" name="Line 83">
              <a:extLst>
                <a:ext uri="{FF2B5EF4-FFF2-40B4-BE49-F238E27FC236}">
                  <a16:creationId xmlns:a16="http://schemas.microsoft.com/office/drawing/2014/main" id="{F154896C-25DA-06E7-C67F-8AC25CFA8803}"/>
                </a:ext>
              </a:extLst>
            </p:cNvPr>
            <p:cNvSpPr>
              <a:spLocks noChangeShapeType="1"/>
            </p:cNvSpPr>
            <p:nvPr/>
          </p:nvSpPr>
          <p:spPr bwMode="auto">
            <a:xfrm flipH="1">
              <a:off x="2465" y="2479"/>
              <a:ext cx="166" cy="1"/>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4" name="Line 84">
              <a:extLst>
                <a:ext uri="{FF2B5EF4-FFF2-40B4-BE49-F238E27FC236}">
                  <a16:creationId xmlns:a16="http://schemas.microsoft.com/office/drawing/2014/main" id="{0570E251-46EA-11D9-D84A-90BB09C393FC}"/>
                </a:ext>
              </a:extLst>
            </p:cNvPr>
            <p:cNvSpPr>
              <a:spLocks noChangeShapeType="1"/>
            </p:cNvSpPr>
            <p:nvPr/>
          </p:nvSpPr>
          <p:spPr bwMode="auto">
            <a:xfrm>
              <a:off x="2461" y="2485"/>
              <a:ext cx="1" cy="223"/>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5" name="Freeform 85">
              <a:extLst>
                <a:ext uri="{FF2B5EF4-FFF2-40B4-BE49-F238E27FC236}">
                  <a16:creationId xmlns:a16="http://schemas.microsoft.com/office/drawing/2014/main" id="{036B7F82-935C-C413-ECCD-82122B1CE99D}"/>
                </a:ext>
              </a:extLst>
            </p:cNvPr>
            <p:cNvSpPr>
              <a:spLocks/>
            </p:cNvSpPr>
            <p:nvPr/>
          </p:nvSpPr>
          <p:spPr bwMode="auto">
            <a:xfrm>
              <a:off x="2391" y="2684"/>
              <a:ext cx="139" cy="70"/>
            </a:xfrm>
            <a:custGeom>
              <a:avLst/>
              <a:gdLst>
                <a:gd name="T0" fmla="*/ 419 w 419"/>
                <a:gd name="T1" fmla="*/ 0 h 210"/>
                <a:gd name="T2" fmla="*/ 210 w 419"/>
                <a:gd name="T3" fmla="*/ 210 h 210"/>
                <a:gd name="T4" fmla="*/ 0 w 419"/>
                <a:gd name="T5" fmla="*/ 0 h 210"/>
                <a:gd name="T6" fmla="*/ 210 w 419"/>
                <a:gd name="T7" fmla="*/ 70 h 210"/>
                <a:gd name="T8" fmla="*/ 419 w 419"/>
                <a:gd name="T9" fmla="*/ 0 h 210"/>
              </a:gdLst>
              <a:ahLst/>
              <a:cxnLst>
                <a:cxn ang="0">
                  <a:pos x="T0" y="T1"/>
                </a:cxn>
                <a:cxn ang="0">
                  <a:pos x="T2" y="T3"/>
                </a:cxn>
                <a:cxn ang="0">
                  <a:pos x="T4" y="T5"/>
                </a:cxn>
                <a:cxn ang="0">
                  <a:pos x="T6" y="T7"/>
                </a:cxn>
                <a:cxn ang="0">
                  <a:pos x="T8" y="T9"/>
                </a:cxn>
              </a:cxnLst>
              <a:rect l="0" t="0" r="r" b="b"/>
              <a:pathLst>
                <a:path w="419" h="210">
                  <a:moveTo>
                    <a:pt x="419" y="0"/>
                  </a:moveTo>
                  <a:lnTo>
                    <a:pt x="210" y="210"/>
                  </a:lnTo>
                  <a:lnTo>
                    <a:pt x="0" y="0"/>
                  </a:lnTo>
                  <a:lnTo>
                    <a:pt x="210" y="70"/>
                  </a:lnTo>
                  <a:lnTo>
                    <a:pt x="4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66" name="Line 86">
              <a:extLst>
                <a:ext uri="{FF2B5EF4-FFF2-40B4-BE49-F238E27FC236}">
                  <a16:creationId xmlns:a16="http://schemas.microsoft.com/office/drawing/2014/main" id="{0AAB06D2-6B6C-5F4C-3490-43DA9472856B}"/>
                </a:ext>
              </a:extLst>
            </p:cNvPr>
            <p:cNvSpPr>
              <a:spLocks noChangeShapeType="1"/>
            </p:cNvSpPr>
            <p:nvPr/>
          </p:nvSpPr>
          <p:spPr bwMode="auto">
            <a:xfrm>
              <a:off x="3770" y="2486"/>
              <a:ext cx="166" cy="1"/>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7" name="Line 87">
              <a:extLst>
                <a:ext uri="{FF2B5EF4-FFF2-40B4-BE49-F238E27FC236}">
                  <a16:creationId xmlns:a16="http://schemas.microsoft.com/office/drawing/2014/main" id="{6D3B8A27-EA6E-F269-C1A8-3FB88FE4765B}"/>
                </a:ext>
              </a:extLst>
            </p:cNvPr>
            <p:cNvSpPr>
              <a:spLocks noChangeShapeType="1"/>
            </p:cNvSpPr>
            <p:nvPr/>
          </p:nvSpPr>
          <p:spPr bwMode="auto">
            <a:xfrm>
              <a:off x="3940" y="2495"/>
              <a:ext cx="1" cy="304"/>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68" name="Freeform 88">
              <a:extLst>
                <a:ext uri="{FF2B5EF4-FFF2-40B4-BE49-F238E27FC236}">
                  <a16:creationId xmlns:a16="http://schemas.microsoft.com/office/drawing/2014/main" id="{9D8CC220-B5B2-F12A-4D63-F520BED807F9}"/>
                </a:ext>
              </a:extLst>
            </p:cNvPr>
            <p:cNvSpPr>
              <a:spLocks/>
            </p:cNvSpPr>
            <p:nvPr/>
          </p:nvSpPr>
          <p:spPr bwMode="auto">
            <a:xfrm>
              <a:off x="3870" y="2776"/>
              <a:ext cx="140" cy="70"/>
            </a:xfrm>
            <a:custGeom>
              <a:avLst/>
              <a:gdLst>
                <a:gd name="T0" fmla="*/ 420 w 420"/>
                <a:gd name="T1" fmla="*/ 0 h 210"/>
                <a:gd name="T2" fmla="*/ 210 w 420"/>
                <a:gd name="T3" fmla="*/ 210 h 210"/>
                <a:gd name="T4" fmla="*/ 0 w 420"/>
                <a:gd name="T5" fmla="*/ 0 h 210"/>
                <a:gd name="T6" fmla="*/ 210 w 420"/>
                <a:gd name="T7" fmla="*/ 70 h 210"/>
                <a:gd name="T8" fmla="*/ 420 w 420"/>
                <a:gd name="T9" fmla="*/ 0 h 210"/>
              </a:gdLst>
              <a:ahLst/>
              <a:cxnLst>
                <a:cxn ang="0">
                  <a:pos x="T0" y="T1"/>
                </a:cxn>
                <a:cxn ang="0">
                  <a:pos x="T2" y="T3"/>
                </a:cxn>
                <a:cxn ang="0">
                  <a:pos x="T4" y="T5"/>
                </a:cxn>
                <a:cxn ang="0">
                  <a:pos x="T6" y="T7"/>
                </a:cxn>
                <a:cxn ang="0">
                  <a:pos x="T8" y="T9"/>
                </a:cxn>
              </a:cxnLst>
              <a:rect l="0" t="0" r="r" b="b"/>
              <a:pathLst>
                <a:path w="420" h="210">
                  <a:moveTo>
                    <a:pt x="420" y="0"/>
                  </a:moveTo>
                  <a:lnTo>
                    <a:pt x="210" y="210"/>
                  </a:lnTo>
                  <a:lnTo>
                    <a:pt x="0" y="0"/>
                  </a:lnTo>
                  <a:lnTo>
                    <a:pt x="210" y="70"/>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69" name="Line 89">
              <a:extLst>
                <a:ext uri="{FF2B5EF4-FFF2-40B4-BE49-F238E27FC236}">
                  <a16:creationId xmlns:a16="http://schemas.microsoft.com/office/drawing/2014/main" id="{43A5BFA1-A28E-C051-8953-3CF90F3A6FE3}"/>
                </a:ext>
              </a:extLst>
            </p:cNvPr>
            <p:cNvSpPr>
              <a:spLocks noChangeShapeType="1"/>
            </p:cNvSpPr>
            <p:nvPr/>
          </p:nvSpPr>
          <p:spPr bwMode="auto">
            <a:xfrm>
              <a:off x="3131" y="2586"/>
              <a:ext cx="1" cy="822"/>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0" name="Freeform 90">
              <a:extLst>
                <a:ext uri="{FF2B5EF4-FFF2-40B4-BE49-F238E27FC236}">
                  <a16:creationId xmlns:a16="http://schemas.microsoft.com/office/drawing/2014/main" id="{73507F00-F6FB-565C-84A2-FBD3D2A804E5}"/>
                </a:ext>
              </a:extLst>
            </p:cNvPr>
            <p:cNvSpPr>
              <a:spLocks/>
            </p:cNvSpPr>
            <p:nvPr/>
          </p:nvSpPr>
          <p:spPr bwMode="auto">
            <a:xfrm>
              <a:off x="3061" y="3384"/>
              <a:ext cx="140" cy="70"/>
            </a:xfrm>
            <a:custGeom>
              <a:avLst/>
              <a:gdLst>
                <a:gd name="T0" fmla="*/ 420 w 420"/>
                <a:gd name="T1" fmla="*/ 0 h 210"/>
                <a:gd name="T2" fmla="*/ 210 w 420"/>
                <a:gd name="T3" fmla="*/ 210 h 210"/>
                <a:gd name="T4" fmla="*/ 0 w 420"/>
                <a:gd name="T5" fmla="*/ 0 h 210"/>
                <a:gd name="T6" fmla="*/ 210 w 420"/>
                <a:gd name="T7" fmla="*/ 70 h 210"/>
                <a:gd name="T8" fmla="*/ 420 w 420"/>
                <a:gd name="T9" fmla="*/ 0 h 210"/>
              </a:gdLst>
              <a:ahLst/>
              <a:cxnLst>
                <a:cxn ang="0">
                  <a:pos x="T0" y="T1"/>
                </a:cxn>
                <a:cxn ang="0">
                  <a:pos x="T2" y="T3"/>
                </a:cxn>
                <a:cxn ang="0">
                  <a:pos x="T4" y="T5"/>
                </a:cxn>
                <a:cxn ang="0">
                  <a:pos x="T6" y="T7"/>
                </a:cxn>
                <a:cxn ang="0">
                  <a:pos x="T8" y="T9"/>
                </a:cxn>
              </a:cxnLst>
              <a:rect l="0" t="0" r="r" b="b"/>
              <a:pathLst>
                <a:path w="420" h="210">
                  <a:moveTo>
                    <a:pt x="420" y="0"/>
                  </a:moveTo>
                  <a:lnTo>
                    <a:pt x="210" y="210"/>
                  </a:lnTo>
                  <a:lnTo>
                    <a:pt x="0" y="0"/>
                  </a:lnTo>
                  <a:lnTo>
                    <a:pt x="210" y="70"/>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71" name="Line 91">
              <a:extLst>
                <a:ext uri="{FF2B5EF4-FFF2-40B4-BE49-F238E27FC236}">
                  <a16:creationId xmlns:a16="http://schemas.microsoft.com/office/drawing/2014/main" id="{41CCA800-657A-4518-668B-67F5E9022D25}"/>
                </a:ext>
              </a:extLst>
            </p:cNvPr>
            <p:cNvSpPr>
              <a:spLocks noChangeShapeType="1"/>
            </p:cNvSpPr>
            <p:nvPr/>
          </p:nvSpPr>
          <p:spPr bwMode="auto">
            <a:xfrm>
              <a:off x="4959" y="2268"/>
              <a:ext cx="1" cy="295"/>
            </a:xfrm>
            <a:prstGeom prst="line">
              <a:avLst/>
            </a:prstGeom>
            <a:noFill/>
            <a:ln w="555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372" name="Freeform 92">
              <a:extLst>
                <a:ext uri="{FF2B5EF4-FFF2-40B4-BE49-F238E27FC236}">
                  <a16:creationId xmlns:a16="http://schemas.microsoft.com/office/drawing/2014/main" id="{2BC2CC30-3536-3877-E581-EDDC8210C47F}"/>
                </a:ext>
              </a:extLst>
            </p:cNvPr>
            <p:cNvSpPr>
              <a:spLocks/>
            </p:cNvSpPr>
            <p:nvPr/>
          </p:nvSpPr>
          <p:spPr bwMode="auto">
            <a:xfrm>
              <a:off x="4889" y="2540"/>
              <a:ext cx="140" cy="70"/>
            </a:xfrm>
            <a:custGeom>
              <a:avLst/>
              <a:gdLst>
                <a:gd name="T0" fmla="*/ 420 w 420"/>
                <a:gd name="T1" fmla="*/ 0 h 210"/>
                <a:gd name="T2" fmla="*/ 210 w 420"/>
                <a:gd name="T3" fmla="*/ 210 h 210"/>
                <a:gd name="T4" fmla="*/ 0 w 420"/>
                <a:gd name="T5" fmla="*/ 0 h 210"/>
                <a:gd name="T6" fmla="*/ 210 w 420"/>
                <a:gd name="T7" fmla="*/ 69 h 210"/>
                <a:gd name="T8" fmla="*/ 420 w 420"/>
                <a:gd name="T9" fmla="*/ 0 h 210"/>
              </a:gdLst>
              <a:ahLst/>
              <a:cxnLst>
                <a:cxn ang="0">
                  <a:pos x="T0" y="T1"/>
                </a:cxn>
                <a:cxn ang="0">
                  <a:pos x="T2" y="T3"/>
                </a:cxn>
                <a:cxn ang="0">
                  <a:pos x="T4" y="T5"/>
                </a:cxn>
                <a:cxn ang="0">
                  <a:pos x="T6" y="T7"/>
                </a:cxn>
                <a:cxn ang="0">
                  <a:pos x="T8" y="T9"/>
                </a:cxn>
              </a:cxnLst>
              <a:rect l="0" t="0" r="r" b="b"/>
              <a:pathLst>
                <a:path w="420" h="210">
                  <a:moveTo>
                    <a:pt x="420" y="0"/>
                  </a:moveTo>
                  <a:lnTo>
                    <a:pt x="210" y="210"/>
                  </a:lnTo>
                  <a:lnTo>
                    <a:pt x="0" y="0"/>
                  </a:lnTo>
                  <a:lnTo>
                    <a:pt x="210" y="69"/>
                  </a:lnTo>
                  <a:lnTo>
                    <a:pt x="4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a:extLst>
              <a:ext uri="{FF2B5EF4-FFF2-40B4-BE49-F238E27FC236}">
                <a16:creationId xmlns:a16="http://schemas.microsoft.com/office/drawing/2014/main" id="{5E54084C-4910-2FD2-5706-04A817487778}"/>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98372" name="Group 68">
            <a:extLst>
              <a:ext uri="{FF2B5EF4-FFF2-40B4-BE49-F238E27FC236}">
                <a16:creationId xmlns:a16="http://schemas.microsoft.com/office/drawing/2014/main" id="{70718FF0-B1CD-85A0-5854-96CC34E7F2A1}"/>
              </a:ext>
            </a:extLst>
          </p:cNvPr>
          <p:cNvGrpSpPr>
            <a:grpSpLocks noChangeAspect="1"/>
          </p:cNvGrpSpPr>
          <p:nvPr/>
        </p:nvGrpSpPr>
        <p:grpSpPr bwMode="auto">
          <a:xfrm>
            <a:off x="381000" y="1458913"/>
            <a:ext cx="8610600" cy="4941887"/>
            <a:chOff x="240" y="919"/>
            <a:chExt cx="5424" cy="3113"/>
          </a:xfrm>
        </p:grpSpPr>
        <p:sp>
          <p:nvSpPr>
            <p:cNvPr id="98371" name="AutoShape 67">
              <a:extLst>
                <a:ext uri="{FF2B5EF4-FFF2-40B4-BE49-F238E27FC236}">
                  <a16:creationId xmlns:a16="http://schemas.microsoft.com/office/drawing/2014/main" id="{577C1BE3-308D-9DB2-AC1E-580B6FB12B05}"/>
                </a:ext>
              </a:extLst>
            </p:cNvPr>
            <p:cNvSpPr>
              <a:spLocks noChangeAspect="1" noChangeArrowheads="1" noTextEdit="1"/>
            </p:cNvSpPr>
            <p:nvPr/>
          </p:nvSpPr>
          <p:spPr bwMode="auto">
            <a:xfrm>
              <a:off x="240" y="919"/>
              <a:ext cx="5424" cy="3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8373" name="Rectangle 69">
              <a:extLst>
                <a:ext uri="{FF2B5EF4-FFF2-40B4-BE49-F238E27FC236}">
                  <a16:creationId xmlns:a16="http://schemas.microsoft.com/office/drawing/2014/main" id="{9348C819-1F75-9035-5EC8-CB359B6F5088}"/>
                </a:ext>
              </a:extLst>
            </p:cNvPr>
            <p:cNvSpPr>
              <a:spLocks noChangeArrowheads="1"/>
            </p:cNvSpPr>
            <p:nvPr/>
          </p:nvSpPr>
          <p:spPr bwMode="auto">
            <a:xfrm>
              <a:off x="1811" y="936"/>
              <a:ext cx="2292"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DIABETES SACARINA</a:t>
              </a:r>
              <a:endParaRPr lang="es-PR" altLang="en-US"/>
            </a:p>
          </p:txBody>
        </p:sp>
        <p:sp>
          <p:nvSpPr>
            <p:cNvPr id="98374" name="Rectangle 70">
              <a:extLst>
                <a:ext uri="{FF2B5EF4-FFF2-40B4-BE49-F238E27FC236}">
                  <a16:creationId xmlns:a16="http://schemas.microsoft.com/office/drawing/2014/main" id="{AD767314-F888-08C4-F0E5-9B4A69E32843}"/>
                </a:ext>
              </a:extLst>
            </p:cNvPr>
            <p:cNvSpPr>
              <a:spLocks noChangeArrowheads="1"/>
            </p:cNvSpPr>
            <p:nvPr/>
          </p:nvSpPr>
          <p:spPr bwMode="auto">
            <a:xfrm>
              <a:off x="2184" y="1390"/>
              <a:ext cx="1615" cy="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Arial" panose="020B0604020202020204" pitchFamily="34" charset="0"/>
                </a:rPr>
                <a:t>TRATAMIENTO</a:t>
              </a:r>
              <a:endParaRPr lang="es-PR" altLang="en-US"/>
            </a:p>
          </p:txBody>
        </p:sp>
        <p:sp>
          <p:nvSpPr>
            <p:cNvPr id="98375" name="Line 71">
              <a:extLst>
                <a:ext uri="{FF2B5EF4-FFF2-40B4-BE49-F238E27FC236}">
                  <a16:creationId xmlns:a16="http://schemas.microsoft.com/office/drawing/2014/main" id="{7F89257A-2ACB-8DC1-2496-54002D75539C}"/>
                </a:ext>
              </a:extLst>
            </p:cNvPr>
            <p:cNvSpPr>
              <a:spLocks noChangeShapeType="1"/>
            </p:cNvSpPr>
            <p:nvPr/>
          </p:nvSpPr>
          <p:spPr bwMode="auto">
            <a:xfrm flipH="1">
              <a:off x="999" y="1902"/>
              <a:ext cx="737"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76" name="Line 72">
              <a:extLst>
                <a:ext uri="{FF2B5EF4-FFF2-40B4-BE49-F238E27FC236}">
                  <a16:creationId xmlns:a16="http://schemas.microsoft.com/office/drawing/2014/main" id="{4FA91F7B-F9A0-16D5-287F-9AF8FA92F79E}"/>
                </a:ext>
              </a:extLst>
            </p:cNvPr>
            <p:cNvSpPr>
              <a:spLocks noChangeShapeType="1"/>
            </p:cNvSpPr>
            <p:nvPr/>
          </p:nvSpPr>
          <p:spPr bwMode="auto">
            <a:xfrm>
              <a:off x="989" y="1907"/>
              <a:ext cx="1" cy="25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77" name="Freeform 73">
              <a:extLst>
                <a:ext uri="{FF2B5EF4-FFF2-40B4-BE49-F238E27FC236}">
                  <a16:creationId xmlns:a16="http://schemas.microsoft.com/office/drawing/2014/main" id="{D75C3815-AB4D-6584-A3B9-8DDFC774C1F2}"/>
                </a:ext>
              </a:extLst>
            </p:cNvPr>
            <p:cNvSpPr>
              <a:spLocks/>
            </p:cNvSpPr>
            <p:nvPr/>
          </p:nvSpPr>
          <p:spPr bwMode="auto">
            <a:xfrm>
              <a:off x="917" y="2133"/>
              <a:ext cx="143" cy="72"/>
            </a:xfrm>
            <a:custGeom>
              <a:avLst/>
              <a:gdLst>
                <a:gd name="T0" fmla="*/ 429 w 429"/>
                <a:gd name="T1" fmla="*/ 0 h 215"/>
                <a:gd name="T2" fmla="*/ 214 w 429"/>
                <a:gd name="T3" fmla="*/ 215 h 215"/>
                <a:gd name="T4" fmla="*/ 0 w 429"/>
                <a:gd name="T5" fmla="*/ 0 h 215"/>
                <a:gd name="T6" fmla="*/ 214 w 429"/>
                <a:gd name="T7" fmla="*/ 71 h 215"/>
                <a:gd name="T8" fmla="*/ 429 w 429"/>
                <a:gd name="T9" fmla="*/ 0 h 215"/>
              </a:gdLst>
              <a:ahLst/>
              <a:cxnLst>
                <a:cxn ang="0">
                  <a:pos x="T0" y="T1"/>
                </a:cxn>
                <a:cxn ang="0">
                  <a:pos x="T2" y="T3"/>
                </a:cxn>
                <a:cxn ang="0">
                  <a:pos x="T4" y="T5"/>
                </a:cxn>
                <a:cxn ang="0">
                  <a:pos x="T6" y="T7"/>
                </a:cxn>
                <a:cxn ang="0">
                  <a:pos x="T8" y="T9"/>
                </a:cxn>
              </a:cxnLst>
              <a:rect l="0" t="0" r="r" b="b"/>
              <a:pathLst>
                <a:path w="429" h="215">
                  <a:moveTo>
                    <a:pt x="429" y="0"/>
                  </a:moveTo>
                  <a:lnTo>
                    <a:pt x="214" y="215"/>
                  </a:lnTo>
                  <a:lnTo>
                    <a:pt x="0" y="0"/>
                  </a:lnTo>
                  <a:lnTo>
                    <a:pt x="214" y="71"/>
                  </a:lnTo>
                  <a:lnTo>
                    <a:pt x="4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78" name="Rectangle 74">
              <a:extLst>
                <a:ext uri="{FF2B5EF4-FFF2-40B4-BE49-F238E27FC236}">
                  <a16:creationId xmlns:a16="http://schemas.microsoft.com/office/drawing/2014/main" id="{9FA2DEA9-53CA-973F-3DEA-ADD1199D7394}"/>
                </a:ext>
              </a:extLst>
            </p:cNvPr>
            <p:cNvSpPr>
              <a:spLocks noChangeArrowheads="1"/>
            </p:cNvSpPr>
            <p:nvPr/>
          </p:nvSpPr>
          <p:spPr bwMode="auto">
            <a:xfrm>
              <a:off x="419" y="2195"/>
              <a:ext cx="1306" cy="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Arial" panose="020B0604020202020204" pitchFamily="34" charset="0"/>
                </a:rPr>
                <a:t>Indicaciones</a:t>
              </a:r>
              <a:endParaRPr lang="es-PR" altLang="en-US"/>
            </a:p>
          </p:txBody>
        </p:sp>
        <p:sp>
          <p:nvSpPr>
            <p:cNvPr id="98379" name="Rectangle 75">
              <a:extLst>
                <a:ext uri="{FF2B5EF4-FFF2-40B4-BE49-F238E27FC236}">
                  <a16:creationId xmlns:a16="http://schemas.microsoft.com/office/drawing/2014/main" id="{D27D91E7-80C3-C5FE-01C4-33B0E9D275CB}"/>
                </a:ext>
              </a:extLst>
            </p:cNvPr>
            <p:cNvSpPr>
              <a:spLocks noChangeArrowheads="1"/>
            </p:cNvSpPr>
            <p:nvPr/>
          </p:nvSpPr>
          <p:spPr bwMode="auto">
            <a:xfrm>
              <a:off x="289" y="2559"/>
              <a:ext cx="1695" cy="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Personas Obesas:</a:t>
              </a:r>
              <a:endParaRPr lang="es-PR" altLang="en-US"/>
            </a:p>
          </p:txBody>
        </p:sp>
        <p:sp>
          <p:nvSpPr>
            <p:cNvPr id="98380" name="Rectangle 76">
              <a:extLst>
                <a:ext uri="{FF2B5EF4-FFF2-40B4-BE49-F238E27FC236}">
                  <a16:creationId xmlns:a16="http://schemas.microsoft.com/office/drawing/2014/main" id="{37AFF9C5-ED65-9F1D-284B-86EB258905B9}"/>
                </a:ext>
              </a:extLst>
            </p:cNvPr>
            <p:cNvSpPr>
              <a:spLocks noChangeArrowheads="1"/>
            </p:cNvSpPr>
            <p:nvPr/>
          </p:nvSpPr>
          <p:spPr bwMode="auto">
            <a:xfrm>
              <a:off x="2227" y="2182"/>
              <a:ext cx="1628" cy="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Arial" panose="020B0604020202020204" pitchFamily="34" charset="0"/>
                </a:rPr>
                <a:t>Complicaciones</a:t>
              </a:r>
              <a:endParaRPr lang="es-PR" altLang="en-US"/>
            </a:p>
          </p:txBody>
        </p:sp>
        <p:sp>
          <p:nvSpPr>
            <p:cNvPr id="98381" name="Rectangle 77">
              <a:extLst>
                <a:ext uri="{FF2B5EF4-FFF2-40B4-BE49-F238E27FC236}">
                  <a16:creationId xmlns:a16="http://schemas.microsoft.com/office/drawing/2014/main" id="{38418C1A-5CFF-0841-2DA7-322D5901394D}"/>
                </a:ext>
              </a:extLst>
            </p:cNvPr>
            <p:cNvSpPr>
              <a:spLocks noChangeArrowheads="1"/>
            </p:cNvSpPr>
            <p:nvPr/>
          </p:nvSpPr>
          <p:spPr bwMode="auto">
            <a:xfrm>
              <a:off x="1806" y="1778"/>
              <a:ext cx="233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700" b="1">
                  <a:solidFill>
                    <a:srgbClr val="000000"/>
                  </a:solidFill>
                  <a:latin typeface="Arial" panose="020B0604020202020204" pitchFamily="34" charset="0"/>
                </a:rPr>
                <a:t>Medicamentos Orales</a:t>
              </a:r>
              <a:endParaRPr lang="es-PR" altLang="en-US"/>
            </a:p>
          </p:txBody>
        </p:sp>
        <p:sp>
          <p:nvSpPr>
            <p:cNvPr id="98382" name="Line 78">
              <a:extLst>
                <a:ext uri="{FF2B5EF4-FFF2-40B4-BE49-F238E27FC236}">
                  <a16:creationId xmlns:a16="http://schemas.microsoft.com/office/drawing/2014/main" id="{8C3BC6CA-63AD-CF41-D65C-FF8776256FF3}"/>
                </a:ext>
              </a:extLst>
            </p:cNvPr>
            <p:cNvSpPr>
              <a:spLocks noChangeShapeType="1"/>
            </p:cNvSpPr>
            <p:nvPr/>
          </p:nvSpPr>
          <p:spPr bwMode="auto">
            <a:xfrm>
              <a:off x="2856" y="1151"/>
              <a:ext cx="1" cy="154"/>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83" name="Freeform 79">
              <a:extLst>
                <a:ext uri="{FF2B5EF4-FFF2-40B4-BE49-F238E27FC236}">
                  <a16:creationId xmlns:a16="http://schemas.microsoft.com/office/drawing/2014/main" id="{F5F81953-0391-83A0-05D4-2B96924F34C9}"/>
                </a:ext>
              </a:extLst>
            </p:cNvPr>
            <p:cNvSpPr>
              <a:spLocks/>
            </p:cNvSpPr>
            <p:nvPr/>
          </p:nvSpPr>
          <p:spPr bwMode="auto">
            <a:xfrm>
              <a:off x="2784" y="1281"/>
              <a:ext cx="143" cy="72"/>
            </a:xfrm>
            <a:custGeom>
              <a:avLst/>
              <a:gdLst>
                <a:gd name="T0" fmla="*/ 429 w 429"/>
                <a:gd name="T1" fmla="*/ 0 h 215"/>
                <a:gd name="T2" fmla="*/ 215 w 429"/>
                <a:gd name="T3" fmla="*/ 215 h 215"/>
                <a:gd name="T4" fmla="*/ 0 w 429"/>
                <a:gd name="T5" fmla="*/ 0 h 215"/>
                <a:gd name="T6" fmla="*/ 215 w 429"/>
                <a:gd name="T7" fmla="*/ 71 h 215"/>
                <a:gd name="T8" fmla="*/ 429 w 429"/>
                <a:gd name="T9" fmla="*/ 0 h 215"/>
              </a:gdLst>
              <a:ahLst/>
              <a:cxnLst>
                <a:cxn ang="0">
                  <a:pos x="T0" y="T1"/>
                </a:cxn>
                <a:cxn ang="0">
                  <a:pos x="T2" y="T3"/>
                </a:cxn>
                <a:cxn ang="0">
                  <a:pos x="T4" y="T5"/>
                </a:cxn>
                <a:cxn ang="0">
                  <a:pos x="T6" y="T7"/>
                </a:cxn>
                <a:cxn ang="0">
                  <a:pos x="T8" y="T9"/>
                </a:cxn>
              </a:cxnLst>
              <a:rect l="0" t="0" r="r" b="b"/>
              <a:pathLst>
                <a:path w="429" h="215">
                  <a:moveTo>
                    <a:pt x="429" y="0"/>
                  </a:moveTo>
                  <a:lnTo>
                    <a:pt x="215" y="215"/>
                  </a:lnTo>
                  <a:lnTo>
                    <a:pt x="0" y="0"/>
                  </a:lnTo>
                  <a:lnTo>
                    <a:pt x="215" y="71"/>
                  </a:lnTo>
                  <a:lnTo>
                    <a:pt x="4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84" name="Line 80">
              <a:extLst>
                <a:ext uri="{FF2B5EF4-FFF2-40B4-BE49-F238E27FC236}">
                  <a16:creationId xmlns:a16="http://schemas.microsoft.com/office/drawing/2014/main" id="{6A4D078F-75A7-1836-01AD-3A9FB29E3F1D}"/>
                </a:ext>
              </a:extLst>
            </p:cNvPr>
            <p:cNvSpPr>
              <a:spLocks noChangeShapeType="1"/>
            </p:cNvSpPr>
            <p:nvPr/>
          </p:nvSpPr>
          <p:spPr bwMode="auto">
            <a:xfrm>
              <a:off x="2856" y="1609"/>
              <a:ext cx="1" cy="154"/>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85" name="Freeform 81">
              <a:extLst>
                <a:ext uri="{FF2B5EF4-FFF2-40B4-BE49-F238E27FC236}">
                  <a16:creationId xmlns:a16="http://schemas.microsoft.com/office/drawing/2014/main" id="{1DD460F8-B944-3C1A-1DEC-3D979A4DB9E5}"/>
                </a:ext>
              </a:extLst>
            </p:cNvPr>
            <p:cNvSpPr>
              <a:spLocks/>
            </p:cNvSpPr>
            <p:nvPr/>
          </p:nvSpPr>
          <p:spPr bwMode="auto">
            <a:xfrm>
              <a:off x="2784" y="1739"/>
              <a:ext cx="143" cy="72"/>
            </a:xfrm>
            <a:custGeom>
              <a:avLst/>
              <a:gdLst>
                <a:gd name="T0" fmla="*/ 429 w 429"/>
                <a:gd name="T1" fmla="*/ 0 h 214"/>
                <a:gd name="T2" fmla="*/ 215 w 429"/>
                <a:gd name="T3" fmla="*/ 214 h 214"/>
                <a:gd name="T4" fmla="*/ 0 w 429"/>
                <a:gd name="T5" fmla="*/ 0 h 214"/>
                <a:gd name="T6" fmla="*/ 215 w 429"/>
                <a:gd name="T7" fmla="*/ 71 h 214"/>
                <a:gd name="T8" fmla="*/ 429 w 429"/>
                <a:gd name="T9" fmla="*/ 0 h 214"/>
              </a:gdLst>
              <a:ahLst/>
              <a:cxnLst>
                <a:cxn ang="0">
                  <a:pos x="T0" y="T1"/>
                </a:cxn>
                <a:cxn ang="0">
                  <a:pos x="T2" y="T3"/>
                </a:cxn>
                <a:cxn ang="0">
                  <a:pos x="T4" y="T5"/>
                </a:cxn>
                <a:cxn ang="0">
                  <a:pos x="T6" y="T7"/>
                </a:cxn>
                <a:cxn ang="0">
                  <a:pos x="T8" y="T9"/>
                </a:cxn>
              </a:cxnLst>
              <a:rect l="0" t="0" r="r" b="b"/>
              <a:pathLst>
                <a:path w="429" h="214">
                  <a:moveTo>
                    <a:pt x="429" y="0"/>
                  </a:moveTo>
                  <a:lnTo>
                    <a:pt x="215" y="214"/>
                  </a:lnTo>
                  <a:lnTo>
                    <a:pt x="0" y="0"/>
                  </a:lnTo>
                  <a:lnTo>
                    <a:pt x="215" y="71"/>
                  </a:lnTo>
                  <a:lnTo>
                    <a:pt x="4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86" name="Line 82">
              <a:extLst>
                <a:ext uri="{FF2B5EF4-FFF2-40B4-BE49-F238E27FC236}">
                  <a16:creationId xmlns:a16="http://schemas.microsoft.com/office/drawing/2014/main" id="{BD03BDD1-EE33-4145-D374-741ACB207113}"/>
                </a:ext>
              </a:extLst>
            </p:cNvPr>
            <p:cNvSpPr>
              <a:spLocks noChangeShapeType="1"/>
            </p:cNvSpPr>
            <p:nvPr/>
          </p:nvSpPr>
          <p:spPr bwMode="auto">
            <a:xfrm>
              <a:off x="1000" y="2419"/>
              <a:ext cx="1" cy="153"/>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387" name="Freeform 83">
              <a:extLst>
                <a:ext uri="{FF2B5EF4-FFF2-40B4-BE49-F238E27FC236}">
                  <a16:creationId xmlns:a16="http://schemas.microsoft.com/office/drawing/2014/main" id="{2C034746-933A-94E3-EE4D-F3554A05499D}"/>
                </a:ext>
              </a:extLst>
            </p:cNvPr>
            <p:cNvSpPr>
              <a:spLocks/>
            </p:cNvSpPr>
            <p:nvPr/>
          </p:nvSpPr>
          <p:spPr bwMode="auto">
            <a:xfrm>
              <a:off x="929" y="2549"/>
              <a:ext cx="143" cy="71"/>
            </a:xfrm>
            <a:custGeom>
              <a:avLst/>
              <a:gdLst>
                <a:gd name="T0" fmla="*/ 429 w 429"/>
                <a:gd name="T1" fmla="*/ 0 h 214"/>
                <a:gd name="T2" fmla="*/ 214 w 429"/>
                <a:gd name="T3" fmla="*/ 214 h 214"/>
                <a:gd name="T4" fmla="*/ 0 w 429"/>
                <a:gd name="T5" fmla="*/ 0 h 214"/>
                <a:gd name="T6" fmla="*/ 214 w 429"/>
                <a:gd name="T7" fmla="*/ 71 h 214"/>
                <a:gd name="T8" fmla="*/ 429 w 429"/>
                <a:gd name="T9" fmla="*/ 0 h 214"/>
              </a:gdLst>
              <a:ahLst/>
              <a:cxnLst>
                <a:cxn ang="0">
                  <a:pos x="T0" y="T1"/>
                </a:cxn>
                <a:cxn ang="0">
                  <a:pos x="T2" y="T3"/>
                </a:cxn>
                <a:cxn ang="0">
                  <a:pos x="T4" y="T5"/>
                </a:cxn>
                <a:cxn ang="0">
                  <a:pos x="T6" y="T7"/>
                </a:cxn>
                <a:cxn ang="0">
                  <a:pos x="T8" y="T9"/>
                </a:cxn>
              </a:cxnLst>
              <a:rect l="0" t="0" r="r" b="b"/>
              <a:pathLst>
                <a:path w="429" h="214">
                  <a:moveTo>
                    <a:pt x="429" y="0"/>
                  </a:moveTo>
                  <a:lnTo>
                    <a:pt x="214" y="214"/>
                  </a:lnTo>
                  <a:lnTo>
                    <a:pt x="0" y="0"/>
                  </a:lnTo>
                  <a:lnTo>
                    <a:pt x="214" y="71"/>
                  </a:lnTo>
                  <a:lnTo>
                    <a:pt x="4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88" name="Rectangle 84">
              <a:extLst>
                <a:ext uri="{FF2B5EF4-FFF2-40B4-BE49-F238E27FC236}">
                  <a16:creationId xmlns:a16="http://schemas.microsoft.com/office/drawing/2014/main" id="{BD906112-5D64-6D52-DC17-68CB1F9DCF06}"/>
                </a:ext>
              </a:extLst>
            </p:cNvPr>
            <p:cNvSpPr>
              <a:spLocks noChangeArrowheads="1"/>
            </p:cNvSpPr>
            <p:nvPr/>
          </p:nvSpPr>
          <p:spPr bwMode="auto">
            <a:xfrm>
              <a:off x="531" y="2857"/>
              <a:ext cx="1125"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Times New Roman" panose="02020603050405020304" pitchFamily="18" charset="0"/>
                </a:rPr>
                <a:t>No Controlan</a:t>
              </a:r>
              <a:endParaRPr lang="es-PR" altLang="en-US"/>
            </a:p>
          </p:txBody>
        </p:sp>
        <p:sp>
          <p:nvSpPr>
            <p:cNvPr id="98389" name="Freeform 85">
              <a:extLst>
                <a:ext uri="{FF2B5EF4-FFF2-40B4-BE49-F238E27FC236}">
                  <a16:creationId xmlns:a16="http://schemas.microsoft.com/office/drawing/2014/main" id="{A598E893-2956-D8ED-E8C1-D15106E09519}"/>
                </a:ext>
              </a:extLst>
            </p:cNvPr>
            <p:cNvSpPr>
              <a:spLocks/>
            </p:cNvSpPr>
            <p:nvPr/>
          </p:nvSpPr>
          <p:spPr bwMode="auto">
            <a:xfrm>
              <a:off x="301" y="2888"/>
              <a:ext cx="158" cy="155"/>
            </a:xfrm>
            <a:custGeom>
              <a:avLst/>
              <a:gdLst>
                <a:gd name="T0" fmla="*/ 472 w 472"/>
                <a:gd name="T1" fmla="*/ 232 h 465"/>
                <a:gd name="T2" fmla="*/ 469 w 472"/>
                <a:gd name="T3" fmla="*/ 194 h 465"/>
                <a:gd name="T4" fmla="*/ 460 w 472"/>
                <a:gd name="T5" fmla="*/ 158 h 465"/>
                <a:gd name="T6" fmla="*/ 445 w 472"/>
                <a:gd name="T7" fmla="*/ 122 h 465"/>
                <a:gd name="T8" fmla="*/ 424 w 472"/>
                <a:gd name="T9" fmla="*/ 91 h 465"/>
                <a:gd name="T10" fmla="*/ 398 w 472"/>
                <a:gd name="T11" fmla="*/ 62 h 465"/>
                <a:gd name="T12" fmla="*/ 368 w 472"/>
                <a:gd name="T13" fmla="*/ 39 h 465"/>
                <a:gd name="T14" fmla="*/ 334 w 472"/>
                <a:gd name="T15" fmla="*/ 20 h 465"/>
                <a:gd name="T16" fmla="*/ 298 w 472"/>
                <a:gd name="T17" fmla="*/ 7 h 465"/>
                <a:gd name="T18" fmla="*/ 260 w 472"/>
                <a:gd name="T19" fmla="*/ 0 h 465"/>
                <a:gd name="T20" fmla="*/ 221 w 472"/>
                <a:gd name="T21" fmla="*/ 0 h 465"/>
                <a:gd name="T22" fmla="*/ 183 w 472"/>
                <a:gd name="T23" fmla="*/ 6 h 465"/>
                <a:gd name="T24" fmla="*/ 147 w 472"/>
                <a:gd name="T25" fmla="*/ 16 h 465"/>
                <a:gd name="T26" fmla="*/ 112 w 472"/>
                <a:gd name="T27" fmla="*/ 34 h 465"/>
                <a:gd name="T28" fmla="*/ 81 w 472"/>
                <a:gd name="T29" fmla="*/ 57 h 465"/>
                <a:gd name="T30" fmla="*/ 54 w 472"/>
                <a:gd name="T31" fmla="*/ 84 h 465"/>
                <a:gd name="T32" fmla="*/ 33 w 472"/>
                <a:gd name="T33" fmla="*/ 115 h 465"/>
                <a:gd name="T34" fmla="*/ 16 w 472"/>
                <a:gd name="T35" fmla="*/ 149 h 465"/>
                <a:gd name="T36" fmla="*/ 5 w 472"/>
                <a:gd name="T37" fmla="*/ 186 h 465"/>
                <a:gd name="T38" fmla="*/ 0 w 472"/>
                <a:gd name="T39" fmla="*/ 224 h 465"/>
                <a:gd name="T40" fmla="*/ 2 w 472"/>
                <a:gd name="T41" fmla="*/ 262 h 465"/>
                <a:gd name="T42" fmla="*/ 10 w 472"/>
                <a:gd name="T43" fmla="*/ 298 h 465"/>
                <a:gd name="T44" fmla="*/ 24 w 472"/>
                <a:gd name="T45" fmla="*/ 334 h 465"/>
                <a:gd name="T46" fmla="*/ 44 w 472"/>
                <a:gd name="T47" fmla="*/ 367 h 465"/>
                <a:gd name="T48" fmla="*/ 68 w 472"/>
                <a:gd name="T49" fmla="*/ 397 h 465"/>
                <a:gd name="T50" fmla="*/ 97 w 472"/>
                <a:gd name="T51" fmla="*/ 421 h 465"/>
                <a:gd name="T52" fmla="*/ 131 w 472"/>
                <a:gd name="T53" fmla="*/ 441 h 465"/>
                <a:gd name="T54" fmla="*/ 166 w 472"/>
                <a:gd name="T55" fmla="*/ 455 h 465"/>
                <a:gd name="T56" fmla="*/ 203 w 472"/>
                <a:gd name="T57" fmla="*/ 463 h 465"/>
                <a:gd name="T58" fmla="*/ 242 w 472"/>
                <a:gd name="T59" fmla="*/ 465 h 465"/>
                <a:gd name="T60" fmla="*/ 280 w 472"/>
                <a:gd name="T61" fmla="*/ 462 h 465"/>
                <a:gd name="T62" fmla="*/ 317 w 472"/>
                <a:gd name="T63" fmla="*/ 452 h 465"/>
                <a:gd name="T64" fmla="*/ 352 w 472"/>
                <a:gd name="T65" fmla="*/ 436 h 465"/>
                <a:gd name="T66" fmla="*/ 384 w 472"/>
                <a:gd name="T67" fmla="*/ 415 h 465"/>
                <a:gd name="T68" fmla="*/ 412 w 472"/>
                <a:gd name="T69" fmla="*/ 388 h 465"/>
                <a:gd name="T70" fmla="*/ 436 w 472"/>
                <a:gd name="T71" fmla="*/ 358 h 465"/>
                <a:gd name="T72" fmla="*/ 453 w 472"/>
                <a:gd name="T73" fmla="*/ 324 h 465"/>
                <a:gd name="T74" fmla="*/ 465 w 472"/>
                <a:gd name="T75" fmla="*/ 288 h 465"/>
                <a:gd name="T76" fmla="*/ 471 w 472"/>
                <a:gd name="T77" fmla="*/ 251 h 465"/>
                <a:gd name="T78" fmla="*/ 472 w 472"/>
                <a:gd name="T79" fmla="*/ 232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2" h="465">
                  <a:moveTo>
                    <a:pt x="472" y="232"/>
                  </a:moveTo>
                  <a:lnTo>
                    <a:pt x="469" y="194"/>
                  </a:lnTo>
                  <a:lnTo>
                    <a:pt x="460" y="158"/>
                  </a:lnTo>
                  <a:lnTo>
                    <a:pt x="445" y="122"/>
                  </a:lnTo>
                  <a:lnTo>
                    <a:pt x="424" y="91"/>
                  </a:lnTo>
                  <a:lnTo>
                    <a:pt x="398" y="62"/>
                  </a:lnTo>
                  <a:lnTo>
                    <a:pt x="368" y="39"/>
                  </a:lnTo>
                  <a:lnTo>
                    <a:pt x="334" y="20"/>
                  </a:lnTo>
                  <a:lnTo>
                    <a:pt x="298" y="7"/>
                  </a:lnTo>
                  <a:lnTo>
                    <a:pt x="260" y="0"/>
                  </a:lnTo>
                  <a:lnTo>
                    <a:pt x="221" y="0"/>
                  </a:lnTo>
                  <a:lnTo>
                    <a:pt x="183" y="6"/>
                  </a:lnTo>
                  <a:lnTo>
                    <a:pt x="147" y="16"/>
                  </a:lnTo>
                  <a:lnTo>
                    <a:pt x="112" y="34"/>
                  </a:lnTo>
                  <a:lnTo>
                    <a:pt x="81" y="57"/>
                  </a:lnTo>
                  <a:lnTo>
                    <a:pt x="54" y="84"/>
                  </a:lnTo>
                  <a:lnTo>
                    <a:pt x="33" y="115"/>
                  </a:lnTo>
                  <a:lnTo>
                    <a:pt x="16" y="149"/>
                  </a:lnTo>
                  <a:lnTo>
                    <a:pt x="5" y="186"/>
                  </a:lnTo>
                  <a:lnTo>
                    <a:pt x="0" y="224"/>
                  </a:lnTo>
                  <a:lnTo>
                    <a:pt x="2" y="262"/>
                  </a:lnTo>
                  <a:lnTo>
                    <a:pt x="10" y="298"/>
                  </a:lnTo>
                  <a:lnTo>
                    <a:pt x="24" y="334"/>
                  </a:lnTo>
                  <a:lnTo>
                    <a:pt x="44" y="367"/>
                  </a:lnTo>
                  <a:lnTo>
                    <a:pt x="68" y="397"/>
                  </a:lnTo>
                  <a:lnTo>
                    <a:pt x="97" y="421"/>
                  </a:lnTo>
                  <a:lnTo>
                    <a:pt x="131" y="441"/>
                  </a:lnTo>
                  <a:lnTo>
                    <a:pt x="166" y="455"/>
                  </a:lnTo>
                  <a:lnTo>
                    <a:pt x="203" y="463"/>
                  </a:lnTo>
                  <a:lnTo>
                    <a:pt x="242" y="465"/>
                  </a:lnTo>
                  <a:lnTo>
                    <a:pt x="280" y="462"/>
                  </a:lnTo>
                  <a:lnTo>
                    <a:pt x="317" y="452"/>
                  </a:lnTo>
                  <a:lnTo>
                    <a:pt x="352" y="436"/>
                  </a:lnTo>
                  <a:lnTo>
                    <a:pt x="384" y="415"/>
                  </a:lnTo>
                  <a:lnTo>
                    <a:pt x="412" y="388"/>
                  </a:lnTo>
                  <a:lnTo>
                    <a:pt x="436" y="358"/>
                  </a:lnTo>
                  <a:lnTo>
                    <a:pt x="453" y="324"/>
                  </a:lnTo>
                  <a:lnTo>
                    <a:pt x="465" y="288"/>
                  </a:lnTo>
                  <a:lnTo>
                    <a:pt x="471" y="251"/>
                  </a:lnTo>
                  <a:lnTo>
                    <a:pt x="472" y="232"/>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90" name="Freeform 86">
              <a:extLst>
                <a:ext uri="{FF2B5EF4-FFF2-40B4-BE49-F238E27FC236}">
                  <a16:creationId xmlns:a16="http://schemas.microsoft.com/office/drawing/2014/main" id="{DA2A10A2-394B-5DDA-95BF-0858A0C012A0}"/>
                </a:ext>
              </a:extLst>
            </p:cNvPr>
            <p:cNvSpPr>
              <a:spLocks/>
            </p:cNvSpPr>
            <p:nvPr/>
          </p:nvSpPr>
          <p:spPr bwMode="auto">
            <a:xfrm>
              <a:off x="315" y="2904"/>
              <a:ext cx="90" cy="89"/>
            </a:xfrm>
            <a:custGeom>
              <a:avLst/>
              <a:gdLst>
                <a:gd name="T0" fmla="*/ 269 w 269"/>
                <a:gd name="T1" fmla="*/ 133 h 266"/>
                <a:gd name="T2" fmla="*/ 266 w 269"/>
                <a:gd name="T3" fmla="*/ 106 h 266"/>
                <a:gd name="T4" fmla="*/ 259 w 269"/>
                <a:gd name="T5" fmla="*/ 81 h 266"/>
                <a:gd name="T6" fmla="*/ 246 w 269"/>
                <a:gd name="T7" fmla="*/ 57 h 266"/>
                <a:gd name="T8" fmla="*/ 228 w 269"/>
                <a:gd name="T9" fmla="*/ 37 h 266"/>
                <a:gd name="T10" fmla="*/ 208 w 269"/>
                <a:gd name="T11" fmla="*/ 21 h 266"/>
                <a:gd name="T12" fmla="*/ 183 w 269"/>
                <a:gd name="T13" fmla="*/ 9 h 266"/>
                <a:gd name="T14" fmla="*/ 157 w 269"/>
                <a:gd name="T15" fmla="*/ 2 h 266"/>
                <a:gd name="T16" fmla="*/ 130 w 269"/>
                <a:gd name="T17" fmla="*/ 0 h 266"/>
                <a:gd name="T18" fmla="*/ 104 w 269"/>
                <a:gd name="T19" fmla="*/ 3 h 266"/>
                <a:gd name="T20" fmla="*/ 78 w 269"/>
                <a:gd name="T21" fmla="*/ 12 h 266"/>
                <a:gd name="T22" fmla="*/ 54 w 269"/>
                <a:gd name="T23" fmla="*/ 26 h 266"/>
                <a:gd name="T24" fmla="*/ 35 w 269"/>
                <a:gd name="T25" fmla="*/ 44 h 266"/>
                <a:gd name="T26" fmla="*/ 18 w 269"/>
                <a:gd name="T27" fmla="*/ 65 h 266"/>
                <a:gd name="T28" fmla="*/ 7 w 269"/>
                <a:gd name="T29" fmla="*/ 89 h 266"/>
                <a:gd name="T30" fmla="*/ 0 w 269"/>
                <a:gd name="T31" fmla="*/ 115 h 266"/>
                <a:gd name="T32" fmla="*/ 0 w 269"/>
                <a:gd name="T33" fmla="*/ 141 h 266"/>
                <a:gd name="T34" fmla="*/ 3 w 269"/>
                <a:gd name="T35" fmla="*/ 167 h 266"/>
                <a:gd name="T36" fmla="*/ 13 w 269"/>
                <a:gd name="T37" fmla="*/ 193 h 266"/>
                <a:gd name="T38" fmla="*/ 28 w 269"/>
                <a:gd name="T39" fmla="*/ 215 h 266"/>
                <a:gd name="T40" fmla="*/ 46 w 269"/>
                <a:gd name="T41" fmla="*/ 235 h 266"/>
                <a:gd name="T42" fmla="*/ 69 w 269"/>
                <a:gd name="T43" fmla="*/ 249 h 266"/>
                <a:gd name="T44" fmla="*/ 92 w 269"/>
                <a:gd name="T45" fmla="*/ 261 h 266"/>
                <a:gd name="T46" fmla="*/ 120 w 269"/>
                <a:gd name="T47" fmla="*/ 266 h 266"/>
                <a:gd name="T48" fmla="*/ 147 w 269"/>
                <a:gd name="T49" fmla="*/ 266 h 266"/>
                <a:gd name="T50" fmla="*/ 173 w 269"/>
                <a:gd name="T51" fmla="*/ 262 h 266"/>
                <a:gd name="T52" fmla="*/ 198 w 269"/>
                <a:gd name="T53" fmla="*/ 250 h 266"/>
                <a:gd name="T54" fmla="*/ 220 w 269"/>
                <a:gd name="T55" fmla="*/ 236 h 266"/>
                <a:gd name="T56" fmla="*/ 239 w 269"/>
                <a:gd name="T57" fmla="*/ 218 h 266"/>
                <a:gd name="T58" fmla="*/ 254 w 269"/>
                <a:gd name="T59" fmla="*/ 195 h 266"/>
                <a:gd name="T60" fmla="*/ 264 w 269"/>
                <a:gd name="T61" fmla="*/ 170 h 266"/>
                <a:gd name="T62" fmla="*/ 269 w 269"/>
                <a:gd name="T63" fmla="*/ 144 h 266"/>
                <a:gd name="T64" fmla="*/ 269 w 269"/>
                <a:gd name="T65" fmla="*/ 13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266">
                  <a:moveTo>
                    <a:pt x="269" y="133"/>
                  </a:moveTo>
                  <a:lnTo>
                    <a:pt x="266" y="106"/>
                  </a:lnTo>
                  <a:lnTo>
                    <a:pt x="259" y="81"/>
                  </a:lnTo>
                  <a:lnTo>
                    <a:pt x="246" y="57"/>
                  </a:lnTo>
                  <a:lnTo>
                    <a:pt x="228" y="37"/>
                  </a:lnTo>
                  <a:lnTo>
                    <a:pt x="208" y="21"/>
                  </a:lnTo>
                  <a:lnTo>
                    <a:pt x="183" y="9"/>
                  </a:lnTo>
                  <a:lnTo>
                    <a:pt x="157" y="2"/>
                  </a:lnTo>
                  <a:lnTo>
                    <a:pt x="130" y="0"/>
                  </a:lnTo>
                  <a:lnTo>
                    <a:pt x="104" y="3"/>
                  </a:lnTo>
                  <a:lnTo>
                    <a:pt x="78" y="12"/>
                  </a:lnTo>
                  <a:lnTo>
                    <a:pt x="54" y="26"/>
                  </a:lnTo>
                  <a:lnTo>
                    <a:pt x="35" y="44"/>
                  </a:lnTo>
                  <a:lnTo>
                    <a:pt x="18" y="65"/>
                  </a:lnTo>
                  <a:lnTo>
                    <a:pt x="7" y="89"/>
                  </a:lnTo>
                  <a:lnTo>
                    <a:pt x="0" y="115"/>
                  </a:lnTo>
                  <a:lnTo>
                    <a:pt x="0" y="141"/>
                  </a:lnTo>
                  <a:lnTo>
                    <a:pt x="3" y="167"/>
                  </a:lnTo>
                  <a:lnTo>
                    <a:pt x="13" y="193"/>
                  </a:lnTo>
                  <a:lnTo>
                    <a:pt x="28" y="215"/>
                  </a:lnTo>
                  <a:lnTo>
                    <a:pt x="46" y="235"/>
                  </a:lnTo>
                  <a:lnTo>
                    <a:pt x="69" y="249"/>
                  </a:lnTo>
                  <a:lnTo>
                    <a:pt x="92" y="261"/>
                  </a:lnTo>
                  <a:lnTo>
                    <a:pt x="120" y="266"/>
                  </a:lnTo>
                  <a:lnTo>
                    <a:pt x="147" y="266"/>
                  </a:lnTo>
                  <a:lnTo>
                    <a:pt x="173" y="262"/>
                  </a:lnTo>
                  <a:lnTo>
                    <a:pt x="198" y="250"/>
                  </a:lnTo>
                  <a:lnTo>
                    <a:pt x="220" y="236"/>
                  </a:lnTo>
                  <a:lnTo>
                    <a:pt x="239" y="218"/>
                  </a:lnTo>
                  <a:lnTo>
                    <a:pt x="254" y="195"/>
                  </a:lnTo>
                  <a:lnTo>
                    <a:pt x="264" y="170"/>
                  </a:lnTo>
                  <a:lnTo>
                    <a:pt x="269" y="144"/>
                  </a:lnTo>
                  <a:lnTo>
                    <a:pt x="269" y="133"/>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91" name="Freeform 87">
              <a:extLst>
                <a:ext uri="{FF2B5EF4-FFF2-40B4-BE49-F238E27FC236}">
                  <a16:creationId xmlns:a16="http://schemas.microsoft.com/office/drawing/2014/main" id="{8C094F0E-C0B5-3D48-0741-0CFC42A0A5C8}"/>
                </a:ext>
              </a:extLst>
            </p:cNvPr>
            <p:cNvSpPr>
              <a:spLocks/>
            </p:cNvSpPr>
            <p:nvPr/>
          </p:nvSpPr>
          <p:spPr bwMode="auto">
            <a:xfrm>
              <a:off x="330" y="2919"/>
              <a:ext cx="42" cy="41"/>
            </a:xfrm>
            <a:custGeom>
              <a:avLst/>
              <a:gdLst>
                <a:gd name="T0" fmla="*/ 126 w 126"/>
                <a:gd name="T1" fmla="*/ 61 h 122"/>
                <a:gd name="T2" fmla="*/ 123 w 126"/>
                <a:gd name="T3" fmla="*/ 44 h 122"/>
                <a:gd name="T4" fmla="*/ 116 w 126"/>
                <a:gd name="T5" fmla="*/ 27 h 122"/>
                <a:gd name="T6" fmla="*/ 104 w 126"/>
                <a:gd name="T7" fmla="*/ 15 h 122"/>
                <a:gd name="T8" fmla="*/ 90 w 126"/>
                <a:gd name="T9" fmla="*/ 4 h 122"/>
                <a:gd name="T10" fmla="*/ 72 w 126"/>
                <a:gd name="T11" fmla="*/ 0 h 122"/>
                <a:gd name="T12" fmla="*/ 55 w 126"/>
                <a:gd name="T13" fmla="*/ 0 h 122"/>
                <a:gd name="T14" fmla="*/ 38 w 126"/>
                <a:gd name="T15" fmla="*/ 3 h 122"/>
                <a:gd name="T16" fmla="*/ 23 w 126"/>
                <a:gd name="T17" fmla="*/ 13 h 122"/>
                <a:gd name="T18" fmla="*/ 11 w 126"/>
                <a:gd name="T19" fmla="*/ 26 h 122"/>
                <a:gd name="T20" fmla="*/ 3 w 126"/>
                <a:gd name="T21" fmla="*/ 42 h 122"/>
                <a:gd name="T22" fmla="*/ 0 w 126"/>
                <a:gd name="T23" fmla="*/ 60 h 122"/>
                <a:gd name="T24" fmla="*/ 2 w 126"/>
                <a:gd name="T25" fmla="*/ 77 h 122"/>
                <a:gd name="T26" fmla="*/ 9 w 126"/>
                <a:gd name="T27" fmla="*/ 91 h 122"/>
                <a:gd name="T28" fmla="*/ 21 w 126"/>
                <a:gd name="T29" fmla="*/ 106 h 122"/>
                <a:gd name="T30" fmla="*/ 35 w 126"/>
                <a:gd name="T31" fmla="*/ 115 h 122"/>
                <a:gd name="T32" fmla="*/ 52 w 126"/>
                <a:gd name="T33" fmla="*/ 121 h 122"/>
                <a:gd name="T34" fmla="*/ 70 w 126"/>
                <a:gd name="T35" fmla="*/ 122 h 122"/>
                <a:gd name="T36" fmla="*/ 87 w 126"/>
                <a:gd name="T37" fmla="*/ 117 h 122"/>
                <a:gd name="T38" fmla="*/ 103 w 126"/>
                <a:gd name="T39" fmla="*/ 109 h 122"/>
                <a:gd name="T40" fmla="*/ 115 w 126"/>
                <a:gd name="T41" fmla="*/ 96 h 122"/>
                <a:gd name="T42" fmla="*/ 122 w 126"/>
                <a:gd name="T43" fmla="*/ 81 h 122"/>
                <a:gd name="T44" fmla="*/ 126 w 126"/>
                <a:gd name="T45" fmla="*/ 64 h 122"/>
                <a:gd name="T46" fmla="*/ 126 w 126"/>
                <a:gd name="T47"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122">
                  <a:moveTo>
                    <a:pt x="126" y="61"/>
                  </a:moveTo>
                  <a:lnTo>
                    <a:pt x="123" y="44"/>
                  </a:lnTo>
                  <a:lnTo>
                    <a:pt x="116" y="27"/>
                  </a:lnTo>
                  <a:lnTo>
                    <a:pt x="104" y="15"/>
                  </a:lnTo>
                  <a:lnTo>
                    <a:pt x="90" y="4"/>
                  </a:lnTo>
                  <a:lnTo>
                    <a:pt x="72" y="0"/>
                  </a:lnTo>
                  <a:lnTo>
                    <a:pt x="55" y="0"/>
                  </a:lnTo>
                  <a:lnTo>
                    <a:pt x="38" y="3"/>
                  </a:lnTo>
                  <a:lnTo>
                    <a:pt x="23" y="13"/>
                  </a:lnTo>
                  <a:lnTo>
                    <a:pt x="11" y="26"/>
                  </a:lnTo>
                  <a:lnTo>
                    <a:pt x="3" y="42"/>
                  </a:lnTo>
                  <a:lnTo>
                    <a:pt x="0" y="60"/>
                  </a:lnTo>
                  <a:lnTo>
                    <a:pt x="2" y="77"/>
                  </a:lnTo>
                  <a:lnTo>
                    <a:pt x="9" y="91"/>
                  </a:lnTo>
                  <a:lnTo>
                    <a:pt x="21" y="106"/>
                  </a:lnTo>
                  <a:lnTo>
                    <a:pt x="35" y="115"/>
                  </a:lnTo>
                  <a:lnTo>
                    <a:pt x="52" y="121"/>
                  </a:lnTo>
                  <a:lnTo>
                    <a:pt x="70" y="122"/>
                  </a:lnTo>
                  <a:lnTo>
                    <a:pt x="87" y="117"/>
                  </a:lnTo>
                  <a:lnTo>
                    <a:pt x="103" y="109"/>
                  </a:lnTo>
                  <a:lnTo>
                    <a:pt x="115" y="96"/>
                  </a:lnTo>
                  <a:lnTo>
                    <a:pt x="122" y="81"/>
                  </a:lnTo>
                  <a:lnTo>
                    <a:pt x="126" y="64"/>
                  </a:lnTo>
                  <a:lnTo>
                    <a:pt x="126"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92" name="Rectangle 88">
              <a:extLst>
                <a:ext uri="{FF2B5EF4-FFF2-40B4-BE49-F238E27FC236}">
                  <a16:creationId xmlns:a16="http://schemas.microsoft.com/office/drawing/2014/main" id="{994AE0DC-95D1-9386-C43B-7656A4354AEF}"/>
                </a:ext>
              </a:extLst>
            </p:cNvPr>
            <p:cNvSpPr>
              <a:spLocks noChangeArrowheads="1"/>
            </p:cNvSpPr>
            <p:nvPr/>
          </p:nvSpPr>
          <p:spPr bwMode="auto">
            <a:xfrm>
              <a:off x="518" y="3031"/>
              <a:ext cx="1022"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Times New Roman" panose="02020603050405020304" pitchFamily="18" charset="0"/>
                </a:rPr>
                <a:t>Glucosa con</a:t>
              </a:r>
              <a:endParaRPr lang="es-PR" altLang="en-US"/>
            </a:p>
          </p:txBody>
        </p:sp>
        <p:sp>
          <p:nvSpPr>
            <p:cNvPr id="98393" name="Rectangle 89">
              <a:extLst>
                <a:ext uri="{FF2B5EF4-FFF2-40B4-BE49-F238E27FC236}">
                  <a16:creationId xmlns:a16="http://schemas.microsoft.com/office/drawing/2014/main" id="{4BEFD132-76AB-C15A-1574-D903D7394DCC}"/>
                </a:ext>
              </a:extLst>
            </p:cNvPr>
            <p:cNvSpPr>
              <a:spLocks noChangeArrowheads="1"/>
            </p:cNvSpPr>
            <p:nvPr/>
          </p:nvSpPr>
          <p:spPr bwMode="auto">
            <a:xfrm>
              <a:off x="518" y="3205"/>
              <a:ext cx="485"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Times New Roman" panose="02020603050405020304" pitchFamily="18" charset="0"/>
                </a:rPr>
                <a:t>Dieta</a:t>
              </a:r>
              <a:endParaRPr lang="es-PR" altLang="en-US"/>
            </a:p>
          </p:txBody>
        </p:sp>
        <p:sp>
          <p:nvSpPr>
            <p:cNvPr id="98394" name="Rectangle 90">
              <a:extLst>
                <a:ext uri="{FF2B5EF4-FFF2-40B4-BE49-F238E27FC236}">
                  <a16:creationId xmlns:a16="http://schemas.microsoft.com/office/drawing/2014/main" id="{B954FCB7-32E0-6858-C8E9-C4A2346E1FA6}"/>
                </a:ext>
              </a:extLst>
            </p:cNvPr>
            <p:cNvSpPr>
              <a:spLocks noChangeArrowheads="1"/>
            </p:cNvSpPr>
            <p:nvPr/>
          </p:nvSpPr>
          <p:spPr bwMode="auto">
            <a:xfrm>
              <a:off x="545" y="3475"/>
              <a:ext cx="940"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Times New Roman" panose="02020603050405020304" pitchFamily="18" charset="0"/>
                </a:rPr>
                <a:t>Renuente a</a:t>
              </a:r>
              <a:endParaRPr lang="es-PR" altLang="en-US"/>
            </a:p>
          </p:txBody>
        </p:sp>
        <p:sp>
          <p:nvSpPr>
            <p:cNvPr id="98395" name="Freeform 91">
              <a:extLst>
                <a:ext uri="{FF2B5EF4-FFF2-40B4-BE49-F238E27FC236}">
                  <a16:creationId xmlns:a16="http://schemas.microsoft.com/office/drawing/2014/main" id="{4FF9F7F2-7575-0757-5778-D780F5E3BBFA}"/>
                </a:ext>
              </a:extLst>
            </p:cNvPr>
            <p:cNvSpPr>
              <a:spLocks/>
            </p:cNvSpPr>
            <p:nvPr/>
          </p:nvSpPr>
          <p:spPr bwMode="auto">
            <a:xfrm>
              <a:off x="315" y="3506"/>
              <a:ext cx="157" cy="155"/>
            </a:xfrm>
            <a:custGeom>
              <a:avLst/>
              <a:gdLst>
                <a:gd name="T0" fmla="*/ 472 w 472"/>
                <a:gd name="T1" fmla="*/ 232 h 466"/>
                <a:gd name="T2" fmla="*/ 468 w 472"/>
                <a:gd name="T3" fmla="*/ 195 h 466"/>
                <a:gd name="T4" fmla="*/ 459 w 472"/>
                <a:gd name="T5" fmla="*/ 159 h 466"/>
                <a:gd name="T6" fmla="*/ 445 w 472"/>
                <a:gd name="T7" fmla="*/ 122 h 466"/>
                <a:gd name="T8" fmla="*/ 423 w 472"/>
                <a:gd name="T9" fmla="*/ 91 h 466"/>
                <a:gd name="T10" fmla="*/ 397 w 472"/>
                <a:gd name="T11" fmla="*/ 63 h 466"/>
                <a:gd name="T12" fmla="*/ 368 w 472"/>
                <a:gd name="T13" fmla="*/ 39 h 466"/>
                <a:gd name="T14" fmla="*/ 334 w 472"/>
                <a:gd name="T15" fmla="*/ 21 h 466"/>
                <a:gd name="T16" fmla="*/ 298 w 472"/>
                <a:gd name="T17" fmla="*/ 7 h 466"/>
                <a:gd name="T18" fmla="*/ 260 w 472"/>
                <a:gd name="T19" fmla="*/ 0 h 466"/>
                <a:gd name="T20" fmla="*/ 221 w 472"/>
                <a:gd name="T21" fmla="*/ 0 h 466"/>
                <a:gd name="T22" fmla="*/ 183 w 472"/>
                <a:gd name="T23" fmla="*/ 6 h 466"/>
                <a:gd name="T24" fmla="*/ 147 w 472"/>
                <a:gd name="T25" fmla="*/ 16 h 466"/>
                <a:gd name="T26" fmla="*/ 112 w 472"/>
                <a:gd name="T27" fmla="*/ 34 h 466"/>
                <a:gd name="T28" fmla="*/ 81 w 472"/>
                <a:gd name="T29" fmla="*/ 57 h 466"/>
                <a:gd name="T30" fmla="*/ 54 w 472"/>
                <a:gd name="T31" fmla="*/ 84 h 466"/>
                <a:gd name="T32" fmla="*/ 32 w 472"/>
                <a:gd name="T33" fmla="*/ 116 h 466"/>
                <a:gd name="T34" fmla="*/ 16 w 472"/>
                <a:gd name="T35" fmla="*/ 149 h 466"/>
                <a:gd name="T36" fmla="*/ 4 w 472"/>
                <a:gd name="T37" fmla="*/ 187 h 466"/>
                <a:gd name="T38" fmla="*/ 0 w 472"/>
                <a:gd name="T39" fmla="*/ 224 h 466"/>
                <a:gd name="T40" fmla="*/ 2 w 472"/>
                <a:gd name="T41" fmla="*/ 262 h 466"/>
                <a:gd name="T42" fmla="*/ 10 w 472"/>
                <a:gd name="T43" fmla="*/ 299 h 466"/>
                <a:gd name="T44" fmla="*/ 23 w 472"/>
                <a:gd name="T45" fmla="*/ 335 h 466"/>
                <a:gd name="T46" fmla="*/ 44 w 472"/>
                <a:gd name="T47" fmla="*/ 367 h 466"/>
                <a:gd name="T48" fmla="*/ 68 w 472"/>
                <a:gd name="T49" fmla="*/ 397 h 466"/>
                <a:gd name="T50" fmla="*/ 97 w 472"/>
                <a:gd name="T51" fmla="*/ 422 h 466"/>
                <a:gd name="T52" fmla="*/ 131 w 472"/>
                <a:gd name="T53" fmla="*/ 441 h 466"/>
                <a:gd name="T54" fmla="*/ 166 w 472"/>
                <a:gd name="T55" fmla="*/ 456 h 466"/>
                <a:gd name="T56" fmla="*/ 203 w 472"/>
                <a:gd name="T57" fmla="*/ 463 h 466"/>
                <a:gd name="T58" fmla="*/ 241 w 472"/>
                <a:gd name="T59" fmla="*/ 466 h 466"/>
                <a:gd name="T60" fmla="*/ 280 w 472"/>
                <a:gd name="T61" fmla="*/ 462 h 466"/>
                <a:gd name="T62" fmla="*/ 317 w 472"/>
                <a:gd name="T63" fmla="*/ 452 h 466"/>
                <a:gd name="T64" fmla="*/ 352 w 472"/>
                <a:gd name="T65" fmla="*/ 436 h 466"/>
                <a:gd name="T66" fmla="*/ 384 w 472"/>
                <a:gd name="T67" fmla="*/ 415 h 466"/>
                <a:gd name="T68" fmla="*/ 412 w 472"/>
                <a:gd name="T69" fmla="*/ 388 h 466"/>
                <a:gd name="T70" fmla="*/ 436 w 472"/>
                <a:gd name="T71" fmla="*/ 358 h 466"/>
                <a:gd name="T72" fmla="*/ 453 w 472"/>
                <a:gd name="T73" fmla="*/ 325 h 466"/>
                <a:gd name="T74" fmla="*/ 465 w 472"/>
                <a:gd name="T75" fmla="*/ 288 h 466"/>
                <a:gd name="T76" fmla="*/ 471 w 472"/>
                <a:gd name="T77" fmla="*/ 251 h 466"/>
                <a:gd name="T78" fmla="*/ 472 w 472"/>
                <a:gd name="T79" fmla="*/ 23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2" h="466">
                  <a:moveTo>
                    <a:pt x="472" y="232"/>
                  </a:moveTo>
                  <a:lnTo>
                    <a:pt x="468" y="195"/>
                  </a:lnTo>
                  <a:lnTo>
                    <a:pt x="459" y="159"/>
                  </a:lnTo>
                  <a:lnTo>
                    <a:pt x="445" y="122"/>
                  </a:lnTo>
                  <a:lnTo>
                    <a:pt x="423" y="91"/>
                  </a:lnTo>
                  <a:lnTo>
                    <a:pt x="397" y="63"/>
                  </a:lnTo>
                  <a:lnTo>
                    <a:pt x="368" y="39"/>
                  </a:lnTo>
                  <a:lnTo>
                    <a:pt x="334" y="21"/>
                  </a:lnTo>
                  <a:lnTo>
                    <a:pt x="298" y="7"/>
                  </a:lnTo>
                  <a:lnTo>
                    <a:pt x="260" y="0"/>
                  </a:lnTo>
                  <a:lnTo>
                    <a:pt x="221" y="0"/>
                  </a:lnTo>
                  <a:lnTo>
                    <a:pt x="183" y="6"/>
                  </a:lnTo>
                  <a:lnTo>
                    <a:pt x="147" y="16"/>
                  </a:lnTo>
                  <a:lnTo>
                    <a:pt x="112" y="34"/>
                  </a:lnTo>
                  <a:lnTo>
                    <a:pt x="81" y="57"/>
                  </a:lnTo>
                  <a:lnTo>
                    <a:pt x="54" y="84"/>
                  </a:lnTo>
                  <a:lnTo>
                    <a:pt x="32" y="116"/>
                  </a:lnTo>
                  <a:lnTo>
                    <a:pt x="16" y="149"/>
                  </a:lnTo>
                  <a:lnTo>
                    <a:pt x="4" y="187"/>
                  </a:lnTo>
                  <a:lnTo>
                    <a:pt x="0" y="224"/>
                  </a:lnTo>
                  <a:lnTo>
                    <a:pt x="2" y="262"/>
                  </a:lnTo>
                  <a:lnTo>
                    <a:pt x="10" y="299"/>
                  </a:lnTo>
                  <a:lnTo>
                    <a:pt x="23" y="335"/>
                  </a:lnTo>
                  <a:lnTo>
                    <a:pt x="44" y="367"/>
                  </a:lnTo>
                  <a:lnTo>
                    <a:pt x="68" y="397"/>
                  </a:lnTo>
                  <a:lnTo>
                    <a:pt x="97" y="422"/>
                  </a:lnTo>
                  <a:lnTo>
                    <a:pt x="131" y="441"/>
                  </a:lnTo>
                  <a:lnTo>
                    <a:pt x="166" y="456"/>
                  </a:lnTo>
                  <a:lnTo>
                    <a:pt x="203" y="463"/>
                  </a:lnTo>
                  <a:lnTo>
                    <a:pt x="241" y="466"/>
                  </a:lnTo>
                  <a:lnTo>
                    <a:pt x="280" y="462"/>
                  </a:lnTo>
                  <a:lnTo>
                    <a:pt x="317" y="452"/>
                  </a:lnTo>
                  <a:lnTo>
                    <a:pt x="352" y="436"/>
                  </a:lnTo>
                  <a:lnTo>
                    <a:pt x="384" y="415"/>
                  </a:lnTo>
                  <a:lnTo>
                    <a:pt x="412" y="388"/>
                  </a:lnTo>
                  <a:lnTo>
                    <a:pt x="436" y="358"/>
                  </a:lnTo>
                  <a:lnTo>
                    <a:pt x="453" y="325"/>
                  </a:lnTo>
                  <a:lnTo>
                    <a:pt x="465" y="288"/>
                  </a:lnTo>
                  <a:lnTo>
                    <a:pt x="471" y="251"/>
                  </a:lnTo>
                  <a:lnTo>
                    <a:pt x="472" y="232"/>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96" name="Freeform 92">
              <a:extLst>
                <a:ext uri="{FF2B5EF4-FFF2-40B4-BE49-F238E27FC236}">
                  <a16:creationId xmlns:a16="http://schemas.microsoft.com/office/drawing/2014/main" id="{25E5622A-B633-41DB-668B-B026615DDB8F}"/>
                </a:ext>
              </a:extLst>
            </p:cNvPr>
            <p:cNvSpPr>
              <a:spLocks/>
            </p:cNvSpPr>
            <p:nvPr/>
          </p:nvSpPr>
          <p:spPr bwMode="auto">
            <a:xfrm>
              <a:off x="329" y="3522"/>
              <a:ext cx="89" cy="89"/>
            </a:xfrm>
            <a:custGeom>
              <a:avLst/>
              <a:gdLst>
                <a:gd name="T0" fmla="*/ 268 w 268"/>
                <a:gd name="T1" fmla="*/ 133 h 266"/>
                <a:gd name="T2" fmla="*/ 266 w 268"/>
                <a:gd name="T3" fmla="*/ 106 h 266"/>
                <a:gd name="T4" fmla="*/ 258 w 268"/>
                <a:gd name="T5" fmla="*/ 81 h 266"/>
                <a:gd name="T6" fmla="*/ 246 w 268"/>
                <a:gd name="T7" fmla="*/ 58 h 266"/>
                <a:gd name="T8" fmla="*/ 228 w 268"/>
                <a:gd name="T9" fmla="*/ 37 h 266"/>
                <a:gd name="T10" fmla="*/ 207 w 268"/>
                <a:gd name="T11" fmla="*/ 21 h 266"/>
                <a:gd name="T12" fmla="*/ 182 w 268"/>
                <a:gd name="T13" fmla="*/ 9 h 266"/>
                <a:gd name="T14" fmla="*/ 157 w 268"/>
                <a:gd name="T15" fmla="*/ 2 h 266"/>
                <a:gd name="T16" fmla="*/ 129 w 268"/>
                <a:gd name="T17" fmla="*/ 0 h 266"/>
                <a:gd name="T18" fmla="*/ 103 w 268"/>
                <a:gd name="T19" fmla="*/ 3 h 266"/>
                <a:gd name="T20" fmla="*/ 77 w 268"/>
                <a:gd name="T21" fmla="*/ 12 h 266"/>
                <a:gd name="T22" fmla="*/ 54 w 268"/>
                <a:gd name="T23" fmla="*/ 26 h 266"/>
                <a:gd name="T24" fmla="*/ 35 w 268"/>
                <a:gd name="T25" fmla="*/ 44 h 266"/>
                <a:gd name="T26" fmla="*/ 18 w 268"/>
                <a:gd name="T27" fmla="*/ 65 h 266"/>
                <a:gd name="T28" fmla="*/ 6 w 268"/>
                <a:gd name="T29" fmla="*/ 89 h 266"/>
                <a:gd name="T30" fmla="*/ 0 w 268"/>
                <a:gd name="T31" fmla="*/ 115 h 266"/>
                <a:gd name="T32" fmla="*/ 0 w 268"/>
                <a:gd name="T33" fmla="*/ 141 h 266"/>
                <a:gd name="T34" fmla="*/ 3 w 268"/>
                <a:gd name="T35" fmla="*/ 167 h 266"/>
                <a:gd name="T36" fmla="*/ 13 w 268"/>
                <a:gd name="T37" fmla="*/ 193 h 266"/>
                <a:gd name="T38" fmla="*/ 28 w 268"/>
                <a:gd name="T39" fmla="*/ 216 h 266"/>
                <a:gd name="T40" fmla="*/ 46 w 268"/>
                <a:gd name="T41" fmla="*/ 235 h 266"/>
                <a:gd name="T42" fmla="*/ 68 w 268"/>
                <a:gd name="T43" fmla="*/ 250 h 266"/>
                <a:gd name="T44" fmla="*/ 92 w 268"/>
                <a:gd name="T45" fmla="*/ 261 h 266"/>
                <a:gd name="T46" fmla="*/ 119 w 268"/>
                <a:gd name="T47" fmla="*/ 266 h 266"/>
                <a:gd name="T48" fmla="*/ 146 w 268"/>
                <a:gd name="T49" fmla="*/ 266 h 266"/>
                <a:gd name="T50" fmla="*/ 172 w 268"/>
                <a:gd name="T51" fmla="*/ 262 h 266"/>
                <a:gd name="T52" fmla="*/ 197 w 268"/>
                <a:gd name="T53" fmla="*/ 251 h 266"/>
                <a:gd name="T54" fmla="*/ 220 w 268"/>
                <a:gd name="T55" fmla="*/ 236 h 266"/>
                <a:gd name="T56" fmla="*/ 239 w 268"/>
                <a:gd name="T57" fmla="*/ 218 h 266"/>
                <a:gd name="T58" fmla="*/ 254 w 268"/>
                <a:gd name="T59" fmla="*/ 195 h 266"/>
                <a:gd name="T60" fmla="*/ 264 w 268"/>
                <a:gd name="T61" fmla="*/ 170 h 266"/>
                <a:gd name="T62" fmla="*/ 268 w 268"/>
                <a:gd name="T63" fmla="*/ 145 h 266"/>
                <a:gd name="T64" fmla="*/ 268 w 268"/>
                <a:gd name="T65" fmla="*/ 13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266">
                  <a:moveTo>
                    <a:pt x="268" y="133"/>
                  </a:moveTo>
                  <a:lnTo>
                    <a:pt x="266" y="106"/>
                  </a:lnTo>
                  <a:lnTo>
                    <a:pt x="258" y="81"/>
                  </a:lnTo>
                  <a:lnTo>
                    <a:pt x="246" y="58"/>
                  </a:lnTo>
                  <a:lnTo>
                    <a:pt x="228" y="37"/>
                  </a:lnTo>
                  <a:lnTo>
                    <a:pt x="207" y="21"/>
                  </a:lnTo>
                  <a:lnTo>
                    <a:pt x="182" y="9"/>
                  </a:lnTo>
                  <a:lnTo>
                    <a:pt x="157" y="2"/>
                  </a:lnTo>
                  <a:lnTo>
                    <a:pt x="129" y="0"/>
                  </a:lnTo>
                  <a:lnTo>
                    <a:pt x="103" y="3"/>
                  </a:lnTo>
                  <a:lnTo>
                    <a:pt x="77" y="12"/>
                  </a:lnTo>
                  <a:lnTo>
                    <a:pt x="54" y="26"/>
                  </a:lnTo>
                  <a:lnTo>
                    <a:pt x="35" y="44"/>
                  </a:lnTo>
                  <a:lnTo>
                    <a:pt x="18" y="65"/>
                  </a:lnTo>
                  <a:lnTo>
                    <a:pt x="6" y="89"/>
                  </a:lnTo>
                  <a:lnTo>
                    <a:pt x="0" y="115"/>
                  </a:lnTo>
                  <a:lnTo>
                    <a:pt x="0" y="141"/>
                  </a:lnTo>
                  <a:lnTo>
                    <a:pt x="3" y="167"/>
                  </a:lnTo>
                  <a:lnTo>
                    <a:pt x="13" y="193"/>
                  </a:lnTo>
                  <a:lnTo>
                    <a:pt x="28" y="216"/>
                  </a:lnTo>
                  <a:lnTo>
                    <a:pt x="46" y="235"/>
                  </a:lnTo>
                  <a:lnTo>
                    <a:pt x="68" y="250"/>
                  </a:lnTo>
                  <a:lnTo>
                    <a:pt x="92" y="261"/>
                  </a:lnTo>
                  <a:lnTo>
                    <a:pt x="119" y="266"/>
                  </a:lnTo>
                  <a:lnTo>
                    <a:pt x="146" y="266"/>
                  </a:lnTo>
                  <a:lnTo>
                    <a:pt x="172" y="262"/>
                  </a:lnTo>
                  <a:lnTo>
                    <a:pt x="197" y="251"/>
                  </a:lnTo>
                  <a:lnTo>
                    <a:pt x="220" y="236"/>
                  </a:lnTo>
                  <a:lnTo>
                    <a:pt x="239" y="218"/>
                  </a:lnTo>
                  <a:lnTo>
                    <a:pt x="254" y="195"/>
                  </a:lnTo>
                  <a:lnTo>
                    <a:pt x="264" y="170"/>
                  </a:lnTo>
                  <a:lnTo>
                    <a:pt x="268" y="145"/>
                  </a:lnTo>
                  <a:lnTo>
                    <a:pt x="268" y="133"/>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97" name="Freeform 93">
              <a:extLst>
                <a:ext uri="{FF2B5EF4-FFF2-40B4-BE49-F238E27FC236}">
                  <a16:creationId xmlns:a16="http://schemas.microsoft.com/office/drawing/2014/main" id="{5C4E037B-F6D0-8E7D-03E7-C1B1129948FB}"/>
                </a:ext>
              </a:extLst>
            </p:cNvPr>
            <p:cNvSpPr>
              <a:spLocks/>
            </p:cNvSpPr>
            <p:nvPr/>
          </p:nvSpPr>
          <p:spPr bwMode="auto">
            <a:xfrm>
              <a:off x="344" y="3537"/>
              <a:ext cx="42" cy="41"/>
            </a:xfrm>
            <a:custGeom>
              <a:avLst/>
              <a:gdLst>
                <a:gd name="T0" fmla="*/ 126 w 126"/>
                <a:gd name="T1" fmla="*/ 61 h 122"/>
                <a:gd name="T2" fmla="*/ 123 w 126"/>
                <a:gd name="T3" fmla="*/ 44 h 122"/>
                <a:gd name="T4" fmla="*/ 116 w 126"/>
                <a:gd name="T5" fmla="*/ 27 h 122"/>
                <a:gd name="T6" fmla="*/ 103 w 126"/>
                <a:gd name="T7" fmla="*/ 15 h 122"/>
                <a:gd name="T8" fmla="*/ 90 w 126"/>
                <a:gd name="T9" fmla="*/ 5 h 122"/>
                <a:gd name="T10" fmla="*/ 72 w 126"/>
                <a:gd name="T11" fmla="*/ 0 h 122"/>
                <a:gd name="T12" fmla="*/ 55 w 126"/>
                <a:gd name="T13" fmla="*/ 0 h 122"/>
                <a:gd name="T14" fmla="*/ 38 w 126"/>
                <a:gd name="T15" fmla="*/ 4 h 122"/>
                <a:gd name="T16" fmla="*/ 22 w 126"/>
                <a:gd name="T17" fmla="*/ 14 h 122"/>
                <a:gd name="T18" fmla="*/ 11 w 126"/>
                <a:gd name="T19" fmla="*/ 26 h 122"/>
                <a:gd name="T20" fmla="*/ 3 w 126"/>
                <a:gd name="T21" fmla="*/ 42 h 122"/>
                <a:gd name="T22" fmla="*/ 0 w 126"/>
                <a:gd name="T23" fmla="*/ 60 h 122"/>
                <a:gd name="T24" fmla="*/ 2 w 126"/>
                <a:gd name="T25" fmla="*/ 77 h 122"/>
                <a:gd name="T26" fmla="*/ 9 w 126"/>
                <a:gd name="T27" fmla="*/ 92 h 122"/>
                <a:gd name="T28" fmla="*/ 21 w 126"/>
                <a:gd name="T29" fmla="*/ 106 h 122"/>
                <a:gd name="T30" fmla="*/ 35 w 126"/>
                <a:gd name="T31" fmla="*/ 115 h 122"/>
                <a:gd name="T32" fmla="*/ 52 w 126"/>
                <a:gd name="T33" fmla="*/ 121 h 122"/>
                <a:gd name="T34" fmla="*/ 70 w 126"/>
                <a:gd name="T35" fmla="*/ 122 h 122"/>
                <a:gd name="T36" fmla="*/ 87 w 126"/>
                <a:gd name="T37" fmla="*/ 118 h 122"/>
                <a:gd name="T38" fmla="*/ 102 w 126"/>
                <a:gd name="T39" fmla="*/ 110 h 122"/>
                <a:gd name="T40" fmla="*/ 115 w 126"/>
                <a:gd name="T41" fmla="*/ 96 h 122"/>
                <a:gd name="T42" fmla="*/ 122 w 126"/>
                <a:gd name="T43" fmla="*/ 81 h 122"/>
                <a:gd name="T44" fmla="*/ 126 w 126"/>
                <a:gd name="T45" fmla="*/ 65 h 122"/>
                <a:gd name="T46" fmla="*/ 126 w 126"/>
                <a:gd name="T47"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122">
                  <a:moveTo>
                    <a:pt x="126" y="61"/>
                  </a:moveTo>
                  <a:lnTo>
                    <a:pt x="123" y="44"/>
                  </a:lnTo>
                  <a:lnTo>
                    <a:pt x="116" y="27"/>
                  </a:lnTo>
                  <a:lnTo>
                    <a:pt x="103" y="15"/>
                  </a:lnTo>
                  <a:lnTo>
                    <a:pt x="90" y="5"/>
                  </a:lnTo>
                  <a:lnTo>
                    <a:pt x="72" y="0"/>
                  </a:lnTo>
                  <a:lnTo>
                    <a:pt x="55" y="0"/>
                  </a:lnTo>
                  <a:lnTo>
                    <a:pt x="38" y="4"/>
                  </a:lnTo>
                  <a:lnTo>
                    <a:pt x="22" y="14"/>
                  </a:lnTo>
                  <a:lnTo>
                    <a:pt x="11" y="26"/>
                  </a:lnTo>
                  <a:lnTo>
                    <a:pt x="3" y="42"/>
                  </a:lnTo>
                  <a:lnTo>
                    <a:pt x="0" y="60"/>
                  </a:lnTo>
                  <a:lnTo>
                    <a:pt x="2" y="77"/>
                  </a:lnTo>
                  <a:lnTo>
                    <a:pt x="9" y="92"/>
                  </a:lnTo>
                  <a:lnTo>
                    <a:pt x="21" y="106"/>
                  </a:lnTo>
                  <a:lnTo>
                    <a:pt x="35" y="115"/>
                  </a:lnTo>
                  <a:lnTo>
                    <a:pt x="52" y="121"/>
                  </a:lnTo>
                  <a:lnTo>
                    <a:pt x="70" y="122"/>
                  </a:lnTo>
                  <a:lnTo>
                    <a:pt x="87" y="118"/>
                  </a:lnTo>
                  <a:lnTo>
                    <a:pt x="102" y="110"/>
                  </a:lnTo>
                  <a:lnTo>
                    <a:pt x="115" y="96"/>
                  </a:lnTo>
                  <a:lnTo>
                    <a:pt x="122" y="81"/>
                  </a:lnTo>
                  <a:lnTo>
                    <a:pt x="126" y="65"/>
                  </a:lnTo>
                  <a:lnTo>
                    <a:pt x="126"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98" name="Rectangle 94">
              <a:extLst>
                <a:ext uri="{FF2B5EF4-FFF2-40B4-BE49-F238E27FC236}">
                  <a16:creationId xmlns:a16="http://schemas.microsoft.com/office/drawing/2014/main" id="{1CDF2439-C405-0C84-A2FE-C66A4861AD57}"/>
                </a:ext>
              </a:extLst>
            </p:cNvPr>
            <p:cNvSpPr>
              <a:spLocks noChangeArrowheads="1"/>
            </p:cNvSpPr>
            <p:nvPr/>
          </p:nvSpPr>
          <p:spPr bwMode="auto">
            <a:xfrm>
              <a:off x="532" y="3649"/>
              <a:ext cx="690"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Times New Roman" panose="02020603050405020304" pitchFamily="18" charset="0"/>
                </a:rPr>
                <a:t>Inyectat</a:t>
              </a:r>
              <a:endParaRPr lang="es-PR" altLang="en-US"/>
            </a:p>
          </p:txBody>
        </p:sp>
        <p:sp>
          <p:nvSpPr>
            <p:cNvPr id="98399" name="Rectangle 95">
              <a:extLst>
                <a:ext uri="{FF2B5EF4-FFF2-40B4-BE49-F238E27FC236}">
                  <a16:creationId xmlns:a16="http://schemas.microsoft.com/office/drawing/2014/main" id="{BC87757B-9257-7BC8-95EA-72EC744F0BC5}"/>
                </a:ext>
              </a:extLst>
            </p:cNvPr>
            <p:cNvSpPr>
              <a:spLocks noChangeArrowheads="1"/>
            </p:cNvSpPr>
            <p:nvPr/>
          </p:nvSpPr>
          <p:spPr bwMode="auto">
            <a:xfrm>
              <a:off x="532" y="3823"/>
              <a:ext cx="721"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Times New Roman" panose="02020603050405020304" pitchFamily="18" charset="0"/>
                </a:rPr>
                <a:t>Insulina</a:t>
              </a:r>
              <a:endParaRPr lang="es-PR" altLang="en-US"/>
            </a:p>
          </p:txBody>
        </p:sp>
        <p:sp>
          <p:nvSpPr>
            <p:cNvPr id="98400" name="Line 96">
              <a:extLst>
                <a:ext uri="{FF2B5EF4-FFF2-40B4-BE49-F238E27FC236}">
                  <a16:creationId xmlns:a16="http://schemas.microsoft.com/office/drawing/2014/main" id="{A0550382-046C-F4B9-87F0-A7067549F254}"/>
                </a:ext>
              </a:extLst>
            </p:cNvPr>
            <p:cNvSpPr>
              <a:spLocks noChangeShapeType="1"/>
            </p:cNvSpPr>
            <p:nvPr/>
          </p:nvSpPr>
          <p:spPr bwMode="auto">
            <a:xfrm>
              <a:off x="2856" y="2006"/>
              <a:ext cx="1" cy="153"/>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01" name="Freeform 97">
              <a:extLst>
                <a:ext uri="{FF2B5EF4-FFF2-40B4-BE49-F238E27FC236}">
                  <a16:creationId xmlns:a16="http://schemas.microsoft.com/office/drawing/2014/main" id="{3F5D671E-781C-3693-6AEF-7BF151C1663F}"/>
                </a:ext>
              </a:extLst>
            </p:cNvPr>
            <p:cNvSpPr>
              <a:spLocks/>
            </p:cNvSpPr>
            <p:nvPr/>
          </p:nvSpPr>
          <p:spPr bwMode="auto">
            <a:xfrm>
              <a:off x="2784" y="2136"/>
              <a:ext cx="144" cy="71"/>
            </a:xfrm>
            <a:custGeom>
              <a:avLst/>
              <a:gdLst>
                <a:gd name="T0" fmla="*/ 430 w 430"/>
                <a:gd name="T1" fmla="*/ 0 h 214"/>
                <a:gd name="T2" fmla="*/ 215 w 430"/>
                <a:gd name="T3" fmla="*/ 214 h 214"/>
                <a:gd name="T4" fmla="*/ 0 w 430"/>
                <a:gd name="T5" fmla="*/ 0 h 214"/>
                <a:gd name="T6" fmla="*/ 215 w 430"/>
                <a:gd name="T7" fmla="*/ 71 h 214"/>
                <a:gd name="T8" fmla="*/ 430 w 430"/>
                <a:gd name="T9" fmla="*/ 0 h 214"/>
              </a:gdLst>
              <a:ahLst/>
              <a:cxnLst>
                <a:cxn ang="0">
                  <a:pos x="T0" y="T1"/>
                </a:cxn>
                <a:cxn ang="0">
                  <a:pos x="T2" y="T3"/>
                </a:cxn>
                <a:cxn ang="0">
                  <a:pos x="T4" y="T5"/>
                </a:cxn>
                <a:cxn ang="0">
                  <a:pos x="T6" y="T7"/>
                </a:cxn>
                <a:cxn ang="0">
                  <a:pos x="T8" y="T9"/>
                </a:cxn>
              </a:cxnLst>
              <a:rect l="0" t="0" r="r" b="b"/>
              <a:pathLst>
                <a:path w="430" h="214">
                  <a:moveTo>
                    <a:pt x="430" y="0"/>
                  </a:moveTo>
                  <a:lnTo>
                    <a:pt x="215" y="214"/>
                  </a:lnTo>
                  <a:lnTo>
                    <a:pt x="0" y="0"/>
                  </a:lnTo>
                  <a:lnTo>
                    <a:pt x="215" y="71"/>
                  </a:lnTo>
                  <a:lnTo>
                    <a:pt x="4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02" name="Line 98">
              <a:extLst>
                <a:ext uri="{FF2B5EF4-FFF2-40B4-BE49-F238E27FC236}">
                  <a16:creationId xmlns:a16="http://schemas.microsoft.com/office/drawing/2014/main" id="{401D9BE6-571A-4457-C539-FDA02AABAEEA}"/>
                </a:ext>
              </a:extLst>
            </p:cNvPr>
            <p:cNvSpPr>
              <a:spLocks noChangeShapeType="1"/>
            </p:cNvSpPr>
            <p:nvPr/>
          </p:nvSpPr>
          <p:spPr bwMode="auto">
            <a:xfrm>
              <a:off x="2856" y="2424"/>
              <a:ext cx="1" cy="153"/>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03" name="Freeform 99">
              <a:extLst>
                <a:ext uri="{FF2B5EF4-FFF2-40B4-BE49-F238E27FC236}">
                  <a16:creationId xmlns:a16="http://schemas.microsoft.com/office/drawing/2014/main" id="{698AFE8D-D744-7965-0D2E-9CCCF4CF02E2}"/>
                </a:ext>
              </a:extLst>
            </p:cNvPr>
            <p:cNvSpPr>
              <a:spLocks/>
            </p:cNvSpPr>
            <p:nvPr/>
          </p:nvSpPr>
          <p:spPr bwMode="auto">
            <a:xfrm>
              <a:off x="2784" y="2553"/>
              <a:ext cx="144" cy="72"/>
            </a:xfrm>
            <a:custGeom>
              <a:avLst/>
              <a:gdLst>
                <a:gd name="T0" fmla="*/ 430 w 430"/>
                <a:gd name="T1" fmla="*/ 0 h 215"/>
                <a:gd name="T2" fmla="*/ 215 w 430"/>
                <a:gd name="T3" fmla="*/ 215 h 215"/>
                <a:gd name="T4" fmla="*/ 0 w 430"/>
                <a:gd name="T5" fmla="*/ 0 h 215"/>
                <a:gd name="T6" fmla="*/ 215 w 430"/>
                <a:gd name="T7" fmla="*/ 71 h 215"/>
                <a:gd name="T8" fmla="*/ 430 w 430"/>
                <a:gd name="T9" fmla="*/ 0 h 215"/>
              </a:gdLst>
              <a:ahLst/>
              <a:cxnLst>
                <a:cxn ang="0">
                  <a:pos x="T0" y="T1"/>
                </a:cxn>
                <a:cxn ang="0">
                  <a:pos x="T2" y="T3"/>
                </a:cxn>
                <a:cxn ang="0">
                  <a:pos x="T4" y="T5"/>
                </a:cxn>
                <a:cxn ang="0">
                  <a:pos x="T6" y="T7"/>
                </a:cxn>
                <a:cxn ang="0">
                  <a:pos x="T8" y="T9"/>
                </a:cxn>
              </a:cxnLst>
              <a:rect l="0" t="0" r="r" b="b"/>
              <a:pathLst>
                <a:path w="430" h="215">
                  <a:moveTo>
                    <a:pt x="430" y="0"/>
                  </a:moveTo>
                  <a:lnTo>
                    <a:pt x="215" y="215"/>
                  </a:lnTo>
                  <a:lnTo>
                    <a:pt x="0" y="0"/>
                  </a:lnTo>
                  <a:lnTo>
                    <a:pt x="215" y="71"/>
                  </a:lnTo>
                  <a:lnTo>
                    <a:pt x="4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04" name="Rectangle 100">
              <a:extLst>
                <a:ext uri="{FF2B5EF4-FFF2-40B4-BE49-F238E27FC236}">
                  <a16:creationId xmlns:a16="http://schemas.microsoft.com/office/drawing/2014/main" id="{A9BC1F1C-ED6B-9B18-7E94-C77AE48D62B7}"/>
                </a:ext>
              </a:extLst>
            </p:cNvPr>
            <p:cNvSpPr>
              <a:spLocks noChangeArrowheads="1"/>
            </p:cNvSpPr>
            <p:nvPr/>
          </p:nvSpPr>
          <p:spPr bwMode="auto">
            <a:xfrm>
              <a:off x="2427" y="2652"/>
              <a:ext cx="1550" cy="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i="1">
                  <a:solidFill>
                    <a:srgbClr val="000000"/>
                  </a:solidFill>
                  <a:latin typeface="Arial" panose="020B0604020202020204" pitchFamily="34" charset="0"/>
                </a:rPr>
                <a:t>Riesgo Ataque </a:t>
              </a:r>
              <a:endParaRPr lang="es-PR" altLang="en-US"/>
            </a:p>
          </p:txBody>
        </p:sp>
        <p:sp>
          <p:nvSpPr>
            <p:cNvPr id="98405" name="Rectangle 101">
              <a:extLst>
                <a:ext uri="{FF2B5EF4-FFF2-40B4-BE49-F238E27FC236}">
                  <a16:creationId xmlns:a16="http://schemas.microsoft.com/office/drawing/2014/main" id="{2A3D57DF-A382-118D-397C-A82769BD2351}"/>
                </a:ext>
              </a:extLst>
            </p:cNvPr>
            <p:cNvSpPr>
              <a:spLocks noChangeArrowheads="1"/>
            </p:cNvSpPr>
            <p:nvPr/>
          </p:nvSpPr>
          <p:spPr bwMode="auto">
            <a:xfrm>
              <a:off x="2373" y="2867"/>
              <a:ext cx="1006" cy="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i="1">
                  <a:solidFill>
                    <a:srgbClr val="000000"/>
                  </a:solidFill>
                  <a:latin typeface="Arial" panose="020B0604020202020204" pitchFamily="34" charset="0"/>
                </a:rPr>
                <a:t> Cardíaco</a:t>
              </a:r>
              <a:endParaRPr lang="es-PR" altLang="en-US"/>
            </a:p>
          </p:txBody>
        </p:sp>
        <p:sp>
          <p:nvSpPr>
            <p:cNvPr id="98406" name="Line 102">
              <a:extLst>
                <a:ext uri="{FF2B5EF4-FFF2-40B4-BE49-F238E27FC236}">
                  <a16:creationId xmlns:a16="http://schemas.microsoft.com/office/drawing/2014/main" id="{14F86B2D-4C80-7CA1-0806-20FEF9294E36}"/>
                </a:ext>
              </a:extLst>
            </p:cNvPr>
            <p:cNvSpPr>
              <a:spLocks noChangeShapeType="1"/>
            </p:cNvSpPr>
            <p:nvPr/>
          </p:nvSpPr>
          <p:spPr bwMode="auto">
            <a:xfrm flipV="1">
              <a:off x="2318" y="2722"/>
              <a:ext cx="1" cy="315"/>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07" name="Freeform 103">
              <a:extLst>
                <a:ext uri="{FF2B5EF4-FFF2-40B4-BE49-F238E27FC236}">
                  <a16:creationId xmlns:a16="http://schemas.microsoft.com/office/drawing/2014/main" id="{29CBDD47-4100-15D6-3E2D-D156AACC9745}"/>
                </a:ext>
              </a:extLst>
            </p:cNvPr>
            <p:cNvSpPr>
              <a:spLocks/>
            </p:cNvSpPr>
            <p:nvPr/>
          </p:nvSpPr>
          <p:spPr bwMode="auto">
            <a:xfrm>
              <a:off x="2247" y="2674"/>
              <a:ext cx="143" cy="71"/>
            </a:xfrm>
            <a:custGeom>
              <a:avLst/>
              <a:gdLst>
                <a:gd name="T0" fmla="*/ 0 w 429"/>
                <a:gd name="T1" fmla="*/ 214 h 214"/>
                <a:gd name="T2" fmla="*/ 214 w 429"/>
                <a:gd name="T3" fmla="*/ 0 h 214"/>
                <a:gd name="T4" fmla="*/ 429 w 429"/>
                <a:gd name="T5" fmla="*/ 214 h 214"/>
                <a:gd name="T6" fmla="*/ 214 w 429"/>
                <a:gd name="T7" fmla="*/ 143 h 214"/>
                <a:gd name="T8" fmla="*/ 0 w 429"/>
                <a:gd name="T9" fmla="*/ 214 h 214"/>
              </a:gdLst>
              <a:ahLst/>
              <a:cxnLst>
                <a:cxn ang="0">
                  <a:pos x="T0" y="T1"/>
                </a:cxn>
                <a:cxn ang="0">
                  <a:pos x="T2" y="T3"/>
                </a:cxn>
                <a:cxn ang="0">
                  <a:pos x="T4" y="T5"/>
                </a:cxn>
                <a:cxn ang="0">
                  <a:pos x="T6" y="T7"/>
                </a:cxn>
                <a:cxn ang="0">
                  <a:pos x="T8" y="T9"/>
                </a:cxn>
              </a:cxnLst>
              <a:rect l="0" t="0" r="r" b="b"/>
              <a:pathLst>
                <a:path w="429" h="214">
                  <a:moveTo>
                    <a:pt x="0" y="214"/>
                  </a:moveTo>
                  <a:lnTo>
                    <a:pt x="214" y="0"/>
                  </a:lnTo>
                  <a:lnTo>
                    <a:pt x="429" y="214"/>
                  </a:lnTo>
                  <a:lnTo>
                    <a:pt x="214" y="143"/>
                  </a:lnTo>
                  <a:lnTo>
                    <a:pt x="0" y="2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08" name="Line 104">
              <a:extLst>
                <a:ext uri="{FF2B5EF4-FFF2-40B4-BE49-F238E27FC236}">
                  <a16:creationId xmlns:a16="http://schemas.microsoft.com/office/drawing/2014/main" id="{E92B72E9-ACE3-C7B5-5A72-E581F678411D}"/>
                </a:ext>
              </a:extLst>
            </p:cNvPr>
            <p:cNvSpPr>
              <a:spLocks noChangeShapeType="1"/>
            </p:cNvSpPr>
            <p:nvPr/>
          </p:nvSpPr>
          <p:spPr bwMode="auto">
            <a:xfrm>
              <a:off x="4089" y="1902"/>
              <a:ext cx="736" cy="1"/>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09" name="Line 105">
              <a:extLst>
                <a:ext uri="{FF2B5EF4-FFF2-40B4-BE49-F238E27FC236}">
                  <a16:creationId xmlns:a16="http://schemas.microsoft.com/office/drawing/2014/main" id="{65D97093-132A-329F-95F2-016FCB70EE87}"/>
                </a:ext>
              </a:extLst>
            </p:cNvPr>
            <p:cNvSpPr>
              <a:spLocks noChangeShapeType="1"/>
            </p:cNvSpPr>
            <p:nvPr/>
          </p:nvSpPr>
          <p:spPr bwMode="auto">
            <a:xfrm>
              <a:off x="4835" y="1907"/>
              <a:ext cx="1" cy="25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0" name="Freeform 106">
              <a:extLst>
                <a:ext uri="{FF2B5EF4-FFF2-40B4-BE49-F238E27FC236}">
                  <a16:creationId xmlns:a16="http://schemas.microsoft.com/office/drawing/2014/main" id="{A86A2DED-7148-E314-EFF8-A58D5856890E}"/>
                </a:ext>
              </a:extLst>
            </p:cNvPr>
            <p:cNvSpPr>
              <a:spLocks/>
            </p:cNvSpPr>
            <p:nvPr/>
          </p:nvSpPr>
          <p:spPr bwMode="auto">
            <a:xfrm>
              <a:off x="4764" y="2133"/>
              <a:ext cx="143" cy="72"/>
            </a:xfrm>
            <a:custGeom>
              <a:avLst/>
              <a:gdLst>
                <a:gd name="T0" fmla="*/ 429 w 429"/>
                <a:gd name="T1" fmla="*/ 0 h 215"/>
                <a:gd name="T2" fmla="*/ 214 w 429"/>
                <a:gd name="T3" fmla="*/ 215 h 215"/>
                <a:gd name="T4" fmla="*/ 0 w 429"/>
                <a:gd name="T5" fmla="*/ 0 h 215"/>
                <a:gd name="T6" fmla="*/ 214 w 429"/>
                <a:gd name="T7" fmla="*/ 71 h 215"/>
                <a:gd name="T8" fmla="*/ 429 w 429"/>
                <a:gd name="T9" fmla="*/ 0 h 215"/>
              </a:gdLst>
              <a:ahLst/>
              <a:cxnLst>
                <a:cxn ang="0">
                  <a:pos x="T0" y="T1"/>
                </a:cxn>
                <a:cxn ang="0">
                  <a:pos x="T2" y="T3"/>
                </a:cxn>
                <a:cxn ang="0">
                  <a:pos x="T4" y="T5"/>
                </a:cxn>
                <a:cxn ang="0">
                  <a:pos x="T6" y="T7"/>
                </a:cxn>
                <a:cxn ang="0">
                  <a:pos x="T8" y="T9"/>
                </a:cxn>
              </a:cxnLst>
              <a:rect l="0" t="0" r="r" b="b"/>
              <a:pathLst>
                <a:path w="429" h="215">
                  <a:moveTo>
                    <a:pt x="429" y="0"/>
                  </a:moveTo>
                  <a:lnTo>
                    <a:pt x="214" y="215"/>
                  </a:lnTo>
                  <a:lnTo>
                    <a:pt x="0" y="0"/>
                  </a:lnTo>
                  <a:lnTo>
                    <a:pt x="214" y="71"/>
                  </a:lnTo>
                  <a:lnTo>
                    <a:pt x="4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11" name="Rectangle 107">
              <a:extLst>
                <a:ext uri="{FF2B5EF4-FFF2-40B4-BE49-F238E27FC236}">
                  <a16:creationId xmlns:a16="http://schemas.microsoft.com/office/drawing/2014/main" id="{521CCC14-19A6-2783-6B53-EA391B1DD09A}"/>
                </a:ext>
              </a:extLst>
            </p:cNvPr>
            <p:cNvSpPr>
              <a:spLocks noChangeArrowheads="1"/>
            </p:cNvSpPr>
            <p:nvPr/>
          </p:nvSpPr>
          <p:spPr bwMode="auto">
            <a:xfrm>
              <a:off x="4045" y="2182"/>
              <a:ext cx="1594" cy="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Arial" panose="020B0604020202020204" pitchFamily="34" charset="0"/>
                </a:rPr>
                <a:t>Con Frecuencia</a:t>
              </a:r>
              <a:endParaRPr lang="es-PR" altLang="en-US"/>
            </a:p>
          </p:txBody>
        </p:sp>
        <p:sp>
          <p:nvSpPr>
            <p:cNvPr id="98412" name="Rectangle 108">
              <a:extLst>
                <a:ext uri="{FF2B5EF4-FFF2-40B4-BE49-F238E27FC236}">
                  <a16:creationId xmlns:a16="http://schemas.microsoft.com/office/drawing/2014/main" id="{56A39756-9C45-C927-2364-95AF00E2108C}"/>
                </a:ext>
              </a:extLst>
            </p:cNvPr>
            <p:cNvSpPr>
              <a:spLocks noChangeArrowheads="1"/>
            </p:cNvSpPr>
            <p:nvPr/>
          </p:nvSpPr>
          <p:spPr bwMode="auto">
            <a:xfrm>
              <a:off x="4296" y="2534"/>
              <a:ext cx="1018"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Times New Roman" panose="02020603050405020304" pitchFamily="18" charset="0"/>
                </a:rPr>
                <a:t>No Son Más</a:t>
              </a:r>
              <a:endParaRPr lang="es-PR" altLang="en-US"/>
            </a:p>
          </p:txBody>
        </p:sp>
        <p:sp>
          <p:nvSpPr>
            <p:cNvPr id="98413" name="Freeform 109">
              <a:extLst>
                <a:ext uri="{FF2B5EF4-FFF2-40B4-BE49-F238E27FC236}">
                  <a16:creationId xmlns:a16="http://schemas.microsoft.com/office/drawing/2014/main" id="{4E208977-6B2D-0007-E6DC-358B1EEF8764}"/>
                </a:ext>
              </a:extLst>
            </p:cNvPr>
            <p:cNvSpPr>
              <a:spLocks/>
            </p:cNvSpPr>
            <p:nvPr/>
          </p:nvSpPr>
          <p:spPr bwMode="auto">
            <a:xfrm>
              <a:off x="4066" y="2565"/>
              <a:ext cx="157" cy="156"/>
            </a:xfrm>
            <a:custGeom>
              <a:avLst/>
              <a:gdLst>
                <a:gd name="T0" fmla="*/ 472 w 472"/>
                <a:gd name="T1" fmla="*/ 232 h 466"/>
                <a:gd name="T2" fmla="*/ 469 w 472"/>
                <a:gd name="T3" fmla="*/ 195 h 466"/>
                <a:gd name="T4" fmla="*/ 459 w 472"/>
                <a:gd name="T5" fmla="*/ 158 h 466"/>
                <a:gd name="T6" fmla="*/ 445 w 472"/>
                <a:gd name="T7" fmla="*/ 122 h 466"/>
                <a:gd name="T8" fmla="*/ 423 w 472"/>
                <a:gd name="T9" fmla="*/ 91 h 466"/>
                <a:gd name="T10" fmla="*/ 397 w 472"/>
                <a:gd name="T11" fmla="*/ 63 h 466"/>
                <a:gd name="T12" fmla="*/ 368 w 472"/>
                <a:gd name="T13" fmla="*/ 39 h 466"/>
                <a:gd name="T14" fmla="*/ 334 w 472"/>
                <a:gd name="T15" fmla="*/ 21 h 466"/>
                <a:gd name="T16" fmla="*/ 298 w 472"/>
                <a:gd name="T17" fmla="*/ 7 h 466"/>
                <a:gd name="T18" fmla="*/ 260 w 472"/>
                <a:gd name="T19" fmla="*/ 0 h 466"/>
                <a:gd name="T20" fmla="*/ 221 w 472"/>
                <a:gd name="T21" fmla="*/ 0 h 466"/>
                <a:gd name="T22" fmla="*/ 183 w 472"/>
                <a:gd name="T23" fmla="*/ 6 h 466"/>
                <a:gd name="T24" fmla="*/ 147 w 472"/>
                <a:gd name="T25" fmla="*/ 16 h 466"/>
                <a:gd name="T26" fmla="*/ 112 w 472"/>
                <a:gd name="T27" fmla="*/ 34 h 466"/>
                <a:gd name="T28" fmla="*/ 81 w 472"/>
                <a:gd name="T29" fmla="*/ 57 h 466"/>
                <a:gd name="T30" fmla="*/ 54 w 472"/>
                <a:gd name="T31" fmla="*/ 84 h 466"/>
                <a:gd name="T32" fmla="*/ 33 w 472"/>
                <a:gd name="T33" fmla="*/ 116 h 466"/>
                <a:gd name="T34" fmla="*/ 16 w 472"/>
                <a:gd name="T35" fmla="*/ 149 h 466"/>
                <a:gd name="T36" fmla="*/ 4 w 472"/>
                <a:gd name="T37" fmla="*/ 187 h 466"/>
                <a:gd name="T38" fmla="*/ 0 w 472"/>
                <a:gd name="T39" fmla="*/ 224 h 466"/>
                <a:gd name="T40" fmla="*/ 2 w 472"/>
                <a:gd name="T41" fmla="*/ 262 h 466"/>
                <a:gd name="T42" fmla="*/ 10 w 472"/>
                <a:gd name="T43" fmla="*/ 299 h 466"/>
                <a:gd name="T44" fmla="*/ 24 w 472"/>
                <a:gd name="T45" fmla="*/ 335 h 466"/>
                <a:gd name="T46" fmla="*/ 44 w 472"/>
                <a:gd name="T47" fmla="*/ 367 h 466"/>
                <a:gd name="T48" fmla="*/ 68 w 472"/>
                <a:gd name="T49" fmla="*/ 397 h 466"/>
                <a:gd name="T50" fmla="*/ 97 w 472"/>
                <a:gd name="T51" fmla="*/ 422 h 466"/>
                <a:gd name="T52" fmla="*/ 131 w 472"/>
                <a:gd name="T53" fmla="*/ 441 h 466"/>
                <a:gd name="T54" fmla="*/ 166 w 472"/>
                <a:gd name="T55" fmla="*/ 455 h 466"/>
                <a:gd name="T56" fmla="*/ 203 w 472"/>
                <a:gd name="T57" fmla="*/ 463 h 466"/>
                <a:gd name="T58" fmla="*/ 241 w 472"/>
                <a:gd name="T59" fmla="*/ 466 h 466"/>
                <a:gd name="T60" fmla="*/ 280 w 472"/>
                <a:gd name="T61" fmla="*/ 462 h 466"/>
                <a:gd name="T62" fmla="*/ 317 w 472"/>
                <a:gd name="T63" fmla="*/ 452 h 466"/>
                <a:gd name="T64" fmla="*/ 352 w 472"/>
                <a:gd name="T65" fmla="*/ 436 h 466"/>
                <a:gd name="T66" fmla="*/ 384 w 472"/>
                <a:gd name="T67" fmla="*/ 415 h 466"/>
                <a:gd name="T68" fmla="*/ 412 w 472"/>
                <a:gd name="T69" fmla="*/ 388 h 466"/>
                <a:gd name="T70" fmla="*/ 436 w 472"/>
                <a:gd name="T71" fmla="*/ 358 h 466"/>
                <a:gd name="T72" fmla="*/ 453 w 472"/>
                <a:gd name="T73" fmla="*/ 324 h 466"/>
                <a:gd name="T74" fmla="*/ 465 w 472"/>
                <a:gd name="T75" fmla="*/ 288 h 466"/>
                <a:gd name="T76" fmla="*/ 471 w 472"/>
                <a:gd name="T77" fmla="*/ 251 h 466"/>
                <a:gd name="T78" fmla="*/ 472 w 472"/>
                <a:gd name="T79" fmla="*/ 23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2" h="466">
                  <a:moveTo>
                    <a:pt x="472" y="232"/>
                  </a:moveTo>
                  <a:lnTo>
                    <a:pt x="469" y="195"/>
                  </a:lnTo>
                  <a:lnTo>
                    <a:pt x="459" y="158"/>
                  </a:lnTo>
                  <a:lnTo>
                    <a:pt x="445" y="122"/>
                  </a:lnTo>
                  <a:lnTo>
                    <a:pt x="423" y="91"/>
                  </a:lnTo>
                  <a:lnTo>
                    <a:pt x="397" y="63"/>
                  </a:lnTo>
                  <a:lnTo>
                    <a:pt x="368" y="39"/>
                  </a:lnTo>
                  <a:lnTo>
                    <a:pt x="334" y="21"/>
                  </a:lnTo>
                  <a:lnTo>
                    <a:pt x="298" y="7"/>
                  </a:lnTo>
                  <a:lnTo>
                    <a:pt x="260" y="0"/>
                  </a:lnTo>
                  <a:lnTo>
                    <a:pt x="221" y="0"/>
                  </a:lnTo>
                  <a:lnTo>
                    <a:pt x="183" y="6"/>
                  </a:lnTo>
                  <a:lnTo>
                    <a:pt x="147" y="16"/>
                  </a:lnTo>
                  <a:lnTo>
                    <a:pt x="112" y="34"/>
                  </a:lnTo>
                  <a:lnTo>
                    <a:pt x="81" y="57"/>
                  </a:lnTo>
                  <a:lnTo>
                    <a:pt x="54" y="84"/>
                  </a:lnTo>
                  <a:lnTo>
                    <a:pt x="33" y="116"/>
                  </a:lnTo>
                  <a:lnTo>
                    <a:pt x="16" y="149"/>
                  </a:lnTo>
                  <a:lnTo>
                    <a:pt x="4" y="187"/>
                  </a:lnTo>
                  <a:lnTo>
                    <a:pt x="0" y="224"/>
                  </a:lnTo>
                  <a:lnTo>
                    <a:pt x="2" y="262"/>
                  </a:lnTo>
                  <a:lnTo>
                    <a:pt x="10" y="299"/>
                  </a:lnTo>
                  <a:lnTo>
                    <a:pt x="24" y="335"/>
                  </a:lnTo>
                  <a:lnTo>
                    <a:pt x="44" y="367"/>
                  </a:lnTo>
                  <a:lnTo>
                    <a:pt x="68" y="397"/>
                  </a:lnTo>
                  <a:lnTo>
                    <a:pt x="97" y="422"/>
                  </a:lnTo>
                  <a:lnTo>
                    <a:pt x="131" y="441"/>
                  </a:lnTo>
                  <a:lnTo>
                    <a:pt x="166" y="455"/>
                  </a:lnTo>
                  <a:lnTo>
                    <a:pt x="203" y="463"/>
                  </a:lnTo>
                  <a:lnTo>
                    <a:pt x="241" y="466"/>
                  </a:lnTo>
                  <a:lnTo>
                    <a:pt x="280" y="462"/>
                  </a:lnTo>
                  <a:lnTo>
                    <a:pt x="317" y="452"/>
                  </a:lnTo>
                  <a:lnTo>
                    <a:pt x="352" y="436"/>
                  </a:lnTo>
                  <a:lnTo>
                    <a:pt x="384" y="415"/>
                  </a:lnTo>
                  <a:lnTo>
                    <a:pt x="412" y="388"/>
                  </a:lnTo>
                  <a:lnTo>
                    <a:pt x="436" y="358"/>
                  </a:lnTo>
                  <a:lnTo>
                    <a:pt x="453" y="324"/>
                  </a:lnTo>
                  <a:lnTo>
                    <a:pt x="465" y="288"/>
                  </a:lnTo>
                  <a:lnTo>
                    <a:pt x="471" y="251"/>
                  </a:lnTo>
                  <a:lnTo>
                    <a:pt x="472" y="232"/>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14" name="Freeform 110">
              <a:extLst>
                <a:ext uri="{FF2B5EF4-FFF2-40B4-BE49-F238E27FC236}">
                  <a16:creationId xmlns:a16="http://schemas.microsoft.com/office/drawing/2014/main" id="{66CBAC0C-5C86-4830-D588-E8559EFFDCC1}"/>
                </a:ext>
              </a:extLst>
            </p:cNvPr>
            <p:cNvSpPr>
              <a:spLocks/>
            </p:cNvSpPr>
            <p:nvPr/>
          </p:nvSpPr>
          <p:spPr bwMode="auto">
            <a:xfrm>
              <a:off x="4080" y="2582"/>
              <a:ext cx="89" cy="88"/>
            </a:xfrm>
            <a:custGeom>
              <a:avLst/>
              <a:gdLst>
                <a:gd name="T0" fmla="*/ 268 w 268"/>
                <a:gd name="T1" fmla="*/ 133 h 266"/>
                <a:gd name="T2" fmla="*/ 266 w 268"/>
                <a:gd name="T3" fmla="*/ 106 h 266"/>
                <a:gd name="T4" fmla="*/ 258 w 268"/>
                <a:gd name="T5" fmla="*/ 81 h 266"/>
                <a:gd name="T6" fmla="*/ 246 w 268"/>
                <a:gd name="T7" fmla="*/ 58 h 266"/>
                <a:gd name="T8" fmla="*/ 228 w 268"/>
                <a:gd name="T9" fmla="*/ 37 h 266"/>
                <a:gd name="T10" fmla="*/ 207 w 268"/>
                <a:gd name="T11" fmla="*/ 21 h 266"/>
                <a:gd name="T12" fmla="*/ 183 w 268"/>
                <a:gd name="T13" fmla="*/ 9 h 266"/>
                <a:gd name="T14" fmla="*/ 157 w 268"/>
                <a:gd name="T15" fmla="*/ 2 h 266"/>
                <a:gd name="T16" fmla="*/ 129 w 268"/>
                <a:gd name="T17" fmla="*/ 0 h 266"/>
                <a:gd name="T18" fmla="*/ 104 w 268"/>
                <a:gd name="T19" fmla="*/ 3 h 266"/>
                <a:gd name="T20" fmla="*/ 78 w 268"/>
                <a:gd name="T21" fmla="*/ 12 h 266"/>
                <a:gd name="T22" fmla="*/ 54 w 268"/>
                <a:gd name="T23" fmla="*/ 26 h 266"/>
                <a:gd name="T24" fmla="*/ 35 w 268"/>
                <a:gd name="T25" fmla="*/ 44 h 266"/>
                <a:gd name="T26" fmla="*/ 18 w 268"/>
                <a:gd name="T27" fmla="*/ 65 h 266"/>
                <a:gd name="T28" fmla="*/ 6 w 268"/>
                <a:gd name="T29" fmla="*/ 89 h 266"/>
                <a:gd name="T30" fmla="*/ 0 w 268"/>
                <a:gd name="T31" fmla="*/ 115 h 266"/>
                <a:gd name="T32" fmla="*/ 0 w 268"/>
                <a:gd name="T33" fmla="*/ 141 h 266"/>
                <a:gd name="T34" fmla="*/ 3 w 268"/>
                <a:gd name="T35" fmla="*/ 167 h 266"/>
                <a:gd name="T36" fmla="*/ 13 w 268"/>
                <a:gd name="T37" fmla="*/ 193 h 266"/>
                <a:gd name="T38" fmla="*/ 28 w 268"/>
                <a:gd name="T39" fmla="*/ 216 h 266"/>
                <a:gd name="T40" fmla="*/ 46 w 268"/>
                <a:gd name="T41" fmla="*/ 235 h 266"/>
                <a:gd name="T42" fmla="*/ 68 w 268"/>
                <a:gd name="T43" fmla="*/ 250 h 266"/>
                <a:gd name="T44" fmla="*/ 92 w 268"/>
                <a:gd name="T45" fmla="*/ 261 h 266"/>
                <a:gd name="T46" fmla="*/ 119 w 268"/>
                <a:gd name="T47" fmla="*/ 266 h 266"/>
                <a:gd name="T48" fmla="*/ 146 w 268"/>
                <a:gd name="T49" fmla="*/ 266 h 266"/>
                <a:gd name="T50" fmla="*/ 172 w 268"/>
                <a:gd name="T51" fmla="*/ 262 h 266"/>
                <a:gd name="T52" fmla="*/ 197 w 268"/>
                <a:gd name="T53" fmla="*/ 251 h 266"/>
                <a:gd name="T54" fmla="*/ 220 w 268"/>
                <a:gd name="T55" fmla="*/ 236 h 266"/>
                <a:gd name="T56" fmla="*/ 239 w 268"/>
                <a:gd name="T57" fmla="*/ 218 h 266"/>
                <a:gd name="T58" fmla="*/ 254 w 268"/>
                <a:gd name="T59" fmla="*/ 195 h 266"/>
                <a:gd name="T60" fmla="*/ 264 w 268"/>
                <a:gd name="T61" fmla="*/ 170 h 266"/>
                <a:gd name="T62" fmla="*/ 268 w 268"/>
                <a:gd name="T63" fmla="*/ 144 h 266"/>
                <a:gd name="T64" fmla="*/ 268 w 268"/>
                <a:gd name="T65" fmla="*/ 13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266">
                  <a:moveTo>
                    <a:pt x="268" y="133"/>
                  </a:moveTo>
                  <a:lnTo>
                    <a:pt x="266" y="106"/>
                  </a:lnTo>
                  <a:lnTo>
                    <a:pt x="258" y="81"/>
                  </a:lnTo>
                  <a:lnTo>
                    <a:pt x="246" y="58"/>
                  </a:lnTo>
                  <a:lnTo>
                    <a:pt x="228" y="37"/>
                  </a:lnTo>
                  <a:lnTo>
                    <a:pt x="207" y="21"/>
                  </a:lnTo>
                  <a:lnTo>
                    <a:pt x="183" y="9"/>
                  </a:lnTo>
                  <a:lnTo>
                    <a:pt x="157" y="2"/>
                  </a:lnTo>
                  <a:lnTo>
                    <a:pt x="129" y="0"/>
                  </a:lnTo>
                  <a:lnTo>
                    <a:pt x="104" y="3"/>
                  </a:lnTo>
                  <a:lnTo>
                    <a:pt x="78" y="12"/>
                  </a:lnTo>
                  <a:lnTo>
                    <a:pt x="54" y="26"/>
                  </a:lnTo>
                  <a:lnTo>
                    <a:pt x="35" y="44"/>
                  </a:lnTo>
                  <a:lnTo>
                    <a:pt x="18" y="65"/>
                  </a:lnTo>
                  <a:lnTo>
                    <a:pt x="6" y="89"/>
                  </a:lnTo>
                  <a:lnTo>
                    <a:pt x="0" y="115"/>
                  </a:lnTo>
                  <a:lnTo>
                    <a:pt x="0" y="141"/>
                  </a:lnTo>
                  <a:lnTo>
                    <a:pt x="3" y="167"/>
                  </a:lnTo>
                  <a:lnTo>
                    <a:pt x="13" y="193"/>
                  </a:lnTo>
                  <a:lnTo>
                    <a:pt x="28" y="216"/>
                  </a:lnTo>
                  <a:lnTo>
                    <a:pt x="46" y="235"/>
                  </a:lnTo>
                  <a:lnTo>
                    <a:pt x="68" y="250"/>
                  </a:lnTo>
                  <a:lnTo>
                    <a:pt x="92" y="261"/>
                  </a:lnTo>
                  <a:lnTo>
                    <a:pt x="119" y="266"/>
                  </a:lnTo>
                  <a:lnTo>
                    <a:pt x="146" y="266"/>
                  </a:lnTo>
                  <a:lnTo>
                    <a:pt x="172" y="262"/>
                  </a:lnTo>
                  <a:lnTo>
                    <a:pt x="197" y="251"/>
                  </a:lnTo>
                  <a:lnTo>
                    <a:pt x="220" y="236"/>
                  </a:lnTo>
                  <a:lnTo>
                    <a:pt x="239" y="218"/>
                  </a:lnTo>
                  <a:lnTo>
                    <a:pt x="254" y="195"/>
                  </a:lnTo>
                  <a:lnTo>
                    <a:pt x="264" y="170"/>
                  </a:lnTo>
                  <a:lnTo>
                    <a:pt x="268" y="144"/>
                  </a:lnTo>
                  <a:lnTo>
                    <a:pt x="268" y="133"/>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15" name="Freeform 111">
              <a:extLst>
                <a:ext uri="{FF2B5EF4-FFF2-40B4-BE49-F238E27FC236}">
                  <a16:creationId xmlns:a16="http://schemas.microsoft.com/office/drawing/2014/main" id="{F465B185-E689-FE33-524E-B48CC295DC97}"/>
                </a:ext>
              </a:extLst>
            </p:cNvPr>
            <p:cNvSpPr>
              <a:spLocks/>
            </p:cNvSpPr>
            <p:nvPr/>
          </p:nvSpPr>
          <p:spPr bwMode="auto">
            <a:xfrm>
              <a:off x="4095" y="2597"/>
              <a:ext cx="42" cy="40"/>
            </a:xfrm>
            <a:custGeom>
              <a:avLst/>
              <a:gdLst>
                <a:gd name="T0" fmla="*/ 126 w 126"/>
                <a:gd name="T1" fmla="*/ 61 h 122"/>
                <a:gd name="T2" fmla="*/ 123 w 126"/>
                <a:gd name="T3" fmla="*/ 44 h 122"/>
                <a:gd name="T4" fmla="*/ 116 w 126"/>
                <a:gd name="T5" fmla="*/ 27 h 122"/>
                <a:gd name="T6" fmla="*/ 104 w 126"/>
                <a:gd name="T7" fmla="*/ 15 h 122"/>
                <a:gd name="T8" fmla="*/ 90 w 126"/>
                <a:gd name="T9" fmla="*/ 5 h 122"/>
                <a:gd name="T10" fmla="*/ 72 w 126"/>
                <a:gd name="T11" fmla="*/ 0 h 122"/>
                <a:gd name="T12" fmla="*/ 55 w 126"/>
                <a:gd name="T13" fmla="*/ 0 h 122"/>
                <a:gd name="T14" fmla="*/ 38 w 126"/>
                <a:gd name="T15" fmla="*/ 4 h 122"/>
                <a:gd name="T16" fmla="*/ 22 w 126"/>
                <a:gd name="T17" fmla="*/ 14 h 122"/>
                <a:gd name="T18" fmla="*/ 11 w 126"/>
                <a:gd name="T19" fmla="*/ 26 h 122"/>
                <a:gd name="T20" fmla="*/ 3 w 126"/>
                <a:gd name="T21" fmla="*/ 42 h 122"/>
                <a:gd name="T22" fmla="*/ 0 w 126"/>
                <a:gd name="T23" fmla="*/ 60 h 122"/>
                <a:gd name="T24" fmla="*/ 2 w 126"/>
                <a:gd name="T25" fmla="*/ 77 h 122"/>
                <a:gd name="T26" fmla="*/ 9 w 126"/>
                <a:gd name="T27" fmla="*/ 92 h 122"/>
                <a:gd name="T28" fmla="*/ 21 w 126"/>
                <a:gd name="T29" fmla="*/ 106 h 122"/>
                <a:gd name="T30" fmla="*/ 35 w 126"/>
                <a:gd name="T31" fmla="*/ 115 h 122"/>
                <a:gd name="T32" fmla="*/ 52 w 126"/>
                <a:gd name="T33" fmla="*/ 121 h 122"/>
                <a:gd name="T34" fmla="*/ 70 w 126"/>
                <a:gd name="T35" fmla="*/ 122 h 122"/>
                <a:gd name="T36" fmla="*/ 87 w 126"/>
                <a:gd name="T37" fmla="*/ 118 h 122"/>
                <a:gd name="T38" fmla="*/ 102 w 126"/>
                <a:gd name="T39" fmla="*/ 110 h 122"/>
                <a:gd name="T40" fmla="*/ 115 w 126"/>
                <a:gd name="T41" fmla="*/ 96 h 122"/>
                <a:gd name="T42" fmla="*/ 122 w 126"/>
                <a:gd name="T43" fmla="*/ 81 h 122"/>
                <a:gd name="T44" fmla="*/ 126 w 126"/>
                <a:gd name="T45" fmla="*/ 64 h 122"/>
                <a:gd name="T46" fmla="*/ 126 w 126"/>
                <a:gd name="T47"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122">
                  <a:moveTo>
                    <a:pt x="126" y="61"/>
                  </a:moveTo>
                  <a:lnTo>
                    <a:pt x="123" y="44"/>
                  </a:lnTo>
                  <a:lnTo>
                    <a:pt x="116" y="27"/>
                  </a:lnTo>
                  <a:lnTo>
                    <a:pt x="104" y="15"/>
                  </a:lnTo>
                  <a:lnTo>
                    <a:pt x="90" y="5"/>
                  </a:lnTo>
                  <a:lnTo>
                    <a:pt x="72" y="0"/>
                  </a:lnTo>
                  <a:lnTo>
                    <a:pt x="55" y="0"/>
                  </a:lnTo>
                  <a:lnTo>
                    <a:pt x="38" y="4"/>
                  </a:lnTo>
                  <a:lnTo>
                    <a:pt x="22" y="14"/>
                  </a:lnTo>
                  <a:lnTo>
                    <a:pt x="11" y="26"/>
                  </a:lnTo>
                  <a:lnTo>
                    <a:pt x="3" y="42"/>
                  </a:lnTo>
                  <a:lnTo>
                    <a:pt x="0" y="60"/>
                  </a:lnTo>
                  <a:lnTo>
                    <a:pt x="2" y="77"/>
                  </a:lnTo>
                  <a:lnTo>
                    <a:pt x="9" y="92"/>
                  </a:lnTo>
                  <a:lnTo>
                    <a:pt x="21" y="106"/>
                  </a:lnTo>
                  <a:lnTo>
                    <a:pt x="35" y="115"/>
                  </a:lnTo>
                  <a:lnTo>
                    <a:pt x="52" y="121"/>
                  </a:lnTo>
                  <a:lnTo>
                    <a:pt x="70" y="122"/>
                  </a:lnTo>
                  <a:lnTo>
                    <a:pt x="87" y="118"/>
                  </a:lnTo>
                  <a:lnTo>
                    <a:pt x="102" y="110"/>
                  </a:lnTo>
                  <a:lnTo>
                    <a:pt x="115" y="96"/>
                  </a:lnTo>
                  <a:lnTo>
                    <a:pt x="122" y="81"/>
                  </a:lnTo>
                  <a:lnTo>
                    <a:pt x="126" y="64"/>
                  </a:lnTo>
                  <a:lnTo>
                    <a:pt x="126"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16" name="Rectangle 112">
              <a:extLst>
                <a:ext uri="{FF2B5EF4-FFF2-40B4-BE49-F238E27FC236}">
                  <a16:creationId xmlns:a16="http://schemas.microsoft.com/office/drawing/2014/main" id="{21434C79-980A-CC09-655B-563867AFEEE1}"/>
                </a:ext>
              </a:extLst>
            </p:cNvPr>
            <p:cNvSpPr>
              <a:spLocks noChangeArrowheads="1"/>
            </p:cNvSpPr>
            <p:nvPr/>
          </p:nvSpPr>
          <p:spPr bwMode="auto">
            <a:xfrm>
              <a:off x="4282" y="2707"/>
              <a:ext cx="1211"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Times New Roman" panose="02020603050405020304" pitchFamily="18" charset="0"/>
                </a:rPr>
                <a:t>Efectivo que la</a:t>
              </a:r>
              <a:endParaRPr lang="es-PR" altLang="en-US"/>
            </a:p>
          </p:txBody>
        </p:sp>
        <p:sp>
          <p:nvSpPr>
            <p:cNvPr id="98417" name="Rectangle 113">
              <a:extLst>
                <a:ext uri="{FF2B5EF4-FFF2-40B4-BE49-F238E27FC236}">
                  <a16:creationId xmlns:a16="http://schemas.microsoft.com/office/drawing/2014/main" id="{1304BA44-AED6-6D66-500F-784A1CD2F6B5}"/>
                </a:ext>
              </a:extLst>
            </p:cNvPr>
            <p:cNvSpPr>
              <a:spLocks noChangeArrowheads="1"/>
            </p:cNvSpPr>
            <p:nvPr/>
          </p:nvSpPr>
          <p:spPr bwMode="auto">
            <a:xfrm>
              <a:off x="4283" y="2881"/>
              <a:ext cx="1181"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Times New Roman" panose="02020603050405020304" pitchFamily="18" charset="0"/>
                </a:rPr>
                <a:t>Adminitración</a:t>
              </a:r>
              <a:endParaRPr lang="es-PR" altLang="en-US"/>
            </a:p>
          </p:txBody>
        </p:sp>
        <p:sp>
          <p:nvSpPr>
            <p:cNvPr id="98418" name="Rectangle 114">
              <a:extLst>
                <a:ext uri="{FF2B5EF4-FFF2-40B4-BE49-F238E27FC236}">
                  <a16:creationId xmlns:a16="http://schemas.microsoft.com/office/drawing/2014/main" id="{F5EFEAFC-CD22-9602-B223-F67C3F6E9AC6}"/>
                </a:ext>
              </a:extLst>
            </p:cNvPr>
            <p:cNvSpPr>
              <a:spLocks noChangeArrowheads="1"/>
            </p:cNvSpPr>
            <p:nvPr/>
          </p:nvSpPr>
          <p:spPr bwMode="auto">
            <a:xfrm>
              <a:off x="4311" y="3055"/>
              <a:ext cx="1048"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Times New Roman" panose="02020603050405020304" pitchFamily="18" charset="0"/>
                </a:rPr>
                <a:t>de una Dieta</a:t>
              </a:r>
              <a:endParaRPr lang="es-PR" altLang="en-US"/>
            </a:p>
          </p:txBody>
        </p:sp>
        <p:sp>
          <p:nvSpPr>
            <p:cNvPr id="98419" name="Rectangle 115">
              <a:extLst>
                <a:ext uri="{FF2B5EF4-FFF2-40B4-BE49-F238E27FC236}">
                  <a16:creationId xmlns:a16="http://schemas.microsoft.com/office/drawing/2014/main" id="{B3FA2E8B-3847-963E-719C-CDCF191865A4}"/>
                </a:ext>
              </a:extLst>
            </p:cNvPr>
            <p:cNvSpPr>
              <a:spLocks noChangeArrowheads="1"/>
            </p:cNvSpPr>
            <p:nvPr/>
          </p:nvSpPr>
          <p:spPr bwMode="auto">
            <a:xfrm>
              <a:off x="4311" y="3243"/>
              <a:ext cx="854"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Times New Roman" panose="02020603050405020304" pitchFamily="18" charset="0"/>
                </a:rPr>
                <a:t>Particular</a:t>
              </a:r>
              <a:endParaRPr lang="es-PR" altLang="en-US"/>
            </a:p>
          </p:txBody>
        </p:sp>
      </p:gr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a:extLst>
              <a:ext uri="{FF2B5EF4-FFF2-40B4-BE49-F238E27FC236}">
                <a16:creationId xmlns:a16="http://schemas.microsoft.com/office/drawing/2014/main" id="{F8605BE0-3CFC-6965-A1BD-B1D664216613}"/>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99383" name="Group 55">
            <a:extLst>
              <a:ext uri="{FF2B5EF4-FFF2-40B4-BE49-F238E27FC236}">
                <a16:creationId xmlns:a16="http://schemas.microsoft.com/office/drawing/2014/main" id="{161358FC-8207-40C0-9922-DBC86E263C85}"/>
              </a:ext>
            </a:extLst>
          </p:cNvPr>
          <p:cNvGrpSpPr>
            <a:grpSpLocks noChangeAspect="1"/>
          </p:cNvGrpSpPr>
          <p:nvPr/>
        </p:nvGrpSpPr>
        <p:grpSpPr bwMode="auto">
          <a:xfrm>
            <a:off x="1066800" y="1524000"/>
            <a:ext cx="7315200" cy="4883150"/>
            <a:chOff x="672" y="960"/>
            <a:chExt cx="4608" cy="3076"/>
          </a:xfrm>
        </p:grpSpPr>
        <p:sp>
          <p:nvSpPr>
            <p:cNvPr id="99382" name="AutoShape 54">
              <a:extLst>
                <a:ext uri="{FF2B5EF4-FFF2-40B4-BE49-F238E27FC236}">
                  <a16:creationId xmlns:a16="http://schemas.microsoft.com/office/drawing/2014/main" id="{7A93346D-663A-1883-77F5-150C344F3C69}"/>
                </a:ext>
              </a:extLst>
            </p:cNvPr>
            <p:cNvSpPr>
              <a:spLocks noChangeAspect="1" noChangeArrowheads="1" noTextEdit="1"/>
            </p:cNvSpPr>
            <p:nvPr/>
          </p:nvSpPr>
          <p:spPr bwMode="auto">
            <a:xfrm>
              <a:off x="672" y="960"/>
              <a:ext cx="4608" cy="3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9384" name="Rectangle 56">
              <a:extLst>
                <a:ext uri="{FF2B5EF4-FFF2-40B4-BE49-F238E27FC236}">
                  <a16:creationId xmlns:a16="http://schemas.microsoft.com/office/drawing/2014/main" id="{F9062D47-E035-E5D0-F845-55764556A222}"/>
                </a:ext>
              </a:extLst>
            </p:cNvPr>
            <p:cNvSpPr>
              <a:spLocks noChangeArrowheads="1"/>
            </p:cNvSpPr>
            <p:nvPr/>
          </p:nvSpPr>
          <p:spPr bwMode="auto">
            <a:xfrm>
              <a:off x="1750" y="979"/>
              <a:ext cx="2201"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400" b="1">
                  <a:solidFill>
                    <a:srgbClr val="000000"/>
                  </a:solidFill>
                  <a:latin typeface="Times New Roman" panose="02020603050405020304" pitchFamily="18" charset="0"/>
                </a:rPr>
                <a:t>DIABETES SACARINA</a:t>
              </a:r>
              <a:endParaRPr lang="es-PR" altLang="en-US"/>
            </a:p>
          </p:txBody>
        </p:sp>
        <p:sp>
          <p:nvSpPr>
            <p:cNvPr id="99385" name="Rectangle 57">
              <a:extLst>
                <a:ext uri="{FF2B5EF4-FFF2-40B4-BE49-F238E27FC236}">
                  <a16:creationId xmlns:a16="http://schemas.microsoft.com/office/drawing/2014/main" id="{991C72AA-F14F-14A7-D33B-943A968630C1}"/>
                </a:ext>
              </a:extLst>
            </p:cNvPr>
            <p:cNvSpPr>
              <a:spLocks noChangeArrowheads="1"/>
            </p:cNvSpPr>
            <p:nvPr/>
          </p:nvSpPr>
          <p:spPr bwMode="auto">
            <a:xfrm>
              <a:off x="2164" y="1368"/>
              <a:ext cx="1396"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Times New Roman" panose="02020603050405020304" pitchFamily="18" charset="0"/>
                </a:rPr>
                <a:t>Tratamiento</a:t>
              </a:r>
              <a:endParaRPr lang="es-PR" altLang="en-US"/>
            </a:p>
          </p:txBody>
        </p:sp>
        <p:sp>
          <p:nvSpPr>
            <p:cNvPr id="99386" name="Rectangle 58">
              <a:extLst>
                <a:ext uri="{FF2B5EF4-FFF2-40B4-BE49-F238E27FC236}">
                  <a16:creationId xmlns:a16="http://schemas.microsoft.com/office/drawing/2014/main" id="{C5BB0B75-C1E2-2152-43CC-474A1FCB7E47}"/>
                </a:ext>
              </a:extLst>
            </p:cNvPr>
            <p:cNvSpPr>
              <a:spLocks noChangeArrowheads="1"/>
            </p:cNvSpPr>
            <p:nvPr/>
          </p:nvSpPr>
          <p:spPr bwMode="auto">
            <a:xfrm>
              <a:off x="2468" y="1808"/>
              <a:ext cx="701"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Arial" panose="020B0604020202020204" pitchFamily="34" charset="0"/>
                </a:rPr>
                <a:t>Dieta</a:t>
              </a:r>
              <a:endParaRPr lang="es-PR" altLang="en-US"/>
            </a:p>
          </p:txBody>
        </p:sp>
        <p:sp>
          <p:nvSpPr>
            <p:cNvPr id="99387" name="Rectangle 59">
              <a:extLst>
                <a:ext uri="{FF2B5EF4-FFF2-40B4-BE49-F238E27FC236}">
                  <a16:creationId xmlns:a16="http://schemas.microsoft.com/office/drawing/2014/main" id="{0477D0E3-E06F-C973-5ED1-717D8F674A4A}"/>
                </a:ext>
              </a:extLst>
            </p:cNvPr>
            <p:cNvSpPr>
              <a:spLocks noChangeArrowheads="1"/>
            </p:cNvSpPr>
            <p:nvPr/>
          </p:nvSpPr>
          <p:spPr bwMode="auto">
            <a:xfrm>
              <a:off x="833" y="3164"/>
              <a:ext cx="1626"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Dieta Especial</a:t>
              </a:r>
              <a:endParaRPr lang="es-PR" altLang="en-US"/>
            </a:p>
          </p:txBody>
        </p:sp>
        <p:sp>
          <p:nvSpPr>
            <p:cNvPr id="99388" name="Line 60">
              <a:extLst>
                <a:ext uri="{FF2B5EF4-FFF2-40B4-BE49-F238E27FC236}">
                  <a16:creationId xmlns:a16="http://schemas.microsoft.com/office/drawing/2014/main" id="{F3604ED4-FDF4-4402-1714-3B21118FF824}"/>
                </a:ext>
              </a:extLst>
            </p:cNvPr>
            <p:cNvSpPr>
              <a:spLocks noChangeShapeType="1"/>
            </p:cNvSpPr>
            <p:nvPr/>
          </p:nvSpPr>
          <p:spPr bwMode="auto">
            <a:xfrm>
              <a:off x="2759" y="1613"/>
              <a:ext cx="1" cy="122"/>
            </a:xfrm>
            <a:prstGeom prst="line">
              <a:avLst/>
            </a:prstGeom>
            <a:noFill/>
            <a:ln w="714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89" name="Freeform 61">
              <a:extLst>
                <a:ext uri="{FF2B5EF4-FFF2-40B4-BE49-F238E27FC236}">
                  <a16:creationId xmlns:a16="http://schemas.microsoft.com/office/drawing/2014/main" id="{79F41D00-9D0D-2994-CB7A-663187952EA9}"/>
                </a:ext>
              </a:extLst>
            </p:cNvPr>
            <p:cNvSpPr>
              <a:spLocks/>
            </p:cNvSpPr>
            <p:nvPr/>
          </p:nvSpPr>
          <p:spPr bwMode="auto">
            <a:xfrm>
              <a:off x="2669" y="1675"/>
              <a:ext cx="181" cy="180"/>
            </a:xfrm>
            <a:custGeom>
              <a:avLst/>
              <a:gdLst>
                <a:gd name="T0" fmla="*/ 542 w 542"/>
                <a:gd name="T1" fmla="*/ 0 h 541"/>
                <a:gd name="T2" fmla="*/ 271 w 542"/>
                <a:gd name="T3" fmla="*/ 541 h 541"/>
                <a:gd name="T4" fmla="*/ 0 w 542"/>
                <a:gd name="T5" fmla="*/ 0 h 541"/>
                <a:gd name="T6" fmla="*/ 271 w 542"/>
                <a:gd name="T7" fmla="*/ 181 h 541"/>
                <a:gd name="T8" fmla="*/ 542 w 542"/>
                <a:gd name="T9" fmla="*/ 0 h 541"/>
              </a:gdLst>
              <a:ahLst/>
              <a:cxnLst>
                <a:cxn ang="0">
                  <a:pos x="T0" y="T1"/>
                </a:cxn>
                <a:cxn ang="0">
                  <a:pos x="T2" y="T3"/>
                </a:cxn>
                <a:cxn ang="0">
                  <a:pos x="T4" y="T5"/>
                </a:cxn>
                <a:cxn ang="0">
                  <a:pos x="T6" y="T7"/>
                </a:cxn>
                <a:cxn ang="0">
                  <a:pos x="T8" y="T9"/>
                </a:cxn>
              </a:cxnLst>
              <a:rect l="0" t="0" r="r" b="b"/>
              <a:pathLst>
                <a:path w="542" h="541">
                  <a:moveTo>
                    <a:pt x="542" y="0"/>
                  </a:moveTo>
                  <a:lnTo>
                    <a:pt x="271" y="541"/>
                  </a:lnTo>
                  <a:lnTo>
                    <a:pt x="0" y="0"/>
                  </a:lnTo>
                  <a:lnTo>
                    <a:pt x="271" y="181"/>
                  </a:lnTo>
                  <a:lnTo>
                    <a:pt x="5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0" name="Line 62">
              <a:extLst>
                <a:ext uri="{FF2B5EF4-FFF2-40B4-BE49-F238E27FC236}">
                  <a16:creationId xmlns:a16="http://schemas.microsoft.com/office/drawing/2014/main" id="{0716DB52-355D-C18A-CBF2-AAACF670615C}"/>
                </a:ext>
              </a:extLst>
            </p:cNvPr>
            <p:cNvSpPr>
              <a:spLocks noChangeShapeType="1"/>
            </p:cNvSpPr>
            <p:nvPr/>
          </p:nvSpPr>
          <p:spPr bwMode="auto">
            <a:xfrm flipH="1">
              <a:off x="1526" y="1956"/>
              <a:ext cx="859" cy="1"/>
            </a:xfrm>
            <a:prstGeom prst="line">
              <a:avLst/>
            </a:prstGeom>
            <a:noFill/>
            <a:ln w="825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91" name="Line 63">
              <a:extLst>
                <a:ext uri="{FF2B5EF4-FFF2-40B4-BE49-F238E27FC236}">
                  <a16:creationId xmlns:a16="http://schemas.microsoft.com/office/drawing/2014/main" id="{DB1B30D1-556E-F1E7-D876-FC2DEF6DB1BA}"/>
                </a:ext>
              </a:extLst>
            </p:cNvPr>
            <p:cNvSpPr>
              <a:spLocks noChangeShapeType="1"/>
            </p:cNvSpPr>
            <p:nvPr/>
          </p:nvSpPr>
          <p:spPr bwMode="auto">
            <a:xfrm>
              <a:off x="1516" y="1960"/>
              <a:ext cx="1" cy="316"/>
            </a:xfrm>
            <a:prstGeom prst="line">
              <a:avLst/>
            </a:prstGeom>
            <a:noFill/>
            <a:ln w="825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92" name="Freeform 64">
              <a:extLst>
                <a:ext uri="{FF2B5EF4-FFF2-40B4-BE49-F238E27FC236}">
                  <a16:creationId xmlns:a16="http://schemas.microsoft.com/office/drawing/2014/main" id="{D5FFF574-2E28-F2C0-29B3-F8CFEB7F308C}"/>
                </a:ext>
              </a:extLst>
            </p:cNvPr>
            <p:cNvSpPr>
              <a:spLocks/>
            </p:cNvSpPr>
            <p:nvPr/>
          </p:nvSpPr>
          <p:spPr bwMode="auto">
            <a:xfrm>
              <a:off x="1413" y="2207"/>
              <a:ext cx="207" cy="206"/>
            </a:xfrm>
            <a:custGeom>
              <a:avLst/>
              <a:gdLst>
                <a:gd name="T0" fmla="*/ 619 w 619"/>
                <a:gd name="T1" fmla="*/ 0 h 619"/>
                <a:gd name="T2" fmla="*/ 309 w 619"/>
                <a:gd name="T3" fmla="*/ 619 h 619"/>
                <a:gd name="T4" fmla="*/ 0 w 619"/>
                <a:gd name="T5" fmla="*/ 0 h 619"/>
                <a:gd name="T6" fmla="*/ 309 w 619"/>
                <a:gd name="T7" fmla="*/ 207 h 619"/>
                <a:gd name="T8" fmla="*/ 619 w 619"/>
                <a:gd name="T9" fmla="*/ 0 h 619"/>
              </a:gdLst>
              <a:ahLst/>
              <a:cxnLst>
                <a:cxn ang="0">
                  <a:pos x="T0" y="T1"/>
                </a:cxn>
                <a:cxn ang="0">
                  <a:pos x="T2" y="T3"/>
                </a:cxn>
                <a:cxn ang="0">
                  <a:pos x="T4" y="T5"/>
                </a:cxn>
                <a:cxn ang="0">
                  <a:pos x="T6" y="T7"/>
                </a:cxn>
                <a:cxn ang="0">
                  <a:pos x="T8" y="T9"/>
                </a:cxn>
              </a:cxnLst>
              <a:rect l="0" t="0" r="r" b="b"/>
              <a:pathLst>
                <a:path w="619" h="619">
                  <a:moveTo>
                    <a:pt x="619" y="0"/>
                  </a:moveTo>
                  <a:lnTo>
                    <a:pt x="309" y="619"/>
                  </a:lnTo>
                  <a:lnTo>
                    <a:pt x="0" y="0"/>
                  </a:lnTo>
                  <a:lnTo>
                    <a:pt x="309" y="207"/>
                  </a:lnTo>
                  <a:lnTo>
                    <a:pt x="6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3" name="Rectangle 65">
              <a:extLst>
                <a:ext uri="{FF2B5EF4-FFF2-40B4-BE49-F238E27FC236}">
                  <a16:creationId xmlns:a16="http://schemas.microsoft.com/office/drawing/2014/main" id="{A0A6A709-5AD1-61FB-7201-ED4FFB8AE866}"/>
                </a:ext>
              </a:extLst>
            </p:cNvPr>
            <p:cNvSpPr>
              <a:spLocks noChangeArrowheads="1"/>
            </p:cNvSpPr>
            <p:nvPr/>
          </p:nvSpPr>
          <p:spPr bwMode="auto">
            <a:xfrm>
              <a:off x="927" y="2426"/>
              <a:ext cx="1292"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i="1">
                  <a:solidFill>
                    <a:srgbClr val="000000"/>
                  </a:solidFill>
                  <a:latin typeface="Times New Roman" panose="02020603050405020304" pitchFamily="18" charset="0"/>
                </a:rPr>
                <a:t>No Insulino</a:t>
              </a:r>
              <a:endParaRPr lang="es-PR" altLang="en-US"/>
            </a:p>
          </p:txBody>
        </p:sp>
        <p:sp>
          <p:nvSpPr>
            <p:cNvPr id="99394" name="Rectangle 66">
              <a:extLst>
                <a:ext uri="{FF2B5EF4-FFF2-40B4-BE49-F238E27FC236}">
                  <a16:creationId xmlns:a16="http://schemas.microsoft.com/office/drawing/2014/main" id="{96F49599-4A40-04E0-CD3E-DA6BE36FD561}"/>
                </a:ext>
              </a:extLst>
            </p:cNvPr>
            <p:cNvSpPr>
              <a:spLocks noChangeArrowheads="1"/>
            </p:cNvSpPr>
            <p:nvPr/>
          </p:nvSpPr>
          <p:spPr bwMode="auto">
            <a:xfrm>
              <a:off x="906" y="2631"/>
              <a:ext cx="1339"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i="1">
                  <a:solidFill>
                    <a:srgbClr val="000000"/>
                  </a:solidFill>
                  <a:latin typeface="Times New Roman" panose="02020603050405020304" pitchFamily="18" charset="0"/>
                </a:rPr>
                <a:t>Dependiente</a:t>
              </a:r>
              <a:endParaRPr lang="es-PR" altLang="en-US"/>
            </a:p>
          </p:txBody>
        </p:sp>
        <p:sp>
          <p:nvSpPr>
            <p:cNvPr id="99395" name="Line 67">
              <a:extLst>
                <a:ext uri="{FF2B5EF4-FFF2-40B4-BE49-F238E27FC236}">
                  <a16:creationId xmlns:a16="http://schemas.microsoft.com/office/drawing/2014/main" id="{7601017B-48EA-C856-6B23-DAC8930DEAFD}"/>
                </a:ext>
              </a:extLst>
            </p:cNvPr>
            <p:cNvSpPr>
              <a:spLocks noChangeShapeType="1"/>
            </p:cNvSpPr>
            <p:nvPr/>
          </p:nvSpPr>
          <p:spPr bwMode="auto">
            <a:xfrm>
              <a:off x="3086" y="1956"/>
              <a:ext cx="859" cy="1"/>
            </a:xfrm>
            <a:prstGeom prst="line">
              <a:avLst/>
            </a:prstGeom>
            <a:noFill/>
            <a:ln w="825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96" name="Line 68">
              <a:extLst>
                <a:ext uri="{FF2B5EF4-FFF2-40B4-BE49-F238E27FC236}">
                  <a16:creationId xmlns:a16="http://schemas.microsoft.com/office/drawing/2014/main" id="{7A1DD842-9C5B-4C64-81FA-5636FCAB8C0B}"/>
                </a:ext>
              </a:extLst>
            </p:cNvPr>
            <p:cNvSpPr>
              <a:spLocks noChangeShapeType="1"/>
            </p:cNvSpPr>
            <p:nvPr/>
          </p:nvSpPr>
          <p:spPr bwMode="auto">
            <a:xfrm>
              <a:off x="3955" y="1960"/>
              <a:ext cx="1" cy="316"/>
            </a:xfrm>
            <a:prstGeom prst="line">
              <a:avLst/>
            </a:prstGeom>
            <a:noFill/>
            <a:ln w="825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397" name="Freeform 69">
              <a:extLst>
                <a:ext uri="{FF2B5EF4-FFF2-40B4-BE49-F238E27FC236}">
                  <a16:creationId xmlns:a16="http://schemas.microsoft.com/office/drawing/2014/main" id="{ABCDCF0A-C200-9691-CA30-6C214853CCA6}"/>
                </a:ext>
              </a:extLst>
            </p:cNvPr>
            <p:cNvSpPr>
              <a:spLocks/>
            </p:cNvSpPr>
            <p:nvPr/>
          </p:nvSpPr>
          <p:spPr bwMode="auto">
            <a:xfrm>
              <a:off x="3852" y="2207"/>
              <a:ext cx="206" cy="206"/>
            </a:xfrm>
            <a:custGeom>
              <a:avLst/>
              <a:gdLst>
                <a:gd name="T0" fmla="*/ 620 w 620"/>
                <a:gd name="T1" fmla="*/ 0 h 619"/>
                <a:gd name="T2" fmla="*/ 310 w 620"/>
                <a:gd name="T3" fmla="*/ 619 h 619"/>
                <a:gd name="T4" fmla="*/ 0 w 620"/>
                <a:gd name="T5" fmla="*/ 0 h 619"/>
                <a:gd name="T6" fmla="*/ 310 w 620"/>
                <a:gd name="T7" fmla="*/ 207 h 619"/>
                <a:gd name="T8" fmla="*/ 620 w 620"/>
                <a:gd name="T9" fmla="*/ 0 h 619"/>
              </a:gdLst>
              <a:ahLst/>
              <a:cxnLst>
                <a:cxn ang="0">
                  <a:pos x="T0" y="T1"/>
                </a:cxn>
                <a:cxn ang="0">
                  <a:pos x="T2" y="T3"/>
                </a:cxn>
                <a:cxn ang="0">
                  <a:pos x="T4" y="T5"/>
                </a:cxn>
                <a:cxn ang="0">
                  <a:pos x="T6" y="T7"/>
                </a:cxn>
                <a:cxn ang="0">
                  <a:pos x="T8" y="T9"/>
                </a:cxn>
              </a:cxnLst>
              <a:rect l="0" t="0" r="r" b="b"/>
              <a:pathLst>
                <a:path w="620" h="619">
                  <a:moveTo>
                    <a:pt x="620" y="0"/>
                  </a:moveTo>
                  <a:lnTo>
                    <a:pt x="310" y="619"/>
                  </a:lnTo>
                  <a:lnTo>
                    <a:pt x="0" y="0"/>
                  </a:lnTo>
                  <a:lnTo>
                    <a:pt x="310" y="207"/>
                  </a:lnTo>
                  <a:lnTo>
                    <a:pt x="6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398" name="Rectangle 70">
              <a:extLst>
                <a:ext uri="{FF2B5EF4-FFF2-40B4-BE49-F238E27FC236}">
                  <a16:creationId xmlns:a16="http://schemas.microsoft.com/office/drawing/2014/main" id="{EE5B836F-59B6-EB01-E7DF-0B27D33F1324}"/>
                </a:ext>
              </a:extLst>
            </p:cNvPr>
            <p:cNvSpPr>
              <a:spLocks noChangeArrowheads="1"/>
            </p:cNvSpPr>
            <p:nvPr/>
          </p:nvSpPr>
          <p:spPr bwMode="auto">
            <a:xfrm>
              <a:off x="3632" y="2402"/>
              <a:ext cx="939"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i="1">
                  <a:solidFill>
                    <a:srgbClr val="000000"/>
                  </a:solidFill>
                  <a:latin typeface="Times New Roman" panose="02020603050405020304" pitchFamily="18" charset="0"/>
                </a:rPr>
                <a:t>Insulino</a:t>
              </a:r>
              <a:endParaRPr lang="es-PR" altLang="en-US"/>
            </a:p>
          </p:txBody>
        </p:sp>
        <p:sp>
          <p:nvSpPr>
            <p:cNvPr id="99399" name="Rectangle 71">
              <a:extLst>
                <a:ext uri="{FF2B5EF4-FFF2-40B4-BE49-F238E27FC236}">
                  <a16:creationId xmlns:a16="http://schemas.microsoft.com/office/drawing/2014/main" id="{112CBBCE-F83E-61A5-21A7-B8340DB8FC0B}"/>
                </a:ext>
              </a:extLst>
            </p:cNvPr>
            <p:cNvSpPr>
              <a:spLocks noChangeArrowheads="1"/>
            </p:cNvSpPr>
            <p:nvPr/>
          </p:nvSpPr>
          <p:spPr bwMode="auto">
            <a:xfrm>
              <a:off x="3439" y="2607"/>
              <a:ext cx="1339"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i="1">
                  <a:solidFill>
                    <a:srgbClr val="000000"/>
                  </a:solidFill>
                  <a:latin typeface="Times New Roman" panose="02020603050405020304" pitchFamily="18" charset="0"/>
                </a:rPr>
                <a:t>Dependiente</a:t>
              </a:r>
              <a:endParaRPr lang="es-PR" altLang="en-US"/>
            </a:p>
          </p:txBody>
        </p:sp>
        <p:sp>
          <p:nvSpPr>
            <p:cNvPr id="99400" name="Rectangle 72">
              <a:extLst>
                <a:ext uri="{FF2B5EF4-FFF2-40B4-BE49-F238E27FC236}">
                  <a16:creationId xmlns:a16="http://schemas.microsoft.com/office/drawing/2014/main" id="{EAF47D91-9893-1A9D-FF99-DED49EE64C2D}"/>
                </a:ext>
              </a:extLst>
            </p:cNvPr>
            <p:cNvSpPr>
              <a:spLocks noChangeArrowheads="1"/>
            </p:cNvSpPr>
            <p:nvPr/>
          </p:nvSpPr>
          <p:spPr bwMode="auto">
            <a:xfrm>
              <a:off x="744" y="3603"/>
              <a:ext cx="1766"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Times New Roman" panose="02020603050405020304" pitchFamily="18" charset="0"/>
                </a:rPr>
                <a:t>Controla Diabetes</a:t>
              </a:r>
              <a:endParaRPr lang="es-PR" altLang="en-US"/>
            </a:p>
          </p:txBody>
        </p:sp>
        <p:sp>
          <p:nvSpPr>
            <p:cNvPr id="99401" name="Line 73">
              <a:extLst>
                <a:ext uri="{FF2B5EF4-FFF2-40B4-BE49-F238E27FC236}">
                  <a16:creationId xmlns:a16="http://schemas.microsoft.com/office/drawing/2014/main" id="{5560850C-9E80-FC66-A227-85F26CC52C71}"/>
                </a:ext>
              </a:extLst>
            </p:cNvPr>
            <p:cNvSpPr>
              <a:spLocks noChangeShapeType="1"/>
            </p:cNvSpPr>
            <p:nvPr/>
          </p:nvSpPr>
          <p:spPr bwMode="auto">
            <a:xfrm>
              <a:off x="2735" y="1188"/>
              <a:ext cx="1" cy="134"/>
            </a:xfrm>
            <a:prstGeom prst="line">
              <a:avLst/>
            </a:prstGeom>
            <a:noFill/>
            <a:ln w="714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2" name="Freeform 74">
              <a:extLst>
                <a:ext uri="{FF2B5EF4-FFF2-40B4-BE49-F238E27FC236}">
                  <a16:creationId xmlns:a16="http://schemas.microsoft.com/office/drawing/2014/main" id="{1FF30446-3F8B-9090-F11D-6D4942C5E23F}"/>
                </a:ext>
              </a:extLst>
            </p:cNvPr>
            <p:cNvSpPr>
              <a:spLocks/>
            </p:cNvSpPr>
            <p:nvPr/>
          </p:nvSpPr>
          <p:spPr bwMode="auto">
            <a:xfrm>
              <a:off x="2645" y="1262"/>
              <a:ext cx="180" cy="180"/>
            </a:xfrm>
            <a:custGeom>
              <a:avLst/>
              <a:gdLst>
                <a:gd name="T0" fmla="*/ 541 w 541"/>
                <a:gd name="T1" fmla="*/ 0 h 542"/>
                <a:gd name="T2" fmla="*/ 271 w 541"/>
                <a:gd name="T3" fmla="*/ 542 h 542"/>
                <a:gd name="T4" fmla="*/ 0 w 541"/>
                <a:gd name="T5" fmla="*/ 0 h 542"/>
                <a:gd name="T6" fmla="*/ 271 w 541"/>
                <a:gd name="T7" fmla="*/ 182 h 542"/>
                <a:gd name="T8" fmla="*/ 541 w 541"/>
                <a:gd name="T9" fmla="*/ 0 h 542"/>
              </a:gdLst>
              <a:ahLst/>
              <a:cxnLst>
                <a:cxn ang="0">
                  <a:pos x="T0" y="T1"/>
                </a:cxn>
                <a:cxn ang="0">
                  <a:pos x="T2" y="T3"/>
                </a:cxn>
                <a:cxn ang="0">
                  <a:pos x="T4" y="T5"/>
                </a:cxn>
                <a:cxn ang="0">
                  <a:pos x="T6" y="T7"/>
                </a:cxn>
                <a:cxn ang="0">
                  <a:pos x="T8" y="T9"/>
                </a:cxn>
              </a:cxnLst>
              <a:rect l="0" t="0" r="r" b="b"/>
              <a:pathLst>
                <a:path w="541" h="542">
                  <a:moveTo>
                    <a:pt x="541" y="0"/>
                  </a:moveTo>
                  <a:lnTo>
                    <a:pt x="271" y="542"/>
                  </a:lnTo>
                  <a:lnTo>
                    <a:pt x="0" y="0"/>
                  </a:lnTo>
                  <a:lnTo>
                    <a:pt x="271" y="182"/>
                  </a:lnTo>
                  <a:lnTo>
                    <a:pt x="5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3" name="Rectangle 75">
              <a:extLst>
                <a:ext uri="{FF2B5EF4-FFF2-40B4-BE49-F238E27FC236}">
                  <a16:creationId xmlns:a16="http://schemas.microsoft.com/office/drawing/2014/main" id="{44AAE55A-4E52-931E-9D55-F0639A768439}"/>
                </a:ext>
              </a:extLst>
            </p:cNvPr>
            <p:cNvSpPr>
              <a:spLocks noChangeArrowheads="1"/>
            </p:cNvSpPr>
            <p:nvPr/>
          </p:nvSpPr>
          <p:spPr bwMode="auto">
            <a:xfrm>
              <a:off x="3172" y="3116"/>
              <a:ext cx="1999" cy="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Dieta Consistente</a:t>
              </a:r>
              <a:endParaRPr lang="es-PR" altLang="en-US"/>
            </a:p>
          </p:txBody>
        </p:sp>
        <p:sp>
          <p:nvSpPr>
            <p:cNvPr id="99404" name="Rectangle 76">
              <a:extLst>
                <a:ext uri="{FF2B5EF4-FFF2-40B4-BE49-F238E27FC236}">
                  <a16:creationId xmlns:a16="http://schemas.microsoft.com/office/drawing/2014/main" id="{69CCA07B-C73F-956F-DCD4-C45270B8CCB1}"/>
                </a:ext>
              </a:extLst>
            </p:cNvPr>
            <p:cNvSpPr>
              <a:spLocks noChangeArrowheads="1"/>
            </p:cNvSpPr>
            <p:nvPr/>
          </p:nvSpPr>
          <p:spPr bwMode="auto">
            <a:xfrm>
              <a:off x="3113" y="3602"/>
              <a:ext cx="2101"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Times New Roman" panose="02020603050405020304" pitchFamily="18" charset="0"/>
                </a:rPr>
                <a:t>Regula Positivamente</a:t>
              </a:r>
              <a:endParaRPr lang="es-PR" altLang="en-US"/>
            </a:p>
          </p:txBody>
        </p:sp>
        <p:sp>
          <p:nvSpPr>
            <p:cNvPr id="99405" name="Rectangle 77">
              <a:extLst>
                <a:ext uri="{FF2B5EF4-FFF2-40B4-BE49-F238E27FC236}">
                  <a16:creationId xmlns:a16="http://schemas.microsoft.com/office/drawing/2014/main" id="{619D1F54-FD96-6754-4ABD-A616EF29D07B}"/>
                </a:ext>
              </a:extLst>
            </p:cNvPr>
            <p:cNvSpPr>
              <a:spLocks noChangeArrowheads="1"/>
            </p:cNvSpPr>
            <p:nvPr/>
          </p:nvSpPr>
          <p:spPr bwMode="auto">
            <a:xfrm>
              <a:off x="3708" y="3783"/>
              <a:ext cx="889" cy="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Times New Roman" panose="02020603050405020304" pitchFamily="18" charset="0"/>
                </a:rPr>
                <a:t>Diabetes</a:t>
              </a:r>
              <a:endParaRPr lang="es-PR" altLang="en-US"/>
            </a:p>
          </p:txBody>
        </p:sp>
        <p:sp>
          <p:nvSpPr>
            <p:cNvPr id="99406" name="Line 78">
              <a:extLst>
                <a:ext uri="{FF2B5EF4-FFF2-40B4-BE49-F238E27FC236}">
                  <a16:creationId xmlns:a16="http://schemas.microsoft.com/office/drawing/2014/main" id="{7DA5E3E1-48BE-18A2-6901-10E64474DB98}"/>
                </a:ext>
              </a:extLst>
            </p:cNvPr>
            <p:cNvSpPr>
              <a:spLocks noChangeShapeType="1"/>
            </p:cNvSpPr>
            <p:nvPr/>
          </p:nvSpPr>
          <p:spPr bwMode="auto">
            <a:xfrm>
              <a:off x="1511" y="2875"/>
              <a:ext cx="1" cy="207"/>
            </a:xfrm>
            <a:prstGeom prst="line">
              <a:avLst/>
            </a:prstGeom>
            <a:noFill/>
            <a:ln w="714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7" name="Freeform 79">
              <a:extLst>
                <a:ext uri="{FF2B5EF4-FFF2-40B4-BE49-F238E27FC236}">
                  <a16:creationId xmlns:a16="http://schemas.microsoft.com/office/drawing/2014/main" id="{2EEEA6E0-E0DE-A526-0133-8FB2E45E68DF}"/>
                </a:ext>
              </a:extLst>
            </p:cNvPr>
            <p:cNvSpPr>
              <a:spLocks/>
            </p:cNvSpPr>
            <p:nvPr/>
          </p:nvSpPr>
          <p:spPr bwMode="auto">
            <a:xfrm>
              <a:off x="1421" y="3021"/>
              <a:ext cx="180" cy="181"/>
            </a:xfrm>
            <a:custGeom>
              <a:avLst/>
              <a:gdLst>
                <a:gd name="T0" fmla="*/ 542 w 542"/>
                <a:gd name="T1" fmla="*/ 0 h 542"/>
                <a:gd name="T2" fmla="*/ 271 w 542"/>
                <a:gd name="T3" fmla="*/ 542 h 542"/>
                <a:gd name="T4" fmla="*/ 0 w 542"/>
                <a:gd name="T5" fmla="*/ 0 h 542"/>
                <a:gd name="T6" fmla="*/ 271 w 542"/>
                <a:gd name="T7" fmla="*/ 182 h 542"/>
                <a:gd name="T8" fmla="*/ 542 w 542"/>
                <a:gd name="T9" fmla="*/ 0 h 542"/>
              </a:gdLst>
              <a:ahLst/>
              <a:cxnLst>
                <a:cxn ang="0">
                  <a:pos x="T0" y="T1"/>
                </a:cxn>
                <a:cxn ang="0">
                  <a:pos x="T2" y="T3"/>
                </a:cxn>
                <a:cxn ang="0">
                  <a:pos x="T4" y="T5"/>
                </a:cxn>
                <a:cxn ang="0">
                  <a:pos x="T6" y="T7"/>
                </a:cxn>
                <a:cxn ang="0">
                  <a:pos x="T8" y="T9"/>
                </a:cxn>
              </a:cxnLst>
              <a:rect l="0" t="0" r="r" b="b"/>
              <a:pathLst>
                <a:path w="542" h="542">
                  <a:moveTo>
                    <a:pt x="542" y="0"/>
                  </a:moveTo>
                  <a:lnTo>
                    <a:pt x="271" y="542"/>
                  </a:lnTo>
                  <a:lnTo>
                    <a:pt x="0" y="0"/>
                  </a:lnTo>
                  <a:lnTo>
                    <a:pt x="271" y="182"/>
                  </a:lnTo>
                  <a:lnTo>
                    <a:pt x="5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08" name="Line 80">
              <a:extLst>
                <a:ext uri="{FF2B5EF4-FFF2-40B4-BE49-F238E27FC236}">
                  <a16:creationId xmlns:a16="http://schemas.microsoft.com/office/drawing/2014/main" id="{35B5F76A-A355-A46D-57BF-57C443ABB581}"/>
                </a:ext>
              </a:extLst>
            </p:cNvPr>
            <p:cNvSpPr>
              <a:spLocks noChangeShapeType="1"/>
            </p:cNvSpPr>
            <p:nvPr/>
          </p:nvSpPr>
          <p:spPr bwMode="auto">
            <a:xfrm>
              <a:off x="1523" y="3416"/>
              <a:ext cx="1" cy="122"/>
            </a:xfrm>
            <a:prstGeom prst="line">
              <a:avLst/>
            </a:prstGeom>
            <a:noFill/>
            <a:ln w="714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09" name="Freeform 81">
              <a:extLst>
                <a:ext uri="{FF2B5EF4-FFF2-40B4-BE49-F238E27FC236}">
                  <a16:creationId xmlns:a16="http://schemas.microsoft.com/office/drawing/2014/main" id="{D9DBCEFB-BEFC-B51C-FC37-15F5DE3B5B18}"/>
                </a:ext>
              </a:extLst>
            </p:cNvPr>
            <p:cNvSpPr>
              <a:spLocks/>
            </p:cNvSpPr>
            <p:nvPr/>
          </p:nvSpPr>
          <p:spPr bwMode="auto">
            <a:xfrm>
              <a:off x="1433" y="3478"/>
              <a:ext cx="180" cy="181"/>
            </a:xfrm>
            <a:custGeom>
              <a:avLst/>
              <a:gdLst>
                <a:gd name="T0" fmla="*/ 541 w 541"/>
                <a:gd name="T1" fmla="*/ 0 h 542"/>
                <a:gd name="T2" fmla="*/ 271 w 541"/>
                <a:gd name="T3" fmla="*/ 542 h 542"/>
                <a:gd name="T4" fmla="*/ 0 w 541"/>
                <a:gd name="T5" fmla="*/ 0 h 542"/>
                <a:gd name="T6" fmla="*/ 271 w 541"/>
                <a:gd name="T7" fmla="*/ 181 h 542"/>
                <a:gd name="T8" fmla="*/ 541 w 541"/>
                <a:gd name="T9" fmla="*/ 0 h 542"/>
              </a:gdLst>
              <a:ahLst/>
              <a:cxnLst>
                <a:cxn ang="0">
                  <a:pos x="T0" y="T1"/>
                </a:cxn>
                <a:cxn ang="0">
                  <a:pos x="T2" y="T3"/>
                </a:cxn>
                <a:cxn ang="0">
                  <a:pos x="T4" y="T5"/>
                </a:cxn>
                <a:cxn ang="0">
                  <a:pos x="T6" y="T7"/>
                </a:cxn>
                <a:cxn ang="0">
                  <a:pos x="T8" y="T9"/>
                </a:cxn>
              </a:cxnLst>
              <a:rect l="0" t="0" r="r" b="b"/>
              <a:pathLst>
                <a:path w="541" h="542">
                  <a:moveTo>
                    <a:pt x="541" y="0"/>
                  </a:moveTo>
                  <a:lnTo>
                    <a:pt x="271" y="542"/>
                  </a:lnTo>
                  <a:lnTo>
                    <a:pt x="0" y="0"/>
                  </a:lnTo>
                  <a:lnTo>
                    <a:pt x="271" y="181"/>
                  </a:lnTo>
                  <a:lnTo>
                    <a:pt x="5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0" name="Line 82">
              <a:extLst>
                <a:ext uri="{FF2B5EF4-FFF2-40B4-BE49-F238E27FC236}">
                  <a16:creationId xmlns:a16="http://schemas.microsoft.com/office/drawing/2014/main" id="{100E61E6-B794-222E-BC4E-EE1EABF1EECB}"/>
                </a:ext>
              </a:extLst>
            </p:cNvPr>
            <p:cNvSpPr>
              <a:spLocks noChangeShapeType="1"/>
            </p:cNvSpPr>
            <p:nvPr/>
          </p:nvSpPr>
          <p:spPr bwMode="auto">
            <a:xfrm>
              <a:off x="3996" y="2854"/>
              <a:ext cx="1" cy="208"/>
            </a:xfrm>
            <a:prstGeom prst="line">
              <a:avLst/>
            </a:prstGeom>
            <a:noFill/>
            <a:ln w="714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11" name="Freeform 83">
              <a:extLst>
                <a:ext uri="{FF2B5EF4-FFF2-40B4-BE49-F238E27FC236}">
                  <a16:creationId xmlns:a16="http://schemas.microsoft.com/office/drawing/2014/main" id="{65F12530-D1A4-6BCB-5C28-730BE959CE97}"/>
                </a:ext>
              </a:extLst>
            </p:cNvPr>
            <p:cNvSpPr>
              <a:spLocks/>
            </p:cNvSpPr>
            <p:nvPr/>
          </p:nvSpPr>
          <p:spPr bwMode="auto">
            <a:xfrm>
              <a:off x="3905" y="3001"/>
              <a:ext cx="181" cy="181"/>
            </a:xfrm>
            <a:custGeom>
              <a:avLst/>
              <a:gdLst>
                <a:gd name="T0" fmla="*/ 542 w 542"/>
                <a:gd name="T1" fmla="*/ 0 h 542"/>
                <a:gd name="T2" fmla="*/ 271 w 542"/>
                <a:gd name="T3" fmla="*/ 542 h 542"/>
                <a:gd name="T4" fmla="*/ 0 w 542"/>
                <a:gd name="T5" fmla="*/ 0 h 542"/>
                <a:gd name="T6" fmla="*/ 271 w 542"/>
                <a:gd name="T7" fmla="*/ 181 h 542"/>
                <a:gd name="T8" fmla="*/ 542 w 542"/>
                <a:gd name="T9" fmla="*/ 0 h 542"/>
              </a:gdLst>
              <a:ahLst/>
              <a:cxnLst>
                <a:cxn ang="0">
                  <a:pos x="T0" y="T1"/>
                </a:cxn>
                <a:cxn ang="0">
                  <a:pos x="T2" y="T3"/>
                </a:cxn>
                <a:cxn ang="0">
                  <a:pos x="T4" y="T5"/>
                </a:cxn>
                <a:cxn ang="0">
                  <a:pos x="T6" y="T7"/>
                </a:cxn>
                <a:cxn ang="0">
                  <a:pos x="T8" y="T9"/>
                </a:cxn>
              </a:cxnLst>
              <a:rect l="0" t="0" r="r" b="b"/>
              <a:pathLst>
                <a:path w="542" h="542">
                  <a:moveTo>
                    <a:pt x="542" y="0"/>
                  </a:moveTo>
                  <a:lnTo>
                    <a:pt x="271" y="542"/>
                  </a:lnTo>
                  <a:lnTo>
                    <a:pt x="0" y="0"/>
                  </a:lnTo>
                  <a:lnTo>
                    <a:pt x="271" y="181"/>
                  </a:lnTo>
                  <a:lnTo>
                    <a:pt x="5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412" name="Line 84">
              <a:extLst>
                <a:ext uri="{FF2B5EF4-FFF2-40B4-BE49-F238E27FC236}">
                  <a16:creationId xmlns:a16="http://schemas.microsoft.com/office/drawing/2014/main" id="{DB558994-8B3A-A4D5-0B63-D3486361FD1A}"/>
                </a:ext>
              </a:extLst>
            </p:cNvPr>
            <p:cNvSpPr>
              <a:spLocks noChangeShapeType="1"/>
            </p:cNvSpPr>
            <p:nvPr/>
          </p:nvSpPr>
          <p:spPr bwMode="auto">
            <a:xfrm>
              <a:off x="4008" y="3359"/>
              <a:ext cx="1" cy="171"/>
            </a:xfrm>
            <a:prstGeom prst="line">
              <a:avLst/>
            </a:prstGeom>
            <a:noFill/>
            <a:ln w="714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413" name="Freeform 85">
              <a:extLst>
                <a:ext uri="{FF2B5EF4-FFF2-40B4-BE49-F238E27FC236}">
                  <a16:creationId xmlns:a16="http://schemas.microsoft.com/office/drawing/2014/main" id="{5FB94E04-E4A6-6A97-B977-D8B0D9519ED5}"/>
                </a:ext>
              </a:extLst>
            </p:cNvPr>
            <p:cNvSpPr>
              <a:spLocks/>
            </p:cNvSpPr>
            <p:nvPr/>
          </p:nvSpPr>
          <p:spPr bwMode="auto">
            <a:xfrm>
              <a:off x="3918" y="3470"/>
              <a:ext cx="180" cy="180"/>
            </a:xfrm>
            <a:custGeom>
              <a:avLst/>
              <a:gdLst>
                <a:gd name="T0" fmla="*/ 542 w 542"/>
                <a:gd name="T1" fmla="*/ 0 h 542"/>
                <a:gd name="T2" fmla="*/ 271 w 542"/>
                <a:gd name="T3" fmla="*/ 542 h 542"/>
                <a:gd name="T4" fmla="*/ 0 w 542"/>
                <a:gd name="T5" fmla="*/ 0 h 542"/>
                <a:gd name="T6" fmla="*/ 271 w 542"/>
                <a:gd name="T7" fmla="*/ 182 h 542"/>
                <a:gd name="T8" fmla="*/ 542 w 542"/>
                <a:gd name="T9" fmla="*/ 0 h 542"/>
              </a:gdLst>
              <a:ahLst/>
              <a:cxnLst>
                <a:cxn ang="0">
                  <a:pos x="T0" y="T1"/>
                </a:cxn>
                <a:cxn ang="0">
                  <a:pos x="T2" y="T3"/>
                </a:cxn>
                <a:cxn ang="0">
                  <a:pos x="T4" y="T5"/>
                </a:cxn>
                <a:cxn ang="0">
                  <a:pos x="T6" y="T7"/>
                </a:cxn>
                <a:cxn ang="0">
                  <a:pos x="T8" y="T9"/>
                </a:cxn>
              </a:cxnLst>
              <a:rect l="0" t="0" r="r" b="b"/>
              <a:pathLst>
                <a:path w="542" h="542">
                  <a:moveTo>
                    <a:pt x="542" y="0"/>
                  </a:moveTo>
                  <a:lnTo>
                    <a:pt x="271" y="542"/>
                  </a:lnTo>
                  <a:lnTo>
                    <a:pt x="0" y="0"/>
                  </a:lnTo>
                  <a:lnTo>
                    <a:pt x="271" y="182"/>
                  </a:lnTo>
                  <a:lnTo>
                    <a:pt x="5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a:extLst>
              <a:ext uri="{FF2B5EF4-FFF2-40B4-BE49-F238E27FC236}">
                <a16:creationId xmlns:a16="http://schemas.microsoft.com/office/drawing/2014/main" id="{B5FEA2BA-828A-2350-BCCF-58FECDC486AD}"/>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Identificación de Individuos a un Alto Riesgo para Cardiopatías coronarias *</a:t>
            </a:r>
          </a:p>
        </p:txBody>
      </p:sp>
      <p:sp>
        <p:nvSpPr>
          <p:cNvPr id="106499" name="Rectangle 3">
            <a:extLst>
              <a:ext uri="{FF2B5EF4-FFF2-40B4-BE49-F238E27FC236}">
                <a16:creationId xmlns:a16="http://schemas.microsoft.com/office/drawing/2014/main" id="{AA314CA2-7AE9-6377-B62A-B84684B8126C}"/>
              </a:ext>
            </a:extLst>
          </p:cNvPr>
          <p:cNvSpPr>
            <a:spLocks noGrp="1" noChangeArrowheads="1"/>
          </p:cNvSpPr>
          <p:nvPr>
            <p:ph type="body" idx="1"/>
          </p:nvPr>
        </p:nvSpPr>
        <p:spPr/>
        <p:txBody>
          <a:bodyPr/>
          <a:lstStyle/>
          <a:p>
            <a:pPr>
              <a:lnSpc>
                <a:spcPct val="90000"/>
              </a:lnSpc>
            </a:pPr>
            <a:r>
              <a:rPr lang="es-PR" altLang="en-US" sz="2000"/>
              <a:t>Varones a mayor riesgo que las mujeres.*</a:t>
            </a:r>
          </a:p>
          <a:p>
            <a:pPr>
              <a:lnSpc>
                <a:spcPct val="90000"/>
              </a:lnSpc>
            </a:pPr>
            <a:r>
              <a:rPr lang="es-PR" altLang="en-US" sz="2000"/>
              <a:t>Edad (el riesgo aumenta con la edad).*</a:t>
            </a:r>
          </a:p>
          <a:p>
            <a:pPr>
              <a:lnSpc>
                <a:spcPct val="90000"/>
              </a:lnSpc>
            </a:pPr>
            <a:r>
              <a:rPr lang="es-PR" altLang="en-US" sz="2000"/>
              <a:t>Hipertensión (presión sistólica mayor que 150 mm. Hg.).*</a:t>
            </a:r>
          </a:p>
          <a:p>
            <a:pPr>
              <a:lnSpc>
                <a:spcPct val="90000"/>
              </a:lnSpc>
            </a:pPr>
            <a:r>
              <a:rPr lang="es-PR" altLang="en-US" sz="2000"/>
              <a:t>Fumar cigarrillos.*</a:t>
            </a:r>
          </a:p>
          <a:p>
            <a:pPr>
              <a:lnSpc>
                <a:spcPct val="90000"/>
              </a:lnSpc>
            </a:pPr>
            <a:r>
              <a:rPr lang="es-PR" altLang="en-US" sz="2000"/>
              <a:t>Anormalidades electrocardiográficas (EKG).*</a:t>
            </a:r>
          </a:p>
          <a:p>
            <a:pPr>
              <a:lnSpc>
                <a:spcPct val="90000"/>
              </a:lnSpc>
            </a:pPr>
            <a:r>
              <a:rPr lang="es-PR" altLang="en-US" sz="2000"/>
              <a:t>Hiperlipidemia:*</a:t>
            </a:r>
          </a:p>
          <a:p>
            <a:pPr lvl="1">
              <a:lnSpc>
                <a:spcPct val="90000"/>
              </a:lnSpc>
            </a:pPr>
            <a:r>
              <a:rPr lang="es-PR" altLang="en-US" sz="1800"/>
              <a:t>Colesterol (Mayor que 220 m%).</a:t>
            </a:r>
          </a:p>
          <a:p>
            <a:pPr lvl="1">
              <a:lnSpc>
                <a:spcPct val="90000"/>
              </a:lnSpc>
            </a:pPr>
            <a:r>
              <a:rPr lang="es-PR" altLang="en-US" sz="1800"/>
              <a:t>Triglicéridos (Mayor que 160 mg%).</a:t>
            </a:r>
          </a:p>
          <a:p>
            <a:pPr>
              <a:lnSpc>
                <a:spcPct val="90000"/>
              </a:lnSpc>
            </a:pPr>
            <a:r>
              <a:rPr lang="es-PR" altLang="en-US" sz="2000"/>
              <a:t>Colesterol LDL.</a:t>
            </a:r>
          </a:p>
          <a:p>
            <a:pPr>
              <a:lnSpc>
                <a:spcPct val="90000"/>
              </a:lnSpc>
            </a:pPr>
            <a:r>
              <a:rPr lang="es-PR" altLang="en-US" sz="2000"/>
              <a:t>Historial familiar positivo.</a:t>
            </a:r>
          </a:p>
          <a:p>
            <a:pPr>
              <a:lnSpc>
                <a:spcPct val="90000"/>
              </a:lnSpc>
            </a:pPr>
            <a:r>
              <a:rPr lang="es-PR" altLang="en-US" sz="2000"/>
              <a:t>Alto consumo de grasas saturadas (de origen animal).</a:t>
            </a:r>
          </a:p>
          <a:p>
            <a:pPr>
              <a:lnSpc>
                <a:spcPct val="90000"/>
              </a:lnSpc>
            </a:pPr>
            <a:r>
              <a:rPr lang="es-PR" altLang="en-US" sz="2000"/>
              <a:t>Obesidad.</a:t>
            </a:r>
          </a:p>
          <a:p>
            <a:pPr lvl="1">
              <a:lnSpc>
                <a:spcPct val="90000"/>
              </a:lnSpc>
              <a:buFont typeface="Wingdings" panose="05000000000000000000" pitchFamily="2" charset="2"/>
              <a:buNone/>
            </a:pPr>
            <a:endParaRPr lang="es-PR" altLang="en-US" sz="1800"/>
          </a:p>
        </p:txBody>
      </p:sp>
      <p:sp>
        <p:nvSpPr>
          <p:cNvPr id="106500" name="Text Box 4">
            <a:extLst>
              <a:ext uri="{FF2B5EF4-FFF2-40B4-BE49-F238E27FC236}">
                <a16:creationId xmlns:a16="http://schemas.microsoft.com/office/drawing/2014/main" id="{018D0846-E375-179F-D4C8-AF0DE8F65705}"/>
              </a:ext>
            </a:extLst>
          </p:cNvPr>
          <p:cNvSpPr txBox="1">
            <a:spLocks noChangeArrowheads="1"/>
          </p:cNvSpPr>
          <p:nvPr/>
        </p:nvSpPr>
        <p:spPr bwMode="auto">
          <a:xfrm>
            <a:off x="365125" y="6203950"/>
            <a:ext cx="76454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s-PR" altLang="en-US"/>
              <a:t>* Identificados en el informe original del estudio de Framingham</a:t>
            </a:r>
          </a:p>
        </p:txBody>
      </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a:extLst>
              <a:ext uri="{FF2B5EF4-FFF2-40B4-BE49-F238E27FC236}">
                <a16:creationId xmlns:a16="http://schemas.microsoft.com/office/drawing/2014/main" id="{E22B8DD7-044E-0D18-B125-564F693A4A5B}"/>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sp>
        <p:nvSpPr>
          <p:cNvPr id="100389" name="AutoShape 37">
            <a:extLst>
              <a:ext uri="{FF2B5EF4-FFF2-40B4-BE49-F238E27FC236}">
                <a16:creationId xmlns:a16="http://schemas.microsoft.com/office/drawing/2014/main" id="{46F899C3-9CC3-7183-CC04-B048CEE1A071}"/>
              </a:ext>
            </a:extLst>
          </p:cNvPr>
          <p:cNvSpPr>
            <a:spLocks noChangeAspect="1" noChangeArrowheads="1" noTextEdit="1"/>
          </p:cNvSpPr>
          <p:nvPr/>
        </p:nvSpPr>
        <p:spPr bwMode="auto">
          <a:xfrm>
            <a:off x="914400" y="1509713"/>
            <a:ext cx="7620000" cy="4906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0391" name="Rectangle 39">
            <a:extLst>
              <a:ext uri="{FF2B5EF4-FFF2-40B4-BE49-F238E27FC236}">
                <a16:creationId xmlns:a16="http://schemas.microsoft.com/office/drawing/2014/main" id="{5314F188-3039-3934-742F-24763DF7198C}"/>
              </a:ext>
            </a:extLst>
          </p:cNvPr>
          <p:cNvSpPr>
            <a:spLocks noChangeArrowheads="1"/>
          </p:cNvSpPr>
          <p:nvPr/>
        </p:nvSpPr>
        <p:spPr bwMode="auto">
          <a:xfrm>
            <a:off x="2833688" y="1536700"/>
            <a:ext cx="33528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DIABETES SACARINA</a:t>
            </a:r>
            <a:endParaRPr lang="es-PR" altLang="en-US"/>
          </a:p>
        </p:txBody>
      </p:sp>
      <p:sp>
        <p:nvSpPr>
          <p:cNvPr id="100392" name="Rectangle 40">
            <a:extLst>
              <a:ext uri="{FF2B5EF4-FFF2-40B4-BE49-F238E27FC236}">
                <a16:creationId xmlns:a16="http://schemas.microsoft.com/office/drawing/2014/main" id="{A1143473-117D-1CA0-8E07-06BD4CCF5DF6}"/>
              </a:ext>
            </a:extLst>
          </p:cNvPr>
          <p:cNvSpPr>
            <a:spLocks noChangeArrowheads="1"/>
          </p:cNvSpPr>
          <p:nvPr/>
        </p:nvSpPr>
        <p:spPr bwMode="auto">
          <a:xfrm>
            <a:off x="3505200" y="2170113"/>
            <a:ext cx="20542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Times New Roman" panose="02020603050405020304" pitchFamily="18" charset="0"/>
              </a:rPr>
              <a:t>Tratamiento</a:t>
            </a:r>
            <a:endParaRPr lang="es-PR" altLang="en-US"/>
          </a:p>
        </p:txBody>
      </p:sp>
      <p:sp>
        <p:nvSpPr>
          <p:cNvPr id="100393" name="Rectangle 41">
            <a:extLst>
              <a:ext uri="{FF2B5EF4-FFF2-40B4-BE49-F238E27FC236}">
                <a16:creationId xmlns:a16="http://schemas.microsoft.com/office/drawing/2014/main" id="{EC9833AB-A12F-9328-74C8-BACE9036856E}"/>
              </a:ext>
            </a:extLst>
          </p:cNvPr>
          <p:cNvSpPr>
            <a:spLocks noChangeArrowheads="1"/>
          </p:cNvSpPr>
          <p:nvPr/>
        </p:nvSpPr>
        <p:spPr bwMode="auto">
          <a:xfrm>
            <a:off x="3676650" y="2884488"/>
            <a:ext cx="1587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Arial" panose="020B0604020202020204" pitchFamily="34" charset="0"/>
              </a:rPr>
              <a:t>Ejercicio</a:t>
            </a:r>
            <a:endParaRPr lang="es-PR" altLang="en-US"/>
          </a:p>
        </p:txBody>
      </p:sp>
      <p:sp>
        <p:nvSpPr>
          <p:cNvPr id="100394" name="Line 42">
            <a:extLst>
              <a:ext uri="{FF2B5EF4-FFF2-40B4-BE49-F238E27FC236}">
                <a16:creationId xmlns:a16="http://schemas.microsoft.com/office/drawing/2014/main" id="{1B928151-C709-7202-76C2-2B2D6203B234}"/>
              </a:ext>
            </a:extLst>
          </p:cNvPr>
          <p:cNvSpPr>
            <a:spLocks noChangeShapeType="1"/>
          </p:cNvSpPr>
          <p:nvPr/>
        </p:nvSpPr>
        <p:spPr bwMode="auto">
          <a:xfrm>
            <a:off x="4473575" y="2566988"/>
            <a:ext cx="1588" cy="200025"/>
          </a:xfrm>
          <a:prstGeom prst="line">
            <a:avLst/>
          </a:prstGeom>
          <a:noFill/>
          <a:ln w="730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5" name="Freeform 43">
            <a:extLst>
              <a:ext uri="{FF2B5EF4-FFF2-40B4-BE49-F238E27FC236}">
                <a16:creationId xmlns:a16="http://schemas.microsoft.com/office/drawing/2014/main" id="{CF825FB3-0928-0D5A-FD2C-D4030CCC214C}"/>
              </a:ext>
            </a:extLst>
          </p:cNvPr>
          <p:cNvSpPr>
            <a:spLocks/>
          </p:cNvSpPr>
          <p:nvPr/>
        </p:nvSpPr>
        <p:spPr bwMode="auto">
          <a:xfrm>
            <a:off x="4327525" y="2668588"/>
            <a:ext cx="292100" cy="293687"/>
          </a:xfrm>
          <a:custGeom>
            <a:avLst/>
            <a:gdLst>
              <a:gd name="T0" fmla="*/ 554 w 554"/>
              <a:gd name="T1" fmla="*/ 0 h 555"/>
              <a:gd name="T2" fmla="*/ 277 w 554"/>
              <a:gd name="T3" fmla="*/ 555 h 555"/>
              <a:gd name="T4" fmla="*/ 0 w 554"/>
              <a:gd name="T5" fmla="*/ 0 h 555"/>
              <a:gd name="T6" fmla="*/ 277 w 554"/>
              <a:gd name="T7" fmla="*/ 186 h 555"/>
              <a:gd name="T8" fmla="*/ 554 w 554"/>
              <a:gd name="T9" fmla="*/ 0 h 555"/>
            </a:gdLst>
            <a:ahLst/>
            <a:cxnLst>
              <a:cxn ang="0">
                <a:pos x="T0" y="T1"/>
              </a:cxn>
              <a:cxn ang="0">
                <a:pos x="T2" y="T3"/>
              </a:cxn>
              <a:cxn ang="0">
                <a:pos x="T4" y="T5"/>
              </a:cxn>
              <a:cxn ang="0">
                <a:pos x="T6" y="T7"/>
              </a:cxn>
              <a:cxn ang="0">
                <a:pos x="T8" y="T9"/>
              </a:cxn>
            </a:cxnLst>
            <a:rect l="0" t="0" r="r" b="b"/>
            <a:pathLst>
              <a:path w="554" h="555">
                <a:moveTo>
                  <a:pt x="554" y="0"/>
                </a:moveTo>
                <a:lnTo>
                  <a:pt x="277" y="555"/>
                </a:lnTo>
                <a:lnTo>
                  <a:pt x="0" y="0"/>
                </a:lnTo>
                <a:lnTo>
                  <a:pt x="277" y="186"/>
                </a:lnTo>
                <a:lnTo>
                  <a:pt x="5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6" name="Line 44">
            <a:extLst>
              <a:ext uri="{FF2B5EF4-FFF2-40B4-BE49-F238E27FC236}">
                <a16:creationId xmlns:a16="http://schemas.microsoft.com/office/drawing/2014/main" id="{540DA422-76B0-022B-741B-8B676E44D7EF}"/>
              </a:ext>
            </a:extLst>
          </p:cNvPr>
          <p:cNvSpPr>
            <a:spLocks noChangeShapeType="1"/>
          </p:cNvSpPr>
          <p:nvPr/>
        </p:nvSpPr>
        <p:spPr bwMode="auto">
          <a:xfrm flipH="1">
            <a:off x="2433638" y="3105150"/>
            <a:ext cx="1128712" cy="1588"/>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7" name="Line 45">
            <a:extLst>
              <a:ext uri="{FF2B5EF4-FFF2-40B4-BE49-F238E27FC236}">
                <a16:creationId xmlns:a16="http://schemas.microsoft.com/office/drawing/2014/main" id="{C6E9CD89-CDDE-B99B-9A21-24F29169DBB2}"/>
              </a:ext>
            </a:extLst>
          </p:cNvPr>
          <p:cNvSpPr>
            <a:spLocks noChangeShapeType="1"/>
          </p:cNvSpPr>
          <p:nvPr/>
        </p:nvSpPr>
        <p:spPr bwMode="auto">
          <a:xfrm>
            <a:off x="2419350" y="3111500"/>
            <a:ext cx="1588" cy="258763"/>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398" name="Freeform 46">
            <a:extLst>
              <a:ext uri="{FF2B5EF4-FFF2-40B4-BE49-F238E27FC236}">
                <a16:creationId xmlns:a16="http://schemas.microsoft.com/office/drawing/2014/main" id="{141FAA38-BEA9-109C-1FFD-A25954973C72}"/>
              </a:ext>
            </a:extLst>
          </p:cNvPr>
          <p:cNvSpPr>
            <a:spLocks/>
          </p:cNvSpPr>
          <p:nvPr/>
        </p:nvSpPr>
        <p:spPr bwMode="auto">
          <a:xfrm>
            <a:off x="2251075" y="3257550"/>
            <a:ext cx="336550" cy="336550"/>
          </a:xfrm>
          <a:custGeom>
            <a:avLst/>
            <a:gdLst>
              <a:gd name="T0" fmla="*/ 634 w 634"/>
              <a:gd name="T1" fmla="*/ 0 h 635"/>
              <a:gd name="T2" fmla="*/ 317 w 634"/>
              <a:gd name="T3" fmla="*/ 635 h 635"/>
              <a:gd name="T4" fmla="*/ 0 w 634"/>
              <a:gd name="T5" fmla="*/ 0 h 635"/>
              <a:gd name="T6" fmla="*/ 317 w 634"/>
              <a:gd name="T7" fmla="*/ 212 h 635"/>
              <a:gd name="T8" fmla="*/ 634 w 634"/>
              <a:gd name="T9" fmla="*/ 0 h 635"/>
            </a:gdLst>
            <a:ahLst/>
            <a:cxnLst>
              <a:cxn ang="0">
                <a:pos x="T0" y="T1"/>
              </a:cxn>
              <a:cxn ang="0">
                <a:pos x="T2" y="T3"/>
              </a:cxn>
              <a:cxn ang="0">
                <a:pos x="T4" y="T5"/>
              </a:cxn>
              <a:cxn ang="0">
                <a:pos x="T6" y="T7"/>
              </a:cxn>
              <a:cxn ang="0">
                <a:pos x="T8" y="T9"/>
              </a:cxn>
            </a:cxnLst>
            <a:rect l="0" t="0" r="r" b="b"/>
            <a:pathLst>
              <a:path w="634" h="635">
                <a:moveTo>
                  <a:pt x="634" y="0"/>
                </a:moveTo>
                <a:lnTo>
                  <a:pt x="317" y="635"/>
                </a:lnTo>
                <a:lnTo>
                  <a:pt x="0" y="0"/>
                </a:lnTo>
                <a:lnTo>
                  <a:pt x="317" y="212"/>
                </a:lnTo>
                <a:lnTo>
                  <a:pt x="6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399" name="Line 47">
            <a:extLst>
              <a:ext uri="{FF2B5EF4-FFF2-40B4-BE49-F238E27FC236}">
                <a16:creationId xmlns:a16="http://schemas.microsoft.com/office/drawing/2014/main" id="{DF610B16-B984-E21A-3D79-BBFADF15E12F}"/>
              </a:ext>
            </a:extLst>
          </p:cNvPr>
          <p:cNvSpPr>
            <a:spLocks noChangeShapeType="1"/>
          </p:cNvSpPr>
          <p:nvPr/>
        </p:nvSpPr>
        <p:spPr bwMode="auto">
          <a:xfrm>
            <a:off x="5351463" y="3106738"/>
            <a:ext cx="1090612" cy="1587"/>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0" name="Line 48">
            <a:extLst>
              <a:ext uri="{FF2B5EF4-FFF2-40B4-BE49-F238E27FC236}">
                <a16:creationId xmlns:a16="http://schemas.microsoft.com/office/drawing/2014/main" id="{23812D4B-FF54-3575-BB63-FF8806A95CBC}"/>
              </a:ext>
            </a:extLst>
          </p:cNvPr>
          <p:cNvSpPr>
            <a:spLocks noChangeShapeType="1"/>
          </p:cNvSpPr>
          <p:nvPr/>
        </p:nvSpPr>
        <p:spPr bwMode="auto">
          <a:xfrm>
            <a:off x="6454775" y="3113088"/>
            <a:ext cx="1588" cy="277812"/>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1" name="Freeform 49">
            <a:extLst>
              <a:ext uri="{FF2B5EF4-FFF2-40B4-BE49-F238E27FC236}">
                <a16:creationId xmlns:a16="http://schemas.microsoft.com/office/drawing/2014/main" id="{601A5F39-FBDC-3241-7374-621C36801B8E}"/>
              </a:ext>
            </a:extLst>
          </p:cNvPr>
          <p:cNvSpPr>
            <a:spLocks/>
          </p:cNvSpPr>
          <p:nvPr/>
        </p:nvSpPr>
        <p:spPr bwMode="auto">
          <a:xfrm>
            <a:off x="6288088" y="3278188"/>
            <a:ext cx="334962" cy="334962"/>
          </a:xfrm>
          <a:custGeom>
            <a:avLst/>
            <a:gdLst>
              <a:gd name="T0" fmla="*/ 634 w 634"/>
              <a:gd name="T1" fmla="*/ 0 h 634"/>
              <a:gd name="T2" fmla="*/ 317 w 634"/>
              <a:gd name="T3" fmla="*/ 634 h 634"/>
              <a:gd name="T4" fmla="*/ 0 w 634"/>
              <a:gd name="T5" fmla="*/ 0 h 634"/>
              <a:gd name="T6" fmla="*/ 317 w 634"/>
              <a:gd name="T7" fmla="*/ 212 h 634"/>
              <a:gd name="T8" fmla="*/ 634 w 634"/>
              <a:gd name="T9" fmla="*/ 0 h 634"/>
            </a:gdLst>
            <a:ahLst/>
            <a:cxnLst>
              <a:cxn ang="0">
                <a:pos x="T0" y="T1"/>
              </a:cxn>
              <a:cxn ang="0">
                <a:pos x="T2" y="T3"/>
              </a:cxn>
              <a:cxn ang="0">
                <a:pos x="T4" y="T5"/>
              </a:cxn>
              <a:cxn ang="0">
                <a:pos x="T6" y="T7"/>
              </a:cxn>
              <a:cxn ang="0">
                <a:pos x="T8" y="T9"/>
              </a:cxn>
            </a:cxnLst>
            <a:rect l="0" t="0" r="r" b="b"/>
            <a:pathLst>
              <a:path w="634" h="634">
                <a:moveTo>
                  <a:pt x="634" y="0"/>
                </a:moveTo>
                <a:lnTo>
                  <a:pt x="317" y="634"/>
                </a:lnTo>
                <a:lnTo>
                  <a:pt x="0" y="0"/>
                </a:lnTo>
                <a:lnTo>
                  <a:pt x="317" y="212"/>
                </a:lnTo>
                <a:lnTo>
                  <a:pt x="6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2" name="Line 50">
            <a:extLst>
              <a:ext uri="{FF2B5EF4-FFF2-40B4-BE49-F238E27FC236}">
                <a16:creationId xmlns:a16="http://schemas.microsoft.com/office/drawing/2014/main" id="{D0BFCE4A-03A9-A126-6911-B3978A024158}"/>
              </a:ext>
            </a:extLst>
          </p:cNvPr>
          <p:cNvSpPr>
            <a:spLocks noChangeShapeType="1"/>
          </p:cNvSpPr>
          <p:nvPr/>
        </p:nvSpPr>
        <p:spPr bwMode="auto">
          <a:xfrm>
            <a:off x="4433888" y="1876425"/>
            <a:ext cx="1587" cy="219075"/>
          </a:xfrm>
          <a:prstGeom prst="line">
            <a:avLst/>
          </a:prstGeom>
          <a:noFill/>
          <a:ln w="730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3" name="Freeform 51">
            <a:extLst>
              <a:ext uri="{FF2B5EF4-FFF2-40B4-BE49-F238E27FC236}">
                <a16:creationId xmlns:a16="http://schemas.microsoft.com/office/drawing/2014/main" id="{D8E564E7-6DF5-D44B-D379-6C3C6DE27D71}"/>
              </a:ext>
            </a:extLst>
          </p:cNvPr>
          <p:cNvSpPr>
            <a:spLocks/>
          </p:cNvSpPr>
          <p:nvPr/>
        </p:nvSpPr>
        <p:spPr bwMode="auto">
          <a:xfrm>
            <a:off x="4287838" y="1997075"/>
            <a:ext cx="293687" cy="293688"/>
          </a:xfrm>
          <a:custGeom>
            <a:avLst/>
            <a:gdLst>
              <a:gd name="T0" fmla="*/ 554 w 554"/>
              <a:gd name="T1" fmla="*/ 0 h 555"/>
              <a:gd name="T2" fmla="*/ 277 w 554"/>
              <a:gd name="T3" fmla="*/ 555 h 555"/>
              <a:gd name="T4" fmla="*/ 0 w 554"/>
              <a:gd name="T5" fmla="*/ 0 h 555"/>
              <a:gd name="T6" fmla="*/ 277 w 554"/>
              <a:gd name="T7" fmla="*/ 186 h 555"/>
              <a:gd name="T8" fmla="*/ 554 w 554"/>
              <a:gd name="T9" fmla="*/ 0 h 555"/>
            </a:gdLst>
            <a:ahLst/>
            <a:cxnLst>
              <a:cxn ang="0">
                <a:pos x="T0" y="T1"/>
              </a:cxn>
              <a:cxn ang="0">
                <a:pos x="T2" y="T3"/>
              </a:cxn>
              <a:cxn ang="0">
                <a:pos x="T4" y="T5"/>
              </a:cxn>
              <a:cxn ang="0">
                <a:pos x="T6" y="T7"/>
              </a:cxn>
              <a:cxn ang="0">
                <a:pos x="T8" y="T9"/>
              </a:cxn>
            </a:cxnLst>
            <a:rect l="0" t="0" r="r" b="b"/>
            <a:pathLst>
              <a:path w="554" h="555">
                <a:moveTo>
                  <a:pt x="554" y="0"/>
                </a:moveTo>
                <a:lnTo>
                  <a:pt x="277" y="555"/>
                </a:lnTo>
                <a:lnTo>
                  <a:pt x="0" y="0"/>
                </a:lnTo>
                <a:lnTo>
                  <a:pt x="277" y="186"/>
                </a:lnTo>
                <a:lnTo>
                  <a:pt x="5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4" name="Rectangle 52">
            <a:extLst>
              <a:ext uri="{FF2B5EF4-FFF2-40B4-BE49-F238E27FC236}">
                <a16:creationId xmlns:a16="http://schemas.microsoft.com/office/drawing/2014/main" id="{40A69637-6D00-DFAE-61E2-FE791A461518}"/>
              </a:ext>
            </a:extLst>
          </p:cNvPr>
          <p:cNvSpPr>
            <a:spLocks noChangeArrowheads="1"/>
          </p:cNvSpPr>
          <p:nvPr/>
        </p:nvSpPr>
        <p:spPr bwMode="auto">
          <a:xfrm>
            <a:off x="1503363" y="3554413"/>
            <a:ext cx="1897062"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200" b="1" i="1">
                <a:solidFill>
                  <a:srgbClr val="000000"/>
                </a:solidFill>
                <a:latin typeface="Times New Roman" panose="02020603050405020304" pitchFamily="18" charset="0"/>
              </a:rPr>
              <a:t>Beneficios:</a:t>
            </a:r>
            <a:endParaRPr lang="es-PR" altLang="en-US"/>
          </a:p>
        </p:txBody>
      </p:sp>
      <p:sp>
        <p:nvSpPr>
          <p:cNvPr id="100405" name="Rectangle 53">
            <a:extLst>
              <a:ext uri="{FF2B5EF4-FFF2-40B4-BE49-F238E27FC236}">
                <a16:creationId xmlns:a16="http://schemas.microsoft.com/office/drawing/2014/main" id="{C603B8AC-F198-125D-42AB-0C43E8AF1DD9}"/>
              </a:ext>
            </a:extLst>
          </p:cNvPr>
          <p:cNvSpPr>
            <a:spLocks noChangeArrowheads="1"/>
          </p:cNvSpPr>
          <p:nvPr/>
        </p:nvSpPr>
        <p:spPr bwMode="auto">
          <a:xfrm>
            <a:off x="5614988" y="3516313"/>
            <a:ext cx="2032000"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200" b="1" i="1">
                <a:solidFill>
                  <a:srgbClr val="000000"/>
                </a:solidFill>
                <a:latin typeface="Times New Roman" panose="02020603050405020304" pitchFamily="18" charset="0"/>
              </a:rPr>
              <a:t>Precausión:</a:t>
            </a:r>
            <a:endParaRPr lang="es-PR" altLang="en-US"/>
          </a:p>
        </p:txBody>
      </p:sp>
      <p:sp>
        <p:nvSpPr>
          <p:cNvPr id="100406" name="Rectangle 54">
            <a:extLst>
              <a:ext uri="{FF2B5EF4-FFF2-40B4-BE49-F238E27FC236}">
                <a16:creationId xmlns:a16="http://schemas.microsoft.com/office/drawing/2014/main" id="{E9F20A11-BF2D-868A-8DCB-D6BC8299660F}"/>
              </a:ext>
            </a:extLst>
          </p:cNvPr>
          <p:cNvSpPr>
            <a:spLocks noChangeArrowheads="1"/>
          </p:cNvSpPr>
          <p:nvPr/>
        </p:nvSpPr>
        <p:spPr bwMode="auto">
          <a:xfrm>
            <a:off x="1689100" y="4341813"/>
            <a:ext cx="1601788"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Glucemia</a:t>
            </a:r>
            <a:endParaRPr lang="es-PR" altLang="en-US"/>
          </a:p>
        </p:txBody>
      </p:sp>
      <p:sp>
        <p:nvSpPr>
          <p:cNvPr id="100407" name="Line 55">
            <a:extLst>
              <a:ext uri="{FF2B5EF4-FFF2-40B4-BE49-F238E27FC236}">
                <a16:creationId xmlns:a16="http://schemas.microsoft.com/office/drawing/2014/main" id="{032D787D-0085-41C9-97A0-11FDD46FA09C}"/>
              </a:ext>
            </a:extLst>
          </p:cNvPr>
          <p:cNvSpPr>
            <a:spLocks noChangeShapeType="1"/>
          </p:cNvSpPr>
          <p:nvPr/>
        </p:nvSpPr>
        <p:spPr bwMode="auto">
          <a:xfrm>
            <a:off x="1557338" y="4383088"/>
            <a:ext cx="1587" cy="198437"/>
          </a:xfrm>
          <a:prstGeom prst="line">
            <a:avLst/>
          </a:prstGeom>
          <a:noFill/>
          <a:ln w="730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08" name="Freeform 56">
            <a:extLst>
              <a:ext uri="{FF2B5EF4-FFF2-40B4-BE49-F238E27FC236}">
                <a16:creationId xmlns:a16="http://schemas.microsoft.com/office/drawing/2014/main" id="{029F7C02-8D10-1935-1203-9D0E12B04763}"/>
              </a:ext>
            </a:extLst>
          </p:cNvPr>
          <p:cNvSpPr>
            <a:spLocks/>
          </p:cNvSpPr>
          <p:nvPr/>
        </p:nvSpPr>
        <p:spPr bwMode="auto">
          <a:xfrm>
            <a:off x="1409700" y="4483100"/>
            <a:ext cx="293688" cy="293688"/>
          </a:xfrm>
          <a:custGeom>
            <a:avLst/>
            <a:gdLst>
              <a:gd name="T0" fmla="*/ 555 w 555"/>
              <a:gd name="T1" fmla="*/ 0 h 555"/>
              <a:gd name="T2" fmla="*/ 278 w 555"/>
              <a:gd name="T3" fmla="*/ 555 h 555"/>
              <a:gd name="T4" fmla="*/ 0 w 555"/>
              <a:gd name="T5" fmla="*/ 0 h 555"/>
              <a:gd name="T6" fmla="*/ 278 w 555"/>
              <a:gd name="T7" fmla="*/ 186 h 555"/>
              <a:gd name="T8" fmla="*/ 555 w 555"/>
              <a:gd name="T9" fmla="*/ 0 h 555"/>
            </a:gdLst>
            <a:ahLst/>
            <a:cxnLst>
              <a:cxn ang="0">
                <a:pos x="T0" y="T1"/>
              </a:cxn>
              <a:cxn ang="0">
                <a:pos x="T2" y="T3"/>
              </a:cxn>
              <a:cxn ang="0">
                <a:pos x="T4" y="T5"/>
              </a:cxn>
              <a:cxn ang="0">
                <a:pos x="T6" y="T7"/>
              </a:cxn>
              <a:cxn ang="0">
                <a:pos x="T8" y="T9"/>
              </a:cxn>
            </a:cxnLst>
            <a:rect l="0" t="0" r="r" b="b"/>
            <a:pathLst>
              <a:path w="555" h="555">
                <a:moveTo>
                  <a:pt x="555" y="0"/>
                </a:moveTo>
                <a:lnTo>
                  <a:pt x="278" y="555"/>
                </a:lnTo>
                <a:lnTo>
                  <a:pt x="0" y="0"/>
                </a:lnTo>
                <a:lnTo>
                  <a:pt x="278" y="186"/>
                </a:lnTo>
                <a:lnTo>
                  <a:pt x="5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09" name="Freeform 57">
            <a:extLst>
              <a:ext uri="{FF2B5EF4-FFF2-40B4-BE49-F238E27FC236}">
                <a16:creationId xmlns:a16="http://schemas.microsoft.com/office/drawing/2014/main" id="{921DBD88-6D6F-F325-4402-A8B0DF17D13F}"/>
              </a:ext>
            </a:extLst>
          </p:cNvPr>
          <p:cNvSpPr>
            <a:spLocks/>
          </p:cNvSpPr>
          <p:nvPr/>
        </p:nvSpPr>
        <p:spPr bwMode="auto">
          <a:xfrm>
            <a:off x="927100" y="4362450"/>
            <a:ext cx="347663" cy="344488"/>
          </a:xfrm>
          <a:custGeom>
            <a:avLst/>
            <a:gdLst>
              <a:gd name="T0" fmla="*/ 659 w 659"/>
              <a:gd name="T1" fmla="*/ 324 h 651"/>
              <a:gd name="T2" fmla="*/ 655 w 659"/>
              <a:gd name="T3" fmla="*/ 272 h 651"/>
              <a:gd name="T4" fmla="*/ 641 w 659"/>
              <a:gd name="T5" fmla="*/ 221 h 651"/>
              <a:gd name="T6" fmla="*/ 620 w 659"/>
              <a:gd name="T7" fmla="*/ 171 h 651"/>
              <a:gd name="T8" fmla="*/ 591 w 659"/>
              <a:gd name="T9" fmla="*/ 127 h 651"/>
              <a:gd name="T10" fmla="*/ 556 w 659"/>
              <a:gd name="T11" fmla="*/ 87 h 651"/>
              <a:gd name="T12" fmla="*/ 513 w 659"/>
              <a:gd name="T13" fmla="*/ 54 h 651"/>
              <a:gd name="T14" fmla="*/ 466 w 659"/>
              <a:gd name="T15" fmla="*/ 29 h 651"/>
              <a:gd name="T16" fmla="*/ 416 w 659"/>
              <a:gd name="T17" fmla="*/ 10 h 651"/>
              <a:gd name="T18" fmla="*/ 363 w 659"/>
              <a:gd name="T19" fmla="*/ 1 h 651"/>
              <a:gd name="T20" fmla="*/ 309 w 659"/>
              <a:gd name="T21" fmla="*/ 0 h 651"/>
              <a:gd name="T22" fmla="*/ 255 w 659"/>
              <a:gd name="T23" fmla="*/ 8 h 651"/>
              <a:gd name="T24" fmla="*/ 204 w 659"/>
              <a:gd name="T25" fmla="*/ 23 h 651"/>
              <a:gd name="T26" fmla="*/ 156 w 659"/>
              <a:gd name="T27" fmla="*/ 47 h 651"/>
              <a:gd name="T28" fmla="*/ 113 w 659"/>
              <a:gd name="T29" fmla="*/ 79 h 651"/>
              <a:gd name="T30" fmla="*/ 76 w 659"/>
              <a:gd name="T31" fmla="*/ 118 h 651"/>
              <a:gd name="T32" fmla="*/ 45 w 659"/>
              <a:gd name="T33" fmla="*/ 160 h 651"/>
              <a:gd name="T34" fmla="*/ 22 w 659"/>
              <a:gd name="T35" fmla="*/ 209 h 651"/>
              <a:gd name="T36" fmla="*/ 7 w 659"/>
              <a:gd name="T37" fmla="*/ 260 h 651"/>
              <a:gd name="T38" fmla="*/ 0 w 659"/>
              <a:gd name="T39" fmla="*/ 313 h 651"/>
              <a:gd name="T40" fmla="*/ 3 w 659"/>
              <a:gd name="T41" fmla="*/ 366 h 651"/>
              <a:gd name="T42" fmla="*/ 13 w 659"/>
              <a:gd name="T43" fmla="*/ 417 h 651"/>
              <a:gd name="T44" fmla="*/ 32 w 659"/>
              <a:gd name="T45" fmla="*/ 467 h 651"/>
              <a:gd name="T46" fmla="*/ 60 w 659"/>
              <a:gd name="T47" fmla="*/ 513 h 651"/>
              <a:gd name="T48" fmla="*/ 95 w 659"/>
              <a:gd name="T49" fmla="*/ 554 h 651"/>
              <a:gd name="T50" fmla="*/ 136 w 659"/>
              <a:gd name="T51" fmla="*/ 588 h 651"/>
              <a:gd name="T52" fmla="*/ 182 w 659"/>
              <a:gd name="T53" fmla="*/ 616 h 651"/>
              <a:gd name="T54" fmla="*/ 231 w 659"/>
              <a:gd name="T55" fmla="*/ 636 h 651"/>
              <a:gd name="T56" fmla="*/ 284 w 659"/>
              <a:gd name="T57" fmla="*/ 648 h 651"/>
              <a:gd name="T58" fmla="*/ 338 w 659"/>
              <a:gd name="T59" fmla="*/ 651 h 651"/>
              <a:gd name="T60" fmla="*/ 391 w 659"/>
              <a:gd name="T61" fmla="*/ 646 h 651"/>
              <a:gd name="T62" fmla="*/ 442 w 659"/>
              <a:gd name="T63" fmla="*/ 631 h 651"/>
              <a:gd name="T64" fmla="*/ 492 w 659"/>
              <a:gd name="T65" fmla="*/ 609 h 651"/>
              <a:gd name="T66" fmla="*/ 536 w 659"/>
              <a:gd name="T67" fmla="*/ 579 h 651"/>
              <a:gd name="T68" fmla="*/ 575 w 659"/>
              <a:gd name="T69" fmla="*/ 542 h 651"/>
              <a:gd name="T70" fmla="*/ 608 w 659"/>
              <a:gd name="T71" fmla="*/ 501 h 651"/>
              <a:gd name="T72" fmla="*/ 632 w 659"/>
              <a:gd name="T73" fmla="*/ 453 h 651"/>
              <a:gd name="T74" fmla="*/ 650 w 659"/>
              <a:gd name="T75" fmla="*/ 402 h 651"/>
              <a:gd name="T76" fmla="*/ 658 w 659"/>
              <a:gd name="T77" fmla="*/ 350 h 651"/>
              <a:gd name="T78" fmla="*/ 659 w 659"/>
              <a:gd name="T79" fmla="*/ 32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9" h="651">
                <a:moveTo>
                  <a:pt x="659" y="324"/>
                </a:moveTo>
                <a:lnTo>
                  <a:pt x="655" y="272"/>
                </a:lnTo>
                <a:lnTo>
                  <a:pt x="641" y="221"/>
                </a:lnTo>
                <a:lnTo>
                  <a:pt x="620" y="171"/>
                </a:lnTo>
                <a:lnTo>
                  <a:pt x="591" y="127"/>
                </a:lnTo>
                <a:lnTo>
                  <a:pt x="556" y="87"/>
                </a:lnTo>
                <a:lnTo>
                  <a:pt x="513" y="54"/>
                </a:lnTo>
                <a:lnTo>
                  <a:pt x="466" y="29"/>
                </a:lnTo>
                <a:lnTo>
                  <a:pt x="416" y="10"/>
                </a:lnTo>
                <a:lnTo>
                  <a:pt x="363" y="1"/>
                </a:lnTo>
                <a:lnTo>
                  <a:pt x="309" y="0"/>
                </a:lnTo>
                <a:lnTo>
                  <a:pt x="255" y="8"/>
                </a:lnTo>
                <a:lnTo>
                  <a:pt x="204" y="23"/>
                </a:lnTo>
                <a:lnTo>
                  <a:pt x="156" y="47"/>
                </a:lnTo>
                <a:lnTo>
                  <a:pt x="113" y="79"/>
                </a:lnTo>
                <a:lnTo>
                  <a:pt x="76" y="118"/>
                </a:lnTo>
                <a:lnTo>
                  <a:pt x="45" y="160"/>
                </a:lnTo>
                <a:lnTo>
                  <a:pt x="22" y="209"/>
                </a:lnTo>
                <a:lnTo>
                  <a:pt x="7" y="260"/>
                </a:lnTo>
                <a:lnTo>
                  <a:pt x="0" y="313"/>
                </a:lnTo>
                <a:lnTo>
                  <a:pt x="3" y="366"/>
                </a:lnTo>
                <a:lnTo>
                  <a:pt x="13" y="417"/>
                </a:lnTo>
                <a:lnTo>
                  <a:pt x="32" y="467"/>
                </a:lnTo>
                <a:lnTo>
                  <a:pt x="60" y="513"/>
                </a:lnTo>
                <a:lnTo>
                  <a:pt x="95" y="554"/>
                </a:lnTo>
                <a:lnTo>
                  <a:pt x="136" y="588"/>
                </a:lnTo>
                <a:lnTo>
                  <a:pt x="182" y="616"/>
                </a:lnTo>
                <a:lnTo>
                  <a:pt x="231" y="636"/>
                </a:lnTo>
                <a:lnTo>
                  <a:pt x="284" y="648"/>
                </a:lnTo>
                <a:lnTo>
                  <a:pt x="338" y="651"/>
                </a:lnTo>
                <a:lnTo>
                  <a:pt x="391" y="646"/>
                </a:lnTo>
                <a:lnTo>
                  <a:pt x="442" y="631"/>
                </a:lnTo>
                <a:lnTo>
                  <a:pt x="492" y="609"/>
                </a:lnTo>
                <a:lnTo>
                  <a:pt x="536" y="579"/>
                </a:lnTo>
                <a:lnTo>
                  <a:pt x="575" y="542"/>
                </a:lnTo>
                <a:lnTo>
                  <a:pt x="608" y="501"/>
                </a:lnTo>
                <a:lnTo>
                  <a:pt x="632" y="453"/>
                </a:lnTo>
                <a:lnTo>
                  <a:pt x="650" y="402"/>
                </a:lnTo>
                <a:lnTo>
                  <a:pt x="658" y="350"/>
                </a:lnTo>
                <a:lnTo>
                  <a:pt x="659" y="324"/>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0" name="Freeform 58">
            <a:extLst>
              <a:ext uri="{FF2B5EF4-FFF2-40B4-BE49-F238E27FC236}">
                <a16:creationId xmlns:a16="http://schemas.microsoft.com/office/drawing/2014/main" id="{8022A583-380C-45F0-2915-3A600F372953}"/>
              </a:ext>
            </a:extLst>
          </p:cNvPr>
          <p:cNvSpPr>
            <a:spLocks/>
          </p:cNvSpPr>
          <p:nvPr/>
        </p:nvSpPr>
        <p:spPr bwMode="auto">
          <a:xfrm>
            <a:off x="957263" y="4398963"/>
            <a:ext cx="200025" cy="195262"/>
          </a:xfrm>
          <a:custGeom>
            <a:avLst/>
            <a:gdLst>
              <a:gd name="T0" fmla="*/ 378 w 378"/>
              <a:gd name="T1" fmla="*/ 185 h 371"/>
              <a:gd name="T2" fmla="*/ 374 w 378"/>
              <a:gd name="T3" fmla="*/ 148 h 371"/>
              <a:gd name="T4" fmla="*/ 362 w 378"/>
              <a:gd name="T5" fmla="*/ 113 h 371"/>
              <a:gd name="T6" fmla="*/ 344 w 378"/>
              <a:gd name="T7" fmla="*/ 80 h 371"/>
              <a:gd name="T8" fmla="*/ 320 w 378"/>
              <a:gd name="T9" fmla="*/ 52 h 371"/>
              <a:gd name="T10" fmla="*/ 291 w 378"/>
              <a:gd name="T11" fmla="*/ 29 h 371"/>
              <a:gd name="T12" fmla="*/ 257 w 378"/>
              <a:gd name="T13" fmla="*/ 11 h 371"/>
              <a:gd name="T14" fmla="*/ 220 w 378"/>
              <a:gd name="T15" fmla="*/ 2 h 371"/>
              <a:gd name="T16" fmla="*/ 183 w 378"/>
              <a:gd name="T17" fmla="*/ 0 h 371"/>
              <a:gd name="T18" fmla="*/ 146 w 378"/>
              <a:gd name="T19" fmla="*/ 4 h 371"/>
              <a:gd name="T20" fmla="*/ 110 w 378"/>
              <a:gd name="T21" fmla="*/ 16 h 371"/>
              <a:gd name="T22" fmla="*/ 77 w 378"/>
              <a:gd name="T23" fmla="*/ 35 h 371"/>
              <a:gd name="T24" fmla="*/ 49 w 378"/>
              <a:gd name="T25" fmla="*/ 60 h 371"/>
              <a:gd name="T26" fmla="*/ 26 w 378"/>
              <a:gd name="T27" fmla="*/ 90 h 371"/>
              <a:gd name="T28" fmla="*/ 11 w 378"/>
              <a:gd name="T29" fmla="*/ 124 h 371"/>
              <a:gd name="T30" fmla="*/ 2 w 378"/>
              <a:gd name="T31" fmla="*/ 160 h 371"/>
              <a:gd name="T32" fmla="*/ 0 w 378"/>
              <a:gd name="T33" fmla="*/ 197 h 371"/>
              <a:gd name="T34" fmla="*/ 7 w 378"/>
              <a:gd name="T35" fmla="*/ 233 h 371"/>
              <a:gd name="T36" fmla="*/ 20 w 378"/>
              <a:gd name="T37" fmla="*/ 269 h 371"/>
              <a:gd name="T38" fmla="*/ 40 w 378"/>
              <a:gd name="T39" fmla="*/ 300 h 371"/>
              <a:gd name="T40" fmla="*/ 65 w 378"/>
              <a:gd name="T41" fmla="*/ 327 h 371"/>
              <a:gd name="T42" fmla="*/ 97 w 378"/>
              <a:gd name="T43" fmla="*/ 348 h 371"/>
              <a:gd name="T44" fmla="*/ 131 w 378"/>
              <a:gd name="T45" fmla="*/ 364 h 371"/>
              <a:gd name="T46" fmla="*/ 168 w 378"/>
              <a:gd name="T47" fmla="*/ 371 h 371"/>
              <a:gd name="T48" fmla="*/ 206 w 378"/>
              <a:gd name="T49" fmla="*/ 371 h 371"/>
              <a:gd name="T50" fmla="*/ 242 w 378"/>
              <a:gd name="T51" fmla="*/ 365 h 371"/>
              <a:gd name="T52" fmla="*/ 278 w 378"/>
              <a:gd name="T53" fmla="*/ 350 h 371"/>
              <a:gd name="T54" fmla="*/ 309 w 378"/>
              <a:gd name="T55" fmla="*/ 329 h 371"/>
              <a:gd name="T56" fmla="*/ 335 w 378"/>
              <a:gd name="T57" fmla="*/ 303 h 371"/>
              <a:gd name="T58" fmla="*/ 356 w 378"/>
              <a:gd name="T59" fmla="*/ 272 h 371"/>
              <a:gd name="T60" fmla="*/ 369 w 378"/>
              <a:gd name="T61" fmla="*/ 238 h 371"/>
              <a:gd name="T62" fmla="*/ 377 w 378"/>
              <a:gd name="T63" fmla="*/ 200 h 371"/>
              <a:gd name="T64" fmla="*/ 378 w 378"/>
              <a:gd name="T65" fmla="*/ 185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8" h="371">
                <a:moveTo>
                  <a:pt x="378" y="185"/>
                </a:moveTo>
                <a:lnTo>
                  <a:pt x="374" y="148"/>
                </a:lnTo>
                <a:lnTo>
                  <a:pt x="362" y="113"/>
                </a:lnTo>
                <a:lnTo>
                  <a:pt x="344" y="80"/>
                </a:lnTo>
                <a:lnTo>
                  <a:pt x="320" y="52"/>
                </a:lnTo>
                <a:lnTo>
                  <a:pt x="291" y="29"/>
                </a:lnTo>
                <a:lnTo>
                  <a:pt x="257" y="11"/>
                </a:lnTo>
                <a:lnTo>
                  <a:pt x="220" y="2"/>
                </a:lnTo>
                <a:lnTo>
                  <a:pt x="183" y="0"/>
                </a:lnTo>
                <a:lnTo>
                  <a:pt x="146" y="4"/>
                </a:lnTo>
                <a:lnTo>
                  <a:pt x="110" y="16"/>
                </a:lnTo>
                <a:lnTo>
                  <a:pt x="77" y="35"/>
                </a:lnTo>
                <a:lnTo>
                  <a:pt x="49" y="60"/>
                </a:lnTo>
                <a:lnTo>
                  <a:pt x="26" y="90"/>
                </a:lnTo>
                <a:lnTo>
                  <a:pt x="11" y="124"/>
                </a:lnTo>
                <a:lnTo>
                  <a:pt x="2" y="160"/>
                </a:lnTo>
                <a:lnTo>
                  <a:pt x="0" y="197"/>
                </a:lnTo>
                <a:lnTo>
                  <a:pt x="7" y="233"/>
                </a:lnTo>
                <a:lnTo>
                  <a:pt x="20" y="269"/>
                </a:lnTo>
                <a:lnTo>
                  <a:pt x="40" y="300"/>
                </a:lnTo>
                <a:lnTo>
                  <a:pt x="65" y="327"/>
                </a:lnTo>
                <a:lnTo>
                  <a:pt x="97" y="348"/>
                </a:lnTo>
                <a:lnTo>
                  <a:pt x="131" y="364"/>
                </a:lnTo>
                <a:lnTo>
                  <a:pt x="168" y="371"/>
                </a:lnTo>
                <a:lnTo>
                  <a:pt x="206" y="371"/>
                </a:lnTo>
                <a:lnTo>
                  <a:pt x="242" y="365"/>
                </a:lnTo>
                <a:lnTo>
                  <a:pt x="278" y="350"/>
                </a:lnTo>
                <a:lnTo>
                  <a:pt x="309" y="329"/>
                </a:lnTo>
                <a:lnTo>
                  <a:pt x="335" y="303"/>
                </a:lnTo>
                <a:lnTo>
                  <a:pt x="356" y="272"/>
                </a:lnTo>
                <a:lnTo>
                  <a:pt x="369" y="238"/>
                </a:lnTo>
                <a:lnTo>
                  <a:pt x="377" y="200"/>
                </a:lnTo>
                <a:lnTo>
                  <a:pt x="378" y="185"/>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1" name="Freeform 59">
            <a:extLst>
              <a:ext uri="{FF2B5EF4-FFF2-40B4-BE49-F238E27FC236}">
                <a16:creationId xmlns:a16="http://schemas.microsoft.com/office/drawing/2014/main" id="{3658FDE0-D390-0860-9B96-13781BA8D344}"/>
              </a:ext>
            </a:extLst>
          </p:cNvPr>
          <p:cNvSpPr>
            <a:spLocks/>
          </p:cNvSpPr>
          <p:nvPr/>
        </p:nvSpPr>
        <p:spPr bwMode="auto">
          <a:xfrm>
            <a:off x="990600" y="4430713"/>
            <a:ext cx="92075" cy="90487"/>
          </a:xfrm>
          <a:custGeom>
            <a:avLst/>
            <a:gdLst>
              <a:gd name="T0" fmla="*/ 175 w 175"/>
              <a:gd name="T1" fmla="*/ 86 h 171"/>
              <a:gd name="T2" fmla="*/ 172 w 175"/>
              <a:gd name="T3" fmla="*/ 62 h 171"/>
              <a:gd name="T4" fmla="*/ 160 w 175"/>
              <a:gd name="T5" fmla="*/ 39 h 171"/>
              <a:gd name="T6" fmla="*/ 145 w 175"/>
              <a:gd name="T7" fmla="*/ 20 h 171"/>
              <a:gd name="T8" fmla="*/ 125 w 175"/>
              <a:gd name="T9" fmla="*/ 8 h 171"/>
              <a:gd name="T10" fmla="*/ 101 w 175"/>
              <a:gd name="T11" fmla="*/ 1 h 171"/>
              <a:gd name="T12" fmla="*/ 77 w 175"/>
              <a:gd name="T13" fmla="*/ 0 h 171"/>
              <a:gd name="T14" fmla="*/ 52 w 175"/>
              <a:gd name="T15" fmla="*/ 6 h 171"/>
              <a:gd name="T16" fmla="*/ 31 w 175"/>
              <a:gd name="T17" fmla="*/ 20 h 171"/>
              <a:gd name="T18" fmla="*/ 15 w 175"/>
              <a:gd name="T19" fmla="*/ 38 h 171"/>
              <a:gd name="T20" fmla="*/ 4 w 175"/>
              <a:gd name="T21" fmla="*/ 59 h 171"/>
              <a:gd name="T22" fmla="*/ 0 w 175"/>
              <a:gd name="T23" fmla="*/ 84 h 171"/>
              <a:gd name="T24" fmla="*/ 3 w 175"/>
              <a:gd name="T25" fmla="*/ 107 h 171"/>
              <a:gd name="T26" fmla="*/ 12 w 175"/>
              <a:gd name="T27" fmla="*/ 129 h 171"/>
              <a:gd name="T28" fmla="*/ 28 w 175"/>
              <a:gd name="T29" fmla="*/ 148 h 171"/>
              <a:gd name="T30" fmla="*/ 48 w 175"/>
              <a:gd name="T31" fmla="*/ 162 h 171"/>
              <a:gd name="T32" fmla="*/ 72 w 175"/>
              <a:gd name="T33" fmla="*/ 169 h 171"/>
              <a:gd name="T34" fmla="*/ 96 w 175"/>
              <a:gd name="T35" fmla="*/ 171 h 171"/>
              <a:gd name="T36" fmla="*/ 120 w 175"/>
              <a:gd name="T37" fmla="*/ 164 h 171"/>
              <a:gd name="T38" fmla="*/ 143 w 175"/>
              <a:gd name="T39" fmla="*/ 154 h 171"/>
              <a:gd name="T40" fmla="*/ 159 w 175"/>
              <a:gd name="T41" fmla="*/ 135 h 171"/>
              <a:gd name="T42" fmla="*/ 170 w 175"/>
              <a:gd name="T43" fmla="*/ 114 h 171"/>
              <a:gd name="T44" fmla="*/ 175 w 175"/>
              <a:gd name="T45" fmla="*/ 91 h 171"/>
              <a:gd name="T46" fmla="*/ 175 w 175"/>
              <a:gd name="T4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71">
                <a:moveTo>
                  <a:pt x="175" y="86"/>
                </a:moveTo>
                <a:lnTo>
                  <a:pt x="172" y="62"/>
                </a:lnTo>
                <a:lnTo>
                  <a:pt x="160" y="39"/>
                </a:lnTo>
                <a:lnTo>
                  <a:pt x="145" y="20"/>
                </a:lnTo>
                <a:lnTo>
                  <a:pt x="125" y="8"/>
                </a:lnTo>
                <a:lnTo>
                  <a:pt x="101" y="1"/>
                </a:lnTo>
                <a:lnTo>
                  <a:pt x="77" y="0"/>
                </a:lnTo>
                <a:lnTo>
                  <a:pt x="52" y="6"/>
                </a:lnTo>
                <a:lnTo>
                  <a:pt x="31" y="20"/>
                </a:lnTo>
                <a:lnTo>
                  <a:pt x="15" y="38"/>
                </a:lnTo>
                <a:lnTo>
                  <a:pt x="4" y="59"/>
                </a:lnTo>
                <a:lnTo>
                  <a:pt x="0" y="84"/>
                </a:lnTo>
                <a:lnTo>
                  <a:pt x="3" y="107"/>
                </a:lnTo>
                <a:lnTo>
                  <a:pt x="12" y="129"/>
                </a:lnTo>
                <a:lnTo>
                  <a:pt x="28" y="148"/>
                </a:lnTo>
                <a:lnTo>
                  <a:pt x="48" y="162"/>
                </a:lnTo>
                <a:lnTo>
                  <a:pt x="72" y="169"/>
                </a:lnTo>
                <a:lnTo>
                  <a:pt x="96" y="171"/>
                </a:lnTo>
                <a:lnTo>
                  <a:pt x="120" y="164"/>
                </a:lnTo>
                <a:lnTo>
                  <a:pt x="143" y="154"/>
                </a:lnTo>
                <a:lnTo>
                  <a:pt x="159" y="135"/>
                </a:lnTo>
                <a:lnTo>
                  <a:pt x="170" y="114"/>
                </a:lnTo>
                <a:lnTo>
                  <a:pt x="175" y="91"/>
                </a:lnTo>
                <a:lnTo>
                  <a:pt x="17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2" name="Line 60">
            <a:extLst>
              <a:ext uri="{FF2B5EF4-FFF2-40B4-BE49-F238E27FC236}">
                <a16:creationId xmlns:a16="http://schemas.microsoft.com/office/drawing/2014/main" id="{E8522A3D-ECCE-BC04-82FF-354ACC835D38}"/>
              </a:ext>
            </a:extLst>
          </p:cNvPr>
          <p:cNvSpPr>
            <a:spLocks noChangeShapeType="1"/>
          </p:cNvSpPr>
          <p:nvPr/>
        </p:nvSpPr>
        <p:spPr bwMode="auto">
          <a:xfrm flipV="1">
            <a:off x="1616075" y="5308600"/>
            <a:ext cx="1588" cy="593725"/>
          </a:xfrm>
          <a:prstGeom prst="line">
            <a:avLst/>
          </a:prstGeom>
          <a:noFill/>
          <a:ln w="7302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13" name="Freeform 61">
            <a:extLst>
              <a:ext uri="{FF2B5EF4-FFF2-40B4-BE49-F238E27FC236}">
                <a16:creationId xmlns:a16="http://schemas.microsoft.com/office/drawing/2014/main" id="{06AF0E0A-CA10-6B23-F96A-1426EC06F2C2}"/>
              </a:ext>
            </a:extLst>
          </p:cNvPr>
          <p:cNvSpPr>
            <a:spLocks/>
          </p:cNvSpPr>
          <p:nvPr/>
        </p:nvSpPr>
        <p:spPr bwMode="auto">
          <a:xfrm>
            <a:off x="1468438" y="5113338"/>
            <a:ext cx="293687" cy="293687"/>
          </a:xfrm>
          <a:custGeom>
            <a:avLst/>
            <a:gdLst>
              <a:gd name="T0" fmla="*/ 0 w 555"/>
              <a:gd name="T1" fmla="*/ 555 h 555"/>
              <a:gd name="T2" fmla="*/ 277 w 555"/>
              <a:gd name="T3" fmla="*/ 0 h 555"/>
              <a:gd name="T4" fmla="*/ 555 w 555"/>
              <a:gd name="T5" fmla="*/ 555 h 555"/>
              <a:gd name="T6" fmla="*/ 277 w 555"/>
              <a:gd name="T7" fmla="*/ 369 h 555"/>
              <a:gd name="T8" fmla="*/ 0 w 555"/>
              <a:gd name="T9" fmla="*/ 555 h 555"/>
            </a:gdLst>
            <a:ahLst/>
            <a:cxnLst>
              <a:cxn ang="0">
                <a:pos x="T0" y="T1"/>
              </a:cxn>
              <a:cxn ang="0">
                <a:pos x="T2" y="T3"/>
              </a:cxn>
              <a:cxn ang="0">
                <a:pos x="T4" y="T5"/>
              </a:cxn>
              <a:cxn ang="0">
                <a:pos x="T6" y="T7"/>
              </a:cxn>
              <a:cxn ang="0">
                <a:pos x="T8" y="T9"/>
              </a:cxn>
            </a:cxnLst>
            <a:rect l="0" t="0" r="r" b="b"/>
            <a:pathLst>
              <a:path w="555" h="555">
                <a:moveTo>
                  <a:pt x="0" y="555"/>
                </a:moveTo>
                <a:lnTo>
                  <a:pt x="277" y="0"/>
                </a:lnTo>
                <a:lnTo>
                  <a:pt x="555" y="555"/>
                </a:lnTo>
                <a:lnTo>
                  <a:pt x="277" y="369"/>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4" name="Rectangle 62">
            <a:extLst>
              <a:ext uri="{FF2B5EF4-FFF2-40B4-BE49-F238E27FC236}">
                <a16:creationId xmlns:a16="http://schemas.microsoft.com/office/drawing/2014/main" id="{AD0CC9F4-6052-DFAA-9BDD-32DAEEDB012F}"/>
              </a:ext>
            </a:extLst>
          </p:cNvPr>
          <p:cNvSpPr>
            <a:spLocks noChangeArrowheads="1"/>
          </p:cNvSpPr>
          <p:nvPr/>
        </p:nvSpPr>
        <p:spPr bwMode="auto">
          <a:xfrm>
            <a:off x="1800225" y="5130800"/>
            <a:ext cx="1857375"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es-PR" altLang="en-US" sz="2800" b="1" i="1">
                <a:solidFill>
                  <a:srgbClr val="000000"/>
                </a:solidFill>
                <a:latin typeface="Arial" panose="020B0604020202020204" pitchFamily="34" charset="0"/>
              </a:rPr>
              <a:t>Eficiencia</a:t>
            </a:r>
            <a:endParaRPr lang="es-PR" altLang="en-US"/>
          </a:p>
        </p:txBody>
      </p:sp>
      <p:sp>
        <p:nvSpPr>
          <p:cNvPr id="100416" name="Rectangle 64">
            <a:extLst>
              <a:ext uri="{FF2B5EF4-FFF2-40B4-BE49-F238E27FC236}">
                <a16:creationId xmlns:a16="http://schemas.microsoft.com/office/drawing/2014/main" id="{E8F039EF-625D-DD0A-674D-E34D6993CC58}"/>
              </a:ext>
            </a:extLst>
          </p:cNvPr>
          <p:cNvSpPr>
            <a:spLocks noChangeArrowheads="1"/>
          </p:cNvSpPr>
          <p:nvPr/>
        </p:nvSpPr>
        <p:spPr bwMode="auto">
          <a:xfrm>
            <a:off x="1820863" y="5486400"/>
            <a:ext cx="1344612"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Insulina</a:t>
            </a:r>
            <a:endParaRPr lang="es-PR" altLang="en-US"/>
          </a:p>
        </p:txBody>
      </p:sp>
      <p:sp>
        <p:nvSpPr>
          <p:cNvPr id="100417" name="Freeform 65">
            <a:extLst>
              <a:ext uri="{FF2B5EF4-FFF2-40B4-BE49-F238E27FC236}">
                <a16:creationId xmlns:a16="http://schemas.microsoft.com/office/drawing/2014/main" id="{A71FE093-F6E3-3851-DAC5-21982B6132C6}"/>
              </a:ext>
            </a:extLst>
          </p:cNvPr>
          <p:cNvSpPr>
            <a:spLocks/>
          </p:cNvSpPr>
          <p:nvPr/>
        </p:nvSpPr>
        <p:spPr bwMode="auto">
          <a:xfrm>
            <a:off x="946150" y="5308600"/>
            <a:ext cx="349250" cy="344488"/>
          </a:xfrm>
          <a:custGeom>
            <a:avLst/>
            <a:gdLst>
              <a:gd name="T0" fmla="*/ 660 w 660"/>
              <a:gd name="T1" fmla="*/ 325 h 651"/>
              <a:gd name="T2" fmla="*/ 655 w 660"/>
              <a:gd name="T3" fmla="*/ 272 h 651"/>
              <a:gd name="T4" fmla="*/ 642 w 660"/>
              <a:gd name="T5" fmla="*/ 221 h 651"/>
              <a:gd name="T6" fmla="*/ 621 w 660"/>
              <a:gd name="T7" fmla="*/ 171 h 651"/>
              <a:gd name="T8" fmla="*/ 592 w 660"/>
              <a:gd name="T9" fmla="*/ 127 h 651"/>
              <a:gd name="T10" fmla="*/ 556 w 660"/>
              <a:gd name="T11" fmla="*/ 88 h 651"/>
              <a:gd name="T12" fmla="*/ 514 w 660"/>
              <a:gd name="T13" fmla="*/ 54 h 651"/>
              <a:gd name="T14" fmla="*/ 467 w 660"/>
              <a:gd name="T15" fmla="*/ 29 h 651"/>
              <a:gd name="T16" fmla="*/ 417 w 660"/>
              <a:gd name="T17" fmla="*/ 10 h 651"/>
              <a:gd name="T18" fmla="*/ 363 w 660"/>
              <a:gd name="T19" fmla="*/ 1 h 651"/>
              <a:gd name="T20" fmla="*/ 309 w 660"/>
              <a:gd name="T21" fmla="*/ 0 h 651"/>
              <a:gd name="T22" fmla="*/ 256 w 660"/>
              <a:gd name="T23" fmla="*/ 8 h 651"/>
              <a:gd name="T24" fmla="*/ 205 w 660"/>
              <a:gd name="T25" fmla="*/ 23 h 651"/>
              <a:gd name="T26" fmla="*/ 157 w 660"/>
              <a:gd name="T27" fmla="*/ 47 h 651"/>
              <a:gd name="T28" fmla="*/ 113 w 660"/>
              <a:gd name="T29" fmla="*/ 79 h 651"/>
              <a:gd name="T30" fmla="*/ 77 w 660"/>
              <a:gd name="T31" fmla="*/ 118 h 651"/>
              <a:gd name="T32" fmla="*/ 45 w 660"/>
              <a:gd name="T33" fmla="*/ 161 h 651"/>
              <a:gd name="T34" fmla="*/ 22 w 660"/>
              <a:gd name="T35" fmla="*/ 210 h 651"/>
              <a:gd name="T36" fmla="*/ 8 w 660"/>
              <a:gd name="T37" fmla="*/ 260 h 651"/>
              <a:gd name="T38" fmla="*/ 0 w 660"/>
              <a:gd name="T39" fmla="*/ 313 h 651"/>
              <a:gd name="T40" fmla="*/ 4 w 660"/>
              <a:gd name="T41" fmla="*/ 366 h 651"/>
              <a:gd name="T42" fmla="*/ 14 w 660"/>
              <a:gd name="T43" fmla="*/ 417 h 651"/>
              <a:gd name="T44" fmla="*/ 33 w 660"/>
              <a:gd name="T45" fmla="*/ 467 h 651"/>
              <a:gd name="T46" fmla="*/ 61 w 660"/>
              <a:gd name="T47" fmla="*/ 513 h 651"/>
              <a:gd name="T48" fmla="*/ 95 w 660"/>
              <a:gd name="T49" fmla="*/ 554 h 651"/>
              <a:gd name="T50" fmla="*/ 136 w 660"/>
              <a:gd name="T51" fmla="*/ 588 h 651"/>
              <a:gd name="T52" fmla="*/ 183 w 660"/>
              <a:gd name="T53" fmla="*/ 617 h 651"/>
              <a:gd name="T54" fmla="*/ 232 w 660"/>
              <a:gd name="T55" fmla="*/ 636 h 651"/>
              <a:gd name="T56" fmla="*/ 284 w 660"/>
              <a:gd name="T57" fmla="*/ 648 h 651"/>
              <a:gd name="T58" fmla="*/ 338 w 660"/>
              <a:gd name="T59" fmla="*/ 651 h 651"/>
              <a:gd name="T60" fmla="*/ 392 w 660"/>
              <a:gd name="T61" fmla="*/ 646 h 651"/>
              <a:gd name="T62" fmla="*/ 443 w 660"/>
              <a:gd name="T63" fmla="*/ 631 h 651"/>
              <a:gd name="T64" fmla="*/ 493 w 660"/>
              <a:gd name="T65" fmla="*/ 609 h 651"/>
              <a:gd name="T66" fmla="*/ 536 w 660"/>
              <a:gd name="T67" fmla="*/ 579 h 651"/>
              <a:gd name="T68" fmla="*/ 575 w 660"/>
              <a:gd name="T69" fmla="*/ 543 h 651"/>
              <a:gd name="T70" fmla="*/ 608 w 660"/>
              <a:gd name="T71" fmla="*/ 501 h 651"/>
              <a:gd name="T72" fmla="*/ 632 w 660"/>
              <a:gd name="T73" fmla="*/ 453 h 651"/>
              <a:gd name="T74" fmla="*/ 650 w 660"/>
              <a:gd name="T75" fmla="*/ 403 h 651"/>
              <a:gd name="T76" fmla="*/ 658 w 660"/>
              <a:gd name="T77" fmla="*/ 351 h 651"/>
              <a:gd name="T78" fmla="*/ 660 w 660"/>
              <a:gd name="T79" fmla="*/ 32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0" h="651">
                <a:moveTo>
                  <a:pt x="660" y="325"/>
                </a:moveTo>
                <a:lnTo>
                  <a:pt x="655" y="272"/>
                </a:lnTo>
                <a:lnTo>
                  <a:pt x="642" y="221"/>
                </a:lnTo>
                <a:lnTo>
                  <a:pt x="621" y="171"/>
                </a:lnTo>
                <a:lnTo>
                  <a:pt x="592" y="127"/>
                </a:lnTo>
                <a:lnTo>
                  <a:pt x="556" y="88"/>
                </a:lnTo>
                <a:lnTo>
                  <a:pt x="514" y="54"/>
                </a:lnTo>
                <a:lnTo>
                  <a:pt x="467" y="29"/>
                </a:lnTo>
                <a:lnTo>
                  <a:pt x="417" y="10"/>
                </a:lnTo>
                <a:lnTo>
                  <a:pt x="363" y="1"/>
                </a:lnTo>
                <a:lnTo>
                  <a:pt x="309" y="0"/>
                </a:lnTo>
                <a:lnTo>
                  <a:pt x="256" y="8"/>
                </a:lnTo>
                <a:lnTo>
                  <a:pt x="205" y="23"/>
                </a:lnTo>
                <a:lnTo>
                  <a:pt x="157" y="47"/>
                </a:lnTo>
                <a:lnTo>
                  <a:pt x="113" y="79"/>
                </a:lnTo>
                <a:lnTo>
                  <a:pt x="77" y="118"/>
                </a:lnTo>
                <a:lnTo>
                  <a:pt x="45" y="161"/>
                </a:lnTo>
                <a:lnTo>
                  <a:pt x="22" y="210"/>
                </a:lnTo>
                <a:lnTo>
                  <a:pt x="8" y="260"/>
                </a:lnTo>
                <a:lnTo>
                  <a:pt x="0" y="313"/>
                </a:lnTo>
                <a:lnTo>
                  <a:pt x="4" y="366"/>
                </a:lnTo>
                <a:lnTo>
                  <a:pt x="14" y="417"/>
                </a:lnTo>
                <a:lnTo>
                  <a:pt x="33" y="467"/>
                </a:lnTo>
                <a:lnTo>
                  <a:pt x="61" y="513"/>
                </a:lnTo>
                <a:lnTo>
                  <a:pt x="95" y="554"/>
                </a:lnTo>
                <a:lnTo>
                  <a:pt x="136" y="588"/>
                </a:lnTo>
                <a:lnTo>
                  <a:pt x="183" y="617"/>
                </a:lnTo>
                <a:lnTo>
                  <a:pt x="232" y="636"/>
                </a:lnTo>
                <a:lnTo>
                  <a:pt x="284" y="648"/>
                </a:lnTo>
                <a:lnTo>
                  <a:pt x="338" y="651"/>
                </a:lnTo>
                <a:lnTo>
                  <a:pt x="392" y="646"/>
                </a:lnTo>
                <a:lnTo>
                  <a:pt x="443" y="631"/>
                </a:lnTo>
                <a:lnTo>
                  <a:pt x="493" y="609"/>
                </a:lnTo>
                <a:lnTo>
                  <a:pt x="536" y="579"/>
                </a:lnTo>
                <a:lnTo>
                  <a:pt x="575" y="543"/>
                </a:lnTo>
                <a:lnTo>
                  <a:pt x="608" y="501"/>
                </a:lnTo>
                <a:lnTo>
                  <a:pt x="632" y="453"/>
                </a:lnTo>
                <a:lnTo>
                  <a:pt x="650" y="403"/>
                </a:lnTo>
                <a:lnTo>
                  <a:pt x="658" y="351"/>
                </a:lnTo>
                <a:lnTo>
                  <a:pt x="660" y="325"/>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8" name="Freeform 66">
            <a:extLst>
              <a:ext uri="{FF2B5EF4-FFF2-40B4-BE49-F238E27FC236}">
                <a16:creationId xmlns:a16="http://schemas.microsoft.com/office/drawing/2014/main" id="{EB248BE9-6003-2ACD-1362-6CAB50063574}"/>
              </a:ext>
            </a:extLst>
          </p:cNvPr>
          <p:cNvSpPr>
            <a:spLocks/>
          </p:cNvSpPr>
          <p:nvPr/>
        </p:nvSpPr>
        <p:spPr bwMode="auto">
          <a:xfrm>
            <a:off x="976313" y="5345113"/>
            <a:ext cx="200025" cy="196850"/>
          </a:xfrm>
          <a:custGeom>
            <a:avLst/>
            <a:gdLst>
              <a:gd name="T0" fmla="*/ 377 w 377"/>
              <a:gd name="T1" fmla="*/ 186 h 371"/>
              <a:gd name="T2" fmla="*/ 373 w 377"/>
              <a:gd name="T3" fmla="*/ 148 h 371"/>
              <a:gd name="T4" fmla="*/ 362 w 377"/>
              <a:gd name="T5" fmla="*/ 114 h 371"/>
              <a:gd name="T6" fmla="*/ 344 w 377"/>
              <a:gd name="T7" fmla="*/ 80 h 371"/>
              <a:gd name="T8" fmla="*/ 320 w 377"/>
              <a:gd name="T9" fmla="*/ 52 h 371"/>
              <a:gd name="T10" fmla="*/ 291 w 377"/>
              <a:gd name="T11" fmla="*/ 29 h 371"/>
              <a:gd name="T12" fmla="*/ 256 w 377"/>
              <a:gd name="T13" fmla="*/ 11 h 371"/>
              <a:gd name="T14" fmla="*/ 220 w 377"/>
              <a:gd name="T15" fmla="*/ 2 h 371"/>
              <a:gd name="T16" fmla="*/ 182 w 377"/>
              <a:gd name="T17" fmla="*/ 0 h 371"/>
              <a:gd name="T18" fmla="*/ 146 w 377"/>
              <a:gd name="T19" fmla="*/ 4 h 371"/>
              <a:gd name="T20" fmla="*/ 109 w 377"/>
              <a:gd name="T21" fmla="*/ 17 h 371"/>
              <a:gd name="T22" fmla="*/ 77 w 377"/>
              <a:gd name="T23" fmla="*/ 35 h 371"/>
              <a:gd name="T24" fmla="*/ 49 w 377"/>
              <a:gd name="T25" fmla="*/ 60 h 371"/>
              <a:gd name="T26" fmla="*/ 26 w 377"/>
              <a:gd name="T27" fmla="*/ 91 h 371"/>
              <a:gd name="T28" fmla="*/ 10 w 377"/>
              <a:gd name="T29" fmla="*/ 124 h 371"/>
              <a:gd name="T30" fmla="*/ 2 w 377"/>
              <a:gd name="T31" fmla="*/ 161 h 371"/>
              <a:gd name="T32" fmla="*/ 0 w 377"/>
              <a:gd name="T33" fmla="*/ 197 h 371"/>
              <a:gd name="T34" fmla="*/ 6 w 377"/>
              <a:gd name="T35" fmla="*/ 234 h 371"/>
              <a:gd name="T36" fmla="*/ 20 w 377"/>
              <a:gd name="T37" fmla="*/ 269 h 371"/>
              <a:gd name="T38" fmla="*/ 39 w 377"/>
              <a:gd name="T39" fmla="*/ 300 h 371"/>
              <a:gd name="T40" fmla="*/ 64 w 377"/>
              <a:gd name="T41" fmla="*/ 328 h 371"/>
              <a:gd name="T42" fmla="*/ 97 w 377"/>
              <a:gd name="T43" fmla="*/ 348 h 371"/>
              <a:gd name="T44" fmla="*/ 130 w 377"/>
              <a:gd name="T45" fmla="*/ 364 h 371"/>
              <a:gd name="T46" fmla="*/ 168 w 377"/>
              <a:gd name="T47" fmla="*/ 371 h 371"/>
              <a:gd name="T48" fmla="*/ 205 w 377"/>
              <a:gd name="T49" fmla="*/ 371 h 371"/>
              <a:gd name="T50" fmla="*/ 242 w 377"/>
              <a:gd name="T51" fmla="*/ 365 h 371"/>
              <a:gd name="T52" fmla="*/ 277 w 377"/>
              <a:gd name="T53" fmla="*/ 350 h 371"/>
              <a:gd name="T54" fmla="*/ 309 w 377"/>
              <a:gd name="T55" fmla="*/ 330 h 371"/>
              <a:gd name="T56" fmla="*/ 335 w 377"/>
              <a:gd name="T57" fmla="*/ 304 h 371"/>
              <a:gd name="T58" fmla="*/ 355 w 377"/>
              <a:gd name="T59" fmla="*/ 272 h 371"/>
              <a:gd name="T60" fmla="*/ 369 w 377"/>
              <a:gd name="T61" fmla="*/ 238 h 371"/>
              <a:gd name="T62" fmla="*/ 376 w 377"/>
              <a:gd name="T63" fmla="*/ 200 h 371"/>
              <a:gd name="T64" fmla="*/ 377 w 377"/>
              <a:gd name="T65" fmla="*/ 18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7" h="371">
                <a:moveTo>
                  <a:pt x="377" y="186"/>
                </a:moveTo>
                <a:lnTo>
                  <a:pt x="373" y="148"/>
                </a:lnTo>
                <a:lnTo>
                  <a:pt x="362" y="114"/>
                </a:lnTo>
                <a:lnTo>
                  <a:pt x="344" y="80"/>
                </a:lnTo>
                <a:lnTo>
                  <a:pt x="320" y="52"/>
                </a:lnTo>
                <a:lnTo>
                  <a:pt x="291" y="29"/>
                </a:lnTo>
                <a:lnTo>
                  <a:pt x="256" y="11"/>
                </a:lnTo>
                <a:lnTo>
                  <a:pt x="220" y="2"/>
                </a:lnTo>
                <a:lnTo>
                  <a:pt x="182" y="0"/>
                </a:lnTo>
                <a:lnTo>
                  <a:pt x="146" y="4"/>
                </a:lnTo>
                <a:lnTo>
                  <a:pt x="109" y="17"/>
                </a:lnTo>
                <a:lnTo>
                  <a:pt x="77" y="35"/>
                </a:lnTo>
                <a:lnTo>
                  <a:pt x="49" y="60"/>
                </a:lnTo>
                <a:lnTo>
                  <a:pt x="26" y="91"/>
                </a:lnTo>
                <a:lnTo>
                  <a:pt x="10" y="124"/>
                </a:lnTo>
                <a:lnTo>
                  <a:pt x="2" y="161"/>
                </a:lnTo>
                <a:lnTo>
                  <a:pt x="0" y="197"/>
                </a:lnTo>
                <a:lnTo>
                  <a:pt x="6" y="234"/>
                </a:lnTo>
                <a:lnTo>
                  <a:pt x="20" y="269"/>
                </a:lnTo>
                <a:lnTo>
                  <a:pt x="39" y="300"/>
                </a:lnTo>
                <a:lnTo>
                  <a:pt x="64" y="328"/>
                </a:lnTo>
                <a:lnTo>
                  <a:pt x="97" y="348"/>
                </a:lnTo>
                <a:lnTo>
                  <a:pt x="130" y="364"/>
                </a:lnTo>
                <a:lnTo>
                  <a:pt x="168" y="371"/>
                </a:lnTo>
                <a:lnTo>
                  <a:pt x="205" y="371"/>
                </a:lnTo>
                <a:lnTo>
                  <a:pt x="242" y="365"/>
                </a:lnTo>
                <a:lnTo>
                  <a:pt x="277" y="350"/>
                </a:lnTo>
                <a:lnTo>
                  <a:pt x="309" y="330"/>
                </a:lnTo>
                <a:lnTo>
                  <a:pt x="335" y="304"/>
                </a:lnTo>
                <a:lnTo>
                  <a:pt x="355" y="272"/>
                </a:lnTo>
                <a:lnTo>
                  <a:pt x="369" y="238"/>
                </a:lnTo>
                <a:lnTo>
                  <a:pt x="376" y="200"/>
                </a:lnTo>
                <a:lnTo>
                  <a:pt x="377" y="186"/>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19" name="Freeform 67">
            <a:extLst>
              <a:ext uri="{FF2B5EF4-FFF2-40B4-BE49-F238E27FC236}">
                <a16:creationId xmlns:a16="http://schemas.microsoft.com/office/drawing/2014/main" id="{745CB47E-8653-F9F7-5C55-57FC612CEF2C}"/>
              </a:ext>
            </a:extLst>
          </p:cNvPr>
          <p:cNvSpPr>
            <a:spLocks/>
          </p:cNvSpPr>
          <p:nvPr/>
        </p:nvSpPr>
        <p:spPr bwMode="auto">
          <a:xfrm>
            <a:off x="1009650" y="5378450"/>
            <a:ext cx="93663" cy="90488"/>
          </a:xfrm>
          <a:custGeom>
            <a:avLst/>
            <a:gdLst>
              <a:gd name="T0" fmla="*/ 176 w 176"/>
              <a:gd name="T1" fmla="*/ 85 h 171"/>
              <a:gd name="T2" fmla="*/ 173 w 176"/>
              <a:gd name="T3" fmla="*/ 61 h 171"/>
              <a:gd name="T4" fmla="*/ 161 w 176"/>
              <a:gd name="T5" fmla="*/ 38 h 171"/>
              <a:gd name="T6" fmla="*/ 145 w 176"/>
              <a:gd name="T7" fmla="*/ 19 h 171"/>
              <a:gd name="T8" fmla="*/ 126 w 176"/>
              <a:gd name="T9" fmla="*/ 7 h 171"/>
              <a:gd name="T10" fmla="*/ 102 w 176"/>
              <a:gd name="T11" fmla="*/ 1 h 171"/>
              <a:gd name="T12" fmla="*/ 78 w 176"/>
              <a:gd name="T13" fmla="*/ 0 h 171"/>
              <a:gd name="T14" fmla="*/ 53 w 176"/>
              <a:gd name="T15" fmla="*/ 6 h 171"/>
              <a:gd name="T16" fmla="*/ 32 w 176"/>
              <a:gd name="T17" fmla="*/ 19 h 171"/>
              <a:gd name="T18" fmla="*/ 15 w 176"/>
              <a:gd name="T19" fmla="*/ 37 h 171"/>
              <a:gd name="T20" fmla="*/ 5 w 176"/>
              <a:gd name="T21" fmla="*/ 58 h 171"/>
              <a:gd name="T22" fmla="*/ 0 w 176"/>
              <a:gd name="T23" fmla="*/ 83 h 171"/>
              <a:gd name="T24" fmla="*/ 4 w 176"/>
              <a:gd name="T25" fmla="*/ 106 h 171"/>
              <a:gd name="T26" fmla="*/ 13 w 176"/>
              <a:gd name="T27" fmla="*/ 128 h 171"/>
              <a:gd name="T28" fmla="*/ 29 w 176"/>
              <a:gd name="T29" fmla="*/ 148 h 171"/>
              <a:gd name="T30" fmla="*/ 48 w 176"/>
              <a:gd name="T31" fmla="*/ 161 h 171"/>
              <a:gd name="T32" fmla="*/ 72 w 176"/>
              <a:gd name="T33" fmla="*/ 169 h 171"/>
              <a:gd name="T34" fmla="*/ 96 w 176"/>
              <a:gd name="T35" fmla="*/ 171 h 171"/>
              <a:gd name="T36" fmla="*/ 120 w 176"/>
              <a:gd name="T37" fmla="*/ 163 h 171"/>
              <a:gd name="T38" fmla="*/ 143 w 176"/>
              <a:gd name="T39" fmla="*/ 153 h 171"/>
              <a:gd name="T40" fmla="*/ 160 w 176"/>
              <a:gd name="T41" fmla="*/ 134 h 171"/>
              <a:gd name="T42" fmla="*/ 170 w 176"/>
              <a:gd name="T43" fmla="*/ 113 h 171"/>
              <a:gd name="T44" fmla="*/ 176 w 176"/>
              <a:gd name="T45" fmla="*/ 90 h 171"/>
              <a:gd name="T46" fmla="*/ 176 w 176"/>
              <a:gd name="T47" fmla="*/ 8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6" h="171">
                <a:moveTo>
                  <a:pt x="176" y="85"/>
                </a:moveTo>
                <a:lnTo>
                  <a:pt x="173" y="61"/>
                </a:lnTo>
                <a:lnTo>
                  <a:pt x="161" y="38"/>
                </a:lnTo>
                <a:lnTo>
                  <a:pt x="145" y="19"/>
                </a:lnTo>
                <a:lnTo>
                  <a:pt x="126" y="7"/>
                </a:lnTo>
                <a:lnTo>
                  <a:pt x="102" y="1"/>
                </a:lnTo>
                <a:lnTo>
                  <a:pt x="78" y="0"/>
                </a:lnTo>
                <a:lnTo>
                  <a:pt x="53" y="6"/>
                </a:lnTo>
                <a:lnTo>
                  <a:pt x="32" y="19"/>
                </a:lnTo>
                <a:lnTo>
                  <a:pt x="15" y="37"/>
                </a:lnTo>
                <a:lnTo>
                  <a:pt x="5" y="58"/>
                </a:lnTo>
                <a:lnTo>
                  <a:pt x="0" y="83"/>
                </a:lnTo>
                <a:lnTo>
                  <a:pt x="4" y="106"/>
                </a:lnTo>
                <a:lnTo>
                  <a:pt x="13" y="128"/>
                </a:lnTo>
                <a:lnTo>
                  <a:pt x="29" y="148"/>
                </a:lnTo>
                <a:lnTo>
                  <a:pt x="48" y="161"/>
                </a:lnTo>
                <a:lnTo>
                  <a:pt x="72" y="169"/>
                </a:lnTo>
                <a:lnTo>
                  <a:pt x="96" y="171"/>
                </a:lnTo>
                <a:lnTo>
                  <a:pt x="120" y="163"/>
                </a:lnTo>
                <a:lnTo>
                  <a:pt x="143" y="153"/>
                </a:lnTo>
                <a:lnTo>
                  <a:pt x="160" y="134"/>
                </a:lnTo>
                <a:lnTo>
                  <a:pt x="170" y="113"/>
                </a:lnTo>
                <a:lnTo>
                  <a:pt x="176" y="90"/>
                </a:lnTo>
                <a:lnTo>
                  <a:pt x="176" y="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0" name="Freeform 68">
            <a:extLst>
              <a:ext uri="{FF2B5EF4-FFF2-40B4-BE49-F238E27FC236}">
                <a16:creationId xmlns:a16="http://schemas.microsoft.com/office/drawing/2014/main" id="{5147FB65-3739-397A-EDED-1F8F1C25B2E4}"/>
              </a:ext>
            </a:extLst>
          </p:cNvPr>
          <p:cNvSpPr>
            <a:spLocks/>
          </p:cNvSpPr>
          <p:nvPr/>
        </p:nvSpPr>
        <p:spPr bwMode="auto">
          <a:xfrm>
            <a:off x="4927600" y="4105275"/>
            <a:ext cx="349250" cy="344488"/>
          </a:xfrm>
          <a:custGeom>
            <a:avLst/>
            <a:gdLst>
              <a:gd name="T0" fmla="*/ 659 w 659"/>
              <a:gd name="T1" fmla="*/ 324 h 651"/>
              <a:gd name="T2" fmla="*/ 655 w 659"/>
              <a:gd name="T3" fmla="*/ 272 h 651"/>
              <a:gd name="T4" fmla="*/ 642 w 659"/>
              <a:gd name="T5" fmla="*/ 221 h 651"/>
              <a:gd name="T6" fmla="*/ 621 w 659"/>
              <a:gd name="T7" fmla="*/ 171 h 651"/>
              <a:gd name="T8" fmla="*/ 592 w 659"/>
              <a:gd name="T9" fmla="*/ 127 h 651"/>
              <a:gd name="T10" fmla="*/ 556 w 659"/>
              <a:gd name="T11" fmla="*/ 87 h 651"/>
              <a:gd name="T12" fmla="*/ 513 w 659"/>
              <a:gd name="T13" fmla="*/ 54 h 651"/>
              <a:gd name="T14" fmla="*/ 466 w 659"/>
              <a:gd name="T15" fmla="*/ 29 h 651"/>
              <a:gd name="T16" fmla="*/ 416 w 659"/>
              <a:gd name="T17" fmla="*/ 10 h 651"/>
              <a:gd name="T18" fmla="*/ 363 w 659"/>
              <a:gd name="T19" fmla="*/ 1 h 651"/>
              <a:gd name="T20" fmla="*/ 309 w 659"/>
              <a:gd name="T21" fmla="*/ 0 h 651"/>
              <a:gd name="T22" fmla="*/ 256 w 659"/>
              <a:gd name="T23" fmla="*/ 8 h 651"/>
              <a:gd name="T24" fmla="*/ 205 w 659"/>
              <a:gd name="T25" fmla="*/ 23 h 651"/>
              <a:gd name="T26" fmla="*/ 157 w 659"/>
              <a:gd name="T27" fmla="*/ 47 h 651"/>
              <a:gd name="T28" fmla="*/ 113 w 659"/>
              <a:gd name="T29" fmla="*/ 79 h 651"/>
              <a:gd name="T30" fmla="*/ 76 w 659"/>
              <a:gd name="T31" fmla="*/ 118 h 651"/>
              <a:gd name="T32" fmla="*/ 45 w 659"/>
              <a:gd name="T33" fmla="*/ 160 h 651"/>
              <a:gd name="T34" fmla="*/ 22 w 659"/>
              <a:gd name="T35" fmla="*/ 209 h 651"/>
              <a:gd name="T36" fmla="*/ 8 w 659"/>
              <a:gd name="T37" fmla="*/ 259 h 651"/>
              <a:gd name="T38" fmla="*/ 0 w 659"/>
              <a:gd name="T39" fmla="*/ 313 h 651"/>
              <a:gd name="T40" fmla="*/ 3 w 659"/>
              <a:gd name="T41" fmla="*/ 366 h 651"/>
              <a:gd name="T42" fmla="*/ 14 w 659"/>
              <a:gd name="T43" fmla="*/ 417 h 651"/>
              <a:gd name="T44" fmla="*/ 33 w 659"/>
              <a:gd name="T45" fmla="*/ 467 h 651"/>
              <a:gd name="T46" fmla="*/ 61 w 659"/>
              <a:gd name="T47" fmla="*/ 513 h 651"/>
              <a:gd name="T48" fmla="*/ 95 w 659"/>
              <a:gd name="T49" fmla="*/ 554 h 651"/>
              <a:gd name="T50" fmla="*/ 136 w 659"/>
              <a:gd name="T51" fmla="*/ 588 h 651"/>
              <a:gd name="T52" fmla="*/ 183 w 659"/>
              <a:gd name="T53" fmla="*/ 616 h 651"/>
              <a:gd name="T54" fmla="*/ 232 w 659"/>
              <a:gd name="T55" fmla="*/ 636 h 651"/>
              <a:gd name="T56" fmla="*/ 284 w 659"/>
              <a:gd name="T57" fmla="*/ 648 h 651"/>
              <a:gd name="T58" fmla="*/ 338 w 659"/>
              <a:gd name="T59" fmla="*/ 651 h 651"/>
              <a:gd name="T60" fmla="*/ 391 w 659"/>
              <a:gd name="T61" fmla="*/ 645 h 651"/>
              <a:gd name="T62" fmla="*/ 442 w 659"/>
              <a:gd name="T63" fmla="*/ 631 h 651"/>
              <a:gd name="T64" fmla="*/ 492 w 659"/>
              <a:gd name="T65" fmla="*/ 609 h 651"/>
              <a:gd name="T66" fmla="*/ 536 w 659"/>
              <a:gd name="T67" fmla="*/ 579 h 651"/>
              <a:gd name="T68" fmla="*/ 575 w 659"/>
              <a:gd name="T69" fmla="*/ 542 h 651"/>
              <a:gd name="T70" fmla="*/ 608 w 659"/>
              <a:gd name="T71" fmla="*/ 500 h 651"/>
              <a:gd name="T72" fmla="*/ 632 w 659"/>
              <a:gd name="T73" fmla="*/ 452 h 651"/>
              <a:gd name="T74" fmla="*/ 650 w 659"/>
              <a:gd name="T75" fmla="*/ 402 h 651"/>
              <a:gd name="T76" fmla="*/ 658 w 659"/>
              <a:gd name="T77" fmla="*/ 350 h 651"/>
              <a:gd name="T78" fmla="*/ 659 w 659"/>
              <a:gd name="T79" fmla="*/ 324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9" h="651">
                <a:moveTo>
                  <a:pt x="659" y="324"/>
                </a:moveTo>
                <a:lnTo>
                  <a:pt x="655" y="272"/>
                </a:lnTo>
                <a:lnTo>
                  <a:pt x="642" y="221"/>
                </a:lnTo>
                <a:lnTo>
                  <a:pt x="621" y="171"/>
                </a:lnTo>
                <a:lnTo>
                  <a:pt x="592" y="127"/>
                </a:lnTo>
                <a:lnTo>
                  <a:pt x="556" y="87"/>
                </a:lnTo>
                <a:lnTo>
                  <a:pt x="513" y="54"/>
                </a:lnTo>
                <a:lnTo>
                  <a:pt x="466" y="29"/>
                </a:lnTo>
                <a:lnTo>
                  <a:pt x="416" y="10"/>
                </a:lnTo>
                <a:lnTo>
                  <a:pt x="363" y="1"/>
                </a:lnTo>
                <a:lnTo>
                  <a:pt x="309" y="0"/>
                </a:lnTo>
                <a:lnTo>
                  <a:pt x="256" y="8"/>
                </a:lnTo>
                <a:lnTo>
                  <a:pt x="205" y="23"/>
                </a:lnTo>
                <a:lnTo>
                  <a:pt x="157" y="47"/>
                </a:lnTo>
                <a:lnTo>
                  <a:pt x="113" y="79"/>
                </a:lnTo>
                <a:lnTo>
                  <a:pt x="76" y="118"/>
                </a:lnTo>
                <a:lnTo>
                  <a:pt x="45" y="160"/>
                </a:lnTo>
                <a:lnTo>
                  <a:pt x="22" y="209"/>
                </a:lnTo>
                <a:lnTo>
                  <a:pt x="8" y="259"/>
                </a:lnTo>
                <a:lnTo>
                  <a:pt x="0" y="313"/>
                </a:lnTo>
                <a:lnTo>
                  <a:pt x="3" y="366"/>
                </a:lnTo>
                <a:lnTo>
                  <a:pt x="14" y="417"/>
                </a:lnTo>
                <a:lnTo>
                  <a:pt x="33" y="467"/>
                </a:lnTo>
                <a:lnTo>
                  <a:pt x="61" y="513"/>
                </a:lnTo>
                <a:lnTo>
                  <a:pt x="95" y="554"/>
                </a:lnTo>
                <a:lnTo>
                  <a:pt x="136" y="588"/>
                </a:lnTo>
                <a:lnTo>
                  <a:pt x="183" y="616"/>
                </a:lnTo>
                <a:lnTo>
                  <a:pt x="232" y="636"/>
                </a:lnTo>
                <a:lnTo>
                  <a:pt x="284" y="648"/>
                </a:lnTo>
                <a:lnTo>
                  <a:pt x="338" y="651"/>
                </a:lnTo>
                <a:lnTo>
                  <a:pt x="391" y="645"/>
                </a:lnTo>
                <a:lnTo>
                  <a:pt x="442" y="631"/>
                </a:lnTo>
                <a:lnTo>
                  <a:pt x="492" y="609"/>
                </a:lnTo>
                <a:lnTo>
                  <a:pt x="536" y="579"/>
                </a:lnTo>
                <a:lnTo>
                  <a:pt x="575" y="542"/>
                </a:lnTo>
                <a:lnTo>
                  <a:pt x="608" y="500"/>
                </a:lnTo>
                <a:lnTo>
                  <a:pt x="632" y="452"/>
                </a:lnTo>
                <a:lnTo>
                  <a:pt x="650" y="402"/>
                </a:lnTo>
                <a:lnTo>
                  <a:pt x="658" y="350"/>
                </a:lnTo>
                <a:lnTo>
                  <a:pt x="659" y="324"/>
                </a:lnTo>
                <a:close/>
              </a:path>
            </a:pathLst>
          </a:custGeom>
          <a:solidFill>
            <a:srgbClr val="3D3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1" name="Freeform 69">
            <a:extLst>
              <a:ext uri="{FF2B5EF4-FFF2-40B4-BE49-F238E27FC236}">
                <a16:creationId xmlns:a16="http://schemas.microsoft.com/office/drawing/2014/main" id="{50166AE6-022A-26F2-3433-A04E8BFE65B9}"/>
              </a:ext>
            </a:extLst>
          </p:cNvPr>
          <p:cNvSpPr>
            <a:spLocks/>
          </p:cNvSpPr>
          <p:nvPr/>
        </p:nvSpPr>
        <p:spPr bwMode="auto">
          <a:xfrm>
            <a:off x="4957763" y="4141788"/>
            <a:ext cx="200025" cy="196850"/>
          </a:xfrm>
          <a:custGeom>
            <a:avLst/>
            <a:gdLst>
              <a:gd name="T0" fmla="*/ 377 w 377"/>
              <a:gd name="T1" fmla="*/ 186 h 372"/>
              <a:gd name="T2" fmla="*/ 373 w 377"/>
              <a:gd name="T3" fmla="*/ 149 h 372"/>
              <a:gd name="T4" fmla="*/ 361 w 377"/>
              <a:gd name="T5" fmla="*/ 114 h 372"/>
              <a:gd name="T6" fmla="*/ 344 w 377"/>
              <a:gd name="T7" fmla="*/ 81 h 372"/>
              <a:gd name="T8" fmla="*/ 320 w 377"/>
              <a:gd name="T9" fmla="*/ 53 h 372"/>
              <a:gd name="T10" fmla="*/ 291 w 377"/>
              <a:gd name="T11" fmla="*/ 30 h 372"/>
              <a:gd name="T12" fmla="*/ 256 w 377"/>
              <a:gd name="T13" fmla="*/ 12 h 372"/>
              <a:gd name="T14" fmla="*/ 220 w 377"/>
              <a:gd name="T15" fmla="*/ 3 h 372"/>
              <a:gd name="T16" fmla="*/ 182 w 377"/>
              <a:gd name="T17" fmla="*/ 0 h 372"/>
              <a:gd name="T18" fmla="*/ 146 w 377"/>
              <a:gd name="T19" fmla="*/ 5 h 372"/>
              <a:gd name="T20" fmla="*/ 109 w 377"/>
              <a:gd name="T21" fmla="*/ 17 h 372"/>
              <a:gd name="T22" fmla="*/ 77 w 377"/>
              <a:gd name="T23" fmla="*/ 36 h 372"/>
              <a:gd name="T24" fmla="*/ 49 w 377"/>
              <a:gd name="T25" fmla="*/ 61 h 372"/>
              <a:gd name="T26" fmla="*/ 26 w 377"/>
              <a:gd name="T27" fmla="*/ 91 h 372"/>
              <a:gd name="T28" fmla="*/ 10 w 377"/>
              <a:gd name="T29" fmla="*/ 125 h 372"/>
              <a:gd name="T30" fmla="*/ 2 w 377"/>
              <a:gd name="T31" fmla="*/ 161 h 372"/>
              <a:gd name="T32" fmla="*/ 0 w 377"/>
              <a:gd name="T33" fmla="*/ 198 h 372"/>
              <a:gd name="T34" fmla="*/ 6 w 377"/>
              <a:gd name="T35" fmla="*/ 234 h 372"/>
              <a:gd name="T36" fmla="*/ 19 w 377"/>
              <a:gd name="T37" fmla="*/ 270 h 372"/>
              <a:gd name="T38" fmla="*/ 39 w 377"/>
              <a:gd name="T39" fmla="*/ 301 h 372"/>
              <a:gd name="T40" fmla="*/ 64 w 377"/>
              <a:gd name="T41" fmla="*/ 328 h 372"/>
              <a:gd name="T42" fmla="*/ 97 w 377"/>
              <a:gd name="T43" fmla="*/ 349 h 372"/>
              <a:gd name="T44" fmla="*/ 130 w 377"/>
              <a:gd name="T45" fmla="*/ 365 h 372"/>
              <a:gd name="T46" fmla="*/ 168 w 377"/>
              <a:gd name="T47" fmla="*/ 372 h 372"/>
              <a:gd name="T48" fmla="*/ 205 w 377"/>
              <a:gd name="T49" fmla="*/ 372 h 372"/>
              <a:gd name="T50" fmla="*/ 242 w 377"/>
              <a:gd name="T51" fmla="*/ 366 h 372"/>
              <a:gd name="T52" fmla="*/ 277 w 377"/>
              <a:gd name="T53" fmla="*/ 351 h 372"/>
              <a:gd name="T54" fmla="*/ 308 w 377"/>
              <a:gd name="T55" fmla="*/ 330 h 372"/>
              <a:gd name="T56" fmla="*/ 334 w 377"/>
              <a:gd name="T57" fmla="*/ 304 h 372"/>
              <a:gd name="T58" fmla="*/ 355 w 377"/>
              <a:gd name="T59" fmla="*/ 273 h 372"/>
              <a:gd name="T60" fmla="*/ 369 w 377"/>
              <a:gd name="T61" fmla="*/ 238 h 372"/>
              <a:gd name="T62" fmla="*/ 376 w 377"/>
              <a:gd name="T63" fmla="*/ 201 h 372"/>
              <a:gd name="T64" fmla="*/ 377 w 377"/>
              <a:gd name="T65" fmla="*/ 18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7" h="372">
                <a:moveTo>
                  <a:pt x="377" y="186"/>
                </a:moveTo>
                <a:lnTo>
                  <a:pt x="373" y="149"/>
                </a:lnTo>
                <a:lnTo>
                  <a:pt x="361" y="114"/>
                </a:lnTo>
                <a:lnTo>
                  <a:pt x="344" y="81"/>
                </a:lnTo>
                <a:lnTo>
                  <a:pt x="320" y="53"/>
                </a:lnTo>
                <a:lnTo>
                  <a:pt x="291" y="30"/>
                </a:lnTo>
                <a:lnTo>
                  <a:pt x="256" y="12"/>
                </a:lnTo>
                <a:lnTo>
                  <a:pt x="220" y="3"/>
                </a:lnTo>
                <a:lnTo>
                  <a:pt x="182" y="0"/>
                </a:lnTo>
                <a:lnTo>
                  <a:pt x="146" y="5"/>
                </a:lnTo>
                <a:lnTo>
                  <a:pt x="109" y="17"/>
                </a:lnTo>
                <a:lnTo>
                  <a:pt x="77" y="36"/>
                </a:lnTo>
                <a:lnTo>
                  <a:pt x="49" y="61"/>
                </a:lnTo>
                <a:lnTo>
                  <a:pt x="26" y="91"/>
                </a:lnTo>
                <a:lnTo>
                  <a:pt x="10" y="125"/>
                </a:lnTo>
                <a:lnTo>
                  <a:pt x="2" y="161"/>
                </a:lnTo>
                <a:lnTo>
                  <a:pt x="0" y="198"/>
                </a:lnTo>
                <a:lnTo>
                  <a:pt x="6" y="234"/>
                </a:lnTo>
                <a:lnTo>
                  <a:pt x="19" y="270"/>
                </a:lnTo>
                <a:lnTo>
                  <a:pt x="39" y="301"/>
                </a:lnTo>
                <a:lnTo>
                  <a:pt x="64" y="328"/>
                </a:lnTo>
                <a:lnTo>
                  <a:pt x="97" y="349"/>
                </a:lnTo>
                <a:lnTo>
                  <a:pt x="130" y="365"/>
                </a:lnTo>
                <a:lnTo>
                  <a:pt x="168" y="372"/>
                </a:lnTo>
                <a:lnTo>
                  <a:pt x="205" y="372"/>
                </a:lnTo>
                <a:lnTo>
                  <a:pt x="242" y="366"/>
                </a:lnTo>
                <a:lnTo>
                  <a:pt x="277" y="351"/>
                </a:lnTo>
                <a:lnTo>
                  <a:pt x="308" y="330"/>
                </a:lnTo>
                <a:lnTo>
                  <a:pt x="334" y="304"/>
                </a:lnTo>
                <a:lnTo>
                  <a:pt x="355" y="273"/>
                </a:lnTo>
                <a:lnTo>
                  <a:pt x="369" y="238"/>
                </a:lnTo>
                <a:lnTo>
                  <a:pt x="376" y="201"/>
                </a:lnTo>
                <a:lnTo>
                  <a:pt x="377" y="186"/>
                </a:lnTo>
                <a:close/>
              </a:path>
            </a:pathLst>
          </a:custGeom>
          <a:solidFill>
            <a:srgbClr val="7A7A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2" name="Freeform 70">
            <a:extLst>
              <a:ext uri="{FF2B5EF4-FFF2-40B4-BE49-F238E27FC236}">
                <a16:creationId xmlns:a16="http://schemas.microsoft.com/office/drawing/2014/main" id="{AF945AF6-F700-D5E9-8896-6A3BA615C404}"/>
              </a:ext>
            </a:extLst>
          </p:cNvPr>
          <p:cNvSpPr>
            <a:spLocks/>
          </p:cNvSpPr>
          <p:nvPr/>
        </p:nvSpPr>
        <p:spPr bwMode="auto">
          <a:xfrm>
            <a:off x="4991100" y="4175125"/>
            <a:ext cx="93663" cy="90488"/>
          </a:xfrm>
          <a:custGeom>
            <a:avLst/>
            <a:gdLst>
              <a:gd name="T0" fmla="*/ 175 w 175"/>
              <a:gd name="T1" fmla="*/ 86 h 171"/>
              <a:gd name="T2" fmla="*/ 172 w 175"/>
              <a:gd name="T3" fmla="*/ 62 h 171"/>
              <a:gd name="T4" fmla="*/ 161 w 175"/>
              <a:gd name="T5" fmla="*/ 39 h 171"/>
              <a:gd name="T6" fmla="*/ 145 w 175"/>
              <a:gd name="T7" fmla="*/ 20 h 171"/>
              <a:gd name="T8" fmla="*/ 125 w 175"/>
              <a:gd name="T9" fmla="*/ 7 h 171"/>
              <a:gd name="T10" fmla="*/ 101 w 175"/>
              <a:gd name="T11" fmla="*/ 1 h 171"/>
              <a:gd name="T12" fmla="*/ 77 w 175"/>
              <a:gd name="T13" fmla="*/ 0 h 171"/>
              <a:gd name="T14" fmla="*/ 52 w 175"/>
              <a:gd name="T15" fmla="*/ 6 h 171"/>
              <a:gd name="T16" fmla="*/ 32 w 175"/>
              <a:gd name="T17" fmla="*/ 20 h 171"/>
              <a:gd name="T18" fmla="*/ 15 w 175"/>
              <a:gd name="T19" fmla="*/ 38 h 171"/>
              <a:gd name="T20" fmla="*/ 4 w 175"/>
              <a:gd name="T21" fmla="*/ 59 h 171"/>
              <a:gd name="T22" fmla="*/ 0 w 175"/>
              <a:gd name="T23" fmla="*/ 84 h 171"/>
              <a:gd name="T24" fmla="*/ 3 w 175"/>
              <a:gd name="T25" fmla="*/ 107 h 171"/>
              <a:gd name="T26" fmla="*/ 13 w 175"/>
              <a:gd name="T27" fmla="*/ 128 h 171"/>
              <a:gd name="T28" fmla="*/ 28 w 175"/>
              <a:gd name="T29" fmla="*/ 148 h 171"/>
              <a:gd name="T30" fmla="*/ 48 w 175"/>
              <a:gd name="T31" fmla="*/ 162 h 171"/>
              <a:gd name="T32" fmla="*/ 72 w 175"/>
              <a:gd name="T33" fmla="*/ 169 h 171"/>
              <a:gd name="T34" fmla="*/ 96 w 175"/>
              <a:gd name="T35" fmla="*/ 171 h 171"/>
              <a:gd name="T36" fmla="*/ 120 w 175"/>
              <a:gd name="T37" fmla="*/ 164 h 171"/>
              <a:gd name="T38" fmla="*/ 143 w 175"/>
              <a:gd name="T39" fmla="*/ 153 h 171"/>
              <a:gd name="T40" fmla="*/ 160 w 175"/>
              <a:gd name="T41" fmla="*/ 135 h 171"/>
              <a:gd name="T42" fmla="*/ 170 w 175"/>
              <a:gd name="T43" fmla="*/ 114 h 171"/>
              <a:gd name="T44" fmla="*/ 175 w 175"/>
              <a:gd name="T45" fmla="*/ 91 h 171"/>
              <a:gd name="T46" fmla="*/ 175 w 175"/>
              <a:gd name="T4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 h="171">
                <a:moveTo>
                  <a:pt x="175" y="86"/>
                </a:moveTo>
                <a:lnTo>
                  <a:pt x="172" y="62"/>
                </a:lnTo>
                <a:lnTo>
                  <a:pt x="161" y="39"/>
                </a:lnTo>
                <a:lnTo>
                  <a:pt x="145" y="20"/>
                </a:lnTo>
                <a:lnTo>
                  <a:pt x="125" y="7"/>
                </a:lnTo>
                <a:lnTo>
                  <a:pt x="101" y="1"/>
                </a:lnTo>
                <a:lnTo>
                  <a:pt x="77" y="0"/>
                </a:lnTo>
                <a:lnTo>
                  <a:pt x="52" y="6"/>
                </a:lnTo>
                <a:lnTo>
                  <a:pt x="32" y="20"/>
                </a:lnTo>
                <a:lnTo>
                  <a:pt x="15" y="38"/>
                </a:lnTo>
                <a:lnTo>
                  <a:pt x="4" y="59"/>
                </a:lnTo>
                <a:lnTo>
                  <a:pt x="0" y="84"/>
                </a:lnTo>
                <a:lnTo>
                  <a:pt x="3" y="107"/>
                </a:lnTo>
                <a:lnTo>
                  <a:pt x="13" y="128"/>
                </a:lnTo>
                <a:lnTo>
                  <a:pt x="28" y="148"/>
                </a:lnTo>
                <a:lnTo>
                  <a:pt x="48" y="162"/>
                </a:lnTo>
                <a:lnTo>
                  <a:pt x="72" y="169"/>
                </a:lnTo>
                <a:lnTo>
                  <a:pt x="96" y="171"/>
                </a:lnTo>
                <a:lnTo>
                  <a:pt x="120" y="164"/>
                </a:lnTo>
                <a:lnTo>
                  <a:pt x="143" y="153"/>
                </a:lnTo>
                <a:lnTo>
                  <a:pt x="160" y="135"/>
                </a:lnTo>
                <a:lnTo>
                  <a:pt x="170" y="114"/>
                </a:lnTo>
                <a:lnTo>
                  <a:pt x="175" y="91"/>
                </a:lnTo>
                <a:lnTo>
                  <a:pt x="17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3" name="Rectangle 71">
            <a:extLst>
              <a:ext uri="{FF2B5EF4-FFF2-40B4-BE49-F238E27FC236}">
                <a16:creationId xmlns:a16="http://schemas.microsoft.com/office/drawing/2014/main" id="{5EE6DFAB-EB17-C5D5-06C2-DE072B86223B}"/>
              </a:ext>
            </a:extLst>
          </p:cNvPr>
          <p:cNvSpPr>
            <a:spLocks noChangeArrowheads="1"/>
          </p:cNvSpPr>
          <p:nvPr/>
        </p:nvSpPr>
        <p:spPr bwMode="auto">
          <a:xfrm>
            <a:off x="5408613" y="4084638"/>
            <a:ext cx="3006725" cy="42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800" b="1" i="1">
                <a:solidFill>
                  <a:srgbClr val="000000"/>
                </a:solidFill>
                <a:latin typeface="Arial" panose="020B0604020202020204" pitchFamily="34" charset="0"/>
              </a:rPr>
              <a:t>Mal Planificación:</a:t>
            </a:r>
            <a:endParaRPr lang="es-PR" altLang="en-US"/>
          </a:p>
        </p:txBody>
      </p:sp>
      <p:sp>
        <p:nvSpPr>
          <p:cNvPr id="100424" name="Freeform 72">
            <a:extLst>
              <a:ext uri="{FF2B5EF4-FFF2-40B4-BE49-F238E27FC236}">
                <a16:creationId xmlns:a16="http://schemas.microsoft.com/office/drawing/2014/main" id="{70E6D3CC-8835-174B-1626-638FFE28332F}"/>
              </a:ext>
            </a:extLst>
          </p:cNvPr>
          <p:cNvSpPr>
            <a:spLocks/>
          </p:cNvSpPr>
          <p:nvPr/>
        </p:nvSpPr>
        <p:spPr bwMode="auto">
          <a:xfrm>
            <a:off x="5411788" y="4695825"/>
            <a:ext cx="333375" cy="242888"/>
          </a:xfrm>
          <a:custGeom>
            <a:avLst/>
            <a:gdLst>
              <a:gd name="T0" fmla="*/ 90 w 630"/>
              <a:gd name="T1" fmla="*/ 181 h 459"/>
              <a:gd name="T2" fmla="*/ 0 w 630"/>
              <a:gd name="T3" fmla="*/ 250 h 459"/>
              <a:gd name="T4" fmla="*/ 44 w 630"/>
              <a:gd name="T5" fmla="*/ 287 h 459"/>
              <a:gd name="T6" fmla="*/ 151 w 630"/>
              <a:gd name="T7" fmla="*/ 377 h 459"/>
              <a:gd name="T8" fmla="*/ 241 w 630"/>
              <a:gd name="T9" fmla="*/ 459 h 459"/>
              <a:gd name="T10" fmla="*/ 630 w 630"/>
              <a:gd name="T11" fmla="*/ 86 h 459"/>
              <a:gd name="T12" fmla="*/ 536 w 630"/>
              <a:gd name="T13" fmla="*/ 0 h 459"/>
              <a:gd name="T14" fmla="*/ 504 w 630"/>
              <a:gd name="T15" fmla="*/ 28 h 459"/>
              <a:gd name="T16" fmla="*/ 425 w 630"/>
              <a:gd name="T17" fmla="*/ 102 h 459"/>
              <a:gd name="T18" fmla="*/ 346 w 630"/>
              <a:gd name="T19" fmla="*/ 192 h 459"/>
              <a:gd name="T20" fmla="*/ 229 w 630"/>
              <a:gd name="T21" fmla="*/ 366 h 459"/>
              <a:gd name="T22" fmla="*/ 90 w 630"/>
              <a:gd name="T23" fmla="*/ 181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0" h="459">
                <a:moveTo>
                  <a:pt x="90" y="181"/>
                </a:moveTo>
                <a:lnTo>
                  <a:pt x="0" y="250"/>
                </a:lnTo>
                <a:lnTo>
                  <a:pt x="44" y="287"/>
                </a:lnTo>
                <a:lnTo>
                  <a:pt x="151" y="377"/>
                </a:lnTo>
                <a:lnTo>
                  <a:pt x="241" y="459"/>
                </a:lnTo>
                <a:lnTo>
                  <a:pt x="630" y="86"/>
                </a:lnTo>
                <a:lnTo>
                  <a:pt x="536" y="0"/>
                </a:lnTo>
                <a:lnTo>
                  <a:pt x="504" y="28"/>
                </a:lnTo>
                <a:lnTo>
                  <a:pt x="425" y="102"/>
                </a:lnTo>
                <a:lnTo>
                  <a:pt x="346" y="192"/>
                </a:lnTo>
                <a:lnTo>
                  <a:pt x="229" y="366"/>
                </a:lnTo>
                <a:lnTo>
                  <a:pt x="90" y="1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5" name="Freeform 73">
            <a:extLst>
              <a:ext uri="{FF2B5EF4-FFF2-40B4-BE49-F238E27FC236}">
                <a16:creationId xmlns:a16="http://schemas.microsoft.com/office/drawing/2014/main" id="{EE19EC04-39DD-4EC0-A965-B21D23F2ACC5}"/>
              </a:ext>
            </a:extLst>
          </p:cNvPr>
          <p:cNvSpPr>
            <a:spLocks/>
          </p:cNvSpPr>
          <p:nvPr/>
        </p:nvSpPr>
        <p:spPr bwMode="auto">
          <a:xfrm>
            <a:off x="5411788" y="4695825"/>
            <a:ext cx="333375" cy="242888"/>
          </a:xfrm>
          <a:custGeom>
            <a:avLst/>
            <a:gdLst>
              <a:gd name="T0" fmla="*/ 90 w 630"/>
              <a:gd name="T1" fmla="*/ 181 h 459"/>
              <a:gd name="T2" fmla="*/ 0 w 630"/>
              <a:gd name="T3" fmla="*/ 250 h 459"/>
              <a:gd name="T4" fmla="*/ 44 w 630"/>
              <a:gd name="T5" fmla="*/ 287 h 459"/>
              <a:gd name="T6" fmla="*/ 151 w 630"/>
              <a:gd name="T7" fmla="*/ 377 h 459"/>
              <a:gd name="T8" fmla="*/ 241 w 630"/>
              <a:gd name="T9" fmla="*/ 459 h 459"/>
              <a:gd name="T10" fmla="*/ 630 w 630"/>
              <a:gd name="T11" fmla="*/ 86 h 459"/>
              <a:gd name="T12" fmla="*/ 536 w 630"/>
              <a:gd name="T13" fmla="*/ 0 h 459"/>
              <a:gd name="T14" fmla="*/ 504 w 630"/>
              <a:gd name="T15" fmla="*/ 28 h 459"/>
              <a:gd name="T16" fmla="*/ 425 w 630"/>
              <a:gd name="T17" fmla="*/ 102 h 459"/>
              <a:gd name="T18" fmla="*/ 346 w 630"/>
              <a:gd name="T19" fmla="*/ 192 h 459"/>
              <a:gd name="T20" fmla="*/ 229 w 630"/>
              <a:gd name="T21" fmla="*/ 366 h 459"/>
              <a:gd name="T22" fmla="*/ 90 w 630"/>
              <a:gd name="T23" fmla="*/ 181 h 459"/>
              <a:gd name="T24" fmla="*/ 90 w 630"/>
              <a:gd name="T25" fmla="*/ 181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0" h="459">
                <a:moveTo>
                  <a:pt x="90" y="181"/>
                </a:moveTo>
                <a:lnTo>
                  <a:pt x="0" y="250"/>
                </a:lnTo>
                <a:lnTo>
                  <a:pt x="44" y="287"/>
                </a:lnTo>
                <a:lnTo>
                  <a:pt x="151" y="377"/>
                </a:lnTo>
                <a:lnTo>
                  <a:pt x="241" y="459"/>
                </a:lnTo>
                <a:lnTo>
                  <a:pt x="630" y="86"/>
                </a:lnTo>
                <a:lnTo>
                  <a:pt x="536" y="0"/>
                </a:lnTo>
                <a:lnTo>
                  <a:pt x="504" y="28"/>
                </a:lnTo>
                <a:lnTo>
                  <a:pt x="425" y="102"/>
                </a:lnTo>
                <a:lnTo>
                  <a:pt x="346" y="192"/>
                </a:lnTo>
                <a:lnTo>
                  <a:pt x="229" y="366"/>
                </a:lnTo>
                <a:lnTo>
                  <a:pt x="90" y="181"/>
                </a:lnTo>
                <a:lnTo>
                  <a:pt x="90" y="181"/>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26" name="Freeform 74">
            <a:extLst>
              <a:ext uri="{FF2B5EF4-FFF2-40B4-BE49-F238E27FC236}">
                <a16:creationId xmlns:a16="http://schemas.microsoft.com/office/drawing/2014/main" id="{CA993942-DDE2-D836-65FC-E3C1BFCDC481}"/>
              </a:ext>
            </a:extLst>
          </p:cNvPr>
          <p:cNvSpPr>
            <a:spLocks/>
          </p:cNvSpPr>
          <p:nvPr/>
        </p:nvSpPr>
        <p:spPr bwMode="auto">
          <a:xfrm>
            <a:off x="5434013" y="4705350"/>
            <a:ext cx="301625" cy="284163"/>
          </a:xfrm>
          <a:custGeom>
            <a:avLst/>
            <a:gdLst>
              <a:gd name="T0" fmla="*/ 0 w 571"/>
              <a:gd name="T1" fmla="*/ 208 h 538"/>
              <a:gd name="T2" fmla="*/ 223 w 571"/>
              <a:gd name="T3" fmla="*/ 538 h 538"/>
              <a:gd name="T4" fmla="*/ 257 w 571"/>
              <a:gd name="T5" fmla="*/ 513 h 538"/>
              <a:gd name="T6" fmla="*/ 278 w 571"/>
              <a:gd name="T7" fmla="*/ 455 h 538"/>
              <a:gd name="T8" fmla="*/ 332 w 571"/>
              <a:gd name="T9" fmla="*/ 344 h 538"/>
              <a:gd name="T10" fmla="*/ 571 w 571"/>
              <a:gd name="T11" fmla="*/ 57 h 538"/>
              <a:gd name="T12" fmla="*/ 500 w 571"/>
              <a:gd name="T13" fmla="*/ 0 h 538"/>
              <a:gd name="T14" fmla="*/ 189 w 571"/>
              <a:gd name="T15" fmla="*/ 350 h 538"/>
              <a:gd name="T16" fmla="*/ 106 w 571"/>
              <a:gd name="T17" fmla="*/ 116 h 538"/>
              <a:gd name="T18" fmla="*/ 0 w 571"/>
              <a:gd name="T19" fmla="*/ 20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1" h="538">
                <a:moveTo>
                  <a:pt x="0" y="208"/>
                </a:moveTo>
                <a:lnTo>
                  <a:pt x="223" y="538"/>
                </a:lnTo>
                <a:lnTo>
                  <a:pt x="257" y="513"/>
                </a:lnTo>
                <a:lnTo>
                  <a:pt x="278" y="455"/>
                </a:lnTo>
                <a:lnTo>
                  <a:pt x="332" y="344"/>
                </a:lnTo>
                <a:lnTo>
                  <a:pt x="571" y="57"/>
                </a:lnTo>
                <a:lnTo>
                  <a:pt x="500" y="0"/>
                </a:lnTo>
                <a:lnTo>
                  <a:pt x="189" y="350"/>
                </a:lnTo>
                <a:lnTo>
                  <a:pt x="106" y="116"/>
                </a:lnTo>
                <a:lnTo>
                  <a:pt x="0" y="2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7" name="Freeform 75">
            <a:extLst>
              <a:ext uri="{FF2B5EF4-FFF2-40B4-BE49-F238E27FC236}">
                <a16:creationId xmlns:a16="http://schemas.microsoft.com/office/drawing/2014/main" id="{B6DA0B63-A074-8D5B-CECD-18E75EF58BAC}"/>
              </a:ext>
            </a:extLst>
          </p:cNvPr>
          <p:cNvSpPr>
            <a:spLocks/>
          </p:cNvSpPr>
          <p:nvPr/>
        </p:nvSpPr>
        <p:spPr bwMode="auto">
          <a:xfrm>
            <a:off x="5434013" y="4705350"/>
            <a:ext cx="301625" cy="284163"/>
          </a:xfrm>
          <a:custGeom>
            <a:avLst/>
            <a:gdLst>
              <a:gd name="T0" fmla="*/ 0 w 571"/>
              <a:gd name="T1" fmla="*/ 208 h 538"/>
              <a:gd name="T2" fmla="*/ 223 w 571"/>
              <a:gd name="T3" fmla="*/ 538 h 538"/>
              <a:gd name="T4" fmla="*/ 257 w 571"/>
              <a:gd name="T5" fmla="*/ 513 h 538"/>
              <a:gd name="T6" fmla="*/ 278 w 571"/>
              <a:gd name="T7" fmla="*/ 455 h 538"/>
              <a:gd name="T8" fmla="*/ 332 w 571"/>
              <a:gd name="T9" fmla="*/ 344 h 538"/>
              <a:gd name="T10" fmla="*/ 571 w 571"/>
              <a:gd name="T11" fmla="*/ 57 h 538"/>
              <a:gd name="T12" fmla="*/ 500 w 571"/>
              <a:gd name="T13" fmla="*/ 0 h 538"/>
              <a:gd name="T14" fmla="*/ 189 w 571"/>
              <a:gd name="T15" fmla="*/ 350 h 538"/>
              <a:gd name="T16" fmla="*/ 106 w 571"/>
              <a:gd name="T17" fmla="*/ 116 h 538"/>
              <a:gd name="T18" fmla="*/ 0 w 571"/>
              <a:gd name="T19" fmla="*/ 208 h 538"/>
              <a:gd name="T20" fmla="*/ 0 w 571"/>
              <a:gd name="T21" fmla="*/ 20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1" h="538">
                <a:moveTo>
                  <a:pt x="0" y="208"/>
                </a:moveTo>
                <a:lnTo>
                  <a:pt x="223" y="538"/>
                </a:lnTo>
                <a:lnTo>
                  <a:pt x="257" y="513"/>
                </a:lnTo>
                <a:lnTo>
                  <a:pt x="278" y="455"/>
                </a:lnTo>
                <a:lnTo>
                  <a:pt x="332" y="344"/>
                </a:lnTo>
                <a:lnTo>
                  <a:pt x="571" y="57"/>
                </a:lnTo>
                <a:lnTo>
                  <a:pt x="500" y="0"/>
                </a:lnTo>
                <a:lnTo>
                  <a:pt x="189" y="350"/>
                </a:lnTo>
                <a:lnTo>
                  <a:pt x="106" y="116"/>
                </a:lnTo>
                <a:lnTo>
                  <a:pt x="0" y="208"/>
                </a:lnTo>
                <a:lnTo>
                  <a:pt x="0" y="208"/>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28" name="Freeform 76">
            <a:extLst>
              <a:ext uri="{FF2B5EF4-FFF2-40B4-BE49-F238E27FC236}">
                <a16:creationId xmlns:a16="http://schemas.microsoft.com/office/drawing/2014/main" id="{3D92A001-5B99-C3AC-12CF-438FCCDEE277}"/>
              </a:ext>
            </a:extLst>
          </p:cNvPr>
          <p:cNvSpPr>
            <a:spLocks/>
          </p:cNvSpPr>
          <p:nvPr/>
        </p:nvSpPr>
        <p:spPr bwMode="auto">
          <a:xfrm>
            <a:off x="5422900" y="4695825"/>
            <a:ext cx="350838" cy="292100"/>
          </a:xfrm>
          <a:custGeom>
            <a:avLst/>
            <a:gdLst>
              <a:gd name="T0" fmla="*/ 0 w 663"/>
              <a:gd name="T1" fmla="*/ 267 h 551"/>
              <a:gd name="T2" fmla="*/ 63 w 663"/>
              <a:gd name="T3" fmla="*/ 305 h 551"/>
              <a:gd name="T4" fmla="*/ 126 w 663"/>
              <a:gd name="T5" fmla="*/ 365 h 551"/>
              <a:gd name="T6" fmla="*/ 178 w 663"/>
              <a:gd name="T7" fmla="*/ 430 h 551"/>
              <a:gd name="T8" fmla="*/ 225 w 663"/>
              <a:gd name="T9" fmla="*/ 510 h 551"/>
              <a:gd name="T10" fmla="*/ 273 w 663"/>
              <a:gd name="T11" fmla="*/ 402 h 551"/>
              <a:gd name="T12" fmla="*/ 322 w 663"/>
              <a:gd name="T13" fmla="*/ 324 h 551"/>
              <a:gd name="T14" fmla="*/ 379 w 663"/>
              <a:gd name="T15" fmla="*/ 246 h 551"/>
              <a:gd name="T16" fmla="*/ 441 w 663"/>
              <a:gd name="T17" fmla="*/ 176 h 551"/>
              <a:gd name="T18" fmla="*/ 526 w 663"/>
              <a:gd name="T19" fmla="*/ 120 h 551"/>
              <a:gd name="T20" fmla="*/ 599 w 663"/>
              <a:gd name="T21" fmla="*/ 86 h 551"/>
              <a:gd name="T22" fmla="*/ 515 w 663"/>
              <a:gd name="T23" fmla="*/ 0 h 551"/>
              <a:gd name="T24" fmla="*/ 663 w 663"/>
              <a:gd name="T25" fmla="*/ 114 h 551"/>
              <a:gd name="T26" fmla="*/ 541 w 663"/>
              <a:gd name="T27" fmla="*/ 172 h 551"/>
              <a:gd name="T28" fmla="*/ 429 w 663"/>
              <a:gd name="T29" fmla="*/ 259 h 551"/>
              <a:gd name="T30" fmla="*/ 343 w 663"/>
              <a:gd name="T31" fmla="*/ 352 h 551"/>
              <a:gd name="T32" fmla="*/ 290 w 663"/>
              <a:gd name="T33" fmla="*/ 461 h 551"/>
              <a:gd name="T34" fmla="*/ 252 w 663"/>
              <a:gd name="T35" fmla="*/ 543 h 551"/>
              <a:gd name="T36" fmla="*/ 225 w 663"/>
              <a:gd name="T37" fmla="*/ 551 h 551"/>
              <a:gd name="T38" fmla="*/ 159 w 663"/>
              <a:gd name="T39" fmla="*/ 430 h 551"/>
              <a:gd name="T40" fmla="*/ 90 w 663"/>
              <a:gd name="T41" fmla="*/ 346 h 551"/>
              <a:gd name="T42" fmla="*/ 0 w 663"/>
              <a:gd name="T43" fmla="*/ 26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3" h="551">
                <a:moveTo>
                  <a:pt x="0" y="267"/>
                </a:moveTo>
                <a:lnTo>
                  <a:pt x="63" y="305"/>
                </a:lnTo>
                <a:lnTo>
                  <a:pt x="126" y="365"/>
                </a:lnTo>
                <a:lnTo>
                  <a:pt x="178" y="430"/>
                </a:lnTo>
                <a:lnTo>
                  <a:pt x="225" y="510"/>
                </a:lnTo>
                <a:lnTo>
                  <a:pt x="273" y="402"/>
                </a:lnTo>
                <a:lnTo>
                  <a:pt x="322" y="324"/>
                </a:lnTo>
                <a:lnTo>
                  <a:pt x="379" y="246"/>
                </a:lnTo>
                <a:lnTo>
                  <a:pt x="441" y="176"/>
                </a:lnTo>
                <a:lnTo>
                  <a:pt x="526" y="120"/>
                </a:lnTo>
                <a:lnTo>
                  <a:pt x="599" y="86"/>
                </a:lnTo>
                <a:lnTo>
                  <a:pt x="515" y="0"/>
                </a:lnTo>
                <a:lnTo>
                  <a:pt x="663" y="114"/>
                </a:lnTo>
                <a:lnTo>
                  <a:pt x="541" y="172"/>
                </a:lnTo>
                <a:lnTo>
                  <a:pt x="429" y="259"/>
                </a:lnTo>
                <a:lnTo>
                  <a:pt x="343" y="352"/>
                </a:lnTo>
                <a:lnTo>
                  <a:pt x="290" y="461"/>
                </a:lnTo>
                <a:lnTo>
                  <a:pt x="252" y="543"/>
                </a:lnTo>
                <a:lnTo>
                  <a:pt x="225" y="551"/>
                </a:lnTo>
                <a:lnTo>
                  <a:pt x="159" y="430"/>
                </a:lnTo>
                <a:lnTo>
                  <a:pt x="90" y="346"/>
                </a:lnTo>
                <a:lnTo>
                  <a:pt x="0" y="2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29" name="Freeform 77">
            <a:extLst>
              <a:ext uri="{FF2B5EF4-FFF2-40B4-BE49-F238E27FC236}">
                <a16:creationId xmlns:a16="http://schemas.microsoft.com/office/drawing/2014/main" id="{7DA0575A-7C91-1EA8-5B1D-5B3B2385ABEE}"/>
              </a:ext>
            </a:extLst>
          </p:cNvPr>
          <p:cNvSpPr>
            <a:spLocks/>
          </p:cNvSpPr>
          <p:nvPr/>
        </p:nvSpPr>
        <p:spPr bwMode="auto">
          <a:xfrm>
            <a:off x="5422900" y="4695825"/>
            <a:ext cx="350838" cy="292100"/>
          </a:xfrm>
          <a:custGeom>
            <a:avLst/>
            <a:gdLst>
              <a:gd name="T0" fmla="*/ 0 w 663"/>
              <a:gd name="T1" fmla="*/ 267 h 551"/>
              <a:gd name="T2" fmla="*/ 63 w 663"/>
              <a:gd name="T3" fmla="*/ 305 h 551"/>
              <a:gd name="T4" fmla="*/ 126 w 663"/>
              <a:gd name="T5" fmla="*/ 365 h 551"/>
              <a:gd name="T6" fmla="*/ 178 w 663"/>
              <a:gd name="T7" fmla="*/ 430 h 551"/>
              <a:gd name="T8" fmla="*/ 225 w 663"/>
              <a:gd name="T9" fmla="*/ 510 h 551"/>
              <a:gd name="T10" fmla="*/ 273 w 663"/>
              <a:gd name="T11" fmla="*/ 402 h 551"/>
              <a:gd name="T12" fmla="*/ 322 w 663"/>
              <a:gd name="T13" fmla="*/ 324 h 551"/>
              <a:gd name="T14" fmla="*/ 379 w 663"/>
              <a:gd name="T15" fmla="*/ 246 h 551"/>
              <a:gd name="T16" fmla="*/ 441 w 663"/>
              <a:gd name="T17" fmla="*/ 176 h 551"/>
              <a:gd name="T18" fmla="*/ 526 w 663"/>
              <a:gd name="T19" fmla="*/ 120 h 551"/>
              <a:gd name="T20" fmla="*/ 599 w 663"/>
              <a:gd name="T21" fmla="*/ 86 h 551"/>
              <a:gd name="T22" fmla="*/ 515 w 663"/>
              <a:gd name="T23" fmla="*/ 0 h 551"/>
              <a:gd name="T24" fmla="*/ 663 w 663"/>
              <a:gd name="T25" fmla="*/ 114 h 551"/>
              <a:gd name="T26" fmla="*/ 541 w 663"/>
              <a:gd name="T27" fmla="*/ 172 h 551"/>
              <a:gd name="T28" fmla="*/ 429 w 663"/>
              <a:gd name="T29" fmla="*/ 259 h 551"/>
              <a:gd name="T30" fmla="*/ 343 w 663"/>
              <a:gd name="T31" fmla="*/ 352 h 551"/>
              <a:gd name="T32" fmla="*/ 290 w 663"/>
              <a:gd name="T33" fmla="*/ 461 h 551"/>
              <a:gd name="T34" fmla="*/ 252 w 663"/>
              <a:gd name="T35" fmla="*/ 543 h 551"/>
              <a:gd name="T36" fmla="*/ 225 w 663"/>
              <a:gd name="T37" fmla="*/ 551 h 551"/>
              <a:gd name="T38" fmla="*/ 159 w 663"/>
              <a:gd name="T39" fmla="*/ 430 h 551"/>
              <a:gd name="T40" fmla="*/ 90 w 663"/>
              <a:gd name="T41" fmla="*/ 346 h 551"/>
              <a:gd name="T42" fmla="*/ 0 w 663"/>
              <a:gd name="T43" fmla="*/ 267 h 551"/>
              <a:gd name="T44" fmla="*/ 0 w 663"/>
              <a:gd name="T45" fmla="*/ 26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3" h="551">
                <a:moveTo>
                  <a:pt x="0" y="267"/>
                </a:moveTo>
                <a:lnTo>
                  <a:pt x="63" y="305"/>
                </a:lnTo>
                <a:lnTo>
                  <a:pt x="126" y="365"/>
                </a:lnTo>
                <a:lnTo>
                  <a:pt x="178" y="430"/>
                </a:lnTo>
                <a:lnTo>
                  <a:pt x="225" y="510"/>
                </a:lnTo>
                <a:lnTo>
                  <a:pt x="273" y="402"/>
                </a:lnTo>
                <a:lnTo>
                  <a:pt x="322" y="324"/>
                </a:lnTo>
                <a:lnTo>
                  <a:pt x="379" y="246"/>
                </a:lnTo>
                <a:lnTo>
                  <a:pt x="441" y="176"/>
                </a:lnTo>
                <a:lnTo>
                  <a:pt x="526" y="120"/>
                </a:lnTo>
                <a:lnTo>
                  <a:pt x="599" y="86"/>
                </a:lnTo>
                <a:lnTo>
                  <a:pt x="515" y="0"/>
                </a:lnTo>
                <a:lnTo>
                  <a:pt x="663" y="114"/>
                </a:lnTo>
                <a:lnTo>
                  <a:pt x="541" y="172"/>
                </a:lnTo>
                <a:lnTo>
                  <a:pt x="429" y="259"/>
                </a:lnTo>
                <a:lnTo>
                  <a:pt x="343" y="352"/>
                </a:lnTo>
                <a:lnTo>
                  <a:pt x="290" y="461"/>
                </a:lnTo>
                <a:lnTo>
                  <a:pt x="252" y="543"/>
                </a:lnTo>
                <a:lnTo>
                  <a:pt x="225" y="551"/>
                </a:lnTo>
                <a:lnTo>
                  <a:pt x="159" y="430"/>
                </a:lnTo>
                <a:lnTo>
                  <a:pt x="90" y="346"/>
                </a:lnTo>
                <a:lnTo>
                  <a:pt x="0" y="267"/>
                </a:lnTo>
                <a:lnTo>
                  <a:pt x="0" y="267"/>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30" name="Freeform 78">
            <a:extLst>
              <a:ext uri="{FF2B5EF4-FFF2-40B4-BE49-F238E27FC236}">
                <a16:creationId xmlns:a16="http://schemas.microsoft.com/office/drawing/2014/main" id="{362D67D1-0190-29B3-0ECE-56CF52DC38C5}"/>
              </a:ext>
            </a:extLst>
          </p:cNvPr>
          <p:cNvSpPr>
            <a:spLocks/>
          </p:cNvSpPr>
          <p:nvPr/>
        </p:nvSpPr>
        <p:spPr bwMode="auto">
          <a:xfrm>
            <a:off x="5424488" y="4703763"/>
            <a:ext cx="261937" cy="212725"/>
          </a:xfrm>
          <a:custGeom>
            <a:avLst/>
            <a:gdLst>
              <a:gd name="T0" fmla="*/ 0 w 494"/>
              <a:gd name="T1" fmla="*/ 219 h 402"/>
              <a:gd name="T2" fmla="*/ 83 w 494"/>
              <a:gd name="T3" fmla="*/ 182 h 402"/>
              <a:gd name="T4" fmla="*/ 215 w 494"/>
              <a:gd name="T5" fmla="*/ 402 h 402"/>
              <a:gd name="T6" fmla="*/ 264 w 494"/>
              <a:gd name="T7" fmla="*/ 288 h 402"/>
              <a:gd name="T8" fmla="*/ 300 w 494"/>
              <a:gd name="T9" fmla="*/ 224 h 402"/>
              <a:gd name="T10" fmla="*/ 338 w 494"/>
              <a:gd name="T11" fmla="*/ 172 h 402"/>
              <a:gd name="T12" fmla="*/ 397 w 494"/>
              <a:gd name="T13" fmla="*/ 101 h 402"/>
              <a:gd name="T14" fmla="*/ 494 w 494"/>
              <a:gd name="T15" fmla="*/ 0 h 402"/>
              <a:gd name="T16" fmla="*/ 378 w 494"/>
              <a:gd name="T17" fmla="*/ 100 h 402"/>
              <a:gd name="T18" fmla="*/ 311 w 494"/>
              <a:gd name="T19" fmla="*/ 175 h 402"/>
              <a:gd name="T20" fmla="*/ 251 w 494"/>
              <a:gd name="T21" fmla="*/ 256 h 402"/>
              <a:gd name="T22" fmla="*/ 203 w 494"/>
              <a:gd name="T23" fmla="*/ 332 h 402"/>
              <a:gd name="T24" fmla="*/ 153 w 494"/>
              <a:gd name="T25" fmla="*/ 227 h 402"/>
              <a:gd name="T26" fmla="*/ 103 w 494"/>
              <a:gd name="T27" fmla="*/ 131 h 402"/>
              <a:gd name="T28" fmla="*/ 0 w 494"/>
              <a:gd name="T29" fmla="*/ 21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4" h="402">
                <a:moveTo>
                  <a:pt x="0" y="219"/>
                </a:moveTo>
                <a:lnTo>
                  <a:pt x="83" y="182"/>
                </a:lnTo>
                <a:lnTo>
                  <a:pt x="215" y="402"/>
                </a:lnTo>
                <a:lnTo>
                  <a:pt x="264" y="288"/>
                </a:lnTo>
                <a:lnTo>
                  <a:pt x="300" y="224"/>
                </a:lnTo>
                <a:lnTo>
                  <a:pt x="338" y="172"/>
                </a:lnTo>
                <a:lnTo>
                  <a:pt x="397" y="101"/>
                </a:lnTo>
                <a:lnTo>
                  <a:pt x="494" y="0"/>
                </a:lnTo>
                <a:lnTo>
                  <a:pt x="378" y="100"/>
                </a:lnTo>
                <a:lnTo>
                  <a:pt x="311" y="175"/>
                </a:lnTo>
                <a:lnTo>
                  <a:pt x="251" y="256"/>
                </a:lnTo>
                <a:lnTo>
                  <a:pt x="203" y="332"/>
                </a:lnTo>
                <a:lnTo>
                  <a:pt x="153" y="227"/>
                </a:lnTo>
                <a:lnTo>
                  <a:pt x="103" y="131"/>
                </a:lnTo>
                <a:lnTo>
                  <a:pt x="0" y="2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1" name="Freeform 79">
            <a:extLst>
              <a:ext uri="{FF2B5EF4-FFF2-40B4-BE49-F238E27FC236}">
                <a16:creationId xmlns:a16="http://schemas.microsoft.com/office/drawing/2014/main" id="{5FF3346E-5826-497D-52F4-17DA99CD0E1D}"/>
              </a:ext>
            </a:extLst>
          </p:cNvPr>
          <p:cNvSpPr>
            <a:spLocks/>
          </p:cNvSpPr>
          <p:nvPr/>
        </p:nvSpPr>
        <p:spPr bwMode="auto">
          <a:xfrm>
            <a:off x="5424488" y="4703763"/>
            <a:ext cx="261937" cy="212725"/>
          </a:xfrm>
          <a:custGeom>
            <a:avLst/>
            <a:gdLst>
              <a:gd name="T0" fmla="*/ 0 w 494"/>
              <a:gd name="T1" fmla="*/ 219 h 402"/>
              <a:gd name="T2" fmla="*/ 83 w 494"/>
              <a:gd name="T3" fmla="*/ 182 h 402"/>
              <a:gd name="T4" fmla="*/ 215 w 494"/>
              <a:gd name="T5" fmla="*/ 402 h 402"/>
              <a:gd name="T6" fmla="*/ 264 w 494"/>
              <a:gd name="T7" fmla="*/ 288 h 402"/>
              <a:gd name="T8" fmla="*/ 300 w 494"/>
              <a:gd name="T9" fmla="*/ 224 h 402"/>
              <a:gd name="T10" fmla="*/ 338 w 494"/>
              <a:gd name="T11" fmla="*/ 172 h 402"/>
              <a:gd name="T12" fmla="*/ 397 w 494"/>
              <a:gd name="T13" fmla="*/ 101 h 402"/>
              <a:gd name="T14" fmla="*/ 494 w 494"/>
              <a:gd name="T15" fmla="*/ 0 h 402"/>
              <a:gd name="T16" fmla="*/ 378 w 494"/>
              <a:gd name="T17" fmla="*/ 100 h 402"/>
              <a:gd name="T18" fmla="*/ 311 w 494"/>
              <a:gd name="T19" fmla="*/ 175 h 402"/>
              <a:gd name="T20" fmla="*/ 251 w 494"/>
              <a:gd name="T21" fmla="*/ 256 h 402"/>
              <a:gd name="T22" fmla="*/ 203 w 494"/>
              <a:gd name="T23" fmla="*/ 332 h 402"/>
              <a:gd name="T24" fmla="*/ 153 w 494"/>
              <a:gd name="T25" fmla="*/ 227 h 402"/>
              <a:gd name="T26" fmla="*/ 103 w 494"/>
              <a:gd name="T27" fmla="*/ 131 h 402"/>
              <a:gd name="T28" fmla="*/ 0 w 494"/>
              <a:gd name="T29" fmla="*/ 219 h 402"/>
              <a:gd name="T30" fmla="*/ 0 w 494"/>
              <a:gd name="T31" fmla="*/ 21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4" h="402">
                <a:moveTo>
                  <a:pt x="0" y="219"/>
                </a:moveTo>
                <a:lnTo>
                  <a:pt x="83" y="182"/>
                </a:lnTo>
                <a:lnTo>
                  <a:pt x="215" y="402"/>
                </a:lnTo>
                <a:lnTo>
                  <a:pt x="264" y="288"/>
                </a:lnTo>
                <a:lnTo>
                  <a:pt x="300" y="224"/>
                </a:lnTo>
                <a:lnTo>
                  <a:pt x="338" y="172"/>
                </a:lnTo>
                <a:lnTo>
                  <a:pt x="397" y="101"/>
                </a:lnTo>
                <a:lnTo>
                  <a:pt x="494" y="0"/>
                </a:lnTo>
                <a:lnTo>
                  <a:pt x="378" y="100"/>
                </a:lnTo>
                <a:lnTo>
                  <a:pt x="311" y="175"/>
                </a:lnTo>
                <a:lnTo>
                  <a:pt x="251" y="256"/>
                </a:lnTo>
                <a:lnTo>
                  <a:pt x="203" y="332"/>
                </a:lnTo>
                <a:lnTo>
                  <a:pt x="153" y="227"/>
                </a:lnTo>
                <a:lnTo>
                  <a:pt x="103" y="131"/>
                </a:lnTo>
                <a:lnTo>
                  <a:pt x="0" y="219"/>
                </a:lnTo>
                <a:lnTo>
                  <a:pt x="0" y="219"/>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432" name="Rectangle 80">
            <a:extLst>
              <a:ext uri="{FF2B5EF4-FFF2-40B4-BE49-F238E27FC236}">
                <a16:creationId xmlns:a16="http://schemas.microsoft.com/office/drawing/2014/main" id="{42030A4F-0A05-A5C0-42BA-38C900BFD511}"/>
              </a:ext>
            </a:extLst>
          </p:cNvPr>
          <p:cNvSpPr>
            <a:spLocks noChangeArrowheads="1"/>
          </p:cNvSpPr>
          <p:nvPr/>
        </p:nvSpPr>
        <p:spPr bwMode="auto">
          <a:xfrm>
            <a:off x="5881688" y="4641850"/>
            <a:ext cx="2349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Times New Roman" panose="02020603050405020304" pitchFamily="18" charset="0"/>
              </a:rPr>
              <a:t>Consecuencia:</a:t>
            </a:r>
            <a:endParaRPr lang="es-PR" altLang="en-US"/>
          </a:p>
        </p:txBody>
      </p:sp>
      <p:sp>
        <p:nvSpPr>
          <p:cNvPr id="100433" name="Rectangle 81">
            <a:extLst>
              <a:ext uri="{FF2B5EF4-FFF2-40B4-BE49-F238E27FC236}">
                <a16:creationId xmlns:a16="http://schemas.microsoft.com/office/drawing/2014/main" id="{CE0E5991-60BE-C778-0DC3-28D56D034847}"/>
              </a:ext>
            </a:extLst>
          </p:cNvPr>
          <p:cNvSpPr>
            <a:spLocks noChangeArrowheads="1"/>
          </p:cNvSpPr>
          <p:nvPr/>
        </p:nvSpPr>
        <p:spPr bwMode="auto">
          <a:xfrm>
            <a:off x="6372225" y="5210175"/>
            <a:ext cx="169703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Times New Roman" panose="02020603050405020304" pitchFamily="18" charset="0"/>
              </a:rPr>
              <a:t>Metabolismo</a:t>
            </a:r>
            <a:endParaRPr lang="es-PR" altLang="en-US"/>
          </a:p>
        </p:txBody>
      </p:sp>
      <p:sp>
        <p:nvSpPr>
          <p:cNvPr id="100434" name="Rectangle 82">
            <a:extLst>
              <a:ext uri="{FF2B5EF4-FFF2-40B4-BE49-F238E27FC236}">
                <a16:creationId xmlns:a16="http://schemas.microsoft.com/office/drawing/2014/main" id="{28C6DB49-6DC5-93EB-611E-D8D83F765854}"/>
              </a:ext>
            </a:extLst>
          </p:cNvPr>
          <p:cNvSpPr>
            <a:spLocks noChangeArrowheads="1"/>
          </p:cNvSpPr>
          <p:nvPr/>
        </p:nvSpPr>
        <p:spPr bwMode="auto">
          <a:xfrm>
            <a:off x="6373813" y="5507038"/>
            <a:ext cx="107632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Times New Roman" panose="02020603050405020304" pitchFamily="18" charset="0"/>
              </a:rPr>
              <a:t>Glucosa</a:t>
            </a:r>
            <a:endParaRPr lang="es-PR" altLang="en-US"/>
          </a:p>
        </p:txBody>
      </p:sp>
      <p:sp>
        <p:nvSpPr>
          <p:cNvPr id="100435" name="Line 83">
            <a:extLst>
              <a:ext uri="{FF2B5EF4-FFF2-40B4-BE49-F238E27FC236}">
                <a16:creationId xmlns:a16="http://schemas.microsoft.com/office/drawing/2014/main" id="{4A36137C-A915-A6E6-D334-FB602581891D}"/>
              </a:ext>
            </a:extLst>
          </p:cNvPr>
          <p:cNvSpPr>
            <a:spLocks noChangeShapeType="1"/>
          </p:cNvSpPr>
          <p:nvPr/>
        </p:nvSpPr>
        <p:spPr bwMode="auto">
          <a:xfrm flipV="1">
            <a:off x="6227763" y="5357813"/>
            <a:ext cx="1587" cy="427037"/>
          </a:xfrm>
          <a:prstGeom prst="line">
            <a:avLst/>
          </a:prstGeom>
          <a:noFill/>
          <a:ln w="412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6" name="Freeform 84">
            <a:extLst>
              <a:ext uri="{FF2B5EF4-FFF2-40B4-BE49-F238E27FC236}">
                <a16:creationId xmlns:a16="http://schemas.microsoft.com/office/drawing/2014/main" id="{D3EE46A3-F79E-9947-3901-B299397637FE}"/>
              </a:ext>
            </a:extLst>
          </p:cNvPr>
          <p:cNvSpPr>
            <a:spLocks/>
          </p:cNvSpPr>
          <p:nvPr/>
        </p:nvSpPr>
        <p:spPr bwMode="auto">
          <a:xfrm>
            <a:off x="6145213" y="5246688"/>
            <a:ext cx="168275" cy="166687"/>
          </a:xfrm>
          <a:custGeom>
            <a:avLst/>
            <a:gdLst>
              <a:gd name="T0" fmla="*/ 0 w 317"/>
              <a:gd name="T1" fmla="*/ 317 h 317"/>
              <a:gd name="T2" fmla="*/ 158 w 317"/>
              <a:gd name="T3" fmla="*/ 0 h 317"/>
              <a:gd name="T4" fmla="*/ 317 w 317"/>
              <a:gd name="T5" fmla="*/ 317 h 317"/>
              <a:gd name="T6" fmla="*/ 158 w 317"/>
              <a:gd name="T7" fmla="*/ 211 h 317"/>
              <a:gd name="T8" fmla="*/ 0 w 317"/>
              <a:gd name="T9" fmla="*/ 317 h 317"/>
            </a:gdLst>
            <a:ahLst/>
            <a:cxnLst>
              <a:cxn ang="0">
                <a:pos x="T0" y="T1"/>
              </a:cxn>
              <a:cxn ang="0">
                <a:pos x="T2" y="T3"/>
              </a:cxn>
              <a:cxn ang="0">
                <a:pos x="T4" y="T5"/>
              </a:cxn>
              <a:cxn ang="0">
                <a:pos x="T6" y="T7"/>
              </a:cxn>
              <a:cxn ang="0">
                <a:pos x="T8" y="T9"/>
              </a:cxn>
            </a:cxnLst>
            <a:rect l="0" t="0" r="r" b="b"/>
            <a:pathLst>
              <a:path w="317" h="317">
                <a:moveTo>
                  <a:pt x="0" y="317"/>
                </a:moveTo>
                <a:lnTo>
                  <a:pt x="158" y="0"/>
                </a:lnTo>
                <a:lnTo>
                  <a:pt x="317" y="317"/>
                </a:lnTo>
                <a:lnTo>
                  <a:pt x="158" y="211"/>
                </a:lnTo>
                <a:lnTo>
                  <a:pt x="0" y="3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7" name="Line 85">
            <a:extLst>
              <a:ext uri="{FF2B5EF4-FFF2-40B4-BE49-F238E27FC236}">
                <a16:creationId xmlns:a16="http://schemas.microsoft.com/office/drawing/2014/main" id="{2C3647B0-09D9-BFB3-27DF-9F0DB9A46BF7}"/>
              </a:ext>
            </a:extLst>
          </p:cNvPr>
          <p:cNvSpPr>
            <a:spLocks noChangeShapeType="1"/>
          </p:cNvSpPr>
          <p:nvPr/>
        </p:nvSpPr>
        <p:spPr bwMode="auto">
          <a:xfrm flipV="1">
            <a:off x="6072188" y="5348288"/>
            <a:ext cx="1587" cy="427037"/>
          </a:xfrm>
          <a:prstGeom prst="line">
            <a:avLst/>
          </a:prstGeom>
          <a:noFill/>
          <a:ln w="412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38" name="Freeform 86">
            <a:extLst>
              <a:ext uri="{FF2B5EF4-FFF2-40B4-BE49-F238E27FC236}">
                <a16:creationId xmlns:a16="http://schemas.microsoft.com/office/drawing/2014/main" id="{8E26AEDA-D68C-D58F-9B0C-1CA7F4C04B4F}"/>
              </a:ext>
            </a:extLst>
          </p:cNvPr>
          <p:cNvSpPr>
            <a:spLocks/>
          </p:cNvSpPr>
          <p:nvPr/>
        </p:nvSpPr>
        <p:spPr bwMode="auto">
          <a:xfrm>
            <a:off x="5988050" y="5237163"/>
            <a:ext cx="168275" cy="168275"/>
          </a:xfrm>
          <a:custGeom>
            <a:avLst/>
            <a:gdLst>
              <a:gd name="T0" fmla="*/ 0 w 317"/>
              <a:gd name="T1" fmla="*/ 318 h 318"/>
              <a:gd name="T2" fmla="*/ 158 w 317"/>
              <a:gd name="T3" fmla="*/ 0 h 318"/>
              <a:gd name="T4" fmla="*/ 317 w 317"/>
              <a:gd name="T5" fmla="*/ 318 h 318"/>
              <a:gd name="T6" fmla="*/ 158 w 317"/>
              <a:gd name="T7" fmla="*/ 211 h 318"/>
              <a:gd name="T8" fmla="*/ 0 w 317"/>
              <a:gd name="T9" fmla="*/ 318 h 318"/>
            </a:gdLst>
            <a:ahLst/>
            <a:cxnLst>
              <a:cxn ang="0">
                <a:pos x="T0" y="T1"/>
              </a:cxn>
              <a:cxn ang="0">
                <a:pos x="T2" y="T3"/>
              </a:cxn>
              <a:cxn ang="0">
                <a:pos x="T4" y="T5"/>
              </a:cxn>
              <a:cxn ang="0">
                <a:pos x="T6" y="T7"/>
              </a:cxn>
              <a:cxn ang="0">
                <a:pos x="T8" y="T9"/>
              </a:cxn>
            </a:cxnLst>
            <a:rect l="0" t="0" r="r" b="b"/>
            <a:pathLst>
              <a:path w="317" h="318">
                <a:moveTo>
                  <a:pt x="0" y="318"/>
                </a:moveTo>
                <a:lnTo>
                  <a:pt x="158" y="0"/>
                </a:lnTo>
                <a:lnTo>
                  <a:pt x="317" y="318"/>
                </a:lnTo>
                <a:lnTo>
                  <a:pt x="158" y="211"/>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439" name="Rectangle 87">
            <a:extLst>
              <a:ext uri="{FF2B5EF4-FFF2-40B4-BE49-F238E27FC236}">
                <a16:creationId xmlns:a16="http://schemas.microsoft.com/office/drawing/2014/main" id="{85D8649B-A5F1-7594-4E28-9B6B33B26223}"/>
              </a:ext>
            </a:extLst>
          </p:cNvPr>
          <p:cNvSpPr>
            <a:spLocks noChangeArrowheads="1"/>
          </p:cNvSpPr>
          <p:nvPr/>
        </p:nvSpPr>
        <p:spPr bwMode="auto">
          <a:xfrm>
            <a:off x="6235700" y="6038850"/>
            <a:ext cx="1855788"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Times New Roman" panose="02020603050405020304" pitchFamily="18" charset="0"/>
              </a:rPr>
              <a:t>Hipoglucemia</a:t>
            </a:r>
            <a:endParaRPr lang="es-PR" altLang="en-US"/>
          </a:p>
        </p:txBody>
      </p:sp>
      <p:sp>
        <p:nvSpPr>
          <p:cNvPr id="100440" name="Line 88">
            <a:extLst>
              <a:ext uri="{FF2B5EF4-FFF2-40B4-BE49-F238E27FC236}">
                <a16:creationId xmlns:a16="http://schemas.microsoft.com/office/drawing/2014/main" id="{B418B4B1-0D21-2C93-9CCE-FE6787B81BD8}"/>
              </a:ext>
            </a:extLst>
          </p:cNvPr>
          <p:cNvSpPr>
            <a:spLocks noChangeShapeType="1"/>
          </p:cNvSpPr>
          <p:nvPr/>
        </p:nvSpPr>
        <p:spPr bwMode="auto">
          <a:xfrm>
            <a:off x="6956425" y="5842000"/>
            <a:ext cx="1588" cy="180975"/>
          </a:xfrm>
          <a:prstGeom prst="line">
            <a:avLst/>
          </a:prstGeom>
          <a:noFill/>
          <a:ln w="412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41" name="Freeform 89">
            <a:extLst>
              <a:ext uri="{FF2B5EF4-FFF2-40B4-BE49-F238E27FC236}">
                <a16:creationId xmlns:a16="http://schemas.microsoft.com/office/drawing/2014/main" id="{8EE00F6A-E07E-FE6C-5320-D7D71F67430E}"/>
              </a:ext>
            </a:extLst>
          </p:cNvPr>
          <p:cNvSpPr>
            <a:spLocks/>
          </p:cNvSpPr>
          <p:nvPr/>
        </p:nvSpPr>
        <p:spPr bwMode="auto">
          <a:xfrm>
            <a:off x="6872288" y="5994400"/>
            <a:ext cx="168275" cy="84138"/>
          </a:xfrm>
          <a:custGeom>
            <a:avLst/>
            <a:gdLst>
              <a:gd name="T0" fmla="*/ 317 w 317"/>
              <a:gd name="T1" fmla="*/ 0 h 158"/>
              <a:gd name="T2" fmla="*/ 159 w 317"/>
              <a:gd name="T3" fmla="*/ 158 h 158"/>
              <a:gd name="T4" fmla="*/ 0 w 317"/>
              <a:gd name="T5" fmla="*/ 0 h 158"/>
              <a:gd name="T6" fmla="*/ 159 w 317"/>
              <a:gd name="T7" fmla="*/ 53 h 158"/>
              <a:gd name="T8" fmla="*/ 317 w 317"/>
              <a:gd name="T9" fmla="*/ 0 h 158"/>
            </a:gdLst>
            <a:ahLst/>
            <a:cxnLst>
              <a:cxn ang="0">
                <a:pos x="T0" y="T1"/>
              </a:cxn>
              <a:cxn ang="0">
                <a:pos x="T2" y="T3"/>
              </a:cxn>
              <a:cxn ang="0">
                <a:pos x="T4" y="T5"/>
              </a:cxn>
              <a:cxn ang="0">
                <a:pos x="T6" y="T7"/>
              </a:cxn>
              <a:cxn ang="0">
                <a:pos x="T8" y="T9"/>
              </a:cxn>
            </a:cxnLst>
            <a:rect l="0" t="0" r="r" b="b"/>
            <a:pathLst>
              <a:path w="317" h="158">
                <a:moveTo>
                  <a:pt x="317" y="0"/>
                </a:moveTo>
                <a:lnTo>
                  <a:pt x="159" y="158"/>
                </a:lnTo>
                <a:lnTo>
                  <a:pt x="0" y="0"/>
                </a:lnTo>
                <a:lnTo>
                  <a:pt x="159" y="53"/>
                </a:lnTo>
                <a:lnTo>
                  <a:pt x="3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D8261B1F-9EF5-4125-A045-3EC027198FCD}"/>
              </a:ext>
            </a:extLst>
          </p:cNvPr>
          <p:cNvSpPr>
            <a:spLocks noGrp="1" noChangeArrowheads="1"/>
          </p:cNvSpPr>
          <p:nvPr>
            <p:ph type="title"/>
          </p:nvPr>
        </p:nvSpPr>
        <p:spPr/>
        <p:txBody>
          <a:bodyPr/>
          <a:lstStyle/>
          <a:p>
            <a:pPr algn="ctr"/>
            <a:r>
              <a:rPr lang="es-PR" altLang="en-US" sz="2500" b="1">
                <a:latin typeface="Verdana" panose="020B0604030504040204" pitchFamily="34" charset="0"/>
              </a:rPr>
              <a:t>DIABETES MELLITUS</a:t>
            </a:r>
            <a:endParaRPr lang="es-PR" altLang="en-US" sz="2500" b="1" i="1">
              <a:latin typeface="Verdana" panose="020B0604030504040204" pitchFamily="34" charset="0"/>
            </a:endParaRPr>
          </a:p>
        </p:txBody>
      </p:sp>
      <p:grpSp>
        <p:nvGrpSpPr>
          <p:cNvPr id="101435" name="Group 59">
            <a:extLst>
              <a:ext uri="{FF2B5EF4-FFF2-40B4-BE49-F238E27FC236}">
                <a16:creationId xmlns:a16="http://schemas.microsoft.com/office/drawing/2014/main" id="{6A66EF7F-EC04-7BFE-BA82-D421109A3E15}"/>
              </a:ext>
            </a:extLst>
          </p:cNvPr>
          <p:cNvGrpSpPr>
            <a:grpSpLocks noChangeAspect="1"/>
          </p:cNvGrpSpPr>
          <p:nvPr/>
        </p:nvGrpSpPr>
        <p:grpSpPr bwMode="auto">
          <a:xfrm>
            <a:off x="1066800" y="1527175"/>
            <a:ext cx="7543800" cy="5030788"/>
            <a:chOff x="672" y="962"/>
            <a:chExt cx="4752" cy="3169"/>
          </a:xfrm>
        </p:grpSpPr>
        <p:sp>
          <p:nvSpPr>
            <p:cNvPr id="101434" name="AutoShape 58">
              <a:extLst>
                <a:ext uri="{FF2B5EF4-FFF2-40B4-BE49-F238E27FC236}">
                  <a16:creationId xmlns:a16="http://schemas.microsoft.com/office/drawing/2014/main" id="{671811DC-D295-1272-7CF4-390D2BA9309E}"/>
                </a:ext>
              </a:extLst>
            </p:cNvPr>
            <p:cNvSpPr>
              <a:spLocks noChangeAspect="1" noChangeArrowheads="1" noTextEdit="1"/>
            </p:cNvSpPr>
            <p:nvPr/>
          </p:nvSpPr>
          <p:spPr bwMode="auto">
            <a:xfrm>
              <a:off x="672" y="962"/>
              <a:ext cx="4752" cy="3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1436" name="Rectangle 60">
              <a:extLst>
                <a:ext uri="{FF2B5EF4-FFF2-40B4-BE49-F238E27FC236}">
                  <a16:creationId xmlns:a16="http://schemas.microsoft.com/office/drawing/2014/main" id="{D52303F9-2CCA-1DCD-31CC-73C7AED5E87F}"/>
                </a:ext>
              </a:extLst>
            </p:cNvPr>
            <p:cNvSpPr>
              <a:spLocks noChangeArrowheads="1"/>
            </p:cNvSpPr>
            <p:nvPr/>
          </p:nvSpPr>
          <p:spPr bwMode="auto">
            <a:xfrm>
              <a:off x="1847" y="982"/>
              <a:ext cx="2379" cy="2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700" b="1">
                  <a:solidFill>
                    <a:srgbClr val="000000"/>
                  </a:solidFill>
                  <a:latin typeface="Times New Roman" panose="02020603050405020304" pitchFamily="18" charset="0"/>
                </a:rPr>
                <a:t>DIABETES SACARINA</a:t>
              </a:r>
              <a:endParaRPr lang="es-PR" altLang="en-US"/>
            </a:p>
          </p:txBody>
        </p:sp>
        <p:sp>
          <p:nvSpPr>
            <p:cNvPr id="101437" name="Rectangle 61">
              <a:extLst>
                <a:ext uri="{FF2B5EF4-FFF2-40B4-BE49-F238E27FC236}">
                  <a16:creationId xmlns:a16="http://schemas.microsoft.com/office/drawing/2014/main" id="{1495C16D-885B-49F6-C2BE-82EB3BC301B4}"/>
                </a:ext>
              </a:extLst>
            </p:cNvPr>
            <p:cNvSpPr>
              <a:spLocks noChangeArrowheads="1"/>
            </p:cNvSpPr>
            <p:nvPr/>
          </p:nvSpPr>
          <p:spPr bwMode="auto">
            <a:xfrm>
              <a:off x="2518" y="1447"/>
              <a:ext cx="1076"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700" b="1">
                  <a:solidFill>
                    <a:srgbClr val="000000"/>
                  </a:solidFill>
                  <a:latin typeface="Arial" panose="020B0604020202020204" pitchFamily="34" charset="0"/>
                </a:rPr>
                <a:t>Glucemia</a:t>
              </a:r>
              <a:endParaRPr lang="es-PR" altLang="en-US"/>
            </a:p>
          </p:txBody>
        </p:sp>
        <p:sp>
          <p:nvSpPr>
            <p:cNvPr id="101438" name="Line 62">
              <a:extLst>
                <a:ext uri="{FF2B5EF4-FFF2-40B4-BE49-F238E27FC236}">
                  <a16:creationId xmlns:a16="http://schemas.microsoft.com/office/drawing/2014/main" id="{C84E5397-B7F8-56C4-16BB-50C842BEB165}"/>
                </a:ext>
              </a:extLst>
            </p:cNvPr>
            <p:cNvSpPr>
              <a:spLocks noChangeShapeType="1"/>
            </p:cNvSpPr>
            <p:nvPr/>
          </p:nvSpPr>
          <p:spPr bwMode="auto">
            <a:xfrm flipH="1">
              <a:off x="1542" y="2099"/>
              <a:ext cx="692" cy="1"/>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39" name="Line 63">
              <a:extLst>
                <a:ext uri="{FF2B5EF4-FFF2-40B4-BE49-F238E27FC236}">
                  <a16:creationId xmlns:a16="http://schemas.microsoft.com/office/drawing/2014/main" id="{5A0C1311-31A1-9404-D8BC-3A163FB9012B}"/>
                </a:ext>
              </a:extLst>
            </p:cNvPr>
            <p:cNvSpPr>
              <a:spLocks noChangeShapeType="1"/>
            </p:cNvSpPr>
            <p:nvPr/>
          </p:nvSpPr>
          <p:spPr bwMode="auto">
            <a:xfrm>
              <a:off x="1532" y="2104"/>
              <a:ext cx="1" cy="221"/>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40" name="Freeform 64">
              <a:extLst>
                <a:ext uri="{FF2B5EF4-FFF2-40B4-BE49-F238E27FC236}">
                  <a16:creationId xmlns:a16="http://schemas.microsoft.com/office/drawing/2014/main" id="{4DDA6CC3-83FE-51D8-1C0B-33CC4261E4C3}"/>
                </a:ext>
              </a:extLst>
            </p:cNvPr>
            <p:cNvSpPr>
              <a:spLocks/>
            </p:cNvSpPr>
            <p:nvPr/>
          </p:nvSpPr>
          <p:spPr bwMode="auto">
            <a:xfrm>
              <a:off x="1438" y="2262"/>
              <a:ext cx="189" cy="188"/>
            </a:xfrm>
            <a:custGeom>
              <a:avLst/>
              <a:gdLst>
                <a:gd name="T0" fmla="*/ 565 w 565"/>
                <a:gd name="T1" fmla="*/ 0 h 564"/>
                <a:gd name="T2" fmla="*/ 282 w 565"/>
                <a:gd name="T3" fmla="*/ 564 h 564"/>
                <a:gd name="T4" fmla="*/ 0 w 565"/>
                <a:gd name="T5" fmla="*/ 0 h 564"/>
                <a:gd name="T6" fmla="*/ 282 w 565"/>
                <a:gd name="T7" fmla="*/ 189 h 564"/>
                <a:gd name="T8" fmla="*/ 565 w 565"/>
                <a:gd name="T9" fmla="*/ 0 h 564"/>
              </a:gdLst>
              <a:ahLst/>
              <a:cxnLst>
                <a:cxn ang="0">
                  <a:pos x="T0" y="T1"/>
                </a:cxn>
                <a:cxn ang="0">
                  <a:pos x="T2" y="T3"/>
                </a:cxn>
                <a:cxn ang="0">
                  <a:pos x="T4" y="T5"/>
                </a:cxn>
                <a:cxn ang="0">
                  <a:pos x="T6" y="T7"/>
                </a:cxn>
                <a:cxn ang="0">
                  <a:pos x="T8" y="T9"/>
                </a:cxn>
              </a:cxnLst>
              <a:rect l="0" t="0" r="r" b="b"/>
              <a:pathLst>
                <a:path w="565" h="564">
                  <a:moveTo>
                    <a:pt x="565" y="0"/>
                  </a:moveTo>
                  <a:lnTo>
                    <a:pt x="282" y="564"/>
                  </a:lnTo>
                  <a:lnTo>
                    <a:pt x="0" y="0"/>
                  </a:lnTo>
                  <a:lnTo>
                    <a:pt x="282" y="189"/>
                  </a:lnTo>
                  <a:lnTo>
                    <a:pt x="5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1" name="Rectangle 65">
              <a:extLst>
                <a:ext uri="{FF2B5EF4-FFF2-40B4-BE49-F238E27FC236}">
                  <a16:creationId xmlns:a16="http://schemas.microsoft.com/office/drawing/2014/main" id="{FCA2F45E-66A6-B1CF-0D49-135E876A8DC7}"/>
                </a:ext>
              </a:extLst>
            </p:cNvPr>
            <p:cNvSpPr>
              <a:spLocks noChangeArrowheads="1"/>
            </p:cNvSpPr>
            <p:nvPr/>
          </p:nvSpPr>
          <p:spPr bwMode="auto">
            <a:xfrm>
              <a:off x="1231" y="2444"/>
              <a:ext cx="76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700" b="1">
                  <a:solidFill>
                    <a:srgbClr val="000000"/>
                  </a:solidFill>
                  <a:latin typeface="Arial" panose="020B0604020202020204" pitchFamily="34" charset="0"/>
                </a:rPr>
                <a:t>Estrés</a:t>
              </a:r>
              <a:endParaRPr lang="es-PR" altLang="en-US"/>
            </a:p>
          </p:txBody>
        </p:sp>
        <p:sp>
          <p:nvSpPr>
            <p:cNvPr id="101442" name="Rectangle 66">
              <a:extLst>
                <a:ext uri="{FF2B5EF4-FFF2-40B4-BE49-F238E27FC236}">
                  <a16:creationId xmlns:a16="http://schemas.microsoft.com/office/drawing/2014/main" id="{F62CD313-4B8A-6571-5520-8F3AB7176451}"/>
                </a:ext>
              </a:extLst>
            </p:cNvPr>
            <p:cNvSpPr>
              <a:spLocks noChangeArrowheads="1"/>
            </p:cNvSpPr>
            <p:nvPr/>
          </p:nvSpPr>
          <p:spPr bwMode="auto">
            <a:xfrm>
              <a:off x="2443" y="2431"/>
              <a:ext cx="1375"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700" b="1">
                  <a:solidFill>
                    <a:srgbClr val="000000"/>
                  </a:solidFill>
                  <a:latin typeface="Arial" panose="020B0604020202020204" pitchFamily="34" charset="0"/>
                </a:rPr>
                <a:t>Tabaquismo</a:t>
              </a:r>
              <a:endParaRPr lang="es-PR" altLang="en-US"/>
            </a:p>
          </p:txBody>
        </p:sp>
        <p:sp>
          <p:nvSpPr>
            <p:cNvPr id="101443" name="Rectangle 67">
              <a:extLst>
                <a:ext uri="{FF2B5EF4-FFF2-40B4-BE49-F238E27FC236}">
                  <a16:creationId xmlns:a16="http://schemas.microsoft.com/office/drawing/2014/main" id="{0BFA481B-04A1-8CD3-EF5F-459FEEC195E5}"/>
                </a:ext>
              </a:extLst>
            </p:cNvPr>
            <p:cNvSpPr>
              <a:spLocks noChangeArrowheads="1"/>
            </p:cNvSpPr>
            <p:nvPr/>
          </p:nvSpPr>
          <p:spPr bwMode="auto">
            <a:xfrm>
              <a:off x="2279" y="1950"/>
              <a:ext cx="1604"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700" b="1">
                  <a:solidFill>
                    <a:srgbClr val="000000"/>
                  </a:solidFill>
                  <a:latin typeface="Arial" panose="020B0604020202020204" pitchFamily="34" charset="0"/>
                </a:rPr>
                <a:t>Determinantes</a:t>
              </a:r>
              <a:endParaRPr lang="es-PR" altLang="en-US"/>
            </a:p>
          </p:txBody>
        </p:sp>
        <p:sp>
          <p:nvSpPr>
            <p:cNvPr id="101444" name="Line 68">
              <a:extLst>
                <a:ext uri="{FF2B5EF4-FFF2-40B4-BE49-F238E27FC236}">
                  <a16:creationId xmlns:a16="http://schemas.microsoft.com/office/drawing/2014/main" id="{0C4A7136-23A2-E994-128E-0AEAFCD894C8}"/>
                </a:ext>
              </a:extLst>
            </p:cNvPr>
            <p:cNvSpPr>
              <a:spLocks noChangeShapeType="1"/>
            </p:cNvSpPr>
            <p:nvPr/>
          </p:nvSpPr>
          <p:spPr bwMode="auto">
            <a:xfrm>
              <a:off x="3838" y="2100"/>
              <a:ext cx="691" cy="1"/>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45" name="Line 69">
              <a:extLst>
                <a:ext uri="{FF2B5EF4-FFF2-40B4-BE49-F238E27FC236}">
                  <a16:creationId xmlns:a16="http://schemas.microsoft.com/office/drawing/2014/main" id="{7994E4B6-B5D3-9D13-0A87-E49C69522EF0}"/>
                </a:ext>
              </a:extLst>
            </p:cNvPr>
            <p:cNvSpPr>
              <a:spLocks noChangeShapeType="1"/>
            </p:cNvSpPr>
            <p:nvPr/>
          </p:nvSpPr>
          <p:spPr bwMode="auto">
            <a:xfrm>
              <a:off x="4539" y="2106"/>
              <a:ext cx="1" cy="232"/>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46" name="Freeform 70">
              <a:extLst>
                <a:ext uri="{FF2B5EF4-FFF2-40B4-BE49-F238E27FC236}">
                  <a16:creationId xmlns:a16="http://schemas.microsoft.com/office/drawing/2014/main" id="{B512F44D-1430-9745-641A-3FC74B427D8E}"/>
                </a:ext>
              </a:extLst>
            </p:cNvPr>
            <p:cNvSpPr>
              <a:spLocks/>
            </p:cNvSpPr>
            <p:nvPr/>
          </p:nvSpPr>
          <p:spPr bwMode="auto">
            <a:xfrm>
              <a:off x="4445" y="2275"/>
              <a:ext cx="188" cy="188"/>
            </a:xfrm>
            <a:custGeom>
              <a:avLst/>
              <a:gdLst>
                <a:gd name="T0" fmla="*/ 564 w 564"/>
                <a:gd name="T1" fmla="*/ 0 h 564"/>
                <a:gd name="T2" fmla="*/ 282 w 564"/>
                <a:gd name="T3" fmla="*/ 564 h 564"/>
                <a:gd name="T4" fmla="*/ 0 w 564"/>
                <a:gd name="T5" fmla="*/ 0 h 564"/>
                <a:gd name="T6" fmla="*/ 282 w 564"/>
                <a:gd name="T7" fmla="*/ 189 h 564"/>
                <a:gd name="T8" fmla="*/ 564 w 564"/>
                <a:gd name="T9" fmla="*/ 0 h 564"/>
              </a:gdLst>
              <a:ahLst/>
              <a:cxnLst>
                <a:cxn ang="0">
                  <a:pos x="T0" y="T1"/>
                </a:cxn>
                <a:cxn ang="0">
                  <a:pos x="T2" y="T3"/>
                </a:cxn>
                <a:cxn ang="0">
                  <a:pos x="T4" y="T5"/>
                </a:cxn>
                <a:cxn ang="0">
                  <a:pos x="T6" y="T7"/>
                </a:cxn>
                <a:cxn ang="0">
                  <a:pos x="T8" y="T9"/>
                </a:cxn>
              </a:cxnLst>
              <a:rect l="0" t="0" r="r" b="b"/>
              <a:pathLst>
                <a:path w="564" h="564">
                  <a:moveTo>
                    <a:pt x="564" y="0"/>
                  </a:moveTo>
                  <a:lnTo>
                    <a:pt x="282" y="564"/>
                  </a:lnTo>
                  <a:lnTo>
                    <a:pt x="0" y="0"/>
                  </a:lnTo>
                  <a:lnTo>
                    <a:pt x="282" y="189"/>
                  </a:lnTo>
                  <a:lnTo>
                    <a:pt x="5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47" name="Rectangle 71">
              <a:extLst>
                <a:ext uri="{FF2B5EF4-FFF2-40B4-BE49-F238E27FC236}">
                  <a16:creationId xmlns:a16="http://schemas.microsoft.com/office/drawing/2014/main" id="{8B5D8E89-CF9F-BE0B-3046-AFEA13AD5F1F}"/>
                </a:ext>
              </a:extLst>
            </p:cNvPr>
            <p:cNvSpPr>
              <a:spLocks noChangeArrowheads="1"/>
            </p:cNvSpPr>
            <p:nvPr/>
          </p:nvSpPr>
          <p:spPr bwMode="auto">
            <a:xfrm>
              <a:off x="4189" y="2456"/>
              <a:ext cx="883" cy="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700" b="1">
                  <a:solidFill>
                    <a:srgbClr val="000000"/>
                  </a:solidFill>
                  <a:latin typeface="Arial" panose="020B0604020202020204" pitchFamily="34" charset="0"/>
                </a:rPr>
                <a:t>Cafeína</a:t>
              </a:r>
              <a:endParaRPr lang="es-PR" altLang="en-US"/>
            </a:p>
          </p:txBody>
        </p:sp>
        <p:sp>
          <p:nvSpPr>
            <p:cNvPr id="101448" name="Rectangle 72">
              <a:extLst>
                <a:ext uri="{FF2B5EF4-FFF2-40B4-BE49-F238E27FC236}">
                  <a16:creationId xmlns:a16="http://schemas.microsoft.com/office/drawing/2014/main" id="{3EE69C05-5AAA-CA65-1223-30B7F7B74C71}"/>
                </a:ext>
              </a:extLst>
            </p:cNvPr>
            <p:cNvSpPr>
              <a:spLocks noChangeArrowheads="1"/>
            </p:cNvSpPr>
            <p:nvPr/>
          </p:nvSpPr>
          <p:spPr bwMode="auto">
            <a:xfrm>
              <a:off x="3933" y="2673"/>
              <a:ext cx="1540" cy="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Times New Roman" panose="02020603050405020304" pitchFamily="18" charset="0"/>
                </a:rPr>
                <a:t>(Café, Té, Colas)</a:t>
              </a:r>
              <a:endParaRPr lang="es-PR" altLang="en-US"/>
            </a:p>
          </p:txBody>
        </p:sp>
        <p:sp>
          <p:nvSpPr>
            <p:cNvPr id="101449" name="Rectangle 73">
              <a:extLst>
                <a:ext uri="{FF2B5EF4-FFF2-40B4-BE49-F238E27FC236}">
                  <a16:creationId xmlns:a16="http://schemas.microsoft.com/office/drawing/2014/main" id="{51F9E1A2-8367-49B4-2805-A55B470BCE84}"/>
                </a:ext>
              </a:extLst>
            </p:cNvPr>
            <p:cNvSpPr>
              <a:spLocks noChangeArrowheads="1"/>
            </p:cNvSpPr>
            <p:nvPr/>
          </p:nvSpPr>
          <p:spPr bwMode="auto">
            <a:xfrm>
              <a:off x="854" y="2922"/>
              <a:ext cx="434"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Arial" panose="020B0604020202020204" pitchFamily="34" charset="0"/>
                </a:rPr>
                <a:t>EPI</a:t>
              </a:r>
              <a:endParaRPr lang="es-PR" altLang="en-US"/>
            </a:p>
          </p:txBody>
        </p:sp>
        <p:sp>
          <p:nvSpPr>
            <p:cNvPr id="101450" name="Line 74">
              <a:extLst>
                <a:ext uri="{FF2B5EF4-FFF2-40B4-BE49-F238E27FC236}">
                  <a16:creationId xmlns:a16="http://schemas.microsoft.com/office/drawing/2014/main" id="{9A8396C2-4A39-399D-A212-C004EABEDF60}"/>
                </a:ext>
              </a:extLst>
            </p:cNvPr>
            <p:cNvSpPr>
              <a:spLocks noChangeShapeType="1"/>
            </p:cNvSpPr>
            <p:nvPr/>
          </p:nvSpPr>
          <p:spPr bwMode="auto">
            <a:xfrm flipV="1">
              <a:off x="749" y="2963"/>
              <a:ext cx="1" cy="132"/>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51" name="Freeform 75">
              <a:extLst>
                <a:ext uri="{FF2B5EF4-FFF2-40B4-BE49-F238E27FC236}">
                  <a16:creationId xmlns:a16="http://schemas.microsoft.com/office/drawing/2014/main" id="{81538202-64EF-59F2-0AE4-BB0C66E036A8}"/>
                </a:ext>
              </a:extLst>
            </p:cNvPr>
            <p:cNvSpPr>
              <a:spLocks/>
            </p:cNvSpPr>
            <p:nvPr/>
          </p:nvSpPr>
          <p:spPr bwMode="auto">
            <a:xfrm>
              <a:off x="682" y="2918"/>
              <a:ext cx="134" cy="67"/>
            </a:xfrm>
            <a:custGeom>
              <a:avLst/>
              <a:gdLst>
                <a:gd name="T0" fmla="*/ 0 w 403"/>
                <a:gd name="T1" fmla="*/ 201 h 201"/>
                <a:gd name="T2" fmla="*/ 201 w 403"/>
                <a:gd name="T3" fmla="*/ 0 h 201"/>
                <a:gd name="T4" fmla="*/ 403 w 403"/>
                <a:gd name="T5" fmla="*/ 201 h 201"/>
                <a:gd name="T6" fmla="*/ 201 w 403"/>
                <a:gd name="T7" fmla="*/ 135 h 201"/>
                <a:gd name="T8" fmla="*/ 0 w 403"/>
                <a:gd name="T9" fmla="*/ 201 h 201"/>
              </a:gdLst>
              <a:ahLst/>
              <a:cxnLst>
                <a:cxn ang="0">
                  <a:pos x="T0" y="T1"/>
                </a:cxn>
                <a:cxn ang="0">
                  <a:pos x="T2" y="T3"/>
                </a:cxn>
                <a:cxn ang="0">
                  <a:pos x="T4" y="T5"/>
                </a:cxn>
                <a:cxn ang="0">
                  <a:pos x="T6" y="T7"/>
                </a:cxn>
                <a:cxn ang="0">
                  <a:pos x="T8" y="T9"/>
                </a:cxn>
              </a:cxnLst>
              <a:rect l="0" t="0" r="r" b="b"/>
              <a:pathLst>
                <a:path w="403" h="201">
                  <a:moveTo>
                    <a:pt x="0" y="201"/>
                  </a:moveTo>
                  <a:lnTo>
                    <a:pt x="201" y="0"/>
                  </a:lnTo>
                  <a:lnTo>
                    <a:pt x="403" y="201"/>
                  </a:lnTo>
                  <a:lnTo>
                    <a:pt x="201" y="135"/>
                  </a:lnTo>
                  <a:lnTo>
                    <a:pt x="0"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2" name="Rectangle 76">
              <a:extLst>
                <a:ext uri="{FF2B5EF4-FFF2-40B4-BE49-F238E27FC236}">
                  <a16:creationId xmlns:a16="http://schemas.microsoft.com/office/drawing/2014/main" id="{582973C9-EEEE-A469-D7C5-DDDB2807D022}"/>
                </a:ext>
              </a:extLst>
            </p:cNvPr>
            <p:cNvSpPr>
              <a:spLocks noChangeArrowheads="1"/>
            </p:cNvSpPr>
            <p:nvPr/>
          </p:nvSpPr>
          <p:spPr bwMode="auto">
            <a:xfrm>
              <a:off x="1759" y="3199"/>
              <a:ext cx="885"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Arial" panose="020B0604020202020204" pitchFamily="34" charset="0"/>
                </a:rPr>
                <a:t>Cortisol</a:t>
              </a:r>
              <a:endParaRPr lang="es-PR" altLang="en-US"/>
            </a:p>
          </p:txBody>
        </p:sp>
        <p:sp>
          <p:nvSpPr>
            <p:cNvPr id="101453" name="Line 77">
              <a:extLst>
                <a:ext uri="{FF2B5EF4-FFF2-40B4-BE49-F238E27FC236}">
                  <a16:creationId xmlns:a16="http://schemas.microsoft.com/office/drawing/2014/main" id="{65113ACF-36EF-B2EA-08A2-C4B2F2A02226}"/>
                </a:ext>
              </a:extLst>
            </p:cNvPr>
            <p:cNvSpPr>
              <a:spLocks noChangeShapeType="1"/>
            </p:cNvSpPr>
            <p:nvPr/>
          </p:nvSpPr>
          <p:spPr bwMode="auto">
            <a:xfrm>
              <a:off x="2971" y="1227"/>
              <a:ext cx="1" cy="165"/>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54" name="Freeform 78">
              <a:extLst>
                <a:ext uri="{FF2B5EF4-FFF2-40B4-BE49-F238E27FC236}">
                  <a16:creationId xmlns:a16="http://schemas.microsoft.com/office/drawing/2014/main" id="{20269F0E-DD5B-251C-5578-8BE94E39189D}"/>
                </a:ext>
              </a:extLst>
            </p:cNvPr>
            <p:cNvSpPr>
              <a:spLocks/>
            </p:cNvSpPr>
            <p:nvPr/>
          </p:nvSpPr>
          <p:spPr bwMode="auto">
            <a:xfrm>
              <a:off x="2877" y="1329"/>
              <a:ext cx="188" cy="188"/>
            </a:xfrm>
            <a:custGeom>
              <a:avLst/>
              <a:gdLst>
                <a:gd name="T0" fmla="*/ 564 w 564"/>
                <a:gd name="T1" fmla="*/ 0 h 564"/>
                <a:gd name="T2" fmla="*/ 282 w 564"/>
                <a:gd name="T3" fmla="*/ 564 h 564"/>
                <a:gd name="T4" fmla="*/ 0 w 564"/>
                <a:gd name="T5" fmla="*/ 0 h 564"/>
                <a:gd name="T6" fmla="*/ 282 w 564"/>
                <a:gd name="T7" fmla="*/ 188 h 564"/>
                <a:gd name="T8" fmla="*/ 564 w 564"/>
                <a:gd name="T9" fmla="*/ 0 h 564"/>
              </a:gdLst>
              <a:ahLst/>
              <a:cxnLst>
                <a:cxn ang="0">
                  <a:pos x="T0" y="T1"/>
                </a:cxn>
                <a:cxn ang="0">
                  <a:pos x="T2" y="T3"/>
                </a:cxn>
                <a:cxn ang="0">
                  <a:pos x="T4" y="T5"/>
                </a:cxn>
                <a:cxn ang="0">
                  <a:pos x="T6" y="T7"/>
                </a:cxn>
                <a:cxn ang="0">
                  <a:pos x="T8" y="T9"/>
                </a:cxn>
              </a:cxnLst>
              <a:rect l="0" t="0" r="r" b="b"/>
              <a:pathLst>
                <a:path w="564" h="564">
                  <a:moveTo>
                    <a:pt x="564" y="0"/>
                  </a:moveTo>
                  <a:lnTo>
                    <a:pt x="282" y="564"/>
                  </a:lnTo>
                  <a:lnTo>
                    <a:pt x="0" y="0"/>
                  </a:lnTo>
                  <a:lnTo>
                    <a:pt x="282" y="188"/>
                  </a:lnTo>
                  <a:lnTo>
                    <a:pt x="5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5" name="Line 79">
              <a:extLst>
                <a:ext uri="{FF2B5EF4-FFF2-40B4-BE49-F238E27FC236}">
                  <a16:creationId xmlns:a16="http://schemas.microsoft.com/office/drawing/2014/main" id="{8E6ABDF7-E56C-FE7F-7270-B796E549FE17}"/>
                </a:ext>
              </a:extLst>
            </p:cNvPr>
            <p:cNvSpPr>
              <a:spLocks noChangeShapeType="1"/>
            </p:cNvSpPr>
            <p:nvPr/>
          </p:nvSpPr>
          <p:spPr bwMode="auto">
            <a:xfrm>
              <a:off x="2971" y="1702"/>
              <a:ext cx="1" cy="166"/>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56" name="Freeform 80">
              <a:extLst>
                <a:ext uri="{FF2B5EF4-FFF2-40B4-BE49-F238E27FC236}">
                  <a16:creationId xmlns:a16="http://schemas.microsoft.com/office/drawing/2014/main" id="{8A9AE1F2-E75A-A376-4353-26F439044524}"/>
                </a:ext>
              </a:extLst>
            </p:cNvPr>
            <p:cNvSpPr>
              <a:spLocks/>
            </p:cNvSpPr>
            <p:nvPr/>
          </p:nvSpPr>
          <p:spPr bwMode="auto">
            <a:xfrm>
              <a:off x="2877" y="1805"/>
              <a:ext cx="188" cy="188"/>
            </a:xfrm>
            <a:custGeom>
              <a:avLst/>
              <a:gdLst>
                <a:gd name="T0" fmla="*/ 564 w 564"/>
                <a:gd name="T1" fmla="*/ 0 h 564"/>
                <a:gd name="T2" fmla="*/ 282 w 564"/>
                <a:gd name="T3" fmla="*/ 564 h 564"/>
                <a:gd name="T4" fmla="*/ 0 w 564"/>
                <a:gd name="T5" fmla="*/ 0 h 564"/>
                <a:gd name="T6" fmla="*/ 282 w 564"/>
                <a:gd name="T7" fmla="*/ 189 h 564"/>
                <a:gd name="T8" fmla="*/ 564 w 564"/>
                <a:gd name="T9" fmla="*/ 0 h 564"/>
              </a:gdLst>
              <a:ahLst/>
              <a:cxnLst>
                <a:cxn ang="0">
                  <a:pos x="T0" y="T1"/>
                </a:cxn>
                <a:cxn ang="0">
                  <a:pos x="T2" y="T3"/>
                </a:cxn>
                <a:cxn ang="0">
                  <a:pos x="T4" y="T5"/>
                </a:cxn>
                <a:cxn ang="0">
                  <a:pos x="T6" y="T7"/>
                </a:cxn>
                <a:cxn ang="0">
                  <a:pos x="T8" y="T9"/>
                </a:cxn>
              </a:cxnLst>
              <a:rect l="0" t="0" r="r" b="b"/>
              <a:pathLst>
                <a:path w="564" h="564">
                  <a:moveTo>
                    <a:pt x="564" y="0"/>
                  </a:moveTo>
                  <a:lnTo>
                    <a:pt x="282" y="564"/>
                  </a:lnTo>
                  <a:lnTo>
                    <a:pt x="0" y="0"/>
                  </a:lnTo>
                  <a:lnTo>
                    <a:pt x="282" y="189"/>
                  </a:lnTo>
                  <a:lnTo>
                    <a:pt x="5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57" name="Rectangle 81">
              <a:extLst>
                <a:ext uri="{FF2B5EF4-FFF2-40B4-BE49-F238E27FC236}">
                  <a16:creationId xmlns:a16="http://schemas.microsoft.com/office/drawing/2014/main" id="{B6DDE07E-A62E-FDA6-C478-8C2BC04E93B3}"/>
                </a:ext>
              </a:extLst>
            </p:cNvPr>
            <p:cNvSpPr>
              <a:spLocks noChangeArrowheads="1"/>
            </p:cNvSpPr>
            <p:nvPr/>
          </p:nvSpPr>
          <p:spPr bwMode="auto">
            <a:xfrm>
              <a:off x="1872" y="2859"/>
              <a:ext cx="677"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Arial" panose="020B0604020202020204" pitchFamily="34" charset="0"/>
                </a:rPr>
                <a:t>ACTH</a:t>
              </a:r>
              <a:endParaRPr lang="es-PR" altLang="en-US"/>
            </a:p>
          </p:txBody>
        </p:sp>
        <p:sp>
          <p:nvSpPr>
            <p:cNvPr id="101458" name="Line 82">
              <a:extLst>
                <a:ext uri="{FF2B5EF4-FFF2-40B4-BE49-F238E27FC236}">
                  <a16:creationId xmlns:a16="http://schemas.microsoft.com/office/drawing/2014/main" id="{A7725BBB-36BC-7048-BF1F-48C5E2206220}"/>
                </a:ext>
              </a:extLst>
            </p:cNvPr>
            <p:cNvSpPr>
              <a:spLocks noChangeShapeType="1"/>
            </p:cNvSpPr>
            <p:nvPr/>
          </p:nvSpPr>
          <p:spPr bwMode="auto">
            <a:xfrm flipV="1">
              <a:off x="1796" y="2900"/>
              <a:ext cx="1" cy="132"/>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59" name="Freeform 83">
              <a:extLst>
                <a:ext uri="{FF2B5EF4-FFF2-40B4-BE49-F238E27FC236}">
                  <a16:creationId xmlns:a16="http://schemas.microsoft.com/office/drawing/2014/main" id="{7D510764-8A86-841A-123D-7EE1CC7848BB}"/>
                </a:ext>
              </a:extLst>
            </p:cNvPr>
            <p:cNvSpPr>
              <a:spLocks/>
            </p:cNvSpPr>
            <p:nvPr/>
          </p:nvSpPr>
          <p:spPr bwMode="auto">
            <a:xfrm>
              <a:off x="1729" y="2855"/>
              <a:ext cx="134" cy="67"/>
            </a:xfrm>
            <a:custGeom>
              <a:avLst/>
              <a:gdLst>
                <a:gd name="T0" fmla="*/ 0 w 403"/>
                <a:gd name="T1" fmla="*/ 202 h 202"/>
                <a:gd name="T2" fmla="*/ 202 w 403"/>
                <a:gd name="T3" fmla="*/ 0 h 202"/>
                <a:gd name="T4" fmla="*/ 403 w 403"/>
                <a:gd name="T5" fmla="*/ 202 h 202"/>
                <a:gd name="T6" fmla="*/ 202 w 403"/>
                <a:gd name="T7" fmla="*/ 135 h 202"/>
                <a:gd name="T8" fmla="*/ 0 w 403"/>
                <a:gd name="T9" fmla="*/ 202 h 202"/>
              </a:gdLst>
              <a:ahLst/>
              <a:cxnLst>
                <a:cxn ang="0">
                  <a:pos x="T0" y="T1"/>
                </a:cxn>
                <a:cxn ang="0">
                  <a:pos x="T2" y="T3"/>
                </a:cxn>
                <a:cxn ang="0">
                  <a:pos x="T4" y="T5"/>
                </a:cxn>
                <a:cxn ang="0">
                  <a:pos x="T6" y="T7"/>
                </a:cxn>
                <a:cxn ang="0">
                  <a:pos x="T8" y="T9"/>
                </a:cxn>
              </a:cxnLst>
              <a:rect l="0" t="0" r="r" b="b"/>
              <a:pathLst>
                <a:path w="403" h="202">
                  <a:moveTo>
                    <a:pt x="0" y="202"/>
                  </a:moveTo>
                  <a:lnTo>
                    <a:pt x="202" y="0"/>
                  </a:lnTo>
                  <a:lnTo>
                    <a:pt x="403" y="202"/>
                  </a:lnTo>
                  <a:lnTo>
                    <a:pt x="202" y="135"/>
                  </a:lnTo>
                  <a:lnTo>
                    <a:pt x="0" y="2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0" name="Line 84">
              <a:extLst>
                <a:ext uri="{FF2B5EF4-FFF2-40B4-BE49-F238E27FC236}">
                  <a16:creationId xmlns:a16="http://schemas.microsoft.com/office/drawing/2014/main" id="{CD99A059-E55B-EFA4-50C5-C260465AFB1E}"/>
                </a:ext>
              </a:extLst>
            </p:cNvPr>
            <p:cNvSpPr>
              <a:spLocks noChangeShapeType="1"/>
            </p:cNvSpPr>
            <p:nvPr/>
          </p:nvSpPr>
          <p:spPr bwMode="auto">
            <a:xfrm>
              <a:off x="2971" y="2187"/>
              <a:ext cx="1" cy="165"/>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61" name="Freeform 85">
              <a:extLst>
                <a:ext uri="{FF2B5EF4-FFF2-40B4-BE49-F238E27FC236}">
                  <a16:creationId xmlns:a16="http://schemas.microsoft.com/office/drawing/2014/main" id="{FB02967B-E8A9-BC20-AD60-23CFF158FBBC}"/>
                </a:ext>
              </a:extLst>
            </p:cNvPr>
            <p:cNvSpPr>
              <a:spLocks/>
            </p:cNvSpPr>
            <p:nvPr/>
          </p:nvSpPr>
          <p:spPr bwMode="auto">
            <a:xfrm>
              <a:off x="2877" y="2289"/>
              <a:ext cx="188" cy="188"/>
            </a:xfrm>
            <a:custGeom>
              <a:avLst/>
              <a:gdLst>
                <a:gd name="T0" fmla="*/ 564 w 564"/>
                <a:gd name="T1" fmla="*/ 0 h 564"/>
                <a:gd name="T2" fmla="*/ 282 w 564"/>
                <a:gd name="T3" fmla="*/ 564 h 564"/>
                <a:gd name="T4" fmla="*/ 0 w 564"/>
                <a:gd name="T5" fmla="*/ 0 h 564"/>
                <a:gd name="T6" fmla="*/ 282 w 564"/>
                <a:gd name="T7" fmla="*/ 188 h 564"/>
                <a:gd name="T8" fmla="*/ 564 w 564"/>
                <a:gd name="T9" fmla="*/ 0 h 564"/>
              </a:gdLst>
              <a:ahLst/>
              <a:cxnLst>
                <a:cxn ang="0">
                  <a:pos x="T0" y="T1"/>
                </a:cxn>
                <a:cxn ang="0">
                  <a:pos x="T2" y="T3"/>
                </a:cxn>
                <a:cxn ang="0">
                  <a:pos x="T4" y="T5"/>
                </a:cxn>
                <a:cxn ang="0">
                  <a:pos x="T6" y="T7"/>
                </a:cxn>
                <a:cxn ang="0">
                  <a:pos x="T8" y="T9"/>
                </a:cxn>
              </a:cxnLst>
              <a:rect l="0" t="0" r="r" b="b"/>
              <a:pathLst>
                <a:path w="564" h="564">
                  <a:moveTo>
                    <a:pt x="564" y="0"/>
                  </a:moveTo>
                  <a:lnTo>
                    <a:pt x="282" y="564"/>
                  </a:lnTo>
                  <a:lnTo>
                    <a:pt x="0" y="0"/>
                  </a:lnTo>
                  <a:lnTo>
                    <a:pt x="282" y="188"/>
                  </a:lnTo>
                  <a:lnTo>
                    <a:pt x="5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2" name="Line 86">
              <a:extLst>
                <a:ext uri="{FF2B5EF4-FFF2-40B4-BE49-F238E27FC236}">
                  <a16:creationId xmlns:a16="http://schemas.microsoft.com/office/drawing/2014/main" id="{3C235DBD-D000-DB7D-FCA3-E84D15095335}"/>
                </a:ext>
              </a:extLst>
            </p:cNvPr>
            <p:cNvSpPr>
              <a:spLocks noChangeShapeType="1"/>
            </p:cNvSpPr>
            <p:nvPr/>
          </p:nvSpPr>
          <p:spPr bwMode="auto">
            <a:xfrm flipH="1">
              <a:off x="929" y="2565"/>
              <a:ext cx="246" cy="1"/>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63" name="Line 87">
              <a:extLst>
                <a:ext uri="{FF2B5EF4-FFF2-40B4-BE49-F238E27FC236}">
                  <a16:creationId xmlns:a16="http://schemas.microsoft.com/office/drawing/2014/main" id="{2237E566-9B4B-0A5E-FF4A-21B24F9A17FF}"/>
                </a:ext>
              </a:extLst>
            </p:cNvPr>
            <p:cNvSpPr>
              <a:spLocks noChangeShapeType="1"/>
            </p:cNvSpPr>
            <p:nvPr/>
          </p:nvSpPr>
          <p:spPr bwMode="auto">
            <a:xfrm>
              <a:off x="924" y="2572"/>
              <a:ext cx="1" cy="183"/>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64" name="Freeform 88">
              <a:extLst>
                <a:ext uri="{FF2B5EF4-FFF2-40B4-BE49-F238E27FC236}">
                  <a16:creationId xmlns:a16="http://schemas.microsoft.com/office/drawing/2014/main" id="{65E308F6-8E28-F69F-239D-EF288B64723E}"/>
                </a:ext>
              </a:extLst>
            </p:cNvPr>
            <p:cNvSpPr>
              <a:spLocks/>
            </p:cNvSpPr>
            <p:nvPr/>
          </p:nvSpPr>
          <p:spPr bwMode="auto">
            <a:xfrm>
              <a:off x="830" y="2692"/>
              <a:ext cx="188" cy="188"/>
            </a:xfrm>
            <a:custGeom>
              <a:avLst/>
              <a:gdLst>
                <a:gd name="T0" fmla="*/ 564 w 564"/>
                <a:gd name="T1" fmla="*/ 0 h 564"/>
                <a:gd name="T2" fmla="*/ 282 w 564"/>
                <a:gd name="T3" fmla="*/ 564 h 564"/>
                <a:gd name="T4" fmla="*/ 0 w 564"/>
                <a:gd name="T5" fmla="*/ 0 h 564"/>
                <a:gd name="T6" fmla="*/ 282 w 564"/>
                <a:gd name="T7" fmla="*/ 189 h 564"/>
                <a:gd name="T8" fmla="*/ 564 w 564"/>
                <a:gd name="T9" fmla="*/ 0 h 564"/>
              </a:gdLst>
              <a:ahLst/>
              <a:cxnLst>
                <a:cxn ang="0">
                  <a:pos x="T0" y="T1"/>
                </a:cxn>
                <a:cxn ang="0">
                  <a:pos x="T2" y="T3"/>
                </a:cxn>
                <a:cxn ang="0">
                  <a:pos x="T4" y="T5"/>
                </a:cxn>
                <a:cxn ang="0">
                  <a:pos x="T6" y="T7"/>
                </a:cxn>
                <a:cxn ang="0">
                  <a:pos x="T8" y="T9"/>
                </a:cxn>
              </a:cxnLst>
              <a:rect l="0" t="0" r="r" b="b"/>
              <a:pathLst>
                <a:path w="564" h="564">
                  <a:moveTo>
                    <a:pt x="564" y="0"/>
                  </a:moveTo>
                  <a:lnTo>
                    <a:pt x="282" y="564"/>
                  </a:lnTo>
                  <a:lnTo>
                    <a:pt x="0" y="0"/>
                  </a:lnTo>
                  <a:lnTo>
                    <a:pt x="282" y="189"/>
                  </a:lnTo>
                  <a:lnTo>
                    <a:pt x="5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5" name="Line 89">
              <a:extLst>
                <a:ext uri="{FF2B5EF4-FFF2-40B4-BE49-F238E27FC236}">
                  <a16:creationId xmlns:a16="http://schemas.microsoft.com/office/drawing/2014/main" id="{15B1BC21-0530-249F-00AB-30E3855E9537}"/>
                </a:ext>
              </a:extLst>
            </p:cNvPr>
            <p:cNvSpPr>
              <a:spLocks noChangeShapeType="1"/>
            </p:cNvSpPr>
            <p:nvPr/>
          </p:nvSpPr>
          <p:spPr bwMode="auto">
            <a:xfrm>
              <a:off x="1931" y="2565"/>
              <a:ext cx="205" cy="1"/>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66" name="Line 90">
              <a:extLst>
                <a:ext uri="{FF2B5EF4-FFF2-40B4-BE49-F238E27FC236}">
                  <a16:creationId xmlns:a16="http://schemas.microsoft.com/office/drawing/2014/main" id="{E75E3AA1-402A-DB9F-BAC3-4B01CCBFE63B}"/>
                </a:ext>
              </a:extLst>
            </p:cNvPr>
            <p:cNvSpPr>
              <a:spLocks noChangeShapeType="1"/>
            </p:cNvSpPr>
            <p:nvPr/>
          </p:nvSpPr>
          <p:spPr bwMode="auto">
            <a:xfrm>
              <a:off x="2140" y="2573"/>
              <a:ext cx="1" cy="182"/>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67" name="Freeform 91">
              <a:extLst>
                <a:ext uri="{FF2B5EF4-FFF2-40B4-BE49-F238E27FC236}">
                  <a16:creationId xmlns:a16="http://schemas.microsoft.com/office/drawing/2014/main" id="{43A6BF9F-7728-7B6F-2B47-9D3903371F4B}"/>
                </a:ext>
              </a:extLst>
            </p:cNvPr>
            <p:cNvSpPr>
              <a:spLocks/>
            </p:cNvSpPr>
            <p:nvPr/>
          </p:nvSpPr>
          <p:spPr bwMode="auto">
            <a:xfrm>
              <a:off x="2046" y="2692"/>
              <a:ext cx="188" cy="188"/>
            </a:xfrm>
            <a:custGeom>
              <a:avLst/>
              <a:gdLst>
                <a:gd name="T0" fmla="*/ 565 w 565"/>
                <a:gd name="T1" fmla="*/ 0 h 564"/>
                <a:gd name="T2" fmla="*/ 282 w 565"/>
                <a:gd name="T3" fmla="*/ 564 h 564"/>
                <a:gd name="T4" fmla="*/ 0 w 565"/>
                <a:gd name="T5" fmla="*/ 0 h 564"/>
                <a:gd name="T6" fmla="*/ 282 w 565"/>
                <a:gd name="T7" fmla="*/ 189 h 564"/>
                <a:gd name="T8" fmla="*/ 565 w 565"/>
                <a:gd name="T9" fmla="*/ 0 h 564"/>
              </a:gdLst>
              <a:ahLst/>
              <a:cxnLst>
                <a:cxn ang="0">
                  <a:pos x="T0" y="T1"/>
                </a:cxn>
                <a:cxn ang="0">
                  <a:pos x="T2" y="T3"/>
                </a:cxn>
                <a:cxn ang="0">
                  <a:pos x="T4" y="T5"/>
                </a:cxn>
                <a:cxn ang="0">
                  <a:pos x="T6" y="T7"/>
                </a:cxn>
                <a:cxn ang="0">
                  <a:pos x="T8" y="T9"/>
                </a:cxn>
              </a:cxnLst>
              <a:rect l="0" t="0" r="r" b="b"/>
              <a:pathLst>
                <a:path w="565" h="564">
                  <a:moveTo>
                    <a:pt x="565" y="0"/>
                  </a:moveTo>
                  <a:lnTo>
                    <a:pt x="282" y="564"/>
                  </a:lnTo>
                  <a:lnTo>
                    <a:pt x="0" y="0"/>
                  </a:lnTo>
                  <a:lnTo>
                    <a:pt x="282" y="189"/>
                  </a:lnTo>
                  <a:lnTo>
                    <a:pt x="5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68" name="Line 92">
              <a:extLst>
                <a:ext uri="{FF2B5EF4-FFF2-40B4-BE49-F238E27FC236}">
                  <a16:creationId xmlns:a16="http://schemas.microsoft.com/office/drawing/2014/main" id="{B73D82D5-0635-3806-DE01-6875C32A1261}"/>
                </a:ext>
              </a:extLst>
            </p:cNvPr>
            <p:cNvSpPr>
              <a:spLocks noChangeShapeType="1"/>
            </p:cNvSpPr>
            <p:nvPr/>
          </p:nvSpPr>
          <p:spPr bwMode="auto">
            <a:xfrm flipH="1">
              <a:off x="912" y="3158"/>
              <a:ext cx="1" cy="496"/>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69" name="Line 93">
              <a:extLst>
                <a:ext uri="{FF2B5EF4-FFF2-40B4-BE49-F238E27FC236}">
                  <a16:creationId xmlns:a16="http://schemas.microsoft.com/office/drawing/2014/main" id="{F20D207B-8F92-7F11-66CE-2637F4A21361}"/>
                </a:ext>
              </a:extLst>
            </p:cNvPr>
            <p:cNvSpPr>
              <a:spLocks noChangeShapeType="1"/>
            </p:cNvSpPr>
            <p:nvPr/>
          </p:nvSpPr>
          <p:spPr bwMode="auto">
            <a:xfrm>
              <a:off x="909" y="3657"/>
              <a:ext cx="3624" cy="1"/>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70" name="Line 94">
              <a:extLst>
                <a:ext uri="{FF2B5EF4-FFF2-40B4-BE49-F238E27FC236}">
                  <a16:creationId xmlns:a16="http://schemas.microsoft.com/office/drawing/2014/main" id="{5912C8FE-A453-91D8-46B5-E13F833B65A9}"/>
                </a:ext>
              </a:extLst>
            </p:cNvPr>
            <p:cNvSpPr>
              <a:spLocks noChangeShapeType="1"/>
            </p:cNvSpPr>
            <p:nvPr/>
          </p:nvSpPr>
          <p:spPr bwMode="auto">
            <a:xfrm>
              <a:off x="4537" y="2983"/>
              <a:ext cx="1" cy="671"/>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71" name="Line 95">
              <a:extLst>
                <a:ext uri="{FF2B5EF4-FFF2-40B4-BE49-F238E27FC236}">
                  <a16:creationId xmlns:a16="http://schemas.microsoft.com/office/drawing/2014/main" id="{D4D4BF6B-83C3-339D-4E1A-A21E1FAFB2A8}"/>
                </a:ext>
              </a:extLst>
            </p:cNvPr>
            <p:cNvSpPr>
              <a:spLocks noChangeShapeType="1"/>
            </p:cNvSpPr>
            <p:nvPr/>
          </p:nvSpPr>
          <p:spPr bwMode="auto">
            <a:xfrm>
              <a:off x="2971" y="2678"/>
              <a:ext cx="1" cy="972"/>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72" name="Line 96">
              <a:extLst>
                <a:ext uri="{FF2B5EF4-FFF2-40B4-BE49-F238E27FC236}">
                  <a16:creationId xmlns:a16="http://schemas.microsoft.com/office/drawing/2014/main" id="{F4993CD9-097D-1D30-D2D6-6DEC674A67A2}"/>
                </a:ext>
              </a:extLst>
            </p:cNvPr>
            <p:cNvSpPr>
              <a:spLocks noChangeShapeType="1"/>
            </p:cNvSpPr>
            <p:nvPr/>
          </p:nvSpPr>
          <p:spPr bwMode="auto">
            <a:xfrm>
              <a:off x="2112" y="3107"/>
              <a:ext cx="1" cy="39"/>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73" name="Freeform 97">
              <a:extLst>
                <a:ext uri="{FF2B5EF4-FFF2-40B4-BE49-F238E27FC236}">
                  <a16:creationId xmlns:a16="http://schemas.microsoft.com/office/drawing/2014/main" id="{15F1345B-ED16-BA04-0A60-9530DC433144}"/>
                </a:ext>
              </a:extLst>
            </p:cNvPr>
            <p:cNvSpPr>
              <a:spLocks/>
            </p:cNvSpPr>
            <p:nvPr/>
          </p:nvSpPr>
          <p:spPr bwMode="auto">
            <a:xfrm>
              <a:off x="2018" y="3083"/>
              <a:ext cx="188" cy="188"/>
            </a:xfrm>
            <a:custGeom>
              <a:avLst/>
              <a:gdLst>
                <a:gd name="T0" fmla="*/ 564 w 564"/>
                <a:gd name="T1" fmla="*/ 0 h 564"/>
                <a:gd name="T2" fmla="*/ 282 w 564"/>
                <a:gd name="T3" fmla="*/ 564 h 564"/>
                <a:gd name="T4" fmla="*/ 0 w 564"/>
                <a:gd name="T5" fmla="*/ 0 h 564"/>
                <a:gd name="T6" fmla="*/ 282 w 564"/>
                <a:gd name="T7" fmla="*/ 189 h 564"/>
                <a:gd name="T8" fmla="*/ 564 w 564"/>
                <a:gd name="T9" fmla="*/ 0 h 564"/>
              </a:gdLst>
              <a:ahLst/>
              <a:cxnLst>
                <a:cxn ang="0">
                  <a:pos x="T0" y="T1"/>
                </a:cxn>
                <a:cxn ang="0">
                  <a:pos x="T2" y="T3"/>
                </a:cxn>
                <a:cxn ang="0">
                  <a:pos x="T4" y="T5"/>
                </a:cxn>
                <a:cxn ang="0">
                  <a:pos x="T6" y="T7"/>
                </a:cxn>
                <a:cxn ang="0">
                  <a:pos x="T8" y="T9"/>
                </a:cxn>
              </a:cxnLst>
              <a:rect l="0" t="0" r="r" b="b"/>
              <a:pathLst>
                <a:path w="564" h="564">
                  <a:moveTo>
                    <a:pt x="564" y="0"/>
                  </a:moveTo>
                  <a:lnTo>
                    <a:pt x="282" y="564"/>
                  </a:lnTo>
                  <a:lnTo>
                    <a:pt x="0" y="0"/>
                  </a:lnTo>
                  <a:lnTo>
                    <a:pt x="282" y="189"/>
                  </a:lnTo>
                  <a:lnTo>
                    <a:pt x="5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4" name="Line 98">
              <a:extLst>
                <a:ext uri="{FF2B5EF4-FFF2-40B4-BE49-F238E27FC236}">
                  <a16:creationId xmlns:a16="http://schemas.microsoft.com/office/drawing/2014/main" id="{AECDFF09-C3CD-7468-0A7D-98F96D2259C3}"/>
                </a:ext>
              </a:extLst>
            </p:cNvPr>
            <p:cNvSpPr>
              <a:spLocks noChangeShapeType="1"/>
            </p:cNvSpPr>
            <p:nvPr/>
          </p:nvSpPr>
          <p:spPr bwMode="auto">
            <a:xfrm>
              <a:off x="2112" y="3423"/>
              <a:ext cx="1" cy="202"/>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75" name="Line 99">
              <a:extLst>
                <a:ext uri="{FF2B5EF4-FFF2-40B4-BE49-F238E27FC236}">
                  <a16:creationId xmlns:a16="http://schemas.microsoft.com/office/drawing/2014/main" id="{D5129879-6515-7604-6222-29E9EFBFEDF3}"/>
                </a:ext>
              </a:extLst>
            </p:cNvPr>
            <p:cNvSpPr>
              <a:spLocks noChangeShapeType="1"/>
            </p:cNvSpPr>
            <p:nvPr/>
          </p:nvSpPr>
          <p:spPr bwMode="auto">
            <a:xfrm>
              <a:off x="2971" y="3684"/>
              <a:ext cx="1" cy="77"/>
            </a:xfrm>
            <a:prstGeom prst="line">
              <a:avLst/>
            </a:prstGeom>
            <a:noFill/>
            <a:ln w="746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76" name="Freeform 100">
              <a:extLst>
                <a:ext uri="{FF2B5EF4-FFF2-40B4-BE49-F238E27FC236}">
                  <a16:creationId xmlns:a16="http://schemas.microsoft.com/office/drawing/2014/main" id="{036FDD5B-3888-87C3-261C-34034BE22CFC}"/>
                </a:ext>
              </a:extLst>
            </p:cNvPr>
            <p:cNvSpPr>
              <a:spLocks/>
            </p:cNvSpPr>
            <p:nvPr/>
          </p:nvSpPr>
          <p:spPr bwMode="auto">
            <a:xfrm>
              <a:off x="2877" y="3698"/>
              <a:ext cx="188" cy="188"/>
            </a:xfrm>
            <a:custGeom>
              <a:avLst/>
              <a:gdLst>
                <a:gd name="T0" fmla="*/ 564 w 564"/>
                <a:gd name="T1" fmla="*/ 0 h 564"/>
                <a:gd name="T2" fmla="*/ 282 w 564"/>
                <a:gd name="T3" fmla="*/ 564 h 564"/>
                <a:gd name="T4" fmla="*/ 0 w 564"/>
                <a:gd name="T5" fmla="*/ 0 h 564"/>
                <a:gd name="T6" fmla="*/ 282 w 564"/>
                <a:gd name="T7" fmla="*/ 189 h 564"/>
                <a:gd name="T8" fmla="*/ 564 w 564"/>
                <a:gd name="T9" fmla="*/ 0 h 564"/>
              </a:gdLst>
              <a:ahLst/>
              <a:cxnLst>
                <a:cxn ang="0">
                  <a:pos x="T0" y="T1"/>
                </a:cxn>
                <a:cxn ang="0">
                  <a:pos x="T2" y="T3"/>
                </a:cxn>
                <a:cxn ang="0">
                  <a:pos x="T4" y="T5"/>
                </a:cxn>
                <a:cxn ang="0">
                  <a:pos x="T6" y="T7"/>
                </a:cxn>
                <a:cxn ang="0">
                  <a:pos x="T8" y="T9"/>
                </a:cxn>
              </a:cxnLst>
              <a:rect l="0" t="0" r="r" b="b"/>
              <a:pathLst>
                <a:path w="564" h="564">
                  <a:moveTo>
                    <a:pt x="564" y="0"/>
                  </a:moveTo>
                  <a:lnTo>
                    <a:pt x="282" y="564"/>
                  </a:lnTo>
                  <a:lnTo>
                    <a:pt x="0" y="0"/>
                  </a:lnTo>
                  <a:lnTo>
                    <a:pt x="282" y="189"/>
                  </a:lnTo>
                  <a:lnTo>
                    <a:pt x="5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1477" name="Rectangle 101">
              <a:extLst>
                <a:ext uri="{FF2B5EF4-FFF2-40B4-BE49-F238E27FC236}">
                  <a16:creationId xmlns:a16="http://schemas.microsoft.com/office/drawing/2014/main" id="{F905F40D-E280-2AEC-8E3E-E02F7F3D2F52}"/>
                </a:ext>
              </a:extLst>
            </p:cNvPr>
            <p:cNvSpPr>
              <a:spLocks noChangeArrowheads="1"/>
            </p:cNvSpPr>
            <p:nvPr/>
          </p:nvSpPr>
          <p:spPr bwMode="auto">
            <a:xfrm>
              <a:off x="2625" y="3874"/>
              <a:ext cx="1035" cy="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Arial" panose="020B0604020202020204" pitchFamily="34" charset="0"/>
                </a:rPr>
                <a:t>Glucemia</a:t>
              </a:r>
              <a:endParaRPr lang="es-PR" altLang="en-US"/>
            </a:p>
          </p:txBody>
        </p:sp>
        <p:sp>
          <p:nvSpPr>
            <p:cNvPr id="101478" name="Line 102">
              <a:extLst>
                <a:ext uri="{FF2B5EF4-FFF2-40B4-BE49-F238E27FC236}">
                  <a16:creationId xmlns:a16="http://schemas.microsoft.com/office/drawing/2014/main" id="{D3C644E2-475B-8BE8-7066-A9F55BCFC5FE}"/>
                </a:ext>
              </a:extLst>
            </p:cNvPr>
            <p:cNvSpPr>
              <a:spLocks noChangeShapeType="1"/>
            </p:cNvSpPr>
            <p:nvPr/>
          </p:nvSpPr>
          <p:spPr bwMode="auto">
            <a:xfrm flipV="1">
              <a:off x="2554" y="3940"/>
              <a:ext cx="1" cy="162"/>
            </a:xfrm>
            <a:prstGeom prst="line">
              <a:avLst/>
            </a:prstGeom>
            <a:noFill/>
            <a:ln w="539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479" name="Freeform 103">
              <a:extLst>
                <a:ext uri="{FF2B5EF4-FFF2-40B4-BE49-F238E27FC236}">
                  <a16:creationId xmlns:a16="http://schemas.microsoft.com/office/drawing/2014/main" id="{F2C76DE3-181A-09C5-A083-171E7034257B}"/>
                </a:ext>
              </a:extLst>
            </p:cNvPr>
            <p:cNvSpPr>
              <a:spLocks/>
            </p:cNvSpPr>
            <p:nvPr/>
          </p:nvSpPr>
          <p:spPr bwMode="auto">
            <a:xfrm>
              <a:off x="2487" y="3850"/>
              <a:ext cx="134" cy="135"/>
            </a:xfrm>
            <a:custGeom>
              <a:avLst/>
              <a:gdLst>
                <a:gd name="T0" fmla="*/ 0 w 403"/>
                <a:gd name="T1" fmla="*/ 403 h 403"/>
                <a:gd name="T2" fmla="*/ 201 w 403"/>
                <a:gd name="T3" fmla="*/ 0 h 403"/>
                <a:gd name="T4" fmla="*/ 403 w 403"/>
                <a:gd name="T5" fmla="*/ 403 h 403"/>
                <a:gd name="T6" fmla="*/ 201 w 403"/>
                <a:gd name="T7" fmla="*/ 268 h 403"/>
                <a:gd name="T8" fmla="*/ 0 w 403"/>
                <a:gd name="T9" fmla="*/ 403 h 403"/>
              </a:gdLst>
              <a:ahLst/>
              <a:cxnLst>
                <a:cxn ang="0">
                  <a:pos x="T0" y="T1"/>
                </a:cxn>
                <a:cxn ang="0">
                  <a:pos x="T2" y="T3"/>
                </a:cxn>
                <a:cxn ang="0">
                  <a:pos x="T4" y="T5"/>
                </a:cxn>
                <a:cxn ang="0">
                  <a:pos x="T6" y="T7"/>
                </a:cxn>
                <a:cxn ang="0">
                  <a:pos x="T8" y="T9"/>
                </a:cxn>
              </a:cxnLst>
              <a:rect l="0" t="0" r="r" b="b"/>
              <a:pathLst>
                <a:path w="403" h="403">
                  <a:moveTo>
                    <a:pt x="0" y="403"/>
                  </a:moveTo>
                  <a:lnTo>
                    <a:pt x="201" y="0"/>
                  </a:lnTo>
                  <a:lnTo>
                    <a:pt x="403" y="403"/>
                  </a:lnTo>
                  <a:lnTo>
                    <a:pt x="201" y="268"/>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a:extLst>
              <a:ext uri="{FF2B5EF4-FFF2-40B4-BE49-F238E27FC236}">
                <a16:creationId xmlns:a16="http://schemas.microsoft.com/office/drawing/2014/main" id="{504D006C-18BB-157A-216A-DD99AB617CBD}"/>
              </a:ext>
            </a:extLst>
          </p:cNvPr>
          <p:cNvSpPr>
            <a:spLocks noGrp="1" noChangeArrowheads="1"/>
          </p:cNvSpPr>
          <p:nvPr>
            <p:ph type="title"/>
          </p:nvPr>
        </p:nvSpPr>
        <p:spPr/>
        <p:txBody>
          <a:bodyPr/>
          <a:lstStyle/>
          <a:p>
            <a:pPr algn="ctr"/>
            <a:r>
              <a:rPr lang="es-PR" altLang="en-US" sz="2500" b="1">
                <a:latin typeface="Verdana" panose="020B0604030504040204" pitchFamily="34" charset="0"/>
              </a:rPr>
              <a:t>APOPLEJÍAS</a:t>
            </a:r>
            <a:br>
              <a:rPr lang="es-PR" altLang="en-US" sz="2500" b="1">
                <a:latin typeface="Verdana" panose="020B0604030504040204" pitchFamily="34" charset="0"/>
              </a:rPr>
            </a:br>
            <a:r>
              <a:rPr lang="es-PR" altLang="en-US" sz="2500" b="1">
                <a:latin typeface="Verdana" panose="020B0604030504040204" pitchFamily="34" charset="0"/>
              </a:rPr>
              <a:t>* </a:t>
            </a:r>
            <a:r>
              <a:rPr lang="es-PR" altLang="en-US" sz="2500" b="1" i="1">
                <a:latin typeface="Verdana" panose="020B0604030504040204" pitchFamily="34" charset="0"/>
              </a:rPr>
              <a:t>Concepto</a:t>
            </a:r>
            <a:r>
              <a:rPr lang="es-PR" altLang="en-US" sz="2500" b="1">
                <a:latin typeface="Verdana" panose="020B0604030504040204" pitchFamily="34" charset="0"/>
              </a:rPr>
              <a:t> *</a:t>
            </a:r>
            <a:endParaRPr lang="es-PR" altLang="en-US" sz="2500" b="1" i="1">
              <a:latin typeface="Verdana" panose="020B0604030504040204" pitchFamily="34" charset="0"/>
            </a:endParaRPr>
          </a:p>
        </p:txBody>
      </p:sp>
      <p:pic>
        <p:nvPicPr>
          <p:cNvPr id="102449" name="Picture 49">
            <a:extLst>
              <a:ext uri="{FF2B5EF4-FFF2-40B4-BE49-F238E27FC236}">
                <a16:creationId xmlns:a16="http://schemas.microsoft.com/office/drawing/2014/main" id="{506308F3-4C2C-F23A-7AFF-98E4C9591FE9}"/>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609600" y="2286000"/>
            <a:ext cx="8153400" cy="3571875"/>
          </a:xfrm>
          <a:noFill/>
          <a:ln/>
        </p:spPr>
      </p:pic>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a:extLst>
              <a:ext uri="{FF2B5EF4-FFF2-40B4-BE49-F238E27FC236}">
                <a16:creationId xmlns:a16="http://schemas.microsoft.com/office/drawing/2014/main" id="{E0A93C98-B595-99E8-BE30-DC3151843463}"/>
              </a:ext>
            </a:extLst>
          </p:cNvPr>
          <p:cNvSpPr>
            <a:spLocks noGrp="1" noChangeArrowheads="1"/>
          </p:cNvSpPr>
          <p:nvPr>
            <p:ph type="title"/>
          </p:nvPr>
        </p:nvSpPr>
        <p:spPr/>
        <p:txBody>
          <a:bodyPr/>
          <a:lstStyle/>
          <a:p>
            <a:pPr algn="ctr"/>
            <a:r>
              <a:rPr lang="es-PR" altLang="en-US" sz="2500" b="1">
                <a:latin typeface="Verdana" panose="020B0604030504040204" pitchFamily="34" charset="0"/>
              </a:rPr>
              <a:t>APOPLEJÍAS</a:t>
            </a:r>
            <a:br>
              <a:rPr lang="es-PR" altLang="en-US" sz="2500" b="1">
                <a:latin typeface="Verdana" panose="020B0604030504040204" pitchFamily="34" charset="0"/>
              </a:rPr>
            </a:br>
            <a:r>
              <a:rPr lang="es-PR" altLang="en-US" sz="2500" b="1">
                <a:latin typeface="Verdana" panose="020B0604030504040204" pitchFamily="34" charset="0"/>
              </a:rPr>
              <a:t>* </a:t>
            </a:r>
            <a:r>
              <a:rPr lang="es-PR" altLang="en-US" sz="2500" b="1" i="1">
                <a:latin typeface="Verdana" panose="020B0604030504040204" pitchFamily="34" charset="0"/>
              </a:rPr>
              <a:t>Concepto</a:t>
            </a:r>
            <a:r>
              <a:rPr lang="es-PR" altLang="en-US" sz="2500" b="1">
                <a:latin typeface="Verdana" panose="020B0604030504040204" pitchFamily="34" charset="0"/>
              </a:rPr>
              <a:t> *</a:t>
            </a:r>
            <a:endParaRPr lang="es-PR" altLang="en-US" sz="2500" b="1" i="1">
              <a:latin typeface="Verdana" panose="020B0604030504040204" pitchFamily="34" charset="0"/>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3" name="Picture 13">
            <a:extLst>
              <a:ext uri="{FF2B5EF4-FFF2-40B4-BE49-F238E27FC236}">
                <a16:creationId xmlns:a16="http://schemas.microsoft.com/office/drawing/2014/main" id="{B34B79D4-4C8E-E0B3-E77E-A4411499FEA0}"/>
              </a:ext>
            </a:extLst>
          </p:cNvPr>
          <p:cNvPicPr>
            <a:picLocks noGrp="1" noChangeAspect="1" noChangeArrowheads="1"/>
          </p:cNvPicPr>
          <p:nvPr>
            <p:ph/>
          </p:nvPr>
        </p:nvPicPr>
        <p:blipFill>
          <a:blip r:embed="rId2">
            <a:extLst>
              <a:ext uri="{28A0092B-C50C-407E-A947-70E740481C1C}">
                <a14:useLocalDpi xmlns:a14="http://schemas.microsoft.com/office/drawing/2010/main" val="0"/>
              </a:ext>
            </a:extLst>
          </a:blip>
          <a:srcRect/>
          <a:stretch>
            <a:fillRect/>
          </a:stretch>
        </p:blipFill>
        <p:spPr>
          <a:xfrm>
            <a:off x="304800" y="228600"/>
            <a:ext cx="8686800" cy="63611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a:extLst>
              <a:ext uri="{FF2B5EF4-FFF2-40B4-BE49-F238E27FC236}">
                <a16:creationId xmlns:a16="http://schemas.microsoft.com/office/drawing/2014/main" id="{2493A6FD-3388-342B-7969-3F2B44D325C1}"/>
              </a:ext>
            </a:extLst>
          </p:cNvPr>
          <p:cNvSpPr>
            <a:spLocks noGrp="1" noChangeArrowheads="1"/>
          </p:cNvSpPr>
          <p:nvPr>
            <p:ph type="title"/>
          </p:nvPr>
        </p:nvSpPr>
        <p:spPr>
          <a:xfrm>
            <a:off x="381000" y="152400"/>
            <a:ext cx="8229600" cy="1246188"/>
          </a:xfrm>
        </p:spPr>
        <p:txBody>
          <a:bodyPr/>
          <a:lstStyle/>
          <a:p>
            <a:pPr algn="ctr"/>
            <a:r>
              <a:rPr lang="es-PR" altLang="en-US" sz="2500" b="1">
                <a:latin typeface="Verdana" panose="020B0604030504040204" pitchFamily="34" charset="0"/>
              </a:rPr>
              <a:t>FACTORES DE RIESGO</a:t>
            </a:r>
            <a:br>
              <a:rPr lang="es-PR" altLang="en-US" sz="2500" b="1">
                <a:latin typeface="Verdana" panose="020B0604030504040204" pitchFamily="34" charset="0"/>
              </a:rPr>
            </a:br>
            <a:br>
              <a:rPr lang="es-PR" altLang="en-US" sz="2500" b="1">
                <a:latin typeface="Verdana" panose="020B0604030504040204" pitchFamily="34" charset="0"/>
              </a:rPr>
            </a:br>
            <a:endParaRPr lang="es-PR" altLang="en-US" sz="2500" b="1" i="1">
              <a:latin typeface="Verdana" panose="020B0604030504040204" pitchFamily="34" charset="0"/>
            </a:endParaRPr>
          </a:p>
        </p:txBody>
      </p:sp>
      <p:pic>
        <p:nvPicPr>
          <p:cNvPr id="141318" name="Picture 6">
            <a:extLst>
              <a:ext uri="{FF2B5EF4-FFF2-40B4-BE49-F238E27FC236}">
                <a16:creationId xmlns:a16="http://schemas.microsoft.com/office/drawing/2014/main" id="{ECCF648C-9920-D557-8033-528F7EDC716E}"/>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905000" y="685800"/>
            <a:ext cx="5257800" cy="6019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a:extLst>
              <a:ext uri="{FF2B5EF4-FFF2-40B4-BE49-F238E27FC236}">
                <a16:creationId xmlns:a16="http://schemas.microsoft.com/office/drawing/2014/main" id="{B7B83FD9-6015-67BC-6240-214B09DFB178}"/>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Identificación de Individuos a un Alto Riesgo para Cardiopatías coronarias *</a:t>
            </a:r>
          </a:p>
        </p:txBody>
      </p:sp>
      <p:pic>
        <p:nvPicPr>
          <p:cNvPr id="139270" name="Picture 6">
            <a:extLst>
              <a:ext uri="{FF2B5EF4-FFF2-40B4-BE49-F238E27FC236}">
                <a16:creationId xmlns:a16="http://schemas.microsoft.com/office/drawing/2014/main" id="{1A835F28-E994-AAE8-014A-DA553C4A53B9}"/>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457200" y="2049463"/>
            <a:ext cx="8458200" cy="37322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a:extLst>
              <a:ext uri="{FF2B5EF4-FFF2-40B4-BE49-F238E27FC236}">
                <a16:creationId xmlns:a16="http://schemas.microsoft.com/office/drawing/2014/main" id="{050A123D-9197-24D1-41EF-63015E432763}"/>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46083" name="Rectangle 3">
            <a:extLst>
              <a:ext uri="{FF2B5EF4-FFF2-40B4-BE49-F238E27FC236}">
                <a16:creationId xmlns:a16="http://schemas.microsoft.com/office/drawing/2014/main" id="{E7F6D147-2529-1C61-345E-23209B54B544}"/>
              </a:ext>
            </a:extLst>
          </p:cNvPr>
          <p:cNvSpPr>
            <a:spLocks noGrp="1" noChangeArrowheads="1"/>
          </p:cNvSpPr>
          <p:nvPr>
            <p:ph type="body" idx="1"/>
          </p:nvPr>
        </p:nvSpPr>
        <p:spPr/>
        <p:txBody>
          <a:bodyPr/>
          <a:lstStyle/>
          <a:p>
            <a:pPr>
              <a:lnSpc>
                <a:spcPct val="90000"/>
              </a:lnSpc>
            </a:pPr>
            <a:r>
              <a:rPr lang="es-PR" altLang="en-US"/>
              <a:t>Placas de grasa y fibrosas progresivamente ocluyen las arterias coronarias, reduciendo el volumen y flujo de sangre a través de estos vasos arteriales, lo cual resulta en isquemia del miocardio.</a:t>
            </a:r>
          </a:p>
          <a:p>
            <a:pPr>
              <a:lnSpc>
                <a:spcPct val="90000"/>
              </a:lnSpc>
            </a:pPr>
            <a:r>
              <a:rPr lang="es-PR" altLang="en-US"/>
              <a:t>Según progresa la aterosclerosis, la arteria enferma sufre varios cambios patológicos que, como consecuencia, afectan su habilidad para dilatarse y  compensar por la obstrucción.</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a:extLst>
              <a:ext uri="{FF2B5EF4-FFF2-40B4-BE49-F238E27FC236}">
                <a16:creationId xmlns:a16="http://schemas.microsoft.com/office/drawing/2014/main" id="{F3763F9D-DD1B-1714-B520-20668D84392B}"/>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Verdana" panose="020B0604030504040204" pitchFamily="34" charset="0"/>
              </a:rPr>
              <a:t>- </a:t>
            </a:r>
            <a:r>
              <a:rPr lang="es-PR" altLang="en-US" sz="2500" b="1" i="1">
                <a:effectLst>
                  <a:outerShdw blurRad="38100" dist="38100" dir="2700000" algn="tl">
                    <a:srgbClr val="C0C0C0"/>
                  </a:outerShdw>
                </a:effectLst>
                <a:latin typeface="Arial" panose="020B0604020202020204" pitchFamily="34" charset="0"/>
              </a:rPr>
              <a:t>Aterosclerosis</a:t>
            </a:r>
            <a:r>
              <a:rPr lang="es-PR" altLang="en-US" sz="2800" b="1" i="1">
                <a:effectLst>
                  <a:outerShdw blurRad="38100" dist="38100" dir="2700000" algn="tl">
                    <a:srgbClr val="C0C0C0"/>
                  </a:outerShdw>
                </a:effectLst>
                <a:latin typeface="Times New Roman" panose="02020603050405020304" pitchFamily="18" charset="0"/>
              </a:rPr>
              <a:t> </a:t>
            </a:r>
            <a:r>
              <a:rPr lang="es-PR" altLang="en-US" sz="2500" b="1" i="1">
                <a:effectLst>
                  <a:outerShdw blurRad="38100" dist="38100" dir="2700000" algn="tl">
                    <a:srgbClr val="C0C0C0"/>
                  </a:outerShdw>
                </a:effectLst>
                <a:latin typeface="Verdana" panose="020B0604030504040204" pitchFamily="34" charset="0"/>
              </a:rPr>
              <a:t>-</a:t>
            </a:r>
          </a:p>
        </p:txBody>
      </p:sp>
      <p:pic>
        <p:nvPicPr>
          <p:cNvPr id="131099" name="Picture 27">
            <a:extLst>
              <a:ext uri="{FF2B5EF4-FFF2-40B4-BE49-F238E27FC236}">
                <a16:creationId xmlns:a16="http://schemas.microsoft.com/office/drawing/2014/main" id="{C0B9198E-216D-C2BE-F41B-5AAFDB972423}"/>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838200" y="965200"/>
            <a:ext cx="7772400" cy="5689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a:extLst>
              <a:ext uri="{FF2B5EF4-FFF2-40B4-BE49-F238E27FC236}">
                <a16:creationId xmlns:a16="http://schemas.microsoft.com/office/drawing/2014/main" id="{1CCBBB41-6052-EB07-B593-27700A2FE191}"/>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Verdana" panose="020B0604030504040204" pitchFamily="34" charset="0"/>
              </a:rPr>
              <a:t>- </a:t>
            </a:r>
            <a:r>
              <a:rPr lang="es-PR" altLang="en-US" sz="2500" b="1" i="1">
                <a:effectLst>
                  <a:outerShdw blurRad="38100" dist="38100" dir="2700000" algn="tl">
                    <a:srgbClr val="C0C0C0"/>
                  </a:outerShdw>
                </a:effectLst>
                <a:latin typeface="Arial" panose="020B0604020202020204" pitchFamily="34" charset="0"/>
              </a:rPr>
              <a:t>Arterias Ocluídas:</a:t>
            </a:r>
            <a:r>
              <a:rPr lang="es-PR" altLang="en-US" sz="2500" b="1" i="1">
                <a:effectLst>
                  <a:outerShdw blurRad="38100" dist="38100" dir="2700000" algn="tl">
                    <a:srgbClr val="C0C0C0"/>
                  </a:outerShdw>
                </a:effectLst>
                <a:latin typeface="Verdana" panose="020B0604030504040204" pitchFamily="34" charset="0"/>
              </a:rPr>
              <a:t> </a:t>
            </a:r>
            <a:r>
              <a:rPr lang="es-PR" altLang="en-US" sz="2800" b="1" i="1">
                <a:effectLst>
                  <a:outerShdw blurRad="38100" dist="38100" dir="2700000" algn="tl">
                    <a:srgbClr val="C0C0C0"/>
                  </a:outerShdw>
                </a:effectLst>
                <a:latin typeface="Times New Roman" panose="02020603050405020304" pitchFamily="18" charset="0"/>
              </a:rPr>
              <a:t>Arteriosclerosis </a:t>
            </a:r>
            <a:r>
              <a:rPr lang="es-PR" altLang="en-US" sz="2500" b="1" i="1">
                <a:effectLst>
                  <a:outerShdw blurRad="38100" dist="38100" dir="2700000" algn="tl">
                    <a:srgbClr val="C0C0C0"/>
                  </a:outerShdw>
                </a:effectLst>
                <a:latin typeface="Verdana" panose="020B0604030504040204" pitchFamily="34" charset="0"/>
              </a:rPr>
              <a:t>-</a:t>
            </a:r>
          </a:p>
        </p:txBody>
      </p:sp>
      <p:sp>
        <p:nvSpPr>
          <p:cNvPr id="199683" name="Rectangle 3">
            <a:extLst>
              <a:ext uri="{FF2B5EF4-FFF2-40B4-BE49-F238E27FC236}">
                <a16:creationId xmlns:a16="http://schemas.microsoft.com/office/drawing/2014/main" id="{947DE5D5-F731-BEBC-F7F9-475E232C993C}"/>
              </a:ext>
            </a:extLst>
          </p:cNvPr>
          <p:cNvSpPr>
            <a:spLocks noChangeArrowheads="1"/>
          </p:cNvSpPr>
          <p:nvPr/>
        </p:nvSpPr>
        <p:spPr bwMode="auto">
          <a:xfrm>
            <a:off x="733425" y="5867400"/>
            <a:ext cx="446405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300" b="1">
                <a:solidFill>
                  <a:srgbClr val="000000"/>
                </a:solidFill>
                <a:latin typeface="Times New Roman" panose="02020603050405020304" pitchFamily="18" charset="0"/>
              </a:rPr>
              <a:t>Arterias Ocluídas: </a:t>
            </a:r>
            <a:endParaRPr lang="es-PR" altLang="en-US"/>
          </a:p>
        </p:txBody>
      </p:sp>
      <p:sp>
        <p:nvSpPr>
          <p:cNvPr id="199684" name="Rectangle 4">
            <a:extLst>
              <a:ext uri="{FF2B5EF4-FFF2-40B4-BE49-F238E27FC236}">
                <a16:creationId xmlns:a16="http://schemas.microsoft.com/office/drawing/2014/main" id="{9A05611B-762D-9B4B-0640-5B61AA09BAC7}"/>
              </a:ext>
            </a:extLst>
          </p:cNvPr>
          <p:cNvSpPr>
            <a:spLocks noChangeArrowheads="1"/>
          </p:cNvSpPr>
          <p:nvPr/>
        </p:nvSpPr>
        <p:spPr bwMode="auto">
          <a:xfrm>
            <a:off x="5149850" y="5867400"/>
            <a:ext cx="352425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300" b="1" i="1">
                <a:solidFill>
                  <a:srgbClr val="000000"/>
                </a:solidFill>
                <a:latin typeface="Times New Roman" panose="02020603050405020304" pitchFamily="18" charset="0"/>
              </a:rPr>
              <a:t>Arteriosclerosis</a:t>
            </a:r>
            <a:endParaRPr lang="es-PR" altLang="en-US"/>
          </a:p>
        </p:txBody>
      </p:sp>
      <p:grpSp>
        <p:nvGrpSpPr>
          <p:cNvPr id="199685" name="Group 5">
            <a:extLst>
              <a:ext uri="{FF2B5EF4-FFF2-40B4-BE49-F238E27FC236}">
                <a16:creationId xmlns:a16="http://schemas.microsoft.com/office/drawing/2014/main" id="{7CCC58B2-AC5C-93D5-7F28-361591014DA3}"/>
              </a:ext>
            </a:extLst>
          </p:cNvPr>
          <p:cNvGrpSpPr>
            <a:grpSpLocks/>
          </p:cNvGrpSpPr>
          <p:nvPr/>
        </p:nvGrpSpPr>
        <p:grpSpPr bwMode="auto">
          <a:xfrm>
            <a:off x="2057400" y="1600200"/>
            <a:ext cx="4151313" cy="4267200"/>
            <a:chOff x="265" y="1064"/>
            <a:chExt cx="2200" cy="2380"/>
          </a:xfrm>
        </p:grpSpPr>
        <p:sp>
          <p:nvSpPr>
            <p:cNvPr id="199686" name="Rectangle 6">
              <a:extLst>
                <a:ext uri="{FF2B5EF4-FFF2-40B4-BE49-F238E27FC236}">
                  <a16:creationId xmlns:a16="http://schemas.microsoft.com/office/drawing/2014/main" id="{A6A4A110-B3C4-0AC1-B411-065E755F23B3}"/>
                </a:ext>
              </a:extLst>
            </p:cNvPr>
            <p:cNvSpPr>
              <a:spLocks noChangeArrowheads="1"/>
            </p:cNvSpPr>
            <p:nvPr/>
          </p:nvSpPr>
          <p:spPr bwMode="auto">
            <a:xfrm>
              <a:off x="321" y="1120"/>
              <a:ext cx="2088" cy="2268"/>
            </a:xfrm>
            <a:prstGeom prst="rect">
              <a:avLst/>
            </a:prstGeom>
            <a:solidFill>
              <a:srgbClr val="808000"/>
            </a:solidFill>
            <a:ln w="0">
              <a:solidFill>
                <a:srgbClr val="000000"/>
              </a:solidFill>
              <a:miter lim="800000"/>
              <a:headEnd/>
              <a:tailEnd/>
            </a:ln>
          </p:spPr>
          <p:txBody>
            <a:bodyPr/>
            <a:lstStyle/>
            <a:p>
              <a:endParaRPr lang="en-US"/>
            </a:p>
          </p:txBody>
        </p:sp>
        <p:sp>
          <p:nvSpPr>
            <p:cNvPr id="199687" name="Freeform 7">
              <a:extLst>
                <a:ext uri="{FF2B5EF4-FFF2-40B4-BE49-F238E27FC236}">
                  <a16:creationId xmlns:a16="http://schemas.microsoft.com/office/drawing/2014/main" id="{61E4D3B0-F034-24AC-9A88-D2136F9DB65B}"/>
                </a:ext>
              </a:extLst>
            </p:cNvPr>
            <p:cNvSpPr>
              <a:spLocks/>
            </p:cNvSpPr>
            <p:nvPr/>
          </p:nvSpPr>
          <p:spPr bwMode="auto">
            <a:xfrm>
              <a:off x="265" y="1064"/>
              <a:ext cx="56" cy="2380"/>
            </a:xfrm>
            <a:custGeom>
              <a:avLst/>
              <a:gdLst>
                <a:gd name="T0" fmla="*/ 0 w 168"/>
                <a:gd name="T1" fmla="*/ 0 h 7139"/>
                <a:gd name="T2" fmla="*/ 168 w 168"/>
                <a:gd name="T3" fmla="*/ 167 h 7139"/>
                <a:gd name="T4" fmla="*/ 168 w 168"/>
                <a:gd name="T5" fmla="*/ 6971 h 7139"/>
                <a:gd name="T6" fmla="*/ 0 w 168"/>
                <a:gd name="T7" fmla="*/ 7139 h 7139"/>
                <a:gd name="T8" fmla="*/ 0 w 168"/>
                <a:gd name="T9" fmla="*/ 0 h 7139"/>
              </a:gdLst>
              <a:ahLst/>
              <a:cxnLst>
                <a:cxn ang="0">
                  <a:pos x="T0" y="T1"/>
                </a:cxn>
                <a:cxn ang="0">
                  <a:pos x="T2" y="T3"/>
                </a:cxn>
                <a:cxn ang="0">
                  <a:pos x="T4" y="T5"/>
                </a:cxn>
                <a:cxn ang="0">
                  <a:pos x="T6" y="T7"/>
                </a:cxn>
                <a:cxn ang="0">
                  <a:pos x="T8" y="T9"/>
                </a:cxn>
              </a:cxnLst>
              <a:rect l="0" t="0" r="r" b="b"/>
              <a:pathLst>
                <a:path w="168" h="7139">
                  <a:moveTo>
                    <a:pt x="0" y="0"/>
                  </a:moveTo>
                  <a:lnTo>
                    <a:pt x="168" y="167"/>
                  </a:lnTo>
                  <a:lnTo>
                    <a:pt x="168" y="6971"/>
                  </a:lnTo>
                  <a:lnTo>
                    <a:pt x="0" y="7139"/>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99688" name="Freeform 8">
              <a:extLst>
                <a:ext uri="{FF2B5EF4-FFF2-40B4-BE49-F238E27FC236}">
                  <a16:creationId xmlns:a16="http://schemas.microsoft.com/office/drawing/2014/main" id="{97A74EF0-7A36-3B52-F63D-C093FD8E922F}"/>
                </a:ext>
              </a:extLst>
            </p:cNvPr>
            <p:cNvSpPr>
              <a:spLocks/>
            </p:cNvSpPr>
            <p:nvPr/>
          </p:nvSpPr>
          <p:spPr bwMode="auto">
            <a:xfrm>
              <a:off x="265" y="1064"/>
              <a:ext cx="2200" cy="56"/>
            </a:xfrm>
            <a:custGeom>
              <a:avLst/>
              <a:gdLst>
                <a:gd name="T0" fmla="*/ 0 w 6599"/>
                <a:gd name="T1" fmla="*/ 0 h 167"/>
                <a:gd name="T2" fmla="*/ 168 w 6599"/>
                <a:gd name="T3" fmla="*/ 167 h 167"/>
                <a:gd name="T4" fmla="*/ 6431 w 6599"/>
                <a:gd name="T5" fmla="*/ 167 h 167"/>
                <a:gd name="T6" fmla="*/ 6599 w 6599"/>
                <a:gd name="T7" fmla="*/ 0 h 167"/>
                <a:gd name="T8" fmla="*/ 0 w 6599"/>
                <a:gd name="T9" fmla="*/ 0 h 167"/>
              </a:gdLst>
              <a:ahLst/>
              <a:cxnLst>
                <a:cxn ang="0">
                  <a:pos x="T0" y="T1"/>
                </a:cxn>
                <a:cxn ang="0">
                  <a:pos x="T2" y="T3"/>
                </a:cxn>
                <a:cxn ang="0">
                  <a:pos x="T4" y="T5"/>
                </a:cxn>
                <a:cxn ang="0">
                  <a:pos x="T6" y="T7"/>
                </a:cxn>
                <a:cxn ang="0">
                  <a:pos x="T8" y="T9"/>
                </a:cxn>
              </a:cxnLst>
              <a:rect l="0" t="0" r="r" b="b"/>
              <a:pathLst>
                <a:path w="6599" h="167">
                  <a:moveTo>
                    <a:pt x="0" y="0"/>
                  </a:moveTo>
                  <a:lnTo>
                    <a:pt x="168" y="167"/>
                  </a:lnTo>
                  <a:lnTo>
                    <a:pt x="6431" y="167"/>
                  </a:lnTo>
                  <a:lnTo>
                    <a:pt x="6599"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99689" name="Freeform 9">
              <a:extLst>
                <a:ext uri="{FF2B5EF4-FFF2-40B4-BE49-F238E27FC236}">
                  <a16:creationId xmlns:a16="http://schemas.microsoft.com/office/drawing/2014/main" id="{5B1E2D5F-67EC-73C0-892F-AA6084691A4A}"/>
                </a:ext>
              </a:extLst>
            </p:cNvPr>
            <p:cNvSpPr>
              <a:spLocks/>
            </p:cNvSpPr>
            <p:nvPr/>
          </p:nvSpPr>
          <p:spPr bwMode="auto">
            <a:xfrm>
              <a:off x="2409" y="1064"/>
              <a:ext cx="56" cy="2380"/>
            </a:xfrm>
            <a:custGeom>
              <a:avLst/>
              <a:gdLst>
                <a:gd name="T0" fmla="*/ 168 w 168"/>
                <a:gd name="T1" fmla="*/ 7139 h 7139"/>
                <a:gd name="T2" fmla="*/ 0 w 168"/>
                <a:gd name="T3" fmla="*/ 6971 h 7139"/>
                <a:gd name="T4" fmla="*/ 0 w 168"/>
                <a:gd name="T5" fmla="*/ 167 h 7139"/>
                <a:gd name="T6" fmla="*/ 168 w 168"/>
                <a:gd name="T7" fmla="*/ 0 h 7139"/>
                <a:gd name="T8" fmla="*/ 168 w 168"/>
                <a:gd name="T9" fmla="*/ 7139 h 7139"/>
              </a:gdLst>
              <a:ahLst/>
              <a:cxnLst>
                <a:cxn ang="0">
                  <a:pos x="T0" y="T1"/>
                </a:cxn>
                <a:cxn ang="0">
                  <a:pos x="T2" y="T3"/>
                </a:cxn>
                <a:cxn ang="0">
                  <a:pos x="T4" y="T5"/>
                </a:cxn>
                <a:cxn ang="0">
                  <a:pos x="T6" y="T7"/>
                </a:cxn>
                <a:cxn ang="0">
                  <a:pos x="T8" y="T9"/>
                </a:cxn>
              </a:cxnLst>
              <a:rect l="0" t="0" r="r" b="b"/>
              <a:pathLst>
                <a:path w="168" h="7139">
                  <a:moveTo>
                    <a:pt x="168" y="7139"/>
                  </a:moveTo>
                  <a:lnTo>
                    <a:pt x="0" y="6971"/>
                  </a:lnTo>
                  <a:lnTo>
                    <a:pt x="0" y="167"/>
                  </a:lnTo>
                  <a:lnTo>
                    <a:pt x="168" y="0"/>
                  </a:lnTo>
                  <a:lnTo>
                    <a:pt x="168" y="7139"/>
                  </a:lnTo>
                  <a:close/>
                </a:path>
              </a:pathLst>
            </a:custGeom>
            <a:solidFill>
              <a:srgbClr val="404000"/>
            </a:solidFill>
            <a:ln w="0">
              <a:solidFill>
                <a:srgbClr val="000000"/>
              </a:solidFill>
              <a:prstDash val="solid"/>
              <a:round/>
              <a:headEnd/>
              <a:tailEnd/>
            </a:ln>
          </p:spPr>
          <p:txBody>
            <a:bodyPr/>
            <a:lstStyle/>
            <a:p>
              <a:endParaRPr lang="en-US"/>
            </a:p>
          </p:txBody>
        </p:sp>
        <p:sp>
          <p:nvSpPr>
            <p:cNvPr id="199690" name="Freeform 10">
              <a:extLst>
                <a:ext uri="{FF2B5EF4-FFF2-40B4-BE49-F238E27FC236}">
                  <a16:creationId xmlns:a16="http://schemas.microsoft.com/office/drawing/2014/main" id="{13895CBA-85A7-F581-94ED-879A435056EC}"/>
                </a:ext>
              </a:extLst>
            </p:cNvPr>
            <p:cNvSpPr>
              <a:spLocks/>
            </p:cNvSpPr>
            <p:nvPr/>
          </p:nvSpPr>
          <p:spPr bwMode="auto">
            <a:xfrm>
              <a:off x="265" y="3388"/>
              <a:ext cx="2200" cy="56"/>
            </a:xfrm>
            <a:custGeom>
              <a:avLst/>
              <a:gdLst>
                <a:gd name="T0" fmla="*/ 6599 w 6599"/>
                <a:gd name="T1" fmla="*/ 168 h 168"/>
                <a:gd name="T2" fmla="*/ 0 w 6599"/>
                <a:gd name="T3" fmla="*/ 168 h 168"/>
                <a:gd name="T4" fmla="*/ 168 w 6599"/>
                <a:gd name="T5" fmla="*/ 0 h 168"/>
                <a:gd name="T6" fmla="*/ 6431 w 6599"/>
                <a:gd name="T7" fmla="*/ 0 h 168"/>
                <a:gd name="T8" fmla="*/ 6599 w 6599"/>
                <a:gd name="T9" fmla="*/ 168 h 168"/>
              </a:gdLst>
              <a:ahLst/>
              <a:cxnLst>
                <a:cxn ang="0">
                  <a:pos x="T0" y="T1"/>
                </a:cxn>
                <a:cxn ang="0">
                  <a:pos x="T2" y="T3"/>
                </a:cxn>
                <a:cxn ang="0">
                  <a:pos x="T4" y="T5"/>
                </a:cxn>
                <a:cxn ang="0">
                  <a:pos x="T6" y="T7"/>
                </a:cxn>
                <a:cxn ang="0">
                  <a:pos x="T8" y="T9"/>
                </a:cxn>
              </a:cxnLst>
              <a:rect l="0" t="0" r="r" b="b"/>
              <a:pathLst>
                <a:path w="6599" h="168">
                  <a:moveTo>
                    <a:pt x="6599" y="168"/>
                  </a:moveTo>
                  <a:lnTo>
                    <a:pt x="0" y="168"/>
                  </a:lnTo>
                  <a:lnTo>
                    <a:pt x="168" y="0"/>
                  </a:lnTo>
                  <a:lnTo>
                    <a:pt x="6431" y="0"/>
                  </a:lnTo>
                  <a:lnTo>
                    <a:pt x="6599" y="168"/>
                  </a:lnTo>
                  <a:close/>
                </a:path>
              </a:pathLst>
            </a:custGeom>
            <a:solidFill>
              <a:srgbClr val="202000"/>
            </a:solidFill>
            <a:ln w="0">
              <a:solidFill>
                <a:srgbClr val="000000"/>
              </a:solidFill>
              <a:prstDash val="solid"/>
              <a:round/>
              <a:headEnd/>
              <a:tailEnd/>
            </a:ln>
          </p:spPr>
          <p:txBody>
            <a:bodyPr/>
            <a:lstStyle/>
            <a:p>
              <a:endParaRPr lang="en-US"/>
            </a:p>
          </p:txBody>
        </p:sp>
      </p:grpSp>
      <p:pic>
        <p:nvPicPr>
          <p:cNvPr id="199691" name="Picture 11">
            <a:extLst>
              <a:ext uri="{FF2B5EF4-FFF2-40B4-BE49-F238E27FC236}">
                <a16:creationId xmlns:a16="http://schemas.microsoft.com/office/drawing/2014/main" id="{75BD3A7E-E8CA-E2AB-1AAD-72EB006C3DE4}"/>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2322513" y="1854200"/>
            <a:ext cx="3687762" cy="3784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4639" name="Group 15">
            <a:extLst>
              <a:ext uri="{FF2B5EF4-FFF2-40B4-BE49-F238E27FC236}">
                <a16:creationId xmlns:a16="http://schemas.microsoft.com/office/drawing/2014/main" id="{BADAA7C3-8344-22A3-A8D1-E06291B5E3E1}"/>
              </a:ext>
            </a:extLst>
          </p:cNvPr>
          <p:cNvGrpSpPr>
            <a:grpSpLocks/>
          </p:cNvGrpSpPr>
          <p:nvPr/>
        </p:nvGrpSpPr>
        <p:grpSpPr bwMode="auto">
          <a:xfrm>
            <a:off x="1447800" y="1604963"/>
            <a:ext cx="6477000" cy="4948237"/>
            <a:chOff x="1155" y="993"/>
            <a:chExt cx="3551" cy="2697"/>
          </a:xfrm>
        </p:grpSpPr>
        <p:sp>
          <p:nvSpPr>
            <p:cNvPr id="154640" name="Rectangle 16">
              <a:extLst>
                <a:ext uri="{FF2B5EF4-FFF2-40B4-BE49-F238E27FC236}">
                  <a16:creationId xmlns:a16="http://schemas.microsoft.com/office/drawing/2014/main" id="{751AEDB0-1297-EC9D-39F1-5215717BE02A}"/>
                </a:ext>
              </a:extLst>
            </p:cNvPr>
            <p:cNvSpPr>
              <a:spLocks noChangeArrowheads="1"/>
            </p:cNvSpPr>
            <p:nvPr/>
          </p:nvSpPr>
          <p:spPr bwMode="auto">
            <a:xfrm>
              <a:off x="1205" y="1044"/>
              <a:ext cx="3451" cy="2596"/>
            </a:xfrm>
            <a:prstGeom prst="rect">
              <a:avLst/>
            </a:prstGeom>
            <a:solidFill>
              <a:srgbClr val="808000"/>
            </a:solidFill>
            <a:ln w="0">
              <a:solidFill>
                <a:srgbClr val="000000"/>
              </a:solidFill>
              <a:miter lim="800000"/>
              <a:headEnd/>
              <a:tailEnd/>
            </a:ln>
          </p:spPr>
          <p:txBody>
            <a:bodyPr/>
            <a:lstStyle/>
            <a:p>
              <a:endParaRPr lang="en-US"/>
            </a:p>
          </p:txBody>
        </p:sp>
        <p:sp>
          <p:nvSpPr>
            <p:cNvPr id="154641" name="Freeform 17">
              <a:extLst>
                <a:ext uri="{FF2B5EF4-FFF2-40B4-BE49-F238E27FC236}">
                  <a16:creationId xmlns:a16="http://schemas.microsoft.com/office/drawing/2014/main" id="{883E155A-4D5C-3145-2195-D774F636D9A6}"/>
                </a:ext>
              </a:extLst>
            </p:cNvPr>
            <p:cNvSpPr>
              <a:spLocks/>
            </p:cNvSpPr>
            <p:nvPr/>
          </p:nvSpPr>
          <p:spPr bwMode="auto">
            <a:xfrm>
              <a:off x="1155" y="993"/>
              <a:ext cx="50" cy="2697"/>
            </a:xfrm>
            <a:custGeom>
              <a:avLst/>
              <a:gdLst>
                <a:gd name="T0" fmla="*/ 0 w 151"/>
                <a:gd name="T1" fmla="*/ 0 h 8091"/>
                <a:gd name="T2" fmla="*/ 151 w 151"/>
                <a:gd name="T3" fmla="*/ 151 h 8091"/>
                <a:gd name="T4" fmla="*/ 151 w 151"/>
                <a:gd name="T5" fmla="*/ 7940 h 8091"/>
                <a:gd name="T6" fmla="*/ 0 w 151"/>
                <a:gd name="T7" fmla="*/ 8091 h 8091"/>
                <a:gd name="T8" fmla="*/ 0 w 151"/>
                <a:gd name="T9" fmla="*/ 0 h 8091"/>
              </a:gdLst>
              <a:ahLst/>
              <a:cxnLst>
                <a:cxn ang="0">
                  <a:pos x="T0" y="T1"/>
                </a:cxn>
                <a:cxn ang="0">
                  <a:pos x="T2" y="T3"/>
                </a:cxn>
                <a:cxn ang="0">
                  <a:pos x="T4" y="T5"/>
                </a:cxn>
                <a:cxn ang="0">
                  <a:pos x="T6" y="T7"/>
                </a:cxn>
                <a:cxn ang="0">
                  <a:pos x="T8" y="T9"/>
                </a:cxn>
              </a:cxnLst>
              <a:rect l="0" t="0" r="r" b="b"/>
              <a:pathLst>
                <a:path w="151" h="8091">
                  <a:moveTo>
                    <a:pt x="0" y="0"/>
                  </a:moveTo>
                  <a:lnTo>
                    <a:pt x="151" y="151"/>
                  </a:lnTo>
                  <a:lnTo>
                    <a:pt x="151" y="7940"/>
                  </a:lnTo>
                  <a:lnTo>
                    <a:pt x="0" y="8091"/>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54642" name="Freeform 18">
              <a:extLst>
                <a:ext uri="{FF2B5EF4-FFF2-40B4-BE49-F238E27FC236}">
                  <a16:creationId xmlns:a16="http://schemas.microsoft.com/office/drawing/2014/main" id="{FD740E16-2493-1F73-11E1-826AFF7C6C97}"/>
                </a:ext>
              </a:extLst>
            </p:cNvPr>
            <p:cNvSpPr>
              <a:spLocks/>
            </p:cNvSpPr>
            <p:nvPr/>
          </p:nvSpPr>
          <p:spPr bwMode="auto">
            <a:xfrm>
              <a:off x="1155" y="993"/>
              <a:ext cx="3551" cy="51"/>
            </a:xfrm>
            <a:custGeom>
              <a:avLst/>
              <a:gdLst>
                <a:gd name="T0" fmla="*/ 0 w 10652"/>
                <a:gd name="T1" fmla="*/ 0 h 151"/>
                <a:gd name="T2" fmla="*/ 151 w 10652"/>
                <a:gd name="T3" fmla="*/ 151 h 151"/>
                <a:gd name="T4" fmla="*/ 10502 w 10652"/>
                <a:gd name="T5" fmla="*/ 151 h 151"/>
                <a:gd name="T6" fmla="*/ 10652 w 10652"/>
                <a:gd name="T7" fmla="*/ 0 h 151"/>
                <a:gd name="T8" fmla="*/ 0 w 10652"/>
                <a:gd name="T9" fmla="*/ 0 h 151"/>
              </a:gdLst>
              <a:ahLst/>
              <a:cxnLst>
                <a:cxn ang="0">
                  <a:pos x="T0" y="T1"/>
                </a:cxn>
                <a:cxn ang="0">
                  <a:pos x="T2" y="T3"/>
                </a:cxn>
                <a:cxn ang="0">
                  <a:pos x="T4" y="T5"/>
                </a:cxn>
                <a:cxn ang="0">
                  <a:pos x="T6" y="T7"/>
                </a:cxn>
                <a:cxn ang="0">
                  <a:pos x="T8" y="T9"/>
                </a:cxn>
              </a:cxnLst>
              <a:rect l="0" t="0" r="r" b="b"/>
              <a:pathLst>
                <a:path w="10652" h="151">
                  <a:moveTo>
                    <a:pt x="0" y="0"/>
                  </a:moveTo>
                  <a:lnTo>
                    <a:pt x="151" y="151"/>
                  </a:lnTo>
                  <a:lnTo>
                    <a:pt x="10502" y="151"/>
                  </a:lnTo>
                  <a:lnTo>
                    <a:pt x="10652"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54643" name="Freeform 19">
              <a:extLst>
                <a:ext uri="{FF2B5EF4-FFF2-40B4-BE49-F238E27FC236}">
                  <a16:creationId xmlns:a16="http://schemas.microsoft.com/office/drawing/2014/main" id="{7CAD9BC7-76E2-0B4F-BBD1-BCA5A5567D61}"/>
                </a:ext>
              </a:extLst>
            </p:cNvPr>
            <p:cNvSpPr>
              <a:spLocks/>
            </p:cNvSpPr>
            <p:nvPr/>
          </p:nvSpPr>
          <p:spPr bwMode="auto">
            <a:xfrm>
              <a:off x="4656" y="993"/>
              <a:ext cx="50" cy="2697"/>
            </a:xfrm>
            <a:custGeom>
              <a:avLst/>
              <a:gdLst>
                <a:gd name="T0" fmla="*/ 150 w 150"/>
                <a:gd name="T1" fmla="*/ 8091 h 8091"/>
                <a:gd name="T2" fmla="*/ 0 w 150"/>
                <a:gd name="T3" fmla="*/ 7940 h 8091"/>
                <a:gd name="T4" fmla="*/ 0 w 150"/>
                <a:gd name="T5" fmla="*/ 151 h 8091"/>
                <a:gd name="T6" fmla="*/ 150 w 150"/>
                <a:gd name="T7" fmla="*/ 0 h 8091"/>
                <a:gd name="T8" fmla="*/ 150 w 150"/>
                <a:gd name="T9" fmla="*/ 8091 h 8091"/>
              </a:gdLst>
              <a:ahLst/>
              <a:cxnLst>
                <a:cxn ang="0">
                  <a:pos x="T0" y="T1"/>
                </a:cxn>
                <a:cxn ang="0">
                  <a:pos x="T2" y="T3"/>
                </a:cxn>
                <a:cxn ang="0">
                  <a:pos x="T4" y="T5"/>
                </a:cxn>
                <a:cxn ang="0">
                  <a:pos x="T6" y="T7"/>
                </a:cxn>
                <a:cxn ang="0">
                  <a:pos x="T8" y="T9"/>
                </a:cxn>
              </a:cxnLst>
              <a:rect l="0" t="0" r="r" b="b"/>
              <a:pathLst>
                <a:path w="150" h="8091">
                  <a:moveTo>
                    <a:pt x="150" y="8091"/>
                  </a:moveTo>
                  <a:lnTo>
                    <a:pt x="0" y="7940"/>
                  </a:lnTo>
                  <a:lnTo>
                    <a:pt x="0" y="151"/>
                  </a:lnTo>
                  <a:lnTo>
                    <a:pt x="150" y="0"/>
                  </a:lnTo>
                  <a:lnTo>
                    <a:pt x="150" y="8091"/>
                  </a:lnTo>
                  <a:close/>
                </a:path>
              </a:pathLst>
            </a:custGeom>
            <a:solidFill>
              <a:srgbClr val="404000"/>
            </a:solidFill>
            <a:ln w="0">
              <a:solidFill>
                <a:srgbClr val="000000"/>
              </a:solidFill>
              <a:prstDash val="solid"/>
              <a:round/>
              <a:headEnd/>
              <a:tailEnd/>
            </a:ln>
          </p:spPr>
          <p:txBody>
            <a:bodyPr/>
            <a:lstStyle/>
            <a:p>
              <a:endParaRPr lang="en-US"/>
            </a:p>
          </p:txBody>
        </p:sp>
        <p:sp>
          <p:nvSpPr>
            <p:cNvPr id="154644" name="Freeform 20">
              <a:extLst>
                <a:ext uri="{FF2B5EF4-FFF2-40B4-BE49-F238E27FC236}">
                  <a16:creationId xmlns:a16="http://schemas.microsoft.com/office/drawing/2014/main" id="{16282389-79ED-6C21-97BC-166EA35748C9}"/>
                </a:ext>
              </a:extLst>
            </p:cNvPr>
            <p:cNvSpPr>
              <a:spLocks/>
            </p:cNvSpPr>
            <p:nvPr/>
          </p:nvSpPr>
          <p:spPr bwMode="auto">
            <a:xfrm>
              <a:off x="1155" y="3640"/>
              <a:ext cx="3551" cy="50"/>
            </a:xfrm>
            <a:custGeom>
              <a:avLst/>
              <a:gdLst>
                <a:gd name="T0" fmla="*/ 10652 w 10652"/>
                <a:gd name="T1" fmla="*/ 151 h 151"/>
                <a:gd name="T2" fmla="*/ 0 w 10652"/>
                <a:gd name="T3" fmla="*/ 151 h 151"/>
                <a:gd name="T4" fmla="*/ 151 w 10652"/>
                <a:gd name="T5" fmla="*/ 0 h 151"/>
                <a:gd name="T6" fmla="*/ 10502 w 10652"/>
                <a:gd name="T7" fmla="*/ 0 h 151"/>
                <a:gd name="T8" fmla="*/ 10652 w 10652"/>
                <a:gd name="T9" fmla="*/ 151 h 151"/>
              </a:gdLst>
              <a:ahLst/>
              <a:cxnLst>
                <a:cxn ang="0">
                  <a:pos x="T0" y="T1"/>
                </a:cxn>
                <a:cxn ang="0">
                  <a:pos x="T2" y="T3"/>
                </a:cxn>
                <a:cxn ang="0">
                  <a:pos x="T4" y="T5"/>
                </a:cxn>
                <a:cxn ang="0">
                  <a:pos x="T6" y="T7"/>
                </a:cxn>
                <a:cxn ang="0">
                  <a:pos x="T8" y="T9"/>
                </a:cxn>
              </a:cxnLst>
              <a:rect l="0" t="0" r="r" b="b"/>
              <a:pathLst>
                <a:path w="10652" h="151">
                  <a:moveTo>
                    <a:pt x="10652" y="151"/>
                  </a:moveTo>
                  <a:lnTo>
                    <a:pt x="0" y="151"/>
                  </a:lnTo>
                  <a:lnTo>
                    <a:pt x="151" y="0"/>
                  </a:lnTo>
                  <a:lnTo>
                    <a:pt x="10502" y="0"/>
                  </a:lnTo>
                  <a:lnTo>
                    <a:pt x="10652" y="151"/>
                  </a:lnTo>
                  <a:close/>
                </a:path>
              </a:pathLst>
            </a:custGeom>
            <a:solidFill>
              <a:srgbClr val="202000"/>
            </a:solidFill>
            <a:ln w="0">
              <a:solidFill>
                <a:srgbClr val="000000"/>
              </a:solidFill>
              <a:prstDash val="solid"/>
              <a:round/>
              <a:headEnd/>
              <a:tailEnd/>
            </a:ln>
          </p:spPr>
          <p:txBody>
            <a:bodyPr/>
            <a:lstStyle/>
            <a:p>
              <a:endParaRPr lang="en-US"/>
            </a:p>
          </p:txBody>
        </p:sp>
      </p:grpSp>
      <p:sp>
        <p:nvSpPr>
          <p:cNvPr id="154626" name="Rectangle 2">
            <a:extLst>
              <a:ext uri="{FF2B5EF4-FFF2-40B4-BE49-F238E27FC236}">
                <a16:creationId xmlns:a16="http://schemas.microsoft.com/office/drawing/2014/main" id="{82850953-B961-0C37-14B5-4A13951A84D0}"/>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Verdana" panose="020B0604030504040204" pitchFamily="34" charset="0"/>
              </a:rPr>
              <a:t>- </a:t>
            </a:r>
            <a:r>
              <a:rPr lang="es-PR" altLang="en-US" sz="2500" b="1" i="1">
                <a:effectLst>
                  <a:outerShdw blurRad="38100" dist="38100" dir="2700000" algn="tl">
                    <a:srgbClr val="C0C0C0"/>
                  </a:outerShdw>
                </a:effectLst>
                <a:latin typeface="Arial" panose="020B0604020202020204" pitchFamily="34" charset="0"/>
              </a:rPr>
              <a:t>Arterias Ocluídas:</a:t>
            </a:r>
            <a:r>
              <a:rPr lang="es-PR" altLang="en-US" sz="2500" b="1" i="1">
                <a:effectLst>
                  <a:outerShdw blurRad="38100" dist="38100" dir="2700000" algn="tl">
                    <a:srgbClr val="C0C0C0"/>
                  </a:outerShdw>
                </a:effectLst>
                <a:latin typeface="Verdana" panose="020B0604030504040204" pitchFamily="34" charset="0"/>
              </a:rPr>
              <a:t> </a:t>
            </a:r>
            <a:r>
              <a:rPr lang="es-PR" altLang="en-US" sz="2800" b="1" i="1">
                <a:effectLst>
                  <a:outerShdw blurRad="38100" dist="38100" dir="2700000" algn="tl">
                    <a:srgbClr val="C0C0C0"/>
                  </a:outerShdw>
                </a:effectLst>
                <a:latin typeface="Times New Roman" panose="02020603050405020304" pitchFamily="18" charset="0"/>
              </a:rPr>
              <a:t>Arteriosclerosis </a:t>
            </a:r>
            <a:r>
              <a:rPr lang="es-PR" altLang="en-US" sz="2500" b="1" i="1">
                <a:effectLst>
                  <a:outerShdw blurRad="38100" dist="38100" dir="2700000" algn="tl">
                    <a:srgbClr val="C0C0C0"/>
                  </a:outerShdw>
                </a:effectLst>
                <a:latin typeface="Verdana" panose="020B0604030504040204" pitchFamily="34" charset="0"/>
              </a:rPr>
              <a:t>-</a:t>
            </a:r>
          </a:p>
        </p:txBody>
      </p:sp>
      <p:pic>
        <p:nvPicPr>
          <p:cNvPr id="154637" name="Picture 13">
            <a:extLst>
              <a:ext uri="{FF2B5EF4-FFF2-40B4-BE49-F238E27FC236}">
                <a16:creationId xmlns:a16="http://schemas.microsoft.com/office/drawing/2014/main" id="{39EAF594-D255-D535-9686-3D2144357307}"/>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600200" y="1770063"/>
            <a:ext cx="6172200" cy="46291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5FDA085C-F986-CA64-B5F3-0D23FBBE535A}"/>
              </a:ext>
            </a:extLst>
          </p:cNvPr>
          <p:cNvSpPr>
            <a:spLocks noGrp="1" noChangeArrowheads="1"/>
          </p:cNvSpPr>
          <p:nvPr>
            <p:ph type="title"/>
          </p:nvPr>
        </p:nvSpPr>
        <p:spPr/>
        <p:txBody>
          <a:bodyPr/>
          <a:lstStyle/>
          <a:p>
            <a:pPr algn="ctr"/>
            <a:r>
              <a:rPr lang="es-PR" altLang="en-US" sz="2500" b="1">
                <a:latin typeface="Verdana" panose="020B0604030504040204" pitchFamily="34" charset="0"/>
              </a:rPr>
              <a:t>ENFERMEDADES DEGENERATIVAS CRÓNICAS</a:t>
            </a:r>
            <a:endParaRPr lang="es-PR" altLang="en-US" sz="2500" b="1" i="1">
              <a:latin typeface="Verdana" panose="020B0604030504040204" pitchFamily="34" charset="0"/>
            </a:endParaRPr>
          </a:p>
        </p:txBody>
      </p:sp>
      <p:grpSp>
        <p:nvGrpSpPr>
          <p:cNvPr id="67641" name="Group 1081">
            <a:extLst>
              <a:ext uri="{FF2B5EF4-FFF2-40B4-BE49-F238E27FC236}">
                <a16:creationId xmlns:a16="http://schemas.microsoft.com/office/drawing/2014/main" id="{9BDF0967-6DC7-A9A9-4F65-0B8D853DCFF5}"/>
              </a:ext>
            </a:extLst>
          </p:cNvPr>
          <p:cNvGrpSpPr>
            <a:grpSpLocks noChangeAspect="1"/>
          </p:cNvGrpSpPr>
          <p:nvPr/>
        </p:nvGrpSpPr>
        <p:grpSpPr bwMode="auto">
          <a:xfrm>
            <a:off x="533400" y="1485900"/>
            <a:ext cx="8305800" cy="5086350"/>
            <a:chOff x="336" y="936"/>
            <a:chExt cx="5232" cy="3204"/>
          </a:xfrm>
        </p:grpSpPr>
        <p:sp>
          <p:nvSpPr>
            <p:cNvPr id="67640" name="AutoShape 1080">
              <a:extLst>
                <a:ext uri="{FF2B5EF4-FFF2-40B4-BE49-F238E27FC236}">
                  <a16:creationId xmlns:a16="http://schemas.microsoft.com/office/drawing/2014/main" id="{5C8F7191-7B32-D5D5-B0FE-B758464A3535}"/>
                </a:ext>
              </a:extLst>
            </p:cNvPr>
            <p:cNvSpPr>
              <a:spLocks noChangeAspect="1" noChangeArrowheads="1" noTextEdit="1"/>
            </p:cNvSpPr>
            <p:nvPr/>
          </p:nvSpPr>
          <p:spPr bwMode="auto">
            <a:xfrm>
              <a:off x="336" y="936"/>
              <a:ext cx="5232" cy="3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67842" name="Group 1282">
              <a:extLst>
                <a:ext uri="{FF2B5EF4-FFF2-40B4-BE49-F238E27FC236}">
                  <a16:creationId xmlns:a16="http://schemas.microsoft.com/office/drawing/2014/main" id="{895EA40E-7819-401E-F892-A56CAAB3F071}"/>
                </a:ext>
              </a:extLst>
            </p:cNvPr>
            <p:cNvGrpSpPr>
              <a:grpSpLocks/>
            </p:cNvGrpSpPr>
            <p:nvPr/>
          </p:nvGrpSpPr>
          <p:grpSpPr bwMode="auto">
            <a:xfrm>
              <a:off x="343" y="947"/>
              <a:ext cx="5339" cy="3184"/>
              <a:chOff x="343" y="947"/>
              <a:chExt cx="5339" cy="3184"/>
            </a:xfrm>
          </p:grpSpPr>
          <p:sp>
            <p:nvSpPr>
              <p:cNvPr id="67642" name="Rectangle 1082">
                <a:extLst>
                  <a:ext uri="{FF2B5EF4-FFF2-40B4-BE49-F238E27FC236}">
                    <a16:creationId xmlns:a16="http://schemas.microsoft.com/office/drawing/2014/main" id="{2C960049-8C56-F14D-CC74-7EF27AB133B0}"/>
                  </a:ext>
                </a:extLst>
              </p:cNvPr>
              <p:cNvSpPr>
                <a:spLocks noChangeArrowheads="1"/>
              </p:cNvSpPr>
              <p:nvPr/>
            </p:nvSpPr>
            <p:spPr bwMode="auto">
              <a:xfrm>
                <a:off x="402" y="1005"/>
                <a:ext cx="5099" cy="3068"/>
              </a:xfrm>
              <a:prstGeom prst="rect">
                <a:avLst/>
              </a:prstGeom>
              <a:solidFill>
                <a:srgbClr val="800080"/>
              </a:solidFill>
              <a:ln w="0">
                <a:solidFill>
                  <a:srgbClr val="000000"/>
                </a:solidFill>
                <a:miter lim="800000"/>
                <a:headEnd/>
                <a:tailEnd/>
              </a:ln>
            </p:spPr>
            <p:txBody>
              <a:bodyPr/>
              <a:lstStyle/>
              <a:p>
                <a:endParaRPr lang="en-US"/>
              </a:p>
            </p:txBody>
          </p:sp>
          <p:sp>
            <p:nvSpPr>
              <p:cNvPr id="67643" name="Freeform 1083">
                <a:extLst>
                  <a:ext uri="{FF2B5EF4-FFF2-40B4-BE49-F238E27FC236}">
                    <a16:creationId xmlns:a16="http://schemas.microsoft.com/office/drawing/2014/main" id="{E6EB2E45-0531-2ABA-E591-916B06106F56}"/>
                  </a:ext>
                </a:extLst>
              </p:cNvPr>
              <p:cNvSpPr>
                <a:spLocks/>
              </p:cNvSpPr>
              <p:nvPr/>
            </p:nvSpPr>
            <p:spPr bwMode="auto">
              <a:xfrm>
                <a:off x="343" y="947"/>
                <a:ext cx="59" cy="3184"/>
              </a:xfrm>
              <a:custGeom>
                <a:avLst/>
                <a:gdLst>
                  <a:gd name="T0" fmla="*/ 0 w 176"/>
                  <a:gd name="T1" fmla="*/ 0 h 9553"/>
                  <a:gd name="T2" fmla="*/ 176 w 176"/>
                  <a:gd name="T3" fmla="*/ 175 h 9553"/>
                  <a:gd name="T4" fmla="*/ 176 w 176"/>
                  <a:gd name="T5" fmla="*/ 9378 h 9553"/>
                  <a:gd name="T6" fmla="*/ 0 w 176"/>
                  <a:gd name="T7" fmla="*/ 9553 h 9553"/>
                  <a:gd name="T8" fmla="*/ 0 w 176"/>
                  <a:gd name="T9" fmla="*/ 0 h 9553"/>
                </a:gdLst>
                <a:ahLst/>
                <a:cxnLst>
                  <a:cxn ang="0">
                    <a:pos x="T0" y="T1"/>
                  </a:cxn>
                  <a:cxn ang="0">
                    <a:pos x="T2" y="T3"/>
                  </a:cxn>
                  <a:cxn ang="0">
                    <a:pos x="T4" y="T5"/>
                  </a:cxn>
                  <a:cxn ang="0">
                    <a:pos x="T6" y="T7"/>
                  </a:cxn>
                  <a:cxn ang="0">
                    <a:pos x="T8" y="T9"/>
                  </a:cxn>
                </a:cxnLst>
                <a:rect l="0" t="0" r="r" b="b"/>
                <a:pathLst>
                  <a:path w="176" h="9553">
                    <a:moveTo>
                      <a:pt x="0" y="0"/>
                    </a:moveTo>
                    <a:lnTo>
                      <a:pt x="176" y="175"/>
                    </a:lnTo>
                    <a:lnTo>
                      <a:pt x="176" y="9378"/>
                    </a:lnTo>
                    <a:lnTo>
                      <a:pt x="0" y="9553"/>
                    </a:lnTo>
                    <a:lnTo>
                      <a:pt x="0" y="0"/>
                    </a:lnTo>
                    <a:close/>
                  </a:path>
                </a:pathLst>
              </a:custGeom>
              <a:solidFill>
                <a:srgbClr val="9F699F"/>
              </a:solidFill>
              <a:ln w="0">
                <a:solidFill>
                  <a:srgbClr val="000000"/>
                </a:solidFill>
                <a:prstDash val="solid"/>
                <a:round/>
                <a:headEnd/>
                <a:tailEnd/>
              </a:ln>
            </p:spPr>
            <p:txBody>
              <a:bodyPr/>
              <a:lstStyle/>
              <a:p>
                <a:endParaRPr lang="en-US"/>
              </a:p>
            </p:txBody>
          </p:sp>
          <p:sp>
            <p:nvSpPr>
              <p:cNvPr id="67644" name="Freeform 1084">
                <a:extLst>
                  <a:ext uri="{FF2B5EF4-FFF2-40B4-BE49-F238E27FC236}">
                    <a16:creationId xmlns:a16="http://schemas.microsoft.com/office/drawing/2014/main" id="{7F7767AC-B2EC-6D72-787F-894BD5E59615}"/>
                  </a:ext>
                </a:extLst>
              </p:cNvPr>
              <p:cNvSpPr>
                <a:spLocks/>
              </p:cNvSpPr>
              <p:nvPr/>
            </p:nvSpPr>
            <p:spPr bwMode="auto">
              <a:xfrm>
                <a:off x="343" y="947"/>
                <a:ext cx="5216" cy="58"/>
              </a:xfrm>
              <a:custGeom>
                <a:avLst/>
                <a:gdLst>
                  <a:gd name="T0" fmla="*/ 0 w 15648"/>
                  <a:gd name="T1" fmla="*/ 0 h 175"/>
                  <a:gd name="T2" fmla="*/ 176 w 15648"/>
                  <a:gd name="T3" fmla="*/ 175 h 175"/>
                  <a:gd name="T4" fmla="*/ 15472 w 15648"/>
                  <a:gd name="T5" fmla="*/ 175 h 175"/>
                  <a:gd name="T6" fmla="*/ 15648 w 15648"/>
                  <a:gd name="T7" fmla="*/ 0 h 175"/>
                  <a:gd name="T8" fmla="*/ 0 w 15648"/>
                  <a:gd name="T9" fmla="*/ 0 h 175"/>
                </a:gdLst>
                <a:ahLst/>
                <a:cxnLst>
                  <a:cxn ang="0">
                    <a:pos x="T0" y="T1"/>
                  </a:cxn>
                  <a:cxn ang="0">
                    <a:pos x="T2" y="T3"/>
                  </a:cxn>
                  <a:cxn ang="0">
                    <a:pos x="T4" y="T5"/>
                  </a:cxn>
                  <a:cxn ang="0">
                    <a:pos x="T6" y="T7"/>
                  </a:cxn>
                  <a:cxn ang="0">
                    <a:pos x="T8" y="T9"/>
                  </a:cxn>
                </a:cxnLst>
                <a:rect l="0" t="0" r="r" b="b"/>
                <a:pathLst>
                  <a:path w="15648" h="175">
                    <a:moveTo>
                      <a:pt x="0" y="0"/>
                    </a:moveTo>
                    <a:lnTo>
                      <a:pt x="176" y="175"/>
                    </a:lnTo>
                    <a:lnTo>
                      <a:pt x="15472" y="175"/>
                    </a:lnTo>
                    <a:lnTo>
                      <a:pt x="15648" y="0"/>
                    </a:lnTo>
                    <a:lnTo>
                      <a:pt x="0" y="0"/>
                    </a:lnTo>
                    <a:close/>
                  </a:path>
                </a:pathLst>
              </a:custGeom>
              <a:solidFill>
                <a:srgbClr val="BF5FBF"/>
              </a:solidFill>
              <a:ln w="0">
                <a:solidFill>
                  <a:srgbClr val="000000"/>
                </a:solidFill>
                <a:prstDash val="solid"/>
                <a:round/>
                <a:headEnd/>
                <a:tailEnd/>
              </a:ln>
            </p:spPr>
            <p:txBody>
              <a:bodyPr/>
              <a:lstStyle/>
              <a:p>
                <a:endParaRPr lang="en-US"/>
              </a:p>
            </p:txBody>
          </p:sp>
          <p:sp>
            <p:nvSpPr>
              <p:cNvPr id="67645" name="Freeform 1085">
                <a:extLst>
                  <a:ext uri="{FF2B5EF4-FFF2-40B4-BE49-F238E27FC236}">
                    <a16:creationId xmlns:a16="http://schemas.microsoft.com/office/drawing/2014/main" id="{D6987396-967E-B53B-AC21-E5858E045659}"/>
                  </a:ext>
                </a:extLst>
              </p:cNvPr>
              <p:cNvSpPr>
                <a:spLocks/>
              </p:cNvSpPr>
              <p:nvPr/>
            </p:nvSpPr>
            <p:spPr bwMode="auto">
              <a:xfrm>
                <a:off x="5500" y="947"/>
                <a:ext cx="59" cy="3184"/>
              </a:xfrm>
              <a:custGeom>
                <a:avLst/>
                <a:gdLst>
                  <a:gd name="T0" fmla="*/ 176 w 176"/>
                  <a:gd name="T1" fmla="*/ 9553 h 9553"/>
                  <a:gd name="T2" fmla="*/ 0 w 176"/>
                  <a:gd name="T3" fmla="*/ 9378 h 9553"/>
                  <a:gd name="T4" fmla="*/ 0 w 176"/>
                  <a:gd name="T5" fmla="*/ 175 h 9553"/>
                  <a:gd name="T6" fmla="*/ 176 w 176"/>
                  <a:gd name="T7" fmla="*/ 0 h 9553"/>
                  <a:gd name="T8" fmla="*/ 176 w 176"/>
                  <a:gd name="T9" fmla="*/ 9553 h 9553"/>
                </a:gdLst>
                <a:ahLst/>
                <a:cxnLst>
                  <a:cxn ang="0">
                    <a:pos x="T0" y="T1"/>
                  </a:cxn>
                  <a:cxn ang="0">
                    <a:pos x="T2" y="T3"/>
                  </a:cxn>
                  <a:cxn ang="0">
                    <a:pos x="T4" y="T5"/>
                  </a:cxn>
                  <a:cxn ang="0">
                    <a:pos x="T6" y="T7"/>
                  </a:cxn>
                  <a:cxn ang="0">
                    <a:pos x="T8" y="T9"/>
                  </a:cxn>
                </a:cxnLst>
                <a:rect l="0" t="0" r="r" b="b"/>
                <a:pathLst>
                  <a:path w="176" h="9553">
                    <a:moveTo>
                      <a:pt x="176" y="9553"/>
                    </a:moveTo>
                    <a:lnTo>
                      <a:pt x="0" y="9378"/>
                    </a:lnTo>
                    <a:lnTo>
                      <a:pt x="0" y="175"/>
                    </a:lnTo>
                    <a:lnTo>
                      <a:pt x="176" y="0"/>
                    </a:lnTo>
                    <a:lnTo>
                      <a:pt x="176" y="9553"/>
                    </a:lnTo>
                    <a:close/>
                  </a:path>
                </a:pathLst>
              </a:custGeom>
              <a:solidFill>
                <a:srgbClr val="400040"/>
              </a:solidFill>
              <a:ln w="0">
                <a:solidFill>
                  <a:srgbClr val="000000"/>
                </a:solidFill>
                <a:prstDash val="solid"/>
                <a:round/>
                <a:headEnd/>
                <a:tailEnd/>
              </a:ln>
            </p:spPr>
            <p:txBody>
              <a:bodyPr/>
              <a:lstStyle/>
              <a:p>
                <a:endParaRPr lang="en-US"/>
              </a:p>
            </p:txBody>
          </p:sp>
          <p:sp>
            <p:nvSpPr>
              <p:cNvPr id="67646" name="Freeform 1086">
                <a:extLst>
                  <a:ext uri="{FF2B5EF4-FFF2-40B4-BE49-F238E27FC236}">
                    <a16:creationId xmlns:a16="http://schemas.microsoft.com/office/drawing/2014/main" id="{B2A66513-1E32-CDAC-07BA-96A54DBC1F42}"/>
                  </a:ext>
                </a:extLst>
              </p:cNvPr>
              <p:cNvSpPr>
                <a:spLocks/>
              </p:cNvSpPr>
              <p:nvPr/>
            </p:nvSpPr>
            <p:spPr bwMode="auto">
              <a:xfrm>
                <a:off x="343" y="4073"/>
                <a:ext cx="5216" cy="58"/>
              </a:xfrm>
              <a:custGeom>
                <a:avLst/>
                <a:gdLst>
                  <a:gd name="T0" fmla="*/ 15648 w 15648"/>
                  <a:gd name="T1" fmla="*/ 175 h 175"/>
                  <a:gd name="T2" fmla="*/ 0 w 15648"/>
                  <a:gd name="T3" fmla="*/ 175 h 175"/>
                  <a:gd name="T4" fmla="*/ 176 w 15648"/>
                  <a:gd name="T5" fmla="*/ 0 h 175"/>
                  <a:gd name="T6" fmla="*/ 15472 w 15648"/>
                  <a:gd name="T7" fmla="*/ 0 h 175"/>
                  <a:gd name="T8" fmla="*/ 15648 w 15648"/>
                  <a:gd name="T9" fmla="*/ 175 h 175"/>
                </a:gdLst>
                <a:ahLst/>
                <a:cxnLst>
                  <a:cxn ang="0">
                    <a:pos x="T0" y="T1"/>
                  </a:cxn>
                  <a:cxn ang="0">
                    <a:pos x="T2" y="T3"/>
                  </a:cxn>
                  <a:cxn ang="0">
                    <a:pos x="T4" y="T5"/>
                  </a:cxn>
                  <a:cxn ang="0">
                    <a:pos x="T6" y="T7"/>
                  </a:cxn>
                  <a:cxn ang="0">
                    <a:pos x="T8" y="T9"/>
                  </a:cxn>
                </a:cxnLst>
                <a:rect l="0" t="0" r="r" b="b"/>
                <a:pathLst>
                  <a:path w="15648" h="175">
                    <a:moveTo>
                      <a:pt x="15648" y="175"/>
                    </a:moveTo>
                    <a:lnTo>
                      <a:pt x="0" y="175"/>
                    </a:lnTo>
                    <a:lnTo>
                      <a:pt x="176" y="0"/>
                    </a:lnTo>
                    <a:lnTo>
                      <a:pt x="15472" y="0"/>
                    </a:lnTo>
                    <a:lnTo>
                      <a:pt x="15648" y="175"/>
                    </a:lnTo>
                    <a:close/>
                  </a:path>
                </a:pathLst>
              </a:custGeom>
              <a:solidFill>
                <a:srgbClr val="200020"/>
              </a:solidFill>
              <a:ln w="0">
                <a:solidFill>
                  <a:srgbClr val="000000"/>
                </a:solidFill>
                <a:prstDash val="solid"/>
                <a:round/>
                <a:headEnd/>
                <a:tailEnd/>
              </a:ln>
            </p:spPr>
            <p:txBody>
              <a:bodyPr/>
              <a:lstStyle/>
              <a:p>
                <a:endParaRPr lang="en-US"/>
              </a:p>
            </p:txBody>
          </p:sp>
          <p:sp>
            <p:nvSpPr>
              <p:cNvPr id="67647" name="Rectangle 1087">
                <a:extLst>
                  <a:ext uri="{FF2B5EF4-FFF2-40B4-BE49-F238E27FC236}">
                    <a16:creationId xmlns:a16="http://schemas.microsoft.com/office/drawing/2014/main" id="{0FA1A681-12F8-BBD8-9BAF-BFA63A5E5B68}"/>
                  </a:ext>
                </a:extLst>
              </p:cNvPr>
              <p:cNvSpPr>
                <a:spLocks noChangeArrowheads="1"/>
              </p:cNvSpPr>
              <p:nvPr/>
            </p:nvSpPr>
            <p:spPr bwMode="auto">
              <a:xfrm>
                <a:off x="569" y="1064"/>
                <a:ext cx="5113"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900" b="1">
                    <a:solidFill>
                      <a:srgbClr val="FFFF00"/>
                    </a:solidFill>
                  </a:rPr>
                  <a:t>ENFERMEDADES CRÓNICAS</a:t>
                </a:r>
                <a:endParaRPr lang="es-PR" altLang="en-US"/>
              </a:p>
            </p:txBody>
          </p:sp>
          <p:sp>
            <p:nvSpPr>
              <p:cNvPr id="67648" name="Rectangle 1088">
                <a:extLst>
                  <a:ext uri="{FF2B5EF4-FFF2-40B4-BE49-F238E27FC236}">
                    <a16:creationId xmlns:a16="http://schemas.microsoft.com/office/drawing/2014/main" id="{958B52D7-BE49-52D9-83D2-ABE21404A689}"/>
                  </a:ext>
                </a:extLst>
              </p:cNvPr>
              <p:cNvSpPr>
                <a:spLocks noChangeArrowheads="1"/>
              </p:cNvSpPr>
              <p:nvPr/>
            </p:nvSpPr>
            <p:spPr bwMode="auto">
              <a:xfrm>
                <a:off x="2274" y="2160"/>
                <a:ext cx="1610"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900" b="1">
                    <a:solidFill>
                      <a:srgbClr val="FFFF00"/>
                    </a:solidFill>
                  </a:rPr>
                  <a:t>VERSUS</a:t>
                </a:r>
                <a:endParaRPr lang="es-PR" altLang="en-US"/>
              </a:p>
            </p:txBody>
          </p:sp>
          <p:sp>
            <p:nvSpPr>
              <p:cNvPr id="67649" name="Rectangle 1089">
                <a:extLst>
                  <a:ext uri="{FF2B5EF4-FFF2-40B4-BE49-F238E27FC236}">
                    <a16:creationId xmlns:a16="http://schemas.microsoft.com/office/drawing/2014/main" id="{519BA162-95F0-9AF3-9940-28294EB5C8EF}"/>
                  </a:ext>
                </a:extLst>
              </p:cNvPr>
              <p:cNvSpPr>
                <a:spLocks noChangeArrowheads="1"/>
              </p:cNvSpPr>
              <p:nvPr/>
            </p:nvSpPr>
            <p:spPr bwMode="auto">
              <a:xfrm>
                <a:off x="1550" y="3256"/>
                <a:ext cx="3206"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900" b="1">
                    <a:solidFill>
                      <a:srgbClr val="FFFF00"/>
                    </a:solidFill>
                  </a:rPr>
                  <a:t>ENFERMEDADES </a:t>
                </a:r>
                <a:endParaRPr lang="es-PR" altLang="en-US"/>
              </a:p>
            </p:txBody>
          </p:sp>
          <p:sp>
            <p:nvSpPr>
              <p:cNvPr id="67650" name="Rectangle 1090">
                <a:extLst>
                  <a:ext uri="{FF2B5EF4-FFF2-40B4-BE49-F238E27FC236}">
                    <a16:creationId xmlns:a16="http://schemas.microsoft.com/office/drawing/2014/main" id="{D4BA9FCB-B520-4E94-27D5-71222B616F5C}"/>
                  </a:ext>
                </a:extLst>
              </p:cNvPr>
              <p:cNvSpPr>
                <a:spLocks noChangeArrowheads="1"/>
              </p:cNvSpPr>
              <p:nvPr/>
            </p:nvSpPr>
            <p:spPr bwMode="auto">
              <a:xfrm>
                <a:off x="827" y="3635"/>
                <a:ext cx="4581" cy="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900" b="1">
                    <a:solidFill>
                      <a:srgbClr val="FFFF00"/>
                    </a:solidFill>
                  </a:rPr>
                  <a:t>INFECTO-CONTAGIOSAS</a:t>
                </a:r>
                <a:endParaRPr lang="es-PR" altLang="en-US"/>
              </a:p>
            </p:txBody>
          </p:sp>
          <p:sp>
            <p:nvSpPr>
              <p:cNvPr id="67651" name="Freeform 1091">
                <a:extLst>
                  <a:ext uri="{FF2B5EF4-FFF2-40B4-BE49-F238E27FC236}">
                    <a16:creationId xmlns:a16="http://schemas.microsoft.com/office/drawing/2014/main" id="{5B56B354-D85A-1810-D0C7-F34420BB277E}"/>
                  </a:ext>
                </a:extLst>
              </p:cNvPr>
              <p:cNvSpPr>
                <a:spLocks/>
              </p:cNvSpPr>
              <p:nvPr/>
            </p:nvSpPr>
            <p:spPr bwMode="auto">
              <a:xfrm>
                <a:off x="875" y="2151"/>
                <a:ext cx="159" cy="153"/>
              </a:xfrm>
              <a:custGeom>
                <a:avLst/>
                <a:gdLst>
                  <a:gd name="T0" fmla="*/ 24 w 478"/>
                  <a:gd name="T1" fmla="*/ 60 h 458"/>
                  <a:gd name="T2" fmla="*/ 46 w 478"/>
                  <a:gd name="T3" fmla="*/ 54 h 458"/>
                  <a:gd name="T4" fmla="*/ 83 w 478"/>
                  <a:gd name="T5" fmla="*/ 46 h 458"/>
                  <a:gd name="T6" fmla="*/ 135 w 478"/>
                  <a:gd name="T7" fmla="*/ 36 h 458"/>
                  <a:gd name="T8" fmla="*/ 193 w 478"/>
                  <a:gd name="T9" fmla="*/ 23 h 458"/>
                  <a:gd name="T10" fmla="*/ 254 w 478"/>
                  <a:gd name="T11" fmla="*/ 14 h 458"/>
                  <a:gd name="T12" fmla="*/ 313 w 478"/>
                  <a:gd name="T13" fmla="*/ 6 h 458"/>
                  <a:gd name="T14" fmla="*/ 363 w 478"/>
                  <a:gd name="T15" fmla="*/ 0 h 458"/>
                  <a:gd name="T16" fmla="*/ 415 w 478"/>
                  <a:gd name="T17" fmla="*/ 1 h 458"/>
                  <a:gd name="T18" fmla="*/ 444 w 478"/>
                  <a:gd name="T19" fmla="*/ 10 h 458"/>
                  <a:gd name="T20" fmla="*/ 447 w 478"/>
                  <a:gd name="T21" fmla="*/ 30 h 458"/>
                  <a:gd name="T22" fmla="*/ 451 w 478"/>
                  <a:gd name="T23" fmla="*/ 64 h 458"/>
                  <a:gd name="T24" fmla="*/ 466 w 478"/>
                  <a:gd name="T25" fmla="*/ 97 h 458"/>
                  <a:gd name="T26" fmla="*/ 474 w 478"/>
                  <a:gd name="T27" fmla="*/ 127 h 458"/>
                  <a:gd name="T28" fmla="*/ 478 w 478"/>
                  <a:gd name="T29" fmla="*/ 166 h 458"/>
                  <a:gd name="T30" fmla="*/ 478 w 478"/>
                  <a:gd name="T31" fmla="*/ 207 h 458"/>
                  <a:gd name="T32" fmla="*/ 476 w 478"/>
                  <a:gd name="T33" fmla="*/ 248 h 458"/>
                  <a:gd name="T34" fmla="*/ 466 w 478"/>
                  <a:gd name="T35" fmla="*/ 288 h 458"/>
                  <a:gd name="T36" fmla="*/ 453 w 478"/>
                  <a:gd name="T37" fmla="*/ 324 h 458"/>
                  <a:gd name="T38" fmla="*/ 438 w 478"/>
                  <a:gd name="T39" fmla="*/ 352 h 458"/>
                  <a:gd name="T40" fmla="*/ 405 w 478"/>
                  <a:gd name="T41" fmla="*/ 381 h 458"/>
                  <a:gd name="T42" fmla="*/ 378 w 478"/>
                  <a:gd name="T43" fmla="*/ 403 h 458"/>
                  <a:gd name="T44" fmla="*/ 364 w 478"/>
                  <a:gd name="T45" fmla="*/ 412 h 458"/>
                  <a:gd name="T46" fmla="*/ 358 w 478"/>
                  <a:gd name="T47" fmla="*/ 414 h 458"/>
                  <a:gd name="T48" fmla="*/ 347 w 478"/>
                  <a:gd name="T49" fmla="*/ 414 h 458"/>
                  <a:gd name="T50" fmla="*/ 315 w 478"/>
                  <a:gd name="T51" fmla="*/ 415 h 458"/>
                  <a:gd name="T52" fmla="*/ 269 w 478"/>
                  <a:gd name="T53" fmla="*/ 419 h 458"/>
                  <a:gd name="T54" fmla="*/ 216 w 478"/>
                  <a:gd name="T55" fmla="*/ 422 h 458"/>
                  <a:gd name="T56" fmla="*/ 158 w 478"/>
                  <a:gd name="T57" fmla="*/ 428 h 458"/>
                  <a:gd name="T58" fmla="*/ 104 w 478"/>
                  <a:gd name="T59" fmla="*/ 435 h 458"/>
                  <a:gd name="T60" fmla="*/ 60 w 478"/>
                  <a:gd name="T61" fmla="*/ 445 h 458"/>
                  <a:gd name="T62" fmla="*/ 28 w 478"/>
                  <a:gd name="T63" fmla="*/ 455 h 458"/>
                  <a:gd name="T64" fmla="*/ 11 w 478"/>
                  <a:gd name="T65" fmla="*/ 449 h 458"/>
                  <a:gd name="T66" fmla="*/ 2 w 478"/>
                  <a:gd name="T67" fmla="*/ 408 h 458"/>
                  <a:gd name="T68" fmla="*/ 0 w 478"/>
                  <a:gd name="T69" fmla="*/ 346 h 458"/>
                  <a:gd name="T70" fmla="*/ 2 w 478"/>
                  <a:gd name="T71" fmla="*/ 270 h 458"/>
                  <a:gd name="T72" fmla="*/ 7 w 478"/>
                  <a:gd name="T73" fmla="*/ 194 h 458"/>
                  <a:gd name="T74" fmla="*/ 14 w 478"/>
                  <a:gd name="T75" fmla="*/ 126 h 458"/>
                  <a:gd name="T76" fmla="*/ 19 w 478"/>
                  <a:gd name="T77" fmla="*/ 78 h 458"/>
                  <a:gd name="T78" fmla="*/ 20 w 478"/>
                  <a:gd name="T79" fmla="*/ 6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8" h="458">
                    <a:moveTo>
                      <a:pt x="20" y="60"/>
                    </a:moveTo>
                    <a:lnTo>
                      <a:pt x="24" y="60"/>
                    </a:lnTo>
                    <a:lnTo>
                      <a:pt x="32" y="56"/>
                    </a:lnTo>
                    <a:lnTo>
                      <a:pt x="46" y="54"/>
                    </a:lnTo>
                    <a:lnTo>
                      <a:pt x="63" y="50"/>
                    </a:lnTo>
                    <a:lnTo>
                      <a:pt x="83" y="46"/>
                    </a:lnTo>
                    <a:lnTo>
                      <a:pt x="109" y="41"/>
                    </a:lnTo>
                    <a:lnTo>
                      <a:pt x="135" y="36"/>
                    </a:lnTo>
                    <a:lnTo>
                      <a:pt x="164" y="29"/>
                    </a:lnTo>
                    <a:lnTo>
                      <a:pt x="193" y="23"/>
                    </a:lnTo>
                    <a:lnTo>
                      <a:pt x="224" y="19"/>
                    </a:lnTo>
                    <a:lnTo>
                      <a:pt x="254" y="14"/>
                    </a:lnTo>
                    <a:lnTo>
                      <a:pt x="284" y="9"/>
                    </a:lnTo>
                    <a:lnTo>
                      <a:pt x="313" y="6"/>
                    </a:lnTo>
                    <a:lnTo>
                      <a:pt x="339" y="2"/>
                    </a:lnTo>
                    <a:lnTo>
                      <a:pt x="363" y="0"/>
                    </a:lnTo>
                    <a:lnTo>
                      <a:pt x="383" y="0"/>
                    </a:lnTo>
                    <a:lnTo>
                      <a:pt x="415" y="1"/>
                    </a:lnTo>
                    <a:lnTo>
                      <a:pt x="435" y="5"/>
                    </a:lnTo>
                    <a:lnTo>
                      <a:pt x="444" y="10"/>
                    </a:lnTo>
                    <a:lnTo>
                      <a:pt x="447" y="20"/>
                    </a:lnTo>
                    <a:lnTo>
                      <a:pt x="447" y="30"/>
                    </a:lnTo>
                    <a:lnTo>
                      <a:pt x="449" y="47"/>
                    </a:lnTo>
                    <a:lnTo>
                      <a:pt x="451" y="64"/>
                    </a:lnTo>
                    <a:lnTo>
                      <a:pt x="459" y="85"/>
                    </a:lnTo>
                    <a:lnTo>
                      <a:pt x="466" y="97"/>
                    </a:lnTo>
                    <a:lnTo>
                      <a:pt x="471" y="112"/>
                    </a:lnTo>
                    <a:lnTo>
                      <a:pt x="474" y="127"/>
                    </a:lnTo>
                    <a:lnTo>
                      <a:pt x="477" y="146"/>
                    </a:lnTo>
                    <a:lnTo>
                      <a:pt x="478" y="166"/>
                    </a:lnTo>
                    <a:lnTo>
                      <a:pt x="478" y="186"/>
                    </a:lnTo>
                    <a:lnTo>
                      <a:pt x="478" y="207"/>
                    </a:lnTo>
                    <a:lnTo>
                      <a:pt x="477" y="228"/>
                    </a:lnTo>
                    <a:lnTo>
                      <a:pt x="476" y="248"/>
                    </a:lnTo>
                    <a:lnTo>
                      <a:pt x="471" y="269"/>
                    </a:lnTo>
                    <a:lnTo>
                      <a:pt x="466" y="288"/>
                    </a:lnTo>
                    <a:lnTo>
                      <a:pt x="462" y="307"/>
                    </a:lnTo>
                    <a:lnTo>
                      <a:pt x="453" y="324"/>
                    </a:lnTo>
                    <a:lnTo>
                      <a:pt x="445" y="340"/>
                    </a:lnTo>
                    <a:lnTo>
                      <a:pt x="438" y="352"/>
                    </a:lnTo>
                    <a:lnTo>
                      <a:pt x="426" y="364"/>
                    </a:lnTo>
                    <a:lnTo>
                      <a:pt x="405" y="381"/>
                    </a:lnTo>
                    <a:lnTo>
                      <a:pt x="389" y="392"/>
                    </a:lnTo>
                    <a:lnTo>
                      <a:pt x="378" y="403"/>
                    </a:lnTo>
                    <a:lnTo>
                      <a:pt x="369" y="408"/>
                    </a:lnTo>
                    <a:lnTo>
                      <a:pt x="364" y="412"/>
                    </a:lnTo>
                    <a:lnTo>
                      <a:pt x="360" y="413"/>
                    </a:lnTo>
                    <a:lnTo>
                      <a:pt x="358" y="414"/>
                    </a:lnTo>
                    <a:lnTo>
                      <a:pt x="355" y="414"/>
                    </a:lnTo>
                    <a:lnTo>
                      <a:pt x="347" y="414"/>
                    </a:lnTo>
                    <a:lnTo>
                      <a:pt x="333" y="415"/>
                    </a:lnTo>
                    <a:lnTo>
                      <a:pt x="315" y="415"/>
                    </a:lnTo>
                    <a:lnTo>
                      <a:pt x="293" y="418"/>
                    </a:lnTo>
                    <a:lnTo>
                      <a:pt x="269" y="419"/>
                    </a:lnTo>
                    <a:lnTo>
                      <a:pt x="243" y="421"/>
                    </a:lnTo>
                    <a:lnTo>
                      <a:pt x="216" y="422"/>
                    </a:lnTo>
                    <a:lnTo>
                      <a:pt x="186" y="426"/>
                    </a:lnTo>
                    <a:lnTo>
                      <a:pt x="158" y="428"/>
                    </a:lnTo>
                    <a:lnTo>
                      <a:pt x="131" y="432"/>
                    </a:lnTo>
                    <a:lnTo>
                      <a:pt x="104" y="435"/>
                    </a:lnTo>
                    <a:lnTo>
                      <a:pt x="80" y="440"/>
                    </a:lnTo>
                    <a:lnTo>
                      <a:pt x="60" y="445"/>
                    </a:lnTo>
                    <a:lnTo>
                      <a:pt x="41" y="449"/>
                    </a:lnTo>
                    <a:lnTo>
                      <a:pt x="28" y="455"/>
                    </a:lnTo>
                    <a:lnTo>
                      <a:pt x="19" y="458"/>
                    </a:lnTo>
                    <a:lnTo>
                      <a:pt x="11" y="449"/>
                    </a:lnTo>
                    <a:lnTo>
                      <a:pt x="6" y="432"/>
                    </a:lnTo>
                    <a:lnTo>
                      <a:pt x="2" y="408"/>
                    </a:lnTo>
                    <a:lnTo>
                      <a:pt x="0" y="379"/>
                    </a:lnTo>
                    <a:lnTo>
                      <a:pt x="0" y="346"/>
                    </a:lnTo>
                    <a:lnTo>
                      <a:pt x="1" y="309"/>
                    </a:lnTo>
                    <a:lnTo>
                      <a:pt x="2" y="270"/>
                    </a:lnTo>
                    <a:lnTo>
                      <a:pt x="4" y="232"/>
                    </a:lnTo>
                    <a:lnTo>
                      <a:pt x="7" y="194"/>
                    </a:lnTo>
                    <a:lnTo>
                      <a:pt x="11" y="158"/>
                    </a:lnTo>
                    <a:lnTo>
                      <a:pt x="14" y="126"/>
                    </a:lnTo>
                    <a:lnTo>
                      <a:pt x="15" y="99"/>
                    </a:lnTo>
                    <a:lnTo>
                      <a:pt x="19" y="78"/>
                    </a:lnTo>
                    <a:lnTo>
                      <a:pt x="20" y="64"/>
                    </a:lnTo>
                    <a:lnTo>
                      <a:pt x="20" y="60"/>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52" name="Freeform 1092">
                <a:extLst>
                  <a:ext uri="{FF2B5EF4-FFF2-40B4-BE49-F238E27FC236}">
                    <a16:creationId xmlns:a16="http://schemas.microsoft.com/office/drawing/2014/main" id="{1A3E8358-E617-4A5E-8853-68ABF812D4D3}"/>
                  </a:ext>
                </a:extLst>
              </p:cNvPr>
              <p:cNvSpPr>
                <a:spLocks/>
              </p:cNvSpPr>
              <p:nvPr/>
            </p:nvSpPr>
            <p:spPr bwMode="auto">
              <a:xfrm>
                <a:off x="712" y="2580"/>
                <a:ext cx="355" cy="543"/>
              </a:xfrm>
              <a:custGeom>
                <a:avLst/>
                <a:gdLst>
                  <a:gd name="T0" fmla="*/ 110 w 1065"/>
                  <a:gd name="T1" fmla="*/ 0 h 1630"/>
                  <a:gd name="T2" fmla="*/ 107 w 1065"/>
                  <a:gd name="T3" fmla="*/ 5 h 1630"/>
                  <a:gd name="T4" fmla="*/ 105 w 1065"/>
                  <a:gd name="T5" fmla="*/ 20 h 1630"/>
                  <a:gd name="T6" fmla="*/ 99 w 1065"/>
                  <a:gd name="T7" fmla="*/ 45 h 1630"/>
                  <a:gd name="T8" fmla="*/ 93 w 1065"/>
                  <a:gd name="T9" fmla="*/ 76 h 1630"/>
                  <a:gd name="T10" fmla="*/ 85 w 1065"/>
                  <a:gd name="T11" fmla="*/ 115 h 1630"/>
                  <a:gd name="T12" fmla="*/ 77 w 1065"/>
                  <a:gd name="T13" fmla="*/ 157 h 1630"/>
                  <a:gd name="T14" fmla="*/ 68 w 1065"/>
                  <a:gd name="T15" fmla="*/ 202 h 1630"/>
                  <a:gd name="T16" fmla="*/ 58 w 1065"/>
                  <a:gd name="T17" fmla="*/ 250 h 1630"/>
                  <a:gd name="T18" fmla="*/ 48 w 1065"/>
                  <a:gd name="T19" fmla="*/ 299 h 1630"/>
                  <a:gd name="T20" fmla="*/ 38 w 1065"/>
                  <a:gd name="T21" fmla="*/ 346 h 1630"/>
                  <a:gd name="T22" fmla="*/ 30 w 1065"/>
                  <a:gd name="T23" fmla="*/ 392 h 1630"/>
                  <a:gd name="T24" fmla="*/ 21 w 1065"/>
                  <a:gd name="T25" fmla="*/ 433 h 1630"/>
                  <a:gd name="T26" fmla="*/ 14 w 1065"/>
                  <a:gd name="T27" fmla="*/ 471 h 1630"/>
                  <a:gd name="T28" fmla="*/ 8 w 1065"/>
                  <a:gd name="T29" fmla="*/ 502 h 1630"/>
                  <a:gd name="T30" fmla="*/ 3 w 1065"/>
                  <a:gd name="T31" fmla="*/ 527 h 1630"/>
                  <a:gd name="T32" fmla="*/ 1 w 1065"/>
                  <a:gd name="T33" fmla="*/ 542 h 1630"/>
                  <a:gd name="T34" fmla="*/ 0 w 1065"/>
                  <a:gd name="T35" fmla="*/ 552 h 1630"/>
                  <a:gd name="T36" fmla="*/ 0 w 1065"/>
                  <a:gd name="T37" fmla="*/ 563 h 1630"/>
                  <a:gd name="T38" fmla="*/ 0 w 1065"/>
                  <a:gd name="T39" fmla="*/ 574 h 1630"/>
                  <a:gd name="T40" fmla="*/ 1 w 1065"/>
                  <a:gd name="T41" fmla="*/ 585 h 1630"/>
                  <a:gd name="T42" fmla="*/ 4 w 1065"/>
                  <a:gd name="T43" fmla="*/ 598 h 1630"/>
                  <a:gd name="T44" fmla="*/ 10 w 1065"/>
                  <a:gd name="T45" fmla="*/ 612 h 1630"/>
                  <a:gd name="T46" fmla="*/ 18 w 1065"/>
                  <a:gd name="T47" fmla="*/ 628 h 1630"/>
                  <a:gd name="T48" fmla="*/ 29 w 1065"/>
                  <a:gd name="T49" fmla="*/ 648 h 1630"/>
                  <a:gd name="T50" fmla="*/ 43 w 1065"/>
                  <a:gd name="T51" fmla="*/ 669 h 1630"/>
                  <a:gd name="T52" fmla="*/ 58 w 1065"/>
                  <a:gd name="T53" fmla="*/ 696 h 1630"/>
                  <a:gd name="T54" fmla="*/ 79 w 1065"/>
                  <a:gd name="T55" fmla="*/ 725 h 1630"/>
                  <a:gd name="T56" fmla="*/ 105 w 1065"/>
                  <a:gd name="T57" fmla="*/ 760 h 1630"/>
                  <a:gd name="T58" fmla="*/ 133 w 1065"/>
                  <a:gd name="T59" fmla="*/ 797 h 1630"/>
                  <a:gd name="T60" fmla="*/ 166 w 1065"/>
                  <a:gd name="T61" fmla="*/ 842 h 1630"/>
                  <a:gd name="T62" fmla="*/ 205 w 1065"/>
                  <a:gd name="T63" fmla="*/ 891 h 1630"/>
                  <a:gd name="T64" fmla="*/ 249 w 1065"/>
                  <a:gd name="T65" fmla="*/ 947 h 1630"/>
                  <a:gd name="T66" fmla="*/ 298 w 1065"/>
                  <a:gd name="T67" fmla="*/ 1007 h 1630"/>
                  <a:gd name="T68" fmla="*/ 349 w 1065"/>
                  <a:gd name="T69" fmla="*/ 1067 h 1630"/>
                  <a:gd name="T70" fmla="*/ 405 w 1065"/>
                  <a:gd name="T71" fmla="*/ 1127 h 1630"/>
                  <a:gd name="T72" fmla="*/ 461 w 1065"/>
                  <a:gd name="T73" fmla="*/ 1186 h 1630"/>
                  <a:gd name="T74" fmla="*/ 518 w 1065"/>
                  <a:gd name="T75" fmla="*/ 1244 h 1630"/>
                  <a:gd name="T76" fmla="*/ 576 w 1065"/>
                  <a:gd name="T77" fmla="*/ 1302 h 1630"/>
                  <a:gd name="T78" fmla="*/ 632 w 1065"/>
                  <a:gd name="T79" fmla="*/ 1356 h 1630"/>
                  <a:gd name="T80" fmla="*/ 686 w 1065"/>
                  <a:gd name="T81" fmla="*/ 1406 h 1630"/>
                  <a:gd name="T82" fmla="*/ 737 w 1065"/>
                  <a:gd name="T83" fmla="*/ 1454 h 1630"/>
                  <a:gd name="T84" fmla="*/ 784 w 1065"/>
                  <a:gd name="T85" fmla="*/ 1497 h 1630"/>
                  <a:gd name="T86" fmla="*/ 830 w 1065"/>
                  <a:gd name="T87" fmla="*/ 1535 h 1630"/>
                  <a:gd name="T88" fmla="*/ 866 w 1065"/>
                  <a:gd name="T89" fmla="*/ 1568 h 1630"/>
                  <a:gd name="T90" fmla="*/ 895 w 1065"/>
                  <a:gd name="T91" fmla="*/ 1593 h 1630"/>
                  <a:gd name="T92" fmla="*/ 919 w 1065"/>
                  <a:gd name="T93" fmla="*/ 1614 h 1630"/>
                  <a:gd name="T94" fmla="*/ 934 w 1065"/>
                  <a:gd name="T95" fmla="*/ 1625 h 1630"/>
                  <a:gd name="T96" fmla="*/ 939 w 1065"/>
                  <a:gd name="T97" fmla="*/ 1630 h 1630"/>
                  <a:gd name="T98" fmla="*/ 1065 w 1065"/>
                  <a:gd name="T99" fmla="*/ 1185 h 1630"/>
                  <a:gd name="T100" fmla="*/ 600 w 1065"/>
                  <a:gd name="T101" fmla="*/ 677 h 1630"/>
                  <a:gd name="T102" fmla="*/ 110 w 1065"/>
                  <a:gd name="T103" fmla="*/ 0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65" h="1630">
                    <a:moveTo>
                      <a:pt x="110" y="0"/>
                    </a:moveTo>
                    <a:lnTo>
                      <a:pt x="107" y="5"/>
                    </a:lnTo>
                    <a:lnTo>
                      <a:pt x="105" y="20"/>
                    </a:lnTo>
                    <a:lnTo>
                      <a:pt x="99" y="45"/>
                    </a:lnTo>
                    <a:lnTo>
                      <a:pt x="93" y="76"/>
                    </a:lnTo>
                    <a:lnTo>
                      <a:pt x="85" y="115"/>
                    </a:lnTo>
                    <a:lnTo>
                      <a:pt x="77" y="157"/>
                    </a:lnTo>
                    <a:lnTo>
                      <a:pt x="68" y="202"/>
                    </a:lnTo>
                    <a:lnTo>
                      <a:pt x="58" y="250"/>
                    </a:lnTo>
                    <a:lnTo>
                      <a:pt x="48" y="299"/>
                    </a:lnTo>
                    <a:lnTo>
                      <a:pt x="38" y="346"/>
                    </a:lnTo>
                    <a:lnTo>
                      <a:pt x="30" y="392"/>
                    </a:lnTo>
                    <a:lnTo>
                      <a:pt x="21" y="433"/>
                    </a:lnTo>
                    <a:lnTo>
                      <a:pt x="14" y="471"/>
                    </a:lnTo>
                    <a:lnTo>
                      <a:pt x="8" y="502"/>
                    </a:lnTo>
                    <a:lnTo>
                      <a:pt x="3" y="527"/>
                    </a:lnTo>
                    <a:lnTo>
                      <a:pt x="1" y="542"/>
                    </a:lnTo>
                    <a:lnTo>
                      <a:pt x="0" y="552"/>
                    </a:lnTo>
                    <a:lnTo>
                      <a:pt x="0" y="563"/>
                    </a:lnTo>
                    <a:lnTo>
                      <a:pt x="0" y="574"/>
                    </a:lnTo>
                    <a:lnTo>
                      <a:pt x="1" y="585"/>
                    </a:lnTo>
                    <a:lnTo>
                      <a:pt x="4" y="598"/>
                    </a:lnTo>
                    <a:lnTo>
                      <a:pt x="10" y="612"/>
                    </a:lnTo>
                    <a:lnTo>
                      <a:pt x="18" y="628"/>
                    </a:lnTo>
                    <a:lnTo>
                      <a:pt x="29" y="648"/>
                    </a:lnTo>
                    <a:lnTo>
                      <a:pt x="43" y="669"/>
                    </a:lnTo>
                    <a:lnTo>
                      <a:pt x="58" y="696"/>
                    </a:lnTo>
                    <a:lnTo>
                      <a:pt x="79" y="725"/>
                    </a:lnTo>
                    <a:lnTo>
                      <a:pt x="105" y="760"/>
                    </a:lnTo>
                    <a:lnTo>
                      <a:pt x="133" y="797"/>
                    </a:lnTo>
                    <a:lnTo>
                      <a:pt x="166" y="842"/>
                    </a:lnTo>
                    <a:lnTo>
                      <a:pt x="205" y="891"/>
                    </a:lnTo>
                    <a:lnTo>
                      <a:pt x="249" y="947"/>
                    </a:lnTo>
                    <a:lnTo>
                      <a:pt x="298" y="1007"/>
                    </a:lnTo>
                    <a:lnTo>
                      <a:pt x="349" y="1067"/>
                    </a:lnTo>
                    <a:lnTo>
                      <a:pt x="405" y="1127"/>
                    </a:lnTo>
                    <a:lnTo>
                      <a:pt x="461" y="1186"/>
                    </a:lnTo>
                    <a:lnTo>
                      <a:pt x="518" y="1244"/>
                    </a:lnTo>
                    <a:lnTo>
                      <a:pt x="576" y="1302"/>
                    </a:lnTo>
                    <a:lnTo>
                      <a:pt x="632" y="1356"/>
                    </a:lnTo>
                    <a:lnTo>
                      <a:pt x="686" y="1406"/>
                    </a:lnTo>
                    <a:lnTo>
                      <a:pt x="737" y="1454"/>
                    </a:lnTo>
                    <a:lnTo>
                      <a:pt x="784" y="1497"/>
                    </a:lnTo>
                    <a:lnTo>
                      <a:pt x="830" y="1535"/>
                    </a:lnTo>
                    <a:lnTo>
                      <a:pt x="866" y="1568"/>
                    </a:lnTo>
                    <a:lnTo>
                      <a:pt x="895" y="1593"/>
                    </a:lnTo>
                    <a:lnTo>
                      <a:pt x="919" y="1614"/>
                    </a:lnTo>
                    <a:lnTo>
                      <a:pt x="934" y="1625"/>
                    </a:lnTo>
                    <a:lnTo>
                      <a:pt x="939" y="1630"/>
                    </a:lnTo>
                    <a:lnTo>
                      <a:pt x="1065" y="1185"/>
                    </a:lnTo>
                    <a:lnTo>
                      <a:pt x="600" y="677"/>
                    </a:lnTo>
                    <a:lnTo>
                      <a:pt x="1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53" name="Freeform 1093">
                <a:extLst>
                  <a:ext uri="{FF2B5EF4-FFF2-40B4-BE49-F238E27FC236}">
                    <a16:creationId xmlns:a16="http://schemas.microsoft.com/office/drawing/2014/main" id="{E3AD7F2F-E458-A811-89E8-856C1513F46D}"/>
                  </a:ext>
                </a:extLst>
              </p:cNvPr>
              <p:cNvSpPr>
                <a:spLocks/>
              </p:cNvSpPr>
              <p:nvPr/>
            </p:nvSpPr>
            <p:spPr bwMode="auto">
              <a:xfrm>
                <a:off x="715" y="2580"/>
                <a:ext cx="352" cy="530"/>
              </a:xfrm>
              <a:custGeom>
                <a:avLst/>
                <a:gdLst>
                  <a:gd name="T0" fmla="*/ 263 w 1056"/>
                  <a:gd name="T1" fmla="*/ 916 h 1590"/>
                  <a:gd name="T2" fmla="*/ 218 w 1056"/>
                  <a:gd name="T3" fmla="*/ 858 h 1590"/>
                  <a:gd name="T4" fmla="*/ 177 w 1056"/>
                  <a:gd name="T5" fmla="*/ 807 h 1590"/>
                  <a:gd name="T6" fmla="*/ 142 w 1056"/>
                  <a:gd name="T7" fmla="*/ 760 h 1590"/>
                  <a:gd name="T8" fmla="*/ 111 w 1056"/>
                  <a:gd name="T9" fmla="*/ 720 h 1590"/>
                  <a:gd name="T10" fmla="*/ 87 w 1056"/>
                  <a:gd name="T11" fmla="*/ 684 h 1590"/>
                  <a:gd name="T12" fmla="*/ 64 w 1056"/>
                  <a:gd name="T13" fmla="*/ 655 h 1590"/>
                  <a:gd name="T14" fmla="*/ 47 w 1056"/>
                  <a:gd name="T15" fmla="*/ 628 h 1590"/>
                  <a:gd name="T16" fmla="*/ 31 w 1056"/>
                  <a:gd name="T17" fmla="*/ 603 h 1590"/>
                  <a:gd name="T18" fmla="*/ 21 w 1056"/>
                  <a:gd name="T19" fmla="*/ 583 h 1590"/>
                  <a:gd name="T20" fmla="*/ 13 w 1056"/>
                  <a:gd name="T21" fmla="*/ 566 h 1590"/>
                  <a:gd name="T22" fmla="*/ 7 w 1056"/>
                  <a:gd name="T23" fmla="*/ 552 h 1590"/>
                  <a:gd name="T24" fmla="*/ 2 w 1056"/>
                  <a:gd name="T25" fmla="*/ 536 h 1590"/>
                  <a:gd name="T26" fmla="*/ 0 w 1056"/>
                  <a:gd name="T27" fmla="*/ 523 h 1590"/>
                  <a:gd name="T28" fmla="*/ 0 w 1056"/>
                  <a:gd name="T29" fmla="*/ 513 h 1590"/>
                  <a:gd name="T30" fmla="*/ 0 w 1056"/>
                  <a:gd name="T31" fmla="*/ 504 h 1590"/>
                  <a:gd name="T32" fmla="*/ 2 w 1056"/>
                  <a:gd name="T33" fmla="*/ 493 h 1590"/>
                  <a:gd name="T34" fmla="*/ 6 w 1056"/>
                  <a:gd name="T35" fmla="*/ 478 h 1590"/>
                  <a:gd name="T36" fmla="*/ 8 w 1056"/>
                  <a:gd name="T37" fmla="*/ 456 h 1590"/>
                  <a:gd name="T38" fmla="*/ 15 w 1056"/>
                  <a:gd name="T39" fmla="*/ 425 h 1590"/>
                  <a:gd name="T40" fmla="*/ 21 w 1056"/>
                  <a:gd name="T41" fmla="*/ 392 h 1590"/>
                  <a:gd name="T42" fmla="*/ 29 w 1056"/>
                  <a:gd name="T43" fmla="*/ 355 h 1590"/>
                  <a:gd name="T44" fmla="*/ 37 w 1056"/>
                  <a:gd name="T45" fmla="*/ 313 h 1590"/>
                  <a:gd name="T46" fmla="*/ 44 w 1056"/>
                  <a:gd name="T47" fmla="*/ 269 h 1590"/>
                  <a:gd name="T48" fmla="*/ 55 w 1056"/>
                  <a:gd name="T49" fmla="*/ 226 h 1590"/>
                  <a:gd name="T50" fmla="*/ 62 w 1056"/>
                  <a:gd name="T51" fmla="*/ 184 h 1590"/>
                  <a:gd name="T52" fmla="*/ 71 w 1056"/>
                  <a:gd name="T53" fmla="*/ 142 h 1590"/>
                  <a:gd name="T54" fmla="*/ 79 w 1056"/>
                  <a:gd name="T55" fmla="*/ 104 h 1590"/>
                  <a:gd name="T56" fmla="*/ 87 w 1056"/>
                  <a:gd name="T57" fmla="*/ 70 h 1590"/>
                  <a:gd name="T58" fmla="*/ 92 w 1056"/>
                  <a:gd name="T59" fmla="*/ 42 h 1590"/>
                  <a:gd name="T60" fmla="*/ 97 w 1056"/>
                  <a:gd name="T61" fmla="*/ 20 h 1590"/>
                  <a:gd name="T62" fmla="*/ 98 w 1056"/>
                  <a:gd name="T63" fmla="*/ 6 h 1590"/>
                  <a:gd name="T64" fmla="*/ 101 w 1056"/>
                  <a:gd name="T65" fmla="*/ 0 h 1590"/>
                  <a:gd name="T66" fmla="*/ 588 w 1056"/>
                  <a:gd name="T67" fmla="*/ 670 h 1590"/>
                  <a:gd name="T68" fmla="*/ 1056 w 1056"/>
                  <a:gd name="T69" fmla="*/ 1185 h 1590"/>
                  <a:gd name="T70" fmla="*/ 940 w 1056"/>
                  <a:gd name="T71" fmla="*/ 1590 h 1590"/>
                  <a:gd name="T72" fmla="*/ 937 w 1056"/>
                  <a:gd name="T73" fmla="*/ 1585 h 1590"/>
                  <a:gd name="T74" fmla="*/ 921 w 1056"/>
                  <a:gd name="T75" fmla="*/ 1573 h 1590"/>
                  <a:gd name="T76" fmla="*/ 900 w 1056"/>
                  <a:gd name="T77" fmla="*/ 1555 h 1590"/>
                  <a:gd name="T78" fmla="*/ 871 w 1056"/>
                  <a:gd name="T79" fmla="*/ 1528 h 1590"/>
                  <a:gd name="T80" fmla="*/ 835 w 1056"/>
                  <a:gd name="T81" fmla="*/ 1496 h 1590"/>
                  <a:gd name="T82" fmla="*/ 794 w 1056"/>
                  <a:gd name="T83" fmla="*/ 1457 h 1590"/>
                  <a:gd name="T84" fmla="*/ 746 w 1056"/>
                  <a:gd name="T85" fmla="*/ 1417 h 1590"/>
                  <a:gd name="T86" fmla="*/ 697 w 1056"/>
                  <a:gd name="T87" fmla="*/ 1369 h 1590"/>
                  <a:gd name="T88" fmla="*/ 643 w 1056"/>
                  <a:gd name="T89" fmla="*/ 1319 h 1590"/>
                  <a:gd name="T90" fmla="*/ 589 w 1056"/>
                  <a:gd name="T91" fmla="*/ 1267 h 1590"/>
                  <a:gd name="T92" fmla="*/ 531 w 1056"/>
                  <a:gd name="T93" fmla="*/ 1211 h 1590"/>
                  <a:gd name="T94" fmla="*/ 474 w 1056"/>
                  <a:gd name="T95" fmla="*/ 1153 h 1590"/>
                  <a:gd name="T96" fmla="*/ 419 w 1056"/>
                  <a:gd name="T97" fmla="*/ 1093 h 1590"/>
                  <a:gd name="T98" fmla="*/ 365 w 1056"/>
                  <a:gd name="T99" fmla="*/ 1035 h 1590"/>
                  <a:gd name="T100" fmla="*/ 313 w 1056"/>
                  <a:gd name="T101" fmla="*/ 974 h 1590"/>
                  <a:gd name="T102" fmla="*/ 263 w 1056"/>
                  <a:gd name="T103" fmla="*/ 916 h 1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6" h="1590">
                    <a:moveTo>
                      <a:pt x="263" y="916"/>
                    </a:moveTo>
                    <a:lnTo>
                      <a:pt x="218" y="858"/>
                    </a:lnTo>
                    <a:lnTo>
                      <a:pt x="177" y="807"/>
                    </a:lnTo>
                    <a:lnTo>
                      <a:pt x="142" y="760"/>
                    </a:lnTo>
                    <a:lnTo>
                      <a:pt x="111" y="720"/>
                    </a:lnTo>
                    <a:lnTo>
                      <a:pt x="87" y="684"/>
                    </a:lnTo>
                    <a:lnTo>
                      <a:pt x="64" y="655"/>
                    </a:lnTo>
                    <a:lnTo>
                      <a:pt x="47" y="628"/>
                    </a:lnTo>
                    <a:lnTo>
                      <a:pt x="31" y="603"/>
                    </a:lnTo>
                    <a:lnTo>
                      <a:pt x="21" y="583"/>
                    </a:lnTo>
                    <a:lnTo>
                      <a:pt x="13" y="566"/>
                    </a:lnTo>
                    <a:lnTo>
                      <a:pt x="7" y="552"/>
                    </a:lnTo>
                    <a:lnTo>
                      <a:pt x="2" y="536"/>
                    </a:lnTo>
                    <a:lnTo>
                      <a:pt x="0" y="523"/>
                    </a:lnTo>
                    <a:lnTo>
                      <a:pt x="0" y="513"/>
                    </a:lnTo>
                    <a:lnTo>
                      <a:pt x="0" y="504"/>
                    </a:lnTo>
                    <a:lnTo>
                      <a:pt x="2" y="493"/>
                    </a:lnTo>
                    <a:lnTo>
                      <a:pt x="6" y="478"/>
                    </a:lnTo>
                    <a:lnTo>
                      <a:pt x="8" y="456"/>
                    </a:lnTo>
                    <a:lnTo>
                      <a:pt x="15" y="425"/>
                    </a:lnTo>
                    <a:lnTo>
                      <a:pt x="21" y="392"/>
                    </a:lnTo>
                    <a:lnTo>
                      <a:pt x="29" y="355"/>
                    </a:lnTo>
                    <a:lnTo>
                      <a:pt x="37" y="313"/>
                    </a:lnTo>
                    <a:lnTo>
                      <a:pt x="44" y="269"/>
                    </a:lnTo>
                    <a:lnTo>
                      <a:pt x="55" y="226"/>
                    </a:lnTo>
                    <a:lnTo>
                      <a:pt x="62" y="184"/>
                    </a:lnTo>
                    <a:lnTo>
                      <a:pt x="71" y="142"/>
                    </a:lnTo>
                    <a:lnTo>
                      <a:pt x="79" y="104"/>
                    </a:lnTo>
                    <a:lnTo>
                      <a:pt x="87" y="70"/>
                    </a:lnTo>
                    <a:lnTo>
                      <a:pt x="92" y="42"/>
                    </a:lnTo>
                    <a:lnTo>
                      <a:pt x="97" y="20"/>
                    </a:lnTo>
                    <a:lnTo>
                      <a:pt x="98" y="6"/>
                    </a:lnTo>
                    <a:lnTo>
                      <a:pt x="101" y="0"/>
                    </a:lnTo>
                    <a:lnTo>
                      <a:pt x="588" y="670"/>
                    </a:lnTo>
                    <a:lnTo>
                      <a:pt x="1056" y="1185"/>
                    </a:lnTo>
                    <a:lnTo>
                      <a:pt x="940" y="1590"/>
                    </a:lnTo>
                    <a:lnTo>
                      <a:pt x="937" y="1585"/>
                    </a:lnTo>
                    <a:lnTo>
                      <a:pt x="921" y="1573"/>
                    </a:lnTo>
                    <a:lnTo>
                      <a:pt x="900" y="1555"/>
                    </a:lnTo>
                    <a:lnTo>
                      <a:pt x="871" y="1528"/>
                    </a:lnTo>
                    <a:lnTo>
                      <a:pt x="835" y="1496"/>
                    </a:lnTo>
                    <a:lnTo>
                      <a:pt x="794" y="1457"/>
                    </a:lnTo>
                    <a:lnTo>
                      <a:pt x="746" y="1417"/>
                    </a:lnTo>
                    <a:lnTo>
                      <a:pt x="697" y="1369"/>
                    </a:lnTo>
                    <a:lnTo>
                      <a:pt x="643" y="1319"/>
                    </a:lnTo>
                    <a:lnTo>
                      <a:pt x="589" y="1267"/>
                    </a:lnTo>
                    <a:lnTo>
                      <a:pt x="531" y="1211"/>
                    </a:lnTo>
                    <a:lnTo>
                      <a:pt x="474" y="1153"/>
                    </a:lnTo>
                    <a:lnTo>
                      <a:pt x="419" y="1093"/>
                    </a:lnTo>
                    <a:lnTo>
                      <a:pt x="365" y="1035"/>
                    </a:lnTo>
                    <a:lnTo>
                      <a:pt x="313" y="974"/>
                    </a:lnTo>
                    <a:lnTo>
                      <a:pt x="263" y="916"/>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54" name="Freeform 1094">
                <a:extLst>
                  <a:ext uri="{FF2B5EF4-FFF2-40B4-BE49-F238E27FC236}">
                    <a16:creationId xmlns:a16="http://schemas.microsoft.com/office/drawing/2014/main" id="{AF919D15-AD4B-DD17-2E40-83A58E094CC3}"/>
                  </a:ext>
                </a:extLst>
              </p:cNvPr>
              <p:cNvSpPr>
                <a:spLocks/>
              </p:cNvSpPr>
              <p:nvPr/>
            </p:nvSpPr>
            <p:spPr bwMode="auto">
              <a:xfrm>
                <a:off x="718" y="2579"/>
                <a:ext cx="349" cy="515"/>
              </a:xfrm>
              <a:custGeom>
                <a:avLst/>
                <a:gdLst>
                  <a:gd name="T0" fmla="*/ 278 w 1047"/>
                  <a:gd name="T1" fmla="*/ 881 h 1545"/>
                  <a:gd name="T2" fmla="*/ 229 w 1047"/>
                  <a:gd name="T3" fmla="*/ 823 h 1545"/>
                  <a:gd name="T4" fmla="*/ 188 w 1047"/>
                  <a:gd name="T5" fmla="*/ 769 h 1545"/>
                  <a:gd name="T6" fmla="*/ 150 w 1047"/>
                  <a:gd name="T7" fmla="*/ 721 h 1545"/>
                  <a:gd name="T8" fmla="*/ 117 w 1047"/>
                  <a:gd name="T9" fmla="*/ 680 h 1545"/>
                  <a:gd name="T10" fmla="*/ 90 w 1047"/>
                  <a:gd name="T11" fmla="*/ 644 h 1545"/>
                  <a:gd name="T12" fmla="*/ 68 w 1047"/>
                  <a:gd name="T13" fmla="*/ 610 h 1545"/>
                  <a:gd name="T14" fmla="*/ 49 w 1047"/>
                  <a:gd name="T15" fmla="*/ 582 h 1545"/>
                  <a:gd name="T16" fmla="*/ 35 w 1047"/>
                  <a:gd name="T17" fmla="*/ 558 h 1545"/>
                  <a:gd name="T18" fmla="*/ 22 w 1047"/>
                  <a:gd name="T19" fmla="*/ 536 h 1545"/>
                  <a:gd name="T20" fmla="*/ 14 w 1047"/>
                  <a:gd name="T21" fmla="*/ 519 h 1545"/>
                  <a:gd name="T22" fmla="*/ 8 w 1047"/>
                  <a:gd name="T23" fmla="*/ 502 h 1545"/>
                  <a:gd name="T24" fmla="*/ 4 w 1047"/>
                  <a:gd name="T25" fmla="*/ 488 h 1545"/>
                  <a:gd name="T26" fmla="*/ 1 w 1047"/>
                  <a:gd name="T27" fmla="*/ 475 h 1545"/>
                  <a:gd name="T28" fmla="*/ 0 w 1047"/>
                  <a:gd name="T29" fmla="*/ 464 h 1545"/>
                  <a:gd name="T30" fmla="*/ 0 w 1047"/>
                  <a:gd name="T31" fmla="*/ 453 h 1545"/>
                  <a:gd name="T32" fmla="*/ 1 w 1047"/>
                  <a:gd name="T33" fmla="*/ 443 h 1545"/>
                  <a:gd name="T34" fmla="*/ 4 w 1047"/>
                  <a:gd name="T35" fmla="*/ 427 h 1545"/>
                  <a:gd name="T36" fmla="*/ 8 w 1047"/>
                  <a:gd name="T37" fmla="*/ 407 h 1545"/>
                  <a:gd name="T38" fmla="*/ 13 w 1047"/>
                  <a:gd name="T39" fmla="*/ 380 h 1545"/>
                  <a:gd name="T40" fmla="*/ 20 w 1047"/>
                  <a:gd name="T41" fmla="*/ 350 h 1545"/>
                  <a:gd name="T42" fmla="*/ 26 w 1047"/>
                  <a:gd name="T43" fmla="*/ 315 h 1545"/>
                  <a:gd name="T44" fmla="*/ 34 w 1047"/>
                  <a:gd name="T45" fmla="*/ 277 h 1545"/>
                  <a:gd name="T46" fmla="*/ 41 w 1047"/>
                  <a:gd name="T47" fmla="*/ 239 h 1545"/>
                  <a:gd name="T48" fmla="*/ 49 w 1047"/>
                  <a:gd name="T49" fmla="*/ 200 h 1545"/>
                  <a:gd name="T50" fmla="*/ 58 w 1047"/>
                  <a:gd name="T51" fmla="*/ 162 h 1545"/>
                  <a:gd name="T52" fmla="*/ 66 w 1047"/>
                  <a:gd name="T53" fmla="*/ 125 h 1545"/>
                  <a:gd name="T54" fmla="*/ 72 w 1047"/>
                  <a:gd name="T55" fmla="*/ 91 h 1545"/>
                  <a:gd name="T56" fmla="*/ 78 w 1047"/>
                  <a:gd name="T57" fmla="*/ 62 h 1545"/>
                  <a:gd name="T58" fmla="*/ 83 w 1047"/>
                  <a:gd name="T59" fmla="*/ 36 h 1545"/>
                  <a:gd name="T60" fmla="*/ 88 w 1047"/>
                  <a:gd name="T61" fmla="*/ 18 h 1545"/>
                  <a:gd name="T62" fmla="*/ 89 w 1047"/>
                  <a:gd name="T63" fmla="*/ 5 h 1545"/>
                  <a:gd name="T64" fmla="*/ 90 w 1047"/>
                  <a:gd name="T65" fmla="*/ 0 h 1545"/>
                  <a:gd name="T66" fmla="*/ 573 w 1047"/>
                  <a:gd name="T67" fmla="*/ 660 h 1545"/>
                  <a:gd name="T68" fmla="*/ 1047 w 1047"/>
                  <a:gd name="T69" fmla="*/ 1183 h 1545"/>
                  <a:gd name="T70" fmla="*/ 941 w 1047"/>
                  <a:gd name="T71" fmla="*/ 1545 h 1545"/>
                  <a:gd name="T72" fmla="*/ 936 w 1047"/>
                  <a:gd name="T73" fmla="*/ 1540 h 1545"/>
                  <a:gd name="T74" fmla="*/ 923 w 1047"/>
                  <a:gd name="T75" fmla="*/ 1530 h 1545"/>
                  <a:gd name="T76" fmla="*/ 901 w 1047"/>
                  <a:gd name="T77" fmla="*/ 1510 h 1545"/>
                  <a:gd name="T78" fmla="*/ 873 w 1047"/>
                  <a:gd name="T79" fmla="*/ 1485 h 1545"/>
                  <a:gd name="T80" fmla="*/ 837 w 1047"/>
                  <a:gd name="T81" fmla="*/ 1454 h 1545"/>
                  <a:gd name="T82" fmla="*/ 798 w 1047"/>
                  <a:gd name="T83" fmla="*/ 1418 h 1545"/>
                  <a:gd name="T84" fmla="*/ 754 w 1047"/>
                  <a:gd name="T85" fmla="*/ 1375 h 1545"/>
                  <a:gd name="T86" fmla="*/ 705 w 1047"/>
                  <a:gd name="T87" fmla="*/ 1330 h 1545"/>
                  <a:gd name="T88" fmla="*/ 652 w 1047"/>
                  <a:gd name="T89" fmla="*/ 1281 h 1545"/>
                  <a:gd name="T90" fmla="*/ 600 w 1047"/>
                  <a:gd name="T91" fmla="*/ 1228 h 1545"/>
                  <a:gd name="T92" fmla="*/ 545 w 1047"/>
                  <a:gd name="T93" fmla="*/ 1173 h 1545"/>
                  <a:gd name="T94" fmla="*/ 489 w 1047"/>
                  <a:gd name="T95" fmla="*/ 1116 h 1545"/>
                  <a:gd name="T96" fmla="*/ 433 w 1047"/>
                  <a:gd name="T97" fmla="*/ 1057 h 1545"/>
                  <a:gd name="T98" fmla="*/ 380 w 1047"/>
                  <a:gd name="T99" fmla="*/ 998 h 1545"/>
                  <a:gd name="T100" fmla="*/ 327 w 1047"/>
                  <a:gd name="T101" fmla="*/ 940 h 1545"/>
                  <a:gd name="T102" fmla="*/ 278 w 1047"/>
                  <a:gd name="T103" fmla="*/ 881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7" h="1545">
                    <a:moveTo>
                      <a:pt x="278" y="881"/>
                    </a:moveTo>
                    <a:lnTo>
                      <a:pt x="229" y="823"/>
                    </a:lnTo>
                    <a:lnTo>
                      <a:pt x="188" y="769"/>
                    </a:lnTo>
                    <a:lnTo>
                      <a:pt x="150" y="721"/>
                    </a:lnTo>
                    <a:lnTo>
                      <a:pt x="117" y="680"/>
                    </a:lnTo>
                    <a:lnTo>
                      <a:pt x="90" y="644"/>
                    </a:lnTo>
                    <a:lnTo>
                      <a:pt x="68" y="610"/>
                    </a:lnTo>
                    <a:lnTo>
                      <a:pt x="49" y="582"/>
                    </a:lnTo>
                    <a:lnTo>
                      <a:pt x="35" y="558"/>
                    </a:lnTo>
                    <a:lnTo>
                      <a:pt x="22" y="536"/>
                    </a:lnTo>
                    <a:lnTo>
                      <a:pt x="14" y="519"/>
                    </a:lnTo>
                    <a:lnTo>
                      <a:pt x="8" y="502"/>
                    </a:lnTo>
                    <a:lnTo>
                      <a:pt x="4" y="488"/>
                    </a:lnTo>
                    <a:lnTo>
                      <a:pt x="1" y="475"/>
                    </a:lnTo>
                    <a:lnTo>
                      <a:pt x="0" y="464"/>
                    </a:lnTo>
                    <a:lnTo>
                      <a:pt x="0" y="453"/>
                    </a:lnTo>
                    <a:lnTo>
                      <a:pt x="1" y="443"/>
                    </a:lnTo>
                    <a:lnTo>
                      <a:pt x="4" y="427"/>
                    </a:lnTo>
                    <a:lnTo>
                      <a:pt x="8" y="407"/>
                    </a:lnTo>
                    <a:lnTo>
                      <a:pt x="13" y="380"/>
                    </a:lnTo>
                    <a:lnTo>
                      <a:pt x="20" y="350"/>
                    </a:lnTo>
                    <a:lnTo>
                      <a:pt x="26" y="315"/>
                    </a:lnTo>
                    <a:lnTo>
                      <a:pt x="34" y="277"/>
                    </a:lnTo>
                    <a:lnTo>
                      <a:pt x="41" y="239"/>
                    </a:lnTo>
                    <a:lnTo>
                      <a:pt x="49" y="200"/>
                    </a:lnTo>
                    <a:lnTo>
                      <a:pt x="58" y="162"/>
                    </a:lnTo>
                    <a:lnTo>
                      <a:pt x="66" y="125"/>
                    </a:lnTo>
                    <a:lnTo>
                      <a:pt x="72" y="91"/>
                    </a:lnTo>
                    <a:lnTo>
                      <a:pt x="78" y="62"/>
                    </a:lnTo>
                    <a:lnTo>
                      <a:pt x="83" y="36"/>
                    </a:lnTo>
                    <a:lnTo>
                      <a:pt x="88" y="18"/>
                    </a:lnTo>
                    <a:lnTo>
                      <a:pt x="89" y="5"/>
                    </a:lnTo>
                    <a:lnTo>
                      <a:pt x="90" y="0"/>
                    </a:lnTo>
                    <a:lnTo>
                      <a:pt x="573" y="660"/>
                    </a:lnTo>
                    <a:lnTo>
                      <a:pt x="1047" y="1183"/>
                    </a:lnTo>
                    <a:lnTo>
                      <a:pt x="941" y="1545"/>
                    </a:lnTo>
                    <a:lnTo>
                      <a:pt x="936" y="1540"/>
                    </a:lnTo>
                    <a:lnTo>
                      <a:pt x="923" y="1530"/>
                    </a:lnTo>
                    <a:lnTo>
                      <a:pt x="901" y="1510"/>
                    </a:lnTo>
                    <a:lnTo>
                      <a:pt x="873" y="1485"/>
                    </a:lnTo>
                    <a:lnTo>
                      <a:pt x="837" y="1454"/>
                    </a:lnTo>
                    <a:lnTo>
                      <a:pt x="798" y="1418"/>
                    </a:lnTo>
                    <a:lnTo>
                      <a:pt x="754" y="1375"/>
                    </a:lnTo>
                    <a:lnTo>
                      <a:pt x="705" y="1330"/>
                    </a:lnTo>
                    <a:lnTo>
                      <a:pt x="652" y="1281"/>
                    </a:lnTo>
                    <a:lnTo>
                      <a:pt x="600" y="1228"/>
                    </a:lnTo>
                    <a:lnTo>
                      <a:pt x="545" y="1173"/>
                    </a:lnTo>
                    <a:lnTo>
                      <a:pt x="489" y="1116"/>
                    </a:lnTo>
                    <a:lnTo>
                      <a:pt x="433" y="1057"/>
                    </a:lnTo>
                    <a:lnTo>
                      <a:pt x="380" y="998"/>
                    </a:lnTo>
                    <a:lnTo>
                      <a:pt x="327" y="940"/>
                    </a:lnTo>
                    <a:lnTo>
                      <a:pt x="278" y="88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55" name="Freeform 1095">
                <a:extLst>
                  <a:ext uri="{FF2B5EF4-FFF2-40B4-BE49-F238E27FC236}">
                    <a16:creationId xmlns:a16="http://schemas.microsoft.com/office/drawing/2014/main" id="{F5AFC150-FFD1-5EE8-47DB-A482EC95C96A}"/>
                  </a:ext>
                </a:extLst>
              </p:cNvPr>
              <p:cNvSpPr>
                <a:spLocks/>
              </p:cNvSpPr>
              <p:nvPr/>
            </p:nvSpPr>
            <p:spPr bwMode="auto">
              <a:xfrm>
                <a:off x="721" y="2579"/>
                <a:ext cx="346" cy="502"/>
              </a:xfrm>
              <a:custGeom>
                <a:avLst/>
                <a:gdLst>
                  <a:gd name="T0" fmla="*/ 294 w 1037"/>
                  <a:gd name="T1" fmla="*/ 849 h 1505"/>
                  <a:gd name="T2" fmla="*/ 242 w 1037"/>
                  <a:gd name="T3" fmla="*/ 787 h 1505"/>
                  <a:gd name="T4" fmla="*/ 198 w 1037"/>
                  <a:gd name="T5" fmla="*/ 733 h 1505"/>
                  <a:gd name="T6" fmla="*/ 158 w 1037"/>
                  <a:gd name="T7" fmla="*/ 684 h 1505"/>
                  <a:gd name="T8" fmla="*/ 125 w 1037"/>
                  <a:gd name="T9" fmla="*/ 640 h 1505"/>
                  <a:gd name="T10" fmla="*/ 97 w 1037"/>
                  <a:gd name="T11" fmla="*/ 602 h 1505"/>
                  <a:gd name="T12" fmla="*/ 72 w 1037"/>
                  <a:gd name="T13" fmla="*/ 568 h 1505"/>
                  <a:gd name="T14" fmla="*/ 52 w 1037"/>
                  <a:gd name="T15" fmla="*/ 538 h 1505"/>
                  <a:gd name="T16" fmla="*/ 36 w 1037"/>
                  <a:gd name="T17" fmla="*/ 513 h 1505"/>
                  <a:gd name="T18" fmla="*/ 23 w 1037"/>
                  <a:gd name="T19" fmla="*/ 491 h 1505"/>
                  <a:gd name="T20" fmla="*/ 14 w 1037"/>
                  <a:gd name="T21" fmla="*/ 472 h 1505"/>
                  <a:gd name="T22" fmla="*/ 8 w 1037"/>
                  <a:gd name="T23" fmla="*/ 454 h 1505"/>
                  <a:gd name="T24" fmla="*/ 3 w 1037"/>
                  <a:gd name="T25" fmla="*/ 440 h 1505"/>
                  <a:gd name="T26" fmla="*/ 1 w 1037"/>
                  <a:gd name="T27" fmla="*/ 427 h 1505"/>
                  <a:gd name="T28" fmla="*/ 0 w 1037"/>
                  <a:gd name="T29" fmla="*/ 414 h 1505"/>
                  <a:gd name="T30" fmla="*/ 0 w 1037"/>
                  <a:gd name="T31" fmla="*/ 405 h 1505"/>
                  <a:gd name="T32" fmla="*/ 1 w 1037"/>
                  <a:gd name="T33" fmla="*/ 393 h 1505"/>
                  <a:gd name="T34" fmla="*/ 3 w 1037"/>
                  <a:gd name="T35" fmla="*/ 379 h 1505"/>
                  <a:gd name="T36" fmla="*/ 8 w 1037"/>
                  <a:gd name="T37" fmla="*/ 361 h 1505"/>
                  <a:gd name="T38" fmla="*/ 10 w 1037"/>
                  <a:gd name="T39" fmla="*/ 337 h 1505"/>
                  <a:gd name="T40" fmla="*/ 17 w 1037"/>
                  <a:gd name="T41" fmla="*/ 308 h 1505"/>
                  <a:gd name="T42" fmla="*/ 23 w 1037"/>
                  <a:gd name="T43" fmla="*/ 279 h 1505"/>
                  <a:gd name="T44" fmla="*/ 30 w 1037"/>
                  <a:gd name="T45" fmla="*/ 245 h 1505"/>
                  <a:gd name="T46" fmla="*/ 36 w 1037"/>
                  <a:gd name="T47" fmla="*/ 210 h 1505"/>
                  <a:gd name="T48" fmla="*/ 44 w 1037"/>
                  <a:gd name="T49" fmla="*/ 174 h 1505"/>
                  <a:gd name="T50" fmla="*/ 50 w 1037"/>
                  <a:gd name="T51" fmla="*/ 142 h 1505"/>
                  <a:gd name="T52" fmla="*/ 57 w 1037"/>
                  <a:gd name="T53" fmla="*/ 110 h 1505"/>
                  <a:gd name="T54" fmla="*/ 63 w 1037"/>
                  <a:gd name="T55" fmla="*/ 80 h 1505"/>
                  <a:gd name="T56" fmla="*/ 70 w 1037"/>
                  <a:gd name="T57" fmla="*/ 55 h 1505"/>
                  <a:gd name="T58" fmla="*/ 75 w 1037"/>
                  <a:gd name="T59" fmla="*/ 32 h 1505"/>
                  <a:gd name="T60" fmla="*/ 77 w 1037"/>
                  <a:gd name="T61" fmla="*/ 15 h 1505"/>
                  <a:gd name="T62" fmla="*/ 79 w 1037"/>
                  <a:gd name="T63" fmla="*/ 4 h 1505"/>
                  <a:gd name="T64" fmla="*/ 81 w 1037"/>
                  <a:gd name="T65" fmla="*/ 0 h 1505"/>
                  <a:gd name="T66" fmla="*/ 558 w 1037"/>
                  <a:gd name="T67" fmla="*/ 652 h 1505"/>
                  <a:gd name="T68" fmla="*/ 1037 w 1037"/>
                  <a:gd name="T69" fmla="*/ 1185 h 1505"/>
                  <a:gd name="T70" fmla="*/ 941 w 1037"/>
                  <a:gd name="T71" fmla="*/ 1505 h 1505"/>
                  <a:gd name="T72" fmla="*/ 938 w 1037"/>
                  <a:gd name="T73" fmla="*/ 1499 h 1505"/>
                  <a:gd name="T74" fmla="*/ 925 w 1037"/>
                  <a:gd name="T75" fmla="*/ 1489 h 1505"/>
                  <a:gd name="T76" fmla="*/ 904 w 1037"/>
                  <a:gd name="T77" fmla="*/ 1470 h 1505"/>
                  <a:gd name="T78" fmla="*/ 877 w 1037"/>
                  <a:gd name="T79" fmla="*/ 1447 h 1505"/>
                  <a:gd name="T80" fmla="*/ 842 w 1037"/>
                  <a:gd name="T81" fmla="*/ 1414 h 1505"/>
                  <a:gd name="T82" fmla="*/ 804 w 1037"/>
                  <a:gd name="T83" fmla="*/ 1378 h 1505"/>
                  <a:gd name="T84" fmla="*/ 760 w 1037"/>
                  <a:gd name="T85" fmla="*/ 1337 h 1505"/>
                  <a:gd name="T86" fmla="*/ 714 w 1037"/>
                  <a:gd name="T87" fmla="*/ 1292 h 1505"/>
                  <a:gd name="T88" fmla="*/ 663 w 1037"/>
                  <a:gd name="T89" fmla="*/ 1243 h 1505"/>
                  <a:gd name="T90" fmla="*/ 610 w 1037"/>
                  <a:gd name="T91" fmla="*/ 1190 h 1505"/>
                  <a:gd name="T92" fmla="*/ 556 w 1037"/>
                  <a:gd name="T93" fmla="*/ 1138 h 1505"/>
                  <a:gd name="T94" fmla="*/ 501 w 1037"/>
                  <a:gd name="T95" fmla="*/ 1082 h 1505"/>
                  <a:gd name="T96" fmla="*/ 447 w 1037"/>
                  <a:gd name="T97" fmla="*/ 1023 h 1505"/>
                  <a:gd name="T98" fmla="*/ 394 w 1037"/>
                  <a:gd name="T99" fmla="*/ 965 h 1505"/>
                  <a:gd name="T100" fmla="*/ 343 w 1037"/>
                  <a:gd name="T101" fmla="*/ 907 h 1505"/>
                  <a:gd name="T102" fmla="*/ 294 w 1037"/>
                  <a:gd name="T103" fmla="*/ 849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7" h="1505">
                    <a:moveTo>
                      <a:pt x="294" y="849"/>
                    </a:moveTo>
                    <a:lnTo>
                      <a:pt x="242" y="787"/>
                    </a:lnTo>
                    <a:lnTo>
                      <a:pt x="198" y="733"/>
                    </a:lnTo>
                    <a:lnTo>
                      <a:pt x="158" y="684"/>
                    </a:lnTo>
                    <a:lnTo>
                      <a:pt x="125" y="640"/>
                    </a:lnTo>
                    <a:lnTo>
                      <a:pt x="97" y="602"/>
                    </a:lnTo>
                    <a:lnTo>
                      <a:pt x="72" y="568"/>
                    </a:lnTo>
                    <a:lnTo>
                      <a:pt x="52" y="538"/>
                    </a:lnTo>
                    <a:lnTo>
                      <a:pt x="36" y="513"/>
                    </a:lnTo>
                    <a:lnTo>
                      <a:pt x="23" y="491"/>
                    </a:lnTo>
                    <a:lnTo>
                      <a:pt x="14" y="472"/>
                    </a:lnTo>
                    <a:lnTo>
                      <a:pt x="8" y="454"/>
                    </a:lnTo>
                    <a:lnTo>
                      <a:pt x="3" y="440"/>
                    </a:lnTo>
                    <a:lnTo>
                      <a:pt x="1" y="427"/>
                    </a:lnTo>
                    <a:lnTo>
                      <a:pt x="0" y="414"/>
                    </a:lnTo>
                    <a:lnTo>
                      <a:pt x="0" y="405"/>
                    </a:lnTo>
                    <a:lnTo>
                      <a:pt x="1" y="393"/>
                    </a:lnTo>
                    <a:lnTo>
                      <a:pt x="3" y="379"/>
                    </a:lnTo>
                    <a:lnTo>
                      <a:pt x="8" y="361"/>
                    </a:lnTo>
                    <a:lnTo>
                      <a:pt x="10" y="337"/>
                    </a:lnTo>
                    <a:lnTo>
                      <a:pt x="17" y="308"/>
                    </a:lnTo>
                    <a:lnTo>
                      <a:pt x="23" y="279"/>
                    </a:lnTo>
                    <a:lnTo>
                      <a:pt x="30" y="245"/>
                    </a:lnTo>
                    <a:lnTo>
                      <a:pt x="36" y="210"/>
                    </a:lnTo>
                    <a:lnTo>
                      <a:pt x="44" y="174"/>
                    </a:lnTo>
                    <a:lnTo>
                      <a:pt x="50" y="142"/>
                    </a:lnTo>
                    <a:lnTo>
                      <a:pt x="57" y="110"/>
                    </a:lnTo>
                    <a:lnTo>
                      <a:pt x="63" y="80"/>
                    </a:lnTo>
                    <a:lnTo>
                      <a:pt x="70" y="55"/>
                    </a:lnTo>
                    <a:lnTo>
                      <a:pt x="75" y="32"/>
                    </a:lnTo>
                    <a:lnTo>
                      <a:pt x="77" y="15"/>
                    </a:lnTo>
                    <a:lnTo>
                      <a:pt x="79" y="4"/>
                    </a:lnTo>
                    <a:lnTo>
                      <a:pt x="81" y="0"/>
                    </a:lnTo>
                    <a:lnTo>
                      <a:pt x="558" y="652"/>
                    </a:lnTo>
                    <a:lnTo>
                      <a:pt x="1037" y="1185"/>
                    </a:lnTo>
                    <a:lnTo>
                      <a:pt x="941" y="1505"/>
                    </a:lnTo>
                    <a:lnTo>
                      <a:pt x="938" y="1499"/>
                    </a:lnTo>
                    <a:lnTo>
                      <a:pt x="925" y="1489"/>
                    </a:lnTo>
                    <a:lnTo>
                      <a:pt x="904" y="1470"/>
                    </a:lnTo>
                    <a:lnTo>
                      <a:pt x="877" y="1447"/>
                    </a:lnTo>
                    <a:lnTo>
                      <a:pt x="842" y="1414"/>
                    </a:lnTo>
                    <a:lnTo>
                      <a:pt x="804" y="1378"/>
                    </a:lnTo>
                    <a:lnTo>
                      <a:pt x="760" y="1337"/>
                    </a:lnTo>
                    <a:lnTo>
                      <a:pt x="714" y="1292"/>
                    </a:lnTo>
                    <a:lnTo>
                      <a:pt x="663" y="1243"/>
                    </a:lnTo>
                    <a:lnTo>
                      <a:pt x="610" y="1190"/>
                    </a:lnTo>
                    <a:lnTo>
                      <a:pt x="556" y="1138"/>
                    </a:lnTo>
                    <a:lnTo>
                      <a:pt x="501" y="1082"/>
                    </a:lnTo>
                    <a:lnTo>
                      <a:pt x="447" y="1023"/>
                    </a:lnTo>
                    <a:lnTo>
                      <a:pt x="394" y="965"/>
                    </a:lnTo>
                    <a:lnTo>
                      <a:pt x="343" y="907"/>
                    </a:lnTo>
                    <a:lnTo>
                      <a:pt x="294" y="84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56" name="Freeform 1096">
                <a:extLst>
                  <a:ext uri="{FF2B5EF4-FFF2-40B4-BE49-F238E27FC236}">
                    <a16:creationId xmlns:a16="http://schemas.microsoft.com/office/drawing/2014/main" id="{395D8AB9-C537-EE3E-8464-0FBD59BDBE20}"/>
                  </a:ext>
                </a:extLst>
              </p:cNvPr>
              <p:cNvSpPr>
                <a:spLocks/>
              </p:cNvSpPr>
              <p:nvPr/>
            </p:nvSpPr>
            <p:spPr bwMode="auto">
              <a:xfrm>
                <a:off x="725" y="2580"/>
                <a:ext cx="342" cy="487"/>
              </a:xfrm>
              <a:custGeom>
                <a:avLst/>
                <a:gdLst>
                  <a:gd name="T0" fmla="*/ 307 w 1026"/>
                  <a:gd name="T1" fmla="*/ 817 h 1463"/>
                  <a:gd name="T2" fmla="*/ 252 w 1026"/>
                  <a:gd name="T3" fmla="*/ 754 h 1463"/>
                  <a:gd name="T4" fmla="*/ 206 w 1026"/>
                  <a:gd name="T5" fmla="*/ 696 h 1463"/>
                  <a:gd name="T6" fmla="*/ 165 w 1026"/>
                  <a:gd name="T7" fmla="*/ 645 h 1463"/>
                  <a:gd name="T8" fmla="*/ 130 w 1026"/>
                  <a:gd name="T9" fmla="*/ 601 h 1463"/>
                  <a:gd name="T10" fmla="*/ 101 w 1026"/>
                  <a:gd name="T11" fmla="*/ 561 h 1463"/>
                  <a:gd name="T12" fmla="*/ 75 w 1026"/>
                  <a:gd name="T13" fmla="*/ 527 h 1463"/>
                  <a:gd name="T14" fmla="*/ 54 w 1026"/>
                  <a:gd name="T15" fmla="*/ 495 h 1463"/>
                  <a:gd name="T16" fmla="*/ 39 w 1026"/>
                  <a:gd name="T17" fmla="*/ 468 h 1463"/>
                  <a:gd name="T18" fmla="*/ 26 w 1026"/>
                  <a:gd name="T19" fmla="*/ 445 h 1463"/>
                  <a:gd name="T20" fmla="*/ 16 w 1026"/>
                  <a:gd name="T21" fmla="*/ 425 h 1463"/>
                  <a:gd name="T22" fmla="*/ 9 w 1026"/>
                  <a:gd name="T23" fmla="*/ 408 h 1463"/>
                  <a:gd name="T24" fmla="*/ 4 w 1026"/>
                  <a:gd name="T25" fmla="*/ 392 h 1463"/>
                  <a:gd name="T26" fmla="*/ 3 w 1026"/>
                  <a:gd name="T27" fmla="*/ 377 h 1463"/>
                  <a:gd name="T28" fmla="*/ 0 w 1026"/>
                  <a:gd name="T29" fmla="*/ 367 h 1463"/>
                  <a:gd name="T30" fmla="*/ 0 w 1026"/>
                  <a:gd name="T31" fmla="*/ 356 h 1463"/>
                  <a:gd name="T32" fmla="*/ 3 w 1026"/>
                  <a:gd name="T33" fmla="*/ 344 h 1463"/>
                  <a:gd name="T34" fmla="*/ 4 w 1026"/>
                  <a:gd name="T35" fmla="*/ 331 h 1463"/>
                  <a:gd name="T36" fmla="*/ 7 w 1026"/>
                  <a:gd name="T37" fmla="*/ 313 h 1463"/>
                  <a:gd name="T38" fmla="*/ 10 w 1026"/>
                  <a:gd name="T39" fmla="*/ 292 h 1463"/>
                  <a:gd name="T40" fmla="*/ 16 w 1026"/>
                  <a:gd name="T41" fmla="*/ 267 h 1463"/>
                  <a:gd name="T42" fmla="*/ 21 w 1026"/>
                  <a:gd name="T43" fmla="*/ 240 h 1463"/>
                  <a:gd name="T44" fmla="*/ 26 w 1026"/>
                  <a:gd name="T45" fmla="*/ 211 h 1463"/>
                  <a:gd name="T46" fmla="*/ 32 w 1026"/>
                  <a:gd name="T47" fmla="*/ 182 h 1463"/>
                  <a:gd name="T48" fmla="*/ 39 w 1026"/>
                  <a:gd name="T49" fmla="*/ 151 h 1463"/>
                  <a:gd name="T50" fmla="*/ 45 w 1026"/>
                  <a:gd name="T51" fmla="*/ 122 h 1463"/>
                  <a:gd name="T52" fmla="*/ 49 w 1026"/>
                  <a:gd name="T53" fmla="*/ 94 h 1463"/>
                  <a:gd name="T54" fmla="*/ 57 w 1026"/>
                  <a:gd name="T55" fmla="*/ 68 h 1463"/>
                  <a:gd name="T56" fmla="*/ 61 w 1026"/>
                  <a:gd name="T57" fmla="*/ 47 h 1463"/>
                  <a:gd name="T58" fmla="*/ 65 w 1026"/>
                  <a:gd name="T59" fmla="*/ 27 h 1463"/>
                  <a:gd name="T60" fmla="*/ 67 w 1026"/>
                  <a:gd name="T61" fmla="*/ 13 h 1463"/>
                  <a:gd name="T62" fmla="*/ 71 w 1026"/>
                  <a:gd name="T63" fmla="*/ 4 h 1463"/>
                  <a:gd name="T64" fmla="*/ 71 w 1026"/>
                  <a:gd name="T65" fmla="*/ 0 h 1463"/>
                  <a:gd name="T66" fmla="*/ 541 w 1026"/>
                  <a:gd name="T67" fmla="*/ 644 h 1463"/>
                  <a:gd name="T68" fmla="*/ 1026 w 1026"/>
                  <a:gd name="T69" fmla="*/ 1185 h 1463"/>
                  <a:gd name="T70" fmla="*/ 941 w 1026"/>
                  <a:gd name="T71" fmla="*/ 1463 h 1463"/>
                  <a:gd name="T72" fmla="*/ 936 w 1026"/>
                  <a:gd name="T73" fmla="*/ 1460 h 1463"/>
                  <a:gd name="T74" fmla="*/ 924 w 1026"/>
                  <a:gd name="T75" fmla="*/ 1448 h 1463"/>
                  <a:gd name="T76" fmla="*/ 904 w 1026"/>
                  <a:gd name="T77" fmla="*/ 1431 h 1463"/>
                  <a:gd name="T78" fmla="*/ 877 w 1026"/>
                  <a:gd name="T79" fmla="*/ 1405 h 1463"/>
                  <a:gd name="T80" fmla="*/ 846 w 1026"/>
                  <a:gd name="T81" fmla="*/ 1374 h 1463"/>
                  <a:gd name="T82" fmla="*/ 808 w 1026"/>
                  <a:gd name="T83" fmla="*/ 1340 h 1463"/>
                  <a:gd name="T84" fmla="*/ 766 w 1026"/>
                  <a:gd name="T85" fmla="*/ 1298 h 1463"/>
                  <a:gd name="T86" fmla="*/ 720 w 1026"/>
                  <a:gd name="T87" fmla="*/ 1254 h 1463"/>
                  <a:gd name="T88" fmla="*/ 671 w 1026"/>
                  <a:gd name="T89" fmla="*/ 1207 h 1463"/>
                  <a:gd name="T90" fmla="*/ 621 w 1026"/>
                  <a:gd name="T91" fmla="*/ 1154 h 1463"/>
                  <a:gd name="T92" fmla="*/ 568 w 1026"/>
                  <a:gd name="T93" fmla="*/ 1102 h 1463"/>
                  <a:gd name="T94" fmla="*/ 514 w 1026"/>
                  <a:gd name="T95" fmla="*/ 1047 h 1463"/>
                  <a:gd name="T96" fmla="*/ 461 w 1026"/>
                  <a:gd name="T97" fmla="*/ 989 h 1463"/>
                  <a:gd name="T98" fmla="*/ 408 w 1026"/>
                  <a:gd name="T99" fmla="*/ 932 h 1463"/>
                  <a:gd name="T100" fmla="*/ 356 w 1026"/>
                  <a:gd name="T101" fmla="*/ 873 h 1463"/>
                  <a:gd name="T102" fmla="*/ 307 w 1026"/>
                  <a:gd name="T103" fmla="*/ 817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6" h="1463">
                    <a:moveTo>
                      <a:pt x="307" y="817"/>
                    </a:moveTo>
                    <a:lnTo>
                      <a:pt x="252" y="754"/>
                    </a:lnTo>
                    <a:lnTo>
                      <a:pt x="206" y="696"/>
                    </a:lnTo>
                    <a:lnTo>
                      <a:pt x="165" y="645"/>
                    </a:lnTo>
                    <a:lnTo>
                      <a:pt x="130" y="601"/>
                    </a:lnTo>
                    <a:lnTo>
                      <a:pt x="101" y="561"/>
                    </a:lnTo>
                    <a:lnTo>
                      <a:pt x="75" y="527"/>
                    </a:lnTo>
                    <a:lnTo>
                      <a:pt x="54" y="495"/>
                    </a:lnTo>
                    <a:lnTo>
                      <a:pt x="39" y="468"/>
                    </a:lnTo>
                    <a:lnTo>
                      <a:pt x="26" y="445"/>
                    </a:lnTo>
                    <a:lnTo>
                      <a:pt x="16" y="425"/>
                    </a:lnTo>
                    <a:lnTo>
                      <a:pt x="9" y="408"/>
                    </a:lnTo>
                    <a:lnTo>
                      <a:pt x="4" y="392"/>
                    </a:lnTo>
                    <a:lnTo>
                      <a:pt x="3" y="377"/>
                    </a:lnTo>
                    <a:lnTo>
                      <a:pt x="0" y="367"/>
                    </a:lnTo>
                    <a:lnTo>
                      <a:pt x="0" y="356"/>
                    </a:lnTo>
                    <a:lnTo>
                      <a:pt x="3" y="344"/>
                    </a:lnTo>
                    <a:lnTo>
                      <a:pt x="4" y="331"/>
                    </a:lnTo>
                    <a:lnTo>
                      <a:pt x="7" y="313"/>
                    </a:lnTo>
                    <a:lnTo>
                      <a:pt x="10" y="292"/>
                    </a:lnTo>
                    <a:lnTo>
                      <a:pt x="16" y="267"/>
                    </a:lnTo>
                    <a:lnTo>
                      <a:pt x="21" y="240"/>
                    </a:lnTo>
                    <a:lnTo>
                      <a:pt x="26" y="211"/>
                    </a:lnTo>
                    <a:lnTo>
                      <a:pt x="32" y="182"/>
                    </a:lnTo>
                    <a:lnTo>
                      <a:pt x="39" y="151"/>
                    </a:lnTo>
                    <a:lnTo>
                      <a:pt x="45" y="122"/>
                    </a:lnTo>
                    <a:lnTo>
                      <a:pt x="49" y="94"/>
                    </a:lnTo>
                    <a:lnTo>
                      <a:pt x="57" y="68"/>
                    </a:lnTo>
                    <a:lnTo>
                      <a:pt x="61" y="47"/>
                    </a:lnTo>
                    <a:lnTo>
                      <a:pt x="65" y="27"/>
                    </a:lnTo>
                    <a:lnTo>
                      <a:pt x="67" y="13"/>
                    </a:lnTo>
                    <a:lnTo>
                      <a:pt x="71" y="4"/>
                    </a:lnTo>
                    <a:lnTo>
                      <a:pt x="71" y="0"/>
                    </a:lnTo>
                    <a:lnTo>
                      <a:pt x="541" y="644"/>
                    </a:lnTo>
                    <a:lnTo>
                      <a:pt x="1026" y="1185"/>
                    </a:lnTo>
                    <a:lnTo>
                      <a:pt x="941" y="1463"/>
                    </a:lnTo>
                    <a:lnTo>
                      <a:pt x="936" y="1460"/>
                    </a:lnTo>
                    <a:lnTo>
                      <a:pt x="924" y="1448"/>
                    </a:lnTo>
                    <a:lnTo>
                      <a:pt x="904" y="1431"/>
                    </a:lnTo>
                    <a:lnTo>
                      <a:pt x="877" y="1405"/>
                    </a:lnTo>
                    <a:lnTo>
                      <a:pt x="846" y="1374"/>
                    </a:lnTo>
                    <a:lnTo>
                      <a:pt x="808" y="1340"/>
                    </a:lnTo>
                    <a:lnTo>
                      <a:pt x="766" y="1298"/>
                    </a:lnTo>
                    <a:lnTo>
                      <a:pt x="720" y="1254"/>
                    </a:lnTo>
                    <a:lnTo>
                      <a:pt x="671" y="1207"/>
                    </a:lnTo>
                    <a:lnTo>
                      <a:pt x="621" y="1154"/>
                    </a:lnTo>
                    <a:lnTo>
                      <a:pt x="568" y="1102"/>
                    </a:lnTo>
                    <a:lnTo>
                      <a:pt x="514" y="1047"/>
                    </a:lnTo>
                    <a:lnTo>
                      <a:pt x="461" y="989"/>
                    </a:lnTo>
                    <a:lnTo>
                      <a:pt x="408" y="932"/>
                    </a:lnTo>
                    <a:lnTo>
                      <a:pt x="356" y="873"/>
                    </a:lnTo>
                    <a:lnTo>
                      <a:pt x="307" y="817"/>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57" name="Freeform 1097">
                <a:extLst>
                  <a:ext uri="{FF2B5EF4-FFF2-40B4-BE49-F238E27FC236}">
                    <a16:creationId xmlns:a16="http://schemas.microsoft.com/office/drawing/2014/main" id="{F1D67B72-9396-3F10-070A-020C51E8533B}"/>
                  </a:ext>
                </a:extLst>
              </p:cNvPr>
              <p:cNvSpPr>
                <a:spLocks/>
              </p:cNvSpPr>
              <p:nvPr/>
            </p:nvSpPr>
            <p:spPr bwMode="auto">
              <a:xfrm>
                <a:off x="728" y="2579"/>
                <a:ext cx="339" cy="474"/>
              </a:xfrm>
              <a:custGeom>
                <a:avLst/>
                <a:gdLst>
                  <a:gd name="T0" fmla="*/ 322 w 1016"/>
                  <a:gd name="T1" fmla="*/ 783 h 1421"/>
                  <a:gd name="T2" fmla="*/ 267 w 1016"/>
                  <a:gd name="T3" fmla="*/ 718 h 1421"/>
                  <a:gd name="T4" fmla="*/ 217 w 1016"/>
                  <a:gd name="T5" fmla="*/ 659 h 1421"/>
                  <a:gd name="T6" fmla="*/ 174 w 1016"/>
                  <a:gd name="T7" fmla="*/ 608 h 1421"/>
                  <a:gd name="T8" fmla="*/ 138 w 1016"/>
                  <a:gd name="T9" fmla="*/ 561 h 1421"/>
                  <a:gd name="T10" fmla="*/ 106 w 1016"/>
                  <a:gd name="T11" fmla="*/ 520 h 1421"/>
                  <a:gd name="T12" fmla="*/ 79 w 1016"/>
                  <a:gd name="T13" fmla="*/ 483 h 1421"/>
                  <a:gd name="T14" fmla="*/ 58 w 1016"/>
                  <a:gd name="T15" fmla="*/ 450 h 1421"/>
                  <a:gd name="T16" fmla="*/ 41 w 1016"/>
                  <a:gd name="T17" fmla="*/ 424 h 1421"/>
                  <a:gd name="T18" fmla="*/ 27 w 1016"/>
                  <a:gd name="T19" fmla="*/ 398 h 1421"/>
                  <a:gd name="T20" fmla="*/ 16 w 1016"/>
                  <a:gd name="T21" fmla="*/ 377 h 1421"/>
                  <a:gd name="T22" fmla="*/ 9 w 1016"/>
                  <a:gd name="T23" fmla="*/ 358 h 1421"/>
                  <a:gd name="T24" fmla="*/ 3 w 1016"/>
                  <a:gd name="T25" fmla="*/ 342 h 1421"/>
                  <a:gd name="T26" fmla="*/ 1 w 1016"/>
                  <a:gd name="T27" fmla="*/ 328 h 1421"/>
                  <a:gd name="T28" fmla="*/ 0 w 1016"/>
                  <a:gd name="T29" fmla="*/ 315 h 1421"/>
                  <a:gd name="T30" fmla="*/ 0 w 1016"/>
                  <a:gd name="T31" fmla="*/ 304 h 1421"/>
                  <a:gd name="T32" fmla="*/ 1 w 1016"/>
                  <a:gd name="T33" fmla="*/ 293 h 1421"/>
                  <a:gd name="T34" fmla="*/ 3 w 1016"/>
                  <a:gd name="T35" fmla="*/ 280 h 1421"/>
                  <a:gd name="T36" fmla="*/ 7 w 1016"/>
                  <a:gd name="T37" fmla="*/ 265 h 1421"/>
                  <a:gd name="T38" fmla="*/ 9 w 1016"/>
                  <a:gd name="T39" fmla="*/ 246 h 1421"/>
                  <a:gd name="T40" fmla="*/ 13 w 1016"/>
                  <a:gd name="T41" fmla="*/ 224 h 1421"/>
                  <a:gd name="T42" fmla="*/ 17 w 1016"/>
                  <a:gd name="T43" fmla="*/ 201 h 1421"/>
                  <a:gd name="T44" fmla="*/ 22 w 1016"/>
                  <a:gd name="T45" fmla="*/ 176 h 1421"/>
                  <a:gd name="T46" fmla="*/ 28 w 1016"/>
                  <a:gd name="T47" fmla="*/ 151 h 1421"/>
                  <a:gd name="T48" fmla="*/ 34 w 1016"/>
                  <a:gd name="T49" fmla="*/ 125 h 1421"/>
                  <a:gd name="T50" fmla="*/ 37 w 1016"/>
                  <a:gd name="T51" fmla="*/ 101 h 1421"/>
                  <a:gd name="T52" fmla="*/ 43 w 1016"/>
                  <a:gd name="T53" fmla="*/ 77 h 1421"/>
                  <a:gd name="T54" fmla="*/ 48 w 1016"/>
                  <a:gd name="T55" fmla="*/ 57 h 1421"/>
                  <a:gd name="T56" fmla="*/ 52 w 1016"/>
                  <a:gd name="T57" fmla="*/ 38 h 1421"/>
                  <a:gd name="T58" fmla="*/ 56 w 1016"/>
                  <a:gd name="T59" fmla="*/ 22 h 1421"/>
                  <a:gd name="T60" fmla="*/ 58 w 1016"/>
                  <a:gd name="T61" fmla="*/ 11 h 1421"/>
                  <a:gd name="T62" fmla="*/ 59 w 1016"/>
                  <a:gd name="T63" fmla="*/ 2 h 1421"/>
                  <a:gd name="T64" fmla="*/ 59 w 1016"/>
                  <a:gd name="T65" fmla="*/ 0 h 1421"/>
                  <a:gd name="T66" fmla="*/ 527 w 1016"/>
                  <a:gd name="T67" fmla="*/ 636 h 1421"/>
                  <a:gd name="T68" fmla="*/ 1016 w 1016"/>
                  <a:gd name="T69" fmla="*/ 1183 h 1421"/>
                  <a:gd name="T70" fmla="*/ 942 w 1016"/>
                  <a:gd name="T71" fmla="*/ 1421 h 1421"/>
                  <a:gd name="T72" fmla="*/ 938 w 1016"/>
                  <a:gd name="T73" fmla="*/ 1419 h 1421"/>
                  <a:gd name="T74" fmla="*/ 926 w 1016"/>
                  <a:gd name="T75" fmla="*/ 1407 h 1421"/>
                  <a:gd name="T76" fmla="*/ 907 w 1016"/>
                  <a:gd name="T77" fmla="*/ 1388 h 1421"/>
                  <a:gd name="T78" fmla="*/ 881 w 1016"/>
                  <a:gd name="T79" fmla="*/ 1365 h 1421"/>
                  <a:gd name="T80" fmla="*/ 850 w 1016"/>
                  <a:gd name="T81" fmla="*/ 1334 h 1421"/>
                  <a:gd name="T82" fmla="*/ 814 w 1016"/>
                  <a:gd name="T83" fmla="*/ 1299 h 1421"/>
                  <a:gd name="T84" fmla="*/ 774 w 1016"/>
                  <a:gd name="T85" fmla="*/ 1260 h 1421"/>
                  <a:gd name="T86" fmla="*/ 729 w 1016"/>
                  <a:gd name="T87" fmla="*/ 1216 h 1421"/>
                  <a:gd name="T88" fmla="*/ 682 w 1016"/>
                  <a:gd name="T89" fmla="*/ 1168 h 1421"/>
                  <a:gd name="T90" fmla="*/ 631 w 1016"/>
                  <a:gd name="T91" fmla="*/ 1118 h 1421"/>
                  <a:gd name="T92" fmla="*/ 580 w 1016"/>
                  <a:gd name="T93" fmla="*/ 1065 h 1421"/>
                  <a:gd name="T94" fmla="*/ 528 w 1016"/>
                  <a:gd name="T95" fmla="*/ 1011 h 1421"/>
                  <a:gd name="T96" fmla="*/ 475 w 1016"/>
                  <a:gd name="T97" fmla="*/ 954 h 1421"/>
                  <a:gd name="T98" fmla="*/ 424 w 1016"/>
                  <a:gd name="T99" fmla="*/ 897 h 1421"/>
                  <a:gd name="T100" fmla="*/ 371 w 1016"/>
                  <a:gd name="T101" fmla="*/ 840 h 1421"/>
                  <a:gd name="T102" fmla="*/ 322 w 1016"/>
                  <a:gd name="T103" fmla="*/ 783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16" h="1421">
                    <a:moveTo>
                      <a:pt x="322" y="783"/>
                    </a:moveTo>
                    <a:lnTo>
                      <a:pt x="267" y="718"/>
                    </a:lnTo>
                    <a:lnTo>
                      <a:pt x="217" y="659"/>
                    </a:lnTo>
                    <a:lnTo>
                      <a:pt x="174" y="608"/>
                    </a:lnTo>
                    <a:lnTo>
                      <a:pt x="138" y="561"/>
                    </a:lnTo>
                    <a:lnTo>
                      <a:pt x="106" y="520"/>
                    </a:lnTo>
                    <a:lnTo>
                      <a:pt x="79" y="483"/>
                    </a:lnTo>
                    <a:lnTo>
                      <a:pt x="58" y="450"/>
                    </a:lnTo>
                    <a:lnTo>
                      <a:pt x="41" y="424"/>
                    </a:lnTo>
                    <a:lnTo>
                      <a:pt x="27" y="398"/>
                    </a:lnTo>
                    <a:lnTo>
                      <a:pt x="16" y="377"/>
                    </a:lnTo>
                    <a:lnTo>
                      <a:pt x="9" y="358"/>
                    </a:lnTo>
                    <a:lnTo>
                      <a:pt x="3" y="342"/>
                    </a:lnTo>
                    <a:lnTo>
                      <a:pt x="1" y="328"/>
                    </a:lnTo>
                    <a:lnTo>
                      <a:pt x="0" y="315"/>
                    </a:lnTo>
                    <a:lnTo>
                      <a:pt x="0" y="304"/>
                    </a:lnTo>
                    <a:lnTo>
                      <a:pt x="1" y="293"/>
                    </a:lnTo>
                    <a:lnTo>
                      <a:pt x="3" y="280"/>
                    </a:lnTo>
                    <a:lnTo>
                      <a:pt x="7" y="265"/>
                    </a:lnTo>
                    <a:lnTo>
                      <a:pt x="9" y="246"/>
                    </a:lnTo>
                    <a:lnTo>
                      <a:pt x="13" y="224"/>
                    </a:lnTo>
                    <a:lnTo>
                      <a:pt x="17" y="201"/>
                    </a:lnTo>
                    <a:lnTo>
                      <a:pt x="22" y="176"/>
                    </a:lnTo>
                    <a:lnTo>
                      <a:pt x="28" y="151"/>
                    </a:lnTo>
                    <a:lnTo>
                      <a:pt x="34" y="125"/>
                    </a:lnTo>
                    <a:lnTo>
                      <a:pt x="37" y="101"/>
                    </a:lnTo>
                    <a:lnTo>
                      <a:pt x="43" y="77"/>
                    </a:lnTo>
                    <a:lnTo>
                      <a:pt x="48" y="57"/>
                    </a:lnTo>
                    <a:lnTo>
                      <a:pt x="52" y="38"/>
                    </a:lnTo>
                    <a:lnTo>
                      <a:pt x="56" y="22"/>
                    </a:lnTo>
                    <a:lnTo>
                      <a:pt x="58" y="11"/>
                    </a:lnTo>
                    <a:lnTo>
                      <a:pt x="59" y="2"/>
                    </a:lnTo>
                    <a:lnTo>
                      <a:pt x="59" y="0"/>
                    </a:lnTo>
                    <a:lnTo>
                      <a:pt x="527" y="636"/>
                    </a:lnTo>
                    <a:lnTo>
                      <a:pt x="1016" y="1183"/>
                    </a:lnTo>
                    <a:lnTo>
                      <a:pt x="942" y="1421"/>
                    </a:lnTo>
                    <a:lnTo>
                      <a:pt x="938" y="1419"/>
                    </a:lnTo>
                    <a:lnTo>
                      <a:pt x="926" y="1407"/>
                    </a:lnTo>
                    <a:lnTo>
                      <a:pt x="907" y="1388"/>
                    </a:lnTo>
                    <a:lnTo>
                      <a:pt x="881" y="1365"/>
                    </a:lnTo>
                    <a:lnTo>
                      <a:pt x="850" y="1334"/>
                    </a:lnTo>
                    <a:lnTo>
                      <a:pt x="814" y="1299"/>
                    </a:lnTo>
                    <a:lnTo>
                      <a:pt x="774" y="1260"/>
                    </a:lnTo>
                    <a:lnTo>
                      <a:pt x="729" y="1216"/>
                    </a:lnTo>
                    <a:lnTo>
                      <a:pt x="682" y="1168"/>
                    </a:lnTo>
                    <a:lnTo>
                      <a:pt x="631" y="1118"/>
                    </a:lnTo>
                    <a:lnTo>
                      <a:pt x="580" y="1065"/>
                    </a:lnTo>
                    <a:lnTo>
                      <a:pt x="528" y="1011"/>
                    </a:lnTo>
                    <a:lnTo>
                      <a:pt x="475" y="954"/>
                    </a:lnTo>
                    <a:lnTo>
                      <a:pt x="424" y="897"/>
                    </a:lnTo>
                    <a:lnTo>
                      <a:pt x="371" y="840"/>
                    </a:lnTo>
                    <a:lnTo>
                      <a:pt x="322" y="783"/>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58" name="Freeform 1098">
                <a:extLst>
                  <a:ext uri="{FF2B5EF4-FFF2-40B4-BE49-F238E27FC236}">
                    <a16:creationId xmlns:a16="http://schemas.microsoft.com/office/drawing/2014/main" id="{86F722C6-6789-006F-61B0-212303DC55CB}"/>
                  </a:ext>
                </a:extLst>
              </p:cNvPr>
              <p:cNvSpPr>
                <a:spLocks/>
              </p:cNvSpPr>
              <p:nvPr/>
            </p:nvSpPr>
            <p:spPr bwMode="auto">
              <a:xfrm>
                <a:off x="731" y="2579"/>
                <a:ext cx="336" cy="461"/>
              </a:xfrm>
              <a:custGeom>
                <a:avLst/>
                <a:gdLst>
                  <a:gd name="T0" fmla="*/ 337 w 1007"/>
                  <a:gd name="T1" fmla="*/ 750 h 1381"/>
                  <a:gd name="T2" fmla="*/ 279 w 1007"/>
                  <a:gd name="T3" fmla="*/ 684 h 1381"/>
                  <a:gd name="T4" fmla="*/ 227 w 1007"/>
                  <a:gd name="T5" fmla="*/ 624 h 1381"/>
                  <a:gd name="T6" fmla="*/ 183 w 1007"/>
                  <a:gd name="T7" fmla="*/ 570 h 1381"/>
                  <a:gd name="T8" fmla="*/ 144 w 1007"/>
                  <a:gd name="T9" fmla="*/ 522 h 1381"/>
                  <a:gd name="T10" fmla="*/ 114 w 1007"/>
                  <a:gd name="T11" fmla="*/ 478 h 1381"/>
                  <a:gd name="T12" fmla="*/ 85 w 1007"/>
                  <a:gd name="T13" fmla="*/ 441 h 1381"/>
                  <a:gd name="T14" fmla="*/ 62 w 1007"/>
                  <a:gd name="T15" fmla="*/ 407 h 1381"/>
                  <a:gd name="T16" fmla="*/ 44 w 1007"/>
                  <a:gd name="T17" fmla="*/ 378 h 1381"/>
                  <a:gd name="T18" fmla="*/ 29 w 1007"/>
                  <a:gd name="T19" fmla="*/ 352 h 1381"/>
                  <a:gd name="T20" fmla="*/ 18 w 1007"/>
                  <a:gd name="T21" fmla="*/ 330 h 1381"/>
                  <a:gd name="T22" fmla="*/ 10 w 1007"/>
                  <a:gd name="T23" fmla="*/ 311 h 1381"/>
                  <a:gd name="T24" fmla="*/ 6 w 1007"/>
                  <a:gd name="T25" fmla="*/ 294 h 1381"/>
                  <a:gd name="T26" fmla="*/ 3 w 1007"/>
                  <a:gd name="T27" fmla="*/ 280 h 1381"/>
                  <a:gd name="T28" fmla="*/ 0 w 1007"/>
                  <a:gd name="T29" fmla="*/ 267 h 1381"/>
                  <a:gd name="T30" fmla="*/ 0 w 1007"/>
                  <a:gd name="T31" fmla="*/ 255 h 1381"/>
                  <a:gd name="T32" fmla="*/ 3 w 1007"/>
                  <a:gd name="T33" fmla="*/ 245 h 1381"/>
                  <a:gd name="T34" fmla="*/ 7 w 1007"/>
                  <a:gd name="T35" fmla="*/ 218 h 1381"/>
                  <a:gd name="T36" fmla="*/ 13 w 1007"/>
                  <a:gd name="T37" fmla="*/ 183 h 1381"/>
                  <a:gd name="T38" fmla="*/ 21 w 1007"/>
                  <a:gd name="T39" fmla="*/ 142 h 1381"/>
                  <a:gd name="T40" fmla="*/ 29 w 1007"/>
                  <a:gd name="T41" fmla="*/ 101 h 1381"/>
                  <a:gd name="T42" fmla="*/ 39 w 1007"/>
                  <a:gd name="T43" fmla="*/ 62 h 1381"/>
                  <a:gd name="T44" fmla="*/ 45 w 1007"/>
                  <a:gd name="T45" fmla="*/ 31 h 1381"/>
                  <a:gd name="T46" fmla="*/ 49 w 1007"/>
                  <a:gd name="T47" fmla="*/ 8 h 1381"/>
                  <a:gd name="T48" fmla="*/ 52 w 1007"/>
                  <a:gd name="T49" fmla="*/ 0 h 1381"/>
                  <a:gd name="T50" fmla="*/ 513 w 1007"/>
                  <a:gd name="T51" fmla="*/ 629 h 1381"/>
                  <a:gd name="T52" fmla="*/ 1007 w 1007"/>
                  <a:gd name="T53" fmla="*/ 1185 h 1381"/>
                  <a:gd name="T54" fmla="*/ 943 w 1007"/>
                  <a:gd name="T55" fmla="*/ 1381 h 1381"/>
                  <a:gd name="T56" fmla="*/ 939 w 1007"/>
                  <a:gd name="T57" fmla="*/ 1378 h 1381"/>
                  <a:gd name="T58" fmla="*/ 926 w 1007"/>
                  <a:gd name="T59" fmla="*/ 1367 h 1381"/>
                  <a:gd name="T60" fmla="*/ 909 w 1007"/>
                  <a:gd name="T61" fmla="*/ 1348 h 1381"/>
                  <a:gd name="T62" fmla="*/ 884 w 1007"/>
                  <a:gd name="T63" fmla="*/ 1325 h 1381"/>
                  <a:gd name="T64" fmla="*/ 854 w 1007"/>
                  <a:gd name="T65" fmla="*/ 1296 h 1381"/>
                  <a:gd name="T66" fmla="*/ 819 w 1007"/>
                  <a:gd name="T67" fmla="*/ 1261 h 1381"/>
                  <a:gd name="T68" fmla="*/ 781 w 1007"/>
                  <a:gd name="T69" fmla="*/ 1221 h 1381"/>
                  <a:gd name="T70" fmla="*/ 738 w 1007"/>
                  <a:gd name="T71" fmla="*/ 1179 h 1381"/>
                  <a:gd name="T72" fmla="*/ 690 w 1007"/>
                  <a:gd name="T73" fmla="*/ 1131 h 1381"/>
                  <a:gd name="T74" fmla="*/ 643 w 1007"/>
                  <a:gd name="T75" fmla="*/ 1082 h 1381"/>
                  <a:gd name="T76" fmla="*/ 592 w 1007"/>
                  <a:gd name="T77" fmla="*/ 1029 h 1381"/>
                  <a:gd name="T78" fmla="*/ 541 w 1007"/>
                  <a:gd name="T79" fmla="*/ 976 h 1381"/>
                  <a:gd name="T80" fmla="*/ 490 w 1007"/>
                  <a:gd name="T81" fmla="*/ 920 h 1381"/>
                  <a:gd name="T82" fmla="*/ 438 w 1007"/>
                  <a:gd name="T83" fmla="*/ 863 h 1381"/>
                  <a:gd name="T84" fmla="*/ 387 w 1007"/>
                  <a:gd name="T85" fmla="*/ 808 h 1381"/>
                  <a:gd name="T86" fmla="*/ 337 w 1007"/>
                  <a:gd name="T87" fmla="*/ 750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07" h="1381">
                    <a:moveTo>
                      <a:pt x="337" y="750"/>
                    </a:moveTo>
                    <a:lnTo>
                      <a:pt x="279" y="684"/>
                    </a:lnTo>
                    <a:lnTo>
                      <a:pt x="227" y="624"/>
                    </a:lnTo>
                    <a:lnTo>
                      <a:pt x="183" y="570"/>
                    </a:lnTo>
                    <a:lnTo>
                      <a:pt x="144" y="522"/>
                    </a:lnTo>
                    <a:lnTo>
                      <a:pt x="114" y="478"/>
                    </a:lnTo>
                    <a:lnTo>
                      <a:pt x="85" y="441"/>
                    </a:lnTo>
                    <a:lnTo>
                      <a:pt x="62" y="407"/>
                    </a:lnTo>
                    <a:lnTo>
                      <a:pt x="44" y="378"/>
                    </a:lnTo>
                    <a:lnTo>
                      <a:pt x="29" y="352"/>
                    </a:lnTo>
                    <a:lnTo>
                      <a:pt x="18" y="330"/>
                    </a:lnTo>
                    <a:lnTo>
                      <a:pt x="10" y="311"/>
                    </a:lnTo>
                    <a:lnTo>
                      <a:pt x="6" y="294"/>
                    </a:lnTo>
                    <a:lnTo>
                      <a:pt x="3" y="280"/>
                    </a:lnTo>
                    <a:lnTo>
                      <a:pt x="0" y="267"/>
                    </a:lnTo>
                    <a:lnTo>
                      <a:pt x="0" y="255"/>
                    </a:lnTo>
                    <a:lnTo>
                      <a:pt x="3" y="245"/>
                    </a:lnTo>
                    <a:lnTo>
                      <a:pt x="7" y="218"/>
                    </a:lnTo>
                    <a:lnTo>
                      <a:pt x="13" y="183"/>
                    </a:lnTo>
                    <a:lnTo>
                      <a:pt x="21" y="142"/>
                    </a:lnTo>
                    <a:lnTo>
                      <a:pt x="29" y="101"/>
                    </a:lnTo>
                    <a:lnTo>
                      <a:pt x="39" y="62"/>
                    </a:lnTo>
                    <a:lnTo>
                      <a:pt x="45" y="31"/>
                    </a:lnTo>
                    <a:lnTo>
                      <a:pt x="49" y="8"/>
                    </a:lnTo>
                    <a:lnTo>
                      <a:pt x="52" y="0"/>
                    </a:lnTo>
                    <a:lnTo>
                      <a:pt x="513" y="629"/>
                    </a:lnTo>
                    <a:lnTo>
                      <a:pt x="1007" y="1185"/>
                    </a:lnTo>
                    <a:lnTo>
                      <a:pt x="943" y="1381"/>
                    </a:lnTo>
                    <a:lnTo>
                      <a:pt x="939" y="1378"/>
                    </a:lnTo>
                    <a:lnTo>
                      <a:pt x="926" y="1367"/>
                    </a:lnTo>
                    <a:lnTo>
                      <a:pt x="909" y="1348"/>
                    </a:lnTo>
                    <a:lnTo>
                      <a:pt x="884" y="1325"/>
                    </a:lnTo>
                    <a:lnTo>
                      <a:pt x="854" y="1296"/>
                    </a:lnTo>
                    <a:lnTo>
                      <a:pt x="819" y="1261"/>
                    </a:lnTo>
                    <a:lnTo>
                      <a:pt x="781" y="1221"/>
                    </a:lnTo>
                    <a:lnTo>
                      <a:pt x="738" y="1179"/>
                    </a:lnTo>
                    <a:lnTo>
                      <a:pt x="690" y="1131"/>
                    </a:lnTo>
                    <a:lnTo>
                      <a:pt x="643" y="1082"/>
                    </a:lnTo>
                    <a:lnTo>
                      <a:pt x="592" y="1029"/>
                    </a:lnTo>
                    <a:lnTo>
                      <a:pt x="541" y="976"/>
                    </a:lnTo>
                    <a:lnTo>
                      <a:pt x="490" y="920"/>
                    </a:lnTo>
                    <a:lnTo>
                      <a:pt x="438" y="863"/>
                    </a:lnTo>
                    <a:lnTo>
                      <a:pt x="387" y="808"/>
                    </a:lnTo>
                    <a:lnTo>
                      <a:pt x="337" y="750"/>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59" name="Freeform 1099">
                <a:extLst>
                  <a:ext uri="{FF2B5EF4-FFF2-40B4-BE49-F238E27FC236}">
                    <a16:creationId xmlns:a16="http://schemas.microsoft.com/office/drawing/2014/main" id="{C68A8078-E5D9-F87B-65AF-EA8CAEE526F1}"/>
                  </a:ext>
                </a:extLst>
              </p:cNvPr>
              <p:cNvSpPr>
                <a:spLocks/>
              </p:cNvSpPr>
              <p:nvPr/>
            </p:nvSpPr>
            <p:spPr bwMode="auto">
              <a:xfrm>
                <a:off x="735" y="2580"/>
                <a:ext cx="332" cy="446"/>
              </a:xfrm>
              <a:custGeom>
                <a:avLst/>
                <a:gdLst>
                  <a:gd name="T0" fmla="*/ 352 w 997"/>
                  <a:gd name="T1" fmla="*/ 719 h 1340"/>
                  <a:gd name="T2" fmla="*/ 291 w 997"/>
                  <a:gd name="T3" fmla="*/ 650 h 1340"/>
                  <a:gd name="T4" fmla="*/ 237 w 997"/>
                  <a:gd name="T5" fmla="*/ 587 h 1340"/>
                  <a:gd name="T6" fmla="*/ 192 w 997"/>
                  <a:gd name="T7" fmla="*/ 532 h 1340"/>
                  <a:gd name="T8" fmla="*/ 152 w 997"/>
                  <a:gd name="T9" fmla="*/ 482 h 1340"/>
                  <a:gd name="T10" fmla="*/ 117 w 997"/>
                  <a:gd name="T11" fmla="*/ 438 h 1340"/>
                  <a:gd name="T12" fmla="*/ 89 w 997"/>
                  <a:gd name="T13" fmla="*/ 398 h 1340"/>
                  <a:gd name="T14" fmla="*/ 65 w 997"/>
                  <a:gd name="T15" fmla="*/ 363 h 1340"/>
                  <a:gd name="T16" fmla="*/ 46 w 997"/>
                  <a:gd name="T17" fmla="*/ 334 h 1340"/>
                  <a:gd name="T18" fmla="*/ 30 w 997"/>
                  <a:gd name="T19" fmla="*/ 307 h 1340"/>
                  <a:gd name="T20" fmla="*/ 18 w 997"/>
                  <a:gd name="T21" fmla="*/ 283 h 1340"/>
                  <a:gd name="T22" fmla="*/ 11 w 997"/>
                  <a:gd name="T23" fmla="*/ 264 h 1340"/>
                  <a:gd name="T24" fmla="*/ 4 w 997"/>
                  <a:gd name="T25" fmla="*/ 246 h 1340"/>
                  <a:gd name="T26" fmla="*/ 1 w 997"/>
                  <a:gd name="T27" fmla="*/ 232 h 1340"/>
                  <a:gd name="T28" fmla="*/ 0 w 997"/>
                  <a:gd name="T29" fmla="*/ 218 h 1340"/>
                  <a:gd name="T30" fmla="*/ 0 w 997"/>
                  <a:gd name="T31" fmla="*/ 206 h 1340"/>
                  <a:gd name="T32" fmla="*/ 1 w 997"/>
                  <a:gd name="T33" fmla="*/ 196 h 1340"/>
                  <a:gd name="T34" fmla="*/ 7 w 997"/>
                  <a:gd name="T35" fmla="*/ 170 h 1340"/>
                  <a:gd name="T36" fmla="*/ 11 w 997"/>
                  <a:gd name="T37" fmla="*/ 142 h 1340"/>
                  <a:gd name="T38" fmla="*/ 17 w 997"/>
                  <a:gd name="T39" fmla="*/ 108 h 1340"/>
                  <a:gd name="T40" fmla="*/ 24 w 997"/>
                  <a:gd name="T41" fmla="*/ 76 h 1340"/>
                  <a:gd name="T42" fmla="*/ 30 w 997"/>
                  <a:gd name="T43" fmla="*/ 47 h 1340"/>
                  <a:gd name="T44" fmla="*/ 37 w 997"/>
                  <a:gd name="T45" fmla="*/ 22 h 1340"/>
                  <a:gd name="T46" fmla="*/ 39 w 997"/>
                  <a:gd name="T47" fmla="*/ 7 h 1340"/>
                  <a:gd name="T48" fmla="*/ 41 w 997"/>
                  <a:gd name="T49" fmla="*/ 0 h 1340"/>
                  <a:gd name="T50" fmla="*/ 498 w 997"/>
                  <a:gd name="T51" fmla="*/ 619 h 1340"/>
                  <a:gd name="T52" fmla="*/ 997 w 997"/>
                  <a:gd name="T53" fmla="*/ 1185 h 1340"/>
                  <a:gd name="T54" fmla="*/ 943 w 997"/>
                  <a:gd name="T55" fmla="*/ 1340 h 1340"/>
                  <a:gd name="T56" fmla="*/ 940 w 997"/>
                  <a:gd name="T57" fmla="*/ 1337 h 1340"/>
                  <a:gd name="T58" fmla="*/ 929 w 997"/>
                  <a:gd name="T59" fmla="*/ 1325 h 1340"/>
                  <a:gd name="T60" fmla="*/ 912 w 997"/>
                  <a:gd name="T61" fmla="*/ 1308 h 1340"/>
                  <a:gd name="T62" fmla="*/ 888 w 997"/>
                  <a:gd name="T63" fmla="*/ 1284 h 1340"/>
                  <a:gd name="T64" fmla="*/ 859 w 997"/>
                  <a:gd name="T65" fmla="*/ 1256 h 1340"/>
                  <a:gd name="T66" fmla="*/ 824 w 997"/>
                  <a:gd name="T67" fmla="*/ 1221 h 1340"/>
                  <a:gd name="T68" fmla="*/ 788 w 997"/>
                  <a:gd name="T69" fmla="*/ 1182 h 1340"/>
                  <a:gd name="T70" fmla="*/ 746 w 997"/>
                  <a:gd name="T71" fmla="*/ 1140 h 1340"/>
                  <a:gd name="T72" fmla="*/ 701 w 997"/>
                  <a:gd name="T73" fmla="*/ 1093 h 1340"/>
                  <a:gd name="T74" fmla="*/ 655 w 997"/>
                  <a:gd name="T75" fmla="*/ 1044 h 1340"/>
                  <a:gd name="T76" fmla="*/ 606 w 997"/>
                  <a:gd name="T77" fmla="*/ 994 h 1340"/>
                  <a:gd name="T78" fmla="*/ 555 w 997"/>
                  <a:gd name="T79" fmla="*/ 940 h 1340"/>
                  <a:gd name="T80" fmla="*/ 504 w 997"/>
                  <a:gd name="T81" fmla="*/ 886 h 1340"/>
                  <a:gd name="T82" fmla="*/ 452 w 997"/>
                  <a:gd name="T83" fmla="*/ 831 h 1340"/>
                  <a:gd name="T84" fmla="*/ 401 w 997"/>
                  <a:gd name="T85" fmla="*/ 774 h 1340"/>
                  <a:gd name="T86" fmla="*/ 352 w 997"/>
                  <a:gd name="T87" fmla="*/ 719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7" h="1340">
                    <a:moveTo>
                      <a:pt x="352" y="719"/>
                    </a:moveTo>
                    <a:lnTo>
                      <a:pt x="291" y="650"/>
                    </a:lnTo>
                    <a:lnTo>
                      <a:pt x="237" y="587"/>
                    </a:lnTo>
                    <a:lnTo>
                      <a:pt x="192" y="532"/>
                    </a:lnTo>
                    <a:lnTo>
                      <a:pt x="152" y="482"/>
                    </a:lnTo>
                    <a:lnTo>
                      <a:pt x="117" y="438"/>
                    </a:lnTo>
                    <a:lnTo>
                      <a:pt x="89" y="398"/>
                    </a:lnTo>
                    <a:lnTo>
                      <a:pt x="65" y="363"/>
                    </a:lnTo>
                    <a:lnTo>
                      <a:pt x="46" y="334"/>
                    </a:lnTo>
                    <a:lnTo>
                      <a:pt x="30" y="307"/>
                    </a:lnTo>
                    <a:lnTo>
                      <a:pt x="18" y="283"/>
                    </a:lnTo>
                    <a:lnTo>
                      <a:pt x="11" y="264"/>
                    </a:lnTo>
                    <a:lnTo>
                      <a:pt x="4" y="246"/>
                    </a:lnTo>
                    <a:lnTo>
                      <a:pt x="1" y="232"/>
                    </a:lnTo>
                    <a:lnTo>
                      <a:pt x="0" y="218"/>
                    </a:lnTo>
                    <a:lnTo>
                      <a:pt x="0" y="206"/>
                    </a:lnTo>
                    <a:lnTo>
                      <a:pt x="1" y="196"/>
                    </a:lnTo>
                    <a:lnTo>
                      <a:pt x="7" y="170"/>
                    </a:lnTo>
                    <a:lnTo>
                      <a:pt x="11" y="142"/>
                    </a:lnTo>
                    <a:lnTo>
                      <a:pt x="17" y="108"/>
                    </a:lnTo>
                    <a:lnTo>
                      <a:pt x="24" y="76"/>
                    </a:lnTo>
                    <a:lnTo>
                      <a:pt x="30" y="47"/>
                    </a:lnTo>
                    <a:lnTo>
                      <a:pt x="37" y="22"/>
                    </a:lnTo>
                    <a:lnTo>
                      <a:pt x="39" y="7"/>
                    </a:lnTo>
                    <a:lnTo>
                      <a:pt x="41" y="0"/>
                    </a:lnTo>
                    <a:lnTo>
                      <a:pt x="498" y="619"/>
                    </a:lnTo>
                    <a:lnTo>
                      <a:pt x="997" y="1185"/>
                    </a:lnTo>
                    <a:lnTo>
                      <a:pt x="943" y="1340"/>
                    </a:lnTo>
                    <a:lnTo>
                      <a:pt x="940" y="1337"/>
                    </a:lnTo>
                    <a:lnTo>
                      <a:pt x="929" y="1325"/>
                    </a:lnTo>
                    <a:lnTo>
                      <a:pt x="912" y="1308"/>
                    </a:lnTo>
                    <a:lnTo>
                      <a:pt x="888" y="1284"/>
                    </a:lnTo>
                    <a:lnTo>
                      <a:pt x="859" y="1256"/>
                    </a:lnTo>
                    <a:lnTo>
                      <a:pt x="824" y="1221"/>
                    </a:lnTo>
                    <a:lnTo>
                      <a:pt x="788" y="1182"/>
                    </a:lnTo>
                    <a:lnTo>
                      <a:pt x="746" y="1140"/>
                    </a:lnTo>
                    <a:lnTo>
                      <a:pt x="701" y="1093"/>
                    </a:lnTo>
                    <a:lnTo>
                      <a:pt x="655" y="1044"/>
                    </a:lnTo>
                    <a:lnTo>
                      <a:pt x="606" y="994"/>
                    </a:lnTo>
                    <a:lnTo>
                      <a:pt x="555" y="940"/>
                    </a:lnTo>
                    <a:lnTo>
                      <a:pt x="504" y="886"/>
                    </a:lnTo>
                    <a:lnTo>
                      <a:pt x="452" y="831"/>
                    </a:lnTo>
                    <a:lnTo>
                      <a:pt x="401" y="774"/>
                    </a:lnTo>
                    <a:lnTo>
                      <a:pt x="352" y="71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60" name="Freeform 1100">
                <a:extLst>
                  <a:ext uri="{FF2B5EF4-FFF2-40B4-BE49-F238E27FC236}">
                    <a16:creationId xmlns:a16="http://schemas.microsoft.com/office/drawing/2014/main" id="{AFDE5DC5-F280-18BA-CBE8-938D54E93F50}"/>
                  </a:ext>
                </a:extLst>
              </p:cNvPr>
              <p:cNvSpPr>
                <a:spLocks/>
              </p:cNvSpPr>
              <p:nvPr/>
            </p:nvSpPr>
            <p:spPr bwMode="auto">
              <a:xfrm>
                <a:off x="738" y="2581"/>
                <a:ext cx="329" cy="432"/>
              </a:xfrm>
              <a:custGeom>
                <a:avLst/>
                <a:gdLst>
                  <a:gd name="T0" fmla="*/ 365 w 986"/>
                  <a:gd name="T1" fmla="*/ 685 h 1296"/>
                  <a:gd name="T2" fmla="*/ 301 w 986"/>
                  <a:gd name="T3" fmla="*/ 615 h 1296"/>
                  <a:gd name="T4" fmla="*/ 247 w 986"/>
                  <a:gd name="T5" fmla="*/ 550 h 1296"/>
                  <a:gd name="T6" fmla="*/ 198 w 986"/>
                  <a:gd name="T7" fmla="*/ 492 h 1296"/>
                  <a:gd name="T8" fmla="*/ 157 w 986"/>
                  <a:gd name="T9" fmla="*/ 442 h 1296"/>
                  <a:gd name="T10" fmla="*/ 122 w 986"/>
                  <a:gd name="T11" fmla="*/ 396 h 1296"/>
                  <a:gd name="T12" fmla="*/ 93 w 986"/>
                  <a:gd name="T13" fmla="*/ 355 h 1296"/>
                  <a:gd name="T14" fmla="*/ 67 w 986"/>
                  <a:gd name="T15" fmla="*/ 320 h 1296"/>
                  <a:gd name="T16" fmla="*/ 47 w 986"/>
                  <a:gd name="T17" fmla="*/ 289 h 1296"/>
                  <a:gd name="T18" fmla="*/ 32 w 986"/>
                  <a:gd name="T19" fmla="*/ 261 h 1296"/>
                  <a:gd name="T20" fmla="*/ 19 w 986"/>
                  <a:gd name="T21" fmla="*/ 236 h 1296"/>
                  <a:gd name="T22" fmla="*/ 11 w 986"/>
                  <a:gd name="T23" fmla="*/ 215 h 1296"/>
                  <a:gd name="T24" fmla="*/ 5 w 986"/>
                  <a:gd name="T25" fmla="*/ 196 h 1296"/>
                  <a:gd name="T26" fmla="*/ 1 w 986"/>
                  <a:gd name="T27" fmla="*/ 181 h 1296"/>
                  <a:gd name="T28" fmla="*/ 0 w 986"/>
                  <a:gd name="T29" fmla="*/ 168 h 1296"/>
                  <a:gd name="T30" fmla="*/ 0 w 986"/>
                  <a:gd name="T31" fmla="*/ 155 h 1296"/>
                  <a:gd name="T32" fmla="*/ 1 w 986"/>
                  <a:gd name="T33" fmla="*/ 144 h 1296"/>
                  <a:gd name="T34" fmla="*/ 5 w 986"/>
                  <a:gd name="T35" fmla="*/ 122 h 1296"/>
                  <a:gd name="T36" fmla="*/ 9 w 986"/>
                  <a:gd name="T37" fmla="*/ 98 h 1296"/>
                  <a:gd name="T38" fmla="*/ 13 w 986"/>
                  <a:gd name="T39" fmla="*/ 74 h 1296"/>
                  <a:gd name="T40" fmla="*/ 19 w 986"/>
                  <a:gd name="T41" fmla="*/ 51 h 1296"/>
                  <a:gd name="T42" fmla="*/ 22 w 986"/>
                  <a:gd name="T43" fmla="*/ 31 h 1296"/>
                  <a:gd name="T44" fmla="*/ 27 w 986"/>
                  <a:gd name="T45" fmla="*/ 14 h 1296"/>
                  <a:gd name="T46" fmla="*/ 28 w 986"/>
                  <a:gd name="T47" fmla="*/ 3 h 1296"/>
                  <a:gd name="T48" fmla="*/ 31 w 986"/>
                  <a:gd name="T49" fmla="*/ 0 h 1296"/>
                  <a:gd name="T50" fmla="*/ 480 w 986"/>
                  <a:gd name="T51" fmla="*/ 612 h 1296"/>
                  <a:gd name="T52" fmla="*/ 986 w 986"/>
                  <a:gd name="T53" fmla="*/ 1184 h 1296"/>
                  <a:gd name="T54" fmla="*/ 942 w 986"/>
                  <a:gd name="T55" fmla="*/ 1296 h 1296"/>
                  <a:gd name="T56" fmla="*/ 939 w 986"/>
                  <a:gd name="T57" fmla="*/ 1294 h 1296"/>
                  <a:gd name="T58" fmla="*/ 928 w 986"/>
                  <a:gd name="T59" fmla="*/ 1282 h 1296"/>
                  <a:gd name="T60" fmla="*/ 912 w 986"/>
                  <a:gd name="T61" fmla="*/ 1265 h 1296"/>
                  <a:gd name="T62" fmla="*/ 888 w 986"/>
                  <a:gd name="T63" fmla="*/ 1243 h 1296"/>
                  <a:gd name="T64" fmla="*/ 861 w 986"/>
                  <a:gd name="T65" fmla="*/ 1215 h 1296"/>
                  <a:gd name="T66" fmla="*/ 829 w 986"/>
                  <a:gd name="T67" fmla="*/ 1181 h 1296"/>
                  <a:gd name="T68" fmla="*/ 793 w 986"/>
                  <a:gd name="T69" fmla="*/ 1143 h 1296"/>
                  <a:gd name="T70" fmla="*/ 752 w 986"/>
                  <a:gd name="T71" fmla="*/ 1101 h 1296"/>
                  <a:gd name="T72" fmla="*/ 709 w 986"/>
                  <a:gd name="T73" fmla="*/ 1055 h 1296"/>
                  <a:gd name="T74" fmla="*/ 663 w 986"/>
                  <a:gd name="T75" fmla="*/ 1009 h 1296"/>
                  <a:gd name="T76" fmla="*/ 616 w 986"/>
                  <a:gd name="T77" fmla="*/ 957 h 1296"/>
                  <a:gd name="T78" fmla="*/ 567 w 986"/>
                  <a:gd name="T79" fmla="*/ 906 h 1296"/>
                  <a:gd name="T80" fmla="*/ 515 w 986"/>
                  <a:gd name="T81" fmla="*/ 851 h 1296"/>
                  <a:gd name="T82" fmla="*/ 465 w 986"/>
                  <a:gd name="T83" fmla="*/ 796 h 1296"/>
                  <a:gd name="T84" fmla="*/ 413 w 986"/>
                  <a:gd name="T85" fmla="*/ 740 h 1296"/>
                  <a:gd name="T86" fmla="*/ 365 w 986"/>
                  <a:gd name="T87" fmla="*/ 685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6" h="1296">
                    <a:moveTo>
                      <a:pt x="365" y="685"/>
                    </a:moveTo>
                    <a:lnTo>
                      <a:pt x="301" y="615"/>
                    </a:lnTo>
                    <a:lnTo>
                      <a:pt x="247" y="550"/>
                    </a:lnTo>
                    <a:lnTo>
                      <a:pt x="198" y="492"/>
                    </a:lnTo>
                    <a:lnTo>
                      <a:pt x="157" y="442"/>
                    </a:lnTo>
                    <a:lnTo>
                      <a:pt x="122" y="396"/>
                    </a:lnTo>
                    <a:lnTo>
                      <a:pt x="93" y="355"/>
                    </a:lnTo>
                    <a:lnTo>
                      <a:pt x="67" y="320"/>
                    </a:lnTo>
                    <a:lnTo>
                      <a:pt x="47" y="289"/>
                    </a:lnTo>
                    <a:lnTo>
                      <a:pt x="32" y="261"/>
                    </a:lnTo>
                    <a:lnTo>
                      <a:pt x="19" y="236"/>
                    </a:lnTo>
                    <a:lnTo>
                      <a:pt x="11" y="215"/>
                    </a:lnTo>
                    <a:lnTo>
                      <a:pt x="5" y="196"/>
                    </a:lnTo>
                    <a:lnTo>
                      <a:pt x="1" y="181"/>
                    </a:lnTo>
                    <a:lnTo>
                      <a:pt x="0" y="168"/>
                    </a:lnTo>
                    <a:lnTo>
                      <a:pt x="0" y="155"/>
                    </a:lnTo>
                    <a:lnTo>
                      <a:pt x="1" y="144"/>
                    </a:lnTo>
                    <a:lnTo>
                      <a:pt x="5" y="122"/>
                    </a:lnTo>
                    <a:lnTo>
                      <a:pt x="9" y="98"/>
                    </a:lnTo>
                    <a:lnTo>
                      <a:pt x="13" y="74"/>
                    </a:lnTo>
                    <a:lnTo>
                      <a:pt x="19" y="51"/>
                    </a:lnTo>
                    <a:lnTo>
                      <a:pt x="22" y="31"/>
                    </a:lnTo>
                    <a:lnTo>
                      <a:pt x="27" y="14"/>
                    </a:lnTo>
                    <a:lnTo>
                      <a:pt x="28" y="3"/>
                    </a:lnTo>
                    <a:lnTo>
                      <a:pt x="31" y="0"/>
                    </a:lnTo>
                    <a:lnTo>
                      <a:pt x="480" y="612"/>
                    </a:lnTo>
                    <a:lnTo>
                      <a:pt x="986" y="1184"/>
                    </a:lnTo>
                    <a:lnTo>
                      <a:pt x="942" y="1296"/>
                    </a:lnTo>
                    <a:lnTo>
                      <a:pt x="939" y="1294"/>
                    </a:lnTo>
                    <a:lnTo>
                      <a:pt x="928" y="1282"/>
                    </a:lnTo>
                    <a:lnTo>
                      <a:pt x="912" y="1265"/>
                    </a:lnTo>
                    <a:lnTo>
                      <a:pt x="888" y="1243"/>
                    </a:lnTo>
                    <a:lnTo>
                      <a:pt x="861" y="1215"/>
                    </a:lnTo>
                    <a:lnTo>
                      <a:pt x="829" y="1181"/>
                    </a:lnTo>
                    <a:lnTo>
                      <a:pt x="793" y="1143"/>
                    </a:lnTo>
                    <a:lnTo>
                      <a:pt x="752" y="1101"/>
                    </a:lnTo>
                    <a:lnTo>
                      <a:pt x="709" y="1055"/>
                    </a:lnTo>
                    <a:lnTo>
                      <a:pt x="663" y="1009"/>
                    </a:lnTo>
                    <a:lnTo>
                      <a:pt x="616" y="957"/>
                    </a:lnTo>
                    <a:lnTo>
                      <a:pt x="567" y="906"/>
                    </a:lnTo>
                    <a:lnTo>
                      <a:pt x="515" y="851"/>
                    </a:lnTo>
                    <a:lnTo>
                      <a:pt x="465" y="796"/>
                    </a:lnTo>
                    <a:lnTo>
                      <a:pt x="413" y="740"/>
                    </a:lnTo>
                    <a:lnTo>
                      <a:pt x="365" y="685"/>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61" name="Freeform 1101">
                <a:extLst>
                  <a:ext uri="{FF2B5EF4-FFF2-40B4-BE49-F238E27FC236}">
                    <a16:creationId xmlns:a16="http://schemas.microsoft.com/office/drawing/2014/main" id="{11F6016A-4793-2D6C-DAB1-A2F4CF41202C}"/>
                  </a:ext>
                </a:extLst>
              </p:cNvPr>
              <p:cNvSpPr>
                <a:spLocks/>
              </p:cNvSpPr>
              <p:nvPr/>
            </p:nvSpPr>
            <p:spPr bwMode="auto">
              <a:xfrm>
                <a:off x="742" y="2580"/>
                <a:ext cx="325" cy="419"/>
              </a:xfrm>
              <a:custGeom>
                <a:avLst/>
                <a:gdLst>
                  <a:gd name="T0" fmla="*/ 21 w 976"/>
                  <a:gd name="T1" fmla="*/ 0 h 1256"/>
                  <a:gd name="T2" fmla="*/ 21 w 976"/>
                  <a:gd name="T3" fmla="*/ 2 h 1256"/>
                  <a:gd name="T4" fmla="*/ 18 w 976"/>
                  <a:gd name="T5" fmla="*/ 6 h 1256"/>
                  <a:gd name="T6" fmla="*/ 16 w 976"/>
                  <a:gd name="T7" fmla="*/ 14 h 1256"/>
                  <a:gd name="T8" fmla="*/ 15 w 976"/>
                  <a:gd name="T9" fmla="*/ 26 h 1256"/>
                  <a:gd name="T10" fmla="*/ 11 w 976"/>
                  <a:gd name="T11" fmla="*/ 40 h 1256"/>
                  <a:gd name="T12" fmla="*/ 8 w 976"/>
                  <a:gd name="T13" fmla="*/ 55 h 1256"/>
                  <a:gd name="T14" fmla="*/ 4 w 976"/>
                  <a:gd name="T15" fmla="*/ 75 h 1256"/>
                  <a:gd name="T16" fmla="*/ 2 w 976"/>
                  <a:gd name="T17" fmla="*/ 95 h 1256"/>
                  <a:gd name="T18" fmla="*/ 0 w 976"/>
                  <a:gd name="T19" fmla="*/ 106 h 1256"/>
                  <a:gd name="T20" fmla="*/ 0 w 976"/>
                  <a:gd name="T21" fmla="*/ 119 h 1256"/>
                  <a:gd name="T22" fmla="*/ 2 w 976"/>
                  <a:gd name="T23" fmla="*/ 134 h 1256"/>
                  <a:gd name="T24" fmla="*/ 4 w 976"/>
                  <a:gd name="T25" fmla="*/ 149 h 1256"/>
                  <a:gd name="T26" fmla="*/ 11 w 976"/>
                  <a:gd name="T27" fmla="*/ 168 h 1256"/>
                  <a:gd name="T28" fmla="*/ 21 w 976"/>
                  <a:gd name="T29" fmla="*/ 191 h 1256"/>
                  <a:gd name="T30" fmla="*/ 34 w 976"/>
                  <a:gd name="T31" fmla="*/ 215 h 1256"/>
                  <a:gd name="T32" fmla="*/ 49 w 976"/>
                  <a:gd name="T33" fmla="*/ 243 h 1256"/>
                  <a:gd name="T34" fmla="*/ 70 w 976"/>
                  <a:gd name="T35" fmla="*/ 277 h 1256"/>
                  <a:gd name="T36" fmla="*/ 97 w 976"/>
                  <a:gd name="T37" fmla="*/ 313 h 1256"/>
                  <a:gd name="T38" fmla="*/ 127 w 976"/>
                  <a:gd name="T39" fmla="*/ 355 h 1256"/>
                  <a:gd name="T40" fmla="*/ 165 w 976"/>
                  <a:gd name="T41" fmla="*/ 403 h 1256"/>
                  <a:gd name="T42" fmla="*/ 208 w 976"/>
                  <a:gd name="T43" fmla="*/ 455 h 1256"/>
                  <a:gd name="T44" fmla="*/ 258 w 976"/>
                  <a:gd name="T45" fmla="*/ 514 h 1256"/>
                  <a:gd name="T46" fmla="*/ 316 w 976"/>
                  <a:gd name="T47" fmla="*/ 579 h 1256"/>
                  <a:gd name="T48" fmla="*/ 380 w 976"/>
                  <a:gd name="T49" fmla="*/ 652 h 1256"/>
                  <a:gd name="T50" fmla="*/ 432 w 976"/>
                  <a:gd name="T51" fmla="*/ 707 h 1256"/>
                  <a:gd name="T52" fmla="*/ 481 w 976"/>
                  <a:gd name="T53" fmla="*/ 761 h 1256"/>
                  <a:gd name="T54" fmla="*/ 531 w 976"/>
                  <a:gd name="T55" fmla="*/ 815 h 1256"/>
                  <a:gd name="T56" fmla="*/ 580 w 976"/>
                  <a:gd name="T57" fmla="*/ 869 h 1256"/>
                  <a:gd name="T58" fmla="*/ 627 w 976"/>
                  <a:gd name="T59" fmla="*/ 922 h 1256"/>
                  <a:gd name="T60" fmla="*/ 675 w 976"/>
                  <a:gd name="T61" fmla="*/ 971 h 1256"/>
                  <a:gd name="T62" fmla="*/ 720 w 976"/>
                  <a:gd name="T63" fmla="*/ 1018 h 1256"/>
                  <a:gd name="T64" fmla="*/ 762 w 976"/>
                  <a:gd name="T65" fmla="*/ 1063 h 1256"/>
                  <a:gd name="T66" fmla="*/ 801 w 976"/>
                  <a:gd name="T67" fmla="*/ 1103 h 1256"/>
                  <a:gd name="T68" fmla="*/ 836 w 976"/>
                  <a:gd name="T69" fmla="*/ 1142 h 1256"/>
                  <a:gd name="T70" fmla="*/ 866 w 976"/>
                  <a:gd name="T71" fmla="*/ 1176 h 1256"/>
                  <a:gd name="T72" fmla="*/ 893 w 976"/>
                  <a:gd name="T73" fmla="*/ 1201 h 1256"/>
                  <a:gd name="T74" fmla="*/ 915 w 976"/>
                  <a:gd name="T75" fmla="*/ 1226 h 1256"/>
                  <a:gd name="T76" fmla="*/ 931 w 976"/>
                  <a:gd name="T77" fmla="*/ 1241 h 1256"/>
                  <a:gd name="T78" fmla="*/ 940 w 976"/>
                  <a:gd name="T79" fmla="*/ 1253 h 1256"/>
                  <a:gd name="T80" fmla="*/ 943 w 976"/>
                  <a:gd name="T81" fmla="*/ 1256 h 1256"/>
                  <a:gd name="T82" fmla="*/ 976 w 976"/>
                  <a:gd name="T83" fmla="*/ 1185 h 1256"/>
                  <a:gd name="T84" fmla="*/ 466 w 976"/>
                  <a:gd name="T85" fmla="*/ 604 h 1256"/>
                  <a:gd name="T86" fmla="*/ 21 w 976"/>
                  <a:gd name="T87" fmla="*/ 0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6" h="1256">
                    <a:moveTo>
                      <a:pt x="21" y="0"/>
                    </a:moveTo>
                    <a:lnTo>
                      <a:pt x="21" y="2"/>
                    </a:lnTo>
                    <a:lnTo>
                      <a:pt x="18" y="6"/>
                    </a:lnTo>
                    <a:lnTo>
                      <a:pt x="16" y="14"/>
                    </a:lnTo>
                    <a:lnTo>
                      <a:pt x="15" y="26"/>
                    </a:lnTo>
                    <a:lnTo>
                      <a:pt x="11" y="40"/>
                    </a:lnTo>
                    <a:lnTo>
                      <a:pt x="8" y="55"/>
                    </a:lnTo>
                    <a:lnTo>
                      <a:pt x="4" y="75"/>
                    </a:lnTo>
                    <a:lnTo>
                      <a:pt x="2" y="95"/>
                    </a:lnTo>
                    <a:lnTo>
                      <a:pt x="0" y="106"/>
                    </a:lnTo>
                    <a:lnTo>
                      <a:pt x="0" y="119"/>
                    </a:lnTo>
                    <a:lnTo>
                      <a:pt x="2" y="134"/>
                    </a:lnTo>
                    <a:lnTo>
                      <a:pt x="4" y="149"/>
                    </a:lnTo>
                    <a:lnTo>
                      <a:pt x="11" y="168"/>
                    </a:lnTo>
                    <a:lnTo>
                      <a:pt x="21" y="191"/>
                    </a:lnTo>
                    <a:lnTo>
                      <a:pt x="34" y="215"/>
                    </a:lnTo>
                    <a:lnTo>
                      <a:pt x="49" y="243"/>
                    </a:lnTo>
                    <a:lnTo>
                      <a:pt x="70" y="277"/>
                    </a:lnTo>
                    <a:lnTo>
                      <a:pt x="97" y="313"/>
                    </a:lnTo>
                    <a:lnTo>
                      <a:pt x="127" y="355"/>
                    </a:lnTo>
                    <a:lnTo>
                      <a:pt x="165" y="403"/>
                    </a:lnTo>
                    <a:lnTo>
                      <a:pt x="208" y="455"/>
                    </a:lnTo>
                    <a:lnTo>
                      <a:pt x="258" y="514"/>
                    </a:lnTo>
                    <a:lnTo>
                      <a:pt x="316" y="579"/>
                    </a:lnTo>
                    <a:lnTo>
                      <a:pt x="380" y="652"/>
                    </a:lnTo>
                    <a:lnTo>
                      <a:pt x="432" y="707"/>
                    </a:lnTo>
                    <a:lnTo>
                      <a:pt x="481" y="761"/>
                    </a:lnTo>
                    <a:lnTo>
                      <a:pt x="531" y="815"/>
                    </a:lnTo>
                    <a:lnTo>
                      <a:pt x="580" y="869"/>
                    </a:lnTo>
                    <a:lnTo>
                      <a:pt x="627" y="922"/>
                    </a:lnTo>
                    <a:lnTo>
                      <a:pt x="675" y="971"/>
                    </a:lnTo>
                    <a:lnTo>
                      <a:pt x="720" y="1018"/>
                    </a:lnTo>
                    <a:lnTo>
                      <a:pt x="762" y="1063"/>
                    </a:lnTo>
                    <a:lnTo>
                      <a:pt x="801" y="1103"/>
                    </a:lnTo>
                    <a:lnTo>
                      <a:pt x="836" y="1142"/>
                    </a:lnTo>
                    <a:lnTo>
                      <a:pt x="866" y="1176"/>
                    </a:lnTo>
                    <a:lnTo>
                      <a:pt x="893" y="1201"/>
                    </a:lnTo>
                    <a:lnTo>
                      <a:pt x="915" y="1226"/>
                    </a:lnTo>
                    <a:lnTo>
                      <a:pt x="931" y="1241"/>
                    </a:lnTo>
                    <a:lnTo>
                      <a:pt x="940" y="1253"/>
                    </a:lnTo>
                    <a:lnTo>
                      <a:pt x="943" y="1256"/>
                    </a:lnTo>
                    <a:lnTo>
                      <a:pt x="976" y="1185"/>
                    </a:lnTo>
                    <a:lnTo>
                      <a:pt x="466" y="604"/>
                    </a:lnTo>
                    <a:lnTo>
                      <a:pt x="21"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62" name="Freeform 1102">
                <a:extLst>
                  <a:ext uri="{FF2B5EF4-FFF2-40B4-BE49-F238E27FC236}">
                    <a16:creationId xmlns:a16="http://schemas.microsoft.com/office/drawing/2014/main" id="{8D1C4FAF-69D5-8BCD-09A7-43602D811C79}"/>
                  </a:ext>
                </a:extLst>
              </p:cNvPr>
              <p:cNvSpPr>
                <a:spLocks/>
              </p:cNvSpPr>
              <p:nvPr/>
            </p:nvSpPr>
            <p:spPr bwMode="auto">
              <a:xfrm>
                <a:off x="747" y="2550"/>
                <a:ext cx="491" cy="444"/>
              </a:xfrm>
              <a:custGeom>
                <a:avLst/>
                <a:gdLst>
                  <a:gd name="T0" fmla="*/ 528 w 1471"/>
                  <a:gd name="T1" fmla="*/ 11 h 1330"/>
                  <a:gd name="T2" fmla="*/ 493 w 1471"/>
                  <a:gd name="T3" fmla="*/ 9 h 1330"/>
                  <a:gd name="T4" fmla="*/ 433 w 1471"/>
                  <a:gd name="T5" fmla="*/ 6 h 1330"/>
                  <a:gd name="T6" fmla="*/ 355 w 1471"/>
                  <a:gd name="T7" fmla="*/ 4 h 1330"/>
                  <a:gd name="T8" fmla="*/ 271 w 1471"/>
                  <a:gd name="T9" fmla="*/ 0 h 1330"/>
                  <a:gd name="T10" fmla="*/ 189 w 1471"/>
                  <a:gd name="T11" fmla="*/ 2 h 1330"/>
                  <a:gd name="T12" fmla="*/ 117 w 1471"/>
                  <a:gd name="T13" fmla="*/ 5 h 1330"/>
                  <a:gd name="T14" fmla="*/ 66 w 1471"/>
                  <a:gd name="T15" fmla="*/ 13 h 1330"/>
                  <a:gd name="T16" fmla="*/ 41 w 1471"/>
                  <a:gd name="T17" fmla="*/ 27 h 1330"/>
                  <a:gd name="T18" fmla="*/ 24 w 1471"/>
                  <a:gd name="T19" fmla="*/ 48 h 1330"/>
                  <a:gd name="T20" fmla="*/ 10 w 1471"/>
                  <a:gd name="T21" fmla="*/ 75 h 1330"/>
                  <a:gd name="T22" fmla="*/ 1 w 1471"/>
                  <a:gd name="T23" fmla="*/ 107 h 1330"/>
                  <a:gd name="T24" fmla="*/ 1 w 1471"/>
                  <a:gd name="T25" fmla="*/ 144 h 1330"/>
                  <a:gd name="T26" fmla="*/ 10 w 1471"/>
                  <a:gd name="T27" fmla="*/ 185 h 1330"/>
                  <a:gd name="T28" fmla="*/ 28 w 1471"/>
                  <a:gd name="T29" fmla="*/ 233 h 1330"/>
                  <a:gd name="T30" fmla="*/ 59 w 1471"/>
                  <a:gd name="T31" fmla="*/ 283 h 1330"/>
                  <a:gd name="T32" fmla="*/ 103 w 1471"/>
                  <a:gd name="T33" fmla="*/ 339 h 1330"/>
                  <a:gd name="T34" fmla="*/ 157 w 1471"/>
                  <a:gd name="T35" fmla="*/ 403 h 1330"/>
                  <a:gd name="T36" fmla="*/ 219 w 1471"/>
                  <a:gd name="T37" fmla="*/ 478 h 1330"/>
                  <a:gd name="T38" fmla="*/ 286 w 1471"/>
                  <a:gd name="T39" fmla="*/ 556 h 1330"/>
                  <a:gd name="T40" fmla="*/ 354 w 1471"/>
                  <a:gd name="T41" fmla="*/ 638 h 1330"/>
                  <a:gd name="T42" fmla="*/ 421 w 1471"/>
                  <a:gd name="T43" fmla="*/ 716 h 1330"/>
                  <a:gd name="T44" fmla="*/ 484 w 1471"/>
                  <a:gd name="T45" fmla="*/ 788 h 1330"/>
                  <a:gd name="T46" fmla="*/ 540 w 1471"/>
                  <a:gd name="T47" fmla="*/ 851 h 1330"/>
                  <a:gd name="T48" fmla="*/ 589 w 1471"/>
                  <a:gd name="T49" fmla="*/ 905 h 1330"/>
                  <a:gd name="T50" fmla="*/ 651 w 1471"/>
                  <a:gd name="T51" fmla="*/ 968 h 1330"/>
                  <a:gd name="T52" fmla="*/ 722 w 1471"/>
                  <a:gd name="T53" fmla="*/ 1042 h 1330"/>
                  <a:gd name="T54" fmla="*/ 794 w 1471"/>
                  <a:gd name="T55" fmla="*/ 1118 h 1330"/>
                  <a:gd name="T56" fmla="*/ 866 w 1471"/>
                  <a:gd name="T57" fmla="*/ 1190 h 1330"/>
                  <a:gd name="T58" fmla="*/ 926 w 1471"/>
                  <a:gd name="T59" fmla="*/ 1253 h 1330"/>
                  <a:gd name="T60" fmla="*/ 973 w 1471"/>
                  <a:gd name="T61" fmla="*/ 1300 h 1330"/>
                  <a:gd name="T62" fmla="*/ 1000 w 1471"/>
                  <a:gd name="T63" fmla="*/ 1327 h 1330"/>
                  <a:gd name="T64" fmla="*/ 1471 w 1471"/>
                  <a:gd name="T65" fmla="*/ 1198 h 1330"/>
                  <a:gd name="T66" fmla="*/ 533 w 1471"/>
                  <a:gd name="T67" fmla="*/ 11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71" h="1330">
                    <a:moveTo>
                      <a:pt x="533" y="11"/>
                    </a:moveTo>
                    <a:lnTo>
                      <a:pt x="528" y="11"/>
                    </a:lnTo>
                    <a:lnTo>
                      <a:pt x="513" y="10"/>
                    </a:lnTo>
                    <a:lnTo>
                      <a:pt x="493" y="9"/>
                    </a:lnTo>
                    <a:lnTo>
                      <a:pt x="466" y="9"/>
                    </a:lnTo>
                    <a:lnTo>
                      <a:pt x="433" y="6"/>
                    </a:lnTo>
                    <a:lnTo>
                      <a:pt x="395" y="5"/>
                    </a:lnTo>
                    <a:lnTo>
                      <a:pt x="355" y="4"/>
                    </a:lnTo>
                    <a:lnTo>
                      <a:pt x="314" y="2"/>
                    </a:lnTo>
                    <a:lnTo>
                      <a:pt x="271" y="0"/>
                    </a:lnTo>
                    <a:lnTo>
                      <a:pt x="229" y="0"/>
                    </a:lnTo>
                    <a:lnTo>
                      <a:pt x="189" y="2"/>
                    </a:lnTo>
                    <a:lnTo>
                      <a:pt x="150" y="4"/>
                    </a:lnTo>
                    <a:lnTo>
                      <a:pt x="117" y="5"/>
                    </a:lnTo>
                    <a:lnTo>
                      <a:pt x="88" y="9"/>
                    </a:lnTo>
                    <a:lnTo>
                      <a:pt x="66" y="13"/>
                    </a:lnTo>
                    <a:lnTo>
                      <a:pt x="52" y="19"/>
                    </a:lnTo>
                    <a:lnTo>
                      <a:pt x="41" y="27"/>
                    </a:lnTo>
                    <a:lnTo>
                      <a:pt x="32" y="37"/>
                    </a:lnTo>
                    <a:lnTo>
                      <a:pt x="24" y="48"/>
                    </a:lnTo>
                    <a:lnTo>
                      <a:pt x="15" y="60"/>
                    </a:lnTo>
                    <a:lnTo>
                      <a:pt x="10" y="75"/>
                    </a:lnTo>
                    <a:lnTo>
                      <a:pt x="5" y="89"/>
                    </a:lnTo>
                    <a:lnTo>
                      <a:pt x="1" y="107"/>
                    </a:lnTo>
                    <a:lnTo>
                      <a:pt x="0" y="125"/>
                    </a:lnTo>
                    <a:lnTo>
                      <a:pt x="1" y="144"/>
                    </a:lnTo>
                    <a:lnTo>
                      <a:pt x="5" y="165"/>
                    </a:lnTo>
                    <a:lnTo>
                      <a:pt x="10" y="185"/>
                    </a:lnTo>
                    <a:lnTo>
                      <a:pt x="18" y="210"/>
                    </a:lnTo>
                    <a:lnTo>
                      <a:pt x="28" y="233"/>
                    </a:lnTo>
                    <a:lnTo>
                      <a:pt x="42" y="257"/>
                    </a:lnTo>
                    <a:lnTo>
                      <a:pt x="59" y="283"/>
                    </a:lnTo>
                    <a:lnTo>
                      <a:pt x="79" y="309"/>
                    </a:lnTo>
                    <a:lnTo>
                      <a:pt x="103" y="339"/>
                    </a:lnTo>
                    <a:lnTo>
                      <a:pt x="128" y="369"/>
                    </a:lnTo>
                    <a:lnTo>
                      <a:pt x="157" y="403"/>
                    </a:lnTo>
                    <a:lnTo>
                      <a:pt x="188" y="439"/>
                    </a:lnTo>
                    <a:lnTo>
                      <a:pt x="219" y="478"/>
                    </a:lnTo>
                    <a:lnTo>
                      <a:pt x="252" y="517"/>
                    </a:lnTo>
                    <a:lnTo>
                      <a:pt x="286" y="556"/>
                    </a:lnTo>
                    <a:lnTo>
                      <a:pt x="320" y="596"/>
                    </a:lnTo>
                    <a:lnTo>
                      <a:pt x="354" y="638"/>
                    </a:lnTo>
                    <a:lnTo>
                      <a:pt x="387" y="678"/>
                    </a:lnTo>
                    <a:lnTo>
                      <a:pt x="421" y="716"/>
                    </a:lnTo>
                    <a:lnTo>
                      <a:pt x="453" y="753"/>
                    </a:lnTo>
                    <a:lnTo>
                      <a:pt x="484" y="788"/>
                    </a:lnTo>
                    <a:lnTo>
                      <a:pt x="512" y="822"/>
                    </a:lnTo>
                    <a:lnTo>
                      <a:pt x="540" y="851"/>
                    </a:lnTo>
                    <a:lnTo>
                      <a:pt x="565" y="878"/>
                    </a:lnTo>
                    <a:lnTo>
                      <a:pt x="589" y="905"/>
                    </a:lnTo>
                    <a:lnTo>
                      <a:pt x="619" y="936"/>
                    </a:lnTo>
                    <a:lnTo>
                      <a:pt x="651" y="968"/>
                    </a:lnTo>
                    <a:lnTo>
                      <a:pt x="685" y="1006"/>
                    </a:lnTo>
                    <a:lnTo>
                      <a:pt x="722" y="1042"/>
                    </a:lnTo>
                    <a:lnTo>
                      <a:pt x="758" y="1080"/>
                    </a:lnTo>
                    <a:lnTo>
                      <a:pt x="794" y="1118"/>
                    </a:lnTo>
                    <a:lnTo>
                      <a:pt x="830" y="1155"/>
                    </a:lnTo>
                    <a:lnTo>
                      <a:pt x="866" y="1190"/>
                    </a:lnTo>
                    <a:lnTo>
                      <a:pt x="897" y="1222"/>
                    </a:lnTo>
                    <a:lnTo>
                      <a:pt x="926" y="1253"/>
                    </a:lnTo>
                    <a:lnTo>
                      <a:pt x="953" y="1277"/>
                    </a:lnTo>
                    <a:lnTo>
                      <a:pt x="973" y="1300"/>
                    </a:lnTo>
                    <a:lnTo>
                      <a:pt x="990" y="1316"/>
                    </a:lnTo>
                    <a:lnTo>
                      <a:pt x="1000" y="1327"/>
                    </a:lnTo>
                    <a:lnTo>
                      <a:pt x="1004" y="1330"/>
                    </a:lnTo>
                    <a:lnTo>
                      <a:pt x="1471" y="1198"/>
                    </a:lnTo>
                    <a:lnTo>
                      <a:pt x="1158" y="704"/>
                    </a:lnTo>
                    <a:lnTo>
                      <a:pt x="533" y="11"/>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63" name="Freeform 1103">
                <a:extLst>
                  <a:ext uri="{FF2B5EF4-FFF2-40B4-BE49-F238E27FC236}">
                    <a16:creationId xmlns:a16="http://schemas.microsoft.com/office/drawing/2014/main" id="{C1971285-609C-1395-F9D0-CF2C0B21E93B}"/>
                  </a:ext>
                </a:extLst>
              </p:cNvPr>
              <p:cNvSpPr>
                <a:spLocks/>
              </p:cNvSpPr>
              <p:nvPr/>
            </p:nvSpPr>
            <p:spPr bwMode="auto">
              <a:xfrm>
                <a:off x="815" y="2561"/>
                <a:ext cx="421" cy="400"/>
              </a:xfrm>
              <a:custGeom>
                <a:avLst/>
                <a:gdLst>
                  <a:gd name="T0" fmla="*/ 353 w 1265"/>
                  <a:gd name="T1" fmla="*/ 975 h 1199"/>
                  <a:gd name="T2" fmla="*/ 399 w 1265"/>
                  <a:gd name="T3" fmla="*/ 974 h 1199"/>
                  <a:gd name="T4" fmla="*/ 446 w 1265"/>
                  <a:gd name="T5" fmla="*/ 973 h 1199"/>
                  <a:gd name="T6" fmla="*/ 491 w 1265"/>
                  <a:gd name="T7" fmla="*/ 970 h 1199"/>
                  <a:gd name="T8" fmla="*/ 538 w 1265"/>
                  <a:gd name="T9" fmla="*/ 970 h 1199"/>
                  <a:gd name="T10" fmla="*/ 584 w 1265"/>
                  <a:gd name="T11" fmla="*/ 970 h 1199"/>
                  <a:gd name="T12" fmla="*/ 633 w 1265"/>
                  <a:gd name="T13" fmla="*/ 973 h 1199"/>
                  <a:gd name="T14" fmla="*/ 681 w 1265"/>
                  <a:gd name="T15" fmla="*/ 976 h 1199"/>
                  <a:gd name="T16" fmla="*/ 719 w 1265"/>
                  <a:gd name="T17" fmla="*/ 986 h 1199"/>
                  <a:gd name="T18" fmla="*/ 719 w 1265"/>
                  <a:gd name="T19" fmla="*/ 1007 h 1199"/>
                  <a:gd name="T20" fmla="*/ 702 w 1265"/>
                  <a:gd name="T21" fmla="*/ 1020 h 1199"/>
                  <a:gd name="T22" fmla="*/ 681 w 1265"/>
                  <a:gd name="T23" fmla="*/ 1038 h 1199"/>
                  <a:gd name="T24" fmla="*/ 657 w 1265"/>
                  <a:gd name="T25" fmla="*/ 1061 h 1199"/>
                  <a:gd name="T26" fmla="*/ 639 w 1265"/>
                  <a:gd name="T27" fmla="*/ 1080 h 1199"/>
                  <a:gd name="T28" fmla="*/ 654 w 1265"/>
                  <a:gd name="T29" fmla="*/ 1091 h 1199"/>
                  <a:gd name="T30" fmla="*/ 719 w 1265"/>
                  <a:gd name="T31" fmla="*/ 1087 h 1199"/>
                  <a:gd name="T32" fmla="*/ 789 w 1265"/>
                  <a:gd name="T33" fmla="*/ 1077 h 1199"/>
                  <a:gd name="T34" fmla="*/ 838 w 1265"/>
                  <a:gd name="T35" fmla="*/ 1075 h 1199"/>
                  <a:gd name="T36" fmla="*/ 840 w 1265"/>
                  <a:gd name="T37" fmla="*/ 1094 h 1199"/>
                  <a:gd name="T38" fmla="*/ 819 w 1265"/>
                  <a:gd name="T39" fmla="*/ 1113 h 1199"/>
                  <a:gd name="T40" fmla="*/ 791 w 1265"/>
                  <a:gd name="T41" fmla="*/ 1132 h 1199"/>
                  <a:gd name="T42" fmla="*/ 765 w 1265"/>
                  <a:gd name="T43" fmla="*/ 1151 h 1199"/>
                  <a:gd name="T44" fmla="*/ 778 w 1265"/>
                  <a:gd name="T45" fmla="*/ 1168 h 1199"/>
                  <a:gd name="T46" fmla="*/ 819 w 1265"/>
                  <a:gd name="T47" fmla="*/ 1179 h 1199"/>
                  <a:gd name="T48" fmla="*/ 865 w 1265"/>
                  <a:gd name="T49" fmla="*/ 1185 h 1199"/>
                  <a:gd name="T50" fmla="*/ 914 w 1265"/>
                  <a:gd name="T51" fmla="*/ 1186 h 1199"/>
                  <a:gd name="T52" fmla="*/ 963 w 1265"/>
                  <a:gd name="T53" fmla="*/ 1188 h 1199"/>
                  <a:gd name="T54" fmla="*/ 1013 w 1265"/>
                  <a:gd name="T55" fmla="*/ 1189 h 1199"/>
                  <a:gd name="T56" fmla="*/ 1058 w 1265"/>
                  <a:gd name="T57" fmla="*/ 1190 h 1199"/>
                  <a:gd name="T58" fmla="*/ 1104 w 1265"/>
                  <a:gd name="T59" fmla="*/ 1196 h 1199"/>
                  <a:gd name="T60" fmla="*/ 1265 w 1265"/>
                  <a:gd name="T61" fmla="*/ 1153 h 1199"/>
                  <a:gd name="T62" fmla="*/ 98 w 1265"/>
                  <a:gd name="T63" fmla="*/ 0 h 1199"/>
                  <a:gd name="T64" fmla="*/ 72 w 1265"/>
                  <a:gd name="T65" fmla="*/ 27 h 1199"/>
                  <a:gd name="T66" fmla="*/ 45 w 1265"/>
                  <a:gd name="T67" fmla="*/ 70 h 1199"/>
                  <a:gd name="T68" fmla="*/ 22 w 1265"/>
                  <a:gd name="T69" fmla="*/ 117 h 1199"/>
                  <a:gd name="T70" fmla="*/ 4 w 1265"/>
                  <a:gd name="T71" fmla="*/ 156 h 1199"/>
                  <a:gd name="T72" fmla="*/ 1 w 1265"/>
                  <a:gd name="T73" fmla="*/ 187 h 1199"/>
                  <a:gd name="T74" fmla="*/ 13 w 1265"/>
                  <a:gd name="T75" fmla="*/ 224 h 1199"/>
                  <a:gd name="T76" fmla="*/ 30 w 1265"/>
                  <a:gd name="T77" fmla="*/ 262 h 1199"/>
                  <a:gd name="T78" fmla="*/ 46 w 1265"/>
                  <a:gd name="T79" fmla="*/ 295 h 1199"/>
                  <a:gd name="T80" fmla="*/ 73 w 1265"/>
                  <a:gd name="T81" fmla="*/ 343 h 1199"/>
                  <a:gd name="T82" fmla="*/ 106 w 1265"/>
                  <a:gd name="T83" fmla="*/ 385 h 1199"/>
                  <a:gd name="T84" fmla="*/ 139 w 1265"/>
                  <a:gd name="T85" fmla="*/ 426 h 1199"/>
                  <a:gd name="T86" fmla="*/ 175 w 1265"/>
                  <a:gd name="T87" fmla="*/ 466 h 1199"/>
                  <a:gd name="T88" fmla="*/ 209 w 1265"/>
                  <a:gd name="T89" fmla="*/ 500 h 1199"/>
                  <a:gd name="T90" fmla="*/ 242 w 1265"/>
                  <a:gd name="T91" fmla="*/ 531 h 1199"/>
                  <a:gd name="T92" fmla="*/ 275 w 1265"/>
                  <a:gd name="T93" fmla="*/ 560 h 1199"/>
                  <a:gd name="T94" fmla="*/ 312 w 1265"/>
                  <a:gd name="T95" fmla="*/ 588 h 1199"/>
                  <a:gd name="T96" fmla="*/ 354 w 1265"/>
                  <a:gd name="T97" fmla="*/ 617 h 1199"/>
                  <a:gd name="T98" fmla="*/ 398 w 1265"/>
                  <a:gd name="T99" fmla="*/ 639 h 1199"/>
                  <a:gd name="T100" fmla="*/ 440 w 1265"/>
                  <a:gd name="T101" fmla="*/ 663 h 1199"/>
                  <a:gd name="T102" fmla="*/ 483 w 1265"/>
                  <a:gd name="T103" fmla="*/ 689 h 1199"/>
                  <a:gd name="T104" fmla="*/ 493 w 1265"/>
                  <a:gd name="T105" fmla="*/ 723 h 1199"/>
                  <a:gd name="T106" fmla="*/ 496 w 1265"/>
                  <a:gd name="T107" fmla="*/ 787 h 1199"/>
                  <a:gd name="T108" fmla="*/ 497 w 1265"/>
                  <a:gd name="T109" fmla="*/ 851 h 1199"/>
                  <a:gd name="T110" fmla="*/ 501 w 1265"/>
                  <a:gd name="T111" fmla="*/ 886 h 1199"/>
                  <a:gd name="T112" fmla="*/ 501 w 1265"/>
                  <a:gd name="T113" fmla="*/ 900 h 1199"/>
                  <a:gd name="T114" fmla="*/ 476 w 1265"/>
                  <a:gd name="T115" fmla="*/ 917 h 1199"/>
                  <a:gd name="T116" fmla="*/ 449 w 1265"/>
                  <a:gd name="T117" fmla="*/ 927 h 1199"/>
                  <a:gd name="T118" fmla="*/ 404 w 1265"/>
                  <a:gd name="T119" fmla="*/ 943 h 1199"/>
                  <a:gd name="T120" fmla="*/ 358 w 1265"/>
                  <a:gd name="T121" fmla="*/ 961 h 1199"/>
                  <a:gd name="T122" fmla="*/ 331 w 1265"/>
                  <a:gd name="T123" fmla="*/ 975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5" h="1199">
                    <a:moveTo>
                      <a:pt x="331" y="975"/>
                    </a:moveTo>
                    <a:lnTo>
                      <a:pt x="353" y="975"/>
                    </a:lnTo>
                    <a:lnTo>
                      <a:pt x="376" y="975"/>
                    </a:lnTo>
                    <a:lnTo>
                      <a:pt x="399" y="974"/>
                    </a:lnTo>
                    <a:lnTo>
                      <a:pt x="421" y="974"/>
                    </a:lnTo>
                    <a:lnTo>
                      <a:pt x="446" y="973"/>
                    </a:lnTo>
                    <a:lnTo>
                      <a:pt x="467" y="973"/>
                    </a:lnTo>
                    <a:lnTo>
                      <a:pt x="491" y="970"/>
                    </a:lnTo>
                    <a:lnTo>
                      <a:pt x="515" y="970"/>
                    </a:lnTo>
                    <a:lnTo>
                      <a:pt x="538" y="970"/>
                    </a:lnTo>
                    <a:lnTo>
                      <a:pt x="563" y="970"/>
                    </a:lnTo>
                    <a:lnTo>
                      <a:pt x="584" y="970"/>
                    </a:lnTo>
                    <a:lnTo>
                      <a:pt x="610" y="970"/>
                    </a:lnTo>
                    <a:lnTo>
                      <a:pt x="633" y="973"/>
                    </a:lnTo>
                    <a:lnTo>
                      <a:pt x="658" y="974"/>
                    </a:lnTo>
                    <a:lnTo>
                      <a:pt x="681" y="976"/>
                    </a:lnTo>
                    <a:lnTo>
                      <a:pt x="706" y="980"/>
                    </a:lnTo>
                    <a:lnTo>
                      <a:pt x="719" y="986"/>
                    </a:lnTo>
                    <a:lnTo>
                      <a:pt x="722" y="995"/>
                    </a:lnTo>
                    <a:lnTo>
                      <a:pt x="719" y="1007"/>
                    </a:lnTo>
                    <a:lnTo>
                      <a:pt x="707" y="1016"/>
                    </a:lnTo>
                    <a:lnTo>
                      <a:pt x="702" y="1020"/>
                    </a:lnTo>
                    <a:lnTo>
                      <a:pt x="694" y="1028"/>
                    </a:lnTo>
                    <a:lnTo>
                      <a:pt x="681" y="1038"/>
                    </a:lnTo>
                    <a:lnTo>
                      <a:pt x="669" y="1050"/>
                    </a:lnTo>
                    <a:lnTo>
                      <a:pt x="657" y="1061"/>
                    </a:lnTo>
                    <a:lnTo>
                      <a:pt x="646" y="1072"/>
                    </a:lnTo>
                    <a:lnTo>
                      <a:pt x="639" y="1080"/>
                    </a:lnTo>
                    <a:lnTo>
                      <a:pt x="637" y="1083"/>
                    </a:lnTo>
                    <a:lnTo>
                      <a:pt x="654" y="1091"/>
                    </a:lnTo>
                    <a:lnTo>
                      <a:pt x="682" y="1091"/>
                    </a:lnTo>
                    <a:lnTo>
                      <a:pt x="719" y="1087"/>
                    </a:lnTo>
                    <a:lnTo>
                      <a:pt x="755" y="1083"/>
                    </a:lnTo>
                    <a:lnTo>
                      <a:pt x="789" y="1077"/>
                    </a:lnTo>
                    <a:lnTo>
                      <a:pt x="819" y="1073"/>
                    </a:lnTo>
                    <a:lnTo>
                      <a:pt x="838" y="1075"/>
                    </a:lnTo>
                    <a:lnTo>
                      <a:pt x="844" y="1085"/>
                    </a:lnTo>
                    <a:lnTo>
                      <a:pt x="840" y="1094"/>
                    </a:lnTo>
                    <a:lnTo>
                      <a:pt x="831" y="1104"/>
                    </a:lnTo>
                    <a:lnTo>
                      <a:pt x="819" y="1113"/>
                    </a:lnTo>
                    <a:lnTo>
                      <a:pt x="805" y="1123"/>
                    </a:lnTo>
                    <a:lnTo>
                      <a:pt x="791" y="1132"/>
                    </a:lnTo>
                    <a:lnTo>
                      <a:pt x="777" y="1141"/>
                    </a:lnTo>
                    <a:lnTo>
                      <a:pt x="765" y="1151"/>
                    </a:lnTo>
                    <a:lnTo>
                      <a:pt x="758" y="1160"/>
                    </a:lnTo>
                    <a:lnTo>
                      <a:pt x="778" y="1168"/>
                    </a:lnTo>
                    <a:lnTo>
                      <a:pt x="798" y="1173"/>
                    </a:lnTo>
                    <a:lnTo>
                      <a:pt x="819" y="1179"/>
                    </a:lnTo>
                    <a:lnTo>
                      <a:pt x="844" y="1181"/>
                    </a:lnTo>
                    <a:lnTo>
                      <a:pt x="865" y="1185"/>
                    </a:lnTo>
                    <a:lnTo>
                      <a:pt x="890" y="1186"/>
                    </a:lnTo>
                    <a:lnTo>
                      <a:pt x="914" y="1186"/>
                    </a:lnTo>
                    <a:lnTo>
                      <a:pt x="939" y="1188"/>
                    </a:lnTo>
                    <a:lnTo>
                      <a:pt x="963" y="1188"/>
                    </a:lnTo>
                    <a:lnTo>
                      <a:pt x="989" y="1188"/>
                    </a:lnTo>
                    <a:lnTo>
                      <a:pt x="1013" y="1189"/>
                    </a:lnTo>
                    <a:lnTo>
                      <a:pt x="1037" y="1189"/>
                    </a:lnTo>
                    <a:lnTo>
                      <a:pt x="1058" y="1190"/>
                    </a:lnTo>
                    <a:lnTo>
                      <a:pt x="1080" y="1193"/>
                    </a:lnTo>
                    <a:lnTo>
                      <a:pt x="1104" y="1196"/>
                    </a:lnTo>
                    <a:lnTo>
                      <a:pt x="1123" y="1199"/>
                    </a:lnTo>
                    <a:lnTo>
                      <a:pt x="1265" y="1153"/>
                    </a:lnTo>
                    <a:lnTo>
                      <a:pt x="943" y="671"/>
                    </a:lnTo>
                    <a:lnTo>
                      <a:pt x="98" y="0"/>
                    </a:lnTo>
                    <a:lnTo>
                      <a:pt x="85" y="12"/>
                    </a:lnTo>
                    <a:lnTo>
                      <a:pt x="72" y="27"/>
                    </a:lnTo>
                    <a:lnTo>
                      <a:pt x="58" y="48"/>
                    </a:lnTo>
                    <a:lnTo>
                      <a:pt x="45" y="70"/>
                    </a:lnTo>
                    <a:lnTo>
                      <a:pt x="32" y="94"/>
                    </a:lnTo>
                    <a:lnTo>
                      <a:pt x="22" y="117"/>
                    </a:lnTo>
                    <a:lnTo>
                      <a:pt x="13" y="138"/>
                    </a:lnTo>
                    <a:lnTo>
                      <a:pt x="4" y="156"/>
                    </a:lnTo>
                    <a:lnTo>
                      <a:pt x="0" y="170"/>
                    </a:lnTo>
                    <a:lnTo>
                      <a:pt x="1" y="187"/>
                    </a:lnTo>
                    <a:lnTo>
                      <a:pt x="4" y="205"/>
                    </a:lnTo>
                    <a:lnTo>
                      <a:pt x="13" y="224"/>
                    </a:lnTo>
                    <a:lnTo>
                      <a:pt x="21" y="242"/>
                    </a:lnTo>
                    <a:lnTo>
                      <a:pt x="30" y="262"/>
                    </a:lnTo>
                    <a:lnTo>
                      <a:pt x="39" y="279"/>
                    </a:lnTo>
                    <a:lnTo>
                      <a:pt x="46" y="295"/>
                    </a:lnTo>
                    <a:lnTo>
                      <a:pt x="59" y="318"/>
                    </a:lnTo>
                    <a:lnTo>
                      <a:pt x="73" y="343"/>
                    </a:lnTo>
                    <a:lnTo>
                      <a:pt x="90" y="365"/>
                    </a:lnTo>
                    <a:lnTo>
                      <a:pt x="106" y="385"/>
                    </a:lnTo>
                    <a:lnTo>
                      <a:pt x="121" y="406"/>
                    </a:lnTo>
                    <a:lnTo>
                      <a:pt x="139" y="426"/>
                    </a:lnTo>
                    <a:lnTo>
                      <a:pt x="157" y="446"/>
                    </a:lnTo>
                    <a:lnTo>
                      <a:pt x="175" y="466"/>
                    </a:lnTo>
                    <a:lnTo>
                      <a:pt x="192" y="483"/>
                    </a:lnTo>
                    <a:lnTo>
                      <a:pt x="209" y="500"/>
                    </a:lnTo>
                    <a:lnTo>
                      <a:pt x="224" y="515"/>
                    </a:lnTo>
                    <a:lnTo>
                      <a:pt x="242" y="531"/>
                    </a:lnTo>
                    <a:lnTo>
                      <a:pt x="260" y="546"/>
                    </a:lnTo>
                    <a:lnTo>
                      <a:pt x="275" y="560"/>
                    </a:lnTo>
                    <a:lnTo>
                      <a:pt x="295" y="575"/>
                    </a:lnTo>
                    <a:lnTo>
                      <a:pt x="312" y="588"/>
                    </a:lnTo>
                    <a:lnTo>
                      <a:pt x="333" y="604"/>
                    </a:lnTo>
                    <a:lnTo>
                      <a:pt x="354" y="617"/>
                    </a:lnTo>
                    <a:lnTo>
                      <a:pt x="377" y="627"/>
                    </a:lnTo>
                    <a:lnTo>
                      <a:pt x="398" y="639"/>
                    </a:lnTo>
                    <a:lnTo>
                      <a:pt x="419" y="650"/>
                    </a:lnTo>
                    <a:lnTo>
                      <a:pt x="440" y="663"/>
                    </a:lnTo>
                    <a:lnTo>
                      <a:pt x="461" y="675"/>
                    </a:lnTo>
                    <a:lnTo>
                      <a:pt x="483" y="689"/>
                    </a:lnTo>
                    <a:lnTo>
                      <a:pt x="488" y="701"/>
                    </a:lnTo>
                    <a:lnTo>
                      <a:pt x="493" y="723"/>
                    </a:lnTo>
                    <a:lnTo>
                      <a:pt x="495" y="753"/>
                    </a:lnTo>
                    <a:lnTo>
                      <a:pt x="496" y="787"/>
                    </a:lnTo>
                    <a:lnTo>
                      <a:pt x="497" y="821"/>
                    </a:lnTo>
                    <a:lnTo>
                      <a:pt x="497" y="851"/>
                    </a:lnTo>
                    <a:lnTo>
                      <a:pt x="498" y="873"/>
                    </a:lnTo>
                    <a:lnTo>
                      <a:pt x="501" y="886"/>
                    </a:lnTo>
                    <a:lnTo>
                      <a:pt x="504" y="893"/>
                    </a:lnTo>
                    <a:lnTo>
                      <a:pt x="501" y="900"/>
                    </a:lnTo>
                    <a:lnTo>
                      <a:pt x="491" y="907"/>
                    </a:lnTo>
                    <a:lnTo>
                      <a:pt x="476" y="917"/>
                    </a:lnTo>
                    <a:lnTo>
                      <a:pt x="467" y="921"/>
                    </a:lnTo>
                    <a:lnTo>
                      <a:pt x="449" y="927"/>
                    </a:lnTo>
                    <a:lnTo>
                      <a:pt x="428" y="935"/>
                    </a:lnTo>
                    <a:lnTo>
                      <a:pt x="404" y="943"/>
                    </a:lnTo>
                    <a:lnTo>
                      <a:pt x="379" y="953"/>
                    </a:lnTo>
                    <a:lnTo>
                      <a:pt x="358" y="961"/>
                    </a:lnTo>
                    <a:lnTo>
                      <a:pt x="340" y="969"/>
                    </a:lnTo>
                    <a:lnTo>
                      <a:pt x="331" y="975"/>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64" name="Freeform 1104">
                <a:extLst>
                  <a:ext uri="{FF2B5EF4-FFF2-40B4-BE49-F238E27FC236}">
                    <a16:creationId xmlns:a16="http://schemas.microsoft.com/office/drawing/2014/main" id="{FEA57B67-80E8-E6E3-C27C-A1F095484592}"/>
                  </a:ext>
                </a:extLst>
              </p:cNvPr>
              <p:cNvSpPr>
                <a:spLocks/>
              </p:cNvSpPr>
              <p:nvPr/>
            </p:nvSpPr>
            <p:spPr bwMode="auto">
              <a:xfrm>
                <a:off x="829" y="2560"/>
                <a:ext cx="407" cy="397"/>
              </a:xfrm>
              <a:custGeom>
                <a:avLst/>
                <a:gdLst>
                  <a:gd name="T0" fmla="*/ 136 w 1220"/>
                  <a:gd name="T1" fmla="*/ 415 h 1191"/>
                  <a:gd name="T2" fmla="*/ 91 w 1220"/>
                  <a:gd name="T3" fmla="*/ 361 h 1191"/>
                  <a:gd name="T4" fmla="*/ 51 w 1220"/>
                  <a:gd name="T5" fmla="*/ 298 h 1191"/>
                  <a:gd name="T6" fmla="*/ 23 w 1220"/>
                  <a:gd name="T7" fmla="*/ 247 h 1191"/>
                  <a:gd name="T8" fmla="*/ 0 w 1220"/>
                  <a:gd name="T9" fmla="*/ 192 h 1191"/>
                  <a:gd name="T10" fmla="*/ 7 w 1220"/>
                  <a:gd name="T11" fmla="*/ 146 h 1191"/>
                  <a:gd name="T12" fmla="*/ 19 w 1220"/>
                  <a:gd name="T13" fmla="*/ 76 h 1191"/>
                  <a:gd name="T14" fmla="*/ 41 w 1220"/>
                  <a:gd name="T15" fmla="*/ 13 h 1191"/>
                  <a:gd name="T16" fmla="*/ 1220 w 1220"/>
                  <a:gd name="T17" fmla="*/ 1153 h 1191"/>
                  <a:gd name="T18" fmla="*/ 1048 w 1220"/>
                  <a:gd name="T19" fmla="*/ 1184 h 1191"/>
                  <a:gd name="T20" fmla="*/ 984 w 1220"/>
                  <a:gd name="T21" fmla="*/ 1181 h 1191"/>
                  <a:gd name="T22" fmla="*/ 918 w 1220"/>
                  <a:gd name="T23" fmla="*/ 1178 h 1191"/>
                  <a:gd name="T24" fmla="*/ 851 w 1220"/>
                  <a:gd name="T25" fmla="*/ 1175 h 1191"/>
                  <a:gd name="T26" fmla="*/ 789 w 1220"/>
                  <a:gd name="T27" fmla="*/ 1164 h 1191"/>
                  <a:gd name="T28" fmla="*/ 760 w 1220"/>
                  <a:gd name="T29" fmla="*/ 1142 h 1191"/>
                  <a:gd name="T30" fmla="*/ 796 w 1220"/>
                  <a:gd name="T31" fmla="*/ 1113 h 1191"/>
                  <a:gd name="T32" fmla="*/ 828 w 1220"/>
                  <a:gd name="T33" fmla="*/ 1085 h 1191"/>
                  <a:gd name="T34" fmla="*/ 807 w 1220"/>
                  <a:gd name="T35" fmla="*/ 1064 h 1191"/>
                  <a:gd name="T36" fmla="*/ 710 w 1220"/>
                  <a:gd name="T37" fmla="*/ 1075 h 1191"/>
                  <a:gd name="T38" fmla="*/ 631 w 1220"/>
                  <a:gd name="T39" fmla="*/ 1068 h 1191"/>
                  <a:gd name="T40" fmla="*/ 648 w 1220"/>
                  <a:gd name="T41" fmla="*/ 1050 h 1191"/>
                  <a:gd name="T42" fmla="*/ 681 w 1220"/>
                  <a:gd name="T43" fmla="*/ 1022 h 1191"/>
                  <a:gd name="T44" fmla="*/ 705 w 1220"/>
                  <a:gd name="T45" fmla="*/ 1003 h 1191"/>
                  <a:gd name="T46" fmla="*/ 686 w 1220"/>
                  <a:gd name="T47" fmla="*/ 974 h 1191"/>
                  <a:gd name="T48" fmla="*/ 618 w 1220"/>
                  <a:gd name="T49" fmla="*/ 968 h 1191"/>
                  <a:gd name="T50" fmla="*/ 553 w 1220"/>
                  <a:gd name="T51" fmla="*/ 964 h 1191"/>
                  <a:gd name="T52" fmla="*/ 488 w 1220"/>
                  <a:gd name="T53" fmla="*/ 964 h 1191"/>
                  <a:gd name="T54" fmla="*/ 423 w 1220"/>
                  <a:gd name="T55" fmla="*/ 965 h 1191"/>
                  <a:gd name="T56" fmla="*/ 356 w 1220"/>
                  <a:gd name="T57" fmla="*/ 968 h 1191"/>
                  <a:gd name="T58" fmla="*/ 358 w 1220"/>
                  <a:gd name="T59" fmla="*/ 955 h 1191"/>
                  <a:gd name="T60" fmla="*/ 423 w 1220"/>
                  <a:gd name="T61" fmla="*/ 931 h 1191"/>
                  <a:gd name="T62" fmla="*/ 470 w 1220"/>
                  <a:gd name="T63" fmla="*/ 914 h 1191"/>
                  <a:gd name="T64" fmla="*/ 493 w 1220"/>
                  <a:gd name="T65" fmla="*/ 892 h 1191"/>
                  <a:gd name="T66" fmla="*/ 491 w 1220"/>
                  <a:gd name="T67" fmla="*/ 872 h 1191"/>
                  <a:gd name="T68" fmla="*/ 479 w 1220"/>
                  <a:gd name="T69" fmla="*/ 852 h 1191"/>
                  <a:gd name="T70" fmla="*/ 466 w 1220"/>
                  <a:gd name="T71" fmla="*/ 772 h 1191"/>
                  <a:gd name="T72" fmla="*/ 448 w 1220"/>
                  <a:gd name="T73" fmla="*/ 695 h 1191"/>
                  <a:gd name="T74" fmla="*/ 405 w 1220"/>
                  <a:gd name="T75" fmla="*/ 655 h 1191"/>
                  <a:gd name="T76" fmla="*/ 361 w 1220"/>
                  <a:gd name="T77" fmla="*/ 619 h 1191"/>
                  <a:gd name="T78" fmla="*/ 309 w 1220"/>
                  <a:gd name="T79" fmla="*/ 578 h 1191"/>
                  <a:gd name="T80" fmla="*/ 255 w 1220"/>
                  <a:gd name="T81" fmla="*/ 535 h 1191"/>
                  <a:gd name="T82" fmla="*/ 206 w 1220"/>
                  <a:gd name="T83" fmla="*/ 489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0" h="1191">
                    <a:moveTo>
                      <a:pt x="172" y="454"/>
                    </a:moveTo>
                    <a:lnTo>
                      <a:pt x="153" y="434"/>
                    </a:lnTo>
                    <a:lnTo>
                      <a:pt x="136" y="415"/>
                    </a:lnTo>
                    <a:lnTo>
                      <a:pt x="121" y="398"/>
                    </a:lnTo>
                    <a:lnTo>
                      <a:pt x="105" y="381"/>
                    </a:lnTo>
                    <a:lnTo>
                      <a:pt x="91" y="361"/>
                    </a:lnTo>
                    <a:lnTo>
                      <a:pt x="78" y="343"/>
                    </a:lnTo>
                    <a:lnTo>
                      <a:pt x="64" y="322"/>
                    </a:lnTo>
                    <a:lnTo>
                      <a:pt x="51" y="298"/>
                    </a:lnTo>
                    <a:lnTo>
                      <a:pt x="42" y="283"/>
                    </a:lnTo>
                    <a:lnTo>
                      <a:pt x="33" y="265"/>
                    </a:lnTo>
                    <a:lnTo>
                      <a:pt x="23" y="247"/>
                    </a:lnTo>
                    <a:lnTo>
                      <a:pt x="14" y="229"/>
                    </a:lnTo>
                    <a:lnTo>
                      <a:pt x="6" y="209"/>
                    </a:lnTo>
                    <a:lnTo>
                      <a:pt x="0" y="192"/>
                    </a:lnTo>
                    <a:lnTo>
                      <a:pt x="0" y="176"/>
                    </a:lnTo>
                    <a:lnTo>
                      <a:pt x="2" y="162"/>
                    </a:lnTo>
                    <a:lnTo>
                      <a:pt x="7" y="146"/>
                    </a:lnTo>
                    <a:lnTo>
                      <a:pt x="13" y="125"/>
                    </a:lnTo>
                    <a:lnTo>
                      <a:pt x="15" y="102"/>
                    </a:lnTo>
                    <a:lnTo>
                      <a:pt x="19" y="76"/>
                    </a:lnTo>
                    <a:lnTo>
                      <a:pt x="25" y="52"/>
                    </a:lnTo>
                    <a:lnTo>
                      <a:pt x="32" y="30"/>
                    </a:lnTo>
                    <a:lnTo>
                      <a:pt x="41" y="13"/>
                    </a:lnTo>
                    <a:lnTo>
                      <a:pt x="54" y="0"/>
                    </a:lnTo>
                    <a:lnTo>
                      <a:pt x="898" y="670"/>
                    </a:lnTo>
                    <a:lnTo>
                      <a:pt x="1220" y="1153"/>
                    </a:lnTo>
                    <a:lnTo>
                      <a:pt x="1088" y="1191"/>
                    </a:lnTo>
                    <a:lnTo>
                      <a:pt x="1069" y="1188"/>
                    </a:lnTo>
                    <a:lnTo>
                      <a:pt x="1048" y="1184"/>
                    </a:lnTo>
                    <a:lnTo>
                      <a:pt x="1027" y="1183"/>
                    </a:lnTo>
                    <a:lnTo>
                      <a:pt x="1005" y="1181"/>
                    </a:lnTo>
                    <a:lnTo>
                      <a:pt x="984" y="1181"/>
                    </a:lnTo>
                    <a:lnTo>
                      <a:pt x="960" y="1180"/>
                    </a:lnTo>
                    <a:lnTo>
                      <a:pt x="938" y="1180"/>
                    </a:lnTo>
                    <a:lnTo>
                      <a:pt x="918" y="1178"/>
                    </a:lnTo>
                    <a:lnTo>
                      <a:pt x="896" y="1178"/>
                    </a:lnTo>
                    <a:lnTo>
                      <a:pt x="874" y="1177"/>
                    </a:lnTo>
                    <a:lnTo>
                      <a:pt x="851" y="1175"/>
                    </a:lnTo>
                    <a:lnTo>
                      <a:pt x="830" y="1171"/>
                    </a:lnTo>
                    <a:lnTo>
                      <a:pt x="809" y="1168"/>
                    </a:lnTo>
                    <a:lnTo>
                      <a:pt x="789" y="1164"/>
                    </a:lnTo>
                    <a:lnTo>
                      <a:pt x="770" y="1157"/>
                    </a:lnTo>
                    <a:lnTo>
                      <a:pt x="752" y="1151"/>
                    </a:lnTo>
                    <a:lnTo>
                      <a:pt x="760" y="1142"/>
                    </a:lnTo>
                    <a:lnTo>
                      <a:pt x="769" y="1132"/>
                    </a:lnTo>
                    <a:lnTo>
                      <a:pt x="781" y="1122"/>
                    </a:lnTo>
                    <a:lnTo>
                      <a:pt x="796" y="1113"/>
                    </a:lnTo>
                    <a:lnTo>
                      <a:pt x="809" y="1103"/>
                    </a:lnTo>
                    <a:lnTo>
                      <a:pt x="820" y="1094"/>
                    </a:lnTo>
                    <a:lnTo>
                      <a:pt x="828" y="1085"/>
                    </a:lnTo>
                    <a:lnTo>
                      <a:pt x="833" y="1075"/>
                    </a:lnTo>
                    <a:lnTo>
                      <a:pt x="826" y="1067"/>
                    </a:lnTo>
                    <a:lnTo>
                      <a:pt x="807" y="1064"/>
                    </a:lnTo>
                    <a:lnTo>
                      <a:pt x="779" y="1067"/>
                    </a:lnTo>
                    <a:lnTo>
                      <a:pt x="745" y="1071"/>
                    </a:lnTo>
                    <a:lnTo>
                      <a:pt x="710" y="1075"/>
                    </a:lnTo>
                    <a:lnTo>
                      <a:pt x="677" y="1079"/>
                    </a:lnTo>
                    <a:lnTo>
                      <a:pt x="648" y="1077"/>
                    </a:lnTo>
                    <a:lnTo>
                      <a:pt x="631" y="1068"/>
                    </a:lnTo>
                    <a:lnTo>
                      <a:pt x="632" y="1066"/>
                    </a:lnTo>
                    <a:lnTo>
                      <a:pt x="638" y="1059"/>
                    </a:lnTo>
                    <a:lnTo>
                      <a:pt x="648" y="1050"/>
                    </a:lnTo>
                    <a:lnTo>
                      <a:pt x="659" y="1040"/>
                    </a:lnTo>
                    <a:lnTo>
                      <a:pt x="671" y="1030"/>
                    </a:lnTo>
                    <a:lnTo>
                      <a:pt x="681" y="1022"/>
                    </a:lnTo>
                    <a:lnTo>
                      <a:pt x="690" y="1015"/>
                    </a:lnTo>
                    <a:lnTo>
                      <a:pt x="694" y="1012"/>
                    </a:lnTo>
                    <a:lnTo>
                      <a:pt x="705" y="1003"/>
                    </a:lnTo>
                    <a:lnTo>
                      <a:pt x="707" y="990"/>
                    </a:lnTo>
                    <a:lnTo>
                      <a:pt x="699" y="981"/>
                    </a:lnTo>
                    <a:lnTo>
                      <a:pt x="686" y="974"/>
                    </a:lnTo>
                    <a:lnTo>
                      <a:pt x="663" y="970"/>
                    </a:lnTo>
                    <a:lnTo>
                      <a:pt x="640" y="969"/>
                    </a:lnTo>
                    <a:lnTo>
                      <a:pt x="618" y="968"/>
                    </a:lnTo>
                    <a:lnTo>
                      <a:pt x="596" y="965"/>
                    </a:lnTo>
                    <a:lnTo>
                      <a:pt x="574" y="965"/>
                    </a:lnTo>
                    <a:lnTo>
                      <a:pt x="553" y="964"/>
                    </a:lnTo>
                    <a:lnTo>
                      <a:pt x="530" y="964"/>
                    </a:lnTo>
                    <a:lnTo>
                      <a:pt x="511" y="964"/>
                    </a:lnTo>
                    <a:lnTo>
                      <a:pt x="488" y="964"/>
                    </a:lnTo>
                    <a:lnTo>
                      <a:pt x="466" y="965"/>
                    </a:lnTo>
                    <a:lnTo>
                      <a:pt x="445" y="965"/>
                    </a:lnTo>
                    <a:lnTo>
                      <a:pt x="423" y="965"/>
                    </a:lnTo>
                    <a:lnTo>
                      <a:pt x="400" y="968"/>
                    </a:lnTo>
                    <a:lnTo>
                      <a:pt x="378" y="968"/>
                    </a:lnTo>
                    <a:lnTo>
                      <a:pt x="356" y="968"/>
                    </a:lnTo>
                    <a:lnTo>
                      <a:pt x="333" y="968"/>
                    </a:lnTo>
                    <a:lnTo>
                      <a:pt x="342" y="961"/>
                    </a:lnTo>
                    <a:lnTo>
                      <a:pt x="358" y="955"/>
                    </a:lnTo>
                    <a:lnTo>
                      <a:pt x="378" y="947"/>
                    </a:lnTo>
                    <a:lnTo>
                      <a:pt x="400" y="938"/>
                    </a:lnTo>
                    <a:lnTo>
                      <a:pt x="423" y="931"/>
                    </a:lnTo>
                    <a:lnTo>
                      <a:pt x="444" y="924"/>
                    </a:lnTo>
                    <a:lnTo>
                      <a:pt x="460" y="919"/>
                    </a:lnTo>
                    <a:lnTo>
                      <a:pt x="470" y="914"/>
                    </a:lnTo>
                    <a:lnTo>
                      <a:pt x="480" y="906"/>
                    </a:lnTo>
                    <a:lnTo>
                      <a:pt x="488" y="899"/>
                    </a:lnTo>
                    <a:lnTo>
                      <a:pt x="493" y="892"/>
                    </a:lnTo>
                    <a:lnTo>
                      <a:pt x="494" y="885"/>
                    </a:lnTo>
                    <a:lnTo>
                      <a:pt x="493" y="879"/>
                    </a:lnTo>
                    <a:lnTo>
                      <a:pt x="491" y="872"/>
                    </a:lnTo>
                    <a:lnTo>
                      <a:pt x="486" y="868"/>
                    </a:lnTo>
                    <a:lnTo>
                      <a:pt x="481" y="862"/>
                    </a:lnTo>
                    <a:lnTo>
                      <a:pt x="479" y="852"/>
                    </a:lnTo>
                    <a:lnTo>
                      <a:pt x="475" y="831"/>
                    </a:lnTo>
                    <a:lnTo>
                      <a:pt x="471" y="804"/>
                    </a:lnTo>
                    <a:lnTo>
                      <a:pt x="466" y="772"/>
                    </a:lnTo>
                    <a:lnTo>
                      <a:pt x="460" y="743"/>
                    </a:lnTo>
                    <a:lnTo>
                      <a:pt x="454" y="715"/>
                    </a:lnTo>
                    <a:lnTo>
                      <a:pt x="448" y="695"/>
                    </a:lnTo>
                    <a:lnTo>
                      <a:pt x="443" y="683"/>
                    </a:lnTo>
                    <a:lnTo>
                      <a:pt x="423" y="668"/>
                    </a:lnTo>
                    <a:lnTo>
                      <a:pt x="405" y="655"/>
                    </a:lnTo>
                    <a:lnTo>
                      <a:pt x="390" y="642"/>
                    </a:lnTo>
                    <a:lnTo>
                      <a:pt x="375" y="629"/>
                    </a:lnTo>
                    <a:lnTo>
                      <a:pt x="361" y="619"/>
                    </a:lnTo>
                    <a:lnTo>
                      <a:pt x="345" y="606"/>
                    </a:lnTo>
                    <a:lnTo>
                      <a:pt x="328" y="593"/>
                    </a:lnTo>
                    <a:lnTo>
                      <a:pt x="309" y="578"/>
                    </a:lnTo>
                    <a:lnTo>
                      <a:pt x="289" y="563"/>
                    </a:lnTo>
                    <a:lnTo>
                      <a:pt x="273" y="549"/>
                    </a:lnTo>
                    <a:lnTo>
                      <a:pt x="255" y="535"/>
                    </a:lnTo>
                    <a:lnTo>
                      <a:pt x="239" y="521"/>
                    </a:lnTo>
                    <a:lnTo>
                      <a:pt x="221" y="504"/>
                    </a:lnTo>
                    <a:lnTo>
                      <a:pt x="206" y="489"/>
                    </a:lnTo>
                    <a:lnTo>
                      <a:pt x="190" y="471"/>
                    </a:lnTo>
                    <a:lnTo>
                      <a:pt x="172" y="454"/>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65" name="Freeform 1105">
                <a:extLst>
                  <a:ext uri="{FF2B5EF4-FFF2-40B4-BE49-F238E27FC236}">
                    <a16:creationId xmlns:a16="http://schemas.microsoft.com/office/drawing/2014/main" id="{E07D696D-389F-7266-F100-DAD464F81B9C}"/>
                  </a:ext>
                </a:extLst>
              </p:cNvPr>
              <p:cNvSpPr>
                <a:spLocks/>
              </p:cNvSpPr>
              <p:nvPr/>
            </p:nvSpPr>
            <p:spPr bwMode="auto">
              <a:xfrm>
                <a:off x="840" y="2561"/>
                <a:ext cx="396" cy="394"/>
              </a:xfrm>
              <a:custGeom>
                <a:avLst/>
                <a:gdLst>
                  <a:gd name="T0" fmla="*/ 144 w 1186"/>
                  <a:gd name="T1" fmla="*/ 405 h 1182"/>
                  <a:gd name="T2" fmla="*/ 103 w 1186"/>
                  <a:gd name="T3" fmla="*/ 359 h 1182"/>
                  <a:gd name="T4" fmla="*/ 67 w 1186"/>
                  <a:gd name="T5" fmla="*/ 301 h 1182"/>
                  <a:gd name="T6" fmla="*/ 34 w 1186"/>
                  <a:gd name="T7" fmla="*/ 251 h 1182"/>
                  <a:gd name="T8" fmla="*/ 9 w 1186"/>
                  <a:gd name="T9" fmla="*/ 198 h 1182"/>
                  <a:gd name="T10" fmla="*/ 12 w 1186"/>
                  <a:gd name="T11" fmla="*/ 153 h 1182"/>
                  <a:gd name="T12" fmla="*/ 2 w 1186"/>
                  <a:gd name="T13" fmla="*/ 82 h 1182"/>
                  <a:gd name="T14" fmla="*/ 6 w 1186"/>
                  <a:gd name="T15" fmla="*/ 13 h 1182"/>
                  <a:gd name="T16" fmla="*/ 1186 w 1186"/>
                  <a:gd name="T17" fmla="*/ 1152 h 1182"/>
                  <a:gd name="T18" fmla="*/ 1025 w 1186"/>
                  <a:gd name="T19" fmla="*/ 1176 h 1182"/>
                  <a:gd name="T20" fmla="*/ 964 w 1186"/>
                  <a:gd name="T21" fmla="*/ 1172 h 1182"/>
                  <a:gd name="T22" fmla="*/ 905 w 1186"/>
                  <a:gd name="T23" fmla="*/ 1168 h 1182"/>
                  <a:gd name="T24" fmla="*/ 848 w 1186"/>
                  <a:gd name="T25" fmla="*/ 1164 h 1182"/>
                  <a:gd name="T26" fmla="*/ 792 w 1186"/>
                  <a:gd name="T27" fmla="*/ 1152 h 1182"/>
                  <a:gd name="T28" fmla="*/ 761 w 1186"/>
                  <a:gd name="T29" fmla="*/ 1130 h 1182"/>
                  <a:gd name="T30" fmla="*/ 794 w 1186"/>
                  <a:gd name="T31" fmla="*/ 1103 h 1182"/>
                  <a:gd name="T32" fmla="*/ 824 w 1186"/>
                  <a:gd name="T33" fmla="*/ 1077 h 1182"/>
                  <a:gd name="T34" fmla="*/ 804 w 1186"/>
                  <a:gd name="T35" fmla="*/ 1053 h 1182"/>
                  <a:gd name="T36" fmla="*/ 710 w 1186"/>
                  <a:gd name="T37" fmla="*/ 1061 h 1182"/>
                  <a:gd name="T38" fmla="*/ 633 w 1186"/>
                  <a:gd name="T39" fmla="*/ 1056 h 1182"/>
                  <a:gd name="T40" fmla="*/ 649 w 1186"/>
                  <a:gd name="T41" fmla="*/ 1039 h 1182"/>
                  <a:gd name="T42" fmla="*/ 679 w 1186"/>
                  <a:gd name="T43" fmla="*/ 1014 h 1182"/>
                  <a:gd name="T44" fmla="*/ 703 w 1186"/>
                  <a:gd name="T45" fmla="*/ 995 h 1182"/>
                  <a:gd name="T46" fmla="*/ 676 w 1186"/>
                  <a:gd name="T47" fmla="*/ 968 h 1182"/>
                  <a:gd name="T48" fmla="*/ 611 w 1186"/>
                  <a:gd name="T49" fmla="*/ 962 h 1182"/>
                  <a:gd name="T50" fmla="*/ 553 w 1186"/>
                  <a:gd name="T51" fmla="*/ 959 h 1182"/>
                  <a:gd name="T52" fmla="*/ 494 w 1186"/>
                  <a:gd name="T53" fmla="*/ 958 h 1182"/>
                  <a:gd name="T54" fmla="*/ 432 w 1186"/>
                  <a:gd name="T55" fmla="*/ 959 h 1182"/>
                  <a:gd name="T56" fmla="*/ 368 w 1186"/>
                  <a:gd name="T57" fmla="*/ 959 h 1182"/>
                  <a:gd name="T58" fmla="*/ 368 w 1186"/>
                  <a:gd name="T59" fmla="*/ 946 h 1182"/>
                  <a:gd name="T60" fmla="*/ 427 w 1186"/>
                  <a:gd name="T61" fmla="*/ 926 h 1182"/>
                  <a:gd name="T62" fmla="*/ 472 w 1186"/>
                  <a:gd name="T63" fmla="*/ 910 h 1182"/>
                  <a:gd name="T64" fmla="*/ 498 w 1186"/>
                  <a:gd name="T65" fmla="*/ 879 h 1182"/>
                  <a:gd name="T66" fmla="*/ 488 w 1186"/>
                  <a:gd name="T67" fmla="*/ 852 h 1182"/>
                  <a:gd name="T68" fmla="*/ 467 w 1186"/>
                  <a:gd name="T69" fmla="*/ 830 h 1182"/>
                  <a:gd name="T70" fmla="*/ 445 w 1186"/>
                  <a:gd name="T71" fmla="*/ 757 h 1182"/>
                  <a:gd name="T72" fmla="*/ 419 w 1186"/>
                  <a:gd name="T73" fmla="*/ 685 h 1182"/>
                  <a:gd name="T74" fmla="*/ 380 w 1186"/>
                  <a:gd name="T75" fmla="*/ 645 h 1182"/>
                  <a:gd name="T76" fmla="*/ 355 w 1186"/>
                  <a:gd name="T77" fmla="*/ 609 h 1182"/>
                  <a:gd name="T78" fmla="*/ 314 w 1186"/>
                  <a:gd name="T79" fmla="*/ 567 h 1182"/>
                  <a:gd name="T80" fmla="*/ 260 w 1186"/>
                  <a:gd name="T81" fmla="*/ 521 h 1182"/>
                  <a:gd name="T82" fmla="*/ 212 w 1186"/>
                  <a:gd name="T83" fmla="*/ 475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6" h="1182">
                    <a:moveTo>
                      <a:pt x="177" y="439"/>
                    </a:moveTo>
                    <a:lnTo>
                      <a:pt x="159" y="420"/>
                    </a:lnTo>
                    <a:lnTo>
                      <a:pt x="144" y="405"/>
                    </a:lnTo>
                    <a:lnTo>
                      <a:pt x="130" y="390"/>
                    </a:lnTo>
                    <a:lnTo>
                      <a:pt x="116" y="375"/>
                    </a:lnTo>
                    <a:lnTo>
                      <a:pt x="103" y="359"/>
                    </a:lnTo>
                    <a:lnTo>
                      <a:pt x="91" y="344"/>
                    </a:lnTo>
                    <a:lnTo>
                      <a:pt x="78" y="323"/>
                    </a:lnTo>
                    <a:lnTo>
                      <a:pt x="67" y="301"/>
                    </a:lnTo>
                    <a:lnTo>
                      <a:pt x="57" y="286"/>
                    </a:lnTo>
                    <a:lnTo>
                      <a:pt x="46" y="268"/>
                    </a:lnTo>
                    <a:lnTo>
                      <a:pt x="34" y="251"/>
                    </a:lnTo>
                    <a:lnTo>
                      <a:pt x="23" y="233"/>
                    </a:lnTo>
                    <a:lnTo>
                      <a:pt x="14" y="215"/>
                    </a:lnTo>
                    <a:lnTo>
                      <a:pt x="9" y="198"/>
                    </a:lnTo>
                    <a:lnTo>
                      <a:pt x="7" y="181"/>
                    </a:lnTo>
                    <a:lnTo>
                      <a:pt x="10" y="169"/>
                    </a:lnTo>
                    <a:lnTo>
                      <a:pt x="12" y="153"/>
                    </a:lnTo>
                    <a:lnTo>
                      <a:pt x="10" y="133"/>
                    </a:lnTo>
                    <a:lnTo>
                      <a:pt x="6" y="109"/>
                    </a:lnTo>
                    <a:lnTo>
                      <a:pt x="2" y="82"/>
                    </a:lnTo>
                    <a:lnTo>
                      <a:pt x="0" y="56"/>
                    </a:lnTo>
                    <a:lnTo>
                      <a:pt x="0" y="33"/>
                    </a:lnTo>
                    <a:lnTo>
                      <a:pt x="6" y="13"/>
                    </a:lnTo>
                    <a:lnTo>
                      <a:pt x="19" y="0"/>
                    </a:lnTo>
                    <a:lnTo>
                      <a:pt x="864" y="671"/>
                    </a:lnTo>
                    <a:lnTo>
                      <a:pt x="1186" y="1152"/>
                    </a:lnTo>
                    <a:lnTo>
                      <a:pt x="1062" y="1182"/>
                    </a:lnTo>
                    <a:lnTo>
                      <a:pt x="1043" y="1179"/>
                    </a:lnTo>
                    <a:lnTo>
                      <a:pt x="1025" y="1176"/>
                    </a:lnTo>
                    <a:lnTo>
                      <a:pt x="1003" y="1175"/>
                    </a:lnTo>
                    <a:lnTo>
                      <a:pt x="985" y="1173"/>
                    </a:lnTo>
                    <a:lnTo>
                      <a:pt x="964" y="1172"/>
                    </a:lnTo>
                    <a:lnTo>
                      <a:pt x="945" y="1172"/>
                    </a:lnTo>
                    <a:lnTo>
                      <a:pt x="926" y="1169"/>
                    </a:lnTo>
                    <a:lnTo>
                      <a:pt x="905" y="1168"/>
                    </a:lnTo>
                    <a:lnTo>
                      <a:pt x="886" y="1168"/>
                    </a:lnTo>
                    <a:lnTo>
                      <a:pt x="866" y="1167"/>
                    </a:lnTo>
                    <a:lnTo>
                      <a:pt x="848" y="1164"/>
                    </a:lnTo>
                    <a:lnTo>
                      <a:pt x="828" y="1160"/>
                    </a:lnTo>
                    <a:lnTo>
                      <a:pt x="808" y="1158"/>
                    </a:lnTo>
                    <a:lnTo>
                      <a:pt x="792" y="1152"/>
                    </a:lnTo>
                    <a:lnTo>
                      <a:pt x="772" y="1146"/>
                    </a:lnTo>
                    <a:lnTo>
                      <a:pt x="753" y="1139"/>
                    </a:lnTo>
                    <a:lnTo>
                      <a:pt x="761" y="1130"/>
                    </a:lnTo>
                    <a:lnTo>
                      <a:pt x="770" y="1120"/>
                    </a:lnTo>
                    <a:lnTo>
                      <a:pt x="781" y="1111"/>
                    </a:lnTo>
                    <a:lnTo>
                      <a:pt x="794" y="1103"/>
                    </a:lnTo>
                    <a:lnTo>
                      <a:pt x="807" y="1093"/>
                    </a:lnTo>
                    <a:lnTo>
                      <a:pt x="817" y="1084"/>
                    </a:lnTo>
                    <a:lnTo>
                      <a:pt x="824" y="1077"/>
                    </a:lnTo>
                    <a:lnTo>
                      <a:pt x="829" y="1066"/>
                    </a:lnTo>
                    <a:lnTo>
                      <a:pt x="823" y="1057"/>
                    </a:lnTo>
                    <a:lnTo>
                      <a:pt x="804" y="1053"/>
                    </a:lnTo>
                    <a:lnTo>
                      <a:pt x="776" y="1053"/>
                    </a:lnTo>
                    <a:lnTo>
                      <a:pt x="745" y="1057"/>
                    </a:lnTo>
                    <a:lnTo>
                      <a:pt x="710" y="1061"/>
                    </a:lnTo>
                    <a:lnTo>
                      <a:pt x="678" y="1064"/>
                    </a:lnTo>
                    <a:lnTo>
                      <a:pt x="651" y="1062"/>
                    </a:lnTo>
                    <a:lnTo>
                      <a:pt x="633" y="1056"/>
                    </a:lnTo>
                    <a:lnTo>
                      <a:pt x="636" y="1052"/>
                    </a:lnTo>
                    <a:lnTo>
                      <a:pt x="640" y="1046"/>
                    </a:lnTo>
                    <a:lnTo>
                      <a:pt x="649" y="1039"/>
                    </a:lnTo>
                    <a:lnTo>
                      <a:pt x="659" y="1030"/>
                    </a:lnTo>
                    <a:lnTo>
                      <a:pt x="670" y="1021"/>
                    </a:lnTo>
                    <a:lnTo>
                      <a:pt x="679" y="1014"/>
                    </a:lnTo>
                    <a:lnTo>
                      <a:pt x="686" y="1008"/>
                    </a:lnTo>
                    <a:lnTo>
                      <a:pt x="691" y="1004"/>
                    </a:lnTo>
                    <a:lnTo>
                      <a:pt x="703" y="995"/>
                    </a:lnTo>
                    <a:lnTo>
                      <a:pt x="700" y="984"/>
                    </a:lnTo>
                    <a:lnTo>
                      <a:pt x="691" y="974"/>
                    </a:lnTo>
                    <a:lnTo>
                      <a:pt x="676" y="968"/>
                    </a:lnTo>
                    <a:lnTo>
                      <a:pt x="653" y="965"/>
                    </a:lnTo>
                    <a:lnTo>
                      <a:pt x="632" y="965"/>
                    </a:lnTo>
                    <a:lnTo>
                      <a:pt x="611" y="962"/>
                    </a:lnTo>
                    <a:lnTo>
                      <a:pt x="592" y="961"/>
                    </a:lnTo>
                    <a:lnTo>
                      <a:pt x="571" y="959"/>
                    </a:lnTo>
                    <a:lnTo>
                      <a:pt x="553" y="959"/>
                    </a:lnTo>
                    <a:lnTo>
                      <a:pt x="533" y="958"/>
                    </a:lnTo>
                    <a:lnTo>
                      <a:pt x="514" y="958"/>
                    </a:lnTo>
                    <a:lnTo>
                      <a:pt x="494" y="958"/>
                    </a:lnTo>
                    <a:lnTo>
                      <a:pt x="474" y="958"/>
                    </a:lnTo>
                    <a:lnTo>
                      <a:pt x="453" y="958"/>
                    </a:lnTo>
                    <a:lnTo>
                      <a:pt x="432" y="959"/>
                    </a:lnTo>
                    <a:lnTo>
                      <a:pt x="412" y="959"/>
                    </a:lnTo>
                    <a:lnTo>
                      <a:pt x="390" y="959"/>
                    </a:lnTo>
                    <a:lnTo>
                      <a:pt x="368" y="959"/>
                    </a:lnTo>
                    <a:lnTo>
                      <a:pt x="343" y="959"/>
                    </a:lnTo>
                    <a:lnTo>
                      <a:pt x="354" y="953"/>
                    </a:lnTo>
                    <a:lnTo>
                      <a:pt x="368" y="946"/>
                    </a:lnTo>
                    <a:lnTo>
                      <a:pt x="386" y="940"/>
                    </a:lnTo>
                    <a:lnTo>
                      <a:pt x="407" y="932"/>
                    </a:lnTo>
                    <a:lnTo>
                      <a:pt x="427" y="926"/>
                    </a:lnTo>
                    <a:lnTo>
                      <a:pt x="446" y="919"/>
                    </a:lnTo>
                    <a:lnTo>
                      <a:pt x="462" y="914"/>
                    </a:lnTo>
                    <a:lnTo>
                      <a:pt x="472" y="910"/>
                    </a:lnTo>
                    <a:lnTo>
                      <a:pt x="486" y="900"/>
                    </a:lnTo>
                    <a:lnTo>
                      <a:pt x="494" y="890"/>
                    </a:lnTo>
                    <a:lnTo>
                      <a:pt x="498" y="879"/>
                    </a:lnTo>
                    <a:lnTo>
                      <a:pt x="498" y="870"/>
                    </a:lnTo>
                    <a:lnTo>
                      <a:pt x="494" y="860"/>
                    </a:lnTo>
                    <a:lnTo>
                      <a:pt x="488" y="852"/>
                    </a:lnTo>
                    <a:lnTo>
                      <a:pt x="480" y="845"/>
                    </a:lnTo>
                    <a:lnTo>
                      <a:pt x="472" y="840"/>
                    </a:lnTo>
                    <a:lnTo>
                      <a:pt x="467" y="830"/>
                    </a:lnTo>
                    <a:lnTo>
                      <a:pt x="461" y="810"/>
                    </a:lnTo>
                    <a:lnTo>
                      <a:pt x="453" y="787"/>
                    </a:lnTo>
                    <a:lnTo>
                      <a:pt x="445" y="757"/>
                    </a:lnTo>
                    <a:lnTo>
                      <a:pt x="436" y="729"/>
                    </a:lnTo>
                    <a:lnTo>
                      <a:pt x="427" y="704"/>
                    </a:lnTo>
                    <a:lnTo>
                      <a:pt x="419" y="685"/>
                    </a:lnTo>
                    <a:lnTo>
                      <a:pt x="412" y="675"/>
                    </a:lnTo>
                    <a:lnTo>
                      <a:pt x="393" y="659"/>
                    </a:lnTo>
                    <a:lnTo>
                      <a:pt x="380" y="645"/>
                    </a:lnTo>
                    <a:lnTo>
                      <a:pt x="370" y="632"/>
                    </a:lnTo>
                    <a:lnTo>
                      <a:pt x="363" y="619"/>
                    </a:lnTo>
                    <a:lnTo>
                      <a:pt x="355" y="609"/>
                    </a:lnTo>
                    <a:lnTo>
                      <a:pt x="345" y="596"/>
                    </a:lnTo>
                    <a:lnTo>
                      <a:pt x="332" y="582"/>
                    </a:lnTo>
                    <a:lnTo>
                      <a:pt x="314" y="567"/>
                    </a:lnTo>
                    <a:lnTo>
                      <a:pt x="294" y="551"/>
                    </a:lnTo>
                    <a:lnTo>
                      <a:pt x="277" y="537"/>
                    </a:lnTo>
                    <a:lnTo>
                      <a:pt x="260" y="521"/>
                    </a:lnTo>
                    <a:lnTo>
                      <a:pt x="243" y="507"/>
                    </a:lnTo>
                    <a:lnTo>
                      <a:pt x="228" y="492"/>
                    </a:lnTo>
                    <a:lnTo>
                      <a:pt x="212" y="475"/>
                    </a:lnTo>
                    <a:lnTo>
                      <a:pt x="194" y="458"/>
                    </a:lnTo>
                    <a:lnTo>
                      <a:pt x="177" y="439"/>
                    </a:lnTo>
                    <a:close/>
                  </a:path>
                </a:pathLst>
              </a:custGeom>
              <a:solidFill>
                <a:srgbClr val="C4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66" name="Freeform 1106">
                <a:extLst>
                  <a:ext uri="{FF2B5EF4-FFF2-40B4-BE49-F238E27FC236}">
                    <a16:creationId xmlns:a16="http://schemas.microsoft.com/office/drawing/2014/main" id="{E2807561-BE6C-A7C6-0CD0-4A9FB21A6E54}"/>
                  </a:ext>
                </a:extLst>
              </p:cNvPr>
              <p:cNvSpPr>
                <a:spLocks/>
              </p:cNvSpPr>
              <p:nvPr/>
            </p:nvSpPr>
            <p:spPr bwMode="auto">
              <a:xfrm>
                <a:off x="841" y="2561"/>
                <a:ext cx="395" cy="391"/>
              </a:xfrm>
              <a:custGeom>
                <a:avLst/>
                <a:gdLst>
                  <a:gd name="T0" fmla="*/ 182 w 1183"/>
                  <a:gd name="T1" fmla="*/ 394 h 1175"/>
                  <a:gd name="T2" fmla="*/ 148 w 1183"/>
                  <a:gd name="T3" fmla="*/ 358 h 1175"/>
                  <a:gd name="T4" fmla="*/ 114 w 1183"/>
                  <a:gd name="T5" fmla="*/ 304 h 1175"/>
                  <a:gd name="T6" fmla="*/ 80 w 1183"/>
                  <a:gd name="T7" fmla="*/ 254 h 1175"/>
                  <a:gd name="T8" fmla="*/ 50 w 1183"/>
                  <a:gd name="T9" fmla="*/ 202 h 1175"/>
                  <a:gd name="T10" fmla="*/ 50 w 1183"/>
                  <a:gd name="T11" fmla="*/ 160 h 1175"/>
                  <a:gd name="T12" fmla="*/ 18 w 1183"/>
                  <a:gd name="T13" fmla="*/ 89 h 1175"/>
                  <a:gd name="T14" fmla="*/ 4 w 1183"/>
                  <a:gd name="T15" fmla="*/ 15 h 1175"/>
                  <a:gd name="T16" fmla="*/ 1183 w 1183"/>
                  <a:gd name="T17" fmla="*/ 1153 h 1175"/>
                  <a:gd name="T18" fmla="*/ 1031 w 1183"/>
                  <a:gd name="T19" fmla="*/ 1168 h 1175"/>
                  <a:gd name="T20" fmla="*/ 977 w 1183"/>
                  <a:gd name="T21" fmla="*/ 1163 h 1175"/>
                  <a:gd name="T22" fmla="*/ 927 w 1183"/>
                  <a:gd name="T23" fmla="*/ 1159 h 1175"/>
                  <a:gd name="T24" fmla="*/ 876 w 1183"/>
                  <a:gd name="T25" fmla="*/ 1154 h 1175"/>
                  <a:gd name="T26" fmla="*/ 824 w 1183"/>
                  <a:gd name="T27" fmla="*/ 1141 h 1175"/>
                  <a:gd name="T28" fmla="*/ 794 w 1183"/>
                  <a:gd name="T29" fmla="*/ 1120 h 1175"/>
                  <a:gd name="T30" fmla="*/ 827 w 1183"/>
                  <a:gd name="T31" fmla="*/ 1092 h 1175"/>
                  <a:gd name="T32" fmla="*/ 855 w 1183"/>
                  <a:gd name="T33" fmla="*/ 1067 h 1175"/>
                  <a:gd name="T34" fmla="*/ 837 w 1183"/>
                  <a:gd name="T35" fmla="*/ 1045 h 1175"/>
                  <a:gd name="T36" fmla="*/ 744 w 1183"/>
                  <a:gd name="T37" fmla="*/ 1047 h 1175"/>
                  <a:gd name="T38" fmla="*/ 669 w 1183"/>
                  <a:gd name="T39" fmla="*/ 1042 h 1175"/>
                  <a:gd name="T40" fmla="*/ 682 w 1183"/>
                  <a:gd name="T41" fmla="*/ 1029 h 1175"/>
                  <a:gd name="T42" fmla="*/ 711 w 1183"/>
                  <a:gd name="T43" fmla="*/ 1007 h 1175"/>
                  <a:gd name="T44" fmla="*/ 730 w 1183"/>
                  <a:gd name="T45" fmla="*/ 991 h 1175"/>
                  <a:gd name="T46" fmla="*/ 698 w 1183"/>
                  <a:gd name="T47" fmla="*/ 964 h 1175"/>
                  <a:gd name="T48" fmla="*/ 637 w 1183"/>
                  <a:gd name="T49" fmla="*/ 956 h 1175"/>
                  <a:gd name="T50" fmla="*/ 584 w 1183"/>
                  <a:gd name="T51" fmla="*/ 953 h 1175"/>
                  <a:gd name="T52" fmla="*/ 531 w 1183"/>
                  <a:gd name="T53" fmla="*/ 951 h 1175"/>
                  <a:gd name="T54" fmla="*/ 476 w 1183"/>
                  <a:gd name="T55" fmla="*/ 949 h 1175"/>
                  <a:gd name="T56" fmla="*/ 411 w 1183"/>
                  <a:gd name="T57" fmla="*/ 951 h 1175"/>
                  <a:gd name="T58" fmla="*/ 409 w 1183"/>
                  <a:gd name="T59" fmla="*/ 940 h 1175"/>
                  <a:gd name="T60" fmla="*/ 465 w 1183"/>
                  <a:gd name="T61" fmla="*/ 921 h 1175"/>
                  <a:gd name="T62" fmla="*/ 506 w 1183"/>
                  <a:gd name="T63" fmla="*/ 907 h 1175"/>
                  <a:gd name="T64" fmla="*/ 537 w 1183"/>
                  <a:gd name="T65" fmla="*/ 867 h 1175"/>
                  <a:gd name="T66" fmla="*/ 517 w 1183"/>
                  <a:gd name="T67" fmla="*/ 831 h 1175"/>
                  <a:gd name="T68" fmla="*/ 489 w 1183"/>
                  <a:gd name="T69" fmla="*/ 808 h 1175"/>
                  <a:gd name="T70" fmla="*/ 457 w 1183"/>
                  <a:gd name="T71" fmla="*/ 742 h 1175"/>
                  <a:gd name="T72" fmla="*/ 422 w 1183"/>
                  <a:gd name="T73" fmla="*/ 676 h 1175"/>
                  <a:gd name="T74" fmla="*/ 387 w 1183"/>
                  <a:gd name="T75" fmla="*/ 638 h 1175"/>
                  <a:gd name="T76" fmla="*/ 381 w 1183"/>
                  <a:gd name="T77" fmla="*/ 598 h 1175"/>
                  <a:gd name="T78" fmla="*/ 351 w 1183"/>
                  <a:gd name="T79" fmla="*/ 555 h 1175"/>
                  <a:gd name="T80" fmla="*/ 298 w 1183"/>
                  <a:gd name="T81" fmla="*/ 511 h 1175"/>
                  <a:gd name="T82" fmla="*/ 251 w 1183"/>
                  <a:gd name="T83" fmla="*/ 463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3" h="1175">
                    <a:moveTo>
                      <a:pt x="216" y="426"/>
                    </a:moveTo>
                    <a:lnTo>
                      <a:pt x="198" y="410"/>
                    </a:lnTo>
                    <a:lnTo>
                      <a:pt x="182" y="394"/>
                    </a:lnTo>
                    <a:lnTo>
                      <a:pt x="170" y="383"/>
                    </a:lnTo>
                    <a:lnTo>
                      <a:pt x="159" y="370"/>
                    </a:lnTo>
                    <a:lnTo>
                      <a:pt x="148" y="358"/>
                    </a:lnTo>
                    <a:lnTo>
                      <a:pt x="139" y="344"/>
                    </a:lnTo>
                    <a:lnTo>
                      <a:pt x="127" y="326"/>
                    </a:lnTo>
                    <a:lnTo>
                      <a:pt x="114" y="304"/>
                    </a:lnTo>
                    <a:lnTo>
                      <a:pt x="105" y="289"/>
                    </a:lnTo>
                    <a:lnTo>
                      <a:pt x="93" y="271"/>
                    </a:lnTo>
                    <a:lnTo>
                      <a:pt x="80" y="254"/>
                    </a:lnTo>
                    <a:lnTo>
                      <a:pt x="67" y="236"/>
                    </a:lnTo>
                    <a:lnTo>
                      <a:pt x="57" y="221"/>
                    </a:lnTo>
                    <a:lnTo>
                      <a:pt x="50" y="202"/>
                    </a:lnTo>
                    <a:lnTo>
                      <a:pt x="46" y="187"/>
                    </a:lnTo>
                    <a:lnTo>
                      <a:pt x="50" y="173"/>
                    </a:lnTo>
                    <a:lnTo>
                      <a:pt x="50" y="160"/>
                    </a:lnTo>
                    <a:lnTo>
                      <a:pt x="41" y="142"/>
                    </a:lnTo>
                    <a:lnTo>
                      <a:pt x="31" y="117"/>
                    </a:lnTo>
                    <a:lnTo>
                      <a:pt x="18" y="89"/>
                    </a:lnTo>
                    <a:lnTo>
                      <a:pt x="6" y="62"/>
                    </a:lnTo>
                    <a:lnTo>
                      <a:pt x="0" y="37"/>
                    </a:lnTo>
                    <a:lnTo>
                      <a:pt x="4" y="15"/>
                    </a:lnTo>
                    <a:lnTo>
                      <a:pt x="17" y="0"/>
                    </a:lnTo>
                    <a:lnTo>
                      <a:pt x="861" y="671"/>
                    </a:lnTo>
                    <a:lnTo>
                      <a:pt x="1183" y="1153"/>
                    </a:lnTo>
                    <a:lnTo>
                      <a:pt x="1070" y="1175"/>
                    </a:lnTo>
                    <a:lnTo>
                      <a:pt x="1051" y="1172"/>
                    </a:lnTo>
                    <a:lnTo>
                      <a:pt x="1031" y="1168"/>
                    </a:lnTo>
                    <a:lnTo>
                      <a:pt x="1015" y="1167"/>
                    </a:lnTo>
                    <a:lnTo>
                      <a:pt x="996" y="1166"/>
                    </a:lnTo>
                    <a:lnTo>
                      <a:pt x="977" y="1163"/>
                    </a:lnTo>
                    <a:lnTo>
                      <a:pt x="962" y="1162"/>
                    </a:lnTo>
                    <a:lnTo>
                      <a:pt x="944" y="1160"/>
                    </a:lnTo>
                    <a:lnTo>
                      <a:pt x="927" y="1159"/>
                    </a:lnTo>
                    <a:lnTo>
                      <a:pt x="909" y="1157"/>
                    </a:lnTo>
                    <a:lnTo>
                      <a:pt x="893" y="1156"/>
                    </a:lnTo>
                    <a:lnTo>
                      <a:pt x="876" y="1154"/>
                    </a:lnTo>
                    <a:lnTo>
                      <a:pt x="859" y="1150"/>
                    </a:lnTo>
                    <a:lnTo>
                      <a:pt x="841" y="1147"/>
                    </a:lnTo>
                    <a:lnTo>
                      <a:pt x="824" y="1141"/>
                    </a:lnTo>
                    <a:lnTo>
                      <a:pt x="806" y="1135"/>
                    </a:lnTo>
                    <a:lnTo>
                      <a:pt x="789" y="1129"/>
                    </a:lnTo>
                    <a:lnTo>
                      <a:pt x="794" y="1120"/>
                    </a:lnTo>
                    <a:lnTo>
                      <a:pt x="804" y="1110"/>
                    </a:lnTo>
                    <a:lnTo>
                      <a:pt x="815" y="1101"/>
                    </a:lnTo>
                    <a:lnTo>
                      <a:pt x="827" y="1092"/>
                    </a:lnTo>
                    <a:lnTo>
                      <a:pt x="838" y="1085"/>
                    </a:lnTo>
                    <a:lnTo>
                      <a:pt x="847" y="1074"/>
                    </a:lnTo>
                    <a:lnTo>
                      <a:pt x="855" y="1067"/>
                    </a:lnTo>
                    <a:lnTo>
                      <a:pt x="859" y="1058"/>
                    </a:lnTo>
                    <a:lnTo>
                      <a:pt x="853" y="1047"/>
                    </a:lnTo>
                    <a:lnTo>
                      <a:pt x="837" y="1045"/>
                    </a:lnTo>
                    <a:lnTo>
                      <a:pt x="810" y="1043"/>
                    </a:lnTo>
                    <a:lnTo>
                      <a:pt x="778" y="1045"/>
                    </a:lnTo>
                    <a:lnTo>
                      <a:pt x="744" y="1047"/>
                    </a:lnTo>
                    <a:lnTo>
                      <a:pt x="712" y="1050"/>
                    </a:lnTo>
                    <a:lnTo>
                      <a:pt x="687" y="1047"/>
                    </a:lnTo>
                    <a:lnTo>
                      <a:pt x="669" y="1042"/>
                    </a:lnTo>
                    <a:lnTo>
                      <a:pt x="669" y="1040"/>
                    </a:lnTo>
                    <a:lnTo>
                      <a:pt x="675" y="1036"/>
                    </a:lnTo>
                    <a:lnTo>
                      <a:pt x="682" y="1029"/>
                    </a:lnTo>
                    <a:lnTo>
                      <a:pt x="691" y="1022"/>
                    </a:lnTo>
                    <a:lnTo>
                      <a:pt x="702" y="1014"/>
                    </a:lnTo>
                    <a:lnTo>
                      <a:pt x="711" y="1007"/>
                    </a:lnTo>
                    <a:lnTo>
                      <a:pt x="718" y="1002"/>
                    </a:lnTo>
                    <a:lnTo>
                      <a:pt x="722" y="1001"/>
                    </a:lnTo>
                    <a:lnTo>
                      <a:pt x="730" y="991"/>
                    </a:lnTo>
                    <a:lnTo>
                      <a:pt x="726" y="980"/>
                    </a:lnTo>
                    <a:lnTo>
                      <a:pt x="715" y="969"/>
                    </a:lnTo>
                    <a:lnTo>
                      <a:pt x="698" y="964"/>
                    </a:lnTo>
                    <a:lnTo>
                      <a:pt x="677" y="961"/>
                    </a:lnTo>
                    <a:lnTo>
                      <a:pt x="656" y="960"/>
                    </a:lnTo>
                    <a:lnTo>
                      <a:pt x="637" y="956"/>
                    </a:lnTo>
                    <a:lnTo>
                      <a:pt x="620" y="955"/>
                    </a:lnTo>
                    <a:lnTo>
                      <a:pt x="603" y="955"/>
                    </a:lnTo>
                    <a:lnTo>
                      <a:pt x="584" y="953"/>
                    </a:lnTo>
                    <a:lnTo>
                      <a:pt x="568" y="951"/>
                    </a:lnTo>
                    <a:lnTo>
                      <a:pt x="551" y="951"/>
                    </a:lnTo>
                    <a:lnTo>
                      <a:pt x="531" y="951"/>
                    </a:lnTo>
                    <a:lnTo>
                      <a:pt x="515" y="949"/>
                    </a:lnTo>
                    <a:lnTo>
                      <a:pt x="495" y="949"/>
                    </a:lnTo>
                    <a:lnTo>
                      <a:pt x="476" y="949"/>
                    </a:lnTo>
                    <a:lnTo>
                      <a:pt x="455" y="951"/>
                    </a:lnTo>
                    <a:lnTo>
                      <a:pt x="435" y="951"/>
                    </a:lnTo>
                    <a:lnTo>
                      <a:pt x="411" y="951"/>
                    </a:lnTo>
                    <a:lnTo>
                      <a:pt x="387" y="951"/>
                    </a:lnTo>
                    <a:lnTo>
                      <a:pt x="395" y="946"/>
                    </a:lnTo>
                    <a:lnTo>
                      <a:pt x="409" y="940"/>
                    </a:lnTo>
                    <a:lnTo>
                      <a:pt x="427" y="934"/>
                    </a:lnTo>
                    <a:lnTo>
                      <a:pt x="445" y="927"/>
                    </a:lnTo>
                    <a:lnTo>
                      <a:pt x="465" y="921"/>
                    </a:lnTo>
                    <a:lnTo>
                      <a:pt x="482" y="916"/>
                    </a:lnTo>
                    <a:lnTo>
                      <a:pt x="497" y="912"/>
                    </a:lnTo>
                    <a:lnTo>
                      <a:pt x="506" y="907"/>
                    </a:lnTo>
                    <a:lnTo>
                      <a:pt x="524" y="894"/>
                    </a:lnTo>
                    <a:lnTo>
                      <a:pt x="533" y="881"/>
                    </a:lnTo>
                    <a:lnTo>
                      <a:pt x="537" y="867"/>
                    </a:lnTo>
                    <a:lnTo>
                      <a:pt x="533" y="854"/>
                    </a:lnTo>
                    <a:lnTo>
                      <a:pt x="527" y="841"/>
                    </a:lnTo>
                    <a:lnTo>
                      <a:pt x="517" y="831"/>
                    </a:lnTo>
                    <a:lnTo>
                      <a:pt x="506" y="823"/>
                    </a:lnTo>
                    <a:lnTo>
                      <a:pt x="495" y="817"/>
                    </a:lnTo>
                    <a:lnTo>
                      <a:pt x="489" y="808"/>
                    </a:lnTo>
                    <a:lnTo>
                      <a:pt x="479" y="790"/>
                    </a:lnTo>
                    <a:lnTo>
                      <a:pt x="468" y="768"/>
                    </a:lnTo>
                    <a:lnTo>
                      <a:pt x="457" y="742"/>
                    </a:lnTo>
                    <a:lnTo>
                      <a:pt x="444" y="716"/>
                    </a:lnTo>
                    <a:lnTo>
                      <a:pt x="431" y="695"/>
                    </a:lnTo>
                    <a:lnTo>
                      <a:pt x="422" y="676"/>
                    </a:lnTo>
                    <a:lnTo>
                      <a:pt x="415" y="667"/>
                    </a:lnTo>
                    <a:lnTo>
                      <a:pt x="396" y="652"/>
                    </a:lnTo>
                    <a:lnTo>
                      <a:pt x="387" y="638"/>
                    </a:lnTo>
                    <a:lnTo>
                      <a:pt x="385" y="625"/>
                    </a:lnTo>
                    <a:lnTo>
                      <a:pt x="382" y="611"/>
                    </a:lnTo>
                    <a:lnTo>
                      <a:pt x="381" y="598"/>
                    </a:lnTo>
                    <a:lnTo>
                      <a:pt x="377" y="585"/>
                    </a:lnTo>
                    <a:lnTo>
                      <a:pt x="368" y="571"/>
                    </a:lnTo>
                    <a:lnTo>
                      <a:pt x="351" y="555"/>
                    </a:lnTo>
                    <a:lnTo>
                      <a:pt x="332" y="539"/>
                    </a:lnTo>
                    <a:lnTo>
                      <a:pt x="314" y="525"/>
                    </a:lnTo>
                    <a:lnTo>
                      <a:pt x="298" y="511"/>
                    </a:lnTo>
                    <a:lnTo>
                      <a:pt x="283" y="495"/>
                    </a:lnTo>
                    <a:lnTo>
                      <a:pt x="267" y="481"/>
                    </a:lnTo>
                    <a:lnTo>
                      <a:pt x="251" y="463"/>
                    </a:lnTo>
                    <a:lnTo>
                      <a:pt x="233" y="446"/>
                    </a:lnTo>
                    <a:lnTo>
                      <a:pt x="216" y="426"/>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67" name="Freeform 1107">
                <a:extLst>
                  <a:ext uri="{FF2B5EF4-FFF2-40B4-BE49-F238E27FC236}">
                    <a16:creationId xmlns:a16="http://schemas.microsoft.com/office/drawing/2014/main" id="{CC05D2D1-0562-258F-7D7F-64262DD45FE7}"/>
                  </a:ext>
                </a:extLst>
              </p:cNvPr>
              <p:cNvSpPr>
                <a:spLocks/>
              </p:cNvSpPr>
              <p:nvPr/>
            </p:nvSpPr>
            <p:spPr bwMode="auto">
              <a:xfrm>
                <a:off x="842" y="2561"/>
                <a:ext cx="394" cy="389"/>
              </a:xfrm>
              <a:custGeom>
                <a:avLst/>
                <a:gdLst>
                  <a:gd name="T0" fmla="*/ 222 w 1180"/>
                  <a:gd name="T1" fmla="*/ 384 h 1168"/>
                  <a:gd name="T2" fmla="*/ 192 w 1180"/>
                  <a:gd name="T3" fmla="*/ 357 h 1168"/>
                  <a:gd name="T4" fmla="*/ 160 w 1180"/>
                  <a:gd name="T5" fmla="*/ 308 h 1168"/>
                  <a:gd name="T6" fmla="*/ 124 w 1180"/>
                  <a:gd name="T7" fmla="*/ 259 h 1168"/>
                  <a:gd name="T8" fmla="*/ 91 w 1180"/>
                  <a:gd name="T9" fmla="*/ 210 h 1168"/>
                  <a:gd name="T10" fmla="*/ 85 w 1180"/>
                  <a:gd name="T11" fmla="*/ 169 h 1168"/>
                  <a:gd name="T12" fmla="*/ 31 w 1180"/>
                  <a:gd name="T13" fmla="*/ 97 h 1168"/>
                  <a:gd name="T14" fmla="*/ 0 w 1180"/>
                  <a:gd name="T15" fmla="*/ 16 h 1168"/>
                  <a:gd name="T16" fmla="*/ 1180 w 1180"/>
                  <a:gd name="T17" fmla="*/ 1153 h 1168"/>
                  <a:gd name="T18" fmla="*/ 1038 w 1180"/>
                  <a:gd name="T19" fmla="*/ 1162 h 1168"/>
                  <a:gd name="T20" fmla="*/ 989 w 1180"/>
                  <a:gd name="T21" fmla="*/ 1156 h 1168"/>
                  <a:gd name="T22" fmla="*/ 947 w 1180"/>
                  <a:gd name="T23" fmla="*/ 1151 h 1168"/>
                  <a:gd name="T24" fmla="*/ 903 w 1180"/>
                  <a:gd name="T25" fmla="*/ 1144 h 1168"/>
                  <a:gd name="T26" fmla="*/ 856 w 1180"/>
                  <a:gd name="T27" fmla="*/ 1131 h 1168"/>
                  <a:gd name="T28" fmla="*/ 828 w 1180"/>
                  <a:gd name="T29" fmla="*/ 1109 h 1168"/>
                  <a:gd name="T30" fmla="*/ 856 w 1180"/>
                  <a:gd name="T31" fmla="*/ 1083 h 1168"/>
                  <a:gd name="T32" fmla="*/ 884 w 1180"/>
                  <a:gd name="T33" fmla="*/ 1057 h 1168"/>
                  <a:gd name="T34" fmla="*/ 864 w 1180"/>
                  <a:gd name="T35" fmla="*/ 1034 h 1168"/>
                  <a:gd name="T36" fmla="*/ 777 w 1180"/>
                  <a:gd name="T37" fmla="*/ 1034 h 1168"/>
                  <a:gd name="T38" fmla="*/ 702 w 1180"/>
                  <a:gd name="T39" fmla="*/ 1029 h 1168"/>
                  <a:gd name="T40" fmla="*/ 715 w 1180"/>
                  <a:gd name="T41" fmla="*/ 1018 h 1168"/>
                  <a:gd name="T42" fmla="*/ 740 w 1180"/>
                  <a:gd name="T43" fmla="*/ 1001 h 1168"/>
                  <a:gd name="T44" fmla="*/ 756 w 1180"/>
                  <a:gd name="T45" fmla="*/ 989 h 1168"/>
                  <a:gd name="T46" fmla="*/ 752 w 1180"/>
                  <a:gd name="T47" fmla="*/ 974 h 1168"/>
                  <a:gd name="T48" fmla="*/ 728 w 1180"/>
                  <a:gd name="T49" fmla="*/ 959 h 1168"/>
                  <a:gd name="T50" fmla="*/ 681 w 1180"/>
                  <a:gd name="T51" fmla="*/ 953 h 1168"/>
                  <a:gd name="T52" fmla="*/ 633 w 1180"/>
                  <a:gd name="T53" fmla="*/ 948 h 1168"/>
                  <a:gd name="T54" fmla="*/ 586 w 1180"/>
                  <a:gd name="T55" fmla="*/ 945 h 1168"/>
                  <a:gd name="T56" fmla="*/ 536 w 1180"/>
                  <a:gd name="T57" fmla="*/ 943 h 1168"/>
                  <a:gd name="T58" fmla="*/ 478 w 1180"/>
                  <a:gd name="T59" fmla="*/ 942 h 1168"/>
                  <a:gd name="T60" fmla="*/ 438 w 1180"/>
                  <a:gd name="T61" fmla="*/ 936 h 1168"/>
                  <a:gd name="T62" fmla="*/ 486 w 1180"/>
                  <a:gd name="T63" fmla="*/ 921 h 1168"/>
                  <a:gd name="T64" fmla="*/ 531 w 1180"/>
                  <a:gd name="T65" fmla="*/ 907 h 1168"/>
                  <a:gd name="T66" fmla="*/ 571 w 1180"/>
                  <a:gd name="T67" fmla="*/ 872 h 1168"/>
                  <a:gd name="T68" fmla="*/ 558 w 1180"/>
                  <a:gd name="T69" fmla="*/ 824 h 1168"/>
                  <a:gd name="T70" fmla="*/ 517 w 1180"/>
                  <a:gd name="T71" fmla="*/ 795 h 1168"/>
                  <a:gd name="T72" fmla="*/ 483 w 1180"/>
                  <a:gd name="T73" fmla="*/ 752 h 1168"/>
                  <a:gd name="T74" fmla="*/ 437 w 1180"/>
                  <a:gd name="T75" fmla="*/ 685 h 1168"/>
                  <a:gd name="T76" fmla="*/ 398 w 1180"/>
                  <a:gd name="T77" fmla="*/ 644 h 1168"/>
                  <a:gd name="T78" fmla="*/ 401 w 1180"/>
                  <a:gd name="T79" fmla="*/ 603 h 1168"/>
                  <a:gd name="T80" fmla="*/ 404 w 1180"/>
                  <a:gd name="T81" fmla="*/ 560 h 1168"/>
                  <a:gd name="T82" fmla="*/ 351 w 1180"/>
                  <a:gd name="T83" fmla="*/ 514 h 1168"/>
                  <a:gd name="T84" fmla="*/ 304 w 1180"/>
                  <a:gd name="T85" fmla="*/ 468 h 1168"/>
                  <a:gd name="T86" fmla="*/ 253 w 1180"/>
                  <a:gd name="T87" fmla="*/ 41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0" h="1168">
                    <a:moveTo>
                      <a:pt x="253" y="414"/>
                    </a:moveTo>
                    <a:lnTo>
                      <a:pt x="235" y="397"/>
                    </a:lnTo>
                    <a:lnTo>
                      <a:pt x="222" y="384"/>
                    </a:lnTo>
                    <a:lnTo>
                      <a:pt x="209" y="375"/>
                    </a:lnTo>
                    <a:lnTo>
                      <a:pt x="200" y="365"/>
                    </a:lnTo>
                    <a:lnTo>
                      <a:pt x="192" y="357"/>
                    </a:lnTo>
                    <a:lnTo>
                      <a:pt x="182" y="344"/>
                    </a:lnTo>
                    <a:lnTo>
                      <a:pt x="171" y="330"/>
                    </a:lnTo>
                    <a:lnTo>
                      <a:pt x="160" y="308"/>
                    </a:lnTo>
                    <a:lnTo>
                      <a:pt x="151" y="292"/>
                    </a:lnTo>
                    <a:lnTo>
                      <a:pt x="138" y="276"/>
                    </a:lnTo>
                    <a:lnTo>
                      <a:pt x="124" y="259"/>
                    </a:lnTo>
                    <a:lnTo>
                      <a:pt x="111" y="241"/>
                    </a:lnTo>
                    <a:lnTo>
                      <a:pt x="98" y="225"/>
                    </a:lnTo>
                    <a:lnTo>
                      <a:pt x="91" y="210"/>
                    </a:lnTo>
                    <a:lnTo>
                      <a:pt x="85" y="193"/>
                    </a:lnTo>
                    <a:lnTo>
                      <a:pt x="89" y="179"/>
                    </a:lnTo>
                    <a:lnTo>
                      <a:pt x="85" y="169"/>
                    </a:lnTo>
                    <a:lnTo>
                      <a:pt x="71" y="149"/>
                    </a:lnTo>
                    <a:lnTo>
                      <a:pt x="52" y="124"/>
                    </a:lnTo>
                    <a:lnTo>
                      <a:pt x="31" y="97"/>
                    </a:lnTo>
                    <a:lnTo>
                      <a:pt x="13" y="67"/>
                    </a:lnTo>
                    <a:lnTo>
                      <a:pt x="2" y="40"/>
                    </a:lnTo>
                    <a:lnTo>
                      <a:pt x="0" y="16"/>
                    </a:lnTo>
                    <a:lnTo>
                      <a:pt x="13" y="0"/>
                    </a:lnTo>
                    <a:lnTo>
                      <a:pt x="858" y="671"/>
                    </a:lnTo>
                    <a:lnTo>
                      <a:pt x="1180" y="1153"/>
                    </a:lnTo>
                    <a:lnTo>
                      <a:pt x="1076" y="1168"/>
                    </a:lnTo>
                    <a:lnTo>
                      <a:pt x="1056" y="1166"/>
                    </a:lnTo>
                    <a:lnTo>
                      <a:pt x="1038" y="1162"/>
                    </a:lnTo>
                    <a:lnTo>
                      <a:pt x="1021" y="1159"/>
                    </a:lnTo>
                    <a:lnTo>
                      <a:pt x="1006" y="1158"/>
                    </a:lnTo>
                    <a:lnTo>
                      <a:pt x="989" y="1156"/>
                    </a:lnTo>
                    <a:lnTo>
                      <a:pt x="975" y="1154"/>
                    </a:lnTo>
                    <a:lnTo>
                      <a:pt x="961" y="1153"/>
                    </a:lnTo>
                    <a:lnTo>
                      <a:pt x="947" y="1151"/>
                    </a:lnTo>
                    <a:lnTo>
                      <a:pt x="931" y="1149"/>
                    </a:lnTo>
                    <a:lnTo>
                      <a:pt x="917" y="1146"/>
                    </a:lnTo>
                    <a:lnTo>
                      <a:pt x="903" y="1144"/>
                    </a:lnTo>
                    <a:lnTo>
                      <a:pt x="889" y="1140"/>
                    </a:lnTo>
                    <a:lnTo>
                      <a:pt x="872" y="1135"/>
                    </a:lnTo>
                    <a:lnTo>
                      <a:pt x="856" y="1131"/>
                    </a:lnTo>
                    <a:lnTo>
                      <a:pt x="839" y="1126"/>
                    </a:lnTo>
                    <a:lnTo>
                      <a:pt x="822" y="1118"/>
                    </a:lnTo>
                    <a:lnTo>
                      <a:pt x="828" y="1109"/>
                    </a:lnTo>
                    <a:lnTo>
                      <a:pt x="836" y="1100"/>
                    </a:lnTo>
                    <a:lnTo>
                      <a:pt x="846" y="1091"/>
                    </a:lnTo>
                    <a:lnTo>
                      <a:pt x="856" y="1083"/>
                    </a:lnTo>
                    <a:lnTo>
                      <a:pt x="867" y="1075"/>
                    </a:lnTo>
                    <a:lnTo>
                      <a:pt x="876" y="1068"/>
                    </a:lnTo>
                    <a:lnTo>
                      <a:pt x="884" y="1057"/>
                    </a:lnTo>
                    <a:lnTo>
                      <a:pt x="886" y="1050"/>
                    </a:lnTo>
                    <a:lnTo>
                      <a:pt x="882" y="1041"/>
                    </a:lnTo>
                    <a:lnTo>
                      <a:pt x="864" y="1034"/>
                    </a:lnTo>
                    <a:lnTo>
                      <a:pt x="839" y="1032"/>
                    </a:lnTo>
                    <a:lnTo>
                      <a:pt x="809" y="1032"/>
                    </a:lnTo>
                    <a:lnTo>
                      <a:pt x="777" y="1034"/>
                    </a:lnTo>
                    <a:lnTo>
                      <a:pt x="746" y="1035"/>
                    </a:lnTo>
                    <a:lnTo>
                      <a:pt x="720" y="1034"/>
                    </a:lnTo>
                    <a:lnTo>
                      <a:pt x="702" y="1029"/>
                    </a:lnTo>
                    <a:lnTo>
                      <a:pt x="704" y="1028"/>
                    </a:lnTo>
                    <a:lnTo>
                      <a:pt x="707" y="1023"/>
                    </a:lnTo>
                    <a:lnTo>
                      <a:pt x="715" y="1018"/>
                    </a:lnTo>
                    <a:lnTo>
                      <a:pt x="723" y="1011"/>
                    </a:lnTo>
                    <a:lnTo>
                      <a:pt x="733" y="1006"/>
                    </a:lnTo>
                    <a:lnTo>
                      <a:pt x="740" y="1001"/>
                    </a:lnTo>
                    <a:lnTo>
                      <a:pt x="747" y="995"/>
                    </a:lnTo>
                    <a:lnTo>
                      <a:pt x="750" y="995"/>
                    </a:lnTo>
                    <a:lnTo>
                      <a:pt x="756" y="989"/>
                    </a:lnTo>
                    <a:lnTo>
                      <a:pt x="759" y="984"/>
                    </a:lnTo>
                    <a:lnTo>
                      <a:pt x="756" y="979"/>
                    </a:lnTo>
                    <a:lnTo>
                      <a:pt x="752" y="974"/>
                    </a:lnTo>
                    <a:lnTo>
                      <a:pt x="743" y="967"/>
                    </a:lnTo>
                    <a:lnTo>
                      <a:pt x="736" y="962"/>
                    </a:lnTo>
                    <a:lnTo>
                      <a:pt x="728" y="959"/>
                    </a:lnTo>
                    <a:lnTo>
                      <a:pt x="720" y="958"/>
                    </a:lnTo>
                    <a:lnTo>
                      <a:pt x="701" y="955"/>
                    </a:lnTo>
                    <a:lnTo>
                      <a:pt x="681" y="953"/>
                    </a:lnTo>
                    <a:lnTo>
                      <a:pt x="665" y="952"/>
                    </a:lnTo>
                    <a:lnTo>
                      <a:pt x="649" y="949"/>
                    </a:lnTo>
                    <a:lnTo>
                      <a:pt x="633" y="948"/>
                    </a:lnTo>
                    <a:lnTo>
                      <a:pt x="617" y="946"/>
                    </a:lnTo>
                    <a:lnTo>
                      <a:pt x="602" y="945"/>
                    </a:lnTo>
                    <a:lnTo>
                      <a:pt x="586" y="945"/>
                    </a:lnTo>
                    <a:lnTo>
                      <a:pt x="571" y="943"/>
                    </a:lnTo>
                    <a:lnTo>
                      <a:pt x="554" y="943"/>
                    </a:lnTo>
                    <a:lnTo>
                      <a:pt x="536" y="943"/>
                    </a:lnTo>
                    <a:lnTo>
                      <a:pt x="519" y="942"/>
                    </a:lnTo>
                    <a:lnTo>
                      <a:pt x="499" y="942"/>
                    </a:lnTo>
                    <a:lnTo>
                      <a:pt x="478" y="942"/>
                    </a:lnTo>
                    <a:lnTo>
                      <a:pt x="453" y="942"/>
                    </a:lnTo>
                    <a:lnTo>
                      <a:pt x="428" y="942"/>
                    </a:lnTo>
                    <a:lnTo>
                      <a:pt x="438" y="936"/>
                    </a:lnTo>
                    <a:lnTo>
                      <a:pt x="451" y="933"/>
                    </a:lnTo>
                    <a:lnTo>
                      <a:pt x="466" y="926"/>
                    </a:lnTo>
                    <a:lnTo>
                      <a:pt x="486" y="921"/>
                    </a:lnTo>
                    <a:lnTo>
                      <a:pt x="503" y="917"/>
                    </a:lnTo>
                    <a:lnTo>
                      <a:pt x="519" y="912"/>
                    </a:lnTo>
                    <a:lnTo>
                      <a:pt x="531" y="907"/>
                    </a:lnTo>
                    <a:lnTo>
                      <a:pt x="541" y="904"/>
                    </a:lnTo>
                    <a:lnTo>
                      <a:pt x="562" y="888"/>
                    </a:lnTo>
                    <a:lnTo>
                      <a:pt x="571" y="872"/>
                    </a:lnTo>
                    <a:lnTo>
                      <a:pt x="572" y="857"/>
                    </a:lnTo>
                    <a:lnTo>
                      <a:pt x="568" y="839"/>
                    </a:lnTo>
                    <a:lnTo>
                      <a:pt x="558" y="824"/>
                    </a:lnTo>
                    <a:lnTo>
                      <a:pt x="545" y="811"/>
                    </a:lnTo>
                    <a:lnTo>
                      <a:pt x="531" y="801"/>
                    </a:lnTo>
                    <a:lnTo>
                      <a:pt x="517" y="795"/>
                    </a:lnTo>
                    <a:lnTo>
                      <a:pt x="509" y="787"/>
                    </a:lnTo>
                    <a:lnTo>
                      <a:pt x="499" y="770"/>
                    </a:lnTo>
                    <a:lnTo>
                      <a:pt x="483" y="752"/>
                    </a:lnTo>
                    <a:lnTo>
                      <a:pt x="468" y="728"/>
                    </a:lnTo>
                    <a:lnTo>
                      <a:pt x="451" y="706"/>
                    </a:lnTo>
                    <a:lnTo>
                      <a:pt x="437" y="685"/>
                    </a:lnTo>
                    <a:lnTo>
                      <a:pt x="424" y="670"/>
                    </a:lnTo>
                    <a:lnTo>
                      <a:pt x="414" y="659"/>
                    </a:lnTo>
                    <a:lnTo>
                      <a:pt x="398" y="644"/>
                    </a:lnTo>
                    <a:lnTo>
                      <a:pt x="393" y="630"/>
                    </a:lnTo>
                    <a:lnTo>
                      <a:pt x="397" y="616"/>
                    </a:lnTo>
                    <a:lnTo>
                      <a:pt x="401" y="603"/>
                    </a:lnTo>
                    <a:lnTo>
                      <a:pt x="406" y="588"/>
                    </a:lnTo>
                    <a:lnTo>
                      <a:pt x="410" y="574"/>
                    </a:lnTo>
                    <a:lnTo>
                      <a:pt x="404" y="560"/>
                    </a:lnTo>
                    <a:lnTo>
                      <a:pt x="389" y="544"/>
                    </a:lnTo>
                    <a:lnTo>
                      <a:pt x="367" y="528"/>
                    </a:lnTo>
                    <a:lnTo>
                      <a:pt x="351" y="514"/>
                    </a:lnTo>
                    <a:lnTo>
                      <a:pt x="335" y="500"/>
                    </a:lnTo>
                    <a:lnTo>
                      <a:pt x="318" y="483"/>
                    </a:lnTo>
                    <a:lnTo>
                      <a:pt x="304" y="468"/>
                    </a:lnTo>
                    <a:lnTo>
                      <a:pt x="289" y="452"/>
                    </a:lnTo>
                    <a:lnTo>
                      <a:pt x="271" y="434"/>
                    </a:lnTo>
                    <a:lnTo>
                      <a:pt x="253" y="414"/>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68" name="Freeform 1108">
                <a:extLst>
                  <a:ext uri="{FF2B5EF4-FFF2-40B4-BE49-F238E27FC236}">
                    <a16:creationId xmlns:a16="http://schemas.microsoft.com/office/drawing/2014/main" id="{27E07FCF-8B76-4B5B-56A2-22CB82718584}"/>
                  </a:ext>
                </a:extLst>
              </p:cNvPr>
              <p:cNvSpPr>
                <a:spLocks/>
              </p:cNvSpPr>
              <p:nvPr/>
            </p:nvSpPr>
            <p:spPr bwMode="auto">
              <a:xfrm>
                <a:off x="842" y="2561"/>
                <a:ext cx="394" cy="387"/>
              </a:xfrm>
              <a:custGeom>
                <a:avLst/>
                <a:gdLst>
                  <a:gd name="T0" fmla="*/ 407 w 1180"/>
                  <a:gd name="T1" fmla="*/ 519 h 1161"/>
                  <a:gd name="T2" fmla="*/ 374 w 1180"/>
                  <a:gd name="T3" fmla="*/ 489 h 1161"/>
                  <a:gd name="T4" fmla="*/ 344 w 1180"/>
                  <a:gd name="T5" fmla="*/ 457 h 1161"/>
                  <a:gd name="T6" fmla="*/ 312 w 1180"/>
                  <a:gd name="T7" fmla="*/ 423 h 1161"/>
                  <a:gd name="T8" fmla="*/ 276 w 1180"/>
                  <a:gd name="T9" fmla="*/ 385 h 1161"/>
                  <a:gd name="T10" fmla="*/ 254 w 1180"/>
                  <a:gd name="T11" fmla="*/ 367 h 1161"/>
                  <a:gd name="T12" fmla="*/ 237 w 1180"/>
                  <a:gd name="T13" fmla="*/ 356 h 1161"/>
                  <a:gd name="T14" fmla="*/ 220 w 1180"/>
                  <a:gd name="T15" fmla="*/ 331 h 1161"/>
                  <a:gd name="T16" fmla="*/ 200 w 1180"/>
                  <a:gd name="T17" fmla="*/ 295 h 1161"/>
                  <a:gd name="T18" fmla="*/ 171 w 1180"/>
                  <a:gd name="T19" fmla="*/ 264 h 1161"/>
                  <a:gd name="T20" fmla="*/ 143 w 1180"/>
                  <a:gd name="T21" fmla="*/ 231 h 1161"/>
                  <a:gd name="T22" fmla="*/ 129 w 1180"/>
                  <a:gd name="T23" fmla="*/ 200 h 1161"/>
                  <a:gd name="T24" fmla="*/ 125 w 1180"/>
                  <a:gd name="T25" fmla="*/ 177 h 1161"/>
                  <a:gd name="T26" fmla="*/ 79 w 1180"/>
                  <a:gd name="T27" fmla="*/ 132 h 1161"/>
                  <a:gd name="T28" fmla="*/ 24 w 1180"/>
                  <a:gd name="T29" fmla="*/ 72 h 1161"/>
                  <a:gd name="T30" fmla="*/ 0 w 1180"/>
                  <a:gd name="T31" fmla="*/ 19 h 1161"/>
                  <a:gd name="T32" fmla="*/ 858 w 1180"/>
                  <a:gd name="T33" fmla="*/ 671 h 1161"/>
                  <a:gd name="T34" fmla="*/ 1083 w 1180"/>
                  <a:gd name="T35" fmla="*/ 1161 h 1161"/>
                  <a:gd name="T36" fmla="*/ 1020 w 1180"/>
                  <a:gd name="T37" fmla="*/ 1150 h 1161"/>
                  <a:gd name="T38" fmla="*/ 969 w 1180"/>
                  <a:gd name="T39" fmla="*/ 1141 h 1161"/>
                  <a:gd name="T40" fmla="*/ 920 w 1180"/>
                  <a:gd name="T41" fmla="*/ 1130 h 1161"/>
                  <a:gd name="T42" fmla="*/ 858 w 1180"/>
                  <a:gd name="T43" fmla="*/ 1108 h 1161"/>
                  <a:gd name="T44" fmla="*/ 872 w 1180"/>
                  <a:gd name="T45" fmla="*/ 1090 h 1161"/>
                  <a:gd name="T46" fmla="*/ 893 w 1180"/>
                  <a:gd name="T47" fmla="*/ 1074 h 1161"/>
                  <a:gd name="T48" fmla="*/ 908 w 1180"/>
                  <a:gd name="T49" fmla="*/ 1058 h 1161"/>
                  <a:gd name="T50" fmla="*/ 918 w 1180"/>
                  <a:gd name="T51" fmla="*/ 1041 h 1161"/>
                  <a:gd name="T52" fmla="*/ 898 w 1180"/>
                  <a:gd name="T53" fmla="*/ 1024 h 1161"/>
                  <a:gd name="T54" fmla="*/ 844 w 1180"/>
                  <a:gd name="T55" fmla="*/ 1020 h 1161"/>
                  <a:gd name="T56" fmla="*/ 783 w 1180"/>
                  <a:gd name="T57" fmla="*/ 1020 h 1161"/>
                  <a:gd name="T58" fmla="*/ 740 w 1180"/>
                  <a:gd name="T59" fmla="*/ 1015 h 1161"/>
                  <a:gd name="T60" fmla="*/ 759 w 1180"/>
                  <a:gd name="T61" fmla="*/ 1003 h 1161"/>
                  <a:gd name="T62" fmla="*/ 782 w 1180"/>
                  <a:gd name="T63" fmla="*/ 990 h 1161"/>
                  <a:gd name="T64" fmla="*/ 789 w 1180"/>
                  <a:gd name="T65" fmla="*/ 980 h 1161"/>
                  <a:gd name="T66" fmla="*/ 780 w 1180"/>
                  <a:gd name="T67" fmla="*/ 969 h 1161"/>
                  <a:gd name="T68" fmla="*/ 763 w 1180"/>
                  <a:gd name="T69" fmla="*/ 958 h 1161"/>
                  <a:gd name="T70" fmla="*/ 746 w 1180"/>
                  <a:gd name="T71" fmla="*/ 954 h 1161"/>
                  <a:gd name="T72" fmla="*/ 709 w 1180"/>
                  <a:gd name="T73" fmla="*/ 948 h 1161"/>
                  <a:gd name="T74" fmla="*/ 679 w 1180"/>
                  <a:gd name="T75" fmla="*/ 944 h 1161"/>
                  <a:gd name="T76" fmla="*/ 652 w 1180"/>
                  <a:gd name="T77" fmla="*/ 941 h 1161"/>
                  <a:gd name="T78" fmla="*/ 625 w 1180"/>
                  <a:gd name="T79" fmla="*/ 939 h 1161"/>
                  <a:gd name="T80" fmla="*/ 596 w 1180"/>
                  <a:gd name="T81" fmla="*/ 937 h 1161"/>
                  <a:gd name="T82" fmla="*/ 563 w 1180"/>
                  <a:gd name="T83" fmla="*/ 937 h 1161"/>
                  <a:gd name="T84" fmla="*/ 523 w 1180"/>
                  <a:gd name="T85" fmla="*/ 934 h 1161"/>
                  <a:gd name="T86" fmla="*/ 474 w 1180"/>
                  <a:gd name="T87" fmla="*/ 934 h 1161"/>
                  <a:gd name="T88" fmla="*/ 495 w 1180"/>
                  <a:gd name="T89" fmla="*/ 925 h 1161"/>
                  <a:gd name="T90" fmla="*/ 527 w 1180"/>
                  <a:gd name="T91" fmla="*/ 916 h 1161"/>
                  <a:gd name="T92" fmla="*/ 556 w 1180"/>
                  <a:gd name="T93" fmla="*/ 907 h 1161"/>
                  <a:gd name="T94" fmla="*/ 577 w 1180"/>
                  <a:gd name="T95" fmla="*/ 902 h 1161"/>
                  <a:gd name="T96" fmla="*/ 612 w 1180"/>
                  <a:gd name="T97" fmla="*/ 863 h 1161"/>
                  <a:gd name="T98" fmla="*/ 605 w 1180"/>
                  <a:gd name="T99" fmla="*/ 825 h 1161"/>
                  <a:gd name="T100" fmla="*/ 577 w 1180"/>
                  <a:gd name="T101" fmla="*/ 793 h 1161"/>
                  <a:gd name="T102" fmla="*/ 542 w 1180"/>
                  <a:gd name="T103" fmla="*/ 772 h 1161"/>
                  <a:gd name="T104" fmla="*/ 520 w 1180"/>
                  <a:gd name="T105" fmla="*/ 751 h 1161"/>
                  <a:gd name="T106" fmla="*/ 482 w 1180"/>
                  <a:gd name="T107" fmla="*/ 714 h 1161"/>
                  <a:gd name="T108" fmla="*/ 444 w 1180"/>
                  <a:gd name="T109" fmla="*/ 674 h 1161"/>
                  <a:gd name="T110" fmla="*/ 419 w 1180"/>
                  <a:gd name="T111" fmla="*/ 652 h 1161"/>
                  <a:gd name="T112" fmla="*/ 404 w 1180"/>
                  <a:gd name="T113" fmla="*/ 622 h 1161"/>
                  <a:gd name="T114" fmla="*/ 424 w 1180"/>
                  <a:gd name="T115" fmla="*/ 594 h 1161"/>
                  <a:gd name="T116" fmla="*/ 442 w 1180"/>
                  <a:gd name="T117" fmla="*/ 566 h 1161"/>
                  <a:gd name="T118" fmla="*/ 428 w 1180"/>
                  <a:gd name="T119" fmla="*/ 535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0" h="1161">
                    <a:moveTo>
                      <a:pt x="428" y="535"/>
                    </a:moveTo>
                    <a:lnTo>
                      <a:pt x="407" y="519"/>
                    </a:lnTo>
                    <a:lnTo>
                      <a:pt x="391" y="504"/>
                    </a:lnTo>
                    <a:lnTo>
                      <a:pt x="374" y="489"/>
                    </a:lnTo>
                    <a:lnTo>
                      <a:pt x="358" y="473"/>
                    </a:lnTo>
                    <a:lnTo>
                      <a:pt x="344" y="457"/>
                    </a:lnTo>
                    <a:lnTo>
                      <a:pt x="329" y="440"/>
                    </a:lnTo>
                    <a:lnTo>
                      <a:pt x="312" y="423"/>
                    </a:lnTo>
                    <a:lnTo>
                      <a:pt x="294" y="402"/>
                    </a:lnTo>
                    <a:lnTo>
                      <a:pt x="276" y="385"/>
                    </a:lnTo>
                    <a:lnTo>
                      <a:pt x="263" y="375"/>
                    </a:lnTo>
                    <a:lnTo>
                      <a:pt x="254" y="367"/>
                    </a:lnTo>
                    <a:lnTo>
                      <a:pt x="246" y="362"/>
                    </a:lnTo>
                    <a:lnTo>
                      <a:pt x="237" y="356"/>
                    </a:lnTo>
                    <a:lnTo>
                      <a:pt x="229" y="347"/>
                    </a:lnTo>
                    <a:lnTo>
                      <a:pt x="220" y="331"/>
                    </a:lnTo>
                    <a:lnTo>
                      <a:pt x="209" y="312"/>
                    </a:lnTo>
                    <a:lnTo>
                      <a:pt x="200" y="295"/>
                    </a:lnTo>
                    <a:lnTo>
                      <a:pt x="186" y="280"/>
                    </a:lnTo>
                    <a:lnTo>
                      <a:pt x="171" y="264"/>
                    </a:lnTo>
                    <a:lnTo>
                      <a:pt x="156" y="246"/>
                    </a:lnTo>
                    <a:lnTo>
                      <a:pt x="143" y="231"/>
                    </a:lnTo>
                    <a:lnTo>
                      <a:pt x="133" y="214"/>
                    </a:lnTo>
                    <a:lnTo>
                      <a:pt x="129" y="200"/>
                    </a:lnTo>
                    <a:lnTo>
                      <a:pt x="131" y="186"/>
                    </a:lnTo>
                    <a:lnTo>
                      <a:pt x="125" y="177"/>
                    </a:lnTo>
                    <a:lnTo>
                      <a:pt x="106" y="158"/>
                    </a:lnTo>
                    <a:lnTo>
                      <a:pt x="79" y="132"/>
                    </a:lnTo>
                    <a:lnTo>
                      <a:pt x="49" y="102"/>
                    </a:lnTo>
                    <a:lnTo>
                      <a:pt x="24" y="72"/>
                    </a:lnTo>
                    <a:lnTo>
                      <a:pt x="4" y="44"/>
                    </a:lnTo>
                    <a:lnTo>
                      <a:pt x="0" y="19"/>
                    </a:lnTo>
                    <a:lnTo>
                      <a:pt x="13" y="0"/>
                    </a:lnTo>
                    <a:lnTo>
                      <a:pt x="858" y="671"/>
                    </a:lnTo>
                    <a:lnTo>
                      <a:pt x="1180" y="1153"/>
                    </a:lnTo>
                    <a:lnTo>
                      <a:pt x="1083" y="1161"/>
                    </a:lnTo>
                    <a:lnTo>
                      <a:pt x="1049" y="1154"/>
                    </a:lnTo>
                    <a:lnTo>
                      <a:pt x="1020" y="1150"/>
                    </a:lnTo>
                    <a:lnTo>
                      <a:pt x="993" y="1145"/>
                    </a:lnTo>
                    <a:lnTo>
                      <a:pt x="969" y="1141"/>
                    </a:lnTo>
                    <a:lnTo>
                      <a:pt x="945" y="1138"/>
                    </a:lnTo>
                    <a:lnTo>
                      <a:pt x="920" y="1130"/>
                    </a:lnTo>
                    <a:lnTo>
                      <a:pt x="891" y="1120"/>
                    </a:lnTo>
                    <a:lnTo>
                      <a:pt x="858" y="1108"/>
                    </a:lnTo>
                    <a:lnTo>
                      <a:pt x="864" y="1098"/>
                    </a:lnTo>
                    <a:lnTo>
                      <a:pt x="872" y="1090"/>
                    </a:lnTo>
                    <a:lnTo>
                      <a:pt x="882" y="1082"/>
                    </a:lnTo>
                    <a:lnTo>
                      <a:pt x="893" y="1074"/>
                    </a:lnTo>
                    <a:lnTo>
                      <a:pt x="901" y="1067"/>
                    </a:lnTo>
                    <a:lnTo>
                      <a:pt x="908" y="1058"/>
                    </a:lnTo>
                    <a:lnTo>
                      <a:pt x="914" y="1049"/>
                    </a:lnTo>
                    <a:lnTo>
                      <a:pt x="918" y="1041"/>
                    </a:lnTo>
                    <a:lnTo>
                      <a:pt x="913" y="1031"/>
                    </a:lnTo>
                    <a:lnTo>
                      <a:pt x="898" y="1024"/>
                    </a:lnTo>
                    <a:lnTo>
                      <a:pt x="875" y="1022"/>
                    </a:lnTo>
                    <a:lnTo>
                      <a:pt x="844" y="1020"/>
                    </a:lnTo>
                    <a:lnTo>
                      <a:pt x="812" y="1020"/>
                    </a:lnTo>
                    <a:lnTo>
                      <a:pt x="783" y="1020"/>
                    </a:lnTo>
                    <a:lnTo>
                      <a:pt x="759" y="1019"/>
                    </a:lnTo>
                    <a:lnTo>
                      <a:pt x="740" y="1015"/>
                    </a:lnTo>
                    <a:lnTo>
                      <a:pt x="743" y="1010"/>
                    </a:lnTo>
                    <a:lnTo>
                      <a:pt x="759" y="1003"/>
                    </a:lnTo>
                    <a:lnTo>
                      <a:pt x="773" y="995"/>
                    </a:lnTo>
                    <a:lnTo>
                      <a:pt x="782" y="990"/>
                    </a:lnTo>
                    <a:lnTo>
                      <a:pt x="789" y="986"/>
                    </a:lnTo>
                    <a:lnTo>
                      <a:pt x="789" y="980"/>
                    </a:lnTo>
                    <a:lnTo>
                      <a:pt x="787" y="974"/>
                    </a:lnTo>
                    <a:lnTo>
                      <a:pt x="780" y="969"/>
                    </a:lnTo>
                    <a:lnTo>
                      <a:pt x="773" y="964"/>
                    </a:lnTo>
                    <a:lnTo>
                      <a:pt x="763" y="958"/>
                    </a:lnTo>
                    <a:lnTo>
                      <a:pt x="753" y="955"/>
                    </a:lnTo>
                    <a:lnTo>
                      <a:pt x="746" y="954"/>
                    </a:lnTo>
                    <a:lnTo>
                      <a:pt x="727" y="951"/>
                    </a:lnTo>
                    <a:lnTo>
                      <a:pt x="709" y="948"/>
                    </a:lnTo>
                    <a:lnTo>
                      <a:pt x="694" y="947"/>
                    </a:lnTo>
                    <a:lnTo>
                      <a:pt x="679" y="944"/>
                    </a:lnTo>
                    <a:lnTo>
                      <a:pt x="666" y="942"/>
                    </a:lnTo>
                    <a:lnTo>
                      <a:pt x="652" y="941"/>
                    </a:lnTo>
                    <a:lnTo>
                      <a:pt x="639" y="939"/>
                    </a:lnTo>
                    <a:lnTo>
                      <a:pt x="625" y="939"/>
                    </a:lnTo>
                    <a:lnTo>
                      <a:pt x="611" y="938"/>
                    </a:lnTo>
                    <a:lnTo>
                      <a:pt x="596" y="937"/>
                    </a:lnTo>
                    <a:lnTo>
                      <a:pt x="581" y="937"/>
                    </a:lnTo>
                    <a:lnTo>
                      <a:pt x="563" y="937"/>
                    </a:lnTo>
                    <a:lnTo>
                      <a:pt x="544" y="934"/>
                    </a:lnTo>
                    <a:lnTo>
                      <a:pt x="523" y="934"/>
                    </a:lnTo>
                    <a:lnTo>
                      <a:pt x="500" y="934"/>
                    </a:lnTo>
                    <a:lnTo>
                      <a:pt x="474" y="934"/>
                    </a:lnTo>
                    <a:lnTo>
                      <a:pt x="482" y="930"/>
                    </a:lnTo>
                    <a:lnTo>
                      <a:pt x="495" y="925"/>
                    </a:lnTo>
                    <a:lnTo>
                      <a:pt x="509" y="920"/>
                    </a:lnTo>
                    <a:lnTo>
                      <a:pt x="527" y="916"/>
                    </a:lnTo>
                    <a:lnTo>
                      <a:pt x="542" y="912"/>
                    </a:lnTo>
                    <a:lnTo>
                      <a:pt x="556" y="907"/>
                    </a:lnTo>
                    <a:lnTo>
                      <a:pt x="569" y="904"/>
                    </a:lnTo>
                    <a:lnTo>
                      <a:pt x="577" y="902"/>
                    </a:lnTo>
                    <a:lnTo>
                      <a:pt x="602" y="884"/>
                    </a:lnTo>
                    <a:lnTo>
                      <a:pt x="612" y="863"/>
                    </a:lnTo>
                    <a:lnTo>
                      <a:pt x="612" y="844"/>
                    </a:lnTo>
                    <a:lnTo>
                      <a:pt x="605" y="825"/>
                    </a:lnTo>
                    <a:lnTo>
                      <a:pt x="593" y="808"/>
                    </a:lnTo>
                    <a:lnTo>
                      <a:pt x="577" y="793"/>
                    </a:lnTo>
                    <a:lnTo>
                      <a:pt x="560" y="780"/>
                    </a:lnTo>
                    <a:lnTo>
                      <a:pt x="542" y="772"/>
                    </a:lnTo>
                    <a:lnTo>
                      <a:pt x="535" y="765"/>
                    </a:lnTo>
                    <a:lnTo>
                      <a:pt x="520" y="751"/>
                    </a:lnTo>
                    <a:lnTo>
                      <a:pt x="501" y="733"/>
                    </a:lnTo>
                    <a:lnTo>
                      <a:pt x="482" y="714"/>
                    </a:lnTo>
                    <a:lnTo>
                      <a:pt x="461" y="693"/>
                    </a:lnTo>
                    <a:lnTo>
                      <a:pt x="444" y="674"/>
                    </a:lnTo>
                    <a:lnTo>
                      <a:pt x="428" y="660"/>
                    </a:lnTo>
                    <a:lnTo>
                      <a:pt x="419" y="652"/>
                    </a:lnTo>
                    <a:lnTo>
                      <a:pt x="404" y="637"/>
                    </a:lnTo>
                    <a:lnTo>
                      <a:pt x="404" y="622"/>
                    </a:lnTo>
                    <a:lnTo>
                      <a:pt x="411" y="608"/>
                    </a:lnTo>
                    <a:lnTo>
                      <a:pt x="424" y="594"/>
                    </a:lnTo>
                    <a:lnTo>
                      <a:pt x="437" y="580"/>
                    </a:lnTo>
                    <a:lnTo>
                      <a:pt x="442" y="566"/>
                    </a:lnTo>
                    <a:lnTo>
                      <a:pt x="442" y="550"/>
                    </a:lnTo>
                    <a:lnTo>
                      <a:pt x="428" y="535"/>
                    </a:lnTo>
                    <a:close/>
                  </a:path>
                </a:pathLst>
              </a:custGeom>
              <a:solidFill>
                <a:srgbClr val="A1A1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69" name="Freeform 1109">
                <a:extLst>
                  <a:ext uri="{FF2B5EF4-FFF2-40B4-BE49-F238E27FC236}">
                    <a16:creationId xmlns:a16="http://schemas.microsoft.com/office/drawing/2014/main" id="{05E21B7A-4E51-C58C-C358-41012BAB405D}"/>
                  </a:ext>
                </a:extLst>
              </p:cNvPr>
              <p:cNvSpPr>
                <a:spLocks/>
              </p:cNvSpPr>
              <p:nvPr/>
            </p:nvSpPr>
            <p:spPr bwMode="auto">
              <a:xfrm>
                <a:off x="747" y="2551"/>
                <a:ext cx="180" cy="41"/>
              </a:xfrm>
              <a:custGeom>
                <a:avLst/>
                <a:gdLst>
                  <a:gd name="T0" fmla="*/ 541 w 541"/>
                  <a:gd name="T1" fmla="*/ 10 h 123"/>
                  <a:gd name="T2" fmla="*/ 536 w 541"/>
                  <a:gd name="T3" fmla="*/ 10 h 123"/>
                  <a:gd name="T4" fmla="*/ 522 w 541"/>
                  <a:gd name="T5" fmla="*/ 9 h 123"/>
                  <a:gd name="T6" fmla="*/ 501 w 541"/>
                  <a:gd name="T7" fmla="*/ 8 h 123"/>
                  <a:gd name="T8" fmla="*/ 473 w 541"/>
                  <a:gd name="T9" fmla="*/ 7 h 123"/>
                  <a:gd name="T10" fmla="*/ 439 w 541"/>
                  <a:gd name="T11" fmla="*/ 4 h 123"/>
                  <a:gd name="T12" fmla="*/ 402 w 541"/>
                  <a:gd name="T13" fmla="*/ 3 h 123"/>
                  <a:gd name="T14" fmla="*/ 362 w 541"/>
                  <a:gd name="T15" fmla="*/ 1 h 123"/>
                  <a:gd name="T16" fmla="*/ 320 w 541"/>
                  <a:gd name="T17" fmla="*/ 0 h 123"/>
                  <a:gd name="T18" fmla="*/ 276 w 541"/>
                  <a:gd name="T19" fmla="*/ 0 h 123"/>
                  <a:gd name="T20" fmla="*/ 233 w 541"/>
                  <a:gd name="T21" fmla="*/ 0 h 123"/>
                  <a:gd name="T22" fmla="*/ 192 w 541"/>
                  <a:gd name="T23" fmla="*/ 0 h 123"/>
                  <a:gd name="T24" fmla="*/ 156 w 541"/>
                  <a:gd name="T25" fmla="*/ 1 h 123"/>
                  <a:gd name="T26" fmla="*/ 120 w 541"/>
                  <a:gd name="T27" fmla="*/ 3 h 123"/>
                  <a:gd name="T28" fmla="*/ 92 w 541"/>
                  <a:gd name="T29" fmla="*/ 7 h 123"/>
                  <a:gd name="T30" fmla="*/ 70 w 541"/>
                  <a:gd name="T31" fmla="*/ 10 h 123"/>
                  <a:gd name="T32" fmla="*/ 56 w 541"/>
                  <a:gd name="T33" fmla="*/ 17 h 123"/>
                  <a:gd name="T34" fmla="*/ 44 w 541"/>
                  <a:gd name="T35" fmla="*/ 25 h 123"/>
                  <a:gd name="T36" fmla="*/ 35 w 541"/>
                  <a:gd name="T37" fmla="*/ 34 h 123"/>
                  <a:gd name="T38" fmla="*/ 26 w 541"/>
                  <a:gd name="T39" fmla="*/ 44 h 123"/>
                  <a:gd name="T40" fmla="*/ 17 w 541"/>
                  <a:gd name="T41" fmla="*/ 57 h 123"/>
                  <a:gd name="T42" fmla="*/ 9 w 541"/>
                  <a:gd name="T43" fmla="*/ 71 h 123"/>
                  <a:gd name="T44" fmla="*/ 5 w 541"/>
                  <a:gd name="T45" fmla="*/ 86 h 123"/>
                  <a:gd name="T46" fmla="*/ 1 w 541"/>
                  <a:gd name="T47" fmla="*/ 103 h 123"/>
                  <a:gd name="T48" fmla="*/ 0 w 541"/>
                  <a:gd name="T4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1" h="123">
                    <a:moveTo>
                      <a:pt x="541" y="10"/>
                    </a:moveTo>
                    <a:lnTo>
                      <a:pt x="536" y="10"/>
                    </a:lnTo>
                    <a:lnTo>
                      <a:pt x="522" y="9"/>
                    </a:lnTo>
                    <a:lnTo>
                      <a:pt x="501" y="8"/>
                    </a:lnTo>
                    <a:lnTo>
                      <a:pt x="473" y="7"/>
                    </a:lnTo>
                    <a:lnTo>
                      <a:pt x="439" y="4"/>
                    </a:lnTo>
                    <a:lnTo>
                      <a:pt x="402" y="3"/>
                    </a:lnTo>
                    <a:lnTo>
                      <a:pt x="362" y="1"/>
                    </a:lnTo>
                    <a:lnTo>
                      <a:pt x="320" y="0"/>
                    </a:lnTo>
                    <a:lnTo>
                      <a:pt x="276" y="0"/>
                    </a:lnTo>
                    <a:lnTo>
                      <a:pt x="233" y="0"/>
                    </a:lnTo>
                    <a:lnTo>
                      <a:pt x="192" y="0"/>
                    </a:lnTo>
                    <a:lnTo>
                      <a:pt x="156" y="1"/>
                    </a:lnTo>
                    <a:lnTo>
                      <a:pt x="120" y="3"/>
                    </a:lnTo>
                    <a:lnTo>
                      <a:pt x="92" y="7"/>
                    </a:lnTo>
                    <a:lnTo>
                      <a:pt x="70" y="10"/>
                    </a:lnTo>
                    <a:lnTo>
                      <a:pt x="56" y="17"/>
                    </a:lnTo>
                    <a:lnTo>
                      <a:pt x="44" y="25"/>
                    </a:lnTo>
                    <a:lnTo>
                      <a:pt x="35" y="34"/>
                    </a:lnTo>
                    <a:lnTo>
                      <a:pt x="26" y="44"/>
                    </a:lnTo>
                    <a:lnTo>
                      <a:pt x="17" y="57"/>
                    </a:lnTo>
                    <a:lnTo>
                      <a:pt x="9" y="71"/>
                    </a:lnTo>
                    <a:lnTo>
                      <a:pt x="5" y="86"/>
                    </a:lnTo>
                    <a:lnTo>
                      <a:pt x="1" y="103"/>
                    </a:lnTo>
                    <a:lnTo>
                      <a:pt x="0" y="123"/>
                    </a:lnTo>
                  </a:path>
                </a:pathLst>
              </a:custGeom>
              <a:noFill/>
              <a:ln w="1588">
                <a:solidFill>
                  <a:srgbClr val="7373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70" name="Freeform 1110">
                <a:extLst>
                  <a:ext uri="{FF2B5EF4-FFF2-40B4-BE49-F238E27FC236}">
                    <a16:creationId xmlns:a16="http://schemas.microsoft.com/office/drawing/2014/main" id="{243280D1-5E41-E45B-97DC-F0D5DC831C85}"/>
                  </a:ext>
                </a:extLst>
              </p:cNvPr>
              <p:cNvSpPr>
                <a:spLocks/>
              </p:cNvSpPr>
              <p:nvPr/>
            </p:nvSpPr>
            <p:spPr bwMode="auto">
              <a:xfrm>
                <a:off x="793" y="2389"/>
                <a:ext cx="821" cy="372"/>
              </a:xfrm>
              <a:custGeom>
                <a:avLst/>
                <a:gdLst>
                  <a:gd name="T0" fmla="*/ 2336 w 2464"/>
                  <a:gd name="T1" fmla="*/ 880 h 1117"/>
                  <a:gd name="T2" fmla="*/ 2414 w 2464"/>
                  <a:gd name="T3" fmla="*/ 832 h 1117"/>
                  <a:gd name="T4" fmla="*/ 2453 w 2464"/>
                  <a:gd name="T5" fmla="*/ 798 h 1117"/>
                  <a:gd name="T6" fmla="*/ 2459 w 2464"/>
                  <a:gd name="T7" fmla="*/ 754 h 1117"/>
                  <a:gd name="T8" fmla="*/ 2429 w 2464"/>
                  <a:gd name="T9" fmla="*/ 696 h 1117"/>
                  <a:gd name="T10" fmla="*/ 2401 w 2464"/>
                  <a:gd name="T11" fmla="*/ 639 h 1117"/>
                  <a:gd name="T12" fmla="*/ 2340 w 2464"/>
                  <a:gd name="T13" fmla="*/ 569 h 1117"/>
                  <a:gd name="T14" fmla="*/ 2252 w 2464"/>
                  <a:gd name="T15" fmla="*/ 483 h 1117"/>
                  <a:gd name="T16" fmla="*/ 2141 w 2464"/>
                  <a:gd name="T17" fmla="*/ 370 h 1117"/>
                  <a:gd name="T18" fmla="*/ 2059 w 2464"/>
                  <a:gd name="T19" fmla="*/ 249 h 1117"/>
                  <a:gd name="T20" fmla="*/ 2003 w 2464"/>
                  <a:gd name="T21" fmla="*/ 212 h 1117"/>
                  <a:gd name="T22" fmla="*/ 1976 w 2464"/>
                  <a:gd name="T23" fmla="*/ 158 h 1117"/>
                  <a:gd name="T24" fmla="*/ 1943 w 2464"/>
                  <a:gd name="T25" fmla="*/ 123 h 1117"/>
                  <a:gd name="T26" fmla="*/ 1869 w 2464"/>
                  <a:gd name="T27" fmla="*/ 78 h 1117"/>
                  <a:gd name="T28" fmla="*/ 1764 w 2464"/>
                  <a:gd name="T29" fmla="*/ 37 h 1117"/>
                  <a:gd name="T30" fmla="*/ 1638 w 2464"/>
                  <a:gd name="T31" fmla="*/ 23 h 1117"/>
                  <a:gd name="T32" fmla="*/ 1479 w 2464"/>
                  <a:gd name="T33" fmla="*/ 43 h 1117"/>
                  <a:gd name="T34" fmla="*/ 1251 w 2464"/>
                  <a:gd name="T35" fmla="*/ 69 h 1117"/>
                  <a:gd name="T36" fmla="*/ 1026 w 2464"/>
                  <a:gd name="T37" fmla="*/ 88 h 1117"/>
                  <a:gd name="T38" fmla="*/ 875 w 2464"/>
                  <a:gd name="T39" fmla="*/ 86 h 1117"/>
                  <a:gd name="T40" fmla="*/ 820 w 2464"/>
                  <a:gd name="T41" fmla="*/ 62 h 1117"/>
                  <a:gd name="T42" fmla="*/ 761 w 2464"/>
                  <a:gd name="T43" fmla="*/ 39 h 1117"/>
                  <a:gd name="T44" fmla="*/ 691 w 2464"/>
                  <a:gd name="T45" fmla="*/ 19 h 1117"/>
                  <a:gd name="T46" fmla="*/ 604 w 2464"/>
                  <a:gd name="T47" fmla="*/ 6 h 1117"/>
                  <a:gd name="T48" fmla="*/ 498 w 2464"/>
                  <a:gd name="T49" fmla="*/ 0 h 1117"/>
                  <a:gd name="T50" fmla="*/ 384 w 2464"/>
                  <a:gd name="T51" fmla="*/ 3 h 1117"/>
                  <a:gd name="T52" fmla="*/ 280 w 2464"/>
                  <a:gd name="T53" fmla="*/ 15 h 1117"/>
                  <a:gd name="T54" fmla="*/ 202 w 2464"/>
                  <a:gd name="T55" fmla="*/ 37 h 1117"/>
                  <a:gd name="T56" fmla="*/ 131 w 2464"/>
                  <a:gd name="T57" fmla="*/ 77 h 1117"/>
                  <a:gd name="T58" fmla="*/ 106 w 2464"/>
                  <a:gd name="T59" fmla="*/ 86 h 1117"/>
                  <a:gd name="T60" fmla="*/ 55 w 2464"/>
                  <a:gd name="T61" fmla="*/ 96 h 1117"/>
                  <a:gd name="T62" fmla="*/ 0 w 2464"/>
                  <a:gd name="T63" fmla="*/ 125 h 1117"/>
                  <a:gd name="T64" fmla="*/ 37 w 2464"/>
                  <a:gd name="T65" fmla="*/ 198 h 1117"/>
                  <a:gd name="T66" fmla="*/ 78 w 2464"/>
                  <a:gd name="T67" fmla="*/ 248 h 1117"/>
                  <a:gd name="T68" fmla="*/ 78 w 2464"/>
                  <a:gd name="T69" fmla="*/ 275 h 1117"/>
                  <a:gd name="T70" fmla="*/ 87 w 2464"/>
                  <a:gd name="T71" fmla="*/ 345 h 1117"/>
                  <a:gd name="T72" fmla="*/ 121 w 2464"/>
                  <a:gd name="T73" fmla="*/ 445 h 1117"/>
                  <a:gd name="T74" fmla="*/ 193 w 2464"/>
                  <a:gd name="T75" fmla="*/ 561 h 1117"/>
                  <a:gd name="T76" fmla="*/ 328 w 2464"/>
                  <a:gd name="T77" fmla="*/ 722 h 1117"/>
                  <a:gd name="T78" fmla="*/ 519 w 2464"/>
                  <a:gd name="T79" fmla="*/ 920 h 1117"/>
                  <a:gd name="T80" fmla="*/ 737 w 2464"/>
                  <a:gd name="T81" fmla="*/ 1076 h 1117"/>
                  <a:gd name="T82" fmla="*/ 958 w 2464"/>
                  <a:gd name="T83" fmla="*/ 1111 h 1117"/>
                  <a:gd name="T84" fmla="*/ 1097 w 2464"/>
                  <a:gd name="T85" fmla="*/ 1081 h 1117"/>
                  <a:gd name="T86" fmla="*/ 1287 w 2464"/>
                  <a:gd name="T87" fmla="*/ 1049 h 1117"/>
                  <a:gd name="T88" fmla="*/ 1507 w 2464"/>
                  <a:gd name="T89" fmla="*/ 1014 h 1117"/>
                  <a:gd name="T90" fmla="*/ 1737 w 2464"/>
                  <a:gd name="T91" fmla="*/ 978 h 1117"/>
                  <a:gd name="T92" fmla="*/ 1952 w 2464"/>
                  <a:gd name="T93" fmla="*/ 948 h 1117"/>
                  <a:gd name="T94" fmla="*/ 2133 w 2464"/>
                  <a:gd name="T95" fmla="*/ 923 h 1117"/>
                  <a:gd name="T96" fmla="*/ 2258 w 2464"/>
                  <a:gd name="T97" fmla="*/ 906 h 1117"/>
                  <a:gd name="T98" fmla="*/ 2304 w 2464"/>
                  <a:gd name="T99" fmla="*/ 89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64" h="1117">
                    <a:moveTo>
                      <a:pt x="2304" y="899"/>
                    </a:moveTo>
                    <a:lnTo>
                      <a:pt x="2309" y="896"/>
                    </a:lnTo>
                    <a:lnTo>
                      <a:pt x="2320" y="889"/>
                    </a:lnTo>
                    <a:lnTo>
                      <a:pt x="2336" y="880"/>
                    </a:lnTo>
                    <a:lnTo>
                      <a:pt x="2356" y="868"/>
                    </a:lnTo>
                    <a:lnTo>
                      <a:pt x="2377" y="855"/>
                    </a:lnTo>
                    <a:lnTo>
                      <a:pt x="2398" y="843"/>
                    </a:lnTo>
                    <a:lnTo>
                      <a:pt x="2414" y="832"/>
                    </a:lnTo>
                    <a:lnTo>
                      <a:pt x="2427" y="822"/>
                    </a:lnTo>
                    <a:lnTo>
                      <a:pt x="2436" y="813"/>
                    </a:lnTo>
                    <a:lnTo>
                      <a:pt x="2445" y="806"/>
                    </a:lnTo>
                    <a:lnTo>
                      <a:pt x="2453" y="798"/>
                    </a:lnTo>
                    <a:lnTo>
                      <a:pt x="2459" y="786"/>
                    </a:lnTo>
                    <a:lnTo>
                      <a:pt x="2464" y="777"/>
                    </a:lnTo>
                    <a:lnTo>
                      <a:pt x="2464" y="767"/>
                    </a:lnTo>
                    <a:lnTo>
                      <a:pt x="2459" y="754"/>
                    </a:lnTo>
                    <a:lnTo>
                      <a:pt x="2452" y="740"/>
                    </a:lnTo>
                    <a:lnTo>
                      <a:pt x="2442" y="726"/>
                    </a:lnTo>
                    <a:lnTo>
                      <a:pt x="2436" y="710"/>
                    </a:lnTo>
                    <a:lnTo>
                      <a:pt x="2429" y="696"/>
                    </a:lnTo>
                    <a:lnTo>
                      <a:pt x="2423" y="683"/>
                    </a:lnTo>
                    <a:lnTo>
                      <a:pt x="2417" y="669"/>
                    </a:lnTo>
                    <a:lnTo>
                      <a:pt x="2410" y="654"/>
                    </a:lnTo>
                    <a:lnTo>
                      <a:pt x="2401" y="639"/>
                    </a:lnTo>
                    <a:lnTo>
                      <a:pt x="2389" y="624"/>
                    </a:lnTo>
                    <a:lnTo>
                      <a:pt x="2374" y="606"/>
                    </a:lnTo>
                    <a:lnTo>
                      <a:pt x="2359" y="589"/>
                    </a:lnTo>
                    <a:lnTo>
                      <a:pt x="2340" y="569"/>
                    </a:lnTo>
                    <a:lnTo>
                      <a:pt x="2323" y="548"/>
                    </a:lnTo>
                    <a:lnTo>
                      <a:pt x="2301" y="527"/>
                    </a:lnTo>
                    <a:lnTo>
                      <a:pt x="2279" y="507"/>
                    </a:lnTo>
                    <a:lnTo>
                      <a:pt x="2252" y="483"/>
                    </a:lnTo>
                    <a:lnTo>
                      <a:pt x="2224" y="463"/>
                    </a:lnTo>
                    <a:lnTo>
                      <a:pt x="2194" y="438"/>
                    </a:lnTo>
                    <a:lnTo>
                      <a:pt x="2165" y="406"/>
                    </a:lnTo>
                    <a:lnTo>
                      <a:pt x="2141" y="370"/>
                    </a:lnTo>
                    <a:lnTo>
                      <a:pt x="2117" y="333"/>
                    </a:lnTo>
                    <a:lnTo>
                      <a:pt x="2096" y="300"/>
                    </a:lnTo>
                    <a:lnTo>
                      <a:pt x="2076" y="270"/>
                    </a:lnTo>
                    <a:lnTo>
                      <a:pt x="2059" y="249"/>
                    </a:lnTo>
                    <a:lnTo>
                      <a:pt x="2041" y="239"/>
                    </a:lnTo>
                    <a:lnTo>
                      <a:pt x="2025" y="232"/>
                    </a:lnTo>
                    <a:lnTo>
                      <a:pt x="2014" y="222"/>
                    </a:lnTo>
                    <a:lnTo>
                      <a:pt x="2003" y="212"/>
                    </a:lnTo>
                    <a:lnTo>
                      <a:pt x="1997" y="199"/>
                    </a:lnTo>
                    <a:lnTo>
                      <a:pt x="1989" y="185"/>
                    </a:lnTo>
                    <a:lnTo>
                      <a:pt x="1982" y="172"/>
                    </a:lnTo>
                    <a:lnTo>
                      <a:pt x="1976" y="158"/>
                    </a:lnTo>
                    <a:lnTo>
                      <a:pt x="1970" y="146"/>
                    </a:lnTo>
                    <a:lnTo>
                      <a:pt x="1963" y="140"/>
                    </a:lnTo>
                    <a:lnTo>
                      <a:pt x="1955" y="132"/>
                    </a:lnTo>
                    <a:lnTo>
                      <a:pt x="1943" y="123"/>
                    </a:lnTo>
                    <a:lnTo>
                      <a:pt x="1929" y="111"/>
                    </a:lnTo>
                    <a:lnTo>
                      <a:pt x="1911" y="101"/>
                    </a:lnTo>
                    <a:lnTo>
                      <a:pt x="1891" y="89"/>
                    </a:lnTo>
                    <a:lnTo>
                      <a:pt x="1869" y="78"/>
                    </a:lnTo>
                    <a:lnTo>
                      <a:pt x="1846" y="68"/>
                    </a:lnTo>
                    <a:lnTo>
                      <a:pt x="1819" y="56"/>
                    </a:lnTo>
                    <a:lnTo>
                      <a:pt x="1792" y="47"/>
                    </a:lnTo>
                    <a:lnTo>
                      <a:pt x="1764" y="37"/>
                    </a:lnTo>
                    <a:lnTo>
                      <a:pt x="1733" y="30"/>
                    </a:lnTo>
                    <a:lnTo>
                      <a:pt x="1702" y="26"/>
                    </a:lnTo>
                    <a:lnTo>
                      <a:pt x="1671" y="23"/>
                    </a:lnTo>
                    <a:lnTo>
                      <a:pt x="1638" y="23"/>
                    </a:lnTo>
                    <a:lnTo>
                      <a:pt x="1606" y="26"/>
                    </a:lnTo>
                    <a:lnTo>
                      <a:pt x="1569" y="30"/>
                    </a:lnTo>
                    <a:lnTo>
                      <a:pt x="1527" y="37"/>
                    </a:lnTo>
                    <a:lnTo>
                      <a:pt x="1479" y="43"/>
                    </a:lnTo>
                    <a:lnTo>
                      <a:pt x="1425" y="49"/>
                    </a:lnTo>
                    <a:lnTo>
                      <a:pt x="1370" y="56"/>
                    </a:lnTo>
                    <a:lnTo>
                      <a:pt x="1312" y="62"/>
                    </a:lnTo>
                    <a:lnTo>
                      <a:pt x="1251" y="69"/>
                    </a:lnTo>
                    <a:lnTo>
                      <a:pt x="1192" y="75"/>
                    </a:lnTo>
                    <a:lnTo>
                      <a:pt x="1134" y="79"/>
                    </a:lnTo>
                    <a:lnTo>
                      <a:pt x="1079" y="85"/>
                    </a:lnTo>
                    <a:lnTo>
                      <a:pt x="1026" y="88"/>
                    </a:lnTo>
                    <a:lnTo>
                      <a:pt x="978" y="89"/>
                    </a:lnTo>
                    <a:lnTo>
                      <a:pt x="937" y="91"/>
                    </a:lnTo>
                    <a:lnTo>
                      <a:pt x="902" y="89"/>
                    </a:lnTo>
                    <a:lnTo>
                      <a:pt x="875" y="86"/>
                    </a:lnTo>
                    <a:lnTo>
                      <a:pt x="859" y="82"/>
                    </a:lnTo>
                    <a:lnTo>
                      <a:pt x="846" y="75"/>
                    </a:lnTo>
                    <a:lnTo>
                      <a:pt x="833" y="69"/>
                    </a:lnTo>
                    <a:lnTo>
                      <a:pt x="820" y="62"/>
                    </a:lnTo>
                    <a:lnTo>
                      <a:pt x="806" y="56"/>
                    </a:lnTo>
                    <a:lnTo>
                      <a:pt x="792" y="49"/>
                    </a:lnTo>
                    <a:lnTo>
                      <a:pt x="777" y="46"/>
                    </a:lnTo>
                    <a:lnTo>
                      <a:pt x="761" y="39"/>
                    </a:lnTo>
                    <a:lnTo>
                      <a:pt x="745" y="33"/>
                    </a:lnTo>
                    <a:lnTo>
                      <a:pt x="727" y="28"/>
                    </a:lnTo>
                    <a:lnTo>
                      <a:pt x="710" y="23"/>
                    </a:lnTo>
                    <a:lnTo>
                      <a:pt x="691" y="19"/>
                    </a:lnTo>
                    <a:lnTo>
                      <a:pt x="671" y="15"/>
                    </a:lnTo>
                    <a:lnTo>
                      <a:pt x="650" y="12"/>
                    </a:lnTo>
                    <a:lnTo>
                      <a:pt x="628" y="9"/>
                    </a:lnTo>
                    <a:lnTo>
                      <a:pt x="604" y="6"/>
                    </a:lnTo>
                    <a:lnTo>
                      <a:pt x="579" y="3"/>
                    </a:lnTo>
                    <a:lnTo>
                      <a:pt x="552" y="2"/>
                    </a:lnTo>
                    <a:lnTo>
                      <a:pt x="525" y="2"/>
                    </a:lnTo>
                    <a:lnTo>
                      <a:pt x="498" y="0"/>
                    </a:lnTo>
                    <a:lnTo>
                      <a:pt x="470" y="0"/>
                    </a:lnTo>
                    <a:lnTo>
                      <a:pt x="441" y="0"/>
                    </a:lnTo>
                    <a:lnTo>
                      <a:pt x="412" y="2"/>
                    </a:lnTo>
                    <a:lnTo>
                      <a:pt x="384" y="3"/>
                    </a:lnTo>
                    <a:lnTo>
                      <a:pt x="356" y="6"/>
                    </a:lnTo>
                    <a:lnTo>
                      <a:pt x="329" y="9"/>
                    </a:lnTo>
                    <a:lnTo>
                      <a:pt x="305" y="12"/>
                    </a:lnTo>
                    <a:lnTo>
                      <a:pt x="280" y="15"/>
                    </a:lnTo>
                    <a:lnTo>
                      <a:pt x="259" y="20"/>
                    </a:lnTo>
                    <a:lnTo>
                      <a:pt x="237" y="24"/>
                    </a:lnTo>
                    <a:lnTo>
                      <a:pt x="217" y="30"/>
                    </a:lnTo>
                    <a:lnTo>
                      <a:pt x="202" y="37"/>
                    </a:lnTo>
                    <a:lnTo>
                      <a:pt x="186" y="46"/>
                    </a:lnTo>
                    <a:lnTo>
                      <a:pt x="163" y="60"/>
                    </a:lnTo>
                    <a:lnTo>
                      <a:pt x="145" y="69"/>
                    </a:lnTo>
                    <a:lnTo>
                      <a:pt x="131" y="77"/>
                    </a:lnTo>
                    <a:lnTo>
                      <a:pt x="121" y="82"/>
                    </a:lnTo>
                    <a:lnTo>
                      <a:pt x="114" y="85"/>
                    </a:lnTo>
                    <a:lnTo>
                      <a:pt x="109" y="86"/>
                    </a:lnTo>
                    <a:lnTo>
                      <a:pt x="106" y="86"/>
                    </a:lnTo>
                    <a:lnTo>
                      <a:pt x="101" y="86"/>
                    </a:lnTo>
                    <a:lnTo>
                      <a:pt x="90" y="89"/>
                    </a:lnTo>
                    <a:lnTo>
                      <a:pt x="74" y="92"/>
                    </a:lnTo>
                    <a:lnTo>
                      <a:pt x="55" y="96"/>
                    </a:lnTo>
                    <a:lnTo>
                      <a:pt x="37" y="102"/>
                    </a:lnTo>
                    <a:lnTo>
                      <a:pt x="20" y="109"/>
                    </a:lnTo>
                    <a:lnTo>
                      <a:pt x="6" y="116"/>
                    </a:lnTo>
                    <a:lnTo>
                      <a:pt x="0" y="125"/>
                    </a:lnTo>
                    <a:lnTo>
                      <a:pt x="1" y="138"/>
                    </a:lnTo>
                    <a:lnTo>
                      <a:pt x="10" y="156"/>
                    </a:lnTo>
                    <a:lnTo>
                      <a:pt x="22" y="177"/>
                    </a:lnTo>
                    <a:lnTo>
                      <a:pt x="37" y="198"/>
                    </a:lnTo>
                    <a:lnTo>
                      <a:pt x="51" y="216"/>
                    </a:lnTo>
                    <a:lnTo>
                      <a:pt x="65" y="232"/>
                    </a:lnTo>
                    <a:lnTo>
                      <a:pt x="74" y="243"/>
                    </a:lnTo>
                    <a:lnTo>
                      <a:pt x="78" y="248"/>
                    </a:lnTo>
                    <a:lnTo>
                      <a:pt x="78" y="249"/>
                    </a:lnTo>
                    <a:lnTo>
                      <a:pt x="78" y="254"/>
                    </a:lnTo>
                    <a:lnTo>
                      <a:pt x="78" y="263"/>
                    </a:lnTo>
                    <a:lnTo>
                      <a:pt x="78" y="275"/>
                    </a:lnTo>
                    <a:lnTo>
                      <a:pt x="79" y="289"/>
                    </a:lnTo>
                    <a:lnTo>
                      <a:pt x="81" y="305"/>
                    </a:lnTo>
                    <a:lnTo>
                      <a:pt x="85" y="324"/>
                    </a:lnTo>
                    <a:lnTo>
                      <a:pt x="87" y="345"/>
                    </a:lnTo>
                    <a:lnTo>
                      <a:pt x="94" y="367"/>
                    </a:lnTo>
                    <a:lnTo>
                      <a:pt x="100" y="392"/>
                    </a:lnTo>
                    <a:lnTo>
                      <a:pt x="109" y="418"/>
                    </a:lnTo>
                    <a:lnTo>
                      <a:pt x="121" y="445"/>
                    </a:lnTo>
                    <a:lnTo>
                      <a:pt x="135" y="473"/>
                    </a:lnTo>
                    <a:lnTo>
                      <a:pt x="152" y="502"/>
                    </a:lnTo>
                    <a:lnTo>
                      <a:pt x="171" y="530"/>
                    </a:lnTo>
                    <a:lnTo>
                      <a:pt x="193" y="561"/>
                    </a:lnTo>
                    <a:lnTo>
                      <a:pt x="220" y="593"/>
                    </a:lnTo>
                    <a:lnTo>
                      <a:pt x="252" y="632"/>
                    </a:lnTo>
                    <a:lnTo>
                      <a:pt x="288" y="674"/>
                    </a:lnTo>
                    <a:lnTo>
                      <a:pt x="328" y="722"/>
                    </a:lnTo>
                    <a:lnTo>
                      <a:pt x="371" y="771"/>
                    </a:lnTo>
                    <a:lnTo>
                      <a:pt x="418" y="822"/>
                    </a:lnTo>
                    <a:lnTo>
                      <a:pt x="467" y="871"/>
                    </a:lnTo>
                    <a:lnTo>
                      <a:pt x="519" y="920"/>
                    </a:lnTo>
                    <a:lnTo>
                      <a:pt x="573" y="967"/>
                    </a:lnTo>
                    <a:lnTo>
                      <a:pt x="627" y="1006"/>
                    </a:lnTo>
                    <a:lnTo>
                      <a:pt x="682" y="1045"/>
                    </a:lnTo>
                    <a:lnTo>
                      <a:pt x="737" y="1076"/>
                    </a:lnTo>
                    <a:lnTo>
                      <a:pt x="793" y="1098"/>
                    </a:lnTo>
                    <a:lnTo>
                      <a:pt x="850" y="1112"/>
                    </a:lnTo>
                    <a:lnTo>
                      <a:pt x="904" y="1117"/>
                    </a:lnTo>
                    <a:lnTo>
                      <a:pt x="958" y="1111"/>
                    </a:lnTo>
                    <a:lnTo>
                      <a:pt x="986" y="1104"/>
                    </a:lnTo>
                    <a:lnTo>
                      <a:pt x="1020" y="1095"/>
                    </a:lnTo>
                    <a:lnTo>
                      <a:pt x="1056" y="1090"/>
                    </a:lnTo>
                    <a:lnTo>
                      <a:pt x="1097" y="1081"/>
                    </a:lnTo>
                    <a:lnTo>
                      <a:pt x="1141" y="1073"/>
                    </a:lnTo>
                    <a:lnTo>
                      <a:pt x="1186" y="1066"/>
                    </a:lnTo>
                    <a:lnTo>
                      <a:pt x="1236" y="1056"/>
                    </a:lnTo>
                    <a:lnTo>
                      <a:pt x="1287" y="1049"/>
                    </a:lnTo>
                    <a:lnTo>
                      <a:pt x="1340" y="1040"/>
                    </a:lnTo>
                    <a:lnTo>
                      <a:pt x="1395" y="1031"/>
                    </a:lnTo>
                    <a:lnTo>
                      <a:pt x="1451" y="1023"/>
                    </a:lnTo>
                    <a:lnTo>
                      <a:pt x="1507" y="1014"/>
                    </a:lnTo>
                    <a:lnTo>
                      <a:pt x="1566" y="1005"/>
                    </a:lnTo>
                    <a:lnTo>
                      <a:pt x="1622" y="996"/>
                    </a:lnTo>
                    <a:lnTo>
                      <a:pt x="1679" y="988"/>
                    </a:lnTo>
                    <a:lnTo>
                      <a:pt x="1737" y="978"/>
                    </a:lnTo>
                    <a:lnTo>
                      <a:pt x="1793" y="970"/>
                    </a:lnTo>
                    <a:lnTo>
                      <a:pt x="1847" y="963"/>
                    </a:lnTo>
                    <a:lnTo>
                      <a:pt x="1902" y="955"/>
                    </a:lnTo>
                    <a:lnTo>
                      <a:pt x="1952" y="948"/>
                    </a:lnTo>
                    <a:lnTo>
                      <a:pt x="2001" y="941"/>
                    </a:lnTo>
                    <a:lnTo>
                      <a:pt x="2049" y="934"/>
                    </a:lnTo>
                    <a:lnTo>
                      <a:pt x="2093" y="928"/>
                    </a:lnTo>
                    <a:lnTo>
                      <a:pt x="2133" y="923"/>
                    </a:lnTo>
                    <a:lnTo>
                      <a:pt x="2171" y="918"/>
                    </a:lnTo>
                    <a:lnTo>
                      <a:pt x="2204" y="914"/>
                    </a:lnTo>
                    <a:lnTo>
                      <a:pt x="2233" y="908"/>
                    </a:lnTo>
                    <a:lnTo>
                      <a:pt x="2258" y="906"/>
                    </a:lnTo>
                    <a:lnTo>
                      <a:pt x="2278" y="902"/>
                    </a:lnTo>
                    <a:lnTo>
                      <a:pt x="2292" y="901"/>
                    </a:lnTo>
                    <a:lnTo>
                      <a:pt x="2301" y="899"/>
                    </a:lnTo>
                    <a:lnTo>
                      <a:pt x="2304" y="899"/>
                    </a:lnTo>
                    <a:close/>
                  </a:path>
                </a:pathLst>
              </a:custGeom>
              <a:solidFill>
                <a:srgbClr val="BD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1" name="Freeform 1111">
                <a:extLst>
                  <a:ext uri="{FF2B5EF4-FFF2-40B4-BE49-F238E27FC236}">
                    <a16:creationId xmlns:a16="http://schemas.microsoft.com/office/drawing/2014/main" id="{F11D3A25-B2BF-544E-59A1-54E05C024F30}"/>
                  </a:ext>
                </a:extLst>
              </p:cNvPr>
              <p:cNvSpPr>
                <a:spLocks/>
              </p:cNvSpPr>
              <p:nvPr/>
            </p:nvSpPr>
            <p:spPr bwMode="auto">
              <a:xfrm>
                <a:off x="791" y="2431"/>
                <a:ext cx="819" cy="330"/>
              </a:xfrm>
              <a:custGeom>
                <a:avLst/>
                <a:gdLst>
                  <a:gd name="T0" fmla="*/ 346 w 2457"/>
                  <a:gd name="T1" fmla="*/ 372 h 992"/>
                  <a:gd name="T2" fmla="*/ 259 w 2457"/>
                  <a:gd name="T3" fmla="*/ 263 h 992"/>
                  <a:gd name="T4" fmla="*/ 182 w 2457"/>
                  <a:gd name="T5" fmla="*/ 159 h 992"/>
                  <a:gd name="T6" fmla="*/ 110 w 2457"/>
                  <a:gd name="T7" fmla="*/ 73 h 992"/>
                  <a:gd name="T8" fmla="*/ 45 w 2457"/>
                  <a:gd name="T9" fmla="*/ 17 h 992"/>
                  <a:gd name="T10" fmla="*/ 0 w 2457"/>
                  <a:gd name="T11" fmla="*/ 5 h 992"/>
                  <a:gd name="T12" fmla="*/ 33 w 2457"/>
                  <a:gd name="T13" fmla="*/ 60 h 992"/>
                  <a:gd name="T14" fmla="*/ 79 w 2457"/>
                  <a:gd name="T15" fmla="*/ 117 h 992"/>
                  <a:gd name="T16" fmla="*/ 84 w 2457"/>
                  <a:gd name="T17" fmla="*/ 129 h 992"/>
                  <a:gd name="T18" fmla="*/ 85 w 2457"/>
                  <a:gd name="T19" fmla="*/ 164 h 992"/>
                  <a:gd name="T20" fmla="*/ 93 w 2457"/>
                  <a:gd name="T21" fmla="*/ 219 h 992"/>
                  <a:gd name="T22" fmla="*/ 115 w 2457"/>
                  <a:gd name="T23" fmla="*/ 292 h 992"/>
                  <a:gd name="T24" fmla="*/ 158 w 2457"/>
                  <a:gd name="T25" fmla="*/ 376 h 992"/>
                  <a:gd name="T26" fmla="*/ 226 w 2457"/>
                  <a:gd name="T27" fmla="*/ 468 h 992"/>
                  <a:gd name="T28" fmla="*/ 333 w 2457"/>
                  <a:gd name="T29" fmla="*/ 596 h 992"/>
                  <a:gd name="T30" fmla="*/ 473 w 2457"/>
                  <a:gd name="T31" fmla="*/ 745 h 992"/>
                  <a:gd name="T32" fmla="*/ 632 w 2457"/>
                  <a:gd name="T33" fmla="*/ 881 h 992"/>
                  <a:gd name="T34" fmla="*/ 798 w 2457"/>
                  <a:gd name="T35" fmla="*/ 972 h 992"/>
                  <a:gd name="T36" fmla="*/ 963 w 2457"/>
                  <a:gd name="T37" fmla="*/ 984 h 992"/>
                  <a:gd name="T38" fmla="*/ 1061 w 2457"/>
                  <a:gd name="T39" fmla="*/ 965 h 992"/>
                  <a:gd name="T40" fmla="*/ 1191 w 2457"/>
                  <a:gd name="T41" fmla="*/ 940 h 992"/>
                  <a:gd name="T42" fmla="*/ 1346 w 2457"/>
                  <a:gd name="T43" fmla="*/ 915 h 992"/>
                  <a:gd name="T44" fmla="*/ 1513 w 2457"/>
                  <a:gd name="T45" fmla="*/ 889 h 992"/>
                  <a:gd name="T46" fmla="*/ 1685 w 2457"/>
                  <a:gd name="T47" fmla="*/ 863 h 992"/>
                  <a:gd name="T48" fmla="*/ 1853 w 2457"/>
                  <a:gd name="T49" fmla="*/ 837 h 992"/>
                  <a:gd name="T50" fmla="*/ 2007 w 2457"/>
                  <a:gd name="T51" fmla="*/ 815 h 992"/>
                  <a:gd name="T52" fmla="*/ 2139 w 2457"/>
                  <a:gd name="T53" fmla="*/ 797 h 992"/>
                  <a:gd name="T54" fmla="*/ 2238 w 2457"/>
                  <a:gd name="T55" fmla="*/ 783 h 992"/>
                  <a:gd name="T56" fmla="*/ 2298 w 2457"/>
                  <a:gd name="T57" fmla="*/ 775 h 992"/>
                  <a:gd name="T58" fmla="*/ 2314 w 2457"/>
                  <a:gd name="T59" fmla="*/ 770 h 992"/>
                  <a:gd name="T60" fmla="*/ 2362 w 2457"/>
                  <a:gd name="T61" fmla="*/ 742 h 992"/>
                  <a:gd name="T62" fmla="*/ 2420 w 2457"/>
                  <a:gd name="T63" fmla="*/ 706 h 992"/>
                  <a:gd name="T64" fmla="*/ 2448 w 2457"/>
                  <a:gd name="T65" fmla="*/ 684 h 992"/>
                  <a:gd name="T66" fmla="*/ 2457 w 2457"/>
                  <a:gd name="T67" fmla="*/ 661 h 992"/>
                  <a:gd name="T68" fmla="*/ 2440 w 2457"/>
                  <a:gd name="T69" fmla="*/ 629 h 992"/>
                  <a:gd name="T70" fmla="*/ 2416 w 2457"/>
                  <a:gd name="T71" fmla="*/ 623 h 992"/>
                  <a:gd name="T72" fmla="*/ 2355 w 2457"/>
                  <a:gd name="T73" fmla="*/ 610 h 992"/>
                  <a:gd name="T74" fmla="*/ 2272 w 2457"/>
                  <a:gd name="T75" fmla="*/ 598 h 992"/>
                  <a:gd name="T76" fmla="*/ 2178 w 2457"/>
                  <a:gd name="T77" fmla="*/ 591 h 992"/>
                  <a:gd name="T78" fmla="*/ 2089 w 2457"/>
                  <a:gd name="T79" fmla="*/ 596 h 992"/>
                  <a:gd name="T80" fmla="*/ 2029 w 2457"/>
                  <a:gd name="T81" fmla="*/ 609 h 992"/>
                  <a:gd name="T82" fmla="*/ 1952 w 2457"/>
                  <a:gd name="T83" fmla="*/ 630 h 992"/>
                  <a:gd name="T84" fmla="*/ 1848 w 2457"/>
                  <a:gd name="T85" fmla="*/ 656 h 992"/>
                  <a:gd name="T86" fmla="*/ 1723 w 2457"/>
                  <a:gd name="T87" fmla="*/ 684 h 992"/>
                  <a:gd name="T88" fmla="*/ 1584 w 2457"/>
                  <a:gd name="T89" fmla="*/ 715 h 992"/>
                  <a:gd name="T90" fmla="*/ 1440 w 2457"/>
                  <a:gd name="T91" fmla="*/ 745 h 992"/>
                  <a:gd name="T92" fmla="*/ 1293 w 2457"/>
                  <a:gd name="T93" fmla="*/ 768 h 992"/>
                  <a:gd name="T94" fmla="*/ 1155 w 2457"/>
                  <a:gd name="T95" fmla="*/ 787 h 992"/>
                  <a:gd name="T96" fmla="*/ 1031 w 2457"/>
                  <a:gd name="T97" fmla="*/ 794 h 992"/>
                  <a:gd name="T98" fmla="*/ 927 w 2457"/>
                  <a:gd name="T99" fmla="*/ 794 h 992"/>
                  <a:gd name="T100" fmla="*/ 851 w 2457"/>
                  <a:gd name="T101" fmla="*/ 775 h 992"/>
                  <a:gd name="T102" fmla="*/ 792 w 2457"/>
                  <a:gd name="T103" fmla="*/ 745 h 992"/>
                  <a:gd name="T104" fmla="*/ 716 w 2457"/>
                  <a:gd name="T105" fmla="*/ 699 h 992"/>
                  <a:gd name="T106" fmla="*/ 629 w 2457"/>
                  <a:gd name="T107" fmla="*/ 636 h 992"/>
                  <a:gd name="T108" fmla="*/ 536 w 2457"/>
                  <a:gd name="T109" fmla="*/ 561 h 992"/>
                  <a:gd name="T110" fmla="*/ 442 w 2457"/>
                  <a:gd name="T111" fmla="*/ 474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57" h="992">
                    <a:moveTo>
                      <a:pt x="410" y="443"/>
                    </a:moveTo>
                    <a:lnTo>
                      <a:pt x="379" y="407"/>
                    </a:lnTo>
                    <a:lnTo>
                      <a:pt x="346" y="372"/>
                    </a:lnTo>
                    <a:lnTo>
                      <a:pt x="317" y="336"/>
                    </a:lnTo>
                    <a:lnTo>
                      <a:pt x="287" y="300"/>
                    </a:lnTo>
                    <a:lnTo>
                      <a:pt x="259" y="263"/>
                    </a:lnTo>
                    <a:lnTo>
                      <a:pt x="232" y="228"/>
                    </a:lnTo>
                    <a:lnTo>
                      <a:pt x="208" y="193"/>
                    </a:lnTo>
                    <a:lnTo>
                      <a:pt x="182" y="159"/>
                    </a:lnTo>
                    <a:lnTo>
                      <a:pt x="156" y="129"/>
                    </a:lnTo>
                    <a:lnTo>
                      <a:pt x="133" y="98"/>
                    </a:lnTo>
                    <a:lnTo>
                      <a:pt x="110" y="73"/>
                    </a:lnTo>
                    <a:lnTo>
                      <a:pt x="88" y="49"/>
                    </a:lnTo>
                    <a:lnTo>
                      <a:pt x="66" y="31"/>
                    </a:lnTo>
                    <a:lnTo>
                      <a:pt x="45" y="17"/>
                    </a:lnTo>
                    <a:lnTo>
                      <a:pt x="24" y="5"/>
                    </a:lnTo>
                    <a:lnTo>
                      <a:pt x="5" y="0"/>
                    </a:lnTo>
                    <a:lnTo>
                      <a:pt x="0" y="5"/>
                    </a:lnTo>
                    <a:lnTo>
                      <a:pt x="5" y="18"/>
                    </a:lnTo>
                    <a:lnTo>
                      <a:pt x="18" y="36"/>
                    </a:lnTo>
                    <a:lnTo>
                      <a:pt x="33" y="60"/>
                    </a:lnTo>
                    <a:lnTo>
                      <a:pt x="52" y="83"/>
                    </a:lnTo>
                    <a:lnTo>
                      <a:pt x="67" y="103"/>
                    </a:lnTo>
                    <a:lnTo>
                      <a:pt x="79" y="117"/>
                    </a:lnTo>
                    <a:lnTo>
                      <a:pt x="84" y="122"/>
                    </a:lnTo>
                    <a:lnTo>
                      <a:pt x="84" y="124"/>
                    </a:lnTo>
                    <a:lnTo>
                      <a:pt x="84" y="129"/>
                    </a:lnTo>
                    <a:lnTo>
                      <a:pt x="84" y="138"/>
                    </a:lnTo>
                    <a:lnTo>
                      <a:pt x="84" y="149"/>
                    </a:lnTo>
                    <a:lnTo>
                      <a:pt x="85" y="164"/>
                    </a:lnTo>
                    <a:lnTo>
                      <a:pt x="86" y="179"/>
                    </a:lnTo>
                    <a:lnTo>
                      <a:pt x="89" y="198"/>
                    </a:lnTo>
                    <a:lnTo>
                      <a:pt x="93" y="219"/>
                    </a:lnTo>
                    <a:lnTo>
                      <a:pt x="99" y="241"/>
                    </a:lnTo>
                    <a:lnTo>
                      <a:pt x="106" y="267"/>
                    </a:lnTo>
                    <a:lnTo>
                      <a:pt x="115" y="292"/>
                    </a:lnTo>
                    <a:lnTo>
                      <a:pt x="126" y="320"/>
                    </a:lnTo>
                    <a:lnTo>
                      <a:pt x="140" y="348"/>
                    </a:lnTo>
                    <a:lnTo>
                      <a:pt x="158" y="376"/>
                    </a:lnTo>
                    <a:lnTo>
                      <a:pt x="177" y="405"/>
                    </a:lnTo>
                    <a:lnTo>
                      <a:pt x="198" y="434"/>
                    </a:lnTo>
                    <a:lnTo>
                      <a:pt x="226" y="468"/>
                    </a:lnTo>
                    <a:lnTo>
                      <a:pt x="258" y="506"/>
                    </a:lnTo>
                    <a:lnTo>
                      <a:pt x="294" y="549"/>
                    </a:lnTo>
                    <a:lnTo>
                      <a:pt x="333" y="596"/>
                    </a:lnTo>
                    <a:lnTo>
                      <a:pt x="376" y="645"/>
                    </a:lnTo>
                    <a:lnTo>
                      <a:pt x="424" y="697"/>
                    </a:lnTo>
                    <a:lnTo>
                      <a:pt x="473" y="745"/>
                    </a:lnTo>
                    <a:lnTo>
                      <a:pt x="524" y="794"/>
                    </a:lnTo>
                    <a:lnTo>
                      <a:pt x="578" y="841"/>
                    </a:lnTo>
                    <a:lnTo>
                      <a:pt x="632" y="881"/>
                    </a:lnTo>
                    <a:lnTo>
                      <a:pt x="688" y="919"/>
                    </a:lnTo>
                    <a:lnTo>
                      <a:pt x="743" y="949"/>
                    </a:lnTo>
                    <a:lnTo>
                      <a:pt x="798" y="972"/>
                    </a:lnTo>
                    <a:lnTo>
                      <a:pt x="855" y="987"/>
                    </a:lnTo>
                    <a:lnTo>
                      <a:pt x="909" y="992"/>
                    </a:lnTo>
                    <a:lnTo>
                      <a:pt x="963" y="984"/>
                    </a:lnTo>
                    <a:lnTo>
                      <a:pt x="992" y="979"/>
                    </a:lnTo>
                    <a:lnTo>
                      <a:pt x="1025" y="970"/>
                    </a:lnTo>
                    <a:lnTo>
                      <a:pt x="1061" y="965"/>
                    </a:lnTo>
                    <a:lnTo>
                      <a:pt x="1103" y="956"/>
                    </a:lnTo>
                    <a:lnTo>
                      <a:pt x="1146" y="948"/>
                    </a:lnTo>
                    <a:lnTo>
                      <a:pt x="1191" y="940"/>
                    </a:lnTo>
                    <a:lnTo>
                      <a:pt x="1242" y="931"/>
                    </a:lnTo>
                    <a:lnTo>
                      <a:pt x="1293" y="922"/>
                    </a:lnTo>
                    <a:lnTo>
                      <a:pt x="1346" y="915"/>
                    </a:lnTo>
                    <a:lnTo>
                      <a:pt x="1401" y="906"/>
                    </a:lnTo>
                    <a:lnTo>
                      <a:pt x="1456" y="898"/>
                    </a:lnTo>
                    <a:lnTo>
                      <a:pt x="1513" y="889"/>
                    </a:lnTo>
                    <a:lnTo>
                      <a:pt x="1571" y="880"/>
                    </a:lnTo>
                    <a:lnTo>
                      <a:pt x="1628" y="870"/>
                    </a:lnTo>
                    <a:lnTo>
                      <a:pt x="1685" y="863"/>
                    </a:lnTo>
                    <a:lnTo>
                      <a:pt x="1742" y="853"/>
                    </a:lnTo>
                    <a:lnTo>
                      <a:pt x="1799" y="845"/>
                    </a:lnTo>
                    <a:lnTo>
                      <a:pt x="1853" y="837"/>
                    </a:lnTo>
                    <a:lnTo>
                      <a:pt x="1907" y="830"/>
                    </a:lnTo>
                    <a:lnTo>
                      <a:pt x="1958" y="823"/>
                    </a:lnTo>
                    <a:lnTo>
                      <a:pt x="2007" y="815"/>
                    </a:lnTo>
                    <a:lnTo>
                      <a:pt x="2054" y="809"/>
                    </a:lnTo>
                    <a:lnTo>
                      <a:pt x="2099" y="803"/>
                    </a:lnTo>
                    <a:lnTo>
                      <a:pt x="2139" y="797"/>
                    </a:lnTo>
                    <a:lnTo>
                      <a:pt x="2176" y="791"/>
                    </a:lnTo>
                    <a:lnTo>
                      <a:pt x="2210" y="788"/>
                    </a:lnTo>
                    <a:lnTo>
                      <a:pt x="2238" y="783"/>
                    </a:lnTo>
                    <a:lnTo>
                      <a:pt x="2264" y="781"/>
                    </a:lnTo>
                    <a:lnTo>
                      <a:pt x="2283" y="777"/>
                    </a:lnTo>
                    <a:lnTo>
                      <a:pt x="2298" y="775"/>
                    </a:lnTo>
                    <a:lnTo>
                      <a:pt x="2307" y="774"/>
                    </a:lnTo>
                    <a:lnTo>
                      <a:pt x="2310" y="774"/>
                    </a:lnTo>
                    <a:lnTo>
                      <a:pt x="2314" y="770"/>
                    </a:lnTo>
                    <a:lnTo>
                      <a:pt x="2326" y="764"/>
                    </a:lnTo>
                    <a:lnTo>
                      <a:pt x="2341" y="755"/>
                    </a:lnTo>
                    <a:lnTo>
                      <a:pt x="2362" y="742"/>
                    </a:lnTo>
                    <a:lnTo>
                      <a:pt x="2383" y="729"/>
                    </a:lnTo>
                    <a:lnTo>
                      <a:pt x="2403" y="716"/>
                    </a:lnTo>
                    <a:lnTo>
                      <a:pt x="2420" y="706"/>
                    </a:lnTo>
                    <a:lnTo>
                      <a:pt x="2433" y="697"/>
                    </a:lnTo>
                    <a:lnTo>
                      <a:pt x="2442" y="690"/>
                    </a:lnTo>
                    <a:lnTo>
                      <a:pt x="2448" y="684"/>
                    </a:lnTo>
                    <a:lnTo>
                      <a:pt x="2452" y="675"/>
                    </a:lnTo>
                    <a:lnTo>
                      <a:pt x="2456" y="670"/>
                    </a:lnTo>
                    <a:lnTo>
                      <a:pt x="2457" y="661"/>
                    </a:lnTo>
                    <a:lnTo>
                      <a:pt x="2454" y="652"/>
                    </a:lnTo>
                    <a:lnTo>
                      <a:pt x="2449" y="640"/>
                    </a:lnTo>
                    <a:lnTo>
                      <a:pt x="2440" y="629"/>
                    </a:lnTo>
                    <a:lnTo>
                      <a:pt x="2436" y="629"/>
                    </a:lnTo>
                    <a:lnTo>
                      <a:pt x="2429" y="625"/>
                    </a:lnTo>
                    <a:lnTo>
                      <a:pt x="2416" y="623"/>
                    </a:lnTo>
                    <a:lnTo>
                      <a:pt x="2400" y="619"/>
                    </a:lnTo>
                    <a:lnTo>
                      <a:pt x="2380" y="616"/>
                    </a:lnTo>
                    <a:lnTo>
                      <a:pt x="2355" y="610"/>
                    </a:lnTo>
                    <a:lnTo>
                      <a:pt x="2328" y="606"/>
                    </a:lnTo>
                    <a:lnTo>
                      <a:pt x="2301" y="603"/>
                    </a:lnTo>
                    <a:lnTo>
                      <a:pt x="2272" y="598"/>
                    </a:lnTo>
                    <a:lnTo>
                      <a:pt x="2239" y="595"/>
                    </a:lnTo>
                    <a:lnTo>
                      <a:pt x="2209" y="594"/>
                    </a:lnTo>
                    <a:lnTo>
                      <a:pt x="2178" y="591"/>
                    </a:lnTo>
                    <a:lnTo>
                      <a:pt x="2147" y="591"/>
                    </a:lnTo>
                    <a:lnTo>
                      <a:pt x="2116" y="594"/>
                    </a:lnTo>
                    <a:lnTo>
                      <a:pt x="2089" y="596"/>
                    </a:lnTo>
                    <a:lnTo>
                      <a:pt x="2062" y="601"/>
                    </a:lnTo>
                    <a:lnTo>
                      <a:pt x="2048" y="604"/>
                    </a:lnTo>
                    <a:lnTo>
                      <a:pt x="2029" y="609"/>
                    </a:lnTo>
                    <a:lnTo>
                      <a:pt x="2007" y="616"/>
                    </a:lnTo>
                    <a:lnTo>
                      <a:pt x="1982" y="622"/>
                    </a:lnTo>
                    <a:lnTo>
                      <a:pt x="1952" y="630"/>
                    </a:lnTo>
                    <a:lnTo>
                      <a:pt x="1920" y="638"/>
                    </a:lnTo>
                    <a:lnTo>
                      <a:pt x="1885" y="645"/>
                    </a:lnTo>
                    <a:lnTo>
                      <a:pt x="1848" y="656"/>
                    </a:lnTo>
                    <a:lnTo>
                      <a:pt x="1808" y="665"/>
                    </a:lnTo>
                    <a:lnTo>
                      <a:pt x="1765" y="674"/>
                    </a:lnTo>
                    <a:lnTo>
                      <a:pt x="1723" y="684"/>
                    </a:lnTo>
                    <a:lnTo>
                      <a:pt x="1677" y="694"/>
                    </a:lnTo>
                    <a:lnTo>
                      <a:pt x="1630" y="705"/>
                    </a:lnTo>
                    <a:lnTo>
                      <a:pt x="1584" y="715"/>
                    </a:lnTo>
                    <a:lnTo>
                      <a:pt x="1536" y="725"/>
                    </a:lnTo>
                    <a:lnTo>
                      <a:pt x="1489" y="734"/>
                    </a:lnTo>
                    <a:lnTo>
                      <a:pt x="1440" y="745"/>
                    </a:lnTo>
                    <a:lnTo>
                      <a:pt x="1390" y="752"/>
                    </a:lnTo>
                    <a:lnTo>
                      <a:pt x="1341" y="761"/>
                    </a:lnTo>
                    <a:lnTo>
                      <a:pt x="1293" y="768"/>
                    </a:lnTo>
                    <a:lnTo>
                      <a:pt x="1245" y="775"/>
                    </a:lnTo>
                    <a:lnTo>
                      <a:pt x="1199" y="782"/>
                    </a:lnTo>
                    <a:lnTo>
                      <a:pt x="1155" y="787"/>
                    </a:lnTo>
                    <a:lnTo>
                      <a:pt x="1113" y="790"/>
                    </a:lnTo>
                    <a:lnTo>
                      <a:pt x="1069" y="794"/>
                    </a:lnTo>
                    <a:lnTo>
                      <a:pt x="1031" y="794"/>
                    </a:lnTo>
                    <a:lnTo>
                      <a:pt x="993" y="796"/>
                    </a:lnTo>
                    <a:lnTo>
                      <a:pt x="958" y="794"/>
                    </a:lnTo>
                    <a:lnTo>
                      <a:pt x="927" y="794"/>
                    </a:lnTo>
                    <a:lnTo>
                      <a:pt x="899" y="788"/>
                    </a:lnTo>
                    <a:lnTo>
                      <a:pt x="873" y="783"/>
                    </a:lnTo>
                    <a:lnTo>
                      <a:pt x="851" y="775"/>
                    </a:lnTo>
                    <a:lnTo>
                      <a:pt x="833" y="768"/>
                    </a:lnTo>
                    <a:lnTo>
                      <a:pt x="814" y="757"/>
                    </a:lnTo>
                    <a:lnTo>
                      <a:pt x="792" y="745"/>
                    </a:lnTo>
                    <a:lnTo>
                      <a:pt x="769" y="733"/>
                    </a:lnTo>
                    <a:lnTo>
                      <a:pt x="743" y="716"/>
                    </a:lnTo>
                    <a:lnTo>
                      <a:pt x="716" y="699"/>
                    </a:lnTo>
                    <a:lnTo>
                      <a:pt x="689" y="680"/>
                    </a:lnTo>
                    <a:lnTo>
                      <a:pt x="658" y="658"/>
                    </a:lnTo>
                    <a:lnTo>
                      <a:pt x="629" y="636"/>
                    </a:lnTo>
                    <a:lnTo>
                      <a:pt x="599" y="612"/>
                    </a:lnTo>
                    <a:lnTo>
                      <a:pt x="567" y="587"/>
                    </a:lnTo>
                    <a:lnTo>
                      <a:pt x="536" y="561"/>
                    </a:lnTo>
                    <a:lnTo>
                      <a:pt x="504" y="533"/>
                    </a:lnTo>
                    <a:lnTo>
                      <a:pt x="471" y="505"/>
                    </a:lnTo>
                    <a:lnTo>
                      <a:pt x="442" y="474"/>
                    </a:lnTo>
                    <a:lnTo>
                      <a:pt x="410" y="443"/>
                    </a:lnTo>
                    <a:close/>
                  </a:path>
                </a:pathLst>
              </a:custGeom>
              <a:solidFill>
                <a:srgbClr val="B0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2" name="Freeform 1112">
                <a:extLst>
                  <a:ext uri="{FF2B5EF4-FFF2-40B4-BE49-F238E27FC236}">
                    <a16:creationId xmlns:a16="http://schemas.microsoft.com/office/drawing/2014/main" id="{00EE6835-8A8D-AAC7-FA86-10175A265028}"/>
                  </a:ext>
                </a:extLst>
              </p:cNvPr>
              <p:cNvSpPr>
                <a:spLocks/>
              </p:cNvSpPr>
              <p:nvPr/>
            </p:nvSpPr>
            <p:spPr bwMode="auto">
              <a:xfrm>
                <a:off x="791" y="2431"/>
                <a:ext cx="816" cy="330"/>
              </a:xfrm>
              <a:custGeom>
                <a:avLst/>
                <a:gdLst>
                  <a:gd name="T0" fmla="*/ 339 w 2448"/>
                  <a:gd name="T1" fmla="*/ 399 h 992"/>
                  <a:gd name="T2" fmla="*/ 250 w 2448"/>
                  <a:gd name="T3" fmla="*/ 283 h 992"/>
                  <a:gd name="T4" fmla="*/ 170 w 2448"/>
                  <a:gd name="T5" fmla="*/ 173 h 992"/>
                  <a:gd name="T6" fmla="*/ 102 w 2448"/>
                  <a:gd name="T7" fmla="*/ 80 h 992"/>
                  <a:gd name="T8" fmla="*/ 41 w 2448"/>
                  <a:gd name="T9" fmla="*/ 18 h 992"/>
                  <a:gd name="T10" fmla="*/ 0 w 2448"/>
                  <a:gd name="T11" fmla="*/ 4 h 992"/>
                  <a:gd name="T12" fmla="*/ 33 w 2448"/>
                  <a:gd name="T13" fmla="*/ 59 h 992"/>
                  <a:gd name="T14" fmla="*/ 79 w 2448"/>
                  <a:gd name="T15" fmla="*/ 117 h 992"/>
                  <a:gd name="T16" fmla="*/ 82 w 2448"/>
                  <a:gd name="T17" fmla="*/ 129 h 992"/>
                  <a:gd name="T18" fmla="*/ 85 w 2448"/>
                  <a:gd name="T19" fmla="*/ 164 h 992"/>
                  <a:gd name="T20" fmla="*/ 92 w 2448"/>
                  <a:gd name="T21" fmla="*/ 219 h 992"/>
                  <a:gd name="T22" fmla="*/ 115 w 2448"/>
                  <a:gd name="T23" fmla="*/ 292 h 992"/>
                  <a:gd name="T24" fmla="*/ 157 w 2448"/>
                  <a:gd name="T25" fmla="*/ 376 h 992"/>
                  <a:gd name="T26" fmla="*/ 226 w 2448"/>
                  <a:gd name="T27" fmla="*/ 468 h 992"/>
                  <a:gd name="T28" fmla="*/ 333 w 2448"/>
                  <a:gd name="T29" fmla="*/ 596 h 992"/>
                  <a:gd name="T30" fmla="*/ 473 w 2448"/>
                  <a:gd name="T31" fmla="*/ 745 h 992"/>
                  <a:gd name="T32" fmla="*/ 632 w 2448"/>
                  <a:gd name="T33" fmla="*/ 881 h 992"/>
                  <a:gd name="T34" fmla="*/ 798 w 2448"/>
                  <a:gd name="T35" fmla="*/ 972 h 992"/>
                  <a:gd name="T36" fmla="*/ 963 w 2448"/>
                  <a:gd name="T37" fmla="*/ 984 h 992"/>
                  <a:gd name="T38" fmla="*/ 1061 w 2448"/>
                  <a:gd name="T39" fmla="*/ 965 h 992"/>
                  <a:gd name="T40" fmla="*/ 1191 w 2448"/>
                  <a:gd name="T41" fmla="*/ 940 h 992"/>
                  <a:gd name="T42" fmla="*/ 1346 w 2448"/>
                  <a:gd name="T43" fmla="*/ 915 h 992"/>
                  <a:gd name="T44" fmla="*/ 1513 w 2448"/>
                  <a:gd name="T45" fmla="*/ 889 h 992"/>
                  <a:gd name="T46" fmla="*/ 1684 w 2448"/>
                  <a:gd name="T47" fmla="*/ 863 h 992"/>
                  <a:gd name="T48" fmla="*/ 1853 w 2448"/>
                  <a:gd name="T49" fmla="*/ 837 h 992"/>
                  <a:gd name="T50" fmla="*/ 2007 w 2448"/>
                  <a:gd name="T51" fmla="*/ 815 h 992"/>
                  <a:gd name="T52" fmla="*/ 2139 w 2448"/>
                  <a:gd name="T53" fmla="*/ 797 h 992"/>
                  <a:gd name="T54" fmla="*/ 2238 w 2448"/>
                  <a:gd name="T55" fmla="*/ 783 h 992"/>
                  <a:gd name="T56" fmla="*/ 2297 w 2448"/>
                  <a:gd name="T57" fmla="*/ 775 h 992"/>
                  <a:gd name="T58" fmla="*/ 2314 w 2448"/>
                  <a:gd name="T59" fmla="*/ 770 h 992"/>
                  <a:gd name="T60" fmla="*/ 2362 w 2448"/>
                  <a:gd name="T61" fmla="*/ 742 h 992"/>
                  <a:gd name="T62" fmla="*/ 2420 w 2448"/>
                  <a:gd name="T63" fmla="*/ 706 h 992"/>
                  <a:gd name="T64" fmla="*/ 2444 w 2448"/>
                  <a:gd name="T65" fmla="*/ 685 h 992"/>
                  <a:gd name="T66" fmla="*/ 2444 w 2448"/>
                  <a:gd name="T67" fmla="*/ 670 h 992"/>
                  <a:gd name="T68" fmla="*/ 2422 w 2448"/>
                  <a:gd name="T69" fmla="*/ 640 h 992"/>
                  <a:gd name="T70" fmla="*/ 2400 w 2448"/>
                  <a:gd name="T71" fmla="*/ 636 h 992"/>
                  <a:gd name="T72" fmla="*/ 2345 w 2448"/>
                  <a:gd name="T73" fmla="*/ 625 h 992"/>
                  <a:gd name="T74" fmla="*/ 2265 w 2448"/>
                  <a:gd name="T75" fmla="*/ 613 h 992"/>
                  <a:gd name="T76" fmla="*/ 2178 w 2448"/>
                  <a:gd name="T77" fmla="*/ 609 h 992"/>
                  <a:gd name="T78" fmla="*/ 2091 w 2448"/>
                  <a:gd name="T79" fmla="*/ 613 h 992"/>
                  <a:gd name="T80" fmla="*/ 2032 w 2448"/>
                  <a:gd name="T81" fmla="*/ 626 h 992"/>
                  <a:gd name="T82" fmla="*/ 1955 w 2448"/>
                  <a:gd name="T83" fmla="*/ 647 h 992"/>
                  <a:gd name="T84" fmla="*/ 1849 w 2448"/>
                  <a:gd name="T85" fmla="*/ 674 h 992"/>
                  <a:gd name="T86" fmla="*/ 1723 w 2448"/>
                  <a:gd name="T87" fmla="*/ 706 h 992"/>
                  <a:gd name="T88" fmla="*/ 1584 w 2448"/>
                  <a:gd name="T89" fmla="*/ 738 h 992"/>
                  <a:gd name="T90" fmla="*/ 1437 w 2448"/>
                  <a:gd name="T91" fmla="*/ 769 h 992"/>
                  <a:gd name="T92" fmla="*/ 1291 w 2448"/>
                  <a:gd name="T93" fmla="*/ 794 h 992"/>
                  <a:gd name="T94" fmla="*/ 1151 w 2448"/>
                  <a:gd name="T95" fmla="*/ 815 h 992"/>
                  <a:gd name="T96" fmla="*/ 1026 w 2448"/>
                  <a:gd name="T97" fmla="*/ 824 h 992"/>
                  <a:gd name="T98" fmla="*/ 922 w 2448"/>
                  <a:gd name="T99" fmla="*/ 823 h 992"/>
                  <a:gd name="T100" fmla="*/ 846 w 2448"/>
                  <a:gd name="T101" fmla="*/ 805 h 992"/>
                  <a:gd name="T102" fmla="*/ 787 w 2448"/>
                  <a:gd name="T103" fmla="*/ 775 h 992"/>
                  <a:gd name="T104" fmla="*/ 712 w 2448"/>
                  <a:gd name="T105" fmla="*/ 728 h 992"/>
                  <a:gd name="T106" fmla="*/ 626 w 2448"/>
                  <a:gd name="T107" fmla="*/ 665 h 992"/>
                  <a:gd name="T108" fmla="*/ 532 w 2448"/>
                  <a:gd name="T109" fmla="*/ 589 h 992"/>
                  <a:gd name="T110" fmla="*/ 437 w 2448"/>
                  <a:gd name="T111" fmla="*/ 503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48" h="992">
                    <a:moveTo>
                      <a:pt x="404" y="471"/>
                    </a:moveTo>
                    <a:lnTo>
                      <a:pt x="372" y="436"/>
                    </a:lnTo>
                    <a:lnTo>
                      <a:pt x="339" y="399"/>
                    </a:lnTo>
                    <a:lnTo>
                      <a:pt x="308" y="362"/>
                    </a:lnTo>
                    <a:lnTo>
                      <a:pt x="278" y="323"/>
                    </a:lnTo>
                    <a:lnTo>
                      <a:pt x="250" y="283"/>
                    </a:lnTo>
                    <a:lnTo>
                      <a:pt x="223" y="246"/>
                    </a:lnTo>
                    <a:lnTo>
                      <a:pt x="196" y="210"/>
                    </a:lnTo>
                    <a:lnTo>
                      <a:pt x="170" y="173"/>
                    </a:lnTo>
                    <a:lnTo>
                      <a:pt x="147" y="139"/>
                    </a:lnTo>
                    <a:lnTo>
                      <a:pt x="125" y="108"/>
                    </a:lnTo>
                    <a:lnTo>
                      <a:pt x="102" y="80"/>
                    </a:lnTo>
                    <a:lnTo>
                      <a:pt x="81" y="54"/>
                    </a:lnTo>
                    <a:lnTo>
                      <a:pt x="61" y="34"/>
                    </a:lnTo>
                    <a:lnTo>
                      <a:pt x="41" y="18"/>
                    </a:lnTo>
                    <a:lnTo>
                      <a:pt x="23" y="7"/>
                    </a:lnTo>
                    <a:lnTo>
                      <a:pt x="5" y="0"/>
                    </a:lnTo>
                    <a:lnTo>
                      <a:pt x="0" y="4"/>
                    </a:lnTo>
                    <a:lnTo>
                      <a:pt x="5" y="18"/>
                    </a:lnTo>
                    <a:lnTo>
                      <a:pt x="18" y="36"/>
                    </a:lnTo>
                    <a:lnTo>
                      <a:pt x="33" y="59"/>
                    </a:lnTo>
                    <a:lnTo>
                      <a:pt x="52" y="83"/>
                    </a:lnTo>
                    <a:lnTo>
                      <a:pt x="67" y="103"/>
                    </a:lnTo>
                    <a:lnTo>
                      <a:pt x="79" y="117"/>
                    </a:lnTo>
                    <a:lnTo>
                      <a:pt x="82" y="122"/>
                    </a:lnTo>
                    <a:lnTo>
                      <a:pt x="82" y="124"/>
                    </a:lnTo>
                    <a:lnTo>
                      <a:pt x="82" y="129"/>
                    </a:lnTo>
                    <a:lnTo>
                      <a:pt x="82" y="138"/>
                    </a:lnTo>
                    <a:lnTo>
                      <a:pt x="82" y="149"/>
                    </a:lnTo>
                    <a:lnTo>
                      <a:pt x="85" y="164"/>
                    </a:lnTo>
                    <a:lnTo>
                      <a:pt x="86" y="179"/>
                    </a:lnTo>
                    <a:lnTo>
                      <a:pt x="89" y="198"/>
                    </a:lnTo>
                    <a:lnTo>
                      <a:pt x="92" y="219"/>
                    </a:lnTo>
                    <a:lnTo>
                      <a:pt x="99" y="241"/>
                    </a:lnTo>
                    <a:lnTo>
                      <a:pt x="105" y="267"/>
                    </a:lnTo>
                    <a:lnTo>
                      <a:pt x="115" y="292"/>
                    </a:lnTo>
                    <a:lnTo>
                      <a:pt x="126" y="320"/>
                    </a:lnTo>
                    <a:lnTo>
                      <a:pt x="140" y="348"/>
                    </a:lnTo>
                    <a:lnTo>
                      <a:pt x="157" y="376"/>
                    </a:lnTo>
                    <a:lnTo>
                      <a:pt x="177" y="405"/>
                    </a:lnTo>
                    <a:lnTo>
                      <a:pt x="198" y="434"/>
                    </a:lnTo>
                    <a:lnTo>
                      <a:pt x="226" y="468"/>
                    </a:lnTo>
                    <a:lnTo>
                      <a:pt x="257" y="506"/>
                    </a:lnTo>
                    <a:lnTo>
                      <a:pt x="294" y="549"/>
                    </a:lnTo>
                    <a:lnTo>
                      <a:pt x="333" y="596"/>
                    </a:lnTo>
                    <a:lnTo>
                      <a:pt x="376" y="645"/>
                    </a:lnTo>
                    <a:lnTo>
                      <a:pt x="424" y="697"/>
                    </a:lnTo>
                    <a:lnTo>
                      <a:pt x="473" y="745"/>
                    </a:lnTo>
                    <a:lnTo>
                      <a:pt x="524" y="794"/>
                    </a:lnTo>
                    <a:lnTo>
                      <a:pt x="578" y="841"/>
                    </a:lnTo>
                    <a:lnTo>
                      <a:pt x="632" y="881"/>
                    </a:lnTo>
                    <a:lnTo>
                      <a:pt x="688" y="919"/>
                    </a:lnTo>
                    <a:lnTo>
                      <a:pt x="743" y="949"/>
                    </a:lnTo>
                    <a:lnTo>
                      <a:pt x="798" y="972"/>
                    </a:lnTo>
                    <a:lnTo>
                      <a:pt x="855" y="987"/>
                    </a:lnTo>
                    <a:lnTo>
                      <a:pt x="909" y="992"/>
                    </a:lnTo>
                    <a:lnTo>
                      <a:pt x="963" y="984"/>
                    </a:lnTo>
                    <a:lnTo>
                      <a:pt x="991" y="979"/>
                    </a:lnTo>
                    <a:lnTo>
                      <a:pt x="1025" y="970"/>
                    </a:lnTo>
                    <a:lnTo>
                      <a:pt x="1061" y="965"/>
                    </a:lnTo>
                    <a:lnTo>
                      <a:pt x="1102" y="956"/>
                    </a:lnTo>
                    <a:lnTo>
                      <a:pt x="1146" y="948"/>
                    </a:lnTo>
                    <a:lnTo>
                      <a:pt x="1191" y="940"/>
                    </a:lnTo>
                    <a:lnTo>
                      <a:pt x="1240" y="931"/>
                    </a:lnTo>
                    <a:lnTo>
                      <a:pt x="1293" y="922"/>
                    </a:lnTo>
                    <a:lnTo>
                      <a:pt x="1346" y="915"/>
                    </a:lnTo>
                    <a:lnTo>
                      <a:pt x="1401" y="906"/>
                    </a:lnTo>
                    <a:lnTo>
                      <a:pt x="1456" y="898"/>
                    </a:lnTo>
                    <a:lnTo>
                      <a:pt x="1513" y="889"/>
                    </a:lnTo>
                    <a:lnTo>
                      <a:pt x="1571" y="880"/>
                    </a:lnTo>
                    <a:lnTo>
                      <a:pt x="1628" y="870"/>
                    </a:lnTo>
                    <a:lnTo>
                      <a:pt x="1684" y="863"/>
                    </a:lnTo>
                    <a:lnTo>
                      <a:pt x="1742" y="853"/>
                    </a:lnTo>
                    <a:lnTo>
                      <a:pt x="1799" y="845"/>
                    </a:lnTo>
                    <a:lnTo>
                      <a:pt x="1853" y="837"/>
                    </a:lnTo>
                    <a:lnTo>
                      <a:pt x="1907" y="830"/>
                    </a:lnTo>
                    <a:lnTo>
                      <a:pt x="1958" y="823"/>
                    </a:lnTo>
                    <a:lnTo>
                      <a:pt x="2007" y="815"/>
                    </a:lnTo>
                    <a:lnTo>
                      <a:pt x="2054" y="809"/>
                    </a:lnTo>
                    <a:lnTo>
                      <a:pt x="2099" y="803"/>
                    </a:lnTo>
                    <a:lnTo>
                      <a:pt x="2139" y="797"/>
                    </a:lnTo>
                    <a:lnTo>
                      <a:pt x="2176" y="791"/>
                    </a:lnTo>
                    <a:lnTo>
                      <a:pt x="2210" y="788"/>
                    </a:lnTo>
                    <a:lnTo>
                      <a:pt x="2238" y="783"/>
                    </a:lnTo>
                    <a:lnTo>
                      <a:pt x="2264" y="781"/>
                    </a:lnTo>
                    <a:lnTo>
                      <a:pt x="2283" y="777"/>
                    </a:lnTo>
                    <a:lnTo>
                      <a:pt x="2297" y="775"/>
                    </a:lnTo>
                    <a:lnTo>
                      <a:pt x="2307" y="774"/>
                    </a:lnTo>
                    <a:lnTo>
                      <a:pt x="2310" y="774"/>
                    </a:lnTo>
                    <a:lnTo>
                      <a:pt x="2314" y="770"/>
                    </a:lnTo>
                    <a:lnTo>
                      <a:pt x="2326" y="764"/>
                    </a:lnTo>
                    <a:lnTo>
                      <a:pt x="2341" y="755"/>
                    </a:lnTo>
                    <a:lnTo>
                      <a:pt x="2362" y="742"/>
                    </a:lnTo>
                    <a:lnTo>
                      <a:pt x="2382" y="729"/>
                    </a:lnTo>
                    <a:lnTo>
                      <a:pt x="2403" y="716"/>
                    </a:lnTo>
                    <a:lnTo>
                      <a:pt x="2420" y="706"/>
                    </a:lnTo>
                    <a:lnTo>
                      <a:pt x="2431" y="697"/>
                    </a:lnTo>
                    <a:lnTo>
                      <a:pt x="2440" y="690"/>
                    </a:lnTo>
                    <a:lnTo>
                      <a:pt x="2444" y="685"/>
                    </a:lnTo>
                    <a:lnTo>
                      <a:pt x="2448" y="680"/>
                    </a:lnTo>
                    <a:lnTo>
                      <a:pt x="2448" y="675"/>
                    </a:lnTo>
                    <a:lnTo>
                      <a:pt x="2444" y="670"/>
                    </a:lnTo>
                    <a:lnTo>
                      <a:pt x="2440" y="663"/>
                    </a:lnTo>
                    <a:lnTo>
                      <a:pt x="2431" y="653"/>
                    </a:lnTo>
                    <a:lnTo>
                      <a:pt x="2422" y="640"/>
                    </a:lnTo>
                    <a:lnTo>
                      <a:pt x="2420" y="640"/>
                    </a:lnTo>
                    <a:lnTo>
                      <a:pt x="2413" y="639"/>
                    </a:lnTo>
                    <a:lnTo>
                      <a:pt x="2400" y="636"/>
                    </a:lnTo>
                    <a:lnTo>
                      <a:pt x="2386" y="632"/>
                    </a:lnTo>
                    <a:lnTo>
                      <a:pt x="2367" y="630"/>
                    </a:lnTo>
                    <a:lnTo>
                      <a:pt x="2345" y="625"/>
                    </a:lnTo>
                    <a:lnTo>
                      <a:pt x="2320" y="622"/>
                    </a:lnTo>
                    <a:lnTo>
                      <a:pt x="2294" y="617"/>
                    </a:lnTo>
                    <a:lnTo>
                      <a:pt x="2265" y="613"/>
                    </a:lnTo>
                    <a:lnTo>
                      <a:pt x="2237" y="612"/>
                    </a:lnTo>
                    <a:lnTo>
                      <a:pt x="2207" y="609"/>
                    </a:lnTo>
                    <a:lnTo>
                      <a:pt x="2178" y="609"/>
                    </a:lnTo>
                    <a:lnTo>
                      <a:pt x="2148" y="609"/>
                    </a:lnTo>
                    <a:lnTo>
                      <a:pt x="2120" y="610"/>
                    </a:lnTo>
                    <a:lnTo>
                      <a:pt x="2091" y="613"/>
                    </a:lnTo>
                    <a:lnTo>
                      <a:pt x="2065" y="619"/>
                    </a:lnTo>
                    <a:lnTo>
                      <a:pt x="2051" y="622"/>
                    </a:lnTo>
                    <a:lnTo>
                      <a:pt x="2032" y="626"/>
                    </a:lnTo>
                    <a:lnTo>
                      <a:pt x="2010" y="632"/>
                    </a:lnTo>
                    <a:lnTo>
                      <a:pt x="1984" y="639"/>
                    </a:lnTo>
                    <a:lnTo>
                      <a:pt x="1955" y="647"/>
                    </a:lnTo>
                    <a:lnTo>
                      <a:pt x="1922" y="657"/>
                    </a:lnTo>
                    <a:lnTo>
                      <a:pt x="1888" y="665"/>
                    </a:lnTo>
                    <a:lnTo>
                      <a:pt x="1849" y="674"/>
                    </a:lnTo>
                    <a:lnTo>
                      <a:pt x="1810" y="685"/>
                    </a:lnTo>
                    <a:lnTo>
                      <a:pt x="1767" y="694"/>
                    </a:lnTo>
                    <a:lnTo>
                      <a:pt x="1723" y="706"/>
                    </a:lnTo>
                    <a:lnTo>
                      <a:pt x="1678" y="716"/>
                    </a:lnTo>
                    <a:lnTo>
                      <a:pt x="1630" y="726"/>
                    </a:lnTo>
                    <a:lnTo>
                      <a:pt x="1584" y="738"/>
                    </a:lnTo>
                    <a:lnTo>
                      <a:pt x="1536" y="748"/>
                    </a:lnTo>
                    <a:lnTo>
                      <a:pt x="1486" y="757"/>
                    </a:lnTo>
                    <a:lnTo>
                      <a:pt x="1437" y="769"/>
                    </a:lnTo>
                    <a:lnTo>
                      <a:pt x="1388" y="777"/>
                    </a:lnTo>
                    <a:lnTo>
                      <a:pt x="1339" y="787"/>
                    </a:lnTo>
                    <a:lnTo>
                      <a:pt x="1291" y="794"/>
                    </a:lnTo>
                    <a:lnTo>
                      <a:pt x="1244" y="803"/>
                    </a:lnTo>
                    <a:lnTo>
                      <a:pt x="1196" y="809"/>
                    </a:lnTo>
                    <a:lnTo>
                      <a:pt x="1151" y="815"/>
                    </a:lnTo>
                    <a:lnTo>
                      <a:pt x="1107" y="819"/>
                    </a:lnTo>
                    <a:lnTo>
                      <a:pt x="1066" y="823"/>
                    </a:lnTo>
                    <a:lnTo>
                      <a:pt x="1026" y="824"/>
                    </a:lnTo>
                    <a:lnTo>
                      <a:pt x="989" y="826"/>
                    </a:lnTo>
                    <a:lnTo>
                      <a:pt x="954" y="824"/>
                    </a:lnTo>
                    <a:lnTo>
                      <a:pt x="922" y="823"/>
                    </a:lnTo>
                    <a:lnTo>
                      <a:pt x="894" y="818"/>
                    </a:lnTo>
                    <a:lnTo>
                      <a:pt x="868" y="814"/>
                    </a:lnTo>
                    <a:lnTo>
                      <a:pt x="846" y="805"/>
                    </a:lnTo>
                    <a:lnTo>
                      <a:pt x="828" y="797"/>
                    </a:lnTo>
                    <a:lnTo>
                      <a:pt x="810" y="788"/>
                    </a:lnTo>
                    <a:lnTo>
                      <a:pt x="787" y="775"/>
                    </a:lnTo>
                    <a:lnTo>
                      <a:pt x="765" y="761"/>
                    </a:lnTo>
                    <a:lnTo>
                      <a:pt x="739" y="745"/>
                    </a:lnTo>
                    <a:lnTo>
                      <a:pt x="712" y="728"/>
                    </a:lnTo>
                    <a:lnTo>
                      <a:pt x="684" y="708"/>
                    </a:lnTo>
                    <a:lnTo>
                      <a:pt x="655" y="688"/>
                    </a:lnTo>
                    <a:lnTo>
                      <a:pt x="626" y="665"/>
                    </a:lnTo>
                    <a:lnTo>
                      <a:pt x="595" y="640"/>
                    </a:lnTo>
                    <a:lnTo>
                      <a:pt x="564" y="616"/>
                    </a:lnTo>
                    <a:lnTo>
                      <a:pt x="532" y="589"/>
                    </a:lnTo>
                    <a:lnTo>
                      <a:pt x="500" y="561"/>
                    </a:lnTo>
                    <a:lnTo>
                      <a:pt x="469" y="533"/>
                    </a:lnTo>
                    <a:lnTo>
                      <a:pt x="437" y="503"/>
                    </a:lnTo>
                    <a:lnTo>
                      <a:pt x="404" y="471"/>
                    </a:lnTo>
                    <a:close/>
                  </a:path>
                </a:pathLst>
              </a:custGeom>
              <a:solidFill>
                <a:srgbClr val="A6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3" name="Freeform 1113">
                <a:extLst>
                  <a:ext uri="{FF2B5EF4-FFF2-40B4-BE49-F238E27FC236}">
                    <a16:creationId xmlns:a16="http://schemas.microsoft.com/office/drawing/2014/main" id="{6D13873D-F35F-D528-05C7-E946F23D6AE3}"/>
                  </a:ext>
                </a:extLst>
              </p:cNvPr>
              <p:cNvSpPr>
                <a:spLocks/>
              </p:cNvSpPr>
              <p:nvPr/>
            </p:nvSpPr>
            <p:spPr bwMode="auto">
              <a:xfrm>
                <a:off x="792" y="2431"/>
                <a:ext cx="813" cy="330"/>
              </a:xfrm>
              <a:custGeom>
                <a:avLst/>
                <a:gdLst>
                  <a:gd name="T0" fmla="*/ 328 w 2440"/>
                  <a:gd name="T1" fmla="*/ 426 h 992"/>
                  <a:gd name="T2" fmla="*/ 236 w 2440"/>
                  <a:gd name="T3" fmla="*/ 307 h 992"/>
                  <a:gd name="T4" fmla="*/ 158 w 2440"/>
                  <a:gd name="T5" fmla="*/ 187 h 992"/>
                  <a:gd name="T6" fmla="*/ 91 w 2440"/>
                  <a:gd name="T7" fmla="*/ 86 h 992"/>
                  <a:gd name="T8" fmla="*/ 36 w 2440"/>
                  <a:gd name="T9" fmla="*/ 20 h 992"/>
                  <a:gd name="T10" fmla="*/ 0 w 2440"/>
                  <a:gd name="T11" fmla="*/ 4 h 992"/>
                  <a:gd name="T12" fmla="*/ 33 w 2440"/>
                  <a:gd name="T13" fmla="*/ 59 h 992"/>
                  <a:gd name="T14" fmla="*/ 76 w 2440"/>
                  <a:gd name="T15" fmla="*/ 117 h 992"/>
                  <a:gd name="T16" fmla="*/ 81 w 2440"/>
                  <a:gd name="T17" fmla="*/ 129 h 992"/>
                  <a:gd name="T18" fmla="*/ 82 w 2440"/>
                  <a:gd name="T19" fmla="*/ 164 h 992"/>
                  <a:gd name="T20" fmla="*/ 90 w 2440"/>
                  <a:gd name="T21" fmla="*/ 219 h 992"/>
                  <a:gd name="T22" fmla="*/ 112 w 2440"/>
                  <a:gd name="T23" fmla="*/ 292 h 992"/>
                  <a:gd name="T24" fmla="*/ 155 w 2440"/>
                  <a:gd name="T25" fmla="*/ 376 h 992"/>
                  <a:gd name="T26" fmla="*/ 223 w 2440"/>
                  <a:gd name="T27" fmla="*/ 468 h 992"/>
                  <a:gd name="T28" fmla="*/ 331 w 2440"/>
                  <a:gd name="T29" fmla="*/ 596 h 992"/>
                  <a:gd name="T30" fmla="*/ 470 w 2440"/>
                  <a:gd name="T31" fmla="*/ 745 h 992"/>
                  <a:gd name="T32" fmla="*/ 630 w 2440"/>
                  <a:gd name="T33" fmla="*/ 881 h 992"/>
                  <a:gd name="T34" fmla="*/ 796 w 2440"/>
                  <a:gd name="T35" fmla="*/ 972 h 992"/>
                  <a:gd name="T36" fmla="*/ 960 w 2440"/>
                  <a:gd name="T37" fmla="*/ 984 h 992"/>
                  <a:gd name="T38" fmla="*/ 1058 w 2440"/>
                  <a:gd name="T39" fmla="*/ 965 h 992"/>
                  <a:gd name="T40" fmla="*/ 1189 w 2440"/>
                  <a:gd name="T41" fmla="*/ 940 h 992"/>
                  <a:gd name="T42" fmla="*/ 1343 w 2440"/>
                  <a:gd name="T43" fmla="*/ 915 h 992"/>
                  <a:gd name="T44" fmla="*/ 1510 w 2440"/>
                  <a:gd name="T45" fmla="*/ 889 h 992"/>
                  <a:gd name="T46" fmla="*/ 1682 w 2440"/>
                  <a:gd name="T47" fmla="*/ 863 h 992"/>
                  <a:gd name="T48" fmla="*/ 1850 w 2440"/>
                  <a:gd name="T49" fmla="*/ 837 h 992"/>
                  <a:gd name="T50" fmla="*/ 2004 w 2440"/>
                  <a:gd name="T51" fmla="*/ 815 h 992"/>
                  <a:gd name="T52" fmla="*/ 2136 w 2440"/>
                  <a:gd name="T53" fmla="*/ 797 h 992"/>
                  <a:gd name="T54" fmla="*/ 2236 w 2440"/>
                  <a:gd name="T55" fmla="*/ 783 h 992"/>
                  <a:gd name="T56" fmla="*/ 2295 w 2440"/>
                  <a:gd name="T57" fmla="*/ 775 h 992"/>
                  <a:gd name="T58" fmla="*/ 2312 w 2440"/>
                  <a:gd name="T59" fmla="*/ 770 h 992"/>
                  <a:gd name="T60" fmla="*/ 2359 w 2440"/>
                  <a:gd name="T61" fmla="*/ 742 h 992"/>
                  <a:gd name="T62" fmla="*/ 2417 w 2440"/>
                  <a:gd name="T63" fmla="*/ 706 h 992"/>
                  <a:gd name="T64" fmla="*/ 2440 w 2440"/>
                  <a:gd name="T65" fmla="*/ 686 h 992"/>
                  <a:gd name="T66" fmla="*/ 2430 w 2440"/>
                  <a:gd name="T67" fmla="*/ 679 h 992"/>
                  <a:gd name="T68" fmla="*/ 2401 w 2440"/>
                  <a:gd name="T69" fmla="*/ 653 h 992"/>
                  <a:gd name="T70" fmla="*/ 2382 w 2440"/>
                  <a:gd name="T71" fmla="*/ 649 h 992"/>
                  <a:gd name="T72" fmla="*/ 2329 w 2440"/>
                  <a:gd name="T73" fmla="*/ 639 h 992"/>
                  <a:gd name="T74" fmla="*/ 2256 w 2440"/>
                  <a:gd name="T75" fmla="*/ 630 h 992"/>
                  <a:gd name="T76" fmla="*/ 2174 w 2440"/>
                  <a:gd name="T77" fmla="*/ 626 h 992"/>
                  <a:gd name="T78" fmla="*/ 2091 w 2440"/>
                  <a:gd name="T79" fmla="*/ 632 h 992"/>
                  <a:gd name="T80" fmla="*/ 2033 w 2440"/>
                  <a:gd name="T81" fmla="*/ 645 h 992"/>
                  <a:gd name="T82" fmla="*/ 1955 w 2440"/>
                  <a:gd name="T83" fmla="*/ 666 h 992"/>
                  <a:gd name="T84" fmla="*/ 1849 w 2440"/>
                  <a:gd name="T85" fmla="*/ 694 h 992"/>
                  <a:gd name="T86" fmla="*/ 1722 w 2440"/>
                  <a:gd name="T87" fmla="*/ 726 h 992"/>
                  <a:gd name="T88" fmla="*/ 1582 w 2440"/>
                  <a:gd name="T89" fmla="*/ 761 h 992"/>
                  <a:gd name="T90" fmla="*/ 1434 w 2440"/>
                  <a:gd name="T91" fmla="*/ 794 h 992"/>
                  <a:gd name="T92" fmla="*/ 1288 w 2440"/>
                  <a:gd name="T93" fmla="*/ 822 h 992"/>
                  <a:gd name="T94" fmla="*/ 1147 w 2440"/>
                  <a:gd name="T95" fmla="*/ 842 h 992"/>
                  <a:gd name="T96" fmla="*/ 1021 w 2440"/>
                  <a:gd name="T97" fmla="*/ 853 h 992"/>
                  <a:gd name="T98" fmla="*/ 917 w 2440"/>
                  <a:gd name="T99" fmla="*/ 853 h 992"/>
                  <a:gd name="T100" fmla="*/ 840 w 2440"/>
                  <a:gd name="T101" fmla="*/ 836 h 992"/>
                  <a:gd name="T102" fmla="*/ 782 w 2440"/>
                  <a:gd name="T103" fmla="*/ 805 h 992"/>
                  <a:gd name="T104" fmla="*/ 707 w 2440"/>
                  <a:gd name="T105" fmla="*/ 757 h 992"/>
                  <a:gd name="T106" fmla="*/ 622 w 2440"/>
                  <a:gd name="T107" fmla="*/ 693 h 992"/>
                  <a:gd name="T108" fmla="*/ 528 w 2440"/>
                  <a:gd name="T109" fmla="*/ 617 h 992"/>
                  <a:gd name="T110" fmla="*/ 429 w 2440"/>
                  <a:gd name="T111" fmla="*/ 53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40" h="992">
                    <a:moveTo>
                      <a:pt x="398" y="501"/>
                    </a:moveTo>
                    <a:lnTo>
                      <a:pt x="363" y="465"/>
                    </a:lnTo>
                    <a:lnTo>
                      <a:pt x="328" y="426"/>
                    </a:lnTo>
                    <a:lnTo>
                      <a:pt x="296" y="386"/>
                    </a:lnTo>
                    <a:lnTo>
                      <a:pt x="266" y="348"/>
                    </a:lnTo>
                    <a:lnTo>
                      <a:pt x="236" y="307"/>
                    </a:lnTo>
                    <a:lnTo>
                      <a:pt x="209" y="265"/>
                    </a:lnTo>
                    <a:lnTo>
                      <a:pt x="182" y="225"/>
                    </a:lnTo>
                    <a:lnTo>
                      <a:pt x="158" y="187"/>
                    </a:lnTo>
                    <a:lnTo>
                      <a:pt x="134" y="151"/>
                    </a:lnTo>
                    <a:lnTo>
                      <a:pt x="112" y="117"/>
                    </a:lnTo>
                    <a:lnTo>
                      <a:pt x="91" y="86"/>
                    </a:lnTo>
                    <a:lnTo>
                      <a:pt x="72" y="59"/>
                    </a:lnTo>
                    <a:lnTo>
                      <a:pt x="54" y="36"/>
                    </a:lnTo>
                    <a:lnTo>
                      <a:pt x="36" y="20"/>
                    </a:lnTo>
                    <a:lnTo>
                      <a:pt x="18" y="7"/>
                    </a:lnTo>
                    <a:lnTo>
                      <a:pt x="2" y="0"/>
                    </a:lnTo>
                    <a:lnTo>
                      <a:pt x="0" y="4"/>
                    </a:lnTo>
                    <a:lnTo>
                      <a:pt x="4" y="17"/>
                    </a:lnTo>
                    <a:lnTo>
                      <a:pt x="15" y="36"/>
                    </a:lnTo>
                    <a:lnTo>
                      <a:pt x="33" y="59"/>
                    </a:lnTo>
                    <a:lnTo>
                      <a:pt x="49" y="83"/>
                    </a:lnTo>
                    <a:lnTo>
                      <a:pt x="64" y="102"/>
                    </a:lnTo>
                    <a:lnTo>
                      <a:pt x="76" y="117"/>
                    </a:lnTo>
                    <a:lnTo>
                      <a:pt x="81" y="122"/>
                    </a:lnTo>
                    <a:lnTo>
                      <a:pt x="81" y="124"/>
                    </a:lnTo>
                    <a:lnTo>
                      <a:pt x="81" y="129"/>
                    </a:lnTo>
                    <a:lnTo>
                      <a:pt x="81" y="138"/>
                    </a:lnTo>
                    <a:lnTo>
                      <a:pt x="81" y="149"/>
                    </a:lnTo>
                    <a:lnTo>
                      <a:pt x="82" y="164"/>
                    </a:lnTo>
                    <a:lnTo>
                      <a:pt x="84" y="179"/>
                    </a:lnTo>
                    <a:lnTo>
                      <a:pt x="88" y="198"/>
                    </a:lnTo>
                    <a:lnTo>
                      <a:pt x="90" y="219"/>
                    </a:lnTo>
                    <a:lnTo>
                      <a:pt x="97" y="241"/>
                    </a:lnTo>
                    <a:lnTo>
                      <a:pt x="103" y="267"/>
                    </a:lnTo>
                    <a:lnTo>
                      <a:pt x="112" y="292"/>
                    </a:lnTo>
                    <a:lnTo>
                      <a:pt x="124" y="320"/>
                    </a:lnTo>
                    <a:lnTo>
                      <a:pt x="137" y="348"/>
                    </a:lnTo>
                    <a:lnTo>
                      <a:pt x="155" y="376"/>
                    </a:lnTo>
                    <a:lnTo>
                      <a:pt x="174" y="405"/>
                    </a:lnTo>
                    <a:lnTo>
                      <a:pt x="196" y="434"/>
                    </a:lnTo>
                    <a:lnTo>
                      <a:pt x="223" y="468"/>
                    </a:lnTo>
                    <a:lnTo>
                      <a:pt x="255" y="506"/>
                    </a:lnTo>
                    <a:lnTo>
                      <a:pt x="291" y="549"/>
                    </a:lnTo>
                    <a:lnTo>
                      <a:pt x="331" y="596"/>
                    </a:lnTo>
                    <a:lnTo>
                      <a:pt x="373" y="645"/>
                    </a:lnTo>
                    <a:lnTo>
                      <a:pt x="421" y="697"/>
                    </a:lnTo>
                    <a:lnTo>
                      <a:pt x="470" y="745"/>
                    </a:lnTo>
                    <a:lnTo>
                      <a:pt x="522" y="794"/>
                    </a:lnTo>
                    <a:lnTo>
                      <a:pt x="575" y="841"/>
                    </a:lnTo>
                    <a:lnTo>
                      <a:pt x="630" y="881"/>
                    </a:lnTo>
                    <a:lnTo>
                      <a:pt x="685" y="919"/>
                    </a:lnTo>
                    <a:lnTo>
                      <a:pt x="740" y="949"/>
                    </a:lnTo>
                    <a:lnTo>
                      <a:pt x="796" y="972"/>
                    </a:lnTo>
                    <a:lnTo>
                      <a:pt x="853" y="987"/>
                    </a:lnTo>
                    <a:lnTo>
                      <a:pt x="907" y="992"/>
                    </a:lnTo>
                    <a:lnTo>
                      <a:pt x="960" y="984"/>
                    </a:lnTo>
                    <a:lnTo>
                      <a:pt x="989" y="979"/>
                    </a:lnTo>
                    <a:lnTo>
                      <a:pt x="1022" y="970"/>
                    </a:lnTo>
                    <a:lnTo>
                      <a:pt x="1058" y="965"/>
                    </a:lnTo>
                    <a:lnTo>
                      <a:pt x="1100" y="956"/>
                    </a:lnTo>
                    <a:lnTo>
                      <a:pt x="1144" y="948"/>
                    </a:lnTo>
                    <a:lnTo>
                      <a:pt x="1189" y="940"/>
                    </a:lnTo>
                    <a:lnTo>
                      <a:pt x="1239" y="931"/>
                    </a:lnTo>
                    <a:lnTo>
                      <a:pt x="1290" y="922"/>
                    </a:lnTo>
                    <a:lnTo>
                      <a:pt x="1343" y="915"/>
                    </a:lnTo>
                    <a:lnTo>
                      <a:pt x="1398" y="906"/>
                    </a:lnTo>
                    <a:lnTo>
                      <a:pt x="1454" y="898"/>
                    </a:lnTo>
                    <a:lnTo>
                      <a:pt x="1510" y="889"/>
                    </a:lnTo>
                    <a:lnTo>
                      <a:pt x="1569" y="880"/>
                    </a:lnTo>
                    <a:lnTo>
                      <a:pt x="1625" y="870"/>
                    </a:lnTo>
                    <a:lnTo>
                      <a:pt x="1682" y="863"/>
                    </a:lnTo>
                    <a:lnTo>
                      <a:pt x="1740" y="853"/>
                    </a:lnTo>
                    <a:lnTo>
                      <a:pt x="1796" y="845"/>
                    </a:lnTo>
                    <a:lnTo>
                      <a:pt x="1850" y="837"/>
                    </a:lnTo>
                    <a:lnTo>
                      <a:pt x="1905" y="830"/>
                    </a:lnTo>
                    <a:lnTo>
                      <a:pt x="1955" y="823"/>
                    </a:lnTo>
                    <a:lnTo>
                      <a:pt x="2004" y="815"/>
                    </a:lnTo>
                    <a:lnTo>
                      <a:pt x="2052" y="809"/>
                    </a:lnTo>
                    <a:lnTo>
                      <a:pt x="2096" y="803"/>
                    </a:lnTo>
                    <a:lnTo>
                      <a:pt x="2136" y="797"/>
                    </a:lnTo>
                    <a:lnTo>
                      <a:pt x="2174" y="791"/>
                    </a:lnTo>
                    <a:lnTo>
                      <a:pt x="2207" y="788"/>
                    </a:lnTo>
                    <a:lnTo>
                      <a:pt x="2236" y="783"/>
                    </a:lnTo>
                    <a:lnTo>
                      <a:pt x="2261" y="781"/>
                    </a:lnTo>
                    <a:lnTo>
                      <a:pt x="2280" y="777"/>
                    </a:lnTo>
                    <a:lnTo>
                      <a:pt x="2295" y="775"/>
                    </a:lnTo>
                    <a:lnTo>
                      <a:pt x="2304" y="774"/>
                    </a:lnTo>
                    <a:lnTo>
                      <a:pt x="2307" y="774"/>
                    </a:lnTo>
                    <a:lnTo>
                      <a:pt x="2312" y="770"/>
                    </a:lnTo>
                    <a:lnTo>
                      <a:pt x="2323" y="764"/>
                    </a:lnTo>
                    <a:lnTo>
                      <a:pt x="2339" y="755"/>
                    </a:lnTo>
                    <a:lnTo>
                      <a:pt x="2359" y="742"/>
                    </a:lnTo>
                    <a:lnTo>
                      <a:pt x="2380" y="729"/>
                    </a:lnTo>
                    <a:lnTo>
                      <a:pt x="2401" y="716"/>
                    </a:lnTo>
                    <a:lnTo>
                      <a:pt x="2417" y="706"/>
                    </a:lnTo>
                    <a:lnTo>
                      <a:pt x="2430" y="697"/>
                    </a:lnTo>
                    <a:lnTo>
                      <a:pt x="2438" y="690"/>
                    </a:lnTo>
                    <a:lnTo>
                      <a:pt x="2440" y="686"/>
                    </a:lnTo>
                    <a:lnTo>
                      <a:pt x="2439" y="685"/>
                    </a:lnTo>
                    <a:lnTo>
                      <a:pt x="2435" y="681"/>
                    </a:lnTo>
                    <a:lnTo>
                      <a:pt x="2430" y="679"/>
                    </a:lnTo>
                    <a:lnTo>
                      <a:pt x="2421" y="674"/>
                    </a:lnTo>
                    <a:lnTo>
                      <a:pt x="2412" y="666"/>
                    </a:lnTo>
                    <a:lnTo>
                      <a:pt x="2401" y="653"/>
                    </a:lnTo>
                    <a:lnTo>
                      <a:pt x="2399" y="653"/>
                    </a:lnTo>
                    <a:lnTo>
                      <a:pt x="2391" y="652"/>
                    </a:lnTo>
                    <a:lnTo>
                      <a:pt x="2382" y="649"/>
                    </a:lnTo>
                    <a:lnTo>
                      <a:pt x="2367" y="645"/>
                    </a:lnTo>
                    <a:lnTo>
                      <a:pt x="2350" y="643"/>
                    </a:lnTo>
                    <a:lnTo>
                      <a:pt x="2329" y="639"/>
                    </a:lnTo>
                    <a:lnTo>
                      <a:pt x="2307" y="636"/>
                    </a:lnTo>
                    <a:lnTo>
                      <a:pt x="2283" y="632"/>
                    </a:lnTo>
                    <a:lnTo>
                      <a:pt x="2256" y="630"/>
                    </a:lnTo>
                    <a:lnTo>
                      <a:pt x="2229" y="629"/>
                    </a:lnTo>
                    <a:lnTo>
                      <a:pt x="2202" y="626"/>
                    </a:lnTo>
                    <a:lnTo>
                      <a:pt x="2174" y="626"/>
                    </a:lnTo>
                    <a:lnTo>
                      <a:pt x="2145" y="626"/>
                    </a:lnTo>
                    <a:lnTo>
                      <a:pt x="2118" y="629"/>
                    </a:lnTo>
                    <a:lnTo>
                      <a:pt x="2091" y="632"/>
                    </a:lnTo>
                    <a:lnTo>
                      <a:pt x="2067" y="638"/>
                    </a:lnTo>
                    <a:lnTo>
                      <a:pt x="2052" y="640"/>
                    </a:lnTo>
                    <a:lnTo>
                      <a:pt x="2033" y="645"/>
                    </a:lnTo>
                    <a:lnTo>
                      <a:pt x="2010" y="652"/>
                    </a:lnTo>
                    <a:lnTo>
                      <a:pt x="1983" y="658"/>
                    </a:lnTo>
                    <a:lnTo>
                      <a:pt x="1955" y="666"/>
                    </a:lnTo>
                    <a:lnTo>
                      <a:pt x="1921" y="675"/>
                    </a:lnTo>
                    <a:lnTo>
                      <a:pt x="1887" y="685"/>
                    </a:lnTo>
                    <a:lnTo>
                      <a:pt x="1849" y="694"/>
                    </a:lnTo>
                    <a:lnTo>
                      <a:pt x="1809" y="706"/>
                    </a:lnTo>
                    <a:lnTo>
                      <a:pt x="1767" y="715"/>
                    </a:lnTo>
                    <a:lnTo>
                      <a:pt x="1722" y="726"/>
                    </a:lnTo>
                    <a:lnTo>
                      <a:pt x="1678" y="738"/>
                    </a:lnTo>
                    <a:lnTo>
                      <a:pt x="1630" y="748"/>
                    </a:lnTo>
                    <a:lnTo>
                      <a:pt x="1582" y="761"/>
                    </a:lnTo>
                    <a:lnTo>
                      <a:pt x="1533" y="773"/>
                    </a:lnTo>
                    <a:lnTo>
                      <a:pt x="1483" y="782"/>
                    </a:lnTo>
                    <a:lnTo>
                      <a:pt x="1434" y="794"/>
                    </a:lnTo>
                    <a:lnTo>
                      <a:pt x="1385" y="803"/>
                    </a:lnTo>
                    <a:lnTo>
                      <a:pt x="1337" y="812"/>
                    </a:lnTo>
                    <a:lnTo>
                      <a:pt x="1288" y="822"/>
                    </a:lnTo>
                    <a:lnTo>
                      <a:pt x="1240" y="830"/>
                    </a:lnTo>
                    <a:lnTo>
                      <a:pt x="1192" y="836"/>
                    </a:lnTo>
                    <a:lnTo>
                      <a:pt x="1147" y="842"/>
                    </a:lnTo>
                    <a:lnTo>
                      <a:pt x="1104" y="846"/>
                    </a:lnTo>
                    <a:lnTo>
                      <a:pt x="1062" y="851"/>
                    </a:lnTo>
                    <a:lnTo>
                      <a:pt x="1021" y="853"/>
                    </a:lnTo>
                    <a:lnTo>
                      <a:pt x="985" y="855"/>
                    </a:lnTo>
                    <a:lnTo>
                      <a:pt x="949" y="855"/>
                    </a:lnTo>
                    <a:lnTo>
                      <a:pt x="917" y="853"/>
                    </a:lnTo>
                    <a:lnTo>
                      <a:pt x="887" y="849"/>
                    </a:lnTo>
                    <a:lnTo>
                      <a:pt x="863" y="844"/>
                    </a:lnTo>
                    <a:lnTo>
                      <a:pt x="840" y="836"/>
                    </a:lnTo>
                    <a:lnTo>
                      <a:pt x="823" y="828"/>
                    </a:lnTo>
                    <a:lnTo>
                      <a:pt x="804" y="818"/>
                    </a:lnTo>
                    <a:lnTo>
                      <a:pt x="782" y="805"/>
                    </a:lnTo>
                    <a:lnTo>
                      <a:pt x="760" y="791"/>
                    </a:lnTo>
                    <a:lnTo>
                      <a:pt x="734" y="775"/>
                    </a:lnTo>
                    <a:lnTo>
                      <a:pt x="707" y="757"/>
                    </a:lnTo>
                    <a:lnTo>
                      <a:pt x="680" y="738"/>
                    </a:lnTo>
                    <a:lnTo>
                      <a:pt x="651" y="716"/>
                    </a:lnTo>
                    <a:lnTo>
                      <a:pt x="622" y="693"/>
                    </a:lnTo>
                    <a:lnTo>
                      <a:pt x="591" y="670"/>
                    </a:lnTo>
                    <a:lnTo>
                      <a:pt x="559" y="644"/>
                    </a:lnTo>
                    <a:lnTo>
                      <a:pt x="528" y="617"/>
                    </a:lnTo>
                    <a:lnTo>
                      <a:pt x="495" y="590"/>
                    </a:lnTo>
                    <a:lnTo>
                      <a:pt x="462" y="561"/>
                    </a:lnTo>
                    <a:lnTo>
                      <a:pt x="429" y="532"/>
                    </a:lnTo>
                    <a:lnTo>
                      <a:pt x="398" y="501"/>
                    </a:lnTo>
                    <a:close/>
                  </a:path>
                </a:pathLst>
              </a:custGeom>
              <a:solidFill>
                <a:srgbClr val="99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4" name="Freeform 1114">
                <a:extLst>
                  <a:ext uri="{FF2B5EF4-FFF2-40B4-BE49-F238E27FC236}">
                    <a16:creationId xmlns:a16="http://schemas.microsoft.com/office/drawing/2014/main" id="{39025D4A-A147-8786-4408-93DB5D89D167}"/>
                  </a:ext>
                </a:extLst>
              </p:cNvPr>
              <p:cNvSpPr>
                <a:spLocks/>
              </p:cNvSpPr>
              <p:nvPr/>
            </p:nvSpPr>
            <p:spPr bwMode="auto">
              <a:xfrm>
                <a:off x="792" y="2431"/>
                <a:ext cx="813" cy="330"/>
              </a:xfrm>
              <a:custGeom>
                <a:avLst/>
                <a:gdLst>
                  <a:gd name="T0" fmla="*/ 322 w 2438"/>
                  <a:gd name="T1" fmla="*/ 454 h 992"/>
                  <a:gd name="T2" fmla="*/ 227 w 2438"/>
                  <a:gd name="T3" fmla="*/ 327 h 992"/>
                  <a:gd name="T4" fmla="*/ 148 w 2438"/>
                  <a:gd name="T5" fmla="*/ 201 h 992"/>
                  <a:gd name="T6" fmla="*/ 84 w 2438"/>
                  <a:gd name="T7" fmla="*/ 94 h 992"/>
                  <a:gd name="T8" fmla="*/ 31 w 2438"/>
                  <a:gd name="T9" fmla="*/ 21 h 992"/>
                  <a:gd name="T10" fmla="*/ 0 w 2438"/>
                  <a:gd name="T11" fmla="*/ 4 h 992"/>
                  <a:gd name="T12" fmla="*/ 34 w 2438"/>
                  <a:gd name="T13" fmla="*/ 59 h 992"/>
                  <a:gd name="T14" fmla="*/ 76 w 2438"/>
                  <a:gd name="T15" fmla="*/ 116 h 992"/>
                  <a:gd name="T16" fmla="*/ 81 w 2438"/>
                  <a:gd name="T17" fmla="*/ 129 h 992"/>
                  <a:gd name="T18" fmla="*/ 83 w 2438"/>
                  <a:gd name="T19" fmla="*/ 164 h 992"/>
                  <a:gd name="T20" fmla="*/ 90 w 2438"/>
                  <a:gd name="T21" fmla="*/ 219 h 992"/>
                  <a:gd name="T22" fmla="*/ 112 w 2438"/>
                  <a:gd name="T23" fmla="*/ 292 h 992"/>
                  <a:gd name="T24" fmla="*/ 155 w 2438"/>
                  <a:gd name="T25" fmla="*/ 376 h 992"/>
                  <a:gd name="T26" fmla="*/ 223 w 2438"/>
                  <a:gd name="T27" fmla="*/ 468 h 992"/>
                  <a:gd name="T28" fmla="*/ 331 w 2438"/>
                  <a:gd name="T29" fmla="*/ 596 h 992"/>
                  <a:gd name="T30" fmla="*/ 472 w 2438"/>
                  <a:gd name="T31" fmla="*/ 745 h 992"/>
                  <a:gd name="T32" fmla="*/ 630 w 2438"/>
                  <a:gd name="T33" fmla="*/ 881 h 992"/>
                  <a:gd name="T34" fmla="*/ 796 w 2438"/>
                  <a:gd name="T35" fmla="*/ 972 h 992"/>
                  <a:gd name="T36" fmla="*/ 961 w 2438"/>
                  <a:gd name="T37" fmla="*/ 984 h 992"/>
                  <a:gd name="T38" fmla="*/ 1059 w 2438"/>
                  <a:gd name="T39" fmla="*/ 965 h 992"/>
                  <a:gd name="T40" fmla="*/ 1189 w 2438"/>
                  <a:gd name="T41" fmla="*/ 940 h 992"/>
                  <a:gd name="T42" fmla="*/ 1343 w 2438"/>
                  <a:gd name="T43" fmla="*/ 915 h 992"/>
                  <a:gd name="T44" fmla="*/ 1511 w 2438"/>
                  <a:gd name="T45" fmla="*/ 889 h 992"/>
                  <a:gd name="T46" fmla="*/ 1682 w 2438"/>
                  <a:gd name="T47" fmla="*/ 863 h 992"/>
                  <a:gd name="T48" fmla="*/ 1851 w 2438"/>
                  <a:gd name="T49" fmla="*/ 837 h 992"/>
                  <a:gd name="T50" fmla="*/ 2004 w 2438"/>
                  <a:gd name="T51" fmla="*/ 815 h 992"/>
                  <a:gd name="T52" fmla="*/ 2137 w 2438"/>
                  <a:gd name="T53" fmla="*/ 797 h 992"/>
                  <a:gd name="T54" fmla="*/ 2236 w 2438"/>
                  <a:gd name="T55" fmla="*/ 783 h 992"/>
                  <a:gd name="T56" fmla="*/ 2295 w 2438"/>
                  <a:gd name="T57" fmla="*/ 775 h 992"/>
                  <a:gd name="T58" fmla="*/ 2312 w 2438"/>
                  <a:gd name="T59" fmla="*/ 770 h 992"/>
                  <a:gd name="T60" fmla="*/ 2360 w 2438"/>
                  <a:gd name="T61" fmla="*/ 742 h 992"/>
                  <a:gd name="T62" fmla="*/ 2417 w 2438"/>
                  <a:gd name="T63" fmla="*/ 706 h 992"/>
                  <a:gd name="T64" fmla="*/ 2438 w 2438"/>
                  <a:gd name="T65" fmla="*/ 688 h 992"/>
                  <a:gd name="T66" fmla="*/ 2417 w 2438"/>
                  <a:gd name="T67" fmla="*/ 688 h 992"/>
                  <a:gd name="T68" fmla="*/ 2384 w 2438"/>
                  <a:gd name="T69" fmla="*/ 667 h 992"/>
                  <a:gd name="T70" fmla="*/ 2366 w 2438"/>
                  <a:gd name="T71" fmla="*/ 663 h 992"/>
                  <a:gd name="T72" fmla="*/ 2318 w 2438"/>
                  <a:gd name="T73" fmla="*/ 656 h 992"/>
                  <a:gd name="T74" fmla="*/ 2252 w 2438"/>
                  <a:gd name="T75" fmla="*/ 647 h 992"/>
                  <a:gd name="T76" fmla="*/ 2174 w 2438"/>
                  <a:gd name="T77" fmla="*/ 643 h 992"/>
                  <a:gd name="T78" fmla="*/ 2095 w 2438"/>
                  <a:gd name="T79" fmla="*/ 650 h 992"/>
                  <a:gd name="T80" fmla="*/ 2036 w 2438"/>
                  <a:gd name="T81" fmla="*/ 665 h 992"/>
                  <a:gd name="T82" fmla="*/ 1959 w 2438"/>
                  <a:gd name="T83" fmla="*/ 685 h 992"/>
                  <a:gd name="T84" fmla="*/ 1851 w 2438"/>
                  <a:gd name="T85" fmla="*/ 715 h 992"/>
                  <a:gd name="T86" fmla="*/ 1725 w 2438"/>
                  <a:gd name="T87" fmla="*/ 748 h 992"/>
                  <a:gd name="T88" fmla="*/ 1583 w 2438"/>
                  <a:gd name="T89" fmla="*/ 783 h 992"/>
                  <a:gd name="T90" fmla="*/ 1434 w 2438"/>
                  <a:gd name="T91" fmla="*/ 818 h 992"/>
                  <a:gd name="T92" fmla="*/ 1287 w 2438"/>
                  <a:gd name="T93" fmla="*/ 849 h 992"/>
                  <a:gd name="T94" fmla="*/ 1145 w 2438"/>
                  <a:gd name="T95" fmla="*/ 870 h 992"/>
                  <a:gd name="T96" fmla="*/ 1018 w 2438"/>
                  <a:gd name="T97" fmla="*/ 883 h 992"/>
                  <a:gd name="T98" fmla="*/ 912 w 2438"/>
                  <a:gd name="T99" fmla="*/ 883 h 992"/>
                  <a:gd name="T100" fmla="*/ 836 w 2438"/>
                  <a:gd name="T101" fmla="*/ 867 h 992"/>
                  <a:gd name="T102" fmla="*/ 778 w 2438"/>
                  <a:gd name="T103" fmla="*/ 836 h 992"/>
                  <a:gd name="T104" fmla="*/ 705 w 2438"/>
                  <a:gd name="T105" fmla="*/ 787 h 992"/>
                  <a:gd name="T106" fmla="*/ 619 w 2438"/>
                  <a:gd name="T107" fmla="*/ 721 h 992"/>
                  <a:gd name="T108" fmla="*/ 524 w 2438"/>
                  <a:gd name="T109" fmla="*/ 645 h 992"/>
                  <a:gd name="T110" fmla="*/ 428 w 2438"/>
                  <a:gd name="T111" fmla="*/ 560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38" h="992">
                    <a:moveTo>
                      <a:pt x="396" y="530"/>
                    </a:moveTo>
                    <a:lnTo>
                      <a:pt x="357" y="493"/>
                    </a:lnTo>
                    <a:lnTo>
                      <a:pt x="322" y="454"/>
                    </a:lnTo>
                    <a:lnTo>
                      <a:pt x="289" y="412"/>
                    </a:lnTo>
                    <a:lnTo>
                      <a:pt x="257" y="370"/>
                    </a:lnTo>
                    <a:lnTo>
                      <a:pt x="227" y="327"/>
                    </a:lnTo>
                    <a:lnTo>
                      <a:pt x="198" y="283"/>
                    </a:lnTo>
                    <a:lnTo>
                      <a:pt x="173" y="242"/>
                    </a:lnTo>
                    <a:lnTo>
                      <a:pt x="148" y="201"/>
                    </a:lnTo>
                    <a:lnTo>
                      <a:pt x="125" y="162"/>
                    </a:lnTo>
                    <a:lnTo>
                      <a:pt x="105" y="127"/>
                    </a:lnTo>
                    <a:lnTo>
                      <a:pt x="84" y="94"/>
                    </a:lnTo>
                    <a:lnTo>
                      <a:pt x="66" y="66"/>
                    </a:lnTo>
                    <a:lnTo>
                      <a:pt x="49" y="40"/>
                    </a:lnTo>
                    <a:lnTo>
                      <a:pt x="31" y="21"/>
                    </a:lnTo>
                    <a:lnTo>
                      <a:pt x="17" y="7"/>
                    </a:lnTo>
                    <a:lnTo>
                      <a:pt x="3" y="0"/>
                    </a:lnTo>
                    <a:lnTo>
                      <a:pt x="0" y="4"/>
                    </a:lnTo>
                    <a:lnTo>
                      <a:pt x="4" y="17"/>
                    </a:lnTo>
                    <a:lnTo>
                      <a:pt x="16" y="35"/>
                    </a:lnTo>
                    <a:lnTo>
                      <a:pt x="34" y="59"/>
                    </a:lnTo>
                    <a:lnTo>
                      <a:pt x="49" y="81"/>
                    </a:lnTo>
                    <a:lnTo>
                      <a:pt x="65" y="102"/>
                    </a:lnTo>
                    <a:lnTo>
                      <a:pt x="76" y="116"/>
                    </a:lnTo>
                    <a:lnTo>
                      <a:pt x="81" y="122"/>
                    </a:lnTo>
                    <a:lnTo>
                      <a:pt x="81" y="124"/>
                    </a:lnTo>
                    <a:lnTo>
                      <a:pt x="81" y="129"/>
                    </a:lnTo>
                    <a:lnTo>
                      <a:pt x="81" y="138"/>
                    </a:lnTo>
                    <a:lnTo>
                      <a:pt x="81" y="149"/>
                    </a:lnTo>
                    <a:lnTo>
                      <a:pt x="83" y="164"/>
                    </a:lnTo>
                    <a:lnTo>
                      <a:pt x="84" y="179"/>
                    </a:lnTo>
                    <a:lnTo>
                      <a:pt x="88" y="198"/>
                    </a:lnTo>
                    <a:lnTo>
                      <a:pt x="90" y="219"/>
                    </a:lnTo>
                    <a:lnTo>
                      <a:pt x="97" y="241"/>
                    </a:lnTo>
                    <a:lnTo>
                      <a:pt x="103" y="267"/>
                    </a:lnTo>
                    <a:lnTo>
                      <a:pt x="112" y="292"/>
                    </a:lnTo>
                    <a:lnTo>
                      <a:pt x="124" y="320"/>
                    </a:lnTo>
                    <a:lnTo>
                      <a:pt x="138" y="348"/>
                    </a:lnTo>
                    <a:lnTo>
                      <a:pt x="155" y="376"/>
                    </a:lnTo>
                    <a:lnTo>
                      <a:pt x="174" y="405"/>
                    </a:lnTo>
                    <a:lnTo>
                      <a:pt x="196" y="434"/>
                    </a:lnTo>
                    <a:lnTo>
                      <a:pt x="223" y="468"/>
                    </a:lnTo>
                    <a:lnTo>
                      <a:pt x="255" y="506"/>
                    </a:lnTo>
                    <a:lnTo>
                      <a:pt x="292" y="549"/>
                    </a:lnTo>
                    <a:lnTo>
                      <a:pt x="331" y="596"/>
                    </a:lnTo>
                    <a:lnTo>
                      <a:pt x="374" y="645"/>
                    </a:lnTo>
                    <a:lnTo>
                      <a:pt x="422" y="697"/>
                    </a:lnTo>
                    <a:lnTo>
                      <a:pt x="472" y="745"/>
                    </a:lnTo>
                    <a:lnTo>
                      <a:pt x="522" y="794"/>
                    </a:lnTo>
                    <a:lnTo>
                      <a:pt x="576" y="841"/>
                    </a:lnTo>
                    <a:lnTo>
                      <a:pt x="630" y="881"/>
                    </a:lnTo>
                    <a:lnTo>
                      <a:pt x="685" y="919"/>
                    </a:lnTo>
                    <a:lnTo>
                      <a:pt x="741" y="949"/>
                    </a:lnTo>
                    <a:lnTo>
                      <a:pt x="796" y="972"/>
                    </a:lnTo>
                    <a:lnTo>
                      <a:pt x="853" y="987"/>
                    </a:lnTo>
                    <a:lnTo>
                      <a:pt x="907" y="992"/>
                    </a:lnTo>
                    <a:lnTo>
                      <a:pt x="961" y="984"/>
                    </a:lnTo>
                    <a:lnTo>
                      <a:pt x="989" y="979"/>
                    </a:lnTo>
                    <a:lnTo>
                      <a:pt x="1023" y="970"/>
                    </a:lnTo>
                    <a:lnTo>
                      <a:pt x="1059" y="965"/>
                    </a:lnTo>
                    <a:lnTo>
                      <a:pt x="1100" y="956"/>
                    </a:lnTo>
                    <a:lnTo>
                      <a:pt x="1144" y="948"/>
                    </a:lnTo>
                    <a:lnTo>
                      <a:pt x="1189" y="940"/>
                    </a:lnTo>
                    <a:lnTo>
                      <a:pt x="1239" y="931"/>
                    </a:lnTo>
                    <a:lnTo>
                      <a:pt x="1291" y="922"/>
                    </a:lnTo>
                    <a:lnTo>
                      <a:pt x="1343" y="915"/>
                    </a:lnTo>
                    <a:lnTo>
                      <a:pt x="1399" y="906"/>
                    </a:lnTo>
                    <a:lnTo>
                      <a:pt x="1454" y="898"/>
                    </a:lnTo>
                    <a:lnTo>
                      <a:pt x="1511" y="889"/>
                    </a:lnTo>
                    <a:lnTo>
                      <a:pt x="1569" y="880"/>
                    </a:lnTo>
                    <a:lnTo>
                      <a:pt x="1626" y="870"/>
                    </a:lnTo>
                    <a:lnTo>
                      <a:pt x="1682" y="863"/>
                    </a:lnTo>
                    <a:lnTo>
                      <a:pt x="1740" y="853"/>
                    </a:lnTo>
                    <a:lnTo>
                      <a:pt x="1797" y="845"/>
                    </a:lnTo>
                    <a:lnTo>
                      <a:pt x="1851" y="837"/>
                    </a:lnTo>
                    <a:lnTo>
                      <a:pt x="1905" y="830"/>
                    </a:lnTo>
                    <a:lnTo>
                      <a:pt x="1955" y="823"/>
                    </a:lnTo>
                    <a:lnTo>
                      <a:pt x="2004" y="815"/>
                    </a:lnTo>
                    <a:lnTo>
                      <a:pt x="2052" y="809"/>
                    </a:lnTo>
                    <a:lnTo>
                      <a:pt x="2097" y="803"/>
                    </a:lnTo>
                    <a:lnTo>
                      <a:pt x="2137" y="797"/>
                    </a:lnTo>
                    <a:lnTo>
                      <a:pt x="2174" y="791"/>
                    </a:lnTo>
                    <a:lnTo>
                      <a:pt x="2208" y="788"/>
                    </a:lnTo>
                    <a:lnTo>
                      <a:pt x="2236" y="783"/>
                    </a:lnTo>
                    <a:lnTo>
                      <a:pt x="2262" y="781"/>
                    </a:lnTo>
                    <a:lnTo>
                      <a:pt x="2281" y="777"/>
                    </a:lnTo>
                    <a:lnTo>
                      <a:pt x="2295" y="775"/>
                    </a:lnTo>
                    <a:lnTo>
                      <a:pt x="2304" y="774"/>
                    </a:lnTo>
                    <a:lnTo>
                      <a:pt x="2308" y="774"/>
                    </a:lnTo>
                    <a:lnTo>
                      <a:pt x="2312" y="770"/>
                    </a:lnTo>
                    <a:lnTo>
                      <a:pt x="2324" y="764"/>
                    </a:lnTo>
                    <a:lnTo>
                      <a:pt x="2339" y="755"/>
                    </a:lnTo>
                    <a:lnTo>
                      <a:pt x="2360" y="742"/>
                    </a:lnTo>
                    <a:lnTo>
                      <a:pt x="2380" y="729"/>
                    </a:lnTo>
                    <a:lnTo>
                      <a:pt x="2401" y="716"/>
                    </a:lnTo>
                    <a:lnTo>
                      <a:pt x="2417" y="706"/>
                    </a:lnTo>
                    <a:lnTo>
                      <a:pt x="2430" y="697"/>
                    </a:lnTo>
                    <a:lnTo>
                      <a:pt x="2437" y="692"/>
                    </a:lnTo>
                    <a:lnTo>
                      <a:pt x="2438" y="688"/>
                    </a:lnTo>
                    <a:lnTo>
                      <a:pt x="2434" y="688"/>
                    </a:lnTo>
                    <a:lnTo>
                      <a:pt x="2426" y="688"/>
                    </a:lnTo>
                    <a:lnTo>
                      <a:pt x="2417" y="688"/>
                    </a:lnTo>
                    <a:lnTo>
                      <a:pt x="2406" y="685"/>
                    </a:lnTo>
                    <a:lnTo>
                      <a:pt x="2394" y="679"/>
                    </a:lnTo>
                    <a:lnTo>
                      <a:pt x="2384" y="667"/>
                    </a:lnTo>
                    <a:lnTo>
                      <a:pt x="2382" y="667"/>
                    </a:lnTo>
                    <a:lnTo>
                      <a:pt x="2376" y="666"/>
                    </a:lnTo>
                    <a:lnTo>
                      <a:pt x="2366" y="663"/>
                    </a:lnTo>
                    <a:lnTo>
                      <a:pt x="2353" y="661"/>
                    </a:lnTo>
                    <a:lnTo>
                      <a:pt x="2338" y="658"/>
                    </a:lnTo>
                    <a:lnTo>
                      <a:pt x="2318" y="656"/>
                    </a:lnTo>
                    <a:lnTo>
                      <a:pt x="2298" y="652"/>
                    </a:lnTo>
                    <a:lnTo>
                      <a:pt x="2276" y="649"/>
                    </a:lnTo>
                    <a:lnTo>
                      <a:pt x="2252" y="647"/>
                    </a:lnTo>
                    <a:lnTo>
                      <a:pt x="2227" y="644"/>
                    </a:lnTo>
                    <a:lnTo>
                      <a:pt x="2201" y="644"/>
                    </a:lnTo>
                    <a:lnTo>
                      <a:pt x="2174" y="643"/>
                    </a:lnTo>
                    <a:lnTo>
                      <a:pt x="2147" y="644"/>
                    </a:lnTo>
                    <a:lnTo>
                      <a:pt x="2120" y="645"/>
                    </a:lnTo>
                    <a:lnTo>
                      <a:pt x="2095" y="650"/>
                    </a:lnTo>
                    <a:lnTo>
                      <a:pt x="2070" y="656"/>
                    </a:lnTo>
                    <a:lnTo>
                      <a:pt x="2055" y="658"/>
                    </a:lnTo>
                    <a:lnTo>
                      <a:pt x="2036" y="665"/>
                    </a:lnTo>
                    <a:lnTo>
                      <a:pt x="2015" y="671"/>
                    </a:lnTo>
                    <a:lnTo>
                      <a:pt x="1987" y="677"/>
                    </a:lnTo>
                    <a:lnTo>
                      <a:pt x="1959" y="685"/>
                    </a:lnTo>
                    <a:lnTo>
                      <a:pt x="1926" y="694"/>
                    </a:lnTo>
                    <a:lnTo>
                      <a:pt x="1889" y="705"/>
                    </a:lnTo>
                    <a:lnTo>
                      <a:pt x="1851" y="715"/>
                    </a:lnTo>
                    <a:lnTo>
                      <a:pt x="1811" y="726"/>
                    </a:lnTo>
                    <a:lnTo>
                      <a:pt x="1768" y="738"/>
                    </a:lnTo>
                    <a:lnTo>
                      <a:pt x="1725" y="748"/>
                    </a:lnTo>
                    <a:lnTo>
                      <a:pt x="1678" y="760"/>
                    </a:lnTo>
                    <a:lnTo>
                      <a:pt x="1630" y="773"/>
                    </a:lnTo>
                    <a:lnTo>
                      <a:pt x="1583" y="783"/>
                    </a:lnTo>
                    <a:lnTo>
                      <a:pt x="1534" y="796"/>
                    </a:lnTo>
                    <a:lnTo>
                      <a:pt x="1485" y="807"/>
                    </a:lnTo>
                    <a:lnTo>
                      <a:pt x="1434" y="818"/>
                    </a:lnTo>
                    <a:lnTo>
                      <a:pt x="1385" y="830"/>
                    </a:lnTo>
                    <a:lnTo>
                      <a:pt x="1333" y="839"/>
                    </a:lnTo>
                    <a:lnTo>
                      <a:pt x="1287" y="849"/>
                    </a:lnTo>
                    <a:lnTo>
                      <a:pt x="1237" y="856"/>
                    </a:lnTo>
                    <a:lnTo>
                      <a:pt x="1192" y="864"/>
                    </a:lnTo>
                    <a:lnTo>
                      <a:pt x="1145" y="870"/>
                    </a:lnTo>
                    <a:lnTo>
                      <a:pt x="1100" y="877"/>
                    </a:lnTo>
                    <a:lnTo>
                      <a:pt x="1057" y="880"/>
                    </a:lnTo>
                    <a:lnTo>
                      <a:pt x="1018" y="883"/>
                    </a:lnTo>
                    <a:lnTo>
                      <a:pt x="980" y="885"/>
                    </a:lnTo>
                    <a:lnTo>
                      <a:pt x="945" y="885"/>
                    </a:lnTo>
                    <a:lnTo>
                      <a:pt x="912" y="883"/>
                    </a:lnTo>
                    <a:lnTo>
                      <a:pt x="883" y="880"/>
                    </a:lnTo>
                    <a:lnTo>
                      <a:pt x="858" y="876"/>
                    </a:lnTo>
                    <a:lnTo>
                      <a:pt x="836" y="867"/>
                    </a:lnTo>
                    <a:lnTo>
                      <a:pt x="818" y="859"/>
                    </a:lnTo>
                    <a:lnTo>
                      <a:pt x="800" y="849"/>
                    </a:lnTo>
                    <a:lnTo>
                      <a:pt x="778" y="836"/>
                    </a:lnTo>
                    <a:lnTo>
                      <a:pt x="755" y="822"/>
                    </a:lnTo>
                    <a:lnTo>
                      <a:pt x="732" y="805"/>
                    </a:lnTo>
                    <a:lnTo>
                      <a:pt x="705" y="787"/>
                    </a:lnTo>
                    <a:lnTo>
                      <a:pt x="678" y="766"/>
                    </a:lnTo>
                    <a:lnTo>
                      <a:pt x="648" y="745"/>
                    </a:lnTo>
                    <a:lnTo>
                      <a:pt x="619" y="721"/>
                    </a:lnTo>
                    <a:lnTo>
                      <a:pt x="589" y="698"/>
                    </a:lnTo>
                    <a:lnTo>
                      <a:pt x="557" y="672"/>
                    </a:lnTo>
                    <a:lnTo>
                      <a:pt x="524" y="645"/>
                    </a:lnTo>
                    <a:lnTo>
                      <a:pt x="494" y="617"/>
                    </a:lnTo>
                    <a:lnTo>
                      <a:pt x="460" y="589"/>
                    </a:lnTo>
                    <a:lnTo>
                      <a:pt x="428" y="560"/>
                    </a:lnTo>
                    <a:lnTo>
                      <a:pt x="396" y="530"/>
                    </a:lnTo>
                    <a:close/>
                  </a:path>
                </a:pathLst>
              </a:custGeom>
              <a:solidFill>
                <a:srgbClr val="8C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5" name="Freeform 1115">
                <a:extLst>
                  <a:ext uri="{FF2B5EF4-FFF2-40B4-BE49-F238E27FC236}">
                    <a16:creationId xmlns:a16="http://schemas.microsoft.com/office/drawing/2014/main" id="{9F501381-7DE0-C44F-6806-5F71BF88D8CA}"/>
                  </a:ext>
                </a:extLst>
              </p:cNvPr>
              <p:cNvSpPr>
                <a:spLocks/>
              </p:cNvSpPr>
              <p:nvPr/>
            </p:nvSpPr>
            <p:spPr bwMode="auto">
              <a:xfrm>
                <a:off x="792" y="2431"/>
                <a:ext cx="812" cy="330"/>
              </a:xfrm>
              <a:custGeom>
                <a:avLst/>
                <a:gdLst>
                  <a:gd name="T0" fmla="*/ 314 w 2435"/>
                  <a:gd name="T1" fmla="*/ 481 h 992"/>
                  <a:gd name="T2" fmla="*/ 215 w 2435"/>
                  <a:gd name="T3" fmla="*/ 348 h 992"/>
                  <a:gd name="T4" fmla="*/ 137 w 2435"/>
                  <a:gd name="T5" fmla="*/ 214 h 992"/>
                  <a:gd name="T6" fmla="*/ 77 w 2435"/>
                  <a:gd name="T7" fmla="*/ 100 h 992"/>
                  <a:gd name="T8" fmla="*/ 28 w 2435"/>
                  <a:gd name="T9" fmla="*/ 22 h 992"/>
                  <a:gd name="T10" fmla="*/ 0 w 2435"/>
                  <a:gd name="T11" fmla="*/ 4 h 992"/>
                  <a:gd name="T12" fmla="*/ 33 w 2435"/>
                  <a:gd name="T13" fmla="*/ 57 h 992"/>
                  <a:gd name="T14" fmla="*/ 76 w 2435"/>
                  <a:gd name="T15" fmla="*/ 116 h 992"/>
                  <a:gd name="T16" fmla="*/ 81 w 2435"/>
                  <a:gd name="T17" fmla="*/ 129 h 992"/>
                  <a:gd name="T18" fmla="*/ 82 w 2435"/>
                  <a:gd name="T19" fmla="*/ 164 h 992"/>
                  <a:gd name="T20" fmla="*/ 90 w 2435"/>
                  <a:gd name="T21" fmla="*/ 219 h 992"/>
                  <a:gd name="T22" fmla="*/ 112 w 2435"/>
                  <a:gd name="T23" fmla="*/ 292 h 992"/>
                  <a:gd name="T24" fmla="*/ 155 w 2435"/>
                  <a:gd name="T25" fmla="*/ 376 h 992"/>
                  <a:gd name="T26" fmla="*/ 223 w 2435"/>
                  <a:gd name="T27" fmla="*/ 468 h 992"/>
                  <a:gd name="T28" fmla="*/ 331 w 2435"/>
                  <a:gd name="T29" fmla="*/ 596 h 992"/>
                  <a:gd name="T30" fmla="*/ 470 w 2435"/>
                  <a:gd name="T31" fmla="*/ 745 h 992"/>
                  <a:gd name="T32" fmla="*/ 630 w 2435"/>
                  <a:gd name="T33" fmla="*/ 881 h 992"/>
                  <a:gd name="T34" fmla="*/ 795 w 2435"/>
                  <a:gd name="T35" fmla="*/ 972 h 992"/>
                  <a:gd name="T36" fmla="*/ 960 w 2435"/>
                  <a:gd name="T37" fmla="*/ 984 h 992"/>
                  <a:gd name="T38" fmla="*/ 1058 w 2435"/>
                  <a:gd name="T39" fmla="*/ 965 h 992"/>
                  <a:gd name="T40" fmla="*/ 1189 w 2435"/>
                  <a:gd name="T41" fmla="*/ 940 h 992"/>
                  <a:gd name="T42" fmla="*/ 1343 w 2435"/>
                  <a:gd name="T43" fmla="*/ 915 h 992"/>
                  <a:gd name="T44" fmla="*/ 1510 w 2435"/>
                  <a:gd name="T45" fmla="*/ 889 h 992"/>
                  <a:gd name="T46" fmla="*/ 1682 w 2435"/>
                  <a:gd name="T47" fmla="*/ 863 h 992"/>
                  <a:gd name="T48" fmla="*/ 1850 w 2435"/>
                  <a:gd name="T49" fmla="*/ 837 h 992"/>
                  <a:gd name="T50" fmla="*/ 2004 w 2435"/>
                  <a:gd name="T51" fmla="*/ 815 h 992"/>
                  <a:gd name="T52" fmla="*/ 2136 w 2435"/>
                  <a:gd name="T53" fmla="*/ 797 h 992"/>
                  <a:gd name="T54" fmla="*/ 2236 w 2435"/>
                  <a:gd name="T55" fmla="*/ 783 h 992"/>
                  <a:gd name="T56" fmla="*/ 2295 w 2435"/>
                  <a:gd name="T57" fmla="*/ 775 h 992"/>
                  <a:gd name="T58" fmla="*/ 2312 w 2435"/>
                  <a:gd name="T59" fmla="*/ 770 h 992"/>
                  <a:gd name="T60" fmla="*/ 2359 w 2435"/>
                  <a:gd name="T61" fmla="*/ 742 h 992"/>
                  <a:gd name="T62" fmla="*/ 2417 w 2435"/>
                  <a:gd name="T63" fmla="*/ 706 h 992"/>
                  <a:gd name="T64" fmla="*/ 2434 w 2435"/>
                  <a:gd name="T65" fmla="*/ 692 h 992"/>
                  <a:gd name="T66" fmla="*/ 2405 w 2435"/>
                  <a:gd name="T67" fmla="*/ 698 h 992"/>
                  <a:gd name="T68" fmla="*/ 2364 w 2435"/>
                  <a:gd name="T69" fmla="*/ 680 h 992"/>
                  <a:gd name="T70" fmla="*/ 2349 w 2435"/>
                  <a:gd name="T71" fmla="*/ 677 h 992"/>
                  <a:gd name="T72" fmla="*/ 2307 w 2435"/>
                  <a:gd name="T73" fmla="*/ 670 h 992"/>
                  <a:gd name="T74" fmla="*/ 2246 w 2435"/>
                  <a:gd name="T75" fmla="*/ 663 h 992"/>
                  <a:gd name="T76" fmla="*/ 2174 w 2435"/>
                  <a:gd name="T77" fmla="*/ 659 h 992"/>
                  <a:gd name="T78" fmla="*/ 2098 w 2435"/>
                  <a:gd name="T79" fmla="*/ 667 h 992"/>
                  <a:gd name="T80" fmla="*/ 2040 w 2435"/>
                  <a:gd name="T81" fmla="*/ 681 h 992"/>
                  <a:gd name="T82" fmla="*/ 1960 w 2435"/>
                  <a:gd name="T83" fmla="*/ 705 h 992"/>
                  <a:gd name="T84" fmla="*/ 1853 w 2435"/>
                  <a:gd name="T85" fmla="*/ 734 h 992"/>
                  <a:gd name="T86" fmla="*/ 1725 w 2435"/>
                  <a:gd name="T87" fmla="*/ 769 h 992"/>
                  <a:gd name="T88" fmla="*/ 1582 w 2435"/>
                  <a:gd name="T89" fmla="*/ 807 h 992"/>
                  <a:gd name="T90" fmla="*/ 1433 w 2435"/>
                  <a:gd name="T91" fmla="*/ 844 h 992"/>
                  <a:gd name="T92" fmla="*/ 1282 w 2435"/>
                  <a:gd name="T93" fmla="*/ 876 h 992"/>
                  <a:gd name="T94" fmla="*/ 1141 w 2435"/>
                  <a:gd name="T95" fmla="*/ 899 h 992"/>
                  <a:gd name="T96" fmla="*/ 1015 w 2435"/>
                  <a:gd name="T97" fmla="*/ 913 h 992"/>
                  <a:gd name="T98" fmla="*/ 908 w 2435"/>
                  <a:gd name="T99" fmla="*/ 913 h 992"/>
                  <a:gd name="T100" fmla="*/ 832 w 2435"/>
                  <a:gd name="T101" fmla="*/ 898 h 992"/>
                  <a:gd name="T102" fmla="*/ 774 w 2435"/>
                  <a:gd name="T103" fmla="*/ 866 h 992"/>
                  <a:gd name="T104" fmla="*/ 700 w 2435"/>
                  <a:gd name="T105" fmla="*/ 817 h 992"/>
                  <a:gd name="T106" fmla="*/ 614 w 2435"/>
                  <a:gd name="T107" fmla="*/ 750 h 992"/>
                  <a:gd name="T108" fmla="*/ 521 w 2435"/>
                  <a:gd name="T109" fmla="*/ 674 h 992"/>
                  <a:gd name="T110" fmla="*/ 422 w 2435"/>
                  <a:gd name="T111" fmla="*/ 589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35" h="992">
                    <a:moveTo>
                      <a:pt x="390" y="560"/>
                    </a:moveTo>
                    <a:lnTo>
                      <a:pt x="350" y="522"/>
                    </a:lnTo>
                    <a:lnTo>
                      <a:pt x="314" y="481"/>
                    </a:lnTo>
                    <a:lnTo>
                      <a:pt x="278" y="438"/>
                    </a:lnTo>
                    <a:lnTo>
                      <a:pt x="246" y="393"/>
                    </a:lnTo>
                    <a:lnTo>
                      <a:pt x="215" y="348"/>
                    </a:lnTo>
                    <a:lnTo>
                      <a:pt x="188" y="303"/>
                    </a:lnTo>
                    <a:lnTo>
                      <a:pt x="161" y="259"/>
                    </a:lnTo>
                    <a:lnTo>
                      <a:pt x="137" y="214"/>
                    </a:lnTo>
                    <a:lnTo>
                      <a:pt x="116" y="173"/>
                    </a:lnTo>
                    <a:lnTo>
                      <a:pt x="95" y="135"/>
                    </a:lnTo>
                    <a:lnTo>
                      <a:pt x="77" y="100"/>
                    </a:lnTo>
                    <a:lnTo>
                      <a:pt x="59" y="68"/>
                    </a:lnTo>
                    <a:lnTo>
                      <a:pt x="44" y="43"/>
                    </a:lnTo>
                    <a:lnTo>
                      <a:pt x="28" y="22"/>
                    </a:lnTo>
                    <a:lnTo>
                      <a:pt x="15" y="8"/>
                    </a:lnTo>
                    <a:lnTo>
                      <a:pt x="2" y="0"/>
                    </a:lnTo>
                    <a:lnTo>
                      <a:pt x="0" y="4"/>
                    </a:lnTo>
                    <a:lnTo>
                      <a:pt x="4" y="14"/>
                    </a:lnTo>
                    <a:lnTo>
                      <a:pt x="15" y="35"/>
                    </a:lnTo>
                    <a:lnTo>
                      <a:pt x="33" y="57"/>
                    </a:lnTo>
                    <a:lnTo>
                      <a:pt x="49" y="81"/>
                    </a:lnTo>
                    <a:lnTo>
                      <a:pt x="64" y="102"/>
                    </a:lnTo>
                    <a:lnTo>
                      <a:pt x="76" y="116"/>
                    </a:lnTo>
                    <a:lnTo>
                      <a:pt x="81" y="122"/>
                    </a:lnTo>
                    <a:lnTo>
                      <a:pt x="81" y="124"/>
                    </a:lnTo>
                    <a:lnTo>
                      <a:pt x="81" y="129"/>
                    </a:lnTo>
                    <a:lnTo>
                      <a:pt x="81" y="138"/>
                    </a:lnTo>
                    <a:lnTo>
                      <a:pt x="81" y="149"/>
                    </a:lnTo>
                    <a:lnTo>
                      <a:pt x="82" y="164"/>
                    </a:lnTo>
                    <a:lnTo>
                      <a:pt x="84" y="179"/>
                    </a:lnTo>
                    <a:lnTo>
                      <a:pt x="86" y="198"/>
                    </a:lnTo>
                    <a:lnTo>
                      <a:pt x="90" y="219"/>
                    </a:lnTo>
                    <a:lnTo>
                      <a:pt x="97" y="241"/>
                    </a:lnTo>
                    <a:lnTo>
                      <a:pt x="103" y="267"/>
                    </a:lnTo>
                    <a:lnTo>
                      <a:pt x="112" y="292"/>
                    </a:lnTo>
                    <a:lnTo>
                      <a:pt x="123" y="320"/>
                    </a:lnTo>
                    <a:lnTo>
                      <a:pt x="137" y="348"/>
                    </a:lnTo>
                    <a:lnTo>
                      <a:pt x="155" y="376"/>
                    </a:lnTo>
                    <a:lnTo>
                      <a:pt x="174" y="405"/>
                    </a:lnTo>
                    <a:lnTo>
                      <a:pt x="196" y="434"/>
                    </a:lnTo>
                    <a:lnTo>
                      <a:pt x="223" y="468"/>
                    </a:lnTo>
                    <a:lnTo>
                      <a:pt x="255" y="506"/>
                    </a:lnTo>
                    <a:lnTo>
                      <a:pt x="291" y="549"/>
                    </a:lnTo>
                    <a:lnTo>
                      <a:pt x="331" y="596"/>
                    </a:lnTo>
                    <a:lnTo>
                      <a:pt x="373" y="645"/>
                    </a:lnTo>
                    <a:lnTo>
                      <a:pt x="421" y="697"/>
                    </a:lnTo>
                    <a:lnTo>
                      <a:pt x="470" y="745"/>
                    </a:lnTo>
                    <a:lnTo>
                      <a:pt x="521" y="794"/>
                    </a:lnTo>
                    <a:lnTo>
                      <a:pt x="575" y="841"/>
                    </a:lnTo>
                    <a:lnTo>
                      <a:pt x="630" y="881"/>
                    </a:lnTo>
                    <a:lnTo>
                      <a:pt x="685" y="919"/>
                    </a:lnTo>
                    <a:lnTo>
                      <a:pt x="740" y="949"/>
                    </a:lnTo>
                    <a:lnTo>
                      <a:pt x="795" y="972"/>
                    </a:lnTo>
                    <a:lnTo>
                      <a:pt x="853" y="987"/>
                    </a:lnTo>
                    <a:lnTo>
                      <a:pt x="906" y="992"/>
                    </a:lnTo>
                    <a:lnTo>
                      <a:pt x="960" y="984"/>
                    </a:lnTo>
                    <a:lnTo>
                      <a:pt x="989" y="979"/>
                    </a:lnTo>
                    <a:lnTo>
                      <a:pt x="1022" y="970"/>
                    </a:lnTo>
                    <a:lnTo>
                      <a:pt x="1058" y="965"/>
                    </a:lnTo>
                    <a:lnTo>
                      <a:pt x="1100" y="956"/>
                    </a:lnTo>
                    <a:lnTo>
                      <a:pt x="1143" y="948"/>
                    </a:lnTo>
                    <a:lnTo>
                      <a:pt x="1189" y="940"/>
                    </a:lnTo>
                    <a:lnTo>
                      <a:pt x="1239" y="931"/>
                    </a:lnTo>
                    <a:lnTo>
                      <a:pt x="1290" y="922"/>
                    </a:lnTo>
                    <a:lnTo>
                      <a:pt x="1343" y="915"/>
                    </a:lnTo>
                    <a:lnTo>
                      <a:pt x="1398" y="906"/>
                    </a:lnTo>
                    <a:lnTo>
                      <a:pt x="1454" y="898"/>
                    </a:lnTo>
                    <a:lnTo>
                      <a:pt x="1510" y="889"/>
                    </a:lnTo>
                    <a:lnTo>
                      <a:pt x="1568" y="880"/>
                    </a:lnTo>
                    <a:lnTo>
                      <a:pt x="1625" y="870"/>
                    </a:lnTo>
                    <a:lnTo>
                      <a:pt x="1682" y="863"/>
                    </a:lnTo>
                    <a:lnTo>
                      <a:pt x="1740" y="853"/>
                    </a:lnTo>
                    <a:lnTo>
                      <a:pt x="1796" y="845"/>
                    </a:lnTo>
                    <a:lnTo>
                      <a:pt x="1850" y="837"/>
                    </a:lnTo>
                    <a:lnTo>
                      <a:pt x="1904" y="830"/>
                    </a:lnTo>
                    <a:lnTo>
                      <a:pt x="1955" y="823"/>
                    </a:lnTo>
                    <a:lnTo>
                      <a:pt x="2004" y="815"/>
                    </a:lnTo>
                    <a:lnTo>
                      <a:pt x="2051" y="809"/>
                    </a:lnTo>
                    <a:lnTo>
                      <a:pt x="2096" y="803"/>
                    </a:lnTo>
                    <a:lnTo>
                      <a:pt x="2136" y="797"/>
                    </a:lnTo>
                    <a:lnTo>
                      <a:pt x="2174" y="791"/>
                    </a:lnTo>
                    <a:lnTo>
                      <a:pt x="2207" y="788"/>
                    </a:lnTo>
                    <a:lnTo>
                      <a:pt x="2236" y="783"/>
                    </a:lnTo>
                    <a:lnTo>
                      <a:pt x="2261" y="781"/>
                    </a:lnTo>
                    <a:lnTo>
                      <a:pt x="2280" y="777"/>
                    </a:lnTo>
                    <a:lnTo>
                      <a:pt x="2295" y="775"/>
                    </a:lnTo>
                    <a:lnTo>
                      <a:pt x="2304" y="774"/>
                    </a:lnTo>
                    <a:lnTo>
                      <a:pt x="2307" y="774"/>
                    </a:lnTo>
                    <a:lnTo>
                      <a:pt x="2312" y="770"/>
                    </a:lnTo>
                    <a:lnTo>
                      <a:pt x="2323" y="764"/>
                    </a:lnTo>
                    <a:lnTo>
                      <a:pt x="2338" y="755"/>
                    </a:lnTo>
                    <a:lnTo>
                      <a:pt x="2359" y="742"/>
                    </a:lnTo>
                    <a:lnTo>
                      <a:pt x="2380" y="729"/>
                    </a:lnTo>
                    <a:lnTo>
                      <a:pt x="2400" y="716"/>
                    </a:lnTo>
                    <a:lnTo>
                      <a:pt x="2417" y="706"/>
                    </a:lnTo>
                    <a:lnTo>
                      <a:pt x="2430" y="697"/>
                    </a:lnTo>
                    <a:lnTo>
                      <a:pt x="2435" y="692"/>
                    </a:lnTo>
                    <a:lnTo>
                      <a:pt x="2434" y="692"/>
                    </a:lnTo>
                    <a:lnTo>
                      <a:pt x="2427" y="693"/>
                    </a:lnTo>
                    <a:lnTo>
                      <a:pt x="2418" y="694"/>
                    </a:lnTo>
                    <a:lnTo>
                      <a:pt x="2405" y="698"/>
                    </a:lnTo>
                    <a:lnTo>
                      <a:pt x="2391" y="697"/>
                    </a:lnTo>
                    <a:lnTo>
                      <a:pt x="2377" y="692"/>
                    </a:lnTo>
                    <a:lnTo>
                      <a:pt x="2364" y="680"/>
                    </a:lnTo>
                    <a:lnTo>
                      <a:pt x="2363" y="680"/>
                    </a:lnTo>
                    <a:lnTo>
                      <a:pt x="2356" y="679"/>
                    </a:lnTo>
                    <a:lnTo>
                      <a:pt x="2349" y="677"/>
                    </a:lnTo>
                    <a:lnTo>
                      <a:pt x="2337" y="674"/>
                    </a:lnTo>
                    <a:lnTo>
                      <a:pt x="2323" y="672"/>
                    </a:lnTo>
                    <a:lnTo>
                      <a:pt x="2307" y="670"/>
                    </a:lnTo>
                    <a:lnTo>
                      <a:pt x="2288" y="667"/>
                    </a:lnTo>
                    <a:lnTo>
                      <a:pt x="2267" y="665"/>
                    </a:lnTo>
                    <a:lnTo>
                      <a:pt x="2246" y="663"/>
                    </a:lnTo>
                    <a:lnTo>
                      <a:pt x="2223" y="661"/>
                    </a:lnTo>
                    <a:lnTo>
                      <a:pt x="2198" y="659"/>
                    </a:lnTo>
                    <a:lnTo>
                      <a:pt x="2174" y="659"/>
                    </a:lnTo>
                    <a:lnTo>
                      <a:pt x="2148" y="661"/>
                    </a:lnTo>
                    <a:lnTo>
                      <a:pt x="2123" y="663"/>
                    </a:lnTo>
                    <a:lnTo>
                      <a:pt x="2098" y="667"/>
                    </a:lnTo>
                    <a:lnTo>
                      <a:pt x="2072" y="672"/>
                    </a:lnTo>
                    <a:lnTo>
                      <a:pt x="2058" y="675"/>
                    </a:lnTo>
                    <a:lnTo>
                      <a:pt x="2040" y="681"/>
                    </a:lnTo>
                    <a:lnTo>
                      <a:pt x="2016" y="688"/>
                    </a:lnTo>
                    <a:lnTo>
                      <a:pt x="1989" y="694"/>
                    </a:lnTo>
                    <a:lnTo>
                      <a:pt x="1960" y="705"/>
                    </a:lnTo>
                    <a:lnTo>
                      <a:pt x="1927" y="714"/>
                    </a:lnTo>
                    <a:lnTo>
                      <a:pt x="1891" y="723"/>
                    </a:lnTo>
                    <a:lnTo>
                      <a:pt x="1853" y="734"/>
                    </a:lnTo>
                    <a:lnTo>
                      <a:pt x="1812" y="745"/>
                    </a:lnTo>
                    <a:lnTo>
                      <a:pt x="1769" y="757"/>
                    </a:lnTo>
                    <a:lnTo>
                      <a:pt x="1725" y="769"/>
                    </a:lnTo>
                    <a:lnTo>
                      <a:pt x="1678" y="782"/>
                    </a:lnTo>
                    <a:lnTo>
                      <a:pt x="1630" y="794"/>
                    </a:lnTo>
                    <a:lnTo>
                      <a:pt x="1582" y="807"/>
                    </a:lnTo>
                    <a:lnTo>
                      <a:pt x="1533" y="819"/>
                    </a:lnTo>
                    <a:lnTo>
                      <a:pt x="1482" y="831"/>
                    </a:lnTo>
                    <a:lnTo>
                      <a:pt x="1433" y="844"/>
                    </a:lnTo>
                    <a:lnTo>
                      <a:pt x="1383" y="855"/>
                    </a:lnTo>
                    <a:lnTo>
                      <a:pt x="1331" y="864"/>
                    </a:lnTo>
                    <a:lnTo>
                      <a:pt x="1282" y="876"/>
                    </a:lnTo>
                    <a:lnTo>
                      <a:pt x="1235" y="883"/>
                    </a:lnTo>
                    <a:lnTo>
                      <a:pt x="1187" y="893"/>
                    </a:lnTo>
                    <a:lnTo>
                      <a:pt x="1141" y="899"/>
                    </a:lnTo>
                    <a:lnTo>
                      <a:pt x="1097" y="906"/>
                    </a:lnTo>
                    <a:lnTo>
                      <a:pt x="1055" y="910"/>
                    </a:lnTo>
                    <a:lnTo>
                      <a:pt x="1015" y="913"/>
                    </a:lnTo>
                    <a:lnTo>
                      <a:pt x="976" y="915"/>
                    </a:lnTo>
                    <a:lnTo>
                      <a:pt x="941" y="915"/>
                    </a:lnTo>
                    <a:lnTo>
                      <a:pt x="908" y="913"/>
                    </a:lnTo>
                    <a:lnTo>
                      <a:pt x="880" y="910"/>
                    </a:lnTo>
                    <a:lnTo>
                      <a:pt x="855" y="906"/>
                    </a:lnTo>
                    <a:lnTo>
                      <a:pt x="832" y="898"/>
                    </a:lnTo>
                    <a:lnTo>
                      <a:pt x="815" y="890"/>
                    </a:lnTo>
                    <a:lnTo>
                      <a:pt x="795" y="879"/>
                    </a:lnTo>
                    <a:lnTo>
                      <a:pt x="774" y="866"/>
                    </a:lnTo>
                    <a:lnTo>
                      <a:pt x="751" y="851"/>
                    </a:lnTo>
                    <a:lnTo>
                      <a:pt x="726" y="834"/>
                    </a:lnTo>
                    <a:lnTo>
                      <a:pt x="700" y="817"/>
                    </a:lnTo>
                    <a:lnTo>
                      <a:pt x="673" y="796"/>
                    </a:lnTo>
                    <a:lnTo>
                      <a:pt x="645" y="774"/>
                    </a:lnTo>
                    <a:lnTo>
                      <a:pt x="614" y="750"/>
                    </a:lnTo>
                    <a:lnTo>
                      <a:pt x="584" y="726"/>
                    </a:lnTo>
                    <a:lnTo>
                      <a:pt x="554" y="701"/>
                    </a:lnTo>
                    <a:lnTo>
                      <a:pt x="521" y="674"/>
                    </a:lnTo>
                    <a:lnTo>
                      <a:pt x="489" y="645"/>
                    </a:lnTo>
                    <a:lnTo>
                      <a:pt x="456" y="619"/>
                    </a:lnTo>
                    <a:lnTo>
                      <a:pt x="422" y="589"/>
                    </a:lnTo>
                    <a:lnTo>
                      <a:pt x="390" y="560"/>
                    </a:lnTo>
                    <a:close/>
                  </a:path>
                </a:pathLst>
              </a:custGeom>
              <a:solidFill>
                <a:srgbClr val="7F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6" name="Freeform 1116">
                <a:extLst>
                  <a:ext uri="{FF2B5EF4-FFF2-40B4-BE49-F238E27FC236}">
                    <a16:creationId xmlns:a16="http://schemas.microsoft.com/office/drawing/2014/main" id="{1EF07CCE-4589-B886-D796-1BB4EEFD1AA8}"/>
                  </a:ext>
                </a:extLst>
              </p:cNvPr>
              <p:cNvSpPr>
                <a:spLocks/>
              </p:cNvSpPr>
              <p:nvPr/>
            </p:nvSpPr>
            <p:spPr bwMode="auto">
              <a:xfrm>
                <a:off x="792" y="2431"/>
                <a:ext cx="812" cy="330"/>
              </a:xfrm>
              <a:custGeom>
                <a:avLst/>
                <a:gdLst>
                  <a:gd name="T0" fmla="*/ 5 w 2434"/>
                  <a:gd name="T1" fmla="*/ 14 h 992"/>
                  <a:gd name="T2" fmla="*/ 49 w 2434"/>
                  <a:gd name="T3" fmla="*/ 81 h 992"/>
                  <a:gd name="T4" fmla="*/ 81 w 2434"/>
                  <a:gd name="T5" fmla="*/ 122 h 992"/>
                  <a:gd name="T6" fmla="*/ 81 w 2434"/>
                  <a:gd name="T7" fmla="*/ 138 h 992"/>
                  <a:gd name="T8" fmla="*/ 84 w 2434"/>
                  <a:gd name="T9" fmla="*/ 179 h 992"/>
                  <a:gd name="T10" fmla="*/ 96 w 2434"/>
                  <a:gd name="T11" fmla="*/ 241 h 992"/>
                  <a:gd name="T12" fmla="*/ 123 w 2434"/>
                  <a:gd name="T13" fmla="*/ 320 h 992"/>
                  <a:gd name="T14" fmla="*/ 174 w 2434"/>
                  <a:gd name="T15" fmla="*/ 405 h 992"/>
                  <a:gd name="T16" fmla="*/ 255 w 2434"/>
                  <a:gd name="T17" fmla="*/ 506 h 992"/>
                  <a:gd name="T18" fmla="*/ 373 w 2434"/>
                  <a:gd name="T19" fmla="*/ 645 h 992"/>
                  <a:gd name="T20" fmla="*/ 521 w 2434"/>
                  <a:gd name="T21" fmla="*/ 794 h 992"/>
                  <a:gd name="T22" fmla="*/ 685 w 2434"/>
                  <a:gd name="T23" fmla="*/ 919 h 992"/>
                  <a:gd name="T24" fmla="*/ 854 w 2434"/>
                  <a:gd name="T25" fmla="*/ 987 h 992"/>
                  <a:gd name="T26" fmla="*/ 989 w 2434"/>
                  <a:gd name="T27" fmla="*/ 979 h 992"/>
                  <a:gd name="T28" fmla="*/ 1101 w 2434"/>
                  <a:gd name="T29" fmla="*/ 956 h 992"/>
                  <a:gd name="T30" fmla="*/ 1239 w 2434"/>
                  <a:gd name="T31" fmla="*/ 931 h 992"/>
                  <a:gd name="T32" fmla="*/ 1398 w 2434"/>
                  <a:gd name="T33" fmla="*/ 906 h 992"/>
                  <a:gd name="T34" fmla="*/ 1568 w 2434"/>
                  <a:gd name="T35" fmla="*/ 880 h 992"/>
                  <a:gd name="T36" fmla="*/ 1739 w 2434"/>
                  <a:gd name="T37" fmla="*/ 853 h 992"/>
                  <a:gd name="T38" fmla="*/ 1904 w 2434"/>
                  <a:gd name="T39" fmla="*/ 830 h 992"/>
                  <a:gd name="T40" fmla="*/ 2051 w 2434"/>
                  <a:gd name="T41" fmla="*/ 809 h 992"/>
                  <a:gd name="T42" fmla="*/ 2174 w 2434"/>
                  <a:gd name="T43" fmla="*/ 791 h 992"/>
                  <a:gd name="T44" fmla="*/ 2261 w 2434"/>
                  <a:gd name="T45" fmla="*/ 781 h 992"/>
                  <a:gd name="T46" fmla="*/ 2304 w 2434"/>
                  <a:gd name="T47" fmla="*/ 774 h 992"/>
                  <a:gd name="T48" fmla="*/ 2323 w 2434"/>
                  <a:gd name="T49" fmla="*/ 764 h 992"/>
                  <a:gd name="T50" fmla="*/ 2381 w 2434"/>
                  <a:gd name="T51" fmla="*/ 729 h 992"/>
                  <a:gd name="T52" fmla="*/ 2430 w 2434"/>
                  <a:gd name="T53" fmla="*/ 697 h 992"/>
                  <a:gd name="T54" fmla="*/ 2422 w 2434"/>
                  <a:gd name="T55" fmla="*/ 697 h 992"/>
                  <a:gd name="T56" fmla="*/ 2375 w 2434"/>
                  <a:gd name="T57" fmla="*/ 707 h 992"/>
                  <a:gd name="T58" fmla="*/ 2345 w 2434"/>
                  <a:gd name="T59" fmla="*/ 693 h 992"/>
                  <a:gd name="T60" fmla="*/ 2323 w 2434"/>
                  <a:gd name="T61" fmla="*/ 688 h 992"/>
                  <a:gd name="T62" fmla="*/ 2279 w 2434"/>
                  <a:gd name="T63" fmla="*/ 681 h 992"/>
                  <a:gd name="T64" fmla="*/ 2220 w 2434"/>
                  <a:gd name="T65" fmla="*/ 677 h 992"/>
                  <a:gd name="T66" fmla="*/ 2150 w 2434"/>
                  <a:gd name="T67" fmla="*/ 679 h 992"/>
                  <a:gd name="T68" fmla="*/ 2076 w 2434"/>
                  <a:gd name="T69" fmla="*/ 692 h 992"/>
                  <a:gd name="T70" fmla="*/ 2020 w 2434"/>
                  <a:gd name="T71" fmla="*/ 707 h 992"/>
                  <a:gd name="T72" fmla="*/ 1930 w 2434"/>
                  <a:gd name="T73" fmla="*/ 733 h 992"/>
                  <a:gd name="T74" fmla="*/ 1814 w 2434"/>
                  <a:gd name="T75" fmla="*/ 766 h 992"/>
                  <a:gd name="T76" fmla="*/ 1679 w 2434"/>
                  <a:gd name="T77" fmla="*/ 804 h 992"/>
                  <a:gd name="T78" fmla="*/ 1533 w 2434"/>
                  <a:gd name="T79" fmla="*/ 842 h 992"/>
                  <a:gd name="T80" fmla="*/ 1380 w 2434"/>
                  <a:gd name="T81" fmla="*/ 880 h 992"/>
                  <a:gd name="T82" fmla="*/ 1233 w 2434"/>
                  <a:gd name="T83" fmla="*/ 910 h 992"/>
                  <a:gd name="T84" fmla="*/ 1094 w 2434"/>
                  <a:gd name="T85" fmla="*/ 934 h 992"/>
                  <a:gd name="T86" fmla="*/ 973 w 2434"/>
                  <a:gd name="T87" fmla="*/ 944 h 992"/>
                  <a:gd name="T88" fmla="*/ 875 w 2434"/>
                  <a:gd name="T89" fmla="*/ 940 h 992"/>
                  <a:gd name="T90" fmla="*/ 810 w 2434"/>
                  <a:gd name="T91" fmla="*/ 919 h 992"/>
                  <a:gd name="T92" fmla="*/ 748 w 2434"/>
                  <a:gd name="T93" fmla="*/ 881 h 992"/>
                  <a:gd name="T94" fmla="*/ 670 w 2434"/>
                  <a:gd name="T95" fmla="*/ 824 h 992"/>
                  <a:gd name="T96" fmla="*/ 583 w 2434"/>
                  <a:gd name="T97" fmla="*/ 755 h 992"/>
                  <a:gd name="T98" fmla="*/ 486 w 2434"/>
                  <a:gd name="T99" fmla="*/ 674 h 992"/>
                  <a:gd name="T100" fmla="*/ 386 w 2434"/>
                  <a:gd name="T101" fmla="*/ 589 h 992"/>
                  <a:gd name="T102" fmla="*/ 269 w 2434"/>
                  <a:gd name="T103" fmla="*/ 464 h 992"/>
                  <a:gd name="T104" fmla="*/ 177 w 2434"/>
                  <a:gd name="T105" fmla="*/ 321 h 992"/>
                  <a:gd name="T106" fmla="*/ 106 w 2434"/>
                  <a:gd name="T107" fmla="*/ 184 h 992"/>
                  <a:gd name="T108" fmla="*/ 51 w 2434"/>
                  <a:gd name="T109" fmla="*/ 73 h 992"/>
                  <a:gd name="T110" fmla="*/ 14 w 2434"/>
                  <a:gd name="T111" fmla="*/ 8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34" h="992">
                    <a:moveTo>
                      <a:pt x="2" y="0"/>
                    </a:moveTo>
                    <a:lnTo>
                      <a:pt x="0" y="4"/>
                    </a:lnTo>
                    <a:lnTo>
                      <a:pt x="5" y="14"/>
                    </a:lnTo>
                    <a:lnTo>
                      <a:pt x="15" y="35"/>
                    </a:lnTo>
                    <a:lnTo>
                      <a:pt x="33" y="57"/>
                    </a:lnTo>
                    <a:lnTo>
                      <a:pt x="49" y="81"/>
                    </a:lnTo>
                    <a:lnTo>
                      <a:pt x="64" y="102"/>
                    </a:lnTo>
                    <a:lnTo>
                      <a:pt x="76" y="116"/>
                    </a:lnTo>
                    <a:lnTo>
                      <a:pt x="81" y="122"/>
                    </a:lnTo>
                    <a:lnTo>
                      <a:pt x="81" y="124"/>
                    </a:lnTo>
                    <a:lnTo>
                      <a:pt x="81" y="129"/>
                    </a:lnTo>
                    <a:lnTo>
                      <a:pt x="81" y="138"/>
                    </a:lnTo>
                    <a:lnTo>
                      <a:pt x="81" y="149"/>
                    </a:lnTo>
                    <a:lnTo>
                      <a:pt x="82" y="164"/>
                    </a:lnTo>
                    <a:lnTo>
                      <a:pt x="84" y="179"/>
                    </a:lnTo>
                    <a:lnTo>
                      <a:pt x="87" y="198"/>
                    </a:lnTo>
                    <a:lnTo>
                      <a:pt x="90" y="219"/>
                    </a:lnTo>
                    <a:lnTo>
                      <a:pt x="96" y="241"/>
                    </a:lnTo>
                    <a:lnTo>
                      <a:pt x="103" y="267"/>
                    </a:lnTo>
                    <a:lnTo>
                      <a:pt x="112" y="292"/>
                    </a:lnTo>
                    <a:lnTo>
                      <a:pt x="123" y="320"/>
                    </a:lnTo>
                    <a:lnTo>
                      <a:pt x="137" y="348"/>
                    </a:lnTo>
                    <a:lnTo>
                      <a:pt x="156" y="376"/>
                    </a:lnTo>
                    <a:lnTo>
                      <a:pt x="174" y="405"/>
                    </a:lnTo>
                    <a:lnTo>
                      <a:pt x="195" y="434"/>
                    </a:lnTo>
                    <a:lnTo>
                      <a:pt x="224" y="468"/>
                    </a:lnTo>
                    <a:lnTo>
                      <a:pt x="255" y="506"/>
                    </a:lnTo>
                    <a:lnTo>
                      <a:pt x="291" y="549"/>
                    </a:lnTo>
                    <a:lnTo>
                      <a:pt x="331" y="596"/>
                    </a:lnTo>
                    <a:lnTo>
                      <a:pt x="373" y="645"/>
                    </a:lnTo>
                    <a:lnTo>
                      <a:pt x="421" y="697"/>
                    </a:lnTo>
                    <a:lnTo>
                      <a:pt x="471" y="745"/>
                    </a:lnTo>
                    <a:lnTo>
                      <a:pt x="521" y="794"/>
                    </a:lnTo>
                    <a:lnTo>
                      <a:pt x="575" y="841"/>
                    </a:lnTo>
                    <a:lnTo>
                      <a:pt x="630" y="881"/>
                    </a:lnTo>
                    <a:lnTo>
                      <a:pt x="685" y="919"/>
                    </a:lnTo>
                    <a:lnTo>
                      <a:pt x="740" y="949"/>
                    </a:lnTo>
                    <a:lnTo>
                      <a:pt x="795" y="972"/>
                    </a:lnTo>
                    <a:lnTo>
                      <a:pt x="854" y="987"/>
                    </a:lnTo>
                    <a:lnTo>
                      <a:pt x="906" y="992"/>
                    </a:lnTo>
                    <a:lnTo>
                      <a:pt x="960" y="984"/>
                    </a:lnTo>
                    <a:lnTo>
                      <a:pt x="989" y="979"/>
                    </a:lnTo>
                    <a:lnTo>
                      <a:pt x="1022" y="970"/>
                    </a:lnTo>
                    <a:lnTo>
                      <a:pt x="1058" y="965"/>
                    </a:lnTo>
                    <a:lnTo>
                      <a:pt x="1101" y="956"/>
                    </a:lnTo>
                    <a:lnTo>
                      <a:pt x="1143" y="948"/>
                    </a:lnTo>
                    <a:lnTo>
                      <a:pt x="1190" y="940"/>
                    </a:lnTo>
                    <a:lnTo>
                      <a:pt x="1239" y="931"/>
                    </a:lnTo>
                    <a:lnTo>
                      <a:pt x="1290" y="922"/>
                    </a:lnTo>
                    <a:lnTo>
                      <a:pt x="1343" y="915"/>
                    </a:lnTo>
                    <a:lnTo>
                      <a:pt x="1398" y="906"/>
                    </a:lnTo>
                    <a:lnTo>
                      <a:pt x="1453" y="898"/>
                    </a:lnTo>
                    <a:lnTo>
                      <a:pt x="1510" y="889"/>
                    </a:lnTo>
                    <a:lnTo>
                      <a:pt x="1568" y="880"/>
                    </a:lnTo>
                    <a:lnTo>
                      <a:pt x="1625" y="870"/>
                    </a:lnTo>
                    <a:lnTo>
                      <a:pt x="1683" y="863"/>
                    </a:lnTo>
                    <a:lnTo>
                      <a:pt x="1739" y="853"/>
                    </a:lnTo>
                    <a:lnTo>
                      <a:pt x="1796" y="845"/>
                    </a:lnTo>
                    <a:lnTo>
                      <a:pt x="1850" y="837"/>
                    </a:lnTo>
                    <a:lnTo>
                      <a:pt x="1904" y="830"/>
                    </a:lnTo>
                    <a:lnTo>
                      <a:pt x="1955" y="823"/>
                    </a:lnTo>
                    <a:lnTo>
                      <a:pt x="2005" y="815"/>
                    </a:lnTo>
                    <a:lnTo>
                      <a:pt x="2051" y="809"/>
                    </a:lnTo>
                    <a:lnTo>
                      <a:pt x="2096" y="803"/>
                    </a:lnTo>
                    <a:lnTo>
                      <a:pt x="2136" y="797"/>
                    </a:lnTo>
                    <a:lnTo>
                      <a:pt x="2174" y="791"/>
                    </a:lnTo>
                    <a:lnTo>
                      <a:pt x="2207" y="788"/>
                    </a:lnTo>
                    <a:lnTo>
                      <a:pt x="2236" y="783"/>
                    </a:lnTo>
                    <a:lnTo>
                      <a:pt x="2261" y="781"/>
                    </a:lnTo>
                    <a:lnTo>
                      <a:pt x="2280" y="777"/>
                    </a:lnTo>
                    <a:lnTo>
                      <a:pt x="2295" y="775"/>
                    </a:lnTo>
                    <a:lnTo>
                      <a:pt x="2304" y="774"/>
                    </a:lnTo>
                    <a:lnTo>
                      <a:pt x="2307" y="774"/>
                    </a:lnTo>
                    <a:lnTo>
                      <a:pt x="2311" y="770"/>
                    </a:lnTo>
                    <a:lnTo>
                      <a:pt x="2323" y="764"/>
                    </a:lnTo>
                    <a:lnTo>
                      <a:pt x="2338" y="755"/>
                    </a:lnTo>
                    <a:lnTo>
                      <a:pt x="2359" y="742"/>
                    </a:lnTo>
                    <a:lnTo>
                      <a:pt x="2381" y="729"/>
                    </a:lnTo>
                    <a:lnTo>
                      <a:pt x="2400" y="716"/>
                    </a:lnTo>
                    <a:lnTo>
                      <a:pt x="2417" y="706"/>
                    </a:lnTo>
                    <a:lnTo>
                      <a:pt x="2430" y="697"/>
                    </a:lnTo>
                    <a:lnTo>
                      <a:pt x="2434" y="692"/>
                    </a:lnTo>
                    <a:lnTo>
                      <a:pt x="2431" y="693"/>
                    </a:lnTo>
                    <a:lnTo>
                      <a:pt x="2422" y="697"/>
                    </a:lnTo>
                    <a:lnTo>
                      <a:pt x="2409" y="701"/>
                    </a:lnTo>
                    <a:lnTo>
                      <a:pt x="2392" y="706"/>
                    </a:lnTo>
                    <a:lnTo>
                      <a:pt x="2375" y="707"/>
                    </a:lnTo>
                    <a:lnTo>
                      <a:pt x="2359" y="702"/>
                    </a:lnTo>
                    <a:lnTo>
                      <a:pt x="2347" y="693"/>
                    </a:lnTo>
                    <a:lnTo>
                      <a:pt x="2345" y="693"/>
                    </a:lnTo>
                    <a:lnTo>
                      <a:pt x="2341" y="692"/>
                    </a:lnTo>
                    <a:lnTo>
                      <a:pt x="2333" y="690"/>
                    </a:lnTo>
                    <a:lnTo>
                      <a:pt x="2323" y="688"/>
                    </a:lnTo>
                    <a:lnTo>
                      <a:pt x="2310" y="686"/>
                    </a:lnTo>
                    <a:lnTo>
                      <a:pt x="2296" y="684"/>
                    </a:lnTo>
                    <a:lnTo>
                      <a:pt x="2279" y="681"/>
                    </a:lnTo>
                    <a:lnTo>
                      <a:pt x="2261" y="680"/>
                    </a:lnTo>
                    <a:lnTo>
                      <a:pt x="2240" y="679"/>
                    </a:lnTo>
                    <a:lnTo>
                      <a:pt x="2220" y="677"/>
                    </a:lnTo>
                    <a:lnTo>
                      <a:pt x="2197" y="677"/>
                    </a:lnTo>
                    <a:lnTo>
                      <a:pt x="2174" y="677"/>
                    </a:lnTo>
                    <a:lnTo>
                      <a:pt x="2150" y="679"/>
                    </a:lnTo>
                    <a:lnTo>
                      <a:pt x="2125" y="681"/>
                    </a:lnTo>
                    <a:lnTo>
                      <a:pt x="2101" y="686"/>
                    </a:lnTo>
                    <a:lnTo>
                      <a:pt x="2076" y="692"/>
                    </a:lnTo>
                    <a:lnTo>
                      <a:pt x="2062" y="694"/>
                    </a:lnTo>
                    <a:lnTo>
                      <a:pt x="2042" y="701"/>
                    </a:lnTo>
                    <a:lnTo>
                      <a:pt x="2020" y="707"/>
                    </a:lnTo>
                    <a:lnTo>
                      <a:pt x="1993" y="714"/>
                    </a:lnTo>
                    <a:lnTo>
                      <a:pt x="1964" y="723"/>
                    </a:lnTo>
                    <a:lnTo>
                      <a:pt x="1930" y="733"/>
                    </a:lnTo>
                    <a:lnTo>
                      <a:pt x="1893" y="745"/>
                    </a:lnTo>
                    <a:lnTo>
                      <a:pt x="1855" y="755"/>
                    </a:lnTo>
                    <a:lnTo>
                      <a:pt x="1814" y="766"/>
                    </a:lnTo>
                    <a:lnTo>
                      <a:pt x="1772" y="778"/>
                    </a:lnTo>
                    <a:lnTo>
                      <a:pt x="1725" y="791"/>
                    </a:lnTo>
                    <a:lnTo>
                      <a:pt x="1679" y="804"/>
                    </a:lnTo>
                    <a:lnTo>
                      <a:pt x="1631" y="817"/>
                    </a:lnTo>
                    <a:lnTo>
                      <a:pt x="1582" y="830"/>
                    </a:lnTo>
                    <a:lnTo>
                      <a:pt x="1533" y="842"/>
                    </a:lnTo>
                    <a:lnTo>
                      <a:pt x="1482" y="855"/>
                    </a:lnTo>
                    <a:lnTo>
                      <a:pt x="1432" y="867"/>
                    </a:lnTo>
                    <a:lnTo>
                      <a:pt x="1380" y="880"/>
                    </a:lnTo>
                    <a:lnTo>
                      <a:pt x="1331" y="891"/>
                    </a:lnTo>
                    <a:lnTo>
                      <a:pt x="1281" y="900"/>
                    </a:lnTo>
                    <a:lnTo>
                      <a:pt x="1233" y="910"/>
                    </a:lnTo>
                    <a:lnTo>
                      <a:pt x="1186" y="919"/>
                    </a:lnTo>
                    <a:lnTo>
                      <a:pt x="1138" y="928"/>
                    </a:lnTo>
                    <a:lnTo>
                      <a:pt x="1094" y="934"/>
                    </a:lnTo>
                    <a:lnTo>
                      <a:pt x="1051" y="939"/>
                    </a:lnTo>
                    <a:lnTo>
                      <a:pt x="1012" y="942"/>
                    </a:lnTo>
                    <a:lnTo>
                      <a:pt x="973" y="944"/>
                    </a:lnTo>
                    <a:lnTo>
                      <a:pt x="937" y="945"/>
                    </a:lnTo>
                    <a:lnTo>
                      <a:pt x="905" y="944"/>
                    </a:lnTo>
                    <a:lnTo>
                      <a:pt x="875" y="940"/>
                    </a:lnTo>
                    <a:lnTo>
                      <a:pt x="850" y="935"/>
                    </a:lnTo>
                    <a:lnTo>
                      <a:pt x="828" y="928"/>
                    </a:lnTo>
                    <a:lnTo>
                      <a:pt x="810" y="919"/>
                    </a:lnTo>
                    <a:lnTo>
                      <a:pt x="791" y="908"/>
                    </a:lnTo>
                    <a:lnTo>
                      <a:pt x="770" y="896"/>
                    </a:lnTo>
                    <a:lnTo>
                      <a:pt x="748" y="881"/>
                    </a:lnTo>
                    <a:lnTo>
                      <a:pt x="725" y="864"/>
                    </a:lnTo>
                    <a:lnTo>
                      <a:pt x="698" y="845"/>
                    </a:lnTo>
                    <a:lnTo>
                      <a:pt x="670" y="824"/>
                    </a:lnTo>
                    <a:lnTo>
                      <a:pt x="644" y="803"/>
                    </a:lnTo>
                    <a:lnTo>
                      <a:pt x="613" y="778"/>
                    </a:lnTo>
                    <a:lnTo>
                      <a:pt x="583" y="755"/>
                    </a:lnTo>
                    <a:lnTo>
                      <a:pt x="551" y="728"/>
                    </a:lnTo>
                    <a:lnTo>
                      <a:pt x="520" y="701"/>
                    </a:lnTo>
                    <a:lnTo>
                      <a:pt x="486" y="674"/>
                    </a:lnTo>
                    <a:lnTo>
                      <a:pt x="453" y="645"/>
                    </a:lnTo>
                    <a:lnTo>
                      <a:pt x="420" y="617"/>
                    </a:lnTo>
                    <a:lnTo>
                      <a:pt x="386" y="589"/>
                    </a:lnTo>
                    <a:lnTo>
                      <a:pt x="344" y="549"/>
                    </a:lnTo>
                    <a:lnTo>
                      <a:pt x="306" y="508"/>
                    </a:lnTo>
                    <a:lnTo>
                      <a:pt x="269" y="464"/>
                    </a:lnTo>
                    <a:lnTo>
                      <a:pt x="235" y="416"/>
                    </a:lnTo>
                    <a:lnTo>
                      <a:pt x="206" y="368"/>
                    </a:lnTo>
                    <a:lnTo>
                      <a:pt x="177" y="321"/>
                    </a:lnTo>
                    <a:lnTo>
                      <a:pt x="152" y="274"/>
                    </a:lnTo>
                    <a:lnTo>
                      <a:pt x="128" y="228"/>
                    </a:lnTo>
                    <a:lnTo>
                      <a:pt x="106" y="184"/>
                    </a:lnTo>
                    <a:lnTo>
                      <a:pt x="87" y="145"/>
                    </a:lnTo>
                    <a:lnTo>
                      <a:pt x="69" y="107"/>
                    </a:lnTo>
                    <a:lnTo>
                      <a:pt x="51" y="73"/>
                    </a:lnTo>
                    <a:lnTo>
                      <a:pt x="37" y="47"/>
                    </a:lnTo>
                    <a:lnTo>
                      <a:pt x="24" y="24"/>
                    </a:lnTo>
                    <a:lnTo>
                      <a:pt x="14" y="8"/>
                    </a:lnTo>
                    <a:lnTo>
                      <a:pt x="2" y="0"/>
                    </a:lnTo>
                    <a:close/>
                  </a:path>
                </a:pathLst>
              </a:custGeom>
              <a:solidFill>
                <a:srgbClr val="73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7" name="Freeform 1117">
                <a:extLst>
                  <a:ext uri="{FF2B5EF4-FFF2-40B4-BE49-F238E27FC236}">
                    <a16:creationId xmlns:a16="http://schemas.microsoft.com/office/drawing/2014/main" id="{EF1CC467-54E5-7B6B-D73E-0989CB279A56}"/>
                  </a:ext>
                </a:extLst>
              </p:cNvPr>
              <p:cNvSpPr>
                <a:spLocks/>
              </p:cNvSpPr>
              <p:nvPr/>
            </p:nvSpPr>
            <p:spPr bwMode="auto">
              <a:xfrm>
                <a:off x="793" y="2389"/>
                <a:ext cx="821" cy="372"/>
              </a:xfrm>
              <a:custGeom>
                <a:avLst/>
                <a:gdLst>
                  <a:gd name="T0" fmla="*/ 2336 w 2464"/>
                  <a:gd name="T1" fmla="*/ 880 h 1117"/>
                  <a:gd name="T2" fmla="*/ 2414 w 2464"/>
                  <a:gd name="T3" fmla="*/ 832 h 1117"/>
                  <a:gd name="T4" fmla="*/ 2453 w 2464"/>
                  <a:gd name="T5" fmla="*/ 798 h 1117"/>
                  <a:gd name="T6" fmla="*/ 2459 w 2464"/>
                  <a:gd name="T7" fmla="*/ 754 h 1117"/>
                  <a:gd name="T8" fmla="*/ 2429 w 2464"/>
                  <a:gd name="T9" fmla="*/ 696 h 1117"/>
                  <a:gd name="T10" fmla="*/ 2401 w 2464"/>
                  <a:gd name="T11" fmla="*/ 639 h 1117"/>
                  <a:gd name="T12" fmla="*/ 2340 w 2464"/>
                  <a:gd name="T13" fmla="*/ 569 h 1117"/>
                  <a:gd name="T14" fmla="*/ 2252 w 2464"/>
                  <a:gd name="T15" fmla="*/ 483 h 1117"/>
                  <a:gd name="T16" fmla="*/ 2141 w 2464"/>
                  <a:gd name="T17" fmla="*/ 370 h 1117"/>
                  <a:gd name="T18" fmla="*/ 2059 w 2464"/>
                  <a:gd name="T19" fmla="*/ 249 h 1117"/>
                  <a:gd name="T20" fmla="*/ 2003 w 2464"/>
                  <a:gd name="T21" fmla="*/ 212 h 1117"/>
                  <a:gd name="T22" fmla="*/ 1976 w 2464"/>
                  <a:gd name="T23" fmla="*/ 158 h 1117"/>
                  <a:gd name="T24" fmla="*/ 1943 w 2464"/>
                  <a:gd name="T25" fmla="*/ 123 h 1117"/>
                  <a:gd name="T26" fmla="*/ 1869 w 2464"/>
                  <a:gd name="T27" fmla="*/ 78 h 1117"/>
                  <a:gd name="T28" fmla="*/ 1764 w 2464"/>
                  <a:gd name="T29" fmla="*/ 37 h 1117"/>
                  <a:gd name="T30" fmla="*/ 1638 w 2464"/>
                  <a:gd name="T31" fmla="*/ 23 h 1117"/>
                  <a:gd name="T32" fmla="*/ 1479 w 2464"/>
                  <a:gd name="T33" fmla="*/ 43 h 1117"/>
                  <a:gd name="T34" fmla="*/ 1251 w 2464"/>
                  <a:gd name="T35" fmla="*/ 69 h 1117"/>
                  <a:gd name="T36" fmla="*/ 1026 w 2464"/>
                  <a:gd name="T37" fmla="*/ 88 h 1117"/>
                  <a:gd name="T38" fmla="*/ 875 w 2464"/>
                  <a:gd name="T39" fmla="*/ 86 h 1117"/>
                  <a:gd name="T40" fmla="*/ 820 w 2464"/>
                  <a:gd name="T41" fmla="*/ 62 h 1117"/>
                  <a:gd name="T42" fmla="*/ 761 w 2464"/>
                  <a:gd name="T43" fmla="*/ 39 h 1117"/>
                  <a:gd name="T44" fmla="*/ 691 w 2464"/>
                  <a:gd name="T45" fmla="*/ 19 h 1117"/>
                  <a:gd name="T46" fmla="*/ 604 w 2464"/>
                  <a:gd name="T47" fmla="*/ 6 h 1117"/>
                  <a:gd name="T48" fmla="*/ 498 w 2464"/>
                  <a:gd name="T49" fmla="*/ 0 h 1117"/>
                  <a:gd name="T50" fmla="*/ 384 w 2464"/>
                  <a:gd name="T51" fmla="*/ 3 h 1117"/>
                  <a:gd name="T52" fmla="*/ 280 w 2464"/>
                  <a:gd name="T53" fmla="*/ 15 h 1117"/>
                  <a:gd name="T54" fmla="*/ 202 w 2464"/>
                  <a:gd name="T55" fmla="*/ 37 h 1117"/>
                  <a:gd name="T56" fmla="*/ 131 w 2464"/>
                  <a:gd name="T57" fmla="*/ 77 h 1117"/>
                  <a:gd name="T58" fmla="*/ 106 w 2464"/>
                  <a:gd name="T59" fmla="*/ 86 h 1117"/>
                  <a:gd name="T60" fmla="*/ 55 w 2464"/>
                  <a:gd name="T61" fmla="*/ 96 h 1117"/>
                  <a:gd name="T62" fmla="*/ 0 w 2464"/>
                  <a:gd name="T63" fmla="*/ 125 h 1117"/>
                  <a:gd name="T64" fmla="*/ 37 w 2464"/>
                  <a:gd name="T65" fmla="*/ 198 h 1117"/>
                  <a:gd name="T66" fmla="*/ 78 w 2464"/>
                  <a:gd name="T67" fmla="*/ 248 h 1117"/>
                  <a:gd name="T68" fmla="*/ 78 w 2464"/>
                  <a:gd name="T69" fmla="*/ 275 h 1117"/>
                  <a:gd name="T70" fmla="*/ 87 w 2464"/>
                  <a:gd name="T71" fmla="*/ 345 h 1117"/>
                  <a:gd name="T72" fmla="*/ 121 w 2464"/>
                  <a:gd name="T73" fmla="*/ 445 h 1117"/>
                  <a:gd name="T74" fmla="*/ 193 w 2464"/>
                  <a:gd name="T75" fmla="*/ 561 h 1117"/>
                  <a:gd name="T76" fmla="*/ 328 w 2464"/>
                  <a:gd name="T77" fmla="*/ 722 h 1117"/>
                  <a:gd name="T78" fmla="*/ 519 w 2464"/>
                  <a:gd name="T79" fmla="*/ 920 h 1117"/>
                  <a:gd name="T80" fmla="*/ 737 w 2464"/>
                  <a:gd name="T81" fmla="*/ 1076 h 1117"/>
                  <a:gd name="T82" fmla="*/ 958 w 2464"/>
                  <a:gd name="T83" fmla="*/ 1111 h 1117"/>
                  <a:gd name="T84" fmla="*/ 1097 w 2464"/>
                  <a:gd name="T85" fmla="*/ 1081 h 1117"/>
                  <a:gd name="T86" fmla="*/ 1287 w 2464"/>
                  <a:gd name="T87" fmla="*/ 1049 h 1117"/>
                  <a:gd name="T88" fmla="*/ 1507 w 2464"/>
                  <a:gd name="T89" fmla="*/ 1014 h 1117"/>
                  <a:gd name="T90" fmla="*/ 1737 w 2464"/>
                  <a:gd name="T91" fmla="*/ 978 h 1117"/>
                  <a:gd name="T92" fmla="*/ 1952 w 2464"/>
                  <a:gd name="T93" fmla="*/ 948 h 1117"/>
                  <a:gd name="T94" fmla="*/ 2133 w 2464"/>
                  <a:gd name="T95" fmla="*/ 923 h 1117"/>
                  <a:gd name="T96" fmla="*/ 2258 w 2464"/>
                  <a:gd name="T97" fmla="*/ 906 h 1117"/>
                  <a:gd name="T98" fmla="*/ 2304 w 2464"/>
                  <a:gd name="T99" fmla="*/ 89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64" h="1117">
                    <a:moveTo>
                      <a:pt x="2304" y="899"/>
                    </a:moveTo>
                    <a:lnTo>
                      <a:pt x="2309" y="896"/>
                    </a:lnTo>
                    <a:lnTo>
                      <a:pt x="2320" y="889"/>
                    </a:lnTo>
                    <a:lnTo>
                      <a:pt x="2336" y="880"/>
                    </a:lnTo>
                    <a:lnTo>
                      <a:pt x="2356" y="868"/>
                    </a:lnTo>
                    <a:lnTo>
                      <a:pt x="2377" y="855"/>
                    </a:lnTo>
                    <a:lnTo>
                      <a:pt x="2398" y="843"/>
                    </a:lnTo>
                    <a:lnTo>
                      <a:pt x="2414" y="832"/>
                    </a:lnTo>
                    <a:lnTo>
                      <a:pt x="2427" y="822"/>
                    </a:lnTo>
                    <a:lnTo>
                      <a:pt x="2436" y="813"/>
                    </a:lnTo>
                    <a:lnTo>
                      <a:pt x="2445" y="806"/>
                    </a:lnTo>
                    <a:lnTo>
                      <a:pt x="2453" y="798"/>
                    </a:lnTo>
                    <a:lnTo>
                      <a:pt x="2459" y="786"/>
                    </a:lnTo>
                    <a:lnTo>
                      <a:pt x="2464" y="777"/>
                    </a:lnTo>
                    <a:lnTo>
                      <a:pt x="2464" y="767"/>
                    </a:lnTo>
                    <a:lnTo>
                      <a:pt x="2459" y="754"/>
                    </a:lnTo>
                    <a:lnTo>
                      <a:pt x="2452" y="740"/>
                    </a:lnTo>
                    <a:lnTo>
                      <a:pt x="2442" y="726"/>
                    </a:lnTo>
                    <a:lnTo>
                      <a:pt x="2436" y="710"/>
                    </a:lnTo>
                    <a:lnTo>
                      <a:pt x="2429" y="696"/>
                    </a:lnTo>
                    <a:lnTo>
                      <a:pt x="2423" y="683"/>
                    </a:lnTo>
                    <a:lnTo>
                      <a:pt x="2417" y="669"/>
                    </a:lnTo>
                    <a:lnTo>
                      <a:pt x="2410" y="654"/>
                    </a:lnTo>
                    <a:lnTo>
                      <a:pt x="2401" y="639"/>
                    </a:lnTo>
                    <a:lnTo>
                      <a:pt x="2389" y="624"/>
                    </a:lnTo>
                    <a:lnTo>
                      <a:pt x="2374" y="606"/>
                    </a:lnTo>
                    <a:lnTo>
                      <a:pt x="2359" y="589"/>
                    </a:lnTo>
                    <a:lnTo>
                      <a:pt x="2340" y="569"/>
                    </a:lnTo>
                    <a:lnTo>
                      <a:pt x="2323" y="548"/>
                    </a:lnTo>
                    <a:lnTo>
                      <a:pt x="2301" y="527"/>
                    </a:lnTo>
                    <a:lnTo>
                      <a:pt x="2279" y="507"/>
                    </a:lnTo>
                    <a:lnTo>
                      <a:pt x="2252" y="483"/>
                    </a:lnTo>
                    <a:lnTo>
                      <a:pt x="2224" y="463"/>
                    </a:lnTo>
                    <a:lnTo>
                      <a:pt x="2194" y="438"/>
                    </a:lnTo>
                    <a:lnTo>
                      <a:pt x="2165" y="406"/>
                    </a:lnTo>
                    <a:lnTo>
                      <a:pt x="2141" y="370"/>
                    </a:lnTo>
                    <a:lnTo>
                      <a:pt x="2117" y="333"/>
                    </a:lnTo>
                    <a:lnTo>
                      <a:pt x="2096" y="300"/>
                    </a:lnTo>
                    <a:lnTo>
                      <a:pt x="2076" y="270"/>
                    </a:lnTo>
                    <a:lnTo>
                      <a:pt x="2059" y="249"/>
                    </a:lnTo>
                    <a:lnTo>
                      <a:pt x="2041" y="239"/>
                    </a:lnTo>
                    <a:lnTo>
                      <a:pt x="2025" y="232"/>
                    </a:lnTo>
                    <a:lnTo>
                      <a:pt x="2014" y="222"/>
                    </a:lnTo>
                    <a:lnTo>
                      <a:pt x="2003" y="212"/>
                    </a:lnTo>
                    <a:lnTo>
                      <a:pt x="1997" y="199"/>
                    </a:lnTo>
                    <a:lnTo>
                      <a:pt x="1989" y="185"/>
                    </a:lnTo>
                    <a:lnTo>
                      <a:pt x="1982" y="172"/>
                    </a:lnTo>
                    <a:lnTo>
                      <a:pt x="1976" y="158"/>
                    </a:lnTo>
                    <a:lnTo>
                      <a:pt x="1970" y="146"/>
                    </a:lnTo>
                    <a:lnTo>
                      <a:pt x="1963" y="140"/>
                    </a:lnTo>
                    <a:lnTo>
                      <a:pt x="1955" y="132"/>
                    </a:lnTo>
                    <a:lnTo>
                      <a:pt x="1943" y="123"/>
                    </a:lnTo>
                    <a:lnTo>
                      <a:pt x="1929" y="111"/>
                    </a:lnTo>
                    <a:lnTo>
                      <a:pt x="1911" y="101"/>
                    </a:lnTo>
                    <a:lnTo>
                      <a:pt x="1891" y="89"/>
                    </a:lnTo>
                    <a:lnTo>
                      <a:pt x="1869" y="78"/>
                    </a:lnTo>
                    <a:lnTo>
                      <a:pt x="1846" y="68"/>
                    </a:lnTo>
                    <a:lnTo>
                      <a:pt x="1819" y="56"/>
                    </a:lnTo>
                    <a:lnTo>
                      <a:pt x="1792" y="47"/>
                    </a:lnTo>
                    <a:lnTo>
                      <a:pt x="1764" y="37"/>
                    </a:lnTo>
                    <a:lnTo>
                      <a:pt x="1733" y="30"/>
                    </a:lnTo>
                    <a:lnTo>
                      <a:pt x="1702" y="26"/>
                    </a:lnTo>
                    <a:lnTo>
                      <a:pt x="1671" y="23"/>
                    </a:lnTo>
                    <a:lnTo>
                      <a:pt x="1638" y="23"/>
                    </a:lnTo>
                    <a:lnTo>
                      <a:pt x="1606" y="26"/>
                    </a:lnTo>
                    <a:lnTo>
                      <a:pt x="1569" y="30"/>
                    </a:lnTo>
                    <a:lnTo>
                      <a:pt x="1527" y="37"/>
                    </a:lnTo>
                    <a:lnTo>
                      <a:pt x="1479" y="43"/>
                    </a:lnTo>
                    <a:lnTo>
                      <a:pt x="1425" y="49"/>
                    </a:lnTo>
                    <a:lnTo>
                      <a:pt x="1370" y="56"/>
                    </a:lnTo>
                    <a:lnTo>
                      <a:pt x="1312" y="62"/>
                    </a:lnTo>
                    <a:lnTo>
                      <a:pt x="1251" y="69"/>
                    </a:lnTo>
                    <a:lnTo>
                      <a:pt x="1192" y="75"/>
                    </a:lnTo>
                    <a:lnTo>
                      <a:pt x="1134" y="79"/>
                    </a:lnTo>
                    <a:lnTo>
                      <a:pt x="1079" y="85"/>
                    </a:lnTo>
                    <a:lnTo>
                      <a:pt x="1026" y="88"/>
                    </a:lnTo>
                    <a:lnTo>
                      <a:pt x="978" y="89"/>
                    </a:lnTo>
                    <a:lnTo>
                      <a:pt x="937" y="91"/>
                    </a:lnTo>
                    <a:lnTo>
                      <a:pt x="902" y="89"/>
                    </a:lnTo>
                    <a:lnTo>
                      <a:pt x="875" y="86"/>
                    </a:lnTo>
                    <a:lnTo>
                      <a:pt x="859" y="82"/>
                    </a:lnTo>
                    <a:lnTo>
                      <a:pt x="846" y="75"/>
                    </a:lnTo>
                    <a:lnTo>
                      <a:pt x="833" y="69"/>
                    </a:lnTo>
                    <a:lnTo>
                      <a:pt x="820" y="62"/>
                    </a:lnTo>
                    <a:lnTo>
                      <a:pt x="806" y="56"/>
                    </a:lnTo>
                    <a:lnTo>
                      <a:pt x="792" y="49"/>
                    </a:lnTo>
                    <a:lnTo>
                      <a:pt x="777" y="46"/>
                    </a:lnTo>
                    <a:lnTo>
                      <a:pt x="761" y="39"/>
                    </a:lnTo>
                    <a:lnTo>
                      <a:pt x="745" y="33"/>
                    </a:lnTo>
                    <a:lnTo>
                      <a:pt x="727" y="28"/>
                    </a:lnTo>
                    <a:lnTo>
                      <a:pt x="710" y="23"/>
                    </a:lnTo>
                    <a:lnTo>
                      <a:pt x="691" y="19"/>
                    </a:lnTo>
                    <a:lnTo>
                      <a:pt x="671" y="15"/>
                    </a:lnTo>
                    <a:lnTo>
                      <a:pt x="650" y="12"/>
                    </a:lnTo>
                    <a:lnTo>
                      <a:pt x="628" y="9"/>
                    </a:lnTo>
                    <a:lnTo>
                      <a:pt x="604" y="6"/>
                    </a:lnTo>
                    <a:lnTo>
                      <a:pt x="579" y="3"/>
                    </a:lnTo>
                    <a:lnTo>
                      <a:pt x="552" y="2"/>
                    </a:lnTo>
                    <a:lnTo>
                      <a:pt x="525" y="2"/>
                    </a:lnTo>
                    <a:lnTo>
                      <a:pt x="498" y="0"/>
                    </a:lnTo>
                    <a:lnTo>
                      <a:pt x="470" y="0"/>
                    </a:lnTo>
                    <a:lnTo>
                      <a:pt x="441" y="0"/>
                    </a:lnTo>
                    <a:lnTo>
                      <a:pt x="412" y="2"/>
                    </a:lnTo>
                    <a:lnTo>
                      <a:pt x="384" y="3"/>
                    </a:lnTo>
                    <a:lnTo>
                      <a:pt x="356" y="6"/>
                    </a:lnTo>
                    <a:lnTo>
                      <a:pt x="329" y="9"/>
                    </a:lnTo>
                    <a:lnTo>
                      <a:pt x="305" y="12"/>
                    </a:lnTo>
                    <a:lnTo>
                      <a:pt x="280" y="15"/>
                    </a:lnTo>
                    <a:lnTo>
                      <a:pt x="259" y="20"/>
                    </a:lnTo>
                    <a:lnTo>
                      <a:pt x="237" y="24"/>
                    </a:lnTo>
                    <a:lnTo>
                      <a:pt x="217" y="30"/>
                    </a:lnTo>
                    <a:lnTo>
                      <a:pt x="202" y="37"/>
                    </a:lnTo>
                    <a:lnTo>
                      <a:pt x="186" y="46"/>
                    </a:lnTo>
                    <a:lnTo>
                      <a:pt x="163" y="60"/>
                    </a:lnTo>
                    <a:lnTo>
                      <a:pt x="145" y="69"/>
                    </a:lnTo>
                    <a:lnTo>
                      <a:pt x="131" y="77"/>
                    </a:lnTo>
                    <a:lnTo>
                      <a:pt x="121" y="82"/>
                    </a:lnTo>
                    <a:lnTo>
                      <a:pt x="114" y="85"/>
                    </a:lnTo>
                    <a:lnTo>
                      <a:pt x="109" y="86"/>
                    </a:lnTo>
                    <a:lnTo>
                      <a:pt x="106" y="86"/>
                    </a:lnTo>
                    <a:lnTo>
                      <a:pt x="101" y="86"/>
                    </a:lnTo>
                    <a:lnTo>
                      <a:pt x="90" y="89"/>
                    </a:lnTo>
                    <a:lnTo>
                      <a:pt x="74" y="92"/>
                    </a:lnTo>
                    <a:lnTo>
                      <a:pt x="55" y="96"/>
                    </a:lnTo>
                    <a:lnTo>
                      <a:pt x="37" y="102"/>
                    </a:lnTo>
                    <a:lnTo>
                      <a:pt x="20" y="109"/>
                    </a:lnTo>
                    <a:lnTo>
                      <a:pt x="6" y="116"/>
                    </a:lnTo>
                    <a:lnTo>
                      <a:pt x="0" y="125"/>
                    </a:lnTo>
                    <a:lnTo>
                      <a:pt x="1" y="138"/>
                    </a:lnTo>
                    <a:lnTo>
                      <a:pt x="10" y="156"/>
                    </a:lnTo>
                    <a:lnTo>
                      <a:pt x="22" y="177"/>
                    </a:lnTo>
                    <a:lnTo>
                      <a:pt x="37" y="198"/>
                    </a:lnTo>
                    <a:lnTo>
                      <a:pt x="51" y="216"/>
                    </a:lnTo>
                    <a:lnTo>
                      <a:pt x="65" y="232"/>
                    </a:lnTo>
                    <a:lnTo>
                      <a:pt x="74" y="243"/>
                    </a:lnTo>
                    <a:lnTo>
                      <a:pt x="78" y="248"/>
                    </a:lnTo>
                    <a:lnTo>
                      <a:pt x="78" y="249"/>
                    </a:lnTo>
                    <a:lnTo>
                      <a:pt x="78" y="254"/>
                    </a:lnTo>
                    <a:lnTo>
                      <a:pt x="78" y="263"/>
                    </a:lnTo>
                    <a:lnTo>
                      <a:pt x="78" y="275"/>
                    </a:lnTo>
                    <a:lnTo>
                      <a:pt x="79" y="289"/>
                    </a:lnTo>
                    <a:lnTo>
                      <a:pt x="81" y="305"/>
                    </a:lnTo>
                    <a:lnTo>
                      <a:pt x="85" y="324"/>
                    </a:lnTo>
                    <a:lnTo>
                      <a:pt x="87" y="345"/>
                    </a:lnTo>
                    <a:lnTo>
                      <a:pt x="94" y="367"/>
                    </a:lnTo>
                    <a:lnTo>
                      <a:pt x="100" y="392"/>
                    </a:lnTo>
                    <a:lnTo>
                      <a:pt x="109" y="418"/>
                    </a:lnTo>
                    <a:lnTo>
                      <a:pt x="121" y="445"/>
                    </a:lnTo>
                    <a:lnTo>
                      <a:pt x="135" y="473"/>
                    </a:lnTo>
                    <a:lnTo>
                      <a:pt x="152" y="502"/>
                    </a:lnTo>
                    <a:lnTo>
                      <a:pt x="171" y="530"/>
                    </a:lnTo>
                    <a:lnTo>
                      <a:pt x="193" y="561"/>
                    </a:lnTo>
                    <a:lnTo>
                      <a:pt x="220" y="593"/>
                    </a:lnTo>
                    <a:lnTo>
                      <a:pt x="252" y="632"/>
                    </a:lnTo>
                    <a:lnTo>
                      <a:pt x="288" y="674"/>
                    </a:lnTo>
                    <a:lnTo>
                      <a:pt x="328" y="722"/>
                    </a:lnTo>
                    <a:lnTo>
                      <a:pt x="371" y="771"/>
                    </a:lnTo>
                    <a:lnTo>
                      <a:pt x="418" y="822"/>
                    </a:lnTo>
                    <a:lnTo>
                      <a:pt x="467" y="871"/>
                    </a:lnTo>
                    <a:lnTo>
                      <a:pt x="519" y="920"/>
                    </a:lnTo>
                    <a:lnTo>
                      <a:pt x="573" y="967"/>
                    </a:lnTo>
                    <a:lnTo>
                      <a:pt x="627" y="1006"/>
                    </a:lnTo>
                    <a:lnTo>
                      <a:pt x="682" y="1045"/>
                    </a:lnTo>
                    <a:lnTo>
                      <a:pt x="737" y="1076"/>
                    </a:lnTo>
                    <a:lnTo>
                      <a:pt x="793" y="1098"/>
                    </a:lnTo>
                    <a:lnTo>
                      <a:pt x="850" y="1112"/>
                    </a:lnTo>
                    <a:lnTo>
                      <a:pt x="904" y="1117"/>
                    </a:lnTo>
                    <a:lnTo>
                      <a:pt x="958" y="1111"/>
                    </a:lnTo>
                    <a:lnTo>
                      <a:pt x="986" y="1104"/>
                    </a:lnTo>
                    <a:lnTo>
                      <a:pt x="1020" y="1095"/>
                    </a:lnTo>
                    <a:lnTo>
                      <a:pt x="1056" y="1090"/>
                    </a:lnTo>
                    <a:lnTo>
                      <a:pt x="1097" y="1081"/>
                    </a:lnTo>
                    <a:lnTo>
                      <a:pt x="1141" y="1073"/>
                    </a:lnTo>
                    <a:lnTo>
                      <a:pt x="1186" y="1066"/>
                    </a:lnTo>
                    <a:lnTo>
                      <a:pt x="1236" y="1056"/>
                    </a:lnTo>
                    <a:lnTo>
                      <a:pt x="1287" y="1049"/>
                    </a:lnTo>
                    <a:lnTo>
                      <a:pt x="1340" y="1040"/>
                    </a:lnTo>
                    <a:lnTo>
                      <a:pt x="1395" y="1031"/>
                    </a:lnTo>
                    <a:lnTo>
                      <a:pt x="1451" y="1023"/>
                    </a:lnTo>
                    <a:lnTo>
                      <a:pt x="1507" y="1014"/>
                    </a:lnTo>
                    <a:lnTo>
                      <a:pt x="1566" y="1005"/>
                    </a:lnTo>
                    <a:lnTo>
                      <a:pt x="1622" y="996"/>
                    </a:lnTo>
                    <a:lnTo>
                      <a:pt x="1679" y="988"/>
                    </a:lnTo>
                    <a:lnTo>
                      <a:pt x="1737" y="978"/>
                    </a:lnTo>
                    <a:lnTo>
                      <a:pt x="1793" y="970"/>
                    </a:lnTo>
                    <a:lnTo>
                      <a:pt x="1847" y="963"/>
                    </a:lnTo>
                    <a:lnTo>
                      <a:pt x="1902" y="955"/>
                    </a:lnTo>
                    <a:lnTo>
                      <a:pt x="1952" y="948"/>
                    </a:lnTo>
                    <a:lnTo>
                      <a:pt x="2001" y="941"/>
                    </a:lnTo>
                    <a:lnTo>
                      <a:pt x="2049" y="934"/>
                    </a:lnTo>
                    <a:lnTo>
                      <a:pt x="2093" y="928"/>
                    </a:lnTo>
                    <a:lnTo>
                      <a:pt x="2133" y="923"/>
                    </a:lnTo>
                    <a:lnTo>
                      <a:pt x="2171" y="918"/>
                    </a:lnTo>
                    <a:lnTo>
                      <a:pt x="2204" y="914"/>
                    </a:lnTo>
                    <a:lnTo>
                      <a:pt x="2233" y="908"/>
                    </a:lnTo>
                    <a:lnTo>
                      <a:pt x="2258" y="906"/>
                    </a:lnTo>
                    <a:lnTo>
                      <a:pt x="2278" y="902"/>
                    </a:lnTo>
                    <a:lnTo>
                      <a:pt x="2292" y="901"/>
                    </a:lnTo>
                    <a:lnTo>
                      <a:pt x="2301" y="899"/>
                    </a:lnTo>
                    <a:lnTo>
                      <a:pt x="2304" y="89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678" name="Freeform 1118">
                <a:extLst>
                  <a:ext uri="{FF2B5EF4-FFF2-40B4-BE49-F238E27FC236}">
                    <a16:creationId xmlns:a16="http://schemas.microsoft.com/office/drawing/2014/main" id="{3C93AEFF-3732-1A74-528A-A887C59CE31D}"/>
                  </a:ext>
                </a:extLst>
              </p:cNvPr>
              <p:cNvSpPr>
                <a:spLocks/>
              </p:cNvSpPr>
              <p:nvPr/>
            </p:nvSpPr>
            <p:spPr bwMode="auto">
              <a:xfrm>
                <a:off x="873" y="2428"/>
                <a:ext cx="327" cy="208"/>
              </a:xfrm>
              <a:custGeom>
                <a:avLst/>
                <a:gdLst>
                  <a:gd name="T0" fmla="*/ 166 w 981"/>
                  <a:gd name="T1" fmla="*/ 136 h 623"/>
                  <a:gd name="T2" fmla="*/ 116 w 981"/>
                  <a:gd name="T3" fmla="*/ 133 h 623"/>
                  <a:gd name="T4" fmla="*/ 72 w 981"/>
                  <a:gd name="T5" fmla="*/ 138 h 623"/>
                  <a:gd name="T6" fmla="*/ 35 w 981"/>
                  <a:gd name="T7" fmla="*/ 145 h 623"/>
                  <a:gd name="T8" fmla="*/ 11 w 981"/>
                  <a:gd name="T9" fmla="*/ 154 h 623"/>
                  <a:gd name="T10" fmla="*/ 0 w 981"/>
                  <a:gd name="T11" fmla="*/ 164 h 623"/>
                  <a:gd name="T12" fmla="*/ 6 w 981"/>
                  <a:gd name="T13" fmla="*/ 173 h 623"/>
                  <a:gd name="T14" fmla="*/ 31 w 981"/>
                  <a:gd name="T15" fmla="*/ 183 h 623"/>
                  <a:gd name="T16" fmla="*/ 73 w 981"/>
                  <a:gd name="T17" fmla="*/ 191 h 623"/>
                  <a:gd name="T18" fmla="*/ 128 w 981"/>
                  <a:gd name="T19" fmla="*/ 202 h 623"/>
                  <a:gd name="T20" fmla="*/ 184 w 981"/>
                  <a:gd name="T21" fmla="*/ 219 h 623"/>
                  <a:gd name="T22" fmla="*/ 244 w 981"/>
                  <a:gd name="T23" fmla="*/ 240 h 623"/>
                  <a:gd name="T24" fmla="*/ 303 w 981"/>
                  <a:gd name="T25" fmla="*/ 259 h 623"/>
                  <a:gd name="T26" fmla="*/ 355 w 981"/>
                  <a:gd name="T27" fmla="*/ 280 h 623"/>
                  <a:gd name="T28" fmla="*/ 399 w 981"/>
                  <a:gd name="T29" fmla="*/ 295 h 623"/>
                  <a:gd name="T30" fmla="*/ 431 w 981"/>
                  <a:gd name="T31" fmla="*/ 308 h 623"/>
                  <a:gd name="T32" fmla="*/ 457 w 981"/>
                  <a:gd name="T33" fmla="*/ 321 h 623"/>
                  <a:gd name="T34" fmla="*/ 467 w 981"/>
                  <a:gd name="T35" fmla="*/ 344 h 623"/>
                  <a:gd name="T36" fmla="*/ 464 w 981"/>
                  <a:gd name="T37" fmla="*/ 371 h 623"/>
                  <a:gd name="T38" fmla="*/ 446 w 981"/>
                  <a:gd name="T39" fmla="*/ 396 h 623"/>
                  <a:gd name="T40" fmla="*/ 421 w 981"/>
                  <a:gd name="T41" fmla="*/ 410 h 623"/>
                  <a:gd name="T42" fmla="*/ 389 w 981"/>
                  <a:gd name="T43" fmla="*/ 425 h 623"/>
                  <a:gd name="T44" fmla="*/ 346 w 981"/>
                  <a:gd name="T45" fmla="*/ 442 h 623"/>
                  <a:gd name="T46" fmla="*/ 296 w 981"/>
                  <a:gd name="T47" fmla="*/ 463 h 623"/>
                  <a:gd name="T48" fmla="*/ 259 w 981"/>
                  <a:gd name="T49" fmla="*/ 481 h 623"/>
                  <a:gd name="T50" fmla="*/ 257 w 981"/>
                  <a:gd name="T51" fmla="*/ 492 h 623"/>
                  <a:gd name="T52" fmla="*/ 276 w 981"/>
                  <a:gd name="T53" fmla="*/ 502 h 623"/>
                  <a:gd name="T54" fmla="*/ 313 w 981"/>
                  <a:gd name="T55" fmla="*/ 513 h 623"/>
                  <a:gd name="T56" fmla="*/ 363 w 981"/>
                  <a:gd name="T57" fmla="*/ 522 h 623"/>
                  <a:gd name="T58" fmla="*/ 422 w 981"/>
                  <a:gd name="T59" fmla="*/ 531 h 623"/>
                  <a:gd name="T60" fmla="*/ 485 w 981"/>
                  <a:gd name="T61" fmla="*/ 540 h 623"/>
                  <a:gd name="T62" fmla="*/ 550 w 981"/>
                  <a:gd name="T63" fmla="*/ 548 h 623"/>
                  <a:gd name="T64" fmla="*/ 614 w 981"/>
                  <a:gd name="T65" fmla="*/ 554 h 623"/>
                  <a:gd name="T66" fmla="*/ 678 w 981"/>
                  <a:gd name="T67" fmla="*/ 563 h 623"/>
                  <a:gd name="T68" fmla="*/ 744 w 981"/>
                  <a:gd name="T69" fmla="*/ 576 h 623"/>
                  <a:gd name="T70" fmla="*/ 806 w 981"/>
                  <a:gd name="T71" fmla="*/ 586 h 623"/>
                  <a:gd name="T72" fmla="*/ 862 w 981"/>
                  <a:gd name="T73" fmla="*/ 599 h 623"/>
                  <a:gd name="T74" fmla="*/ 908 w 981"/>
                  <a:gd name="T75" fmla="*/ 610 h 623"/>
                  <a:gd name="T76" fmla="*/ 942 w 981"/>
                  <a:gd name="T77" fmla="*/ 619 h 623"/>
                  <a:gd name="T78" fmla="*/ 959 w 981"/>
                  <a:gd name="T79" fmla="*/ 623 h 623"/>
                  <a:gd name="T80" fmla="*/ 981 w 981"/>
                  <a:gd name="T81" fmla="*/ 586 h 623"/>
                  <a:gd name="T82" fmla="*/ 785 w 981"/>
                  <a:gd name="T83" fmla="*/ 136 h 623"/>
                  <a:gd name="T84" fmla="*/ 764 w 981"/>
                  <a:gd name="T85" fmla="*/ 125 h 623"/>
                  <a:gd name="T86" fmla="*/ 724 w 981"/>
                  <a:gd name="T87" fmla="*/ 108 h 623"/>
                  <a:gd name="T88" fmla="*/ 666 w 981"/>
                  <a:gd name="T89" fmla="*/ 87 h 623"/>
                  <a:gd name="T90" fmla="*/ 600 w 981"/>
                  <a:gd name="T91" fmla="*/ 61 h 623"/>
                  <a:gd name="T92" fmla="*/ 524 w 981"/>
                  <a:gd name="T93" fmla="*/ 39 h 623"/>
                  <a:gd name="T94" fmla="*/ 443 w 981"/>
                  <a:gd name="T95" fmla="*/ 17 h 623"/>
                  <a:gd name="T96" fmla="*/ 360 w 981"/>
                  <a:gd name="T97" fmla="*/ 5 h 623"/>
                  <a:gd name="T98" fmla="*/ 287 w 981"/>
                  <a:gd name="T99" fmla="*/ 0 h 623"/>
                  <a:gd name="T100" fmla="*/ 247 w 981"/>
                  <a:gd name="T101" fmla="*/ 3 h 623"/>
                  <a:gd name="T102" fmla="*/ 238 w 981"/>
                  <a:gd name="T103" fmla="*/ 13 h 623"/>
                  <a:gd name="T104" fmla="*/ 253 w 981"/>
                  <a:gd name="T105" fmla="*/ 26 h 623"/>
                  <a:gd name="T106" fmla="*/ 282 w 981"/>
                  <a:gd name="T107" fmla="*/ 41 h 623"/>
                  <a:gd name="T108" fmla="*/ 321 w 981"/>
                  <a:gd name="T109" fmla="*/ 61 h 623"/>
                  <a:gd name="T110" fmla="*/ 358 w 981"/>
                  <a:gd name="T111" fmla="*/ 80 h 623"/>
                  <a:gd name="T112" fmla="*/ 389 w 981"/>
                  <a:gd name="T113" fmla="*/ 98 h 623"/>
                  <a:gd name="T114" fmla="*/ 408 w 981"/>
                  <a:gd name="T115" fmla="*/ 120 h 623"/>
                  <a:gd name="T116" fmla="*/ 390 w 981"/>
                  <a:gd name="T117" fmla="*/ 138 h 623"/>
                  <a:gd name="T118" fmla="*/ 333 w 981"/>
                  <a:gd name="T119" fmla="*/ 145 h 623"/>
                  <a:gd name="T120" fmla="*/ 246 w 981"/>
                  <a:gd name="T121" fmla="*/ 142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1" h="623">
                    <a:moveTo>
                      <a:pt x="193" y="137"/>
                    </a:moveTo>
                    <a:lnTo>
                      <a:pt x="166" y="136"/>
                    </a:lnTo>
                    <a:lnTo>
                      <a:pt x="139" y="133"/>
                    </a:lnTo>
                    <a:lnTo>
                      <a:pt x="116" y="133"/>
                    </a:lnTo>
                    <a:lnTo>
                      <a:pt x="93" y="136"/>
                    </a:lnTo>
                    <a:lnTo>
                      <a:pt x="72" y="138"/>
                    </a:lnTo>
                    <a:lnTo>
                      <a:pt x="53" y="142"/>
                    </a:lnTo>
                    <a:lnTo>
                      <a:pt x="35" y="145"/>
                    </a:lnTo>
                    <a:lnTo>
                      <a:pt x="22" y="150"/>
                    </a:lnTo>
                    <a:lnTo>
                      <a:pt x="11" y="154"/>
                    </a:lnTo>
                    <a:lnTo>
                      <a:pt x="4" y="159"/>
                    </a:lnTo>
                    <a:lnTo>
                      <a:pt x="0" y="164"/>
                    </a:lnTo>
                    <a:lnTo>
                      <a:pt x="1" y="168"/>
                    </a:lnTo>
                    <a:lnTo>
                      <a:pt x="6" y="173"/>
                    </a:lnTo>
                    <a:lnTo>
                      <a:pt x="17" y="178"/>
                    </a:lnTo>
                    <a:lnTo>
                      <a:pt x="31" y="183"/>
                    </a:lnTo>
                    <a:lnTo>
                      <a:pt x="49" y="186"/>
                    </a:lnTo>
                    <a:lnTo>
                      <a:pt x="73" y="191"/>
                    </a:lnTo>
                    <a:lnTo>
                      <a:pt x="98" y="195"/>
                    </a:lnTo>
                    <a:lnTo>
                      <a:pt x="128" y="202"/>
                    </a:lnTo>
                    <a:lnTo>
                      <a:pt x="156" y="212"/>
                    </a:lnTo>
                    <a:lnTo>
                      <a:pt x="184" y="219"/>
                    </a:lnTo>
                    <a:lnTo>
                      <a:pt x="214" y="228"/>
                    </a:lnTo>
                    <a:lnTo>
                      <a:pt x="244" y="240"/>
                    </a:lnTo>
                    <a:lnTo>
                      <a:pt x="274" y="249"/>
                    </a:lnTo>
                    <a:lnTo>
                      <a:pt x="303" y="259"/>
                    </a:lnTo>
                    <a:lnTo>
                      <a:pt x="330" y="270"/>
                    </a:lnTo>
                    <a:lnTo>
                      <a:pt x="355" y="280"/>
                    </a:lnTo>
                    <a:lnTo>
                      <a:pt x="378" y="287"/>
                    </a:lnTo>
                    <a:lnTo>
                      <a:pt x="399" y="295"/>
                    </a:lnTo>
                    <a:lnTo>
                      <a:pt x="417" y="303"/>
                    </a:lnTo>
                    <a:lnTo>
                      <a:pt x="431" y="308"/>
                    </a:lnTo>
                    <a:lnTo>
                      <a:pt x="443" y="312"/>
                    </a:lnTo>
                    <a:lnTo>
                      <a:pt x="457" y="321"/>
                    </a:lnTo>
                    <a:lnTo>
                      <a:pt x="465" y="331"/>
                    </a:lnTo>
                    <a:lnTo>
                      <a:pt x="467" y="344"/>
                    </a:lnTo>
                    <a:lnTo>
                      <a:pt x="467" y="357"/>
                    </a:lnTo>
                    <a:lnTo>
                      <a:pt x="464" y="371"/>
                    </a:lnTo>
                    <a:lnTo>
                      <a:pt x="456" y="384"/>
                    </a:lnTo>
                    <a:lnTo>
                      <a:pt x="446" y="396"/>
                    </a:lnTo>
                    <a:lnTo>
                      <a:pt x="435" y="403"/>
                    </a:lnTo>
                    <a:lnTo>
                      <a:pt x="421" y="410"/>
                    </a:lnTo>
                    <a:lnTo>
                      <a:pt x="406" y="417"/>
                    </a:lnTo>
                    <a:lnTo>
                      <a:pt x="389" y="425"/>
                    </a:lnTo>
                    <a:lnTo>
                      <a:pt x="368" y="433"/>
                    </a:lnTo>
                    <a:lnTo>
                      <a:pt x="346" y="442"/>
                    </a:lnTo>
                    <a:lnTo>
                      <a:pt x="323" y="452"/>
                    </a:lnTo>
                    <a:lnTo>
                      <a:pt x="296" y="463"/>
                    </a:lnTo>
                    <a:lnTo>
                      <a:pt x="269" y="474"/>
                    </a:lnTo>
                    <a:lnTo>
                      <a:pt x="259" y="481"/>
                    </a:lnTo>
                    <a:lnTo>
                      <a:pt x="255" y="486"/>
                    </a:lnTo>
                    <a:lnTo>
                      <a:pt x="257" y="492"/>
                    </a:lnTo>
                    <a:lnTo>
                      <a:pt x="264" y="496"/>
                    </a:lnTo>
                    <a:lnTo>
                      <a:pt x="276" y="502"/>
                    </a:lnTo>
                    <a:lnTo>
                      <a:pt x="292" y="508"/>
                    </a:lnTo>
                    <a:lnTo>
                      <a:pt x="313" y="513"/>
                    </a:lnTo>
                    <a:lnTo>
                      <a:pt x="336" y="517"/>
                    </a:lnTo>
                    <a:lnTo>
                      <a:pt x="363" y="522"/>
                    </a:lnTo>
                    <a:lnTo>
                      <a:pt x="391" y="527"/>
                    </a:lnTo>
                    <a:lnTo>
                      <a:pt x="422" y="531"/>
                    </a:lnTo>
                    <a:lnTo>
                      <a:pt x="453" y="536"/>
                    </a:lnTo>
                    <a:lnTo>
                      <a:pt x="485" y="540"/>
                    </a:lnTo>
                    <a:lnTo>
                      <a:pt x="519" y="544"/>
                    </a:lnTo>
                    <a:lnTo>
                      <a:pt x="550" y="548"/>
                    </a:lnTo>
                    <a:lnTo>
                      <a:pt x="582" y="550"/>
                    </a:lnTo>
                    <a:lnTo>
                      <a:pt x="614" y="554"/>
                    </a:lnTo>
                    <a:lnTo>
                      <a:pt x="645" y="558"/>
                    </a:lnTo>
                    <a:lnTo>
                      <a:pt x="678" y="563"/>
                    </a:lnTo>
                    <a:lnTo>
                      <a:pt x="712" y="570"/>
                    </a:lnTo>
                    <a:lnTo>
                      <a:pt x="744" y="576"/>
                    </a:lnTo>
                    <a:lnTo>
                      <a:pt x="775" y="580"/>
                    </a:lnTo>
                    <a:lnTo>
                      <a:pt x="806" y="586"/>
                    </a:lnTo>
                    <a:lnTo>
                      <a:pt x="834" y="593"/>
                    </a:lnTo>
                    <a:lnTo>
                      <a:pt x="862" y="599"/>
                    </a:lnTo>
                    <a:lnTo>
                      <a:pt x="887" y="604"/>
                    </a:lnTo>
                    <a:lnTo>
                      <a:pt x="908" y="610"/>
                    </a:lnTo>
                    <a:lnTo>
                      <a:pt x="926" y="613"/>
                    </a:lnTo>
                    <a:lnTo>
                      <a:pt x="942" y="619"/>
                    </a:lnTo>
                    <a:lnTo>
                      <a:pt x="953" y="620"/>
                    </a:lnTo>
                    <a:lnTo>
                      <a:pt x="959" y="623"/>
                    </a:lnTo>
                    <a:lnTo>
                      <a:pt x="963" y="623"/>
                    </a:lnTo>
                    <a:lnTo>
                      <a:pt x="981" y="586"/>
                    </a:lnTo>
                    <a:lnTo>
                      <a:pt x="788" y="137"/>
                    </a:lnTo>
                    <a:lnTo>
                      <a:pt x="785" y="136"/>
                    </a:lnTo>
                    <a:lnTo>
                      <a:pt x="778" y="132"/>
                    </a:lnTo>
                    <a:lnTo>
                      <a:pt x="764" y="125"/>
                    </a:lnTo>
                    <a:lnTo>
                      <a:pt x="746" y="117"/>
                    </a:lnTo>
                    <a:lnTo>
                      <a:pt x="724" y="108"/>
                    </a:lnTo>
                    <a:lnTo>
                      <a:pt x="697" y="97"/>
                    </a:lnTo>
                    <a:lnTo>
                      <a:pt x="666" y="87"/>
                    </a:lnTo>
                    <a:lnTo>
                      <a:pt x="635" y="74"/>
                    </a:lnTo>
                    <a:lnTo>
                      <a:pt x="600" y="61"/>
                    </a:lnTo>
                    <a:lnTo>
                      <a:pt x="562" y="49"/>
                    </a:lnTo>
                    <a:lnTo>
                      <a:pt x="524" y="39"/>
                    </a:lnTo>
                    <a:lnTo>
                      <a:pt x="484" y="27"/>
                    </a:lnTo>
                    <a:lnTo>
                      <a:pt x="443" y="17"/>
                    </a:lnTo>
                    <a:lnTo>
                      <a:pt x="402" y="12"/>
                    </a:lnTo>
                    <a:lnTo>
                      <a:pt x="360" y="5"/>
                    </a:lnTo>
                    <a:lnTo>
                      <a:pt x="321" y="1"/>
                    </a:lnTo>
                    <a:lnTo>
                      <a:pt x="287" y="0"/>
                    </a:lnTo>
                    <a:lnTo>
                      <a:pt x="262" y="1"/>
                    </a:lnTo>
                    <a:lnTo>
                      <a:pt x="247" y="3"/>
                    </a:lnTo>
                    <a:lnTo>
                      <a:pt x="240" y="7"/>
                    </a:lnTo>
                    <a:lnTo>
                      <a:pt x="238" y="13"/>
                    </a:lnTo>
                    <a:lnTo>
                      <a:pt x="243" y="17"/>
                    </a:lnTo>
                    <a:lnTo>
                      <a:pt x="253" y="26"/>
                    </a:lnTo>
                    <a:lnTo>
                      <a:pt x="267" y="34"/>
                    </a:lnTo>
                    <a:lnTo>
                      <a:pt x="282" y="41"/>
                    </a:lnTo>
                    <a:lnTo>
                      <a:pt x="301" y="50"/>
                    </a:lnTo>
                    <a:lnTo>
                      <a:pt x="321" y="61"/>
                    </a:lnTo>
                    <a:lnTo>
                      <a:pt x="340" y="70"/>
                    </a:lnTo>
                    <a:lnTo>
                      <a:pt x="358" y="80"/>
                    </a:lnTo>
                    <a:lnTo>
                      <a:pt x="375" y="89"/>
                    </a:lnTo>
                    <a:lnTo>
                      <a:pt x="389" y="98"/>
                    </a:lnTo>
                    <a:lnTo>
                      <a:pt x="398" y="106"/>
                    </a:lnTo>
                    <a:lnTo>
                      <a:pt x="408" y="120"/>
                    </a:lnTo>
                    <a:lnTo>
                      <a:pt x="404" y="132"/>
                    </a:lnTo>
                    <a:lnTo>
                      <a:pt x="390" y="138"/>
                    </a:lnTo>
                    <a:lnTo>
                      <a:pt x="367" y="143"/>
                    </a:lnTo>
                    <a:lnTo>
                      <a:pt x="333" y="145"/>
                    </a:lnTo>
                    <a:lnTo>
                      <a:pt x="293" y="143"/>
                    </a:lnTo>
                    <a:lnTo>
                      <a:pt x="246" y="142"/>
                    </a:lnTo>
                    <a:lnTo>
                      <a:pt x="193" y="137"/>
                    </a:lnTo>
                    <a:close/>
                  </a:path>
                </a:pathLst>
              </a:custGeom>
              <a:solidFill>
                <a:srgbClr val="B2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9" name="Freeform 1119">
                <a:extLst>
                  <a:ext uri="{FF2B5EF4-FFF2-40B4-BE49-F238E27FC236}">
                    <a16:creationId xmlns:a16="http://schemas.microsoft.com/office/drawing/2014/main" id="{7926435B-0C81-070B-E6D1-AFFDC77CD961}"/>
                  </a:ext>
                </a:extLst>
              </p:cNvPr>
              <p:cNvSpPr>
                <a:spLocks/>
              </p:cNvSpPr>
              <p:nvPr/>
            </p:nvSpPr>
            <p:spPr bwMode="auto">
              <a:xfrm>
                <a:off x="886" y="2431"/>
                <a:ext cx="314" cy="200"/>
              </a:xfrm>
              <a:custGeom>
                <a:avLst/>
                <a:gdLst>
                  <a:gd name="T0" fmla="*/ 159 w 941"/>
                  <a:gd name="T1" fmla="*/ 137 h 600"/>
                  <a:gd name="T2" fmla="*/ 109 w 941"/>
                  <a:gd name="T3" fmla="*/ 136 h 600"/>
                  <a:gd name="T4" fmla="*/ 66 w 941"/>
                  <a:gd name="T5" fmla="*/ 139 h 600"/>
                  <a:gd name="T6" fmla="*/ 33 w 941"/>
                  <a:gd name="T7" fmla="*/ 146 h 600"/>
                  <a:gd name="T8" fmla="*/ 9 w 941"/>
                  <a:gd name="T9" fmla="*/ 151 h 600"/>
                  <a:gd name="T10" fmla="*/ 0 w 941"/>
                  <a:gd name="T11" fmla="*/ 160 h 600"/>
                  <a:gd name="T12" fmla="*/ 7 w 941"/>
                  <a:gd name="T13" fmla="*/ 169 h 600"/>
                  <a:gd name="T14" fmla="*/ 33 w 941"/>
                  <a:gd name="T15" fmla="*/ 176 h 600"/>
                  <a:gd name="T16" fmla="*/ 75 w 941"/>
                  <a:gd name="T17" fmla="*/ 183 h 600"/>
                  <a:gd name="T18" fmla="*/ 124 w 941"/>
                  <a:gd name="T19" fmla="*/ 196 h 600"/>
                  <a:gd name="T20" fmla="*/ 178 w 941"/>
                  <a:gd name="T21" fmla="*/ 210 h 600"/>
                  <a:gd name="T22" fmla="*/ 231 w 941"/>
                  <a:gd name="T23" fmla="*/ 228 h 600"/>
                  <a:gd name="T24" fmla="*/ 281 w 941"/>
                  <a:gd name="T25" fmla="*/ 245 h 600"/>
                  <a:gd name="T26" fmla="*/ 329 w 941"/>
                  <a:gd name="T27" fmla="*/ 263 h 600"/>
                  <a:gd name="T28" fmla="*/ 368 w 941"/>
                  <a:gd name="T29" fmla="*/ 278 h 600"/>
                  <a:gd name="T30" fmla="*/ 397 w 941"/>
                  <a:gd name="T31" fmla="*/ 290 h 600"/>
                  <a:gd name="T32" fmla="*/ 420 w 941"/>
                  <a:gd name="T33" fmla="*/ 301 h 600"/>
                  <a:gd name="T34" fmla="*/ 437 w 941"/>
                  <a:gd name="T35" fmla="*/ 327 h 600"/>
                  <a:gd name="T36" fmla="*/ 434 w 941"/>
                  <a:gd name="T37" fmla="*/ 356 h 600"/>
                  <a:gd name="T38" fmla="*/ 424 w 941"/>
                  <a:gd name="T39" fmla="*/ 380 h 600"/>
                  <a:gd name="T40" fmla="*/ 406 w 941"/>
                  <a:gd name="T41" fmla="*/ 397 h 600"/>
                  <a:gd name="T42" fmla="*/ 379 w 941"/>
                  <a:gd name="T43" fmla="*/ 415 h 600"/>
                  <a:gd name="T44" fmla="*/ 345 w 941"/>
                  <a:gd name="T45" fmla="*/ 432 h 600"/>
                  <a:gd name="T46" fmla="*/ 299 w 941"/>
                  <a:gd name="T47" fmla="*/ 451 h 600"/>
                  <a:gd name="T48" fmla="*/ 260 w 941"/>
                  <a:gd name="T49" fmla="*/ 466 h 600"/>
                  <a:gd name="T50" fmla="*/ 256 w 941"/>
                  <a:gd name="T51" fmla="*/ 478 h 600"/>
                  <a:gd name="T52" fmla="*/ 272 w 941"/>
                  <a:gd name="T53" fmla="*/ 487 h 600"/>
                  <a:gd name="T54" fmla="*/ 306 w 941"/>
                  <a:gd name="T55" fmla="*/ 496 h 600"/>
                  <a:gd name="T56" fmla="*/ 349 w 941"/>
                  <a:gd name="T57" fmla="*/ 505 h 600"/>
                  <a:gd name="T58" fmla="*/ 405 w 941"/>
                  <a:gd name="T59" fmla="*/ 513 h 600"/>
                  <a:gd name="T60" fmla="*/ 465 w 941"/>
                  <a:gd name="T61" fmla="*/ 519 h 600"/>
                  <a:gd name="T62" fmla="*/ 529 w 941"/>
                  <a:gd name="T63" fmla="*/ 527 h 600"/>
                  <a:gd name="T64" fmla="*/ 592 w 941"/>
                  <a:gd name="T65" fmla="*/ 533 h 600"/>
                  <a:gd name="T66" fmla="*/ 655 w 941"/>
                  <a:gd name="T67" fmla="*/ 542 h 600"/>
                  <a:gd name="T68" fmla="*/ 715 w 941"/>
                  <a:gd name="T69" fmla="*/ 554 h 600"/>
                  <a:gd name="T70" fmla="*/ 772 w 941"/>
                  <a:gd name="T71" fmla="*/ 565 h 600"/>
                  <a:gd name="T72" fmla="*/ 822 w 941"/>
                  <a:gd name="T73" fmla="*/ 578 h 600"/>
                  <a:gd name="T74" fmla="*/ 863 w 941"/>
                  <a:gd name="T75" fmla="*/ 587 h 600"/>
                  <a:gd name="T76" fmla="*/ 893 w 941"/>
                  <a:gd name="T77" fmla="*/ 595 h 600"/>
                  <a:gd name="T78" fmla="*/ 909 w 941"/>
                  <a:gd name="T79" fmla="*/ 600 h 600"/>
                  <a:gd name="T80" fmla="*/ 941 w 941"/>
                  <a:gd name="T81" fmla="*/ 578 h 600"/>
                  <a:gd name="T82" fmla="*/ 745 w 941"/>
                  <a:gd name="T83" fmla="*/ 126 h 600"/>
                  <a:gd name="T84" fmla="*/ 725 w 941"/>
                  <a:gd name="T85" fmla="*/ 116 h 600"/>
                  <a:gd name="T86" fmla="*/ 687 w 941"/>
                  <a:gd name="T87" fmla="*/ 101 h 600"/>
                  <a:gd name="T88" fmla="*/ 635 w 941"/>
                  <a:gd name="T89" fmla="*/ 81 h 600"/>
                  <a:gd name="T90" fmla="*/ 573 w 941"/>
                  <a:gd name="T91" fmla="*/ 59 h 600"/>
                  <a:gd name="T92" fmla="*/ 502 w 941"/>
                  <a:gd name="T93" fmla="*/ 38 h 600"/>
                  <a:gd name="T94" fmla="*/ 424 w 941"/>
                  <a:gd name="T95" fmla="*/ 20 h 600"/>
                  <a:gd name="T96" fmla="*/ 345 w 941"/>
                  <a:gd name="T97" fmla="*/ 5 h 600"/>
                  <a:gd name="T98" fmla="*/ 272 w 941"/>
                  <a:gd name="T99" fmla="*/ 0 h 600"/>
                  <a:gd name="T100" fmla="*/ 231 w 941"/>
                  <a:gd name="T101" fmla="*/ 2 h 600"/>
                  <a:gd name="T102" fmla="*/ 221 w 941"/>
                  <a:gd name="T103" fmla="*/ 10 h 600"/>
                  <a:gd name="T104" fmla="*/ 234 w 941"/>
                  <a:gd name="T105" fmla="*/ 22 h 600"/>
                  <a:gd name="T106" fmla="*/ 260 w 941"/>
                  <a:gd name="T107" fmla="*/ 38 h 600"/>
                  <a:gd name="T108" fmla="*/ 297 w 941"/>
                  <a:gd name="T109" fmla="*/ 54 h 600"/>
                  <a:gd name="T110" fmla="*/ 332 w 941"/>
                  <a:gd name="T111" fmla="*/ 72 h 600"/>
                  <a:gd name="T112" fmla="*/ 362 w 941"/>
                  <a:gd name="T113" fmla="*/ 91 h 600"/>
                  <a:gd name="T114" fmla="*/ 383 w 941"/>
                  <a:gd name="T115" fmla="*/ 114 h 600"/>
                  <a:gd name="T116" fmla="*/ 370 w 941"/>
                  <a:gd name="T117" fmla="*/ 136 h 600"/>
                  <a:gd name="T118" fmla="*/ 321 w 941"/>
                  <a:gd name="T119" fmla="*/ 143 h 600"/>
                  <a:gd name="T120" fmla="*/ 239 w 941"/>
                  <a:gd name="T121" fmla="*/ 143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1" h="600">
                    <a:moveTo>
                      <a:pt x="186" y="139"/>
                    </a:moveTo>
                    <a:lnTo>
                      <a:pt x="159" y="137"/>
                    </a:lnTo>
                    <a:lnTo>
                      <a:pt x="135" y="136"/>
                    </a:lnTo>
                    <a:lnTo>
                      <a:pt x="109" y="136"/>
                    </a:lnTo>
                    <a:lnTo>
                      <a:pt x="87" y="137"/>
                    </a:lnTo>
                    <a:lnTo>
                      <a:pt x="66" y="139"/>
                    </a:lnTo>
                    <a:lnTo>
                      <a:pt x="47" y="142"/>
                    </a:lnTo>
                    <a:lnTo>
                      <a:pt x="33" y="146"/>
                    </a:lnTo>
                    <a:lnTo>
                      <a:pt x="20" y="148"/>
                    </a:lnTo>
                    <a:lnTo>
                      <a:pt x="9" y="151"/>
                    </a:lnTo>
                    <a:lnTo>
                      <a:pt x="2" y="156"/>
                    </a:lnTo>
                    <a:lnTo>
                      <a:pt x="0" y="160"/>
                    </a:lnTo>
                    <a:lnTo>
                      <a:pt x="2" y="164"/>
                    </a:lnTo>
                    <a:lnTo>
                      <a:pt x="7" y="169"/>
                    </a:lnTo>
                    <a:lnTo>
                      <a:pt x="16" y="173"/>
                    </a:lnTo>
                    <a:lnTo>
                      <a:pt x="33" y="176"/>
                    </a:lnTo>
                    <a:lnTo>
                      <a:pt x="51" y="180"/>
                    </a:lnTo>
                    <a:lnTo>
                      <a:pt x="75" y="183"/>
                    </a:lnTo>
                    <a:lnTo>
                      <a:pt x="98" y="189"/>
                    </a:lnTo>
                    <a:lnTo>
                      <a:pt x="124" y="196"/>
                    </a:lnTo>
                    <a:lnTo>
                      <a:pt x="151" y="202"/>
                    </a:lnTo>
                    <a:lnTo>
                      <a:pt x="178" y="210"/>
                    </a:lnTo>
                    <a:lnTo>
                      <a:pt x="205" y="218"/>
                    </a:lnTo>
                    <a:lnTo>
                      <a:pt x="231" y="228"/>
                    </a:lnTo>
                    <a:lnTo>
                      <a:pt x="258" y="237"/>
                    </a:lnTo>
                    <a:lnTo>
                      <a:pt x="281" y="245"/>
                    </a:lnTo>
                    <a:lnTo>
                      <a:pt x="306" y="254"/>
                    </a:lnTo>
                    <a:lnTo>
                      <a:pt x="329" y="263"/>
                    </a:lnTo>
                    <a:lnTo>
                      <a:pt x="348" y="271"/>
                    </a:lnTo>
                    <a:lnTo>
                      <a:pt x="368" y="278"/>
                    </a:lnTo>
                    <a:lnTo>
                      <a:pt x="383" y="285"/>
                    </a:lnTo>
                    <a:lnTo>
                      <a:pt x="397" y="290"/>
                    </a:lnTo>
                    <a:lnTo>
                      <a:pt x="406" y="294"/>
                    </a:lnTo>
                    <a:lnTo>
                      <a:pt x="420" y="301"/>
                    </a:lnTo>
                    <a:lnTo>
                      <a:pt x="431" y="313"/>
                    </a:lnTo>
                    <a:lnTo>
                      <a:pt x="437" y="327"/>
                    </a:lnTo>
                    <a:lnTo>
                      <a:pt x="438" y="341"/>
                    </a:lnTo>
                    <a:lnTo>
                      <a:pt x="434" y="356"/>
                    </a:lnTo>
                    <a:lnTo>
                      <a:pt x="431" y="368"/>
                    </a:lnTo>
                    <a:lnTo>
                      <a:pt x="424" y="380"/>
                    </a:lnTo>
                    <a:lnTo>
                      <a:pt x="416" y="389"/>
                    </a:lnTo>
                    <a:lnTo>
                      <a:pt x="406" y="397"/>
                    </a:lnTo>
                    <a:lnTo>
                      <a:pt x="395" y="407"/>
                    </a:lnTo>
                    <a:lnTo>
                      <a:pt x="379" y="415"/>
                    </a:lnTo>
                    <a:lnTo>
                      <a:pt x="364" y="423"/>
                    </a:lnTo>
                    <a:lnTo>
                      <a:pt x="345" y="432"/>
                    </a:lnTo>
                    <a:lnTo>
                      <a:pt x="322" y="442"/>
                    </a:lnTo>
                    <a:lnTo>
                      <a:pt x="299" y="451"/>
                    </a:lnTo>
                    <a:lnTo>
                      <a:pt x="272" y="462"/>
                    </a:lnTo>
                    <a:lnTo>
                      <a:pt x="260" y="466"/>
                    </a:lnTo>
                    <a:lnTo>
                      <a:pt x="256" y="473"/>
                    </a:lnTo>
                    <a:lnTo>
                      <a:pt x="256" y="478"/>
                    </a:lnTo>
                    <a:lnTo>
                      <a:pt x="262" y="483"/>
                    </a:lnTo>
                    <a:lnTo>
                      <a:pt x="272" y="487"/>
                    </a:lnTo>
                    <a:lnTo>
                      <a:pt x="286" y="492"/>
                    </a:lnTo>
                    <a:lnTo>
                      <a:pt x="306" y="496"/>
                    </a:lnTo>
                    <a:lnTo>
                      <a:pt x="325" y="500"/>
                    </a:lnTo>
                    <a:lnTo>
                      <a:pt x="349" y="505"/>
                    </a:lnTo>
                    <a:lnTo>
                      <a:pt x="377" y="508"/>
                    </a:lnTo>
                    <a:lnTo>
                      <a:pt x="405" y="513"/>
                    </a:lnTo>
                    <a:lnTo>
                      <a:pt x="434" y="515"/>
                    </a:lnTo>
                    <a:lnTo>
                      <a:pt x="465" y="519"/>
                    </a:lnTo>
                    <a:lnTo>
                      <a:pt x="496" y="524"/>
                    </a:lnTo>
                    <a:lnTo>
                      <a:pt x="529" y="527"/>
                    </a:lnTo>
                    <a:lnTo>
                      <a:pt x="561" y="531"/>
                    </a:lnTo>
                    <a:lnTo>
                      <a:pt x="592" y="533"/>
                    </a:lnTo>
                    <a:lnTo>
                      <a:pt x="624" y="538"/>
                    </a:lnTo>
                    <a:lnTo>
                      <a:pt x="655" y="542"/>
                    </a:lnTo>
                    <a:lnTo>
                      <a:pt x="686" y="549"/>
                    </a:lnTo>
                    <a:lnTo>
                      <a:pt x="715" y="554"/>
                    </a:lnTo>
                    <a:lnTo>
                      <a:pt x="745" y="561"/>
                    </a:lnTo>
                    <a:lnTo>
                      <a:pt x="772" y="565"/>
                    </a:lnTo>
                    <a:lnTo>
                      <a:pt x="799" y="572"/>
                    </a:lnTo>
                    <a:lnTo>
                      <a:pt x="822" y="578"/>
                    </a:lnTo>
                    <a:lnTo>
                      <a:pt x="844" y="582"/>
                    </a:lnTo>
                    <a:lnTo>
                      <a:pt x="863" y="587"/>
                    </a:lnTo>
                    <a:lnTo>
                      <a:pt x="879" y="592"/>
                    </a:lnTo>
                    <a:lnTo>
                      <a:pt x="893" y="595"/>
                    </a:lnTo>
                    <a:lnTo>
                      <a:pt x="903" y="599"/>
                    </a:lnTo>
                    <a:lnTo>
                      <a:pt x="909" y="600"/>
                    </a:lnTo>
                    <a:lnTo>
                      <a:pt x="911" y="600"/>
                    </a:lnTo>
                    <a:lnTo>
                      <a:pt x="941" y="578"/>
                    </a:lnTo>
                    <a:lnTo>
                      <a:pt x="747" y="127"/>
                    </a:lnTo>
                    <a:lnTo>
                      <a:pt x="745" y="126"/>
                    </a:lnTo>
                    <a:lnTo>
                      <a:pt x="736" y="123"/>
                    </a:lnTo>
                    <a:lnTo>
                      <a:pt x="725" y="116"/>
                    </a:lnTo>
                    <a:lnTo>
                      <a:pt x="707" y="110"/>
                    </a:lnTo>
                    <a:lnTo>
                      <a:pt x="687" y="101"/>
                    </a:lnTo>
                    <a:lnTo>
                      <a:pt x="664" y="91"/>
                    </a:lnTo>
                    <a:lnTo>
                      <a:pt x="635" y="81"/>
                    </a:lnTo>
                    <a:lnTo>
                      <a:pt x="605" y="71"/>
                    </a:lnTo>
                    <a:lnTo>
                      <a:pt x="573" y="59"/>
                    </a:lnTo>
                    <a:lnTo>
                      <a:pt x="539" y="48"/>
                    </a:lnTo>
                    <a:lnTo>
                      <a:pt x="502" y="38"/>
                    </a:lnTo>
                    <a:lnTo>
                      <a:pt x="464" y="27"/>
                    </a:lnTo>
                    <a:lnTo>
                      <a:pt x="424" y="20"/>
                    </a:lnTo>
                    <a:lnTo>
                      <a:pt x="384" y="12"/>
                    </a:lnTo>
                    <a:lnTo>
                      <a:pt x="345" y="5"/>
                    </a:lnTo>
                    <a:lnTo>
                      <a:pt x="306" y="2"/>
                    </a:lnTo>
                    <a:lnTo>
                      <a:pt x="272" y="0"/>
                    </a:lnTo>
                    <a:lnTo>
                      <a:pt x="247" y="0"/>
                    </a:lnTo>
                    <a:lnTo>
                      <a:pt x="231" y="2"/>
                    </a:lnTo>
                    <a:lnTo>
                      <a:pt x="222" y="5"/>
                    </a:lnTo>
                    <a:lnTo>
                      <a:pt x="221" y="10"/>
                    </a:lnTo>
                    <a:lnTo>
                      <a:pt x="224" y="15"/>
                    </a:lnTo>
                    <a:lnTo>
                      <a:pt x="234" y="22"/>
                    </a:lnTo>
                    <a:lnTo>
                      <a:pt x="247" y="30"/>
                    </a:lnTo>
                    <a:lnTo>
                      <a:pt x="260" y="38"/>
                    </a:lnTo>
                    <a:lnTo>
                      <a:pt x="279" y="45"/>
                    </a:lnTo>
                    <a:lnTo>
                      <a:pt x="297" y="54"/>
                    </a:lnTo>
                    <a:lnTo>
                      <a:pt x="315" y="64"/>
                    </a:lnTo>
                    <a:lnTo>
                      <a:pt x="332" y="72"/>
                    </a:lnTo>
                    <a:lnTo>
                      <a:pt x="348" y="81"/>
                    </a:lnTo>
                    <a:lnTo>
                      <a:pt x="362" y="91"/>
                    </a:lnTo>
                    <a:lnTo>
                      <a:pt x="371" y="99"/>
                    </a:lnTo>
                    <a:lnTo>
                      <a:pt x="383" y="114"/>
                    </a:lnTo>
                    <a:lnTo>
                      <a:pt x="382" y="126"/>
                    </a:lnTo>
                    <a:lnTo>
                      <a:pt x="370" y="136"/>
                    </a:lnTo>
                    <a:lnTo>
                      <a:pt x="351" y="140"/>
                    </a:lnTo>
                    <a:lnTo>
                      <a:pt x="321" y="143"/>
                    </a:lnTo>
                    <a:lnTo>
                      <a:pt x="283" y="146"/>
                    </a:lnTo>
                    <a:lnTo>
                      <a:pt x="239" y="143"/>
                    </a:lnTo>
                    <a:lnTo>
                      <a:pt x="186" y="139"/>
                    </a:lnTo>
                    <a:close/>
                  </a:path>
                </a:pathLst>
              </a:custGeom>
              <a:solidFill>
                <a:srgbClr val="AB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0" name="Freeform 1120">
                <a:extLst>
                  <a:ext uri="{FF2B5EF4-FFF2-40B4-BE49-F238E27FC236}">
                    <a16:creationId xmlns:a16="http://schemas.microsoft.com/office/drawing/2014/main" id="{9E9245CB-DC2A-61E1-B415-557C5910194D}"/>
                  </a:ext>
                </a:extLst>
              </p:cNvPr>
              <p:cNvSpPr>
                <a:spLocks/>
              </p:cNvSpPr>
              <p:nvPr/>
            </p:nvSpPr>
            <p:spPr bwMode="auto">
              <a:xfrm>
                <a:off x="901" y="2435"/>
                <a:ext cx="299" cy="192"/>
              </a:xfrm>
              <a:custGeom>
                <a:avLst/>
                <a:gdLst>
                  <a:gd name="T0" fmla="*/ 126 w 897"/>
                  <a:gd name="T1" fmla="*/ 138 h 577"/>
                  <a:gd name="T2" fmla="*/ 41 w 897"/>
                  <a:gd name="T3" fmla="*/ 140 h 577"/>
                  <a:gd name="T4" fmla="*/ 0 w 897"/>
                  <a:gd name="T5" fmla="*/ 152 h 577"/>
                  <a:gd name="T6" fmla="*/ 16 w 897"/>
                  <a:gd name="T7" fmla="*/ 167 h 577"/>
                  <a:gd name="T8" fmla="*/ 73 w 897"/>
                  <a:gd name="T9" fmla="*/ 177 h 577"/>
                  <a:gd name="T10" fmla="*/ 121 w 897"/>
                  <a:gd name="T11" fmla="*/ 188 h 577"/>
                  <a:gd name="T12" fmla="*/ 169 w 897"/>
                  <a:gd name="T13" fmla="*/ 201 h 577"/>
                  <a:gd name="T14" fmla="*/ 215 w 897"/>
                  <a:gd name="T15" fmla="*/ 215 h 577"/>
                  <a:gd name="T16" fmla="*/ 259 w 897"/>
                  <a:gd name="T17" fmla="*/ 232 h 577"/>
                  <a:gd name="T18" fmla="*/ 297 w 897"/>
                  <a:gd name="T19" fmla="*/ 246 h 577"/>
                  <a:gd name="T20" fmla="*/ 331 w 897"/>
                  <a:gd name="T21" fmla="*/ 259 h 577"/>
                  <a:gd name="T22" fmla="*/ 358 w 897"/>
                  <a:gd name="T23" fmla="*/ 269 h 577"/>
                  <a:gd name="T24" fmla="*/ 382 w 897"/>
                  <a:gd name="T25" fmla="*/ 280 h 577"/>
                  <a:gd name="T26" fmla="*/ 400 w 897"/>
                  <a:gd name="T27" fmla="*/ 305 h 577"/>
                  <a:gd name="T28" fmla="*/ 404 w 897"/>
                  <a:gd name="T29" fmla="*/ 338 h 577"/>
                  <a:gd name="T30" fmla="*/ 400 w 897"/>
                  <a:gd name="T31" fmla="*/ 364 h 577"/>
                  <a:gd name="T32" fmla="*/ 389 w 897"/>
                  <a:gd name="T33" fmla="*/ 385 h 577"/>
                  <a:gd name="T34" fmla="*/ 370 w 897"/>
                  <a:gd name="T35" fmla="*/ 404 h 577"/>
                  <a:gd name="T36" fmla="*/ 341 w 897"/>
                  <a:gd name="T37" fmla="*/ 421 h 577"/>
                  <a:gd name="T38" fmla="*/ 299 w 897"/>
                  <a:gd name="T39" fmla="*/ 439 h 577"/>
                  <a:gd name="T40" fmla="*/ 260 w 897"/>
                  <a:gd name="T41" fmla="*/ 453 h 577"/>
                  <a:gd name="T42" fmla="*/ 252 w 897"/>
                  <a:gd name="T43" fmla="*/ 462 h 577"/>
                  <a:gd name="T44" fmla="*/ 265 w 897"/>
                  <a:gd name="T45" fmla="*/ 471 h 577"/>
                  <a:gd name="T46" fmla="*/ 294 w 897"/>
                  <a:gd name="T47" fmla="*/ 479 h 577"/>
                  <a:gd name="T48" fmla="*/ 335 w 897"/>
                  <a:gd name="T49" fmla="*/ 485 h 577"/>
                  <a:gd name="T50" fmla="*/ 386 w 897"/>
                  <a:gd name="T51" fmla="*/ 493 h 577"/>
                  <a:gd name="T52" fmla="*/ 444 w 897"/>
                  <a:gd name="T53" fmla="*/ 500 h 577"/>
                  <a:gd name="T54" fmla="*/ 505 w 897"/>
                  <a:gd name="T55" fmla="*/ 506 h 577"/>
                  <a:gd name="T56" fmla="*/ 568 w 897"/>
                  <a:gd name="T57" fmla="*/ 511 h 577"/>
                  <a:gd name="T58" fmla="*/ 628 w 897"/>
                  <a:gd name="T59" fmla="*/ 522 h 577"/>
                  <a:gd name="T60" fmla="*/ 684 w 897"/>
                  <a:gd name="T61" fmla="*/ 533 h 577"/>
                  <a:gd name="T62" fmla="*/ 736 w 897"/>
                  <a:gd name="T63" fmla="*/ 543 h 577"/>
                  <a:gd name="T64" fmla="*/ 780 w 897"/>
                  <a:gd name="T65" fmla="*/ 555 h 577"/>
                  <a:gd name="T66" fmla="*/ 815 w 897"/>
                  <a:gd name="T67" fmla="*/ 564 h 577"/>
                  <a:gd name="T68" fmla="*/ 841 w 897"/>
                  <a:gd name="T69" fmla="*/ 572 h 577"/>
                  <a:gd name="T70" fmla="*/ 855 w 897"/>
                  <a:gd name="T71" fmla="*/ 577 h 577"/>
                  <a:gd name="T72" fmla="*/ 897 w 897"/>
                  <a:gd name="T73" fmla="*/ 568 h 577"/>
                  <a:gd name="T74" fmla="*/ 701 w 897"/>
                  <a:gd name="T75" fmla="*/ 116 h 577"/>
                  <a:gd name="T76" fmla="*/ 684 w 897"/>
                  <a:gd name="T77" fmla="*/ 108 h 577"/>
                  <a:gd name="T78" fmla="*/ 650 w 897"/>
                  <a:gd name="T79" fmla="*/ 94 h 577"/>
                  <a:gd name="T80" fmla="*/ 603 w 897"/>
                  <a:gd name="T81" fmla="*/ 76 h 577"/>
                  <a:gd name="T82" fmla="*/ 545 w 897"/>
                  <a:gd name="T83" fmla="*/ 55 h 577"/>
                  <a:gd name="T84" fmla="*/ 476 w 897"/>
                  <a:gd name="T85" fmla="*/ 36 h 577"/>
                  <a:gd name="T86" fmla="*/ 403 w 897"/>
                  <a:gd name="T87" fmla="*/ 19 h 577"/>
                  <a:gd name="T88" fmla="*/ 325 w 897"/>
                  <a:gd name="T89" fmla="*/ 6 h 577"/>
                  <a:gd name="T90" fmla="*/ 252 w 897"/>
                  <a:gd name="T91" fmla="*/ 0 h 577"/>
                  <a:gd name="T92" fmla="*/ 212 w 897"/>
                  <a:gd name="T93" fmla="*/ 0 h 577"/>
                  <a:gd name="T94" fmla="*/ 199 w 897"/>
                  <a:gd name="T95" fmla="*/ 6 h 577"/>
                  <a:gd name="T96" fmla="*/ 211 w 897"/>
                  <a:gd name="T97" fmla="*/ 18 h 577"/>
                  <a:gd name="T98" fmla="*/ 237 w 897"/>
                  <a:gd name="T99" fmla="*/ 32 h 577"/>
                  <a:gd name="T100" fmla="*/ 272 w 897"/>
                  <a:gd name="T101" fmla="*/ 46 h 577"/>
                  <a:gd name="T102" fmla="*/ 306 w 897"/>
                  <a:gd name="T103" fmla="*/ 63 h 577"/>
                  <a:gd name="T104" fmla="*/ 335 w 897"/>
                  <a:gd name="T105" fmla="*/ 81 h 577"/>
                  <a:gd name="T106" fmla="*/ 355 w 897"/>
                  <a:gd name="T107" fmla="*/ 104 h 577"/>
                  <a:gd name="T108" fmla="*/ 349 w 897"/>
                  <a:gd name="T109" fmla="*/ 128 h 577"/>
                  <a:gd name="T110" fmla="*/ 306 w 897"/>
                  <a:gd name="T111" fmla="*/ 140 h 577"/>
                  <a:gd name="T112" fmla="*/ 229 w 897"/>
                  <a:gd name="T113" fmla="*/ 14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7" h="577">
                    <a:moveTo>
                      <a:pt x="178" y="140"/>
                    </a:moveTo>
                    <a:lnTo>
                      <a:pt x="126" y="138"/>
                    </a:lnTo>
                    <a:lnTo>
                      <a:pt x="80" y="138"/>
                    </a:lnTo>
                    <a:lnTo>
                      <a:pt x="41" y="140"/>
                    </a:lnTo>
                    <a:lnTo>
                      <a:pt x="14" y="145"/>
                    </a:lnTo>
                    <a:lnTo>
                      <a:pt x="0" y="152"/>
                    </a:lnTo>
                    <a:lnTo>
                      <a:pt x="0" y="160"/>
                    </a:lnTo>
                    <a:lnTo>
                      <a:pt x="16" y="167"/>
                    </a:lnTo>
                    <a:lnTo>
                      <a:pt x="51" y="174"/>
                    </a:lnTo>
                    <a:lnTo>
                      <a:pt x="73" y="177"/>
                    </a:lnTo>
                    <a:lnTo>
                      <a:pt x="98" y="183"/>
                    </a:lnTo>
                    <a:lnTo>
                      <a:pt x="121" y="188"/>
                    </a:lnTo>
                    <a:lnTo>
                      <a:pt x="144" y="194"/>
                    </a:lnTo>
                    <a:lnTo>
                      <a:pt x="169" y="201"/>
                    </a:lnTo>
                    <a:lnTo>
                      <a:pt x="192" y="210"/>
                    </a:lnTo>
                    <a:lnTo>
                      <a:pt x="215" y="215"/>
                    </a:lnTo>
                    <a:lnTo>
                      <a:pt x="237" y="224"/>
                    </a:lnTo>
                    <a:lnTo>
                      <a:pt x="259" y="232"/>
                    </a:lnTo>
                    <a:lnTo>
                      <a:pt x="278" y="238"/>
                    </a:lnTo>
                    <a:lnTo>
                      <a:pt x="297" y="246"/>
                    </a:lnTo>
                    <a:lnTo>
                      <a:pt x="314" y="252"/>
                    </a:lnTo>
                    <a:lnTo>
                      <a:pt x="331" y="259"/>
                    </a:lnTo>
                    <a:lnTo>
                      <a:pt x="345" y="265"/>
                    </a:lnTo>
                    <a:lnTo>
                      <a:pt x="358" y="269"/>
                    </a:lnTo>
                    <a:lnTo>
                      <a:pt x="367" y="273"/>
                    </a:lnTo>
                    <a:lnTo>
                      <a:pt x="382" y="280"/>
                    </a:lnTo>
                    <a:lnTo>
                      <a:pt x="392" y="293"/>
                    </a:lnTo>
                    <a:lnTo>
                      <a:pt x="400" y="305"/>
                    </a:lnTo>
                    <a:lnTo>
                      <a:pt x="404" y="322"/>
                    </a:lnTo>
                    <a:lnTo>
                      <a:pt x="404" y="338"/>
                    </a:lnTo>
                    <a:lnTo>
                      <a:pt x="403" y="351"/>
                    </a:lnTo>
                    <a:lnTo>
                      <a:pt x="400" y="364"/>
                    </a:lnTo>
                    <a:lnTo>
                      <a:pt x="395" y="376"/>
                    </a:lnTo>
                    <a:lnTo>
                      <a:pt x="389" y="385"/>
                    </a:lnTo>
                    <a:lnTo>
                      <a:pt x="381" y="394"/>
                    </a:lnTo>
                    <a:lnTo>
                      <a:pt x="370" y="404"/>
                    </a:lnTo>
                    <a:lnTo>
                      <a:pt x="358" y="412"/>
                    </a:lnTo>
                    <a:lnTo>
                      <a:pt x="341" y="421"/>
                    </a:lnTo>
                    <a:lnTo>
                      <a:pt x="322" y="430"/>
                    </a:lnTo>
                    <a:lnTo>
                      <a:pt x="299" y="439"/>
                    </a:lnTo>
                    <a:lnTo>
                      <a:pt x="272" y="448"/>
                    </a:lnTo>
                    <a:lnTo>
                      <a:pt x="260" y="453"/>
                    </a:lnTo>
                    <a:lnTo>
                      <a:pt x="255" y="458"/>
                    </a:lnTo>
                    <a:lnTo>
                      <a:pt x="252" y="462"/>
                    </a:lnTo>
                    <a:lnTo>
                      <a:pt x="257" y="466"/>
                    </a:lnTo>
                    <a:lnTo>
                      <a:pt x="265" y="471"/>
                    </a:lnTo>
                    <a:lnTo>
                      <a:pt x="278" y="474"/>
                    </a:lnTo>
                    <a:lnTo>
                      <a:pt x="294" y="479"/>
                    </a:lnTo>
                    <a:lnTo>
                      <a:pt x="313" y="482"/>
                    </a:lnTo>
                    <a:lnTo>
                      <a:pt x="335" y="485"/>
                    </a:lnTo>
                    <a:lnTo>
                      <a:pt x="361" y="488"/>
                    </a:lnTo>
                    <a:lnTo>
                      <a:pt x="386" y="493"/>
                    </a:lnTo>
                    <a:lnTo>
                      <a:pt x="414" y="496"/>
                    </a:lnTo>
                    <a:lnTo>
                      <a:pt x="444" y="500"/>
                    </a:lnTo>
                    <a:lnTo>
                      <a:pt x="475" y="502"/>
                    </a:lnTo>
                    <a:lnTo>
                      <a:pt x="505" y="506"/>
                    </a:lnTo>
                    <a:lnTo>
                      <a:pt x="537" y="509"/>
                    </a:lnTo>
                    <a:lnTo>
                      <a:pt x="568" y="511"/>
                    </a:lnTo>
                    <a:lnTo>
                      <a:pt x="599" y="516"/>
                    </a:lnTo>
                    <a:lnTo>
                      <a:pt x="628" y="522"/>
                    </a:lnTo>
                    <a:lnTo>
                      <a:pt x="657" y="528"/>
                    </a:lnTo>
                    <a:lnTo>
                      <a:pt x="684" y="533"/>
                    </a:lnTo>
                    <a:lnTo>
                      <a:pt x="711" y="538"/>
                    </a:lnTo>
                    <a:lnTo>
                      <a:pt x="736" y="543"/>
                    </a:lnTo>
                    <a:lnTo>
                      <a:pt x="759" y="550"/>
                    </a:lnTo>
                    <a:lnTo>
                      <a:pt x="780" y="555"/>
                    </a:lnTo>
                    <a:lnTo>
                      <a:pt x="799" y="561"/>
                    </a:lnTo>
                    <a:lnTo>
                      <a:pt x="815" y="564"/>
                    </a:lnTo>
                    <a:lnTo>
                      <a:pt x="829" y="569"/>
                    </a:lnTo>
                    <a:lnTo>
                      <a:pt x="841" y="572"/>
                    </a:lnTo>
                    <a:lnTo>
                      <a:pt x="851" y="575"/>
                    </a:lnTo>
                    <a:lnTo>
                      <a:pt x="855" y="577"/>
                    </a:lnTo>
                    <a:lnTo>
                      <a:pt x="856" y="577"/>
                    </a:lnTo>
                    <a:lnTo>
                      <a:pt x="897" y="568"/>
                    </a:lnTo>
                    <a:lnTo>
                      <a:pt x="704" y="117"/>
                    </a:lnTo>
                    <a:lnTo>
                      <a:pt x="701" y="116"/>
                    </a:lnTo>
                    <a:lnTo>
                      <a:pt x="695" y="112"/>
                    </a:lnTo>
                    <a:lnTo>
                      <a:pt x="684" y="108"/>
                    </a:lnTo>
                    <a:lnTo>
                      <a:pt x="668" y="102"/>
                    </a:lnTo>
                    <a:lnTo>
                      <a:pt x="650" y="94"/>
                    </a:lnTo>
                    <a:lnTo>
                      <a:pt x="628" y="85"/>
                    </a:lnTo>
                    <a:lnTo>
                      <a:pt x="603" y="76"/>
                    </a:lnTo>
                    <a:lnTo>
                      <a:pt x="574" y="67"/>
                    </a:lnTo>
                    <a:lnTo>
                      <a:pt x="545" y="55"/>
                    </a:lnTo>
                    <a:lnTo>
                      <a:pt x="511" y="46"/>
                    </a:lnTo>
                    <a:lnTo>
                      <a:pt x="476" y="36"/>
                    </a:lnTo>
                    <a:lnTo>
                      <a:pt x="440" y="27"/>
                    </a:lnTo>
                    <a:lnTo>
                      <a:pt x="403" y="19"/>
                    </a:lnTo>
                    <a:lnTo>
                      <a:pt x="365" y="11"/>
                    </a:lnTo>
                    <a:lnTo>
                      <a:pt x="325" y="6"/>
                    </a:lnTo>
                    <a:lnTo>
                      <a:pt x="286" y="1"/>
                    </a:lnTo>
                    <a:lnTo>
                      <a:pt x="252" y="0"/>
                    </a:lnTo>
                    <a:lnTo>
                      <a:pt x="229" y="0"/>
                    </a:lnTo>
                    <a:lnTo>
                      <a:pt x="212" y="0"/>
                    </a:lnTo>
                    <a:lnTo>
                      <a:pt x="203" y="2"/>
                    </a:lnTo>
                    <a:lnTo>
                      <a:pt x="199" y="6"/>
                    </a:lnTo>
                    <a:lnTo>
                      <a:pt x="203" y="11"/>
                    </a:lnTo>
                    <a:lnTo>
                      <a:pt x="211" y="18"/>
                    </a:lnTo>
                    <a:lnTo>
                      <a:pt x="223" y="23"/>
                    </a:lnTo>
                    <a:lnTo>
                      <a:pt x="237" y="32"/>
                    </a:lnTo>
                    <a:lnTo>
                      <a:pt x="255" y="39"/>
                    </a:lnTo>
                    <a:lnTo>
                      <a:pt x="272" y="46"/>
                    </a:lnTo>
                    <a:lnTo>
                      <a:pt x="288" y="55"/>
                    </a:lnTo>
                    <a:lnTo>
                      <a:pt x="306" y="63"/>
                    </a:lnTo>
                    <a:lnTo>
                      <a:pt x="321" y="73"/>
                    </a:lnTo>
                    <a:lnTo>
                      <a:pt x="335" y="81"/>
                    </a:lnTo>
                    <a:lnTo>
                      <a:pt x="345" y="89"/>
                    </a:lnTo>
                    <a:lnTo>
                      <a:pt x="355" y="104"/>
                    </a:lnTo>
                    <a:lnTo>
                      <a:pt x="358" y="117"/>
                    </a:lnTo>
                    <a:lnTo>
                      <a:pt x="349" y="128"/>
                    </a:lnTo>
                    <a:lnTo>
                      <a:pt x="332" y="136"/>
                    </a:lnTo>
                    <a:lnTo>
                      <a:pt x="306" y="140"/>
                    </a:lnTo>
                    <a:lnTo>
                      <a:pt x="272" y="144"/>
                    </a:lnTo>
                    <a:lnTo>
                      <a:pt x="229" y="144"/>
                    </a:lnTo>
                    <a:lnTo>
                      <a:pt x="178" y="140"/>
                    </a:lnTo>
                    <a:close/>
                  </a:path>
                </a:pathLst>
              </a:custGeom>
              <a:solidFill>
                <a:srgbClr val="A1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1" name="Freeform 1121">
                <a:extLst>
                  <a:ext uri="{FF2B5EF4-FFF2-40B4-BE49-F238E27FC236}">
                    <a16:creationId xmlns:a16="http://schemas.microsoft.com/office/drawing/2014/main" id="{FDB624F1-94BC-33B3-C439-9B1A2D221F7F}"/>
                  </a:ext>
                </a:extLst>
              </p:cNvPr>
              <p:cNvSpPr>
                <a:spLocks/>
              </p:cNvSpPr>
              <p:nvPr/>
            </p:nvSpPr>
            <p:spPr bwMode="auto">
              <a:xfrm>
                <a:off x="914" y="2438"/>
                <a:ext cx="286" cy="186"/>
              </a:xfrm>
              <a:custGeom>
                <a:avLst/>
                <a:gdLst>
                  <a:gd name="T0" fmla="*/ 119 w 857"/>
                  <a:gd name="T1" fmla="*/ 141 h 558"/>
                  <a:gd name="T2" fmla="*/ 38 w 857"/>
                  <a:gd name="T3" fmla="*/ 141 h 558"/>
                  <a:gd name="T4" fmla="*/ 0 w 857"/>
                  <a:gd name="T5" fmla="*/ 149 h 558"/>
                  <a:gd name="T6" fmla="*/ 19 w 857"/>
                  <a:gd name="T7" fmla="*/ 162 h 558"/>
                  <a:gd name="T8" fmla="*/ 76 w 857"/>
                  <a:gd name="T9" fmla="*/ 171 h 558"/>
                  <a:gd name="T10" fmla="*/ 120 w 857"/>
                  <a:gd name="T11" fmla="*/ 181 h 558"/>
                  <a:gd name="T12" fmla="*/ 162 w 857"/>
                  <a:gd name="T13" fmla="*/ 193 h 558"/>
                  <a:gd name="T14" fmla="*/ 202 w 857"/>
                  <a:gd name="T15" fmla="*/ 204 h 558"/>
                  <a:gd name="T16" fmla="*/ 238 w 857"/>
                  <a:gd name="T17" fmla="*/ 217 h 558"/>
                  <a:gd name="T18" fmla="*/ 270 w 857"/>
                  <a:gd name="T19" fmla="*/ 230 h 558"/>
                  <a:gd name="T20" fmla="*/ 298 w 857"/>
                  <a:gd name="T21" fmla="*/ 241 h 558"/>
                  <a:gd name="T22" fmla="*/ 320 w 857"/>
                  <a:gd name="T23" fmla="*/ 251 h 558"/>
                  <a:gd name="T24" fmla="*/ 346 w 857"/>
                  <a:gd name="T25" fmla="*/ 261 h 558"/>
                  <a:gd name="T26" fmla="*/ 367 w 857"/>
                  <a:gd name="T27" fmla="*/ 288 h 558"/>
                  <a:gd name="T28" fmla="*/ 377 w 857"/>
                  <a:gd name="T29" fmla="*/ 321 h 558"/>
                  <a:gd name="T30" fmla="*/ 378 w 857"/>
                  <a:gd name="T31" fmla="*/ 352 h 558"/>
                  <a:gd name="T32" fmla="*/ 374 w 857"/>
                  <a:gd name="T33" fmla="*/ 374 h 558"/>
                  <a:gd name="T34" fmla="*/ 363 w 857"/>
                  <a:gd name="T35" fmla="*/ 392 h 558"/>
                  <a:gd name="T36" fmla="*/ 340 w 857"/>
                  <a:gd name="T37" fmla="*/ 410 h 558"/>
                  <a:gd name="T38" fmla="*/ 301 w 857"/>
                  <a:gd name="T39" fmla="*/ 428 h 558"/>
                  <a:gd name="T40" fmla="*/ 261 w 857"/>
                  <a:gd name="T41" fmla="*/ 439 h 558"/>
                  <a:gd name="T42" fmla="*/ 254 w 857"/>
                  <a:gd name="T43" fmla="*/ 446 h 558"/>
                  <a:gd name="T44" fmla="*/ 261 w 857"/>
                  <a:gd name="T45" fmla="*/ 453 h 558"/>
                  <a:gd name="T46" fmla="*/ 285 w 857"/>
                  <a:gd name="T47" fmla="*/ 462 h 558"/>
                  <a:gd name="T48" fmla="*/ 323 w 857"/>
                  <a:gd name="T49" fmla="*/ 467 h 558"/>
                  <a:gd name="T50" fmla="*/ 370 w 857"/>
                  <a:gd name="T51" fmla="*/ 473 h 558"/>
                  <a:gd name="T52" fmla="*/ 425 w 857"/>
                  <a:gd name="T53" fmla="*/ 480 h 558"/>
                  <a:gd name="T54" fmla="*/ 485 w 857"/>
                  <a:gd name="T55" fmla="*/ 486 h 558"/>
                  <a:gd name="T56" fmla="*/ 545 w 857"/>
                  <a:gd name="T57" fmla="*/ 493 h 558"/>
                  <a:gd name="T58" fmla="*/ 603 w 857"/>
                  <a:gd name="T59" fmla="*/ 502 h 558"/>
                  <a:gd name="T60" fmla="*/ 656 w 857"/>
                  <a:gd name="T61" fmla="*/ 512 h 558"/>
                  <a:gd name="T62" fmla="*/ 703 w 857"/>
                  <a:gd name="T63" fmla="*/ 522 h 558"/>
                  <a:gd name="T64" fmla="*/ 741 w 857"/>
                  <a:gd name="T65" fmla="*/ 534 h 558"/>
                  <a:gd name="T66" fmla="*/ 772 w 857"/>
                  <a:gd name="T67" fmla="*/ 543 h 558"/>
                  <a:gd name="T68" fmla="*/ 794 w 857"/>
                  <a:gd name="T69" fmla="*/ 550 h 558"/>
                  <a:gd name="T70" fmla="*/ 806 w 857"/>
                  <a:gd name="T71" fmla="*/ 554 h 558"/>
                  <a:gd name="T72" fmla="*/ 857 w 857"/>
                  <a:gd name="T73" fmla="*/ 558 h 558"/>
                  <a:gd name="T74" fmla="*/ 663 w 857"/>
                  <a:gd name="T75" fmla="*/ 106 h 558"/>
                  <a:gd name="T76" fmla="*/ 645 w 857"/>
                  <a:gd name="T77" fmla="*/ 100 h 558"/>
                  <a:gd name="T78" fmla="*/ 615 w 857"/>
                  <a:gd name="T79" fmla="*/ 87 h 558"/>
                  <a:gd name="T80" fmla="*/ 573 w 857"/>
                  <a:gd name="T81" fmla="*/ 71 h 558"/>
                  <a:gd name="T82" fmla="*/ 518 w 857"/>
                  <a:gd name="T83" fmla="*/ 54 h 558"/>
                  <a:gd name="T84" fmla="*/ 455 w 857"/>
                  <a:gd name="T85" fmla="*/ 37 h 558"/>
                  <a:gd name="T86" fmla="*/ 383 w 857"/>
                  <a:gd name="T87" fmla="*/ 20 h 558"/>
                  <a:gd name="T88" fmla="*/ 309 w 857"/>
                  <a:gd name="T89" fmla="*/ 7 h 558"/>
                  <a:gd name="T90" fmla="*/ 212 w 857"/>
                  <a:gd name="T91" fmla="*/ 0 h 558"/>
                  <a:gd name="T92" fmla="*/ 188 w 857"/>
                  <a:gd name="T93" fmla="*/ 7 h 558"/>
                  <a:gd name="T94" fmla="*/ 233 w 857"/>
                  <a:gd name="T95" fmla="*/ 31 h 558"/>
                  <a:gd name="T96" fmla="*/ 297 w 857"/>
                  <a:gd name="T97" fmla="*/ 64 h 558"/>
                  <a:gd name="T98" fmla="*/ 329 w 857"/>
                  <a:gd name="T99" fmla="*/ 96 h 558"/>
                  <a:gd name="T100" fmla="*/ 329 w 857"/>
                  <a:gd name="T101" fmla="*/ 123 h 558"/>
                  <a:gd name="T102" fmla="*/ 293 w 857"/>
                  <a:gd name="T103" fmla="*/ 141 h 558"/>
                  <a:gd name="T104" fmla="*/ 222 w 857"/>
                  <a:gd name="T105" fmla="*/ 14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7" h="558">
                    <a:moveTo>
                      <a:pt x="171" y="144"/>
                    </a:moveTo>
                    <a:lnTo>
                      <a:pt x="119" y="141"/>
                    </a:lnTo>
                    <a:lnTo>
                      <a:pt x="74" y="140"/>
                    </a:lnTo>
                    <a:lnTo>
                      <a:pt x="38" y="141"/>
                    </a:lnTo>
                    <a:lnTo>
                      <a:pt x="13" y="144"/>
                    </a:lnTo>
                    <a:lnTo>
                      <a:pt x="0" y="149"/>
                    </a:lnTo>
                    <a:lnTo>
                      <a:pt x="1" y="155"/>
                    </a:lnTo>
                    <a:lnTo>
                      <a:pt x="19" y="162"/>
                    </a:lnTo>
                    <a:lnTo>
                      <a:pt x="54" y="168"/>
                    </a:lnTo>
                    <a:lnTo>
                      <a:pt x="76" y="171"/>
                    </a:lnTo>
                    <a:lnTo>
                      <a:pt x="99" y="176"/>
                    </a:lnTo>
                    <a:lnTo>
                      <a:pt x="120" y="181"/>
                    </a:lnTo>
                    <a:lnTo>
                      <a:pt x="141" y="186"/>
                    </a:lnTo>
                    <a:lnTo>
                      <a:pt x="162" y="193"/>
                    </a:lnTo>
                    <a:lnTo>
                      <a:pt x="182" y="198"/>
                    </a:lnTo>
                    <a:lnTo>
                      <a:pt x="202" y="204"/>
                    </a:lnTo>
                    <a:lnTo>
                      <a:pt x="220" y="211"/>
                    </a:lnTo>
                    <a:lnTo>
                      <a:pt x="238" y="217"/>
                    </a:lnTo>
                    <a:lnTo>
                      <a:pt x="254" y="223"/>
                    </a:lnTo>
                    <a:lnTo>
                      <a:pt x="270" y="230"/>
                    </a:lnTo>
                    <a:lnTo>
                      <a:pt x="284" y="236"/>
                    </a:lnTo>
                    <a:lnTo>
                      <a:pt x="298" y="241"/>
                    </a:lnTo>
                    <a:lnTo>
                      <a:pt x="309" y="245"/>
                    </a:lnTo>
                    <a:lnTo>
                      <a:pt x="320" y="251"/>
                    </a:lnTo>
                    <a:lnTo>
                      <a:pt x="329" y="253"/>
                    </a:lnTo>
                    <a:lnTo>
                      <a:pt x="346" y="261"/>
                    </a:lnTo>
                    <a:lnTo>
                      <a:pt x="356" y="274"/>
                    </a:lnTo>
                    <a:lnTo>
                      <a:pt x="367" y="288"/>
                    </a:lnTo>
                    <a:lnTo>
                      <a:pt x="373" y="304"/>
                    </a:lnTo>
                    <a:lnTo>
                      <a:pt x="377" y="321"/>
                    </a:lnTo>
                    <a:lnTo>
                      <a:pt x="378" y="337"/>
                    </a:lnTo>
                    <a:lnTo>
                      <a:pt x="378" y="352"/>
                    </a:lnTo>
                    <a:lnTo>
                      <a:pt x="377" y="363"/>
                    </a:lnTo>
                    <a:lnTo>
                      <a:pt x="374" y="374"/>
                    </a:lnTo>
                    <a:lnTo>
                      <a:pt x="369" y="383"/>
                    </a:lnTo>
                    <a:lnTo>
                      <a:pt x="363" y="392"/>
                    </a:lnTo>
                    <a:lnTo>
                      <a:pt x="354" y="403"/>
                    </a:lnTo>
                    <a:lnTo>
                      <a:pt x="340" y="410"/>
                    </a:lnTo>
                    <a:lnTo>
                      <a:pt x="322" y="419"/>
                    </a:lnTo>
                    <a:lnTo>
                      <a:pt x="301" y="428"/>
                    </a:lnTo>
                    <a:lnTo>
                      <a:pt x="274" y="436"/>
                    </a:lnTo>
                    <a:lnTo>
                      <a:pt x="261" y="439"/>
                    </a:lnTo>
                    <a:lnTo>
                      <a:pt x="254" y="444"/>
                    </a:lnTo>
                    <a:lnTo>
                      <a:pt x="254" y="446"/>
                    </a:lnTo>
                    <a:lnTo>
                      <a:pt x="254" y="450"/>
                    </a:lnTo>
                    <a:lnTo>
                      <a:pt x="261" y="453"/>
                    </a:lnTo>
                    <a:lnTo>
                      <a:pt x="273" y="458"/>
                    </a:lnTo>
                    <a:lnTo>
                      <a:pt x="285" y="462"/>
                    </a:lnTo>
                    <a:lnTo>
                      <a:pt x="304" y="464"/>
                    </a:lnTo>
                    <a:lnTo>
                      <a:pt x="323" y="467"/>
                    </a:lnTo>
                    <a:lnTo>
                      <a:pt x="346" y="471"/>
                    </a:lnTo>
                    <a:lnTo>
                      <a:pt x="370" y="473"/>
                    </a:lnTo>
                    <a:lnTo>
                      <a:pt x="396" y="477"/>
                    </a:lnTo>
                    <a:lnTo>
                      <a:pt x="425" y="480"/>
                    </a:lnTo>
                    <a:lnTo>
                      <a:pt x="455" y="484"/>
                    </a:lnTo>
                    <a:lnTo>
                      <a:pt x="485" y="486"/>
                    </a:lnTo>
                    <a:lnTo>
                      <a:pt x="515" y="490"/>
                    </a:lnTo>
                    <a:lnTo>
                      <a:pt x="545" y="493"/>
                    </a:lnTo>
                    <a:lnTo>
                      <a:pt x="575" y="498"/>
                    </a:lnTo>
                    <a:lnTo>
                      <a:pt x="603" y="502"/>
                    </a:lnTo>
                    <a:lnTo>
                      <a:pt x="631" y="507"/>
                    </a:lnTo>
                    <a:lnTo>
                      <a:pt x="656" y="512"/>
                    </a:lnTo>
                    <a:lnTo>
                      <a:pt x="681" y="518"/>
                    </a:lnTo>
                    <a:lnTo>
                      <a:pt x="703" y="522"/>
                    </a:lnTo>
                    <a:lnTo>
                      <a:pt x="723" y="529"/>
                    </a:lnTo>
                    <a:lnTo>
                      <a:pt x="741" y="534"/>
                    </a:lnTo>
                    <a:lnTo>
                      <a:pt x="758" y="539"/>
                    </a:lnTo>
                    <a:lnTo>
                      <a:pt x="772" y="543"/>
                    </a:lnTo>
                    <a:lnTo>
                      <a:pt x="785" y="547"/>
                    </a:lnTo>
                    <a:lnTo>
                      <a:pt x="794" y="550"/>
                    </a:lnTo>
                    <a:lnTo>
                      <a:pt x="801" y="553"/>
                    </a:lnTo>
                    <a:lnTo>
                      <a:pt x="806" y="554"/>
                    </a:lnTo>
                    <a:lnTo>
                      <a:pt x="807" y="554"/>
                    </a:lnTo>
                    <a:lnTo>
                      <a:pt x="857" y="558"/>
                    </a:lnTo>
                    <a:lnTo>
                      <a:pt x="664" y="107"/>
                    </a:lnTo>
                    <a:lnTo>
                      <a:pt x="663" y="106"/>
                    </a:lnTo>
                    <a:lnTo>
                      <a:pt x="656" y="105"/>
                    </a:lnTo>
                    <a:lnTo>
                      <a:pt x="645" y="100"/>
                    </a:lnTo>
                    <a:lnTo>
                      <a:pt x="633" y="93"/>
                    </a:lnTo>
                    <a:lnTo>
                      <a:pt x="615" y="87"/>
                    </a:lnTo>
                    <a:lnTo>
                      <a:pt x="594" y="79"/>
                    </a:lnTo>
                    <a:lnTo>
                      <a:pt x="573" y="71"/>
                    </a:lnTo>
                    <a:lnTo>
                      <a:pt x="545" y="61"/>
                    </a:lnTo>
                    <a:lnTo>
                      <a:pt x="518" y="54"/>
                    </a:lnTo>
                    <a:lnTo>
                      <a:pt x="487" y="44"/>
                    </a:lnTo>
                    <a:lnTo>
                      <a:pt x="455" y="37"/>
                    </a:lnTo>
                    <a:lnTo>
                      <a:pt x="419" y="27"/>
                    </a:lnTo>
                    <a:lnTo>
                      <a:pt x="383" y="20"/>
                    </a:lnTo>
                    <a:lnTo>
                      <a:pt x="347" y="12"/>
                    </a:lnTo>
                    <a:lnTo>
                      <a:pt x="309" y="7"/>
                    </a:lnTo>
                    <a:lnTo>
                      <a:pt x="270" y="3"/>
                    </a:lnTo>
                    <a:lnTo>
                      <a:pt x="212" y="0"/>
                    </a:lnTo>
                    <a:lnTo>
                      <a:pt x="188" y="2"/>
                    </a:lnTo>
                    <a:lnTo>
                      <a:pt x="188" y="7"/>
                    </a:lnTo>
                    <a:lnTo>
                      <a:pt x="205" y="19"/>
                    </a:lnTo>
                    <a:lnTo>
                      <a:pt x="233" y="31"/>
                    </a:lnTo>
                    <a:lnTo>
                      <a:pt x="265" y="47"/>
                    </a:lnTo>
                    <a:lnTo>
                      <a:pt x="297" y="64"/>
                    </a:lnTo>
                    <a:lnTo>
                      <a:pt x="319" y="80"/>
                    </a:lnTo>
                    <a:lnTo>
                      <a:pt x="329" y="96"/>
                    </a:lnTo>
                    <a:lnTo>
                      <a:pt x="334" y="110"/>
                    </a:lnTo>
                    <a:lnTo>
                      <a:pt x="329" y="123"/>
                    </a:lnTo>
                    <a:lnTo>
                      <a:pt x="315" y="133"/>
                    </a:lnTo>
                    <a:lnTo>
                      <a:pt x="293" y="141"/>
                    </a:lnTo>
                    <a:lnTo>
                      <a:pt x="261" y="145"/>
                    </a:lnTo>
                    <a:lnTo>
                      <a:pt x="222" y="147"/>
                    </a:lnTo>
                    <a:lnTo>
                      <a:pt x="171" y="144"/>
                    </a:lnTo>
                    <a:close/>
                  </a:path>
                </a:pathLst>
              </a:custGeom>
              <a:solidFill>
                <a:srgbClr val="9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2" name="Freeform 1122">
                <a:extLst>
                  <a:ext uri="{FF2B5EF4-FFF2-40B4-BE49-F238E27FC236}">
                    <a16:creationId xmlns:a16="http://schemas.microsoft.com/office/drawing/2014/main" id="{2E324C8A-8FA0-DE13-7AFD-221A8FA3580E}"/>
                  </a:ext>
                </a:extLst>
              </p:cNvPr>
              <p:cNvSpPr>
                <a:spLocks/>
              </p:cNvSpPr>
              <p:nvPr/>
            </p:nvSpPr>
            <p:spPr bwMode="auto">
              <a:xfrm>
                <a:off x="927" y="2440"/>
                <a:ext cx="273" cy="183"/>
              </a:xfrm>
              <a:custGeom>
                <a:avLst/>
                <a:gdLst>
                  <a:gd name="T0" fmla="*/ 114 w 819"/>
                  <a:gd name="T1" fmla="*/ 144 h 550"/>
                  <a:gd name="T2" fmla="*/ 36 w 819"/>
                  <a:gd name="T3" fmla="*/ 143 h 550"/>
                  <a:gd name="T4" fmla="*/ 0 w 819"/>
                  <a:gd name="T5" fmla="*/ 149 h 550"/>
                  <a:gd name="T6" fmla="*/ 22 w 819"/>
                  <a:gd name="T7" fmla="*/ 158 h 550"/>
                  <a:gd name="T8" fmla="*/ 100 w 819"/>
                  <a:gd name="T9" fmla="*/ 173 h 550"/>
                  <a:gd name="T10" fmla="*/ 171 w 819"/>
                  <a:gd name="T11" fmla="*/ 190 h 550"/>
                  <a:gd name="T12" fmla="*/ 230 w 819"/>
                  <a:gd name="T13" fmla="*/ 210 h 550"/>
                  <a:gd name="T14" fmla="*/ 274 w 819"/>
                  <a:gd name="T15" fmla="*/ 226 h 550"/>
                  <a:gd name="T16" fmla="*/ 309 w 819"/>
                  <a:gd name="T17" fmla="*/ 244 h 550"/>
                  <a:gd name="T18" fmla="*/ 334 w 819"/>
                  <a:gd name="T19" fmla="*/ 272 h 550"/>
                  <a:gd name="T20" fmla="*/ 350 w 819"/>
                  <a:gd name="T21" fmla="*/ 306 h 550"/>
                  <a:gd name="T22" fmla="*/ 358 w 819"/>
                  <a:gd name="T23" fmla="*/ 337 h 550"/>
                  <a:gd name="T24" fmla="*/ 361 w 819"/>
                  <a:gd name="T25" fmla="*/ 363 h 550"/>
                  <a:gd name="T26" fmla="*/ 357 w 819"/>
                  <a:gd name="T27" fmla="*/ 385 h 550"/>
                  <a:gd name="T28" fmla="*/ 340 w 819"/>
                  <a:gd name="T29" fmla="*/ 403 h 550"/>
                  <a:gd name="T30" fmla="*/ 302 w 819"/>
                  <a:gd name="T31" fmla="*/ 418 h 550"/>
                  <a:gd name="T32" fmla="*/ 264 w 819"/>
                  <a:gd name="T33" fmla="*/ 427 h 550"/>
                  <a:gd name="T34" fmla="*/ 252 w 819"/>
                  <a:gd name="T35" fmla="*/ 434 h 550"/>
                  <a:gd name="T36" fmla="*/ 259 w 819"/>
                  <a:gd name="T37" fmla="*/ 439 h 550"/>
                  <a:gd name="T38" fmla="*/ 279 w 819"/>
                  <a:gd name="T39" fmla="*/ 446 h 550"/>
                  <a:gd name="T40" fmla="*/ 312 w 819"/>
                  <a:gd name="T41" fmla="*/ 450 h 550"/>
                  <a:gd name="T42" fmla="*/ 355 w 819"/>
                  <a:gd name="T43" fmla="*/ 457 h 550"/>
                  <a:gd name="T44" fmla="*/ 406 w 819"/>
                  <a:gd name="T45" fmla="*/ 461 h 550"/>
                  <a:gd name="T46" fmla="*/ 465 w 819"/>
                  <a:gd name="T47" fmla="*/ 467 h 550"/>
                  <a:gd name="T48" fmla="*/ 525 w 819"/>
                  <a:gd name="T49" fmla="*/ 474 h 550"/>
                  <a:gd name="T50" fmla="*/ 581 w 819"/>
                  <a:gd name="T51" fmla="*/ 484 h 550"/>
                  <a:gd name="T52" fmla="*/ 630 w 819"/>
                  <a:gd name="T53" fmla="*/ 493 h 550"/>
                  <a:gd name="T54" fmla="*/ 670 w 819"/>
                  <a:gd name="T55" fmla="*/ 502 h 550"/>
                  <a:gd name="T56" fmla="*/ 704 w 819"/>
                  <a:gd name="T57" fmla="*/ 514 h 550"/>
                  <a:gd name="T58" fmla="*/ 730 w 819"/>
                  <a:gd name="T59" fmla="*/ 522 h 550"/>
                  <a:gd name="T60" fmla="*/ 747 w 819"/>
                  <a:gd name="T61" fmla="*/ 528 h 550"/>
                  <a:gd name="T62" fmla="*/ 755 w 819"/>
                  <a:gd name="T63" fmla="*/ 533 h 550"/>
                  <a:gd name="T64" fmla="*/ 819 w 819"/>
                  <a:gd name="T65" fmla="*/ 550 h 550"/>
                  <a:gd name="T66" fmla="*/ 623 w 819"/>
                  <a:gd name="T67" fmla="*/ 99 h 550"/>
                  <a:gd name="T68" fmla="*/ 609 w 819"/>
                  <a:gd name="T69" fmla="*/ 94 h 550"/>
                  <a:gd name="T70" fmla="*/ 582 w 819"/>
                  <a:gd name="T71" fmla="*/ 82 h 550"/>
                  <a:gd name="T72" fmla="*/ 542 w 819"/>
                  <a:gd name="T73" fmla="*/ 68 h 550"/>
                  <a:gd name="T74" fmla="*/ 493 w 819"/>
                  <a:gd name="T75" fmla="*/ 52 h 550"/>
                  <a:gd name="T76" fmla="*/ 434 w 819"/>
                  <a:gd name="T77" fmla="*/ 36 h 550"/>
                  <a:gd name="T78" fmla="*/ 368 w 819"/>
                  <a:gd name="T79" fmla="*/ 22 h 550"/>
                  <a:gd name="T80" fmla="*/ 293 w 819"/>
                  <a:gd name="T81" fmla="*/ 10 h 550"/>
                  <a:gd name="T82" fmla="*/ 198 w 819"/>
                  <a:gd name="T83" fmla="*/ 0 h 550"/>
                  <a:gd name="T84" fmla="*/ 170 w 819"/>
                  <a:gd name="T85" fmla="*/ 6 h 550"/>
                  <a:gd name="T86" fmla="*/ 211 w 819"/>
                  <a:gd name="T87" fmla="*/ 28 h 550"/>
                  <a:gd name="T88" fmla="*/ 272 w 819"/>
                  <a:gd name="T89" fmla="*/ 59 h 550"/>
                  <a:gd name="T90" fmla="*/ 306 w 819"/>
                  <a:gd name="T91" fmla="*/ 90 h 550"/>
                  <a:gd name="T92" fmla="*/ 310 w 819"/>
                  <a:gd name="T93" fmla="*/ 121 h 550"/>
                  <a:gd name="T94" fmla="*/ 282 w 819"/>
                  <a:gd name="T95" fmla="*/ 143 h 550"/>
                  <a:gd name="T96" fmla="*/ 216 w 819"/>
                  <a:gd name="T97" fmla="*/ 151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9" h="550">
                    <a:moveTo>
                      <a:pt x="166" y="149"/>
                    </a:moveTo>
                    <a:lnTo>
                      <a:pt x="114" y="144"/>
                    </a:lnTo>
                    <a:lnTo>
                      <a:pt x="70" y="143"/>
                    </a:lnTo>
                    <a:lnTo>
                      <a:pt x="36" y="143"/>
                    </a:lnTo>
                    <a:lnTo>
                      <a:pt x="12" y="144"/>
                    </a:lnTo>
                    <a:lnTo>
                      <a:pt x="0" y="149"/>
                    </a:lnTo>
                    <a:lnTo>
                      <a:pt x="2" y="154"/>
                    </a:lnTo>
                    <a:lnTo>
                      <a:pt x="22" y="158"/>
                    </a:lnTo>
                    <a:lnTo>
                      <a:pt x="57" y="165"/>
                    </a:lnTo>
                    <a:lnTo>
                      <a:pt x="100" y="173"/>
                    </a:lnTo>
                    <a:lnTo>
                      <a:pt x="137" y="180"/>
                    </a:lnTo>
                    <a:lnTo>
                      <a:pt x="171" y="190"/>
                    </a:lnTo>
                    <a:lnTo>
                      <a:pt x="203" y="200"/>
                    </a:lnTo>
                    <a:lnTo>
                      <a:pt x="230" y="210"/>
                    </a:lnTo>
                    <a:lnTo>
                      <a:pt x="254" y="219"/>
                    </a:lnTo>
                    <a:lnTo>
                      <a:pt x="274" y="226"/>
                    </a:lnTo>
                    <a:lnTo>
                      <a:pt x="293" y="234"/>
                    </a:lnTo>
                    <a:lnTo>
                      <a:pt x="309" y="244"/>
                    </a:lnTo>
                    <a:lnTo>
                      <a:pt x="323" y="257"/>
                    </a:lnTo>
                    <a:lnTo>
                      <a:pt x="334" y="272"/>
                    </a:lnTo>
                    <a:lnTo>
                      <a:pt x="344" y="288"/>
                    </a:lnTo>
                    <a:lnTo>
                      <a:pt x="350" y="306"/>
                    </a:lnTo>
                    <a:lnTo>
                      <a:pt x="355" y="322"/>
                    </a:lnTo>
                    <a:lnTo>
                      <a:pt x="358" y="337"/>
                    </a:lnTo>
                    <a:lnTo>
                      <a:pt x="360" y="350"/>
                    </a:lnTo>
                    <a:lnTo>
                      <a:pt x="361" y="363"/>
                    </a:lnTo>
                    <a:lnTo>
                      <a:pt x="360" y="375"/>
                    </a:lnTo>
                    <a:lnTo>
                      <a:pt x="357" y="385"/>
                    </a:lnTo>
                    <a:lnTo>
                      <a:pt x="350" y="395"/>
                    </a:lnTo>
                    <a:lnTo>
                      <a:pt x="340" y="403"/>
                    </a:lnTo>
                    <a:lnTo>
                      <a:pt x="323" y="411"/>
                    </a:lnTo>
                    <a:lnTo>
                      <a:pt x="302" y="418"/>
                    </a:lnTo>
                    <a:lnTo>
                      <a:pt x="275" y="425"/>
                    </a:lnTo>
                    <a:lnTo>
                      <a:pt x="264" y="427"/>
                    </a:lnTo>
                    <a:lnTo>
                      <a:pt x="255" y="431"/>
                    </a:lnTo>
                    <a:lnTo>
                      <a:pt x="252" y="434"/>
                    </a:lnTo>
                    <a:lnTo>
                      <a:pt x="254" y="437"/>
                    </a:lnTo>
                    <a:lnTo>
                      <a:pt x="259" y="439"/>
                    </a:lnTo>
                    <a:lnTo>
                      <a:pt x="266" y="443"/>
                    </a:lnTo>
                    <a:lnTo>
                      <a:pt x="279" y="446"/>
                    </a:lnTo>
                    <a:lnTo>
                      <a:pt x="293" y="447"/>
                    </a:lnTo>
                    <a:lnTo>
                      <a:pt x="312" y="450"/>
                    </a:lnTo>
                    <a:lnTo>
                      <a:pt x="331" y="453"/>
                    </a:lnTo>
                    <a:lnTo>
                      <a:pt x="355" y="457"/>
                    </a:lnTo>
                    <a:lnTo>
                      <a:pt x="381" y="458"/>
                    </a:lnTo>
                    <a:lnTo>
                      <a:pt x="406" y="461"/>
                    </a:lnTo>
                    <a:lnTo>
                      <a:pt x="434" y="465"/>
                    </a:lnTo>
                    <a:lnTo>
                      <a:pt x="465" y="467"/>
                    </a:lnTo>
                    <a:lnTo>
                      <a:pt x="495" y="471"/>
                    </a:lnTo>
                    <a:lnTo>
                      <a:pt x="525" y="474"/>
                    </a:lnTo>
                    <a:lnTo>
                      <a:pt x="554" y="479"/>
                    </a:lnTo>
                    <a:lnTo>
                      <a:pt x="581" y="484"/>
                    </a:lnTo>
                    <a:lnTo>
                      <a:pt x="605" y="488"/>
                    </a:lnTo>
                    <a:lnTo>
                      <a:pt x="630" y="493"/>
                    </a:lnTo>
                    <a:lnTo>
                      <a:pt x="650" y="498"/>
                    </a:lnTo>
                    <a:lnTo>
                      <a:pt x="670" y="502"/>
                    </a:lnTo>
                    <a:lnTo>
                      <a:pt x="689" y="509"/>
                    </a:lnTo>
                    <a:lnTo>
                      <a:pt x="704" y="514"/>
                    </a:lnTo>
                    <a:lnTo>
                      <a:pt x="717" y="519"/>
                    </a:lnTo>
                    <a:lnTo>
                      <a:pt x="730" y="522"/>
                    </a:lnTo>
                    <a:lnTo>
                      <a:pt x="739" y="525"/>
                    </a:lnTo>
                    <a:lnTo>
                      <a:pt x="747" y="528"/>
                    </a:lnTo>
                    <a:lnTo>
                      <a:pt x="752" y="532"/>
                    </a:lnTo>
                    <a:lnTo>
                      <a:pt x="755" y="533"/>
                    </a:lnTo>
                    <a:lnTo>
                      <a:pt x="757" y="533"/>
                    </a:lnTo>
                    <a:lnTo>
                      <a:pt x="819" y="550"/>
                    </a:lnTo>
                    <a:lnTo>
                      <a:pt x="624" y="100"/>
                    </a:lnTo>
                    <a:lnTo>
                      <a:pt x="623" y="99"/>
                    </a:lnTo>
                    <a:lnTo>
                      <a:pt x="617" y="97"/>
                    </a:lnTo>
                    <a:lnTo>
                      <a:pt x="609" y="94"/>
                    </a:lnTo>
                    <a:lnTo>
                      <a:pt x="596" y="89"/>
                    </a:lnTo>
                    <a:lnTo>
                      <a:pt x="582" y="82"/>
                    </a:lnTo>
                    <a:lnTo>
                      <a:pt x="563" y="76"/>
                    </a:lnTo>
                    <a:lnTo>
                      <a:pt x="542" y="68"/>
                    </a:lnTo>
                    <a:lnTo>
                      <a:pt x="519" y="60"/>
                    </a:lnTo>
                    <a:lnTo>
                      <a:pt x="493" y="52"/>
                    </a:lnTo>
                    <a:lnTo>
                      <a:pt x="465" y="45"/>
                    </a:lnTo>
                    <a:lnTo>
                      <a:pt x="434" y="36"/>
                    </a:lnTo>
                    <a:lnTo>
                      <a:pt x="401" y="28"/>
                    </a:lnTo>
                    <a:lnTo>
                      <a:pt x="368" y="22"/>
                    </a:lnTo>
                    <a:lnTo>
                      <a:pt x="331" y="15"/>
                    </a:lnTo>
                    <a:lnTo>
                      <a:pt x="293" y="10"/>
                    </a:lnTo>
                    <a:lnTo>
                      <a:pt x="255" y="5"/>
                    </a:lnTo>
                    <a:lnTo>
                      <a:pt x="198" y="0"/>
                    </a:lnTo>
                    <a:lnTo>
                      <a:pt x="171" y="1"/>
                    </a:lnTo>
                    <a:lnTo>
                      <a:pt x="170" y="6"/>
                    </a:lnTo>
                    <a:lnTo>
                      <a:pt x="184" y="15"/>
                    </a:lnTo>
                    <a:lnTo>
                      <a:pt x="211" y="28"/>
                    </a:lnTo>
                    <a:lnTo>
                      <a:pt x="242" y="42"/>
                    </a:lnTo>
                    <a:lnTo>
                      <a:pt x="272" y="59"/>
                    </a:lnTo>
                    <a:lnTo>
                      <a:pt x="293" y="75"/>
                    </a:lnTo>
                    <a:lnTo>
                      <a:pt x="306" y="90"/>
                    </a:lnTo>
                    <a:lnTo>
                      <a:pt x="312" y="107"/>
                    </a:lnTo>
                    <a:lnTo>
                      <a:pt x="310" y="121"/>
                    </a:lnTo>
                    <a:lnTo>
                      <a:pt x="301" y="134"/>
                    </a:lnTo>
                    <a:lnTo>
                      <a:pt x="282" y="143"/>
                    </a:lnTo>
                    <a:lnTo>
                      <a:pt x="254" y="149"/>
                    </a:lnTo>
                    <a:lnTo>
                      <a:pt x="216" y="151"/>
                    </a:lnTo>
                    <a:lnTo>
                      <a:pt x="166" y="149"/>
                    </a:lnTo>
                    <a:close/>
                  </a:path>
                </a:pathLst>
              </a:custGeom>
              <a:solidFill>
                <a:srgbClr val="8C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3" name="Freeform 1123">
                <a:extLst>
                  <a:ext uri="{FF2B5EF4-FFF2-40B4-BE49-F238E27FC236}">
                    <a16:creationId xmlns:a16="http://schemas.microsoft.com/office/drawing/2014/main" id="{4AD0EA67-E34B-CCA2-43C9-0B63F3E979FD}"/>
                  </a:ext>
                </a:extLst>
              </p:cNvPr>
              <p:cNvSpPr>
                <a:spLocks/>
              </p:cNvSpPr>
              <p:nvPr/>
            </p:nvSpPr>
            <p:spPr bwMode="auto">
              <a:xfrm>
                <a:off x="941" y="2442"/>
                <a:ext cx="259" cy="181"/>
              </a:xfrm>
              <a:custGeom>
                <a:avLst/>
                <a:gdLst>
                  <a:gd name="T0" fmla="*/ 108 w 777"/>
                  <a:gd name="T1" fmla="*/ 148 h 543"/>
                  <a:gd name="T2" fmla="*/ 31 w 777"/>
                  <a:gd name="T3" fmla="*/ 145 h 543"/>
                  <a:gd name="T4" fmla="*/ 0 w 777"/>
                  <a:gd name="T5" fmla="*/ 148 h 543"/>
                  <a:gd name="T6" fmla="*/ 22 w 777"/>
                  <a:gd name="T7" fmla="*/ 156 h 543"/>
                  <a:gd name="T8" fmla="*/ 101 w 777"/>
                  <a:gd name="T9" fmla="*/ 169 h 543"/>
                  <a:gd name="T10" fmla="*/ 163 w 777"/>
                  <a:gd name="T11" fmla="*/ 183 h 543"/>
                  <a:gd name="T12" fmla="*/ 205 w 777"/>
                  <a:gd name="T13" fmla="*/ 197 h 543"/>
                  <a:gd name="T14" fmla="*/ 240 w 777"/>
                  <a:gd name="T15" fmla="*/ 211 h 543"/>
                  <a:gd name="T16" fmla="*/ 273 w 777"/>
                  <a:gd name="T17" fmla="*/ 227 h 543"/>
                  <a:gd name="T18" fmla="*/ 302 w 777"/>
                  <a:gd name="T19" fmla="*/ 254 h 543"/>
                  <a:gd name="T20" fmla="*/ 322 w 777"/>
                  <a:gd name="T21" fmla="*/ 291 h 543"/>
                  <a:gd name="T22" fmla="*/ 337 w 777"/>
                  <a:gd name="T23" fmla="*/ 326 h 543"/>
                  <a:gd name="T24" fmla="*/ 346 w 777"/>
                  <a:gd name="T25" fmla="*/ 354 h 543"/>
                  <a:gd name="T26" fmla="*/ 349 w 777"/>
                  <a:gd name="T27" fmla="*/ 376 h 543"/>
                  <a:gd name="T28" fmla="*/ 337 w 777"/>
                  <a:gd name="T29" fmla="*/ 396 h 543"/>
                  <a:gd name="T30" fmla="*/ 304 w 777"/>
                  <a:gd name="T31" fmla="*/ 409 h 543"/>
                  <a:gd name="T32" fmla="*/ 265 w 777"/>
                  <a:gd name="T33" fmla="*/ 418 h 543"/>
                  <a:gd name="T34" fmla="*/ 252 w 777"/>
                  <a:gd name="T35" fmla="*/ 422 h 543"/>
                  <a:gd name="T36" fmla="*/ 254 w 777"/>
                  <a:gd name="T37" fmla="*/ 425 h 543"/>
                  <a:gd name="T38" fmla="*/ 270 w 777"/>
                  <a:gd name="T39" fmla="*/ 430 h 543"/>
                  <a:gd name="T40" fmla="*/ 298 w 777"/>
                  <a:gd name="T41" fmla="*/ 434 h 543"/>
                  <a:gd name="T42" fmla="*/ 338 w 777"/>
                  <a:gd name="T43" fmla="*/ 438 h 543"/>
                  <a:gd name="T44" fmla="*/ 387 w 777"/>
                  <a:gd name="T45" fmla="*/ 443 h 543"/>
                  <a:gd name="T46" fmla="*/ 443 w 777"/>
                  <a:gd name="T47" fmla="*/ 449 h 543"/>
                  <a:gd name="T48" fmla="*/ 530 w 777"/>
                  <a:gd name="T49" fmla="*/ 460 h 543"/>
                  <a:gd name="T50" fmla="*/ 620 w 777"/>
                  <a:gd name="T51" fmla="*/ 479 h 543"/>
                  <a:gd name="T52" fmla="*/ 676 w 777"/>
                  <a:gd name="T53" fmla="*/ 498 h 543"/>
                  <a:gd name="T54" fmla="*/ 702 w 777"/>
                  <a:gd name="T55" fmla="*/ 511 h 543"/>
                  <a:gd name="T56" fmla="*/ 777 w 777"/>
                  <a:gd name="T57" fmla="*/ 543 h 543"/>
                  <a:gd name="T58" fmla="*/ 582 w 777"/>
                  <a:gd name="T59" fmla="*/ 93 h 543"/>
                  <a:gd name="T60" fmla="*/ 570 w 777"/>
                  <a:gd name="T61" fmla="*/ 86 h 543"/>
                  <a:gd name="T62" fmla="*/ 546 w 777"/>
                  <a:gd name="T63" fmla="*/ 79 h 543"/>
                  <a:gd name="T64" fmla="*/ 512 w 777"/>
                  <a:gd name="T65" fmla="*/ 66 h 543"/>
                  <a:gd name="T66" fmla="*/ 466 w 777"/>
                  <a:gd name="T67" fmla="*/ 53 h 543"/>
                  <a:gd name="T68" fmla="*/ 411 w 777"/>
                  <a:gd name="T69" fmla="*/ 39 h 543"/>
                  <a:gd name="T70" fmla="*/ 349 w 777"/>
                  <a:gd name="T71" fmla="*/ 24 h 543"/>
                  <a:gd name="T72" fmla="*/ 276 w 777"/>
                  <a:gd name="T73" fmla="*/ 12 h 543"/>
                  <a:gd name="T74" fmla="*/ 181 w 777"/>
                  <a:gd name="T75" fmla="*/ 0 h 543"/>
                  <a:gd name="T76" fmla="*/ 151 w 777"/>
                  <a:gd name="T77" fmla="*/ 4 h 543"/>
                  <a:gd name="T78" fmla="*/ 187 w 777"/>
                  <a:gd name="T79" fmla="*/ 22 h 543"/>
                  <a:gd name="T80" fmla="*/ 246 w 777"/>
                  <a:gd name="T81" fmla="*/ 52 h 543"/>
                  <a:gd name="T82" fmla="*/ 280 w 777"/>
                  <a:gd name="T83" fmla="*/ 85 h 543"/>
                  <a:gd name="T84" fmla="*/ 289 w 777"/>
                  <a:gd name="T85" fmla="*/ 118 h 543"/>
                  <a:gd name="T86" fmla="*/ 268 w 777"/>
                  <a:gd name="T87" fmla="*/ 143 h 543"/>
                  <a:gd name="T88" fmla="*/ 208 w 777"/>
                  <a:gd name="T89" fmla="*/ 155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7" h="543">
                    <a:moveTo>
                      <a:pt x="159" y="152"/>
                    </a:moveTo>
                    <a:lnTo>
                      <a:pt x="108" y="148"/>
                    </a:lnTo>
                    <a:lnTo>
                      <a:pt x="65" y="147"/>
                    </a:lnTo>
                    <a:lnTo>
                      <a:pt x="31" y="145"/>
                    </a:lnTo>
                    <a:lnTo>
                      <a:pt x="9" y="145"/>
                    </a:lnTo>
                    <a:lnTo>
                      <a:pt x="0" y="148"/>
                    </a:lnTo>
                    <a:lnTo>
                      <a:pt x="3" y="151"/>
                    </a:lnTo>
                    <a:lnTo>
                      <a:pt x="22" y="156"/>
                    </a:lnTo>
                    <a:lnTo>
                      <a:pt x="58" y="162"/>
                    </a:lnTo>
                    <a:lnTo>
                      <a:pt x="101" y="169"/>
                    </a:lnTo>
                    <a:lnTo>
                      <a:pt x="133" y="177"/>
                    </a:lnTo>
                    <a:lnTo>
                      <a:pt x="163" y="183"/>
                    </a:lnTo>
                    <a:lnTo>
                      <a:pt x="186" y="189"/>
                    </a:lnTo>
                    <a:lnTo>
                      <a:pt x="205" y="197"/>
                    </a:lnTo>
                    <a:lnTo>
                      <a:pt x="224" y="204"/>
                    </a:lnTo>
                    <a:lnTo>
                      <a:pt x="240" y="211"/>
                    </a:lnTo>
                    <a:lnTo>
                      <a:pt x="257" y="218"/>
                    </a:lnTo>
                    <a:lnTo>
                      <a:pt x="273" y="227"/>
                    </a:lnTo>
                    <a:lnTo>
                      <a:pt x="289" y="240"/>
                    </a:lnTo>
                    <a:lnTo>
                      <a:pt x="302" y="254"/>
                    </a:lnTo>
                    <a:lnTo>
                      <a:pt x="313" y="272"/>
                    </a:lnTo>
                    <a:lnTo>
                      <a:pt x="322" y="291"/>
                    </a:lnTo>
                    <a:lnTo>
                      <a:pt x="330" y="308"/>
                    </a:lnTo>
                    <a:lnTo>
                      <a:pt x="337" y="326"/>
                    </a:lnTo>
                    <a:lnTo>
                      <a:pt x="341" y="340"/>
                    </a:lnTo>
                    <a:lnTo>
                      <a:pt x="346" y="354"/>
                    </a:lnTo>
                    <a:lnTo>
                      <a:pt x="349" y="367"/>
                    </a:lnTo>
                    <a:lnTo>
                      <a:pt x="349" y="376"/>
                    </a:lnTo>
                    <a:lnTo>
                      <a:pt x="346" y="385"/>
                    </a:lnTo>
                    <a:lnTo>
                      <a:pt x="337" y="396"/>
                    </a:lnTo>
                    <a:lnTo>
                      <a:pt x="324" y="402"/>
                    </a:lnTo>
                    <a:lnTo>
                      <a:pt x="304" y="409"/>
                    </a:lnTo>
                    <a:lnTo>
                      <a:pt x="277" y="415"/>
                    </a:lnTo>
                    <a:lnTo>
                      <a:pt x="265" y="418"/>
                    </a:lnTo>
                    <a:lnTo>
                      <a:pt x="255" y="419"/>
                    </a:lnTo>
                    <a:lnTo>
                      <a:pt x="252" y="422"/>
                    </a:lnTo>
                    <a:lnTo>
                      <a:pt x="252" y="424"/>
                    </a:lnTo>
                    <a:lnTo>
                      <a:pt x="254" y="425"/>
                    </a:lnTo>
                    <a:lnTo>
                      <a:pt x="261" y="429"/>
                    </a:lnTo>
                    <a:lnTo>
                      <a:pt x="270" y="430"/>
                    </a:lnTo>
                    <a:lnTo>
                      <a:pt x="282" y="432"/>
                    </a:lnTo>
                    <a:lnTo>
                      <a:pt x="298" y="434"/>
                    </a:lnTo>
                    <a:lnTo>
                      <a:pt x="317" y="437"/>
                    </a:lnTo>
                    <a:lnTo>
                      <a:pt x="338" y="438"/>
                    </a:lnTo>
                    <a:lnTo>
                      <a:pt x="362" y="442"/>
                    </a:lnTo>
                    <a:lnTo>
                      <a:pt x="387" y="443"/>
                    </a:lnTo>
                    <a:lnTo>
                      <a:pt x="414" y="446"/>
                    </a:lnTo>
                    <a:lnTo>
                      <a:pt x="443" y="449"/>
                    </a:lnTo>
                    <a:lnTo>
                      <a:pt x="473" y="452"/>
                    </a:lnTo>
                    <a:lnTo>
                      <a:pt x="530" y="460"/>
                    </a:lnTo>
                    <a:lnTo>
                      <a:pt x="580" y="470"/>
                    </a:lnTo>
                    <a:lnTo>
                      <a:pt x="620" y="479"/>
                    </a:lnTo>
                    <a:lnTo>
                      <a:pt x="652" y="488"/>
                    </a:lnTo>
                    <a:lnTo>
                      <a:pt x="676" y="498"/>
                    </a:lnTo>
                    <a:lnTo>
                      <a:pt x="693" y="507"/>
                    </a:lnTo>
                    <a:lnTo>
                      <a:pt x="702" y="511"/>
                    </a:lnTo>
                    <a:lnTo>
                      <a:pt x="706" y="513"/>
                    </a:lnTo>
                    <a:lnTo>
                      <a:pt x="777" y="543"/>
                    </a:lnTo>
                    <a:lnTo>
                      <a:pt x="584" y="93"/>
                    </a:lnTo>
                    <a:lnTo>
                      <a:pt x="582" y="93"/>
                    </a:lnTo>
                    <a:lnTo>
                      <a:pt x="577" y="89"/>
                    </a:lnTo>
                    <a:lnTo>
                      <a:pt x="570" y="86"/>
                    </a:lnTo>
                    <a:lnTo>
                      <a:pt x="561" y="83"/>
                    </a:lnTo>
                    <a:lnTo>
                      <a:pt x="546" y="79"/>
                    </a:lnTo>
                    <a:lnTo>
                      <a:pt x="530" y="72"/>
                    </a:lnTo>
                    <a:lnTo>
                      <a:pt x="512" y="66"/>
                    </a:lnTo>
                    <a:lnTo>
                      <a:pt x="491" y="60"/>
                    </a:lnTo>
                    <a:lnTo>
                      <a:pt x="466" y="53"/>
                    </a:lnTo>
                    <a:lnTo>
                      <a:pt x="439" y="45"/>
                    </a:lnTo>
                    <a:lnTo>
                      <a:pt x="411" y="39"/>
                    </a:lnTo>
                    <a:lnTo>
                      <a:pt x="380" y="31"/>
                    </a:lnTo>
                    <a:lnTo>
                      <a:pt x="349" y="24"/>
                    </a:lnTo>
                    <a:lnTo>
                      <a:pt x="314" y="18"/>
                    </a:lnTo>
                    <a:lnTo>
                      <a:pt x="276" y="12"/>
                    </a:lnTo>
                    <a:lnTo>
                      <a:pt x="239" y="7"/>
                    </a:lnTo>
                    <a:lnTo>
                      <a:pt x="181" y="0"/>
                    </a:lnTo>
                    <a:lnTo>
                      <a:pt x="154" y="0"/>
                    </a:lnTo>
                    <a:lnTo>
                      <a:pt x="151" y="4"/>
                    </a:lnTo>
                    <a:lnTo>
                      <a:pt x="164" y="12"/>
                    </a:lnTo>
                    <a:lnTo>
                      <a:pt x="187" y="22"/>
                    </a:lnTo>
                    <a:lnTo>
                      <a:pt x="218" y="35"/>
                    </a:lnTo>
                    <a:lnTo>
                      <a:pt x="246" y="52"/>
                    </a:lnTo>
                    <a:lnTo>
                      <a:pt x="267" y="67"/>
                    </a:lnTo>
                    <a:lnTo>
                      <a:pt x="280" y="85"/>
                    </a:lnTo>
                    <a:lnTo>
                      <a:pt x="288" y="102"/>
                    </a:lnTo>
                    <a:lnTo>
                      <a:pt x="289" y="118"/>
                    </a:lnTo>
                    <a:lnTo>
                      <a:pt x="284" y="132"/>
                    </a:lnTo>
                    <a:lnTo>
                      <a:pt x="268" y="143"/>
                    </a:lnTo>
                    <a:lnTo>
                      <a:pt x="245" y="151"/>
                    </a:lnTo>
                    <a:lnTo>
                      <a:pt x="208" y="155"/>
                    </a:lnTo>
                    <a:lnTo>
                      <a:pt x="159" y="152"/>
                    </a:lnTo>
                    <a:close/>
                  </a:path>
                </a:pathLst>
              </a:custGeom>
              <a:solidFill>
                <a:srgbClr val="84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4" name="Freeform 1124">
                <a:extLst>
                  <a:ext uri="{FF2B5EF4-FFF2-40B4-BE49-F238E27FC236}">
                    <a16:creationId xmlns:a16="http://schemas.microsoft.com/office/drawing/2014/main" id="{5AF58ABA-387E-2F8D-0E5B-3F0FC93350D2}"/>
                  </a:ext>
                </a:extLst>
              </p:cNvPr>
              <p:cNvSpPr>
                <a:spLocks/>
              </p:cNvSpPr>
              <p:nvPr/>
            </p:nvSpPr>
            <p:spPr bwMode="auto">
              <a:xfrm>
                <a:off x="954" y="2446"/>
                <a:ext cx="245" cy="178"/>
              </a:xfrm>
              <a:custGeom>
                <a:avLst/>
                <a:gdLst>
                  <a:gd name="T0" fmla="*/ 654 w 737"/>
                  <a:gd name="T1" fmla="*/ 489 h 534"/>
                  <a:gd name="T2" fmla="*/ 634 w 737"/>
                  <a:gd name="T3" fmla="*/ 477 h 534"/>
                  <a:gd name="T4" fmla="*/ 590 w 737"/>
                  <a:gd name="T5" fmla="*/ 460 h 534"/>
                  <a:gd name="T6" fmla="*/ 509 w 737"/>
                  <a:gd name="T7" fmla="*/ 440 h 534"/>
                  <a:gd name="T8" fmla="*/ 422 w 737"/>
                  <a:gd name="T9" fmla="*/ 429 h 534"/>
                  <a:gd name="T10" fmla="*/ 368 w 737"/>
                  <a:gd name="T11" fmla="*/ 425 h 534"/>
                  <a:gd name="T12" fmla="*/ 322 w 737"/>
                  <a:gd name="T13" fmla="*/ 420 h 534"/>
                  <a:gd name="T14" fmla="*/ 288 w 737"/>
                  <a:gd name="T15" fmla="*/ 416 h 534"/>
                  <a:gd name="T16" fmla="*/ 263 w 737"/>
                  <a:gd name="T17" fmla="*/ 413 h 534"/>
                  <a:gd name="T18" fmla="*/ 250 w 737"/>
                  <a:gd name="T19" fmla="*/ 411 h 534"/>
                  <a:gd name="T20" fmla="*/ 252 w 737"/>
                  <a:gd name="T21" fmla="*/ 407 h 534"/>
                  <a:gd name="T22" fmla="*/ 269 w 737"/>
                  <a:gd name="T23" fmla="*/ 404 h 534"/>
                  <a:gd name="T24" fmla="*/ 307 w 737"/>
                  <a:gd name="T25" fmla="*/ 398 h 534"/>
                  <a:gd name="T26" fmla="*/ 337 w 737"/>
                  <a:gd name="T27" fmla="*/ 385 h 534"/>
                  <a:gd name="T28" fmla="*/ 343 w 737"/>
                  <a:gd name="T29" fmla="*/ 367 h 534"/>
                  <a:gd name="T30" fmla="*/ 331 w 737"/>
                  <a:gd name="T31" fmla="*/ 342 h 534"/>
                  <a:gd name="T32" fmla="*/ 316 w 737"/>
                  <a:gd name="T33" fmla="*/ 310 h 534"/>
                  <a:gd name="T34" fmla="*/ 295 w 737"/>
                  <a:gd name="T35" fmla="*/ 274 h 534"/>
                  <a:gd name="T36" fmla="*/ 269 w 737"/>
                  <a:gd name="T37" fmla="*/ 237 h 534"/>
                  <a:gd name="T38" fmla="*/ 238 w 737"/>
                  <a:gd name="T39" fmla="*/ 208 h 534"/>
                  <a:gd name="T40" fmla="*/ 204 w 737"/>
                  <a:gd name="T41" fmla="*/ 193 h 534"/>
                  <a:gd name="T42" fmla="*/ 181 w 737"/>
                  <a:gd name="T43" fmla="*/ 184 h 534"/>
                  <a:gd name="T44" fmla="*/ 153 w 737"/>
                  <a:gd name="T45" fmla="*/ 172 h 534"/>
                  <a:gd name="T46" fmla="*/ 101 w 737"/>
                  <a:gd name="T47" fmla="*/ 162 h 534"/>
                  <a:gd name="T48" fmla="*/ 25 w 737"/>
                  <a:gd name="T49" fmla="*/ 152 h 534"/>
                  <a:gd name="T50" fmla="*/ 0 w 737"/>
                  <a:gd name="T51" fmla="*/ 145 h 534"/>
                  <a:gd name="T52" fmla="*/ 29 w 737"/>
                  <a:gd name="T53" fmla="*/ 147 h 534"/>
                  <a:gd name="T54" fmla="*/ 104 w 737"/>
                  <a:gd name="T55" fmla="*/ 152 h 534"/>
                  <a:gd name="T56" fmla="*/ 202 w 737"/>
                  <a:gd name="T57" fmla="*/ 158 h 534"/>
                  <a:gd name="T58" fmla="*/ 257 w 737"/>
                  <a:gd name="T59" fmla="*/ 144 h 534"/>
                  <a:gd name="T60" fmla="*/ 271 w 737"/>
                  <a:gd name="T61" fmla="*/ 113 h 534"/>
                  <a:gd name="T62" fmla="*/ 256 w 737"/>
                  <a:gd name="T63" fmla="*/ 77 h 534"/>
                  <a:gd name="T64" fmla="*/ 221 w 737"/>
                  <a:gd name="T65" fmla="*/ 43 h 534"/>
                  <a:gd name="T66" fmla="*/ 167 w 737"/>
                  <a:gd name="T67" fmla="*/ 17 h 534"/>
                  <a:gd name="T68" fmla="*/ 133 w 737"/>
                  <a:gd name="T69" fmla="*/ 3 h 534"/>
                  <a:gd name="T70" fmla="*/ 167 w 737"/>
                  <a:gd name="T71" fmla="*/ 3 h 534"/>
                  <a:gd name="T72" fmla="*/ 261 w 737"/>
                  <a:gd name="T73" fmla="*/ 14 h 534"/>
                  <a:gd name="T74" fmla="*/ 330 w 737"/>
                  <a:gd name="T75" fmla="*/ 24 h 534"/>
                  <a:gd name="T76" fmla="*/ 391 w 737"/>
                  <a:gd name="T77" fmla="*/ 37 h 534"/>
                  <a:gd name="T78" fmla="*/ 441 w 737"/>
                  <a:gd name="T79" fmla="*/ 50 h 534"/>
                  <a:gd name="T80" fmla="*/ 481 w 737"/>
                  <a:gd name="T81" fmla="*/ 62 h 534"/>
                  <a:gd name="T82" fmla="*/ 512 w 737"/>
                  <a:gd name="T83" fmla="*/ 71 h 534"/>
                  <a:gd name="T84" fmla="*/ 532 w 737"/>
                  <a:gd name="T85" fmla="*/ 79 h 534"/>
                  <a:gd name="T86" fmla="*/ 543 w 737"/>
                  <a:gd name="T87" fmla="*/ 83 h 534"/>
                  <a:gd name="T88" fmla="*/ 737 w 737"/>
                  <a:gd name="T89" fmla="*/ 534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7" h="534">
                    <a:moveTo>
                      <a:pt x="655" y="490"/>
                    </a:moveTo>
                    <a:lnTo>
                      <a:pt x="654" y="489"/>
                    </a:lnTo>
                    <a:lnTo>
                      <a:pt x="647" y="484"/>
                    </a:lnTo>
                    <a:lnTo>
                      <a:pt x="634" y="477"/>
                    </a:lnTo>
                    <a:lnTo>
                      <a:pt x="615" y="469"/>
                    </a:lnTo>
                    <a:lnTo>
                      <a:pt x="590" y="460"/>
                    </a:lnTo>
                    <a:lnTo>
                      <a:pt x="553" y="449"/>
                    </a:lnTo>
                    <a:lnTo>
                      <a:pt x="509" y="440"/>
                    </a:lnTo>
                    <a:lnTo>
                      <a:pt x="453" y="432"/>
                    </a:lnTo>
                    <a:lnTo>
                      <a:pt x="422" y="429"/>
                    </a:lnTo>
                    <a:lnTo>
                      <a:pt x="393" y="426"/>
                    </a:lnTo>
                    <a:lnTo>
                      <a:pt x="368" y="425"/>
                    </a:lnTo>
                    <a:lnTo>
                      <a:pt x="344" y="421"/>
                    </a:lnTo>
                    <a:lnTo>
                      <a:pt x="322" y="420"/>
                    </a:lnTo>
                    <a:lnTo>
                      <a:pt x="303" y="418"/>
                    </a:lnTo>
                    <a:lnTo>
                      <a:pt x="288" y="416"/>
                    </a:lnTo>
                    <a:lnTo>
                      <a:pt x="275" y="415"/>
                    </a:lnTo>
                    <a:lnTo>
                      <a:pt x="263" y="413"/>
                    </a:lnTo>
                    <a:lnTo>
                      <a:pt x="256" y="412"/>
                    </a:lnTo>
                    <a:lnTo>
                      <a:pt x="250" y="411"/>
                    </a:lnTo>
                    <a:lnTo>
                      <a:pt x="249" y="408"/>
                    </a:lnTo>
                    <a:lnTo>
                      <a:pt x="252" y="407"/>
                    </a:lnTo>
                    <a:lnTo>
                      <a:pt x="257" y="405"/>
                    </a:lnTo>
                    <a:lnTo>
                      <a:pt x="269" y="404"/>
                    </a:lnTo>
                    <a:lnTo>
                      <a:pt x="281" y="402"/>
                    </a:lnTo>
                    <a:lnTo>
                      <a:pt x="307" y="398"/>
                    </a:lnTo>
                    <a:lnTo>
                      <a:pt x="325" y="391"/>
                    </a:lnTo>
                    <a:lnTo>
                      <a:pt x="337" y="385"/>
                    </a:lnTo>
                    <a:lnTo>
                      <a:pt x="343" y="377"/>
                    </a:lnTo>
                    <a:lnTo>
                      <a:pt x="343" y="367"/>
                    </a:lnTo>
                    <a:lnTo>
                      <a:pt x="338" y="354"/>
                    </a:lnTo>
                    <a:lnTo>
                      <a:pt x="331" y="342"/>
                    </a:lnTo>
                    <a:lnTo>
                      <a:pt x="324" y="326"/>
                    </a:lnTo>
                    <a:lnTo>
                      <a:pt x="316" y="310"/>
                    </a:lnTo>
                    <a:lnTo>
                      <a:pt x="306" y="292"/>
                    </a:lnTo>
                    <a:lnTo>
                      <a:pt x="295" y="274"/>
                    </a:lnTo>
                    <a:lnTo>
                      <a:pt x="282" y="255"/>
                    </a:lnTo>
                    <a:lnTo>
                      <a:pt x="269" y="237"/>
                    </a:lnTo>
                    <a:lnTo>
                      <a:pt x="254" y="221"/>
                    </a:lnTo>
                    <a:lnTo>
                      <a:pt x="238" y="208"/>
                    </a:lnTo>
                    <a:lnTo>
                      <a:pt x="221" y="199"/>
                    </a:lnTo>
                    <a:lnTo>
                      <a:pt x="204" y="193"/>
                    </a:lnTo>
                    <a:lnTo>
                      <a:pt x="194" y="188"/>
                    </a:lnTo>
                    <a:lnTo>
                      <a:pt x="181" y="184"/>
                    </a:lnTo>
                    <a:lnTo>
                      <a:pt x="168" y="178"/>
                    </a:lnTo>
                    <a:lnTo>
                      <a:pt x="153" y="172"/>
                    </a:lnTo>
                    <a:lnTo>
                      <a:pt x="131" y="167"/>
                    </a:lnTo>
                    <a:lnTo>
                      <a:pt x="101" y="162"/>
                    </a:lnTo>
                    <a:lnTo>
                      <a:pt x="62" y="157"/>
                    </a:lnTo>
                    <a:lnTo>
                      <a:pt x="25" y="152"/>
                    </a:lnTo>
                    <a:lnTo>
                      <a:pt x="5" y="147"/>
                    </a:lnTo>
                    <a:lnTo>
                      <a:pt x="0" y="145"/>
                    </a:lnTo>
                    <a:lnTo>
                      <a:pt x="8" y="145"/>
                    </a:lnTo>
                    <a:lnTo>
                      <a:pt x="29" y="147"/>
                    </a:lnTo>
                    <a:lnTo>
                      <a:pt x="60" y="148"/>
                    </a:lnTo>
                    <a:lnTo>
                      <a:pt x="104" y="152"/>
                    </a:lnTo>
                    <a:lnTo>
                      <a:pt x="154" y="157"/>
                    </a:lnTo>
                    <a:lnTo>
                      <a:pt x="202" y="158"/>
                    </a:lnTo>
                    <a:lnTo>
                      <a:pt x="235" y="153"/>
                    </a:lnTo>
                    <a:lnTo>
                      <a:pt x="257" y="144"/>
                    </a:lnTo>
                    <a:lnTo>
                      <a:pt x="269" y="130"/>
                    </a:lnTo>
                    <a:lnTo>
                      <a:pt x="271" y="113"/>
                    </a:lnTo>
                    <a:lnTo>
                      <a:pt x="265" y="96"/>
                    </a:lnTo>
                    <a:lnTo>
                      <a:pt x="256" y="77"/>
                    </a:lnTo>
                    <a:lnTo>
                      <a:pt x="241" y="59"/>
                    </a:lnTo>
                    <a:lnTo>
                      <a:pt x="221" y="43"/>
                    </a:lnTo>
                    <a:lnTo>
                      <a:pt x="194" y="30"/>
                    </a:lnTo>
                    <a:lnTo>
                      <a:pt x="167" y="17"/>
                    </a:lnTo>
                    <a:lnTo>
                      <a:pt x="145" y="7"/>
                    </a:lnTo>
                    <a:lnTo>
                      <a:pt x="133" y="3"/>
                    </a:lnTo>
                    <a:lnTo>
                      <a:pt x="138" y="0"/>
                    </a:lnTo>
                    <a:lnTo>
                      <a:pt x="167" y="3"/>
                    </a:lnTo>
                    <a:lnTo>
                      <a:pt x="222" y="9"/>
                    </a:lnTo>
                    <a:lnTo>
                      <a:pt x="261" y="14"/>
                    </a:lnTo>
                    <a:lnTo>
                      <a:pt x="297" y="20"/>
                    </a:lnTo>
                    <a:lnTo>
                      <a:pt x="330" y="24"/>
                    </a:lnTo>
                    <a:lnTo>
                      <a:pt x="361" y="31"/>
                    </a:lnTo>
                    <a:lnTo>
                      <a:pt x="391" y="37"/>
                    </a:lnTo>
                    <a:lnTo>
                      <a:pt x="418" y="43"/>
                    </a:lnTo>
                    <a:lnTo>
                      <a:pt x="441" y="50"/>
                    </a:lnTo>
                    <a:lnTo>
                      <a:pt x="462" y="55"/>
                    </a:lnTo>
                    <a:lnTo>
                      <a:pt x="481" y="62"/>
                    </a:lnTo>
                    <a:lnTo>
                      <a:pt x="498" y="66"/>
                    </a:lnTo>
                    <a:lnTo>
                      <a:pt x="512" y="71"/>
                    </a:lnTo>
                    <a:lnTo>
                      <a:pt x="523" y="76"/>
                    </a:lnTo>
                    <a:lnTo>
                      <a:pt x="532" y="79"/>
                    </a:lnTo>
                    <a:lnTo>
                      <a:pt x="539" y="82"/>
                    </a:lnTo>
                    <a:lnTo>
                      <a:pt x="543" y="83"/>
                    </a:lnTo>
                    <a:lnTo>
                      <a:pt x="544" y="83"/>
                    </a:lnTo>
                    <a:lnTo>
                      <a:pt x="737" y="534"/>
                    </a:lnTo>
                    <a:lnTo>
                      <a:pt x="655" y="490"/>
                    </a:lnTo>
                    <a:close/>
                  </a:path>
                </a:pathLst>
              </a:custGeom>
              <a:solidFill>
                <a:srgbClr val="7A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5" name="Freeform 1125">
                <a:extLst>
                  <a:ext uri="{FF2B5EF4-FFF2-40B4-BE49-F238E27FC236}">
                    <a16:creationId xmlns:a16="http://schemas.microsoft.com/office/drawing/2014/main" id="{9863DA57-D3F0-791D-E50B-CA8591A05A22}"/>
                  </a:ext>
                </a:extLst>
              </p:cNvPr>
              <p:cNvSpPr>
                <a:spLocks/>
              </p:cNvSpPr>
              <p:nvPr/>
            </p:nvSpPr>
            <p:spPr bwMode="auto">
              <a:xfrm>
                <a:off x="1270" y="2436"/>
                <a:ext cx="217" cy="189"/>
              </a:xfrm>
              <a:custGeom>
                <a:avLst/>
                <a:gdLst>
                  <a:gd name="T0" fmla="*/ 225 w 650"/>
                  <a:gd name="T1" fmla="*/ 99 h 568"/>
                  <a:gd name="T2" fmla="*/ 175 w 650"/>
                  <a:gd name="T3" fmla="*/ 108 h 568"/>
                  <a:gd name="T4" fmla="*/ 141 w 650"/>
                  <a:gd name="T5" fmla="*/ 103 h 568"/>
                  <a:gd name="T6" fmla="*/ 126 w 650"/>
                  <a:gd name="T7" fmla="*/ 76 h 568"/>
                  <a:gd name="T8" fmla="*/ 122 w 650"/>
                  <a:gd name="T9" fmla="*/ 31 h 568"/>
                  <a:gd name="T10" fmla="*/ 95 w 650"/>
                  <a:gd name="T11" fmla="*/ 4 h 568"/>
                  <a:gd name="T12" fmla="*/ 54 w 650"/>
                  <a:gd name="T13" fmla="*/ 0 h 568"/>
                  <a:gd name="T14" fmla="*/ 16 w 650"/>
                  <a:gd name="T15" fmla="*/ 17 h 568"/>
                  <a:gd name="T16" fmla="*/ 0 w 650"/>
                  <a:gd name="T17" fmla="*/ 41 h 568"/>
                  <a:gd name="T18" fmla="*/ 20 w 650"/>
                  <a:gd name="T19" fmla="*/ 94 h 568"/>
                  <a:gd name="T20" fmla="*/ 65 w 650"/>
                  <a:gd name="T21" fmla="*/ 171 h 568"/>
                  <a:gd name="T22" fmla="*/ 122 w 650"/>
                  <a:gd name="T23" fmla="*/ 265 h 568"/>
                  <a:gd name="T24" fmla="*/ 184 w 650"/>
                  <a:gd name="T25" fmla="*/ 362 h 568"/>
                  <a:gd name="T26" fmla="*/ 243 w 650"/>
                  <a:gd name="T27" fmla="*/ 451 h 568"/>
                  <a:gd name="T28" fmla="*/ 292 w 650"/>
                  <a:gd name="T29" fmla="*/ 521 h 568"/>
                  <a:gd name="T30" fmla="*/ 320 w 650"/>
                  <a:gd name="T31" fmla="*/ 561 h 568"/>
                  <a:gd name="T32" fmla="*/ 325 w 650"/>
                  <a:gd name="T33" fmla="*/ 568 h 568"/>
                  <a:gd name="T34" fmla="*/ 338 w 650"/>
                  <a:gd name="T35" fmla="*/ 568 h 568"/>
                  <a:gd name="T36" fmla="*/ 356 w 650"/>
                  <a:gd name="T37" fmla="*/ 561 h 568"/>
                  <a:gd name="T38" fmla="*/ 375 w 650"/>
                  <a:gd name="T39" fmla="*/ 545 h 568"/>
                  <a:gd name="T40" fmla="*/ 384 w 650"/>
                  <a:gd name="T41" fmla="*/ 511 h 568"/>
                  <a:gd name="T42" fmla="*/ 403 w 650"/>
                  <a:gd name="T43" fmla="*/ 478 h 568"/>
                  <a:gd name="T44" fmla="*/ 444 w 650"/>
                  <a:gd name="T45" fmla="*/ 444 h 568"/>
                  <a:gd name="T46" fmla="*/ 519 w 650"/>
                  <a:gd name="T47" fmla="*/ 398 h 568"/>
                  <a:gd name="T48" fmla="*/ 615 w 650"/>
                  <a:gd name="T49" fmla="*/ 337 h 568"/>
                  <a:gd name="T50" fmla="*/ 650 w 650"/>
                  <a:gd name="T51" fmla="*/ 295 h 568"/>
                  <a:gd name="T52" fmla="*/ 624 w 650"/>
                  <a:gd name="T53" fmla="*/ 273 h 568"/>
                  <a:gd name="T54" fmla="*/ 557 w 650"/>
                  <a:gd name="T55" fmla="*/ 270 h 568"/>
                  <a:gd name="T56" fmla="*/ 464 w 650"/>
                  <a:gd name="T57" fmla="*/ 281 h 568"/>
                  <a:gd name="T58" fmla="*/ 390 w 650"/>
                  <a:gd name="T59" fmla="*/ 294 h 568"/>
                  <a:gd name="T60" fmla="*/ 336 w 650"/>
                  <a:gd name="T61" fmla="*/ 301 h 568"/>
                  <a:gd name="T62" fmla="*/ 306 w 650"/>
                  <a:gd name="T63" fmla="*/ 296 h 568"/>
                  <a:gd name="T64" fmla="*/ 299 w 650"/>
                  <a:gd name="T65" fmla="*/ 273 h 568"/>
                  <a:gd name="T66" fmla="*/ 305 w 650"/>
                  <a:gd name="T67" fmla="*/ 229 h 568"/>
                  <a:gd name="T68" fmla="*/ 322 w 650"/>
                  <a:gd name="T69" fmla="*/ 178 h 568"/>
                  <a:gd name="T70" fmla="*/ 347 w 650"/>
                  <a:gd name="T71" fmla="*/ 133 h 568"/>
                  <a:gd name="T72" fmla="*/ 369 w 650"/>
                  <a:gd name="T73" fmla="*/ 100 h 568"/>
                  <a:gd name="T74" fmla="*/ 366 w 650"/>
                  <a:gd name="T75" fmla="*/ 81 h 568"/>
                  <a:gd name="T76" fmla="*/ 336 w 650"/>
                  <a:gd name="T77" fmla="*/ 74 h 568"/>
                  <a:gd name="T78" fmla="*/ 287 w 650"/>
                  <a:gd name="T79" fmla="*/ 80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0" h="568">
                    <a:moveTo>
                      <a:pt x="256" y="89"/>
                    </a:moveTo>
                    <a:lnTo>
                      <a:pt x="225" y="99"/>
                    </a:lnTo>
                    <a:lnTo>
                      <a:pt x="198" y="105"/>
                    </a:lnTo>
                    <a:lnTo>
                      <a:pt x="175" y="108"/>
                    </a:lnTo>
                    <a:lnTo>
                      <a:pt x="155" y="108"/>
                    </a:lnTo>
                    <a:lnTo>
                      <a:pt x="141" y="103"/>
                    </a:lnTo>
                    <a:lnTo>
                      <a:pt x="132" y="93"/>
                    </a:lnTo>
                    <a:lnTo>
                      <a:pt x="126" y="76"/>
                    </a:lnTo>
                    <a:lnTo>
                      <a:pt x="126" y="53"/>
                    </a:lnTo>
                    <a:lnTo>
                      <a:pt x="122" y="31"/>
                    </a:lnTo>
                    <a:lnTo>
                      <a:pt x="113" y="14"/>
                    </a:lnTo>
                    <a:lnTo>
                      <a:pt x="95" y="4"/>
                    </a:lnTo>
                    <a:lnTo>
                      <a:pt x="75" y="0"/>
                    </a:lnTo>
                    <a:lnTo>
                      <a:pt x="54" y="0"/>
                    </a:lnTo>
                    <a:lnTo>
                      <a:pt x="33" y="7"/>
                    </a:lnTo>
                    <a:lnTo>
                      <a:pt x="16" y="17"/>
                    </a:lnTo>
                    <a:lnTo>
                      <a:pt x="2" y="28"/>
                    </a:lnTo>
                    <a:lnTo>
                      <a:pt x="0" y="41"/>
                    </a:lnTo>
                    <a:lnTo>
                      <a:pt x="9" y="64"/>
                    </a:lnTo>
                    <a:lnTo>
                      <a:pt x="20" y="94"/>
                    </a:lnTo>
                    <a:lnTo>
                      <a:pt x="41" y="130"/>
                    </a:lnTo>
                    <a:lnTo>
                      <a:pt x="65" y="171"/>
                    </a:lnTo>
                    <a:lnTo>
                      <a:pt x="92" y="218"/>
                    </a:lnTo>
                    <a:lnTo>
                      <a:pt x="122" y="265"/>
                    </a:lnTo>
                    <a:lnTo>
                      <a:pt x="153" y="313"/>
                    </a:lnTo>
                    <a:lnTo>
                      <a:pt x="184" y="362"/>
                    </a:lnTo>
                    <a:lnTo>
                      <a:pt x="213" y="408"/>
                    </a:lnTo>
                    <a:lnTo>
                      <a:pt x="243" y="451"/>
                    </a:lnTo>
                    <a:lnTo>
                      <a:pt x="270" y="488"/>
                    </a:lnTo>
                    <a:lnTo>
                      <a:pt x="292" y="521"/>
                    </a:lnTo>
                    <a:lnTo>
                      <a:pt x="310" y="546"/>
                    </a:lnTo>
                    <a:lnTo>
                      <a:pt x="320" y="561"/>
                    </a:lnTo>
                    <a:lnTo>
                      <a:pt x="324" y="568"/>
                    </a:lnTo>
                    <a:lnTo>
                      <a:pt x="325" y="568"/>
                    </a:lnTo>
                    <a:lnTo>
                      <a:pt x="332" y="568"/>
                    </a:lnTo>
                    <a:lnTo>
                      <a:pt x="338" y="568"/>
                    </a:lnTo>
                    <a:lnTo>
                      <a:pt x="347" y="565"/>
                    </a:lnTo>
                    <a:lnTo>
                      <a:pt x="356" y="561"/>
                    </a:lnTo>
                    <a:lnTo>
                      <a:pt x="366" y="555"/>
                    </a:lnTo>
                    <a:lnTo>
                      <a:pt x="375" y="545"/>
                    </a:lnTo>
                    <a:lnTo>
                      <a:pt x="379" y="529"/>
                    </a:lnTo>
                    <a:lnTo>
                      <a:pt x="384" y="511"/>
                    </a:lnTo>
                    <a:lnTo>
                      <a:pt x="391" y="493"/>
                    </a:lnTo>
                    <a:lnTo>
                      <a:pt x="403" y="478"/>
                    </a:lnTo>
                    <a:lnTo>
                      <a:pt x="421" y="462"/>
                    </a:lnTo>
                    <a:lnTo>
                      <a:pt x="444" y="444"/>
                    </a:lnTo>
                    <a:lnTo>
                      <a:pt x="476" y="423"/>
                    </a:lnTo>
                    <a:lnTo>
                      <a:pt x="519" y="398"/>
                    </a:lnTo>
                    <a:lnTo>
                      <a:pt x="571" y="368"/>
                    </a:lnTo>
                    <a:lnTo>
                      <a:pt x="615" y="337"/>
                    </a:lnTo>
                    <a:lnTo>
                      <a:pt x="641" y="314"/>
                    </a:lnTo>
                    <a:lnTo>
                      <a:pt x="650" y="295"/>
                    </a:lnTo>
                    <a:lnTo>
                      <a:pt x="644" y="281"/>
                    </a:lnTo>
                    <a:lnTo>
                      <a:pt x="624" y="273"/>
                    </a:lnTo>
                    <a:lnTo>
                      <a:pt x="595" y="270"/>
                    </a:lnTo>
                    <a:lnTo>
                      <a:pt x="557" y="270"/>
                    </a:lnTo>
                    <a:lnTo>
                      <a:pt x="511" y="274"/>
                    </a:lnTo>
                    <a:lnTo>
                      <a:pt x="464" y="281"/>
                    </a:lnTo>
                    <a:lnTo>
                      <a:pt x="424" y="288"/>
                    </a:lnTo>
                    <a:lnTo>
                      <a:pt x="390" y="294"/>
                    </a:lnTo>
                    <a:lnTo>
                      <a:pt x="360" y="298"/>
                    </a:lnTo>
                    <a:lnTo>
                      <a:pt x="336" y="301"/>
                    </a:lnTo>
                    <a:lnTo>
                      <a:pt x="319" y="300"/>
                    </a:lnTo>
                    <a:lnTo>
                      <a:pt x="306" y="296"/>
                    </a:lnTo>
                    <a:lnTo>
                      <a:pt x="300" y="287"/>
                    </a:lnTo>
                    <a:lnTo>
                      <a:pt x="299" y="273"/>
                    </a:lnTo>
                    <a:lnTo>
                      <a:pt x="300" y="252"/>
                    </a:lnTo>
                    <a:lnTo>
                      <a:pt x="305" y="229"/>
                    </a:lnTo>
                    <a:lnTo>
                      <a:pt x="312" y="203"/>
                    </a:lnTo>
                    <a:lnTo>
                      <a:pt x="322" y="178"/>
                    </a:lnTo>
                    <a:lnTo>
                      <a:pt x="335" y="154"/>
                    </a:lnTo>
                    <a:lnTo>
                      <a:pt x="347" y="133"/>
                    </a:lnTo>
                    <a:lnTo>
                      <a:pt x="360" y="114"/>
                    </a:lnTo>
                    <a:lnTo>
                      <a:pt x="369" y="100"/>
                    </a:lnTo>
                    <a:lnTo>
                      <a:pt x="372" y="89"/>
                    </a:lnTo>
                    <a:lnTo>
                      <a:pt x="366" y="81"/>
                    </a:lnTo>
                    <a:lnTo>
                      <a:pt x="354" y="76"/>
                    </a:lnTo>
                    <a:lnTo>
                      <a:pt x="336" y="74"/>
                    </a:lnTo>
                    <a:lnTo>
                      <a:pt x="314" y="74"/>
                    </a:lnTo>
                    <a:lnTo>
                      <a:pt x="287" y="80"/>
                    </a:lnTo>
                    <a:lnTo>
                      <a:pt x="256" y="89"/>
                    </a:lnTo>
                    <a:close/>
                  </a:path>
                </a:pathLst>
              </a:custGeom>
              <a:solidFill>
                <a:srgbClr val="B0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6" name="Freeform 1126">
                <a:extLst>
                  <a:ext uri="{FF2B5EF4-FFF2-40B4-BE49-F238E27FC236}">
                    <a16:creationId xmlns:a16="http://schemas.microsoft.com/office/drawing/2014/main" id="{08A448BB-6D38-0EBC-99FD-43DD1892A2FA}"/>
                  </a:ext>
                </a:extLst>
              </p:cNvPr>
              <p:cNvSpPr>
                <a:spLocks/>
              </p:cNvSpPr>
              <p:nvPr/>
            </p:nvSpPr>
            <p:spPr bwMode="auto">
              <a:xfrm>
                <a:off x="1270" y="2436"/>
                <a:ext cx="207" cy="189"/>
              </a:xfrm>
              <a:custGeom>
                <a:avLst/>
                <a:gdLst>
                  <a:gd name="T0" fmla="*/ 218 w 621"/>
                  <a:gd name="T1" fmla="*/ 120 h 567"/>
                  <a:gd name="T2" fmla="*/ 169 w 621"/>
                  <a:gd name="T3" fmla="*/ 126 h 567"/>
                  <a:gd name="T4" fmla="*/ 135 w 621"/>
                  <a:gd name="T5" fmla="*/ 115 h 567"/>
                  <a:gd name="T6" fmla="*/ 118 w 621"/>
                  <a:gd name="T7" fmla="*/ 82 h 567"/>
                  <a:gd name="T8" fmla="*/ 115 w 621"/>
                  <a:gd name="T9" fmla="*/ 35 h 567"/>
                  <a:gd name="T10" fmla="*/ 89 w 621"/>
                  <a:gd name="T11" fmla="*/ 7 h 567"/>
                  <a:gd name="T12" fmla="*/ 52 w 621"/>
                  <a:gd name="T13" fmla="*/ 0 h 567"/>
                  <a:gd name="T14" fmla="*/ 15 w 621"/>
                  <a:gd name="T15" fmla="*/ 16 h 567"/>
                  <a:gd name="T16" fmla="*/ 0 w 621"/>
                  <a:gd name="T17" fmla="*/ 40 h 567"/>
                  <a:gd name="T18" fmla="*/ 21 w 621"/>
                  <a:gd name="T19" fmla="*/ 93 h 567"/>
                  <a:gd name="T20" fmla="*/ 66 w 621"/>
                  <a:gd name="T21" fmla="*/ 170 h 567"/>
                  <a:gd name="T22" fmla="*/ 123 w 621"/>
                  <a:gd name="T23" fmla="*/ 264 h 567"/>
                  <a:gd name="T24" fmla="*/ 185 w 621"/>
                  <a:gd name="T25" fmla="*/ 361 h 567"/>
                  <a:gd name="T26" fmla="*/ 244 w 621"/>
                  <a:gd name="T27" fmla="*/ 450 h 567"/>
                  <a:gd name="T28" fmla="*/ 293 w 621"/>
                  <a:gd name="T29" fmla="*/ 520 h 567"/>
                  <a:gd name="T30" fmla="*/ 321 w 621"/>
                  <a:gd name="T31" fmla="*/ 560 h 567"/>
                  <a:gd name="T32" fmla="*/ 330 w 621"/>
                  <a:gd name="T33" fmla="*/ 567 h 567"/>
                  <a:gd name="T34" fmla="*/ 360 w 621"/>
                  <a:gd name="T35" fmla="*/ 547 h 567"/>
                  <a:gd name="T36" fmla="*/ 374 w 621"/>
                  <a:gd name="T37" fmla="*/ 501 h 567"/>
                  <a:gd name="T38" fmla="*/ 386 w 621"/>
                  <a:gd name="T39" fmla="*/ 467 h 567"/>
                  <a:gd name="T40" fmla="*/ 416 w 621"/>
                  <a:gd name="T41" fmla="*/ 432 h 567"/>
                  <a:gd name="T42" fmla="*/ 485 w 621"/>
                  <a:gd name="T43" fmla="*/ 389 h 567"/>
                  <a:gd name="T44" fmla="*/ 581 w 621"/>
                  <a:gd name="T45" fmla="*/ 335 h 567"/>
                  <a:gd name="T46" fmla="*/ 621 w 621"/>
                  <a:gd name="T47" fmla="*/ 296 h 567"/>
                  <a:gd name="T48" fmla="*/ 603 w 621"/>
                  <a:gd name="T49" fmla="*/ 278 h 567"/>
                  <a:gd name="T50" fmla="*/ 541 w 621"/>
                  <a:gd name="T51" fmla="*/ 277 h 567"/>
                  <a:gd name="T52" fmla="*/ 451 w 621"/>
                  <a:gd name="T53" fmla="*/ 287 h 567"/>
                  <a:gd name="T54" fmla="*/ 379 w 621"/>
                  <a:gd name="T55" fmla="*/ 300 h 567"/>
                  <a:gd name="T56" fmla="*/ 329 w 621"/>
                  <a:gd name="T57" fmla="*/ 307 h 567"/>
                  <a:gd name="T58" fmla="*/ 302 w 621"/>
                  <a:gd name="T59" fmla="*/ 300 h 567"/>
                  <a:gd name="T60" fmla="*/ 294 w 621"/>
                  <a:gd name="T61" fmla="*/ 277 h 567"/>
                  <a:gd name="T62" fmla="*/ 296 w 621"/>
                  <a:gd name="T63" fmla="*/ 236 h 567"/>
                  <a:gd name="T64" fmla="*/ 309 w 621"/>
                  <a:gd name="T65" fmla="*/ 186 h 567"/>
                  <a:gd name="T66" fmla="*/ 329 w 621"/>
                  <a:gd name="T67" fmla="*/ 142 h 567"/>
                  <a:gd name="T68" fmla="*/ 351 w 621"/>
                  <a:gd name="T69" fmla="*/ 110 h 567"/>
                  <a:gd name="T70" fmla="*/ 349 w 621"/>
                  <a:gd name="T71" fmla="*/ 93 h 567"/>
                  <a:gd name="T72" fmla="*/ 324 w 621"/>
                  <a:gd name="T73" fmla="*/ 88 h 567"/>
                  <a:gd name="T74" fmla="*/ 276 w 621"/>
                  <a:gd name="T75" fmla="*/ 9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1" h="567">
                    <a:moveTo>
                      <a:pt x="248" y="109"/>
                    </a:moveTo>
                    <a:lnTo>
                      <a:pt x="218" y="120"/>
                    </a:lnTo>
                    <a:lnTo>
                      <a:pt x="191" y="126"/>
                    </a:lnTo>
                    <a:lnTo>
                      <a:pt x="169" y="126"/>
                    </a:lnTo>
                    <a:lnTo>
                      <a:pt x="150" y="122"/>
                    </a:lnTo>
                    <a:lnTo>
                      <a:pt x="135" y="115"/>
                    </a:lnTo>
                    <a:lnTo>
                      <a:pt x="123" y="101"/>
                    </a:lnTo>
                    <a:lnTo>
                      <a:pt x="118" y="82"/>
                    </a:lnTo>
                    <a:lnTo>
                      <a:pt x="116" y="58"/>
                    </a:lnTo>
                    <a:lnTo>
                      <a:pt x="115" y="35"/>
                    </a:lnTo>
                    <a:lnTo>
                      <a:pt x="105" y="18"/>
                    </a:lnTo>
                    <a:lnTo>
                      <a:pt x="89" y="7"/>
                    </a:lnTo>
                    <a:lnTo>
                      <a:pt x="73" y="3"/>
                    </a:lnTo>
                    <a:lnTo>
                      <a:pt x="52" y="0"/>
                    </a:lnTo>
                    <a:lnTo>
                      <a:pt x="33" y="6"/>
                    </a:lnTo>
                    <a:lnTo>
                      <a:pt x="15" y="16"/>
                    </a:lnTo>
                    <a:lnTo>
                      <a:pt x="2" y="27"/>
                    </a:lnTo>
                    <a:lnTo>
                      <a:pt x="0" y="40"/>
                    </a:lnTo>
                    <a:lnTo>
                      <a:pt x="9" y="62"/>
                    </a:lnTo>
                    <a:lnTo>
                      <a:pt x="21" y="93"/>
                    </a:lnTo>
                    <a:lnTo>
                      <a:pt x="42" y="129"/>
                    </a:lnTo>
                    <a:lnTo>
                      <a:pt x="66" y="170"/>
                    </a:lnTo>
                    <a:lnTo>
                      <a:pt x="93" y="217"/>
                    </a:lnTo>
                    <a:lnTo>
                      <a:pt x="123" y="264"/>
                    </a:lnTo>
                    <a:lnTo>
                      <a:pt x="153" y="312"/>
                    </a:lnTo>
                    <a:lnTo>
                      <a:pt x="185" y="361"/>
                    </a:lnTo>
                    <a:lnTo>
                      <a:pt x="214" y="406"/>
                    </a:lnTo>
                    <a:lnTo>
                      <a:pt x="244" y="450"/>
                    </a:lnTo>
                    <a:lnTo>
                      <a:pt x="271" y="487"/>
                    </a:lnTo>
                    <a:lnTo>
                      <a:pt x="293" y="520"/>
                    </a:lnTo>
                    <a:lnTo>
                      <a:pt x="310" y="545"/>
                    </a:lnTo>
                    <a:lnTo>
                      <a:pt x="321" y="560"/>
                    </a:lnTo>
                    <a:lnTo>
                      <a:pt x="324" y="567"/>
                    </a:lnTo>
                    <a:lnTo>
                      <a:pt x="330" y="567"/>
                    </a:lnTo>
                    <a:lnTo>
                      <a:pt x="343" y="560"/>
                    </a:lnTo>
                    <a:lnTo>
                      <a:pt x="360" y="547"/>
                    </a:lnTo>
                    <a:lnTo>
                      <a:pt x="370" y="522"/>
                    </a:lnTo>
                    <a:lnTo>
                      <a:pt x="374" y="501"/>
                    </a:lnTo>
                    <a:lnTo>
                      <a:pt x="378" y="484"/>
                    </a:lnTo>
                    <a:lnTo>
                      <a:pt x="386" y="467"/>
                    </a:lnTo>
                    <a:lnTo>
                      <a:pt x="397" y="451"/>
                    </a:lnTo>
                    <a:lnTo>
                      <a:pt x="416" y="432"/>
                    </a:lnTo>
                    <a:lnTo>
                      <a:pt x="445" y="411"/>
                    </a:lnTo>
                    <a:lnTo>
                      <a:pt x="485" y="389"/>
                    </a:lnTo>
                    <a:lnTo>
                      <a:pt x="536" y="361"/>
                    </a:lnTo>
                    <a:lnTo>
                      <a:pt x="581" y="335"/>
                    </a:lnTo>
                    <a:lnTo>
                      <a:pt x="609" y="313"/>
                    </a:lnTo>
                    <a:lnTo>
                      <a:pt x="621" y="296"/>
                    </a:lnTo>
                    <a:lnTo>
                      <a:pt x="618" y="286"/>
                    </a:lnTo>
                    <a:lnTo>
                      <a:pt x="603" y="278"/>
                    </a:lnTo>
                    <a:lnTo>
                      <a:pt x="578" y="275"/>
                    </a:lnTo>
                    <a:lnTo>
                      <a:pt x="541" y="277"/>
                    </a:lnTo>
                    <a:lnTo>
                      <a:pt x="497" y="281"/>
                    </a:lnTo>
                    <a:lnTo>
                      <a:pt x="451" y="287"/>
                    </a:lnTo>
                    <a:lnTo>
                      <a:pt x="413" y="294"/>
                    </a:lnTo>
                    <a:lnTo>
                      <a:pt x="379" y="300"/>
                    </a:lnTo>
                    <a:lnTo>
                      <a:pt x="351" y="306"/>
                    </a:lnTo>
                    <a:lnTo>
                      <a:pt x="329" y="307"/>
                    </a:lnTo>
                    <a:lnTo>
                      <a:pt x="313" y="306"/>
                    </a:lnTo>
                    <a:lnTo>
                      <a:pt x="302" y="300"/>
                    </a:lnTo>
                    <a:lnTo>
                      <a:pt x="296" y="291"/>
                    </a:lnTo>
                    <a:lnTo>
                      <a:pt x="294" y="277"/>
                    </a:lnTo>
                    <a:lnTo>
                      <a:pt x="294" y="258"/>
                    </a:lnTo>
                    <a:lnTo>
                      <a:pt x="296" y="236"/>
                    </a:lnTo>
                    <a:lnTo>
                      <a:pt x="300" y="211"/>
                    </a:lnTo>
                    <a:lnTo>
                      <a:pt x="309" y="186"/>
                    </a:lnTo>
                    <a:lnTo>
                      <a:pt x="319" y="162"/>
                    </a:lnTo>
                    <a:lnTo>
                      <a:pt x="329" y="142"/>
                    </a:lnTo>
                    <a:lnTo>
                      <a:pt x="342" y="124"/>
                    </a:lnTo>
                    <a:lnTo>
                      <a:pt x="351" y="110"/>
                    </a:lnTo>
                    <a:lnTo>
                      <a:pt x="355" y="101"/>
                    </a:lnTo>
                    <a:lnTo>
                      <a:pt x="349" y="93"/>
                    </a:lnTo>
                    <a:lnTo>
                      <a:pt x="340" y="88"/>
                    </a:lnTo>
                    <a:lnTo>
                      <a:pt x="324" y="88"/>
                    </a:lnTo>
                    <a:lnTo>
                      <a:pt x="302" y="92"/>
                    </a:lnTo>
                    <a:lnTo>
                      <a:pt x="276" y="97"/>
                    </a:lnTo>
                    <a:lnTo>
                      <a:pt x="248" y="109"/>
                    </a:lnTo>
                    <a:close/>
                  </a:path>
                </a:pathLst>
              </a:custGeom>
              <a:solidFill>
                <a:srgbClr val="A4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7" name="Freeform 1127">
                <a:extLst>
                  <a:ext uri="{FF2B5EF4-FFF2-40B4-BE49-F238E27FC236}">
                    <a16:creationId xmlns:a16="http://schemas.microsoft.com/office/drawing/2014/main" id="{5FF706A3-86DA-1903-3FB9-92FFA612E14A}"/>
                  </a:ext>
                </a:extLst>
              </p:cNvPr>
              <p:cNvSpPr>
                <a:spLocks/>
              </p:cNvSpPr>
              <p:nvPr/>
            </p:nvSpPr>
            <p:spPr bwMode="auto">
              <a:xfrm>
                <a:off x="1270" y="2437"/>
                <a:ext cx="197" cy="188"/>
              </a:xfrm>
              <a:custGeom>
                <a:avLst/>
                <a:gdLst>
                  <a:gd name="T0" fmla="*/ 212 w 593"/>
                  <a:gd name="T1" fmla="*/ 136 h 562"/>
                  <a:gd name="T2" fmla="*/ 160 w 593"/>
                  <a:gd name="T3" fmla="*/ 140 h 562"/>
                  <a:gd name="T4" fmla="*/ 124 w 593"/>
                  <a:gd name="T5" fmla="*/ 123 h 562"/>
                  <a:gd name="T6" fmla="*/ 107 w 593"/>
                  <a:gd name="T7" fmla="*/ 85 h 562"/>
                  <a:gd name="T8" fmla="*/ 104 w 593"/>
                  <a:gd name="T9" fmla="*/ 37 h 562"/>
                  <a:gd name="T10" fmla="*/ 82 w 593"/>
                  <a:gd name="T11" fmla="*/ 7 h 562"/>
                  <a:gd name="T12" fmla="*/ 48 w 593"/>
                  <a:gd name="T13" fmla="*/ 0 h 562"/>
                  <a:gd name="T14" fmla="*/ 15 w 593"/>
                  <a:gd name="T15" fmla="*/ 11 h 562"/>
                  <a:gd name="T16" fmla="*/ 0 w 593"/>
                  <a:gd name="T17" fmla="*/ 36 h 562"/>
                  <a:gd name="T18" fmla="*/ 21 w 593"/>
                  <a:gd name="T19" fmla="*/ 88 h 562"/>
                  <a:gd name="T20" fmla="*/ 66 w 593"/>
                  <a:gd name="T21" fmla="*/ 166 h 562"/>
                  <a:gd name="T22" fmla="*/ 123 w 593"/>
                  <a:gd name="T23" fmla="*/ 260 h 562"/>
                  <a:gd name="T24" fmla="*/ 184 w 593"/>
                  <a:gd name="T25" fmla="*/ 356 h 562"/>
                  <a:gd name="T26" fmla="*/ 244 w 593"/>
                  <a:gd name="T27" fmla="*/ 445 h 562"/>
                  <a:gd name="T28" fmla="*/ 293 w 593"/>
                  <a:gd name="T29" fmla="*/ 516 h 562"/>
                  <a:gd name="T30" fmla="*/ 321 w 593"/>
                  <a:gd name="T31" fmla="*/ 556 h 562"/>
                  <a:gd name="T32" fmla="*/ 326 w 593"/>
                  <a:gd name="T33" fmla="*/ 562 h 562"/>
                  <a:gd name="T34" fmla="*/ 334 w 593"/>
                  <a:gd name="T35" fmla="*/ 557 h 562"/>
                  <a:gd name="T36" fmla="*/ 345 w 593"/>
                  <a:gd name="T37" fmla="*/ 547 h 562"/>
                  <a:gd name="T38" fmla="*/ 356 w 593"/>
                  <a:gd name="T39" fmla="*/ 526 h 562"/>
                  <a:gd name="T40" fmla="*/ 364 w 593"/>
                  <a:gd name="T41" fmla="*/ 492 h 562"/>
                  <a:gd name="T42" fmla="*/ 367 w 593"/>
                  <a:gd name="T43" fmla="*/ 455 h 562"/>
                  <a:gd name="T44" fmla="*/ 388 w 593"/>
                  <a:gd name="T45" fmla="*/ 418 h 562"/>
                  <a:gd name="T46" fmla="*/ 450 w 593"/>
                  <a:gd name="T47" fmla="*/ 377 h 562"/>
                  <a:gd name="T48" fmla="*/ 546 w 593"/>
                  <a:gd name="T49" fmla="*/ 330 h 562"/>
                  <a:gd name="T50" fmla="*/ 590 w 593"/>
                  <a:gd name="T51" fmla="*/ 297 h 562"/>
                  <a:gd name="T52" fmla="*/ 581 w 593"/>
                  <a:gd name="T53" fmla="*/ 281 h 562"/>
                  <a:gd name="T54" fmla="*/ 526 w 593"/>
                  <a:gd name="T55" fmla="*/ 281 h 562"/>
                  <a:gd name="T56" fmla="*/ 437 w 593"/>
                  <a:gd name="T57" fmla="*/ 291 h 562"/>
                  <a:gd name="T58" fmla="*/ 367 w 593"/>
                  <a:gd name="T59" fmla="*/ 302 h 562"/>
                  <a:gd name="T60" fmla="*/ 321 w 593"/>
                  <a:gd name="T61" fmla="*/ 309 h 562"/>
                  <a:gd name="T62" fmla="*/ 296 w 593"/>
                  <a:gd name="T63" fmla="*/ 302 h 562"/>
                  <a:gd name="T64" fmla="*/ 286 w 593"/>
                  <a:gd name="T65" fmla="*/ 279 h 562"/>
                  <a:gd name="T66" fmla="*/ 286 w 593"/>
                  <a:gd name="T67" fmla="*/ 239 h 562"/>
                  <a:gd name="T68" fmla="*/ 293 w 593"/>
                  <a:gd name="T69" fmla="*/ 192 h 562"/>
                  <a:gd name="T70" fmla="*/ 309 w 593"/>
                  <a:gd name="T71" fmla="*/ 149 h 562"/>
                  <a:gd name="T72" fmla="*/ 333 w 593"/>
                  <a:gd name="T73" fmla="*/ 118 h 562"/>
                  <a:gd name="T74" fmla="*/ 334 w 593"/>
                  <a:gd name="T75" fmla="*/ 101 h 562"/>
                  <a:gd name="T76" fmla="*/ 309 w 593"/>
                  <a:gd name="T77" fmla="*/ 98 h 562"/>
                  <a:gd name="T78" fmla="*/ 267 w 593"/>
                  <a:gd name="T79" fmla="*/ 11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3" h="562">
                    <a:moveTo>
                      <a:pt x="240" y="123"/>
                    </a:moveTo>
                    <a:lnTo>
                      <a:pt x="212" y="136"/>
                    </a:lnTo>
                    <a:lnTo>
                      <a:pt x="184" y="140"/>
                    </a:lnTo>
                    <a:lnTo>
                      <a:pt x="160" y="140"/>
                    </a:lnTo>
                    <a:lnTo>
                      <a:pt x="142" y="135"/>
                    </a:lnTo>
                    <a:lnTo>
                      <a:pt x="124" y="123"/>
                    </a:lnTo>
                    <a:lnTo>
                      <a:pt x="114" y="107"/>
                    </a:lnTo>
                    <a:lnTo>
                      <a:pt x="107" y="85"/>
                    </a:lnTo>
                    <a:lnTo>
                      <a:pt x="105" y="61"/>
                    </a:lnTo>
                    <a:lnTo>
                      <a:pt x="104" y="37"/>
                    </a:lnTo>
                    <a:lnTo>
                      <a:pt x="96" y="20"/>
                    </a:lnTo>
                    <a:lnTo>
                      <a:pt x="82" y="7"/>
                    </a:lnTo>
                    <a:lnTo>
                      <a:pt x="66" y="1"/>
                    </a:lnTo>
                    <a:lnTo>
                      <a:pt x="48" y="0"/>
                    </a:lnTo>
                    <a:lnTo>
                      <a:pt x="30" y="2"/>
                    </a:lnTo>
                    <a:lnTo>
                      <a:pt x="15" y="11"/>
                    </a:lnTo>
                    <a:lnTo>
                      <a:pt x="2" y="23"/>
                    </a:lnTo>
                    <a:lnTo>
                      <a:pt x="0" y="36"/>
                    </a:lnTo>
                    <a:lnTo>
                      <a:pt x="9" y="59"/>
                    </a:lnTo>
                    <a:lnTo>
                      <a:pt x="21" y="88"/>
                    </a:lnTo>
                    <a:lnTo>
                      <a:pt x="42" y="125"/>
                    </a:lnTo>
                    <a:lnTo>
                      <a:pt x="66" y="166"/>
                    </a:lnTo>
                    <a:lnTo>
                      <a:pt x="93" y="212"/>
                    </a:lnTo>
                    <a:lnTo>
                      <a:pt x="123" y="260"/>
                    </a:lnTo>
                    <a:lnTo>
                      <a:pt x="153" y="307"/>
                    </a:lnTo>
                    <a:lnTo>
                      <a:pt x="184" y="356"/>
                    </a:lnTo>
                    <a:lnTo>
                      <a:pt x="214" y="403"/>
                    </a:lnTo>
                    <a:lnTo>
                      <a:pt x="244" y="445"/>
                    </a:lnTo>
                    <a:lnTo>
                      <a:pt x="271" y="483"/>
                    </a:lnTo>
                    <a:lnTo>
                      <a:pt x="293" y="516"/>
                    </a:lnTo>
                    <a:lnTo>
                      <a:pt x="309" y="541"/>
                    </a:lnTo>
                    <a:lnTo>
                      <a:pt x="321" y="556"/>
                    </a:lnTo>
                    <a:lnTo>
                      <a:pt x="324" y="562"/>
                    </a:lnTo>
                    <a:lnTo>
                      <a:pt x="326" y="562"/>
                    </a:lnTo>
                    <a:lnTo>
                      <a:pt x="329" y="561"/>
                    </a:lnTo>
                    <a:lnTo>
                      <a:pt x="334" y="557"/>
                    </a:lnTo>
                    <a:lnTo>
                      <a:pt x="338" y="552"/>
                    </a:lnTo>
                    <a:lnTo>
                      <a:pt x="345" y="547"/>
                    </a:lnTo>
                    <a:lnTo>
                      <a:pt x="351" y="538"/>
                    </a:lnTo>
                    <a:lnTo>
                      <a:pt x="356" y="526"/>
                    </a:lnTo>
                    <a:lnTo>
                      <a:pt x="361" y="512"/>
                    </a:lnTo>
                    <a:lnTo>
                      <a:pt x="364" y="492"/>
                    </a:lnTo>
                    <a:lnTo>
                      <a:pt x="365" y="472"/>
                    </a:lnTo>
                    <a:lnTo>
                      <a:pt x="367" y="455"/>
                    </a:lnTo>
                    <a:lnTo>
                      <a:pt x="375" y="437"/>
                    </a:lnTo>
                    <a:lnTo>
                      <a:pt x="388" y="418"/>
                    </a:lnTo>
                    <a:lnTo>
                      <a:pt x="413" y="399"/>
                    </a:lnTo>
                    <a:lnTo>
                      <a:pt x="450" y="377"/>
                    </a:lnTo>
                    <a:lnTo>
                      <a:pt x="504" y="351"/>
                    </a:lnTo>
                    <a:lnTo>
                      <a:pt x="546" y="330"/>
                    </a:lnTo>
                    <a:lnTo>
                      <a:pt x="576" y="311"/>
                    </a:lnTo>
                    <a:lnTo>
                      <a:pt x="590" y="297"/>
                    </a:lnTo>
                    <a:lnTo>
                      <a:pt x="593" y="287"/>
                    </a:lnTo>
                    <a:lnTo>
                      <a:pt x="581" y="281"/>
                    </a:lnTo>
                    <a:lnTo>
                      <a:pt x="559" y="279"/>
                    </a:lnTo>
                    <a:lnTo>
                      <a:pt x="526" y="281"/>
                    </a:lnTo>
                    <a:lnTo>
                      <a:pt x="481" y="284"/>
                    </a:lnTo>
                    <a:lnTo>
                      <a:pt x="437" y="291"/>
                    </a:lnTo>
                    <a:lnTo>
                      <a:pt x="398" y="297"/>
                    </a:lnTo>
                    <a:lnTo>
                      <a:pt x="367" y="302"/>
                    </a:lnTo>
                    <a:lnTo>
                      <a:pt x="340" y="307"/>
                    </a:lnTo>
                    <a:lnTo>
                      <a:pt x="321" y="309"/>
                    </a:lnTo>
                    <a:lnTo>
                      <a:pt x="306" y="307"/>
                    </a:lnTo>
                    <a:lnTo>
                      <a:pt x="296" y="302"/>
                    </a:lnTo>
                    <a:lnTo>
                      <a:pt x="289" y="293"/>
                    </a:lnTo>
                    <a:lnTo>
                      <a:pt x="286" y="279"/>
                    </a:lnTo>
                    <a:lnTo>
                      <a:pt x="286" y="260"/>
                    </a:lnTo>
                    <a:lnTo>
                      <a:pt x="286" y="239"/>
                    </a:lnTo>
                    <a:lnTo>
                      <a:pt x="289" y="215"/>
                    </a:lnTo>
                    <a:lnTo>
                      <a:pt x="293" y="192"/>
                    </a:lnTo>
                    <a:lnTo>
                      <a:pt x="300" y="169"/>
                    </a:lnTo>
                    <a:lnTo>
                      <a:pt x="309" y="149"/>
                    </a:lnTo>
                    <a:lnTo>
                      <a:pt x="322" y="131"/>
                    </a:lnTo>
                    <a:lnTo>
                      <a:pt x="333" y="118"/>
                    </a:lnTo>
                    <a:lnTo>
                      <a:pt x="335" y="108"/>
                    </a:lnTo>
                    <a:lnTo>
                      <a:pt x="334" y="101"/>
                    </a:lnTo>
                    <a:lnTo>
                      <a:pt x="324" y="98"/>
                    </a:lnTo>
                    <a:lnTo>
                      <a:pt x="309" y="98"/>
                    </a:lnTo>
                    <a:lnTo>
                      <a:pt x="290" y="103"/>
                    </a:lnTo>
                    <a:lnTo>
                      <a:pt x="267" y="110"/>
                    </a:lnTo>
                    <a:lnTo>
                      <a:pt x="240" y="123"/>
                    </a:lnTo>
                    <a:close/>
                  </a:path>
                </a:pathLst>
              </a:custGeom>
              <a:solidFill>
                <a:srgbClr val="96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8" name="Freeform 1128">
                <a:extLst>
                  <a:ext uri="{FF2B5EF4-FFF2-40B4-BE49-F238E27FC236}">
                    <a16:creationId xmlns:a16="http://schemas.microsoft.com/office/drawing/2014/main" id="{0BE3CEBF-58EF-EE17-65FB-D31C3B689AA8}"/>
                  </a:ext>
                </a:extLst>
              </p:cNvPr>
              <p:cNvSpPr>
                <a:spLocks/>
              </p:cNvSpPr>
              <p:nvPr/>
            </p:nvSpPr>
            <p:spPr bwMode="auto">
              <a:xfrm>
                <a:off x="1270" y="2438"/>
                <a:ext cx="188" cy="187"/>
              </a:xfrm>
              <a:custGeom>
                <a:avLst/>
                <a:gdLst>
                  <a:gd name="T0" fmla="*/ 203 w 565"/>
                  <a:gd name="T1" fmla="*/ 156 h 561"/>
                  <a:gd name="T2" fmla="*/ 154 w 565"/>
                  <a:gd name="T3" fmla="*/ 158 h 561"/>
                  <a:gd name="T4" fmla="*/ 116 w 565"/>
                  <a:gd name="T5" fmla="*/ 135 h 561"/>
                  <a:gd name="T6" fmla="*/ 96 w 565"/>
                  <a:gd name="T7" fmla="*/ 92 h 561"/>
                  <a:gd name="T8" fmla="*/ 94 w 565"/>
                  <a:gd name="T9" fmla="*/ 42 h 561"/>
                  <a:gd name="T10" fmla="*/ 75 w 565"/>
                  <a:gd name="T11" fmla="*/ 11 h 561"/>
                  <a:gd name="T12" fmla="*/ 45 w 565"/>
                  <a:gd name="T13" fmla="*/ 0 h 561"/>
                  <a:gd name="T14" fmla="*/ 14 w 565"/>
                  <a:gd name="T15" fmla="*/ 10 h 561"/>
                  <a:gd name="T16" fmla="*/ 0 w 565"/>
                  <a:gd name="T17" fmla="*/ 34 h 561"/>
                  <a:gd name="T18" fmla="*/ 21 w 565"/>
                  <a:gd name="T19" fmla="*/ 87 h 561"/>
                  <a:gd name="T20" fmla="*/ 66 w 565"/>
                  <a:gd name="T21" fmla="*/ 164 h 561"/>
                  <a:gd name="T22" fmla="*/ 122 w 565"/>
                  <a:gd name="T23" fmla="*/ 258 h 561"/>
                  <a:gd name="T24" fmla="*/ 184 w 565"/>
                  <a:gd name="T25" fmla="*/ 355 h 561"/>
                  <a:gd name="T26" fmla="*/ 243 w 565"/>
                  <a:gd name="T27" fmla="*/ 444 h 561"/>
                  <a:gd name="T28" fmla="*/ 292 w 565"/>
                  <a:gd name="T29" fmla="*/ 515 h 561"/>
                  <a:gd name="T30" fmla="*/ 320 w 565"/>
                  <a:gd name="T31" fmla="*/ 554 h 561"/>
                  <a:gd name="T32" fmla="*/ 326 w 565"/>
                  <a:gd name="T33" fmla="*/ 561 h 561"/>
                  <a:gd name="T34" fmla="*/ 330 w 565"/>
                  <a:gd name="T35" fmla="*/ 554 h 561"/>
                  <a:gd name="T36" fmla="*/ 337 w 565"/>
                  <a:gd name="T37" fmla="*/ 541 h 561"/>
                  <a:gd name="T38" fmla="*/ 347 w 565"/>
                  <a:gd name="T39" fmla="*/ 520 h 561"/>
                  <a:gd name="T40" fmla="*/ 353 w 565"/>
                  <a:gd name="T41" fmla="*/ 484 h 561"/>
                  <a:gd name="T42" fmla="*/ 349 w 565"/>
                  <a:gd name="T43" fmla="*/ 445 h 561"/>
                  <a:gd name="T44" fmla="*/ 360 w 565"/>
                  <a:gd name="T45" fmla="*/ 407 h 561"/>
                  <a:gd name="T46" fmla="*/ 416 w 565"/>
                  <a:gd name="T47" fmla="*/ 367 h 561"/>
                  <a:gd name="T48" fmla="*/ 512 w 565"/>
                  <a:gd name="T49" fmla="*/ 327 h 561"/>
                  <a:gd name="T50" fmla="*/ 560 w 565"/>
                  <a:gd name="T51" fmla="*/ 301 h 561"/>
                  <a:gd name="T52" fmla="*/ 559 w 565"/>
                  <a:gd name="T53" fmla="*/ 287 h 561"/>
                  <a:gd name="T54" fmla="*/ 510 w 565"/>
                  <a:gd name="T55" fmla="*/ 287 h 561"/>
                  <a:gd name="T56" fmla="*/ 422 w 565"/>
                  <a:gd name="T57" fmla="*/ 298 h 561"/>
                  <a:gd name="T58" fmla="*/ 356 w 565"/>
                  <a:gd name="T59" fmla="*/ 309 h 561"/>
                  <a:gd name="T60" fmla="*/ 313 w 565"/>
                  <a:gd name="T61" fmla="*/ 314 h 561"/>
                  <a:gd name="T62" fmla="*/ 289 w 565"/>
                  <a:gd name="T63" fmla="*/ 307 h 561"/>
                  <a:gd name="T64" fmla="*/ 281 w 565"/>
                  <a:gd name="T65" fmla="*/ 284 h 561"/>
                  <a:gd name="T66" fmla="*/ 277 w 565"/>
                  <a:gd name="T67" fmla="*/ 244 h 561"/>
                  <a:gd name="T68" fmla="*/ 278 w 565"/>
                  <a:gd name="T69" fmla="*/ 199 h 561"/>
                  <a:gd name="T70" fmla="*/ 291 w 565"/>
                  <a:gd name="T71" fmla="*/ 158 h 561"/>
                  <a:gd name="T72" fmla="*/ 314 w 565"/>
                  <a:gd name="T73" fmla="*/ 128 h 561"/>
                  <a:gd name="T74" fmla="*/ 316 w 565"/>
                  <a:gd name="T75" fmla="*/ 113 h 561"/>
                  <a:gd name="T76" fmla="*/ 295 w 565"/>
                  <a:gd name="T77" fmla="*/ 110 h 561"/>
                  <a:gd name="T78" fmla="*/ 258 w 565"/>
                  <a:gd name="T79" fmla="*/ 12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5" h="561">
                    <a:moveTo>
                      <a:pt x="232" y="143"/>
                    </a:moveTo>
                    <a:lnTo>
                      <a:pt x="203" y="156"/>
                    </a:lnTo>
                    <a:lnTo>
                      <a:pt x="178" y="162"/>
                    </a:lnTo>
                    <a:lnTo>
                      <a:pt x="154" y="158"/>
                    </a:lnTo>
                    <a:lnTo>
                      <a:pt x="134" y="149"/>
                    </a:lnTo>
                    <a:lnTo>
                      <a:pt x="116" y="135"/>
                    </a:lnTo>
                    <a:lnTo>
                      <a:pt x="103" y="114"/>
                    </a:lnTo>
                    <a:lnTo>
                      <a:pt x="96" y="92"/>
                    </a:lnTo>
                    <a:lnTo>
                      <a:pt x="96" y="67"/>
                    </a:lnTo>
                    <a:lnTo>
                      <a:pt x="94" y="42"/>
                    </a:lnTo>
                    <a:lnTo>
                      <a:pt x="87" y="24"/>
                    </a:lnTo>
                    <a:lnTo>
                      <a:pt x="75" y="11"/>
                    </a:lnTo>
                    <a:lnTo>
                      <a:pt x="60" y="3"/>
                    </a:lnTo>
                    <a:lnTo>
                      <a:pt x="45" y="0"/>
                    </a:lnTo>
                    <a:lnTo>
                      <a:pt x="28" y="2"/>
                    </a:lnTo>
                    <a:lnTo>
                      <a:pt x="14" y="10"/>
                    </a:lnTo>
                    <a:lnTo>
                      <a:pt x="1" y="21"/>
                    </a:lnTo>
                    <a:lnTo>
                      <a:pt x="0" y="34"/>
                    </a:lnTo>
                    <a:lnTo>
                      <a:pt x="8" y="57"/>
                    </a:lnTo>
                    <a:lnTo>
                      <a:pt x="21" y="87"/>
                    </a:lnTo>
                    <a:lnTo>
                      <a:pt x="41" y="123"/>
                    </a:lnTo>
                    <a:lnTo>
                      <a:pt x="66" y="164"/>
                    </a:lnTo>
                    <a:lnTo>
                      <a:pt x="93" y="211"/>
                    </a:lnTo>
                    <a:lnTo>
                      <a:pt x="122" y="258"/>
                    </a:lnTo>
                    <a:lnTo>
                      <a:pt x="152" y="306"/>
                    </a:lnTo>
                    <a:lnTo>
                      <a:pt x="184" y="355"/>
                    </a:lnTo>
                    <a:lnTo>
                      <a:pt x="214" y="401"/>
                    </a:lnTo>
                    <a:lnTo>
                      <a:pt x="243" y="444"/>
                    </a:lnTo>
                    <a:lnTo>
                      <a:pt x="270" y="481"/>
                    </a:lnTo>
                    <a:lnTo>
                      <a:pt x="292" y="515"/>
                    </a:lnTo>
                    <a:lnTo>
                      <a:pt x="309" y="539"/>
                    </a:lnTo>
                    <a:lnTo>
                      <a:pt x="320" y="554"/>
                    </a:lnTo>
                    <a:lnTo>
                      <a:pt x="323" y="561"/>
                    </a:lnTo>
                    <a:lnTo>
                      <a:pt x="326" y="561"/>
                    </a:lnTo>
                    <a:lnTo>
                      <a:pt x="327" y="558"/>
                    </a:lnTo>
                    <a:lnTo>
                      <a:pt x="330" y="554"/>
                    </a:lnTo>
                    <a:lnTo>
                      <a:pt x="335" y="548"/>
                    </a:lnTo>
                    <a:lnTo>
                      <a:pt x="337" y="541"/>
                    </a:lnTo>
                    <a:lnTo>
                      <a:pt x="343" y="531"/>
                    </a:lnTo>
                    <a:lnTo>
                      <a:pt x="347" y="520"/>
                    </a:lnTo>
                    <a:lnTo>
                      <a:pt x="350" y="504"/>
                    </a:lnTo>
                    <a:lnTo>
                      <a:pt x="353" y="484"/>
                    </a:lnTo>
                    <a:lnTo>
                      <a:pt x="350" y="464"/>
                    </a:lnTo>
                    <a:lnTo>
                      <a:pt x="349" y="445"/>
                    </a:lnTo>
                    <a:lnTo>
                      <a:pt x="350" y="426"/>
                    </a:lnTo>
                    <a:lnTo>
                      <a:pt x="360" y="407"/>
                    </a:lnTo>
                    <a:lnTo>
                      <a:pt x="381" y="387"/>
                    </a:lnTo>
                    <a:lnTo>
                      <a:pt x="416" y="367"/>
                    </a:lnTo>
                    <a:lnTo>
                      <a:pt x="470" y="343"/>
                    </a:lnTo>
                    <a:lnTo>
                      <a:pt x="512" y="327"/>
                    </a:lnTo>
                    <a:lnTo>
                      <a:pt x="542" y="312"/>
                    </a:lnTo>
                    <a:lnTo>
                      <a:pt x="560" y="301"/>
                    </a:lnTo>
                    <a:lnTo>
                      <a:pt x="565" y="292"/>
                    </a:lnTo>
                    <a:lnTo>
                      <a:pt x="559" y="287"/>
                    </a:lnTo>
                    <a:lnTo>
                      <a:pt x="540" y="285"/>
                    </a:lnTo>
                    <a:lnTo>
                      <a:pt x="510" y="287"/>
                    </a:lnTo>
                    <a:lnTo>
                      <a:pt x="466" y="292"/>
                    </a:lnTo>
                    <a:lnTo>
                      <a:pt x="422" y="298"/>
                    </a:lnTo>
                    <a:lnTo>
                      <a:pt x="385" y="305"/>
                    </a:lnTo>
                    <a:lnTo>
                      <a:pt x="356" y="309"/>
                    </a:lnTo>
                    <a:lnTo>
                      <a:pt x="330" y="312"/>
                    </a:lnTo>
                    <a:lnTo>
                      <a:pt x="313" y="314"/>
                    </a:lnTo>
                    <a:lnTo>
                      <a:pt x="299" y="312"/>
                    </a:lnTo>
                    <a:lnTo>
                      <a:pt x="289" y="307"/>
                    </a:lnTo>
                    <a:lnTo>
                      <a:pt x="284" y="298"/>
                    </a:lnTo>
                    <a:lnTo>
                      <a:pt x="281" y="284"/>
                    </a:lnTo>
                    <a:lnTo>
                      <a:pt x="278" y="266"/>
                    </a:lnTo>
                    <a:lnTo>
                      <a:pt x="277" y="244"/>
                    </a:lnTo>
                    <a:lnTo>
                      <a:pt x="277" y="222"/>
                    </a:lnTo>
                    <a:lnTo>
                      <a:pt x="278" y="199"/>
                    </a:lnTo>
                    <a:lnTo>
                      <a:pt x="282" y="177"/>
                    </a:lnTo>
                    <a:lnTo>
                      <a:pt x="291" y="158"/>
                    </a:lnTo>
                    <a:lnTo>
                      <a:pt x="303" y="141"/>
                    </a:lnTo>
                    <a:lnTo>
                      <a:pt x="314" y="128"/>
                    </a:lnTo>
                    <a:lnTo>
                      <a:pt x="318" y="119"/>
                    </a:lnTo>
                    <a:lnTo>
                      <a:pt x="316" y="113"/>
                    </a:lnTo>
                    <a:lnTo>
                      <a:pt x="308" y="109"/>
                    </a:lnTo>
                    <a:lnTo>
                      <a:pt x="295" y="110"/>
                    </a:lnTo>
                    <a:lnTo>
                      <a:pt x="278" y="117"/>
                    </a:lnTo>
                    <a:lnTo>
                      <a:pt x="258" y="128"/>
                    </a:lnTo>
                    <a:lnTo>
                      <a:pt x="232" y="143"/>
                    </a:lnTo>
                    <a:close/>
                  </a:path>
                </a:pathLst>
              </a:custGeom>
              <a:solidFill>
                <a:srgbClr val="87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9" name="Freeform 1129">
                <a:extLst>
                  <a:ext uri="{FF2B5EF4-FFF2-40B4-BE49-F238E27FC236}">
                    <a16:creationId xmlns:a16="http://schemas.microsoft.com/office/drawing/2014/main" id="{FF7F7782-D25D-5DEB-1DC3-A3673D38E047}"/>
                  </a:ext>
                </a:extLst>
              </p:cNvPr>
              <p:cNvSpPr>
                <a:spLocks/>
              </p:cNvSpPr>
              <p:nvPr/>
            </p:nvSpPr>
            <p:spPr bwMode="auto">
              <a:xfrm>
                <a:off x="1270" y="2438"/>
                <a:ext cx="180" cy="187"/>
              </a:xfrm>
              <a:custGeom>
                <a:avLst/>
                <a:gdLst>
                  <a:gd name="T0" fmla="*/ 197 w 540"/>
                  <a:gd name="T1" fmla="*/ 177 h 560"/>
                  <a:gd name="T2" fmla="*/ 145 w 540"/>
                  <a:gd name="T3" fmla="*/ 177 h 560"/>
                  <a:gd name="T4" fmla="*/ 108 w 540"/>
                  <a:gd name="T5" fmla="*/ 147 h 560"/>
                  <a:gd name="T6" fmla="*/ 87 w 540"/>
                  <a:gd name="T7" fmla="*/ 99 h 560"/>
                  <a:gd name="T8" fmla="*/ 84 w 540"/>
                  <a:gd name="T9" fmla="*/ 48 h 560"/>
                  <a:gd name="T10" fmla="*/ 68 w 540"/>
                  <a:gd name="T11" fmla="*/ 16 h 560"/>
                  <a:gd name="T12" fmla="*/ 41 w 540"/>
                  <a:gd name="T13" fmla="*/ 0 h 560"/>
                  <a:gd name="T14" fmla="*/ 14 w 540"/>
                  <a:gd name="T15" fmla="*/ 9 h 560"/>
                  <a:gd name="T16" fmla="*/ 0 w 540"/>
                  <a:gd name="T17" fmla="*/ 34 h 560"/>
                  <a:gd name="T18" fmla="*/ 20 w 540"/>
                  <a:gd name="T19" fmla="*/ 86 h 560"/>
                  <a:gd name="T20" fmla="*/ 66 w 540"/>
                  <a:gd name="T21" fmla="*/ 164 h 560"/>
                  <a:gd name="T22" fmla="*/ 122 w 540"/>
                  <a:gd name="T23" fmla="*/ 258 h 560"/>
                  <a:gd name="T24" fmla="*/ 184 w 540"/>
                  <a:gd name="T25" fmla="*/ 355 h 560"/>
                  <a:gd name="T26" fmla="*/ 242 w 540"/>
                  <a:gd name="T27" fmla="*/ 443 h 560"/>
                  <a:gd name="T28" fmla="*/ 292 w 540"/>
                  <a:gd name="T29" fmla="*/ 514 h 560"/>
                  <a:gd name="T30" fmla="*/ 320 w 540"/>
                  <a:gd name="T31" fmla="*/ 554 h 560"/>
                  <a:gd name="T32" fmla="*/ 323 w 540"/>
                  <a:gd name="T33" fmla="*/ 559 h 560"/>
                  <a:gd name="T34" fmla="*/ 327 w 540"/>
                  <a:gd name="T35" fmla="*/ 550 h 560"/>
                  <a:gd name="T36" fmla="*/ 333 w 540"/>
                  <a:gd name="T37" fmla="*/ 536 h 560"/>
                  <a:gd name="T38" fmla="*/ 340 w 540"/>
                  <a:gd name="T39" fmla="*/ 512 h 560"/>
                  <a:gd name="T40" fmla="*/ 343 w 540"/>
                  <a:gd name="T41" fmla="*/ 477 h 560"/>
                  <a:gd name="T42" fmla="*/ 330 w 540"/>
                  <a:gd name="T43" fmla="*/ 435 h 560"/>
                  <a:gd name="T44" fmla="*/ 331 w 540"/>
                  <a:gd name="T45" fmla="*/ 396 h 560"/>
                  <a:gd name="T46" fmla="*/ 382 w 540"/>
                  <a:gd name="T47" fmla="*/ 357 h 560"/>
                  <a:gd name="T48" fmla="*/ 478 w 540"/>
                  <a:gd name="T49" fmla="*/ 325 h 560"/>
                  <a:gd name="T50" fmla="*/ 530 w 540"/>
                  <a:gd name="T51" fmla="*/ 304 h 560"/>
                  <a:gd name="T52" fmla="*/ 536 w 540"/>
                  <a:gd name="T53" fmla="*/ 293 h 560"/>
                  <a:gd name="T54" fmla="*/ 493 w 540"/>
                  <a:gd name="T55" fmla="*/ 294 h 560"/>
                  <a:gd name="T56" fmla="*/ 408 w 540"/>
                  <a:gd name="T57" fmla="*/ 305 h 560"/>
                  <a:gd name="T58" fmla="*/ 343 w 540"/>
                  <a:gd name="T59" fmla="*/ 316 h 560"/>
                  <a:gd name="T60" fmla="*/ 303 w 540"/>
                  <a:gd name="T61" fmla="*/ 319 h 560"/>
                  <a:gd name="T62" fmla="*/ 283 w 540"/>
                  <a:gd name="T63" fmla="*/ 312 h 560"/>
                  <a:gd name="T64" fmla="*/ 274 w 540"/>
                  <a:gd name="T65" fmla="*/ 288 h 560"/>
                  <a:gd name="T66" fmla="*/ 267 w 540"/>
                  <a:gd name="T67" fmla="*/ 251 h 560"/>
                  <a:gd name="T68" fmla="*/ 263 w 540"/>
                  <a:gd name="T69" fmla="*/ 209 h 560"/>
                  <a:gd name="T70" fmla="*/ 271 w 540"/>
                  <a:gd name="T71" fmla="*/ 168 h 560"/>
                  <a:gd name="T72" fmla="*/ 294 w 540"/>
                  <a:gd name="T73" fmla="*/ 138 h 560"/>
                  <a:gd name="T74" fmla="*/ 299 w 540"/>
                  <a:gd name="T75" fmla="*/ 124 h 560"/>
                  <a:gd name="T76" fmla="*/ 281 w 540"/>
                  <a:gd name="T77" fmla="*/ 126 h 560"/>
                  <a:gd name="T78" fmla="*/ 247 w 540"/>
                  <a:gd name="T79" fmla="*/ 14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0" h="560">
                    <a:moveTo>
                      <a:pt x="224" y="163"/>
                    </a:moveTo>
                    <a:lnTo>
                      <a:pt x="197" y="177"/>
                    </a:lnTo>
                    <a:lnTo>
                      <a:pt x="171" y="182"/>
                    </a:lnTo>
                    <a:lnTo>
                      <a:pt x="145" y="177"/>
                    </a:lnTo>
                    <a:lnTo>
                      <a:pt x="125" y="164"/>
                    </a:lnTo>
                    <a:lnTo>
                      <a:pt x="108" y="147"/>
                    </a:lnTo>
                    <a:lnTo>
                      <a:pt x="95" y="124"/>
                    </a:lnTo>
                    <a:lnTo>
                      <a:pt x="87" y="99"/>
                    </a:lnTo>
                    <a:lnTo>
                      <a:pt x="85" y="72"/>
                    </a:lnTo>
                    <a:lnTo>
                      <a:pt x="84" y="48"/>
                    </a:lnTo>
                    <a:lnTo>
                      <a:pt x="80" y="28"/>
                    </a:lnTo>
                    <a:lnTo>
                      <a:pt x="68" y="16"/>
                    </a:lnTo>
                    <a:lnTo>
                      <a:pt x="56" y="6"/>
                    </a:lnTo>
                    <a:lnTo>
                      <a:pt x="41" y="0"/>
                    </a:lnTo>
                    <a:lnTo>
                      <a:pt x="27" y="3"/>
                    </a:lnTo>
                    <a:lnTo>
                      <a:pt x="14" y="9"/>
                    </a:lnTo>
                    <a:lnTo>
                      <a:pt x="1" y="21"/>
                    </a:lnTo>
                    <a:lnTo>
                      <a:pt x="0" y="34"/>
                    </a:lnTo>
                    <a:lnTo>
                      <a:pt x="8" y="57"/>
                    </a:lnTo>
                    <a:lnTo>
                      <a:pt x="20" y="86"/>
                    </a:lnTo>
                    <a:lnTo>
                      <a:pt x="41" y="123"/>
                    </a:lnTo>
                    <a:lnTo>
                      <a:pt x="66" y="164"/>
                    </a:lnTo>
                    <a:lnTo>
                      <a:pt x="93" y="210"/>
                    </a:lnTo>
                    <a:lnTo>
                      <a:pt x="122" y="258"/>
                    </a:lnTo>
                    <a:lnTo>
                      <a:pt x="152" y="305"/>
                    </a:lnTo>
                    <a:lnTo>
                      <a:pt x="184" y="355"/>
                    </a:lnTo>
                    <a:lnTo>
                      <a:pt x="214" y="401"/>
                    </a:lnTo>
                    <a:lnTo>
                      <a:pt x="242" y="443"/>
                    </a:lnTo>
                    <a:lnTo>
                      <a:pt x="269" y="481"/>
                    </a:lnTo>
                    <a:lnTo>
                      <a:pt x="292" y="514"/>
                    </a:lnTo>
                    <a:lnTo>
                      <a:pt x="309" y="539"/>
                    </a:lnTo>
                    <a:lnTo>
                      <a:pt x="320" y="554"/>
                    </a:lnTo>
                    <a:lnTo>
                      <a:pt x="323" y="560"/>
                    </a:lnTo>
                    <a:lnTo>
                      <a:pt x="323" y="559"/>
                    </a:lnTo>
                    <a:lnTo>
                      <a:pt x="326" y="558"/>
                    </a:lnTo>
                    <a:lnTo>
                      <a:pt x="327" y="550"/>
                    </a:lnTo>
                    <a:lnTo>
                      <a:pt x="330" y="545"/>
                    </a:lnTo>
                    <a:lnTo>
                      <a:pt x="333" y="536"/>
                    </a:lnTo>
                    <a:lnTo>
                      <a:pt x="336" y="526"/>
                    </a:lnTo>
                    <a:lnTo>
                      <a:pt x="340" y="512"/>
                    </a:lnTo>
                    <a:lnTo>
                      <a:pt x="343" y="497"/>
                    </a:lnTo>
                    <a:lnTo>
                      <a:pt x="343" y="477"/>
                    </a:lnTo>
                    <a:lnTo>
                      <a:pt x="337" y="456"/>
                    </a:lnTo>
                    <a:lnTo>
                      <a:pt x="330" y="435"/>
                    </a:lnTo>
                    <a:lnTo>
                      <a:pt x="328" y="415"/>
                    </a:lnTo>
                    <a:lnTo>
                      <a:pt x="331" y="396"/>
                    </a:lnTo>
                    <a:lnTo>
                      <a:pt x="349" y="376"/>
                    </a:lnTo>
                    <a:lnTo>
                      <a:pt x="382" y="357"/>
                    </a:lnTo>
                    <a:lnTo>
                      <a:pt x="436" y="339"/>
                    </a:lnTo>
                    <a:lnTo>
                      <a:pt x="478" y="325"/>
                    </a:lnTo>
                    <a:lnTo>
                      <a:pt x="509" y="313"/>
                    </a:lnTo>
                    <a:lnTo>
                      <a:pt x="530" y="304"/>
                    </a:lnTo>
                    <a:lnTo>
                      <a:pt x="540" y="298"/>
                    </a:lnTo>
                    <a:lnTo>
                      <a:pt x="536" y="293"/>
                    </a:lnTo>
                    <a:lnTo>
                      <a:pt x="521" y="293"/>
                    </a:lnTo>
                    <a:lnTo>
                      <a:pt x="493" y="294"/>
                    </a:lnTo>
                    <a:lnTo>
                      <a:pt x="452" y="299"/>
                    </a:lnTo>
                    <a:lnTo>
                      <a:pt x="408" y="305"/>
                    </a:lnTo>
                    <a:lnTo>
                      <a:pt x="371" y="312"/>
                    </a:lnTo>
                    <a:lnTo>
                      <a:pt x="343" y="316"/>
                    </a:lnTo>
                    <a:lnTo>
                      <a:pt x="320" y="319"/>
                    </a:lnTo>
                    <a:lnTo>
                      <a:pt x="303" y="319"/>
                    </a:lnTo>
                    <a:lnTo>
                      <a:pt x="292" y="318"/>
                    </a:lnTo>
                    <a:lnTo>
                      <a:pt x="283" y="312"/>
                    </a:lnTo>
                    <a:lnTo>
                      <a:pt x="280" y="302"/>
                    </a:lnTo>
                    <a:lnTo>
                      <a:pt x="274" y="288"/>
                    </a:lnTo>
                    <a:lnTo>
                      <a:pt x="271" y="272"/>
                    </a:lnTo>
                    <a:lnTo>
                      <a:pt x="267" y="251"/>
                    </a:lnTo>
                    <a:lnTo>
                      <a:pt x="263" y="231"/>
                    </a:lnTo>
                    <a:lnTo>
                      <a:pt x="263" y="209"/>
                    </a:lnTo>
                    <a:lnTo>
                      <a:pt x="265" y="188"/>
                    </a:lnTo>
                    <a:lnTo>
                      <a:pt x="271" y="168"/>
                    </a:lnTo>
                    <a:lnTo>
                      <a:pt x="282" y="151"/>
                    </a:lnTo>
                    <a:lnTo>
                      <a:pt x="294" y="138"/>
                    </a:lnTo>
                    <a:lnTo>
                      <a:pt x="299" y="129"/>
                    </a:lnTo>
                    <a:lnTo>
                      <a:pt x="299" y="124"/>
                    </a:lnTo>
                    <a:lnTo>
                      <a:pt x="292" y="123"/>
                    </a:lnTo>
                    <a:lnTo>
                      <a:pt x="281" y="126"/>
                    </a:lnTo>
                    <a:lnTo>
                      <a:pt x="267" y="133"/>
                    </a:lnTo>
                    <a:lnTo>
                      <a:pt x="247" y="144"/>
                    </a:lnTo>
                    <a:lnTo>
                      <a:pt x="224" y="163"/>
                    </a:lnTo>
                    <a:close/>
                  </a:path>
                </a:pathLst>
              </a:custGeom>
              <a:solidFill>
                <a:srgbClr val="7AB0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0" name="Freeform 1130">
                <a:extLst>
                  <a:ext uri="{FF2B5EF4-FFF2-40B4-BE49-F238E27FC236}">
                    <a16:creationId xmlns:a16="http://schemas.microsoft.com/office/drawing/2014/main" id="{49D9C400-81E6-20DF-E384-5D8932B816F1}"/>
                  </a:ext>
                </a:extLst>
              </p:cNvPr>
              <p:cNvSpPr>
                <a:spLocks/>
              </p:cNvSpPr>
              <p:nvPr/>
            </p:nvSpPr>
            <p:spPr bwMode="auto">
              <a:xfrm>
                <a:off x="1270" y="2439"/>
                <a:ext cx="172" cy="186"/>
              </a:xfrm>
              <a:custGeom>
                <a:avLst/>
                <a:gdLst>
                  <a:gd name="T0" fmla="*/ 332 w 514"/>
                  <a:gd name="T1" fmla="*/ 463 h 556"/>
                  <a:gd name="T2" fmla="*/ 313 w 514"/>
                  <a:gd name="T3" fmla="*/ 421 h 556"/>
                  <a:gd name="T4" fmla="*/ 305 w 514"/>
                  <a:gd name="T5" fmla="*/ 381 h 556"/>
                  <a:gd name="T6" fmla="*/ 347 w 514"/>
                  <a:gd name="T7" fmla="*/ 343 h 556"/>
                  <a:gd name="T8" fmla="*/ 443 w 514"/>
                  <a:gd name="T9" fmla="*/ 318 h 556"/>
                  <a:gd name="T10" fmla="*/ 500 w 514"/>
                  <a:gd name="T11" fmla="*/ 304 h 556"/>
                  <a:gd name="T12" fmla="*/ 514 w 514"/>
                  <a:gd name="T13" fmla="*/ 296 h 556"/>
                  <a:gd name="T14" fmla="*/ 476 w 514"/>
                  <a:gd name="T15" fmla="*/ 297 h 556"/>
                  <a:gd name="T16" fmla="*/ 394 w 514"/>
                  <a:gd name="T17" fmla="*/ 309 h 556"/>
                  <a:gd name="T18" fmla="*/ 331 w 514"/>
                  <a:gd name="T19" fmla="*/ 318 h 556"/>
                  <a:gd name="T20" fmla="*/ 295 w 514"/>
                  <a:gd name="T21" fmla="*/ 322 h 556"/>
                  <a:gd name="T22" fmla="*/ 278 w 514"/>
                  <a:gd name="T23" fmla="*/ 314 h 556"/>
                  <a:gd name="T24" fmla="*/ 269 w 514"/>
                  <a:gd name="T25" fmla="*/ 291 h 556"/>
                  <a:gd name="T26" fmla="*/ 256 w 514"/>
                  <a:gd name="T27" fmla="*/ 255 h 556"/>
                  <a:gd name="T28" fmla="*/ 247 w 514"/>
                  <a:gd name="T29" fmla="*/ 214 h 556"/>
                  <a:gd name="T30" fmla="*/ 252 w 514"/>
                  <a:gd name="T31" fmla="*/ 174 h 556"/>
                  <a:gd name="T32" fmla="*/ 274 w 514"/>
                  <a:gd name="T33" fmla="*/ 145 h 556"/>
                  <a:gd name="T34" fmla="*/ 281 w 514"/>
                  <a:gd name="T35" fmla="*/ 131 h 556"/>
                  <a:gd name="T36" fmla="*/ 269 w 514"/>
                  <a:gd name="T37" fmla="*/ 136 h 556"/>
                  <a:gd name="T38" fmla="*/ 237 w 514"/>
                  <a:gd name="T39" fmla="*/ 159 h 556"/>
                  <a:gd name="T40" fmla="*/ 191 w 514"/>
                  <a:gd name="T41" fmla="*/ 194 h 556"/>
                  <a:gd name="T42" fmla="*/ 140 w 514"/>
                  <a:gd name="T43" fmla="*/ 193 h 556"/>
                  <a:gd name="T44" fmla="*/ 100 w 514"/>
                  <a:gd name="T45" fmla="*/ 154 h 556"/>
                  <a:gd name="T46" fmla="*/ 78 w 514"/>
                  <a:gd name="T47" fmla="*/ 102 h 556"/>
                  <a:gd name="T48" fmla="*/ 75 w 514"/>
                  <a:gd name="T49" fmla="*/ 50 h 556"/>
                  <a:gd name="T50" fmla="*/ 62 w 514"/>
                  <a:gd name="T51" fmla="*/ 15 h 556"/>
                  <a:gd name="T52" fmla="*/ 38 w 514"/>
                  <a:gd name="T53" fmla="*/ 0 h 556"/>
                  <a:gd name="T54" fmla="*/ 13 w 514"/>
                  <a:gd name="T55" fmla="*/ 6 h 556"/>
                  <a:gd name="T56" fmla="*/ 0 w 514"/>
                  <a:gd name="T57" fmla="*/ 29 h 556"/>
                  <a:gd name="T58" fmla="*/ 20 w 514"/>
                  <a:gd name="T59" fmla="*/ 82 h 556"/>
                  <a:gd name="T60" fmla="*/ 66 w 514"/>
                  <a:gd name="T61" fmla="*/ 159 h 556"/>
                  <a:gd name="T62" fmla="*/ 122 w 514"/>
                  <a:gd name="T63" fmla="*/ 253 h 556"/>
                  <a:gd name="T64" fmla="*/ 184 w 514"/>
                  <a:gd name="T65" fmla="*/ 350 h 556"/>
                  <a:gd name="T66" fmla="*/ 243 w 514"/>
                  <a:gd name="T67" fmla="*/ 439 h 556"/>
                  <a:gd name="T68" fmla="*/ 292 w 514"/>
                  <a:gd name="T69" fmla="*/ 510 h 556"/>
                  <a:gd name="T70" fmla="*/ 320 w 514"/>
                  <a:gd name="T71" fmla="*/ 550 h 556"/>
                  <a:gd name="T72" fmla="*/ 324 w 514"/>
                  <a:gd name="T73" fmla="*/ 555 h 556"/>
                  <a:gd name="T74" fmla="*/ 324 w 514"/>
                  <a:gd name="T75" fmla="*/ 545 h 556"/>
                  <a:gd name="T76" fmla="*/ 326 w 514"/>
                  <a:gd name="T77" fmla="*/ 527 h 556"/>
                  <a:gd name="T78" fmla="*/ 331 w 514"/>
                  <a:gd name="T79" fmla="*/ 501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4" h="556">
                    <a:moveTo>
                      <a:pt x="333" y="484"/>
                    </a:moveTo>
                    <a:lnTo>
                      <a:pt x="332" y="463"/>
                    </a:lnTo>
                    <a:lnTo>
                      <a:pt x="324" y="441"/>
                    </a:lnTo>
                    <a:lnTo>
                      <a:pt x="313" y="421"/>
                    </a:lnTo>
                    <a:lnTo>
                      <a:pt x="305" y="401"/>
                    </a:lnTo>
                    <a:lnTo>
                      <a:pt x="305" y="381"/>
                    </a:lnTo>
                    <a:lnTo>
                      <a:pt x="318" y="363"/>
                    </a:lnTo>
                    <a:lnTo>
                      <a:pt x="347" y="343"/>
                    </a:lnTo>
                    <a:lnTo>
                      <a:pt x="402" y="328"/>
                    </a:lnTo>
                    <a:lnTo>
                      <a:pt x="443" y="318"/>
                    </a:lnTo>
                    <a:lnTo>
                      <a:pt x="476" y="310"/>
                    </a:lnTo>
                    <a:lnTo>
                      <a:pt x="500" y="304"/>
                    </a:lnTo>
                    <a:lnTo>
                      <a:pt x="512" y="300"/>
                    </a:lnTo>
                    <a:lnTo>
                      <a:pt x="514" y="296"/>
                    </a:lnTo>
                    <a:lnTo>
                      <a:pt x="502" y="296"/>
                    </a:lnTo>
                    <a:lnTo>
                      <a:pt x="476" y="297"/>
                    </a:lnTo>
                    <a:lnTo>
                      <a:pt x="436" y="302"/>
                    </a:lnTo>
                    <a:lnTo>
                      <a:pt x="394" y="309"/>
                    </a:lnTo>
                    <a:lnTo>
                      <a:pt x="359" y="315"/>
                    </a:lnTo>
                    <a:lnTo>
                      <a:pt x="331" y="318"/>
                    </a:lnTo>
                    <a:lnTo>
                      <a:pt x="310" y="322"/>
                    </a:lnTo>
                    <a:lnTo>
                      <a:pt x="295" y="322"/>
                    </a:lnTo>
                    <a:lnTo>
                      <a:pt x="284" y="319"/>
                    </a:lnTo>
                    <a:lnTo>
                      <a:pt x="278" y="314"/>
                    </a:lnTo>
                    <a:lnTo>
                      <a:pt x="273" y="304"/>
                    </a:lnTo>
                    <a:lnTo>
                      <a:pt x="269" y="291"/>
                    </a:lnTo>
                    <a:lnTo>
                      <a:pt x="261" y="274"/>
                    </a:lnTo>
                    <a:lnTo>
                      <a:pt x="256" y="255"/>
                    </a:lnTo>
                    <a:lnTo>
                      <a:pt x="251" y="234"/>
                    </a:lnTo>
                    <a:lnTo>
                      <a:pt x="247" y="214"/>
                    </a:lnTo>
                    <a:lnTo>
                      <a:pt x="247" y="193"/>
                    </a:lnTo>
                    <a:lnTo>
                      <a:pt x="252" y="174"/>
                    </a:lnTo>
                    <a:lnTo>
                      <a:pt x="264" y="158"/>
                    </a:lnTo>
                    <a:lnTo>
                      <a:pt x="274" y="145"/>
                    </a:lnTo>
                    <a:lnTo>
                      <a:pt x="281" y="136"/>
                    </a:lnTo>
                    <a:lnTo>
                      <a:pt x="281" y="131"/>
                    </a:lnTo>
                    <a:lnTo>
                      <a:pt x="278" y="131"/>
                    </a:lnTo>
                    <a:lnTo>
                      <a:pt x="269" y="136"/>
                    </a:lnTo>
                    <a:lnTo>
                      <a:pt x="256" y="145"/>
                    </a:lnTo>
                    <a:lnTo>
                      <a:pt x="237" y="159"/>
                    </a:lnTo>
                    <a:lnTo>
                      <a:pt x="216" y="178"/>
                    </a:lnTo>
                    <a:lnTo>
                      <a:pt x="191" y="194"/>
                    </a:lnTo>
                    <a:lnTo>
                      <a:pt x="165" y="199"/>
                    </a:lnTo>
                    <a:lnTo>
                      <a:pt x="140" y="193"/>
                    </a:lnTo>
                    <a:lnTo>
                      <a:pt x="120" y="178"/>
                    </a:lnTo>
                    <a:lnTo>
                      <a:pt x="100" y="154"/>
                    </a:lnTo>
                    <a:lnTo>
                      <a:pt x="86" y="130"/>
                    </a:lnTo>
                    <a:lnTo>
                      <a:pt x="78" y="102"/>
                    </a:lnTo>
                    <a:lnTo>
                      <a:pt x="76" y="74"/>
                    </a:lnTo>
                    <a:lnTo>
                      <a:pt x="75" y="50"/>
                    </a:lnTo>
                    <a:lnTo>
                      <a:pt x="71" y="29"/>
                    </a:lnTo>
                    <a:lnTo>
                      <a:pt x="62" y="15"/>
                    </a:lnTo>
                    <a:lnTo>
                      <a:pt x="51" y="5"/>
                    </a:lnTo>
                    <a:lnTo>
                      <a:pt x="38" y="0"/>
                    </a:lnTo>
                    <a:lnTo>
                      <a:pt x="26" y="0"/>
                    </a:lnTo>
                    <a:lnTo>
                      <a:pt x="13" y="6"/>
                    </a:lnTo>
                    <a:lnTo>
                      <a:pt x="2" y="16"/>
                    </a:lnTo>
                    <a:lnTo>
                      <a:pt x="0" y="29"/>
                    </a:lnTo>
                    <a:lnTo>
                      <a:pt x="9" y="53"/>
                    </a:lnTo>
                    <a:lnTo>
                      <a:pt x="20" y="82"/>
                    </a:lnTo>
                    <a:lnTo>
                      <a:pt x="41" y="118"/>
                    </a:lnTo>
                    <a:lnTo>
                      <a:pt x="66" y="159"/>
                    </a:lnTo>
                    <a:lnTo>
                      <a:pt x="93" y="206"/>
                    </a:lnTo>
                    <a:lnTo>
                      <a:pt x="122" y="253"/>
                    </a:lnTo>
                    <a:lnTo>
                      <a:pt x="153" y="301"/>
                    </a:lnTo>
                    <a:lnTo>
                      <a:pt x="184" y="350"/>
                    </a:lnTo>
                    <a:lnTo>
                      <a:pt x="215" y="395"/>
                    </a:lnTo>
                    <a:lnTo>
                      <a:pt x="243" y="439"/>
                    </a:lnTo>
                    <a:lnTo>
                      <a:pt x="270" y="476"/>
                    </a:lnTo>
                    <a:lnTo>
                      <a:pt x="292" y="510"/>
                    </a:lnTo>
                    <a:lnTo>
                      <a:pt x="310" y="534"/>
                    </a:lnTo>
                    <a:lnTo>
                      <a:pt x="320" y="550"/>
                    </a:lnTo>
                    <a:lnTo>
                      <a:pt x="324" y="556"/>
                    </a:lnTo>
                    <a:lnTo>
                      <a:pt x="324" y="555"/>
                    </a:lnTo>
                    <a:lnTo>
                      <a:pt x="324" y="551"/>
                    </a:lnTo>
                    <a:lnTo>
                      <a:pt x="324" y="545"/>
                    </a:lnTo>
                    <a:lnTo>
                      <a:pt x="326" y="537"/>
                    </a:lnTo>
                    <a:lnTo>
                      <a:pt x="326" y="527"/>
                    </a:lnTo>
                    <a:lnTo>
                      <a:pt x="328" y="515"/>
                    </a:lnTo>
                    <a:lnTo>
                      <a:pt x="331" y="501"/>
                    </a:lnTo>
                    <a:lnTo>
                      <a:pt x="333" y="484"/>
                    </a:lnTo>
                    <a:close/>
                  </a:path>
                </a:pathLst>
              </a:custGeom>
              <a:solidFill>
                <a:srgbClr val="6EA6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1" name="Freeform 1131">
                <a:extLst>
                  <a:ext uri="{FF2B5EF4-FFF2-40B4-BE49-F238E27FC236}">
                    <a16:creationId xmlns:a16="http://schemas.microsoft.com/office/drawing/2014/main" id="{B9001796-BC21-B9C5-04C6-EAB6E0B3D830}"/>
                  </a:ext>
                </a:extLst>
              </p:cNvPr>
              <p:cNvSpPr>
                <a:spLocks/>
              </p:cNvSpPr>
              <p:nvPr/>
            </p:nvSpPr>
            <p:spPr bwMode="auto">
              <a:xfrm>
                <a:off x="1060" y="2374"/>
                <a:ext cx="476" cy="324"/>
              </a:xfrm>
              <a:custGeom>
                <a:avLst/>
                <a:gdLst>
                  <a:gd name="T0" fmla="*/ 589 w 1429"/>
                  <a:gd name="T1" fmla="*/ 74 h 973"/>
                  <a:gd name="T2" fmla="*/ 608 w 1429"/>
                  <a:gd name="T3" fmla="*/ 97 h 973"/>
                  <a:gd name="T4" fmla="*/ 628 w 1429"/>
                  <a:gd name="T5" fmla="*/ 135 h 973"/>
                  <a:gd name="T6" fmla="*/ 654 w 1429"/>
                  <a:gd name="T7" fmla="*/ 159 h 973"/>
                  <a:gd name="T8" fmla="*/ 690 w 1429"/>
                  <a:gd name="T9" fmla="*/ 185 h 973"/>
                  <a:gd name="T10" fmla="*/ 757 w 1429"/>
                  <a:gd name="T11" fmla="*/ 261 h 973"/>
                  <a:gd name="T12" fmla="*/ 807 w 1429"/>
                  <a:gd name="T13" fmla="*/ 338 h 973"/>
                  <a:gd name="T14" fmla="*/ 859 w 1429"/>
                  <a:gd name="T15" fmla="*/ 406 h 973"/>
                  <a:gd name="T16" fmla="*/ 887 w 1429"/>
                  <a:gd name="T17" fmla="*/ 481 h 973"/>
                  <a:gd name="T18" fmla="*/ 877 w 1429"/>
                  <a:gd name="T19" fmla="*/ 532 h 973"/>
                  <a:gd name="T20" fmla="*/ 922 w 1429"/>
                  <a:gd name="T21" fmla="*/ 618 h 973"/>
                  <a:gd name="T22" fmla="*/ 989 w 1429"/>
                  <a:gd name="T23" fmla="*/ 694 h 973"/>
                  <a:gd name="T24" fmla="*/ 1058 w 1429"/>
                  <a:gd name="T25" fmla="*/ 747 h 973"/>
                  <a:gd name="T26" fmla="*/ 1113 w 1429"/>
                  <a:gd name="T27" fmla="*/ 781 h 973"/>
                  <a:gd name="T28" fmla="*/ 1129 w 1429"/>
                  <a:gd name="T29" fmla="*/ 781 h 973"/>
                  <a:gd name="T30" fmla="*/ 1188 w 1429"/>
                  <a:gd name="T31" fmla="*/ 777 h 973"/>
                  <a:gd name="T32" fmla="*/ 1277 w 1429"/>
                  <a:gd name="T33" fmla="*/ 772 h 973"/>
                  <a:gd name="T34" fmla="*/ 1378 w 1429"/>
                  <a:gd name="T35" fmla="*/ 767 h 973"/>
                  <a:gd name="T36" fmla="*/ 1416 w 1429"/>
                  <a:gd name="T37" fmla="*/ 768 h 973"/>
                  <a:gd name="T38" fmla="*/ 1424 w 1429"/>
                  <a:gd name="T39" fmla="*/ 829 h 973"/>
                  <a:gd name="T40" fmla="*/ 1349 w 1429"/>
                  <a:gd name="T41" fmla="*/ 911 h 973"/>
                  <a:gd name="T42" fmla="*/ 1158 w 1429"/>
                  <a:gd name="T43" fmla="*/ 948 h 973"/>
                  <a:gd name="T44" fmla="*/ 911 w 1429"/>
                  <a:gd name="T45" fmla="*/ 965 h 973"/>
                  <a:gd name="T46" fmla="*/ 675 w 1429"/>
                  <a:gd name="T47" fmla="*/ 972 h 973"/>
                  <a:gd name="T48" fmla="*/ 506 w 1429"/>
                  <a:gd name="T49" fmla="*/ 965 h 973"/>
                  <a:gd name="T50" fmla="*/ 397 w 1429"/>
                  <a:gd name="T51" fmla="*/ 928 h 973"/>
                  <a:gd name="T52" fmla="*/ 335 w 1429"/>
                  <a:gd name="T53" fmla="*/ 883 h 973"/>
                  <a:gd name="T54" fmla="*/ 313 w 1429"/>
                  <a:gd name="T55" fmla="*/ 856 h 973"/>
                  <a:gd name="T56" fmla="*/ 378 w 1429"/>
                  <a:gd name="T57" fmla="*/ 859 h 973"/>
                  <a:gd name="T58" fmla="*/ 452 w 1429"/>
                  <a:gd name="T59" fmla="*/ 849 h 973"/>
                  <a:gd name="T60" fmla="*/ 404 w 1429"/>
                  <a:gd name="T61" fmla="*/ 787 h 973"/>
                  <a:gd name="T62" fmla="*/ 319 w 1429"/>
                  <a:gd name="T63" fmla="*/ 713 h 973"/>
                  <a:gd name="T64" fmla="*/ 295 w 1429"/>
                  <a:gd name="T65" fmla="*/ 754 h 973"/>
                  <a:gd name="T66" fmla="*/ 224 w 1429"/>
                  <a:gd name="T67" fmla="*/ 735 h 973"/>
                  <a:gd name="T68" fmla="*/ 152 w 1429"/>
                  <a:gd name="T69" fmla="*/ 691 h 973"/>
                  <a:gd name="T70" fmla="*/ 107 w 1429"/>
                  <a:gd name="T71" fmla="*/ 632 h 973"/>
                  <a:gd name="T72" fmla="*/ 125 w 1429"/>
                  <a:gd name="T73" fmla="*/ 598 h 973"/>
                  <a:gd name="T74" fmla="*/ 170 w 1429"/>
                  <a:gd name="T75" fmla="*/ 597 h 973"/>
                  <a:gd name="T76" fmla="*/ 129 w 1429"/>
                  <a:gd name="T77" fmla="*/ 556 h 973"/>
                  <a:gd name="T78" fmla="*/ 26 w 1429"/>
                  <a:gd name="T79" fmla="*/ 427 h 973"/>
                  <a:gd name="T80" fmla="*/ 1 w 1429"/>
                  <a:gd name="T81" fmla="*/ 340 h 973"/>
                  <a:gd name="T82" fmla="*/ 6 w 1429"/>
                  <a:gd name="T83" fmla="*/ 260 h 973"/>
                  <a:gd name="T84" fmla="*/ 45 w 1429"/>
                  <a:gd name="T85" fmla="*/ 175 h 973"/>
                  <a:gd name="T86" fmla="*/ 131 w 1429"/>
                  <a:gd name="T87" fmla="*/ 92 h 973"/>
                  <a:gd name="T88" fmla="*/ 259 w 1429"/>
                  <a:gd name="T89" fmla="*/ 25 h 973"/>
                  <a:gd name="T90" fmla="*/ 368 w 1429"/>
                  <a:gd name="T91" fmla="*/ 0 h 973"/>
                  <a:gd name="T92" fmla="*/ 452 w 1429"/>
                  <a:gd name="T93" fmla="*/ 3 h 973"/>
                  <a:gd name="T94" fmla="*/ 504 w 1429"/>
                  <a:gd name="T95" fmla="*/ 17 h 973"/>
                  <a:gd name="T96" fmla="*/ 534 w 1429"/>
                  <a:gd name="T97" fmla="*/ 33 h 973"/>
                  <a:gd name="T98" fmla="*/ 562 w 1429"/>
                  <a:gd name="T99" fmla="*/ 52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9" h="973">
                    <a:moveTo>
                      <a:pt x="565" y="53"/>
                    </a:moveTo>
                    <a:lnTo>
                      <a:pt x="573" y="60"/>
                    </a:lnTo>
                    <a:lnTo>
                      <a:pt x="581" y="66"/>
                    </a:lnTo>
                    <a:lnTo>
                      <a:pt x="589" y="74"/>
                    </a:lnTo>
                    <a:lnTo>
                      <a:pt x="595" y="80"/>
                    </a:lnTo>
                    <a:lnTo>
                      <a:pt x="600" y="87"/>
                    </a:lnTo>
                    <a:lnTo>
                      <a:pt x="604" y="93"/>
                    </a:lnTo>
                    <a:lnTo>
                      <a:pt x="608" y="97"/>
                    </a:lnTo>
                    <a:lnTo>
                      <a:pt x="610" y="104"/>
                    </a:lnTo>
                    <a:lnTo>
                      <a:pt x="615" y="114"/>
                    </a:lnTo>
                    <a:lnTo>
                      <a:pt x="622" y="125"/>
                    </a:lnTo>
                    <a:lnTo>
                      <a:pt x="628" y="135"/>
                    </a:lnTo>
                    <a:lnTo>
                      <a:pt x="636" y="142"/>
                    </a:lnTo>
                    <a:lnTo>
                      <a:pt x="644" y="150"/>
                    </a:lnTo>
                    <a:lnTo>
                      <a:pt x="649" y="156"/>
                    </a:lnTo>
                    <a:lnTo>
                      <a:pt x="654" y="159"/>
                    </a:lnTo>
                    <a:lnTo>
                      <a:pt x="655" y="162"/>
                    </a:lnTo>
                    <a:lnTo>
                      <a:pt x="664" y="165"/>
                    </a:lnTo>
                    <a:lnTo>
                      <a:pt x="677" y="173"/>
                    </a:lnTo>
                    <a:lnTo>
                      <a:pt x="690" y="185"/>
                    </a:lnTo>
                    <a:lnTo>
                      <a:pt x="706" y="199"/>
                    </a:lnTo>
                    <a:lnTo>
                      <a:pt x="722" y="217"/>
                    </a:lnTo>
                    <a:lnTo>
                      <a:pt x="739" y="237"/>
                    </a:lnTo>
                    <a:lnTo>
                      <a:pt x="757" y="261"/>
                    </a:lnTo>
                    <a:lnTo>
                      <a:pt x="774" y="289"/>
                    </a:lnTo>
                    <a:lnTo>
                      <a:pt x="784" y="306"/>
                    </a:lnTo>
                    <a:lnTo>
                      <a:pt x="794" y="323"/>
                    </a:lnTo>
                    <a:lnTo>
                      <a:pt x="807" y="338"/>
                    </a:lnTo>
                    <a:lnTo>
                      <a:pt x="820" y="356"/>
                    </a:lnTo>
                    <a:lnTo>
                      <a:pt x="833" y="372"/>
                    </a:lnTo>
                    <a:lnTo>
                      <a:pt x="846" y="389"/>
                    </a:lnTo>
                    <a:lnTo>
                      <a:pt x="859" y="406"/>
                    </a:lnTo>
                    <a:lnTo>
                      <a:pt x="871" y="424"/>
                    </a:lnTo>
                    <a:lnTo>
                      <a:pt x="881" y="444"/>
                    </a:lnTo>
                    <a:lnTo>
                      <a:pt x="885" y="463"/>
                    </a:lnTo>
                    <a:lnTo>
                      <a:pt x="887" y="481"/>
                    </a:lnTo>
                    <a:lnTo>
                      <a:pt x="885" y="499"/>
                    </a:lnTo>
                    <a:lnTo>
                      <a:pt x="882" y="513"/>
                    </a:lnTo>
                    <a:lnTo>
                      <a:pt x="878" y="523"/>
                    </a:lnTo>
                    <a:lnTo>
                      <a:pt x="877" y="532"/>
                    </a:lnTo>
                    <a:lnTo>
                      <a:pt x="876" y="535"/>
                    </a:lnTo>
                    <a:lnTo>
                      <a:pt x="890" y="566"/>
                    </a:lnTo>
                    <a:lnTo>
                      <a:pt x="905" y="592"/>
                    </a:lnTo>
                    <a:lnTo>
                      <a:pt x="922" y="618"/>
                    </a:lnTo>
                    <a:lnTo>
                      <a:pt x="938" y="639"/>
                    </a:lnTo>
                    <a:lnTo>
                      <a:pt x="955" y="659"/>
                    </a:lnTo>
                    <a:lnTo>
                      <a:pt x="972" y="678"/>
                    </a:lnTo>
                    <a:lnTo>
                      <a:pt x="989" y="694"/>
                    </a:lnTo>
                    <a:lnTo>
                      <a:pt x="1004" y="708"/>
                    </a:lnTo>
                    <a:lnTo>
                      <a:pt x="1020" y="721"/>
                    </a:lnTo>
                    <a:lnTo>
                      <a:pt x="1039" y="735"/>
                    </a:lnTo>
                    <a:lnTo>
                      <a:pt x="1058" y="747"/>
                    </a:lnTo>
                    <a:lnTo>
                      <a:pt x="1075" y="759"/>
                    </a:lnTo>
                    <a:lnTo>
                      <a:pt x="1092" y="768"/>
                    </a:lnTo>
                    <a:lnTo>
                      <a:pt x="1104" y="776"/>
                    </a:lnTo>
                    <a:lnTo>
                      <a:pt x="1113" y="781"/>
                    </a:lnTo>
                    <a:lnTo>
                      <a:pt x="1115" y="783"/>
                    </a:lnTo>
                    <a:lnTo>
                      <a:pt x="1116" y="783"/>
                    </a:lnTo>
                    <a:lnTo>
                      <a:pt x="1122" y="783"/>
                    </a:lnTo>
                    <a:lnTo>
                      <a:pt x="1129" y="781"/>
                    </a:lnTo>
                    <a:lnTo>
                      <a:pt x="1141" y="781"/>
                    </a:lnTo>
                    <a:lnTo>
                      <a:pt x="1155" y="780"/>
                    </a:lnTo>
                    <a:lnTo>
                      <a:pt x="1171" y="780"/>
                    </a:lnTo>
                    <a:lnTo>
                      <a:pt x="1188" y="777"/>
                    </a:lnTo>
                    <a:lnTo>
                      <a:pt x="1209" y="776"/>
                    </a:lnTo>
                    <a:lnTo>
                      <a:pt x="1230" y="774"/>
                    </a:lnTo>
                    <a:lnTo>
                      <a:pt x="1253" y="773"/>
                    </a:lnTo>
                    <a:lnTo>
                      <a:pt x="1277" y="772"/>
                    </a:lnTo>
                    <a:lnTo>
                      <a:pt x="1300" y="770"/>
                    </a:lnTo>
                    <a:lnTo>
                      <a:pt x="1326" y="770"/>
                    </a:lnTo>
                    <a:lnTo>
                      <a:pt x="1352" y="768"/>
                    </a:lnTo>
                    <a:lnTo>
                      <a:pt x="1378" y="767"/>
                    </a:lnTo>
                    <a:lnTo>
                      <a:pt x="1404" y="765"/>
                    </a:lnTo>
                    <a:lnTo>
                      <a:pt x="1405" y="765"/>
                    </a:lnTo>
                    <a:lnTo>
                      <a:pt x="1410" y="765"/>
                    </a:lnTo>
                    <a:lnTo>
                      <a:pt x="1416" y="768"/>
                    </a:lnTo>
                    <a:lnTo>
                      <a:pt x="1423" y="774"/>
                    </a:lnTo>
                    <a:lnTo>
                      <a:pt x="1428" y="786"/>
                    </a:lnTo>
                    <a:lnTo>
                      <a:pt x="1429" y="803"/>
                    </a:lnTo>
                    <a:lnTo>
                      <a:pt x="1424" y="829"/>
                    </a:lnTo>
                    <a:lnTo>
                      <a:pt x="1415" y="863"/>
                    </a:lnTo>
                    <a:lnTo>
                      <a:pt x="1402" y="883"/>
                    </a:lnTo>
                    <a:lnTo>
                      <a:pt x="1380" y="898"/>
                    </a:lnTo>
                    <a:lnTo>
                      <a:pt x="1349" y="911"/>
                    </a:lnTo>
                    <a:lnTo>
                      <a:pt x="1311" y="924"/>
                    </a:lnTo>
                    <a:lnTo>
                      <a:pt x="1266" y="933"/>
                    </a:lnTo>
                    <a:lnTo>
                      <a:pt x="1213" y="942"/>
                    </a:lnTo>
                    <a:lnTo>
                      <a:pt x="1158" y="948"/>
                    </a:lnTo>
                    <a:lnTo>
                      <a:pt x="1100" y="954"/>
                    </a:lnTo>
                    <a:lnTo>
                      <a:pt x="1037" y="959"/>
                    </a:lnTo>
                    <a:lnTo>
                      <a:pt x="974" y="961"/>
                    </a:lnTo>
                    <a:lnTo>
                      <a:pt x="911" y="965"/>
                    </a:lnTo>
                    <a:lnTo>
                      <a:pt x="847" y="967"/>
                    </a:lnTo>
                    <a:lnTo>
                      <a:pt x="787" y="968"/>
                    </a:lnTo>
                    <a:lnTo>
                      <a:pt x="727" y="969"/>
                    </a:lnTo>
                    <a:lnTo>
                      <a:pt x="675" y="972"/>
                    </a:lnTo>
                    <a:lnTo>
                      <a:pt x="626" y="973"/>
                    </a:lnTo>
                    <a:lnTo>
                      <a:pt x="581" y="973"/>
                    </a:lnTo>
                    <a:lnTo>
                      <a:pt x="541" y="969"/>
                    </a:lnTo>
                    <a:lnTo>
                      <a:pt x="506" y="965"/>
                    </a:lnTo>
                    <a:lnTo>
                      <a:pt x="473" y="957"/>
                    </a:lnTo>
                    <a:lnTo>
                      <a:pt x="444" y="948"/>
                    </a:lnTo>
                    <a:lnTo>
                      <a:pt x="418" y="938"/>
                    </a:lnTo>
                    <a:lnTo>
                      <a:pt x="397" y="928"/>
                    </a:lnTo>
                    <a:lnTo>
                      <a:pt x="376" y="916"/>
                    </a:lnTo>
                    <a:lnTo>
                      <a:pt x="360" y="905"/>
                    </a:lnTo>
                    <a:lnTo>
                      <a:pt x="346" y="893"/>
                    </a:lnTo>
                    <a:lnTo>
                      <a:pt x="335" y="883"/>
                    </a:lnTo>
                    <a:lnTo>
                      <a:pt x="326" y="872"/>
                    </a:lnTo>
                    <a:lnTo>
                      <a:pt x="319" y="865"/>
                    </a:lnTo>
                    <a:lnTo>
                      <a:pt x="314" y="859"/>
                    </a:lnTo>
                    <a:lnTo>
                      <a:pt x="313" y="856"/>
                    </a:lnTo>
                    <a:lnTo>
                      <a:pt x="311" y="854"/>
                    </a:lnTo>
                    <a:lnTo>
                      <a:pt x="332" y="857"/>
                    </a:lnTo>
                    <a:lnTo>
                      <a:pt x="354" y="859"/>
                    </a:lnTo>
                    <a:lnTo>
                      <a:pt x="378" y="859"/>
                    </a:lnTo>
                    <a:lnTo>
                      <a:pt x="403" y="856"/>
                    </a:lnTo>
                    <a:lnTo>
                      <a:pt x="424" y="854"/>
                    </a:lnTo>
                    <a:lnTo>
                      <a:pt x="440" y="852"/>
                    </a:lnTo>
                    <a:lnTo>
                      <a:pt x="452" y="849"/>
                    </a:lnTo>
                    <a:lnTo>
                      <a:pt x="457" y="849"/>
                    </a:lnTo>
                    <a:lnTo>
                      <a:pt x="446" y="831"/>
                    </a:lnTo>
                    <a:lnTo>
                      <a:pt x="428" y="811"/>
                    </a:lnTo>
                    <a:lnTo>
                      <a:pt x="404" y="787"/>
                    </a:lnTo>
                    <a:lnTo>
                      <a:pt x="378" y="763"/>
                    </a:lnTo>
                    <a:lnTo>
                      <a:pt x="355" y="743"/>
                    </a:lnTo>
                    <a:lnTo>
                      <a:pt x="335" y="724"/>
                    </a:lnTo>
                    <a:lnTo>
                      <a:pt x="319" y="713"/>
                    </a:lnTo>
                    <a:lnTo>
                      <a:pt x="314" y="708"/>
                    </a:lnTo>
                    <a:lnTo>
                      <a:pt x="314" y="732"/>
                    </a:lnTo>
                    <a:lnTo>
                      <a:pt x="308" y="747"/>
                    </a:lnTo>
                    <a:lnTo>
                      <a:pt x="295" y="754"/>
                    </a:lnTo>
                    <a:lnTo>
                      <a:pt x="281" y="754"/>
                    </a:lnTo>
                    <a:lnTo>
                      <a:pt x="262" y="751"/>
                    </a:lnTo>
                    <a:lnTo>
                      <a:pt x="243" y="743"/>
                    </a:lnTo>
                    <a:lnTo>
                      <a:pt x="224" y="735"/>
                    </a:lnTo>
                    <a:lnTo>
                      <a:pt x="204" y="725"/>
                    </a:lnTo>
                    <a:lnTo>
                      <a:pt x="188" y="715"/>
                    </a:lnTo>
                    <a:lnTo>
                      <a:pt x="170" y="704"/>
                    </a:lnTo>
                    <a:lnTo>
                      <a:pt x="152" y="691"/>
                    </a:lnTo>
                    <a:lnTo>
                      <a:pt x="137" y="674"/>
                    </a:lnTo>
                    <a:lnTo>
                      <a:pt x="124" y="660"/>
                    </a:lnTo>
                    <a:lnTo>
                      <a:pt x="113" y="646"/>
                    </a:lnTo>
                    <a:lnTo>
                      <a:pt x="107" y="632"/>
                    </a:lnTo>
                    <a:lnTo>
                      <a:pt x="103" y="619"/>
                    </a:lnTo>
                    <a:lnTo>
                      <a:pt x="107" y="610"/>
                    </a:lnTo>
                    <a:lnTo>
                      <a:pt x="115" y="602"/>
                    </a:lnTo>
                    <a:lnTo>
                      <a:pt x="125" y="598"/>
                    </a:lnTo>
                    <a:lnTo>
                      <a:pt x="138" y="596"/>
                    </a:lnTo>
                    <a:lnTo>
                      <a:pt x="151" y="596"/>
                    </a:lnTo>
                    <a:lnTo>
                      <a:pt x="162" y="596"/>
                    </a:lnTo>
                    <a:lnTo>
                      <a:pt x="170" y="597"/>
                    </a:lnTo>
                    <a:lnTo>
                      <a:pt x="174" y="597"/>
                    </a:lnTo>
                    <a:lnTo>
                      <a:pt x="166" y="592"/>
                    </a:lnTo>
                    <a:lnTo>
                      <a:pt x="151" y="578"/>
                    </a:lnTo>
                    <a:lnTo>
                      <a:pt x="129" y="556"/>
                    </a:lnTo>
                    <a:lnTo>
                      <a:pt x="102" y="529"/>
                    </a:lnTo>
                    <a:lnTo>
                      <a:pt x="73" y="498"/>
                    </a:lnTo>
                    <a:lnTo>
                      <a:pt x="46" y="463"/>
                    </a:lnTo>
                    <a:lnTo>
                      <a:pt x="26" y="427"/>
                    </a:lnTo>
                    <a:lnTo>
                      <a:pt x="11" y="395"/>
                    </a:lnTo>
                    <a:lnTo>
                      <a:pt x="8" y="376"/>
                    </a:lnTo>
                    <a:lnTo>
                      <a:pt x="4" y="360"/>
                    </a:lnTo>
                    <a:lnTo>
                      <a:pt x="1" y="340"/>
                    </a:lnTo>
                    <a:lnTo>
                      <a:pt x="0" y="321"/>
                    </a:lnTo>
                    <a:lnTo>
                      <a:pt x="0" y="300"/>
                    </a:lnTo>
                    <a:lnTo>
                      <a:pt x="1" y="281"/>
                    </a:lnTo>
                    <a:lnTo>
                      <a:pt x="6" y="260"/>
                    </a:lnTo>
                    <a:lnTo>
                      <a:pt x="11" y="239"/>
                    </a:lnTo>
                    <a:lnTo>
                      <a:pt x="20" y="218"/>
                    </a:lnTo>
                    <a:lnTo>
                      <a:pt x="29" y="196"/>
                    </a:lnTo>
                    <a:lnTo>
                      <a:pt x="45" y="175"/>
                    </a:lnTo>
                    <a:lnTo>
                      <a:pt x="60" y="154"/>
                    </a:lnTo>
                    <a:lnTo>
                      <a:pt x="81" y="132"/>
                    </a:lnTo>
                    <a:lnTo>
                      <a:pt x="104" y="113"/>
                    </a:lnTo>
                    <a:lnTo>
                      <a:pt x="131" y="92"/>
                    </a:lnTo>
                    <a:lnTo>
                      <a:pt x="164" y="70"/>
                    </a:lnTo>
                    <a:lnTo>
                      <a:pt x="197" y="52"/>
                    </a:lnTo>
                    <a:lnTo>
                      <a:pt x="229" y="38"/>
                    </a:lnTo>
                    <a:lnTo>
                      <a:pt x="259" y="25"/>
                    </a:lnTo>
                    <a:lnTo>
                      <a:pt x="289" y="15"/>
                    </a:lnTo>
                    <a:lnTo>
                      <a:pt x="316" y="10"/>
                    </a:lnTo>
                    <a:lnTo>
                      <a:pt x="342" y="4"/>
                    </a:lnTo>
                    <a:lnTo>
                      <a:pt x="368" y="0"/>
                    </a:lnTo>
                    <a:lnTo>
                      <a:pt x="391" y="0"/>
                    </a:lnTo>
                    <a:lnTo>
                      <a:pt x="412" y="0"/>
                    </a:lnTo>
                    <a:lnTo>
                      <a:pt x="433" y="0"/>
                    </a:lnTo>
                    <a:lnTo>
                      <a:pt x="452" y="3"/>
                    </a:lnTo>
                    <a:lnTo>
                      <a:pt x="467" y="6"/>
                    </a:lnTo>
                    <a:lnTo>
                      <a:pt x="483" y="10"/>
                    </a:lnTo>
                    <a:lnTo>
                      <a:pt x="494" y="12"/>
                    </a:lnTo>
                    <a:lnTo>
                      <a:pt x="504" y="17"/>
                    </a:lnTo>
                    <a:lnTo>
                      <a:pt x="513" y="20"/>
                    </a:lnTo>
                    <a:lnTo>
                      <a:pt x="515" y="21"/>
                    </a:lnTo>
                    <a:lnTo>
                      <a:pt x="525" y="26"/>
                    </a:lnTo>
                    <a:lnTo>
                      <a:pt x="534" y="33"/>
                    </a:lnTo>
                    <a:lnTo>
                      <a:pt x="542" y="37"/>
                    </a:lnTo>
                    <a:lnTo>
                      <a:pt x="549" y="40"/>
                    </a:lnTo>
                    <a:lnTo>
                      <a:pt x="556" y="47"/>
                    </a:lnTo>
                    <a:lnTo>
                      <a:pt x="562" y="52"/>
                    </a:lnTo>
                    <a:lnTo>
                      <a:pt x="565" y="53"/>
                    </a:lnTo>
                    <a:close/>
                  </a:path>
                </a:pathLst>
              </a:custGeom>
              <a:solidFill>
                <a:srgbClr val="E39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2" name="Freeform 1132">
                <a:extLst>
                  <a:ext uri="{FF2B5EF4-FFF2-40B4-BE49-F238E27FC236}">
                    <a16:creationId xmlns:a16="http://schemas.microsoft.com/office/drawing/2014/main" id="{8DEADE25-120E-83A3-266F-F869F05585D5}"/>
                  </a:ext>
                </a:extLst>
              </p:cNvPr>
              <p:cNvSpPr>
                <a:spLocks/>
              </p:cNvSpPr>
              <p:nvPr/>
            </p:nvSpPr>
            <p:spPr bwMode="auto">
              <a:xfrm>
                <a:off x="1259" y="2403"/>
                <a:ext cx="40" cy="49"/>
              </a:xfrm>
              <a:custGeom>
                <a:avLst/>
                <a:gdLst>
                  <a:gd name="T0" fmla="*/ 8 w 121"/>
                  <a:gd name="T1" fmla="*/ 0 h 146"/>
                  <a:gd name="T2" fmla="*/ 18 w 121"/>
                  <a:gd name="T3" fmla="*/ 5 h 146"/>
                  <a:gd name="T4" fmla="*/ 27 w 121"/>
                  <a:gd name="T5" fmla="*/ 8 h 146"/>
                  <a:gd name="T6" fmla="*/ 37 w 121"/>
                  <a:gd name="T7" fmla="*/ 13 h 146"/>
                  <a:gd name="T8" fmla="*/ 46 w 121"/>
                  <a:gd name="T9" fmla="*/ 18 h 146"/>
                  <a:gd name="T10" fmla="*/ 55 w 121"/>
                  <a:gd name="T11" fmla="*/ 23 h 146"/>
                  <a:gd name="T12" fmla="*/ 63 w 121"/>
                  <a:gd name="T13" fmla="*/ 28 h 146"/>
                  <a:gd name="T14" fmla="*/ 72 w 121"/>
                  <a:gd name="T15" fmla="*/ 35 h 146"/>
                  <a:gd name="T16" fmla="*/ 80 w 121"/>
                  <a:gd name="T17" fmla="*/ 43 h 146"/>
                  <a:gd name="T18" fmla="*/ 72 w 121"/>
                  <a:gd name="T19" fmla="*/ 43 h 146"/>
                  <a:gd name="T20" fmla="*/ 63 w 121"/>
                  <a:gd name="T21" fmla="*/ 43 h 146"/>
                  <a:gd name="T22" fmla="*/ 58 w 121"/>
                  <a:gd name="T23" fmla="*/ 43 h 146"/>
                  <a:gd name="T24" fmla="*/ 49 w 121"/>
                  <a:gd name="T25" fmla="*/ 44 h 146"/>
                  <a:gd name="T26" fmla="*/ 58 w 121"/>
                  <a:gd name="T27" fmla="*/ 48 h 146"/>
                  <a:gd name="T28" fmla="*/ 65 w 121"/>
                  <a:gd name="T29" fmla="*/ 53 h 146"/>
                  <a:gd name="T30" fmla="*/ 72 w 121"/>
                  <a:gd name="T31" fmla="*/ 57 h 146"/>
                  <a:gd name="T32" fmla="*/ 80 w 121"/>
                  <a:gd name="T33" fmla="*/ 60 h 146"/>
                  <a:gd name="T34" fmla="*/ 76 w 121"/>
                  <a:gd name="T35" fmla="*/ 62 h 146"/>
                  <a:gd name="T36" fmla="*/ 73 w 121"/>
                  <a:gd name="T37" fmla="*/ 62 h 146"/>
                  <a:gd name="T38" fmla="*/ 70 w 121"/>
                  <a:gd name="T39" fmla="*/ 62 h 146"/>
                  <a:gd name="T40" fmla="*/ 67 w 121"/>
                  <a:gd name="T41" fmla="*/ 62 h 146"/>
                  <a:gd name="T42" fmla="*/ 74 w 121"/>
                  <a:gd name="T43" fmla="*/ 70 h 146"/>
                  <a:gd name="T44" fmla="*/ 86 w 121"/>
                  <a:gd name="T45" fmla="*/ 76 h 146"/>
                  <a:gd name="T46" fmla="*/ 97 w 121"/>
                  <a:gd name="T47" fmla="*/ 81 h 146"/>
                  <a:gd name="T48" fmla="*/ 107 w 121"/>
                  <a:gd name="T49" fmla="*/ 85 h 146"/>
                  <a:gd name="T50" fmla="*/ 104 w 121"/>
                  <a:gd name="T51" fmla="*/ 85 h 146"/>
                  <a:gd name="T52" fmla="*/ 103 w 121"/>
                  <a:gd name="T53" fmla="*/ 85 h 146"/>
                  <a:gd name="T54" fmla="*/ 101 w 121"/>
                  <a:gd name="T55" fmla="*/ 85 h 146"/>
                  <a:gd name="T56" fmla="*/ 100 w 121"/>
                  <a:gd name="T57" fmla="*/ 85 h 146"/>
                  <a:gd name="T58" fmla="*/ 104 w 121"/>
                  <a:gd name="T59" fmla="*/ 92 h 146"/>
                  <a:gd name="T60" fmla="*/ 109 w 121"/>
                  <a:gd name="T61" fmla="*/ 100 h 146"/>
                  <a:gd name="T62" fmla="*/ 114 w 121"/>
                  <a:gd name="T63" fmla="*/ 107 h 146"/>
                  <a:gd name="T64" fmla="*/ 121 w 121"/>
                  <a:gd name="T65" fmla="*/ 112 h 146"/>
                  <a:gd name="T66" fmla="*/ 117 w 121"/>
                  <a:gd name="T67" fmla="*/ 119 h 146"/>
                  <a:gd name="T68" fmla="*/ 116 w 121"/>
                  <a:gd name="T69" fmla="*/ 125 h 146"/>
                  <a:gd name="T70" fmla="*/ 114 w 121"/>
                  <a:gd name="T71" fmla="*/ 132 h 146"/>
                  <a:gd name="T72" fmla="*/ 113 w 121"/>
                  <a:gd name="T73" fmla="*/ 136 h 146"/>
                  <a:gd name="T74" fmla="*/ 107 w 121"/>
                  <a:gd name="T75" fmla="*/ 144 h 146"/>
                  <a:gd name="T76" fmla="*/ 99 w 121"/>
                  <a:gd name="T77" fmla="*/ 146 h 146"/>
                  <a:gd name="T78" fmla="*/ 90 w 121"/>
                  <a:gd name="T79" fmla="*/ 143 h 146"/>
                  <a:gd name="T80" fmla="*/ 81 w 121"/>
                  <a:gd name="T81" fmla="*/ 135 h 146"/>
                  <a:gd name="T82" fmla="*/ 70 w 121"/>
                  <a:gd name="T83" fmla="*/ 125 h 146"/>
                  <a:gd name="T84" fmla="*/ 60 w 121"/>
                  <a:gd name="T85" fmla="*/ 114 h 146"/>
                  <a:gd name="T86" fmla="*/ 51 w 121"/>
                  <a:gd name="T87" fmla="*/ 103 h 146"/>
                  <a:gd name="T88" fmla="*/ 42 w 121"/>
                  <a:gd name="T89" fmla="*/ 95 h 146"/>
                  <a:gd name="T90" fmla="*/ 40 w 121"/>
                  <a:gd name="T91" fmla="*/ 92 h 146"/>
                  <a:gd name="T92" fmla="*/ 38 w 121"/>
                  <a:gd name="T93" fmla="*/ 87 h 146"/>
                  <a:gd name="T94" fmla="*/ 35 w 121"/>
                  <a:gd name="T95" fmla="*/ 83 h 146"/>
                  <a:gd name="T96" fmla="*/ 33 w 121"/>
                  <a:gd name="T97" fmla="*/ 77 h 146"/>
                  <a:gd name="T98" fmla="*/ 28 w 121"/>
                  <a:gd name="T99" fmla="*/ 71 h 146"/>
                  <a:gd name="T100" fmla="*/ 24 w 121"/>
                  <a:gd name="T101" fmla="*/ 64 h 146"/>
                  <a:gd name="T102" fmla="*/ 19 w 121"/>
                  <a:gd name="T103" fmla="*/ 60 h 146"/>
                  <a:gd name="T104" fmla="*/ 14 w 121"/>
                  <a:gd name="T105" fmla="*/ 54 h 146"/>
                  <a:gd name="T106" fmla="*/ 10 w 121"/>
                  <a:gd name="T107" fmla="*/ 49 h 146"/>
                  <a:gd name="T108" fmla="*/ 6 w 121"/>
                  <a:gd name="T109" fmla="*/ 43 h 146"/>
                  <a:gd name="T110" fmla="*/ 3 w 121"/>
                  <a:gd name="T111" fmla="*/ 36 h 146"/>
                  <a:gd name="T112" fmla="*/ 1 w 121"/>
                  <a:gd name="T113" fmla="*/ 28 h 146"/>
                  <a:gd name="T114" fmla="*/ 1 w 121"/>
                  <a:gd name="T115" fmla="*/ 22 h 146"/>
                  <a:gd name="T116" fmla="*/ 3 w 121"/>
                  <a:gd name="T117" fmla="*/ 16 h 146"/>
                  <a:gd name="T118" fmla="*/ 3 w 121"/>
                  <a:gd name="T119" fmla="*/ 8 h 146"/>
                  <a:gd name="T120" fmla="*/ 0 w 121"/>
                  <a:gd name="T121" fmla="*/ 1 h 146"/>
                  <a:gd name="T122" fmla="*/ 8 w 121"/>
                  <a:gd name="T12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 h="146">
                    <a:moveTo>
                      <a:pt x="8" y="0"/>
                    </a:moveTo>
                    <a:lnTo>
                      <a:pt x="18" y="5"/>
                    </a:lnTo>
                    <a:lnTo>
                      <a:pt x="27" y="8"/>
                    </a:lnTo>
                    <a:lnTo>
                      <a:pt x="37" y="13"/>
                    </a:lnTo>
                    <a:lnTo>
                      <a:pt x="46" y="18"/>
                    </a:lnTo>
                    <a:lnTo>
                      <a:pt x="55" y="23"/>
                    </a:lnTo>
                    <a:lnTo>
                      <a:pt x="63" y="28"/>
                    </a:lnTo>
                    <a:lnTo>
                      <a:pt x="72" y="35"/>
                    </a:lnTo>
                    <a:lnTo>
                      <a:pt x="80" y="43"/>
                    </a:lnTo>
                    <a:lnTo>
                      <a:pt x="72" y="43"/>
                    </a:lnTo>
                    <a:lnTo>
                      <a:pt x="63" y="43"/>
                    </a:lnTo>
                    <a:lnTo>
                      <a:pt x="58" y="43"/>
                    </a:lnTo>
                    <a:lnTo>
                      <a:pt x="49" y="44"/>
                    </a:lnTo>
                    <a:lnTo>
                      <a:pt x="58" y="48"/>
                    </a:lnTo>
                    <a:lnTo>
                      <a:pt x="65" y="53"/>
                    </a:lnTo>
                    <a:lnTo>
                      <a:pt x="72" y="57"/>
                    </a:lnTo>
                    <a:lnTo>
                      <a:pt x="80" y="60"/>
                    </a:lnTo>
                    <a:lnTo>
                      <a:pt x="76" y="62"/>
                    </a:lnTo>
                    <a:lnTo>
                      <a:pt x="73" y="62"/>
                    </a:lnTo>
                    <a:lnTo>
                      <a:pt x="70" y="62"/>
                    </a:lnTo>
                    <a:lnTo>
                      <a:pt x="67" y="62"/>
                    </a:lnTo>
                    <a:lnTo>
                      <a:pt x="74" y="70"/>
                    </a:lnTo>
                    <a:lnTo>
                      <a:pt x="86" y="76"/>
                    </a:lnTo>
                    <a:lnTo>
                      <a:pt x="97" y="81"/>
                    </a:lnTo>
                    <a:lnTo>
                      <a:pt x="107" y="85"/>
                    </a:lnTo>
                    <a:lnTo>
                      <a:pt x="104" y="85"/>
                    </a:lnTo>
                    <a:lnTo>
                      <a:pt x="103" y="85"/>
                    </a:lnTo>
                    <a:lnTo>
                      <a:pt x="101" y="85"/>
                    </a:lnTo>
                    <a:lnTo>
                      <a:pt x="100" y="85"/>
                    </a:lnTo>
                    <a:lnTo>
                      <a:pt x="104" y="92"/>
                    </a:lnTo>
                    <a:lnTo>
                      <a:pt x="109" y="100"/>
                    </a:lnTo>
                    <a:lnTo>
                      <a:pt x="114" y="107"/>
                    </a:lnTo>
                    <a:lnTo>
                      <a:pt x="121" y="112"/>
                    </a:lnTo>
                    <a:lnTo>
                      <a:pt x="117" y="119"/>
                    </a:lnTo>
                    <a:lnTo>
                      <a:pt x="116" y="125"/>
                    </a:lnTo>
                    <a:lnTo>
                      <a:pt x="114" y="132"/>
                    </a:lnTo>
                    <a:lnTo>
                      <a:pt x="113" y="136"/>
                    </a:lnTo>
                    <a:lnTo>
                      <a:pt x="107" y="144"/>
                    </a:lnTo>
                    <a:lnTo>
                      <a:pt x="99" y="146"/>
                    </a:lnTo>
                    <a:lnTo>
                      <a:pt x="90" y="143"/>
                    </a:lnTo>
                    <a:lnTo>
                      <a:pt x="81" y="135"/>
                    </a:lnTo>
                    <a:lnTo>
                      <a:pt x="70" y="125"/>
                    </a:lnTo>
                    <a:lnTo>
                      <a:pt x="60" y="114"/>
                    </a:lnTo>
                    <a:lnTo>
                      <a:pt x="51" y="103"/>
                    </a:lnTo>
                    <a:lnTo>
                      <a:pt x="42" y="95"/>
                    </a:lnTo>
                    <a:lnTo>
                      <a:pt x="40" y="92"/>
                    </a:lnTo>
                    <a:lnTo>
                      <a:pt x="38" y="87"/>
                    </a:lnTo>
                    <a:lnTo>
                      <a:pt x="35" y="83"/>
                    </a:lnTo>
                    <a:lnTo>
                      <a:pt x="33" y="77"/>
                    </a:lnTo>
                    <a:lnTo>
                      <a:pt x="28" y="71"/>
                    </a:lnTo>
                    <a:lnTo>
                      <a:pt x="24" y="64"/>
                    </a:lnTo>
                    <a:lnTo>
                      <a:pt x="19" y="60"/>
                    </a:lnTo>
                    <a:lnTo>
                      <a:pt x="14" y="54"/>
                    </a:lnTo>
                    <a:lnTo>
                      <a:pt x="10" y="49"/>
                    </a:lnTo>
                    <a:lnTo>
                      <a:pt x="6" y="43"/>
                    </a:lnTo>
                    <a:lnTo>
                      <a:pt x="3" y="36"/>
                    </a:lnTo>
                    <a:lnTo>
                      <a:pt x="1" y="28"/>
                    </a:lnTo>
                    <a:lnTo>
                      <a:pt x="1" y="22"/>
                    </a:lnTo>
                    <a:lnTo>
                      <a:pt x="3" y="16"/>
                    </a:lnTo>
                    <a:lnTo>
                      <a:pt x="3" y="8"/>
                    </a:lnTo>
                    <a:lnTo>
                      <a:pt x="0" y="1"/>
                    </a:lnTo>
                    <a:lnTo>
                      <a:pt x="8"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3" name="Freeform 1133">
                <a:extLst>
                  <a:ext uri="{FF2B5EF4-FFF2-40B4-BE49-F238E27FC236}">
                    <a16:creationId xmlns:a16="http://schemas.microsoft.com/office/drawing/2014/main" id="{385F7EE2-690C-8149-C7A8-D0C9C149BD9A}"/>
                  </a:ext>
                </a:extLst>
              </p:cNvPr>
              <p:cNvSpPr>
                <a:spLocks/>
              </p:cNvSpPr>
              <p:nvPr/>
            </p:nvSpPr>
            <p:spPr bwMode="auto">
              <a:xfrm>
                <a:off x="1183" y="2413"/>
                <a:ext cx="160" cy="112"/>
              </a:xfrm>
              <a:custGeom>
                <a:avLst/>
                <a:gdLst>
                  <a:gd name="T0" fmla="*/ 368 w 482"/>
                  <a:gd name="T1" fmla="*/ 303 h 337"/>
                  <a:gd name="T2" fmla="*/ 368 w 482"/>
                  <a:gd name="T3" fmla="*/ 291 h 337"/>
                  <a:gd name="T4" fmla="*/ 365 w 482"/>
                  <a:gd name="T5" fmla="*/ 271 h 337"/>
                  <a:gd name="T6" fmla="*/ 357 w 482"/>
                  <a:gd name="T7" fmla="*/ 247 h 337"/>
                  <a:gd name="T8" fmla="*/ 339 w 482"/>
                  <a:gd name="T9" fmla="*/ 225 h 337"/>
                  <a:gd name="T10" fmla="*/ 313 w 482"/>
                  <a:gd name="T11" fmla="*/ 200 h 337"/>
                  <a:gd name="T12" fmla="*/ 282 w 482"/>
                  <a:gd name="T13" fmla="*/ 176 h 337"/>
                  <a:gd name="T14" fmla="*/ 254 w 482"/>
                  <a:gd name="T15" fmla="*/ 161 h 337"/>
                  <a:gd name="T16" fmla="*/ 228 w 482"/>
                  <a:gd name="T17" fmla="*/ 157 h 337"/>
                  <a:gd name="T18" fmla="*/ 183 w 482"/>
                  <a:gd name="T19" fmla="*/ 145 h 337"/>
                  <a:gd name="T20" fmla="*/ 126 w 482"/>
                  <a:gd name="T21" fmla="*/ 127 h 337"/>
                  <a:gd name="T22" fmla="*/ 76 w 482"/>
                  <a:gd name="T23" fmla="*/ 109 h 337"/>
                  <a:gd name="T24" fmla="*/ 42 w 482"/>
                  <a:gd name="T25" fmla="*/ 95 h 337"/>
                  <a:gd name="T26" fmla="*/ 20 w 482"/>
                  <a:gd name="T27" fmla="*/ 85 h 337"/>
                  <a:gd name="T28" fmla="*/ 6 w 482"/>
                  <a:gd name="T29" fmla="*/ 75 h 337"/>
                  <a:gd name="T30" fmla="*/ 0 w 482"/>
                  <a:gd name="T31" fmla="*/ 60 h 337"/>
                  <a:gd name="T32" fmla="*/ 1 w 482"/>
                  <a:gd name="T33" fmla="*/ 40 h 337"/>
                  <a:gd name="T34" fmla="*/ 14 w 482"/>
                  <a:gd name="T35" fmla="*/ 23 h 337"/>
                  <a:gd name="T36" fmla="*/ 29 w 482"/>
                  <a:gd name="T37" fmla="*/ 7 h 337"/>
                  <a:gd name="T38" fmla="*/ 40 w 482"/>
                  <a:gd name="T39" fmla="*/ 1 h 337"/>
                  <a:gd name="T40" fmla="*/ 293 w 482"/>
                  <a:gd name="T41" fmla="*/ 56 h 337"/>
                  <a:gd name="T42" fmla="*/ 300 w 482"/>
                  <a:gd name="T43" fmla="*/ 60 h 337"/>
                  <a:gd name="T44" fmla="*/ 318 w 482"/>
                  <a:gd name="T45" fmla="*/ 72 h 337"/>
                  <a:gd name="T46" fmla="*/ 342 w 482"/>
                  <a:gd name="T47" fmla="*/ 93 h 337"/>
                  <a:gd name="T48" fmla="*/ 369 w 482"/>
                  <a:gd name="T49" fmla="*/ 126 h 337"/>
                  <a:gd name="T50" fmla="*/ 397 w 482"/>
                  <a:gd name="T51" fmla="*/ 165 h 337"/>
                  <a:gd name="T52" fmla="*/ 424 w 482"/>
                  <a:gd name="T53" fmla="*/ 205 h 337"/>
                  <a:gd name="T54" fmla="*/ 448 w 482"/>
                  <a:gd name="T55" fmla="*/ 241 h 337"/>
                  <a:gd name="T56" fmla="*/ 471 w 482"/>
                  <a:gd name="T57" fmla="*/ 269 h 337"/>
                  <a:gd name="T58" fmla="*/ 482 w 482"/>
                  <a:gd name="T59" fmla="*/ 293 h 337"/>
                  <a:gd name="T60" fmla="*/ 478 w 482"/>
                  <a:gd name="T61" fmla="*/ 316 h 337"/>
                  <a:gd name="T62" fmla="*/ 458 w 482"/>
                  <a:gd name="T63" fmla="*/ 333 h 337"/>
                  <a:gd name="T64" fmla="*/ 425 w 482"/>
                  <a:gd name="T65" fmla="*/ 337 h 337"/>
                  <a:gd name="T66" fmla="*/ 393 w 482"/>
                  <a:gd name="T67" fmla="*/ 335 h 337"/>
                  <a:gd name="T68" fmla="*/ 378 w 482"/>
                  <a:gd name="T69" fmla="*/ 327 h 337"/>
                  <a:gd name="T70" fmla="*/ 369 w 482"/>
                  <a:gd name="T71" fmla="*/ 317 h 337"/>
                  <a:gd name="T72" fmla="*/ 368 w 482"/>
                  <a:gd name="T73" fmla="*/ 30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2" h="337">
                    <a:moveTo>
                      <a:pt x="368" y="305"/>
                    </a:moveTo>
                    <a:lnTo>
                      <a:pt x="368" y="303"/>
                    </a:lnTo>
                    <a:lnTo>
                      <a:pt x="368" y="298"/>
                    </a:lnTo>
                    <a:lnTo>
                      <a:pt x="368" y="291"/>
                    </a:lnTo>
                    <a:lnTo>
                      <a:pt x="368" y="281"/>
                    </a:lnTo>
                    <a:lnTo>
                      <a:pt x="365" y="271"/>
                    </a:lnTo>
                    <a:lnTo>
                      <a:pt x="362" y="258"/>
                    </a:lnTo>
                    <a:lnTo>
                      <a:pt x="357" y="247"/>
                    </a:lnTo>
                    <a:lnTo>
                      <a:pt x="349" y="237"/>
                    </a:lnTo>
                    <a:lnTo>
                      <a:pt x="339" y="225"/>
                    </a:lnTo>
                    <a:lnTo>
                      <a:pt x="327" y="212"/>
                    </a:lnTo>
                    <a:lnTo>
                      <a:pt x="313" y="200"/>
                    </a:lnTo>
                    <a:lnTo>
                      <a:pt x="298" y="188"/>
                    </a:lnTo>
                    <a:lnTo>
                      <a:pt x="282" y="176"/>
                    </a:lnTo>
                    <a:lnTo>
                      <a:pt x="268" y="166"/>
                    </a:lnTo>
                    <a:lnTo>
                      <a:pt x="254" y="161"/>
                    </a:lnTo>
                    <a:lnTo>
                      <a:pt x="242" y="158"/>
                    </a:lnTo>
                    <a:lnTo>
                      <a:pt x="228" y="157"/>
                    </a:lnTo>
                    <a:lnTo>
                      <a:pt x="207" y="152"/>
                    </a:lnTo>
                    <a:lnTo>
                      <a:pt x="183" y="145"/>
                    </a:lnTo>
                    <a:lnTo>
                      <a:pt x="156" y="136"/>
                    </a:lnTo>
                    <a:lnTo>
                      <a:pt x="126" y="127"/>
                    </a:lnTo>
                    <a:lnTo>
                      <a:pt x="98" y="117"/>
                    </a:lnTo>
                    <a:lnTo>
                      <a:pt x="76" y="109"/>
                    </a:lnTo>
                    <a:lnTo>
                      <a:pt x="57" y="102"/>
                    </a:lnTo>
                    <a:lnTo>
                      <a:pt x="42" y="95"/>
                    </a:lnTo>
                    <a:lnTo>
                      <a:pt x="32" y="89"/>
                    </a:lnTo>
                    <a:lnTo>
                      <a:pt x="20" y="85"/>
                    </a:lnTo>
                    <a:lnTo>
                      <a:pt x="13" y="80"/>
                    </a:lnTo>
                    <a:lnTo>
                      <a:pt x="6" y="75"/>
                    </a:lnTo>
                    <a:lnTo>
                      <a:pt x="1" y="68"/>
                    </a:lnTo>
                    <a:lnTo>
                      <a:pt x="0" y="60"/>
                    </a:lnTo>
                    <a:lnTo>
                      <a:pt x="0" y="51"/>
                    </a:lnTo>
                    <a:lnTo>
                      <a:pt x="1" y="40"/>
                    </a:lnTo>
                    <a:lnTo>
                      <a:pt x="6" y="31"/>
                    </a:lnTo>
                    <a:lnTo>
                      <a:pt x="14" y="23"/>
                    </a:lnTo>
                    <a:lnTo>
                      <a:pt x="20" y="14"/>
                    </a:lnTo>
                    <a:lnTo>
                      <a:pt x="29" y="7"/>
                    </a:lnTo>
                    <a:lnTo>
                      <a:pt x="35" y="4"/>
                    </a:lnTo>
                    <a:lnTo>
                      <a:pt x="40" y="1"/>
                    </a:lnTo>
                    <a:lnTo>
                      <a:pt x="41" y="0"/>
                    </a:lnTo>
                    <a:lnTo>
                      <a:pt x="293" y="56"/>
                    </a:lnTo>
                    <a:lnTo>
                      <a:pt x="295" y="56"/>
                    </a:lnTo>
                    <a:lnTo>
                      <a:pt x="300" y="60"/>
                    </a:lnTo>
                    <a:lnTo>
                      <a:pt x="308" y="65"/>
                    </a:lnTo>
                    <a:lnTo>
                      <a:pt x="318" y="72"/>
                    </a:lnTo>
                    <a:lnTo>
                      <a:pt x="329" y="80"/>
                    </a:lnTo>
                    <a:lnTo>
                      <a:pt x="342" y="93"/>
                    </a:lnTo>
                    <a:lnTo>
                      <a:pt x="357" y="107"/>
                    </a:lnTo>
                    <a:lnTo>
                      <a:pt x="369" y="126"/>
                    </a:lnTo>
                    <a:lnTo>
                      <a:pt x="382" y="145"/>
                    </a:lnTo>
                    <a:lnTo>
                      <a:pt x="397" y="165"/>
                    </a:lnTo>
                    <a:lnTo>
                      <a:pt x="409" y="185"/>
                    </a:lnTo>
                    <a:lnTo>
                      <a:pt x="424" y="205"/>
                    </a:lnTo>
                    <a:lnTo>
                      <a:pt x="435" y="224"/>
                    </a:lnTo>
                    <a:lnTo>
                      <a:pt x="448" y="241"/>
                    </a:lnTo>
                    <a:lnTo>
                      <a:pt x="460" y="255"/>
                    </a:lnTo>
                    <a:lnTo>
                      <a:pt x="471" y="269"/>
                    </a:lnTo>
                    <a:lnTo>
                      <a:pt x="479" y="282"/>
                    </a:lnTo>
                    <a:lnTo>
                      <a:pt x="482" y="293"/>
                    </a:lnTo>
                    <a:lnTo>
                      <a:pt x="482" y="306"/>
                    </a:lnTo>
                    <a:lnTo>
                      <a:pt x="478" y="316"/>
                    </a:lnTo>
                    <a:lnTo>
                      <a:pt x="469" y="326"/>
                    </a:lnTo>
                    <a:lnTo>
                      <a:pt x="458" y="333"/>
                    </a:lnTo>
                    <a:lnTo>
                      <a:pt x="443" y="336"/>
                    </a:lnTo>
                    <a:lnTo>
                      <a:pt x="425" y="337"/>
                    </a:lnTo>
                    <a:lnTo>
                      <a:pt x="407" y="336"/>
                    </a:lnTo>
                    <a:lnTo>
                      <a:pt x="393" y="335"/>
                    </a:lnTo>
                    <a:lnTo>
                      <a:pt x="384" y="332"/>
                    </a:lnTo>
                    <a:lnTo>
                      <a:pt x="378" y="327"/>
                    </a:lnTo>
                    <a:lnTo>
                      <a:pt x="372" y="322"/>
                    </a:lnTo>
                    <a:lnTo>
                      <a:pt x="369" y="317"/>
                    </a:lnTo>
                    <a:lnTo>
                      <a:pt x="368" y="310"/>
                    </a:lnTo>
                    <a:lnTo>
                      <a:pt x="368" y="305"/>
                    </a:lnTo>
                    <a:close/>
                  </a:path>
                </a:pathLst>
              </a:custGeom>
              <a:solidFill>
                <a:srgbClr val="E59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4" name="Freeform 1134">
                <a:extLst>
                  <a:ext uri="{FF2B5EF4-FFF2-40B4-BE49-F238E27FC236}">
                    <a16:creationId xmlns:a16="http://schemas.microsoft.com/office/drawing/2014/main" id="{4B51BBA6-6A96-D1E2-EE97-7EEF9D99F6D4}"/>
                  </a:ext>
                </a:extLst>
              </p:cNvPr>
              <p:cNvSpPr>
                <a:spLocks/>
              </p:cNvSpPr>
              <p:nvPr/>
            </p:nvSpPr>
            <p:spPr bwMode="auto">
              <a:xfrm>
                <a:off x="1184" y="2414"/>
                <a:ext cx="156" cy="108"/>
              </a:xfrm>
              <a:custGeom>
                <a:avLst/>
                <a:gdLst>
                  <a:gd name="T0" fmla="*/ 435 w 469"/>
                  <a:gd name="T1" fmla="*/ 323 h 323"/>
                  <a:gd name="T2" fmla="*/ 459 w 469"/>
                  <a:gd name="T3" fmla="*/ 312 h 323"/>
                  <a:gd name="T4" fmla="*/ 469 w 469"/>
                  <a:gd name="T5" fmla="*/ 291 h 323"/>
                  <a:gd name="T6" fmla="*/ 462 w 469"/>
                  <a:gd name="T7" fmla="*/ 267 h 323"/>
                  <a:gd name="T8" fmla="*/ 443 w 469"/>
                  <a:gd name="T9" fmla="*/ 241 h 323"/>
                  <a:gd name="T10" fmla="*/ 421 w 469"/>
                  <a:gd name="T11" fmla="*/ 210 h 323"/>
                  <a:gd name="T12" fmla="*/ 399 w 469"/>
                  <a:gd name="T13" fmla="*/ 175 h 323"/>
                  <a:gd name="T14" fmla="*/ 374 w 469"/>
                  <a:gd name="T15" fmla="*/ 139 h 323"/>
                  <a:gd name="T16" fmla="*/ 348 w 469"/>
                  <a:gd name="T17" fmla="*/ 102 h 323"/>
                  <a:gd name="T18" fmla="*/ 322 w 469"/>
                  <a:gd name="T19" fmla="*/ 76 h 323"/>
                  <a:gd name="T20" fmla="*/ 303 w 469"/>
                  <a:gd name="T21" fmla="*/ 63 h 323"/>
                  <a:gd name="T22" fmla="*/ 290 w 469"/>
                  <a:gd name="T23" fmla="*/ 57 h 323"/>
                  <a:gd name="T24" fmla="*/ 40 w 469"/>
                  <a:gd name="T25" fmla="*/ 0 h 323"/>
                  <a:gd name="T26" fmla="*/ 34 w 469"/>
                  <a:gd name="T27" fmla="*/ 3 h 323"/>
                  <a:gd name="T28" fmla="*/ 21 w 469"/>
                  <a:gd name="T29" fmla="*/ 14 h 323"/>
                  <a:gd name="T30" fmla="*/ 9 w 469"/>
                  <a:gd name="T31" fmla="*/ 30 h 323"/>
                  <a:gd name="T32" fmla="*/ 0 w 469"/>
                  <a:gd name="T33" fmla="*/ 49 h 323"/>
                  <a:gd name="T34" fmla="*/ 3 w 469"/>
                  <a:gd name="T35" fmla="*/ 67 h 323"/>
                  <a:gd name="T36" fmla="*/ 12 w 469"/>
                  <a:gd name="T37" fmla="*/ 77 h 323"/>
                  <a:gd name="T38" fmla="*/ 30 w 469"/>
                  <a:gd name="T39" fmla="*/ 85 h 323"/>
                  <a:gd name="T40" fmla="*/ 55 w 469"/>
                  <a:gd name="T41" fmla="*/ 97 h 323"/>
                  <a:gd name="T42" fmla="*/ 96 w 469"/>
                  <a:gd name="T43" fmla="*/ 113 h 323"/>
                  <a:gd name="T44" fmla="*/ 150 w 469"/>
                  <a:gd name="T45" fmla="*/ 131 h 323"/>
                  <a:gd name="T46" fmla="*/ 201 w 469"/>
                  <a:gd name="T47" fmla="*/ 146 h 323"/>
                  <a:gd name="T48" fmla="*/ 236 w 469"/>
                  <a:gd name="T49" fmla="*/ 152 h 323"/>
                  <a:gd name="T50" fmla="*/ 259 w 469"/>
                  <a:gd name="T51" fmla="*/ 159 h 323"/>
                  <a:gd name="T52" fmla="*/ 290 w 469"/>
                  <a:gd name="T53" fmla="*/ 175 h 323"/>
                  <a:gd name="T54" fmla="*/ 318 w 469"/>
                  <a:gd name="T55" fmla="*/ 199 h 323"/>
                  <a:gd name="T56" fmla="*/ 340 w 469"/>
                  <a:gd name="T57" fmla="*/ 222 h 323"/>
                  <a:gd name="T58" fmla="*/ 353 w 469"/>
                  <a:gd name="T59" fmla="*/ 244 h 323"/>
                  <a:gd name="T60" fmla="*/ 361 w 469"/>
                  <a:gd name="T61" fmla="*/ 268 h 323"/>
                  <a:gd name="T62" fmla="*/ 365 w 469"/>
                  <a:gd name="T63" fmla="*/ 285 h 323"/>
                  <a:gd name="T64" fmla="*/ 366 w 469"/>
                  <a:gd name="T65" fmla="*/ 291 h 323"/>
                  <a:gd name="T66" fmla="*/ 367 w 469"/>
                  <a:gd name="T67" fmla="*/ 303 h 323"/>
                  <a:gd name="T68" fmla="*/ 375 w 469"/>
                  <a:gd name="T69" fmla="*/ 312 h 323"/>
                  <a:gd name="T70" fmla="*/ 392 w 469"/>
                  <a:gd name="T71" fmla="*/ 320 h 323"/>
                  <a:gd name="T72" fmla="*/ 418 w 469"/>
                  <a:gd name="T73"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9" h="323">
                    <a:moveTo>
                      <a:pt x="418" y="323"/>
                    </a:moveTo>
                    <a:lnTo>
                      <a:pt x="435" y="323"/>
                    </a:lnTo>
                    <a:lnTo>
                      <a:pt x="450" y="318"/>
                    </a:lnTo>
                    <a:lnTo>
                      <a:pt x="459" y="312"/>
                    </a:lnTo>
                    <a:lnTo>
                      <a:pt x="465" y="303"/>
                    </a:lnTo>
                    <a:lnTo>
                      <a:pt x="469" y="291"/>
                    </a:lnTo>
                    <a:lnTo>
                      <a:pt x="468" y="278"/>
                    </a:lnTo>
                    <a:lnTo>
                      <a:pt x="462" y="267"/>
                    </a:lnTo>
                    <a:lnTo>
                      <a:pt x="452" y="254"/>
                    </a:lnTo>
                    <a:lnTo>
                      <a:pt x="443" y="241"/>
                    </a:lnTo>
                    <a:lnTo>
                      <a:pt x="432" y="227"/>
                    </a:lnTo>
                    <a:lnTo>
                      <a:pt x="421" y="210"/>
                    </a:lnTo>
                    <a:lnTo>
                      <a:pt x="410" y="193"/>
                    </a:lnTo>
                    <a:lnTo>
                      <a:pt x="399" y="175"/>
                    </a:lnTo>
                    <a:lnTo>
                      <a:pt x="386" y="159"/>
                    </a:lnTo>
                    <a:lnTo>
                      <a:pt x="374" y="139"/>
                    </a:lnTo>
                    <a:lnTo>
                      <a:pt x="361" y="119"/>
                    </a:lnTo>
                    <a:lnTo>
                      <a:pt x="348" y="102"/>
                    </a:lnTo>
                    <a:lnTo>
                      <a:pt x="335" y="86"/>
                    </a:lnTo>
                    <a:lnTo>
                      <a:pt x="322" y="76"/>
                    </a:lnTo>
                    <a:lnTo>
                      <a:pt x="312" y="68"/>
                    </a:lnTo>
                    <a:lnTo>
                      <a:pt x="303" y="63"/>
                    </a:lnTo>
                    <a:lnTo>
                      <a:pt x="294" y="58"/>
                    </a:lnTo>
                    <a:lnTo>
                      <a:pt x="290" y="57"/>
                    </a:lnTo>
                    <a:lnTo>
                      <a:pt x="287" y="57"/>
                    </a:lnTo>
                    <a:lnTo>
                      <a:pt x="40" y="0"/>
                    </a:lnTo>
                    <a:lnTo>
                      <a:pt x="39" y="1"/>
                    </a:lnTo>
                    <a:lnTo>
                      <a:pt x="34" y="3"/>
                    </a:lnTo>
                    <a:lnTo>
                      <a:pt x="30" y="8"/>
                    </a:lnTo>
                    <a:lnTo>
                      <a:pt x="21" y="14"/>
                    </a:lnTo>
                    <a:lnTo>
                      <a:pt x="16" y="21"/>
                    </a:lnTo>
                    <a:lnTo>
                      <a:pt x="9" y="30"/>
                    </a:lnTo>
                    <a:lnTo>
                      <a:pt x="4" y="37"/>
                    </a:lnTo>
                    <a:lnTo>
                      <a:pt x="0" y="49"/>
                    </a:lnTo>
                    <a:lnTo>
                      <a:pt x="0" y="58"/>
                    </a:lnTo>
                    <a:lnTo>
                      <a:pt x="3" y="67"/>
                    </a:lnTo>
                    <a:lnTo>
                      <a:pt x="7" y="74"/>
                    </a:lnTo>
                    <a:lnTo>
                      <a:pt x="12" y="77"/>
                    </a:lnTo>
                    <a:lnTo>
                      <a:pt x="20" y="83"/>
                    </a:lnTo>
                    <a:lnTo>
                      <a:pt x="30" y="85"/>
                    </a:lnTo>
                    <a:lnTo>
                      <a:pt x="40" y="90"/>
                    </a:lnTo>
                    <a:lnTo>
                      <a:pt x="55" y="97"/>
                    </a:lnTo>
                    <a:lnTo>
                      <a:pt x="73" y="104"/>
                    </a:lnTo>
                    <a:lnTo>
                      <a:pt x="96" y="113"/>
                    </a:lnTo>
                    <a:lnTo>
                      <a:pt x="122" y="122"/>
                    </a:lnTo>
                    <a:lnTo>
                      <a:pt x="150" y="131"/>
                    </a:lnTo>
                    <a:lnTo>
                      <a:pt x="177" y="139"/>
                    </a:lnTo>
                    <a:lnTo>
                      <a:pt x="201" y="146"/>
                    </a:lnTo>
                    <a:lnTo>
                      <a:pt x="222" y="150"/>
                    </a:lnTo>
                    <a:lnTo>
                      <a:pt x="236" y="152"/>
                    </a:lnTo>
                    <a:lnTo>
                      <a:pt x="247" y="153"/>
                    </a:lnTo>
                    <a:lnTo>
                      <a:pt x="259" y="159"/>
                    </a:lnTo>
                    <a:lnTo>
                      <a:pt x="273" y="166"/>
                    </a:lnTo>
                    <a:lnTo>
                      <a:pt x="290" y="175"/>
                    </a:lnTo>
                    <a:lnTo>
                      <a:pt x="304" y="187"/>
                    </a:lnTo>
                    <a:lnTo>
                      <a:pt x="318" y="199"/>
                    </a:lnTo>
                    <a:lnTo>
                      <a:pt x="331" y="210"/>
                    </a:lnTo>
                    <a:lnTo>
                      <a:pt x="340" y="222"/>
                    </a:lnTo>
                    <a:lnTo>
                      <a:pt x="348" y="233"/>
                    </a:lnTo>
                    <a:lnTo>
                      <a:pt x="353" y="244"/>
                    </a:lnTo>
                    <a:lnTo>
                      <a:pt x="358" y="256"/>
                    </a:lnTo>
                    <a:lnTo>
                      <a:pt x="361" y="268"/>
                    </a:lnTo>
                    <a:lnTo>
                      <a:pt x="365" y="277"/>
                    </a:lnTo>
                    <a:lnTo>
                      <a:pt x="365" y="285"/>
                    </a:lnTo>
                    <a:lnTo>
                      <a:pt x="366" y="290"/>
                    </a:lnTo>
                    <a:lnTo>
                      <a:pt x="366" y="291"/>
                    </a:lnTo>
                    <a:lnTo>
                      <a:pt x="366" y="298"/>
                    </a:lnTo>
                    <a:lnTo>
                      <a:pt x="367" y="303"/>
                    </a:lnTo>
                    <a:lnTo>
                      <a:pt x="370" y="309"/>
                    </a:lnTo>
                    <a:lnTo>
                      <a:pt x="375" y="312"/>
                    </a:lnTo>
                    <a:lnTo>
                      <a:pt x="382" y="317"/>
                    </a:lnTo>
                    <a:lnTo>
                      <a:pt x="392" y="320"/>
                    </a:lnTo>
                    <a:lnTo>
                      <a:pt x="402" y="322"/>
                    </a:lnTo>
                    <a:lnTo>
                      <a:pt x="418" y="323"/>
                    </a:lnTo>
                    <a:close/>
                  </a:path>
                </a:pathLst>
              </a:custGeom>
              <a:solidFill>
                <a:srgbClr val="EB9E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5" name="Freeform 1135">
                <a:extLst>
                  <a:ext uri="{FF2B5EF4-FFF2-40B4-BE49-F238E27FC236}">
                    <a16:creationId xmlns:a16="http://schemas.microsoft.com/office/drawing/2014/main" id="{0BD2E015-DA1C-CABB-A5DB-D823A7B4F7EA}"/>
                  </a:ext>
                </a:extLst>
              </p:cNvPr>
              <p:cNvSpPr>
                <a:spLocks/>
              </p:cNvSpPr>
              <p:nvPr/>
            </p:nvSpPr>
            <p:spPr bwMode="auto">
              <a:xfrm>
                <a:off x="1186" y="2415"/>
                <a:ext cx="150" cy="102"/>
              </a:xfrm>
              <a:custGeom>
                <a:avLst/>
                <a:gdLst>
                  <a:gd name="T0" fmla="*/ 424 w 450"/>
                  <a:gd name="T1" fmla="*/ 307 h 307"/>
                  <a:gd name="T2" fmla="*/ 445 w 450"/>
                  <a:gd name="T3" fmla="*/ 296 h 307"/>
                  <a:gd name="T4" fmla="*/ 450 w 450"/>
                  <a:gd name="T5" fmla="*/ 275 h 307"/>
                  <a:gd name="T6" fmla="*/ 443 w 450"/>
                  <a:gd name="T7" fmla="*/ 248 h 307"/>
                  <a:gd name="T8" fmla="*/ 422 w 450"/>
                  <a:gd name="T9" fmla="*/ 224 h 307"/>
                  <a:gd name="T10" fmla="*/ 403 w 450"/>
                  <a:gd name="T11" fmla="*/ 196 h 307"/>
                  <a:gd name="T12" fmla="*/ 385 w 450"/>
                  <a:gd name="T13" fmla="*/ 165 h 307"/>
                  <a:gd name="T14" fmla="*/ 362 w 450"/>
                  <a:gd name="T15" fmla="*/ 129 h 307"/>
                  <a:gd name="T16" fmla="*/ 336 w 450"/>
                  <a:gd name="T17" fmla="*/ 93 h 307"/>
                  <a:gd name="T18" fmla="*/ 312 w 450"/>
                  <a:gd name="T19" fmla="*/ 69 h 307"/>
                  <a:gd name="T20" fmla="*/ 292 w 450"/>
                  <a:gd name="T21" fmla="*/ 59 h 307"/>
                  <a:gd name="T22" fmla="*/ 279 w 450"/>
                  <a:gd name="T23" fmla="*/ 55 h 307"/>
                  <a:gd name="T24" fmla="*/ 37 w 450"/>
                  <a:gd name="T25" fmla="*/ 0 h 307"/>
                  <a:gd name="T26" fmla="*/ 32 w 450"/>
                  <a:gd name="T27" fmla="*/ 3 h 307"/>
                  <a:gd name="T28" fmla="*/ 19 w 450"/>
                  <a:gd name="T29" fmla="*/ 12 h 307"/>
                  <a:gd name="T30" fmla="*/ 6 w 450"/>
                  <a:gd name="T31" fmla="*/ 28 h 307"/>
                  <a:gd name="T32" fmla="*/ 0 w 450"/>
                  <a:gd name="T33" fmla="*/ 47 h 307"/>
                  <a:gd name="T34" fmla="*/ 0 w 450"/>
                  <a:gd name="T35" fmla="*/ 65 h 307"/>
                  <a:gd name="T36" fmla="*/ 9 w 450"/>
                  <a:gd name="T37" fmla="*/ 74 h 307"/>
                  <a:gd name="T38" fmla="*/ 24 w 450"/>
                  <a:gd name="T39" fmla="*/ 82 h 307"/>
                  <a:gd name="T40" fmla="*/ 48 w 450"/>
                  <a:gd name="T41" fmla="*/ 92 h 307"/>
                  <a:gd name="T42" fmla="*/ 88 w 450"/>
                  <a:gd name="T43" fmla="*/ 108 h 307"/>
                  <a:gd name="T44" fmla="*/ 141 w 450"/>
                  <a:gd name="T45" fmla="*/ 123 h 307"/>
                  <a:gd name="T46" fmla="*/ 190 w 450"/>
                  <a:gd name="T47" fmla="*/ 137 h 307"/>
                  <a:gd name="T48" fmla="*/ 225 w 450"/>
                  <a:gd name="T49" fmla="*/ 142 h 307"/>
                  <a:gd name="T50" fmla="*/ 250 w 450"/>
                  <a:gd name="T51" fmla="*/ 149 h 307"/>
                  <a:gd name="T52" fmla="*/ 278 w 450"/>
                  <a:gd name="T53" fmla="*/ 165 h 307"/>
                  <a:gd name="T54" fmla="*/ 306 w 450"/>
                  <a:gd name="T55" fmla="*/ 185 h 307"/>
                  <a:gd name="T56" fmla="*/ 328 w 450"/>
                  <a:gd name="T57" fmla="*/ 207 h 307"/>
                  <a:gd name="T58" fmla="*/ 342 w 450"/>
                  <a:gd name="T59" fmla="*/ 230 h 307"/>
                  <a:gd name="T60" fmla="*/ 352 w 450"/>
                  <a:gd name="T61" fmla="*/ 252 h 307"/>
                  <a:gd name="T62" fmla="*/ 359 w 450"/>
                  <a:gd name="T63" fmla="*/ 270 h 307"/>
                  <a:gd name="T64" fmla="*/ 360 w 450"/>
                  <a:gd name="T65" fmla="*/ 275 h 307"/>
                  <a:gd name="T66" fmla="*/ 363 w 450"/>
                  <a:gd name="T67" fmla="*/ 288 h 307"/>
                  <a:gd name="T68" fmla="*/ 369 w 450"/>
                  <a:gd name="T69" fmla="*/ 298 h 307"/>
                  <a:gd name="T70" fmla="*/ 385 w 450"/>
                  <a:gd name="T71" fmla="*/ 303 h 307"/>
                  <a:gd name="T72" fmla="*/ 408 w 450"/>
                  <a:gd name="T73"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0" h="307">
                    <a:moveTo>
                      <a:pt x="408" y="307"/>
                    </a:moveTo>
                    <a:lnTo>
                      <a:pt x="424" y="307"/>
                    </a:lnTo>
                    <a:lnTo>
                      <a:pt x="436" y="303"/>
                    </a:lnTo>
                    <a:lnTo>
                      <a:pt x="445" y="296"/>
                    </a:lnTo>
                    <a:lnTo>
                      <a:pt x="449" y="287"/>
                    </a:lnTo>
                    <a:lnTo>
                      <a:pt x="450" y="275"/>
                    </a:lnTo>
                    <a:lnTo>
                      <a:pt x="448" y="261"/>
                    </a:lnTo>
                    <a:lnTo>
                      <a:pt x="443" y="248"/>
                    </a:lnTo>
                    <a:lnTo>
                      <a:pt x="434" y="236"/>
                    </a:lnTo>
                    <a:lnTo>
                      <a:pt x="422" y="224"/>
                    </a:lnTo>
                    <a:lnTo>
                      <a:pt x="413" y="211"/>
                    </a:lnTo>
                    <a:lnTo>
                      <a:pt x="403" y="196"/>
                    </a:lnTo>
                    <a:lnTo>
                      <a:pt x="394" y="181"/>
                    </a:lnTo>
                    <a:lnTo>
                      <a:pt x="385" y="165"/>
                    </a:lnTo>
                    <a:lnTo>
                      <a:pt x="373" y="149"/>
                    </a:lnTo>
                    <a:lnTo>
                      <a:pt x="362" y="129"/>
                    </a:lnTo>
                    <a:lnTo>
                      <a:pt x="349" y="110"/>
                    </a:lnTo>
                    <a:lnTo>
                      <a:pt x="336" y="93"/>
                    </a:lnTo>
                    <a:lnTo>
                      <a:pt x="324" y="80"/>
                    </a:lnTo>
                    <a:lnTo>
                      <a:pt x="312" y="69"/>
                    </a:lnTo>
                    <a:lnTo>
                      <a:pt x="301" y="64"/>
                    </a:lnTo>
                    <a:lnTo>
                      <a:pt x="292" y="59"/>
                    </a:lnTo>
                    <a:lnTo>
                      <a:pt x="284" y="56"/>
                    </a:lnTo>
                    <a:lnTo>
                      <a:pt x="279" y="55"/>
                    </a:lnTo>
                    <a:lnTo>
                      <a:pt x="278" y="55"/>
                    </a:lnTo>
                    <a:lnTo>
                      <a:pt x="37" y="0"/>
                    </a:lnTo>
                    <a:lnTo>
                      <a:pt x="36" y="1"/>
                    </a:lnTo>
                    <a:lnTo>
                      <a:pt x="32" y="3"/>
                    </a:lnTo>
                    <a:lnTo>
                      <a:pt x="26" y="7"/>
                    </a:lnTo>
                    <a:lnTo>
                      <a:pt x="19" y="12"/>
                    </a:lnTo>
                    <a:lnTo>
                      <a:pt x="13" y="20"/>
                    </a:lnTo>
                    <a:lnTo>
                      <a:pt x="6" y="28"/>
                    </a:lnTo>
                    <a:lnTo>
                      <a:pt x="2" y="38"/>
                    </a:lnTo>
                    <a:lnTo>
                      <a:pt x="0" y="47"/>
                    </a:lnTo>
                    <a:lnTo>
                      <a:pt x="0" y="56"/>
                    </a:lnTo>
                    <a:lnTo>
                      <a:pt x="0" y="65"/>
                    </a:lnTo>
                    <a:lnTo>
                      <a:pt x="3" y="69"/>
                    </a:lnTo>
                    <a:lnTo>
                      <a:pt x="9" y="74"/>
                    </a:lnTo>
                    <a:lnTo>
                      <a:pt x="14" y="78"/>
                    </a:lnTo>
                    <a:lnTo>
                      <a:pt x="24" y="82"/>
                    </a:lnTo>
                    <a:lnTo>
                      <a:pt x="36" y="86"/>
                    </a:lnTo>
                    <a:lnTo>
                      <a:pt x="48" y="92"/>
                    </a:lnTo>
                    <a:lnTo>
                      <a:pt x="65" y="100"/>
                    </a:lnTo>
                    <a:lnTo>
                      <a:pt x="88" y="108"/>
                    </a:lnTo>
                    <a:lnTo>
                      <a:pt x="114" y="116"/>
                    </a:lnTo>
                    <a:lnTo>
                      <a:pt x="141" y="123"/>
                    </a:lnTo>
                    <a:lnTo>
                      <a:pt x="167" y="131"/>
                    </a:lnTo>
                    <a:lnTo>
                      <a:pt x="190" y="137"/>
                    </a:lnTo>
                    <a:lnTo>
                      <a:pt x="211" y="141"/>
                    </a:lnTo>
                    <a:lnTo>
                      <a:pt x="225" y="142"/>
                    </a:lnTo>
                    <a:lnTo>
                      <a:pt x="237" y="144"/>
                    </a:lnTo>
                    <a:lnTo>
                      <a:pt x="250" y="149"/>
                    </a:lnTo>
                    <a:lnTo>
                      <a:pt x="263" y="155"/>
                    </a:lnTo>
                    <a:lnTo>
                      <a:pt x="278" y="165"/>
                    </a:lnTo>
                    <a:lnTo>
                      <a:pt x="292" y="175"/>
                    </a:lnTo>
                    <a:lnTo>
                      <a:pt x="306" y="185"/>
                    </a:lnTo>
                    <a:lnTo>
                      <a:pt x="319" y="196"/>
                    </a:lnTo>
                    <a:lnTo>
                      <a:pt x="328" y="207"/>
                    </a:lnTo>
                    <a:lnTo>
                      <a:pt x="336" y="218"/>
                    </a:lnTo>
                    <a:lnTo>
                      <a:pt x="342" y="230"/>
                    </a:lnTo>
                    <a:lnTo>
                      <a:pt x="348" y="243"/>
                    </a:lnTo>
                    <a:lnTo>
                      <a:pt x="352" y="252"/>
                    </a:lnTo>
                    <a:lnTo>
                      <a:pt x="355" y="261"/>
                    </a:lnTo>
                    <a:lnTo>
                      <a:pt x="359" y="270"/>
                    </a:lnTo>
                    <a:lnTo>
                      <a:pt x="360" y="274"/>
                    </a:lnTo>
                    <a:lnTo>
                      <a:pt x="360" y="275"/>
                    </a:lnTo>
                    <a:lnTo>
                      <a:pt x="362" y="282"/>
                    </a:lnTo>
                    <a:lnTo>
                      <a:pt x="363" y="288"/>
                    </a:lnTo>
                    <a:lnTo>
                      <a:pt x="367" y="293"/>
                    </a:lnTo>
                    <a:lnTo>
                      <a:pt x="369" y="298"/>
                    </a:lnTo>
                    <a:lnTo>
                      <a:pt x="376" y="301"/>
                    </a:lnTo>
                    <a:lnTo>
                      <a:pt x="385" y="303"/>
                    </a:lnTo>
                    <a:lnTo>
                      <a:pt x="395" y="306"/>
                    </a:lnTo>
                    <a:lnTo>
                      <a:pt x="408" y="307"/>
                    </a:lnTo>
                    <a:close/>
                  </a:path>
                </a:pathLst>
              </a:custGeom>
              <a:solidFill>
                <a:srgbClr val="EDA3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6" name="Freeform 1136">
                <a:extLst>
                  <a:ext uri="{FF2B5EF4-FFF2-40B4-BE49-F238E27FC236}">
                    <a16:creationId xmlns:a16="http://schemas.microsoft.com/office/drawing/2014/main" id="{1DF7B553-1622-75EB-E320-C13B48C15625}"/>
                  </a:ext>
                </a:extLst>
              </p:cNvPr>
              <p:cNvSpPr>
                <a:spLocks/>
              </p:cNvSpPr>
              <p:nvPr/>
            </p:nvSpPr>
            <p:spPr bwMode="auto">
              <a:xfrm>
                <a:off x="1188" y="2415"/>
                <a:ext cx="145" cy="98"/>
              </a:xfrm>
              <a:custGeom>
                <a:avLst/>
                <a:gdLst>
                  <a:gd name="T0" fmla="*/ 416 w 436"/>
                  <a:gd name="T1" fmla="*/ 294 h 294"/>
                  <a:gd name="T2" fmla="*/ 432 w 436"/>
                  <a:gd name="T3" fmla="*/ 283 h 294"/>
                  <a:gd name="T4" fmla="*/ 435 w 436"/>
                  <a:gd name="T5" fmla="*/ 260 h 294"/>
                  <a:gd name="T6" fmla="*/ 423 w 436"/>
                  <a:gd name="T7" fmla="*/ 233 h 294"/>
                  <a:gd name="T8" fmla="*/ 404 w 436"/>
                  <a:gd name="T9" fmla="*/ 209 h 294"/>
                  <a:gd name="T10" fmla="*/ 387 w 436"/>
                  <a:gd name="T11" fmla="*/ 183 h 294"/>
                  <a:gd name="T12" fmla="*/ 371 w 436"/>
                  <a:gd name="T13" fmla="*/ 156 h 294"/>
                  <a:gd name="T14" fmla="*/ 353 w 436"/>
                  <a:gd name="T15" fmla="*/ 125 h 294"/>
                  <a:gd name="T16" fmla="*/ 327 w 436"/>
                  <a:gd name="T17" fmla="*/ 87 h 294"/>
                  <a:gd name="T18" fmla="*/ 303 w 436"/>
                  <a:gd name="T19" fmla="*/ 66 h 294"/>
                  <a:gd name="T20" fmla="*/ 283 w 436"/>
                  <a:gd name="T21" fmla="*/ 57 h 294"/>
                  <a:gd name="T22" fmla="*/ 273 w 436"/>
                  <a:gd name="T23" fmla="*/ 54 h 294"/>
                  <a:gd name="T24" fmla="*/ 34 w 436"/>
                  <a:gd name="T25" fmla="*/ 0 h 294"/>
                  <a:gd name="T26" fmla="*/ 18 w 436"/>
                  <a:gd name="T27" fmla="*/ 13 h 294"/>
                  <a:gd name="T28" fmla="*/ 0 w 436"/>
                  <a:gd name="T29" fmla="*/ 47 h 294"/>
                  <a:gd name="T30" fmla="*/ 0 w 436"/>
                  <a:gd name="T31" fmla="*/ 63 h 294"/>
                  <a:gd name="T32" fmla="*/ 6 w 436"/>
                  <a:gd name="T33" fmla="*/ 72 h 294"/>
                  <a:gd name="T34" fmla="*/ 20 w 436"/>
                  <a:gd name="T35" fmla="*/ 78 h 294"/>
                  <a:gd name="T36" fmla="*/ 43 w 436"/>
                  <a:gd name="T37" fmla="*/ 87 h 294"/>
                  <a:gd name="T38" fmla="*/ 83 w 436"/>
                  <a:gd name="T39" fmla="*/ 102 h 294"/>
                  <a:gd name="T40" fmla="*/ 135 w 436"/>
                  <a:gd name="T41" fmla="*/ 118 h 294"/>
                  <a:gd name="T42" fmla="*/ 182 w 436"/>
                  <a:gd name="T43" fmla="*/ 130 h 294"/>
                  <a:gd name="T44" fmla="*/ 216 w 436"/>
                  <a:gd name="T45" fmla="*/ 135 h 294"/>
                  <a:gd name="T46" fmla="*/ 241 w 436"/>
                  <a:gd name="T47" fmla="*/ 140 h 294"/>
                  <a:gd name="T48" fmla="*/ 269 w 436"/>
                  <a:gd name="T49" fmla="*/ 153 h 294"/>
                  <a:gd name="T50" fmla="*/ 296 w 436"/>
                  <a:gd name="T51" fmla="*/ 171 h 294"/>
                  <a:gd name="T52" fmla="*/ 319 w 436"/>
                  <a:gd name="T53" fmla="*/ 192 h 294"/>
                  <a:gd name="T54" fmla="*/ 334 w 436"/>
                  <a:gd name="T55" fmla="*/ 215 h 294"/>
                  <a:gd name="T56" fmla="*/ 346 w 436"/>
                  <a:gd name="T57" fmla="*/ 238 h 294"/>
                  <a:gd name="T58" fmla="*/ 354 w 436"/>
                  <a:gd name="T59" fmla="*/ 256 h 294"/>
                  <a:gd name="T60" fmla="*/ 356 w 436"/>
                  <a:gd name="T61" fmla="*/ 261 h 294"/>
                  <a:gd name="T62" fmla="*/ 368 w 436"/>
                  <a:gd name="T63" fmla="*/ 281 h 294"/>
                  <a:gd name="T64" fmla="*/ 398 w 436"/>
                  <a:gd name="T65" fmla="*/ 29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6" h="294">
                    <a:moveTo>
                      <a:pt x="398" y="292"/>
                    </a:moveTo>
                    <a:lnTo>
                      <a:pt x="416" y="294"/>
                    </a:lnTo>
                    <a:lnTo>
                      <a:pt x="426" y="290"/>
                    </a:lnTo>
                    <a:lnTo>
                      <a:pt x="432" y="283"/>
                    </a:lnTo>
                    <a:lnTo>
                      <a:pt x="436" y="273"/>
                    </a:lnTo>
                    <a:lnTo>
                      <a:pt x="435" y="260"/>
                    </a:lnTo>
                    <a:lnTo>
                      <a:pt x="430" y="247"/>
                    </a:lnTo>
                    <a:lnTo>
                      <a:pt x="423" y="233"/>
                    </a:lnTo>
                    <a:lnTo>
                      <a:pt x="413" y="222"/>
                    </a:lnTo>
                    <a:lnTo>
                      <a:pt x="404" y="209"/>
                    </a:lnTo>
                    <a:lnTo>
                      <a:pt x="395" y="196"/>
                    </a:lnTo>
                    <a:lnTo>
                      <a:pt x="387" y="183"/>
                    </a:lnTo>
                    <a:lnTo>
                      <a:pt x="380" y="170"/>
                    </a:lnTo>
                    <a:lnTo>
                      <a:pt x="371" y="156"/>
                    </a:lnTo>
                    <a:lnTo>
                      <a:pt x="362" y="140"/>
                    </a:lnTo>
                    <a:lnTo>
                      <a:pt x="353" y="125"/>
                    </a:lnTo>
                    <a:lnTo>
                      <a:pt x="340" y="106"/>
                    </a:lnTo>
                    <a:lnTo>
                      <a:pt x="327" y="87"/>
                    </a:lnTo>
                    <a:lnTo>
                      <a:pt x="314" y="75"/>
                    </a:lnTo>
                    <a:lnTo>
                      <a:pt x="303" y="66"/>
                    </a:lnTo>
                    <a:lnTo>
                      <a:pt x="293" y="59"/>
                    </a:lnTo>
                    <a:lnTo>
                      <a:pt x="283" y="57"/>
                    </a:lnTo>
                    <a:lnTo>
                      <a:pt x="278" y="54"/>
                    </a:lnTo>
                    <a:lnTo>
                      <a:pt x="273" y="54"/>
                    </a:lnTo>
                    <a:lnTo>
                      <a:pt x="271" y="54"/>
                    </a:lnTo>
                    <a:lnTo>
                      <a:pt x="34" y="0"/>
                    </a:lnTo>
                    <a:lnTo>
                      <a:pt x="31" y="4"/>
                    </a:lnTo>
                    <a:lnTo>
                      <a:pt x="18" y="13"/>
                    </a:lnTo>
                    <a:lnTo>
                      <a:pt x="6" y="27"/>
                    </a:lnTo>
                    <a:lnTo>
                      <a:pt x="0" y="47"/>
                    </a:lnTo>
                    <a:lnTo>
                      <a:pt x="0" y="57"/>
                    </a:lnTo>
                    <a:lnTo>
                      <a:pt x="0" y="63"/>
                    </a:lnTo>
                    <a:lnTo>
                      <a:pt x="4" y="67"/>
                    </a:lnTo>
                    <a:lnTo>
                      <a:pt x="6" y="72"/>
                    </a:lnTo>
                    <a:lnTo>
                      <a:pt x="13" y="75"/>
                    </a:lnTo>
                    <a:lnTo>
                      <a:pt x="20" y="78"/>
                    </a:lnTo>
                    <a:lnTo>
                      <a:pt x="32" y="81"/>
                    </a:lnTo>
                    <a:lnTo>
                      <a:pt x="43" y="87"/>
                    </a:lnTo>
                    <a:lnTo>
                      <a:pt x="62" y="94"/>
                    </a:lnTo>
                    <a:lnTo>
                      <a:pt x="83" y="102"/>
                    </a:lnTo>
                    <a:lnTo>
                      <a:pt x="109" y="109"/>
                    </a:lnTo>
                    <a:lnTo>
                      <a:pt x="135" y="118"/>
                    </a:lnTo>
                    <a:lnTo>
                      <a:pt x="159" y="125"/>
                    </a:lnTo>
                    <a:lnTo>
                      <a:pt x="182" y="130"/>
                    </a:lnTo>
                    <a:lnTo>
                      <a:pt x="203" y="134"/>
                    </a:lnTo>
                    <a:lnTo>
                      <a:pt x="216" y="135"/>
                    </a:lnTo>
                    <a:lnTo>
                      <a:pt x="226" y="136"/>
                    </a:lnTo>
                    <a:lnTo>
                      <a:pt x="241" y="140"/>
                    </a:lnTo>
                    <a:lnTo>
                      <a:pt x="255" y="147"/>
                    </a:lnTo>
                    <a:lnTo>
                      <a:pt x="269" y="153"/>
                    </a:lnTo>
                    <a:lnTo>
                      <a:pt x="283" y="162"/>
                    </a:lnTo>
                    <a:lnTo>
                      <a:pt x="296" y="171"/>
                    </a:lnTo>
                    <a:lnTo>
                      <a:pt x="309" y="182"/>
                    </a:lnTo>
                    <a:lnTo>
                      <a:pt x="319" y="192"/>
                    </a:lnTo>
                    <a:lnTo>
                      <a:pt x="327" y="203"/>
                    </a:lnTo>
                    <a:lnTo>
                      <a:pt x="334" y="215"/>
                    </a:lnTo>
                    <a:lnTo>
                      <a:pt x="341" y="228"/>
                    </a:lnTo>
                    <a:lnTo>
                      <a:pt x="346" y="238"/>
                    </a:lnTo>
                    <a:lnTo>
                      <a:pt x="350" y="247"/>
                    </a:lnTo>
                    <a:lnTo>
                      <a:pt x="354" y="256"/>
                    </a:lnTo>
                    <a:lnTo>
                      <a:pt x="356" y="260"/>
                    </a:lnTo>
                    <a:lnTo>
                      <a:pt x="356" y="261"/>
                    </a:lnTo>
                    <a:lnTo>
                      <a:pt x="360" y="273"/>
                    </a:lnTo>
                    <a:lnTo>
                      <a:pt x="368" y="281"/>
                    </a:lnTo>
                    <a:lnTo>
                      <a:pt x="380" y="290"/>
                    </a:lnTo>
                    <a:lnTo>
                      <a:pt x="398" y="292"/>
                    </a:lnTo>
                    <a:close/>
                  </a:path>
                </a:pathLst>
              </a:custGeom>
              <a:solidFill>
                <a:srgbClr val="F2A8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7" name="Freeform 1137">
                <a:extLst>
                  <a:ext uri="{FF2B5EF4-FFF2-40B4-BE49-F238E27FC236}">
                    <a16:creationId xmlns:a16="http://schemas.microsoft.com/office/drawing/2014/main" id="{47CA41D4-EB43-98C0-FA54-F66B1F8B5C54}"/>
                  </a:ext>
                </a:extLst>
              </p:cNvPr>
              <p:cNvSpPr>
                <a:spLocks/>
              </p:cNvSpPr>
              <p:nvPr/>
            </p:nvSpPr>
            <p:spPr bwMode="auto">
              <a:xfrm>
                <a:off x="1189" y="2417"/>
                <a:ext cx="141" cy="92"/>
              </a:xfrm>
              <a:custGeom>
                <a:avLst/>
                <a:gdLst>
                  <a:gd name="T0" fmla="*/ 390 w 422"/>
                  <a:gd name="T1" fmla="*/ 275 h 276"/>
                  <a:gd name="T2" fmla="*/ 406 w 422"/>
                  <a:gd name="T3" fmla="*/ 276 h 276"/>
                  <a:gd name="T4" fmla="*/ 416 w 422"/>
                  <a:gd name="T5" fmla="*/ 274 h 276"/>
                  <a:gd name="T6" fmla="*/ 422 w 422"/>
                  <a:gd name="T7" fmla="*/ 266 h 276"/>
                  <a:gd name="T8" fmla="*/ 422 w 422"/>
                  <a:gd name="T9" fmla="*/ 255 h 276"/>
                  <a:gd name="T10" fmla="*/ 419 w 422"/>
                  <a:gd name="T11" fmla="*/ 243 h 276"/>
                  <a:gd name="T12" fmla="*/ 414 w 422"/>
                  <a:gd name="T13" fmla="*/ 229 h 276"/>
                  <a:gd name="T14" fmla="*/ 405 w 422"/>
                  <a:gd name="T15" fmla="*/ 215 h 276"/>
                  <a:gd name="T16" fmla="*/ 395 w 422"/>
                  <a:gd name="T17" fmla="*/ 202 h 276"/>
                  <a:gd name="T18" fmla="*/ 385 w 422"/>
                  <a:gd name="T19" fmla="*/ 190 h 276"/>
                  <a:gd name="T20" fmla="*/ 379 w 422"/>
                  <a:gd name="T21" fmla="*/ 179 h 276"/>
                  <a:gd name="T22" fmla="*/ 371 w 422"/>
                  <a:gd name="T23" fmla="*/ 167 h 276"/>
                  <a:gd name="T24" fmla="*/ 366 w 422"/>
                  <a:gd name="T25" fmla="*/ 157 h 276"/>
                  <a:gd name="T26" fmla="*/ 358 w 422"/>
                  <a:gd name="T27" fmla="*/ 144 h 276"/>
                  <a:gd name="T28" fmla="*/ 352 w 422"/>
                  <a:gd name="T29" fmla="*/ 130 h 276"/>
                  <a:gd name="T30" fmla="*/ 343 w 422"/>
                  <a:gd name="T31" fmla="*/ 114 h 276"/>
                  <a:gd name="T32" fmla="*/ 331 w 422"/>
                  <a:gd name="T33" fmla="*/ 96 h 276"/>
                  <a:gd name="T34" fmla="*/ 318 w 422"/>
                  <a:gd name="T35" fmla="*/ 78 h 276"/>
                  <a:gd name="T36" fmla="*/ 306 w 422"/>
                  <a:gd name="T37" fmla="*/ 66 h 276"/>
                  <a:gd name="T38" fmla="*/ 295 w 422"/>
                  <a:gd name="T39" fmla="*/ 59 h 276"/>
                  <a:gd name="T40" fmla="*/ 284 w 422"/>
                  <a:gd name="T41" fmla="*/ 53 h 276"/>
                  <a:gd name="T42" fmla="*/ 276 w 422"/>
                  <a:gd name="T43" fmla="*/ 50 h 276"/>
                  <a:gd name="T44" fmla="*/ 270 w 422"/>
                  <a:gd name="T45" fmla="*/ 50 h 276"/>
                  <a:gd name="T46" fmla="*/ 264 w 422"/>
                  <a:gd name="T47" fmla="*/ 50 h 276"/>
                  <a:gd name="T48" fmla="*/ 263 w 422"/>
                  <a:gd name="T49" fmla="*/ 50 h 276"/>
                  <a:gd name="T50" fmla="*/ 35 w 422"/>
                  <a:gd name="T51" fmla="*/ 0 h 276"/>
                  <a:gd name="T52" fmla="*/ 30 w 422"/>
                  <a:gd name="T53" fmla="*/ 2 h 276"/>
                  <a:gd name="T54" fmla="*/ 18 w 422"/>
                  <a:gd name="T55" fmla="*/ 11 h 276"/>
                  <a:gd name="T56" fmla="*/ 7 w 422"/>
                  <a:gd name="T57" fmla="*/ 25 h 276"/>
                  <a:gd name="T58" fmla="*/ 0 w 422"/>
                  <a:gd name="T59" fmla="*/ 43 h 276"/>
                  <a:gd name="T60" fmla="*/ 0 w 422"/>
                  <a:gd name="T61" fmla="*/ 60 h 276"/>
                  <a:gd name="T62" fmla="*/ 4 w 422"/>
                  <a:gd name="T63" fmla="*/ 68 h 276"/>
                  <a:gd name="T64" fmla="*/ 17 w 422"/>
                  <a:gd name="T65" fmla="*/ 73 h 276"/>
                  <a:gd name="T66" fmla="*/ 41 w 422"/>
                  <a:gd name="T67" fmla="*/ 82 h 276"/>
                  <a:gd name="T68" fmla="*/ 58 w 422"/>
                  <a:gd name="T69" fmla="*/ 88 h 276"/>
                  <a:gd name="T70" fmla="*/ 79 w 422"/>
                  <a:gd name="T71" fmla="*/ 96 h 276"/>
                  <a:gd name="T72" fmla="*/ 103 w 422"/>
                  <a:gd name="T73" fmla="*/ 104 h 276"/>
                  <a:gd name="T74" fmla="*/ 128 w 422"/>
                  <a:gd name="T75" fmla="*/ 111 h 276"/>
                  <a:gd name="T76" fmla="*/ 152 w 422"/>
                  <a:gd name="T77" fmla="*/ 117 h 276"/>
                  <a:gd name="T78" fmla="*/ 175 w 422"/>
                  <a:gd name="T79" fmla="*/ 122 h 276"/>
                  <a:gd name="T80" fmla="*/ 193 w 422"/>
                  <a:gd name="T81" fmla="*/ 125 h 276"/>
                  <a:gd name="T82" fmla="*/ 208 w 422"/>
                  <a:gd name="T83" fmla="*/ 126 h 276"/>
                  <a:gd name="T84" fmla="*/ 219 w 422"/>
                  <a:gd name="T85" fmla="*/ 128 h 276"/>
                  <a:gd name="T86" fmla="*/ 231 w 422"/>
                  <a:gd name="T87" fmla="*/ 130 h 276"/>
                  <a:gd name="T88" fmla="*/ 246 w 422"/>
                  <a:gd name="T89" fmla="*/ 135 h 276"/>
                  <a:gd name="T90" fmla="*/ 261 w 422"/>
                  <a:gd name="T91" fmla="*/ 140 h 276"/>
                  <a:gd name="T92" fmla="*/ 274 w 422"/>
                  <a:gd name="T93" fmla="*/ 149 h 276"/>
                  <a:gd name="T94" fmla="*/ 287 w 422"/>
                  <a:gd name="T95" fmla="*/ 157 h 276"/>
                  <a:gd name="T96" fmla="*/ 299 w 422"/>
                  <a:gd name="T97" fmla="*/ 166 h 276"/>
                  <a:gd name="T98" fmla="*/ 309 w 422"/>
                  <a:gd name="T99" fmla="*/ 177 h 276"/>
                  <a:gd name="T100" fmla="*/ 317 w 422"/>
                  <a:gd name="T101" fmla="*/ 188 h 276"/>
                  <a:gd name="T102" fmla="*/ 325 w 422"/>
                  <a:gd name="T103" fmla="*/ 199 h 276"/>
                  <a:gd name="T104" fmla="*/ 333 w 422"/>
                  <a:gd name="T105" fmla="*/ 212 h 276"/>
                  <a:gd name="T106" fmla="*/ 339 w 422"/>
                  <a:gd name="T107" fmla="*/ 224 h 276"/>
                  <a:gd name="T108" fmla="*/ 346 w 422"/>
                  <a:gd name="T109" fmla="*/ 233 h 276"/>
                  <a:gd name="T110" fmla="*/ 350 w 422"/>
                  <a:gd name="T111" fmla="*/ 240 h 276"/>
                  <a:gd name="T112" fmla="*/ 352 w 422"/>
                  <a:gd name="T113" fmla="*/ 246 h 276"/>
                  <a:gd name="T114" fmla="*/ 353 w 422"/>
                  <a:gd name="T115" fmla="*/ 247 h 276"/>
                  <a:gd name="T116" fmla="*/ 357 w 422"/>
                  <a:gd name="T117" fmla="*/ 256 h 276"/>
                  <a:gd name="T118" fmla="*/ 365 w 422"/>
                  <a:gd name="T119" fmla="*/ 266 h 276"/>
                  <a:gd name="T120" fmla="*/ 376 w 422"/>
                  <a:gd name="T121" fmla="*/ 273 h 276"/>
                  <a:gd name="T122" fmla="*/ 390 w 422"/>
                  <a:gd name="T123"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2" h="276">
                    <a:moveTo>
                      <a:pt x="390" y="275"/>
                    </a:moveTo>
                    <a:lnTo>
                      <a:pt x="406" y="276"/>
                    </a:lnTo>
                    <a:lnTo>
                      <a:pt x="416" y="274"/>
                    </a:lnTo>
                    <a:lnTo>
                      <a:pt x="422" y="266"/>
                    </a:lnTo>
                    <a:lnTo>
                      <a:pt x="422" y="255"/>
                    </a:lnTo>
                    <a:lnTo>
                      <a:pt x="419" y="243"/>
                    </a:lnTo>
                    <a:lnTo>
                      <a:pt x="414" y="229"/>
                    </a:lnTo>
                    <a:lnTo>
                      <a:pt x="405" y="215"/>
                    </a:lnTo>
                    <a:lnTo>
                      <a:pt x="395" y="202"/>
                    </a:lnTo>
                    <a:lnTo>
                      <a:pt x="385" y="190"/>
                    </a:lnTo>
                    <a:lnTo>
                      <a:pt x="379" y="179"/>
                    </a:lnTo>
                    <a:lnTo>
                      <a:pt x="371" y="167"/>
                    </a:lnTo>
                    <a:lnTo>
                      <a:pt x="366" y="157"/>
                    </a:lnTo>
                    <a:lnTo>
                      <a:pt x="358" y="144"/>
                    </a:lnTo>
                    <a:lnTo>
                      <a:pt x="352" y="130"/>
                    </a:lnTo>
                    <a:lnTo>
                      <a:pt x="343" y="114"/>
                    </a:lnTo>
                    <a:lnTo>
                      <a:pt x="331" y="96"/>
                    </a:lnTo>
                    <a:lnTo>
                      <a:pt x="318" y="78"/>
                    </a:lnTo>
                    <a:lnTo>
                      <a:pt x="306" y="66"/>
                    </a:lnTo>
                    <a:lnTo>
                      <a:pt x="295" y="59"/>
                    </a:lnTo>
                    <a:lnTo>
                      <a:pt x="284" y="53"/>
                    </a:lnTo>
                    <a:lnTo>
                      <a:pt x="276" y="50"/>
                    </a:lnTo>
                    <a:lnTo>
                      <a:pt x="270" y="50"/>
                    </a:lnTo>
                    <a:lnTo>
                      <a:pt x="264" y="50"/>
                    </a:lnTo>
                    <a:lnTo>
                      <a:pt x="263" y="50"/>
                    </a:lnTo>
                    <a:lnTo>
                      <a:pt x="35" y="0"/>
                    </a:lnTo>
                    <a:lnTo>
                      <a:pt x="30" y="2"/>
                    </a:lnTo>
                    <a:lnTo>
                      <a:pt x="18" y="11"/>
                    </a:lnTo>
                    <a:lnTo>
                      <a:pt x="7" y="25"/>
                    </a:lnTo>
                    <a:lnTo>
                      <a:pt x="0" y="43"/>
                    </a:lnTo>
                    <a:lnTo>
                      <a:pt x="0" y="60"/>
                    </a:lnTo>
                    <a:lnTo>
                      <a:pt x="4" y="68"/>
                    </a:lnTo>
                    <a:lnTo>
                      <a:pt x="17" y="73"/>
                    </a:lnTo>
                    <a:lnTo>
                      <a:pt x="41" y="82"/>
                    </a:lnTo>
                    <a:lnTo>
                      <a:pt x="58" y="88"/>
                    </a:lnTo>
                    <a:lnTo>
                      <a:pt x="79" y="96"/>
                    </a:lnTo>
                    <a:lnTo>
                      <a:pt x="103" y="104"/>
                    </a:lnTo>
                    <a:lnTo>
                      <a:pt x="128" y="111"/>
                    </a:lnTo>
                    <a:lnTo>
                      <a:pt x="152" y="117"/>
                    </a:lnTo>
                    <a:lnTo>
                      <a:pt x="175" y="122"/>
                    </a:lnTo>
                    <a:lnTo>
                      <a:pt x="193" y="125"/>
                    </a:lnTo>
                    <a:lnTo>
                      <a:pt x="208" y="126"/>
                    </a:lnTo>
                    <a:lnTo>
                      <a:pt x="219" y="128"/>
                    </a:lnTo>
                    <a:lnTo>
                      <a:pt x="231" y="130"/>
                    </a:lnTo>
                    <a:lnTo>
                      <a:pt x="246" y="135"/>
                    </a:lnTo>
                    <a:lnTo>
                      <a:pt x="261" y="140"/>
                    </a:lnTo>
                    <a:lnTo>
                      <a:pt x="274" y="149"/>
                    </a:lnTo>
                    <a:lnTo>
                      <a:pt x="287" y="157"/>
                    </a:lnTo>
                    <a:lnTo>
                      <a:pt x="299" y="166"/>
                    </a:lnTo>
                    <a:lnTo>
                      <a:pt x="309" y="177"/>
                    </a:lnTo>
                    <a:lnTo>
                      <a:pt x="317" y="188"/>
                    </a:lnTo>
                    <a:lnTo>
                      <a:pt x="325" y="199"/>
                    </a:lnTo>
                    <a:lnTo>
                      <a:pt x="333" y="212"/>
                    </a:lnTo>
                    <a:lnTo>
                      <a:pt x="339" y="224"/>
                    </a:lnTo>
                    <a:lnTo>
                      <a:pt x="346" y="233"/>
                    </a:lnTo>
                    <a:lnTo>
                      <a:pt x="350" y="240"/>
                    </a:lnTo>
                    <a:lnTo>
                      <a:pt x="352" y="246"/>
                    </a:lnTo>
                    <a:lnTo>
                      <a:pt x="353" y="247"/>
                    </a:lnTo>
                    <a:lnTo>
                      <a:pt x="357" y="256"/>
                    </a:lnTo>
                    <a:lnTo>
                      <a:pt x="365" y="266"/>
                    </a:lnTo>
                    <a:lnTo>
                      <a:pt x="376" y="273"/>
                    </a:lnTo>
                    <a:lnTo>
                      <a:pt x="390" y="275"/>
                    </a:lnTo>
                    <a:close/>
                  </a:path>
                </a:pathLst>
              </a:custGeom>
              <a:solidFill>
                <a:srgbClr val="F7AD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8" name="Freeform 1138">
                <a:extLst>
                  <a:ext uri="{FF2B5EF4-FFF2-40B4-BE49-F238E27FC236}">
                    <a16:creationId xmlns:a16="http://schemas.microsoft.com/office/drawing/2014/main" id="{454C2CFF-4AE3-708E-A9A1-BF70219E4224}"/>
                  </a:ext>
                </a:extLst>
              </p:cNvPr>
              <p:cNvSpPr>
                <a:spLocks/>
              </p:cNvSpPr>
              <p:nvPr/>
            </p:nvSpPr>
            <p:spPr bwMode="auto">
              <a:xfrm>
                <a:off x="1191" y="2418"/>
                <a:ext cx="136" cy="87"/>
              </a:xfrm>
              <a:custGeom>
                <a:avLst/>
                <a:gdLst>
                  <a:gd name="T0" fmla="*/ 382 w 410"/>
                  <a:gd name="T1" fmla="*/ 260 h 263"/>
                  <a:gd name="T2" fmla="*/ 399 w 410"/>
                  <a:gd name="T3" fmla="*/ 263 h 263"/>
                  <a:gd name="T4" fmla="*/ 406 w 410"/>
                  <a:gd name="T5" fmla="*/ 259 h 263"/>
                  <a:gd name="T6" fmla="*/ 410 w 410"/>
                  <a:gd name="T7" fmla="*/ 253 h 263"/>
                  <a:gd name="T8" fmla="*/ 409 w 410"/>
                  <a:gd name="T9" fmla="*/ 242 h 263"/>
                  <a:gd name="T10" fmla="*/ 404 w 410"/>
                  <a:gd name="T11" fmla="*/ 229 h 263"/>
                  <a:gd name="T12" fmla="*/ 396 w 410"/>
                  <a:gd name="T13" fmla="*/ 215 h 263"/>
                  <a:gd name="T14" fmla="*/ 387 w 410"/>
                  <a:gd name="T15" fmla="*/ 201 h 263"/>
                  <a:gd name="T16" fmla="*/ 376 w 410"/>
                  <a:gd name="T17" fmla="*/ 188 h 263"/>
                  <a:gd name="T18" fmla="*/ 368 w 410"/>
                  <a:gd name="T19" fmla="*/ 177 h 263"/>
                  <a:gd name="T20" fmla="*/ 360 w 410"/>
                  <a:gd name="T21" fmla="*/ 166 h 263"/>
                  <a:gd name="T22" fmla="*/ 355 w 410"/>
                  <a:gd name="T23" fmla="*/ 156 h 263"/>
                  <a:gd name="T24" fmla="*/ 353 w 410"/>
                  <a:gd name="T25" fmla="*/ 144 h 263"/>
                  <a:gd name="T26" fmla="*/ 347 w 410"/>
                  <a:gd name="T27" fmla="*/ 135 h 263"/>
                  <a:gd name="T28" fmla="*/ 341 w 410"/>
                  <a:gd name="T29" fmla="*/ 122 h 263"/>
                  <a:gd name="T30" fmla="*/ 333 w 410"/>
                  <a:gd name="T31" fmla="*/ 107 h 263"/>
                  <a:gd name="T32" fmla="*/ 322 w 410"/>
                  <a:gd name="T33" fmla="*/ 89 h 263"/>
                  <a:gd name="T34" fmla="*/ 310 w 410"/>
                  <a:gd name="T35" fmla="*/ 72 h 263"/>
                  <a:gd name="T36" fmla="*/ 297 w 410"/>
                  <a:gd name="T37" fmla="*/ 61 h 263"/>
                  <a:gd name="T38" fmla="*/ 285 w 410"/>
                  <a:gd name="T39" fmla="*/ 54 h 263"/>
                  <a:gd name="T40" fmla="*/ 276 w 410"/>
                  <a:gd name="T41" fmla="*/ 50 h 263"/>
                  <a:gd name="T42" fmla="*/ 267 w 410"/>
                  <a:gd name="T43" fmla="*/ 48 h 263"/>
                  <a:gd name="T44" fmla="*/ 262 w 410"/>
                  <a:gd name="T45" fmla="*/ 48 h 263"/>
                  <a:gd name="T46" fmla="*/ 258 w 410"/>
                  <a:gd name="T47" fmla="*/ 50 h 263"/>
                  <a:gd name="T48" fmla="*/ 257 w 410"/>
                  <a:gd name="T49" fmla="*/ 50 h 263"/>
                  <a:gd name="T50" fmla="*/ 33 w 410"/>
                  <a:gd name="T51" fmla="*/ 0 h 263"/>
                  <a:gd name="T52" fmla="*/ 29 w 410"/>
                  <a:gd name="T53" fmla="*/ 4 h 263"/>
                  <a:gd name="T54" fmla="*/ 18 w 410"/>
                  <a:gd name="T55" fmla="*/ 12 h 263"/>
                  <a:gd name="T56" fmla="*/ 8 w 410"/>
                  <a:gd name="T57" fmla="*/ 24 h 263"/>
                  <a:gd name="T58" fmla="*/ 2 w 410"/>
                  <a:gd name="T59" fmla="*/ 44 h 263"/>
                  <a:gd name="T60" fmla="*/ 0 w 410"/>
                  <a:gd name="T61" fmla="*/ 58 h 263"/>
                  <a:gd name="T62" fmla="*/ 4 w 410"/>
                  <a:gd name="T63" fmla="*/ 66 h 263"/>
                  <a:gd name="T64" fmla="*/ 16 w 410"/>
                  <a:gd name="T65" fmla="*/ 70 h 263"/>
                  <a:gd name="T66" fmla="*/ 38 w 410"/>
                  <a:gd name="T67" fmla="*/ 79 h 263"/>
                  <a:gd name="T68" fmla="*/ 56 w 410"/>
                  <a:gd name="T69" fmla="*/ 85 h 263"/>
                  <a:gd name="T70" fmla="*/ 77 w 410"/>
                  <a:gd name="T71" fmla="*/ 93 h 263"/>
                  <a:gd name="T72" fmla="*/ 99 w 410"/>
                  <a:gd name="T73" fmla="*/ 99 h 263"/>
                  <a:gd name="T74" fmla="*/ 122 w 410"/>
                  <a:gd name="T75" fmla="*/ 106 h 263"/>
                  <a:gd name="T76" fmla="*/ 146 w 410"/>
                  <a:gd name="T77" fmla="*/ 112 h 263"/>
                  <a:gd name="T78" fmla="*/ 167 w 410"/>
                  <a:gd name="T79" fmla="*/ 115 h 263"/>
                  <a:gd name="T80" fmla="*/ 185 w 410"/>
                  <a:gd name="T81" fmla="*/ 119 h 263"/>
                  <a:gd name="T82" fmla="*/ 198 w 410"/>
                  <a:gd name="T83" fmla="*/ 119 h 263"/>
                  <a:gd name="T84" fmla="*/ 209 w 410"/>
                  <a:gd name="T85" fmla="*/ 119 h 263"/>
                  <a:gd name="T86" fmla="*/ 222 w 410"/>
                  <a:gd name="T87" fmla="*/ 122 h 263"/>
                  <a:gd name="T88" fmla="*/ 237 w 410"/>
                  <a:gd name="T89" fmla="*/ 126 h 263"/>
                  <a:gd name="T90" fmla="*/ 251 w 410"/>
                  <a:gd name="T91" fmla="*/ 130 h 263"/>
                  <a:gd name="T92" fmla="*/ 265 w 410"/>
                  <a:gd name="T93" fmla="*/ 137 h 263"/>
                  <a:gd name="T94" fmla="*/ 278 w 410"/>
                  <a:gd name="T95" fmla="*/ 143 h 263"/>
                  <a:gd name="T96" fmla="*/ 289 w 410"/>
                  <a:gd name="T97" fmla="*/ 153 h 263"/>
                  <a:gd name="T98" fmla="*/ 298 w 410"/>
                  <a:gd name="T99" fmla="*/ 162 h 263"/>
                  <a:gd name="T100" fmla="*/ 307 w 410"/>
                  <a:gd name="T101" fmla="*/ 174 h 263"/>
                  <a:gd name="T102" fmla="*/ 315 w 410"/>
                  <a:gd name="T103" fmla="*/ 187 h 263"/>
                  <a:gd name="T104" fmla="*/ 325 w 410"/>
                  <a:gd name="T105" fmla="*/ 198 h 263"/>
                  <a:gd name="T106" fmla="*/ 333 w 410"/>
                  <a:gd name="T107" fmla="*/ 210 h 263"/>
                  <a:gd name="T108" fmla="*/ 341 w 410"/>
                  <a:gd name="T109" fmla="*/ 219 h 263"/>
                  <a:gd name="T110" fmla="*/ 346 w 410"/>
                  <a:gd name="T111" fmla="*/ 228 h 263"/>
                  <a:gd name="T112" fmla="*/ 349 w 410"/>
                  <a:gd name="T113" fmla="*/ 232 h 263"/>
                  <a:gd name="T114" fmla="*/ 351 w 410"/>
                  <a:gd name="T115" fmla="*/ 233 h 263"/>
                  <a:gd name="T116" fmla="*/ 355 w 410"/>
                  <a:gd name="T117" fmla="*/ 242 h 263"/>
                  <a:gd name="T118" fmla="*/ 362 w 410"/>
                  <a:gd name="T119" fmla="*/ 251 h 263"/>
                  <a:gd name="T120" fmla="*/ 372 w 410"/>
                  <a:gd name="T121" fmla="*/ 257 h 263"/>
                  <a:gd name="T122" fmla="*/ 382 w 410"/>
                  <a:gd name="T123" fmla="*/ 26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0" h="263">
                    <a:moveTo>
                      <a:pt x="382" y="260"/>
                    </a:moveTo>
                    <a:lnTo>
                      <a:pt x="399" y="263"/>
                    </a:lnTo>
                    <a:lnTo>
                      <a:pt x="406" y="259"/>
                    </a:lnTo>
                    <a:lnTo>
                      <a:pt x="410" y="253"/>
                    </a:lnTo>
                    <a:lnTo>
                      <a:pt x="409" y="242"/>
                    </a:lnTo>
                    <a:lnTo>
                      <a:pt x="404" y="229"/>
                    </a:lnTo>
                    <a:lnTo>
                      <a:pt x="396" y="215"/>
                    </a:lnTo>
                    <a:lnTo>
                      <a:pt x="387" y="201"/>
                    </a:lnTo>
                    <a:lnTo>
                      <a:pt x="376" y="188"/>
                    </a:lnTo>
                    <a:lnTo>
                      <a:pt x="368" y="177"/>
                    </a:lnTo>
                    <a:lnTo>
                      <a:pt x="360" y="166"/>
                    </a:lnTo>
                    <a:lnTo>
                      <a:pt x="355" y="156"/>
                    </a:lnTo>
                    <a:lnTo>
                      <a:pt x="353" y="144"/>
                    </a:lnTo>
                    <a:lnTo>
                      <a:pt x="347" y="135"/>
                    </a:lnTo>
                    <a:lnTo>
                      <a:pt x="341" y="122"/>
                    </a:lnTo>
                    <a:lnTo>
                      <a:pt x="333" y="107"/>
                    </a:lnTo>
                    <a:lnTo>
                      <a:pt x="322" y="89"/>
                    </a:lnTo>
                    <a:lnTo>
                      <a:pt x="310" y="72"/>
                    </a:lnTo>
                    <a:lnTo>
                      <a:pt x="297" y="61"/>
                    </a:lnTo>
                    <a:lnTo>
                      <a:pt x="285" y="54"/>
                    </a:lnTo>
                    <a:lnTo>
                      <a:pt x="276" y="50"/>
                    </a:lnTo>
                    <a:lnTo>
                      <a:pt x="267" y="48"/>
                    </a:lnTo>
                    <a:lnTo>
                      <a:pt x="262" y="48"/>
                    </a:lnTo>
                    <a:lnTo>
                      <a:pt x="258" y="50"/>
                    </a:lnTo>
                    <a:lnTo>
                      <a:pt x="257" y="50"/>
                    </a:lnTo>
                    <a:lnTo>
                      <a:pt x="33" y="0"/>
                    </a:lnTo>
                    <a:lnTo>
                      <a:pt x="29" y="4"/>
                    </a:lnTo>
                    <a:lnTo>
                      <a:pt x="18" y="12"/>
                    </a:lnTo>
                    <a:lnTo>
                      <a:pt x="8" y="24"/>
                    </a:lnTo>
                    <a:lnTo>
                      <a:pt x="2" y="44"/>
                    </a:lnTo>
                    <a:lnTo>
                      <a:pt x="0" y="58"/>
                    </a:lnTo>
                    <a:lnTo>
                      <a:pt x="4" y="66"/>
                    </a:lnTo>
                    <a:lnTo>
                      <a:pt x="16" y="70"/>
                    </a:lnTo>
                    <a:lnTo>
                      <a:pt x="38" y="79"/>
                    </a:lnTo>
                    <a:lnTo>
                      <a:pt x="56" y="85"/>
                    </a:lnTo>
                    <a:lnTo>
                      <a:pt x="77" y="93"/>
                    </a:lnTo>
                    <a:lnTo>
                      <a:pt x="99" y="99"/>
                    </a:lnTo>
                    <a:lnTo>
                      <a:pt x="122" y="106"/>
                    </a:lnTo>
                    <a:lnTo>
                      <a:pt x="146" y="112"/>
                    </a:lnTo>
                    <a:lnTo>
                      <a:pt x="167" y="115"/>
                    </a:lnTo>
                    <a:lnTo>
                      <a:pt x="185" y="119"/>
                    </a:lnTo>
                    <a:lnTo>
                      <a:pt x="198" y="119"/>
                    </a:lnTo>
                    <a:lnTo>
                      <a:pt x="209" y="119"/>
                    </a:lnTo>
                    <a:lnTo>
                      <a:pt x="222" y="122"/>
                    </a:lnTo>
                    <a:lnTo>
                      <a:pt x="237" y="126"/>
                    </a:lnTo>
                    <a:lnTo>
                      <a:pt x="251" y="130"/>
                    </a:lnTo>
                    <a:lnTo>
                      <a:pt x="265" y="137"/>
                    </a:lnTo>
                    <a:lnTo>
                      <a:pt x="278" y="143"/>
                    </a:lnTo>
                    <a:lnTo>
                      <a:pt x="289" y="153"/>
                    </a:lnTo>
                    <a:lnTo>
                      <a:pt x="298" y="162"/>
                    </a:lnTo>
                    <a:lnTo>
                      <a:pt x="307" y="174"/>
                    </a:lnTo>
                    <a:lnTo>
                      <a:pt x="315" y="187"/>
                    </a:lnTo>
                    <a:lnTo>
                      <a:pt x="325" y="198"/>
                    </a:lnTo>
                    <a:lnTo>
                      <a:pt x="333" y="210"/>
                    </a:lnTo>
                    <a:lnTo>
                      <a:pt x="341" y="219"/>
                    </a:lnTo>
                    <a:lnTo>
                      <a:pt x="346" y="228"/>
                    </a:lnTo>
                    <a:lnTo>
                      <a:pt x="349" y="232"/>
                    </a:lnTo>
                    <a:lnTo>
                      <a:pt x="351" y="233"/>
                    </a:lnTo>
                    <a:lnTo>
                      <a:pt x="355" y="242"/>
                    </a:lnTo>
                    <a:lnTo>
                      <a:pt x="362" y="251"/>
                    </a:lnTo>
                    <a:lnTo>
                      <a:pt x="372" y="257"/>
                    </a:lnTo>
                    <a:lnTo>
                      <a:pt x="382" y="260"/>
                    </a:lnTo>
                    <a:close/>
                  </a:path>
                </a:pathLst>
              </a:custGeom>
              <a:solidFill>
                <a:srgbClr val="FAB3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9" name="Freeform 1139">
                <a:extLst>
                  <a:ext uri="{FF2B5EF4-FFF2-40B4-BE49-F238E27FC236}">
                    <a16:creationId xmlns:a16="http://schemas.microsoft.com/office/drawing/2014/main" id="{A528260E-50A1-C201-2B6E-D43AA53B46CB}"/>
                  </a:ext>
                </a:extLst>
              </p:cNvPr>
              <p:cNvSpPr>
                <a:spLocks/>
              </p:cNvSpPr>
              <p:nvPr/>
            </p:nvSpPr>
            <p:spPr bwMode="auto">
              <a:xfrm>
                <a:off x="1192" y="2418"/>
                <a:ext cx="133" cy="83"/>
              </a:xfrm>
              <a:custGeom>
                <a:avLst/>
                <a:gdLst>
                  <a:gd name="T0" fmla="*/ 347 w 398"/>
                  <a:gd name="T1" fmla="*/ 221 h 249"/>
                  <a:gd name="T2" fmla="*/ 344 w 398"/>
                  <a:gd name="T3" fmla="*/ 218 h 249"/>
                  <a:gd name="T4" fmla="*/ 340 w 398"/>
                  <a:gd name="T5" fmla="*/ 212 h 249"/>
                  <a:gd name="T6" fmla="*/ 335 w 398"/>
                  <a:gd name="T7" fmla="*/ 205 h 249"/>
                  <a:gd name="T8" fmla="*/ 327 w 398"/>
                  <a:gd name="T9" fmla="*/ 195 h 249"/>
                  <a:gd name="T10" fmla="*/ 317 w 398"/>
                  <a:gd name="T11" fmla="*/ 184 h 249"/>
                  <a:gd name="T12" fmla="*/ 308 w 398"/>
                  <a:gd name="T13" fmla="*/ 173 h 249"/>
                  <a:gd name="T14" fmla="*/ 299 w 398"/>
                  <a:gd name="T15" fmla="*/ 160 h 249"/>
                  <a:gd name="T16" fmla="*/ 289 w 398"/>
                  <a:gd name="T17" fmla="*/ 149 h 249"/>
                  <a:gd name="T18" fmla="*/ 280 w 398"/>
                  <a:gd name="T19" fmla="*/ 139 h 249"/>
                  <a:gd name="T20" fmla="*/ 268 w 398"/>
                  <a:gd name="T21" fmla="*/ 132 h 249"/>
                  <a:gd name="T22" fmla="*/ 255 w 398"/>
                  <a:gd name="T23" fmla="*/ 123 h 249"/>
                  <a:gd name="T24" fmla="*/ 241 w 398"/>
                  <a:gd name="T25" fmla="*/ 119 h 249"/>
                  <a:gd name="T26" fmla="*/ 227 w 398"/>
                  <a:gd name="T27" fmla="*/ 115 h 249"/>
                  <a:gd name="T28" fmla="*/ 214 w 398"/>
                  <a:gd name="T29" fmla="*/ 112 h 249"/>
                  <a:gd name="T30" fmla="*/ 201 w 398"/>
                  <a:gd name="T31" fmla="*/ 111 h 249"/>
                  <a:gd name="T32" fmla="*/ 191 w 398"/>
                  <a:gd name="T33" fmla="*/ 111 h 249"/>
                  <a:gd name="T34" fmla="*/ 178 w 398"/>
                  <a:gd name="T35" fmla="*/ 109 h 249"/>
                  <a:gd name="T36" fmla="*/ 160 w 398"/>
                  <a:gd name="T37" fmla="*/ 107 h 249"/>
                  <a:gd name="T38" fmla="*/ 139 w 398"/>
                  <a:gd name="T39" fmla="*/ 105 h 249"/>
                  <a:gd name="T40" fmla="*/ 117 w 398"/>
                  <a:gd name="T41" fmla="*/ 100 h 249"/>
                  <a:gd name="T42" fmla="*/ 94 w 398"/>
                  <a:gd name="T43" fmla="*/ 93 h 249"/>
                  <a:gd name="T44" fmla="*/ 71 w 398"/>
                  <a:gd name="T45" fmla="*/ 87 h 249"/>
                  <a:gd name="T46" fmla="*/ 50 w 398"/>
                  <a:gd name="T47" fmla="*/ 80 h 249"/>
                  <a:gd name="T48" fmla="*/ 34 w 398"/>
                  <a:gd name="T49" fmla="*/ 74 h 249"/>
                  <a:gd name="T50" fmla="*/ 13 w 398"/>
                  <a:gd name="T51" fmla="*/ 65 h 249"/>
                  <a:gd name="T52" fmla="*/ 4 w 398"/>
                  <a:gd name="T53" fmla="*/ 61 h 249"/>
                  <a:gd name="T54" fmla="*/ 0 w 398"/>
                  <a:gd name="T55" fmla="*/ 57 h 249"/>
                  <a:gd name="T56" fmla="*/ 1 w 398"/>
                  <a:gd name="T57" fmla="*/ 43 h 249"/>
                  <a:gd name="T58" fmla="*/ 8 w 398"/>
                  <a:gd name="T59" fmla="*/ 24 h 249"/>
                  <a:gd name="T60" fmla="*/ 18 w 398"/>
                  <a:gd name="T61" fmla="*/ 11 h 249"/>
                  <a:gd name="T62" fmla="*/ 27 w 398"/>
                  <a:gd name="T63" fmla="*/ 4 h 249"/>
                  <a:gd name="T64" fmla="*/ 32 w 398"/>
                  <a:gd name="T65" fmla="*/ 0 h 249"/>
                  <a:gd name="T66" fmla="*/ 251 w 398"/>
                  <a:gd name="T67" fmla="*/ 48 h 249"/>
                  <a:gd name="T68" fmla="*/ 252 w 398"/>
                  <a:gd name="T69" fmla="*/ 48 h 249"/>
                  <a:gd name="T70" fmla="*/ 255 w 398"/>
                  <a:gd name="T71" fmla="*/ 47 h 249"/>
                  <a:gd name="T72" fmla="*/ 261 w 398"/>
                  <a:gd name="T73" fmla="*/ 46 h 249"/>
                  <a:gd name="T74" fmla="*/ 268 w 398"/>
                  <a:gd name="T75" fmla="*/ 46 h 249"/>
                  <a:gd name="T76" fmla="*/ 278 w 398"/>
                  <a:gd name="T77" fmla="*/ 48 h 249"/>
                  <a:gd name="T78" fmla="*/ 289 w 398"/>
                  <a:gd name="T79" fmla="*/ 56 h 249"/>
                  <a:gd name="T80" fmla="*/ 300 w 398"/>
                  <a:gd name="T81" fmla="*/ 66 h 249"/>
                  <a:gd name="T82" fmla="*/ 313 w 398"/>
                  <a:gd name="T83" fmla="*/ 82 h 249"/>
                  <a:gd name="T84" fmla="*/ 323 w 398"/>
                  <a:gd name="T85" fmla="*/ 100 h 249"/>
                  <a:gd name="T86" fmla="*/ 330 w 398"/>
                  <a:gd name="T87" fmla="*/ 114 h 249"/>
                  <a:gd name="T88" fmla="*/ 335 w 398"/>
                  <a:gd name="T89" fmla="*/ 125 h 249"/>
                  <a:gd name="T90" fmla="*/ 338 w 398"/>
                  <a:gd name="T91" fmla="*/ 135 h 249"/>
                  <a:gd name="T92" fmla="*/ 340 w 398"/>
                  <a:gd name="T93" fmla="*/ 142 h 249"/>
                  <a:gd name="T94" fmla="*/ 344 w 398"/>
                  <a:gd name="T95" fmla="*/ 150 h 249"/>
                  <a:gd name="T96" fmla="*/ 349 w 398"/>
                  <a:gd name="T97" fmla="*/ 160 h 249"/>
                  <a:gd name="T98" fmla="*/ 358 w 398"/>
                  <a:gd name="T99" fmla="*/ 171 h 249"/>
                  <a:gd name="T100" fmla="*/ 370 w 398"/>
                  <a:gd name="T101" fmla="*/ 184 h 249"/>
                  <a:gd name="T102" fmla="*/ 379 w 398"/>
                  <a:gd name="T103" fmla="*/ 199 h 249"/>
                  <a:gd name="T104" fmla="*/ 389 w 398"/>
                  <a:gd name="T105" fmla="*/ 214 h 249"/>
                  <a:gd name="T106" fmla="*/ 396 w 398"/>
                  <a:gd name="T107" fmla="*/ 226 h 249"/>
                  <a:gd name="T108" fmla="*/ 398 w 398"/>
                  <a:gd name="T109" fmla="*/ 237 h 249"/>
                  <a:gd name="T110" fmla="*/ 397 w 398"/>
                  <a:gd name="T111" fmla="*/ 245 h 249"/>
                  <a:gd name="T112" fmla="*/ 389 w 398"/>
                  <a:gd name="T113" fmla="*/ 249 h 249"/>
                  <a:gd name="T114" fmla="*/ 375 w 398"/>
                  <a:gd name="T115" fmla="*/ 245 h 249"/>
                  <a:gd name="T116" fmla="*/ 368 w 398"/>
                  <a:gd name="T117" fmla="*/ 242 h 249"/>
                  <a:gd name="T118" fmla="*/ 361 w 398"/>
                  <a:gd name="T119" fmla="*/ 235 h 249"/>
                  <a:gd name="T120" fmla="*/ 352 w 398"/>
                  <a:gd name="T121" fmla="*/ 226 h 249"/>
                  <a:gd name="T122" fmla="*/ 347 w 398"/>
                  <a:gd name="T123" fmla="*/ 22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249">
                    <a:moveTo>
                      <a:pt x="347" y="221"/>
                    </a:moveTo>
                    <a:lnTo>
                      <a:pt x="344" y="218"/>
                    </a:lnTo>
                    <a:lnTo>
                      <a:pt x="340" y="212"/>
                    </a:lnTo>
                    <a:lnTo>
                      <a:pt x="335" y="205"/>
                    </a:lnTo>
                    <a:lnTo>
                      <a:pt x="327" y="195"/>
                    </a:lnTo>
                    <a:lnTo>
                      <a:pt x="317" y="184"/>
                    </a:lnTo>
                    <a:lnTo>
                      <a:pt x="308" y="173"/>
                    </a:lnTo>
                    <a:lnTo>
                      <a:pt x="299" y="160"/>
                    </a:lnTo>
                    <a:lnTo>
                      <a:pt x="289" y="149"/>
                    </a:lnTo>
                    <a:lnTo>
                      <a:pt x="280" y="139"/>
                    </a:lnTo>
                    <a:lnTo>
                      <a:pt x="268" y="132"/>
                    </a:lnTo>
                    <a:lnTo>
                      <a:pt x="255" y="123"/>
                    </a:lnTo>
                    <a:lnTo>
                      <a:pt x="241" y="119"/>
                    </a:lnTo>
                    <a:lnTo>
                      <a:pt x="227" y="115"/>
                    </a:lnTo>
                    <a:lnTo>
                      <a:pt x="214" y="112"/>
                    </a:lnTo>
                    <a:lnTo>
                      <a:pt x="201" y="111"/>
                    </a:lnTo>
                    <a:lnTo>
                      <a:pt x="191" y="111"/>
                    </a:lnTo>
                    <a:lnTo>
                      <a:pt x="178" y="109"/>
                    </a:lnTo>
                    <a:lnTo>
                      <a:pt x="160" y="107"/>
                    </a:lnTo>
                    <a:lnTo>
                      <a:pt x="139" y="105"/>
                    </a:lnTo>
                    <a:lnTo>
                      <a:pt x="117" y="100"/>
                    </a:lnTo>
                    <a:lnTo>
                      <a:pt x="94" y="93"/>
                    </a:lnTo>
                    <a:lnTo>
                      <a:pt x="71" y="87"/>
                    </a:lnTo>
                    <a:lnTo>
                      <a:pt x="50" y="80"/>
                    </a:lnTo>
                    <a:lnTo>
                      <a:pt x="34" y="74"/>
                    </a:lnTo>
                    <a:lnTo>
                      <a:pt x="13" y="65"/>
                    </a:lnTo>
                    <a:lnTo>
                      <a:pt x="4" y="61"/>
                    </a:lnTo>
                    <a:lnTo>
                      <a:pt x="0" y="57"/>
                    </a:lnTo>
                    <a:lnTo>
                      <a:pt x="1" y="43"/>
                    </a:lnTo>
                    <a:lnTo>
                      <a:pt x="8" y="24"/>
                    </a:lnTo>
                    <a:lnTo>
                      <a:pt x="18" y="11"/>
                    </a:lnTo>
                    <a:lnTo>
                      <a:pt x="27" y="4"/>
                    </a:lnTo>
                    <a:lnTo>
                      <a:pt x="32" y="0"/>
                    </a:lnTo>
                    <a:lnTo>
                      <a:pt x="251" y="48"/>
                    </a:lnTo>
                    <a:lnTo>
                      <a:pt x="252" y="48"/>
                    </a:lnTo>
                    <a:lnTo>
                      <a:pt x="255" y="47"/>
                    </a:lnTo>
                    <a:lnTo>
                      <a:pt x="261" y="46"/>
                    </a:lnTo>
                    <a:lnTo>
                      <a:pt x="268" y="46"/>
                    </a:lnTo>
                    <a:lnTo>
                      <a:pt x="278" y="48"/>
                    </a:lnTo>
                    <a:lnTo>
                      <a:pt x="289" y="56"/>
                    </a:lnTo>
                    <a:lnTo>
                      <a:pt x="300" y="66"/>
                    </a:lnTo>
                    <a:lnTo>
                      <a:pt x="313" y="82"/>
                    </a:lnTo>
                    <a:lnTo>
                      <a:pt x="323" y="100"/>
                    </a:lnTo>
                    <a:lnTo>
                      <a:pt x="330" y="114"/>
                    </a:lnTo>
                    <a:lnTo>
                      <a:pt x="335" y="125"/>
                    </a:lnTo>
                    <a:lnTo>
                      <a:pt x="338" y="135"/>
                    </a:lnTo>
                    <a:lnTo>
                      <a:pt x="340" y="142"/>
                    </a:lnTo>
                    <a:lnTo>
                      <a:pt x="344" y="150"/>
                    </a:lnTo>
                    <a:lnTo>
                      <a:pt x="349" y="160"/>
                    </a:lnTo>
                    <a:lnTo>
                      <a:pt x="358" y="171"/>
                    </a:lnTo>
                    <a:lnTo>
                      <a:pt x="370" y="184"/>
                    </a:lnTo>
                    <a:lnTo>
                      <a:pt x="379" y="199"/>
                    </a:lnTo>
                    <a:lnTo>
                      <a:pt x="389" y="214"/>
                    </a:lnTo>
                    <a:lnTo>
                      <a:pt x="396" y="226"/>
                    </a:lnTo>
                    <a:lnTo>
                      <a:pt x="398" y="237"/>
                    </a:lnTo>
                    <a:lnTo>
                      <a:pt x="397" y="245"/>
                    </a:lnTo>
                    <a:lnTo>
                      <a:pt x="389" y="249"/>
                    </a:lnTo>
                    <a:lnTo>
                      <a:pt x="375" y="245"/>
                    </a:lnTo>
                    <a:lnTo>
                      <a:pt x="368" y="242"/>
                    </a:lnTo>
                    <a:lnTo>
                      <a:pt x="361" y="235"/>
                    </a:lnTo>
                    <a:lnTo>
                      <a:pt x="352" y="226"/>
                    </a:lnTo>
                    <a:lnTo>
                      <a:pt x="347" y="221"/>
                    </a:lnTo>
                    <a:close/>
                  </a:path>
                </a:pathLst>
              </a:custGeom>
              <a:solidFill>
                <a:srgbClr val="FFB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0" name="Freeform 1140">
                <a:extLst>
                  <a:ext uri="{FF2B5EF4-FFF2-40B4-BE49-F238E27FC236}">
                    <a16:creationId xmlns:a16="http://schemas.microsoft.com/office/drawing/2014/main" id="{9C9804FF-1BCE-D72C-8FE9-FA6DF83F3F18}"/>
                  </a:ext>
                </a:extLst>
              </p:cNvPr>
              <p:cNvSpPr>
                <a:spLocks/>
              </p:cNvSpPr>
              <p:nvPr/>
            </p:nvSpPr>
            <p:spPr bwMode="auto">
              <a:xfrm>
                <a:off x="1191" y="2401"/>
                <a:ext cx="90" cy="41"/>
              </a:xfrm>
              <a:custGeom>
                <a:avLst/>
                <a:gdLst>
                  <a:gd name="T0" fmla="*/ 123 w 269"/>
                  <a:gd name="T1" fmla="*/ 0 h 124"/>
                  <a:gd name="T2" fmla="*/ 99 w 269"/>
                  <a:gd name="T3" fmla="*/ 4 h 124"/>
                  <a:gd name="T4" fmla="*/ 79 w 269"/>
                  <a:gd name="T5" fmla="*/ 7 h 124"/>
                  <a:gd name="T6" fmla="*/ 61 w 269"/>
                  <a:gd name="T7" fmla="*/ 12 h 124"/>
                  <a:gd name="T8" fmla="*/ 45 w 269"/>
                  <a:gd name="T9" fmla="*/ 16 h 124"/>
                  <a:gd name="T10" fmla="*/ 35 w 269"/>
                  <a:gd name="T11" fmla="*/ 23 h 124"/>
                  <a:gd name="T12" fmla="*/ 24 w 269"/>
                  <a:gd name="T13" fmla="*/ 29 h 124"/>
                  <a:gd name="T14" fmla="*/ 17 w 269"/>
                  <a:gd name="T15" fmla="*/ 35 h 124"/>
                  <a:gd name="T16" fmla="*/ 14 w 269"/>
                  <a:gd name="T17" fmla="*/ 42 h 124"/>
                  <a:gd name="T18" fmla="*/ 10 w 269"/>
                  <a:gd name="T19" fmla="*/ 48 h 124"/>
                  <a:gd name="T20" fmla="*/ 8 w 269"/>
                  <a:gd name="T21" fmla="*/ 56 h 124"/>
                  <a:gd name="T22" fmla="*/ 2 w 269"/>
                  <a:gd name="T23" fmla="*/ 66 h 124"/>
                  <a:gd name="T24" fmla="*/ 1 w 269"/>
                  <a:gd name="T25" fmla="*/ 74 h 124"/>
                  <a:gd name="T26" fmla="*/ 0 w 269"/>
                  <a:gd name="T27" fmla="*/ 83 h 124"/>
                  <a:gd name="T28" fmla="*/ 2 w 269"/>
                  <a:gd name="T29" fmla="*/ 90 h 124"/>
                  <a:gd name="T30" fmla="*/ 8 w 269"/>
                  <a:gd name="T31" fmla="*/ 99 h 124"/>
                  <a:gd name="T32" fmla="*/ 18 w 269"/>
                  <a:gd name="T33" fmla="*/ 107 h 124"/>
                  <a:gd name="T34" fmla="*/ 32 w 269"/>
                  <a:gd name="T35" fmla="*/ 112 h 124"/>
                  <a:gd name="T36" fmla="*/ 51 w 269"/>
                  <a:gd name="T37" fmla="*/ 116 h 124"/>
                  <a:gd name="T38" fmla="*/ 71 w 269"/>
                  <a:gd name="T39" fmla="*/ 119 h 124"/>
                  <a:gd name="T40" fmla="*/ 93 w 269"/>
                  <a:gd name="T41" fmla="*/ 121 h 124"/>
                  <a:gd name="T42" fmla="*/ 113 w 269"/>
                  <a:gd name="T43" fmla="*/ 123 h 124"/>
                  <a:gd name="T44" fmla="*/ 134 w 269"/>
                  <a:gd name="T45" fmla="*/ 123 h 124"/>
                  <a:gd name="T46" fmla="*/ 152 w 269"/>
                  <a:gd name="T47" fmla="*/ 124 h 124"/>
                  <a:gd name="T48" fmla="*/ 167 w 269"/>
                  <a:gd name="T49" fmla="*/ 124 h 124"/>
                  <a:gd name="T50" fmla="*/ 174 w 269"/>
                  <a:gd name="T51" fmla="*/ 123 h 124"/>
                  <a:gd name="T52" fmla="*/ 183 w 269"/>
                  <a:gd name="T53" fmla="*/ 121 h 124"/>
                  <a:gd name="T54" fmla="*/ 196 w 269"/>
                  <a:gd name="T55" fmla="*/ 119 h 124"/>
                  <a:gd name="T56" fmla="*/ 212 w 269"/>
                  <a:gd name="T57" fmla="*/ 116 h 124"/>
                  <a:gd name="T58" fmla="*/ 224 w 269"/>
                  <a:gd name="T59" fmla="*/ 115 h 124"/>
                  <a:gd name="T60" fmla="*/ 235 w 269"/>
                  <a:gd name="T61" fmla="*/ 112 h 124"/>
                  <a:gd name="T62" fmla="*/ 244 w 269"/>
                  <a:gd name="T63" fmla="*/ 111 h 124"/>
                  <a:gd name="T64" fmla="*/ 246 w 269"/>
                  <a:gd name="T65" fmla="*/ 111 h 124"/>
                  <a:gd name="T66" fmla="*/ 258 w 269"/>
                  <a:gd name="T67" fmla="*/ 110 h 124"/>
                  <a:gd name="T68" fmla="*/ 268 w 269"/>
                  <a:gd name="T69" fmla="*/ 103 h 124"/>
                  <a:gd name="T70" fmla="*/ 269 w 269"/>
                  <a:gd name="T71" fmla="*/ 92 h 124"/>
                  <a:gd name="T72" fmla="*/ 254 w 269"/>
                  <a:gd name="T73" fmla="*/ 78 h 124"/>
                  <a:gd name="T74" fmla="*/ 250 w 269"/>
                  <a:gd name="T75" fmla="*/ 76 h 124"/>
                  <a:gd name="T76" fmla="*/ 246 w 269"/>
                  <a:gd name="T77" fmla="*/ 74 h 124"/>
                  <a:gd name="T78" fmla="*/ 237 w 269"/>
                  <a:gd name="T79" fmla="*/ 70 h 124"/>
                  <a:gd name="T80" fmla="*/ 232 w 269"/>
                  <a:gd name="T81" fmla="*/ 63 h 124"/>
                  <a:gd name="T82" fmla="*/ 229 w 269"/>
                  <a:gd name="T83" fmla="*/ 61 h 124"/>
                  <a:gd name="T84" fmla="*/ 228 w 269"/>
                  <a:gd name="T85" fmla="*/ 53 h 124"/>
                  <a:gd name="T86" fmla="*/ 221 w 269"/>
                  <a:gd name="T87" fmla="*/ 42 h 124"/>
                  <a:gd name="T88" fmla="*/ 212 w 269"/>
                  <a:gd name="T89" fmla="*/ 29 h 124"/>
                  <a:gd name="T90" fmla="*/ 198 w 269"/>
                  <a:gd name="T91" fmla="*/ 18 h 124"/>
                  <a:gd name="T92" fmla="*/ 179 w 269"/>
                  <a:gd name="T93" fmla="*/ 8 h 124"/>
                  <a:gd name="T94" fmla="*/ 155 w 269"/>
                  <a:gd name="T95" fmla="*/ 2 h 124"/>
                  <a:gd name="T96" fmla="*/ 123 w 269"/>
                  <a:gd name="T9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124">
                    <a:moveTo>
                      <a:pt x="123" y="0"/>
                    </a:moveTo>
                    <a:lnTo>
                      <a:pt x="99" y="4"/>
                    </a:lnTo>
                    <a:lnTo>
                      <a:pt x="79" y="7"/>
                    </a:lnTo>
                    <a:lnTo>
                      <a:pt x="61" y="12"/>
                    </a:lnTo>
                    <a:lnTo>
                      <a:pt x="45" y="16"/>
                    </a:lnTo>
                    <a:lnTo>
                      <a:pt x="35" y="23"/>
                    </a:lnTo>
                    <a:lnTo>
                      <a:pt x="24" y="29"/>
                    </a:lnTo>
                    <a:lnTo>
                      <a:pt x="17" y="35"/>
                    </a:lnTo>
                    <a:lnTo>
                      <a:pt x="14" y="42"/>
                    </a:lnTo>
                    <a:lnTo>
                      <a:pt x="10" y="48"/>
                    </a:lnTo>
                    <a:lnTo>
                      <a:pt x="8" y="56"/>
                    </a:lnTo>
                    <a:lnTo>
                      <a:pt x="2" y="66"/>
                    </a:lnTo>
                    <a:lnTo>
                      <a:pt x="1" y="74"/>
                    </a:lnTo>
                    <a:lnTo>
                      <a:pt x="0" y="83"/>
                    </a:lnTo>
                    <a:lnTo>
                      <a:pt x="2" y="90"/>
                    </a:lnTo>
                    <a:lnTo>
                      <a:pt x="8" y="99"/>
                    </a:lnTo>
                    <a:lnTo>
                      <a:pt x="18" y="107"/>
                    </a:lnTo>
                    <a:lnTo>
                      <a:pt x="32" y="112"/>
                    </a:lnTo>
                    <a:lnTo>
                      <a:pt x="51" y="116"/>
                    </a:lnTo>
                    <a:lnTo>
                      <a:pt x="71" y="119"/>
                    </a:lnTo>
                    <a:lnTo>
                      <a:pt x="93" y="121"/>
                    </a:lnTo>
                    <a:lnTo>
                      <a:pt x="113" y="123"/>
                    </a:lnTo>
                    <a:lnTo>
                      <a:pt x="134" y="123"/>
                    </a:lnTo>
                    <a:lnTo>
                      <a:pt x="152" y="124"/>
                    </a:lnTo>
                    <a:lnTo>
                      <a:pt x="167" y="124"/>
                    </a:lnTo>
                    <a:lnTo>
                      <a:pt x="174" y="123"/>
                    </a:lnTo>
                    <a:lnTo>
                      <a:pt x="183" y="121"/>
                    </a:lnTo>
                    <a:lnTo>
                      <a:pt x="196" y="119"/>
                    </a:lnTo>
                    <a:lnTo>
                      <a:pt x="212" y="116"/>
                    </a:lnTo>
                    <a:lnTo>
                      <a:pt x="224" y="115"/>
                    </a:lnTo>
                    <a:lnTo>
                      <a:pt x="235" y="112"/>
                    </a:lnTo>
                    <a:lnTo>
                      <a:pt x="244" y="111"/>
                    </a:lnTo>
                    <a:lnTo>
                      <a:pt x="246" y="111"/>
                    </a:lnTo>
                    <a:lnTo>
                      <a:pt x="258" y="110"/>
                    </a:lnTo>
                    <a:lnTo>
                      <a:pt x="268" y="103"/>
                    </a:lnTo>
                    <a:lnTo>
                      <a:pt x="269" y="92"/>
                    </a:lnTo>
                    <a:lnTo>
                      <a:pt x="254" y="78"/>
                    </a:lnTo>
                    <a:lnTo>
                      <a:pt x="250" y="76"/>
                    </a:lnTo>
                    <a:lnTo>
                      <a:pt x="246" y="74"/>
                    </a:lnTo>
                    <a:lnTo>
                      <a:pt x="237" y="70"/>
                    </a:lnTo>
                    <a:lnTo>
                      <a:pt x="232" y="63"/>
                    </a:lnTo>
                    <a:lnTo>
                      <a:pt x="229" y="61"/>
                    </a:lnTo>
                    <a:lnTo>
                      <a:pt x="228" y="53"/>
                    </a:lnTo>
                    <a:lnTo>
                      <a:pt x="221" y="42"/>
                    </a:lnTo>
                    <a:lnTo>
                      <a:pt x="212" y="29"/>
                    </a:lnTo>
                    <a:lnTo>
                      <a:pt x="198" y="18"/>
                    </a:lnTo>
                    <a:lnTo>
                      <a:pt x="179" y="8"/>
                    </a:lnTo>
                    <a:lnTo>
                      <a:pt x="155" y="2"/>
                    </a:lnTo>
                    <a:lnTo>
                      <a:pt x="123" y="0"/>
                    </a:lnTo>
                    <a:close/>
                  </a:path>
                </a:pathLst>
              </a:custGeom>
              <a:solidFill>
                <a:srgbClr val="DE8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1" name="Freeform 1141">
                <a:extLst>
                  <a:ext uri="{FF2B5EF4-FFF2-40B4-BE49-F238E27FC236}">
                    <a16:creationId xmlns:a16="http://schemas.microsoft.com/office/drawing/2014/main" id="{DF6CF6C0-08B5-B06D-BD68-1A7866681C23}"/>
                  </a:ext>
                </a:extLst>
              </p:cNvPr>
              <p:cNvSpPr>
                <a:spLocks/>
              </p:cNvSpPr>
              <p:nvPr/>
            </p:nvSpPr>
            <p:spPr bwMode="auto">
              <a:xfrm>
                <a:off x="1194" y="2403"/>
                <a:ext cx="86" cy="39"/>
              </a:xfrm>
              <a:custGeom>
                <a:avLst/>
                <a:gdLst>
                  <a:gd name="T0" fmla="*/ 116 w 257"/>
                  <a:gd name="T1" fmla="*/ 0 h 117"/>
                  <a:gd name="T2" fmla="*/ 92 w 257"/>
                  <a:gd name="T3" fmla="*/ 1 h 117"/>
                  <a:gd name="T4" fmla="*/ 74 w 257"/>
                  <a:gd name="T5" fmla="*/ 7 h 117"/>
                  <a:gd name="T6" fmla="*/ 56 w 257"/>
                  <a:gd name="T7" fmla="*/ 9 h 117"/>
                  <a:gd name="T8" fmla="*/ 42 w 257"/>
                  <a:gd name="T9" fmla="*/ 14 h 117"/>
                  <a:gd name="T10" fmla="*/ 29 w 257"/>
                  <a:gd name="T11" fmla="*/ 21 h 117"/>
                  <a:gd name="T12" fmla="*/ 22 w 257"/>
                  <a:gd name="T13" fmla="*/ 27 h 117"/>
                  <a:gd name="T14" fmla="*/ 14 w 257"/>
                  <a:gd name="T15" fmla="*/ 34 h 117"/>
                  <a:gd name="T16" fmla="*/ 10 w 257"/>
                  <a:gd name="T17" fmla="*/ 40 h 117"/>
                  <a:gd name="T18" fmla="*/ 7 w 257"/>
                  <a:gd name="T19" fmla="*/ 47 h 117"/>
                  <a:gd name="T20" fmla="*/ 5 w 257"/>
                  <a:gd name="T21" fmla="*/ 56 h 117"/>
                  <a:gd name="T22" fmla="*/ 1 w 257"/>
                  <a:gd name="T23" fmla="*/ 63 h 117"/>
                  <a:gd name="T24" fmla="*/ 0 w 257"/>
                  <a:gd name="T25" fmla="*/ 72 h 117"/>
                  <a:gd name="T26" fmla="*/ 0 w 257"/>
                  <a:gd name="T27" fmla="*/ 81 h 117"/>
                  <a:gd name="T28" fmla="*/ 5 w 257"/>
                  <a:gd name="T29" fmla="*/ 89 h 117"/>
                  <a:gd name="T30" fmla="*/ 10 w 257"/>
                  <a:gd name="T31" fmla="*/ 96 h 117"/>
                  <a:gd name="T32" fmla="*/ 22 w 257"/>
                  <a:gd name="T33" fmla="*/ 103 h 117"/>
                  <a:gd name="T34" fmla="*/ 34 w 257"/>
                  <a:gd name="T35" fmla="*/ 108 h 117"/>
                  <a:gd name="T36" fmla="*/ 50 w 257"/>
                  <a:gd name="T37" fmla="*/ 112 h 117"/>
                  <a:gd name="T38" fmla="*/ 67 w 257"/>
                  <a:gd name="T39" fmla="*/ 115 h 117"/>
                  <a:gd name="T40" fmla="*/ 83 w 257"/>
                  <a:gd name="T41" fmla="*/ 116 h 117"/>
                  <a:gd name="T42" fmla="*/ 99 w 257"/>
                  <a:gd name="T43" fmla="*/ 117 h 117"/>
                  <a:gd name="T44" fmla="*/ 117 w 257"/>
                  <a:gd name="T45" fmla="*/ 117 h 117"/>
                  <a:gd name="T46" fmla="*/ 132 w 257"/>
                  <a:gd name="T47" fmla="*/ 117 h 117"/>
                  <a:gd name="T48" fmla="*/ 147 w 257"/>
                  <a:gd name="T49" fmla="*/ 117 h 117"/>
                  <a:gd name="T50" fmla="*/ 157 w 257"/>
                  <a:gd name="T51" fmla="*/ 116 h 117"/>
                  <a:gd name="T52" fmla="*/ 167 w 257"/>
                  <a:gd name="T53" fmla="*/ 112 h 117"/>
                  <a:gd name="T54" fmla="*/ 180 w 257"/>
                  <a:gd name="T55" fmla="*/ 111 h 117"/>
                  <a:gd name="T56" fmla="*/ 193 w 257"/>
                  <a:gd name="T57" fmla="*/ 108 h 117"/>
                  <a:gd name="T58" fmla="*/ 206 w 257"/>
                  <a:gd name="T59" fmla="*/ 105 h 117"/>
                  <a:gd name="T60" fmla="*/ 216 w 257"/>
                  <a:gd name="T61" fmla="*/ 103 h 117"/>
                  <a:gd name="T62" fmla="*/ 225 w 257"/>
                  <a:gd name="T63" fmla="*/ 102 h 117"/>
                  <a:gd name="T64" fmla="*/ 228 w 257"/>
                  <a:gd name="T65" fmla="*/ 102 h 117"/>
                  <a:gd name="T66" fmla="*/ 243 w 257"/>
                  <a:gd name="T67" fmla="*/ 102 h 117"/>
                  <a:gd name="T68" fmla="*/ 255 w 257"/>
                  <a:gd name="T69" fmla="*/ 95 h 117"/>
                  <a:gd name="T70" fmla="*/ 257 w 257"/>
                  <a:gd name="T71" fmla="*/ 85 h 117"/>
                  <a:gd name="T72" fmla="*/ 246 w 257"/>
                  <a:gd name="T73" fmla="*/ 72 h 117"/>
                  <a:gd name="T74" fmla="*/ 243 w 257"/>
                  <a:gd name="T75" fmla="*/ 71 h 117"/>
                  <a:gd name="T76" fmla="*/ 238 w 257"/>
                  <a:gd name="T77" fmla="*/ 68 h 117"/>
                  <a:gd name="T78" fmla="*/ 231 w 257"/>
                  <a:gd name="T79" fmla="*/ 63 h 117"/>
                  <a:gd name="T80" fmla="*/ 225 w 257"/>
                  <a:gd name="T81" fmla="*/ 58 h 117"/>
                  <a:gd name="T82" fmla="*/ 224 w 257"/>
                  <a:gd name="T83" fmla="*/ 56 h 117"/>
                  <a:gd name="T84" fmla="*/ 220 w 257"/>
                  <a:gd name="T85" fmla="*/ 49 h 117"/>
                  <a:gd name="T86" fmla="*/ 214 w 257"/>
                  <a:gd name="T87" fmla="*/ 37 h 117"/>
                  <a:gd name="T88" fmla="*/ 204 w 257"/>
                  <a:gd name="T89" fmla="*/ 27 h 117"/>
                  <a:gd name="T90" fmla="*/ 190 w 257"/>
                  <a:gd name="T91" fmla="*/ 16 h 117"/>
                  <a:gd name="T92" fmla="*/ 171 w 257"/>
                  <a:gd name="T93" fmla="*/ 7 h 117"/>
                  <a:gd name="T94" fmla="*/ 145 w 257"/>
                  <a:gd name="T95" fmla="*/ 0 h 117"/>
                  <a:gd name="T96" fmla="*/ 116 w 257"/>
                  <a:gd name="T9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7" h="117">
                    <a:moveTo>
                      <a:pt x="116" y="0"/>
                    </a:moveTo>
                    <a:lnTo>
                      <a:pt x="92" y="1"/>
                    </a:lnTo>
                    <a:lnTo>
                      <a:pt x="74" y="7"/>
                    </a:lnTo>
                    <a:lnTo>
                      <a:pt x="56" y="9"/>
                    </a:lnTo>
                    <a:lnTo>
                      <a:pt x="42" y="14"/>
                    </a:lnTo>
                    <a:lnTo>
                      <a:pt x="29" y="21"/>
                    </a:lnTo>
                    <a:lnTo>
                      <a:pt x="22" y="27"/>
                    </a:lnTo>
                    <a:lnTo>
                      <a:pt x="14" y="34"/>
                    </a:lnTo>
                    <a:lnTo>
                      <a:pt x="10" y="40"/>
                    </a:lnTo>
                    <a:lnTo>
                      <a:pt x="7" y="47"/>
                    </a:lnTo>
                    <a:lnTo>
                      <a:pt x="5" y="56"/>
                    </a:lnTo>
                    <a:lnTo>
                      <a:pt x="1" y="63"/>
                    </a:lnTo>
                    <a:lnTo>
                      <a:pt x="0" y="72"/>
                    </a:lnTo>
                    <a:lnTo>
                      <a:pt x="0" y="81"/>
                    </a:lnTo>
                    <a:lnTo>
                      <a:pt x="5" y="89"/>
                    </a:lnTo>
                    <a:lnTo>
                      <a:pt x="10" y="96"/>
                    </a:lnTo>
                    <a:lnTo>
                      <a:pt x="22" y="103"/>
                    </a:lnTo>
                    <a:lnTo>
                      <a:pt x="34" y="108"/>
                    </a:lnTo>
                    <a:lnTo>
                      <a:pt x="50" y="112"/>
                    </a:lnTo>
                    <a:lnTo>
                      <a:pt x="67" y="115"/>
                    </a:lnTo>
                    <a:lnTo>
                      <a:pt x="83" y="116"/>
                    </a:lnTo>
                    <a:lnTo>
                      <a:pt x="99" y="117"/>
                    </a:lnTo>
                    <a:lnTo>
                      <a:pt x="117" y="117"/>
                    </a:lnTo>
                    <a:lnTo>
                      <a:pt x="132" y="117"/>
                    </a:lnTo>
                    <a:lnTo>
                      <a:pt x="147" y="117"/>
                    </a:lnTo>
                    <a:lnTo>
                      <a:pt x="157" y="116"/>
                    </a:lnTo>
                    <a:lnTo>
                      <a:pt x="167" y="112"/>
                    </a:lnTo>
                    <a:lnTo>
                      <a:pt x="180" y="111"/>
                    </a:lnTo>
                    <a:lnTo>
                      <a:pt x="193" y="108"/>
                    </a:lnTo>
                    <a:lnTo>
                      <a:pt x="206" y="105"/>
                    </a:lnTo>
                    <a:lnTo>
                      <a:pt x="216" y="103"/>
                    </a:lnTo>
                    <a:lnTo>
                      <a:pt x="225" y="102"/>
                    </a:lnTo>
                    <a:lnTo>
                      <a:pt x="228" y="102"/>
                    </a:lnTo>
                    <a:lnTo>
                      <a:pt x="243" y="102"/>
                    </a:lnTo>
                    <a:lnTo>
                      <a:pt x="255" y="95"/>
                    </a:lnTo>
                    <a:lnTo>
                      <a:pt x="257" y="85"/>
                    </a:lnTo>
                    <a:lnTo>
                      <a:pt x="246" y="72"/>
                    </a:lnTo>
                    <a:lnTo>
                      <a:pt x="243" y="71"/>
                    </a:lnTo>
                    <a:lnTo>
                      <a:pt x="238" y="68"/>
                    </a:lnTo>
                    <a:lnTo>
                      <a:pt x="231" y="63"/>
                    </a:lnTo>
                    <a:lnTo>
                      <a:pt x="225" y="58"/>
                    </a:lnTo>
                    <a:lnTo>
                      <a:pt x="224" y="56"/>
                    </a:lnTo>
                    <a:lnTo>
                      <a:pt x="220" y="49"/>
                    </a:lnTo>
                    <a:lnTo>
                      <a:pt x="214" y="37"/>
                    </a:lnTo>
                    <a:lnTo>
                      <a:pt x="204" y="27"/>
                    </a:lnTo>
                    <a:lnTo>
                      <a:pt x="190" y="16"/>
                    </a:lnTo>
                    <a:lnTo>
                      <a:pt x="171" y="7"/>
                    </a:lnTo>
                    <a:lnTo>
                      <a:pt x="145" y="0"/>
                    </a:lnTo>
                    <a:lnTo>
                      <a:pt x="116" y="0"/>
                    </a:lnTo>
                    <a:close/>
                  </a:path>
                </a:pathLst>
              </a:custGeom>
              <a:solidFill>
                <a:srgbClr val="D98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2" name="Freeform 1142">
                <a:extLst>
                  <a:ext uri="{FF2B5EF4-FFF2-40B4-BE49-F238E27FC236}">
                    <a16:creationId xmlns:a16="http://schemas.microsoft.com/office/drawing/2014/main" id="{395FA5BE-7D5D-FAA2-EB0A-CAC2CF07C10F}"/>
                  </a:ext>
                </a:extLst>
              </p:cNvPr>
              <p:cNvSpPr>
                <a:spLocks/>
              </p:cNvSpPr>
              <p:nvPr/>
            </p:nvSpPr>
            <p:spPr bwMode="auto">
              <a:xfrm>
                <a:off x="1196" y="2403"/>
                <a:ext cx="83" cy="39"/>
              </a:xfrm>
              <a:custGeom>
                <a:avLst/>
                <a:gdLst>
                  <a:gd name="T0" fmla="*/ 110 w 248"/>
                  <a:gd name="T1" fmla="*/ 0 h 115"/>
                  <a:gd name="T2" fmla="*/ 89 w 248"/>
                  <a:gd name="T3" fmla="*/ 4 h 115"/>
                  <a:gd name="T4" fmla="*/ 70 w 248"/>
                  <a:gd name="T5" fmla="*/ 7 h 115"/>
                  <a:gd name="T6" fmla="*/ 52 w 248"/>
                  <a:gd name="T7" fmla="*/ 12 h 115"/>
                  <a:gd name="T8" fmla="*/ 38 w 248"/>
                  <a:gd name="T9" fmla="*/ 17 h 115"/>
                  <a:gd name="T10" fmla="*/ 27 w 248"/>
                  <a:gd name="T11" fmla="*/ 22 h 115"/>
                  <a:gd name="T12" fmla="*/ 17 w 248"/>
                  <a:gd name="T13" fmla="*/ 29 h 115"/>
                  <a:gd name="T14" fmla="*/ 11 w 248"/>
                  <a:gd name="T15" fmla="*/ 35 h 115"/>
                  <a:gd name="T16" fmla="*/ 8 w 248"/>
                  <a:gd name="T17" fmla="*/ 42 h 115"/>
                  <a:gd name="T18" fmla="*/ 6 w 248"/>
                  <a:gd name="T19" fmla="*/ 48 h 115"/>
                  <a:gd name="T20" fmla="*/ 2 w 248"/>
                  <a:gd name="T21" fmla="*/ 56 h 115"/>
                  <a:gd name="T22" fmla="*/ 0 w 248"/>
                  <a:gd name="T23" fmla="*/ 63 h 115"/>
                  <a:gd name="T24" fmla="*/ 0 w 248"/>
                  <a:gd name="T25" fmla="*/ 73 h 115"/>
                  <a:gd name="T26" fmla="*/ 2 w 248"/>
                  <a:gd name="T27" fmla="*/ 82 h 115"/>
                  <a:gd name="T28" fmla="*/ 6 w 248"/>
                  <a:gd name="T29" fmla="*/ 89 h 115"/>
                  <a:gd name="T30" fmla="*/ 13 w 248"/>
                  <a:gd name="T31" fmla="*/ 95 h 115"/>
                  <a:gd name="T32" fmla="*/ 25 w 248"/>
                  <a:gd name="T33" fmla="*/ 102 h 115"/>
                  <a:gd name="T34" fmla="*/ 38 w 248"/>
                  <a:gd name="T35" fmla="*/ 107 h 115"/>
                  <a:gd name="T36" fmla="*/ 49 w 248"/>
                  <a:gd name="T37" fmla="*/ 110 h 115"/>
                  <a:gd name="T38" fmla="*/ 62 w 248"/>
                  <a:gd name="T39" fmla="*/ 111 h 115"/>
                  <a:gd name="T40" fmla="*/ 75 w 248"/>
                  <a:gd name="T41" fmla="*/ 113 h 115"/>
                  <a:gd name="T42" fmla="*/ 88 w 248"/>
                  <a:gd name="T43" fmla="*/ 115 h 115"/>
                  <a:gd name="T44" fmla="*/ 100 w 248"/>
                  <a:gd name="T45" fmla="*/ 115 h 115"/>
                  <a:gd name="T46" fmla="*/ 113 w 248"/>
                  <a:gd name="T47" fmla="*/ 113 h 115"/>
                  <a:gd name="T48" fmla="*/ 127 w 248"/>
                  <a:gd name="T49" fmla="*/ 113 h 115"/>
                  <a:gd name="T50" fmla="*/ 138 w 248"/>
                  <a:gd name="T51" fmla="*/ 111 h 115"/>
                  <a:gd name="T52" fmla="*/ 151 w 248"/>
                  <a:gd name="T53" fmla="*/ 108 h 115"/>
                  <a:gd name="T54" fmla="*/ 164 w 248"/>
                  <a:gd name="T55" fmla="*/ 106 h 115"/>
                  <a:gd name="T56" fmla="*/ 174 w 248"/>
                  <a:gd name="T57" fmla="*/ 102 h 115"/>
                  <a:gd name="T58" fmla="*/ 187 w 248"/>
                  <a:gd name="T59" fmla="*/ 99 h 115"/>
                  <a:gd name="T60" fmla="*/ 198 w 248"/>
                  <a:gd name="T61" fmla="*/ 95 h 115"/>
                  <a:gd name="T62" fmla="*/ 207 w 248"/>
                  <a:gd name="T63" fmla="*/ 95 h 115"/>
                  <a:gd name="T64" fmla="*/ 213 w 248"/>
                  <a:gd name="T65" fmla="*/ 95 h 115"/>
                  <a:gd name="T66" fmla="*/ 222 w 248"/>
                  <a:gd name="T67" fmla="*/ 95 h 115"/>
                  <a:gd name="T68" fmla="*/ 232 w 248"/>
                  <a:gd name="T69" fmla="*/ 94 h 115"/>
                  <a:gd name="T70" fmla="*/ 239 w 248"/>
                  <a:gd name="T71" fmla="*/ 93 h 115"/>
                  <a:gd name="T72" fmla="*/ 244 w 248"/>
                  <a:gd name="T73" fmla="*/ 89 h 115"/>
                  <a:gd name="T74" fmla="*/ 248 w 248"/>
                  <a:gd name="T75" fmla="*/ 84 h 115"/>
                  <a:gd name="T76" fmla="*/ 248 w 248"/>
                  <a:gd name="T77" fmla="*/ 80 h 115"/>
                  <a:gd name="T78" fmla="*/ 244 w 248"/>
                  <a:gd name="T79" fmla="*/ 75 h 115"/>
                  <a:gd name="T80" fmla="*/ 239 w 248"/>
                  <a:gd name="T81" fmla="*/ 70 h 115"/>
                  <a:gd name="T82" fmla="*/ 236 w 248"/>
                  <a:gd name="T83" fmla="*/ 69 h 115"/>
                  <a:gd name="T84" fmla="*/ 230 w 248"/>
                  <a:gd name="T85" fmla="*/ 63 h 115"/>
                  <a:gd name="T86" fmla="*/ 223 w 248"/>
                  <a:gd name="T87" fmla="*/ 59 h 115"/>
                  <a:gd name="T88" fmla="*/ 218 w 248"/>
                  <a:gd name="T89" fmla="*/ 54 h 115"/>
                  <a:gd name="T90" fmla="*/ 216 w 248"/>
                  <a:gd name="T91" fmla="*/ 52 h 115"/>
                  <a:gd name="T92" fmla="*/ 213 w 248"/>
                  <a:gd name="T93" fmla="*/ 45 h 115"/>
                  <a:gd name="T94" fmla="*/ 207 w 248"/>
                  <a:gd name="T95" fmla="*/ 35 h 115"/>
                  <a:gd name="T96" fmla="*/ 195 w 248"/>
                  <a:gd name="T97" fmla="*/ 25 h 115"/>
                  <a:gd name="T98" fmla="*/ 181 w 248"/>
                  <a:gd name="T99" fmla="*/ 15 h 115"/>
                  <a:gd name="T100" fmla="*/ 161 w 248"/>
                  <a:gd name="T101" fmla="*/ 6 h 115"/>
                  <a:gd name="T102" fmla="*/ 138 w 248"/>
                  <a:gd name="T103" fmla="*/ 0 h 115"/>
                  <a:gd name="T104" fmla="*/ 110 w 248"/>
                  <a:gd name="T10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115">
                    <a:moveTo>
                      <a:pt x="110" y="0"/>
                    </a:moveTo>
                    <a:lnTo>
                      <a:pt x="89" y="4"/>
                    </a:lnTo>
                    <a:lnTo>
                      <a:pt x="70" y="7"/>
                    </a:lnTo>
                    <a:lnTo>
                      <a:pt x="52" y="12"/>
                    </a:lnTo>
                    <a:lnTo>
                      <a:pt x="38" y="17"/>
                    </a:lnTo>
                    <a:lnTo>
                      <a:pt x="27" y="22"/>
                    </a:lnTo>
                    <a:lnTo>
                      <a:pt x="17" y="29"/>
                    </a:lnTo>
                    <a:lnTo>
                      <a:pt x="11" y="35"/>
                    </a:lnTo>
                    <a:lnTo>
                      <a:pt x="8" y="42"/>
                    </a:lnTo>
                    <a:lnTo>
                      <a:pt x="6" y="48"/>
                    </a:lnTo>
                    <a:lnTo>
                      <a:pt x="2" y="56"/>
                    </a:lnTo>
                    <a:lnTo>
                      <a:pt x="0" y="63"/>
                    </a:lnTo>
                    <a:lnTo>
                      <a:pt x="0" y="73"/>
                    </a:lnTo>
                    <a:lnTo>
                      <a:pt x="2" y="82"/>
                    </a:lnTo>
                    <a:lnTo>
                      <a:pt x="6" y="89"/>
                    </a:lnTo>
                    <a:lnTo>
                      <a:pt x="13" y="95"/>
                    </a:lnTo>
                    <a:lnTo>
                      <a:pt x="25" y="102"/>
                    </a:lnTo>
                    <a:lnTo>
                      <a:pt x="38" y="107"/>
                    </a:lnTo>
                    <a:lnTo>
                      <a:pt x="49" y="110"/>
                    </a:lnTo>
                    <a:lnTo>
                      <a:pt x="62" y="111"/>
                    </a:lnTo>
                    <a:lnTo>
                      <a:pt x="75" y="113"/>
                    </a:lnTo>
                    <a:lnTo>
                      <a:pt x="88" y="115"/>
                    </a:lnTo>
                    <a:lnTo>
                      <a:pt x="100" y="115"/>
                    </a:lnTo>
                    <a:lnTo>
                      <a:pt x="113" y="113"/>
                    </a:lnTo>
                    <a:lnTo>
                      <a:pt x="127" y="113"/>
                    </a:lnTo>
                    <a:lnTo>
                      <a:pt x="138" y="111"/>
                    </a:lnTo>
                    <a:lnTo>
                      <a:pt x="151" y="108"/>
                    </a:lnTo>
                    <a:lnTo>
                      <a:pt x="164" y="106"/>
                    </a:lnTo>
                    <a:lnTo>
                      <a:pt x="174" y="102"/>
                    </a:lnTo>
                    <a:lnTo>
                      <a:pt x="187" y="99"/>
                    </a:lnTo>
                    <a:lnTo>
                      <a:pt x="198" y="95"/>
                    </a:lnTo>
                    <a:lnTo>
                      <a:pt x="207" y="95"/>
                    </a:lnTo>
                    <a:lnTo>
                      <a:pt x="213" y="95"/>
                    </a:lnTo>
                    <a:lnTo>
                      <a:pt x="222" y="95"/>
                    </a:lnTo>
                    <a:lnTo>
                      <a:pt x="232" y="94"/>
                    </a:lnTo>
                    <a:lnTo>
                      <a:pt x="239" y="93"/>
                    </a:lnTo>
                    <a:lnTo>
                      <a:pt x="244" y="89"/>
                    </a:lnTo>
                    <a:lnTo>
                      <a:pt x="248" y="84"/>
                    </a:lnTo>
                    <a:lnTo>
                      <a:pt x="248" y="80"/>
                    </a:lnTo>
                    <a:lnTo>
                      <a:pt x="244" y="75"/>
                    </a:lnTo>
                    <a:lnTo>
                      <a:pt x="239" y="70"/>
                    </a:lnTo>
                    <a:lnTo>
                      <a:pt x="236" y="69"/>
                    </a:lnTo>
                    <a:lnTo>
                      <a:pt x="230" y="63"/>
                    </a:lnTo>
                    <a:lnTo>
                      <a:pt x="223" y="59"/>
                    </a:lnTo>
                    <a:lnTo>
                      <a:pt x="218" y="54"/>
                    </a:lnTo>
                    <a:lnTo>
                      <a:pt x="216" y="52"/>
                    </a:lnTo>
                    <a:lnTo>
                      <a:pt x="213" y="45"/>
                    </a:lnTo>
                    <a:lnTo>
                      <a:pt x="207" y="35"/>
                    </a:lnTo>
                    <a:lnTo>
                      <a:pt x="195" y="25"/>
                    </a:lnTo>
                    <a:lnTo>
                      <a:pt x="181" y="15"/>
                    </a:lnTo>
                    <a:lnTo>
                      <a:pt x="161" y="6"/>
                    </a:lnTo>
                    <a:lnTo>
                      <a:pt x="138" y="0"/>
                    </a:lnTo>
                    <a:lnTo>
                      <a:pt x="110" y="0"/>
                    </a:lnTo>
                    <a:close/>
                  </a:path>
                </a:pathLst>
              </a:custGeom>
              <a:solidFill>
                <a:srgbClr val="D17A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3" name="Freeform 1143">
                <a:extLst>
                  <a:ext uri="{FF2B5EF4-FFF2-40B4-BE49-F238E27FC236}">
                    <a16:creationId xmlns:a16="http://schemas.microsoft.com/office/drawing/2014/main" id="{7696B40E-805B-8C23-1950-6E44C7CD5B62}"/>
                  </a:ext>
                </a:extLst>
              </p:cNvPr>
              <p:cNvSpPr>
                <a:spLocks/>
              </p:cNvSpPr>
              <p:nvPr/>
            </p:nvSpPr>
            <p:spPr bwMode="auto">
              <a:xfrm>
                <a:off x="1198" y="2407"/>
                <a:ext cx="80" cy="35"/>
              </a:xfrm>
              <a:custGeom>
                <a:avLst/>
                <a:gdLst>
                  <a:gd name="T0" fmla="*/ 213 w 239"/>
                  <a:gd name="T1" fmla="*/ 46 h 106"/>
                  <a:gd name="T2" fmla="*/ 212 w 239"/>
                  <a:gd name="T3" fmla="*/ 43 h 106"/>
                  <a:gd name="T4" fmla="*/ 208 w 239"/>
                  <a:gd name="T5" fmla="*/ 37 h 106"/>
                  <a:gd name="T6" fmla="*/ 200 w 239"/>
                  <a:gd name="T7" fmla="*/ 29 h 106"/>
                  <a:gd name="T8" fmla="*/ 191 w 239"/>
                  <a:gd name="T9" fmla="*/ 19 h 106"/>
                  <a:gd name="T10" fmla="*/ 174 w 239"/>
                  <a:gd name="T11" fmla="*/ 10 h 106"/>
                  <a:gd name="T12" fmla="*/ 157 w 239"/>
                  <a:gd name="T13" fmla="*/ 2 h 106"/>
                  <a:gd name="T14" fmla="*/ 133 w 239"/>
                  <a:gd name="T15" fmla="*/ 0 h 106"/>
                  <a:gd name="T16" fmla="*/ 105 w 239"/>
                  <a:gd name="T17" fmla="*/ 0 h 106"/>
                  <a:gd name="T18" fmla="*/ 84 w 239"/>
                  <a:gd name="T19" fmla="*/ 2 h 106"/>
                  <a:gd name="T20" fmla="*/ 68 w 239"/>
                  <a:gd name="T21" fmla="*/ 5 h 106"/>
                  <a:gd name="T22" fmla="*/ 51 w 239"/>
                  <a:gd name="T23" fmla="*/ 10 h 106"/>
                  <a:gd name="T24" fmla="*/ 37 w 239"/>
                  <a:gd name="T25" fmla="*/ 15 h 106"/>
                  <a:gd name="T26" fmla="*/ 25 w 239"/>
                  <a:gd name="T27" fmla="*/ 21 h 106"/>
                  <a:gd name="T28" fmla="*/ 16 w 239"/>
                  <a:gd name="T29" fmla="*/ 28 h 106"/>
                  <a:gd name="T30" fmla="*/ 10 w 239"/>
                  <a:gd name="T31" fmla="*/ 33 h 106"/>
                  <a:gd name="T32" fmla="*/ 7 w 239"/>
                  <a:gd name="T33" fmla="*/ 39 h 106"/>
                  <a:gd name="T34" fmla="*/ 3 w 239"/>
                  <a:gd name="T35" fmla="*/ 46 h 106"/>
                  <a:gd name="T36" fmla="*/ 2 w 239"/>
                  <a:gd name="T37" fmla="*/ 53 h 106"/>
                  <a:gd name="T38" fmla="*/ 0 w 239"/>
                  <a:gd name="T39" fmla="*/ 62 h 106"/>
                  <a:gd name="T40" fmla="*/ 0 w 239"/>
                  <a:gd name="T41" fmla="*/ 70 h 106"/>
                  <a:gd name="T42" fmla="*/ 3 w 239"/>
                  <a:gd name="T43" fmla="*/ 78 h 106"/>
                  <a:gd name="T44" fmla="*/ 8 w 239"/>
                  <a:gd name="T45" fmla="*/ 85 h 106"/>
                  <a:gd name="T46" fmla="*/ 16 w 239"/>
                  <a:gd name="T47" fmla="*/ 92 h 106"/>
                  <a:gd name="T48" fmla="*/ 29 w 239"/>
                  <a:gd name="T49" fmla="*/ 97 h 106"/>
                  <a:gd name="T50" fmla="*/ 40 w 239"/>
                  <a:gd name="T51" fmla="*/ 100 h 106"/>
                  <a:gd name="T52" fmla="*/ 49 w 239"/>
                  <a:gd name="T53" fmla="*/ 104 h 106"/>
                  <a:gd name="T54" fmla="*/ 57 w 239"/>
                  <a:gd name="T55" fmla="*/ 105 h 106"/>
                  <a:gd name="T56" fmla="*/ 65 w 239"/>
                  <a:gd name="T57" fmla="*/ 106 h 106"/>
                  <a:gd name="T58" fmla="*/ 75 w 239"/>
                  <a:gd name="T59" fmla="*/ 106 h 106"/>
                  <a:gd name="T60" fmla="*/ 83 w 239"/>
                  <a:gd name="T61" fmla="*/ 106 h 106"/>
                  <a:gd name="T62" fmla="*/ 95 w 239"/>
                  <a:gd name="T63" fmla="*/ 105 h 106"/>
                  <a:gd name="T64" fmla="*/ 106 w 239"/>
                  <a:gd name="T65" fmla="*/ 104 h 106"/>
                  <a:gd name="T66" fmla="*/ 120 w 239"/>
                  <a:gd name="T67" fmla="*/ 101 h 106"/>
                  <a:gd name="T68" fmla="*/ 136 w 239"/>
                  <a:gd name="T69" fmla="*/ 98 h 106"/>
                  <a:gd name="T70" fmla="*/ 147 w 239"/>
                  <a:gd name="T71" fmla="*/ 96 h 106"/>
                  <a:gd name="T72" fmla="*/ 159 w 239"/>
                  <a:gd name="T73" fmla="*/ 91 h 106"/>
                  <a:gd name="T74" fmla="*/ 170 w 239"/>
                  <a:gd name="T75" fmla="*/ 87 h 106"/>
                  <a:gd name="T76" fmla="*/ 180 w 239"/>
                  <a:gd name="T77" fmla="*/ 85 h 106"/>
                  <a:gd name="T78" fmla="*/ 189 w 239"/>
                  <a:gd name="T79" fmla="*/ 84 h 106"/>
                  <a:gd name="T80" fmla="*/ 199 w 239"/>
                  <a:gd name="T81" fmla="*/ 84 h 106"/>
                  <a:gd name="T82" fmla="*/ 209 w 239"/>
                  <a:gd name="T83" fmla="*/ 85 h 106"/>
                  <a:gd name="T84" fmla="*/ 221 w 239"/>
                  <a:gd name="T85" fmla="*/ 84 h 106"/>
                  <a:gd name="T86" fmla="*/ 229 w 239"/>
                  <a:gd name="T87" fmla="*/ 83 h 106"/>
                  <a:gd name="T88" fmla="*/ 233 w 239"/>
                  <a:gd name="T89" fmla="*/ 79 h 106"/>
                  <a:gd name="T90" fmla="*/ 236 w 239"/>
                  <a:gd name="T91" fmla="*/ 76 h 106"/>
                  <a:gd name="T92" fmla="*/ 239 w 239"/>
                  <a:gd name="T93" fmla="*/ 71 h 106"/>
                  <a:gd name="T94" fmla="*/ 236 w 239"/>
                  <a:gd name="T95" fmla="*/ 66 h 106"/>
                  <a:gd name="T96" fmla="*/ 232 w 239"/>
                  <a:gd name="T97" fmla="*/ 64 h 106"/>
                  <a:gd name="T98" fmla="*/ 230 w 239"/>
                  <a:gd name="T99" fmla="*/ 62 h 106"/>
                  <a:gd name="T100" fmla="*/ 226 w 239"/>
                  <a:gd name="T101" fmla="*/ 57 h 106"/>
                  <a:gd name="T102" fmla="*/ 219 w 239"/>
                  <a:gd name="T103" fmla="*/ 51 h 106"/>
                  <a:gd name="T104" fmla="*/ 213 w 239"/>
                  <a:gd name="T105" fmla="*/ 4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06">
                    <a:moveTo>
                      <a:pt x="213" y="46"/>
                    </a:moveTo>
                    <a:lnTo>
                      <a:pt x="212" y="43"/>
                    </a:lnTo>
                    <a:lnTo>
                      <a:pt x="208" y="37"/>
                    </a:lnTo>
                    <a:lnTo>
                      <a:pt x="200" y="29"/>
                    </a:lnTo>
                    <a:lnTo>
                      <a:pt x="191" y="19"/>
                    </a:lnTo>
                    <a:lnTo>
                      <a:pt x="174" y="10"/>
                    </a:lnTo>
                    <a:lnTo>
                      <a:pt x="157" y="2"/>
                    </a:lnTo>
                    <a:lnTo>
                      <a:pt x="133" y="0"/>
                    </a:lnTo>
                    <a:lnTo>
                      <a:pt x="105" y="0"/>
                    </a:lnTo>
                    <a:lnTo>
                      <a:pt x="84" y="2"/>
                    </a:lnTo>
                    <a:lnTo>
                      <a:pt x="68" y="5"/>
                    </a:lnTo>
                    <a:lnTo>
                      <a:pt x="51" y="10"/>
                    </a:lnTo>
                    <a:lnTo>
                      <a:pt x="37" y="15"/>
                    </a:lnTo>
                    <a:lnTo>
                      <a:pt x="25" y="21"/>
                    </a:lnTo>
                    <a:lnTo>
                      <a:pt x="16" y="28"/>
                    </a:lnTo>
                    <a:lnTo>
                      <a:pt x="10" y="33"/>
                    </a:lnTo>
                    <a:lnTo>
                      <a:pt x="7" y="39"/>
                    </a:lnTo>
                    <a:lnTo>
                      <a:pt x="3" y="46"/>
                    </a:lnTo>
                    <a:lnTo>
                      <a:pt x="2" y="53"/>
                    </a:lnTo>
                    <a:lnTo>
                      <a:pt x="0" y="62"/>
                    </a:lnTo>
                    <a:lnTo>
                      <a:pt x="0" y="70"/>
                    </a:lnTo>
                    <a:lnTo>
                      <a:pt x="3" y="78"/>
                    </a:lnTo>
                    <a:lnTo>
                      <a:pt x="8" y="85"/>
                    </a:lnTo>
                    <a:lnTo>
                      <a:pt x="16" y="92"/>
                    </a:lnTo>
                    <a:lnTo>
                      <a:pt x="29" y="97"/>
                    </a:lnTo>
                    <a:lnTo>
                      <a:pt x="40" y="100"/>
                    </a:lnTo>
                    <a:lnTo>
                      <a:pt x="49" y="104"/>
                    </a:lnTo>
                    <a:lnTo>
                      <a:pt x="57" y="105"/>
                    </a:lnTo>
                    <a:lnTo>
                      <a:pt x="65" y="106"/>
                    </a:lnTo>
                    <a:lnTo>
                      <a:pt x="75" y="106"/>
                    </a:lnTo>
                    <a:lnTo>
                      <a:pt x="83" y="106"/>
                    </a:lnTo>
                    <a:lnTo>
                      <a:pt x="95" y="105"/>
                    </a:lnTo>
                    <a:lnTo>
                      <a:pt x="106" y="104"/>
                    </a:lnTo>
                    <a:lnTo>
                      <a:pt x="120" y="101"/>
                    </a:lnTo>
                    <a:lnTo>
                      <a:pt x="136" y="98"/>
                    </a:lnTo>
                    <a:lnTo>
                      <a:pt x="147" y="96"/>
                    </a:lnTo>
                    <a:lnTo>
                      <a:pt x="159" y="91"/>
                    </a:lnTo>
                    <a:lnTo>
                      <a:pt x="170" y="87"/>
                    </a:lnTo>
                    <a:lnTo>
                      <a:pt x="180" y="85"/>
                    </a:lnTo>
                    <a:lnTo>
                      <a:pt x="189" y="84"/>
                    </a:lnTo>
                    <a:lnTo>
                      <a:pt x="199" y="84"/>
                    </a:lnTo>
                    <a:lnTo>
                      <a:pt x="209" y="85"/>
                    </a:lnTo>
                    <a:lnTo>
                      <a:pt x="221" y="84"/>
                    </a:lnTo>
                    <a:lnTo>
                      <a:pt x="229" y="83"/>
                    </a:lnTo>
                    <a:lnTo>
                      <a:pt x="233" y="79"/>
                    </a:lnTo>
                    <a:lnTo>
                      <a:pt x="236" y="76"/>
                    </a:lnTo>
                    <a:lnTo>
                      <a:pt x="239" y="71"/>
                    </a:lnTo>
                    <a:lnTo>
                      <a:pt x="236" y="66"/>
                    </a:lnTo>
                    <a:lnTo>
                      <a:pt x="232" y="64"/>
                    </a:lnTo>
                    <a:lnTo>
                      <a:pt x="230" y="62"/>
                    </a:lnTo>
                    <a:lnTo>
                      <a:pt x="226" y="57"/>
                    </a:lnTo>
                    <a:lnTo>
                      <a:pt x="219" y="51"/>
                    </a:lnTo>
                    <a:lnTo>
                      <a:pt x="213" y="46"/>
                    </a:lnTo>
                    <a:close/>
                  </a:path>
                </a:pathLst>
              </a:custGeom>
              <a:solidFill>
                <a:srgbClr val="CC73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4" name="Freeform 1144">
                <a:extLst>
                  <a:ext uri="{FF2B5EF4-FFF2-40B4-BE49-F238E27FC236}">
                    <a16:creationId xmlns:a16="http://schemas.microsoft.com/office/drawing/2014/main" id="{5272B567-ED8E-ADCE-8A56-4CF9E03C30F1}"/>
                  </a:ext>
                </a:extLst>
              </p:cNvPr>
              <p:cNvSpPr>
                <a:spLocks/>
              </p:cNvSpPr>
              <p:nvPr/>
            </p:nvSpPr>
            <p:spPr bwMode="auto">
              <a:xfrm>
                <a:off x="1059" y="2435"/>
                <a:ext cx="334" cy="222"/>
              </a:xfrm>
              <a:custGeom>
                <a:avLst/>
                <a:gdLst>
                  <a:gd name="T0" fmla="*/ 757 w 1002"/>
                  <a:gd name="T1" fmla="*/ 321 h 665"/>
                  <a:gd name="T2" fmla="*/ 684 w 1002"/>
                  <a:gd name="T3" fmla="*/ 334 h 665"/>
                  <a:gd name="T4" fmla="*/ 617 w 1002"/>
                  <a:gd name="T5" fmla="*/ 382 h 665"/>
                  <a:gd name="T6" fmla="*/ 563 w 1002"/>
                  <a:gd name="T7" fmla="*/ 433 h 665"/>
                  <a:gd name="T8" fmla="*/ 514 w 1002"/>
                  <a:gd name="T9" fmla="*/ 447 h 665"/>
                  <a:gd name="T10" fmla="*/ 458 w 1002"/>
                  <a:gd name="T11" fmla="*/ 427 h 665"/>
                  <a:gd name="T12" fmla="*/ 412 w 1002"/>
                  <a:gd name="T13" fmla="*/ 385 h 665"/>
                  <a:gd name="T14" fmla="*/ 387 w 1002"/>
                  <a:gd name="T15" fmla="*/ 307 h 665"/>
                  <a:gd name="T16" fmla="*/ 384 w 1002"/>
                  <a:gd name="T17" fmla="*/ 212 h 665"/>
                  <a:gd name="T18" fmla="*/ 350 w 1002"/>
                  <a:gd name="T19" fmla="*/ 210 h 665"/>
                  <a:gd name="T20" fmla="*/ 317 w 1002"/>
                  <a:gd name="T21" fmla="*/ 221 h 665"/>
                  <a:gd name="T22" fmla="*/ 314 w 1002"/>
                  <a:gd name="T23" fmla="*/ 202 h 665"/>
                  <a:gd name="T24" fmla="*/ 341 w 1002"/>
                  <a:gd name="T25" fmla="*/ 160 h 665"/>
                  <a:gd name="T26" fmla="*/ 372 w 1002"/>
                  <a:gd name="T27" fmla="*/ 125 h 665"/>
                  <a:gd name="T28" fmla="*/ 372 w 1002"/>
                  <a:gd name="T29" fmla="*/ 78 h 665"/>
                  <a:gd name="T30" fmla="*/ 341 w 1002"/>
                  <a:gd name="T31" fmla="*/ 28 h 665"/>
                  <a:gd name="T32" fmla="*/ 298 w 1002"/>
                  <a:gd name="T33" fmla="*/ 9 h 665"/>
                  <a:gd name="T34" fmla="*/ 233 w 1002"/>
                  <a:gd name="T35" fmla="*/ 13 h 665"/>
                  <a:gd name="T36" fmla="*/ 200 w 1002"/>
                  <a:gd name="T37" fmla="*/ 43 h 665"/>
                  <a:gd name="T38" fmla="*/ 178 w 1002"/>
                  <a:gd name="T39" fmla="*/ 69 h 665"/>
                  <a:gd name="T40" fmla="*/ 146 w 1002"/>
                  <a:gd name="T41" fmla="*/ 80 h 665"/>
                  <a:gd name="T42" fmla="*/ 111 w 1002"/>
                  <a:gd name="T43" fmla="*/ 64 h 665"/>
                  <a:gd name="T44" fmla="*/ 89 w 1002"/>
                  <a:gd name="T45" fmla="*/ 25 h 665"/>
                  <a:gd name="T46" fmla="*/ 46 w 1002"/>
                  <a:gd name="T47" fmla="*/ 0 h 665"/>
                  <a:gd name="T48" fmla="*/ 8 w 1002"/>
                  <a:gd name="T49" fmla="*/ 66 h 665"/>
                  <a:gd name="T50" fmla="*/ 3 w 1002"/>
                  <a:gd name="T51" fmla="*/ 165 h 665"/>
                  <a:gd name="T52" fmla="*/ 46 w 1002"/>
                  <a:gd name="T53" fmla="*/ 279 h 665"/>
                  <a:gd name="T54" fmla="*/ 151 w 1002"/>
                  <a:gd name="T55" fmla="*/ 394 h 665"/>
                  <a:gd name="T56" fmla="*/ 176 w 1002"/>
                  <a:gd name="T57" fmla="*/ 420 h 665"/>
                  <a:gd name="T58" fmla="*/ 202 w 1002"/>
                  <a:gd name="T59" fmla="*/ 467 h 665"/>
                  <a:gd name="T60" fmla="*/ 260 w 1002"/>
                  <a:gd name="T61" fmla="*/ 511 h 665"/>
                  <a:gd name="T62" fmla="*/ 308 w 1002"/>
                  <a:gd name="T63" fmla="*/ 523 h 665"/>
                  <a:gd name="T64" fmla="*/ 335 w 1002"/>
                  <a:gd name="T65" fmla="*/ 540 h 665"/>
                  <a:gd name="T66" fmla="*/ 426 w 1002"/>
                  <a:gd name="T67" fmla="*/ 627 h 665"/>
                  <a:gd name="T68" fmla="*/ 479 w 1002"/>
                  <a:gd name="T69" fmla="*/ 664 h 665"/>
                  <a:gd name="T70" fmla="*/ 605 w 1002"/>
                  <a:gd name="T71" fmla="*/ 655 h 665"/>
                  <a:gd name="T72" fmla="*/ 712 w 1002"/>
                  <a:gd name="T73" fmla="*/ 644 h 665"/>
                  <a:gd name="T74" fmla="*/ 766 w 1002"/>
                  <a:gd name="T75" fmla="*/ 639 h 665"/>
                  <a:gd name="T76" fmla="*/ 803 w 1002"/>
                  <a:gd name="T77" fmla="*/ 637 h 665"/>
                  <a:gd name="T78" fmla="*/ 789 w 1002"/>
                  <a:gd name="T79" fmla="*/ 576 h 665"/>
                  <a:gd name="T80" fmla="*/ 796 w 1002"/>
                  <a:gd name="T81" fmla="*/ 535 h 665"/>
                  <a:gd name="T82" fmla="*/ 818 w 1002"/>
                  <a:gd name="T83" fmla="*/ 511 h 665"/>
                  <a:gd name="T84" fmla="*/ 845 w 1002"/>
                  <a:gd name="T85" fmla="*/ 500 h 665"/>
                  <a:gd name="T86" fmla="*/ 890 w 1002"/>
                  <a:gd name="T87" fmla="*/ 499 h 665"/>
                  <a:gd name="T88" fmla="*/ 911 w 1002"/>
                  <a:gd name="T89" fmla="*/ 504 h 665"/>
                  <a:gd name="T90" fmla="*/ 940 w 1002"/>
                  <a:gd name="T91" fmla="*/ 521 h 665"/>
                  <a:gd name="T92" fmla="*/ 981 w 1002"/>
                  <a:gd name="T93" fmla="*/ 558 h 665"/>
                  <a:gd name="T94" fmla="*/ 1000 w 1002"/>
                  <a:gd name="T95" fmla="*/ 527 h 665"/>
                  <a:gd name="T96" fmla="*/ 940 w 1002"/>
                  <a:gd name="T97" fmla="*/ 459 h 665"/>
                  <a:gd name="T98" fmla="*/ 883 w 1002"/>
                  <a:gd name="T99" fmla="*/ 366 h 665"/>
                  <a:gd name="T100" fmla="*/ 880 w 1002"/>
                  <a:gd name="T101" fmla="*/ 329 h 665"/>
                  <a:gd name="T102" fmla="*/ 877 w 1002"/>
                  <a:gd name="T103" fmla="*/ 276 h 665"/>
                  <a:gd name="T104" fmla="*/ 862 w 1002"/>
                  <a:gd name="T105" fmla="*/ 250 h 665"/>
                  <a:gd name="T106" fmla="*/ 838 w 1002"/>
                  <a:gd name="T107" fmla="*/ 288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2" h="665">
                    <a:moveTo>
                      <a:pt x="813" y="307"/>
                    </a:moveTo>
                    <a:lnTo>
                      <a:pt x="794" y="313"/>
                    </a:lnTo>
                    <a:lnTo>
                      <a:pt x="775" y="318"/>
                    </a:lnTo>
                    <a:lnTo>
                      <a:pt x="757" y="321"/>
                    </a:lnTo>
                    <a:lnTo>
                      <a:pt x="739" y="322"/>
                    </a:lnTo>
                    <a:lnTo>
                      <a:pt x="720" y="324"/>
                    </a:lnTo>
                    <a:lnTo>
                      <a:pt x="702" y="328"/>
                    </a:lnTo>
                    <a:lnTo>
                      <a:pt x="684" y="334"/>
                    </a:lnTo>
                    <a:lnTo>
                      <a:pt x="666" y="342"/>
                    </a:lnTo>
                    <a:lnTo>
                      <a:pt x="649" y="352"/>
                    </a:lnTo>
                    <a:lnTo>
                      <a:pt x="632" y="365"/>
                    </a:lnTo>
                    <a:lnTo>
                      <a:pt x="617" y="382"/>
                    </a:lnTo>
                    <a:lnTo>
                      <a:pt x="602" y="396"/>
                    </a:lnTo>
                    <a:lnTo>
                      <a:pt x="588" y="410"/>
                    </a:lnTo>
                    <a:lnTo>
                      <a:pt x="574" y="423"/>
                    </a:lnTo>
                    <a:lnTo>
                      <a:pt x="563" y="433"/>
                    </a:lnTo>
                    <a:lnTo>
                      <a:pt x="551" y="441"/>
                    </a:lnTo>
                    <a:lnTo>
                      <a:pt x="541" y="446"/>
                    </a:lnTo>
                    <a:lnTo>
                      <a:pt x="528" y="447"/>
                    </a:lnTo>
                    <a:lnTo>
                      <a:pt x="514" y="447"/>
                    </a:lnTo>
                    <a:lnTo>
                      <a:pt x="500" y="445"/>
                    </a:lnTo>
                    <a:lnTo>
                      <a:pt x="485" y="440"/>
                    </a:lnTo>
                    <a:lnTo>
                      <a:pt x="471" y="433"/>
                    </a:lnTo>
                    <a:lnTo>
                      <a:pt x="458" y="427"/>
                    </a:lnTo>
                    <a:lnTo>
                      <a:pt x="447" y="420"/>
                    </a:lnTo>
                    <a:lnTo>
                      <a:pt x="434" y="411"/>
                    </a:lnTo>
                    <a:lnTo>
                      <a:pt x="424" y="400"/>
                    </a:lnTo>
                    <a:lnTo>
                      <a:pt x="412" y="385"/>
                    </a:lnTo>
                    <a:lnTo>
                      <a:pt x="403" y="369"/>
                    </a:lnTo>
                    <a:lnTo>
                      <a:pt x="394" y="349"/>
                    </a:lnTo>
                    <a:lnTo>
                      <a:pt x="389" y="329"/>
                    </a:lnTo>
                    <a:lnTo>
                      <a:pt x="387" y="307"/>
                    </a:lnTo>
                    <a:lnTo>
                      <a:pt x="387" y="282"/>
                    </a:lnTo>
                    <a:lnTo>
                      <a:pt x="389" y="249"/>
                    </a:lnTo>
                    <a:lnTo>
                      <a:pt x="387" y="226"/>
                    </a:lnTo>
                    <a:lnTo>
                      <a:pt x="384" y="212"/>
                    </a:lnTo>
                    <a:lnTo>
                      <a:pt x="377" y="204"/>
                    </a:lnTo>
                    <a:lnTo>
                      <a:pt x="369" y="202"/>
                    </a:lnTo>
                    <a:lnTo>
                      <a:pt x="359" y="204"/>
                    </a:lnTo>
                    <a:lnTo>
                      <a:pt x="350" y="210"/>
                    </a:lnTo>
                    <a:lnTo>
                      <a:pt x="339" y="217"/>
                    </a:lnTo>
                    <a:lnTo>
                      <a:pt x="332" y="218"/>
                    </a:lnTo>
                    <a:lnTo>
                      <a:pt x="327" y="220"/>
                    </a:lnTo>
                    <a:lnTo>
                      <a:pt x="317" y="221"/>
                    </a:lnTo>
                    <a:lnTo>
                      <a:pt x="309" y="220"/>
                    </a:lnTo>
                    <a:lnTo>
                      <a:pt x="308" y="217"/>
                    </a:lnTo>
                    <a:lnTo>
                      <a:pt x="309" y="210"/>
                    </a:lnTo>
                    <a:lnTo>
                      <a:pt x="314" y="202"/>
                    </a:lnTo>
                    <a:lnTo>
                      <a:pt x="320" y="191"/>
                    </a:lnTo>
                    <a:lnTo>
                      <a:pt x="328" y="181"/>
                    </a:lnTo>
                    <a:lnTo>
                      <a:pt x="335" y="171"/>
                    </a:lnTo>
                    <a:lnTo>
                      <a:pt x="341" y="160"/>
                    </a:lnTo>
                    <a:lnTo>
                      <a:pt x="345" y="153"/>
                    </a:lnTo>
                    <a:lnTo>
                      <a:pt x="350" y="147"/>
                    </a:lnTo>
                    <a:lnTo>
                      <a:pt x="362" y="138"/>
                    </a:lnTo>
                    <a:lnTo>
                      <a:pt x="372" y="125"/>
                    </a:lnTo>
                    <a:lnTo>
                      <a:pt x="380" y="111"/>
                    </a:lnTo>
                    <a:lnTo>
                      <a:pt x="380" y="104"/>
                    </a:lnTo>
                    <a:lnTo>
                      <a:pt x="378" y="91"/>
                    </a:lnTo>
                    <a:lnTo>
                      <a:pt x="372" y="78"/>
                    </a:lnTo>
                    <a:lnTo>
                      <a:pt x="366" y="64"/>
                    </a:lnTo>
                    <a:lnTo>
                      <a:pt x="358" y="49"/>
                    </a:lnTo>
                    <a:lnTo>
                      <a:pt x="349" y="37"/>
                    </a:lnTo>
                    <a:lnTo>
                      <a:pt x="341" y="28"/>
                    </a:lnTo>
                    <a:lnTo>
                      <a:pt x="335" y="21"/>
                    </a:lnTo>
                    <a:lnTo>
                      <a:pt x="327" y="16"/>
                    </a:lnTo>
                    <a:lnTo>
                      <a:pt x="314" y="13"/>
                    </a:lnTo>
                    <a:lnTo>
                      <a:pt x="298" y="9"/>
                    </a:lnTo>
                    <a:lnTo>
                      <a:pt x="282" y="7"/>
                    </a:lnTo>
                    <a:lnTo>
                      <a:pt x="264" y="7"/>
                    </a:lnTo>
                    <a:lnTo>
                      <a:pt x="247" y="9"/>
                    </a:lnTo>
                    <a:lnTo>
                      <a:pt x="233" y="13"/>
                    </a:lnTo>
                    <a:lnTo>
                      <a:pt x="222" y="21"/>
                    </a:lnTo>
                    <a:lnTo>
                      <a:pt x="213" y="29"/>
                    </a:lnTo>
                    <a:lnTo>
                      <a:pt x="206" y="37"/>
                    </a:lnTo>
                    <a:lnTo>
                      <a:pt x="200" y="43"/>
                    </a:lnTo>
                    <a:lnTo>
                      <a:pt x="193" y="49"/>
                    </a:lnTo>
                    <a:lnTo>
                      <a:pt x="188" y="56"/>
                    </a:lnTo>
                    <a:lnTo>
                      <a:pt x="183" y="62"/>
                    </a:lnTo>
                    <a:lnTo>
                      <a:pt x="178" y="69"/>
                    </a:lnTo>
                    <a:lnTo>
                      <a:pt x="171" y="76"/>
                    </a:lnTo>
                    <a:lnTo>
                      <a:pt x="165" y="82"/>
                    </a:lnTo>
                    <a:lnTo>
                      <a:pt x="157" y="82"/>
                    </a:lnTo>
                    <a:lnTo>
                      <a:pt x="146" y="80"/>
                    </a:lnTo>
                    <a:lnTo>
                      <a:pt x="137" y="76"/>
                    </a:lnTo>
                    <a:lnTo>
                      <a:pt x="126" y="74"/>
                    </a:lnTo>
                    <a:lnTo>
                      <a:pt x="118" y="69"/>
                    </a:lnTo>
                    <a:lnTo>
                      <a:pt x="111" y="64"/>
                    </a:lnTo>
                    <a:lnTo>
                      <a:pt x="108" y="61"/>
                    </a:lnTo>
                    <a:lnTo>
                      <a:pt x="104" y="49"/>
                    </a:lnTo>
                    <a:lnTo>
                      <a:pt x="97" y="37"/>
                    </a:lnTo>
                    <a:lnTo>
                      <a:pt x="89" y="25"/>
                    </a:lnTo>
                    <a:lnTo>
                      <a:pt x="78" y="13"/>
                    </a:lnTo>
                    <a:lnTo>
                      <a:pt x="68" y="6"/>
                    </a:lnTo>
                    <a:lnTo>
                      <a:pt x="57" y="0"/>
                    </a:lnTo>
                    <a:lnTo>
                      <a:pt x="46" y="0"/>
                    </a:lnTo>
                    <a:lnTo>
                      <a:pt x="36" y="6"/>
                    </a:lnTo>
                    <a:lnTo>
                      <a:pt x="29" y="12"/>
                    </a:lnTo>
                    <a:lnTo>
                      <a:pt x="17" y="39"/>
                    </a:lnTo>
                    <a:lnTo>
                      <a:pt x="8" y="66"/>
                    </a:lnTo>
                    <a:lnTo>
                      <a:pt x="3" y="91"/>
                    </a:lnTo>
                    <a:lnTo>
                      <a:pt x="0" y="116"/>
                    </a:lnTo>
                    <a:lnTo>
                      <a:pt x="0" y="142"/>
                    </a:lnTo>
                    <a:lnTo>
                      <a:pt x="3" y="165"/>
                    </a:lnTo>
                    <a:lnTo>
                      <a:pt x="6" y="187"/>
                    </a:lnTo>
                    <a:lnTo>
                      <a:pt x="10" y="210"/>
                    </a:lnTo>
                    <a:lnTo>
                      <a:pt x="26" y="243"/>
                    </a:lnTo>
                    <a:lnTo>
                      <a:pt x="46" y="279"/>
                    </a:lnTo>
                    <a:lnTo>
                      <a:pt x="72" y="313"/>
                    </a:lnTo>
                    <a:lnTo>
                      <a:pt x="102" y="345"/>
                    </a:lnTo>
                    <a:lnTo>
                      <a:pt x="127" y="371"/>
                    </a:lnTo>
                    <a:lnTo>
                      <a:pt x="151" y="394"/>
                    </a:lnTo>
                    <a:lnTo>
                      <a:pt x="166" y="407"/>
                    </a:lnTo>
                    <a:lnTo>
                      <a:pt x="173" y="413"/>
                    </a:lnTo>
                    <a:lnTo>
                      <a:pt x="174" y="414"/>
                    </a:lnTo>
                    <a:lnTo>
                      <a:pt x="176" y="420"/>
                    </a:lnTo>
                    <a:lnTo>
                      <a:pt x="180" y="431"/>
                    </a:lnTo>
                    <a:lnTo>
                      <a:pt x="187" y="441"/>
                    </a:lnTo>
                    <a:lnTo>
                      <a:pt x="194" y="454"/>
                    </a:lnTo>
                    <a:lnTo>
                      <a:pt x="202" y="467"/>
                    </a:lnTo>
                    <a:lnTo>
                      <a:pt x="213" y="478"/>
                    </a:lnTo>
                    <a:lnTo>
                      <a:pt x="222" y="487"/>
                    </a:lnTo>
                    <a:lnTo>
                      <a:pt x="242" y="502"/>
                    </a:lnTo>
                    <a:lnTo>
                      <a:pt x="260" y="511"/>
                    </a:lnTo>
                    <a:lnTo>
                      <a:pt x="276" y="517"/>
                    </a:lnTo>
                    <a:lnTo>
                      <a:pt x="290" y="522"/>
                    </a:lnTo>
                    <a:lnTo>
                      <a:pt x="300" y="523"/>
                    </a:lnTo>
                    <a:lnTo>
                      <a:pt x="308" y="523"/>
                    </a:lnTo>
                    <a:lnTo>
                      <a:pt x="313" y="523"/>
                    </a:lnTo>
                    <a:lnTo>
                      <a:pt x="314" y="523"/>
                    </a:lnTo>
                    <a:lnTo>
                      <a:pt x="318" y="529"/>
                    </a:lnTo>
                    <a:lnTo>
                      <a:pt x="335" y="540"/>
                    </a:lnTo>
                    <a:lnTo>
                      <a:pt x="355" y="558"/>
                    </a:lnTo>
                    <a:lnTo>
                      <a:pt x="378" y="579"/>
                    </a:lnTo>
                    <a:lnTo>
                      <a:pt x="404" y="603"/>
                    </a:lnTo>
                    <a:lnTo>
                      <a:pt x="426" y="627"/>
                    </a:lnTo>
                    <a:lnTo>
                      <a:pt x="446" y="647"/>
                    </a:lnTo>
                    <a:lnTo>
                      <a:pt x="457" y="665"/>
                    </a:lnTo>
                    <a:lnTo>
                      <a:pt x="464" y="665"/>
                    </a:lnTo>
                    <a:lnTo>
                      <a:pt x="479" y="664"/>
                    </a:lnTo>
                    <a:lnTo>
                      <a:pt x="503" y="661"/>
                    </a:lnTo>
                    <a:lnTo>
                      <a:pt x="536" y="660"/>
                    </a:lnTo>
                    <a:lnTo>
                      <a:pt x="569" y="658"/>
                    </a:lnTo>
                    <a:lnTo>
                      <a:pt x="605" y="655"/>
                    </a:lnTo>
                    <a:lnTo>
                      <a:pt x="639" y="652"/>
                    </a:lnTo>
                    <a:lnTo>
                      <a:pt x="668" y="648"/>
                    </a:lnTo>
                    <a:lnTo>
                      <a:pt x="691" y="646"/>
                    </a:lnTo>
                    <a:lnTo>
                      <a:pt x="712" y="644"/>
                    </a:lnTo>
                    <a:lnTo>
                      <a:pt x="729" y="643"/>
                    </a:lnTo>
                    <a:lnTo>
                      <a:pt x="743" y="641"/>
                    </a:lnTo>
                    <a:lnTo>
                      <a:pt x="755" y="641"/>
                    </a:lnTo>
                    <a:lnTo>
                      <a:pt x="766" y="639"/>
                    </a:lnTo>
                    <a:lnTo>
                      <a:pt x="773" y="639"/>
                    </a:lnTo>
                    <a:lnTo>
                      <a:pt x="779" y="638"/>
                    </a:lnTo>
                    <a:lnTo>
                      <a:pt x="791" y="637"/>
                    </a:lnTo>
                    <a:lnTo>
                      <a:pt x="803" y="637"/>
                    </a:lnTo>
                    <a:lnTo>
                      <a:pt x="809" y="629"/>
                    </a:lnTo>
                    <a:lnTo>
                      <a:pt x="802" y="607"/>
                    </a:lnTo>
                    <a:lnTo>
                      <a:pt x="794" y="590"/>
                    </a:lnTo>
                    <a:lnTo>
                      <a:pt x="789" y="576"/>
                    </a:lnTo>
                    <a:lnTo>
                      <a:pt x="788" y="563"/>
                    </a:lnTo>
                    <a:lnTo>
                      <a:pt x="789" y="552"/>
                    </a:lnTo>
                    <a:lnTo>
                      <a:pt x="791" y="543"/>
                    </a:lnTo>
                    <a:lnTo>
                      <a:pt x="796" y="535"/>
                    </a:lnTo>
                    <a:lnTo>
                      <a:pt x="801" y="529"/>
                    </a:lnTo>
                    <a:lnTo>
                      <a:pt x="805" y="522"/>
                    </a:lnTo>
                    <a:lnTo>
                      <a:pt x="813" y="516"/>
                    </a:lnTo>
                    <a:lnTo>
                      <a:pt x="818" y="511"/>
                    </a:lnTo>
                    <a:lnTo>
                      <a:pt x="824" y="508"/>
                    </a:lnTo>
                    <a:lnTo>
                      <a:pt x="831" y="504"/>
                    </a:lnTo>
                    <a:lnTo>
                      <a:pt x="837" y="502"/>
                    </a:lnTo>
                    <a:lnTo>
                      <a:pt x="845" y="500"/>
                    </a:lnTo>
                    <a:lnTo>
                      <a:pt x="851" y="499"/>
                    </a:lnTo>
                    <a:lnTo>
                      <a:pt x="859" y="499"/>
                    </a:lnTo>
                    <a:lnTo>
                      <a:pt x="875" y="499"/>
                    </a:lnTo>
                    <a:lnTo>
                      <a:pt x="890" y="499"/>
                    </a:lnTo>
                    <a:lnTo>
                      <a:pt x="898" y="500"/>
                    </a:lnTo>
                    <a:lnTo>
                      <a:pt x="900" y="500"/>
                    </a:lnTo>
                    <a:lnTo>
                      <a:pt x="905" y="503"/>
                    </a:lnTo>
                    <a:lnTo>
                      <a:pt x="911" y="504"/>
                    </a:lnTo>
                    <a:lnTo>
                      <a:pt x="917" y="504"/>
                    </a:lnTo>
                    <a:lnTo>
                      <a:pt x="923" y="508"/>
                    </a:lnTo>
                    <a:lnTo>
                      <a:pt x="931" y="513"/>
                    </a:lnTo>
                    <a:lnTo>
                      <a:pt x="940" y="521"/>
                    </a:lnTo>
                    <a:lnTo>
                      <a:pt x="951" y="531"/>
                    </a:lnTo>
                    <a:lnTo>
                      <a:pt x="964" y="549"/>
                    </a:lnTo>
                    <a:lnTo>
                      <a:pt x="972" y="557"/>
                    </a:lnTo>
                    <a:lnTo>
                      <a:pt x="981" y="558"/>
                    </a:lnTo>
                    <a:lnTo>
                      <a:pt x="991" y="556"/>
                    </a:lnTo>
                    <a:lnTo>
                      <a:pt x="998" y="549"/>
                    </a:lnTo>
                    <a:lnTo>
                      <a:pt x="1002" y="538"/>
                    </a:lnTo>
                    <a:lnTo>
                      <a:pt x="1000" y="527"/>
                    </a:lnTo>
                    <a:lnTo>
                      <a:pt x="993" y="513"/>
                    </a:lnTo>
                    <a:lnTo>
                      <a:pt x="978" y="499"/>
                    </a:lnTo>
                    <a:lnTo>
                      <a:pt x="959" y="481"/>
                    </a:lnTo>
                    <a:lnTo>
                      <a:pt x="940" y="459"/>
                    </a:lnTo>
                    <a:lnTo>
                      <a:pt x="923" y="434"/>
                    </a:lnTo>
                    <a:lnTo>
                      <a:pt x="907" y="410"/>
                    </a:lnTo>
                    <a:lnTo>
                      <a:pt x="892" y="385"/>
                    </a:lnTo>
                    <a:lnTo>
                      <a:pt x="883" y="366"/>
                    </a:lnTo>
                    <a:lnTo>
                      <a:pt x="877" y="352"/>
                    </a:lnTo>
                    <a:lnTo>
                      <a:pt x="873" y="348"/>
                    </a:lnTo>
                    <a:lnTo>
                      <a:pt x="877" y="338"/>
                    </a:lnTo>
                    <a:lnTo>
                      <a:pt x="880" y="329"/>
                    </a:lnTo>
                    <a:lnTo>
                      <a:pt x="882" y="316"/>
                    </a:lnTo>
                    <a:lnTo>
                      <a:pt x="882" y="305"/>
                    </a:lnTo>
                    <a:lnTo>
                      <a:pt x="880" y="290"/>
                    </a:lnTo>
                    <a:lnTo>
                      <a:pt x="877" y="276"/>
                    </a:lnTo>
                    <a:lnTo>
                      <a:pt x="872" y="262"/>
                    </a:lnTo>
                    <a:lnTo>
                      <a:pt x="864" y="245"/>
                    </a:lnTo>
                    <a:lnTo>
                      <a:pt x="864" y="246"/>
                    </a:lnTo>
                    <a:lnTo>
                      <a:pt x="862" y="250"/>
                    </a:lnTo>
                    <a:lnTo>
                      <a:pt x="859" y="259"/>
                    </a:lnTo>
                    <a:lnTo>
                      <a:pt x="855" y="267"/>
                    </a:lnTo>
                    <a:lnTo>
                      <a:pt x="849" y="279"/>
                    </a:lnTo>
                    <a:lnTo>
                      <a:pt x="838" y="288"/>
                    </a:lnTo>
                    <a:lnTo>
                      <a:pt x="828" y="297"/>
                    </a:lnTo>
                    <a:lnTo>
                      <a:pt x="813" y="307"/>
                    </a:lnTo>
                    <a:close/>
                  </a:path>
                </a:pathLst>
              </a:custGeom>
              <a:solidFill>
                <a:srgbClr val="E091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5" name="Freeform 1145">
                <a:extLst>
                  <a:ext uri="{FF2B5EF4-FFF2-40B4-BE49-F238E27FC236}">
                    <a16:creationId xmlns:a16="http://schemas.microsoft.com/office/drawing/2014/main" id="{F9B20868-991A-61CB-CF83-D1648962DF25}"/>
                  </a:ext>
                </a:extLst>
              </p:cNvPr>
              <p:cNvSpPr>
                <a:spLocks/>
              </p:cNvSpPr>
              <p:nvPr/>
            </p:nvSpPr>
            <p:spPr bwMode="auto">
              <a:xfrm>
                <a:off x="1060" y="2437"/>
                <a:ext cx="333" cy="220"/>
              </a:xfrm>
              <a:custGeom>
                <a:avLst/>
                <a:gdLst>
                  <a:gd name="T0" fmla="*/ 760 w 1000"/>
                  <a:gd name="T1" fmla="*/ 318 h 660"/>
                  <a:gd name="T2" fmla="*/ 686 w 1000"/>
                  <a:gd name="T3" fmla="*/ 332 h 660"/>
                  <a:gd name="T4" fmla="*/ 618 w 1000"/>
                  <a:gd name="T5" fmla="*/ 380 h 660"/>
                  <a:gd name="T6" fmla="*/ 562 w 1000"/>
                  <a:gd name="T7" fmla="*/ 439 h 660"/>
                  <a:gd name="T8" fmla="*/ 513 w 1000"/>
                  <a:gd name="T9" fmla="*/ 455 h 660"/>
                  <a:gd name="T10" fmla="*/ 453 w 1000"/>
                  <a:gd name="T11" fmla="*/ 434 h 660"/>
                  <a:gd name="T12" fmla="*/ 408 w 1000"/>
                  <a:gd name="T13" fmla="*/ 392 h 660"/>
                  <a:gd name="T14" fmla="*/ 384 w 1000"/>
                  <a:gd name="T15" fmla="*/ 318 h 660"/>
                  <a:gd name="T16" fmla="*/ 376 w 1000"/>
                  <a:gd name="T17" fmla="*/ 223 h 660"/>
                  <a:gd name="T18" fmla="*/ 340 w 1000"/>
                  <a:gd name="T19" fmla="*/ 227 h 660"/>
                  <a:gd name="T20" fmla="*/ 301 w 1000"/>
                  <a:gd name="T21" fmla="*/ 230 h 660"/>
                  <a:gd name="T22" fmla="*/ 304 w 1000"/>
                  <a:gd name="T23" fmla="*/ 195 h 660"/>
                  <a:gd name="T24" fmla="*/ 336 w 1000"/>
                  <a:gd name="T25" fmla="*/ 148 h 660"/>
                  <a:gd name="T26" fmla="*/ 364 w 1000"/>
                  <a:gd name="T27" fmla="*/ 116 h 660"/>
                  <a:gd name="T28" fmla="*/ 367 w 1000"/>
                  <a:gd name="T29" fmla="*/ 70 h 660"/>
                  <a:gd name="T30" fmla="*/ 338 w 1000"/>
                  <a:gd name="T31" fmla="*/ 23 h 660"/>
                  <a:gd name="T32" fmla="*/ 296 w 1000"/>
                  <a:gd name="T33" fmla="*/ 8 h 660"/>
                  <a:gd name="T34" fmla="*/ 234 w 1000"/>
                  <a:gd name="T35" fmla="*/ 13 h 660"/>
                  <a:gd name="T36" fmla="*/ 200 w 1000"/>
                  <a:gd name="T37" fmla="*/ 43 h 660"/>
                  <a:gd name="T38" fmla="*/ 177 w 1000"/>
                  <a:gd name="T39" fmla="*/ 69 h 660"/>
                  <a:gd name="T40" fmla="*/ 149 w 1000"/>
                  <a:gd name="T41" fmla="*/ 80 h 660"/>
                  <a:gd name="T42" fmla="*/ 112 w 1000"/>
                  <a:gd name="T43" fmla="*/ 66 h 660"/>
                  <a:gd name="T44" fmla="*/ 86 w 1000"/>
                  <a:gd name="T45" fmla="*/ 25 h 660"/>
                  <a:gd name="T46" fmla="*/ 45 w 1000"/>
                  <a:gd name="T47" fmla="*/ 0 h 660"/>
                  <a:gd name="T48" fmla="*/ 8 w 1000"/>
                  <a:gd name="T49" fmla="*/ 61 h 660"/>
                  <a:gd name="T50" fmla="*/ 2 w 1000"/>
                  <a:gd name="T51" fmla="*/ 160 h 660"/>
                  <a:gd name="T52" fmla="*/ 46 w 1000"/>
                  <a:gd name="T53" fmla="*/ 272 h 660"/>
                  <a:gd name="T54" fmla="*/ 151 w 1000"/>
                  <a:gd name="T55" fmla="*/ 388 h 660"/>
                  <a:gd name="T56" fmla="*/ 177 w 1000"/>
                  <a:gd name="T57" fmla="*/ 415 h 660"/>
                  <a:gd name="T58" fmla="*/ 204 w 1000"/>
                  <a:gd name="T59" fmla="*/ 456 h 660"/>
                  <a:gd name="T60" fmla="*/ 262 w 1000"/>
                  <a:gd name="T61" fmla="*/ 501 h 660"/>
                  <a:gd name="T62" fmla="*/ 308 w 1000"/>
                  <a:gd name="T63" fmla="*/ 518 h 660"/>
                  <a:gd name="T64" fmla="*/ 335 w 1000"/>
                  <a:gd name="T65" fmla="*/ 535 h 660"/>
                  <a:gd name="T66" fmla="*/ 426 w 1000"/>
                  <a:gd name="T67" fmla="*/ 621 h 660"/>
                  <a:gd name="T68" fmla="*/ 477 w 1000"/>
                  <a:gd name="T69" fmla="*/ 657 h 660"/>
                  <a:gd name="T70" fmla="*/ 590 w 1000"/>
                  <a:gd name="T71" fmla="*/ 652 h 660"/>
                  <a:gd name="T72" fmla="*/ 687 w 1000"/>
                  <a:gd name="T73" fmla="*/ 641 h 660"/>
                  <a:gd name="T74" fmla="*/ 731 w 1000"/>
                  <a:gd name="T75" fmla="*/ 639 h 660"/>
                  <a:gd name="T76" fmla="*/ 758 w 1000"/>
                  <a:gd name="T77" fmla="*/ 634 h 660"/>
                  <a:gd name="T78" fmla="*/ 785 w 1000"/>
                  <a:gd name="T79" fmla="*/ 621 h 660"/>
                  <a:gd name="T80" fmla="*/ 771 w 1000"/>
                  <a:gd name="T81" fmla="*/ 564 h 660"/>
                  <a:gd name="T82" fmla="*/ 785 w 1000"/>
                  <a:gd name="T83" fmla="*/ 516 h 660"/>
                  <a:gd name="T84" fmla="*/ 812 w 1000"/>
                  <a:gd name="T85" fmla="*/ 490 h 660"/>
                  <a:gd name="T86" fmla="*/ 841 w 1000"/>
                  <a:gd name="T87" fmla="*/ 478 h 660"/>
                  <a:gd name="T88" fmla="*/ 886 w 1000"/>
                  <a:gd name="T89" fmla="*/ 478 h 660"/>
                  <a:gd name="T90" fmla="*/ 908 w 1000"/>
                  <a:gd name="T91" fmla="*/ 485 h 660"/>
                  <a:gd name="T92" fmla="*/ 936 w 1000"/>
                  <a:gd name="T93" fmla="*/ 501 h 660"/>
                  <a:gd name="T94" fmla="*/ 978 w 1000"/>
                  <a:gd name="T95" fmla="*/ 540 h 660"/>
                  <a:gd name="T96" fmla="*/ 1000 w 1000"/>
                  <a:gd name="T97" fmla="*/ 518 h 660"/>
                  <a:gd name="T98" fmla="*/ 940 w 1000"/>
                  <a:gd name="T99" fmla="*/ 454 h 660"/>
                  <a:gd name="T100" fmla="*/ 883 w 1000"/>
                  <a:gd name="T101" fmla="*/ 361 h 660"/>
                  <a:gd name="T102" fmla="*/ 881 w 1000"/>
                  <a:gd name="T103" fmla="*/ 325 h 660"/>
                  <a:gd name="T104" fmla="*/ 878 w 1000"/>
                  <a:gd name="T105" fmla="*/ 281 h 660"/>
                  <a:gd name="T106" fmla="*/ 865 w 1000"/>
                  <a:gd name="T107" fmla="*/ 256 h 660"/>
                  <a:gd name="T108" fmla="*/ 842 w 1000"/>
                  <a:gd name="T109" fmla="*/ 286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0" h="660">
                    <a:moveTo>
                      <a:pt x="814" y="304"/>
                    </a:moveTo>
                    <a:lnTo>
                      <a:pt x="796" y="311"/>
                    </a:lnTo>
                    <a:lnTo>
                      <a:pt x="779" y="316"/>
                    </a:lnTo>
                    <a:lnTo>
                      <a:pt x="760" y="318"/>
                    </a:lnTo>
                    <a:lnTo>
                      <a:pt x="742" y="320"/>
                    </a:lnTo>
                    <a:lnTo>
                      <a:pt x="724" y="323"/>
                    </a:lnTo>
                    <a:lnTo>
                      <a:pt x="704" y="326"/>
                    </a:lnTo>
                    <a:lnTo>
                      <a:pt x="686" y="332"/>
                    </a:lnTo>
                    <a:lnTo>
                      <a:pt x="669" y="341"/>
                    </a:lnTo>
                    <a:lnTo>
                      <a:pt x="651" y="352"/>
                    </a:lnTo>
                    <a:lnTo>
                      <a:pt x="636" y="366"/>
                    </a:lnTo>
                    <a:lnTo>
                      <a:pt x="618" y="380"/>
                    </a:lnTo>
                    <a:lnTo>
                      <a:pt x="604" y="396"/>
                    </a:lnTo>
                    <a:lnTo>
                      <a:pt x="588" y="412"/>
                    </a:lnTo>
                    <a:lnTo>
                      <a:pt x="575" y="427"/>
                    </a:lnTo>
                    <a:lnTo>
                      <a:pt x="562" y="439"/>
                    </a:lnTo>
                    <a:lnTo>
                      <a:pt x="552" y="447"/>
                    </a:lnTo>
                    <a:lnTo>
                      <a:pt x="541" y="451"/>
                    </a:lnTo>
                    <a:lnTo>
                      <a:pt x="526" y="455"/>
                    </a:lnTo>
                    <a:lnTo>
                      <a:pt x="513" y="455"/>
                    </a:lnTo>
                    <a:lnTo>
                      <a:pt x="498" y="451"/>
                    </a:lnTo>
                    <a:lnTo>
                      <a:pt x="482" y="447"/>
                    </a:lnTo>
                    <a:lnTo>
                      <a:pt x="467" y="442"/>
                    </a:lnTo>
                    <a:lnTo>
                      <a:pt x="453" y="434"/>
                    </a:lnTo>
                    <a:lnTo>
                      <a:pt x="440" y="427"/>
                    </a:lnTo>
                    <a:lnTo>
                      <a:pt x="427" y="416"/>
                    </a:lnTo>
                    <a:lnTo>
                      <a:pt x="417" y="405"/>
                    </a:lnTo>
                    <a:lnTo>
                      <a:pt x="408" y="392"/>
                    </a:lnTo>
                    <a:lnTo>
                      <a:pt x="398" y="375"/>
                    </a:lnTo>
                    <a:lnTo>
                      <a:pt x="391" y="358"/>
                    </a:lnTo>
                    <a:lnTo>
                      <a:pt x="385" y="339"/>
                    </a:lnTo>
                    <a:lnTo>
                      <a:pt x="384" y="318"/>
                    </a:lnTo>
                    <a:lnTo>
                      <a:pt x="384" y="295"/>
                    </a:lnTo>
                    <a:lnTo>
                      <a:pt x="384" y="260"/>
                    </a:lnTo>
                    <a:lnTo>
                      <a:pt x="381" y="236"/>
                    </a:lnTo>
                    <a:lnTo>
                      <a:pt x="376" y="223"/>
                    </a:lnTo>
                    <a:lnTo>
                      <a:pt x="368" y="217"/>
                    </a:lnTo>
                    <a:lnTo>
                      <a:pt x="360" y="217"/>
                    </a:lnTo>
                    <a:lnTo>
                      <a:pt x="349" y="220"/>
                    </a:lnTo>
                    <a:lnTo>
                      <a:pt x="340" y="227"/>
                    </a:lnTo>
                    <a:lnTo>
                      <a:pt x="330" y="233"/>
                    </a:lnTo>
                    <a:lnTo>
                      <a:pt x="319" y="235"/>
                    </a:lnTo>
                    <a:lnTo>
                      <a:pt x="309" y="233"/>
                    </a:lnTo>
                    <a:lnTo>
                      <a:pt x="301" y="230"/>
                    </a:lnTo>
                    <a:lnTo>
                      <a:pt x="295" y="222"/>
                    </a:lnTo>
                    <a:lnTo>
                      <a:pt x="295" y="216"/>
                    </a:lnTo>
                    <a:lnTo>
                      <a:pt x="299" y="206"/>
                    </a:lnTo>
                    <a:lnTo>
                      <a:pt x="304" y="195"/>
                    </a:lnTo>
                    <a:lnTo>
                      <a:pt x="314" y="182"/>
                    </a:lnTo>
                    <a:lnTo>
                      <a:pt x="322" y="169"/>
                    </a:lnTo>
                    <a:lnTo>
                      <a:pt x="330" y="158"/>
                    </a:lnTo>
                    <a:lnTo>
                      <a:pt x="336" y="148"/>
                    </a:lnTo>
                    <a:lnTo>
                      <a:pt x="341" y="141"/>
                    </a:lnTo>
                    <a:lnTo>
                      <a:pt x="345" y="138"/>
                    </a:lnTo>
                    <a:lnTo>
                      <a:pt x="355" y="128"/>
                    </a:lnTo>
                    <a:lnTo>
                      <a:pt x="364" y="116"/>
                    </a:lnTo>
                    <a:lnTo>
                      <a:pt x="372" y="102"/>
                    </a:lnTo>
                    <a:lnTo>
                      <a:pt x="372" y="93"/>
                    </a:lnTo>
                    <a:lnTo>
                      <a:pt x="371" y="82"/>
                    </a:lnTo>
                    <a:lnTo>
                      <a:pt x="367" y="70"/>
                    </a:lnTo>
                    <a:lnTo>
                      <a:pt x="360" y="57"/>
                    </a:lnTo>
                    <a:lnTo>
                      <a:pt x="354" y="44"/>
                    </a:lnTo>
                    <a:lnTo>
                      <a:pt x="345" y="32"/>
                    </a:lnTo>
                    <a:lnTo>
                      <a:pt x="338" y="23"/>
                    </a:lnTo>
                    <a:lnTo>
                      <a:pt x="331" y="17"/>
                    </a:lnTo>
                    <a:lnTo>
                      <a:pt x="323" y="13"/>
                    </a:lnTo>
                    <a:lnTo>
                      <a:pt x="310" y="9"/>
                    </a:lnTo>
                    <a:lnTo>
                      <a:pt x="296" y="8"/>
                    </a:lnTo>
                    <a:lnTo>
                      <a:pt x="281" y="7"/>
                    </a:lnTo>
                    <a:lnTo>
                      <a:pt x="265" y="7"/>
                    </a:lnTo>
                    <a:lnTo>
                      <a:pt x="249" y="8"/>
                    </a:lnTo>
                    <a:lnTo>
                      <a:pt x="234" y="13"/>
                    </a:lnTo>
                    <a:lnTo>
                      <a:pt x="224" y="21"/>
                    </a:lnTo>
                    <a:lnTo>
                      <a:pt x="214" y="29"/>
                    </a:lnTo>
                    <a:lnTo>
                      <a:pt x="207" y="36"/>
                    </a:lnTo>
                    <a:lnTo>
                      <a:pt x="200" y="43"/>
                    </a:lnTo>
                    <a:lnTo>
                      <a:pt x="193" y="49"/>
                    </a:lnTo>
                    <a:lnTo>
                      <a:pt x="189" y="56"/>
                    </a:lnTo>
                    <a:lnTo>
                      <a:pt x="183" y="62"/>
                    </a:lnTo>
                    <a:lnTo>
                      <a:pt x="177" y="69"/>
                    </a:lnTo>
                    <a:lnTo>
                      <a:pt x="171" y="76"/>
                    </a:lnTo>
                    <a:lnTo>
                      <a:pt x="165" y="80"/>
                    </a:lnTo>
                    <a:lnTo>
                      <a:pt x="157" y="82"/>
                    </a:lnTo>
                    <a:lnTo>
                      <a:pt x="149" y="80"/>
                    </a:lnTo>
                    <a:lnTo>
                      <a:pt x="139" y="79"/>
                    </a:lnTo>
                    <a:lnTo>
                      <a:pt x="128" y="76"/>
                    </a:lnTo>
                    <a:lnTo>
                      <a:pt x="121" y="71"/>
                    </a:lnTo>
                    <a:lnTo>
                      <a:pt x="112" y="66"/>
                    </a:lnTo>
                    <a:lnTo>
                      <a:pt x="107" y="62"/>
                    </a:lnTo>
                    <a:lnTo>
                      <a:pt x="102" y="51"/>
                    </a:lnTo>
                    <a:lnTo>
                      <a:pt x="94" y="38"/>
                    </a:lnTo>
                    <a:lnTo>
                      <a:pt x="86" y="25"/>
                    </a:lnTo>
                    <a:lnTo>
                      <a:pt x="76" y="14"/>
                    </a:lnTo>
                    <a:lnTo>
                      <a:pt x="64" y="4"/>
                    </a:lnTo>
                    <a:lnTo>
                      <a:pt x="54" y="0"/>
                    </a:lnTo>
                    <a:lnTo>
                      <a:pt x="45" y="0"/>
                    </a:lnTo>
                    <a:lnTo>
                      <a:pt x="35" y="4"/>
                    </a:lnTo>
                    <a:lnTo>
                      <a:pt x="29" y="7"/>
                    </a:lnTo>
                    <a:lnTo>
                      <a:pt x="18" y="32"/>
                    </a:lnTo>
                    <a:lnTo>
                      <a:pt x="8" y="61"/>
                    </a:lnTo>
                    <a:lnTo>
                      <a:pt x="2" y="85"/>
                    </a:lnTo>
                    <a:lnTo>
                      <a:pt x="0" y="111"/>
                    </a:lnTo>
                    <a:lnTo>
                      <a:pt x="0" y="137"/>
                    </a:lnTo>
                    <a:lnTo>
                      <a:pt x="2" y="160"/>
                    </a:lnTo>
                    <a:lnTo>
                      <a:pt x="6" y="182"/>
                    </a:lnTo>
                    <a:lnTo>
                      <a:pt x="11" y="205"/>
                    </a:lnTo>
                    <a:lnTo>
                      <a:pt x="26" y="237"/>
                    </a:lnTo>
                    <a:lnTo>
                      <a:pt x="46" y="272"/>
                    </a:lnTo>
                    <a:lnTo>
                      <a:pt x="73" y="308"/>
                    </a:lnTo>
                    <a:lnTo>
                      <a:pt x="102" y="339"/>
                    </a:lnTo>
                    <a:lnTo>
                      <a:pt x="128" y="366"/>
                    </a:lnTo>
                    <a:lnTo>
                      <a:pt x="151" y="388"/>
                    </a:lnTo>
                    <a:lnTo>
                      <a:pt x="166" y="402"/>
                    </a:lnTo>
                    <a:lnTo>
                      <a:pt x="173" y="407"/>
                    </a:lnTo>
                    <a:lnTo>
                      <a:pt x="175" y="409"/>
                    </a:lnTo>
                    <a:lnTo>
                      <a:pt x="177" y="415"/>
                    </a:lnTo>
                    <a:lnTo>
                      <a:pt x="183" y="423"/>
                    </a:lnTo>
                    <a:lnTo>
                      <a:pt x="189" y="434"/>
                    </a:lnTo>
                    <a:lnTo>
                      <a:pt x="194" y="446"/>
                    </a:lnTo>
                    <a:lnTo>
                      <a:pt x="204" y="456"/>
                    </a:lnTo>
                    <a:lnTo>
                      <a:pt x="214" y="467"/>
                    </a:lnTo>
                    <a:lnTo>
                      <a:pt x="224" y="476"/>
                    </a:lnTo>
                    <a:lnTo>
                      <a:pt x="244" y="490"/>
                    </a:lnTo>
                    <a:lnTo>
                      <a:pt x="262" y="501"/>
                    </a:lnTo>
                    <a:lnTo>
                      <a:pt x="278" y="509"/>
                    </a:lnTo>
                    <a:lnTo>
                      <a:pt x="290" y="514"/>
                    </a:lnTo>
                    <a:lnTo>
                      <a:pt x="300" y="516"/>
                    </a:lnTo>
                    <a:lnTo>
                      <a:pt x="308" y="518"/>
                    </a:lnTo>
                    <a:lnTo>
                      <a:pt x="313" y="518"/>
                    </a:lnTo>
                    <a:lnTo>
                      <a:pt x="314" y="518"/>
                    </a:lnTo>
                    <a:lnTo>
                      <a:pt x="319" y="523"/>
                    </a:lnTo>
                    <a:lnTo>
                      <a:pt x="335" y="535"/>
                    </a:lnTo>
                    <a:lnTo>
                      <a:pt x="355" y="553"/>
                    </a:lnTo>
                    <a:lnTo>
                      <a:pt x="378" y="573"/>
                    </a:lnTo>
                    <a:lnTo>
                      <a:pt x="404" y="598"/>
                    </a:lnTo>
                    <a:lnTo>
                      <a:pt x="426" y="621"/>
                    </a:lnTo>
                    <a:lnTo>
                      <a:pt x="446" y="641"/>
                    </a:lnTo>
                    <a:lnTo>
                      <a:pt x="457" y="660"/>
                    </a:lnTo>
                    <a:lnTo>
                      <a:pt x="461" y="660"/>
                    </a:lnTo>
                    <a:lnTo>
                      <a:pt x="477" y="657"/>
                    </a:lnTo>
                    <a:lnTo>
                      <a:pt x="500" y="657"/>
                    </a:lnTo>
                    <a:lnTo>
                      <a:pt x="526" y="656"/>
                    </a:lnTo>
                    <a:lnTo>
                      <a:pt x="559" y="653"/>
                    </a:lnTo>
                    <a:lnTo>
                      <a:pt x="590" y="652"/>
                    </a:lnTo>
                    <a:lnTo>
                      <a:pt x="623" y="648"/>
                    </a:lnTo>
                    <a:lnTo>
                      <a:pt x="651" y="645"/>
                    </a:lnTo>
                    <a:lnTo>
                      <a:pt x="671" y="643"/>
                    </a:lnTo>
                    <a:lnTo>
                      <a:pt x="687" y="641"/>
                    </a:lnTo>
                    <a:lnTo>
                      <a:pt x="700" y="641"/>
                    </a:lnTo>
                    <a:lnTo>
                      <a:pt x="713" y="641"/>
                    </a:lnTo>
                    <a:lnTo>
                      <a:pt x="724" y="639"/>
                    </a:lnTo>
                    <a:lnTo>
                      <a:pt x="731" y="639"/>
                    </a:lnTo>
                    <a:lnTo>
                      <a:pt x="737" y="638"/>
                    </a:lnTo>
                    <a:lnTo>
                      <a:pt x="744" y="635"/>
                    </a:lnTo>
                    <a:lnTo>
                      <a:pt x="749" y="634"/>
                    </a:lnTo>
                    <a:lnTo>
                      <a:pt x="758" y="634"/>
                    </a:lnTo>
                    <a:lnTo>
                      <a:pt x="766" y="632"/>
                    </a:lnTo>
                    <a:lnTo>
                      <a:pt x="775" y="631"/>
                    </a:lnTo>
                    <a:lnTo>
                      <a:pt x="782" y="628"/>
                    </a:lnTo>
                    <a:lnTo>
                      <a:pt x="785" y="621"/>
                    </a:lnTo>
                    <a:lnTo>
                      <a:pt x="785" y="612"/>
                    </a:lnTo>
                    <a:lnTo>
                      <a:pt x="780" y="599"/>
                    </a:lnTo>
                    <a:lnTo>
                      <a:pt x="773" y="581"/>
                    </a:lnTo>
                    <a:lnTo>
                      <a:pt x="771" y="564"/>
                    </a:lnTo>
                    <a:lnTo>
                      <a:pt x="771" y="550"/>
                    </a:lnTo>
                    <a:lnTo>
                      <a:pt x="774" y="536"/>
                    </a:lnTo>
                    <a:lnTo>
                      <a:pt x="779" y="525"/>
                    </a:lnTo>
                    <a:lnTo>
                      <a:pt x="785" y="516"/>
                    </a:lnTo>
                    <a:lnTo>
                      <a:pt x="792" y="505"/>
                    </a:lnTo>
                    <a:lnTo>
                      <a:pt x="797" y="499"/>
                    </a:lnTo>
                    <a:lnTo>
                      <a:pt x="803" y="495"/>
                    </a:lnTo>
                    <a:lnTo>
                      <a:pt x="812" y="490"/>
                    </a:lnTo>
                    <a:lnTo>
                      <a:pt x="819" y="485"/>
                    </a:lnTo>
                    <a:lnTo>
                      <a:pt x="826" y="482"/>
                    </a:lnTo>
                    <a:lnTo>
                      <a:pt x="833" y="480"/>
                    </a:lnTo>
                    <a:lnTo>
                      <a:pt x="841" y="478"/>
                    </a:lnTo>
                    <a:lnTo>
                      <a:pt x="849" y="477"/>
                    </a:lnTo>
                    <a:lnTo>
                      <a:pt x="856" y="477"/>
                    </a:lnTo>
                    <a:lnTo>
                      <a:pt x="872" y="477"/>
                    </a:lnTo>
                    <a:lnTo>
                      <a:pt x="886" y="478"/>
                    </a:lnTo>
                    <a:lnTo>
                      <a:pt x="895" y="482"/>
                    </a:lnTo>
                    <a:lnTo>
                      <a:pt x="898" y="482"/>
                    </a:lnTo>
                    <a:lnTo>
                      <a:pt x="902" y="483"/>
                    </a:lnTo>
                    <a:lnTo>
                      <a:pt x="908" y="485"/>
                    </a:lnTo>
                    <a:lnTo>
                      <a:pt x="913" y="487"/>
                    </a:lnTo>
                    <a:lnTo>
                      <a:pt x="920" y="488"/>
                    </a:lnTo>
                    <a:lnTo>
                      <a:pt x="926" y="492"/>
                    </a:lnTo>
                    <a:lnTo>
                      <a:pt x="936" y="501"/>
                    </a:lnTo>
                    <a:lnTo>
                      <a:pt x="947" y="512"/>
                    </a:lnTo>
                    <a:lnTo>
                      <a:pt x="959" y="529"/>
                    </a:lnTo>
                    <a:lnTo>
                      <a:pt x="968" y="537"/>
                    </a:lnTo>
                    <a:lnTo>
                      <a:pt x="978" y="540"/>
                    </a:lnTo>
                    <a:lnTo>
                      <a:pt x="987" y="540"/>
                    </a:lnTo>
                    <a:lnTo>
                      <a:pt x="997" y="536"/>
                    </a:lnTo>
                    <a:lnTo>
                      <a:pt x="1000" y="528"/>
                    </a:lnTo>
                    <a:lnTo>
                      <a:pt x="1000" y="518"/>
                    </a:lnTo>
                    <a:lnTo>
                      <a:pt x="993" y="506"/>
                    </a:lnTo>
                    <a:lnTo>
                      <a:pt x="978" y="492"/>
                    </a:lnTo>
                    <a:lnTo>
                      <a:pt x="959" y="476"/>
                    </a:lnTo>
                    <a:lnTo>
                      <a:pt x="940" y="454"/>
                    </a:lnTo>
                    <a:lnTo>
                      <a:pt x="923" y="429"/>
                    </a:lnTo>
                    <a:lnTo>
                      <a:pt x="908" y="405"/>
                    </a:lnTo>
                    <a:lnTo>
                      <a:pt x="892" y="380"/>
                    </a:lnTo>
                    <a:lnTo>
                      <a:pt x="883" y="361"/>
                    </a:lnTo>
                    <a:lnTo>
                      <a:pt x="877" y="347"/>
                    </a:lnTo>
                    <a:lnTo>
                      <a:pt x="874" y="343"/>
                    </a:lnTo>
                    <a:lnTo>
                      <a:pt x="877" y="334"/>
                    </a:lnTo>
                    <a:lnTo>
                      <a:pt x="881" y="325"/>
                    </a:lnTo>
                    <a:lnTo>
                      <a:pt x="882" y="316"/>
                    </a:lnTo>
                    <a:lnTo>
                      <a:pt x="882" y="304"/>
                    </a:lnTo>
                    <a:lnTo>
                      <a:pt x="881" y="293"/>
                    </a:lnTo>
                    <a:lnTo>
                      <a:pt x="878" y="281"/>
                    </a:lnTo>
                    <a:lnTo>
                      <a:pt x="874" y="267"/>
                    </a:lnTo>
                    <a:lnTo>
                      <a:pt x="868" y="252"/>
                    </a:lnTo>
                    <a:lnTo>
                      <a:pt x="868" y="254"/>
                    </a:lnTo>
                    <a:lnTo>
                      <a:pt x="865" y="256"/>
                    </a:lnTo>
                    <a:lnTo>
                      <a:pt x="862" y="263"/>
                    </a:lnTo>
                    <a:lnTo>
                      <a:pt x="858" y="269"/>
                    </a:lnTo>
                    <a:lnTo>
                      <a:pt x="851" y="277"/>
                    </a:lnTo>
                    <a:lnTo>
                      <a:pt x="842" y="286"/>
                    </a:lnTo>
                    <a:lnTo>
                      <a:pt x="829" y="296"/>
                    </a:lnTo>
                    <a:lnTo>
                      <a:pt x="814" y="304"/>
                    </a:lnTo>
                    <a:close/>
                  </a:path>
                </a:pathLst>
              </a:custGeom>
              <a:solidFill>
                <a:srgbClr val="DE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6" name="Freeform 1146">
                <a:extLst>
                  <a:ext uri="{FF2B5EF4-FFF2-40B4-BE49-F238E27FC236}">
                    <a16:creationId xmlns:a16="http://schemas.microsoft.com/office/drawing/2014/main" id="{C2BF8D4A-9346-1F86-1744-147E6DC1F5E6}"/>
                  </a:ext>
                </a:extLst>
              </p:cNvPr>
              <p:cNvSpPr>
                <a:spLocks/>
              </p:cNvSpPr>
              <p:nvPr/>
            </p:nvSpPr>
            <p:spPr bwMode="auto">
              <a:xfrm>
                <a:off x="1060" y="2438"/>
                <a:ext cx="332" cy="218"/>
              </a:xfrm>
              <a:custGeom>
                <a:avLst/>
                <a:gdLst>
                  <a:gd name="T0" fmla="*/ 760 w 998"/>
                  <a:gd name="T1" fmla="*/ 317 h 656"/>
                  <a:gd name="T2" fmla="*/ 689 w 998"/>
                  <a:gd name="T3" fmla="*/ 331 h 656"/>
                  <a:gd name="T4" fmla="*/ 621 w 998"/>
                  <a:gd name="T5" fmla="*/ 384 h 656"/>
                  <a:gd name="T6" fmla="*/ 562 w 998"/>
                  <a:gd name="T7" fmla="*/ 446 h 656"/>
                  <a:gd name="T8" fmla="*/ 512 w 998"/>
                  <a:gd name="T9" fmla="*/ 464 h 656"/>
                  <a:gd name="T10" fmla="*/ 449 w 998"/>
                  <a:gd name="T11" fmla="*/ 443 h 656"/>
                  <a:gd name="T12" fmla="*/ 402 w 998"/>
                  <a:gd name="T13" fmla="*/ 400 h 656"/>
                  <a:gd name="T14" fmla="*/ 379 w 998"/>
                  <a:gd name="T15" fmla="*/ 330 h 656"/>
                  <a:gd name="T16" fmla="*/ 365 w 998"/>
                  <a:gd name="T17" fmla="*/ 235 h 656"/>
                  <a:gd name="T18" fmla="*/ 328 w 998"/>
                  <a:gd name="T19" fmla="*/ 245 h 656"/>
                  <a:gd name="T20" fmla="*/ 285 w 998"/>
                  <a:gd name="T21" fmla="*/ 241 h 656"/>
                  <a:gd name="T22" fmla="*/ 296 w 998"/>
                  <a:gd name="T23" fmla="*/ 190 h 656"/>
                  <a:gd name="T24" fmla="*/ 330 w 998"/>
                  <a:gd name="T25" fmla="*/ 138 h 656"/>
                  <a:gd name="T26" fmla="*/ 356 w 998"/>
                  <a:gd name="T27" fmla="*/ 106 h 656"/>
                  <a:gd name="T28" fmla="*/ 361 w 998"/>
                  <a:gd name="T29" fmla="*/ 62 h 656"/>
                  <a:gd name="T30" fmla="*/ 334 w 998"/>
                  <a:gd name="T31" fmla="*/ 21 h 656"/>
                  <a:gd name="T32" fmla="*/ 294 w 998"/>
                  <a:gd name="T33" fmla="*/ 5 h 656"/>
                  <a:gd name="T34" fmla="*/ 235 w 998"/>
                  <a:gd name="T35" fmla="*/ 15 h 656"/>
                  <a:gd name="T36" fmla="*/ 199 w 998"/>
                  <a:gd name="T37" fmla="*/ 45 h 656"/>
                  <a:gd name="T38" fmla="*/ 176 w 998"/>
                  <a:gd name="T39" fmla="*/ 70 h 656"/>
                  <a:gd name="T40" fmla="*/ 150 w 998"/>
                  <a:gd name="T41" fmla="*/ 83 h 656"/>
                  <a:gd name="T42" fmla="*/ 112 w 998"/>
                  <a:gd name="T43" fmla="*/ 70 h 656"/>
                  <a:gd name="T44" fmla="*/ 82 w 998"/>
                  <a:gd name="T45" fmla="*/ 28 h 656"/>
                  <a:gd name="T46" fmla="*/ 40 w 998"/>
                  <a:gd name="T47" fmla="*/ 0 h 656"/>
                  <a:gd name="T48" fmla="*/ 7 w 998"/>
                  <a:gd name="T49" fmla="*/ 56 h 656"/>
                  <a:gd name="T50" fmla="*/ 2 w 998"/>
                  <a:gd name="T51" fmla="*/ 156 h 656"/>
                  <a:gd name="T52" fmla="*/ 46 w 998"/>
                  <a:gd name="T53" fmla="*/ 268 h 656"/>
                  <a:gd name="T54" fmla="*/ 150 w 998"/>
                  <a:gd name="T55" fmla="*/ 384 h 656"/>
                  <a:gd name="T56" fmla="*/ 177 w 998"/>
                  <a:gd name="T57" fmla="*/ 410 h 656"/>
                  <a:gd name="T58" fmla="*/ 204 w 998"/>
                  <a:gd name="T59" fmla="*/ 447 h 656"/>
                  <a:gd name="T60" fmla="*/ 262 w 998"/>
                  <a:gd name="T61" fmla="*/ 492 h 656"/>
                  <a:gd name="T62" fmla="*/ 307 w 998"/>
                  <a:gd name="T63" fmla="*/ 513 h 656"/>
                  <a:gd name="T64" fmla="*/ 334 w 998"/>
                  <a:gd name="T65" fmla="*/ 530 h 656"/>
                  <a:gd name="T66" fmla="*/ 426 w 998"/>
                  <a:gd name="T67" fmla="*/ 617 h 656"/>
                  <a:gd name="T68" fmla="*/ 474 w 998"/>
                  <a:gd name="T69" fmla="*/ 656 h 656"/>
                  <a:gd name="T70" fmla="*/ 576 w 998"/>
                  <a:gd name="T71" fmla="*/ 649 h 656"/>
                  <a:gd name="T72" fmla="*/ 664 w 998"/>
                  <a:gd name="T73" fmla="*/ 639 h 656"/>
                  <a:gd name="T74" fmla="*/ 696 w 998"/>
                  <a:gd name="T75" fmla="*/ 638 h 656"/>
                  <a:gd name="T76" fmla="*/ 723 w 998"/>
                  <a:gd name="T77" fmla="*/ 631 h 656"/>
                  <a:gd name="T78" fmla="*/ 760 w 998"/>
                  <a:gd name="T79" fmla="*/ 616 h 656"/>
                  <a:gd name="T80" fmla="*/ 749 w 998"/>
                  <a:gd name="T81" fmla="*/ 554 h 656"/>
                  <a:gd name="T82" fmla="*/ 773 w 998"/>
                  <a:gd name="T83" fmla="*/ 495 h 656"/>
                  <a:gd name="T84" fmla="*/ 803 w 998"/>
                  <a:gd name="T85" fmla="*/ 470 h 656"/>
                  <a:gd name="T86" fmla="*/ 836 w 998"/>
                  <a:gd name="T87" fmla="*/ 459 h 656"/>
                  <a:gd name="T88" fmla="*/ 883 w 998"/>
                  <a:gd name="T89" fmla="*/ 460 h 656"/>
                  <a:gd name="T90" fmla="*/ 903 w 998"/>
                  <a:gd name="T91" fmla="*/ 468 h 656"/>
                  <a:gd name="T92" fmla="*/ 930 w 998"/>
                  <a:gd name="T93" fmla="*/ 482 h 656"/>
                  <a:gd name="T94" fmla="*/ 974 w 998"/>
                  <a:gd name="T95" fmla="*/ 523 h 656"/>
                  <a:gd name="T96" fmla="*/ 998 w 998"/>
                  <a:gd name="T97" fmla="*/ 513 h 656"/>
                  <a:gd name="T98" fmla="*/ 939 w 998"/>
                  <a:gd name="T99" fmla="*/ 450 h 656"/>
                  <a:gd name="T100" fmla="*/ 883 w 998"/>
                  <a:gd name="T101" fmla="*/ 357 h 656"/>
                  <a:gd name="T102" fmla="*/ 878 w 998"/>
                  <a:gd name="T103" fmla="*/ 324 h 656"/>
                  <a:gd name="T104" fmla="*/ 878 w 998"/>
                  <a:gd name="T105" fmla="*/ 285 h 656"/>
                  <a:gd name="T106" fmla="*/ 869 w 998"/>
                  <a:gd name="T107" fmla="*/ 264 h 656"/>
                  <a:gd name="T108" fmla="*/ 843 w 998"/>
                  <a:gd name="T109" fmla="*/ 288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8" h="656">
                    <a:moveTo>
                      <a:pt x="814" y="303"/>
                    </a:moveTo>
                    <a:lnTo>
                      <a:pt x="797" y="309"/>
                    </a:lnTo>
                    <a:lnTo>
                      <a:pt x="780" y="315"/>
                    </a:lnTo>
                    <a:lnTo>
                      <a:pt x="760" y="317"/>
                    </a:lnTo>
                    <a:lnTo>
                      <a:pt x="744" y="319"/>
                    </a:lnTo>
                    <a:lnTo>
                      <a:pt x="726" y="322"/>
                    </a:lnTo>
                    <a:lnTo>
                      <a:pt x="706" y="326"/>
                    </a:lnTo>
                    <a:lnTo>
                      <a:pt x="689" y="331"/>
                    </a:lnTo>
                    <a:lnTo>
                      <a:pt x="672" y="340"/>
                    </a:lnTo>
                    <a:lnTo>
                      <a:pt x="655" y="353"/>
                    </a:lnTo>
                    <a:lnTo>
                      <a:pt x="637" y="367"/>
                    </a:lnTo>
                    <a:lnTo>
                      <a:pt x="621" y="384"/>
                    </a:lnTo>
                    <a:lnTo>
                      <a:pt x="605" y="402"/>
                    </a:lnTo>
                    <a:lnTo>
                      <a:pt x="589" y="419"/>
                    </a:lnTo>
                    <a:lnTo>
                      <a:pt x="575" y="433"/>
                    </a:lnTo>
                    <a:lnTo>
                      <a:pt x="562" y="446"/>
                    </a:lnTo>
                    <a:lnTo>
                      <a:pt x="552" y="456"/>
                    </a:lnTo>
                    <a:lnTo>
                      <a:pt x="540" y="460"/>
                    </a:lnTo>
                    <a:lnTo>
                      <a:pt x="526" y="464"/>
                    </a:lnTo>
                    <a:lnTo>
                      <a:pt x="512" y="464"/>
                    </a:lnTo>
                    <a:lnTo>
                      <a:pt x="495" y="460"/>
                    </a:lnTo>
                    <a:lnTo>
                      <a:pt x="480" y="457"/>
                    </a:lnTo>
                    <a:lnTo>
                      <a:pt x="464" y="451"/>
                    </a:lnTo>
                    <a:lnTo>
                      <a:pt x="449" y="443"/>
                    </a:lnTo>
                    <a:lnTo>
                      <a:pt x="436" y="433"/>
                    </a:lnTo>
                    <a:lnTo>
                      <a:pt x="423" y="424"/>
                    </a:lnTo>
                    <a:lnTo>
                      <a:pt x="412" y="413"/>
                    </a:lnTo>
                    <a:lnTo>
                      <a:pt x="402" y="400"/>
                    </a:lnTo>
                    <a:lnTo>
                      <a:pt x="395" y="384"/>
                    </a:lnTo>
                    <a:lnTo>
                      <a:pt x="388" y="368"/>
                    </a:lnTo>
                    <a:lnTo>
                      <a:pt x="383" y="351"/>
                    </a:lnTo>
                    <a:lnTo>
                      <a:pt x="379" y="330"/>
                    </a:lnTo>
                    <a:lnTo>
                      <a:pt x="379" y="308"/>
                    </a:lnTo>
                    <a:lnTo>
                      <a:pt x="378" y="272"/>
                    </a:lnTo>
                    <a:lnTo>
                      <a:pt x="374" y="248"/>
                    </a:lnTo>
                    <a:lnTo>
                      <a:pt x="365" y="235"/>
                    </a:lnTo>
                    <a:lnTo>
                      <a:pt x="358" y="231"/>
                    </a:lnTo>
                    <a:lnTo>
                      <a:pt x="349" y="233"/>
                    </a:lnTo>
                    <a:lnTo>
                      <a:pt x="337" y="239"/>
                    </a:lnTo>
                    <a:lnTo>
                      <a:pt x="328" y="245"/>
                    </a:lnTo>
                    <a:lnTo>
                      <a:pt x="320" y="251"/>
                    </a:lnTo>
                    <a:lnTo>
                      <a:pt x="306" y="251"/>
                    </a:lnTo>
                    <a:lnTo>
                      <a:pt x="293" y="248"/>
                    </a:lnTo>
                    <a:lnTo>
                      <a:pt x="285" y="241"/>
                    </a:lnTo>
                    <a:lnTo>
                      <a:pt x="280" y="227"/>
                    </a:lnTo>
                    <a:lnTo>
                      <a:pt x="281" y="218"/>
                    </a:lnTo>
                    <a:lnTo>
                      <a:pt x="288" y="205"/>
                    </a:lnTo>
                    <a:lnTo>
                      <a:pt x="296" y="190"/>
                    </a:lnTo>
                    <a:lnTo>
                      <a:pt x="306" y="175"/>
                    </a:lnTo>
                    <a:lnTo>
                      <a:pt x="315" y="161"/>
                    </a:lnTo>
                    <a:lnTo>
                      <a:pt x="324" y="148"/>
                    </a:lnTo>
                    <a:lnTo>
                      <a:pt x="330" y="138"/>
                    </a:lnTo>
                    <a:lnTo>
                      <a:pt x="334" y="132"/>
                    </a:lnTo>
                    <a:lnTo>
                      <a:pt x="337" y="129"/>
                    </a:lnTo>
                    <a:lnTo>
                      <a:pt x="347" y="117"/>
                    </a:lnTo>
                    <a:lnTo>
                      <a:pt x="356" y="106"/>
                    </a:lnTo>
                    <a:lnTo>
                      <a:pt x="364" y="91"/>
                    </a:lnTo>
                    <a:lnTo>
                      <a:pt x="365" y="83"/>
                    </a:lnTo>
                    <a:lnTo>
                      <a:pt x="364" y="74"/>
                    </a:lnTo>
                    <a:lnTo>
                      <a:pt x="361" y="62"/>
                    </a:lnTo>
                    <a:lnTo>
                      <a:pt x="355" y="49"/>
                    </a:lnTo>
                    <a:lnTo>
                      <a:pt x="349" y="39"/>
                    </a:lnTo>
                    <a:lnTo>
                      <a:pt x="342" y="29"/>
                    </a:lnTo>
                    <a:lnTo>
                      <a:pt x="334" y="21"/>
                    </a:lnTo>
                    <a:lnTo>
                      <a:pt x="328" y="15"/>
                    </a:lnTo>
                    <a:lnTo>
                      <a:pt x="320" y="12"/>
                    </a:lnTo>
                    <a:lnTo>
                      <a:pt x="309" y="8"/>
                    </a:lnTo>
                    <a:lnTo>
                      <a:pt x="294" y="5"/>
                    </a:lnTo>
                    <a:lnTo>
                      <a:pt x="280" y="5"/>
                    </a:lnTo>
                    <a:lnTo>
                      <a:pt x="263" y="7"/>
                    </a:lnTo>
                    <a:lnTo>
                      <a:pt x="249" y="8"/>
                    </a:lnTo>
                    <a:lnTo>
                      <a:pt x="235" y="15"/>
                    </a:lnTo>
                    <a:lnTo>
                      <a:pt x="225" y="22"/>
                    </a:lnTo>
                    <a:lnTo>
                      <a:pt x="214" y="31"/>
                    </a:lnTo>
                    <a:lnTo>
                      <a:pt x="207" y="39"/>
                    </a:lnTo>
                    <a:lnTo>
                      <a:pt x="199" y="45"/>
                    </a:lnTo>
                    <a:lnTo>
                      <a:pt x="193" y="52"/>
                    </a:lnTo>
                    <a:lnTo>
                      <a:pt x="186" y="58"/>
                    </a:lnTo>
                    <a:lnTo>
                      <a:pt x="180" y="65"/>
                    </a:lnTo>
                    <a:lnTo>
                      <a:pt x="176" y="70"/>
                    </a:lnTo>
                    <a:lnTo>
                      <a:pt x="171" y="79"/>
                    </a:lnTo>
                    <a:lnTo>
                      <a:pt x="165" y="81"/>
                    </a:lnTo>
                    <a:lnTo>
                      <a:pt x="158" y="83"/>
                    </a:lnTo>
                    <a:lnTo>
                      <a:pt x="150" y="83"/>
                    </a:lnTo>
                    <a:lnTo>
                      <a:pt x="141" y="81"/>
                    </a:lnTo>
                    <a:lnTo>
                      <a:pt x="131" y="80"/>
                    </a:lnTo>
                    <a:lnTo>
                      <a:pt x="122" y="75"/>
                    </a:lnTo>
                    <a:lnTo>
                      <a:pt x="112" y="70"/>
                    </a:lnTo>
                    <a:lnTo>
                      <a:pt x="105" y="65"/>
                    </a:lnTo>
                    <a:lnTo>
                      <a:pt x="100" y="53"/>
                    </a:lnTo>
                    <a:lnTo>
                      <a:pt x="91" y="40"/>
                    </a:lnTo>
                    <a:lnTo>
                      <a:pt x="82" y="28"/>
                    </a:lnTo>
                    <a:lnTo>
                      <a:pt x="73" y="17"/>
                    </a:lnTo>
                    <a:lnTo>
                      <a:pt x="61" y="7"/>
                    </a:lnTo>
                    <a:lnTo>
                      <a:pt x="50" y="0"/>
                    </a:lnTo>
                    <a:lnTo>
                      <a:pt x="40" y="0"/>
                    </a:lnTo>
                    <a:lnTo>
                      <a:pt x="30" y="5"/>
                    </a:lnTo>
                    <a:lnTo>
                      <a:pt x="29" y="3"/>
                    </a:lnTo>
                    <a:lnTo>
                      <a:pt x="16" y="29"/>
                    </a:lnTo>
                    <a:lnTo>
                      <a:pt x="7" y="56"/>
                    </a:lnTo>
                    <a:lnTo>
                      <a:pt x="2" y="81"/>
                    </a:lnTo>
                    <a:lnTo>
                      <a:pt x="0" y="107"/>
                    </a:lnTo>
                    <a:lnTo>
                      <a:pt x="0" y="132"/>
                    </a:lnTo>
                    <a:lnTo>
                      <a:pt x="2" y="156"/>
                    </a:lnTo>
                    <a:lnTo>
                      <a:pt x="6" y="178"/>
                    </a:lnTo>
                    <a:lnTo>
                      <a:pt x="11" y="200"/>
                    </a:lnTo>
                    <a:lnTo>
                      <a:pt x="25" y="233"/>
                    </a:lnTo>
                    <a:lnTo>
                      <a:pt x="46" y="268"/>
                    </a:lnTo>
                    <a:lnTo>
                      <a:pt x="73" y="303"/>
                    </a:lnTo>
                    <a:lnTo>
                      <a:pt x="101" y="335"/>
                    </a:lnTo>
                    <a:lnTo>
                      <a:pt x="128" y="362"/>
                    </a:lnTo>
                    <a:lnTo>
                      <a:pt x="150" y="384"/>
                    </a:lnTo>
                    <a:lnTo>
                      <a:pt x="165" y="398"/>
                    </a:lnTo>
                    <a:lnTo>
                      <a:pt x="172" y="403"/>
                    </a:lnTo>
                    <a:lnTo>
                      <a:pt x="175" y="405"/>
                    </a:lnTo>
                    <a:lnTo>
                      <a:pt x="177" y="410"/>
                    </a:lnTo>
                    <a:lnTo>
                      <a:pt x="182" y="417"/>
                    </a:lnTo>
                    <a:lnTo>
                      <a:pt x="187" y="427"/>
                    </a:lnTo>
                    <a:lnTo>
                      <a:pt x="196" y="438"/>
                    </a:lnTo>
                    <a:lnTo>
                      <a:pt x="204" y="447"/>
                    </a:lnTo>
                    <a:lnTo>
                      <a:pt x="213" y="459"/>
                    </a:lnTo>
                    <a:lnTo>
                      <a:pt x="225" y="466"/>
                    </a:lnTo>
                    <a:lnTo>
                      <a:pt x="245" y="481"/>
                    </a:lnTo>
                    <a:lnTo>
                      <a:pt x="262" y="492"/>
                    </a:lnTo>
                    <a:lnTo>
                      <a:pt x="279" y="500"/>
                    </a:lnTo>
                    <a:lnTo>
                      <a:pt x="290" y="506"/>
                    </a:lnTo>
                    <a:lnTo>
                      <a:pt x="300" y="512"/>
                    </a:lnTo>
                    <a:lnTo>
                      <a:pt x="307" y="513"/>
                    </a:lnTo>
                    <a:lnTo>
                      <a:pt x="312" y="514"/>
                    </a:lnTo>
                    <a:lnTo>
                      <a:pt x="313" y="514"/>
                    </a:lnTo>
                    <a:lnTo>
                      <a:pt x="319" y="519"/>
                    </a:lnTo>
                    <a:lnTo>
                      <a:pt x="334" y="530"/>
                    </a:lnTo>
                    <a:lnTo>
                      <a:pt x="355" y="549"/>
                    </a:lnTo>
                    <a:lnTo>
                      <a:pt x="378" y="569"/>
                    </a:lnTo>
                    <a:lnTo>
                      <a:pt x="404" y="594"/>
                    </a:lnTo>
                    <a:lnTo>
                      <a:pt x="426" y="617"/>
                    </a:lnTo>
                    <a:lnTo>
                      <a:pt x="445" y="638"/>
                    </a:lnTo>
                    <a:lnTo>
                      <a:pt x="456" y="656"/>
                    </a:lnTo>
                    <a:lnTo>
                      <a:pt x="461" y="656"/>
                    </a:lnTo>
                    <a:lnTo>
                      <a:pt x="474" y="656"/>
                    </a:lnTo>
                    <a:lnTo>
                      <a:pt x="493" y="653"/>
                    </a:lnTo>
                    <a:lnTo>
                      <a:pt x="518" y="652"/>
                    </a:lnTo>
                    <a:lnTo>
                      <a:pt x="547" y="651"/>
                    </a:lnTo>
                    <a:lnTo>
                      <a:pt x="576" y="649"/>
                    </a:lnTo>
                    <a:lnTo>
                      <a:pt x="607" y="646"/>
                    </a:lnTo>
                    <a:lnTo>
                      <a:pt x="636" y="643"/>
                    </a:lnTo>
                    <a:lnTo>
                      <a:pt x="651" y="640"/>
                    </a:lnTo>
                    <a:lnTo>
                      <a:pt x="664" y="639"/>
                    </a:lnTo>
                    <a:lnTo>
                      <a:pt x="673" y="639"/>
                    </a:lnTo>
                    <a:lnTo>
                      <a:pt x="683" y="638"/>
                    </a:lnTo>
                    <a:lnTo>
                      <a:pt x="689" y="638"/>
                    </a:lnTo>
                    <a:lnTo>
                      <a:pt x="696" y="638"/>
                    </a:lnTo>
                    <a:lnTo>
                      <a:pt x="701" y="637"/>
                    </a:lnTo>
                    <a:lnTo>
                      <a:pt x="706" y="635"/>
                    </a:lnTo>
                    <a:lnTo>
                      <a:pt x="713" y="633"/>
                    </a:lnTo>
                    <a:lnTo>
                      <a:pt x="723" y="631"/>
                    </a:lnTo>
                    <a:lnTo>
                      <a:pt x="735" y="630"/>
                    </a:lnTo>
                    <a:lnTo>
                      <a:pt x="746" y="626"/>
                    </a:lnTo>
                    <a:lnTo>
                      <a:pt x="755" y="622"/>
                    </a:lnTo>
                    <a:lnTo>
                      <a:pt x="760" y="616"/>
                    </a:lnTo>
                    <a:lnTo>
                      <a:pt x="762" y="604"/>
                    </a:lnTo>
                    <a:lnTo>
                      <a:pt x="758" y="590"/>
                    </a:lnTo>
                    <a:lnTo>
                      <a:pt x="751" y="571"/>
                    </a:lnTo>
                    <a:lnTo>
                      <a:pt x="749" y="554"/>
                    </a:lnTo>
                    <a:lnTo>
                      <a:pt x="751" y="539"/>
                    </a:lnTo>
                    <a:lnTo>
                      <a:pt x="758" y="522"/>
                    </a:lnTo>
                    <a:lnTo>
                      <a:pt x="764" y="508"/>
                    </a:lnTo>
                    <a:lnTo>
                      <a:pt x="773" y="495"/>
                    </a:lnTo>
                    <a:lnTo>
                      <a:pt x="781" y="486"/>
                    </a:lnTo>
                    <a:lnTo>
                      <a:pt x="789" y="479"/>
                    </a:lnTo>
                    <a:lnTo>
                      <a:pt x="795" y="474"/>
                    </a:lnTo>
                    <a:lnTo>
                      <a:pt x="803" y="470"/>
                    </a:lnTo>
                    <a:lnTo>
                      <a:pt x="812" y="466"/>
                    </a:lnTo>
                    <a:lnTo>
                      <a:pt x="820" y="464"/>
                    </a:lnTo>
                    <a:lnTo>
                      <a:pt x="827" y="460"/>
                    </a:lnTo>
                    <a:lnTo>
                      <a:pt x="836" y="459"/>
                    </a:lnTo>
                    <a:lnTo>
                      <a:pt x="844" y="457"/>
                    </a:lnTo>
                    <a:lnTo>
                      <a:pt x="854" y="457"/>
                    </a:lnTo>
                    <a:lnTo>
                      <a:pt x="870" y="459"/>
                    </a:lnTo>
                    <a:lnTo>
                      <a:pt x="883" y="460"/>
                    </a:lnTo>
                    <a:lnTo>
                      <a:pt x="890" y="463"/>
                    </a:lnTo>
                    <a:lnTo>
                      <a:pt x="893" y="464"/>
                    </a:lnTo>
                    <a:lnTo>
                      <a:pt x="898" y="466"/>
                    </a:lnTo>
                    <a:lnTo>
                      <a:pt x="903" y="468"/>
                    </a:lnTo>
                    <a:lnTo>
                      <a:pt x="909" y="470"/>
                    </a:lnTo>
                    <a:lnTo>
                      <a:pt x="915" y="472"/>
                    </a:lnTo>
                    <a:lnTo>
                      <a:pt x="920" y="477"/>
                    </a:lnTo>
                    <a:lnTo>
                      <a:pt x="930" y="482"/>
                    </a:lnTo>
                    <a:lnTo>
                      <a:pt x="942" y="493"/>
                    </a:lnTo>
                    <a:lnTo>
                      <a:pt x="954" y="509"/>
                    </a:lnTo>
                    <a:lnTo>
                      <a:pt x="964" y="518"/>
                    </a:lnTo>
                    <a:lnTo>
                      <a:pt x="974" y="523"/>
                    </a:lnTo>
                    <a:lnTo>
                      <a:pt x="985" y="526"/>
                    </a:lnTo>
                    <a:lnTo>
                      <a:pt x="994" y="523"/>
                    </a:lnTo>
                    <a:lnTo>
                      <a:pt x="998" y="519"/>
                    </a:lnTo>
                    <a:lnTo>
                      <a:pt x="998" y="513"/>
                    </a:lnTo>
                    <a:lnTo>
                      <a:pt x="992" y="502"/>
                    </a:lnTo>
                    <a:lnTo>
                      <a:pt x="978" y="489"/>
                    </a:lnTo>
                    <a:lnTo>
                      <a:pt x="959" y="472"/>
                    </a:lnTo>
                    <a:lnTo>
                      <a:pt x="939" y="450"/>
                    </a:lnTo>
                    <a:lnTo>
                      <a:pt x="922" y="425"/>
                    </a:lnTo>
                    <a:lnTo>
                      <a:pt x="906" y="400"/>
                    </a:lnTo>
                    <a:lnTo>
                      <a:pt x="892" y="376"/>
                    </a:lnTo>
                    <a:lnTo>
                      <a:pt x="883" y="357"/>
                    </a:lnTo>
                    <a:lnTo>
                      <a:pt x="876" y="343"/>
                    </a:lnTo>
                    <a:lnTo>
                      <a:pt x="872" y="338"/>
                    </a:lnTo>
                    <a:lnTo>
                      <a:pt x="876" y="331"/>
                    </a:lnTo>
                    <a:lnTo>
                      <a:pt x="878" y="324"/>
                    </a:lnTo>
                    <a:lnTo>
                      <a:pt x="879" y="315"/>
                    </a:lnTo>
                    <a:lnTo>
                      <a:pt x="881" y="305"/>
                    </a:lnTo>
                    <a:lnTo>
                      <a:pt x="879" y="295"/>
                    </a:lnTo>
                    <a:lnTo>
                      <a:pt x="878" y="285"/>
                    </a:lnTo>
                    <a:lnTo>
                      <a:pt x="875" y="273"/>
                    </a:lnTo>
                    <a:lnTo>
                      <a:pt x="870" y="260"/>
                    </a:lnTo>
                    <a:lnTo>
                      <a:pt x="870" y="262"/>
                    </a:lnTo>
                    <a:lnTo>
                      <a:pt x="869" y="264"/>
                    </a:lnTo>
                    <a:lnTo>
                      <a:pt x="865" y="268"/>
                    </a:lnTo>
                    <a:lnTo>
                      <a:pt x="860" y="273"/>
                    </a:lnTo>
                    <a:lnTo>
                      <a:pt x="853" y="279"/>
                    </a:lnTo>
                    <a:lnTo>
                      <a:pt x="843" y="288"/>
                    </a:lnTo>
                    <a:lnTo>
                      <a:pt x="830" y="295"/>
                    </a:lnTo>
                    <a:lnTo>
                      <a:pt x="814" y="303"/>
                    </a:lnTo>
                    <a:close/>
                  </a:path>
                </a:pathLst>
              </a:custGeom>
              <a:solidFill>
                <a:srgbClr val="D98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7" name="Freeform 1147">
                <a:extLst>
                  <a:ext uri="{FF2B5EF4-FFF2-40B4-BE49-F238E27FC236}">
                    <a16:creationId xmlns:a16="http://schemas.microsoft.com/office/drawing/2014/main" id="{25141AC2-DE16-9A7F-2016-E0ECE7D440AB}"/>
                  </a:ext>
                </a:extLst>
              </p:cNvPr>
              <p:cNvSpPr>
                <a:spLocks/>
              </p:cNvSpPr>
              <p:nvPr/>
            </p:nvSpPr>
            <p:spPr bwMode="auto">
              <a:xfrm>
                <a:off x="1060" y="2439"/>
                <a:ext cx="332" cy="217"/>
              </a:xfrm>
              <a:custGeom>
                <a:avLst/>
                <a:gdLst>
                  <a:gd name="T0" fmla="*/ 762 w 998"/>
                  <a:gd name="T1" fmla="*/ 320 h 653"/>
                  <a:gd name="T2" fmla="*/ 692 w 998"/>
                  <a:gd name="T3" fmla="*/ 334 h 653"/>
                  <a:gd name="T4" fmla="*/ 623 w 998"/>
                  <a:gd name="T5" fmla="*/ 387 h 653"/>
                  <a:gd name="T6" fmla="*/ 562 w 998"/>
                  <a:gd name="T7" fmla="*/ 455 h 653"/>
                  <a:gd name="T8" fmla="*/ 511 w 998"/>
                  <a:gd name="T9" fmla="*/ 474 h 653"/>
                  <a:gd name="T10" fmla="*/ 444 w 998"/>
                  <a:gd name="T11" fmla="*/ 453 h 653"/>
                  <a:gd name="T12" fmla="*/ 397 w 998"/>
                  <a:gd name="T13" fmla="*/ 409 h 653"/>
                  <a:gd name="T14" fmla="*/ 378 w 998"/>
                  <a:gd name="T15" fmla="*/ 345 h 653"/>
                  <a:gd name="T16" fmla="*/ 358 w 998"/>
                  <a:gd name="T17" fmla="*/ 249 h 653"/>
                  <a:gd name="T18" fmla="*/ 319 w 998"/>
                  <a:gd name="T19" fmla="*/ 268 h 653"/>
                  <a:gd name="T20" fmla="*/ 283 w 998"/>
                  <a:gd name="T21" fmla="*/ 269 h 653"/>
                  <a:gd name="T22" fmla="*/ 266 w 998"/>
                  <a:gd name="T23" fmla="*/ 245 h 653"/>
                  <a:gd name="T24" fmla="*/ 287 w 998"/>
                  <a:gd name="T25" fmla="*/ 187 h 653"/>
                  <a:gd name="T26" fmla="*/ 326 w 998"/>
                  <a:gd name="T27" fmla="*/ 128 h 653"/>
                  <a:gd name="T28" fmla="*/ 349 w 998"/>
                  <a:gd name="T29" fmla="*/ 98 h 653"/>
                  <a:gd name="T30" fmla="*/ 355 w 998"/>
                  <a:gd name="T31" fmla="*/ 57 h 653"/>
                  <a:gd name="T32" fmla="*/ 330 w 998"/>
                  <a:gd name="T33" fmla="*/ 18 h 653"/>
                  <a:gd name="T34" fmla="*/ 293 w 998"/>
                  <a:gd name="T35" fmla="*/ 7 h 653"/>
                  <a:gd name="T36" fmla="*/ 238 w 998"/>
                  <a:gd name="T37" fmla="*/ 17 h 653"/>
                  <a:gd name="T38" fmla="*/ 200 w 998"/>
                  <a:gd name="T39" fmla="*/ 48 h 653"/>
                  <a:gd name="T40" fmla="*/ 176 w 998"/>
                  <a:gd name="T41" fmla="*/ 74 h 653"/>
                  <a:gd name="T42" fmla="*/ 153 w 998"/>
                  <a:gd name="T43" fmla="*/ 87 h 653"/>
                  <a:gd name="T44" fmla="*/ 114 w 998"/>
                  <a:gd name="T45" fmla="*/ 76 h 653"/>
                  <a:gd name="T46" fmla="*/ 78 w 998"/>
                  <a:gd name="T47" fmla="*/ 31 h 653"/>
                  <a:gd name="T48" fmla="*/ 39 w 998"/>
                  <a:gd name="T49" fmla="*/ 3 h 653"/>
                  <a:gd name="T50" fmla="*/ 7 w 998"/>
                  <a:gd name="T51" fmla="*/ 53 h 653"/>
                  <a:gd name="T52" fmla="*/ 2 w 998"/>
                  <a:gd name="T53" fmla="*/ 153 h 653"/>
                  <a:gd name="T54" fmla="*/ 46 w 998"/>
                  <a:gd name="T55" fmla="*/ 266 h 653"/>
                  <a:gd name="T56" fmla="*/ 150 w 998"/>
                  <a:gd name="T57" fmla="*/ 382 h 653"/>
                  <a:gd name="T58" fmla="*/ 177 w 998"/>
                  <a:gd name="T59" fmla="*/ 407 h 653"/>
                  <a:gd name="T60" fmla="*/ 205 w 998"/>
                  <a:gd name="T61" fmla="*/ 441 h 653"/>
                  <a:gd name="T62" fmla="*/ 263 w 998"/>
                  <a:gd name="T63" fmla="*/ 485 h 653"/>
                  <a:gd name="T64" fmla="*/ 307 w 998"/>
                  <a:gd name="T65" fmla="*/ 509 h 653"/>
                  <a:gd name="T66" fmla="*/ 334 w 998"/>
                  <a:gd name="T67" fmla="*/ 527 h 653"/>
                  <a:gd name="T68" fmla="*/ 426 w 998"/>
                  <a:gd name="T69" fmla="*/ 615 h 653"/>
                  <a:gd name="T70" fmla="*/ 471 w 998"/>
                  <a:gd name="T71" fmla="*/ 653 h 653"/>
                  <a:gd name="T72" fmla="*/ 561 w 998"/>
                  <a:gd name="T73" fmla="*/ 648 h 653"/>
                  <a:gd name="T74" fmla="*/ 638 w 998"/>
                  <a:gd name="T75" fmla="*/ 640 h 653"/>
                  <a:gd name="T76" fmla="*/ 660 w 998"/>
                  <a:gd name="T77" fmla="*/ 639 h 653"/>
                  <a:gd name="T78" fmla="*/ 689 w 998"/>
                  <a:gd name="T79" fmla="*/ 634 h 653"/>
                  <a:gd name="T80" fmla="*/ 737 w 998"/>
                  <a:gd name="T81" fmla="*/ 612 h 653"/>
                  <a:gd name="T82" fmla="*/ 728 w 998"/>
                  <a:gd name="T83" fmla="*/ 547 h 653"/>
                  <a:gd name="T84" fmla="*/ 762 w 998"/>
                  <a:gd name="T85" fmla="*/ 478 h 653"/>
                  <a:gd name="T86" fmla="*/ 797 w 998"/>
                  <a:gd name="T87" fmla="*/ 451 h 653"/>
                  <a:gd name="T88" fmla="*/ 834 w 998"/>
                  <a:gd name="T89" fmla="*/ 438 h 653"/>
                  <a:gd name="T90" fmla="*/ 879 w 998"/>
                  <a:gd name="T91" fmla="*/ 443 h 653"/>
                  <a:gd name="T92" fmla="*/ 899 w 998"/>
                  <a:gd name="T93" fmla="*/ 451 h 653"/>
                  <a:gd name="T94" fmla="*/ 925 w 998"/>
                  <a:gd name="T95" fmla="*/ 465 h 653"/>
                  <a:gd name="T96" fmla="*/ 970 w 998"/>
                  <a:gd name="T97" fmla="*/ 508 h 653"/>
                  <a:gd name="T98" fmla="*/ 998 w 998"/>
                  <a:gd name="T99" fmla="*/ 508 h 653"/>
                  <a:gd name="T100" fmla="*/ 939 w 998"/>
                  <a:gd name="T101" fmla="*/ 447 h 653"/>
                  <a:gd name="T102" fmla="*/ 883 w 998"/>
                  <a:gd name="T103" fmla="*/ 354 h 653"/>
                  <a:gd name="T104" fmla="*/ 878 w 998"/>
                  <a:gd name="T105" fmla="*/ 324 h 653"/>
                  <a:gd name="T106" fmla="*/ 878 w 998"/>
                  <a:gd name="T107" fmla="*/ 290 h 653"/>
                  <a:gd name="T108" fmla="*/ 867 w 998"/>
                  <a:gd name="T109" fmla="*/ 276 h 653"/>
                  <a:gd name="T110" fmla="*/ 830 w 998"/>
                  <a:gd name="T111" fmla="*/ 298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8" h="653">
                    <a:moveTo>
                      <a:pt x="814" y="306"/>
                    </a:moveTo>
                    <a:lnTo>
                      <a:pt x="797" y="312"/>
                    </a:lnTo>
                    <a:lnTo>
                      <a:pt x="780" y="317"/>
                    </a:lnTo>
                    <a:lnTo>
                      <a:pt x="762" y="320"/>
                    </a:lnTo>
                    <a:lnTo>
                      <a:pt x="745" y="321"/>
                    </a:lnTo>
                    <a:lnTo>
                      <a:pt x="727" y="325"/>
                    </a:lnTo>
                    <a:lnTo>
                      <a:pt x="708" y="327"/>
                    </a:lnTo>
                    <a:lnTo>
                      <a:pt x="692" y="334"/>
                    </a:lnTo>
                    <a:lnTo>
                      <a:pt x="675" y="342"/>
                    </a:lnTo>
                    <a:lnTo>
                      <a:pt x="658" y="353"/>
                    </a:lnTo>
                    <a:lnTo>
                      <a:pt x="639" y="369"/>
                    </a:lnTo>
                    <a:lnTo>
                      <a:pt x="623" y="387"/>
                    </a:lnTo>
                    <a:lnTo>
                      <a:pt x="607" y="406"/>
                    </a:lnTo>
                    <a:lnTo>
                      <a:pt x="590" y="424"/>
                    </a:lnTo>
                    <a:lnTo>
                      <a:pt x="575" y="442"/>
                    </a:lnTo>
                    <a:lnTo>
                      <a:pt x="562" y="455"/>
                    </a:lnTo>
                    <a:lnTo>
                      <a:pt x="552" y="464"/>
                    </a:lnTo>
                    <a:lnTo>
                      <a:pt x="539" y="469"/>
                    </a:lnTo>
                    <a:lnTo>
                      <a:pt x="523" y="472"/>
                    </a:lnTo>
                    <a:lnTo>
                      <a:pt x="511" y="474"/>
                    </a:lnTo>
                    <a:lnTo>
                      <a:pt x="493" y="472"/>
                    </a:lnTo>
                    <a:lnTo>
                      <a:pt x="474" y="468"/>
                    </a:lnTo>
                    <a:lnTo>
                      <a:pt x="459" y="463"/>
                    </a:lnTo>
                    <a:lnTo>
                      <a:pt x="444" y="453"/>
                    </a:lnTo>
                    <a:lnTo>
                      <a:pt x="429" y="443"/>
                    </a:lnTo>
                    <a:lnTo>
                      <a:pt x="416" y="433"/>
                    </a:lnTo>
                    <a:lnTo>
                      <a:pt x="406" y="422"/>
                    </a:lnTo>
                    <a:lnTo>
                      <a:pt x="397" y="409"/>
                    </a:lnTo>
                    <a:lnTo>
                      <a:pt x="389" y="396"/>
                    </a:lnTo>
                    <a:lnTo>
                      <a:pt x="385" y="382"/>
                    </a:lnTo>
                    <a:lnTo>
                      <a:pt x="379" y="364"/>
                    </a:lnTo>
                    <a:lnTo>
                      <a:pt x="378" y="345"/>
                    </a:lnTo>
                    <a:lnTo>
                      <a:pt x="377" y="324"/>
                    </a:lnTo>
                    <a:lnTo>
                      <a:pt x="374" y="284"/>
                    </a:lnTo>
                    <a:lnTo>
                      <a:pt x="368" y="262"/>
                    </a:lnTo>
                    <a:lnTo>
                      <a:pt x="358" y="249"/>
                    </a:lnTo>
                    <a:lnTo>
                      <a:pt x="349" y="248"/>
                    </a:lnTo>
                    <a:lnTo>
                      <a:pt x="337" y="251"/>
                    </a:lnTo>
                    <a:lnTo>
                      <a:pt x="328" y="259"/>
                    </a:lnTo>
                    <a:lnTo>
                      <a:pt x="319" y="268"/>
                    </a:lnTo>
                    <a:lnTo>
                      <a:pt x="310" y="272"/>
                    </a:lnTo>
                    <a:lnTo>
                      <a:pt x="300" y="272"/>
                    </a:lnTo>
                    <a:lnTo>
                      <a:pt x="290" y="271"/>
                    </a:lnTo>
                    <a:lnTo>
                      <a:pt x="283" y="269"/>
                    </a:lnTo>
                    <a:lnTo>
                      <a:pt x="276" y="264"/>
                    </a:lnTo>
                    <a:lnTo>
                      <a:pt x="271" y="259"/>
                    </a:lnTo>
                    <a:lnTo>
                      <a:pt x="267" y="254"/>
                    </a:lnTo>
                    <a:lnTo>
                      <a:pt x="266" y="245"/>
                    </a:lnTo>
                    <a:lnTo>
                      <a:pt x="266" y="235"/>
                    </a:lnTo>
                    <a:lnTo>
                      <a:pt x="269" y="220"/>
                    </a:lnTo>
                    <a:lnTo>
                      <a:pt x="276" y="204"/>
                    </a:lnTo>
                    <a:lnTo>
                      <a:pt x="287" y="187"/>
                    </a:lnTo>
                    <a:lnTo>
                      <a:pt x="297" y="169"/>
                    </a:lnTo>
                    <a:lnTo>
                      <a:pt x="309" y="153"/>
                    </a:lnTo>
                    <a:lnTo>
                      <a:pt x="319" y="140"/>
                    </a:lnTo>
                    <a:lnTo>
                      <a:pt x="326" y="128"/>
                    </a:lnTo>
                    <a:lnTo>
                      <a:pt x="329" y="124"/>
                    </a:lnTo>
                    <a:lnTo>
                      <a:pt x="333" y="120"/>
                    </a:lnTo>
                    <a:lnTo>
                      <a:pt x="340" y="111"/>
                    </a:lnTo>
                    <a:lnTo>
                      <a:pt x="349" y="98"/>
                    </a:lnTo>
                    <a:lnTo>
                      <a:pt x="356" y="84"/>
                    </a:lnTo>
                    <a:lnTo>
                      <a:pt x="358" y="76"/>
                    </a:lnTo>
                    <a:lnTo>
                      <a:pt x="356" y="66"/>
                    </a:lnTo>
                    <a:lnTo>
                      <a:pt x="355" y="57"/>
                    </a:lnTo>
                    <a:lnTo>
                      <a:pt x="349" y="45"/>
                    </a:lnTo>
                    <a:lnTo>
                      <a:pt x="343" y="36"/>
                    </a:lnTo>
                    <a:lnTo>
                      <a:pt x="337" y="26"/>
                    </a:lnTo>
                    <a:lnTo>
                      <a:pt x="330" y="18"/>
                    </a:lnTo>
                    <a:lnTo>
                      <a:pt x="324" y="15"/>
                    </a:lnTo>
                    <a:lnTo>
                      <a:pt x="316" y="11"/>
                    </a:lnTo>
                    <a:lnTo>
                      <a:pt x="306" y="8"/>
                    </a:lnTo>
                    <a:lnTo>
                      <a:pt x="293" y="7"/>
                    </a:lnTo>
                    <a:lnTo>
                      <a:pt x="279" y="7"/>
                    </a:lnTo>
                    <a:lnTo>
                      <a:pt x="263" y="8"/>
                    </a:lnTo>
                    <a:lnTo>
                      <a:pt x="249" y="12"/>
                    </a:lnTo>
                    <a:lnTo>
                      <a:pt x="238" y="17"/>
                    </a:lnTo>
                    <a:lnTo>
                      <a:pt x="226" y="25"/>
                    </a:lnTo>
                    <a:lnTo>
                      <a:pt x="217" y="33"/>
                    </a:lnTo>
                    <a:lnTo>
                      <a:pt x="208" y="40"/>
                    </a:lnTo>
                    <a:lnTo>
                      <a:pt x="200" y="48"/>
                    </a:lnTo>
                    <a:lnTo>
                      <a:pt x="193" y="53"/>
                    </a:lnTo>
                    <a:lnTo>
                      <a:pt x="186" y="60"/>
                    </a:lnTo>
                    <a:lnTo>
                      <a:pt x="180" y="67"/>
                    </a:lnTo>
                    <a:lnTo>
                      <a:pt x="176" y="74"/>
                    </a:lnTo>
                    <a:lnTo>
                      <a:pt x="171" y="83"/>
                    </a:lnTo>
                    <a:lnTo>
                      <a:pt x="167" y="84"/>
                    </a:lnTo>
                    <a:lnTo>
                      <a:pt x="162" y="87"/>
                    </a:lnTo>
                    <a:lnTo>
                      <a:pt x="153" y="87"/>
                    </a:lnTo>
                    <a:lnTo>
                      <a:pt x="144" y="87"/>
                    </a:lnTo>
                    <a:lnTo>
                      <a:pt x="132" y="85"/>
                    </a:lnTo>
                    <a:lnTo>
                      <a:pt x="123" y="83"/>
                    </a:lnTo>
                    <a:lnTo>
                      <a:pt x="114" y="76"/>
                    </a:lnTo>
                    <a:lnTo>
                      <a:pt x="104" y="67"/>
                    </a:lnTo>
                    <a:lnTo>
                      <a:pt x="97" y="57"/>
                    </a:lnTo>
                    <a:lnTo>
                      <a:pt x="88" y="44"/>
                    </a:lnTo>
                    <a:lnTo>
                      <a:pt x="78" y="31"/>
                    </a:lnTo>
                    <a:lnTo>
                      <a:pt x="69" y="21"/>
                    </a:lnTo>
                    <a:lnTo>
                      <a:pt x="59" y="11"/>
                    </a:lnTo>
                    <a:lnTo>
                      <a:pt x="49" y="4"/>
                    </a:lnTo>
                    <a:lnTo>
                      <a:pt x="39" y="3"/>
                    </a:lnTo>
                    <a:lnTo>
                      <a:pt x="29" y="8"/>
                    </a:lnTo>
                    <a:lnTo>
                      <a:pt x="29" y="0"/>
                    </a:lnTo>
                    <a:lnTo>
                      <a:pt x="16" y="26"/>
                    </a:lnTo>
                    <a:lnTo>
                      <a:pt x="7" y="53"/>
                    </a:lnTo>
                    <a:lnTo>
                      <a:pt x="2" y="79"/>
                    </a:lnTo>
                    <a:lnTo>
                      <a:pt x="0" y="104"/>
                    </a:lnTo>
                    <a:lnTo>
                      <a:pt x="0" y="129"/>
                    </a:lnTo>
                    <a:lnTo>
                      <a:pt x="2" y="153"/>
                    </a:lnTo>
                    <a:lnTo>
                      <a:pt x="6" y="176"/>
                    </a:lnTo>
                    <a:lnTo>
                      <a:pt x="11" y="199"/>
                    </a:lnTo>
                    <a:lnTo>
                      <a:pt x="25" y="231"/>
                    </a:lnTo>
                    <a:lnTo>
                      <a:pt x="46" y="266"/>
                    </a:lnTo>
                    <a:lnTo>
                      <a:pt x="73" y="302"/>
                    </a:lnTo>
                    <a:lnTo>
                      <a:pt x="101" y="333"/>
                    </a:lnTo>
                    <a:lnTo>
                      <a:pt x="128" y="360"/>
                    </a:lnTo>
                    <a:lnTo>
                      <a:pt x="150" y="382"/>
                    </a:lnTo>
                    <a:lnTo>
                      <a:pt x="165" y="396"/>
                    </a:lnTo>
                    <a:lnTo>
                      <a:pt x="172" y="401"/>
                    </a:lnTo>
                    <a:lnTo>
                      <a:pt x="175" y="402"/>
                    </a:lnTo>
                    <a:lnTo>
                      <a:pt x="177" y="407"/>
                    </a:lnTo>
                    <a:lnTo>
                      <a:pt x="182" y="413"/>
                    </a:lnTo>
                    <a:lnTo>
                      <a:pt x="187" y="422"/>
                    </a:lnTo>
                    <a:lnTo>
                      <a:pt x="196" y="431"/>
                    </a:lnTo>
                    <a:lnTo>
                      <a:pt x="205" y="441"/>
                    </a:lnTo>
                    <a:lnTo>
                      <a:pt x="214" y="450"/>
                    </a:lnTo>
                    <a:lnTo>
                      <a:pt x="226" y="458"/>
                    </a:lnTo>
                    <a:lnTo>
                      <a:pt x="247" y="472"/>
                    </a:lnTo>
                    <a:lnTo>
                      <a:pt x="263" y="485"/>
                    </a:lnTo>
                    <a:lnTo>
                      <a:pt x="279" y="495"/>
                    </a:lnTo>
                    <a:lnTo>
                      <a:pt x="290" y="500"/>
                    </a:lnTo>
                    <a:lnTo>
                      <a:pt x="300" y="505"/>
                    </a:lnTo>
                    <a:lnTo>
                      <a:pt x="307" y="509"/>
                    </a:lnTo>
                    <a:lnTo>
                      <a:pt x="312" y="512"/>
                    </a:lnTo>
                    <a:lnTo>
                      <a:pt x="313" y="512"/>
                    </a:lnTo>
                    <a:lnTo>
                      <a:pt x="319" y="517"/>
                    </a:lnTo>
                    <a:lnTo>
                      <a:pt x="334" y="527"/>
                    </a:lnTo>
                    <a:lnTo>
                      <a:pt x="355" y="547"/>
                    </a:lnTo>
                    <a:lnTo>
                      <a:pt x="378" y="567"/>
                    </a:lnTo>
                    <a:lnTo>
                      <a:pt x="404" y="591"/>
                    </a:lnTo>
                    <a:lnTo>
                      <a:pt x="426" y="615"/>
                    </a:lnTo>
                    <a:lnTo>
                      <a:pt x="445" y="635"/>
                    </a:lnTo>
                    <a:lnTo>
                      <a:pt x="456" y="653"/>
                    </a:lnTo>
                    <a:lnTo>
                      <a:pt x="459" y="653"/>
                    </a:lnTo>
                    <a:lnTo>
                      <a:pt x="471" y="653"/>
                    </a:lnTo>
                    <a:lnTo>
                      <a:pt x="487" y="651"/>
                    </a:lnTo>
                    <a:lnTo>
                      <a:pt x="508" y="651"/>
                    </a:lnTo>
                    <a:lnTo>
                      <a:pt x="534" y="649"/>
                    </a:lnTo>
                    <a:lnTo>
                      <a:pt x="561" y="648"/>
                    </a:lnTo>
                    <a:lnTo>
                      <a:pt x="589" y="644"/>
                    </a:lnTo>
                    <a:lnTo>
                      <a:pt x="618" y="642"/>
                    </a:lnTo>
                    <a:lnTo>
                      <a:pt x="629" y="640"/>
                    </a:lnTo>
                    <a:lnTo>
                      <a:pt x="638" y="640"/>
                    </a:lnTo>
                    <a:lnTo>
                      <a:pt x="646" y="640"/>
                    </a:lnTo>
                    <a:lnTo>
                      <a:pt x="651" y="639"/>
                    </a:lnTo>
                    <a:lnTo>
                      <a:pt x="656" y="639"/>
                    </a:lnTo>
                    <a:lnTo>
                      <a:pt x="660" y="639"/>
                    </a:lnTo>
                    <a:lnTo>
                      <a:pt x="665" y="639"/>
                    </a:lnTo>
                    <a:lnTo>
                      <a:pt x="670" y="637"/>
                    </a:lnTo>
                    <a:lnTo>
                      <a:pt x="678" y="635"/>
                    </a:lnTo>
                    <a:lnTo>
                      <a:pt x="689" y="634"/>
                    </a:lnTo>
                    <a:lnTo>
                      <a:pt x="704" y="630"/>
                    </a:lnTo>
                    <a:lnTo>
                      <a:pt x="718" y="626"/>
                    </a:lnTo>
                    <a:lnTo>
                      <a:pt x="728" y="620"/>
                    </a:lnTo>
                    <a:lnTo>
                      <a:pt x="737" y="612"/>
                    </a:lnTo>
                    <a:lnTo>
                      <a:pt x="740" y="599"/>
                    </a:lnTo>
                    <a:lnTo>
                      <a:pt x="735" y="585"/>
                    </a:lnTo>
                    <a:lnTo>
                      <a:pt x="728" y="566"/>
                    </a:lnTo>
                    <a:lnTo>
                      <a:pt x="728" y="547"/>
                    </a:lnTo>
                    <a:lnTo>
                      <a:pt x="732" y="527"/>
                    </a:lnTo>
                    <a:lnTo>
                      <a:pt x="740" y="509"/>
                    </a:lnTo>
                    <a:lnTo>
                      <a:pt x="751" y="492"/>
                    </a:lnTo>
                    <a:lnTo>
                      <a:pt x="762" y="478"/>
                    </a:lnTo>
                    <a:lnTo>
                      <a:pt x="772" y="468"/>
                    </a:lnTo>
                    <a:lnTo>
                      <a:pt x="781" y="461"/>
                    </a:lnTo>
                    <a:lnTo>
                      <a:pt x="789" y="456"/>
                    </a:lnTo>
                    <a:lnTo>
                      <a:pt x="797" y="451"/>
                    </a:lnTo>
                    <a:lnTo>
                      <a:pt x="804" y="447"/>
                    </a:lnTo>
                    <a:lnTo>
                      <a:pt x="814" y="443"/>
                    </a:lnTo>
                    <a:lnTo>
                      <a:pt x="823" y="442"/>
                    </a:lnTo>
                    <a:lnTo>
                      <a:pt x="834" y="438"/>
                    </a:lnTo>
                    <a:lnTo>
                      <a:pt x="843" y="438"/>
                    </a:lnTo>
                    <a:lnTo>
                      <a:pt x="853" y="438"/>
                    </a:lnTo>
                    <a:lnTo>
                      <a:pt x="869" y="441"/>
                    </a:lnTo>
                    <a:lnTo>
                      <a:pt x="879" y="443"/>
                    </a:lnTo>
                    <a:lnTo>
                      <a:pt x="888" y="447"/>
                    </a:lnTo>
                    <a:lnTo>
                      <a:pt x="890" y="449"/>
                    </a:lnTo>
                    <a:lnTo>
                      <a:pt x="896" y="450"/>
                    </a:lnTo>
                    <a:lnTo>
                      <a:pt x="899" y="451"/>
                    </a:lnTo>
                    <a:lnTo>
                      <a:pt x="905" y="453"/>
                    </a:lnTo>
                    <a:lnTo>
                      <a:pt x="910" y="455"/>
                    </a:lnTo>
                    <a:lnTo>
                      <a:pt x="916" y="460"/>
                    </a:lnTo>
                    <a:lnTo>
                      <a:pt x="925" y="465"/>
                    </a:lnTo>
                    <a:lnTo>
                      <a:pt x="937" y="477"/>
                    </a:lnTo>
                    <a:lnTo>
                      <a:pt x="949" y="491"/>
                    </a:lnTo>
                    <a:lnTo>
                      <a:pt x="959" y="500"/>
                    </a:lnTo>
                    <a:lnTo>
                      <a:pt x="970" y="508"/>
                    </a:lnTo>
                    <a:lnTo>
                      <a:pt x="981" y="512"/>
                    </a:lnTo>
                    <a:lnTo>
                      <a:pt x="991" y="513"/>
                    </a:lnTo>
                    <a:lnTo>
                      <a:pt x="997" y="512"/>
                    </a:lnTo>
                    <a:lnTo>
                      <a:pt x="998" y="508"/>
                    </a:lnTo>
                    <a:lnTo>
                      <a:pt x="992" y="499"/>
                    </a:lnTo>
                    <a:lnTo>
                      <a:pt x="978" y="486"/>
                    </a:lnTo>
                    <a:lnTo>
                      <a:pt x="959" y="469"/>
                    </a:lnTo>
                    <a:lnTo>
                      <a:pt x="939" y="447"/>
                    </a:lnTo>
                    <a:lnTo>
                      <a:pt x="922" y="423"/>
                    </a:lnTo>
                    <a:lnTo>
                      <a:pt x="906" y="397"/>
                    </a:lnTo>
                    <a:lnTo>
                      <a:pt x="892" y="374"/>
                    </a:lnTo>
                    <a:lnTo>
                      <a:pt x="883" y="354"/>
                    </a:lnTo>
                    <a:lnTo>
                      <a:pt x="876" y="340"/>
                    </a:lnTo>
                    <a:lnTo>
                      <a:pt x="872" y="335"/>
                    </a:lnTo>
                    <a:lnTo>
                      <a:pt x="876" y="330"/>
                    </a:lnTo>
                    <a:lnTo>
                      <a:pt x="878" y="324"/>
                    </a:lnTo>
                    <a:lnTo>
                      <a:pt x="879" y="317"/>
                    </a:lnTo>
                    <a:lnTo>
                      <a:pt x="879" y="307"/>
                    </a:lnTo>
                    <a:lnTo>
                      <a:pt x="879" y="299"/>
                    </a:lnTo>
                    <a:lnTo>
                      <a:pt x="878" y="290"/>
                    </a:lnTo>
                    <a:lnTo>
                      <a:pt x="876" y="280"/>
                    </a:lnTo>
                    <a:lnTo>
                      <a:pt x="872" y="271"/>
                    </a:lnTo>
                    <a:lnTo>
                      <a:pt x="870" y="272"/>
                    </a:lnTo>
                    <a:lnTo>
                      <a:pt x="867" y="276"/>
                    </a:lnTo>
                    <a:lnTo>
                      <a:pt x="861" y="280"/>
                    </a:lnTo>
                    <a:lnTo>
                      <a:pt x="853" y="285"/>
                    </a:lnTo>
                    <a:lnTo>
                      <a:pt x="843" y="291"/>
                    </a:lnTo>
                    <a:lnTo>
                      <a:pt x="830" y="298"/>
                    </a:lnTo>
                    <a:lnTo>
                      <a:pt x="814" y="306"/>
                    </a:lnTo>
                    <a:close/>
                  </a:path>
                </a:pathLst>
              </a:custGeom>
              <a:solidFill>
                <a:srgbClr val="D480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8" name="Freeform 1148">
                <a:extLst>
                  <a:ext uri="{FF2B5EF4-FFF2-40B4-BE49-F238E27FC236}">
                    <a16:creationId xmlns:a16="http://schemas.microsoft.com/office/drawing/2014/main" id="{21260684-6E03-7113-C8D0-19174E31D447}"/>
                  </a:ext>
                </a:extLst>
              </p:cNvPr>
              <p:cNvSpPr>
                <a:spLocks/>
              </p:cNvSpPr>
              <p:nvPr/>
            </p:nvSpPr>
            <p:spPr bwMode="auto">
              <a:xfrm>
                <a:off x="1060" y="2439"/>
                <a:ext cx="332" cy="217"/>
              </a:xfrm>
              <a:custGeom>
                <a:avLst/>
                <a:gdLst>
                  <a:gd name="T0" fmla="*/ 764 w 997"/>
                  <a:gd name="T1" fmla="*/ 324 h 653"/>
                  <a:gd name="T2" fmla="*/ 695 w 997"/>
                  <a:gd name="T3" fmla="*/ 338 h 653"/>
                  <a:gd name="T4" fmla="*/ 624 w 997"/>
                  <a:gd name="T5" fmla="*/ 394 h 653"/>
                  <a:gd name="T6" fmla="*/ 562 w 997"/>
                  <a:gd name="T7" fmla="*/ 465 h 653"/>
                  <a:gd name="T8" fmla="*/ 508 w 997"/>
                  <a:gd name="T9" fmla="*/ 486 h 653"/>
                  <a:gd name="T10" fmla="*/ 438 w 997"/>
                  <a:gd name="T11" fmla="*/ 468 h 653"/>
                  <a:gd name="T12" fmla="*/ 392 w 997"/>
                  <a:gd name="T13" fmla="*/ 422 h 653"/>
                  <a:gd name="T14" fmla="*/ 374 w 997"/>
                  <a:gd name="T15" fmla="*/ 364 h 653"/>
                  <a:gd name="T16" fmla="*/ 349 w 997"/>
                  <a:gd name="T17" fmla="*/ 266 h 653"/>
                  <a:gd name="T18" fmla="*/ 307 w 997"/>
                  <a:gd name="T19" fmla="*/ 290 h 653"/>
                  <a:gd name="T20" fmla="*/ 267 w 997"/>
                  <a:gd name="T21" fmla="*/ 290 h 653"/>
                  <a:gd name="T22" fmla="*/ 252 w 997"/>
                  <a:gd name="T23" fmla="*/ 258 h 653"/>
                  <a:gd name="T24" fmla="*/ 279 w 997"/>
                  <a:gd name="T25" fmla="*/ 187 h 653"/>
                  <a:gd name="T26" fmla="*/ 321 w 997"/>
                  <a:gd name="T27" fmla="*/ 122 h 653"/>
                  <a:gd name="T28" fmla="*/ 342 w 997"/>
                  <a:gd name="T29" fmla="*/ 92 h 653"/>
                  <a:gd name="T30" fmla="*/ 348 w 997"/>
                  <a:gd name="T31" fmla="*/ 53 h 653"/>
                  <a:gd name="T32" fmla="*/ 328 w 997"/>
                  <a:gd name="T33" fmla="*/ 21 h 653"/>
                  <a:gd name="T34" fmla="*/ 291 w 997"/>
                  <a:gd name="T35" fmla="*/ 9 h 653"/>
                  <a:gd name="T36" fmla="*/ 239 w 997"/>
                  <a:gd name="T37" fmla="*/ 22 h 653"/>
                  <a:gd name="T38" fmla="*/ 200 w 997"/>
                  <a:gd name="T39" fmla="*/ 53 h 653"/>
                  <a:gd name="T40" fmla="*/ 175 w 997"/>
                  <a:gd name="T41" fmla="*/ 79 h 653"/>
                  <a:gd name="T42" fmla="*/ 155 w 997"/>
                  <a:gd name="T43" fmla="*/ 93 h 653"/>
                  <a:gd name="T44" fmla="*/ 114 w 997"/>
                  <a:gd name="T45" fmla="*/ 84 h 653"/>
                  <a:gd name="T46" fmla="*/ 75 w 997"/>
                  <a:gd name="T47" fmla="*/ 38 h 653"/>
                  <a:gd name="T48" fmla="*/ 36 w 997"/>
                  <a:gd name="T49" fmla="*/ 8 h 653"/>
                  <a:gd name="T50" fmla="*/ 7 w 997"/>
                  <a:gd name="T51" fmla="*/ 53 h 653"/>
                  <a:gd name="T52" fmla="*/ 3 w 997"/>
                  <a:gd name="T53" fmla="*/ 153 h 653"/>
                  <a:gd name="T54" fmla="*/ 46 w 997"/>
                  <a:gd name="T55" fmla="*/ 266 h 653"/>
                  <a:gd name="T56" fmla="*/ 150 w 997"/>
                  <a:gd name="T57" fmla="*/ 382 h 653"/>
                  <a:gd name="T58" fmla="*/ 177 w 997"/>
                  <a:gd name="T59" fmla="*/ 406 h 653"/>
                  <a:gd name="T60" fmla="*/ 207 w 997"/>
                  <a:gd name="T61" fmla="*/ 436 h 653"/>
                  <a:gd name="T62" fmla="*/ 266 w 997"/>
                  <a:gd name="T63" fmla="*/ 481 h 653"/>
                  <a:gd name="T64" fmla="*/ 309 w 997"/>
                  <a:gd name="T65" fmla="*/ 509 h 653"/>
                  <a:gd name="T66" fmla="*/ 334 w 997"/>
                  <a:gd name="T67" fmla="*/ 527 h 653"/>
                  <a:gd name="T68" fmla="*/ 426 w 997"/>
                  <a:gd name="T69" fmla="*/ 615 h 653"/>
                  <a:gd name="T70" fmla="*/ 469 w 997"/>
                  <a:gd name="T71" fmla="*/ 653 h 653"/>
                  <a:gd name="T72" fmla="*/ 547 w 997"/>
                  <a:gd name="T73" fmla="*/ 649 h 653"/>
                  <a:gd name="T74" fmla="*/ 621 w 997"/>
                  <a:gd name="T75" fmla="*/ 642 h 653"/>
                  <a:gd name="T76" fmla="*/ 656 w 997"/>
                  <a:gd name="T77" fmla="*/ 635 h 653"/>
                  <a:gd name="T78" fmla="*/ 713 w 997"/>
                  <a:gd name="T79" fmla="*/ 611 h 653"/>
                  <a:gd name="T80" fmla="*/ 709 w 997"/>
                  <a:gd name="T81" fmla="*/ 540 h 653"/>
                  <a:gd name="T82" fmla="*/ 751 w 997"/>
                  <a:gd name="T83" fmla="*/ 464 h 653"/>
                  <a:gd name="T84" fmla="*/ 789 w 997"/>
                  <a:gd name="T85" fmla="*/ 434 h 653"/>
                  <a:gd name="T86" fmla="*/ 829 w 997"/>
                  <a:gd name="T87" fmla="*/ 423 h 653"/>
                  <a:gd name="T88" fmla="*/ 878 w 997"/>
                  <a:gd name="T89" fmla="*/ 429 h 653"/>
                  <a:gd name="T90" fmla="*/ 897 w 997"/>
                  <a:gd name="T91" fmla="*/ 438 h 653"/>
                  <a:gd name="T92" fmla="*/ 921 w 997"/>
                  <a:gd name="T93" fmla="*/ 451 h 653"/>
                  <a:gd name="T94" fmla="*/ 967 w 997"/>
                  <a:gd name="T95" fmla="*/ 495 h 653"/>
                  <a:gd name="T96" fmla="*/ 997 w 997"/>
                  <a:gd name="T97" fmla="*/ 504 h 653"/>
                  <a:gd name="T98" fmla="*/ 939 w 997"/>
                  <a:gd name="T99" fmla="*/ 447 h 653"/>
                  <a:gd name="T100" fmla="*/ 883 w 997"/>
                  <a:gd name="T101" fmla="*/ 354 h 653"/>
                  <a:gd name="T102" fmla="*/ 876 w 997"/>
                  <a:gd name="T103" fmla="*/ 326 h 653"/>
                  <a:gd name="T104" fmla="*/ 878 w 997"/>
                  <a:gd name="T105" fmla="*/ 299 h 653"/>
                  <a:gd name="T106" fmla="*/ 870 w 997"/>
                  <a:gd name="T107" fmla="*/ 285 h 653"/>
                  <a:gd name="T108" fmla="*/ 833 w 997"/>
                  <a:gd name="T109" fmla="*/ 302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7" h="653">
                    <a:moveTo>
                      <a:pt x="816" y="309"/>
                    </a:moveTo>
                    <a:lnTo>
                      <a:pt x="799" y="316"/>
                    </a:lnTo>
                    <a:lnTo>
                      <a:pt x="781" y="320"/>
                    </a:lnTo>
                    <a:lnTo>
                      <a:pt x="764" y="324"/>
                    </a:lnTo>
                    <a:lnTo>
                      <a:pt x="746" y="326"/>
                    </a:lnTo>
                    <a:lnTo>
                      <a:pt x="729" y="327"/>
                    </a:lnTo>
                    <a:lnTo>
                      <a:pt x="711" y="333"/>
                    </a:lnTo>
                    <a:lnTo>
                      <a:pt x="695" y="338"/>
                    </a:lnTo>
                    <a:lnTo>
                      <a:pt x="677" y="345"/>
                    </a:lnTo>
                    <a:lnTo>
                      <a:pt x="659" y="358"/>
                    </a:lnTo>
                    <a:lnTo>
                      <a:pt x="642" y="374"/>
                    </a:lnTo>
                    <a:lnTo>
                      <a:pt x="624" y="394"/>
                    </a:lnTo>
                    <a:lnTo>
                      <a:pt x="607" y="413"/>
                    </a:lnTo>
                    <a:lnTo>
                      <a:pt x="590" y="434"/>
                    </a:lnTo>
                    <a:lnTo>
                      <a:pt x="575" y="451"/>
                    </a:lnTo>
                    <a:lnTo>
                      <a:pt x="562" y="465"/>
                    </a:lnTo>
                    <a:lnTo>
                      <a:pt x="552" y="476"/>
                    </a:lnTo>
                    <a:lnTo>
                      <a:pt x="539" y="482"/>
                    </a:lnTo>
                    <a:lnTo>
                      <a:pt x="524" y="485"/>
                    </a:lnTo>
                    <a:lnTo>
                      <a:pt x="508" y="486"/>
                    </a:lnTo>
                    <a:lnTo>
                      <a:pt x="491" y="485"/>
                    </a:lnTo>
                    <a:lnTo>
                      <a:pt x="472" y="482"/>
                    </a:lnTo>
                    <a:lnTo>
                      <a:pt x="455" y="476"/>
                    </a:lnTo>
                    <a:lnTo>
                      <a:pt x="438" y="468"/>
                    </a:lnTo>
                    <a:lnTo>
                      <a:pt x="423" y="455"/>
                    </a:lnTo>
                    <a:lnTo>
                      <a:pt x="410" y="443"/>
                    </a:lnTo>
                    <a:lnTo>
                      <a:pt x="401" y="433"/>
                    </a:lnTo>
                    <a:lnTo>
                      <a:pt x="392" y="422"/>
                    </a:lnTo>
                    <a:lnTo>
                      <a:pt x="387" y="409"/>
                    </a:lnTo>
                    <a:lnTo>
                      <a:pt x="380" y="396"/>
                    </a:lnTo>
                    <a:lnTo>
                      <a:pt x="377" y="380"/>
                    </a:lnTo>
                    <a:lnTo>
                      <a:pt x="374" y="364"/>
                    </a:lnTo>
                    <a:lnTo>
                      <a:pt x="373" y="340"/>
                    </a:lnTo>
                    <a:lnTo>
                      <a:pt x="368" y="299"/>
                    </a:lnTo>
                    <a:lnTo>
                      <a:pt x="360" y="276"/>
                    </a:lnTo>
                    <a:lnTo>
                      <a:pt x="349" y="266"/>
                    </a:lnTo>
                    <a:lnTo>
                      <a:pt x="339" y="264"/>
                    </a:lnTo>
                    <a:lnTo>
                      <a:pt x="326" y="271"/>
                    </a:lnTo>
                    <a:lnTo>
                      <a:pt x="316" y="280"/>
                    </a:lnTo>
                    <a:lnTo>
                      <a:pt x="307" y="290"/>
                    </a:lnTo>
                    <a:lnTo>
                      <a:pt x="300" y="294"/>
                    </a:lnTo>
                    <a:lnTo>
                      <a:pt x="288" y="294"/>
                    </a:lnTo>
                    <a:lnTo>
                      <a:pt x="277" y="293"/>
                    </a:lnTo>
                    <a:lnTo>
                      <a:pt x="267" y="290"/>
                    </a:lnTo>
                    <a:lnTo>
                      <a:pt x="261" y="285"/>
                    </a:lnTo>
                    <a:lnTo>
                      <a:pt x="254" y="278"/>
                    </a:lnTo>
                    <a:lnTo>
                      <a:pt x="252" y="269"/>
                    </a:lnTo>
                    <a:lnTo>
                      <a:pt x="252" y="258"/>
                    </a:lnTo>
                    <a:lnTo>
                      <a:pt x="253" y="244"/>
                    </a:lnTo>
                    <a:lnTo>
                      <a:pt x="258" y="227"/>
                    </a:lnTo>
                    <a:lnTo>
                      <a:pt x="267" y="208"/>
                    </a:lnTo>
                    <a:lnTo>
                      <a:pt x="279" y="187"/>
                    </a:lnTo>
                    <a:lnTo>
                      <a:pt x="291" y="166"/>
                    </a:lnTo>
                    <a:lnTo>
                      <a:pt x="303" y="149"/>
                    </a:lnTo>
                    <a:lnTo>
                      <a:pt x="313" y="133"/>
                    </a:lnTo>
                    <a:lnTo>
                      <a:pt x="321" y="122"/>
                    </a:lnTo>
                    <a:lnTo>
                      <a:pt x="325" y="117"/>
                    </a:lnTo>
                    <a:lnTo>
                      <a:pt x="328" y="114"/>
                    </a:lnTo>
                    <a:lnTo>
                      <a:pt x="334" y="104"/>
                    </a:lnTo>
                    <a:lnTo>
                      <a:pt x="342" y="92"/>
                    </a:lnTo>
                    <a:lnTo>
                      <a:pt x="349" y="79"/>
                    </a:lnTo>
                    <a:lnTo>
                      <a:pt x="351" y="71"/>
                    </a:lnTo>
                    <a:lnTo>
                      <a:pt x="349" y="64"/>
                    </a:lnTo>
                    <a:lnTo>
                      <a:pt x="348" y="53"/>
                    </a:lnTo>
                    <a:lnTo>
                      <a:pt x="343" y="44"/>
                    </a:lnTo>
                    <a:lnTo>
                      <a:pt x="339" y="35"/>
                    </a:lnTo>
                    <a:lnTo>
                      <a:pt x="334" y="26"/>
                    </a:lnTo>
                    <a:lnTo>
                      <a:pt x="328" y="21"/>
                    </a:lnTo>
                    <a:lnTo>
                      <a:pt x="321" y="16"/>
                    </a:lnTo>
                    <a:lnTo>
                      <a:pt x="313" y="12"/>
                    </a:lnTo>
                    <a:lnTo>
                      <a:pt x="303" y="9"/>
                    </a:lnTo>
                    <a:lnTo>
                      <a:pt x="291" y="9"/>
                    </a:lnTo>
                    <a:lnTo>
                      <a:pt x="279" y="9"/>
                    </a:lnTo>
                    <a:lnTo>
                      <a:pt x="264" y="12"/>
                    </a:lnTo>
                    <a:lnTo>
                      <a:pt x="252" y="16"/>
                    </a:lnTo>
                    <a:lnTo>
                      <a:pt x="239" y="22"/>
                    </a:lnTo>
                    <a:lnTo>
                      <a:pt x="227" y="30"/>
                    </a:lnTo>
                    <a:lnTo>
                      <a:pt x="218" y="39"/>
                    </a:lnTo>
                    <a:lnTo>
                      <a:pt x="209" y="48"/>
                    </a:lnTo>
                    <a:lnTo>
                      <a:pt x="200" y="53"/>
                    </a:lnTo>
                    <a:lnTo>
                      <a:pt x="193" y="60"/>
                    </a:lnTo>
                    <a:lnTo>
                      <a:pt x="186" y="66"/>
                    </a:lnTo>
                    <a:lnTo>
                      <a:pt x="178" y="73"/>
                    </a:lnTo>
                    <a:lnTo>
                      <a:pt x="175" y="79"/>
                    </a:lnTo>
                    <a:lnTo>
                      <a:pt x="169" y="87"/>
                    </a:lnTo>
                    <a:lnTo>
                      <a:pt x="165" y="88"/>
                    </a:lnTo>
                    <a:lnTo>
                      <a:pt x="162" y="92"/>
                    </a:lnTo>
                    <a:lnTo>
                      <a:pt x="155" y="93"/>
                    </a:lnTo>
                    <a:lnTo>
                      <a:pt x="145" y="94"/>
                    </a:lnTo>
                    <a:lnTo>
                      <a:pt x="136" y="93"/>
                    </a:lnTo>
                    <a:lnTo>
                      <a:pt x="124" y="90"/>
                    </a:lnTo>
                    <a:lnTo>
                      <a:pt x="114" y="84"/>
                    </a:lnTo>
                    <a:lnTo>
                      <a:pt x="102" y="74"/>
                    </a:lnTo>
                    <a:lnTo>
                      <a:pt x="95" y="64"/>
                    </a:lnTo>
                    <a:lnTo>
                      <a:pt x="87" y="51"/>
                    </a:lnTo>
                    <a:lnTo>
                      <a:pt x="75" y="38"/>
                    </a:lnTo>
                    <a:lnTo>
                      <a:pt x="66" y="25"/>
                    </a:lnTo>
                    <a:lnTo>
                      <a:pt x="56" y="16"/>
                    </a:lnTo>
                    <a:lnTo>
                      <a:pt x="46" y="9"/>
                    </a:lnTo>
                    <a:lnTo>
                      <a:pt x="36" y="8"/>
                    </a:lnTo>
                    <a:lnTo>
                      <a:pt x="26" y="12"/>
                    </a:lnTo>
                    <a:lnTo>
                      <a:pt x="29" y="0"/>
                    </a:lnTo>
                    <a:lnTo>
                      <a:pt x="17" y="26"/>
                    </a:lnTo>
                    <a:lnTo>
                      <a:pt x="7" y="53"/>
                    </a:lnTo>
                    <a:lnTo>
                      <a:pt x="3" y="79"/>
                    </a:lnTo>
                    <a:lnTo>
                      <a:pt x="0" y="104"/>
                    </a:lnTo>
                    <a:lnTo>
                      <a:pt x="0" y="129"/>
                    </a:lnTo>
                    <a:lnTo>
                      <a:pt x="3" y="153"/>
                    </a:lnTo>
                    <a:lnTo>
                      <a:pt x="6" y="176"/>
                    </a:lnTo>
                    <a:lnTo>
                      <a:pt x="11" y="199"/>
                    </a:lnTo>
                    <a:lnTo>
                      <a:pt x="25" y="231"/>
                    </a:lnTo>
                    <a:lnTo>
                      <a:pt x="46" y="266"/>
                    </a:lnTo>
                    <a:lnTo>
                      <a:pt x="73" y="302"/>
                    </a:lnTo>
                    <a:lnTo>
                      <a:pt x="101" y="333"/>
                    </a:lnTo>
                    <a:lnTo>
                      <a:pt x="128" y="360"/>
                    </a:lnTo>
                    <a:lnTo>
                      <a:pt x="150" y="382"/>
                    </a:lnTo>
                    <a:lnTo>
                      <a:pt x="165" y="396"/>
                    </a:lnTo>
                    <a:lnTo>
                      <a:pt x="172" y="401"/>
                    </a:lnTo>
                    <a:lnTo>
                      <a:pt x="175" y="402"/>
                    </a:lnTo>
                    <a:lnTo>
                      <a:pt x="177" y="406"/>
                    </a:lnTo>
                    <a:lnTo>
                      <a:pt x="182" y="413"/>
                    </a:lnTo>
                    <a:lnTo>
                      <a:pt x="190" y="420"/>
                    </a:lnTo>
                    <a:lnTo>
                      <a:pt x="198" y="428"/>
                    </a:lnTo>
                    <a:lnTo>
                      <a:pt x="207" y="436"/>
                    </a:lnTo>
                    <a:lnTo>
                      <a:pt x="217" y="445"/>
                    </a:lnTo>
                    <a:lnTo>
                      <a:pt x="227" y="453"/>
                    </a:lnTo>
                    <a:lnTo>
                      <a:pt x="248" y="468"/>
                    </a:lnTo>
                    <a:lnTo>
                      <a:pt x="266" y="481"/>
                    </a:lnTo>
                    <a:lnTo>
                      <a:pt x="280" y="490"/>
                    </a:lnTo>
                    <a:lnTo>
                      <a:pt x="293" y="498"/>
                    </a:lnTo>
                    <a:lnTo>
                      <a:pt x="300" y="504"/>
                    </a:lnTo>
                    <a:lnTo>
                      <a:pt x="309" y="509"/>
                    </a:lnTo>
                    <a:lnTo>
                      <a:pt x="312" y="510"/>
                    </a:lnTo>
                    <a:lnTo>
                      <a:pt x="313" y="512"/>
                    </a:lnTo>
                    <a:lnTo>
                      <a:pt x="319" y="517"/>
                    </a:lnTo>
                    <a:lnTo>
                      <a:pt x="334" y="527"/>
                    </a:lnTo>
                    <a:lnTo>
                      <a:pt x="355" y="547"/>
                    </a:lnTo>
                    <a:lnTo>
                      <a:pt x="378" y="567"/>
                    </a:lnTo>
                    <a:lnTo>
                      <a:pt x="404" y="591"/>
                    </a:lnTo>
                    <a:lnTo>
                      <a:pt x="426" y="615"/>
                    </a:lnTo>
                    <a:lnTo>
                      <a:pt x="445" y="635"/>
                    </a:lnTo>
                    <a:lnTo>
                      <a:pt x="456" y="653"/>
                    </a:lnTo>
                    <a:lnTo>
                      <a:pt x="459" y="653"/>
                    </a:lnTo>
                    <a:lnTo>
                      <a:pt x="469" y="653"/>
                    </a:lnTo>
                    <a:lnTo>
                      <a:pt x="484" y="653"/>
                    </a:lnTo>
                    <a:lnTo>
                      <a:pt x="500" y="653"/>
                    </a:lnTo>
                    <a:lnTo>
                      <a:pt x="522" y="651"/>
                    </a:lnTo>
                    <a:lnTo>
                      <a:pt x="547" y="649"/>
                    </a:lnTo>
                    <a:lnTo>
                      <a:pt x="573" y="647"/>
                    </a:lnTo>
                    <a:lnTo>
                      <a:pt x="600" y="643"/>
                    </a:lnTo>
                    <a:lnTo>
                      <a:pt x="615" y="642"/>
                    </a:lnTo>
                    <a:lnTo>
                      <a:pt x="621" y="642"/>
                    </a:lnTo>
                    <a:lnTo>
                      <a:pt x="626" y="642"/>
                    </a:lnTo>
                    <a:lnTo>
                      <a:pt x="634" y="640"/>
                    </a:lnTo>
                    <a:lnTo>
                      <a:pt x="642" y="639"/>
                    </a:lnTo>
                    <a:lnTo>
                      <a:pt x="656" y="635"/>
                    </a:lnTo>
                    <a:lnTo>
                      <a:pt x="672" y="633"/>
                    </a:lnTo>
                    <a:lnTo>
                      <a:pt x="688" y="626"/>
                    </a:lnTo>
                    <a:lnTo>
                      <a:pt x="704" y="620"/>
                    </a:lnTo>
                    <a:lnTo>
                      <a:pt x="713" y="611"/>
                    </a:lnTo>
                    <a:lnTo>
                      <a:pt x="718" y="598"/>
                    </a:lnTo>
                    <a:lnTo>
                      <a:pt x="713" y="581"/>
                    </a:lnTo>
                    <a:lnTo>
                      <a:pt x="706" y="563"/>
                    </a:lnTo>
                    <a:lnTo>
                      <a:pt x="709" y="540"/>
                    </a:lnTo>
                    <a:lnTo>
                      <a:pt x="714" y="519"/>
                    </a:lnTo>
                    <a:lnTo>
                      <a:pt x="724" y="499"/>
                    </a:lnTo>
                    <a:lnTo>
                      <a:pt x="737" y="481"/>
                    </a:lnTo>
                    <a:lnTo>
                      <a:pt x="751" y="464"/>
                    </a:lnTo>
                    <a:lnTo>
                      <a:pt x="764" y="451"/>
                    </a:lnTo>
                    <a:lnTo>
                      <a:pt x="773" y="443"/>
                    </a:lnTo>
                    <a:lnTo>
                      <a:pt x="781" y="438"/>
                    </a:lnTo>
                    <a:lnTo>
                      <a:pt x="789" y="434"/>
                    </a:lnTo>
                    <a:lnTo>
                      <a:pt x="799" y="431"/>
                    </a:lnTo>
                    <a:lnTo>
                      <a:pt x="809" y="428"/>
                    </a:lnTo>
                    <a:lnTo>
                      <a:pt x="820" y="424"/>
                    </a:lnTo>
                    <a:lnTo>
                      <a:pt x="829" y="423"/>
                    </a:lnTo>
                    <a:lnTo>
                      <a:pt x="840" y="423"/>
                    </a:lnTo>
                    <a:lnTo>
                      <a:pt x="849" y="423"/>
                    </a:lnTo>
                    <a:lnTo>
                      <a:pt x="866" y="426"/>
                    </a:lnTo>
                    <a:lnTo>
                      <a:pt x="878" y="429"/>
                    </a:lnTo>
                    <a:lnTo>
                      <a:pt x="884" y="433"/>
                    </a:lnTo>
                    <a:lnTo>
                      <a:pt x="888" y="434"/>
                    </a:lnTo>
                    <a:lnTo>
                      <a:pt x="892" y="437"/>
                    </a:lnTo>
                    <a:lnTo>
                      <a:pt x="897" y="438"/>
                    </a:lnTo>
                    <a:lnTo>
                      <a:pt x="902" y="441"/>
                    </a:lnTo>
                    <a:lnTo>
                      <a:pt x="907" y="442"/>
                    </a:lnTo>
                    <a:lnTo>
                      <a:pt x="912" y="445"/>
                    </a:lnTo>
                    <a:lnTo>
                      <a:pt x="921" y="451"/>
                    </a:lnTo>
                    <a:lnTo>
                      <a:pt x="932" y="461"/>
                    </a:lnTo>
                    <a:lnTo>
                      <a:pt x="945" y="476"/>
                    </a:lnTo>
                    <a:lnTo>
                      <a:pt x="956" y="485"/>
                    </a:lnTo>
                    <a:lnTo>
                      <a:pt x="967" y="495"/>
                    </a:lnTo>
                    <a:lnTo>
                      <a:pt x="979" y="500"/>
                    </a:lnTo>
                    <a:lnTo>
                      <a:pt x="989" y="505"/>
                    </a:lnTo>
                    <a:lnTo>
                      <a:pt x="996" y="508"/>
                    </a:lnTo>
                    <a:lnTo>
                      <a:pt x="997" y="504"/>
                    </a:lnTo>
                    <a:lnTo>
                      <a:pt x="992" y="498"/>
                    </a:lnTo>
                    <a:lnTo>
                      <a:pt x="978" y="486"/>
                    </a:lnTo>
                    <a:lnTo>
                      <a:pt x="958" y="469"/>
                    </a:lnTo>
                    <a:lnTo>
                      <a:pt x="939" y="447"/>
                    </a:lnTo>
                    <a:lnTo>
                      <a:pt x="922" y="423"/>
                    </a:lnTo>
                    <a:lnTo>
                      <a:pt x="907" y="397"/>
                    </a:lnTo>
                    <a:lnTo>
                      <a:pt x="892" y="374"/>
                    </a:lnTo>
                    <a:lnTo>
                      <a:pt x="883" y="354"/>
                    </a:lnTo>
                    <a:lnTo>
                      <a:pt x="876" y="340"/>
                    </a:lnTo>
                    <a:lnTo>
                      <a:pt x="873" y="335"/>
                    </a:lnTo>
                    <a:lnTo>
                      <a:pt x="875" y="331"/>
                    </a:lnTo>
                    <a:lnTo>
                      <a:pt x="876" y="326"/>
                    </a:lnTo>
                    <a:lnTo>
                      <a:pt x="878" y="320"/>
                    </a:lnTo>
                    <a:lnTo>
                      <a:pt x="878" y="313"/>
                    </a:lnTo>
                    <a:lnTo>
                      <a:pt x="878" y="307"/>
                    </a:lnTo>
                    <a:lnTo>
                      <a:pt x="878" y="299"/>
                    </a:lnTo>
                    <a:lnTo>
                      <a:pt x="878" y="291"/>
                    </a:lnTo>
                    <a:lnTo>
                      <a:pt x="876" y="284"/>
                    </a:lnTo>
                    <a:lnTo>
                      <a:pt x="873" y="285"/>
                    </a:lnTo>
                    <a:lnTo>
                      <a:pt x="870" y="285"/>
                    </a:lnTo>
                    <a:lnTo>
                      <a:pt x="863" y="289"/>
                    </a:lnTo>
                    <a:lnTo>
                      <a:pt x="856" y="291"/>
                    </a:lnTo>
                    <a:lnTo>
                      <a:pt x="844" y="297"/>
                    </a:lnTo>
                    <a:lnTo>
                      <a:pt x="833" y="302"/>
                    </a:lnTo>
                    <a:lnTo>
                      <a:pt x="816" y="309"/>
                    </a:lnTo>
                    <a:close/>
                  </a:path>
                </a:pathLst>
              </a:custGeom>
              <a:solidFill>
                <a:srgbClr val="D17A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9" name="Freeform 1149">
                <a:extLst>
                  <a:ext uri="{FF2B5EF4-FFF2-40B4-BE49-F238E27FC236}">
                    <a16:creationId xmlns:a16="http://schemas.microsoft.com/office/drawing/2014/main" id="{1509CD26-4797-DAC8-70D4-B2B7EC08A485}"/>
                  </a:ext>
                </a:extLst>
              </p:cNvPr>
              <p:cNvSpPr>
                <a:spLocks/>
              </p:cNvSpPr>
              <p:nvPr/>
            </p:nvSpPr>
            <p:spPr bwMode="auto">
              <a:xfrm>
                <a:off x="1060" y="2439"/>
                <a:ext cx="332" cy="217"/>
              </a:xfrm>
              <a:custGeom>
                <a:avLst/>
                <a:gdLst>
                  <a:gd name="T0" fmla="*/ 73 w 997"/>
                  <a:gd name="T1" fmla="*/ 44 h 653"/>
                  <a:gd name="T2" fmla="*/ 34 w 997"/>
                  <a:gd name="T3" fmla="*/ 11 h 653"/>
                  <a:gd name="T4" fmla="*/ 7 w 997"/>
                  <a:gd name="T5" fmla="*/ 53 h 653"/>
                  <a:gd name="T6" fmla="*/ 3 w 997"/>
                  <a:gd name="T7" fmla="*/ 153 h 653"/>
                  <a:gd name="T8" fmla="*/ 46 w 997"/>
                  <a:gd name="T9" fmla="*/ 266 h 653"/>
                  <a:gd name="T10" fmla="*/ 150 w 997"/>
                  <a:gd name="T11" fmla="*/ 382 h 653"/>
                  <a:gd name="T12" fmla="*/ 177 w 997"/>
                  <a:gd name="T13" fmla="*/ 406 h 653"/>
                  <a:gd name="T14" fmla="*/ 209 w 997"/>
                  <a:gd name="T15" fmla="*/ 431 h 653"/>
                  <a:gd name="T16" fmla="*/ 266 w 997"/>
                  <a:gd name="T17" fmla="*/ 476 h 653"/>
                  <a:gd name="T18" fmla="*/ 309 w 997"/>
                  <a:gd name="T19" fmla="*/ 508 h 653"/>
                  <a:gd name="T20" fmla="*/ 334 w 997"/>
                  <a:gd name="T21" fmla="*/ 527 h 653"/>
                  <a:gd name="T22" fmla="*/ 426 w 997"/>
                  <a:gd name="T23" fmla="*/ 615 h 653"/>
                  <a:gd name="T24" fmla="*/ 465 w 997"/>
                  <a:gd name="T25" fmla="*/ 653 h 653"/>
                  <a:gd name="T26" fmla="*/ 533 w 997"/>
                  <a:gd name="T27" fmla="*/ 651 h 653"/>
                  <a:gd name="T28" fmla="*/ 590 w 997"/>
                  <a:gd name="T29" fmla="*/ 644 h 653"/>
                  <a:gd name="T30" fmla="*/ 640 w 997"/>
                  <a:gd name="T31" fmla="*/ 634 h 653"/>
                  <a:gd name="T32" fmla="*/ 696 w 997"/>
                  <a:gd name="T33" fmla="*/ 594 h 653"/>
                  <a:gd name="T34" fmla="*/ 696 w 997"/>
                  <a:gd name="T35" fmla="*/ 512 h 653"/>
                  <a:gd name="T36" fmla="*/ 754 w 997"/>
                  <a:gd name="T37" fmla="*/ 436 h 653"/>
                  <a:gd name="T38" fmla="*/ 794 w 997"/>
                  <a:gd name="T39" fmla="*/ 415 h 653"/>
                  <a:gd name="T40" fmla="*/ 836 w 997"/>
                  <a:gd name="T41" fmla="*/ 407 h 653"/>
                  <a:gd name="T42" fmla="*/ 881 w 997"/>
                  <a:gd name="T43" fmla="*/ 419 h 653"/>
                  <a:gd name="T44" fmla="*/ 897 w 997"/>
                  <a:gd name="T45" fmla="*/ 426 h 653"/>
                  <a:gd name="T46" fmla="*/ 928 w 997"/>
                  <a:gd name="T47" fmla="*/ 449 h 653"/>
                  <a:gd name="T48" fmla="*/ 977 w 997"/>
                  <a:gd name="T49" fmla="*/ 490 h 653"/>
                  <a:gd name="T50" fmla="*/ 992 w 997"/>
                  <a:gd name="T51" fmla="*/ 498 h 653"/>
                  <a:gd name="T52" fmla="*/ 922 w 997"/>
                  <a:gd name="T53" fmla="*/ 423 h 653"/>
                  <a:gd name="T54" fmla="*/ 876 w 997"/>
                  <a:gd name="T55" fmla="*/ 340 h 653"/>
                  <a:gd name="T56" fmla="*/ 880 w 997"/>
                  <a:gd name="T57" fmla="*/ 307 h 653"/>
                  <a:gd name="T58" fmla="*/ 866 w 997"/>
                  <a:gd name="T59" fmla="*/ 297 h 653"/>
                  <a:gd name="T60" fmla="*/ 818 w 997"/>
                  <a:gd name="T61" fmla="*/ 312 h 653"/>
                  <a:gd name="T62" fmla="*/ 750 w 997"/>
                  <a:gd name="T63" fmla="*/ 330 h 653"/>
                  <a:gd name="T64" fmla="*/ 679 w 997"/>
                  <a:gd name="T65" fmla="*/ 351 h 653"/>
                  <a:gd name="T66" fmla="*/ 609 w 997"/>
                  <a:gd name="T67" fmla="*/ 422 h 653"/>
                  <a:gd name="T68" fmla="*/ 552 w 997"/>
                  <a:gd name="T69" fmla="*/ 486 h 653"/>
                  <a:gd name="T70" fmla="*/ 490 w 997"/>
                  <a:gd name="T71" fmla="*/ 498 h 653"/>
                  <a:gd name="T72" fmla="*/ 418 w 997"/>
                  <a:gd name="T73" fmla="*/ 468 h 653"/>
                  <a:gd name="T74" fmla="*/ 382 w 997"/>
                  <a:gd name="T75" fmla="*/ 422 h 653"/>
                  <a:gd name="T76" fmla="*/ 369 w 997"/>
                  <a:gd name="T77" fmla="*/ 358 h 653"/>
                  <a:gd name="T78" fmla="*/ 329 w 997"/>
                  <a:gd name="T79" fmla="*/ 282 h 653"/>
                  <a:gd name="T80" fmla="*/ 291 w 997"/>
                  <a:gd name="T81" fmla="*/ 317 h 653"/>
                  <a:gd name="T82" fmla="*/ 244 w 997"/>
                  <a:gd name="T83" fmla="*/ 304 h 653"/>
                  <a:gd name="T84" fmla="*/ 239 w 997"/>
                  <a:gd name="T85" fmla="*/ 254 h 653"/>
                  <a:gd name="T86" fmla="*/ 284 w 997"/>
                  <a:gd name="T87" fmla="*/ 163 h 653"/>
                  <a:gd name="T88" fmla="*/ 319 w 997"/>
                  <a:gd name="T89" fmla="*/ 111 h 653"/>
                  <a:gd name="T90" fmla="*/ 342 w 997"/>
                  <a:gd name="T91" fmla="*/ 74 h 653"/>
                  <a:gd name="T92" fmla="*/ 339 w 997"/>
                  <a:gd name="T93" fmla="*/ 43 h 653"/>
                  <a:gd name="T94" fmla="*/ 319 w 997"/>
                  <a:gd name="T95" fmla="*/ 16 h 653"/>
                  <a:gd name="T96" fmla="*/ 277 w 997"/>
                  <a:gd name="T97" fmla="*/ 12 h 653"/>
                  <a:gd name="T98" fmla="*/ 230 w 997"/>
                  <a:gd name="T99" fmla="*/ 36 h 653"/>
                  <a:gd name="T100" fmla="*/ 193 w 997"/>
                  <a:gd name="T101" fmla="*/ 65 h 653"/>
                  <a:gd name="T102" fmla="*/ 169 w 997"/>
                  <a:gd name="T103" fmla="*/ 93 h 653"/>
                  <a:gd name="T104" fmla="*/ 147 w 997"/>
                  <a:gd name="T105" fmla="*/ 101 h 653"/>
                  <a:gd name="T106" fmla="*/ 101 w 997"/>
                  <a:gd name="T107" fmla="*/ 80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97" h="653">
                    <a:moveTo>
                      <a:pt x="101" y="80"/>
                    </a:moveTo>
                    <a:lnTo>
                      <a:pt x="92" y="70"/>
                    </a:lnTo>
                    <a:lnTo>
                      <a:pt x="83" y="57"/>
                    </a:lnTo>
                    <a:lnTo>
                      <a:pt x="73" y="44"/>
                    </a:lnTo>
                    <a:lnTo>
                      <a:pt x="62" y="31"/>
                    </a:lnTo>
                    <a:lnTo>
                      <a:pt x="53" y="21"/>
                    </a:lnTo>
                    <a:lnTo>
                      <a:pt x="42" y="12"/>
                    </a:lnTo>
                    <a:lnTo>
                      <a:pt x="34" y="11"/>
                    </a:lnTo>
                    <a:lnTo>
                      <a:pt x="25" y="16"/>
                    </a:lnTo>
                    <a:lnTo>
                      <a:pt x="29" y="0"/>
                    </a:lnTo>
                    <a:lnTo>
                      <a:pt x="17" y="26"/>
                    </a:lnTo>
                    <a:lnTo>
                      <a:pt x="7" y="53"/>
                    </a:lnTo>
                    <a:lnTo>
                      <a:pt x="3" y="79"/>
                    </a:lnTo>
                    <a:lnTo>
                      <a:pt x="0" y="104"/>
                    </a:lnTo>
                    <a:lnTo>
                      <a:pt x="0" y="129"/>
                    </a:lnTo>
                    <a:lnTo>
                      <a:pt x="3" y="153"/>
                    </a:lnTo>
                    <a:lnTo>
                      <a:pt x="6" y="176"/>
                    </a:lnTo>
                    <a:lnTo>
                      <a:pt x="11" y="199"/>
                    </a:lnTo>
                    <a:lnTo>
                      <a:pt x="25" y="231"/>
                    </a:lnTo>
                    <a:lnTo>
                      <a:pt x="46" y="266"/>
                    </a:lnTo>
                    <a:lnTo>
                      <a:pt x="73" y="302"/>
                    </a:lnTo>
                    <a:lnTo>
                      <a:pt x="101" y="333"/>
                    </a:lnTo>
                    <a:lnTo>
                      <a:pt x="128" y="360"/>
                    </a:lnTo>
                    <a:lnTo>
                      <a:pt x="150" y="382"/>
                    </a:lnTo>
                    <a:lnTo>
                      <a:pt x="165" y="396"/>
                    </a:lnTo>
                    <a:lnTo>
                      <a:pt x="172" y="401"/>
                    </a:lnTo>
                    <a:lnTo>
                      <a:pt x="175" y="402"/>
                    </a:lnTo>
                    <a:lnTo>
                      <a:pt x="177" y="406"/>
                    </a:lnTo>
                    <a:lnTo>
                      <a:pt x="184" y="410"/>
                    </a:lnTo>
                    <a:lnTo>
                      <a:pt x="190" y="416"/>
                    </a:lnTo>
                    <a:lnTo>
                      <a:pt x="199" y="423"/>
                    </a:lnTo>
                    <a:lnTo>
                      <a:pt x="209" y="431"/>
                    </a:lnTo>
                    <a:lnTo>
                      <a:pt x="218" y="438"/>
                    </a:lnTo>
                    <a:lnTo>
                      <a:pt x="230" y="447"/>
                    </a:lnTo>
                    <a:lnTo>
                      <a:pt x="250" y="463"/>
                    </a:lnTo>
                    <a:lnTo>
                      <a:pt x="266" y="476"/>
                    </a:lnTo>
                    <a:lnTo>
                      <a:pt x="281" y="486"/>
                    </a:lnTo>
                    <a:lnTo>
                      <a:pt x="293" y="496"/>
                    </a:lnTo>
                    <a:lnTo>
                      <a:pt x="302" y="502"/>
                    </a:lnTo>
                    <a:lnTo>
                      <a:pt x="309" y="508"/>
                    </a:lnTo>
                    <a:lnTo>
                      <a:pt x="312" y="510"/>
                    </a:lnTo>
                    <a:lnTo>
                      <a:pt x="313" y="512"/>
                    </a:lnTo>
                    <a:lnTo>
                      <a:pt x="319" y="517"/>
                    </a:lnTo>
                    <a:lnTo>
                      <a:pt x="334" y="527"/>
                    </a:lnTo>
                    <a:lnTo>
                      <a:pt x="355" y="547"/>
                    </a:lnTo>
                    <a:lnTo>
                      <a:pt x="378" y="567"/>
                    </a:lnTo>
                    <a:lnTo>
                      <a:pt x="404" y="591"/>
                    </a:lnTo>
                    <a:lnTo>
                      <a:pt x="426" y="615"/>
                    </a:lnTo>
                    <a:lnTo>
                      <a:pt x="445" y="635"/>
                    </a:lnTo>
                    <a:lnTo>
                      <a:pt x="456" y="653"/>
                    </a:lnTo>
                    <a:lnTo>
                      <a:pt x="459" y="653"/>
                    </a:lnTo>
                    <a:lnTo>
                      <a:pt x="465" y="653"/>
                    </a:lnTo>
                    <a:lnTo>
                      <a:pt x="477" y="653"/>
                    </a:lnTo>
                    <a:lnTo>
                      <a:pt x="493" y="653"/>
                    </a:lnTo>
                    <a:lnTo>
                      <a:pt x="511" y="653"/>
                    </a:lnTo>
                    <a:lnTo>
                      <a:pt x="533" y="651"/>
                    </a:lnTo>
                    <a:lnTo>
                      <a:pt x="556" y="649"/>
                    </a:lnTo>
                    <a:lnTo>
                      <a:pt x="583" y="647"/>
                    </a:lnTo>
                    <a:lnTo>
                      <a:pt x="589" y="644"/>
                    </a:lnTo>
                    <a:lnTo>
                      <a:pt x="590" y="644"/>
                    </a:lnTo>
                    <a:lnTo>
                      <a:pt x="597" y="643"/>
                    </a:lnTo>
                    <a:lnTo>
                      <a:pt x="607" y="642"/>
                    </a:lnTo>
                    <a:lnTo>
                      <a:pt x="621" y="639"/>
                    </a:lnTo>
                    <a:lnTo>
                      <a:pt x="640" y="634"/>
                    </a:lnTo>
                    <a:lnTo>
                      <a:pt x="659" y="626"/>
                    </a:lnTo>
                    <a:lnTo>
                      <a:pt x="677" y="618"/>
                    </a:lnTo>
                    <a:lnTo>
                      <a:pt x="691" y="607"/>
                    </a:lnTo>
                    <a:lnTo>
                      <a:pt x="696" y="594"/>
                    </a:lnTo>
                    <a:lnTo>
                      <a:pt x="691" y="577"/>
                    </a:lnTo>
                    <a:lnTo>
                      <a:pt x="686" y="558"/>
                    </a:lnTo>
                    <a:lnTo>
                      <a:pt x="688" y="536"/>
                    </a:lnTo>
                    <a:lnTo>
                      <a:pt x="696" y="512"/>
                    </a:lnTo>
                    <a:lnTo>
                      <a:pt x="710" y="488"/>
                    </a:lnTo>
                    <a:lnTo>
                      <a:pt x="724" y="468"/>
                    </a:lnTo>
                    <a:lnTo>
                      <a:pt x="740" y="449"/>
                    </a:lnTo>
                    <a:lnTo>
                      <a:pt x="754" y="436"/>
                    </a:lnTo>
                    <a:lnTo>
                      <a:pt x="765" y="428"/>
                    </a:lnTo>
                    <a:lnTo>
                      <a:pt x="773" y="423"/>
                    </a:lnTo>
                    <a:lnTo>
                      <a:pt x="784" y="420"/>
                    </a:lnTo>
                    <a:lnTo>
                      <a:pt x="794" y="415"/>
                    </a:lnTo>
                    <a:lnTo>
                      <a:pt x="805" y="413"/>
                    </a:lnTo>
                    <a:lnTo>
                      <a:pt x="816" y="409"/>
                    </a:lnTo>
                    <a:lnTo>
                      <a:pt x="827" y="407"/>
                    </a:lnTo>
                    <a:lnTo>
                      <a:pt x="836" y="407"/>
                    </a:lnTo>
                    <a:lnTo>
                      <a:pt x="848" y="407"/>
                    </a:lnTo>
                    <a:lnTo>
                      <a:pt x="863" y="410"/>
                    </a:lnTo>
                    <a:lnTo>
                      <a:pt x="875" y="415"/>
                    </a:lnTo>
                    <a:lnTo>
                      <a:pt x="881" y="419"/>
                    </a:lnTo>
                    <a:lnTo>
                      <a:pt x="884" y="420"/>
                    </a:lnTo>
                    <a:lnTo>
                      <a:pt x="889" y="423"/>
                    </a:lnTo>
                    <a:lnTo>
                      <a:pt x="894" y="424"/>
                    </a:lnTo>
                    <a:lnTo>
                      <a:pt x="897" y="426"/>
                    </a:lnTo>
                    <a:lnTo>
                      <a:pt x="903" y="428"/>
                    </a:lnTo>
                    <a:lnTo>
                      <a:pt x="909" y="433"/>
                    </a:lnTo>
                    <a:lnTo>
                      <a:pt x="916" y="438"/>
                    </a:lnTo>
                    <a:lnTo>
                      <a:pt x="928" y="449"/>
                    </a:lnTo>
                    <a:lnTo>
                      <a:pt x="939" y="461"/>
                    </a:lnTo>
                    <a:lnTo>
                      <a:pt x="951" y="470"/>
                    </a:lnTo>
                    <a:lnTo>
                      <a:pt x="964" y="481"/>
                    </a:lnTo>
                    <a:lnTo>
                      <a:pt x="977" y="490"/>
                    </a:lnTo>
                    <a:lnTo>
                      <a:pt x="987" y="498"/>
                    </a:lnTo>
                    <a:lnTo>
                      <a:pt x="994" y="500"/>
                    </a:lnTo>
                    <a:lnTo>
                      <a:pt x="997" y="502"/>
                    </a:lnTo>
                    <a:lnTo>
                      <a:pt x="992" y="498"/>
                    </a:lnTo>
                    <a:lnTo>
                      <a:pt x="978" y="486"/>
                    </a:lnTo>
                    <a:lnTo>
                      <a:pt x="958" y="469"/>
                    </a:lnTo>
                    <a:lnTo>
                      <a:pt x="939" y="447"/>
                    </a:lnTo>
                    <a:lnTo>
                      <a:pt x="922" y="423"/>
                    </a:lnTo>
                    <a:lnTo>
                      <a:pt x="907" y="397"/>
                    </a:lnTo>
                    <a:lnTo>
                      <a:pt x="892" y="374"/>
                    </a:lnTo>
                    <a:lnTo>
                      <a:pt x="883" y="354"/>
                    </a:lnTo>
                    <a:lnTo>
                      <a:pt x="876" y="340"/>
                    </a:lnTo>
                    <a:lnTo>
                      <a:pt x="873" y="335"/>
                    </a:lnTo>
                    <a:lnTo>
                      <a:pt x="876" y="327"/>
                    </a:lnTo>
                    <a:lnTo>
                      <a:pt x="878" y="318"/>
                    </a:lnTo>
                    <a:lnTo>
                      <a:pt x="880" y="307"/>
                    </a:lnTo>
                    <a:lnTo>
                      <a:pt x="880" y="297"/>
                    </a:lnTo>
                    <a:lnTo>
                      <a:pt x="876" y="297"/>
                    </a:lnTo>
                    <a:lnTo>
                      <a:pt x="871" y="294"/>
                    </a:lnTo>
                    <a:lnTo>
                      <a:pt x="866" y="297"/>
                    </a:lnTo>
                    <a:lnTo>
                      <a:pt x="857" y="298"/>
                    </a:lnTo>
                    <a:lnTo>
                      <a:pt x="847" y="302"/>
                    </a:lnTo>
                    <a:lnTo>
                      <a:pt x="834" y="306"/>
                    </a:lnTo>
                    <a:lnTo>
                      <a:pt x="818" y="312"/>
                    </a:lnTo>
                    <a:lnTo>
                      <a:pt x="800" y="318"/>
                    </a:lnTo>
                    <a:lnTo>
                      <a:pt x="784" y="324"/>
                    </a:lnTo>
                    <a:lnTo>
                      <a:pt x="765" y="326"/>
                    </a:lnTo>
                    <a:lnTo>
                      <a:pt x="750" y="330"/>
                    </a:lnTo>
                    <a:lnTo>
                      <a:pt x="732" y="333"/>
                    </a:lnTo>
                    <a:lnTo>
                      <a:pt x="714" y="335"/>
                    </a:lnTo>
                    <a:lnTo>
                      <a:pt x="697" y="342"/>
                    </a:lnTo>
                    <a:lnTo>
                      <a:pt x="679" y="351"/>
                    </a:lnTo>
                    <a:lnTo>
                      <a:pt x="662" y="364"/>
                    </a:lnTo>
                    <a:lnTo>
                      <a:pt x="645" y="380"/>
                    </a:lnTo>
                    <a:lnTo>
                      <a:pt x="626" y="401"/>
                    </a:lnTo>
                    <a:lnTo>
                      <a:pt x="609" y="422"/>
                    </a:lnTo>
                    <a:lnTo>
                      <a:pt x="590" y="442"/>
                    </a:lnTo>
                    <a:lnTo>
                      <a:pt x="576" y="461"/>
                    </a:lnTo>
                    <a:lnTo>
                      <a:pt x="562" y="477"/>
                    </a:lnTo>
                    <a:lnTo>
                      <a:pt x="552" y="486"/>
                    </a:lnTo>
                    <a:lnTo>
                      <a:pt x="539" y="492"/>
                    </a:lnTo>
                    <a:lnTo>
                      <a:pt x="524" y="496"/>
                    </a:lnTo>
                    <a:lnTo>
                      <a:pt x="507" y="499"/>
                    </a:lnTo>
                    <a:lnTo>
                      <a:pt x="490" y="498"/>
                    </a:lnTo>
                    <a:lnTo>
                      <a:pt x="471" y="496"/>
                    </a:lnTo>
                    <a:lnTo>
                      <a:pt x="451" y="490"/>
                    </a:lnTo>
                    <a:lnTo>
                      <a:pt x="435" y="481"/>
                    </a:lnTo>
                    <a:lnTo>
                      <a:pt x="418" y="468"/>
                    </a:lnTo>
                    <a:lnTo>
                      <a:pt x="405" y="455"/>
                    </a:lnTo>
                    <a:lnTo>
                      <a:pt x="396" y="443"/>
                    </a:lnTo>
                    <a:lnTo>
                      <a:pt x="388" y="433"/>
                    </a:lnTo>
                    <a:lnTo>
                      <a:pt x="382" y="422"/>
                    </a:lnTo>
                    <a:lnTo>
                      <a:pt x="378" y="410"/>
                    </a:lnTo>
                    <a:lnTo>
                      <a:pt x="374" y="396"/>
                    </a:lnTo>
                    <a:lnTo>
                      <a:pt x="373" y="379"/>
                    </a:lnTo>
                    <a:lnTo>
                      <a:pt x="369" y="358"/>
                    </a:lnTo>
                    <a:lnTo>
                      <a:pt x="362" y="316"/>
                    </a:lnTo>
                    <a:lnTo>
                      <a:pt x="353" y="290"/>
                    </a:lnTo>
                    <a:lnTo>
                      <a:pt x="342" y="282"/>
                    </a:lnTo>
                    <a:lnTo>
                      <a:pt x="329" y="282"/>
                    </a:lnTo>
                    <a:lnTo>
                      <a:pt x="316" y="291"/>
                    </a:lnTo>
                    <a:lnTo>
                      <a:pt x="306" y="303"/>
                    </a:lnTo>
                    <a:lnTo>
                      <a:pt x="298" y="312"/>
                    </a:lnTo>
                    <a:lnTo>
                      <a:pt x="291" y="317"/>
                    </a:lnTo>
                    <a:lnTo>
                      <a:pt x="277" y="317"/>
                    </a:lnTo>
                    <a:lnTo>
                      <a:pt x="264" y="316"/>
                    </a:lnTo>
                    <a:lnTo>
                      <a:pt x="253" y="312"/>
                    </a:lnTo>
                    <a:lnTo>
                      <a:pt x="244" y="304"/>
                    </a:lnTo>
                    <a:lnTo>
                      <a:pt x="239" y="297"/>
                    </a:lnTo>
                    <a:lnTo>
                      <a:pt x="236" y="284"/>
                    </a:lnTo>
                    <a:lnTo>
                      <a:pt x="236" y="269"/>
                    </a:lnTo>
                    <a:lnTo>
                      <a:pt x="239" y="254"/>
                    </a:lnTo>
                    <a:lnTo>
                      <a:pt x="245" y="232"/>
                    </a:lnTo>
                    <a:lnTo>
                      <a:pt x="257" y="210"/>
                    </a:lnTo>
                    <a:lnTo>
                      <a:pt x="270" y="187"/>
                    </a:lnTo>
                    <a:lnTo>
                      <a:pt x="284" y="163"/>
                    </a:lnTo>
                    <a:lnTo>
                      <a:pt x="296" y="142"/>
                    </a:lnTo>
                    <a:lnTo>
                      <a:pt x="307" y="127"/>
                    </a:lnTo>
                    <a:lnTo>
                      <a:pt x="315" y="115"/>
                    </a:lnTo>
                    <a:lnTo>
                      <a:pt x="319" y="111"/>
                    </a:lnTo>
                    <a:lnTo>
                      <a:pt x="321" y="107"/>
                    </a:lnTo>
                    <a:lnTo>
                      <a:pt x="328" y="100"/>
                    </a:lnTo>
                    <a:lnTo>
                      <a:pt x="336" y="87"/>
                    </a:lnTo>
                    <a:lnTo>
                      <a:pt x="342" y="74"/>
                    </a:lnTo>
                    <a:lnTo>
                      <a:pt x="343" y="67"/>
                    </a:lnTo>
                    <a:lnTo>
                      <a:pt x="343" y="60"/>
                    </a:lnTo>
                    <a:lnTo>
                      <a:pt x="342" y="51"/>
                    </a:lnTo>
                    <a:lnTo>
                      <a:pt x="339" y="43"/>
                    </a:lnTo>
                    <a:lnTo>
                      <a:pt x="334" y="35"/>
                    </a:lnTo>
                    <a:lnTo>
                      <a:pt x="329" y="26"/>
                    </a:lnTo>
                    <a:lnTo>
                      <a:pt x="325" y="21"/>
                    </a:lnTo>
                    <a:lnTo>
                      <a:pt x="319" y="16"/>
                    </a:lnTo>
                    <a:lnTo>
                      <a:pt x="311" y="12"/>
                    </a:lnTo>
                    <a:lnTo>
                      <a:pt x="300" y="11"/>
                    </a:lnTo>
                    <a:lnTo>
                      <a:pt x="289" y="11"/>
                    </a:lnTo>
                    <a:lnTo>
                      <a:pt x="277" y="12"/>
                    </a:lnTo>
                    <a:lnTo>
                      <a:pt x="264" y="16"/>
                    </a:lnTo>
                    <a:lnTo>
                      <a:pt x="252" y="22"/>
                    </a:lnTo>
                    <a:lnTo>
                      <a:pt x="240" y="28"/>
                    </a:lnTo>
                    <a:lnTo>
                      <a:pt x="230" y="36"/>
                    </a:lnTo>
                    <a:lnTo>
                      <a:pt x="220" y="44"/>
                    </a:lnTo>
                    <a:lnTo>
                      <a:pt x="211" y="52"/>
                    </a:lnTo>
                    <a:lnTo>
                      <a:pt x="203" y="58"/>
                    </a:lnTo>
                    <a:lnTo>
                      <a:pt x="193" y="65"/>
                    </a:lnTo>
                    <a:lnTo>
                      <a:pt x="185" y="71"/>
                    </a:lnTo>
                    <a:lnTo>
                      <a:pt x="178" y="79"/>
                    </a:lnTo>
                    <a:lnTo>
                      <a:pt x="175" y="85"/>
                    </a:lnTo>
                    <a:lnTo>
                      <a:pt x="169" y="93"/>
                    </a:lnTo>
                    <a:lnTo>
                      <a:pt x="168" y="94"/>
                    </a:lnTo>
                    <a:lnTo>
                      <a:pt x="163" y="97"/>
                    </a:lnTo>
                    <a:lnTo>
                      <a:pt x="156" y="100"/>
                    </a:lnTo>
                    <a:lnTo>
                      <a:pt x="147" y="101"/>
                    </a:lnTo>
                    <a:lnTo>
                      <a:pt x="137" y="101"/>
                    </a:lnTo>
                    <a:lnTo>
                      <a:pt x="125" y="98"/>
                    </a:lnTo>
                    <a:lnTo>
                      <a:pt x="114" y="92"/>
                    </a:lnTo>
                    <a:lnTo>
                      <a:pt x="101" y="80"/>
                    </a:lnTo>
                    <a:close/>
                  </a:path>
                </a:pathLst>
              </a:custGeom>
              <a:solidFill>
                <a:srgbClr val="CC73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0" name="Freeform 1150">
                <a:extLst>
                  <a:ext uri="{FF2B5EF4-FFF2-40B4-BE49-F238E27FC236}">
                    <a16:creationId xmlns:a16="http://schemas.microsoft.com/office/drawing/2014/main" id="{E89B0EB7-2A59-F25D-31EB-343663D7F2BB}"/>
                  </a:ext>
                </a:extLst>
              </p:cNvPr>
              <p:cNvSpPr>
                <a:spLocks/>
              </p:cNvSpPr>
              <p:nvPr/>
            </p:nvSpPr>
            <p:spPr bwMode="auto">
              <a:xfrm>
                <a:off x="1192" y="2462"/>
                <a:ext cx="98" cy="73"/>
              </a:xfrm>
              <a:custGeom>
                <a:avLst/>
                <a:gdLst>
                  <a:gd name="T0" fmla="*/ 288 w 293"/>
                  <a:gd name="T1" fmla="*/ 72 h 219"/>
                  <a:gd name="T2" fmla="*/ 272 w 293"/>
                  <a:gd name="T3" fmla="*/ 50 h 219"/>
                  <a:gd name="T4" fmla="*/ 253 w 293"/>
                  <a:gd name="T5" fmla="*/ 34 h 219"/>
                  <a:gd name="T6" fmla="*/ 233 w 293"/>
                  <a:gd name="T7" fmla="*/ 22 h 219"/>
                  <a:gd name="T8" fmla="*/ 212 w 293"/>
                  <a:gd name="T9" fmla="*/ 14 h 219"/>
                  <a:gd name="T10" fmla="*/ 191 w 293"/>
                  <a:gd name="T11" fmla="*/ 8 h 219"/>
                  <a:gd name="T12" fmla="*/ 173 w 293"/>
                  <a:gd name="T13" fmla="*/ 3 h 219"/>
                  <a:gd name="T14" fmla="*/ 163 w 293"/>
                  <a:gd name="T15" fmla="*/ 0 h 219"/>
                  <a:gd name="T16" fmla="*/ 148 w 293"/>
                  <a:gd name="T17" fmla="*/ 1 h 219"/>
                  <a:gd name="T18" fmla="*/ 128 w 293"/>
                  <a:gd name="T19" fmla="*/ 8 h 219"/>
                  <a:gd name="T20" fmla="*/ 109 w 293"/>
                  <a:gd name="T21" fmla="*/ 19 h 219"/>
                  <a:gd name="T22" fmla="*/ 89 w 293"/>
                  <a:gd name="T23" fmla="*/ 34 h 219"/>
                  <a:gd name="T24" fmla="*/ 64 w 293"/>
                  <a:gd name="T25" fmla="*/ 53 h 219"/>
                  <a:gd name="T26" fmla="*/ 40 w 293"/>
                  <a:gd name="T27" fmla="*/ 68 h 219"/>
                  <a:gd name="T28" fmla="*/ 21 w 293"/>
                  <a:gd name="T29" fmla="*/ 84 h 219"/>
                  <a:gd name="T30" fmla="*/ 9 w 293"/>
                  <a:gd name="T31" fmla="*/ 99 h 219"/>
                  <a:gd name="T32" fmla="*/ 4 w 293"/>
                  <a:gd name="T33" fmla="*/ 112 h 219"/>
                  <a:gd name="T34" fmla="*/ 2 w 293"/>
                  <a:gd name="T35" fmla="*/ 123 h 219"/>
                  <a:gd name="T36" fmla="*/ 0 w 293"/>
                  <a:gd name="T37" fmla="*/ 139 h 219"/>
                  <a:gd name="T38" fmla="*/ 0 w 293"/>
                  <a:gd name="T39" fmla="*/ 166 h 219"/>
                  <a:gd name="T40" fmla="*/ 7 w 293"/>
                  <a:gd name="T41" fmla="*/ 201 h 219"/>
                  <a:gd name="T42" fmla="*/ 25 w 293"/>
                  <a:gd name="T43" fmla="*/ 218 h 219"/>
                  <a:gd name="T44" fmla="*/ 46 w 293"/>
                  <a:gd name="T45" fmla="*/ 215 h 219"/>
                  <a:gd name="T46" fmla="*/ 61 w 293"/>
                  <a:gd name="T47" fmla="*/ 205 h 219"/>
                  <a:gd name="T48" fmla="*/ 66 w 293"/>
                  <a:gd name="T49" fmla="*/ 190 h 219"/>
                  <a:gd name="T50" fmla="*/ 71 w 293"/>
                  <a:gd name="T51" fmla="*/ 166 h 219"/>
                  <a:gd name="T52" fmla="*/ 83 w 293"/>
                  <a:gd name="T53" fmla="*/ 138 h 219"/>
                  <a:gd name="T54" fmla="*/ 98 w 293"/>
                  <a:gd name="T55" fmla="*/ 110 h 219"/>
                  <a:gd name="T56" fmla="*/ 124 w 293"/>
                  <a:gd name="T57" fmla="*/ 94 h 219"/>
                  <a:gd name="T58" fmla="*/ 158 w 293"/>
                  <a:gd name="T59" fmla="*/ 85 h 219"/>
                  <a:gd name="T60" fmla="*/ 191 w 293"/>
                  <a:gd name="T61" fmla="*/ 84 h 219"/>
                  <a:gd name="T62" fmla="*/ 218 w 293"/>
                  <a:gd name="T63" fmla="*/ 87 h 219"/>
                  <a:gd name="T64" fmla="*/ 235 w 293"/>
                  <a:gd name="T65" fmla="*/ 91 h 219"/>
                  <a:gd name="T66" fmla="*/ 258 w 293"/>
                  <a:gd name="T67" fmla="*/ 96 h 219"/>
                  <a:gd name="T68" fmla="*/ 280 w 293"/>
                  <a:gd name="T69" fmla="*/ 98 h 219"/>
                  <a:gd name="T70" fmla="*/ 293 w 293"/>
                  <a:gd name="T71" fmla="*/ 9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3" h="219">
                    <a:moveTo>
                      <a:pt x="293" y="87"/>
                    </a:moveTo>
                    <a:lnTo>
                      <a:pt x="288" y="72"/>
                    </a:lnTo>
                    <a:lnTo>
                      <a:pt x="280" y="62"/>
                    </a:lnTo>
                    <a:lnTo>
                      <a:pt x="272" y="50"/>
                    </a:lnTo>
                    <a:lnTo>
                      <a:pt x="262" y="41"/>
                    </a:lnTo>
                    <a:lnTo>
                      <a:pt x="253" y="34"/>
                    </a:lnTo>
                    <a:lnTo>
                      <a:pt x="244" y="27"/>
                    </a:lnTo>
                    <a:lnTo>
                      <a:pt x="233" y="22"/>
                    </a:lnTo>
                    <a:lnTo>
                      <a:pt x="221" y="17"/>
                    </a:lnTo>
                    <a:lnTo>
                      <a:pt x="212" y="14"/>
                    </a:lnTo>
                    <a:lnTo>
                      <a:pt x="200" y="10"/>
                    </a:lnTo>
                    <a:lnTo>
                      <a:pt x="191" y="8"/>
                    </a:lnTo>
                    <a:lnTo>
                      <a:pt x="181" y="5"/>
                    </a:lnTo>
                    <a:lnTo>
                      <a:pt x="173" y="3"/>
                    </a:lnTo>
                    <a:lnTo>
                      <a:pt x="167" y="1"/>
                    </a:lnTo>
                    <a:lnTo>
                      <a:pt x="163" y="0"/>
                    </a:lnTo>
                    <a:lnTo>
                      <a:pt x="160" y="0"/>
                    </a:lnTo>
                    <a:lnTo>
                      <a:pt x="148" y="1"/>
                    </a:lnTo>
                    <a:lnTo>
                      <a:pt x="137" y="3"/>
                    </a:lnTo>
                    <a:lnTo>
                      <a:pt x="128" y="8"/>
                    </a:lnTo>
                    <a:lnTo>
                      <a:pt x="118" y="13"/>
                    </a:lnTo>
                    <a:lnTo>
                      <a:pt x="109" y="19"/>
                    </a:lnTo>
                    <a:lnTo>
                      <a:pt x="98" y="25"/>
                    </a:lnTo>
                    <a:lnTo>
                      <a:pt x="89" y="34"/>
                    </a:lnTo>
                    <a:lnTo>
                      <a:pt x="77" y="43"/>
                    </a:lnTo>
                    <a:lnTo>
                      <a:pt x="64" y="53"/>
                    </a:lnTo>
                    <a:lnTo>
                      <a:pt x="52" y="60"/>
                    </a:lnTo>
                    <a:lnTo>
                      <a:pt x="40" y="68"/>
                    </a:lnTo>
                    <a:lnTo>
                      <a:pt x="29" y="76"/>
                    </a:lnTo>
                    <a:lnTo>
                      <a:pt x="21" y="84"/>
                    </a:lnTo>
                    <a:lnTo>
                      <a:pt x="13" y="91"/>
                    </a:lnTo>
                    <a:lnTo>
                      <a:pt x="9" y="99"/>
                    </a:lnTo>
                    <a:lnTo>
                      <a:pt x="6" y="108"/>
                    </a:lnTo>
                    <a:lnTo>
                      <a:pt x="4" y="112"/>
                    </a:lnTo>
                    <a:lnTo>
                      <a:pt x="2" y="117"/>
                    </a:lnTo>
                    <a:lnTo>
                      <a:pt x="2" y="123"/>
                    </a:lnTo>
                    <a:lnTo>
                      <a:pt x="0" y="131"/>
                    </a:lnTo>
                    <a:lnTo>
                      <a:pt x="0" y="139"/>
                    </a:lnTo>
                    <a:lnTo>
                      <a:pt x="0" y="152"/>
                    </a:lnTo>
                    <a:lnTo>
                      <a:pt x="0" y="166"/>
                    </a:lnTo>
                    <a:lnTo>
                      <a:pt x="2" y="184"/>
                    </a:lnTo>
                    <a:lnTo>
                      <a:pt x="7" y="201"/>
                    </a:lnTo>
                    <a:lnTo>
                      <a:pt x="15" y="211"/>
                    </a:lnTo>
                    <a:lnTo>
                      <a:pt x="25" y="218"/>
                    </a:lnTo>
                    <a:lnTo>
                      <a:pt x="34" y="219"/>
                    </a:lnTo>
                    <a:lnTo>
                      <a:pt x="46" y="215"/>
                    </a:lnTo>
                    <a:lnTo>
                      <a:pt x="55" y="211"/>
                    </a:lnTo>
                    <a:lnTo>
                      <a:pt x="61" y="205"/>
                    </a:lnTo>
                    <a:lnTo>
                      <a:pt x="64" y="198"/>
                    </a:lnTo>
                    <a:lnTo>
                      <a:pt x="66" y="190"/>
                    </a:lnTo>
                    <a:lnTo>
                      <a:pt x="69" y="179"/>
                    </a:lnTo>
                    <a:lnTo>
                      <a:pt x="71" y="166"/>
                    </a:lnTo>
                    <a:lnTo>
                      <a:pt x="77" y="152"/>
                    </a:lnTo>
                    <a:lnTo>
                      <a:pt x="83" y="138"/>
                    </a:lnTo>
                    <a:lnTo>
                      <a:pt x="91" y="123"/>
                    </a:lnTo>
                    <a:lnTo>
                      <a:pt x="98" y="110"/>
                    </a:lnTo>
                    <a:lnTo>
                      <a:pt x="110" y="101"/>
                    </a:lnTo>
                    <a:lnTo>
                      <a:pt x="124" y="94"/>
                    </a:lnTo>
                    <a:lnTo>
                      <a:pt x="141" y="89"/>
                    </a:lnTo>
                    <a:lnTo>
                      <a:pt x="158" y="85"/>
                    </a:lnTo>
                    <a:lnTo>
                      <a:pt x="174" y="84"/>
                    </a:lnTo>
                    <a:lnTo>
                      <a:pt x="191" y="84"/>
                    </a:lnTo>
                    <a:lnTo>
                      <a:pt x="205" y="84"/>
                    </a:lnTo>
                    <a:lnTo>
                      <a:pt x="218" y="87"/>
                    </a:lnTo>
                    <a:lnTo>
                      <a:pt x="227" y="89"/>
                    </a:lnTo>
                    <a:lnTo>
                      <a:pt x="235" y="91"/>
                    </a:lnTo>
                    <a:lnTo>
                      <a:pt x="246" y="95"/>
                    </a:lnTo>
                    <a:lnTo>
                      <a:pt x="258" y="96"/>
                    </a:lnTo>
                    <a:lnTo>
                      <a:pt x="270" y="98"/>
                    </a:lnTo>
                    <a:lnTo>
                      <a:pt x="280" y="98"/>
                    </a:lnTo>
                    <a:lnTo>
                      <a:pt x="288" y="96"/>
                    </a:lnTo>
                    <a:lnTo>
                      <a:pt x="293" y="94"/>
                    </a:lnTo>
                    <a:lnTo>
                      <a:pt x="293" y="87"/>
                    </a:lnTo>
                    <a:close/>
                  </a:path>
                </a:pathLst>
              </a:custGeom>
              <a:solidFill>
                <a:srgbClr val="E89B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1" name="Freeform 1151">
                <a:extLst>
                  <a:ext uri="{FF2B5EF4-FFF2-40B4-BE49-F238E27FC236}">
                    <a16:creationId xmlns:a16="http://schemas.microsoft.com/office/drawing/2014/main" id="{72554FA2-4C8D-AF7C-15AB-837FE1AD76C5}"/>
                  </a:ext>
                </a:extLst>
              </p:cNvPr>
              <p:cNvSpPr>
                <a:spLocks/>
              </p:cNvSpPr>
              <p:nvPr/>
            </p:nvSpPr>
            <p:spPr bwMode="auto">
              <a:xfrm>
                <a:off x="1195" y="2463"/>
                <a:ext cx="91" cy="66"/>
              </a:xfrm>
              <a:custGeom>
                <a:avLst/>
                <a:gdLst>
                  <a:gd name="T0" fmla="*/ 269 w 273"/>
                  <a:gd name="T1" fmla="*/ 68 h 199"/>
                  <a:gd name="T2" fmla="*/ 252 w 273"/>
                  <a:gd name="T3" fmla="*/ 47 h 199"/>
                  <a:gd name="T4" fmla="*/ 235 w 273"/>
                  <a:gd name="T5" fmla="*/ 31 h 199"/>
                  <a:gd name="T6" fmla="*/ 217 w 273"/>
                  <a:gd name="T7" fmla="*/ 20 h 199"/>
                  <a:gd name="T8" fmla="*/ 198 w 273"/>
                  <a:gd name="T9" fmla="*/ 13 h 199"/>
                  <a:gd name="T10" fmla="*/ 177 w 273"/>
                  <a:gd name="T11" fmla="*/ 7 h 199"/>
                  <a:gd name="T12" fmla="*/ 161 w 273"/>
                  <a:gd name="T13" fmla="*/ 4 h 199"/>
                  <a:gd name="T14" fmla="*/ 150 w 273"/>
                  <a:gd name="T15" fmla="*/ 0 h 199"/>
                  <a:gd name="T16" fmla="*/ 136 w 273"/>
                  <a:gd name="T17" fmla="*/ 3 h 199"/>
                  <a:gd name="T18" fmla="*/ 116 w 273"/>
                  <a:gd name="T19" fmla="*/ 10 h 199"/>
                  <a:gd name="T20" fmla="*/ 100 w 273"/>
                  <a:gd name="T21" fmla="*/ 19 h 199"/>
                  <a:gd name="T22" fmla="*/ 81 w 273"/>
                  <a:gd name="T23" fmla="*/ 33 h 199"/>
                  <a:gd name="T24" fmla="*/ 58 w 273"/>
                  <a:gd name="T25" fmla="*/ 49 h 199"/>
                  <a:gd name="T26" fmla="*/ 35 w 273"/>
                  <a:gd name="T27" fmla="*/ 66 h 199"/>
                  <a:gd name="T28" fmla="*/ 18 w 273"/>
                  <a:gd name="T29" fmla="*/ 79 h 199"/>
                  <a:gd name="T30" fmla="*/ 9 w 273"/>
                  <a:gd name="T31" fmla="*/ 93 h 199"/>
                  <a:gd name="T32" fmla="*/ 3 w 273"/>
                  <a:gd name="T33" fmla="*/ 106 h 199"/>
                  <a:gd name="T34" fmla="*/ 0 w 273"/>
                  <a:gd name="T35" fmla="*/ 117 h 199"/>
                  <a:gd name="T36" fmla="*/ 0 w 273"/>
                  <a:gd name="T37" fmla="*/ 131 h 199"/>
                  <a:gd name="T38" fmla="*/ 0 w 273"/>
                  <a:gd name="T39" fmla="*/ 154 h 199"/>
                  <a:gd name="T40" fmla="*/ 5 w 273"/>
                  <a:gd name="T41" fmla="*/ 185 h 199"/>
                  <a:gd name="T42" fmla="*/ 21 w 273"/>
                  <a:gd name="T43" fmla="*/ 199 h 199"/>
                  <a:gd name="T44" fmla="*/ 38 w 273"/>
                  <a:gd name="T45" fmla="*/ 198 h 199"/>
                  <a:gd name="T46" fmla="*/ 54 w 273"/>
                  <a:gd name="T47" fmla="*/ 186 h 199"/>
                  <a:gd name="T48" fmla="*/ 59 w 273"/>
                  <a:gd name="T49" fmla="*/ 172 h 199"/>
                  <a:gd name="T50" fmla="*/ 65 w 273"/>
                  <a:gd name="T51" fmla="*/ 151 h 199"/>
                  <a:gd name="T52" fmla="*/ 74 w 273"/>
                  <a:gd name="T53" fmla="*/ 128 h 199"/>
                  <a:gd name="T54" fmla="*/ 91 w 273"/>
                  <a:gd name="T55" fmla="*/ 106 h 199"/>
                  <a:gd name="T56" fmla="*/ 114 w 273"/>
                  <a:gd name="T57" fmla="*/ 88 h 199"/>
                  <a:gd name="T58" fmla="*/ 147 w 273"/>
                  <a:gd name="T59" fmla="*/ 79 h 199"/>
                  <a:gd name="T60" fmla="*/ 176 w 273"/>
                  <a:gd name="T61" fmla="*/ 78 h 199"/>
                  <a:gd name="T62" fmla="*/ 202 w 273"/>
                  <a:gd name="T63" fmla="*/ 79 h 199"/>
                  <a:gd name="T64" fmla="*/ 219 w 273"/>
                  <a:gd name="T65" fmla="*/ 86 h 199"/>
                  <a:gd name="T66" fmla="*/ 242 w 273"/>
                  <a:gd name="T67" fmla="*/ 89 h 199"/>
                  <a:gd name="T68" fmla="*/ 261 w 273"/>
                  <a:gd name="T69" fmla="*/ 89 h 199"/>
                  <a:gd name="T70" fmla="*/ 273 w 273"/>
                  <a:gd name="T71" fmla="*/ 86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3" h="199">
                    <a:moveTo>
                      <a:pt x="273" y="80"/>
                    </a:moveTo>
                    <a:lnTo>
                      <a:pt x="269" y="68"/>
                    </a:lnTo>
                    <a:lnTo>
                      <a:pt x="260" y="56"/>
                    </a:lnTo>
                    <a:lnTo>
                      <a:pt x="252" y="47"/>
                    </a:lnTo>
                    <a:lnTo>
                      <a:pt x="244" y="39"/>
                    </a:lnTo>
                    <a:lnTo>
                      <a:pt x="235" y="31"/>
                    </a:lnTo>
                    <a:lnTo>
                      <a:pt x="226" y="26"/>
                    </a:lnTo>
                    <a:lnTo>
                      <a:pt x="217" y="20"/>
                    </a:lnTo>
                    <a:lnTo>
                      <a:pt x="208" y="17"/>
                    </a:lnTo>
                    <a:lnTo>
                      <a:pt x="198" y="13"/>
                    </a:lnTo>
                    <a:lnTo>
                      <a:pt x="187" y="11"/>
                    </a:lnTo>
                    <a:lnTo>
                      <a:pt x="177" y="7"/>
                    </a:lnTo>
                    <a:lnTo>
                      <a:pt x="168" y="6"/>
                    </a:lnTo>
                    <a:lnTo>
                      <a:pt x="161" y="4"/>
                    </a:lnTo>
                    <a:lnTo>
                      <a:pt x="154" y="3"/>
                    </a:lnTo>
                    <a:lnTo>
                      <a:pt x="150" y="0"/>
                    </a:lnTo>
                    <a:lnTo>
                      <a:pt x="149" y="0"/>
                    </a:lnTo>
                    <a:lnTo>
                      <a:pt x="136" y="3"/>
                    </a:lnTo>
                    <a:lnTo>
                      <a:pt x="126" y="4"/>
                    </a:lnTo>
                    <a:lnTo>
                      <a:pt x="116" y="10"/>
                    </a:lnTo>
                    <a:lnTo>
                      <a:pt x="108" y="13"/>
                    </a:lnTo>
                    <a:lnTo>
                      <a:pt x="100" y="19"/>
                    </a:lnTo>
                    <a:lnTo>
                      <a:pt x="91" y="25"/>
                    </a:lnTo>
                    <a:lnTo>
                      <a:pt x="81" y="33"/>
                    </a:lnTo>
                    <a:lnTo>
                      <a:pt x="69" y="40"/>
                    </a:lnTo>
                    <a:lnTo>
                      <a:pt x="58" y="49"/>
                    </a:lnTo>
                    <a:lnTo>
                      <a:pt x="46" y="59"/>
                    </a:lnTo>
                    <a:lnTo>
                      <a:pt x="35" y="66"/>
                    </a:lnTo>
                    <a:lnTo>
                      <a:pt x="25" y="73"/>
                    </a:lnTo>
                    <a:lnTo>
                      <a:pt x="18" y="79"/>
                    </a:lnTo>
                    <a:lnTo>
                      <a:pt x="12" y="87"/>
                    </a:lnTo>
                    <a:lnTo>
                      <a:pt x="9" y="93"/>
                    </a:lnTo>
                    <a:lnTo>
                      <a:pt x="5" y="101"/>
                    </a:lnTo>
                    <a:lnTo>
                      <a:pt x="3" y="106"/>
                    </a:lnTo>
                    <a:lnTo>
                      <a:pt x="2" y="110"/>
                    </a:lnTo>
                    <a:lnTo>
                      <a:pt x="0" y="117"/>
                    </a:lnTo>
                    <a:lnTo>
                      <a:pt x="0" y="123"/>
                    </a:lnTo>
                    <a:lnTo>
                      <a:pt x="0" y="131"/>
                    </a:lnTo>
                    <a:lnTo>
                      <a:pt x="0" y="142"/>
                    </a:lnTo>
                    <a:lnTo>
                      <a:pt x="0" y="154"/>
                    </a:lnTo>
                    <a:lnTo>
                      <a:pt x="2" y="169"/>
                    </a:lnTo>
                    <a:lnTo>
                      <a:pt x="5" y="185"/>
                    </a:lnTo>
                    <a:lnTo>
                      <a:pt x="11" y="195"/>
                    </a:lnTo>
                    <a:lnTo>
                      <a:pt x="21" y="199"/>
                    </a:lnTo>
                    <a:lnTo>
                      <a:pt x="31" y="199"/>
                    </a:lnTo>
                    <a:lnTo>
                      <a:pt x="38" y="198"/>
                    </a:lnTo>
                    <a:lnTo>
                      <a:pt x="48" y="193"/>
                    </a:lnTo>
                    <a:lnTo>
                      <a:pt x="54" y="186"/>
                    </a:lnTo>
                    <a:lnTo>
                      <a:pt x="58" y="181"/>
                    </a:lnTo>
                    <a:lnTo>
                      <a:pt x="59" y="172"/>
                    </a:lnTo>
                    <a:lnTo>
                      <a:pt x="61" y="163"/>
                    </a:lnTo>
                    <a:lnTo>
                      <a:pt x="65" y="151"/>
                    </a:lnTo>
                    <a:lnTo>
                      <a:pt x="69" y="141"/>
                    </a:lnTo>
                    <a:lnTo>
                      <a:pt x="74" y="128"/>
                    </a:lnTo>
                    <a:lnTo>
                      <a:pt x="81" y="115"/>
                    </a:lnTo>
                    <a:lnTo>
                      <a:pt x="91" y="106"/>
                    </a:lnTo>
                    <a:lnTo>
                      <a:pt x="100" y="96"/>
                    </a:lnTo>
                    <a:lnTo>
                      <a:pt x="114" y="88"/>
                    </a:lnTo>
                    <a:lnTo>
                      <a:pt x="130" y="83"/>
                    </a:lnTo>
                    <a:lnTo>
                      <a:pt x="147" y="79"/>
                    </a:lnTo>
                    <a:lnTo>
                      <a:pt x="162" y="78"/>
                    </a:lnTo>
                    <a:lnTo>
                      <a:pt x="176" y="78"/>
                    </a:lnTo>
                    <a:lnTo>
                      <a:pt x="190" y="78"/>
                    </a:lnTo>
                    <a:lnTo>
                      <a:pt x="202" y="79"/>
                    </a:lnTo>
                    <a:lnTo>
                      <a:pt x="211" y="82"/>
                    </a:lnTo>
                    <a:lnTo>
                      <a:pt x="219" y="86"/>
                    </a:lnTo>
                    <a:lnTo>
                      <a:pt x="230" y="87"/>
                    </a:lnTo>
                    <a:lnTo>
                      <a:pt x="242" y="89"/>
                    </a:lnTo>
                    <a:lnTo>
                      <a:pt x="252" y="89"/>
                    </a:lnTo>
                    <a:lnTo>
                      <a:pt x="261" y="89"/>
                    </a:lnTo>
                    <a:lnTo>
                      <a:pt x="270" y="88"/>
                    </a:lnTo>
                    <a:lnTo>
                      <a:pt x="273" y="86"/>
                    </a:lnTo>
                    <a:lnTo>
                      <a:pt x="273" y="80"/>
                    </a:lnTo>
                    <a:close/>
                  </a:path>
                </a:pathLst>
              </a:custGeom>
              <a:solidFill>
                <a:srgbClr val="EDA0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2" name="Freeform 1152">
                <a:extLst>
                  <a:ext uri="{FF2B5EF4-FFF2-40B4-BE49-F238E27FC236}">
                    <a16:creationId xmlns:a16="http://schemas.microsoft.com/office/drawing/2014/main" id="{E80E83CF-5C61-A387-2482-2107E86783BF}"/>
                  </a:ext>
                </a:extLst>
              </p:cNvPr>
              <p:cNvSpPr>
                <a:spLocks/>
              </p:cNvSpPr>
              <p:nvPr/>
            </p:nvSpPr>
            <p:spPr bwMode="auto">
              <a:xfrm>
                <a:off x="1197" y="2466"/>
                <a:ext cx="86" cy="59"/>
              </a:xfrm>
              <a:custGeom>
                <a:avLst/>
                <a:gdLst>
                  <a:gd name="T0" fmla="*/ 251 w 256"/>
                  <a:gd name="T1" fmla="*/ 58 h 176"/>
                  <a:gd name="T2" fmla="*/ 237 w 256"/>
                  <a:gd name="T3" fmla="*/ 38 h 176"/>
                  <a:gd name="T4" fmla="*/ 221 w 256"/>
                  <a:gd name="T5" fmla="*/ 24 h 176"/>
                  <a:gd name="T6" fmla="*/ 203 w 256"/>
                  <a:gd name="T7" fmla="*/ 15 h 176"/>
                  <a:gd name="T8" fmla="*/ 187 w 256"/>
                  <a:gd name="T9" fmla="*/ 9 h 176"/>
                  <a:gd name="T10" fmla="*/ 165 w 256"/>
                  <a:gd name="T11" fmla="*/ 2 h 176"/>
                  <a:gd name="T12" fmla="*/ 151 w 256"/>
                  <a:gd name="T13" fmla="*/ 1 h 176"/>
                  <a:gd name="T14" fmla="*/ 141 w 256"/>
                  <a:gd name="T15" fmla="*/ 0 h 176"/>
                  <a:gd name="T16" fmla="*/ 128 w 256"/>
                  <a:gd name="T17" fmla="*/ 0 h 176"/>
                  <a:gd name="T18" fmla="*/ 107 w 256"/>
                  <a:gd name="T19" fmla="*/ 5 h 176"/>
                  <a:gd name="T20" fmla="*/ 91 w 256"/>
                  <a:gd name="T21" fmla="*/ 15 h 176"/>
                  <a:gd name="T22" fmla="*/ 73 w 256"/>
                  <a:gd name="T23" fmla="*/ 28 h 176"/>
                  <a:gd name="T24" fmla="*/ 53 w 256"/>
                  <a:gd name="T25" fmla="*/ 43 h 176"/>
                  <a:gd name="T26" fmla="*/ 32 w 256"/>
                  <a:gd name="T27" fmla="*/ 58 h 176"/>
                  <a:gd name="T28" fmla="*/ 18 w 256"/>
                  <a:gd name="T29" fmla="*/ 70 h 176"/>
                  <a:gd name="T30" fmla="*/ 9 w 256"/>
                  <a:gd name="T31" fmla="*/ 83 h 176"/>
                  <a:gd name="T32" fmla="*/ 4 w 256"/>
                  <a:gd name="T33" fmla="*/ 94 h 176"/>
                  <a:gd name="T34" fmla="*/ 3 w 256"/>
                  <a:gd name="T35" fmla="*/ 104 h 176"/>
                  <a:gd name="T36" fmla="*/ 0 w 256"/>
                  <a:gd name="T37" fmla="*/ 118 h 176"/>
                  <a:gd name="T38" fmla="*/ 0 w 256"/>
                  <a:gd name="T39" fmla="*/ 138 h 176"/>
                  <a:gd name="T40" fmla="*/ 5 w 256"/>
                  <a:gd name="T41" fmla="*/ 163 h 176"/>
                  <a:gd name="T42" fmla="*/ 19 w 256"/>
                  <a:gd name="T43" fmla="*/ 175 h 176"/>
                  <a:gd name="T44" fmla="*/ 36 w 256"/>
                  <a:gd name="T45" fmla="*/ 174 h 176"/>
                  <a:gd name="T46" fmla="*/ 50 w 256"/>
                  <a:gd name="T47" fmla="*/ 162 h 176"/>
                  <a:gd name="T48" fmla="*/ 55 w 256"/>
                  <a:gd name="T49" fmla="*/ 149 h 176"/>
                  <a:gd name="T50" fmla="*/ 61 w 256"/>
                  <a:gd name="T51" fmla="*/ 134 h 176"/>
                  <a:gd name="T52" fmla="*/ 71 w 256"/>
                  <a:gd name="T53" fmla="*/ 113 h 176"/>
                  <a:gd name="T54" fmla="*/ 82 w 256"/>
                  <a:gd name="T55" fmla="*/ 94 h 176"/>
                  <a:gd name="T56" fmla="*/ 107 w 256"/>
                  <a:gd name="T57" fmla="*/ 78 h 176"/>
                  <a:gd name="T58" fmla="*/ 135 w 256"/>
                  <a:gd name="T59" fmla="*/ 68 h 176"/>
                  <a:gd name="T60" fmla="*/ 164 w 256"/>
                  <a:gd name="T61" fmla="*/ 64 h 176"/>
                  <a:gd name="T62" fmla="*/ 188 w 256"/>
                  <a:gd name="T63" fmla="*/ 65 h 176"/>
                  <a:gd name="T64" fmla="*/ 205 w 256"/>
                  <a:gd name="T65" fmla="*/ 72 h 176"/>
                  <a:gd name="T66" fmla="*/ 226 w 256"/>
                  <a:gd name="T67" fmla="*/ 77 h 176"/>
                  <a:gd name="T68" fmla="*/ 246 w 256"/>
                  <a:gd name="T69" fmla="*/ 78 h 176"/>
                  <a:gd name="T70" fmla="*/ 256 w 256"/>
                  <a:gd name="T71" fmla="*/ 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6" h="176">
                    <a:moveTo>
                      <a:pt x="256" y="69"/>
                    </a:moveTo>
                    <a:lnTo>
                      <a:pt x="251" y="58"/>
                    </a:lnTo>
                    <a:lnTo>
                      <a:pt x="245" y="46"/>
                    </a:lnTo>
                    <a:lnTo>
                      <a:pt x="237" y="38"/>
                    </a:lnTo>
                    <a:lnTo>
                      <a:pt x="229" y="31"/>
                    </a:lnTo>
                    <a:lnTo>
                      <a:pt x="221" y="24"/>
                    </a:lnTo>
                    <a:lnTo>
                      <a:pt x="214" y="20"/>
                    </a:lnTo>
                    <a:lnTo>
                      <a:pt x="203" y="15"/>
                    </a:lnTo>
                    <a:lnTo>
                      <a:pt x="196" y="13"/>
                    </a:lnTo>
                    <a:lnTo>
                      <a:pt x="187" y="9"/>
                    </a:lnTo>
                    <a:lnTo>
                      <a:pt x="175" y="5"/>
                    </a:lnTo>
                    <a:lnTo>
                      <a:pt x="165" y="2"/>
                    </a:lnTo>
                    <a:lnTo>
                      <a:pt x="157" y="1"/>
                    </a:lnTo>
                    <a:lnTo>
                      <a:pt x="151" y="1"/>
                    </a:lnTo>
                    <a:lnTo>
                      <a:pt x="144" y="0"/>
                    </a:lnTo>
                    <a:lnTo>
                      <a:pt x="141" y="0"/>
                    </a:lnTo>
                    <a:lnTo>
                      <a:pt x="141" y="0"/>
                    </a:lnTo>
                    <a:lnTo>
                      <a:pt x="128" y="0"/>
                    </a:lnTo>
                    <a:lnTo>
                      <a:pt x="116" y="2"/>
                    </a:lnTo>
                    <a:lnTo>
                      <a:pt x="107" y="5"/>
                    </a:lnTo>
                    <a:lnTo>
                      <a:pt x="99" y="10"/>
                    </a:lnTo>
                    <a:lnTo>
                      <a:pt x="91" y="15"/>
                    </a:lnTo>
                    <a:lnTo>
                      <a:pt x="82" y="22"/>
                    </a:lnTo>
                    <a:lnTo>
                      <a:pt x="73" y="28"/>
                    </a:lnTo>
                    <a:lnTo>
                      <a:pt x="64" y="36"/>
                    </a:lnTo>
                    <a:lnTo>
                      <a:pt x="53" y="43"/>
                    </a:lnTo>
                    <a:lnTo>
                      <a:pt x="41" y="51"/>
                    </a:lnTo>
                    <a:lnTo>
                      <a:pt x="32" y="58"/>
                    </a:lnTo>
                    <a:lnTo>
                      <a:pt x="25" y="64"/>
                    </a:lnTo>
                    <a:lnTo>
                      <a:pt x="18" y="70"/>
                    </a:lnTo>
                    <a:lnTo>
                      <a:pt x="12" y="77"/>
                    </a:lnTo>
                    <a:lnTo>
                      <a:pt x="9" y="83"/>
                    </a:lnTo>
                    <a:lnTo>
                      <a:pt x="5" y="89"/>
                    </a:lnTo>
                    <a:lnTo>
                      <a:pt x="4" y="94"/>
                    </a:lnTo>
                    <a:lnTo>
                      <a:pt x="3" y="99"/>
                    </a:lnTo>
                    <a:lnTo>
                      <a:pt x="3" y="104"/>
                    </a:lnTo>
                    <a:lnTo>
                      <a:pt x="0" y="110"/>
                    </a:lnTo>
                    <a:lnTo>
                      <a:pt x="0" y="118"/>
                    </a:lnTo>
                    <a:lnTo>
                      <a:pt x="0" y="126"/>
                    </a:lnTo>
                    <a:lnTo>
                      <a:pt x="0" y="138"/>
                    </a:lnTo>
                    <a:lnTo>
                      <a:pt x="3" y="149"/>
                    </a:lnTo>
                    <a:lnTo>
                      <a:pt x="5" y="163"/>
                    </a:lnTo>
                    <a:lnTo>
                      <a:pt x="12" y="172"/>
                    </a:lnTo>
                    <a:lnTo>
                      <a:pt x="19" y="175"/>
                    </a:lnTo>
                    <a:lnTo>
                      <a:pt x="27" y="176"/>
                    </a:lnTo>
                    <a:lnTo>
                      <a:pt x="36" y="174"/>
                    </a:lnTo>
                    <a:lnTo>
                      <a:pt x="44" y="168"/>
                    </a:lnTo>
                    <a:lnTo>
                      <a:pt x="50" y="162"/>
                    </a:lnTo>
                    <a:lnTo>
                      <a:pt x="54" y="156"/>
                    </a:lnTo>
                    <a:lnTo>
                      <a:pt x="55" y="149"/>
                    </a:lnTo>
                    <a:lnTo>
                      <a:pt x="58" y="141"/>
                    </a:lnTo>
                    <a:lnTo>
                      <a:pt x="61" y="134"/>
                    </a:lnTo>
                    <a:lnTo>
                      <a:pt x="66" y="123"/>
                    </a:lnTo>
                    <a:lnTo>
                      <a:pt x="71" y="113"/>
                    </a:lnTo>
                    <a:lnTo>
                      <a:pt x="76" y="104"/>
                    </a:lnTo>
                    <a:lnTo>
                      <a:pt x="82" y="94"/>
                    </a:lnTo>
                    <a:lnTo>
                      <a:pt x="92" y="86"/>
                    </a:lnTo>
                    <a:lnTo>
                      <a:pt x="107" y="78"/>
                    </a:lnTo>
                    <a:lnTo>
                      <a:pt x="121" y="72"/>
                    </a:lnTo>
                    <a:lnTo>
                      <a:pt x="135" y="68"/>
                    </a:lnTo>
                    <a:lnTo>
                      <a:pt x="150" y="65"/>
                    </a:lnTo>
                    <a:lnTo>
                      <a:pt x="164" y="64"/>
                    </a:lnTo>
                    <a:lnTo>
                      <a:pt x="177" y="64"/>
                    </a:lnTo>
                    <a:lnTo>
                      <a:pt x="188" y="65"/>
                    </a:lnTo>
                    <a:lnTo>
                      <a:pt x="197" y="69"/>
                    </a:lnTo>
                    <a:lnTo>
                      <a:pt x="205" y="72"/>
                    </a:lnTo>
                    <a:lnTo>
                      <a:pt x="216" y="75"/>
                    </a:lnTo>
                    <a:lnTo>
                      <a:pt x="226" y="77"/>
                    </a:lnTo>
                    <a:lnTo>
                      <a:pt x="237" y="78"/>
                    </a:lnTo>
                    <a:lnTo>
                      <a:pt x="246" y="78"/>
                    </a:lnTo>
                    <a:lnTo>
                      <a:pt x="252" y="77"/>
                    </a:lnTo>
                    <a:lnTo>
                      <a:pt x="256" y="73"/>
                    </a:lnTo>
                    <a:lnTo>
                      <a:pt x="256" y="69"/>
                    </a:lnTo>
                    <a:close/>
                  </a:path>
                </a:pathLst>
              </a:custGeom>
              <a:solidFill>
                <a:srgbClr val="F0A3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3" name="Freeform 1153">
                <a:extLst>
                  <a:ext uri="{FF2B5EF4-FFF2-40B4-BE49-F238E27FC236}">
                    <a16:creationId xmlns:a16="http://schemas.microsoft.com/office/drawing/2014/main" id="{40133044-8096-10CA-3CBA-A13BDC5E62B3}"/>
                  </a:ext>
                </a:extLst>
              </p:cNvPr>
              <p:cNvSpPr>
                <a:spLocks/>
              </p:cNvSpPr>
              <p:nvPr/>
            </p:nvSpPr>
            <p:spPr bwMode="auto">
              <a:xfrm>
                <a:off x="1199" y="2467"/>
                <a:ext cx="80" cy="53"/>
              </a:xfrm>
              <a:custGeom>
                <a:avLst/>
                <a:gdLst>
                  <a:gd name="T0" fmla="*/ 233 w 240"/>
                  <a:gd name="T1" fmla="*/ 52 h 157"/>
                  <a:gd name="T2" fmla="*/ 220 w 240"/>
                  <a:gd name="T3" fmla="*/ 34 h 157"/>
                  <a:gd name="T4" fmla="*/ 206 w 240"/>
                  <a:gd name="T5" fmla="*/ 22 h 157"/>
                  <a:gd name="T6" fmla="*/ 191 w 240"/>
                  <a:gd name="T7" fmla="*/ 15 h 157"/>
                  <a:gd name="T8" fmla="*/ 172 w 240"/>
                  <a:gd name="T9" fmla="*/ 8 h 157"/>
                  <a:gd name="T10" fmla="*/ 154 w 240"/>
                  <a:gd name="T11" fmla="*/ 4 h 157"/>
                  <a:gd name="T12" fmla="*/ 140 w 240"/>
                  <a:gd name="T13" fmla="*/ 0 h 157"/>
                  <a:gd name="T14" fmla="*/ 133 w 240"/>
                  <a:gd name="T15" fmla="*/ 0 h 157"/>
                  <a:gd name="T16" fmla="*/ 117 w 240"/>
                  <a:gd name="T17" fmla="*/ 2 h 157"/>
                  <a:gd name="T18" fmla="*/ 99 w 240"/>
                  <a:gd name="T19" fmla="*/ 7 h 157"/>
                  <a:gd name="T20" fmla="*/ 82 w 240"/>
                  <a:gd name="T21" fmla="*/ 15 h 157"/>
                  <a:gd name="T22" fmla="*/ 67 w 240"/>
                  <a:gd name="T23" fmla="*/ 28 h 157"/>
                  <a:gd name="T24" fmla="*/ 47 w 240"/>
                  <a:gd name="T25" fmla="*/ 41 h 157"/>
                  <a:gd name="T26" fmla="*/ 28 w 240"/>
                  <a:gd name="T27" fmla="*/ 54 h 157"/>
                  <a:gd name="T28" fmla="*/ 17 w 240"/>
                  <a:gd name="T29" fmla="*/ 66 h 157"/>
                  <a:gd name="T30" fmla="*/ 8 w 240"/>
                  <a:gd name="T31" fmla="*/ 76 h 157"/>
                  <a:gd name="T32" fmla="*/ 4 w 240"/>
                  <a:gd name="T33" fmla="*/ 88 h 157"/>
                  <a:gd name="T34" fmla="*/ 1 w 240"/>
                  <a:gd name="T35" fmla="*/ 97 h 157"/>
                  <a:gd name="T36" fmla="*/ 0 w 240"/>
                  <a:gd name="T37" fmla="*/ 110 h 157"/>
                  <a:gd name="T38" fmla="*/ 1 w 240"/>
                  <a:gd name="T39" fmla="*/ 125 h 157"/>
                  <a:gd name="T40" fmla="*/ 11 w 240"/>
                  <a:gd name="T41" fmla="*/ 153 h 157"/>
                  <a:gd name="T42" fmla="*/ 40 w 240"/>
                  <a:gd name="T43" fmla="*/ 150 h 157"/>
                  <a:gd name="T44" fmla="*/ 51 w 240"/>
                  <a:gd name="T45" fmla="*/ 132 h 157"/>
                  <a:gd name="T46" fmla="*/ 56 w 240"/>
                  <a:gd name="T47" fmla="*/ 120 h 157"/>
                  <a:gd name="T48" fmla="*/ 63 w 240"/>
                  <a:gd name="T49" fmla="*/ 103 h 157"/>
                  <a:gd name="T50" fmla="*/ 76 w 240"/>
                  <a:gd name="T51" fmla="*/ 88 h 157"/>
                  <a:gd name="T52" fmla="*/ 96 w 240"/>
                  <a:gd name="T53" fmla="*/ 74 h 157"/>
                  <a:gd name="T54" fmla="*/ 126 w 240"/>
                  <a:gd name="T55" fmla="*/ 62 h 157"/>
                  <a:gd name="T56" fmla="*/ 151 w 240"/>
                  <a:gd name="T57" fmla="*/ 57 h 157"/>
                  <a:gd name="T58" fmla="*/ 172 w 240"/>
                  <a:gd name="T59" fmla="*/ 57 h 157"/>
                  <a:gd name="T60" fmla="*/ 191 w 240"/>
                  <a:gd name="T61" fmla="*/ 65 h 157"/>
                  <a:gd name="T62" fmla="*/ 211 w 240"/>
                  <a:gd name="T63" fmla="*/ 68 h 157"/>
                  <a:gd name="T64" fmla="*/ 231 w 240"/>
                  <a:gd name="T65" fmla="*/ 70 h 157"/>
                  <a:gd name="T66" fmla="*/ 240 w 240"/>
                  <a:gd name="T67" fmla="*/ 6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0" h="157">
                    <a:moveTo>
                      <a:pt x="240" y="61"/>
                    </a:moveTo>
                    <a:lnTo>
                      <a:pt x="233" y="52"/>
                    </a:lnTo>
                    <a:lnTo>
                      <a:pt x="227" y="41"/>
                    </a:lnTo>
                    <a:lnTo>
                      <a:pt x="220" y="34"/>
                    </a:lnTo>
                    <a:lnTo>
                      <a:pt x="212" y="28"/>
                    </a:lnTo>
                    <a:lnTo>
                      <a:pt x="206" y="22"/>
                    </a:lnTo>
                    <a:lnTo>
                      <a:pt x="198" y="18"/>
                    </a:lnTo>
                    <a:lnTo>
                      <a:pt x="191" y="15"/>
                    </a:lnTo>
                    <a:lnTo>
                      <a:pt x="184" y="12"/>
                    </a:lnTo>
                    <a:lnTo>
                      <a:pt x="172" y="8"/>
                    </a:lnTo>
                    <a:lnTo>
                      <a:pt x="163" y="5"/>
                    </a:lnTo>
                    <a:lnTo>
                      <a:pt x="154" y="4"/>
                    </a:lnTo>
                    <a:lnTo>
                      <a:pt x="145" y="2"/>
                    </a:lnTo>
                    <a:lnTo>
                      <a:pt x="140" y="0"/>
                    </a:lnTo>
                    <a:lnTo>
                      <a:pt x="135" y="0"/>
                    </a:lnTo>
                    <a:lnTo>
                      <a:pt x="133" y="0"/>
                    </a:lnTo>
                    <a:lnTo>
                      <a:pt x="130" y="0"/>
                    </a:lnTo>
                    <a:lnTo>
                      <a:pt x="117" y="2"/>
                    </a:lnTo>
                    <a:lnTo>
                      <a:pt x="107" y="4"/>
                    </a:lnTo>
                    <a:lnTo>
                      <a:pt x="99" y="7"/>
                    </a:lnTo>
                    <a:lnTo>
                      <a:pt x="89" y="10"/>
                    </a:lnTo>
                    <a:lnTo>
                      <a:pt x="82" y="15"/>
                    </a:lnTo>
                    <a:lnTo>
                      <a:pt x="75" y="21"/>
                    </a:lnTo>
                    <a:lnTo>
                      <a:pt x="67" y="28"/>
                    </a:lnTo>
                    <a:lnTo>
                      <a:pt x="58" y="34"/>
                    </a:lnTo>
                    <a:lnTo>
                      <a:pt x="47" y="41"/>
                    </a:lnTo>
                    <a:lnTo>
                      <a:pt x="38" y="48"/>
                    </a:lnTo>
                    <a:lnTo>
                      <a:pt x="28" y="54"/>
                    </a:lnTo>
                    <a:lnTo>
                      <a:pt x="22" y="61"/>
                    </a:lnTo>
                    <a:lnTo>
                      <a:pt x="17" y="66"/>
                    </a:lnTo>
                    <a:lnTo>
                      <a:pt x="11" y="72"/>
                    </a:lnTo>
                    <a:lnTo>
                      <a:pt x="8" y="76"/>
                    </a:lnTo>
                    <a:lnTo>
                      <a:pt x="5" y="83"/>
                    </a:lnTo>
                    <a:lnTo>
                      <a:pt x="4" y="88"/>
                    </a:lnTo>
                    <a:lnTo>
                      <a:pt x="4" y="93"/>
                    </a:lnTo>
                    <a:lnTo>
                      <a:pt x="1" y="97"/>
                    </a:lnTo>
                    <a:lnTo>
                      <a:pt x="1" y="103"/>
                    </a:lnTo>
                    <a:lnTo>
                      <a:pt x="0" y="110"/>
                    </a:lnTo>
                    <a:lnTo>
                      <a:pt x="1" y="116"/>
                    </a:lnTo>
                    <a:lnTo>
                      <a:pt x="1" y="125"/>
                    </a:lnTo>
                    <a:lnTo>
                      <a:pt x="4" y="135"/>
                    </a:lnTo>
                    <a:lnTo>
                      <a:pt x="11" y="153"/>
                    </a:lnTo>
                    <a:lnTo>
                      <a:pt x="26" y="157"/>
                    </a:lnTo>
                    <a:lnTo>
                      <a:pt x="40" y="150"/>
                    </a:lnTo>
                    <a:lnTo>
                      <a:pt x="49" y="137"/>
                    </a:lnTo>
                    <a:lnTo>
                      <a:pt x="51" y="132"/>
                    </a:lnTo>
                    <a:lnTo>
                      <a:pt x="53" y="125"/>
                    </a:lnTo>
                    <a:lnTo>
                      <a:pt x="56" y="120"/>
                    </a:lnTo>
                    <a:lnTo>
                      <a:pt x="59" y="111"/>
                    </a:lnTo>
                    <a:lnTo>
                      <a:pt x="63" y="103"/>
                    </a:lnTo>
                    <a:lnTo>
                      <a:pt x="69" y="95"/>
                    </a:lnTo>
                    <a:lnTo>
                      <a:pt x="76" y="88"/>
                    </a:lnTo>
                    <a:lnTo>
                      <a:pt x="85" y="81"/>
                    </a:lnTo>
                    <a:lnTo>
                      <a:pt x="96" y="74"/>
                    </a:lnTo>
                    <a:lnTo>
                      <a:pt x="111" y="67"/>
                    </a:lnTo>
                    <a:lnTo>
                      <a:pt x="126" y="62"/>
                    </a:lnTo>
                    <a:lnTo>
                      <a:pt x="138" y="59"/>
                    </a:lnTo>
                    <a:lnTo>
                      <a:pt x="151" y="57"/>
                    </a:lnTo>
                    <a:lnTo>
                      <a:pt x="163" y="57"/>
                    </a:lnTo>
                    <a:lnTo>
                      <a:pt x="172" y="57"/>
                    </a:lnTo>
                    <a:lnTo>
                      <a:pt x="182" y="61"/>
                    </a:lnTo>
                    <a:lnTo>
                      <a:pt x="191" y="65"/>
                    </a:lnTo>
                    <a:lnTo>
                      <a:pt x="200" y="67"/>
                    </a:lnTo>
                    <a:lnTo>
                      <a:pt x="211" y="68"/>
                    </a:lnTo>
                    <a:lnTo>
                      <a:pt x="220" y="70"/>
                    </a:lnTo>
                    <a:lnTo>
                      <a:pt x="231" y="70"/>
                    </a:lnTo>
                    <a:lnTo>
                      <a:pt x="237" y="68"/>
                    </a:lnTo>
                    <a:lnTo>
                      <a:pt x="240" y="66"/>
                    </a:lnTo>
                    <a:lnTo>
                      <a:pt x="240" y="61"/>
                    </a:lnTo>
                    <a:close/>
                  </a:path>
                </a:pathLst>
              </a:custGeom>
              <a:solidFill>
                <a:srgbClr val="F5A8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4" name="Freeform 1154">
                <a:extLst>
                  <a:ext uri="{FF2B5EF4-FFF2-40B4-BE49-F238E27FC236}">
                    <a16:creationId xmlns:a16="http://schemas.microsoft.com/office/drawing/2014/main" id="{1343738D-0FEE-8B78-B844-B8F1A2D85C70}"/>
                  </a:ext>
                </a:extLst>
              </p:cNvPr>
              <p:cNvSpPr>
                <a:spLocks/>
              </p:cNvSpPr>
              <p:nvPr/>
            </p:nvSpPr>
            <p:spPr bwMode="auto">
              <a:xfrm>
                <a:off x="1201" y="2468"/>
                <a:ext cx="75" cy="46"/>
              </a:xfrm>
              <a:custGeom>
                <a:avLst/>
                <a:gdLst>
                  <a:gd name="T0" fmla="*/ 221 w 223"/>
                  <a:gd name="T1" fmla="*/ 53 h 139"/>
                  <a:gd name="T2" fmla="*/ 216 w 223"/>
                  <a:gd name="T3" fmla="*/ 44 h 139"/>
                  <a:gd name="T4" fmla="*/ 210 w 223"/>
                  <a:gd name="T5" fmla="*/ 37 h 139"/>
                  <a:gd name="T6" fmla="*/ 204 w 223"/>
                  <a:gd name="T7" fmla="*/ 30 h 139"/>
                  <a:gd name="T8" fmla="*/ 197 w 223"/>
                  <a:gd name="T9" fmla="*/ 24 h 139"/>
                  <a:gd name="T10" fmla="*/ 189 w 223"/>
                  <a:gd name="T11" fmla="*/ 19 h 139"/>
                  <a:gd name="T12" fmla="*/ 183 w 223"/>
                  <a:gd name="T13" fmla="*/ 17 h 139"/>
                  <a:gd name="T14" fmla="*/ 176 w 223"/>
                  <a:gd name="T15" fmla="*/ 13 h 139"/>
                  <a:gd name="T16" fmla="*/ 170 w 223"/>
                  <a:gd name="T17" fmla="*/ 10 h 139"/>
                  <a:gd name="T18" fmla="*/ 159 w 223"/>
                  <a:gd name="T19" fmla="*/ 8 h 139"/>
                  <a:gd name="T20" fmla="*/ 149 w 223"/>
                  <a:gd name="T21" fmla="*/ 4 h 139"/>
                  <a:gd name="T22" fmla="*/ 142 w 223"/>
                  <a:gd name="T23" fmla="*/ 3 h 139"/>
                  <a:gd name="T24" fmla="*/ 134 w 223"/>
                  <a:gd name="T25" fmla="*/ 0 h 139"/>
                  <a:gd name="T26" fmla="*/ 127 w 223"/>
                  <a:gd name="T27" fmla="*/ 0 h 139"/>
                  <a:gd name="T28" fmla="*/ 123 w 223"/>
                  <a:gd name="T29" fmla="*/ 0 h 139"/>
                  <a:gd name="T30" fmla="*/ 121 w 223"/>
                  <a:gd name="T31" fmla="*/ 0 h 139"/>
                  <a:gd name="T32" fmla="*/ 120 w 223"/>
                  <a:gd name="T33" fmla="*/ 0 h 139"/>
                  <a:gd name="T34" fmla="*/ 107 w 223"/>
                  <a:gd name="T35" fmla="*/ 3 h 139"/>
                  <a:gd name="T36" fmla="*/ 97 w 223"/>
                  <a:gd name="T37" fmla="*/ 4 h 139"/>
                  <a:gd name="T38" fmla="*/ 87 w 223"/>
                  <a:gd name="T39" fmla="*/ 8 h 139"/>
                  <a:gd name="T40" fmla="*/ 80 w 223"/>
                  <a:gd name="T41" fmla="*/ 10 h 139"/>
                  <a:gd name="T42" fmla="*/ 72 w 223"/>
                  <a:gd name="T43" fmla="*/ 15 h 139"/>
                  <a:gd name="T44" fmla="*/ 66 w 223"/>
                  <a:gd name="T45" fmla="*/ 19 h 139"/>
                  <a:gd name="T46" fmla="*/ 57 w 223"/>
                  <a:gd name="T47" fmla="*/ 26 h 139"/>
                  <a:gd name="T48" fmla="*/ 49 w 223"/>
                  <a:gd name="T49" fmla="*/ 32 h 139"/>
                  <a:gd name="T50" fmla="*/ 32 w 223"/>
                  <a:gd name="T51" fmla="*/ 45 h 139"/>
                  <a:gd name="T52" fmla="*/ 20 w 223"/>
                  <a:gd name="T53" fmla="*/ 57 h 139"/>
                  <a:gd name="T54" fmla="*/ 11 w 223"/>
                  <a:gd name="T55" fmla="*/ 66 h 139"/>
                  <a:gd name="T56" fmla="*/ 5 w 223"/>
                  <a:gd name="T57" fmla="*/ 75 h 139"/>
                  <a:gd name="T58" fmla="*/ 1 w 223"/>
                  <a:gd name="T59" fmla="*/ 85 h 139"/>
                  <a:gd name="T60" fmla="*/ 0 w 223"/>
                  <a:gd name="T61" fmla="*/ 95 h 139"/>
                  <a:gd name="T62" fmla="*/ 0 w 223"/>
                  <a:gd name="T63" fmla="*/ 107 h 139"/>
                  <a:gd name="T64" fmla="*/ 1 w 223"/>
                  <a:gd name="T65" fmla="*/ 121 h 139"/>
                  <a:gd name="T66" fmla="*/ 11 w 223"/>
                  <a:gd name="T67" fmla="*/ 137 h 139"/>
                  <a:gd name="T68" fmla="*/ 21 w 223"/>
                  <a:gd name="T69" fmla="*/ 139 h 139"/>
                  <a:gd name="T70" fmla="*/ 34 w 223"/>
                  <a:gd name="T71" fmla="*/ 129 h 139"/>
                  <a:gd name="T72" fmla="*/ 43 w 223"/>
                  <a:gd name="T73" fmla="*/ 119 h 139"/>
                  <a:gd name="T74" fmla="*/ 47 w 223"/>
                  <a:gd name="T75" fmla="*/ 111 h 139"/>
                  <a:gd name="T76" fmla="*/ 53 w 223"/>
                  <a:gd name="T77" fmla="*/ 99 h 139"/>
                  <a:gd name="T78" fmla="*/ 62 w 223"/>
                  <a:gd name="T79" fmla="*/ 86 h 139"/>
                  <a:gd name="T80" fmla="*/ 75 w 223"/>
                  <a:gd name="T81" fmla="*/ 73 h 139"/>
                  <a:gd name="T82" fmla="*/ 87 w 223"/>
                  <a:gd name="T83" fmla="*/ 66 h 139"/>
                  <a:gd name="T84" fmla="*/ 100 w 223"/>
                  <a:gd name="T85" fmla="*/ 59 h 139"/>
                  <a:gd name="T86" fmla="*/ 113 w 223"/>
                  <a:gd name="T87" fmla="*/ 54 h 139"/>
                  <a:gd name="T88" fmla="*/ 125 w 223"/>
                  <a:gd name="T89" fmla="*/ 52 h 139"/>
                  <a:gd name="T90" fmla="*/ 136 w 223"/>
                  <a:gd name="T91" fmla="*/ 50 h 139"/>
                  <a:gd name="T92" fmla="*/ 148 w 223"/>
                  <a:gd name="T93" fmla="*/ 50 h 139"/>
                  <a:gd name="T94" fmla="*/ 157 w 223"/>
                  <a:gd name="T95" fmla="*/ 52 h 139"/>
                  <a:gd name="T96" fmla="*/ 165 w 223"/>
                  <a:gd name="T97" fmla="*/ 53 h 139"/>
                  <a:gd name="T98" fmla="*/ 173 w 223"/>
                  <a:gd name="T99" fmla="*/ 57 h 139"/>
                  <a:gd name="T100" fmla="*/ 184 w 223"/>
                  <a:gd name="T101" fmla="*/ 59 h 139"/>
                  <a:gd name="T102" fmla="*/ 194 w 223"/>
                  <a:gd name="T103" fmla="*/ 61 h 139"/>
                  <a:gd name="T104" fmla="*/ 205 w 223"/>
                  <a:gd name="T105" fmla="*/ 63 h 139"/>
                  <a:gd name="T106" fmla="*/ 213 w 223"/>
                  <a:gd name="T107" fmla="*/ 63 h 139"/>
                  <a:gd name="T108" fmla="*/ 219 w 223"/>
                  <a:gd name="T109" fmla="*/ 61 h 139"/>
                  <a:gd name="T110" fmla="*/ 223 w 223"/>
                  <a:gd name="T111" fmla="*/ 58 h 139"/>
                  <a:gd name="T112" fmla="*/ 221 w 223"/>
                  <a:gd name="T113" fmla="*/ 5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 h="139">
                    <a:moveTo>
                      <a:pt x="221" y="53"/>
                    </a:moveTo>
                    <a:lnTo>
                      <a:pt x="216" y="44"/>
                    </a:lnTo>
                    <a:lnTo>
                      <a:pt x="210" y="37"/>
                    </a:lnTo>
                    <a:lnTo>
                      <a:pt x="204" y="30"/>
                    </a:lnTo>
                    <a:lnTo>
                      <a:pt x="197" y="24"/>
                    </a:lnTo>
                    <a:lnTo>
                      <a:pt x="189" y="19"/>
                    </a:lnTo>
                    <a:lnTo>
                      <a:pt x="183" y="17"/>
                    </a:lnTo>
                    <a:lnTo>
                      <a:pt x="176" y="13"/>
                    </a:lnTo>
                    <a:lnTo>
                      <a:pt x="170" y="10"/>
                    </a:lnTo>
                    <a:lnTo>
                      <a:pt x="159" y="8"/>
                    </a:lnTo>
                    <a:lnTo>
                      <a:pt x="149" y="4"/>
                    </a:lnTo>
                    <a:lnTo>
                      <a:pt x="142" y="3"/>
                    </a:lnTo>
                    <a:lnTo>
                      <a:pt x="134" y="0"/>
                    </a:lnTo>
                    <a:lnTo>
                      <a:pt x="127" y="0"/>
                    </a:lnTo>
                    <a:lnTo>
                      <a:pt x="123" y="0"/>
                    </a:lnTo>
                    <a:lnTo>
                      <a:pt x="121" y="0"/>
                    </a:lnTo>
                    <a:lnTo>
                      <a:pt x="120" y="0"/>
                    </a:lnTo>
                    <a:lnTo>
                      <a:pt x="107" y="3"/>
                    </a:lnTo>
                    <a:lnTo>
                      <a:pt x="97" y="4"/>
                    </a:lnTo>
                    <a:lnTo>
                      <a:pt x="87" y="8"/>
                    </a:lnTo>
                    <a:lnTo>
                      <a:pt x="80" y="10"/>
                    </a:lnTo>
                    <a:lnTo>
                      <a:pt x="72" y="15"/>
                    </a:lnTo>
                    <a:lnTo>
                      <a:pt x="66" y="19"/>
                    </a:lnTo>
                    <a:lnTo>
                      <a:pt x="57" y="26"/>
                    </a:lnTo>
                    <a:lnTo>
                      <a:pt x="49" y="32"/>
                    </a:lnTo>
                    <a:lnTo>
                      <a:pt x="32" y="45"/>
                    </a:lnTo>
                    <a:lnTo>
                      <a:pt x="20" y="57"/>
                    </a:lnTo>
                    <a:lnTo>
                      <a:pt x="11" y="66"/>
                    </a:lnTo>
                    <a:lnTo>
                      <a:pt x="5" y="75"/>
                    </a:lnTo>
                    <a:lnTo>
                      <a:pt x="1" y="85"/>
                    </a:lnTo>
                    <a:lnTo>
                      <a:pt x="0" y="95"/>
                    </a:lnTo>
                    <a:lnTo>
                      <a:pt x="0" y="107"/>
                    </a:lnTo>
                    <a:lnTo>
                      <a:pt x="1" y="121"/>
                    </a:lnTo>
                    <a:lnTo>
                      <a:pt x="11" y="137"/>
                    </a:lnTo>
                    <a:lnTo>
                      <a:pt x="21" y="139"/>
                    </a:lnTo>
                    <a:lnTo>
                      <a:pt x="34" y="129"/>
                    </a:lnTo>
                    <a:lnTo>
                      <a:pt x="43" y="119"/>
                    </a:lnTo>
                    <a:lnTo>
                      <a:pt x="47" y="111"/>
                    </a:lnTo>
                    <a:lnTo>
                      <a:pt x="53" y="99"/>
                    </a:lnTo>
                    <a:lnTo>
                      <a:pt x="62" y="86"/>
                    </a:lnTo>
                    <a:lnTo>
                      <a:pt x="75" y="73"/>
                    </a:lnTo>
                    <a:lnTo>
                      <a:pt x="87" y="66"/>
                    </a:lnTo>
                    <a:lnTo>
                      <a:pt x="100" y="59"/>
                    </a:lnTo>
                    <a:lnTo>
                      <a:pt x="113" y="54"/>
                    </a:lnTo>
                    <a:lnTo>
                      <a:pt x="125" y="52"/>
                    </a:lnTo>
                    <a:lnTo>
                      <a:pt x="136" y="50"/>
                    </a:lnTo>
                    <a:lnTo>
                      <a:pt x="148" y="50"/>
                    </a:lnTo>
                    <a:lnTo>
                      <a:pt x="157" y="52"/>
                    </a:lnTo>
                    <a:lnTo>
                      <a:pt x="165" y="53"/>
                    </a:lnTo>
                    <a:lnTo>
                      <a:pt x="173" y="57"/>
                    </a:lnTo>
                    <a:lnTo>
                      <a:pt x="184" y="59"/>
                    </a:lnTo>
                    <a:lnTo>
                      <a:pt x="194" y="61"/>
                    </a:lnTo>
                    <a:lnTo>
                      <a:pt x="205" y="63"/>
                    </a:lnTo>
                    <a:lnTo>
                      <a:pt x="213" y="63"/>
                    </a:lnTo>
                    <a:lnTo>
                      <a:pt x="219" y="61"/>
                    </a:lnTo>
                    <a:lnTo>
                      <a:pt x="223" y="58"/>
                    </a:lnTo>
                    <a:lnTo>
                      <a:pt x="221" y="53"/>
                    </a:lnTo>
                    <a:close/>
                  </a:path>
                </a:pathLst>
              </a:custGeom>
              <a:solidFill>
                <a:srgbClr val="F7AA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5" name="Freeform 1155">
                <a:extLst>
                  <a:ext uri="{FF2B5EF4-FFF2-40B4-BE49-F238E27FC236}">
                    <a16:creationId xmlns:a16="http://schemas.microsoft.com/office/drawing/2014/main" id="{EB7ADDE3-8657-DDFA-20E3-786F59AD7E9E}"/>
                  </a:ext>
                </a:extLst>
              </p:cNvPr>
              <p:cNvSpPr>
                <a:spLocks/>
              </p:cNvSpPr>
              <p:nvPr/>
            </p:nvSpPr>
            <p:spPr bwMode="auto">
              <a:xfrm>
                <a:off x="1204" y="2470"/>
                <a:ext cx="68" cy="40"/>
              </a:xfrm>
              <a:custGeom>
                <a:avLst/>
                <a:gdLst>
                  <a:gd name="T0" fmla="*/ 203 w 204"/>
                  <a:gd name="T1" fmla="*/ 44 h 120"/>
                  <a:gd name="T2" fmla="*/ 191 w 204"/>
                  <a:gd name="T3" fmla="*/ 30 h 120"/>
                  <a:gd name="T4" fmla="*/ 181 w 204"/>
                  <a:gd name="T5" fmla="*/ 20 h 120"/>
                  <a:gd name="T6" fmla="*/ 169 w 204"/>
                  <a:gd name="T7" fmla="*/ 13 h 120"/>
                  <a:gd name="T8" fmla="*/ 158 w 204"/>
                  <a:gd name="T9" fmla="*/ 10 h 120"/>
                  <a:gd name="T10" fmla="*/ 148 w 204"/>
                  <a:gd name="T11" fmla="*/ 6 h 120"/>
                  <a:gd name="T12" fmla="*/ 138 w 204"/>
                  <a:gd name="T13" fmla="*/ 3 h 120"/>
                  <a:gd name="T14" fmla="*/ 129 w 204"/>
                  <a:gd name="T15" fmla="*/ 0 h 120"/>
                  <a:gd name="T16" fmla="*/ 122 w 204"/>
                  <a:gd name="T17" fmla="*/ 0 h 120"/>
                  <a:gd name="T18" fmla="*/ 117 w 204"/>
                  <a:gd name="T19" fmla="*/ 0 h 120"/>
                  <a:gd name="T20" fmla="*/ 113 w 204"/>
                  <a:gd name="T21" fmla="*/ 0 h 120"/>
                  <a:gd name="T22" fmla="*/ 110 w 204"/>
                  <a:gd name="T23" fmla="*/ 0 h 120"/>
                  <a:gd name="T24" fmla="*/ 109 w 204"/>
                  <a:gd name="T25" fmla="*/ 0 h 120"/>
                  <a:gd name="T26" fmla="*/ 96 w 204"/>
                  <a:gd name="T27" fmla="*/ 3 h 120"/>
                  <a:gd name="T28" fmla="*/ 87 w 204"/>
                  <a:gd name="T29" fmla="*/ 4 h 120"/>
                  <a:gd name="T30" fmla="*/ 78 w 204"/>
                  <a:gd name="T31" fmla="*/ 7 h 120"/>
                  <a:gd name="T32" fmla="*/ 69 w 204"/>
                  <a:gd name="T33" fmla="*/ 10 h 120"/>
                  <a:gd name="T34" fmla="*/ 64 w 204"/>
                  <a:gd name="T35" fmla="*/ 16 h 120"/>
                  <a:gd name="T36" fmla="*/ 56 w 204"/>
                  <a:gd name="T37" fmla="*/ 20 h 120"/>
                  <a:gd name="T38" fmla="*/ 51 w 204"/>
                  <a:gd name="T39" fmla="*/ 25 h 120"/>
                  <a:gd name="T40" fmla="*/ 42 w 204"/>
                  <a:gd name="T41" fmla="*/ 31 h 120"/>
                  <a:gd name="T42" fmla="*/ 28 w 204"/>
                  <a:gd name="T43" fmla="*/ 42 h 120"/>
                  <a:gd name="T44" fmla="*/ 17 w 204"/>
                  <a:gd name="T45" fmla="*/ 52 h 120"/>
                  <a:gd name="T46" fmla="*/ 10 w 204"/>
                  <a:gd name="T47" fmla="*/ 60 h 120"/>
                  <a:gd name="T48" fmla="*/ 4 w 204"/>
                  <a:gd name="T49" fmla="*/ 67 h 120"/>
                  <a:gd name="T50" fmla="*/ 1 w 204"/>
                  <a:gd name="T51" fmla="*/ 76 h 120"/>
                  <a:gd name="T52" fmla="*/ 1 w 204"/>
                  <a:gd name="T53" fmla="*/ 86 h 120"/>
                  <a:gd name="T54" fmla="*/ 0 w 204"/>
                  <a:gd name="T55" fmla="*/ 96 h 120"/>
                  <a:gd name="T56" fmla="*/ 1 w 204"/>
                  <a:gd name="T57" fmla="*/ 106 h 120"/>
                  <a:gd name="T58" fmla="*/ 10 w 204"/>
                  <a:gd name="T59" fmla="*/ 120 h 120"/>
                  <a:gd name="T60" fmla="*/ 19 w 204"/>
                  <a:gd name="T61" fmla="*/ 119 h 120"/>
                  <a:gd name="T62" fmla="*/ 30 w 204"/>
                  <a:gd name="T63" fmla="*/ 110 h 120"/>
                  <a:gd name="T64" fmla="*/ 40 w 204"/>
                  <a:gd name="T65" fmla="*/ 97 h 120"/>
                  <a:gd name="T66" fmla="*/ 42 w 204"/>
                  <a:gd name="T67" fmla="*/ 93 h 120"/>
                  <a:gd name="T68" fmla="*/ 47 w 204"/>
                  <a:gd name="T69" fmla="*/ 85 h 120"/>
                  <a:gd name="T70" fmla="*/ 55 w 204"/>
                  <a:gd name="T71" fmla="*/ 76 h 120"/>
                  <a:gd name="T72" fmla="*/ 66 w 204"/>
                  <a:gd name="T73" fmla="*/ 67 h 120"/>
                  <a:gd name="T74" fmla="*/ 79 w 204"/>
                  <a:gd name="T75" fmla="*/ 60 h 120"/>
                  <a:gd name="T76" fmla="*/ 90 w 204"/>
                  <a:gd name="T77" fmla="*/ 52 h 120"/>
                  <a:gd name="T78" fmla="*/ 102 w 204"/>
                  <a:gd name="T79" fmla="*/ 47 h 120"/>
                  <a:gd name="T80" fmla="*/ 114 w 204"/>
                  <a:gd name="T81" fmla="*/ 44 h 120"/>
                  <a:gd name="T82" fmla="*/ 123 w 204"/>
                  <a:gd name="T83" fmla="*/ 40 h 120"/>
                  <a:gd name="T84" fmla="*/ 135 w 204"/>
                  <a:gd name="T85" fmla="*/ 40 h 120"/>
                  <a:gd name="T86" fmla="*/ 142 w 204"/>
                  <a:gd name="T87" fmla="*/ 42 h 120"/>
                  <a:gd name="T88" fmla="*/ 150 w 204"/>
                  <a:gd name="T89" fmla="*/ 44 h 120"/>
                  <a:gd name="T90" fmla="*/ 158 w 204"/>
                  <a:gd name="T91" fmla="*/ 47 h 120"/>
                  <a:gd name="T92" fmla="*/ 168 w 204"/>
                  <a:gd name="T93" fmla="*/ 49 h 120"/>
                  <a:gd name="T94" fmla="*/ 177 w 204"/>
                  <a:gd name="T95" fmla="*/ 52 h 120"/>
                  <a:gd name="T96" fmla="*/ 188 w 204"/>
                  <a:gd name="T97" fmla="*/ 53 h 120"/>
                  <a:gd name="T98" fmla="*/ 195 w 204"/>
                  <a:gd name="T99" fmla="*/ 53 h 120"/>
                  <a:gd name="T100" fmla="*/ 202 w 204"/>
                  <a:gd name="T101" fmla="*/ 52 h 120"/>
                  <a:gd name="T102" fmla="*/ 204 w 204"/>
                  <a:gd name="T103" fmla="*/ 48 h 120"/>
                  <a:gd name="T104" fmla="*/ 203 w 204"/>
                  <a:gd name="T105" fmla="*/ 4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 h="120">
                    <a:moveTo>
                      <a:pt x="203" y="44"/>
                    </a:moveTo>
                    <a:lnTo>
                      <a:pt x="191" y="30"/>
                    </a:lnTo>
                    <a:lnTo>
                      <a:pt x="181" y="20"/>
                    </a:lnTo>
                    <a:lnTo>
                      <a:pt x="169" y="13"/>
                    </a:lnTo>
                    <a:lnTo>
                      <a:pt x="158" y="10"/>
                    </a:lnTo>
                    <a:lnTo>
                      <a:pt x="148" y="6"/>
                    </a:lnTo>
                    <a:lnTo>
                      <a:pt x="138" y="3"/>
                    </a:lnTo>
                    <a:lnTo>
                      <a:pt x="129" y="0"/>
                    </a:lnTo>
                    <a:lnTo>
                      <a:pt x="122" y="0"/>
                    </a:lnTo>
                    <a:lnTo>
                      <a:pt x="117" y="0"/>
                    </a:lnTo>
                    <a:lnTo>
                      <a:pt x="113" y="0"/>
                    </a:lnTo>
                    <a:lnTo>
                      <a:pt x="110" y="0"/>
                    </a:lnTo>
                    <a:lnTo>
                      <a:pt x="109" y="0"/>
                    </a:lnTo>
                    <a:lnTo>
                      <a:pt x="96" y="3"/>
                    </a:lnTo>
                    <a:lnTo>
                      <a:pt x="87" y="4"/>
                    </a:lnTo>
                    <a:lnTo>
                      <a:pt x="78" y="7"/>
                    </a:lnTo>
                    <a:lnTo>
                      <a:pt x="69" y="10"/>
                    </a:lnTo>
                    <a:lnTo>
                      <a:pt x="64" y="16"/>
                    </a:lnTo>
                    <a:lnTo>
                      <a:pt x="56" y="20"/>
                    </a:lnTo>
                    <a:lnTo>
                      <a:pt x="51" y="25"/>
                    </a:lnTo>
                    <a:lnTo>
                      <a:pt x="42" y="31"/>
                    </a:lnTo>
                    <a:lnTo>
                      <a:pt x="28" y="42"/>
                    </a:lnTo>
                    <a:lnTo>
                      <a:pt x="17" y="52"/>
                    </a:lnTo>
                    <a:lnTo>
                      <a:pt x="10" y="60"/>
                    </a:lnTo>
                    <a:lnTo>
                      <a:pt x="4" y="67"/>
                    </a:lnTo>
                    <a:lnTo>
                      <a:pt x="1" y="76"/>
                    </a:lnTo>
                    <a:lnTo>
                      <a:pt x="1" y="86"/>
                    </a:lnTo>
                    <a:lnTo>
                      <a:pt x="0" y="96"/>
                    </a:lnTo>
                    <a:lnTo>
                      <a:pt x="1" y="106"/>
                    </a:lnTo>
                    <a:lnTo>
                      <a:pt x="10" y="120"/>
                    </a:lnTo>
                    <a:lnTo>
                      <a:pt x="19" y="119"/>
                    </a:lnTo>
                    <a:lnTo>
                      <a:pt x="30" y="110"/>
                    </a:lnTo>
                    <a:lnTo>
                      <a:pt x="40" y="97"/>
                    </a:lnTo>
                    <a:lnTo>
                      <a:pt x="42" y="93"/>
                    </a:lnTo>
                    <a:lnTo>
                      <a:pt x="47" y="85"/>
                    </a:lnTo>
                    <a:lnTo>
                      <a:pt x="55" y="76"/>
                    </a:lnTo>
                    <a:lnTo>
                      <a:pt x="66" y="67"/>
                    </a:lnTo>
                    <a:lnTo>
                      <a:pt x="79" y="60"/>
                    </a:lnTo>
                    <a:lnTo>
                      <a:pt x="90" y="52"/>
                    </a:lnTo>
                    <a:lnTo>
                      <a:pt x="102" y="47"/>
                    </a:lnTo>
                    <a:lnTo>
                      <a:pt x="114" y="44"/>
                    </a:lnTo>
                    <a:lnTo>
                      <a:pt x="123" y="40"/>
                    </a:lnTo>
                    <a:lnTo>
                      <a:pt x="135" y="40"/>
                    </a:lnTo>
                    <a:lnTo>
                      <a:pt x="142" y="42"/>
                    </a:lnTo>
                    <a:lnTo>
                      <a:pt x="150" y="44"/>
                    </a:lnTo>
                    <a:lnTo>
                      <a:pt x="158" y="47"/>
                    </a:lnTo>
                    <a:lnTo>
                      <a:pt x="168" y="49"/>
                    </a:lnTo>
                    <a:lnTo>
                      <a:pt x="177" y="52"/>
                    </a:lnTo>
                    <a:lnTo>
                      <a:pt x="188" y="53"/>
                    </a:lnTo>
                    <a:lnTo>
                      <a:pt x="195" y="53"/>
                    </a:lnTo>
                    <a:lnTo>
                      <a:pt x="202" y="52"/>
                    </a:lnTo>
                    <a:lnTo>
                      <a:pt x="204" y="48"/>
                    </a:lnTo>
                    <a:lnTo>
                      <a:pt x="203" y="44"/>
                    </a:lnTo>
                    <a:close/>
                  </a:path>
                </a:pathLst>
              </a:custGeom>
              <a:solidFill>
                <a:srgbClr val="FAAD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6" name="Freeform 1156">
                <a:extLst>
                  <a:ext uri="{FF2B5EF4-FFF2-40B4-BE49-F238E27FC236}">
                    <a16:creationId xmlns:a16="http://schemas.microsoft.com/office/drawing/2014/main" id="{0A1C3F22-34FC-7D69-55BD-4BCAD7DE4833}"/>
                  </a:ext>
                </a:extLst>
              </p:cNvPr>
              <p:cNvSpPr>
                <a:spLocks/>
              </p:cNvSpPr>
              <p:nvPr/>
            </p:nvSpPr>
            <p:spPr bwMode="auto">
              <a:xfrm>
                <a:off x="1206" y="2472"/>
                <a:ext cx="62" cy="34"/>
              </a:xfrm>
              <a:custGeom>
                <a:avLst/>
                <a:gdLst>
                  <a:gd name="T0" fmla="*/ 99 w 185"/>
                  <a:gd name="T1" fmla="*/ 1 h 101"/>
                  <a:gd name="T2" fmla="*/ 102 w 185"/>
                  <a:gd name="T3" fmla="*/ 1 h 101"/>
                  <a:gd name="T4" fmla="*/ 112 w 185"/>
                  <a:gd name="T5" fmla="*/ 0 h 101"/>
                  <a:gd name="T6" fmla="*/ 126 w 185"/>
                  <a:gd name="T7" fmla="*/ 1 h 101"/>
                  <a:gd name="T8" fmla="*/ 144 w 185"/>
                  <a:gd name="T9" fmla="*/ 8 h 101"/>
                  <a:gd name="T10" fmla="*/ 153 w 185"/>
                  <a:gd name="T11" fmla="*/ 12 h 101"/>
                  <a:gd name="T12" fmla="*/ 163 w 185"/>
                  <a:gd name="T13" fmla="*/ 15 h 101"/>
                  <a:gd name="T14" fmla="*/ 175 w 185"/>
                  <a:gd name="T15" fmla="*/ 24 h 101"/>
                  <a:gd name="T16" fmla="*/ 184 w 185"/>
                  <a:gd name="T17" fmla="*/ 36 h 101"/>
                  <a:gd name="T18" fmla="*/ 185 w 185"/>
                  <a:gd name="T19" fmla="*/ 41 h 101"/>
                  <a:gd name="T20" fmla="*/ 184 w 185"/>
                  <a:gd name="T21" fmla="*/ 45 h 101"/>
                  <a:gd name="T22" fmla="*/ 178 w 185"/>
                  <a:gd name="T23" fmla="*/ 45 h 101"/>
                  <a:gd name="T24" fmla="*/ 171 w 185"/>
                  <a:gd name="T25" fmla="*/ 45 h 101"/>
                  <a:gd name="T26" fmla="*/ 162 w 185"/>
                  <a:gd name="T27" fmla="*/ 43 h 101"/>
                  <a:gd name="T28" fmla="*/ 153 w 185"/>
                  <a:gd name="T29" fmla="*/ 41 h 101"/>
                  <a:gd name="T30" fmla="*/ 143 w 185"/>
                  <a:gd name="T31" fmla="*/ 39 h 101"/>
                  <a:gd name="T32" fmla="*/ 135 w 185"/>
                  <a:gd name="T33" fmla="*/ 35 h 101"/>
                  <a:gd name="T34" fmla="*/ 127 w 185"/>
                  <a:gd name="T35" fmla="*/ 34 h 101"/>
                  <a:gd name="T36" fmla="*/ 119 w 185"/>
                  <a:gd name="T37" fmla="*/ 32 h 101"/>
                  <a:gd name="T38" fmla="*/ 112 w 185"/>
                  <a:gd name="T39" fmla="*/ 34 h 101"/>
                  <a:gd name="T40" fmla="*/ 102 w 185"/>
                  <a:gd name="T41" fmla="*/ 36 h 101"/>
                  <a:gd name="T42" fmla="*/ 93 w 185"/>
                  <a:gd name="T43" fmla="*/ 40 h 101"/>
                  <a:gd name="T44" fmla="*/ 81 w 185"/>
                  <a:gd name="T45" fmla="*/ 46 h 101"/>
                  <a:gd name="T46" fmla="*/ 69 w 185"/>
                  <a:gd name="T47" fmla="*/ 52 h 101"/>
                  <a:gd name="T48" fmla="*/ 57 w 185"/>
                  <a:gd name="T49" fmla="*/ 62 h 101"/>
                  <a:gd name="T50" fmla="*/ 47 w 185"/>
                  <a:gd name="T51" fmla="*/ 68 h 101"/>
                  <a:gd name="T52" fmla="*/ 41 w 185"/>
                  <a:gd name="T53" fmla="*/ 73 h 101"/>
                  <a:gd name="T54" fmla="*/ 37 w 185"/>
                  <a:gd name="T55" fmla="*/ 75 h 101"/>
                  <a:gd name="T56" fmla="*/ 33 w 185"/>
                  <a:gd name="T57" fmla="*/ 77 h 101"/>
                  <a:gd name="T58" fmla="*/ 24 w 185"/>
                  <a:gd name="T59" fmla="*/ 89 h 101"/>
                  <a:gd name="T60" fmla="*/ 14 w 185"/>
                  <a:gd name="T61" fmla="*/ 97 h 101"/>
                  <a:gd name="T62" fmla="*/ 7 w 185"/>
                  <a:gd name="T63" fmla="*/ 101 h 101"/>
                  <a:gd name="T64" fmla="*/ 1 w 185"/>
                  <a:gd name="T65" fmla="*/ 90 h 101"/>
                  <a:gd name="T66" fmla="*/ 0 w 185"/>
                  <a:gd name="T67" fmla="*/ 86 h 101"/>
                  <a:gd name="T68" fmla="*/ 0 w 185"/>
                  <a:gd name="T69" fmla="*/ 77 h 101"/>
                  <a:gd name="T70" fmla="*/ 0 w 185"/>
                  <a:gd name="T71" fmla="*/ 69 h 101"/>
                  <a:gd name="T72" fmla="*/ 4 w 185"/>
                  <a:gd name="T73" fmla="*/ 60 h 101"/>
                  <a:gd name="T74" fmla="*/ 6 w 185"/>
                  <a:gd name="T75" fmla="*/ 53 h 101"/>
                  <a:gd name="T76" fmla="*/ 14 w 185"/>
                  <a:gd name="T77" fmla="*/ 46 h 101"/>
                  <a:gd name="T78" fmla="*/ 24 w 185"/>
                  <a:gd name="T79" fmla="*/ 39 h 101"/>
                  <a:gd name="T80" fmla="*/ 37 w 185"/>
                  <a:gd name="T81" fmla="*/ 28 h 101"/>
                  <a:gd name="T82" fmla="*/ 42 w 185"/>
                  <a:gd name="T83" fmla="*/ 24 h 101"/>
                  <a:gd name="T84" fmla="*/ 49 w 185"/>
                  <a:gd name="T85" fmla="*/ 19 h 101"/>
                  <a:gd name="T86" fmla="*/ 54 w 185"/>
                  <a:gd name="T87" fmla="*/ 15 h 101"/>
                  <a:gd name="T88" fmla="*/ 60 w 185"/>
                  <a:gd name="T89" fmla="*/ 12 h 101"/>
                  <a:gd name="T90" fmla="*/ 67 w 185"/>
                  <a:gd name="T91" fmla="*/ 8 h 101"/>
                  <a:gd name="T92" fmla="*/ 76 w 185"/>
                  <a:gd name="T93" fmla="*/ 5 h 101"/>
                  <a:gd name="T94" fmla="*/ 86 w 185"/>
                  <a:gd name="T95" fmla="*/ 4 h 101"/>
                  <a:gd name="T96" fmla="*/ 99 w 185"/>
                  <a:gd name="T97"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01">
                    <a:moveTo>
                      <a:pt x="99" y="1"/>
                    </a:moveTo>
                    <a:lnTo>
                      <a:pt x="102" y="1"/>
                    </a:lnTo>
                    <a:lnTo>
                      <a:pt x="112" y="0"/>
                    </a:lnTo>
                    <a:lnTo>
                      <a:pt x="126" y="1"/>
                    </a:lnTo>
                    <a:lnTo>
                      <a:pt x="144" y="8"/>
                    </a:lnTo>
                    <a:lnTo>
                      <a:pt x="153" y="12"/>
                    </a:lnTo>
                    <a:lnTo>
                      <a:pt x="163" y="15"/>
                    </a:lnTo>
                    <a:lnTo>
                      <a:pt x="175" y="24"/>
                    </a:lnTo>
                    <a:lnTo>
                      <a:pt x="184" y="36"/>
                    </a:lnTo>
                    <a:lnTo>
                      <a:pt x="185" y="41"/>
                    </a:lnTo>
                    <a:lnTo>
                      <a:pt x="184" y="45"/>
                    </a:lnTo>
                    <a:lnTo>
                      <a:pt x="178" y="45"/>
                    </a:lnTo>
                    <a:lnTo>
                      <a:pt x="171" y="45"/>
                    </a:lnTo>
                    <a:lnTo>
                      <a:pt x="162" y="43"/>
                    </a:lnTo>
                    <a:lnTo>
                      <a:pt x="153" y="41"/>
                    </a:lnTo>
                    <a:lnTo>
                      <a:pt x="143" y="39"/>
                    </a:lnTo>
                    <a:lnTo>
                      <a:pt x="135" y="35"/>
                    </a:lnTo>
                    <a:lnTo>
                      <a:pt x="127" y="34"/>
                    </a:lnTo>
                    <a:lnTo>
                      <a:pt x="119" y="32"/>
                    </a:lnTo>
                    <a:lnTo>
                      <a:pt x="112" y="34"/>
                    </a:lnTo>
                    <a:lnTo>
                      <a:pt x="102" y="36"/>
                    </a:lnTo>
                    <a:lnTo>
                      <a:pt x="93" y="40"/>
                    </a:lnTo>
                    <a:lnTo>
                      <a:pt x="81" y="46"/>
                    </a:lnTo>
                    <a:lnTo>
                      <a:pt x="69" y="52"/>
                    </a:lnTo>
                    <a:lnTo>
                      <a:pt x="57" y="62"/>
                    </a:lnTo>
                    <a:lnTo>
                      <a:pt x="47" y="68"/>
                    </a:lnTo>
                    <a:lnTo>
                      <a:pt x="41" y="73"/>
                    </a:lnTo>
                    <a:lnTo>
                      <a:pt x="37" y="75"/>
                    </a:lnTo>
                    <a:lnTo>
                      <a:pt x="33" y="77"/>
                    </a:lnTo>
                    <a:lnTo>
                      <a:pt x="24" y="89"/>
                    </a:lnTo>
                    <a:lnTo>
                      <a:pt x="14" y="97"/>
                    </a:lnTo>
                    <a:lnTo>
                      <a:pt x="7" y="101"/>
                    </a:lnTo>
                    <a:lnTo>
                      <a:pt x="1" y="90"/>
                    </a:lnTo>
                    <a:lnTo>
                      <a:pt x="0" y="86"/>
                    </a:lnTo>
                    <a:lnTo>
                      <a:pt x="0" y="77"/>
                    </a:lnTo>
                    <a:lnTo>
                      <a:pt x="0" y="69"/>
                    </a:lnTo>
                    <a:lnTo>
                      <a:pt x="4" y="60"/>
                    </a:lnTo>
                    <a:lnTo>
                      <a:pt x="6" y="53"/>
                    </a:lnTo>
                    <a:lnTo>
                      <a:pt x="14" y="46"/>
                    </a:lnTo>
                    <a:lnTo>
                      <a:pt x="24" y="39"/>
                    </a:lnTo>
                    <a:lnTo>
                      <a:pt x="37" y="28"/>
                    </a:lnTo>
                    <a:lnTo>
                      <a:pt x="42" y="24"/>
                    </a:lnTo>
                    <a:lnTo>
                      <a:pt x="49" y="19"/>
                    </a:lnTo>
                    <a:lnTo>
                      <a:pt x="54" y="15"/>
                    </a:lnTo>
                    <a:lnTo>
                      <a:pt x="60" y="12"/>
                    </a:lnTo>
                    <a:lnTo>
                      <a:pt x="67" y="8"/>
                    </a:lnTo>
                    <a:lnTo>
                      <a:pt x="76" y="5"/>
                    </a:lnTo>
                    <a:lnTo>
                      <a:pt x="86" y="4"/>
                    </a:lnTo>
                    <a:lnTo>
                      <a:pt x="99" y="1"/>
                    </a:lnTo>
                    <a:close/>
                  </a:path>
                </a:pathLst>
              </a:custGeom>
              <a:solidFill>
                <a:srgbClr val="FF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7" name="Freeform 1157">
                <a:extLst>
                  <a:ext uri="{FF2B5EF4-FFF2-40B4-BE49-F238E27FC236}">
                    <a16:creationId xmlns:a16="http://schemas.microsoft.com/office/drawing/2014/main" id="{7369256B-0D82-E471-71AB-93BF46222B10}"/>
                  </a:ext>
                </a:extLst>
              </p:cNvPr>
              <p:cNvSpPr>
                <a:spLocks/>
              </p:cNvSpPr>
              <p:nvPr/>
            </p:nvSpPr>
            <p:spPr bwMode="auto">
              <a:xfrm>
                <a:off x="1212" y="2487"/>
                <a:ext cx="63" cy="47"/>
              </a:xfrm>
              <a:custGeom>
                <a:avLst/>
                <a:gdLst>
                  <a:gd name="T0" fmla="*/ 189 w 189"/>
                  <a:gd name="T1" fmla="*/ 8 h 140"/>
                  <a:gd name="T2" fmla="*/ 188 w 189"/>
                  <a:gd name="T3" fmla="*/ 8 h 140"/>
                  <a:gd name="T4" fmla="*/ 183 w 189"/>
                  <a:gd name="T5" fmla="*/ 7 h 140"/>
                  <a:gd name="T6" fmla="*/ 176 w 189"/>
                  <a:gd name="T7" fmla="*/ 6 h 140"/>
                  <a:gd name="T8" fmla="*/ 167 w 189"/>
                  <a:gd name="T9" fmla="*/ 3 h 140"/>
                  <a:gd name="T10" fmla="*/ 156 w 189"/>
                  <a:gd name="T11" fmla="*/ 2 h 140"/>
                  <a:gd name="T12" fmla="*/ 144 w 189"/>
                  <a:gd name="T13" fmla="*/ 0 h 140"/>
                  <a:gd name="T14" fmla="*/ 131 w 189"/>
                  <a:gd name="T15" fmla="*/ 0 h 140"/>
                  <a:gd name="T16" fmla="*/ 117 w 189"/>
                  <a:gd name="T17" fmla="*/ 0 h 140"/>
                  <a:gd name="T18" fmla="*/ 103 w 189"/>
                  <a:gd name="T19" fmla="*/ 2 h 140"/>
                  <a:gd name="T20" fmla="*/ 87 w 189"/>
                  <a:gd name="T21" fmla="*/ 6 h 140"/>
                  <a:gd name="T22" fmla="*/ 77 w 189"/>
                  <a:gd name="T23" fmla="*/ 9 h 140"/>
                  <a:gd name="T24" fmla="*/ 64 w 189"/>
                  <a:gd name="T25" fmla="*/ 16 h 140"/>
                  <a:gd name="T26" fmla="*/ 55 w 189"/>
                  <a:gd name="T27" fmla="*/ 21 h 140"/>
                  <a:gd name="T28" fmla="*/ 45 w 189"/>
                  <a:gd name="T29" fmla="*/ 27 h 140"/>
                  <a:gd name="T30" fmla="*/ 36 w 189"/>
                  <a:gd name="T31" fmla="*/ 34 h 140"/>
                  <a:gd name="T32" fmla="*/ 29 w 189"/>
                  <a:gd name="T33" fmla="*/ 38 h 140"/>
                  <a:gd name="T34" fmla="*/ 23 w 189"/>
                  <a:gd name="T35" fmla="*/ 45 h 140"/>
                  <a:gd name="T36" fmla="*/ 15 w 189"/>
                  <a:gd name="T37" fmla="*/ 55 h 140"/>
                  <a:gd name="T38" fmla="*/ 10 w 189"/>
                  <a:gd name="T39" fmla="*/ 66 h 140"/>
                  <a:gd name="T40" fmla="*/ 5 w 189"/>
                  <a:gd name="T41" fmla="*/ 79 h 140"/>
                  <a:gd name="T42" fmla="*/ 1 w 189"/>
                  <a:gd name="T43" fmla="*/ 94 h 140"/>
                  <a:gd name="T44" fmla="*/ 0 w 189"/>
                  <a:gd name="T45" fmla="*/ 110 h 140"/>
                  <a:gd name="T46" fmla="*/ 0 w 189"/>
                  <a:gd name="T47" fmla="*/ 125 h 140"/>
                  <a:gd name="T48" fmla="*/ 1 w 189"/>
                  <a:gd name="T49" fmla="*/ 140 h 140"/>
                  <a:gd name="T50" fmla="*/ 18 w 189"/>
                  <a:gd name="T51" fmla="*/ 107 h 140"/>
                  <a:gd name="T52" fmla="*/ 36 w 189"/>
                  <a:gd name="T53" fmla="*/ 85 h 140"/>
                  <a:gd name="T54" fmla="*/ 37 w 189"/>
                  <a:gd name="T55" fmla="*/ 84 h 140"/>
                  <a:gd name="T56" fmla="*/ 41 w 189"/>
                  <a:gd name="T57" fmla="*/ 82 h 140"/>
                  <a:gd name="T58" fmla="*/ 45 w 189"/>
                  <a:gd name="T59" fmla="*/ 76 h 140"/>
                  <a:gd name="T60" fmla="*/ 53 w 189"/>
                  <a:gd name="T61" fmla="*/ 71 h 140"/>
                  <a:gd name="T62" fmla="*/ 60 w 189"/>
                  <a:gd name="T63" fmla="*/ 65 h 140"/>
                  <a:gd name="T64" fmla="*/ 69 w 189"/>
                  <a:gd name="T65" fmla="*/ 58 h 140"/>
                  <a:gd name="T66" fmla="*/ 78 w 189"/>
                  <a:gd name="T67" fmla="*/ 52 h 140"/>
                  <a:gd name="T68" fmla="*/ 87 w 189"/>
                  <a:gd name="T69" fmla="*/ 46 h 140"/>
                  <a:gd name="T70" fmla="*/ 96 w 189"/>
                  <a:gd name="T71" fmla="*/ 42 h 140"/>
                  <a:gd name="T72" fmla="*/ 104 w 189"/>
                  <a:gd name="T73" fmla="*/ 38 h 140"/>
                  <a:gd name="T74" fmla="*/ 108 w 189"/>
                  <a:gd name="T75" fmla="*/ 36 h 140"/>
                  <a:gd name="T76" fmla="*/ 113 w 189"/>
                  <a:gd name="T77" fmla="*/ 35 h 140"/>
                  <a:gd name="T78" fmla="*/ 118 w 189"/>
                  <a:gd name="T79" fmla="*/ 34 h 140"/>
                  <a:gd name="T80" fmla="*/ 125 w 189"/>
                  <a:gd name="T81" fmla="*/ 32 h 140"/>
                  <a:gd name="T82" fmla="*/ 130 w 189"/>
                  <a:gd name="T83" fmla="*/ 30 h 140"/>
                  <a:gd name="T84" fmla="*/ 137 w 189"/>
                  <a:gd name="T85" fmla="*/ 29 h 140"/>
                  <a:gd name="T86" fmla="*/ 146 w 189"/>
                  <a:gd name="T87" fmla="*/ 25 h 140"/>
                  <a:gd name="T88" fmla="*/ 154 w 189"/>
                  <a:gd name="T89" fmla="*/ 22 h 140"/>
                  <a:gd name="T90" fmla="*/ 162 w 189"/>
                  <a:gd name="T91" fmla="*/ 21 h 140"/>
                  <a:gd name="T92" fmla="*/ 169 w 189"/>
                  <a:gd name="T93" fmla="*/ 17 h 140"/>
                  <a:gd name="T94" fmla="*/ 175 w 189"/>
                  <a:gd name="T95" fmla="*/ 16 h 140"/>
                  <a:gd name="T96" fmla="*/ 181 w 189"/>
                  <a:gd name="T97" fmla="*/ 13 h 140"/>
                  <a:gd name="T98" fmla="*/ 186 w 189"/>
                  <a:gd name="T99" fmla="*/ 11 h 140"/>
                  <a:gd name="T100" fmla="*/ 189 w 189"/>
                  <a:gd name="T101" fmla="*/ 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 h="140">
                    <a:moveTo>
                      <a:pt x="189" y="8"/>
                    </a:moveTo>
                    <a:lnTo>
                      <a:pt x="188" y="8"/>
                    </a:lnTo>
                    <a:lnTo>
                      <a:pt x="183" y="7"/>
                    </a:lnTo>
                    <a:lnTo>
                      <a:pt x="176" y="6"/>
                    </a:lnTo>
                    <a:lnTo>
                      <a:pt x="167" y="3"/>
                    </a:lnTo>
                    <a:lnTo>
                      <a:pt x="156" y="2"/>
                    </a:lnTo>
                    <a:lnTo>
                      <a:pt x="144" y="0"/>
                    </a:lnTo>
                    <a:lnTo>
                      <a:pt x="131" y="0"/>
                    </a:lnTo>
                    <a:lnTo>
                      <a:pt x="117" y="0"/>
                    </a:lnTo>
                    <a:lnTo>
                      <a:pt x="103" y="2"/>
                    </a:lnTo>
                    <a:lnTo>
                      <a:pt x="87" y="6"/>
                    </a:lnTo>
                    <a:lnTo>
                      <a:pt x="77" y="9"/>
                    </a:lnTo>
                    <a:lnTo>
                      <a:pt x="64" y="16"/>
                    </a:lnTo>
                    <a:lnTo>
                      <a:pt x="55" y="21"/>
                    </a:lnTo>
                    <a:lnTo>
                      <a:pt x="45" y="27"/>
                    </a:lnTo>
                    <a:lnTo>
                      <a:pt x="36" y="34"/>
                    </a:lnTo>
                    <a:lnTo>
                      <a:pt x="29" y="38"/>
                    </a:lnTo>
                    <a:lnTo>
                      <a:pt x="23" y="45"/>
                    </a:lnTo>
                    <a:lnTo>
                      <a:pt x="15" y="55"/>
                    </a:lnTo>
                    <a:lnTo>
                      <a:pt x="10" y="66"/>
                    </a:lnTo>
                    <a:lnTo>
                      <a:pt x="5" y="79"/>
                    </a:lnTo>
                    <a:lnTo>
                      <a:pt x="1" y="94"/>
                    </a:lnTo>
                    <a:lnTo>
                      <a:pt x="0" y="110"/>
                    </a:lnTo>
                    <a:lnTo>
                      <a:pt x="0" y="125"/>
                    </a:lnTo>
                    <a:lnTo>
                      <a:pt x="1" y="140"/>
                    </a:lnTo>
                    <a:lnTo>
                      <a:pt x="18" y="107"/>
                    </a:lnTo>
                    <a:lnTo>
                      <a:pt x="36" y="85"/>
                    </a:lnTo>
                    <a:lnTo>
                      <a:pt x="37" y="84"/>
                    </a:lnTo>
                    <a:lnTo>
                      <a:pt x="41" y="82"/>
                    </a:lnTo>
                    <a:lnTo>
                      <a:pt x="45" y="76"/>
                    </a:lnTo>
                    <a:lnTo>
                      <a:pt x="53" y="71"/>
                    </a:lnTo>
                    <a:lnTo>
                      <a:pt x="60" y="65"/>
                    </a:lnTo>
                    <a:lnTo>
                      <a:pt x="69" y="58"/>
                    </a:lnTo>
                    <a:lnTo>
                      <a:pt x="78" y="52"/>
                    </a:lnTo>
                    <a:lnTo>
                      <a:pt x="87" y="46"/>
                    </a:lnTo>
                    <a:lnTo>
                      <a:pt x="96" y="42"/>
                    </a:lnTo>
                    <a:lnTo>
                      <a:pt x="104" y="38"/>
                    </a:lnTo>
                    <a:lnTo>
                      <a:pt x="108" y="36"/>
                    </a:lnTo>
                    <a:lnTo>
                      <a:pt x="113" y="35"/>
                    </a:lnTo>
                    <a:lnTo>
                      <a:pt x="118" y="34"/>
                    </a:lnTo>
                    <a:lnTo>
                      <a:pt x="125" y="32"/>
                    </a:lnTo>
                    <a:lnTo>
                      <a:pt x="130" y="30"/>
                    </a:lnTo>
                    <a:lnTo>
                      <a:pt x="137" y="29"/>
                    </a:lnTo>
                    <a:lnTo>
                      <a:pt x="146" y="25"/>
                    </a:lnTo>
                    <a:lnTo>
                      <a:pt x="154" y="22"/>
                    </a:lnTo>
                    <a:lnTo>
                      <a:pt x="162" y="21"/>
                    </a:lnTo>
                    <a:lnTo>
                      <a:pt x="169" y="17"/>
                    </a:lnTo>
                    <a:lnTo>
                      <a:pt x="175" y="16"/>
                    </a:lnTo>
                    <a:lnTo>
                      <a:pt x="181" y="13"/>
                    </a:lnTo>
                    <a:lnTo>
                      <a:pt x="186" y="11"/>
                    </a:lnTo>
                    <a:lnTo>
                      <a:pt x="189" y="8"/>
                    </a:lnTo>
                    <a:close/>
                  </a:path>
                </a:pathLst>
              </a:custGeom>
              <a:solidFill>
                <a:srgbClr val="B244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8" name="Freeform 1158">
                <a:extLst>
                  <a:ext uri="{FF2B5EF4-FFF2-40B4-BE49-F238E27FC236}">
                    <a16:creationId xmlns:a16="http://schemas.microsoft.com/office/drawing/2014/main" id="{C02AF600-2CAD-3C03-23FC-ABA172E494C3}"/>
                  </a:ext>
                </a:extLst>
              </p:cNvPr>
              <p:cNvSpPr>
                <a:spLocks/>
              </p:cNvSpPr>
              <p:nvPr/>
            </p:nvSpPr>
            <p:spPr bwMode="auto">
              <a:xfrm>
                <a:off x="1244" y="2528"/>
                <a:ext cx="81" cy="45"/>
              </a:xfrm>
              <a:custGeom>
                <a:avLst/>
                <a:gdLst>
                  <a:gd name="T0" fmla="*/ 142 w 241"/>
                  <a:gd name="T1" fmla="*/ 0 h 134"/>
                  <a:gd name="T2" fmla="*/ 138 w 241"/>
                  <a:gd name="T3" fmla="*/ 0 h 134"/>
                  <a:gd name="T4" fmla="*/ 128 w 241"/>
                  <a:gd name="T5" fmla="*/ 1 h 134"/>
                  <a:gd name="T6" fmla="*/ 111 w 241"/>
                  <a:gd name="T7" fmla="*/ 2 h 134"/>
                  <a:gd name="T8" fmla="*/ 95 w 241"/>
                  <a:gd name="T9" fmla="*/ 7 h 134"/>
                  <a:gd name="T10" fmla="*/ 75 w 241"/>
                  <a:gd name="T11" fmla="*/ 15 h 134"/>
                  <a:gd name="T12" fmla="*/ 56 w 241"/>
                  <a:gd name="T13" fmla="*/ 28 h 134"/>
                  <a:gd name="T14" fmla="*/ 40 w 241"/>
                  <a:gd name="T15" fmla="*/ 45 h 134"/>
                  <a:gd name="T16" fmla="*/ 29 w 241"/>
                  <a:gd name="T17" fmla="*/ 67 h 134"/>
                  <a:gd name="T18" fmla="*/ 26 w 241"/>
                  <a:gd name="T19" fmla="*/ 70 h 134"/>
                  <a:gd name="T20" fmla="*/ 21 w 241"/>
                  <a:gd name="T21" fmla="*/ 82 h 134"/>
                  <a:gd name="T22" fmla="*/ 13 w 241"/>
                  <a:gd name="T23" fmla="*/ 94 h 134"/>
                  <a:gd name="T24" fmla="*/ 7 w 241"/>
                  <a:gd name="T25" fmla="*/ 106 h 134"/>
                  <a:gd name="T26" fmla="*/ 2 w 241"/>
                  <a:gd name="T27" fmla="*/ 119 h 134"/>
                  <a:gd name="T28" fmla="*/ 0 w 241"/>
                  <a:gd name="T29" fmla="*/ 128 h 134"/>
                  <a:gd name="T30" fmla="*/ 3 w 241"/>
                  <a:gd name="T31" fmla="*/ 134 h 134"/>
                  <a:gd name="T32" fmla="*/ 15 w 241"/>
                  <a:gd name="T33" fmla="*/ 128 h 134"/>
                  <a:gd name="T34" fmla="*/ 24 w 241"/>
                  <a:gd name="T35" fmla="*/ 122 h 134"/>
                  <a:gd name="T36" fmla="*/ 35 w 241"/>
                  <a:gd name="T37" fmla="*/ 113 h 134"/>
                  <a:gd name="T38" fmla="*/ 49 w 241"/>
                  <a:gd name="T39" fmla="*/ 100 h 134"/>
                  <a:gd name="T40" fmla="*/ 67 w 241"/>
                  <a:gd name="T41" fmla="*/ 87 h 134"/>
                  <a:gd name="T42" fmla="*/ 85 w 241"/>
                  <a:gd name="T43" fmla="*/ 73 h 134"/>
                  <a:gd name="T44" fmla="*/ 106 w 241"/>
                  <a:gd name="T45" fmla="*/ 60 h 134"/>
                  <a:gd name="T46" fmla="*/ 131 w 241"/>
                  <a:gd name="T47" fmla="*/ 49 h 134"/>
                  <a:gd name="T48" fmla="*/ 156 w 241"/>
                  <a:gd name="T49" fmla="*/ 39 h 134"/>
                  <a:gd name="T50" fmla="*/ 158 w 241"/>
                  <a:gd name="T51" fmla="*/ 39 h 134"/>
                  <a:gd name="T52" fmla="*/ 164 w 241"/>
                  <a:gd name="T53" fmla="*/ 39 h 134"/>
                  <a:gd name="T54" fmla="*/ 173 w 241"/>
                  <a:gd name="T55" fmla="*/ 39 h 134"/>
                  <a:gd name="T56" fmla="*/ 186 w 241"/>
                  <a:gd name="T57" fmla="*/ 37 h 134"/>
                  <a:gd name="T58" fmla="*/ 199 w 241"/>
                  <a:gd name="T59" fmla="*/ 36 h 134"/>
                  <a:gd name="T60" fmla="*/ 211 w 241"/>
                  <a:gd name="T61" fmla="*/ 34 h 134"/>
                  <a:gd name="T62" fmla="*/ 224 w 241"/>
                  <a:gd name="T63" fmla="*/ 30 h 134"/>
                  <a:gd name="T64" fmla="*/ 235 w 241"/>
                  <a:gd name="T65" fmla="*/ 28 h 134"/>
                  <a:gd name="T66" fmla="*/ 241 w 241"/>
                  <a:gd name="T67" fmla="*/ 23 h 134"/>
                  <a:gd name="T68" fmla="*/ 240 w 241"/>
                  <a:gd name="T69" fmla="*/ 18 h 134"/>
                  <a:gd name="T70" fmla="*/ 232 w 241"/>
                  <a:gd name="T71" fmla="*/ 14 h 134"/>
                  <a:gd name="T72" fmla="*/ 220 w 241"/>
                  <a:gd name="T73" fmla="*/ 9 h 134"/>
                  <a:gd name="T74" fmla="*/ 204 w 241"/>
                  <a:gd name="T75" fmla="*/ 4 h 134"/>
                  <a:gd name="T76" fmla="*/ 184 w 241"/>
                  <a:gd name="T77" fmla="*/ 1 h 134"/>
                  <a:gd name="T78" fmla="*/ 163 w 241"/>
                  <a:gd name="T79" fmla="*/ 0 h 134"/>
                  <a:gd name="T80" fmla="*/ 142 w 241"/>
                  <a:gd name="T81"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1" h="134">
                    <a:moveTo>
                      <a:pt x="142" y="0"/>
                    </a:moveTo>
                    <a:lnTo>
                      <a:pt x="138" y="0"/>
                    </a:lnTo>
                    <a:lnTo>
                      <a:pt x="128" y="1"/>
                    </a:lnTo>
                    <a:lnTo>
                      <a:pt x="111" y="2"/>
                    </a:lnTo>
                    <a:lnTo>
                      <a:pt x="95" y="7"/>
                    </a:lnTo>
                    <a:lnTo>
                      <a:pt x="75" y="15"/>
                    </a:lnTo>
                    <a:lnTo>
                      <a:pt x="56" y="28"/>
                    </a:lnTo>
                    <a:lnTo>
                      <a:pt x="40" y="45"/>
                    </a:lnTo>
                    <a:lnTo>
                      <a:pt x="29" y="67"/>
                    </a:lnTo>
                    <a:lnTo>
                      <a:pt x="26" y="70"/>
                    </a:lnTo>
                    <a:lnTo>
                      <a:pt x="21" y="82"/>
                    </a:lnTo>
                    <a:lnTo>
                      <a:pt x="13" y="94"/>
                    </a:lnTo>
                    <a:lnTo>
                      <a:pt x="7" y="106"/>
                    </a:lnTo>
                    <a:lnTo>
                      <a:pt x="2" y="119"/>
                    </a:lnTo>
                    <a:lnTo>
                      <a:pt x="0" y="128"/>
                    </a:lnTo>
                    <a:lnTo>
                      <a:pt x="3" y="134"/>
                    </a:lnTo>
                    <a:lnTo>
                      <a:pt x="15" y="128"/>
                    </a:lnTo>
                    <a:lnTo>
                      <a:pt x="24" y="122"/>
                    </a:lnTo>
                    <a:lnTo>
                      <a:pt x="35" y="113"/>
                    </a:lnTo>
                    <a:lnTo>
                      <a:pt x="49" y="100"/>
                    </a:lnTo>
                    <a:lnTo>
                      <a:pt x="67" y="87"/>
                    </a:lnTo>
                    <a:lnTo>
                      <a:pt x="85" y="73"/>
                    </a:lnTo>
                    <a:lnTo>
                      <a:pt x="106" y="60"/>
                    </a:lnTo>
                    <a:lnTo>
                      <a:pt x="131" y="49"/>
                    </a:lnTo>
                    <a:lnTo>
                      <a:pt x="156" y="39"/>
                    </a:lnTo>
                    <a:lnTo>
                      <a:pt x="158" y="39"/>
                    </a:lnTo>
                    <a:lnTo>
                      <a:pt x="164" y="39"/>
                    </a:lnTo>
                    <a:lnTo>
                      <a:pt x="173" y="39"/>
                    </a:lnTo>
                    <a:lnTo>
                      <a:pt x="186" y="37"/>
                    </a:lnTo>
                    <a:lnTo>
                      <a:pt x="199" y="36"/>
                    </a:lnTo>
                    <a:lnTo>
                      <a:pt x="211" y="34"/>
                    </a:lnTo>
                    <a:lnTo>
                      <a:pt x="224" y="30"/>
                    </a:lnTo>
                    <a:lnTo>
                      <a:pt x="235" y="28"/>
                    </a:lnTo>
                    <a:lnTo>
                      <a:pt x="241" y="23"/>
                    </a:lnTo>
                    <a:lnTo>
                      <a:pt x="240" y="18"/>
                    </a:lnTo>
                    <a:lnTo>
                      <a:pt x="232" y="14"/>
                    </a:lnTo>
                    <a:lnTo>
                      <a:pt x="220" y="9"/>
                    </a:lnTo>
                    <a:lnTo>
                      <a:pt x="204" y="4"/>
                    </a:lnTo>
                    <a:lnTo>
                      <a:pt x="184" y="1"/>
                    </a:lnTo>
                    <a:lnTo>
                      <a:pt x="163" y="0"/>
                    </a:lnTo>
                    <a:lnTo>
                      <a:pt x="142" y="0"/>
                    </a:lnTo>
                    <a:close/>
                  </a:path>
                </a:pathLst>
              </a:custGeom>
              <a:solidFill>
                <a:srgbClr val="E59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9" name="Freeform 1159">
                <a:extLst>
                  <a:ext uri="{FF2B5EF4-FFF2-40B4-BE49-F238E27FC236}">
                    <a16:creationId xmlns:a16="http://schemas.microsoft.com/office/drawing/2014/main" id="{1E30A82F-C99C-7867-7561-9E3FBEDCAEA7}"/>
                  </a:ext>
                </a:extLst>
              </p:cNvPr>
              <p:cNvSpPr>
                <a:spLocks/>
              </p:cNvSpPr>
              <p:nvPr/>
            </p:nvSpPr>
            <p:spPr bwMode="auto">
              <a:xfrm>
                <a:off x="1188" y="2438"/>
                <a:ext cx="46" cy="50"/>
              </a:xfrm>
              <a:custGeom>
                <a:avLst/>
                <a:gdLst>
                  <a:gd name="T0" fmla="*/ 14 w 138"/>
                  <a:gd name="T1" fmla="*/ 149 h 150"/>
                  <a:gd name="T2" fmla="*/ 26 w 138"/>
                  <a:gd name="T3" fmla="*/ 150 h 150"/>
                  <a:gd name="T4" fmla="*/ 37 w 138"/>
                  <a:gd name="T5" fmla="*/ 147 h 150"/>
                  <a:gd name="T6" fmla="*/ 46 w 138"/>
                  <a:gd name="T7" fmla="*/ 142 h 150"/>
                  <a:gd name="T8" fmla="*/ 53 w 138"/>
                  <a:gd name="T9" fmla="*/ 138 h 150"/>
                  <a:gd name="T10" fmla="*/ 59 w 138"/>
                  <a:gd name="T11" fmla="*/ 136 h 150"/>
                  <a:gd name="T12" fmla="*/ 66 w 138"/>
                  <a:gd name="T13" fmla="*/ 131 h 150"/>
                  <a:gd name="T14" fmla="*/ 73 w 138"/>
                  <a:gd name="T15" fmla="*/ 124 h 150"/>
                  <a:gd name="T16" fmla="*/ 80 w 138"/>
                  <a:gd name="T17" fmla="*/ 120 h 150"/>
                  <a:gd name="T18" fmla="*/ 85 w 138"/>
                  <a:gd name="T19" fmla="*/ 116 h 150"/>
                  <a:gd name="T20" fmla="*/ 90 w 138"/>
                  <a:gd name="T21" fmla="*/ 110 h 150"/>
                  <a:gd name="T22" fmla="*/ 95 w 138"/>
                  <a:gd name="T23" fmla="*/ 105 h 150"/>
                  <a:gd name="T24" fmla="*/ 99 w 138"/>
                  <a:gd name="T25" fmla="*/ 101 h 150"/>
                  <a:gd name="T26" fmla="*/ 102 w 138"/>
                  <a:gd name="T27" fmla="*/ 98 h 150"/>
                  <a:gd name="T28" fmla="*/ 106 w 138"/>
                  <a:gd name="T29" fmla="*/ 95 h 150"/>
                  <a:gd name="T30" fmla="*/ 108 w 138"/>
                  <a:gd name="T31" fmla="*/ 93 h 150"/>
                  <a:gd name="T32" fmla="*/ 112 w 138"/>
                  <a:gd name="T33" fmla="*/ 92 h 150"/>
                  <a:gd name="T34" fmla="*/ 115 w 138"/>
                  <a:gd name="T35" fmla="*/ 89 h 150"/>
                  <a:gd name="T36" fmla="*/ 122 w 138"/>
                  <a:gd name="T37" fmla="*/ 87 h 150"/>
                  <a:gd name="T38" fmla="*/ 130 w 138"/>
                  <a:gd name="T39" fmla="*/ 82 h 150"/>
                  <a:gd name="T40" fmla="*/ 135 w 138"/>
                  <a:gd name="T41" fmla="*/ 74 h 150"/>
                  <a:gd name="T42" fmla="*/ 137 w 138"/>
                  <a:gd name="T43" fmla="*/ 73 h 150"/>
                  <a:gd name="T44" fmla="*/ 138 w 138"/>
                  <a:gd name="T45" fmla="*/ 69 h 150"/>
                  <a:gd name="T46" fmla="*/ 135 w 138"/>
                  <a:gd name="T47" fmla="*/ 61 h 150"/>
                  <a:gd name="T48" fmla="*/ 124 w 138"/>
                  <a:gd name="T49" fmla="*/ 52 h 150"/>
                  <a:gd name="T50" fmla="*/ 119 w 138"/>
                  <a:gd name="T51" fmla="*/ 46 h 150"/>
                  <a:gd name="T52" fmla="*/ 112 w 138"/>
                  <a:gd name="T53" fmla="*/ 40 h 150"/>
                  <a:gd name="T54" fmla="*/ 107 w 138"/>
                  <a:gd name="T55" fmla="*/ 37 h 150"/>
                  <a:gd name="T56" fmla="*/ 99 w 138"/>
                  <a:gd name="T57" fmla="*/ 33 h 150"/>
                  <a:gd name="T58" fmla="*/ 90 w 138"/>
                  <a:gd name="T59" fmla="*/ 27 h 150"/>
                  <a:gd name="T60" fmla="*/ 85 w 138"/>
                  <a:gd name="T61" fmla="*/ 21 h 150"/>
                  <a:gd name="T62" fmla="*/ 76 w 138"/>
                  <a:gd name="T63" fmla="*/ 16 h 150"/>
                  <a:gd name="T64" fmla="*/ 71 w 138"/>
                  <a:gd name="T65" fmla="*/ 11 h 150"/>
                  <a:gd name="T66" fmla="*/ 61 w 138"/>
                  <a:gd name="T67" fmla="*/ 6 h 150"/>
                  <a:gd name="T68" fmla="*/ 52 w 138"/>
                  <a:gd name="T69" fmla="*/ 3 h 150"/>
                  <a:gd name="T70" fmla="*/ 40 w 138"/>
                  <a:gd name="T71" fmla="*/ 0 h 150"/>
                  <a:gd name="T72" fmla="*/ 30 w 138"/>
                  <a:gd name="T73" fmla="*/ 0 h 150"/>
                  <a:gd name="T74" fmla="*/ 18 w 138"/>
                  <a:gd name="T75" fmla="*/ 6 h 150"/>
                  <a:gd name="T76" fmla="*/ 12 w 138"/>
                  <a:gd name="T77" fmla="*/ 13 h 150"/>
                  <a:gd name="T78" fmla="*/ 7 w 138"/>
                  <a:gd name="T79" fmla="*/ 26 h 150"/>
                  <a:gd name="T80" fmla="*/ 7 w 138"/>
                  <a:gd name="T81" fmla="*/ 46 h 150"/>
                  <a:gd name="T82" fmla="*/ 7 w 138"/>
                  <a:gd name="T83" fmla="*/ 47 h 150"/>
                  <a:gd name="T84" fmla="*/ 7 w 138"/>
                  <a:gd name="T85" fmla="*/ 52 h 150"/>
                  <a:gd name="T86" fmla="*/ 5 w 138"/>
                  <a:gd name="T87" fmla="*/ 58 h 150"/>
                  <a:gd name="T88" fmla="*/ 5 w 138"/>
                  <a:gd name="T89" fmla="*/ 65 h 150"/>
                  <a:gd name="T90" fmla="*/ 4 w 138"/>
                  <a:gd name="T91" fmla="*/ 74 h 150"/>
                  <a:gd name="T92" fmla="*/ 4 w 138"/>
                  <a:gd name="T93" fmla="*/ 82 h 150"/>
                  <a:gd name="T94" fmla="*/ 3 w 138"/>
                  <a:gd name="T95" fmla="*/ 88 h 150"/>
                  <a:gd name="T96" fmla="*/ 3 w 138"/>
                  <a:gd name="T97" fmla="*/ 95 h 150"/>
                  <a:gd name="T98" fmla="*/ 0 w 138"/>
                  <a:gd name="T99" fmla="*/ 101 h 150"/>
                  <a:gd name="T100" fmla="*/ 0 w 138"/>
                  <a:gd name="T101" fmla="*/ 107 h 150"/>
                  <a:gd name="T102" fmla="*/ 0 w 138"/>
                  <a:gd name="T103" fmla="*/ 115 h 150"/>
                  <a:gd name="T104" fmla="*/ 3 w 138"/>
                  <a:gd name="T105" fmla="*/ 123 h 150"/>
                  <a:gd name="T106" fmla="*/ 4 w 138"/>
                  <a:gd name="T107" fmla="*/ 131 h 150"/>
                  <a:gd name="T108" fmla="*/ 5 w 138"/>
                  <a:gd name="T109" fmla="*/ 138 h 150"/>
                  <a:gd name="T110" fmla="*/ 10 w 138"/>
                  <a:gd name="T111" fmla="*/ 143 h 150"/>
                  <a:gd name="T112" fmla="*/ 14 w 138"/>
                  <a:gd name="T113" fmla="*/ 14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 h="150">
                    <a:moveTo>
                      <a:pt x="14" y="149"/>
                    </a:moveTo>
                    <a:lnTo>
                      <a:pt x="26" y="150"/>
                    </a:lnTo>
                    <a:lnTo>
                      <a:pt x="37" y="147"/>
                    </a:lnTo>
                    <a:lnTo>
                      <a:pt x="46" y="142"/>
                    </a:lnTo>
                    <a:lnTo>
                      <a:pt x="53" y="138"/>
                    </a:lnTo>
                    <a:lnTo>
                      <a:pt x="59" y="136"/>
                    </a:lnTo>
                    <a:lnTo>
                      <a:pt x="66" y="131"/>
                    </a:lnTo>
                    <a:lnTo>
                      <a:pt x="73" y="124"/>
                    </a:lnTo>
                    <a:lnTo>
                      <a:pt x="80" y="120"/>
                    </a:lnTo>
                    <a:lnTo>
                      <a:pt x="85" y="116"/>
                    </a:lnTo>
                    <a:lnTo>
                      <a:pt x="90" y="110"/>
                    </a:lnTo>
                    <a:lnTo>
                      <a:pt x="95" y="105"/>
                    </a:lnTo>
                    <a:lnTo>
                      <a:pt x="99" y="101"/>
                    </a:lnTo>
                    <a:lnTo>
                      <a:pt x="102" y="98"/>
                    </a:lnTo>
                    <a:lnTo>
                      <a:pt x="106" y="95"/>
                    </a:lnTo>
                    <a:lnTo>
                      <a:pt x="108" y="93"/>
                    </a:lnTo>
                    <a:lnTo>
                      <a:pt x="112" y="92"/>
                    </a:lnTo>
                    <a:lnTo>
                      <a:pt x="115" y="89"/>
                    </a:lnTo>
                    <a:lnTo>
                      <a:pt x="122" y="87"/>
                    </a:lnTo>
                    <a:lnTo>
                      <a:pt x="130" y="82"/>
                    </a:lnTo>
                    <a:lnTo>
                      <a:pt x="135" y="74"/>
                    </a:lnTo>
                    <a:lnTo>
                      <a:pt x="137" y="73"/>
                    </a:lnTo>
                    <a:lnTo>
                      <a:pt x="138" y="69"/>
                    </a:lnTo>
                    <a:lnTo>
                      <a:pt x="135" y="61"/>
                    </a:lnTo>
                    <a:lnTo>
                      <a:pt x="124" y="52"/>
                    </a:lnTo>
                    <a:lnTo>
                      <a:pt x="119" y="46"/>
                    </a:lnTo>
                    <a:lnTo>
                      <a:pt x="112" y="40"/>
                    </a:lnTo>
                    <a:lnTo>
                      <a:pt x="107" y="37"/>
                    </a:lnTo>
                    <a:lnTo>
                      <a:pt x="99" y="33"/>
                    </a:lnTo>
                    <a:lnTo>
                      <a:pt x="90" y="27"/>
                    </a:lnTo>
                    <a:lnTo>
                      <a:pt x="85" y="21"/>
                    </a:lnTo>
                    <a:lnTo>
                      <a:pt x="76" y="16"/>
                    </a:lnTo>
                    <a:lnTo>
                      <a:pt x="71" y="11"/>
                    </a:lnTo>
                    <a:lnTo>
                      <a:pt x="61" y="6"/>
                    </a:lnTo>
                    <a:lnTo>
                      <a:pt x="52" y="3"/>
                    </a:lnTo>
                    <a:lnTo>
                      <a:pt x="40" y="0"/>
                    </a:lnTo>
                    <a:lnTo>
                      <a:pt x="30" y="0"/>
                    </a:lnTo>
                    <a:lnTo>
                      <a:pt x="18" y="6"/>
                    </a:lnTo>
                    <a:lnTo>
                      <a:pt x="12" y="13"/>
                    </a:lnTo>
                    <a:lnTo>
                      <a:pt x="7" y="26"/>
                    </a:lnTo>
                    <a:lnTo>
                      <a:pt x="7" y="46"/>
                    </a:lnTo>
                    <a:lnTo>
                      <a:pt x="7" y="47"/>
                    </a:lnTo>
                    <a:lnTo>
                      <a:pt x="7" y="52"/>
                    </a:lnTo>
                    <a:lnTo>
                      <a:pt x="5" y="58"/>
                    </a:lnTo>
                    <a:lnTo>
                      <a:pt x="5" y="65"/>
                    </a:lnTo>
                    <a:lnTo>
                      <a:pt x="4" y="74"/>
                    </a:lnTo>
                    <a:lnTo>
                      <a:pt x="4" y="82"/>
                    </a:lnTo>
                    <a:lnTo>
                      <a:pt x="3" y="88"/>
                    </a:lnTo>
                    <a:lnTo>
                      <a:pt x="3" y="95"/>
                    </a:lnTo>
                    <a:lnTo>
                      <a:pt x="0" y="101"/>
                    </a:lnTo>
                    <a:lnTo>
                      <a:pt x="0" y="107"/>
                    </a:lnTo>
                    <a:lnTo>
                      <a:pt x="0" y="115"/>
                    </a:lnTo>
                    <a:lnTo>
                      <a:pt x="3" y="123"/>
                    </a:lnTo>
                    <a:lnTo>
                      <a:pt x="4" y="131"/>
                    </a:lnTo>
                    <a:lnTo>
                      <a:pt x="5" y="138"/>
                    </a:lnTo>
                    <a:lnTo>
                      <a:pt x="10" y="143"/>
                    </a:lnTo>
                    <a:lnTo>
                      <a:pt x="14" y="149"/>
                    </a:lnTo>
                    <a:close/>
                  </a:path>
                </a:pathLst>
              </a:custGeom>
              <a:solidFill>
                <a:srgbClr val="DE8F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0" name="Freeform 1160">
                <a:extLst>
                  <a:ext uri="{FF2B5EF4-FFF2-40B4-BE49-F238E27FC236}">
                    <a16:creationId xmlns:a16="http://schemas.microsoft.com/office/drawing/2014/main" id="{D575476F-9653-6477-C6BB-ED36B52B73B0}"/>
                  </a:ext>
                </a:extLst>
              </p:cNvPr>
              <p:cNvSpPr>
                <a:spLocks/>
              </p:cNvSpPr>
              <p:nvPr/>
            </p:nvSpPr>
            <p:spPr bwMode="auto">
              <a:xfrm>
                <a:off x="1189" y="2440"/>
                <a:ext cx="44" cy="46"/>
              </a:xfrm>
              <a:custGeom>
                <a:avLst/>
                <a:gdLst>
                  <a:gd name="T0" fmla="*/ 8 w 130"/>
                  <a:gd name="T1" fmla="*/ 39 h 136"/>
                  <a:gd name="T2" fmla="*/ 8 w 130"/>
                  <a:gd name="T3" fmla="*/ 23 h 136"/>
                  <a:gd name="T4" fmla="*/ 13 w 130"/>
                  <a:gd name="T5" fmla="*/ 11 h 136"/>
                  <a:gd name="T6" fmla="*/ 19 w 130"/>
                  <a:gd name="T7" fmla="*/ 5 h 136"/>
                  <a:gd name="T8" fmla="*/ 28 w 130"/>
                  <a:gd name="T9" fmla="*/ 0 h 136"/>
                  <a:gd name="T10" fmla="*/ 38 w 130"/>
                  <a:gd name="T11" fmla="*/ 0 h 136"/>
                  <a:gd name="T12" fmla="*/ 49 w 130"/>
                  <a:gd name="T13" fmla="*/ 0 h 136"/>
                  <a:gd name="T14" fmla="*/ 57 w 130"/>
                  <a:gd name="T15" fmla="*/ 4 h 136"/>
                  <a:gd name="T16" fmla="*/ 64 w 130"/>
                  <a:gd name="T17" fmla="*/ 6 h 136"/>
                  <a:gd name="T18" fmla="*/ 72 w 130"/>
                  <a:gd name="T19" fmla="*/ 10 h 136"/>
                  <a:gd name="T20" fmla="*/ 78 w 130"/>
                  <a:gd name="T21" fmla="*/ 17 h 136"/>
                  <a:gd name="T22" fmla="*/ 85 w 130"/>
                  <a:gd name="T23" fmla="*/ 23 h 136"/>
                  <a:gd name="T24" fmla="*/ 93 w 130"/>
                  <a:gd name="T25" fmla="*/ 27 h 136"/>
                  <a:gd name="T26" fmla="*/ 102 w 130"/>
                  <a:gd name="T27" fmla="*/ 32 h 136"/>
                  <a:gd name="T28" fmla="*/ 105 w 130"/>
                  <a:gd name="T29" fmla="*/ 35 h 136"/>
                  <a:gd name="T30" fmla="*/ 112 w 130"/>
                  <a:gd name="T31" fmla="*/ 40 h 136"/>
                  <a:gd name="T32" fmla="*/ 117 w 130"/>
                  <a:gd name="T33" fmla="*/ 45 h 136"/>
                  <a:gd name="T34" fmla="*/ 126 w 130"/>
                  <a:gd name="T35" fmla="*/ 54 h 136"/>
                  <a:gd name="T36" fmla="*/ 130 w 130"/>
                  <a:gd name="T37" fmla="*/ 60 h 136"/>
                  <a:gd name="T38" fmla="*/ 130 w 130"/>
                  <a:gd name="T39" fmla="*/ 66 h 136"/>
                  <a:gd name="T40" fmla="*/ 127 w 130"/>
                  <a:gd name="T41" fmla="*/ 67 h 136"/>
                  <a:gd name="T42" fmla="*/ 124 w 130"/>
                  <a:gd name="T43" fmla="*/ 73 h 136"/>
                  <a:gd name="T44" fmla="*/ 115 w 130"/>
                  <a:gd name="T45" fmla="*/ 78 h 136"/>
                  <a:gd name="T46" fmla="*/ 111 w 130"/>
                  <a:gd name="T47" fmla="*/ 81 h 136"/>
                  <a:gd name="T48" fmla="*/ 108 w 130"/>
                  <a:gd name="T49" fmla="*/ 82 h 136"/>
                  <a:gd name="T50" fmla="*/ 104 w 130"/>
                  <a:gd name="T51" fmla="*/ 82 h 136"/>
                  <a:gd name="T52" fmla="*/ 99 w 130"/>
                  <a:gd name="T53" fmla="*/ 86 h 136"/>
                  <a:gd name="T54" fmla="*/ 96 w 130"/>
                  <a:gd name="T55" fmla="*/ 88 h 136"/>
                  <a:gd name="T56" fmla="*/ 93 w 130"/>
                  <a:gd name="T57" fmla="*/ 91 h 136"/>
                  <a:gd name="T58" fmla="*/ 90 w 130"/>
                  <a:gd name="T59" fmla="*/ 95 h 136"/>
                  <a:gd name="T60" fmla="*/ 85 w 130"/>
                  <a:gd name="T61" fmla="*/ 100 h 136"/>
                  <a:gd name="T62" fmla="*/ 78 w 130"/>
                  <a:gd name="T63" fmla="*/ 106 h 136"/>
                  <a:gd name="T64" fmla="*/ 75 w 130"/>
                  <a:gd name="T65" fmla="*/ 108 h 136"/>
                  <a:gd name="T66" fmla="*/ 67 w 130"/>
                  <a:gd name="T67" fmla="*/ 113 h 136"/>
                  <a:gd name="T68" fmla="*/ 60 w 130"/>
                  <a:gd name="T69" fmla="*/ 117 h 136"/>
                  <a:gd name="T70" fmla="*/ 54 w 130"/>
                  <a:gd name="T71" fmla="*/ 122 h 136"/>
                  <a:gd name="T72" fmla="*/ 48 w 130"/>
                  <a:gd name="T73" fmla="*/ 126 h 136"/>
                  <a:gd name="T74" fmla="*/ 42 w 130"/>
                  <a:gd name="T75" fmla="*/ 129 h 136"/>
                  <a:gd name="T76" fmla="*/ 35 w 130"/>
                  <a:gd name="T77" fmla="*/ 134 h 136"/>
                  <a:gd name="T78" fmla="*/ 23 w 130"/>
                  <a:gd name="T79" fmla="*/ 136 h 136"/>
                  <a:gd name="T80" fmla="*/ 14 w 130"/>
                  <a:gd name="T81" fmla="*/ 135 h 136"/>
                  <a:gd name="T82" fmla="*/ 9 w 130"/>
                  <a:gd name="T83" fmla="*/ 131 h 136"/>
                  <a:gd name="T84" fmla="*/ 6 w 130"/>
                  <a:gd name="T85" fmla="*/ 126 h 136"/>
                  <a:gd name="T86" fmla="*/ 2 w 130"/>
                  <a:gd name="T87" fmla="*/ 119 h 136"/>
                  <a:gd name="T88" fmla="*/ 1 w 130"/>
                  <a:gd name="T89" fmla="*/ 113 h 136"/>
                  <a:gd name="T90" fmla="*/ 0 w 130"/>
                  <a:gd name="T91" fmla="*/ 107 h 136"/>
                  <a:gd name="T92" fmla="*/ 0 w 130"/>
                  <a:gd name="T93" fmla="*/ 99 h 136"/>
                  <a:gd name="T94" fmla="*/ 0 w 130"/>
                  <a:gd name="T95" fmla="*/ 93 h 136"/>
                  <a:gd name="T96" fmla="*/ 1 w 130"/>
                  <a:gd name="T97" fmla="*/ 88 h 136"/>
                  <a:gd name="T98" fmla="*/ 1 w 130"/>
                  <a:gd name="T99" fmla="*/ 81 h 136"/>
                  <a:gd name="T100" fmla="*/ 2 w 130"/>
                  <a:gd name="T101" fmla="*/ 75 h 136"/>
                  <a:gd name="T102" fmla="*/ 4 w 130"/>
                  <a:gd name="T103" fmla="*/ 67 h 136"/>
                  <a:gd name="T104" fmla="*/ 4 w 130"/>
                  <a:gd name="T105" fmla="*/ 58 h 136"/>
                  <a:gd name="T106" fmla="*/ 6 w 130"/>
                  <a:gd name="T107" fmla="*/ 51 h 136"/>
                  <a:gd name="T108" fmla="*/ 8 w 130"/>
                  <a:gd name="T109" fmla="*/ 45 h 136"/>
                  <a:gd name="T110" fmla="*/ 8 w 130"/>
                  <a:gd name="T111" fmla="*/ 40 h 136"/>
                  <a:gd name="T112" fmla="*/ 8 w 130"/>
                  <a:gd name="T11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36">
                    <a:moveTo>
                      <a:pt x="8" y="39"/>
                    </a:moveTo>
                    <a:lnTo>
                      <a:pt x="8" y="23"/>
                    </a:lnTo>
                    <a:lnTo>
                      <a:pt x="13" y="11"/>
                    </a:lnTo>
                    <a:lnTo>
                      <a:pt x="19" y="5"/>
                    </a:lnTo>
                    <a:lnTo>
                      <a:pt x="28" y="0"/>
                    </a:lnTo>
                    <a:lnTo>
                      <a:pt x="38" y="0"/>
                    </a:lnTo>
                    <a:lnTo>
                      <a:pt x="49" y="0"/>
                    </a:lnTo>
                    <a:lnTo>
                      <a:pt x="57" y="4"/>
                    </a:lnTo>
                    <a:lnTo>
                      <a:pt x="64" y="6"/>
                    </a:lnTo>
                    <a:lnTo>
                      <a:pt x="72" y="10"/>
                    </a:lnTo>
                    <a:lnTo>
                      <a:pt x="78" y="17"/>
                    </a:lnTo>
                    <a:lnTo>
                      <a:pt x="85" y="23"/>
                    </a:lnTo>
                    <a:lnTo>
                      <a:pt x="93" y="27"/>
                    </a:lnTo>
                    <a:lnTo>
                      <a:pt x="102" y="32"/>
                    </a:lnTo>
                    <a:lnTo>
                      <a:pt x="105" y="35"/>
                    </a:lnTo>
                    <a:lnTo>
                      <a:pt x="112" y="40"/>
                    </a:lnTo>
                    <a:lnTo>
                      <a:pt x="117" y="45"/>
                    </a:lnTo>
                    <a:lnTo>
                      <a:pt x="126" y="54"/>
                    </a:lnTo>
                    <a:lnTo>
                      <a:pt x="130" y="60"/>
                    </a:lnTo>
                    <a:lnTo>
                      <a:pt x="130" y="66"/>
                    </a:lnTo>
                    <a:lnTo>
                      <a:pt x="127" y="67"/>
                    </a:lnTo>
                    <a:lnTo>
                      <a:pt x="124" y="73"/>
                    </a:lnTo>
                    <a:lnTo>
                      <a:pt x="115" y="78"/>
                    </a:lnTo>
                    <a:lnTo>
                      <a:pt x="111" y="81"/>
                    </a:lnTo>
                    <a:lnTo>
                      <a:pt x="108" y="82"/>
                    </a:lnTo>
                    <a:lnTo>
                      <a:pt x="104" y="82"/>
                    </a:lnTo>
                    <a:lnTo>
                      <a:pt x="99" y="86"/>
                    </a:lnTo>
                    <a:lnTo>
                      <a:pt x="96" y="88"/>
                    </a:lnTo>
                    <a:lnTo>
                      <a:pt x="93" y="91"/>
                    </a:lnTo>
                    <a:lnTo>
                      <a:pt x="90" y="95"/>
                    </a:lnTo>
                    <a:lnTo>
                      <a:pt x="85" y="100"/>
                    </a:lnTo>
                    <a:lnTo>
                      <a:pt x="78" y="106"/>
                    </a:lnTo>
                    <a:lnTo>
                      <a:pt x="75" y="108"/>
                    </a:lnTo>
                    <a:lnTo>
                      <a:pt x="67" y="113"/>
                    </a:lnTo>
                    <a:lnTo>
                      <a:pt x="60" y="117"/>
                    </a:lnTo>
                    <a:lnTo>
                      <a:pt x="54" y="122"/>
                    </a:lnTo>
                    <a:lnTo>
                      <a:pt x="48" y="126"/>
                    </a:lnTo>
                    <a:lnTo>
                      <a:pt x="42" y="129"/>
                    </a:lnTo>
                    <a:lnTo>
                      <a:pt x="35" y="134"/>
                    </a:lnTo>
                    <a:lnTo>
                      <a:pt x="23" y="136"/>
                    </a:lnTo>
                    <a:lnTo>
                      <a:pt x="14" y="135"/>
                    </a:lnTo>
                    <a:lnTo>
                      <a:pt x="9" y="131"/>
                    </a:lnTo>
                    <a:lnTo>
                      <a:pt x="6" y="126"/>
                    </a:lnTo>
                    <a:lnTo>
                      <a:pt x="2" y="119"/>
                    </a:lnTo>
                    <a:lnTo>
                      <a:pt x="1" y="113"/>
                    </a:lnTo>
                    <a:lnTo>
                      <a:pt x="0" y="107"/>
                    </a:lnTo>
                    <a:lnTo>
                      <a:pt x="0" y="99"/>
                    </a:lnTo>
                    <a:lnTo>
                      <a:pt x="0" y="93"/>
                    </a:lnTo>
                    <a:lnTo>
                      <a:pt x="1" y="88"/>
                    </a:lnTo>
                    <a:lnTo>
                      <a:pt x="1" y="81"/>
                    </a:lnTo>
                    <a:lnTo>
                      <a:pt x="2" y="75"/>
                    </a:lnTo>
                    <a:lnTo>
                      <a:pt x="4" y="67"/>
                    </a:lnTo>
                    <a:lnTo>
                      <a:pt x="4" y="58"/>
                    </a:lnTo>
                    <a:lnTo>
                      <a:pt x="6" y="51"/>
                    </a:lnTo>
                    <a:lnTo>
                      <a:pt x="8" y="45"/>
                    </a:lnTo>
                    <a:lnTo>
                      <a:pt x="8" y="40"/>
                    </a:lnTo>
                    <a:lnTo>
                      <a:pt x="8" y="39"/>
                    </a:lnTo>
                    <a:close/>
                  </a:path>
                </a:pathLst>
              </a:custGeom>
              <a:solidFill>
                <a:srgbClr val="D480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1" name="Freeform 1161">
                <a:extLst>
                  <a:ext uri="{FF2B5EF4-FFF2-40B4-BE49-F238E27FC236}">
                    <a16:creationId xmlns:a16="http://schemas.microsoft.com/office/drawing/2014/main" id="{972A66D9-F9C6-154A-0E32-CF102479AA50}"/>
                  </a:ext>
                </a:extLst>
              </p:cNvPr>
              <p:cNvSpPr>
                <a:spLocks/>
              </p:cNvSpPr>
              <p:nvPr/>
            </p:nvSpPr>
            <p:spPr bwMode="auto">
              <a:xfrm>
                <a:off x="1191" y="2442"/>
                <a:ext cx="40" cy="41"/>
              </a:xfrm>
              <a:custGeom>
                <a:avLst/>
                <a:gdLst>
                  <a:gd name="T0" fmla="*/ 9 w 121"/>
                  <a:gd name="T1" fmla="*/ 34 h 124"/>
                  <a:gd name="T2" fmla="*/ 10 w 121"/>
                  <a:gd name="T3" fmla="*/ 21 h 124"/>
                  <a:gd name="T4" fmla="*/ 13 w 121"/>
                  <a:gd name="T5" fmla="*/ 12 h 124"/>
                  <a:gd name="T6" fmla="*/ 22 w 121"/>
                  <a:gd name="T7" fmla="*/ 7 h 124"/>
                  <a:gd name="T8" fmla="*/ 29 w 121"/>
                  <a:gd name="T9" fmla="*/ 2 h 124"/>
                  <a:gd name="T10" fmla="*/ 37 w 121"/>
                  <a:gd name="T11" fmla="*/ 0 h 124"/>
                  <a:gd name="T12" fmla="*/ 46 w 121"/>
                  <a:gd name="T13" fmla="*/ 0 h 124"/>
                  <a:gd name="T14" fmla="*/ 54 w 121"/>
                  <a:gd name="T15" fmla="*/ 2 h 124"/>
                  <a:gd name="T16" fmla="*/ 60 w 121"/>
                  <a:gd name="T17" fmla="*/ 4 h 124"/>
                  <a:gd name="T18" fmla="*/ 68 w 121"/>
                  <a:gd name="T19" fmla="*/ 7 h 124"/>
                  <a:gd name="T20" fmla="*/ 74 w 121"/>
                  <a:gd name="T21" fmla="*/ 13 h 124"/>
                  <a:gd name="T22" fmla="*/ 80 w 121"/>
                  <a:gd name="T23" fmla="*/ 20 h 124"/>
                  <a:gd name="T24" fmla="*/ 87 w 121"/>
                  <a:gd name="T25" fmla="*/ 26 h 124"/>
                  <a:gd name="T26" fmla="*/ 95 w 121"/>
                  <a:gd name="T27" fmla="*/ 29 h 124"/>
                  <a:gd name="T28" fmla="*/ 100 w 121"/>
                  <a:gd name="T29" fmla="*/ 33 h 124"/>
                  <a:gd name="T30" fmla="*/ 107 w 121"/>
                  <a:gd name="T31" fmla="*/ 38 h 124"/>
                  <a:gd name="T32" fmla="*/ 111 w 121"/>
                  <a:gd name="T33" fmla="*/ 42 h 124"/>
                  <a:gd name="T34" fmla="*/ 120 w 121"/>
                  <a:gd name="T35" fmla="*/ 49 h 124"/>
                  <a:gd name="T36" fmla="*/ 121 w 121"/>
                  <a:gd name="T37" fmla="*/ 56 h 124"/>
                  <a:gd name="T38" fmla="*/ 120 w 121"/>
                  <a:gd name="T39" fmla="*/ 60 h 124"/>
                  <a:gd name="T40" fmla="*/ 120 w 121"/>
                  <a:gd name="T41" fmla="*/ 61 h 124"/>
                  <a:gd name="T42" fmla="*/ 114 w 121"/>
                  <a:gd name="T43" fmla="*/ 67 h 124"/>
                  <a:gd name="T44" fmla="*/ 111 w 121"/>
                  <a:gd name="T45" fmla="*/ 73 h 124"/>
                  <a:gd name="T46" fmla="*/ 104 w 121"/>
                  <a:gd name="T47" fmla="*/ 75 h 124"/>
                  <a:gd name="T48" fmla="*/ 101 w 121"/>
                  <a:gd name="T49" fmla="*/ 76 h 124"/>
                  <a:gd name="T50" fmla="*/ 99 w 121"/>
                  <a:gd name="T51" fmla="*/ 76 h 124"/>
                  <a:gd name="T52" fmla="*/ 95 w 121"/>
                  <a:gd name="T53" fmla="*/ 78 h 124"/>
                  <a:gd name="T54" fmla="*/ 91 w 121"/>
                  <a:gd name="T55" fmla="*/ 82 h 124"/>
                  <a:gd name="T56" fmla="*/ 87 w 121"/>
                  <a:gd name="T57" fmla="*/ 84 h 124"/>
                  <a:gd name="T58" fmla="*/ 85 w 121"/>
                  <a:gd name="T59" fmla="*/ 89 h 124"/>
                  <a:gd name="T60" fmla="*/ 80 w 121"/>
                  <a:gd name="T61" fmla="*/ 94 h 124"/>
                  <a:gd name="T62" fmla="*/ 73 w 121"/>
                  <a:gd name="T63" fmla="*/ 97 h 124"/>
                  <a:gd name="T64" fmla="*/ 67 w 121"/>
                  <a:gd name="T65" fmla="*/ 101 h 124"/>
                  <a:gd name="T66" fmla="*/ 60 w 121"/>
                  <a:gd name="T67" fmla="*/ 103 h 124"/>
                  <a:gd name="T68" fmla="*/ 53 w 121"/>
                  <a:gd name="T69" fmla="*/ 107 h 124"/>
                  <a:gd name="T70" fmla="*/ 46 w 121"/>
                  <a:gd name="T71" fmla="*/ 112 h 124"/>
                  <a:gd name="T72" fmla="*/ 44 w 121"/>
                  <a:gd name="T73" fmla="*/ 115 h 124"/>
                  <a:gd name="T74" fmla="*/ 38 w 121"/>
                  <a:gd name="T75" fmla="*/ 118 h 124"/>
                  <a:gd name="T76" fmla="*/ 32 w 121"/>
                  <a:gd name="T77" fmla="*/ 123 h 124"/>
                  <a:gd name="T78" fmla="*/ 23 w 121"/>
                  <a:gd name="T79" fmla="*/ 124 h 124"/>
                  <a:gd name="T80" fmla="*/ 13 w 121"/>
                  <a:gd name="T81" fmla="*/ 123 h 124"/>
                  <a:gd name="T82" fmla="*/ 5 w 121"/>
                  <a:gd name="T83" fmla="*/ 116 h 124"/>
                  <a:gd name="T84" fmla="*/ 0 w 121"/>
                  <a:gd name="T85" fmla="*/ 105 h 124"/>
                  <a:gd name="T86" fmla="*/ 0 w 121"/>
                  <a:gd name="T87" fmla="*/ 94 h 124"/>
                  <a:gd name="T88" fmla="*/ 0 w 121"/>
                  <a:gd name="T89" fmla="*/ 83 h 124"/>
                  <a:gd name="T90" fmla="*/ 2 w 121"/>
                  <a:gd name="T91" fmla="*/ 76 h 124"/>
                  <a:gd name="T92" fmla="*/ 4 w 121"/>
                  <a:gd name="T93" fmla="*/ 69 h 124"/>
                  <a:gd name="T94" fmla="*/ 4 w 121"/>
                  <a:gd name="T95" fmla="*/ 61 h 124"/>
                  <a:gd name="T96" fmla="*/ 5 w 121"/>
                  <a:gd name="T97" fmla="*/ 53 h 124"/>
                  <a:gd name="T98" fmla="*/ 6 w 121"/>
                  <a:gd name="T99" fmla="*/ 45 h 124"/>
                  <a:gd name="T100" fmla="*/ 9 w 121"/>
                  <a:gd name="T101" fmla="*/ 40 h 124"/>
                  <a:gd name="T102" fmla="*/ 9 w 121"/>
                  <a:gd name="T103" fmla="*/ 35 h 124"/>
                  <a:gd name="T104" fmla="*/ 9 w 121"/>
                  <a:gd name="T105" fmla="*/ 3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1" h="124">
                    <a:moveTo>
                      <a:pt x="9" y="34"/>
                    </a:moveTo>
                    <a:lnTo>
                      <a:pt x="10" y="21"/>
                    </a:lnTo>
                    <a:lnTo>
                      <a:pt x="13" y="12"/>
                    </a:lnTo>
                    <a:lnTo>
                      <a:pt x="22" y="7"/>
                    </a:lnTo>
                    <a:lnTo>
                      <a:pt x="29" y="2"/>
                    </a:lnTo>
                    <a:lnTo>
                      <a:pt x="37" y="0"/>
                    </a:lnTo>
                    <a:lnTo>
                      <a:pt x="46" y="0"/>
                    </a:lnTo>
                    <a:lnTo>
                      <a:pt x="54" y="2"/>
                    </a:lnTo>
                    <a:lnTo>
                      <a:pt x="60" y="4"/>
                    </a:lnTo>
                    <a:lnTo>
                      <a:pt x="68" y="7"/>
                    </a:lnTo>
                    <a:lnTo>
                      <a:pt x="74" y="13"/>
                    </a:lnTo>
                    <a:lnTo>
                      <a:pt x="80" y="20"/>
                    </a:lnTo>
                    <a:lnTo>
                      <a:pt x="87" y="26"/>
                    </a:lnTo>
                    <a:lnTo>
                      <a:pt x="95" y="29"/>
                    </a:lnTo>
                    <a:lnTo>
                      <a:pt x="100" y="33"/>
                    </a:lnTo>
                    <a:lnTo>
                      <a:pt x="107" y="38"/>
                    </a:lnTo>
                    <a:lnTo>
                      <a:pt x="111" y="42"/>
                    </a:lnTo>
                    <a:lnTo>
                      <a:pt x="120" y="49"/>
                    </a:lnTo>
                    <a:lnTo>
                      <a:pt x="121" y="56"/>
                    </a:lnTo>
                    <a:lnTo>
                      <a:pt x="120" y="60"/>
                    </a:lnTo>
                    <a:lnTo>
                      <a:pt x="120" y="61"/>
                    </a:lnTo>
                    <a:lnTo>
                      <a:pt x="114" y="67"/>
                    </a:lnTo>
                    <a:lnTo>
                      <a:pt x="111" y="73"/>
                    </a:lnTo>
                    <a:lnTo>
                      <a:pt x="104" y="75"/>
                    </a:lnTo>
                    <a:lnTo>
                      <a:pt x="101" y="76"/>
                    </a:lnTo>
                    <a:lnTo>
                      <a:pt x="99" y="76"/>
                    </a:lnTo>
                    <a:lnTo>
                      <a:pt x="95" y="78"/>
                    </a:lnTo>
                    <a:lnTo>
                      <a:pt x="91" y="82"/>
                    </a:lnTo>
                    <a:lnTo>
                      <a:pt x="87" y="84"/>
                    </a:lnTo>
                    <a:lnTo>
                      <a:pt x="85" y="89"/>
                    </a:lnTo>
                    <a:lnTo>
                      <a:pt x="80" y="94"/>
                    </a:lnTo>
                    <a:lnTo>
                      <a:pt x="73" y="97"/>
                    </a:lnTo>
                    <a:lnTo>
                      <a:pt x="67" y="101"/>
                    </a:lnTo>
                    <a:lnTo>
                      <a:pt x="60" y="103"/>
                    </a:lnTo>
                    <a:lnTo>
                      <a:pt x="53" y="107"/>
                    </a:lnTo>
                    <a:lnTo>
                      <a:pt x="46" y="112"/>
                    </a:lnTo>
                    <a:lnTo>
                      <a:pt x="44" y="115"/>
                    </a:lnTo>
                    <a:lnTo>
                      <a:pt x="38" y="118"/>
                    </a:lnTo>
                    <a:lnTo>
                      <a:pt x="32" y="123"/>
                    </a:lnTo>
                    <a:lnTo>
                      <a:pt x="23" y="124"/>
                    </a:lnTo>
                    <a:lnTo>
                      <a:pt x="13" y="123"/>
                    </a:lnTo>
                    <a:lnTo>
                      <a:pt x="5" y="116"/>
                    </a:lnTo>
                    <a:lnTo>
                      <a:pt x="0" y="105"/>
                    </a:lnTo>
                    <a:lnTo>
                      <a:pt x="0" y="94"/>
                    </a:lnTo>
                    <a:lnTo>
                      <a:pt x="0" y="83"/>
                    </a:lnTo>
                    <a:lnTo>
                      <a:pt x="2" y="76"/>
                    </a:lnTo>
                    <a:lnTo>
                      <a:pt x="4" y="69"/>
                    </a:lnTo>
                    <a:lnTo>
                      <a:pt x="4" y="61"/>
                    </a:lnTo>
                    <a:lnTo>
                      <a:pt x="5" y="53"/>
                    </a:lnTo>
                    <a:lnTo>
                      <a:pt x="6" y="45"/>
                    </a:lnTo>
                    <a:lnTo>
                      <a:pt x="9" y="40"/>
                    </a:lnTo>
                    <a:lnTo>
                      <a:pt x="9" y="35"/>
                    </a:lnTo>
                    <a:lnTo>
                      <a:pt x="9" y="34"/>
                    </a:lnTo>
                    <a:close/>
                  </a:path>
                </a:pathLst>
              </a:custGeom>
              <a:solidFill>
                <a:srgbClr val="C96D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2" name="Freeform 1162">
                <a:extLst>
                  <a:ext uri="{FF2B5EF4-FFF2-40B4-BE49-F238E27FC236}">
                    <a16:creationId xmlns:a16="http://schemas.microsoft.com/office/drawing/2014/main" id="{F4AEDED6-2379-DAB2-5CDF-74CE3B278F12}"/>
                  </a:ext>
                </a:extLst>
              </p:cNvPr>
              <p:cNvSpPr>
                <a:spLocks/>
              </p:cNvSpPr>
              <p:nvPr/>
            </p:nvSpPr>
            <p:spPr bwMode="auto">
              <a:xfrm>
                <a:off x="1192" y="2445"/>
                <a:ext cx="37" cy="36"/>
              </a:xfrm>
              <a:custGeom>
                <a:avLst/>
                <a:gdLst>
                  <a:gd name="T0" fmla="*/ 112 w 112"/>
                  <a:gd name="T1" fmla="*/ 53 h 109"/>
                  <a:gd name="T2" fmla="*/ 112 w 112"/>
                  <a:gd name="T3" fmla="*/ 51 h 109"/>
                  <a:gd name="T4" fmla="*/ 112 w 112"/>
                  <a:gd name="T5" fmla="*/ 47 h 109"/>
                  <a:gd name="T6" fmla="*/ 111 w 112"/>
                  <a:gd name="T7" fmla="*/ 41 h 109"/>
                  <a:gd name="T8" fmla="*/ 107 w 112"/>
                  <a:gd name="T9" fmla="*/ 35 h 109"/>
                  <a:gd name="T10" fmla="*/ 100 w 112"/>
                  <a:gd name="T11" fmla="*/ 30 h 109"/>
                  <a:gd name="T12" fmla="*/ 95 w 112"/>
                  <a:gd name="T13" fmla="*/ 27 h 109"/>
                  <a:gd name="T14" fmla="*/ 89 w 112"/>
                  <a:gd name="T15" fmla="*/ 24 h 109"/>
                  <a:gd name="T16" fmla="*/ 82 w 112"/>
                  <a:gd name="T17" fmla="*/ 20 h 109"/>
                  <a:gd name="T18" fmla="*/ 76 w 112"/>
                  <a:gd name="T19" fmla="*/ 17 h 109"/>
                  <a:gd name="T20" fmla="*/ 69 w 112"/>
                  <a:gd name="T21" fmla="*/ 10 h 109"/>
                  <a:gd name="T22" fmla="*/ 63 w 112"/>
                  <a:gd name="T23" fmla="*/ 3 h 109"/>
                  <a:gd name="T24" fmla="*/ 57 w 112"/>
                  <a:gd name="T25" fmla="*/ 0 h 109"/>
                  <a:gd name="T26" fmla="*/ 50 w 112"/>
                  <a:gd name="T27" fmla="*/ 0 h 109"/>
                  <a:gd name="T28" fmla="*/ 44 w 112"/>
                  <a:gd name="T29" fmla="*/ 0 h 109"/>
                  <a:gd name="T30" fmla="*/ 36 w 112"/>
                  <a:gd name="T31" fmla="*/ 1 h 109"/>
                  <a:gd name="T32" fmla="*/ 29 w 112"/>
                  <a:gd name="T33" fmla="*/ 3 h 109"/>
                  <a:gd name="T34" fmla="*/ 20 w 112"/>
                  <a:gd name="T35" fmla="*/ 5 h 109"/>
                  <a:gd name="T36" fmla="*/ 16 w 112"/>
                  <a:gd name="T37" fmla="*/ 10 h 109"/>
                  <a:gd name="T38" fmla="*/ 11 w 112"/>
                  <a:gd name="T39" fmla="*/ 17 h 109"/>
                  <a:gd name="T40" fmla="*/ 9 w 112"/>
                  <a:gd name="T41" fmla="*/ 26 h 109"/>
                  <a:gd name="T42" fmla="*/ 9 w 112"/>
                  <a:gd name="T43" fmla="*/ 27 h 109"/>
                  <a:gd name="T44" fmla="*/ 8 w 112"/>
                  <a:gd name="T45" fmla="*/ 32 h 109"/>
                  <a:gd name="T46" fmla="*/ 8 w 112"/>
                  <a:gd name="T47" fmla="*/ 38 h 109"/>
                  <a:gd name="T48" fmla="*/ 6 w 112"/>
                  <a:gd name="T49" fmla="*/ 46 h 109"/>
                  <a:gd name="T50" fmla="*/ 5 w 112"/>
                  <a:gd name="T51" fmla="*/ 54 h 109"/>
                  <a:gd name="T52" fmla="*/ 4 w 112"/>
                  <a:gd name="T53" fmla="*/ 61 h 109"/>
                  <a:gd name="T54" fmla="*/ 4 w 112"/>
                  <a:gd name="T55" fmla="*/ 69 h 109"/>
                  <a:gd name="T56" fmla="*/ 1 w 112"/>
                  <a:gd name="T57" fmla="*/ 76 h 109"/>
                  <a:gd name="T58" fmla="*/ 0 w 112"/>
                  <a:gd name="T59" fmla="*/ 86 h 109"/>
                  <a:gd name="T60" fmla="*/ 1 w 112"/>
                  <a:gd name="T61" fmla="*/ 96 h 109"/>
                  <a:gd name="T62" fmla="*/ 5 w 112"/>
                  <a:gd name="T63" fmla="*/ 104 h 109"/>
                  <a:gd name="T64" fmla="*/ 13 w 112"/>
                  <a:gd name="T65" fmla="*/ 109 h 109"/>
                  <a:gd name="T66" fmla="*/ 22 w 112"/>
                  <a:gd name="T67" fmla="*/ 109 h 109"/>
                  <a:gd name="T68" fmla="*/ 29 w 112"/>
                  <a:gd name="T69" fmla="*/ 107 h 109"/>
                  <a:gd name="T70" fmla="*/ 35 w 112"/>
                  <a:gd name="T71" fmla="*/ 104 h 109"/>
                  <a:gd name="T72" fmla="*/ 39 w 112"/>
                  <a:gd name="T73" fmla="*/ 101 h 109"/>
                  <a:gd name="T74" fmla="*/ 41 w 112"/>
                  <a:gd name="T75" fmla="*/ 96 h 109"/>
                  <a:gd name="T76" fmla="*/ 48 w 112"/>
                  <a:gd name="T77" fmla="*/ 93 h 109"/>
                  <a:gd name="T78" fmla="*/ 56 w 112"/>
                  <a:gd name="T79" fmla="*/ 89 h 109"/>
                  <a:gd name="T80" fmla="*/ 62 w 112"/>
                  <a:gd name="T81" fmla="*/ 88 h 109"/>
                  <a:gd name="T82" fmla="*/ 69 w 112"/>
                  <a:gd name="T83" fmla="*/ 87 h 109"/>
                  <a:gd name="T84" fmla="*/ 75 w 112"/>
                  <a:gd name="T85" fmla="*/ 83 h 109"/>
                  <a:gd name="T86" fmla="*/ 80 w 112"/>
                  <a:gd name="T87" fmla="*/ 79 h 109"/>
                  <a:gd name="T88" fmla="*/ 82 w 112"/>
                  <a:gd name="T89" fmla="*/ 76 h 109"/>
                  <a:gd name="T90" fmla="*/ 85 w 112"/>
                  <a:gd name="T91" fmla="*/ 73 h 109"/>
                  <a:gd name="T92" fmla="*/ 90 w 112"/>
                  <a:gd name="T93" fmla="*/ 69 h 109"/>
                  <a:gd name="T94" fmla="*/ 94 w 112"/>
                  <a:gd name="T95" fmla="*/ 67 h 109"/>
                  <a:gd name="T96" fmla="*/ 97 w 112"/>
                  <a:gd name="T97" fmla="*/ 67 h 109"/>
                  <a:gd name="T98" fmla="*/ 98 w 112"/>
                  <a:gd name="T99" fmla="*/ 66 h 109"/>
                  <a:gd name="T100" fmla="*/ 103 w 112"/>
                  <a:gd name="T101" fmla="*/ 62 h 109"/>
                  <a:gd name="T102" fmla="*/ 109 w 112"/>
                  <a:gd name="T103" fmla="*/ 58 h 109"/>
                  <a:gd name="T104" fmla="*/ 112 w 112"/>
                  <a:gd name="T105"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 h="109">
                    <a:moveTo>
                      <a:pt x="112" y="53"/>
                    </a:moveTo>
                    <a:lnTo>
                      <a:pt x="112" y="51"/>
                    </a:lnTo>
                    <a:lnTo>
                      <a:pt x="112" y="47"/>
                    </a:lnTo>
                    <a:lnTo>
                      <a:pt x="111" y="41"/>
                    </a:lnTo>
                    <a:lnTo>
                      <a:pt x="107" y="35"/>
                    </a:lnTo>
                    <a:lnTo>
                      <a:pt x="100" y="30"/>
                    </a:lnTo>
                    <a:lnTo>
                      <a:pt x="95" y="27"/>
                    </a:lnTo>
                    <a:lnTo>
                      <a:pt x="89" y="24"/>
                    </a:lnTo>
                    <a:lnTo>
                      <a:pt x="82" y="20"/>
                    </a:lnTo>
                    <a:lnTo>
                      <a:pt x="76" y="17"/>
                    </a:lnTo>
                    <a:lnTo>
                      <a:pt x="69" y="10"/>
                    </a:lnTo>
                    <a:lnTo>
                      <a:pt x="63" y="3"/>
                    </a:lnTo>
                    <a:lnTo>
                      <a:pt x="57" y="0"/>
                    </a:lnTo>
                    <a:lnTo>
                      <a:pt x="50" y="0"/>
                    </a:lnTo>
                    <a:lnTo>
                      <a:pt x="44" y="0"/>
                    </a:lnTo>
                    <a:lnTo>
                      <a:pt x="36" y="1"/>
                    </a:lnTo>
                    <a:lnTo>
                      <a:pt x="29" y="3"/>
                    </a:lnTo>
                    <a:lnTo>
                      <a:pt x="20" y="5"/>
                    </a:lnTo>
                    <a:lnTo>
                      <a:pt x="16" y="10"/>
                    </a:lnTo>
                    <a:lnTo>
                      <a:pt x="11" y="17"/>
                    </a:lnTo>
                    <a:lnTo>
                      <a:pt x="9" y="26"/>
                    </a:lnTo>
                    <a:lnTo>
                      <a:pt x="9" y="27"/>
                    </a:lnTo>
                    <a:lnTo>
                      <a:pt x="8" y="32"/>
                    </a:lnTo>
                    <a:lnTo>
                      <a:pt x="8" y="38"/>
                    </a:lnTo>
                    <a:lnTo>
                      <a:pt x="6" y="46"/>
                    </a:lnTo>
                    <a:lnTo>
                      <a:pt x="5" y="54"/>
                    </a:lnTo>
                    <a:lnTo>
                      <a:pt x="4" y="61"/>
                    </a:lnTo>
                    <a:lnTo>
                      <a:pt x="4" y="69"/>
                    </a:lnTo>
                    <a:lnTo>
                      <a:pt x="1" y="76"/>
                    </a:lnTo>
                    <a:lnTo>
                      <a:pt x="0" y="86"/>
                    </a:lnTo>
                    <a:lnTo>
                      <a:pt x="1" y="96"/>
                    </a:lnTo>
                    <a:lnTo>
                      <a:pt x="5" y="104"/>
                    </a:lnTo>
                    <a:lnTo>
                      <a:pt x="13" y="109"/>
                    </a:lnTo>
                    <a:lnTo>
                      <a:pt x="22" y="109"/>
                    </a:lnTo>
                    <a:lnTo>
                      <a:pt x="29" y="107"/>
                    </a:lnTo>
                    <a:lnTo>
                      <a:pt x="35" y="104"/>
                    </a:lnTo>
                    <a:lnTo>
                      <a:pt x="39" y="101"/>
                    </a:lnTo>
                    <a:lnTo>
                      <a:pt x="41" y="96"/>
                    </a:lnTo>
                    <a:lnTo>
                      <a:pt x="48" y="93"/>
                    </a:lnTo>
                    <a:lnTo>
                      <a:pt x="56" y="89"/>
                    </a:lnTo>
                    <a:lnTo>
                      <a:pt x="62" y="88"/>
                    </a:lnTo>
                    <a:lnTo>
                      <a:pt x="69" y="87"/>
                    </a:lnTo>
                    <a:lnTo>
                      <a:pt x="75" y="83"/>
                    </a:lnTo>
                    <a:lnTo>
                      <a:pt x="80" y="79"/>
                    </a:lnTo>
                    <a:lnTo>
                      <a:pt x="82" y="76"/>
                    </a:lnTo>
                    <a:lnTo>
                      <a:pt x="85" y="73"/>
                    </a:lnTo>
                    <a:lnTo>
                      <a:pt x="90" y="69"/>
                    </a:lnTo>
                    <a:lnTo>
                      <a:pt x="94" y="67"/>
                    </a:lnTo>
                    <a:lnTo>
                      <a:pt x="97" y="67"/>
                    </a:lnTo>
                    <a:lnTo>
                      <a:pt x="98" y="66"/>
                    </a:lnTo>
                    <a:lnTo>
                      <a:pt x="103" y="62"/>
                    </a:lnTo>
                    <a:lnTo>
                      <a:pt x="109" y="58"/>
                    </a:lnTo>
                    <a:lnTo>
                      <a:pt x="112" y="53"/>
                    </a:lnTo>
                    <a:close/>
                  </a:path>
                </a:pathLst>
              </a:custGeom>
              <a:solidFill>
                <a:srgbClr val="BF5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3" name="Freeform 1163">
                <a:extLst>
                  <a:ext uri="{FF2B5EF4-FFF2-40B4-BE49-F238E27FC236}">
                    <a16:creationId xmlns:a16="http://schemas.microsoft.com/office/drawing/2014/main" id="{66FE5153-C8C1-DDA9-0DA1-7F3C341A35A1}"/>
                  </a:ext>
                </a:extLst>
              </p:cNvPr>
              <p:cNvSpPr>
                <a:spLocks/>
              </p:cNvSpPr>
              <p:nvPr/>
            </p:nvSpPr>
            <p:spPr bwMode="auto">
              <a:xfrm>
                <a:off x="1206" y="2502"/>
                <a:ext cx="93" cy="72"/>
              </a:xfrm>
              <a:custGeom>
                <a:avLst/>
                <a:gdLst>
                  <a:gd name="T0" fmla="*/ 84 w 279"/>
                  <a:gd name="T1" fmla="*/ 80 h 218"/>
                  <a:gd name="T2" fmla="*/ 82 w 279"/>
                  <a:gd name="T3" fmla="*/ 80 h 218"/>
                  <a:gd name="T4" fmla="*/ 77 w 279"/>
                  <a:gd name="T5" fmla="*/ 83 h 218"/>
                  <a:gd name="T6" fmla="*/ 69 w 279"/>
                  <a:gd name="T7" fmla="*/ 84 h 218"/>
                  <a:gd name="T8" fmla="*/ 62 w 279"/>
                  <a:gd name="T9" fmla="*/ 89 h 218"/>
                  <a:gd name="T10" fmla="*/ 53 w 279"/>
                  <a:gd name="T11" fmla="*/ 94 h 218"/>
                  <a:gd name="T12" fmla="*/ 42 w 279"/>
                  <a:gd name="T13" fmla="*/ 98 h 218"/>
                  <a:gd name="T14" fmla="*/ 33 w 279"/>
                  <a:gd name="T15" fmla="*/ 105 h 218"/>
                  <a:gd name="T16" fmla="*/ 27 w 279"/>
                  <a:gd name="T17" fmla="*/ 111 h 218"/>
                  <a:gd name="T18" fmla="*/ 18 w 279"/>
                  <a:gd name="T19" fmla="*/ 124 h 218"/>
                  <a:gd name="T20" fmla="*/ 9 w 279"/>
                  <a:gd name="T21" fmla="*/ 138 h 218"/>
                  <a:gd name="T22" fmla="*/ 5 w 279"/>
                  <a:gd name="T23" fmla="*/ 152 h 218"/>
                  <a:gd name="T24" fmla="*/ 1 w 279"/>
                  <a:gd name="T25" fmla="*/ 165 h 218"/>
                  <a:gd name="T26" fmla="*/ 0 w 279"/>
                  <a:gd name="T27" fmla="*/ 178 h 218"/>
                  <a:gd name="T28" fmla="*/ 1 w 279"/>
                  <a:gd name="T29" fmla="*/ 189 h 218"/>
                  <a:gd name="T30" fmla="*/ 6 w 279"/>
                  <a:gd name="T31" fmla="*/ 197 h 218"/>
                  <a:gd name="T32" fmla="*/ 13 w 279"/>
                  <a:gd name="T33" fmla="*/ 201 h 218"/>
                  <a:gd name="T34" fmla="*/ 41 w 279"/>
                  <a:gd name="T35" fmla="*/ 214 h 218"/>
                  <a:gd name="T36" fmla="*/ 64 w 279"/>
                  <a:gd name="T37" fmla="*/ 218 h 218"/>
                  <a:gd name="T38" fmla="*/ 84 w 279"/>
                  <a:gd name="T39" fmla="*/ 214 h 218"/>
                  <a:gd name="T40" fmla="*/ 98 w 279"/>
                  <a:gd name="T41" fmla="*/ 204 h 218"/>
                  <a:gd name="T42" fmla="*/ 112 w 279"/>
                  <a:gd name="T43" fmla="*/ 187 h 218"/>
                  <a:gd name="T44" fmla="*/ 125 w 279"/>
                  <a:gd name="T45" fmla="*/ 169 h 218"/>
                  <a:gd name="T46" fmla="*/ 139 w 279"/>
                  <a:gd name="T47" fmla="*/ 148 h 218"/>
                  <a:gd name="T48" fmla="*/ 155 w 279"/>
                  <a:gd name="T49" fmla="*/ 125 h 218"/>
                  <a:gd name="T50" fmla="*/ 157 w 279"/>
                  <a:gd name="T51" fmla="*/ 124 h 218"/>
                  <a:gd name="T52" fmla="*/ 162 w 279"/>
                  <a:gd name="T53" fmla="*/ 121 h 218"/>
                  <a:gd name="T54" fmla="*/ 167 w 279"/>
                  <a:gd name="T55" fmla="*/ 115 h 218"/>
                  <a:gd name="T56" fmla="*/ 177 w 279"/>
                  <a:gd name="T57" fmla="*/ 108 h 218"/>
                  <a:gd name="T58" fmla="*/ 187 w 279"/>
                  <a:gd name="T59" fmla="*/ 100 h 218"/>
                  <a:gd name="T60" fmla="*/ 200 w 279"/>
                  <a:gd name="T61" fmla="*/ 93 h 218"/>
                  <a:gd name="T62" fmla="*/ 212 w 279"/>
                  <a:gd name="T63" fmla="*/ 86 h 218"/>
                  <a:gd name="T64" fmla="*/ 226 w 279"/>
                  <a:gd name="T65" fmla="*/ 81 h 218"/>
                  <a:gd name="T66" fmla="*/ 239 w 279"/>
                  <a:gd name="T67" fmla="*/ 76 h 218"/>
                  <a:gd name="T68" fmla="*/ 251 w 279"/>
                  <a:gd name="T69" fmla="*/ 72 h 218"/>
                  <a:gd name="T70" fmla="*/ 259 w 279"/>
                  <a:gd name="T71" fmla="*/ 67 h 218"/>
                  <a:gd name="T72" fmla="*/ 265 w 279"/>
                  <a:gd name="T73" fmla="*/ 62 h 218"/>
                  <a:gd name="T74" fmla="*/ 270 w 279"/>
                  <a:gd name="T75" fmla="*/ 57 h 218"/>
                  <a:gd name="T76" fmla="*/ 274 w 279"/>
                  <a:gd name="T77" fmla="*/ 50 h 218"/>
                  <a:gd name="T78" fmla="*/ 276 w 279"/>
                  <a:gd name="T79" fmla="*/ 45 h 218"/>
                  <a:gd name="T80" fmla="*/ 277 w 279"/>
                  <a:gd name="T81" fmla="*/ 39 h 218"/>
                  <a:gd name="T82" fmla="*/ 279 w 279"/>
                  <a:gd name="T83" fmla="*/ 31 h 218"/>
                  <a:gd name="T84" fmla="*/ 279 w 279"/>
                  <a:gd name="T85" fmla="*/ 22 h 218"/>
                  <a:gd name="T86" fmla="*/ 276 w 279"/>
                  <a:gd name="T87" fmla="*/ 13 h 218"/>
                  <a:gd name="T88" fmla="*/ 270 w 279"/>
                  <a:gd name="T89" fmla="*/ 7 h 218"/>
                  <a:gd name="T90" fmla="*/ 261 w 279"/>
                  <a:gd name="T91" fmla="*/ 1 h 218"/>
                  <a:gd name="T92" fmla="*/ 246 w 279"/>
                  <a:gd name="T93" fmla="*/ 0 h 218"/>
                  <a:gd name="T94" fmla="*/ 225 w 279"/>
                  <a:gd name="T95" fmla="*/ 4 h 218"/>
                  <a:gd name="T96" fmla="*/ 194 w 279"/>
                  <a:gd name="T97" fmla="*/ 11 h 218"/>
                  <a:gd name="T98" fmla="*/ 193 w 279"/>
                  <a:gd name="T99" fmla="*/ 13 h 218"/>
                  <a:gd name="T100" fmla="*/ 187 w 279"/>
                  <a:gd name="T101" fmla="*/ 20 h 218"/>
                  <a:gd name="T102" fmla="*/ 176 w 279"/>
                  <a:gd name="T103" fmla="*/ 29 h 218"/>
                  <a:gd name="T104" fmla="*/ 163 w 279"/>
                  <a:gd name="T105" fmla="*/ 40 h 218"/>
                  <a:gd name="T106" fmla="*/ 145 w 279"/>
                  <a:gd name="T107" fmla="*/ 50 h 218"/>
                  <a:gd name="T108" fmla="*/ 126 w 279"/>
                  <a:gd name="T109" fmla="*/ 62 h 218"/>
                  <a:gd name="T110" fmla="*/ 105 w 279"/>
                  <a:gd name="T111" fmla="*/ 72 h 218"/>
                  <a:gd name="T112" fmla="*/ 84 w 279"/>
                  <a:gd name="T113" fmla="*/ 8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9" h="218">
                    <a:moveTo>
                      <a:pt x="84" y="80"/>
                    </a:moveTo>
                    <a:lnTo>
                      <a:pt x="82" y="80"/>
                    </a:lnTo>
                    <a:lnTo>
                      <a:pt x="77" y="83"/>
                    </a:lnTo>
                    <a:lnTo>
                      <a:pt x="69" y="84"/>
                    </a:lnTo>
                    <a:lnTo>
                      <a:pt x="62" y="89"/>
                    </a:lnTo>
                    <a:lnTo>
                      <a:pt x="53" y="94"/>
                    </a:lnTo>
                    <a:lnTo>
                      <a:pt x="42" y="98"/>
                    </a:lnTo>
                    <a:lnTo>
                      <a:pt x="33" y="105"/>
                    </a:lnTo>
                    <a:lnTo>
                      <a:pt x="27" y="111"/>
                    </a:lnTo>
                    <a:lnTo>
                      <a:pt x="18" y="124"/>
                    </a:lnTo>
                    <a:lnTo>
                      <a:pt x="9" y="138"/>
                    </a:lnTo>
                    <a:lnTo>
                      <a:pt x="5" y="152"/>
                    </a:lnTo>
                    <a:lnTo>
                      <a:pt x="1" y="165"/>
                    </a:lnTo>
                    <a:lnTo>
                      <a:pt x="0" y="178"/>
                    </a:lnTo>
                    <a:lnTo>
                      <a:pt x="1" y="189"/>
                    </a:lnTo>
                    <a:lnTo>
                      <a:pt x="6" y="197"/>
                    </a:lnTo>
                    <a:lnTo>
                      <a:pt x="13" y="201"/>
                    </a:lnTo>
                    <a:lnTo>
                      <a:pt x="41" y="214"/>
                    </a:lnTo>
                    <a:lnTo>
                      <a:pt x="64" y="218"/>
                    </a:lnTo>
                    <a:lnTo>
                      <a:pt x="84" y="214"/>
                    </a:lnTo>
                    <a:lnTo>
                      <a:pt x="98" y="204"/>
                    </a:lnTo>
                    <a:lnTo>
                      <a:pt x="112" y="187"/>
                    </a:lnTo>
                    <a:lnTo>
                      <a:pt x="125" y="169"/>
                    </a:lnTo>
                    <a:lnTo>
                      <a:pt x="139" y="148"/>
                    </a:lnTo>
                    <a:lnTo>
                      <a:pt x="155" y="125"/>
                    </a:lnTo>
                    <a:lnTo>
                      <a:pt x="157" y="124"/>
                    </a:lnTo>
                    <a:lnTo>
                      <a:pt x="162" y="121"/>
                    </a:lnTo>
                    <a:lnTo>
                      <a:pt x="167" y="115"/>
                    </a:lnTo>
                    <a:lnTo>
                      <a:pt x="177" y="108"/>
                    </a:lnTo>
                    <a:lnTo>
                      <a:pt x="187" y="100"/>
                    </a:lnTo>
                    <a:lnTo>
                      <a:pt x="200" y="93"/>
                    </a:lnTo>
                    <a:lnTo>
                      <a:pt x="212" y="86"/>
                    </a:lnTo>
                    <a:lnTo>
                      <a:pt x="226" y="81"/>
                    </a:lnTo>
                    <a:lnTo>
                      <a:pt x="239" y="76"/>
                    </a:lnTo>
                    <a:lnTo>
                      <a:pt x="251" y="72"/>
                    </a:lnTo>
                    <a:lnTo>
                      <a:pt x="259" y="67"/>
                    </a:lnTo>
                    <a:lnTo>
                      <a:pt x="265" y="62"/>
                    </a:lnTo>
                    <a:lnTo>
                      <a:pt x="270" y="57"/>
                    </a:lnTo>
                    <a:lnTo>
                      <a:pt x="274" y="50"/>
                    </a:lnTo>
                    <a:lnTo>
                      <a:pt x="276" y="45"/>
                    </a:lnTo>
                    <a:lnTo>
                      <a:pt x="277" y="39"/>
                    </a:lnTo>
                    <a:lnTo>
                      <a:pt x="279" y="31"/>
                    </a:lnTo>
                    <a:lnTo>
                      <a:pt x="279" y="22"/>
                    </a:lnTo>
                    <a:lnTo>
                      <a:pt x="276" y="13"/>
                    </a:lnTo>
                    <a:lnTo>
                      <a:pt x="270" y="7"/>
                    </a:lnTo>
                    <a:lnTo>
                      <a:pt x="261" y="1"/>
                    </a:lnTo>
                    <a:lnTo>
                      <a:pt x="246" y="0"/>
                    </a:lnTo>
                    <a:lnTo>
                      <a:pt x="225" y="4"/>
                    </a:lnTo>
                    <a:lnTo>
                      <a:pt x="194" y="11"/>
                    </a:lnTo>
                    <a:lnTo>
                      <a:pt x="193" y="13"/>
                    </a:lnTo>
                    <a:lnTo>
                      <a:pt x="187" y="20"/>
                    </a:lnTo>
                    <a:lnTo>
                      <a:pt x="176" y="29"/>
                    </a:lnTo>
                    <a:lnTo>
                      <a:pt x="163" y="40"/>
                    </a:lnTo>
                    <a:lnTo>
                      <a:pt x="145" y="50"/>
                    </a:lnTo>
                    <a:lnTo>
                      <a:pt x="126" y="62"/>
                    </a:lnTo>
                    <a:lnTo>
                      <a:pt x="105" y="72"/>
                    </a:lnTo>
                    <a:lnTo>
                      <a:pt x="84" y="80"/>
                    </a:lnTo>
                    <a:close/>
                  </a:path>
                </a:pathLst>
              </a:custGeom>
              <a:solidFill>
                <a:srgbClr val="E091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4" name="Freeform 1164">
                <a:extLst>
                  <a:ext uri="{FF2B5EF4-FFF2-40B4-BE49-F238E27FC236}">
                    <a16:creationId xmlns:a16="http://schemas.microsoft.com/office/drawing/2014/main" id="{0B820725-7AEF-DB3D-633A-A76E192CE069}"/>
                  </a:ext>
                </a:extLst>
              </p:cNvPr>
              <p:cNvSpPr>
                <a:spLocks/>
              </p:cNvSpPr>
              <p:nvPr/>
            </p:nvSpPr>
            <p:spPr bwMode="auto">
              <a:xfrm>
                <a:off x="1210" y="2503"/>
                <a:ext cx="84" cy="67"/>
              </a:xfrm>
              <a:custGeom>
                <a:avLst/>
                <a:gdLst>
                  <a:gd name="T0" fmla="*/ 72 w 253"/>
                  <a:gd name="T1" fmla="*/ 77 h 199"/>
                  <a:gd name="T2" fmla="*/ 71 w 253"/>
                  <a:gd name="T3" fmla="*/ 77 h 199"/>
                  <a:gd name="T4" fmla="*/ 65 w 253"/>
                  <a:gd name="T5" fmla="*/ 78 h 199"/>
                  <a:gd name="T6" fmla="*/ 60 w 253"/>
                  <a:gd name="T7" fmla="*/ 82 h 199"/>
                  <a:gd name="T8" fmla="*/ 51 w 253"/>
                  <a:gd name="T9" fmla="*/ 85 h 199"/>
                  <a:gd name="T10" fmla="*/ 42 w 253"/>
                  <a:gd name="T11" fmla="*/ 90 h 199"/>
                  <a:gd name="T12" fmla="*/ 34 w 253"/>
                  <a:gd name="T13" fmla="*/ 95 h 199"/>
                  <a:gd name="T14" fmla="*/ 27 w 253"/>
                  <a:gd name="T15" fmla="*/ 100 h 199"/>
                  <a:gd name="T16" fmla="*/ 20 w 253"/>
                  <a:gd name="T17" fmla="*/ 109 h 199"/>
                  <a:gd name="T18" fmla="*/ 13 w 253"/>
                  <a:gd name="T19" fmla="*/ 120 h 199"/>
                  <a:gd name="T20" fmla="*/ 6 w 253"/>
                  <a:gd name="T21" fmla="*/ 132 h 199"/>
                  <a:gd name="T22" fmla="*/ 2 w 253"/>
                  <a:gd name="T23" fmla="*/ 145 h 199"/>
                  <a:gd name="T24" fmla="*/ 0 w 253"/>
                  <a:gd name="T25" fmla="*/ 157 h 199"/>
                  <a:gd name="T26" fmla="*/ 0 w 253"/>
                  <a:gd name="T27" fmla="*/ 167 h 199"/>
                  <a:gd name="T28" fmla="*/ 1 w 253"/>
                  <a:gd name="T29" fmla="*/ 177 h 199"/>
                  <a:gd name="T30" fmla="*/ 6 w 253"/>
                  <a:gd name="T31" fmla="*/ 184 h 199"/>
                  <a:gd name="T32" fmla="*/ 13 w 253"/>
                  <a:gd name="T33" fmla="*/ 186 h 199"/>
                  <a:gd name="T34" fmla="*/ 36 w 253"/>
                  <a:gd name="T35" fmla="*/ 196 h 199"/>
                  <a:gd name="T36" fmla="*/ 56 w 253"/>
                  <a:gd name="T37" fmla="*/ 199 h 199"/>
                  <a:gd name="T38" fmla="*/ 72 w 253"/>
                  <a:gd name="T39" fmla="*/ 194 h 199"/>
                  <a:gd name="T40" fmla="*/ 89 w 253"/>
                  <a:gd name="T41" fmla="*/ 185 h 199"/>
                  <a:gd name="T42" fmla="*/ 102 w 253"/>
                  <a:gd name="T43" fmla="*/ 171 h 199"/>
                  <a:gd name="T44" fmla="*/ 112 w 253"/>
                  <a:gd name="T45" fmla="*/ 153 h 199"/>
                  <a:gd name="T46" fmla="*/ 125 w 253"/>
                  <a:gd name="T47" fmla="*/ 136 h 199"/>
                  <a:gd name="T48" fmla="*/ 139 w 253"/>
                  <a:gd name="T49" fmla="*/ 117 h 199"/>
                  <a:gd name="T50" fmla="*/ 140 w 253"/>
                  <a:gd name="T51" fmla="*/ 115 h 199"/>
                  <a:gd name="T52" fmla="*/ 144 w 253"/>
                  <a:gd name="T53" fmla="*/ 112 h 199"/>
                  <a:gd name="T54" fmla="*/ 150 w 253"/>
                  <a:gd name="T55" fmla="*/ 108 h 199"/>
                  <a:gd name="T56" fmla="*/ 158 w 253"/>
                  <a:gd name="T57" fmla="*/ 100 h 199"/>
                  <a:gd name="T58" fmla="*/ 167 w 253"/>
                  <a:gd name="T59" fmla="*/ 95 h 199"/>
                  <a:gd name="T60" fmla="*/ 179 w 253"/>
                  <a:gd name="T61" fmla="*/ 86 h 199"/>
                  <a:gd name="T62" fmla="*/ 191 w 253"/>
                  <a:gd name="T63" fmla="*/ 81 h 199"/>
                  <a:gd name="T64" fmla="*/ 204 w 253"/>
                  <a:gd name="T65" fmla="*/ 75 h 199"/>
                  <a:gd name="T66" fmla="*/ 215 w 253"/>
                  <a:gd name="T67" fmla="*/ 71 h 199"/>
                  <a:gd name="T68" fmla="*/ 225 w 253"/>
                  <a:gd name="T69" fmla="*/ 65 h 199"/>
                  <a:gd name="T70" fmla="*/ 233 w 253"/>
                  <a:gd name="T71" fmla="*/ 62 h 199"/>
                  <a:gd name="T72" fmla="*/ 240 w 253"/>
                  <a:gd name="T73" fmla="*/ 56 h 199"/>
                  <a:gd name="T74" fmla="*/ 246 w 253"/>
                  <a:gd name="T75" fmla="*/ 51 h 199"/>
                  <a:gd name="T76" fmla="*/ 248 w 253"/>
                  <a:gd name="T77" fmla="*/ 45 h 199"/>
                  <a:gd name="T78" fmla="*/ 250 w 253"/>
                  <a:gd name="T79" fmla="*/ 41 h 199"/>
                  <a:gd name="T80" fmla="*/ 252 w 253"/>
                  <a:gd name="T81" fmla="*/ 35 h 199"/>
                  <a:gd name="T82" fmla="*/ 253 w 253"/>
                  <a:gd name="T83" fmla="*/ 26 h 199"/>
                  <a:gd name="T84" fmla="*/ 253 w 253"/>
                  <a:gd name="T85" fmla="*/ 19 h 199"/>
                  <a:gd name="T86" fmla="*/ 252 w 253"/>
                  <a:gd name="T87" fmla="*/ 10 h 199"/>
                  <a:gd name="T88" fmla="*/ 247 w 253"/>
                  <a:gd name="T89" fmla="*/ 5 h 199"/>
                  <a:gd name="T90" fmla="*/ 239 w 253"/>
                  <a:gd name="T91" fmla="*/ 0 h 199"/>
                  <a:gd name="T92" fmla="*/ 226 w 253"/>
                  <a:gd name="T93" fmla="*/ 0 h 199"/>
                  <a:gd name="T94" fmla="*/ 208 w 253"/>
                  <a:gd name="T95" fmla="*/ 1 h 199"/>
                  <a:gd name="T96" fmla="*/ 184 w 253"/>
                  <a:gd name="T97" fmla="*/ 9 h 199"/>
                  <a:gd name="T98" fmla="*/ 181 w 253"/>
                  <a:gd name="T99" fmla="*/ 10 h 199"/>
                  <a:gd name="T100" fmla="*/ 176 w 253"/>
                  <a:gd name="T101" fmla="*/ 16 h 199"/>
                  <a:gd name="T102" fmla="*/ 164 w 253"/>
                  <a:gd name="T103" fmla="*/ 26 h 199"/>
                  <a:gd name="T104" fmla="*/ 151 w 253"/>
                  <a:gd name="T105" fmla="*/ 37 h 199"/>
                  <a:gd name="T106" fmla="*/ 135 w 253"/>
                  <a:gd name="T107" fmla="*/ 49 h 199"/>
                  <a:gd name="T108" fmla="*/ 115 w 253"/>
                  <a:gd name="T109" fmla="*/ 60 h 199"/>
                  <a:gd name="T110" fmla="*/ 95 w 253"/>
                  <a:gd name="T111" fmla="*/ 69 h 199"/>
                  <a:gd name="T112" fmla="*/ 72 w 253"/>
                  <a:gd name="T113" fmla="*/ 7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99">
                    <a:moveTo>
                      <a:pt x="72" y="77"/>
                    </a:moveTo>
                    <a:lnTo>
                      <a:pt x="71" y="77"/>
                    </a:lnTo>
                    <a:lnTo>
                      <a:pt x="65" y="78"/>
                    </a:lnTo>
                    <a:lnTo>
                      <a:pt x="60" y="82"/>
                    </a:lnTo>
                    <a:lnTo>
                      <a:pt x="51" y="85"/>
                    </a:lnTo>
                    <a:lnTo>
                      <a:pt x="42" y="90"/>
                    </a:lnTo>
                    <a:lnTo>
                      <a:pt x="34" y="95"/>
                    </a:lnTo>
                    <a:lnTo>
                      <a:pt x="27" y="100"/>
                    </a:lnTo>
                    <a:lnTo>
                      <a:pt x="20" y="109"/>
                    </a:lnTo>
                    <a:lnTo>
                      <a:pt x="13" y="120"/>
                    </a:lnTo>
                    <a:lnTo>
                      <a:pt x="6" y="132"/>
                    </a:lnTo>
                    <a:lnTo>
                      <a:pt x="2" y="145"/>
                    </a:lnTo>
                    <a:lnTo>
                      <a:pt x="0" y="157"/>
                    </a:lnTo>
                    <a:lnTo>
                      <a:pt x="0" y="167"/>
                    </a:lnTo>
                    <a:lnTo>
                      <a:pt x="1" y="177"/>
                    </a:lnTo>
                    <a:lnTo>
                      <a:pt x="6" y="184"/>
                    </a:lnTo>
                    <a:lnTo>
                      <a:pt x="13" y="186"/>
                    </a:lnTo>
                    <a:lnTo>
                      <a:pt x="36" y="196"/>
                    </a:lnTo>
                    <a:lnTo>
                      <a:pt x="56" y="199"/>
                    </a:lnTo>
                    <a:lnTo>
                      <a:pt x="72" y="194"/>
                    </a:lnTo>
                    <a:lnTo>
                      <a:pt x="89" y="185"/>
                    </a:lnTo>
                    <a:lnTo>
                      <a:pt x="102" y="171"/>
                    </a:lnTo>
                    <a:lnTo>
                      <a:pt x="112" y="153"/>
                    </a:lnTo>
                    <a:lnTo>
                      <a:pt x="125" y="136"/>
                    </a:lnTo>
                    <a:lnTo>
                      <a:pt x="139" y="117"/>
                    </a:lnTo>
                    <a:lnTo>
                      <a:pt x="140" y="115"/>
                    </a:lnTo>
                    <a:lnTo>
                      <a:pt x="144" y="112"/>
                    </a:lnTo>
                    <a:lnTo>
                      <a:pt x="150" y="108"/>
                    </a:lnTo>
                    <a:lnTo>
                      <a:pt x="158" y="100"/>
                    </a:lnTo>
                    <a:lnTo>
                      <a:pt x="167" y="95"/>
                    </a:lnTo>
                    <a:lnTo>
                      <a:pt x="179" y="86"/>
                    </a:lnTo>
                    <a:lnTo>
                      <a:pt x="191" y="81"/>
                    </a:lnTo>
                    <a:lnTo>
                      <a:pt x="204" y="75"/>
                    </a:lnTo>
                    <a:lnTo>
                      <a:pt x="215" y="71"/>
                    </a:lnTo>
                    <a:lnTo>
                      <a:pt x="225" y="65"/>
                    </a:lnTo>
                    <a:lnTo>
                      <a:pt x="233" y="62"/>
                    </a:lnTo>
                    <a:lnTo>
                      <a:pt x="240" y="56"/>
                    </a:lnTo>
                    <a:lnTo>
                      <a:pt x="246" y="51"/>
                    </a:lnTo>
                    <a:lnTo>
                      <a:pt x="248" y="45"/>
                    </a:lnTo>
                    <a:lnTo>
                      <a:pt x="250" y="41"/>
                    </a:lnTo>
                    <a:lnTo>
                      <a:pt x="252" y="35"/>
                    </a:lnTo>
                    <a:lnTo>
                      <a:pt x="253" y="26"/>
                    </a:lnTo>
                    <a:lnTo>
                      <a:pt x="253" y="19"/>
                    </a:lnTo>
                    <a:lnTo>
                      <a:pt x="252" y="10"/>
                    </a:lnTo>
                    <a:lnTo>
                      <a:pt x="247" y="5"/>
                    </a:lnTo>
                    <a:lnTo>
                      <a:pt x="239" y="0"/>
                    </a:lnTo>
                    <a:lnTo>
                      <a:pt x="226" y="0"/>
                    </a:lnTo>
                    <a:lnTo>
                      <a:pt x="208" y="1"/>
                    </a:lnTo>
                    <a:lnTo>
                      <a:pt x="184" y="9"/>
                    </a:lnTo>
                    <a:lnTo>
                      <a:pt x="181" y="10"/>
                    </a:lnTo>
                    <a:lnTo>
                      <a:pt x="176" y="16"/>
                    </a:lnTo>
                    <a:lnTo>
                      <a:pt x="164" y="26"/>
                    </a:lnTo>
                    <a:lnTo>
                      <a:pt x="151" y="37"/>
                    </a:lnTo>
                    <a:lnTo>
                      <a:pt x="135" y="49"/>
                    </a:lnTo>
                    <a:lnTo>
                      <a:pt x="115" y="60"/>
                    </a:lnTo>
                    <a:lnTo>
                      <a:pt x="95" y="69"/>
                    </a:lnTo>
                    <a:lnTo>
                      <a:pt x="72" y="77"/>
                    </a:lnTo>
                    <a:close/>
                  </a:path>
                </a:pathLst>
              </a:custGeom>
              <a:solidFill>
                <a:srgbClr val="DE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5" name="Freeform 1165">
                <a:extLst>
                  <a:ext uri="{FF2B5EF4-FFF2-40B4-BE49-F238E27FC236}">
                    <a16:creationId xmlns:a16="http://schemas.microsoft.com/office/drawing/2014/main" id="{97095DF9-F72F-0CE5-564F-EFB99FB9C802}"/>
                  </a:ext>
                </a:extLst>
              </p:cNvPr>
              <p:cNvSpPr>
                <a:spLocks/>
              </p:cNvSpPr>
              <p:nvPr/>
            </p:nvSpPr>
            <p:spPr bwMode="auto">
              <a:xfrm>
                <a:off x="1214" y="2505"/>
                <a:ext cx="76" cy="60"/>
              </a:xfrm>
              <a:custGeom>
                <a:avLst/>
                <a:gdLst>
                  <a:gd name="T0" fmla="*/ 63 w 229"/>
                  <a:gd name="T1" fmla="*/ 74 h 180"/>
                  <a:gd name="T2" fmla="*/ 62 w 229"/>
                  <a:gd name="T3" fmla="*/ 74 h 180"/>
                  <a:gd name="T4" fmla="*/ 57 w 229"/>
                  <a:gd name="T5" fmla="*/ 76 h 180"/>
                  <a:gd name="T6" fmla="*/ 51 w 229"/>
                  <a:gd name="T7" fmla="*/ 79 h 180"/>
                  <a:gd name="T8" fmla="*/ 44 w 229"/>
                  <a:gd name="T9" fmla="*/ 81 h 180"/>
                  <a:gd name="T10" fmla="*/ 36 w 229"/>
                  <a:gd name="T11" fmla="*/ 87 h 180"/>
                  <a:gd name="T12" fmla="*/ 28 w 229"/>
                  <a:gd name="T13" fmla="*/ 91 h 180"/>
                  <a:gd name="T14" fmla="*/ 21 w 229"/>
                  <a:gd name="T15" fmla="*/ 98 h 180"/>
                  <a:gd name="T16" fmla="*/ 15 w 229"/>
                  <a:gd name="T17" fmla="*/ 106 h 180"/>
                  <a:gd name="T18" fmla="*/ 9 w 229"/>
                  <a:gd name="T19" fmla="*/ 115 h 180"/>
                  <a:gd name="T20" fmla="*/ 4 w 229"/>
                  <a:gd name="T21" fmla="*/ 127 h 180"/>
                  <a:gd name="T22" fmla="*/ 2 w 229"/>
                  <a:gd name="T23" fmla="*/ 139 h 180"/>
                  <a:gd name="T24" fmla="*/ 0 w 229"/>
                  <a:gd name="T25" fmla="*/ 148 h 180"/>
                  <a:gd name="T26" fmla="*/ 0 w 229"/>
                  <a:gd name="T27" fmla="*/ 160 h 180"/>
                  <a:gd name="T28" fmla="*/ 3 w 229"/>
                  <a:gd name="T29" fmla="*/ 167 h 180"/>
                  <a:gd name="T30" fmla="*/ 8 w 229"/>
                  <a:gd name="T31" fmla="*/ 173 h 180"/>
                  <a:gd name="T32" fmla="*/ 14 w 229"/>
                  <a:gd name="T33" fmla="*/ 174 h 180"/>
                  <a:gd name="T34" fmla="*/ 32 w 229"/>
                  <a:gd name="T35" fmla="*/ 180 h 180"/>
                  <a:gd name="T36" fmla="*/ 51 w 229"/>
                  <a:gd name="T37" fmla="*/ 180 h 180"/>
                  <a:gd name="T38" fmla="*/ 64 w 229"/>
                  <a:gd name="T39" fmla="*/ 176 h 180"/>
                  <a:gd name="T40" fmla="*/ 77 w 229"/>
                  <a:gd name="T41" fmla="*/ 166 h 180"/>
                  <a:gd name="T42" fmla="*/ 90 w 229"/>
                  <a:gd name="T43" fmla="*/ 153 h 180"/>
                  <a:gd name="T44" fmla="*/ 101 w 229"/>
                  <a:gd name="T45" fmla="*/ 139 h 180"/>
                  <a:gd name="T46" fmla="*/ 114 w 229"/>
                  <a:gd name="T47" fmla="*/ 124 h 180"/>
                  <a:gd name="T48" fmla="*/ 127 w 229"/>
                  <a:gd name="T49" fmla="*/ 107 h 180"/>
                  <a:gd name="T50" fmla="*/ 128 w 229"/>
                  <a:gd name="T51" fmla="*/ 106 h 180"/>
                  <a:gd name="T52" fmla="*/ 131 w 229"/>
                  <a:gd name="T53" fmla="*/ 104 h 180"/>
                  <a:gd name="T54" fmla="*/ 137 w 229"/>
                  <a:gd name="T55" fmla="*/ 100 h 180"/>
                  <a:gd name="T56" fmla="*/ 144 w 229"/>
                  <a:gd name="T57" fmla="*/ 93 h 180"/>
                  <a:gd name="T58" fmla="*/ 152 w 229"/>
                  <a:gd name="T59" fmla="*/ 88 h 180"/>
                  <a:gd name="T60" fmla="*/ 161 w 229"/>
                  <a:gd name="T61" fmla="*/ 81 h 180"/>
                  <a:gd name="T62" fmla="*/ 173 w 229"/>
                  <a:gd name="T63" fmla="*/ 76 h 180"/>
                  <a:gd name="T64" fmla="*/ 183 w 229"/>
                  <a:gd name="T65" fmla="*/ 71 h 180"/>
                  <a:gd name="T66" fmla="*/ 202 w 229"/>
                  <a:gd name="T67" fmla="*/ 62 h 180"/>
                  <a:gd name="T68" fmla="*/ 216 w 229"/>
                  <a:gd name="T69" fmla="*/ 52 h 180"/>
                  <a:gd name="T70" fmla="*/ 226 w 229"/>
                  <a:gd name="T71" fmla="*/ 42 h 180"/>
                  <a:gd name="T72" fmla="*/ 228 w 229"/>
                  <a:gd name="T73" fmla="*/ 32 h 180"/>
                  <a:gd name="T74" fmla="*/ 229 w 229"/>
                  <a:gd name="T75" fmla="*/ 25 h 180"/>
                  <a:gd name="T76" fmla="*/ 229 w 229"/>
                  <a:gd name="T77" fmla="*/ 17 h 180"/>
                  <a:gd name="T78" fmla="*/ 228 w 229"/>
                  <a:gd name="T79" fmla="*/ 11 h 180"/>
                  <a:gd name="T80" fmla="*/ 226 w 229"/>
                  <a:gd name="T81" fmla="*/ 4 h 180"/>
                  <a:gd name="T82" fmla="*/ 219 w 229"/>
                  <a:gd name="T83" fmla="*/ 0 h 180"/>
                  <a:gd name="T84" fmla="*/ 209 w 229"/>
                  <a:gd name="T85" fmla="*/ 0 h 180"/>
                  <a:gd name="T86" fmla="*/ 193 w 229"/>
                  <a:gd name="T87" fmla="*/ 2 h 180"/>
                  <a:gd name="T88" fmla="*/ 173 w 229"/>
                  <a:gd name="T89" fmla="*/ 8 h 180"/>
                  <a:gd name="T90" fmla="*/ 171 w 229"/>
                  <a:gd name="T91" fmla="*/ 9 h 180"/>
                  <a:gd name="T92" fmla="*/ 165 w 229"/>
                  <a:gd name="T93" fmla="*/ 15 h 180"/>
                  <a:gd name="T94" fmla="*/ 153 w 229"/>
                  <a:gd name="T95" fmla="*/ 25 h 180"/>
                  <a:gd name="T96" fmla="*/ 140 w 229"/>
                  <a:gd name="T97" fmla="*/ 36 h 180"/>
                  <a:gd name="T98" fmla="*/ 125 w 229"/>
                  <a:gd name="T99" fmla="*/ 47 h 180"/>
                  <a:gd name="T100" fmla="*/ 106 w 229"/>
                  <a:gd name="T101" fmla="*/ 58 h 180"/>
                  <a:gd name="T102" fmla="*/ 85 w 229"/>
                  <a:gd name="T103" fmla="*/ 67 h 180"/>
                  <a:gd name="T104" fmla="*/ 63 w 229"/>
                  <a:gd name="T105" fmla="*/ 7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 h="180">
                    <a:moveTo>
                      <a:pt x="63" y="74"/>
                    </a:moveTo>
                    <a:lnTo>
                      <a:pt x="62" y="74"/>
                    </a:lnTo>
                    <a:lnTo>
                      <a:pt x="57" y="76"/>
                    </a:lnTo>
                    <a:lnTo>
                      <a:pt x="51" y="79"/>
                    </a:lnTo>
                    <a:lnTo>
                      <a:pt x="44" y="81"/>
                    </a:lnTo>
                    <a:lnTo>
                      <a:pt x="36" y="87"/>
                    </a:lnTo>
                    <a:lnTo>
                      <a:pt x="28" y="91"/>
                    </a:lnTo>
                    <a:lnTo>
                      <a:pt x="21" y="98"/>
                    </a:lnTo>
                    <a:lnTo>
                      <a:pt x="15" y="106"/>
                    </a:lnTo>
                    <a:lnTo>
                      <a:pt x="9" y="115"/>
                    </a:lnTo>
                    <a:lnTo>
                      <a:pt x="4" y="127"/>
                    </a:lnTo>
                    <a:lnTo>
                      <a:pt x="2" y="139"/>
                    </a:lnTo>
                    <a:lnTo>
                      <a:pt x="0" y="148"/>
                    </a:lnTo>
                    <a:lnTo>
                      <a:pt x="0" y="160"/>
                    </a:lnTo>
                    <a:lnTo>
                      <a:pt x="3" y="167"/>
                    </a:lnTo>
                    <a:lnTo>
                      <a:pt x="8" y="173"/>
                    </a:lnTo>
                    <a:lnTo>
                      <a:pt x="14" y="174"/>
                    </a:lnTo>
                    <a:lnTo>
                      <a:pt x="32" y="180"/>
                    </a:lnTo>
                    <a:lnTo>
                      <a:pt x="51" y="180"/>
                    </a:lnTo>
                    <a:lnTo>
                      <a:pt x="64" y="176"/>
                    </a:lnTo>
                    <a:lnTo>
                      <a:pt x="77" y="166"/>
                    </a:lnTo>
                    <a:lnTo>
                      <a:pt x="90" y="153"/>
                    </a:lnTo>
                    <a:lnTo>
                      <a:pt x="101" y="139"/>
                    </a:lnTo>
                    <a:lnTo>
                      <a:pt x="114" y="124"/>
                    </a:lnTo>
                    <a:lnTo>
                      <a:pt x="127" y="107"/>
                    </a:lnTo>
                    <a:lnTo>
                      <a:pt x="128" y="106"/>
                    </a:lnTo>
                    <a:lnTo>
                      <a:pt x="131" y="104"/>
                    </a:lnTo>
                    <a:lnTo>
                      <a:pt x="137" y="100"/>
                    </a:lnTo>
                    <a:lnTo>
                      <a:pt x="144" y="93"/>
                    </a:lnTo>
                    <a:lnTo>
                      <a:pt x="152" y="88"/>
                    </a:lnTo>
                    <a:lnTo>
                      <a:pt x="161" y="81"/>
                    </a:lnTo>
                    <a:lnTo>
                      <a:pt x="173" y="76"/>
                    </a:lnTo>
                    <a:lnTo>
                      <a:pt x="183" y="71"/>
                    </a:lnTo>
                    <a:lnTo>
                      <a:pt x="202" y="62"/>
                    </a:lnTo>
                    <a:lnTo>
                      <a:pt x="216" y="52"/>
                    </a:lnTo>
                    <a:lnTo>
                      <a:pt x="226" y="42"/>
                    </a:lnTo>
                    <a:lnTo>
                      <a:pt x="228" y="32"/>
                    </a:lnTo>
                    <a:lnTo>
                      <a:pt x="229" y="25"/>
                    </a:lnTo>
                    <a:lnTo>
                      <a:pt x="229" y="17"/>
                    </a:lnTo>
                    <a:lnTo>
                      <a:pt x="228" y="11"/>
                    </a:lnTo>
                    <a:lnTo>
                      <a:pt x="226" y="4"/>
                    </a:lnTo>
                    <a:lnTo>
                      <a:pt x="219" y="0"/>
                    </a:lnTo>
                    <a:lnTo>
                      <a:pt x="209" y="0"/>
                    </a:lnTo>
                    <a:lnTo>
                      <a:pt x="193" y="2"/>
                    </a:lnTo>
                    <a:lnTo>
                      <a:pt x="173" y="8"/>
                    </a:lnTo>
                    <a:lnTo>
                      <a:pt x="171" y="9"/>
                    </a:lnTo>
                    <a:lnTo>
                      <a:pt x="165" y="15"/>
                    </a:lnTo>
                    <a:lnTo>
                      <a:pt x="153" y="25"/>
                    </a:lnTo>
                    <a:lnTo>
                      <a:pt x="140" y="36"/>
                    </a:lnTo>
                    <a:lnTo>
                      <a:pt x="125" y="47"/>
                    </a:lnTo>
                    <a:lnTo>
                      <a:pt x="106" y="58"/>
                    </a:lnTo>
                    <a:lnTo>
                      <a:pt x="85" y="67"/>
                    </a:lnTo>
                    <a:lnTo>
                      <a:pt x="63" y="74"/>
                    </a:lnTo>
                    <a:close/>
                  </a:path>
                </a:pathLst>
              </a:custGeom>
              <a:solidFill>
                <a:srgbClr val="D98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6" name="Freeform 1166">
                <a:extLst>
                  <a:ext uri="{FF2B5EF4-FFF2-40B4-BE49-F238E27FC236}">
                    <a16:creationId xmlns:a16="http://schemas.microsoft.com/office/drawing/2014/main" id="{096986EF-46E1-E6CA-1B9B-1DABDD43ED16}"/>
                  </a:ext>
                </a:extLst>
              </p:cNvPr>
              <p:cNvSpPr>
                <a:spLocks/>
              </p:cNvSpPr>
              <p:nvPr/>
            </p:nvSpPr>
            <p:spPr bwMode="auto">
              <a:xfrm>
                <a:off x="1218" y="2505"/>
                <a:ext cx="69" cy="55"/>
              </a:xfrm>
              <a:custGeom>
                <a:avLst/>
                <a:gdLst>
                  <a:gd name="T0" fmla="*/ 53 w 208"/>
                  <a:gd name="T1" fmla="*/ 72 h 164"/>
                  <a:gd name="T2" fmla="*/ 49 w 208"/>
                  <a:gd name="T3" fmla="*/ 75 h 164"/>
                  <a:gd name="T4" fmla="*/ 37 w 208"/>
                  <a:gd name="T5" fmla="*/ 80 h 164"/>
                  <a:gd name="T6" fmla="*/ 21 w 208"/>
                  <a:gd name="T7" fmla="*/ 90 h 164"/>
                  <a:gd name="T8" fmla="*/ 11 w 208"/>
                  <a:gd name="T9" fmla="*/ 103 h 164"/>
                  <a:gd name="T10" fmla="*/ 6 w 208"/>
                  <a:gd name="T11" fmla="*/ 112 h 164"/>
                  <a:gd name="T12" fmla="*/ 3 w 208"/>
                  <a:gd name="T13" fmla="*/ 121 h 164"/>
                  <a:gd name="T14" fmla="*/ 1 w 208"/>
                  <a:gd name="T15" fmla="*/ 132 h 164"/>
                  <a:gd name="T16" fmla="*/ 0 w 208"/>
                  <a:gd name="T17" fmla="*/ 141 h 164"/>
                  <a:gd name="T18" fmla="*/ 1 w 208"/>
                  <a:gd name="T19" fmla="*/ 151 h 164"/>
                  <a:gd name="T20" fmla="*/ 4 w 208"/>
                  <a:gd name="T21" fmla="*/ 157 h 164"/>
                  <a:gd name="T22" fmla="*/ 10 w 208"/>
                  <a:gd name="T23" fmla="*/ 160 h 164"/>
                  <a:gd name="T24" fmla="*/ 17 w 208"/>
                  <a:gd name="T25" fmla="*/ 160 h 164"/>
                  <a:gd name="T26" fmla="*/ 33 w 208"/>
                  <a:gd name="T27" fmla="*/ 164 h 164"/>
                  <a:gd name="T28" fmla="*/ 46 w 208"/>
                  <a:gd name="T29" fmla="*/ 161 h 164"/>
                  <a:gd name="T30" fmla="*/ 59 w 208"/>
                  <a:gd name="T31" fmla="*/ 157 h 164"/>
                  <a:gd name="T32" fmla="*/ 69 w 208"/>
                  <a:gd name="T33" fmla="*/ 147 h 164"/>
                  <a:gd name="T34" fmla="*/ 80 w 208"/>
                  <a:gd name="T35" fmla="*/ 135 h 164"/>
                  <a:gd name="T36" fmla="*/ 90 w 208"/>
                  <a:gd name="T37" fmla="*/ 125 h 164"/>
                  <a:gd name="T38" fmla="*/ 101 w 208"/>
                  <a:gd name="T39" fmla="*/ 112 h 164"/>
                  <a:gd name="T40" fmla="*/ 113 w 208"/>
                  <a:gd name="T41" fmla="*/ 99 h 164"/>
                  <a:gd name="T42" fmla="*/ 114 w 208"/>
                  <a:gd name="T43" fmla="*/ 98 h 164"/>
                  <a:gd name="T44" fmla="*/ 116 w 208"/>
                  <a:gd name="T45" fmla="*/ 97 h 164"/>
                  <a:gd name="T46" fmla="*/ 120 w 208"/>
                  <a:gd name="T47" fmla="*/ 93 h 164"/>
                  <a:gd name="T48" fmla="*/ 127 w 208"/>
                  <a:gd name="T49" fmla="*/ 89 h 164"/>
                  <a:gd name="T50" fmla="*/ 135 w 208"/>
                  <a:gd name="T51" fmla="*/ 84 h 164"/>
                  <a:gd name="T52" fmla="*/ 142 w 208"/>
                  <a:gd name="T53" fmla="*/ 77 h 164"/>
                  <a:gd name="T54" fmla="*/ 153 w 208"/>
                  <a:gd name="T55" fmla="*/ 71 h 164"/>
                  <a:gd name="T56" fmla="*/ 163 w 208"/>
                  <a:gd name="T57" fmla="*/ 66 h 164"/>
                  <a:gd name="T58" fmla="*/ 181 w 208"/>
                  <a:gd name="T59" fmla="*/ 57 h 164"/>
                  <a:gd name="T60" fmla="*/ 193 w 208"/>
                  <a:gd name="T61" fmla="*/ 48 h 164"/>
                  <a:gd name="T62" fmla="*/ 202 w 208"/>
                  <a:gd name="T63" fmla="*/ 38 h 164"/>
                  <a:gd name="T64" fmla="*/ 204 w 208"/>
                  <a:gd name="T65" fmla="*/ 30 h 164"/>
                  <a:gd name="T66" fmla="*/ 205 w 208"/>
                  <a:gd name="T67" fmla="*/ 22 h 164"/>
                  <a:gd name="T68" fmla="*/ 208 w 208"/>
                  <a:gd name="T69" fmla="*/ 16 h 164"/>
                  <a:gd name="T70" fmla="*/ 208 w 208"/>
                  <a:gd name="T71" fmla="*/ 9 h 164"/>
                  <a:gd name="T72" fmla="*/ 204 w 208"/>
                  <a:gd name="T73" fmla="*/ 4 h 164"/>
                  <a:gd name="T74" fmla="*/ 199 w 208"/>
                  <a:gd name="T75" fmla="*/ 1 h 164"/>
                  <a:gd name="T76" fmla="*/ 191 w 208"/>
                  <a:gd name="T77" fmla="*/ 0 h 164"/>
                  <a:gd name="T78" fmla="*/ 178 w 208"/>
                  <a:gd name="T79" fmla="*/ 1 h 164"/>
                  <a:gd name="T80" fmla="*/ 163 w 208"/>
                  <a:gd name="T81" fmla="*/ 7 h 164"/>
                  <a:gd name="T82" fmla="*/ 162 w 208"/>
                  <a:gd name="T83" fmla="*/ 8 h 164"/>
                  <a:gd name="T84" fmla="*/ 155 w 208"/>
                  <a:gd name="T85" fmla="*/ 14 h 164"/>
                  <a:gd name="T86" fmla="*/ 144 w 208"/>
                  <a:gd name="T87" fmla="*/ 23 h 164"/>
                  <a:gd name="T88" fmla="*/ 131 w 208"/>
                  <a:gd name="T89" fmla="*/ 32 h 164"/>
                  <a:gd name="T90" fmla="*/ 116 w 208"/>
                  <a:gd name="T91" fmla="*/ 44 h 164"/>
                  <a:gd name="T92" fmla="*/ 96 w 208"/>
                  <a:gd name="T93" fmla="*/ 56 h 164"/>
                  <a:gd name="T94" fmla="*/ 76 w 208"/>
                  <a:gd name="T95" fmla="*/ 65 h 164"/>
                  <a:gd name="T96" fmla="*/ 53 w 208"/>
                  <a:gd name="T97" fmla="*/ 7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8" h="164">
                    <a:moveTo>
                      <a:pt x="53" y="72"/>
                    </a:moveTo>
                    <a:lnTo>
                      <a:pt x="49" y="75"/>
                    </a:lnTo>
                    <a:lnTo>
                      <a:pt x="37" y="80"/>
                    </a:lnTo>
                    <a:lnTo>
                      <a:pt x="21" y="90"/>
                    </a:lnTo>
                    <a:lnTo>
                      <a:pt x="11" y="103"/>
                    </a:lnTo>
                    <a:lnTo>
                      <a:pt x="6" y="112"/>
                    </a:lnTo>
                    <a:lnTo>
                      <a:pt x="3" y="121"/>
                    </a:lnTo>
                    <a:lnTo>
                      <a:pt x="1" y="132"/>
                    </a:lnTo>
                    <a:lnTo>
                      <a:pt x="0" y="141"/>
                    </a:lnTo>
                    <a:lnTo>
                      <a:pt x="1" y="151"/>
                    </a:lnTo>
                    <a:lnTo>
                      <a:pt x="4" y="157"/>
                    </a:lnTo>
                    <a:lnTo>
                      <a:pt x="10" y="160"/>
                    </a:lnTo>
                    <a:lnTo>
                      <a:pt x="17" y="160"/>
                    </a:lnTo>
                    <a:lnTo>
                      <a:pt x="33" y="164"/>
                    </a:lnTo>
                    <a:lnTo>
                      <a:pt x="46" y="161"/>
                    </a:lnTo>
                    <a:lnTo>
                      <a:pt x="59" y="157"/>
                    </a:lnTo>
                    <a:lnTo>
                      <a:pt x="69" y="147"/>
                    </a:lnTo>
                    <a:lnTo>
                      <a:pt x="80" y="135"/>
                    </a:lnTo>
                    <a:lnTo>
                      <a:pt x="90" y="125"/>
                    </a:lnTo>
                    <a:lnTo>
                      <a:pt x="101" y="112"/>
                    </a:lnTo>
                    <a:lnTo>
                      <a:pt x="113" y="99"/>
                    </a:lnTo>
                    <a:lnTo>
                      <a:pt x="114" y="98"/>
                    </a:lnTo>
                    <a:lnTo>
                      <a:pt x="116" y="97"/>
                    </a:lnTo>
                    <a:lnTo>
                      <a:pt x="120" y="93"/>
                    </a:lnTo>
                    <a:lnTo>
                      <a:pt x="127" y="89"/>
                    </a:lnTo>
                    <a:lnTo>
                      <a:pt x="135" y="84"/>
                    </a:lnTo>
                    <a:lnTo>
                      <a:pt x="142" y="77"/>
                    </a:lnTo>
                    <a:lnTo>
                      <a:pt x="153" y="71"/>
                    </a:lnTo>
                    <a:lnTo>
                      <a:pt x="163" y="66"/>
                    </a:lnTo>
                    <a:lnTo>
                      <a:pt x="181" y="57"/>
                    </a:lnTo>
                    <a:lnTo>
                      <a:pt x="193" y="48"/>
                    </a:lnTo>
                    <a:lnTo>
                      <a:pt x="202" y="38"/>
                    </a:lnTo>
                    <a:lnTo>
                      <a:pt x="204" y="30"/>
                    </a:lnTo>
                    <a:lnTo>
                      <a:pt x="205" y="22"/>
                    </a:lnTo>
                    <a:lnTo>
                      <a:pt x="208" y="16"/>
                    </a:lnTo>
                    <a:lnTo>
                      <a:pt x="208" y="9"/>
                    </a:lnTo>
                    <a:lnTo>
                      <a:pt x="204" y="4"/>
                    </a:lnTo>
                    <a:lnTo>
                      <a:pt x="199" y="1"/>
                    </a:lnTo>
                    <a:lnTo>
                      <a:pt x="191" y="0"/>
                    </a:lnTo>
                    <a:lnTo>
                      <a:pt x="178" y="1"/>
                    </a:lnTo>
                    <a:lnTo>
                      <a:pt x="163" y="7"/>
                    </a:lnTo>
                    <a:lnTo>
                      <a:pt x="162" y="8"/>
                    </a:lnTo>
                    <a:lnTo>
                      <a:pt x="155" y="14"/>
                    </a:lnTo>
                    <a:lnTo>
                      <a:pt x="144" y="23"/>
                    </a:lnTo>
                    <a:lnTo>
                      <a:pt x="131" y="32"/>
                    </a:lnTo>
                    <a:lnTo>
                      <a:pt x="116" y="44"/>
                    </a:lnTo>
                    <a:lnTo>
                      <a:pt x="96" y="56"/>
                    </a:lnTo>
                    <a:lnTo>
                      <a:pt x="76" y="65"/>
                    </a:lnTo>
                    <a:lnTo>
                      <a:pt x="53" y="72"/>
                    </a:lnTo>
                    <a:close/>
                  </a:path>
                </a:pathLst>
              </a:custGeom>
              <a:solidFill>
                <a:srgbClr val="D480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7" name="Freeform 1167">
                <a:extLst>
                  <a:ext uri="{FF2B5EF4-FFF2-40B4-BE49-F238E27FC236}">
                    <a16:creationId xmlns:a16="http://schemas.microsoft.com/office/drawing/2014/main" id="{66946ECF-56B4-A3B2-679A-D632F08B7C06}"/>
                  </a:ext>
                </a:extLst>
              </p:cNvPr>
              <p:cNvSpPr>
                <a:spLocks/>
              </p:cNvSpPr>
              <p:nvPr/>
            </p:nvSpPr>
            <p:spPr bwMode="auto">
              <a:xfrm>
                <a:off x="1221" y="2506"/>
                <a:ext cx="61" cy="50"/>
              </a:xfrm>
              <a:custGeom>
                <a:avLst/>
                <a:gdLst>
                  <a:gd name="T0" fmla="*/ 43 w 183"/>
                  <a:gd name="T1" fmla="*/ 73 h 150"/>
                  <a:gd name="T2" fmla="*/ 39 w 183"/>
                  <a:gd name="T3" fmla="*/ 74 h 150"/>
                  <a:gd name="T4" fmla="*/ 28 w 183"/>
                  <a:gd name="T5" fmla="*/ 79 h 150"/>
                  <a:gd name="T6" fmla="*/ 14 w 183"/>
                  <a:gd name="T7" fmla="*/ 87 h 150"/>
                  <a:gd name="T8" fmla="*/ 4 w 183"/>
                  <a:gd name="T9" fmla="*/ 101 h 150"/>
                  <a:gd name="T10" fmla="*/ 1 w 183"/>
                  <a:gd name="T11" fmla="*/ 109 h 150"/>
                  <a:gd name="T12" fmla="*/ 0 w 183"/>
                  <a:gd name="T13" fmla="*/ 116 h 150"/>
                  <a:gd name="T14" fmla="*/ 0 w 183"/>
                  <a:gd name="T15" fmla="*/ 125 h 150"/>
                  <a:gd name="T16" fmla="*/ 1 w 183"/>
                  <a:gd name="T17" fmla="*/ 134 h 150"/>
                  <a:gd name="T18" fmla="*/ 2 w 183"/>
                  <a:gd name="T19" fmla="*/ 142 h 150"/>
                  <a:gd name="T20" fmla="*/ 5 w 183"/>
                  <a:gd name="T21" fmla="*/ 147 h 150"/>
                  <a:gd name="T22" fmla="*/ 11 w 183"/>
                  <a:gd name="T23" fmla="*/ 150 h 150"/>
                  <a:gd name="T24" fmla="*/ 18 w 183"/>
                  <a:gd name="T25" fmla="*/ 149 h 150"/>
                  <a:gd name="T26" fmla="*/ 29 w 183"/>
                  <a:gd name="T27" fmla="*/ 149 h 150"/>
                  <a:gd name="T28" fmla="*/ 39 w 183"/>
                  <a:gd name="T29" fmla="*/ 143 h 150"/>
                  <a:gd name="T30" fmla="*/ 50 w 183"/>
                  <a:gd name="T31" fmla="*/ 137 h 150"/>
                  <a:gd name="T32" fmla="*/ 59 w 183"/>
                  <a:gd name="T33" fmla="*/ 129 h 150"/>
                  <a:gd name="T34" fmla="*/ 69 w 183"/>
                  <a:gd name="T35" fmla="*/ 122 h 150"/>
                  <a:gd name="T36" fmla="*/ 78 w 183"/>
                  <a:gd name="T37" fmla="*/ 110 h 150"/>
                  <a:gd name="T38" fmla="*/ 87 w 183"/>
                  <a:gd name="T39" fmla="*/ 101 h 150"/>
                  <a:gd name="T40" fmla="*/ 97 w 183"/>
                  <a:gd name="T41" fmla="*/ 91 h 150"/>
                  <a:gd name="T42" fmla="*/ 100 w 183"/>
                  <a:gd name="T43" fmla="*/ 88 h 150"/>
                  <a:gd name="T44" fmla="*/ 110 w 183"/>
                  <a:gd name="T45" fmla="*/ 82 h 150"/>
                  <a:gd name="T46" fmla="*/ 125 w 183"/>
                  <a:gd name="T47" fmla="*/ 74 h 150"/>
                  <a:gd name="T48" fmla="*/ 141 w 183"/>
                  <a:gd name="T49" fmla="*/ 62 h 150"/>
                  <a:gd name="T50" fmla="*/ 158 w 183"/>
                  <a:gd name="T51" fmla="*/ 53 h 150"/>
                  <a:gd name="T52" fmla="*/ 168 w 183"/>
                  <a:gd name="T53" fmla="*/ 43 h 150"/>
                  <a:gd name="T54" fmla="*/ 176 w 183"/>
                  <a:gd name="T55" fmla="*/ 34 h 150"/>
                  <a:gd name="T56" fmla="*/ 180 w 183"/>
                  <a:gd name="T57" fmla="*/ 27 h 150"/>
                  <a:gd name="T58" fmla="*/ 183 w 183"/>
                  <a:gd name="T59" fmla="*/ 13 h 150"/>
                  <a:gd name="T60" fmla="*/ 181 w 183"/>
                  <a:gd name="T61" fmla="*/ 4 h 150"/>
                  <a:gd name="T62" fmla="*/ 172 w 183"/>
                  <a:gd name="T63" fmla="*/ 0 h 150"/>
                  <a:gd name="T64" fmla="*/ 152 w 183"/>
                  <a:gd name="T65" fmla="*/ 6 h 150"/>
                  <a:gd name="T66" fmla="*/ 150 w 183"/>
                  <a:gd name="T67" fmla="*/ 7 h 150"/>
                  <a:gd name="T68" fmla="*/ 144 w 183"/>
                  <a:gd name="T69" fmla="*/ 13 h 150"/>
                  <a:gd name="T70" fmla="*/ 134 w 183"/>
                  <a:gd name="T71" fmla="*/ 24 h 150"/>
                  <a:gd name="T72" fmla="*/ 121 w 183"/>
                  <a:gd name="T73" fmla="*/ 33 h 150"/>
                  <a:gd name="T74" fmla="*/ 105 w 183"/>
                  <a:gd name="T75" fmla="*/ 43 h 150"/>
                  <a:gd name="T76" fmla="*/ 87 w 183"/>
                  <a:gd name="T77" fmla="*/ 55 h 150"/>
                  <a:gd name="T78" fmla="*/ 66 w 183"/>
                  <a:gd name="T79" fmla="*/ 65 h 150"/>
                  <a:gd name="T80" fmla="*/ 43 w 183"/>
                  <a:gd name="T81" fmla="*/ 7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3" h="150">
                    <a:moveTo>
                      <a:pt x="43" y="73"/>
                    </a:moveTo>
                    <a:lnTo>
                      <a:pt x="39" y="74"/>
                    </a:lnTo>
                    <a:lnTo>
                      <a:pt x="28" y="79"/>
                    </a:lnTo>
                    <a:lnTo>
                      <a:pt x="14" y="87"/>
                    </a:lnTo>
                    <a:lnTo>
                      <a:pt x="4" y="101"/>
                    </a:lnTo>
                    <a:lnTo>
                      <a:pt x="1" y="109"/>
                    </a:lnTo>
                    <a:lnTo>
                      <a:pt x="0" y="116"/>
                    </a:lnTo>
                    <a:lnTo>
                      <a:pt x="0" y="125"/>
                    </a:lnTo>
                    <a:lnTo>
                      <a:pt x="1" y="134"/>
                    </a:lnTo>
                    <a:lnTo>
                      <a:pt x="2" y="142"/>
                    </a:lnTo>
                    <a:lnTo>
                      <a:pt x="5" y="147"/>
                    </a:lnTo>
                    <a:lnTo>
                      <a:pt x="11" y="150"/>
                    </a:lnTo>
                    <a:lnTo>
                      <a:pt x="18" y="149"/>
                    </a:lnTo>
                    <a:lnTo>
                      <a:pt x="29" y="149"/>
                    </a:lnTo>
                    <a:lnTo>
                      <a:pt x="39" y="143"/>
                    </a:lnTo>
                    <a:lnTo>
                      <a:pt x="50" y="137"/>
                    </a:lnTo>
                    <a:lnTo>
                      <a:pt x="59" y="129"/>
                    </a:lnTo>
                    <a:lnTo>
                      <a:pt x="69" y="122"/>
                    </a:lnTo>
                    <a:lnTo>
                      <a:pt x="78" y="110"/>
                    </a:lnTo>
                    <a:lnTo>
                      <a:pt x="87" y="101"/>
                    </a:lnTo>
                    <a:lnTo>
                      <a:pt x="97" y="91"/>
                    </a:lnTo>
                    <a:lnTo>
                      <a:pt x="100" y="88"/>
                    </a:lnTo>
                    <a:lnTo>
                      <a:pt x="110" y="82"/>
                    </a:lnTo>
                    <a:lnTo>
                      <a:pt x="125" y="74"/>
                    </a:lnTo>
                    <a:lnTo>
                      <a:pt x="141" y="62"/>
                    </a:lnTo>
                    <a:lnTo>
                      <a:pt x="158" y="53"/>
                    </a:lnTo>
                    <a:lnTo>
                      <a:pt x="168" y="43"/>
                    </a:lnTo>
                    <a:lnTo>
                      <a:pt x="176" y="34"/>
                    </a:lnTo>
                    <a:lnTo>
                      <a:pt x="180" y="27"/>
                    </a:lnTo>
                    <a:lnTo>
                      <a:pt x="183" y="13"/>
                    </a:lnTo>
                    <a:lnTo>
                      <a:pt x="181" y="4"/>
                    </a:lnTo>
                    <a:lnTo>
                      <a:pt x="172" y="0"/>
                    </a:lnTo>
                    <a:lnTo>
                      <a:pt x="152" y="6"/>
                    </a:lnTo>
                    <a:lnTo>
                      <a:pt x="150" y="7"/>
                    </a:lnTo>
                    <a:lnTo>
                      <a:pt x="144" y="13"/>
                    </a:lnTo>
                    <a:lnTo>
                      <a:pt x="134" y="24"/>
                    </a:lnTo>
                    <a:lnTo>
                      <a:pt x="121" y="33"/>
                    </a:lnTo>
                    <a:lnTo>
                      <a:pt x="105" y="43"/>
                    </a:lnTo>
                    <a:lnTo>
                      <a:pt x="87" y="55"/>
                    </a:lnTo>
                    <a:lnTo>
                      <a:pt x="66" y="65"/>
                    </a:lnTo>
                    <a:lnTo>
                      <a:pt x="43" y="73"/>
                    </a:lnTo>
                    <a:close/>
                  </a:path>
                </a:pathLst>
              </a:custGeom>
              <a:solidFill>
                <a:srgbClr val="D17A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8" name="Freeform 1168">
                <a:extLst>
                  <a:ext uri="{FF2B5EF4-FFF2-40B4-BE49-F238E27FC236}">
                    <a16:creationId xmlns:a16="http://schemas.microsoft.com/office/drawing/2014/main" id="{4A75E8A7-6EBD-05D2-9760-D86B1BB5066F}"/>
                  </a:ext>
                </a:extLst>
              </p:cNvPr>
              <p:cNvSpPr>
                <a:spLocks/>
              </p:cNvSpPr>
              <p:nvPr/>
            </p:nvSpPr>
            <p:spPr bwMode="auto">
              <a:xfrm>
                <a:off x="1224" y="2508"/>
                <a:ext cx="54" cy="45"/>
              </a:xfrm>
              <a:custGeom>
                <a:avLst/>
                <a:gdLst>
                  <a:gd name="T0" fmla="*/ 144 w 162"/>
                  <a:gd name="T1" fmla="*/ 3 h 135"/>
                  <a:gd name="T2" fmla="*/ 143 w 162"/>
                  <a:gd name="T3" fmla="*/ 4 h 135"/>
                  <a:gd name="T4" fmla="*/ 137 w 162"/>
                  <a:gd name="T5" fmla="*/ 10 h 135"/>
                  <a:gd name="T6" fmla="*/ 128 w 162"/>
                  <a:gd name="T7" fmla="*/ 20 h 135"/>
                  <a:gd name="T8" fmla="*/ 115 w 162"/>
                  <a:gd name="T9" fmla="*/ 30 h 135"/>
                  <a:gd name="T10" fmla="*/ 98 w 162"/>
                  <a:gd name="T11" fmla="*/ 41 h 135"/>
                  <a:gd name="T12" fmla="*/ 81 w 162"/>
                  <a:gd name="T13" fmla="*/ 51 h 135"/>
                  <a:gd name="T14" fmla="*/ 60 w 162"/>
                  <a:gd name="T15" fmla="*/ 61 h 135"/>
                  <a:gd name="T16" fmla="*/ 39 w 162"/>
                  <a:gd name="T17" fmla="*/ 68 h 135"/>
                  <a:gd name="T18" fmla="*/ 33 w 162"/>
                  <a:gd name="T19" fmla="*/ 69 h 135"/>
                  <a:gd name="T20" fmla="*/ 22 w 162"/>
                  <a:gd name="T21" fmla="*/ 73 h 135"/>
                  <a:gd name="T22" fmla="*/ 9 w 162"/>
                  <a:gd name="T23" fmla="*/ 83 h 135"/>
                  <a:gd name="T24" fmla="*/ 1 w 162"/>
                  <a:gd name="T25" fmla="*/ 98 h 135"/>
                  <a:gd name="T26" fmla="*/ 0 w 162"/>
                  <a:gd name="T27" fmla="*/ 104 h 135"/>
                  <a:gd name="T28" fmla="*/ 0 w 162"/>
                  <a:gd name="T29" fmla="*/ 110 h 135"/>
                  <a:gd name="T30" fmla="*/ 0 w 162"/>
                  <a:gd name="T31" fmla="*/ 118 h 135"/>
                  <a:gd name="T32" fmla="*/ 4 w 162"/>
                  <a:gd name="T33" fmla="*/ 125 h 135"/>
                  <a:gd name="T34" fmla="*/ 5 w 162"/>
                  <a:gd name="T35" fmla="*/ 131 h 135"/>
                  <a:gd name="T36" fmla="*/ 9 w 162"/>
                  <a:gd name="T37" fmla="*/ 135 h 135"/>
                  <a:gd name="T38" fmla="*/ 16 w 162"/>
                  <a:gd name="T39" fmla="*/ 135 h 135"/>
                  <a:gd name="T40" fmla="*/ 22 w 162"/>
                  <a:gd name="T41" fmla="*/ 134 h 135"/>
                  <a:gd name="T42" fmla="*/ 29 w 162"/>
                  <a:gd name="T43" fmla="*/ 131 h 135"/>
                  <a:gd name="T44" fmla="*/ 35 w 162"/>
                  <a:gd name="T45" fmla="*/ 125 h 135"/>
                  <a:gd name="T46" fmla="*/ 45 w 162"/>
                  <a:gd name="T47" fmla="*/ 118 h 135"/>
                  <a:gd name="T48" fmla="*/ 53 w 162"/>
                  <a:gd name="T49" fmla="*/ 110 h 135"/>
                  <a:gd name="T50" fmla="*/ 62 w 162"/>
                  <a:gd name="T51" fmla="*/ 103 h 135"/>
                  <a:gd name="T52" fmla="*/ 69 w 162"/>
                  <a:gd name="T53" fmla="*/ 95 h 135"/>
                  <a:gd name="T54" fmla="*/ 80 w 162"/>
                  <a:gd name="T55" fmla="*/ 89 h 135"/>
                  <a:gd name="T56" fmla="*/ 88 w 162"/>
                  <a:gd name="T57" fmla="*/ 82 h 135"/>
                  <a:gd name="T58" fmla="*/ 90 w 162"/>
                  <a:gd name="T59" fmla="*/ 80 h 135"/>
                  <a:gd name="T60" fmla="*/ 97 w 162"/>
                  <a:gd name="T61" fmla="*/ 73 h 135"/>
                  <a:gd name="T62" fmla="*/ 109 w 162"/>
                  <a:gd name="T63" fmla="*/ 68 h 135"/>
                  <a:gd name="T64" fmla="*/ 124 w 162"/>
                  <a:gd name="T65" fmla="*/ 58 h 135"/>
                  <a:gd name="T66" fmla="*/ 138 w 162"/>
                  <a:gd name="T67" fmla="*/ 47 h 135"/>
                  <a:gd name="T68" fmla="*/ 149 w 162"/>
                  <a:gd name="T69" fmla="*/ 37 h 135"/>
                  <a:gd name="T70" fmla="*/ 156 w 162"/>
                  <a:gd name="T71" fmla="*/ 28 h 135"/>
                  <a:gd name="T72" fmla="*/ 158 w 162"/>
                  <a:gd name="T73" fmla="*/ 23 h 135"/>
                  <a:gd name="T74" fmla="*/ 162 w 162"/>
                  <a:gd name="T75" fmla="*/ 10 h 135"/>
                  <a:gd name="T76" fmla="*/ 162 w 162"/>
                  <a:gd name="T77" fmla="*/ 3 h 135"/>
                  <a:gd name="T78" fmla="*/ 157 w 162"/>
                  <a:gd name="T79" fmla="*/ 0 h 135"/>
                  <a:gd name="T80" fmla="*/ 144 w 162"/>
                  <a:gd name="T81" fmla="*/ 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2" h="135">
                    <a:moveTo>
                      <a:pt x="144" y="3"/>
                    </a:moveTo>
                    <a:lnTo>
                      <a:pt x="143" y="4"/>
                    </a:lnTo>
                    <a:lnTo>
                      <a:pt x="137" y="10"/>
                    </a:lnTo>
                    <a:lnTo>
                      <a:pt x="128" y="20"/>
                    </a:lnTo>
                    <a:lnTo>
                      <a:pt x="115" y="30"/>
                    </a:lnTo>
                    <a:lnTo>
                      <a:pt x="98" y="41"/>
                    </a:lnTo>
                    <a:lnTo>
                      <a:pt x="81" y="51"/>
                    </a:lnTo>
                    <a:lnTo>
                      <a:pt x="60" y="61"/>
                    </a:lnTo>
                    <a:lnTo>
                      <a:pt x="39" y="68"/>
                    </a:lnTo>
                    <a:lnTo>
                      <a:pt x="33" y="69"/>
                    </a:lnTo>
                    <a:lnTo>
                      <a:pt x="22" y="73"/>
                    </a:lnTo>
                    <a:lnTo>
                      <a:pt x="9" y="83"/>
                    </a:lnTo>
                    <a:lnTo>
                      <a:pt x="1" y="98"/>
                    </a:lnTo>
                    <a:lnTo>
                      <a:pt x="0" y="104"/>
                    </a:lnTo>
                    <a:lnTo>
                      <a:pt x="0" y="110"/>
                    </a:lnTo>
                    <a:lnTo>
                      <a:pt x="0" y="118"/>
                    </a:lnTo>
                    <a:lnTo>
                      <a:pt x="4" y="125"/>
                    </a:lnTo>
                    <a:lnTo>
                      <a:pt x="5" y="131"/>
                    </a:lnTo>
                    <a:lnTo>
                      <a:pt x="9" y="135"/>
                    </a:lnTo>
                    <a:lnTo>
                      <a:pt x="16" y="135"/>
                    </a:lnTo>
                    <a:lnTo>
                      <a:pt x="22" y="134"/>
                    </a:lnTo>
                    <a:lnTo>
                      <a:pt x="29" y="131"/>
                    </a:lnTo>
                    <a:lnTo>
                      <a:pt x="35" y="125"/>
                    </a:lnTo>
                    <a:lnTo>
                      <a:pt x="45" y="118"/>
                    </a:lnTo>
                    <a:lnTo>
                      <a:pt x="53" y="110"/>
                    </a:lnTo>
                    <a:lnTo>
                      <a:pt x="62" y="103"/>
                    </a:lnTo>
                    <a:lnTo>
                      <a:pt x="69" y="95"/>
                    </a:lnTo>
                    <a:lnTo>
                      <a:pt x="80" y="89"/>
                    </a:lnTo>
                    <a:lnTo>
                      <a:pt x="88" y="82"/>
                    </a:lnTo>
                    <a:lnTo>
                      <a:pt x="90" y="80"/>
                    </a:lnTo>
                    <a:lnTo>
                      <a:pt x="97" y="73"/>
                    </a:lnTo>
                    <a:lnTo>
                      <a:pt x="109" y="68"/>
                    </a:lnTo>
                    <a:lnTo>
                      <a:pt x="124" y="58"/>
                    </a:lnTo>
                    <a:lnTo>
                      <a:pt x="138" y="47"/>
                    </a:lnTo>
                    <a:lnTo>
                      <a:pt x="149" y="37"/>
                    </a:lnTo>
                    <a:lnTo>
                      <a:pt x="156" y="28"/>
                    </a:lnTo>
                    <a:lnTo>
                      <a:pt x="158" y="23"/>
                    </a:lnTo>
                    <a:lnTo>
                      <a:pt x="162" y="10"/>
                    </a:lnTo>
                    <a:lnTo>
                      <a:pt x="162" y="3"/>
                    </a:lnTo>
                    <a:lnTo>
                      <a:pt x="157" y="0"/>
                    </a:lnTo>
                    <a:lnTo>
                      <a:pt x="144" y="3"/>
                    </a:lnTo>
                    <a:close/>
                  </a:path>
                </a:pathLst>
              </a:custGeom>
              <a:solidFill>
                <a:srgbClr val="CC73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9" name="Freeform 1169">
                <a:extLst>
                  <a:ext uri="{FF2B5EF4-FFF2-40B4-BE49-F238E27FC236}">
                    <a16:creationId xmlns:a16="http://schemas.microsoft.com/office/drawing/2014/main" id="{C8ED8EF0-507A-8BEA-BFF2-6200E2865D57}"/>
                  </a:ext>
                </a:extLst>
              </p:cNvPr>
              <p:cNvSpPr>
                <a:spLocks/>
              </p:cNvSpPr>
              <p:nvPr/>
            </p:nvSpPr>
            <p:spPr bwMode="auto">
              <a:xfrm>
                <a:off x="1250" y="2528"/>
                <a:ext cx="68" cy="39"/>
              </a:xfrm>
              <a:custGeom>
                <a:avLst/>
                <a:gdLst>
                  <a:gd name="T0" fmla="*/ 120 w 204"/>
                  <a:gd name="T1" fmla="*/ 0 h 116"/>
                  <a:gd name="T2" fmla="*/ 117 w 204"/>
                  <a:gd name="T3" fmla="*/ 0 h 116"/>
                  <a:gd name="T4" fmla="*/ 108 w 204"/>
                  <a:gd name="T5" fmla="*/ 0 h 116"/>
                  <a:gd name="T6" fmla="*/ 95 w 204"/>
                  <a:gd name="T7" fmla="*/ 3 h 116"/>
                  <a:gd name="T8" fmla="*/ 79 w 204"/>
                  <a:gd name="T9" fmla="*/ 7 h 116"/>
                  <a:gd name="T10" fmla="*/ 64 w 204"/>
                  <a:gd name="T11" fmla="*/ 14 h 116"/>
                  <a:gd name="T12" fmla="*/ 47 w 204"/>
                  <a:gd name="T13" fmla="*/ 23 h 116"/>
                  <a:gd name="T14" fmla="*/ 33 w 204"/>
                  <a:gd name="T15" fmla="*/ 37 h 116"/>
                  <a:gd name="T16" fmla="*/ 24 w 204"/>
                  <a:gd name="T17" fmla="*/ 58 h 116"/>
                  <a:gd name="T18" fmla="*/ 21 w 204"/>
                  <a:gd name="T19" fmla="*/ 62 h 116"/>
                  <a:gd name="T20" fmla="*/ 17 w 204"/>
                  <a:gd name="T21" fmla="*/ 71 h 116"/>
                  <a:gd name="T22" fmla="*/ 11 w 204"/>
                  <a:gd name="T23" fmla="*/ 82 h 116"/>
                  <a:gd name="T24" fmla="*/ 4 w 204"/>
                  <a:gd name="T25" fmla="*/ 93 h 116"/>
                  <a:gd name="T26" fmla="*/ 1 w 204"/>
                  <a:gd name="T27" fmla="*/ 103 h 116"/>
                  <a:gd name="T28" fmla="*/ 0 w 204"/>
                  <a:gd name="T29" fmla="*/ 111 h 116"/>
                  <a:gd name="T30" fmla="*/ 3 w 204"/>
                  <a:gd name="T31" fmla="*/ 116 h 116"/>
                  <a:gd name="T32" fmla="*/ 12 w 204"/>
                  <a:gd name="T33" fmla="*/ 111 h 116"/>
                  <a:gd name="T34" fmla="*/ 20 w 204"/>
                  <a:gd name="T35" fmla="*/ 104 h 116"/>
                  <a:gd name="T36" fmla="*/ 30 w 204"/>
                  <a:gd name="T37" fmla="*/ 96 h 116"/>
                  <a:gd name="T38" fmla="*/ 42 w 204"/>
                  <a:gd name="T39" fmla="*/ 86 h 116"/>
                  <a:gd name="T40" fmla="*/ 57 w 204"/>
                  <a:gd name="T41" fmla="*/ 76 h 116"/>
                  <a:gd name="T42" fmla="*/ 73 w 204"/>
                  <a:gd name="T43" fmla="*/ 65 h 116"/>
                  <a:gd name="T44" fmla="*/ 89 w 204"/>
                  <a:gd name="T45" fmla="*/ 54 h 116"/>
                  <a:gd name="T46" fmla="*/ 110 w 204"/>
                  <a:gd name="T47" fmla="*/ 43 h 116"/>
                  <a:gd name="T48" fmla="*/ 131 w 204"/>
                  <a:gd name="T49" fmla="*/ 35 h 116"/>
                  <a:gd name="T50" fmla="*/ 133 w 204"/>
                  <a:gd name="T51" fmla="*/ 35 h 116"/>
                  <a:gd name="T52" fmla="*/ 140 w 204"/>
                  <a:gd name="T53" fmla="*/ 35 h 116"/>
                  <a:gd name="T54" fmla="*/ 148 w 204"/>
                  <a:gd name="T55" fmla="*/ 35 h 116"/>
                  <a:gd name="T56" fmla="*/ 157 w 204"/>
                  <a:gd name="T57" fmla="*/ 33 h 116"/>
                  <a:gd name="T58" fmla="*/ 168 w 204"/>
                  <a:gd name="T59" fmla="*/ 33 h 116"/>
                  <a:gd name="T60" fmla="*/ 178 w 204"/>
                  <a:gd name="T61" fmla="*/ 30 h 116"/>
                  <a:gd name="T62" fmla="*/ 190 w 204"/>
                  <a:gd name="T63" fmla="*/ 28 h 116"/>
                  <a:gd name="T64" fmla="*/ 199 w 204"/>
                  <a:gd name="T65" fmla="*/ 25 h 116"/>
                  <a:gd name="T66" fmla="*/ 204 w 204"/>
                  <a:gd name="T67" fmla="*/ 22 h 116"/>
                  <a:gd name="T68" fmla="*/ 204 w 204"/>
                  <a:gd name="T69" fmla="*/ 17 h 116"/>
                  <a:gd name="T70" fmla="*/ 196 w 204"/>
                  <a:gd name="T71" fmla="*/ 13 h 116"/>
                  <a:gd name="T72" fmla="*/ 186 w 204"/>
                  <a:gd name="T73" fmla="*/ 7 h 116"/>
                  <a:gd name="T74" fmla="*/ 172 w 204"/>
                  <a:gd name="T75" fmla="*/ 4 h 116"/>
                  <a:gd name="T76" fmla="*/ 155 w 204"/>
                  <a:gd name="T77" fmla="*/ 1 h 116"/>
                  <a:gd name="T78" fmla="*/ 137 w 204"/>
                  <a:gd name="T79" fmla="*/ 0 h 116"/>
                  <a:gd name="T80" fmla="*/ 120 w 204"/>
                  <a:gd name="T8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116">
                    <a:moveTo>
                      <a:pt x="120" y="0"/>
                    </a:moveTo>
                    <a:lnTo>
                      <a:pt x="117" y="0"/>
                    </a:lnTo>
                    <a:lnTo>
                      <a:pt x="108" y="0"/>
                    </a:lnTo>
                    <a:lnTo>
                      <a:pt x="95" y="3"/>
                    </a:lnTo>
                    <a:lnTo>
                      <a:pt x="79" y="7"/>
                    </a:lnTo>
                    <a:lnTo>
                      <a:pt x="64" y="14"/>
                    </a:lnTo>
                    <a:lnTo>
                      <a:pt x="47" y="23"/>
                    </a:lnTo>
                    <a:lnTo>
                      <a:pt x="33" y="37"/>
                    </a:lnTo>
                    <a:lnTo>
                      <a:pt x="24" y="58"/>
                    </a:lnTo>
                    <a:lnTo>
                      <a:pt x="21" y="62"/>
                    </a:lnTo>
                    <a:lnTo>
                      <a:pt x="17" y="71"/>
                    </a:lnTo>
                    <a:lnTo>
                      <a:pt x="11" y="82"/>
                    </a:lnTo>
                    <a:lnTo>
                      <a:pt x="4" y="93"/>
                    </a:lnTo>
                    <a:lnTo>
                      <a:pt x="1" y="103"/>
                    </a:lnTo>
                    <a:lnTo>
                      <a:pt x="0" y="111"/>
                    </a:lnTo>
                    <a:lnTo>
                      <a:pt x="3" y="116"/>
                    </a:lnTo>
                    <a:lnTo>
                      <a:pt x="12" y="111"/>
                    </a:lnTo>
                    <a:lnTo>
                      <a:pt x="20" y="104"/>
                    </a:lnTo>
                    <a:lnTo>
                      <a:pt x="30" y="96"/>
                    </a:lnTo>
                    <a:lnTo>
                      <a:pt x="42" y="86"/>
                    </a:lnTo>
                    <a:lnTo>
                      <a:pt x="57" y="76"/>
                    </a:lnTo>
                    <a:lnTo>
                      <a:pt x="73" y="65"/>
                    </a:lnTo>
                    <a:lnTo>
                      <a:pt x="89" y="54"/>
                    </a:lnTo>
                    <a:lnTo>
                      <a:pt x="110" y="43"/>
                    </a:lnTo>
                    <a:lnTo>
                      <a:pt x="131" y="35"/>
                    </a:lnTo>
                    <a:lnTo>
                      <a:pt x="133" y="35"/>
                    </a:lnTo>
                    <a:lnTo>
                      <a:pt x="140" y="35"/>
                    </a:lnTo>
                    <a:lnTo>
                      <a:pt x="148" y="35"/>
                    </a:lnTo>
                    <a:lnTo>
                      <a:pt x="157" y="33"/>
                    </a:lnTo>
                    <a:lnTo>
                      <a:pt x="168" y="33"/>
                    </a:lnTo>
                    <a:lnTo>
                      <a:pt x="178" y="30"/>
                    </a:lnTo>
                    <a:lnTo>
                      <a:pt x="190" y="28"/>
                    </a:lnTo>
                    <a:lnTo>
                      <a:pt x="199" y="25"/>
                    </a:lnTo>
                    <a:lnTo>
                      <a:pt x="204" y="22"/>
                    </a:lnTo>
                    <a:lnTo>
                      <a:pt x="204" y="17"/>
                    </a:lnTo>
                    <a:lnTo>
                      <a:pt x="196" y="13"/>
                    </a:lnTo>
                    <a:lnTo>
                      <a:pt x="186" y="7"/>
                    </a:lnTo>
                    <a:lnTo>
                      <a:pt x="172" y="4"/>
                    </a:lnTo>
                    <a:lnTo>
                      <a:pt x="155" y="1"/>
                    </a:lnTo>
                    <a:lnTo>
                      <a:pt x="137" y="0"/>
                    </a:lnTo>
                    <a:lnTo>
                      <a:pt x="120" y="0"/>
                    </a:lnTo>
                    <a:close/>
                  </a:path>
                </a:pathLst>
              </a:custGeom>
              <a:solidFill>
                <a:srgbClr val="EB9E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0" name="Freeform 1170">
                <a:extLst>
                  <a:ext uri="{FF2B5EF4-FFF2-40B4-BE49-F238E27FC236}">
                    <a16:creationId xmlns:a16="http://schemas.microsoft.com/office/drawing/2014/main" id="{287013CD-FFE3-15D3-7E91-A40C2EEEC3F6}"/>
                  </a:ext>
                </a:extLst>
              </p:cNvPr>
              <p:cNvSpPr>
                <a:spLocks/>
              </p:cNvSpPr>
              <p:nvPr/>
            </p:nvSpPr>
            <p:spPr bwMode="auto">
              <a:xfrm>
                <a:off x="1254" y="2531"/>
                <a:ext cx="57" cy="31"/>
              </a:xfrm>
              <a:custGeom>
                <a:avLst/>
                <a:gdLst>
                  <a:gd name="T0" fmla="*/ 101 w 171"/>
                  <a:gd name="T1" fmla="*/ 0 h 95"/>
                  <a:gd name="T2" fmla="*/ 97 w 171"/>
                  <a:gd name="T3" fmla="*/ 0 h 95"/>
                  <a:gd name="T4" fmla="*/ 92 w 171"/>
                  <a:gd name="T5" fmla="*/ 0 h 95"/>
                  <a:gd name="T6" fmla="*/ 80 w 171"/>
                  <a:gd name="T7" fmla="*/ 1 h 95"/>
                  <a:gd name="T8" fmla="*/ 67 w 171"/>
                  <a:gd name="T9" fmla="*/ 3 h 95"/>
                  <a:gd name="T10" fmla="*/ 53 w 171"/>
                  <a:gd name="T11" fmla="*/ 11 h 95"/>
                  <a:gd name="T12" fmla="*/ 40 w 171"/>
                  <a:gd name="T13" fmla="*/ 18 h 95"/>
                  <a:gd name="T14" fmla="*/ 27 w 171"/>
                  <a:gd name="T15" fmla="*/ 31 h 95"/>
                  <a:gd name="T16" fmla="*/ 20 w 171"/>
                  <a:gd name="T17" fmla="*/ 47 h 95"/>
                  <a:gd name="T18" fmla="*/ 18 w 171"/>
                  <a:gd name="T19" fmla="*/ 50 h 95"/>
                  <a:gd name="T20" fmla="*/ 13 w 171"/>
                  <a:gd name="T21" fmla="*/ 56 h 95"/>
                  <a:gd name="T22" fmla="*/ 8 w 171"/>
                  <a:gd name="T23" fmla="*/ 65 h 95"/>
                  <a:gd name="T24" fmla="*/ 4 w 171"/>
                  <a:gd name="T25" fmla="*/ 75 h 95"/>
                  <a:gd name="T26" fmla="*/ 0 w 171"/>
                  <a:gd name="T27" fmla="*/ 83 h 95"/>
                  <a:gd name="T28" fmla="*/ 0 w 171"/>
                  <a:gd name="T29" fmla="*/ 91 h 95"/>
                  <a:gd name="T30" fmla="*/ 3 w 171"/>
                  <a:gd name="T31" fmla="*/ 95 h 95"/>
                  <a:gd name="T32" fmla="*/ 11 w 171"/>
                  <a:gd name="T33" fmla="*/ 91 h 95"/>
                  <a:gd name="T34" fmla="*/ 17 w 171"/>
                  <a:gd name="T35" fmla="*/ 86 h 95"/>
                  <a:gd name="T36" fmla="*/ 25 w 171"/>
                  <a:gd name="T37" fmla="*/ 78 h 95"/>
                  <a:gd name="T38" fmla="*/ 35 w 171"/>
                  <a:gd name="T39" fmla="*/ 70 h 95"/>
                  <a:gd name="T40" fmla="*/ 47 w 171"/>
                  <a:gd name="T41" fmla="*/ 61 h 95"/>
                  <a:gd name="T42" fmla="*/ 61 w 171"/>
                  <a:gd name="T43" fmla="*/ 51 h 95"/>
                  <a:gd name="T44" fmla="*/ 75 w 171"/>
                  <a:gd name="T45" fmla="*/ 42 h 95"/>
                  <a:gd name="T46" fmla="*/ 93 w 171"/>
                  <a:gd name="T47" fmla="*/ 33 h 95"/>
                  <a:gd name="T48" fmla="*/ 110 w 171"/>
                  <a:gd name="T49" fmla="*/ 27 h 95"/>
                  <a:gd name="T50" fmla="*/ 111 w 171"/>
                  <a:gd name="T51" fmla="*/ 27 h 95"/>
                  <a:gd name="T52" fmla="*/ 116 w 171"/>
                  <a:gd name="T53" fmla="*/ 27 h 95"/>
                  <a:gd name="T54" fmla="*/ 123 w 171"/>
                  <a:gd name="T55" fmla="*/ 27 h 95"/>
                  <a:gd name="T56" fmla="*/ 131 w 171"/>
                  <a:gd name="T57" fmla="*/ 24 h 95"/>
                  <a:gd name="T58" fmla="*/ 141 w 171"/>
                  <a:gd name="T59" fmla="*/ 24 h 95"/>
                  <a:gd name="T60" fmla="*/ 148 w 171"/>
                  <a:gd name="T61" fmla="*/ 23 h 95"/>
                  <a:gd name="T62" fmla="*/ 158 w 171"/>
                  <a:gd name="T63" fmla="*/ 22 h 95"/>
                  <a:gd name="T64" fmla="*/ 165 w 171"/>
                  <a:gd name="T65" fmla="*/ 18 h 95"/>
                  <a:gd name="T66" fmla="*/ 171 w 171"/>
                  <a:gd name="T67" fmla="*/ 15 h 95"/>
                  <a:gd name="T68" fmla="*/ 169 w 171"/>
                  <a:gd name="T69" fmla="*/ 13 h 95"/>
                  <a:gd name="T70" fmla="*/ 164 w 171"/>
                  <a:gd name="T71" fmla="*/ 9 h 95"/>
                  <a:gd name="T72" fmla="*/ 155 w 171"/>
                  <a:gd name="T73" fmla="*/ 6 h 95"/>
                  <a:gd name="T74" fmla="*/ 144 w 171"/>
                  <a:gd name="T75" fmla="*/ 2 h 95"/>
                  <a:gd name="T76" fmla="*/ 129 w 171"/>
                  <a:gd name="T77" fmla="*/ 1 h 95"/>
                  <a:gd name="T78" fmla="*/ 115 w 171"/>
                  <a:gd name="T79" fmla="*/ 0 h 95"/>
                  <a:gd name="T80" fmla="*/ 101 w 171"/>
                  <a:gd name="T8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95">
                    <a:moveTo>
                      <a:pt x="101" y="0"/>
                    </a:moveTo>
                    <a:lnTo>
                      <a:pt x="97" y="0"/>
                    </a:lnTo>
                    <a:lnTo>
                      <a:pt x="92" y="0"/>
                    </a:lnTo>
                    <a:lnTo>
                      <a:pt x="80" y="1"/>
                    </a:lnTo>
                    <a:lnTo>
                      <a:pt x="67" y="3"/>
                    </a:lnTo>
                    <a:lnTo>
                      <a:pt x="53" y="11"/>
                    </a:lnTo>
                    <a:lnTo>
                      <a:pt x="40" y="18"/>
                    </a:lnTo>
                    <a:lnTo>
                      <a:pt x="27" y="31"/>
                    </a:lnTo>
                    <a:lnTo>
                      <a:pt x="20" y="47"/>
                    </a:lnTo>
                    <a:lnTo>
                      <a:pt x="18" y="50"/>
                    </a:lnTo>
                    <a:lnTo>
                      <a:pt x="13" y="56"/>
                    </a:lnTo>
                    <a:lnTo>
                      <a:pt x="8" y="65"/>
                    </a:lnTo>
                    <a:lnTo>
                      <a:pt x="4" y="75"/>
                    </a:lnTo>
                    <a:lnTo>
                      <a:pt x="0" y="83"/>
                    </a:lnTo>
                    <a:lnTo>
                      <a:pt x="0" y="91"/>
                    </a:lnTo>
                    <a:lnTo>
                      <a:pt x="3" y="95"/>
                    </a:lnTo>
                    <a:lnTo>
                      <a:pt x="11" y="91"/>
                    </a:lnTo>
                    <a:lnTo>
                      <a:pt x="17" y="86"/>
                    </a:lnTo>
                    <a:lnTo>
                      <a:pt x="25" y="78"/>
                    </a:lnTo>
                    <a:lnTo>
                      <a:pt x="35" y="70"/>
                    </a:lnTo>
                    <a:lnTo>
                      <a:pt x="47" y="61"/>
                    </a:lnTo>
                    <a:lnTo>
                      <a:pt x="61" y="51"/>
                    </a:lnTo>
                    <a:lnTo>
                      <a:pt x="75" y="42"/>
                    </a:lnTo>
                    <a:lnTo>
                      <a:pt x="93" y="33"/>
                    </a:lnTo>
                    <a:lnTo>
                      <a:pt x="110" y="27"/>
                    </a:lnTo>
                    <a:lnTo>
                      <a:pt x="111" y="27"/>
                    </a:lnTo>
                    <a:lnTo>
                      <a:pt x="116" y="27"/>
                    </a:lnTo>
                    <a:lnTo>
                      <a:pt x="123" y="27"/>
                    </a:lnTo>
                    <a:lnTo>
                      <a:pt x="131" y="24"/>
                    </a:lnTo>
                    <a:lnTo>
                      <a:pt x="141" y="24"/>
                    </a:lnTo>
                    <a:lnTo>
                      <a:pt x="148" y="23"/>
                    </a:lnTo>
                    <a:lnTo>
                      <a:pt x="158" y="22"/>
                    </a:lnTo>
                    <a:lnTo>
                      <a:pt x="165" y="18"/>
                    </a:lnTo>
                    <a:lnTo>
                      <a:pt x="171" y="15"/>
                    </a:lnTo>
                    <a:lnTo>
                      <a:pt x="169" y="13"/>
                    </a:lnTo>
                    <a:lnTo>
                      <a:pt x="164" y="9"/>
                    </a:lnTo>
                    <a:lnTo>
                      <a:pt x="155" y="6"/>
                    </a:lnTo>
                    <a:lnTo>
                      <a:pt x="144" y="2"/>
                    </a:lnTo>
                    <a:lnTo>
                      <a:pt x="129" y="1"/>
                    </a:lnTo>
                    <a:lnTo>
                      <a:pt x="115" y="0"/>
                    </a:lnTo>
                    <a:lnTo>
                      <a:pt x="101" y="0"/>
                    </a:lnTo>
                    <a:close/>
                  </a:path>
                </a:pathLst>
              </a:custGeom>
              <a:solidFill>
                <a:srgbClr val="F0A3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1" name="Freeform 1171">
                <a:extLst>
                  <a:ext uri="{FF2B5EF4-FFF2-40B4-BE49-F238E27FC236}">
                    <a16:creationId xmlns:a16="http://schemas.microsoft.com/office/drawing/2014/main" id="{C56033EA-BF94-2FA7-D9B1-22BC8233C6E1}"/>
                  </a:ext>
                </a:extLst>
              </p:cNvPr>
              <p:cNvSpPr>
                <a:spLocks/>
              </p:cNvSpPr>
              <p:nvPr/>
            </p:nvSpPr>
            <p:spPr bwMode="auto">
              <a:xfrm>
                <a:off x="1258" y="2531"/>
                <a:ext cx="45" cy="25"/>
              </a:xfrm>
              <a:custGeom>
                <a:avLst/>
                <a:gdLst>
                  <a:gd name="T0" fmla="*/ 80 w 135"/>
                  <a:gd name="T1" fmla="*/ 0 h 76"/>
                  <a:gd name="T2" fmla="*/ 77 w 135"/>
                  <a:gd name="T3" fmla="*/ 0 h 76"/>
                  <a:gd name="T4" fmla="*/ 71 w 135"/>
                  <a:gd name="T5" fmla="*/ 0 h 76"/>
                  <a:gd name="T6" fmla="*/ 63 w 135"/>
                  <a:gd name="T7" fmla="*/ 1 h 76"/>
                  <a:gd name="T8" fmla="*/ 54 w 135"/>
                  <a:gd name="T9" fmla="*/ 5 h 76"/>
                  <a:gd name="T10" fmla="*/ 42 w 135"/>
                  <a:gd name="T11" fmla="*/ 8 h 76"/>
                  <a:gd name="T12" fmla="*/ 32 w 135"/>
                  <a:gd name="T13" fmla="*/ 16 h 76"/>
                  <a:gd name="T14" fmla="*/ 23 w 135"/>
                  <a:gd name="T15" fmla="*/ 26 h 76"/>
                  <a:gd name="T16" fmla="*/ 16 w 135"/>
                  <a:gd name="T17" fmla="*/ 37 h 76"/>
                  <a:gd name="T18" fmla="*/ 15 w 135"/>
                  <a:gd name="T19" fmla="*/ 39 h 76"/>
                  <a:gd name="T20" fmla="*/ 13 w 135"/>
                  <a:gd name="T21" fmla="*/ 46 h 76"/>
                  <a:gd name="T22" fmla="*/ 7 w 135"/>
                  <a:gd name="T23" fmla="*/ 54 h 76"/>
                  <a:gd name="T24" fmla="*/ 4 w 135"/>
                  <a:gd name="T25" fmla="*/ 60 h 76"/>
                  <a:gd name="T26" fmla="*/ 1 w 135"/>
                  <a:gd name="T27" fmla="*/ 67 h 76"/>
                  <a:gd name="T28" fmla="*/ 0 w 135"/>
                  <a:gd name="T29" fmla="*/ 73 h 76"/>
                  <a:gd name="T30" fmla="*/ 4 w 135"/>
                  <a:gd name="T31" fmla="*/ 76 h 76"/>
                  <a:gd name="T32" fmla="*/ 9 w 135"/>
                  <a:gd name="T33" fmla="*/ 73 h 76"/>
                  <a:gd name="T34" fmla="*/ 14 w 135"/>
                  <a:gd name="T35" fmla="*/ 69 h 76"/>
                  <a:gd name="T36" fmla="*/ 20 w 135"/>
                  <a:gd name="T37" fmla="*/ 63 h 76"/>
                  <a:gd name="T38" fmla="*/ 28 w 135"/>
                  <a:gd name="T39" fmla="*/ 57 h 76"/>
                  <a:gd name="T40" fmla="*/ 38 w 135"/>
                  <a:gd name="T41" fmla="*/ 49 h 76"/>
                  <a:gd name="T42" fmla="*/ 49 w 135"/>
                  <a:gd name="T43" fmla="*/ 41 h 76"/>
                  <a:gd name="T44" fmla="*/ 60 w 135"/>
                  <a:gd name="T45" fmla="*/ 35 h 76"/>
                  <a:gd name="T46" fmla="*/ 73 w 135"/>
                  <a:gd name="T47" fmla="*/ 27 h 76"/>
                  <a:gd name="T48" fmla="*/ 87 w 135"/>
                  <a:gd name="T49" fmla="*/ 22 h 76"/>
                  <a:gd name="T50" fmla="*/ 91 w 135"/>
                  <a:gd name="T51" fmla="*/ 22 h 76"/>
                  <a:gd name="T52" fmla="*/ 104 w 135"/>
                  <a:gd name="T53" fmla="*/ 21 h 76"/>
                  <a:gd name="T54" fmla="*/ 118 w 135"/>
                  <a:gd name="T55" fmla="*/ 20 h 76"/>
                  <a:gd name="T56" fmla="*/ 131 w 135"/>
                  <a:gd name="T57" fmla="*/ 16 h 76"/>
                  <a:gd name="T58" fmla="*/ 135 w 135"/>
                  <a:gd name="T59" fmla="*/ 13 h 76"/>
                  <a:gd name="T60" fmla="*/ 135 w 135"/>
                  <a:gd name="T61" fmla="*/ 10 h 76"/>
                  <a:gd name="T62" fmla="*/ 130 w 135"/>
                  <a:gd name="T63" fmla="*/ 8 h 76"/>
                  <a:gd name="T64" fmla="*/ 123 w 135"/>
                  <a:gd name="T65" fmla="*/ 5 h 76"/>
                  <a:gd name="T66" fmla="*/ 114 w 135"/>
                  <a:gd name="T67" fmla="*/ 3 h 76"/>
                  <a:gd name="T68" fmla="*/ 103 w 135"/>
                  <a:gd name="T69" fmla="*/ 1 h 76"/>
                  <a:gd name="T70" fmla="*/ 91 w 135"/>
                  <a:gd name="T71" fmla="*/ 0 h 76"/>
                  <a:gd name="T72" fmla="*/ 80 w 135"/>
                  <a:gd name="T7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 h="76">
                    <a:moveTo>
                      <a:pt x="80" y="0"/>
                    </a:moveTo>
                    <a:lnTo>
                      <a:pt x="77" y="0"/>
                    </a:lnTo>
                    <a:lnTo>
                      <a:pt x="71" y="0"/>
                    </a:lnTo>
                    <a:lnTo>
                      <a:pt x="63" y="1"/>
                    </a:lnTo>
                    <a:lnTo>
                      <a:pt x="54" y="5"/>
                    </a:lnTo>
                    <a:lnTo>
                      <a:pt x="42" y="8"/>
                    </a:lnTo>
                    <a:lnTo>
                      <a:pt x="32" y="16"/>
                    </a:lnTo>
                    <a:lnTo>
                      <a:pt x="23" y="26"/>
                    </a:lnTo>
                    <a:lnTo>
                      <a:pt x="16" y="37"/>
                    </a:lnTo>
                    <a:lnTo>
                      <a:pt x="15" y="39"/>
                    </a:lnTo>
                    <a:lnTo>
                      <a:pt x="13" y="46"/>
                    </a:lnTo>
                    <a:lnTo>
                      <a:pt x="7" y="54"/>
                    </a:lnTo>
                    <a:lnTo>
                      <a:pt x="4" y="60"/>
                    </a:lnTo>
                    <a:lnTo>
                      <a:pt x="1" y="67"/>
                    </a:lnTo>
                    <a:lnTo>
                      <a:pt x="0" y="73"/>
                    </a:lnTo>
                    <a:lnTo>
                      <a:pt x="4" y="76"/>
                    </a:lnTo>
                    <a:lnTo>
                      <a:pt x="9" y="73"/>
                    </a:lnTo>
                    <a:lnTo>
                      <a:pt x="14" y="69"/>
                    </a:lnTo>
                    <a:lnTo>
                      <a:pt x="20" y="63"/>
                    </a:lnTo>
                    <a:lnTo>
                      <a:pt x="28" y="57"/>
                    </a:lnTo>
                    <a:lnTo>
                      <a:pt x="38" y="49"/>
                    </a:lnTo>
                    <a:lnTo>
                      <a:pt x="49" y="41"/>
                    </a:lnTo>
                    <a:lnTo>
                      <a:pt x="60" y="35"/>
                    </a:lnTo>
                    <a:lnTo>
                      <a:pt x="73" y="27"/>
                    </a:lnTo>
                    <a:lnTo>
                      <a:pt x="87" y="22"/>
                    </a:lnTo>
                    <a:lnTo>
                      <a:pt x="91" y="22"/>
                    </a:lnTo>
                    <a:lnTo>
                      <a:pt x="104" y="21"/>
                    </a:lnTo>
                    <a:lnTo>
                      <a:pt x="118" y="20"/>
                    </a:lnTo>
                    <a:lnTo>
                      <a:pt x="131" y="16"/>
                    </a:lnTo>
                    <a:lnTo>
                      <a:pt x="135" y="13"/>
                    </a:lnTo>
                    <a:lnTo>
                      <a:pt x="135" y="10"/>
                    </a:lnTo>
                    <a:lnTo>
                      <a:pt x="130" y="8"/>
                    </a:lnTo>
                    <a:lnTo>
                      <a:pt x="123" y="5"/>
                    </a:lnTo>
                    <a:lnTo>
                      <a:pt x="114" y="3"/>
                    </a:lnTo>
                    <a:lnTo>
                      <a:pt x="103" y="1"/>
                    </a:lnTo>
                    <a:lnTo>
                      <a:pt x="91" y="0"/>
                    </a:lnTo>
                    <a:lnTo>
                      <a:pt x="80" y="0"/>
                    </a:lnTo>
                    <a:close/>
                  </a:path>
                </a:pathLst>
              </a:custGeom>
              <a:solidFill>
                <a:srgbClr val="F5A8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2" name="Freeform 1172">
                <a:extLst>
                  <a:ext uri="{FF2B5EF4-FFF2-40B4-BE49-F238E27FC236}">
                    <a16:creationId xmlns:a16="http://schemas.microsoft.com/office/drawing/2014/main" id="{8CC9040D-1144-82E3-0B29-758E8B5D1D33}"/>
                  </a:ext>
                </a:extLst>
              </p:cNvPr>
              <p:cNvSpPr>
                <a:spLocks/>
              </p:cNvSpPr>
              <p:nvPr/>
            </p:nvSpPr>
            <p:spPr bwMode="auto">
              <a:xfrm>
                <a:off x="1263" y="2533"/>
                <a:ext cx="34" cy="18"/>
              </a:xfrm>
              <a:custGeom>
                <a:avLst/>
                <a:gdLst>
                  <a:gd name="T0" fmla="*/ 59 w 100"/>
                  <a:gd name="T1" fmla="*/ 0 h 55"/>
                  <a:gd name="T2" fmla="*/ 53 w 100"/>
                  <a:gd name="T3" fmla="*/ 0 h 55"/>
                  <a:gd name="T4" fmla="*/ 40 w 100"/>
                  <a:gd name="T5" fmla="*/ 3 h 55"/>
                  <a:gd name="T6" fmla="*/ 25 w 100"/>
                  <a:gd name="T7" fmla="*/ 12 h 55"/>
                  <a:gd name="T8" fmla="*/ 13 w 100"/>
                  <a:gd name="T9" fmla="*/ 28 h 55"/>
                  <a:gd name="T10" fmla="*/ 11 w 100"/>
                  <a:gd name="T11" fmla="*/ 29 h 55"/>
                  <a:gd name="T12" fmla="*/ 10 w 100"/>
                  <a:gd name="T13" fmla="*/ 32 h 55"/>
                  <a:gd name="T14" fmla="*/ 6 w 100"/>
                  <a:gd name="T15" fmla="*/ 39 h 55"/>
                  <a:gd name="T16" fmla="*/ 4 w 100"/>
                  <a:gd name="T17" fmla="*/ 44 h 55"/>
                  <a:gd name="T18" fmla="*/ 1 w 100"/>
                  <a:gd name="T19" fmla="*/ 49 h 55"/>
                  <a:gd name="T20" fmla="*/ 0 w 100"/>
                  <a:gd name="T21" fmla="*/ 53 h 55"/>
                  <a:gd name="T22" fmla="*/ 1 w 100"/>
                  <a:gd name="T23" fmla="*/ 55 h 55"/>
                  <a:gd name="T24" fmla="*/ 6 w 100"/>
                  <a:gd name="T25" fmla="*/ 53 h 55"/>
                  <a:gd name="T26" fmla="*/ 11 w 100"/>
                  <a:gd name="T27" fmla="*/ 50 h 55"/>
                  <a:gd name="T28" fmla="*/ 17 w 100"/>
                  <a:gd name="T29" fmla="*/ 46 h 55"/>
                  <a:gd name="T30" fmla="*/ 23 w 100"/>
                  <a:gd name="T31" fmla="*/ 42 h 55"/>
                  <a:gd name="T32" fmla="*/ 30 w 100"/>
                  <a:gd name="T33" fmla="*/ 36 h 55"/>
                  <a:gd name="T34" fmla="*/ 37 w 100"/>
                  <a:gd name="T35" fmla="*/ 31 h 55"/>
                  <a:gd name="T36" fmla="*/ 45 w 100"/>
                  <a:gd name="T37" fmla="*/ 25 h 55"/>
                  <a:gd name="T38" fmla="*/ 54 w 100"/>
                  <a:gd name="T39" fmla="*/ 21 h 55"/>
                  <a:gd name="T40" fmla="*/ 65 w 100"/>
                  <a:gd name="T41" fmla="*/ 17 h 55"/>
                  <a:gd name="T42" fmla="*/ 68 w 100"/>
                  <a:gd name="T43" fmla="*/ 17 h 55"/>
                  <a:gd name="T44" fmla="*/ 76 w 100"/>
                  <a:gd name="T45" fmla="*/ 17 h 55"/>
                  <a:gd name="T46" fmla="*/ 87 w 100"/>
                  <a:gd name="T47" fmla="*/ 16 h 55"/>
                  <a:gd name="T48" fmla="*/ 96 w 100"/>
                  <a:gd name="T49" fmla="*/ 12 h 55"/>
                  <a:gd name="T50" fmla="*/ 100 w 100"/>
                  <a:gd name="T51" fmla="*/ 10 h 55"/>
                  <a:gd name="T52" fmla="*/ 100 w 100"/>
                  <a:gd name="T53" fmla="*/ 8 h 55"/>
                  <a:gd name="T54" fmla="*/ 96 w 100"/>
                  <a:gd name="T55" fmla="*/ 7 h 55"/>
                  <a:gd name="T56" fmla="*/ 90 w 100"/>
                  <a:gd name="T57" fmla="*/ 4 h 55"/>
                  <a:gd name="T58" fmla="*/ 85 w 100"/>
                  <a:gd name="T59" fmla="*/ 3 h 55"/>
                  <a:gd name="T60" fmla="*/ 76 w 100"/>
                  <a:gd name="T61" fmla="*/ 1 h 55"/>
                  <a:gd name="T62" fmla="*/ 67 w 100"/>
                  <a:gd name="T63" fmla="*/ 0 h 55"/>
                  <a:gd name="T64" fmla="*/ 59 w 100"/>
                  <a:gd name="T6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55">
                    <a:moveTo>
                      <a:pt x="59" y="0"/>
                    </a:moveTo>
                    <a:lnTo>
                      <a:pt x="53" y="0"/>
                    </a:lnTo>
                    <a:lnTo>
                      <a:pt x="40" y="3"/>
                    </a:lnTo>
                    <a:lnTo>
                      <a:pt x="25" y="12"/>
                    </a:lnTo>
                    <a:lnTo>
                      <a:pt x="13" y="28"/>
                    </a:lnTo>
                    <a:lnTo>
                      <a:pt x="11" y="29"/>
                    </a:lnTo>
                    <a:lnTo>
                      <a:pt x="10" y="32"/>
                    </a:lnTo>
                    <a:lnTo>
                      <a:pt x="6" y="39"/>
                    </a:lnTo>
                    <a:lnTo>
                      <a:pt x="4" y="44"/>
                    </a:lnTo>
                    <a:lnTo>
                      <a:pt x="1" y="49"/>
                    </a:lnTo>
                    <a:lnTo>
                      <a:pt x="0" y="53"/>
                    </a:lnTo>
                    <a:lnTo>
                      <a:pt x="1" y="55"/>
                    </a:lnTo>
                    <a:lnTo>
                      <a:pt x="6" y="53"/>
                    </a:lnTo>
                    <a:lnTo>
                      <a:pt x="11" y="50"/>
                    </a:lnTo>
                    <a:lnTo>
                      <a:pt x="17" y="46"/>
                    </a:lnTo>
                    <a:lnTo>
                      <a:pt x="23" y="42"/>
                    </a:lnTo>
                    <a:lnTo>
                      <a:pt x="30" y="36"/>
                    </a:lnTo>
                    <a:lnTo>
                      <a:pt x="37" y="31"/>
                    </a:lnTo>
                    <a:lnTo>
                      <a:pt x="45" y="25"/>
                    </a:lnTo>
                    <a:lnTo>
                      <a:pt x="54" y="21"/>
                    </a:lnTo>
                    <a:lnTo>
                      <a:pt x="65" y="17"/>
                    </a:lnTo>
                    <a:lnTo>
                      <a:pt x="68" y="17"/>
                    </a:lnTo>
                    <a:lnTo>
                      <a:pt x="76" y="17"/>
                    </a:lnTo>
                    <a:lnTo>
                      <a:pt x="87" y="16"/>
                    </a:lnTo>
                    <a:lnTo>
                      <a:pt x="96" y="12"/>
                    </a:lnTo>
                    <a:lnTo>
                      <a:pt x="100" y="10"/>
                    </a:lnTo>
                    <a:lnTo>
                      <a:pt x="100" y="8"/>
                    </a:lnTo>
                    <a:lnTo>
                      <a:pt x="96" y="7"/>
                    </a:lnTo>
                    <a:lnTo>
                      <a:pt x="90" y="4"/>
                    </a:lnTo>
                    <a:lnTo>
                      <a:pt x="85" y="3"/>
                    </a:lnTo>
                    <a:lnTo>
                      <a:pt x="76" y="1"/>
                    </a:lnTo>
                    <a:lnTo>
                      <a:pt x="67" y="0"/>
                    </a:lnTo>
                    <a:lnTo>
                      <a:pt x="59" y="0"/>
                    </a:lnTo>
                    <a:close/>
                  </a:path>
                </a:pathLst>
              </a:custGeom>
              <a:solidFill>
                <a:srgbClr val="FAAD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3" name="Freeform 1173">
                <a:extLst>
                  <a:ext uri="{FF2B5EF4-FFF2-40B4-BE49-F238E27FC236}">
                    <a16:creationId xmlns:a16="http://schemas.microsoft.com/office/drawing/2014/main" id="{C0C6F749-F886-92DB-FFE5-7A3BDCEC2329}"/>
                  </a:ext>
                </a:extLst>
              </p:cNvPr>
              <p:cNvSpPr>
                <a:spLocks/>
              </p:cNvSpPr>
              <p:nvPr/>
            </p:nvSpPr>
            <p:spPr bwMode="auto">
              <a:xfrm>
                <a:off x="1268" y="2534"/>
                <a:ext cx="21" cy="12"/>
              </a:xfrm>
              <a:custGeom>
                <a:avLst/>
                <a:gdLst>
                  <a:gd name="T0" fmla="*/ 38 w 62"/>
                  <a:gd name="T1" fmla="*/ 0 h 35"/>
                  <a:gd name="T2" fmla="*/ 34 w 62"/>
                  <a:gd name="T3" fmla="*/ 0 h 35"/>
                  <a:gd name="T4" fmla="*/ 25 w 62"/>
                  <a:gd name="T5" fmla="*/ 3 h 35"/>
                  <a:gd name="T6" fmla="*/ 16 w 62"/>
                  <a:gd name="T7" fmla="*/ 7 h 35"/>
                  <a:gd name="T8" fmla="*/ 7 w 62"/>
                  <a:gd name="T9" fmla="*/ 18 h 35"/>
                  <a:gd name="T10" fmla="*/ 7 w 62"/>
                  <a:gd name="T11" fmla="*/ 19 h 35"/>
                  <a:gd name="T12" fmla="*/ 5 w 62"/>
                  <a:gd name="T13" fmla="*/ 21 h 35"/>
                  <a:gd name="T14" fmla="*/ 3 w 62"/>
                  <a:gd name="T15" fmla="*/ 26 h 35"/>
                  <a:gd name="T16" fmla="*/ 2 w 62"/>
                  <a:gd name="T17" fmla="*/ 30 h 35"/>
                  <a:gd name="T18" fmla="*/ 0 w 62"/>
                  <a:gd name="T19" fmla="*/ 32 h 35"/>
                  <a:gd name="T20" fmla="*/ 0 w 62"/>
                  <a:gd name="T21" fmla="*/ 33 h 35"/>
                  <a:gd name="T22" fmla="*/ 2 w 62"/>
                  <a:gd name="T23" fmla="*/ 35 h 35"/>
                  <a:gd name="T24" fmla="*/ 5 w 62"/>
                  <a:gd name="T25" fmla="*/ 33 h 35"/>
                  <a:gd name="T26" fmla="*/ 10 w 62"/>
                  <a:gd name="T27" fmla="*/ 30 h 35"/>
                  <a:gd name="T28" fmla="*/ 19 w 62"/>
                  <a:gd name="T29" fmla="*/ 23 h 35"/>
                  <a:gd name="T30" fmla="*/ 28 w 62"/>
                  <a:gd name="T31" fmla="*/ 17 h 35"/>
                  <a:gd name="T32" fmla="*/ 41 w 62"/>
                  <a:gd name="T33" fmla="*/ 10 h 35"/>
                  <a:gd name="T34" fmla="*/ 42 w 62"/>
                  <a:gd name="T35" fmla="*/ 10 h 35"/>
                  <a:gd name="T36" fmla="*/ 48 w 62"/>
                  <a:gd name="T37" fmla="*/ 10 h 35"/>
                  <a:gd name="T38" fmla="*/ 54 w 62"/>
                  <a:gd name="T39" fmla="*/ 10 h 35"/>
                  <a:gd name="T40" fmla="*/ 61 w 62"/>
                  <a:gd name="T41" fmla="*/ 8 h 35"/>
                  <a:gd name="T42" fmla="*/ 62 w 62"/>
                  <a:gd name="T43" fmla="*/ 5 h 35"/>
                  <a:gd name="T44" fmla="*/ 58 w 62"/>
                  <a:gd name="T45" fmla="*/ 3 h 35"/>
                  <a:gd name="T46" fmla="*/ 48 w 62"/>
                  <a:gd name="T47" fmla="*/ 0 h 35"/>
                  <a:gd name="T48" fmla="*/ 38 w 62"/>
                  <a:gd name="T4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35">
                    <a:moveTo>
                      <a:pt x="38" y="0"/>
                    </a:moveTo>
                    <a:lnTo>
                      <a:pt x="34" y="0"/>
                    </a:lnTo>
                    <a:lnTo>
                      <a:pt x="25" y="3"/>
                    </a:lnTo>
                    <a:lnTo>
                      <a:pt x="16" y="7"/>
                    </a:lnTo>
                    <a:lnTo>
                      <a:pt x="7" y="18"/>
                    </a:lnTo>
                    <a:lnTo>
                      <a:pt x="7" y="19"/>
                    </a:lnTo>
                    <a:lnTo>
                      <a:pt x="5" y="21"/>
                    </a:lnTo>
                    <a:lnTo>
                      <a:pt x="3" y="26"/>
                    </a:lnTo>
                    <a:lnTo>
                      <a:pt x="2" y="30"/>
                    </a:lnTo>
                    <a:lnTo>
                      <a:pt x="0" y="32"/>
                    </a:lnTo>
                    <a:lnTo>
                      <a:pt x="0" y="33"/>
                    </a:lnTo>
                    <a:lnTo>
                      <a:pt x="2" y="35"/>
                    </a:lnTo>
                    <a:lnTo>
                      <a:pt x="5" y="33"/>
                    </a:lnTo>
                    <a:lnTo>
                      <a:pt x="10" y="30"/>
                    </a:lnTo>
                    <a:lnTo>
                      <a:pt x="19" y="23"/>
                    </a:lnTo>
                    <a:lnTo>
                      <a:pt x="28" y="17"/>
                    </a:lnTo>
                    <a:lnTo>
                      <a:pt x="41" y="10"/>
                    </a:lnTo>
                    <a:lnTo>
                      <a:pt x="42" y="10"/>
                    </a:lnTo>
                    <a:lnTo>
                      <a:pt x="48" y="10"/>
                    </a:lnTo>
                    <a:lnTo>
                      <a:pt x="54" y="10"/>
                    </a:lnTo>
                    <a:lnTo>
                      <a:pt x="61" y="8"/>
                    </a:lnTo>
                    <a:lnTo>
                      <a:pt x="62" y="5"/>
                    </a:lnTo>
                    <a:lnTo>
                      <a:pt x="58" y="3"/>
                    </a:lnTo>
                    <a:lnTo>
                      <a:pt x="48" y="0"/>
                    </a:lnTo>
                    <a:lnTo>
                      <a:pt x="38" y="0"/>
                    </a:lnTo>
                    <a:close/>
                  </a:path>
                </a:pathLst>
              </a:custGeom>
              <a:solidFill>
                <a:srgbClr val="FF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4" name="Freeform 1174">
                <a:extLst>
                  <a:ext uri="{FF2B5EF4-FFF2-40B4-BE49-F238E27FC236}">
                    <a16:creationId xmlns:a16="http://schemas.microsoft.com/office/drawing/2014/main" id="{1C485A2C-BA72-8E8B-7220-9DDE5772C36C}"/>
                  </a:ext>
                </a:extLst>
              </p:cNvPr>
              <p:cNvSpPr>
                <a:spLocks/>
              </p:cNvSpPr>
              <p:nvPr/>
            </p:nvSpPr>
            <p:spPr bwMode="auto">
              <a:xfrm>
                <a:off x="1229" y="2510"/>
                <a:ext cx="46" cy="39"/>
              </a:xfrm>
              <a:custGeom>
                <a:avLst/>
                <a:gdLst>
                  <a:gd name="T0" fmla="*/ 19 w 138"/>
                  <a:gd name="T1" fmla="*/ 113 h 116"/>
                  <a:gd name="T2" fmla="*/ 25 w 138"/>
                  <a:gd name="T3" fmla="*/ 111 h 116"/>
                  <a:gd name="T4" fmla="*/ 31 w 138"/>
                  <a:gd name="T5" fmla="*/ 106 h 116"/>
                  <a:gd name="T6" fmla="*/ 39 w 138"/>
                  <a:gd name="T7" fmla="*/ 99 h 116"/>
                  <a:gd name="T8" fmla="*/ 45 w 138"/>
                  <a:gd name="T9" fmla="*/ 94 h 116"/>
                  <a:gd name="T10" fmla="*/ 53 w 138"/>
                  <a:gd name="T11" fmla="*/ 87 h 116"/>
                  <a:gd name="T12" fmla="*/ 61 w 138"/>
                  <a:gd name="T13" fmla="*/ 81 h 116"/>
                  <a:gd name="T14" fmla="*/ 69 w 138"/>
                  <a:gd name="T15" fmla="*/ 74 h 116"/>
                  <a:gd name="T16" fmla="*/ 75 w 138"/>
                  <a:gd name="T17" fmla="*/ 70 h 116"/>
                  <a:gd name="T18" fmla="*/ 76 w 138"/>
                  <a:gd name="T19" fmla="*/ 68 h 116"/>
                  <a:gd name="T20" fmla="*/ 83 w 138"/>
                  <a:gd name="T21" fmla="*/ 63 h 116"/>
                  <a:gd name="T22" fmla="*/ 93 w 138"/>
                  <a:gd name="T23" fmla="*/ 57 h 116"/>
                  <a:gd name="T24" fmla="*/ 106 w 138"/>
                  <a:gd name="T25" fmla="*/ 49 h 116"/>
                  <a:gd name="T26" fmla="*/ 116 w 138"/>
                  <a:gd name="T27" fmla="*/ 41 h 116"/>
                  <a:gd name="T28" fmla="*/ 126 w 138"/>
                  <a:gd name="T29" fmla="*/ 31 h 116"/>
                  <a:gd name="T30" fmla="*/ 133 w 138"/>
                  <a:gd name="T31" fmla="*/ 24 h 116"/>
                  <a:gd name="T32" fmla="*/ 135 w 138"/>
                  <a:gd name="T33" fmla="*/ 20 h 116"/>
                  <a:gd name="T34" fmla="*/ 137 w 138"/>
                  <a:gd name="T35" fmla="*/ 9 h 116"/>
                  <a:gd name="T36" fmla="*/ 138 w 138"/>
                  <a:gd name="T37" fmla="*/ 3 h 116"/>
                  <a:gd name="T38" fmla="*/ 134 w 138"/>
                  <a:gd name="T39" fmla="*/ 0 h 116"/>
                  <a:gd name="T40" fmla="*/ 123 w 138"/>
                  <a:gd name="T41" fmla="*/ 3 h 116"/>
                  <a:gd name="T42" fmla="*/ 121 w 138"/>
                  <a:gd name="T43" fmla="*/ 5 h 116"/>
                  <a:gd name="T44" fmla="*/ 116 w 138"/>
                  <a:gd name="T45" fmla="*/ 9 h 116"/>
                  <a:gd name="T46" fmla="*/ 108 w 138"/>
                  <a:gd name="T47" fmla="*/ 17 h 116"/>
                  <a:gd name="T48" fmla="*/ 97 w 138"/>
                  <a:gd name="T49" fmla="*/ 24 h 116"/>
                  <a:gd name="T50" fmla="*/ 85 w 138"/>
                  <a:gd name="T51" fmla="*/ 34 h 116"/>
                  <a:gd name="T52" fmla="*/ 69 w 138"/>
                  <a:gd name="T53" fmla="*/ 44 h 116"/>
                  <a:gd name="T54" fmla="*/ 52 w 138"/>
                  <a:gd name="T55" fmla="*/ 53 h 116"/>
                  <a:gd name="T56" fmla="*/ 32 w 138"/>
                  <a:gd name="T57" fmla="*/ 58 h 116"/>
                  <a:gd name="T58" fmla="*/ 30 w 138"/>
                  <a:gd name="T59" fmla="*/ 60 h 116"/>
                  <a:gd name="T60" fmla="*/ 19 w 138"/>
                  <a:gd name="T61" fmla="*/ 63 h 116"/>
                  <a:gd name="T62" fmla="*/ 10 w 138"/>
                  <a:gd name="T63" fmla="*/ 71 h 116"/>
                  <a:gd name="T64" fmla="*/ 3 w 138"/>
                  <a:gd name="T65" fmla="*/ 82 h 116"/>
                  <a:gd name="T66" fmla="*/ 0 w 138"/>
                  <a:gd name="T67" fmla="*/ 94 h 116"/>
                  <a:gd name="T68" fmla="*/ 4 w 138"/>
                  <a:gd name="T69" fmla="*/ 106 h 116"/>
                  <a:gd name="T70" fmla="*/ 8 w 138"/>
                  <a:gd name="T71" fmla="*/ 116 h 116"/>
                  <a:gd name="T72" fmla="*/ 19 w 138"/>
                  <a:gd name="T73"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8" h="116">
                    <a:moveTo>
                      <a:pt x="19" y="113"/>
                    </a:moveTo>
                    <a:lnTo>
                      <a:pt x="25" y="111"/>
                    </a:lnTo>
                    <a:lnTo>
                      <a:pt x="31" y="106"/>
                    </a:lnTo>
                    <a:lnTo>
                      <a:pt x="39" y="99"/>
                    </a:lnTo>
                    <a:lnTo>
                      <a:pt x="45" y="94"/>
                    </a:lnTo>
                    <a:lnTo>
                      <a:pt x="53" y="87"/>
                    </a:lnTo>
                    <a:lnTo>
                      <a:pt x="61" y="81"/>
                    </a:lnTo>
                    <a:lnTo>
                      <a:pt x="69" y="74"/>
                    </a:lnTo>
                    <a:lnTo>
                      <a:pt x="75" y="70"/>
                    </a:lnTo>
                    <a:lnTo>
                      <a:pt x="76" y="68"/>
                    </a:lnTo>
                    <a:lnTo>
                      <a:pt x="83" y="63"/>
                    </a:lnTo>
                    <a:lnTo>
                      <a:pt x="93" y="57"/>
                    </a:lnTo>
                    <a:lnTo>
                      <a:pt x="106" y="49"/>
                    </a:lnTo>
                    <a:lnTo>
                      <a:pt x="116" y="41"/>
                    </a:lnTo>
                    <a:lnTo>
                      <a:pt x="126" y="31"/>
                    </a:lnTo>
                    <a:lnTo>
                      <a:pt x="133" y="24"/>
                    </a:lnTo>
                    <a:lnTo>
                      <a:pt x="135" y="20"/>
                    </a:lnTo>
                    <a:lnTo>
                      <a:pt x="137" y="9"/>
                    </a:lnTo>
                    <a:lnTo>
                      <a:pt x="138" y="3"/>
                    </a:lnTo>
                    <a:lnTo>
                      <a:pt x="134" y="0"/>
                    </a:lnTo>
                    <a:lnTo>
                      <a:pt x="123" y="3"/>
                    </a:lnTo>
                    <a:lnTo>
                      <a:pt x="121" y="5"/>
                    </a:lnTo>
                    <a:lnTo>
                      <a:pt x="116" y="9"/>
                    </a:lnTo>
                    <a:lnTo>
                      <a:pt x="108" y="17"/>
                    </a:lnTo>
                    <a:lnTo>
                      <a:pt x="97" y="24"/>
                    </a:lnTo>
                    <a:lnTo>
                      <a:pt x="85" y="34"/>
                    </a:lnTo>
                    <a:lnTo>
                      <a:pt x="69" y="44"/>
                    </a:lnTo>
                    <a:lnTo>
                      <a:pt x="52" y="53"/>
                    </a:lnTo>
                    <a:lnTo>
                      <a:pt x="32" y="58"/>
                    </a:lnTo>
                    <a:lnTo>
                      <a:pt x="30" y="60"/>
                    </a:lnTo>
                    <a:lnTo>
                      <a:pt x="19" y="63"/>
                    </a:lnTo>
                    <a:lnTo>
                      <a:pt x="10" y="71"/>
                    </a:lnTo>
                    <a:lnTo>
                      <a:pt x="3" y="82"/>
                    </a:lnTo>
                    <a:lnTo>
                      <a:pt x="0" y="94"/>
                    </a:lnTo>
                    <a:lnTo>
                      <a:pt x="4" y="106"/>
                    </a:lnTo>
                    <a:lnTo>
                      <a:pt x="8" y="116"/>
                    </a:lnTo>
                    <a:lnTo>
                      <a:pt x="19" y="113"/>
                    </a:lnTo>
                    <a:close/>
                  </a:path>
                </a:pathLst>
              </a:custGeom>
              <a:solidFill>
                <a:srgbClr val="C76B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5" name="Freeform 1175">
                <a:extLst>
                  <a:ext uri="{FF2B5EF4-FFF2-40B4-BE49-F238E27FC236}">
                    <a16:creationId xmlns:a16="http://schemas.microsoft.com/office/drawing/2014/main" id="{8731B4CD-6304-9637-2A8E-5B8C32926D7F}"/>
                  </a:ext>
                </a:extLst>
              </p:cNvPr>
              <p:cNvSpPr>
                <a:spLocks/>
              </p:cNvSpPr>
              <p:nvPr/>
            </p:nvSpPr>
            <p:spPr bwMode="auto">
              <a:xfrm>
                <a:off x="1235" y="2514"/>
                <a:ext cx="36" cy="31"/>
              </a:xfrm>
              <a:custGeom>
                <a:avLst/>
                <a:gdLst>
                  <a:gd name="T0" fmla="*/ 15 w 110"/>
                  <a:gd name="T1" fmla="*/ 92 h 93"/>
                  <a:gd name="T2" fmla="*/ 23 w 110"/>
                  <a:gd name="T3" fmla="*/ 85 h 93"/>
                  <a:gd name="T4" fmla="*/ 35 w 110"/>
                  <a:gd name="T5" fmla="*/ 74 h 93"/>
                  <a:gd name="T6" fmla="*/ 48 w 110"/>
                  <a:gd name="T7" fmla="*/ 65 h 93"/>
                  <a:gd name="T8" fmla="*/ 57 w 110"/>
                  <a:gd name="T9" fmla="*/ 55 h 93"/>
                  <a:gd name="T10" fmla="*/ 59 w 110"/>
                  <a:gd name="T11" fmla="*/ 53 h 93"/>
                  <a:gd name="T12" fmla="*/ 65 w 110"/>
                  <a:gd name="T13" fmla="*/ 51 h 93"/>
                  <a:gd name="T14" fmla="*/ 73 w 110"/>
                  <a:gd name="T15" fmla="*/ 46 h 93"/>
                  <a:gd name="T16" fmla="*/ 84 w 110"/>
                  <a:gd name="T17" fmla="*/ 40 h 93"/>
                  <a:gd name="T18" fmla="*/ 93 w 110"/>
                  <a:gd name="T19" fmla="*/ 32 h 93"/>
                  <a:gd name="T20" fmla="*/ 100 w 110"/>
                  <a:gd name="T21" fmla="*/ 25 h 93"/>
                  <a:gd name="T22" fmla="*/ 105 w 110"/>
                  <a:gd name="T23" fmla="*/ 19 h 93"/>
                  <a:gd name="T24" fmla="*/ 109 w 110"/>
                  <a:gd name="T25" fmla="*/ 16 h 93"/>
                  <a:gd name="T26" fmla="*/ 110 w 110"/>
                  <a:gd name="T27" fmla="*/ 9 h 93"/>
                  <a:gd name="T28" fmla="*/ 110 w 110"/>
                  <a:gd name="T29" fmla="*/ 2 h 93"/>
                  <a:gd name="T30" fmla="*/ 106 w 110"/>
                  <a:gd name="T31" fmla="*/ 0 h 93"/>
                  <a:gd name="T32" fmla="*/ 97 w 110"/>
                  <a:gd name="T33" fmla="*/ 2 h 93"/>
                  <a:gd name="T34" fmla="*/ 96 w 110"/>
                  <a:gd name="T35" fmla="*/ 3 h 93"/>
                  <a:gd name="T36" fmla="*/ 93 w 110"/>
                  <a:gd name="T37" fmla="*/ 9 h 93"/>
                  <a:gd name="T38" fmla="*/ 86 w 110"/>
                  <a:gd name="T39" fmla="*/ 13 h 93"/>
                  <a:gd name="T40" fmla="*/ 76 w 110"/>
                  <a:gd name="T41" fmla="*/ 20 h 93"/>
                  <a:gd name="T42" fmla="*/ 65 w 110"/>
                  <a:gd name="T43" fmla="*/ 29 h 93"/>
                  <a:gd name="T44" fmla="*/ 55 w 110"/>
                  <a:gd name="T45" fmla="*/ 34 h 93"/>
                  <a:gd name="T46" fmla="*/ 41 w 110"/>
                  <a:gd name="T47" fmla="*/ 41 h 93"/>
                  <a:gd name="T48" fmla="*/ 24 w 110"/>
                  <a:gd name="T49" fmla="*/ 46 h 93"/>
                  <a:gd name="T50" fmla="*/ 22 w 110"/>
                  <a:gd name="T51" fmla="*/ 47 h 93"/>
                  <a:gd name="T52" fmla="*/ 15 w 110"/>
                  <a:gd name="T53" fmla="*/ 51 h 93"/>
                  <a:gd name="T54" fmla="*/ 8 w 110"/>
                  <a:gd name="T55" fmla="*/ 57 h 93"/>
                  <a:gd name="T56" fmla="*/ 1 w 110"/>
                  <a:gd name="T57" fmla="*/ 66 h 93"/>
                  <a:gd name="T58" fmla="*/ 0 w 110"/>
                  <a:gd name="T59" fmla="*/ 75 h 93"/>
                  <a:gd name="T60" fmla="*/ 1 w 110"/>
                  <a:gd name="T61" fmla="*/ 85 h 93"/>
                  <a:gd name="T62" fmla="*/ 5 w 110"/>
                  <a:gd name="T63" fmla="*/ 93 h 93"/>
                  <a:gd name="T64" fmla="*/ 15 w 110"/>
                  <a:gd name="T6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93">
                    <a:moveTo>
                      <a:pt x="15" y="92"/>
                    </a:moveTo>
                    <a:lnTo>
                      <a:pt x="23" y="85"/>
                    </a:lnTo>
                    <a:lnTo>
                      <a:pt x="35" y="74"/>
                    </a:lnTo>
                    <a:lnTo>
                      <a:pt x="48" y="65"/>
                    </a:lnTo>
                    <a:lnTo>
                      <a:pt x="57" y="55"/>
                    </a:lnTo>
                    <a:lnTo>
                      <a:pt x="59" y="53"/>
                    </a:lnTo>
                    <a:lnTo>
                      <a:pt x="65" y="51"/>
                    </a:lnTo>
                    <a:lnTo>
                      <a:pt x="73" y="46"/>
                    </a:lnTo>
                    <a:lnTo>
                      <a:pt x="84" y="40"/>
                    </a:lnTo>
                    <a:lnTo>
                      <a:pt x="93" y="32"/>
                    </a:lnTo>
                    <a:lnTo>
                      <a:pt x="100" y="25"/>
                    </a:lnTo>
                    <a:lnTo>
                      <a:pt x="105" y="19"/>
                    </a:lnTo>
                    <a:lnTo>
                      <a:pt x="109" y="16"/>
                    </a:lnTo>
                    <a:lnTo>
                      <a:pt x="110" y="9"/>
                    </a:lnTo>
                    <a:lnTo>
                      <a:pt x="110" y="2"/>
                    </a:lnTo>
                    <a:lnTo>
                      <a:pt x="106" y="0"/>
                    </a:lnTo>
                    <a:lnTo>
                      <a:pt x="97" y="2"/>
                    </a:lnTo>
                    <a:lnTo>
                      <a:pt x="96" y="3"/>
                    </a:lnTo>
                    <a:lnTo>
                      <a:pt x="93" y="9"/>
                    </a:lnTo>
                    <a:lnTo>
                      <a:pt x="86" y="13"/>
                    </a:lnTo>
                    <a:lnTo>
                      <a:pt x="76" y="20"/>
                    </a:lnTo>
                    <a:lnTo>
                      <a:pt x="65" y="29"/>
                    </a:lnTo>
                    <a:lnTo>
                      <a:pt x="55" y="34"/>
                    </a:lnTo>
                    <a:lnTo>
                      <a:pt x="41" y="41"/>
                    </a:lnTo>
                    <a:lnTo>
                      <a:pt x="24" y="46"/>
                    </a:lnTo>
                    <a:lnTo>
                      <a:pt x="22" y="47"/>
                    </a:lnTo>
                    <a:lnTo>
                      <a:pt x="15" y="51"/>
                    </a:lnTo>
                    <a:lnTo>
                      <a:pt x="8" y="57"/>
                    </a:lnTo>
                    <a:lnTo>
                      <a:pt x="1" y="66"/>
                    </a:lnTo>
                    <a:lnTo>
                      <a:pt x="0" y="75"/>
                    </a:lnTo>
                    <a:lnTo>
                      <a:pt x="1" y="85"/>
                    </a:lnTo>
                    <a:lnTo>
                      <a:pt x="5" y="93"/>
                    </a:lnTo>
                    <a:lnTo>
                      <a:pt x="15" y="92"/>
                    </a:lnTo>
                    <a:close/>
                  </a:path>
                </a:pathLst>
              </a:custGeom>
              <a:solidFill>
                <a:srgbClr val="BF63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6" name="Freeform 1176">
                <a:extLst>
                  <a:ext uri="{FF2B5EF4-FFF2-40B4-BE49-F238E27FC236}">
                    <a16:creationId xmlns:a16="http://schemas.microsoft.com/office/drawing/2014/main" id="{C218CC19-609B-D8A5-5DF1-22F27FF34A60}"/>
                  </a:ext>
                </a:extLst>
              </p:cNvPr>
              <p:cNvSpPr>
                <a:spLocks/>
              </p:cNvSpPr>
              <p:nvPr/>
            </p:nvSpPr>
            <p:spPr bwMode="auto">
              <a:xfrm>
                <a:off x="1239" y="2516"/>
                <a:ext cx="28" cy="24"/>
              </a:xfrm>
              <a:custGeom>
                <a:avLst/>
                <a:gdLst>
                  <a:gd name="T0" fmla="*/ 12 w 85"/>
                  <a:gd name="T1" fmla="*/ 72 h 72"/>
                  <a:gd name="T2" fmla="*/ 18 w 85"/>
                  <a:gd name="T3" fmla="*/ 66 h 72"/>
                  <a:gd name="T4" fmla="*/ 26 w 85"/>
                  <a:gd name="T5" fmla="*/ 59 h 72"/>
                  <a:gd name="T6" fmla="*/ 36 w 85"/>
                  <a:gd name="T7" fmla="*/ 49 h 72"/>
                  <a:gd name="T8" fmla="*/ 45 w 85"/>
                  <a:gd name="T9" fmla="*/ 42 h 72"/>
                  <a:gd name="T10" fmla="*/ 46 w 85"/>
                  <a:gd name="T11" fmla="*/ 41 h 72"/>
                  <a:gd name="T12" fmla="*/ 50 w 85"/>
                  <a:gd name="T13" fmla="*/ 39 h 72"/>
                  <a:gd name="T14" fmla="*/ 57 w 85"/>
                  <a:gd name="T15" fmla="*/ 35 h 72"/>
                  <a:gd name="T16" fmla="*/ 64 w 85"/>
                  <a:gd name="T17" fmla="*/ 30 h 72"/>
                  <a:gd name="T18" fmla="*/ 72 w 85"/>
                  <a:gd name="T19" fmla="*/ 26 h 72"/>
                  <a:gd name="T20" fmla="*/ 79 w 85"/>
                  <a:gd name="T21" fmla="*/ 19 h 72"/>
                  <a:gd name="T22" fmla="*/ 83 w 85"/>
                  <a:gd name="T23" fmla="*/ 15 h 72"/>
                  <a:gd name="T24" fmla="*/ 83 w 85"/>
                  <a:gd name="T25" fmla="*/ 13 h 72"/>
                  <a:gd name="T26" fmla="*/ 85 w 85"/>
                  <a:gd name="T27" fmla="*/ 7 h 72"/>
                  <a:gd name="T28" fmla="*/ 85 w 85"/>
                  <a:gd name="T29" fmla="*/ 1 h 72"/>
                  <a:gd name="T30" fmla="*/ 83 w 85"/>
                  <a:gd name="T31" fmla="*/ 0 h 72"/>
                  <a:gd name="T32" fmla="*/ 76 w 85"/>
                  <a:gd name="T33" fmla="*/ 1 h 72"/>
                  <a:gd name="T34" fmla="*/ 73 w 85"/>
                  <a:gd name="T35" fmla="*/ 3 h 72"/>
                  <a:gd name="T36" fmla="*/ 71 w 85"/>
                  <a:gd name="T37" fmla="*/ 7 h 72"/>
                  <a:gd name="T38" fmla="*/ 66 w 85"/>
                  <a:gd name="T39" fmla="*/ 11 h 72"/>
                  <a:gd name="T40" fmla="*/ 59 w 85"/>
                  <a:gd name="T41" fmla="*/ 15 h 72"/>
                  <a:gd name="T42" fmla="*/ 51 w 85"/>
                  <a:gd name="T43" fmla="*/ 23 h 72"/>
                  <a:gd name="T44" fmla="*/ 42 w 85"/>
                  <a:gd name="T45" fmla="*/ 27 h 72"/>
                  <a:gd name="T46" fmla="*/ 31 w 85"/>
                  <a:gd name="T47" fmla="*/ 33 h 72"/>
                  <a:gd name="T48" fmla="*/ 21 w 85"/>
                  <a:gd name="T49" fmla="*/ 37 h 72"/>
                  <a:gd name="T50" fmla="*/ 17 w 85"/>
                  <a:gd name="T51" fmla="*/ 37 h 72"/>
                  <a:gd name="T52" fmla="*/ 12 w 85"/>
                  <a:gd name="T53" fmla="*/ 39 h 72"/>
                  <a:gd name="T54" fmla="*/ 5 w 85"/>
                  <a:gd name="T55" fmla="*/ 45 h 72"/>
                  <a:gd name="T56" fmla="*/ 1 w 85"/>
                  <a:gd name="T57" fmla="*/ 51 h 72"/>
                  <a:gd name="T58" fmla="*/ 0 w 85"/>
                  <a:gd name="T59" fmla="*/ 59 h 72"/>
                  <a:gd name="T60" fmla="*/ 1 w 85"/>
                  <a:gd name="T61" fmla="*/ 66 h 72"/>
                  <a:gd name="T62" fmla="*/ 5 w 85"/>
                  <a:gd name="T63" fmla="*/ 72 h 72"/>
                  <a:gd name="T64" fmla="*/ 12 w 85"/>
                  <a:gd name="T6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72">
                    <a:moveTo>
                      <a:pt x="12" y="72"/>
                    </a:moveTo>
                    <a:lnTo>
                      <a:pt x="18" y="66"/>
                    </a:lnTo>
                    <a:lnTo>
                      <a:pt x="26" y="59"/>
                    </a:lnTo>
                    <a:lnTo>
                      <a:pt x="36" y="49"/>
                    </a:lnTo>
                    <a:lnTo>
                      <a:pt x="45" y="42"/>
                    </a:lnTo>
                    <a:lnTo>
                      <a:pt x="46" y="41"/>
                    </a:lnTo>
                    <a:lnTo>
                      <a:pt x="50" y="39"/>
                    </a:lnTo>
                    <a:lnTo>
                      <a:pt x="57" y="35"/>
                    </a:lnTo>
                    <a:lnTo>
                      <a:pt x="64" y="30"/>
                    </a:lnTo>
                    <a:lnTo>
                      <a:pt x="72" y="26"/>
                    </a:lnTo>
                    <a:lnTo>
                      <a:pt x="79" y="19"/>
                    </a:lnTo>
                    <a:lnTo>
                      <a:pt x="83" y="15"/>
                    </a:lnTo>
                    <a:lnTo>
                      <a:pt x="83" y="13"/>
                    </a:lnTo>
                    <a:lnTo>
                      <a:pt x="85" y="7"/>
                    </a:lnTo>
                    <a:lnTo>
                      <a:pt x="85" y="1"/>
                    </a:lnTo>
                    <a:lnTo>
                      <a:pt x="83" y="0"/>
                    </a:lnTo>
                    <a:lnTo>
                      <a:pt x="76" y="1"/>
                    </a:lnTo>
                    <a:lnTo>
                      <a:pt x="73" y="3"/>
                    </a:lnTo>
                    <a:lnTo>
                      <a:pt x="71" y="7"/>
                    </a:lnTo>
                    <a:lnTo>
                      <a:pt x="66" y="11"/>
                    </a:lnTo>
                    <a:lnTo>
                      <a:pt x="59" y="15"/>
                    </a:lnTo>
                    <a:lnTo>
                      <a:pt x="51" y="23"/>
                    </a:lnTo>
                    <a:lnTo>
                      <a:pt x="42" y="27"/>
                    </a:lnTo>
                    <a:lnTo>
                      <a:pt x="31" y="33"/>
                    </a:lnTo>
                    <a:lnTo>
                      <a:pt x="21" y="37"/>
                    </a:lnTo>
                    <a:lnTo>
                      <a:pt x="17" y="37"/>
                    </a:lnTo>
                    <a:lnTo>
                      <a:pt x="12" y="39"/>
                    </a:lnTo>
                    <a:lnTo>
                      <a:pt x="5" y="45"/>
                    </a:lnTo>
                    <a:lnTo>
                      <a:pt x="1" y="51"/>
                    </a:lnTo>
                    <a:lnTo>
                      <a:pt x="0" y="59"/>
                    </a:lnTo>
                    <a:lnTo>
                      <a:pt x="1" y="66"/>
                    </a:lnTo>
                    <a:lnTo>
                      <a:pt x="5" y="72"/>
                    </a:lnTo>
                    <a:lnTo>
                      <a:pt x="12" y="72"/>
                    </a:lnTo>
                    <a:close/>
                  </a:path>
                </a:pathLst>
              </a:custGeom>
              <a:solidFill>
                <a:srgbClr val="BA5E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7" name="Freeform 1177">
                <a:extLst>
                  <a:ext uri="{FF2B5EF4-FFF2-40B4-BE49-F238E27FC236}">
                    <a16:creationId xmlns:a16="http://schemas.microsoft.com/office/drawing/2014/main" id="{E36C1F53-0889-CF00-B3FB-639371722661}"/>
                  </a:ext>
                </a:extLst>
              </p:cNvPr>
              <p:cNvSpPr>
                <a:spLocks/>
              </p:cNvSpPr>
              <p:nvPr/>
            </p:nvSpPr>
            <p:spPr bwMode="auto">
              <a:xfrm>
                <a:off x="1244" y="2519"/>
                <a:ext cx="20" cy="17"/>
              </a:xfrm>
              <a:custGeom>
                <a:avLst/>
                <a:gdLst>
                  <a:gd name="T0" fmla="*/ 52 w 60"/>
                  <a:gd name="T1" fmla="*/ 1 h 50"/>
                  <a:gd name="T2" fmla="*/ 49 w 60"/>
                  <a:gd name="T3" fmla="*/ 4 h 50"/>
                  <a:gd name="T4" fmla="*/ 42 w 60"/>
                  <a:gd name="T5" fmla="*/ 10 h 50"/>
                  <a:gd name="T6" fmla="*/ 29 w 60"/>
                  <a:gd name="T7" fmla="*/ 18 h 50"/>
                  <a:gd name="T8" fmla="*/ 14 w 60"/>
                  <a:gd name="T9" fmla="*/ 24 h 50"/>
                  <a:gd name="T10" fmla="*/ 11 w 60"/>
                  <a:gd name="T11" fmla="*/ 24 h 50"/>
                  <a:gd name="T12" fmla="*/ 9 w 60"/>
                  <a:gd name="T13" fmla="*/ 28 h 50"/>
                  <a:gd name="T14" fmla="*/ 3 w 60"/>
                  <a:gd name="T15" fmla="*/ 31 h 50"/>
                  <a:gd name="T16" fmla="*/ 0 w 60"/>
                  <a:gd name="T17" fmla="*/ 36 h 50"/>
                  <a:gd name="T18" fmla="*/ 0 w 60"/>
                  <a:gd name="T19" fmla="*/ 41 h 50"/>
                  <a:gd name="T20" fmla="*/ 0 w 60"/>
                  <a:gd name="T21" fmla="*/ 48 h 50"/>
                  <a:gd name="T22" fmla="*/ 3 w 60"/>
                  <a:gd name="T23" fmla="*/ 50 h 50"/>
                  <a:gd name="T24" fmla="*/ 9 w 60"/>
                  <a:gd name="T25" fmla="*/ 50 h 50"/>
                  <a:gd name="T26" fmla="*/ 14 w 60"/>
                  <a:gd name="T27" fmla="*/ 48 h 50"/>
                  <a:gd name="T28" fmla="*/ 19 w 60"/>
                  <a:gd name="T29" fmla="*/ 41 h 50"/>
                  <a:gd name="T30" fmla="*/ 25 w 60"/>
                  <a:gd name="T31" fmla="*/ 35 h 50"/>
                  <a:gd name="T32" fmla="*/ 32 w 60"/>
                  <a:gd name="T33" fmla="*/ 29 h 50"/>
                  <a:gd name="T34" fmla="*/ 34 w 60"/>
                  <a:gd name="T35" fmla="*/ 29 h 50"/>
                  <a:gd name="T36" fmla="*/ 35 w 60"/>
                  <a:gd name="T37" fmla="*/ 28 h 50"/>
                  <a:gd name="T38" fmla="*/ 39 w 60"/>
                  <a:gd name="T39" fmla="*/ 24 h 50"/>
                  <a:gd name="T40" fmla="*/ 46 w 60"/>
                  <a:gd name="T41" fmla="*/ 22 h 50"/>
                  <a:gd name="T42" fmla="*/ 51 w 60"/>
                  <a:gd name="T43" fmla="*/ 18 h 50"/>
                  <a:gd name="T44" fmla="*/ 56 w 60"/>
                  <a:gd name="T45" fmla="*/ 14 h 50"/>
                  <a:gd name="T46" fmla="*/ 57 w 60"/>
                  <a:gd name="T47" fmla="*/ 10 h 50"/>
                  <a:gd name="T48" fmla="*/ 58 w 60"/>
                  <a:gd name="T49" fmla="*/ 9 h 50"/>
                  <a:gd name="T50" fmla="*/ 60 w 60"/>
                  <a:gd name="T51" fmla="*/ 4 h 50"/>
                  <a:gd name="T52" fmla="*/ 60 w 60"/>
                  <a:gd name="T53" fmla="*/ 1 h 50"/>
                  <a:gd name="T54" fmla="*/ 57 w 60"/>
                  <a:gd name="T55" fmla="*/ 0 h 50"/>
                  <a:gd name="T56" fmla="*/ 52 w 60"/>
                  <a:gd name="T57"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0">
                    <a:moveTo>
                      <a:pt x="52" y="1"/>
                    </a:moveTo>
                    <a:lnTo>
                      <a:pt x="49" y="4"/>
                    </a:lnTo>
                    <a:lnTo>
                      <a:pt x="42" y="10"/>
                    </a:lnTo>
                    <a:lnTo>
                      <a:pt x="29" y="18"/>
                    </a:lnTo>
                    <a:lnTo>
                      <a:pt x="14" y="24"/>
                    </a:lnTo>
                    <a:lnTo>
                      <a:pt x="11" y="24"/>
                    </a:lnTo>
                    <a:lnTo>
                      <a:pt x="9" y="28"/>
                    </a:lnTo>
                    <a:lnTo>
                      <a:pt x="3" y="31"/>
                    </a:lnTo>
                    <a:lnTo>
                      <a:pt x="0" y="36"/>
                    </a:lnTo>
                    <a:lnTo>
                      <a:pt x="0" y="41"/>
                    </a:lnTo>
                    <a:lnTo>
                      <a:pt x="0" y="48"/>
                    </a:lnTo>
                    <a:lnTo>
                      <a:pt x="3" y="50"/>
                    </a:lnTo>
                    <a:lnTo>
                      <a:pt x="9" y="50"/>
                    </a:lnTo>
                    <a:lnTo>
                      <a:pt x="14" y="48"/>
                    </a:lnTo>
                    <a:lnTo>
                      <a:pt x="19" y="41"/>
                    </a:lnTo>
                    <a:lnTo>
                      <a:pt x="25" y="35"/>
                    </a:lnTo>
                    <a:lnTo>
                      <a:pt x="32" y="29"/>
                    </a:lnTo>
                    <a:lnTo>
                      <a:pt x="34" y="29"/>
                    </a:lnTo>
                    <a:lnTo>
                      <a:pt x="35" y="28"/>
                    </a:lnTo>
                    <a:lnTo>
                      <a:pt x="39" y="24"/>
                    </a:lnTo>
                    <a:lnTo>
                      <a:pt x="46" y="22"/>
                    </a:lnTo>
                    <a:lnTo>
                      <a:pt x="51" y="18"/>
                    </a:lnTo>
                    <a:lnTo>
                      <a:pt x="56" y="14"/>
                    </a:lnTo>
                    <a:lnTo>
                      <a:pt x="57" y="10"/>
                    </a:lnTo>
                    <a:lnTo>
                      <a:pt x="58" y="9"/>
                    </a:lnTo>
                    <a:lnTo>
                      <a:pt x="60" y="4"/>
                    </a:lnTo>
                    <a:lnTo>
                      <a:pt x="60" y="1"/>
                    </a:lnTo>
                    <a:lnTo>
                      <a:pt x="57" y="0"/>
                    </a:lnTo>
                    <a:lnTo>
                      <a:pt x="52" y="1"/>
                    </a:lnTo>
                    <a:close/>
                  </a:path>
                </a:pathLst>
              </a:custGeom>
              <a:solidFill>
                <a:srgbClr val="B254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8" name="Freeform 1178">
                <a:extLst>
                  <a:ext uri="{FF2B5EF4-FFF2-40B4-BE49-F238E27FC236}">
                    <a16:creationId xmlns:a16="http://schemas.microsoft.com/office/drawing/2014/main" id="{867CA61C-C796-080D-C08E-2214AE4AB151}"/>
                  </a:ext>
                </a:extLst>
              </p:cNvPr>
              <p:cNvSpPr>
                <a:spLocks/>
              </p:cNvSpPr>
              <p:nvPr/>
            </p:nvSpPr>
            <p:spPr bwMode="auto">
              <a:xfrm>
                <a:off x="1059" y="2439"/>
                <a:ext cx="328" cy="217"/>
              </a:xfrm>
              <a:custGeom>
                <a:avLst/>
                <a:gdLst>
                  <a:gd name="T0" fmla="*/ 506 w 983"/>
                  <a:gd name="T1" fmla="*/ 508 h 653"/>
                  <a:gd name="T2" fmla="*/ 429 w 983"/>
                  <a:gd name="T3" fmla="*/ 496 h 653"/>
                  <a:gd name="T4" fmla="*/ 379 w 983"/>
                  <a:gd name="T5" fmla="*/ 453 h 653"/>
                  <a:gd name="T6" fmla="*/ 354 w 983"/>
                  <a:gd name="T7" fmla="*/ 396 h 653"/>
                  <a:gd name="T8" fmla="*/ 329 w 983"/>
                  <a:gd name="T9" fmla="*/ 306 h 653"/>
                  <a:gd name="T10" fmla="*/ 283 w 983"/>
                  <a:gd name="T11" fmla="*/ 327 h 653"/>
                  <a:gd name="T12" fmla="*/ 241 w 983"/>
                  <a:gd name="T13" fmla="*/ 321 h 653"/>
                  <a:gd name="T14" fmla="*/ 223 w 983"/>
                  <a:gd name="T15" fmla="*/ 272 h 653"/>
                  <a:gd name="T16" fmla="*/ 249 w 983"/>
                  <a:gd name="T17" fmla="*/ 199 h 653"/>
                  <a:gd name="T18" fmla="*/ 290 w 983"/>
                  <a:gd name="T19" fmla="*/ 132 h 653"/>
                  <a:gd name="T20" fmla="*/ 314 w 983"/>
                  <a:gd name="T21" fmla="*/ 114 h 653"/>
                  <a:gd name="T22" fmla="*/ 335 w 983"/>
                  <a:gd name="T23" fmla="*/ 84 h 653"/>
                  <a:gd name="T24" fmla="*/ 338 w 983"/>
                  <a:gd name="T25" fmla="*/ 53 h 653"/>
                  <a:gd name="T26" fmla="*/ 322 w 983"/>
                  <a:gd name="T27" fmla="*/ 25 h 653"/>
                  <a:gd name="T28" fmla="*/ 289 w 983"/>
                  <a:gd name="T29" fmla="*/ 16 h 653"/>
                  <a:gd name="T30" fmla="*/ 241 w 983"/>
                  <a:gd name="T31" fmla="*/ 31 h 653"/>
                  <a:gd name="T32" fmla="*/ 205 w 983"/>
                  <a:gd name="T33" fmla="*/ 64 h 653"/>
                  <a:gd name="T34" fmla="*/ 179 w 983"/>
                  <a:gd name="T35" fmla="*/ 90 h 653"/>
                  <a:gd name="T36" fmla="*/ 161 w 983"/>
                  <a:gd name="T37" fmla="*/ 110 h 653"/>
                  <a:gd name="T38" fmla="*/ 117 w 983"/>
                  <a:gd name="T39" fmla="*/ 111 h 653"/>
                  <a:gd name="T40" fmla="*/ 75 w 983"/>
                  <a:gd name="T41" fmla="*/ 60 h 653"/>
                  <a:gd name="T42" fmla="*/ 31 w 983"/>
                  <a:gd name="T43" fmla="*/ 18 h 653"/>
                  <a:gd name="T44" fmla="*/ 8 w 983"/>
                  <a:gd name="T45" fmla="*/ 53 h 653"/>
                  <a:gd name="T46" fmla="*/ 3 w 983"/>
                  <a:gd name="T47" fmla="*/ 153 h 653"/>
                  <a:gd name="T48" fmla="*/ 45 w 983"/>
                  <a:gd name="T49" fmla="*/ 266 h 653"/>
                  <a:gd name="T50" fmla="*/ 151 w 983"/>
                  <a:gd name="T51" fmla="*/ 382 h 653"/>
                  <a:gd name="T52" fmla="*/ 178 w 983"/>
                  <a:gd name="T53" fmla="*/ 406 h 653"/>
                  <a:gd name="T54" fmla="*/ 209 w 983"/>
                  <a:gd name="T55" fmla="*/ 431 h 653"/>
                  <a:gd name="T56" fmla="*/ 267 w 983"/>
                  <a:gd name="T57" fmla="*/ 476 h 653"/>
                  <a:gd name="T58" fmla="*/ 309 w 983"/>
                  <a:gd name="T59" fmla="*/ 508 h 653"/>
                  <a:gd name="T60" fmla="*/ 335 w 983"/>
                  <a:gd name="T61" fmla="*/ 527 h 653"/>
                  <a:gd name="T62" fmla="*/ 427 w 983"/>
                  <a:gd name="T63" fmla="*/ 615 h 653"/>
                  <a:gd name="T64" fmla="*/ 465 w 983"/>
                  <a:gd name="T65" fmla="*/ 653 h 653"/>
                  <a:gd name="T66" fmla="*/ 522 w 983"/>
                  <a:gd name="T67" fmla="*/ 651 h 653"/>
                  <a:gd name="T68" fmla="*/ 573 w 983"/>
                  <a:gd name="T69" fmla="*/ 647 h 653"/>
                  <a:gd name="T70" fmla="*/ 605 w 983"/>
                  <a:gd name="T71" fmla="*/ 639 h 653"/>
                  <a:gd name="T72" fmla="*/ 667 w 983"/>
                  <a:gd name="T73" fmla="*/ 611 h 653"/>
                  <a:gd name="T74" fmla="*/ 671 w 983"/>
                  <a:gd name="T75" fmla="*/ 540 h 653"/>
                  <a:gd name="T76" fmla="*/ 728 w 983"/>
                  <a:gd name="T77" fmla="*/ 450 h 653"/>
                  <a:gd name="T78" fmla="*/ 769 w 983"/>
                  <a:gd name="T79" fmla="*/ 416 h 653"/>
                  <a:gd name="T80" fmla="*/ 812 w 983"/>
                  <a:gd name="T81" fmla="*/ 403 h 653"/>
                  <a:gd name="T82" fmla="*/ 862 w 983"/>
                  <a:gd name="T83" fmla="*/ 407 h 653"/>
                  <a:gd name="T84" fmla="*/ 883 w 983"/>
                  <a:gd name="T85" fmla="*/ 413 h 653"/>
                  <a:gd name="T86" fmla="*/ 907 w 983"/>
                  <a:gd name="T87" fmla="*/ 428 h 653"/>
                  <a:gd name="T88" fmla="*/ 953 w 983"/>
                  <a:gd name="T89" fmla="*/ 468 h 653"/>
                  <a:gd name="T90" fmla="*/ 983 w 983"/>
                  <a:gd name="T91" fmla="*/ 490 h 653"/>
                  <a:gd name="T92" fmla="*/ 934 w 983"/>
                  <a:gd name="T93" fmla="*/ 438 h 653"/>
                  <a:gd name="T94" fmla="*/ 881 w 983"/>
                  <a:gd name="T95" fmla="*/ 353 h 653"/>
                  <a:gd name="T96" fmla="*/ 878 w 983"/>
                  <a:gd name="T97" fmla="*/ 321 h 653"/>
                  <a:gd name="T98" fmla="*/ 869 w 983"/>
                  <a:gd name="T99" fmla="*/ 304 h 653"/>
                  <a:gd name="T100" fmla="*/ 831 w 983"/>
                  <a:gd name="T101" fmla="*/ 313 h 653"/>
                  <a:gd name="T102" fmla="*/ 764 w 983"/>
                  <a:gd name="T103" fmla="*/ 334 h 653"/>
                  <a:gd name="T104" fmla="*/ 699 w 983"/>
                  <a:gd name="T105" fmla="*/ 348 h 653"/>
                  <a:gd name="T106" fmla="*/ 630 w 983"/>
                  <a:gd name="T107" fmla="*/ 407 h 653"/>
                  <a:gd name="T108" fmla="*/ 563 w 983"/>
                  <a:gd name="T109" fmla="*/ 483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83" h="653">
                    <a:moveTo>
                      <a:pt x="550" y="492"/>
                    </a:moveTo>
                    <a:lnTo>
                      <a:pt x="537" y="499"/>
                    </a:lnTo>
                    <a:lnTo>
                      <a:pt x="523" y="504"/>
                    </a:lnTo>
                    <a:lnTo>
                      <a:pt x="506" y="508"/>
                    </a:lnTo>
                    <a:lnTo>
                      <a:pt x="487" y="509"/>
                    </a:lnTo>
                    <a:lnTo>
                      <a:pt x="466" y="508"/>
                    </a:lnTo>
                    <a:lnTo>
                      <a:pt x="447" y="504"/>
                    </a:lnTo>
                    <a:lnTo>
                      <a:pt x="429" y="496"/>
                    </a:lnTo>
                    <a:lnTo>
                      <a:pt x="414" y="485"/>
                    </a:lnTo>
                    <a:lnTo>
                      <a:pt x="399" y="474"/>
                    </a:lnTo>
                    <a:lnTo>
                      <a:pt x="388" y="463"/>
                    </a:lnTo>
                    <a:lnTo>
                      <a:pt x="379" y="453"/>
                    </a:lnTo>
                    <a:lnTo>
                      <a:pt x="371" y="442"/>
                    </a:lnTo>
                    <a:lnTo>
                      <a:pt x="365" y="429"/>
                    </a:lnTo>
                    <a:lnTo>
                      <a:pt x="359" y="413"/>
                    </a:lnTo>
                    <a:lnTo>
                      <a:pt x="354" y="396"/>
                    </a:lnTo>
                    <a:lnTo>
                      <a:pt x="353" y="375"/>
                    </a:lnTo>
                    <a:lnTo>
                      <a:pt x="349" y="338"/>
                    </a:lnTo>
                    <a:lnTo>
                      <a:pt x="339" y="313"/>
                    </a:lnTo>
                    <a:lnTo>
                      <a:pt x="329" y="306"/>
                    </a:lnTo>
                    <a:lnTo>
                      <a:pt x="317" y="306"/>
                    </a:lnTo>
                    <a:lnTo>
                      <a:pt x="304" y="312"/>
                    </a:lnTo>
                    <a:lnTo>
                      <a:pt x="292" y="320"/>
                    </a:lnTo>
                    <a:lnTo>
                      <a:pt x="283" y="327"/>
                    </a:lnTo>
                    <a:lnTo>
                      <a:pt x="280" y="331"/>
                    </a:lnTo>
                    <a:lnTo>
                      <a:pt x="264" y="331"/>
                    </a:lnTo>
                    <a:lnTo>
                      <a:pt x="253" y="327"/>
                    </a:lnTo>
                    <a:lnTo>
                      <a:pt x="241" y="321"/>
                    </a:lnTo>
                    <a:lnTo>
                      <a:pt x="233" y="313"/>
                    </a:lnTo>
                    <a:lnTo>
                      <a:pt x="228" y="303"/>
                    </a:lnTo>
                    <a:lnTo>
                      <a:pt x="225" y="289"/>
                    </a:lnTo>
                    <a:lnTo>
                      <a:pt x="223" y="272"/>
                    </a:lnTo>
                    <a:lnTo>
                      <a:pt x="225" y="255"/>
                    </a:lnTo>
                    <a:lnTo>
                      <a:pt x="232" y="239"/>
                    </a:lnTo>
                    <a:lnTo>
                      <a:pt x="240" y="218"/>
                    </a:lnTo>
                    <a:lnTo>
                      <a:pt x="249" y="199"/>
                    </a:lnTo>
                    <a:lnTo>
                      <a:pt x="260" y="177"/>
                    </a:lnTo>
                    <a:lnTo>
                      <a:pt x="271" y="159"/>
                    </a:lnTo>
                    <a:lnTo>
                      <a:pt x="282" y="142"/>
                    </a:lnTo>
                    <a:lnTo>
                      <a:pt x="290" y="132"/>
                    </a:lnTo>
                    <a:lnTo>
                      <a:pt x="295" y="127"/>
                    </a:lnTo>
                    <a:lnTo>
                      <a:pt x="301" y="124"/>
                    </a:lnTo>
                    <a:lnTo>
                      <a:pt x="308" y="120"/>
                    </a:lnTo>
                    <a:lnTo>
                      <a:pt x="314" y="114"/>
                    </a:lnTo>
                    <a:lnTo>
                      <a:pt x="318" y="107"/>
                    </a:lnTo>
                    <a:lnTo>
                      <a:pt x="325" y="100"/>
                    </a:lnTo>
                    <a:lnTo>
                      <a:pt x="330" y="92"/>
                    </a:lnTo>
                    <a:lnTo>
                      <a:pt x="335" y="84"/>
                    </a:lnTo>
                    <a:lnTo>
                      <a:pt x="338" y="76"/>
                    </a:lnTo>
                    <a:lnTo>
                      <a:pt x="339" y="70"/>
                    </a:lnTo>
                    <a:lnTo>
                      <a:pt x="339" y="62"/>
                    </a:lnTo>
                    <a:lnTo>
                      <a:pt x="338" y="53"/>
                    </a:lnTo>
                    <a:lnTo>
                      <a:pt x="335" y="45"/>
                    </a:lnTo>
                    <a:lnTo>
                      <a:pt x="331" y="38"/>
                    </a:lnTo>
                    <a:lnTo>
                      <a:pt x="326" y="31"/>
                    </a:lnTo>
                    <a:lnTo>
                      <a:pt x="322" y="25"/>
                    </a:lnTo>
                    <a:lnTo>
                      <a:pt x="316" y="21"/>
                    </a:lnTo>
                    <a:lnTo>
                      <a:pt x="309" y="17"/>
                    </a:lnTo>
                    <a:lnTo>
                      <a:pt x="299" y="16"/>
                    </a:lnTo>
                    <a:lnTo>
                      <a:pt x="289" y="16"/>
                    </a:lnTo>
                    <a:lnTo>
                      <a:pt x="277" y="17"/>
                    </a:lnTo>
                    <a:lnTo>
                      <a:pt x="264" y="21"/>
                    </a:lnTo>
                    <a:lnTo>
                      <a:pt x="254" y="25"/>
                    </a:lnTo>
                    <a:lnTo>
                      <a:pt x="241" y="31"/>
                    </a:lnTo>
                    <a:lnTo>
                      <a:pt x="232" y="39"/>
                    </a:lnTo>
                    <a:lnTo>
                      <a:pt x="222" y="49"/>
                    </a:lnTo>
                    <a:lnTo>
                      <a:pt x="213" y="57"/>
                    </a:lnTo>
                    <a:lnTo>
                      <a:pt x="205" y="64"/>
                    </a:lnTo>
                    <a:lnTo>
                      <a:pt x="196" y="70"/>
                    </a:lnTo>
                    <a:lnTo>
                      <a:pt x="191" y="76"/>
                    </a:lnTo>
                    <a:lnTo>
                      <a:pt x="184" y="84"/>
                    </a:lnTo>
                    <a:lnTo>
                      <a:pt x="179" y="90"/>
                    </a:lnTo>
                    <a:lnTo>
                      <a:pt x="174" y="98"/>
                    </a:lnTo>
                    <a:lnTo>
                      <a:pt x="173" y="100"/>
                    </a:lnTo>
                    <a:lnTo>
                      <a:pt x="168" y="104"/>
                    </a:lnTo>
                    <a:lnTo>
                      <a:pt x="161" y="110"/>
                    </a:lnTo>
                    <a:lnTo>
                      <a:pt x="154" y="114"/>
                    </a:lnTo>
                    <a:lnTo>
                      <a:pt x="143" y="117"/>
                    </a:lnTo>
                    <a:lnTo>
                      <a:pt x="131" y="115"/>
                    </a:lnTo>
                    <a:lnTo>
                      <a:pt x="117" y="111"/>
                    </a:lnTo>
                    <a:lnTo>
                      <a:pt x="105" y="100"/>
                    </a:lnTo>
                    <a:lnTo>
                      <a:pt x="95" y="88"/>
                    </a:lnTo>
                    <a:lnTo>
                      <a:pt x="85" y="74"/>
                    </a:lnTo>
                    <a:lnTo>
                      <a:pt x="75" y="60"/>
                    </a:lnTo>
                    <a:lnTo>
                      <a:pt x="63" y="44"/>
                    </a:lnTo>
                    <a:lnTo>
                      <a:pt x="52" y="31"/>
                    </a:lnTo>
                    <a:lnTo>
                      <a:pt x="41" y="22"/>
                    </a:lnTo>
                    <a:lnTo>
                      <a:pt x="31" y="18"/>
                    </a:lnTo>
                    <a:lnTo>
                      <a:pt x="22" y="24"/>
                    </a:lnTo>
                    <a:lnTo>
                      <a:pt x="30" y="0"/>
                    </a:lnTo>
                    <a:lnTo>
                      <a:pt x="17" y="26"/>
                    </a:lnTo>
                    <a:lnTo>
                      <a:pt x="8" y="53"/>
                    </a:lnTo>
                    <a:lnTo>
                      <a:pt x="3" y="79"/>
                    </a:lnTo>
                    <a:lnTo>
                      <a:pt x="0" y="104"/>
                    </a:lnTo>
                    <a:lnTo>
                      <a:pt x="0" y="129"/>
                    </a:lnTo>
                    <a:lnTo>
                      <a:pt x="3" y="153"/>
                    </a:lnTo>
                    <a:lnTo>
                      <a:pt x="6" y="176"/>
                    </a:lnTo>
                    <a:lnTo>
                      <a:pt x="10" y="199"/>
                    </a:lnTo>
                    <a:lnTo>
                      <a:pt x="25" y="231"/>
                    </a:lnTo>
                    <a:lnTo>
                      <a:pt x="45" y="266"/>
                    </a:lnTo>
                    <a:lnTo>
                      <a:pt x="72" y="302"/>
                    </a:lnTo>
                    <a:lnTo>
                      <a:pt x="102" y="333"/>
                    </a:lnTo>
                    <a:lnTo>
                      <a:pt x="128" y="360"/>
                    </a:lnTo>
                    <a:lnTo>
                      <a:pt x="151" y="382"/>
                    </a:lnTo>
                    <a:lnTo>
                      <a:pt x="166" y="396"/>
                    </a:lnTo>
                    <a:lnTo>
                      <a:pt x="173" y="401"/>
                    </a:lnTo>
                    <a:lnTo>
                      <a:pt x="174" y="402"/>
                    </a:lnTo>
                    <a:lnTo>
                      <a:pt x="178" y="406"/>
                    </a:lnTo>
                    <a:lnTo>
                      <a:pt x="184" y="410"/>
                    </a:lnTo>
                    <a:lnTo>
                      <a:pt x="191" y="416"/>
                    </a:lnTo>
                    <a:lnTo>
                      <a:pt x="200" y="423"/>
                    </a:lnTo>
                    <a:lnTo>
                      <a:pt x="209" y="431"/>
                    </a:lnTo>
                    <a:lnTo>
                      <a:pt x="219" y="438"/>
                    </a:lnTo>
                    <a:lnTo>
                      <a:pt x="230" y="447"/>
                    </a:lnTo>
                    <a:lnTo>
                      <a:pt x="250" y="463"/>
                    </a:lnTo>
                    <a:lnTo>
                      <a:pt x="267" y="476"/>
                    </a:lnTo>
                    <a:lnTo>
                      <a:pt x="282" y="486"/>
                    </a:lnTo>
                    <a:lnTo>
                      <a:pt x="292" y="496"/>
                    </a:lnTo>
                    <a:lnTo>
                      <a:pt x="303" y="502"/>
                    </a:lnTo>
                    <a:lnTo>
                      <a:pt x="309" y="508"/>
                    </a:lnTo>
                    <a:lnTo>
                      <a:pt x="312" y="510"/>
                    </a:lnTo>
                    <a:lnTo>
                      <a:pt x="314" y="512"/>
                    </a:lnTo>
                    <a:lnTo>
                      <a:pt x="318" y="517"/>
                    </a:lnTo>
                    <a:lnTo>
                      <a:pt x="335" y="527"/>
                    </a:lnTo>
                    <a:lnTo>
                      <a:pt x="354" y="547"/>
                    </a:lnTo>
                    <a:lnTo>
                      <a:pt x="379" y="567"/>
                    </a:lnTo>
                    <a:lnTo>
                      <a:pt x="405" y="591"/>
                    </a:lnTo>
                    <a:lnTo>
                      <a:pt x="427" y="615"/>
                    </a:lnTo>
                    <a:lnTo>
                      <a:pt x="446" y="635"/>
                    </a:lnTo>
                    <a:lnTo>
                      <a:pt x="456" y="653"/>
                    </a:lnTo>
                    <a:lnTo>
                      <a:pt x="458" y="653"/>
                    </a:lnTo>
                    <a:lnTo>
                      <a:pt x="465" y="653"/>
                    </a:lnTo>
                    <a:lnTo>
                      <a:pt x="474" y="653"/>
                    </a:lnTo>
                    <a:lnTo>
                      <a:pt x="487" y="653"/>
                    </a:lnTo>
                    <a:lnTo>
                      <a:pt x="503" y="651"/>
                    </a:lnTo>
                    <a:lnTo>
                      <a:pt x="522" y="651"/>
                    </a:lnTo>
                    <a:lnTo>
                      <a:pt x="542" y="649"/>
                    </a:lnTo>
                    <a:lnTo>
                      <a:pt x="564" y="647"/>
                    </a:lnTo>
                    <a:lnTo>
                      <a:pt x="572" y="647"/>
                    </a:lnTo>
                    <a:lnTo>
                      <a:pt x="573" y="647"/>
                    </a:lnTo>
                    <a:lnTo>
                      <a:pt x="576" y="647"/>
                    </a:lnTo>
                    <a:lnTo>
                      <a:pt x="582" y="644"/>
                    </a:lnTo>
                    <a:lnTo>
                      <a:pt x="591" y="643"/>
                    </a:lnTo>
                    <a:lnTo>
                      <a:pt x="605" y="639"/>
                    </a:lnTo>
                    <a:lnTo>
                      <a:pt x="621" y="634"/>
                    </a:lnTo>
                    <a:lnTo>
                      <a:pt x="640" y="627"/>
                    </a:lnTo>
                    <a:lnTo>
                      <a:pt x="657" y="620"/>
                    </a:lnTo>
                    <a:lnTo>
                      <a:pt x="667" y="611"/>
                    </a:lnTo>
                    <a:lnTo>
                      <a:pt x="674" y="598"/>
                    </a:lnTo>
                    <a:lnTo>
                      <a:pt x="671" y="581"/>
                    </a:lnTo>
                    <a:lnTo>
                      <a:pt x="666" y="563"/>
                    </a:lnTo>
                    <a:lnTo>
                      <a:pt x="671" y="540"/>
                    </a:lnTo>
                    <a:lnTo>
                      <a:pt x="680" y="517"/>
                    </a:lnTo>
                    <a:lnTo>
                      <a:pt x="694" y="491"/>
                    </a:lnTo>
                    <a:lnTo>
                      <a:pt x="710" y="469"/>
                    </a:lnTo>
                    <a:lnTo>
                      <a:pt x="728" y="450"/>
                    </a:lnTo>
                    <a:lnTo>
                      <a:pt x="742" y="436"/>
                    </a:lnTo>
                    <a:lnTo>
                      <a:pt x="753" y="426"/>
                    </a:lnTo>
                    <a:lnTo>
                      <a:pt x="761" y="422"/>
                    </a:lnTo>
                    <a:lnTo>
                      <a:pt x="769" y="416"/>
                    </a:lnTo>
                    <a:lnTo>
                      <a:pt x="780" y="413"/>
                    </a:lnTo>
                    <a:lnTo>
                      <a:pt x="790" y="409"/>
                    </a:lnTo>
                    <a:lnTo>
                      <a:pt x="801" y="406"/>
                    </a:lnTo>
                    <a:lnTo>
                      <a:pt x="812" y="403"/>
                    </a:lnTo>
                    <a:lnTo>
                      <a:pt x="822" y="402"/>
                    </a:lnTo>
                    <a:lnTo>
                      <a:pt x="832" y="402"/>
                    </a:lnTo>
                    <a:lnTo>
                      <a:pt x="849" y="403"/>
                    </a:lnTo>
                    <a:lnTo>
                      <a:pt x="862" y="407"/>
                    </a:lnTo>
                    <a:lnTo>
                      <a:pt x="871" y="409"/>
                    </a:lnTo>
                    <a:lnTo>
                      <a:pt x="873" y="410"/>
                    </a:lnTo>
                    <a:lnTo>
                      <a:pt x="878" y="413"/>
                    </a:lnTo>
                    <a:lnTo>
                      <a:pt x="883" y="413"/>
                    </a:lnTo>
                    <a:lnTo>
                      <a:pt x="888" y="415"/>
                    </a:lnTo>
                    <a:lnTo>
                      <a:pt x="892" y="419"/>
                    </a:lnTo>
                    <a:lnTo>
                      <a:pt x="899" y="422"/>
                    </a:lnTo>
                    <a:lnTo>
                      <a:pt x="907" y="428"/>
                    </a:lnTo>
                    <a:lnTo>
                      <a:pt x="917" y="436"/>
                    </a:lnTo>
                    <a:lnTo>
                      <a:pt x="929" y="447"/>
                    </a:lnTo>
                    <a:lnTo>
                      <a:pt x="940" y="456"/>
                    </a:lnTo>
                    <a:lnTo>
                      <a:pt x="953" y="468"/>
                    </a:lnTo>
                    <a:lnTo>
                      <a:pt x="965" y="477"/>
                    </a:lnTo>
                    <a:lnTo>
                      <a:pt x="975" y="485"/>
                    </a:lnTo>
                    <a:lnTo>
                      <a:pt x="981" y="490"/>
                    </a:lnTo>
                    <a:lnTo>
                      <a:pt x="983" y="490"/>
                    </a:lnTo>
                    <a:lnTo>
                      <a:pt x="977" y="485"/>
                    </a:lnTo>
                    <a:lnTo>
                      <a:pt x="966" y="474"/>
                    </a:lnTo>
                    <a:lnTo>
                      <a:pt x="949" y="458"/>
                    </a:lnTo>
                    <a:lnTo>
                      <a:pt x="934" y="438"/>
                    </a:lnTo>
                    <a:lnTo>
                      <a:pt x="918" y="415"/>
                    </a:lnTo>
                    <a:lnTo>
                      <a:pt x="904" y="393"/>
                    </a:lnTo>
                    <a:lnTo>
                      <a:pt x="891" y="371"/>
                    </a:lnTo>
                    <a:lnTo>
                      <a:pt x="881" y="353"/>
                    </a:lnTo>
                    <a:lnTo>
                      <a:pt x="876" y="340"/>
                    </a:lnTo>
                    <a:lnTo>
                      <a:pt x="873" y="335"/>
                    </a:lnTo>
                    <a:lnTo>
                      <a:pt x="877" y="330"/>
                    </a:lnTo>
                    <a:lnTo>
                      <a:pt x="878" y="321"/>
                    </a:lnTo>
                    <a:lnTo>
                      <a:pt x="877" y="313"/>
                    </a:lnTo>
                    <a:lnTo>
                      <a:pt x="877" y="304"/>
                    </a:lnTo>
                    <a:lnTo>
                      <a:pt x="873" y="304"/>
                    </a:lnTo>
                    <a:lnTo>
                      <a:pt x="869" y="304"/>
                    </a:lnTo>
                    <a:lnTo>
                      <a:pt x="863" y="304"/>
                    </a:lnTo>
                    <a:lnTo>
                      <a:pt x="855" y="306"/>
                    </a:lnTo>
                    <a:lnTo>
                      <a:pt x="843" y="309"/>
                    </a:lnTo>
                    <a:lnTo>
                      <a:pt x="831" y="313"/>
                    </a:lnTo>
                    <a:lnTo>
                      <a:pt x="815" y="320"/>
                    </a:lnTo>
                    <a:lnTo>
                      <a:pt x="797" y="326"/>
                    </a:lnTo>
                    <a:lnTo>
                      <a:pt x="782" y="331"/>
                    </a:lnTo>
                    <a:lnTo>
                      <a:pt x="764" y="334"/>
                    </a:lnTo>
                    <a:lnTo>
                      <a:pt x="748" y="335"/>
                    </a:lnTo>
                    <a:lnTo>
                      <a:pt x="733" y="339"/>
                    </a:lnTo>
                    <a:lnTo>
                      <a:pt x="716" y="342"/>
                    </a:lnTo>
                    <a:lnTo>
                      <a:pt x="699" y="348"/>
                    </a:lnTo>
                    <a:lnTo>
                      <a:pt x="684" y="357"/>
                    </a:lnTo>
                    <a:lnTo>
                      <a:pt x="666" y="369"/>
                    </a:lnTo>
                    <a:lnTo>
                      <a:pt x="648" y="387"/>
                    </a:lnTo>
                    <a:lnTo>
                      <a:pt x="630" y="407"/>
                    </a:lnTo>
                    <a:lnTo>
                      <a:pt x="610" y="429"/>
                    </a:lnTo>
                    <a:lnTo>
                      <a:pt x="592" y="450"/>
                    </a:lnTo>
                    <a:lnTo>
                      <a:pt x="577" y="468"/>
                    </a:lnTo>
                    <a:lnTo>
                      <a:pt x="563" y="483"/>
                    </a:lnTo>
                    <a:lnTo>
                      <a:pt x="550" y="492"/>
                    </a:lnTo>
                    <a:close/>
                  </a:path>
                </a:pathLst>
              </a:custGeom>
              <a:solidFill>
                <a:srgbClr val="C46B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9" name="Freeform 1179">
                <a:extLst>
                  <a:ext uri="{FF2B5EF4-FFF2-40B4-BE49-F238E27FC236}">
                    <a16:creationId xmlns:a16="http://schemas.microsoft.com/office/drawing/2014/main" id="{9FB1DB58-359A-D32D-3581-9A1FFE68BE7E}"/>
                  </a:ext>
                </a:extLst>
              </p:cNvPr>
              <p:cNvSpPr>
                <a:spLocks/>
              </p:cNvSpPr>
              <p:nvPr/>
            </p:nvSpPr>
            <p:spPr bwMode="auto">
              <a:xfrm>
                <a:off x="1060" y="2439"/>
                <a:ext cx="323" cy="217"/>
              </a:xfrm>
              <a:custGeom>
                <a:avLst/>
                <a:gdLst>
                  <a:gd name="T0" fmla="*/ 502 w 971"/>
                  <a:gd name="T1" fmla="*/ 517 h 653"/>
                  <a:gd name="T2" fmla="*/ 423 w 971"/>
                  <a:gd name="T3" fmla="*/ 513 h 653"/>
                  <a:gd name="T4" fmla="*/ 369 w 971"/>
                  <a:gd name="T5" fmla="*/ 472 h 653"/>
                  <a:gd name="T6" fmla="*/ 341 w 971"/>
                  <a:gd name="T7" fmla="*/ 413 h 653"/>
                  <a:gd name="T8" fmla="*/ 315 w 971"/>
                  <a:gd name="T9" fmla="*/ 327 h 653"/>
                  <a:gd name="T10" fmla="*/ 273 w 971"/>
                  <a:gd name="T11" fmla="*/ 342 h 653"/>
                  <a:gd name="T12" fmla="*/ 232 w 971"/>
                  <a:gd name="T13" fmla="*/ 333 h 653"/>
                  <a:gd name="T14" fmla="*/ 212 w 971"/>
                  <a:gd name="T15" fmla="*/ 276 h 653"/>
                  <a:gd name="T16" fmla="*/ 230 w 971"/>
                  <a:gd name="T17" fmla="*/ 210 h 653"/>
                  <a:gd name="T18" fmla="*/ 262 w 971"/>
                  <a:gd name="T19" fmla="*/ 147 h 653"/>
                  <a:gd name="T20" fmla="*/ 301 w 971"/>
                  <a:gd name="T21" fmla="*/ 124 h 653"/>
                  <a:gd name="T22" fmla="*/ 328 w 971"/>
                  <a:gd name="T23" fmla="*/ 88 h 653"/>
                  <a:gd name="T24" fmla="*/ 333 w 971"/>
                  <a:gd name="T25" fmla="*/ 57 h 653"/>
                  <a:gd name="T26" fmla="*/ 319 w 971"/>
                  <a:gd name="T27" fmla="*/ 30 h 653"/>
                  <a:gd name="T28" fmla="*/ 287 w 971"/>
                  <a:gd name="T29" fmla="*/ 21 h 653"/>
                  <a:gd name="T30" fmla="*/ 244 w 971"/>
                  <a:gd name="T31" fmla="*/ 36 h 653"/>
                  <a:gd name="T32" fmla="*/ 207 w 971"/>
                  <a:gd name="T33" fmla="*/ 66 h 653"/>
                  <a:gd name="T34" fmla="*/ 184 w 971"/>
                  <a:gd name="T35" fmla="*/ 93 h 653"/>
                  <a:gd name="T36" fmla="*/ 166 w 971"/>
                  <a:gd name="T37" fmla="*/ 117 h 653"/>
                  <a:gd name="T38" fmla="*/ 122 w 971"/>
                  <a:gd name="T39" fmla="*/ 129 h 653"/>
                  <a:gd name="T40" fmla="*/ 77 w 971"/>
                  <a:gd name="T41" fmla="*/ 74 h 653"/>
                  <a:gd name="T42" fmla="*/ 28 w 971"/>
                  <a:gd name="T43" fmla="*/ 28 h 653"/>
                  <a:gd name="T44" fmla="*/ 8 w 971"/>
                  <a:gd name="T45" fmla="*/ 53 h 653"/>
                  <a:gd name="T46" fmla="*/ 2 w 971"/>
                  <a:gd name="T47" fmla="*/ 153 h 653"/>
                  <a:gd name="T48" fmla="*/ 46 w 971"/>
                  <a:gd name="T49" fmla="*/ 266 h 653"/>
                  <a:gd name="T50" fmla="*/ 150 w 971"/>
                  <a:gd name="T51" fmla="*/ 382 h 653"/>
                  <a:gd name="T52" fmla="*/ 177 w 971"/>
                  <a:gd name="T53" fmla="*/ 406 h 653"/>
                  <a:gd name="T54" fmla="*/ 210 w 971"/>
                  <a:gd name="T55" fmla="*/ 431 h 653"/>
                  <a:gd name="T56" fmla="*/ 266 w 971"/>
                  <a:gd name="T57" fmla="*/ 476 h 653"/>
                  <a:gd name="T58" fmla="*/ 309 w 971"/>
                  <a:gd name="T59" fmla="*/ 508 h 653"/>
                  <a:gd name="T60" fmla="*/ 335 w 971"/>
                  <a:gd name="T61" fmla="*/ 527 h 653"/>
                  <a:gd name="T62" fmla="*/ 426 w 971"/>
                  <a:gd name="T63" fmla="*/ 615 h 653"/>
                  <a:gd name="T64" fmla="*/ 463 w 971"/>
                  <a:gd name="T65" fmla="*/ 653 h 653"/>
                  <a:gd name="T66" fmla="*/ 509 w 971"/>
                  <a:gd name="T67" fmla="*/ 651 h 653"/>
                  <a:gd name="T68" fmla="*/ 556 w 971"/>
                  <a:gd name="T69" fmla="*/ 648 h 653"/>
                  <a:gd name="T70" fmla="*/ 588 w 971"/>
                  <a:gd name="T71" fmla="*/ 640 h 653"/>
                  <a:gd name="T72" fmla="*/ 645 w 971"/>
                  <a:gd name="T73" fmla="*/ 612 h 653"/>
                  <a:gd name="T74" fmla="*/ 651 w 971"/>
                  <a:gd name="T75" fmla="*/ 545 h 653"/>
                  <a:gd name="T76" fmla="*/ 715 w 971"/>
                  <a:gd name="T77" fmla="*/ 450 h 653"/>
                  <a:gd name="T78" fmla="*/ 756 w 971"/>
                  <a:gd name="T79" fmla="*/ 415 h 653"/>
                  <a:gd name="T80" fmla="*/ 796 w 971"/>
                  <a:gd name="T81" fmla="*/ 400 h 653"/>
                  <a:gd name="T82" fmla="*/ 848 w 971"/>
                  <a:gd name="T83" fmla="*/ 397 h 653"/>
                  <a:gd name="T84" fmla="*/ 874 w 971"/>
                  <a:gd name="T85" fmla="*/ 402 h 653"/>
                  <a:gd name="T86" fmla="*/ 899 w 971"/>
                  <a:gd name="T87" fmla="*/ 416 h 653"/>
                  <a:gd name="T88" fmla="*/ 940 w 971"/>
                  <a:gd name="T89" fmla="*/ 455 h 653"/>
                  <a:gd name="T90" fmla="*/ 971 w 971"/>
                  <a:gd name="T91" fmla="*/ 478 h 653"/>
                  <a:gd name="T92" fmla="*/ 926 w 971"/>
                  <a:gd name="T93" fmla="*/ 429 h 653"/>
                  <a:gd name="T94" fmla="*/ 882 w 971"/>
                  <a:gd name="T95" fmla="*/ 352 h 653"/>
                  <a:gd name="T96" fmla="*/ 875 w 971"/>
                  <a:gd name="T97" fmla="*/ 325 h 653"/>
                  <a:gd name="T98" fmla="*/ 865 w 971"/>
                  <a:gd name="T99" fmla="*/ 312 h 653"/>
                  <a:gd name="T100" fmla="*/ 828 w 971"/>
                  <a:gd name="T101" fmla="*/ 320 h 653"/>
                  <a:gd name="T102" fmla="*/ 765 w 971"/>
                  <a:gd name="T103" fmla="*/ 339 h 653"/>
                  <a:gd name="T104" fmla="*/ 704 w 971"/>
                  <a:gd name="T105" fmla="*/ 357 h 653"/>
                  <a:gd name="T106" fmla="*/ 632 w 971"/>
                  <a:gd name="T107" fmla="*/ 415 h 653"/>
                  <a:gd name="T108" fmla="*/ 562 w 971"/>
                  <a:gd name="T109" fmla="*/ 491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1" h="653">
                    <a:moveTo>
                      <a:pt x="550" y="500"/>
                    </a:moveTo>
                    <a:lnTo>
                      <a:pt x="538" y="508"/>
                    </a:lnTo>
                    <a:lnTo>
                      <a:pt x="522" y="512"/>
                    </a:lnTo>
                    <a:lnTo>
                      <a:pt x="502" y="517"/>
                    </a:lnTo>
                    <a:lnTo>
                      <a:pt x="482" y="519"/>
                    </a:lnTo>
                    <a:lnTo>
                      <a:pt x="461" y="519"/>
                    </a:lnTo>
                    <a:lnTo>
                      <a:pt x="443" y="518"/>
                    </a:lnTo>
                    <a:lnTo>
                      <a:pt x="423" y="513"/>
                    </a:lnTo>
                    <a:lnTo>
                      <a:pt x="409" y="504"/>
                    </a:lnTo>
                    <a:lnTo>
                      <a:pt x="395" y="492"/>
                    </a:lnTo>
                    <a:lnTo>
                      <a:pt x="381" y="483"/>
                    </a:lnTo>
                    <a:lnTo>
                      <a:pt x="369" y="472"/>
                    </a:lnTo>
                    <a:lnTo>
                      <a:pt x="360" y="461"/>
                    </a:lnTo>
                    <a:lnTo>
                      <a:pt x="351" y="449"/>
                    </a:lnTo>
                    <a:lnTo>
                      <a:pt x="345" y="433"/>
                    </a:lnTo>
                    <a:lnTo>
                      <a:pt x="341" y="413"/>
                    </a:lnTo>
                    <a:lnTo>
                      <a:pt x="337" y="393"/>
                    </a:lnTo>
                    <a:lnTo>
                      <a:pt x="333" y="358"/>
                    </a:lnTo>
                    <a:lnTo>
                      <a:pt x="324" y="338"/>
                    </a:lnTo>
                    <a:lnTo>
                      <a:pt x="315" y="327"/>
                    </a:lnTo>
                    <a:lnTo>
                      <a:pt x="304" y="326"/>
                    </a:lnTo>
                    <a:lnTo>
                      <a:pt x="293" y="331"/>
                    </a:lnTo>
                    <a:lnTo>
                      <a:pt x="282" y="338"/>
                    </a:lnTo>
                    <a:lnTo>
                      <a:pt x="273" y="342"/>
                    </a:lnTo>
                    <a:lnTo>
                      <a:pt x="268" y="345"/>
                    </a:lnTo>
                    <a:lnTo>
                      <a:pt x="253" y="345"/>
                    </a:lnTo>
                    <a:lnTo>
                      <a:pt x="241" y="340"/>
                    </a:lnTo>
                    <a:lnTo>
                      <a:pt x="232" y="333"/>
                    </a:lnTo>
                    <a:lnTo>
                      <a:pt x="224" y="321"/>
                    </a:lnTo>
                    <a:lnTo>
                      <a:pt x="219" y="307"/>
                    </a:lnTo>
                    <a:lnTo>
                      <a:pt x="213" y="293"/>
                    </a:lnTo>
                    <a:lnTo>
                      <a:pt x="212" y="276"/>
                    </a:lnTo>
                    <a:lnTo>
                      <a:pt x="212" y="258"/>
                    </a:lnTo>
                    <a:lnTo>
                      <a:pt x="217" y="245"/>
                    </a:lnTo>
                    <a:lnTo>
                      <a:pt x="223" y="228"/>
                    </a:lnTo>
                    <a:lnTo>
                      <a:pt x="230" y="210"/>
                    </a:lnTo>
                    <a:lnTo>
                      <a:pt x="238" y="191"/>
                    </a:lnTo>
                    <a:lnTo>
                      <a:pt x="246" y="173"/>
                    </a:lnTo>
                    <a:lnTo>
                      <a:pt x="255" y="159"/>
                    </a:lnTo>
                    <a:lnTo>
                      <a:pt x="262" y="147"/>
                    </a:lnTo>
                    <a:lnTo>
                      <a:pt x="272" y="141"/>
                    </a:lnTo>
                    <a:lnTo>
                      <a:pt x="282" y="136"/>
                    </a:lnTo>
                    <a:lnTo>
                      <a:pt x="292" y="129"/>
                    </a:lnTo>
                    <a:lnTo>
                      <a:pt x="301" y="124"/>
                    </a:lnTo>
                    <a:lnTo>
                      <a:pt x="309" y="115"/>
                    </a:lnTo>
                    <a:lnTo>
                      <a:pt x="317" y="106"/>
                    </a:lnTo>
                    <a:lnTo>
                      <a:pt x="323" y="98"/>
                    </a:lnTo>
                    <a:lnTo>
                      <a:pt x="328" y="88"/>
                    </a:lnTo>
                    <a:lnTo>
                      <a:pt x="333" y="79"/>
                    </a:lnTo>
                    <a:lnTo>
                      <a:pt x="335" y="73"/>
                    </a:lnTo>
                    <a:lnTo>
                      <a:pt x="335" y="65"/>
                    </a:lnTo>
                    <a:lnTo>
                      <a:pt x="333" y="57"/>
                    </a:lnTo>
                    <a:lnTo>
                      <a:pt x="331" y="49"/>
                    </a:lnTo>
                    <a:lnTo>
                      <a:pt x="328" y="43"/>
                    </a:lnTo>
                    <a:lnTo>
                      <a:pt x="323" y="36"/>
                    </a:lnTo>
                    <a:lnTo>
                      <a:pt x="319" y="30"/>
                    </a:lnTo>
                    <a:lnTo>
                      <a:pt x="312" y="25"/>
                    </a:lnTo>
                    <a:lnTo>
                      <a:pt x="306" y="22"/>
                    </a:lnTo>
                    <a:lnTo>
                      <a:pt x="296" y="21"/>
                    </a:lnTo>
                    <a:lnTo>
                      <a:pt x="287" y="21"/>
                    </a:lnTo>
                    <a:lnTo>
                      <a:pt x="278" y="22"/>
                    </a:lnTo>
                    <a:lnTo>
                      <a:pt x="266" y="25"/>
                    </a:lnTo>
                    <a:lnTo>
                      <a:pt x="255" y="30"/>
                    </a:lnTo>
                    <a:lnTo>
                      <a:pt x="244" y="36"/>
                    </a:lnTo>
                    <a:lnTo>
                      <a:pt x="234" y="44"/>
                    </a:lnTo>
                    <a:lnTo>
                      <a:pt x="225" y="52"/>
                    </a:lnTo>
                    <a:lnTo>
                      <a:pt x="217" y="60"/>
                    </a:lnTo>
                    <a:lnTo>
                      <a:pt x="207" y="66"/>
                    </a:lnTo>
                    <a:lnTo>
                      <a:pt x="201" y="73"/>
                    </a:lnTo>
                    <a:lnTo>
                      <a:pt x="193" y="79"/>
                    </a:lnTo>
                    <a:lnTo>
                      <a:pt x="189" y="87"/>
                    </a:lnTo>
                    <a:lnTo>
                      <a:pt x="184" y="93"/>
                    </a:lnTo>
                    <a:lnTo>
                      <a:pt x="179" y="101"/>
                    </a:lnTo>
                    <a:lnTo>
                      <a:pt x="177" y="104"/>
                    </a:lnTo>
                    <a:lnTo>
                      <a:pt x="173" y="110"/>
                    </a:lnTo>
                    <a:lnTo>
                      <a:pt x="166" y="117"/>
                    </a:lnTo>
                    <a:lnTo>
                      <a:pt x="158" y="125"/>
                    </a:lnTo>
                    <a:lnTo>
                      <a:pt x="148" y="132"/>
                    </a:lnTo>
                    <a:lnTo>
                      <a:pt x="135" y="133"/>
                    </a:lnTo>
                    <a:lnTo>
                      <a:pt x="122" y="129"/>
                    </a:lnTo>
                    <a:lnTo>
                      <a:pt x="108" y="119"/>
                    </a:lnTo>
                    <a:lnTo>
                      <a:pt x="98" y="107"/>
                    </a:lnTo>
                    <a:lnTo>
                      <a:pt x="88" y="92"/>
                    </a:lnTo>
                    <a:lnTo>
                      <a:pt x="77" y="74"/>
                    </a:lnTo>
                    <a:lnTo>
                      <a:pt x="64" y="58"/>
                    </a:lnTo>
                    <a:lnTo>
                      <a:pt x="52" y="43"/>
                    </a:lnTo>
                    <a:lnTo>
                      <a:pt x="40" y="33"/>
                    </a:lnTo>
                    <a:lnTo>
                      <a:pt x="28" y="28"/>
                    </a:lnTo>
                    <a:lnTo>
                      <a:pt x="19" y="31"/>
                    </a:lnTo>
                    <a:lnTo>
                      <a:pt x="29" y="0"/>
                    </a:lnTo>
                    <a:lnTo>
                      <a:pt x="18" y="26"/>
                    </a:lnTo>
                    <a:lnTo>
                      <a:pt x="8" y="53"/>
                    </a:lnTo>
                    <a:lnTo>
                      <a:pt x="2" y="79"/>
                    </a:lnTo>
                    <a:lnTo>
                      <a:pt x="0" y="104"/>
                    </a:lnTo>
                    <a:lnTo>
                      <a:pt x="0" y="129"/>
                    </a:lnTo>
                    <a:lnTo>
                      <a:pt x="2" y="153"/>
                    </a:lnTo>
                    <a:lnTo>
                      <a:pt x="6" y="176"/>
                    </a:lnTo>
                    <a:lnTo>
                      <a:pt x="11" y="199"/>
                    </a:lnTo>
                    <a:lnTo>
                      <a:pt x="25" y="231"/>
                    </a:lnTo>
                    <a:lnTo>
                      <a:pt x="46" y="266"/>
                    </a:lnTo>
                    <a:lnTo>
                      <a:pt x="73" y="302"/>
                    </a:lnTo>
                    <a:lnTo>
                      <a:pt x="101" y="333"/>
                    </a:lnTo>
                    <a:lnTo>
                      <a:pt x="128" y="360"/>
                    </a:lnTo>
                    <a:lnTo>
                      <a:pt x="150" y="382"/>
                    </a:lnTo>
                    <a:lnTo>
                      <a:pt x="166" y="396"/>
                    </a:lnTo>
                    <a:lnTo>
                      <a:pt x="173" y="401"/>
                    </a:lnTo>
                    <a:lnTo>
                      <a:pt x="175" y="402"/>
                    </a:lnTo>
                    <a:lnTo>
                      <a:pt x="177" y="406"/>
                    </a:lnTo>
                    <a:lnTo>
                      <a:pt x="184" y="410"/>
                    </a:lnTo>
                    <a:lnTo>
                      <a:pt x="190" y="416"/>
                    </a:lnTo>
                    <a:lnTo>
                      <a:pt x="199" y="423"/>
                    </a:lnTo>
                    <a:lnTo>
                      <a:pt x="210" y="431"/>
                    </a:lnTo>
                    <a:lnTo>
                      <a:pt x="219" y="438"/>
                    </a:lnTo>
                    <a:lnTo>
                      <a:pt x="230" y="447"/>
                    </a:lnTo>
                    <a:lnTo>
                      <a:pt x="251" y="463"/>
                    </a:lnTo>
                    <a:lnTo>
                      <a:pt x="266" y="476"/>
                    </a:lnTo>
                    <a:lnTo>
                      <a:pt x="282" y="486"/>
                    </a:lnTo>
                    <a:lnTo>
                      <a:pt x="293" y="496"/>
                    </a:lnTo>
                    <a:lnTo>
                      <a:pt x="302" y="502"/>
                    </a:lnTo>
                    <a:lnTo>
                      <a:pt x="309" y="508"/>
                    </a:lnTo>
                    <a:lnTo>
                      <a:pt x="312" y="510"/>
                    </a:lnTo>
                    <a:lnTo>
                      <a:pt x="314" y="512"/>
                    </a:lnTo>
                    <a:lnTo>
                      <a:pt x="319" y="517"/>
                    </a:lnTo>
                    <a:lnTo>
                      <a:pt x="335" y="527"/>
                    </a:lnTo>
                    <a:lnTo>
                      <a:pt x="355" y="547"/>
                    </a:lnTo>
                    <a:lnTo>
                      <a:pt x="378" y="567"/>
                    </a:lnTo>
                    <a:lnTo>
                      <a:pt x="404" y="591"/>
                    </a:lnTo>
                    <a:lnTo>
                      <a:pt x="426" y="615"/>
                    </a:lnTo>
                    <a:lnTo>
                      <a:pt x="446" y="635"/>
                    </a:lnTo>
                    <a:lnTo>
                      <a:pt x="457" y="653"/>
                    </a:lnTo>
                    <a:lnTo>
                      <a:pt x="458" y="653"/>
                    </a:lnTo>
                    <a:lnTo>
                      <a:pt x="463" y="653"/>
                    </a:lnTo>
                    <a:lnTo>
                      <a:pt x="471" y="653"/>
                    </a:lnTo>
                    <a:lnTo>
                      <a:pt x="480" y="653"/>
                    </a:lnTo>
                    <a:lnTo>
                      <a:pt x="493" y="653"/>
                    </a:lnTo>
                    <a:lnTo>
                      <a:pt x="509" y="651"/>
                    </a:lnTo>
                    <a:lnTo>
                      <a:pt x="526" y="649"/>
                    </a:lnTo>
                    <a:lnTo>
                      <a:pt x="546" y="648"/>
                    </a:lnTo>
                    <a:lnTo>
                      <a:pt x="553" y="648"/>
                    </a:lnTo>
                    <a:lnTo>
                      <a:pt x="556" y="648"/>
                    </a:lnTo>
                    <a:lnTo>
                      <a:pt x="560" y="647"/>
                    </a:lnTo>
                    <a:lnTo>
                      <a:pt x="568" y="644"/>
                    </a:lnTo>
                    <a:lnTo>
                      <a:pt x="575" y="643"/>
                    </a:lnTo>
                    <a:lnTo>
                      <a:pt x="588" y="640"/>
                    </a:lnTo>
                    <a:lnTo>
                      <a:pt x="604" y="635"/>
                    </a:lnTo>
                    <a:lnTo>
                      <a:pt x="621" y="629"/>
                    </a:lnTo>
                    <a:lnTo>
                      <a:pt x="635" y="621"/>
                    </a:lnTo>
                    <a:lnTo>
                      <a:pt x="645" y="612"/>
                    </a:lnTo>
                    <a:lnTo>
                      <a:pt x="651" y="600"/>
                    </a:lnTo>
                    <a:lnTo>
                      <a:pt x="649" y="587"/>
                    </a:lnTo>
                    <a:lnTo>
                      <a:pt x="646" y="568"/>
                    </a:lnTo>
                    <a:lnTo>
                      <a:pt x="651" y="545"/>
                    </a:lnTo>
                    <a:lnTo>
                      <a:pt x="664" y="519"/>
                    </a:lnTo>
                    <a:lnTo>
                      <a:pt x="680" y="495"/>
                    </a:lnTo>
                    <a:lnTo>
                      <a:pt x="697" y="470"/>
                    </a:lnTo>
                    <a:lnTo>
                      <a:pt x="715" y="450"/>
                    </a:lnTo>
                    <a:lnTo>
                      <a:pt x="730" y="434"/>
                    </a:lnTo>
                    <a:lnTo>
                      <a:pt x="740" y="424"/>
                    </a:lnTo>
                    <a:lnTo>
                      <a:pt x="748" y="420"/>
                    </a:lnTo>
                    <a:lnTo>
                      <a:pt x="756" y="415"/>
                    </a:lnTo>
                    <a:lnTo>
                      <a:pt x="766" y="410"/>
                    </a:lnTo>
                    <a:lnTo>
                      <a:pt x="775" y="406"/>
                    </a:lnTo>
                    <a:lnTo>
                      <a:pt x="786" y="402"/>
                    </a:lnTo>
                    <a:lnTo>
                      <a:pt x="796" y="400"/>
                    </a:lnTo>
                    <a:lnTo>
                      <a:pt x="807" y="397"/>
                    </a:lnTo>
                    <a:lnTo>
                      <a:pt x="816" y="396"/>
                    </a:lnTo>
                    <a:lnTo>
                      <a:pt x="834" y="396"/>
                    </a:lnTo>
                    <a:lnTo>
                      <a:pt x="848" y="397"/>
                    </a:lnTo>
                    <a:lnTo>
                      <a:pt x="860" y="401"/>
                    </a:lnTo>
                    <a:lnTo>
                      <a:pt x="862" y="401"/>
                    </a:lnTo>
                    <a:lnTo>
                      <a:pt x="869" y="402"/>
                    </a:lnTo>
                    <a:lnTo>
                      <a:pt x="874" y="402"/>
                    </a:lnTo>
                    <a:lnTo>
                      <a:pt x="878" y="403"/>
                    </a:lnTo>
                    <a:lnTo>
                      <a:pt x="884" y="407"/>
                    </a:lnTo>
                    <a:lnTo>
                      <a:pt x="891" y="410"/>
                    </a:lnTo>
                    <a:lnTo>
                      <a:pt x="899" y="416"/>
                    </a:lnTo>
                    <a:lnTo>
                      <a:pt x="908" y="423"/>
                    </a:lnTo>
                    <a:lnTo>
                      <a:pt x="918" y="434"/>
                    </a:lnTo>
                    <a:lnTo>
                      <a:pt x="930" y="443"/>
                    </a:lnTo>
                    <a:lnTo>
                      <a:pt x="940" y="455"/>
                    </a:lnTo>
                    <a:lnTo>
                      <a:pt x="953" y="464"/>
                    </a:lnTo>
                    <a:lnTo>
                      <a:pt x="963" y="472"/>
                    </a:lnTo>
                    <a:lnTo>
                      <a:pt x="968" y="477"/>
                    </a:lnTo>
                    <a:lnTo>
                      <a:pt x="971" y="478"/>
                    </a:lnTo>
                    <a:lnTo>
                      <a:pt x="966" y="474"/>
                    </a:lnTo>
                    <a:lnTo>
                      <a:pt x="953" y="461"/>
                    </a:lnTo>
                    <a:lnTo>
                      <a:pt x="940" y="447"/>
                    </a:lnTo>
                    <a:lnTo>
                      <a:pt x="926" y="429"/>
                    </a:lnTo>
                    <a:lnTo>
                      <a:pt x="913" y="409"/>
                    </a:lnTo>
                    <a:lnTo>
                      <a:pt x="901" y="388"/>
                    </a:lnTo>
                    <a:lnTo>
                      <a:pt x="890" y="367"/>
                    </a:lnTo>
                    <a:lnTo>
                      <a:pt x="882" y="352"/>
                    </a:lnTo>
                    <a:lnTo>
                      <a:pt x="875" y="340"/>
                    </a:lnTo>
                    <a:lnTo>
                      <a:pt x="874" y="335"/>
                    </a:lnTo>
                    <a:lnTo>
                      <a:pt x="877" y="330"/>
                    </a:lnTo>
                    <a:lnTo>
                      <a:pt x="875" y="325"/>
                    </a:lnTo>
                    <a:lnTo>
                      <a:pt x="874" y="318"/>
                    </a:lnTo>
                    <a:lnTo>
                      <a:pt x="871" y="312"/>
                    </a:lnTo>
                    <a:lnTo>
                      <a:pt x="869" y="312"/>
                    </a:lnTo>
                    <a:lnTo>
                      <a:pt x="865" y="312"/>
                    </a:lnTo>
                    <a:lnTo>
                      <a:pt x="860" y="312"/>
                    </a:lnTo>
                    <a:lnTo>
                      <a:pt x="851" y="313"/>
                    </a:lnTo>
                    <a:lnTo>
                      <a:pt x="841" y="317"/>
                    </a:lnTo>
                    <a:lnTo>
                      <a:pt x="828" y="320"/>
                    </a:lnTo>
                    <a:lnTo>
                      <a:pt x="812" y="326"/>
                    </a:lnTo>
                    <a:lnTo>
                      <a:pt x="794" y="333"/>
                    </a:lnTo>
                    <a:lnTo>
                      <a:pt x="779" y="335"/>
                    </a:lnTo>
                    <a:lnTo>
                      <a:pt x="765" y="339"/>
                    </a:lnTo>
                    <a:lnTo>
                      <a:pt x="748" y="342"/>
                    </a:lnTo>
                    <a:lnTo>
                      <a:pt x="734" y="345"/>
                    </a:lnTo>
                    <a:lnTo>
                      <a:pt x="720" y="351"/>
                    </a:lnTo>
                    <a:lnTo>
                      <a:pt x="704" y="357"/>
                    </a:lnTo>
                    <a:lnTo>
                      <a:pt x="687" y="364"/>
                    </a:lnTo>
                    <a:lnTo>
                      <a:pt x="671" y="376"/>
                    </a:lnTo>
                    <a:lnTo>
                      <a:pt x="651" y="394"/>
                    </a:lnTo>
                    <a:lnTo>
                      <a:pt x="632" y="415"/>
                    </a:lnTo>
                    <a:lnTo>
                      <a:pt x="614" y="437"/>
                    </a:lnTo>
                    <a:lnTo>
                      <a:pt x="595" y="458"/>
                    </a:lnTo>
                    <a:lnTo>
                      <a:pt x="577" y="476"/>
                    </a:lnTo>
                    <a:lnTo>
                      <a:pt x="562" y="491"/>
                    </a:lnTo>
                    <a:lnTo>
                      <a:pt x="550" y="500"/>
                    </a:lnTo>
                    <a:close/>
                  </a:path>
                </a:pathLst>
              </a:custGeom>
              <a:solidFill>
                <a:srgbClr val="BF63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0" name="Freeform 1180">
                <a:extLst>
                  <a:ext uri="{FF2B5EF4-FFF2-40B4-BE49-F238E27FC236}">
                    <a16:creationId xmlns:a16="http://schemas.microsoft.com/office/drawing/2014/main" id="{A6831AC4-F3D9-985B-FB75-AFA27E651820}"/>
                  </a:ext>
                </a:extLst>
              </p:cNvPr>
              <p:cNvSpPr>
                <a:spLocks/>
              </p:cNvSpPr>
              <p:nvPr/>
            </p:nvSpPr>
            <p:spPr bwMode="auto">
              <a:xfrm>
                <a:off x="1060" y="2439"/>
                <a:ext cx="319" cy="217"/>
              </a:xfrm>
              <a:custGeom>
                <a:avLst/>
                <a:gdLst>
                  <a:gd name="T0" fmla="*/ 501 w 958"/>
                  <a:gd name="T1" fmla="*/ 526 h 653"/>
                  <a:gd name="T2" fmla="*/ 418 w 958"/>
                  <a:gd name="T3" fmla="*/ 529 h 653"/>
                  <a:gd name="T4" fmla="*/ 360 w 958"/>
                  <a:gd name="T5" fmla="*/ 492 h 653"/>
                  <a:gd name="T6" fmla="*/ 326 w 958"/>
                  <a:gd name="T7" fmla="*/ 433 h 653"/>
                  <a:gd name="T8" fmla="*/ 301 w 958"/>
                  <a:gd name="T9" fmla="*/ 352 h 653"/>
                  <a:gd name="T10" fmla="*/ 260 w 958"/>
                  <a:gd name="T11" fmla="*/ 360 h 653"/>
                  <a:gd name="T12" fmla="*/ 220 w 958"/>
                  <a:gd name="T13" fmla="*/ 344 h 653"/>
                  <a:gd name="T14" fmla="*/ 201 w 958"/>
                  <a:gd name="T15" fmla="*/ 278 h 653"/>
                  <a:gd name="T16" fmla="*/ 210 w 958"/>
                  <a:gd name="T17" fmla="*/ 222 h 653"/>
                  <a:gd name="T18" fmla="*/ 237 w 958"/>
                  <a:gd name="T19" fmla="*/ 161 h 653"/>
                  <a:gd name="T20" fmla="*/ 290 w 958"/>
                  <a:gd name="T21" fmla="*/ 133 h 653"/>
                  <a:gd name="T22" fmla="*/ 323 w 958"/>
                  <a:gd name="T23" fmla="*/ 93 h 653"/>
                  <a:gd name="T24" fmla="*/ 330 w 958"/>
                  <a:gd name="T25" fmla="*/ 62 h 653"/>
                  <a:gd name="T26" fmla="*/ 314 w 958"/>
                  <a:gd name="T27" fmla="*/ 35 h 653"/>
                  <a:gd name="T28" fmla="*/ 286 w 958"/>
                  <a:gd name="T29" fmla="*/ 25 h 653"/>
                  <a:gd name="T30" fmla="*/ 246 w 958"/>
                  <a:gd name="T31" fmla="*/ 40 h 653"/>
                  <a:gd name="T32" fmla="*/ 211 w 958"/>
                  <a:gd name="T33" fmla="*/ 71 h 653"/>
                  <a:gd name="T34" fmla="*/ 189 w 958"/>
                  <a:gd name="T35" fmla="*/ 98 h 653"/>
                  <a:gd name="T36" fmla="*/ 173 w 958"/>
                  <a:gd name="T37" fmla="*/ 127 h 653"/>
                  <a:gd name="T38" fmla="*/ 126 w 958"/>
                  <a:gd name="T39" fmla="*/ 149 h 653"/>
                  <a:gd name="T40" fmla="*/ 80 w 958"/>
                  <a:gd name="T41" fmla="*/ 90 h 653"/>
                  <a:gd name="T42" fmla="*/ 27 w 958"/>
                  <a:gd name="T43" fmla="*/ 36 h 653"/>
                  <a:gd name="T44" fmla="*/ 8 w 958"/>
                  <a:gd name="T45" fmla="*/ 53 h 653"/>
                  <a:gd name="T46" fmla="*/ 4 w 958"/>
                  <a:gd name="T47" fmla="*/ 153 h 653"/>
                  <a:gd name="T48" fmla="*/ 46 w 958"/>
                  <a:gd name="T49" fmla="*/ 266 h 653"/>
                  <a:gd name="T50" fmla="*/ 151 w 958"/>
                  <a:gd name="T51" fmla="*/ 382 h 653"/>
                  <a:gd name="T52" fmla="*/ 178 w 958"/>
                  <a:gd name="T53" fmla="*/ 406 h 653"/>
                  <a:gd name="T54" fmla="*/ 210 w 958"/>
                  <a:gd name="T55" fmla="*/ 431 h 653"/>
                  <a:gd name="T56" fmla="*/ 267 w 958"/>
                  <a:gd name="T57" fmla="*/ 476 h 653"/>
                  <a:gd name="T58" fmla="*/ 309 w 958"/>
                  <a:gd name="T59" fmla="*/ 508 h 653"/>
                  <a:gd name="T60" fmla="*/ 335 w 958"/>
                  <a:gd name="T61" fmla="*/ 527 h 653"/>
                  <a:gd name="T62" fmla="*/ 427 w 958"/>
                  <a:gd name="T63" fmla="*/ 615 h 653"/>
                  <a:gd name="T64" fmla="*/ 461 w 958"/>
                  <a:gd name="T65" fmla="*/ 653 h 653"/>
                  <a:gd name="T66" fmla="*/ 497 w 958"/>
                  <a:gd name="T67" fmla="*/ 651 h 653"/>
                  <a:gd name="T68" fmla="*/ 541 w 958"/>
                  <a:gd name="T69" fmla="*/ 648 h 653"/>
                  <a:gd name="T70" fmla="*/ 571 w 958"/>
                  <a:gd name="T71" fmla="*/ 640 h 653"/>
                  <a:gd name="T72" fmla="*/ 623 w 958"/>
                  <a:gd name="T73" fmla="*/ 615 h 653"/>
                  <a:gd name="T74" fmla="*/ 636 w 958"/>
                  <a:gd name="T75" fmla="*/ 550 h 653"/>
                  <a:gd name="T76" fmla="*/ 703 w 958"/>
                  <a:gd name="T77" fmla="*/ 451 h 653"/>
                  <a:gd name="T78" fmla="*/ 744 w 958"/>
                  <a:gd name="T79" fmla="*/ 413 h 653"/>
                  <a:gd name="T80" fmla="*/ 782 w 958"/>
                  <a:gd name="T81" fmla="*/ 396 h 653"/>
                  <a:gd name="T82" fmla="*/ 819 w 958"/>
                  <a:gd name="T83" fmla="*/ 389 h 653"/>
                  <a:gd name="T84" fmla="*/ 847 w 958"/>
                  <a:gd name="T85" fmla="*/ 389 h 653"/>
                  <a:gd name="T86" fmla="*/ 864 w 958"/>
                  <a:gd name="T87" fmla="*/ 392 h 653"/>
                  <a:gd name="T88" fmla="*/ 890 w 958"/>
                  <a:gd name="T89" fmla="*/ 403 h 653"/>
                  <a:gd name="T90" fmla="*/ 931 w 958"/>
                  <a:gd name="T91" fmla="*/ 441 h 653"/>
                  <a:gd name="T92" fmla="*/ 958 w 958"/>
                  <a:gd name="T93" fmla="*/ 465 h 653"/>
                  <a:gd name="T94" fmla="*/ 918 w 958"/>
                  <a:gd name="T95" fmla="*/ 422 h 653"/>
                  <a:gd name="T96" fmla="*/ 881 w 958"/>
                  <a:gd name="T97" fmla="*/ 351 h 653"/>
                  <a:gd name="T98" fmla="*/ 876 w 958"/>
                  <a:gd name="T99" fmla="*/ 327 h 653"/>
                  <a:gd name="T100" fmla="*/ 863 w 958"/>
                  <a:gd name="T101" fmla="*/ 320 h 653"/>
                  <a:gd name="T102" fmla="*/ 827 w 958"/>
                  <a:gd name="T103" fmla="*/ 327 h 653"/>
                  <a:gd name="T104" fmla="*/ 764 w 958"/>
                  <a:gd name="T105" fmla="*/ 347 h 653"/>
                  <a:gd name="T106" fmla="*/ 707 w 958"/>
                  <a:gd name="T107" fmla="*/ 364 h 653"/>
                  <a:gd name="T108" fmla="*/ 636 w 958"/>
                  <a:gd name="T109" fmla="*/ 423 h 653"/>
                  <a:gd name="T110" fmla="*/ 563 w 958"/>
                  <a:gd name="T111" fmla="*/ 498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8" h="653">
                    <a:moveTo>
                      <a:pt x="550" y="508"/>
                    </a:moveTo>
                    <a:lnTo>
                      <a:pt x="538" y="513"/>
                    </a:lnTo>
                    <a:lnTo>
                      <a:pt x="520" y="519"/>
                    </a:lnTo>
                    <a:lnTo>
                      <a:pt x="501" y="526"/>
                    </a:lnTo>
                    <a:lnTo>
                      <a:pt x="479" y="529"/>
                    </a:lnTo>
                    <a:lnTo>
                      <a:pt x="458" y="532"/>
                    </a:lnTo>
                    <a:lnTo>
                      <a:pt x="438" y="532"/>
                    </a:lnTo>
                    <a:lnTo>
                      <a:pt x="418" y="529"/>
                    </a:lnTo>
                    <a:lnTo>
                      <a:pt x="404" y="523"/>
                    </a:lnTo>
                    <a:lnTo>
                      <a:pt x="389" y="513"/>
                    </a:lnTo>
                    <a:lnTo>
                      <a:pt x="375" y="504"/>
                    </a:lnTo>
                    <a:lnTo>
                      <a:pt x="360" y="492"/>
                    </a:lnTo>
                    <a:lnTo>
                      <a:pt x="349" y="481"/>
                    </a:lnTo>
                    <a:lnTo>
                      <a:pt x="338" y="465"/>
                    </a:lnTo>
                    <a:lnTo>
                      <a:pt x="331" y="450"/>
                    </a:lnTo>
                    <a:lnTo>
                      <a:pt x="326" y="433"/>
                    </a:lnTo>
                    <a:lnTo>
                      <a:pt x="323" y="410"/>
                    </a:lnTo>
                    <a:lnTo>
                      <a:pt x="319" y="380"/>
                    </a:lnTo>
                    <a:lnTo>
                      <a:pt x="310" y="361"/>
                    </a:lnTo>
                    <a:lnTo>
                      <a:pt x="301" y="352"/>
                    </a:lnTo>
                    <a:lnTo>
                      <a:pt x="290" y="348"/>
                    </a:lnTo>
                    <a:lnTo>
                      <a:pt x="280" y="351"/>
                    </a:lnTo>
                    <a:lnTo>
                      <a:pt x="269" y="354"/>
                    </a:lnTo>
                    <a:lnTo>
                      <a:pt x="260" y="360"/>
                    </a:lnTo>
                    <a:lnTo>
                      <a:pt x="255" y="361"/>
                    </a:lnTo>
                    <a:lnTo>
                      <a:pt x="241" y="360"/>
                    </a:lnTo>
                    <a:lnTo>
                      <a:pt x="230" y="353"/>
                    </a:lnTo>
                    <a:lnTo>
                      <a:pt x="220" y="344"/>
                    </a:lnTo>
                    <a:lnTo>
                      <a:pt x="214" y="330"/>
                    </a:lnTo>
                    <a:lnTo>
                      <a:pt x="207" y="316"/>
                    </a:lnTo>
                    <a:lnTo>
                      <a:pt x="205" y="298"/>
                    </a:lnTo>
                    <a:lnTo>
                      <a:pt x="201" y="278"/>
                    </a:lnTo>
                    <a:lnTo>
                      <a:pt x="200" y="262"/>
                    </a:lnTo>
                    <a:lnTo>
                      <a:pt x="204" y="251"/>
                    </a:lnTo>
                    <a:lnTo>
                      <a:pt x="206" y="238"/>
                    </a:lnTo>
                    <a:lnTo>
                      <a:pt x="210" y="222"/>
                    </a:lnTo>
                    <a:lnTo>
                      <a:pt x="214" y="204"/>
                    </a:lnTo>
                    <a:lnTo>
                      <a:pt x="220" y="187"/>
                    </a:lnTo>
                    <a:lnTo>
                      <a:pt x="228" y="173"/>
                    </a:lnTo>
                    <a:lnTo>
                      <a:pt x="237" y="161"/>
                    </a:lnTo>
                    <a:lnTo>
                      <a:pt x="247" y="155"/>
                    </a:lnTo>
                    <a:lnTo>
                      <a:pt x="263" y="149"/>
                    </a:lnTo>
                    <a:lnTo>
                      <a:pt x="278" y="142"/>
                    </a:lnTo>
                    <a:lnTo>
                      <a:pt x="290" y="133"/>
                    </a:lnTo>
                    <a:lnTo>
                      <a:pt x="300" y="124"/>
                    </a:lnTo>
                    <a:lnTo>
                      <a:pt x="309" y="114"/>
                    </a:lnTo>
                    <a:lnTo>
                      <a:pt x="317" y="103"/>
                    </a:lnTo>
                    <a:lnTo>
                      <a:pt x="323" y="93"/>
                    </a:lnTo>
                    <a:lnTo>
                      <a:pt x="329" y="83"/>
                    </a:lnTo>
                    <a:lnTo>
                      <a:pt x="330" y="76"/>
                    </a:lnTo>
                    <a:lnTo>
                      <a:pt x="331" y="67"/>
                    </a:lnTo>
                    <a:lnTo>
                      <a:pt x="330" y="62"/>
                    </a:lnTo>
                    <a:lnTo>
                      <a:pt x="329" y="53"/>
                    </a:lnTo>
                    <a:lnTo>
                      <a:pt x="323" y="48"/>
                    </a:lnTo>
                    <a:lnTo>
                      <a:pt x="319" y="40"/>
                    </a:lnTo>
                    <a:lnTo>
                      <a:pt x="314" y="35"/>
                    </a:lnTo>
                    <a:lnTo>
                      <a:pt x="308" y="30"/>
                    </a:lnTo>
                    <a:lnTo>
                      <a:pt x="301" y="26"/>
                    </a:lnTo>
                    <a:lnTo>
                      <a:pt x="293" y="25"/>
                    </a:lnTo>
                    <a:lnTo>
                      <a:pt x="286" y="25"/>
                    </a:lnTo>
                    <a:lnTo>
                      <a:pt x="276" y="25"/>
                    </a:lnTo>
                    <a:lnTo>
                      <a:pt x="267" y="28"/>
                    </a:lnTo>
                    <a:lnTo>
                      <a:pt x="255" y="33"/>
                    </a:lnTo>
                    <a:lnTo>
                      <a:pt x="246" y="40"/>
                    </a:lnTo>
                    <a:lnTo>
                      <a:pt x="237" y="49"/>
                    </a:lnTo>
                    <a:lnTo>
                      <a:pt x="227" y="57"/>
                    </a:lnTo>
                    <a:lnTo>
                      <a:pt x="219" y="65"/>
                    </a:lnTo>
                    <a:lnTo>
                      <a:pt x="211" y="71"/>
                    </a:lnTo>
                    <a:lnTo>
                      <a:pt x="205" y="77"/>
                    </a:lnTo>
                    <a:lnTo>
                      <a:pt x="198" y="84"/>
                    </a:lnTo>
                    <a:lnTo>
                      <a:pt x="193" y="92"/>
                    </a:lnTo>
                    <a:lnTo>
                      <a:pt x="189" y="98"/>
                    </a:lnTo>
                    <a:lnTo>
                      <a:pt x="185" y="106"/>
                    </a:lnTo>
                    <a:lnTo>
                      <a:pt x="184" y="110"/>
                    </a:lnTo>
                    <a:lnTo>
                      <a:pt x="179" y="117"/>
                    </a:lnTo>
                    <a:lnTo>
                      <a:pt x="173" y="127"/>
                    </a:lnTo>
                    <a:lnTo>
                      <a:pt x="164" y="138"/>
                    </a:lnTo>
                    <a:lnTo>
                      <a:pt x="152" y="147"/>
                    </a:lnTo>
                    <a:lnTo>
                      <a:pt x="139" y="151"/>
                    </a:lnTo>
                    <a:lnTo>
                      <a:pt x="126" y="149"/>
                    </a:lnTo>
                    <a:lnTo>
                      <a:pt x="112" y="138"/>
                    </a:lnTo>
                    <a:lnTo>
                      <a:pt x="103" y="125"/>
                    </a:lnTo>
                    <a:lnTo>
                      <a:pt x="93" y="110"/>
                    </a:lnTo>
                    <a:lnTo>
                      <a:pt x="80" y="90"/>
                    </a:lnTo>
                    <a:lnTo>
                      <a:pt x="66" y="71"/>
                    </a:lnTo>
                    <a:lnTo>
                      <a:pt x="50" y="55"/>
                    </a:lnTo>
                    <a:lnTo>
                      <a:pt x="39" y="43"/>
                    </a:lnTo>
                    <a:lnTo>
                      <a:pt x="27" y="36"/>
                    </a:lnTo>
                    <a:lnTo>
                      <a:pt x="18" y="39"/>
                    </a:lnTo>
                    <a:lnTo>
                      <a:pt x="30" y="0"/>
                    </a:lnTo>
                    <a:lnTo>
                      <a:pt x="18" y="26"/>
                    </a:lnTo>
                    <a:lnTo>
                      <a:pt x="8" y="53"/>
                    </a:lnTo>
                    <a:lnTo>
                      <a:pt x="4" y="79"/>
                    </a:lnTo>
                    <a:lnTo>
                      <a:pt x="0" y="104"/>
                    </a:lnTo>
                    <a:lnTo>
                      <a:pt x="0" y="129"/>
                    </a:lnTo>
                    <a:lnTo>
                      <a:pt x="4" y="153"/>
                    </a:lnTo>
                    <a:lnTo>
                      <a:pt x="6" y="176"/>
                    </a:lnTo>
                    <a:lnTo>
                      <a:pt x="11" y="199"/>
                    </a:lnTo>
                    <a:lnTo>
                      <a:pt x="26" y="231"/>
                    </a:lnTo>
                    <a:lnTo>
                      <a:pt x="46" y="266"/>
                    </a:lnTo>
                    <a:lnTo>
                      <a:pt x="73" y="302"/>
                    </a:lnTo>
                    <a:lnTo>
                      <a:pt x="102" y="333"/>
                    </a:lnTo>
                    <a:lnTo>
                      <a:pt x="129" y="360"/>
                    </a:lnTo>
                    <a:lnTo>
                      <a:pt x="151" y="382"/>
                    </a:lnTo>
                    <a:lnTo>
                      <a:pt x="166" y="396"/>
                    </a:lnTo>
                    <a:lnTo>
                      <a:pt x="173" y="401"/>
                    </a:lnTo>
                    <a:lnTo>
                      <a:pt x="175" y="402"/>
                    </a:lnTo>
                    <a:lnTo>
                      <a:pt x="178" y="406"/>
                    </a:lnTo>
                    <a:lnTo>
                      <a:pt x="184" y="410"/>
                    </a:lnTo>
                    <a:lnTo>
                      <a:pt x="191" y="416"/>
                    </a:lnTo>
                    <a:lnTo>
                      <a:pt x="200" y="423"/>
                    </a:lnTo>
                    <a:lnTo>
                      <a:pt x="210" y="431"/>
                    </a:lnTo>
                    <a:lnTo>
                      <a:pt x="219" y="438"/>
                    </a:lnTo>
                    <a:lnTo>
                      <a:pt x="230" y="447"/>
                    </a:lnTo>
                    <a:lnTo>
                      <a:pt x="251" y="463"/>
                    </a:lnTo>
                    <a:lnTo>
                      <a:pt x="267" y="476"/>
                    </a:lnTo>
                    <a:lnTo>
                      <a:pt x="282" y="486"/>
                    </a:lnTo>
                    <a:lnTo>
                      <a:pt x="293" y="496"/>
                    </a:lnTo>
                    <a:lnTo>
                      <a:pt x="303" y="502"/>
                    </a:lnTo>
                    <a:lnTo>
                      <a:pt x="309" y="508"/>
                    </a:lnTo>
                    <a:lnTo>
                      <a:pt x="313" y="510"/>
                    </a:lnTo>
                    <a:lnTo>
                      <a:pt x="314" y="512"/>
                    </a:lnTo>
                    <a:lnTo>
                      <a:pt x="319" y="517"/>
                    </a:lnTo>
                    <a:lnTo>
                      <a:pt x="335" y="527"/>
                    </a:lnTo>
                    <a:lnTo>
                      <a:pt x="355" y="547"/>
                    </a:lnTo>
                    <a:lnTo>
                      <a:pt x="379" y="567"/>
                    </a:lnTo>
                    <a:lnTo>
                      <a:pt x="404" y="591"/>
                    </a:lnTo>
                    <a:lnTo>
                      <a:pt x="427" y="615"/>
                    </a:lnTo>
                    <a:lnTo>
                      <a:pt x="446" y="635"/>
                    </a:lnTo>
                    <a:lnTo>
                      <a:pt x="457" y="653"/>
                    </a:lnTo>
                    <a:lnTo>
                      <a:pt x="458" y="653"/>
                    </a:lnTo>
                    <a:lnTo>
                      <a:pt x="461" y="653"/>
                    </a:lnTo>
                    <a:lnTo>
                      <a:pt x="467" y="653"/>
                    </a:lnTo>
                    <a:lnTo>
                      <a:pt x="475" y="653"/>
                    </a:lnTo>
                    <a:lnTo>
                      <a:pt x="485" y="651"/>
                    </a:lnTo>
                    <a:lnTo>
                      <a:pt x="497" y="651"/>
                    </a:lnTo>
                    <a:lnTo>
                      <a:pt x="511" y="649"/>
                    </a:lnTo>
                    <a:lnTo>
                      <a:pt x="527" y="648"/>
                    </a:lnTo>
                    <a:lnTo>
                      <a:pt x="536" y="648"/>
                    </a:lnTo>
                    <a:lnTo>
                      <a:pt x="541" y="648"/>
                    </a:lnTo>
                    <a:lnTo>
                      <a:pt x="543" y="648"/>
                    </a:lnTo>
                    <a:lnTo>
                      <a:pt x="553" y="647"/>
                    </a:lnTo>
                    <a:lnTo>
                      <a:pt x="560" y="644"/>
                    </a:lnTo>
                    <a:lnTo>
                      <a:pt x="571" y="640"/>
                    </a:lnTo>
                    <a:lnTo>
                      <a:pt x="586" y="635"/>
                    </a:lnTo>
                    <a:lnTo>
                      <a:pt x="600" y="630"/>
                    </a:lnTo>
                    <a:lnTo>
                      <a:pt x="614" y="623"/>
                    </a:lnTo>
                    <a:lnTo>
                      <a:pt x="623" y="615"/>
                    </a:lnTo>
                    <a:lnTo>
                      <a:pt x="630" y="603"/>
                    </a:lnTo>
                    <a:lnTo>
                      <a:pt x="629" y="593"/>
                    </a:lnTo>
                    <a:lnTo>
                      <a:pt x="629" y="574"/>
                    </a:lnTo>
                    <a:lnTo>
                      <a:pt x="636" y="550"/>
                    </a:lnTo>
                    <a:lnTo>
                      <a:pt x="649" y="525"/>
                    </a:lnTo>
                    <a:lnTo>
                      <a:pt x="666" y="498"/>
                    </a:lnTo>
                    <a:lnTo>
                      <a:pt x="685" y="474"/>
                    </a:lnTo>
                    <a:lnTo>
                      <a:pt x="703" y="451"/>
                    </a:lnTo>
                    <a:lnTo>
                      <a:pt x="718" y="434"/>
                    </a:lnTo>
                    <a:lnTo>
                      <a:pt x="728" y="423"/>
                    </a:lnTo>
                    <a:lnTo>
                      <a:pt x="734" y="416"/>
                    </a:lnTo>
                    <a:lnTo>
                      <a:pt x="744" y="413"/>
                    </a:lnTo>
                    <a:lnTo>
                      <a:pt x="752" y="407"/>
                    </a:lnTo>
                    <a:lnTo>
                      <a:pt x="761" y="402"/>
                    </a:lnTo>
                    <a:lnTo>
                      <a:pt x="771" y="400"/>
                    </a:lnTo>
                    <a:lnTo>
                      <a:pt x="782" y="396"/>
                    </a:lnTo>
                    <a:lnTo>
                      <a:pt x="792" y="393"/>
                    </a:lnTo>
                    <a:lnTo>
                      <a:pt x="801" y="392"/>
                    </a:lnTo>
                    <a:lnTo>
                      <a:pt x="810" y="389"/>
                    </a:lnTo>
                    <a:lnTo>
                      <a:pt x="819" y="389"/>
                    </a:lnTo>
                    <a:lnTo>
                      <a:pt x="828" y="389"/>
                    </a:lnTo>
                    <a:lnTo>
                      <a:pt x="836" y="389"/>
                    </a:lnTo>
                    <a:lnTo>
                      <a:pt x="842" y="389"/>
                    </a:lnTo>
                    <a:lnTo>
                      <a:pt x="847" y="389"/>
                    </a:lnTo>
                    <a:lnTo>
                      <a:pt x="850" y="389"/>
                    </a:lnTo>
                    <a:lnTo>
                      <a:pt x="853" y="389"/>
                    </a:lnTo>
                    <a:lnTo>
                      <a:pt x="858" y="392"/>
                    </a:lnTo>
                    <a:lnTo>
                      <a:pt x="864" y="392"/>
                    </a:lnTo>
                    <a:lnTo>
                      <a:pt x="869" y="393"/>
                    </a:lnTo>
                    <a:lnTo>
                      <a:pt x="876" y="396"/>
                    </a:lnTo>
                    <a:lnTo>
                      <a:pt x="882" y="400"/>
                    </a:lnTo>
                    <a:lnTo>
                      <a:pt x="890" y="403"/>
                    </a:lnTo>
                    <a:lnTo>
                      <a:pt x="898" y="410"/>
                    </a:lnTo>
                    <a:lnTo>
                      <a:pt x="909" y="420"/>
                    </a:lnTo>
                    <a:lnTo>
                      <a:pt x="920" y="431"/>
                    </a:lnTo>
                    <a:lnTo>
                      <a:pt x="931" y="441"/>
                    </a:lnTo>
                    <a:lnTo>
                      <a:pt x="940" y="451"/>
                    </a:lnTo>
                    <a:lnTo>
                      <a:pt x="950" y="460"/>
                    </a:lnTo>
                    <a:lnTo>
                      <a:pt x="957" y="465"/>
                    </a:lnTo>
                    <a:lnTo>
                      <a:pt x="958" y="465"/>
                    </a:lnTo>
                    <a:lnTo>
                      <a:pt x="953" y="461"/>
                    </a:lnTo>
                    <a:lnTo>
                      <a:pt x="940" y="449"/>
                    </a:lnTo>
                    <a:lnTo>
                      <a:pt x="930" y="437"/>
                    </a:lnTo>
                    <a:lnTo>
                      <a:pt x="918" y="422"/>
                    </a:lnTo>
                    <a:lnTo>
                      <a:pt x="908" y="402"/>
                    </a:lnTo>
                    <a:lnTo>
                      <a:pt x="898" y="383"/>
                    </a:lnTo>
                    <a:lnTo>
                      <a:pt x="889" y="366"/>
                    </a:lnTo>
                    <a:lnTo>
                      <a:pt x="881" y="351"/>
                    </a:lnTo>
                    <a:lnTo>
                      <a:pt x="876" y="339"/>
                    </a:lnTo>
                    <a:lnTo>
                      <a:pt x="874" y="335"/>
                    </a:lnTo>
                    <a:lnTo>
                      <a:pt x="877" y="331"/>
                    </a:lnTo>
                    <a:lnTo>
                      <a:pt x="876" y="327"/>
                    </a:lnTo>
                    <a:lnTo>
                      <a:pt x="872" y="325"/>
                    </a:lnTo>
                    <a:lnTo>
                      <a:pt x="869" y="320"/>
                    </a:lnTo>
                    <a:lnTo>
                      <a:pt x="865" y="320"/>
                    </a:lnTo>
                    <a:lnTo>
                      <a:pt x="863" y="320"/>
                    </a:lnTo>
                    <a:lnTo>
                      <a:pt x="856" y="320"/>
                    </a:lnTo>
                    <a:lnTo>
                      <a:pt x="849" y="321"/>
                    </a:lnTo>
                    <a:lnTo>
                      <a:pt x="840" y="325"/>
                    </a:lnTo>
                    <a:lnTo>
                      <a:pt x="827" y="327"/>
                    </a:lnTo>
                    <a:lnTo>
                      <a:pt x="810" y="334"/>
                    </a:lnTo>
                    <a:lnTo>
                      <a:pt x="793" y="339"/>
                    </a:lnTo>
                    <a:lnTo>
                      <a:pt x="778" y="344"/>
                    </a:lnTo>
                    <a:lnTo>
                      <a:pt x="764" y="347"/>
                    </a:lnTo>
                    <a:lnTo>
                      <a:pt x="748" y="351"/>
                    </a:lnTo>
                    <a:lnTo>
                      <a:pt x="734" y="353"/>
                    </a:lnTo>
                    <a:lnTo>
                      <a:pt x="721" y="357"/>
                    </a:lnTo>
                    <a:lnTo>
                      <a:pt x="707" y="364"/>
                    </a:lnTo>
                    <a:lnTo>
                      <a:pt x="693" y="371"/>
                    </a:lnTo>
                    <a:lnTo>
                      <a:pt x="676" y="385"/>
                    </a:lnTo>
                    <a:lnTo>
                      <a:pt x="657" y="402"/>
                    </a:lnTo>
                    <a:lnTo>
                      <a:pt x="636" y="423"/>
                    </a:lnTo>
                    <a:lnTo>
                      <a:pt x="616" y="443"/>
                    </a:lnTo>
                    <a:lnTo>
                      <a:pt x="596" y="464"/>
                    </a:lnTo>
                    <a:lnTo>
                      <a:pt x="577" y="483"/>
                    </a:lnTo>
                    <a:lnTo>
                      <a:pt x="563" y="498"/>
                    </a:lnTo>
                    <a:lnTo>
                      <a:pt x="550" y="508"/>
                    </a:lnTo>
                    <a:close/>
                  </a:path>
                </a:pathLst>
              </a:custGeom>
              <a:solidFill>
                <a:srgbClr val="B85C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1" name="Freeform 1181">
                <a:extLst>
                  <a:ext uri="{FF2B5EF4-FFF2-40B4-BE49-F238E27FC236}">
                    <a16:creationId xmlns:a16="http://schemas.microsoft.com/office/drawing/2014/main" id="{70678606-D0CA-2FFF-848F-A24001287444}"/>
                  </a:ext>
                </a:extLst>
              </p:cNvPr>
              <p:cNvSpPr>
                <a:spLocks/>
              </p:cNvSpPr>
              <p:nvPr/>
            </p:nvSpPr>
            <p:spPr bwMode="auto">
              <a:xfrm>
                <a:off x="1060" y="2439"/>
                <a:ext cx="314" cy="217"/>
              </a:xfrm>
              <a:custGeom>
                <a:avLst/>
                <a:gdLst>
                  <a:gd name="T0" fmla="*/ 498 w 944"/>
                  <a:gd name="T1" fmla="*/ 534 h 653"/>
                  <a:gd name="T2" fmla="*/ 415 w 944"/>
                  <a:gd name="T3" fmla="*/ 547 h 653"/>
                  <a:gd name="T4" fmla="*/ 350 w 944"/>
                  <a:gd name="T5" fmla="*/ 512 h 653"/>
                  <a:gd name="T6" fmla="*/ 310 w 944"/>
                  <a:gd name="T7" fmla="*/ 450 h 653"/>
                  <a:gd name="T8" fmla="*/ 289 w 944"/>
                  <a:gd name="T9" fmla="*/ 374 h 653"/>
                  <a:gd name="T10" fmla="*/ 249 w 944"/>
                  <a:gd name="T11" fmla="*/ 374 h 653"/>
                  <a:gd name="T12" fmla="*/ 211 w 944"/>
                  <a:gd name="T13" fmla="*/ 354 h 653"/>
                  <a:gd name="T14" fmla="*/ 191 w 944"/>
                  <a:gd name="T15" fmla="*/ 282 h 653"/>
                  <a:gd name="T16" fmla="*/ 191 w 944"/>
                  <a:gd name="T17" fmla="*/ 232 h 653"/>
                  <a:gd name="T18" fmla="*/ 211 w 944"/>
                  <a:gd name="T19" fmla="*/ 177 h 653"/>
                  <a:gd name="T20" fmla="*/ 278 w 944"/>
                  <a:gd name="T21" fmla="*/ 142 h 653"/>
                  <a:gd name="T22" fmla="*/ 320 w 944"/>
                  <a:gd name="T23" fmla="*/ 94 h 653"/>
                  <a:gd name="T24" fmla="*/ 326 w 944"/>
                  <a:gd name="T25" fmla="*/ 64 h 653"/>
                  <a:gd name="T26" fmla="*/ 310 w 944"/>
                  <a:gd name="T27" fmla="*/ 39 h 653"/>
                  <a:gd name="T28" fmla="*/ 285 w 944"/>
                  <a:gd name="T29" fmla="*/ 28 h 653"/>
                  <a:gd name="T30" fmla="*/ 249 w 944"/>
                  <a:gd name="T31" fmla="*/ 44 h 653"/>
                  <a:gd name="T32" fmla="*/ 215 w 944"/>
                  <a:gd name="T33" fmla="*/ 74 h 653"/>
                  <a:gd name="T34" fmla="*/ 194 w 944"/>
                  <a:gd name="T35" fmla="*/ 101 h 653"/>
                  <a:gd name="T36" fmla="*/ 178 w 944"/>
                  <a:gd name="T37" fmla="*/ 136 h 653"/>
                  <a:gd name="T38" fmla="*/ 130 w 944"/>
                  <a:gd name="T39" fmla="*/ 168 h 653"/>
                  <a:gd name="T40" fmla="*/ 80 w 944"/>
                  <a:gd name="T41" fmla="*/ 106 h 653"/>
                  <a:gd name="T42" fmla="*/ 23 w 944"/>
                  <a:gd name="T43" fmla="*/ 43 h 653"/>
                  <a:gd name="T44" fmla="*/ 8 w 944"/>
                  <a:gd name="T45" fmla="*/ 53 h 653"/>
                  <a:gd name="T46" fmla="*/ 4 w 944"/>
                  <a:gd name="T47" fmla="*/ 153 h 653"/>
                  <a:gd name="T48" fmla="*/ 47 w 944"/>
                  <a:gd name="T49" fmla="*/ 266 h 653"/>
                  <a:gd name="T50" fmla="*/ 151 w 944"/>
                  <a:gd name="T51" fmla="*/ 382 h 653"/>
                  <a:gd name="T52" fmla="*/ 178 w 944"/>
                  <a:gd name="T53" fmla="*/ 406 h 653"/>
                  <a:gd name="T54" fmla="*/ 210 w 944"/>
                  <a:gd name="T55" fmla="*/ 431 h 653"/>
                  <a:gd name="T56" fmla="*/ 267 w 944"/>
                  <a:gd name="T57" fmla="*/ 476 h 653"/>
                  <a:gd name="T58" fmla="*/ 310 w 944"/>
                  <a:gd name="T59" fmla="*/ 508 h 653"/>
                  <a:gd name="T60" fmla="*/ 335 w 944"/>
                  <a:gd name="T61" fmla="*/ 527 h 653"/>
                  <a:gd name="T62" fmla="*/ 427 w 944"/>
                  <a:gd name="T63" fmla="*/ 615 h 653"/>
                  <a:gd name="T64" fmla="*/ 460 w 944"/>
                  <a:gd name="T65" fmla="*/ 653 h 653"/>
                  <a:gd name="T66" fmla="*/ 485 w 944"/>
                  <a:gd name="T67" fmla="*/ 651 h 653"/>
                  <a:gd name="T68" fmla="*/ 523 w 944"/>
                  <a:gd name="T69" fmla="*/ 649 h 653"/>
                  <a:gd name="T70" fmla="*/ 555 w 944"/>
                  <a:gd name="T71" fmla="*/ 642 h 653"/>
                  <a:gd name="T72" fmla="*/ 601 w 944"/>
                  <a:gd name="T73" fmla="*/ 616 h 653"/>
                  <a:gd name="T74" fmla="*/ 617 w 944"/>
                  <a:gd name="T75" fmla="*/ 554 h 653"/>
                  <a:gd name="T76" fmla="*/ 690 w 944"/>
                  <a:gd name="T77" fmla="*/ 451 h 653"/>
                  <a:gd name="T78" fmla="*/ 730 w 944"/>
                  <a:gd name="T79" fmla="*/ 409 h 653"/>
                  <a:gd name="T80" fmla="*/ 766 w 944"/>
                  <a:gd name="T81" fmla="*/ 392 h 653"/>
                  <a:gd name="T82" fmla="*/ 804 w 944"/>
                  <a:gd name="T83" fmla="*/ 383 h 653"/>
                  <a:gd name="T84" fmla="*/ 836 w 944"/>
                  <a:gd name="T85" fmla="*/ 380 h 653"/>
                  <a:gd name="T86" fmla="*/ 854 w 944"/>
                  <a:gd name="T87" fmla="*/ 382 h 653"/>
                  <a:gd name="T88" fmla="*/ 881 w 944"/>
                  <a:gd name="T89" fmla="*/ 393 h 653"/>
                  <a:gd name="T90" fmla="*/ 920 w 944"/>
                  <a:gd name="T91" fmla="*/ 428 h 653"/>
                  <a:gd name="T92" fmla="*/ 944 w 944"/>
                  <a:gd name="T93" fmla="*/ 455 h 653"/>
                  <a:gd name="T94" fmla="*/ 912 w 944"/>
                  <a:gd name="T95" fmla="*/ 413 h 653"/>
                  <a:gd name="T96" fmla="*/ 881 w 944"/>
                  <a:gd name="T97" fmla="*/ 348 h 653"/>
                  <a:gd name="T98" fmla="*/ 874 w 944"/>
                  <a:gd name="T99" fmla="*/ 330 h 653"/>
                  <a:gd name="T100" fmla="*/ 860 w 944"/>
                  <a:gd name="T101" fmla="*/ 326 h 653"/>
                  <a:gd name="T102" fmla="*/ 823 w 944"/>
                  <a:gd name="T103" fmla="*/ 335 h 653"/>
                  <a:gd name="T104" fmla="*/ 761 w 944"/>
                  <a:gd name="T105" fmla="*/ 353 h 653"/>
                  <a:gd name="T106" fmla="*/ 711 w 944"/>
                  <a:gd name="T107" fmla="*/ 369 h 653"/>
                  <a:gd name="T108" fmla="*/ 639 w 944"/>
                  <a:gd name="T109" fmla="*/ 429 h 653"/>
                  <a:gd name="T110" fmla="*/ 563 w 944"/>
                  <a:gd name="T111" fmla="*/ 504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4" h="653">
                    <a:moveTo>
                      <a:pt x="550" y="513"/>
                    </a:moveTo>
                    <a:lnTo>
                      <a:pt x="538" y="519"/>
                    </a:lnTo>
                    <a:lnTo>
                      <a:pt x="519" y="527"/>
                    </a:lnTo>
                    <a:lnTo>
                      <a:pt x="498" y="534"/>
                    </a:lnTo>
                    <a:lnTo>
                      <a:pt x="475" y="540"/>
                    </a:lnTo>
                    <a:lnTo>
                      <a:pt x="454" y="545"/>
                    </a:lnTo>
                    <a:lnTo>
                      <a:pt x="433" y="547"/>
                    </a:lnTo>
                    <a:lnTo>
                      <a:pt x="415" y="547"/>
                    </a:lnTo>
                    <a:lnTo>
                      <a:pt x="399" y="541"/>
                    </a:lnTo>
                    <a:lnTo>
                      <a:pt x="383" y="532"/>
                    </a:lnTo>
                    <a:lnTo>
                      <a:pt x="367" y="523"/>
                    </a:lnTo>
                    <a:lnTo>
                      <a:pt x="350" y="512"/>
                    </a:lnTo>
                    <a:lnTo>
                      <a:pt x="336" y="499"/>
                    </a:lnTo>
                    <a:lnTo>
                      <a:pt x="326" y="485"/>
                    </a:lnTo>
                    <a:lnTo>
                      <a:pt x="316" y="469"/>
                    </a:lnTo>
                    <a:lnTo>
                      <a:pt x="310" y="450"/>
                    </a:lnTo>
                    <a:lnTo>
                      <a:pt x="308" y="428"/>
                    </a:lnTo>
                    <a:lnTo>
                      <a:pt x="304" y="402"/>
                    </a:lnTo>
                    <a:lnTo>
                      <a:pt x="299" y="385"/>
                    </a:lnTo>
                    <a:lnTo>
                      <a:pt x="289" y="374"/>
                    </a:lnTo>
                    <a:lnTo>
                      <a:pt x="280" y="371"/>
                    </a:lnTo>
                    <a:lnTo>
                      <a:pt x="268" y="369"/>
                    </a:lnTo>
                    <a:lnTo>
                      <a:pt x="259" y="371"/>
                    </a:lnTo>
                    <a:lnTo>
                      <a:pt x="249" y="374"/>
                    </a:lnTo>
                    <a:lnTo>
                      <a:pt x="245" y="375"/>
                    </a:lnTo>
                    <a:lnTo>
                      <a:pt x="231" y="374"/>
                    </a:lnTo>
                    <a:lnTo>
                      <a:pt x="219" y="367"/>
                    </a:lnTo>
                    <a:lnTo>
                      <a:pt x="211" y="354"/>
                    </a:lnTo>
                    <a:lnTo>
                      <a:pt x="205" y="339"/>
                    </a:lnTo>
                    <a:lnTo>
                      <a:pt x="198" y="321"/>
                    </a:lnTo>
                    <a:lnTo>
                      <a:pt x="196" y="303"/>
                    </a:lnTo>
                    <a:lnTo>
                      <a:pt x="191" y="282"/>
                    </a:lnTo>
                    <a:lnTo>
                      <a:pt x="187" y="263"/>
                    </a:lnTo>
                    <a:lnTo>
                      <a:pt x="189" y="257"/>
                    </a:lnTo>
                    <a:lnTo>
                      <a:pt x="189" y="245"/>
                    </a:lnTo>
                    <a:lnTo>
                      <a:pt x="191" y="232"/>
                    </a:lnTo>
                    <a:lnTo>
                      <a:pt x="192" y="217"/>
                    </a:lnTo>
                    <a:lnTo>
                      <a:pt x="196" y="202"/>
                    </a:lnTo>
                    <a:lnTo>
                      <a:pt x="201" y="189"/>
                    </a:lnTo>
                    <a:lnTo>
                      <a:pt x="211" y="177"/>
                    </a:lnTo>
                    <a:lnTo>
                      <a:pt x="224" y="169"/>
                    </a:lnTo>
                    <a:lnTo>
                      <a:pt x="245" y="161"/>
                    </a:lnTo>
                    <a:lnTo>
                      <a:pt x="262" y="153"/>
                    </a:lnTo>
                    <a:lnTo>
                      <a:pt x="278" y="142"/>
                    </a:lnTo>
                    <a:lnTo>
                      <a:pt x="290" y="132"/>
                    </a:lnTo>
                    <a:lnTo>
                      <a:pt x="301" y="120"/>
                    </a:lnTo>
                    <a:lnTo>
                      <a:pt x="310" y="107"/>
                    </a:lnTo>
                    <a:lnTo>
                      <a:pt x="320" y="94"/>
                    </a:lnTo>
                    <a:lnTo>
                      <a:pt x="323" y="84"/>
                    </a:lnTo>
                    <a:lnTo>
                      <a:pt x="326" y="77"/>
                    </a:lnTo>
                    <a:lnTo>
                      <a:pt x="327" y="70"/>
                    </a:lnTo>
                    <a:lnTo>
                      <a:pt x="326" y="64"/>
                    </a:lnTo>
                    <a:lnTo>
                      <a:pt x="323" y="57"/>
                    </a:lnTo>
                    <a:lnTo>
                      <a:pt x="321" y="51"/>
                    </a:lnTo>
                    <a:lnTo>
                      <a:pt x="316" y="44"/>
                    </a:lnTo>
                    <a:lnTo>
                      <a:pt x="310" y="39"/>
                    </a:lnTo>
                    <a:lnTo>
                      <a:pt x="304" y="35"/>
                    </a:lnTo>
                    <a:lnTo>
                      <a:pt x="299" y="31"/>
                    </a:lnTo>
                    <a:lnTo>
                      <a:pt x="292" y="30"/>
                    </a:lnTo>
                    <a:lnTo>
                      <a:pt x="285" y="28"/>
                    </a:lnTo>
                    <a:lnTo>
                      <a:pt x="276" y="30"/>
                    </a:lnTo>
                    <a:lnTo>
                      <a:pt x="267" y="33"/>
                    </a:lnTo>
                    <a:lnTo>
                      <a:pt x="259" y="38"/>
                    </a:lnTo>
                    <a:lnTo>
                      <a:pt x="249" y="44"/>
                    </a:lnTo>
                    <a:lnTo>
                      <a:pt x="240" y="52"/>
                    </a:lnTo>
                    <a:lnTo>
                      <a:pt x="231" y="60"/>
                    </a:lnTo>
                    <a:lnTo>
                      <a:pt x="223" y="67"/>
                    </a:lnTo>
                    <a:lnTo>
                      <a:pt x="215" y="74"/>
                    </a:lnTo>
                    <a:lnTo>
                      <a:pt x="210" y="80"/>
                    </a:lnTo>
                    <a:lnTo>
                      <a:pt x="204" y="87"/>
                    </a:lnTo>
                    <a:lnTo>
                      <a:pt x="198" y="94"/>
                    </a:lnTo>
                    <a:lnTo>
                      <a:pt x="194" y="101"/>
                    </a:lnTo>
                    <a:lnTo>
                      <a:pt x="191" y="110"/>
                    </a:lnTo>
                    <a:lnTo>
                      <a:pt x="189" y="113"/>
                    </a:lnTo>
                    <a:lnTo>
                      <a:pt x="185" y="124"/>
                    </a:lnTo>
                    <a:lnTo>
                      <a:pt x="178" y="136"/>
                    </a:lnTo>
                    <a:lnTo>
                      <a:pt x="169" y="149"/>
                    </a:lnTo>
                    <a:lnTo>
                      <a:pt x="157" y="161"/>
                    </a:lnTo>
                    <a:lnTo>
                      <a:pt x="145" y="168"/>
                    </a:lnTo>
                    <a:lnTo>
                      <a:pt x="130" y="168"/>
                    </a:lnTo>
                    <a:lnTo>
                      <a:pt x="116" y="156"/>
                    </a:lnTo>
                    <a:lnTo>
                      <a:pt x="107" y="143"/>
                    </a:lnTo>
                    <a:lnTo>
                      <a:pt x="94" y="127"/>
                    </a:lnTo>
                    <a:lnTo>
                      <a:pt x="80" y="106"/>
                    </a:lnTo>
                    <a:lnTo>
                      <a:pt x="66" y="84"/>
                    </a:lnTo>
                    <a:lnTo>
                      <a:pt x="50" y="65"/>
                    </a:lnTo>
                    <a:lnTo>
                      <a:pt x="36" y="51"/>
                    </a:lnTo>
                    <a:lnTo>
                      <a:pt x="23" y="43"/>
                    </a:lnTo>
                    <a:lnTo>
                      <a:pt x="14" y="45"/>
                    </a:lnTo>
                    <a:lnTo>
                      <a:pt x="30" y="0"/>
                    </a:lnTo>
                    <a:lnTo>
                      <a:pt x="18" y="26"/>
                    </a:lnTo>
                    <a:lnTo>
                      <a:pt x="8" y="53"/>
                    </a:lnTo>
                    <a:lnTo>
                      <a:pt x="4" y="79"/>
                    </a:lnTo>
                    <a:lnTo>
                      <a:pt x="0" y="104"/>
                    </a:lnTo>
                    <a:lnTo>
                      <a:pt x="0" y="129"/>
                    </a:lnTo>
                    <a:lnTo>
                      <a:pt x="4" y="153"/>
                    </a:lnTo>
                    <a:lnTo>
                      <a:pt x="7" y="176"/>
                    </a:lnTo>
                    <a:lnTo>
                      <a:pt x="12" y="199"/>
                    </a:lnTo>
                    <a:lnTo>
                      <a:pt x="26" y="231"/>
                    </a:lnTo>
                    <a:lnTo>
                      <a:pt x="47" y="266"/>
                    </a:lnTo>
                    <a:lnTo>
                      <a:pt x="74" y="302"/>
                    </a:lnTo>
                    <a:lnTo>
                      <a:pt x="102" y="333"/>
                    </a:lnTo>
                    <a:lnTo>
                      <a:pt x="129" y="360"/>
                    </a:lnTo>
                    <a:lnTo>
                      <a:pt x="151" y="382"/>
                    </a:lnTo>
                    <a:lnTo>
                      <a:pt x="166" y="396"/>
                    </a:lnTo>
                    <a:lnTo>
                      <a:pt x="173" y="401"/>
                    </a:lnTo>
                    <a:lnTo>
                      <a:pt x="175" y="402"/>
                    </a:lnTo>
                    <a:lnTo>
                      <a:pt x="178" y="406"/>
                    </a:lnTo>
                    <a:lnTo>
                      <a:pt x="185" y="410"/>
                    </a:lnTo>
                    <a:lnTo>
                      <a:pt x="191" y="416"/>
                    </a:lnTo>
                    <a:lnTo>
                      <a:pt x="200" y="423"/>
                    </a:lnTo>
                    <a:lnTo>
                      <a:pt x="210" y="431"/>
                    </a:lnTo>
                    <a:lnTo>
                      <a:pt x="219" y="438"/>
                    </a:lnTo>
                    <a:lnTo>
                      <a:pt x="231" y="447"/>
                    </a:lnTo>
                    <a:lnTo>
                      <a:pt x="251" y="463"/>
                    </a:lnTo>
                    <a:lnTo>
                      <a:pt x="267" y="476"/>
                    </a:lnTo>
                    <a:lnTo>
                      <a:pt x="282" y="486"/>
                    </a:lnTo>
                    <a:lnTo>
                      <a:pt x="294" y="496"/>
                    </a:lnTo>
                    <a:lnTo>
                      <a:pt x="303" y="502"/>
                    </a:lnTo>
                    <a:lnTo>
                      <a:pt x="310" y="508"/>
                    </a:lnTo>
                    <a:lnTo>
                      <a:pt x="313" y="510"/>
                    </a:lnTo>
                    <a:lnTo>
                      <a:pt x="314" y="512"/>
                    </a:lnTo>
                    <a:lnTo>
                      <a:pt x="320" y="517"/>
                    </a:lnTo>
                    <a:lnTo>
                      <a:pt x="335" y="527"/>
                    </a:lnTo>
                    <a:lnTo>
                      <a:pt x="356" y="547"/>
                    </a:lnTo>
                    <a:lnTo>
                      <a:pt x="379" y="567"/>
                    </a:lnTo>
                    <a:lnTo>
                      <a:pt x="405" y="591"/>
                    </a:lnTo>
                    <a:lnTo>
                      <a:pt x="427" y="615"/>
                    </a:lnTo>
                    <a:lnTo>
                      <a:pt x="446" y="635"/>
                    </a:lnTo>
                    <a:lnTo>
                      <a:pt x="457" y="653"/>
                    </a:lnTo>
                    <a:lnTo>
                      <a:pt x="459" y="653"/>
                    </a:lnTo>
                    <a:lnTo>
                      <a:pt x="460" y="653"/>
                    </a:lnTo>
                    <a:lnTo>
                      <a:pt x="465" y="653"/>
                    </a:lnTo>
                    <a:lnTo>
                      <a:pt x="470" y="653"/>
                    </a:lnTo>
                    <a:lnTo>
                      <a:pt x="478" y="653"/>
                    </a:lnTo>
                    <a:lnTo>
                      <a:pt x="485" y="651"/>
                    </a:lnTo>
                    <a:lnTo>
                      <a:pt x="497" y="651"/>
                    </a:lnTo>
                    <a:lnTo>
                      <a:pt x="508" y="649"/>
                    </a:lnTo>
                    <a:lnTo>
                      <a:pt x="518" y="649"/>
                    </a:lnTo>
                    <a:lnTo>
                      <a:pt x="523" y="649"/>
                    </a:lnTo>
                    <a:lnTo>
                      <a:pt x="528" y="648"/>
                    </a:lnTo>
                    <a:lnTo>
                      <a:pt x="536" y="647"/>
                    </a:lnTo>
                    <a:lnTo>
                      <a:pt x="545" y="644"/>
                    </a:lnTo>
                    <a:lnTo>
                      <a:pt x="555" y="642"/>
                    </a:lnTo>
                    <a:lnTo>
                      <a:pt x="568" y="637"/>
                    </a:lnTo>
                    <a:lnTo>
                      <a:pt x="581" y="630"/>
                    </a:lnTo>
                    <a:lnTo>
                      <a:pt x="591" y="625"/>
                    </a:lnTo>
                    <a:lnTo>
                      <a:pt x="601" y="616"/>
                    </a:lnTo>
                    <a:lnTo>
                      <a:pt x="608" y="607"/>
                    </a:lnTo>
                    <a:lnTo>
                      <a:pt x="608" y="598"/>
                    </a:lnTo>
                    <a:lnTo>
                      <a:pt x="609" y="578"/>
                    </a:lnTo>
                    <a:lnTo>
                      <a:pt x="617" y="554"/>
                    </a:lnTo>
                    <a:lnTo>
                      <a:pt x="634" y="527"/>
                    </a:lnTo>
                    <a:lnTo>
                      <a:pt x="652" y="500"/>
                    </a:lnTo>
                    <a:lnTo>
                      <a:pt x="671" y="476"/>
                    </a:lnTo>
                    <a:lnTo>
                      <a:pt x="690" y="451"/>
                    </a:lnTo>
                    <a:lnTo>
                      <a:pt x="706" y="433"/>
                    </a:lnTo>
                    <a:lnTo>
                      <a:pt x="715" y="422"/>
                    </a:lnTo>
                    <a:lnTo>
                      <a:pt x="721" y="415"/>
                    </a:lnTo>
                    <a:lnTo>
                      <a:pt x="730" y="409"/>
                    </a:lnTo>
                    <a:lnTo>
                      <a:pt x="738" y="403"/>
                    </a:lnTo>
                    <a:lnTo>
                      <a:pt x="747" y="400"/>
                    </a:lnTo>
                    <a:lnTo>
                      <a:pt x="756" y="394"/>
                    </a:lnTo>
                    <a:lnTo>
                      <a:pt x="766" y="392"/>
                    </a:lnTo>
                    <a:lnTo>
                      <a:pt x="775" y="388"/>
                    </a:lnTo>
                    <a:lnTo>
                      <a:pt x="785" y="387"/>
                    </a:lnTo>
                    <a:lnTo>
                      <a:pt x="795" y="385"/>
                    </a:lnTo>
                    <a:lnTo>
                      <a:pt x="804" y="383"/>
                    </a:lnTo>
                    <a:lnTo>
                      <a:pt x="814" y="382"/>
                    </a:lnTo>
                    <a:lnTo>
                      <a:pt x="822" y="380"/>
                    </a:lnTo>
                    <a:lnTo>
                      <a:pt x="830" y="380"/>
                    </a:lnTo>
                    <a:lnTo>
                      <a:pt x="836" y="380"/>
                    </a:lnTo>
                    <a:lnTo>
                      <a:pt x="840" y="380"/>
                    </a:lnTo>
                    <a:lnTo>
                      <a:pt x="841" y="380"/>
                    </a:lnTo>
                    <a:lnTo>
                      <a:pt x="847" y="380"/>
                    </a:lnTo>
                    <a:lnTo>
                      <a:pt x="854" y="382"/>
                    </a:lnTo>
                    <a:lnTo>
                      <a:pt x="860" y="382"/>
                    </a:lnTo>
                    <a:lnTo>
                      <a:pt x="867" y="385"/>
                    </a:lnTo>
                    <a:lnTo>
                      <a:pt x="872" y="388"/>
                    </a:lnTo>
                    <a:lnTo>
                      <a:pt x="881" y="393"/>
                    </a:lnTo>
                    <a:lnTo>
                      <a:pt x="889" y="400"/>
                    </a:lnTo>
                    <a:lnTo>
                      <a:pt x="898" y="407"/>
                    </a:lnTo>
                    <a:lnTo>
                      <a:pt x="909" y="416"/>
                    </a:lnTo>
                    <a:lnTo>
                      <a:pt x="920" y="428"/>
                    </a:lnTo>
                    <a:lnTo>
                      <a:pt x="930" y="438"/>
                    </a:lnTo>
                    <a:lnTo>
                      <a:pt x="938" y="449"/>
                    </a:lnTo>
                    <a:lnTo>
                      <a:pt x="943" y="453"/>
                    </a:lnTo>
                    <a:lnTo>
                      <a:pt x="944" y="455"/>
                    </a:lnTo>
                    <a:lnTo>
                      <a:pt x="939" y="449"/>
                    </a:lnTo>
                    <a:lnTo>
                      <a:pt x="929" y="436"/>
                    </a:lnTo>
                    <a:lnTo>
                      <a:pt x="920" y="426"/>
                    </a:lnTo>
                    <a:lnTo>
                      <a:pt x="912" y="413"/>
                    </a:lnTo>
                    <a:lnTo>
                      <a:pt x="903" y="394"/>
                    </a:lnTo>
                    <a:lnTo>
                      <a:pt x="895" y="379"/>
                    </a:lnTo>
                    <a:lnTo>
                      <a:pt x="886" y="364"/>
                    </a:lnTo>
                    <a:lnTo>
                      <a:pt x="881" y="348"/>
                    </a:lnTo>
                    <a:lnTo>
                      <a:pt x="876" y="339"/>
                    </a:lnTo>
                    <a:lnTo>
                      <a:pt x="874" y="335"/>
                    </a:lnTo>
                    <a:lnTo>
                      <a:pt x="876" y="331"/>
                    </a:lnTo>
                    <a:lnTo>
                      <a:pt x="874" y="330"/>
                    </a:lnTo>
                    <a:lnTo>
                      <a:pt x="870" y="327"/>
                    </a:lnTo>
                    <a:lnTo>
                      <a:pt x="867" y="326"/>
                    </a:lnTo>
                    <a:lnTo>
                      <a:pt x="863" y="326"/>
                    </a:lnTo>
                    <a:lnTo>
                      <a:pt x="860" y="326"/>
                    </a:lnTo>
                    <a:lnTo>
                      <a:pt x="854" y="327"/>
                    </a:lnTo>
                    <a:lnTo>
                      <a:pt x="845" y="330"/>
                    </a:lnTo>
                    <a:lnTo>
                      <a:pt x="836" y="333"/>
                    </a:lnTo>
                    <a:lnTo>
                      <a:pt x="823" y="335"/>
                    </a:lnTo>
                    <a:lnTo>
                      <a:pt x="808" y="340"/>
                    </a:lnTo>
                    <a:lnTo>
                      <a:pt x="790" y="345"/>
                    </a:lnTo>
                    <a:lnTo>
                      <a:pt x="775" y="351"/>
                    </a:lnTo>
                    <a:lnTo>
                      <a:pt x="761" y="353"/>
                    </a:lnTo>
                    <a:lnTo>
                      <a:pt x="748" y="354"/>
                    </a:lnTo>
                    <a:lnTo>
                      <a:pt x="737" y="360"/>
                    </a:lnTo>
                    <a:lnTo>
                      <a:pt x="724" y="364"/>
                    </a:lnTo>
                    <a:lnTo>
                      <a:pt x="711" y="369"/>
                    </a:lnTo>
                    <a:lnTo>
                      <a:pt x="697" y="379"/>
                    </a:lnTo>
                    <a:lnTo>
                      <a:pt x="679" y="393"/>
                    </a:lnTo>
                    <a:lnTo>
                      <a:pt x="659" y="410"/>
                    </a:lnTo>
                    <a:lnTo>
                      <a:pt x="639" y="429"/>
                    </a:lnTo>
                    <a:lnTo>
                      <a:pt x="617" y="450"/>
                    </a:lnTo>
                    <a:lnTo>
                      <a:pt x="596" y="470"/>
                    </a:lnTo>
                    <a:lnTo>
                      <a:pt x="580" y="490"/>
                    </a:lnTo>
                    <a:lnTo>
                      <a:pt x="563" y="504"/>
                    </a:lnTo>
                    <a:lnTo>
                      <a:pt x="550" y="513"/>
                    </a:lnTo>
                    <a:close/>
                  </a:path>
                </a:pathLst>
              </a:custGeom>
              <a:solidFill>
                <a:srgbClr val="B054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2" name="Freeform 1182">
                <a:extLst>
                  <a:ext uri="{FF2B5EF4-FFF2-40B4-BE49-F238E27FC236}">
                    <a16:creationId xmlns:a16="http://schemas.microsoft.com/office/drawing/2014/main" id="{47EBF805-1984-DFA9-9FAF-0BAD9D94B51B}"/>
                  </a:ext>
                </a:extLst>
              </p:cNvPr>
              <p:cNvSpPr>
                <a:spLocks/>
              </p:cNvSpPr>
              <p:nvPr/>
            </p:nvSpPr>
            <p:spPr bwMode="auto">
              <a:xfrm>
                <a:off x="1060" y="2439"/>
                <a:ext cx="310" cy="217"/>
              </a:xfrm>
              <a:custGeom>
                <a:avLst/>
                <a:gdLst>
                  <a:gd name="T0" fmla="*/ 320 w 930"/>
                  <a:gd name="T1" fmla="*/ 66 h 653"/>
                  <a:gd name="T2" fmla="*/ 308 w 930"/>
                  <a:gd name="T3" fmla="*/ 43 h 653"/>
                  <a:gd name="T4" fmla="*/ 282 w 930"/>
                  <a:gd name="T5" fmla="*/ 33 h 653"/>
                  <a:gd name="T6" fmla="*/ 251 w 930"/>
                  <a:gd name="T7" fmla="*/ 49 h 653"/>
                  <a:gd name="T8" fmla="*/ 217 w 930"/>
                  <a:gd name="T9" fmla="*/ 79 h 653"/>
                  <a:gd name="T10" fmla="*/ 198 w 930"/>
                  <a:gd name="T11" fmla="*/ 106 h 653"/>
                  <a:gd name="T12" fmla="*/ 183 w 930"/>
                  <a:gd name="T13" fmla="*/ 146 h 653"/>
                  <a:gd name="T14" fmla="*/ 135 w 930"/>
                  <a:gd name="T15" fmla="*/ 187 h 653"/>
                  <a:gd name="T16" fmla="*/ 82 w 930"/>
                  <a:gd name="T17" fmla="*/ 120 h 653"/>
                  <a:gd name="T18" fmla="*/ 22 w 930"/>
                  <a:gd name="T19" fmla="*/ 52 h 653"/>
                  <a:gd name="T20" fmla="*/ 8 w 930"/>
                  <a:gd name="T21" fmla="*/ 53 h 653"/>
                  <a:gd name="T22" fmla="*/ 4 w 930"/>
                  <a:gd name="T23" fmla="*/ 153 h 653"/>
                  <a:gd name="T24" fmla="*/ 46 w 930"/>
                  <a:gd name="T25" fmla="*/ 266 h 653"/>
                  <a:gd name="T26" fmla="*/ 151 w 930"/>
                  <a:gd name="T27" fmla="*/ 382 h 653"/>
                  <a:gd name="T28" fmla="*/ 178 w 930"/>
                  <a:gd name="T29" fmla="*/ 406 h 653"/>
                  <a:gd name="T30" fmla="*/ 210 w 930"/>
                  <a:gd name="T31" fmla="*/ 431 h 653"/>
                  <a:gd name="T32" fmla="*/ 266 w 930"/>
                  <a:gd name="T33" fmla="*/ 476 h 653"/>
                  <a:gd name="T34" fmla="*/ 309 w 930"/>
                  <a:gd name="T35" fmla="*/ 508 h 653"/>
                  <a:gd name="T36" fmla="*/ 335 w 930"/>
                  <a:gd name="T37" fmla="*/ 527 h 653"/>
                  <a:gd name="T38" fmla="*/ 427 w 930"/>
                  <a:gd name="T39" fmla="*/ 615 h 653"/>
                  <a:gd name="T40" fmla="*/ 465 w 930"/>
                  <a:gd name="T41" fmla="*/ 651 h 653"/>
                  <a:gd name="T42" fmla="*/ 506 w 930"/>
                  <a:gd name="T43" fmla="*/ 651 h 653"/>
                  <a:gd name="T44" fmla="*/ 538 w 930"/>
                  <a:gd name="T45" fmla="*/ 642 h 653"/>
                  <a:gd name="T46" fmla="*/ 578 w 930"/>
                  <a:gd name="T47" fmla="*/ 618 h 653"/>
                  <a:gd name="T48" fmla="*/ 600 w 930"/>
                  <a:gd name="T49" fmla="*/ 561 h 653"/>
                  <a:gd name="T50" fmla="*/ 677 w 930"/>
                  <a:gd name="T51" fmla="*/ 453 h 653"/>
                  <a:gd name="T52" fmla="*/ 715 w 930"/>
                  <a:gd name="T53" fmla="*/ 407 h 653"/>
                  <a:gd name="T54" fmla="*/ 751 w 930"/>
                  <a:gd name="T55" fmla="*/ 388 h 653"/>
                  <a:gd name="T56" fmla="*/ 788 w 930"/>
                  <a:gd name="T57" fmla="*/ 375 h 653"/>
                  <a:gd name="T58" fmla="*/ 823 w 930"/>
                  <a:gd name="T59" fmla="*/ 371 h 653"/>
                  <a:gd name="T60" fmla="*/ 843 w 930"/>
                  <a:gd name="T61" fmla="*/ 369 h 653"/>
                  <a:gd name="T62" fmla="*/ 871 w 930"/>
                  <a:gd name="T63" fmla="*/ 382 h 653"/>
                  <a:gd name="T64" fmla="*/ 908 w 930"/>
                  <a:gd name="T65" fmla="*/ 415 h 653"/>
                  <a:gd name="T66" fmla="*/ 926 w 930"/>
                  <a:gd name="T67" fmla="*/ 437 h 653"/>
                  <a:gd name="T68" fmla="*/ 896 w 930"/>
                  <a:gd name="T69" fmla="*/ 388 h 653"/>
                  <a:gd name="T70" fmla="*/ 876 w 930"/>
                  <a:gd name="T71" fmla="*/ 339 h 653"/>
                  <a:gd name="T72" fmla="*/ 868 w 930"/>
                  <a:gd name="T73" fmla="*/ 334 h 653"/>
                  <a:gd name="T74" fmla="*/ 850 w 930"/>
                  <a:gd name="T75" fmla="*/ 335 h 653"/>
                  <a:gd name="T76" fmla="*/ 803 w 930"/>
                  <a:gd name="T77" fmla="*/ 347 h 653"/>
                  <a:gd name="T78" fmla="*/ 748 w 930"/>
                  <a:gd name="T79" fmla="*/ 361 h 653"/>
                  <a:gd name="T80" fmla="*/ 701 w 930"/>
                  <a:gd name="T81" fmla="*/ 385 h 653"/>
                  <a:gd name="T82" fmla="*/ 621 w 930"/>
                  <a:gd name="T83" fmla="*/ 458 h 653"/>
                  <a:gd name="T84" fmla="*/ 549 w 930"/>
                  <a:gd name="T85" fmla="*/ 519 h 653"/>
                  <a:gd name="T86" fmla="*/ 473 w 930"/>
                  <a:gd name="T87" fmla="*/ 550 h 653"/>
                  <a:gd name="T88" fmla="*/ 395 w 930"/>
                  <a:gd name="T89" fmla="*/ 559 h 653"/>
                  <a:gd name="T90" fmla="*/ 326 w 930"/>
                  <a:gd name="T91" fmla="*/ 518 h 653"/>
                  <a:gd name="T92" fmla="*/ 292 w 930"/>
                  <a:gd name="T93" fmla="*/ 445 h 653"/>
                  <a:gd name="T94" fmla="*/ 265 w 930"/>
                  <a:gd name="T95" fmla="*/ 392 h 653"/>
                  <a:gd name="T96" fmla="*/ 232 w 930"/>
                  <a:gd name="T97" fmla="*/ 389 h 653"/>
                  <a:gd name="T98" fmla="*/ 193 w 930"/>
                  <a:gd name="T99" fmla="*/ 347 h 653"/>
                  <a:gd name="T100" fmla="*/ 175 w 930"/>
                  <a:gd name="T101" fmla="*/ 266 h 653"/>
                  <a:gd name="T102" fmla="*/ 167 w 930"/>
                  <a:gd name="T103" fmla="*/ 231 h 653"/>
                  <a:gd name="T104" fmla="*/ 200 w 930"/>
                  <a:gd name="T105" fmla="*/ 183 h 653"/>
                  <a:gd name="T106" fmla="*/ 282 w 930"/>
                  <a:gd name="T107" fmla="*/ 140 h 653"/>
                  <a:gd name="T108" fmla="*/ 319 w 930"/>
                  <a:gd name="T109" fmla="*/ 87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0" h="653">
                    <a:moveTo>
                      <a:pt x="319" y="87"/>
                    </a:moveTo>
                    <a:lnTo>
                      <a:pt x="320" y="80"/>
                    </a:lnTo>
                    <a:lnTo>
                      <a:pt x="322" y="73"/>
                    </a:lnTo>
                    <a:lnTo>
                      <a:pt x="320" y="66"/>
                    </a:lnTo>
                    <a:lnTo>
                      <a:pt x="319" y="60"/>
                    </a:lnTo>
                    <a:lnTo>
                      <a:pt x="315" y="53"/>
                    </a:lnTo>
                    <a:lnTo>
                      <a:pt x="313" y="48"/>
                    </a:lnTo>
                    <a:lnTo>
                      <a:pt x="308" y="43"/>
                    </a:lnTo>
                    <a:lnTo>
                      <a:pt x="301" y="38"/>
                    </a:lnTo>
                    <a:lnTo>
                      <a:pt x="295" y="35"/>
                    </a:lnTo>
                    <a:lnTo>
                      <a:pt x="289" y="33"/>
                    </a:lnTo>
                    <a:lnTo>
                      <a:pt x="282" y="33"/>
                    </a:lnTo>
                    <a:lnTo>
                      <a:pt x="274" y="33"/>
                    </a:lnTo>
                    <a:lnTo>
                      <a:pt x="266" y="36"/>
                    </a:lnTo>
                    <a:lnTo>
                      <a:pt x="259" y="40"/>
                    </a:lnTo>
                    <a:lnTo>
                      <a:pt x="251" y="49"/>
                    </a:lnTo>
                    <a:lnTo>
                      <a:pt x="241" y="57"/>
                    </a:lnTo>
                    <a:lnTo>
                      <a:pt x="232" y="65"/>
                    </a:lnTo>
                    <a:lnTo>
                      <a:pt x="225" y="73"/>
                    </a:lnTo>
                    <a:lnTo>
                      <a:pt x="217" y="79"/>
                    </a:lnTo>
                    <a:lnTo>
                      <a:pt x="213" y="85"/>
                    </a:lnTo>
                    <a:lnTo>
                      <a:pt x="207" y="92"/>
                    </a:lnTo>
                    <a:lnTo>
                      <a:pt x="204" y="100"/>
                    </a:lnTo>
                    <a:lnTo>
                      <a:pt x="198" y="106"/>
                    </a:lnTo>
                    <a:lnTo>
                      <a:pt x="194" y="114"/>
                    </a:lnTo>
                    <a:lnTo>
                      <a:pt x="193" y="119"/>
                    </a:lnTo>
                    <a:lnTo>
                      <a:pt x="189" y="129"/>
                    </a:lnTo>
                    <a:lnTo>
                      <a:pt x="183" y="146"/>
                    </a:lnTo>
                    <a:lnTo>
                      <a:pt x="173" y="161"/>
                    </a:lnTo>
                    <a:lnTo>
                      <a:pt x="162" y="176"/>
                    </a:lnTo>
                    <a:lnTo>
                      <a:pt x="149" y="186"/>
                    </a:lnTo>
                    <a:lnTo>
                      <a:pt x="135" y="187"/>
                    </a:lnTo>
                    <a:lnTo>
                      <a:pt x="118" y="176"/>
                    </a:lnTo>
                    <a:lnTo>
                      <a:pt x="109" y="163"/>
                    </a:lnTo>
                    <a:lnTo>
                      <a:pt x="97" y="143"/>
                    </a:lnTo>
                    <a:lnTo>
                      <a:pt x="82" y="120"/>
                    </a:lnTo>
                    <a:lnTo>
                      <a:pt x="67" y="98"/>
                    </a:lnTo>
                    <a:lnTo>
                      <a:pt x="50" y="76"/>
                    </a:lnTo>
                    <a:lnTo>
                      <a:pt x="35" y="60"/>
                    </a:lnTo>
                    <a:lnTo>
                      <a:pt x="22" y="52"/>
                    </a:lnTo>
                    <a:lnTo>
                      <a:pt x="11" y="53"/>
                    </a:lnTo>
                    <a:lnTo>
                      <a:pt x="29" y="0"/>
                    </a:lnTo>
                    <a:lnTo>
                      <a:pt x="18" y="26"/>
                    </a:lnTo>
                    <a:lnTo>
                      <a:pt x="8" y="53"/>
                    </a:lnTo>
                    <a:lnTo>
                      <a:pt x="4" y="79"/>
                    </a:lnTo>
                    <a:lnTo>
                      <a:pt x="0" y="104"/>
                    </a:lnTo>
                    <a:lnTo>
                      <a:pt x="0" y="129"/>
                    </a:lnTo>
                    <a:lnTo>
                      <a:pt x="4" y="153"/>
                    </a:lnTo>
                    <a:lnTo>
                      <a:pt x="6" y="176"/>
                    </a:lnTo>
                    <a:lnTo>
                      <a:pt x="11" y="199"/>
                    </a:lnTo>
                    <a:lnTo>
                      <a:pt x="26" y="231"/>
                    </a:lnTo>
                    <a:lnTo>
                      <a:pt x="46" y="266"/>
                    </a:lnTo>
                    <a:lnTo>
                      <a:pt x="73" y="302"/>
                    </a:lnTo>
                    <a:lnTo>
                      <a:pt x="102" y="333"/>
                    </a:lnTo>
                    <a:lnTo>
                      <a:pt x="129" y="360"/>
                    </a:lnTo>
                    <a:lnTo>
                      <a:pt x="151" y="382"/>
                    </a:lnTo>
                    <a:lnTo>
                      <a:pt x="166" y="396"/>
                    </a:lnTo>
                    <a:lnTo>
                      <a:pt x="173" y="401"/>
                    </a:lnTo>
                    <a:lnTo>
                      <a:pt x="175" y="402"/>
                    </a:lnTo>
                    <a:lnTo>
                      <a:pt x="178" y="406"/>
                    </a:lnTo>
                    <a:lnTo>
                      <a:pt x="184" y="410"/>
                    </a:lnTo>
                    <a:lnTo>
                      <a:pt x="191" y="416"/>
                    </a:lnTo>
                    <a:lnTo>
                      <a:pt x="200" y="423"/>
                    </a:lnTo>
                    <a:lnTo>
                      <a:pt x="210" y="431"/>
                    </a:lnTo>
                    <a:lnTo>
                      <a:pt x="219" y="438"/>
                    </a:lnTo>
                    <a:lnTo>
                      <a:pt x="230" y="447"/>
                    </a:lnTo>
                    <a:lnTo>
                      <a:pt x="251" y="463"/>
                    </a:lnTo>
                    <a:lnTo>
                      <a:pt x="266" y="476"/>
                    </a:lnTo>
                    <a:lnTo>
                      <a:pt x="282" y="486"/>
                    </a:lnTo>
                    <a:lnTo>
                      <a:pt x="293" y="496"/>
                    </a:lnTo>
                    <a:lnTo>
                      <a:pt x="303" y="502"/>
                    </a:lnTo>
                    <a:lnTo>
                      <a:pt x="309" y="508"/>
                    </a:lnTo>
                    <a:lnTo>
                      <a:pt x="313" y="510"/>
                    </a:lnTo>
                    <a:lnTo>
                      <a:pt x="314" y="512"/>
                    </a:lnTo>
                    <a:lnTo>
                      <a:pt x="319" y="517"/>
                    </a:lnTo>
                    <a:lnTo>
                      <a:pt x="335" y="527"/>
                    </a:lnTo>
                    <a:lnTo>
                      <a:pt x="355" y="547"/>
                    </a:lnTo>
                    <a:lnTo>
                      <a:pt x="378" y="567"/>
                    </a:lnTo>
                    <a:lnTo>
                      <a:pt x="404" y="591"/>
                    </a:lnTo>
                    <a:lnTo>
                      <a:pt x="427" y="615"/>
                    </a:lnTo>
                    <a:lnTo>
                      <a:pt x="446" y="635"/>
                    </a:lnTo>
                    <a:lnTo>
                      <a:pt x="457" y="653"/>
                    </a:lnTo>
                    <a:lnTo>
                      <a:pt x="458" y="653"/>
                    </a:lnTo>
                    <a:lnTo>
                      <a:pt x="465" y="651"/>
                    </a:lnTo>
                    <a:lnTo>
                      <a:pt x="474" y="651"/>
                    </a:lnTo>
                    <a:lnTo>
                      <a:pt x="489" y="649"/>
                    </a:lnTo>
                    <a:lnTo>
                      <a:pt x="500" y="649"/>
                    </a:lnTo>
                    <a:lnTo>
                      <a:pt x="506" y="651"/>
                    </a:lnTo>
                    <a:lnTo>
                      <a:pt x="513" y="649"/>
                    </a:lnTo>
                    <a:lnTo>
                      <a:pt x="522" y="648"/>
                    </a:lnTo>
                    <a:lnTo>
                      <a:pt x="528" y="647"/>
                    </a:lnTo>
                    <a:lnTo>
                      <a:pt x="538" y="642"/>
                    </a:lnTo>
                    <a:lnTo>
                      <a:pt x="549" y="637"/>
                    </a:lnTo>
                    <a:lnTo>
                      <a:pt x="562" y="633"/>
                    </a:lnTo>
                    <a:lnTo>
                      <a:pt x="571" y="626"/>
                    </a:lnTo>
                    <a:lnTo>
                      <a:pt x="578" y="618"/>
                    </a:lnTo>
                    <a:lnTo>
                      <a:pt x="586" y="611"/>
                    </a:lnTo>
                    <a:lnTo>
                      <a:pt x="586" y="602"/>
                    </a:lnTo>
                    <a:lnTo>
                      <a:pt x="589" y="584"/>
                    </a:lnTo>
                    <a:lnTo>
                      <a:pt x="600" y="561"/>
                    </a:lnTo>
                    <a:lnTo>
                      <a:pt x="617" y="534"/>
                    </a:lnTo>
                    <a:lnTo>
                      <a:pt x="638" y="505"/>
                    </a:lnTo>
                    <a:lnTo>
                      <a:pt x="658" y="477"/>
                    </a:lnTo>
                    <a:lnTo>
                      <a:pt x="677" y="453"/>
                    </a:lnTo>
                    <a:lnTo>
                      <a:pt x="693" y="433"/>
                    </a:lnTo>
                    <a:lnTo>
                      <a:pt x="703" y="420"/>
                    </a:lnTo>
                    <a:lnTo>
                      <a:pt x="708" y="413"/>
                    </a:lnTo>
                    <a:lnTo>
                      <a:pt x="715" y="407"/>
                    </a:lnTo>
                    <a:lnTo>
                      <a:pt x="724" y="401"/>
                    </a:lnTo>
                    <a:lnTo>
                      <a:pt x="731" y="396"/>
                    </a:lnTo>
                    <a:lnTo>
                      <a:pt x="740" y="392"/>
                    </a:lnTo>
                    <a:lnTo>
                      <a:pt x="751" y="388"/>
                    </a:lnTo>
                    <a:lnTo>
                      <a:pt x="760" y="383"/>
                    </a:lnTo>
                    <a:lnTo>
                      <a:pt x="769" y="380"/>
                    </a:lnTo>
                    <a:lnTo>
                      <a:pt x="779" y="379"/>
                    </a:lnTo>
                    <a:lnTo>
                      <a:pt x="788" y="375"/>
                    </a:lnTo>
                    <a:lnTo>
                      <a:pt x="800" y="374"/>
                    </a:lnTo>
                    <a:lnTo>
                      <a:pt x="809" y="373"/>
                    </a:lnTo>
                    <a:lnTo>
                      <a:pt x="816" y="371"/>
                    </a:lnTo>
                    <a:lnTo>
                      <a:pt x="823" y="371"/>
                    </a:lnTo>
                    <a:lnTo>
                      <a:pt x="828" y="369"/>
                    </a:lnTo>
                    <a:lnTo>
                      <a:pt x="829" y="369"/>
                    </a:lnTo>
                    <a:lnTo>
                      <a:pt x="837" y="369"/>
                    </a:lnTo>
                    <a:lnTo>
                      <a:pt x="843" y="369"/>
                    </a:lnTo>
                    <a:lnTo>
                      <a:pt x="850" y="371"/>
                    </a:lnTo>
                    <a:lnTo>
                      <a:pt x="858" y="374"/>
                    </a:lnTo>
                    <a:lnTo>
                      <a:pt x="864" y="376"/>
                    </a:lnTo>
                    <a:lnTo>
                      <a:pt x="871" y="382"/>
                    </a:lnTo>
                    <a:lnTo>
                      <a:pt x="878" y="388"/>
                    </a:lnTo>
                    <a:lnTo>
                      <a:pt x="886" y="394"/>
                    </a:lnTo>
                    <a:lnTo>
                      <a:pt x="898" y="403"/>
                    </a:lnTo>
                    <a:lnTo>
                      <a:pt x="908" y="415"/>
                    </a:lnTo>
                    <a:lnTo>
                      <a:pt x="917" y="426"/>
                    </a:lnTo>
                    <a:lnTo>
                      <a:pt x="925" y="436"/>
                    </a:lnTo>
                    <a:lnTo>
                      <a:pt x="930" y="442"/>
                    </a:lnTo>
                    <a:lnTo>
                      <a:pt x="926" y="437"/>
                    </a:lnTo>
                    <a:lnTo>
                      <a:pt x="915" y="423"/>
                    </a:lnTo>
                    <a:lnTo>
                      <a:pt x="911" y="415"/>
                    </a:lnTo>
                    <a:lnTo>
                      <a:pt x="904" y="402"/>
                    </a:lnTo>
                    <a:lnTo>
                      <a:pt x="896" y="388"/>
                    </a:lnTo>
                    <a:lnTo>
                      <a:pt x="890" y="374"/>
                    </a:lnTo>
                    <a:lnTo>
                      <a:pt x="883" y="360"/>
                    </a:lnTo>
                    <a:lnTo>
                      <a:pt x="878" y="347"/>
                    </a:lnTo>
                    <a:lnTo>
                      <a:pt x="876" y="339"/>
                    </a:lnTo>
                    <a:lnTo>
                      <a:pt x="874" y="335"/>
                    </a:lnTo>
                    <a:lnTo>
                      <a:pt x="876" y="333"/>
                    </a:lnTo>
                    <a:lnTo>
                      <a:pt x="872" y="333"/>
                    </a:lnTo>
                    <a:lnTo>
                      <a:pt x="868" y="334"/>
                    </a:lnTo>
                    <a:lnTo>
                      <a:pt x="862" y="334"/>
                    </a:lnTo>
                    <a:lnTo>
                      <a:pt x="858" y="334"/>
                    </a:lnTo>
                    <a:lnTo>
                      <a:pt x="855" y="334"/>
                    </a:lnTo>
                    <a:lnTo>
                      <a:pt x="850" y="335"/>
                    </a:lnTo>
                    <a:lnTo>
                      <a:pt x="842" y="338"/>
                    </a:lnTo>
                    <a:lnTo>
                      <a:pt x="833" y="339"/>
                    </a:lnTo>
                    <a:lnTo>
                      <a:pt x="820" y="342"/>
                    </a:lnTo>
                    <a:lnTo>
                      <a:pt x="803" y="347"/>
                    </a:lnTo>
                    <a:lnTo>
                      <a:pt x="787" y="352"/>
                    </a:lnTo>
                    <a:lnTo>
                      <a:pt x="773" y="354"/>
                    </a:lnTo>
                    <a:lnTo>
                      <a:pt x="760" y="358"/>
                    </a:lnTo>
                    <a:lnTo>
                      <a:pt x="748" y="361"/>
                    </a:lnTo>
                    <a:lnTo>
                      <a:pt x="738" y="364"/>
                    </a:lnTo>
                    <a:lnTo>
                      <a:pt x="726" y="369"/>
                    </a:lnTo>
                    <a:lnTo>
                      <a:pt x="714" y="375"/>
                    </a:lnTo>
                    <a:lnTo>
                      <a:pt x="701" y="385"/>
                    </a:lnTo>
                    <a:lnTo>
                      <a:pt x="684" y="400"/>
                    </a:lnTo>
                    <a:lnTo>
                      <a:pt x="663" y="416"/>
                    </a:lnTo>
                    <a:lnTo>
                      <a:pt x="642" y="437"/>
                    </a:lnTo>
                    <a:lnTo>
                      <a:pt x="621" y="458"/>
                    </a:lnTo>
                    <a:lnTo>
                      <a:pt x="598" y="478"/>
                    </a:lnTo>
                    <a:lnTo>
                      <a:pt x="578" y="496"/>
                    </a:lnTo>
                    <a:lnTo>
                      <a:pt x="562" y="510"/>
                    </a:lnTo>
                    <a:lnTo>
                      <a:pt x="549" y="519"/>
                    </a:lnTo>
                    <a:lnTo>
                      <a:pt x="536" y="527"/>
                    </a:lnTo>
                    <a:lnTo>
                      <a:pt x="516" y="536"/>
                    </a:lnTo>
                    <a:lnTo>
                      <a:pt x="497" y="544"/>
                    </a:lnTo>
                    <a:lnTo>
                      <a:pt x="473" y="550"/>
                    </a:lnTo>
                    <a:lnTo>
                      <a:pt x="449" y="557"/>
                    </a:lnTo>
                    <a:lnTo>
                      <a:pt x="427" y="561"/>
                    </a:lnTo>
                    <a:lnTo>
                      <a:pt x="409" y="561"/>
                    </a:lnTo>
                    <a:lnTo>
                      <a:pt x="395" y="559"/>
                    </a:lnTo>
                    <a:lnTo>
                      <a:pt x="378" y="551"/>
                    </a:lnTo>
                    <a:lnTo>
                      <a:pt x="358" y="544"/>
                    </a:lnTo>
                    <a:lnTo>
                      <a:pt x="341" y="532"/>
                    </a:lnTo>
                    <a:lnTo>
                      <a:pt x="326" y="518"/>
                    </a:lnTo>
                    <a:lnTo>
                      <a:pt x="313" y="504"/>
                    </a:lnTo>
                    <a:lnTo>
                      <a:pt x="301" y="486"/>
                    </a:lnTo>
                    <a:lnTo>
                      <a:pt x="295" y="468"/>
                    </a:lnTo>
                    <a:lnTo>
                      <a:pt x="292" y="445"/>
                    </a:lnTo>
                    <a:lnTo>
                      <a:pt x="290" y="423"/>
                    </a:lnTo>
                    <a:lnTo>
                      <a:pt x="283" y="409"/>
                    </a:lnTo>
                    <a:lnTo>
                      <a:pt x="276" y="397"/>
                    </a:lnTo>
                    <a:lnTo>
                      <a:pt x="265" y="392"/>
                    </a:lnTo>
                    <a:lnTo>
                      <a:pt x="255" y="389"/>
                    </a:lnTo>
                    <a:lnTo>
                      <a:pt x="244" y="388"/>
                    </a:lnTo>
                    <a:lnTo>
                      <a:pt x="237" y="388"/>
                    </a:lnTo>
                    <a:lnTo>
                      <a:pt x="232" y="389"/>
                    </a:lnTo>
                    <a:lnTo>
                      <a:pt x="217" y="388"/>
                    </a:lnTo>
                    <a:lnTo>
                      <a:pt x="207" y="379"/>
                    </a:lnTo>
                    <a:lnTo>
                      <a:pt x="200" y="366"/>
                    </a:lnTo>
                    <a:lnTo>
                      <a:pt x="193" y="347"/>
                    </a:lnTo>
                    <a:lnTo>
                      <a:pt x="187" y="327"/>
                    </a:lnTo>
                    <a:lnTo>
                      <a:pt x="184" y="306"/>
                    </a:lnTo>
                    <a:lnTo>
                      <a:pt x="179" y="285"/>
                    </a:lnTo>
                    <a:lnTo>
                      <a:pt x="175" y="266"/>
                    </a:lnTo>
                    <a:lnTo>
                      <a:pt x="173" y="263"/>
                    </a:lnTo>
                    <a:lnTo>
                      <a:pt x="171" y="255"/>
                    </a:lnTo>
                    <a:lnTo>
                      <a:pt x="170" y="244"/>
                    </a:lnTo>
                    <a:lnTo>
                      <a:pt x="167" y="231"/>
                    </a:lnTo>
                    <a:lnTo>
                      <a:pt x="170" y="217"/>
                    </a:lnTo>
                    <a:lnTo>
                      <a:pt x="175" y="202"/>
                    </a:lnTo>
                    <a:lnTo>
                      <a:pt x="184" y="191"/>
                    </a:lnTo>
                    <a:lnTo>
                      <a:pt x="200" y="183"/>
                    </a:lnTo>
                    <a:lnTo>
                      <a:pt x="225" y="174"/>
                    </a:lnTo>
                    <a:lnTo>
                      <a:pt x="247" y="165"/>
                    </a:lnTo>
                    <a:lnTo>
                      <a:pt x="266" y="152"/>
                    </a:lnTo>
                    <a:lnTo>
                      <a:pt x="282" y="140"/>
                    </a:lnTo>
                    <a:lnTo>
                      <a:pt x="295" y="127"/>
                    </a:lnTo>
                    <a:lnTo>
                      <a:pt x="304" y="113"/>
                    </a:lnTo>
                    <a:lnTo>
                      <a:pt x="313" y="100"/>
                    </a:lnTo>
                    <a:lnTo>
                      <a:pt x="319" y="87"/>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3" name="Freeform 1183">
                <a:extLst>
                  <a:ext uri="{FF2B5EF4-FFF2-40B4-BE49-F238E27FC236}">
                    <a16:creationId xmlns:a16="http://schemas.microsoft.com/office/drawing/2014/main" id="{80693C3C-A5EC-BF93-32E5-434BB9D77A19}"/>
                  </a:ext>
                </a:extLst>
              </p:cNvPr>
              <p:cNvSpPr>
                <a:spLocks/>
              </p:cNvSpPr>
              <p:nvPr/>
            </p:nvSpPr>
            <p:spPr bwMode="auto">
              <a:xfrm>
                <a:off x="1201" y="2408"/>
                <a:ext cx="72" cy="33"/>
              </a:xfrm>
              <a:custGeom>
                <a:avLst/>
                <a:gdLst>
                  <a:gd name="T0" fmla="*/ 94 w 214"/>
                  <a:gd name="T1" fmla="*/ 1 h 100"/>
                  <a:gd name="T2" fmla="*/ 74 w 214"/>
                  <a:gd name="T3" fmla="*/ 5 h 100"/>
                  <a:gd name="T4" fmla="*/ 59 w 214"/>
                  <a:gd name="T5" fmla="*/ 8 h 100"/>
                  <a:gd name="T6" fmla="*/ 45 w 214"/>
                  <a:gd name="T7" fmla="*/ 13 h 100"/>
                  <a:gd name="T8" fmla="*/ 32 w 214"/>
                  <a:gd name="T9" fmla="*/ 18 h 100"/>
                  <a:gd name="T10" fmla="*/ 21 w 214"/>
                  <a:gd name="T11" fmla="*/ 22 h 100"/>
                  <a:gd name="T12" fmla="*/ 14 w 214"/>
                  <a:gd name="T13" fmla="*/ 28 h 100"/>
                  <a:gd name="T14" fmla="*/ 7 w 214"/>
                  <a:gd name="T15" fmla="*/ 33 h 100"/>
                  <a:gd name="T16" fmla="*/ 5 w 214"/>
                  <a:gd name="T17" fmla="*/ 40 h 100"/>
                  <a:gd name="T18" fmla="*/ 2 w 214"/>
                  <a:gd name="T19" fmla="*/ 46 h 100"/>
                  <a:gd name="T20" fmla="*/ 0 w 214"/>
                  <a:gd name="T21" fmla="*/ 52 h 100"/>
                  <a:gd name="T22" fmla="*/ 0 w 214"/>
                  <a:gd name="T23" fmla="*/ 60 h 100"/>
                  <a:gd name="T24" fmla="*/ 0 w 214"/>
                  <a:gd name="T25" fmla="*/ 66 h 100"/>
                  <a:gd name="T26" fmla="*/ 1 w 214"/>
                  <a:gd name="T27" fmla="*/ 74 h 100"/>
                  <a:gd name="T28" fmla="*/ 6 w 214"/>
                  <a:gd name="T29" fmla="*/ 80 h 100"/>
                  <a:gd name="T30" fmla="*/ 14 w 214"/>
                  <a:gd name="T31" fmla="*/ 87 h 100"/>
                  <a:gd name="T32" fmla="*/ 25 w 214"/>
                  <a:gd name="T33" fmla="*/ 92 h 100"/>
                  <a:gd name="T34" fmla="*/ 34 w 214"/>
                  <a:gd name="T35" fmla="*/ 95 h 100"/>
                  <a:gd name="T36" fmla="*/ 45 w 214"/>
                  <a:gd name="T37" fmla="*/ 96 h 100"/>
                  <a:gd name="T38" fmla="*/ 52 w 214"/>
                  <a:gd name="T39" fmla="*/ 99 h 100"/>
                  <a:gd name="T40" fmla="*/ 59 w 214"/>
                  <a:gd name="T41" fmla="*/ 100 h 100"/>
                  <a:gd name="T42" fmla="*/ 67 w 214"/>
                  <a:gd name="T43" fmla="*/ 100 h 100"/>
                  <a:gd name="T44" fmla="*/ 74 w 214"/>
                  <a:gd name="T45" fmla="*/ 100 h 100"/>
                  <a:gd name="T46" fmla="*/ 83 w 214"/>
                  <a:gd name="T47" fmla="*/ 100 h 100"/>
                  <a:gd name="T48" fmla="*/ 95 w 214"/>
                  <a:gd name="T49" fmla="*/ 99 h 100"/>
                  <a:gd name="T50" fmla="*/ 109 w 214"/>
                  <a:gd name="T51" fmla="*/ 96 h 100"/>
                  <a:gd name="T52" fmla="*/ 120 w 214"/>
                  <a:gd name="T53" fmla="*/ 93 h 100"/>
                  <a:gd name="T54" fmla="*/ 132 w 214"/>
                  <a:gd name="T55" fmla="*/ 89 h 100"/>
                  <a:gd name="T56" fmla="*/ 143 w 214"/>
                  <a:gd name="T57" fmla="*/ 86 h 100"/>
                  <a:gd name="T58" fmla="*/ 152 w 214"/>
                  <a:gd name="T59" fmla="*/ 82 h 100"/>
                  <a:gd name="T60" fmla="*/ 162 w 214"/>
                  <a:gd name="T61" fmla="*/ 80 h 100"/>
                  <a:gd name="T62" fmla="*/ 171 w 214"/>
                  <a:gd name="T63" fmla="*/ 79 h 100"/>
                  <a:gd name="T64" fmla="*/ 179 w 214"/>
                  <a:gd name="T65" fmla="*/ 79 h 100"/>
                  <a:gd name="T66" fmla="*/ 198 w 214"/>
                  <a:gd name="T67" fmla="*/ 79 h 100"/>
                  <a:gd name="T68" fmla="*/ 211 w 214"/>
                  <a:gd name="T69" fmla="*/ 74 h 100"/>
                  <a:gd name="T70" fmla="*/ 214 w 214"/>
                  <a:gd name="T71" fmla="*/ 68 h 100"/>
                  <a:gd name="T72" fmla="*/ 207 w 214"/>
                  <a:gd name="T73" fmla="*/ 61 h 100"/>
                  <a:gd name="T74" fmla="*/ 206 w 214"/>
                  <a:gd name="T75" fmla="*/ 60 h 100"/>
                  <a:gd name="T76" fmla="*/ 203 w 214"/>
                  <a:gd name="T77" fmla="*/ 55 h 100"/>
                  <a:gd name="T78" fmla="*/ 196 w 214"/>
                  <a:gd name="T79" fmla="*/ 51 h 100"/>
                  <a:gd name="T80" fmla="*/ 192 w 214"/>
                  <a:gd name="T81" fmla="*/ 46 h 100"/>
                  <a:gd name="T82" fmla="*/ 190 w 214"/>
                  <a:gd name="T83" fmla="*/ 45 h 100"/>
                  <a:gd name="T84" fmla="*/ 186 w 214"/>
                  <a:gd name="T85" fmla="*/ 39 h 100"/>
                  <a:gd name="T86" fmla="*/ 180 w 214"/>
                  <a:gd name="T87" fmla="*/ 31 h 100"/>
                  <a:gd name="T88" fmla="*/ 171 w 214"/>
                  <a:gd name="T89" fmla="*/ 21 h 100"/>
                  <a:gd name="T90" fmla="*/ 157 w 214"/>
                  <a:gd name="T91" fmla="*/ 11 h 100"/>
                  <a:gd name="T92" fmla="*/ 141 w 214"/>
                  <a:gd name="T93" fmla="*/ 5 h 100"/>
                  <a:gd name="T94" fmla="*/ 118 w 214"/>
                  <a:gd name="T95" fmla="*/ 0 h 100"/>
                  <a:gd name="T96" fmla="*/ 94 w 214"/>
                  <a:gd name="T97" fmla="*/ 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100">
                    <a:moveTo>
                      <a:pt x="94" y="1"/>
                    </a:moveTo>
                    <a:lnTo>
                      <a:pt x="74" y="5"/>
                    </a:lnTo>
                    <a:lnTo>
                      <a:pt x="59" y="8"/>
                    </a:lnTo>
                    <a:lnTo>
                      <a:pt x="45" y="13"/>
                    </a:lnTo>
                    <a:lnTo>
                      <a:pt x="32" y="18"/>
                    </a:lnTo>
                    <a:lnTo>
                      <a:pt x="21" y="22"/>
                    </a:lnTo>
                    <a:lnTo>
                      <a:pt x="14" y="28"/>
                    </a:lnTo>
                    <a:lnTo>
                      <a:pt x="7" y="33"/>
                    </a:lnTo>
                    <a:lnTo>
                      <a:pt x="5" y="40"/>
                    </a:lnTo>
                    <a:lnTo>
                      <a:pt x="2" y="46"/>
                    </a:lnTo>
                    <a:lnTo>
                      <a:pt x="0" y="52"/>
                    </a:lnTo>
                    <a:lnTo>
                      <a:pt x="0" y="60"/>
                    </a:lnTo>
                    <a:lnTo>
                      <a:pt x="0" y="66"/>
                    </a:lnTo>
                    <a:lnTo>
                      <a:pt x="1" y="74"/>
                    </a:lnTo>
                    <a:lnTo>
                      <a:pt x="6" y="80"/>
                    </a:lnTo>
                    <a:lnTo>
                      <a:pt x="14" y="87"/>
                    </a:lnTo>
                    <a:lnTo>
                      <a:pt x="25" y="92"/>
                    </a:lnTo>
                    <a:lnTo>
                      <a:pt x="34" y="95"/>
                    </a:lnTo>
                    <a:lnTo>
                      <a:pt x="45" y="96"/>
                    </a:lnTo>
                    <a:lnTo>
                      <a:pt x="52" y="99"/>
                    </a:lnTo>
                    <a:lnTo>
                      <a:pt x="59" y="100"/>
                    </a:lnTo>
                    <a:lnTo>
                      <a:pt x="67" y="100"/>
                    </a:lnTo>
                    <a:lnTo>
                      <a:pt x="74" y="100"/>
                    </a:lnTo>
                    <a:lnTo>
                      <a:pt x="83" y="100"/>
                    </a:lnTo>
                    <a:lnTo>
                      <a:pt x="95" y="99"/>
                    </a:lnTo>
                    <a:lnTo>
                      <a:pt x="109" y="96"/>
                    </a:lnTo>
                    <a:lnTo>
                      <a:pt x="120" y="93"/>
                    </a:lnTo>
                    <a:lnTo>
                      <a:pt x="132" y="89"/>
                    </a:lnTo>
                    <a:lnTo>
                      <a:pt x="143" y="86"/>
                    </a:lnTo>
                    <a:lnTo>
                      <a:pt x="152" y="82"/>
                    </a:lnTo>
                    <a:lnTo>
                      <a:pt x="162" y="80"/>
                    </a:lnTo>
                    <a:lnTo>
                      <a:pt x="171" y="79"/>
                    </a:lnTo>
                    <a:lnTo>
                      <a:pt x="179" y="79"/>
                    </a:lnTo>
                    <a:lnTo>
                      <a:pt x="198" y="79"/>
                    </a:lnTo>
                    <a:lnTo>
                      <a:pt x="211" y="74"/>
                    </a:lnTo>
                    <a:lnTo>
                      <a:pt x="214" y="68"/>
                    </a:lnTo>
                    <a:lnTo>
                      <a:pt x="207" y="61"/>
                    </a:lnTo>
                    <a:lnTo>
                      <a:pt x="206" y="60"/>
                    </a:lnTo>
                    <a:lnTo>
                      <a:pt x="203" y="55"/>
                    </a:lnTo>
                    <a:lnTo>
                      <a:pt x="196" y="51"/>
                    </a:lnTo>
                    <a:lnTo>
                      <a:pt x="192" y="46"/>
                    </a:lnTo>
                    <a:lnTo>
                      <a:pt x="190" y="45"/>
                    </a:lnTo>
                    <a:lnTo>
                      <a:pt x="186" y="39"/>
                    </a:lnTo>
                    <a:lnTo>
                      <a:pt x="180" y="31"/>
                    </a:lnTo>
                    <a:lnTo>
                      <a:pt x="171" y="21"/>
                    </a:lnTo>
                    <a:lnTo>
                      <a:pt x="157" y="11"/>
                    </a:lnTo>
                    <a:lnTo>
                      <a:pt x="141" y="5"/>
                    </a:lnTo>
                    <a:lnTo>
                      <a:pt x="118" y="0"/>
                    </a:lnTo>
                    <a:lnTo>
                      <a:pt x="94" y="1"/>
                    </a:lnTo>
                    <a:close/>
                  </a:path>
                </a:pathLst>
              </a:custGeom>
              <a:solidFill>
                <a:srgbClr val="C468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4" name="Freeform 1184">
                <a:extLst>
                  <a:ext uri="{FF2B5EF4-FFF2-40B4-BE49-F238E27FC236}">
                    <a16:creationId xmlns:a16="http://schemas.microsoft.com/office/drawing/2014/main" id="{0707506E-FA50-D8AB-2A79-7E4BDE7FD3C0}"/>
                  </a:ext>
                </a:extLst>
              </p:cNvPr>
              <p:cNvSpPr>
                <a:spLocks/>
              </p:cNvSpPr>
              <p:nvPr/>
            </p:nvSpPr>
            <p:spPr bwMode="auto">
              <a:xfrm>
                <a:off x="1204" y="2411"/>
                <a:ext cx="64" cy="29"/>
              </a:xfrm>
              <a:custGeom>
                <a:avLst/>
                <a:gdLst>
                  <a:gd name="T0" fmla="*/ 84 w 192"/>
                  <a:gd name="T1" fmla="*/ 0 h 88"/>
                  <a:gd name="T2" fmla="*/ 69 w 192"/>
                  <a:gd name="T3" fmla="*/ 4 h 88"/>
                  <a:gd name="T4" fmla="*/ 53 w 192"/>
                  <a:gd name="T5" fmla="*/ 6 h 88"/>
                  <a:gd name="T6" fmla="*/ 40 w 192"/>
                  <a:gd name="T7" fmla="*/ 10 h 88"/>
                  <a:gd name="T8" fmla="*/ 29 w 192"/>
                  <a:gd name="T9" fmla="*/ 13 h 88"/>
                  <a:gd name="T10" fmla="*/ 20 w 192"/>
                  <a:gd name="T11" fmla="*/ 19 h 88"/>
                  <a:gd name="T12" fmla="*/ 13 w 192"/>
                  <a:gd name="T13" fmla="*/ 24 h 88"/>
                  <a:gd name="T14" fmla="*/ 8 w 192"/>
                  <a:gd name="T15" fmla="*/ 31 h 88"/>
                  <a:gd name="T16" fmla="*/ 6 w 192"/>
                  <a:gd name="T17" fmla="*/ 34 h 88"/>
                  <a:gd name="T18" fmla="*/ 0 w 192"/>
                  <a:gd name="T19" fmla="*/ 46 h 88"/>
                  <a:gd name="T20" fmla="*/ 0 w 192"/>
                  <a:gd name="T21" fmla="*/ 59 h 88"/>
                  <a:gd name="T22" fmla="*/ 7 w 192"/>
                  <a:gd name="T23" fmla="*/ 71 h 88"/>
                  <a:gd name="T24" fmla="*/ 25 w 192"/>
                  <a:gd name="T25" fmla="*/ 81 h 88"/>
                  <a:gd name="T26" fmla="*/ 34 w 192"/>
                  <a:gd name="T27" fmla="*/ 84 h 88"/>
                  <a:gd name="T28" fmla="*/ 40 w 192"/>
                  <a:gd name="T29" fmla="*/ 86 h 88"/>
                  <a:gd name="T30" fmla="*/ 48 w 192"/>
                  <a:gd name="T31" fmla="*/ 87 h 88"/>
                  <a:gd name="T32" fmla="*/ 54 w 192"/>
                  <a:gd name="T33" fmla="*/ 88 h 88"/>
                  <a:gd name="T34" fmla="*/ 61 w 192"/>
                  <a:gd name="T35" fmla="*/ 88 h 88"/>
                  <a:gd name="T36" fmla="*/ 69 w 192"/>
                  <a:gd name="T37" fmla="*/ 88 h 88"/>
                  <a:gd name="T38" fmla="*/ 76 w 192"/>
                  <a:gd name="T39" fmla="*/ 88 h 88"/>
                  <a:gd name="T40" fmla="*/ 88 w 192"/>
                  <a:gd name="T41" fmla="*/ 87 h 88"/>
                  <a:gd name="T42" fmla="*/ 101 w 192"/>
                  <a:gd name="T43" fmla="*/ 86 h 88"/>
                  <a:gd name="T44" fmla="*/ 110 w 192"/>
                  <a:gd name="T45" fmla="*/ 81 h 88"/>
                  <a:gd name="T46" fmla="*/ 121 w 192"/>
                  <a:gd name="T47" fmla="*/ 79 h 88"/>
                  <a:gd name="T48" fmla="*/ 131 w 192"/>
                  <a:gd name="T49" fmla="*/ 75 h 88"/>
                  <a:gd name="T50" fmla="*/ 138 w 192"/>
                  <a:gd name="T51" fmla="*/ 72 h 88"/>
                  <a:gd name="T52" fmla="*/ 146 w 192"/>
                  <a:gd name="T53" fmla="*/ 71 h 88"/>
                  <a:gd name="T54" fmla="*/ 155 w 192"/>
                  <a:gd name="T55" fmla="*/ 69 h 88"/>
                  <a:gd name="T56" fmla="*/ 162 w 192"/>
                  <a:gd name="T57" fmla="*/ 69 h 88"/>
                  <a:gd name="T58" fmla="*/ 178 w 192"/>
                  <a:gd name="T59" fmla="*/ 69 h 88"/>
                  <a:gd name="T60" fmla="*/ 190 w 192"/>
                  <a:gd name="T61" fmla="*/ 66 h 88"/>
                  <a:gd name="T62" fmla="*/ 192 w 192"/>
                  <a:gd name="T63" fmla="*/ 60 h 88"/>
                  <a:gd name="T64" fmla="*/ 187 w 192"/>
                  <a:gd name="T65" fmla="*/ 53 h 88"/>
                  <a:gd name="T66" fmla="*/ 186 w 192"/>
                  <a:gd name="T67" fmla="*/ 52 h 88"/>
                  <a:gd name="T68" fmla="*/ 183 w 192"/>
                  <a:gd name="T69" fmla="*/ 48 h 88"/>
                  <a:gd name="T70" fmla="*/ 178 w 192"/>
                  <a:gd name="T71" fmla="*/ 44 h 88"/>
                  <a:gd name="T72" fmla="*/ 173 w 192"/>
                  <a:gd name="T73" fmla="*/ 40 h 88"/>
                  <a:gd name="T74" fmla="*/ 171 w 192"/>
                  <a:gd name="T75" fmla="*/ 38 h 88"/>
                  <a:gd name="T76" fmla="*/ 169 w 192"/>
                  <a:gd name="T77" fmla="*/ 32 h 88"/>
                  <a:gd name="T78" fmla="*/ 162 w 192"/>
                  <a:gd name="T79" fmla="*/ 25 h 88"/>
                  <a:gd name="T80" fmla="*/ 155 w 192"/>
                  <a:gd name="T81" fmla="*/ 17 h 88"/>
                  <a:gd name="T82" fmla="*/ 142 w 192"/>
                  <a:gd name="T83" fmla="*/ 10 h 88"/>
                  <a:gd name="T84" fmla="*/ 125 w 192"/>
                  <a:gd name="T85" fmla="*/ 4 h 88"/>
                  <a:gd name="T86" fmla="*/ 107 w 192"/>
                  <a:gd name="T87" fmla="*/ 0 h 88"/>
                  <a:gd name="T88" fmla="*/ 84 w 192"/>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 h="88">
                    <a:moveTo>
                      <a:pt x="84" y="0"/>
                    </a:moveTo>
                    <a:lnTo>
                      <a:pt x="69" y="4"/>
                    </a:lnTo>
                    <a:lnTo>
                      <a:pt x="53" y="6"/>
                    </a:lnTo>
                    <a:lnTo>
                      <a:pt x="40" y="10"/>
                    </a:lnTo>
                    <a:lnTo>
                      <a:pt x="29" y="13"/>
                    </a:lnTo>
                    <a:lnTo>
                      <a:pt x="20" y="19"/>
                    </a:lnTo>
                    <a:lnTo>
                      <a:pt x="13" y="24"/>
                    </a:lnTo>
                    <a:lnTo>
                      <a:pt x="8" y="31"/>
                    </a:lnTo>
                    <a:lnTo>
                      <a:pt x="6" y="34"/>
                    </a:lnTo>
                    <a:lnTo>
                      <a:pt x="0" y="46"/>
                    </a:lnTo>
                    <a:lnTo>
                      <a:pt x="0" y="59"/>
                    </a:lnTo>
                    <a:lnTo>
                      <a:pt x="7" y="71"/>
                    </a:lnTo>
                    <a:lnTo>
                      <a:pt x="25" y="81"/>
                    </a:lnTo>
                    <a:lnTo>
                      <a:pt x="34" y="84"/>
                    </a:lnTo>
                    <a:lnTo>
                      <a:pt x="40" y="86"/>
                    </a:lnTo>
                    <a:lnTo>
                      <a:pt x="48" y="87"/>
                    </a:lnTo>
                    <a:lnTo>
                      <a:pt x="54" y="88"/>
                    </a:lnTo>
                    <a:lnTo>
                      <a:pt x="61" y="88"/>
                    </a:lnTo>
                    <a:lnTo>
                      <a:pt x="69" y="88"/>
                    </a:lnTo>
                    <a:lnTo>
                      <a:pt x="76" y="88"/>
                    </a:lnTo>
                    <a:lnTo>
                      <a:pt x="88" y="87"/>
                    </a:lnTo>
                    <a:lnTo>
                      <a:pt x="101" y="86"/>
                    </a:lnTo>
                    <a:lnTo>
                      <a:pt x="110" y="81"/>
                    </a:lnTo>
                    <a:lnTo>
                      <a:pt x="121" y="79"/>
                    </a:lnTo>
                    <a:lnTo>
                      <a:pt x="131" y="75"/>
                    </a:lnTo>
                    <a:lnTo>
                      <a:pt x="138" y="72"/>
                    </a:lnTo>
                    <a:lnTo>
                      <a:pt x="146" y="71"/>
                    </a:lnTo>
                    <a:lnTo>
                      <a:pt x="155" y="69"/>
                    </a:lnTo>
                    <a:lnTo>
                      <a:pt x="162" y="69"/>
                    </a:lnTo>
                    <a:lnTo>
                      <a:pt x="178" y="69"/>
                    </a:lnTo>
                    <a:lnTo>
                      <a:pt x="190" y="66"/>
                    </a:lnTo>
                    <a:lnTo>
                      <a:pt x="192" y="60"/>
                    </a:lnTo>
                    <a:lnTo>
                      <a:pt x="187" y="53"/>
                    </a:lnTo>
                    <a:lnTo>
                      <a:pt x="186" y="52"/>
                    </a:lnTo>
                    <a:lnTo>
                      <a:pt x="183" y="48"/>
                    </a:lnTo>
                    <a:lnTo>
                      <a:pt x="178" y="44"/>
                    </a:lnTo>
                    <a:lnTo>
                      <a:pt x="173" y="40"/>
                    </a:lnTo>
                    <a:lnTo>
                      <a:pt x="171" y="38"/>
                    </a:lnTo>
                    <a:lnTo>
                      <a:pt x="169" y="32"/>
                    </a:lnTo>
                    <a:lnTo>
                      <a:pt x="162" y="25"/>
                    </a:lnTo>
                    <a:lnTo>
                      <a:pt x="155" y="17"/>
                    </a:lnTo>
                    <a:lnTo>
                      <a:pt x="142" y="10"/>
                    </a:lnTo>
                    <a:lnTo>
                      <a:pt x="125" y="4"/>
                    </a:lnTo>
                    <a:lnTo>
                      <a:pt x="107" y="0"/>
                    </a:lnTo>
                    <a:lnTo>
                      <a:pt x="84" y="0"/>
                    </a:lnTo>
                    <a:close/>
                  </a:path>
                </a:pathLst>
              </a:custGeom>
              <a:solidFill>
                <a:srgbClr val="BA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5" name="Freeform 1185">
                <a:extLst>
                  <a:ext uri="{FF2B5EF4-FFF2-40B4-BE49-F238E27FC236}">
                    <a16:creationId xmlns:a16="http://schemas.microsoft.com/office/drawing/2014/main" id="{D127D3C0-2803-E69A-778C-97DC12E5D0A8}"/>
                  </a:ext>
                </a:extLst>
              </p:cNvPr>
              <p:cNvSpPr>
                <a:spLocks/>
              </p:cNvSpPr>
              <p:nvPr/>
            </p:nvSpPr>
            <p:spPr bwMode="auto">
              <a:xfrm>
                <a:off x="1206" y="2414"/>
                <a:ext cx="57" cy="26"/>
              </a:xfrm>
              <a:custGeom>
                <a:avLst/>
                <a:gdLst>
                  <a:gd name="T0" fmla="*/ 75 w 171"/>
                  <a:gd name="T1" fmla="*/ 0 h 77"/>
                  <a:gd name="T2" fmla="*/ 61 w 171"/>
                  <a:gd name="T3" fmla="*/ 2 h 77"/>
                  <a:gd name="T4" fmla="*/ 47 w 171"/>
                  <a:gd name="T5" fmla="*/ 4 h 77"/>
                  <a:gd name="T6" fmla="*/ 35 w 171"/>
                  <a:gd name="T7" fmla="*/ 8 h 77"/>
                  <a:gd name="T8" fmla="*/ 26 w 171"/>
                  <a:gd name="T9" fmla="*/ 13 h 77"/>
                  <a:gd name="T10" fmla="*/ 18 w 171"/>
                  <a:gd name="T11" fmla="*/ 16 h 77"/>
                  <a:gd name="T12" fmla="*/ 12 w 171"/>
                  <a:gd name="T13" fmla="*/ 21 h 77"/>
                  <a:gd name="T14" fmla="*/ 7 w 171"/>
                  <a:gd name="T15" fmla="*/ 26 h 77"/>
                  <a:gd name="T16" fmla="*/ 4 w 171"/>
                  <a:gd name="T17" fmla="*/ 30 h 77"/>
                  <a:gd name="T18" fmla="*/ 0 w 171"/>
                  <a:gd name="T19" fmla="*/ 41 h 77"/>
                  <a:gd name="T20" fmla="*/ 0 w 171"/>
                  <a:gd name="T21" fmla="*/ 51 h 77"/>
                  <a:gd name="T22" fmla="*/ 6 w 171"/>
                  <a:gd name="T23" fmla="*/ 63 h 77"/>
                  <a:gd name="T24" fmla="*/ 20 w 171"/>
                  <a:gd name="T25" fmla="*/ 71 h 77"/>
                  <a:gd name="T26" fmla="*/ 27 w 171"/>
                  <a:gd name="T27" fmla="*/ 74 h 77"/>
                  <a:gd name="T28" fmla="*/ 35 w 171"/>
                  <a:gd name="T29" fmla="*/ 76 h 77"/>
                  <a:gd name="T30" fmla="*/ 42 w 171"/>
                  <a:gd name="T31" fmla="*/ 76 h 77"/>
                  <a:gd name="T32" fmla="*/ 47 w 171"/>
                  <a:gd name="T33" fmla="*/ 77 h 77"/>
                  <a:gd name="T34" fmla="*/ 53 w 171"/>
                  <a:gd name="T35" fmla="*/ 77 h 77"/>
                  <a:gd name="T36" fmla="*/ 60 w 171"/>
                  <a:gd name="T37" fmla="*/ 77 h 77"/>
                  <a:gd name="T38" fmla="*/ 67 w 171"/>
                  <a:gd name="T39" fmla="*/ 76 h 77"/>
                  <a:gd name="T40" fmla="*/ 76 w 171"/>
                  <a:gd name="T41" fmla="*/ 76 h 77"/>
                  <a:gd name="T42" fmla="*/ 88 w 171"/>
                  <a:gd name="T43" fmla="*/ 74 h 77"/>
                  <a:gd name="T44" fmla="*/ 98 w 171"/>
                  <a:gd name="T45" fmla="*/ 71 h 77"/>
                  <a:gd name="T46" fmla="*/ 106 w 171"/>
                  <a:gd name="T47" fmla="*/ 70 h 77"/>
                  <a:gd name="T48" fmla="*/ 115 w 171"/>
                  <a:gd name="T49" fmla="*/ 67 h 77"/>
                  <a:gd name="T50" fmla="*/ 122 w 171"/>
                  <a:gd name="T51" fmla="*/ 63 h 77"/>
                  <a:gd name="T52" fmla="*/ 129 w 171"/>
                  <a:gd name="T53" fmla="*/ 62 h 77"/>
                  <a:gd name="T54" fmla="*/ 136 w 171"/>
                  <a:gd name="T55" fmla="*/ 62 h 77"/>
                  <a:gd name="T56" fmla="*/ 142 w 171"/>
                  <a:gd name="T57" fmla="*/ 62 h 77"/>
                  <a:gd name="T58" fmla="*/ 158 w 171"/>
                  <a:gd name="T59" fmla="*/ 62 h 77"/>
                  <a:gd name="T60" fmla="*/ 168 w 171"/>
                  <a:gd name="T61" fmla="*/ 58 h 77"/>
                  <a:gd name="T62" fmla="*/ 171 w 171"/>
                  <a:gd name="T63" fmla="*/ 51 h 77"/>
                  <a:gd name="T64" fmla="*/ 165 w 171"/>
                  <a:gd name="T65" fmla="*/ 48 h 77"/>
                  <a:gd name="T66" fmla="*/ 164 w 171"/>
                  <a:gd name="T67" fmla="*/ 45 h 77"/>
                  <a:gd name="T68" fmla="*/ 161 w 171"/>
                  <a:gd name="T69" fmla="*/ 42 h 77"/>
                  <a:gd name="T70" fmla="*/ 158 w 171"/>
                  <a:gd name="T71" fmla="*/ 40 h 77"/>
                  <a:gd name="T72" fmla="*/ 153 w 171"/>
                  <a:gd name="T73" fmla="*/ 35 h 77"/>
                  <a:gd name="T74" fmla="*/ 151 w 171"/>
                  <a:gd name="T75" fmla="*/ 34 h 77"/>
                  <a:gd name="T76" fmla="*/ 150 w 171"/>
                  <a:gd name="T77" fmla="*/ 29 h 77"/>
                  <a:gd name="T78" fmla="*/ 143 w 171"/>
                  <a:gd name="T79" fmla="*/ 23 h 77"/>
                  <a:gd name="T80" fmla="*/ 136 w 171"/>
                  <a:gd name="T81" fmla="*/ 14 h 77"/>
                  <a:gd name="T82" fmla="*/ 126 w 171"/>
                  <a:gd name="T83" fmla="*/ 8 h 77"/>
                  <a:gd name="T84" fmla="*/ 112 w 171"/>
                  <a:gd name="T85" fmla="*/ 2 h 77"/>
                  <a:gd name="T86" fmla="*/ 96 w 171"/>
                  <a:gd name="T87" fmla="*/ 0 h 77"/>
                  <a:gd name="T88" fmla="*/ 75 w 171"/>
                  <a:gd name="T8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1" h="77">
                    <a:moveTo>
                      <a:pt x="75" y="0"/>
                    </a:moveTo>
                    <a:lnTo>
                      <a:pt x="61" y="2"/>
                    </a:lnTo>
                    <a:lnTo>
                      <a:pt x="47" y="4"/>
                    </a:lnTo>
                    <a:lnTo>
                      <a:pt x="35" y="8"/>
                    </a:lnTo>
                    <a:lnTo>
                      <a:pt x="26" y="13"/>
                    </a:lnTo>
                    <a:lnTo>
                      <a:pt x="18" y="16"/>
                    </a:lnTo>
                    <a:lnTo>
                      <a:pt x="12" y="21"/>
                    </a:lnTo>
                    <a:lnTo>
                      <a:pt x="7" y="26"/>
                    </a:lnTo>
                    <a:lnTo>
                      <a:pt x="4" y="30"/>
                    </a:lnTo>
                    <a:lnTo>
                      <a:pt x="0" y="41"/>
                    </a:lnTo>
                    <a:lnTo>
                      <a:pt x="0" y="51"/>
                    </a:lnTo>
                    <a:lnTo>
                      <a:pt x="6" y="63"/>
                    </a:lnTo>
                    <a:lnTo>
                      <a:pt x="20" y="71"/>
                    </a:lnTo>
                    <a:lnTo>
                      <a:pt x="27" y="74"/>
                    </a:lnTo>
                    <a:lnTo>
                      <a:pt x="35" y="76"/>
                    </a:lnTo>
                    <a:lnTo>
                      <a:pt x="42" y="76"/>
                    </a:lnTo>
                    <a:lnTo>
                      <a:pt x="47" y="77"/>
                    </a:lnTo>
                    <a:lnTo>
                      <a:pt x="53" y="77"/>
                    </a:lnTo>
                    <a:lnTo>
                      <a:pt x="60" y="77"/>
                    </a:lnTo>
                    <a:lnTo>
                      <a:pt x="67" y="76"/>
                    </a:lnTo>
                    <a:lnTo>
                      <a:pt x="76" y="76"/>
                    </a:lnTo>
                    <a:lnTo>
                      <a:pt x="88" y="74"/>
                    </a:lnTo>
                    <a:lnTo>
                      <a:pt x="98" y="71"/>
                    </a:lnTo>
                    <a:lnTo>
                      <a:pt x="106" y="70"/>
                    </a:lnTo>
                    <a:lnTo>
                      <a:pt x="115" y="67"/>
                    </a:lnTo>
                    <a:lnTo>
                      <a:pt x="122" y="63"/>
                    </a:lnTo>
                    <a:lnTo>
                      <a:pt x="129" y="62"/>
                    </a:lnTo>
                    <a:lnTo>
                      <a:pt x="136" y="62"/>
                    </a:lnTo>
                    <a:lnTo>
                      <a:pt x="142" y="62"/>
                    </a:lnTo>
                    <a:lnTo>
                      <a:pt x="158" y="62"/>
                    </a:lnTo>
                    <a:lnTo>
                      <a:pt x="168" y="58"/>
                    </a:lnTo>
                    <a:lnTo>
                      <a:pt x="171" y="51"/>
                    </a:lnTo>
                    <a:lnTo>
                      <a:pt x="165" y="48"/>
                    </a:lnTo>
                    <a:lnTo>
                      <a:pt x="164" y="45"/>
                    </a:lnTo>
                    <a:lnTo>
                      <a:pt x="161" y="42"/>
                    </a:lnTo>
                    <a:lnTo>
                      <a:pt x="158" y="40"/>
                    </a:lnTo>
                    <a:lnTo>
                      <a:pt x="153" y="35"/>
                    </a:lnTo>
                    <a:lnTo>
                      <a:pt x="151" y="34"/>
                    </a:lnTo>
                    <a:lnTo>
                      <a:pt x="150" y="29"/>
                    </a:lnTo>
                    <a:lnTo>
                      <a:pt x="143" y="23"/>
                    </a:lnTo>
                    <a:lnTo>
                      <a:pt x="136" y="14"/>
                    </a:lnTo>
                    <a:lnTo>
                      <a:pt x="126" y="8"/>
                    </a:lnTo>
                    <a:lnTo>
                      <a:pt x="112" y="2"/>
                    </a:lnTo>
                    <a:lnTo>
                      <a:pt x="96" y="0"/>
                    </a:lnTo>
                    <a:lnTo>
                      <a:pt x="75" y="0"/>
                    </a:lnTo>
                    <a:close/>
                  </a:path>
                </a:pathLst>
              </a:custGeom>
              <a:solidFill>
                <a:srgbClr val="B256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6" name="Freeform 1186">
                <a:extLst>
                  <a:ext uri="{FF2B5EF4-FFF2-40B4-BE49-F238E27FC236}">
                    <a16:creationId xmlns:a16="http://schemas.microsoft.com/office/drawing/2014/main" id="{8BD957C4-C31D-CE40-E78F-FEC8DBE564E3}"/>
                  </a:ext>
                </a:extLst>
              </p:cNvPr>
              <p:cNvSpPr>
                <a:spLocks/>
              </p:cNvSpPr>
              <p:nvPr/>
            </p:nvSpPr>
            <p:spPr bwMode="auto">
              <a:xfrm>
                <a:off x="1208" y="2416"/>
                <a:ext cx="49" cy="23"/>
              </a:xfrm>
              <a:custGeom>
                <a:avLst/>
                <a:gdLst>
                  <a:gd name="T0" fmla="*/ 133 w 148"/>
                  <a:gd name="T1" fmla="*/ 30 h 68"/>
                  <a:gd name="T2" fmla="*/ 132 w 148"/>
                  <a:gd name="T3" fmla="*/ 29 h 68"/>
                  <a:gd name="T4" fmla="*/ 130 w 148"/>
                  <a:gd name="T5" fmla="*/ 24 h 68"/>
                  <a:gd name="T6" fmla="*/ 125 w 148"/>
                  <a:gd name="T7" fmla="*/ 19 h 68"/>
                  <a:gd name="T8" fmla="*/ 119 w 148"/>
                  <a:gd name="T9" fmla="*/ 13 h 68"/>
                  <a:gd name="T10" fmla="*/ 110 w 148"/>
                  <a:gd name="T11" fmla="*/ 6 h 68"/>
                  <a:gd name="T12" fmla="*/ 97 w 148"/>
                  <a:gd name="T13" fmla="*/ 2 h 68"/>
                  <a:gd name="T14" fmla="*/ 83 w 148"/>
                  <a:gd name="T15" fmla="*/ 0 h 68"/>
                  <a:gd name="T16" fmla="*/ 66 w 148"/>
                  <a:gd name="T17" fmla="*/ 0 h 68"/>
                  <a:gd name="T18" fmla="*/ 53 w 148"/>
                  <a:gd name="T19" fmla="*/ 2 h 68"/>
                  <a:gd name="T20" fmla="*/ 41 w 148"/>
                  <a:gd name="T21" fmla="*/ 3 h 68"/>
                  <a:gd name="T22" fmla="*/ 30 w 148"/>
                  <a:gd name="T23" fmla="*/ 6 h 68"/>
                  <a:gd name="T24" fmla="*/ 22 w 148"/>
                  <a:gd name="T25" fmla="*/ 9 h 68"/>
                  <a:gd name="T26" fmla="*/ 16 w 148"/>
                  <a:gd name="T27" fmla="*/ 13 h 68"/>
                  <a:gd name="T28" fmla="*/ 11 w 148"/>
                  <a:gd name="T29" fmla="*/ 17 h 68"/>
                  <a:gd name="T30" fmla="*/ 7 w 148"/>
                  <a:gd name="T31" fmla="*/ 21 h 68"/>
                  <a:gd name="T32" fmla="*/ 4 w 148"/>
                  <a:gd name="T33" fmla="*/ 26 h 68"/>
                  <a:gd name="T34" fmla="*/ 0 w 148"/>
                  <a:gd name="T35" fmla="*/ 35 h 68"/>
                  <a:gd name="T36" fmla="*/ 0 w 148"/>
                  <a:gd name="T37" fmla="*/ 44 h 68"/>
                  <a:gd name="T38" fmla="*/ 5 w 148"/>
                  <a:gd name="T39" fmla="*/ 54 h 68"/>
                  <a:gd name="T40" fmla="*/ 18 w 148"/>
                  <a:gd name="T41" fmla="*/ 62 h 68"/>
                  <a:gd name="T42" fmla="*/ 23 w 148"/>
                  <a:gd name="T43" fmla="*/ 63 h 68"/>
                  <a:gd name="T44" fmla="*/ 30 w 148"/>
                  <a:gd name="T45" fmla="*/ 64 h 68"/>
                  <a:gd name="T46" fmla="*/ 36 w 148"/>
                  <a:gd name="T47" fmla="*/ 67 h 68"/>
                  <a:gd name="T48" fmla="*/ 41 w 148"/>
                  <a:gd name="T49" fmla="*/ 67 h 68"/>
                  <a:gd name="T50" fmla="*/ 47 w 148"/>
                  <a:gd name="T51" fmla="*/ 68 h 68"/>
                  <a:gd name="T52" fmla="*/ 53 w 148"/>
                  <a:gd name="T53" fmla="*/ 68 h 68"/>
                  <a:gd name="T54" fmla="*/ 59 w 148"/>
                  <a:gd name="T55" fmla="*/ 67 h 68"/>
                  <a:gd name="T56" fmla="*/ 67 w 148"/>
                  <a:gd name="T57" fmla="*/ 67 h 68"/>
                  <a:gd name="T58" fmla="*/ 76 w 148"/>
                  <a:gd name="T59" fmla="*/ 64 h 68"/>
                  <a:gd name="T60" fmla="*/ 84 w 148"/>
                  <a:gd name="T61" fmla="*/ 63 h 68"/>
                  <a:gd name="T62" fmla="*/ 93 w 148"/>
                  <a:gd name="T63" fmla="*/ 60 h 68"/>
                  <a:gd name="T64" fmla="*/ 98 w 148"/>
                  <a:gd name="T65" fmla="*/ 57 h 68"/>
                  <a:gd name="T66" fmla="*/ 105 w 148"/>
                  <a:gd name="T67" fmla="*/ 55 h 68"/>
                  <a:gd name="T68" fmla="*/ 111 w 148"/>
                  <a:gd name="T69" fmla="*/ 54 h 68"/>
                  <a:gd name="T70" fmla="*/ 117 w 148"/>
                  <a:gd name="T71" fmla="*/ 54 h 68"/>
                  <a:gd name="T72" fmla="*/ 124 w 148"/>
                  <a:gd name="T73" fmla="*/ 54 h 68"/>
                  <a:gd name="T74" fmla="*/ 136 w 148"/>
                  <a:gd name="T75" fmla="*/ 54 h 68"/>
                  <a:gd name="T76" fmla="*/ 146 w 148"/>
                  <a:gd name="T77" fmla="*/ 50 h 68"/>
                  <a:gd name="T78" fmla="*/ 148 w 148"/>
                  <a:gd name="T79" fmla="*/ 45 h 68"/>
                  <a:gd name="T80" fmla="*/ 145 w 148"/>
                  <a:gd name="T81" fmla="*/ 41 h 68"/>
                  <a:gd name="T82" fmla="*/ 143 w 148"/>
                  <a:gd name="T83" fmla="*/ 40 h 68"/>
                  <a:gd name="T84" fmla="*/ 139 w 148"/>
                  <a:gd name="T85" fmla="*/ 37 h 68"/>
                  <a:gd name="T86" fmla="*/ 136 w 148"/>
                  <a:gd name="T87" fmla="*/ 34 h 68"/>
                  <a:gd name="T88" fmla="*/ 133 w 148"/>
                  <a:gd name="T89"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68">
                    <a:moveTo>
                      <a:pt x="133" y="30"/>
                    </a:moveTo>
                    <a:lnTo>
                      <a:pt x="132" y="29"/>
                    </a:lnTo>
                    <a:lnTo>
                      <a:pt x="130" y="24"/>
                    </a:lnTo>
                    <a:lnTo>
                      <a:pt x="125" y="19"/>
                    </a:lnTo>
                    <a:lnTo>
                      <a:pt x="119" y="13"/>
                    </a:lnTo>
                    <a:lnTo>
                      <a:pt x="110" y="6"/>
                    </a:lnTo>
                    <a:lnTo>
                      <a:pt x="97" y="2"/>
                    </a:lnTo>
                    <a:lnTo>
                      <a:pt x="83" y="0"/>
                    </a:lnTo>
                    <a:lnTo>
                      <a:pt x="66" y="0"/>
                    </a:lnTo>
                    <a:lnTo>
                      <a:pt x="53" y="2"/>
                    </a:lnTo>
                    <a:lnTo>
                      <a:pt x="41" y="3"/>
                    </a:lnTo>
                    <a:lnTo>
                      <a:pt x="30" y="6"/>
                    </a:lnTo>
                    <a:lnTo>
                      <a:pt x="22" y="9"/>
                    </a:lnTo>
                    <a:lnTo>
                      <a:pt x="16" y="13"/>
                    </a:lnTo>
                    <a:lnTo>
                      <a:pt x="11" y="17"/>
                    </a:lnTo>
                    <a:lnTo>
                      <a:pt x="7" y="21"/>
                    </a:lnTo>
                    <a:lnTo>
                      <a:pt x="4" y="26"/>
                    </a:lnTo>
                    <a:lnTo>
                      <a:pt x="0" y="35"/>
                    </a:lnTo>
                    <a:lnTo>
                      <a:pt x="0" y="44"/>
                    </a:lnTo>
                    <a:lnTo>
                      <a:pt x="5" y="54"/>
                    </a:lnTo>
                    <a:lnTo>
                      <a:pt x="18" y="62"/>
                    </a:lnTo>
                    <a:lnTo>
                      <a:pt x="23" y="63"/>
                    </a:lnTo>
                    <a:lnTo>
                      <a:pt x="30" y="64"/>
                    </a:lnTo>
                    <a:lnTo>
                      <a:pt x="36" y="67"/>
                    </a:lnTo>
                    <a:lnTo>
                      <a:pt x="41" y="67"/>
                    </a:lnTo>
                    <a:lnTo>
                      <a:pt x="47" y="68"/>
                    </a:lnTo>
                    <a:lnTo>
                      <a:pt x="53" y="68"/>
                    </a:lnTo>
                    <a:lnTo>
                      <a:pt x="59" y="67"/>
                    </a:lnTo>
                    <a:lnTo>
                      <a:pt x="67" y="67"/>
                    </a:lnTo>
                    <a:lnTo>
                      <a:pt x="76" y="64"/>
                    </a:lnTo>
                    <a:lnTo>
                      <a:pt x="84" y="63"/>
                    </a:lnTo>
                    <a:lnTo>
                      <a:pt x="93" y="60"/>
                    </a:lnTo>
                    <a:lnTo>
                      <a:pt x="98" y="57"/>
                    </a:lnTo>
                    <a:lnTo>
                      <a:pt x="105" y="55"/>
                    </a:lnTo>
                    <a:lnTo>
                      <a:pt x="111" y="54"/>
                    </a:lnTo>
                    <a:lnTo>
                      <a:pt x="117" y="54"/>
                    </a:lnTo>
                    <a:lnTo>
                      <a:pt x="124" y="54"/>
                    </a:lnTo>
                    <a:lnTo>
                      <a:pt x="136" y="54"/>
                    </a:lnTo>
                    <a:lnTo>
                      <a:pt x="146" y="50"/>
                    </a:lnTo>
                    <a:lnTo>
                      <a:pt x="148" y="45"/>
                    </a:lnTo>
                    <a:lnTo>
                      <a:pt x="145" y="41"/>
                    </a:lnTo>
                    <a:lnTo>
                      <a:pt x="143" y="40"/>
                    </a:lnTo>
                    <a:lnTo>
                      <a:pt x="139" y="37"/>
                    </a:lnTo>
                    <a:lnTo>
                      <a:pt x="136" y="34"/>
                    </a:lnTo>
                    <a:lnTo>
                      <a:pt x="133" y="30"/>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7" name="Freeform 1187">
                <a:extLst>
                  <a:ext uri="{FF2B5EF4-FFF2-40B4-BE49-F238E27FC236}">
                    <a16:creationId xmlns:a16="http://schemas.microsoft.com/office/drawing/2014/main" id="{6919DF9A-0E72-144A-D868-3D5BAE45C827}"/>
                  </a:ext>
                </a:extLst>
              </p:cNvPr>
              <p:cNvSpPr>
                <a:spLocks/>
              </p:cNvSpPr>
              <p:nvPr/>
            </p:nvSpPr>
            <p:spPr bwMode="auto">
              <a:xfrm>
                <a:off x="1216" y="2422"/>
                <a:ext cx="40" cy="16"/>
              </a:xfrm>
              <a:custGeom>
                <a:avLst/>
                <a:gdLst>
                  <a:gd name="T0" fmla="*/ 118 w 119"/>
                  <a:gd name="T1" fmla="*/ 35 h 49"/>
                  <a:gd name="T2" fmla="*/ 114 w 119"/>
                  <a:gd name="T3" fmla="*/ 36 h 49"/>
                  <a:gd name="T4" fmla="*/ 105 w 119"/>
                  <a:gd name="T5" fmla="*/ 39 h 49"/>
                  <a:gd name="T6" fmla="*/ 92 w 119"/>
                  <a:gd name="T7" fmla="*/ 41 h 49"/>
                  <a:gd name="T8" fmla="*/ 76 w 119"/>
                  <a:gd name="T9" fmla="*/ 45 h 49"/>
                  <a:gd name="T10" fmla="*/ 59 w 119"/>
                  <a:gd name="T11" fmla="*/ 46 h 49"/>
                  <a:gd name="T12" fmla="*/ 39 w 119"/>
                  <a:gd name="T13" fmla="*/ 49 h 49"/>
                  <a:gd name="T14" fmla="*/ 22 w 119"/>
                  <a:gd name="T15" fmla="*/ 49 h 49"/>
                  <a:gd name="T16" fmla="*/ 8 w 119"/>
                  <a:gd name="T17" fmla="*/ 49 h 49"/>
                  <a:gd name="T18" fmla="*/ 5 w 119"/>
                  <a:gd name="T19" fmla="*/ 46 h 49"/>
                  <a:gd name="T20" fmla="*/ 0 w 119"/>
                  <a:gd name="T21" fmla="*/ 36 h 49"/>
                  <a:gd name="T22" fmla="*/ 0 w 119"/>
                  <a:gd name="T23" fmla="*/ 24 h 49"/>
                  <a:gd name="T24" fmla="*/ 11 w 119"/>
                  <a:gd name="T25" fmla="*/ 13 h 49"/>
                  <a:gd name="T26" fmla="*/ 21 w 119"/>
                  <a:gd name="T27" fmla="*/ 8 h 49"/>
                  <a:gd name="T28" fmla="*/ 32 w 119"/>
                  <a:gd name="T29" fmla="*/ 4 h 49"/>
                  <a:gd name="T30" fmla="*/ 43 w 119"/>
                  <a:gd name="T31" fmla="*/ 1 h 49"/>
                  <a:gd name="T32" fmla="*/ 55 w 119"/>
                  <a:gd name="T33" fmla="*/ 0 h 49"/>
                  <a:gd name="T34" fmla="*/ 65 w 119"/>
                  <a:gd name="T35" fmla="*/ 0 h 49"/>
                  <a:gd name="T36" fmla="*/ 76 w 119"/>
                  <a:gd name="T37" fmla="*/ 1 h 49"/>
                  <a:gd name="T38" fmla="*/ 87 w 119"/>
                  <a:gd name="T39" fmla="*/ 6 h 49"/>
                  <a:gd name="T40" fmla="*/ 98 w 119"/>
                  <a:gd name="T41" fmla="*/ 11 h 49"/>
                  <a:gd name="T42" fmla="*/ 112 w 119"/>
                  <a:gd name="T43" fmla="*/ 22 h 49"/>
                  <a:gd name="T44" fmla="*/ 118 w 119"/>
                  <a:gd name="T45" fmla="*/ 29 h 49"/>
                  <a:gd name="T46" fmla="*/ 119 w 119"/>
                  <a:gd name="T47" fmla="*/ 33 h 49"/>
                  <a:gd name="T48" fmla="*/ 118 w 119"/>
                  <a:gd name="T49" fmla="*/ 3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9" h="49">
                    <a:moveTo>
                      <a:pt x="118" y="35"/>
                    </a:moveTo>
                    <a:lnTo>
                      <a:pt x="114" y="36"/>
                    </a:lnTo>
                    <a:lnTo>
                      <a:pt x="105" y="39"/>
                    </a:lnTo>
                    <a:lnTo>
                      <a:pt x="92" y="41"/>
                    </a:lnTo>
                    <a:lnTo>
                      <a:pt x="76" y="45"/>
                    </a:lnTo>
                    <a:lnTo>
                      <a:pt x="59" y="46"/>
                    </a:lnTo>
                    <a:lnTo>
                      <a:pt x="39" y="49"/>
                    </a:lnTo>
                    <a:lnTo>
                      <a:pt x="22" y="49"/>
                    </a:lnTo>
                    <a:lnTo>
                      <a:pt x="8" y="49"/>
                    </a:lnTo>
                    <a:lnTo>
                      <a:pt x="5" y="46"/>
                    </a:lnTo>
                    <a:lnTo>
                      <a:pt x="0" y="36"/>
                    </a:lnTo>
                    <a:lnTo>
                      <a:pt x="0" y="24"/>
                    </a:lnTo>
                    <a:lnTo>
                      <a:pt x="11" y="13"/>
                    </a:lnTo>
                    <a:lnTo>
                      <a:pt x="21" y="8"/>
                    </a:lnTo>
                    <a:lnTo>
                      <a:pt x="32" y="4"/>
                    </a:lnTo>
                    <a:lnTo>
                      <a:pt x="43" y="1"/>
                    </a:lnTo>
                    <a:lnTo>
                      <a:pt x="55" y="0"/>
                    </a:lnTo>
                    <a:lnTo>
                      <a:pt x="65" y="0"/>
                    </a:lnTo>
                    <a:lnTo>
                      <a:pt x="76" y="1"/>
                    </a:lnTo>
                    <a:lnTo>
                      <a:pt x="87" y="6"/>
                    </a:lnTo>
                    <a:lnTo>
                      <a:pt x="98" y="11"/>
                    </a:lnTo>
                    <a:lnTo>
                      <a:pt x="112" y="22"/>
                    </a:lnTo>
                    <a:lnTo>
                      <a:pt x="118" y="29"/>
                    </a:lnTo>
                    <a:lnTo>
                      <a:pt x="119" y="33"/>
                    </a:lnTo>
                    <a:lnTo>
                      <a:pt x="118" y="35"/>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8" name="Freeform 1188">
                <a:extLst>
                  <a:ext uri="{FF2B5EF4-FFF2-40B4-BE49-F238E27FC236}">
                    <a16:creationId xmlns:a16="http://schemas.microsoft.com/office/drawing/2014/main" id="{ED0E91F6-F48D-27E7-FFF3-6FFBB6B2F047}"/>
                  </a:ext>
                </a:extLst>
              </p:cNvPr>
              <p:cNvSpPr>
                <a:spLocks/>
              </p:cNvSpPr>
              <p:nvPr/>
            </p:nvSpPr>
            <p:spPr bwMode="auto">
              <a:xfrm>
                <a:off x="1217" y="2423"/>
                <a:ext cx="38" cy="16"/>
              </a:xfrm>
              <a:custGeom>
                <a:avLst/>
                <a:gdLst>
                  <a:gd name="T0" fmla="*/ 12 w 115"/>
                  <a:gd name="T1" fmla="*/ 12 h 48"/>
                  <a:gd name="T2" fmla="*/ 0 w 115"/>
                  <a:gd name="T3" fmla="*/ 23 h 48"/>
                  <a:gd name="T4" fmla="*/ 0 w 115"/>
                  <a:gd name="T5" fmla="*/ 35 h 48"/>
                  <a:gd name="T6" fmla="*/ 3 w 115"/>
                  <a:gd name="T7" fmla="*/ 43 h 48"/>
                  <a:gd name="T8" fmla="*/ 7 w 115"/>
                  <a:gd name="T9" fmla="*/ 46 h 48"/>
                  <a:gd name="T10" fmla="*/ 21 w 115"/>
                  <a:gd name="T11" fmla="*/ 48 h 48"/>
                  <a:gd name="T12" fmla="*/ 39 w 115"/>
                  <a:gd name="T13" fmla="*/ 46 h 48"/>
                  <a:gd name="T14" fmla="*/ 56 w 115"/>
                  <a:gd name="T15" fmla="*/ 44 h 48"/>
                  <a:gd name="T16" fmla="*/ 73 w 115"/>
                  <a:gd name="T17" fmla="*/ 41 h 48"/>
                  <a:gd name="T18" fmla="*/ 89 w 115"/>
                  <a:gd name="T19" fmla="*/ 37 h 48"/>
                  <a:gd name="T20" fmla="*/ 102 w 115"/>
                  <a:gd name="T21" fmla="*/ 35 h 48"/>
                  <a:gd name="T22" fmla="*/ 111 w 115"/>
                  <a:gd name="T23" fmla="*/ 33 h 48"/>
                  <a:gd name="T24" fmla="*/ 115 w 115"/>
                  <a:gd name="T25" fmla="*/ 31 h 48"/>
                  <a:gd name="T26" fmla="*/ 115 w 115"/>
                  <a:gd name="T27" fmla="*/ 30 h 48"/>
                  <a:gd name="T28" fmla="*/ 115 w 115"/>
                  <a:gd name="T29" fmla="*/ 26 h 48"/>
                  <a:gd name="T30" fmla="*/ 108 w 115"/>
                  <a:gd name="T31" fmla="*/ 21 h 48"/>
                  <a:gd name="T32" fmla="*/ 95 w 115"/>
                  <a:gd name="T33" fmla="*/ 11 h 48"/>
                  <a:gd name="T34" fmla="*/ 84 w 115"/>
                  <a:gd name="T35" fmla="*/ 7 h 48"/>
                  <a:gd name="T36" fmla="*/ 75 w 115"/>
                  <a:gd name="T37" fmla="*/ 3 h 48"/>
                  <a:gd name="T38" fmla="*/ 63 w 115"/>
                  <a:gd name="T39" fmla="*/ 2 h 48"/>
                  <a:gd name="T40" fmla="*/ 53 w 115"/>
                  <a:gd name="T41" fmla="*/ 0 h 48"/>
                  <a:gd name="T42" fmla="*/ 41 w 115"/>
                  <a:gd name="T43" fmla="*/ 2 h 48"/>
                  <a:gd name="T44" fmla="*/ 32 w 115"/>
                  <a:gd name="T45" fmla="*/ 4 h 48"/>
                  <a:gd name="T46" fmla="*/ 21 w 115"/>
                  <a:gd name="T47" fmla="*/ 8 h 48"/>
                  <a:gd name="T48" fmla="*/ 12 w 115"/>
                  <a:gd name="T49"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48">
                    <a:moveTo>
                      <a:pt x="12" y="12"/>
                    </a:moveTo>
                    <a:lnTo>
                      <a:pt x="0" y="23"/>
                    </a:lnTo>
                    <a:lnTo>
                      <a:pt x="0" y="35"/>
                    </a:lnTo>
                    <a:lnTo>
                      <a:pt x="3" y="43"/>
                    </a:lnTo>
                    <a:lnTo>
                      <a:pt x="7" y="46"/>
                    </a:lnTo>
                    <a:lnTo>
                      <a:pt x="21" y="48"/>
                    </a:lnTo>
                    <a:lnTo>
                      <a:pt x="39" y="46"/>
                    </a:lnTo>
                    <a:lnTo>
                      <a:pt x="56" y="44"/>
                    </a:lnTo>
                    <a:lnTo>
                      <a:pt x="73" y="41"/>
                    </a:lnTo>
                    <a:lnTo>
                      <a:pt x="89" y="37"/>
                    </a:lnTo>
                    <a:lnTo>
                      <a:pt x="102" y="35"/>
                    </a:lnTo>
                    <a:lnTo>
                      <a:pt x="111" y="33"/>
                    </a:lnTo>
                    <a:lnTo>
                      <a:pt x="115" y="31"/>
                    </a:lnTo>
                    <a:lnTo>
                      <a:pt x="115" y="30"/>
                    </a:lnTo>
                    <a:lnTo>
                      <a:pt x="115" y="26"/>
                    </a:lnTo>
                    <a:lnTo>
                      <a:pt x="108" y="21"/>
                    </a:lnTo>
                    <a:lnTo>
                      <a:pt x="95" y="11"/>
                    </a:lnTo>
                    <a:lnTo>
                      <a:pt x="84" y="7"/>
                    </a:lnTo>
                    <a:lnTo>
                      <a:pt x="75" y="3"/>
                    </a:lnTo>
                    <a:lnTo>
                      <a:pt x="63" y="2"/>
                    </a:lnTo>
                    <a:lnTo>
                      <a:pt x="53" y="0"/>
                    </a:lnTo>
                    <a:lnTo>
                      <a:pt x="41" y="2"/>
                    </a:lnTo>
                    <a:lnTo>
                      <a:pt x="32" y="4"/>
                    </a:lnTo>
                    <a:lnTo>
                      <a:pt x="21" y="8"/>
                    </a:lnTo>
                    <a:lnTo>
                      <a:pt x="12" y="12"/>
                    </a:lnTo>
                    <a:close/>
                  </a:path>
                </a:pathLst>
              </a:custGeom>
              <a:solidFill>
                <a:srgbClr val="BA61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9" name="Freeform 1189">
                <a:extLst>
                  <a:ext uri="{FF2B5EF4-FFF2-40B4-BE49-F238E27FC236}">
                    <a16:creationId xmlns:a16="http://schemas.microsoft.com/office/drawing/2014/main" id="{7748C652-CF42-75E6-D0DB-94356DF2A4D3}"/>
                  </a:ext>
                </a:extLst>
              </p:cNvPr>
              <p:cNvSpPr>
                <a:spLocks/>
              </p:cNvSpPr>
              <p:nvPr/>
            </p:nvSpPr>
            <p:spPr bwMode="auto">
              <a:xfrm>
                <a:off x="1218" y="2423"/>
                <a:ext cx="36" cy="15"/>
              </a:xfrm>
              <a:custGeom>
                <a:avLst/>
                <a:gdLst>
                  <a:gd name="T0" fmla="*/ 13 w 110"/>
                  <a:gd name="T1" fmla="*/ 14 h 44"/>
                  <a:gd name="T2" fmla="*/ 1 w 110"/>
                  <a:gd name="T3" fmla="*/ 24 h 44"/>
                  <a:gd name="T4" fmla="*/ 0 w 110"/>
                  <a:gd name="T5" fmla="*/ 34 h 44"/>
                  <a:gd name="T6" fmla="*/ 4 w 110"/>
                  <a:gd name="T7" fmla="*/ 40 h 44"/>
                  <a:gd name="T8" fmla="*/ 6 w 110"/>
                  <a:gd name="T9" fmla="*/ 43 h 44"/>
                  <a:gd name="T10" fmla="*/ 20 w 110"/>
                  <a:gd name="T11" fmla="*/ 44 h 44"/>
                  <a:gd name="T12" fmla="*/ 39 w 110"/>
                  <a:gd name="T13" fmla="*/ 43 h 44"/>
                  <a:gd name="T14" fmla="*/ 55 w 110"/>
                  <a:gd name="T15" fmla="*/ 42 h 44"/>
                  <a:gd name="T16" fmla="*/ 71 w 110"/>
                  <a:gd name="T17" fmla="*/ 39 h 44"/>
                  <a:gd name="T18" fmla="*/ 87 w 110"/>
                  <a:gd name="T19" fmla="*/ 35 h 44"/>
                  <a:gd name="T20" fmla="*/ 100 w 110"/>
                  <a:gd name="T21" fmla="*/ 33 h 44"/>
                  <a:gd name="T22" fmla="*/ 107 w 110"/>
                  <a:gd name="T23" fmla="*/ 30 h 44"/>
                  <a:gd name="T24" fmla="*/ 110 w 110"/>
                  <a:gd name="T25" fmla="*/ 29 h 44"/>
                  <a:gd name="T26" fmla="*/ 110 w 110"/>
                  <a:gd name="T27" fmla="*/ 26 h 44"/>
                  <a:gd name="T28" fmla="*/ 106 w 110"/>
                  <a:gd name="T29" fmla="*/ 21 h 44"/>
                  <a:gd name="T30" fmla="*/ 95 w 110"/>
                  <a:gd name="T31" fmla="*/ 14 h 44"/>
                  <a:gd name="T32" fmla="*/ 85 w 110"/>
                  <a:gd name="T33" fmla="*/ 7 h 44"/>
                  <a:gd name="T34" fmla="*/ 74 w 110"/>
                  <a:gd name="T35" fmla="*/ 3 h 44"/>
                  <a:gd name="T36" fmla="*/ 64 w 110"/>
                  <a:gd name="T37" fmla="*/ 2 h 44"/>
                  <a:gd name="T38" fmla="*/ 53 w 110"/>
                  <a:gd name="T39" fmla="*/ 0 h 44"/>
                  <a:gd name="T40" fmla="*/ 44 w 110"/>
                  <a:gd name="T41" fmla="*/ 2 h 44"/>
                  <a:gd name="T42" fmla="*/ 32 w 110"/>
                  <a:gd name="T43" fmla="*/ 5 h 44"/>
                  <a:gd name="T44" fmla="*/ 23 w 110"/>
                  <a:gd name="T45" fmla="*/ 8 h 44"/>
                  <a:gd name="T46" fmla="*/ 13 w 110"/>
                  <a:gd name="T47"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44">
                    <a:moveTo>
                      <a:pt x="13" y="14"/>
                    </a:moveTo>
                    <a:lnTo>
                      <a:pt x="1" y="24"/>
                    </a:lnTo>
                    <a:lnTo>
                      <a:pt x="0" y="34"/>
                    </a:lnTo>
                    <a:lnTo>
                      <a:pt x="4" y="40"/>
                    </a:lnTo>
                    <a:lnTo>
                      <a:pt x="6" y="43"/>
                    </a:lnTo>
                    <a:lnTo>
                      <a:pt x="20" y="44"/>
                    </a:lnTo>
                    <a:lnTo>
                      <a:pt x="39" y="43"/>
                    </a:lnTo>
                    <a:lnTo>
                      <a:pt x="55" y="42"/>
                    </a:lnTo>
                    <a:lnTo>
                      <a:pt x="71" y="39"/>
                    </a:lnTo>
                    <a:lnTo>
                      <a:pt x="87" y="35"/>
                    </a:lnTo>
                    <a:lnTo>
                      <a:pt x="100" y="33"/>
                    </a:lnTo>
                    <a:lnTo>
                      <a:pt x="107" y="30"/>
                    </a:lnTo>
                    <a:lnTo>
                      <a:pt x="110" y="29"/>
                    </a:lnTo>
                    <a:lnTo>
                      <a:pt x="110" y="26"/>
                    </a:lnTo>
                    <a:lnTo>
                      <a:pt x="106" y="21"/>
                    </a:lnTo>
                    <a:lnTo>
                      <a:pt x="95" y="14"/>
                    </a:lnTo>
                    <a:lnTo>
                      <a:pt x="85" y="7"/>
                    </a:lnTo>
                    <a:lnTo>
                      <a:pt x="74" y="3"/>
                    </a:lnTo>
                    <a:lnTo>
                      <a:pt x="64" y="2"/>
                    </a:lnTo>
                    <a:lnTo>
                      <a:pt x="53" y="0"/>
                    </a:lnTo>
                    <a:lnTo>
                      <a:pt x="44" y="2"/>
                    </a:lnTo>
                    <a:lnTo>
                      <a:pt x="32" y="5"/>
                    </a:lnTo>
                    <a:lnTo>
                      <a:pt x="23" y="8"/>
                    </a:lnTo>
                    <a:lnTo>
                      <a:pt x="13" y="14"/>
                    </a:lnTo>
                    <a:close/>
                  </a:path>
                </a:pathLst>
              </a:custGeom>
              <a:solidFill>
                <a:srgbClr val="C773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0" name="Freeform 1190">
                <a:extLst>
                  <a:ext uri="{FF2B5EF4-FFF2-40B4-BE49-F238E27FC236}">
                    <a16:creationId xmlns:a16="http://schemas.microsoft.com/office/drawing/2014/main" id="{48A8EEA1-023B-77E8-3361-7FBC30D31DFF}"/>
                  </a:ext>
                </a:extLst>
              </p:cNvPr>
              <p:cNvSpPr>
                <a:spLocks/>
              </p:cNvSpPr>
              <p:nvPr/>
            </p:nvSpPr>
            <p:spPr bwMode="auto">
              <a:xfrm>
                <a:off x="1219" y="2424"/>
                <a:ext cx="35" cy="14"/>
              </a:xfrm>
              <a:custGeom>
                <a:avLst/>
                <a:gdLst>
                  <a:gd name="T0" fmla="*/ 14 w 106"/>
                  <a:gd name="T1" fmla="*/ 12 h 41"/>
                  <a:gd name="T2" fmla="*/ 1 w 106"/>
                  <a:gd name="T3" fmla="*/ 21 h 41"/>
                  <a:gd name="T4" fmla="*/ 0 w 106"/>
                  <a:gd name="T5" fmla="*/ 30 h 41"/>
                  <a:gd name="T6" fmla="*/ 2 w 106"/>
                  <a:gd name="T7" fmla="*/ 37 h 41"/>
                  <a:gd name="T8" fmla="*/ 4 w 106"/>
                  <a:gd name="T9" fmla="*/ 40 h 41"/>
                  <a:gd name="T10" fmla="*/ 18 w 106"/>
                  <a:gd name="T11" fmla="*/ 41 h 41"/>
                  <a:gd name="T12" fmla="*/ 35 w 106"/>
                  <a:gd name="T13" fmla="*/ 40 h 41"/>
                  <a:gd name="T14" fmla="*/ 52 w 106"/>
                  <a:gd name="T15" fmla="*/ 38 h 41"/>
                  <a:gd name="T16" fmla="*/ 69 w 106"/>
                  <a:gd name="T17" fmla="*/ 34 h 41"/>
                  <a:gd name="T18" fmla="*/ 83 w 106"/>
                  <a:gd name="T19" fmla="*/ 32 h 41"/>
                  <a:gd name="T20" fmla="*/ 96 w 106"/>
                  <a:gd name="T21" fmla="*/ 28 h 41"/>
                  <a:gd name="T22" fmla="*/ 104 w 106"/>
                  <a:gd name="T23" fmla="*/ 27 h 41"/>
                  <a:gd name="T24" fmla="*/ 106 w 106"/>
                  <a:gd name="T25" fmla="*/ 25 h 41"/>
                  <a:gd name="T26" fmla="*/ 106 w 106"/>
                  <a:gd name="T27" fmla="*/ 24 h 41"/>
                  <a:gd name="T28" fmla="*/ 103 w 106"/>
                  <a:gd name="T29" fmla="*/ 19 h 41"/>
                  <a:gd name="T30" fmla="*/ 92 w 106"/>
                  <a:gd name="T31" fmla="*/ 12 h 41"/>
                  <a:gd name="T32" fmla="*/ 83 w 106"/>
                  <a:gd name="T33" fmla="*/ 6 h 41"/>
                  <a:gd name="T34" fmla="*/ 72 w 106"/>
                  <a:gd name="T35" fmla="*/ 3 h 41"/>
                  <a:gd name="T36" fmla="*/ 63 w 106"/>
                  <a:gd name="T37" fmla="*/ 2 h 41"/>
                  <a:gd name="T38" fmla="*/ 52 w 106"/>
                  <a:gd name="T39" fmla="*/ 0 h 41"/>
                  <a:gd name="T40" fmla="*/ 42 w 106"/>
                  <a:gd name="T41" fmla="*/ 2 h 41"/>
                  <a:gd name="T42" fmla="*/ 32 w 106"/>
                  <a:gd name="T43" fmla="*/ 5 h 41"/>
                  <a:gd name="T44" fmla="*/ 23 w 106"/>
                  <a:gd name="T45" fmla="*/ 9 h 41"/>
                  <a:gd name="T46" fmla="*/ 14 w 106"/>
                  <a:gd name="T47"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41">
                    <a:moveTo>
                      <a:pt x="14" y="12"/>
                    </a:moveTo>
                    <a:lnTo>
                      <a:pt x="1" y="21"/>
                    </a:lnTo>
                    <a:lnTo>
                      <a:pt x="0" y="30"/>
                    </a:lnTo>
                    <a:lnTo>
                      <a:pt x="2" y="37"/>
                    </a:lnTo>
                    <a:lnTo>
                      <a:pt x="4" y="40"/>
                    </a:lnTo>
                    <a:lnTo>
                      <a:pt x="18" y="41"/>
                    </a:lnTo>
                    <a:lnTo>
                      <a:pt x="35" y="40"/>
                    </a:lnTo>
                    <a:lnTo>
                      <a:pt x="52" y="38"/>
                    </a:lnTo>
                    <a:lnTo>
                      <a:pt x="69" y="34"/>
                    </a:lnTo>
                    <a:lnTo>
                      <a:pt x="83" y="32"/>
                    </a:lnTo>
                    <a:lnTo>
                      <a:pt x="96" y="28"/>
                    </a:lnTo>
                    <a:lnTo>
                      <a:pt x="104" y="27"/>
                    </a:lnTo>
                    <a:lnTo>
                      <a:pt x="106" y="25"/>
                    </a:lnTo>
                    <a:lnTo>
                      <a:pt x="106" y="24"/>
                    </a:lnTo>
                    <a:lnTo>
                      <a:pt x="103" y="19"/>
                    </a:lnTo>
                    <a:lnTo>
                      <a:pt x="92" y="12"/>
                    </a:lnTo>
                    <a:lnTo>
                      <a:pt x="83" y="6"/>
                    </a:lnTo>
                    <a:lnTo>
                      <a:pt x="72" y="3"/>
                    </a:lnTo>
                    <a:lnTo>
                      <a:pt x="63" y="2"/>
                    </a:lnTo>
                    <a:lnTo>
                      <a:pt x="52" y="0"/>
                    </a:lnTo>
                    <a:lnTo>
                      <a:pt x="42" y="2"/>
                    </a:lnTo>
                    <a:lnTo>
                      <a:pt x="32" y="5"/>
                    </a:lnTo>
                    <a:lnTo>
                      <a:pt x="23" y="9"/>
                    </a:lnTo>
                    <a:lnTo>
                      <a:pt x="14" y="12"/>
                    </a:lnTo>
                    <a:close/>
                  </a:path>
                </a:pathLst>
              </a:custGeom>
              <a:solidFill>
                <a:srgbClr val="D684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1" name="Freeform 1191">
                <a:extLst>
                  <a:ext uri="{FF2B5EF4-FFF2-40B4-BE49-F238E27FC236}">
                    <a16:creationId xmlns:a16="http://schemas.microsoft.com/office/drawing/2014/main" id="{9EE0EF28-3ED2-E569-0E8A-F048A4B1F3C5}"/>
                  </a:ext>
                </a:extLst>
              </p:cNvPr>
              <p:cNvSpPr>
                <a:spLocks/>
              </p:cNvSpPr>
              <p:nvPr/>
            </p:nvSpPr>
            <p:spPr bwMode="auto">
              <a:xfrm>
                <a:off x="1220" y="2425"/>
                <a:ext cx="34" cy="13"/>
              </a:xfrm>
              <a:custGeom>
                <a:avLst/>
                <a:gdLst>
                  <a:gd name="T0" fmla="*/ 102 w 102"/>
                  <a:gd name="T1" fmla="*/ 23 h 37"/>
                  <a:gd name="T2" fmla="*/ 100 w 102"/>
                  <a:gd name="T3" fmla="*/ 25 h 37"/>
                  <a:gd name="T4" fmla="*/ 91 w 102"/>
                  <a:gd name="T5" fmla="*/ 27 h 37"/>
                  <a:gd name="T6" fmla="*/ 80 w 102"/>
                  <a:gd name="T7" fmla="*/ 30 h 37"/>
                  <a:gd name="T8" fmla="*/ 66 w 102"/>
                  <a:gd name="T9" fmla="*/ 31 h 37"/>
                  <a:gd name="T10" fmla="*/ 50 w 102"/>
                  <a:gd name="T11" fmla="*/ 35 h 37"/>
                  <a:gd name="T12" fmla="*/ 33 w 102"/>
                  <a:gd name="T13" fmla="*/ 36 h 37"/>
                  <a:gd name="T14" fmla="*/ 17 w 102"/>
                  <a:gd name="T15" fmla="*/ 37 h 37"/>
                  <a:gd name="T16" fmla="*/ 4 w 102"/>
                  <a:gd name="T17" fmla="*/ 36 h 37"/>
                  <a:gd name="T18" fmla="*/ 1 w 102"/>
                  <a:gd name="T19" fmla="*/ 35 h 37"/>
                  <a:gd name="T20" fmla="*/ 0 w 102"/>
                  <a:gd name="T21" fmla="*/ 28 h 37"/>
                  <a:gd name="T22" fmla="*/ 1 w 102"/>
                  <a:gd name="T23" fmla="*/ 20 h 37"/>
                  <a:gd name="T24" fmla="*/ 14 w 102"/>
                  <a:gd name="T25" fmla="*/ 11 h 37"/>
                  <a:gd name="T26" fmla="*/ 24 w 102"/>
                  <a:gd name="T27" fmla="*/ 7 h 37"/>
                  <a:gd name="T28" fmla="*/ 33 w 102"/>
                  <a:gd name="T29" fmla="*/ 3 h 37"/>
                  <a:gd name="T30" fmla="*/ 42 w 102"/>
                  <a:gd name="T31" fmla="*/ 0 h 37"/>
                  <a:gd name="T32" fmla="*/ 52 w 102"/>
                  <a:gd name="T33" fmla="*/ 0 h 37"/>
                  <a:gd name="T34" fmla="*/ 61 w 102"/>
                  <a:gd name="T35" fmla="*/ 0 h 37"/>
                  <a:gd name="T36" fmla="*/ 70 w 102"/>
                  <a:gd name="T37" fmla="*/ 3 h 37"/>
                  <a:gd name="T38" fmla="*/ 80 w 102"/>
                  <a:gd name="T39" fmla="*/ 7 h 37"/>
                  <a:gd name="T40" fmla="*/ 91 w 102"/>
                  <a:gd name="T41" fmla="*/ 13 h 37"/>
                  <a:gd name="T42" fmla="*/ 100 w 102"/>
                  <a:gd name="T43" fmla="*/ 17 h 37"/>
                  <a:gd name="T44" fmla="*/ 102 w 102"/>
                  <a:gd name="T45" fmla="*/ 20 h 37"/>
                  <a:gd name="T46" fmla="*/ 102 w 102"/>
                  <a:gd name="T47"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 h="37">
                    <a:moveTo>
                      <a:pt x="102" y="23"/>
                    </a:moveTo>
                    <a:lnTo>
                      <a:pt x="100" y="25"/>
                    </a:lnTo>
                    <a:lnTo>
                      <a:pt x="91" y="27"/>
                    </a:lnTo>
                    <a:lnTo>
                      <a:pt x="80" y="30"/>
                    </a:lnTo>
                    <a:lnTo>
                      <a:pt x="66" y="31"/>
                    </a:lnTo>
                    <a:lnTo>
                      <a:pt x="50" y="35"/>
                    </a:lnTo>
                    <a:lnTo>
                      <a:pt x="33" y="36"/>
                    </a:lnTo>
                    <a:lnTo>
                      <a:pt x="17" y="37"/>
                    </a:lnTo>
                    <a:lnTo>
                      <a:pt x="4" y="36"/>
                    </a:lnTo>
                    <a:lnTo>
                      <a:pt x="1" y="35"/>
                    </a:lnTo>
                    <a:lnTo>
                      <a:pt x="0" y="28"/>
                    </a:lnTo>
                    <a:lnTo>
                      <a:pt x="1" y="20"/>
                    </a:lnTo>
                    <a:lnTo>
                      <a:pt x="14" y="11"/>
                    </a:lnTo>
                    <a:lnTo>
                      <a:pt x="24" y="7"/>
                    </a:lnTo>
                    <a:lnTo>
                      <a:pt x="33" y="3"/>
                    </a:lnTo>
                    <a:lnTo>
                      <a:pt x="42" y="0"/>
                    </a:lnTo>
                    <a:lnTo>
                      <a:pt x="52" y="0"/>
                    </a:lnTo>
                    <a:lnTo>
                      <a:pt x="61" y="0"/>
                    </a:lnTo>
                    <a:lnTo>
                      <a:pt x="70" y="3"/>
                    </a:lnTo>
                    <a:lnTo>
                      <a:pt x="80" y="7"/>
                    </a:lnTo>
                    <a:lnTo>
                      <a:pt x="91" y="13"/>
                    </a:lnTo>
                    <a:lnTo>
                      <a:pt x="100" y="17"/>
                    </a:lnTo>
                    <a:lnTo>
                      <a:pt x="102" y="20"/>
                    </a:lnTo>
                    <a:lnTo>
                      <a:pt x="102" y="23"/>
                    </a:lnTo>
                    <a:close/>
                  </a:path>
                </a:pathLst>
              </a:custGeom>
              <a:solidFill>
                <a:srgbClr val="E59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2" name="Freeform 1192">
                <a:extLst>
                  <a:ext uri="{FF2B5EF4-FFF2-40B4-BE49-F238E27FC236}">
                    <a16:creationId xmlns:a16="http://schemas.microsoft.com/office/drawing/2014/main" id="{375834C6-3A45-B874-0F57-EC76B2522B6E}"/>
                  </a:ext>
                </a:extLst>
              </p:cNvPr>
              <p:cNvSpPr>
                <a:spLocks/>
              </p:cNvSpPr>
              <p:nvPr/>
            </p:nvSpPr>
            <p:spPr bwMode="auto">
              <a:xfrm>
                <a:off x="1132" y="2458"/>
                <a:ext cx="32" cy="39"/>
              </a:xfrm>
              <a:custGeom>
                <a:avLst/>
                <a:gdLst>
                  <a:gd name="T0" fmla="*/ 11 w 97"/>
                  <a:gd name="T1" fmla="*/ 119 h 119"/>
                  <a:gd name="T2" fmla="*/ 15 w 97"/>
                  <a:gd name="T3" fmla="*/ 116 h 119"/>
                  <a:gd name="T4" fmla="*/ 22 w 97"/>
                  <a:gd name="T5" fmla="*/ 110 h 119"/>
                  <a:gd name="T6" fmla="*/ 34 w 97"/>
                  <a:gd name="T7" fmla="*/ 101 h 119"/>
                  <a:gd name="T8" fmla="*/ 48 w 97"/>
                  <a:gd name="T9" fmla="*/ 88 h 119"/>
                  <a:gd name="T10" fmla="*/ 63 w 97"/>
                  <a:gd name="T11" fmla="*/ 74 h 119"/>
                  <a:gd name="T12" fmla="*/ 76 w 97"/>
                  <a:gd name="T13" fmla="*/ 57 h 119"/>
                  <a:gd name="T14" fmla="*/ 89 w 97"/>
                  <a:gd name="T15" fmla="*/ 42 h 119"/>
                  <a:gd name="T16" fmla="*/ 97 w 97"/>
                  <a:gd name="T17" fmla="*/ 27 h 119"/>
                  <a:gd name="T18" fmla="*/ 95 w 97"/>
                  <a:gd name="T19" fmla="*/ 21 h 119"/>
                  <a:gd name="T20" fmla="*/ 90 w 97"/>
                  <a:gd name="T21" fmla="*/ 9 h 119"/>
                  <a:gd name="T22" fmla="*/ 77 w 97"/>
                  <a:gd name="T23" fmla="*/ 0 h 119"/>
                  <a:gd name="T24" fmla="*/ 58 w 97"/>
                  <a:gd name="T25" fmla="*/ 2 h 119"/>
                  <a:gd name="T26" fmla="*/ 48 w 97"/>
                  <a:gd name="T27" fmla="*/ 8 h 119"/>
                  <a:gd name="T28" fmla="*/ 36 w 97"/>
                  <a:gd name="T29" fmla="*/ 15 h 119"/>
                  <a:gd name="T30" fmla="*/ 27 w 97"/>
                  <a:gd name="T31" fmla="*/ 22 h 119"/>
                  <a:gd name="T32" fmla="*/ 17 w 97"/>
                  <a:gd name="T33" fmla="*/ 33 h 119"/>
                  <a:gd name="T34" fmla="*/ 10 w 97"/>
                  <a:gd name="T35" fmla="*/ 43 h 119"/>
                  <a:gd name="T36" fmla="*/ 4 w 97"/>
                  <a:gd name="T37" fmla="*/ 56 h 119"/>
                  <a:gd name="T38" fmla="*/ 2 w 97"/>
                  <a:gd name="T39" fmla="*/ 69 h 119"/>
                  <a:gd name="T40" fmla="*/ 0 w 97"/>
                  <a:gd name="T41" fmla="*/ 83 h 119"/>
                  <a:gd name="T42" fmla="*/ 2 w 97"/>
                  <a:gd name="T43" fmla="*/ 105 h 119"/>
                  <a:gd name="T44" fmla="*/ 7 w 97"/>
                  <a:gd name="T45" fmla="*/ 116 h 119"/>
                  <a:gd name="T46" fmla="*/ 10 w 97"/>
                  <a:gd name="T47" fmla="*/ 119 h 119"/>
                  <a:gd name="T48" fmla="*/ 11 w 97"/>
                  <a:gd name="T49"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119">
                    <a:moveTo>
                      <a:pt x="11" y="119"/>
                    </a:moveTo>
                    <a:lnTo>
                      <a:pt x="15" y="116"/>
                    </a:lnTo>
                    <a:lnTo>
                      <a:pt x="22" y="110"/>
                    </a:lnTo>
                    <a:lnTo>
                      <a:pt x="34" y="101"/>
                    </a:lnTo>
                    <a:lnTo>
                      <a:pt x="48" y="88"/>
                    </a:lnTo>
                    <a:lnTo>
                      <a:pt x="63" y="74"/>
                    </a:lnTo>
                    <a:lnTo>
                      <a:pt x="76" y="57"/>
                    </a:lnTo>
                    <a:lnTo>
                      <a:pt x="89" y="42"/>
                    </a:lnTo>
                    <a:lnTo>
                      <a:pt x="97" y="27"/>
                    </a:lnTo>
                    <a:lnTo>
                      <a:pt x="95" y="21"/>
                    </a:lnTo>
                    <a:lnTo>
                      <a:pt x="90" y="9"/>
                    </a:lnTo>
                    <a:lnTo>
                      <a:pt x="77" y="0"/>
                    </a:lnTo>
                    <a:lnTo>
                      <a:pt x="58" y="2"/>
                    </a:lnTo>
                    <a:lnTo>
                      <a:pt x="48" y="8"/>
                    </a:lnTo>
                    <a:lnTo>
                      <a:pt x="36" y="15"/>
                    </a:lnTo>
                    <a:lnTo>
                      <a:pt x="27" y="22"/>
                    </a:lnTo>
                    <a:lnTo>
                      <a:pt x="17" y="33"/>
                    </a:lnTo>
                    <a:lnTo>
                      <a:pt x="10" y="43"/>
                    </a:lnTo>
                    <a:lnTo>
                      <a:pt x="4" y="56"/>
                    </a:lnTo>
                    <a:lnTo>
                      <a:pt x="2" y="69"/>
                    </a:lnTo>
                    <a:lnTo>
                      <a:pt x="0" y="83"/>
                    </a:lnTo>
                    <a:lnTo>
                      <a:pt x="2" y="105"/>
                    </a:lnTo>
                    <a:lnTo>
                      <a:pt x="7" y="116"/>
                    </a:lnTo>
                    <a:lnTo>
                      <a:pt x="10" y="119"/>
                    </a:lnTo>
                    <a:lnTo>
                      <a:pt x="11" y="119"/>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3" name="Freeform 1193">
                <a:extLst>
                  <a:ext uri="{FF2B5EF4-FFF2-40B4-BE49-F238E27FC236}">
                    <a16:creationId xmlns:a16="http://schemas.microsoft.com/office/drawing/2014/main" id="{1539123D-316B-795F-AB42-BB8AE483AB3D}"/>
                  </a:ext>
                </a:extLst>
              </p:cNvPr>
              <p:cNvSpPr>
                <a:spLocks/>
              </p:cNvSpPr>
              <p:nvPr/>
            </p:nvSpPr>
            <p:spPr bwMode="auto">
              <a:xfrm>
                <a:off x="1133" y="2460"/>
                <a:ext cx="31" cy="38"/>
              </a:xfrm>
              <a:custGeom>
                <a:avLst/>
                <a:gdLst>
                  <a:gd name="T0" fmla="*/ 55 w 93"/>
                  <a:gd name="T1" fmla="*/ 3 h 114"/>
                  <a:gd name="T2" fmla="*/ 74 w 93"/>
                  <a:gd name="T3" fmla="*/ 0 h 114"/>
                  <a:gd name="T4" fmla="*/ 87 w 93"/>
                  <a:gd name="T5" fmla="*/ 8 h 114"/>
                  <a:gd name="T6" fmla="*/ 92 w 93"/>
                  <a:gd name="T7" fmla="*/ 20 h 114"/>
                  <a:gd name="T8" fmla="*/ 93 w 93"/>
                  <a:gd name="T9" fmla="*/ 23 h 114"/>
                  <a:gd name="T10" fmla="*/ 84 w 93"/>
                  <a:gd name="T11" fmla="*/ 38 h 114"/>
                  <a:gd name="T12" fmla="*/ 74 w 93"/>
                  <a:gd name="T13" fmla="*/ 54 h 114"/>
                  <a:gd name="T14" fmla="*/ 60 w 93"/>
                  <a:gd name="T15" fmla="*/ 69 h 114"/>
                  <a:gd name="T16" fmla="*/ 46 w 93"/>
                  <a:gd name="T17" fmla="*/ 82 h 114"/>
                  <a:gd name="T18" fmla="*/ 32 w 93"/>
                  <a:gd name="T19" fmla="*/ 95 h 114"/>
                  <a:gd name="T20" fmla="*/ 20 w 93"/>
                  <a:gd name="T21" fmla="*/ 105 h 114"/>
                  <a:gd name="T22" fmla="*/ 13 w 93"/>
                  <a:gd name="T23" fmla="*/ 111 h 114"/>
                  <a:gd name="T24" fmla="*/ 10 w 93"/>
                  <a:gd name="T25" fmla="*/ 114 h 114"/>
                  <a:gd name="T26" fmla="*/ 8 w 93"/>
                  <a:gd name="T27" fmla="*/ 114 h 114"/>
                  <a:gd name="T28" fmla="*/ 5 w 93"/>
                  <a:gd name="T29" fmla="*/ 111 h 114"/>
                  <a:gd name="T30" fmla="*/ 1 w 93"/>
                  <a:gd name="T31" fmla="*/ 102 h 114"/>
                  <a:gd name="T32" fmla="*/ 0 w 93"/>
                  <a:gd name="T33" fmla="*/ 80 h 114"/>
                  <a:gd name="T34" fmla="*/ 1 w 93"/>
                  <a:gd name="T35" fmla="*/ 66 h 114"/>
                  <a:gd name="T36" fmla="*/ 5 w 93"/>
                  <a:gd name="T37" fmla="*/ 54 h 114"/>
                  <a:gd name="T38" fmla="*/ 10 w 93"/>
                  <a:gd name="T39" fmla="*/ 43 h 114"/>
                  <a:gd name="T40" fmla="*/ 15 w 93"/>
                  <a:gd name="T41" fmla="*/ 33 h 114"/>
                  <a:gd name="T42" fmla="*/ 24 w 93"/>
                  <a:gd name="T43" fmla="*/ 23 h 114"/>
                  <a:gd name="T44" fmla="*/ 33 w 93"/>
                  <a:gd name="T45" fmla="*/ 16 h 114"/>
                  <a:gd name="T46" fmla="*/ 43 w 93"/>
                  <a:gd name="T47" fmla="*/ 8 h 114"/>
                  <a:gd name="T48" fmla="*/ 55 w 93"/>
                  <a:gd name="T49" fmla="*/ 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114">
                    <a:moveTo>
                      <a:pt x="55" y="3"/>
                    </a:moveTo>
                    <a:lnTo>
                      <a:pt x="74" y="0"/>
                    </a:lnTo>
                    <a:lnTo>
                      <a:pt x="87" y="8"/>
                    </a:lnTo>
                    <a:lnTo>
                      <a:pt x="92" y="20"/>
                    </a:lnTo>
                    <a:lnTo>
                      <a:pt x="93" y="23"/>
                    </a:lnTo>
                    <a:lnTo>
                      <a:pt x="84" y="38"/>
                    </a:lnTo>
                    <a:lnTo>
                      <a:pt x="74" y="54"/>
                    </a:lnTo>
                    <a:lnTo>
                      <a:pt x="60" y="69"/>
                    </a:lnTo>
                    <a:lnTo>
                      <a:pt x="46" y="82"/>
                    </a:lnTo>
                    <a:lnTo>
                      <a:pt x="32" y="95"/>
                    </a:lnTo>
                    <a:lnTo>
                      <a:pt x="20" y="105"/>
                    </a:lnTo>
                    <a:lnTo>
                      <a:pt x="13" y="111"/>
                    </a:lnTo>
                    <a:lnTo>
                      <a:pt x="10" y="114"/>
                    </a:lnTo>
                    <a:lnTo>
                      <a:pt x="8" y="114"/>
                    </a:lnTo>
                    <a:lnTo>
                      <a:pt x="5" y="111"/>
                    </a:lnTo>
                    <a:lnTo>
                      <a:pt x="1" y="102"/>
                    </a:lnTo>
                    <a:lnTo>
                      <a:pt x="0" y="80"/>
                    </a:lnTo>
                    <a:lnTo>
                      <a:pt x="1" y="66"/>
                    </a:lnTo>
                    <a:lnTo>
                      <a:pt x="5" y="54"/>
                    </a:lnTo>
                    <a:lnTo>
                      <a:pt x="10" y="43"/>
                    </a:lnTo>
                    <a:lnTo>
                      <a:pt x="15" y="33"/>
                    </a:lnTo>
                    <a:lnTo>
                      <a:pt x="24" y="23"/>
                    </a:lnTo>
                    <a:lnTo>
                      <a:pt x="33" y="16"/>
                    </a:lnTo>
                    <a:lnTo>
                      <a:pt x="43" y="8"/>
                    </a:lnTo>
                    <a:lnTo>
                      <a:pt x="55" y="3"/>
                    </a:lnTo>
                    <a:close/>
                  </a:path>
                </a:pathLst>
              </a:custGeom>
              <a:solidFill>
                <a:srgbClr val="BA61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4" name="Freeform 1194">
                <a:extLst>
                  <a:ext uri="{FF2B5EF4-FFF2-40B4-BE49-F238E27FC236}">
                    <a16:creationId xmlns:a16="http://schemas.microsoft.com/office/drawing/2014/main" id="{051025CA-6AC6-D36C-596F-5E0307203D42}"/>
                  </a:ext>
                </a:extLst>
              </p:cNvPr>
              <p:cNvSpPr>
                <a:spLocks/>
              </p:cNvSpPr>
              <p:nvPr/>
            </p:nvSpPr>
            <p:spPr bwMode="auto">
              <a:xfrm>
                <a:off x="1134" y="2461"/>
                <a:ext cx="30" cy="36"/>
              </a:xfrm>
              <a:custGeom>
                <a:avLst/>
                <a:gdLst>
                  <a:gd name="T0" fmla="*/ 54 w 90"/>
                  <a:gd name="T1" fmla="*/ 3 h 107"/>
                  <a:gd name="T2" fmla="*/ 72 w 90"/>
                  <a:gd name="T3" fmla="*/ 0 h 107"/>
                  <a:gd name="T4" fmla="*/ 83 w 90"/>
                  <a:gd name="T5" fmla="*/ 6 h 107"/>
                  <a:gd name="T6" fmla="*/ 88 w 90"/>
                  <a:gd name="T7" fmla="*/ 17 h 107"/>
                  <a:gd name="T8" fmla="*/ 90 w 90"/>
                  <a:gd name="T9" fmla="*/ 20 h 107"/>
                  <a:gd name="T10" fmla="*/ 82 w 90"/>
                  <a:gd name="T11" fmla="*/ 36 h 107"/>
                  <a:gd name="T12" fmla="*/ 69 w 90"/>
                  <a:gd name="T13" fmla="*/ 50 h 107"/>
                  <a:gd name="T14" fmla="*/ 56 w 90"/>
                  <a:gd name="T15" fmla="*/ 65 h 107"/>
                  <a:gd name="T16" fmla="*/ 42 w 90"/>
                  <a:gd name="T17" fmla="*/ 76 h 107"/>
                  <a:gd name="T18" fmla="*/ 30 w 90"/>
                  <a:gd name="T19" fmla="*/ 89 h 107"/>
                  <a:gd name="T20" fmla="*/ 18 w 90"/>
                  <a:gd name="T21" fmla="*/ 100 h 107"/>
                  <a:gd name="T22" fmla="*/ 10 w 90"/>
                  <a:gd name="T23" fmla="*/ 106 h 107"/>
                  <a:gd name="T24" fmla="*/ 8 w 90"/>
                  <a:gd name="T25" fmla="*/ 107 h 107"/>
                  <a:gd name="T26" fmla="*/ 7 w 90"/>
                  <a:gd name="T27" fmla="*/ 107 h 107"/>
                  <a:gd name="T28" fmla="*/ 4 w 90"/>
                  <a:gd name="T29" fmla="*/ 105 h 107"/>
                  <a:gd name="T30" fmla="*/ 1 w 90"/>
                  <a:gd name="T31" fmla="*/ 96 h 107"/>
                  <a:gd name="T32" fmla="*/ 0 w 90"/>
                  <a:gd name="T33" fmla="*/ 79 h 107"/>
                  <a:gd name="T34" fmla="*/ 1 w 90"/>
                  <a:gd name="T35" fmla="*/ 65 h 107"/>
                  <a:gd name="T36" fmla="*/ 4 w 90"/>
                  <a:gd name="T37" fmla="*/ 53 h 107"/>
                  <a:gd name="T38" fmla="*/ 8 w 90"/>
                  <a:gd name="T39" fmla="*/ 41 h 107"/>
                  <a:gd name="T40" fmla="*/ 16 w 90"/>
                  <a:gd name="T41" fmla="*/ 32 h 107"/>
                  <a:gd name="T42" fmla="*/ 22 w 90"/>
                  <a:gd name="T43" fmla="*/ 23 h 107"/>
                  <a:gd name="T44" fmla="*/ 31 w 90"/>
                  <a:gd name="T45" fmla="*/ 14 h 107"/>
                  <a:gd name="T46" fmla="*/ 42 w 90"/>
                  <a:gd name="T47" fmla="*/ 7 h 107"/>
                  <a:gd name="T48" fmla="*/ 54 w 90"/>
                  <a:gd name="T49" fmla="*/ 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107">
                    <a:moveTo>
                      <a:pt x="54" y="3"/>
                    </a:moveTo>
                    <a:lnTo>
                      <a:pt x="72" y="0"/>
                    </a:lnTo>
                    <a:lnTo>
                      <a:pt x="83" y="6"/>
                    </a:lnTo>
                    <a:lnTo>
                      <a:pt x="88" y="17"/>
                    </a:lnTo>
                    <a:lnTo>
                      <a:pt x="90" y="20"/>
                    </a:lnTo>
                    <a:lnTo>
                      <a:pt x="82" y="36"/>
                    </a:lnTo>
                    <a:lnTo>
                      <a:pt x="69" y="50"/>
                    </a:lnTo>
                    <a:lnTo>
                      <a:pt x="56" y="65"/>
                    </a:lnTo>
                    <a:lnTo>
                      <a:pt x="42" y="76"/>
                    </a:lnTo>
                    <a:lnTo>
                      <a:pt x="30" y="89"/>
                    </a:lnTo>
                    <a:lnTo>
                      <a:pt x="18" y="100"/>
                    </a:lnTo>
                    <a:lnTo>
                      <a:pt x="10" y="106"/>
                    </a:lnTo>
                    <a:lnTo>
                      <a:pt x="8" y="107"/>
                    </a:lnTo>
                    <a:lnTo>
                      <a:pt x="7" y="107"/>
                    </a:lnTo>
                    <a:lnTo>
                      <a:pt x="4" y="105"/>
                    </a:lnTo>
                    <a:lnTo>
                      <a:pt x="1" y="96"/>
                    </a:lnTo>
                    <a:lnTo>
                      <a:pt x="0" y="79"/>
                    </a:lnTo>
                    <a:lnTo>
                      <a:pt x="1" y="65"/>
                    </a:lnTo>
                    <a:lnTo>
                      <a:pt x="4" y="53"/>
                    </a:lnTo>
                    <a:lnTo>
                      <a:pt x="8" y="41"/>
                    </a:lnTo>
                    <a:lnTo>
                      <a:pt x="16" y="32"/>
                    </a:lnTo>
                    <a:lnTo>
                      <a:pt x="22" y="23"/>
                    </a:lnTo>
                    <a:lnTo>
                      <a:pt x="31" y="14"/>
                    </a:lnTo>
                    <a:lnTo>
                      <a:pt x="42" y="7"/>
                    </a:lnTo>
                    <a:lnTo>
                      <a:pt x="54" y="3"/>
                    </a:lnTo>
                    <a:close/>
                  </a:path>
                </a:pathLst>
              </a:custGeom>
              <a:solidFill>
                <a:srgbClr val="C773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5" name="Freeform 1195">
                <a:extLst>
                  <a:ext uri="{FF2B5EF4-FFF2-40B4-BE49-F238E27FC236}">
                    <a16:creationId xmlns:a16="http://schemas.microsoft.com/office/drawing/2014/main" id="{6602B3FB-102D-62E4-F23E-E14A1586CD3E}"/>
                  </a:ext>
                </a:extLst>
              </p:cNvPr>
              <p:cNvSpPr>
                <a:spLocks/>
              </p:cNvSpPr>
              <p:nvPr/>
            </p:nvSpPr>
            <p:spPr bwMode="auto">
              <a:xfrm>
                <a:off x="1135" y="2463"/>
                <a:ext cx="29" cy="34"/>
              </a:xfrm>
              <a:custGeom>
                <a:avLst/>
                <a:gdLst>
                  <a:gd name="T0" fmla="*/ 50 w 86"/>
                  <a:gd name="T1" fmla="*/ 2 h 102"/>
                  <a:gd name="T2" fmla="*/ 70 w 86"/>
                  <a:gd name="T3" fmla="*/ 0 h 102"/>
                  <a:gd name="T4" fmla="*/ 81 w 86"/>
                  <a:gd name="T5" fmla="*/ 4 h 102"/>
                  <a:gd name="T6" fmla="*/ 83 w 86"/>
                  <a:gd name="T7" fmla="*/ 12 h 102"/>
                  <a:gd name="T8" fmla="*/ 86 w 86"/>
                  <a:gd name="T9" fmla="*/ 16 h 102"/>
                  <a:gd name="T10" fmla="*/ 77 w 86"/>
                  <a:gd name="T11" fmla="*/ 32 h 102"/>
                  <a:gd name="T12" fmla="*/ 67 w 86"/>
                  <a:gd name="T13" fmla="*/ 46 h 102"/>
                  <a:gd name="T14" fmla="*/ 52 w 86"/>
                  <a:gd name="T15" fmla="*/ 59 h 102"/>
                  <a:gd name="T16" fmla="*/ 40 w 86"/>
                  <a:gd name="T17" fmla="*/ 74 h 102"/>
                  <a:gd name="T18" fmla="*/ 27 w 86"/>
                  <a:gd name="T19" fmla="*/ 84 h 102"/>
                  <a:gd name="T20" fmla="*/ 16 w 86"/>
                  <a:gd name="T21" fmla="*/ 94 h 102"/>
                  <a:gd name="T22" fmla="*/ 8 w 86"/>
                  <a:gd name="T23" fmla="*/ 101 h 102"/>
                  <a:gd name="T24" fmla="*/ 5 w 86"/>
                  <a:gd name="T25" fmla="*/ 102 h 102"/>
                  <a:gd name="T26" fmla="*/ 4 w 86"/>
                  <a:gd name="T27" fmla="*/ 98 h 102"/>
                  <a:gd name="T28" fmla="*/ 0 w 86"/>
                  <a:gd name="T29" fmla="*/ 93 h 102"/>
                  <a:gd name="T30" fmla="*/ 0 w 86"/>
                  <a:gd name="T31" fmla="*/ 79 h 102"/>
                  <a:gd name="T32" fmla="*/ 1 w 86"/>
                  <a:gd name="T33" fmla="*/ 63 h 102"/>
                  <a:gd name="T34" fmla="*/ 4 w 86"/>
                  <a:gd name="T35" fmla="*/ 50 h 102"/>
                  <a:gd name="T36" fmla="*/ 8 w 86"/>
                  <a:gd name="T37" fmla="*/ 41 h 102"/>
                  <a:gd name="T38" fmla="*/ 14 w 86"/>
                  <a:gd name="T39" fmla="*/ 32 h 102"/>
                  <a:gd name="T40" fmla="*/ 21 w 86"/>
                  <a:gd name="T41" fmla="*/ 24 h 102"/>
                  <a:gd name="T42" fmla="*/ 30 w 86"/>
                  <a:gd name="T43" fmla="*/ 15 h 102"/>
                  <a:gd name="T44" fmla="*/ 40 w 86"/>
                  <a:gd name="T45" fmla="*/ 8 h 102"/>
                  <a:gd name="T46" fmla="*/ 50 w 86"/>
                  <a:gd name="T47"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102">
                    <a:moveTo>
                      <a:pt x="50" y="2"/>
                    </a:moveTo>
                    <a:lnTo>
                      <a:pt x="70" y="0"/>
                    </a:lnTo>
                    <a:lnTo>
                      <a:pt x="81" y="4"/>
                    </a:lnTo>
                    <a:lnTo>
                      <a:pt x="83" y="12"/>
                    </a:lnTo>
                    <a:lnTo>
                      <a:pt x="86" y="16"/>
                    </a:lnTo>
                    <a:lnTo>
                      <a:pt x="77" y="32"/>
                    </a:lnTo>
                    <a:lnTo>
                      <a:pt x="67" y="46"/>
                    </a:lnTo>
                    <a:lnTo>
                      <a:pt x="52" y="59"/>
                    </a:lnTo>
                    <a:lnTo>
                      <a:pt x="40" y="74"/>
                    </a:lnTo>
                    <a:lnTo>
                      <a:pt x="27" y="84"/>
                    </a:lnTo>
                    <a:lnTo>
                      <a:pt x="16" y="94"/>
                    </a:lnTo>
                    <a:lnTo>
                      <a:pt x="8" y="101"/>
                    </a:lnTo>
                    <a:lnTo>
                      <a:pt x="5" y="102"/>
                    </a:lnTo>
                    <a:lnTo>
                      <a:pt x="4" y="98"/>
                    </a:lnTo>
                    <a:lnTo>
                      <a:pt x="0" y="93"/>
                    </a:lnTo>
                    <a:lnTo>
                      <a:pt x="0" y="79"/>
                    </a:lnTo>
                    <a:lnTo>
                      <a:pt x="1" y="63"/>
                    </a:lnTo>
                    <a:lnTo>
                      <a:pt x="4" y="50"/>
                    </a:lnTo>
                    <a:lnTo>
                      <a:pt x="8" y="41"/>
                    </a:lnTo>
                    <a:lnTo>
                      <a:pt x="14" y="32"/>
                    </a:lnTo>
                    <a:lnTo>
                      <a:pt x="21" y="24"/>
                    </a:lnTo>
                    <a:lnTo>
                      <a:pt x="30" y="15"/>
                    </a:lnTo>
                    <a:lnTo>
                      <a:pt x="40" y="8"/>
                    </a:lnTo>
                    <a:lnTo>
                      <a:pt x="50" y="2"/>
                    </a:lnTo>
                    <a:close/>
                  </a:path>
                </a:pathLst>
              </a:custGeom>
              <a:solidFill>
                <a:srgbClr val="D684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6" name="Freeform 1196">
                <a:extLst>
                  <a:ext uri="{FF2B5EF4-FFF2-40B4-BE49-F238E27FC236}">
                    <a16:creationId xmlns:a16="http://schemas.microsoft.com/office/drawing/2014/main" id="{6899B6E8-D4A1-8823-DC5B-A4C8669A1F29}"/>
                  </a:ext>
                </a:extLst>
              </p:cNvPr>
              <p:cNvSpPr>
                <a:spLocks/>
              </p:cNvSpPr>
              <p:nvPr/>
            </p:nvSpPr>
            <p:spPr bwMode="auto">
              <a:xfrm>
                <a:off x="1136" y="2464"/>
                <a:ext cx="27" cy="32"/>
              </a:xfrm>
              <a:custGeom>
                <a:avLst/>
                <a:gdLst>
                  <a:gd name="T0" fmla="*/ 4 w 82"/>
                  <a:gd name="T1" fmla="*/ 97 h 97"/>
                  <a:gd name="T2" fmla="*/ 7 w 82"/>
                  <a:gd name="T3" fmla="*/ 94 h 97"/>
                  <a:gd name="T4" fmla="*/ 13 w 82"/>
                  <a:gd name="T5" fmla="*/ 89 h 97"/>
                  <a:gd name="T6" fmla="*/ 25 w 82"/>
                  <a:gd name="T7" fmla="*/ 80 h 97"/>
                  <a:gd name="T8" fmla="*/ 37 w 82"/>
                  <a:gd name="T9" fmla="*/ 67 h 97"/>
                  <a:gd name="T10" fmla="*/ 51 w 82"/>
                  <a:gd name="T11" fmla="*/ 56 h 97"/>
                  <a:gd name="T12" fmla="*/ 64 w 82"/>
                  <a:gd name="T13" fmla="*/ 42 h 97"/>
                  <a:gd name="T14" fmla="*/ 75 w 82"/>
                  <a:gd name="T15" fmla="*/ 28 h 97"/>
                  <a:gd name="T16" fmla="*/ 82 w 82"/>
                  <a:gd name="T17" fmla="*/ 14 h 97"/>
                  <a:gd name="T18" fmla="*/ 81 w 82"/>
                  <a:gd name="T19" fmla="*/ 10 h 97"/>
                  <a:gd name="T20" fmla="*/ 78 w 82"/>
                  <a:gd name="T21" fmla="*/ 3 h 97"/>
                  <a:gd name="T22" fmla="*/ 67 w 82"/>
                  <a:gd name="T23" fmla="*/ 0 h 97"/>
                  <a:gd name="T24" fmla="*/ 50 w 82"/>
                  <a:gd name="T25" fmla="*/ 4 h 97"/>
                  <a:gd name="T26" fmla="*/ 39 w 82"/>
                  <a:gd name="T27" fmla="*/ 10 h 97"/>
                  <a:gd name="T28" fmla="*/ 30 w 82"/>
                  <a:gd name="T29" fmla="*/ 16 h 97"/>
                  <a:gd name="T30" fmla="*/ 20 w 82"/>
                  <a:gd name="T31" fmla="*/ 22 h 97"/>
                  <a:gd name="T32" fmla="*/ 13 w 82"/>
                  <a:gd name="T33" fmla="*/ 32 h 97"/>
                  <a:gd name="T34" fmla="*/ 9 w 82"/>
                  <a:gd name="T35" fmla="*/ 42 h 97"/>
                  <a:gd name="T36" fmla="*/ 4 w 82"/>
                  <a:gd name="T37" fmla="*/ 50 h 97"/>
                  <a:gd name="T38" fmla="*/ 3 w 82"/>
                  <a:gd name="T39" fmla="*/ 63 h 97"/>
                  <a:gd name="T40" fmla="*/ 0 w 82"/>
                  <a:gd name="T41" fmla="*/ 77 h 97"/>
                  <a:gd name="T42" fmla="*/ 0 w 82"/>
                  <a:gd name="T43" fmla="*/ 89 h 97"/>
                  <a:gd name="T44" fmla="*/ 3 w 82"/>
                  <a:gd name="T45" fmla="*/ 93 h 97"/>
                  <a:gd name="T46" fmla="*/ 4 w 82"/>
                  <a:gd name="T4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97">
                    <a:moveTo>
                      <a:pt x="4" y="97"/>
                    </a:moveTo>
                    <a:lnTo>
                      <a:pt x="7" y="94"/>
                    </a:lnTo>
                    <a:lnTo>
                      <a:pt x="13" y="89"/>
                    </a:lnTo>
                    <a:lnTo>
                      <a:pt x="25" y="80"/>
                    </a:lnTo>
                    <a:lnTo>
                      <a:pt x="37" y="67"/>
                    </a:lnTo>
                    <a:lnTo>
                      <a:pt x="51" y="56"/>
                    </a:lnTo>
                    <a:lnTo>
                      <a:pt x="64" y="42"/>
                    </a:lnTo>
                    <a:lnTo>
                      <a:pt x="75" y="28"/>
                    </a:lnTo>
                    <a:lnTo>
                      <a:pt x="82" y="14"/>
                    </a:lnTo>
                    <a:lnTo>
                      <a:pt x="81" y="10"/>
                    </a:lnTo>
                    <a:lnTo>
                      <a:pt x="78" y="3"/>
                    </a:lnTo>
                    <a:lnTo>
                      <a:pt x="67" y="0"/>
                    </a:lnTo>
                    <a:lnTo>
                      <a:pt x="50" y="4"/>
                    </a:lnTo>
                    <a:lnTo>
                      <a:pt x="39" y="10"/>
                    </a:lnTo>
                    <a:lnTo>
                      <a:pt x="30" y="16"/>
                    </a:lnTo>
                    <a:lnTo>
                      <a:pt x="20" y="22"/>
                    </a:lnTo>
                    <a:lnTo>
                      <a:pt x="13" y="32"/>
                    </a:lnTo>
                    <a:lnTo>
                      <a:pt x="9" y="42"/>
                    </a:lnTo>
                    <a:lnTo>
                      <a:pt x="4" y="50"/>
                    </a:lnTo>
                    <a:lnTo>
                      <a:pt x="3" y="63"/>
                    </a:lnTo>
                    <a:lnTo>
                      <a:pt x="0" y="77"/>
                    </a:lnTo>
                    <a:lnTo>
                      <a:pt x="0" y="89"/>
                    </a:lnTo>
                    <a:lnTo>
                      <a:pt x="3" y="93"/>
                    </a:lnTo>
                    <a:lnTo>
                      <a:pt x="4" y="97"/>
                    </a:lnTo>
                    <a:close/>
                  </a:path>
                </a:pathLst>
              </a:custGeom>
              <a:solidFill>
                <a:srgbClr val="E59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7" name="Freeform 1197">
                <a:extLst>
                  <a:ext uri="{FF2B5EF4-FFF2-40B4-BE49-F238E27FC236}">
                    <a16:creationId xmlns:a16="http://schemas.microsoft.com/office/drawing/2014/main" id="{5FA66CF1-01E9-8B01-6B5E-3784B35D6F77}"/>
                  </a:ext>
                </a:extLst>
              </p:cNvPr>
              <p:cNvSpPr>
                <a:spLocks/>
              </p:cNvSpPr>
              <p:nvPr/>
            </p:nvSpPr>
            <p:spPr bwMode="auto">
              <a:xfrm>
                <a:off x="1212" y="2454"/>
                <a:ext cx="14" cy="11"/>
              </a:xfrm>
              <a:custGeom>
                <a:avLst/>
                <a:gdLst>
                  <a:gd name="T0" fmla="*/ 19 w 44"/>
                  <a:gd name="T1" fmla="*/ 28 h 33"/>
                  <a:gd name="T2" fmla="*/ 17 w 44"/>
                  <a:gd name="T3" fmla="*/ 27 h 33"/>
                  <a:gd name="T4" fmla="*/ 15 w 44"/>
                  <a:gd name="T5" fmla="*/ 24 h 33"/>
                  <a:gd name="T6" fmla="*/ 10 w 44"/>
                  <a:gd name="T7" fmla="*/ 19 h 33"/>
                  <a:gd name="T8" fmla="*/ 4 w 44"/>
                  <a:gd name="T9" fmla="*/ 13 h 33"/>
                  <a:gd name="T10" fmla="*/ 0 w 44"/>
                  <a:gd name="T11" fmla="*/ 8 h 33"/>
                  <a:gd name="T12" fmla="*/ 0 w 44"/>
                  <a:gd name="T13" fmla="*/ 4 h 33"/>
                  <a:gd name="T14" fmla="*/ 1 w 44"/>
                  <a:gd name="T15" fmla="*/ 1 h 33"/>
                  <a:gd name="T16" fmla="*/ 4 w 44"/>
                  <a:gd name="T17" fmla="*/ 0 h 33"/>
                  <a:gd name="T18" fmla="*/ 10 w 44"/>
                  <a:gd name="T19" fmla="*/ 0 h 33"/>
                  <a:gd name="T20" fmla="*/ 17 w 44"/>
                  <a:gd name="T21" fmla="*/ 1 h 33"/>
                  <a:gd name="T22" fmla="*/ 25 w 44"/>
                  <a:gd name="T23" fmla="*/ 5 h 33"/>
                  <a:gd name="T24" fmla="*/ 31 w 44"/>
                  <a:gd name="T25" fmla="*/ 10 h 33"/>
                  <a:gd name="T26" fmla="*/ 36 w 44"/>
                  <a:gd name="T27" fmla="*/ 14 h 33"/>
                  <a:gd name="T28" fmla="*/ 41 w 44"/>
                  <a:gd name="T29" fmla="*/ 19 h 33"/>
                  <a:gd name="T30" fmla="*/ 44 w 44"/>
                  <a:gd name="T31" fmla="*/ 24 h 33"/>
                  <a:gd name="T32" fmla="*/ 43 w 44"/>
                  <a:gd name="T33" fmla="*/ 29 h 33"/>
                  <a:gd name="T34" fmla="*/ 36 w 44"/>
                  <a:gd name="T35" fmla="*/ 33 h 33"/>
                  <a:gd name="T36" fmla="*/ 30 w 44"/>
                  <a:gd name="T37" fmla="*/ 33 h 33"/>
                  <a:gd name="T38" fmla="*/ 24 w 44"/>
                  <a:gd name="T39" fmla="*/ 32 h 33"/>
                  <a:gd name="T40" fmla="*/ 19 w 44"/>
                  <a:gd name="T41"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3">
                    <a:moveTo>
                      <a:pt x="19" y="28"/>
                    </a:moveTo>
                    <a:lnTo>
                      <a:pt x="17" y="27"/>
                    </a:lnTo>
                    <a:lnTo>
                      <a:pt x="15" y="24"/>
                    </a:lnTo>
                    <a:lnTo>
                      <a:pt x="10" y="19"/>
                    </a:lnTo>
                    <a:lnTo>
                      <a:pt x="4" y="13"/>
                    </a:lnTo>
                    <a:lnTo>
                      <a:pt x="0" y="8"/>
                    </a:lnTo>
                    <a:lnTo>
                      <a:pt x="0" y="4"/>
                    </a:lnTo>
                    <a:lnTo>
                      <a:pt x="1" y="1"/>
                    </a:lnTo>
                    <a:lnTo>
                      <a:pt x="4" y="0"/>
                    </a:lnTo>
                    <a:lnTo>
                      <a:pt x="10" y="0"/>
                    </a:lnTo>
                    <a:lnTo>
                      <a:pt x="17" y="1"/>
                    </a:lnTo>
                    <a:lnTo>
                      <a:pt x="25" y="5"/>
                    </a:lnTo>
                    <a:lnTo>
                      <a:pt x="31" y="10"/>
                    </a:lnTo>
                    <a:lnTo>
                      <a:pt x="36" y="14"/>
                    </a:lnTo>
                    <a:lnTo>
                      <a:pt x="41" y="19"/>
                    </a:lnTo>
                    <a:lnTo>
                      <a:pt x="44" y="24"/>
                    </a:lnTo>
                    <a:lnTo>
                      <a:pt x="43" y="29"/>
                    </a:lnTo>
                    <a:lnTo>
                      <a:pt x="36" y="33"/>
                    </a:lnTo>
                    <a:lnTo>
                      <a:pt x="30" y="33"/>
                    </a:lnTo>
                    <a:lnTo>
                      <a:pt x="24" y="32"/>
                    </a:lnTo>
                    <a:lnTo>
                      <a:pt x="19" y="28"/>
                    </a:lnTo>
                    <a:close/>
                  </a:path>
                </a:pathLst>
              </a:custGeom>
              <a:solidFill>
                <a:srgbClr val="6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8" name="Freeform 1198">
                <a:extLst>
                  <a:ext uri="{FF2B5EF4-FFF2-40B4-BE49-F238E27FC236}">
                    <a16:creationId xmlns:a16="http://schemas.microsoft.com/office/drawing/2014/main" id="{D6746CBF-1F7E-D94E-0929-9DB9582E4328}"/>
                  </a:ext>
                </a:extLst>
              </p:cNvPr>
              <p:cNvSpPr>
                <a:spLocks/>
              </p:cNvSpPr>
              <p:nvPr/>
            </p:nvSpPr>
            <p:spPr bwMode="auto">
              <a:xfrm>
                <a:off x="1198" y="2460"/>
                <a:ext cx="9" cy="17"/>
              </a:xfrm>
              <a:custGeom>
                <a:avLst/>
                <a:gdLst>
                  <a:gd name="T0" fmla="*/ 24 w 25"/>
                  <a:gd name="T1" fmla="*/ 31 h 49"/>
                  <a:gd name="T2" fmla="*/ 24 w 25"/>
                  <a:gd name="T3" fmla="*/ 29 h 49"/>
                  <a:gd name="T4" fmla="*/ 22 w 25"/>
                  <a:gd name="T5" fmla="*/ 25 h 49"/>
                  <a:gd name="T6" fmla="*/ 21 w 25"/>
                  <a:gd name="T7" fmla="*/ 19 h 49"/>
                  <a:gd name="T8" fmla="*/ 20 w 25"/>
                  <a:gd name="T9" fmla="*/ 9 h 49"/>
                  <a:gd name="T10" fmla="*/ 16 w 25"/>
                  <a:gd name="T11" fmla="*/ 4 h 49"/>
                  <a:gd name="T12" fmla="*/ 14 w 25"/>
                  <a:gd name="T13" fmla="*/ 0 h 49"/>
                  <a:gd name="T14" fmla="*/ 11 w 25"/>
                  <a:gd name="T15" fmla="*/ 0 h 49"/>
                  <a:gd name="T16" fmla="*/ 8 w 25"/>
                  <a:gd name="T17" fmla="*/ 2 h 49"/>
                  <a:gd name="T18" fmla="*/ 4 w 25"/>
                  <a:gd name="T19" fmla="*/ 7 h 49"/>
                  <a:gd name="T20" fmla="*/ 2 w 25"/>
                  <a:gd name="T21" fmla="*/ 15 h 49"/>
                  <a:gd name="T22" fmla="*/ 0 w 25"/>
                  <a:gd name="T23" fmla="*/ 22 h 49"/>
                  <a:gd name="T24" fmla="*/ 2 w 25"/>
                  <a:gd name="T25" fmla="*/ 31 h 49"/>
                  <a:gd name="T26" fmla="*/ 3 w 25"/>
                  <a:gd name="T27" fmla="*/ 38 h 49"/>
                  <a:gd name="T28" fmla="*/ 4 w 25"/>
                  <a:gd name="T29" fmla="*/ 43 h 49"/>
                  <a:gd name="T30" fmla="*/ 8 w 25"/>
                  <a:gd name="T31" fmla="*/ 48 h 49"/>
                  <a:gd name="T32" fmla="*/ 13 w 25"/>
                  <a:gd name="T33" fmla="*/ 49 h 49"/>
                  <a:gd name="T34" fmla="*/ 20 w 25"/>
                  <a:gd name="T35" fmla="*/ 47 h 49"/>
                  <a:gd name="T36" fmla="*/ 24 w 25"/>
                  <a:gd name="T37" fmla="*/ 41 h 49"/>
                  <a:gd name="T38" fmla="*/ 25 w 25"/>
                  <a:gd name="T39" fmla="*/ 35 h 49"/>
                  <a:gd name="T40" fmla="*/ 24 w 25"/>
                  <a:gd name="T41"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49">
                    <a:moveTo>
                      <a:pt x="24" y="31"/>
                    </a:moveTo>
                    <a:lnTo>
                      <a:pt x="24" y="29"/>
                    </a:lnTo>
                    <a:lnTo>
                      <a:pt x="22" y="25"/>
                    </a:lnTo>
                    <a:lnTo>
                      <a:pt x="21" y="19"/>
                    </a:lnTo>
                    <a:lnTo>
                      <a:pt x="20" y="9"/>
                    </a:lnTo>
                    <a:lnTo>
                      <a:pt x="16" y="4"/>
                    </a:lnTo>
                    <a:lnTo>
                      <a:pt x="14" y="0"/>
                    </a:lnTo>
                    <a:lnTo>
                      <a:pt x="11" y="0"/>
                    </a:lnTo>
                    <a:lnTo>
                      <a:pt x="8" y="2"/>
                    </a:lnTo>
                    <a:lnTo>
                      <a:pt x="4" y="7"/>
                    </a:lnTo>
                    <a:lnTo>
                      <a:pt x="2" y="15"/>
                    </a:lnTo>
                    <a:lnTo>
                      <a:pt x="0" y="22"/>
                    </a:lnTo>
                    <a:lnTo>
                      <a:pt x="2" y="31"/>
                    </a:lnTo>
                    <a:lnTo>
                      <a:pt x="3" y="38"/>
                    </a:lnTo>
                    <a:lnTo>
                      <a:pt x="4" y="43"/>
                    </a:lnTo>
                    <a:lnTo>
                      <a:pt x="8" y="48"/>
                    </a:lnTo>
                    <a:lnTo>
                      <a:pt x="13" y="49"/>
                    </a:lnTo>
                    <a:lnTo>
                      <a:pt x="20" y="47"/>
                    </a:lnTo>
                    <a:lnTo>
                      <a:pt x="24" y="41"/>
                    </a:lnTo>
                    <a:lnTo>
                      <a:pt x="25" y="35"/>
                    </a:lnTo>
                    <a:lnTo>
                      <a:pt x="24" y="31"/>
                    </a:lnTo>
                    <a:close/>
                  </a:path>
                </a:pathLst>
              </a:custGeom>
              <a:solidFill>
                <a:srgbClr val="6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9" name="Freeform 1199">
                <a:extLst>
                  <a:ext uri="{FF2B5EF4-FFF2-40B4-BE49-F238E27FC236}">
                    <a16:creationId xmlns:a16="http://schemas.microsoft.com/office/drawing/2014/main" id="{C177ADD2-3034-B546-C0F9-C5A19EE5E1FF}"/>
                  </a:ext>
                </a:extLst>
              </p:cNvPr>
              <p:cNvSpPr>
                <a:spLocks/>
              </p:cNvSpPr>
              <p:nvPr/>
            </p:nvSpPr>
            <p:spPr bwMode="auto">
              <a:xfrm>
                <a:off x="1131" y="2469"/>
                <a:ext cx="37" cy="31"/>
              </a:xfrm>
              <a:custGeom>
                <a:avLst/>
                <a:gdLst>
                  <a:gd name="T0" fmla="*/ 103 w 111"/>
                  <a:gd name="T1" fmla="*/ 0 h 94"/>
                  <a:gd name="T2" fmla="*/ 100 w 111"/>
                  <a:gd name="T3" fmla="*/ 3 h 94"/>
                  <a:gd name="T4" fmla="*/ 94 w 111"/>
                  <a:gd name="T5" fmla="*/ 11 h 94"/>
                  <a:gd name="T6" fmla="*/ 82 w 111"/>
                  <a:gd name="T7" fmla="*/ 22 h 94"/>
                  <a:gd name="T8" fmla="*/ 69 w 111"/>
                  <a:gd name="T9" fmla="*/ 36 h 94"/>
                  <a:gd name="T10" fmla="*/ 54 w 111"/>
                  <a:gd name="T11" fmla="*/ 51 h 94"/>
                  <a:gd name="T12" fmla="*/ 40 w 111"/>
                  <a:gd name="T13" fmla="*/ 64 h 94"/>
                  <a:gd name="T14" fmla="*/ 26 w 111"/>
                  <a:gd name="T15" fmla="*/ 77 h 94"/>
                  <a:gd name="T16" fmla="*/ 13 w 111"/>
                  <a:gd name="T17" fmla="*/ 84 h 94"/>
                  <a:gd name="T18" fmla="*/ 0 w 111"/>
                  <a:gd name="T19" fmla="*/ 94 h 94"/>
                  <a:gd name="T20" fmla="*/ 1 w 111"/>
                  <a:gd name="T21" fmla="*/ 94 h 94"/>
                  <a:gd name="T22" fmla="*/ 4 w 111"/>
                  <a:gd name="T23" fmla="*/ 94 h 94"/>
                  <a:gd name="T24" fmla="*/ 8 w 111"/>
                  <a:gd name="T25" fmla="*/ 92 h 94"/>
                  <a:gd name="T26" fmla="*/ 17 w 111"/>
                  <a:gd name="T27" fmla="*/ 91 h 94"/>
                  <a:gd name="T28" fmla="*/ 27 w 111"/>
                  <a:gd name="T29" fmla="*/ 84 h 94"/>
                  <a:gd name="T30" fmla="*/ 40 w 111"/>
                  <a:gd name="T31" fmla="*/ 77 h 94"/>
                  <a:gd name="T32" fmla="*/ 58 w 111"/>
                  <a:gd name="T33" fmla="*/ 64 h 94"/>
                  <a:gd name="T34" fmla="*/ 80 w 111"/>
                  <a:gd name="T35" fmla="*/ 46 h 94"/>
                  <a:gd name="T36" fmla="*/ 81 w 111"/>
                  <a:gd name="T37" fmla="*/ 45 h 94"/>
                  <a:gd name="T38" fmla="*/ 82 w 111"/>
                  <a:gd name="T39" fmla="*/ 44 h 94"/>
                  <a:gd name="T40" fmla="*/ 86 w 111"/>
                  <a:gd name="T41" fmla="*/ 41 h 94"/>
                  <a:gd name="T42" fmla="*/ 90 w 111"/>
                  <a:gd name="T43" fmla="*/ 34 h 94"/>
                  <a:gd name="T44" fmla="*/ 95 w 111"/>
                  <a:gd name="T45" fmla="*/ 28 h 94"/>
                  <a:gd name="T46" fmla="*/ 102 w 111"/>
                  <a:gd name="T47" fmla="*/ 21 h 94"/>
                  <a:gd name="T48" fmla="*/ 106 w 111"/>
                  <a:gd name="T49" fmla="*/ 11 h 94"/>
                  <a:gd name="T50" fmla="*/ 111 w 111"/>
                  <a:gd name="T51" fmla="*/ 0 h 94"/>
                  <a:gd name="T52" fmla="*/ 103 w 111"/>
                  <a:gd name="T5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94">
                    <a:moveTo>
                      <a:pt x="103" y="0"/>
                    </a:moveTo>
                    <a:lnTo>
                      <a:pt x="100" y="3"/>
                    </a:lnTo>
                    <a:lnTo>
                      <a:pt x="94" y="11"/>
                    </a:lnTo>
                    <a:lnTo>
                      <a:pt x="82" y="22"/>
                    </a:lnTo>
                    <a:lnTo>
                      <a:pt x="69" y="36"/>
                    </a:lnTo>
                    <a:lnTo>
                      <a:pt x="54" y="51"/>
                    </a:lnTo>
                    <a:lnTo>
                      <a:pt x="40" y="64"/>
                    </a:lnTo>
                    <a:lnTo>
                      <a:pt x="26" y="77"/>
                    </a:lnTo>
                    <a:lnTo>
                      <a:pt x="13" y="84"/>
                    </a:lnTo>
                    <a:lnTo>
                      <a:pt x="0" y="94"/>
                    </a:lnTo>
                    <a:lnTo>
                      <a:pt x="1" y="94"/>
                    </a:lnTo>
                    <a:lnTo>
                      <a:pt x="4" y="94"/>
                    </a:lnTo>
                    <a:lnTo>
                      <a:pt x="8" y="92"/>
                    </a:lnTo>
                    <a:lnTo>
                      <a:pt x="17" y="91"/>
                    </a:lnTo>
                    <a:lnTo>
                      <a:pt x="27" y="84"/>
                    </a:lnTo>
                    <a:lnTo>
                      <a:pt x="40" y="77"/>
                    </a:lnTo>
                    <a:lnTo>
                      <a:pt x="58" y="64"/>
                    </a:lnTo>
                    <a:lnTo>
                      <a:pt x="80" y="46"/>
                    </a:lnTo>
                    <a:lnTo>
                      <a:pt x="81" y="45"/>
                    </a:lnTo>
                    <a:lnTo>
                      <a:pt x="82" y="44"/>
                    </a:lnTo>
                    <a:lnTo>
                      <a:pt x="86" y="41"/>
                    </a:lnTo>
                    <a:lnTo>
                      <a:pt x="90" y="34"/>
                    </a:lnTo>
                    <a:lnTo>
                      <a:pt x="95" y="28"/>
                    </a:lnTo>
                    <a:lnTo>
                      <a:pt x="102" y="21"/>
                    </a:lnTo>
                    <a:lnTo>
                      <a:pt x="106" y="11"/>
                    </a:lnTo>
                    <a:lnTo>
                      <a:pt x="111" y="0"/>
                    </a:lnTo>
                    <a:lnTo>
                      <a:pt x="103" y="0"/>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0" name="Freeform 1200">
                <a:extLst>
                  <a:ext uri="{FF2B5EF4-FFF2-40B4-BE49-F238E27FC236}">
                    <a16:creationId xmlns:a16="http://schemas.microsoft.com/office/drawing/2014/main" id="{E0D44F3F-BC76-E29D-12E9-8ABB4D6BED3F}"/>
                  </a:ext>
                </a:extLst>
              </p:cNvPr>
              <p:cNvSpPr>
                <a:spLocks/>
              </p:cNvSpPr>
              <p:nvPr/>
            </p:nvSpPr>
            <p:spPr bwMode="auto">
              <a:xfrm>
                <a:off x="1112" y="2431"/>
                <a:ext cx="38" cy="60"/>
              </a:xfrm>
              <a:custGeom>
                <a:avLst/>
                <a:gdLst>
                  <a:gd name="T0" fmla="*/ 102 w 113"/>
                  <a:gd name="T1" fmla="*/ 11 h 178"/>
                  <a:gd name="T2" fmla="*/ 94 w 113"/>
                  <a:gd name="T3" fmla="*/ 16 h 178"/>
                  <a:gd name="T4" fmla="*/ 84 w 113"/>
                  <a:gd name="T5" fmla="*/ 20 h 178"/>
                  <a:gd name="T6" fmla="*/ 75 w 113"/>
                  <a:gd name="T7" fmla="*/ 29 h 178"/>
                  <a:gd name="T8" fmla="*/ 66 w 113"/>
                  <a:gd name="T9" fmla="*/ 37 h 178"/>
                  <a:gd name="T10" fmla="*/ 56 w 113"/>
                  <a:gd name="T11" fmla="*/ 46 h 178"/>
                  <a:gd name="T12" fmla="*/ 45 w 113"/>
                  <a:gd name="T13" fmla="*/ 55 h 178"/>
                  <a:gd name="T14" fmla="*/ 33 w 113"/>
                  <a:gd name="T15" fmla="*/ 68 h 178"/>
                  <a:gd name="T16" fmla="*/ 24 w 113"/>
                  <a:gd name="T17" fmla="*/ 82 h 178"/>
                  <a:gd name="T18" fmla="*/ 22 w 113"/>
                  <a:gd name="T19" fmla="*/ 86 h 178"/>
                  <a:gd name="T20" fmla="*/ 20 w 113"/>
                  <a:gd name="T21" fmla="*/ 93 h 178"/>
                  <a:gd name="T22" fmla="*/ 17 w 113"/>
                  <a:gd name="T23" fmla="*/ 106 h 178"/>
                  <a:gd name="T24" fmla="*/ 13 w 113"/>
                  <a:gd name="T25" fmla="*/ 122 h 178"/>
                  <a:gd name="T26" fmla="*/ 9 w 113"/>
                  <a:gd name="T27" fmla="*/ 137 h 178"/>
                  <a:gd name="T28" fmla="*/ 8 w 113"/>
                  <a:gd name="T29" fmla="*/ 154 h 178"/>
                  <a:gd name="T30" fmla="*/ 8 w 113"/>
                  <a:gd name="T31" fmla="*/ 168 h 178"/>
                  <a:gd name="T32" fmla="*/ 11 w 113"/>
                  <a:gd name="T33" fmla="*/ 178 h 178"/>
                  <a:gd name="T34" fmla="*/ 9 w 113"/>
                  <a:gd name="T35" fmla="*/ 176 h 178"/>
                  <a:gd name="T36" fmla="*/ 8 w 113"/>
                  <a:gd name="T37" fmla="*/ 165 h 178"/>
                  <a:gd name="T38" fmla="*/ 5 w 113"/>
                  <a:gd name="T39" fmla="*/ 154 h 178"/>
                  <a:gd name="T40" fmla="*/ 1 w 113"/>
                  <a:gd name="T41" fmla="*/ 136 h 178"/>
                  <a:gd name="T42" fmla="*/ 0 w 113"/>
                  <a:gd name="T43" fmla="*/ 119 h 178"/>
                  <a:gd name="T44" fmla="*/ 1 w 113"/>
                  <a:gd name="T45" fmla="*/ 98 h 178"/>
                  <a:gd name="T46" fmla="*/ 5 w 113"/>
                  <a:gd name="T47" fmla="*/ 79 h 178"/>
                  <a:gd name="T48" fmla="*/ 13 w 113"/>
                  <a:gd name="T49" fmla="*/ 61 h 178"/>
                  <a:gd name="T50" fmla="*/ 19 w 113"/>
                  <a:gd name="T51" fmla="*/ 52 h 178"/>
                  <a:gd name="T52" fmla="*/ 28 w 113"/>
                  <a:gd name="T53" fmla="*/ 44 h 178"/>
                  <a:gd name="T54" fmla="*/ 38 w 113"/>
                  <a:gd name="T55" fmla="*/ 37 h 178"/>
                  <a:gd name="T56" fmla="*/ 49 w 113"/>
                  <a:gd name="T57" fmla="*/ 29 h 178"/>
                  <a:gd name="T58" fmla="*/ 60 w 113"/>
                  <a:gd name="T59" fmla="*/ 22 h 178"/>
                  <a:gd name="T60" fmla="*/ 72 w 113"/>
                  <a:gd name="T61" fmla="*/ 16 h 178"/>
                  <a:gd name="T62" fmla="*/ 82 w 113"/>
                  <a:gd name="T63" fmla="*/ 10 h 178"/>
                  <a:gd name="T64" fmla="*/ 94 w 113"/>
                  <a:gd name="T65" fmla="*/ 4 h 178"/>
                  <a:gd name="T66" fmla="*/ 107 w 113"/>
                  <a:gd name="T67" fmla="*/ 0 h 178"/>
                  <a:gd name="T68" fmla="*/ 113 w 113"/>
                  <a:gd name="T69" fmla="*/ 0 h 178"/>
                  <a:gd name="T70" fmla="*/ 111 w 113"/>
                  <a:gd name="T71" fmla="*/ 4 h 178"/>
                  <a:gd name="T72" fmla="*/ 102 w 113"/>
                  <a:gd name="T73" fmla="*/ 1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3" h="178">
                    <a:moveTo>
                      <a:pt x="102" y="11"/>
                    </a:moveTo>
                    <a:lnTo>
                      <a:pt x="94" y="16"/>
                    </a:lnTo>
                    <a:lnTo>
                      <a:pt x="84" y="20"/>
                    </a:lnTo>
                    <a:lnTo>
                      <a:pt x="75" y="29"/>
                    </a:lnTo>
                    <a:lnTo>
                      <a:pt x="66" y="37"/>
                    </a:lnTo>
                    <a:lnTo>
                      <a:pt x="56" y="46"/>
                    </a:lnTo>
                    <a:lnTo>
                      <a:pt x="45" y="55"/>
                    </a:lnTo>
                    <a:lnTo>
                      <a:pt x="33" y="68"/>
                    </a:lnTo>
                    <a:lnTo>
                      <a:pt x="24" y="82"/>
                    </a:lnTo>
                    <a:lnTo>
                      <a:pt x="22" y="86"/>
                    </a:lnTo>
                    <a:lnTo>
                      <a:pt x="20" y="93"/>
                    </a:lnTo>
                    <a:lnTo>
                      <a:pt x="17" y="106"/>
                    </a:lnTo>
                    <a:lnTo>
                      <a:pt x="13" y="122"/>
                    </a:lnTo>
                    <a:lnTo>
                      <a:pt x="9" y="137"/>
                    </a:lnTo>
                    <a:lnTo>
                      <a:pt x="8" y="154"/>
                    </a:lnTo>
                    <a:lnTo>
                      <a:pt x="8" y="168"/>
                    </a:lnTo>
                    <a:lnTo>
                      <a:pt x="11" y="178"/>
                    </a:lnTo>
                    <a:lnTo>
                      <a:pt x="9" y="176"/>
                    </a:lnTo>
                    <a:lnTo>
                      <a:pt x="8" y="165"/>
                    </a:lnTo>
                    <a:lnTo>
                      <a:pt x="5" y="154"/>
                    </a:lnTo>
                    <a:lnTo>
                      <a:pt x="1" y="136"/>
                    </a:lnTo>
                    <a:lnTo>
                      <a:pt x="0" y="119"/>
                    </a:lnTo>
                    <a:lnTo>
                      <a:pt x="1" y="98"/>
                    </a:lnTo>
                    <a:lnTo>
                      <a:pt x="5" y="79"/>
                    </a:lnTo>
                    <a:lnTo>
                      <a:pt x="13" y="61"/>
                    </a:lnTo>
                    <a:lnTo>
                      <a:pt x="19" y="52"/>
                    </a:lnTo>
                    <a:lnTo>
                      <a:pt x="28" y="44"/>
                    </a:lnTo>
                    <a:lnTo>
                      <a:pt x="38" y="37"/>
                    </a:lnTo>
                    <a:lnTo>
                      <a:pt x="49" y="29"/>
                    </a:lnTo>
                    <a:lnTo>
                      <a:pt x="60" y="22"/>
                    </a:lnTo>
                    <a:lnTo>
                      <a:pt x="72" y="16"/>
                    </a:lnTo>
                    <a:lnTo>
                      <a:pt x="82" y="10"/>
                    </a:lnTo>
                    <a:lnTo>
                      <a:pt x="94" y="4"/>
                    </a:lnTo>
                    <a:lnTo>
                      <a:pt x="107" y="0"/>
                    </a:lnTo>
                    <a:lnTo>
                      <a:pt x="113" y="0"/>
                    </a:lnTo>
                    <a:lnTo>
                      <a:pt x="111" y="4"/>
                    </a:lnTo>
                    <a:lnTo>
                      <a:pt x="102" y="11"/>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1" name="Freeform 1201">
                <a:extLst>
                  <a:ext uri="{FF2B5EF4-FFF2-40B4-BE49-F238E27FC236}">
                    <a16:creationId xmlns:a16="http://schemas.microsoft.com/office/drawing/2014/main" id="{465D9DE3-E70F-F5F5-3818-C473984086B4}"/>
                  </a:ext>
                </a:extLst>
              </p:cNvPr>
              <p:cNvSpPr>
                <a:spLocks/>
              </p:cNvSpPr>
              <p:nvPr/>
            </p:nvSpPr>
            <p:spPr bwMode="auto">
              <a:xfrm>
                <a:off x="1215" y="2432"/>
                <a:ext cx="45" cy="9"/>
              </a:xfrm>
              <a:custGeom>
                <a:avLst/>
                <a:gdLst>
                  <a:gd name="T0" fmla="*/ 0 w 135"/>
                  <a:gd name="T1" fmla="*/ 19 h 26"/>
                  <a:gd name="T2" fmla="*/ 5 w 135"/>
                  <a:gd name="T3" fmla="*/ 19 h 26"/>
                  <a:gd name="T4" fmla="*/ 15 w 135"/>
                  <a:gd name="T5" fmla="*/ 19 h 26"/>
                  <a:gd name="T6" fmla="*/ 33 w 135"/>
                  <a:gd name="T7" fmla="*/ 17 h 26"/>
                  <a:gd name="T8" fmla="*/ 54 w 135"/>
                  <a:gd name="T9" fmla="*/ 16 h 26"/>
                  <a:gd name="T10" fmla="*/ 76 w 135"/>
                  <a:gd name="T11" fmla="*/ 14 h 26"/>
                  <a:gd name="T12" fmla="*/ 97 w 135"/>
                  <a:gd name="T13" fmla="*/ 12 h 26"/>
                  <a:gd name="T14" fmla="*/ 117 w 135"/>
                  <a:gd name="T15" fmla="*/ 7 h 26"/>
                  <a:gd name="T16" fmla="*/ 135 w 135"/>
                  <a:gd name="T17" fmla="*/ 0 h 26"/>
                  <a:gd name="T18" fmla="*/ 132 w 135"/>
                  <a:gd name="T19" fmla="*/ 2 h 26"/>
                  <a:gd name="T20" fmla="*/ 129 w 135"/>
                  <a:gd name="T21" fmla="*/ 7 h 26"/>
                  <a:gd name="T22" fmla="*/ 123 w 135"/>
                  <a:gd name="T23" fmla="*/ 13 h 26"/>
                  <a:gd name="T24" fmla="*/ 113 w 135"/>
                  <a:gd name="T25" fmla="*/ 17 h 26"/>
                  <a:gd name="T26" fmla="*/ 104 w 135"/>
                  <a:gd name="T27" fmla="*/ 19 h 26"/>
                  <a:gd name="T28" fmla="*/ 91 w 135"/>
                  <a:gd name="T29" fmla="*/ 22 h 26"/>
                  <a:gd name="T30" fmla="*/ 74 w 135"/>
                  <a:gd name="T31" fmla="*/ 24 h 26"/>
                  <a:gd name="T32" fmla="*/ 56 w 135"/>
                  <a:gd name="T33" fmla="*/ 26 h 26"/>
                  <a:gd name="T34" fmla="*/ 39 w 135"/>
                  <a:gd name="T35" fmla="*/ 26 h 26"/>
                  <a:gd name="T36" fmla="*/ 21 w 135"/>
                  <a:gd name="T37" fmla="*/ 26 h 26"/>
                  <a:gd name="T38" fmla="*/ 9 w 135"/>
                  <a:gd name="T39" fmla="*/ 24 h 26"/>
                  <a:gd name="T40" fmla="*/ 0 w 135"/>
                  <a:gd name="T41"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26">
                    <a:moveTo>
                      <a:pt x="0" y="19"/>
                    </a:moveTo>
                    <a:lnTo>
                      <a:pt x="5" y="19"/>
                    </a:lnTo>
                    <a:lnTo>
                      <a:pt x="15" y="19"/>
                    </a:lnTo>
                    <a:lnTo>
                      <a:pt x="33" y="17"/>
                    </a:lnTo>
                    <a:lnTo>
                      <a:pt x="54" y="16"/>
                    </a:lnTo>
                    <a:lnTo>
                      <a:pt x="76" y="14"/>
                    </a:lnTo>
                    <a:lnTo>
                      <a:pt x="97" y="12"/>
                    </a:lnTo>
                    <a:lnTo>
                      <a:pt x="117" y="7"/>
                    </a:lnTo>
                    <a:lnTo>
                      <a:pt x="135" y="0"/>
                    </a:lnTo>
                    <a:lnTo>
                      <a:pt x="132" y="2"/>
                    </a:lnTo>
                    <a:lnTo>
                      <a:pt x="129" y="7"/>
                    </a:lnTo>
                    <a:lnTo>
                      <a:pt x="123" y="13"/>
                    </a:lnTo>
                    <a:lnTo>
                      <a:pt x="113" y="17"/>
                    </a:lnTo>
                    <a:lnTo>
                      <a:pt x="104" y="19"/>
                    </a:lnTo>
                    <a:lnTo>
                      <a:pt x="91" y="22"/>
                    </a:lnTo>
                    <a:lnTo>
                      <a:pt x="74" y="24"/>
                    </a:lnTo>
                    <a:lnTo>
                      <a:pt x="56" y="26"/>
                    </a:lnTo>
                    <a:lnTo>
                      <a:pt x="39" y="26"/>
                    </a:lnTo>
                    <a:lnTo>
                      <a:pt x="21" y="26"/>
                    </a:lnTo>
                    <a:lnTo>
                      <a:pt x="9" y="24"/>
                    </a:lnTo>
                    <a:lnTo>
                      <a:pt x="0" y="19"/>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2" name="Freeform 1202">
                <a:extLst>
                  <a:ext uri="{FF2B5EF4-FFF2-40B4-BE49-F238E27FC236}">
                    <a16:creationId xmlns:a16="http://schemas.microsoft.com/office/drawing/2014/main" id="{7A0471B1-C870-817E-384B-08D8B7325397}"/>
                  </a:ext>
                </a:extLst>
              </p:cNvPr>
              <p:cNvSpPr>
                <a:spLocks/>
              </p:cNvSpPr>
              <p:nvPr/>
            </p:nvSpPr>
            <p:spPr bwMode="auto">
              <a:xfrm>
                <a:off x="1192" y="2394"/>
                <a:ext cx="71" cy="20"/>
              </a:xfrm>
              <a:custGeom>
                <a:avLst/>
                <a:gdLst>
                  <a:gd name="T0" fmla="*/ 15 w 213"/>
                  <a:gd name="T1" fmla="*/ 53 h 59"/>
                  <a:gd name="T2" fmla="*/ 22 w 213"/>
                  <a:gd name="T3" fmla="*/ 48 h 59"/>
                  <a:gd name="T4" fmla="*/ 32 w 213"/>
                  <a:gd name="T5" fmla="*/ 42 h 59"/>
                  <a:gd name="T6" fmla="*/ 43 w 213"/>
                  <a:gd name="T7" fmla="*/ 37 h 59"/>
                  <a:gd name="T8" fmla="*/ 56 w 213"/>
                  <a:gd name="T9" fmla="*/ 32 h 59"/>
                  <a:gd name="T10" fmla="*/ 69 w 213"/>
                  <a:gd name="T11" fmla="*/ 27 h 59"/>
                  <a:gd name="T12" fmla="*/ 83 w 213"/>
                  <a:gd name="T13" fmla="*/ 24 h 59"/>
                  <a:gd name="T14" fmla="*/ 98 w 213"/>
                  <a:gd name="T15" fmla="*/ 21 h 59"/>
                  <a:gd name="T16" fmla="*/ 116 w 213"/>
                  <a:gd name="T17" fmla="*/ 18 h 59"/>
                  <a:gd name="T18" fmla="*/ 119 w 213"/>
                  <a:gd name="T19" fmla="*/ 18 h 59"/>
                  <a:gd name="T20" fmla="*/ 129 w 213"/>
                  <a:gd name="T21" fmla="*/ 20 h 59"/>
                  <a:gd name="T22" fmla="*/ 142 w 213"/>
                  <a:gd name="T23" fmla="*/ 23 h 59"/>
                  <a:gd name="T24" fmla="*/ 157 w 213"/>
                  <a:gd name="T25" fmla="*/ 27 h 59"/>
                  <a:gd name="T26" fmla="*/ 174 w 213"/>
                  <a:gd name="T27" fmla="*/ 32 h 59"/>
                  <a:gd name="T28" fmla="*/ 191 w 213"/>
                  <a:gd name="T29" fmla="*/ 37 h 59"/>
                  <a:gd name="T30" fmla="*/ 204 w 213"/>
                  <a:gd name="T31" fmla="*/ 44 h 59"/>
                  <a:gd name="T32" fmla="*/ 213 w 213"/>
                  <a:gd name="T33" fmla="*/ 52 h 59"/>
                  <a:gd name="T34" fmla="*/ 210 w 213"/>
                  <a:gd name="T35" fmla="*/ 49 h 59"/>
                  <a:gd name="T36" fmla="*/ 204 w 213"/>
                  <a:gd name="T37" fmla="*/ 44 h 59"/>
                  <a:gd name="T38" fmla="*/ 193 w 213"/>
                  <a:gd name="T39" fmla="*/ 34 h 59"/>
                  <a:gd name="T40" fmla="*/ 178 w 213"/>
                  <a:gd name="T41" fmla="*/ 24 h 59"/>
                  <a:gd name="T42" fmla="*/ 163 w 213"/>
                  <a:gd name="T43" fmla="*/ 14 h 59"/>
                  <a:gd name="T44" fmla="*/ 144 w 213"/>
                  <a:gd name="T45" fmla="*/ 7 h 59"/>
                  <a:gd name="T46" fmla="*/ 124 w 213"/>
                  <a:gd name="T47" fmla="*/ 3 h 59"/>
                  <a:gd name="T48" fmla="*/ 104 w 213"/>
                  <a:gd name="T49" fmla="*/ 0 h 59"/>
                  <a:gd name="T50" fmla="*/ 92 w 213"/>
                  <a:gd name="T51" fmla="*/ 3 h 59"/>
                  <a:gd name="T52" fmla="*/ 80 w 213"/>
                  <a:gd name="T53" fmla="*/ 5 h 59"/>
                  <a:gd name="T54" fmla="*/ 69 w 213"/>
                  <a:gd name="T55" fmla="*/ 11 h 59"/>
                  <a:gd name="T56" fmla="*/ 56 w 213"/>
                  <a:gd name="T57" fmla="*/ 14 h 59"/>
                  <a:gd name="T58" fmla="*/ 44 w 213"/>
                  <a:gd name="T59" fmla="*/ 21 h 59"/>
                  <a:gd name="T60" fmla="*/ 34 w 213"/>
                  <a:gd name="T61" fmla="*/ 27 h 59"/>
                  <a:gd name="T62" fmla="*/ 22 w 213"/>
                  <a:gd name="T63" fmla="*/ 35 h 59"/>
                  <a:gd name="T64" fmla="*/ 13 w 213"/>
                  <a:gd name="T65" fmla="*/ 42 h 59"/>
                  <a:gd name="T66" fmla="*/ 4 w 213"/>
                  <a:gd name="T67" fmla="*/ 52 h 59"/>
                  <a:gd name="T68" fmla="*/ 0 w 213"/>
                  <a:gd name="T69" fmla="*/ 58 h 59"/>
                  <a:gd name="T70" fmla="*/ 6 w 213"/>
                  <a:gd name="T71" fmla="*/ 59 h 59"/>
                  <a:gd name="T72" fmla="*/ 15 w 213"/>
                  <a:gd name="T73" fmla="*/ 5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3" h="59">
                    <a:moveTo>
                      <a:pt x="15" y="53"/>
                    </a:moveTo>
                    <a:lnTo>
                      <a:pt x="22" y="48"/>
                    </a:lnTo>
                    <a:lnTo>
                      <a:pt x="32" y="42"/>
                    </a:lnTo>
                    <a:lnTo>
                      <a:pt x="43" y="37"/>
                    </a:lnTo>
                    <a:lnTo>
                      <a:pt x="56" y="32"/>
                    </a:lnTo>
                    <a:lnTo>
                      <a:pt x="69" y="27"/>
                    </a:lnTo>
                    <a:lnTo>
                      <a:pt x="83" y="24"/>
                    </a:lnTo>
                    <a:lnTo>
                      <a:pt x="98" y="21"/>
                    </a:lnTo>
                    <a:lnTo>
                      <a:pt x="116" y="18"/>
                    </a:lnTo>
                    <a:lnTo>
                      <a:pt x="119" y="18"/>
                    </a:lnTo>
                    <a:lnTo>
                      <a:pt x="129" y="20"/>
                    </a:lnTo>
                    <a:lnTo>
                      <a:pt x="142" y="23"/>
                    </a:lnTo>
                    <a:lnTo>
                      <a:pt x="157" y="27"/>
                    </a:lnTo>
                    <a:lnTo>
                      <a:pt x="174" y="32"/>
                    </a:lnTo>
                    <a:lnTo>
                      <a:pt x="191" y="37"/>
                    </a:lnTo>
                    <a:lnTo>
                      <a:pt x="204" y="44"/>
                    </a:lnTo>
                    <a:lnTo>
                      <a:pt x="213" y="52"/>
                    </a:lnTo>
                    <a:lnTo>
                      <a:pt x="210" y="49"/>
                    </a:lnTo>
                    <a:lnTo>
                      <a:pt x="204" y="44"/>
                    </a:lnTo>
                    <a:lnTo>
                      <a:pt x="193" y="34"/>
                    </a:lnTo>
                    <a:lnTo>
                      <a:pt x="178" y="24"/>
                    </a:lnTo>
                    <a:lnTo>
                      <a:pt x="163" y="14"/>
                    </a:lnTo>
                    <a:lnTo>
                      <a:pt x="144" y="7"/>
                    </a:lnTo>
                    <a:lnTo>
                      <a:pt x="124" y="3"/>
                    </a:lnTo>
                    <a:lnTo>
                      <a:pt x="104" y="0"/>
                    </a:lnTo>
                    <a:lnTo>
                      <a:pt x="92" y="3"/>
                    </a:lnTo>
                    <a:lnTo>
                      <a:pt x="80" y="5"/>
                    </a:lnTo>
                    <a:lnTo>
                      <a:pt x="69" y="11"/>
                    </a:lnTo>
                    <a:lnTo>
                      <a:pt x="56" y="14"/>
                    </a:lnTo>
                    <a:lnTo>
                      <a:pt x="44" y="21"/>
                    </a:lnTo>
                    <a:lnTo>
                      <a:pt x="34" y="27"/>
                    </a:lnTo>
                    <a:lnTo>
                      <a:pt x="22" y="35"/>
                    </a:lnTo>
                    <a:lnTo>
                      <a:pt x="13" y="42"/>
                    </a:lnTo>
                    <a:lnTo>
                      <a:pt x="4" y="52"/>
                    </a:lnTo>
                    <a:lnTo>
                      <a:pt x="0" y="58"/>
                    </a:lnTo>
                    <a:lnTo>
                      <a:pt x="6" y="59"/>
                    </a:lnTo>
                    <a:lnTo>
                      <a:pt x="15" y="53"/>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3" name="Freeform 1203">
                <a:extLst>
                  <a:ext uri="{FF2B5EF4-FFF2-40B4-BE49-F238E27FC236}">
                    <a16:creationId xmlns:a16="http://schemas.microsoft.com/office/drawing/2014/main" id="{0FC32800-420D-338A-FA78-77B91A484E07}"/>
                  </a:ext>
                </a:extLst>
              </p:cNvPr>
              <p:cNvSpPr>
                <a:spLocks/>
              </p:cNvSpPr>
              <p:nvPr/>
            </p:nvSpPr>
            <p:spPr bwMode="auto">
              <a:xfrm>
                <a:off x="1212" y="2491"/>
                <a:ext cx="67" cy="41"/>
              </a:xfrm>
              <a:custGeom>
                <a:avLst/>
                <a:gdLst>
                  <a:gd name="T0" fmla="*/ 191 w 199"/>
                  <a:gd name="T1" fmla="*/ 0 h 124"/>
                  <a:gd name="T2" fmla="*/ 185 w 199"/>
                  <a:gd name="T3" fmla="*/ 3 h 124"/>
                  <a:gd name="T4" fmla="*/ 169 w 199"/>
                  <a:gd name="T5" fmla="*/ 4 h 124"/>
                  <a:gd name="T6" fmla="*/ 146 w 199"/>
                  <a:gd name="T7" fmla="*/ 11 h 124"/>
                  <a:gd name="T8" fmla="*/ 118 w 199"/>
                  <a:gd name="T9" fmla="*/ 21 h 124"/>
                  <a:gd name="T10" fmla="*/ 87 w 199"/>
                  <a:gd name="T11" fmla="*/ 38 h 124"/>
                  <a:gd name="T12" fmla="*/ 55 w 199"/>
                  <a:gd name="T13" fmla="*/ 60 h 124"/>
                  <a:gd name="T14" fmla="*/ 26 w 199"/>
                  <a:gd name="T15" fmla="*/ 88 h 124"/>
                  <a:gd name="T16" fmla="*/ 0 w 199"/>
                  <a:gd name="T17" fmla="*/ 124 h 124"/>
                  <a:gd name="T18" fmla="*/ 3 w 199"/>
                  <a:gd name="T19" fmla="*/ 123 h 124"/>
                  <a:gd name="T20" fmla="*/ 15 w 199"/>
                  <a:gd name="T21" fmla="*/ 119 h 124"/>
                  <a:gd name="T22" fmla="*/ 33 w 199"/>
                  <a:gd name="T23" fmla="*/ 112 h 124"/>
                  <a:gd name="T24" fmla="*/ 55 w 199"/>
                  <a:gd name="T25" fmla="*/ 102 h 124"/>
                  <a:gd name="T26" fmla="*/ 80 w 199"/>
                  <a:gd name="T27" fmla="*/ 92 h 124"/>
                  <a:gd name="T28" fmla="*/ 106 w 199"/>
                  <a:gd name="T29" fmla="*/ 76 h 124"/>
                  <a:gd name="T30" fmla="*/ 136 w 199"/>
                  <a:gd name="T31" fmla="*/ 60 h 124"/>
                  <a:gd name="T32" fmla="*/ 164 w 199"/>
                  <a:gd name="T33" fmla="*/ 40 h 124"/>
                  <a:gd name="T34" fmla="*/ 165 w 199"/>
                  <a:gd name="T35" fmla="*/ 39 h 124"/>
                  <a:gd name="T36" fmla="*/ 172 w 199"/>
                  <a:gd name="T37" fmla="*/ 34 h 124"/>
                  <a:gd name="T38" fmla="*/ 180 w 199"/>
                  <a:gd name="T39" fmla="*/ 27 h 124"/>
                  <a:gd name="T40" fmla="*/ 187 w 199"/>
                  <a:gd name="T41" fmla="*/ 20 h 124"/>
                  <a:gd name="T42" fmla="*/ 194 w 199"/>
                  <a:gd name="T43" fmla="*/ 12 h 124"/>
                  <a:gd name="T44" fmla="*/ 199 w 199"/>
                  <a:gd name="T45" fmla="*/ 5 h 124"/>
                  <a:gd name="T46" fmla="*/ 198 w 199"/>
                  <a:gd name="T47" fmla="*/ 3 h 124"/>
                  <a:gd name="T48" fmla="*/ 191 w 199"/>
                  <a:gd name="T4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9" h="124">
                    <a:moveTo>
                      <a:pt x="191" y="0"/>
                    </a:moveTo>
                    <a:lnTo>
                      <a:pt x="185" y="3"/>
                    </a:lnTo>
                    <a:lnTo>
                      <a:pt x="169" y="4"/>
                    </a:lnTo>
                    <a:lnTo>
                      <a:pt x="146" y="11"/>
                    </a:lnTo>
                    <a:lnTo>
                      <a:pt x="118" y="21"/>
                    </a:lnTo>
                    <a:lnTo>
                      <a:pt x="87" y="38"/>
                    </a:lnTo>
                    <a:lnTo>
                      <a:pt x="55" y="60"/>
                    </a:lnTo>
                    <a:lnTo>
                      <a:pt x="26" y="88"/>
                    </a:lnTo>
                    <a:lnTo>
                      <a:pt x="0" y="124"/>
                    </a:lnTo>
                    <a:lnTo>
                      <a:pt x="3" y="123"/>
                    </a:lnTo>
                    <a:lnTo>
                      <a:pt x="15" y="119"/>
                    </a:lnTo>
                    <a:lnTo>
                      <a:pt x="33" y="112"/>
                    </a:lnTo>
                    <a:lnTo>
                      <a:pt x="55" y="102"/>
                    </a:lnTo>
                    <a:lnTo>
                      <a:pt x="80" y="92"/>
                    </a:lnTo>
                    <a:lnTo>
                      <a:pt x="106" y="76"/>
                    </a:lnTo>
                    <a:lnTo>
                      <a:pt x="136" y="60"/>
                    </a:lnTo>
                    <a:lnTo>
                      <a:pt x="164" y="40"/>
                    </a:lnTo>
                    <a:lnTo>
                      <a:pt x="165" y="39"/>
                    </a:lnTo>
                    <a:lnTo>
                      <a:pt x="172" y="34"/>
                    </a:lnTo>
                    <a:lnTo>
                      <a:pt x="180" y="27"/>
                    </a:lnTo>
                    <a:lnTo>
                      <a:pt x="187" y="20"/>
                    </a:lnTo>
                    <a:lnTo>
                      <a:pt x="194" y="12"/>
                    </a:lnTo>
                    <a:lnTo>
                      <a:pt x="199" y="5"/>
                    </a:lnTo>
                    <a:lnTo>
                      <a:pt x="198" y="3"/>
                    </a:lnTo>
                    <a:lnTo>
                      <a:pt x="191" y="0"/>
                    </a:lnTo>
                    <a:close/>
                  </a:path>
                </a:pathLst>
              </a:custGeom>
              <a:solidFill>
                <a:srgbClr val="E598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4" name="Freeform 1204">
                <a:extLst>
                  <a:ext uri="{FF2B5EF4-FFF2-40B4-BE49-F238E27FC236}">
                    <a16:creationId xmlns:a16="http://schemas.microsoft.com/office/drawing/2014/main" id="{840967EA-AB66-9722-6D8A-61EA3EED931C}"/>
                  </a:ext>
                </a:extLst>
              </p:cNvPr>
              <p:cNvSpPr>
                <a:spLocks/>
              </p:cNvSpPr>
              <p:nvPr/>
            </p:nvSpPr>
            <p:spPr bwMode="auto">
              <a:xfrm>
                <a:off x="1213" y="2492"/>
                <a:ext cx="61" cy="37"/>
              </a:xfrm>
              <a:custGeom>
                <a:avLst/>
                <a:gdLst>
                  <a:gd name="T0" fmla="*/ 156 w 183"/>
                  <a:gd name="T1" fmla="*/ 31 h 112"/>
                  <a:gd name="T2" fmla="*/ 126 w 183"/>
                  <a:gd name="T3" fmla="*/ 50 h 112"/>
                  <a:gd name="T4" fmla="*/ 99 w 183"/>
                  <a:gd name="T5" fmla="*/ 67 h 112"/>
                  <a:gd name="T6" fmla="*/ 72 w 183"/>
                  <a:gd name="T7" fmla="*/ 81 h 112"/>
                  <a:gd name="T8" fmla="*/ 48 w 183"/>
                  <a:gd name="T9" fmla="*/ 92 h 112"/>
                  <a:gd name="T10" fmla="*/ 29 w 183"/>
                  <a:gd name="T11" fmla="*/ 102 h 112"/>
                  <a:gd name="T12" fmla="*/ 13 w 183"/>
                  <a:gd name="T13" fmla="*/ 108 h 112"/>
                  <a:gd name="T14" fmla="*/ 4 w 183"/>
                  <a:gd name="T15" fmla="*/ 111 h 112"/>
                  <a:gd name="T16" fmla="*/ 0 w 183"/>
                  <a:gd name="T17" fmla="*/ 112 h 112"/>
                  <a:gd name="T18" fmla="*/ 24 w 183"/>
                  <a:gd name="T19" fmla="*/ 79 h 112"/>
                  <a:gd name="T20" fmla="*/ 53 w 183"/>
                  <a:gd name="T21" fmla="*/ 54 h 112"/>
                  <a:gd name="T22" fmla="*/ 81 w 183"/>
                  <a:gd name="T23" fmla="*/ 33 h 112"/>
                  <a:gd name="T24" fmla="*/ 110 w 183"/>
                  <a:gd name="T25" fmla="*/ 19 h 112"/>
                  <a:gd name="T26" fmla="*/ 135 w 183"/>
                  <a:gd name="T27" fmla="*/ 9 h 112"/>
                  <a:gd name="T28" fmla="*/ 156 w 183"/>
                  <a:gd name="T29" fmla="*/ 3 h 112"/>
                  <a:gd name="T30" fmla="*/ 170 w 183"/>
                  <a:gd name="T31" fmla="*/ 1 h 112"/>
                  <a:gd name="T32" fmla="*/ 175 w 183"/>
                  <a:gd name="T33" fmla="*/ 0 h 112"/>
                  <a:gd name="T34" fmla="*/ 183 w 183"/>
                  <a:gd name="T35" fmla="*/ 5 h 112"/>
                  <a:gd name="T36" fmla="*/ 175 w 183"/>
                  <a:gd name="T37" fmla="*/ 16 h 112"/>
                  <a:gd name="T38" fmla="*/ 162 w 183"/>
                  <a:gd name="T39" fmla="*/ 27 h 112"/>
                  <a:gd name="T40" fmla="*/ 156 w 183"/>
                  <a:gd name="T41" fmla="*/ 3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112">
                    <a:moveTo>
                      <a:pt x="156" y="31"/>
                    </a:moveTo>
                    <a:lnTo>
                      <a:pt x="126" y="50"/>
                    </a:lnTo>
                    <a:lnTo>
                      <a:pt x="99" y="67"/>
                    </a:lnTo>
                    <a:lnTo>
                      <a:pt x="72" y="81"/>
                    </a:lnTo>
                    <a:lnTo>
                      <a:pt x="48" y="92"/>
                    </a:lnTo>
                    <a:lnTo>
                      <a:pt x="29" y="102"/>
                    </a:lnTo>
                    <a:lnTo>
                      <a:pt x="13" y="108"/>
                    </a:lnTo>
                    <a:lnTo>
                      <a:pt x="4" y="111"/>
                    </a:lnTo>
                    <a:lnTo>
                      <a:pt x="0" y="112"/>
                    </a:lnTo>
                    <a:lnTo>
                      <a:pt x="24" y="79"/>
                    </a:lnTo>
                    <a:lnTo>
                      <a:pt x="53" y="54"/>
                    </a:lnTo>
                    <a:lnTo>
                      <a:pt x="81" y="33"/>
                    </a:lnTo>
                    <a:lnTo>
                      <a:pt x="110" y="19"/>
                    </a:lnTo>
                    <a:lnTo>
                      <a:pt x="135" y="9"/>
                    </a:lnTo>
                    <a:lnTo>
                      <a:pt x="156" y="3"/>
                    </a:lnTo>
                    <a:lnTo>
                      <a:pt x="170" y="1"/>
                    </a:lnTo>
                    <a:lnTo>
                      <a:pt x="175" y="0"/>
                    </a:lnTo>
                    <a:lnTo>
                      <a:pt x="183" y="5"/>
                    </a:lnTo>
                    <a:lnTo>
                      <a:pt x="175" y="16"/>
                    </a:lnTo>
                    <a:lnTo>
                      <a:pt x="162" y="27"/>
                    </a:lnTo>
                    <a:lnTo>
                      <a:pt x="156" y="31"/>
                    </a:lnTo>
                    <a:close/>
                  </a:path>
                </a:pathLst>
              </a:custGeom>
              <a:solidFill>
                <a:srgbClr val="EDA3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5" name="Freeform 1205">
                <a:extLst>
                  <a:ext uri="{FF2B5EF4-FFF2-40B4-BE49-F238E27FC236}">
                    <a16:creationId xmlns:a16="http://schemas.microsoft.com/office/drawing/2014/main" id="{D5D8BEC5-25F5-EFF2-B492-5B1FE759E44E}"/>
                  </a:ext>
                </a:extLst>
              </p:cNvPr>
              <p:cNvSpPr>
                <a:spLocks/>
              </p:cNvSpPr>
              <p:nvPr/>
            </p:nvSpPr>
            <p:spPr bwMode="auto">
              <a:xfrm>
                <a:off x="1215" y="2494"/>
                <a:ext cx="56" cy="33"/>
              </a:xfrm>
              <a:custGeom>
                <a:avLst/>
                <a:gdLst>
                  <a:gd name="T0" fmla="*/ 145 w 167"/>
                  <a:gd name="T1" fmla="*/ 23 h 100"/>
                  <a:gd name="T2" fmla="*/ 116 w 167"/>
                  <a:gd name="T3" fmla="*/ 43 h 100"/>
                  <a:gd name="T4" fmla="*/ 87 w 167"/>
                  <a:gd name="T5" fmla="*/ 58 h 100"/>
                  <a:gd name="T6" fmla="*/ 62 w 167"/>
                  <a:gd name="T7" fmla="*/ 71 h 100"/>
                  <a:gd name="T8" fmla="*/ 41 w 167"/>
                  <a:gd name="T9" fmla="*/ 81 h 100"/>
                  <a:gd name="T10" fmla="*/ 24 w 167"/>
                  <a:gd name="T11" fmla="*/ 90 h 100"/>
                  <a:gd name="T12" fmla="*/ 11 w 167"/>
                  <a:gd name="T13" fmla="*/ 96 h 100"/>
                  <a:gd name="T14" fmla="*/ 4 w 167"/>
                  <a:gd name="T15" fmla="*/ 99 h 100"/>
                  <a:gd name="T16" fmla="*/ 0 w 167"/>
                  <a:gd name="T17" fmla="*/ 100 h 100"/>
                  <a:gd name="T18" fmla="*/ 22 w 167"/>
                  <a:gd name="T19" fmla="*/ 71 h 100"/>
                  <a:gd name="T20" fmla="*/ 47 w 167"/>
                  <a:gd name="T21" fmla="*/ 49 h 100"/>
                  <a:gd name="T22" fmla="*/ 75 w 167"/>
                  <a:gd name="T23" fmla="*/ 31 h 100"/>
                  <a:gd name="T24" fmla="*/ 100 w 167"/>
                  <a:gd name="T25" fmla="*/ 17 h 100"/>
                  <a:gd name="T26" fmla="*/ 122 w 167"/>
                  <a:gd name="T27" fmla="*/ 9 h 100"/>
                  <a:gd name="T28" fmla="*/ 140 w 167"/>
                  <a:gd name="T29" fmla="*/ 3 h 100"/>
                  <a:gd name="T30" fmla="*/ 152 w 167"/>
                  <a:gd name="T31" fmla="*/ 0 h 100"/>
                  <a:gd name="T32" fmla="*/ 157 w 167"/>
                  <a:gd name="T33" fmla="*/ 0 h 100"/>
                  <a:gd name="T34" fmla="*/ 167 w 167"/>
                  <a:gd name="T35" fmla="*/ 1 h 100"/>
                  <a:gd name="T36" fmla="*/ 162 w 167"/>
                  <a:gd name="T37" fmla="*/ 11 h 100"/>
                  <a:gd name="T38" fmla="*/ 151 w 167"/>
                  <a:gd name="T39" fmla="*/ 18 h 100"/>
                  <a:gd name="T40" fmla="*/ 145 w 167"/>
                  <a:gd name="T41" fmla="*/ 2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7" h="100">
                    <a:moveTo>
                      <a:pt x="145" y="23"/>
                    </a:moveTo>
                    <a:lnTo>
                      <a:pt x="116" y="43"/>
                    </a:lnTo>
                    <a:lnTo>
                      <a:pt x="87" y="58"/>
                    </a:lnTo>
                    <a:lnTo>
                      <a:pt x="62" y="71"/>
                    </a:lnTo>
                    <a:lnTo>
                      <a:pt x="41" y="81"/>
                    </a:lnTo>
                    <a:lnTo>
                      <a:pt x="24" y="90"/>
                    </a:lnTo>
                    <a:lnTo>
                      <a:pt x="11" y="96"/>
                    </a:lnTo>
                    <a:lnTo>
                      <a:pt x="4" y="99"/>
                    </a:lnTo>
                    <a:lnTo>
                      <a:pt x="0" y="100"/>
                    </a:lnTo>
                    <a:lnTo>
                      <a:pt x="22" y="71"/>
                    </a:lnTo>
                    <a:lnTo>
                      <a:pt x="47" y="49"/>
                    </a:lnTo>
                    <a:lnTo>
                      <a:pt x="75" y="31"/>
                    </a:lnTo>
                    <a:lnTo>
                      <a:pt x="100" y="17"/>
                    </a:lnTo>
                    <a:lnTo>
                      <a:pt x="122" y="9"/>
                    </a:lnTo>
                    <a:lnTo>
                      <a:pt x="140" y="3"/>
                    </a:lnTo>
                    <a:lnTo>
                      <a:pt x="152" y="0"/>
                    </a:lnTo>
                    <a:lnTo>
                      <a:pt x="157" y="0"/>
                    </a:lnTo>
                    <a:lnTo>
                      <a:pt x="167" y="1"/>
                    </a:lnTo>
                    <a:lnTo>
                      <a:pt x="162" y="11"/>
                    </a:lnTo>
                    <a:lnTo>
                      <a:pt x="151" y="18"/>
                    </a:lnTo>
                    <a:lnTo>
                      <a:pt x="145" y="23"/>
                    </a:lnTo>
                    <a:close/>
                  </a:path>
                </a:pathLst>
              </a:custGeom>
              <a:solidFill>
                <a:srgbClr val="F2AD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6" name="Freeform 1206">
                <a:extLst>
                  <a:ext uri="{FF2B5EF4-FFF2-40B4-BE49-F238E27FC236}">
                    <a16:creationId xmlns:a16="http://schemas.microsoft.com/office/drawing/2014/main" id="{9338E70F-9234-16BC-0233-479DCD170DD4}"/>
                  </a:ext>
                </a:extLst>
              </p:cNvPr>
              <p:cNvSpPr>
                <a:spLocks/>
              </p:cNvSpPr>
              <p:nvPr/>
            </p:nvSpPr>
            <p:spPr bwMode="auto">
              <a:xfrm>
                <a:off x="1218" y="2494"/>
                <a:ext cx="50" cy="30"/>
              </a:xfrm>
              <a:custGeom>
                <a:avLst/>
                <a:gdLst>
                  <a:gd name="T0" fmla="*/ 136 w 150"/>
                  <a:gd name="T1" fmla="*/ 16 h 90"/>
                  <a:gd name="T2" fmla="*/ 104 w 150"/>
                  <a:gd name="T3" fmla="*/ 34 h 90"/>
                  <a:gd name="T4" fmla="*/ 78 w 150"/>
                  <a:gd name="T5" fmla="*/ 50 h 90"/>
                  <a:gd name="T6" fmla="*/ 54 w 150"/>
                  <a:gd name="T7" fmla="*/ 62 h 90"/>
                  <a:gd name="T8" fmla="*/ 35 w 150"/>
                  <a:gd name="T9" fmla="*/ 71 h 90"/>
                  <a:gd name="T10" fmla="*/ 19 w 150"/>
                  <a:gd name="T11" fmla="*/ 81 h 90"/>
                  <a:gd name="T12" fmla="*/ 8 w 150"/>
                  <a:gd name="T13" fmla="*/ 84 h 90"/>
                  <a:gd name="T14" fmla="*/ 1 w 150"/>
                  <a:gd name="T15" fmla="*/ 88 h 90"/>
                  <a:gd name="T16" fmla="*/ 0 w 150"/>
                  <a:gd name="T17" fmla="*/ 90 h 90"/>
                  <a:gd name="T18" fmla="*/ 23 w 150"/>
                  <a:gd name="T19" fmla="*/ 64 h 90"/>
                  <a:gd name="T20" fmla="*/ 45 w 150"/>
                  <a:gd name="T21" fmla="*/ 44 h 90"/>
                  <a:gd name="T22" fmla="*/ 68 w 150"/>
                  <a:gd name="T23" fmla="*/ 28 h 90"/>
                  <a:gd name="T24" fmla="*/ 90 w 150"/>
                  <a:gd name="T25" fmla="*/ 15 h 90"/>
                  <a:gd name="T26" fmla="*/ 109 w 150"/>
                  <a:gd name="T27" fmla="*/ 7 h 90"/>
                  <a:gd name="T28" fmla="*/ 126 w 150"/>
                  <a:gd name="T29" fmla="*/ 2 h 90"/>
                  <a:gd name="T30" fmla="*/ 136 w 150"/>
                  <a:gd name="T31" fmla="*/ 0 h 90"/>
                  <a:gd name="T32" fmla="*/ 140 w 150"/>
                  <a:gd name="T33" fmla="*/ 0 h 90"/>
                  <a:gd name="T34" fmla="*/ 150 w 150"/>
                  <a:gd name="T35" fmla="*/ 1 h 90"/>
                  <a:gd name="T36" fmla="*/ 148 w 150"/>
                  <a:gd name="T37" fmla="*/ 7 h 90"/>
                  <a:gd name="T38" fmla="*/ 141 w 150"/>
                  <a:gd name="T39" fmla="*/ 14 h 90"/>
                  <a:gd name="T40" fmla="*/ 136 w 150"/>
                  <a:gd name="T41" fmla="*/ 1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 h="90">
                    <a:moveTo>
                      <a:pt x="136" y="16"/>
                    </a:moveTo>
                    <a:lnTo>
                      <a:pt x="104" y="34"/>
                    </a:lnTo>
                    <a:lnTo>
                      <a:pt x="78" y="50"/>
                    </a:lnTo>
                    <a:lnTo>
                      <a:pt x="54" y="62"/>
                    </a:lnTo>
                    <a:lnTo>
                      <a:pt x="35" y="71"/>
                    </a:lnTo>
                    <a:lnTo>
                      <a:pt x="19" y="81"/>
                    </a:lnTo>
                    <a:lnTo>
                      <a:pt x="8" y="84"/>
                    </a:lnTo>
                    <a:lnTo>
                      <a:pt x="1" y="88"/>
                    </a:lnTo>
                    <a:lnTo>
                      <a:pt x="0" y="90"/>
                    </a:lnTo>
                    <a:lnTo>
                      <a:pt x="23" y="64"/>
                    </a:lnTo>
                    <a:lnTo>
                      <a:pt x="45" y="44"/>
                    </a:lnTo>
                    <a:lnTo>
                      <a:pt x="68" y="28"/>
                    </a:lnTo>
                    <a:lnTo>
                      <a:pt x="90" y="15"/>
                    </a:lnTo>
                    <a:lnTo>
                      <a:pt x="109" y="7"/>
                    </a:lnTo>
                    <a:lnTo>
                      <a:pt x="126" y="2"/>
                    </a:lnTo>
                    <a:lnTo>
                      <a:pt x="136" y="0"/>
                    </a:lnTo>
                    <a:lnTo>
                      <a:pt x="140" y="0"/>
                    </a:lnTo>
                    <a:lnTo>
                      <a:pt x="150" y="1"/>
                    </a:lnTo>
                    <a:lnTo>
                      <a:pt x="148" y="7"/>
                    </a:lnTo>
                    <a:lnTo>
                      <a:pt x="141" y="14"/>
                    </a:lnTo>
                    <a:lnTo>
                      <a:pt x="136" y="16"/>
                    </a:lnTo>
                    <a:close/>
                  </a:path>
                </a:pathLst>
              </a:custGeom>
              <a:solidFill>
                <a:srgbClr val="FAB8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7" name="Freeform 1207">
                <a:extLst>
                  <a:ext uri="{FF2B5EF4-FFF2-40B4-BE49-F238E27FC236}">
                    <a16:creationId xmlns:a16="http://schemas.microsoft.com/office/drawing/2014/main" id="{7AEC5FCB-24B7-A7D7-FADB-611C7BF60B06}"/>
                  </a:ext>
                </a:extLst>
              </p:cNvPr>
              <p:cNvSpPr>
                <a:spLocks/>
              </p:cNvSpPr>
              <p:nvPr/>
            </p:nvSpPr>
            <p:spPr bwMode="auto">
              <a:xfrm>
                <a:off x="1220" y="2496"/>
                <a:ext cx="45" cy="26"/>
              </a:xfrm>
              <a:custGeom>
                <a:avLst/>
                <a:gdLst>
                  <a:gd name="T0" fmla="*/ 120 w 135"/>
                  <a:gd name="T1" fmla="*/ 0 h 78"/>
                  <a:gd name="T2" fmla="*/ 117 w 135"/>
                  <a:gd name="T3" fmla="*/ 0 h 78"/>
                  <a:gd name="T4" fmla="*/ 109 w 135"/>
                  <a:gd name="T5" fmla="*/ 2 h 78"/>
                  <a:gd name="T6" fmla="*/ 95 w 135"/>
                  <a:gd name="T7" fmla="*/ 8 h 78"/>
                  <a:gd name="T8" fmla="*/ 80 w 135"/>
                  <a:gd name="T9" fmla="*/ 15 h 78"/>
                  <a:gd name="T10" fmla="*/ 60 w 135"/>
                  <a:gd name="T11" fmla="*/ 24 h 78"/>
                  <a:gd name="T12" fmla="*/ 40 w 135"/>
                  <a:gd name="T13" fmla="*/ 38 h 78"/>
                  <a:gd name="T14" fmla="*/ 19 w 135"/>
                  <a:gd name="T15" fmla="*/ 56 h 78"/>
                  <a:gd name="T16" fmla="*/ 0 w 135"/>
                  <a:gd name="T17" fmla="*/ 78 h 78"/>
                  <a:gd name="T18" fmla="*/ 1 w 135"/>
                  <a:gd name="T19" fmla="*/ 77 h 78"/>
                  <a:gd name="T20" fmla="*/ 6 w 135"/>
                  <a:gd name="T21" fmla="*/ 76 h 78"/>
                  <a:gd name="T22" fmla="*/ 14 w 135"/>
                  <a:gd name="T23" fmla="*/ 70 h 78"/>
                  <a:gd name="T24" fmla="*/ 28 w 135"/>
                  <a:gd name="T25" fmla="*/ 63 h 78"/>
                  <a:gd name="T26" fmla="*/ 44 w 135"/>
                  <a:gd name="T27" fmla="*/ 53 h 78"/>
                  <a:gd name="T28" fmla="*/ 67 w 135"/>
                  <a:gd name="T29" fmla="*/ 39 h 78"/>
                  <a:gd name="T30" fmla="*/ 93 w 135"/>
                  <a:gd name="T31" fmla="*/ 27 h 78"/>
                  <a:gd name="T32" fmla="*/ 127 w 135"/>
                  <a:gd name="T33" fmla="*/ 9 h 78"/>
                  <a:gd name="T34" fmla="*/ 129 w 135"/>
                  <a:gd name="T35" fmla="*/ 8 h 78"/>
                  <a:gd name="T36" fmla="*/ 135 w 135"/>
                  <a:gd name="T37" fmla="*/ 2 h 78"/>
                  <a:gd name="T38" fmla="*/ 133 w 135"/>
                  <a:gd name="T39" fmla="*/ 0 h 78"/>
                  <a:gd name="T40" fmla="*/ 120 w 135"/>
                  <a:gd name="T4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5" h="78">
                    <a:moveTo>
                      <a:pt x="120" y="0"/>
                    </a:moveTo>
                    <a:lnTo>
                      <a:pt x="117" y="0"/>
                    </a:lnTo>
                    <a:lnTo>
                      <a:pt x="109" y="2"/>
                    </a:lnTo>
                    <a:lnTo>
                      <a:pt x="95" y="8"/>
                    </a:lnTo>
                    <a:lnTo>
                      <a:pt x="80" y="15"/>
                    </a:lnTo>
                    <a:lnTo>
                      <a:pt x="60" y="24"/>
                    </a:lnTo>
                    <a:lnTo>
                      <a:pt x="40" y="38"/>
                    </a:lnTo>
                    <a:lnTo>
                      <a:pt x="19" y="56"/>
                    </a:lnTo>
                    <a:lnTo>
                      <a:pt x="0" y="78"/>
                    </a:lnTo>
                    <a:lnTo>
                      <a:pt x="1" y="77"/>
                    </a:lnTo>
                    <a:lnTo>
                      <a:pt x="6" y="76"/>
                    </a:lnTo>
                    <a:lnTo>
                      <a:pt x="14" y="70"/>
                    </a:lnTo>
                    <a:lnTo>
                      <a:pt x="28" y="63"/>
                    </a:lnTo>
                    <a:lnTo>
                      <a:pt x="44" y="53"/>
                    </a:lnTo>
                    <a:lnTo>
                      <a:pt x="67" y="39"/>
                    </a:lnTo>
                    <a:lnTo>
                      <a:pt x="93" y="27"/>
                    </a:lnTo>
                    <a:lnTo>
                      <a:pt x="127" y="9"/>
                    </a:lnTo>
                    <a:lnTo>
                      <a:pt x="129" y="8"/>
                    </a:lnTo>
                    <a:lnTo>
                      <a:pt x="135" y="2"/>
                    </a:lnTo>
                    <a:lnTo>
                      <a:pt x="133" y="0"/>
                    </a:lnTo>
                    <a:lnTo>
                      <a:pt x="120" y="0"/>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8" name="Freeform 1208">
                <a:extLst>
                  <a:ext uri="{FF2B5EF4-FFF2-40B4-BE49-F238E27FC236}">
                    <a16:creationId xmlns:a16="http://schemas.microsoft.com/office/drawing/2014/main" id="{0B688B5F-0606-2979-AB38-DDC75CDBF2E1}"/>
                  </a:ext>
                </a:extLst>
              </p:cNvPr>
              <p:cNvSpPr>
                <a:spLocks/>
              </p:cNvSpPr>
              <p:nvPr/>
            </p:nvSpPr>
            <p:spPr bwMode="auto">
              <a:xfrm>
                <a:off x="1122" y="2588"/>
                <a:ext cx="21" cy="22"/>
              </a:xfrm>
              <a:custGeom>
                <a:avLst/>
                <a:gdLst>
                  <a:gd name="T0" fmla="*/ 29 w 65"/>
                  <a:gd name="T1" fmla="*/ 2 h 66"/>
                  <a:gd name="T2" fmla="*/ 32 w 65"/>
                  <a:gd name="T3" fmla="*/ 2 h 66"/>
                  <a:gd name="T4" fmla="*/ 34 w 65"/>
                  <a:gd name="T5" fmla="*/ 2 h 66"/>
                  <a:gd name="T6" fmla="*/ 39 w 65"/>
                  <a:gd name="T7" fmla="*/ 3 h 66"/>
                  <a:gd name="T8" fmla="*/ 46 w 65"/>
                  <a:gd name="T9" fmla="*/ 8 h 66"/>
                  <a:gd name="T10" fmla="*/ 54 w 65"/>
                  <a:gd name="T11" fmla="*/ 15 h 66"/>
                  <a:gd name="T12" fmla="*/ 60 w 65"/>
                  <a:gd name="T13" fmla="*/ 21 h 66"/>
                  <a:gd name="T14" fmla="*/ 65 w 65"/>
                  <a:gd name="T15" fmla="*/ 27 h 66"/>
                  <a:gd name="T16" fmla="*/ 65 w 65"/>
                  <a:gd name="T17" fmla="*/ 34 h 66"/>
                  <a:gd name="T18" fmla="*/ 63 w 65"/>
                  <a:gd name="T19" fmla="*/ 43 h 66"/>
                  <a:gd name="T20" fmla="*/ 65 w 65"/>
                  <a:gd name="T21" fmla="*/ 53 h 66"/>
                  <a:gd name="T22" fmla="*/ 60 w 65"/>
                  <a:gd name="T23" fmla="*/ 63 h 66"/>
                  <a:gd name="T24" fmla="*/ 48 w 65"/>
                  <a:gd name="T25" fmla="*/ 66 h 66"/>
                  <a:gd name="T26" fmla="*/ 41 w 65"/>
                  <a:gd name="T27" fmla="*/ 64 h 66"/>
                  <a:gd name="T28" fmla="*/ 33 w 65"/>
                  <a:gd name="T29" fmla="*/ 63 h 66"/>
                  <a:gd name="T30" fmla="*/ 26 w 65"/>
                  <a:gd name="T31" fmla="*/ 59 h 66"/>
                  <a:gd name="T32" fmla="*/ 19 w 65"/>
                  <a:gd name="T33" fmla="*/ 57 h 66"/>
                  <a:gd name="T34" fmla="*/ 13 w 65"/>
                  <a:gd name="T35" fmla="*/ 52 h 66"/>
                  <a:gd name="T36" fmla="*/ 7 w 65"/>
                  <a:gd name="T37" fmla="*/ 45 h 66"/>
                  <a:gd name="T38" fmla="*/ 3 w 65"/>
                  <a:gd name="T39" fmla="*/ 39 h 66"/>
                  <a:gd name="T40" fmla="*/ 1 w 65"/>
                  <a:gd name="T41" fmla="*/ 30 h 66"/>
                  <a:gd name="T42" fmla="*/ 0 w 65"/>
                  <a:gd name="T43" fmla="*/ 15 h 66"/>
                  <a:gd name="T44" fmla="*/ 0 w 65"/>
                  <a:gd name="T45" fmla="*/ 6 h 66"/>
                  <a:gd name="T46" fmla="*/ 7 w 65"/>
                  <a:gd name="T47" fmla="*/ 0 h 66"/>
                  <a:gd name="T48" fmla="*/ 29 w 65"/>
                  <a:gd name="T49"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66">
                    <a:moveTo>
                      <a:pt x="29" y="2"/>
                    </a:moveTo>
                    <a:lnTo>
                      <a:pt x="32" y="2"/>
                    </a:lnTo>
                    <a:lnTo>
                      <a:pt x="34" y="2"/>
                    </a:lnTo>
                    <a:lnTo>
                      <a:pt x="39" y="3"/>
                    </a:lnTo>
                    <a:lnTo>
                      <a:pt x="46" y="8"/>
                    </a:lnTo>
                    <a:lnTo>
                      <a:pt x="54" y="15"/>
                    </a:lnTo>
                    <a:lnTo>
                      <a:pt x="60" y="21"/>
                    </a:lnTo>
                    <a:lnTo>
                      <a:pt x="65" y="27"/>
                    </a:lnTo>
                    <a:lnTo>
                      <a:pt x="65" y="34"/>
                    </a:lnTo>
                    <a:lnTo>
                      <a:pt x="63" y="43"/>
                    </a:lnTo>
                    <a:lnTo>
                      <a:pt x="65" y="53"/>
                    </a:lnTo>
                    <a:lnTo>
                      <a:pt x="60" y="63"/>
                    </a:lnTo>
                    <a:lnTo>
                      <a:pt x="48" y="66"/>
                    </a:lnTo>
                    <a:lnTo>
                      <a:pt x="41" y="64"/>
                    </a:lnTo>
                    <a:lnTo>
                      <a:pt x="33" y="63"/>
                    </a:lnTo>
                    <a:lnTo>
                      <a:pt x="26" y="59"/>
                    </a:lnTo>
                    <a:lnTo>
                      <a:pt x="19" y="57"/>
                    </a:lnTo>
                    <a:lnTo>
                      <a:pt x="13" y="52"/>
                    </a:lnTo>
                    <a:lnTo>
                      <a:pt x="7" y="45"/>
                    </a:lnTo>
                    <a:lnTo>
                      <a:pt x="3" y="39"/>
                    </a:lnTo>
                    <a:lnTo>
                      <a:pt x="1" y="30"/>
                    </a:lnTo>
                    <a:lnTo>
                      <a:pt x="0" y="15"/>
                    </a:lnTo>
                    <a:lnTo>
                      <a:pt x="0" y="6"/>
                    </a:lnTo>
                    <a:lnTo>
                      <a:pt x="7" y="0"/>
                    </a:lnTo>
                    <a:lnTo>
                      <a:pt x="29" y="2"/>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9" name="Freeform 1209">
                <a:extLst>
                  <a:ext uri="{FF2B5EF4-FFF2-40B4-BE49-F238E27FC236}">
                    <a16:creationId xmlns:a16="http://schemas.microsoft.com/office/drawing/2014/main" id="{3222CF9B-C930-40B1-B60C-596192C6BAFF}"/>
                  </a:ext>
                </a:extLst>
              </p:cNvPr>
              <p:cNvSpPr>
                <a:spLocks/>
              </p:cNvSpPr>
              <p:nvPr/>
            </p:nvSpPr>
            <p:spPr bwMode="auto">
              <a:xfrm>
                <a:off x="1104" y="2580"/>
                <a:ext cx="22" cy="29"/>
              </a:xfrm>
              <a:custGeom>
                <a:avLst/>
                <a:gdLst>
                  <a:gd name="T0" fmla="*/ 58 w 67"/>
                  <a:gd name="T1" fmla="*/ 4 h 87"/>
                  <a:gd name="T2" fmla="*/ 53 w 67"/>
                  <a:gd name="T3" fmla="*/ 3 h 87"/>
                  <a:gd name="T4" fmla="*/ 40 w 67"/>
                  <a:gd name="T5" fmla="*/ 0 h 87"/>
                  <a:gd name="T6" fmla="*/ 25 w 67"/>
                  <a:gd name="T7" fmla="*/ 0 h 87"/>
                  <a:gd name="T8" fmla="*/ 12 w 67"/>
                  <a:gd name="T9" fmla="*/ 3 h 87"/>
                  <a:gd name="T10" fmla="*/ 4 w 67"/>
                  <a:gd name="T11" fmla="*/ 7 h 87"/>
                  <a:gd name="T12" fmla="*/ 0 w 67"/>
                  <a:gd name="T13" fmla="*/ 12 h 87"/>
                  <a:gd name="T14" fmla="*/ 3 w 67"/>
                  <a:gd name="T15" fmla="*/ 20 h 87"/>
                  <a:gd name="T16" fmla="*/ 9 w 67"/>
                  <a:gd name="T17" fmla="*/ 32 h 87"/>
                  <a:gd name="T18" fmla="*/ 16 w 67"/>
                  <a:gd name="T19" fmla="*/ 40 h 87"/>
                  <a:gd name="T20" fmla="*/ 21 w 67"/>
                  <a:gd name="T21" fmla="*/ 47 h 87"/>
                  <a:gd name="T22" fmla="*/ 30 w 67"/>
                  <a:gd name="T23" fmla="*/ 58 h 87"/>
                  <a:gd name="T24" fmla="*/ 38 w 67"/>
                  <a:gd name="T25" fmla="*/ 66 h 87"/>
                  <a:gd name="T26" fmla="*/ 46 w 67"/>
                  <a:gd name="T27" fmla="*/ 73 h 87"/>
                  <a:gd name="T28" fmla="*/ 53 w 67"/>
                  <a:gd name="T29" fmla="*/ 80 h 87"/>
                  <a:gd name="T30" fmla="*/ 59 w 67"/>
                  <a:gd name="T31" fmla="*/ 85 h 87"/>
                  <a:gd name="T32" fmla="*/ 64 w 67"/>
                  <a:gd name="T33" fmla="*/ 87 h 87"/>
                  <a:gd name="T34" fmla="*/ 67 w 67"/>
                  <a:gd name="T35" fmla="*/ 87 h 87"/>
                  <a:gd name="T36" fmla="*/ 62 w 67"/>
                  <a:gd name="T37" fmla="*/ 84 h 87"/>
                  <a:gd name="T38" fmla="*/ 54 w 67"/>
                  <a:gd name="T39" fmla="*/ 73 h 87"/>
                  <a:gd name="T40" fmla="*/ 47 w 67"/>
                  <a:gd name="T41" fmla="*/ 62 h 87"/>
                  <a:gd name="T42" fmla="*/ 44 w 67"/>
                  <a:gd name="T43" fmla="*/ 55 h 87"/>
                  <a:gd name="T44" fmla="*/ 44 w 67"/>
                  <a:gd name="T45" fmla="*/ 47 h 87"/>
                  <a:gd name="T46" fmla="*/ 40 w 67"/>
                  <a:gd name="T47" fmla="*/ 40 h 87"/>
                  <a:gd name="T48" fmla="*/ 37 w 67"/>
                  <a:gd name="T49" fmla="*/ 32 h 87"/>
                  <a:gd name="T50" fmla="*/ 34 w 67"/>
                  <a:gd name="T51" fmla="*/ 25 h 87"/>
                  <a:gd name="T52" fmla="*/ 34 w 67"/>
                  <a:gd name="T53" fmla="*/ 18 h 87"/>
                  <a:gd name="T54" fmla="*/ 34 w 67"/>
                  <a:gd name="T55" fmla="*/ 12 h 87"/>
                  <a:gd name="T56" fmla="*/ 37 w 67"/>
                  <a:gd name="T57" fmla="*/ 9 h 87"/>
                  <a:gd name="T58" fmla="*/ 44 w 67"/>
                  <a:gd name="T59" fmla="*/ 6 h 87"/>
                  <a:gd name="T60" fmla="*/ 50 w 67"/>
                  <a:gd name="T61" fmla="*/ 4 h 87"/>
                  <a:gd name="T62" fmla="*/ 55 w 67"/>
                  <a:gd name="T63" fmla="*/ 4 h 87"/>
                  <a:gd name="T64" fmla="*/ 58 w 67"/>
                  <a:gd name="T65" fmla="*/ 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87">
                    <a:moveTo>
                      <a:pt x="58" y="4"/>
                    </a:moveTo>
                    <a:lnTo>
                      <a:pt x="53" y="3"/>
                    </a:lnTo>
                    <a:lnTo>
                      <a:pt x="40" y="0"/>
                    </a:lnTo>
                    <a:lnTo>
                      <a:pt x="25" y="0"/>
                    </a:lnTo>
                    <a:lnTo>
                      <a:pt x="12" y="3"/>
                    </a:lnTo>
                    <a:lnTo>
                      <a:pt x="4" y="7"/>
                    </a:lnTo>
                    <a:lnTo>
                      <a:pt x="0" y="12"/>
                    </a:lnTo>
                    <a:lnTo>
                      <a:pt x="3" y="20"/>
                    </a:lnTo>
                    <a:lnTo>
                      <a:pt x="9" y="32"/>
                    </a:lnTo>
                    <a:lnTo>
                      <a:pt x="16" y="40"/>
                    </a:lnTo>
                    <a:lnTo>
                      <a:pt x="21" y="47"/>
                    </a:lnTo>
                    <a:lnTo>
                      <a:pt x="30" y="58"/>
                    </a:lnTo>
                    <a:lnTo>
                      <a:pt x="38" y="66"/>
                    </a:lnTo>
                    <a:lnTo>
                      <a:pt x="46" y="73"/>
                    </a:lnTo>
                    <a:lnTo>
                      <a:pt x="53" y="80"/>
                    </a:lnTo>
                    <a:lnTo>
                      <a:pt x="59" y="85"/>
                    </a:lnTo>
                    <a:lnTo>
                      <a:pt x="64" y="87"/>
                    </a:lnTo>
                    <a:lnTo>
                      <a:pt x="67" y="87"/>
                    </a:lnTo>
                    <a:lnTo>
                      <a:pt x="62" y="84"/>
                    </a:lnTo>
                    <a:lnTo>
                      <a:pt x="54" y="73"/>
                    </a:lnTo>
                    <a:lnTo>
                      <a:pt x="47" y="62"/>
                    </a:lnTo>
                    <a:lnTo>
                      <a:pt x="44" y="55"/>
                    </a:lnTo>
                    <a:lnTo>
                      <a:pt x="44" y="47"/>
                    </a:lnTo>
                    <a:lnTo>
                      <a:pt x="40" y="40"/>
                    </a:lnTo>
                    <a:lnTo>
                      <a:pt x="37" y="32"/>
                    </a:lnTo>
                    <a:lnTo>
                      <a:pt x="34" y="25"/>
                    </a:lnTo>
                    <a:lnTo>
                      <a:pt x="34" y="18"/>
                    </a:lnTo>
                    <a:lnTo>
                      <a:pt x="34" y="12"/>
                    </a:lnTo>
                    <a:lnTo>
                      <a:pt x="37" y="9"/>
                    </a:lnTo>
                    <a:lnTo>
                      <a:pt x="44" y="6"/>
                    </a:lnTo>
                    <a:lnTo>
                      <a:pt x="50" y="4"/>
                    </a:lnTo>
                    <a:lnTo>
                      <a:pt x="55" y="4"/>
                    </a:lnTo>
                    <a:lnTo>
                      <a:pt x="58" y="4"/>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0" name="Freeform 1210">
                <a:extLst>
                  <a:ext uri="{FF2B5EF4-FFF2-40B4-BE49-F238E27FC236}">
                    <a16:creationId xmlns:a16="http://schemas.microsoft.com/office/drawing/2014/main" id="{46634B50-E18E-3429-31E6-05AE57ED524E}"/>
                  </a:ext>
                </a:extLst>
              </p:cNvPr>
              <p:cNvSpPr>
                <a:spLocks/>
              </p:cNvSpPr>
              <p:nvPr/>
            </p:nvSpPr>
            <p:spPr bwMode="auto">
              <a:xfrm>
                <a:off x="1134" y="2614"/>
                <a:ext cx="8" cy="2"/>
              </a:xfrm>
              <a:custGeom>
                <a:avLst/>
                <a:gdLst>
                  <a:gd name="T0" fmla="*/ 0 w 25"/>
                  <a:gd name="T1" fmla="*/ 0 h 7"/>
                  <a:gd name="T2" fmla="*/ 2 w 25"/>
                  <a:gd name="T3" fmla="*/ 0 h 7"/>
                  <a:gd name="T4" fmla="*/ 10 w 25"/>
                  <a:gd name="T5" fmla="*/ 1 h 7"/>
                  <a:gd name="T6" fmla="*/ 18 w 25"/>
                  <a:gd name="T7" fmla="*/ 1 h 7"/>
                  <a:gd name="T8" fmla="*/ 24 w 25"/>
                  <a:gd name="T9" fmla="*/ 1 h 7"/>
                  <a:gd name="T10" fmla="*/ 25 w 25"/>
                  <a:gd name="T11" fmla="*/ 1 h 7"/>
                  <a:gd name="T12" fmla="*/ 24 w 25"/>
                  <a:gd name="T13" fmla="*/ 5 h 7"/>
                  <a:gd name="T14" fmla="*/ 23 w 25"/>
                  <a:gd name="T15" fmla="*/ 6 h 7"/>
                  <a:gd name="T16" fmla="*/ 23 w 25"/>
                  <a:gd name="T17" fmla="*/ 7 h 7"/>
                  <a:gd name="T18" fmla="*/ 0 w 2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7">
                    <a:moveTo>
                      <a:pt x="0" y="0"/>
                    </a:moveTo>
                    <a:lnTo>
                      <a:pt x="2" y="0"/>
                    </a:lnTo>
                    <a:lnTo>
                      <a:pt x="10" y="1"/>
                    </a:lnTo>
                    <a:lnTo>
                      <a:pt x="18" y="1"/>
                    </a:lnTo>
                    <a:lnTo>
                      <a:pt x="24" y="1"/>
                    </a:lnTo>
                    <a:lnTo>
                      <a:pt x="25" y="1"/>
                    </a:lnTo>
                    <a:lnTo>
                      <a:pt x="24" y="5"/>
                    </a:lnTo>
                    <a:lnTo>
                      <a:pt x="23" y="6"/>
                    </a:lnTo>
                    <a:lnTo>
                      <a:pt x="23" y="7"/>
                    </a:lnTo>
                    <a:lnTo>
                      <a:pt x="0" y="0"/>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1" name="Freeform 1211">
                <a:extLst>
                  <a:ext uri="{FF2B5EF4-FFF2-40B4-BE49-F238E27FC236}">
                    <a16:creationId xmlns:a16="http://schemas.microsoft.com/office/drawing/2014/main" id="{8C11D5C5-06EA-1F07-2F02-181D8144CC3B}"/>
                  </a:ext>
                </a:extLst>
              </p:cNvPr>
              <p:cNvSpPr>
                <a:spLocks/>
              </p:cNvSpPr>
              <p:nvPr/>
            </p:nvSpPr>
            <p:spPr bwMode="auto">
              <a:xfrm>
                <a:off x="1121" y="2607"/>
                <a:ext cx="43" cy="18"/>
              </a:xfrm>
              <a:custGeom>
                <a:avLst/>
                <a:gdLst>
                  <a:gd name="T0" fmla="*/ 2 w 129"/>
                  <a:gd name="T1" fmla="*/ 16 h 54"/>
                  <a:gd name="T2" fmla="*/ 0 w 129"/>
                  <a:gd name="T3" fmla="*/ 16 h 54"/>
                  <a:gd name="T4" fmla="*/ 7 w 129"/>
                  <a:gd name="T5" fmla="*/ 18 h 54"/>
                  <a:gd name="T6" fmla="*/ 13 w 129"/>
                  <a:gd name="T7" fmla="*/ 22 h 54"/>
                  <a:gd name="T8" fmla="*/ 19 w 129"/>
                  <a:gd name="T9" fmla="*/ 26 h 54"/>
                  <a:gd name="T10" fmla="*/ 39 w 129"/>
                  <a:gd name="T11" fmla="*/ 35 h 54"/>
                  <a:gd name="T12" fmla="*/ 57 w 129"/>
                  <a:gd name="T13" fmla="*/ 43 h 54"/>
                  <a:gd name="T14" fmla="*/ 77 w 129"/>
                  <a:gd name="T15" fmla="*/ 52 h 54"/>
                  <a:gd name="T16" fmla="*/ 96 w 129"/>
                  <a:gd name="T17" fmla="*/ 54 h 54"/>
                  <a:gd name="T18" fmla="*/ 110 w 129"/>
                  <a:gd name="T19" fmla="*/ 54 h 54"/>
                  <a:gd name="T20" fmla="*/ 123 w 129"/>
                  <a:gd name="T21" fmla="*/ 48 h 54"/>
                  <a:gd name="T22" fmla="*/ 129 w 129"/>
                  <a:gd name="T23" fmla="*/ 32 h 54"/>
                  <a:gd name="T24" fmla="*/ 129 w 129"/>
                  <a:gd name="T25" fmla="*/ 8 h 54"/>
                  <a:gd name="T26" fmla="*/ 125 w 129"/>
                  <a:gd name="T27" fmla="*/ 7 h 54"/>
                  <a:gd name="T28" fmla="*/ 117 w 129"/>
                  <a:gd name="T29" fmla="*/ 2 h 54"/>
                  <a:gd name="T30" fmla="*/ 111 w 129"/>
                  <a:gd name="T31" fmla="*/ 0 h 54"/>
                  <a:gd name="T32" fmla="*/ 108 w 129"/>
                  <a:gd name="T33" fmla="*/ 4 h 54"/>
                  <a:gd name="T34" fmla="*/ 110 w 129"/>
                  <a:gd name="T35" fmla="*/ 9 h 54"/>
                  <a:gd name="T36" fmla="*/ 113 w 129"/>
                  <a:gd name="T37" fmla="*/ 20 h 54"/>
                  <a:gd name="T38" fmla="*/ 113 w 129"/>
                  <a:gd name="T39" fmla="*/ 30 h 54"/>
                  <a:gd name="T40" fmla="*/ 108 w 129"/>
                  <a:gd name="T41" fmla="*/ 40 h 54"/>
                  <a:gd name="T42" fmla="*/ 97 w 129"/>
                  <a:gd name="T43" fmla="*/ 44 h 54"/>
                  <a:gd name="T44" fmla="*/ 77 w 129"/>
                  <a:gd name="T45" fmla="*/ 44 h 54"/>
                  <a:gd name="T46" fmla="*/ 47 w 129"/>
                  <a:gd name="T47" fmla="*/ 35 h 54"/>
                  <a:gd name="T48" fmla="*/ 2 w 129"/>
                  <a:gd name="T49"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54">
                    <a:moveTo>
                      <a:pt x="2" y="16"/>
                    </a:moveTo>
                    <a:lnTo>
                      <a:pt x="0" y="16"/>
                    </a:lnTo>
                    <a:lnTo>
                      <a:pt x="7" y="18"/>
                    </a:lnTo>
                    <a:lnTo>
                      <a:pt x="13" y="22"/>
                    </a:lnTo>
                    <a:lnTo>
                      <a:pt x="19" y="26"/>
                    </a:lnTo>
                    <a:lnTo>
                      <a:pt x="39" y="35"/>
                    </a:lnTo>
                    <a:lnTo>
                      <a:pt x="57" y="43"/>
                    </a:lnTo>
                    <a:lnTo>
                      <a:pt x="77" y="52"/>
                    </a:lnTo>
                    <a:lnTo>
                      <a:pt x="96" y="54"/>
                    </a:lnTo>
                    <a:lnTo>
                      <a:pt x="110" y="54"/>
                    </a:lnTo>
                    <a:lnTo>
                      <a:pt x="123" y="48"/>
                    </a:lnTo>
                    <a:lnTo>
                      <a:pt x="129" y="32"/>
                    </a:lnTo>
                    <a:lnTo>
                      <a:pt x="129" y="8"/>
                    </a:lnTo>
                    <a:lnTo>
                      <a:pt x="125" y="7"/>
                    </a:lnTo>
                    <a:lnTo>
                      <a:pt x="117" y="2"/>
                    </a:lnTo>
                    <a:lnTo>
                      <a:pt x="111" y="0"/>
                    </a:lnTo>
                    <a:lnTo>
                      <a:pt x="108" y="4"/>
                    </a:lnTo>
                    <a:lnTo>
                      <a:pt x="110" y="9"/>
                    </a:lnTo>
                    <a:lnTo>
                      <a:pt x="113" y="20"/>
                    </a:lnTo>
                    <a:lnTo>
                      <a:pt x="113" y="30"/>
                    </a:lnTo>
                    <a:lnTo>
                      <a:pt x="108" y="40"/>
                    </a:lnTo>
                    <a:lnTo>
                      <a:pt x="97" y="44"/>
                    </a:lnTo>
                    <a:lnTo>
                      <a:pt x="77" y="44"/>
                    </a:lnTo>
                    <a:lnTo>
                      <a:pt x="47" y="35"/>
                    </a:lnTo>
                    <a:lnTo>
                      <a:pt x="2" y="16"/>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2" name="Freeform 1212">
                <a:extLst>
                  <a:ext uri="{FF2B5EF4-FFF2-40B4-BE49-F238E27FC236}">
                    <a16:creationId xmlns:a16="http://schemas.microsoft.com/office/drawing/2014/main" id="{2FE16A2A-7208-9F89-AC82-CFC9F8EAB01D}"/>
                  </a:ext>
                </a:extLst>
              </p:cNvPr>
              <p:cNvSpPr>
                <a:spLocks/>
              </p:cNvSpPr>
              <p:nvPr/>
            </p:nvSpPr>
            <p:spPr bwMode="auto">
              <a:xfrm>
                <a:off x="1094" y="2572"/>
                <a:ext cx="118" cy="88"/>
              </a:xfrm>
              <a:custGeom>
                <a:avLst/>
                <a:gdLst>
                  <a:gd name="T0" fmla="*/ 54 w 354"/>
                  <a:gd name="T1" fmla="*/ 0 h 263"/>
                  <a:gd name="T2" fmla="*/ 46 w 354"/>
                  <a:gd name="T3" fmla="*/ 0 h 263"/>
                  <a:gd name="T4" fmla="*/ 36 w 354"/>
                  <a:gd name="T5" fmla="*/ 0 h 263"/>
                  <a:gd name="T6" fmla="*/ 28 w 354"/>
                  <a:gd name="T7" fmla="*/ 1 h 263"/>
                  <a:gd name="T8" fmla="*/ 19 w 354"/>
                  <a:gd name="T9" fmla="*/ 3 h 263"/>
                  <a:gd name="T10" fmla="*/ 12 w 354"/>
                  <a:gd name="T11" fmla="*/ 6 h 263"/>
                  <a:gd name="T12" fmla="*/ 5 w 354"/>
                  <a:gd name="T13" fmla="*/ 10 h 263"/>
                  <a:gd name="T14" fmla="*/ 2 w 354"/>
                  <a:gd name="T15" fmla="*/ 15 h 263"/>
                  <a:gd name="T16" fmla="*/ 0 w 354"/>
                  <a:gd name="T17" fmla="*/ 23 h 263"/>
                  <a:gd name="T18" fmla="*/ 4 w 354"/>
                  <a:gd name="T19" fmla="*/ 36 h 263"/>
                  <a:gd name="T20" fmla="*/ 9 w 354"/>
                  <a:gd name="T21" fmla="*/ 50 h 263"/>
                  <a:gd name="T22" fmla="*/ 21 w 354"/>
                  <a:gd name="T23" fmla="*/ 64 h 263"/>
                  <a:gd name="T24" fmla="*/ 34 w 354"/>
                  <a:gd name="T25" fmla="*/ 79 h 263"/>
                  <a:gd name="T26" fmla="*/ 49 w 354"/>
                  <a:gd name="T27" fmla="*/ 95 h 263"/>
                  <a:gd name="T28" fmla="*/ 67 w 354"/>
                  <a:gd name="T29" fmla="*/ 108 h 263"/>
                  <a:gd name="T30" fmla="*/ 84 w 354"/>
                  <a:gd name="T31" fmla="*/ 119 h 263"/>
                  <a:gd name="T32" fmla="*/ 102 w 354"/>
                  <a:gd name="T33" fmla="*/ 130 h 263"/>
                  <a:gd name="T34" fmla="*/ 121 w 354"/>
                  <a:gd name="T35" fmla="*/ 139 h 263"/>
                  <a:gd name="T36" fmla="*/ 139 w 354"/>
                  <a:gd name="T37" fmla="*/ 147 h 263"/>
                  <a:gd name="T38" fmla="*/ 159 w 354"/>
                  <a:gd name="T39" fmla="*/ 156 h 263"/>
                  <a:gd name="T40" fmla="*/ 178 w 354"/>
                  <a:gd name="T41" fmla="*/ 158 h 263"/>
                  <a:gd name="T42" fmla="*/ 192 w 354"/>
                  <a:gd name="T43" fmla="*/ 158 h 263"/>
                  <a:gd name="T44" fmla="*/ 205 w 354"/>
                  <a:gd name="T45" fmla="*/ 152 h 263"/>
                  <a:gd name="T46" fmla="*/ 211 w 354"/>
                  <a:gd name="T47" fmla="*/ 136 h 263"/>
                  <a:gd name="T48" fmla="*/ 211 w 354"/>
                  <a:gd name="T49" fmla="*/ 112 h 263"/>
                  <a:gd name="T50" fmla="*/ 216 w 354"/>
                  <a:gd name="T51" fmla="*/ 117 h 263"/>
                  <a:gd name="T52" fmla="*/ 232 w 354"/>
                  <a:gd name="T53" fmla="*/ 129 h 263"/>
                  <a:gd name="T54" fmla="*/ 252 w 354"/>
                  <a:gd name="T55" fmla="*/ 147 h 263"/>
                  <a:gd name="T56" fmla="*/ 276 w 354"/>
                  <a:gd name="T57" fmla="*/ 167 h 263"/>
                  <a:gd name="T58" fmla="*/ 301 w 354"/>
                  <a:gd name="T59" fmla="*/ 192 h 263"/>
                  <a:gd name="T60" fmla="*/ 324 w 354"/>
                  <a:gd name="T61" fmla="*/ 215 h 263"/>
                  <a:gd name="T62" fmla="*/ 343 w 354"/>
                  <a:gd name="T63" fmla="*/ 235 h 263"/>
                  <a:gd name="T64" fmla="*/ 354 w 354"/>
                  <a:gd name="T65" fmla="*/ 254 h 263"/>
                  <a:gd name="T66" fmla="*/ 349 w 354"/>
                  <a:gd name="T67" fmla="*/ 254 h 263"/>
                  <a:gd name="T68" fmla="*/ 338 w 354"/>
                  <a:gd name="T69" fmla="*/ 256 h 263"/>
                  <a:gd name="T70" fmla="*/ 321 w 354"/>
                  <a:gd name="T71" fmla="*/ 257 h 263"/>
                  <a:gd name="T72" fmla="*/ 300 w 354"/>
                  <a:gd name="T73" fmla="*/ 260 h 263"/>
                  <a:gd name="T74" fmla="*/ 276 w 354"/>
                  <a:gd name="T75" fmla="*/ 263 h 263"/>
                  <a:gd name="T76" fmla="*/ 251 w 354"/>
                  <a:gd name="T77" fmla="*/ 263 h 263"/>
                  <a:gd name="T78" fmla="*/ 228 w 354"/>
                  <a:gd name="T79" fmla="*/ 261 h 263"/>
                  <a:gd name="T80" fmla="*/ 207 w 354"/>
                  <a:gd name="T81" fmla="*/ 25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4" h="263">
                    <a:moveTo>
                      <a:pt x="54" y="0"/>
                    </a:moveTo>
                    <a:lnTo>
                      <a:pt x="46" y="0"/>
                    </a:lnTo>
                    <a:lnTo>
                      <a:pt x="36" y="0"/>
                    </a:lnTo>
                    <a:lnTo>
                      <a:pt x="28" y="1"/>
                    </a:lnTo>
                    <a:lnTo>
                      <a:pt x="19" y="3"/>
                    </a:lnTo>
                    <a:lnTo>
                      <a:pt x="12" y="6"/>
                    </a:lnTo>
                    <a:lnTo>
                      <a:pt x="5" y="10"/>
                    </a:lnTo>
                    <a:lnTo>
                      <a:pt x="2" y="15"/>
                    </a:lnTo>
                    <a:lnTo>
                      <a:pt x="0" y="23"/>
                    </a:lnTo>
                    <a:lnTo>
                      <a:pt x="4" y="36"/>
                    </a:lnTo>
                    <a:lnTo>
                      <a:pt x="9" y="50"/>
                    </a:lnTo>
                    <a:lnTo>
                      <a:pt x="21" y="64"/>
                    </a:lnTo>
                    <a:lnTo>
                      <a:pt x="34" y="79"/>
                    </a:lnTo>
                    <a:lnTo>
                      <a:pt x="49" y="95"/>
                    </a:lnTo>
                    <a:lnTo>
                      <a:pt x="67" y="108"/>
                    </a:lnTo>
                    <a:lnTo>
                      <a:pt x="84" y="119"/>
                    </a:lnTo>
                    <a:lnTo>
                      <a:pt x="102" y="130"/>
                    </a:lnTo>
                    <a:lnTo>
                      <a:pt x="121" y="139"/>
                    </a:lnTo>
                    <a:lnTo>
                      <a:pt x="139" y="147"/>
                    </a:lnTo>
                    <a:lnTo>
                      <a:pt x="159" y="156"/>
                    </a:lnTo>
                    <a:lnTo>
                      <a:pt x="178" y="158"/>
                    </a:lnTo>
                    <a:lnTo>
                      <a:pt x="192" y="158"/>
                    </a:lnTo>
                    <a:lnTo>
                      <a:pt x="205" y="152"/>
                    </a:lnTo>
                    <a:lnTo>
                      <a:pt x="211" y="136"/>
                    </a:lnTo>
                    <a:lnTo>
                      <a:pt x="211" y="112"/>
                    </a:lnTo>
                    <a:lnTo>
                      <a:pt x="216" y="117"/>
                    </a:lnTo>
                    <a:lnTo>
                      <a:pt x="232" y="129"/>
                    </a:lnTo>
                    <a:lnTo>
                      <a:pt x="252" y="147"/>
                    </a:lnTo>
                    <a:lnTo>
                      <a:pt x="276" y="167"/>
                    </a:lnTo>
                    <a:lnTo>
                      <a:pt x="301" y="192"/>
                    </a:lnTo>
                    <a:lnTo>
                      <a:pt x="324" y="215"/>
                    </a:lnTo>
                    <a:lnTo>
                      <a:pt x="343" y="235"/>
                    </a:lnTo>
                    <a:lnTo>
                      <a:pt x="354" y="254"/>
                    </a:lnTo>
                    <a:lnTo>
                      <a:pt x="349" y="254"/>
                    </a:lnTo>
                    <a:lnTo>
                      <a:pt x="338" y="256"/>
                    </a:lnTo>
                    <a:lnTo>
                      <a:pt x="321" y="257"/>
                    </a:lnTo>
                    <a:lnTo>
                      <a:pt x="300" y="260"/>
                    </a:lnTo>
                    <a:lnTo>
                      <a:pt x="276" y="263"/>
                    </a:lnTo>
                    <a:lnTo>
                      <a:pt x="251" y="263"/>
                    </a:lnTo>
                    <a:lnTo>
                      <a:pt x="228" y="261"/>
                    </a:lnTo>
                    <a:lnTo>
                      <a:pt x="207" y="257"/>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773" name="Freeform 1213">
                <a:extLst>
                  <a:ext uri="{FF2B5EF4-FFF2-40B4-BE49-F238E27FC236}">
                    <a16:creationId xmlns:a16="http://schemas.microsoft.com/office/drawing/2014/main" id="{B4443985-78BD-6C0D-332C-7DD06637066D}"/>
                  </a:ext>
                </a:extLst>
              </p:cNvPr>
              <p:cNvSpPr>
                <a:spLocks/>
              </p:cNvSpPr>
              <p:nvPr/>
            </p:nvSpPr>
            <p:spPr bwMode="auto">
              <a:xfrm>
                <a:off x="1060" y="2374"/>
                <a:ext cx="476" cy="324"/>
              </a:xfrm>
              <a:custGeom>
                <a:avLst/>
                <a:gdLst>
                  <a:gd name="T0" fmla="*/ 589 w 1429"/>
                  <a:gd name="T1" fmla="*/ 74 h 973"/>
                  <a:gd name="T2" fmla="*/ 608 w 1429"/>
                  <a:gd name="T3" fmla="*/ 97 h 973"/>
                  <a:gd name="T4" fmla="*/ 628 w 1429"/>
                  <a:gd name="T5" fmla="*/ 135 h 973"/>
                  <a:gd name="T6" fmla="*/ 654 w 1429"/>
                  <a:gd name="T7" fmla="*/ 159 h 973"/>
                  <a:gd name="T8" fmla="*/ 690 w 1429"/>
                  <a:gd name="T9" fmla="*/ 185 h 973"/>
                  <a:gd name="T10" fmla="*/ 757 w 1429"/>
                  <a:gd name="T11" fmla="*/ 261 h 973"/>
                  <a:gd name="T12" fmla="*/ 807 w 1429"/>
                  <a:gd name="T13" fmla="*/ 338 h 973"/>
                  <a:gd name="T14" fmla="*/ 859 w 1429"/>
                  <a:gd name="T15" fmla="*/ 406 h 973"/>
                  <a:gd name="T16" fmla="*/ 887 w 1429"/>
                  <a:gd name="T17" fmla="*/ 481 h 973"/>
                  <a:gd name="T18" fmla="*/ 877 w 1429"/>
                  <a:gd name="T19" fmla="*/ 532 h 973"/>
                  <a:gd name="T20" fmla="*/ 922 w 1429"/>
                  <a:gd name="T21" fmla="*/ 618 h 973"/>
                  <a:gd name="T22" fmla="*/ 989 w 1429"/>
                  <a:gd name="T23" fmla="*/ 694 h 973"/>
                  <a:gd name="T24" fmla="*/ 1058 w 1429"/>
                  <a:gd name="T25" fmla="*/ 747 h 973"/>
                  <a:gd name="T26" fmla="*/ 1113 w 1429"/>
                  <a:gd name="T27" fmla="*/ 781 h 973"/>
                  <a:gd name="T28" fmla="*/ 1129 w 1429"/>
                  <a:gd name="T29" fmla="*/ 781 h 973"/>
                  <a:gd name="T30" fmla="*/ 1188 w 1429"/>
                  <a:gd name="T31" fmla="*/ 777 h 973"/>
                  <a:gd name="T32" fmla="*/ 1277 w 1429"/>
                  <a:gd name="T33" fmla="*/ 772 h 973"/>
                  <a:gd name="T34" fmla="*/ 1378 w 1429"/>
                  <a:gd name="T35" fmla="*/ 767 h 973"/>
                  <a:gd name="T36" fmla="*/ 1416 w 1429"/>
                  <a:gd name="T37" fmla="*/ 768 h 973"/>
                  <a:gd name="T38" fmla="*/ 1424 w 1429"/>
                  <a:gd name="T39" fmla="*/ 829 h 973"/>
                  <a:gd name="T40" fmla="*/ 1349 w 1429"/>
                  <a:gd name="T41" fmla="*/ 911 h 973"/>
                  <a:gd name="T42" fmla="*/ 1158 w 1429"/>
                  <a:gd name="T43" fmla="*/ 948 h 973"/>
                  <a:gd name="T44" fmla="*/ 911 w 1429"/>
                  <a:gd name="T45" fmla="*/ 965 h 973"/>
                  <a:gd name="T46" fmla="*/ 675 w 1429"/>
                  <a:gd name="T47" fmla="*/ 972 h 973"/>
                  <a:gd name="T48" fmla="*/ 506 w 1429"/>
                  <a:gd name="T49" fmla="*/ 965 h 973"/>
                  <a:gd name="T50" fmla="*/ 397 w 1429"/>
                  <a:gd name="T51" fmla="*/ 928 h 973"/>
                  <a:gd name="T52" fmla="*/ 335 w 1429"/>
                  <a:gd name="T53" fmla="*/ 883 h 973"/>
                  <a:gd name="T54" fmla="*/ 313 w 1429"/>
                  <a:gd name="T55" fmla="*/ 856 h 973"/>
                  <a:gd name="T56" fmla="*/ 378 w 1429"/>
                  <a:gd name="T57" fmla="*/ 859 h 973"/>
                  <a:gd name="T58" fmla="*/ 452 w 1429"/>
                  <a:gd name="T59" fmla="*/ 849 h 973"/>
                  <a:gd name="T60" fmla="*/ 404 w 1429"/>
                  <a:gd name="T61" fmla="*/ 787 h 973"/>
                  <a:gd name="T62" fmla="*/ 319 w 1429"/>
                  <a:gd name="T63" fmla="*/ 713 h 973"/>
                  <a:gd name="T64" fmla="*/ 295 w 1429"/>
                  <a:gd name="T65" fmla="*/ 754 h 973"/>
                  <a:gd name="T66" fmla="*/ 224 w 1429"/>
                  <a:gd name="T67" fmla="*/ 735 h 973"/>
                  <a:gd name="T68" fmla="*/ 152 w 1429"/>
                  <a:gd name="T69" fmla="*/ 691 h 973"/>
                  <a:gd name="T70" fmla="*/ 107 w 1429"/>
                  <a:gd name="T71" fmla="*/ 632 h 973"/>
                  <a:gd name="T72" fmla="*/ 125 w 1429"/>
                  <a:gd name="T73" fmla="*/ 598 h 973"/>
                  <a:gd name="T74" fmla="*/ 170 w 1429"/>
                  <a:gd name="T75" fmla="*/ 597 h 973"/>
                  <a:gd name="T76" fmla="*/ 129 w 1429"/>
                  <a:gd name="T77" fmla="*/ 556 h 973"/>
                  <a:gd name="T78" fmla="*/ 26 w 1429"/>
                  <a:gd name="T79" fmla="*/ 427 h 973"/>
                  <a:gd name="T80" fmla="*/ 1 w 1429"/>
                  <a:gd name="T81" fmla="*/ 340 h 973"/>
                  <a:gd name="T82" fmla="*/ 6 w 1429"/>
                  <a:gd name="T83" fmla="*/ 260 h 973"/>
                  <a:gd name="T84" fmla="*/ 45 w 1429"/>
                  <a:gd name="T85" fmla="*/ 175 h 973"/>
                  <a:gd name="T86" fmla="*/ 131 w 1429"/>
                  <a:gd name="T87" fmla="*/ 92 h 973"/>
                  <a:gd name="T88" fmla="*/ 259 w 1429"/>
                  <a:gd name="T89" fmla="*/ 25 h 973"/>
                  <a:gd name="T90" fmla="*/ 368 w 1429"/>
                  <a:gd name="T91" fmla="*/ 0 h 973"/>
                  <a:gd name="T92" fmla="*/ 452 w 1429"/>
                  <a:gd name="T93" fmla="*/ 3 h 973"/>
                  <a:gd name="T94" fmla="*/ 504 w 1429"/>
                  <a:gd name="T95" fmla="*/ 17 h 973"/>
                  <a:gd name="T96" fmla="*/ 534 w 1429"/>
                  <a:gd name="T97" fmla="*/ 33 h 973"/>
                  <a:gd name="T98" fmla="*/ 562 w 1429"/>
                  <a:gd name="T99" fmla="*/ 52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29" h="973">
                    <a:moveTo>
                      <a:pt x="565" y="53"/>
                    </a:moveTo>
                    <a:lnTo>
                      <a:pt x="573" y="60"/>
                    </a:lnTo>
                    <a:lnTo>
                      <a:pt x="581" y="66"/>
                    </a:lnTo>
                    <a:lnTo>
                      <a:pt x="589" y="74"/>
                    </a:lnTo>
                    <a:lnTo>
                      <a:pt x="595" y="80"/>
                    </a:lnTo>
                    <a:lnTo>
                      <a:pt x="600" y="87"/>
                    </a:lnTo>
                    <a:lnTo>
                      <a:pt x="604" y="93"/>
                    </a:lnTo>
                    <a:lnTo>
                      <a:pt x="608" y="97"/>
                    </a:lnTo>
                    <a:lnTo>
                      <a:pt x="610" y="104"/>
                    </a:lnTo>
                    <a:lnTo>
                      <a:pt x="615" y="114"/>
                    </a:lnTo>
                    <a:lnTo>
                      <a:pt x="622" y="125"/>
                    </a:lnTo>
                    <a:lnTo>
                      <a:pt x="628" y="135"/>
                    </a:lnTo>
                    <a:lnTo>
                      <a:pt x="636" y="142"/>
                    </a:lnTo>
                    <a:lnTo>
                      <a:pt x="644" y="150"/>
                    </a:lnTo>
                    <a:lnTo>
                      <a:pt x="649" y="156"/>
                    </a:lnTo>
                    <a:lnTo>
                      <a:pt x="654" y="159"/>
                    </a:lnTo>
                    <a:lnTo>
                      <a:pt x="655" y="162"/>
                    </a:lnTo>
                    <a:lnTo>
                      <a:pt x="664" y="165"/>
                    </a:lnTo>
                    <a:lnTo>
                      <a:pt x="677" y="173"/>
                    </a:lnTo>
                    <a:lnTo>
                      <a:pt x="690" y="185"/>
                    </a:lnTo>
                    <a:lnTo>
                      <a:pt x="706" y="199"/>
                    </a:lnTo>
                    <a:lnTo>
                      <a:pt x="722" y="217"/>
                    </a:lnTo>
                    <a:lnTo>
                      <a:pt x="739" y="237"/>
                    </a:lnTo>
                    <a:lnTo>
                      <a:pt x="757" y="261"/>
                    </a:lnTo>
                    <a:lnTo>
                      <a:pt x="774" y="289"/>
                    </a:lnTo>
                    <a:lnTo>
                      <a:pt x="784" y="306"/>
                    </a:lnTo>
                    <a:lnTo>
                      <a:pt x="794" y="323"/>
                    </a:lnTo>
                    <a:lnTo>
                      <a:pt x="807" y="338"/>
                    </a:lnTo>
                    <a:lnTo>
                      <a:pt x="820" y="356"/>
                    </a:lnTo>
                    <a:lnTo>
                      <a:pt x="833" y="372"/>
                    </a:lnTo>
                    <a:lnTo>
                      <a:pt x="846" y="389"/>
                    </a:lnTo>
                    <a:lnTo>
                      <a:pt x="859" y="406"/>
                    </a:lnTo>
                    <a:lnTo>
                      <a:pt x="871" y="424"/>
                    </a:lnTo>
                    <a:lnTo>
                      <a:pt x="881" y="444"/>
                    </a:lnTo>
                    <a:lnTo>
                      <a:pt x="885" y="463"/>
                    </a:lnTo>
                    <a:lnTo>
                      <a:pt x="887" y="481"/>
                    </a:lnTo>
                    <a:lnTo>
                      <a:pt x="885" y="499"/>
                    </a:lnTo>
                    <a:lnTo>
                      <a:pt x="882" y="513"/>
                    </a:lnTo>
                    <a:lnTo>
                      <a:pt x="878" y="523"/>
                    </a:lnTo>
                    <a:lnTo>
                      <a:pt x="877" y="532"/>
                    </a:lnTo>
                    <a:lnTo>
                      <a:pt x="876" y="535"/>
                    </a:lnTo>
                    <a:lnTo>
                      <a:pt x="890" y="566"/>
                    </a:lnTo>
                    <a:lnTo>
                      <a:pt x="905" y="592"/>
                    </a:lnTo>
                    <a:lnTo>
                      <a:pt x="922" y="618"/>
                    </a:lnTo>
                    <a:lnTo>
                      <a:pt x="938" y="639"/>
                    </a:lnTo>
                    <a:lnTo>
                      <a:pt x="955" y="659"/>
                    </a:lnTo>
                    <a:lnTo>
                      <a:pt x="972" y="678"/>
                    </a:lnTo>
                    <a:lnTo>
                      <a:pt x="989" y="694"/>
                    </a:lnTo>
                    <a:lnTo>
                      <a:pt x="1004" y="708"/>
                    </a:lnTo>
                    <a:lnTo>
                      <a:pt x="1020" y="721"/>
                    </a:lnTo>
                    <a:lnTo>
                      <a:pt x="1039" y="735"/>
                    </a:lnTo>
                    <a:lnTo>
                      <a:pt x="1058" y="747"/>
                    </a:lnTo>
                    <a:lnTo>
                      <a:pt x="1075" y="759"/>
                    </a:lnTo>
                    <a:lnTo>
                      <a:pt x="1092" y="768"/>
                    </a:lnTo>
                    <a:lnTo>
                      <a:pt x="1104" y="776"/>
                    </a:lnTo>
                    <a:lnTo>
                      <a:pt x="1113" y="781"/>
                    </a:lnTo>
                    <a:lnTo>
                      <a:pt x="1115" y="783"/>
                    </a:lnTo>
                    <a:lnTo>
                      <a:pt x="1116" y="783"/>
                    </a:lnTo>
                    <a:lnTo>
                      <a:pt x="1122" y="783"/>
                    </a:lnTo>
                    <a:lnTo>
                      <a:pt x="1129" y="781"/>
                    </a:lnTo>
                    <a:lnTo>
                      <a:pt x="1141" y="781"/>
                    </a:lnTo>
                    <a:lnTo>
                      <a:pt x="1155" y="780"/>
                    </a:lnTo>
                    <a:lnTo>
                      <a:pt x="1171" y="780"/>
                    </a:lnTo>
                    <a:lnTo>
                      <a:pt x="1188" y="777"/>
                    </a:lnTo>
                    <a:lnTo>
                      <a:pt x="1209" y="776"/>
                    </a:lnTo>
                    <a:lnTo>
                      <a:pt x="1230" y="774"/>
                    </a:lnTo>
                    <a:lnTo>
                      <a:pt x="1253" y="773"/>
                    </a:lnTo>
                    <a:lnTo>
                      <a:pt x="1277" y="772"/>
                    </a:lnTo>
                    <a:lnTo>
                      <a:pt x="1300" y="770"/>
                    </a:lnTo>
                    <a:lnTo>
                      <a:pt x="1326" y="770"/>
                    </a:lnTo>
                    <a:lnTo>
                      <a:pt x="1352" y="768"/>
                    </a:lnTo>
                    <a:lnTo>
                      <a:pt x="1378" y="767"/>
                    </a:lnTo>
                    <a:lnTo>
                      <a:pt x="1404" y="765"/>
                    </a:lnTo>
                    <a:lnTo>
                      <a:pt x="1405" y="765"/>
                    </a:lnTo>
                    <a:lnTo>
                      <a:pt x="1410" y="765"/>
                    </a:lnTo>
                    <a:lnTo>
                      <a:pt x="1416" y="768"/>
                    </a:lnTo>
                    <a:lnTo>
                      <a:pt x="1423" y="774"/>
                    </a:lnTo>
                    <a:lnTo>
                      <a:pt x="1428" y="786"/>
                    </a:lnTo>
                    <a:lnTo>
                      <a:pt x="1429" y="803"/>
                    </a:lnTo>
                    <a:lnTo>
                      <a:pt x="1424" y="829"/>
                    </a:lnTo>
                    <a:lnTo>
                      <a:pt x="1415" y="863"/>
                    </a:lnTo>
                    <a:lnTo>
                      <a:pt x="1402" y="883"/>
                    </a:lnTo>
                    <a:lnTo>
                      <a:pt x="1380" y="898"/>
                    </a:lnTo>
                    <a:lnTo>
                      <a:pt x="1349" y="911"/>
                    </a:lnTo>
                    <a:lnTo>
                      <a:pt x="1311" y="924"/>
                    </a:lnTo>
                    <a:lnTo>
                      <a:pt x="1266" y="933"/>
                    </a:lnTo>
                    <a:lnTo>
                      <a:pt x="1213" y="942"/>
                    </a:lnTo>
                    <a:lnTo>
                      <a:pt x="1158" y="948"/>
                    </a:lnTo>
                    <a:lnTo>
                      <a:pt x="1100" y="954"/>
                    </a:lnTo>
                    <a:lnTo>
                      <a:pt x="1037" y="959"/>
                    </a:lnTo>
                    <a:lnTo>
                      <a:pt x="974" y="961"/>
                    </a:lnTo>
                    <a:lnTo>
                      <a:pt x="911" y="965"/>
                    </a:lnTo>
                    <a:lnTo>
                      <a:pt x="847" y="967"/>
                    </a:lnTo>
                    <a:lnTo>
                      <a:pt x="787" y="968"/>
                    </a:lnTo>
                    <a:lnTo>
                      <a:pt x="727" y="969"/>
                    </a:lnTo>
                    <a:lnTo>
                      <a:pt x="675" y="972"/>
                    </a:lnTo>
                    <a:lnTo>
                      <a:pt x="626" y="973"/>
                    </a:lnTo>
                    <a:lnTo>
                      <a:pt x="581" y="973"/>
                    </a:lnTo>
                    <a:lnTo>
                      <a:pt x="541" y="969"/>
                    </a:lnTo>
                    <a:lnTo>
                      <a:pt x="506" y="965"/>
                    </a:lnTo>
                    <a:lnTo>
                      <a:pt x="473" y="957"/>
                    </a:lnTo>
                    <a:lnTo>
                      <a:pt x="444" y="948"/>
                    </a:lnTo>
                    <a:lnTo>
                      <a:pt x="418" y="938"/>
                    </a:lnTo>
                    <a:lnTo>
                      <a:pt x="397" y="928"/>
                    </a:lnTo>
                    <a:lnTo>
                      <a:pt x="376" y="916"/>
                    </a:lnTo>
                    <a:lnTo>
                      <a:pt x="360" y="905"/>
                    </a:lnTo>
                    <a:lnTo>
                      <a:pt x="346" y="893"/>
                    </a:lnTo>
                    <a:lnTo>
                      <a:pt x="335" y="883"/>
                    </a:lnTo>
                    <a:lnTo>
                      <a:pt x="326" y="872"/>
                    </a:lnTo>
                    <a:lnTo>
                      <a:pt x="319" y="865"/>
                    </a:lnTo>
                    <a:lnTo>
                      <a:pt x="314" y="859"/>
                    </a:lnTo>
                    <a:lnTo>
                      <a:pt x="313" y="856"/>
                    </a:lnTo>
                    <a:lnTo>
                      <a:pt x="311" y="854"/>
                    </a:lnTo>
                    <a:lnTo>
                      <a:pt x="332" y="857"/>
                    </a:lnTo>
                    <a:lnTo>
                      <a:pt x="354" y="859"/>
                    </a:lnTo>
                    <a:lnTo>
                      <a:pt x="378" y="859"/>
                    </a:lnTo>
                    <a:lnTo>
                      <a:pt x="403" y="856"/>
                    </a:lnTo>
                    <a:lnTo>
                      <a:pt x="424" y="854"/>
                    </a:lnTo>
                    <a:lnTo>
                      <a:pt x="440" y="852"/>
                    </a:lnTo>
                    <a:lnTo>
                      <a:pt x="452" y="849"/>
                    </a:lnTo>
                    <a:lnTo>
                      <a:pt x="457" y="849"/>
                    </a:lnTo>
                    <a:lnTo>
                      <a:pt x="446" y="831"/>
                    </a:lnTo>
                    <a:lnTo>
                      <a:pt x="428" y="811"/>
                    </a:lnTo>
                    <a:lnTo>
                      <a:pt x="404" y="787"/>
                    </a:lnTo>
                    <a:lnTo>
                      <a:pt x="378" y="763"/>
                    </a:lnTo>
                    <a:lnTo>
                      <a:pt x="355" y="743"/>
                    </a:lnTo>
                    <a:lnTo>
                      <a:pt x="335" y="724"/>
                    </a:lnTo>
                    <a:lnTo>
                      <a:pt x="319" y="713"/>
                    </a:lnTo>
                    <a:lnTo>
                      <a:pt x="314" y="708"/>
                    </a:lnTo>
                    <a:lnTo>
                      <a:pt x="314" y="732"/>
                    </a:lnTo>
                    <a:lnTo>
                      <a:pt x="308" y="747"/>
                    </a:lnTo>
                    <a:lnTo>
                      <a:pt x="295" y="754"/>
                    </a:lnTo>
                    <a:lnTo>
                      <a:pt x="281" y="754"/>
                    </a:lnTo>
                    <a:lnTo>
                      <a:pt x="262" y="751"/>
                    </a:lnTo>
                    <a:lnTo>
                      <a:pt x="243" y="743"/>
                    </a:lnTo>
                    <a:lnTo>
                      <a:pt x="224" y="735"/>
                    </a:lnTo>
                    <a:lnTo>
                      <a:pt x="204" y="725"/>
                    </a:lnTo>
                    <a:lnTo>
                      <a:pt x="188" y="715"/>
                    </a:lnTo>
                    <a:lnTo>
                      <a:pt x="170" y="704"/>
                    </a:lnTo>
                    <a:lnTo>
                      <a:pt x="152" y="691"/>
                    </a:lnTo>
                    <a:lnTo>
                      <a:pt x="137" y="674"/>
                    </a:lnTo>
                    <a:lnTo>
                      <a:pt x="124" y="660"/>
                    </a:lnTo>
                    <a:lnTo>
                      <a:pt x="113" y="646"/>
                    </a:lnTo>
                    <a:lnTo>
                      <a:pt x="107" y="632"/>
                    </a:lnTo>
                    <a:lnTo>
                      <a:pt x="103" y="619"/>
                    </a:lnTo>
                    <a:lnTo>
                      <a:pt x="107" y="610"/>
                    </a:lnTo>
                    <a:lnTo>
                      <a:pt x="115" y="602"/>
                    </a:lnTo>
                    <a:lnTo>
                      <a:pt x="125" y="598"/>
                    </a:lnTo>
                    <a:lnTo>
                      <a:pt x="138" y="596"/>
                    </a:lnTo>
                    <a:lnTo>
                      <a:pt x="151" y="596"/>
                    </a:lnTo>
                    <a:lnTo>
                      <a:pt x="162" y="596"/>
                    </a:lnTo>
                    <a:lnTo>
                      <a:pt x="170" y="597"/>
                    </a:lnTo>
                    <a:lnTo>
                      <a:pt x="174" y="597"/>
                    </a:lnTo>
                    <a:lnTo>
                      <a:pt x="166" y="592"/>
                    </a:lnTo>
                    <a:lnTo>
                      <a:pt x="151" y="578"/>
                    </a:lnTo>
                    <a:lnTo>
                      <a:pt x="129" y="556"/>
                    </a:lnTo>
                    <a:lnTo>
                      <a:pt x="102" y="529"/>
                    </a:lnTo>
                    <a:lnTo>
                      <a:pt x="73" y="498"/>
                    </a:lnTo>
                    <a:lnTo>
                      <a:pt x="46" y="463"/>
                    </a:lnTo>
                    <a:lnTo>
                      <a:pt x="26" y="427"/>
                    </a:lnTo>
                    <a:lnTo>
                      <a:pt x="11" y="395"/>
                    </a:lnTo>
                    <a:lnTo>
                      <a:pt x="8" y="376"/>
                    </a:lnTo>
                    <a:lnTo>
                      <a:pt x="4" y="360"/>
                    </a:lnTo>
                    <a:lnTo>
                      <a:pt x="1" y="340"/>
                    </a:lnTo>
                    <a:lnTo>
                      <a:pt x="0" y="321"/>
                    </a:lnTo>
                    <a:lnTo>
                      <a:pt x="0" y="300"/>
                    </a:lnTo>
                    <a:lnTo>
                      <a:pt x="1" y="281"/>
                    </a:lnTo>
                    <a:lnTo>
                      <a:pt x="6" y="260"/>
                    </a:lnTo>
                    <a:lnTo>
                      <a:pt x="11" y="239"/>
                    </a:lnTo>
                    <a:lnTo>
                      <a:pt x="20" y="218"/>
                    </a:lnTo>
                    <a:lnTo>
                      <a:pt x="29" y="196"/>
                    </a:lnTo>
                    <a:lnTo>
                      <a:pt x="45" y="175"/>
                    </a:lnTo>
                    <a:lnTo>
                      <a:pt x="60" y="154"/>
                    </a:lnTo>
                    <a:lnTo>
                      <a:pt x="81" y="132"/>
                    </a:lnTo>
                    <a:lnTo>
                      <a:pt x="104" y="113"/>
                    </a:lnTo>
                    <a:lnTo>
                      <a:pt x="131" y="92"/>
                    </a:lnTo>
                    <a:lnTo>
                      <a:pt x="164" y="70"/>
                    </a:lnTo>
                    <a:lnTo>
                      <a:pt x="197" y="52"/>
                    </a:lnTo>
                    <a:lnTo>
                      <a:pt x="229" y="38"/>
                    </a:lnTo>
                    <a:lnTo>
                      <a:pt x="259" y="25"/>
                    </a:lnTo>
                    <a:lnTo>
                      <a:pt x="289" y="15"/>
                    </a:lnTo>
                    <a:lnTo>
                      <a:pt x="316" y="10"/>
                    </a:lnTo>
                    <a:lnTo>
                      <a:pt x="342" y="4"/>
                    </a:lnTo>
                    <a:lnTo>
                      <a:pt x="368" y="0"/>
                    </a:lnTo>
                    <a:lnTo>
                      <a:pt x="391" y="0"/>
                    </a:lnTo>
                    <a:lnTo>
                      <a:pt x="412" y="0"/>
                    </a:lnTo>
                    <a:lnTo>
                      <a:pt x="433" y="0"/>
                    </a:lnTo>
                    <a:lnTo>
                      <a:pt x="452" y="3"/>
                    </a:lnTo>
                    <a:lnTo>
                      <a:pt x="467" y="6"/>
                    </a:lnTo>
                    <a:lnTo>
                      <a:pt x="483" y="10"/>
                    </a:lnTo>
                    <a:lnTo>
                      <a:pt x="494" y="12"/>
                    </a:lnTo>
                    <a:lnTo>
                      <a:pt x="504" y="17"/>
                    </a:lnTo>
                    <a:lnTo>
                      <a:pt x="513" y="20"/>
                    </a:lnTo>
                    <a:lnTo>
                      <a:pt x="515" y="21"/>
                    </a:lnTo>
                    <a:lnTo>
                      <a:pt x="525" y="26"/>
                    </a:lnTo>
                    <a:lnTo>
                      <a:pt x="534" y="33"/>
                    </a:lnTo>
                    <a:lnTo>
                      <a:pt x="542" y="37"/>
                    </a:lnTo>
                    <a:lnTo>
                      <a:pt x="549" y="40"/>
                    </a:lnTo>
                    <a:lnTo>
                      <a:pt x="556" y="47"/>
                    </a:lnTo>
                    <a:lnTo>
                      <a:pt x="562" y="52"/>
                    </a:lnTo>
                    <a:lnTo>
                      <a:pt x="565" y="53"/>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774" name="Freeform 1214">
                <a:extLst>
                  <a:ext uri="{FF2B5EF4-FFF2-40B4-BE49-F238E27FC236}">
                    <a16:creationId xmlns:a16="http://schemas.microsoft.com/office/drawing/2014/main" id="{1FCFFCBA-E0BB-7646-BD87-69D572A23BC6}"/>
                  </a:ext>
                </a:extLst>
              </p:cNvPr>
              <p:cNvSpPr>
                <a:spLocks/>
              </p:cNvSpPr>
              <p:nvPr/>
            </p:nvSpPr>
            <p:spPr bwMode="auto">
              <a:xfrm>
                <a:off x="1182" y="2584"/>
                <a:ext cx="99" cy="66"/>
              </a:xfrm>
              <a:custGeom>
                <a:avLst/>
                <a:gdLst>
                  <a:gd name="T0" fmla="*/ 297 w 297"/>
                  <a:gd name="T1" fmla="*/ 3 h 199"/>
                  <a:gd name="T2" fmla="*/ 297 w 297"/>
                  <a:gd name="T3" fmla="*/ 9 h 199"/>
                  <a:gd name="T4" fmla="*/ 294 w 297"/>
                  <a:gd name="T5" fmla="*/ 19 h 199"/>
                  <a:gd name="T6" fmla="*/ 285 w 297"/>
                  <a:gd name="T7" fmla="*/ 34 h 199"/>
                  <a:gd name="T8" fmla="*/ 274 w 297"/>
                  <a:gd name="T9" fmla="*/ 49 h 199"/>
                  <a:gd name="T10" fmla="*/ 261 w 297"/>
                  <a:gd name="T11" fmla="*/ 67 h 199"/>
                  <a:gd name="T12" fmla="*/ 248 w 297"/>
                  <a:gd name="T13" fmla="*/ 84 h 199"/>
                  <a:gd name="T14" fmla="*/ 233 w 297"/>
                  <a:gd name="T15" fmla="*/ 99 h 199"/>
                  <a:gd name="T16" fmla="*/ 222 w 297"/>
                  <a:gd name="T17" fmla="*/ 113 h 199"/>
                  <a:gd name="T18" fmla="*/ 210 w 297"/>
                  <a:gd name="T19" fmla="*/ 126 h 199"/>
                  <a:gd name="T20" fmla="*/ 196 w 297"/>
                  <a:gd name="T21" fmla="*/ 143 h 199"/>
                  <a:gd name="T22" fmla="*/ 179 w 297"/>
                  <a:gd name="T23" fmla="*/ 159 h 199"/>
                  <a:gd name="T24" fmla="*/ 160 w 297"/>
                  <a:gd name="T25" fmla="*/ 173 h 199"/>
                  <a:gd name="T26" fmla="*/ 141 w 297"/>
                  <a:gd name="T27" fmla="*/ 186 h 199"/>
                  <a:gd name="T28" fmla="*/ 119 w 297"/>
                  <a:gd name="T29" fmla="*/ 195 h 199"/>
                  <a:gd name="T30" fmla="*/ 98 w 297"/>
                  <a:gd name="T31" fmla="*/ 199 h 199"/>
                  <a:gd name="T32" fmla="*/ 78 w 297"/>
                  <a:gd name="T33" fmla="*/ 199 h 199"/>
                  <a:gd name="T34" fmla="*/ 76 w 297"/>
                  <a:gd name="T35" fmla="*/ 197 h 199"/>
                  <a:gd name="T36" fmla="*/ 71 w 297"/>
                  <a:gd name="T37" fmla="*/ 192 h 199"/>
                  <a:gd name="T38" fmla="*/ 65 w 297"/>
                  <a:gd name="T39" fmla="*/ 184 h 199"/>
                  <a:gd name="T40" fmla="*/ 56 w 297"/>
                  <a:gd name="T41" fmla="*/ 174 h 199"/>
                  <a:gd name="T42" fmla="*/ 44 w 297"/>
                  <a:gd name="T43" fmla="*/ 163 h 199"/>
                  <a:gd name="T44" fmla="*/ 35 w 297"/>
                  <a:gd name="T45" fmla="*/ 152 h 199"/>
                  <a:gd name="T46" fmla="*/ 24 w 297"/>
                  <a:gd name="T47" fmla="*/ 143 h 199"/>
                  <a:gd name="T48" fmla="*/ 13 w 297"/>
                  <a:gd name="T49" fmla="*/ 133 h 199"/>
                  <a:gd name="T50" fmla="*/ 0 w 297"/>
                  <a:gd name="T51" fmla="*/ 122 h 199"/>
                  <a:gd name="T52" fmla="*/ 3 w 297"/>
                  <a:gd name="T53" fmla="*/ 121 h 199"/>
                  <a:gd name="T54" fmla="*/ 14 w 297"/>
                  <a:gd name="T55" fmla="*/ 124 h 199"/>
                  <a:gd name="T56" fmla="*/ 29 w 297"/>
                  <a:gd name="T57" fmla="*/ 129 h 199"/>
                  <a:gd name="T58" fmla="*/ 44 w 297"/>
                  <a:gd name="T59" fmla="*/ 130 h 199"/>
                  <a:gd name="T60" fmla="*/ 63 w 297"/>
                  <a:gd name="T61" fmla="*/ 129 h 199"/>
                  <a:gd name="T62" fmla="*/ 86 w 297"/>
                  <a:gd name="T63" fmla="*/ 125 h 199"/>
                  <a:gd name="T64" fmla="*/ 110 w 297"/>
                  <a:gd name="T65" fmla="*/ 119 h 199"/>
                  <a:gd name="T66" fmla="*/ 132 w 297"/>
                  <a:gd name="T67" fmla="*/ 111 h 199"/>
                  <a:gd name="T68" fmla="*/ 152 w 297"/>
                  <a:gd name="T69" fmla="*/ 103 h 199"/>
                  <a:gd name="T70" fmla="*/ 172 w 297"/>
                  <a:gd name="T71" fmla="*/ 95 h 199"/>
                  <a:gd name="T72" fmla="*/ 185 w 297"/>
                  <a:gd name="T73" fmla="*/ 87 h 199"/>
                  <a:gd name="T74" fmla="*/ 192 w 297"/>
                  <a:gd name="T75" fmla="*/ 81 h 199"/>
                  <a:gd name="T76" fmla="*/ 201 w 297"/>
                  <a:gd name="T77" fmla="*/ 74 h 199"/>
                  <a:gd name="T78" fmla="*/ 210 w 297"/>
                  <a:gd name="T79" fmla="*/ 64 h 199"/>
                  <a:gd name="T80" fmla="*/ 222 w 297"/>
                  <a:gd name="T81" fmla="*/ 54 h 199"/>
                  <a:gd name="T82" fmla="*/ 233 w 297"/>
                  <a:gd name="T83" fmla="*/ 43 h 199"/>
                  <a:gd name="T84" fmla="*/ 246 w 297"/>
                  <a:gd name="T85" fmla="*/ 30 h 199"/>
                  <a:gd name="T86" fmla="*/ 259 w 297"/>
                  <a:gd name="T87" fmla="*/ 19 h 199"/>
                  <a:gd name="T88" fmla="*/ 271 w 297"/>
                  <a:gd name="T89" fmla="*/ 6 h 199"/>
                  <a:gd name="T90" fmla="*/ 274 w 297"/>
                  <a:gd name="T91" fmla="*/ 5 h 199"/>
                  <a:gd name="T92" fmla="*/ 280 w 297"/>
                  <a:gd name="T93" fmla="*/ 1 h 199"/>
                  <a:gd name="T94" fmla="*/ 289 w 297"/>
                  <a:gd name="T95" fmla="*/ 0 h 199"/>
                  <a:gd name="T96" fmla="*/ 297 w 297"/>
                  <a:gd name="T97"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7" h="199">
                    <a:moveTo>
                      <a:pt x="297" y="3"/>
                    </a:moveTo>
                    <a:lnTo>
                      <a:pt x="297" y="9"/>
                    </a:lnTo>
                    <a:lnTo>
                      <a:pt x="294" y="19"/>
                    </a:lnTo>
                    <a:lnTo>
                      <a:pt x="285" y="34"/>
                    </a:lnTo>
                    <a:lnTo>
                      <a:pt x="274" y="49"/>
                    </a:lnTo>
                    <a:lnTo>
                      <a:pt x="261" y="67"/>
                    </a:lnTo>
                    <a:lnTo>
                      <a:pt x="248" y="84"/>
                    </a:lnTo>
                    <a:lnTo>
                      <a:pt x="233" y="99"/>
                    </a:lnTo>
                    <a:lnTo>
                      <a:pt x="222" y="113"/>
                    </a:lnTo>
                    <a:lnTo>
                      <a:pt x="210" y="126"/>
                    </a:lnTo>
                    <a:lnTo>
                      <a:pt x="196" y="143"/>
                    </a:lnTo>
                    <a:lnTo>
                      <a:pt x="179" y="159"/>
                    </a:lnTo>
                    <a:lnTo>
                      <a:pt x="160" y="173"/>
                    </a:lnTo>
                    <a:lnTo>
                      <a:pt x="141" y="186"/>
                    </a:lnTo>
                    <a:lnTo>
                      <a:pt x="119" y="195"/>
                    </a:lnTo>
                    <a:lnTo>
                      <a:pt x="98" y="199"/>
                    </a:lnTo>
                    <a:lnTo>
                      <a:pt x="78" y="199"/>
                    </a:lnTo>
                    <a:lnTo>
                      <a:pt x="76" y="197"/>
                    </a:lnTo>
                    <a:lnTo>
                      <a:pt x="71" y="192"/>
                    </a:lnTo>
                    <a:lnTo>
                      <a:pt x="65" y="184"/>
                    </a:lnTo>
                    <a:lnTo>
                      <a:pt x="56" y="174"/>
                    </a:lnTo>
                    <a:lnTo>
                      <a:pt x="44" y="163"/>
                    </a:lnTo>
                    <a:lnTo>
                      <a:pt x="35" y="152"/>
                    </a:lnTo>
                    <a:lnTo>
                      <a:pt x="24" y="143"/>
                    </a:lnTo>
                    <a:lnTo>
                      <a:pt x="13" y="133"/>
                    </a:lnTo>
                    <a:lnTo>
                      <a:pt x="0" y="122"/>
                    </a:lnTo>
                    <a:lnTo>
                      <a:pt x="3" y="121"/>
                    </a:lnTo>
                    <a:lnTo>
                      <a:pt x="14" y="124"/>
                    </a:lnTo>
                    <a:lnTo>
                      <a:pt x="29" y="129"/>
                    </a:lnTo>
                    <a:lnTo>
                      <a:pt x="44" y="130"/>
                    </a:lnTo>
                    <a:lnTo>
                      <a:pt x="63" y="129"/>
                    </a:lnTo>
                    <a:lnTo>
                      <a:pt x="86" y="125"/>
                    </a:lnTo>
                    <a:lnTo>
                      <a:pt x="110" y="119"/>
                    </a:lnTo>
                    <a:lnTo>
                      <a:pt x="132" y="111"/>
                    </a:lnTo>
                    <a:lnTo>
                      <a:pt x="152" y="103"/>
                    </a:lnTo>
                    <a:lnTo>
                      <a:pt x="172" y="95"/>
                    </a:lnTo>
                    <a:lnTo>
                      <a:pt x="185" y="87"/>
                    </a:lnTo>
                    <a:lnTo>
                      <a:pt x="192" y="81"/>
                    </a:lnTo>
                    <a:lnTo>
                      <a:pt x="201" y="74"/>
                    </a:lnTo>
                    <a:lnTo>
                      <a:pt x="210" y="64"/>
                    </a:lnTo>
                    <a:lnTo>
                      <a:pt x="222" y="54"/>
                    </a:lnTo>
                    <a:lnTo>
                      <a:pt x="233" y="43"/>
                    </a:lnTo>
                    <a:lnTo>
                      <a:pt x="246" y="30"/>
                    </a:lnTo>
                    <a:lnTo>
                      <a:pt x="259" y="19"/>
                    </a:lnTo>
                    <a:lnTo>
                      <a:pt x="271" y="6"/>
                    </a:lnTo>
                    <a:lnTo>
                      <a:pt x="274" y="5"/>
                    </a:lnTo>
                    <a:lnTo>
                      <a:pt x="280" y="1"/>
                    </a:lnTo>
                    <a:lnTo>
                      <a:pt x="289" y="0"/>
                    </a:lnTo>
                    <a:lnTo>
                      <a:pt x="297" y="3"/>
                    </a:lnTo>
                    <a:close/>
                  </a:path>
                </a:pathLst>
              </a:custGeom>
              <a:solidFill>
                <a:srgbClr val="A645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5" name="Freeform 1215">
                <a:extLst>
                  <a:ext uri="{FF2B5EF4-FFF2-40B4-BE49-F238E27FC236}">
                    <a16:creationId xmlns:a16="http://schemas.microsoft.com/office/drawing/2014/main" id="{FCBDB284-020D-6435-BCC9-7ABFD58D6941}"/>
                  </a:ext>
                </a:extLst>
              </p:cNvPr>
              <p:cNvSpPr>
                <a:spLocks/>
              </p:cNvSpPr>
              <p:nvPr/>
            </p:nvSpPr>
            <p:spPr bwMode="auto">
              <a:xfrm>
                <a:off x="1183" y="2590"/>
                <a:ext cx="94" cy="58"/>
              </a:xfrm>
              <a:custGeom>
                <a:avLst/>
                <a:gdLst>
                  <a:gd name="T0" fmla="*/ 280 w 281"/>
                  <a:gd name="T1" fmla="*/ 1 h 172"/>
                  <a:gd name="T2" fmla="*/ 281 w 281"/>
                  <a:gd name="T3" fmla="*/ 5 h 172"/>
                  <a:gd name="T4" fmla="*/ 278 w 281"/>
                  <a:gd name="T5" fmla="*/ 13 h 172"/>
                  <a:gd name="T6" fmla="*/ 272 w 281"/>
                  <a:gd name="T7" fmla="*/ 23 h 172"/>
                  <a:gd name="T8" fmla="*/ 262 w 281"/>
                  <a:gd name="T9" fmla="*/ 36 h 172"/>
                  <a:gd name="T10" fmla="*/ 253 w 281"/>
                  <a:gd name="T11" fmla="*/ 50 h 172"/>
                  <a:gd name="T12" fmla="*/ 240 w 281"/>
                  <a:gd name="T13" fmla="*/ 65 h 172"/>
                  <a:gd name="T14" fmla="*/ 227 w 281"/>
                  <a:gd name="T15" fmla="*/ 81 h 172"/>
                  <a:gd name="T16" fmla="*/ 216 w 281"/>
                  <a:gd name="T17" fmla="*/ 93 h 172"/>
                  <a:gd name="T18" fmla="*/ 205 w 281"/>
                  <a:gd name="T19" fmla="*/ 104 h 172"/>
                  <a:gd name="T20" fmla="*/ 191 w 281"/>
                  <a:gd name="T21" fmla="*/ 119 h 172"/>
                  <a:gd name="T22" fmla="*/ 172 w 281"/>
                  <a:gd name="T23" fmla="*/ 133 h 172"/>
                  <a:gd name="T24" fmla="*/ 153 w 281"/>
                  <a:gd name="T25" fmla="*/ 146 h 172"/>
                  <a:gd name="T26" fmla="*/ 130 w 281"/>
                  <a:gd name="T27" fmla="*/ 159 h 172"/>
                  <a:gd name="T28" fmla="*/ 110 w 281"/>
                  <a:gd name="T29" fmla="*/ 166 h 172"/>
                  <a:gd name="T30" fmla="*/ 88 w 281"/>
                  <a:gd name="T31" fmla="*/ 172 h 172"/>
                  <a:gd name="T32" fmla="*/ 67 w 281"/>
                  <a:gd name="T33" fmla="*/ 170 h 172"/>
                  <a:gd name="T34" fmla="*/ 66 w 281"/>
                  <a:gd name="T35" fmla="*/ 168 h 172"/>
                  <a:gd name="T36" fmla="*/ 62 w 281"/>
                  <a:gd name="T37" fmla="*/ 165 h 172"/>
                  <a:gd name="T38" fmla="*/ 56 w 281"/>
                  <a:gd name="T39" fmla="*/ 159 h 172"/>
                  <a:gd name="T40" fmla="*/ 49 w 281"/>
                  <a:gd name="T41" fmla="*/ 151 h 172"/>
                  <a:gd name="T42" fmla="*/ 41 w 281"/>
                  <a:gd name="T43" fmla="*/ 143 h 172"/>
                  <a:gd name="T44" fmla="*/ 32 w 281"/>
                  <a:gd name="T45" fmla="*/ 133 h 172"/>
                  <a:gd name="T46" fmla="*/ 21 w 281"/>
                  <a:gd name="T47" fmla="*/ 124 h 172"/>
                  <a:gd name="T48" fmla="*/ 12 w 281"/>
                  <a:gd name="T49" fmla="*/ 116 h 172"/>
                  <a:gd name="T50" fmla="*/ 0 w 281"/>
                  <a:gd name="T51" fmla="*/ 106 h 172"/>
                  <a:gd name="T52" fmla="*/ 4 w 281"/>
                  <a:gd name="T53" fmla="*/ 106 h 172"/>
                  <a:gd name="T54" fmla="*/ 15 w 281"/>
                  <a:gd name="T55" fmla="*/ 110 h 172"/>
                  <a:gd name="T56" fmla="*/ 28 w 281"/>
                  <a:gd name="T57" fmla="*/ 116 h 172"/>
                  <a:gd name="T58" fmla="*/ 47 w 281"/>
                  <a:gd name="T59" fmla="*/ 117 h 172"/>
                  <a:gd name="T60" fmla="*/ 66 w 281"/>
                  <a:gd name="T61" fmla="*/ 116 h 172"/>
                  <a:gd name="T62" fmla="*/ 89 w 281"/>
                  <a:gd name="T63" fmla="*/ 111 h 172"/>
                  <a:gd name="T64" fmla="*/ 111 w 281"/>
                  <a:gd name="T65" fmla="*/ 104 h 172"/>
                  <a:gd name="T66" fmla="*/ 134 w 281"/>
                  <a:gd name="T67" fmla="*/ 97 h 172"/>
                  <a:gd name="T68" fmla="*/ 155 w 281"/>
                  <a:gd name="T69" fmla="*/ 89 h 172"/>
                  <a:gd name="T70" fmla="*/ 172 w 281"/>
                  <a:gd name="T71" fmla="*/ 81 h 172"/>
                  <a:gd name="T72" fmla="*/ 184 w 281"/>
                  <a:gd name="T73" fmla="*/ 72 h 172"/>
                  <a:gd name="T74" fmla="*/ 192 w 281"/>
                  <a:gd name="T75" fmla="*/ 68 h 172"/>
                  <a:gd name="T76" fmla="*/ 200 w 281"/>
                  <a:gd name="T77" fmla="*/ 61 h 172"/>
                  <a:gd name="T78" fmla="*/ 208 w 281"/>
                  <a:gd name="T79" fmla="*/ 53 h 172"/>
                  <a:gd name="T80" fmla="*/ 216 w 281"/>
                  <a:gd name="T81" fmla="*/ 43 h 172"/>
                  <a:gd name="T82" fmla="*/ 226 w 281"/>
                  <a:gd name="T83" fmla="*/ 35 h 172"/>
                  <a:gd name="T84" fmla="*/ 235 w 281"/>
                  <a:gd name="T85" fmla="*/ 23 h 172"/>
                  <a:gd name="T86" fmla="*/ 246 w 281"/>
                  <a:gd name="T87" fmla="*/ 14 h 172"/>
                  <a:gd name="T88" fmla="*/ 258 w 281"/>
                  <a:gd name="T89" fmla="*/ 5 h 172"/>
                  <a:gd name="T90" fmla="*/ 259 w 281"/>
                  <a:gd name="T91" fmla="*/ 3 h 172"/>
                  <a:gd name="T92" fmla="*/ 265 w 281"/>
                  <a:gd name="T93" fmla="*/ 0 h 172"/>
                  <a:gd name="T94" fmla="*/ 272 w 281"/>
                  <a:gd name="T95" fmla="*/ 0 h 172"/>
                  <a:gd name="T96" fmla="*/ 280 w 281"/>
                  <a:gd name="T97"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1" h="172">
                    <a:moveTo>
                      <a:pt x="280" y="1"/>
                    </a:moveTo>
                    <a:lnTo>
                      <a:pt x="281" y="5"/>
                    </a:lnTo>
                    <a:lnTo>
                      <a:pt x="278" y="13"/>
                    </a:lnTo>
                    <a:lnTo>
                      <a:pt x="272" y="23"/>
                    </a:lnTo>
                    <a:lnTo>
                      <a:pt x="262" y="36"/>
                    </a:lnTo>
                    <a:lnTo>
                      <a:pt x="253" y="50"/>
                    </a:lnTo>
                    <a:lnTo>
                      <a:pt x="240" y="65"/>
                    </a:lnTo>
                    <a:lnTo>
                      <a:pt x="227" y="81"/>
                    </a:lnTo>
                    <a:lnTo>
                      <a:pt x="216" y="93"/>
                    </a:lnTo>
                    <a:lnTo>
                      <a:pt x="205" y="104"/>
                    </a:lnTo>
                    <a:lnTo>
                      <a:pt x="191" y="119"/>
                    </a:lnTo>
                    <a:lnTo>
                      <a:pt x="172" y="133"/>
                    </a:lnTo>
                    <a:lnTo>
                      <a:pt x="153" y="146"/>
                    </a:lnTo>
                    <a:lnTo>
                      <a:pt x="130" y="159"/>
                    </a:lnTo>
                    <a:lnTo>
                      <a:pt x="110" y="166"/>
                    </a:lnTo>
                    <a:lnTo>
                      <a:pt x="88" y="172"/>
                    </a:lnTo>
                    <a:lnTo>
                      <a:pt x="67" y="170"/>
                    </a:lnTo>
                    <a:lnTo>
                      <a:pt x="66" y="168"/>
                    </a:lnTo>
                    <a:lnTo>
                      <a:pt x="62" y="165"/>
                    </a:lnTo>
                    <a:lnTo>
                      <a:pt x="56" y="159"/>
                    </a:lnTo>
                    <a:lnTo>
                      <a:pt x="49" y="151"/>
                    </a:lnTo>
                    <a:lnTo>
                      <a:pt x="41" y="143"/>
                    </a:lnTo>
                    <a:lnTo>
                      <a:pt x="32" y="133"/>
                    </a:lnTo>
                    <a:lnTo>
                      <a:pt x="21" y="124"/>
                    </a:lnTo>
                    <a:lnTo>
                      <a:pt x="12" y="116"/>
                    </a:lnTo>
                    <a:lnTo>
                      <a:pt x="0" y="106"/>
                    </a:lnTo>
                    <a:lnTo>
                      <a:pt x="4" y="106"/>
                    </a:lnTo>
                    <a:lnTo>
                      <a:pt x="15" y="110"/>
                    </a:lnTo>
                    <a:lnTo>
                      <a:pt x="28" y="116"/>
                    </a:lnTo>
                    <a:lnTo>
                      <a:pt x="47" y="117"/>
                    </a:lnTo>
                    <a:lnTo>
                      <a:pt x="66" y="116"/>
                    </a:lnTo>
                    <a:lnTo>
                      <a:pt x="89" y="111"/>
                    </a:lnTo>
                    <a:lnTo>
                      <a:pt x="111" y="104"/>
                    </a:lnTo>
                    <a:lnTo>
                      <a:pt x="134" y="97"/>
                    </a:lnTo>
                    <a:lnTo>
                      <a:pt x="155" y="89"/>
                    </a:lnTo>
                    <a:lnTo>
                      <a:pt x="172" y="81"/>
                    </a:lnTo>
                    <a:lnTo>
                      <a:pt x="184" y="72"/>
                    </a:lnTo>
                    <a:lnTo>
                      <a:pt x="192" y="68"/>
                    </a:lnTo>
                    <a:lnTo>
                      <a:pt x="200" y="61"/>
                    </a:lnTo>
                    <a:lnTo>
                      <a:pt x="208" y="53"/>
                    </a:lnTo>
                    <a:lnTo>
                      <a:pt x="216" y="43"/>
                    </a:lnTo>
                    <a:lnTo>
                      <a:pt x="226" y="35"/>
                    </a:lnTo>
                    <a:lnTo>
                      <a:pt x="235" y="23"/>
                    </a:lnTo>
                    <a:lnTo>
                      <a:pt x="246" y="14"/>
                    </a:lnTo>
                    <a:lnTo>
                      <a:pt x="258" y="5"/>
                    </a:lnTo>
                    <a:lnTo>
                      <a:pt x="259" y="3"/>
                    </a:lnTo>
                    <a:lnTo>
                      <a:pt x="265" y="0"/>
                    </a:lnTo>
                    <a:lnTo>
                      <a:pt x="272" y="0"/>
                    </a:lnTo>
                    <a:lnTo>
                      <a:pt x="280" y="1"/>
                    </a:lnTo>
                    <a:close/>
                  </a:path>
                </a:pathLst>
              </a:custGeom>
              <a:solidFill>
                <a:srgbClr val="A342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6" name="Freeform 1216">
                <a:extLst>
                  <a:ext uri="{FF2B5EF4-FFF2-40B4-BE49-F238E27FC236}">
                    <a16:creationId xmlns:a16="http://schemas.microsoft.com/office/drawing/2014/main" id="{0EF86BB2-DFF1-1A7A-3E27-1DD15706EDF3}"/>
                  </a:ext>
                </a:extLst>
              </p:cNvPr>
              <p:cNvSpPr>
                <a:spLocks/>
              </p:cNvSpPr>
              <p:nvPr/>
            </p:nvSpPr>
            <p:spPr bwMode="auto">
              <a:xfrm>
                <a:off x="1183" y="2595"/>
                <a:ext cx="88" cy="49"/>
              </a:xfrm>
              <a:custGeom>
                <a:avLst/>
                <a:gdLst>
                  <a:gd name="T0" fmla="*/ 263 w 265"/>
                  <a:gd name="T1" fmla="*/ 1 h 146"/>
                  <a:gd name="T2" fmla="*/ 265 w 265"/>
                  <a:gd name="T3" fmla="*/ 5 h 146"/>
                  <a:gd name="T4" fmla="*/ 263 w 265"/>
                  <a:gd name="T5" fmla="*/ 10 h 146"/>
                  <a:gd name="T6" fmla="*/ 259 w 265"/>
                  <a:gd name="T7" fmla="*/ 19 h 146"/>
                  <a:gd name="T8" fmla="*/ 252 w 265"/>
                  <a:gd name="T9" fmla="*/ 28 h 146"/>
                  <a:gd name="T10" fmla="*/ 245 w 265"/>
                  <a:gd name="T11" fmla="*/ 37 h 146"/>
                  <a:gd name="T12" fmla="*/ 233 w 265"/>
                  <a:gd name="T13" fmla="*/ 50 h 146"/>
                  <a:gd name="T14" fmla="*/ 221 w 265"/>
                  <a:gd name="T15" fmla="*/ 61 h 146"/>
                  <a:gd name="T16" fmla="*/ 211 w 265"/>
                  <a:gd name="T17" fmla="*/ 74 h 146"/>
                  <a:gd name="T18" fmla="*/ 200 w 265"/>
                  <a:gd name="T19" fmla="*/ 85 h 146"/>
                  <a:gd name="T20" fmla="*/ 185 w 265"/>
                  <a:gd name="T21" fmla="*/ 97 h 146"/>
                  <a:gd name="T22" fmla="*/ 166 w 265"/>
                  <a:gd name="T23" fmla="*/ 110 h 146"/>
                  <a:gd name="T24" fmla="*/ 145 w 265"/>
                  <a:gd name="T25" fmla="*/ 123 h 146"/>
                  <a:gd name="T26" fmla="*/ 124 w 265"/>
                  <a:gd name="T27" fmla="*/ 134 h 146"/>
                  <a:gd name="T28" fmla="*/ 99 w 265"/>
                  <a:gd name="T29" fmla="*/ 143 h 146"/>
                  <a:gd name="T30" fmla="*/ 77 w 265"/>
                  <a:gd name="T31" fmla="*/ 146 h 146"/>
                  <a:gd name="T32" fmla="*/ 57 w 265"/>
                  <a:gd name="T33" fmla="*/ 144 h 146"/>
                  <a:gd name="T34" fmla="*/ 54 w 265"/>
                  <a:gd name="T35" fmla="*/ 140 h 146"/>
                  <a:gd name="T36" fmla="*/ 44 w 265"/>
                  <a:gd name="T37" fmla="*/ 131 h 146"/>
                  <a:gd name="T38" fmla="*/ 30 w 265"/>
                  <a:gd name="T39" fmla="*/ 117 h 146"/>
                  <a:gd name="T40" fmla="*/ 10 w 265"/>
                  <a:gd name="T41" fmla="*/ 101 h 146"/>
                  <a:gd name="T42" fmla="*/ 3 w 265"/>
                  <a:gd name="T43" fmla="*/ 95 h 146"/>
                  <a:gd name="T44" fmla="*/ 0 w 265"/>
                  <a:gd name="T45" fmla="*/ 91 h 146"/>
                  <a:gd name="T46" fmla="*/ 3 w 265"/>
                  <a:gd name="T47" fmla="*/ 94 h 146"/>
                  <a:gd name="T48" fmla="*/ 9 w 265"/>
                  <a:gd name="T49" fmla="*/ 97 h 146"/>
                  <a:gd name="T50" fmla="*/ 16 w 265"/>
                  <a:gd name="T51" fmla="*/ 99 h 146"/>
                  <a:gd name="T52" fmla="*/ 23 w 265"/>
                  <a:gd name="T53" fmla="*/ 103 h 146"/>
                  <a:gd name="T54" fmla="*/ 30 w 265"/>
                  <a:gd name="T55" fmla="*/ 104 h 146"/>
                  <a:gd name="T56" fmla="*/ 49 w 265"/>
                  <a:gd name="T57" fmla="*/ 106 h 146"/>
                  <a:gd name="T58" fmla="*/ 70 w 265"/>
                  <a:gd name="T59" fmla="*/ 104 h 146"/>
                  <a:gd name="T60" fmla="*/ 92 w 265"/>
                  <a:gd name="T61" fmla="*/ 99 h 146"/>
                  <a:gd name="T62" fmla="*/ 115 w 265"/>
                  <a:gd name="T63" fmla="*/ 94 h 146"/>
                  <a:gd name="T64" fmla="*/ 136 w 265"/>
                  <a:gd name="T65" fmla="*/ 85 h 146"/>
                  <a:gd name="T66" fmla="*/ 156 w 265"/>
                  <a:gd name="T67" fmla="*/ 77 h 146"/>
                  <a:gd name="T68" fmla="*/ 173 w 265"/>
                  <a:gd name="T69" fmla="*/ 70 h 146"/>
                  <a:gd name="T70" fmla="*/ 185 w 265"/>
                  <a:gd name="T71" fmla="*/ 61 h 146"/>
                  <a:gd name="T72" fmla="*/ 192 w 265"/>
                  <a:gd name="T73" fmla="*/ 57 h 146"/>
                  <a:gd name="T74" fmla="*/ 200 w 265"/>
                  <a:gd name="T75" fmla="*/ 50 h 146"/>
                  <a:gd name="T76" fmla="*/ 206 w 265"/>
                  <a:gd name="T77" fmla="*/ 44 h 146"/>
                  <a:gd name="T78" fmla="*/ 212 w 265"/>
                  <a:gd name="T79" fmla="*/ 36 h 146"/>
                  <a:gd name="T80" fmla="*/ 220 w 265"/>
                  <a:gd name="T81" fmla="*/ 28 h 146"/>
                  <a:gd name="T82" fmla="*/ 227 w 265"/>
                  <a:gd name="T83" fmla="*/ 21 h 146"/>
                  <a:gd name="T84" fmla="*/ 234 w 265"/>
                  <a:gd name="T85" fmla="*/ 14 h 146"/>
                  <a:gd name="T86" fmla="*/ 242 w 265"/>
                  <a:gd name="T87" fmla="*/ 6 h 146"/>
                  <a:gd name="T88" fmla="*/ 245 w 265"/>
                  <a:gd name="T89" fmla="*/ 5 h 146"/>
                  <a:gd name="T90" fmla="*/ 249 w 265"/>
                  <a:gd name="T91" fmla="*/ 1 h 146"/>
                  <a:gd name="T92" fmla="*/ 255 w 265"/>
                  <a:gd name="T93" fmla="*/ 0 h 146"/>
                  <a:gd name="T94" fmla="*/ 263 w 265"/>
                  <a:gd name="T95" fmla="*/ 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5" h="146">
                    <a:moveTo>
                      <a:pt x="263" y="1"/>
                    </a:moveTo>
                    <a:lnTo>
                      <a:pt x="265" y="5"/>
                    </a:lnTo>
                    <a:lnTo>
                      <a:pt x="263" y="10"/>
                    </a:lnTo>
                    <a:lnTo>
                      <a:pt x="259" y="19"/>
                    </a:lnTo>
                    <a:lnTo>
                      <a:pt x="252" y="28"/>
                    </a:lnTo>
                    <a:lnTo>
                      <a:pt x="245" y="37"/>
                    </a:lnTo>
                    <a:lnTo>
                      <a:pt x="233" y="50"/>
                    </a:lnTo>
                    <a:lnTo>
                      <a:pt x="221" y="61"/>
                    </a:lnTo>
                    <a:lnTo>
                      <a:pt x="211" y="74"/>
                    </a:lnTo>
                    <a:lnTo>
                      <a:pt x="200" y="85"/>
                    </a:lnTo>
                    <a:lnTo>
                      <a:pt x="185" y="97"/>
                    </a:lnTo>
                    <a:lnTo>
                      <a:pt x="166" y="110"/>
                    </a:lnTo>
                    <a:lnTo>
                      <a:pt x="145" y="123"/>
                    </a:lnTo>
                    <a:lnTo>
                      <a:pt x="124" y="134"/>
                    </a:lnTo>
                    <a:lnTo>
                      <a:pt x="99" y="143"/>
                    </a:lnTo>
                    <a:lnTo>
                      <a:pt x="77" y="146"/>
                    </a:lnTo>
                    <a:lnTo>
                      <a:pt x="57" y="144"/>
                    </a:lnTo>
                    <a:lnTo>
                      <a:pt x="54" y="140"/>
                    </a:lnTo>
                    <a:lnTo>
                      <a:pt x="44" y="131"/>
                    </a:lnTo>
                    <a:lnTo>
                      <a:pt x="30" y="117"/>
                    </a:lnTo>
                    <a:lnTo>
                      <a:pt x="10" y="101"/>
                    </a:lnTo>
                    <a:lnTo>
                      <a:pt x="3" y="95"/>
                    </a:lnTo>
                    <a:lnTo>
                      <a:pt x="0" y="91"/>
                    </a:lnTo>
                    <a:lnTo>
                      <a:pt x="3" y="94"/>
                    </a:lnTo>
                    <a:lnTo>
                      <a:pt x="9" y="97"/>
                    </a:lnTo>
                    <a:lnTo>
                      <a:pt x="16" y="99"/>
                    </a:lnTo>
                    <a:lnTo>
                      <a:pt x="23" y="103"/>
                    </a:lnTo>
                    <a:lnTo>
                      <a:pt x="30" y="104"/>
                    </a:lnTo>
                    <a:lnTo>
                      <a:pt x="49" y="106"/>
                    </a:lnTo>
                    <a:lnTo>
                      <a:pt x="70" y="104"/>
                    </a:lnTo>
                    <a:lnTo>
                      <a:pt x="92" y="99"/>
                    </a:lnTo>
                    <a:lnTo>
                      <a:pt x="115" y="94"/>
                    </a:lnTo>
                    <a:lnTo>
                      <a:pt x="136" y="85"/>
                    </a:lnTo>
                    <a:lnTo>
                      <a:pt x="156" y="77"/>
                    </a:lnTo>
                    <a:lnTo>
                      <a:pt x="173" y="70"/>
                    </a:lnTo>
                    <a:lnTo>
                      <a:pt x="185" y="61"/>
                    </a:lnTo>
                    <a:lnTo>
                      <a:pt x="192" y="57"/>
                    </a:lnTo>
                    <a:lnTo>
                      <a:pt x="200" y="50"/>
                    </a:lnTo>
                    <a:lnTo>
                      <a:pt x="206" y="44"/>
                    </a:lnTo>
                    <a:lnTo>
                      <a:pt x="212" y="36"/>
                    </a:lnTo>
                    <a:lnTo>
                      <a:pt x="220" y="28"/>
                    </a:lnTo>
                    <a:lnTo>
                      <a:pt x="227" y="21"/>
                    </a:lnTo>
                    <a:lnTo>
                      <a:pt x="234" y="14"/>
                    </a:lnTo>
                    <a:lnTo>
                      <a:pt x="242" y="6"/>
                    </a:lnTo>
                    <a:lnTo>
                      <a:pt x="245" y="5"/>
                    </a:lnTo>
                    <a:lnTo>
                      <a:pt x="249" y="1"/>
                    </a:lnTo>
                    <a:lnTo>
                      <a:pt x="255" y="0"/>
                    </a:lnTo>
                    <a:lnTo>
                      <a:pt x="263" y="1"/>
                    </a:lnTo>
                    <a:close/>
                  </a:path>
                </a:pathLst>
              </a:custGeom>
              <a:solidFill>
                <a:srgbClr val="A13E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7" name="Freeform 1217">
                <a:extLst>
                  <a:ext uri="{FF2B5EF4-FFF2-40B4-BE49-F238E27FC236}">
                    <a16:creationId xmlns:a16="http://schemas.microsoft.com/office/drawing/2014/main" id="{2ECFF3E7-F818-9FD0-B0F4-B3E0C5711E80}"/>
                  </a:ext>
                </a:extLst>
              </p:cNvPr>
              <p:cNvSpPr>
                <a:spLocks/>
              </p:cNvSpPr>
              <p:nvPr/>
            </p:nvSpPr>
            <p:spPr bwMode="auto">
              <a:xfrm>
                <a:off x="1183" y="2600"/>
                <a:ext cx="84" cy="39"/>
              </a:xfrm>
              <a:custGeom>
                <a:avLst/>
                <a:gdLst>
                  <a:gd name="T0" fmla="*/ 249 w 251"/>
                  <a:gd name="T1" fmla="*/ 2 h 119"/>
                  <a:gd name="T2" fmla="*/ 251 w 251"/>
                  <a:gd name="T3" fmla="*/ 3 h 119"/>
                  <a:gd name="T4" fmla="*/ 249 w 251"/>
                  <a:gd name="T5" fmla="*/ 7 h 119"/>
                  <a:gd name="T6" fmla="*/ 248 w 251"/>
                  <a:gd name="T7" fmla="*/ 12 h 119"/>
                  <a:gd name="T8" fmla="*/ 242 w 251"/>
                  <a:gd name="T9" fmla="*/ 17 h 119"/>
                  <a:gd name="T10" fmla="*/ 237 w 251"/>
                  <a:gd name="T11" fmla="*/ 26 h 119"/>
                  <a:gd name="T12" fmla="*/ 228 w 251"/>
                  <a:gd name="T13" fmla="*/ 34 h 119"/>
                  <a:gd name="T14" fmla="*/ 219 w 251"/>
                  <a:gd name="T15" fmla="*/ 43 h 119"/>
                  <a:gd name="T16" fmla="*/ 208 w 251"/>
                  <a:gd name="T17" fmla="*/ 55 h 119"/>
                  <a:gd name="T18" fmla="*/ 199 w 251"/>
                  <a:gd name="T19" fmla="*/ 62 h 119"/>
                  <a:gd name="T20" fmla="*/ 183 w 251"/>
                  <a:gd name="T21" fmla="*/ 74 h 119"/>
                  <a:gd name="T22" fmla="*/ 163 w 251"/>
                  <a:gd name="T23" fmla="*/ 85 h 119"/>
                  <a:gd name="T24" fmla="*/ 139 w 251"/>
                  <a:gd name="T25" fmla="*/ 97 h 119"/>
                  <a:gd name="T26" fmla="*/ 116 w 251"/>
                  <a:gd name="T27" fmla="*/ 109 h 119"/>
                  <a:gd name="T28" fmla="*/ 90 w 251"/>
                  <a:gd name="T29" fmla="*/ 116 h 119"/>
                  <a:gd name="T30" fmla="*/ 67 w 251"/>
                  <a:gd name="T31" fmla="*/ 119 h 119"/>
                  <a:gd name="T32" fmla="*/ 47 w 251"/>
                  <a:gd name="T33" fmla="*/ 118 h 119"/>
                  <a:gd name="T34" fmla="*/ 45 w 251"/>
                  <a:gd name="T35" fmla="*/ 116 h 119"/>
                  <a:gd name="T36" fmla="*/ 39 w 251"/>
                  <a:gd name="T37" fmla="*/ 110 h 119"/>
                  <a:gd name="T38" fmla="*/ 28 w 251"/>
                  <a:gd name="T39" fmla="*/ 101 h 119"/>
                  <a:gd name="T40" fmla="*/ 12 w 251"/>
                  <a:gd name="T41" fmla="*/ 85 h 119"/>
                  <a:gd name="T42" fmla="*/ 4 w 251"/>
                  <a:gd name="T43" fmla="*/ 80 h 119"/>
                  <a:gd name="T44" fmla="*/ 0 w 251"/>
                  <a:gd name="T45" fmla="*/ 78 h 119"/>
                  <a:gd name="T46" fmla="*/ 4 w 251"/>
                  <a:gd name="T47" fmla="*/ 80 h 119"/>
                  <a:gd name="T48" fmla="*/ 9 w 251"/>
                  <a:gd name="T49" fmla="*/ 84 h 119"/>
                  <a:gd name="T50" fmla="*/ 16 w 251"/>
                  <a:gd name="T51" fmla="*/ 88 h 119"/>
                  <a:gd name="T52" fmla="*/ 25 w 251"/>
                  <a:gd name="T53" fmla="*/ 91 h 119"/>
                  <a:gd name="T54" fmla="*/ 31 w 251"/>
                  <a:gd name="T55" fmla="*/ 95 h 119"/>
                  <a:gd name="T56" fmla="*/ 50 w 251"/>
                  <a:gd name="T57" fmla="*/ 96 h 119"/>
                  <a:gd name="T58" fmla="*/ 74 w 251"/>
                  <a:gd name="T59" fmla="*/ 95 h 119"/>
                  <a:gd name="T60" fmla="*/ 96 w 251"/>
                  <a:gd name="T61" fmla="*/ 89 h 119"/>
                  <a:gd name="T62" fmla="*/ 117 w 251"/>
                  <a:gd name="T63" fmla="*/ 83 h 119"/>
                  <a:gd name="T64" fmla="*/ 139 w 251"/>
                  <a:gd name="T65" fmla="*/ 75 h 119"/>
                  <a:gd name="T66" fmla="*/ 159 w 251"/>
                  <a:gd name="T67" fmla="*/ 65 h 119"/>
                  <a:gd name="T68" fmla="*/ 176 w 251"/>
                  <a:gd name="T69" fmla="*/ 57 h 119"/>
                  <a:gd name="T70" fmla="*/ 189 w 251"/>
                  <a:gd name="T71" fmla="*/ 49 h 119"/>
                  <a:gd name="T72" fmla="*/ 201 w 251"/>
                  <a:gd name="T73" fmla="*/ 40 h 119"/>
                  <a:gd name="T74" fmla="*/ 210 w 251"/>
                  <a:gd name="T75" fmla="*/ 27 h 119"/>
                  <a:gd name="T76" fmla="*/ 219 w 251"/>
                  <a:gd name="T77" fmla="*/ 16 h 119"/>
                  <a:gd name="T78" fmla="*/ 231 w 251"/>
                  <a:gd name="T79" fmla="*/ 7 h 119"/>
                  <a:gd name="T80" fmla="*/ 232 w 251"/>
                  <a:gd name="T81" fmla="*/ 6 h 119"/>
                  <a:gd name="T82" fmla="*/ 235 w 251"/>
                  <a:gd name="T83" fmla="*/ 2 h 119"/>
                  <a:gd name="T84" fmla="*/ 241 w 251"/>
                  <a:gd name="T85" fmla="*/ 0 h 119"/>
                  <a:gd name="T86" fmla="*/ 249 w 251"/>
                  <a:gd name="T87"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1" h="119">
                    <a:moveTo>
                      <a:pt x="249" y="2"/>
                    </a:moveTo>
                    <a:lnTo>
                      <a:pt x="251" y="3"/>
                    </a:lnTo>
                    <a:lnTo>
                      <a:pt x="249" y="7"/>
                    </a:lnTo>
                    <a:lnTo>
                      <a:pt x="248" y="12"/>
                    </a:lnTo>
                    <a:lnTo>
                      <a:pt x="242" y="17"/>
                    </a:lnTo>
                    <a:lnTo>
                      <a:pt x="237" y="26"/>
                    </a:lnTo>
                    <a:lnTo>
                      <a:pt x="228" y="34"/>
                    </a:lnTo>
                    <a:lnTo>
                      <a:pt x="219" y="43"/>
                    </a:lnTo>
                    <a:lnTo>
                      <a:pt x="208" y="55"/>
                    </a:lnTo>
                    <a:lnTo>
                      <a:pt x="199" y="62"/>
                    </a:lnTo>
                    <a:lnTo>
                      <a:pt x="183" y="74"/>
                    </a:lnTo>
                    <a:lnTo>
                      <a:pt x="163" y="85"/>
                    </a:lnTo>
                    <a:lnTo>
                      <a:pt x="139" y="97"/>
                    </a:lnTo>
                    <a:lnTo>
                      <a:pt x="116" y="109"/>
                    </a:lnTo>
                    <a:lnTo>
                      <a:pt x="90" y="116"/>
                    </a:lnTo>
                    <a:lnTo>
                      <a:pt x="67" y="119"/>
                    </a:lnTo>
                    <a:lnTo>
                      <a:pt x="47" y="118"/>
                    </a:lnTo>
                    <a:lnTo>
                      <a:pt x="45" y="116"/>
                    </a:lnTo>
                    <a:lnTo>
                      <a:pt x="39" y="110"/>
                    </a:lnTo>
                    <a:lnTo>
                      <a:pt x="28" y="101"/>
                    </a:lnTo>
                    <a:lnTo>
                      <a:pt x="12" y="85"/>
                    </a:lnTo>
                    <a:lnTo>
                      <a:pt x="4" y="80"/>
                    </a:lnTo>
                    <a:lnTo>
                      <a:pt x="0" y="78"/>
                    </a:lnTo>
                    <a:lnTo>
                      <a:pt x="4" y="80"/>
                    </a:lnTo>
                    <a:lnTo>
                      <a:pt x="9" y="84"/>
                    </a:lnTo>
                    <a:lnTo>
                      <a:pt x="16" y="88"/>
                    </a:lnTo>
                    <a:lnTo>
                      <a:pt x="25" y="91"/>
                    </a:lnTo>
                    <a:lnTo>
                      <a:pt x="31" y="95"/>
                    </a:lnTo>
                    <a:lnTo>
                      <a:pt x="50" y="96"/>
                    </a:lnTo>
                    <a:lnTo>
                      <a:pt x="74" y="95"/>
                    </a:lnTo>
                    <a:lnTo>
                      <a:pt x="96" y="89"/>
                    </a:lnTo>
                    <a:lnTo>
                      <a:pt x="117" y="83"/>
                    </a:lnTo>
                    <a:lnTo>
                      <a:pt x="139" y="75"/>
                    </a:lnTo>
                    <a:lnTo>
                      <a:pt x="159" y="65"/>
                    </a:lnTo>
                    <a:lnTo>
                      <a:pt x="176" y="57"/>
                    </a:lnTo>
                    <a:lnTo>
                      <a:pt x="189" y="49"/>
                    </a:lnTo>
                    <a:lnTo>
                      <a:pt x="201" y="40"/>
                    </a:lnTo>
                    <a:lnTo>
                      <a:pt x="210" y="27"/>
                    </a:lnTo>
                    <a:lnTo>
                      <a:pt x="219" y="16"/>
                    </a:lnTo>
                    <a:lnTo>
                      <a:pt x="231" y="7"/>
                    </a:lnTo>
                    <a:lnTo>
                      <a:pt x="232" y="6"/>
                    </a:lnTo>
                    <a:lnTo>
                      <a:pt x="235" y="2"/>
                    </a:lnTo>
                    <a:lnTo>
                      <a:pt x="241" y="0"/>
                    </a:lnTo>
                    <a:lnTo>
                      <a:pt x="249" y="2"/>
                    </a:lnTo>
                    <a:close/>
                  </a:path>
                </a:pathLst>
              </a:custGeom>
              <a:solidFill>
                <a:srgbClr val="9E3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8" name="Freeform 1218">
                <a:extLst>
                  <a:ext uri="{FF2B5EF4-FFF2-40B4-BE49-F238E27FC236}">
                    <a16:creationId xmlns:a16="http://schemas.microsoft.com/office/drawing/2014/main" id="{7CF756BD-B6BD-1B93-C4E9-4013C1C9D029}"/>
                  </a:ext>
                </a:extLst>
              </p:cNvPr>
              <p:cNvSpPr>
                <a:spLocks/>
              </p:cNvSpPr>
              <p:nvPr/>
            </p:nvSpPr>
            <p:spPr bwMode="auto">
              <a:xfrm>
                <a:off x="1183" y="2605"/>
                <a:ext cx="78" cy="31"/>
              </a:xfrm>
              <a:custGeom>
                <a:avLst/>
                <a:gdLst>
                  <a:gd name="T0" fmla="*/ 32 w 236"/>
                  <a:gd name="T1" fmla="*/ 82 h 91"/>
                  <a:gd name="T2" fmla="*/ 55 w 236"/>
                  <a:gd name="T3" fmla="*/ 84 h 91"/>
                  <a:gd name="T4" fmla="*/ 77 w 236"/>
                  <a:gd name="T5" fmla="*/ 82 h 91"/>
                  <a:gd name="T6" fmla="*/ 101 w 236"/>
                  <a:gd name="T7" fmla="*/ 77 h 91"/>
                  <a:gd name="T8" fmla="*/ 123 w 236"/>
                  <a:gd name="T9" fmla="*/ 70 h 91"/>
                  <a:gd name="T10" fmla="*/ 143 w 236"/>
                  <a:gd name="T11" fmla="*/ 61 h 91"/>
                  <a:gd name="T12" fmla="*/ 163 w 236"/>
                  <a:gd name="T13" fmla="*/ 52 h 91"/>
                  <a:gd name="T14" fmla="*/ 178 w 236"/>
                  <a:gd name="T15" fmla="*/ 45 h 91"/>
                  <a:gd name="T16" fmla="*/ 191 w 236"/>
                  <a:gd name="T17" fmla="*/ 37 h 91"/>
                  <a:gd name="T18" fmla="*/ 202 w 236"/>
                  <a:gd name="T19" fmla="*/ 27 h 91"/>
                  <a:gd name="T20" fmla="*/ 206 w 236"/>
                  <a:gd name="T21" fmla="*/ 19 h 91"/>
                  <a:gd name="T22" fmla="*/ 212 w 236"/>
                  <a:gd name="T23" fmla="*/ 13 h 91"/>
                  <a:gd name="T24" fmla="*/ 218 w 236"/>
                  <a:gd name="T25" fmla="*/ 8 h 91"/>
                  <a:gd name="T26" fmla="*/ 219 w 236"/>
                  <a:gd name="T27" fmla="*/ 5 h 91"/>
                  <a:gd name="T28" fmla="*/ 221 w 236"/>
                  <a:gd name="T29" fmla="*/ 2 h 91"/>
                  <a:gd name="T30" fmla="*/ 226 w 236"/>
                  <a:gd name="T31" fmla="*/ 0 h 91"/>
                  <a:gd name="T32" fmla="*/ 233 w 236"/>
                  <a:gd name="T33" fmla="*/ 0 h 91"/>
                  <a:gd name="T34" fmla="*/ 236 w 236"/>
                  <a:gd name="T35" fmla="*/ 3 h 91"/>
                  <a:gd name="T36" fmla="*/ 233 w 236"/>
                  <a:gd name="T37" fmla="*/ 9 h 91"/>
                  <a:gd name="T38" fmla="*/ 224 w 236"/>
                  <a:gd name="T39" fmla="*/ 18 h 91"/>
                  <a:gd name="T40" fmla="*/ 204 w 236"/>
                  <a:gd name="T41" fmla="*/ 36 h 91"/>
                  <a:gd name="T42" fmla="*/ 193 w 236"/>
                  <a:gd name="T43" fmla="*/ 41 h 91"/>
                  <a:gd name="T44" fmla="*/ 178 w 236"/>
                  <a:gd name="T45" fmla="*/ 51 h 91"/>
                  <a:gd name="T46" fmla="*/ 157 w 236"/>
                  <a:gd name="T47" fmla="*/ 61 h 91"/>
                  <a:gd name="T48" fmla="*/ 133 w 236"/>
                  <a:gd name="T49" fmla="*/ 71 h 91"/>
                  <a:gd name="T50" fmla="*/ 108 w 236"/>
                  <a:gd name="T51" fmla="*/ 81 h 91"/>
                  <a:gd name="T52" fmla="*/ 83 w 236"/>
                  <a:gd name="T53" fmla="*/ 87 h 91"/>
                  <a:gd name="T54" fmla="*/ 58 w 236"/>
                  <a:gd name="T55" fmla="*/ 91 h 91"/>
                  <a:gd name="T56" fmla="*/ 37 w 236"/>
                  <a:gd name="T57" fmla="*/ 88 h 91"/>
                  <a:gd name="T58" fmla="*/ 34 w 236"/>
                  <a:gd name="T59" fmla="*/ 87 h 91"/>
                  <a:gd name="T60" fmla="*/ 28 w 236"/>
                  <a:gd name="T61" fmla="*/ 82 h 91"/>
                  <a:gd name="T62" fmla="*/ 12 w 236"/>
                  <a:gd name="T63" fmla="*/ 70 h 91"/>
                  <a:gd name="T64" fmla="*/ 3 w 236"/>
                  <a:gd name="T65" fmla="*/ 64 h 91"/>
                  <a:gd name="T66" fmla="*/ 0 w 236"/>
                  <a:gd name="T67" fmla="*/ 61 h 91"/>
                  <a:gd name="T68" fmla="*/ 0 w 236"/>
                  <a:gd name="T69" fmla="*/ 64 h 91"/>
                  <a:gd name="T70" fmla="*/ 6 w 236"/>
                  <a:gd name="T71" fmla="*/ 67 h 91"/>
                  <a:gd name="T72" fmla="*/ 9 w 236"/>
                  <a:gd name="T73" fmla="*/ 71 h 91"/>
                  <a:gd name="T74" fmla="*/ 19 w 236"/>
                  <a:gd name="T75" fmla="*/ 77 h 91"/>
                  <a:gd name="T76" fmla="*/ 26 w 236"/>
                  <a:gd name="T77" fmla="*/ 79 h 91"/>
                  <a:gd name="T78" fmla="*/ 32 w 236"/>
                  <a:gd name="T79" fmla="*/ 8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 h="91">
                    <a:moveTo>
                      <a:pt x="32" y="82"/>
                    </a:moveTo>
                    <a:lnTo>
                      <a:pt x="55" y="84"/>
                    </a:lnTo>
                    <a:lnTo>
                      <a:pt x="77" y="82"/>
                    </a:lnTo>
                    <a:lnTo>
                      <a:pt x="101" y="77"/>
                    </a:lnTo>
                    <a:lnTo>
                      <a:pt x="123" y="70"/>
                    </a:lnTo>
                    <a:lnTo>
                      <a:pt x="143" y="61"/>
                    </a:lnTo>
                    <a:lnTo>
                      <a:pt x="163" y="52"/>
                    </a:lnTo>
                    <a:lnTo>
                      <a:pt x="178" y="45"/>
                    </a:lnTo>
                    <a:lnTo>
                      <a:pt x="191" y="37"/>
                    </a:lnTo>
                    <a:lnTo>
                      <a:pt x="202" y="27"/>
                    </a:lnTo>
                    <a:lnTo>
                      <a:pt x="206" y="19"/>
                    </a:lnTo>
                    <a:lnTo>
                      <a:pt x="212" y="13"/>
                    </a:lnTo>
                    <a:lnTo>
                      <a:pt x="218" y="8"/>
                    </a:lnTo>
                    <a:lnTo>
                      <a:pt x="219" y="5"/>
                    </a:lnTo>
                    <a:lnTo>
                      <a:pt x="221" y="2"/>
                    </a:lnTo>
                    <a:lnTo>
                      <a:pt x="226" y="0"/>
                    </a:lnTo>
                    <a:lnTo>
                      <a:pt x="233" y="0"/>
                    </a:lnTo>
                    <a:lnTo>
                      <a:pt x="236" y="3"/>
                    </a:lnTo>
                    <a:lnTo>
                      <a:pt x="233" y="9"/>
                    </a:lnTo>
                    <a:lnTo>
                      <a:pt x="224" y="18"/>
                    </a:lnTo>
                    <a:lnTo>
                      <a:pt x="204" y="36"/>
                    </a:lnTo>
                    <a:lnTo>
                      <a:pt x="193" y="41"/>
                    </a:lnTo>
                    <a:lnTo>
                      <a:pt x="178" y="51"/>
                    </a:lnTo>
                    <a:lnTo>
                      <a:pt x="157" y="61"/>
                    </a:lnTo>
                    <a:lnTo>
                      <a:pt x="133" y="71"/>
                    </a:lnTo>
                    <a:lnTo>
                      <a:pt x="108" y="81"/>
                    </a:lnTo>
                    <a:lnTo>
                      <a:pt x="83" y="87"/>
                    </a:lnTo>
                    <a:lnTo>
                      <a:pt x="58" y="91"/>
                    </a:lnTo>
                    <a:lnTo>
                      <a:pt x="37" y="88"/>
                    </a:lnTo>
                    <a:lnTo>
                      <a:pt x="34" y="87"/>
                    </a:lnTo>
                    <a:lnTo>
                      <a:pt x="28" y="82"/>
                    </a:lnTo>
                    <a:lnTo>
                      <a:pt x="12" y="70"/>
                    </a:lnTo>
                    <a:lnTo>
                      <a:pt x="3" y="64"/>
                    </a:lnTo>
                    <a:lnTo>
                      <a:pt x="0" y="61"/>
                    </a:lnTo>
                    <a:lnTo>
                      <a:pt x="0" y="64"/>
                    </a:lnTo>
                    <a:lnTo>
                      <a:pt x="6" y="67"/>
                    </a:lnTo>
                    <a:lnTo>
                      <a:pt x="9" y="71"/>
                    </a:lnTo>
                    <a:lnTo>
                      <a:pt x="19" y="77"/>
                    </a:lnTo>
                    <a:lnTo>
                      <a:pt x="26" y="79"/>
                    </a:lnTo>
                    <a:lnTo>
                      <a:pt x="32" y="82"/>
                    </a:lnTo>
                    <a:close/>
                  </a:path>
                </a:pathLst>
              </a:custGeom>
              <a:solidFill>
                <a:srgbClr val="9933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9" name="Freeform 1219">
                <a:extLst>
                  <a:ext uri="{FF2B5EF4-FFF2-40B4-BE49-F238E27FC236}">
                    <a16:creationId xmlns:a16="http://schemas.microsoft.com/office/drawing/2014/main" id="{FE6CBAD4-FB82-73E8-9106-8A8DF05E7478}"/>
                  </a:ext>
                </a:extLst>
              </p:cNvPr>
              <p:cNvSpPr>
                <a:spLocks/>
              </p:cNvSpPr>
              <p:nvPr/>
            </p:nvSpPr>
            <p:spPr bwMode="auto">
              <a:xfrm>
                <a:off x="1103" y="2376"/>
                <a:ext cx="98" cy="71"/>
              </a:xfrm>
              <a:custGeom>
                <a:avLst/>
                <a:gdLst>
                  <a:gd name="T0" fmla="*/ 57 w 294"/>
                  <a:gd name="T1" fmla="*/ 197 h 211"/>
                  <a:gd name="T2" fmla="*/ 63 w 294"/>
                  <a:gd name="T3" fmla="*/ 194 h 211"/>
                  <a:gd name="T4" fmla="*/ 81 w 294"/>
                  <a:gd name="T5" fmla="*/ 183 h 211"/>
                  <a:gd name="T6" fmla="*/ 107 w 294"/>
                  <a:gd name="T7" fmla="*/ 168 h 211"/>
                  <a:gd name="T8" fmla="*/ 136 w 294"/>
                  <a:gd name="T9" fmla="*/ 149 h 211"/>
                  <a:gd name="T10" fmla="*/ 170 w 294"/>
                  <a:gd name="T11" fmla="*/ 130 h 211"/>
                  <a:gd name="T12" fmla="*/ 203 w 294"/>
                  <a:gd name="T13" fmla="*/ 112 h 211"/>
                  <a:gd name="T14" fmla="*/ 233 w 294"/>
                  <a:gd name="T15" fmla="*/ 95 h 211"/>
                  <a:gd name="T16" fmla="*/ 259 w 294"/>
                  <a:gd name="T17" fmla="*/ 82 h 211"/>
                  <a:gd name="T18" fmla="*/ 276 w 294"/>
                  <a:gd name="T19" fmla="*/ 72 h 211"/>
                  <a:gd name="T20" fmla="*/ 288 w 294"/>
                  <a:gd name="T21" fmla="*/ 58 h 211"/>
                  <a:gd name="T22" fmla="*/ 294 w 294"/>
                  <a:gd name="T23" fmla="*/ 44 h 211"/>
                  <a:gd name="T24" fmla="*/ 294 w 294"/>
                  <a:gd name="T25" fmla="*/ 30 h 211"/>
                  <a:gd name="T26" fmla="*/ 287 w 294"/>
                  <a:gd name="T27" fmla="*/ 17 h 211"/>
                  <a:gd name="T28" fmla="*/ 276 w 294"/>
                  <a:gd name="T29" fmla="*/ 6 h 211"/>
                  <a:gd name="T30" fmla="*/ 260 w 294"/>
                  <a:gd name="T31" fmla="*/ 0 h 211"/>
                  <a:gd name="T32" fmla="*/ 238 w 294"/>
                  <a:gd name="T33" fmla="*/ 0 h 211"/>
                  <a:gd name="T34" fmla="*/ 211 w 294"/>
                  <a:gd name="T35" fmla="*/ 4 h 211"/>
                  <a:gd name="T36" fmla="*/ 180 w 294"/>
                  <a:gd name="T37" fmla="*/ 10 h 211"/>
                  <a:gd name="T38" fmla="*/ 149 w 294"/>
                  <a:gd name="T39" fmla="*/ 17 h 211"/>
                  <a:gd name="T40" fmla="*/ 117 w 294"/>
                  <a:gd name="T41" fmla="*/ 26 h 211"/>
                  <a:gd name="T42" fmla="*/ 87 w 294"/>
                  <a:gd name="T43" fmla="*/ 37 h 211"/>
                  <a:gd name="T44" fmla="*/ 62 w 294"/>
                  <a:gd name="T45" fmla="*/ 50 h 211"/>
                  <a:gd name="T46" fmla="*/ 40 w 294"/>
                  <a:gd name="T47" fmla="*/ 64 h 211"/>
                  <a:gd name="T48" fmla="*/ 23 w 294"/>
                  <a:gd name="T49" fmla="*/ 78 h 211"/>
                  <a:gd name="T50" fmla="*/ 13 w 294"/>
                  <a:gd name="T51" fmla="*/ 99 h 211"/>
                  <a:gd name="T52" fmla="*/ 5 w 294"/>
                  <a:gd name="T53" fmla="*/ 124 h 211"/>
                  <a:gd name="T54" fmla="*/ 0 w 294"/>
                  <a:gd name="T55" fmla="*/ 151 h 211"/>
                  <a:gd name="T56" fmla="*/ 0 w 294"/>
                  <a:gd name="T57" fmla="*/ 178 h 211"/>
                  <a:gd name="T58" fmla="*/ 5 w 294"/>
                  <a:gd name="T59" fmla="*/ 198 h 211"/>
                  <a:gd name="T60" fmla="*/ 14 w 294"/>
                  <a:gd name="T61" fmla="*/ 211 h 211"/>
                  <a:gd name="T62" fmla="*/ 32 w 294"/>
                  <a:gd name="T63" fmla="*/ 211 h 211"/>
                  <a:gd name="T64" fmla="*/ 57 w 294"/>
                  <a:gd name="T65" fmla="*/ 19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4" h="211">
                    <a:moveTo>
                      <a:pt x="57" y="197"/>
                    </a:moveTo>
                    <a:lnTo>
                      <a:pt x="63" y="194"/>
                    </a:lnTo>
                    <a:lnTo>
                      <a:pt x="81" y="183"/>
                    </a:lnTo>
                    <a:lnTo>
                      <a:pt x="107" y="168"/>
                    </a:lnTo>
                    <a:lnTo>
                      <a:pt x="136" y="149"/>
                    </a:lnTo>
                    <a:lnTo>
                      <a:pt x="170" y="130"/>
                    </a:lnTo>
                    <a:lnTo>
                      <a:pt x="203" y="112"/>
                    </a:lnTo>
                    <a:lnTo>
                      <a:pt x="233" y="95"/>
                    </a:lnTo>
                    <a:lnTo>
                      <a:pt x="259" y="82"/>
                    </a:lnTo>
                    <a:lnTo>
                      <a:pt x="276" y="72"/>
                    </a:lnTo>
                    <a:lnTo>
                      <a:pt x="288" y="58"/>
                    </a:lnTo>
                    <a:lnTo>
                      <a:pt x="294" y="44"/>
                    </a:lnTo>
                    <a:lnTo>
                      <a:pt x="294" y="30"/>
                    </a:lnTo>
                    <a:lnTo>
                      <a:pt x="287" y="17"/>
                    </a:lnTo>
                    <a:lnTo>
                      <a:pt x="276" y="6"/>
                    </a:lnTo>
                    <a:lnTo>
                      <a:pt x="260" y="0"/>
                    </a:lnTo>
                    <a:lnTo>
                      <a:pt x="238" y="0"/>
                    </a:lnTo>
                    <a:lnTo>
                      <a:pt x="211" y="4"/>
                    </a:lnTo>
                    <a:lnTo>
                      <a:pt x="180" y="10"/>
                    </a:lnTo>
                    <a:lnTo>
                      <a:pt x="149" y="17"/>
                    </a:lnTo>
                    <a:lnTo>
                      <a:pt x="117" y="26"/>
                    </a:lnTo>
                    <a:lnTo>
                      <a:pt x="87" y="37"/>
                    </a:lnTo>
                    <a:lnTo>
                      <a:pt x="62" y="50"/>
                    </a:lnTo>
                    <a:lnTo>
                      <a:pt x="40" y="64"/>
                    </a:lnTo>
                    <a:lnTo>
                      <a:pt x="23" y="78"/>
                    </a:lnTo>
                    <a:lnTo>
                      <a:pt x="13" y="99"/>
                    </a:lnTo>
                    <a:lnTo>
                      <a:pt x="5" y="124"/>
                    </a:lnTo>
                    <a:lnTo>
                      <a:pt x="0" y="151"/>
                    </a:lnTo>
                    <a:lnTo>
                      <a:pt x="0" y="178"/>
                    </a:lnTo>
                    <a:lnTo>
                      <a:pt x="5" y="198"/>
                    </a:lnTo>
                    <a:lnTo>
                      <a:pt x="14" y="211"/>
                    </a:lnTo>
                    <a:lnTo>
                      <a:pt x="32" y="211"/>
                    </a:lnTo>
                    <a:lnTo>
                      <a:pt x="57" y="197"/>
                    </a:lnTo>
                    <a:close/>
                  </a:path>
                </a:pathLst>
              </a:custGeom>
              <a:solidFill>
                <a:srgbClr val="E091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0" name="Freeform 1220">
                <a:extLst>
                  <a:ext uri="{FF2B5EF4-FFF2-40B4-BE49-F238E27FC236}">
                    <a16:creationId xmlns:a16="http://schemas.microsoft.com/office/drawing/2014/main" id="{3FBF11CB-925D-B3BE-9AD2-478DDA3720DE}"/>
                  </a:ext>
                </a:extLst>
              </p:cNvPr>
              <p:cNvSpPr>
                <a:spLocks/>
              </p:cNvSpPr>
              <p:nvPr/>
            </p:nvSpPr>
            <p:spPr bwMode="auto">
              <a:xfrm>
                <a:off x="1110" y="2380"/>
                <a:ext cx="84" cy="60"/>
              </a:xfrm>
              <a:custGeom>
                <a:avLst/>
                <a:gdLst>
                  <a:gd name="T0" fmla="*/ 220 w 251"/>
                  <a:gd name="T1" fmla="*/ 69 h 180"/>
                  <a:gd name="T2" fmla="*/ 200 w 251"/>
                  <a:gd name="T3" fmla="*/ 81 h 180"/>
                  <a:gd name="T4" fmla="*/ 175 w 251"/>
                  <a:gd name="T5" fmla="*/ 95 h 180"/>
                  <a:gd name="T6" fmla="*/ 146 w 251"/>
                  <a:gd name="T7" fmla="*/ 111 h 180"/>
                  <a:gd name="T8" fmla="*/ 117 w 251"/>
                  <a:gd name="T9" fmla="*/ 127 h 180"/>
                  <a:gd name="T10" fmla="*/ 93 w 251"/>
                  <a:gd name="T11" fmla="*/ 143 h 180"/>
                  <a:gd name="T12" fmla="*/ 70 w 251"/>
                  <a:gd name="T13" fmla="*/ 154 h 180"/>
                  <a:gd name="T14" fmla="*/ 54 w 251"/>
                  <a:gd name="T15" fmla="*/ 165 h 180"/>
                  <a:gd name="T16" fmla="*/ 49 w 251"/>
                  <a:gd name="T17" fmla="*/ 167 h 180"/>
                  <a:gd name="T18" fmla="*/ 27 w 251"/>
                  <a:gd name="T19" fmla="*/ 180 h 180"/>
                  <a:gd name="T20" fmla="*/ 13 w 251"/>
                  <a:gd name="T21" fmla="*/ 180 h 180"/>
                  <a:gd name="T22" fmla="*/ 4 w 251"/>
                  <a:gd name="T23" fmla="*/ 170 h 180"/>
                  <a:gd name="T24" fmla="*/ 0 w 251"/>
                  <a:gd name="T25" fmla="*/ 151 h 180"/>
                  <a:gd name="T26" fmla="*/ 0 w 251"/>
                  <a:gd name="T27" fmla="*/ 127 h 180"/>
                  <a:gd name="T28" fmla="*/ 5 w 251"/>
                  <a:gd name="T29" fmla="*/ 104 h 180"/>
                  <a:gd name="T30" fmla="*/ 12 w 251"/>
                  <a:gd name="T31" fmla="*/ 84 h 180"/>
                  <a:gd name="T32" fmla="*/ 21 w 251"/>
                  <a:gd name="T33" fmla="*/ 67 h 180"/>
                  <a:gd name="T34" fmla="*/ 34 w 251"/>
                  <a:gd name="T35" fmla="*/ 54 h 180"/>
                  <a:gd name="T36" fmla="*/ 53 w 251"/>
                  <a:gd name="T37" fmla="*/ 41 h 180"/>
                  <a:gd name="T38" fmla="*/ 76 w 251"/>
                  <a:gd name="T39" fmla="*/ 29 h 180"/>
                  <a:gd name="T40" fmla="*/ 102 w 251"/>
                  <a:gd name="T41" fmla="*/ 20 h 180"/>
                  <a:gd name="T42" fmla="*/ 129 w 251"/>
                  <a:gd name="T43" fmla="*/ 14 h 180"/>
                  <a:gd name="T44" fmla="*/ 156 w 251"/>
                  <a:gd name="T45" fmla="*/ 8 h 180"/>
                  <a:gd name="T46" fmla="*/ 180 w 251"/>
                  <a:gd name="T47" fmla="*/ 3 h 180"/>
                  <a:gd name="T48" fmla="*/ 203 w 251"/>
                  <a:gd name="T49" fmla="*/ 0 h 180"/>
                  <a:gd name="T50" fmla="*/ 223 w 251"/>
                  <a:gd name="T51" fmla="*/ 0 h 180"/>
                  <a:gd name="T52" fmla="*/ 237 w 251"/>
                  <a:gd name="T53" fmla="*/ 4 h 180"/>
                  <a:gd name="T54" fmla="*/ 246 w 251"/>
                  <a:gd name="T55" fmla="*/ 13 h 180"/>
                  <a:gd name="T56" fmla="*/ 251 w 251"/>
                  <a:gd name="T57" fmla="*/ 23 h 180"/>
                  <a:gd name="T58" fmla="*/ 251 w 251"/>
                  <a:gd name="T59" fmla="*/ 35 h 180"/>
                  <a:gd name="T60" fmla="*/ 246 w 251"/>
                  <a:gd name="T61" fmla="*/ 48 h 180"/>
                  <a:gd name="T62" fmla="*/ 237 w 251"/>
                  <a:gd name="T63" fmla="*/ 59 h 180"/>
                  <a:gd name="T64" fmla="*/ 220 w 251"/>
                  <a:gd name="T65" fmla="*/ 6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1" h="180">
                    <a:moveTo>
                      <a:pt x="220" y="69"/>
                    </a:moveTo>
                    <a:lnTo>
                      <a:pt x="200" y="81"/>
                    </a:lnTo>
                    <a:lnTo>
                      <a:pt x="175" y="95"/>
                    </a:lnTo>
                    <a:lnTo>
                      <a:pt x="146" y="111"/>
                    </a:lnTo>
                    <a:lnTo>
                      <a:pt x="117" y="127"/>
                    </a:lnTo>
                    <a:lnTo>
                      <a:pt x="93" y="143"/>
                    </a:lnTo>
                    <a:lnTo>
                      <a:pt x="70" y="154"/>
                    </a:lnTo>
                    <a:lnTo>
                      <a:pt x="54" y="165"/>
                    </a:lnTo>
                    <a:lnTo>
                      <a:pt x="49" y="167"/>
                    </a:lnTo>
                    <a:lnTo>
                      <a:pt x="27" y="180"/>
                    </a:lnTo>
                    <a:lnTo>
                      <a:pt x="13" y="180"/>
                    </a:lnTo>
                    <a:lnTo>
                      <a:pt x="4" y="170"/>
                    </a:lnTo>
                    <a:lnTo>
                      <a:pt x="0" y="151"/>
                    </a:lnTo>
                    <a:lnTo>
                      <a:pt x="0" y="127"/>
                    </a:lnTo>
                    <a:lnTo>
                      <a:pt x="5" y="104"/>
                    </a:lnTo>
                    <a:lnTo>
                      <a:pt x="12" y="84"/>
                    </a:lnTo>
                    <a:lnTo>
                      <a:pt x="21" y="67"/>
                    </a:lnTo>
                    <a:lnTo>
                      <a:pt x="34" y="54"/>
                    </a:lnTo>
                    <a:lnTo>
                      <a:pt x="53" y="41"/>
                    </a:lnTo>
                    <a:lnTo>
                      <a:pt x="76" y="29"/>
                    </a:lnTo>
                    <a:lnTo>
                      <a:pt x="102" y="20"/>
                    </a:lnTo>
                    <a:lnTo>
                      <a:pt x="129" y="14"/>
                    </a:lnTo>
                    <a:lnTo>
                      <a:pt x="156" y="8"/>
                    </a:lnTo>
                    <a:lnTo>
                      <a:pt x="180" y="3"/>
                    </a:lnTo>
                    <a:lnTo>
                      <a:pt x="203" y="0"/>
                    </a:lnTo>
                    <a:lnTo>
                      <a:pt x="223" y="0"/>
                    </a:lnTo>
                    <a:lnTo>
                      <a:pt x="237" y="4"/>
                    </a:lnTo>
                    <a:lnTo>
                      <a:pt x="246" y="13"/>
                    </a:lnTo>
                    <a:lnTo>
                      <a:pt x="251" y="23"/>
                    </a:lnTo>
                    <a:lnTo>
                      <a:pt x="251" y="35"/>
                    </a:lnTo>
                    <a:lnTo>
                      <a:pt x="246" y="48"/>
                    </a:lnTo>
                    <a:lnTo>
                      <a:pt x="237" y="59"/>
                    </a:lnTo>
                    <a:lnTo>
                      <a:pt x="220" y="69"/>
                    </a:lnTo>
                    <a:close/>
                  </a:path>
                </a:pathLst>
              </a:custGeom>
              <a:solidFill>
                <a:srgbClr val="E89B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1" name="Freeform 1221">
                <a:extLst>
                  <a:ext uri="{FF2B5EF4-FFF2-40B4-BE49-F238E27FC236}">
                    <a16:creationId xmlns:a16="http://schemas.microsoft.com/office/drawing/2014/main" id="{EE660182-BB63-442D-245B-2381CEE28173}"/>
                  </a:ext>
                </a:extLst>
              </p:cNvPr>
              <p:cNvSpPr>
                <a:spLocks/>
              </p:cNvSpPr>
              <p:nvPr/>
            </p:nvSpPr>
            <p:spPr bwMode="auto">
              <a:xfrm>
                <a:off x="1117" y="2382"/>
                <a:ext cx="70" cy="50"/>
              </a:xfrm>
              <a:custGeom>
                <a:avLst/>
                <a:gdLst>
                  <a:gd name="T0" fmla="*/ 184 w 209"/>
                  <a:gd name="T1" fmla="*/ 58 h 150"/>
                  <a:gd name="T2" fmla="*/ 166 w 209"/>
                  <a:gd name="T3" fmla="*/ 68 h 150"/>
                  <a:gd name="T4" fmla="*/ 144 w 209"/>
                  <a:gd name="T5" fmla="*/ 81 h 150"/>
                  <a:gd name="T6" fmla="*/ 122 w 209"/>
                  <a:gd name="T7" fmla="*/ 93 h 150"/>
                  <a:gd name="T8" fmla="*/ 99 w 209"/>
                  <a:gd name="T9" fmla="*/ 107 h 150"/>
                  <a:gd name="T10" fmla="*/ 76 w 209"/>
                  <a:gd name="T11" fmla="*/ 120 h 150"/>
                  <a:gd name="T12" fmla="*/ 59 w 209"/>
                  <a:gd name="T13" fmla="*/ 131 h 150"/>
                  <a:gd name="T14" fmla="*/ 46 w 209"/>
                  <a:gd name="T15" fmla="*/ 137 h 150"/>
                  <a:gd name="T16" fmla="*/ 41 w 209"/>
                  <a:gd name="T17" fmla="*/ 140 h 150"/>
                  <a:gd name="T18" fmla="*/ 24 w 209"/>
                  <a:gd name="T19" fmla="*/ 150 h 150"/>
                  <a:gd name="T20" fmla="*/ 11 w 209"/>
                  <a:gd name="T21" fmla="*/ 150 h 150"/>
                  <a:gd name="T22" fmla="*/ 4 w 209"/>
                  <a:gd name="T23" fmla="*/ 140 h 150"/>
                  <a:gd name="T24" fmla="*/ 0 w 209"/>
                  <a:gd name="T25" fmla="*/ 126 h 150"/>
                  <a:gd name="T26" fmla="*/ 0 w 209"/>
                  <a:gd name="T27" fmla="*/ 107 h 150"/>
                  <a:gd name="T28" fmla="*/ 4 w 209"/>
                  <a:gd name="T29" fmla="*/ 88 h 150"/>
                  <a:gd name="T30" fmla="*/ 10 w 209"/>
                  <a:gd name="T31" fmla="*/ 70 h 150"/>
                  <a:gd name="T32" fmla="*/ 18 w 209"/>
                  <a:gd name="T33" fmla="*/ 55 h 150"/>
                  <a:gd name="T34" fmla="*/ 28 w 209"/>
                  <a:gd name="T35" fmla="*/ 44 h 150"/>
                  <a:gd name="T36" fmla="*/ 43 w 209"/>
                  <a:gd name="T37" fmla="*/ 35 h 150"/>
                  <a:gd name="T38" fmla="*/ 63 w 209"/>
                  <a:gd name="T39" fmla="*/ 24 h 150"/>
                  <a:gd name="T40" fmla="*/ 83 w 209"/>
                  <a:gd name="T41" fmla="*/ 17 h 150"/>
                  <a:gd name="T42" fmla="*/ 106 w 209"/>
                  <a:gd name="T43" fmla="*/ 12 h 150"/>
                  <a:gd name="T44" fmla="*/ 129 w 209"/>
                  <a:gd name="T45" fmla="*/ 6 h 150"/>
                  <a:gd name="T46" fmla="*/ 149 w 209"/>
                  <a:gd name="T47" fmla="*/ 2 h 150"/>
                  <a:gd name="T48" fmla="*/ 168 w 209"/>
                  <a:gd name="T49" fmla="*/ 0 h 150"/>
                  <a:gd name="T50" fmla="*/ 184 w 209"/>
                  <a:gd name="T51" fmla="*/ 0 h 150"/>
                  <a:gd name="T52" fmla="*/ 197 w 209"/>
                  <a:gd name="T53" fmla="*/ 4 h 150"/>
                  <a:gd name="T54" fmla="*/ 204 w 209"/>
                  <a:gd name="T55" fmla="*/ 12 h 150"/>
                  <a:gd name="T56" fmla="*/ 209 w 209"/>
                  <a:gd name="T57" fmla="*/ 21 h 150"/>
                  <a:gd name="T58" fmla="*/ 209 w 209"/>
                  <a:gd name="T59" fmla="*/ 30 h 150"/>
                  <a:gd name="T60" fmla="*/ 204 w 209"/>
                  <a:gd name="T61" fmla="*/ 41 h 150"/>
                  <a:gd name="T62" fmla="*/ 197 w 209"/>
                  <a:gd name="T63" fmla="*/ 50 h 150"/>
                  <a:gd name="T64" fmla="*/ 184 w 209"/>
                  <a:gd name="T65" fmla="*/ 5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9" h="150">
                    <a:moveTo>
                      <a:pt x="184" y="58"/>
                    </a:moveTo>
                    <a:lnTo>
                      <a:pt x="166" y="68"/>
                    </a:lnTo>
                    <a:lnTo>
                      <a:pt x="144" y="81"/>
                    </a:lnTo>
                    <a:lnTo>
                      <a:pt x="122" y="93"/>
                    </a:lnTo>
                    <a:lnTo>
                      <a:pt x="99" y="107"/>
                    </a:lnTo>
                    <a:lnTo>
                      <a:pt x="76" y="120"/>
                    </a:lnTo>
                    <a:lnTo>
                      <a:pt x="59" y="131"/>
                    </a:lnTo>
                    <a:lnTo>
                      <a:pt x="46" y="137"/>
                    </a:lnTo>
                    <a:lnTo>
                      <a:pt x="41" y="140"/>
                    </a:lnTo>
                    <a:lnTo>
                      <a:pt x="24" y="150"/>
                    </a:lnTo>
                    <a:lnTo>
                      <a:pt x="11" y="150"/>
                    </a:lnTo>
                    <a:lnTo>
                      <a:pt x="4" y="140"/>
                    </a:lnTo>
                    <a:lnTo>
                      <a:pt x="0" y="126"/>
                    </a:lnTo>
                    <a:lnTo>
                      <a:pt x="0" y="107"/>
                    </a:lnTo>
                    <a:lnTo>
                      <a:pt x="4" y="88"/>
                    </a:lnTo>
                    <a:lnTo>
                      <a:pt x="10" y="70"/>
                    </a:lnTo>
                    <a:lnTo>
                      <a:pt x="18" y="55"/>
                    </a:lnTo>
                    <a:lnTo>
                      <a:pt x="28" y="44"/>
                    </a:lnTo>
                    <a:lnTo>
                      <a:pt x="43" y="35"/>
                    </a:lnTo>
                    <a:lnTo>
                      <a:pt x="63" y="24"/>
                    </a:lnTo>
                    <a:lnTo>
                      <a:pt x="83" y="17"/>
                    </a:lnTo>
                    <a:lnTo>
                      <a:pt x="106" y="12"/>
                    </a:lnTo>
                    <a:lnTo>
                      <a:pt x="129" y="6"/>
                    </a:lnTo>
                    <a:lnTo>
                      <a:pt x="149" y="2"/>
                    </a:lnTo>
                    <a:lnTo>
                      <a:pt x="168" y="0"/>
                    </a:lnTo>
                    <a:lnTo>
                      <a:pt x="184" y="0"/>
                    </a:lnTo>
                    <a:lnTo>
                      <a:pt x="197" y="4"/>
                    </a:lnTo>
                    <a:lnTo>
                      <a:pt x="204" y="12"/>
                    </a:lnTo>
                    <a:lnTo>
                      <a:pt x="209" y="21"/>
                    </a:lnTo>
                    <a:lnTo>
                      <a:pt x="209" y="30"/>
                    </a:lnTo>
                    <a:lnTo>
                      <a:pt x="204" y="41"/>
                    </a:lnTo>
                    <a:lnTo>
                      <a:pt x="197" y="50"/>
                    </a:lnTo>
                    <a:lnTo>
                      <a:pt x="184" y="58"/>
                    </a:lnTo>
                    <a:close/>
                  </a:path>
                </a:pathLst>
              </a:custGeom>
              <a:solidFill>
                <a:srgbClr val="F0A6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2" name="Freeform 1222">
                <a:extLst>
                  <a:ext uri="{FF2B5EF4-FFF2-40B4-BE49-F238E27FC236}">
                    <a16:creationId xmlns:a16="http://schemas.microsoft.com/office/drawing/2014/main" id="{B577DEB0-235E-79F6-44B0-FE53F3F3CF5D}"/>
                  </a:ext>
                </a:extLst>
              </p:cNvPr>
              <p:cNvSpPr>
                <a:spLocks/>
              </p:cNvSpPr>
              <p:nvPr/>
            </p:nvSpPr>
            <p:spPr bwMode="auto">
              <a:xfrm>
                <a:off x="1123" y="2385"/>
                <a:ext cx="57" cy="40"/>
              </a:xfrm>
              <a:custGeom>
                <a:avLst/>
                <a:gdLst>
                  <a:gd name="T0" fmla="*/ 147 w 169"/>
                  <a:gd name="T1" fmla="*/ 47 h 120"/>
                  <a:gd name="T2" fmla="*/ 133 w 169"/>
                  <a:gd name="T3" fmla="*/ 54 h 120"/>
                  <a:gd name="T4" fmla="*/ 118 w 169"/>
                  <a:gd name="T5" fmla="*/ 64 h 120"/>
                  <a:gd name="T6" fmla="*/ 98 w 169"/>
                  <a:gd name="T7" fmla="*/ 73 h 120"/>
                  <a:gd name="T8" fmla="*/ 80 w 169"/>
                  <a:gd name="T9" fmla="*/ 85 h 120"/>
                  <a:gd name="T10" fmla="*/ 62 w 169"/>
                  <a:gd name="T11" fmla="*/ 96 h 120"/>
                  <a:gd name="T12" fmla="*/ 48 w 169"/>
                  <a:gd name="T13" fmla="*/ 103 h 120"/>
                  <a:gd name="T14" fmla="*/ 36 w 169"/>
                  <a:gd name="T15" fmla="*/ 110 h 120"/>
                  <a:gd name="T16" fmla="*/ 34 w 169"/>
                  <a:gd name="T17" fmla="*/ 112 h 120"/>
                  <a:gd name="T18" fmla="*/ 20 w 169"/>
                  <a:gd name="T19" fmla="*/ 120 h 120"/>
                  <a:gd name="T20" fmla="*/ 9 w 169"/>
                  <a:gd name="T21" fmla="*/ 120 h 120"/>
                  <a:gd name="T22" fmla="*/ 3 w 169"/>
                  <a:gd name="T23" fmla="*/ 113 h 120"/>
                  <a:gd name="T24" fmla="*/ 0 w 169"/>
                  <a:gd name="T25" fmla="*/ 100 h 120"/>
                  <a:gd name="T26" fmla="*/ 2 w 169"/>
                  <a:gd name="T27" fmla="*/ 86 h 120"/>
                  <a:gd name="T28" fmla="*/ 3 w 169"/>
                  <a:gd name="T29" fmla="*/ 71 h 120"/>
                  <a:gd name="T30" fmla="*/ 8 w 169"/>
                  <a:gd name="T31" fmla="*/ 57 h 120"/>
                  <a:gd name="T32" fmla="*/ 14 w 169"/>
                  <a:gd name="T33" fmla="*/ 45 h 120"/>
                  <a:gd name="T34" fmla="*/ 23 w 169"/>
                  <a:gd name="T35" fmla="*/ 37 h 120"/>
                  <a:gd name="T36" fmla="*/ 36 w 169"/>
                  <a:gd name="T37" fmla="*/ 30 h 120"/>
                  <a:gd name="T38" fmla="*/ 51 w 169"/>
                  <a:gd name="T39" fmla="*/ 21 h 120"/>
                  <a:gd name="T40" fmla="*/ 69 w 169"/>
                  <a:gd name="T41" fmla="*/ 14 h 120"/>
                  <a:gd name="T42" fmla="*/ 85 w 169"/>
                  <a:gd name="T43" fmla="*/ 10 h 120"/>
                  <a:gd name="T44" fmla="*/ 105 w 169"/>
                  <a:gd name="T45" fmla="*/ 5 h 120"/>
                  <a:gd name="T46" fmla="*/ 121 w 169"/>
                  <a:gd name="T47" fmla="*/ 3 h 120"/>
                  <a:gd name="T48" fmla="*/ 137 w 169"/>
                  <a:gd name="T49" fmla="*/ 0 h 120"/>
                  <a:gd name="T50" fmla="*/ 150 w 169"/>
                  <a:gd name="T51" fmla="*/ 0 h 120"/>
                  <a:gd name="T52" fmla="*/ 159 w 169"/>
                  <a:gd name="T53" fmla="*/ 4 h 120"/>
                  <a:gd name="T54" fmla="*/ 165 w 169"/>
                  <a:gd name="T55" fmla="*/ 10 h 120"/>
                  <a:gd name="T56" fmla="*/ 169 w 169"/>
                  <a:gd name="T57" fmla="*/ 17 h 120"/>
                  <a:gd name="T58" fmla="*/ 169 w 169"/>
                  <a:gd name="T59" fmla="*/ 24 h 120"/>
                  <a:gd name="T60" fmla="*/ 165 w 169"/>
                  <a:gd name="T61" fmla="*/ 32 h 120"/>
                  <a:gd name="T62" fmla="*/ 158 w 169"/>
                  <a:gd name="T63" fmla="*/ 40 h 120"/>
                  <a:gd name="T64" fmla="*/ 147 w 169"/>
                  <a:gd name="T65" fmla="*/ 4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 h="120">
                    <a:moveTo>
                      <a:pt x="147" y="47"/>
                    </a:moveTo>
                    <a:lnTo>
                      <a:pt x="133" y="54"/>
                    </a:lnTo>
                    <a:lnTo>
                      <a:pt x="118" y="64"/>
                    </a:lnTo>
                    <a:lnTo>
                      <a:pt x="98" y="73"/>
                    </a:lnTo>
                    <a:lnTo>
                      <a:pt x="80" y="85"/>
                    </a:lnTo>
                    <a:lnTo>
                      <a:pt x="62" y="96"/>
                    </a:lnTo>
                    <a:lnTo>
                      <a:pt x="48" y="103"/>
                    </a:lnTo>
                    <a:lnTo>
                      <a:pt x="36" y="110"/>
                    </a:lnTo>
                    <a:lnTo>
                      <a:pt x="34" y="112"/>
                    </a:lnTo>
                    <a:lnTo>
                      <a:pt x="20" y="120"/>
                    </a:lnTo>
                    <a:lnTo>
                      <a:pt x="9" y="120"/>
                    </a:lnTo>
                    <a:lnTo>
                      <a:pt x="3" y="113"/>
                    </a:lnTo>
                    <a:lnTo>
                      <a:pt x="0" y="100"/>
                    </a:lnTo>
                    <a:lnTo>
                      <a:pt x="2" y="86"/>
                    </a:lnTo>
                    <a:lnTo>
                      <a:pt x="3" y="71"/>
                    </a:lnTo>
                    <a:lnTo>
                      <a:pt x="8" y="57"/>
                    </a:lnTo>
                    <a:lnTo>
                      <a:pt x="14" y="45"/>
                    </a:lnTo>
                    <a:lnTo>
                      <a:pt x="23" y="37"/>
                    </a:lnTo>
                    <a:lnTo>
                      <a:pt x="36" y="30"/>
                    </a:lnTo>
                    <a:lnTo>
                      <a:pt x="51" y="21"/>
                    </a:lnTo>
                    <a:lnTo>
                      <a:pt x="69" y="14"/>
                    </a:lnTo>
                    <a:lnTo>
                      <a:pt x="85" y="10"/>
                    </a:lnTo>
                    <a:lnTo>
                      <a:pt x="105" y="5"/>
                    </a:lnTo>
                    <a:lnTo>
                      <a:pt x="121" y="3"/>
                    </a:lnTo>
                    <a:lnTo>
                      <a:pt x="137" y="0"/>
                    </a:lnTo>
                    <a:lnTo>
                      <a:pt x="150" y="0"/>
                    </a:lnTo>
                    <a:lnTo>
                      <a:pt x="159" y="4"/>
                    </a:lnTo>
                    <a:lnTo>
                      <a:pt x="165" y="10"/>
                    </a:lnTo>
                    <a:lnTo>
                      <a:pt x="169" y="17"/>
                    </a:lnTo>
                    <a:lnTo>
                      <a:pt x="169" y="24"/>
                    </a:lnTo>
                    <a:lnTo>
                      <a:pt x="165" y="32"/>
                    </a:lnTo>
                    <a:lnTo>
                      <a:pt x="158" y="40"/>
                    </a:lnTo>
                    <a:lnTo>
                      <a:pt x="147" y="47"/>
                    </a:lnTo>
                    <a:close/>
                  </a:path>
                </a:pathLst>
              </a:custGeom>
              <a:solidFill>
                <a:srgbClr val="F7AD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3" name="Freeform 1223">
                <a:extLst>
                  <a:ext uri="{FF2B5EF4-FFF2-40B4-BE49-F238E27FC236}">
                    <a16:creationId xmlns:a16="http://schemas.microsoft.com/office/drawing/2014/main" id="{03876E22-97F4-6B9C-DC71-087BEEF87DE8}"/>
                  </a:ext>
                </a:extLst>
              </p:cNvPr>
              <p:cNvSpPr>
                <a:spLocks/>
              </p:cNvSpPr>
              <p:nvPr/>
            </p:nvSpPr>
            <p:spPr bwMode="auto">
              <a:xfrm>
                <a:off x="1131" y="2389"/>
                <a:ext cx="41" cy="30"/>
              </a:xfrm>
              <a:custGeom>
                <a:avLst/>
                <a:gdLst>
                  <a:gd name="T0" fmla="*/ 25 w 124"/>
                  <a:gd name="T1" fmla="*/ 83 h 90"/>
                  <a:gd name="T2" fmla="*/ 27 w 124"/>
                  <a:gd name="T3" fmla="*/ 80 h 90"/>
                  <a:gd name="T4" fmla="*/ 34 w 124"/>
                  <a:gd name="T5" fmla="*/ 77 h 90"/>
                  <a:gd name="T6" fmla="*/ 45 w 124"/>
                  <a:gd name="T7" fmla="*/ 70 h 90"/>
                  <a:gd name="T8" fmla="*/ 58 w 124"/>
                  <a:gd name="T9" fmla="*/ 62 h 90"/>
                  <a:gd name="T10" fmla="*/ 72 w 124"/>
                  <a:gd name="T11" fmla="*/ 55 h 90"/>
                  <a:gd name="T12" fmla="*/ 87 w 124"/>
                  <a:gd name="T13" fmla="*/ 47 h 90"/>
                  <a:gd name="T14" fmla="*/ 99 w 124"/>
                  <a:gd name="T15" fmla="*/ 41 h 90"/>
                  <a:gd name="T16" fmla="*/ 110 w 124"/>
                  <a:gd name="T17" fmla="*/ 34 h 90"/>
                  <a:gd name="T18" fmla="*/ 123 w 124"/>
                  <a:gd name="T19" fmla="*/ 23 h 90"/>
                  <a:gd name="T20" fmla="*/ 124 w 124"/>
                  <a:gd name="T21" fmla="*/ 13 h 90"/>
                  <a:gd name="T22" fmla="*/ 118 w 124"/>
                  <a:gd name="T23" fmla="*/ 2 h 90"/>
                  <a:gd name="T24" fmla="*/ 100 w 124"/>
                  <a:gd name="T25" fmla="*/ 0 h 90"/>
                  <a:gd name="T26" fmla="*/ 89 w 124"/>
                  <a:gd name="T27" fmla="*/ 1 h 90"/>
                  <a:gd name="T28" fmla="*/ 76 w 124"/>
                  <a:gd name="T29" fmla="*/ 4 h 90"/>
                  <a:gd name="T30" fmla="*/ 63 w 124"/>
                  <a:gd name="T31" fmla="*/ 7 h 90"/>
                  <a:gd name="T32" fmla="*/ 50 w 124"/>
                  <a:gd name="T33" fmla="*/ 10 h 90"/>
                  <a:gd name="T34" fmla="*/ 39 w 124"/>
                  <a:gd name="T35" fmla="*/ 15 h 90"/>
                  <a:gd name="T36" fmla="*/ 26 w 124"/>
                  <a:gd name="T37" fmla="*/ 20 h 90"/>
                  <a:gd name="T38" fmla="*/ 17 w 124"/>
                  <a:gd name="T39" fmla="*/ 27 h 90"/>
                  <a:gd name="T40" fmla="*/ 11 w 124"/>
                  <a:gd name="T41" fmla="*/ 32 h 90"/>
                  <a:gd name="T42" fmla="*/ 5 w 124"/>
                  <a:gd name="T43" fmla="*/ 42 h 90"/>
                  <a:gd name="T44" fmla="*/ 1 w 124"/>
                  <a:gd name="T45" fmla="*/ 51 h 90"/>
                  <a:gd name="T46" fmla="*/ 0 w 124"/>
                  <a:gd name="T47" fmla="*/ 64 h 90"/>
                  <a:gd name="T48" fmla="*/ 0 w 124"/>
                  <a:gd name="T49" fmla="*/ 75 h 90"/>
                  <a:gd name="T50" fmla="*/ 1 w 124"/>
                  <a:gd name="T51" fmla="*/ 84 h 90"/>
                  <a:gd name="T52" fmla="*/ 7 w 124"/>
                  <a:gd name="T53" fmla="*/ 90 h 90"/>
                  <a:gd name="T54" fmla="*/ 13 w 124"/>
                  <a:gd name="T55" fmla="*/ 90 h 90"/>
                  <a:gd name="T56" fmla="*/ 25 w 124"/>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 h="90">
                    <a:moveTo>
                      <a:pt x="25" y="83"/>
                    </a:moveTo>
                    <a:lnTo>
                      <a:pt x="27" y="80"/>
                    </a:lnTo>
                    <a:lnTo>
                      <a:pt x="34" y="77"/>
                    </a:lnTo>
                    <a:lnTo>
                      <a:pt x="45" y="70"/>
                    </a:lnTo>
                    <a:lnTo>
                      <a:pt x="58" y="62"/>
                    </a:lnTo>
                    <a:lnTo>
                      <a:pt x="72" y="55"/>
                    </a:lnTo>
                    <a:lnTo>
                      <a:pt x="87" y="47"/>
                    </a:lnTo>
                    <a:lnTo>
                      <a:pt x="99" y="41"/>
                    </a:lnTo>
                    <a:lnTo>
                      <a:pt x="110" y="34"/>
                    </a:lnTo>
                    <a:lnTo>
                      <a:pt x="123" y="23"/>
                    </a:lnTo>
                    <a:lnTo>
                      <a:pt x="124" y="13"/>
                    </a:lnTo>
                    <a:lnTo>
                      <a:pt x="118" y="2"/>
                    </a:lnTo>
                    <a:lnTo>
                      <a:pt x="100" y="0"/>
                    </a:lnTo>
                    <a:lnTo>
                      <a:pt x="89" y="1"/>
                    </a:lnTo>
                    <a:lnTo>
                      <a:pt x="76" y="4"/>
                    </a:lnTo>
                    <a:lnTo>
                      <a:pt x="63" y="7"/>
                    </a:lnTo>
                    <a:lnTo>
                      <a:pt x="50" y="10"/>
                    </a:lnTo>
                    <a:lnTo>
                      <a:pt x="39" y="15"/>
                    </a:lnTo>
                    <a:lnTo>
                      <a:pt x="26" y="20"/>
                    </a:lnTo>
                    <a:lnTo>
                      <a:pt x="17" y="27"/>
                    </a:lnTo>
                    <a:lnTo>
                      <a:pt x="11" y="32"/>
                    </a:lnTo>
                    <a:lnTo>
                      <a:pt x="5" y="42"/>
                    </a:lnTo>
                    <a:lnTo>
                      <a:pt x="1" y="51"/>
                    </a:lnTo>
                    <a:lnTo>
                      <a:pt x="0" y="64"/>
                    </a:lnTo>
                    <a:lnTo>
                      <a:pt x="0" y="75"/>
                    </a:lnTo>
                    <a:lnTo>
                      <a:pt x="1" y="84"/>
                    </a:lnTo>
                    <a:lnTo>
                      <a:pt x="7" y="90"/>
                    </a:lnTo>
                    <a:lnTo>
                      <a:pt x="13" y="90"/>
                    </a:lnTo>
                    <a:lnTo>
                      <a:pt x="25" y="83"/>
                    </a:lnTo>
                    <a:close/>
                  </a:path>
                </a:pathLst>
              </a:custGeom>
              <a:solidFill>
                <a:srgbClr val="FFB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4" name="Freeform 1224">
                <a:extLst>
                  <a:ext uri="{FF2B5EF4-FFF2-40B4-BE49-F238E27FC236}">
                    <a16:creationId xmlns:a16="http://schemas.microsoft.com/office/drawing/2014/main" id="{D420DAD9-7A55-AB2F-8932-B461C1029074}"/>
                  </a:ext>
                </a:extLst>
              </p:cNvPr>
              <p:cNvSpPr>
                <a:spLocks/>
              </p:cNvSpPr>
              <p:nvPr/>
            </p:nvSpPr>
            <p:spPr bwMode="auto">
              <a:xfrm>
                <a:off x="1139" y="2350"/>
                <a:ext cx="129" cy="59"/>
              </a:xfrm>
              <a:custGeom>
                <a:avLst/>
                <a:gdLst>
                  <a:gd name="T0" fmla="*/ 47 w 386"/>
                  <a:gd name="T1" fmla="*/ 115 h 177"/>
                  <a:gd name="T2" fmla="*/ 98 w 386"/>
                  <a:gd name="T3" fmla="*/ 112 h 177"/>
                  <a:gd name="T4" fmla="*/ 147 w 386"/>
                  <a:gd name="T5" fmla="*/ 110 h 177"/>
                  <a:gd name="T6" fmla="*/ 198 w 386"/>
                  <a:gd name="T7" fmla="*/ 113 h 177"/>
                  <a:gd name="T8" fmla="*/ 212 w 386"/>
                  <a:gd name="T9" fmla="*/ 113 h 177"/>
                  <a:gd name="T10" fmla="*/ 193 w 386"/>
                  <a:gd name="T11" fmla="*/ 102 h 177"/>
                  <a:gd name="T12" fmla="*/ 172 w 386"/>
                  <a:gd name="T13" fmla="*/ 95 h 177"/>
                  <a:gd name="T14" fmla="*/ 152 w 386"/>
                  <a:gd name="T15" fmla="*/ 86 h 177"/>
                  <a:gd name="T16" fmla="*/ 159 w 386"/>
                  <a:gd name="T17" fmla="*/ 82 h 177"/>
                  <a:gd name="T18" fmla="*/ 198 w 386"/>
                  <a:gd name="T19" fmla="*/ 86 h 177"/>
                  <a:gd name="T20" fmla="*/ 236 w 386"/>
                  <a:gd name="T21" fmla="*/ 98 h 177"/>
                  <a:gd name="T22" fmla="*/ 273 w 386"/>
                  <a:gd name="T23" fmla="*/ 110 h 177"/>
                  <a:gd name="T24" fmla="*/ 296 w 386"/>
                  <a:gd name="T25" fmla="*/ 119 h 177"/>
                  <a:gd name="T26" fmla="*/ 309 w 386"/>
                  <a:gd name="T27" fmla="*/ 126 h 177"/>
                  <a:gd name="T28" fmla="*/ 322 w 386"/>
                  <a:gd name="T29" fmla="*/ 129 h 177"/>
                  <a:gd name="T30" fmla="*/ 330 w 386"/>
                  <a:gd name="T31" fmla="*/ 137 h 177"/>
                  <a:gd name="T32" fmla="*/ 330 w 386"/>
                  <a:gd name="T33" fmla="*/ 136 h 177"/>
                  <a:gd name="T34" fmla="*/ 323 w 386"/>
                  <a:gd name="T35" fmla="*/ 123 h 177"/>
                  <a:gd name="T36" fmla="*/ 330 w 386"/>
                  <a:gd name="T37" fmla="*/ 122 h 177"/>
                  <a:gd name="T38" fmla="*/ 350 w 386"/>
                  <a:gd name="T39" fmla="*/ 137 h 177"/>
                  <a:gd name="T40" fmla="*/ 366 w 386"/>
                  <a:gd name="T41" fmla="*/ 156 h 177"/>
                  <a:gd name="T42" fmla="*/ 380 w 386"/>
                  <a:gd name="T43" fmla="*/ 171 h 177"/>
                  <a:gd name="T44" fmla="*/ 385 w 386"/>
                  <a:gd name="T45" fmla="*/ 171 h 177"/>
                  <a:gd name="T46" fmla="*/ 382 w 386"/>
                  <a:gd name="T47" fmla="*/ 158 h 177"/>
                  <a:gd name="T48" fmla="*/ 373 w 386"/>
                  <a:gd name="T49" fmla="*/ 144 h 177"/>
                  <a:gd name="T50" fmla="*/ 366 w 386"/>
                  <a:gd name="T51" fmla="*/ 129 h 177"/>
                  <a:gd name="T52" fmla="*/ 350 w 386"/>
                  <a:gd name="T53" fmla="*/ 109 h 177"/>
                  <a:gd name="T54" fmla="*/ 323 w 386"/>
                  <a:gd name="T55" fmla="*/ 88 h 177"/>
                  <a:gd name="T56" fmla="*/ 291 w 386"/>
                  <a:gd name="T57" fmla="*/ 74 h 177"/>
                  <a:gd name="T58" fmla="*/ 260 w 386"/>
                  <a:gd name="T59" fmla="*/ 63 h 177"/>
                  <a:gd name="T60" fmla="*/ 250 w 386"/>
                  <a:gd name="T61" fmla="*/ 58 h 177"/>
                  <a:gd name="T62" fmla="*/ 269 w 386"/>
                  <a:gd name="T63" fmla="*/ 60 h 177"/>
                  <a:gd name="T64" fmla="*/ 288 w 386"/>
                  <a:gd name="T65" fmla="*/ 61 h 177"/>
                  <a:gd name="T66" fmla="*/ 306 w 386"/>
                  <a:gd name="T67" fmla="*/ 64 h 177"/>
                  <a:gd name="T68" fmla="*/ 306 w 386"/>
                  <a:gd name="T69" fmla="*/ 63 h 177"/>
                  <a:gd name="T70" fmla="*/ 290 w 386"/>
                  <a:gd name="T71" fmla="*/ 52 h 177"/>
                  <a:gd name="T72" fmla="*/ 274 w 386"/>
                  <a:gd name="T73" fmla="*/ 43 h 177"/>
                  <a:gd name="T74" fmla="*/ 258 w 386"/>
                  <a:gd name="T75" fmla="*/ 36 h 177"/>
                  <a:gd name="T76" fmla="*/ 236 w 386"/>
                  <a:gd name="T77" fmla="*/ 29 h 177"/>
                  <a:gd name="T78" fmla="*/ 212 w 386"/>
                  <a:gd name="T79" fmla="*/ 24 h 177"/>
                  <a:gd name="T80" fmla="*/ 188 w 386"/>
                  <a:gd name="T81" fmla="*/ 21 h 177"/>
                  <a:gd name="T82" fmla="*/ 165 w 386"/>
                  <a:gd name="T83" fmla="*/ 21 h 177"/>
                  <a:gd name="T84" fmla="*/ 135 w 386"/>
                  <a:gd name="T85" fmla="*/ 23 h 177"/>
                  <a:gd name="T86" fmla="*/ 104 w 386"/>
                  <a:gd name="T87" fmla="*/ 23 h 177"/>
                  <a:gd name="T88" fmla="*/ 76 w 386"/>
                  <a:gd name="T89" fmla="*/ 28 h 177"/>
                  <a:gd name="T90" fmla="*/ 50 w 386"/>
                  <a:gd name="T91" fmla="*/ 42 h 177"/>
                  <a:gd name="T92" fmla="*/ 41 w 386"/>
                  <a:gd name="T93" fmla="*/ 51 h 177"/>
                  <a:gd name="T94" fmla="*/ 43 w 386"/>
                  <a:gd name="T95" fmla="*/ 47 h 177"/>
                  <a:gd name="T96" fmla="*/ 50 w 386"/>
                  <a:gd name="T97" fmla="*/ 33 h 177"/>
                  <a:gd name="T98" fmla="*/ 71 w 386"/>
                  <a:gd name="T99" fmla="*/ 10 h 177"/>
                  <a:gd name="T100" fmla="*/ 67 w 386"/>
                  <a:gd name="T101" fmla="*/ 6 h 177"/>
                  <a:gd name="T102" fmla="*/ 41 w 386"/>
                  <a:gd name="T103" fmla="*/ 24 h 177"/>
                  <a:gd name="T104" fmla="*/ 19 w 386"/>
                  <a:gd name="T105" fmla="*/ 49 h 177"/>
                  <a:gd name="T106" fmla="*/ 3 w 386"/>
                  <a:gd name="T107" fmla="*/ 75 h 177"/>
                  <a:gd name="T108" fmla="*/ 0 w 386"/>
                  <a:gd name="T109" fmla="*/ 92 h 177"/>
                  <a:gd name="T110" fmla="*/ 7 w 386"/>
                  <a:gd name="T111" fmla="*/ 11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177">
                    <a:moveTo>
                      <a:pt x="22" y="115"/>
                    </a:moveTo>
                    <a:lnTo>
                      <a:pt x="47" y="115"/>
                    </a:lnTo>
                    <a:lnTo>
                      <a:pt x="73" y="113"/>
                    </a:lnTo>
                    <a:lnTo>
                      <a:pt x="98" y="112"/>
                    </a:lnTo>
                    <a:lnTo>
                      <a:pt x="123" y="110"/>
                    </a:lnTo>
                    <a:lnTo>
                      <a:pt x="147" y="110"/>
                    </a:lnTo>
                    <a:lnTo>
                      <a:pt x="172" y="110"/>
                    </a:lnTo>
                    <a:lnTo>
                      <a:pt x="198" y="113"/>
                    </a:lnTo>
                    <a:lnTo>
                      <a:pt x="221" y="119"/>
                    </a:lnTo>
                    <a:lnTo>
                      <a:pt x="212" y="113"/>
                    </a:lnTo>
                    <a:lnTo>
                      <a:pt x="202" y="108"/>
                    </a:lnTo>
                    <a:lnTo>
                      <a:pt x="193" y="102"/>
                    </a:lnTo>
                    <a:lnTo>
                      <a:pt x="184" y="98"/>
                    </a:lnTo>
                    <a:lnTo>
                      <a:pt x="172" y="95"/>
                    </a:lnTo>
                    <a:lnTo>
                      <a:pt x="162" y="89"/>
                    </a:lnTo>
                    <a:lnTo>
                      <a:pt x="152" y="86"/>
                    </a:lnTo>
                    <a:lnTo>
                      <a:pt x="140" y="82"/>
                    </a:lnTo>
                    <a:lnTo>
                      <a:pt x="159" y="82"/>
                    </a:lnTo>
                    <a:lnTo>
                      <a:pt x="179" y="83"/>
                    </a:lnTo>
                    <a:lnTo>
                      <a:pt x="198" y="86"/>
                    </a:lnTo>
                    <a:lnTo>
                      <a:pt x="218" y="91"/>
                    </a:lnTo>
                    <a:lnTo>
                      <a:pt x="236" y="98"/>
                    </a:lnTo>
                    <a:lnTo>
                      <a:pt x="254" y="102"/>
                    </a:lnTo>
                    <a:lnTo>
                      <a:pt x="273" y="110"/>
                    </a:lnTo>
                    <a:lnTo>
                      <a:pt x="290" y="117"/>
                    </a:lnTo>
                    <a:lnTo>
                      <a:pt x="296" y="119"/>
                    </a:lnTo>
                    <a:lnTo>
                      <a:pt x="303" y="123"/>
                    </a:lnTo>
                    <a:lnTo>
                      <a:pt x="309" y="126"/>
                    </a:lnTo>
                    <a:lnTo>
                      <a:pt x="317" y="127"/>
                    </a:lnTo>
                    <a:lnTo>
                      <a:pt x="322" y="129"/>
                    </a:lnTo>
                    <a:lnTo>
                      <a:pt x="324" y="134"/>
                    </a:lnTo>
                    <a:lnTo>
                      <a:pt x="330" y="137"/>
                    </a:lnTo>
                    <a:lnTo>
                      <a:pt x="332" y="140"/>
                    </a:lnTo>
                    <a:lnTo>
                      <a:pt x="330" y="136"/>
                    </a:lnTo>
                    <a:lnTo>
                      <a:pt x="327" y="129"/>
                    </a:lnTo>
                    <a:lnTo>
                      <a:pt x="323" y="123"/>
                    </a:lnTo>
                    <a:lnTo>
                      <a:pt x="317" y="118"/>
                    </a:lnTo>
                    <a:lnTo>
                      <a:pt x="330" y="122"/>
                    </a:lnTo>
                    <a:lnTo>
                      <a:pt x="341" y="127"/>
                    </a:lnTo>
                    <a:lnTo>
                      <a:pt x="350" y="137"/>
                    </a:lnTo>
                    <a:lnTo>
                      <a:pt x="359" y="148"/>
                    </a:lnTo>
                    <a:lnTo>
                      <a:pt x="366" y="156"/>
                    </a:lnTo>
                    <a:lnTo>
                      <a:pt x="372" y="163"/>
                    </a:lnTo>
                    <a:lnTo>
                      <a:pt x="380" y="171"/>
                    </a:lnTo>
                    <a:lnTo>
                      <a:pt x="386" y="177"/>
                    </a:lnTo>
                    <a:lnTo>
                      <a:pt x="385" y="171"/>
                    </a:lnTo>
                    <a:lnTo>
                      <a:pt x="383" y="164"/>
                    </a:lnTo>
                    <a:lnTo>
                      <a:pt x="382" y="158"/>
                    </a:lnTo>
                    <a:lnTo>
                      <a:pt x="379" y="151"/>
                    </a:lnTo>
                    <a:lnTo>
                      <a:pt x="373" y="144"/>
                    </a:lnTo>
                    <a:lnTo>
                      <a:pt x="371" y="137"/>
                    </a:lnTo>
                    <a:lnTo>
                      <a:pt x="366" y="129"/>
                    </a:lnTo>
                    <a:lnTo>
                      <a:pt x="362" y="123"/>
                    </a:lnTo>
                    <a:lnTo>
                      <a:pt x="350" y="109"/>
                    </a:lnTo>
                    <a:lnTo>
                      <a:pt x="337" y="98"/>
                    </a:lnTo>
                    <a:lnTo>
                      <a:pt x="323" y="88"/>
                    </a:lnTo>
                    <a:lnTo>
                      <a:pt x="307" y="82"/>
                    </a:lnTo>
                    <a:lnTo>
                      <a:pt x="291" y="74"/>
                    </a:lnTo>
                    <a:lnTo>
                      <a:pt x="275" y="69"/>
                    </a:lnTo>
                    <a:lnTo>
                      <a:pt x="260" y="63"/>
                    </a:lnTo>
                    <a:lnTo>
                      <a:pt x="242" y="55"/>
                    </a:lnTo>
                    <a:lnTo>
                      <a:pt x="250" y="58"/>
                    </a:lnTo>
                    <a:lnTo>
                      <a:pt x="260" y="60"/>
                    </a:lnTo>
                    <a:lnTo>
                      <a:pt x="269" y="60"/>
                    </a:lnTo>
                    <a:lnTo>
                      <a:pt x="279" y="61"/>
                    </a:lnTo>
                    <a:lnTo>
                      <a:pt x="288" y="61"/>
                    </a:lnTo>
                    <a:lnTo>
                      <a:pt x="296" y="63"/>
                    </a:lnTo>
                    <a:lnTo>
                      <a:pt x="306" y="64"/>
                    </a:lnTo>
                    <a:lnTo>
                      <a:pt x="314" y="68"/>
                    </a:lnTo>
                    <a:lnTo>
                      <a:pt x="306" y="63"/>
                    </a:lnTo>
                    <a:lnTo>
                      <a:pt x="297" y="58"/>
                    </a:lnTo>
                    <a:lnTo>
                      <a:pt x="290" y="52"/>
                    </a:lnTo>
                    <a:lnTo>
                      <a:pt x="282" y="49"/>
                    </a:lnTo>
                    <a:lnTo>
                      <a:pt x="274" y="43"/>
                    </a:lnTo>
                    <a:lnTo>
                      <a:pt x="266" y="38"/>
                    </a:lnTo>
                    <a:lnTo>
                      <a:pt x="258" y="36"/>
                    </a:lnTo>
                    <a:lnTo>
                      <a:pt x="248" y="33"/>
                    </a:lnTo>
                    <a:lnTo>
                      <a:pt x="236" y="29"/>
                    </a:lnTo>
                    <a:lnTo>
                      <a:pt x="225" y="28"/>
                    </a:lnTo>
                    <a:lnTo>
                      <a:pt x="212" y="24"/>
                    </a:lnTo>
                    <a:lnTo>
                      <a:pt x="201" y="23"/>
                    </a:lnTo>
                    <a:lnTo>
                      <a:pt x="188" y="21"/>
                    </a:lnTo>
                    <a:lnTo>
                      <a:pt x="176" y="21"/>
                    </a:lnTo>
                    <a:lnTo>
                      <a:pt x="165" y="21"/>
                    </a:lnTo>
                    <a:lnTo>
                      <a:pt x="152" y="21"/>
                    </a:lnTo>
                    <a:lnTo>
                      <a:pt x="135" y="23"/>
                    </a:lnTo>
                    <a:lnTo>
                      <a:pt x="118" y="23"/>
                    </a:lnTo>
                    <a:lnTo>
                      <a:pt x="104" y="23"/>
                    </a:lnTo>
                    <a:lnTo>
                      <a:pt x="89" y="24"/>
                    </a:lnTo>
                    <a:lnTo>
                      <a:pt x="76" y="28"/>
                    </a:lnTo>
                    <a:lnTo>
                      <a:pt x="63" y="34"/>
                    </a:lnTo>
                    <a:lnTo>
                      <a:pt x="50" y="42"/>
                    </a:lnTo>
                    <a:lnTo>
                      <a:pt x="40" y="55"/>
                    </a:lnTo>
                    <a:lnTo>
                      <a:pt x="41" y="51"/>
                    </a:lnTo>
                    <a:lnTo>
                      <a:pt x="43" y="49"/>
                    </a:lnTo>
                    <a:lnTo>
                      <a:pt x="43" y="47"/>
                    </a:lnTo>
                    <a:lnTo>
                      <a:pt x="46" y="43"/>
                    </a:lnTo>
                    <a:lnTo>
                      <a:pt x="50" y="33"/>
                    </a:lnTo>
                    <a:lnTo>
                      <a:pt x="60" y="21"/>
                    </a:lnTo>
                    <a:lnTo>
                      <a:pt x="71" y="10"/>
                    </a:lnTo>
                    <a:lnTo>
                      <a:pt x="80" y="0"/>
                    </a:lnTo>
                    <a:lnTo>
                      <a:pt x="67" y="6"/>
                    </a:lnTo>
                    <a:lnTo>
                      <a:pt x="54" y="15"/>
                    </a:lnTo>
                    <a:lnTo>
                      <a:pt x="41" y="24"/>
                    </a:lnTo>
                    <a:lnTo>
                      <a:pt x="30" y="36"/>
                    </a:lnTo>
                    <a:lnTo>
                      <a:pt x="19" y="49"/>
                    </a:lnTo>
                    <a:lnTo>
                      <a:pt x="9" y="61"/>
                    </a:lnTo>
                    <a:lnTo>
                      <a:pt x="3" y="75"/>
                    </a:lnTo>
                    <a:lnTo>
                      <a:pt x="0" y="88"/>
                    </a:lnTo>
                    <a:lnTo>
                      <a:pt x="0" y="92"/>
                    </a:lnTo>
                    <a:lnTo>
                      <a:pt x="1" y="100"/>
                    </a:lnTo>
                    <a:lnTo>
                      <a:pt x="7" y="110"/>
                    </a:lnTo>
                    <a:lnTo>
                      <a:pt x="22" y="115"/>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5" name="Freeform 1225">
                <a:extLst>
                  <a:ext uri="{FF2B5EF4-FFF2-40B4-BE49-F238E27FC236}">
                    <a16:creationId xmlns:a16="http://schemas.microsoft.com/office/drawing/2014/main" id="{6EF19948-9339-A29F-B0E8-532426E1FB6A}"/>
                  </a:ext>
                </a:extLst>
              </p:cNvPr>
              <p:cNvSpPr>
                <a:spLocks/>
              </p:cNvSpPr>
              <p:nvPr/>
            </p:nvSpPr>
            <p:spPr bwMode="auto">
              <a:xfrm>
                <a:off x="1035" y="2372"/>
                <a:ext cx="112" cy="207"/>
              </a:xfrm>
              <a:custGeom>
                <a:avLst/>
                <a:gdLst>
                  <a:gd name="T0" fmla="*/ 52 w 335"/>
                  <a:gd name="T1" fmla="*/ 293 h 623"/>
                  <a:gd name="T2" fmla="*/ 54 w 335"/>
                  <a:gd name="T3" fmla="*/ 302 h 623"/>
                  <a:gd name="T4" fmla="*/ 16 w 335"/>
                  <a:gd name="T5" fmla="*/ 357 h 623"/>
                  <a:gd name="T6" fmla="*/ 21 w 335"/>
                  <a:gd name="T7" fmla="*/ 380 h 623"/>
                  <a:gd name="T8" fmla="*/ 21 w 335"/>
                  <a:gd name="T9" fmla="*/ 402 h 623"/>
                  <a:gd name="T10" fmla="*/ 36 w 335"/>
                  <a:gd name="T11" fmla="*/ 348 h 623"/>
                  <a:gd name="T12" fmla="*/ 25 w 335"/>
                  <a:gd name="T13" fmla="*/ 403 h 623"/>
                  <a:gd name="T14" fmla="*/ 44 w 335"/>
                  <a:gd name="T15" fmla="*/ 510 h 623"/>
                  <a:gd name="T16" fmla="*/ 32 w 335"/>
                  <a:gd name="T17" fmla="*/ 456 h 623"/>
                  <a:gd name="T18" fmla="*/ 32 w 335"/>
                  <a:gd name="T19" fmla="*/ 518 h 623"/>
                  <a:gd name="T20" fmla="*/ 50 w 335"/>
                  <a:gd name="T21" fmla="*/ 527 h 623"/>
                  <a:gd name="T22" fmla="*/ 66 w 335"/>
                  <a:gd name="T23" fmla="*/ 554 h 623"/>
                  <a:gd name="T24" fmla="*/ 77 w 335"/>
                  <a:gd name="T25" fmla="*/ 543 h 623"/>
                  <a:gd name="T26" fmla="*/ 94 w 335"/>
                  <a:gd name="T27" fmla="*/ 514 h 623"/>
                  <a:gd name="T28" fmla="*/ 116 w 335"/>
                  <a:gd name="T29" fmla="*/ 602 h 623"/>
                  <a:gd name="T30" fmla="*/ 132 w 335"/>
                  <a:gd name="T31" fmla="*/ 590 h 623"/>
                  <a:gd name="T32" fmla="*/ 153 w 335"/>
                  <a:gd name="T33" fmla="*/ 590 h 623"/>
                  <a:gd name="T34" fmla="*/ 177 w 335"/>
                  <a:gd name="T35" fmla="*/ 617 h 623"/>
                  <a:gd name="T36" fmla="*/ 196 w 335"/>
                  <a:gd name="T37" fmla="*/ 603 h 623"/>
                  <a:gd name="T38" fmla="*/ 245 w 335"/>
                  <a:gd name="T39" fmla="*/ 602 h 623"/>
                  <a:gd name="T40" fmla="*/ 256 w 335"/>
                  <a:gd name="T41" fmla="*/ 589 h 623"/>
                  <a:gd name="T42" fmla="*/ 248 w 335"/>
                  <a:gd name="T43" fmla="*/ 549 h 623"/>
                  <a:gd name="T44" fmla="*/ 229 w 335"/>
                  <a:gd name="T45" fmla="*/ 546 h 623"/>
                  <a:gd name="T46" fmla="*/ 223 w 335"/>
                  <a:gd name="T47" fmla="*/ 511 h 623"/>
                  <a:gd name="T48" fmla="*/ 207 w 335"/>
                  <a:gd name="T49" fmla="*/ 551 h 623"/>
                  <a:gd name="T50" fmla="*/ 198 w 335"/>
                  <a:gd name="T51" fmla="*/ 531 h 623"/>
                  <a:gd name="T52" fmla="*/ 187 w 335"/>
                  <a:gd name="T53" fmla="*/ 531 h 623"/>
                  <a:gd name="T54" fmla="*/ 180 w 335"/>
                  <a:gd name="T55" fmla="*/ 494 h 623"/>
                  <a:gd name="T56" fmla="*/ 162 w 335"/>
                  <a:gd name="T57" fmla="*/ 495 h 623"/>
                  <a:gd name="T58" fmla="*/ 155 w 335"/>
                  <a:gd name="T59" fmla="*/ 459 h 623"/>
                  <a:gd name="T60" fmla="*/ 160 w 335"/>
                  <a:gd name="T61" fmla="*/ 401 h 623"/>
                  <a:gd name="T62" fmla="*/ 168 w 335"/>
                  <a:gd name="T63" fmla="*/ 356 h 623"/>
                  <a:gd name="T64" fmla="*/ 151 w 335"/>
                  <a:gd name="T65" fmla="*/ 349 h 623"/>
                  <a:gd name="T66" fmla="*/ 141 w 335"/>
                  <a:gd name="T67" fmla="*/ 340 h 623"/>
                  <a:gd name="T68" fmla="*/ 141 w 335"/>
                  <a:gd name="T69" fmla="*/ 323 h 623"/>
                  <a:gd name="T70" fmla="*/ 134 w 335"/>
                  <a:gd name="T71" fmla="*/ 311 h 623"/>
                  <a:gd name="T72" fmla="*/ 130 w 335"/>
                  <a:gd name="T73" fmla="*/ 277 h 623"/>
                  <a:gd name="T74" fmla="*/ 132 w 335"/>
                  <a:gd name="T75" fmla="*/ 300 h 623"/>
                  <a:gd name="T76" fmla="*/ 168 w 335"/>
                  <a:gd name="T77" fmla="*/ 267 h 623"/>
                  <a:gd name="T78" fmla="*/ 217 w 335"/>
                  <a:gd name="T79" fmla="*/ 209 h 623"/>
                  <a:gd name="T80" fmla="*/ 229 w 335"/>
                  <a:gd name="T81" fmla="*/ 149 h 623"/>
                  <a:gd name="T82" fmla="*/ 238 w 335"/>
                  <a:gd name="T83" fmla="*/ 151 h 623"/>
                  <a:gd name="T84" fmla="*/ 233 w 335"/>
                  <a:gd name="T85" fmla="*/ 196 h 623"/>
                  <a:gd name="T86" fmla="*/ 260 w 335"/>
                  <a:gd name="T87" fmla="*/ 146 h 623"/>
                  <a:gd name="T88" fmla="*/ 283 w 335"/>
                  <a:gd name="T89" fmla="*/ 96 h 623"/>
                  <a:gd name="T90" fmla="*/ 296 w 335"/>
                  <a:gd name="T91" fmla="*/ 75 h 623"/>
                  <a:gd name="T92" fmla="*/ 310 w 335"/>
                  <a:gd name="T93" fmla="*/ 136 h 623"/>
                  <a:gd name="T94" fmla="*/ 322 w 335"/>
                  <a:gd name="T95" fmla="*/ 94 h 623"/>
                  <a:gd name="T96" fmla="*/ 335 w 335"/>
                  <a:gd name="T97" fmla="*/ 38 h 623"/>
                  <a:gd name="T98" fmla="*/ 294 w 335"/>
                  <a:gd name="T99" fmla="*/ 4 h 623"/>
                  <a:gd name="T100" fmla="*/ 238 w 335"/>
                  <a:gd name="T101" fmla="*/ 3 h 623"/>
                  <a:gd name="T102" fmla="*/ 224 w 335"/>
                  <a:gd name="T103" fmla="*/ 9 h 623"/>
                  <a:gd name="T104" fmla="*/ 215 w 335"/>
                  <a:gd name="T105" fmla="*/ 25 h 623"/>
                  <a:gd name="T106" fmla="*/ 169 w 335"/>
                  <a:gd name="T107" fmla="*/ 43 h 623"/>
                  <a:gd name="T108" fmla="*/ 108 w 335"/>
                  <a:gd name="T109" fmla="*/ 76 h 623"/>
                  <a:gd name="T110" fmla="*/ 82 w 335"/>
                  <a:gd name="T111" fmla="*/ 103 h 623"/>
                  <a:gd name="T112" fmla="*/ 101 w 335"/>
                  <a:gd name="T113" fmla="*/ 138 h 623"/>
                  <a:gd name="T114" fmla="*/ 40 w 335"/>
                  <a:gd name="T115" fmla="*/ 196 h 623"/>
                  <a:gd name="T116" fmla="*/ 55 w 335"/>
                  <a:gd name="T117" fmla="*/ 192 h 623"/>
                  <a:gd name="T118" fmla="*/ 66 w 335"/>
                  <a:gd name="T119" fmla="*/ 189 h 623"/>
                  <a:gd name="T120" fmla="*/ 21 w 335"/>
                  <a:gd name="T121" fmla="*/ 274 h 623"/>
                  <a:gd name="T122" fmla="*/ 31 w 335"/>
                  <a:gd name="T123" fmla="*/ 305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5" h="623">
                    <a:moveTo>
                      <a:pt x="39" y="298"/>
                    </a:moveTo>
                    <a:lnTo>
                      <a:pt x="43" y="295"/>
                    </a:lnTo>
                    <a:lnTo>
                      <a:pt x="46" y="295"/>
                    </a:lnTo>
                    <a:lnTo>
                      <a:pt x="52" y="295"/>
                    </a:lnTo>
                    <a:lnTo>
                      <a:pt x="55" y="294"/>
                    </a:lnTo>
                    <a:lnTo>
                      <a:pt x="52" y="293"/>
                    </a:lnTo>
                    <a:lnTo>
                      <a:pt x="39" y="287"/>
                    </a:lnTo>
                    <a:lnTo>
                      <a:pt x="27" y="285"/>
                    </a:lnTo>
                    <a:lnTo>
                      <a:pt x="21" y="284"/>
                    </a:lnTo>
                    <a:lnTo>
                      <a:pt x="27" y="287"/>
                    </a:lnTo>
                    <a:lnTo>
                      <a:pt x="43" y="295"/>
                    </a:lnTo>
                    <a:lnTo>
                      <a:pt x="54" y="302"/>
                    </a:lnTo>
                    <a:lnTo>
                      <a:pt x="59" y="308"/>
                    </a:lnTo>
                    <a:lnTo>
                      <a:pt x="50" y="318"/>
                    </a:lnTo>
                    <a:lnTo>
                      <a:pt x="40" y="327"/>
                    </a:lnTo>
                    <a:lnTo>
                      <a:pt x="31" y="336"/>
                    </a:lnTo>
                    <a:lnTo>
                      <a:pt x="23" y="347"/>
                    </a:lnTo>
                    <a:lnTo>
                      <a:pt x="16" y="357"/>
                    </a:lnTo>
                    <a:lnTo>
                      <a:pt x="9" y="369"/>
                    </a:lnTo>
                    <a:lnTo>
                      <a:pt x="4" y="381"/>
                    </a:lnTo>
                    <a:lnTo>
                      <a:pt x="0" y="394"/>
                    </a:lnTo>
                    <a:lnTo>
                      <a:pt x="9" y="391"/>
                    </a:lnTo>
                    <a:lnTo>
                      <a:pt x="16" y="384"/>
                    </a:lnTo>
                    <a:lnTo>
                      <a:pt x="21" y="380"/>
                    </a:lnTo>
                    <a:lnTo>
                      <a:pt x="30" y="375"/>
                    </a:lnTo>
                    <a:lnTo>
                      <a:pt x="21" y="383"/>
                    </a:lnTo>
                    <a:lnTo>
                      <a:pt x="18" y="392"/>
                    </a:lnTo>
                    <a:lnTo>
                      <a:pt x="17" y="402"/>
                    </a:lnTo>
                    <a:lnTo>
                      <a:pt x="17" y="411"/>
                    </a:lnTo>
                    <a:lnTo>
                      <a:pt x="21" y="402"/>
                    </a:lnTo>
                    <a:lnTo>
                      <a:pt x="23" y="392"/>
                    </a:lnTo>
                    <a:lnTo>
                      <a:pt x="25" y="383"/>
                    </a:lnTo>
                    <a:lnTo>
                      <a:pt x="26" y="374"/>
                    </a:lnTo>
                    <a:lnTo>
                      <a:pt x="27" y="366"/>
                    </a:lnTo>
                    <a:lnTo>
                      <a:pt x="31" y="356"/>
                    </a:lnTo>
                    <a:lnTo>
                      <a:pt x="36" y="348"/>
                    </a:lnTo>
                    <a:lnTo>
                      <a:pt x="44" y="342"/>
                    </a:lnTo>
                    <a:lnTo>
                      <a:pt x="44" y="340"/>
                    </a:lnTo>
                    <a:lnTo>
                      <a:pt x="43" y="340"/>
                    </a:lnTo>
                    <a:lnTo>
                      <a:pt x="31" y="361"/>
                    </a:lnTo>
                    <a:lnTo>
                      <a:pt x="26" y="381"/>
                    </a:lnTo>
                    <a:lnTo>
                      <a:pt x="25" y="403"/>
                    </a:lnTo>
                    <a:lnTo>
                      <a:pt x="27" y="428"/>
                    </a:lnTo>
                    <a:lnTo>
                      <a:pt x="32" y="451"/>
                    </a:lnTo>
                    <a:lnTo>
                      <a:pt x="37" y="473"/>
                    </a:lnTo>
                    <a:lnTo>
                      <a:pt x="43" y="495"/>
                    </a:lnTo>
                    <a:lnTo>
                      <a:pt x="45" y="518"/>
                    </a:lnTo>
                    <a:lnTo>
                      <a:pt x="44" y="510"/>
                    </a:lnTo>
                    <a:lnTo>
                      <a:pt x="43" y="500"/>
                    </a:lnTo>
                    <a:lnTo>
                      <a:pt x="39" y="491"/>
                    </a:lnTo>
                    <a:lnTo>
                      <a:pt x="36" y="481"/>
                    </a:lnTo>
                    <a:lnTo>
                      <a:pt x="34" y="473"/>
                    </a:lnTo>
                    <a:lnTo>
                      <a:pt x="32" y="464"/>
                    </a:lnTo>
                    <a:lnTo>
                      <a:pt x="32" y="456"/>
                    </a:lnTo>
                    <a:lnTo>
                      <a:pt x="36" y="449"/>
                    </a:lnTo>
                    <a:lnTo>
                      <a:pt x="32" y="460"/>
                    </a:lnTo>
                    <a:lnTo>
                      <a:pt x="31" y="474"/>
                    </a:lnTo>
                    <a:lnTo>
                      <a:pt x="31" y="488"/>
                    </a:lnTo>
                    <a:lnTo>
                      <a:pt x="31" y="504"/>
                    </a:lnTo>
                    <a:lnTo>
                      <a:pt x="32" y="518"/>
                    </a:lnTo>
                    <a:lnTo>
                      <a:pt x="37" y="531"/>
                    </a:lnTo>
                    <a:lnTo>
                      <a:pt x="43" y="545"/>
                    </a:lnTo>
                    <a:lnTo>
                      <a:pt x="50" y="555"/>
                    </a:lnTo>
                    <a:lnTo>
                      <a:pt x="50" y="546"/>
                    </a:lnTo>
                    <a:lnTo>
                      <a:pt x="50" y="536"/>
                    </a:lnTo>
                    <a:lnTo>
                      <a:pt x="50" y="527"/>
                    </a:lnTo>
                    <a:lnTo>
                      <a:pt x="53" y="519"/>
                    </a:lnTo>
                    <a:lnTo>
                      <a:pt x="54" y="527"/>
                    </a:lnTo>
                    <a:lnTo>
                      <a:pt x="58" y="534"/>
                    </a:lnTo>
                    <a:lnTo>
                      <a:pt x="59" y="541"/>
                    </a:lnTo>
                    <a:lnTo>
                      <a:pt x="62" y="549"/>
                    </a:lnTo>
                    <a:lnTo>
                      <a:pt x="66" y="554"/>
                    </a:lnTo>
                    <a:lnTo>
                      <a:pt x="71" y="559"/>
                    </a:lnTo>
                    <a:lnTo>
                      <a:pt x="75" y="565"/>
                    </a:lnTo>
                    <a:lnTo>
                      <a:pt x="80" y="570"/>
                    </a:lnTo>
                    <a:lnTo>
                      <a:pt x="79" y="561"/>
                    </a:lnTo>
                    <a:lnTo>
                      <a:pt x="77" y="551"/>
                    </a:lnTo>
                    <a:lnTo>
                      <a:pt x="77" y="543"/>
                    </a:lnTo>
                    <a:lnTo>
                      <a:pt x="79" y="534"/>
                    </a:lnTo>
                    <a:lnTo>
                      <a:pt x="81" y="524"/>
                    </a:lnTo>
                    <a:lnTo>
                      <a:pt x="85" y="514"/>
                    </a:lnTo>
                    <a:lnTo>
                      <a:pt x="89" y="507"/>
                    </a:lnTo>
                    <a:lnTo>
                      <a:pt x="94" y="498"/>
                    </a:lnTo>
                    <a:lnTo>
                      <a:pt x="94" y="514"/>
                    </a:lnTo>
                    <a:lnTo>
                      <a:pt x="94" y="528"/>
                    </a:lnTo>
                    <a:lnTo>
                      <a:pt x="95" y="545"/>
                    </a:lnTo>
                    <a:lnTo>
                      <a:pt x="99" y="559"/>
                    </a:lnTo>
                    <a:lnTo>
                      <a:pt x="102" y="574"/>
                    </a:lnTo>
                    <a:lnTo>
                      <a:pt x="108" y="587"/>
                    </a:lnTo>
                    <a:lnTo>
                      <a:pt x="116" y="602"/>
                    </a:lnTo>
                    <a:lnTo>
                      <a:pt x="126" y="614"/>
                    </a:lnTo>
                    <a:lnTo>
                      <a:pt x="126" y="604"/>
                    </a:lnTo>
                    <a:lnTo>
                      <a:pt x="128" y="597"/>
                    </a:lnTo>
                    <a:lnTo>
                      <a:pt x="129" y="589"/>
                    </a:lnTo>
                    <a:lnTo>
                      <a:pt x="132" y="581"/>
                    </a:lnTo>
                    <a:lnTo>
                      <a:pt x="132" y="590"/>
                    </a:lnTo>
                    <a:lnTo>
                      <a:pt x="134" y="598"/>
                    </a:lnTo>
                    <a:lnTo>
                      <a:pt x="135" y="608"/>
                    </a:lnTo>
                    <a:lnTo>
                      <a:pt x="142" y="616"/>
                    </a:lnTo>
                    <a:lnTo>
                      <a:pt x="144" y="608"/>
                    </a:lnTo>
                    <a:lnTo>
                      <a:pt x="150" y="598"/>
                    </a:lnTo>
                    <a:lnTo>
                      <a:pt x="153" y="590"/>
                    </a:lnTo>
                    <a:lnTo>
                      <a:pt x="156" y="583"/>
                    </a:lnTo>
                    <a:lnTo>
                      <a:pt x="157" y="594"/>
                    </a:lnTo>
                    <a:lnTo>
                      <a:pt x="161" y="604"/>
                    </a:lnTo>
                    <a:lnTo>
                      <a:pt x="168" y="614"/>
                    </a:lnTo>
                    <a:lnTo>
                      <a:pt x="175" y="623"/>
                    </a:lnTo>
                    <a:lnTo>
                      <a:pt x="177" y="617"/>
                    </a:lnTo>
                    <a:lnTo>
                      <a:pt x="178" y="614"/>
                    </a:lnTo>
                    <a:lnTo>
                      <a:pt x="181" y="611"/>
                    </a:lnTo>
                    <a:lnTo>
                      <a:pt x="184" y="608"/>
                    </a:lnTo>
                    <a:lnTo>
                      <a:pt x="187" y="607"/>
                    </a:lnTo>
                    <a:lnTo>
                      <a:pt x="191" y="604"/>
                    </a:lnTo>
                    <a:lnTo>
                      <a:pt x="196" y="603"/>
                    </a:lnTo>
                    <a:lnTo>
                      <a:pt x="202" y="602"/>
                    </a:lnTo>
                    <a:lnTo>
                      <a:pt x="210" y="602"/>
                    </a:lnTo>
                    <a:lnTo>
                      <a:pt x="218" y="600"/>
                    </a:lnTo>
                    <a:lnTo>
                      <a:pt x="228" y="602"/>
                    </a:lnTo>
                    <a:lnTo>
                      <a:pt x="237" y="602"/>
                    </a:lnTo>
                    <a:lnTo>
                      <a:pt x="245" y="602"/>
                    </a:lnTo>
                    <a:lnTo>
                      <a:pt x="255" y="603"/>
                    </a:lnTo>
                    <a:lnTo>
                      <a:pt x="263" y="604"/>
                    </a:lnTo>
                    <a:lnTo>
                      <a:pt x="267" y="607"/>
                    </a:lnTo>
                    <a:lnTo>
                      <a:pt x="260" y="602"/>
                    </a:lnTo>
                    <a:lnTo>
                      <a:pt x="257" y="595"/>
                    </a:lnTo>
                    <a:lnTo>
                      <a:pt x="256" y="589"/>
                    </a:lnTo>
                    <a:lnTo>
                      <a:pt x="256" y="580"/>
                    </a:lnTo>
                    <a:lnTo>
                      <a:pt x="256" y="570"/>
                    </a:lnTo>
                    <a:lnTo>
                      <a:pt x="257" y="561"/>
                    </a:lnTo>
                    <a:lnTo>
                      <a:pt x="256" y="551"/>
                    </a:lnTo>
                    <a:lnTo>
                      <a:pt x="255" y="543"/>
                    </a:lnTo>
                    <a:lnTo>
                      <a:pt x="248" y="549"/>
                    </a:lnTo>
                    <a:lnTo>
                      <a:pt x="243" y="555"/>
                    </a:lnTo>
                    <a:lnTo>
                      <a:pt x="238" y="563"/>
                    </a:lnTo>
                    <a:lnTo>
                      <a:pt x="233" y="570"/>
                    </a:lnTo>
                    <a:lnTo>
                      <a:pt x="232" y="562"/>
                    </a:lnTo>
                    <a:lnTo>
                      <a:pt x="230" y="554"/>
                    </a:lnTo>
                    <a:lnTo>
                      <a:pt x="229" y="546"/>
                    </a:lnTo>
                    <a:lnTo>
                      <a:pt x="229" y="536"/>
                    </a:lnTo>
                    <a:lnTo>
                      <a:pt x="228" y="528"/>
                    </a:lnTo>
                    <a:lnTo>
                      <a:pt x="226" y="521"/>
                    </a:lnTo>
                    <a:lnTo>
                      <a:pt x="224" y="513"/>
                    </a:lnTo>
                    <a:lnTo>
                      <a:pt x="224" y="505"/>
                    </a:lnTo>
                    <a:lnTo>
                      <a:pt x="223" y="511"/>
                    </a:lnTo>
                    <a:lnTo>
                      <a:pt x="219" y="519"/>
                    </a:lnTo>
                    <a:lnTo>
                      <a:pt x="217" y="526"/>
                    </a:lnTo>
                    <a:lnTo>
                      <a:pt x="214" y="532"/>
                    </a:lnTo>
                    <a:lnTo>
                      <a:pt x="211" y="538"/>
                    </a:lnTo>
                    <a:lnTo>
                      <a:pt x="209" y="545"/>
                    </a:lnTo>
                    <a:lnTo>
                      <a:pt x="207" y="551"/>
                    </a:lnTo>
                    <a:lnTo>
                      <a:pt x="207" y="559"/>
                    </a:lnTo>
                    <a:lnTo>
                      <a:pt x="204" y="554"/>
                    </a:lnTo>
                    <a:lnTo>
                      <a:pt x="202" y="548"/>
                    </a:lnTo>
                    <a:lnTo>
                      <a:pt x="201" y="541"/>
                    </a:lnTo>
                    <a:lnTo>
                      <a:pt x="201" y="535"/>
                    </a:lnTo>
                    <a:lnTo>
                      <a:pt x="198" y="531"/>
                    </a:lnTo>
                    <a:lnTo>
                      <a:pt x="198" y="524"/>
                    </a:lnTo>
                    <a:lnTo>
                      <a:pt x="198" y="518"/>
                    </a:lnTo>
                    <a:lnTo>
                      <a:pt x="198" y="511"/>
                    </a:lnTo>
                    <a:lnTo>
                      <a:pt x="196" y="518"/>
                    </a:lnTo>
                    <a:lnTo>
                      <a:pt x="191" y="524"/>
                    </a:lnTo>
                    <a:lnTo>
                      <a:pt x="187" y="531"/>
                    </a:lnTo>
                    <a:lnTo>
                      <a:pt x="181" y="536"/>
                    </a:lnTo>
                    <a:lnTo>
                      <a:pt x="184" y="528"/>
                    </a:lnTo>
                    <a:lnTo>
                      <a:pt x="184" y="521"/>
                    </a:lnTo>
                    <a:lnTo>
                      <a:pt x="184" y="513"/>
                    </a:lnTo>
                    <a:lnTo>
                      <a:pt x="181" y="504"/>
                    </a:lnTo>
                    <a:lnTo>
                      <a:pt x="180" y="494"/>
                    </a:lnTo>
                    <a:lnTo>
                      <a:pt x="177" y="485"/>
                    </a:lnTo>
                    <a:lnTo>
                      <a:pt x="177" y="474"/>
                    </a:lnTo>
                    <a:lnTo>
                      <a:pt x="177" y="465"/>
                    </a:lnTo>
                    <a:lnTo>
                      <a:pt x="171" y="474"/>
                    </a:lnTo>
                    <a:lnTo>
                      <a:pt x="168" y="485"/>
                    </a:lnTo>
                    <a:lnTo>
                      <a:pt x="162" y="495"/>
                    </a:lnTo>
                    <a:lnTo>
                      <a:pt x="157" y="505"/>
                    </a:lnTo>
                    <a:lnTo>
                      <a:pt x="156" y="495"/>
                    </a:lnTo>
                    <a:lnTo>
                      <a:pt x="155" y="487"/>
                    </a:lnTo>
                    <a:lnTo>
                      <a:pt x="155" y="478"/>
                    </a:lnTo>
                    <a:lnTo>
                      <a:pt x="155" y="469"/>
                    </a:lnTo>
                    <a:lnTo>
                      <a:pt x="155" y="459"/>
                    </a:lnTo>
                    <a:lnTo>
                      <a:pt x="156" y="449"/>
                    </a:lnTo>
                    <a:lnTo>
                      <a:pt x="157" y="439"/>
                    </a:lnTo>
                    <a:lnTo>
                      <a:pt x="157" y="430"/>
                    </a:lnTo>
                    <a:lnTo>
                      <a:pt x="157" y="421"/>
                    </a:lnTo>
                    <a:lnTo>
                      <a:pt x="160" y="410"/>
                    </a:lnTo>
                    <a:lnTo>
                      <a:pt x="160" y="401"/>
                    </a:lnTo>
                    <a:lnTo>
                      <a:pt x="161" y="391"/>
                    </a:lnTo>
                    <a:lnTo>
                      <a:pt x="162" y="381"/>
                    </a:lnTo>
                    <a:lnTo>
                      <a:pt x="166" y="371"/>
                    </a:lnTo>
                    <a:lnTo>
                      <a:pt x="169" y="362"/>
                    </a:lnTo>
                    <a:lnTo>
                      <a:pt x="174" y="353"/>
                    </a:lnTo>
                    <a:lnTo>
                      <a:pt x="168" y="356"/>
                    </a:lnTo>
                    <a:lnTo>
                      <a:pt x="161" y="360"/>
                    </a:lnTo>
                    <a:lnTo>
                      <a:pt x="155" y="363"/>
                    </a:lnTo>
                    <a:lnTo>
                      <a:pt x="148" y="366"/>
                    </a:lnTo>
                    <a:lnTo>
                      <a:pt x="148" y="361"/>
                    </a:lnTo>
                    <a:lnTo>
                      <a:pt x="150" y="354"/>
                    </a:lnTo>
                    <a:lnTo>
                      <a:pt x="151" y="349"/>
                    </a:lnTo>
                    <a:lnTo>
                      <a:pt x="151" y="344"/>
                    </a:lnTo>
                    <a:lnTo>
                      <a:pt x="148" y="344"/>
                    </a:lnTo>
                    <a:lnTo>
                      <a:pt x="144" y="347"/>
                    </a:lnTo>
                    <a:lnTo>
                      <a:pt x="143" y="347"/>
                    </a:lnTo>
                    <a:lnTo>
                      <a:pt x="142" y="347"/>
                    </a:lnTo>
                    <a:lnTo>
                      <a:pt x="141" y="340"/>
                    </a:lnTo>
                    <a:lnTo>
                      <a:pt x="142" y="334"/>
                    </a:lnTo>
                    <a:lnTo>
                      <a:pt x="144" y="327"/>
                    </a:lnTo>
                    <a:lnTo>
                      <a:pt x="144" y="321"/>
                    </a:lnTo>
                    <a:lnTo>
                      <a:pt x="143" y="323"/>
                    </a:lnTo>
                    <a:lnTo>
                      <a:pt x="142" y="323"/>
                    </a:lnTo>
                    <a:lnTo>
                      <a:pt x="141" y="323"/>
                    </a:lnTo>
                    <a:lnTo>
                      <a:pt x="139" y="320"/>
                    </a:lnTo>
                    <a:lnTo>
                      <a:pt x="139" y="314"/>
                    </a:lnTo>
                    <a:lnTo>
                      <a:pt x="139" y="311"/>
                    </a:lnTo>
                    <a:lnTo>
                      <a:pt x="139" y="304"/>
                    </a:lnTo>
                    <a:lnTo>
                      <a:pt x="137" y="307"/>
                    </a:lnTo>
                    <a:lnTo>
                      <a:pt x="134" y="311"/>
                    </a:lnTo>
                    <a:lnTo>
                      <a:pt x="130" y="311"/>
                    </a:lnTo>
                    <a:lnTo>
                      <a:pt x="128" y="311"/>
                    </a:lnTo>
                    <a:lnTo>
                      <a:pt x="129" y="302"/>
                    </a:lnTo>
                    <a:lnTo>
                      <a:pt x="129" y="293"/>
                    </a:lnTo>
                    <a:lnTo>
                      <a:pt x="129" y="285"/>
                    </a:lnTo>
                    <a:lnTo>
                      <a:pt x="130" y="277"/>
                    </a:lnTo>
                    <a:lnTo>
                      <a:pt x="132" y="274"/>
                    </a:lnTo>
                    <a:lnTo>
                      <a:pt x="132" y="277"/>
                    </a:lnTo>
                    <a:lnTo>
                      <a:pt x="132" y="281"/>
                    </a:lnTo>
                    <a:lnTo>
                      <a:pt x="132" y="287"/>
                    </a:lnTo>
                    <a:lnTo>
                      <a:pt x="132" y="295"/>
                    </a:lnTo>
                    <a:lnTo>
                      <a:pt x="132" y="300"/>
                    </a:lnTo>
                    <a:lnTo>
                      <a:pt x="134" y="302"/>
                    </a:lnTo>
                    <a:lnTo>
                      <a:pt x="135" y="300"/>
                    </a:lnTo>
                    <a:lnTo>
                      <a:pt x="141" y="294"/>
                    </a:lnTo>
                    <a:lnTo>
                      <a:pt x="148" y="286"/>
                    </a:lnTo>
                    <a:lnTo>
                      <a:pt x="157" y="277"/>
                    </a:lnTo>
                    <a:lnTo>
                      <a:pt x="168" y="267"/>
                    </a:lnTo>
                    <a:lnTo>
                      <a:pt x="177" y="259"/>
                    </a:lnTo>
                    <a:lnTo>
                      <a:pt x="187" y="250"/>
                    </a:lnTo>
                    <a:lnTo>
                      <a:pt x="194" y="244"/>
                    </a:lnTo>
                    <a:lnTo>
                      <a:pt x="198" y="237"/>
                    </a:lnTo>
                    <a:lnTo>
                      <a:pt x="210" y="222"/>
                    </a:lnTo>
                    <a:lnTo>
                      <a:pt x="217" y="209"/>
                    </a:lnTo>
                    <a:lnTo>
                      <a:pt x="223" y="196"/>
                    </a:lnTo>
                    <a:lnTo>
                      <a:pt x="226" y="185"/>
                    </a:lnTo>
                    <a:lnTo>
                      <a:pt x="228" y="175"/>
                    </a:lnTo>
                    <a:lnTo>
                      <a:pt x="228" y="168"/>
                    </a:lnTo>
                    <a:lnTo>
                      <a:pt x="229" y="158"/>
                    </a:lnTo>
                    <a:lnTo>
                      <a:pt x="229" y="149"/>
                    </a:lnTo>
                    <a:lnTo>
                      <a:pt x="230" y="143"/>
                    </a:lnTo>
                    <a:lnTo>
                      <a:pt x="232" y="138"/>
                    </a:lnTo>
                    <a:lnTo>
                      <a:pt x="236" y="137"/>
                    </a:lnTo>
                    <a:lnTo>
                      <a:pt x="240" y="136"/>
                    </a:lnTo>
                    <a:lnTo>
                      <a:pt x="240" y="143"/>
                    </a:lnTo>
                    <a:lnTo>
                      <a:pt x="238" y="151"/>
                    </a:lnTo>
                    <a:lnTo>
                      <a:pt x="237" y="158"/>
                    </a:lnTo>
                    <a:lnTo>
                      <a:pt x="237" y="165"/>
                    </a:lnTo>
                    <a:lnTo>
                      <a:pt x="236" y="174"/>
                    </a:lnTo>
                    <a:lnTo>
                      <a:pt x="233" y="179"/>
                    </a:lnTo>
                    <a:lnTo>
                      <a:pt x="233" y="188"/>
                    </a:lnTo>
                    <a:lnTo>
                      <a:pt x="233" y="196"/>
                    </a:lnTo>
                    <a:lnTo>
                      <a:pt x="240" y="186"/>
                    </a:lnTo>
                    <a:lnTo>
                      <a:pt x="245" y="177"/>
                    </a:lnTo>
                    <a:lnTo>
                      <a:pt x="251" y="168"/>
                    </a:lnTo>
                    <a:lnTo>
                      <a:pt x="256" y="158"/>
                    </a:lnTo>
                    <a:lnTo>
                      <a:pt x="259" y="151"/>
                    </a:lnTo>
                    <a:lnTo>
                      <a:pt x="260" y="146"/>
                    </a:lnTo>
                    <a:lnTo>
                      <a:pt x="264" y="138"/>
                    </a:lnTo>
                    <a:lnTo>
                      <a:pt x="267" y="134"/>
                    </a:lnTo>
                    <a:lnTo>
                      <a:pt x="272" y="124"/>
                    </a:lnTo>
                    <a:lnTo>
                      <a:pt x="277" y="115"/>
                    </a:lnTo>
                    <a:lnTo>
                      <a:pt x="280" y="106"/>
                    </a:lnTo>
                    <a:lnTo>
                      <a:pt x="283" y="96"/>
                    </a:lnTo>
                    <a:lnTo>
                      <a:pt x="286" y="87"/>
                    </a:lnTo>
                    <a:lnTo>
                      <a:pt x="290" y="76"/>
                    </a:lnTo>
                    <a:lnTo>
                      <a:pt x="294" y="66"/>
                    </a:lnTo>
                    <a:lnTo>
                      <a:pt x="297" y="57"/>
                    </a:lnTo>
                    <a:lnTo>
                      <a:pt x="296" y="66"/>
                    </a:lnTo>
                    <a:lnTo>
                      <a:pt x="296" y="75"/>
                    </a:lnTo>
                    <a:lnTo>
                      <a:pt x="297" y="85"/>
                    </a:lnTo>
                    <a:lnTo>
                      <a:pt x="300" y="94"/>
                    </a:lnTo>
                    <a:lnTo>
                      <a:pt x="304" y="106"/>
                    </a:lnTo>
                    <a:lnTo>
                      <a:pt x="306" y="115"/>
                    </a:lnTo>
                    <a:lnTo>
                      <a:pt x="310" y="126"/>
                    </a:lnTo>
                    <a:lnTo>
                      <a:pt x="310" y="136"/>
                    </a:lnTo>
                    <a:lnTo>
                      <a:pt x="313" y="129"/>
                    </a:lnTo>
                    <a:lnTo>
                      <a:pt x="315" y="124"/>
                    </a:lnTo>
                    <a:lnTo>
                      <a:pt x="318" y="120"/>
                    </a:lnTo>
                    <a:lnTo>
                      <a:pt x="319" y="113"/>
                    </a:lnTo>
                    <a:lnTo>
                      <a:pt x="321" y="103"/>
                    </a:lnTo>
                    <a:lnTo>
                      <a:pt x="322" y="94"/>
                    </a:lnTo>
                    <a:lnTo>
                      <a:pt x="325" y="85"/>
                    </a:lnTo>
                    <a:lnTo>
                      <a:pt x="327" y="75"/>
                    </a:lnTo>
                    <a:lnTo>
                      <a:pt x="329" y="66"/>
                    </a:lnTo>
                    <a:lnTo>
                      <a:pt x="332" y="57"/>
                    </a:lnTo>
                    <a:lnTo>
                      <a:pt x="334" y="47"/>
                    </a:lnTo>
                    <a:lnTo>
                      <a:pt x="335" y="38"/>
                    </a:lnTo>
                    <a:lnTo>
                      <a:pt x="334" y="30"/>
                    </a:lnTo>
                    <a:lnTo>
                      <a:pt x="329" y="24"/>
                    </a:lnTo>
                    <a:lnTo>
                      <a:pt x="322" y="17"/>
                    </a:lnTo>
                    <a:lnTo>
                      <a:pt x="315" y="12"/>
                    </a:lnTo>
                    <a:lnTo>
                      <a:pt x="304" y="7"/>
                    </a:lnTo>
                    <a:lnTo>
                      <a:pt x="294" y="4"/>
                    </a:lnTo>
                    <a:lnTo>
                      <a:pt x="283" y="3"/>
                    </a:lnTo>
                    <a:lnTo>
                      <a:pt x="273" y="0"/>
                    </a:lnTo>
                    <a:lnTo>
                      <a:pt x="264" y="0"/>
                    </a:lnTo>
                    <a:lnTo>
                      <a:pt x="256" y="0"/>
                    </a:lnTo>
                    <a:lnTo>
                      <a:pt x="246" y="0"/>
                    </a:lnTo>
                    <a:lnTo>
                      <a:pt x="238" y="3"/>
                    </a:lnTo>
                    <a:lnTo>
                      <a:pt x="230" y="3"/>
                    </a:lnTo>
                    <a:lnTo>
                      <a:pt x="221" y="4"/>
                    </a:lnTo>
                    <a:lnTo>
                      <a:pt x="214" y="4"/>
                    </a:lnTo>
                    <a:lnTo>
                      <a:pt x="204" y="4"/>
                    </a:lnTo>
                    <a:lnTo>
                      <a:pt x="215" y="4"/>
                    </a:lnTo>
                    <a:lnTo>
                      <a:pt x="224" y="9"/>
                    </a:lnTo>
                    <a:lnTo>
                      <a:pt x="233" y="14"/>
                    </a:lnTo>
                    <a:lnTo>
                      <a:pt x="242" y="24"/>
                    </a:lnTo>
                    <a:lnTo>
                      <a:pt x="236" y="24"/>
                    </a:lnTo>
                    <a:lnTo>
                      <a:pt x="228" y="24"/>
                    </a:lnTo>
                    <a:lnTo>
                      <a:pt x="221" y="24"/>
                    </a:lnTo>
                    <a:lnTo>
                      <a:pt x="215" y="25"/>
                    </a:lnTo>
                    <a:lnTo>
                      <a:pt x="207" y="26"/>
                    </a:lnTo>
                    <a:lnTo>
                      <a:pt x="198" y="30"/>
                    </a:lnTo>
                    <a:lnTo>
                      <a:pt x="191" y="33"/>
                    </a:lnTo>
                    <a:lnTo>
                      <a:pt x="183" y="34"/>
                    </a:lnTo>
                    <a:lnTo>
                      <a:pt x="175" y="39"/>
                    </a:lnTo>
                    <a:lnTo>
                      <a:pt x="169" y="43"/>
                    </a:lnTo>
                    <a:lnTo>
                      <a:pt x="161" y="45"/>
                    </a:lnTo>
                    <a:lnTo>
                      <a:pt x="153" y="51"/>
                    </a:lnTo>
                    <a:lnTo>
                      <a:pt x="142" y="57"/>
                    </a:lnTo>
                    <a:lnTo>
                      <a:pt x="130" y="62"/>
                    </a:lnTo>
                    <a:lnTo>
                      <a:pt x="120" y="71"/>
                    </a:lnTo>
                    <a:lnTo>
                      <a:pt x="108" y="76"/>
                    </a:lnTo>
                    <a:lnTo>
                      <a:pt x="98" y="85"/>
                    </a:lnTo>
                    <a:lnTo>
                      <a:pt x="86" y="91"/>
                    </a:lnTo>
                    <a:lnTo>
                      <a:pt x="75" y="100"/>
                    </a:lnTo>
                    <a:lnTo>
                      <a:pt x="64" y="106"/>
                    </a:lnTo>
                    <a:lnTo>
                      <a:pt x="73" y="103"/>
                    </a:lnTo>
                    <a:lnTo>
                      <a:pt x="82" y="103"/>
                    </a:lnTo>
                    <a:lnTo>
                      <a:pt x="93" y="103"/>
                    </a:lnTo>
                    <a:lnTo>
                      <a:pt x="102" y="106"/>
                    </a:lnTo>
                    <a:lnTo>
                      <a:pt x="101" y="115"/>
                    </a:lnTo>
                    <a:lnTo>
                      <a:pt x="102" y="123"/>
                    </a:lnTo>
                    <a:lnTo>
                      <a:pt x="103" y="130"/>
                    </a:lnTo>
                    <a:lnTo>
                      <a:pt x="101" y="138"/>
                    </a:lnTo>
                    <a:lnTo>
                      <a:pt x="92" y="150"/>
                    </a:lnTo>
                    <a:lnTo>
                      <a:pt x="80" y="161"/>
                    </a:lnTo>
                    <a:lnTo>
                      <a:pt x="71" y="170"/>
                    </a:lnTo>
                    <a:lnTo>
                      <a:pt x="59" y="178"/>
                    </a:lnTo>
                    <a:lnTo>
                      <a:pt x="48" y="186"/>
                    </a:lnTo>
                    <a:lnTo>
                      <a:pt x="40" y="196"/>
                    </a:lnTo>
                    <a:lnTo>
                      <a:pt x="32" y="209"/>
                    </a:lnTo>
                    <a:lnTo>
                      <a:pt x="26" y="219"/>
                    </a:lnTo>
                    <a:lnTo>
                      <a:pt x="34" y="213"/>
                    </a:lnTo>
                    <a:lnTo>
                      <a:pt x="43" y="208"/>
                    </a:lnTo>
                    <a:lnTo>
                      <a:pt x="50" y="199"/>
                    </a:lnTo>
                    <a:lnTo>
                      <a:pt x="55" y="192"/>
                    </a:lnTo>
                    <a:lnTo>
                      <a:pt x="64" y="185"/>
                    </a:lnTo>
                    <a:lnTo>
                      <a:pt x="72" y="179"/>
                    </a:lnTo>
                    <a:lnTo>
                      <a:pt x="81" y="174"/>
                    </a:lnTo>
                    <a:lnTo>
                      <a:pt x="92" y="170"/>
                    </a:lnTo>
                    <a:lnTo>
                      <a:pt x="79" y="179"/>
                    </a:lnTo>
                    <a:lnTo>
                      <a:pt x="66" y="189"/>
                    </a:lnTo>
                    <a:lnTo>
                      <a:pt x="54" y="202"/>
                    </a:lnTo>
                    <a:lnTo>
                      <a:pt x="46" y="215"/>
                    </a:lnTo>
                    <a:lnTo>
                      <a:pt x="39" y="229"/>
                    </a:lnTo>
                    <a:lnTo>
                      <a:pt x="31" y="244"/>
                    </a:lnTo>
                    <a:lnTo>
                      <a:pt x="26" y="258"/>
                    </a:lnTo>
                    <a:lnTo>
                      <a:pt x="21" y="274"/>
                    </a:lnTo>
                    <a:lnTo>
                      <a:pt x="19" y="284"/>
                    </a:lnTo>
                    <a:lnTo>
                      <a:pt x="19" y="293"/>
                    </a:lnTo>
                    <a:lnTo>
                      <a:pt x="21" y="304"/>
                    </a:lnTo>
                    <a:lnTo>
                      <a:pt x="26" y="313"/>
                    </a:lnTo>
                    <a:lnTo>
                      <a:pt x="30" y="308"/>
                    </a:lnTo>
                    <a:lnTo>
                      <a:pt x="31" y="305"/>
                    </a:lnTo>
                    <a:lnTo>
                      <a:pt x="34" y="300"/>
                    </a:lnTo>
                    <a:lnTo>
                      <a:pt x="39" y="298"/>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6" name="Freeform 1226">
                <a:extLst>
                  <a:ext uri="{FF2B5EF4-FFF2-40B4-BE49-F238E27FC236}">
                    <a16:creationId xmlns:a16="http://schemas.microsoft.com/office/drawing/2014/main" id="{90569D39-480A-40EF-D659-AFA90B1A5246}"/>
                  </a:ext>
                </a:extLst>
              </p:cNvPr>
              <p:cNvSpPr>
                <a:spLocks/>
              </p:cNvSpPr>
              <p:nvPr/>
            </p:nvSpPr>
            <p:spPr bwMode="auto">
              <a:xfrm>
                <a:off x="889" y="2610"/>
                <a:ext cx="844" cy="472"/>
              </a:xfrm>
              <a:custGeom>
                <a:avLst/>
                <a:gdLst>
                  <a:gd name="T0" fmla="*/ 1579 w 2532"/>
                  <a:gd name="T1" fmla="*/ 48 h 1416"/>
                  <a:gd name="T2" fmla="*/ 1414 w 2532"/>
                  <a:gd name="T3" fmla="*/ 78 h 1416"/>
                  <a:gd name="T4" fmla="*/ 1298 w 2532"/>
                  <a:gd name="T5" fmla="*/ 108 h 1416"/>
                  <a:gd name="T6" fmla="*/ 1227 w 2532"/>
                  <a:gd name="T7" fmla="*/ 122 h 1416"/>
                  <a:gd name="T8" fmla="*/ 1103 w 2532"/>
                  <a:gd name="T9" fmla="*/ 111 h 1416"/>
                  <a:gd name="T10" fmla="*/ 1000 w 2532"/>
                  <a:gd name="T11" fmla="*/ 101 h 1416"/>
                  <a:gd name="T12" fmla="*/ 909 w 2532"/>
                  <a:gd name="T13" fmla="*/ 81 h 1416"/>
                  <a:gd name="T14" fmla="*/ 803 w 2532"/>
                  <a:gd name="T15" fmla="*/ 59 h 1416"/>
                  <a:gd name="T16" fmla="*/ 670 w 2532"/>
                  <a:gd name="T17" fmla="*/ 83 h 1416"/>
                  <a:gd name="T18" fmla="*/ 561 w 2532"/>
                  <a:gd name="T19" fmla="*/ 139 h 1416"/>
                  <a:gd name="T20" fmla="*/ 484 w 2532"/>
                  <a:gd name="T21" fmla="*/ 213 h 1416"/>
                  <a:gd name="T22" fmla="*/ 416 w 2532"/>
                  <a:gd name="T23" fmla="*/ 316 h 1416"/>
                  <a:gd name="T24" fmla="*/ 320 w 2532"/>
                  <a:gd name="T25" fmla="*/ 467 h 1416"/>
                  <a:gd name="T26" fmla="*/ 220 w 2532"/>
                  <a:gd name="T27" fmla="*/ 598 h 1416"/>
                  <a:gd name="T28" fmla="*/ 123 w 2532"/>
                  <a:gd name="T29" fmla="*/ 692 h 1416"/>
                  <a:gd name="T30" fmla="*/ 118 w 2532"/>
                  <a:gd name="T31" fmla="*/ 769 h 1416"/>
                  <a:gd name="T32" fmla="*/ 106 w 2532"/>
                  <a:gd name="T33" fmla="*/ 829 h 1416"/>
                  <a:gd name="T34" fmla="*/ 42 w 2532"/>
                  <a:gd name="T35" fmla="*/ 888 h 1416"/>
                  <a:gd name="T36" fmla="*/ 21 w 2532"/>
                  <a:gd name="T37" fmla="*/ 983 h 1416"/>
                  <a:gd name="T38" fmla="*/ 48 w 2532"/>
                  <a:gd name="T39" fmla="*/ 986 h 1416"/>
                  <a:gd name="T40" fmla="*/ 13 w 2532"/>
                  <a:gd name="T41" fmla="*/ 1033 h 1416"/>
                  <a:gd name="T42" fmla="*/ 0 w 2532"/>
                  <a:gd name="T43" fmla="*/ 1155 h 1416"/>
                  <a:gd name="T44" fmla="*/ 49 w 2532"/>
                  <a:gd name="T45" fmla="*/ 1277 h 1416"/>
                  <a:gd name="T46" fmla="*/ 197 w 2532"/>
                  <a:gd name="T47" fmla="*/ 1373 h 1416"/>
                  <a:gd name="T48" fmla="*/ 280 w 2532"/>
                  <a:gd name="T49" fmla="*/ 1416 h 1416"/>
                  <a:gd name="T50" fmla="*/ 395 w 2532"/>
                  <a:gd name="T51" fmla="*/ 1323 h 1416"/>
                  <a:gd name="T52" fmla="*/ 450 w 2532"/>
                  <a:gd name="T53" fmla="*/ 1224 h 1416"/>
                  <a:gd name="T54" fmla="*/ 470 w 2532"/>
                  <a:gd name="T55" fmla="*/ 1140 h 1416"/>
                  <a:gd name="T56" fmla="*/ 477 w 2532"/>
                  <a:gd name="T57" fmla="*/ 1095 h 1416"/>
                  <a:gd name="T58" fmla="*/ 541 w 2532"/>
                  <a:gd name="T59" fmla="*/ 994 h 1416"/>
                  <a:gd name="T60" fmla="*/ 638 w 2532"/>
                  <a:gd name="T61" fmla="*/ 856 h 1416"/>
                  <a:gd name="T62" fmla="*/ 689 w 2532"/>
                  <a:gd name="T63" fmla="*/ 786 h 1416"/>
                  <a:gd name="T64" fmla="*/ 724 w 2532"/>
                  <a:gd name="T65" fmla="*/ 849 h 1416"/>
                  <a:gd name="T66" fmla="*/ 795 w 2532"/>
                  <a:gd name="T67" fmla="*/ 975 h 1416"/>
                  <a:gd name="T68" fmla="*/ 858 w 2532"/>
                  <a:gd name="T69" fmla="*/ 1067 h 1416"/>
                  <a:gd name="T70" fmla="*/ 943 w 2532"/>
                  <a:gd name="T71" fmla="*/ 1059 h 1416"/>
                  <a:gd name="T72" fmla="*/ 1020 w 2532"/>
                  <a:gd name="T73" fmla="*/ 1026 h 1416"/>
                  <a:gd name="T74" fmla="*/ 1135 w 2532"/>
                  <a:gd name="T75" fmla="*/ 980 h 1416"/>
                  <a:gd name="T76" fmla="*/ 1356 w 2532"/>
                  <a:gd name="T77" fmla="*/ 895 h 1416"/>
                  <a:gd name="T78" fmla="*/ 1635 w 2532"/>
                  <a:gd name="T79" fmla="*/ 790 h 1416"/>
                  <a:gd name="T80" fmla="*/ 1915 w 2532"/>
                  <a:gd name="T81" fmla="*/ 684 h 1416"/>
                  <a:gd name="T82" fmla="*/ 2151 w 2532"/>
                  <a:gd name="T83" fmla="*/ 602 h 1416"/>
                  <a:gd name="T84" fmla="*/ 2289 w 2532"/>
                  <a:gd name="T85" fmla="*/ 563 h 1416"/>
                  <a:gd name="T86" fmla="*/ 2449 w 2532"/>
                  <a:gd name="T87" fmla="*/ 548 h 1416"/>
                  <a:gd name="T88" fmla="*/ 2528 w 2532"/>
                  <a:gd name="T89" fmla="*/ 527 h 1416"/>
                  <a:gd name="T90" fmla="*/ 2438 w 2532"/>
                  <a:gd name="T91" fmla="*/ 431 h 1416"/>
                  <a:gd name="T92" fmla="*/ 2335 w 2532"/>
                  <a:gd name="T93" fmla="*/ 374 h 1416"/>
                  <a:gd name="T94" fmla="*/ 2253 w 2532"/>
                  <a:gd name="T95" fmla="*/ 279 h 1416"/>
                  <a:gd name="T96" fmla="*/ 2191 w 2532"/>
                  <a:gd name="T97" fmla="*/ 200 h 1416"/>
                  <a:gd name="T98" fmla="*/ 2111 w 2532"/>
                  <a:gd name="T99" fmla="*/ 158 h 1416"/>
                  <a:gd name="T100" fmla="*/ 2061 w 2532"/>
                  <a:gd name="T101" fmla="*/ 88 h 1416"/>
                  <a:gd name="T102" fmla="*/ 1919 w 2532"/>
                  <a:gd name="T103" fmla="*/ 19 h 1416"/>
                  <a:gd name="T104" fmla="*/ 1727 w 2532"/>
                  <a:gd name="T105" fmla="*/ 0 h 1416"/>
                  <a:gd name="T106" fmla="*/ 1606 w 2532"/>
                  <a:gd name="T107" fmla="*/ 21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2" h="1416">
                    <a:moveTo>
                      <a:pt x="1604" y="39"/>
                    </a:moveTo>
                    <a:lnTo>
                      <a:pt x="1602" y="42"/>
                    </a:lnTo>
                    <a:lnTo>
                      <a:pt x="1600" y="42"/>
                    </a:lnTo>
                    <a:lnTo>
                      <a:pt x="1592" y="44"/>
                    </a:lnTo>
                    <a:lnTo>
                      <a:pt x="1579" y="48"/>
                    </a:lnTo>
                    <a:lnTo>
                      <a:pt x="1558" y="51"/>
                    </a:lnTo>
                    <a:lnTo>
                      <a:pt x="1529" y="57"/>
                    </a:lnTo>
                    <a:lnTo>
                      <a:pt x="1491" y="63"/>
                    </a:lnTo>
                    <a:lnTo>
                      <a:pt x="1449" y="72"/>
                    </a:lnTo>
                    <a:lnTo>
                      <a:pt x="1414" y="78"/>
                    </a:lnTo>
                    <a:lnTo>
                      <a:pt x="1382" y="85"/>
                    </a:lnTo>
                    <a:lnTo>
                      <a:pt x="1355" y="92"/>
                    </a:lnTo>
                    <a:lnTo>
                      <a:pt x="1333" y="98"/>
                    </a:lnTo>
                    <a:lnTo>
                      <a:pt x="1314" y="103"/>
                    </a:lnTo>
                    <a:lnTo>
                      <a:pt x="1298" y="108"/>
                    </a:lnTo>
                    <a:lnTo>
                      <a:pt x="1282" y="112"/>
                    </a:lnTo>
                    <a:lnTo>
                      <a:pt x="1267" y="115"/>
                    </a:lnTo>
                    <a:lnTo>
                      <a:pt x="1255" y="119"/>
                    </a:lnTo>
                    <a:lnTo>
                      <a:pt x="1241" y="120"/>
                    </a:lnTo>
                    <a:lnTo>
                      <a:pt x="1227" y="122"/>
                    </a:lnTo>
                    <a:lnTo>
                      <a:pt x="1209" y="122"/>
                    </a:lnTo>
                    <a:lnTo>
                      <a:pt x="1190" y="120"/>
                    </a:lnTo>
                    <a:lnTo>
                      <a:pt x="1168" y="119"/>
                    </a:lnTo>
                    <a:lnTo>
                      <a:pt x="1142" y="115"/>
                    </a:lnTo>
                    <a:lnTo>
                      <a:pt x="1103" y="111"/>
                    </a:lnTo>
                    <a:lnTo>
                      <a:pt x="1073" y="108"/>
                    </a:lnTo>
                    <a:lnTo>
                      <a:pt x="1051" y="106"/>
                    </a:lnTo>
                    <a:lnTo>
                      <a:pt x="1032" y="105"/>
                    </a:lnTo>
                    <a:lnTo>
                      <a:pt x="1015" y="103"/>
                    </a:lnTo>
                    <a:lnTo>
                      <a:pt x="1000" y="101"/>
                    </a:lnTo>
                    <a:lnTo>
                      <a:pt x="984" y="98"/>
                    </a:lnTo>
                    <a:lnTo>
                      <a:pt x="964" y="93"/>
                    </a:lnTo>
                    <a:lnTo>
                      <a:pt x="952" y="91"/>
                    </a:lnTo>
                    <a:lnTo>
                      <a:pt x="933" y="85"/>
                    </a:lnTo>
                    <a:lnTo>
                      <a:pt x="909" y="81"/>
                    </a:lnTo>
                    <a:lnTo>
                      <a:pt x="884" y="74"/>
                    </a:lnTo>
                    <a:lnTo>
                      <a:pt x="858" y="69"/>
                    </a:lnTo>
                    <a:lnTo>
                      <a:pt x="835" y="63"/>
                    </a:lnTo>
                    <a:lnTo>
                      <a:pt x="816" y="60"/>
                    </a:lnTo>
                    <a:lnTo>
                      <a:pt x="803" y="59"/>
                    </a:lnTo>
                    <a:lnTo>
                      <a:pt x="774" y="60"/>
                    </a:lnTo>
                    <a:lnTo>
                      <a:pt x="747" y="63"/>
                    </a:lnTo>
                    <a:lnTo>
                      <a:pt x="720" y="69"/>
                    </a:lnTo>
                    <a:lnTo>
                      <a:pt x="696" y="74"/>
                    </a:lnTo>
                    <a:lnTo>
                      <a:pt x="670" y="83"/>
                    </a:lnTo>
                    <a:lnTo>
                      <a:pt x="647" y="91"/>
                    </a:lnTo>
                    <a:lnTo>
                      <a:pt x="624" y="101"/>
                    </a:lnTo>
                    <a:lnTo>
                      <a:pt x="602" y="112"/>
                    </a:lnTo>
                    <a:lnTo>
                      <a:pt x="581" y="125"/>
                    </a:lnTo>
                    <a:lnTo>
                      <a:pt x="561" y="139"/>
                    </a:lnTo>
                    <a:lnTo>
                      <a:pt x="543" y="154"/>
                    </a:lnTo>
                    <a:lnTo>
                      <a:pt x="526" y="168"/>
                    </a:lnTo>
                    <a:lnTo>
                      <a:pt x="512" y="182"/>
                    </a:lnTo>
                    <a:lnTo>
                      <a:pt x="497" y="197"/>
                    </a:lnTo>
                    <a:lnTo>
                      <a:pt x="484" y="213"/>
                    </a:lnTo>
                    <a:lnTo>
                      <a:pt x="473" y="228"/>
                    </a:lnTo>
                    <a:lnTo>
                      <a:pt x="463" y="245"/>
                    </a:lnTo>
                    <a:lnTo>
                      <a:pt x="447" y="266"/>
                    </a:lnTo>
                    <a:lnTo>
                      <a:pt x="433" y="289"/>
                    </a:lnTo>
                    <a:lnTo>
                      <a:pt x="416" y="316"/>
                    </a:lnTo>
                    <a:lnTo>
                      <a:pt x="398" y="344"/>
                    </a:lnTo>
                    <a:lnTo>
                      <a:pt x="380" y="372"/>
                    </a:lnTo>
                    <a:lnTo>
                      <a:pt x="361" y="405"/>
                    </a:lnTo>
                    <a:lnTo>
                      <a:pt x="340" y="434"/>
                    </a:lnTo>
                    <a:lnTo>
                      <a:pt x="320" y="467"/>
                    </a:lnTo>
                    <a:lnTo>
                      <a:pt x="299" y="496"/>
                    </a:lnTo>
                    <a:lnTo>
                      <a:pt x="279" y="525"/>
                    </a:lnTo>
                    <a:lnTo>
                      <a:pt x="258" y="552"/>
                    </a:lnTo>
                    <a:lnTo>
                      <a:pt x="239" y="575"/>
                    </a:lnTo>
                    <a:lnTo>
                      <a:pt x="220" y="598"/>
                    </a:lnTo>
                    <a:lnTo>
                      <a:pt x="203" y="615"/>
                    </a:lnTo>
                    <a:lnTo>
                      <a:pt x="184" y="629"/>
                    </a:lnTo>
                    <a:lnTo>
                      <a:pt x="158" y="651"/>
                    </a:lnTo>
                    <a:lnTo>
                      <a:pt x="137" y="674"/>
                    </a:lnTo>
                    <a:lnTo>
                      <a:pt x="123" y="692"/>
                    </a:lnTo>
                    <a:lnTo>
                      <a:pt x="115" y="710"/>
                    </a:lnTo>
                    <a:lnTo>
                      <a:pt x="111" y="726"/>
                    </a:lnTo>
                    <a:lnTo>
                      <a:pt x="111" y="742"/>
                    </a:lnTo>
                    <a:lnTo>
                      <a:pt x="114" y="757"/>
                    </a:lnTo>
                    <a:lnTo>
                      <a:pt x="118" y="769"/>
                    </a:lnTo>
                    <a:lnTo>
                      <a:pt x="121" y="781"/>
                    </a:lnTo>
                    <a:lnTo>
                      <a:pt x="121" y="794"/>
                    </a:lnTo>
                    <a:lnTo>
                      <a:pt x="118" y="807"/>
                    </a:lnTo>
                    <a:lnTo>
                      <a:pt x="114" y="818"/>
                    </a:lnTo>
                    <a:lnTo>
                      <a:pt x="106" y="829"/>
                    </a:lnTo>
                    <a:lnTo>
                      <a:pt x="96" y="840"/>
                    </a:lnTo>
                    <a:lnTo>
                      <a:pt x="84" y="849"/>
                    </a:lnTo>
                    <a:lnTo>
                      <a:pt x="70" y="858"/>
                    </a:lnTo>
                    <a:lnTo>
                      <a:pt x="56" y="869"/>
                    </a:lnTo>
                    <a:lnTo>
                      <a:pt x="42" y="888"/>
                    </a:lnTo>
                    <a:lnTo>
                      <a:pt x="31" y="908"/>
                    </a:lnTo>
                    <a:lnTo>
                      <a:pt x="21" y="932"/>
                    </a:lnTo>
                    <a:lnTo>
                      <a:pt x="17" y="952"/>
                    </a:lnTo>
                    <a:lnTo>
                      <a:pt x="15" y="970"/>
                    </a:lnTo>
                    <a:lnTo>
                      <a:pt x="21" y="983"/>
                    </a:lnTo>
                    <a:lnTo>
                      <a:pt x="33" y="984"/>
                    </a:lnTo>
                    <a:lnTo>
                      <a:pt x="46" y="983"/>
                    </a:lnTo>
                    <a:lnTo>
                      <a:pt x="52" y="982"/>
                    </a:lnTo>
                    <a:lnTo>
                      <a:pt x="52" y="983"/>
                    </a:lnTo>
                    <a:lnTo>
                      <a:pt x="48" y="986"/>
                    </a:lnTo>
                    <a:lnTo>
                      <a:pt x="42" y="991"/>
                    </a:lnTo>
                    <a:lnTo>
                      <a:pt x="35" y="997"/>
                    </a:lnTo>
                    <a:lnTo>
                      <a:pt x="28" y="1006"/>
                    </a:lnTo>
                    <a:lnTo>
                      <a:pt x="20" y="1018"/>
                    </a:lnTo>
                    <a:lnTo>
                      <a:pt x="13" y="1033"/>
                    </a:lnTo>
                    <a:lnTo>
                      <a:pt x="8" y="1053"/>
                    </a:lnTo>
                    <a:lnTo>
                      <a:pt x="6" y="1075"/>
                    </a:lnTo>
                    <a:lnTo>
                      <a:pt x="2" y="1100"/>
                    </a:lnTo>
                    <a:lnTo>
                      <a:pt x="0" y="1127"/>
                    </a:lnTo>
                    <a:lnTo>
                      <a:pt x="0" y="1155"/>
                    </a:lnTo>
                    <a:lnTo>
                      <a:pt x="0" y="1179"/>
                    </a:lnTo>
                    <a:lnTo>
                      <a:pt x="4" y="1205"/>
                    </a:lnTo>
                    <a:lnTo>
                      <a:pt x="12" y="1229"/>
                    </a:lnTo>
                    <a:lnTo>
                      <a:pt x="28" y="1252"/>
                    </a:lnTo>
                    <a:lnTo>
                      <a:pt x="49" y="1277"/>
                    </a:lnTo>
                    <a:lnTo>
                      <a:pt x="77" y="1299"/>
                    </a:lnTo>
                    <a:lnTo>
                      <a:pt x="107" y="1319"/>
                    </a:lnTo>
                    <a:lnTo>
                      <a:pt x="138" y="1340"/>
                    </a:lnTo>
                    <a:lnTo>
                      <a:pt x="169" y="1357"/>
                    </a:lnTo>
                    <a:lnTo>
                      <a:pt x="197" y="1373"/>
                    </a:lnTo>
                    <a:lnTo>
                      <a:pt x="221" y="1387"/>
                    </a:lnTo>
                    <a:lnTo>
                      <a:pt x="239" y="1399"/>
                    </a:lnTo>
                    <a:lnTo>
                      <a:pt x="253" y="1411"/>
                    </a:lnTo>
                    <a:lnTo>
                      <a:pt x="266" y="1416"/>
                    </a:lnTo>
                    <a:lnTo>
                      <a:pt x="280" y="1416"/>
                    </a:lnTo>
                    <a:lnTo>
                      <a:pt x="299" y="1408"/>
                    </a:lnTo>
                    <a:lnTo>
                      <a:pt x="324" y="1389"/>
                    </a:lnTo>
                    <a:lnTo>
                      <a:pt x="358" y="1360"/>
                    </a:lnTo>
                    <a:lnTo>
                      <a:pt x="378" y="1342"/>
                    </a:lnTo>
                    <a:lnTo>
                      <a:pt x="395" y="1323"/>
                    </a:lnTo>
                    <a:lnTo>
                      <a:pt x="408" y="1305"/>
                    </a:lnTo>
                    <a:lnTo>
                      <a:pt x="421" y="1284"/>
                    </a:lnTo>
                    <a:lnTo>
                      <a:pt x="432" y="1264"/>
                    </a:lnTo>
                    <a:lnTo>
                      <a:pt x="442" y="1244"/>
                    </a:lnTo>
                    <a:lnTo>
                      <a:pt x="450" y="1224"/>
                    </a:lnTo>
                    <a:lnTo>
                      <a:pt x="456" y="1205"/>
                    </a:lnTo>
                    <a:lnTo>
                      <a:pt x="460" y="1188"/>
                    </a:lnTo>
                    <a:lnTo>
                      <a:pt x="465" y="1170"/>
                    </a:lnTo>
                    <a:lnTo>
                      <a:pt x="469" y="1155"/>
                    </a:lnTo>
                    <a:lnTo>
                      <a:pt x="470" y="1140"/>
                    </a:lnTo>
                    <a:lnTo>
                      <a:pt x="472" y="1127"/>
                    </a:lnTo>
                    <a:lnTo>
                      <a:pt x="473" y="1116"/>
                    </a:lnTo>
                    <a:lnTo>
                      <a:pt x="473" y="1108"/>
                    </a:lnTo>
                    <a:lnTo>
                      <a:pt x="473" y="1103"/>
                    </a:lnTo>
                    <a:lnTo>
                      <a:pt x="477" y="1095"/>
                    </a:lnTo>
                    <a:lnTo>
                      <a:pt x="483" y="1082"/>
                    </a:lnTo>
                    <a:lnTo>
                      <a:pt x="494" y="1066"/>
                    </a:lnTo>
                    <a:lnTo>
                      <a:pt x="507" y="1045"/>
                    </a:lnTo>
                    <a:lnTo>
                      <a:pt x="524" y="1019"/>
                    </a:lnTo>
                    <a:lnTo>
                      <a:pt x="541" y="994"/>
                    </a:lnTo>
                    <a:lnTo>
                      <a:pt x="561" y="965"/>
                    </a:lnTo>
                    <a:lnTo>
                      <a:pt x="581" y="937"/>
                    </a:lnTo>
                    <a:lnTo>
                      <a:pt x="602" y="908"/>
                    </a:lnTo>
                    <a:lnTo>
                      <a:pt x="621" y="882"/>
                    </a:lnTo>
                    <a:lnTo>
                      <a:pt x="638" y="856"/>
                    </a:lnTo>
                    <a:lnTo>
                      <a:pt x="656" y="832"/>
                    </a:lnTo>
                    <a:lnTo>
                      <a:pt x="669" y="813"/>
                    </a:lnTo>
                    <a:lnTo>
                      <a:pt x="679" y="799"/>
                    </a:lnTo>
                    <a:lnTo>
                      <a:pt x="686" y="790"/>
                    </a:lnTo>
                    <a:lnTo>
                      <a:pt x="689" y="786"/>
                    </a:lnTo>
                    <a:lnTo>
                      <a:pt x="691" y="790"/>
                    </a:lnTo>
                    <a:lnTo>
                      <a:pt x="696" y="797"/>
                    </a:lnTo>
                    <a:lnTo>
                      <a:pt x="702" y="812"/>
                    </a:lnTo>
                    <a:lnTo>
                      <a:pt x="711" y="829"/>
                    </a:lnTo>
                    <a:lnTo>
                      <a:pt x="724" y="849"/>
                    </a:lnTo>
                    <a:lnTo>
                      <a:pt x="737" y="872"/>
                    </a:lnTo>
                    <a:lnTo>
                      <a:pt x="750" y="897"/>
                    </a:lnTo>
                    <a:lnTo>
                      <a:pt x="765" y="922"/>
                    </a:lnTo>
                    <a:lnTo>
                      <a:pt x="780" y="950"/>
                    </a:lnTo>
                    <a:lnTo>
                      <a:pt x="795" y="975"/>
                    </a:lnTo>
                    <a:lnTo>
                      <a:pt x="809" y="999"/>
                    </a:lnTo>
                    <a:lnTo>
                      <a:pt x="823" y="1020"/>
                    </a:lnTo>
                    <a:lnTo>
                      <a:pt x="836" y="1040"/>
                    </a:lnTo>
                    <a:lnTo>
                      <a:pt x="849" y="1056"/>
                    </a:lnTo>
                    <a:lnTo>
                      <a:pt x="858" y="1067"/>
                    </a:lnTo>
                    <a:lnTo>
                      <a:pt x="867" y="1073"/>
                    </a:lnTo>
                    <a:lnTo>
                      <a:pt x="881" y="1076"/>
                    </a:lnTo>
                    <a:lnTo>
                      <a:pt x="899" y="1075"/>
                    </a:lnTo>
                    <a:lnTo>
                      <a:pt x="921" y="1068"/>
                    </a:lnTo>
                    <a:lnTo>
                      <a:pt x="943" y="1059"/>
                    </a:lnTo>
                    <a:lnTo>
                      <a:pt x="965" y="1049"/>
                    </a:lnTo>
                    <a:lnTo>
                      <a:pt x="986" y="1040"/>
                    </a:lnTo>
                    <a:lnTo>
                      <a:pt x="1001" y="1032"/>
                    </a:lnTo>
                    <a:lnTo>
                      <a:pt x="1014" y="1027"/>
                    </a:lnTo>
                    <a:lnTo>
                      <a:pt x="1020" y="1026"/>
                    </a:lnTo>
                    <a:lnTo>
                      <a:pt x="1032" y="1020"/>
                    </a:lnTo>
                    <a:lnTo>
                      <a:pt x="1049" y="1013"/>
                    </a:lnTo>
                    <a:lnTo>
                      <a:pt x="1073" y="1005"/>
                    </a:lnTo>
                    <a:lnTo>
                      <a:pt x="1102" y="994"/>
                    </a:lnTo>
                    <a:lnTo>
                      <a:pt x="1135" y="980"/>
                    </a:lnTo>
                    <a:lnTo>
                      <a:pt x="1172" y="965"/>
                    </a:lnTo>
                    <a:lnTo>
                      <a:pt x="1214" y="950"/>
                    </a:lnTo>
                    <a:lnTo>
                      <a:pt x="1258" y="932"/>
                    </a:lnTo>
                    <a:lnTo>
                      <a:pt x="1306" y="915"/>
                    </a:lnTo>
                    <a:lnTo>
                      <a:pt x="1356" y="895"/>
                    </a:lnTo>
                    <a:lnTo>
                      <a:pt x="1409" y="875"/>
                    </a:lnTo>
                    <a:lnTo>
                      <a:pt x="1463" y="855"/>
                    </a:lnTo>
                    <a:lnTo>
                      <a:pt x="1519" y="832"/>
                    </a:lnTo>
                    <a:lnTo>
                      <a:pt x="1576" y="812"/>
                    </a:lnTo>
                    <a:lnTo>
                      <a:pt x="1635" y="790"/>
                    </a:lnTo>
                    <a:lnTo>
                      <a:pt x="1691" y="767"/>
                    </a:lnTo>
                    <a:lnTo>
                      <a:pt x="1748" y="746"/>
                    </a:lnTo>
                    <a:lnTo>
                      <a:pt x="1806" y="726"/>
                    </a:lnTo>
                    <a:lnTo>
                      <a:pt x="1861" y="705"/>
                    </a:lnTo>
                    <a:lnTo>
                      <a:pt x="1915" y="684"/>
                    </a:lnTo>
                    <a:lnTo>
                      <a:pt x="1967" y="666"/>
                    </a:lnTo>
                    <a:lnTo>
                      <a:pt x="2018" y="648"/>
                    </a:lnTo>
                    <a:lnTo>
                      <a:pt x="2066" y="632"/>
                    </a:lnTo>
                    <a:lnTo>
                      <a:pt x="2110" y="616"/>
                    </a:lnTo>
                    <a:lnTo>
                      <a:pt x="2151" y="602"/>
                    </a:lnTo>
                    <a:lnTo>
                      <a:pt x="2188" y="589"/>
                    </a:lnTo>
                    <a:lnTo>
                      <a:pt x="2222" y="580"/>
                    </a:lnTo>
                    <a:lnTo>
                      <a:pt x="2248" y="572"/>
                    </a:lnTo>
                    <a:lnTo>
                      <a:pt x="2272" y="566"/>
                    </a:lnTo>
                    <a:lnTo>
                      <a:pt x="2289" y="563"/>
                    </a:lnTo>
                    <a:lnTo>
                      <a:pt x="2300" y="561"/>
                    </a:lnTo>
                    <a:lnTo>
                      <a:pt x="2335" y="561"/>
                    </a:lnTo>
                    <a:lnTo>
                      <a:pt x="2374" y="558"/>
                    </a:lnTo>
                    <a:lnTo>
                      <a:pt x="2412" y="556"/>
                    </a:lnTo>
                    <a:lnTo>
                      <a:pt x="2449" y="548"/>
                    </a:lnTo>
                    <a:lnTo>
                      <a:pt x="2483" y="543"/>
                    </a:lnTo>
                    <a:lnTo>
                      <a:pt x="2508" y="537"/>
                    </a:lnTo>
                    <a:lnTo>
                      <a:pt x="2525" y="534"/>
                    </a:lnTo>
                    <a:lnTo>
                      <a:pt x="2532" y="533"/>
                    </a:lnTo>
                    <a:lnTo>
                      <a:pt x="2528" y="527"/>
                    </a:lnTo>
                    <a:lnTo>
                      <a:pt x="2518" y="516"/>
                    </a:lnTo>
                    <a:lnTo>
                      <a:pt x="2501" y="496"/>
                    </a:lnTo>
                    <a:lnTo>
                      <a:pt x="2481" y="474"/>
                    </a:lnTo>
                    <a:lnTo>
                      <a:pt x="2460" y="451"/>
                    </a:lnTo>
                    <a:lnTo>
                      <a:pt x="2438" y="431"/>
                    </a:lnTo>
                    <a:lnTo>
                      <a:pt x="2416" y="415"/>
                    </a:lnTo>
                    <a:lnTo>
                      <a:pt x="2397" y="406"/>
                    </a:lnTo>
                    <a:lnTo>
                      <a:pt x="2378" y="400"/>
                    </a:lnTo>
                    <a:lnTo>
                      <a:pt x="2357" y="388"/>
                    </a:lnTo>
                    <a:lnTo>
                      <a:pt x="2335" y="374"/>
                    </a:lnTo>
                    <a:lnTo>
                      <a:pt x="2314" y="359"/>
                    </a:lnTo>
                    <a:lnTo>
                      <a:pt x="2294" y="339"/>
                    </a:lnTo>
                    <a:lnTo>
                      <a:pt x="2277" y="320"/>
                    </a:lnTo>
                    <a:lnTo>
                      <a:pt x="2262" y="299"/>
                    </a:lnTo>
                    <a:lnTo>
                      <a:pt x="2253" y="279"/>
                    </a:lnTo>
                    <a:lnTo>
                      <a:pt x="2245" y="259"/>
                    </a:lnTo>
                    <a:lnTo>
                      <a:pt x="2236" y="241"/>
                    </a:lnTo>
                    <a:lnTo>
                      <a:pt x="2223" y="225"/>
                    </a:lnTo>
                    <a:lnTo>
                      <a:pt x="2209" y="210"/>
                    </a:lnTo>
                    <a:lnTo>
                      <a:pt x="2191" y="200"/>
                    </a:lnTo>
                    <a:lnTo>
                      <a:pt x="2175" y="188"/>
                    </a:lnTo>
                    <a:lnTo>
                      <a:pt x="2156" y="181"/>
                    </a:lnTo>
                    <a:lnTo>
                      <a:pt x="2138" y="173"/>
                    </a:lnTo>
                    <a:lnTo>
                      <a:pt x="2124" y="165"/>
                    </a:lnTo>
                    <a:lnTo>
                      <a:pt x="2111" y="158"/>
                    </a:lnTo>
                    <a:lnTo>
                      <a:pt x="2103" y="146"/>
                    </a:lnTo>
                    <a:lnTo>
                      <a:pt x="2096" y="133"/>
                    </a:lnTo>
                    <a:lnTo>
                      <a:pt x="2087" y="120"/>
                    </a:lnTo>
                    <a:lnTo>
                      <a:pt x="2075" y="106"/>
                    </a:lnTo>
                    <a:lnTo>
                      <a:pt x="2061" y="88"/>
                    </a:lnTo>
                    <a:lnTo>
                      <a:pt x="2041" y="72"/>
                    </a:lnTo>
                    <a:lnTo>
                      <a:pt x="2018" y="56"/>
                    </a:lnTo>
                    <a:lnTo>
                      <a:pt x="1988" y="42"/>
                    </a:lnTo>
                    <a:lnTo>
                      <a:pt x="1955" y="29"/>
                    </a:lnTo>
                    <a:lnTo>
                      <a:pt x="1919" y="19"/>
                    </a:lnTo>
                    <a:lnTo>
                      <a:pt x="1882" y="11"/>
                    </a:lnTo>
                    <a:lnTo>
                      <a:pt x="1842" y="7"/>
                    </a:lnTo>
                    <a:lnTo>
                      <a:pt x="1802" y="2"/>
                    </a:lnTo>
                    <a:lnTo>
                      <a:pt x="1764" y="0"/>
                    </a:lnTo>
                    <a:lnTo>
                      <a:pt x="1727" y="0"/>
                    </a:lnTo>
                    <a:lnTo>
                      <a:pt x="1692" y="0"/>
                    </a:lnTo>
                    <a:lnTo>
                      <a:pt x="1664" y="3"/>
                    </a:lnTo>
                    <a:lnTo>
                      <a:pt x="1640" y="8"/>
                    </a:lnTo>
                    <a:lnTo>
                      <a:pt x="1618" y="14"/>
                    </a:lnTo>
                    <a:lnTo>
                      <a:pt x="1606" y="21"/>
                    </a:lnTo>
                    <a:lnTo>
                      <a:pt x="1601" y="30"/>
                    </a:lnTo>
                    <a:lnTo>
                      <a:pt x="1604" y="39"/>
                    </a:lnTo>
                    <a:close/>
                  </a:path>
                </a:pathLst>
              </a:custGeom>
              <a:solidFill>
                <a:srgbClr val="008A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7" name="Freeform 1227">
                <a:extLst>
                  <a:ext uri="{FF2B5EF4-FFF2-40B4-BE49-F238E27FC236}">
                    <a16:creationId xmlns:a16="http://schemas.microsoft.com/office/drawing/2014/main" id="{7F36FC4A-A748-6313-7443-5C8310F79903}"/>
                  </a:ext>
                </a:extLst>
              </p:cNvPr>
              <p:cNvSpPr>
                <a:spLocks/>
              </p:cNvSpPr>
              <p:nvPr/>
            </p:nvSpPr>
            <p:spPr bwMode="auto">
              <a:xfrm>
                <a:off x="889" y="2610"/>
                <a:ext cx="844" cy="472"/>
              </a:xfrm>
              <a:custGeom>
                <a:avLst/>
                <a:gdLst>
                  <a:gd name="T0" fmla="*/ 1579 w 2532"/>
                  <a:gd name="T1" fmla="*/ 48 h 1416"/>
                  <a:gd name="T2" fmla="*/ 1414 w 2532"/>
                  <a:gd name="T3" fmla="*/ 78 h 1416"/>
                  <a:gd name="T4" fmla="*/ 1298 w 2532"/>
                  <a:gd name="T5" fmla="*/ 108 h 1416"/>
                  <a:gd name="T6" fmla="*/ 1227 w 2532"/>
                  <a:gd name="T7" fmla="*/ 122 h 1416"/>
                  <a:gd name="T8" fmla="*/ 1103 w 2532"/>
                  <a:gd name="T9" fmla="*/ 111 h 1416"/>
                  <a:gd name="T10" fmla="*/ 1000 w 2532"/>
                  <a:gd name="T11" fmla="*/ 101 h 1416"/>
                  <a:gd name="T12" fmla="*/ 909 w 2532"/>
                  <a:gd name="T13" fmla="*/ 81 h 1416"/>
                  <a:gd name="T14" fmla="*/ 803 w 2532"/>
                  <a:gd name="T15" fmla="*/ 59 h 1416"/>
                  <a:gd name="T16" fmla="*/ 670 w 2532"/>
                  <a:gd name="T17" fmla="*/ 83 h 1416"/>
                  <a:gd name="T18" fmla="*/ 561 w 2532"/>
                  <a:gd name="T19" fmla="*/ 139 h 1416"/>
                  <a:gd name="T20" fmla="*/ 484 w 2532"/>
                  <a:gd name="T21" fmla="*/ 213 h 1416"/>
                  <a:gd name="T22" fmla="*/ 416 w 2532"/>
                  <a:gd name="T23" fmla="*/ 316 h 1416"/>
                  <a:gd name="T24" fmla="*/ 320 w 2532"/>
                  <a:gd name="T25" fmla="*/ 467 h 1416"/>
                  <a:gd name="T26" fmla="*/ 220 w 2532"/>
                  <a:gd name="T27" fmla="*/ 598 h 1416"/>
                  <a:gd name="T28" fmla="*/ 123 w 2532"/>
                  <a:gd name="T29" fmla="*/ 692 h 1416"/>
                  <a:gd name="T30" fmla="*/ 118 w 2532"/>
                  <a:gd name="T31" fmla="*/ 769 h 1416"/>
                  <a:gd name="T32" fmla="*/ 106 w 2532"/>
                  <a:gd name="T33" fmla="*/ 829 h 1416"/>
                  <a:gd name="T34" fmla="*/ 42 w 2532"/>
                  <a:gd name="T35" fmla="*/ 888 h 1416"/>
                  <a:gd name="T36" fmla="*/ 21 w 2532"/>
                  <a:gd name="T37" fmla="*/ 983 h 1416"/>
                  <a:gd name="T38" fmla="*/ 48 w 2532"/>
                  <a:gd name="T39" fmla="*/ 986 h 1416"/>
                  <a:gd name="T40" fmla="*/ 13 w 2532"/>
                  <a:gd name="T41" fmla="*/ 1033 h 1416"/>
                  <a:gd name="T42" fmla="*/ 0 w 2532"/>
                  <a:gd name="T43" fmla="*/ 1155 h 1416"/>
                  <a:gd name="T44" fmla="*/ 49 w 2532"/>
                  <a:gd name="T45" fmla="*/ 1277 h 1416"/>
                  <a:gd name="T46" fmla="*/ 197 w 2532"/>
                  <a:gd name="T47" fmla="*/ 1373 h 1416"/>
                  <a:gd name="T48" fmla="*/ 280 w 2532"/>
                  <a:gd name="T49" fmla="*/ 1416 h 1416"/>
                  <a:gd name="T50" fmla="*/ 395 w 2532"/>
                  <a:gd name="T51" fmla="*/ 1323 h 1416"/>
                  <a:gd name="T52" fmla="*/ 450 w 2532"/>
                  <a:gd name="T53" fmla="*/ 1224 h 1416"/>
                  <a:gd name="T54" fmla="*/ 470 w 2532"/>
                  <a:gd name="T55" fmla="*/ 1140 h 1416"/>
                  <a:gd name="T56" fmla="*/ 477 w 2532"/>
                  <a:gd name="T57" fmla="*/ 1095 h 1416"/>
                  <a:gd name="T58" fmla="*/ 541 w 2532"/>
                  <a:gd name="T59" fmla="*/ 994 h 1416"/>
                  <a:gd name="T60" fmla="*/ 638 w 2532"/>
                  <a:gd name="T61" fmla="*/ 856 h 1416"/>
                  <a:gd name="T62" fmla="*/ 689 w 2532"/>
                  <a:gd name="T63" fmla="*/ 786 h 1416"/>
                  <a:gd name="T64" fmla="*/ 724 w 2532"/>
                  <a:gd name="T65" fmla="*/ 849 h 1416"/>
                  <a:gd name="T66" fmla="*/ 795 w 2532"/>
                  <a:gd name="T67" fmla="*/ 975 h 1416"/>
                  <a:gd name="T68" fmla="*/ 858 w 2532"/>
                  <a:gd name="T69" fmla="*/ 1067 h 1416"/>
                  <a:gd name="T70" fmla="*/ 943 w 2532"/>
                  <a:gd name="T71" fmla="*/ 1059 h 1416"/>
                  <a:gd name="T72" fmla="*/ 1020 w 2532"/>
                  <a:gd name="T73" fmla="*/ 1026 h 1416"/>
                  <a:gd name="T74" fmla="*/ 1135 w 2532"/>
                  <a:gd name="T75" fmla="*/ 980 h 1416"/>
                  <a:gd name="T76" fmla="*/ 1356 w 2532"/>
                  <a:gd name="T77" fmla="*/ 895 h 1416"/>
                  <a:gd name="T78" fmla="*/ 1635 w 2532"/>
                  <a:gd name="T79" fmla="*/ 790 h 1416"/>
                  <a:gd name="T80" fmla="*/ 1915 w 2532"/>
                  <a:gd name="T81" fmla="*/ 684 h 1416"/>
                  <a:gd name="T82" fmla="*/ 2151 w 2532"/>
                  <a:gd name="T83" fmla="*/ 602 h 1416"/>
                  <a:gd name="T84" fmla="*/ 2289 w 2532"/>
                  <a:gd name="T85" fmla="*/ 563 h 1416"/>
                  <a:gd name="T86" fmla="*/ 2449 w 2532"/>
                  <a:gd name="T87" fmla="*/ 548 h 1416"/>
                  <a:gd name="T88" fmla="*/ 2528 w 2532"/>
                  <a:gd name="T89" fmla="*/ 527 h 1416"/>
                  <a:gd name="T90" fmla="*/ 2438 w 2532"/>
                  <a:gd name="T91" fmla="*/ 431 h 1416"/>
                  <a:gd name="T92" fmla="*/ 2335 w 2532"/>
                  <a:gd name="T93" fmla="*/ 374 h 1416"/>
                  <a:gd name="T94" fmla="*/ 2253 w 2532"/>
                  <a:gd name="T95" fmla="*/ 279 h 1416"/>
                  <a:gd name="T96" fmla="*/ 2191 w 2532"/>
                  <a:gd name="T97" fmla="*/ 200 h 1416"/>
                  <a:gd name="T98" fmla="*/ 2111 w 2532"/>
                  <a:gd name="T99" fmla="*/ 158 h 1416"/>
                  <a:gd name="T100" fmla="*/ 2061 w 2532"/>
                  <a:gd name="T101" fmla="*/ 88 h 1416"/>
                  <a:gd name="T102" fmla="*/ 1919 w 2532"/>
                  <a:gd name="T103" fmla="*/ 19 h 1416"/>
                  <a:gd name="T104" fmla="*/ 1727 w 2532"/>
                  <a:gd name="T105" fmla="*/ 0 h 1416"/>
                  <a:gd name="T106" fmla="*/ 1606 w 2532"/>
                  <a:gd name="T107" fmla="*/ 21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32" h="1416">
                    <a:moveTo>
                      <a:pt x="1604" y="39"/>
                    </a:moveTo>
                    <a:lnTo>
                      <a:pt x="1602" y="42"/>
                    </a:lnTo>
                    <a:lnTo>
                      <a:pt x="1600" y="42"/>
                    </a:lnTo>
                    <a:lnTo>
                      <a:pt x="1592" y="44"/>
                    </a:lnTo>
                    <a:lnTo>
                      <a:pt x="1579" y="48"/>
                    </a:lnTo>
                    <a:lnTo>
                      <a:pt x="1558" y="51"/>
                    </a:lnTo>
                    <a:lnTo>
                      <a:pt x="1529" y="57"/>
                    </a:lnTo>
                    <a:lnTo>
                      <a:pt x="1491" y="63"/>
                    </a:lnTo>
                    <a:lnTo>
                      <a:pt x="1449" y="72"/>
                    </a:lnTo>
                    <a:lnTo>
                      <a:pt x="1414" y="78"/>
                    </a:lnTo>
                    <a:lnTo>
                      <a:pt x="1382" y="85"/>
                    </a:lnTo>
                    <a:lnTo>
                      <a:pt x="1355" y="92"/>
                    </a:lnTo>
                    <a:lnTo>
                      <a:pt x="1333" y="98"/>
                    </a:lnTo>
                    <a:lnTo>
                      <a:pt x="1314" y="103"/>
                    </a:lnTo>
                    <a:lnTo>
                      <a:pt x="1298" y="108"/>
                    </a:lnTo>
                    <a:lnTo>
                      <a:pt x="1282" y="112"/>
                    </a:lnTo>
                    <a:lnTo>
                      <a:pt x="1267" y="115"/>
                    </a:lnTo>
                    <a:lnTo>
                      <a:pt x="1255" y="119"/>
                    </a:lnTo>
                    <a:lnTo>
                      <a:pt x="1241" y="120"/>
                    </a:lnTo>
                    <a:lnTo>
                      <a:pt x="1227" y="122"/>
                    </a:lnTo>
                    <a:lnTo>
                      <a:pt x="1209" y="122"/>
                    </a:lnTo>
                    <a:lnTo>
                      <a:pt x="1190" y="120"/>
                    </a:lnTo>
                    <a:lnTo>
                      <a:pt x="1168" y="119"/>
                    </a:lnTo>
                    <a:lnTo>
                      <a:pt x="1142" y="115"/>
                    </a:lnTo>
                    <a:lnTo>
                      <a:pt x="1103" y="111"/>
                    </a:lnTo>
                    <a:lnTo>
                      <a:pt x="1073" y="108"/>
                    </a:lnTo>
                    <a:lnTo>
                      <a:pt x="1051" y="106"/>
                    </a:lnTo>
                    <a:lnTo>
                      <a:pt x="1032" y="105"/>
                    </a:lnTo>
                    <a:lnTo>
                      <a:pt x="1015" y="103"/>
                    </a:lnTo>
                    <a:lnTo>
                      <a:pt x="1000" y="101"/>
                    </a:lnTo>
                    <a:lnTo>
                      <a:pt x="984" y="98"/>
                    </a:lnTo>
                    <a:lnTo>
                      <a:pt x="964" y="93"/>
                    </a:lnTo>
                    <a:lnTo>
                      <a:pt x="952" y="91"/>
                    </a:lnTo>
                    <a:lnTo>
                      <a:pt x="933" y="85"/>
                    </a:lnTo>
                    <a:lnTo>
                      <a:pt x="909" y="81"/>
                    </a:lnTo>
                    <a:lnTo>
                      <a:pt x="884" y="74"/>
                    </a:lnTo>
                    <a:lnTo>
                      <a:pt x="858" y="69"/>
                    </a:lnTo>
                    <a:lnTo>
                      <a:pt x="835" y="63"/>
                    </a:lnTo>
                    <a:lnTo>
                      <a:pt x="816" y="60"/>
                    </a:lnTo>
                    <a:lnTo>
                      <a:pt x="803" y="59"/>
                    </a:lnTo>
                    <a:lnTo>
                      <a:pt x="774" y="60"/>
                    </a:lnTo>
                    <a:lnTo>
                      <a:pt x="747" y="63"/>
                    </a:lnTo>
                    <a:lnTo>
                      <a:pt x="720" y="69"/>
                    </a:lnTo>
                    <a:lnTo>
                      <a:pt x="696" y="74"/>
                    </a:lnTo>
                    <a:lnTo>
                      <a:pt x="670" y="83"/>
                    </a:lnTo>
                    <a:lnTo>
                      <a:pt x="647" y="91"/>
                    </a:lnTo>
                    <a:lnTo>
                      <a:pt x="624" y="101"/>
                    </a:lnTo>
                    <a:lnTo>
                      <a:pt x="602" y="112"/>
                    </a:lnTo>
                    <a:lnTo>
                      <a:pt x="581" y="125"/>
                    </a:lnTo>
                    <a:lnTo>
                      <a:pt x="561" y="139"/>
                    </a:lnTo>
                    <a:lnTo>
                      <a:pt x="543" y="154"/>
                    </a:lnTo>
                    <a:lnTo>
                      <a:pt x="526" y="168"/>
                    </a:lnTo>
                    <a:lnTo>
                      <a:pt x="512" y="182"/>
                    </a:lnTo>
                    <a:lnTo>
                      <a:pt x="497" y="197"/>
                    </a:lnTo>
                    <a:lnTo>
                      <a:pt x="484" y="213"/>
                    </a:lnTo>
                    <a:lnTo>
                      <a:pt x="473" y="228"/>
                    </a:lnTo>
                    <a:lnTo>
                      <a:pt x="463" y="245"/>
                    </a:lnTo>
                    <a:lnTo>
                      <a:pt x="447" y="266"/>
                    </a:lnTo>
                    <a:lnTo>
                      <a:pt x="433" y="289"/>
                    </a:lnTo>
                    <a:lnTo>
                      <a:pt x="416" y="316"/>
                    </a:lnTo>
                    <a:lnTo>
                      <a:pt x="398" y="344"/>
                    </a:lnTo>
                    <a:lnTo>
                      <a:pt x="380" y="372"/>
                    </a:lnTo>
                    <a:lnTo>
                      <a:pt x="361" y="405"/>
                    </a:lnTo>
                    <a:lnTo>
                      <a:pt x="340" y="434"/>
                    </a:lnTo>
                    <a:lnTo>
                      <a:pt x="320" y="467"/>
                    </a:lnTo>
                    <a:lnTo>
                      <a:pt x="299" y="496"/>
                    </a:lnTo>
                    <a:lnTo>
                      <a:pt x="279" y="525"/>
                    </a:lnTo>
                    <a:lnTo>
                      <a:pt x="258" y="552"/>
                    </a:lnTo>
                    <a:lnTo>
                      <a:pt x="239" y="575"/>
                    </a:lnTo>
                    <a:lnTo>
                      <a:pt x="220" y="598"/>
                    </a:lnTo>
                    <a:lnTo>
                      <a:pt x="203" y="615"/>
                    </a:lnTo>
                    <a:lnTo>
                      <a:pt x="184" y="629"/>
                    </a:lnTo>
                    <a:lnTo>
                      <a:pt x="158" y="651"/>
                    </a:lnTo>
                    <a:lnTo>
                      <a:pt x="137" y="674"/>
                    </a:lnTo>
                    <a:lnTo>
                      <a:pt x="123" y="692"/>
                    </a:lnTo>
                    <a:lnTo>
                      <a:pt x="115" y="710"/>
                    </a:lnTo>
                    <a:lnTo>
                      <a:pt x="111" y="726"/>
                    </a:lnTo>
                    <a:lnTo>
                      <a:pt x="111" y="742"/>
                    </a:lnTo>
                    <a:lnTo>
                      <a:pt x="114" y="757"/>
                    </a:lnTo>
                    <a:lnTo>
                      <a:pt x="118" y="769"/>
                    </a:lnTo>
                    <a:lnTo>
                      <a:pt x="121" y="781"/>
                    </a:lnTo>
                    <a:lnTo>
                      <a:pt x="121" y="794"/>
                    </a:lnTo>
                    <a:lnTo>
                      <a:pt x="118" y="807"/>
                    </a:lnTo>
                    <a:lnTo>
                      <a:pt x="114" y="818"/>
                    </a:lnTo>
                    <a:lnTo>
                      <a:pt x="106" y="829"/>
                    </a:lnTo>
                    <a:lnTo>
                      <a:pt x="96" y="840"/>
                    </a:lnTo>
                    <a:lnTo>
                      <a:pt x="84" y="849"/>
                    </a:lnTo>
                    <a:lnTo>
                      <a:pt x="70" y="858"/>
                    </a:lnTo>
                    <a:lnTo>
                      <a:pt x="56" y="869"/>
                    </a:lnTo>
                    <a:lnTo>
                      <a:pt x="42" y="888"/>
                    </a:lnTo>
                    <a:lnTo>
                      <a:pt x="31" y="908"/>
                    </a:lnTo>
                    <a:lnTo>
                      <a:pt x="21" y="932"/>
                    </a:lnTo>
                    <a:lnTo>
                      <a:pt x="17" y="952"/>
                    </a:lnTo>
                    <a:lnTo>
                      <a:pt x="15" y="970"/>
                    </a:lnTo>
                    <a:lnTo>
                      <a:pt x="21" y="983"/>
                    </a:lnTo>
                    <a:lnTo>
                      <a:pt x="33" y="984"/>
                    </a:lnTo>
                    <a:lnTo>
                      <a:pt x="46" y="983"/>
                    </a:lnTo>
                    <a:lnTo>
                      <a:pt x="52" y="982"/>
                    </a:lnTo>
                    <a:lnTo>
                      <a:pt x="52" y="983"/>
                    </a:lnTo>
                    <a:lnTo>
                      <a:pt x="48" y="986"/>
                    </a:lnTo>
                    <a:lnTo>
                      <a:pt x="42" y="991"/>
                    </a:lnTo>
                    <a:lnTo>
                      <a:pt x="35" y="997"/>
                    </a:lnTo>
                    <a:lnTo>
                      <a:pt x="28" y="1006"/>
                    </a:lnTo>
                    <a:lnTo>
                      <a:pt x="20" y="1018"/>
                    </a:lnTo>
                    <a:lnTo>
                      <a:pt x="13" y="1033"/>
                    </a:lnTo>
                    <a:lnTo>
                      <a:pt x="8" y="1053"/>
                    </a:lnTo>
                    <a:lnTo>
                      <a:pt x="6" y="1075"/>
                    </a:lnTo>
                    <a:lnTo>
                      <a:pt x="2" y="1100"/>
                    </a:lnTo>
                    <a:lnTo>
                      <a:pt x="0" y="1127"/>
                    </a:lnTo>
                    <a:lnTo>
                      <a:pt x="0" y="1155"/>
                    </a:lnTo>
                    <a:lnTo>
                      <a:pt x="0" y="1179"/>
                    </a:lnTo>
                    <a:lnTo>
                      <a:pt x="4" y="1205"/>
                    </a:lnTo>
                    <a:lnTo>
                      <a:pt x="12" y="1229"/>
                    </a:lnTo>
                    <a:lnTo>
                      <a:pt x="28" y="1252"/>
                    </a:lnTo>
                    <a:lnTo>
                      <a:pt x="49" y="1277"/>
                    </a:lnTo>
                    <a:lnTo>
                      <a:pt x="77" y="1299"/>
                    </a:lnTo>
                    <a:lnTo>
                      <a:pt x="107" y="1319"/>
                    </a:lnTo>
                    <a:lnTo>
                      <a:pt x="138" y="1340"/>
                    </a:lnTo>
                    <a:lnTo>
                      <a:pt x="169" y="1357"/>
                    </a:lnTo>
                    <a:lnTo>
                      <a:pt x="197" y="1373"/>
                    </a:lnTo>
                    <a:lnTo>
                      <a:pt x="221" y="1387"/>
                    </a:lnTo>
                    <a:lnTo>
                      <a:pt x="239" y="1399"/>
                    </a:lnTo>
                    <a:lnTo>
                      <a:pt x="253" y="1411"/>
                    </a:lnTo>
                    <a:lnTo>
                      <a:pt x="266" y="1416"/>
                    </a:lnTo>
                    <a:lnTo>
                      <a:pt x="280" y="1416"/>
                    </a:lnTo>
                    <a:lnTo>
                      <a:pt x="299" y="1408"/>
                    </a:lnTo>
                    <a:lnTo>
                      <a:pt x="324" y="1389"/>
                    </a:lnTo>
                    <a:lnTo>
                      <a:pt x="358" y="1360"/>
                    </a:lnTo>
                    <a:lnTo>
                      <a:pt x="378" y="1342"/>
                    </a:lnTo>
                    <a:lnTo>
                      <a:pt x="395" y="1323"/>
                    </a:lnTo>
                    <a:lnTo>
                      <a:pt x="408" y="1305"/>
                    </a:lnTo>
                    <a:lnTo>
                      <a:pt x="421" y="1284"/>
                    </a:lnTo>
                    <a:lnTo>
                      <a:pt x="432" y="1264"/>
                    </a:lnTo>
                    <a:lnTo>
                      <a:pt x="442" y="1244"/>
                    </a:lnTo>
                    <a:lnTo>
                      <a:pt x="450" y="1224"/>
                    </a:lnTo>
                    <a:lnTo>
                      <a:pt x="456" y="1205"/>
                    </a:lnTo>
                    <a:lnTo>
                      <a:pt x="460" y="1188"/>
                    </a:lnTo>
                    <a:lnTo>
                      <a:pt x="465" y="1170"/>
                    </a:lnTo>
                    <a:lnTo>
                      <a:pt x="469" y="1155"/>
                    </a:lnTo>
                    <a:lnTo>
                      <a:pt x="470" y="1140"/>
                    </a:lnTo>
                    <a:lnTo>
                      <a:pt x="472" y="1127"/>
                    </a:lnTo>
                    <a:lnTo>
                      <a:pt x="473" y="1116"/>
                    </a:lnTo>
                    <a:lnTo>
                      <a:pt x="473" y="1108"/>
                    </a:lnTo>
                    <a:lnTo>
                      <a:pt x="473" y="1103"/>
                    </a:lnTo>
                    <a:lnTo>
                      <a:pt x="477" y="1095"/>
                    </a:lnTo>
                    <a:lnTo>
                      <a:pt x="483" y="1082"/>
                    </a:lnTo>
                    <a:lnTo>
                      <a:pt x="494" y="1066"/>
                    </a:lnTo>
                    <a:lnTo>
                      <a:pt x="507" y="1045"/>
                    </a:lnTo>
                    <a:lnTo>
                      <a:pt x="524" y="1019"/>
                    </a:lnTo>
                    <a:lnTo>
                      <a:pt x="541" y="994"/>
                    </a:lnTo>
                    <a:lnTo>
                      <a:pt x="561" y="965"/>
                    </a:lnTo>
                    <a:lnTo>
                      <a:pt x="581" y="937"/>
                    </a:lnTo>
                    <a:lnTo>
                      <a:pt x="602" y="908"/>
                    </a:lnTo>
                    <a:lnTo>
                      <a:pt x="621" y="882"/>
                    </a:lnTo>
                    <a:lnTo>
                      <a:pt x="638" y="856"/>
                    </a:lnTo>
                    <a:lnTo>
                      <a:pt x="656" y="832"/>
                    </a:lnTo>
                    <a:lnTo>
                      <a:pt x="669" y="813"/>
                    </a:lnTo>
                    <a:lnTo>
                      <a:pt x="679" y="799"/>
                    </a:lnTo>
                    <a:lnTo>
                      <a:pt x="686" y="790"/>
                    </a:lnTo>
                    <a:lnTo>
                      <a:pt x="689" y="786"/>
                    </a:lnTo>
                    <a:lnTo>
                      <a:pt x="691" y="790"/>
                    </a:lnTo>
                    <a:lnTo>
                      <a:pt x="696" y="797"/>
                    </a:lnTo>
                    <a:lnTo>
                      <a:pt x="702" y="812"/>
                    </a:lnTo>
                    <a:lnTo>
                      <a:pt x="711" y="829"/>
                    </a:lnTo>
                    <a:lnTo>
                      <a:pt x="724" y="849"/>
                    </a:lnTo>
                    <a:lnTo>
                      <a:pt x="737" y="872"/>
                    </a:lnTo>
                    <a:lnTo>
                      <a:pt x="750" y="897"/>
                    </a:lnTo>
                    <a:lnTo>
                      <a:pt x="765" y="922"/>
                    </a:lnTo>
                    <a:lnTo>
                      <a:pt x="780" y="950"/>
                    </a:lnTo>
                    <a:lnTo>
                      <a:pt x="795" y="975"/>
                    </a:lnTo>
                    <a:lnTo>
                      <a:pt x="809" y="999"/>
                    </a:lnTo>
                    <a:lnTo>
                      <a:pt x="823" y="1020"/>
                    </a:lnTo>
                    <a:lnTo>
                      <a:pt x="836" y="1040"/>
                    </a:lnTo>
                    <a:lnTo>
                      <a:pt x="849" y="1056"/>
                    </a:lnTo>
                    <a:lnTo>
                      <a:pt x="858" y="1067"/>
                    </a:lnTo>
                    <a:lnTo>
                      <a:pt x="867" y="1073"/>
                    </a:lnTo>
                    <a:lnTo>
                      <a:pt x="881" y="1076"/>
                    </a:lnTo>
                    <a:lnTo>
                      <a:pt x="899" y="1075"/>
                    </a:lnTo>
                    <a:lnTo>
                      <a:pt x="921" y="1068"/>
                    </a:lnTo>
                    <a:lnTo>
                      <a:pt x="943" y="1059"/>
                    </a:lnTo>
                    <a:lnTo>
                      <a:pt x="965" y="1049"/>
                    </a:lnTo>
                    <a:lnTo>
                      <a:pt x="986" y="1040"/>
                    </a:lnTo>
                    <a:lnTo>
                      <a:pt x="1001" y="1032"/>
                    </a:lnTo>
                    <a:lnTo>
                      <a:pt x="1014" y="1027"/>
                    </a:lnTo>
                    <a:lnTo>
                      <a:pt x="1020" y="1026"/>
                    </a:lnTo>
                    <a:lnTo>
                      <a:pt x="1032" y="1020"/>
                    </a:lnTo>
                    <a:lnTo>
                      <a:pt x="1049" y="1013"/>
                    </a:lnTo>
                    <a:lnTo>
                      <a:pt x="1073" y="1005"/>
                    </a:lnTo>
                    <a:lnTo>
                      <a:pt x="1102" y="994"/>
                    </a:lnTo>
                    <a:lnTo>
                      <a:pt x="1135" y="980"/>
                    </a:lnTo>
                    <a:lnTo>
                      <a:pt x="1172" y="965"/>
                    </a:lnTo>
                    <a:lnTo>
                      <a:pt x="1214" y="950"/>
                    </a:lnTo>
                    <a:lnTo>
                      <a:pt x="1258" y="932"/>
                    </a:lnTo>
                    <a:lnTo>
                      <a:pt x="1306" y="915"/>
                    </a:lnTo>
                    <a:lnTo>
                      <a:pt x="1356" y="895"/>
                    </a:lnTo>
                    <a:lnTo>
                      <a:pt x="1409" y="875"/>
                    </a:lnTo>
                    <a:lnTo>
                      <a:pt x="1463" y="855"/>
                    </a:lnTo>
                    <a:lnTo>
                      <a:pt x="1519" y="832"/>
                    </a:lnTo>
                    <a:lnTo>
                      <a:pt x="1576" y="812"/>
                    </a:lnTo>
                    <a:lnTo>
                      <a:pt x="1635" y="790"/>
                    </a:lnTo>
                    <a:lnTo>
                      <a:pt x="1691" y="767"/>
                    </a:lnTo>
                    <a:lnTo>
                      <a:pt x="1748" y="746"/>
                    </a:lnTo>
                    <a:lnTo>
                      <a:pt x="1806" y="726"/>
                    </a:lnTo>
                    <a:lnTo>
                      <a:pt x="1861" y="705"/>
                    </a:lnTo>
                    <a:lnTo>
                      <a:pt x="1915" y="684"/>
                    </a:lnTo>
                    <a:lnTo>
                      <a:pt x="1967" y="666"/>
                    </a:lnTo>
                    <a:lnTo>
                      <a:pt x="2018" y="648"/>
                    </a:lnTo>
                    <a:lnTo>
                      <a:pt x="2066" y="632"/>
                    </a:lnTo>
                    <a:lnTo>
                      <a:pt x="2110" y="616"/>
                    </a:lnTo>
                    <a:lnTo>
                      <a:pt x="2151" y="602"/>
                    </a:lnTo>
                    <a:lnTo>
                      <a:pt x="2188" y="589"/>
                    </a:lnTo>
                    <a:lnTo>
                      <a:pt x="2222" y="580"/>
                    </a:lnTo>
                    <a:lnTo>
                      <a:pt x="2248" y="572"/>
                    </a:lnTo>
                    <a:lnTo>
                      <a:pt x="2272" y="566"/>
                    </a:lnTo>
                    <a:lnTo>
                      <a:pt x="2289" y="563"/>
                    </a:lnTo>
                    <a:lnTo>
                      <a:pt x="2300" y="561"/>
                    </a:lnTo>
                    <a:lnTo>
                      <a:pt x="2335" y="561"/>
                    </a:lnTo>
                    <a:lnTo>
                      <a:pt x="2374" y="558"/>
                    </a:lnTo>
                    <a:lnTo>
                      <a:pt x="2412" y="556"/>
                    </a:lnTo>
                    <a:lnTo>
                      <a:pt x="2449" y="548"/>
                    </a:lnTo>
                    <a:lnTo>
                      <a:pt x="2483" y="543"/>
                    </a:lnTo>
                    <a:lnTo>
                      <a:pt x="2508" y="537"/>
                    </a:lnTo>
                    <a:lnTo>
                      <a:pt x="2525" y="534"/>
                    </a:lnTo>
                    <a:lnTo>
                      <a:pt x="2532" y="533"/>
                    </a:lnTo>
                    <a:lnTo>
                      <a:pt x="2528" y="527"/>
                    </a:lnTo>
                    <a:lnTo>
                      <a:pt x="2518" y="516"/>
                    </a:lnTo>
                    <a:lnTo>
                      <a:pt x="2501" y="496"/>
                    </a:lnTo>
                    <a:lnTo>
                      <a:pt x="2481" y="474"/>
                    </a:lnTo>
                    <a:lnTo>
                      <a:pt x="2460" y="451"/>
                    </a:lnTo>
                    <a:lnTo>
                      <a:pt x="2438" y="431"/>
                    </a:lnTo>
                    <a:lnTo>
                      <a:pt x="2416" y="415"/>
                    </a:lnTo>
                    <a:lnTo>
                      <a:pt x="2397" y="406"/>
                    </a:lnTo>
                    <a:lnTo>
                      <a:pt x="2378" y="400"/>
                    </a:lnTo>
                    <a:lnTo>
                      <a:pt x="2357" y="388"/>
                    </a:lnTo>
                    <a:lnTo>
                      <a:pt x="2335" y="374"/>
                    </a:lnTo>
                    <a:lnTo>
                      <a:pt x="2314" y="359"/>
                    </a:lnTo>
                    <a:lnTo>
                      <a:pt x="2294" y="339"/>
                    </a:lnTo>
                    <a:lnTo>
                      <a:pt x="2277" y="320"/>
                    </a:lnTo>
                    <a:lnTo>
                      <a:pt x="2262" y="299"/>
                    </a:lnTo>
                    <a:lnTo>
                      <a:pt x="2253" y="279"/>
                    </a:lnTo>
                    <a:lnTo>
                      <a:pt x="2245" y="259"/>
                    </a:lnTo>
                    <a:lnTo>
                      <a:pt x="2236" y="241"/>
                    </a:lnTo>
                    <a:lnTo>
                      <a:pt x="2223" y="225"/>
                    </a:lnTo>
                    <a:lnTo>
                      <a:pt x="2209" y="210"/>
                    </a:lnTo>
                    <a:lnTo>
                      <a:pt x="2191" y="200"/>
                    </a:lnTo>
                    <a:lnTo>
                      <a:pt x="2175" y="188"/>
                    </a:lnTo>
                    <a:lnTo>
                      <a:pt x="2156" y="181"/>
                    </a:lnTo>
                    <a:lnTo>
                      <a:pt x="2138" y="173"/>
                    </a:lnTo>
                    <a:lnTo>
                      <a:pt x="2124" y="165"/>
                    </a:lnTo>
                    <a:lnTo>
                      <a:pt x="2111" y="158"/>
                    </a:lnTo>
                    <a:lnTo>
                      <a:pt x="2103" y="146"/>
                    </a:lnTo>
                    <a:lnTo>
                      <a:pt x="2096" y="133"/>
                    </a:lnTo>
                    <a:lnTo>
                      <a:pt x="2087" y="120"/>
                    </a:lnTo>
                    <a:lnTo>
                      <a:pt x="2075" y="106"/>
                    </a:lnTo>
                    <a:lnTo>
                      <a:pt x="2061" y="88"/>
                    </a:lnTo>
                    <a:lnTo>
                      <a:pt x="2041" y="72"/>
                    </a:lnTo>
                    <a:lnTo>
                      <a:pt x="2018" y="56"/>
                    </a:lnTo>
                    <a:lnTo>
                      <a:pt x="1988" y="42"/>
                    </a:lnTo>
                    <a:lnTo>
                      <a:pt x="1955" y="29"/>
                    </a:lnTo>
                    <a:lnTo>
                      <a:pt x="1919" y="19"/>
                    </a:lnTo>
                    <a:lnTo>
                      <a:pt x="1882" y="11"/>
                    </a:lnTo>
                    <a:lnTo>
                      <a:pt x="1842" y="7"/>
                    </a:lnTo>
                    <a:lnTo>
                      <a:pt x="1802" y="2"/>
                    </a:lnTo>
                    <a:lnTo>
                      <a:pt x="1764" y="0"/>
                    </a:lnTo>
                    <a:lnTo>
                      <a:pt x="1727" y="0"/>
                    </a:lnTo>
                    <a:lnTo>
                      <a:pt x="1692" y="0"/>
                    </a:lnTo>
                    <a:lnTo>
                      <a:pt x="1664" y="3"/>
                    </a:lnTo>
                    <a:lnTo>
                      <a:pt x="1640" y="8"/>
                    </a:lnTo>
                    <a:lnTo>
                      <a:pt x="1618" y="14"/>
                    </a:lnTo>
                    <a:lnTo>
                      <a:pt x="1606" y="21"/>
                    </a:lnTo>
                    <a:lnTo>
                      <a:pt x="1601" y="30"/>
                    </a:lnTo>
                    <a:lnTo>
                      <a:pt x="1604" y="39"/>
                    </a:lnTo>
                  </a:path>
                </a:pathLst>
              </a:custGeom>
              <a:noFill/>
              <a:ln w="1588">
                <a:solidFill>
                  <a:srgbClr val="0033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788" name="Freeform 1228">
                <a:extLst>
                  <a:ext uri="{FF2B5EF4-FFF2-40B4-BE49-F238E27FC236}">
                    <a16:creationId xmlns:a16="http://schemas.microsoft.com/office/drawing/2014/main" id="{CA32B788-E9CD-0B1A-ABA0-4DC73803DC41}"/>
                  </a:ext>
                </a:extLst>
              </p:cNvPr>
              <p:cNvSpPr>
                <a:spLocks/>
              </p:cNvSpPr>
              <p:nvPr/>
            </p:nvSpPr>
            <p:spPr bwMode="auto">
              <a:xfrm>
                <a:off x="1119" y="2814"/>
                <a:ext cx="164" cy="155"/>
              </a:xfrm>
              <a:custGeom>
                <a:avLst/>
                <a:gdLst>
                  <a:gd name="T0" fmla="*/ 178 w 491"/>
                  <a:gd name="T1" fmla="*/ 463 h 463"/>
                  <a:gd name="T2" fmla="*/ 170 w 491"/>
                  <a:gd name="T3" fmla="*/ 456 h 463"/>
                  <a:gd name="T4" fmla="*/ 160 w 491"/>
                  <a:gd name="T5" fmla="*/ 446 h 463"/>
                  <a:gd name="T6" fmla="*/ 148 w 491"/>
                  <a:gd name="T7" fmla="*/ 429 h 463"/>
                  <a:gd name="T8" fmla="*/ 135 w 491"/>
                  <a:gd name="T9" fmla="*/ 411 h 463"/>
                  <a:gd name="T10" fmla="*/ 121 w 491"/>
                  <a:gd name="T11" fmla="*/ 388 h 463"/>
                  <a:gd name="T12" fmla="*/ 107 w 491"/>
                  <a:gd name="T13" fmla="*/ 365 h 463"/>
                  <a:gd name="T14" fmla="*/ 90 w 491"/>
                  <a:gd name="T15" fmla="*/ 339 h 463"/>
                  <a:gd name="T16" fmla="*/ 76 w 491"/>
                  <a:gd name="T17" fmla="*/ 312 h 463"/>
                  <a:gd name="T18" fmla="*/ 60 w 491"/>
                  <a:gd name="T19" fmla="*/ 286 h 463"/>
                  <a:gd name="T20" fmla="*/ 47 w 491"/>
                  <a:gd name="T21" fmla="*/ 262 h 463"/>
                  <a:gd name="T22" fmla="*/ 35 w 491"/>
                  <a:gd name="T23" fmla="*/ 240 h 463"/>
                  <a:gd name="T24" fmla="*/ 22 w 491"/>
                  <a:gd name="T25" fmla="*/ 219 h 463"/>
                  <a:gd name="T26" fmla="*/ 13 w 491"/>
                  <a:gd name="T27" fmla="*/ 201 h 463"/>
                  <a:gd name="T28" fmla="*/ 7 w 491"/>
                  <a:gd name="T29" fmla="*/ 187 h 463"/>
                  <a:gd name="T30" fmla="*/ 1 w 491"/>
                  <a:gd name="T31" fmla="*/ 179 h 463"/>
                  <a:gd name="T32" fmla="*/ 0 w 491"/>
                  <a:gd name="T33" fmla="*/ 176 h 463"/>
                  <a:gd name="T34" fmla="*/ 7 w 491"/>
                  <a:gd name="T35" fmla="*/ 167 h 463"/>
                  <a:gd name="T36" fmla="*/ 22 w 491"/>
                  <a:gd name="T37" fmla="*/ 139 h 463"/>
                  <a:gd name="T38" fmla="*/ 45 w 491"/>
                  <a:gd name="T39" fmla="*/ 105 h 463"/>
                  <a:gd name="T40" fmla="*/ 70 w 491"/>
                  <a:gd name="T41" fmla="*/ 66 h 463"/>
                  <a:gd name="T42" fmla="*/ 94 w 491"/>
                  <a:gd name="T43" fmla="*/ 32 h 463"/>
                  <a:gd name="T44" fmla="*/ 116 w 491"/>
                  <a:gd name="T45" fmla="*/ 8 h 463"/>
                  <a:gd name="T46" fmla="*/ 130 w 491"/>
                  <a:gd name="T47" fmla="*/ 0 h 463"/>
                  <a:gd name="T48" fmla="*/ 135 w 491"/>
                  <a:gd name="T49" fmla="*/ 14 h 463"/>
                  <a:gd name="T50" fmla="*/ 135 w 491"/>
                  <a:gd name="T51" fmla="*/ 42 h 463"/>
                  <a:gd name="T52" fmla="*/ 135 w 491"/>
                  <a:gd name="T53" fmla="*/ 65 h 463"/>
                  <a:gd name="T54" fmla="*/ 139 w 491"/>
                  <a:gd name="T55" fmla="*/ 85 h 463"/>
                  <a:gd name="T56" fmla="*/ 145 w 491"/>
                  <a:gd name="T57" fmla="*/ 102 h 463"/>
                  <a:gd name="T58" fmla="*/ 153 w 491"/>
                  <a:gd name="T59" fmla="*/ 111 h 463"/>
                  <a:gd name="T60" fmla="*/ 166 w 491"/>
                  <a:gd name="T61" fmla="*/ 116 h 463"/>
                  <a:gd name="T62" fmla="*/ 182 w 491"/>
                  <a:gd name="T63" fmla="*/ 112 h 463"/>
                  <a:gd name="T64" fmla="*/ 198 w 491"/>
                  <a:gd name="T65" fmla="*/ 103 h 463"/>
                  <a:gd name="T66" fmla="*/ 218 w 491"/>
                  <a:gd name="T67" fmla="*/ 89 h 463"/>
                  <a:gd name="T68" fmla="*/ 234 w 491"/>
                  <a:gd name="T69" fmla="*/ 75 h 463"/>
                  <a:gd name="T70" fmla="*/ 249 w 491"/>
                  <a:gd name="T71" fmla="*/ 63 h 463"/>
                  <a:gd name="T72" fmla="*/ 260 w 491"/>
                  <a:gd name="T73" fmla="*/ 57 h 463"/>
                  <a:gd name="T74" fmla="*/ 268 w 491"/>
                  <a:gd name="T75" fmla="*/ 57 h 463"/>
                  <a:gd name="T76" fmla="*/ 269 w 491"/>
                  <a:gd name="T77" fmla="*/ 66 h 463"/>
                  <a:gd name="T78" fmla="*/ 265 w 491"/>
                  <a:gd name="T79" fmla="*/ 87 h 463"/>
                  <a:gd name="T80" fmla="*/ 254 w 491"/>
                  <a:gd name="T81" fmla="*/ 120 h 463"/>
                  <a:gd name="T82" fmla="*/ 245 w 491"/>
                  <a:gd name="T83" fmla="*/ 155 h 463"/>
                  <a:gd name="T84" fmla="*/ 247 w 491"/>
                  <a:gd name="T85" fmla="*/ 179 h 463"/>
                  <a:gd name="T86" fmla="*/ 259 w 491"/>
                  <a:gd name="T87" fmla="*/ 194 h 463"/>
                  <a:gd name="T88" fmla="*/ 278 w 491"/>
                  <a:gd name="T89" fmla="*/ 201 h 463"/>
                  <a:gd name="T90" fmla="*/ 301 w 491"/>
                  <a:gd name="T91" fmla="*/ 203 h 463"/>
                  <a:gd name="T92" fmla="*/ 327 w 491"/>
                  <a:gd name="T93" fmla="*/ 201 h 463"/>
                  <a:gd name="T94" fmla="*/ 354 w 491"/>
                  <a:gd name="T95" fmla="*/ 200 h 463"/>
                  <a:gd name="T96" fmla="*/ 376 w 491"/>
                  <a:gd name="T97" fmla="*/ 196 h 463"/>
                  <a:gd name="T98" fmla="*/ 396 w 491"/>
                  <a:gd name="T99" fmla="*/ 196 h 463"/>
                  <a:gd name="T100" fmla="*/ 417 w 491"/>
                  <a:gd name="T101" fmla="*/ 196 h 463"/>
                  <a:gd name="T102" fmla="*/ 436 w 491"/>
                  <a:gd name="T103" fmla="*/ 200 h 463"/>
                  <a:gd name="T104" fmla="*/ 453 w 491"/>
                  <a:gd name="T105" fmla="*/ 203 h 463"/>
                  <a:gd name="T106" fmla="*/ 468 w 491"/>
                  <a:gd name="T107" fmla="*/ 207 h 463"/>
                  <a:gd name="T108" fmla="*/ 481 w 491"/>
                  <a:gd name="T109" fmla="*/ 210 h 463"/>
                  <a:gd name="T110" fmla="*/ 487 w 491"/>
                  <a:gd name="T111" fmla="*/ 213 h 463"/>
                  <a:gd name="T112" fmla="*/ 491 w 491"/>
                  <a:gd name="T113" fmla="*/ 214 h 463"/>
                  <a:gd name="T114" fmla="*/ 178 w 491"/>
                  <a:gd name="T115"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1" h="463">
                    <a:moveTo>
                      <a:pt x="178" y="463"/>
                    </a:moveTo>
                    <a:lnTo>
                      <a:pt x="170" y="456"/>
                    </a:lnTo>
                    <a:lnTo>
                      <a:pt x="160" y="446"/>
                    </a:lnTo>
                    <a:lnTo>
                      <a:pt x="148" y="429"/>
                    </a:lnTo>
                    <a:lnTo>
                      <a:pt x="135" y="411"/>
                    </a:lnTo>
                    <a:lnTo>
                      <a:pt x="121" y="388"/>
                    </a:lnTo>
                    <a:lnTo>
                      <a:pt x="107" y="365"/>
                    </a:lnTo>
                    <a:lnTo>
                      <a:pt x="90" y="339"/>
                    </a:lnTo>
                    <a:lnTo>
                      <a:pt x="76" y="312"/>
                    </a:lnTo>
                    <a:lnTo>
                      <a:pt x="60" y="286"/>
                    </a:lnTo>
                    <a:lnTo>
                      <a:pt x="47" y="262"/>
                    </a:lnTo>
                    <a:lnTo>
                      <a:pt x="35" y="240"/>
                    </a:lnTo>
                    <a:lnTo>
                      <a:pt x="22" y="219"/>
                    </a:lnTo>
                    <a:lnTo>
                      <a:pt x="13" y="201"/>
                    </a:lnTo>
                    <a:lnTo>
                      <a:pt x="7" y="187"/>
                    </a:lnTo>
                    <a:lnTo>
                      <a:pt x="1" y="179"/>
                    </a:lnTo>
                    <a:lnTo>
                      <a:pt x="0" y="176"/>
                    </a:lnTo>
                    <a:lnTo>
                      <a:pt x="7" y="167"/>
                    </a:lnTo>
                    <a:lnTo>
                      <a:pt x="22" y="139"/>
                    </a:lnTo>
                    <a:lnTo>
                      <a:pt x="45" y="105"/>
                    </a:lnTo>
                    <a:lnTo>
                      <a:pt x="70" y="66"/>
                    </a:lnTo>
                    <a:lnTo>
                      <a:pt x="94" y="32"/>
                    </a:lnTo>
                    <a:lnTo>
                      <a:pt x="116" y="8"/>
                    </a:lnTo>
                    <a:lnTo>
                      <a:pt x="130" y="0"/>
                    </a:lnTo>
                    <a:lnTo>
                      <a:pt x="135" y="14"/>
                    </a:lnTo>
                    <a:lnTo>
                      <a:pt x="135" y="42"/>
                    </a:lnTo>
                    <a:lnTo>
                      <a:pt x="135" y="65"/>
                    </a:lnTo>
                    <a:lnTo>
                      <a:pt x="139" y="85"/>
                    </a:lnTo>
                    <a:lnTo>
                      <a:pt x="145" y="102"/>
                    </a:lnTo>
                    <a:lnTo>
                      <a:pt x="153" y="111"/>
                    </a:lnTo>
                    <a:lnTo>
                      <a:pt x="166" y="116"/>
                    </a:lnTo>
                    <a:lnTo>
                      <a:pt x="182" y="112"/>
                    </a:lnTo>
                    <a:lnTo>
                      <a:pt x="198" y="103"/>
                    </a:lnTo>
                    <a:lnTo>
                      <a:pt x="218" y="89"/>
                    </a:lnTo>
                    <a:lnTo>
                      <a:pt x="234" y="75"/>
                    </a:lnTo>
                    <a:lnTo>
                      <a:pt x="249" y="63"/>
                    </a:lnTo>
                    <a:lnTo>
                      <a:pt x="260" y="57"/>
                    </a:lnTo>
                    <a:lnTo>
                      <a:pt x="268" y="57"/>
                    </a:lnTo>
                    <a:lnTo>
                      <a:pt x="269" y="66"/>
                    </a:lnTo>
                    <a:lnTo>
                      <a:pt x="265" y="87"/>
                    </a:lnTo>
                    <a:lnTo>
                      <a:pt x="254" y="120"/>
                    </a:lnTo>
                    <a:lnTo>
                      <a:pt x="245" y="155"/>
                    </a:lnTo>
                    <a:lnTo>
                      <a:pt x="247" y="179"/>
                    </a:lnTo>
                    <a:lnTo>
                      <a:pt x="259" y="194"/>
                    </a:lnTo>
                    <a:lnTo>
                      <a:pt x="278" y="201"/>
                    </a:lnTo>
                    <a:lnTo>
                      <a:pt x="301" y="203"/>
                    </a:lnTo>
                    <a:lnTo>
                      <a:pt x="327" y="201"/>
                    </a:lnTo>
                    <a:lnTo>
                      <a:pt x="354" y="200"/>
                    </a:lnTo>
                    <a:lnTo>
                      <a:pt x="376" y="196"/>
                    </a:lnTo>
                    <a:lnTo>
                      <a:pt x="396" y="196"/>
                    </a:lnTo>
                    <a:lnTo>
                      <a:pt x="417" y="196"/>
                    </a:lnTo>
                    <a:lnTo>
                      <a:pt x="436" y="200"/>
                    </a:lnTo>
                    <a:lnTo>
                      <a:pt x="453" y="203"/>
                    </a:lnTo>
                    <a:lnTo>
                      <a:pt x="468" y="207"/>
                    </a:lnTo>
                    <a:lnTo>
                      <a:pt x="481" y="210"/>
                    </a:lnTo>
                    <a:lnTo>
                      <a:pt x="487" y="213"/>
                    </a:lnTo>
                    <a:lnTo>
                      <a:pt x="491" y="214"/>
                    </a:lnTo>
                    <a:lnTo>
                      <a:pt x="178" y="463"/>
                    </a:lnTo>
                    <a:close/>
                  </a:path>
                </a:pathLst>
              </a:custGeom>
              <a:solidFill>
                <a:srgbClr val="008A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9" name="Freeform 1229">
                <a:extLst>
                  <a:ext uri="{FF2B5EF4-FFF2-40B4-BE49-F238E27FC236}">
                    <a16:creationId xmlns:a16="http://schemas.microsoft.com/office/drawing/2014/main" id="{1F757168-ED89-D8B9-4F88-F757B4573910}"/>
                  </a:ext>
                </a:extLst>
              </p:cNvPr>
              <p:cNvSpPr>
                <a:spLocks/>
              </p:cNvSpPr>
              <p:nvPr/>
            </p:nvSpPr>
            <p:spPr bwMode="auto">
              <a:xfrm>
                <a:off x="1119" y="2824"/>
                <a:ext cx="153" cy="145"/>
              </a:xfrm>
              <a:custGeom>
                <a:avLst/>
                <a:gdLst>
                  <a:gd name="T0" fmla="*/ 239 w 459"/>
                  <a:gd name="T1" fmla="*/ 120 h 435"/>
                  <a:gd name="T2" fmla="*/ 229 w 459"/>
                  <a:gd name="T3" fmla="*/ 155 h 435"/>
                  <a:gd name="T4" fmla="*/ 229 w 459"/>
                  <a:gd name="T5" fmla="*/ 179 h 435"/>
                  <a:gd name="T6" fmla="*/ 239 w 459"/>
                  <a:gd name="T7" fmla="*/ 193 h 435"/>
                  <a:gd name="T8" fmla="*/ 255 w 459"/>
                  <a:gd name="T9" fmla="*/ 201 h 435"/>
                  <a:gd name="T10" fmla="*/ 276 w 459"/>
                  <a:gd name="T11" fmla="*/ 202 h 435"/>
                  <a:gd name="T12" fmla="*/ 298 w 459"/>
                  <a:gd name="T13" fmla="*/ 201 h 435"/>
                  <a:gd name="T14" fmla="*/ 322 w 459"/>
                  <a:gd name="T15" fmla="*/ 198 h 435"/>
                  <a:gd name="T16" fmla="*/ 344 w 459"/>
                  <a:gd name="T17" fmla="*/ 194 h 435"/>
                  <a:gd name="T18" fmla="*/ 365 w 459"/>
                  <a:gd name="T19" fmla="*/ 194 h 435"/>
                  <a:gd name="T20" fmla="*/ 385 w 459"/>
                  <a:gd name="T21" fmla="*/ 194 h 435"/>
                  <a:gd name="T22" fmla="*/ 404 w 459"/>
                  <a:gd name="T23" fmla="*/ 198 h 435"/>
                  <a:gd name="T24" fmla="*/ 423 w 459"/>
                  <a:gd name="T25" fmla="*/ 201 h 435"/>
                  <a:gd name="T26" fmla="*/ 437 w 459"/>
                  <a:gd name="T27" fmla="*/ 206 h 435"/>
                  <a:gd name="T28" fmla="*/ 450 w 459"/>
                  <a:gd name="T29" fmla="*/ 208 h 435"/>
                  <a:gd name="T30" fmla="*/ 455 w 459"/>
                  <a:gd name="T31" fmla="*/ 210 h 435"/>
                  <a:gd name="T32" fmla="*/ 459 w 459"/>
                  <a:gd name="T33" fmla="*/ 212 h 435"/>
                  <a:gd name="T34" fmla="*/ 178 w 459"/>
                  <a:gd name="T35" fmla="*/ 435 h 435"/>
                  <a:gd name="T36" fmla="*/ 170 w 459"/>
                  <a:gd name="T37" fmla="*/ 429 h 435"/>
                  <a:gd name="T38" fmla="*/ 160 w 459"/>
                  <a:gd name="T39" fmla="*/ 418 h 435"/>
                  <a:gd name="T40" fmla="*/ 147 w 459"/>
                  <a:gd name="T41" fmla="*/ 402 h 435"/>
                  <a:gd name="T42" fmla="*/ 135 w 459"/>
                  <a:gd name="T43" fmla="*/ 383 h 435"/>
                  <a:gd name="T44" fmla="*/ 120 w 459"/>
                  <a:gd name="T45" fmla="*/ 361 h 435"/>
                  <a:gd name="T46" fmla="*/ 106 w 459"/>
                  <a:gd name="T47" fmla="*/ 337 h 435"/>
                  <a:gd name="T48" fmla="*/ 91 w 459"/>
                  <a:gd name="T49" fmla="*/ 312 h 435"/>
                  <a:gd name="T50" fmla="*/ 76 w 459"/>
                  <a:gd name="T51" fmla="*/ 284 h 435"/>
                  <a:gd name="T52" fmla="*/ 61 w 459"/>
                  <a:gd name="T53" fmla="*/ 260 h 435"/>
                  <a:gd name="T54" fmla="*/ 48 w 459"/>
                  <a:gd name="T55" fmla="*/ 234 h 435"/>
                  <a:gd name="T56" fmla="*/ 35 w 459"/>
                  <a:gd name="T57" fmla="*/ 212 h 435"/>
                  <a:gd name="T58" fmla="*/ 22 w 459"/>
                  <a:gd name="T59" fmla="*/ 192 h 435"/>
                  <a:gd name="T60" fmla="*/ 13 w 459"/>
                  <a:gd name="T61" fmla="*/ 174 h 435"/>
                  <a:gd name="T62" fmla="*/ 7 w 459"/>
                  <a:gd name="T63" fmla="*/ 159 h 435"/>
                  <a:gd name="T64" fmla="*/ 2 w 459"/>
                  <a:gd name="T65" fmla="*/ 152 h 435"/>
                  <a:gd name="T66" fmla="*/ 0 w 459"/>
                  <a:gd name="T67" fmla="*/ 148 h 435"/>
                  <a:gd name="T68" fmla="*/ 6 w 459"/>
                  <a:gd name="T69" fmla="*/ 139 h 435"/>
                  <a:gd name="T70" fmla="*/ 19 w 459"/>
                  <a:gd name="T71" fmla="*/ 117 h 435"/>
                  <a:gd name="T72" fmla="*/ 40 w 459"/>
                  <a:gd name="T73" fmla="*/ 86 h 435"/>
                  <a:gd name="T74" fmla="*/ 62 w 459"/>
                  <a:gd name="T75" fmla="*/ 54 h 435"/>
                  <a:gd name="T76" fmla="*/ 84 w 459"/>
                  <a:gd name="T77" fmla="*/ 23 h 435"/>
                  <a:gd name="T78" fmla="*/ 104 w 459"/>
                  <a:gd name="T79" fmla="*/ 4 h 435"/>
                  <a:gd name="T80" fmla="*/ 116 w 459"/>
                  <a:gd name="T81" fmla="*/ 0 h 435"/>
                  <a:gd name="T82" fmla="*/ 119 w 459"/>
                  <a:gd name="T83" fmla="*/ 15 h 435"/>
                  <a:gd name="T84" fmla="*/ 119 w 459"/>
                  <a:gd name="T85" fmla="*/ 43 h 435"/>
                  <a:gd name="T86" fmla="*/ 119 w 459"/>
                  <a:gd name="T87" fmla="*/ 67 h 435"/>
                  <a:gd name="T88" fmla="*/ 124 w 459"/>
                  <a:gd name="T89" fmla="*/ 86 h 435"/>
                  <a:gd name="T90" fmla="*/ 130 w 459"/>
                  <a:gd name="T91" fmla="*/ 103 h 435"/>
                  <a:gd name="T92" fmla="*/ 138 w 459"/>
                  <a:gd name="T93" fmla="*/ 112 h 435"/>
                  <a:gd name="T94" fmla="*/ 151 w 459"/>
                  <a:gd name="T95" fmla="*/ 117 h 435"/>
                  <a:gd name="T96" fmla="*/ 165 w 459"/>
                  <a:gd name="T97" fmla="*/ 113 h 435"/>
                  <a:gd name="T98" fmla="*/ 183 w 459"/>
                  <a:gd name="T99" fmla="*/ 104 h 435"/>
                  <a:gd name="T100" fmla="*/ 201 w 459"/>
                  <a:gd name="T101" fmla="*/ 90 h 435"/>
                  <a:gd name="T102" fmla="*/ 219 w 459"/>
                  <a:gd name="T103" fmla="*/ 76 h 435"/>
                  <a:gd name="T104" fmla="*/ 233 w 459"/>
                  <a:gd name="T105" fmla="*/ 63 h 435"/>
                  <a:gd name="T106" fmla="*/ 245 w 459"/>
                  <a:gd name="T107" fmla="*/ 56 h 435"/>
                  <a:gd name="T108" fmla="*/ 253 w 459"/>
                  <a:gd name="T109" fmla="*/ 56 h 435"/>
                  <a:gd name="T110" fmla="*/ 254 w 459"/>
                  <a:gd name="T111" fmla="*/ 67 h 435"/>
                  <a:gd name="T112" fmla="*/ 249 w 459"/>
                  <a:gd name="T113" fmla="*/ 86 h 435"/>
                  <a:gd name="T114" fmla="*/ 239 w 459"/>
                  <a:gd name="T115" fmla="*/ 12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 h="435">
                    <a:moveTo>
                      <a:pt x="239" y="120"/>
                    </a:moveTo>
                    <a:lnTo>
                      <a:pt x="229" y="155"/>
                    </a:lnTo>
                    <a:lnTo>
                      <a:pt x="229" y="179"/>
                    </a:lnTo>
                    <a:lnTo>
                      <a:pt x="239" y="193"/>
                    </a:lnTo>
                    <a:lnTo>
                      <a:pt x="255" y="201"/>
                    </a:lnTo>
                    <a:lnTo>
                      <a:pt x="276" y="202"/>
                    </a:lnTo>
                    <a:lnTo>
                      <a:pt x="298" y="201"/>
                    </a:lnTo>
                    <a:lnTo>
                      <a:pt x="322" y="198"/>
                    </a:lnTo>
                    <a:lnTo>
                      <a:pt x="344" y="194"/>
                    </a:lnTo>
                    <a:lnTo>
                      <a:pt x="365" y="194"/>
                    </a:lnTo>
                    <a:lnTo>
                      <a:pt x="385" y="194"/>
                    </a:lnTo>
                    <a:lnTo>
                      <a:pt x="404" y="198"/>
                    </a:lnTo>
                    <a:lnTo>
                      <a:pt x="423" y="201"/>
                    </a:lnTo>
                    <a:lnTo>
                      <a:pt x="437" y="206"/>
                    </a:lnTo>
                    <a:lnTo>
                      <a:pt x="450" y="208"/>
                    </a:lnTo>
                    <a:lnTo>
                      <a:pt x="455" y="210"/>
                    </a:lnTo>
                    <a:lnTo>
                      <a:pt x="459" y="212"/>
                    </a:lnTo>
                    <a:lnTo>
                      <a:pt x="178" y="435"/>
                    </a:lnTo>
                    <a:lnTo>
                      <a:pt x="170" y="429"/>
                    </a:lnTo>
                    <a:lnTo>
                      <a:pt x="160" y="418"/>
                    </a:lnTo>
                    <a:lnTo>
                      <a:pt x="147" y="402"/>
                    </a:lnTo>
                    <a:lnTo>
                      <a:pt x="135" y="383"/>
                    </a:lnTo>
                    <a:lnTo>
                      <a:pt x="120" y="361"/>
                    </a:lnTo>
                    <a:lnTo>
                      <a:pt x="106" y="337"/>
                    </a:lnTo>
                    <a:lnTo>
                      <a:pt x="91" y="312"/>
                    </a:lnTo>
                    <a:lnTo>
                      <a:pt x="76" y="284"/>
                    </a:lnTo>
                    <a:lnTo>
                      <a:pt x="61" y="260"/>
                    </a:lnTo>
                    <a:lnTo>
                      <a:pt x="48" y="234"/>
                    </a:lnTo>
                    <a:lnTo>
                      <a:pt x="35" y="212"/>
                    </a:lnTo>
                    <a:lnTo>
                      <a:pt x="22" y="192"/>
                    </a:lnTo>
                    <a:lnTo>
                      <a:pt x="13" y="174"/>
                    </a:lnTo>
                    <a:lnTo>
                      <a:pt x="7" y="159"/>
                    </a:lnTo>
                    <a:lnTo>
                      <a:pt x="2" y="152"/>
                    </a:lnTo>
                    <a:lnTo>
                      <a:pt x="0" y="148"/>
                    </a:lnTo>
                    <a:lnTo>
                      <a:pt x="6" y="139"/>
                    </a:lnTo>
                    <a:lnTo>
                      <a:pt x="19" y="117"/>
                    </a:lnTo>
                    <a:lnTo>
                      <a:pt x="40" y="86"/>
                    </a:lnTo>
                    <a:lnTo>
                      <a:pt x="62" y="54"/>
                    </a:lnTo>
                    <a:lnTo>
                      <a:pt x="84" y="23"/>
                    </a:lnTo>
                    <a:lnTo>
                      <a:pt x="104" y="4"/>
                    </a:lnTo>
                    <a:lnTo>
                      <a:pt x="116" y="0"/>
                    </a:lnTo>
                    <a:lnTo>
                      <a:pt x="119" y="15"/>
                    </a:lnTo>
                    <a:lnTo>
                      <a:pt x="119" y="43"/>
                    </a:lnTo>
                    <a:lnTo>
                      <a:pt x="119" y="67"/>
                    </a:lnTo>
                    <a:lnTo>
                      <a:pt x="124" y="86"/>
                    </a:lnTo>
                    <a:lnTo>
                      <a:pt x="130" y="103"/>
                    </a:lnTo>
                    <a:lnTo>
                      <a:pt x="138" y="112"/>
                    </a:lnTo>
                    <a:lnTo>
                      <a:pt x="151" y="117"/>
                    </a:lnTo>
                    <a:lnTo>
                      <a:pt x="165" y="113"/>
                    </a:lnTo>
                    <a:lnTo>
                      <a:pt x="183" y="104"/>
                    </a:lnTo>
                    <a:lnTo>
                      <a:pt x="201" y="90"/>
                    </a:lnTo>
                    <a:lnTo>
                      <a:pt x="219" y="76"/>
                    </a:lnTo>
                    <a:lnTo>
                      <a:pt x="233" y="63"/>
                    </a:lnTo>
                    <a:lnTo>
                      <a:pt x="245" y="56"/>
                    </a:lnTo>
                    <a:lnTo>
                      <a:pt x="253" y="56"/>
                    </a:lnTo>
                    <a:lnTo>
                      <a:pt x="254" y="67"/>
                    </a:lnTo>
                    <a:lnTo>
                      <a:pt x="249" y="86"/>
                    </a:lnTo>
                    <a:lnTo>
                      <a:pt x="239" y="120"/>
                    </a:lnTo>
                    <a:close/>
                  </a:path>
                </a:pathLst>
              </a:custGeom>
              <a:solidFill>
                <a:srgbClr val="0082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0" name="Freeform 1230">
                <a:extLst>
                  <a:ext uri="{FF2B5EF4-FFF2-40B4-BE49-F238E27FC236}">
                    <a16:creationId xmlns:a16="http://schemas.microsoft.com/office/drawing/2014/main" id="{040016C7-415D-B00F-9E49-DAB415EF6419}"/>
                  </a:ext>
                </a:extLst>
              </p:cNvPr>
              <p:cNvSpPr>
                <a:spLocks/>
              </p:cNvSpPr>
              <p:nvPr/>
            </p:nvSpPr>
            <p:spPr bwMode="auto">
              <a:xfrm>
                <a:off x="1119" y="2831"/>
                <a:ext cx="142" cy="137"/>
              </a:xfrm>
              <a:custGeom>
                <a:avLst/>
                <a:gdLst>
                  <a:gd name="T0" fmla="*/ 220 w 428"/>
                  <a:gd name="T1" fmla="*/ 122 h 411"/>
                  <a:gd name="T2" fmla="*/ 211 w 428"/>
                  <a:gd name="T3" fmla="*/ 157 h 411"/>
                  <a:gd name="T4" fmla="*/ 209 w 428"/>
                  <a:gd name="T5" fmla="*/ 180 h 411"/>
                  <a:gd name="T6" fmla="*/ 218 w 428"/>
                  <a:gd name="T7" fmla="*/ 194 h 411"/>
                  <a:gd name="T8" fmla="*/ 232 w 428"/>
                  <a:gd name="T9" fmla="*/ 201 h 411"/>
                  <a:gd name="T10" fmla="*/ 249 w 428"/>
                  <a:gd name="T11" fmla="*/ 203 h 411"/>
                  <a:gd name="T12" fmla="*/ 269 w 428"/>
                  <a:gd name="T13" fmla="*/ 201 h 411"/>
                  <a:gd name="T14" fmla="*/ 291 w 428"/>
                  <a:gd name="T15" fmla="*/ 198 h 411"/>
                  <a:gd name="T16" fmla="*/ 314 w 428"/>
                  <a:gd name="T17" fmla="*/ 194 h 411"/>
                  <a:gd name="T18" fmla="*/ 335 w 428"/>
                  <a:gd name="T19" fmla="*/ 194 h 411"/>
                  <a:gd name="T20" fmla="*/ 356 w 428"/>
                  <a:gd name="T21" fmla="*/ 194 h 411"/>
                  <a:gd name="T22" fmla="*/ 375 w 428"/>
                  <a:gd name="T23" fmla="*/ 198 h 411"/>
                  <a:gd name="T24" fmla="*/ 392 w 428"/>
                  <a:gd name="T25" fmla="*/ 201 h 411"/>
                  <a:gd name="T26" fmla="*/ 406 w 428"/>
                  <a:gd name="T27" fmla="*/ 206 h 411"/>
                  <a:gd name="T28" fmla="*/ 419 w 428"/>
                  <a:gd name="T29" fmla="*/ 210 h 411"/>
                  <a:gd name="T30" fmla="*/ 425 w 428"/>
                  <a:gd name="T31" fmla="*/ 211 h 411"/>
                  <a:gd name="T32" fmla="*/ 428 w 428"/>
                  <a:gd name="T33" fmla="*/ 212 h 411"/>
                  <a:gd name="T34" fmla="*/ 178 w 428"/>
                  <a:gd name="T35" fmla="*/ 411 h 411"/>
                  <a:gd name="T36" fmla="*/ 170 w 428"/>
                  <a:gd name="T37" fmla="*/ 404 h 411"/>
                  <a:gd name="T38" fmla="*/ 160 w 428"/>
                  <a:gd name="T39" fmla="*/ 393 h 411"/>
                  <a:gd name="T40" fmla="*/ 147 w 428"/>
                  <a:gd name="T41" fmla="*/ 377 h 411"/>
                  <a:gd name="T42" fmla="*/ 135 w 428"/>
                  <a:gd name="T43" fmla="*/ 358 h 411"/>
                  <a:gd name="T44" fmla="*/ 120 w 428"/>
                  <a:gd name="T45" fmla="*/ 336 h 411"/>
                  <a:gd name="T46" fmla="*/ 106 w 428"/>
                  <a:gd name="T47" fmla="*/ 313 h 411"/>
                  <a:gd name="T48" fmla="*/ 90 w 428"/>
                  <a:gd name="T49" fmla="*/ 287 h 411"/>
                  <a:gd name="T50" fmla="*/ 76 w 428"/>
                  <a:gd name="T51" fmla="*/ 260 h 411"/>
                  <a:gd name="T52" fmla="*/ 61 w 428"/>
                  <a:gd name="T53" fmla="*/ 234 h 411"/>
                  <a:gd name="T54" fmla="*/ 48 w 428"/>
                  <a:gd name="T55" fmla="*/ 210 h 411"/>
                  <a:gd name="T56" fmla="*/ 35 w 428"/>
                  <a:gd name="T57" fmla="*/ 187 h 411"/>
                  <a:gd name="T58" fmla="*/ 22 w 428"/>
                  <a:gd name="T59" fmla="*/ 166 h 411"/>
                  <a:gd name="T60" fmla="*/ 13 w 428"/>
                  <a:gd name="T61" fmla="*/ 149 h 411"/>
                  <a:gd name="T62" fmla="*/ 7 w 428"/>
                  <a:gd name="T63" fmla="*/ 135 h 411"/>
                  <a:gd name="T64" fmla="*/ 2 w 428"/>
                  <a:gd name="T65" fmla="*/ 126 h 411"/>
                  <a:gd name="T66" fmla="*/ 0 w 428"/>
                  <a:gd name="T67" fmla="*/ 124 h 411"/>
                  <a:gd name="T68" fmla="*/ 5 w 428"/>
                  <a:gd name="T69" fmla="*/ 116 h 411"/>
                  <a:gd name="T70" fmla="*/ 16 w 428"/>
                  <a:gd name="T71" fmla="*/ 96 h 411"/>
                  <a:gd name="T72" fmla="*/ 34 w 428"/>
                  <a:gd name="T73" fmla="*/ 69 h 411"/>
                  <a:gd name="T74" fmla="*/ 53 w 428"/>
                  <a:gd name="T75" fmla="*/ 41 h 411"/>
                  <a:gd name="T76" fmla="*/ 71 w 428"/>
                  <a:gd name="T77" fmla="*/ 18 h 411"/>
                  <a:gd name="T78" fmla="*/ 89 w 428"/>
                  <a:gd name="T79" fmla="*/ 1 h 411"/>
                  <a:gd name="T80" fmla="*/ 101 w 428"/>
                  <a:gd name="T81" fmla="*/ 0 h 411"/>
                  <a:gd name="T82" fmla="*/ 103 w 428"/>
                  <a:gd name="T83" fmla="*/ 18 h 411"/>
                  <a:gd name="T84" fmla="*/ 103 w 428"/>
                  <a:gd name="T85" fmla="*/ 45 h 411"/>
                  <a:gd name="T86" fmla="*/ 103 w 428"/>
                  <a:gd name="T87" fmla="*/ 68 h 411"/>
                  <a:gd name="T88" fmla="*/ 108 w 428"/>
                  <a:gd name="T89" fmla="*/ 89 h 411"/>
                  <a:gd name="T90" fmla="*/ 115 w 428"/>
                  <a:gd name="T91" fmla="*/ 105 h 411"/>
                  <a:gd name="T92" fmla="*/ 123 w 428"/>
                  <a:gd name="T93" fmla="*/ 115 h 411"/>
                  <a:gd name="T94" fmla="*/ 135 w 428"/>
                  <a:gd name="T95" fmla="*/ 118 h 411"/>
                  <a:gd name="T96" fmla="*/ 150 w 428"/>
                  <a:gd name="T97" fmla="*/ 116 h 411"/>
                  <a:gd name="T98" fmla="*/ 166 w 428"/>
                  <a:gd name="T99" fmla="*/ 105 h 411"/>
                  <a:gd name="T100" fmla="*/ 186 w 428"/>
                  <a:gd name="T101" fmla="*/ 93 h 411"/>
                  <a:gd name="T102" fmla="*/ 202 w 428"/>
                  <a:gd name="T103" fmla="*/ 77 h 411"/>
                  <a:gd name="T104" fmla="*/ 218 w 428"/>
                  <a:gd name="T105" fmla="*/ 66 h 411"/>
                  <a:gd name="T106" fmla="*/ 228 w 428"/>
                  <a:gd name="T107" fmla="*/ 59 h 411"/>
                  <a:gd name="T108" fmla="*/ 236 w 428"/>
                  <a:gd name="T109" fmla="*/ 59 h 411"/>
                  <a:gd name="T110" fmla="*/ 239 w 428"/>
                  <a:gd name="T111" fmla="*/ 68 h 411"/>
                  <a:gd name="T112" fmla="*/ 233 w 428"/>
                  <a:gd name="T113" fmla="*/ 89 h 411"/>
                  <a:gd name="T114" fmla="*/ 220 w 428"/>
                  <a:gd name="T115" fmla="*/ 122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8" h="411">
                    <a:moveTo>
                      <a:pt x="220" y="122"/>
                    </a:moveTo>
                    <a:lnTo>
                      <a:pt x="211" y="157"/>
                    </a:lnTo>
                    <a:lnTo>
                      <a:pt x="209" y="180"/>
                    </a:lnTo>
                    <a:lnTo>
                      <a:pt x="218" y="194"/>
                    </a:lnTo>
                    <a:lnTo>
                      <a:pt x="232" y="201"/>
                    </a:lnTo>
                    <a:lnTo>
                      <a:pt x="249" y="203"/>
                    </a:lnTo>
                    <a:lnTo>
                      <a:pt x="269" y="201"/>
                    </a:lnTo>
                    <a:lnTo>
                      <a:pt x="291" y="198"/>
                    </a:lnTo>
                    <a:lnTo>
                      <a:pt x="314" y="194"/>
                    </a:lnTo>
                    <a:lnTo>
                      <a:pt x="335" y="194"/>
                    </a:lnTo>
                    <a:lnTo>
                      <a:pt x="356" y="194"/>
                    </a:lnTo>
                    <a:lnTo>
                      <a:pt x="375" y="198"/>
                    </a:lnTo>
                    <a:lnTo>
                      <a:pt x="392" y="201"/>
                    </a:lnTo>
                    <a:lnTo>
                      <a:pt x="406" y="206"/>
                    </a:lnTo>
                    <a:lnTo>
                      <a:pt x="419" y="210"/>
                    </a:lnTo>
                    <a:lnTo>
                      <a:pt x="425" y="211"/>
                    </a:lnTo>
                    <a:lnTo>
                      <a:pt x="428" y="212"/>
                    </a:lnTo>
                    <a:lnTo>
                      <a:pt x="178" y="411"/>
                    </a:lnTo>
                    <a:lnTo>
                      <a:pt x="170" y="404"/>
                    </a:lnTo>
                    <a:lnTo>
                      <a:pt x="160" y="393"/>
                    </a:lnTo>
                    <a:lnTo>
                      <a:pt x="147" y="377"/>
                    </a:lnTo>
                    <a:lnTo>
                      <a:pt x="135" y="358"/>
                    </a:lnTo>
                    <a:lnTo>
                      <a:pt x="120" y="336"/>
                    </a:lnTo>
                    <a:lnTo>
                      <a:pt x="106" y="313"/>
                    </a:lnTo>
                    <a:lnTo>
                      <a:pt x="90" y="287"/>
                    </a:lnTo>
                    <a:lnTo>
                      <a:pt x="76" y="260"/>
                    </a:lnTo>
                    <a:lnTo>
                      <a:pt x="61" y="234"/>
                    </a:lnTo>
                    <a:lnTo>
                      <a:pt x="48" y="210"/>
                    </a:lnTo>
                    <a:lnTo>
                      <a:pt x="35" y="187"/>
                    </a:lnTo>
                    <a:lnTo>
                      <a:pt x="22" y="166"/>
                    </a:lnTo>
                    <a:lnTo>
                      <a:pt x="13" y="149"/>
                    </a:lnTo>
                    <a:lnTo>
                      <a:pt x="7" y="135"/>
                    </a:lnTo>
                    <a:lnTo>
                      <a:pt x="2" y="126"/>
                    </a:lnTo>
                    <a:lnTo>
                      <a:pt x="0" y="124"/>
                    </a:lnTo>
                    <a:lnTo>
                      <a:pt x="5" y="116"/>
                    </a:lnTo>
                    <a:lnTo>
                      <a:pt x="16" y="96"/>
                    </a:lnTo>
                    <a:lnTo>
                      <a:pt x="34" y="69"/>
                    </a:lnTo>
                    <a:lnTo>
                      <a:pt x="53" y="41"/>
                    </a:lnTo>
                    <a:lnTo>
                      <a:pt x="71" y="18"/>
                    </a:lnTo>
                    <a:lnTo>
                      <a:pt x="89" y="1"/>
                    </a:lnTo>
                    <a:lnTo>
                      <a:pt x="101" y="0"/>
                    </a:lnTo>
                    <a:lnTo>
                      <a:pt x="103" y="18"/>
                    </a:lnTo>
                    <a:lnTo>
                      <a:pt x="103" y="45"/>
                    </a:lnTo>
                    <a:lnTo>
                      <a:pt x="103" y="68"/>
                    </a:lnTo>
                    <a:lnTo>
                      <a:pt x="108" y="89"/>
                    </a:lnTo>
                    <a:lnTo>
                      <a:pt x="115" y="105"/>
                    </a:lnTo>
                    <a:lnTo>
                      <a:pt x="123" y="115"/>
                    </a:lnTo>
                    <a:lnTo>
                      <a:pt x="135" y="118"/>
                    </a:lnTo>
                    <a:lnTo>
                      <a:pt x="150" y="116"/>
                    </a:lnTo>
                    <a:lnTo>
                      <a:pt x="166" y="105"/>
                    </a:lnTo>
                    <a:lnTo>
                      <a:pt x="186" y="93"/>
                    </a:lnTo>
                    <a:lnTo>
                      <a:pt x="202" y="77"/>
                    </a:lnTo>
                    <a:lnTo>
                      <a:pt x="218" y="66"/>
                    </a:lnTo>
                    <a:lnTo>
                      <a:pt x="228" y="59"/>
                    </a:lnTo>
                    <a:lnTo>
                      <a:pt x="236" y="59"/>
                    </a:lnTo>
                    <a:lnTo>
                      <a:pt x="239" y="68"/>
                    </a:lnTo>
                    <a:lnTo>
                      <a:pt x="233" y="89"/>
                    </a:lnTo>
                    <a:lnTo>
                      <a:pt x="220" y="122"/>
                    </a:lnTo>
                    <a:close/>
                  </a:path>
                </a:pathLst>
              </a:custGeom>
              <a:solidFill>
                <a:srgbClr val="007A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1" name="Freeform 1231">
                <a:extLst>
                  <a:ext uri="{FF2B5EF4-FFF2-40B4-BE49-F238E27FC236}">
                    <a16:creationId xmlns:a16="http://schemas.microsoft.com/office/drawing/2014/main" id="{DC39B696-8D00-B53A-597E-3CD546D1154C}"/>
                  </a:ext>
                </a:extLst>
              </p:cNvPr>
              <p:cNvSpPr>
                <a:spLocks/>
              </p:cNvSpPr>
              <p:nvPr/>
            </p:nvSpPr>
            <p:spPr bwMode="auto">
              <a:xfrm>
                <a:off x="1119" y="2840"/>
                <a:ext cx="132" cy="128"/>
              </a:xfrm>
              <a:custGeom>
                <a:avLst/>
                <a:gdLst>
                  <a:gd name="T0" fmla="*/ 205 w 397"/>
                  <a:gd name="T1" fmla="*/ 123 h 385"/>
                  <a:gd name="T2" fmla="*/ 193 w 397"/>
                  <a:gd name="T3" fmla="*/ 158 h 385"/>
                  <a:gd name="T4" fmla="*/ 192 w 397"/>
                  <a:gd name="T5" fmla="*/ 181 h 385"/>
                  <a:gd name="T6" fmla="*/ 197 w 397"/>
                  <a:gd name="T7" fmla="*/ 195 h 385"/>
                  <a:gd name="T8" fmla="*/ 208 w 397"/>
                  <a:gd name="T9" fmla="*/ 202 h 385"/>
                  <a:gd name="T10" fmla="*/ 222 w 397"/>
                  <a:gd name="T11" fmla="*/ 205 h 385"/>
                  <a:gd name="T12" fmla="*/ 241 w 397"/>
                  <a:gd name="T13" fmla="*/ 201 h 385"/>
                  <a:gd name="T14" fmla="*/ 261 w 397"/>
                  <a:gd name="T15" fmla="*/ 198 h 385"/>
                  <a:gd name="T16" fmla="*/ 282 w 397"/>
                  <a:gd name="T17" fmla="*/ 194 h 385"/>
                  <a:gd name="T18" fmla="*/ 303 w 397"/>
                  <a:gd name="T19" fmla="*/ 194 h 385"/>
                  <a:gd name="T20" fmla="*/ 323 w 397"/>
                  <a:gd name="T21" fmla="*/ 194 h 385"/>
                  <a:gd name="T22" fmla="*/ 343 w 397"/>
                  <a:gd name="T23" fmla="*/ 198 h 385"/>
                  <a:gd name="T24" fmla="*/ 359 w 397"/>
                  <a:gd name="T25" fmla="*/ 201 h 385"/>
                  <a:gd name="T26" fmla="*/ 375 w 397"/>
                  <a:gd name="T27" fmla="*/ 205 h 385"/>
                  <a:gd name="T28" fmla="*/ 386 w 397"/>
                  <a:gd name="T29" fmla="*/ 208 h 385"/>
                  <a:gd name="T30" fmla="*/ 393 w 397"/>
                  <a:gd name="T31" fmla="*/ 211 h 385"/>
                  <a:gd name="T32" fmla="*/ 397 w 397"/>
                  <a:gd name="T33" fmla="*/ 212 h 385"/>
                  <a:gd name="T34" fmla="*/ 178 w 397"/>
                  <a:gd name="T35" fmla="*/ 385 h 385"/>
                  <a:gd name="T36" fmla="*/ 170 w 397"/>
                  <a:gd name="T37" fmla="*/ 378 h 385"/>
                  <a:gd name="T38" fmla="*/ 160 w 397"/>
                  <a:gd name="T39" fmla="*/ 367 h 385"/>
                  <a:gd name="T40" fmla="*/ 147 w 397"/>
                  <a:gd name="T41" fmla="*/ 351 h 385"/>
                  <a:gd name="T42" fmla="*/ 135 w 397"/>
                  <a:gd name="T43" fmla="*/ 332 h 385"/>
                  <a:gd name="T44" fmla="*/ 120 w 397"/>
                  <a:gd name="T45" fmla="*/ 310 h 385"/>
                  <a:gd name="T46" fmla="*/ 106 w 397"/>
                  <a:gd name="T47" fmla="*/ 287 h 385"/>
                  <a:gd name="T48" fmla="*/ 90 w 397"/>
                  <a:gd name="T49" fmla="*/ 261 h 385"/>
                  <a:gd name="T50" fmla="*/ 76 w 397"/>
                  <a:gd name="T51" fmla="*/ 234 h 385"/>
                  <a:gd name="T52" fmla="*/ 61 w 397"/>
                  <a:gd name="T53" fmla="*/ 208 h 385"/>
                  <a:gd name="T54" fmla="*/ 48 w 397"/>
                  <a:gd name="T55" fmla="*/ 184 h 385"/>
                  <a:gd name="T56" fmla="*/ 35 w 397"/>
                  <a:gd name="T57" fmla="*/ 161 h 385"/>
                  <a:gd name="T58" fmla="*/ 22 w 397"/>
                  <a:gd name="T59" fmla="*/ 140 h 385"/>
                  <a:gd name="T60" fmla="*/ 13 w 397"/>
                  <a:gd name="T61" fmla="*/ 123 h 385"/>
                  <a:gd name="T62" fmla="*/ 7 w 397"/>
                  <a:gd name="T63" fmla="*/ 109 h 385"/>
                  <a:gd name="T64" fmla="*/ 1 w 397"/>
                  <a:gd name="T65" fmla="*/ 101 h 385"/>
                  <a:gd name="T66" fmla="*/ 0 w 397"/>
                  <a:gd name="T67" fmla="*/ 98 h 385"/>
                  <a:gd name="T68" fmla="*/ 3 w 397"/>
                  <a:gd name="T69" fmla="*/ 91 h 385"/>
                  <a:gd name="T70" fmla="*/ 14 w 397"/>
                  <a:gd name="T71" fmla="*/ 74 h 385"/>
                  <a:gd name="T72" fmla="*/ 28 w 397"/>
                  <a:gd name="T73" fmla="*/ 54 h 385"/>
                  <a:gd name="T74" fmla="*/ 44 w 397"/>
                  <a:gd name="T75" fmla="*/ 30 h 385"/>
                  <a:gd name="T76" fmla="*/ 61 w 397"/>
                  <a:gd name="T77" fmla="*/ 10 h 385"/>
                  <a:gd name="T78" fmla="*/ 75 w 397"/>
                  <a:gd name="T79" fmla="*/ 0 h 385"/>
                  <a:gd name="T80" fmla="*/ 84 w 397"/>
                  <a:gd name="T81" fmla="*/ 0 h 385"/>
                  <a:gd name="T82" fmla="*/ 86 w 397"/>
                  <a:gd name="T83" fmla="*/ 19 h 385"/>
                  <a:gd name="T84" fmla="*/ 86 w 397"/>
                  <a:gd name="T85" fmla="*/ 46 h 385"/>
                  <a:gd name="T86" fmla="*/ 86 w 397"/>
                  <a:gd name="T87" fmla="*/ 69 h 385"/>
                  <a:gd name="T88" fmla="*/ 92 w 397"/>
                  <a:gd name="T89" fmla="*/ 90 h 385"/>
                  <a:gd name="T90" fmla="*/ 98 w 397"/>
                  <a:gd name="T91" fmla="*/ 105 h 385"/>
                  <a:gd name="T92" fmla="*/ 106 w 397"/>
                  <a:gd name="T93" fmla="*/ 116 h 385"/>
                  <a:gd name="T94" fmla="*/ 119 w 397"/>
                  <a:gd name="T95" fmla="*/ 119 h 385"/>
                  <a:gd name="T96" fmla="*/ 133 w 397"/>
                  <a:gd name="T97" fmla="*/ 117 h 385"/>
                  <a:gd name="T98" fmla="*/ 151 w 397"/>
                  <a:gd name="T99" fmla="*/ 108 h 385"/>
                  <a:gd name="T100" fmla="*/ 170 w 397"/>
                  <a:gd name="T101" fmla="*/ 92 h 385"/>
                  <a:gd name="T102" fmla="*/ 187 w 397"/>
                  <a:gd name="T103" fmla="*/ 80 h 385"/>
                  <a:gd name="T104" fmla="*/ 201 w 397"/>
                  <a:gd name="T105" fmla="*/ 67 h 385"/>
                  <a:gd name="T106" fmla="*/ 212 w 397"/>
                  <a:gd name="T107" fmla="*/ 60 h 385"/>
                  <a:gd name="T108" fmla="*/ 220 w 397"/>
                  <a:gd name="T109" fmla="*/ 60 h 385"/>
                  <a:gd name="T110" fmla="*/ 222 w 397"/>
                  <a:gd name="T111" fmla="*/ 69 h 385"/>
                  <a:gd name="T112" fmla="*/ 218 w 397"/>
                  <a:gd name="T113" fmla="*/ 90 h 385"/>
                  <a:gd name="T114" fmla="*/ 205 w 397"/>
                  <a:gd name="T115" fmla="*/ 123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7" h="385">
                    <a:moveTo>
                      <a:pt x="205" y="123"/>
                    </a:moveTo>
                    <a:lnTo>
                      <a:pt x="193" y="158"/>
                    </a:lnTo>
                    <a:lnTo>
                      <a:pt x="192" y="181"/>
                    </a:lnTo>
                    <a:lnTo>
                      <a:pt x="197" y="195"/>
                    </a:lnTo>
                    <a:lnTo>
                      <a:pt x="208" y="202"/>
                    </a:lnTo>
                    <a:lnTo>
                      <a:pt x="222" y="205"/>
                    </a:lnTo>
                    <a:lnTo>
                      <a:pt x="241" y="201"/>
                    </a:lnTo>
                    <a:lnTo>
                      <a:pt x="261" y="198"/>
                    </a:lnTo>
                    <a:lnTo>
                      <a:pt x="282" y="194"/>
                    </a:lnTo>
                    <a:lnTo>
                      <a:pt x="303" y="194"/>
                    </a:lnTo>
                    <a:lnTo>
                      <a:pt x="323" y="194"/>
                    </a:lnTo>
                    <a:lnTo>
                      <a:pt x="343" y="198"/>
                    </a:lnTo>
                    <a:lnTo>
                      <a:pt x="359" y="201"/>
                    </a:lnTo>
                    <a:lnTo>
                      <a:pt x="375" y="205"/>
                    </a:lnTo>
                    <a:lnTo>
                      <a:pt x="386" y="208"/>
                    </a:lnTo>
                    <a:lnTo>
                      <a:pt x="393" y="211"/>
                    </a:lnTo>
                    <a:lnTo>
                      <a:pt x="397" y="212"/>
                    </a:lnTo>
                    <a:lnTo>
                      <a:pt x="178" y="385"/>
                    </a:lnTo>
                    <a:lnTo>
                      <a:pt x="170" y="378"/>
                    </a:lnTo>
                    <a:lnTo>
                      <a:pt x="160" y="367"/>
                    </a:lnTo>
                    <a:lnTo>
                      <a:pt x="147" y="351"/>
                    </a:lnTo>
                    <a:lnTo>
                      <a:pt x="135" y="332"/>
                    </a:lnTo>
                    <a:lnTo>
                      <a:pt x="120" y="310"/>
                    </a:lnTo>
                    <a:lnTo>
                      <a:pt x="106" y="287"/>
                    </a:lnTo>
                    <a:lnTo>
                      <a:pt x="90" y="261"/>
                    </a:lnTo>
                    <a:lnTo>
                      <a:pt x="76" y="234"/>
                    </a:lnTo>
                    <a:lnTo>
                      <a:pt x="61" y="208"/>
                    </a:lnTo>
                    <a:lnTo>
                      <a:pt x="48" y="184"/>
                    </a:lnTo>
                    <a:lnTo>
                      <a:pt x="35" y="161"/>
                    </a:lnTo>
                    <a:lnTo>
                      <a:pt x="22" y="140"/>
                    </a:lnTo>
                    <a:lnTo>
                      <a:pt x="13" y="123"/>
                    </a:lnTo>
                    <a:lnTo>
                      <a:pt x="7" y="109"/>
                    </a:lnTo>
                    <a:lnTo>
                      <a:pt x="1" y="101"/>
                    </a:lnTo>
                    <a:lnTo>
                      <a:pt x="0" y="98"/>
                    </a:lnTo>
                    <a:lnTo>
                      <a:pt x="3" y="91"/>
                    </a:lnTo>
                    <a:lnTo>
                      <a:pt x="14" y="74"/>
                    </a:lnTo>
                    <a:lnTo>
                      <a:pt x="28" y="54"/>
                    </a:lnTo>
                    <a:lnTo>
                      <a:pt x="44" y="30"/>
                    </a:lnTo>
                    <a:lnTo>
                      <a:pt x="61" y="10"/>
                    </a:lnTo>
                    <a:lnTo>
                      <a:pt x="75" y="0"/>
                    </a:lnTo>
                    <a:lnTo>
                      <a:pt x="84" y="0"/>
                    </a:lnTo>
                    <a:lnTo>
                      <a:pt x="86" y="19"/>
                    </a:lnTo>
                    <a:lnTo>
                      <a:pt x="86" y="46"/>
                    </a:lnTo>
                    <a:lnTo>
                      <a:pt x="86" y="69"/>
                    </a:lnTo>
                    <a:lnTo>
                      <a:pt x="92" y="90"/>
                    </a:lnTo>
                    <a:lnTo>
                      <a:pt x="98" y="105"/>
                    </a:lnTo>
                    <a:lnTo>
                      <a:pt x="106" y="116"/>
                    </a:lnTo>
                    <a:lnTo>
                      <a:pt x="119" y="119"/>
                    </a:lnTo>
                    <a:lnTo>
                      <a:pt x="133" y="117"/>
                    </a:lnTo>
                    <a:lnTo>
                      <a:pt x="151" y="108"/>
                    </a:lnTo>
                    <a:lnTo>
                      <a:pt x="170" y="92"/>
                    </a:lnTo>
                    <a:lnTo>
                      <a:pt x="187" y="80"/>
                    </a:lnTo>
                    <a:lnTo>
                      <a:pt x="201" y="67"/>
                    </a:lnTo>
                    <a:lnTo>
                      <a:pt x="212" y="60"/>
                    </a:lnTo>
                    <a:lnTo>
                      <a:pt x="220" y="60"/>
                    </a:lnTo>
                    <a:lnTo>
                      <a:pt x="222" y="69"/>
                    </a:lnTo>
                    <a:lnTo>
                      <a:pt x="218" y="90"/>
                    </a:lnTo>
                    <a:lnTo>
                      <a:pt x="205" y="123"/>
                    </a:lnTo>
                    <a:close/>
                  </a:path>
                </a:pathLst>
              </a:custGeom>
              <a:solidFill>
                <a:srgbClr val="0073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2" name="Freeform 1232">
                <a:extLst>
                  <a:ext uri="{FF2B5EF4-FFF2-40B4-BE49-F238E27FC236}">
                    <a16:creationId xmlns:a16="http://schemas.microsoft.com/office/drawing/2014/main" id="{A80E6CF4-8BD7-3B66-7616-DB5407C8453A}"/>
                  </a:ext>
                </a:extLst>
              </p:cNvPr>
              <p:cNvSpPr>
                <a:spLocks/>
              </p:cNvSpPr>
              <p:nvPr/>
            </p:nvSpPr>
            <p:spPr bwMode="auto">
              <a:xfrm>
                <a:off x="1119" y="2848"/>
                <a:ext cx="121" cy="121"/>
              </a:xfrm>
              <a:custGeom>
                <a:avLst/>
                <a:gdLst>
                  <a:gd name="T0" fmla="*/ 190 w 365"/>
                  <a:gd name="T1" fmla="*/ 129 h 363"/>
                  <a:gd name="T2" fmla="*/ 178 w 365"/>
                  <a:gd name="T3" fmla="*/ 164 h 363"/>
                  <a:gd name="T4" fmla="*/ 173 w 365"/>
                  <a:gd name="T5" fmla="*/ 188 h 363"/>
                  <a:gd name="T6" fmla="*/ 177 w 365"/>
                  <a:gd name="T7" fmla="*/ 201 h 363"/>
                  <a:gd name="T8" fmla="*/ 184 w 365"/>
                  <a:gd name="T9" fmla="*/ 206 h 363"/>
                  <a:gd name="T10" fmla="*/ 195 w 365"/>
                  <a:gd name="T11" fmla="*/ 208 h 363"/>
                  <a:gd name="T12" fmla="*/ 211 w 365"/>
                  <a:gd name="T13" fmla="*/ 205 h 363"/>
                  <a:gd name="T14" fmla="*/ 231 w 365"/>
                  <a:gd name="T15" fmla="*/ 202 h 363"/>
                  <a:gd name="T16" fmla="*/ 250 w 365"/>
                  <a:gd name="T17" fmla="*/ 198 h 363"/>
                  <a:gd name="T18" fmla="*/ 272 w 365"/>
                  <a:gd name="T19" fmla="*/ 198 h 363"/>
                  <a:gd name="T20" fmla="*/ 293 w 365"/>
                  <a:gd name="T21" fmla="*/ 198 h 363"/>
                  <a:gd name="T22" fmla="*/ 311 w 365"/>
                  <a:gd name="T23" fmla="*/ 202 h 363"/>
                  <a:gd name="T24" fmla="*/ 329 w 365"/>
                  <a:gd name="T25" fmla="*/ 205 h 363"/>
                  <a:gd name="T26" fmla="*/ 343 w 365"/>
                  <a:gd name="T27" fmla="*/ 210 h 363"/>
                  <a:gd name="T28" fmla="*/ 356 w 365"/>
                  <a:gd name="T29" fmla="*/ 212 h 363"/>
                  <a:gd name="T30" fmla="*/ 362 w 365"/>
                  <a:gd name="T31" fmla="*/ 215 h 363"/>
                  <a:gd name="T32" fmla="*/ 365 w 365"/>
                  <a:gd name="T33" fmla="*/ 216 h 363"/>
                  <a:gd name="T34" fmla="*/ 178 w 365"/>
                  <a:gd name="T35" fmla="*/ 363 h 363"/>
                  <a:gd name="T36" fmla="*/ 170 w 365"/>
                  <a:gd name="T37" fmla="*/ 357 h 363"/>
                  <a:gd name="T38" fmla="*/ 160 w 365"/>
                  <a:gd name="T39" fmla="*/ 346 h 363"/>
                  <a:gd name="T40" fmla="*/ 147 w 365"/>
                  <a:gd name="T41" fmla="*/ 330 h 363"/>
                  <a:gd name="T42" fmla="*/ 135 w 365"/>
                  <a:gd name="T43" fmla="*/ 311 h 363"/>
                  <a:gd name="T44" fmla="*/ 120 w 365"/>
                  <a:gd name="T45" fmla="*/ 289 h 363"/>
                  <a:gd name="T46" fmla="*/ 106 w 365"/>
                  <a:gd name="T47" fmla="*/ 265 h 363"/>
                  <a:gd name="T48" fmla="*/ 91 w 365"/>
                  <a:gd name="T49" fmla="*/ 240 h 363"/>
                  <a:gd name="T50" fmla="*/ 76 w 365"/>
                  <a:gd name="T51" fmla="*/ 212 h 363"/>
                  <a:gd name="T52" fmla="*/ 61 w 365"/>
                  <a:gd name="T53" fmla="*/ 188 h 363"/>
                  <a:gd name="T54" fmla="*/ 48 w 365"/>
                  <a:gd name="T55" fmla="*/ 162 h 363"/>
                  <a:gd name="T56" fmla="*/ 35 w 365"/>
                  <a:gd name="T57" fmla="*/ 140 h 363"/>
                  <a:gd name="T58" fmla="*/ 22 w 365"/>
                  <a:gd name="T59" fmla="*/ 120 h 363"/>
                  <a:gd name="T60" fmla="*/ 13 w 365"/>
                  <a:gd name="T61" fmla="*/ 102 h 363"/>
                  <a:gd name="T62" fmla="*/ 7 w 365"/>
                  <a:gd name="T63" fmla="*/ 87 h 363"/>
                  <a:gd name="T64" fmla="*/ 2 w 365"/>
                  <a:gd name="T65" fmla="*/ 80 h 363"/>
                  <a:gd name="T66" fmla="*/ 0 w 365"/>
                  <a:gd name="T67" fmla="*/ 76 h 363"/>
                  <a:gd name="T68" fmla="*/ 3 w 365"/>
                  <a:gd name="T69" fmla="*/ 72 h 363"/>
                  <a:gd name="T70" fmla="*/ 12 w 365"/>
                  <a:gd name="T71" fmla="*/ 58 h 363"/>
                  <a:gd name="T72" fmla="*/ 24 w 365"/>
                  <a:gd name="T73" fmla="*/ 40 h 363"/>
                  <a:gd name="T74" fmla="*/ 36 w 365"/>
                  <a:gd name="T75" fmla="*/ 20 h 363"/>
                  <a:gd name="T76" fmla="*/ 51 w 365"/>
                  <a:gd name="T77" fmla="*/ 7 h 363"/>
                  <a:gd name="T78" fmla="*/ 62 w 365"/>
                  <a:gd name="T79" fmla="*/ 0 h 363"/>
                  <a:gd name="T80" fmla="*/ 70 w 365"/>
                  <a:gd name="T81" fmla="*/ 5 h 363"/>
                  <a:gd name="T82" fmla="*/ 71 w 365"/>
                  <a:gd name="T83" fmla="*/ 24 h 363"/>
                  <a:gd name="T84" fmla="*/ 71 w 365"/>
                  <a:gd name="T85" fmla="*/ 51 h 363"/>
                  <a:gd name="T86" fmla="*/ 71 w 365"/>
                  <a:gd name="T87" fmla="*/ 75 h 363"/>
                  <a:gd name="T88" fmla="*/ 76 w 365"/>
                  <a:gd name="T89" fmla="*/ 95 h 363"/>
                  <a:gd name="T90" fmla="*/ 83 w 365"/>
                  <a:gd name="T91" fmla="*/ 112 h 363"/>
                  <a:gd name="T92" fmla="*/ 91 w 365"/>
                  <a:gd name="T93" fmla="*/ 121 h 363"/>
                  <a:gd name="T94" fmla="*/ 104 w 365"/>
                  <a:gd name="T95" fmla="*/ 126 h 363"/>
                  <a:gd name="T96" fmla="*/ 118 w 365"/>
                  <a:gd name="T97" fmla="*/ 122 h 363"/>
                  <a:gd name="T98" fmla="*/ 135 w 365"/>
                  <a:gd name="T99" fmla="*/ 113 h 363"/>
                  <a:gd name="T100" fmla="*/ 154 w 365"/>
                  <a:gd name="T101" fmla="*/ 99 h 363"/>
                  <a:gd name="T102" fmla="*/ 172 w 365"/>
                  <a:gd name="T103" fmla="*/ 85 h 363"/>
                  <a:gd name="T104" fmla="*/ 186 w 365"/>
                  <a:gd name="T105" fmla="*/ 72 h 363"/>
                  <a:gd name="T106" fmla="*/ 197 w 365"/>
                  <a:gd name="T107" fmla="*/ 66 h 363"/>
                  <a:gd name="T108" fmla="*/ 205 w 365"/>
                  <a:gd name="T109" fmla="*/ 66 h 363"/>
                  <a:gd name="T110" fmla="*/ 207 w 365"/>
                  <a:gd name="T111" fmla="*/ 75 h 363"/>
                  <a:gd name="T112" fmla="*/ 201 w 365"/>
                  <a:gd name="T113" fmla="*/ 95 h 363"/>
                  <a:gd name="T114" fmla="*/ 190 w 365"/>
                  <a:gd name="T115" fmla="*/ 129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5" h="363">
                    <a:moveTo>
                      <a:pt x="190" y="129"/>
                    </a:moveTo>
                    <a:lnTo>
                      <a:pt x="178" y="164"/>
                    </a:lnTo>
                    <a:lnTo>
                      <a:pt x="173" y="188"/>
                    </a:lnTo>
                    <a:lnTo>
                      <a:pt x="177" y="201"/>
                    </a:lnTo>
                    <a:lnTo>
                      <a:pt x="184" y="206"/>
                    </a:lnTo>
                    <a:lnTo>
                      <a:pt x="195" y="208"/>
                    </a:lnTo>
                    <a:lnTo>
                      <a:pt x="211" y="205"/>
                    </a:lnTo>
                    <a:lnTo>
                      <a:pt x="231" y="202"/>
                    </a:lnTo>
                    <a:lnTo>
                      <a:pt x="250" y="198"/>
                    </a:lnTo>
                    <a:lnTo>
                      <a:pt x="272" y="198"/>
                    </a:lnTo>
                    <a:lnTo>
                      <a:pt x="293" y="198"/>
                    </a:lnTo>
                    <a:lnTo>
                      <a:pt x="311" y="202"/>
                    </a:lnTo>
                    <a:lnTo>
                      <a:pt x="329" y="205"/>
                    </a:lnTo>
                    <a:lnTo>
                      <a:pt x="343" y="210"/>
                    </a:lnTo>
                    <a:lnTo>
                      <a:pt x="356" y="212"/>
                    </a:lnTo>
                    <a:lnTo>
                      <a:pt x="362" y="215"/>
                    </a:lnTo>
                    <a:lnTo>
                      <a:pt x="365" y="216"/>
                    </a:lnTo>
                    <a:lnTo>
                      <a:pt x="178" y="363"/>
                    </a:lnTo>
                    <a:lnTo>
                      <a:pt x="170" y="357"/>
                    </a:lnTo>
                    <a:lnTo>
                      <a:pt x="160" y="346"/>
                    </a:lnTo>
                    <a:lnTo>
                      <a:pt x="147" y="330"/>
                    </a:lnTo>
                    <a:lnTo>
                      <a:pt x="135" y="311"/>
                    </a:lnTo>
                    <a:lnTo>
                      <a:pt x="120" y="289"/>
                    </a:lnTo>
                    <a:lnTo>
                      <a:pt x="106" y="265"/>
                    </a:lnTo>
                    <a:lnTo>
                      <a:pt x="91" y="240"/>
                    </a:lnTo>
                    <a:lnTo>
                      <a:pt x="76" y="212"/>
                    </a:lnTo>
                    <a:lnTo>
                      <a:pt x="61" y="188"/>
                    </a:lnTo>
                    <a:lnTo>
                      <a:pt x="48" y="162"/>
                    </a:lnTo>
                    <a:lnTo>
                      <a:pt x="35" y="140"/>
                    </a:lnTo>
                    <a:lnTo>
                      <a:pt x="22" y="120"/>
                    </a:lnTo>
                    <a:lnTo>
                      <a:pt x="13" y="102"/>
                    </a:lnTo>
                    <a:lnTo>
                      <a:pt x="7" y="87"/>
                    </a:lnTo>
                    <a:lnTo>
                      <a:pt x="2" y="80"/>
                    </a:lnTo>
                    <a:lnTo>
                      <a:pt x="0" y="76"/>
                    </a:lnTo>
                    <a:lnTo>
                      <a:pt x="3" y="72"/>
                    </a:lnTo>
                    <a:lnTo>
                      <a:pt x="12" y="58"/>
                    </a:lnTo>
                    <a:lnTo>
                      <a:pt x="24" y="40"/>
                    </a:lnTo>
                    <a:lnTo>
                      <a:pt x="36" y="20"/>
                    </a:lnTo>
                    <a:lnTo>
                      <a:pt x="51" y="7"/>
                    </a:lnTo>
                    <a:lnTo>
                      <a:pt x="62" y="0"/>
                    </a:lnTo>
                    <a:lnTo>
                      <a:pt x="70" y="5"/>
                    </a:lnTo>
                    <a:lnTo>
                      <a:pt x="71" y="24"/>
                    </a:lnTo>
                    <a:lnTo>
                      <a:pt x="71" y="51"/>
                    </a:lnTo>
                    <a:lnTo>
                      <a:pt x="71" y="75"/>
                    </a:lnTo>
                    <a:lnTo>
                      <a:pt x="76" y="95"/>
                    </a:lnTo>
                    <a:lnTo>
                      <a:pt x="83" y="112"/>
                    </a:lnTo>
                    <a:lnTo>
                      <a:pt x="91" y="121"/>
                    </a:lnTo>
                    <a:lnTo>
                      <a:pt x="104" y="126"/>
                    </a:lnTo>
                    <a:lnTo>
                      <a:pt x="118" y="122"/>
                    </a:lnTo>
                    <a:lnTo>
                      <a:pt x="135" y="113"/>
                    </a:lnTo>
                    <a:lnTo>
                      <a:pt x="154" y="99"/>
                    </a:lnTo>
                    <a:lnTo>
                      <a:pt x="172" y="85"/>
                    </a:lnTo>
                    <a:lnTo>
                      <a:pt x="186" y="72"/>
                    </a:lnTo>
                    <a:lnTo>
                      <a:pt x="197" y="66"/>
                    </a:lnTo>
                    <a:lnTo>
                      <a:pt x="205" y="66"/>
                    </a:lnTo>
                    <a:lnTo>
                      <a:pt x="207" y="75"/>
                    </a:lnTo>
                    <a:lnTo>
                      <a:pt x="201" y="95"/>
                    </a:lnTo>
                    <a:lnTo>
                      <a:pt x="190" y="129"/>
                    </a:lnTo>
                    <a:close/>
                  </a:path>
                </a:pathLst>
              </a:custGeom>
              <a:solidFill>
                <a:srgbClr val="006B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3" name="Freeform 1233">
                <a:extLst>
                  <a:ext uri="{FF2B5EF4-FFF2-40B4-BE49-F238E27FC236}">
                    <a16:creationId xmlns:a16="http://schemas.microsoft.com/office/drawing/2014/main" id="{983066BE-B636-F2E7-BEC6-834A71E2644E}"/>
                  </a:ext>
                </a:extLst>
              </p:cNvPr>
              <p:cNvSpPr>
                <a:spLocks/>
              </p:cNvSpPr>
              <p:nvPr/>
            </p:nvSpPr>
            <p:spPr bwMode="auto">
              <a:xfrm>
                <a:off x="1119" y="2855"/>
                <a:ext cx="110" cy="114"/>
              </a:xfrm>
              <a:custGeom>
                <a:avLst/>
                <a:gdLst>
                  <a:gd name="T0" fmla="*/ 178 w 332"/>
                  <a:gd name="T1" fmla="*/ 341 h 341"/>
                  <a:gd name="T2" fmla="*/ 170 w 332"/>
                  <a:gd name="T3" fmla="*/ 334 h 341"/>
                  <a:gd name="T4" fmla="*/ 160 w 332"/>
                  <a:gd name="T5" fmla="*/ 324 h 341"/>
                  <a:gd name="T6" fmla="*/ 147 w 332"/>
                  <a:gd name="T7" fmla="*/ 307 h 341"/>
                  <a:gd name="T8" fmla="*/ 135 w 332"/>
                  <a:gd name="T9" fmla="*/ 289 h 341"/>
                  <a:gd name="T10" fmla="*/ 120 w 332"/>
                  <a:gd name="T11" fmla="*/ 266 h 341"/>
                  <a:gd name="T12" fmla="*/ 105 w 332"/>
                  <a:gd name="T13" fmla="*/ 243 h 341"/>
                  <a:gd name="T14" fmla="*/ 90 w 332"/>
                  <a:gd name="T15" fmla="*/ 217 h 341"/>
                  <a:gd name="T16" fmla="*/ 76 w 332"/>
                  <a:gd name="T17" fmla="*/ 190 h 341"/>
                  <a:gd name="T18" fmla="*/ 60 w 332"/>
                  <a:gd name="T19" fmla="*/ 165 h 341"/>
                  <a:gd name="T20" fmla="*/ 47 w 332"/>
                  <a:gd name="T21" fmla="*/ 140 h 341"/>
                  <a:gd name="T22" fmla="*/ 35 w 332"/>
                  <a:gd name="T23" fmla="*/ 118 h 341"/>
                  <a:gd name="T24" fmla="*/ 22 w 332"/>
                  <a:gd name="T25" fmla="*/ 97 h 341"/>
                  <a:gd name="T26" fmla="*/ 13 w 332"/>
                  <a:gd name="T27" fmla="*/ 79 h 341"/>
                  <a:gd name="T28" fmla="*/ 6 w 332"/>
                  <a:gd name="T29" fmla="*/ 65 h 341"/>
                  <a:gd name="T30" fmla="*/ 1 w 332"/>
                  <a:gd name="T31" fmla="*/ 57 h 341"/>
                  <a:gd name="T32" fmla="*/ 0 w 332"/>
                  <a:gd name="T33" fmla="*/ 55 h 341"/>
                  <a:gd name="T34" fmla="*/ 3 w 332"/>
                  <a:gd name="T35" fmla="*/ 49 h 341"/>
                  <a:gd name="T36" fmla="*/ 9 w 332"/>
                  <a:gd name="T37" fmla="*/ 39 h 341"/>
                  <a:gd name="T38" fmla="*/ 19 w 332"/>
                  <a:gd name="T39" fmla="*/ 25 h 341"/>
                  <a:gd name="T40" fmla="*/ 28 w 332"/>
                  <a:gd name="T41" fmla="*/ 12 h 341"/>
                  <a:gd name="T42" fmla="*/ 40 w 332"/>
                  <a:gd name="T43" fmla="*/ 3 h 341"/>
                  <a:gd name="T44" fmla="*/ 47 w 332"/>
                  <a:gd name="T45" fmla="*/ 0 h 341"/>
                  <a:gd name="T46" fmla="*/ 53 w 332"/>
                  <a:gd name="T47" fmla="*/ 8 h 341"/>
                  <a:gd name="T48" fmla="*/ 54 w 332"/>
                  <a:gd name="T49" fmla="*/ 29 h 341"/>
                  <a:gd name="T50" fmla="*/ 54 w 332"/>
                  <a:gd name="T51" fmla="*/ 56 h 341"/>
                  <a:gd name="T52" fmla="*/ 55 w 332"/>
                  <a:gd name="T53" fmla="*/ 79 h 341"/>
                  <a:gd name="T54" fmla="*/ 58 w 332"/>
                  <a:gd name="T55" fmla="*/ 100 h 341"/>
                  <a:gd name="T56" fmla="*/ 65 w 332"/>
                  <a:gd name="T57" fmla="*/ 115 h 341"/>
                  <a:gd name="T58" fmla="*/ 75 w 332"/>
                  <a:gd name="T59" fmla="*/ 125 h 341"/>
                  <a:gd name="T60" fmla="*/ 85 w 332"/>
                  <a:gd name="T61" fmla="*/ 131 h 341"/>
                  <a:gd name="T62" fmla="*/ 99 w 332"/>
                  <a:gd name="T63" fmla="*/ 127 h 341"/>
                  <a:gd name="T64" fmla="*/ 117 w 332"/>
                  <a:gd name="T65" fmla="*/ 118 h 341"/>
                  <a:gd name="T66" fmla="*/ 136 w 332"/>
                  <a:gd name="T67" fmla="*/ 104 h 341"/>
                  <a:gd name="T68" fmla="*/ 153 w 332"/>
                  <a:gd name="T69" fmla="*/ 89 h 341"/>
                  <a:gd name="T70" fmla="*/ 167 w 332"/>
                  <a:gd name="T71" fmla="*/ 76 h 341"/>
                  <a:gd name="T72" fmla="*/ 180 w 332"/>
                  <a:gd name="T73" fmla="*/ 70 h 341"/>
                  <a:gd name="T74" fmla="*/ 187 w 332"/>
                  <a:gd name="T75" fmla="*/ 70 h 341"/>
                  <a:gd name="T76" fmla="*/ 188 w 332"/>
                  <a:gd name="T77" fmla="*/ 79 h 341"/>
                  <a:gd name="T78" fmla="*/ 185 w 332"/>
                  <a:gd name="T79" fmla="*/ 100 h 341"/>
                  <a:gd name="T80" fmla="*/ 172 w 332"/>
                  <a:gd name="T81" fmla="*/ 133 h 341"/>
                  <a:gd name="T82" fmla="*/ 160 w 332"/>
                  <a:gd name="T83" fmla="*/ 168 h 341"/>
                  <a:gd name="T84" fmla="*/ 153 w 332"/>
                  <a:gd name="T85" fmla="*/ 192 h 341"/>
                  <a:gd name="T86" fmla="*/ 153 w 332"/>
                  <a:gd name="T87" fmla="*/ 204 h 341"/>
                  <a:gd name="T88" fmla="*/ 160 w 332"/>
                  <a:gd name="T89" fmla="*/ 210 h 341"/>
                  <a:gd name="T90" fmla="*/ 170 w 332"/>
                  <a:gd name="T91" fmla="*/ 210 h 341"/>
                  <a:gd name="T92" fmla="*/ 181 w 332"/>
                  <a:gd name="T93" fmla="*/ 208 h 341"/>
                  <a:gd name="T94" fmla="*/ 200 w 332"/>
                  <a:gd name="T95" fmla="*/ 204 h 341"/>
                  <a:gd name="T96" fmla="*/ 219 w 332"/>
                  <a:gd name="T97" fmla="*/ 201 h 341"/>
                  <a:gd name="T98" fmla="*/ 239 w 332"/>
                  <a:gd name="T99" fmla="*/ 201 h 341"/>
                  <a:gd name="T100" fmla="*/ 260 w 332"/>
                  <a:gd name="T101" fmla="*/ 201 h 341"/>
                  <a:gd name="T102" fmla="*/ 279 w 332"/>
                  <a:gd name="T103" fmla="*/ 204 h 341"/>
                  <a:gd name="T104" fmla="*/ 296 w 332"/>
                  <a:gd name="T105" fmla="*/ 208 h 341"/>
                  <a:gd name="T106" fmla="*/ 310 w 332"/>
                  <a:gd name="T107" fmla="*/ 213 h 341"/>
                  <a:gd name="T108" fmla="*/ 323 w 332"/>
                  <a:gd name="T109" fmla="*/ 216 h 341"/>
                  <a:gd name="T110" fmla="*/ 329 w 332"/>
                  <a:gd name="T111" fmla="*/ 217 h 341"/>
                  <a:gd name="T112" fmla="*/ 332 w 332"/>
                  <a:gd name="T113" fmla="*/ 220 h 341"/>
                  <a:gd name="T114" fmla="*/ 178 w 332"/>
                  <a:gd name="T115"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2" h="341">
                    <a:moveTo>
                      <a:pt x="178" y="341"/>
                    </a:moveTo>
                    <a:lnTo>
                      <a:pt x="170" y="334"/>
                    </a:lnTo>
                    <a:lnTo>
                      <a:pt x="160" y="324"/>
                    </a:lnTo>
                    <a:lnTo>
                      <a:pt x="147" y="307"/>
                    </a:lnTo>
                    <a:lnTo>
                      <a:pt x="135" y="289"/>
                    </a:lnTo>
                    <a:lnTo>
                      <a:pt x="120" y="266"/>
                    </a:lnTo>
                    <a:lnTo>
                      <a:pt x="105" y="243"/>
                    </a:lnTo>
                    <a:lnTo>
                      <a:pt x="90" y="217"/>
                    </a:lnTo>
                    <a:lnTo>
                      <a:pt x="76" y="190"/>
                    </a:lnTo>
                    <a:lnTo>
                      <a:pt x="60" y="165"/>
                    </a:lnTo>
                    <a:lnTo>
                      <a:pt x="47" y="140"/>
                    </a:lnTo>
                    <a:lnTo>
                      <a:pt x="35" y="118"/>
                    </a:lnTo>
                    <a:lnTo>
                      <a:pt x="22" y="97"/>
                    </a:lnTo>
                    <a:lnTo>
                      <a:pt x="13" y="79"/>
                    </a:lnTo>
                    <a:lnTo>
                      <a:pt x="6" y="65"/>
                    </a:lnTo>
                    <a:lnTo>
                      <a:pt x="1" y="57"/>
                    </a:lnTo>
                    <a:lnTo>
                      <a:pt x="0" y="55"/>
                    </a:lnTo>
                    <a:lnTo>
                      <a:pt x="3" y="49"/>
                    </a:lnTo>
                    <a:lnTo>
                      <a:pt x="9" y="39"/>
                    </a:lnTo>
                    <a:lnTo>
                      <a:pt x="19" y="25"/>
                    </a:lnTo>
                    <a:lnTo>
                      <a:pt x="28" y="12"/>
                    </a:lnTo>
                    <a:lnTo>
                      <a:pt x="40" y="3"/>
                    </a:lnTo>
                    <a:lnTo>
                      <a:pt x="47" y="0"/>
                    </a:lnTo>
                    <a:lnTo>
                      <a:pt x="53" y="8"/>
                    </a:lnTo>
                    <a:lnTo>
                      <a:pt x="54" y="29"/>
                    </a:lnTo>
                    <a:lnTo>
                      <a:pt x="54" y="56"/>
                    </a:lnTo>
                    <a:lnTo>
                      <a:pt x="55" y="79"/>
                    </a:lnTo>
                    <a:lnTo>
                      <a:pt x="58" y="100"/>
                    </a:lnTo>
                    <a:lnTo>
                      <a:pt x="65" y="115"/>
                    </a:lnTo>
                    <a:lnTo>
                      <a:pt x="75" y="125"/>
                    </a:lnTo>
                    <a:lnTo>
                      <a:pt x="85" y="131"/>
                    </a:lnTo>
                    <a:lnTo>
                      <a:pt x="99" y="127"/>
                    </a:lnTo>
                    <a:lnTo>
                      <a:pt x="117" y="118"/>
                    </a:lnTo>
                    <a:lnTo>
                      <a:pt x="136" y="104"/>
                    </a:lnTo>
                    <a:lnTo>
                      <a:pt x="153" y="89"/>
                    </a:lnTo>
                    <a:lnTo>
                      <a:pt x="167" y="76"/>
                    </a:lnTo>
                    <a:lnTo>
                      <a:pt x="180" y="70"/>
                    </a:lnTo>
                    <a:lnTo>
                      <a:pt x="187" y="70"/>
                    </a:lnTo>
                    <a:lnTo>
                      <a:pt x="188" y="79"/>
                    </a:lnTo>
                    <a:lnTo>
                      <a:pt x="185" y="100"/>
                    </a:lnTo>
                    <a:lnTo>
                      <a:pt x="172" y="133"/>
                    </a:lnTo>
                    <a:lnTo>
                      <a:pt x="160" y="168"/>
                    </a:lnTo>
                    <a:lnTo>
                      <a:pt x="153" y="192"/>
                    </a:lnTo>
                    <a:lnTo>
                      <a:pt x="153" y="204"/>
                    </a:lnTo>
                    <a:lnTo>
                      <a:pt x="160" y="210"/>
                    </a:lnTo>
                    <a:lnTo>
                      <a:pt x="170" y="210"/>
                    </a:lnTo>
                    <a:lnTo>
                      <a:pt x="181" y="208"/>
                    </a:lnTo>
                    <a:lnTo>
                      <a:pt x="200" y="204"/>
                    </a:lnTo>
                    <a:lnTo>
                      <a:pt x="219" y="201"/>
                    </a:lnTo>
                    <a:lnTo>
                      <a:pt x="239" y="201"/>
                    </a:lnTo>
                    <a:lnTo>
                      <a:pt x="260" y="201"/>
                    </a:lnTo>
                    <a:lnTo>
                      <a:pt x="279" y="204"/>
                    </a:lnTo>
                    <a:lnTo>
                      <a:pt x="296" y="208"/>
                    </a:lnTo>
                    <a:lnTo>
                      <a:pt x="310" y="213"/>
                    </a:lnTo>
                    <a:lnTo>
                      <a:pt x="323" y="216"/>
                    </a:lnTo>
                    <a:lnTo>
                      <a:pt x="329" y="217"/>
                    </a:lnTo>
                    <a:lnTo>
                      <a:pt x="332" y="220"/>
                    </a:lnTo>
                    <a:lnTo>
                      <a:pt x="178" y="341"/>
                    </a:lnTo>
                    <a:close/>
                  </a:path>
                </a:pathLst>
              </a:custGeom>
              <a:solidFill>
                <a:srgbClr val="0063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4" name="Freeform 1234">
                <a:extLst>
                  <a:ext uri="{FF2B5EF4-FFF2-40B4-BE49-F238E27FC236}">
                    <a16:creationId xmlns:a16="http://schemas.microsoft.com/office/drawing/2014/main" id="{47E7D97D-EB24-3026-82BA-A34AAA1FF90A}"/>
                  </a:ext>
                </a:extLst>
              </p:cNvPr>
              <p:cNvSpPr>
                <a:spLocks/>
              </p:cNvSpPr>
              <p:nvPr/>
            </p:nvSpPr>
            <p:spPr bwMode="auto">
              <a:xfrm>
                <a:off x="999" y="2760"/>
                <a:ext cx="1513" cy="610"/>
              </a:xfrm>
              <a:custGeom>
                <a:avLst/>
                <a:gdLst>
                  <a:gd name="T0" fmla="*/ 406 w 4540"/>
                  <a:gd name="T1" fmla="*/ 636 h 1831"/>
                  <a:gd name="T2" fmla="*/ 509 w 4540"/>
                  <a:gd name="T3" fmla="*/ 618 h 1831"/>
                  <a:gd name="T4" fmla="*/ 628 w 4540"/>
                  <a:gd name="T5" fmla="*/ 556 h 1831"/>
                  <a:gd name="T6" fmla="*/ 744 w 4540"/>
                  <a:gd name="T7" fmla="*/ 445 h 1831"/>
                  <a:gd name="T8" fmla="*/ 835 w 4540"/>
                  <a:gd name="T9" fmla="*/ 338 h 1831"/>
                  <a:gd name="T10" fmla="*/ 930 w 4540"/>
                  <a:gd name="T11" fmla="*/ 265 h 1831"/>
                  <a:gd name="T12" fmla="*/ 1059 w 4540"/>
                  <a:gd name="T13" fmla="*/ 192 h 1831"/>
                  <a:gd name="T14" fmla="*/ 1232 w 4540"/>
                  <a:gd name="T15" fmla="*/ 124 h 1831"/>
                  <a:gd name="T16" fmla="*/ 1365 w 4540"/>
                  <a:gd name="T17" fmla="*/ 56 h 1831"/>
                  <a:gd name="T18" fmla="*/ 1497 w 4540"/>
                  <a:gd name="T19" fmla="*/ 49 h 1831"/>
                  <a:gd name="T20" fmla="*/ 1662 w 4540"/>
                  <a:gd name="T21" fmla="*/ 13 h 1831"/>
                  <a:gd name="T22" fmla="*/ 1783 w 4540"/>
                  <a:gd name="T23" fmla="*/ 5 h 1831"/>
                  <a:gd name="T24" fmla="*/ 1882 w 4540"/>
                  <a:gd name="T25" fmla="*/ 33 h 1831"/>
                  <a:gd name="T26" fmla="*/ 2023 w 4540"/>
                  <a:gd name="T27" fmla="*/ 41 h 1831"/>
                  <a:gd name="T28" fmla="*/ 2120 w 4540"/>
                  <a:gd name="T29" fmla="*/ 41 h 1831"/>
                  <a:gd name="T30" fmla="*/ 2216 w 4540"/>
                  <a:gd name="T31" fmla="*/ 59 h 1831"/>
                  <a:gd name="T32" fmla="*/ 2353 w 4540"/>
                  <a:gd name="T33" fmla="*/ 87 h 1831"/>
                  <a:gd name="T34" fmla="*/ 2503 w 4540"/>
                  <a:gd name="T35" fmla="*/ 99 h 1831"/>
                  <a:gd name="T36" fmla="*/ 2656 w 4540"/>
                  <a:gd name="T37" fmla="*/ 129 h 1831"/>
                  <a:gd name="T38" fmla="*/ 2749 w 4540"/>
                  <a:gd name="T39" fmla="*/ 211 h 1831"/>
                  <a:gd name="T40" fmla="*/ 2886 w 4540"/>
                  <a:gd name="T41" fmla="*/ 247 h 1831"/>
                  <a:gd name="T42" fmla="*/ 3039 w 4540"/>
                  <a:gd name="T43" fmla="*/ 303 h 1831"/>
                  <a:gd name="T44" fmla="*/ 3159 w 4540"/>
                  <a:gd name="T45" fmla="*/ 363 h 1831"/>
                  <a:gd name="T46" fmla="*/ 3273 w 4540"/>
                  <a:gd name="T47" fmla="*/ 441 h 1831"/>
                  <a:gd name="T48" fmla="*/ 3411 w 4540"/>
                  <a:gd name="T49" fmla="*/ 460 h 1831"/>
                  <a:gd name="T50" fmla="*/ 3639 w 4540"/>
                  <a:gd name="T51" fmla="*/ 607 h 1831"/>
                  <a:gd name="T52" fmla="*/ 3926 w 4540"/>
                  <a:gd name="T53" fmla="*/ 675 h 1831"/>
                  <a:gd name="T54" fmla="*/ 4115 w 4540"/>
                  <a:gd name="T55" fmla="*/ 692 h 1831"/>
                  <a:gd name="T56" fmla="*/ 4198 w 4540"/>
                  <a:gd name="T57" fmla="*/ 720 h 1831"/>
                  <a:gd name="T58" fmla="*/ 4396 w 4540"/>
                  <a:gd name="T59" fmla="*/ 790 h 1831"/>
                  <a:gd name="T60" fmla="*/ 4538 w 4540"/>
                  <a:gd name="T61" fmla="*/ 826 h 1831"/>
                  <a:gd name="T62" fmla="*/ 4478 w 4540"/>
                  <a:gd name="T63" fmla="*/ 872 h 1831"/>
                  <a:gd name="T64" fmla="*/ 4291 w 4540"/>
                  <a:gd name="T65" fmla="*/ 957 h 1831"/>
                  <a:gd name="T66" fmla="*/ 4027 w 4540"/>
                  <a:gd name="T67" fmla="*/ 1059 h 1831"/>
                  <a:gd name="T68" fmla="*/ 3739 w 4540"/>
                  <a:gd name="T69" fmla="*/ 1151 h 1831"/>
                  <a:gd name="T70" fmla="*/ 3476 w 4540"/>
                  <a:gd name="T71" fmla="*/ 1204 h 1831"/>
                  <a:gd name="T72" fmla="*/ 3246 w 4540"/>
                  <a:gd name="T73" fmla="*/ 1227 h 1831"/>
                  <a:gd name="T74" fmla="*/ 3004 w 4540"/>
                  <a:gd name="T75" fmla="*/ 1264 h 1831"/>
                  <a:gd name="T76" fmla="*/ 2766 w 4540"/>
                  <a:gd name="T77" fmla="*/ 1306 h 1831"/>
                  <a:gd name="T78" fmla="*/ 2550 w 4540"/>
                  <a:gd name="T79" fmla="*/ 1351 h 1831"/>
                  <a:gd name="T80" fmla="*/ 2379 w 4540"/>
                  <a:gd name="T81" fmla="*/ 1388 h 1831"/>
                  <a:gd name="T82" fmla="*/ 2174 w 4540"/>
                  <a:gd name="T83" fmla="*/ 1448 h 1831"/>
                  <a:gd name="T84" fmla="*/ 1820 w 4540"/>
                  <a:gd name="T85" fmla="*/ 1598 h 1831"/>
                  <a:gd name="T86" fmla="*/ 1585 w 4540"/>
                  <a:gd name="T87" fmla="*/ 1726 h 1831"/>
                  <a:gd name="T88" fmla="*/ 1485 w 4540"/>
                  <a:gd name="T89" fmla="*/ 1798 h 1831"/>
                  <a:gd name="T90" fmla="*/ 1223 w 4540"/>
                  <a:gd name="T91" fmla="*/ 1825 h 1831"/>
                  <a:gd name="T92" fmla="*/ 869 w 4540"/>
                  <a:gd name="T93" fmla="*/ 1666 h 1831"/>
                  <a:gd name="T94" fmla="*/ 651 w 4540"/>
                  <a:gd name="T95" fmla="*/ 1451 h 1831"/>
                  <a:gd name="T96" fmla="*/ 409 w 4540"/>
                  <a:gd name="T97" fmla="*/ 1237 h 1831"/>
                  <a:gd name="T98" fmla="*/ 205 w 4540"/>
                  <a:gd name="T99" fmla="*/ 1182 h 1831"/>
                  <a:gd name="T100" fmla="*/ 109 w 4540"/>
                  <a:gd name="T101" fmla="*/ 1106 h 1831"/>
                  <a:gd name="T102" fmla="*/ 3 w 4540"/>
                  <a:gd name="T103" fmla="*/ 1060 h 1831"/>
                  <a:gd name="T104" fmla="*/ 11 w 4540"/>
                  <a:gd name="T105" fmla="*/ 957 h 1831"/>
                  <a:gd name="T106" fmla="*/ 101 w 4540"/>
                  <a:gd name="T107" fmla="*/ 725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40" h="1831">
                    <a:moveTo>
                      <a:pt x="294" y="632"/>
                    </a:moveTo>
                    <a:lnTo>
                      <a:pt x="320" y="634"/>
                    </a:lnTo>
                    <a:lnTo>
                      <a:pt x="343" y="636"/>
                    </a:lnTo>
                    <a:lnTo>
                      <a:pt x="365" y="636"/>
                    </a:lnTo>
                    <a:lnTo>
                      <a:pt x="386" y="636"/>
                    </a:lnTo>
                    <a:lnTo>
                      <a:pt x="406" y="636"/>
                    </a:lnTo>
                    <a:lnTo>
                      <a:pt x="423" y="634"/>
                    </a:lnTo>
                    <a:lnTo>
                      <a:pt x="441" y="632"/>
                    </a:lnTo>
                    <a:lnTo>
                      <a:pt x="458" y="631"/>
                    </a:lnTo>
                    <a:lnTo>
                      <a:pt x="476" y="629"/>
                    </a:lnTo>
                    <a:lnTo>
                      <a:pt x="493" y="623"/>
                    </a:lnTo>
                    <a:lnTo>
                      <a:pt x="509" y="618"/>
                    </a:lnTo>
                    <a:lnTo>
                      <a:pt x="527" y="610"/>
                    </a:lnTo>
                    <a:lnTo>
                      <a:pt x="545" y="603"/>
                    </a:lnTo>
                    <a:lnTo>
                      <a:pt x="565" y="595"/>
                    </a:lnTo>
                    <a:lnTo>
                      <a:pt x="585" y="583"/>
                    </a:lnTo>
                    <a:lnTo>
                      <a:pt x="606" y="570"/>
                    </a:lnTo>
                    <a:lnTo>
                      <a:pt x="628" y="556"/>
                    </a:lnTo>
                    <a:lnTo>
                      <a:pt x="649" y="541"/>
                    </a:lnTo>
                    <a:lnTo>
                      <a:pt x="669" y="523"/>
                    </a:lnTo>
                    <a:lnTo>
                      <a:pt x="688" y="504"/>
                    </a:lnTo>
                    <a:lnTo>
                      <a:pt x="708" y="485"/>
                    </a:lnTo>
                    <a:lnTo>
                      <a:pt x="726" y="465"/>
                    </a:lnTo>
                    <a:lnTo>
                      <a:pt x="744" y="445"/>
                    </a:lnTo>
                    <a:lnTo>
                      <a:pt x="761" y="425"/>
                    </a:lnTo>
                    <a:lnTo>
                      <a:pt x="778" y="406"/>
                    </a:lnTo>
                    <a:lnTo>
                      <a:pt x="793" y="387"/>
                    </a:lnTo>
                    <a:lnTo>
                      <a:pt x="808" y="369"/>
                    </a:lnTo>
                    <a:lnTo>
                      <a:pt x="821" y="352"/>
                    </a:lnTo>
                    <a:lnTo>
                      <a:pt x="835" y="338"/>
                    </a:lnTo>
                    <a:lnTo>
                      <a:pt x="847" y="325"/>
                    </a:lnTo>
                    <a:lnTo>
                      <a:pt x="858" y="316"/>
                    </a:lnTo>
                    <a:lnTo>
                      <a:pt x="867" y="308"/>
                    </a:lnTo>
                    <a:lnTo>
                      <a:pt x="887" y="295"/>
                    </a:lnTo>
                    <a:lnTo>
                      <a:pt x="909" y="281"/>
                    </a:lnTo>
                    <a:lnTo>
                      <a:pt x="930" y="265"/>
                    </a:lnTo>
                    <a:lnTo>
                      <a:pt x="955" y="250"/>
                    </a:lnTo>
                    <a:lnTo>
                      <a:pt x="978" y="234"/>
                    </a:lnTo>
                    <a:lnTo>
                      <a:pt x="1000" y="222"/>
                    </a:lnTo>
                    <a:lnTo>
                      <a:pt x="1021" y="210"/>
                    </a:lnTo>
                    <a:lnTo>
                      <a:pt x="1040" y="200"/>
                    </a:lnTo>
                    <a:lnTo>
                      <a:pt x="1059" y="192"/>
                    </a:lnTo>
                    <a:lnTo>
                      <a:pt x="1081" y="185"/>
                    </a:lnTo>
                    <a:lnTo>
                      <a:pt x="1107" y="178"/>
                    </a:lnTo>
                    <a:lnTo>
                      <a:pt x="1135" y="170"/>
                    </a:lnTo>
                    <a:lnTo>
                      <a:pt x="1165" y="158"/>
                    </a:lnTo>
                    <a:lnTo>
                      <a:pt x="1199" y="143"/>
                    </a:lnTo>
                    <a:lnTo>
                      <a:pt x="1232" y="124"/>
                    </a:lnTo>
                    <a:lnTo>
                      <a:pt x="1269" y="97"/>
                    </a:lnTo>
                    <a:lnTo>
                      <a:pt x="1287" y="82"/>
                    </a:lnTo>
                    <a:lnTo>
                      <a:pt x="1307" y="73"/>
                    </a:lnTo>
                    <a:lnTo>
                      <a:pt x="1326" y="66"/>
                    </a:lnTo>
                    <a:lnTo>
                      <a:pt x="1345" y="59"/>
                    </a:lnTo>
                    <a:lnTo>
                      <a:pt x="1365" y="56"/>
                    </a:lnTo>
                    <a:lnTo>
                      <a:pt x="1386" y="53"/>
                    </a:lnTo>
                    <a:lnTo>
                      <a:pt x="1407" y="50"/>
                    </a:lnTo>
                    <a:lnTo>
                      <a:pt x="1427" y="50"/>
                    </a:lnTo>
                    <a:lnTo>
                      <a:pt x="1449" y="50"/>
                    </a:lnTo>
                    <a:lnTo>
                      <a:pt x="1473" y="49"/>
                    </a:lnTo>
                    <a:lnTo>
                      <a:pt x="1497" y="49"/>
                    </a:lnTo>
                    <a:lnTo>
                      <a:pt x="1523" y="46"/>
                    </a:lnTo>
                    <a:lnTo>
                      <a:pt x="1547" y="43"/>
                    </a:lnTo>
                    <a:lnTo>
                      <a:pt x="1574" y="39"/>
                    </a:lnTo>
                    <a:lnTo>
                      <a:pt x="1603" y="32"/>
                    </a:lnTo>
                    <a:lnTo>
                      <a:pt x="1634" y="22"/>
                    </a:lnTo>
                    <a:lnTo>
                      <a:pt x="1662" y="13"/>
                    </a:lnTo>
                    <a:lnTo>
                      <a:pt x="1687" y="7"/>
                    </a:lnTo>
                    <a:lnTo>
                      <a:pt x="1710" y="1"/>
                    </a:lnTo>
                    <a:lnTo>
                      <a:pt x="1730" y="0"/>
                    </a:lnTo>
                    <a:lnTo>
                      <a:pt x="1749" y="0"/>
                    </a:lnTo>
                    <a:lnTo>
                      <a:pt x="1766" y="1"/>
                    </a:lnTo>
                    <a:lnTo>
                      <a:pt x="1783" y="5"/>
                    </a:lnTo>
                    <a:lnTo>
                      <a:pt x="1798" y="8"/>
                    </a:lnTo>
                    <a:lnTo>
                      <a:pt x="1814" y="13"/>
                    </a:lnTo>
                    <a:lnTo>
                      <a:pt x="1828" y="18"/>
                    </a:lnTo>
                    <a:lnTo>
                      <a:pt x="1846" y="23"/>
                    </a:lnTo>
                    <a:lnTo>
                      <a:pt x="1863" y="29"/>
                    </a:lnTo>
                    <a:lnTo>
                      <a:pt x="1882" y="33"/>
                    </a:lnTo>
                    <a:lnTo>
                      <a:pt x="1903" y="36"/>
                    </a:lnTo>
                    <a:lnTo>
                      <a:pt x="1927" y="40"/>
                    </a:lnTo>
                    <a:lnTo>
                      <a:pt x="1952" y="41"/>
                    </a:lnTo>
                    <a:lnTo>
                      <a:pt x="1979" y="41"/>
                    </a:lnTo>
                    <a:lnTo>
                      <a:pt x="2002" y="41"/>
                    </a:lnTo>
                    <a:lnTo>
                      <a:pt x="2023" y="41"/>
                    </a:lnTo>
                    <a:lnTo>
                      <a:pt x="2043" y="41"/>
                    </a:lnTo>
                    <a:lnTo>
                      <a:pt x="2060" y="41"/>
                    </a:lnTo>
                    <a:lnTo>
                      <a:pt x="2075" y="41"/>
                    </a:lnTo>
                    <a:lnTo>
                      <a:pt x="2092" y="41"/>
                    </a:lnTo>
                    <a:lnTo>
                      <a:pt x="2106" y="41"/>
                    </a:lnTo>
                    <a:lnTo>
                      <a:pt x="2120" y="41"/>
                    </a:lnTo>
                    <a:lnTo>
                      <a:pt x="2134" y="43"/>
                    </a:lnTo>
                    <a:lnTo>
                      <a:pt x="2148" y="44"/>
                    </a:lnTo>
                    <a:lnTo>
                      <a:pt x="2163" y="46"/>
                    </a:lnTo>
                    <a:lnTo>
                      <a:pt x="2178" y="49"/>
                    </a:lnTo>
                    <a:lnTo>
                      <a:pt x="2196" y="54"/>
                    </a:lnTo>
                    <a:lnTo>
                      <a:pt x="2216" y="59"/>
                    </a:lnTo>
                    <a:lnTo>
                      <a:pt x="2236" y="66"/>
                    </a:lnTo>
                    <a:lnTo>
                      <a:pt x="2258" y="71"/>
                    </a:lnTo>
                    <a:lnTo>
                      <a:pt x="2283" y="76"/>
                    </a:lnTo>
                    <a:lnTo>
                      <a:pt x="2304" y="81"/>
                    </a:lnTo>
                    <a:lnTo>
                      <a:pt x="2329" y="84"/>
                    </a:lnTo>
                    <a:lnTo>
                      <a:pt x="2353" y="87"/>
                    </a:lnTo>
                    <a:lnTo>
                      <a:pt x="2379" y="90"/>
                    </a:lnTo>
                    <a:lnTo>
                      <a:pt x="2402" y="92"/>
                    </a:lnTo>
                    <a:lnTo>
                      <a:pt x="2428" y="94"/>
                    </a:lnTo>
                    <a:lnTo>
                      <a:pt x="2454" y="95"/>
                    </a:lnTo>
                    <a:lnTo>
                      <a:pt x="2477" y="97"/>
                    </a:lnTo>
                    <a:lnTo>
                      <a:pt x="2503" y="99"/>
                    </a:lnTo>
                    <a:lnTo>
                      <a:pt x="2526" y="102"/>
                    </a:lnTo>
                    <a:lnTo>
                      <a:pt x="2552" y="105"/>
                    </a:lnTo>
                    <a:lnTo>
                      <a:pt x="2574" y="108"/>
                    </a:lnTo>
                    <a:lnTo>
                      <a:pt x="2598" y="111"/>
                    </a:lnTo>
                    <a:lnTo>
                      <a:pt x="2620" y="116"/>
                    </a:lnTo>
                    <a:lnTo>
                      <a:pt x="2656" y="129"/>
                    </a:lnTo>
                    <a:lnTo>
                      <a:pt x="2681" y="142"/>
                    </a:lnTo>
                    <a:lnTo>
                      <a:pt x="2697" y="157"/>
                    </a:lnTo>
                    <a:lnTo>
                      <a:pt x="2709" y="171"/>
                    </a:lnTo>
                    <a:lnTo>
                      <a:pt x="2718" y="185"/>
                    </a:lnTo>
                    <a:lnTo>
                      <a:pt x="2730" y="200"/>
                    </a:lnTo>
                    <a:lnTo>
                      <a:pt x="2749" y="211"/>
                    </a:lnTo>
                    <a:lnTo>
                      <a:pt x="2777" y="219"/>
                    </a:lnTo>
                    <a:lnTo>
                      <a:pt x="2794" y="222"/>
                    </a:lnTo>
                    <a:lnTo>
                      <a:pt x="2815" y="228"/>
                    </a:lnTo>
                    <a:lnTo>
                      <a:pt x="2836" y="233"/>
                    </a:lnTo>
                    <a:lnTo>
                      <a:pt x="2861" y="241"/>
                    </a:lnTo>
                    <a:lnTo>
                      <a:pt x="2886" y="247"/>
                    </a:lnTo>
                    <a:lnTo>
                      <a:pt x="2911" y="256"/>
                    </a:lnTo>
                    <a:lnTo>
                      <a:pt x="2937" y="265"/>
                    </a:lnTo>
                    <a:lnTo>
                      <a:pt x="2964" y="274"/>
                    </a:lnTo>
                    <a:lnTo>
                      <a:pt x="2990" y="283"/>
                    </a:lnTo>
                    <a:lnTo>
                      <a:pt x="3014" y="293"/>
                    </a:lnTo>
                    <a:lnTo>
                      <a:pt x="3039" y="303"/>
                    </a:lnTo>
                    <a:lnTo>
                      <a:pt x="3062" y="313"/>
                    </a:lnTo>
                    <a:lnTo>
                      <a:pt x="3082" y="322"/>
                    </a:lnTo>
                    <a:lnTo>
                      <a:pt x="3103" y="331"/>
                    </a:lnTo>
                    <a:lnTo>
                      <a:pt x="3121" y="339"/>
                    </a:lnTo>
                    <a:lnTo>
                      <a:pt x="3135" y="348"/>
                    </a:lnTo>
                    <a:lnTo>
                      <a:pt x="3159" y="363"/>
                    </a:lnTo>
                    <a:lnTo>
                      <a:pt x="3181" y="377"/>
                    </a:lnTo>
                    <a:lnTo>
                      <a:pt x="3202" y="392"/>
                    </a:lnTo>
                    <a:lnTo>
                      <a:pt x="3219" y="406"/>
                    </a:lnTo>
                    <a:lnTo>
                      <a:pt x="3237" y="418"/>
                    </a:lnTo>
                    <a:lnTo>
                      <a:pt x="3253" y="431"/>
                    </a:lnTo>
                    <a:lnTo>
                      <a:pt x="3273" y="441"/>
                    </a:lnTo>
                    <a:lnTo>
                      <a:pt x="3292" y="451"/>
                    </a:lnTo>
                    <a:lnTo>
                      <a:pt x="3313" y="455"/>
                    </a:lnTo>
                    <a:lnTo>
                      <a:pt x="3333" y="455"/>
                    </a:lnTo>
                    <a:lnTo>
                      <a:pt x="3355" y="454"/>
                    </a:lnTo>
                    <a:lnTo>
                      <a:pt x="3382" y="454"/>
                    </a:lnTo>
                    <a:lnTo>
                      <a:pt x="3411" y="460"/>
                    </a:lnTo>
                    <a:lnTo>
                      <a:pt x="3445" y="474"/>
                    </a:lnTo>
                    <a:lnTo>
                      <a:pt x="3485" y="500"/>
                    </a:lnTo>
                    <a:lnTo>
                      <a:pt x="3533" y="542"/>
                    </a:lnTo>
                    <a:lnTo>
                      <a:pt x="3561" y="567"/>
                    </a:lnTo>
                    <a:lnTo>
                      <a:pt x="3599" y="589"/>
                    </a:lnTo>
                    <a:lnTo>
                      <a:pt x="3639" y="607"/>
                    </a:lnTo>
                    <a:lnTo>
                      <a:pt x="3682" y="623"/>
                    </a:lnTo>
                    <a:lnTo>
                      <a:pt x="3730" y="638"/>
                    </a:lnTo>
                    <a:lnTo>
                      <a:pt x="3779" y="650"/>
                    </a:lnTo>
                    <a:lnTo>
                      <a:pt x="3828" y="659"/>
                    </a:lnTo>
                    <a:lnTo>
                      <a:pt x="3878" y="667"/>
                    </a:lnTo>
                    <a:lnTo>
                      <a:pt x="3926" y="675"/>
                    </a:lnTo>
                    <a:lnTo>
                      <a:pt x="3971" y="680"/>
                    </a:lnTo>
                    <a:lnTo>
                      <a:pt x="4012" y="685"/>
                    </a:lnTo>
                    <a:lnTo>
                      <a:pt x="4047" y="687"/>
                    </a:lnTo>
                    <a:lnTo>
                      <a:pt x="4077" y="689"/>
                    </a:lnTo>
                    <a:lnTo>
                      <a:pt x="4101" y="689"/>
                    </a:lnTo>
                    <a:lnTo>
                      <a:pt x="4115" y="692"/>
                    </a:lnTo>
                    <a:lnTo>
                      <a:pt x="4120" y="692"/>
                    </a:lnTo>
                    <a:lnTo>
                      <a:pt x="4123" y="693"/>
                    </a:lnTo>
                    <a:lnTo>
                      <a:pt x="4134" y="696"/>
                    </a:lnTo>
                    <a:lnTo>
                      <a:pt x="4150" y="702"/>
                    </a:lnTo>
                    <a:lnTo>
                      <a:pt x="4173" y="710"/>
                    </a:lnTo>
                    <a:lnTo>
                      <a:pt x="4198" y="720"/>
                    </a:lnTo>
                    <a:lnTo>
                      <a:pt x="4226" y="730"/>
                    </a:lnTo>
                    <a:lnTo>
                      <a:pt x="4258" y="743"/>
                    </a:lnTo>
                    <a:lnTo>
                      <a:pt x="4293" y="754"/>
                    </a:lnTo>
                    <a:lnTo>
                      <a:pt x="4327" y="767"/>
                    </a:lnTo>
                    <a:lnTo>
                      <a:pt x="4362" y="778"/>
                    </a:lnTo>
                    <a:lnTo>
                      <a:pt x="4396" y="790"/>
                    </a:lnTo>
                    <a:lnTo>
                      <a:pt x="4429" y="801"/>
                    </a:lnTo>
                    <a:lnTo>
                      <a:pt x="4461" y="809"/>
                    </a:lnTo>
                    <a:lnTo>
                      <a:pt x="4488" y="816"/>
                    </a:lnTo>
                    <a:lnTo>
                      <a:pt x="4513" y="822"/>
                    </a:lnTo>
                    <a:lnTo>
                      <a:pt x="4532" y="824"/>
                    </a:lnTo>
                    <a:lnTo>
                      <a:pt x="4538" y="826"/>
                    </a:lnTo>
                    <a:lnTo>
                      <a:pt x="4540" y="829"/>
                    </a:lnTo>
                    <a:lnTo>
                      <a:pt x="4536" y="836"/>
                    </a:lnTo>
                    <a:lnTo>
                      <a:pt x="4527" y="842"/>
                    </a:lnTo>
                    <a:lnTo>
                      <a:pt x="4515" y="850"/>
                    </a:lnTo>
                    <a:lnTo>
                      <a:pt x="4499" y="860"/>
                    </a:lnTo>
                    <a:lnTo>
                      <a:pt x="4478" y="872"/>
                    </a:lnTo>
                    <a:lnTo>
                      <a:pt x="4455" y="883"/>
                    </a:lnTo>
                    <a:lnTo>
                      <a:pt x="4428" y="898"/>
                    </a:lnTo>
                    <a:lnTo>
                      <a:pt x="4397" y="912"/>
                    </a:lnTo>
                    <a:lnTo>
                      <a:pt x="4363" y="926"/>
                    </a:lnTo>
                    <a:lnTo>
                      <a:pt x="4330" y="941"/>
                    </a:lnTo>
                    <a:lnTo>
                      <a:pt x="4291" y="957"/>
                    </a:lnTo>
                    <a:lnTo>
                      <a:pt x="4251" y="975"/>
                    </a:lnTo>
                    <a:lnTo>
                      <a:pt x="4209" y="990"/>
                    </a:lnTo>
                    <a:lnTo>
                      <a:pt x="4166" y="1008"/>
                    </a:lnTo>
                    <a:lnTo>
                      <a:pt x="4122" y="1025"/>
                    </a:lnTo>
                    <a:lnTo>
                      <a:pt x="4075" y="1043"/>
                    </a:lnTo>
                    <a:lnTo>
                      <a:pt x="4027" y="1059"/>
                    </a:lnTo>
                    <a:lnTo>
                      <a:pt x="3981" y="1077"/>
                    </a:lnTo>
                    <a:lnTo>
                      <a:pt x="3931" y="1092"/>
                    </a:lnTo>
                    <a:lnTo>
                      <a:pt x="3883" y="1108"/>
                    </a:lnTo>
                    <a:lnTo>
                      <a:pt x="3834" y="1122"/>
                    </a:lnTo>
                    <a:lnTo>
                      <a:pt x="3787" y="1137"/>
                    </a:lnTo>
                    <a:lnTo>
                      <a:pt x="3739" y="1151"/>
                    </a:lnTo>
                    <a:lnTo>
                      <a:pt x="3691" y="1162"/>
                    </a:lnTo>
                    <a:lnTo>
                      <a:pt x="3646" y="1173"/>
                    </a:lnTo>
                    <a:lnTo>
                      <a:pt x="3601" y="1185"/>
                    </a:lnTo>
                    <a:lnTo>
                      <a:pt x="3557" y="1192"/>
                    </a:lnTo>
                    <a:lnTo>
                      <a:pt x="3516" y="1199"/>
                    </a:lnTo>
                    <a:lnTo>
                      <a:pt x="3476" y="1204"/>
                    </a:lnTo>
                    <a:lnTo>
                      <a:pt x="3438" y="1208"/>
                    </a:lnTo>
                    <a:lnTo>
                      <a:pt x="3402" y="1211"/>
                    </a:lnTo>
                    <a:lnTo>
                      <a:pt x="3363" y="1214"/>
                    </a:lnTo>
                    <a:lnTo>
                      <a:pt x="3326" y="1218"/>
                    </a:lnTo>
                    <a:lnTo>
                      <a:pt x="3286" y="1222"/>
                    </a:lnTo>
                    <a:lnTo>
                      <a:pt x="3246" y="1227"/>
                    </a:lnTo>
                    <a:lnTo>
                      <a:pt x="3207" y="1234"/>
                    </a:lnTo>
                    <a:lnTo>
                      <a:pt x="3167" y="1238"/>
                    </a:lnTo>
                    <a:lnTo>
                      <a:pt x="3126" y="1244"/>
                    </a:lnTo>
                    <a:lnTo>
                      <a:pt x="3085" y="1251"/>
                    </a:lnTo>
                    <a:lnTo>
                      <a:pt x="3045" y="1257"/>
                    </a:lnTo>
                    <a:lnTo>
                      <a:pt x="3004" y="1264"/>
                    </a:lnTo>
                    <a:lnTo>
                      <a:pt x="2964" y="1270"/>
                    </a:lnTo>
                    <a:lnTo>
                      <a:pt x="2922" y="1277"/>
                    </a:lnTo>
                    <a:lnTo>
                      <a:pt x="2883" y="1284"/>
                    </a:lnTo>
                    <a:lnTo>
                      <a:pt x="2844" y="1292"/>
                    </a:lnTo>
                    <a:lnTo>
                      <a:pt x="2804" y="1300"/>
                    </a:lnTo>
                    <a:lnTo>
                      <a:pt x="2766" y="1306"/>
                    </a:lnTo>
                    <a:lnTo>
                      <a:pt x="2728" y="1314"/>
                    </a:lnTo>
                    <a:lnTo>
                      <a:pt x="2690" y="1323"/>
                    </a:lnTo>
                    <a:lnTo>
                      <a:pt x="2653" y="1330"/>
                    </a:lnTo>
                    <a:lnTo>
                      <a:pt x="2619" y="1337"/>
                    </a:lnTo>
                    <a:lnTo>
                      <a:pt x="2584" y="1344"/>
                    </a:lnTo>
                    <a:lnTo>
                      <a:pt x="2550" y="1351"/>
                    </a:lnTo>
                    <a:lnTo>
                      <a:pt x="2518" y="1357"/>
                    </a:lnTo>
                    <a:lnTo>
                      <a:pt x="2486" y="1365"/>
                    </a:lnTo>
                    <a:lnTo>
                      <a:pt x="2458" y="1372"/>
                    </a:lnTo>
                    <a:lnTo>
                      <a:pt x="2429" y="1378"/>
                    </a:lnTo>
                    <a:lnTo>
                      <a:pt x="2402" y="1382"/>
                    </a:lnTo>
                    <a:lnTo>
                      <a:pt x="2379" y="1388"/>
                    </a:lnTo>
                    <a:lnTo>
                      <a:pt x="2355" y="1393"/>
                    </a:lnTo>
                    <a:lnTo>
                      <a:pt x="2332" y="1399"/>
                    </a:lnTo>
                    <a:lnTo>
                      <a:pt x="2313" y="1402"/>
                    </a:lnTo>
                    <a:lnTo>
                      <a:pt x="2272" y="1414"/>
                    </a:lnTo>
                    <a:lnTo>
                      <a:pt x="2226" y="1428"/>
                    </a:lnTo>
                    <a:lnTo>
                      <a:pt x="2174" y="1448"/>
                    </a:lnTo>
                    <a:lnTo>
                      <a:pt x="2118" y="1468"/>
                    </a:lnTo>
                    <a:lnTo>
                      <a:pt x="2058" y="1491"/>
                    </a:lnTo>
                    <a:lnTo>
                      <a:pt x="1998" y="1517"/>
                    </a:lnTo>
                    <a:lnTo>
                      <a:pt x="1937" y="1544"/>
                    </a:lnTo>
                    <a:lnTo>
                      <a:pt x="1877" y="1571"/>
                    </a:lnTo>
                    <a:lnTo>
                      <a:pt x="1820" y="1598"/>
                    </a:lnTo>
                    <a:lnTo>
                      <a:pt x="1766" y="1625"/>
                    </a:lnTo>
                    <a:lnTo>
                      <a:pt x="1716" y="1650"/>
                    </a:lnTo>
                    <a:lnTo>
                      <a:pt x="1671" y="1674"/>
                    </a:lnTo>
                    <a:lnTo>
                      <a:pt x="1634" y="1695"/>
                    </a:lnTo>
                    <a:lnTo>
                      <a:pt x="1605" y="1711"/>
                    </a:lnTo>
                    <a:lnTo>
                      <a:pt x="1585" y="1726"/>
                    </a:lnTo>
                    <a:lnTo>
                      <a:pt x="1574" y="1737"/>
                    </a:lnTo>
                    <a:lnTo>
                      <a:pt x="1568" y="1748"/>
                    </a:lnTo>
                    <a:lnTo>
                      <a:pt x="1555" y="1758"/>
                    </a:lnTo>
                    <a:lnTo>
                      <a:pt x="1537" y="1771"/>
                    </a:lnTo>
                    <a:lnTo>
                      <a:pt x="1514" y="1785"/>
                    </a:lnTo>
                    <a:lnTo>
                      <a:pt x="1485" y="1798"/>
                    </a:lnTo>
                    <a:lnTo>
                      <a:pt x="1454" y="1811"/>
                    </a:lnTo>
                    <a:lnTo>
                      <a:pt x="1416" y="1820"/>
                    </a:lnTo>
                    <a:lnTo>
                      <a:pt x="1374" y="1827"/>
                    </a:lnTo>
                    <a:lnTo>
                      <a:pt x="1327" y="1831"/>
                    </a:lnTo>
                    <a:lnTo>
                      <a:pt x="1277" y="1831"/>
                    </a:lnTo>
                    <a:lnTo>
                      <a:pt x="1223" y="1825"/>
                    </a:lnTo>
                    <a:lnTo>
                      <a:pt x="1163" y="1812"/>
                    </a:lnTo>
                    <a:lnTo>
                      <a:pt x="1102" y="1793"/>
                    </a:lnTo>
                    <a:lnTo>
                      <a:pt x="1037" y="1766"/>
                    </a:lnTo>
                    <a:lnTo>
                      <a:pt x="968" y="1731"/>
                    </a:lnTo>
                    <a:lnTo>
                      <a:pt x="896" y="1687"/>
                    </a:lnTo>
                    <a:lnTo>
                      <a:pt x="869" y="1666"/>
                    </a:lnTo>
                    <a:lnTo>
                      <a:pt x="839" y="1641"/>
                    </a:lnTo>
                    <a:lnTo>
                      <a:pt x="805" y="1609"/>
                    </a:lnTo>
                    <a:lnTo>
                      <a:pt x="771" y="1574"/>
                    </a:lnTo>
                    <a:lnTo>
                      <a:pt x="732" y="1535"/>
                    </a:lnTo>
                    <a:lnTo>
                      <a:pt x="692" y="1494"/>
                    </a:lnTo>
                    <a:lnTo>
                      <a:pt x="651" y="1451"/>
                    </a:lnTo>
                    <a:lnTo>
                      <a:pt x="610" y="1409"/>
                    </a:lnTo>
                    <a:lnTo>
                      <a:pt x="567" y="1368"/>
                    </a:lnTo>
                    <a:lnTo>
                      <a:pt x="526" y="1330"/>
                    </a:lnTo>
                    <a:lnTo>
                      <a:pt x="485" y="1296"/>
                    </a:lnTo>
                    <a:lnTo>
                      <a:pt x="445" y="1264"/>
                    </a:lnTo>
                    <a:lnTo>
                      <a:pt x="409" y="1237"/>
                    </a:lnTo>
                    <a:lnTo>
                      <a:pt x="373" y="1217"/>
                    </a:lnTo>
                    <a:lnTo>
                      <a:pt x="340" y="1204"/>
                    </a:lnTo>
                    <a:lnTo>
                      <a:pt x="311" y="1202"/>
                    </a:lnTo>
                    <a:lnTo>
                      <a:pt x="263" y="1200"/>
                    </a:lnTo>
                    <a:lnTo>
                      <a:pt x="229" y="1194"/>
                    </a:lnTo>
                    <a:lnTo>
                      <a:pt x="205" y="1182"/>
                    </a:lnTo>
                    <a:lnTo>
                      <a:pt x="189" y="1168"/>
                    </a:lnTo>
                    <a:lnTo>
                      <a:pt x="177" y="1154"/>
                    </a:lnTo>
                    <a:lnTo>
                      <a:pt x="165" y="1140"/>
                    </a:lnTo>
                    <a:lnTo>
                      <a:pt x="153" y="1126"/>
                    </a:lnTo>
                    <a:lnTo>
                      <a:pt x="133" y="1115"/>
                    </a:lnTo>
                    <a:lnTo>
                      <a:pt x="109" y="1106"/>
                    </a:lnTo>
                    <a:lnTo>
                      <a:pt x="86" y="1097"/>
                    </a:lnTo>
                    <a:lnTo>
                      <a:pt x="64" y="1087"/>
                    </a:lnTo>
                    <a:lnTo>
                      <a:pt x="43" y="1078"/>
                    </a:lnTo>
                    <a:lnTo>
                      <a:pt x="25" y="1070"/>
                    </a:lnTo>
                    <a:lnTo>
                      <a:pt x="12" y="1065"/>
                    </a:lnTo>
                    <a:lnTo>
                      <a:pt x="3" y="1060"/>
                    </a:lnTo>
                    <a:lnTo>
                      <a:pt x="0" y="1059"/>
                    </a:lnTo>
                    <a:lnTo>
                      <a:pt x="0" y="1053"/>
                    </a:lnTo>
                    <a:lnTo>
                      <a:pt x="2" y="1039"/>
                    </a:lnTo>
                    <a:lnTo>
                      <a:pt x="3" y="1017"/>
                    </a:lnTo>
                    <a:lnTo>
                      <a:pt x="6" y="990"/>
                    </a:lnTo>
                    <a:lnTo>
                      <a:pt x="11" y="957"/>
                    </a:lnTo>
                    <a:lnTo>
                      <a:pt x="19" y="919"/>
                    </a:lnTo>
                    <a:lnTo>
                      <a:pt x="28" y="880"/>
                    </a:lnTo>
                    <a:lnTo>
                      <a:pt x="41" y="840"/>
                    </a:lnTo>
                    <a:lnTo>
                      <a:pt x="57" y="799"/>
                    </a:lnTo>
                    <a:lnTo>
                      <a:pt x="76" y="761"/>
                    </a:lnTo>
                    <a:lnTo>
                      <a:pt x="101" y="725"/>
                    </a:lnTo>
                    <a:lnTo>
                      <a:pt x="128" y="693"/>
                    </a:lnTo>
                    <a:lnTo>
                      <a:pt x="162" y="666"/>
                    </a:lnTo>
                    <a:lnTo>
                      <a:pt x="202" y="647"/>
                    </a:lnTo>
                    <a:lnTo>
                      <a:pt x="244" y="634"/>
                    </a:lnTo>
                    <a:lnTo>
                      <a:pt x="294" y="6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5" name="Freeform 1235">
                <a:extLst>
                  <a:ext uri="{FF2B5EF4-FFF2-40B4-BE49-F238E27FC236}">
                    <a16:creationId xmlns:a16="http://schemas.microsoft.com/office/drawing/2014/main" id="{8EAFEB9B-AD6A-7889-792A-A7C0C00AFB0D}"/>
                  </a:ext>
                </a:extLst>
              </p:cNvPr>
              <p:cNvSpPr>
                <a:spLocks/>
              </p:cNvSpPr>
              <p:nvPr/>
            </p:nvSpPr>
            <p:spPr bwMode="auto">
              <a:xfrm>
                <a:off x="1000" y="2760"/>
                <a:ext cx="1503" cy="594"/>
              </a:xfrm>
              <a:custGeom>
                <a:avLst/>
                <a:gdLst>
                  <a:gd name="T0" fmla="*/ 3625 w 4510"/>
                  <a:gd name="T1" fmla="*/ 1161 h 1781"/>
                  <a:gd name="T2" fmla="*/ 3910 w 4510"/>
                  <a:gd name="T3" fmla="*/ 1082 h 1781"/>
                  <a:gd name="T4" fmla="*/ 4185 w 4510"/>
                  <a:gd name="T5" fmla="*/ 981 h 1781"/>
                  <a:gd name="T6" fmla="*/ 4400 w 4510"/>
                  <a:gd name="T7" fmla="*/ 890 h 1781"/>
                  <a:gd name="T8" fmla="*/ 4506 w 4510"/>
                  <a:gd name="T9" fmla="*/ 829 h 1781"/>
                  <a:gd name="T10" fmla="*/ 4433 w 4510"/>
                  <a:gd name="T11" fmla="*/ 804 h 1781"/>
                  <a:gd name="T12" fmla="*/ 4243 w 4510"/>
                  <a:gd name="T13" fmla="*/ 741 h 1781"/>
                  <a:gd name="T14" fmla="*/ 4118 w 4510"/>
                  <a:gd name="T15" fmla="*/ 693 h 1781"/>
                  <a:gd name="T16" fmla="*/ 4008 w 4510"/>
                  <a:gd name="T17" fmla="*/ 685 h 1781"/>
                  <a:gd name="T18" fmla="*/ 3725 w 4510"/>
                  <a:gd name="T19" fmla="*/ 638 h 1781"/>
                  <a:gd name="T20" fmla="*/ 3481 w 4510"/>
                  <a:gd name="T21" fmla="*/ 500 h 1781"/>
                  <a:gd name="T22" fmla="*/ 3308 w 4510"/>
                  <a:gd name="T23" fmla="*/ 455 h 1781"/>
                  <a:gd name="T24" fmla="*/ 3198 w 4510"/>
                  <a:gd name="T25" fmla="*/ 392 h 1781"/>
                  <a:gd name="T26" fmla="*/ 3078 w 4510"/>
                  <a:gd name="T27" fmla="*/ 322 h 1781"/>
                  <a:gd name="T28" fmla="*/ 2932 w 4510"/>
                  <a:gd name="T29" fmla="*/ 265 h 1781"/>
                  <a:gd name="T30" fmla="*/ 2790 w 4510"/>
                  <a:gd name="T31" fmla="*/ 222 h 1781"/>
                  <a:gd name="T32" fmla="*/ 2693 w 4510"/>
                  <a:gd name="T33" fmla="*/ 157 h 1781"/>
                  <a:gd name="T34" fmla="*/ 2547 w 4510"/>
                  <a:gd name="T35" fmla="*/ 105 h 1781"/>
                  <a:gd name="T36" fmla="*/ 2398 w 4510"/>
                  <a:gd name="T37" fmla="*/ 92 h 1781"/>
                  <a:gd name="T38" fmla="*/ 2254 w 4510"/>
                  <a:gd name="T39" fmla="*/ 71 h 1781"/>
                  <a:gd name="T40" fmla="*/ 2144 w 4510"/>
                  <a:gd name="T41" fmla="*/ 44 h 1781"/>
                  <a:gd name="T42" fmla="*/ 2056 w 4510"/>
                  <a:gd name="T43" fmla="*/ 41 h 1781"/>
                  <a:gd name="T44" fmla="*/ 1921 w 4510"/>
                  <a:gd name="T45" fmla="*/ 40 h 1781"/>
                  <a:gd name="T46" fmla="*/ 1809 w 4510"/>
                  <a:gd name="T47" fmla="*/ 13 h 1781"/>
                  <a:gd name="T48" fmla="*/ 1705 w 4510"/>
                  <a:gd name="T49" fmla="*/ 1 h 1781"/>
                  <a:gd name="T50" fmla="*/ 1543 w 4510"/>
                  <a:gd name="T51" fmla="*/ 43 h 1781"/>
                  <a:gd name="T52" fmla="*/ 1401 w 4510"/>
                  <a:gd name="T53" fmla="*/ 50 h 1781"/>
                  <a:gd name="T54" fmla="*/ 1283 w 4510"/>
                  <a:gd name="T55" fmla="*/ 82 h 1781"/>
                  <a:gd name="T56" fmla="*/ 1102 w 4510"/>
                  <a:gd name="T57" fmla="*/ 178 h 1781"/>
                  <a:gd name="T58" fmla="*/ 973 w 4510"/>
                  <a:gd name="T59" fmla="*/ 234 h 1781"/>
                  <a:gd name="T60" fmla="*/ 853 w 4510"/>
                  <a:gd name="T61" fmla="*/ 316 h 1781"/>
                  <a:gd name="T62" fmla="*/ 774 w 4510"/>
                  <a:gd name="T63" fmla="*/ 406 h 1781"/>
                  <a:gd name="T64" fmla="*/ 664 w 4510"/>
                  <a:gd name="T65" fmla="*/ 523 h 1781"/>
                  <a:gd name="T66" fmla="*/ 541 w 4510"/>
                  <a:gd name="T67" fmla="*/ 603 h 1781"/>
                  <a:gd name="T68" fmla="*/ 436 w 4510"/>
                  <a:gd name="T69" fmla="*/ 632 h 1781"/>
                  <a:gd name="T70" fmla="*/ 316 w 4510"/>
                  <a:gd name="T71" fmla="*/ 634 h 1781"/>
                  <a:gd name="T72" fmla="*/ 97 w 4510"/>
                  <a:gd name="T73" fmla="*/ 716 h 1781"/>
                  <a:gd name="T74" fmla="*/ 9 w 4510"/>
                  <a:gd name="T75" fmla="*/ 931 h 1781"/>
                  <a:gd name="T76" fmla="*/ 3 w 4510"/>
                  <a:gd name="T77" fmla="*/ 1025 h 1781"/>
                  <a:gd name="T78" fmla="*/ 112 w 4510"/>
                  <a:gd name="T79" fmla="*/ 1072 h 1781"/>
                  <a:gd name="T80" fmla="*/ 210 w 4510"/>
                  <a:gd name="T81" fmla="*/ 1151 h 1781"/>
                  <a:gd name="T82" fmla="*/ 413 w 4510"/>
                  <a:gd name="T83" fmla="*/ 1204 h 1781"/>
                  <a:gd name="T84" fmla="*/ 652 w 4510"/>
                  <a:gd name="T85" fmla="*/ 1415 h 1781"/>
                  <a:gd name="T86" fmla="*/ 867 w 4510"/>
                  <a:gd name="T87" fmla="*/ 1626 h 1781"/>
                  <a:gd name="T88" fmla="*/ 1207 w 4510"/>
                  <a:gd name="T89" fmla="*/ 1772 h 1781"/>
                  <a:gd name="T90" fmla="*/ 1472 w 4510"/>
                  <a:gd name="T91" fmla="*/ 1757 h 1781"/>
                  <a:gd name="T92" fmla="*/ 1574 w 4510"/>
                  <a:gd name="T93" fmla="*/ 1695 h 1781"/>
                  <a:gd name="T94" fmla="*/ 1812 w 4510"/>
                  <a:gd name="T95" fmla="*/ 1567 h 1781"/>
                  <a:gd name="T96" fmla="*/ 2170 w 4510"/>
                  <a:gd name="T97" fmla="*/ 1422 h 1781"/>
                  <a:gd name="T98" fmla="*/ 2374 w 4510"/>
                  <a:gd name="T99" fmla="*/ 1365 h 1781"/>
                  <a:gd name="T100" fmla="*/ 2543 w 4510"/>
                  <a:gd name="T101" fmla="*/ 1329 h 1781"/>
                  <a:gd name="T102" fmla="*/ 2754 w 4510"/>
                  <a:gd name="T103" fmla="*/ 1288 h 1781"/>
                  <a:gd name="T104" fmla="*/ 2989 w 4510"/>
                  <a:gd name="T105" fmla="*/ 1247 h 1781"/>
                  <a:gd name="T106" fmla="*/ 3228 w 4510"/>
                  <a:gd name="T107" fmla="*/ 1213 h 1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10" h="1781">
                    <a:moveTo>
                      <a:pt x="3419" y="1194"/>
                    </a:moveTo>
                    <a:lnTo>
                      <a:pt x="3458" y="1190"/>
                    </a:lnTo>
                    <a:lnTo>
                      <a:pt x="3497" y="1186"/>
                    </a:lnTo>
                    <a:lnTo>
                      <a:pt x="3537" y="1178"/>
                    </a:lnTo>
                    <a:lnTo>
                      <a:pt x="3581" y="1170"/>
                    </a:lnTo>
                    <a:lnTo>
                      <a:pt x="3625" y="1161"/>
                    </a:lnTo>
                    <a:lnTo>
                      <a:pt x="3672" y="1149"/>
                    </a:lnTo>
                    <a:lnTo>
                      <a:pt x="3719" y="1139"/>
                    </a:lnTo>
                    <a:lnTo>
                      <a:pt x="3767" y="1124"/>
                    </a:lnTo>
                    <a:lnTo>
                      <a:pt x="3814" y="1112"/>
                    </a:lnTo>
                    <a:lnTo>
                      <a:pt x="3862" y="1097"/>
                    </a:lnTo>
                    <a:lnTo>
                      <a:pt x="3910" y="1082"/>
                    </a:lnTo>
                    <a:lnTo>
                      <a:pt x="3959" y="1065"/>
                    </a:lnTo>
                    <a:lnTo>
                      <a:pt x="4004" y="1050"/>
                    </a:lnTo>
                    <a:lnTo>
                      <a:pt x="4051" y="1032"/>
                    </a:lnTo>
                    <a:lnTo>
                      <a:pt x="4097" y="1016"/>
                    </a:lnTo>
                    <a:lnTo>
                      <a:pt x="4143" y="998"/>
                    </a:lnTo>
                    <a:lnTo>
                      <a:pt x="4185" y="981"/>
                    </a:lnTo>
                    <a:lnTo>
                      <a:pt x="4226" y="966"/>
                    </a:lnTo>
                    <a:lnTo>
                      <a:pt x="4266" y="949"/>
                    </a:lnTo>
                    <a:lnTo>
                      <a:pt x="4302" y="934"/>
                    </a:lnTo>
                    <a:lnTo>
                      <a:pt x="4337" y="918"/>
                    </a:lnTo>
                    <a:lnTo>
                      <a:pt x="4371" y="904"/>
                    </a:lnTo>
                    <a:lnTo>
                      <a:pt x="4400" y="890"/>
                    </a:lnTo>
                    <a:lnTo>
                      <a:pt x="4426" y="877"/>
                    </a:lnTo>
                    <a:lnTo>
                      <a:pt x="4449" y="864"/>
                    </a:lnTo>
                    <a:lnTo>
                      <a:pt x="4471" y="853"/>
                    </a:lnTo>
                    <a:lnTo>
                      <a:pt x="4486" y="843"/>
                    </a:lnTo>
                    <a:lnTo>
                      <a:pt x="4497" y="836"/>
                    </a:lnTo>
                    <a:lnTo>
                      <a:pt x="4506" y="829"/>
                    </a:lnTo>
                    <a:lnTo>
                      <a:pt x="4510" y="823"/>
                    </a:lnTo>
                    <a:lnTo>
                      <a:pt x="4508" y="819"/>
                    </a:lnTo>
                    <a:lnTo>
                      <a:pt x="4502" y="818"/>
                    </a:lnTo>
                    <a:lnTo>
                      <a:pt x="4483" y="815"/>
                    </a:lnTo>
                    <a:lnTo>
                      <a:pt x="4459" y="810"/>
                    </a:lnTo>
                    <a:lnTo>
                      <a:pt x="4433" y="804"/>
                    </a:lnTo>
                    <a:lnTo>
                      <a:pt x="4403" y="794"/>
                    </a:lnTo>
                    <a:lnTo>
                      <a:pt x="4372" y="784"/>
                    </a:lnTo>
                    <a:lnTo>
                      <a:pt x="4339" y="774"/>
                    </a:lnTo>
                    <a:lnTo>
                      <a:pt x="4308" y="763"/>
                    </a:lnTo>
                    <a:lnTo>
                      <a:pt x="4274" y="751"/>
                    </a:lnTo>
                    <a:lnTo>
                      <a:pt x="4243" y="741"/>
                    </a:lnTo>
                    <a:lnTo>
                      <a:pt x="4214" y="729"/>
                    </a:lnTo>
                    <a:lnTo>
                      <a:pt x="4186" y="720"/>
                    </a:lnTo>
                    <a:lnTo>
                      <a:pt x="4163" y="710"/>
                    </a:lnTo>
                    <a:lnTo>
                      <a:pt x="4144" y="702"/>
                    </a:lnTo>
                    <a:lnTo>
                      <a:pt x="4127" y="696"/>
                    </a:lnTo>
                    <a:lnTo>
                      <a:pt x="4118" y="693"/>
                    </a:lnTo>
                    <a:lnTo>
                      <a:pt x="4116" y="692"/>
                    </a:lnTo>
                    <a:lnTo>
                      <a:pt x="4110" y="692"/>
                    </a:lnTo>
                    <a:lnTo>
                      <a:pt x="4097" y="689"/>
                    </a:lnTo>
                    <a:lnTo>
                      <a:pt x="4072" y="689"/>
                    </a:lnTo>
                    <a:lnTo>
                      <a:pt x="4042" y="687"/>
                    </a:lnTo>
                    <a:lnTo>
                      <a:pt x="4008" y="685"/>
                    </a:lnTo>
                    <a:lnTo>
                      <a:pt x="3966" y="680"/>
                    </a:lnTo>
                    <a:lnTo>
                      <a:pt x="3920" y="675"/>
                    </a:lnTo>
                    <a:lnTo>
                      <a:pt x="3873" y="667"/>
                    </a:lnTo>
                    <a:lnTo>
                      <a:pt x="3823" y="659"/>
                    </a:lnTo>
                    <a:lnTo>
                      <a:pt x="3774" y="650"/>
                    </a:lnTo>
                    <a:lnTo>
                      <a:pt x="3725" y="638"/>
                    </a:lnTo>
                    <a:lnTo>
                      <a:pt x="3678" y="623"/>
                    </a:lnTo>
                    <a:lnTo>
                      <a:pt x="3633" y="607"/>
                    </a:lnTo>
                    <a:lnTo>
                      <a:pt x="3593" y="589"/>
                    </a:lnTo>
                    <a:lnTo>
                      <a:pt x="3557" y="567"/>
                    </a:lnTo>
                    <a:lnTo>
                      <a:pt x="3528" y="542"/>
                    </a:lnTo>
                    <a:lnTo>
                      <a:pt x="3481" y="500"/>
                    </a:lnTo>
                    <a:lnTo>
                      <a:pt x="3441" y="474"/>
                    </a:lnTo>
                    <a:lnTo>
                      <a:pt x="3406" y="460"/>
                    </a:lnTo>
                    <a:lnTo>
                      <a:pt x="3378" y="454"/>
                    </a:lnTo>
                    <a:lnTo>
                      <a:pt x="3351" y="454"/>
                    </a:lnTo>
                    <a:lnTo>
                      <a:pt x="3329" y="455"/>
                    </a:lnTo>
                    <a:lnTo>
                      <a:pt x="3308" y="455"/>
                    </a:lnTo>
                    <a:lnTo>
                      <a:pt x="3288" y="451"/>
                    </a:lnTo>
                    <a:lnTo>
                      <a:pt x="3268" y="441"/>
                    </a:lnTo>
                    <a:lnTo>
                      <a:pt x="3249" y="431"/>
                    </a:lnTo>
                    <a:lnTo>
                      <a:pt x="3232" y="418"/>
                    </a:lnTo>
                    <a:lnTo>
                      <a:pt x="3214" y="406"/>
                    </a:lnTo>
                    <a:lnTo>
                      <a:pt x="3198" y="392"/>
                    </a:lnTo>
                    <a:lnTo>
                      <a:pt x="3177" y="377"/>
                    </a:lnTo>
                    <a:lnTo>
                      <a:pt x="3154" y="363"/>
                    </a:lnTo>
                    <a:lnTo>
                      <a:pt x="3131" y="348"/>
                    </a:lnTo>
                    <a:lnTo>
                      <a:pt x="3116" y="339"/>
                    </a:lnTo>
                    <a:lnTo>
                      <a:pt x="3099" y="331"/>
                    </a:lnTo>
                    <a:lnTo>
                      <a:pt x="3078" y="322"/>
                    </a:lnTo>
                    <a:lnTo>
                      <a:pt x="3057" y="313"/>
                    </a:lnTo>
                    <a:lnTo>
                      <a:pt x="3034" y="303"/>
                    </a:lnTo>
                    <a:lnTo>
                      <a:pt x="3010" y="294"/>
                    </a:lnTo>
                    <a:lnTo>
                      <a:pt x="2985" y="283"/>
                    </a:lnTo>
                    <a:lnTo>
                      <a:pt x="2959" y="274"/>
                    </a:lnTo>
                    <a:lnTo>
                      <a:pt x="2932" y="265"/>
                    </a:lnTo>
                    <a:lnTo>
                      <a:pt x="2907" y="256"/>
                    </a:lnTo>
                    <a:lnTo>
                      <a:pt x="2882" y="247"/>
                    </a:lnTo>
                    <a:lnTo>
                      <a:pt x="2856" y="241"/>
                    </a:lnTo>
                    <a:lnTo>
                      <a:pt x="2832" y="233"/>
                    </a:lnTo>
                    <a:lnTo>
                      <a:pt x="2810" y="228"/>
                    </a:lnTo>
                    <a:lnTo>
                      <a:pt x="2790" y="222"/>
                    </a:lnTo>
                    <a:lnTo>
                      <a:pt x="2773" y="219"/>
                    </a:lnTo>
                    <a:lnTo>
                      <a:pt x="2743" y="211"/>
                    </a:lnTo>
                    <a:lnTo>
                      <a:pt x="2726" y="200"/>
                    </a:lnTo>
                    <a:lnTo>
                      <a:pt x="2714" y="185"/>
                    </a:lnTo>
                    <a:lnTo>
                      <a:pt x="2704" y="171"/>
                    </a:lnTo>
                    <a:lnTo>
                      <a:pt x="2693" y="157"/>
                    </a:lnTo>
                    <a:lnTo>
                      <a:pt x="2677" y="142"/>
                    </a:lnTo>
                    <a:lnTo>
                      <a:pt x="2652" y="129"/>
                    </a:lnTo>
                    <a:lnTo>
                      <a:pt x="2616" y="116"/>
                    </a:lnTo>
                    <a:lnTo>
                      <a:pt x="2592" y="111"/>
                    </a:lnTo>
                    <a:lnTo>
                      <a:pt x="2569" y="108"/>
                    </a:lnTo>
                    <a:lnTo>
                      <a:pt x="2547" y="105"/>
                    </a:lnTo>
                    <a:lnTo>
                      <a:pt x="2521" y="102"/>
                    </a:lnTo>
                    <a:lnTo>
                      <a:pt x="2497" y="99"/>
                    </a:lnTo>
                    <a:lnTo>
                      <a:pt x="2473" y="97"/>
                    </a:lnTo>
                    <a:lnTo>
                      <a:pt x="2448" y="95"/>
                    </a:lnTo>
                    <a:lnTo>
                      <a:pt x="2424" y="94"/>
                    </a:lnTo>
                    <a:lnTo>
                      <a:pt x="2398" y="92"/>
                    </a:lnTo>
                    <a:lnTo>
                      <a:pt x="2374" y="90"/>
                    </a:lnTo>
                    <a:lnTo>
                      <a:pt x="2349" y="87"/>
                    </a:lnTo>
                    <a:lnTo>
                      <a:pt x="2325" y="84"/>
                    </a:lnTo>
                    <a:lnTo>
                      <a:pt x="2300" y="81"/>
                    </a:lnTo>
                    <a:lnTo>
                      <a:pt x="2277" y="76"/>
                    </a:lnTo>
                    <a:lnTo>
                      <a:pt x="2254" y="71"/>
                    </a:lnTo>
                    <a:lnTo>
                      <a:pt x="2230" y="66"/>
                    </a:lnTo>
                    <a:lnTo>
                      <a:pt x="2211" y="59"/>
                    </a:lnTo>
                    <a:lnTo>
                      <a:pt x="2192" y="54"/>
                    </a:lnTo>
                    <a:lnTo>
                      <a:pt x="2174" y="49"/>
                    </a:lnTo>
                    <a:lnTo>
                      <a:pt x="2158" y="46"/>
                    </a:lnTo>
                    <a:lnTo>
                      <a:pt x="2144" y="44"/>
                    </a:lnTo>
                    <a:lnTo>
                      <a:pt x="2130" y="43"/>
                    </a:lnTo>
                    <a:lnTo>
                      <a:pt x="2116" y="41"/>
                    </a:lnTo>
                    <a:lnTo>
                      <a:pt x="2102" y="41"/>
                    </a:lnTo>
                    <a:lnTo>
                      <a:pt x="2086" y="41"/>
                    </a:lnTo>
                    <a:lnTo>
                      <a:pt x="2071" y="41"/>
                    </a:lnTo>
                    <a:lnTo>
                      <a:pt x="2056" y="41"/>
                    </a:lnTo>
                    <a:lnTo>
                      <a:pt x="2037" y="41"/>
                    </a:lnTo>
                    <a:lnTo>
                      <a:pt x="2018" y="41"/>
                    </a:lnTo>
                    <a:lnTo>
                      <a:pt x="1996" y="41"/>
                    </a:lnTo>
                    <a:lnTo>
                      <a:pt x="1974" y="41"/>
                    </a:lnTo>
                    <a:lnTo>
                      <a:pt x="1947" y="41"/>
                    </a:lnTo>
                    <a:lnTo>
                      <a:pt x="1921" y="40"/>
                    </a:lnTo>
                    <a:lnTo>
                      <a:pt x="1898" y="36"/>
                    </a:lnTo>
                    <a:lnTo>
                      <a:pt x="1878" y="33"/>
                    </a:lnTo>
                    <a:lnTo>
                      <a:pt x="1858" y="29"/>
                    </a:lnTo>
                    <a:lnTo>
                      <a:pt x="1842" y="23"/>
                    </a:lnTo>
                    <a:lnTo>
                      <a:pt x="1824" y="18"/>
                    </a:lnTo>
                    <a:lnTo>
                      <a:pt x="1809" y="13"/>
                    </a:lnTo>
                    <a:lnTo>
                      <a:pt x="1794" y="8"/>
                    </a:lnTo>
                    <a:lnTo>
                      <a:pt x="1777" y="5"/>
                    </a:lnTo>
                    <a:lnTo>
                      <a:pt x="1762" y="1"/>
                    </a:lnTo>
                    <a:lnTo>
                      <a:pt x="1744" y="0"/>
                    </a:lnTo>
                    <a:lnTo>
                      <a:pt x="1726" y="0"/>
                    </a:lnTo>
                    <a:lnTo>
                      <a:pt x="1705" y="1"/>
                    </a:lnTo>
                    <a:lnTo>
                      <a:pt x="1682" y="7"/>
                    </a:lnTo>
                    <a:lnTo>
                      <a:pt x="1658" y="13"/>
                    </a:lnTo>
                    <a:lnTo>
                      <a:pt x="1629" y="22"/>
                    </a:lnTo>
                    <a:lnTo>
                      <a:pt x="1598" y="32"/>
                    </a:lnTo>
                    <a:lnTo>
                      <a:pt x="1570" y="39"/>
                    </a:lnTo>
                    <a:lnTo>
                      <a:pt x="1543" y="43"/>
                    </a:lnTo>
                    <a:lnTo>
                      <a:pt x="1517" y="46"/>
                    </a:lnTo>
                    <a:lnTo>
                      <a:pt x="1493" y="49"/>
                    </a:lnTo>
                    <a:lnTo>
                      <a:pt x="1468" y="49"/>
                    </a:lnTo>
                    <a:lnTo>
                      <a:pt x="1445" y="50"/>
                    </a:lnTo>
                    <a:lnTo>
                      <a:pt x="1422" y="50"/>
                    </a:lnTo>
                    <a:lnTo>
                      <a:pt x="1401" y="50"/>
                    </a:lnTo>
                    <a:lnTo>
                      <a:pt x="1381" y="53"/>
                    </a:lnTo>
                    <a:lnTo>
                      <a:pt x="1360" y="56"/>
                    </a:lnTo>
                    <a:lnTo>
                      <a:pt x="1340" y="59"/>
                    </a:lnTo>
                    <a:lnTo>
                      <a:pt x="1322" y="66"/>
                    </a:lnTo>
                    <a:lnTo>
                      <a:pt x="1302" y="73"/>
                    </a:lnTo>
                    <a:lnTo>
                      <a:pt x="1283" y="82"/>
                    </a:lnTo>
                    <a:lnTo>
                      <a:pt x="1263" y="97"/>
                    </a:lnTo>
                    <a:lnTo>
                      <a:pt x="1227" y="124"/>
                    </a:lnTo>
                    <a:lnTo>
                      <a:pt x="1194" y="143"/>
                    </a:lnTo>
                    <a:lnTo>
                      <a:pt x="1160" y="158"/>
                    </a:lnTo>
                    <a:lnTo>
                      <a:pt x="1131" y="170"/>
                    </a:lnTo>
                    <a:lnTo>
                      <a:pt x="1102" y="178"/>
                    </a:lnTo>
                    <a:lnTo>
                      <a:pt x="1077" y="185"/>
                    </a:lnTo>
                    <a:lnTo>
                      <a:pt x="1055" y="192"/>
                    </a:lnTo>
                    <a:lnTo>
                      <a:pt x="1035" y="200"/>
                    </a:lnTo>
                    <a:lnTo>
                      <a:pt x="1016" y="210"/>
                    </a:lnTo>
                    <a:lnTo>
                      <a:pt x="996" y="222"/>
                    </a:lnTo>
                    <a:lnTo>
                      <a:pt x="973" y="234"/>
                    </a:lnTo>
                    <a:lnTo>
                      <a:pt x="949" y="250"/>
                    </a:lnTo>
                    <a:lnTo>
                      <a:pt x="926" y="265"/>
                    </a:lnTo>
                    <a:lnTo>
                      <a:pt x="904" y="281"/>
                    </a:lnTo>
                    <a:lnTo>
                      <a:pt x="881" y="295"/>
                    </a:lnTo>
                    <a:lnTo>
                      <a:pt x="863" y="308"/>
                    </a:lnTo>
                    <a:lnTo>
                      <a:pt x="853" y="316"/>
                    </a:lnTo>
                    <a:lnTo>
                      <a:pt x="842" y="325"/>
                    </a:lnTo>
                    <a:lnTo>
                      <a:pt x="831" y="338"/>
                    </a:lnTo>
                    <a:lnTo>
                      <a:pt x="817" y="352"/>
                    </a:lnTo>
                    <a:lnTo>
                      <a:pt x="804" y="369"/>
                    </a:lnTo>
                    <a:lnTo>
                      <a:pt x="788" y="387"/>
                    </a:lnTo>
                    <a:lnTo>
                      <a:pt x="774" y="406"/>
                    </a:lnTo>
                    <a:lnTo>
                      <a:pt x="756" y="425"/>
                    </a:lnTo>
                    <a:lnTo>
                      <a:pt x="739" y="445"/>
                    </a:lnTo>
                    <a:lnTo>
                      <a:pt x="722" y="465"/>
                    </a:lnTo>
                    <a:lnTo>
                      <a:pt x="702" y="485"/>
                    </a:lnTo>
                    <a:lnTo>
                      <a:pt x="684" y="504"/>
                    </a:lnTo>
                    <a:lnTo>
                      <a:pt x="664" y="523"/>
                    </a:lnTo>
                    <a:lnTo>
                      <a:pt x="644" y="541"/>
                    </a:lnTo>
                    <a:lnTo>
                      <a:pt x="624" y="556"/>
                    </a:lnTo>
                    <a:lnTo>
                      <a:pt x="600" y="570"/>
                    </a:lnTo>
                    <a:lnTo>
                      <a:pt x="581" y="583"/>
                    </a:lnTo>
                    <a:lnTo>
                      <a:pt x="559" y="595"/>
                    </a:lnTo>
                    <a:lnTo>
                      <a:pt x="541" y="603"/>
                    </a:lnTo>
                    <a:lnTo>
                      <a:pt x="523" y="610"/>
                    </a:lnTo>
                    <a:lnTo>
                      <a:pt x="504" y="618"/>
                    </a:lnTo>
                    <a:lnTo>
                      <a:pt x="488" y="623"/>
                    </a:lnTo>
                    <a:lnTo>
                      <a:pt x="470" y="629"/>
                    </a:lnTo>
                    <a:lnTo>
                      <a:pt x="453" y="631"/>
                    </a:lnTo>
                    <a:lnTo>
                      <a:pt x="436" y="632"/>
                    </a:lnTo>
                    <a:lnTo>
                      <a:pt x="419" y="634"/>
                    </a:lnTo>
                    <a:lnTo>
                      <a:pt x="401" y="636"/>
                    </a:lnTo>
                    <a:lnTo>
                      <a:pt x="380" y="636"/>
                    </a:lnTo>
                    <a:lnTo>
                      <a:pt x="360" y="636"/>
                    </a:lnTo>
                    <a:lnTo>
                      <a:pt x="339" y="636"/>
                    </a:lnTo>
                    <a:lnTo>
                      <a:pt x="316" y="634"/>
                    </a:lnTo>
                    <a:lnTo>
                      <a:pt x="290" y="632"/>
                    </a:lnTo>
                    <a:lnTo>
                      <a:pt x="239" y="634"/>
                    </a:lnTo>
                    <a:lnTo>
                      <a:pt x="196" y="645"/>
                    </a:lnTo>
                    <a:lnTo>
                      <a:pt x="159" y="662"/>
                    </a:lnTo>
                    <a:lnTo>
                      <a:pt x="125" y="687"/>
                    </a:lnTo>
                    <a:lnTo>
                      <a:pt x="97" y="716"/>
                    </a:lnTo>
                    <a:lnTo>
                      <a:pt x="73" y="750"/>
                    </a:lnTo>
                    <a:lnTo>
                      <a:pt x="54" y="784"/>
                    </a:lnTo>
                    <a:lnTo>
                      <a:pt x="38" y="823"/>
                    </a:lnTo>
                    <a:lnTo>
                      <a:pt x="27" y="859"/>
                    </a:lnTo>
                    <a:lnTo>
                      <a:pt x="17" y="895"/>
                    </a:lnTo>
                    <a:lnTo>
                      <a:pt x="9" y="931"/>
                    </a:lnTo>
                    <a:lnTo>
                      <a:pt x="4" y="961"/>
                    </a:lnTo>
                    <a:lnTo>
                      <a:pt x="3" y="987"/>
                    </a:lnTo>
                    <a:lnTo>
                      <a:pt x="2" y="1007"/>
                    </a:lnTo>
                    <a:lnTo>
                      <a:pt x="0" y="1019"/>
                    </a:lnTo>
                    <a:lnTo>
                      <a:pt x="0" y="1024"/>
                    </a:lnTo>
                    <a:lnTo>
                      <a:pt x="3" y="1025"/>
                    </a:lnTo>
                    <a:lnTo>
                      <a:pt x="13" y="1030"/>
                    </a:lnTo>
                    <a:lnTo>
                      <a:pt x="27" y="1037"/>
                    </a:lnTo>
                    <a:lnTo>
                      <a:pt x="44" y="1044"/>
                    </a:lnTo>
                    <a:lnTo>
                      <a:pt x="64" y="1052"/>
                    </a:lnTo>
                    <a:lnTo>
                      <a:pt x="89" y="1063"/>
                    </a:lnTo>
                    <a:lnTo>
                      <a:pt x="112" y="1072"/>
                    </a:lnTo>
                    <a:lnTo>
                      <a:pt x="137" y="1082"/>
                    </a:lnTo>
                    <a:lnTo>
                      <a:pt x="155" y="1092"/>
                    </a:lnTo>
                    <a:lnTo>
                      <a:pt x="169" y="1106"/>
                    </a:lnTo>
                    <a:lnTo>
                      <a:pt x="180" y="1121"/>
                    </a:lnTo>
                    <a:lnTo>
                      <a:pt x="193" y="1137"/>
                    </a:lnTo>
                    <a:lnTo>
                      <a:pt x="210" y="1151"/>
                    </a:lnTo>
                    <a:lnTo>
                      <a:pt x="235" y="1162"/>
                    </a:lnTo>
                    <a:lnTo>
                      <a:pt x="268" y="1168"/>
                    </a:lnTo>
                    <a:lnTo>
                      <a:pt x="316" y="1170"/>
                    </a:lnTo>
                    <a:lnTo>
                      <a:pt x="345" y="1173"/>
                    </a:lnTo>
                    <a:lnTo>
                      <a:pt x="377" y="1186"/>
                    </a:lnTo>
                    <a:lnTo>
                      <a:pt x="413" y="1204"/>
                    </a:lnTo>
                    <a:lnTo>
                      <a:pt x="451" y="1230"/>
                    </a:lnTo>
                    <a:lnTo>
                      <a:pt x="488" y="1262"/>
                    </a:lnTo>
                    <a:lnTo>
                      <a:pt x="529" y="1297"/>
                    </a:lnTo>
                    <a:lnTo>
                      <a:pt x="569" y="1334"/>
                    </a:lnTo>
                    <a:lnTo>
                      <a:pt x="611" y="1374"/>
                    </a:lnTo>
                    <a:lnTo>
                      <a:pt x="652" y="1415"/>
                    </a:lnTo>
                    <a:lnTo>
                      <a:pt x="692" y="1457"/>
                    </a:lnTo>
                    <a:lnTo>
                      <a:pt x="732" y="1498"/>
                    </a:lnTo>
                    <a:lnTo>
                      <a:pt x="769" y="1537"/>
                    </a:lnTo>
                    <a:lnTo>
                      <a:pt x="804" y="1571"/>
                    </a:lnTo>
                    <a:lnTo>
                      <a:pt x="837" y="1601"/>
                    </a:lnTo>
                    <a:lnTo>
                      <a:pt x="867" y="1626"/>
                    </a:lnTo>
                    <a:lnTo>
                      <a:pt x="894" y="1646"/>
                    </a:lnTo>
                    <a:lnTo>
                      <a:pt x="961" y="1685"/>
                    </a:lnTo>
                    <a:lnTo>
                      <a:pt x="1025" y="1717"/>
                    </a:lnTo>
                    <a:lnTo>
                      <a:pt x="1090" y="1742"/>
                    </a:lnTo>
                    <a:lnTo>
                      <a:pt x="1150" y="1760"/>
                    </a:lnTo>
                    <a:lnTo>
                      <a:pt x="1207" y="1772"/>
                    </a:lnTo>
                    <a:lnTo>
                      <a:pt x="1260" y="1779"/>
                    </a:lnTo>
                    <a:lnTo>
                      <a:pt x="1310" y="1781"/>
                    </a:lnTo>
                    <a:lnTo>
                      <a:pt x="1358" y="1779"/>
                    </a:lnTo>
                    <a:lnTo>
                      <a:pt x="1400" y="1774"/>
                    </a:lnTo>
                    <a:lnTo>
                      <a:pt x="1438" y="1766"/>
                    </a:lnTo>
                    <a:lnTo>
                      <a:pt x="1472" y="1757"/>
                    </a:lnTo>
                    <a:lnTo>
                      <a:pt x="1500" y="1748"/>
                    </a:lnTo>
                    <a:lnTo>
                      <a:pt x="1524" y="1735"/>
                    </a:lnTo>
                    <a:lnTo>
                      <a:pt x="1543" y="1723"/>
                    </a:lnTo>
                    <a:lnTo>
                      <a:pt x="1556" y="1714"/>
                    </a:lnTo>
                    <a:lnTo>
                      <a:pt x="1563" y="1704"/>
                    </a:lnTo>
                    <a:lnTo>
                      <a:pt x="1574" y="1695"/>
                    </a:lnTo>
                    <a:lnTo>
                      <a:pt x="1593" y="1681"/>
                    </a:lnTo>
                    <a:lnTo>
                      <a:pt x="1624" y="1662"/>
                    </a:lnTo>
                    <a:lnTo>
                      <a:pt x="1661" y="1642"/>
                    </a:lnTo>
                    <a:lnTo>
                      <a:pt x="1707" y="1619"/>
                    </a:lnTo>
                    <a:lnTo>
                      <a:pt x="1757" y="1595"/>
                    </a:lnTo>
                    <a:lnTo>
                      <a:pt x="1812" y="1567"/>
                    </a:lnTo>
                    <a:lnTo>
                      <a:pt x="1871" y="1543"/>
                    </a:lnTo>
                    <a:lnTo>
                      <a:pt x="1932" y="1516"/>
                    </a:lnTo>
                    <a:lnTo>
                      <a:pt x="1994" y="1490"/>
                    </a:lnTo>
                    <a:lnTo>
                      <a:pt x="2054" y="1467"/>
                    </a:lnTo>
                    <a:lnTo>
                      <a:pt x="2115" y="1442"/>
                    </a:lnTo>
                    <a:lnTo>
                      <a:pt x="2170" y="1422"/>
                    </a:lnTo>
                    <a:lnTo>
                      <a:pt x="2221" y="1405"/>
                    </a:lnTo>
                    <a:lnTo>
                      <a:pt x="2269" y="1391"/>
                    </a:lnTo>
                    <a:lnTo>
                      <a:pt x="2310" y="1379"/>
                    </a:lnTo>
                    <a:lnTo>
                      <a:pt x="2330" y="1374"/>
                    </a:lnTo>
                    <a:lnTo>
                      <a:pt x="2352" y="1369"/>
                    </a:lnTo>
                    <a:lnTo>
                      <a:pt x="2374" y="1365"/>
                    </a:lnTo>
                    <a:lnTo>
                      <a:pt x="2399" y="1359"/>
                    </a:lnTo>
                    <a:lnTo>
                      <a:pt x="2425" y="1354"/>
                    </a:lnTo>
                    <a:lnTo>
                      <a:pt x="2452" y="1347"/>
                    </a:lnTo>
                    <a:lnTo>
                      <a:pt x="2482" y="1341"/>
                    </a:lnTo>
                    <a:lnTo>
                      <a:pt x="2511" y="1334"/>
                    </a:lnTo>
                    <a:lnTo>
                      <a:pt x="2543" y="1329"/>
                    </a:lnTo>
                    <a:lnTo>
                      <a:pt x="2577" y="1323"/>
                    </a:lnTo>
                    <a:lnTo>
                      <a:pt x="2610" y="1314"/>
                    </a:lnTo>
                    <a:lnTo>
                      <a:pt x="2645" y="1307"/>
                    </a:lnTo>
                    <a:lnTo>
                      <a:pt x="2680" y="1302"/>
                    </a:lnTo>
                    <a:lnTo>
                      <a:pt x="2716" y="1293"/>
                    </a:lnTo>
                    <a:lnTo>
                      <a:pt x="2754" y="1288"/>
                    </a:lnTo>
                    <a:lnTo>
                      <a:pt x="2793" y="1279"/>
                    </a:lnTo>
                    <a:lnTo>
                      <a:pt x="2831" y="1273"/>
                    </a:lnTo>
                    <a:lnTo>
                      <a:pt x="2870" y="1266"/>
                    </a:lnTo>
                    <a:lnTo>
                      <a:pt x="2908" y="1258"/>
                    </a:lnTo>
                    <a:lnTo>
                      <a:pt x="2948" y="1252"/>
                    </a:lnTo>
                    <a:lnTo>
                      <a:pt x="2989" y="1247"/>
                    </a:lnTo>
                    <a:lnTo>
                      <a:pt x="3029" y="1240"/>
                    </a:lnTo>
                    <a:lnTo>
                      <a:pt x="3069" y="1234"/>
                    </a:lnTo>
                    <a:lnTo>
                      <a:pt x="3109" y="1228"/>
                    </a:lnTo>
                    <a:lnTo>
                      <a:pt x="3150" y="1222"/>
                    </a:lnTo>
                    <a:lnTo>
                      <a:pt x="3188" y="1217"/>
                    </a:lnTo>
                    <a:lnTo>
                      <a:pt x="3228" y="1213"/>
                    </a:lnTo>
                    <a:lnTo>
                      <a:pt x="3267" y="1208"/>
                    </a:lnTo>
                    <a:lnTo>
                      <a:pt x="3307" y="1203"/>
                    </a:lnTo>
                    <a:lnTo>
                      <a:pt x="3344" y="1200"/>
                    </a:lnTo>
                    <a:lnTo>
                      <a:pt x="3383" y="1197"/>
                    </a:lnTo>
                    <a:lnTo>
                      <a:pt x="3419" y="1194"/>
                    </a:lnTo>
                    <a:close/>
                  </a:path>
                </a:pathLst>
              </a:custGeom>
              <a:solidFill>
                <a:srgbClr val="F7FC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6" name="Freeform 1236">
                <a:extLst>
                  <a:ext uri="{FF2B5EF4-FFF2-40B4-BE49-F238E27FC236}">
                    <a16:creationId xmlns:a16="http://schemas.microsoft.com/office/drawing/2014/main" id="{C73EB7C6-19CE-680C-1C4F-15E2BFF0630D}"/>
                  </a:ext>
                </a:extLst>
              </p:cNvPr>
              <p:cNvSpPr>
                <a:spLocks/>
              </p:cNvSpPr>
              <p:nvPr/>
            </p:nvSpPr>
            <p:spPr bwMode="auto">
              <a:xfrm>
                <a:off x="1002" y="2761"/>
                <a:ext cx="1494" cy="576"/>
              </a:xfrm>
              <a:custGeom>
                <a:avLst/>
                <a:gdLst>
                  <a:gd name="T0" fmla="*/ 3604 w 4480"/>
                  <a:gd name="T1" fmla="*/ 1147 h 1730"/>
                  <a:gd name="T2" fmla="*/ 3886 w 4480"/>
                  <a:gd name="T3" fmla="*/ 1068 h 1730"/>
                  <a:gd name="T4" fmla="*/ 4158 w 4480"/>
                  <a:gd name="T5" fmla="*/ 972 h 1730"/>
                  <a:gd name="T6" fmla="*/ 4372 w 4480"/>
                  <a:gd name="T7" fmla="*/ 879 h 1730"/>
                  <a:gd name="T8" fmla="*/ 4477 w 4480"/>
                  <a:gd name="T9" fmla="*/ 821 h 1730"/>
                  <a:gd name="T10" fmla="*/ 4404 w 4480"/>
                  <a:gd name="T11" fmla="*/ 795 h 1730"/>
                  <a:gd name="T12" fmla="*/ 4228 w 4480"/>
                  <a:gd name="T13" fmla="*/ 737 h 1730"/>
                  <a:gd name="T14" fmla="*/ 4114 w 4480"/>
                  <a:gd name="T15" fmla="*/ 692 h 1730"/>
                  <a:gd name="T16" fmla="*/ 4002 w 4480"/>
                  <a:gd name="T17" fmla="*/ 685 h 1730"/>
                  <a:gd name="T18" fmla="*/ 3720 w 4480"/>
                  <a:gd name="T19" fmla="*/ 637 h 1730"/>
                  <a:gd name="T20" fmla="*/ 3475 w 4480"/>
                  <a:gd name="T21" fmla="*/ 499 h 1730"/>
                  <a:gd name="T22" fmla="*/ 3303 w 4480"/>
                  <a:gd name="T23" fmla="*/ 454 h 1730"/>
                  <a:gd name="T24" fmla="*/ 3192 w 4480"/>
                  <a:gd name="T25" fmla="*/ 391 h 1730"/>
                  <a:gd name="T26" fmla="*/ 3074 w 4480"/>
                  <a:gd name="T27" fmla="*/ 321 h 1730"/>
                  <a:gd name="T28" fmla="*/ 2927 w 4480"/>
                  <a:gd name="T29" fmla="*/ 265 h 1730"/>
                  <a:gd name="T30" fmla="*/ 2785 w 4480"/>
                  <a:gd name="T31" fmla="*/ 222 h 1730"/>
                  <a:gd name="T32" fmla="*/ 2688 w 4480"/>
                  <a:gd name="T33" fmla="*/ 156 h 1730"/>
                  <a:gd name="T34" fmla="*/ 2542 w 4480"/>
                  <a:gd name="T35" fmla="*/ 105 h 1730"/>
                  <a:gd name="T36" fmla="*/ 2392 w 4480"/>
                  <a:gd name="T37" fmla="*/ 92 h 1730"/>
                  <a:gd name="T38" fmla="*/ 2248 w 4480"/>
                  <a:gd name="T39" fmla="*/ 71 h 1730"/>
                  <a:gd name="T40" fmla="*/ 2139 w 4480"/>
                  <a:gd name="T41" fmla="*/ 44 h 1730"/>
                  <a:gd name="T42" fmla="*/ 2050 w 4480"/>
                  <a:gd name="T43" fmla="*/ 41 h 1730"/>
                  <a:gd name="T44" fmla="*/ 1917 w 4480"/>
                  <a:gd name="T45" fmla="*/ 39 h 1730"/>
                  <a:gd name="T46" fmla="*/ 1804 w 4480"/>
                  <a:gd name="T47" fmla="*/ 12 h 1730"/>
                  <a:gd name="T48" fmla="*/ 1700 w 4480"/>
                  <a:gd name="T49" fmla="*/ 2 h 1730"/>
                  <a:gd name="T50" fmla="*/ 1539 w 4480"/>
                  <a:gd name="T51" fmla="*/ 42 h 1730"/>
                  <a:gd name="T52" fmla="*/ 1397 w 4480"/>
                  <a:gd name="T53" fmla="*/ 51 h 1730"/>
                  <a:gd name="T54" fmla="*/ 1279 w 4480"/>
                  <a:gd name="T55" fmla="*/ 82 h 1730"/>
                  <a:gd name="T56" fmla="*/ 1097 w 4480"/>
                  <a:gd name="T57" fmla="*/ 177 h 1730"/>
                  <a:gd name="T58" fmla="*/ 968 w 4480"/>
                  <a:gd name="T59" fmla="*/ 234 h 1730"/>
                  <a:gd name="T60" fmla="*/ 848 w 4480"/>
                  <a:gd name="T61" fmla="*/ 315 h 1730"/>
                  <a:gd name="T62" fmla="*/ 769 w 4480"/>
                  <a:gd name="T63" fmla="*/ 405 h 1730"/>
                  <a:gd name="T64" fmla="*/ 659 w 4480"/>
                  <a:gd name="T65" fmla="*/ 522 h 1730"/>
                  <a:gd name="T66" fmla="*/ 535 w 4480"/>
                  <a:gd name="T67" fmla="*/ 602 h 1730"/>
                  <a:gd name="T68" fmla="*/ 431 w 4480"/>
                  <a:gd name="T69" fmla="*/ 632 h 1730"/>
                  <a:gd name="T70" fmla="*/ 310 w 4480"/>
                  <a:gd name="T71" fmla="*/ 634 h 1730"/>
                  <a:gd name="T72" fmla="*/ 94 w 4480"/>
                  <a:gd name="T73" fmla="*/ 708 h 1730"/>
                  <a:gd name="T74" fmla="*/ 9 w 4480"/>
                  <a:gd name="T75" fmla="*/ 903 h 1730"/>
                  <a:gd name="T76" fmla="*/ 2 w 4480"/>
                  <a:gd name="T77" fmla="*/ 991 h 1730"/>
                  <a:gd name="T78" fmla="*/ 113 w 4480"/>
                  <a:gd name="T79" fmla="*/ 1039 h 1730"/>
                  <a:gd name="T80" fmla="*/ 215 w 4480"/>
                  <a:gd name="T81" fmla="*/ 1119 h 1730"/>
                  <a:gd name="T82" fmla="*/ 418 w 4480"/>
                  <a:gd name="T83" fmla="*/ 1174 h 1730"/>
                  <a:gd name="T84" fmla="*/ 651 w 4480"/>
                  <a:gd name="T85" fmla="*/ 1383 h 1730"/>
                  <a:gd name="T86" fmla="*/ 865 w 4480"/>
                  <a:gd name="T87" fmla="*/ 1586 h 1730"/>
                  <a:gd name="T88" fmla="*/ 1190 w 4480"/>
                  <a:gd name="T89" fmla="*/ 1720 h 1730"/>
                  <a:gd name="T90" fmla="*/ 1457 w 4480"/>
                  <a:gd name="T91" fmla="*/ 1715 h 1730"/>
                  <a:gd name="T92" fmla="*/ 1563 w 4480"/>
                  <a:gd name="T93" fmla="*/ 1661 h 1730"/>
                  <a:gd name="T94" fmla="*/ 1806 w 4480"/>
                  <a:gd name="T95" fmla="*/ 1537 h 1730"/>
                  <a:gd name="T96" fmla="*/ 2165 w 4480"/>
                  <a:gd name="T97" fmla="*/ 1397 h 1730"/>
                  <a:gd name="T98" fmla="*/ 2369 w 4480"/>
                  <a:gd name="T99" fmla="*/ 1339 h 1730"/>
                  <a:gd name="T100" fmla="*/ 2536 w 4480"/>
                  <a:gd name="T101" fmla="*/ 1305 h 1730"/>
                  <a:gd name="T102" fmla="*/ 2744 w 4480"/>
                  <a:gd name="T103" fmla="*/ 1268 h 1730"/>
                  <a:gd name="T104" fmla="*/ 2973 w 4480"/>
                  <a:gd name="T105" fmla="*/ 1229 h 1730"/>
                  <a:gd name="T106" fmla="*/ 3208 w 4480"/>
                  <a:gd name="T107" fmla="*/ 1199 h 1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80" h="1730">
                    <a:moveTo>
                      <a:pt x="3398" y="1180"/>
                    </a:moveTo>
                    <a:lnTo>
                      <a:pt x="3436" y="1178"/>
                    </a:lnTo>
                    <a:lnTo>
                      <a:pt x="3475" y="1171"/>
                    </a:lnTo>
                    <a:lnTo>
                      <a:pt x="3518" y="1165"/>
                    </a:lnTo>
                    <a:lnTo>
                      <a:pt x="3560" y="1157"/>
                    </a:lnTo>
                    <a:lnTo>
                      <a:pt x="3604" y="1147"/>
                    </a:lnTo>
                    <a:lnTo>
                      <a:pt x="3650" y="1137"/>
                    </a:lnTo>
                    <a:lnTo>
                      <a:pt x="3697" y="1125"/>
                    </a:lnTo>
                    <a:lnTo>
                      <a:pt x="3745" y="1112"/>
                    </a:lnTo>
                    <a:lnTo>
                      <a:pt x="3792" y="1098"/>
                    </a:lnTo>
                    <a:lnTo>
                      <a:pt x="3840" y="1084"/>
                    </a:lnTo>
                    <a:lnTo>
                      <a:pt x="3886" y="1068"/>
                    </a:lnTo>
                    <a:lnTo>
                      <a:pt x="3934" y="1053"/>
                    </a:lnTo>
                    <a:lnTo>
                      <a:pt x="3980" y="1036"/>
                    </a:lnTo>
                    <a:lnTo>
                      <a:pt x="4026" y="1021"/>
                    </a:lnTo>
                    <a:lnTo>
                      <a:pt x="4073" y="1005"/>
                    </a:lnTo>
                    <a:lnTo>
                      <a:pt x="4117" y="987"/>
                    </a:lnTo>
                    <a:lnTo>
                      <a:pt x="4158" y="972"/>
                    </a:lnTo>
                    <a:lnTo>
                      <a:pt x="4199" y="954"/>
                    </a:lnTo>
                    <a:lnTo>
                      <a:pt x="4239" y="938"/>
                    </a:lnTo>
                    <a:lnTo>
                      <a:pt x="4275" y="923"/>
                    </a:lnTo>
                    <a:lnTo>
                      <a:pt x="4310" y="909"/>
                    </a:lnTo>
                    <a:lnTo>
                      <a:pt x="4342" y="893"/>
                    </a:lnTo>
                    <a:lnTo>
                      <a:pt x="4372" y="879"/>
                    </a:lnTo>
                    <a:lnTo>
                      <a:pt x="4397" y="867"/>
                    </a:lnTo>
                    <a:lnTo>
                      <a:pt x="4422" y="856"/>
                    </a:lnTo>
                    <a:lnTo>
                      <a:pt x="4440" y="844"/>
                    </a:lnTo>
                    <a:lnTo>
                      <a:pt x="4456" y="835"/>
                    </a:lnTo>
                    <a:lnTo>
                      <a:pt x="4468" y="828"/>
                    </a:lnTo>
                    <a:lnTo>
                      <a:pt x="4477" y="821"/>
                    </a:lnTo>
                    <a:lnTo>
                      <a:pt x="4480" y="815"/>
                    </a:lnTo>
                    <a:lnTo>
                      <a:pt x="4479" y="811"/>
                    </a:lnTo>
                    <a:lnTo>
                      <a:pt x="4472" y="810"/>
                    </a:lnTo>
                    <a:lnTo>
                      <a:pt x="4453" y="807"/>
                    </a:lnTo>
                    <a:lnTo>
                      <a:pt x="4431" y="802"/>
                    </a:lnTo>
                    <a:lnTo>
                      <a:pt x="4404" y="795"/>
                    </a:lnTo>
                    <a:lnTo>
                      <a:pt x="4377" y="788"/>
                    </a:lnTo>
                    <a:lnTo>
                      <a:pt x="4347" y="779"/>
                    </a:lnTo>
                    <a:lnTo>
                      <a:pt x="4316" y="768"/>
                    </a:lnTo>
                    <a:lnTo>
                      <a:pt x="4287" y="758"/>
                    </a:lnTo>
                    <a:lnTo>
                      <a:pt x="4256" y="748"/>
                    </a:lnTo>
                    <a:lnTo>
                      <a:pt x="4228" y="737"/>
                    </a:lnTo>
                    <a:lnTo>
                      <a:pt x="4200" y="726"/>
                    </a:lnTo>
                    <a:lnTo>
                      <a:pt x="4176" y="716"/>
                    </a:lnTo>
                    <a:lnTo>
                      <a:pt x="4153" y="708"/>
                    </a:lnTo>
                    <a:lnTo>
                      <a:pt x="4136" y="700"/>
                    </a:lnTo>
                    <a:lnTo>
                      <a:pt x="4122" y="696"/>
                    </a:lnTo>
                    <a:lnTo>
                      <a:pt x="4114" y="692"/>
                    </a:lnTo>
                    <a:lnTo>
                      <a:pt x="4110" y="691"/>
                    </a:lnTo>
                    <a:lnTo>
                      <a:pt x="4105" y="691"/>
                    </a:lnTo>
                    <a:lnTo>
                      <a:pt x="4091" y="690"/>
                    </a:lnTo>
                    <a:lnTo>
                      <a:pt x="4068" y="690"/>
                    </a:lnTo>
                    <a:lnTo>
                      <a:pt x="4037" y="686"/>
                    </a:lnTo>
                    <a:lnTo>
                      <a:pt x="4002" y="685"/>
                    </a:lnTo>
                    <a:lnTo>
                      <a:pt x="3961" y="679"/>
                    </a:lnTo>
                    <a:lnTo>
                      <a:pt x="3916" y="676"/>
                    </a:lnTo>
                    <a:lnTo>
                      <a:pt x="3868" y="666"/>
                    </a:lnTo>
                    <a:lnTo>
                      <a:pt x="3818" y="659"/>
                    </a:lnTo>
                    <a:lnTo>
                      <a:pt x="3769" y="650"/>
                    </a:lnTo>
                    <a:lnTo>
                      <a:pt x="3720" y="637"/>
                    </a:lnTo>
                    <a:lnTo>
                      <a:pt x="3672" y="623"/>
                    </a:lnTo>
                    <a:lnTo>
                      <a:pt x="3629" y="607"/>
                    </a:lnTo>
                    <a:lnTo>
                      <a:pt x="3589" y="588"/>
                    </a:lnTo>
                    <a:lnTo>
                      <a:pt x="3552" y="566"/>
                    </a:lnTo>
                    <a:lnTo>
                      <a:pt x="3523" y="542"/>
                    </a:lnTo>
                    <a:lnTo>
                      <a:pt x="3475" y="499"/>
                    </a:lnTo>
                    <a:lnTo>
                      <a:pt x="3436" y="473"/>
                    </a:lnTo>
                    <a:lnTo>
                      <a:pt x="3402" y="459"/>
                    </a:lnTo>
                    <a:lnTo>
                      <a:pt x="3372" y="453"/>
                    </a:lnTo>
                    <a:lnTo>
                      <a:pt x="3347" y="453"/>
                    </a:lnTo>
                    <a:lnTo>
                      <a:pt x="3323" y="454"/>
                    </a:lnTo>
                    <a:lnTo>
                      <a:pt x="3303" y="454"/>
                    </a:lnTo>
                    <a:lnTo>
                      <a:pt x="3282" y="450"/>
                    </a:lnTo>
                    <a:lnTo>
                      <a:pt x="3263" y="440"/>
                    </a:lnTo>
                    <a:lnTo>
                      <a:pt x="3245" y="431"/>
                    </a:lnTo>
                    <a:lnTo>
                      <a:pt x="3227" y="418"/>
                    </a:lnTo>
                    <a:lnTo>
                      <a:pt x="3210" y="405"/>
                    </a:lnTo>
                    <a:lnTo>
                      <a:pt x="3192" y="391"/>
                    </a:lnTo>
                    <a:lnTo>
                      <a:pt x="3172" y="377"/>
                    </a:lnTo>
                    <a:lnTo>
                      <a:pt x="3149" y="363"/>
                    </a:lnTo>
                    <a:lnTo>
                      <a:pt x="3125" y="347"/>
                    </a:lnTo>
                    <a:lnTo>
                      <a:pt x="3111" y="339"/>
                    </a:lnTo>
                    <a:lnTo>
                      <a:pt x="3094" y="330"/>
                    </a:lnTo>
                    <a:lnTo>
                      <a:pt x="3074" y="321"/>
                    </a:lnTo>
                    <a:lnTo>
                      <a:pt x="3053" y="312"/>
                    </a:lnTo>
                    <a:lnTo>
                      <a:pt x="3029" y="302"/>
                    </a:lnTo>
                    <a:lnTo>
                      <a:pt x="3005" y="293"/>
                    </a:lnTo>
                    <a:lnTo>
                      <a:pt x="2980" y="284"/>
                    </a:lnTo>
                    <a:lnTo>
                      <a:pt x="2954" y="274"/>
                    </a:lnTo>
                    <a:lnTo>
                      <a:pt x="2927" y="265"/>
                    </a:lnTo>
                    <a:lnTo>
                      <a:pt x="2902" y="257"/>
                    </a:lnTo>
                    <a:lnTo>
                      <a:pt x="2876" y="247"/>
                    </a:lnTo>
                    <a:lnTo>
                      <a:pt x="2851" y="241"/>
                    </a:lnTo>
                    <a:lnTo>
                      <a:pt x="2827" y="232"/>
                    </a:lnTo>
                    <a:lnTo>
                      <a:pt x="2806" y="229"/>
                    </a:lnTo>
                    <a:lnTo>
                      <a:pt x="2785" y="222"/>
                    </a:lnTo>
                    <a:lnTo>
                      <a:pt x="2767" y="218"/>
                    </a:lnTo>
                    <a:lnTo>
                      <a:pt x="2739" y="211"/>
                    </a:lnTo>
                    <a:lnTo>
                      <a:pt x="2721" y="199"/>
                    </a:lnTo>
                    <a:lnTo>
                      <a:pt x="2708" y="185"/>
                    </a:lnTo>
                    <a:lnTo>
                      <a:pt x="2699" y="171"/>
                    </a:lnTo>
                    <a:lnTo>
                      <a:pt x="2688" y="156"/>
                    </a:lnTo>
                    <a:lnTo>
                      <a:pt x="2672" y="141"/>
                    </a:lnTo>
                    <a:lnTo>
                      <a:pt x="2646" y="128"/>
                    </a:lnTo>
                    <a:lnTo>
                      <a:pt x="2610" y="116"/>
                    </a:lnTo>
                    <a:lnTo>
                      <a:pt x="2588" y="110"/>
                    </a:lnTo>
                    <a:lnTo>
                      <a:pt x="2564" y="107"/>
                    </a:lnTo>
                    <a:lnTo>
                      <a:pt x="2542" y="105"/>
                    </a:lnTo>
                    <a:lnTo>
                      <a:pt x="2516" y="101"/>
                    </a:lnTo>
                    <a:lnTo>
                      <a:pt x="2493" y="100"/>
                    </a:lnTo>
                    <a:lnTo>
                      <a:pt x="2467" y="96"/>
                    </a:lnTo>
                    <a:lnTo>
                      <a:pt x="2444" y="95"/>
                    </a:lnTo>
                    <a:lnTo>
                      <a:pt x="2418" y="94"/>
                    </a:lnTo>
                    <a:lnTo>
                      <a:pt x="2392" y="92"/>
                    </a:lnTo>
                    <a:lnTo>
                      <a:pt x="2369" y="90"/>
                    </a:lnTo>
                    <a:lnTo>
                      <a:pt x="2343" y="87"/>
                    </a:lnTo>
                    <a:lnTo>
                      <a:pt x="2320" y="83"/>
                    </a:lnTo>
                    <a:lnTo>
                      <a:pt x="2294" y="81"/>
                    </a:lnTo>
                    <a:lnTo>
                      <a:pt x="2273" y="76"/>
                    </a:lnTo>
                    <a:lnTo>
                      <a:pt x="2248" y="71"/>
                    </a:lnTo>
                    <a:lnTo>
                      <a:pt x="2226" y="65"/>
                    </a:lnTo>
                    <a:lnTo>
                      <a:pt x="2206" y="58"/>
                    </a:lnTo>
                    <a:lnTo>
                      <a:pt x="2187" y="54"/>
                    </a:lnTo>
                    <a:lnTo>
                      <a:pt x="2169" y="48"/>
                    </a:lnTo>
                    <a:lnTo>
                      <a:pt x="2153" y="46"/>
                    </a:lnTo>
                    <a:lnTo>
                      <a:pt x="2139" y="44"/>
                    </a:lnTo>
                    <a:lnTo>
                      <a:pt x="2125" y="42"/>
                    </a:lnTo>
                    <a:lnTo>
                      <a:pt x="2110" y="41"/>
                    </a:lnTo>
                    <a:lnTo>
                      <a:pt x="2096" y="41"/>
                    </a:lnTo>
                    <a:lnTo>
                      <a:pt x="2082" y="41"/>
                    </a:lnTo>
                    <a:lnTo>
                      <a:pt x="2066" y="41"/>
                    </a:lnTo>
                    <a:lnTo>
                      <a:pt x="2050" y="41"/>
                    </a:lnTo>
                    <a:lnTo>
                      <a:pt x="2033" y="41"/>
                    </a:lnTo>
                    <a:lnTo>
                      <a:pt x="2014" y="41"/>
                    </a:lnTo>
                    <a:lnTo>
                      <a:pt x="1992" y="41"/>
                    </a:lnTo>
                    <a:lnTo>
                      <a:pt x="1969" y="41"/>
                    </a:lnTo>
                    <a:lnTo>
                      <a:pt x="1943" y="41"/>
                    </a:lnTo>
                    <a:lnTo>
                      <a:pt x="1917" y="39"/>
                    </a:lnTo>
                    <a:lnTo>
                      <a:pt x="1893" y="37"/>
                    </a:lnTo>
                    <a:lnTo>
                      <a:pt x="1872" y="33"/>
                    </a:lnTo>
                    <a:lnTo>
                      <a:pt x="1854" y="28"/>
                    </a:lnTo>
                    <a:lnTo>
                      <a:pt x="1836" y="24"/>
                    </a:lnTo>
                    <a:lnTo>
                      <a:pt x="1818" y="18"/>
                    </a:lnTo>
                    <a:lnTo>
                      <a:pt x="1804" y="12"/>
                    </a:lnTo>
                    <a:lnTo>
                      <a:pt x="1789" y="7"/>
                    </a:lnTo>
                    <a:lnTo>
                      <a:pt x="1773" y="5"/>
                    </a:lnTo>
                    <a:lnTo>
                      <a:pt x="1756" y="2"/>
                    </a:lnTo>
                    <a:lnTo>
                      <a:pt x="1740" y="0"/>
                    </a:lnTo>
                    <a:lnTo>
                      <a:pt x="1720" y="0"/>
                    </a:lnTo>
                    <a:lnTo>
                      <a:pt x="1700" y="2"/>
                    </a:lnTo>
                    <a:lnTo>
                      <a:pt x="1678" y="6"/>
                    </a:lnTo>
                    <a:lnTo>
                      <a:pt x="1652" y="12"/>
                    </a:lnTo>
                    <a:lnTo>
                      <a:pt x="1624" y="21"/>
                    </a:lnTo>
                    <a:lnTo>
                      <a:pt x="1594" y="32"/>
                    </a:lnTo>
                    <a:lnTo>
                      <a:pt x="1566" y="38"/>
                    </a:lnTo>
                    <a:lnTo>
                      <a:pt x="1539" y="42"/>
                    </a:lnTo>
                    <a:lnTo>
                      <a:pt x="1513" y="46"/>
                    </a:lnTo>
                    <a:lnTo>
                      <a:pt x="1487" y="48"/>
                    </a:lnTo>
                    <a:lnTo>
                      <a:pt x="1464" y="48"/>
                    </a:lnTo>
                    <a:lnTo>
                      <a:pt x="1440" y="51"/>
                    </a:lnTo>
                    <a:lnTo>
                      <a:pt x="1418" y="51"/>
                    </a:lnTo>
                    <a:lnTo>
                      <a:pt x="1397" y="51"/>
                    </a:lnTo>
                    <a:lnTo>
                      <a:pt x="1376" y="52"/>
                    </a:lnTo>
                    <a:lnTo>
                      <a:pt x="1356" y="55"/>
                    </a:lnTo>
                    <a:lnTo>
                      <a:pt x="1335" y="58"/>
                    </a:lnTo>
                    <a:lnTo>
                      <a:pt x="1316" y="65"/>
                    </a:lnTo>
                    <a:lnTo>
                      <a:pt x="1297" y="73"/>
                    </a:lnTo>
                    <a:lnTo>
                      <a:pt x="1279" y="82"/>
                    </a:lnTo>
                    <a:lnTo>
                      <a:pt x="1259" y="96"/>
                    </a:lnTo>
                    <a:lnTo>
                      <a:pt x="1222" y="123"/>
                    </a:lnTo>
                    <a:lnTo>
                      <a:pt x="1190" y="143"/>
                    </a:lnTo>
                    <a:lnTo>
                      <a:pt x="1156" y="158"/>
                    </a:lnTo>
                    <a:lnTo>
                      <a:pt x="1125" y="169"/>
                    </a:lnTo>
                    <a:lnTo>
                      <a:pt x="1097" y="177"/>
                    </a:lnTo>
                    <a:lnTo>
                      <a:pt x="1071" y="185"/>
                    </a:lnTo>
                    <a:lnTo>
                      <a:pt x="1049" y="192"/>
                    </a:lnTo>
                    <a:lnTo>
                      <a:pt x="1030" y="199"/>
                    </a:lnTo>
                    <a:lnTo>
                      <a:pt x="1012" y="209"/>
                    </a:lnTo>
                    <a:lnTo>
                      <a:pt x="991" y="222"/>
                    </a:lnTo>
                    <a:lnTo>
                      <a:pt x="968" y="234"/>
                    </a:lnTo>
                    <a:lnTo>
                      <a:pt x="945" y="251"/>
                    </a:lnTo>
                    <a:lnTo>
                      <a:pt x="920" y="265"/>
                    </a:lnTo>
                    <a:lnTo>
                      <a:pt x="899" y="280"/>
                    </a:lnTo>
                    <a:lnTo>
                      <a:pt x="877" y="294"/>
                    </a:lnTo>
                    <a:lnTo>
                      <a:pt x="858" y="307"/>
                    </a:lnTo>
                    <a:lnTo>
                      <a:pt x="848" y="315"/>
                    </a:lnTo>
                    <a:lnTo>
                      <a:pt x="837" y="325"/>
                    </a:lnTo>
                    <a:lnTo>
                      <a:pt x="825" y="337"/>
                    </a:lnTo>
                    <a:lnTo>
                      <a:pt x="811" y="351"/>
                    </a:lnTo>
                    <a:lnTo>
                      <a:pt x="799" y="369"/>
                    </a:lnTo>
                    <a:lnTo>
                      <a:pt x="783" y="387"/>
                    </a:lnTo>
                    <a:lnTo>
                      <a:pt x="769" y="405"/>
                    </a:lnTo>
                    <a:lnTo>
                      <a:pt x="752" y="425"/>
                    </a:lnTo>
                    <a:lnTo>
                      <a:pt x="734" y="445"/>
                    </a:lnTo>
                    <a:lnTo>
                      <a:pt x="717" y="464"/>
                    </a:lnTo>
                    <a:lnTo>
                      <a:pt x="698" y="485"/>
                    </a:lnTo>
                    <a:lnTo>
                      <a:pt x="678" y="504"/>
                    </a:lnTo>
                    <a:lnTo>
                      <a:pt x="659" y="522"/>
                    </a:lnTo>
                    <a:lnTo>
                      <a:pt x="639" y="541"/>
                    </a:lnTo>
                    <a:lnTo>
                      <a:pt x="618" y="556"/>
                    </a:lnTo>
                    <a:lnTo>
                      <a:pt x="596" y="570"/>
                    </a:lnTo>
                    <a:lnTo>
                      <a:pt x="575" y="583"/>
                    </a:lnTo>
                    <a:lnTo>
                      <a:pt x="555" y="594"/>
                    </a:lnTo>
                    <a:lnTo>
                      <a:pt x="535" y="602"/>
                    </a:lnTo>
                    <a:lnTo>
                      <a:pt x="519" y="610"/>
                    </a:lnTo>
                    <a:lnTo>
                      <a:pt x="499" y="618"/>
                    </a:lnTo>
                    <a:lnTo>
                      <a:pt x="484" y="623"/>
                    </a:lnTo>
                    <a:lnTo>
                      <a:pt x="466" y="628"/>
                    </a:lnTo>
                    <a:lnTo>
                      <a:pt x="448" y="630"/>
                    </a:lnTo>
                    <a:lnTo>
                      <a:pt x="431" y="632"/>
                    </a:lnTo>
                    <a:lnTo>
                      <a:pt x="413" y="634"/>
                    </a:lnTo>
                    <a:lnTo>
                      <a:pt x="397" y="636"/>
                    </a:lnTo>
                    <a:lnTo>
                      <a:pt x="376" y="636"/>
                    </a:lnTo>
                    <a:lnTo>
                      <a:pt x="355" y="636"/>
                    </a:lnTo>
                    <a:lnTo>
                      <a:pt x="335" y="636"/>
                    </a:lnTo>
                    <a:lnTo>
                      <a:pt x="310" y="634"/>
                    </a:lnTo>
                    <a:lnTo>
                      <a:pt x="286" y="632"/>
                    </a:lnTo>
                    <a:lnTo>
                      <a:pt x="234" y="634"/>
                    </a:lnTo>
                    <a:lnTo>
                      <a:pt x="192" y="643"/>
                    </a:lnTo>
                    <a:lnTo>
                      <a:pt x="153" y="659"/>
                    </a:lnTo>
                    <a:lnTo>
                      <a:pt x="120" y="682"/>
                    </a:lnTo>
                    <a:lnTo>
                      <a:pt x="94" y="708"/>
                    </a:lnTo>
                    <a:lnTo>
                      <a:pt x="69" y="739"/>
                    </a:lnTo>
                    <a:lnTo>
                      <a:pt x="50" y="771"/>
                    </a:lnTo>
                    <a:lnTo>
                      <a:pt x="36" y="804"/>
                    </a:lnTo>
                    <a:lnTo>
                      <a:pt x="23" y="838"/>
                    </a:lnTo>
                    <a:lnTo>
                      <a:pt x="15" y="871"/>
                    </a:lnTo>
                    <a:lnTo>
                      <a:pt x="9" y="903"/>
                    </a:lnTo>
                    <a:lnTo>
                      <a:pt x="5" y="930"/>
                    </a:lnTo>
                    <a:lnTo>
                      <a:pt x="1" y="954"/>
                    </a:lnTo>
                    <a:lnTo>
                      <a:pt x="0" y="973"/>
                    </a:lnTo>
                    <a:lnTo>
                      <a:pt x="0" y="985"/>
                    </a:lnTo>
                    <a:lnTo>
                      <a:pt x="0" y="989"/>
                    </a:lnTo>
                    <a:lnTo>
                      <a:pt x="2" y="991"/>
                    </a:lnTo>
                    <a:lnTo>
                      <a:pt x="12" y="995"/>
                    </a:lnTo>
                    <a:lnTo>
                      <a:pt x="27" y="1002"/>
                    </a:lnTo>
                    <a:lnTo>
                      <a:pt x="46" y="1009"/>
                    </a:lnTo>
                    <a:lnTo>
                      <a:pt x="67" y="1019"/>
                    </a:lnTo>
                    <a:lnTo>
                      <a:pt x="90" y="1028"/>
                    </a:lnTo>
                    <a:lnTo>
                      <a:pt x="113" y="1039"/>
                    </a:lnTo>
                    <a:lnTo>
                      <a:pt x="137" y="1048"/>
                    </a:lnTo>
                    <a:lnTo>
                      <a:pt x="158" y="1058"/>
                    </a:lnTo>
                    <a:lnTo>
                      <a:pt x="173" y="1074"/>
                    </a:lnTo>
                    <a:lnTo>
                      <a:pt x="185" y="1089"/>
                    </a:lnTo>
                    <a:lnTo>
                      <a:pt x="198" y="1104"/>
                    </a:lnTo>
                    <a:lnTo>
                      <a:pt x="215" y="1119"/>
                    </a:lnTo>
                    <a:lnTo>
                      <a:pt x="239" y="1130"/>
                    </a:lnTo>
                    <a:lnTo>
                      <a:pt x="274" y="1138"/>
                    </a:lnTo>
                    <a:lnTo>
                      <a:pt x="322" y="1139"/>
                    </a:lnTo>
                    <a:lnTo>
                      <a:pt x="351" y="1143"/>
                    </a:lnTo>
                    <a:lnTo>
                      <a:pt x="384" y="1156"/>
                    </a:lnTo>
                    <a:lnTo>
                      <a:pt x="418" y="1174"/>
                    </a:lnTo>
                    <a:lnTo>
                      <a:pt x="455" y="1200"/>
                    </a:lnTo>
                    <a:lnTo>
                      <a:pt x="493" y="1229"/>
                    </a:lnTo>
                    <a:lnTo>
                      <a:pt x="533" y="1264"/>
                    </a:lnTo>
                    <a:lnTo>
                      <a:pt x="573" y="1301"/>
                    </a:lnTo>
                    <a:lnTo>
                      <a:pt x="611" y="1341"/>
                    </a:lnTo>
                    <a:lnTo>
                      <a:pt x="651" y="1383"/>
                    </a:lnTo>
                    <a:lnTo>
                      <a:pt x="691" y="1421"/>
                    </a:lnTo>
                    <a:lnTo>
                      <a:pt x="729" y="1461"/>
                    </a:lnTo>
                    <a:lnTo>
                      <a:pt x="767" y="1500"/>
                    </a:lnTo>
                    <a:lnTo>
                      <a:pt x="802" y="1533"/>
                    </a:lnTo>
                    <a:lnTo>
                      <a:pt x="835" y="1563"/>
                    </a:lnTo>
                    <a:lnTo>
                      <a:pt x="865" y="1586"/>
                    </a:lnTo>
                    <a:lnTo>
                      <a:pt x="892" y="1604"/>
                    </a:lnTo>
                    <a:lnTo>
                      <a:pt x="954" y="1639"/>
                    </a:lnTo>
                    <a:lnTo>
                      <a:pt x="1016" y="1667"/>
                    </a:lnTo>
                    <a:lnTo>
                      <a:pt x="1075" y="1692"/>
                    </a:lnTo>
                    <a:lnTo>
                      <a:pt x="1133" y="1707"/>
                    </a:lnTo>
                    <a:lnTo>
                      <a:pt x="1190" y="1720"/>
                    </a:lnTo>
                    <a:lnTo>
                      <a:pt x="1243" y="1728"/>
                    </a:lnTo>
                    <a:lnTo>
                      <a:pt x="1293" y="1730"/>
                    </a:lnTo>
                    <a:lnTo>
                      <a:pt x="1340" y="1730"/>
                    </a:lnTo>
                    <a:lnTo>
                      <a:pt x="1383" y="1728"/>
                    </a:lnTo>
                    <a:lnTo>
                      <a:pt x="1423" y="1723"/>
                    </a:lnTo>
                    <a:lnTo>
                      <a:pt x="1457" y="1715"/>
                    </a:lnTo>
                    <a:lnTo>
                      <a:pt x="1487" y="1707"/>
                    </a:lnTo>
                    <a:lnTo>
                      <a:pt x="1513" y="1698"/>
                    </a:lnTo>
                    <a:lnTo>
                      <a:pt x="1533" y="1688"/>
                    </a:lnTo>
                    <a:lnTo>
                      <a:pt x="1546" y="1679"/>
                    </a:lnTo>
                    <a:lnTo>
                      <a:pt x="1554" y="1671"/>
                    </a:lnTo>
                    <a:lnTo>
                      <a:pt x="1563" y="1661"/>
                    </a:lnTo>
                    <a:lnTo>
                      <a:pt x="1584" y="1647"/>
                    </a:lnTo>
                    <a:lnTo>
                      <a:pt x="1615" y="1630"/>
                    </a:lnTo>
                    <a:lnTo>
                      <a:pt x="1655" y="1609"/>
                    </a:lnTo>
                    <a:lnTo>
                      <a:pt x="1698" y="1586"/>
                    </a:lnTo>
                    <a:lnTo>
                      <a:pt x="1749" y="1563"/>
                    </a:lnTo>
                    <a:lnTo>
                      <a:pt x="1806" y="1537"/>
                    </a:lnTo>
                    <a:lnTo>
                      <a:pt x="1865" y="1513"/>
                    </a:lnTo>
                    <a:lnTo>
                      <a:pt x="1925" y="1487"/>
                    </a:lnTo>
                    <a:lnTo>
                      <a:pt x="1987" y="1461"/>
                    </a:lnTo>
                    <a:lnTo>
                      <a:pt x="2049" y="1438"/>
                    </a:lnTo>
                    <a:lnTo>
                      <a:pt x="2109" y="1415"/>
                    </a:lnTo>
                    <a:lnTo>
                      <a:pt x="2165" y="1397"/>
                    </a:lnTo>
                    <a:lnTo>
                      <a:pt x="2218" y="1379"/>
                    </a:lnTo>
                    <a:lnTo>
                      <a:pt x="2265" y="1364"/>
                    </a:lnTo>
                    <a:lnTo>
                      <a:pt x="2306" y="1353"/>
                    </a:lnTo>
                    <a:lnTo>
                      <a:pt x="2324" y="1349"/>
                    </a:lnTo>
                    <a:lnTo>
                      <a:pt x="2347" y="1344"/>
                    </a:lnTo>
                    <a:lnTo>
                      <a:pt x="2369" y="1339"/>
                    </a:lnTo>
                    <a:lnTo>
                      <a:pt x="2392" y="1335"/>
                    </a:lnTo>
                    <a:lnTo>
                      <a:pt x="2419" y="1330"/>
                    </a:lnTo>
                    <a:lnTo>
                      <a:pt x="2447" y="1324"/>
                    </a:lnTo>
                    <a:lnTo>
                      <a:pt x="2475" y="1317"/>
                    </a:lnTo>
                    <a:lnTo>
                      <a:pt x="2506" y="1312"/>
                    </a:lnTo>
                    <a:lnTo>
                      <a:pt x="2536" y="1305"/>
                    </a:lnTo>
                    <a:lnTo>
                      <a:pt x="2569" y="1300"/>
                    </a:lnTo>
                    <a:lnTo>
                      <a:pt x="2602" y="1294"/>
                    </a:lnTo>
                    <a:lnTo>
                      <a:pt x="2636" y="1287"/>
                    </a:lnTo>
                    <a:lnTo>
                      <a:pt x="2671" y="1281"/>
                    </a:lnTo>
                    <a:lnTo>
                      <a:pt x="2707" y="1275"/>
                    </a:lnTo>
                    <a:lnTo>
                      <a:pt x="2744" y="1268"/>
                    </a:lnTo>
                    <a:lnTo>
                      <a:pt x="2780" y="1262"/>
                    </a:lnTo>
                    <a:lnTo>
                      <a:pt x="2817" y="1255"/>
                    </a:lnTo>
                    <a:lnTo>
                      <a:pt x="2856" y="1249"/>
                    </a:lnTo>
                    <a:lnTo>
                      <a:pt x="2893" y="1242"/>
                    </a:lnTo>
                    <a:lnTo>
                      <a:pt x="2933" y="1236"/>
                    </a:lnTo>
                    <a:lnTo>
                      <a:pt x="2973" y="1229"/>
                    </a:lnTo>
                    <a:lnTo>
                      <a:pt x="3012" y="1226"/>
                    </a:lnTo>
                    <a:lnTo>
                      <a:pt x="3050" y="1219"/>
                    </a:lnTo>
                    <a:lnTo>
                      <a:pt x="3090" y="1214"/>
                    </a:lnTo>
                    <a:lnTo>
                      <a:pt x="3130" y="1208"/>
                    </a:lnTo>
                    <a:lnTo>
                      <a:pt x="3170" y="1202"/>
                    </a:lnTo>
                    <a:lnTo>
                      <a:pt x="3208" y="1199"/>
                    </a:lnTo>
                    <a:lnTo>
                      <a:pt x="3248" y="1195"/>
                    </a:lnTo>
                    <a:lnTo>
                      <a:pt x="3286" y="1190"/>
                    </a:lnTo>
                    <a:lnTo>
                      <a:pt x="3323" y="1187"/>
                    </a:lnTo>
                    <a:lnTo>
                      <a:pt x="3362" y="1184"/>
                    </a:lnTo>
                    <a:lnTo>
                      <a:pt x="3398" y="1180"/>
                    </a:lnTo>
                    <a:close/>
                  </a:path>
                </a:pathLst>
              </a:custGeom>
              <a:solidFill>
                <a:srgbClr val="EDF7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7" name="Freeform 1237">
                <a:extLst>
                  <a:ext uri="{FF2B5EF4-FFF2-40B4-BE49-F238E27FC236}">
                    <a16:creationId xmlns:a16="http://schemas.microsoft.com/office/drawing/2014/main" id="{6403EADE-8D39-90D6-DE0E-E9FA08D917DE}"/>
                  </a:ext>
                </a:extLst>
              </p:cNvPr>
              <p:cNvSpPr>
                <a:spLocks/>
              </p:cNvSpPr>
              <p:nvPr/>
            </p:nvSpPr>
            <p:spPr bwMode="auto">
              <a:xfrm>
                <a:off x="1003" y="2760"/>
                <a:ext cx="1483" cy="561"/>
              </a:xfrm>
              <a:custGeom>
                <a:avLst/>
                <a:gdLst>
                  <a:gd name="T0" fmla="*/ 3585 w 4448"/>
                  <a:gd name="T1" fmla="*/ 1134 h 1682"/>
                  <a:gd name="T2" fmla="*/ 3865 w 4448"/>
                  <a:gd name="T3" fmla="*/ 1057 h 1682"/>
                  <a:gd name="T4" fmla="*/ 4132 w 4448"/>
                  <a:gd name="T5" fmla="*/ 962 h 1682"/>
                  <a:gd name="T6" fmla="*/ 4341 w 4448"/>
                  <a:gd name="T7" fmla="*/ 871 h 1682"/>
                  <a:gd name="T8" fmla="*/ 4444 w 4448"/>
                  <a:gd name="T9" fmla="*/ 812 h 1682"/>
                  <a:gd name="T10" fmla="*/ 4375 w 4448"/>
                  <a:gd name="T11" fmla="*/ 790 h 1682"/>
                  <a:gd name="T12" fmla="*/ 4211 w 4448"/>
                  <a:gd name="T13" fmla="*/ 734 h 1682"/>
                  <a:gd name="T14" fmla="*/ 4108 w 4448"/>
                  <a:gd name="T15" fmla="*/ 692 h 1682"/>
                  <a:gd name="T16" fmla="*/ 3997 w 4448"/>
                  <a:gd name="T17" fmla="*/ 685 h 1682"/>
                  <a:gd name="T18" fmla="*/ 3715 w 4448"/>
                  <a:gd name="T19" fmla="*/ 637 h 1682"/>
                  <a:gd name="T20" fmla="*/ 3470 w 4448"/>
                  <a:gd name="T21" fmla="*/ 499 h 1682"/>
                  <a:gd name="T22" fmla="*/ 3298 w 4448"/>
                  <a:gd name="T23" fmla="*/ 454 h 1682"/>
                  <a:gd name="T24" fmla="*/ 3187 w 4448"/>
                  <a:gd name="T25" fmla="*/ 391 h 1682"/>
                  <a:gd name="T26" fmla="*/ 3068 w 4448"/>
                  <a:gd name="T27" fmla="*/ 321 h 1682"/>
                  <a:gd name="T28" fmla="*/ 2922 w 4448"/>
                  <a:gd name="T29" fmla="*/ 265 h 1682"/>
                  <a:gd name="T30" fmla="*/ 2779 w 4448"/>
                  <a:gd name="T31" fmla="*/ 221 h 1682"/>
                  <a:gd name="T32" fmla="*/ 2683 w 4448"/>
                  <a:gd name="T33" fmla="*/ 156 h 1682"/>
                  <a:gd name="T34" fmla="*/ 2537 w 4448"/>
                  <a:gd name="T35" fmla="*/ 104 h 1682"/>
                  <a:gd name="T36" fmla="*/ 2387 w 4448"/>
                  <a:gd name="T37" fmla="*/ 91 h 1682"/>
                  <a:gd name="T38" fmla="*/ 2243 w 4448"/>
                  <a:gd name="T39" fmla="*/ 70 h 1682"/>
                  <a:gd name="T40" fmla="*/ 2134 w 4448"/>
                  <a:gd name="T41" fmla="*/ 44 h 1682"/>
                  <a:gd name="T42" fmla="*/ 2045 w 4448"/>
                  <a:gd name="T43" fmla="*/ 41 h 1682"/>
                  <a:gd name="T44" fmla="*/ 1911 w 4448"/>
                  <a:gd name="T45" fmla="*/ 39 h 1682"/>
                  <a:gd name="T46" fmla="*/ 1799 w 4448"/>
                  <a:gd name="T47" fmla="*/ 12 h 1682"/>
                  <a:gd name="T48" fmla="*/ 1695 w 4448"/>
                  <a:gd name="T49" fmla="*/ 1 h 1682"/>
                  <a:gd name="T50" fmla="*/ 1533 w 4448"/>
                  <a:gd name="T51" fmla="*/ 42 h 1682"/>
                  <a:gd name="T52" fmla="*/ 1392 w 4448"/>
                  <a:gd name="T53" fmla="*/ 50 h 1682"/>
                  <a:gd name="T54" fmla="*/ 1273 w 4448"/>
                  <a:gd name="T55" fmla="*/ 82 h 1682"/>
                  <a:gd name="T56" fmla="*/ 1092 w 4448"/>
                  <a:gd name="T57" fmla="*/ 177 h 1682"/>
                  <a:gd name="T58" fmla="*/ 963 w 4448"/>
                  <a:gd name="T59" fmla="*/ 234 h 1682"/>
                  <a:gd name="T60" fmla="*/ 842 w 4448"/>
                  <a:gd name="T61" fmla="*/ 315 h 1682"/>
                  <a:gd name="T62" fmla="*/ 764 w 4448"/>
                  <a:gd name="T63" fmla="*/ 405 h 1682"/>
                  <a:gd name="T64" fmla="*/ 654 w 4448"/>
                  <a:gd name="T65" fmla="*/ 522 h 1682"/>
                  <a:gd name="T66" fmla="*/ 531 w 4448"/>
                  <a:gd name="T67" fmla="*/ 602 h 1682"/>
                  <a:gd name="T68" fmla="*/ 425 w 4448"/>
                  <a:gd name="T69" fmla="*/ 632 h 1682"/>
                  <a:gd name="T70" fmla="*/ 306 w 4448"/>
                  <a:gd name="T71" fmla="*/ 633 h 1682"/>
                  <a:gd name="T72" fmla="*/ 89 w 4448"/>
                  <a:gd name="T73" fmla="*/ 700 h 1682"/>
                  <a:gd name="T74" fmla="*/ 9 w 4448"/>
                  <a:gd name="T75" fmla="*/ 877 h 1682"/>
                  <a:gd name="T76" fmla="*/ 4 w 4448"/>
                  <a:gd name="T77" fmla="*/ 955 h 1682"/>
                  <a:gd name="T78" fmla="*/ 116 w 4448"/>
                  <a:gd name="T79" fmla="*/ 1004 h 1682"/>
                  <a:gd name="T80" fmla="*/ 219 w 4448"/>
                  <a:gd name="T81" fmla="*/ 1085 h 1682"/>
                  <a:gd name="T82" fmla="*/ 422 w 4448"/>
                  <a:gd name="T83" fmla="*/ 1142 h 1682"/>
                  <a:gd name="T84" fmla="*/ 653 w 4448"/>
                  <a:gd name="T85" fmla="*/ 1345 h 1682"/>
                  <a:gd name="T86" fmla="*/ 866 w 4448"/>
                  <a:gd name="T87" fmla="*/ 1545 h 1682"/>
                  <a:gd name="T88" fmla="*/ 1173 w 4448"/>
                  <a:gd name="T89" fmla="*/ 1667 h 1682"/>
                  <a:gd name="T90" fmla="*/ 1444 w 4448"/>
                  <a:gd name="T91" fmla="*/ 1674 h 1682"/>
                  <a:gd name="T92" fmla="*/ 1553 w 4448"/>
                  <a:gd name="T93" fmla="*/ 1626 h 1682"/>
                  <a:gd name="T94" fmla="*/ 1798 w 4448"/>
                  <a:gd name="T95" fmla="*/ 1509 h 1682"/>
                  <a:gd name="T96" fmla="*/ 2161 w 4448"/>
                  <a:gd name="T97" fmla="*/ 1371 h 1682"/>
                  <a:gd name="T98" fmla="*/ 2366 w 4448"/>
                  <a:gd name="T99" fmla="*/ 1314 h 1682"/>
                  <a:gd name="T100" fmla="*/ 2529 w 4448"/>
                  <a:gd name="T101" fmla="*/ 1284 h 1682"/>
                  <a:gd name="T102" fmla="*/ 2732 w 4448"/>
                  <a:gd name="T103" fmla="*/ 1249 h 1682"/>
                  <a:gd name="T104" fmla="*/ 2957 w 4448"/>
                  <a:gd name="T105" fmla="*/ 1214 h 1682"/>
                  <a:gd name="T106" fmla="*/ 3190 w 4448"/>
                  <a:gd name="T107" fmla="*/ 1183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48" h="1682">
                    <a:moveTo>
                      <a:pt x="3379" y="1166"/>
                    </a:moveTo>
                    <a:lnTo>
                      <a:pt x="3417" y="1163"/>
                    </a:lnTo>
                    <a:lnTo>
                      <a:pt x="3456" y="1159"/>
                    </a:lnTo>
                    <a:lnTo>
                      <a:pt x="3498" y="1152"/>
                    </a:lnTo>
                    <a:lnTo>
                      <a:pt x="3540" y="1142"/>
                    </a:lnTo>
                    <a:lnTo>
                      <a:pt x="3585" y="1134"/>
                    </a:lnTo>
                    <a:lnTo>
                      <a:pt x="3629" y="1124"/>
                    </a:lnTo>
                    <a:lnTo>
                      <a:pt x="3675" y="1112"/>
                    </a:lnTo>
                    <a:lnTo>
                      <a:pt x="3721" y="1100"/>
                    </a:lnTo>
                    <a:lnTo>
                      <a:pt x="3769" y="1085"/>
                    </a:lnTo>
                    <a:lnTo>
                      <a:pt x="3817" y="1071"/>
                    </a:lnTo>
                    <a:lnTo>
                      <a:pt x="3865" y="1057"/>
                    </a:lnTo>
                    <a:lnTo>
                      <a:pt x="3910" y="1041"/>
                    </a:lnTo>
                    <a:lnTo>
                      <a:pt x="3956" y="1025"/>
                    </a:lnTo>
                    <a:lnTo>
                      <a:pt x="4002" y="1009"/>
                    </a:lnTo>
                    <a:lnTo>
                      <a:pt x="4046" y="994"/>
                    </a:lnTo>
                    <a:lnTo>
                      <a:pt x="4091" y="977"/>
                    </a:lnTo>
                    <a:lnTo>
                      <a:pt x="4132" y="962"/>
                    </a:lnTo>
                    <a:lnTo>
                      <a:pt x="4171" y="946"/>
                    </a:lnTo>
                    <a:lnTo>
                      <a:pt x="4211" y="929"/>
                    </a:lnTo>
                    <a:lnTo>
                      <a:pt x="4248" y="914"/>
                    </a:lnTo>
                    <a:lnTo>
                      <a:pt x="4282" y="900"/>
                    </a:lnTo>
                    <a:lnTo>
                      <a:pt x="4313" y="886"/>
                    </a:lnTo>
                    <a:lnTo>
                      <a:pt x="4341" y="871"/>
                    </a:lnTo>
                    <a:lnTo>
                      <a:pt x="4368" y="859"/>
                    </a:lnTo>
                    <a:lnTo>
                      <a:pt x="4390" y="847"/>
                    </a:lnTo>
                    <a:lnTo>
                      <a:pt x="4409" y="838"/>
                    </a:lnTo>
                    <a:lnTo>
                      <a:pt x="4426" y="829"/>
                    </a:lnTo>
                    <a:lnTo>
                      <a:pt x="4436" y="821"/>
                    </a:lnTo>
                    <a:lnTo>
                      <a:pt x="4444" y="812"/>
                    </a:lnTo>
                    <a:lnTo>
                      <a:pt x="4448" y="808"/>
                    </a:lnTo>
                    <a:lnTo>
                      <a:pt x="4445" y="804"/>
                    </a:lnTo>
                    <a:lnTo>
                      <a:pt x="4440" y="803"/>
                    </a:lnTo>
                    <a:lnTo>
                      <a:pt x="4421" y="801"/>
                    </a:lnTo>
                    <a:lnTo>
                      <a:pt x="4400" y="797"/>
                    </a:lnTo>
                    <a:lnTo>
                      <a:pt x="4375" y="790"/>
                    </a:lnTo>
                    <a:lnTo>
                      <a:pt x="4349" y="783"/>
                    </a:lnTo>
                    <a:lnTo>
                      <a:pt x="4323" y="774"/>
                    </a:lnTo>
                    <a:lnTo>
                      <a:pt x="4293" y="763"/>
                    </a:lnTo>
                    <a:lnTo>
                      <a:pt x="4266" y="754"/>
                    </a:lnTo>
                    <a:lnTo>
                      <a:pt x="4238" y="744"/>
                    </a:lnTo>
                    <a:lnTo>
                      <a:pt x="4211" y="734"/>
                    </a:lnTo>
                    <a:lnTo>
                      <a:pt x="4188" y="725"/>
                    </a:lnTo>
                    <a:lnTo>
                      <a:pt x="4164" y="715"/>
                    </a:lnTo>
                    <a:lnTo>
                      <a:pt x="4145" y="706"/>
                    </a:lnTo>
                    <a:lnTo>
                      <a:pt x="4128" y="700"/>
                    </a:lnTo>
                    <a:lnTo>
                      <a:pt x="4116" y="695"/>
                    </a:lnTo>
                    <a:lnTo>
                      <a:pt x="4108" y="692"/>
                    </a:lnTo>
                    <a:lnTo>
                      <a:pt x="4105" y="691"/>
                    </a:lnTo>
                    <a:lnTo>
                      <a:pt x="4100" y="691"/>
                    </a:lnTo>
                    <a:lnTo>
                      <a:pt x="4086" y="689"/>
                    </a:lnTo>
                    <a:lnTo>
                      <a:pt x="4063" y="689"/>
                    </a:lnTo>
                    <a:lnTo>
                      <a:pt x="4032" y="686"/>
                    </a:lnTo>
                    <a:lnTo>
                      <a:pt x="3997" y="685"/>
                    </a:lnTo>
                    <a:lnTo>
                      <a:pt x="3956" y="679"/>
                    </a:lnTo>
                    <a:lnTo>
                      <a:pt x="3910" y="675"/>
                    </a:lnTo>
                    <a:lnTo>
                      <a:pt x="3862" y="666"/>
                    </a:lnTo>
                    <a:lnTo>
                      <a:pt x="3813" y="659"/>
                    </a:lnTo>
                    <a:lnTo>
                      <a:pt x="3764" y="650"/>
                    </a:lnTo>
                    <a:lnTo>
                      <a:pt x="3715" y="637"/>
                    </a:lnTo>
                    <a:lnTo>
                      <a:pt x="3668" y="623"/>
                    </a:lnTo>
                    <a:lnTo>
                      <a:pt x="3623" y="606"/>
                    </a:lnTo>
                    <a:lnTo>
                      <a:pt x="3584" y="588"/>
                    </a:lnTo>
                    <a:lnTo>
                      <a:pt x="3546" y="565"/>
                    </a:lnTo>
                    <a:lnTo>
                      <a:pt x="3518" y="542"/>
                    </a:lnTo>
                    <a:lnTo>
                      <a:pt x="3470" y="499"/>
                    </a:lnTo>
                    <a:lnTo>
                      <a:pt x="3431" y="473"/>
                    </a:lnTo>
                    <a:lnTo>
                      <a:pt x="3396" y="459"/>
                    </a:lnTo>
                    <a:lnTo>
                      <a:pt x="3368" y="453"/>
                    </a:lnTo>
                    <a:lnTo>
                      <a:pt x="3341" y="453"/>
                    </a:lnTo>
                    <a:lnTo>
                      <a:pt x="3319" y="454"/>
                    </a:lnTo>
                    <a:lnTo>
                      <a:pt x="3298" y="454"/>
                    </a:lnTo>
                    <a:lnTo>
                      <a:pt x="3277" y="449"/>
                    </a:lnTo>
                    <a:lnTo>
                      <a:pt x="3258" y="440"/>
                    </a:lnTo>
                    <a:lnTo>
                      <a:pt x="3239" y="431"/>
                    </a:lnTo>
                    <a:lnTo>
                      <a:pt x="3222" y="418"/>
                    </a:lnTo>
                    <a:lnTo>
                      <a:pt x="3204" y="405"/>
                    </a:lnTo>
                    <a:lnTo>
                      <a:pt x="3187" y="391"/>
                    </a:lnTo>
                    <a:lnTo>
                      <a:pt x="3167" y="377"/>
                    </a:lnTo>
                    <a:lnTo>
                      <a:pt x="3145" y="363"/>
                    </a:lnTo>
                    <a:lnTo>
                      <a:pt x="3120" y="346"/>
                    </a:lnTo>
                    <a:lnTo>
                      <a:pt x="3106" y="338"/>
                    </a:lnTo>
                    <a:lnTo>
                      <a:pt x="3088" y="330"/>
                    </a:lnTo>
                    <a:lnTo>
                      <a:pt x="3068" y="321"/>
                    </a:lnTo>
                    <a:lnTo>
                      <a:pt x="3047" y="311"/>
                    </a:lnTo>
                    <a:lnTo>
                      <a:pt x="3024" y="302"/>
                    </a:lnTo>
                    <a:lnTo>
                      <a:pt x="2999" y="293"/>
                    </a:lnTo>
                    <a:lnTo>
                      <a:pt x="2975" y="283"/>
                    </a:lnTo>
                    <a:lnTo>
                      <a:pt x="2949" y="274"/>
                    </a:lnTo>
                    <a:lnTo>
                      <a:pt x="2922" y="265"/>
                    </a:lnTo>
                    <a:lnTo>
                      <a:pt x="2896" y="256"/>
                    </a:lnTo>
                    <a:lnTo>
                      <a:pt x="2872" y="247"/>
                    </a:lnTo>
                    <a:lnTo>
                      <a:pt x="2846" y="241"/>
                    </a:lnTo>
                    <a:lnTo>
                      <a:pt x="2821" y="232"/>
                    </a:lnTo>
                    <a:lnTo>
                      <a:pt x="2800" y="228"/>
                    </a:lnTo>
                    <a:lnTo>
                      <a:pt x="2779" y="221"/>
                    </a:lnTo>
                    <a:lnTo>
                      <a:pt x="2762" y="218"/>
                    </a:lnTo>
                    <a:lnTo>
                      <a:pt x="2733" y="211"/>
                    </a:lnTo>
                    <a:lnTo>
                      <a:pt x="2716" y="199"/>
                    </a:lnTo>
                    <a:lnTo>
                      <a:pt x="2703" y="185"/>
                    </a:lnTo>
                    <a:lnTo>
                      <a:pt x="2694" y="171"/>
                    </a:lnTo>
                    <a:lnTo>
                      <a:pt x="2683" y="156"/>
                    </a:lnTo>
                    <a:lnTo>
                      <a:pt x="2667" y="140"/>
                    </a:lnTo>
                    <a:lnTo>
                      <a:pt x="2641" y="128"/>
                    </a:lnTo>
                    <a:lnTo>
                      <a:pt x="2605" y="116"/>
                    </a:lnTo>
                    <a:lnTo>
                      <a:pt x="2582" y="110"/>
                    </a:lnTo>
                    <a:lnTo>
                      <a:pt x="2559" y="107"/>
                    </a:lnTo>
                    <a:lnTo>
                      <a:pt x="2537" y="104"/>
                    </a:lnTo>
                    <a:lnTo>
                      <a:pt x="2511" y="101"/>
                    </a:lnTo>
                    <a:lnTo>
                      <a:pt x="2488" y="99"/>
                    </a:lnTo>
                    <a:lnTo>
                      <a:pt x="2462" y="96"/>
                    </a:lnTo>
                    <a:lnTo>
                      <a:pt x="2438" y="95"/>
                    </a:lnTo>
                    <a:lnTo>
                      <a:pt x="2413" y="94"/>
                    </a:lnTo>
                    <a:lnTo>
                      <a:pt x="2387" y="91"/>
                    </a:lnTo>
                    <a:lnTo>
                      <a:pt x="2363" y="90"/>
                    </a:lnTo>
                    <a:lnTo>
                      <a:pt x="2338" y="87"/>
                    </a:lnTo>
                    <a:lnTo>
                      <a:pt x="2314" y="83"/>
                    </a:lnTo>
                    <a:lnTo>
                      <a:pt x="2289" y="81"/>
                    </a:lnTo>
                    <a:lnTo>
                      <a:pt x="2267" y="76"/>
                    </a:lnTo>
                    <a:lnTo>
                      <a:pt x="2243" y="70"/>
                    </a:lnTo>
                    <a:lnTo>
                      <a:pt x="2221" y="64"/>
                    </a:lnTo>
                    <a:lnTo>
                      <a:pt x="2201" y="57"/>
                    </a:lnTo>
                    <a:lnTo>
                      <a:pt x="2182" y="54"/>
                    </a:lnTo>
                    <a:lnTo>
                      <a:pt x="2163" y="48"/>
                    </a:lnTo>
                    <a:lnTo>
                      <a:pt x="2148" y="46"/>
                    </a:lnTo>
                    <a:lnTo>
                      <a:pt x="2134" y="44"/>
                    </a:lnTo>
                    <a:lnTo>
                      <a:pt x="2120" y="42"/>
                    </a:lnTo>
                    <a:lnTo>
                      <a:pt x="2105" y="41"/>
                    </a:lnTo>
                    <a:lnTo>
                      <a:pt x="2091" y="41"/>
                    </a:lnTo>
                    <a:lnTo>
                      <a:pt x="2077" y="41"/>
                    </a:lnTo>
                    <a:lnTo>
                      <a:pt x="2061" y="41"/>
                    </a:lnTo>
                    <a:lnTo>
                      <a:pt x="2045" y="41"/>
                    </a:lnTo>
                    <a:lnTo>
                      <a:pt x="2027" y="41"/>
                    </a:lnTo>
                    <a:lnTo>
                      <a:pt x="2009" y="41"/>
                    </a:lnTo>
                    <a:lnTo>
                      <a:pt x="1986" y="41"/>
                    </a:lnTo>
                    <a:lnTo>
                      <a:pt x="1964" y="41"/>
                    </a:lnTo>
                    <a:lnTo>
                      <a:pt x="1937" y="41"/>
                    </a:lnTo>
                    <a:lnTo>
                      <a:pt x="1911" y="39"/>
                    </a:lnTo>
                    <a:lnTo>
                      <a:pt x="1888" y="36"/>
                    </a:lnTo>
                    <a:lnTo>
                      <a:pt x="1867" y="33"/>
                    </a:lnTo>
                    <a:lnTo>
                      <a:pt x="1848" y="28"/>
                    </a:lnTo>
                    <a:lnTo>
                      <a:pt x="1831" y="23"/>
                    </a:lnTo>
                    <a:lnTo>
                      <a:pt x="1813" y="18"/>
                    </a:lnTo>
                    <a:lnTo>
                      <a:pt x="1799" y="12"/>
                    </a:lnTo>
                    <a:lnTo>
                      <a:pt x="1784" y="7"/>
                    </a:lnTo>
                    <a:lnTo>
                      <a:pt x="1767" y="5"/>
                    </a:lnTo>
                    <a:lnTo>
                      <a:pt x="1751" y="1"/>
                    </a:lnTo>
                    <a:lnTo>
                      <a:pt x="1735" y="0"/>
                    </a:lnTo>
                    <a:lnTo>
                      <a:pt x="1715" y="0"/>
                    </a:lnTo>
                    <a:lnTo>
                      <a:pt x="1695" y="1"/>
                    </a:lnTo>
                    <a:lnTo>
                      <a:pt x="1673" y="6"/>
                    </a:lnTo>
                    <a:lnTo>
                      <a:pt x="1647" y="12"/>
                    </a:lnTo>
                    <a:lnTo>
                      <a:pt x="1619" y="21"/>
                    </a:lnTo>
                    <a:lnTo>
                      <a:pt x="1588" y="32"/>
                    </a:lnTo>
                    <a:lnTo>
                      <a:pt x="1560" y="37"/>
                    </a:lnTo>
                    <a:lnTo>
                      <a:pt x="1533" y="42"/>
                    </a:lnTo>
                    <a:lnTo>
                      <a:pt x="1507" y="46"/>
                    </a:lnTo>
                    <a:lnTo>
                      <a:pt x="1482" y="48"/>
                    </a:lnTo>
                    <a:lnTo>
                      <a:pt x="1458" y="48"/>
                    </a:lnTo>
                    <a:lnTo>
                      <a:pt x="1435" y="50"/>
                    </a:lnTo>
                    <a:lnTo>
                      <a:pt x="1413" y="50"/>
                    </a:lnTo>
                    <a:lnTo>
                      <a:pt x="1392" y="50"/>
                    </a:lnTo>
                    <a:lnTo>
                      <a:pt x="1370" y="52"/>
                    </a:lnTo>
                    <a:lnTo>
                      <a:pt x="1351" y="55"/>
                    </a:lnTo>
                    <a:lnTo>
                      <a:pt x="1329" y="57"/>
                    </a:lnTo>
                    <a:lnTo>
                      <a:pt x="1311" y="64"/>
                    </a:lnTo>
                    <a:lnTo>
                      <a:pt x="1292" y="73"/>
                    </a:lnTo>
                    <a:lnTo>
                      <a:pt x="1273" y="82"/>
                    </a:lnTo>
                    <a:lnTo>
                      <a:pt x="1253" y="96"/>
                    </a:lnTo>
                    <a:lnTo>
                      <a:pt x="1217" y="123"/>
                    </a:lnTo>
                    <a:lnTo>
                      <a:pt x="1184" y="143"/>
                    </a:lnTo>
                    <a:lnTo>
                      <a:pt x="1150" y="158"/>
                    </a:lnTo>
                    <a:lnTo>
                      <a:pt x="1120" y="169"/>
                    </a:lnTo>
                    <a:lnTo>
                      <a:pt x="1092" y="177"/>
                    </a:lnTo>
                    <a:lnTo>
                      <a:pt x="1066" y="185"/>
                    </a:lnTo>
                    <a:lnTo>
                      <a:pt x="1044" y="192"/>
                    </a:lnTo>
                    <a:lnTo>
                      <a:pt x="1025" y="199"/>
                    </a:lnTo>
                    <a:lnTo>
                      <a:pt x="1006" y="208"/>
                    </a:lnTo>
                    <a:lnTo>
                      <a:pt x="985" y="221"/>
                    </a:lnTo>
                    <a:lnTo>
                      <a:pt x="963" y="234"/>
                    </a:lnTo>
                    <a:lnTo>
                      <a:pt x="940" y="250"/>
                    </a:lnTo>
                    <a:lnTo>
                      <a:pt x="916" y="265"/>
                    </a:lnTo>
                    <a:lnTo>
                      <a:pt x="894" y="280"/>
                    </a:lnTo>
                    <a:lnTo>
                      <a:pt x="872" y="294"/>
                    </a:lnTo>
                    <a:lnTo>
                      <a:pt x="853" y="307"/>
                    </a:lnTo>
                    <a:lnTo>
                      <a:pt x="842" y="315"/>
                    </a:lnTo>
                    <a:lnTo>
                      <a:pt x="832" y="324"/>
                    </a:lnTo>
                    <a:lnTo>
                      <a:pt x="820" y="337"/>
                    </a:lnTo>
                    <a:lnTo>
                      <a:pt x="806" y="351"/>
                    </a:lnTo>
                    <a:lnTo>
                      <a:pt x="793" y="369"/>
                    </a:lnTo>
                    <a:lnTo>
                      <a:pt x="778" y="386"/>
                    </a:lnTo>
                    <a:lnTo>
                      <a:pt x="764" y="405"/>
                    </a:lnTo>
                    <a:lnTo>
                      <a:pt x="746" y="425"/>
                    </a:lnTo>
                    <a:lnTo>
                      <a:pt x="729" y="445"/>
                    </a:lnTo>
                    <a:lnTo>
                      <a:pt x="711" y="464"/>
                    </a:lnTo>
                    <a:lnTo>
                      <a:pt x="692" y="485"/>
                    </a:lnTo>
                    <a:lnTo>
                      <a:pt x="673" y="503"/>
                    </a:lnTo>
                    <a:lnTo>
                      <a:pt x="654" y="522"/>
                    </a:lnTo>
                    <a:lnTo>
                      <a:pt x="634" y="541"/>
                    </a:lnTo>
                    <a:lnTo>
                      <a:pt x="613" y="556"/>
                    </a:lnTo>
                    <a:lnTo>
                      <a:pt x="591" y="570"/>
                    </a:lnTo>
                    <a:lnTo>
                      <a:pt x="570" y="583"/>
                    </a:lnTo>
                    <a:lnTo>
                      <a:pt x="550" y="593"/>
                    </a:lnTo>
                    <a:lnTo>
                      <a:pt x="531" y="602"/>
                    </a:lnTo>
                    <a:lnTo>
                      <a:pt x="513" y="610"/>
                    </a:lnTo>
                    <a:lnTo>
                      <a:pt x="493" y="618"/>
                    </a:lnTo>
                    <a:lnTo>
                      <a:pt x="478" y="623"/>
                    </a:lnTo>
                    <a:lnTo>
                      <a:pt x="461" y="627"/>
                    </a:lnTo>
                    <a:lnTo>
                      <a:pt x="443" y="630"/>
                    </a:lnTo>
                    <a:lnTo>
                      <a:pt x="425" y="632"/>
                    </a:lnTo>
                    <a:lnTo>
                      <a:pt x="408" y="633"/>
                    </a:lnTo>
                    <a:lnTo>
                      <a:pt x="392" y="636"/>
                    </a:lnTo>
                    <a:lnTo>
                      <a:pt x="370" y="636"/>
                    </a:lnTo>
                    <a:lnTo>
                      <a:pt x="349" y="636"/>
                    </a:lnTo>
                    <a:lnTo>
                      <a:pt x="329" y="636"/>
                    </a:lnTo>
                    <a:lnTo>
                      <a:pt x="306" y="633"/>
                    </a:lnTo>
                    <a:lnTo>
                      <a:pt x="280" y="632"/>
                    </a:lnTo>
                    <a:lnTo>
                      <a:pt x="231" y="633"/>
                    </a:lnTo>
                    <a:lnTo>
                      <a:pt x="187" y="641"/>
                    </a:lnTo>
                    <a:lnTo>
                      <a:pt x="148" y="655"/>
                    </a:lnTo>
                    <a:lnTo>
                      <a:pt x="116" y="675"/>
                    </a:lnTo>
                    <a:lnTo>
                      <a:pt x="89" y="700"/>
                    </a:lnTo>
                    <a:lnTo>
                      <a:pt x="67" y="727"/>
                    </a:lnTo>
                    <a:lnTo>
                      <a:pt x="48" y="755"/>
                    </a:lnTo>
                    <a:lnTo>
                      <a:pt x="34" y="788"/>
                    </a:lnTo>
                    <a:lnTo>
                      <a:pt x="23" y="817"/>
                    </a:lnTo>
                    <a:lnTo>
                      <a:pt x="13" y="847"/>
                    </a:lnTo>
                    <a:lnTo>
                      <a:pt x="9" y="877"/>
                    </a:lnTo>
                    <a:lnTo>
                      <a:pt x="4" y="901"/>
                    </a:lnTo>
                    <a:lnTo>
                      <a:pt x="3" y="922"/>
                    </a:lnTo>
                    <a:lnTo>
                      <a:pt x="0" y="940"/>
                    </a:lnTo>
                    <a:lnTo>
                      <a:pt x="0" y="950"/>
                    </a:lnTo>
                    <a:lnTo>
                      <a:pt x="0" y="954"/>
                    </a:lnTo>
                    <a:lnTo>
                      <a:pt x="4" y="955"/>
                    </a:lnTo>
                    <a:lnTo>
                      <a:pt x="13" y="960"/>
                    </a:lnTo>
                    <a:lnTo>
                      <a:pt x="30" y="967"/>
                    </a:lnTo>
                    <a:lnTo>
                      <a:pt x="46" y="975"/>
                    </a:lnTo>
                    <a:lnTo>
                      <a:pt x="69" y="984"/>
                    </a:lnTo>
                    <a:lnTo>
                      <a:pt x="93" y="995"/>
                    </a:lnTo>
                    <a:lnTo>
                      <a:pt x="116" y="1004"/>
                    </a:lnTo>
                    <a:lnTo>
                      <a:pt x="141" y="1015"/>
                    </a:lnTo>
                    <a:lnTo>
                      <a:pt x="161" y="1025"/>
                    </a:lnTo>
                    <a:lnTo>
                      <a:pt x="175" y="1039"/>
                    </a:lnTo>
                    <a:lnTo>
                      <a:pt x="188" y="1055"/>
                    </a:lnTo>
                    <a:lnTo>
                      <a:pt x="202" y="1071"/>
                    </a:lnTo>
                    <a:lnTo>
                      <a:pt x="219" y="1085"/>
                    </a:lnTo>
                    <a:lnTo>
                      <a:pt x="245" y="1098"/>
                    </a:lnTo>
                    <a:lnTo>
                      <a:pt x="280" y="1106"/>
                    </a:lnTo>
                    <a:lnTo>
                      <a:pt x="327" y="1107"/>
                    </a:lnTo>
                    <a:lnTo>
                      <a:pt x="356" y="1111"/>
                    </a:lnTo>
                    <a:lnTo>
                      <a:pt x="388" y="1124"/>
                    </a:lnTo>
                    <a:lnTo>
                      <a:pt x="422" y="1142"/>
                    </a:lnTo>
                    <a:lnTo>
                      <a:pt x="457" y="1166"/>
                    </a:lnTo>
                    <a:lnTo>
                      <a:pt x="496" y="1196"/>
                    </a:lnTo>
                    <a:lnTo>
                      <a:pt x="533" y="1231"/>
                    </a:lnTo>
                    <a:lnTo>
                      <a:pt x="573" y="1268"/>
                    </a:lnTo>
                    <a:lnTo>
                      <a:pt x="613" y="1305"/>
                    </a:lnTo>
                    <a:lnTo>
                      <a:pt x="653" y="1345"/>
                    </a:lnTo>
                    <a:lnTo>
                      <a:pt x="691" y="1385"/>
                    </a:lnTo>
                    <a:lnTo>
                      <a:pt x="729" y="1424"/>
                    </a:lnTo>
                    <a:lnTo>
                      <a:pt x="765" y="1460"/>
                    </a:lnTo>
                    <a:lnTo>
                      <a:pt x="800" y="1492"/>
                    </a:lnTo>
                    <a:lnTo>
                      <a:pt x="833" y="1522"/>
                    </a:lnTo>
                    <a:lnTo>
                      <a:pt x="866" y="1545"/>
                    </a:lnTo>
                    <a:lnTo>
                      <a:pt x="893" y="1561"/>
                    </a:lnTo>
                    <a:lnTo>
                      <a:pt x="949" y="1593"/>
                    </a:lnTo>
                    <a:lnTo>
                      <a:pt x="1006" y="1618"/>
                    </a:lnTo>
                    <a:lnTo>
                      <a:pt x="1061" y="1639"/>
                    </a:lnTo>
                    <a:lnTo>
                      <a:pt x="1118" y="1654"/>
                    </a:lnTo>
                    <a:lnTo>
                      <a:pt x="1173" y="1667"/>
                    </a:lnTo>
                    <a:lnTo>
                      <a:pt x="1225" y="1675"/>
                    </a:lnTo>
                    <a:lnTo>
                      <a:pt x="1276" y="1680"/>
                    </a:lnTo>
                    <a:lnTo>
                      <a:pt x="1324" y="1682"/>
                    </a:lnTo>
                    <a:lnTo>
                      <a:pt x="1366" y="1682"/>
                    </a:lnTo>
                    <a:lnTo>
                      <a:pt x="1408" y="1678"/>
                    </a:lnTo>
                    <a:lnTo>
                      <a:pt x="1444" y="1674"/>
                    </a:lnTo>
                    <a:lnTo>
                      <a:pt x="1476" y="1667"/>
                    </a:lnTo>
                    <a:lnTo>
                      <a:pt x="1502" y="1660"/>
                    </a:lnTo>
                    <a:lnTo>
                      <a:pt x="1522" y="1652"/>
                    </a:lnTo>
                    <a:lnTo>
                      <a:pt x="1536" y="1643"/>
                    </a:lnTo>
                    <a:lnTo>
                      <a:pt x="1544" y="1635"/>
                    </a:lnTo>
                    <a:lnTo>
                      <a:pt x="1553" y="1626"/>
                    </a:lnTo>
                    <a:lnTo>
                      <a:pt x="1574" y="1612"/>
                    </a:lnTo>
                    <a:lnTo>
                      <a:pt x="1606" y="1595"/>
                    </a:lnTo>
                    <a:lnTo>
                      <a:pt x="1643" y="1577"/>
                    </a:lnTo>
                    <a:lnTo>
                      <a:pt x="1689" y="1554"/>
                    </a:lnTo>
                    <a:lnTo>
                      <a:pt x="1740" y="1532"/>
                    </a:lnTo>
                    <a:lnTo>
                      <a:pt x="1798" y="1509"/>
                    </a:lnTo>
                    <a:lnTo>
                      <a:pt x="1856" y="1483"/>
                    </a:lnTo>
                    <a:lnTo>
                      <a:pt x="1918" y="1460"/>
                    </a:lnTo>
                    <a:lnTo>
                      <a:pt x="1982" y="1436"/>
                    </a:lnTo>
                    <a:lnTo>
                      <a:pt x="2044" y="1412"/>
                    </a:lnTo>
                    <a:lnTo>
                      <a:pt x="2104" y="1389"/>
                    </a:lnTo>
                    <a:lnTo>
                      <a:pt x="2161" y="1371"/>
                    </a:lnTo>
                    <a:lnTo>
                      <a:pt x="2212" y="1353"/>
                    </a:lnTo>
                    <a:lnTo>
                      <a:pt x="2260" y="1339"/>
                    </a:lnTo>
                    <a:lnTo>
                      <a:pt x="2301" y="1330"/>
                    </a:lnTo>
                    <a:lnTo>
                      <a:pt x="2321" y="1325"/>
                    </a:lnTo>
                    <a:lnTo>
                      <a:pt x="2344" y="1320"/>
                    </a:lnTo>
                    <a:lnTo>
                      <a:pt x="2366" y="1314"/>
                    </a:lnTo>
                    <a:lnTo>
                      <a:pt x="2389" y="1311"/>
                    </a:lnTo>
                    <a:lnTo>
                      <a:pt x="2414" y="1305"/>
                    </a:lnTo>
                    <a:lnTo>
                      <a:pt x="2442" y="1300"/>
                    </a:lnTo>
                    <a:lnTo>
                      <a:pt x="2470" y="1295"/>
                    </a:lnTo>
                    <a:lnTo>
                      <a:pt x="2498" y="1290"/>
                    </a:lnTo>
                    <a:lnTo>
                      <a:pt x="2529" y="1284"/>
                    </a:lnTo>
                    <a:lnTo>
                      <a:pt x="2560" y="1277"/>
                    </a:lnTo>
                    <a:lnTo>
                      <a:pt x="2594" y="1272"/>
                    </a:lnTo>
                    <a:lnTo>
                      <a:pt x="2627" y="1266"/>
                    </a:lnTo>
                    <a:lnTo>
                      <a:pt x="2662" y="1259"/>
                    </a:lnTo>
                    <a:lnTo>
                      <a:pt x="2697" y="1254"/>
                    </a:lnTo>
                    <a:lnTo>
                      <a:pt x="2732" y="1249"/>
                    </a:lnTo>
                    <a:lnTo>
                      <a:pt x="2769" y="1242"/>
                    </a:lnTo>
                    <a:lnTo>
                      <a:pt x="2805" y="1236"/>
                    </a:lnTo>
                    <a:lnTo>
                      <a:pt x="2842" y="1229"/>
                    </a:lnTo>
                    <a:lnTo>
                      <a:pt x="2881" y="1225"/>
                    </a:lnTo>
                    <a:lnTo>
                      <a:pt x="2919" y="1218"/>
                    </a:lnTo>
                    <a:lnTo>
                      <a:pt x="2957" y="1214"/>
                    </a:lnTo>
                    <a:lnTo>
                      <a:pt x="2996" y="1208"/>
                    </a:lnTo>
                    <a:lnTo>
                      <a:pt x="3034" y="1202"/>
                    </a:lnTo>
                    <a:lnTo>
                      <a:pt x="3074" y="1199"/>
                    </a:lnTo>
                    <a:lnTo>
                      <a:pt x="3112" y="1193"/>
                    </a:lnTo>
                    <a:lnTo>
                      <a:pt x="3152" y="1189"/>
                    </a:lnTo>
                    <a:lnTo>
                      <a:pt x="3190" y="1183"/>
                    </a:lnTo>
                    <a:lnTo>
                      <a:pt x="3228" y="1179"/>
                    </a:lnTo>
                    <a:lnTo>
                      <a:pt x="3266" y="1176"/>
                    </a:lnTo>
                    <a:lnTo>
                      <a:pt x="3305" y="1173"/>
                    </a:lnTo>
                    <a:lnTo>
                      <a:pt x="3342" y="1169"/>
                    </a:lnTo>
                    <a:lnTo>
                      <a:pt x="3379" y="1166"/>
                    </a:lnTo>
                    <a:close/>
                  </a:path>
                </a:pathLst>
              </a:custGeom>
              <a:solidFill>
                <a:srgbClr val="E8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8" name="Freeform 1238">
                <a:extLst>
                  <a:ext uri="{FF2B5EF4-FFF2-40B4-BE49-F238E27FC236}">
                    <a16:creationId xmlns:a16="http://schemas.microsoft.com/office/drawing/2014/main" id="{4BD12971-DCEA-A77F-6AE5-FCE14C4599EB}"/>
                  </a:ext>
                </a:extLst>
              </p:cNvPr>
              <p:cNvSpPr>
                <a:spLocks/>
              </p:cNvSpPr>
              <p:nvPr/>
            </p:nvSpPr>
            <p:spPr bwMode="auto">
              <a:xfrm>
                <a:off x="1005" y="2760"/>
                <a:ext cx="1472" cy="546"/>
              </a:xfrm>
              <a:custGeom>
                <a:avLst/>
                <a:gdLst>
                  <a:gd name="T0" fmla="*/ 3562 w 4417"/>
                  <a:gd name="T1" fmla="*/ 1123 h 1637"/>
                  <a:gd name="T2" fmla="*/ 3840 w 4417"/>
                  <a:gd name="T3" fmla="*/ 1047 h 1637"/>
                  <a:gd name="T4" fmla="*/ 4107 w 4417"/>
                  <a:gd name="T5" fmla="*/ 953 h 1637"/>
                  <a:gd name="T6" fmla="*/ 4313 w 4417"/>
                  <a:gd name="T7" fmla="*/ 864 h 1637"/>
                  <a:gd name="T8" fmla="*/ 4413 w 4417"/>
                  <a:gd name="T9" fmla="*/ 807 h 1637"/>
                  <a:gd name="T10" fmla="*/ 4345 w 4417"/>
                  <a:gd name="T11" fmla="*/ 784 h 1637"/>
                  <a:gd name="T12" fmla="*/ 4197 w 4417"/>
                  <a:gd name="T13" fmla="*/ 733 h 1637"/>
                  <a:gd name="T14" fmla="*/ 4103 w 4417"/>
                  <a:gd name="T15" fmla="*/ 693 h 1637"/>
                  <a:gd name="T16" fmla="*/ 3992 w 4417"/>
                  <a:gd name="T17" fmla="*/ 685 h 1637"/>
                  <a:gd name="T18" fmla="*/ 3710 w 4417"/>
                  <a:gd name="T19" fmla="*/ 638 h 1637"/>
                  <a:gd name="T20" fmla="*/ 3466 w 4417"/>
                  <a:gd name="T21" fmla="*/ 500 h 1637"/>
                  <a:gd name="T22" fmla="*/ 3293 w 4417"/>
                  <a:gd name="T23" fmla="*/ 455 h 1637"/>
                  <a:gd name="T24" fmla="*/ 3182 w 4417"/>
                  <a:gd name="T25" fmla="*/ 392 h 1637"/>
                  <a:gd name="T26" fmla="*/ 3063 w 4417"/>
                  <a:gd name="T27" fmla="*/ 322 h 1637"/>
                  <a:gd name="T28" fmla="*/ 2917 w 4417"/>
                  <a:gd name="T29" fmla="*/ 265 h 1637"/>
                  <a:gd name="T30" fmla="*/ 2774 w 4417"/>
                  <a:gd name="T31" fmla="*/ 223 h 1637"/>
                  <a:gd name="T32" fmla="*/ 2678 w 4417"/>
                  <a:gd name="T33" fmla="*/ 157 h 1637"/>
                  <a:gd name="T34" fmla="*/ 2532 w 4417"/>
                  <a:gd name="T35" fmla="*/ 106 h 1637"/>
                  <a:gd name="T36" fmla="*/ 2383 w 4417"/>
                  <a:gd name="T37" fmla="*/ 93 h 1637"/>
                  <a:gd name="T38" fmla="*/ 2238 w 4417"/>
                  <a:gd name="T39" fmla="*/ 72 h 1637"/>
                  <a:gd name="T40" fmla="*/ 2129 w 4417"/>
                  <a:gd name="T41" fmla="*/ 45 h 1637"/>
                  <a:gd name="T42" fmla="*/ 2040 w 4417"/>
                  <a:gd name="T43" fmla="*/ 41 h 1637"/>
                  <a:gd name="T44" fmla="*/ 1906 w 4417"/>
                  <a:gd name="T45" fmla="*/ 40 h 1637"/>
                  <a:gd name="T46" fmla="*/ 1794 w 4417"/>
                  <a:gd name="T47" fmla="*/ 13 h 1637"/>
                  <a:gd name="T48" fmla="*/ 1690 w 4417"/>
                  <a:gd name="T49" fmla="*/ 1 h 1637"/>
                  <a:gd name="T50" fmla="*/ 1528 w 4417"/>
                  <a:gd name="T51" fmla="*/ 43 h 1637"/>
                  <a:gd name="T52" fmla="*/ 1386 w 4417"/>
                  <a:gd name="T53" fmla="*/ 51 h 1637"/>
                  <a:gd name="T54" fmla="*/ 1268 w 4417"/>
                  <a:gd name="T55" fmla="*/ 83 h 1637"/>
                  <a:gd name="T56" fmla="*/ 1087 w 4417"/>
                  <a:gd name="T57" fmla="*/ 178 h 1637"/>
                  <a:gd name="T58" fmla="*/ 958 w 4417"/>
                  <a:gd name="T59" fmla="*/ 234 h 1637"/>
                  <a:gd name="T60" fmla="*/ 838 w 4417"/>
                  <a:gd name="T61" fmla="*/ 316 h 1637"/>
                  <a:gd name="T62" fmla="*/ 759 w 4417"/>
                  <a:gd name="T63" fmla="*/ 406 h 1637"/>
                  <a:gd name="T64" fmla="*/ 649 w 4417"/>
                  <a:gd name="T65" fmla="*/ 523 h 1637"/>
                  <a:gd name="T66" fmla="*/ 526 w 4417"/>
                  <a:gd name="T67" fmla="*/ 603 h 1637"/>
                  <a:gd name="T68" fmla="*/ 420 w 4417"/>
                  <a:gd name="T69" fmla="*/ 632 h 1637"/>
                  <a:gd name="T70" fmla="*/ 301 w 4417"/>
                  <a:gd name="T71" fmla="*/ 635 h 1637"/>
                  <a:gd name="T72" fmla="*/ 87 w 4417"/>
                  <a:gd name="T73" fmla="*/ 693 h 1637"/>
                  <a:gd name="T74" fmla="*/ 7 w 4417"/>
                  <a:gd name="T75" fmla="*/ 850 h 1637"/>
                  <a:gd name="T76" fmla="*/ 3 w 4417"/>
                  <a:gd name="T77" fmla="*/ 921 h 1637"/>
                  <a:gd name="T78" fmla="*/ 119 w 4417"/>
                  <a:gd name="T79" fmla="*/ 972 h 1637"/>
                  <a:gd name="T80" fmla="*/ 224 w 4417"/>
                  <a:gd name="T81" fmla="*/ 1055 h 1637"/>
                  <a:gd name="T82" fmla="*/ 427 w 4417"/>
                  <a:gd name="T83" fmla="*/ 1110 h 1637"/>
                  <a:gd name="T84" fmla="*/ 652 w 4417"/>
                  <a:gd name="T85" fmla="*/ 1313 h 1637"/>
                  <a:gd name="T86" fmla="*/ 862 w 4417"/>
                  <a:gd name="T87" fmla="*/ 1504 h 1637"/>
                  <a:gd name="T88" fmla="*/ 1157 w 4417"/>
                  <a:gd name="T89" fmla="*/ 1615 h 1637"/>
                  <a:gd name="T90" fmla="*/ 1430 w 4417"/>
                  <a:gd name="T91" fmla="*/ 1633 h 1637"/>
                  <a:gd name="T92" fmla="*/ 1543 w 4417"/>
                  <a:gd name="T93" fmla="*/ 1593 h 1637"/>
                  <a:gd name="T94" fmla="*/ 1789 w 4417"/>
                  <a:gd name="T95" fmla="*/ 1480 h 1637"/>
                  <a:gd name="T96" fmla="*/ 2156 w 4417"/>
                  <a:gd name="T97" fmla="*/ 1346 h 1637"/>
                  <a:gd name="T98" fmla="*/ 2361 w 4417"/>
                  <a:gd name="T99" fmla="*/ 1292 h 1637"/>
                  <a:gd name="T100" fmla="*/ 2522 w 4417"/>
                  <a:gd name="T101" fmla="*/ 1262 h 1637"/>
                  <a:gd name="T102" fmla="*/ 2720 w 4417"/>
                  <a:gd name="T103" fmla="*/ 1229 h 1637"/>
                  <a:gd name="T104" fmla="*/ 2941 w 4417"/>
                  <a:gd name="T105" fmla="*/ 1198 h 1637"/>
                  <a:gd name="T106" fmla="*/ 3171 w 4417"/>
                  <a:gd name="T107" fmla="*/ 1172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17" h="1637">
                    <a:moveTo>
                      <a:pt x="3357" y="1154"/>
                    </a:moveTo>
                    <a:lnTo>
                      <a:pt x="3396" y="1151"/>
                    </a:lnTo>
                    <a:lnTo>
                      <a:pt x="3436" y="1146"/>
                    </a:lnTo>
                    <a:lnTo>
                      <a:pt x="3477" y="1139"/>
                    </a:lnTo>
                    <a:lnTo>
                      <a:pt x="3518" y="1131"/>
                    </a:lnTo>
                    <a:lnTo>
                      <a:pt x="3562" y="1123"/>
                    </a:lnTo>
                    <a:lnTo>
                      <a:pt x="3609" y="1112"/>
                    </a:lnTo>
                    <a:lnTo>
                      <a:pt x="3652" y="1100"/>
                    </a:lnTo>
                    <a:lnTo>
                      <a:pt x="3700" y="1088"/>
                    </a:lnTo>
                    <a:lnTo>
                      <a:pt x="3746" y="1075"/>
                    </a:lnTo>
                    <a:lnTo>
                      <a:pt x="3793" y="1061"/>
                    </a:lnTo>
                    <a:lnTo>
                      <a:pt x="3840" y="1047"/>
                    </a:lnTo>
                    <a:lnTo>
                      <a:pt x="3886" y="1030"/>
                    </a:lnTo>
                    <a:lnTo>
                      <a:pt x="3932" y="1016"/>
                    </a:lnTo>
                    <a:lnTo>
                      <a:pt x="3978" y="1001"/>
                    </a:lnTo>
                    <a:lnTo>
                      <a:pt x="4021" y="985"/>
                    </a:lnTo>
                    <a:lnTo>
                      <a:pt x="4064" y="968"/>
                    </a:lnTo>
                    <a:lnTo>
                      <a:pt x="4107" y="953"/>
                    </a:lnTo>
                    <a:lnTo>
                      <a:pt x="4146" y="938"/>
                    </a:lnTo>
                    <a:lnTo>
                      <a:pt x="4184" y="921"/>
                    </a:lnTo>
                    <a:lnTo>
                      <a:pt x="4220" y="907"/>
                    </a:lnTo>
                    <a:lnTo>
                      <a:pt x="4254" y="893"/>
                    </a:lnTo>
                    <a:lnTo>
                      <a:pt x="4285" y="879"/>
                    </a:lnTo>
                    <a:lnTo>
                      <a:pt x="4313" y="864"/>
                    </a:lnTo>
                    <a:lnTo>
                      <a:pt x="4337" y="853"/>
                    </a:lnTo>
                    <a:lnTo>
                      <a:pt x="4362" y="842"/>
                    </a:lnTo>
                    <a:lnTo>
                      <a:pt x="4379" y="831"/>
                    </a:lnTo>
                    <a:lnTo>
                      <a:pt x="4395" y="822"/>
                    </a:lnTo>
                    <a:lnTo>
                      <a:pt x="4406" y="814"/>
                    </a:lnTo>
                    <a:lnTo>
                      <a:pt x="4413" y="807"/>
                    </a:lnTo>
                    <a:lnTo>
                      <a:pt x="4417" y="803"/>
                    </a:lnTo>
                    <a:lnTo>
                      <a:pt x="4416" y="800"/>
                    </a:lnTo>
                    <a:lnTo>
                      <a:pt x="4410" y="797"/>
                    </a:lnTo>
                    <a:lnTo>
                      <a:pt x="4390" y="794"/>
                    </a:lnTo>
                    <a:lnTo>
                      <a:pt x="4370" y="791"/>
                    </a:lnTo>
                    <a:lnTo>
                      <a:pt x="4345" y="784"/>
                    </a:lnTo>
                    <a:lnTo>
                      <a:pt x="4322" y="777"/>
                    </a:lnTo>
                    <a:lnTo>
                      <a:pt x="4296" y="769"/>
                    </a:lnTo>
                    <a:lnTo>
                      <a:pt x="4272" y="761"/>
                    </a:lnTo>
                    <a:lnTo>
                      <a:pt x="4246" y="752"/>
                    </a:lnTo>
                    <a:lnTo>
                      <a:pt x="4220" y="742"/>
                    </a:lnTo>
                    <a:lnTo>
                      <a:pt x="4197" y="733"/>
                    </a:lnTo>
                    <a:lnTo>
                      <a:pt x="4173" y="724"/>
                    </a:lnTo>
                    <a:lnTo>
                      <a:pt x="4153" y="715"/>
                    </a:lnTo>
                    <a:lnTo>
                      <a:pt x="4135" y="707"/>
                    </a:lnTo>
                    <a:lnTo>
                      <a:pt x="4121" y="701"/>
                    </a:lnTo>
                    <a:lnTo>
                      <a:pt x="4110" y="697"/>
                    </a:lnTo>
                    <a:lnTo>
                      <a:pt x="4103" y="693"/>
                    </a:lnTo>
                    <a:lnTo>
                      <a:pt x="4101" y="692"/>
                    </a:lnTo>
                    <a:lnTo>
                      <a:pt x="4095" y="692"/>
                    </a:lnTo>
                    <a:lnTo>
                      <a:pt x="4081" y="690"/>
                    </a:lnTo>
                    <a:lnTo>
                      <a:pt x="4057" y="690"/>
                    </a:lnTo>
                    <a:lnTo>
                      <a:pt x="4027" y="687"/>
                    </a:lnTo>
                    <a:lnTo>
                      <a:pt x="3992" y="685"/>
                    </a:lnTo>
                    <a:lnTo>
                      <a:pt x="3951" y="680"/>
                    </a:lnTo>
                    <a:lnTo>
                      <a:pt x="3905" y="676"/>
                    </a:lnTo>
                    <a:lnTo>
                      <a:pt x="3857" y="667"/>
                    </a:lnTo>
                    <a:lnTo>
                      <a:pt x="3808" y="659"/>
                    </a:lnTo>
                    <a:lnTo>
                      <a:pt x="3759" y="650"/>
                    </a:lnTo>
                    <a:lnTo>
                      <a:pt x="3710" y="638"/>
                    </a:lnTo>
                    <a:lnTo>
                      <a:pt x="3663" y="623"/>
                    </a:lnTo>
                    <a:lnTo>
                      <a:pt x="3618" y="608"/>
                    </a:lnTo>
                    <a:lnTo>
                      <a:pt x="3578" y="589"/>
                    </a:lnTo>
                    <a:lnTo>
                      <a:pt x="3541" y="567"/>
                    </a:lnTo>
                    <a:lnTo>
                      <a:pt x="3513" y="542"/>
                    </a:lnTo>
                    <a:lnTo>
                      <a:pt x="3466" y="500"/>
                    </a:lnTo>
                    <a:lnTo>
                      <a:pt x="3426" y="474"/>
                    </a:lnTo>
                    <a:lnTo>
                      <a:pt x="3391" y="460"/>
                    </a:lnTo>
                    <a:lnTo>
                      <a:pt x="3363" y="454"/>
                    </a:lnTo>
                    <a:lnTo>
                      <a:pt x="3336" y="454"/>
                    </a:lnTo>
                    <a:lnTo>
                      <a:pt x="3314" y="455"/>
                    </a:lnTo>
                    <a:lnTo>
                      <a:pt x="3293" y="455"/>
                    </a:lnTo>
                    <a:lnTo>
                      <a:pt x="3272" y="451"/>
                    </a:lnTo>
                    <a:lnTo>
                      <a:pt x="3253" y="441"/>
                    </a:lnTo>
                    <a:lnTo>
                      <a:pt x="3234" y="432"/>
                    </a:lnTo>
                    <a:lnTo>
                      <a:pt x="3217" y="419"/>
                    </a:lnTo>
                    <a:lnTo>
                      <a:pt x="3199" y="406"/>
                    </a:lnTo>
                    <a:lnTo>
                      <a:pt x="3182" y="392"/>
                    </a:lnTo>
                    <a:lnTo>
                      <a:pt x="3162" y="377"/>
                    </a:lnTo>
                    <a:lnTo>
                      <a:pt x="3139" y="363"/>
                    </a:lnTo>
                    <a:lnTo>
                      <a:pt x="3116" y="348"/>
                    </a:lnTo>
                    <a:lnTo>
                      <a:pt x="3101" y="340"/>
                    </a:lnTo>
                    <a:lnTo>
                      <a:pt x="3083" y="331"/>
                    </a:lnTo>
                    <a:lnTo>
                      <a:pt x="3063" y="322"/>
                    </a:lnTo>
                    <a:lnTo>
                      <a:pt x="3042" y="313"/>
                    </a:lnTo>
                    <a:lnTo>
                      <a:pt x="3019" y="303"/>
                    </a:lnTo>
                    <a:lnTo>
                      <a:pt x="2994" y="294"/>
                    </a:lnTo>
                    <a:lnTo>
                      <a:pt x="2970" y="283"/>
                    </a:lnTo>
                    <a:lnTo>
                      <a:pt x="2944" y="274"/>
                    </a:lnTo>
                    <a:lnTo>
                      <a:pt x="2917" y="265"/>
                    </a:lnTo>
                    <a:lnTo>
                      <a:pt x="2892" y="258"/>
                    </a:lnTo>
                    <a:lnTo>
                      <a:pt x="2867" y="247"/>
                    </a:lnTo>
                    <a:lnTo>
                      <a:pt x="2841" y="241"/>
                    </a:lnTo>
                    <a:lnTo>
                      <a:pt x="2817" y="233"/>
                    </a:lnTo>
                    <a:lnTo>
                      <a:pt x="2795" y="228"/>
                    </a:lnTo>
                    <a:lnTo>
                      <a:pt x="2774" y="223"/>
                    </a:lnTo>
                    <a:lnTo>
                      <a:pt x="2756" y="219"/>
                    </a:lnTo>
                    <a:lnTo>
                      <a:pt x="2728" y="211"/>
                    </a:lnTo>
                    <a:lnTo>
                      <a:pt x="2711" y="200"/>
                    </a:lnTo>
                    <a:lnTo>
                      <a:pt x="2698" y="185"/>
                    </a:lnTo>
                    <a:lnTo>
                      <a:pt x="2689" y="171"/>
                    </a:lnTo>
                    <a:lnTo>
                      <a:pt x="2678" y="157"/>
                    </a:lnTo>
                    <a:lnTo>
                      <a:pt x="2662" y="142"/>
                    </a:lnTo>
                    <a:lnTo>
                      <a:pt x="2636" y="129"/>
                    </a:lnTo>
                    <a:lnTo>
                      <a:pt x="2600" y="116"/>
                    </a:lnTo>
                    <a:lnTo>
                      <a:pt x="2577" y="111"/>
                    </a:lnTo>
                    <a:lnTo>
                      <a:pt x="2554" y="108"/>
                    </a:lnTo>
                    <a:lnTo>
                      <a:pt x="2532" y="106"/>
                    </a:lnTo>
                    <a:lnTo>
                      <a:pt x="2506" y="102"/>
                    </a:lnTo>
                    <a:lnTo>
                      <a:pt x="2482" y="100"/>
                    </a:lnTo>
                    <a:lnTo>
                      <a:pt x="2458" y="97"/>
                    </a:lnTo>
                    <a:lnTo>
                      <a:pt x="2433" y="96"/>
                    </a:lnTo>
                    <a:lnTo>
                      <a:pt x="2407" y="94"/>
                    </a:lnTo>
                    <a:lnTo>
                      <a:pt x="2383" y="93"/>
                    </a:lnTo>
                    <a:lnTo>
                      <a:pt x="2358" y="90"/>
                    </a:lnTo>
                    <a:lnTo>
                      <a:pt x="2333" y="87"/>
                    </a:lnTo>
                    <a:lnTo>
                      <a:pt x="2309" y="84"/>
                    </a:lnTo>
                    <a:lnTo>
                      <a:pt x="2283" y="81"/>
                    </a:lnTo>
                    <a:lnTo>
                      <a:pt x="2262" y="76"/>
                    </a:lnTo>
                    <a:lnTo>
                      <a:pt x="2238" y="72"/>
                    </a:lnTo>
                    <a:lnTo>
                      <a:pt x="2215" y="66"/>
                    </a:lnTo>
                    <a:lnTo>
                      <a:pt x="2196" y="59"/>
                    </a:lnTo>
                    <a:lnTo>
                      <a:pt x="2177" y="54"/>
                    </a:lnTo>
                    <a:lnTo>
                      <a:pt x="2158" y="49"/>
                    </a:lnTo>
                    <a:lnTo>
                      <a:pt x="2143" y="47"/>
                    </a:lnTo>
                    <a:lnTo>
                      <a:pt x="2129" y="45"/>
                    </a:lnTo>
                    <a:lnTo>
                      <a:pt x="2115" y="43"/>
                    </a:lnTo>
                    <a:lnTo>
                      <a:pt x="2100" y="41"/>
                    </a:lnTo>
                    <a:lnTo>
                      <a:pt x="2085" y="41"/>
                    </a:lnTo>
                    <a:lnTo>
                      <a:pt x="2071" y="41"/>
                    </a:lnTo>
                    <a:lnTo>
                      <a:pt x="2056" y="41"/>
                    </a:lnTo>
                    <a:lnTo>
                      <a:pt x="2040" y="41"/>
                    </a:lnTo>
                    <a:lnTo>
                      <a:pt x="2022" y="41"/>
                    </a:lnTo>
                    <a:lnTo>
                      <a:pt x="2003" y="41"/>
                    </a:lnTo>
                    <a:lnTo>
                      <a:pt x="1981" y="41"/>
                    </a:lnTo>
                    <a:lnTo>
                      <a:pt x="1959" y="41"/>
                    </a:lnTo>
                    <a:lnTo>
                      <a:pt x="1932" y="41"/>
                    </a:lnTo>
                    <a:lnTo>
                      <a:pt x="1906" y="40"/>
                    </a:lnTo>
                    <a:lnTo>
                      <a:pt x="1883" y="36"/>
                    </a:lnTo>
                    <a:lnTo>
                      <a:pt x="1862" y="34"/>
                    </a:lnTo>
                    <a:lnTo>
                      <a:pt x="1843" y="29"/>
                    </a:lnTo>
                    <a:lnTo>
                      <a:pt x="1825" y="24"/>
                    </a:lnTo>
                    <a:lnTo>
                      <a:pt x="1809" y="18"/>
                    </a:lnTo>
                    <a:lnTo>
                      <a:pt x="1794" y="13"/>
                    </a:lnTo>
                    <a:lnTo>
                      <a:pt x="1779" y="8"/>
                    </a:lnTo>
                    <a:lnTo>
                      <a:pt x="1762" y="5"/>
                    </a:lnTo>
                    <a:lnTo>
                      <a:pt x="1747" y="1"/>
                    </a:lnTo>
                    <a:lnTo>
                      <a:pt x="1729" y="0"/>
                    </a:lnTo>
                    <a:lnTo>
                      <a:pt x="1711" y="0"/>
                    </a:lnTo>
                    <a:lnTo>
                      <a:pt x="1690" y="1"/>
                    </a:lnTo>
                    <a:lnTo>
                      <a:pt x="1667" y="7"/>
                    </a:lnTo>
                    <a:lnTo>
                      <a:pt x="1642" y="13"/>
                    </a:lnTo>
                    <a:lnTo>
                      <a:pt x="1614" y="22"/>
                    </a:lnTo>
                    <a:lnTo>
                      <a:pt x="1583" y="32"/>
                    </a:lnTo>
                    <a:lnTo>
                      <a:pt x="1555" y="39"/>
                    </a:lnTo>
                    <a:lnTo>
                      <a:pt x="1528" y="43"/>
                    </a:lnTo>
                    <a:lnTo>
                      <a:pt x="1502" y="47"/>
                    </a:lnTo>
                    <a:lnTo>
                      <a:pt x="1477" y="49"/>
                    </a:lnTo>
                    <a:lnTo>
                      <a:pt x="1453" y="49"/>
                    </a:lnTo>
                    <a:lnTo>
                      <a:pt x="1430" y="51"/>
                    </a:lnTo>
                    <a:lnTo>
                      <a:pt x="1407" y="51"/>
                    </a:lnTo>
                    <a:lnTo>
                      <a:pt x="1386" y="51"/>
                    </a:lnTo>
                    <a:lnTo>
                      <a:pt x="1365" y="53"/>
                    </a:lnTo>
                    <a:lnTo>
                      <a:pt x="1345" y="56"/>
                    </a:lnTo>
                    <a:lnTo>
                      <a:pt x="1324" y="59"/>
                    </a:lnTo>
                    <a:lnTo>
                      <a:pt x="1306" y="66"/>
                    </a:lnTo>
                    <a:lnTo>
                      <a:pt x="1287" y="73"/>
                    </a:lnTo>
                    <a:lnTo>
                      <a:pt x="1268" y="83"/>
                    </a:lnTo>
                    <a:lnTo>
                      <a:pt x="1248" y="97"/>
                    </a:lnTo>
                    <a:lnTo>
                      <a:pt x="1212" y="124"/>
                    </a:lnTo>
                    <a:lnTo>
                      <a:pt x="1179" y="143"/>
                    </a:lnTo>
                    <a:lnTo>
                      <a:pt x="1145" y="159"/>
                    </a:lnTo>
                    <a:lnTo>
                      <a:pt x="1115" y="170"/>
                    </a:lnTo>
                    <a:lnTo>
                      <a:pt x="1087" y="178"/>
                    </a:lnTo>
                    <a:lnTo>
                      <a:pt x="1062" y="185"/>
                    </a:lnTo>
                    <a:lnTo>
                      <a:pt x="1039" y="192"/>
                    </a:lnTo>
                    <a:lnTo>
                      <a:pt x="1020" y="200"/>
                    </a:lnTo>
                    <a:lnTo>
                      <a:pt x="1001" y="210"/>
                    </a:lnTo>
                    <a:lnTo>
                      <a:pt x="980" y="223"/>
                    </a:lnTo>
                    <a:lnTo>
                      <a:pt x="958" y="234"/>
                    </a:lnTo>
                    <a:lnTo>
                      <a:pt x="934" y="251"/>
                    </a:lnTo>
                    <a:lnTo>
                      <a:pt x="911" y="265"/>
                    </a:lnTo>
                    <a:lnTo>
                      <a:pt x="889" y="281"/>
                    </a:lnTo>
                    <a:lnTo>
                      <a:pt x="866" y="295"/>
                    </a:lnTo>
                    <a:lnTo>
                      <a:pt x="848" y="308"/>
                    </a:lnTo>
                    <a:lnTo>
                      <a:pt x="838" y="316"/>
                    </a:lnTo>
                    <a:lnTo>
                      <a:pt x="827" y="326"/>
                    </a:lnTo>
                    <a:lnTo>
                      <a:pt x="815" y="338"/>
                    </a:lnTo>
                    <a:lnTo>
                      <a:pt x="802" y="352"/>
                    </a:lnTo>
                    <a:lnTo>
                      <a:pt x="789" y="370"/>
                    </a:lnTo>
                    <a:lnTo>
                      <a:pt x="773" y="388"/>
                    </a:lnTo>
                    <a:lnTo>
                      <a:pt x="759" y="406"/>
                    </a:lnTo>
                    <a:lnTo>
                      <a:pt x="741" y="425"/>
                    </a:lnTo>
                    <a:lnTo>
                      <a:pt x="724" y="445"/>
                    </a:lnTo>
                    <a:lnTo>
                      <a:pt x="706" y="465"/>
                    </a:lnTo>
                    <a:lnTo>
                      <a:pt x="687" y="485"/>
                    </a:lnTo>
                    <a:lnTo>
                      <a:pt x="667" y="505"/>
                    </a:lnTo>
                    <a:lnTo>
                      <a:pt x="649" y="523"/>
                    </a:lnTo>
                    <a:lnTo>
                      <a:pt x="629" y="541"/>
                    </a:lnTo>
                    <a:lnTo>
                      <a:pt x="608" y="557"/>
                    </a:lnTo>
                    <a:lnTo>
                      <a:pt x="585" y="570"/>
                    </a:lnTo>
                    <a:lnTo>
                      <a:pt x="566" y="583"/>
                    </a:lnTo>
                    <a:lnTo>
                      <a:pt x="544" y="595"/>
                    </a:lnTo>
                    <a:lnTo>
                      <a:pt x="526" y="603"/>
                    </a:lnTo>
                    <a:lnTo>
                      <a:pt x="508" y="610"/>
                    </a:lnTo>
                    <a:lnTo>
                      <a:pt x="489" y="619"/>
                    </a:lnTo>
                    <a:lnTo>
                      <a:pt x="473" y="623"/>
                    </a:lnTo>
                    <a:lnTo>
                      <a:pt x="455" y="629"/>
                    </a:lnTo>
                    <a:lnTo>
                      <a:pt x="438" y="631"/>
                    </a:lnTo>
                    <a:lnTo>
                      <a:pt x="420" y="632"/>
                    </a:lnTo>
                    <a:lnTo>
                      <a:pt x="404" y="635"/>
                    </a:lnTo>
                    <a:lnTo>
                      <a:pt x="386" y="636"/>
                    </a:lnTo>
                    <a:lnTo>
                      <a:pt x="365" y="636"/>
                    </a:lnTo>
                    <a:lnTo>
                      <a:pt x="344" y="636"/>
                    </a:lnTo>
                    <a:lnTo>
                      <a:pt x="324" y="636"/>
                    </a:lnTo>
                    <a:lnTo>
                      <a:pt x="301" y="635"/>
                    </a:lnTo>
                    <a:lnTo>
                      <a:pt x="275" y="632"/>
                    </a:lnTo>
                    <a:lnTo>
                      <a:pt x="226" y="632"/>
                    </a:lnTo>
                    <a:lnTo>
                      <a:pt x="181" y="640"/>
                    </a:lnTo>
                    <a:lnTo>
                      <a:pt x="145" y="653"/>
                    </a:lnTo>
                    <a:lnTo>
                      <a:pt x="111" y="671"/>
                    </a:lnTo>
                    <a:lnTo>
                      <a:pt x="87" y="693"/>
                    </a:lnTo>
                    <a:lnTo>
                      <a:pt x="64" y="717"/>
                    </a:lnTo>
                    <a:lnTo>
                      <a:pt x="44" y="742"/>
                    </a:lnTo>
                    <a:lnTo>
                      <a:pt x="30" y="770"/>
                    </a:lnTo>
                    <a:lnTo>
                      <a:pt x="21" y="797"/>
                    </a:lnTo>
                    <a:lnTo>
                      <a:pt x="13" y="824"/>
                    </a:lnTo>
                    <a:lnTo>
                      <a:pt x="7" y="850"/>
                    </a:lnTo>
                    <a:lnTo>
                      <a:pt x="3" y="872"/>
                    </a:lnTo>
                    <a:lnTo>
                      <a:pt x="2" y="891"/>
                    </a:lnTo>
                    <a:lnTo>
                      <a:pt x="0" y="907"/>
                    </a:lnTo>
                    <a:lnTo>
                      <a:pt x="0" y="917"/>
                    </a:lnTo>
                    <a:lnTo>
                      <a:pt x="0" y="919"/>
                    </a:lnTo>
                    <a:lnTo>
                      <a:pt x="3" y="921"/>
                    </a:lnTo>
                    <a:lnTo>
                      <a:pt x="15" y="926"/>
                    </a:lnTo>
                    <a:lnTo>
                      <a:pt x="29" y="932"/>
                    </a:lnTo>
                    <a:lnTo>
                      <a:pt x="48" y="942"/>
                    </a:lnTo>
                    <a:lnTo>
                      <a:pt x="70" y="952"/>
                    </a:lnTo>
                    <a:lnTo>
                      <a:pt x="94" y="962"/>
                    </a:lnTo>
                    <a:lnTo>
                      <a:pt x="119" y="972"/>
                    </a:lnTo>
                    <a:lnTo>
                      <a:pt x="143" y="981"/>
                    </a:lnTo>
                    <a:lnTo>
                      <a:pt x="163" y="993"/>
                    </a:lnTo>
                    <a:lnTo>
                      <a:pt x="178" y="1007"/>
                    </a:lnTo>
                    <a:lnTo>
                      <a:pt x="191" y="1023"/>
                    </a:lnTo>
                    <a:lnTo>
                      <a:pt x="205" y="1038"/>
                    </a:lnTo>
                    <a:lnTo>
                      <a:pt x="224" y="1055"/>
                    </a:lnTo>
                    <a:lnTo>
                      <a:pt x="249" y="1068"/>
                    </a:lnTo>
                    <a:lnTo>
                      <a:pt x="284" y="1075"/>
                    </a:lnTo>
                    <a:lnTo>
                      <a:pt x="334" y="1077"/>
                    </a:lnTo>
                    <a:lnTo>
                      <a:pt x="362" y="1079"/>
                    </a:lnTo>
                    <a:lnTo>
                      <a:pt x="393" y="1092"/>
                    </a:lnTo>
                    <a:lnTo>
                      <a:pt x="427" y="1110"/>
                    </a:lnTo>
                    <a:lnTo>
                      <a:pt x="462" y="1136"/>
                    </a:lnTo>
                    <a:lnTo>
                      <a:pt x="499" y="1166"/>
                    </a:lnTo>
                    <a:lnTo>
                      <a:pt x="536" y="1199"/>
                    </a:lnTo>
                    <a:lnTo>
                      <a:pt x="575" y="1235"/>
                    </a:lnTo>
                    <a:lnTo>
                      <a:pt x="615" y="1274"/>
                    </a:lnTo>
                    <a:lnTo>
                      <a:pt x="652" y="1313"/>
                    </a:lnTo>
                    <a:lnTo>
                      <a:pt x="690" y="1351"/>
                    </a:lnTo>
                    <a:lnTo>
                      <a:pt x="727" y="1390"/>
                    </a:lnTo>
                    <a:lnTo>
                      <a:pt x="763" y="1423"/>
                    </a:lnTo>
                    <a:lnTo>
                      <a:pt x="799" y="1455"/>
                    </a:lnTo>
                    <a:lnTo>
                      <a:pt x="831" y="1482"/>
                    </a:lnTo>
                    <a:lnTo>
                      <a:pt x="862" y="1504"/>
                    </a:lnTo>
                    <a:lnTo>
                      <a:pt x="890" y="1521"/>
                    </a:lnTo>
                    <a:lnTo>
                      <a:pt x="943" y="1548"/>
                    </a:lnTo>
                    <a:lnTo>
                      <a:pt x="995" y="1570"/>
                    </a:lnTo>
                    <a:lnTo>
                      <a:pt x="1049" y="1589"/>
                    </a:lnTo>
                    <a:lnTo>
                      <a:pt x="1103" y="1603"/>
                    </a:lnTo>
                    <a:lnTo>
                      <a:pt x="1157" y="1615"/>
                    </a:lnTo>
                    <a:lnTo>
                      <a:pt x="1207" y="1625"/>
                    </a:lnTo>
                    <a:lnTo>
                      <a:pt x="1258" y="1632"/>
                    </a:lnTo>
                    <a:lnTo>
                      <a:pt x="1306" y="1634"/>
                    </a:lnTo>
                    <a:lnTo>
                      <a:pt x="1351" y="1637"/>
                    </a:lnTo>
                    <a:lnTo>
                      <a:pt x="1393" y="1637"/>
                    </a:lnTo>
                    <a:lnTo>
                      <a:pt x="1430" y="1633"/>
                    </a:lnTo>
                    <a:lnTo>
                      <a:pt x="1462" y="1629"/>
                    </a:lnTo>
                    <a:lnTo>
                      <a:pt x="1489" y="1624"/>
                    </a:lnTo>
                    <a:lnTo>
                      <a:pt x="1512" y="1617"/>
                    </a:lnTo>
                    <a:lnTo>
                      <a:pt x="1526" y="1611"/>
                    </a:lnTo>
                    <a:lnTo>
                      <a:pt x="1534" y="1603"/>
                    </a:lnTo>
                    <a:lnTo>
                      <a:pt x="1543" y="1593"/>
                    </a:lnTo>
                    <a:lnTo>
                      <a:pt x="1566" y="1579"/>
                    </a:lnTo>
                    <a:lnTo>
                      <a:pt x="1596" y="1564"/>
                    </a:lnTo>
                    <a:lnTo>
                      <a:pt x="1636" y="1544"/>
                    </a:lnTo>
                    <a:lnTo>
                      <a:pt x="1681" y="1524"/>
                    </a:lnTo>
                    <a:lnTo>
                      <a:pt x="1734" y="1502"/>
                    </a:lnTo>
                    <a:lnTo>
                      <a:pt x="1789" y="1480"/>
                    </a:lnTo>
                    <a:lnTo>
                      <a:pt x="1849" y="1455"/>
                    </a:lnTo>
                    <a:lnTo>
                      <a:pt x="1913" y="1432"/>
                    </a:lnTo>
                    <a:lnTo>
                      <a:pt x="1974" y="1408"/>
                    </a:lnTo>
                    <a:lnTo>
                      <a:pt x="2039" y="1386"/>
                    </a:lnTo>
                    <a:lnTo>
                      <a:pt x="2098" y="1365"/>
                    </a:lnTo>
                    <a:lnTo>
                      <a:pt x="2156" y="1346"/>
                    </a:lnTo>
                    <a:lnTo>
                      <a:pt x="2210" y="1330"/>
                    </a:lnTo>
                    <a:lnTo>
                      <a:pt x="2258" y="1316"/>
                    </a:lnTo>
                    <a:lnTo>
                      <a:pt x="2299" y="1306"/>
                    </a:lnTo>
                    <a:lnTo>
                      <a:pt x="2317" y="1302"/>
                    </a:lnTo>
                    <a:lnTo>
                      <a:pt x="2338" y="1297"/>
                    </a:lnTo>
                    <a:lnTo>
                      <a:pt x="2361" y="1292"/>
                    </a:lnTo>
                    <a:lnTo>
                      <a:pt x="2384" y="1288"/>
                    </a:lnTo>
                    <a:lnTo>
                      <a:pt x="2409" y="1283"/>
                    </a:lnTo>
                    <a:lnTo>
                      <a:pt x="2437" y="1278"/>
                    </a:lnTo>
                    <a:lnTo>
                      <a:pt x="2464" y="1274"/>
                    </a:lnTo>
                    <a:lnTo>
                      <a:pt x="2492" y="1267"/>
                    </a:lnTo>
                    <a:lnTo>
                      <a:pt x="2522" y="1262"/>
                    </a:lnTo>
                    <a:lnTo>
                      <a:pt x="2553" y="1257"/>
                    </a:lnTo>
                    <a:lnTo>
                      <a:pt x="2583" y="1251"/>
                    </a:lnTo>
                    <a:lnTo>
                      <a:pt x="2617" y="1247"/>
                    </a:lnTo>
                    <a:lnTo>
                      <a:pt x="2651" y="1240"/>
                    </a:lnTo>
                    <a:lnTo>
                      <a:pt x="2685" y="1235"/>
                    </a:lnTo>
                    <a:lnTo>
                      <a:pt x="2720" y="1229"/>
                    </a:lnTo>
                    <a:lnTo>
                      <a:pt x="2755" y="1224"/>
                    </a:lnTo>
                    <a:lnTo>
                      <a:pt x="2792" y="1217"/>
                    </a:lnTo>
                    <a:lnTo>
                      <a:pt x="2828" y="1213"/>
                    </a:lnTo>
                    <a:lnTo>
                      <a:pt x="2867" y="1208"/>
                    </a:lnTo>
                    <a:lnTo>
                      <a:pt x="2903" y="1203"/>
                    </a:lnTo>
                    <a:lnTo>
                      <a:pt x="2941" y="1198"/>
                    </a:lnTo>
                    <a:lnTo>
                      <a:pt x="2979" y="1192"/>
                    </a:lnTo>
                    <a:lnTo>
                      <a:pt x="3018" y="1188"/>
                    </a:lnTo>
                    <a:lnTo>
                      <a:pt x="3055" y="1185"/>
                    </a:lnTo>
                    <a:lnTo>
                      <a:pt x="3093" y="1180"/>
                    </a:lnTo>
                    <a:lnTo>
                      <a:pt x="3132" y="1175"/>
                    </a:lnTo>
                    <a:lnTo>
                      <a:pt x="3171" y="1172"/>
                    </a:lnTo>
                    <a:lnTo>
                      <a:pt x="3208" y="1167"/>
                    </a:lnTo>
                    <a:lnTo>
                      <a:pt x="3247" y="1164"/>
                    </a:lnTo>
                    <a:lnTo>
                      <a:pt x="3283" y="1161"/>
                    </a:lnTo>
                    <a:lnTo>
                      <a:pt x="3321" y="1158"/>
                    </a:lnTo>
                    <a:lnTo>
                      <a:pt x="3357" y="1154"/>
                    </a:lnTo>
                    <a:close/>
                  </a:path>
                </a:pathLst>
              </a:custGeom>
              <a:solidFill>
                <a:srgbClr val="E0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9" name="Freeform 1239">
                <a:extLst>
                  <a:ext uri="{FF2B5EF4-FFF2-40B4-BE49-F238E27FC236}">
                    <a16:creationId xmlns:a16="http://schemas.microsoft.com/office/drawing/2014/main" id="{49256247-9BCE-B086-0FAF-98EBE3D743EF}"/>
                  </a:ext>
                </a:extLst>
              </p:cNvPr>
              <p:cNvSpPr>
                <a:spLocks/>
              </p:cNvSpPr>
              <p:nvPr/>
            </p:nvSpPr>
            <p:spPr bwMode="auto">
              <a:xfrm>
                <a:off x="1008" y="2760"/>
                <a:ext cx="1462" cy="530"/>
              </a:xfrm>
              <a:custGeom>
                <a:avLst/>
                <a:gdLst>
                  <a:gd name="T0" fmla="*/ 3542 w 4385"/>
                  <a:gd name="T1" fmla="*/ 1108 h 1592"/>
                  <a:gd name="T2" fmla="*/ 3816 w 4385"/>
                  <a:gd name="T3" fmla="*/ 1033 h 1592"/>
                  <a:gd name="T4" fmla="*/ 4077 w 4385"/>
                  <a:gd name="T5" fmla="*/ 943 h 1592"/>
                  <a:gd name="T6" fmla="*/ 4282 w 4385"/>
                  <a:gd name="T7" fmla="*/ 858 h 1592"/>
                  <a:gd name="T8" fmla="*/ 4382 w 4385"/>
                  <a:gd name="T9" fmla="*/ 800 h 1592"/>
                  <a:gd name="T10" fmla="*/ 4317 w 4385"/>
                  <a:gd name="T11" fmla="*/ 778 h 1592"/>
                  <a:gd name="T12" fmla="*/ 4179 w 4385"/>
                  <a:gd name="T13" fmla="*/ 729 h 1592"/>
                  <a:gd name="T14" fmla="*/ 4095 w 4385"/>
                  <a:gd name="T15" fmla="*/ 693 h 1592"/>
                  <a:gd name="T16" fmla="*/ 3985 w 4385"/>
                  <a:gd name="T17" fmla="*/ 685 h 1592"/>
                  <a:gd name="T18" fmla="*/ 3703 w 4385"/>
                  <a:gd name="T19" fmla="*/ 638 h 1592"/>
                  <a:gd name="T20" fmla="*/ 3458 w 4385"/>
                  <a:gd name="T21" fmla="*/ 500 h 1592"/>
                  <a:gd name="T22" fmla="*/ 3286 w 4385"/>
                  <a:gd name="T23" fmla="*/ 455 h 1592"/>
                  <a:gd name="T24" fmla="*/ 3175 w 4385"/>
                  <a:gd name="T25" fmla="*/ 392 h 1592"/>
                  <a:gd name="T26" fmla="*/ 3056 w 4385"/>
                  <a:gd name="T27" fmla="*/ 322 h 1592"/>
                  <a:gd name="T28" fmla="*/ 2910 w 4385"/>
                  <a:gd name="T29" fmla="*/ 264 h 1592"/>
                  <a:gd name="T30" fmla="*/ 2768 w 4385"/>
                  <a:gd name="T31" fmla="*/ 222 h 1592"/>
                  <a:gd name="T32" fmla="*/ 2670 w 4385"/>
                  <a:gd name="T33" fmla="*/ 157 h 1592"/>
                  <a:gd name="T34" fmla="*/ 2525 w 4385"/>
                  <a:gd name="T35" fmla="*/ 105 h 1592"/>
                  <a:gd name="T36" fmla="*/ 2375 w 4385"/>
                  <a:gd name="T37" fmla="*/ 92 h 1592"/>
                  <a:gd name="T38" fmla="*/ 2231 w 4385"/>
                  <a:gd name="T39" fmla="*/ 71 h 1592"/>
                  <a:gd name="T40" fmla="*/ 2121 w 4385"/>
                  <a:gd name="T41" fmla="*/ 44 h 1592"/>
                  <a:gd name="T42" fmla="*/ 2033 w 4385"/>
                  <a:gd name="T43" fmla="*/ 41 h 1592"/>
                  <a:gd name="T44" fmla="*/ 1900 w 4385"/>
                  <a:gd name="T45" fmla="*/ 40 h 1592"/>
                  <a:gd name="T46" fmla="*/ 1787 w 4385"/>
                  <a:gd name="T47" fmla="*/ 13 h 1592"/>
                  <a:gd name="T48" fmla="*/ 1682 w 4385"/>
                  <a:gd name="T49" fmla="*/ 1 h 1592"/>
                  <a:gd name="T50" fmla="*/ 1520 w 4385"/>
                  <a:gd name="T51" fmla="*/ 43 h 1592"/>
                  <a:gd name="T52" fmla="*/ 1380 w 4385"/>
                  <a:gd name="T53" fmla="*/ 50 h 1592"/>
                  <a:gd name="T54" fmla="*/ 1260 w 4385"/>
                  <a:gd name="T55" fmla="*/ 83 h 1592"/>
                  <a:gd name="T56" fmla="*/ 1080 w 4385"/>
                  <a:gd name="T57" fmla="*/ 178 h 1592"/>
                  <a:gd name="T58" fmla="*/ 951 w 4385"/>
                  <a:gd name="T59" fmla="*/ 235 h 1592"/>
                  <a:gd name="T60" fmla="*/ 831 w 4385"/>
                  <a:gd name="T61" fmla="*/ 316 h 1592"/>
                  <a:gd name="T62" fmla="*/ 751 w 4385"/>
                  <a:gd name="T63" fmla="*/ 406 h 1592"/>
                  <a:gd name="T64" fmla="*/ 642 w 4385"/>
                  <a:gd name="T65" fmla="*/ 523 h 1592"/>
                  <a:gd name="T66" fmla="*/ 518 w 4385"/>
                  <a:gd name="T67" fmla="*/ 603 h 1592"/>
                  <a:gd name="T68" fmla="*/ 414 w 4385"/>
                  <a:gd name="T69" fmla="*/ 633 h 1592"/>
                  <a:gd name="T70" fmla="*/ 293 w 4385"/>
                  <a:gd name="T71" fmla="*/ 634 h 1592"/>
                  <a:gd name="T72" fmla="*/ 79 w 4385"/>
                  <a:gd name="T73" fmla="*/ 683 h 1592"/>
                  <a:gd name="T74" fmla="*/ 4 w 4385"/>
                  <a:gd name="T75" fmla="*/ 823 h 1592"/>
                  <a:gd name="T76" fmla="*/ 3 w 4385"/>
                  <a:gd name="T77" fmla="*/ 886 h 1592"/>
                  <a:gd name="T78" fmla="*/ 120 w 4385"/>
                  <a:gd name="T79" fmla="*/ 937 h 1592"/>
                  <a:gd name="T80" fmla="*/ 226 w 4385"/>
                  <a:gd name="T81" fmla="*/ 1023 h 1592"/>
                  <a:gd name="T82" fmla="*/ 431 w 4385"/>
                  <a:gd name="T83" fmla="*/ 1080 h 1592"/>
                  <a:gd name="T84" fmla="*/ 652 w 4385"/>
                  <a:gd name="T85" fmla="*/ 1278 h 1592"/>
                  <a:gd name="T86" fmla="*/ 858 w 4385"/>
                  <a:gd name="T87" fmla="*/ 1465 h 1592"/>
                  <a:gd name="T88" fmla="*/ 1136 w 4385"/>
                  <a:gd name="T89" fmla="*/ 1564 h 1592"/>
                  <a:gd name="T90" fmla="*/ 1413 w 4385"/>
                  <a:gd name="T91" fmla="*/ 1592 h 1592"/>
                  <a:gd name="T92" fmla="*/ 1531 w 4385"/>
                  <a:gd name="T93" fmla="*/ 1560 h 1592"/>
                  <a:gd name="T94" fmla="*/ 1779 w 4385"/>
                  <a:gd name="T95" fmla="*/ 1449 h 1592"/>
                  <a:gd name="T96" fmla="*/ 2149 w 4385"/>
                  <a:gd name="T97" fmla="*/ 1320 h 1592"/>
                  <a:gd name="T98" fmla="*/ 2354 w 4385"/>
                  <a:gd name="T99" fmla="*/ 1269 h 1592"/>
                  <a:gd name="T100" fmla="*/ 2513 w 4385"/>
                  <a:gd name="T101" fmla="*/ 1239 h 1592"/>
                  <a:gd name="T102" fmla="*/ 2707 w 4385"/>
                  <a:gd name="T103" fmla="*/ 1209 h 1592"/>
                  <a:gd name="T104" fmla="*/ 2924 w 4385"/>
                  <a:gd name="T105" fmla="*/ 1181 h 1592"/>
                  <a:gd name="T106" fmla="*/ 3149 w 4385"/>
                  <a:gd name="T107" fmla="*/ 1156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5" h="1592">
                    <a:moveTo>
                      <a:pt x="3337" y="1140"/>
                    </a:moveTo>
                    <a:lnTo>
                      <a:pt x="3375" y="1136"/>
                    </a:lnTo>
                    <a:lnTo>
                      <a:pt x="3414" y="1132"/>
                    </a:lnTo>
                    <a:lnTo>
                      <a:pt x="3454" y="1126"/>
                    </a:lnTo>
                    <a:lnTo>
                      <a:pt x="3497" y="1118"/>
                    </a:lnTo>
                    <a:lnTo>
                      <a:pt x="3542" y="1108"/>
                    </a:lnTo>
                    <a:lnTo>
                      <a:pt x="3586" y="1099"/>
                    </a:lnTo>
                    <a:lnTo>
                      <a:pt x="3631" y="1087"/>
                    </a:lnTo>
                    <a:lnTo>
                      <a:pt x="3676" y="1074"/>
                    </a:lnTo>
                    <a:lnTo>
                      <a:pt x="3722" y="1063"/>
                    </a:lnTo>
                    <a:lnTo>
                      <a:pt x="3770" y="1047"/>
                    </a:lnTo>
                    <a:lnTo>
                      <a:pt x="3816" y="1033"/>
                    </a:lnTo>
                    <a:lnTo>
                      <a:pt x="3861" y="1019"/>
                    </a:lnTo>
                    <a:lnTo>
                      <a:pt x="3906" y="1005"/>
                    </a:lnTo>
                    <a:lnTo>
                      <a:pt x="3950" y="989"/>
                    </a:lnTo>
                    <a:lnTo>
                      <a:pt x="3995" y="974"/>
                    </a:lnTo>
                    <a:lnTo>
                      <a:pt x="4037" y="957"/>
                    </a:lnTo>
                    <a:lnTo>
                      <a:pt x="4077" y="943"/>
                    </a:lnTo>
                    <a:lnTo>
                      <a:pt x="4116" y="928"/>
                    </a:lnTo>
                    <a:lnTo>
                      <a:pt x="4155" y="913"/>
                    </a:lnTo>
                    <a:lnTo>
                      <a:pt x="4190" y="898"/>
                    </a:lnTo>
                    <a:lnTo>
                      <a:pt x="4223" y="882"/>
                    </a:lnTo>
                    <a:lnTo>
                      <a:pt x="4255" y="871"/>
                    </a:lnTo>
                    <a:lnTo>
                      <a:pt x="4282" y="858"/>
                    </a:lnTo>
                    <a:lnTo>
                      <a:pt x="4307" y="845"/>
                    </a:lnTo>
                    <a:lnTo>
                      <a:pt x="4330" y="833"/>
                    </a:lnTo>
                    <a:lnTo>
                      <a:pt x="4348" y="824"/>
                    </a:lnTo>
                    <a:lnTo>
                      <a:pt x="4362" y="814"/>
                    </a:lnTo>
                    <a:lnTo>
                      <a:pt x="4374" y="807"/>
                    </a:lnTo>
                    <a:lnTo>
                      <a:pt x="4382" y="800"/>
                    </a:lnTo>
                    <a:lnTo>
                      <a:pt x="4385" y="796"/>
                    </a:lnTo>
                    <a:lnTo>
                      <a:pt x="4383" y="793"/>
                    </a:lnTo>
                    <a:lnTo>
                      <a:pt x="4376" y="791"/>
                    </a:lnTo>
                    <a:lnTo>
                      <a:pt x="4358" y="788"/>
                    </a:lnTo>
                    <a:lnTo>
                      <a:pt x="4339" y="784"/>
                    </a:lnTo>
                    <a:lnTo>
                      <a:pt x="4317" y="778"/>
                    </a:lnTo>
                    <a:lnTo>
                      <a:pt x="4294" y="772"/>
                    </a:lnTo>
                    <a:lnTo>
                      <a:pt x="4271" y="764"/>
                    </a:lnTo>
                    <a:lnTo>
                      <a:pt x="4246" y="756"/>
                    </a:lnTo>
                    <a:lnTo>
                      <a:pt x="4223" y="747"/>
                    </a:lnTo>
                    <a:lnTo>
                      <a:pt x="4201" y="738"/>
                    </a:lnTo>
                    <a:lnTo>
                      <a:pt x="4179" y="729"/>
                    </a:lnTo>
                    <a:lnTo>
                      <a:pt x="4159" y="721"/>
                    </a:lnTo>
                    <a:lnTo>
                      <a:pt x="4141" y="714"/>
                    </a:lnTo>
                    <a:lnTo>
                      <a:pt x="4125" y="706"/>
                    </a:lnTo>
                    <a:lnTo>
                      <a:pt x="4112" y="699"/>
                    </a:lnTo>
                    <a:lnTo>
                      <a:pt x="4101" y="696"/>
                    </a:lnTo>
                    <a:lnTo>
                      <a:pt x="4095" y="693"/>
                    </a:lnTo>
                    <a:lnTo>
                      <a:pt x="4093" y="692"/>
                    </a:lnTo>
                    <a:lnTo>
                      <a:pt x="4088" y="692"/>
                    </a:lnTo>
                    <a:lnTo>
                      <a:pt x="4074" y="689"/>
                    </a:lnTo>
                    <a:lnTo>
                      <a:pt x="4050" y="689"/>
                    </a:lnTo>
                    <a:lnTo>
                      <a:pt x="4020" y="687"/>
                    </a:lnTo>
                    <a:lnTo>
                      <a:pt x="3985" y="685"/>
                    </a:lnTo>
                    <a:lnTo>
                      <a:pt x="3944" y="680"/>
                    </a:lnTo>
                    <a:lnTo>
                      <a:pt x="3898" y="675"/>
                    </a:lnTo>
                    <a:lnTo>
                      <a:pt x="3851" y="667"/>
                    </a:lnTo>
                    <a:lnTo>
                      <a:pt x="3801" y="659"/>
                    </a:lnTo>
                    <a:lnTo>
                      <a:pt x="3752" y="649"/>
                    </a:lnTo>
                    <a:lnTo>
                      <a:pt x="3703" y="638"/>
                    </a:lnTo>
                    <a:lnTo>
                      <a:pt x="3655" y="623"/>
                    </a:lnTo>
                    <a:lnTo>
                      <a:pt x="3612" y="607"/>
                    </a:lnTo>
                    <a:lnTo>
                      <a:pt x="3572" y="589"/>
                    </a:lnTo>
                    <a:lnTo>
                      <a:pt x="3535" y="566"/>
                    </a:lnTo>
                    <a:lnTo>
                      <a:pt x="3506" y="542"/>
                    </a:lnTo>
                    <a:lnTo>
                      <a:pt x="3458" y="500"/>
                    </a:lnTo>
                    <a:lnTo>
                      <a:pt x="3419" y="474"/>
                    </a:lnTo>
                    <a:lnTo>
                      <a:pt x="3385" y="460"/>
                    </a:lnTo>
                    <a:lnTo>
                      <a:pt x="3355" y="454"/>
                    </a:lnTo>
                    <a:lnTo>
                      <a:pt x="3328" y="454"/>
                    </a:lnTo>
                    <a:lnTo>
                      <a:pt x="3306" y="455"/>
                    </a:lnTo>
                    <a:lnTo>
                      <a:pt x="3286" y="455"/>
                    </a:lnTo>
                    <a:lnTo>
                      <a:pt x="3265" y="450"/>
                    </a:lnTo>
                    <a:lnTo>
                      <a:pt x="3246" y="441"/>
                    </a:lnTo>
                    <a:lnTo>
                      <a:pt x="3227" y="432"/>
                    </a:lnTo>
                    <a:lnTo>
                      <a:pt x="3210" y="419"/>
                    </a:lnTo>
                    <a:lnTo>
                      <a:pt x="3193" y="406"/>
                    </a:lnTo>
                    <a:lnTo>
                      <a:pt x="3175" y="392"/>
                    </a:lnTo>
                    <a:lnTo>
                      <a:pt x="3154" y="377"/>
                    </a:lnTo>
                    <a:lnTo>
                      <a:pt x="3132" y="363"/>
                    </a:lnTo>
                    <a:lnTo>
                      <a:pt x="3108" y="347"/>
                    </a:lnTo>
                    <a:lnTo>
                      <a:pt x="3094" y="339"/>
                    </a:lnTo>
                    <a:lnTo>
                      <a:pt x="3077" y="331"/>
                    </a:lnTo>
                    <a:lnTo>
                      <a:pt x="3056" y="322"/>
                    </a:lnTo>
                    <a:lnTo>
                      <a:pt x="3036" y="312"/>
                    </a:lnTo>
                    <a:lnTo>
                      <a:pt x="3012" y="303"/>
                    </a:lnTo>
                    <a:lnTo>
                      <a:pt x="2988" y="294"/>
                    </a:lnTo>
                    <a:lnTo>
                      <a:pt x="2963" y="284"/>
                    </a:lnTo>
                    <a:lnTo>
                      <a:pt x="2937" y="274"/>
                    </a:lnTo>
                    <a:lnTo>
                      <a:pt x="2910" y="264"/>
                    </a:lnTo>
                    <a:lnTo>
                      <a:pt x="2885" y="257"/>
                    </a:lnTo>
                    <a:lnTo>
                      <a:pt x="2859" y="248"/>
                    </a:lnTo>
                    <a:lnTo>
                      <a:pt x="2834" y="241"/>
                    </a:lnTo>
                    <a:lnTo>
                      <a:pt x="2810" y="233"/>
                    </a:lnTo>
                    <a:lnTo>
                      <a:pt x="2789" y="228"/>
                    </a:lnTo>
                    <a:lnTo>
                      <a:pt x="2768" y="222"/>
                    </a:lnTo>
                    <a:lnTo>
                      <a:pt x="2750" y="219"/>
                    </a:lnTo>
                    <a:lnTo>
                      <a:pt x="2722" y="211"/>
                    </a:lnTo>
                    <a:lnTo>
                      <a:pt x="2703" y="200"/>
                    </a:lnTo>
                    <a:lnTo>
                      <a:pt x="2691" y="186"/>
                    </a:lnTo>
                    <a:lnTo>
                      <a:pt x="2682" y="172"/>
                    </a:lnTo>
                    <a:lnTo>
                      <a:pt x="2670" y="157"/>
                    </a:lnTo>
                    <a:lnTo>
                      <a:pt x="2654" y="141"/>
                    </a:lnTo>
                    <a:lnTo>
                      <a:pt x="2629" y="129"/>
                    </a:lnTo>
                    <a:lnTo>
                      <a:pt x="2593" y="116"/>
                    </a:lnTo>
                    <a:lnTo>
                      <a:pt x="2571" y="111"/>
                    </a:lnTo>
                    <a:lnTo>
                      <a:pt x="2547" y="108"/>
                    </a:lnTo>
                    <a:lnTo>
                      <a:pt x="2525" y="105"/>
                    </a:lnTo>
                    <a:lnTo>
                      <a:pt x="2499" y="102"/>
                    </a:lnTo>
                    <a:lnTo>
                      <a:pt x="2476" y="99"/>
                    </a:lnTo>
                    <a:lnTo>
                      <a:pt x="2450" y="97"/>
                    </a:lnTo>
                    <a:lnTo>
                      <a:pt x="2427" y="96"/>
                    </a:lnTo>
                    <a:lnTo>
                      <a:pt x="2401" y="93"/>
                    </a:lnTo>
                    <a:lnTo>
                      <a:pt x="2375" y="92"/>
                    </a:lnTo>
                    <a:lnTo>
                      <a:pt x="2352" y="90"/>
                    </a:lnTo>
                    <a:lnTo>
                      <a:pt x="2326" y="86"/>
                    </a:lnTo>
                    <a:lnTo>
                      <a:pt x="2303" y="84"/>
                    </a:lnTo>
                    <a:lnTo>
                      <a:pt x="2277" y="81"/>
                    </a:lnTo>
                    <a:lnTo>
                      <a:pt x="2255" y="76"/>
                    </a:lnTo>
                    <a:lnTo>
                      <a:pt x="2231" y="71"/>
                    </a:lnTo>
                    <a:lnTo>
                      <a:pt x="2209" y="65"/>
                    </a:lnTo>
                    <a:lnTo>
                      <a:pt x="2189" y="58"/>
                    </a:lnTo>
                    <a:lnTo>
                      <a:pt x="2169" y="54"/>
                    </a:lnTo>
                    <a:lnTo>
                      <a:pt x="2152" y="49"/>
                    </a:lnTo>
                    <a:lnTo>
                      <a:pt x="2136" y="47"/>
                    </a:lnTo>
                    <a:lnTo>
                      <a:pt x="2121" y="44"/>
                    </a:lnTo>
                    <a:lnTo>
                      <a:pt x="2107" y="43"/>
                    </a:lnTo>
                    <a:lnTo>
                      <a:pt x="2093" y="41"/>
                    </a:lnTo>
                    <a:lnTo>
                      <a:pt x="2079" y="41"/>
                    </a:lnTo>
                    <a:lnTo>
                      <a:pt x="2065" y="41"/>
                    </a:lnTo>
                    <a:lnTo>
                      <a:pt x="2049" y="41"/>
                    </a:lnTo>
                    <a:lnTo>
                      <a:pt x="2033" y="41"/>
                    </a:lnTo>
                    <a:lnTo>
                      <a:pt x="2016" y="41"/>
                    </a:lnTo>
                    <a:lnTo>
                      <a:pt x="1996" y="41"/>
                    </a:lnTo>
                    <a:lnTo>
                      <a:pt x="1975" y="41"/>
                    </a:lnTo>
                    <a:lnTo>
                      <a:pt x="1952" y="41"/>
                    </a:lnTo>
                    <a:lnTo>
                      <a:pt x="1926" y="41"/>
                    </a:lnTo>
                    <a:lnTo>
                      <a:pt x="1900" y="40"/>
                    </a:lnTo>
                    <a:lnTo>
                      <a:pt x="1876" y="37"/>
                    </a:lnTo>
                    <a:lnTo>
                      <a:pt x="1855" y="34"/>
                    </a:lnTo>
                    <a:lnTo>
                      <a:pt x="1837" y="29"/>
                    </a:lnTo>
                    <a:lnTo>
                      <a:pt x="1819" y="24"/>
                    </a:lnTo>
                    <a:lnTo>
                      <a:pt x="1801" y="17"/>
                    </a:lnTo>
                    <a:lnTo>
                      <a:pt x="1787" y="13"/>
                    </a:lnTo>
                    <a:lnTo>
                      <a:pt x="1771" y="8"/>
                    </a:lnTo>
                    <a:lnTo>
                      <a:pt x="1756" y="5"/>
                    </a:lnTo>
                    <a:lnTo>
                      <a:pt x="1739" y="1"/>
                    </a:lnTo>
                    <a:lnTo>
                      <a:pt x="1722" y="0"/>
                    </a:lnTo>
                    <a:lnTo>
                      <a:pt x="1703" y="0"/>
                    </a:lnTo>
                    <a:lnTo>
                      <a:pt x="1682" y="1"/>
                    </a:lnTo>
                    <a:lnTo>
                      <a:pt x="1660" y="7"/>
                    </a:lnTo>
                    <a:lnTo>
                      <a:pt x="1635" y="13"/>
                    </a:lnTo>
                    <a:lnTo>
                      <a:pt x="1607" y="22"/>
                    </a:lnTo>
                    <a:lnTo>
                      <a:pt x="1577" y="31"/>
                    </a:lnTo>
                    <a:lnTo>
                      <a:pt x="1547" y="38"/>
                    </a:lnTo>
                    <a:lnTo>
                      <a:pt x="1520" y="43"/>
                    </a:lnTo>
                    <a:lnTo>
                      <a:pt x="1496" y="47"/>
                    </a:lnTo>
                    <a:lnTo>
                      <a:pt x="1470" y="49"/>
                    </a:lnTo>
                    <a:lnTo>
                      <a:pt x="1445" y="49"/>
                    </a:lnTo>
                    <a:lnTo>
                      <a:pt x="1422" y="50"/>
                    </a:lnTo>
                    <a:lnTo>
                      <a:pt x="1400" y="50"/>
                    </a:lnTo>
                    <a:lnTo>
                      <a:pt x="1380" y="50"/>
                    </a:lnTo>
                    <a:lnTo>
                      <a:pt x="1359" y="53"/>
                    </a:lnTo>
                    <a:lnTo>
                      <a:pt x="1338" y="56"/>
                    </a:lnTo>
                    <a:lnTo>
                      <a:pt x="1318" y="58"/>
                    </a:lnTo>
                    <a:lnTo>
                      <a:pt x="1299" y="65"/>
                    </a:lnTo>
                    <a:lnTo>
                      <a:pt x="1280" y="74"/>
                    </a:lnTo>
                    <a:lnTo>
                      <a:pt x="1260" y="83"/>
                    </a:lnTo>
                    <a:lnTo>
                      <a:pt x="1242" y="97"/>
                    </a:lnTo>
                    <a:lnTo>
                      <a:pt x="1205" y="124"/>
                    </a:lnTo>
                    <a:lnTo>
                      <a:pt x="1171" y="143"/>
                    </a:lnTo>
                    <a:lnTo>
                      <a:pt x="1139" y="159"/>
                    </a:lnTo>
                    <a:lnTo>
                      <a:pt x="1108" y="170"/>
                    </a:lnTo>
                    <a:lnTo>
                      <a:pt x="1080" y="178"/>
                    </a:lnTo>
                    <a:lnTo>
                      <a:pt x="1054" y="186"/>
                    </a:lnTo>
                    <a:lnTo>
                      <a:pt x="1032" y="192"/>
                    </a:lnTo>
                    <a:lnTo>
                      <a:pt x="1013" y="200"/>
                    </a:lnTo>
                    <a:lnTo>
                      <a:pt x="995" y="209"/>
                    </a:lnTo>
                    <a:lnTo>
                      <a:pt x="974" y="222"/>
                    </a:lnTo>
                    <a:lnTo>
                      <a:pt x="951" y="235"/>
                    </a:lnTo>
                    <a:lnTo>
                      <a:pt x="928" y="250"/>
                    </a:lnTo>
                    <a:lnTo>
                      <a:pt x="903" y="264"/>
                    </a:lnTo>
                    <a:lnTo>
                      <a:pt x="882" y="281"/>
                    </a:lnTo>
                    <a:lnTo>
                      <a:pt x="860" y="295"/>
                    </a:lnTo>
                    <a:lnTo>
                      <a:pt x="840" y="308"/>
                    </a:lnTo>
                    <a:lnTo>
                      <a:pt x="831" y="316"/>
                    </a:lnTo>
                    <a:lnTo>
                      <a:pt x="820" y="325"/>
                    </a:lnTo>
                    <a:lnTo>
                      <a:pt x="808" y="338"/>
                    </a:lnTo>
                    <a:lnTo>
                      <a:pt x="794" y="352"/>
                    </a:lnTo>
                    <a:lnTo>
                      <a:pt x="782" y="370"/>
                    </a:lnTo>
                    <a:lnTo>
                      <a:pt x="766" y="387"/>
                    </a:lnTo>
                    <a:lnTo>
                      <a:pt x="751" y="406"/>
                    </a:lnTo>
                    <a:lnTo>
                      <a:pt x="735" y="425"/>
                    </a:lnTo>
                    <a:lnTo>
                      <a:pt x="717" y="446"/>
                    </a:lnTo>
                    <a:lnTo>
                      <a:pt x="700" y="465"/>
                    </a:lnTo>
                    <a:lnTo>
                      <a:pt x="681" y="484"/>
                    </a:lnTo>
                    <a:lnTo>
                      <a:pt x="661" y="504"/>
                    </a:lnTo>
                    <a:lnTo>
                      <a:pt x="642" y="523"/>
                    </a:lnTo>
                    <a:lnTo>
                      <a:pt x="622" y="541"/>
                    </a:lnTo>
                    <a:lnTo>
                      <a:pt x="601" y="557"/>
                    </a:lnTo>
                    <a:lnTo>
                      <a:pt x="579" y="571"/>
                    </a:lnTo>
                    <a:lnTo>
                      <a:pt x="558" y="584"/>
                    </a:lnTo>
                    <a:lnTo>
                      <a:pt x="537" y="594"/>
                    </a:lnTo>
                    <a:lnTo>
                      <a:pt x="518" y="603"/>
                    </a:lnTo>
                    <a:lnTo>
                      <a:pt x="500" y="610"/>
                    </a:lnTo>
                    <a:lnTo>
                      <a:pt x="482" y="619"/>
                    </a:lnTo>
                    <a:lnTo>
                      <a:pt x="467" y="623"/>
                    </a:lnTo>
                    <a:lnTo>
                      <a:pt x="449" y="628"/>
                    </a:lnTo>
                    <a:lnTo>
                      <a:pt x="431" y="631"/>
                    </a:lnTo>
                    <a:lnTo>
                      <a:pt x="414" y="633"/>
                    </a:lnTo>
                    <a:lnTo>
                      <a:pt x="396" y="634"/>
                    </a:lnTo>
                    <a:lnTo>
                      <a:pt x="379" y="635"/>
                    </a:lnTo>
                    <a:lnTo>
                      <a:pt x="359" y="635"/>
                    </a:lnTo>
                    <a:lnTo>
                      <a:pt x="338" y="635"/>
                    </a:lnTo>
                    <a:lnTo>
                      <a:pt x="317" y="635"/>
                    </a:lnTo>
                    <a:lnTo>
                      <a:pt x="293" y="634"/>
                    </a:lnTo>
                    <a:lnTo>
                      <a:pt x="267" y="633"/>
                    </a:lnTo>
                    <a:lnTo>
                      <a:pt x="218" y="633"/>
                    </a:lnTo>
                    <a:lnTo>
                      <a:pt x="175" y="639"/>
                    </a:lnTo>
                    <a:lnTo>
                      <a:pt x="139" y="649"/>
                    </a:lnTo>
                    <a:lnTo>
                      <a:pt x="106" y="666"/>
                    </a:lnTo>
                    <a:lnTo>
                      <a:pt x="79" y="683"/>
                    </a:lnTo>
                    <a:lnTo>
                      <a:pt x="59" y="706"/>
                    </a:lnTo>
                    <a:lnTo>
                      <a:pt x="41" y="729"/>
                    </a:lnTo>
                    <a:lnTo>
                      <a:pt x="26" y="754"/>
                    </a:lnTo>
                    <a:lnTo>
                      <a:pt x="17" y="777"/>
                    </a:lnTo>
                    <a:lnTo>
                      <a:pt x="10" y="800"/>
                    </a:lnTo>
                    <a:lnTo>
                      <a:pt x="4" y="823"/>
                    </a:lnTo>
                    <a:lnTo>
                      <a:pt x="2" y="844"/>
                    </a:lnTo>
                    <a:lnTo>
                      <a:pt x="0" y="859"/>
                    </a:lnTo>
                    <a:lnTo>
                      <a:pt x="0" y="873"/>
                    </a:lnTo>
                    <a:lnTo>
                      <a:pt x="0" y="881"/>
                    </a:lnTo>
                    <a:lnTo>
                      <a:pt x="0" y="885"/>
                    </a:lnTo>
                    <a:lnTo>
                      <a:pt x="3" y="886"/>
                    </a:lnTo>
                    <a:lnTo>
                      <a:pt x="15" y="891"/>
                    </a:lnTo>
                    <a:lnTo>
                      <a:pt x="29" y="899"/>
                    </a:lnTo>
                    <a:lnTo>
                      <a:pt x="50" y="907"/>
                    </a:lnTo>
                    <a:lnTo>
                      <a:pt x="71" y="919"/>
                    </a:lnTo>
                    <a:lnTo>
                      <a:pt x="95" y="928"/>
                    </a:lnTo>
                    <a:lnTo>
                      <a:pt x="120" y="937"/>
                    </a:lnTo>
                    <a:lnTo>
                      <a:pt x="144" y="947"/>
                    </a:lnTo>
                    <a:lnTo>
                      <a:pt x="164" y="957"/>
                    </a:lnTo>
                    <a:lnTo>
                      <a:pt x="178" y="974"/>
                    </a:lnTo>
                    <a:lnTo>
                      <a:pt x="194" y="989"/>
                    </a:lnTo>
                    <a:lnTo>
                      <a:pt x="208" y="1006"/>
                    </a:lnTo>
                    <a:lnTo>
                      <a:pt x="226" y="1023"/>
                    </a:lnTo>
                    <a:lnTo>
                      <a:pt x="253" y="1037"/>
                    </a:lnTo>
                    <a:lnTo>
                      <a:pt x="289" y="1045"/>
                    </a:lnTo>
                    <a:lnTo>
                      <a:pt x="338" y="1046"/>
                    </a:lnTo>
                    <a:lnTo>
                      <a:pt x="366" y="1050"/>
                    </a:lnTo>
                    <a:lnTo>
                      <a:pt x="399" y="1060"/>
                    </a:lnTo>
                    <a:lnTo>
                      <a:pt x="431" y="1080"/>
                    </a:lnTo>
                    <a:lnTo>
                      <a:pt x="467" y="1104"/>
                    </a:lnTo>
                    <a:lnTo>
                      <a:pt x="500" y="1133"/>
                    </a:lnTo>
                    <a:lnTo>
                      <a:pt x="537" y="1166"/>
                    </a:lnTo>
                    <a:lnTo>
                      <a:pt x="575" y="1202"/>
                    </a:lnTo>
                    <a:lnTo>
                      <a:pt x="613" y="1238"/>
                    </a:lnTo>
                    <a:lnTo>
                      <a:pt x="652" y="1278"/>
                    </a:lnTo>
                    <a:lnTo>
                      <a:pt x="688" y="1315"/>
                    </a:lnTo>
                    <a:lnTo>
                      <a:pt x="724" y="1353"/>
                    </a:lnTo>
                    <a:lnTo>
                      <a:pt x="762" y="1386"/>
                    </a:lnTo>
                    <a:lnTo>
                      <a:pt x="794" y="1417"/>
                    </a:lnTo>
                    <a:lnTo>
                      <a:pt x="827" y="1444"/>
                    </a:lnTo>
                    <a:lnTo>
                      <a:pt x="858" y="1465"/>
                    </a:lnTo>
                    <a:lnTo>
                      <a:pt x="886" y="1479"/>
                    </a:lnTo>
                    <a:lnTo>
                      <a:pt x="934" y="1502"/>
                    </a:lnTo>
                    <a:lnTo>
                      <a:pt x="983" y="1520"/>
                    </a:lnTo>
                    <a:lnTo>
                      <a:pt x="1034" y="1538"/>
                    </a:lnTo>
                    <a:lnTo>
                      <a:pt x="1085" y="1552"/>
                    </a:lnTo>
                    <a:lnTo>
                      <a:pt x="1136" y="1564"/>
                    </a:lnTo>
                    <a:lnTo>
                      <a:pt x="1188" y="1573"/>
                    </a:lnTo>
                    <a:lnTo>
                      <a:pt x="1238" y="1580"/>
                    </a:lnTo>
                    <a:lnTo>
                      <a:pt x="1286" y="1587"/>
                    </a:lnTo>
                    <a:lnTo>
                      <a:pt x="1332" y="1591"/>
                    </a:lnTo>
                    <a:lnTo>
                      <a:pt x="1375" y="1592"/>
                    </a:lnTo>
                    <a:lnTo>
                      <a:pt x="1413" y="1592"/>
                    </a:lnTo>
                    <a:lnTo>
                      <a:pt x="1445" y="1591"/>
                    </a:lnTo>
                    <a:lnTo>
                      <a:pt x="1475" y="1587"/>
                    </a:lnTo>
                    <a:lnTo>
                      <a:pt x="1497" y="1583"/>
                    </a:lnTo>
                    <a:lnTo>
                      <a:pt x="1512" y="1578"/>
                    </a:lnTo>
                    <a:lnTo>
                      <a:pt x="1520" y="1569"/>
                    </a:lnTo>
                    <a:lnTo>
                      <a:pt x="1531" y="1560"/>
                    </a:lnTo>
                    <a:lnTo>
                      <a:pt x="1552" y="1547"/>
                    </a:lnTo>
                    <a:lnTo>
                      <a:pt x="1582" y="1531"/>
                    </a:lnTo>
                    <a:lnTo>
                      <a:pt x="1622" y="1512"/>
                    </a:lnTo>
                    <a:lnTo>
                      <a:pt x="1670" y="1492"/>
                    </a:lnTo>
                    <a:lnTo>
                      <a:pt x="1722" y="1471"/>
                    </a:lnTo>
                    <a:lnTo>
                      <a:pt x="1779" y="1449"/>
                    </a:lnTo>
                    <a:lnTo>
                      <a:pt x="1840" y="1425"/>
                    </a:lnTo>
                    <a:lnTo>
                      <a:pt x="1903" y="1403"/>
                    </a:lnTo>
                    <a:lnTo>
                      <a:pt x="1967" y="1381"/>
                    </a:lnTo>
                    <a:lnTo>
                      <a:pt x="2030" y="1359"/>
                    </a:lnTo>
                    <a:lnTo>
                      <a:pt x="2091" y="1338"/>
                    </a:lnTo>
                    <a:lnTo>
                      <a:pt x="2149" y="1320"/>
                    </a:lnTo>
                    <a:lnTo>
                      <a:pt x="2203" y="1305"/>
                    </a:lnTo>
                    <a:lnTo>
                      <a:pt x="2250" y="1291"/>
                    </a:lnTo>
                    <a:lnTo>
                      <a:pt x="2292" y="1282"/>
                    </a:lnTo>
                    <a:lnTo>
                      <a:pt x="2311" y="1277"/>
                    </a:lnTo>
                    <a:lnTo>
                      <a:pt x="2331" y="1273"/>
                    </a:lnTo>
                    <a:lnTo>
                      <a:pt x="2354" y="1269"/>
                    </a:lnTo>
                    <a:lnTo>
                      <a:pt x="2378" y="1264"/>
                    </a:lnTo>
                    <a:lnTo>
                      <a:pt x="2402" y="1258"/>
                    </a:lnTo>
                    <a:lnTo>
                      <a:pt x="2428" y="1255"/>
                    </a:lnTo>
                    <a:lnTo>
                      <a:pt x="2455" y="1249"/>
                    </a:lnTo>
                    <a:lnTo>
                      <a:pt x="2483" y="1244"/>
                    </a:lnTo>
                    <a:lnTo>
                      <a:pt x="2513" y="1239"/>
                    </a:lnTo>
                    <a:lnTo>
                      <a:pt x="2544" y="1235"/>
                    </a:lnTo>
                    <a:lnTo>
                      <a:pt x="2574" y="1229"/>
                    </a:lnTo>
                    <a:lnTo>
                      <a:pt x="2607" y="1224"/>
                    </a:lnTo>
                    <a:lnTo>
                      <a:pt x="2639" y="1218"/>
                    </a:lnTo>
                    <a:lnTo>
                      <a:pt x="2673" y="1215"/>
                    </a:lnTo>
                    <a:lnTo>
                      <a:pt x="2707" y="1209"/>
                    </a:lnTo>
                    <a:lnTo>
                      <a:pt x="2742" y="1205"/>
                    </a:lnTo>
                    <a:lnTo>
                      <a:pt x="2777" y="1200"/>
                    </a:lnTo>
                    <a:lnTo>
                      <a:pt x="2813" y="1195"/>
                    </a:lnTo>
                    <a:lnTo>
                      <a:pt x="2849" y="1190"/>
                    </a:lnTo>
                    <a:lnTo>
                      <a:pt x="2886" y="1186"/>
                    </a:lnTo>
                    <a:lnTo>
                      <a:pt x="2924" y="1181"/>
                    </a:lnTo>
                    <a:lnTo>
                      <a:pt x="2961" y="1176"/>
                    </a:lnTo>
                    <a:lnTo>
                      <a:pt x="2999" y="1171"/>
                    </a:lnTo>
                    <a:lnTo>
                      <a:pt x="3037" y="1169"/>
                    </a:lnTo>
                    <a:lnTo>
                      <a:pt x="3075" y="1163"/>
                    </a:lnTo>
                    <a:lnTo>
                      <a:pt x="3113" y="1159"/>
                    </a:lnTo>
                    <a:lnTo>
                      <a:pt x="3149" y="1156"/>
                    </a:lnTo>
                    <a:lnTo>
                      <a:pt x="3188" y="1153"/>
                    </a:lnTo>
                    <a:lnTo>
                      <a:pt x="3225" y="1149"/>
                    </a:lnTo>
                    <a:lnTo>
                      <a:pt x="3263" y="1146"/>
                    </a:lnTo>
                    <a:lnTo>
                      <a:pt x="3300" y="1143"/>
                    </a:lnTo>
                    <a:lnTo>
                      <a:pt x="3337" y="1140"/>
                    </a:lnTo>
                    <a:close/>
                  </a:path>
                </a:pathLst>
              </a:custGeom>
              <a:solidFill>
                <a:srgbClr val="D6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0" name="Freeform 1240">
                <a:extLst>
                  <a:ext uri="{FF2B5EF4-FFF2-40B4-BE49-F238E27FC236}">
                    <a16:creationId xmlns:a16="http://schemas.microsoft.com/office/drawing/2014/main" id="{3B435876-A228-FEF8-63C7-704F15E80ADC}"/>
                  </a:ext>
                </a:extLst>
              </p:cNvPr>
              <p:cNvSpPr>
                <a:spLocks/>
              </p:cNvSpPr>
              <p:nvPr/>
            </p:nvSpPr>
            <p:spPr bwMode="auto">
              <a:xfrm>
                <a:off x="1009" y="2760"/>
                <a:ext cx="1451" cy="517"/>
              </a:xfrm>
              <a:custGeom>
                <a:avLst/>
                <a:gdLst>
                  <a:gd name="T0" fmla="*/ 3476 w 4353"/>
                  <a:gd name="T1" fmla="*/ 1105 h 1550"/>
                  <a:gd name="T2" fmla="*/ 3700 w 4353"/>
                  <a:gd name="T3" fmla="*/ 1049 h 1550"/>
                  <a:gd name="T4" fmla="*/ 3927 w 4353"/>
                  <a:gd name="T5" fmla="*/ 977 h 1550"/>
                  <a:gd name="T6" fmla="*/ 4129 w 4353"/>
                  <a:gd name="T7" fmla="*/ 901 h 1550"/>
                  <a:gd name="T8" fmla="*/ 4280 w 4353"/>
                  <a:gd name="T9" fmla="*/ 836 h 1550"/>
                  <a:gd name="T10" fmla="*/ 4351 w 4353"/>
                  <a:gd name="T11" fmla="*/ 792 h 1550"/>
                  <a:gd name="T12" fmla="*/ 4309 w 4353"/>
                  <a:gd name="T13" fmla="*/ 776 h 1550"/>
                  <a:gd name="T14" fmla="*/ 4203 w 4353"/>
                  <a:gd name="T15" fmla="*/ 742 h 1550"/>
                  <a:gd name="T16" fmla="*/ 4116 w 4353"/>
                  <a:gd name="T17" fmla="*/ 703 h 1550"/>
                  <a:gd name="T18" fmla="*/ 4084 w 4353"/>
                  <a:gd name="T19" fmla="*/ 691 h 1550"/>
                  <a:gd name="T20" fmla="*/ 3940 w 4353"/>
                  <a:gd name="T21" fmla="*/ 680 h 1550"/>
                  <a:gd name="T22" fmla="*/ 3699 w 4353"/>
                  <a:gd name="T23" fmla="*/ 638 h 1550"/>
                  <a:gd name="T24" fmla="*/ 3502 w 4353"/>
                  <a:gd name="T25" fmla="*/ 542 h 1550"/>
                  <a:gd name="T26" fmla="*/ 3324 w 4353"/>
                  <a:gd name="T27" fmla="*/ 453 h 1550"/>
                  <a:gd name="T28" fmla="*/ 3222 w 4353"/>
                  <a:gd name="T29" fmla="*/ 431 h 1550"/>
                  <a:gd name="T30" fmla="*/ 3127 w 4353"/>
                  <a:gd name="T31" fmla="*/ 363 h 1550"/>
                  <a:gd name="T32" fmla="*/ 3031 w 4353"/>
                  <a:gd name="T33" fmla="*/ 313 h 1550"/>
                  <a:gd name="T34" fmla="*/ 2906 w 4353"/>
                  <a:gd name="T35" fmla="*/ 265 h 1550"/>
                  <a:gd name="T36" fmla="*/ 2784 w 4353"/>
                  <a:gd name="T37" fmla="*/ 228 h 1550"/>
                  <a:gd name="T38" fmla="*/ 2687 w 4353"/>
                  <a:gd name="T39" fmla="*/ 185 h 1550"/>
                  <a:gd name="T40" fmla="*/ 2589 w 4353"/>
                  <a:gd name="T41" fmla="*/ 116 h 1550"/>
                  <a:gd name="T42" fmla="*/ 2472 w 4353"/>
                  <a:gd name="T43" fmla="*/ 99 h 1550"/>
                  <a:gd name="T44" fmla="*/ 2347 w 4353"/>
                  <a:gd name="T45" fmla="*/ 90 h 1550"/>
                  <a:gd name="T46" fmla="*/ 2227 w 4353"/>
                  <a:gd name="T47" fmla="*/ 71 h 1550"/>
                  <a:gd name="T48" fmla="*/ 2132 w 4353"/>
                  <a:gd name="T49" fmla="*/ 46 h 1550"/>
                  <a:gd name="T50" fmla="*/ 2061 w 4353"/>
                  <a:gd name="T51" fmla="*/ 41 h 1550"/>
                  <a:gd name="T52" fmla="*/ 1970 w 4353"/>
                  <a:gd name="T53" fmla="*/ 41 h 1550"/>
                  <a:gd name="T54" fmla="*/ 1851 w 4353"/>
                  <a:gd name="T55" fmla="*/ 33 h 1550"/>
                  <a:gd name="T56" fmla="*/ 1767 w 4353"/>
                  <a:gd name="T57" fmla="*/ 8 h 1550"/>
                  <a:gd name="T58" fmla="*/ 1679 w 4353"/>
                  <a:gd name="T59" fmla="*/ 1 h 1550"/>
                  <a:gd name="T60" fmla="*/ 1543 w 4353"/>
                  <a:gd name="T61" fmla="*/ 39 h 1550"/>
                  <a:gd name="T62" fmla="*/ 1418 w 4353"/>
                  <a:gd name="T63" fmla="*/ 50 h 1550"/>
                  <a:gd name="T64" fmla="*/ 1313 w 4353"/>
                  <a:gd name="T65" fmla="*/ 59 h 1550"/>
                  <a:gd name="T66" fmla="*/ 1201 w 4353"/>
                  <a:gd name="T67" fmla="*/ 124 h 1550"/>
                  <a:gd name="T68" fmla="*/ 1050 w 4353"/>
                  <a:gd name="T69" fmla="*/ 185 h 1550"/>
                  <a:gd name="T70" fmla="*/ 947 w 4353"/>
                  <a:gd name="T71" fmla="*/ 234 h 1550"/>
                  <a:gd name="T72" fmla="*/ 836 w 4353"/>
                  <a:gd name="T73" fmla="*/ 308 h 1550"/>
                  <a:gd name="T74" fmla="*/ 777 w 4353"/>
                  <a:gd name="T75" fmla="*/ 369 h 1550"/>
                  <a:gd name="T76" fmla="*/ 695 w 4353"/>
                  <a:gd name="T77" fmla="*/ 464 h 1550"/>
                  <a:gd name="T78" fmla="*/ 597 w 4353"/>
                  <a:gd name="T79" fmla="*/ 556 h 1550"/>
                  <a:gd name="T80" fmla="*/ 496 w 4353"/>
                  <a:gd name="T81" fmla="*/ 610 h 1550"/>
                  <a:gd name="T82" fmla="*/ 409 w 4353"/>
                  <a:gd name="T83" fmla="*/ 632 h 1550"/>
                  <a:gd name="T84" fmla="*/ 312 w 4353"/>
                  <a:gd name="T85" fmla="*/ 636 h 1550"/>
                  <a:gd name="T86" fmla="*/ 134 w 4353"/>
                  <a:gd name="T87" fmla="*/ 647 h 1550"/>
                  <a:gd name="T88" fmla="*/ 25 w 4353"/>
                  <a:gd name="T89" fmla="*/ 735 h 1550"/>
                  <a:gd name="T90" fmla="*/ 0 w 4353"/>
                  <a:gd name="T91" fmla="*/ 828 h 1550"/>
                  <a:gd name="T92" fmla="*/ 15 w 4353"/>
                  <a:gd name="T93" fmla="*/ 856 h 1550"/>
                  <a:gd name="T94" fmla="*/ 124 w 4353"/>
                  <a:gd name="T95" fmla="*/ 904 h 1550"/>
                  <a:gd name="T96" fmla="*/ 213 w 4353"/>
                  <a:gd name="T97" fmla="*/ 975 h 1550"/>
                  <a:gd name="T98" fmla="*/ 372 w 4353"/>
                  <a:gd name="T99" fmla="*/ 1017 h 1550"/>
                  <a:gd name="T100" fmla="*/ 541 w 4353"/>
                  <a:gd name="T101" fmla="*/ 1132 h 1550"/>
                  <a:gd name="T102" fmla="*/ 723 w 4353"/>
                  <a:gd name="T103" fmla="*/ 1314 h 1550"/>
                  <a:gd name="T104" fmla="*/ 885 w 4353"/>
                  <a:gd name="T105" fmla="*/ 1436 h 1550"/>
                  <a:gd name="T106" fmla="*/ 1121 w 4353"/>
                  <a:gd name="T107" fmla="*/ 1510 h 1550"/>
                  <a:gd name="T108" fmla="*/ 1359 w 4353"/>
                  <a:gd name="T109" fmla="*/ 1547 h 1550"/>
                  <a:gd name="T110" fmla="*/ 1504 w 4353"/>
                  <a:gd name="T111" fmla="*/ 1540 h 1550"/>
                  <a:gd name="T112" fmla="*/ 1614 w 4353"/>
                  <a:gd name="T113" fmla="*/ 1481 h 1550"/>
                  <a:gd name="T114" fmla="*/ 1897 w 4353"/>
                  <a:gd name="T115" fmla="*/ 1374 h 1550"/>
                  <a:gd name="T116" fmla="*/ 2200 w 4353"/>
                  <a:gd name="T117" fmla="*/ 1279 h 1550"/>
                  <a:gd name="T118" fmla="*/ 2424 w 4353"/>
                  <a:gd name="T119" fmla="*/ 1231 h 1550"/>
                  <a:gd name="T120" fmla="*/ 2732 w 4353"/>
                  <a:gd name="T121" fmla="*/ 1186 h 1550"/>
                  <a:gd name="T122" fmla="*/ 3095 w 4353"/>
                  <a:gd name="T123" fmla="*/ 1146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53" h="1550">
                    <a:moveTo>
                      <a:pt x="3317" y="1127"/>
                    </a:moveTo>
                    <a:lnTo>
                      <a:pt x="3355" y="1124"/>
                    </a:lnTo>
                    <a:lnTo>
                      <a:pt x="3393" y="1119"/>
                    </a:lnTo>
                    <a:lnTo>
                      <a:pt x="3434" y="1112"/>
                    </a:lnTo>
                    <a:lnTo>
                      <a:pt x="3476" y="1105"/>
                    </a:lnTo>
                    <a:lnTo>
                      <a:pt x="3520" y="1096"/>
                    </a:lnTo>
                    <a:lnTo>
                      <a:pt x="3564" y="1086"/>
                    </a:lnTo>
                    <a:lnTo>
                      <a:pt x="3610" y="1075"/>
                    </a:lnTo>
                    <a:lnTo>
                      <a:pt x="3654" y="1062"/>
                    </a:lnTo>
                    <a:lnTo>
                      <a:pt x="3700" y="1049"/>
                    </a:lnTo>
                    <a:lnTo>
                      <a:pt x="3746" y="1036"/>
                    </a:lnTo>
                    <a:lnTo>
                      <a:pt x="3792" y="1023"/>
                    </a:lnTo>
                    <a:lnTo>
                      <a:pt x="3838" y="1008"/>
                    </a:lnTo>
                    <a:lnTo>
                      <a:pt x="3883" y="993"/>
                    </a:lnTo>
                    <a:lnTo>
                      <a:pt x="3927" y="977"/>
                    </a:lnTo>
                    <a:lnTo>
                      <a:pt x="3969" y="962"/>
                    </a:lnTo>
                    <a:lnTo>
                      <a:pt x="4013" y="948"/>
                    </a:lnTo>
                    <a:lnTo>
                      <a:pt x="4052" y="932"/>
                    </a:lnTo>
                    <a:lnTo>
                      <a:pt x="4092" y="918"/>
                    </a:lnTo>
                    <a:lnTo>
                      <a:pt x="4129" y="901"/>
                    </a:lnTo>
                    <a:lnTo>
                      <a:pt x="4164" y="887"/>
                    </a:lnTo>
                    <a:lnTo>
                      <a:pt x="4196" y="873"/>
                    </a:lnTo>
                    <a:lnTo>
                      <a:pt x="4227" y="860"/>
                    </a:lnTo>
                    <a:lnTo>
                      <a:pt x="4254" y="849"/>
                    </a:lnTo>
                    <a:lnTo>
                      <a:pt x="4280" y="836"/>
                    </a:lnTo>
                    <a:lnTo>
                      <a:pt x="4300" y="825"/>
                    </a:lnTo>
                    <a:lnTo>
                      <a:pt x="4318" y="815"/>
                    </a:lnTo>
                    <a:lnTo>
                      <a:pt x="4332" y="806"/>
                    </a:lnTo>
                    <a:lnTo>
                      <a:pt x="4344" y="799"/>
                    </a:lnTo>
                    <a:lnTo>
                      <a:pt x="4351" y="792"/>
                    </a:lnTo>
                    <a:lnTo>
                      <a:pt x="4353" y="788"/>
                    </a:lnTo>
                    <a:lnTo>
                      <a:pt x="4352" y="784"/>
                    </a:lnTo>
                    <a:lnTo>
                      <a:pt x="4345" y="783"/>
                    </a:lnTo>
                    <a:lnTo>
                      <a:pt x="4329" y="782"/>
                    </a:lnTo>
                    <a:lnTo>
                      <a:pt x="4309" y="776"/>
                    </a:lnTo>
                    <a:lnTo>
                      <a:pt x="4289" y="773"/>
                    </a:lnTo>
                    <a:lnTo>
                      <a:pt x="4268" y="765"/>
                    </a:lnTo>
                    <a:lnTo>
                      <a:pt x="4246" y="757"/>
                    </a:lnTo>
                    <a:lnTo>
                      <a:pt x="4226" y="750"/>
                    </a:lnTo>
                    <a:lnTo>
                      <a:pt x="4203" y="742"/>
                    </a:lnTo>
                    <a:lnTo>
                      <a:pt x="4184" y="734"/>
                    </a:lnTo>
                    <a:lnTo>
                      <a:pt x="4164" y="726"/>
                    </a:lnTo>
                    <a:lnTo>
                      <a:pt x="4146" y="718"/>
                    </a:lnTo>
                    <a:lnTo>
                      <a:pt x="4130" y="710"/>
                    </a:lnTo>
                    <a:lnTo>
                      <a:pt x="4116" y="703"/>
                    </a:lnTo>
                    <a:lnTo>
                      <a:pt x="4105" y="699"/>
                    </a:lnTo>
                    <a:lnTo>
                      <a:pt x="4097" y="694"/>
                    </a:lnTo>
                    <a:lnTo>
                      <a:pt x="4091" y="693"/>
                    </a:lnTo>
                    <a:lnTo>
                      <a:pt x="4089" y="691"/>
                    </a:lnTo>
                    <a:lnTo>
                      <a:pt x="4084" y="691"/>
                    </a:lnTo>
                    <a:lnTo>
                      <a:pt x="4070" y="689"/>
                    </a:lnTo>
                    <a:lnTo>
                      <a:pt x="4045" y="689"/>
                    </a:lnTo>
                    <a:lnTo>
                      <a:pt x="4016" y="687"/>
                    </a:lnTo>
                    <a:lnTo>
                      <a:pt x="3981" y="685"/>
                    </a:lnTo>
                    <a:lnTo>
                      <a:pt x="3940" y="680"/>
                    </a:lnTo>
                    <a:lnTo>
                      <a:pt x="3894" y="675"/>
                    </a:lnTo>
                    <a:lnTo>
                      <a:pt x="3846" y="667"/>
                    </a:lnTo>
                    <a:lnTo>
                      <a:pt x="3797" y="659"/>
                    </a:lnTo>
                    <a:lnTo>
                      <a:pt x="3748" y="650"/>
                    </a:lnTo>
                    <a:lnTo>
                      <a:pt x="3699" y="638"/>
                    </a:lnTo>
                    <a:lnTo>
                      <a:pt x="3651" y="623"/>
                    </a:lnTo>
                    <a:lnTo>
                      <a:pt x="3607" y="607"/>
                    </a:lnTo>
                    <a:lnTo>
                      <a:pt x="3568" y="589"/>
                    </a:lnTo>
                    <a:lnTo>
                      <a:pt x="3530" y="565"/>
                    </a:lnTo>
                    <a:lnTo>
                      <a:pt x="3502" y="542"/>
                    </a:lnTo>
                    <a:lnTo>
                      <a:pt x="3454" y="500"/>
                    </a:lnTo>
                    <a:lnTo>
                      <a:pt x="3414" y="474"/>
                    </a:lnTo>
                    <a:lnTo>
                      <a:pt x="3380" y="460"/>
                    </a:lnTo>
                    <a:lnTo>
                      <a:pt x="3351" y="453"/>
                    </a:lnTo>
                    <a:lnTo>
                      <a:pt x="3324" y="453"/>
                    </a:lnTo>
                    <a:lnTo>
                      <a:pt x="3302" y="454"/>
                    </a:lnTo>
                    <a:lnTo>
                      <a:pt x="3282" y="454"/>
                    </a:lnTo>
                    <a:lnTo>
                      <a:pt x="3261" y="451"/>
                    </a:lnTo>
                    <a:lnTo>
                      <a:pt x="3242" y="440"/>
                    </a:lnTo>
                    <a:lnTo>
                      <a:pt x="3222" y="431"/>
                    </a:lnTo>
                    <a:lnTo>
                      <a:pt x="3206" y="418"/>
                    </a:lnTo>
                    <a:lnTo>
                      <a:pt x="3188" y="406"/>
                    </a:lnTo>
                    <a:lnTo>
                      <a:pt x="3171" y="391"/>
                    </a:lnTo>
                    <a:lnTo>
                      <a:pt x="3150" y="377"/>
                    </a:lnTo>
                    <a:lnTo>
                      <a:pt x="3127" y="363"/>
                    </a:lnTo>
                    <a:lnTo>
                      <a:pt x="3104" y="348"/>
                    </a:lnTo>
                    <a:lnTo>
                      <a:pt x="3090" y="339"/>
                    </a:lnTo>
                    <a:lnTo>
                      <a:pt x="3072" y="331"/>
                    </a:lnTo>
                    <a:lnTo>
                      <a:pt x="3051" y="322"/>
                    </a:lnTo>
                    <a:lnTo>
                      <a:pt x="3031" y="313"/>
                    </a:lnTo>
                    <a:lnTo>
                      <a:pt x="3008" y="302"/>
                    </a:lnTo>
                    <a:lnTo>
                      <a:pt x="2983" y="293"/>
                    </a:lnTo>
                    <a:lnTo>
                      <a:pt x="2959" y="283"/>
                    </a:lnTo>
                    <a:lnTo>
                      <a:pt x="2933" y="274"/>
                    </a:lnTo>
                    <a:lnTo>
                      <a:pt x="2906" y="265"/>
                    </a:lnTo>
                    <a:lnTo>
                      <a:pt x="2880" y="256"/>
                    </a:lnTo>
                    <a:lnTo>
                      <a:pt x="2855" y="247"/>
                    </a:lnTo>
                    <a:lnTo>
                      <a:pt x="2830" y="241"/>
                    </a:lnTo>
                    <a:lnTo>
                      <a:pt x="2805" y="233"/>
                    </a:lnTo>
                    <a:lnTo>
                      <a:pt x="2784" y="228"/>
                    </a:lnTo>
                    <a:lnTo>
                      <a:pt x="2763" y="222"/>
                    </a:lnTo>
                    <a:lnTo>
                      <a:pt x="2746" y="219"/>
                    </a:lnTo>
                    <a:lnTo>
                      <a:pt x="2717" y="211"/>
                    </a:lnTo>
                    <a:lnTo>
                      <a:pt x="2699" y="200"/>
                    </a:lnTo>
                    <a:lnTo>
                      <a:pt x="2687" y="185"/>
                    </a:lnTo>
                    <a:lnTo>
                      <a:pt x="2678" y="171"/>
                    </a:lnTo>
                    <a:lnTo>
                      <a:pt x="2666" y="157"/>
                    </a:lnTo>
                    <a:lnTo>
                      <a:pt x="2650" y="140"/>
                    </a:lnTo>
                    <a:lnTo>
                      <a:pt x="2625" y="128"/>
                    </a:lnTo>
                    <a:lnTo>
                      <a:pt x="2589" y="116"/>
                    </a:lnTo>
                    <a:lnTo>
                      <a:pt x="2566" y="111"/>
                    </a:lnTo>
                    <a:lnTo>
                      <a:pt x="2543" y="108"/>
                    </a:lnTo>
                    <a:lnTo>
                      <a:pt x="2521" y="104"/>
                    </a:lnTo>
                    <a:lnTo>
                      <a:pt x="2495" y="102"/>
                    </a:lnTo>
                    <a:lnTo>
                      <a:pt x="2472" y="99"/>
                    </a:lnTo>
                    <a:lnTo>
                      <a:pt x="2446" y="97"/>
                    </a:lnTo>
                    <a:lnTo>
                      <a:pt x="2422" y="95"/>
                    </a:lnTo>
                    <a:lnTo>
                      <a:pt x="2397" y="94"/>
                    </a:lnTo>
                    <a:lnTo>
                      <a:pt x="2371" y="91"/>
                    </a:lnTo>
                    <a:lnTo>
                      <a:pt x="2347" y="90"/>
                    </a:lnTo>
                    <a:lnTo>
                      <a:pt x="2322" y="87"/>
                    </a:lnTo>
                    <a:lnTo>
                      <a:pt x="2298" y="84"/>
                    </a:lnTo>
                    <a:lnTo>
                      <a:pt x="2273" y="81"/>
                    </a:lnTo>
                    <a:lnTo>
                      <a:pt x="2251" y="76"/>
                    </a:lnTo>
                    <a:lnTo>
                      <a:pt x="2227" y="71"/>
                    </a:lnTo>
                    <a:lnTo>
                      <a:pt x="2205" y="66"/>
                    </a:lnTo>
                    <a:lnTo>
                      <a:pt x="2185" y="59"/>
                    </a:lnTo>
                    <a:lnTo>
                      <a:pt x="2165" y="54"/>
                    </a:lnTo>
                    <a:lnTo>
                      <a:pt x="2147" y="49"/>
                    </a:lnTo>
                    <a:lnTo>
                      <a:pt x="2132" y="46"/>
                    </a:lnTo>
                    <a:lnTo>
                      <a:pt x="2117" y="44"/>
                    </a:lnTo>
                    <a:lnTo>
                      <a:pt x="2103" y="42"/>
                    </a:lnTo>
                    <a:lnTo>
                      <a:pt x="2089" y="41"/>
                    </a:lnTo>
                    <a:lnTo>
                      <a:pt x="2075" y="41"/>
                    </a:lnTo>
                    <a:lnTo>
                      <a:pt x="2061" y="41"/>
                    </a:lnTo>
                    <a:lnTo>
                      <a:pt x="2044" y="41"/>
                    </a:lnTo>
                    <a:lnTo>
                      <a:pt x="2029" y="41"/>
                    </a:lnTo>
                    <a:lnTo>
                      <a:pt x="2011" y="41"/>
                    </a:lnTo>
                    <a:lnTo>
                      <a:pt x="1991" y="41"/>
                    </a:lnTo>
                    <a:lnTo>
                      <a:pt x="1970" y="41"/>
                    </a:lnTo>
                    <a:lnTo>
                      <a:pt x="1948" y="41"/>
                    </a:lnTo>
                    <a:lnTo>
                      <a:pt x="1921" y="41"/>
                    </a:lnTo>
                    <a:lnTo>
                      <a:pt x="1895" y="40"/>
                    </a:lnTo>
                    <a:lnTo>
                      <a:pt x="1872" y="36"/>
                    </a:lnTo>
                    <a:lnTo>
                      <a:pt x="1851" y="33"/>
                    </a:lnTo>
                    <a:lnTo>
                      <a:pt x="1832" y="28"/>
                    </a:lnTo>
                    <a:lnTo>
                      <a:pt x="1815" y="23"/>
                    </a:lnTo>
                    <a:lnTo>
                      <a:pt x="1797" y="18"/>
                    </a:lnTo>
                    <a:lnTo>
                      <a:pt x="1783" y="13"/>
                    </a:lnTo>
                    <a:lnTo>
                      <a:pt x="1767" y="8"/>
                    </a:lnTo>
                    <a:lnTo>
                      <a:pt x="1751" y="5"/>
                    </a:lnTo>
                    <a:lnTo>
                      <a:pt x="1735" y="1"/>
                    </a:lnTo>
                    <a:lnTo>
                      <a:pt x="1717" y="0"/>
                    </a:lnTo>
                    <a:lnTo>
                      <a:pt x="1699" y="0"/>
                    </a:lnTo>
                    <a:lnTo>
                      <a:pt x="1679" y="1"/>
                    </a:lnTo>
                    <a:lnTo>
                      <a:pt x="1655" y="6"/>
                    </a:lnTo>
                    <a:lnTo>
                      <a:pt x="1631" y="13"/>
                    </a:lnTo>
                    <a:lnTo>
                      <a:pt x="1603" y="22"/>
                    </a:lnTo>
                    <a:lnTo>
                      <a:pt x="1572" y="32"/>
                    </a:lnTo>
                    <a:lnTo>
                      <a:pt x="1543" y="39"/>
                    </a:lnTo>
                    <a:lnTo>
                      <a:pt x="1517" y="42"/>
                    </a:lnTo>
                    <a:lnTo>
                      <a:pt x="1491" y="46"/>
                    </a:lnTo>
                    <a:lnTo>
                      <a:pt x="1466" y="49"/>
                    </a:lnTo>
                    <a:lnTo>
                      <a:pt x="1442" y="49"/>
                    </a:lnTo>
                    <a:lnTo>
                      <a:pt x="1418" y="50"/>
                    </a:lnTo>
                    <a:lnTo>
                      <a:pt x="1395" y="50"/>
                    </a:lnTo>
                    <a:lnTo>
                      <a:pt x="1376" y="50"/>
                    </a:lnTo>
                    <a:lnTo>
                      <a:pt x="1354" y="53"/>
                    </a:lnTo>
                    <a:lnTo>
                      <a:pt x="1333" y="55"/>
                    </a:lnTo>
                    <a:lnTo>
                      <a:pt x="1313" y="59"/>
                    </a:lnTo>
                    <a:lnTo>
                      <a:pt x="1295" y="66"/>
                    </a:lnTo>
                    <a:lnTo>
                      <a:pt x="1276" y="73"/>
                    </a:lnTo>
                    <a:lnTo>
                      <a:pt x="1256" y="82"/>
                    </a:lnTo>
                    <a:lnTo>
                      <a:pt x="1237" y="97"/>
                    </a:lnTo>
                    <a:lnTo>
                      <a:pt x="1201" y="124"/>
                    </a:lnTo>
                    <a:lnTo>
                      <a:pt x="1168" y="143"/>
                    </a:lnTo>
                    <a:lnTo>
                      <a:pt x="1134" y="158"/>
                    </a:lnTo>
                    <a:lnTo>
                      <a:pt x="1104" y="170"/>
                    </a:lnTo>
                    <a:lnTo>
                      <a:pt x="1076" y="178"/>
                    </a:lnTo>
                    <a:lnTo>
                      <a:pt x="1050" y="185"/>
                    </a:lnTo>
                    <a:lnTo>
                      <a:pt x="1028" y="192"/>
                    </a:lnTo>
                    <a:lnTo>
                      <a:pt x="1009" y="200"/>
                    </a:lnTo>
                    <a:lnTo>
                      <a:pt x="990" y="210"/>
                    </a:lnTo>
                    <a:lnTo>
                      <a:pt x="969" y="222"/>
                    </a:lnTo>
                    <a:lnTo>
                      <a:pt x="947" y="234"/>
                    </a:lnTo>
                    <a:lnTo>
                      <a:pt x="924" y="250"/>
                    </a:lnTo>
                    <a:lnTo>
                      <a:pt x="899" y="265"/>
                    </a:lnTo>
                    <a:lnTo>
                      <a:pt x="878" y="280"/>
                    </a:lnTo>
                    <a:lnTo>
                      <a:pt x="856" y="295"/>
                    </a:lnTo>
                    <a:lnTo>
                      <a:pt x="836" y="308"/>
                    </a:lnTo>
                    <a:lnTo>
                      <a:pt x="826" y="315"/>
                    </a:lnTo>
                    <a:lnTo>
                      <a:pt x="816" y="325"/>
                    </a:lnTo>
                    <a:lnTo>
                      <a:pt x="804" y="338"/>
                    </a:lnTo>
                    <a:lnTo>
                      <a:pt x="790" y="352"/>
                    </a:lnTo>
                    <a:lnTo>
                      <a:pt x="777" y="369"/>
                    </a:lnTo>
                    <a:lnTo>
                      <a:pt x="762" y="387"/>
                    </a:lnTo>
                    <a:lnTo>
                      <a:pt x="747" y="406"/>
                    </a:lnTo>
                    <a:lnTo>
                      <a:pt x="730" y="425"/>
                    </a:lnTo>
                    <a:lnTo>
                      <a:pt x="713" y="445"/>
                    </a:lnTo>
                    <a:lnTo>
                      <a:pt x="695" y="464"/>
                    </a:lnTo>
                    <a:lnTo>
                      <a:pt x="676" y="485"/>
                    </a:lnTo>
                    <a:lnTo>
                      <a:pt x="657" y="503"/>
                    </a:lnTo>
                    <a:lnTo>
                      <a:pt x="638" y="523"/>
                    </a:lnTo>
                    <a:lnTo>
                      <a:pt x="618" y="541"/>
                    </a:lnTo>
                    <a:lnTo>
                      <a:pt x="597" y="556"/>
                    </a:lnTo>
                    <a:lnTo>
                      <a:pt x="575" y="570"/>
                    </a:lnTo>
                    <a:lnTo>
                      <a:pt x="554" y="583"/>
                    </a:lnTo>
                    <a:lnTo>
                      <a:pt x="534" y="595"/>
                    </a:lnTo>
                    <a:lnTo>
                      <a:pt x="514" y="602"/>
                    </a:lnTo>
                    <a:lnTo>
                      <a:pt x="496" y="610"/>
                    </a:lnTo>
                    <a:lnTo>
                      <a:pt x="477" y="618"/>
                    </a:lnTo>
                    <a:lnTo>
                      <a:pt x="462" y="623"/>
                    </a:lnTo>
                    <a:lnTo>
                      <a:pt x="445" y="627"/>
                    </a:lnTo>
                    <a:lnTo>
                      <a:pt x="427" y="631"/>
                    </a:lnTo>
                    <a:lnTo>
                      <a:pt x="409" y="632"/>
                    </a:lnTo>
                    <a:lnTo>
                      <a:pt x="392" y="634"/>
                    </a:lnTo>
                    <a:lnTo>
                      <a:pt x="374" y="636"/>
                    </a:lnTo>
                    <a:lnTo>
                      <a:pt x="354" y="636"/>
                    </a:lnTo>
                    <a:lnTo>
                      <a:pt x="333" y="636"/>
                    </a:lnTo>
                    <a:lnTo>
                      <a:pt x="312" y="636"/>
                    </a:lnTo>
                    <a:lnTo>
                      <a:pt x="289" y="634"/>
                    </a:lnTo>
                    <a:lnTo>
                      <a:pt x="263" y="632"/>
                    </a:lnTo>
                    <a:lnTo>
                      <a:pt x="214" y="632"/>
                    </a:lnTo>
                    <a:lnTo>
                      <a:pt x="171" y="638"/>
                    </a:lnTo>
                    <a:lnTo>
                      <a:pt x="134" y="647"/>
                    </a:lnTo>
                    <a:lnTo>
                      <a:pt x="104" y="659"/>
                    </a:lnTo>
                    <a:lnTo>
                      <a:pt x="76" y="675"/>
                    </a:lnTo>
                    <a:lnTo>
                      <a:pt x="56" y="694"/>
                    </a:lnTo>
                    <a:lnTo>
                      <a:pt x="38" y="715"/>
                    </a:lnTo>
                    <a:lnTo>
                      <a:pt x="25" y="735"/>
                    </a:lnTo>
                    <a:lnTo>
                      <a:pt x="16" y="756"/>
                    </a:lnTo>
                    <a:lnTo>
                      <a:pt x="9" y="776"/>
                    </a:lnTo>
                    <a:lnTo>
                      <a:pt x="3" y="796"/>
                    </a:lnTo>
                    <a:lnTo>
                      <a:pt x="2" y="812"/>
                    </a:lnTo>
                    <a:lnTo>
                      <a:pt x="0" y="828"/>
                    </a:lnTo>
                    <a:lnTo>
                      <a:pt x="0" y="840"/>
                    </a:lnTo>
                    <a:lnTo>
                      <a:pt x="0" y="846"/>
                    </a:lnTo>
                    <a:lnTo>
                      <a:pt x="0" y="850"/>
                    </a:lnTo>
                    <a:lnTo>
                      <a:pt x="3" y="851"/>
                    </a:lnTo>
                    <a:lnTo>
                      <a:pt x="15" y="856"/>
                    </a:lnTo>
                    <a:lnTo>
                      <a:pt x="30" y="864"/>
                    </a:lnTo>
                    <a:lnTo>
                      <a:pt x="51" y="872"/>
                    </a:lnTo>
                    <a:lnTo>
                      <a:pt x="73" y="883"/>
                    </a:lnTo>
                    <a:lnTo>
                      <a:pt x="98" y="892"/>
                    </a:lnTo>
                    <a:lnTo>
                      <a:pt x="124" y="904"/>
                    </a:lnTo>
                    <a:lnTo>
                      <a:pt x="147" y="913"/>
                    </a:lnTo>
                    <a:lnTo>
                      <a:pt x="168" y="925"/>
                    </a:lnTo>
                    <a:lnTo>
                      <a:pt x="185" y="940"/>
                    </a:lnTo>
                    <a:lnTo>
                      <a:pt x="199" y="957"/>
                    </a:lnTo>
                    <a:lnTo>
                      <a:pt x="213" y="975"/>
                    </a:lnTo>
                    <a:lnTo>
                      <a:pt x="231" y="990"/>
                    </a:lnTo>
                    <a:lnTo>
                      <a:pt x="260" y="1003"/>
                    </a:lnTo>
                    <a:lnTo>
                      <a:pt x="296" y="1012"/>
                    </a:lnTo>
                    <a:lnTo>
                      <a:pt x="343" y="1015"/>
                    </a:lnTo>
                    <a:lnTo>
                      <a:pt x="372" y="1017"/>
                    </a:lnTo>
                    <a:lnTo>
                      <a:pt x="404" y="1029"/>
                    </a:lnTo>
                    <a:lnTo>
                      <a:pt x="434" y="1048"/>
                    </a:lnTo>
                    <a:lnTo>
                      <a:pt x="470" y="1072"/>
                    </a:lnTo>
                    <a:lnTo>
                      <a:pt x="504" y="1100"/>
                    </a:lnTo>
                    <a:lnTo>
                      <a:pt x="541" y="1132"/>
                    </a:lnTo>
                    <a:lnTo>
                      <a:pt x="578" y="1167"/>
                    </a:lnTo>
                    <a:lnTo>
                      <a:pt x="614" y="1203"/>
                    </a:lnTo>
                    <a:lnTo>
                      <a:pt x="652" y="1241"/>
                    </a:lnTo>
                    <a:lnTo>
                      <a:pt x="688" y="1279"/>
                    </a:lnTo>
                    <a:lnTo>
                      <a:pt x="723" y="1314"/>
                    </a:lnTo>
                    <a:lnTo>
                      <a:pt x="760" y="1347"/>
                    </a:lnTo>
                    <a:lnTo>
                      <a:pt x="794" y="1378"/>
                    </a:lnTo>
                    <a:lnTo>
                      <a:pt x="825" y="1402"/>
                    </a:lnTo>
                    <a:lnTo>
                      <a:pt x="857" y="1423"/>
                    </a:lnTo>
                    <a:lnTo>
                      <a:pt x="885" y="1436"/>
                    </a:lnTo>
                    <a:lnTo>
                      <a:pt x="928" y="1454"/>
                    </a:lnTo>
                    <a:lnTo>
                      <a:pt x="973" y="1470"/>
                    </a:lnTo>
                    <a:lnTo>
                      <a:pt x="1020" y="1485"/>
                    </a:lnTo>
                    <a:lnTo>
                      <a:pt x="1071" y="1498"/>
                    </a:lnTo>
                    <a:lnTo>
                      <a:pt x="1121" y="1510"/>
                    </a:lnTo>
                    <a:lnTo>
                      <a:pt x="1172" y="1522"/>
                    </a:lnTo>
                    <a:lnTo>
                      <a:pt x="1221" y="1530"/>
                    </a:lnTo>
                    <a:lnTo>
                      <a:pt x="1270" y="1537"/>
                    </a:lnTo>
                    <a:lnTo>
                      <a:pt x="1317" y="1544"/>
                    </a:lnTo>
                    <a:lnTo>
                      <a:pt x="1359" y="1547"/>
                    </a:lnTo>
                    <a:lnTo>
                      <a:pt x="1399" y="1550"/>
                    </a:lnTo>
                    <a:lnTo>
                      <a:pt x="1434" y="1550"/>
                    </a:lnTo>
                    <a:lnTo>
                      <a:pt x="1465" y="1550"/>
                    </a:lnTo>
                    <a:lnTo>
                      <a:pt x="1488" y="1547"/>
                    </a:lnTo>
                    <a:lnTo>
                      <a:pt x="1504" y="1540"/>
                    </a:lnTo>
                    <a:lnTo>
                      <a:pt x="1511" y="1535"/>
                    </a:lnTo>
                    <a:lnTo>
                      <a:pt x="1521" y="1525"/>
                    </a:lnTo>
                    <a:lnTo>
                      <a:pt x="1543" y="1512"/>
                    </a:lnTo>
                    <a:lnTo>
                      <a:pt x="1576" y="1498"/>
                    </a:lnTo>
                    <a:lnTo>
                      <a:pt x="1614" y="1481"/>
                    </a:lnTo>
                    <a:lnTo>
                      <a:pt x="1662" y="1461"/>
                    </a:lnTo>
                    <a:lnTo>
                      <a:pt x="1715" y="1441"/>
                    </a:lnTo>
                    <a:lnTo>
                      <a:pt x="1774" y="1419"/>
                    </a:lnTo>
                    <a:lnTo>
                      <a:pt x="1833" y="1396"/>
                    </a:lnTo>
                    <a:lnTo>
                      <a:pt x="1897" y="1374"/>
                    </a:lnTo>
                    <a:lnTo>
                      <a:pt x="1962" y="1354"/>
                    </a:lnTo>
                    <a:lnTo>
                      <a:pt x="2025" y="1333"/>
                    </a:lnTo>
                    <a:lnTo>
                      <a:pt x="2088" y="1312"/>
                    </a:lnTo>
                    <a:lnTo>
                      <a:pt x="2146" y="1296"/>
                    </a:lnTo>
                    <a:lnTo>
                      <a:pt x="2200" y="1279"/>
                    </a:lnTo>
                    <a:lnTo>
                      <a:pt x="2248" y="1266"/>
                    </a:lnTo>
                    <a:lnTo>
                      <a:pt x="2289" y="1257"/>
                    </a:lnTo>
                    <a:lnTo>
                      <a:pt x="2329" y="1249"/>
                    </a:lnTo>
                    <a:lnTo>
                      <a:pt x="2373" y="1240"/>
                    </a:lnTo>
                    <a:lnTo>
                      <a:pt x="2424" y="1231"/>
                    </a:lnTo>
                    <a:lnTo>
                      <a:pt x="2477" y="1222"/>
                    </a:lnTo>
                    <a:lnTo>
                      <a:pt x="2536" y="1213"/>
                    </a:lnTo>
                    <a:lnTo>
                      <a:pt x="2598" y="1203"/>
                    </a:lnTo>
                    <a:lnTo>
                      <a:pt x="2662" y="1195"/>
                    </a:lnTo>
                    <a:lnTo>
                      <a:pt x="2732" y="1186"/>
                    </a:lnTo>
                    <a:lnTo>
                      <a:pt x="2801" y="1178"/>
                    </a:lnTo>
                    <a:lnTo>
                      <a:pt x="2872" y="1168"/>
                    </a:lnTo>
                    <a:lnTo>
                      <a:pt x="2946" y="1161"/>
                    </a:lnTo>
                    <a:lnTo>
                      <a:pt x="3020" y="1152"/>
                    </a:lnTo>
                    <a:lnTo>
                      <a:pt x="3095" y="1146"/>
                    </a:lnTo>
                    <a:lnTo>
                      <a:pt x="3170" y="1140"/>
                    </a:lnTo>
                    <a:lnTo>
                      <a:pt x="3243" y="1133"/>
                    </a:lnTo>
                    <a:lnTo>
                      <a:pt x="3317" y="1127"/>
                    </a:lnTo>
                    <a:close/>
                  </a:path>
                </a:pathLst>
              </a:custGeom>
              <a:solidFill>
                <a:srgbClr val="CF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1" name="Freeform 1241">
                <a:extLst>
                  <a:ext uri="{FF2B5EF4-FFF2-40B4-BE49-F238E27FC236}">
                    <a16:creationId xmlns:a16="http://schemas.microsoft.com/office/drawing/2014/main" id="{7C6CE0CA-29A1-B8DC-A944-6B83733085D9}"/>
                  </a:ext>
                </a:extLst>
              </p:cNvPr>
              <p:cNvSpPr>
                <a:spLocks/>
              </p:cNvSpPr>
              <p:nvPr/>
            </p:nvSpPr>
            <p:spPr bwMode="auto">
              <a:xfrm>
                <a:off x="1010" y="2760"/>
                <a:ext cx="1442" cy="505"/>
              </a:xfrm>
              <a:custGeom>
                <a:avLst/>
                <a:gdLst>
                  <a:gd name="T0" fmla="*/ 3457 w 4324"/>
                  <a:gd name="T1" fmla="*/ 1091 h 1515"/>
                  <a:gd name="T2" fmla="*/ 3681 w 4324"/>
                  <a:gd name="T3" fmla="*/ 1037 h 1515"/>
                  <a:gd name="T4" fmla="*/ 3903 w 4324"/>
                  <a:gd name="T5" fmla="*/ 968 h 1515"/>
                  <a:gd name="T6" fmla="*/ 4102 w 4324"/>
                  <a:gd name="T7" fmla="*/ 893 h 1515"/>
                  <a:gd name="T8" fmla="*/ 4251 w 4324"/>
                  <a:gd name="T9" fmla="*/ 830 h 1515"/>
                  <a:gd name="T10" fmla="*/ 4320 w 4324"/>
                  <a:gd name="T11" fmla="*/ 787 h 1515"/>
                  <a:gd name="T12" fmla="*/ 4242 w 4324"/>
                  <a:gd name="T13" fmla="*/ 760 h 1515"/>
                  <a:gd name="T14" fmla="*/ 4091 w 4324"/>
                  <a:gd name="T15" fmla="*/ 695 h 1515"/>
                  <a:gd name="T16" fmla="*/ 4011 w 4324"/>
                  <a:gd name="T17" fmla="*/ 687 h 1515"/>
                  <a:gd name="T18" fmla="*/ 3793 w 4324"/>
                  <a:gd name="T19" fmla="*/ 659 h 1515"/>
                  <a:gd name="T20" fmla="*/ 3563 w 4324"/>
                  <a:gd name="T21" fmla="*/ 589 h 1515"/>
                  <a:gd name="T22" fmla="*/ 3375 w 4324"/>
                  <a:gd name="T23" fmla="*/ 460 h 1515"/>
                  <a:gd name="T24" fmla="*/ 3257 w 4324"/>
                  <a:gd name="T25" fmla="*/ 451 h 1515"/>
                  <a:gd name="T26" fmla="*/ 3167 w 4324"/>
                  <a:gd name="T27" fmla="*/ 392 h 1515"/>
                  <a:gd name="T28" fmla="*/ 3068 w 4324"/>
                  <a:gd name="T29" fmla="*/ 331 h 1515"/>
                  <a:gd name="T30" fmla="*/ 2954 w 4324"/>
                  <a:gd name="T31" fmla="*/ 284 h 1515"/>
                  <a:gd name="T32" fmla="*/ 2825 w 4324"/>
                  <a:gd name="T33" fmla="*/ 241 h 1515"/>
                  <a:gd name="T34" fmla="*/ 2712 w 4324"/>
                  <a:gd name="T35" fmla="*/ 211 h 1515"/>
                  <a:gd name="T36" fmla="*/ 2646 w 4324"/>
                  <a:gd name="T37" fmla="*/ 142 h 1515"/>
                  <a:gd name="T38" fmla="*/ 2516 w 4324"/>
                  <a:gd name="T39" fmla="*/ 105 h 1515"/>
                  <a:gd name="T40" fmla="*/ 2393 w 4324"/>
                  <a:gd name="T41" fmla="*/ 94 h 1515"/>
                  <a:gd name="T42" fmla="*/ 2269 w 4324"/>
                  <a:gd name="T43" fmla="*/ 81 h 1515"/>
                  <a:gd name="T44" fmla="*/ 2161 w 4324"/>
                  <a:gd name="T45" fmla="*/ 54 h 1515"/>
                  <a:gd name="T46" fmla="*/ 2085 w 4324"/>
                  <a:gd name="T47" fmla="*/ 41 h 1515"/>
                  <a:gd name="T48" fmla="*/ 2006 w 4324"/>
                  <a:gd name="T49" fmla="*/ 41 h 1515"/>
                  <a:gd name="T50" fmla="*/ 1890 w 4324"/>
                  <a:gd name="T51" fmla="*/ 40 h 1515"/>
                  <a:gd name="T52" fmla="*/ 1793 w 4324"/>
                  <a:gd name="T53" fmla="*/ 18 h 1515"/>
                  <a:gd name="T54" fmla="*/ 1714 w 4324"/>
                  <a:gd name="T55" fmla="*/ 0 h 1515"/>
                  <a:gd name="T56" fmla="*/ 1598 w 4324"/>
                  <a:gd name="T57" fmla="*/ 22 h 1515"/>
                  <a:gd name="T58" fmla="*/ 1462 w 4324"/>
                  <a:gd name="T59" fmla="*/ 49 h 1515"/>
                  <a:gd name="T60" fmla="*/ 1351 w 4324"/>
                  <a:gd name="T61" fmla="*/ 53 h 1515"/>
                  <a:gd name="T62" fmla="*/ 1252 w 4324"/>
                  <a:gd name="T63" fmla="*/ 83 h 1515"/>
                  <a:gd name="T64" fmla="*/ 1100 w 4324"/>
                  <a:gd name="T65" fmla="*/ 170 h 1515"/>
                  <a:gd name="T66" fmla="*/ 985 w 4324"/>
                  <a:gd name="T67" fmla="*/ 210 h 1515"/>
                  <a:gd name="T68" fmla="*/ 873 w 4324"/>
                  <a:gd name="T69" fmla="*/ 281 h 1515"/>
                  <a:gd name="T70" fmla="*/ 800 w 4324"/>
                  <a:gd name="T71" fmla="*/ 338 h 1515"/>
                  <a:gd name="T72" fmla="*/ 725 w 4324"/>
                  <a:gd name="T73" fmla="*/ 425 h 1515"/>
                  <a:gd name="T74" fmla="*/ 633 w 4324"/>
                  <a:gd name="T75" fmla="*/ 523 h 1515"/>
                  <a:gd name="T76" fmla="*/ 529 w 4324"/>
                  <a:gd name="T77" fmla="*/ 595 h 1515"/>
                  <a:gd name="T78" fmla="*/ 440 w 4324"/>
                  <a:gd name="T79" fmla="*/ 629 h 1515"/>
                  <a:gd name="T80" fmla="*/ 349 w 4324"/>
                  <a:gd name="T81" fmla="*/ 636 h 1515"/>
                  <a:gd name="T82" fmla="*/ 210 w 4324"/>
                  <a:gd name="T83" fmla="*/ 633 h 1515"/>
                  <a:gd name="T84" fmla="*/ 53 w 4324"/>
                  <a:gd name="T85" fmla="*/ 684 h 1515"/>
                  <a:gd name="T86" fmla="*/ 4 w 4324"/>
                  <a:gd name="T87" fmla="*/ 769 h 1515"/>
                  <a:gd name="T88" fmla="*/ 0 w 4324"/>
                  <a:gd name="T89" fmla="*/ 815 h 1515"/>
                  <a:gd name="T90" fmla="*/ 75 w 4324"/>
                  <a:gd name="T91" fmla="*/ 849 h 1515"/>
                  <a:gd name="T92" fmla="*/ 187 w 4324"/>
                  <a:gd name="T93" fmla="*/ 906 h 1515"/>
                  <a:gd name="T94" fmla="*/ 303 w 4324"/>
                  <a:gd name="T95" fmla="*/ 981 h 1515"/>
                  <a:gd name="T96" fmla="*/ 475 w 4324"/>
                  <a:gd name="T97" fmla="*/ 1038 h 1515"/>
                  <a:gd name="T98" fmla="*/ 653 w 4324"/>
                  <a:gd name="T99" fmla="*/ 1207 h 1515"/>
                  <a:gd name="T100" fmla="*/ 826 w 4324"/>
                  <a:gd name="T101" fmla="*/ 1364 h 1515"/>
                  <a:gd name="T102" fmla="*/ 1008 w 4324"/>
                  <a:gd name="T103" fmla="*/ 1433 h 1515"/>
                  <a:gd name="T104" fmla="*/ 1253 w 4324"/>
                  <a:gd name="T105" fmla="*/ 1490 h 1515"/>
                  <a:gd name="T106" fmla="*/ 1454 w 4324"/>
                  <a:gd name="T107" fmla="*/ 1515 h 1515"/>
                  <a:gd name="T108" fmla="*/ 1534 w 4324"/>
                  <a:gd name="T109" fmla="*/ 1479 h 1515"/>
                  <a:gd name="T110" fmla="*/ 1765 w 4324"/>
                  <a:gd name="T111" fmla="*/ 1389 h 1515"/>
                  <a:gd name="T112" fmla="*/ 2084 w 4324"/>
                  <a:gd name="T113" fmla="*/ 1288 h 1515"/>
                  <a:gd name="T114" fmla="*/ 2324 w 4324"/>
                  <a:gd name="T115" fmla="*/ 1224 h 1515"/>
                  <a:gd name="T116" fmla="*/ 2588 w 4324"/>
                  <a:gd name="T117" fmla="*/ 1182 h 1515"/>
                  <a:gd name="T118" fmla="*/ 2930 w 4324"/>
                  <a:gd name="T119" fmla="*/ 1145 h 1515"/>
                  <a:gd name="T120" fmla="*/ 3298 w 4324"/>
                  <a:gd name="T121" fmla="*/ 1113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24" h="1515">
                    <a:moveTo>
                      <a:pt x="3298" y="1113"/>
                    </a:moveTo>
                    <a:lnTo>
                      <a:pt x="3335" y="1110"/>
                    </a:lnTo>
                    <a:lnTo>
                      <a:pt x="3374" y="1105"/>
                    </a:lnTo>
                    <a:lnTo>
                      <a:pt x="3415" y="1099"/>
                    </a:lnTo>
                    <a:lnTo>
                      <a:pt x="3457" y="1091"/>
                    </a:lnTo>
                    <a:lnTo>
                      <a:pt x="3501" y="1082"/>
                    </a:lnTo>
                    <a:lnTo>
                      <a:pt x="3545" y="1072"/>
                    </a:lnTo>
                    <a:lnTo>
                      <a:pt x="3590" y="1060"/>
                    </a:lnTo>
                    <a:lnTo>
                      <a:pt x="3634" y="1050"/>
                    </a:lnTo>
                    <a:lnTo>
                      <a:pt x="3681" y="1037"/>
                    </a:lnTo>
                    <a:lnTo>
                      <a:pt x="3727" y="1024"/>
                    </a:lnTo>
                    <a:lnTo>
                      <a:pt x="3770" y="1010"/>
                    </a:lnTo>
                    <a:lnTo>
                      <a:pt x="3817" y="996"/>
                    </a:lnTo>
                    <a:lnTo>
                      <a:pt x="3861" y="981"/>
                    </a:lnTo>
                    <a:lnTo>
                      <a:pt x="3903" y="968"/>
                    </a:lnTo>
                    <a:lnTo>
                      <a:pt x="3947" y="953"/>
                    </a:lnTo>
                    <a:lnTo>
                      <a:pt x="3988" y="938"/>
                    </a:lnTo>
                    <a:lnTo>
                      <a:pt x="4028" y="922"/>
                    </a:lnTo>
                    <a:lnTo>
                      <a:pt x="4066" y="907"/>
                    </a:lnTo>
                    <a:lnTo>
                      <a:pt x="4102" y="893"/>
                    </a:lnTo>
                    <a:lnTo>
                      <a:pt x="4136" y="880"/>
                    </a:lnTo>
                    <a:lnTo>
                      <a:pt x="4170" y="866"/>
                    </a:lnTo>
                    <a:lnTo>
                      <a:pt x="4198" y="853"/>
                    </a:lnTo>
                    <a:lnTo>
                      <a:pt x="4225" y="840"/>
                    </a:lnTo>
                    <a:lnTo>
                      <a:pt x="4251" y="830"/>
                    </a:lnTo>
                    <a:lnTo>
                      <a:pt x="4271" y="818"/>
                    </a:lnTo>
                    <a:lnTo>
                      <a:pt x="4290" y="809"/>
                    </a:lnTo>
                    <a:lnTo>
                      <a:pt x="4303" y="799"/>
                    </a:lnTo>
                    <a:lnTo>
                      <a:pt x="4314" y="794"/>
                    </a:lnTo>
                    <a:lnTo>
                      <a:pt x="4320" y="787"/>
                    </a:lnTo>
                    <a:lnTo>
                      <a:pt x="4324" y="782"/>
                    </a:lnTo>
                    <a:lnTo>
                      <a:pt x="4323" y="778"/>
                    </a:lnTo>
                    <a:lnTo>
                      <a:pt x="4316" y="777"/>
                    </a:lnTo>
                    <a:lnTo>
                      <a:pt x="4279" y="770"/>
                    </a:lnTo>
                    <a:lnTo>
                      <a:pt x="4242" y="760"/>
                    </a:lnTo>
                    <a:lnTo>
                      <a:pt x="4202" y="747"/>
                    </a:lnTo>
                    <a:lnTo>
                      <a:pt x="4166" y="732"/>
                    </a:lnTo>
                    <a:lnTo>
                      <a:pt x="4134" y="716"/>
                    </a:lnTo>
                    <a:lnTo>
                      <a:pt x="4108" y="705"/>
                    </a:lnTo>
                    <a:lnTo>
                      <a:pt x="4091" y="695"/>
                    </a:lnTo>
                    <a:lnTo>
                      <a:pt x="4085" y="692"/>
                    </a:lnTo>
                    <a:lnTo>
                      <a:pt x="4079" y="692"/>
                    </a:lnTo>
                    <a:lnTo>
                      <a:pt x="4066" y="689"/>
                    </a:lnTo>
                    <a:lnTo>
                      <a:pt x="4042" y="689"/>
                    </a:lnTo>
                    <a:lnTo>
                      <a:pt x="4011" y="687"/>
                    </a:lnTo>
                    <a:lnTo>
                      <a:pt x="3977" y="685"/>
                    </a:lnTo>
                    <a:lnTo>
                      <a:pt x="3935" y="680"/>
                    </a:lnTo>
                    <a:lnTo>
                      <a:pt x="3889" y="675"/>
                    </a:lnTo>
                    <a:lnTo>
                      <a:pt x="3843" y="667"/>
                    </a:lnTo>
                    <a:lnTo>
                      <a:pt x="3793" y="659"/>
                    </a:lnTo>
                    <a:lnTo>
                      <a:pt x="3743" y="650"/>
                    </a:lnTo>
                    <a:lnTo>
                      <a:pt x="3694" y="638"/>
                    </a:lnTo>
                    <a:lnTo>
                      <a:pt x="3647" y="623"/>
                    </a:lnTo>
                    <a:lnTo>
                      <a:pt x="3602" y="607"/>
                    </a:lnTo>
                    <a:lnTo>
                      <a:pt x="3563" y="589"/>
                    </a:lnTo>
                    <a:lnTo>
                      <a:pt x="3526" y="567"/>
                    </a:lnTo>
                    <a:lnTo>
                      <a:pt x="3497" y="542"/>
                    </a:lnTo>
                    <a:lnTo>
                      <a:pt x="3450" y="500"/>
                    </a:lnTo>
                    <a:lnTo>
                      <a:pt x="3410" y="474"/>
                    </a:lnTo>
                    <a:lnTo>
                      <a:pt x="3375" y="460"/>
                    </a:lnTo>
                    <a:lnTo>
                      <a:pt x="3347" y="454"/>
                    </a:lnTo>
                    <a:lnTo>
                      <a:pt x="3320" y="454"/>
                    </a:lnTo>
                    <a:lnTo>
                      <a:pt x="3298" y="455"/>
                    </a:lnTo>
                    <a:lnTo>
                      <a:pt x="3277" y="455"/>
                    </a:lnTo>
                    <a:lnTo>
                      <a:pt x="3257" y="451"/>
                    </a:lnTo>
                    <a:lnTo>
                      <a:pt x="3237" y="441"/>
                    </a:lnTo>
                    <a:lnTo>
                      <a:pt x="3218" y="432"/>
                    </a:lnTo>
                    <a:lnTo>
                      <a:pt x="3201" y="419"/>
                    </a:lnTo>
                    <a:lnTo>
                      <a:pt x="3183" y="406"/>
                    </a:lnTo>
                    <a:lnTo>
                      <a:pt x="3167" y="392"/>
                    </a:lnTo>
                    <a:lnTo>
                      <a:pt x="3146" y="377"/>
                    </a:lnTo>
                    <a:lnTo>
                      <a:pt x="3124" y="363"/>
                    </a:lnTo>
                    <a:lnTo>
                      <a:pt x="3100" y="348"/>
                    </a:lnTo>
                    <a:lnTo>
                      <a:pt x="3085" y="339"/>
                    </a:lnTo>
                    <a:lnTo>
                      <a:pt x="3068" y="331"/>
                    </a:lnTo>
                    <a:lnTo>
                      <a:pt x="3047" y="322"/>
                    </a:lnTo>
                    <a:lnTo>
                      <a:pt x="3026" y="313"/>
                    </a:lnTo>
                    <a:lnTo>
                      <a:pt x="3003" y="303"/>
                    </a:lnTo>
                    <a:lnTo>
                      <a:pt x="2979" y="294"/>
                    </a:lnTo>
                    <a:lnTo>
                      <a:pt x="2954" y="284"/>
                    </a:lnTo>
                    <a:lnTo>
                      <a:pt x="2928" y="274"/>
                    </a:lnTo>
                    <a:lnTo>
                      <a:pt x="2901" y="265"/>
                    </a:lnTo>
                    <a:lnTo>
                      <a:pt x="2876" y="258"/>
                    </a:lnTo>
                    <a:lnTo>
                      <a:pt x="2851" y="247"/>
                    </a:lnTo>
                    <a:lnTo>
                      <a:pt x="2825" y="241"/>
                    </a:lnTo>
                    <a:lnTo>
                      <a:pt x="2801" y="233"/>
                    </a:lnTo>
                    <a:lnTo>
                      <a:pt x="2779" y="228"/>
                    </a:lnTo>
                    <a:lnTo>
                      <a:pt x="2759" y="222"/>
                    </a:lnTo>
                    <a:lnTo>
                      <a:pt x="2742" y="219"/>
                    </a:lnTo>
                    <a:lnTo>
                      <a:pt x="2712" y="211"/>
                    </a:lnTo>
                    <a:lnTo>
                      <a:pt x="2695" y="200"/>
                    </a:lnTo>
                    <a:lnTo>
                      <a:pt x="2683" y="185"/>
                    </a:lnTo>
                    <a:lnTo>
                      <a:pt x="2673" y="172"/>
                    </a:lnTo>
                    <a:lnTo>
                      <a:pt x="2662" y="157"/>
                    </a:lnTo>
                    <a:lnTo>
                      <a:pt x="2646" y="142"/>
                    </a:lnTo>
                    <a:lnTo>
                      <a:pt x="2621" y="129"/>
                    </a:lnTo>
                    <a:lnTo>
                      <a:pt x="2585" y="116"/>
                    </a:lnTo>
                    <a:lnTo>
                      <a:pt x="2561" y="111"/>
                    </a:lnTo>
                    <a:lnTo>
                      <a:pt x="2538" y="108"/>
                    </a:lnTo>
                    <a:lnTo>
                      <a:pt x="2516" y="105"/>
                    </a:lnTo>
                    <a:lnTo>
                      <a:pt x="2490" y="102"/>
                    </a:lnTo>
                    <a:lnTo>
                      <a:pt x="2467" y="99"/>
                    </a:lnTo>
                    <a:lnTo>
                      <a:pt x="2442" y="97"/>
                    </a:lnTo>
                    <a:lnTo>
                      <a:pt x="2417" y="96"/>
                    </a:lnTo>
                    <a:lnTo>
                      <a:pt x="2393" y="94"/>
                    </a:lnTo>
                    <a:lnTo>
                      <a:pt x="2367" y="92"/>
                    </a:lnTo>
                    <a:lnTo>
                      <a:pt x="2344" y="90"/>
                    </a:lnTo>
                    <a:lnTo>
                      <a:pt x="2318" y="87"/>
                    </a:lnTo>
                    <a:lnTo>
                      <a:pt x="2294" y="84"/>
                    </a:lnTo>
                    <a:lnTo>
                      <a:pt x="2269" y="81"/>
                    </a:lnTo>
                    <a:lnTo>
                      <a:pt x="2246" y="76"/>
                    </a:lnTo>
                    <a:lnTo>
                      <a:pt x="2223" y="71"/>
                    </a:lnTo>
                    <a:lnTo>
                      <a:pt x="2200" y="66"/>
                    </a:lnTo>
                    <a:lnTo>
                      <a:pt x="2180" y="59"/>
                    </a:lnTo>
                    <a:lnTo>
                      <a:pt x="2161" y="54"/>
                    </a:lnTo>
                    <a:lnTo>
                      <a:pt x="2143" y="49"/>
                    </a:lnTo>
                    <a:lnTo>
                      <a:pt x="2127" y="47"/>
                    </a:lnTo>
                    <a:lnTo>
                      <a:pt x="2113" y="44"/>
                    </a:lnTo>
                    <a:lnTo>
                      <a:pt x="2099" y="43"/>
                    </a:lnTo>
                    <a:lnTo>
                      <a:pt x="2085" y="41"/>
                    </a:lnTo>
                    <a:lnTo>
                      <a:pt x="2071" y="41"/>
                    </a:lnTo>
                    <a:lnTo>
                      <a:pt x="2056" y="41"/>
                    </a:lnTo>
                    <a:lnTo>
                      <a:pt x="2040" y="41"/>
                    </a:lnTo>
                    <a:lnTo>
                      <a:pt x="2025" y="41"/>
                    </a:lnTo>
                    <a:lnTo>
                      <a:pt x="2006" y="41"/>
                    </a:lnTo>
                    <a:lnTo>
                      <a:pt x="1988" y="41"/>
                    </a:lnTo>
                    <a:lnTo>
                      <a:pt x="1965" y="41"/>
                    </a:lnTo>
                    <a:lnTo>
                      <a:pt x="1943" y="41"/>
                    </a:lnTo>
                    <a:lnTo>
                      <a:pt x="1916" y="41"/>
                    </a:lnTo>
                    <a:lnTo>
                      <a:pt x="1890" y="40"/>
                    </a:lnTo>
                    <a:lnTo>
                      <a:pt x="1867" y="36"/>
                    </a:lnTo>
                    <a:lnTo>
                      <a:pt x="1847" y="34"/>
                    </a:lnTo>
                    <a:lnTo>
                      <a:pt x="1827" y="29"/>
                    </a:lnTo>
                    <a:lnTo>
                      <a:pt x="1811" y="23"/>
                    </a:lnTo>
                    <a:lnTo>
                      <a:pt x="1793" y="18"/>
                    </a:lnTo>
                    <a:lnTo>
                      <a:pt x="1778" y="13"/>
                    </a:lnTo>
                    <a:lnTo>
                      <a:pt x="1763" y="8"/>
                    </a:lnTo>
                    <a:lnTo>
                      <a:pt x="1746" y="5"/>
                    </a:lnTo>
                    <a:lnTo>
                      <a:pt x="1731" y="1"/>
                    </a:lnTo>
                    <a:lnTo>
                      <a:pt x="1714" y="0"/>
                    </a:lnTo>
                    <a:lnTo>
                      <a:pt x="1695" y="0"/>
                    </a:lnTo>
                    <a:lnTo>
                      <a:pt x="1674" y="1"/>
                    </a:lnTo>
                    <a:lnTo>
                      <a:pt x="1652" y="7"/>
                    </a:lnTo>
                    <a:lnTo>
                      <a:pt x="1627" y="13"/>
                    </a:lnTo>
                    <a:lnTo>
                      <a:pt x="1598" y="22"/>
                    </a:lnTo>
                    <a:lnTo>
                      <a:pt x="1567" y="32"/>
                    </a:lnTo>
                    <a:lnTo>
                      <a:pt x="1539" y="39"/>
                    </a:lnTo>
                    <a:lnTo>
                      <a:pt x="1512" y="43"/>
                    </a:lnTo>
                    <a:lnTo>
                      <a:pt x="1486" y="47"/>
                    </a:lnTo>
                    <a:lnTo>
                      <a:pt x="1462" y="49"/>
                    </a:lnTo>
                    <a:lnTo>
                      <a:pt x="1437" y="49"/>
                    </a:lnTo>
                    <a:lnTo>
                      <a:pt x="1414" y="50"/>
                    </a:lnTo>
                    <a:lnTo>
                      <a:pt x="1392" y="50"/>
                    </a:lnTo>
                    <a:lnTo>
                      <a:pt x="1371" y="50"/>
                    </a:lnTo>
                    <a:lnTo>
                      <a:pt x="1351" y="53"/>
                    </a:lnTo>
                    <a:lnTo>
                      <a:pt x="1330" y="56"/>
                    </a:lnTo>
                    <a:lnTo>
                      <a:pt x="1310" y="59"/>
                    </a:lnTo>
                    <a:lnTo>
                      <a:pt x="1291" y="66"/>
                    </a:lnTo>
                    <a:lnTo>
                      <a:pt x="1271" y="73"/>
                    </a:lnTo>
                    <a:lnTo>
                      <a:pt x="1252" y="83"/>
                    </a:lnTo>
                    <a:lnTo>
                      <a:pt x="1232" y="97"/>
                    </a:lnTo>
                    <a:lnTo>
                      <a:pt x="1196" y="124"/>
                    </a:lnTo>
                    <a:lnTo>
                      <a:pt x="1163" y="143"/>
                    </a:lnTo>
                    <a:lnTo>
                      <a:pt x="1129" y="159"/>
                    </a:lnTo>
                    <a:lnTo>
                      <a:pt x="1100" y="170"/>
                    </a:lnTo>
                    <a:lnTo>
                      <a:pt x="1071" y="178"/>
                    </a:lnTo>
                    <a:lnTo>
                      <a:pt x="1046" y="185"/>
                    </a:lnTo>
                    <a:lnTo>
                      <a:pt x="1024" y="192"/>
                    </a:lnTo>
                    <a:lnTo>
                      <a:pt x="1004" y="200"/>
                    </a:lnTo>
                    <a:lnTo>
                      <a:pt x="985" y="210"/>
                    </a:lnTo>
                    <a:lnTo>
                      <a:pt x="965" y="222"/>
                    </a:lnTo>
                    <a:lnTo>
                      <a:pt x="942" y="235"/>
                    </a:lnTo>
                    <a:lnTo>
                      <a:pt x="919" y="250"/>
                    </a:lnTo>
                    <a:lnTo>
                      <a:pt x="895" y="265"/>
                    </a:lnTo>
                    <a:lnTo>
                      <a:pt x="873" y="281"/>
                    </a:lnTo>
                    <a:lnTo>
                      <a:pt x="851" y="295"/>
                    </a:lnTo>
                    <a:lnTo>
                      <a:pt x="832" y="308"/>
                    </a:lnTo>
                    <a:lnTo>
                      <a:pt x="823" y="316"/>
                    </a:lnTo>
                    <a:lnTo>
                      <a:pt x="811" y="325"/>
                    </a:lnTo>
                    <a:lnTo>
                      <a:pt x="800" y="338"/>
                    </a:lnTo>
                    <a:lnTo>
                      <a:pt x="786" y="352"/>
                    </a:lnTo>
                    <a:lnTo>
                      <a:pt x="773" y="370"/>
                    </a:lnTo>
                    <a:lnTo>
                      <a:pt x="757" y="387"/>
                    </a:lnTo>
                    <a:lnTo>
                      <a:pt x="743" y="406"/>
                    </a:lnTo>
                    <a:lnTo>
                      <a:pt x="725" y="425"/>
                    </a:lnTo>
                    <a:lnTo>
                      <a:pt x="708" y="446"/>
                    </a:lnTo>
                    <a:lnTo>
                      <a:pt x="691" y="465"/>
                    </a:lnTo>
                    <a:lnTo>
                      <a:pt x="671" y="485"/>
                    </a:lnTo>
                    <a:lnTo>
                      <a:pt x="653" y="504"/>
                    </a:lnTo>
                    <a:lnTo>
                      <a:pt x="633" y="523"/>
                    </a:lnTo>
                    <a:lnTo>
                      <a:pt x="613" y="541"/>
                    </a:lnTo>
                    <a:lnTo>
                      <a:pt x="593" y="557"/>
                    </a:lnTo>
                    <a:lnTo>
                      <a:pt x="570" y="571"/>
                    </a:lnTo>
                    <a:lnTo>
                      <a:pt x="550" y="583"/>
                    </a:lnTo>
                    <a:lnTo>
                      <a:pt x="529" y="595"/>
                    </a:lnTo>
                    <a:lnTo>
                      <a:pt x="510" y="603"/>
                    </a:lnTo>
                    <a:lnTo>
                      <a:pt x="492" y="610"/>
                    </a:lnTo>
                    <a:lnTo>
                      <a:pt x="474" y="619"/>
                    </a:lnTo>
                    <a:lnTo>
                      <a:pt x="457" y="623"/>
                    </a:lnTo>
                    <a:lnTo>
                      <a:pt x="440" y="629"/>
                    </a:lnTo>
                    <a:lnTo>
                      <a:pt x="422" y="631"/>
                    </a:lnTo>
                    <a:lnTo>
                      <a:pt x="406" y="633"/>
                    </a:lnTo>
                    <a:lnTo>
                      <a:pt x="388" y="634"/>
                    </a:lnTo>
                    <a:lnTo>
                      <a:pt x="371" y="636"/>
                    </a:lnTo>
                    <a:lnTo>
                      <a:pt x="349" y="636"/>
                    </a:lnTo>
                    <a:lnTo>
                      <a:pt x="330" y="636"/>
                    </a:lnTo>
                    <a:lnTo>
                      <a:pt x="308" y="636"/>
                    </a:lnTo>
                    <a:lnTo>
                      <a:pt x="285" y="634"/>
                    </a:lnTo>
                    <a:lnTo>
                      <a:pt x="259" y="633"/>
                    </a:lnTo>
                    <a:lnTo>
                      <a:pt x="210" y="633"/>
                    </a:lnTo>
                    <a:lnTo>
                      <a:pt x="168" y="636"/>
                    </a:lnTo>
                    <a:lnTo>
                      <a:pt x="129" y="644"/>
                    </a:lnTo>
                    <a:lnTo>
                      <a:pt x="99" y="655"/>
                    </a:lnTo>
                    <a:lnTo>
                      <a:pt x="73" y="667"/>
                    </a:lnTo>
                    <a:lnTo>
                      <a:pt x="53" y="684"/>
                    </a:lnTo>
                    <a:lnTo>
                      <a:pt x="36" y="701"/>
                    </a:lnTo>
                    <a:lnTo>
                      <a:pt x="23" y="719"/>
                    </a:lnTo>
                    <a:lnTo>
                      <a:pt x="13" y="735"/>
                    </a:lnTo>
                    <a:lnTo>
                      <a:pt x="8" y="754"/>
                    </a:lnTo>
                    <a:lnTo>
                      <a:pt x="4" y="769"/>
                    </a:lnTo>
                    <a:lnTo>
                      <a:pt x="0" y="784"/>
                    </a:lnTo>
                    <a:lnTo>
                      <a:pt x="0" y="797"/>
                    </a:lnTo>
                    <a:lnTo>
                      <a:pt x="0" y="808"/>
                    </a:lnTo>
                    <a:lnTo>
                      <a:pt x="0" y="813"/>
                    </a:lnTo>
                    <a:lnTo>
                      <a:pt x="0" y="815"/>
                    </a:lnTo>
                    <a:lnTo>
                      <a:pt x="4" y="817"/>
                    </a:lnTo>
                    <a:lnTo>
                      <a:pt x="15" y="822"/>
                    </a:lnTo>
                    <a:lnTo>
                      <a:pt x="31" y="830"/>
                    </a:lnTo>
                    <a:lnTo>
                      <a:pt x="52" y="839"/>
                    </a:lnTo>
                    <a:lnTo>
                      <a:pt x="75" y="849"/>
                    </a:lnTo>
                    <a:lnTo>
                      <a:pt x="101" y="859"/>
                    </a:lnTo>
                    <a:lnTo>
                      <a:pt x="126" y="871"/>
                    </a:lnTo>
                    <a:lnTo>
                      <a:pt x="149" y="880"/>
                    </a:lnTo>
                    <a:lnTo>
                      <a:pt x="170" y="891"/>
                    </a:lnTo>
                    <a:lnTo>
                      <a:pt x="187" y="906"/>
                    </a:lnTo>
                    <a:lnTo>
                      <a:pt x="202" y="925"/>
                    </a:lnTo>
                    <a:lnTo>
                      <a:pt x="218" y="942"/>
                    </a:lnTo>
                    <a:lnTo>
                      <a:pt x="238" y="957"/>
                    </a:lnTo>
                    <a:lnTo>
                      <a:pt x="265" y="972"/>
                    </a:lnTo>
                    <a:lnTo>
                      <a:pt x="303" y="981"/>
                    </a:lnTo>
                    <a:lnTo>
                      <a:pt x="349" y="983"/>
                    </a:lnTo>
                    <a:lnTo>
                      <a:pt x="379" y="987"/>
                    </a:lnTo>
                    <a:lnTo>
                      <a:pt x="410" y="997"/>
                    </a:lnTo>
                    <a:lnTo>
                      <a:pt x="442" y="1015"/>
                    </a:lnTo>
                    <a:lnTo>
                      <a:pt x="475" y="1038"/>
                    </a:lnTo>
                    <a:lnTo>
                      <a:pt x="510" y="1067"/>
                    </a:lnTo>
                    <a:lnTo>
                      <a:pt x="545" y="1099"/>
                    </a:lnTo>
                    <a:lnTo>
                      <a:pt x="581" y="1133"/>
                    </a:lnTo>
                    <a:lnTo>
                      <a:pt x="618" y="1170"/>
                    </a:lnTo>
                    <a:lnTo>
                      <a:pt x="653" y="1207"/>
                    </a:lnTo>
                    <a:lnTo>
                      <a:pt x="689" y="1243"/>
                    </a:lnTo>
                    <a:lnTo>
                      <a:pt x="724" y="1278"/>
                    </a:lnTo>
                    <a:lnTo>
                      <a:pt x="758" y="1311"/>
                    </a:lnTo>
                    <a:lnTo>
                      <a:pt x="793" y="1340"/>
                    </a:lnTo>
                    <a:lnTo>
                      <a:pt x="826" y="1364"/>
                    </a:lnTo>
                    <a:lnTo>
                      <a:pt x="856" y="1382"/>
                    </a:lnTo>
                    <a:lnTo>
                      <a:pt x="886" y="1395"/>
                    </a:lnTo>
                    <a:lnTo>
                      <a:pt x="922" y="1408"/>
                    </a:lnTo>
                    <a:lnTo>
                      <a:pt x="963" y="1421"/>
                    </a:lnTo>
                    <a:lnTo>
                      <a:pt x="1008" y="1433"/>
                    </a:lnTo>
                    <a:lnTo>
                      <a:pt x="1056" y="1446"/>
                    </a:lnTo>
                    <a:lnTo>
                      <a:pt x="1105" y="1458"/>
                    </a:lnTo>
                    <a:lnTo>
                      <a:pt x="1155" y="1470"/>
                    </a:lnTo>
                    <a:lnTo>
                      <a:pt x="1204" y="1481"/>
                    </a:lnTo>
                    <a:lnTo>
                      <a:pt x="1253" y="1490"/>
                    </a:lnTo>
                    <a:lnTo>
                      <a:pt x="1301" y="1498"/>
                    </a:lnTo>
                    <a:lnTo>
                      <a:pt x="1346" y="1504"/>
                    </a:lnTo>
                    <a:lnTo>
                      <a:pt x="1387" y="1509"/>
                    </a:lnTo>
                    <a:lnTo>
                      <a:pt x="1422" y="1512"/>
                    </a:lnTo>
                    <a:lnTo>
                      <a:pt x="1454" y="1515"/>
                    </a:lnTo>
                    <a:lnTo>
                      <a:pt x="1477" y="1512"/>
                    </a:lnTo>
                    <a:lnTo>
                      <a:pt x="1495" y="1508"/>
                    </a:lnTo>
                    <a:lnTo>
                      <a:pt x="1503" y="1502"/>
                    </a:lnTo>
                    <a:lnTo>
                      <a:pt x="1512" y="1491"/>
                    </a:lnTo>
                    <a:lnTo>
                      <a:pt x="1534" y="1479"/>
                    </a:lnTo>
                    <a:lnTo>
                      <a:pt x="1566" y="1465"/>
                    </a:lnTo>
                    <a:lnTo>
                      <a:pt x="1607" y="1448"/>
                    </a:lnTo>
                    <a:lnTo>
                      <a:pt x="1655" y="1429"/>
                    </a:lnTo>
                    <a:lnTo>
                      <a:pt x="1707" y="1409"/>
                    </a:lnTo>
                    <a:lnTo>
                      <a:pt x="1765" y="1389"/>
                    </a:lnTo>
                    <a:lnTo>
                      <a:pt x="1827" y="1368"/>
                    </a:lnTo>
                    <a:lnTo>
                      <a:pt x="1893" y="1346"/>
                    </a:lnTo>
                    <a:lnTo>
                      <a:pt x="1956" y="1325"/>
                    </a:lnTo>
                    <a:lnTo>
                      <a:pt x="2022" y="1306"/>
                    </a:lnTo>
                    <a:lnTo>
                      <a:pt x="2084" y="1288"/>
                    </a:lnTo>
                    <a:lnTo>
                      <a:pt x="2142" y="1270"/>
                    </a:lnTo>
                    <a:lnTo>
                      <a:pt x="2196" y="1256"/>
                    </a:lnTo>
                    <a:lnTo>
                      <a:pt x="2243" y="1242"/>
                    </a:lnTo>
                    <a:lnTo>
                      <a:pt x="2285" y="1231"/>
                    </a:lnTo>
                    <a:lnTo>
                      <a:pt x="2324" y="1224"/>
                    </a:lnTo>
                    <a:lnTo>
                      <a:pt x="2368" y="1215"/>
                    </a:lnTo>
                    <a:lnTo>
                      <a:pt x="2417" y="1207"/>
                    </a:lnTo>
                    <a:lnTo>
                      <a:pt x="2471" y="1199"/>
                    </a:lnTo>
                    <a:lnTo>
                      <a:pt x="2529" y="1190"/>
                    </a:lnTo>
                    <a:lnTo>
                      <a:pt x="2588" y="1182"/>
                    </a:lnTo>
                    <a:lnTo>
                      <a:pt x="2653" y="1175"/>
                    </a:lnTo>
                    <a:lnTo>
                      <a:pt x="2720" y="1167"/>
                    </a:lnTo>
                    <a:lnTo>
                      <a:pt x="2787" y="1159"/>
                    </a:lnTo>
                    <a:lnTo>
                      <a:pt x="2859" y="1151"/>
                    </a:lnTo>
                    <a:lnTo>
                      <a:pt x="2930" y="1145"/>
                    </a:lnTo>
                    <a:lnTo>
                      <a:pt x="3003" y="1137"/>
                    </a:lnTo>
                    <a:lnTo>
                      <a:pt x="3076" y="1131"/>
                    </a:lnTo>
                    <a:lnTo>
                      <a:pt x="3150" y="1124"/>
                    </a:lnTo>
                    <a:lnTo>
                      <a:pt x="3225" y="1119"/>
                    </a:lnTo>
                    <a:lnTo>
                      <a:pt x="3298" y="1113"/>
                    </a:lnTo>
                    <a:close/>
                  </a:path>
                </a:pathLst>
              </a:custGeom>
              <a:solidFill>
                <a:srgbClr val="C4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2" name="Freeform 1242">
                <a:extLst>
                  <a:ext uri="{FF2B5EF4-FFF2-40B4-BE49-F238E27FC236}">
                    <a16:creationId xmlns:a16="http://schemas.microsoft.com/office/drawing/2014/main" id="{62AC505C-E35E-ABF8-09A7-7FB8416C621C}"/>
                  </a:ext>
                </a:extLst>
              </p:cNvPr>
              <p:cNvSpPr>
                <a:spLocks/>
              </p:cNvSpPr>
              <p:nvPr/>
            </p:nvSpPr>
            <p:spPr bwMode="auto">
              <a:xfrm>
                <a:off x="1357" y="3030"/>
                <a:ext cx="350" cy="163"/>
              </a:xfrm>
              <a:custGeom>
                <a:avLst/>
                <a:gdLst>
                  <a:gd name="T0" fmla="*/ 920 w 1050"/>
                  <a:gd name="T1" fmla="*/ 1 h 489"/>
                  <a:gd name="T2" fmla="*/ 856 w 1050"/>
                  <a:gd name="T3" fmla="*/ 8 h 489"/>
                  <a:gd name="T4" fmla="*/ 767 w 1050"/>
                  <a:gd name="T5" fmla="*/ 22 h 489"/>
                  <a:gd name="T6" fmla="*/ 662 w 1050"/>
                  <a:gd name="T7" fmla="*/ 42 h 489"/>
                  <a:gd name="T8" fmla="*/ 547 w 1050"/>
                  <a:gd name="T9" fmla="*/ 70 h 489"/>
                  <a:gd name="T10" fmla="*/ 431 w 1050"/>
                  <a:gd name="T11" fmla="*/ 104 h 489"/>
                  <a:gd name="T12" fmla="*/ 324 w 1050"/>
                  <a:gd name="T13" fmla="*/ 144 h 489"/>
                  <a:gd name="T14" fmla="*/ 233 w 1050"/>
                  <a:gd name="T15" fmla="*/ 192 h 489"/>
                  <a:gd name="T16" fmla="*/ 164 w 1050"/>
                  <a:gd name="T17" fmla="*/ 242 h 489"/>
                  <a:gd name="T18" fmla="*/ 105 w 1050"/>
                  <a:gd name="T19" fmla="*/ 284 h 489"/>
                  <a:gd name="T20" fmla="*/ 55 w 1050"/>
                  <a:gd name="T21" fmla="*/ 322 h 489"/>
                  <a:gd name="T22" fmla="*/ 20 w 1050"/>
                  <a:gd name="T23" fmla="*/ 350 h 489"/>
                  <a:gd name="T24" fmla="*/ 1 w 1050"/>
                  <a:gd name="T25" fmla="*/ 376 h 489"/>
                  <a:gd name="T26" fmla="*/ 5 w 1050"/>
                  <a:gd name="T27" fmla="*/ 398 h 489"/>
                  <a:gd name="T28" fmla="*/ 32 w 1050"/>
                  <a:gd name="T29" fmla="*/ 419 h 489"/>
                  <a:gd name="T30" fmla="*/ 86 w 1050"/>
                  <a:gd name="T31" fmla="*/ 439 h 489"/>
                  <a:gd name="T32" fmla="*/ 164 w 1050"/>
                  <a:gd name="T33" fmla="*/ 461 h 489"/>
                  <a:gd name="T34" fmla="*/ 238 w 1050"/>
                  <a:gd name="T35" fmla="*/ 478 h 489"/>
                  <a:gd name="T36" fmla="*/ 300 w 1050"/>
                  <a:gd name="T37" fmla="*/ 485 h 489"/>
                  <a:gd name="T38" fmla="*/ 354 w 1050"/>
                  <a:gd name="T39" fmla="*/ 489 h 489"/>
                  <a:gd name="T40" fmla="*/ 398 w 1050"/>
                  <a:gd name="T41" fmla="*/ 488 h 489"/>
                  <a:gd name="T42" fmla="*/ 435 w 1050"/>
                  <a:gd name="T43" fmla="*/ 485 h 489"/>
                  <a:gd name="T44" fmla="*/ 468 w 1050"/>
                  <a:gd name="T45" fmla="*/ 479 h 489"/>
                  <a:gd name="T46" fmla="*/ 497 w 1050"/>
                  <a:gd name="T47" fmla="*/ 471 h 489"/>
                  <a:gd name="T48" fmla="*/ 516 w 1050"/>
                  <a:gd name="T49" fmla="*/ 466 h 489"/>
                  <a:gd name="T50" fmla="*/ 544 w 1050"/>
                  <a:gd name="T51" fmla="*/ 449 h 489"/>
                  <a:gd name="T52" fmla="*/ 599 w 1050"/>
                  <a:gd name="T53" fmla="*/ 421 h 489"/>
                  <a:gd name="T54" fmla="*/ 668 w 1050"/>
                  <a:gd name="T55" fmla="*/ 383 h 489"/>
                  <a:gd name="T56" fmla="*/ 745 w 1050"/>
                  <a:gd name="T57" fmla="*/ 337 h 489"/>
                  <a:gd name="T58" fmla="*/ 826 w 1050"/>
                  <a:gd name="T59" fmla="*/ 290 h 489"/>
                  <a:gd name="T60" fmla="*/ 902 w 1050"/>
                  <a:gd name="T61" fmla="*/ 239 h 489"/>
                  <a:gd name="T62" fmla="*/ 968 w 1050"/>
                  <a:gd name="T63" fmla="*/ 192 h 489"/>
                  <a:gd name="T64" fmla="*/ 1030 w 1050"/>
                  <a:gd name="T65" fmla="*/ 130 h 489"/>
                  <a:gd name="T66" fmla="*/ 1050 w 1050"/>
                  <a:gd name="T67" fmla="*/ 67 h 489"/>
                  <a:gd name="T68" fmla="*/ 1023 w 1050"/>
                  <a:gd name="T69" fmla="*/ 23 h 489"/>
                  <a:gd name="T70" fmla="*/ 969 w 1050"/>
                  <a:gd name="T71" fmla="*/ 1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0" h="489">
                    <a:moveTo>
                      <a:pt x="938" y="0"/>
                    </a:moveTo>
                    <a:lnTo>
                      <a:pt x="920" y="1"/>
                    </a:lnTo>
                    <a:lnTo>
                      <a:pt x="891" y="3"/>
                    </a:lnTo>
                    <a:lnTo>
                      <a:pt x="856" y="8"/>
                    </a:lnTo>
                    <a:lnTo>
                      <a:pt x="815" y="14"/>
                    </a:lnTo>
                    <a:lnTo>
                      <a:pt x="767" y="22"/>
                    </a:lnTo>
                    <a:lnTo>
                      <a:pt x="717" y="32"/>
                    </a:lnTo>
                    <a:lnTo>
                      <a:pt x="662" y="42"/>
                    </a:lnTo>
                    <a:lnTo>
                      <a:pt x="605" y="55"/>
                    </a:lnTo>
                    <a:lnTo>
                      <a:pt x="547" y="70"/>
                    </a:lnTo>
                    <a:lnTo>
                      <a:pt x="489" y="85"/>
                    </a:lnTo>
                    <a:lnTo>
                      <a:pt x="431" y="104"/>
                    </a:lnTo>
                    <a:lnTo>
                      <a:pt x="375" y="123"/>
                    </a:lnTo>
                    <a:lnTo>
                      <a:pt x="324" y="144"/>
                    </a:lnTo>
                    <a:lnTo>
                      <a:pt x="276" y="166"/>
                    </a:lnTo>
                    <a:lnTo>
                      <a:pt x="233" y="192"/>
                    </a:lnTo>
                    <a:lnTo>
                      <a:pt x="197" y="217"/>
                    </a:lnTo>
                    <a:lnTo>
                      <a:pt x="164" y="242"/>
                    </a:lnTo>
                    <a:lnTo>
                      <a:pt x="134" y="265"/>
                    </a:lnTo>
                    <a:lnTo>
                      <a:pt x="105" y="284"/>
                    </a:lnTo>
                    <a:lnTo>
                      <a:pt x="79" y="304"/>
                    </a:lnTo>
                    <a:lnTo>
                      <a:pt x="55" y="322"/>
                    </a:lnTo>
                    <a:lnTo>
                      <a:pt x="37" y="337"/>
                    </a:lnTo>
                    <a:lnTo>
                      <a:pt x="20" y="350"/>
                    </a:lnTo>
                    <a:lnTo>
                      <a:pt x="10" y="364"/>
                    </a:lnTo>
                    <a:lnTo>
                      <a:pt x="1" y="376"/>
                    </a:lnTo>
                    <a:lnTo>
                      <a:pt x="0" y="386"/>
                    </a:lnTo>
                    <a:lnTo>
                      <a:pt x="5" y="398"/>
                    </a:lnTo>
                    <a:lnTo>
                      <a:pt x="14" y="408"/>
                    </a:lnTo>
                    <a:lnTo>
                      <a:pt x="32" y="419"/>
                    </a:lnTo>
                    <a:lnTo>
                      <a:pt x="54" y="428"/>
                    </a:lnTo>
                    <a:lnTo>
                      <a:pt x="86" y="439"/>
                    </a:lnTo>
                    <a:lnTo>
                      <a:pt x="124" y="449"/>
                    </a:lnTo>
                    <a:lnTo>
                      <a:pt x="164" y="461"/>
                    </a:lnTo>
                    <a:lnTo>
                      <a:pt x="203" y="468"/>
                    </a:lnTo>
                    <a:lnTo>
                      <a:pt x="238" y="478"/>
                    </a:lnTo>
                    <a:lnTo>
                      <a:pt x="271" y="481"/>
                    </a:lnTo>
                    <a:lnTo>
                      <a:pt x="300" y="485"/>
                    </a:lnTo>
                    <a:lnTo>
                      <a:pt x="328" y="488"/>
                    </a:lnTo>
                    <a:lnTo>
                      <a:pt x="354" y="489"/>
                    </a:lnTo>
                    <a:lnTo>
                      <a:pt x="375" y="489"/>
                    </a:lnTo>
                    <a:lnTo>
                      <a:pt x="398" y="488"/>
                    </a:lnTo>
                    <a:lnTo>
                      <a:pt x="417" y="487"/>
                    </a:lnTo>
                    <a:lnTo>
                      <a:pt x="435" y="485"/>
                    </a:lnTo>
                    <a:lnTo>
                      <a:pt x="452" y="481"/>
                    </a:lnTo>
                    <a:lnTo>
                      <a:pt x="468" y="479"/>
                    </a:lnTo>
                    <a:lnTo>
                      <a:pt x="484" y="475"/>
                    </a:lnTo>
                    <a:lnTo>
                      <a:pt x="497" y="471"/>
                    </a:lnTo>
                    <a:lnTo>
                      <a:pt x="511" y="468"/>
                    </a:lnTo>
                    <a:lnTo>
                      <a:pt x="516" y="466"/>
                    </a:lnTo>
                    <a:lnTo>
                      <a:pt x="526" y="459"/>
                    </a:lnTo>
                    <a:lnTo>
                      <a:pt x="544" y="449"/>
                    </a:lnTo>
                    <a:lnTo>
                      <a:pt x="569" y="438"/>
                    </a:lnTo>
                    <a:lnTo>
                      <a:pt x="599" y="421"/>
                    </a:lnTo>
                    <a:lnTo>
                      <a:pt x="631" y="403"/>
                    </a:lnTo>
                    <a:lnTo>
                      <a:pt x="668" y="383"/>
                    </a:lnTo>
                    <a:lnTo>
                      <a:pt x="705" y="362"/>
                    </a:lnTo>
                    <a:lnTo>
                      <a:pt x="745" y="337"/>
                    </a:lnTo>
                    <a:lnTo>
                      <a:pt x="786" y="314"/>
                    </a:lnTo>
                    <a:lnTo>
                      <a:pt x="826" y="290"/>
                    </a:lnTo>
                    <a:lnTo>
                      <a:pt x="866" y="265"/>
                    </a:lnTo>
                    <a:lnTo>
                      <a:pt x="902" y="239"/>
                    </a:lnTo>
                    <a:lnTo>
                      <a:pt x="937" y="215"/>
                    </a:lnTo>
                    <a:lnTo>
                      <a:pt x="968" y="192"/>
                    </a:lnTo>
                    <a:lnTo>
                      <a:pt x="993" y="170"/>
                    </a:lnTo>
                    <a:lnTo>
                      <a:pt x="1030" y="130"/>
                    </a:lnTo>
                    <a:lnTo>
                      <a:pt x="1047" y="95"/>
                    </a:lnTo>
                    <a:lnTo>
                      <a:pt x="1050" y="67"/>
                    </a:lnTo>
                    <a:lnTo>
                      <a:pt x="1040" y="41"/>
                    </a:lnTo>
                    <a:lnTo>
                      <a:pt x="1023" y="23"/>
                    </a:lnTo>
                    <a:lnTo>
                      <a:pt x="998" y="9"/>
                    </a:lnTo>
                    <a:lnTo>
                      <a:pt x="969" y="1"/>
                    </a:lnTo>
                    <a:lnTo>
                      <a:pt x="938" y="0"/>
                    </a:lnTo>
                    <a:close/>
                  </a:path>
                </a:pathLst>
              </a:custGeom>
              <a:solidFill>
                <a:srgbClr val="B5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3" name="Freeform 1243">
                <a:extLst>
                  <a:ext uri="{FF2B5EF4-FFF2-40B4-BE49-F238E27FC236}">
                    <a16:creationId xmlns:a16="http://schemas.microsoft.com/office/drawing/2014/main" id="{7104056C-318C-CFDC-6859-0B4BE5F11000}"/>
                  </a:ext>
                </a:extLst>
              </p:cNvPr>
              <p:cNvSpPr>
                <a:spLocks/>
              </p:cNvSpPr>
              <p:nvPr/>
            </p:nvSpPr>
            <p:spPr bwMode="auto">
              <a:xfrm>
                <a:off x="1368" y="3037"/>
                <a:ext cx="324" cy="151"/>
              </a:xfrm>
              <a:custGeom>
                <a:avLst/>
                <a:gdLst>
                  <a:gd name="T0" fmla="*/ 851 w 972"/>
                  <a:gd name="T1" fmla="*/ 1 h 454"/>
                  <a:gd name="T2" fmla="*/ 793 w 972"/>
                  <a:gd name="T3" fmla="*/ 7 h 454"/>
                  <a:gd name="T4" fmla="*/ 711 w 972"/>
                  <a:gd name="T5" fmla="*/ 20 h 454"/>
                  <a:gd name="T6" fmla="*/ 612 w 972"/>
                  <a:gd name="T7" fmla="*/ 40 h 454"/>
                  <a:gd name="T8" fmla="*/ 506 w 972"/>
                  <a:gd name="T9" fmla="*/ 64 h 454"/>
                  <a:gd name="T10" fmla="*/ 398 w 972"/>
                  <a:gd name="T11" fmla="*/ 96 h 454"/>
                  <a:gd name="T12" fmla="*/ 299 w 972"/>
                  <a:gd name="T13" fmla="*/ 135 h 454"/>
                  <a:gd name="T14" fmla="*/ 214 w 972"/>
                  <a:gd name="T15" fmla="*/ 177 h 454"/>
                  <a:gd name="T16" fmla="*/ 151 w 972"/>
                  <a:gd name="T17" fmla="*/ 225 h 454"/>
                  <a:gd name="T18" fmla="*/ 95 w 972"/>
                  <a:gd name="T19" fmla="*/ 266 h 454"/>
                  <a:gd name="T20" fmla="*/ 50 w 972"/>
                  <a:gd name="T21" fmla="*/ 300 h 454"/>
                  <a:gd name="T22" fmla="*/ 18 w 972"/>
                  <a:gd name="T23" fmla="*/ 327 h 454"/>
                  <a:gd name="T24" fmla="*/ 1 w 972"/>
                  <a:gd name="T25" fmla="*/ 349 h 454"/>
                  <a:gd name="T26" fmla="*/ 3 w 972"/>
                  <a:gd name="T27" fmla="*/ 369 h 454"/>
                  <a:gd name="T28" fmla="*/ 28 w 972"/>
                  <a:gd name="T29" fmla="*/ 387 h 454"/>
                  <a:gd name="T30" fmla="*/ 77 w 972"/>
                  <a:gd name="T31" fmla="*/ 406 h 454"/>
                  <a:gd name="T32" fmla="*/ 152 w 972"/>
                  <a:gd name="T33" fmla="*/ 427 h 454"/>
                  <a:gd name="T34" fmla="*/ 220 w 972"/>
                  <a:gd name="T35" fmla="*/ 441 h 454"/>
                  <a:gd name="T36" fmla="*/ 277 w 972"/>
                  <a:gd name="T37" fmla="*/ 450 h 454"/>
                  <a:gd name="T38" fmla="*/ 327 w 972"/>
                  <a:gd name="T39" fmla="*/ 454 h 454"/>
                  <a:gd name="T40" fmla="*/ 368 w 972"/>
                  <a:gd name="T41" fmla="*/ 453 h 454"/>
                  <a:gd name="T42" fmla="*/ 403 w 972"/>
                  <a:gd name="T43" fmla="*/ 450 h 454"/>
                  <a:gd name="T44" fmla="*/ 433 w 972"/>
                  <a:gd name="T45" fmla="*/ 444 h 454"/>
                  <a:gd name="T46" fmla="*/ 460 w 972"/>
                  <a:gd name="T47" fmla="*/ 437 h 454"/>
                  <a:gd name="T48" fmla="*/ 475 w 972"/>
                  <a:gd name="T49" fmla="*/ 432 h 454"/>
                  <a:gd name="T50" fmla="*/ 505 w 972"/>
                  <a:gd name="T51" fmla="*/ 418 h 454"/>
                  <a:gd name="T52" fmla="*/ 554 w 972"/>
                  <a:gd name="T53" fmla="*/ 391 h 454"/>
                  <a:gd name="T54" fmla="*/ 618 w 972"/>
                  <a:gd name="T55" fmla="*/ 356 h 454"/>
                  <a:gd name="T56" fmla="*/ 692 w 972"/>
                  <a:gd name="T57" fmla="*/ 315 h 454"/>
                  <a:gd name="T58" fmla="*/ 766 w 972"/>
                  <a:gd name="T59" fmla="*/ 269 h 454"/>
                  <a:gd name="T60" fmla="*/ 837 w 972"/>
                  <a:gd name="T61" fmla="*/ 222 h 454"/>
                  <a:gd name="T62" fmla="*/ 897 w 972"/>
                  <a:gd name="T63" fmla="*/ 178 h 454"/>
                  <a:gd name="T64" fmla="*/ 953 w 972"/>
                  <a:gd name="T65" fmla="*/ 122 h 454"/>
                  <a:gd name="T66" fmla="*/ 972 w 972"/>
                  <a:gd name="T67" fmla="*/ 61 h 454"/>
                  <a:gd name="T68" fmla="*/ 946 w 972"/>
                  <a:gd name="T69" fmla="*/ 21 h 454"/>
                  <a:gd name="T70" fmla="*/ 897 w 972"/>
                  <a:gd name="T71" fmla="*/ 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2" h="454">
                    <a:moveTo>
                      <a:pt x="869" y="0"/>
                    </a:moveTo>
                    <a:lnTo>
                      <a:pt x="851" y="1"/>
                    </a:lnTo>
                    <a:lnTo>
                      <a:pt x="827" y="2"/>
                    </a:lnTo>
                    <a:lnTo>
                      <a:pt x="793" y="7"/>
                    </a:lnTo>
                    <a:lnTo>
                      <a:pt x="755" y="14"/>
                    </a:lnTo>
                    <a:lnTo>
                      <a:pt x="711" y="20"/>
                    </a:lnTo>
                    <a:lnTo>
                      <a:pt x="663" y="29"/>
                    </a:lnTo>
                    <a:lnTo>
                      <a:pt x="612" y="40"/>
                    </a:lnTo>
                    <a:lnTo>
                      <a:pt x="560" y="52"/>
                    </a:lnTo>
                    <a:lnTo>
                      <a:pt x="506" y="64"/>
                    </a:lnTo>
                    <a:lnTo>
                      <a:pt x="452" y="80"/>
                    </a:lnTo>
                    <a:lnTo>
                      <a:pt x="398" y="96"/>
                    </a:lnTo>
                    <a:lnTo>
                      <a:pt x="348" y="114"/>
                    </a:lnTo>
                    <a:lnTo>
                      <a:pt x="299" y="135"/>
                    </a:lnTo>
                    <a:lnTo>
                      <a:pt x="254" y="155"/>
                    </a:lnTo>
                    <a:lnTo>
                      <a:pt x="214" y="177"/>
                    </a:lnTo>
                    <a:lnTo>
                      <a:pt x="181" y="201"/>
                    </a:lnTo>
                    <a:lnTo>
                      <a:pt x="151" y="225"/>
                    </a:lnTo>
                    <a:lnTo>
                      <a:pt x="123" y="247"/>
                    </a:lnTo>
                    <a:lnTo>
                      <a:pt x="95" y="266"/>
                    </a:lnTo>
                    <a:lnTo>
                      <a:pt x="71" y="283"/>
                    </a:lnTo>
                    <a:lnTo>
                      <a:pt x="50" y="300"/>
                    </a:lnTo>
                    <a:lnTo>
                      <a:pt x="32" y="314"/>
                    </a:lnTo>
                    <a:lnTo>
                      <a:pt x="18" y="327"/>
                    </a:lnTo>
                    <a:lnTo>
                      <a:pt x="8" y="337"/>
                    </a:lnTo>
                    <a:lnTo>
                      <a:pt x="1" y="349"/>
                    </a:lnTo>
                    <a:lnTo>
                      <a:pt x="0" y="359"/>
                    </a:lnTo>
                    <a:lnTo>
                      <a:pt x="3" y="369"/>
                    </a:lnTo>
                    <a:lnTo>
                      <a:pt x="13" y="378"/>
                    </a:lnTo>
                    <a:lnTo>
                      <a:pt x="28" y="387"/>
                    </a:lnTo>
                    <a:lnTo>
                      <a:pt x="49" y="397"/>
                    </a:lnTo>
                    <a:lnTo>
                      <a:pt x="77" y="406"/>
                    </a:lnTo>
                    <a:lnTo>
                      <a:pt x="114" y="418"/>
                    </a:lnTo>
                    <a:lnTo>
                      <a:pt x="152" y="427"/>
                    </a:lnTo>
                    <a:lnTo>
                      <a:pt x="187" y="435"/>
                    </a:lnTo>
                    <a:lnTo>
                      <a:pt x="220" y="441"/>
                    </a:lnTo>
                    <a:lnTo>
                      <a:pt x="251" y="446"/>
                    </a:lnTo>
                    <a:lnTo>
                      <a:pt x="277" y="450"/>
                    </a:lnTo>
                    <a:lnTo>
                      <a:pt x="303" y="453"/>
                    </a:lnTo>
                    <a:lnTo>
                      <a:pt x="327" y="454"/>
                    </a:lnTo>
                    <a:lnTo>
                      <a:pt x="349" y="454"/>
                    </a:lnTo>
                    <a:lnTo>
                      <a:pt x="368" y="453"/>
                    </a:lnTo>
                    <a:lnTo>
                      <a:pt x="386" y="451"/>
                    </a:lnTo>
                    <a:lnTo>
                      <a:pt x="403" y="450"/>
                    </a:lnTo>
                    <a:lnTo>
                      <a:pt x="419" y="446"/>
                    </a:lnTo>
                    <a:lnTo>
                      <a:pt x="433" y="444"/>
                    </a:lnTo>
                    <a:lnTo>
                      <a:pt x="447" y="440"/>
                    </a:lnTo>
                    <a:lnTo>
                      <a:pt x="460" y="437"/>
                    </a:lnTo>
                    <a:lnTo>
                      <a:pt x="473" y="434"/>
                    </a:lnTo>
                    <a:lnTo>
                      <a:pt x="475" y="432"/>
                    </a:lnTo>
                    <a:lnTo>
                      <a:pt x="487" y="426"/>
                    </a:lnTo>
                    <a:lnTo>
                      <a:pt x="505" y="418"/>
                    </a:lnTo>
                    <a:lnTo>
                      <a:pt x="527" y="405"/>
                    </a:lnTo>
                    <a:lnTo>
                      <a:pt x="554" y="391"/>
                    </a:lnTo>
                    <a:lnTo>
                      <a:pt x="585" y="376"/>
                    </a:lnTo>
                    <a:lnTo>
                      <a:pt x="618" y="356"/>
                    </a:lnTo>
                    <a:lnTo>
                      <a:pt x="653" y="336"/>
                    </a:lnTo>
                    <a:lnTo>
                      <a:pt x="692" y="315"/>
                    </a:lnTo>
                    <a:lnTo>
                      <a:pt x="729" y="290"/>
                    </a:lnTo>
                    <a:lnTo>
                      <a:pt x="766" y="269"/>
                    </a:lnTo>
                    <a:lnTo>
                      <a:pt x="802" y="245"/>
                    </a:lnTo>
                    <a:lnTo>
                      <a:pt x="837" y="222"/>
                    </a:lnTo>
                    <a:lnTo>
                      <a:pt x="868" y="201"/>
                    </a:lnTo>
                    <a:lnTo>
                      <a:pt x="897" y="178"/>
                    </a:lnTo>
                    <a:lnTo>
                      <a:pt x="920" y="158"/>
                    </a:lnTo>
                    <a:lnTo>
                      <a:pt x="953" y="122"/>
                    </a:lnTo>
                    <a:lnTo>
                      <a:pt x="970" y="90"/>
                    </a:lnTo>
                    <a:lnTo>
                      <a:pt x="972" y="61"/>
                    </a:lnTo>
                    <a:lnTo>
                      <a:pt x="965" y="40"/>
                    </a:lnTo>
                    <a:lnTo>
                      <a:pt x="946" y="21"/>
                    </a:lnTo>
                    <a:lnTo>
                      <a:pt x="923" y="9"/>
                    </a:lnTo>
                    <a:lnTo>
                      <a:pt x="897" y="2"/>
                    </a:lnTo>
                    <a:lnTo>
                      <a:pt x="869" y="0"/>
                    </a:lnTo>
                    <a:close/>
                  </a:path>
                </a:pathLst>
              </a:custGeom>
              <a:solidFill>
                <a:srgbClr val="B0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4" name="Freeform 1244">
                <a:extLst>
                  <a:ext uri="{FF2B5EF4-FFF2-40B4-BE49-F238E27FC236}">
                    <a16:creationId xmlns:a16="http://schemas.microsoft.com/office/drawing/2014/main" id="{C3F39683-FEB3-BB76-3CD9-3F60845CB875}"/>
                  </a:ext>
                </a:extLst>
              </p:cNvPr>
              <p:cNvSpPr>
                <a:spLocks/>
              </p:cNvSpPr>
              <p:nvPr/>
            </p:nvSpPr>
            <p:spPr bwMode="auto">
              <a:xfrm>
                <a:off x="1377" y="3045"/>
                <a:ext cx="299" cy="139"/>
              </a:xfrm>
              <a:custGeom>
                <a:avLst/>
                <a:gdLst>
                  <a:gd name="T0" fmla="*/ 787 w 897"/>
                  <a:gd name="T1" fmla="*/ 3 h 419"/>
                  <a:gd name="T2" fmla="*/ 733 w 897"/>
                  <a:gd name="T3" fmla="*/ 9 h 419"/>
                  <a:gd name="T4" fmla="*/ 657 w 897"/>
                  <a:gd name="T5" fmla="*/ 20 h 419"/>
                  <a:gd name="T6" fmla="*/ 567 w 897"/>
                  <a:gd name="T7" fmla="*/ 37 h 419"/>
                  <a:gd name="T8" fmla="*/ 468 w 897"/>
                  <a:gd name="T9" fmla="*/ 61 h 419"/>
                  <a:gd name="T10" fmla="*/ 368 w 897"/>
                  <a:gd name="T11" fmla="*/ 89 h 419"/>
                  <a:gd name="T12" fmla="*/ 277 w 897"/>
                  <a:gd name="T13" fmla="*/ 125 h 419"/>
                  <a:gd name="T14" fmla="*/ 200 w 897"/>
                  <a:gd name="T15" fmla="*/ 164 h 419"/>
                  <a:gd name="T16" fmla="*/ 142 w 897"/>
                  <a:gd name="T17" fmla="*/ 209 h 419"/>
                  <a:gd name="T18" fmla="*/ 90 w 897"/>
                  <a:gd name="T19" fmla="*/ 245 h 419"/>
                  <a:gd name="T20" fmla="*/ 48 w 897"/>
                  <a:gd name="T21" fmla="*/ 277 h 419"/>
                  <a:gd name="T22" fmla="*/ 17 w 897"/>
                  <a:gd name="T23" fmla="*/ 302 h 419"/>
                  <a:gd name="T24" fmla="*/ 1 w 897"/>
                  <a:gd name="T25" fmla="*/ 322 h 419"/>
                  <a:gd name="T26" fmla="*/ 3 w 897"/>
                  <a:gd name="T27" fmla="*/ 342 h 419"/>
                  <a:gd name="T28" fmla="*/ 27 w 897"/>
                  <a:gd name="T29" fmla="*/ 360 h 419"/>
                  <a:gd name="T30" fmla="*/ 74 w 897"/>
                  <a:gd name="T31" fmla="*/ 376 h 419"/>
                  <a:gd name="T32" fmla="*/ 142 w 897"/>
                  <a:gd name="T33" fmla="*/ 396 h 419"/>
                  <a:gd name="T34" fmla="*/ 202 w 897"/>
                  <a:gd name="T35" fmla="*/ 409 h 419"/>
                  <a:gd name="T36" fmla="*/ 257 w 897"/>
                  <a:gd name="T37" fmla="*/ 416 h 419"/>
                  <a:gd name="T38" fmla="*/ 301 w 897"/>
                  <a:gd name="T39" fmla="*/ 419 h 419"/>
                  <a:gd name="T40" fmla="*/ 339 w 897"/>
                  <a:gd name="T41" fmla="*/ 419 h 419"/>
                  <a:gd name="T42" fmla="*/ 371 w 897"/>
                  <a:gd name="T43" fmla="*/ 415 h 419"/>
                  <a:gd name="T44" fmla="*/ 399 w 897"/>
                  <a:gd name="T45" fmla="*/ 410 h 419"/>
                  <a:gd name="T46" fmla="*/ 425 w 897"/>
                  <a:gd name="T47" fmla="*/ 404 h 419"/>
                  <a:gd name="T48" fmla="*/ 439 w 897"/>
                  <a:gd name="T49" fmla="*/ 398 h 419"/>
                  <a:gd name="T50" fmla="*/ 465 w 897"/>
                  <a:gd name="T51" fmla="*/ 384 h 419"/>
                  <a:gd name="T52" fmla="*/ 510 w 897"/>
                  <a:gd name="T53" fmla="*/ 361 h 419"/>
                  <a:gd name="T54" fmla="*/ 571 w 897"/>
                  <a:gd name="T55" fmla="*/ 329 h 419"/>
                  <a:gd name="T56" fmla="*/ 637 w 897"/>
                  <a:gd name="T57" fmla="*/ 290 h 419"/>
                  <a:gd name="T58" fmla="*/ 707 w 897"/>
                  <a:gd name="T59" fmla="*/ 249 h 419"/>
                  <a:gd name="T60" fmla="*/ 772 w 897"/>
                  <a:gd name="T61" fmla="*/ 205 h 419"/>
                  <a:gd name="T62" fmla="*/ 827 w 897"/>
                  <a:gd name="T63" fmla="*/ 165 h 419"/>
                  <a:gd name="T64" fmla="*/ 878 w 897"/>
                  <a:gd name="T65" fmla="*/ 112 h 419"/>
                  <a:gd name="T66" fmla="*/ 897 w 897"/>
                  <a:gd name="T67" fmla="*/ 57 h 419"/>
                  <a:gd name="T68" fmla="*/ 873 w 897"/>
                  <a:gd name="T69" fmla="*/ 20 h 419"/>
                  <a:gd name="T70" fmla="*/ 828 w 897"/>
                  <a:gd name="T71"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97" h="419">
                    <a:moveTo>
                      <a:pt x="802" y="0"/>
                    </a:moveTo>
                    <a:lnTo>
                      <a:pt x="787" y="3"/>
                    </a:lnTo>
                    <a:lnTo>
                      <a:pt x="762" y="4"/>
                    </a:lnTo>
                    <a:lnTo>
                      <a:pt x="733" y="9"/>
                    </a:lnTo>
                    <a:lnTo>
                      <a:pt x="697" y="13"/>
                    </a:lnTo>
                    <a:lnTo>
                      <a:pt x="657" y="20"/>
                    </a:lnTo>
                    <a:lnTo>
                      <a:pt x="612" y="27"/>
                    </a:lnTo>
                    <a:lnTo>
                      <a:pt x="567" y="37"/>
                    </a:lnTo>
                    <a:lnTo>
                      <a:pt x="517" y="48"/>
                    </a:lnTo>
                    <a:lnTo>
                      <a:pt x="468" y="61"/>
                    </a:lnTo>
                    <a:lnTo>
                      <a:pt x="417" y="74"/>
                    </a:lnTo>
                    <a:lnTo>
                      <a:pt x="368" y="89"/>
                    </a:lnTo>
                    <a:lnTo>
                      <a:pt x="322" y="106"/>
                    </a:lnTo>
                    <a:lnTo>
                      <a:pt x="277" y="125"/>
                    </a:lnTo>
                    <a:lnTo>
                      <a:pt x="236" y="143"/>
                    </a:lnTo>
                    <a:lnTo>
                      <a:pt x="200" y="164"/>
                    </a:lnTo>
                    <a:lnTo>
                      <a:pt x="168" y="187"/>
                    </a:lnTo>
                    <a:lnTo>
                      <a:pt x="142" y="209"/>
                    </a:lnTo>
                    <a:lnTo>
                      <a:pt x="113" y="228"/>
                    </a:lnTo>
                    <a:lnTo>
                      <a:pt x="90" y="245"/>
                    </a:lnTo>
                    <a:lnTo>
                      <a:pt x="68" y="263"/>
                    </a:lnTo>
                    <a:lnTo>
                      <a:pt x="48" y="277"/>
                    </a:lnTo>
                    <a:lnTo>
                      <a:pt x="30" y="290"/>
                    </a:lnTo>
                    <a:lnTo>
                      <a:pt x="17" y="302"/>
                    </a:lnTo>
                    <a:lnTo>
                      <a:pt x="8" y="312"/>
                    </a:lnTo>
                    <a:lnTo>
                      <a:pt x="1" y="322"/>
                    </a:lnTo>
                    <a:lnTo>
                      <a:pt x="0" y="333"/>
                    </a:lnTo>
                    <a:lnTo>
                      <a:pt x="3" y="342"/>
                    </a:lnTo>
                    <a:lnTo>
                      <a:pt x="13" y="349"/>
                    </a:lnTo>
                    <a:lnTo>
                      <a:pt x="27" y="360"/>
                    </a:lnTo>
                    <a:lnTo>
                      <a:pt x="46" y="367"/>
                    </a:lnTo>
                    <a:lnTo>
                      <a:pt x="74" y="376"/>
                    </a:lnTo>
                    <a:lnTo>
                      <a:pt x="106" y="386"/>
                    </a:lnTo>
                    <a:lnTo>
                      <a:pt x="142" y="396"/>
                    </a:lnTo>
                    <a:lnTo>
                      <a:pt x="173" y="402"/>
                    </a:lnTo>
                    <a:lnTo>
                      <a:pt x="202" y="409"/>
                    </a:lnTo>
                    <a:lnTo>
                      <a:pt x="232" y="414"/>
                    </a:lnTo>
                    <a:lnTo>
                      <a:pt x="257" y="416"/>
                    </a:lnTo>
                    <a:lnTo>
                      <a:pt x="279" y="418"/>
                    </a:lnTo>
                    <a:lnTo>
                      <a:pt x="301" y="419"/>
                    </a:lnTo>
                    <a:lnTo>
                      <a:pt x="322" y="419"/>
                    </a:lnTo>
                    <a:lnTo>
                      <a:pt x="339" y="419"/>
                    </a:lnTo>
                    <a:lnTo>
                      <a:pt x="357" y="418"/>
                    </a:lnTo>
                    <a:lnTo>
                      <a:pt x="371" y="415"/>
                    </a:lnTo>
                    <a:lnTo>
                      <a:pt x="386" y="414"/>
                    </a:lnTo>
                    <a:lnTo>
                      <a:pt x="399" y="410"/>
                    </a:lnTo>
                    <a:lnTo>
                      <a:pt x="412" y="407"/>
                    </a:lnTo>
                    <a:lnTo>
                      <a:pt x="425" y="404"/>
                    </a:lnTo>
                    <a:lnTo>
                      <a:pt x="435" y="401"/>
                    </a:lnTo>
                    <a:lnTo>
                      <a:pt x="439" y="398"/>
                    </a:lnTo>
                    <a:lnTo>
                      <a:pt x="451" y="394"/>
                    </a:lnTo>
                    <a:lnTo>
                      <a:pt x="465" y="384"/>
                    </a:lnTo>
                    <a:lnTo>
                      <a:pt x="486" y="375"/>
                    </a:lnTo>
                    <a:lnTo>
                      <a:pt x="510" y="361"/>
                    </a:lnTo>
                    <a:lnTo>
                      <a:pt x="540" y="346"/>
                    </a:lnTo>
                    <a:lnTo>
                      <a:pt x="571" y="329"/>
                    </a:lnTo>
                    <a:lnTo>
                      <a:pt x="604" y="309"/>
                    </a:lnTo>
                    <a:lnTo>
                      <a:pt x="637" y="290"/>
                    </a:lnTo>
                    <a:lnTo>
                      <a:pt x="672" y="268"/>
                    </a:lnTo>
                    <a:lnTo>
                      <a:pt x="707" y="249"/>
                    </a:lnTo>
                    <a:lnTo>
                      <a:pt x="741" y="228"/>
                    </a:lnTo>
                    <a:lnTo>
                      <a:pt x="772" y="205"/>
                    </a:lnTo>
                    <a:lnTo>
                      <a:pt x="801" y="185"/>
                    </a:lnTo>
                    <a:lnTo>
                      <a:pt x="827" y="165"/>
                    </a:lnTo>
                    <a:lnTo>
                      <a:pt x="849" y="147"/>
                    </a:lnTo>
                    <a:lnTo>
                      <a:pt x="878" y="112"/>
                    </a:lnTo>
                    <a:lnTo>
                      <a:pt x="895" y="82"/>
                    </a:lnTo>
                    <a:lnTo>
                      <a:pt x="897" y="57"/>
                    </a:lnTo>
                    <a:lnTo>
                      <a:pt x="890" y="36"/>
                    </a:lnTo>
                    <a:lnTo>
                      <a:pt x="873" y="20"/>
                    </a:lnTo>
                    <a:lnTo>
                      <a:pt x="854" y="9"/>
                    </a:lnTo>
                    <a:lnTo>
                      <a:pt x="828" y="3"/>
                    </a:lnTo>
                    <a:lnTo>
                      <a:pt x="802" y="0"/>
                    </a:lnTo>
                    <a:close/>
                  </a:path>
                </a:pathLst>
              </a:custGeom>
              <a:solidFill>
                <a:srgbClr val="AB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5" name="Freeform 1245">
                <a:extLst>
                  <a:ext uri="{FF2B5EF4-FFF2-40B4-BE49-F238E27FC236}">
                    <a16:creationId xmlns:a16="http://schemas.microsoft.com/office/drawing/2014/main" id="{F1279633-6A8A-94D1-CA35-B7BA7D04012E}"/>
                  </a:ext>
                </a:extLst>
              </p:cNvPr>
              <p:cNvSpPr>
                <a:spLocks/>
              </p:cNvSpPr>
              <p:nvPr/>
            </p:nvSpPr>
            <p:spPr bwMode="auto">
              <a:xfrm>
                <a:off x="1387" y="3053"/>
                <a:ext cx="274" cy="128"/>
              </a:xfrm>
              <a:custGeom>
                <a:avLst/>
                <a:gdLst>
                  <a:gd name="T0" fmla="*/ 722 w 822"/>
                  <a:gd name="T1" fmla="*/ 2 h 384"/>
                  <a:gd name="T2" fmla="*/ 671 w 822"/>
                  <a:gd name="T3" fmla="*/ 6 h 384"/>
                  <a:gd name="T4" fmla="*/ 602 w 822"/>
                  <a:gd name="T5" fmla="*/ 17 h 384"/>
                  <a:gd name="T6" fmla="*/ 519 w 822"/>
                  <a:gd name="T7" fmla="*/ 33 h 384"/>
                  <a:gd name="T8" fmla="*/ 428 w 822"/>
                  <a:gd name="T9" fmla="*/ 55 h 384"/>
                  <a:gd name="T10" fmla="*/ 338 w 822"/>
                  <a:gd name="T11" fmla="*/ 82 h 384"/>
                  <a:gd name="T12" fmla="*/ 253 w 822"/>
                  <a:gd name="T13" fmla="*/ 115 h 384"/>
                  <a:gd name="T14" fmla="*/ 182 w 822"/>
                  <a:gd name="T15" fmla="*/ 151 h 384"/>
                  <a:gd name="T16" fmla="*/ 105 w 822"/>
                  <a:gd name="T17" fmla="*/ 209 h 384"/>
                  <a:gd name="T18" fmla="*/ 28 w 822"/>
                  <a:gd name="T19" fmla="*/ 264 h 384"/>
                  <a:gd name="T20" fmla="*/ 0 w 822"/>
                  <a:gd name="T21" fmla="*/ 304 h 384"/>
                  <a:gd name="T22" fmla="*/ 42 w 822"/>
                  <a:gd name="T23" fmla="*/ 336 h 384"/>
                  <a:gd name="T24" fmla="*/ 128 w 822"/>
                  <a:gd name="T25" fmla="*/ 362 h 384"/>
                  <a:gd name="T26" fmla="*/ 188 w 822"/>
                  <a:gd name="T27" fmla="*/ 374 h 384"/>
                  <a:gd name="T28" fmla="*/ 235 w 822"/>
                  <a:gd name="T29" fmla="*/ 380 h 384"/>
                  <a:gd name="T30" fmla="*/ 275 w 822"/>
                  <a:gd name="T31" fmla="*/ 384 h 384"/>
                  <a:gd name="T32" fmla="*/ 311 w 822"/>
                  <a:gd name="T33" fmla="*/ 384 h 384"/>
                  <a:gd name="T34" fmla="*/ 341 w 822"/>
                  <a:gd name="T35" fmla="*/ 380 h 384"/>
                  <a:gd name="T36" fmla="*/ 366 w 822"/>
                  <a:gd name="T37" fmla="*/ 376 h 384"/>
                  <a:gd name="T38" fmla="*/ 388 w 822"/>
                  <a:gd name="T39" fmla="*/ 371 h 384"/>
                  <a:gd name="T40" fmla="*/ 403 w 822"/>
                  <a:gd name="T41" fmla="*/ 366 h 384"/>
                  <a:gd name="T42" fmla="*/ 427 w 822"/>
                  <a:gd name="T43" fmla="*/ 353 h 384"/>
                  <a:gd name="T44" fmla="*/ 468 w 822"/>
                  <a:gd name="T45" fmla="*/ 331 h 384"/>
                  <a:gd name="T46" fmla="*/ 524 w 822"/>
                  <a:gd name="T47" fmla="*/ 302 h 384"/>
                  <a:gd name="T48" fmla="*/ 583 w 822"/>
                  <a:gd name="T49" fmla="*/ 267 h 384"/>
                  <a:gd name="T50" fmla="*/ 648 w 822"/>
                  <a:gd name="T51" fmla="*/ 228 h 384"/>
                  <a:gd name="T52" fmla="*/ 708 w 822"/>
                  <a:gd name="T53" fmla="*/ 188 h 384"/>
                  <a:gd name="T54" fmla="*/ 758 w 822"/>
                  <a:gd name="T55" fmla="*/ 151 h 384"/>
                  <a:gd name="T56" fmla="*/ 807 w 822"/>
                  <a:gd name="T57" fmla="*/ 102 h 384"/>
                  <a:gd name="T58" fmla="*/ 822 w 822"/>
                  <a:gd name="T59" fmla="*/ 53 h 384"/>
                  <a:gd name="T60" fmla="*/ 801 w 822"/>
                  <a:gd name="T61" fmla="*/ 19 h 384"/>
                  <a:gd name="T62" fmla="*/ 760 w 822"/>
                  <a:gd name="T63" fmla="*/ 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2" h="384">
                    <a:moveTo>
                      <a:pt x="736" y="0"/>
                    </a:moveTo>
                    <a:lnTo>
                      <a:pt x="722" y="2"/>
                    </a:lnTo>
                    <a:lnTo>
                      <a:pt x="699" y="3"/>
                    </a:lnTo>
                    <a:lnTo>
                      <a:pt x="671" y="6"/>
                    </a:lnTo>
                    <a:lnTo>
                      <a:pt x="639" y="12"/>
                    </a:lnTo>
                    <a:lnTo>
                      <a:pt x="602" y="17"/>
                    </a:lnTo>
                    <a:lnTo>
                      <a:pt x="561" y="26"/>
                    </a:lnTo>
                    <a:lnTo>
                      <a:pt x="519" y="33"/>
                    </a:lnTo>
                    <a:lnTo>
                      <a:pt x="473" y="44"/>
                    </a:lnTo>
                    <a:lnTo>
                      <a:pt x="428" y="55"/>
                    </a:lnTo>
                    <a:lnTo>
                      <a:pt x="382" y="68"/>
                    </a:lnTo>
                    <a:lnTo>
                      <a:pt x="338" y="82"/>
                    </a:lnTo>
                    <a:lnTo>
                      <a:pt x="295" y="97"/>
                    </a:lnTo>
                    <a:lnTo>
                      <a:pt x="253" y="115"/>
                    </a:lnTo>
                    <a:lnTo>
                      <a:pt x="216" y="131"/>
                    </a:lnTo>
                    <a:lnTo>
                      <a:pt x="182" y="151"/>
                    </a:lnTo>
                    <a:lnTo>
                      <a:pt x="154" y="171"/>
                    </a:lnTo>
                    <a:lnTo>
                      <a:pt x="105" y="209"/>
                    </a:lnTo>
                    <a:lnTo>
                      <a:pt x="62" y="240"/>
                    </a:lnTo>
                    <a:lnTo>
                      <a:pt x="28" y="264"/>
                    </a:lnTo>
                    <a:lnTo>
                      <a:pt x="6" y="285"/>
                    </a:lnTo>
                    <a:lnTo>
                      <a:pt x="0" y="304"/>
                    </a:lnTo>
                    <a:lnTo>
                      <a:pt x="11" y="321"/>
                    </a:lnTo>
                    <a:lnTo>
                      <a:pt x="42" y="336"/>
                    </a:lnTo>
                    <a:lnTo>
                      <a:pt x="96" y="353"/>
                    </a:lnTo>
                    <a:lnTo>
                      <a:pt x="128" y="362"/>
                    </a:lnTo>
                    <a:lnTo>
                      <a:pt x="158" y="367"/>
                    </a:lnTo>
                    <a:lnTo>
                      <a:pt x="188" y="374"/>
                    </a:lnTo>
                    <a:lnTo>
                      <a:pt x="212" y="378"/>
                    </a:lnTo>
                    <a:lnTo>
                      <a:pt x="235" y="380"/>
                    </a:lnTo>
                    <a:lnTo>
                      <a:pt x="257" y="381"/>
                    </a:lnTo>
                    <a:lnTo>
                      <a:pt x="275" y="384"/>
                    </a:lnTo>
                    <a:lnTo>
                      <a:pt x="295" y="384"/>
                    </a:lnTo>
                    <a:lnTo>
                      <a:pt x="311" y="384"/>
                    </a:lnTo>
                    <a:lnTo>
                      <a:pt x="327" y="381"/>
                    </a:lnTo>
                    <a:lnTo>
                      <a:pt x="341" y="380"/>
                    </a:lnTo>
                    <a:lnTo>
                      <a:pt x="354" y="379"/>
                    </a:lnTo>
                    <a:lnTo>
                      <a:pt x="366" y="376"/>
                    </a:lnTo>
                    <a:lnTo>
                      <a:pt x="377" y="372"/>
                    </a:lnTo>
                    <a:lnTo>
                      <a:pt x="388" y="371"/>
                    </a:lnTo>
                    <a:lnTo>
                      <a:pt x="400" y="367"/>
                    </a:lnTo>
                    <a:lnTo>
                      <a:pt x="403" y="366"/>
                    </a:lnTo>
                    <a:lnTo>
                      <a:pt x="413" y="362"/>
                    </a:lnTo>
                    <a:lnTo>
                      <a:pt x="427" y="353"/>
                    </a:lnTo>
                    <a:lnTo>
                      <a:pt x="445" y="344"/>
                    </a:lnTo>
                    <a:lnTo>
                      <a:pt x="468" y="331"/>
                    </a:lnTo>
                    <a:lnTo>
                      <a:pt x="494" y="317"/>
                    </a:lnTo>
                    <a:lnTo>
                      <a:pt x="524" y="302"/>
                    </a:lnTo>
                    <a:lnTo>
                      <a:pt x="553" y="284"/>
                    </a:lnTo>
                    <a:lnTo>
                      <a:pt x="583" y="267"/>
                    </a:lnTo>
                    <a:lnTo>
                      <a:pt x="617" y="247"/>
                    </a:lnTo>
                    <a:lnTo>
                      <a:pt x="648" y="228"/>
                    </a:lnTo>
                    <a:lnTo>
                      <a:pt x="678" y="207"/>
                    </a:lnTo>
                    <a:lnTo>
                      <a:pt x="708" y="188"/>
                    </a:lnTo>
                    <a:lnTo>
                      <a:pt x="735" y="170"/>
                    </a:lnTo>
                    <a:lnTo>
                      <a:pt x="758" y="151"/>
                    </a:lnTo>
                    <a:lnTo>
                      <a:pt x="779" y="133"/>
                    </a:lnTo>
                    <a:lnTo>
                      <a:pt x="807" y="102"/>
                    </a:lnTo>
                    <a:lnTo>
                      <a:pt x="820" y="75"/>
                    </a:lnTo>
                    <a:lnTo>
                      <a:pt x="822" y="53"/>
                    </a:lnTo>
                    <a:lnTo>
                      <a:pt x="815" y="33"/>
                    </a:lnTo>
                    <a:lnTo>
                      <a:pt x="801" y="19"/>
                    </a:lnTo>
                    <a:lnTo>
                      <a:pt x="781" y="8"/>
                    </a:lnTo>
                    <a:lnTo>
                      <a:pt x="760" y="2"/>
                    </a:lnTo>
                    <a:lnTo>
                      <a:pt x="736" y="0"/>
                    </a:lnTo>
                    <a:close/>
                  </a:path>
                </a:pathLst>
              </a:custGeom>
              <a:solidFill>
                <a:srgbClr val="A8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6" name="Freeform 1246">
                <a:extLst>
                  <a:ext uri="{FF2B5EF4-FFF2-40B4-BE49-F238E27FC236}">
                    <a16:creationId xmlns:a16="http://schemas.microsoft.com/office/drawing/2014/main" id="{1F5EACBF-FC00-EE8D-51B4-D1E0BF607C2A}"/>
                  </a:ext>
                </a:extLst>
              </p:cNvPr>
              <p:cNvSpPr>
                <a:spLocks/>
              </p:cNvSpPr>
              <p:nvPr/>
            </p:nvSpPr>
            <p:spPr bwMode="auto">
              <a:xfrm>
                <a:off x="1396" y="3060"/>
                <a:ext cx="249" cy="116"/>
              </a:xfrm>
              <a:custGeom>
                <a:avLst/>
                <a:gdLst>
                  <a:gd name="T0" fmla="*/ 655 w 749"/>
                  <a:gd name="T1" fmla="*/ 0 h 348"/>
                  <a:gd name="T2" fmla="*/ 610 w 749"/>
                  <a:gd name="T3" fmla="*/ 5 h 348"/>
                  <a:gd name="T4" fmla="*/ 547 w 749"/>
                  <a:gd name="T5" fmla="*/ 17 h 348"/>
                  <a:gd name="T6" fmla="*/ 471 w 749"/>
                  <a:gd name="T7" fmla="*/ 31 h 348"/>
                  <a:gd name="T8" fmla="*/ 388 w 749"/>
                  <a:gd name="T9" fmla="*/ 49 h 348"/>
                  <a:gd name="T10" fmla="*/ 306 w 749"/>
                  <a:gd name="T11" fmla="*/ 74 h 348"/>
                  <a:gd name="T12" fmla="*/ 230 w 749"/>
                  <a:gd name="T13" fmla="*/ 102 h 348"/>
                  <a:gd name="T14" fmla="*/ 164 w 749"/>
                  <a:gd name="T15" fmla="*/ 135 h 348"/>
                  <a:gd name="T16" fmla="*/ 95 w 749"/>
                  <a:gd name="T17" fmla="*/ 189 h 348"/>
                  <a:gd name="T18" fmla="*/ 25 w 749"/>
                  <a:gd name="T19" fmla="*/ 240 h 348"/>
                  <a:gd name="T20" fmla="*/ 0 w 749"/>
                  <a:gd name="T21" fmla="*/ 277 h 348"/>
                  <a:gd name="T22" fmla="*/ 39 w 749"/>
                  <a:gd name="T23" fmla="*/ 305 h 348"/>
                  <a:gd name="T24" fmla="*/ 117 w 749"/>
                  <a:gd name="T25" fmla="*/ 328 h 348"/>
                  <a:gd name="T26" fmla="*/ 170 w 749"/>
                  <a:gd name="T27" fmla="*/ 340 h 348"/>
                  <a:gd name="T28" fmla="*/ 213 w 749"/>
                  <a:gd name="T29" fmla="*/ 347 h 348"/>
                  <a:gd name="T30" fmla="*/ 252 w 749"/>
                  <a:gd name="T31" fmla="*/ 348 h 348"/>
                  <a:gd name="T32" fmla="*/ 284 w 749"/>
                  <a:gd name="T33" fmla="*/ 348 h 348"/>
                  <a:gd name="T34" fmla="*/ 311 w 749"/>
                  <a:gd name="T35" fmla="*/ 344 h 348"/>
                  <a:gd name="T36" fmla="*/ 333 w 749"/>
                  <a:gd name="T37" fmla="*/ 341 h 348"/>
                  <a:gd name="T38" fmla="*/ 354 w 749"/>
                  <a:gd name="T39" fmla="*/ 336 h 348"/>
                  <a:gd name="T40" fmla="*/ 366 w 749"/>
                  <a:gd name="T41" fmla="*/ 332 h 348"/>
                  <a:gd name="T42" fmla="*/ 387 w 749"/>
                  <a:gd name="T43" fmla="*/ 321 h 348"/>
                  <a:gd name="T44" fmla="*/ 424 w 749"/>
                  <a:gd name="T45" fmla="*/ 300 h 348"/>
                  <a:gd name="T46" fmla="*/ 473 w 749"/>
                  <a:gd name="T47" fmla="*/ 273 h 348"/>
                  <a:gd name="T48" fmla="*/ 531 w 749"/>
                  <a:gd name="T49" fmla="*/ 241 h 348"/>
                  <a:gd name="T50" fmla="*/ 588 w 749"/>
                  <a:gd name="T51" fmla="*/ 206 h 348"/>
                  <a:gd name="T52" fmla="*/ 644 w 749"/>
                  <a:gd name="T53" fmla="*/ 170 h 348"/>
                  <a:gd name="T54" fmla="*/ 688 w 749"/>
                  <a:gd name="T55" fmla="*/ 136 h 348"/>
                  <a:gd name="T56" fmla="*/ 733 w 749"/>
                  <a:gd name="T57" fmla="*/ 93 h 348"/>
                  <a:gd name="T58" fmla="*/ 749 w 749"/>
                  <a:gd name="T59" fmla="*/ 47 h 348"/>
                  <a:gd name="T60" fmla="*/ 727 w 749"/>
                  <a:gd name="T61" fmla="*/ 17 h 348"/>
                  <a:gd name="T62" fmla="*/ 690 w 749"/>
                  <a:gd name="T63" fmla="*/ 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9" h="348">
                    <a:moveTo>
                      <a:pt x="669" y="0"/>
                    </a:moveTo>
                    <a:lnTo>
                      <a:pt x="655" y="0"/>
                    </a:lnTo>
                    <a:lnTo>
                      <a:pt x="636" y="4"/>
                    </a:lnTo>
                    <a:lnTo>
                      <a:pt x="610" y="5"/>
                    </a:lnTo>
                    <a:lnTo>
                      <a:pt x="580" y="10"/>
                    </a:lnTo>
                    <a:lnTo>
                      <a:pt x="547" y="17"/>
                    </a:lnTo>
                    <a:lnTo>
                      <a:pt x="511" y="23"/>
                    </a:lnTo>
                    <a:lnTo>
                      <a:pt x="471" y="31"/>
                    </a:lnTo>
                    <a:lnTo>
                      <a:pt x="431" y="38"/>
                    </a:lnTo>
                    <a:lnTo>
                      <a:pt x="388" y="49"/>
                    </a:lnTo>
                    <a:lnTo>
                      <a:pt x="347" y="61"/>
                    </a:lnTo>
                    <a:lnTo>
                      <a:pt x="306" y="74"/>
                    </a:lnTo>
                    <a:lnTo>
                      <a:pt x="268" y="87"/>
                    </a:lnTo>
                    <a:lnTo>
                      <a:pt x="230" y="102"/>
                    </a:lnTo>
                    <a:lnTo>
                      <a:pt x="197" y="117"/>
                    </a:lnTo>
                    <a:lnTo>
                      <a:pt x="164" y="135"/>
                    </a:lnTo>
                    <a:lnTo>
                      <a:pt x="140" y="154"/>
                    </a:lnTo>
                    <a:lnTo>
                      <a:pt x="95" y="189"/>
                    </a:lnTo>
                    <a:lnTo>
                      <a:pt x="55" y="218"/>
                    </a:lnTo>
                    <a:lnTo>
                      <a:pt x="25" y="240"/>
                    </a:lnTo>
                    <a:lnTo>
                      <a:pt x="6" y="259"/>
                    </a:lnTo>
                    <a:lnTo>
                      <a:pt x="0" y="277"/>
                    </a:lnTo>
                    <a:lnTo>
                      <a:pt x="11" y="291"/>
                    </a:lnTo>
                    <a:lnTo>
                      <a:pt x="39" y="305"/>
                    </a:lnTo>
                    <a:lnTo>
                      <a:pt x="88" y="321"/>
                    </a:lnTo>
                    <a:lnTo>
                      <a:pt x="117" y="328"/>
                    </a:lnTo>
                    <a:lnTo>
                      <a:pt x="144" y="335"/>
                    </a:lnTo>
                    <a:lnTo>
                      <a:pt x="170" y="340"/>
                    </a:lnTo>
                    <a:lnTo>
                      <a:pt x="193" y="343"/>
                    </a:lnTo>
                    <a:lnTo>
                      <a:pt x="213" y="347"/>
                    </a:lnTo>
                    <a:lnTo>
                      <a:pt x="233" y="348"/>
                    </a:lnTo>
                    <a:lnTo>
                      <a:pt x="252" y="348"/>
                    </a:lnTo>
                    <a:lnTo>
                      <a:pt x="268" y="348"/>
                    </a:lnTo>
                    <a:lnTo>
                      <a:pt x="284" y="348"/>
                    </a:lnTo>
                    <a:lnTo>
                      <a:pt x="299" y="347"/>
                    </a:lnTo>
                    <a:lnTo>
                      <a:pt x="311" y="344"/>
                    </a:lnTo>
                    <a:lnTo>
                      <a:pt x="322" y="343"/>
                    </a:lnTo>
                    <a:lnTo>
                      <a:pt x="333" y="341"/>
                    </a:lnTo>
                    <a:lnTo>
                      <a:pt x="345" y="337"/>
                    </a:lnTo>
                    <a:lnTo>
                      <a:pt x="354" y="336"/>
                    </a:lnTo>
                    <a:lnTo>
                      <a:pt x="363" y="334"/>
                    </a:lnTo>
                    <a:lnTo>
                      <a:pt x="366" y="332"/>
                    </a:lnTo>
                    <a:lnTo>
                      <a:pt x="374" y="327"/>
                    </a:lnTo>
                    <a:lnTo>
                      <a:pt x="387" y="321"/>
                    </a:lnTo>
                    <a:lnTo>
                      <a:pt x="404" y="310"/>
                    </a:lnTo>
                    <a:lnTo>
                      <a:pt x="424" y="300"/>
                    </a:lnTo>
                    <a:lnTo>
                      <a:pt x="449" y="287"/>
                    </a:lnTo>
                    <a:lnTo>
                      <a:pt x="473" y="273"/>
                    </a:lnTo>
                    <a:lnTo>
                      <a:pt x="503" y="258"/>
                    </a:lnTo>
                    <a:lnTo>
                      <a:pt x="531" y="241"/>
                    </a:lnTo>
                    <a:lnTo>
                      <a:pt x="560" y="224"/>
                    </a:lnTo>
                    <a:lnTo>
                      <a:pt x="588" y="206"/>
                    </a:lnTo>
                    <a:lnTo>
                      <a:pt x="617" y="188"/>
                    </a:lnTo>
                    <a:lnTo>
                      <a:pt x="644" y="170"/>
                    </a:lnTo>
                    <a:lnTo>
                      <a:pt x="668" y="152"/>
                    </a:lnTo>
                    <a:lnTo>
                      <a:pt x="688" y="136"/>
                    </a:lnTo>
                    <a:lnTo>
                      <a:pt x="708" y="121"/>
                    </a:lnTo>
                    <a:lnTo>
                      <a:pt x="733" y="93"/>
                    </a:lnTo>
                    <a:lnTo>
                      <a:pt x="745" y="67"/>
                    </a:lnTo>
                    <a:lnTo>
                      <a:pt x="749" y="47"/>
                    </a:lnTo>
                    <a:lnTo>
                      <a:pt x="740" y="28"/>
                    </a:lnTo>
                    <a:lnTo>
                      <a:pt x="727" y="17"/>
                    </a:lnTo>
                    <a:lnTo>
                      <a:pt x="710" y="7"/>
                    </a:lnTo>
                    <a:lnTo>
                      <a:pt x="690" y="1"/>
                    </a:lnTo>
                    <a:lnTo>
                      <a:pt x="669" y="0"/>
                    </a:lnTo>
                    <a:close/>
                  </a:path>
                </a:pathLst>
              </a:custGeom>
              <a:solidFill>
                <a:srgbClr val="9E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7" name="Freeform 1247">
                <a:extLst>
                  <a:ext uri="{FF2B5EF4-FFF2-40B4-BE49-F238E27FC236}">
                    <a16:creationId xmlns:a16="http://schemas.microsoft.com/office/drawing/2014/main" id="{C1BF6DB8-AECC-8718-4291-7205F9089FA6}"/>
                  </a:ext>
                </a:extLst>
              </p:cNvPr>
              <p:cNvSpPr>
                <a:spLocks/>
              </p:cNvSpPr>
              <p:nvPr/>
            </p:nvSpPr>
            <p:spPr bwMode="auto">
              <a:xfrm>
                <a:off x="1406" y="3067"/>
                <a:ext cx="224" cy="105"/>
              </a:xfrm>
              <a:custGeom>
                <a:avLst/>
                <a:gdLst>
                  <a:gd name="T0" fmla="*/ 599 w 672"/>
                  <a:gd name="T1" fmla="*/ 0 h 314"/>
                  <a:gd name="T2" fmla="*/ 588 w 672"/>
                  <a:gd name="T3" fmla="*/ 2 h 314"/>
                  <a:gd name="T4" fmla="*/ 570 w 672"/>
                  <a:gd name="T5" fmla="*/ 4 h 314"/>
                  <a:gd name="T6" fmla="*/ 548 w 672"/>
                  <a:gd name="T7" fmla="*/ 6 h 314"/>
                  <a:gd name="T8" fmla="*/ 521 w 672"/>
                  <a:gd name="T9" fmla="*/ 10 h 314"/>
                  <a:gd name="T10" fmla="*/ 491 w 672"/>
                  <a:gd name="T11" fmla="*/ 14 h 314"/>
                  <a:gd name="T12" fmla="*/ 458 w 672"/>
                  <a:gd name="T13" fmla="*/ 20 h 314"/>
                  <a:gd name="T14" fmla="*/ 423 w 672"/>
                  <a:gd name="T15" fmla="*/ 27 h 314"/>
                  <a:gd name="T16" fmla="*/ 387 w 672"/>
                  <a:gd name="T17" fmla="*/ 37 h 314"/>
                  <a:gd name="T18" fmla="*/ 349 w 672"/>
                  <a:gd name="T19" fmla="*/ 45 h 314"/>
                  <a:gd name="T20" fmla="*/ 313 w 672"/>
                  <a:gd name="T21" fmla="*/ 55 h 314"/>
                  <a:gd name="T22" fmla="*/ 276 w 672"/>
                  <a:gd name="T23" fmla="*/ 67 h 314"/>
                  <a:gd name="T24" fmla="*/ 240 w 672"/>
                  <a:gd name="T25" fmla="*/ 80 h 314"/>
                  <a:gd name="T26" fmla="*/ 207 w 672"/>
                  <a:gd name="T27" fmla="*/ 93 h 314"/>
                  <a:gd name="T28" fmla="*/ 177 w 672"/>
                  <a:gd name="T29" fmla="*/ 108 h 314"/>
                  <a:gd name="T30" fmla="*/ 150 w 672"/>
                  <a:gd name="T31" fmla="*/ 122 h 314"/>
                  <a:gd name="T32" fmla="*/ 125 w 672"/>
                  <a:gd name="T33" fmla="*/ 140 h 314"/>
                  <a:gd name="T34" fmla="*/ 87 w 672"/>
                  <a:gd name="T35" fmla="*/ 170 h 314"/>
                  <a:gd name="T36" fmla="*/ 51 w 672"/>
                  <a:gd name="T37" fmla="*/ 195 h 314"/>
                  <a:gd name="T38" fmla="*/ 23 w 672"/>
                  <a:gd name="T39" fmla="*/ 216 h 314"/>
                  <a:gd name="T40" fmla="*/ 6 w 672"/>
                  <a:gd name="T41" fmla="*/ 233 h 314"/>
                  <a:gd name="T42" fmla="*/ 0 w 672"/>
                  <a:gd name="T43" fmla="*/ 247 h 314"/>
                  <a:gd name="T44" fmla="*/ 10 w 672"/>
                  <a:gd name="T45" fmla="*/ 261 h 314"/>
                  <a:gd name="T46" fmla="*/ 36 w 672"/>
                  <a:gd name="T47" fmla="*/ 274 h 314"/>
                  <a:gd name="T48" fmla="*/ 79 w 672"/>
                  <a:gd name="T49" fmla="*/ 288 h 314"/>
                  <a:gd name="T50" fmla="*/ 131 w 672"/>
                  <a:gd name="T51" fmla="*/ 301 h 314"/>
                  <a:gd name="T52" fmla="*/ 173 w 672"/>
                  <a:gd name="T53" fmla="*/ 309 h 314"/>
                  <a:gd name="T54" fmla="*/ 211 w 672"/>
                  <a:gd name="T55" fmla="*/ 313 h 314"/>
                  <a:gd name="T56" fmla="*/ 240 w 672"/>
                  <a:gd name="T57" fmla="*/ 314 h 314"/>
                  <a:gd name="T58" fmla="*/ 267 w 672"/>
                  <a:gd name="T59" fmla="*/ 313 h 314"/>
                  <a:gd name="T60" fmla="*/ 289 w 672"/>
                  <a:gd name="T61" fmla="*/ 309 h 314"/>
                  <a:gd name="T62" fmla="*/ 308 w 672"/>
                  <a:gd name="T63" fmla="*/ 305 h 314"/>
                  <a:gd name="T64" fmla="*/ 325 w 672"/>
                  <a:gd name="T65" fmla="*/ 300 h 314"/>
                  <a:gd name="T66" fmla="*/ 329 w 672"/>
                  <a:gd name="T67" fmla="*/ 298 h 314"/>
                  <a:gd name="T68" fmla="*/ 336 w 672"/>
                  <a:gd name="T69" fmla="*/ 295 h 314"/>
                  <a:gd name="T70" fmla="*/ 348 w 672"/>
                  <a:gd name="T71" fmla="*/ 288 h 314"/>
                  <a:gd name="T72" fmla="*/ 364 w 672"/>
                  <a:gd name="T73" fmla="*/ 281 h 314"/>
                  <a:gd name="T74" fmla="*/ 382 w 672"/>
                  <a:gd name="T75" fmla="*/ 270 h 314"/>
                  <a:gd name="T76" fmla="*/ 404 w 672"/>
                  <a:gd name="T77" fmla="*/ 258 h 314"/>
                  <a:gd name="T78" fmla="*/ 425 w 672"/>
                  <a:gd name="T79" fmla="*/ 246 h 314"/>
                  <a:gd name="T80" fmla="*/ 451 w 672"/>
                  <a:gd name="T81" fmla="*/ 232 h 314"/>
                  <a:gd name="T82" fmla="*/ 476 w 672"/>
                  <a:gd name="T83" fmla="*/ 218 h 314"/>
                  <a:gd name="T84" fmla="*/ 503 w 672"/>
                  <a:gd name="T85" fmla="*/ 202 h 314"/>
                  <a:gd name="T86" fmla="*/ 529 w 672"/>
                  <a:gd name="T87" fmla="*/ 185 h 314"/>
                  <a:gd name="T88" fmla="*/ 554 w 672"/>
                  <a:gd name="T89" fmla="*/ 170 h 314"/>
                  <a:gd name="T90" fmla="*/ 578 w 672"/>
                  <a:gd name="T91" fmla="*/ 154 h 314"/>
                  <a:gd name="T92" fmla="*/ 599 w 672"/>
                  <a:gd name="T93" fmla="*/ 138 h 314"/>
                  <a:gd name="T94" fmla="*/ 619 w 672"/>
                  <a:gd name="T95" fmla="*/ 123 h 314"/>
                  <a:gd name="T96" fmla="*/ 635 w 672"/>
                  <a:gd name="T97" fmla="*/ 109 h 314"/>
                  <a:gd name="T98" fmla="*/ 657 w 672"/>
                  <a:gd name="T99" fmla="*/ 83 h 314"/>
                  <a:gd name="T100" fmla="*/ 670 w 672"/>
                  <a:gd name="T101" fmla="*/ 62 h 314"/>
                  <a:gd name="T102" fmla="*/ 672 w 672"/>
                  <a:gd name="T103" fmla="*/ 44 h 314"/>
                  <a:gd name="T104" fmla="*/ 665 w 672"/>
                  <a:gd name="T105" fmla="*/ 27 h 314"/>
                  <a:gd name="T106" fmla="*/ 654 w 672"/>
                  <a:gd name="T107" fmla="*/ 14 h 314"/>
                  <a:gd name="T108" fmla="*/ 638 w 672"/>
                  <a:gd name="T109" fmla="*/ 6 h 314"/>
                  <a:gd name="T110" fmla="*/ 619 w 672"/>
                  <a:gd name="T111" fmla="*/ 2 h 314"/>
                  <a:gd name="T112" fmla="*/ 599 w 672"/>
                  <a:gd name="T113"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314">
                    <a:moveTo>
                      <a:pt x="599" y="0"/>
                    </a:moveTo>
                    <a:lnTo>
                      <a:pt x="588" y="2"/>
                    </a:lnTo>
                    <a:lnTo>
                      <a:pt x="570" y="4"/>
                    </a:lnTo>
                    <a:lnTo>
                      <a:pt x="548" y="6"/>
                    </a:lnTo>
                    <a:lnTo>
                      <a:pt x="521" y="10"/>
                    </a:lnTo>
                    <a:lnTo>
                      <a:pt x="491" y="14"/>
                    </a:lnTo>
                    <a:lnTo>
                      <a:pt x="458" y="20"/>
                    </a:lnTo>
                    <a:lnTo>
                      <a:pt x="423" y="27"/>
                    </a:lnTo>
                    <a:lnTo>
                      <a:pt x="387" y="37"/>
                    </a:lnTo>
                    <a:lnTo>
                      <a:pt x="349" y="45"/>
                    </a:lnTo>
                    <a:lnTo>
                      <a:pt x="313" y="55"/>
                    </a:lnTo>
                    <a:lnTo>
                      <a:pt x="276" y="67"/>
                    </a:lnTo>
                    <a:lnTo>
                      <a:pt x="240" y="80"/>
                    </a:lnTo>
                    <a:lnTo>
                      <a:pt x="207" y="93"/>
                    </a:lnTo>
                    <a:lnTo>
                      <a:pt x="177" y="108"/>
                    </a:lnTo>
                    <a:lnTo>
                      <a:pt x="150" y="122"/>
                    </a:lnTo>
                    <a:lnTo>
                      <a:pt x="125" y="140"/>
                    </a:lnTo>
                    <a:lnTo>
                      <a:pt x="87" y="170"/>
                    </a:lnTo>
                    <a:lnTo>
                      <a:pt x="51" y="195"/>
                    </a:lnTo>
                    <a:lnTo>
                      <a:pt x="23" y="216"/>
                    </a:lnTo>
                    <a:lnTo>
                      <a:pt x="6" y="233"/>
                    </a:lnTo>
                    <a:lnTo>
                      <a:pt x="0" y="247"/>
                    </a:lnTo>
                    <a:lnTo>
                      <a:pt x="10" y="261"/>
                    </a:lnTo>
                    <a:lnTo>
                      <a:pt x="36" y="274"/>
                    </a:lnTo>
                    <a:lnTo>
                      <a:pt x="79" y="288"/>
                    </a:lnTo>
                    <a:lnTo>
                      <a:pt x="131" y="301"/>
                    </a:lnTo>
                    <a:lnTo>
                      <a:pt x="173" y="309"/>
                    </a:lnTo>
                    <a:lnTo>
                      <a:pt x="211" y="313"/>
                    </a:lnTo>
                    <a:lnTo>
                      <a:pt x="240" y="314"/>
                    </a:lnTo>
                    <a:lnTo>
                      <a:pt x="267" y="313"/>
                    </a:lnTo>
                    <a:lnTo>
                      <a:pt x="289" y="309"/>
                    </a:lnTo>
                    <a:lnTo>
                      <a:pt x="308" y="305"/>
                    </a:lnTo>
                    <a:lnTo>
                      <a:pt x="325" y="300"/>
                    </a:lnTo>
                    <a:lnTo>
                      <a:pt x="329" y="298"/>
                    </a:lnTo>
                    <a:lnTo>
                      <a:pt x="336" y="295"/>
                    </a:lnTo>
                    <a:lnTo>
                      <a:pt x="348" y="288"/>
                    </a:lnTo>
                    <a:lnTo>
                      <a:pt x="364" y="281"/>
                    </a:lnTo>
                    <a:lnTo>
                      <a:pt x="382" y="270"/>
                    </a:lnTo>
                    <a:lnTo>
                      <a:pt x="404" y="258"/>
                    </a:lnTo>
                    <a:lnTo>
                      <a:pt x="425" y="246"/>
                    </a:lnTo>
                    <a:lnTo>
                      <a:pt x="451" y="232"/>
                    </a:lnTo>
                    <a:lnTo>
                      <a:pt x="476" y="218"/>
                    </a:lnTo>
                    <a:lnTo>
                      <a:pt x="503" y="202"/>
                    </a:lnTo>
                    <a:lnTo>
                      <a:pt x="529" y="185"/>
                    </a:lnTo>
                    <a:lnTo>
                      <a:pt x="554" y="170"/>
                    </a:lnTo>
                    <a:lnTo>
                      <a:pt x="578" y="154"/>
                    </a:lnTo>
                    <a:lnTo>
                      <a:pt x="599" y="138"/>
                    </a:lnTo>
                    <a:lnTo>
                      <a:pt x="619" y="123"/>
                    </a:lnTo>
                    <a:lnTo>
                      <a:pt x="635" y="109"/>
                    </a:lnTo>
                    <a:lnTo>
                      <a:pt x="657" y="83"/>
                    </a:lnTo>
                    <a:lnTo>
                      <a:pt x="670" y="62"/>
                    </a:lnTo>
                    <a:lnTo>
                      <a:pt x="672" y="44"/>
                    </a:lnTo>
                    <a:lnTo>
                      <a:pt x="665" y="27"/>
                    </a:lnTo>
                    <a:lnTo>
                      <a:pt x="654" y="14"/>
                    </a:lnTo>
                    <a:lnTo>
                      <a:pt x="638" y="6"/>
                    </a:lnTo>
                    <a:lnTo>
                      <a:pt x="619" y="2"/>
                    </a:lnTo>
                    <a:lnTo>
                      <a:pt x="599" y="0"/>
                    </a:lnTo>
                    <a:close/>
                  </a:path>
                </a:pathLst>
              </a:custGeom>
              <a:solidFill>
                <a:srgbClr val="9C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8" name="Freeform 1248">
                <a:extLst>
                  <a:ext uri="{FF2B5EF4-FFF2-40B4-BE49-F238E27FC236}">
                    <a16:creationId xmlns:a16="http://schemas.microsoft.com/office/drawing/2014/main" id="{57E9EF45-44CC-37F0-C088-095DE6B40438}"/>
                  </a:ext>
                </a:extLst>
              </p:cNvPr>
              <p:cNvSpPr>
                <a:spLocks/>
              </p:cNvSpPr>
              <p:nvPr/>
            </p:nvSpPr>
            <p:spPr bwMode="auto">
              <a:xfrm>
                <a:off x="1415" y="3076"/>
                <a:ext cx="199" cy="92"/>
              </a:xfrm>
              <a:custGeom>
                <a:avLst/>
                <a:gdLst>
                  <a:gd name="T0" fmla="*/ 534 w 597"/>
                  <a:gd name="T1" fmla="*/ 0 h 276"/>
                  <a:gd name="T2" fmla="*/ 522 w 597"/>
                  <a:gd name="T3" fmla="*/ 0 h 276"/>
                  <a:gd name="T4" fmla="*/ 507 w 597"/>
                  <a:gd name="T5" fmla="*/ 1 h 276"/>
                  <a:gd name="T6" fmla="*/ 486 w 597"/>
                  <a:gd name="T7" fmla="*/ 4 h 276"/>
                  <a:gd name="T8" fmla="*/ 462 w 597"/>
                  <a:gd name="T9" fmla="*/ 7 h 276"/>
                  <a:gd name="T10" fmla="*/ 437 w 597"/>
                  <a:gd name="T11" fmla="*/ 12 h 276"/>
                  <a:gd name="T12" fmla="*/ 406 w 597"/>
                  <a:gd name="T13" fmla="*/ 16 h 276"/>
                  <a:gd name="T14" fmla="*/ 376 w 597"/>
                  <a:gd name="T15" fmla="*/ 24 h 276"/>
                  <a:gd name="T16" fmla="*/ 343 w 597"/>
                  <a:gd name="T17" fmla="*/ 29 h 276"/>
                  <a:gd name="T18" fmla="*/ 310 w 597"/>
                  <a:gd name="T19" fmla="*/ 39 h 276"/>
                  <a:gd name="T20" fmla="*/ 276 w 597"/>
                  <a:gd name="T21" fmla="*/ 47 h 276"/>
                  <a:gd name="T22" fmla="*/ 245 w 597"/>
                  <a:gd name="T23" fmla="*/ 59 h 276"/>
                  <a:gd name="T24" fmla="*/ 213 w 597"/>
                  <a:gd name="T25" fmla="*/ 68 h 276"/>
                  <a:gd name="T26" fmla="*/ 185 w 597"/>
                  <a:gd name="T27" fmla="*/ 80 h 276"/>
                  <a:gd name="T28" fmla="*/ 156 w 597"/>
                  <a:gd name="T29" fmla="*/ 93 h 276"/>
                  <a:gd name="T30" fmla="*/ 132 w 597"/>
                  <a:gd name="T31" fmla="*/ 107 h 276"/>
                  <a:gd name="T32" fmla="*/ 112 w 597"/>
                  <a:gd name="T33" fmla="*/ 122 h 276"/>
                  <a:gd name="T34" fmla="*/ 75 w 597"/>
                  <a:gd name="T35" fmla="*/ 149 h 276"/>
                  <a:gd name="T36" fmla="*/ 45 w 597"/>
                  <a:gd name="T37" fmla="*/ 172 h 276"/>
                  <a:gd name="T38" fmla="*/ 21 w 597"/>
                  <a:gd name="T39" fmla="*/ 190 h 276"/>
                  <a:gd name="T40" fmla="*/ 6 w 597"/>
                  <a:gd name="T41" fmla="*/ 205 h 276"/>
                  <a:gd name="T42" fmla="*/ 0 w 597"/>
                  <a:gd name="T43" fmla="*/ 218 h 276"/>
                  <a:gd name="T44" fmla="*/ 8 w 597"/>
                  <a:gd name="T45" fmla="*/ 231 h 276"/>
                  <a:gd name="T46" fmla="*/ 30 w 597"/>
                  <a:gd name="T47" fmla="*/ 242 h 276"/>
                  <a:gd name="T48" fmla="*/ 70 w 597"/>
                  <a:gd name="T49" fmla="*/ 254 h 276"/>
                  <a:gd name="T50" fmla="*/ 115 w 597"/>
                  <a:gd name="T51" fmla="*/ 266 h 276"/>
                  <a:gd name="T52" fmla="*/ 154 w 597"/>
                  <a:gd name="T53" fmla="*/ 272 h 276"/>
                  <a:gd name="T54" fmla="*/ 186 w 597"/>
                  <a:gd name="T55" fmla="*/ 275 h 276"/>
                  <a:gd name="T56" fmla="*/ 214 w 597"/>
                  <a:gd name="T57" fmla="*/ 276 h 276"/>
                  <a:gd name="T58" fmla="*/ 236 w 597"/>
                  <a:gd name="T59" fmla="*/ 275 h 276"/>
                  <a:gd name="T60" fmla="*/ 257 w 597"/>
                  <a:gd name="T61" fmla="*/ 272 h 276"/>
                  <a:gd name="T62" fmla="*/ 275 w 597"/>
                  <a:gd name="T63" fmla="*/ 269 h 276"/>
                  <a:gd name="T64" fmla="*/ 290 w 597"/>
                  <a:gd name="T65" fmla="*/ 263 h 276"/>
                  <a:gd name="T66" fmla="*/ 293 w 597"/>
                  <a:gd name="T67" fmla="*/ 262 h 276"/>
                  <a:gd name="T68" fmla="*/ 300 w 597"/>
                  <a:gd name="T69" fmla="*/ 260 h 276"/>
                  <a:gd name="T70" fmla="*/ 310 w 597"/>
                  <a:gd name="T71" fmla="*/ 254 h 276"/>
                  <a:gd name="T72" fmla="*/ 324 w 597"/>
                  <a:gd name="T73" fmla="*/ 247 h 276"/>
                  <a:gd name="T74" fmla="*/ 339 w 597"/>
                  <a:gd name="T75" fmla="*/ 238 h 276"/>
                  <a:gd name="T76" fmla="*/ 359 w 597"/>
                  <a:gd name="T77" fmla="*/ 227 h 276"/>
                  <a:gd name="T78" fmla="*/ 379 w 597"/>
                  <a:gd name="T79" fmla="*/ 217 h 276"/>
                  <a:gd name="T80" fmla="*/ 401 w 597"/>
                  <a:gd name="T81" fmla="*/ 204 h 276"/>
                  <a:gd name="T82" fmla="*/ 424 w 597"/>
                  <a:gd name="T83" fmla="*/ 191 h 276"/>
                  <a:gd name="T84" fmla="*/ 448 w 597"/>
                  <a:gd name="T85" fmla="*/ 177 h 276"/>
                  <a:gd name="T86" fmla="*/ 471 w 597"/>
                  <a:gd name="T87" fmla="*/ 163 h 276"/>
                  <a:gd name="T88" fmla="*/ 492 w 597"/>
                  <a:gd name="T89" fmla="*/ 149 h 276"/>
                  <a:gd name="T90" fmla="*/ 513 w 597"/>
                  <a:gd name="T91" fmla="*/ 136 h 276"/>
                  <a:gd name="T92" fmla="*/ 531 w 597"/>
                  <a:gd name="T93" fmla="*/ 122 h 276"/>
                  <a:gd name="T94" fmla="*/ 549 w 597"/>
                  <a:gd name="T95" fmla="*/ 109 h 276"/>
                  <a:gd name="T96" fmla="*/ 563 w 597"/>
                  <a:gd name="T97" fmla="*/ 96 h 276"/>
                  <a:gd name="T98" fmla="*/ 584 w 597"/>
                  <a:gd name="T99" fmla="*/ 74 h 276"/>
                  <a:gd name="T100" fmla="*/ 596 w 597"/>
                  <a:gd name="T101" fmla="*/ 53 h 276"/>
                  <a:gd name="T102" fmla="*/ 597 w 597"/>
                  <a:gd name="T103" fmla="*/ 36 h 276"/>
                  <a:gd name="T104" fmla="*/ 592 w 597"/>
                  <a:gd name="T105" fmla="*/ 24 h 276"/>
                  <a:gd name="T106" fmla="*/ 581 w 597"/>
                  <a:gd name="T107" fmla="*/ 12 h 276"/>
                  <a:gd name="T108" fmla="*/ 567 w 597"/>
                  <a:gd name="T109" fmla="*/ 4 h 276"/>
                  <a:gd name="T110" fmla="*/ 550 w 597"/>
                  <a:gd name="T111" fmla="*/ 1 h 276"/>
                  <a:gd name="T112" fmla="*/ 534 w 597"/>
                  <a:gd name="T113"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7" h="276">
                    <a:moveTo>
                      <a:pt x="534" y="0"/>
                    </a:moveTo>
                    <a:lnTo>
                      <a:pt x="522" y="0"/>
                    </a:lnTo>
                    <a:lnTo>
                      <a:pt x="507" y="1"/>
                    </a:lnTo>
                    <a:lnTo>
                      <a:pt x="486" y="4"/>
                    </a:lnTo>
                    <a:lnTo>
                      <a:pt x="462" y="7"/>
                    </a:lnTo>
                    <a:lnTo>
                      <a:pt x="437" y="12"/>
                    </a:lnTo>
                    <a:lnTo>
                      <a:pt x="406" y="16"/>
                    </a:lnTo>
                    <a:lnTo>
                      <a:pt x="376" y="24"/>
                    </a:lnTo>
                    <a:lnTo>
                      <a:pt x="343" y="29"/>
                    </a:lnTo>
                    <a:lnTo>
                      <a:pt x="310" y="39"/>
                    </a:lnTo>
                    <a:lnTo>
                      <a:pt x="276" y="47"/>
                    </a:lnTo>
                    <a:lnTo>
                      <a:pt x="245" y="59"/>
                    </a:lnTo>
                    <a:lnTo>
                      <a:pt x="213" y="68"/>
                    </a:lnTo>
                    <a:lnTo>
                      <a:pt x="185" y="80"/>
                    </a:lnTo>
                    <a:lnTo>
                      <a:pt x="156" y="93"/>
                    </a:lnTo>
                    <a:lnTo>
                      <a:pt x="132" y="107"/>
                    </a:lnTo>
                    <a:lnTo>
                      <a:pt x="112" y="122"/>
                    </a:lnTo>
                    <a:lnTo>
                      <a:pt x="75" y="149"/>
                    </a:lnTo>
                    <a:lnTo>
                      <a:pt x="45" y="172"/>
                    </a:lnTo>
                    <a:lnTo>
                      <a:pt x="21" y="190"/>
                    </a:lnTo>
                    <a:lnTo>
                      <a:pt x="6" y="205"/>
                    </a:lnTo>
                    <a:lnTo>
                      <a:pt x="0" y="218"/>
                    </a:lnTo>
                    <a:lnTo>
                      <a:pt x="8" y="231"/>
                    </a:lnTo>
                    <a:lnTo>
                      <a:pt x="30" y="242"/>
                    </a:lnTo>
                    <a:lnTo>
                      <a:pt x="70" y="254"/>
                    </a:lnTo>
                    <a:lnTo>
                      <a:pt x="115" y="266"/>
                    </a:lnTo>
                    <a:lnTo>
                      <a:pt x="154" y="272"/>
                    </a:lnTo>
                    <a:lnTo>
                      <a:pt x="186" y="275"/>
                    </a:lnTo>
                    <a:lnTo>
                      <a:pt x="214" y="276"/>
                    </a:lnTo>
                    <a:lnTo>
                      <a:pt x="236" y="275"/>
                    </a:lnTo>
                    <a:lnTo>
                      <a:pt x="257" y="272"/>
                    </a:lnTo>
                    <a:lnTo>
                      <a:pt x="275" y="269"/>
                    </a:lnTo>
                    <a:lnTo>
                      <a:pt x="290" y="263"/>
                    </a:lnTo>
                    <a:lnTo>
                      <a:pt x="293" y="262"/>
                    </a:lnTo>
                    <a:lnTo>
                      <a:pt x="300" y="260"/>
                    </a:lnTo>
                    <a:lnTo>
                      <a:pt x="310" y="254"/>
                    </a:lnTo>
                    <a:lnTo>
                      <a:pt x="324" y="247"/>
                    </a:lnTo>
                    <a:lnTo>
                      <a:pt x="339" y="238"/>
                    </a:lnTo>
                    <a:lnTo>
                      <a:pt x="359" y="227"/>
                    </a:lnTo>
                    <a:lnTo>
                      <a:pt x="379" y="217"/>
                    </a:lnTo>
                    <a:lnTo>
                      <a:pt x="401" y="204"/>
                    </a:lnTo>
                    <a:lnTo>
                      <a:pt x="424" y="191"/>
                    </a:lnTo>
                    <a:lnTo>
                      <a:pt x="448" y="177"/>
                    </a:lnTo>
                    <a:lnTo>
                      <a:pt x="471" y="163"/>
                    </a:lnTo>
                    <a:lnTo>
                      <a:pt x="492" y="149"/>
                    </a:lnTo>
                    <a:lnTo>
                      <a:pt x="513" y="136"/>
                    </a:lnTo>
                    <a:lnTo>
                      <a:pt x="531" y="122"/>
                    </a:lnTo>
                    <a:lnTo>
                      <a:pt x="549" y="109"/>
                    </a:lnTo>
                    <a:lnTo>
                      <a:pt x="563" y="96"/>
                    </a:lnTo>
                    <a:lnTo>
                      <a:pt x="584" y="74"/>
                    </a:lnTo>
                    <a:lnTo>
                      <a:pt x="596" y="53"/>
                    </a:lnTo>
                    <a:lnTo>
                      <a:pt x="597" y="36"/>
                    </a:lnTo>
                    <a:lnTo>
                      <a:pt x="592" y="24"/>
                    </a:lnTo>
                    <a:lnTo>
                      <a:pt x="581" y="12"/>
                    </a:lnTo>
                    <a:lnTo>
                      <a:pt x="567" y="4"/>
                    </a:lnTo>
                    <a:lnTo>
                      <a:pt x="550" y="1"/>
                    </a:lnTo>
                    <a:lnTo>
                      <a:pt x="534" y="0"/>
                    </a:lnTo>
                    <a:close/>
                  </a:path>
                </a:pathLst>
              </a:custGeom>
              <a:solidFill>
                <a:srgbClr val="93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9" name="Freeform 1249">
                <a:extLst>
                  <a:ext uri="{FF2B5EF4-FFF2-40B4-BE49-F238E27FC236}">
                    <a16:creationId xmlns:a16="http://schemas.microsoft.com/office/drawing/2014/main" id="{181CE093-7987-4A3D-FB1C-3FCFA9C0A0E2}"/>
                  </a:ext>
                </a:extLst>
              </p:cNvPr>
              <p:cNvSpPr>
                <a:spLocks/>
              </p:cNvSpPr>
              <p:nvPr/>
            </p:nvSpPr>
            <p:spPr bwMode="auto">
              <a:xfrm>
                <a:off x="1425" y="3083"/>
                <a:ext cx="174" cy="81"/>
              </a:xfrm>
              <a:custGeom>
                <a:avLst/>
                <a:gdLst>
                  <a:gd name="T0" fmla="*/ 467 w 522"/>
                  <a:gd name="T1" fmla="*/ 0 h 243"/>
                  <a:gd name="T2" fmla="*/ 458 w 522"/>
                  <a:gd name="T3" fmla="*/ 0 h 243"/>
                  <a:gd name="T4" fmla="*/ 444 w 522"/>
                  <a:gd name="T5" fmla="*/ 2 h 243"/>
                  <a:gd name="T6" fmla="*/ 425 w 522"/>
                  <a:gd name="T7" fmla="*/ 4 h 243"/>
                  <a:gd name="T8" fmla="*/ 405 w 522"/>
                  <a:gd name="T9" fmla="*/ 7 h 243"/>
                  <a:gd name="T10" fmla="*/ 382 w 522"/>
                  <a:gd name="T11" fmla="*/ 12 h 243"/>
                  <a:gd name="T12" fmla="*/ 356 w 522"/>
                  <a:gd name="T13" fmla="*/ 16 h 243"/>
                  <a:gd name="T14" fmla="*/ 329 w 522"/>
                  <a:gd name="T15" fmla="*/ 21 h 243"/>
                  <a:gd name="T16" fmla="*/ 300 w 522"/>
                  <a:gd name="T17" fmla="*/ 28 h 243"/>
                  <a:gd name="T18" fmla="*/ 272 w 522"/>
                  <a:gd name="T19" fmla="*/ 35 h 243"/>
                  <a:gd name="T20" fmla="*/ 241 w 522"/>
                  <a:gd name="T21" fmla="*/ 43 h 243"/>
                  <a:gd name="T22" fmla="*/ 213 w 522"/>
                  <a:gd name="T23" fmla="*/ 51 h 243"/>
                  <a:gd name="T24" fmla="*/ 186 w 522"/>
                  <a:gd name="T25" fmla="*/ 61 h 243"/>
                  <a:gd name="T26" fmla="*/ 161 w 522"/>
                  <a:gd name="T27" fmla="*/ 71 h 243"/>
                  <a:gd name="T28" fmla="*/ 137 w 522"/>
                  <a:gd name="T29" fmla="*/ 83 h 243"/>
                  <a:gd name="T30" fmla="*/ 115 w 522"/>
                  <a:gd name="T31" fmla="*/ 96 h 243"/>
                  <a:gd name="T32" fmla="*/ 97 w 522"/>
                  <a:gd name="T33" fmla="*/ 109 h 243"/>
                  <a:gd name="T34" fmla="*/ 65 w 522"/>
                  <a:gd name="T35" fmla="*/ 132 h 243"/>
                  <a:gd name="T36" fmla="*/ 39 w 522"/>
                  <a:gd name="T37" fmla="*/ 151 h 243"/>
                  <a:gd name="T38" fmla="*/ 19 w 522"/>
                  <a:gd name="T39" fmla="*/ 167 h 243"/>
                  <a:gd name="T40" fmla="*/ 6 w 522"/>
                  <a:gd name="T41" fmla="*/ 181 h 243"/>
                  <a:gd name="T42" fmla="*/ 0 w 522"/>
                  <a:gd name="T43" fmla="*/ 193 h 243"/>
                  <a:gd name="T44" fmla="*/ 9 w 522"/>
                  <a:gd name="T45" fmla="*/ 204 h 243"/>
                  <a:gd name="T46" fmla="*/ 28 w 522"/>
                  <a:gd name="T47" fmla="*/ 213 h 243"/>
                  <a:gd name="T48" fmla="*/ 62 w 522"/>
                  <a:gd name="T49" fmla="*/ 224 h 243"/>
                  <a:gd name="T50" fmla="*/ 102 w 522"/>
                  <a:gd name="T51" fmla="*/ 234 h 243"/>
                  <a:gd name="T52" fmla="*/ 136 w 522"/>
                  <a:gd name="T53" fmla="*/ 240 h 243"/>
                  <a:gd name="T54" fmla="*/ 164 w 522"/>
                  <a:gd name="T55" fmla="*/ 243 h 243"/>
                  <a:gd name="T56" fmla="*/ 187 w 522"/>
                  <a:gd name="T57" fmla="*/ 243 h 243"/>
                  <a:gd name="T58" fmla="*/ 208 w 522"/>
                  <a:gd name="T59" fmla="*/ 241 h 243"/>
                  <a:gd name="T60" fmla="*/ 226 w 522"/>
                  <a:gd name="T61" fmla="*/ 239 h 243"/>
                  <a:gd name="T62" fmla="*/ 240 w 522"/>
                  <a:gd name="T63" fmla="*/ 235 h 243"/>
                  <a:gd name="T64" fmla="*/ 254 w 522"/>
                  <a:gd name="T65" fmla="*/ 232 h 243"/>
                  <a:gd name="T66" fmla="*/ 262 w 522"/>
                  <a:gd name="T67" fmla="*/ 227 h 243"/>
                  <a:gd name="T68" fmla="*/ 283 w 522"/>
                  <a:gd name="T69" fmla="*/ 218 h 243"/>
                  <a:gd name="T70" fmla="*/ 315 w 522"/>
                  <a:gd name="T71" fmla="*/ 200 h 243"/>
                  <a:gd name="T72" fmla="*/ 351 w 522"/>
                  <a:gd name="T73" fmla="*/ 180 h 243"/>
                  <a:gd name="T74" fmla="*/ 392 w 522"/>
                  <a:gd name="T75" fmla="*/ 156 h 243"/>
                  <a:gd name="T76" fmla="*/ 431 w 522"/>
                  <a:gd name="T77" fmla="*/ 132 h 243"/>
                  <a:gd name="T78" fmla="*/ 467 w 522"/>
                  <a:gd name="T79" fmla="*/ 107 h 243"/>
                  <a:gd name="T80" fmla="*/ 494 w 522"/>
                  <a:gd name="T81" fmla="*/ 84 h 243"/>
                  <a:gd name="T82" fmla="*/ 512 w 522"/>
                  <a:gd name="T83" fmla="*/ 66 h 243"/>
                  <a:gd name="T84" fmla="*/ 521 w 522"/>
                  <a:gd name="T85" fmla="*/ 48 h 243"/>
                  <a:gd name="T86" fmla="*/ 522 w 522"/>
                  <a:gd name="T87" fmla="*/ 34 h 243"/>
                  <a:gd name="T88" fmla="*/ 517 w 522"/>
                  <a:gd name="T89" fmla="*/ 21 h 243"/>
                  <a:gd name="T90" fmla="*/ 508 w 522"/>
                  <a:gd name="T91" fmla="*/ 12 h 243"/>
                  <a:gd name="T92" fmla="*/ 495 w 522"/>
                  <a:gd name="T93" fmla="*/ 6 h 243"/>
                  <a:gd name="T94" fmla="*/ 481 w 522"/>
                  <a:gd name="T95" fmla="*/ 2 h 243"/>
                  <a:gd name="T96" fmla="*/ 467 w 522"/>
                  <a:gd name="T97"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2" h="243">
                    <a:moveTo>
                      <a:pt x="467" y="0"/>
                    </a:moveTo>
                    <a:lnTo>
                      <a:pt x="458" y="0"/>
                    </a:lnTo>
                    <a:lnTo>
                      <a:pt x="444" y="2"/>
                    </a:lnTo>
                    <a:lnTo>
                      <a:pt x="425" y="4"/>
                    </a:lnTo>
                    <a:lnTo>
                      <a:pt x="405" y="7"/>
                    </a:lnTo>
                    <a:lnTo>
                      <a:pt x="382" y="12"/>
                    </a:lnTo>
                    <a:lnTo>
                      <a:pt x="356" y="16"/>
                    </a:lnTo>
                    <a:lnTo>
                      <a:pt x="329" y="21"/>
                    </a:lnTo>
                    <a:lnTo>
                      <a:pt x="300" y="28"/>
                    </a:lnTo>
                    <a:lnTo>
                      <a:pt x="272" y="35"/>
                    </a:lnTo>
                    <a:lnTo>
                      <a:pt x="241" y="43"/>
                    </a:lnTo>
                    <a:lnTo>
                      <a:pt x="213" y="51"/>
                    </a:lnTo>
                    <a:lnTo>
                      <a:pt x="186" y="61"/>
                    </a:lnTo>
                    <a:lnTo>
                      <a:pt x="161" y="71"/>
                    </a:lnTo>
                    <a:lnTo>
                      <a:pt x="137" y="83"/>
                    </a:lnTo>
                    <a:lnTo>
                      <a:pt x="115" y="96"/>
                    </a:lnTo>
                    <a:lnTo>
                      <a:pt x="97" y="109"/>
                    </a:lnTo>
                    <a:lnTo>
                      <a:pt x="65" y="132"/>
                    </a:lnTo>
                    <a:lnTo>
                      <a:pt x="39" y="151"/>
                    </a:lnTo>
                    <a:lnTo>
                      <a:pt x="19" y="167"/>
                    </a:lnTo>
                    <a:lnTo>
                      <a:pt x="6" y="181"/>
                    </a:lnTo>
                    <a:lnTo>
                      <a:pt x="0" y="193"/>
                    </a:lnTo>
                    <a:lnTo>
                      <a:pt x="9" y="204"/>
                    </a:lnTo>
                    <a:lnTo>
                      <a:pt x="28" y="213"/>
                    </a:lnTo>
                    <a:lnTo>
                      <a:pt x="62" y="224"/>
                    </a:lnTo>
                    <a:lnTo>
                      <a:pt x="102" y="234"/>
                    </a:lnTo>
                    <a:lnTo>
                      <a:pt x="136" y="240"/>
                    </a:lnTo>
                    <a:lnTo>
                      <a:pt x="164" y="243"/>
                    </a:lnTo>
                    <a:lnTo>
                      <a:pt x="187" y="243"/>
                    </a:lnTo>
                    <a:lnTo>
                      <a:pt x="208" y="241"/>
                    </a:lnTo>
                    <a:lnTo>
                      <a:pt x="226" y="239"/>
                    </a:lnTo>
                    <a:lnTo>
                      <a:pt x="240" y="235"/>
                    </a:lnTo>
                    <a:lnTo>
                      <a:pt x="254" y="232"/>
                    </a:lnTo>
                    <a:lnTo>
                      <a:pt x="262" y="227"/>
                    </a:lnTo>
                    <a:lnTo>
                      <a:pt x="283" y="218"/>
                    </a:lnTo>
                    <a:lnTo>
                      <a:pt x="315" y="200"/>
                    </a:lnTo>
                    <a:lnTo>
                      <a:pt x="351" y="180"/>
                    </a:lnTo>
                    <a:lnTo>
                      <a:pt x="392" y="156"/>
                    </a:lnTo>
                    <a:lnTo>
                      <a:pt x="431" y="132"/>
                    </a:lnTo>
                    <a:lnTo>
                      <a:pt x="467" y="107"/>
                    </a:lnTo>
                    <a:lnTo>
                      <a:pt x="494" y="84"/>
                    </a:lnTo>
                    <a:lnTo>
                      <a:pt x="512" y="66"/>
                    </a:lnTo>
                    <a:lnTo>
                      <a:pt x="521" y="48"/>
                    </a:lnTo>
                    <a:lnTo>
                      <a:pt x="522" y="34"/>
                    </a:lnTo>
                    <a:lnTo>
                      <a:pt x="517" y="21"/>
                    </a:lnTo>
                    <a:lnTo>
                      <a:pt x="508" y="12"/>
                    </a:lnTo>
                    <a:lnTo>
                      <a:pt x="495" y="6"/>
                    </a:lnTo>
                    <a:lnTo>
                      <a:pt x="481" y="2"/>
                    </a:lnTo>
                    <a:lnTo>
                      <a:pt x="467" y="0"/>
                    </a:lnTo>
                    <a:close/>
                  </a:path>
                </a:pathLst>
              </a:custGeom>
              <a:solidFill>
                <a:srgbClr val="8F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10" name="Freeform 1250">
                <a:extLst>
                  <a:ext uri="{FF2B5EF4-FFF2-40B4-BE49-F238E27FC236}">
                    <a16:creationId xmlns:a16="http://schemas.microsoft.com/office/drawing/2014/main" id="{064BCC05-997C-B8E5-A5CA-B650669C530F}"/>
                  </a:ext>
                </a:extLst>
              </p:cNvPr>
              <p:cNvSpPr>
                <a:spLocks/>
              </p:cNvSpPr>
              <p:nvPr/>
            </p:nvSpPr>
            <p:spPr bwMode="auto">
              <a:xfrm>
                <a:off x="1435" y="3090"/>
                <a:ext cx="148" cy="70"/>
              </a:xfrm>
              <a:custGeom>
                <a:avLst/>
                <a:gdLst>
                  <a:gd name="T0" fmla="*/ 397 w 445"/>
                  <a:gd name="T1" fmla="*/ 0 h 209"/>
                  <a:gd name="T2" fmla="*/ 389 w 445"/>
                  <a:gd name="T3" fmla="*/ 0 h 209"/>
                  <a:gd name="T4" fmla="*/ 379 w 445"/>
                  <a:gd name="T5" fmla="*/ 3 h 209"/>
                  <a:gd name="T6" fmla="*/ 362 w 445"/>
                  <a:gd name="T7" fmla="*/ 4 h 209"/>
                  <a:gd name="T8" fmla="*/ 346 w 445"/>
                  <a:gd name="T9" fmla="*/ 6 h 209"/>
                  <a:gd name="T10" fmla="*/ 326 w 445"/>
                  <a:gd name="T11" fmla="*/ 10 h 209"/>
                  <a:gd name="T12" fmla="*/ 304 w 445"/>
                  <a:gd name="T13" fmla="*/ 15 h 209"/>
                  <a:gd name="T14" fmla="*/ 280 w 445"/>
                  <a:gd name="T15" fmla="*/ 19 h 209"/>
                  <a:gd name="T16" fmla="*/ 257 w 445"/>
                  <a:gd name="T17" fmla="*/ 25 h 209"/>
                  <a:gd name="T18" fmla="*/ 232 w 445"/>
                  <a:gd name="T19" fmla="*/ 31 h 209"/>
                  <a:gd name="T20" fmla="*/ 208 w 445"/>
                  <a:gd name="T21" fmla="*/ 37 h 209"/>
                  <a:gd name="T22" fmla="*/ 183 w 445"/>
                  <a:gd name="T23" fmla="*/ 45 h 209"/>
                  <a:gd name="T24" fmla="*/ 160 w 445"/>
                  <a:gd name="T25" fmla="*/ 53 h 209"/>
                  <a:gd name="T26" fmla="*/ 137 w 445"/>
                  <a:gd name="T27" fmla="*/ 62 h 209"/>
                  <a:gd name="T28" fmla="*/ 116 w 445"/>
                  <a:gd name="T29" fmla="*/ 72 h 209"/>
                  <a:gd name="T30" fmla="*/ 99 w 445"/>
                  <a:gd name="T31" fmla="*/ 81 h 209"/>
                  <a:gd name="T32" fmla="*/ 83 w 445"/>
                  <a:gd name="T33" fmla="*/ 93 h 209"/>
                  <a:gd name="T34" fmla="*/ 57 w 445"/>
                  <a:gd name="T35" fmla="*/ 113 h 209"/>
                  <a:gd name="T36" fmla="*/ 34 w 445"/>
                  <a:gd name="T37" fmla="*/ 130 h 209"/>
                  <a:gd name="T38" fmla="*/ 16 w 445"/>
                  <a:gd name="T39" fmla="*/ 143 h 209"/>
                  <a:gd name="T40" fmla="*/ 4 w 445"/>
                  <a:gd name="T41" fmla="*/ 156 h 209"/>
                  <a:gd name="T42" fmla="*/ 0 w 445"/>
                  <a:gd name="T43" fmla="*/ 165 h 209"/>
                  <a:gd name="T44" fmla="*/ 6 w 445"/>
                  <a:gd name="T45" fmla="*/ 175 h 209"/>
                  <a:gd name="T46" fmla="*/ 24 w 445"/>
                  <a:gd name="T47" fmla="*/ 183 h 209"/>
                  <a:gd name="T48" fmla="*/ 52 w 445"/>
                  <a:gd name="T49" fmla="*/ 192 h 209"/>
                  <a:gd name="T50" fmla="*/ 86 w 445"/>
                  <a:gd name="T51" fmla="*/ 200 h 209"/>
                  <a:gd name="T52" fmla="*/ 114 w 445"/>
                  <a:gd name="T53" fmla="*/ 205 h 209"/>
                  <a:gd name="T54" fmla="*/ 139 w 445"/>
                  <a:gd name="T55" fmla="*/ 209 h 209"/>
                  <a:gd name="T56" fmla="*/ 160 w 445"/>
                  <a:gd name="T57" fmla="*/ 209 h 209"/>
                  <a:gd name="T58" fmla="*/ 177 w 445"/>
                  <a:gd name="T59" fmla="*/ 209 h 209"/>
                  <a:gd name="T60" fmla="*/ 191 w 445"/>
                  <a:gd name="T61" fmla="*/ 206 h 209"/>
                  <a:gd name="T62" fmla="*/ 205 w 445"/>
                  <a:gd name="T63" fmla="*/ 204 h 209"/>
                  <a:gd name="T64" fmla="*/ 217 w 445"/>
                  <a:gd name="T65" fmla="*/ 200 h 209"/>
                  <a:gd name="T66" fmla="*/ 223 w 445"/>
                  <a:gd name="T67" fmla="*/ 197 h 209"/>
                  <a:gd name="T68" fmla="*/ 242 w 445"/>
                  <a:gd name="T69" fmla="*/ 188 h 209"/>
                  <a:gd name="T70" fmla="*/ 267 w 445"/>
                  <a:gd name="T71" fmla="*/ 173 h 209"/>
                  <a:gd name="T72" fmla="*/ 299 w 445"/>
                  <a:gd name="T73" fmla="*/ 155 h 209"/>
                  <a:gd name="T74" fmla="*/ 334 w 445"/>
                  <a:gd name="T75" fmla="*/ 134 h 209"/>
                  <a:gd name="T76" fmla="*/ 367 w 445"/>
                  <a:gd name="T77" fmla="*/ 113 h 209"/>
                  <a:gd name="T78" fmla="*/ 397 w 445"/>
                  <a:gd name="T79" fmla="*/ 93 h 209"/>
                  <a:gd name="T80" fmla="*/ 422 w 445"/>
                  <a:gd name="T81" fmla="*/ 74 h 209"/>
                  <a:gd name="T82" fmla="*/ 437 w 445"/>
                  <a:gd name="T83" fmla="*/ 55 h 209"/>
                  <a:gd name="T84" fmla="*/ 445 w 445"/>
                  <a:gd name="T85" fmla="*/ 42 h 209"/>
                  <a:gd name="T86" fmla="*/ 445 w 445"/>
                  <a:gd name="T87" fmla="*/ 29 h 209"/>
                  <a:gd name="T88" fmla="*/ 442 w 445"/>
                  <a:gd name="T89" fmla="*/ 19 h 209"/>
                  <a:gd name="T90" fmla="*/ 434 w 445"/>
                  <a:gd name="T91" fmla="*/ 12 h 209"/>
                  <a:gd name="T92" fmla="*/ 423 w 445"/>
                  <a:gd name="T93" fmla="*/ 5 h 209"/>
                  <a:gd name="T94" fmla="*/ 410 w 445"/>
                  <a:gd name="T95" fmla="*/ 3 h 209"/>
                  <a:gd name="T96" fmla="*/ 397 w 445"/>
                  <a:gd name="T97"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5" h="209">
                    <a:moveTo>
                      <a:pt x="397" y="0"/>
                    </a:moveTo>
                    <a:lnTo>
                      <a:pt x="389" y="0"/>
                    </a:lnTo>
                    <a:lnTo>
                      <a:pt x="379" y="3"/>
                    </a:lnTo>
                    <a:lnTo>
                      <a:pt x="362" y="4"/>
                    </a:lnTo>
                    <a:lnTo>
                      <a:pt x="346" y="6"/>
                    </a:lnTo>
                    <a:lnTo>
                      <a:pt x="326" y="10"/>
                    </a:lnTo>
                    <a:lnTo>
                      <a:pt x="304" y="15"/>
                    </a:lnTo>
                    <a:lnTo>
                      <a:pt x="280" y="19"/>
                    </a:lnTo>
                    <a:lnTo>
                      <a:pt x="257" y="25"/>
                    </a:lnTo>
                    <a:lnTo>
                      <a:pt x="232" y="31"/>
                    </a:lnTo>
                    <a:lnTo>
                      <a:pt x="208" y="37"/>
                    </a:lnTo>
                    <a:lnTo>
                      <a:pt x="183" y="45"/>
                    </a:lnTo>
                    <a:lnTo>
                      <a:pt x="160" y="53"/>
                    </a:lnTo>
                    <a:lnTo>
                      <a:pt x="137" y="62"/>
                    </a:lnTo>
                    <a:lnTo>
                      <a:pt x="116" y="72"/>
                    </a:lnTo>
                    <a:lnTo>
                      <a:pt x="99" y="81"/>
                    </a:lnTo>
                    <a:lnTo>
                      <a:pt x="83" y="93"/>
                    </a:lnTo>
                    <a:lnTo>
                      <a:pt x="57" y="113"/>
                    </a:lnTo>
                    <a:lnTo>
                      <a:pt x="34" y="130"/>
                    </a:lnTo>
                    <a:lnTo>
                      <a:pt x="16" y="143"/>
                    </a:lnTo>
                    <a:lnTo>
                      <a:pt x="4" y="156"/>
                    </a:lnTo>
                    <a:lnTo>
                      <a:pt x="0" y="165"/>
                    </a:lnTo>
                    <a:lnTo>
                      <a:pt x="6" y="175"/>
                    </a:lnTo>
                    <a:lnTo>
                      <a:pt x="24" y="183"/>
                    </a:lnTo>
                    <a:lnTo>
                      <a:pt x="52" y="192"/>
                    </a:lnTo>
                    <a:lnTo>
                      <a:pt x="86" y="200"/>
                    </a:lnTo>
                    <a:lnTo>
                      <a:pt x="114" y="205"/>
                    </a:lnTo>
                    <a:lnTo>
                      <a:pt x="139" y="209"/>
                    </a:lnTo>
                    <a:lnTo>
                      <a:pt x="160" y="209"/>
                    </a:lnTo>
                    <a:lnTo>
                      <a:pt x="177" y="209"/>
                    </a:lnTo>
                    <a:lnTo>
                      <a:pt x="191" y="206"/>
                    </a:lnTo>
                    <a:lnTo>
                      <a:pt x="205" y="204"/>
                    </a:lnTo>
                    <a:lnTo>
                      <a:pt x="217" y="200"/>
                    </a:lnTo>
                    <a:lnTo>
                      <a:pt x="223" y="197"/>
                    </a:lnTo>
                    <a:lnTo>
                      <a:pt x="242" y="188"/>
                    </a:lnTo>
                    <a:lnTo>
                      <a:pt x="267" y="173"/>
                    </a:lnTo>
                    <a:lnTo>
                      <a:pt x="299" y="155"/>
                    </a:lnTo>
                    <a:lnTo>
                      <a:pt x="334" y="134"/>
                    </a:lnTo>
                    <a:lnTo>
                      <a:pt x="367" y="113"/>
                    </a:lnTo>
                    <a:lnTo>
                      <a:pt x="397" y="93"/>
                    </a:lnTo>
                    <a:lnTo>
                      <a:pt x="422" y="74"/>
                    </a:lnTo>
                    <a:lnTo>
                      <a:pt x="437" y="55"/>
                    </a:lnTo>
                    <a:lnTo>
                      <a:pt x="445" y="42"/>
                    </a:lnTo>
                    <a:lnTo>
                      <a:pt x="445" y="29"/>
                    </a:lnTo>
                    <a:lnTo>
                      <a:pt x="442" y="19"/>
                    </a:lnTo>
                    <a:lnTo>
                      <a:pt x="434" y="12"/>
                    </a:lnTo>
                    <a:lnTo>
                      <a:pt x="423" y="5"/>
                    </a:lnTo>
                    <a:lnTo>
                      <a:pt x="410" y="3"/>
                    </a:lnTo>
                    <a:lnTo>
                      <a:pt x="397" y="0"/>
                    </a:lnTo>
                    <a:close/>
                  </a:path>
                </a:pathLst>
              </a:custGeom>
              <a:solidFill>
                <a:srgbClr val="87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11" name="Freeform 1251">
                <a:extLst>
                  <a:ext uri="{FF2B5EF4-FFF2-40B4-BE49-F238E27FC236}">
                    <a16:creationId xmlns:a16="http://schemas.microsoft.com/office/drawing/2014/main" id="{19F7413C-6B7B-5E4E-557D-9F9A4EF27076}"/>
                  </a:ext>
                </a:extLst>
              </p:cNvPr>
              <p:cNvSpPr>
                <a:spLocks/>
              </p:cNvSpPr>
              <p:nvPr/>
            </p:nvSpPr>
            <p:spPr bwMode="auto">
              <a:xfrm>
                <a:off x="1444" y="3098"/>
                <a:ext cx="123" cy="58"/>
              </a:xfrm>
              <a:custGeom>
                <a:avLst/>
                <a:gdLst>
                  <a:gd name="T0" fmla="*/ 181 w 370"/>
                  <a:gd name="T1" fmla="*/ 165 h 173"/>
                  <a:gd name="T2" fmla="*/ 185 w 370"/>
                  <a:gd name="T3" fmla="*/ 161 h 173"/>
                  <a:gd name="T4" fmla="*/ 201 w 370"/>
                  <a:gd name="T5" fmla="*/ 154 h 173"/>
                  <a:gd name="T6" fmla="*/ 223 w 370"/>
                  <a:gd name="T7" fmla="*/ 143 h 173"/>
                  <a:gd name="T8" fmla="*/ 249 w 370"/>
                  <a:gd name="T9" fmla="*/ 126 h 173"/>
                  <a:gd name="T10" fmla="*/ 277 w 370"/>
                  <a:gd name="T11" fmla="*/ 111 h 173"/>
                  <a:gd name="T12" fmla="*/ 306 w 370"/>
                  <a:gd name="T13" fmla="*/ 93 h 173"/>
                  <a:gd name="T14" fmla="*/ 331 w 370"/>
                  <a:gd name="T15" fmla="*/ 76 h 173"/>
                  <a:gd name="T16" fmla="*/ 349 w 370"/>
                  <a:gd name="T17" fmla="*/ 61 h 173"/>
                  <a:gd name="T18" fmla="*/ 362 w 370"/>
                  <a:gd name="T19" fmla="*/ 47 h 173"/>
                  <a:gd name="T20" fmla="*/ 369 w 370"/>
                  <a:gd name="T21" fmla="*/ 34 h 173"/>
                  <a:gd name="T22" fmla="*/ 370 w 370"/>
                  <a:gd name="T23" fmla="*/ 22 h 173"/>
                  <a:gd name="T24" fmla="*/ 367 w 370"/>
                  <a:gd name="T25" fmla="*/ 14 h 173"/>
                  <a:gd name="T26" fmla="*/ 360 w 370"/>
                  <a:gd name="T27" fmla="*/ 8 h 173"/>
                  <a:gd name="T28" fmla="*/ 352 w 370"/>
                  <a:gd name="T29" fmla="*/ 3 h 173"/>
                  <a:gd name="T30" fmla="*/ 342 w 370"/>
                  <a:gd name="T31" fmla="*/ 0 h 173"/>
                  <a:gd name="T32" fmla="*/ 331 w 370"/>
                  <a:gd name="T33" fmla="*/ 0 h 173"/>
                  <a:gd name="T34" fmla="*/ 325 w 370"/>
                  <a:gd name="T35" fmla="*/ 0 h 173"/>
                  <a:gd name="T36" fmla="*/ 315 w 370"/>
                  <a:gd name="T37" fmla="*/ 1 h 173"/>
                  <a:gd name="T38" fmla="*/ 303 w 370"/>
                  <a:gd name="T39" fmla="*/ 3 h 173"/>
                  <a:gd name="T40" fmla="*/ 289 w 370"/>
                  <a:gd name="T41" fmla="*/ 4 h 173"/>
                  <a:gd name="T42" fmla="*/ 271 w 370"/>
                  <a:gd name="T43" fmla="*/ 8 h 173"/>
                  <a:gd name="T44" fmla="*/ 253 w 370"/>
                  <a:gd name="T45" fmla="*/ 12 h 173"/>
                  <a:gd name="T46" fmla="*/ 232 w 370"/>
                  <a:gd name="T47" fmla="*/ 14 h 173"/>
                  <a:gd name="T48" fmla="*/ 214 w 370"/>
                  <a:gd name="T49" fmla="*/ 20 h 173"/>
                  <a:gd name="T50" fmla="*/ 192 w 370"/>
                  <a:gd name="T51" fmla="*/ 24 h 173"/>
                  <a:gd name="T52" fmla="*/ 173 w 370"/>
                  <a:gd name="T53" fmla="*/ 30 h 173"/>
                  <a:gd name="T54" fmla="*/ 152 w 370"/>
                  <a:gd name="T55" fmla="*/ 36 h 173"/>
                  <a:gd name="T56" fmla="*/ 133 w 370"/>
                  <a:gd name="T57" fmla="*/ 43 h 173"/>
                  <a:gd name="T58" fmla="*/ 114 w 370"/>
                  <a:gd name="T59" fmla="*/ 50 h 173"/>
                  <a:gd name="T60" fmla="*/ 98 w 370"/>
                  <a:gd name="T61" fmla="*/ 60 h 173"/>
                  <a:gd name="T62" fmla="*/ 82 w 370"/>
                  <a:gd name="T63" fmla="*/ 67 h 173"/>
                  <a:gd name="T64" fmla="*/ 70 w 370"/>
                  <a:gd name="T65" fmla="*/ 76 h 173"/>
                  <a:gd name="T66" fmla="*/ 47 w 370"/>
                  <a:gd name="T67" fmla="*/ 93 h 173"/>
                  <a:gd name="T68" fmla="*/ 27 w 370"/>
                  <a:gd name="T69" fmla="*/ 107 h 173"/>
                  <a:gd name="T70" fmla="*/ 13 w 370"/>
                  <a:gd name="T71" fmla="*/ 119 h 173"/>
                  <a:gd name="T72" fmla="*/ 4 w 370"/>
                  <a:gd name="T73" fmla="*/ 129 h 173"/>
                  <a:gd name="T74" fmla="*/ 0 w 370"/>
                  <a:gd name="T75" fmla="*/ 137 h 173"/>
                  <a:gd name="T76" fmla="*/ 6 w 370"/>
                  <a:gd name="T77" fmla="*/ 143 h 173"/>
                  <a:gd name="T78" fmla="*/ 20 w 370"/>
                  <a:gd name="T79" fmla="*/ 151 h 173"/>
                  <a:gd name="T80" fmla="*/ 44 w 370"/>
                  <a:gd name="T81" fmla="*/ 159 h 173"/>
                  <a:gd name="T82" fmla="*/ 73 w 370"/>
                  <a:gd name="T83" fmla="*/ 165 h 173"/>
                  <a:gd name="T84" fmla="*/ 96 w 370"/>
                  <a:gd name="T85" fmla="*/ 170 h 173"/>
                  <a:gd name="T86" fmla="*/ 115 w 370"/>
                  <a:gd name="T87" fmla="*/ 172 h 173"/>
                  <a:gd name="T88" fmla="*/ 133 w 370"/>
                  <a:gd name="T89" fmla="*/ 173 h 173"/>
                  <a:gd name="T90" fmla="*/ 147 w 370"/>
                  <a:gd name="T91" fmla="*/ 172 h 173"/>
                  <a:gd name="T92" fmla="*/ 160 w 370"/>
                  <a:gd name="T93" fmla="*/ 170 h 173"/>
                  <a:gd name="T94" fmla="*/ 171 w 370"/>
                  <a:gd name="T95" fmla="*/ 168 h 173"/>
                  <a:gd name="T96" fmla="*/ 181 w 370"/>
                  <a:gd name="T97" fmla="*/ 16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0" h="173">
                    <a:moveTo>
                      <a:pt x="181" y="165"/>
                    </a:moveTo>
                    <a:lnTo>
                      <a:pt x="185" y="161"/>
                    </a:lnTo>
                    <a:lnTo>
                      <a:pt x="201" y="154"/>
                    </a:lnTo>
                    <a:lnTo>
                      <a:pt x="223" y="143"/>
                    </a:lnTo>
                    <a:lnTo>
                      <a:pt x="249" y="126"/>
                    </a:lnTo>
                    <a:lnTo>
                      <a:pt x="277" y="111"/>
                    </a:lnTo>
                    <a:lnTo>
                      <a:pt x="306" y="93"/>
                    </a:lnTo>
                    <a:lnTo>
                      <a:pt x="331" y="76"/>
                    </a:lnTo>
                    <a:lnTo>
                      <a:pt x="349" y="61"/>
                    </a:lnTo>
                    <a:lnTo>
                      <a:pt x="362" y="47"/>
                    </a:lnTo>
                    <a:lnTo>
                      <a:pt x="369" y="34"/>
                    </a:lnTo>
                    <a:lnTo>
                      <a:pt x="370" y="22"/>
                    </a:lnTo>
                    <a:lnTo>
                      <a:pt x="367" y="14"/>
                    </a:lnTo>
                    <a:lnTo>
                      <a:pt x="360" y="8"/>
                    </a:lnTo>
                    <a:lnTo>
                      <a:pt x="352" y="3"/>
                    </a:lnTo>
                    <a:lnTo>
                      <a:pt x="342" y="0"/>
                    </a:lnTo>
                    <a:lnTo>
                      <a:pt x="331" y="0"/>
                    </a:lnTo>
                    <a:lnTo>
                      <a:pt x="325" y="0"/>
                    </a:lnTo>
                    <a:lnTo>
                      <a:pt x="315" y="1"/>
                    </a:lnTo>
                    <a:lnTo>
                      <a:pt x="303" y="3"/>
                    </a:lnTo>
                    <a:lnTo>
                      <a:pt x="289" y="4"/>
                    </a:lnTo>
                    <a:lnTo>
                      <a:pt x="271" y="8"/>
                    </a:lnTo>
                    <a:lnTo>
                      <a:pt x="253" y="12"/>
                    </a:lnTo>
                    <a:lnTo>
                      <a:pt x="232" y="14"/>
                    </a:lnTo>
                    <a:lnTo>
                      <a:pt x="214" y="20"/>
                    </a:lnTo>
                    <a:lnTo>
                      <a:pt x="192" y="24"/>
                    </a:lnTo>
                    <a:lnTo>
                      <a:pt x="173" y="30"/>
                    </a:lnTo>
                    <a:lnTo>
                      <a:pt x="152" y="36"/>
                    </a:lnTo>
                    <a:lnTo>
                      <a:pt x="133" y="43"/>
                    </a:lnTo>
                    <a:lnTo>
                      <a:pt x="114" y="50"/>
                    </a:lnTo>
                    <a:lnTo>
                      <a:pt x="98" y="60"/>
                    </a:lnTo>
                    <a:lnTo>
                      <a:pt x="82" y="67"/>
                    </a:lnTo>
                    <a:lnTo>
                      <a:pt x="70" y="76"/>
                    </a:lnTo>
                    <a:lnTo>
                      <a:pt x="47" y="93"/>
                    </a:lnTo>
                    <a:lnTo>
                      <a:pt x="27" y="107"/>
                    </a:lnTo>
                    <a:lnTo>
                      <a:pt x="13" y="119"/>
                    </a:lnTo>
                    <a:lnTo>
                      <a:pt x="4" y="129"/>
                    </a:lnTo>
                    <a:lnTo>
                      <a:pt x="0" y="137"/>
                    </a:lnTo>
                    <a:lnTo>
                      <a:pt x="6" y="143"/>
                    </a:lnTo>
                    <a:lnTo>
                      <a:pt x="20" y="151"/>
                    </a:lnTo>
                    <a:lnTo>
                      <a:pt x="44" y="159"/>
                    </a:lnTo>
                    <a:lnTo>
                      <a:pt x="73" y="165"/>
                    </a:lnTo>
                    <a:lnTo>
                      <a:pt x="96" y="170"/>
                    </a:lnTo>
                    <a:lnTo>
                      <a:pt x="115" y="172"/>
                    </a:lnTo>
                    <a:lnTo>
                      <a:pt x="133" y="173"/>
                    </a:lnTo>
                    <a:lnTo>
                      <a:pt x="147" y="172"/>
                    </a:lnTo>
                    <a:lnTo>
                      <a:pt x="160" y="170"/>
                    </a:lnTo>
                    <a:lnTo>
                      <a:pt x="171" y="168"/>
                    </a:lnTo>
                    <a:lnTo>
                      <a:pt x="181" y="165"/>
                    </a:lnTo>
                    <a:close/>
                  </a:path>
                </a:pathLst>
              </a:custGeom>
              <a:solidFill>
                <a:srgbClr val="82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12" name="Freeform 1252">
                <a:extLst>
                  <a:ext uri="{FF2B5EF4-FFF2-40B4-BE49-F238E27FC236}">
                    <a16:creationId xmlns:a16="http://schemas.microsoft.com/office/drawing/2014/main" id="{A121337C-36FF-DC83-D2FD-2CD31BA4FFF3}"/>
                  </a:ext>
                </a:extLst>
              </p:cNvPr>
              <p:cNvSpPr>
                <a:spLocks/>
              </p:cNvSpPr>
              <p:nvPr/>
            </p:nvSpPr>
            <p:spPr bwMode="auto">
              <a:xfrm>
                <a:off x="1182" y="2920"/>
                <a:ext cx="665" cy="201"/>
              </a:xfrm>
              <a:custGeom>
                <a:avLst/>
                <a:gdLst>
                  <a:gd name="T0" fmla="*/ 72 w 1995"/>
                  <a:gd name="T1" fmla="*/ 552 h 605"/>
                  <a:gd name="T2" fmla="*/ 113 w 1995"/>
                  <a:gd name="T3" fmla="*/ 573 h 605"/>
                  <a:gd name="T4" fmla="*/ 160 w 1995"/>
                  <a:gd name="T5" fmla="*/ 587 h 605"/>
                  <a:gd name="T6" fmla="*/ 213 w 1995"/>
                  <a:gd name="T7" fmla="*/ 599 h 605"/>
                  <a:gd name="T8" fmla="*/ 264 w 1995"/>
                  <a:gd name="T9" fmla="*/ 604 h 605"/>
                  <a:gd name="T10" fmla="*/ 318 w 1995"/>
                  <a:gd name="T11" fmla="*/ 604 h 605"/>
                  <a:gd name="T12" fmla="*/ 370 w 1995"/>
                  <a:gd name="T13" fmla="*/ 599 h 605"/>
                  <a:gd name="T14" fmla="*/ 418 w 1995"/>
                  <a:gd name="T15" fmla="*/ 588 h 605"/>
                  <a:gd name="T16" fmla="*/ 466 w 1995"/>
                  <a:gd name="T17" fmla="*/ 573 h 605"/>
                  <a:gd name="T18" fmla="*/ 525 w 1995"/>
                  <a:gd name="T19" fmla="*/ 548 h 605"/>
                  <a:gd name="T20" fmla="*/ 599 w 1995"/>
                  <a:gd name="T21" fmla="*/ 514 h 605"/>
                  <a:gd name="T22" fmla="*/ 681 w 1995"/>
                  <a:gd name="T23" fmla="*/ 470 h 605"/>
                  <a:gd name="T24" fmla="*/ 770 w 1995"/>
                  <a:gd name="T25" fmla="*/ 425 h 605"/>
                  <a:gd name="T26" fmla="*/ 864 w 1995"/>
                  <a:gd name="T27" fmla="*/ 372 h 605"/>
                  <a:gd name="T28" fmla="*/ 960 w 1995"/>
                  <a:gd name="T29" fmla="*/ 319 h 605"/>
                  <a:gd name="T30" fmla="*/ 1055 w 1995"/>
                  <a:gd name="T31" fmla="*/ 265 h 605"/>
                  <a:gd name="T32" fmla="*/ 1147 w 1995"/>
                  <a:gd name="T33" fmla="*/ 215 h 605"/>
                  <a:gd name="T34" fmla="*/ 1257 w 1995"/>
                  <a:gd name="T35" fmla="*/ 171 h 605"/>
                  <a:gd name="T36" fmla="*/ 1375 w 1995"/>
                  <a:gd name="T37" fmla="*/ 134 h 605"/>
                  <a:gd name="T38" fmla="*/ 1495 w 1995"/>
                  <a:gd name="T39" fmla="*/ 105 h 605"/>
                  <a:gd name="T40" fmla="*/ 1608 w 1995"/>
                  <a:gd name="T41" fmla="*/ 83 h 605"/>
                  <a:gd name="T42" fmla="*/ 1706 w 1995"/>
                  <a:gd name="T43" fmla="*/ 68 h 605"/>
                  <a:gd name="T44" fmla="*/ 1779 w 1995"/>
                  <a:gd name="T45" fmla="*/ 56 h 605"/>
                  <a:gd name="T46" fmla="*/ 1820 w 1995"/>
                  <a:gd name="T47" fmla="*/ 52 h 605"/>
                  <a:gd name="T48" fmla="*/ 1859 w 1995"/>
                  <a:gd name="T49" fmla="*/ 49 h 605"/>
                  <a:gd name="T50" fmla="*/ 1920 w 1995"/>
                  <a:gd name="T51" fmla="*/ 42 h 605"/>
                  <a:gd name="T52" fmla="*/ 1964 w 1995"/>
                  <a:gd name="T53" fmla="*/ 34 h 605"/>
                  <a:gd name="T54" fmla="*/ 1990 w 1995"/>
                  <a:gd name="T55" fmla="*/ 27 h 605"/>
                  <a:gd name="T56" fmla="*/ 1991 w 1995"/>
                  <a:gd name="T57" fmla="*/ 18 h 605"/>
                  <a:gd name="T58" fmla="*/ 1968 w 1995"/>
                  <a:gd name="T59" fmla="*/ 10 h 605"/>
                  <a:gd name="T60" fmla="*/ 1914 w 1995"/>
                  <a:gd name="T61" fmla="*/ 4 h 605"/>
                  <a:gd name="T62" fmla="*/ 1826 w 1995"/>
                  <a:gd name="T63" fmla="*/ 1 h 605"/>
                  <a:gd name="T64" fmla="*/ 1713 w 1995"/>
                  <a:gd name="T65" fmla="*/ 0 h 605"/>
                  <a:gd name="T66" fmla="*/ 1599 w 1995"/>
                  <a:gd name="T67" fmla="*/ 3 h 605"/>
                  <a:gd name="T68" fmla="*/ 1491 w 1995"/>
                  <a:gd name="T69" fmla="*/ 13 h 605"/>
                  <a:gd name="T70" fmla="*/ 1388 w 1995"/>
                  <a:gd name="T71" fmla="*/ 28 h 605"/>
                  <a:gd name="T72" fmla="*/ 1290 w 1995"/>
                  <a:gd name="T73" fmla="*/ 49 h 605"/>
                  <a:gd name="T74" fmla="*/ 1199 w 1995"/>
                  <a:gd name="T75" fmla="*/ 73 h 605"/>
                  <a:gd name="T76" fmla="*/ 1111 w 1995"/>
                  <a:gd name="T77" fmla="*/ 104 h 605"/>
                  <a:gd name="T78" fmla="*/ 1032 w 1995"/>
                  <a:gd name="T79" fmla="*/ 138 h 605"/>
                  <a:gd name="T80" fmla="*/ 957 w 1995"/>
                  <a:gd name="T81" fmla="*/ 175 h 605"/>
                  <a:gd name="T82" fmla="*/ 873 w 1995"/>
                  <a:gd name="T83" fmla="*/ 210 h 605"/>
                  <a:gd name="T84" fmla="*/ 779 w 1995"/>
                  <a:gd name="T85" fmla="*/ 246 h 605"/>
                  <a:gd name="T86" fmla="*/ 679 w 1995"/>
                  <a:gd name="T87" fmla="*/ 277 h 605"/>
                  <a:gd name="T88" fmla="*/ 573 w 1995"/>
                  <a:gd name="T89" fmla="*/ 305 h 605"/>
                  <a:gd name="T90" fmla="*/ 466 w 1995"/>
                  <a:gd name="T91" fmla="*/ 329 h 605"/>
                  <a:gd name="T92" fmla="*/ 360 w 1995"/>
                  <a:gd name="T93" fmla="*/ 349 h 605"/>
                  <a:gd name="T94" fmla="*/ 258 w 1995"/>
                  <a:gd name="T95" fmla="*/ 363 h 605"/>
                  <a:gd name="T96" fmla="*/ 127 w 1995"/>
                  <a:gd name="T97" fmla="*/ 378 h 605"/>
                  <a:gd name="T98" fmla="*/ 28 w 1995"/>
                  <a:gd name="T99" fmla="*/ 413 h 605"/>
                  <a:gd name="T100" fmla="*/ 0 w 1995"/>
                  <a:gd name="T101" fmla="*/ 462 h 605"/>
                  <a:gd name="T102" fmla="*/ 26 w 1995"/>
                  <a:gd name="T103" fmla="*/ 51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5" h="605">
                    <a:moveTo>
                      <a:pt x="55" y="539"/>
                    </a:moveTo>
                    <a:lnTo>
                      <a:pt x="72" y="552"/>
                    </a:lnTo>
                    <a:lnTo>
                      <a:pt x="93" y="564"/>
                    </a:lnTo>
                    <a:lnTo>
                      <a:pt x="113" y="573"/>
                    </a:lnTo>
                    <a:lnTo>
                      <a:pt x="137" y="581"/>
                    </a:lnTo>
                    <a:lnTo>
                      <a:pt x="160" y="587"/>
                    </a:lnTo>
                    <a:lnTo>
                      <a:pt x="186" y="594"/>
                    </a:lnTo>
                    <a:lnTo>
                      <a:pt x="213" y="599"/>
                    </a:lnTo>
                    <a:lnTo>
                      <a:pt x="237" y="601"/>
                    </a:lnTo>
                    <a:lnTo>
                      <a:pt x="264" y="604"/>
                    </a:lnTo>
                    <a:lnTo>
                      <a:pt x="291" y="605"/>
                    </a:lnTo>
                    <a:lnTo>
                      <a:pt x="318" y="604"/>
                    </a:lnTo>
                    <a:lnTo>
                      <a:pt x="344" y="601"/>
                    </a:lnTo>
                    <a:lnTo>
                      <a:pt x="370" y="599"/>
                    </a:lnTo>
                    <a:lnTo>
                      <a:pt x="394" y="596"/>
                    </a:lnTo>
                    <a:lnTo>
                      <a:pt x="418" y="588"/>
                    </a:lnTo>
                    <a:lnTo>
                      <a:pt x="440" y="583"/>
                    </a:lnTo>
                    <a:lnTo>
                      <a:pt x="466" y="573"/>
                    </a:lnTo>
                    <a:lnTo>
                      <a:pt x="495" y="563"/>
                    </a:lnTo>
                    <a:lnTo>
                      <a:pt x="525" y="548"/>
                    </a:lnTo>
                    <a:lnTo>
                      <a:pt x="562" y="532"/>
                    </a:lnTo>
                    <a:lnTo>
                      <a:pt x="599" y="514"/>
                    </a:lnTo>
                    <a:lnTo>
                      <a:pt x="640" y="493"/>
                    </a:lnTo>
                    <a:lnTo>
                      <a:pt x="681" y="470"/>
                    </a:lnTo>
                    <a:lnTo>
                      <a:pt x="726" y="448"/>
                    </a:lnTo>
                    <a:lnTo>
                      <a:pt x="770" y="425"/>
                    </a:lnTo>
                    <a:lnTo>
                      <a:pt x="818" y="399"/>
                    </a:lnTo>
                    <a:lnTo>
                      <a:pt x="864" y="372"/>
                    </a:lnTo>
                    <a:lnTo>
                      <a:pt x="911" y="346"/>
                    </a:lnTo>
                    <a:lnTo>
                      <a:pt x="960" y="319"/>
                    </a:lnTo>
                    <a:lnTo>
                      <a:pt x="1007" y="292"/>
                    </a:lnTo>
                    <a:lnTo>
                      <a:pt x="1055" y="265"/>
                    </a:lnTo>
                    <a:lnTo>
                      <a:pt x="1100" y="240"/>
                    </a:lnTo>
                    <a:lnTo>
                      <a:pt x="1147" y="215"/>
                    </a:lnTo>
                    <a:lnTo>
                      <a:pt x="1201" y="193"/>
                    </a:lnTo>
                    <a:lnTo>
                      <a:pt x="1257" y="171"/>
                    </a:lnTo>
                    <a:lnTo>
                      <a:pt x="1316" y="152"/>
                    </a:lnTo>
                    <a:lnTo>
                      <a:pt x="1375" y="134"/>
                    </a:lnTo>
                    <a:lnTo>
                      <a:pt x="1436" y="120"/>
                    </a:lnTo>
                    <a:lnTo>
                      <a:pt x="1495" y="105"/>
                    </a:lnTo>
                    <a:lnTo>
                      <a:pt x="1553" y="92"/>
                    </a:lnTo>
                    <a:lnTo>
                      <a:pt x="1608" y="83"/>
                    </a:lnTo>
                    <a:lnTo>
                      <a:pt x="1660" y="73"/>
                    </a:lnTo>
                    <a:lnTo>
                      <a:pt x="1706" y="68"/>
                    </a:lnTo>
                    <a:lnTo>
                      <a:pt x="1745" y="62"/>
                    </a:lnTo>
                    <a:lnTo>
                      <a:pt x="1779" y="56"/>
                    </a:lnTo>
                    <a:lnTo>
                      <a:pt x="1804" y="55"/>
                    </a:lnTo>
                    <a:lnTo>
                      <a:pt x="1820" y="52"/>
                    </a:lnTo>
                    <a:lnTo>
                      <a:pt x="1825" y="52"/>
                    </a:lnTo>
                    <a:lnTo>
                      <a:pt x="1859" y="49"/>
                    </a:lnTo>
                    <a:lnTo>
                      <a:pt x="1892" y="45"/>
                    </a:lnTo>
                    <a:lnTo>
                      <a:pt x="1920" y="42"/>
                    </a:lnTo>
                    <a:lnTo>
                      <a:pt x="1943" y="40"/>
                    </a:lnTo>
                    <a:lnTo>
                      <a:pt x="1964" y="34"/>
                    </a:lnTo>
                    <a:lnTo>
                      <a:pt x="1981" y="31"/>
                    </a:lnTo>
                    <a:lnTo>
                      <a:pt x="1990" y="27"/>
                    </a:lnTo>
                    <a:lnTo>
                      <a:pt x="1995" y="22"/>
                    </a:lnTo>
                    <a:lnTo>
                      <a:pt x="1991" y="18"/>
                    </a:lnTo>
                    <a:lnTo>
                      <a:pt x="1983" y="14"/>
                    </a:lnTo>
                    <a:lnTo>
                      <a:pt x="1968" y="10"/>
                    </a:lnTo>
                    <a:lnTo>
                      <a:pt x="1946" y="7"/>
                    </a:lnTo>
                    <a:lnTo>
                      <a:pt x="1914" y="4"/>
                    </a:lnTo>
                    <a:lnTo>
                      <a:pt x="1875" y="3"/>
                    </a:lnTo>
                    <a:lnTo>
                      <a:pt x="1826" y="1"/>
                    </a:lnTo>
                    <a:lnTo>
                      <a:pt x="1769" y="0"/>
                    </a:lnTo>
                    <a:lnTo>
                      <a:pt x="1713" y="0"/>
                    </a:lnTo>
                    <a:lnTo>
                      <a:pt x="1655" y="0"/>
                    </a:lnTo>
                    <a:lnTo>
                      <a:pt x="1599" y="3"/>
                    </a:lnTo>
                    <a:lnTo>
                      <a:pt x="1545" y="6"/>
                    </a:lnTo>
                    <a:lnTo>
                      <a:pt x="1491" y="13"/>
                    </a:lnTo>
                    <a:lnTo>
                      <a:pt x="1440" y="20"/>
                    </a:lnTo>
                    <a:lnTo>
                      <a:pt x="1388" y="28"/>
                    </a:lnTo>
                    <a:lnTo>
                      <a:pt x="1339" y="37"/>
                    </a:lnTo>
                    <a:lnTo>
                      <a:pt x="1290" y="49"/>
                    </a:lnTo>
                    <a:lnTo>
                      <a:pt x="1243" y="62"/>
                    </a:lnTo>
                    <a:lnTo>
                      <a:pt x="1199" y="73"/>
                    </a:lnTo>
                    <a:lnTo>
                      <a:pt x="1154" y="89"/>
                    </a:lnTo>
                    <a:lnTo>
                      <a:pt x="1111" y="104"/>
                    </a:lnTo>
                    <a:lnTo>
                      <a:pt x="1072" y="120"/>
                    </a:lnTo>
                    <a:lnTo>
                      <a:pt x="1032" y="138"/>
                    </a:lnTo>
                    <a:lnTo>
                      <a:pt x="996" y="157"/>
                    </a:lnTo>
                    <a:lnTo>
                      <a:pt x="957" y="175"/>
                    </a:lnTo>
                    <a:lnTo>
                      <a:pt x="916" y="193"/>
                    </a:lnTo>
                    <a:lnTo>
                      <a:pt x="873" y="210"/>
                    </a:lnTo>
                    <a:lnTo>
                      <a:pt x="827" y="227"/>
                    </a:lnTo>
                    <a:lnTo>
                      <a:pt x="779" y="246"/>
                    </a:lnTo>
                    <a:lnTo>
                      <a:pt x="729" y="261"/>
                    </a:lnTo>
                    <a:lnTo>
                      <a:pt x="679" y="277"/>
                    </a:lnTo>
                    <a:lnTo>
                      <a:pt x="626" y="291"/>
                    </a:lnTo>
                    <a:lnTo>
                      <a:pt x="573" y="305"/>
                    </a:lnTo>
                    <a:lnTo>
                      <a:pt x="519" y="318"/>
                    </a:lnTo>
                    <a:lnTo>
                      <a:pt x="466" y="329"/>
                    </a:lnTo>
                    <a:lnTo>
                      <a:pt x="413" y="339"/>
                    </a:lnTo>
                    <a:lnTo>
                      <a:pt x="360" y="349"/>
                    </a:lnTo>
                    <a:lnTo>
                      <a:pt x="309" y="356"/>
                    </a:lnTo>
                    <a:lnTo>
                      <a:pt x="258" y="363"/>
                    </a:lnTo>
                    <a:lnTo>
                      <a:pt x="209" y="367"/>
                    </a:lnTo>
                    <a:lnTo>
                      <a:pt x="127" y="378"/>
                    </a:lnTo>
                    <a:lnTo>
                      <a:pt x="67" y="394"/>
                    </a:lnTo>
                    <a:lnTo>
                      <a:pt x="28" y="413"/>
                    </a:lnTo>
                    <a:lnTo>
                      <a:pt x="5" y="437"/>
                    </a:lnTo>
                    <a:lnTo>
                      <a:pt x="0" y="462"/>
                    </a:lnTo>
                    <a:lnTo>
                      <a:pt x="8" y="488"/>
                    </a:lnTo>
                    <a:lnTo>
                      <a:pt x="26" y="515"/>
                    </a:lnTo>
                    <a:lnTo>
                      <a:pt x="55" y="539"/>
                    </a:lnTo>
                    <a:close/>
                  </a:path>
                </a:pathLst>
              </a:custGeom>
              <a:solidFill>
                <a:srgbClr val="B5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13" name="Freeform 1253">
                <a:extLst>
                  <a:ext uri="{FF2B5EF4-FFF2-40B4-BE49-F238E27FC236}">
                    <a16:creationId xmlns:a16="http://schemas.microsoft.com/office/drawing/2014/main" id="{5EBCDFB2-ECE0-EE55-1AE6-579DE78670BB}"/>
                  </a:ext>
                </a:extLst>
              </p:cNvPr>
              <p:cNvSpPr>
                <a:spLocks/>
              </p:cNvSpPr>
              <p:nvPr/>
            </p:nvSpPr>
            <p:spPr bwMode="auto">
              <a:xfrm>
                <a:off x="1196" y="2923"/>
                <a:ext cx="631" cy="192"/>
              </a:xfrm>
              <a:custGeom>
                <a:avLst/>
                <a:gdLst>
                  <a:gd name="T0" fmla="*/ 58 w 1891"/>
                  <a:gd name="T1" fmla="*/ 533 h 578"/>
                  <a:gd name="T2" fmla="*/ 98 w 1891"/>
                  <a:gd name="T3" fmla="*/ 554 h 578"/>
                  <a:gd name="T4" fmla="*/ 143 w 1891"/>
                  <a:gd name="T5" fmla="*/ 565 h 578"/>
                  <a:gd name="T6" fmla="*/ 192 w 1891"/>
                  <a:gd name="T7" fmla="*/ 575 h 578"/>
                  <a:gd name="T8" fmla="*/ 242 w 1891"/>
                  <a:gd name="T9" fmla="*/ 578 h 578"/>
                  <a:gd name="T10" fmla="*/ 294 w 1891"/>
                  <a:gd name="T11" fmla="*/ 577 h 578"/>
                  <a:gd name="T12" fmla="*/ 344 w 1891"/>
                  <a:gd name="T13" fmla="*/ 571 h 578"/>
                  <a:gd name="T14" fmla="*/ 390 w 1891"/>
                  <a:gd name="T15" fmla="*/ 562 h 578"/>
                  <a:gd name="T16" fmla="*/ 435 w 1891"/>
                  <a:gd name="T17" fmla="*/ 546 h 578"/>
                  <a:gd name="T18" fmla="*/ 493 w 1891"/>
                  <a:gd name="T19" fmla="*/ 522 h 578"/>
                  <a:gd name="T20" fmla="*/ 561 w 1891"/>
                  <a:gd name="T21" fmla="*/ 489 h 578"/>
                  <a:gd name="T22" fmla="*/ 637 w 1891"/>
                  <a:gd name="T23" fmla="*/ 452 h 578"/>
                  <a:gd name="T24" fmla="*/ 720 w 1891"/>
                  <a:gd name="T25" fmla="*/ 407 h 578"/>
                  <a:gd name="T26" fmla="*/ 809 w 1891"/>
                  <a:gd name="T27" fmla="*/ 361 h 578"/>
                  <a:gd name="T28" fmla="*/ 899 w 1891"/>
                  <a:gd name="T29" fmla="*/ 311 h 578"/>
                  <a:gd name="T30" fmla="*/ 989 w 1891"/>
                  <a:gd name="T31" fmla="*/ 259 h 578"/>
                  <a:gd name="T32" fmla="*/ 1083 w 1891"/>
                  <a:gd name="T33" fmla="*/ 208 h 578"/>
                  <a:gd name="T34" fmla="*/ 1190 w 1891"/>
                  <a:gd name="T35" fmla="*/ 165 h 578"/>
                  <a:gd name="T36" fmla="*/ 1302 w 1891"/>
                  <a:gd name="T37" fmla="*/ 129 h 578"/>
                  <a:gd name="T38" fmla="*/ 1414 w 1891"/>
                  <a:gd name="T39" fmla="*/ 101 h 578"/>
                  <a:gd name="T40" fmla="*/ 1519 w 1891"/>
                  <a:gd name="T41" fmla="*/ 77 h 578"/>
                  <a:gd name="T42" fmla="*/ 1610 w 1891"/>
                  <a:gd name="T43" fmla="*/ 63 h 578"/>
                  <a:gd name="T44" fmla="*/ 1677 w 1891"/>
                  <a:gd name="T45" fmla="*/ 53 h 578"/>
                  <a:gd name="T46" fmla="*/ 1714 w 1891"/>
                  <a:gd name="T47" fmla="*/ 48 h 578"/>
                  <a:gd name="T48" fmla="*/ 1754 w 1891"/>
                  <a:gd name="T49" fmla="*/ 45 h 578"/>
                  <a:gd name="T50" fmla="*/ 1815 w 1891"/>
                  <a:gd name="T51" fmla="*/ 36 h 578"/>
                  <a:gd name="T52" fmla="*/ 1861 w 1891"/>
                  <a:gd name="T53" fmla="*/ 28 h 578"/>
                  <a:gd name="T54" fmla="*/ 1885 w 1891"/>
                  <a:gd name="T55" fmla="*/ 21 h 578"/>
                  <a:gd name="T56" fmla="*/ 1889 w 1891"/>
                  <a:gd name="T57" fmla="*/ 13 h 578"/>
                  <a:gd name="T58" fmla="*/ 1866 w 1891"/>
                  <a:gd name="T59" fmla="*/ 6 h 578"/>
                  <a:gd name="T60" fmla="*/ 1815 w 1891"/>
                  <a:gd name="T61" fmla="*/ 2 h 578"/>
                  <a:gd name="T62" fmla="*/ 1727 w 1891"/>
                  <a:gd name="T63" fmla="*/ 0 h 578"/>
                  <a:gd name="T64" fmla="*/ 1617 w 1891"/>
                  <a:gd name="T65" fmla="*/ 0 h 578"/>
                  <a:gd name="T66" fmla="*/ 1515 w 1891"/>
                  <a:gd name="T67" fmla="*/ 5 h 578"/>
                  <a:gd name="T68" fmla="*/ 1414 w 1891"/>
                  <a:gd name="T69" fmla="*/ 15 h 578"/>
                  <a:gd name="T70" fmla="*/ 1320 w 1891"/>
                  <a:gd name="T71" fmla="*/ 31 h 578"/>
                  <a:gd name="T72" fmla="*/ 1229 w 1891"/>
                  <a:gd name="T73" fmla="*/ 52 h 578"/>
                  <a:gd name="T74" fmla="*/ 1142 w 1891"/>
                  <a:gd name="T75" fmla="*/ 75 h 578"/>
                  <a:gd name="T76" fmla="*/ 1060 w 1891"/>
                  <a:gd name="T77" fmla="*/ 104 h 578"/>
                  <a:gd name="T78" fmla="*/ 982 w 1891"/>
                  <a:gd name="T79" fmla="*/ 138 h 578"/>
                  <a:gd name="T80" fmla="*/ 907 w 1891"/>
                  <a:gd name="T81" fmla="*/ 174 h 578"/>
                  <a:gd name="T82" fmla="*/ 827 w 1891"/>
                  <a:gd name="T83" fmla="*/ 210 h 578"/>
                  <a:gd name="T84" fmla="*/ 738 w 1891"/>
                  <a:gd name="T85" fmla="*/ 242 h 578"/>
                  <a:gd name="T86" fmla="*/ 644 w 1891"/>
                  <a:gd name="T87" fmla="*/ 273 h 578"/>
                  <a:gd name="T88" fmla="*/ 546 w 1891"/>
                  <a:gd name="T89" fmla="*/ 300 h 578"/>
                  <a:gd name="T90" fmla="*/ 447 w 1891"/>
                  <a:gd name="T91" fmla="*/ 322 h 578"/>
                  <a:gd name="T92" fmla="*/ 349 w 1891"/>
                  <a:gd name="T93" fmla="*/ 341 h 578"/>
                  <a:gd name="T94" fmla="*/ 252 w 1891"/>
                  <a:gd name="T95" fmla="*/ 354 h 578"/>
                  <a:gd name="T96" fmla="*/ 132 w 1891"/>
                  <a:gd name="T97" fmla="*/ 368 h 578"/>
                  <a:gd name="T98" fmla="*/ 35 w 1891"/>
                  <a:gd name="T99" fmla="*/ 403 h 578"/>
                  <a:gd name="T100" fmla="*/ 0 w 1891"/>
                  <a:gd name="T101" fmla="*/ 450 h 578"/>
                  <a:gd name="T102" fmla="*/ 17 w 1891"/>
                  <a:gd name="T103" fmla="*/ 499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91" h="578">
                    <a:moveTo>
                      <a:pt x="43" y="522"/>
                    </a:moveTo>
                    <a:lnTo>
                      <a:pt x="58" y="533"/>
                    </a:lnTo>
                    <a:lnTo>
                      <a:pt x="77" y="544"/>
                    </a:lnTo>
                    <a:lnTo>
                      <a:pt x="98" y="554"/>
                    </a:lnTo>
                    <a:lnTo>
                      <a:pt x="119" y="560"/>
                    </a:lnTo>
                    <a:lnTo>
                      <a:pt x="143" y="565"/>
                    </a:lnTo>
                    <a:lnTo>
                      <a:pt x="166" y="571"/>
                    </a:lnTo>
                    <a:lnTo>
                      <a:pt x="192" y="575"/>
                    </a:lnTo>
                    <a:lnTo>
                      <a:pt x="218" y="577"/>
                    </a:lnTo>
                    <a:lnTo>
                      <a:pt x="242" y="578"/>
                    </a:lnTo>
                    <a:lnTo>
                      <a:pt x="268" y="578"/>
                    </a:lnTo>
                    <a:lnTo>
                      <a:pt x="294" y="577"/>
                    </a:lnTo>
                    <a:lnTo>
                      <a:pt x="318" y="575"/>
                    </a:lnTo>
                    <a:lnTo>
                      <a:pt x="344" y="571"/>
                    </a:lnTo>
                    <a:lnTo>
                      <a:pt x="368" y="565"/>
                    </a:lnTo>
                    <a:lnTo>
                      <a:pt x="390" y="562"/>
                    </a:lnTo>
                    <a:lnTo>
                      <a:pt x="411" y="555"/>
                    </a:lnTo>
                    <a:lnTo>
                      <a:pt x="435" y="546"/>
                    </a:lnTo>
                    <a:lnTo>
                      <a:pt x="462" y="535"/>
                    </a:lnTo>
                    <a:lnTo>
                      <a:pt x="493" y="522"/>
                    </a:lnTo>
                    <a:lnTo>
                      <a:pt x="527" y="508"/>
                    </a:lnTo>
                    <a:lnTo>
                      <a:pt x="561" y="489"/>
                    </a:lnTo>
                    <a:lnTo>
                      <a:pt x="599" y="471"/>
                    </a:lnTo>
                    <a:lnTo>
                      <a:pt x="637" y="452"/>
                    </a:lnTo>
                    <a:lnTo>
                      <a:pt x="679" y="430"/>
                    </a:lnTo>
                    <a:lnTo>
                      <a:pt x="720" y="407"/>
                    </a:lnTo>
                    <a:lnTo>
                      <a:pt x="765" y="385"/>
                    </a:lnTo>
                    <a:lnTo>
                      <a:pt x="809" y="361"/>
                    </a:lnTo>
                    <a:lnTo>
                      <a:pt x="854" y="336"/>
                    </a:lnTo>
                    <a:lnTo>
                      <a:pt x="899" y="311"/>
                    </a:lnTo>
                    <a:lnTo>
                      <a:pt x="944" y="286"/>
                    </a:lnTo>
                    <a:lnTo>
                      <a:pt x="989" y="259"/>
                    </a:lnTo>
                    <a:lnTo>
                      <a:pt x="1035" y="233"/>
                    </a:lnTo>
                    <a:lnTo>
                      <a:pt x="1083" y="208"/>
                    </a:lnTo>
                    <a:lnTo>
                      <a:pt x="1133" y="186"/>
                    </a:lnTo>
                    <a:lnTo>
                      <a:pt x="1190" y="165"/>
                    </a:lnTo>
                    <a:lnTo>
                      <a:pt x="1245" y="146"/>
                    </a:lnTo>
                    <a:lnTo>
                      <a:pt x="1302" y="129"/>
                    </a:lnTo>
                    <a:lnTo>
                      <a:pt x="1359" y="115"/>
                    </a:lnTo>
                    <a:lnTo>
                      <a:pt x="1414" y="101"/>
                    </a:lnTo>
                    <a:lnTo>
                      <a:pt x="1468" y="89"/>
                    </a:lnTo>
                    <a:lnTo>
                      <a:pt x="1519" y="77"/>
                    </a:lnTo>
                    <a:lnTo>
                      <a:pt x="1567" y="70"/>
                    </a:lnTo>
                    <a:lnTo>
                      <a:pt x="1610" y="63"/>
                    </a:lnTo>
                    <a:lnTo>
                      <a:pt x="1646" y="57"/>
                    </a:lnTo>
                    <a:lnTo>
                      <a:pt x="1677" y="53"/>
                    </a:lnTo>
                    <a:lnTo>
                      <a:pt x="1700" y="49"/>
                    </a:lnTo>
                    <a:lnTo>
                      <a:pt x="1714" y="48"/>
                    </a:lnTo>
                    <a:lnTo>
                      <a:pt x="1719" y="48"/>
                    </a:lnTo>
                    <a:lnTo>
                      <a:pt x="1754" y="45"/>
                    </a:lnTo>
                    <a:lnTo>
                      <a:pt x="1786" y="41"/>
                    </a:lnTo>
                    <a:lnTo>
                      <a:pt x="1815" y="36"/>
                    </a:lnTo>
                    <a:lnTo>
                      <a:pt x="1840" y="34"/>
                    </a:lnTo>
                    <a:lnTo>
                      <a:pt x="1861" y="28"/>
                    </a:lnTo>
                    <a:lnTo>
                      <a:pt x="1876" y="26"/>
                    </a:lnTo>
                    <a:lnTo>
                      <a:pt x="1885" y="21"/>
                    </a:lnTo>
                    <a:lnTo>
                      <a:pt x="1891" y="15"/>
                    </a:lnTo>
                    <a:lnTo>
                      <a:pt x="1889" y="13"/>
                    </a:lnTo>
                    <a:lnTo>
                      <a:pt x="1880" y="9"/>
                    </a:lnTo>
                    <a:lnTo>
                      <a:pt x="1866" y="6"/>
                    </a:lnTo>
                    <a:lnTo>
                      <a:pt x="1844" y="4"/>
                    </a:lnTo>
                    <a:lnTo>
                      <a:pt x="1815" y="2"/>
                    </a:lnTo>
                    <a:lnTo>
                      <a:pt x="1775" y="0"/>
                    </a:lnTo>
                    <a:lnTo>
                      <a:pt x="1727" y="0"/>
                    </a:lnTo>
                    <a:lnTo>
                      <a:pt x="1670" y="0"/>
                    </a:lnTo>
                    <a:lnTo>
                      <a:pt x="1617" y="0"/>
                    </a:lnTo>
                    <a:lnTo>
                      <a:pt x="1565" y="2"/>
                    </a:lnTo>
                    <a:lnTo>
                      <a:pt x="1515" y="5"/>
                    </a:lnTo>
                    <a:lnTo>
                      <a:pt x="1464" y="9"/>
                    </a:lnTo>
                    <a:lnTo>
                      <a:pt x="1414" y="15"/>
                    </a:lnTo>
                    <a:lnTo>
                      <a:pt x="1368" y="22"/>
                    </a:lnTo>
                    <a:lnTo>
                      <a:pt x="1320" y="31"/>
                    </a:lnTo>
                    <a:lnTo>
                      <a:pt x="1274" y="40"/>
                    </a:lnTo>
                    <a:lnTo>
                      <a:pt x="1229" y="52"/>
                    </a:lnTo>
                    <a:lnTo>
                      <a:pt x="1185" y="62"/>
                    </a:lnTo>
                    <a:lnTo>
                      <a:pt x="1142" y="75"/>
                    </a:lnTo>
                    <a:lnTo>
                      <a:pt x="1101" y="89"/>
                    </a:lnTo>
                    <a:lnTo>
                      <a:pt x="1060" y="104"/>
                    </a:lnTo>
                    <a:lnTo>
                      <a:pt x="1020" y="121"/>
                    </a:lnTo>
                    <a:lnTo>
                      <a:pt x="982" y="138"/>
                    </a:lnTo>
                    <a:lnTo>
                      <a:pt x="945" y="156"/>
                    </a:lnTo>
                    <a:lnTo>
                      <a:pt x="907" y="174"/>
                    </a:lnTo>
                    <a:lnTo>
                      <a:pt x="868" y="192"/>
                    </a:lnTo>
                    <a:lnTo>
                      <a:pt x="827" y="210"/>
                    </a:lnTo>
                    <a:lnTo>
                      <a:pt x="782" y="226"/>
                    </a:lnTo>
                    <a:lnTo>
                      <a:pt x="738" y="242"/>
                    </a:lnTo>
                    <a:lnTo>
                      <a:pt x="692" y="256"/>
                    </a:lnTo>
                    <a:lnTo>
                      <a:pt x="644" y="273"/>
                    </a:lnTo>
                    <a:lnTo>
                      <a:pt x="595" y="286"/>
                    </a:lnTo>
                    <a:lnTo>
                      <a:pt x="546" y="300"/>
                    </a:lnTo>
                    <a:lnTo>
                      <a:pt x="496" y="311"/>
                    </a:lnTo>
                    <a:lnTo>
                      <a:pt x="447" y="322"/>
                    </a:lnTo>
                    <a:lnTo>
                      <a:pt x="398" y="331"/>
                    </a:lnTo>
                    <a:lnTo>
                      <a:pt x="349" y="341"/>
                    </a:lnTo>
                    <a:lnTo>
                      <a:pt x="300" y="348"/>
                    </a:lnTo>
                    <a:lnTo>
                      <a:pt x="252" y="354"/>
                    </a:lnTo>
                    <a:lnTo>
                      <a:pt x="206" y="358"/>
                    </a:lnTo>
                    <a:lnTo>
                      <a:pt x="132" y="368"/>
                    </a:lnTo>
                    <a:lnTo>
                      <a:pt x="74" y="384"/>
                    </a:lnTo>
                    <a:lnTo>
                      <a:pt x="35" y="403"/>
                    </a:lnTo>
                    <a:lnTo>
                      <a:pt x="12" y="425"/>
                    </a:lnTo>
                    <a:lnTo>
                      <a:pt x="0" y="450"/>
                    </a:lnTo>
                    <a:lnTo>
                      <a:pt x="3" y="474"/>
                    </a:lnTo>
                    <a:lnTo>
                      <a:pt x="17" y="499"/>
                    </a:lnTo>
                    <a:lnTo>
                      <a:pt x="43" y="522"/>
                    </a:lnTo>
                    <a:close/>
                  </a:path>
                </a:pathLst>
              </a:custGeom>
              <a:solidFill>
                <a:srgbClr val="B0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14" name="Freeform 1254">
                <a:extLst>
                  <a:ext uri="{FF2B5EF4-FFF2-40B4-BE49-F238E27FC236}">
                    <a16:creationId xmlns:a16="http://schemas.microsoft.com/office/drawing/2014/main" id="{240B1FFD-7722-E41F-52D8-0A500F591136}"/>
                  </a:ext>
                </a:extLst>
              </p:cNvPr>
              <p:cNvSpPr>
                <a:spLocks/>
              </p:cNvSpPr>
              <p:nvPr/>
            </p:nvSpPr>
            <p:spPr bwMode="auto">
              <a:xfrm>
                <a:off x="1211" y="2926"/>
                <a:ext cx="596" cy="184"/>
              </a:xfrm>
              <a:custGeom>
                <a:avLst/>
                <a:gdLst>
                  <a:gd name="T0" fmla="*/ 46 w 1787"/>
                  <a:gd name="T1" fmla="*/ 515 h 553"/>
                  <a:gd name="T2" fmla="*/ 82 w 1787"/>
                  <a:gd name="T3" fmla="*/ 533 h 553"/>
                  <a:gd name="T4" fmla="*/ 126 w 1787"/>
                  <a:gd name="T5" fmla="*/ 546 h 553"/>
                  <a:gd name="T6" fmla="*/ 173 w 1787"/>
                  <a:gd name="T7" fmla="*/ 552 h 553"/>
                  <a:gd name="T8" fmla="*/ 222 w 1787"/>
                  <a:gd name="T9" fmla="*/ 553 h 553"/>
                  <a:gd name="T10" fmla="*/ 273 w 1787"/>
                  <a:gd name="T11" fmla="*/ 551 h 553"/>
                  <a:gd name="T12" fmla="*/ 321 w 1787"/>
                  <a:gd name="T13" fmla="*/ 544 h 553"/>
                  <a:gd name="T14" fmla="*/ 363 w 1787"/>
                  <a:gd name="T15" fmla="*/ 534 h 553"/>
                  <a:gd name="T16" fmla="*/ 407 w 1787"/>
                  <a:gd name="T17" fmla="*/ 520 h 553"/>
                  <a:gd name="T18" fmla="*/ 462 w 1787"/>
                  <a:gd name="T19" fmla="*/ 497 h 553"/>
                  <a:gd name="T20" fmla="*/ 525 w 1787"/>
                  <a:gd name="T21" fmla="*/ 467 h 553"/>
                  <a:gd name="T22" fmla="*/ 595 w 1787"/>
                  <a:gd name="T23" fmla="*/ 432 h 553"/>
                  <a:gd name="T24" fmla="*/ 670 w 1787"/>
                  <a:gd name="T25" fmla="*/ 394 h 553"/>
                  <a:gd name="T26" fmla="*/ 752 w 1787"/>
                  <a:gd name="T27" fmla="*/ 350 h 553"/>
                  <a:gd name="T28" fmla="*/ 838 w 1787"/>
                  <a:gd name="T29" fmla="*/ 302 h 553"/>
                  <a:gd name="T30" fmla="*/ 924 w 1787"/>
                  <a:gd name="T31" fmla="*/ 252 h 553"/>
                  <a:gd name="T32" fmla="*/ 1018 w 1787"/>
                  <a:gd name="T33" fmla="*/ 202 h 553"/>
                  <a:gd name="T34" fmla="*/ 1120 w 1787"/>
                  <a:gd name="T35" fmla="*/ 158 h 553"/>
                  <a:gd name="T36" fmla="*/ 1228 w 1787"/>
                  <a:gd name="T37" fmla="*/ 123 h 553"/>
                  <a:gd name="T38" fmla="*/ 1334 w 1787"/>
                  <a:gd name="T39" fmla="*/ 95 h 553"/>
                  <a:gd name="T40" fmla="*/ 1430 w 1787"/>
                  <a:gd name="T41" fmla="*/ 74 h 553"/>
                  <a:gd name="T42" fmla="*/ 1514 w 1787"/>
                  <a:gd name="T43" fmla="*/ 59 h 553"/>
                  <a:gd name="T44" fmla="*/ 1577 w 1787"/>
                  <a:gd name="T45" fmla="*/ 50 h 553"/>
                  <a:gd name="T46" fmla="*/ 1609 w 1787"/>
                  <a:gd name="T47" fmla="*/ 45 h 553"/>
                  <a:gd name="T48" fmla="*/ 1649 w 1787"/>
                  <a:gd name="T49" fmla="*/ 41 h 553"/>
                  <a:gd name="T50" fmla="*/ 1710 w 1787"/>
                  <a:gd name="T51" fmla="*/ 33 h 553"/>
                  <a:gd name="T52" fmla="*/ 1756 w 1787"/>
                  <a:gd name="T53" fmla="*/ 24 h 553"/>
                  <a:gd name="T54" fmla="*/ 1783 w 1787"/>
                  <a:gd name="T55" fmla="*/ 16 h 553"/>
                  <a:gd name="T56" fmla="*/ 1787 w 1787"/>
                  <a:gd name="T57" fmla="*/ 10 h 553"/>
                  <a:gd name="T58" fmla="*/ 1765 w 1787"/>
                  <a:gd name="T59" fmla="*/ 3 h 553"/>
                  <a:gd name="T60" fmla="*/ 1714 w 1787"/>
                  <a:gd name="T61" fmla="*/ 0 h 553"/>
                  <a:gd name="T62" fmla="*/ 1628 w 1787"/>
                  <a:gd name="T63" fmla="*/ 2 h 553"/>
                  <a:gd name="T64" fmla="*/ 1523 w 1787"/>
                  <a:gd name="T65" fmla="*/ 3 h 553"/>
                  <a:gd name="T66" fmla="*/ 1428 w 1787"/>
                  <a:gd name="T67" fmla="*/ 10 h 553"/>
                  <a:gd name="T68" fmla="*/ 1339 w 1787"/>
                  <a:gd name="T69" fmla="*/ 19 h 553"/>
                  <a:gd name="T70" fmla="*/ 1251 w 1787"/>
                  <a:gd name="T71" fmla="*/ 33 h 553"/>
                  <a:gd name="T72" fmla="*/ 1168 w 1787"/>
                  <a:gd name="T73" fmla="*/ 53 h 553"/>
                  <a:gd name="T74" fmla="*/ 1086 w 1787"/>
                  <a:gd name="T75" fmla="*/ 77 h 553"/>
                  <a:gd name="T76" fmla="*/ 1009 w 1787"/>
                  <a:gd name="T77" fmla="*/ 105 h 553"/>
                  <a:gd name="T78" fmla="*/ 934 w 1787"/>
                  <a:gd name="T79" fmla="*/ 139 h 553"/>
                  <a:gd name="T80" fmla="*/ 861 w 1787"/>
                  <a:gd name="T81" fmla="*/ 173 h 553"/>
                  <a:gd name="T82" fmla="*/ 781 w 1787"/>
                  <a:gd name="T83" fmla="*/ 208 h 553"/>
                  <a:gd name="T84" fmla="*/ 698 w 1787"/>
                  <a:gd name="T85" fmla="*/ 239 h 553"/>
                  <a:gd name="T86" fmla="*/ 609 w 1787"/>
                  <a:gd name="T87" fmla="*/ 270 h 553"/>
                  <a:gd name="T88" fmla="*/ 519 w 1787"/>
                  <a:gd name="T89" fmla="*/ 295 h 553"/>
                  <a:gd name="T90" fmla="*/ 428 w 1787"/>
                  <a:gd name="T91" fmla="*/ 316 h 553"/>
                  <a:gd name="T92" fmla="*/ 336 w 1787"/>
                  <a:gd name="T93" fmla="*/ 335 h 553"/>
                  <a:gd name="T94" fmla="*/ 247 w 1787"/>
                  <a:gd name="T95" fmla="*/ 347 h 553"/>
                  <a:gd name="T96" fmla="*/ 135 w 1787"/>
                  <a:gd name="T97" fmla="*/ 362 h 553"/>
                  <a:gd name="T98" fmla="*/ 41 w 1787"/>
                  <a:gd name="T99" fmla="*/ 394 h 553"/>
                  <a:gd name="T100" fmla="*/ 2 w 1787"/>
                  <a:gd name="T101" fmla="*/ 436 h 553"/>
                  <a:gd name="T102" fmla="*/ 11 w 1787"/>
                  <a:gd name="T103" fmla="*/ 482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87" h="553">
                    <a:moveTo>
                      <a:pt x="32" y="504"/>
                    </a:moveTo>
                    <a:lnTo>
                      <a:pt x="46" y="515"/>
                    </a:lnTo>
                    <a:lnTo>
                      <a:pt x="64" y="525"/>
                    </a:lnTo>
                    <a:lnTo>
                      <a:pt x="82" y="533"/>
                    </a:lnTo>
                    <a:lnTo>
                      <a:pt x="103" y="540"/>
                    </a:lnTo>
                    <a:lnTo>
                      <a:pt x="126" y="546"/>
                    </a:lnTo>
                    <a:lnTo>
                      <a:pt x="149" y="548"/>
                    </a:lnTo>
                    <a:lnTo>
                      <a:pt x="173" y="552"/>
                    </a:lnTo>
                    <a:lnTo>
                      <a:pt x="198" y="553"/>
                    </a:lnTo>
                    <a:lnTo>
                      <a:pt x="222" y="553"/>
                    </a:lnTo>
                    <a:lnTo>
                      <a:pt x="247" y="552"/>
                    </a:lnTo>
                    <a:lnTo>
                      <a:pt x="273" y="551"/>
                    </a:lnTo>
                    <a:lnTo>
                      <a:pt x="297" y="547"/>
                    </a:lnTo>
                    <a:lnTo>
                      <a:pt x="321" y="544"/>
                    </a:lnTo>
                    <a:lnTo>
                      <a:pt x="342" y="539"/>
                    </a:lnTo>
                    <a:lnTo>
                      <a:pt x="363" y="534"/>
                    </a:lnTo>
                    <a:lnTo>
                      <a:pt x="382" y="528"/>
                    </a:lnTo>
                    <a:lnTo>
                      <a:pt x="407" y="520"/>
                    </a:lnTo>
                    <a:lnTo>
                      <a:pt x="434" y="510"/>
                    </a:lnTo>
                    <a:lnTo>
                      <a:pt x="462" y="497"/>
                    </a:lnTo>
                    <a:lnTo>
                      <a:pt x="492" y="484"/>
                    </a:lnTo>
                    <a:lnTo>
                      <a:pt x="525" y="467"/>
                    </a:lnTo>
                    <a:lnTo>
                      <a:pt x="558" y="451"/>
                    </a:lnTo>
                    <a:lnTo>
                      <a:pt x="595" y="432"/>
                    </a:lnTo>
                    <a:lnTo>
                      <a:pt x="632" y="414"/>
                    </a:lnTo>
                    <a:lnTo>
                      <a:pt x="670" y="394"/>
                    </a:lnTo>
                    <a:lnTo>
                      <a:pt x="710" y="373"/>
                    </a:lnTo>
                    <a:lnTo>
                      <a:pt x="752" y="350"/>
                    </a:lnTo>
                    <a:lnTo>
                      <a:pt x="793" y="327"/>
                    </a:lnTo>
                    <a:lnTo>
                      <a:pt x="838" y="302"/>
                    </a:lnTo>
                    <a:lnTo>
                      <a:pt x="881" y="278"/>
                    </a:lnTo>
                    <a:lnTo>
                      <a:pt x="924" y="252"/>
                    </a:lnTo>
                    <a:lnTo>
                      <a:pt x="970" y="226"/>
                    </a:lnTo>
                    <a:lnTo>
                      <a:pt x="1018" y="202"/>
                    </a:lnTo>
                    <a:lnTo>
                      <a:pt x="1067" y="180"/>
                    </a:lnTo>
                    <a:lnTo>
                      <a:pt x="1120" y="158"/>
                    </a:lnTo>
                    <a:lnTo>
                      <a:pt x="1174" y="140"/>
                    </a:lnTo>
                    <a:lnTo>
                      <a:pt x="1228" y="123"/>
                    </a:lnTo>
                    <a:lnTo>
                      <a:pt x="1281" y="108"/>
                    </a:lnTo>
                    <a:lnTo>
                      <a:pt x="1334" y="95"/>
                    </a:lnTo>
                    <a:lnTo>
                      <a:pt x="1383" y="85"/>
                    </a:lnTo>
                    <a:lnTo>
                      <a:pt x="1430" y="74"/>
                    </a:lnTo>
                    <a:lnTo>
                      <a:pt x="1475" y="65"/>
                    </a:lnTo>
                    <a:lnTo>
                      <a:pt x="1514" y="59"/>
                    </a:lnTo>
                    <a:lnTo>
                      <a:pt x="1548" y="54"/>
                    </a:lnTo>
                    <a:lnTo>
                      <a:pt x="1577" y="50"/>
                    </a:lnTo>
                    <a:lnTo>
                      <a:pt x="1598" y="46"/>
                    </a:lnTo>
                    <a:lnTo>
                      <a:pt x="1609" y="45"/>
                    </a:lnTo>
                    <a:lnTo>
                      <a:pt x="1615" y="45"/>
                    </a:lnTo>
                    <a:lnTo>
                      <a:pt x="1649" y="41"/>
                    </a:lnTo>
                    <a:lnTo>
                      <a:pt x="1681" y="37"/>
                    </a:lnTo>
                    <a:lnTo>
                      <a:pt x="1710" y="33"/>
                    </a:lnTo>
                    <a:lnTo>
                      <a:pt x="1735" y="29"/>
                    </a:lnTo>
                    <a:lnTo>
                      <a:pt x="1756" y="24"/>
                    </a:lnTo>
                    <a:lnTo>
                      <a:pt x="1772" y="20"/>
                    </a:lnTo>
                    <a:lnTo>
                      <a:pt x="1783" y="16"/>
                    </a:lnTo>
                    <a:lnTo>
                      <a:pt x="1787" y="13"/>
                    </a:lnTo>
                    <a:lnTo>
                      <a:pt x="1787" y="10"/>
                    </a:lnTo>
                    <a:lnTo>
                      <a:pt x="1779" y="6"/>
                    </a:lnTo>
                    <a:lnTo>
                      <a:pt x="1765" y="3"/>
                    </a:lnTo>
                    <a:lnTo>
                      <a:pt x="1743" y="2"/>
                    </a:lnTo>
                    <a:lnTo>
                      <a:pt x="1714" y="0"/>
                    </a:lnTo>
                    <a:lnTo>
                      <a:pt x="1675" y="0"/>
                    </a:lnTo>
                    <a:lnTo>
                      <a:pt x="1628" y="2"/>
                    </a:lnTo>
                    <a:lnTo>
                      <a:pt x="1569" y="3"/>
                    </a:lnTo>
                    <a:lnTo>
                      <a:pt x="1523" y="3"/>
                    </a:lnTo>
                    <a:lnTo>
                      <a:pt x="1475" y="6"/>
                    </a:lnTo>
                    <a:lnTo>
                      <a:pt x="1428" y="10"/>
                    </a:lnTo>
                    <a:lnTo>
                      <a:pt x="1383" y="13"/>
                    </a:lnTo>
                    <a:lnTo>
                      <a:pt x="1339" y="19"/>
                    </a:lnTo>
                    <a:lnTo>
                      <a:pt x="1294" y="26"/>
                    </a:lnTo>
                    <a:lnTo>
                      <a:pt x="1251" y="33"/>
                    </a:lnTo>
                    <a:lnTo>
                      <a:pt x="1209" y="43"/>
                    </a:lnTo>
                    <a:lnTo>
                      <a:pt x="1168" y="53"/>
                    </a:lnTo>
                    <a:lnTo>
                      <a:pt x="1128" y="64"/>
                    </a:lnTo>
                    <a:lnTo>
                      <a:pt x="1086" y="77"/>
                    </a:lnTo>
                    <a:lnTo>
                      <a:pt x="1048" y="91"/>
                    </a:lnTo>
                    <a:lnTo>
                      <a:pt x="1009" y="105"/>
                    </a:lnTo>
                    <a:lnTo>
                      <a:pt x="972" y="121"/>
                    </a:lnTo>
                    <a:lnTo>
                      <a:pt x="934" y="139"/>
                    </a:lnTo>
                    <a:lnTo>
                      <a:pt x="897" y="155"/>
                    </a:lnTo>
                    <a:lnTo>
                      <a:pt x="861" y="173"/>
                    </a:lnTo>
                    <a:lnTo>
                      <a:pt x="821" y="191"/>
                    </a:lnTo>
                    <a:lnTo>
                      <a:pt x="781" y="208"/>
                    </a:lnTo>
                    <a:lnTo>
                      <a:pt x="740" y="225"/>
                    </a:lnTo>
                    <a:lnTo>
                      <a:pt x="698" y="239"/>
                    </a:lnTo>
                    <a:lnTo>
                      <a:pt x="654" y="256"/>
                    </a:lnTo>
                    <a:lnTo>
                      <a:pt x="609" y="270"/>
                    </a:lnTo>
                    <a:lnTo>
                      <a:pt x="565" y="283"/>
                    </a:lnTo>
                    <a:lnTo>
                      <a:pt x="519" y="295"/>
                    </a:lnTo>
                    <a:lnTo>
                      <a:pt x="475" y="306"/>
                    </a:lnTo>
                    <a:lnTo>
                      <a:pt x="428" y="316"/>
                    </a:lnTo>
                    <a:lnTo>
                      <a:pt x="382" y="326"/>
                    </a:lnTo>
                    <a:lnTo>
                      <a:pt x="336" y="335"/>
                    </a:lnTo>
                    <a:lnTo>
                      <a:pt x="292" y="341"/>
                    </a:lnTo>
                    <a:lnTo>
                      <a:pt x="247" y="347"/>
                    </a:lnTo>
                    <a:lnTo>
                      <a:pt x="203" y="352"/>
                    </a:lnTo>
                    <a:lnTo>
                      <a:pt x="135" y="362"/>
                    </a:lnTo>
                    <a:lnTo>
                      <a:pt x="81" y="376"/>
                    </a:lnTo>
                    <a:lnTo>
                      <a:pt x="41" y="394"/>
                    </a:lnTo>
                    <a:lnTo>
                      <a:pt x="14" y="414"/>
                    </a:lnTo>
                    <a:lnTo>
                      <a:pt x="2" y="436"/>
                    </a:lnTo>
                    <a:lnTo>
                      <a:pt x="0" y="460"/>
                    </a:lnTo>
                    <a:lnTo>
                      <a:pt x="11" y="482"/>
                    </a:lnTo>
                    <a:lnTo>
                      <a:pt x="32" y="504"/>
                    </a:lnTo>
                    <a:close/>
                  </a:path>
                </a:pathLst>
              </a:custGeom>
              <a:solidFill>
                <a:srgbClr val="A8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15" name="Freeform 1255">
                <a:extLst>
                  <a:ext uri="{FF2B5EF4-FFF2-40B4-BE49-F238E27FC236}">
                    <a16:creationId xmlns:a16="http://schemas.microsoft.com/office/drawing/2014/main" id="{787490E1-58A8-B903-1F2D-5B0EFE4F6D5B}"/>
                  </a:ext>
                </a:extLst>
              </p:cNvPr>
              <p:cNvSpPr>
                <a:spLocks/>
              </p:cNvSpPr>
              <p:nvPr/>
            </p:nvSpPr>
            <p:spPr bwMode="auto">
              <a:xfrm>
                <a:off x="1224" y="2928"/>
                <a:ext cx="563" cy="176"/>
              </a:xfrm>
              <a:custGeom>
                <a:avLst/>
                <a:gdLst>
                  <a:gd name="T0" fmla="*/ 36 w 1689"/>
                  <a:gd name="T1" fmla="*/ 498 h 528"/>
                  <a:gd name="T2" fmla="*/ 71 w 1689"/>
                  <a:gd name="T3" fmla="*/ 513 h 528"/>
                  <a:gd name="T4" fmla="*/ 110 w 1689"/>
                  <a:gd name="T5" fmla="*/ 524 h 528"/>
                  <a:gd name="T6" fmla="*/ 157 w 1689"/>
                  <a:gd name="T7" fmla="*/ 528 h 528"/>
                  <a:gd name="T8" fmla="*/ 204 w 1689"/>
                  <a:gd name="T9" fmla="*/ 526 h 528"/>
                  <a:gd name="T10" fmla="*/ 252 w 1689"/>
                  <a:gd name="T11" fmla="*/ 524 h 528"/>
                  <a:gd name="T12" fmla="*/ 297 w 1689"/>
                  <a:gd name="T13" fmla="*/ 515 h 528"/>
                  <a:gd name="T14" fmla="*/ 340 w 1689"/>
                  <a:gd name="T15" fmla="*/ 506 h 528"/>
                  <a:gd name="T16" fmla="*/ 381 w 1689"/>
                  <a:gd name="T17" fmla="*/ 493 h 528"/>
                  <a:gd name="T18" fmla="*/ 433 w 1689"/>
                  <a:gd name="T19" fmla="*/ 473 h 528"/>
                  <a:gd name="T20" fmla="*/ 492 w 1689"/>
                  <a:gd name="T21" fmla="*/ 447 h 528"/>
                  <a:gd name="T22" fmla="*/ 555 w 1689"/>
                  <a:gd name="T23" fmla="*/ 415 h 528"/>
                  <a:gd name="T24" fmla="*/ 624 w 1689"/>
                  <a:gd name="T25" fmla="*/ 381 h 528"/>
                  <a:gd name="T26" fmla="*/ 699 w 1689"/>
                  <a:gd name="T27" fmla="*/ 339 h 528"/>
                  <a:gd name="T28" fmla="*/ 780 w 1689"/>
                  <a:gd name="T29" fmla="*/ 295 h 528"/>
                  <a:gd name="T30" fmla="*/ 865 w 1689"/>
                  <a:gd name="T31" fmla="*/ 247 h 528"/>
                  <a:gd name="T32" fmla="*/ 957 w 1689"/>
                  <a:gd name="T33" fmla="*/ 197 h 528"/>
                  <a:gd name="T34" fmla="*/ 1056 w 1689"/>
                  <a:gd name="T35" fmla="*/ 154 h 528"/>
                  <a:gd name="T36" fmla="*/ 1157 w 1689"/>
                  <a:gd name="T37" fmla="*/ 119 h 528"/>
                  <a:gd name="T38" fmla="*/ 1255 w 1689"/>
                  <a:gd name="T39" fmla="*/ 90 h 528"/>
                  <a:gd name="T40" fmla="*/ 1345 w 1689"/>
                  <a:gd name="T41" fmla="*/ 72 h 528"/>
                  <a:gd name="T42" fmla="*/ 1423 w 1689"/>
                  <a:gd name="T43" fmla="*/ 55 h 528"/>
                  <a:gd name="T44" fmla="*/ 1478 w 1689"/>
                  <a:gd name="T45" fmla="*/ 47 h 528"/>
                  <a:gd name="T46" fmla="*/ 1508 w 1689"/>
                  <a:gd name="T47" fmla="*/ 42 h 528"/>
                  <a:gd name="T48" fmla="*/ 1548 w 1689"/>
                  <a:gd name="T49" fmla="*/ 38 h 528"/>
                  <a:gd name="T50" fmla="*/ 1608 w 1689"/>
                  <a:gd name="T51" fmla="*/ 30 h 528"/>
                  <a:gd name="T52" fmla="*/ 1655 w 1689"/>
                  <a:gd name="T53" fmla="*/ 20 h 528"/>
                  <a:gd name="T54" fmla="*/ 1683 w 1689"/>
                  <a:gd name="T55" fmla="*/ 13 h 528"/>
                  <a:gd name="T56" fmla="*/ 1689 w 1689"/>
                  <a:gd name="T57" fmla="*/ 5 h 528"/>
                  <a:gd name="T58" fmla="*/ 1668 w 1689"/>
                  <a:gd name="T59" fmla="*/ 0 h 528"/>
                  <a:gd name="T60" fmla="*/ 1616 w 1689"/>
                  <a:gd name="T61" fmla="*/ 0 h 528"/>
                  <a:gd name="T62" fmla="*/ 1532 w 1689"/>
                  <a:gd name="T63" fmla="*/ 1 h 528"/>
                  <a:gd name="T64" fmla="*/ 1430 w 1689"/>
                  <a:gd name="T65" fmla="*/ 6 h 528"/>
                  <a:gd name="T66" fmla="*/ 1345 w 1689"/>
                  <a:gd name="T67" fmla="*/ 11 h 528"/>
                  <a:gd name="T68" fmla="*/ 1264 w 1689"/>
                  <a:gd name="T69" fmla="*/ 20 h 528"/>
                  <a:gd name="T70" fmla="*/ 1186 w 1689"/>
                  <a:gd name="T71" fmla="*/ 37 h 528"/>
                  <a:gd name="T72" fmla="*/ 1108 w 1689"/>
                  <a:gd name="T73" fmla="*/ 54 h 528"/>
                  <a:gd name="T74" fmla="*/ 1034 w 1689"/>
                  <a:gd name="T75" fmla="*/ 78 h 528"/>
                  <a:gd name="T76" fmla="*/ 960 w 1689"/>
                  <a:gd name="T77" fmla="*/ 106 h 528"/>
                  <a:gd name="T78" fmla="*/ 888 w 1689"/>
                  <a:gd name="T79" fmla="*/ 140 h 528"/>
                  <a:gd name="T80" fmla="*/ 815 w 1689"/>
                  <a:gd name="T81" fmla="*/ 175 h 528"/>
                  <a:gd name="T82" fmla="*/ 739 w 1689"/>
                  <a:gd name="T83" fmla="*/ 210 h 528"/>
                  <a:gd name="T84" fmla="*/ 659 w 1689"/>
                  <a:gd name="T85" fmla="*/ 239 h 528"/>
                  <a:gd name="T86" fmla="*/ 578 w 1689"/>
                  <a:gd name="T87" fmla="*/ 266 h 528"/>
                  <a:gd name="T88" fmla="*/ 495 w 1689"/>
                  <a:gd name="T89" fmla="*/ 289 h 528"/>
                  <a:gd name="T90" fmla="*/ 412 w 1689"/>
                  <a:gd name="T91" fmla="*/ 310 h 528"/>
                  <a:gd name="T92" fmla="*/ 328 w 1689"/>
                  <a:gd name="T93" fmla="*/ 327 h 528"/>
                  <a:gd name="T94" fmla="*/ 246 w 1689"/>
                  <a:gd name="T95" fmla="*/ 339 h 528"/>
                  <a:gd name="T96" fmla="*/ 141 w 1689"/>
                  <a:gd name="T97" fmla="*/ 351 h 528"/>
                  <a:gd name="T98" fmla="*/ 50 w 1689"/>
                  <a:gd name="T99" fmla="*/ 382 h 528"/>
                  <a:gd name="T100" fmla="*/ 6 w 1689"/>
                  <a:gd name="T101" fmla="*/ 424 h 528"/>
                  <a:gd name="T102" fmla="*/ 6 w 1689"/>
                  <a:gd name="T103" fmla="*/ 46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9" h="528">
                    <a:moveTo>
                      <a:pt x="23" y="487"/>
                    </a:moveTo>
                    <a:lnTo>
                      <a:pt x="36" y="498"/>
                    </a:lnTo>
                    <a:lnTo>
                      <a:pt x="52" y="506"/>
                    </a:lnTo>
                    <a:lnTo>
                      <a:pt x="71" y="513"/>
                    </a:lnTo>
                    <a:lnTo>
                      <a:pt x="90" y="519"/>
                    </a:lnTo>
                    <a:lnTo>
                      <a:pt x="110" y="524"/>
                    </a:lnTo>
                    <a:lnTo>
                      <a:pt x="134" y="526"/>
                    </a:lnTo>
                    <a:lnTo>
                      <a:pt x="157" y="528"/>
                    </a:lnTo>
                    <a:lnTo>
                      <a:pt x="180" y="528"/>
                    </a:lnTo>
                    <a:lnTo>
                      <a:pt x="204" y="526"/>
                    </a:lnTo>
                    <a:lnTo>
                      <a:pt x="228" y="525"/>
                    </a:lnTo>
                    <a:lnTo>
                      <a:pt x="252" y="524"/>
                    </a:lnTo>
                    <a:lnTo>
                      <a:pt x="275" y="520"/>
                    </a:lnTo>
                    <a:lnTo>
                      <a:pt x="297" y="515"/>
                    </a:lnTo>
                    <a:lnTo>
                      <a:pt x="319" y="511"/>
                    </a:lnTo>
                    <a:lnTo>
                      <a:pt x="340" y="506"/>
                    </a:lnTo>
                    <a:lnTo>
                      <a:pt x="357" y="501"/>
                    </a:lnTo>
                    <a:lnTo>
                      <a:pt x="381" y="493"/>
                    </a:lnTo>
                    <a:lnTo>
                      <a:pt x="406" y="484"/>
                    </a:lnTo>
                    <a:lnTo>
                      <a:pt x="433" y="473"/>
                    </a:lnTo>
                    <a:lnTo>
                      <a:pt x="461" y="460"/>
                    </a:lnTo>
                    <a:lnTo>
                      <a:pt x="492" y="447"/>
                    </a:lnTo>
                    <a:lnTo>
                      <a:pt x="523" y="431"/>
                    </a:lnTo>
                    <a:lnTo>
                      <a:pt x="555" y="415"/>
                    </a:lnTo>
                    <a:lnTo>
                      <a:pt x="590" y="398"/>
                    </a:lnTo>
                    <a:lnTo>
                      <a:pt x="624" y="381"/>
                    </a:lnTo>
                    <a:lnTo>
                      <a:pt x="660" y="360"/>
                    </a:lnTo>
                    <a:lnTo>
                      <a:pt x="699" y="339"/>
                    </a:lnTo>
                    <a:lnTo>
                      <a:pt x="739" y="319"/>
                    </a:lnTo>
                    <a:lnTo>
                      <a:pt x="780" y="295"/>
                    </a:lnTo>
                    <a:lnTo>
                      <a:pt x="821" y="273"/>
                    </a:lnTo>
                    <a:lnTo>
                      <a:pt x="865" y="247"/>
                    </a:lnTo>
                    <a:lnTo>
                      <a:pt x="910" y="222"/>
                    </a:lnTo>
                    <a:lnTo>
                      <a:pt x="957" y="197"/>
                    </a:lnTo>
                    <a:lnTo>
                      <a:pt x="1006" y="175"/>
                    </a:lnTo>
                    <a:lnTo>
                      <a:pt x="1056" y="154"/>
                    </a:lnTo>
                    <a:lnTo>
                      <a:pt x="1107" y="135"/>
                    </a:lnTo>
                    <a:lnTo>
                      <a:pt x="1157" y="119"/>
                    </a:lnTo>
                    <a:lnTo>
                      <a:pt x="1206" y="104"/>
                    </a:lnTo>
                    <a:lnTo>
                      <a:pt x="1255" y="90"/>
                    </a:lnTo>
                    <a:lnTo>
                      <a:pt x="1302" y="79"/>
                    </a:lnTo>
                    <a:lnTo>
                      <a:pt x="1345" y="72"/>
                    </a:lnTo>
                    <a:lnTo>
                      <a:pt x="1385" y="64"/>
                    </a:lnTo>
                    <a:lnTo>
                      <a:pt x="1423" y="55"/>
                    </a:lnTo>
                    <a:lnTo>
                      <a:pt x="1452" y="51"/>
                    </a:lnTo>
                    <a:lnTo>
                      <a:pt x="1478" y="47"/>
                    </a:lnTo>
                    <a:lnTo>
                      <a:pt x="1497" y="45"/>
                    </a:lnTo>
                    <a:lnTo>
                      <a:pt x="1508" y="42"/>
                    </a:lnTo>
                    <a:lnTo>
                      <a:pt x="1513" y="42"/>
                    </a:lnTo>
                    <a:lnTo>
                      <a:pt x="1548" y="38"/>
                    </a:lnTo>
                    <a:lnTo>
                      <a:pt x="1579" y="33"/>
                    </a:lnTo>
                    <a:lnTo>
                      <a:pt x="1608" y="30"/>
                    </a:lnTo>
                    <a:lnTo>
                      <a:pt x="1634" y="26"/>
                    </a:lnTo>
                    <a:lnTo>
                      <a:pt x="1655" y="20"/>
                    </a:lnTo>
                    <a:lnTo>
                      <a:pt x="1671" y="16"/>
                    </a:lnTo>
                    <a:lnTo>
                      <a:pt x="1683" y="13"/>
                    </a:lnTo>
                    <a:lnTo>
                      <a:pt x="1689" y="9"/>
                    </a:lnTo>
                    <a:lnTo>
                      <a:pt x="1689" y="5"/>
                    </a:lnTo>
                    <a:lnTo>
                      <a:pt x="1680" y="3"/>
                    </a:lnTo>
                    <a:lnTo>
                      <a:pt x="1668" y="0"/>
                    </a:lnTo>
                    <a:lnTo>
                      <a:pt x="1645" y="0"/>
                    </a:lnTo>
                    <a:lnTo>
                      <a:pt x="1616" y="0"/>
                    </a:lnTo>
                    <a:lnTo>
                      <a:pt x="1579" y="0"/>
                    </a:lnTo>
                    <a:lnTo>
                      <a:pt x="1532" y="1"/>
                    </a:lnTo>
                    <a:lnTo>
                      <a:pt x="1474" y="5"/>
                    </a:lnTo>
                    <a:lnTo>
                      <a:pt x="1430" y="6"/>
                    </a:lnTo>
                    <a:lnTo>
                      <a:pt x="1388" y="9"/>
                    </a:lnTo>
                    <a:lnTo>
                      <a:pt x="1345" y="11"/>
                    </a:lnTo>
                    <a:lnTo>
                      <a:pt x="1304" y="16"/>
                    </a:lnTo>
                    <a:lnTo>
                      <a:pt x="1264" y="20"/>
                    </a:lnTo>
                    <a:lnTo>
                      <a:pt x="1224" y="28"/>
                    </a:lnTo>
                    <a:lnTo>
                      <a:pt x="1186" y="37"/>
                    </a:lnTo>
                    <a:lnTo>
                      <a:pt x="1146" y="45"/>
                    </a:lnTo>
                    <a:lnTo>
                      <a:pt x="1108" y="54"/>
                    </a:lnTo>
                    <a:lnTo>
                      <a:pt x="1071" y="65"/>
                    </a:lnTo>
                    <a:lnTo>
                      <a:pt x="1034" y="78"/>
                    </a:lnTo>
                    <a:lnTo>
                      <a:pt x="998" y="92"/>
                    </a:lnTo>
                    <a:lnTo>
                      <a:pt x="960" y="106"/>
                    </a:lnTo>
                    <a:lnTo>
                      <a:pt x="924" y="122"/>
                    </a:lnTo>
                    <a:lnTo>
                      <a:pt x="888" y="140"/>
                    </a:lnTo>
                    <a:lnTo>
                      <a:pt x="851" y="157"/>
                    </a:lnTo>
                    <a:lnTo>
                      <a:pt x="815" y="175"/>
                    </a:lnTo>
                    <a:lnTo>
                      <a:pt x="776" y="192"/>
                    </a:lnTo>
                    <a:lnTo>
                      <a:pt x="739" y="210"/>
                    </a:lnTo>
                    <a:lnTo>
                      <a:pt x="699" y="225"/>
                    </a:lnTo>
                    <a:lnTo>
                      <a:pt x="659" y="239"/>
                    </a:lnTo>
                    <a:lnTo>
                      <a:pt x="621" y="253"/>
                    </a:lnTo>
                    <a:lnTo>
                      <a:pt x="578" y="266"/>
                    </a:lnTo>
                    <a:lnTo>
                      <a:pt x="537" y="279"/>
                    </a:lnTo>
                    <a:lnTo>
                      <a:pt x="495" y="289"/>
                    </a:lnTo>
                    <a:lnTo>
                      <a:pt x="453" y="301"/>
                    </a:lnTo>
                    <a:lnTo>
                      <a:pt x="412" y="310"/>
                    </a:lnTo>
                    <a:lnTo>
                      <a:pt x="371" y="319"/>
                    </a:lnTo>
                    <a:lnTo>
                      <a:pt x="328" y="327"/>
                    </a:lnTo>
                    <a:lnTo>
                      <a:pt x="287" y="333"/>
                    </a:lnTo>
                    <a:lnTo>
                      <a:pt x="246" y="339"/>
                    </a:lnTo>
                    <a:lnTo>
                      <a:pt x="204" y="344"/>
                    </a:lnTo>
                    <a:lnTo>
                      <a:pt x="141" y="351"/>
                    </a:lnTo>
                    <a:lnTo>
                      <a:pt x="90" y="367"/>
                    </a:lnTo>
                    <a:lnTo>
                      <a:pt x="50" y="382"/>
                    </a:lnTo>
                    <a:lnTo>
                      <a:pt x="22" y="403"/>
                    </a:lnTo>
                    <a:lnTo>
                      <a:pt x="6" y="424"/>
                    </a:lnTo>
                    <a:lnTo>
                      <a:pt x="0" y="445"/>
                    </a:lnTo>
                    <a:lnTo>
                      <a:pt x="6" y="466"/>
                    </a:lnTo>
                    <a:lnTo>
                      <a:pt x="23" y="487"/>
                    </a:lnTo>
                    <a:close/>
                  </a:path>
                </a:pathLst>
              </a:custGeom>
              <a:solidFill>
                <a:srgbClr val="A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16" name="Freeform 1256">
                <a:extLst>
                  <a:ext uri="{FF2B5EF4-FFF2-40B4-BE49-F238E27FC236}">
                    <a16:creationId xmlns:a16="http://schemas.microsoft.com/office/drawing/2014/main" id="{4CF17321-6359-69E3-8F1D-748D26E538C3}"/>
                  </a:ext>
                </a:extLst>
              </p:cNvPr>
              <p:cNvSpPr>
                <a:spLocks/>
              </p:cNvSpPr>
              <p:nvPr/>
            </p:nvSpPr>
            <p:spPr bwMode="auto">
              <a:xfrm>
                <a:off x="1238" y="2930"/>
                <a:ext cx="530" cy="169"/>
              </a:xfrm>
              <a:custGeom>
                <a:avLst/>
                <a:gdLst>
                  <a:gd name="T0" fmla="*/ 28 w 1590"/>
                  <a:gd name="T1" fmla="*/ 480 h 506"/>
                  <a:gd name="T2" fmla="*/ 60 w 1590"/>
                  <a:gd name="T3" fmla="*/ 497 h 506"/>
                  <a:gd name="T4" fmla="*/ 98 w 1590"/>
                  <a:gd name="T5" fmla="*/ 505 h 506"/>
                  <a:gd name="T6" fmla="*/ 143 w 1590"/>
                  <a:gd name="T7" fmla="*/ 506 h 506"/>
                  <a:gd name="T8" fmla="*/ 189 w 1590"/>
                  <a:gd name="T9" fmla="*/ 505 h 506"/>
                  <a:gd name="T10" fmla="*/ 234 w 1590"/>
                  <a:gd name="T11" fmla="*/ 498 h 506"/>
                  <a:gd name="T12" fmla="*/ 278 w 1590"/>
                  <a:gd name="T13" fmla="*/ 488 h 506"/>
                  <a:gd name="T14" fmla="*/ 315 w 1590"/>
                  <a:gd name="T15" fmla="*/ 479 h 506"/>
                  <a:gd name="T16" fmla="*/ 355 w 1590"/>
                  <a:gd name="T17" fmla="*/ 466 h 506"/>
                  <a:gd name="T18" fmla="*/ 404 w 1590"/>
                  <a:gd name="T19" fmla="*/ 449 h 506"/>
                  <a:gd name="T20" fmla="*/ 458 w 1590"/>
                  <a:gd name="T21" fmla="*/ 425 h 506"/>
                  <a:gd name="T22" fmla="*/ 515 w 1590"/>
                  <a:gd name="T23" fmla="*/ 398 h 506"/>
                  <a:gd name="T24" fmla="*/ 578 w 1590"/>
                  <a:gd name="T25" fmla="*/ 367 h 506"/>
                  <a:gd name="T26" fmla="*/ 646 w 1590"/>
                  <a:gd name="T27" fmla="*/ 330 h 506"/>
                  <a:gd name="T28" fmla="*/ 721 w 1590"/>
                  <a:gd name="T29" fmla="*/ 289 h 506"/>
                  <a:gd name="T30" fmla="*/ 806 w 1590"/>
                  <a:gd name="T31" fmla="*/ 243 h 506"/>
                  <a:gd name="T32" fmla="*/ 896 w 1590"/>
                  <a:gd name="T33" fmla="*/ 192 h 506"/>
                  <a:gd name="T34" fmla="*/ 993 w 1590"/>
                  <a:gd name="T35" fmla="*/ 149 h 506"/>
                  <a:gd name="T36" fmla="*/ 1088 w 1590"/>
                  <a:gd name="T37" fmla="*/ 116 h 506"/>
                  <a:gd name="T38" fmla="*/ 1180 w 1590"/>
                  <a:gd name="T39" fmla="*/ 89 h 506"/>
                  <a:gd name="T40" fmla="*/ 1262 w 1590"/>
                  <a:gd name="T41" fmla="*/ 68 h 506"/>
                  <a:gd name="T42" fmla="*/ 1330 w 1590"/>
                  <a:gd name="T43" fmla="*/ 54 h 506"/>
                  <a:gd name="T44" fmla="*/ 1381 w 1590"/>
                  <a:gd name="T45" fmla="*/ 46 h 506"/>
                  <a:gd name="T46" fmla="*/ 1410 w 1590"/>
                  <a:gd name="T47" fmla="*/ 41 h 506"/>
                  <a:gd name="T48" fmla="*/ 1447 w 1590"/>
                  <a:gd name="T49" fmla="*/ 37 h 506"/>
                  <a:gd name="T50" fmla="*/ 1508 w 1590"/>
                  <a:gd name="T51" fmla="*/ 27 h 506"/>
                  <a:gd name="T52" fmla="*/ 1555 w 1590"/>
                  <a:gd name="T53" fmla="*/ 18 h 506"/>
                  <a:gd name="T54" fmla="*/ 1584 w 1590"/>
                  <a:gd name="T55" fmla="*/ 10 h 506"/>
                  <a:gd name="T56" fmla="*/ 1590 w 1590"/>
                  <a:gd name="T57" fmla="*/ 4 h 506"/>
                  <a:gd name="T58" fmla="*/ 1569 w 1590"/>
                  <a:gd name="T59" fmla="*/ 0 h 506"/>
                  <a:gd name="T60" fmla="*/ 1519 w 1590"/>
                  <a:gd name="T61" fmla="*/ 0 h 506"/>
                  <a:gd name="T62" fmla="*/ 1434 w 1590"/>
                  <a:gd name="T63" fmla="*/ 5 h 506"/>
                  <a:gd name="T64" fmla="*/ 1338 w 1590"/>
                  <a:gd name="T65" fmla="*/ 12 h 506"/>
                  <a:gd name="T66" fmla="*/ 1262 w 1590"/>
                  <a:gd name="T67" fmla="*/ 18 h 506"/>
                  <a:gd name="T68" fmla="*/ 1191 w 1590"/>
                  <a:gd name="T69" fmla="*/ 27 h 506"/>
                  <a:gd name="T70" fmla="*/ 1119 w 1590"/>
                  <a:gd name="T71" fmla="*/ 41 h 506"/>
                  <a:gd name="T72" fmla="*/ 1052 w 1590"/>
                  <a:gd name="T73" fmla="*/ 59 h 506"/>
                  <a:gd name="T74" fmla="*/ 982 w 1590"/>
                  <a:gd name="T75" fmla="*/ 82 h 506"/>
                  <a:gd name="T76" fmla="*/ 913 w 1590"/>
                  <a:gd name="T77" fmla="*/ 109 h 506"/>
                  <a:gd name="T78" fmla="*/ 843 w 1590"/>
                  <a:gd name="T79" fmla="*/ 141 h 506"/>
                  <a:gd name="T80" fmla="*/ 771 w 1590"/>
                  <a:gd name="T81" fmla="*/ 177 h 506"/>
                  <a:gd name="T82" fmla="*/ 697 w 1590"/>
                  <a:gd name="T83" fmla="*/ 210 h 506"/>
                  <a:gd name="T84" fmla="*/ 623 w 1590"/>
                  <a:gd name="T85" fmla="*/ 240 h 506"/>
                  <a:gd name="T86" fmla="*/ 548 w 1590"/>
                  <a:gd name="T87" fmla="*/ 265 h 506"/>
                  <a:gd name="T88" fmla="*/ 472 w 1590"/>
                  <a:gd name="T89" fmla="*/ 287 h 506"/>
                  <a:gd name="T90" fmla="*/ 397 w 1590"/>
                  <a:gd name="T91" fmla="*/ 306 h 506"/>
                  <a:gd name="T92" fmla="*/ 320 w 1590"/>
                  <a:gd name="T93" fmla="*/ 322 h 506"/>
                  <a:gd name="T94" fmla="*/ 242 w 1590"/>
                  <a:gd name="T95" fmla="*/ 333 h 506"/>
                  <a:gd name="T96" fmla="*/ 148 w 1590"/>
                  <a:gd name="T97" fmla="*/ 346 h 506"/>
                  <a:gd name="T98" fmla="*/ 60 w 1590"/>
                  <a:gd name="T99" fmla="*/ 375 h 506"/>
                  <a:gd name="T100" fmla="*/ 9 w 1590"/>
                  <a:gd name="T101" fmla="*/ 412 h 506"/>
                  <a:gd name="T102" fmla="*/ 1 w 1590"/>
                  <a:gd name="T103" fmla="*/ 452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0" h="506">
                    <a:moveTo>
                      <a:pt x="15" y="471"/>
                    </a:moveTo>
                    <a:lnTo>
                      <a:pt x="28" y="480"/>
                    </a:lnTo>
                    <a:lnTo>
                      <a:pt x="42" y="490"/>
                    </a:lnTo>
                    <a:lnTo>
                      <a:pt x="60" y="497"/>
                    </a:lnTo>
                    <a:lnTo>
                      <a:pt x="78" y="501"/>
                    </a:lnTo>
                    <a:lnTo>
                      <a:pt x="98" y="505"/>
                    </a:lnTo>
                    <a:lnTo>
                      <a:pt x="121" y="506"/>
                    </a:lnTo>
                    <a:lnTo>
                      <a:pt x="143" y="506"/>
                    </a:lnTo>
                    <a:lnTo>
                      <a:pt x="164" y="506"/>
                    </a:lnTo>
                    <a:lnTo>
                      <a:pt x="189" y="505"/>
                    </a:lnTo>
                    <a:lnTo>
                      <a:pt x="211" y="501"/>
                    </a:lnTo>
                    <a:lnTo>
                      <a:pt x="234" y="498"/>
                    </a:lnTo>
                    <a:lnTo>
                      <a:pt x="256" y="493"/>
                    </a:lnTo>
                    <a:lnTo>
                      <a:pt x="278" y="488"/>
                    </a:lnTo>
                    <a:lnTo>
                      <a:pt x="296" y="484"/>
                    </a:lnTo>
                    <a:lnTo>
                      <a:pt x="315" y="479"/>
                    </a:lnTo>
                    <a:lnTo>
                      <a:pt x="331" y="474"/>
                    </a:lnTo>
                    <a:lnTo>
                      <a:pt x="355" y="466"/>
                    </a:lnTo>
                    <a:lnTo>
                      <a:pt x="378" y="458"/>
                    </a:lnTo>
                    <a:lnTo>
                      <a:pt x="404" y="449"/>
                    </a:lnTo>
                    <a:lnTo>
                      <a:pt x="431" y="438"/>
                    </a:lnTo>
                    <a:lnTo>
                      <a:pt x="458" y="425"/>
                    </a:lnTo>
                    <a:lnTo>
                      <a:pt x="486" y="412"/>
                    </a:lnTo>
                    <a:lnTo>
                      <a:pt x="515" y="398"/>
                    </a:lnTo>
                    <a:lnTo>
                      <a:pt x="546" y="384"/>
                    </a:lnTo>
                    <a:lnTo>
                      <a:pt x="578" y="367"/>
                    </a:lnTo>
                    <a:lnTo>
                      <a:pt x="611" y="349"/>
                    </a:lnTo>
                    <a:lnTo>
                      <a:pt x="646" y="330"/>
                    </a:lnTo>
                    <a:lnTo>
                      <a:pt x="683" y="312"/>
                    </a:lnTo>
                    <a:lnTo>
                      <a:pt x="721" y="289"/>
                    </a:lnTo>
                    <a:lnTo>
                      <a:pt x="762" y="266"/>
                    </a:lnTo>
                    <a:lnTo>
                      <a:pt x="806" y="243"/>
                    </a:lnTo>
                    <a:lnTo>
                      <a:pt x="850" y="217"/>
                    </a:lnTo>
                    <a:lnTo>
                      <a:pt x="896" y="192"/>
                    </a:lnTo>
                    <a:lnTo>
                      <a:pt x="944" y="170"/>
                    </a:lnTo>
                    <a:lnTo>
                      <a:pt x="993" y="149"/>
                    </a:lnTo>
                    <a:lnTo>
                      <a:pt x="1040" y="131"/>
                    </a:lnTo>
                    <a:lnTo>
                      <a:pt x="1088" y="116"/>
                    </a:lnTo>
                    <a:lnTo>
                      <a:pt x="1135" y="102"/>
                    </a:lnTo>
                    <a:lnTo>
                      <a:pt x="1180" y="89"/>
                    </a:lnTo>
                    <a:lnTo>
                      <a:pt x="1223" y="79"/>
                    </a:lnTo>
                    <a:lnTo>
                      <a:pt x="1262" y="68"/>
                    </a:lnTo>
                    <a:lnTo>
                      <a:pt x="1299" y="60"/>
                    </a:lnTo>
                    <a:lnTo>
                      <a:pt x="1330" y="54"/>
                    </a:lnTo>
                    <a:lnTo>
                      <a:pt x="1358" y="49"/>
                    </a:lnTo>
                    <a:lnTo>
                      <a:pt x="1381" y="46"/>
                    </a:lnTo>
                    <a:lnTo>
                      <a:pt x="1398" y="42"/>
                    </a:lnTo>
                    <a:lnTo>
                      <a:pt x="1410" y="41"/>
                    </a:lnTo>
                    <a:lnTo>
                      <a:pt x="1412" y="41"/>
                    </a:lnTo>
                    <a:lnTo>
                      <a:pt x="1447" y="37"/>
                    </a:lnTo>
                    <a:lnTo>
                      <a:pt x="1480" y="32"/>
                    </a:lnTo>
                    <a:lnTo>
                      <a:pt x="1508" y="27"/>
                    </a:lnTo>
                    <a:lnTo>
                      <a:pt x="1533" y="23"/>
                    </a:lnTo>
                    <a:lnTo>
                      <a:pt x="1555" y="18"/>
                    </a:lnTo>
                    <a:lnTo>
                      <a:pt x="1571" y="13"/>
                    </a:lnTo>
                    <a:lnTo>
                      <a:pt x="1584" y="10"/>
                    </a:lnTo>
                    <a:lnTo>
                      <a:pt x="1590" y="6"/>
                    </a:lnTo>
                    <a:lnTo>
                      <a:pt x="1590" y="4"/>
                    </a:lnTo>
                    <a:lnTo>
                      <a:pt x="1584" y="3"/>
                    </a:lnTo>
                    <a:lnTo>
                      <a:pt x="1569" y="0"/>
                    </a:lnTo>
                    <a:lnTo>
                      <a:pt x="1549" y="0"/>
                    </a:lnTo>
                    <a:lnTo>
                      <a:pt x="1519" y="0"/>
                    </a:lnTo>
                    <a:lnTo>
                      <a:pt x="1480" y="3"/>
                    </a:lnTo>
                    <a:lnTo>
                      <a:pt x="1434" y="5"/>
                    </a:lnTo>
                    <a:lnTo>
                      <a:pt x="1378" y="10"/>
                    </a:lnTo>
                    <a:lnTo>
                      <a:pt x="1338" y="12"/>
                    </a:lnTo>
                    <a:lnTo>
                      <a:pt x="1300" y="14"/>
                    </a:lnTo>
                    <a:lnTo>
                      <a:pt x="1262" y="18"/>
                    </a:lnTo>
                    <a:lnTo>
                      <a:pt x="1226" y="23"/>
                    </a:lnTo>
                    <a:lnTo>
                      <a:pt x="1191" y="27"/>
                    </a:lnTo>
                    <a:lnTo>
                      <a:pt x="1155" y="33"/>
                    </a:lnTo>
                    <a:lnTo>
                      <a:pt x="1119" y="41"/>
                    </a:lnTo>
                    <a:lnTo>
                      <a:pt x="1086" y="49"/>
                    </a:lnTo>
                    <a:lnTo>
                      <a:pt x="1052" y="59"/>
                    </a:lnTo>
                    <a:lnTo>
                      <a:pt x="1016" y="71"/>
                    </a:lnTo>
                    <a:lnTo>
                      <a:pt x="982" y="82"/>
                    </a:lnTo>
                    <a:lnTo>
                      <a:pt x="947" y="95"/>
                    </a:lnTo>
                    <a:lnTo>
                      <a:pt x="913" y="109"/>
                    </a:lnTo>
                    <a:lnTo>
                      <a:pt x="878" y="124"/>
                    </a:lnTo>
                    <a:lnTo>
                      <a:pt x="843" y="141"/>
                    </a:lnTo>
                    <a:lnTo>
                      <a:pt x="807" y="158"/>
                    </a:lnTo>
                    <a:lnTo>
                      <a:pt x="771" y="177"/>
                    </a:lnTo>
                    <a:lnTo>
                      <a:pt x="734" y="193"/>
                    </a:lnTo>
                    <a:lnTo>
                      <a:pt x="697" y="210"/>
                    </a:lnTo>
                    <a:lnTo>
                      <a:pt x="659" y="225"/>
                    </a:lnTo>
                    <a:lnTo>
                      <a:pt x="623" y="240"/>
                    </a:lnTo>
                    <a:lnTo>
                      <a:pt x="584" y="253"/>
                    </a:lnTo>
                    <a:lnTo>
                      <a:pt x="548" y="265"/>
                    </a:lnTo>
                    <a:lnTo>
                      <a:pt x="511" y="277"/>
                    </a:lnTo>
                    <a:lnTo>
                      <a:pt x="472" y="287"/>
                    </a:lnTo>
                    <a:lnTo>
                      <a:pt x="434" y="296"/>
                    </a:lnTo>
                    <a:lnTo>
                      <a:pt x="397" y="306"/>
                    </a:lnTo>
                    <a:lnTo>
                      <a:pt x="358" y="314"/>
                    </a:lnTo>
                    <a:lnTo>
                      <a:pt x="320" y="322"/>
                    </a:lnTo>
                    <a:lnTo>
                      <a:pt x="282" y="328"/>
                    </a:lnTo>
                    <a:lnTo>
                      <a:pt x="242" y="333"/>
                    </a:lnTo>
                    <a:lnTo>
                      <a:pt x="204" y="339"/>
                    </a:lnTo>
                    <a:lnTo>
                      <a:pt x="148" y="346"/>
                    </a:lnTo>
                    <a:lnTo>
                      <a:pt x="100" y="359"/>
                    </a:lnTo>
                    <a:lnTo>
                      <a:pt x="60" y="375"/>
                    </a:lnTo>
                    <a:lnTo>
                      <a:pt x="29" y="391"/>
                    </a:lnTo>
                    <a:lnTo>
                      <a:pt x="9" y="412"/>
                    </a:lnTo>
                    <a:lnTo>
                      <a:pt x="0" y="433"/>
                    </a:lnTo>
                    <a:lnTo>
                      <a:pt x="1" y="452"/>
                    </a:lnTo>
                    <a:lnTo>
                      <a:pt x="15" y="471"/>
                    </a:lnTo>
                    <a:close/>
                  </a:path>
                </a:pathLst>
              </a:custGeom>
              <a:solidFill>
                <a:srgbClr val="9C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17" name="Freeform 1257">
                <a:extLst>
                  <a:ext uri="{FF2B5EF4-FFF2-40B4-BE49-F238E27FC236}">
                    <a16:creationId xmlns:a16="http://schemas.microsoft.com/office/drawing/2014/main" id="{B73A09AB-4210-CB1E-D767-887A42F46875}"/>
                  </a:ext>
                </a:extLst>
              </p:cNvPr>
              <p:cNvSpPr>
                <a:spLocks/>
              </p:cNvSpPr>
              <p:nvPr/>
            </p:nvSpPr>
            <p:spPr bwMode="auto">
              <a:xfrm>
                <a:off x="1250" y="2932"/>
                <a:ext cx="498" cy="162"/>
              </a:xfrm>
              <a:custGeom>
                <a:avLst/>
                <a:gdLst>
                  <a:gd name="T0" fmla="*/ 21 w 1494"/>
                  <a:gd name="T1" fmla="*/ 467 h 487"/>
                  <a:gd name="T2" fmla="*/ 51 w 1494"/>
                  <a:gd name="T3" fmla="*/ 480 h 487"/>
                  <a:gd name="T4" fmla="*/ 88 w 1494"/>
                  <a:gd name="T5" fmla="*/ 486 h 487"/>
                  <a:gd name="T6" fmla="*/ 129 w 1494"/>
                  <a:gd name="T7" fmla="*/ 486 h 487"/>
                  <a:gd name="T8" fmla="*/ 174 w 1494"/>
                  <a:gd name="T9" fmla="*/ 481 h 487"/>
                  <a:gd name="T10" fmla="*/ 216 w 1494"/>
                  <a:gd name="T11" fmla="*/ 474 h 487"/>
                  <a:gd name="T12" fmla="*/ 258 w 1494"/>
                  <a:gd name="T13" fmla="*/ 465 h 487"/>
                  <a:gd name="T14" fmla="*/ 294 w 1494"/>
                  <a:gd name="T15" fmla="*/ 456 h 487"/>
                  <a:gd name="T16" fmla="*/ 332 w 1494"/>
                  <a:gd name="T17" fmla="*/ 443 h 487"/>
                  <a:gd name="T18" fmla="*/ 379 w 1494"/>
                  <a:gd name="T19" fmla="*/ 427 h 487"/>
                  <a:gd name="T20" fmla="*/ 427 w 1494"/>
                  <a:gd name="T21" fmla="*/ 408 h 487"/>
                  <a:gd name="T22" fmla="*/ 478 w 1494"/>
                  <a:gd name="T23" fmla="*/ 384 h 487"/>
                  <a:gd name="T24" fmla="*/ 534 w 1494"/>
                  <a:gd name="T25" fmla="*/ 356 h 487"/>
                  <a:gd name="T26" fmla="*/ 598 w 1494"/>
                  <a:gd name="T27" fmla="*/ 324 h 487"/>
                  <a:gd name="T28" fmla="*/ 667 w 1494"/>
                  <a:gd name="T29" fmla="*/ 285 h 487"/>
                  <a:gd name="T30" fmla="*/ 746 w 1494"/>
                  <a:gd name="T31" fmla="*/ 240 h 487"/>
                  <a:gd name="T32" fmla="*/ 836 w 1494"/>
                  <a:gd name="T33" fmla="*/ 190 h 487"/>
                  <a:gd name="T34" fmla="*/ 929 w 1494"/>
                  <a:gd name="T35" fmla="*/ 148 h 487"/>
                  <a:gd name="T36" fmla="*/ 1019 w 1494"/>
                  <a:gd name="T37" fmla="*/ 114 h 487"/>
                  <a:gd name="T38" fmla="*/ 1105 w 1494"/>
                  <a:gd name="T39" fmla="*/ 88 h 487"/>
                  <a:gd name="T40" fmla="*/ 1179 w 1494"/>
                  <a:gd name="T41" fmla="*/ 67 h 487"/>
                  <a:gd name="T42" fmla="*/ 1240 w 1494"/>
                  <a:gd name="T43" fmla="*/ 55 h 487"/>
                  <a:gd name="T44" fmla="*/ 1287 w 1494"/>
                  <a:gd name="T45" fmla="*/ 46 h 487"/>
                  <a:gd name="T46" fmla="*/ 1311 w 1494"/>
                  <a:gd name="T47" fmla="*/ 42 h 487"/>
                  <a:gd name="T48" fmla="*/ 1348 w 1494"/>
                  <a:gd name="T49" fmla="*/ 36 h 487"/>
                  <a:gd name="T50" fmla="*/ 1410 w 1494"/>
                  <a:gd name="T51" fmla="*/ 26 h 487"/>
                  <a:gd name="T52" fmla="*/ 1457 w 1494"/>
                  <a:gd name="T53" fmla="*/ 17 h 487"/>
                  <a:gd name="T54" fmla="*/ 1486 w 1494"/>
                  <a:gd name="T55" fmla="*/ 8 h 487"/>
                  <a:gd name="T56" fmla="*/ 1494 w 1494"/>
                  <a:gd name="T57" fmla="*/ 3 h 487"/>
                  <a:gd name="T58" fmla="*/ 1476 w 1494"/>
                  <a:gd name="T59" fmla="*/ 0 h 487"/>
                  <a:gd name="T60" fmla="*/ 1424 w 1494"/>
                  <a:gd name="T61" fmla="*/ 3 h 487"/>
                  <a:gd name="T62" fmla="*/ 1341 w 1494"/>
                  <a:gd name="T63" fmla="*/ 8 h 487"/>
                  <a:gd name="T64" fmla="*/ 1250 w 1494"/>
                  <a:gd name="T65" fmla="*/ 18 h 487"/>
                  <a:gd name="T66" fmla="*/ 1183 w 1494"/>
                  <a:gd name="T67" fmla="*/ 25 h 487"/>
                  <a:gd name="T68" fmla="*/ 1121 w 1494"/>
                  <a:gd name="T69" fmla="*/ 34 h 487"/>
                  <a:gd name="T70" fmla="*/ 1057 w 1494"/>
                  <a:gd name="T71" fmla="*/ 48 h 487"/>
                  <a:gd name="T72" fmla="*/ 996 w 1494"/>
                  <a:gd name="T73" fmla="*/ 66 h 487"/>
                  <a:gd name="T74" fmla="*/ 934 w 1494"/>
                  <a:gd name="T75" fmla="*/ 86 h 487"/>
                  <a:gd name="T76" fmla="*/ 868 w 1494"/>
                  <a:gd name="T77" fmla="*/ 114 h 487"/>
                  <a:gd name="T78" fmla="*/ 800 w 1494"/>
                  <a:gd name="T79" fmla="*/ 144 h 487"/>
                  <a:gd name="T80" fmla="*/ 729 w 1494"/>
                  <a:gd name="T81" fmla="*/ 180 h 487"/>
                  <a:gd name="T82" fmla="*/ 660 w 1494"/>
                  <a:gd name="T83" fmla="*/ 213 h 487"/>
                  <a:gd name="T84" fmla="*/ 589 w 1494"/>
                  <a:gd name="T85" fmla="*/ 241 h 487"/>
                  <a:gd name="T86" fmla="*/ 521 w 1494"/>
                  <a:gd name="T87" fmla="*/ 266 h 487"/>
                  <a:gd name="T88" fmla="*/ 452 w 1494"/>
                  <a:gd name="T89" fmla="*/ 286 h 487"/>
                  <a:gd name="T90" fmla="*/ 383 w 1494"/>
                  <a:gd name="T91" fmla="*/ 303 h 487"/>
                  <a:gd name="T92" fmla="*/ 314 w 1494"/>
                  <a:gd name="T93" fmla="*/ 317 h 487"/>
                  <a:gd name="T94" fmla="*/ 245 w 1494"/>
                  <a:gd name="T95" fmla="*/ 329 h 487"/>
                  <a:gd name="T96" fmla="*/ 157 w 1494"/>
                  <a:gd name="T97" fmla="*/ 342 h 487"/>
                  <a:gd name="T98" fmla="*/ 72 w 1494"/>
                  <a:gd name="T99" fmla="*/ 367 h 487"/>
                  <a:gd name="T100" fmla="*/ 17 w 1494"/>
                  <a:gd name="T101" fmla="*/ 404 h 487"/>
                  <a:gd name="T102" fmla="*/ 0 w 1494"/>
                  <a:gd name="T103" fmla="*/ 441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4" h="487">
                    <a:moveTo>
                      <a:pt x="11" y="457"/>
                    </a:moveTo>
                    <a:lnTo>
                      <a:pt x="21" y="467"/>
                    </a:lnTo>
                    <a:lnTo>
                      <a:pt x="34" y="474"/>
                    </a:lnTo>
                    <a:lnTo>
                      <a:pt x="51" y="480"/>
                    </a:lnTo>
                    <a:lnTo>
                      <a:pt x="67" y="484"/>
                    </a:lnTo>
                    <a:lnTo>
                      <a:pt x="88" y="486"/>
                    </a:lnTo>
                    <a:lnTo>
                      <a:pt x="107" y="487"/>
                    </a:lnTo>
                    <a:lnTo>
                      <a:pt x="129" y="486"/>
                    </a:lnTo>
                    <a:lnTo>
                      <a:pt x="151" y="484"/>
                    </a:lnTo>
                    <a:lnTo>
                      <a:pt x="174" y="481"/>
                    </a:lnTo>
                    <a:lnTo>
                      <a:pt x="196" y="478"/>
                    </a:lnTo>
                    <a:lnTo>
                      <a:pt x="216" y="474"/>
                    </a:lnTo>
                    <a:lnTo>
                      <a:pt x="238" y="470"/>
                    </a:lnTo>
                    <a:lnTo>
                      <a:pt x="258" y="465"/>
                    </a:lnTo>
                    <a:lnTo>
                      <a:pt x="277" y="460"/>
                    </a:lnTo>
                    <a:lnTo>
                      <a:pt x="294" y="456"/>
                    </a:lnTo>
                    <a:lnTo>
                      <a:pt x="308" y="451"/>
                    </a:lnTo>
                    <a:lnTo>
                      <a:pt x="332" y="443"/>
                    </a:lnTo>
                    <a:lnTo>
                      <a:pt x="354" y="434"/>
                    </a:lnTo>
                    <a:lnTo>
                      <a:pt x="379" y="427"/>
                    </a:lnTo>
                    <a:lnTo>
                      <a:pt x="402" y="418"/>
                    </a:lnTo>
                    <a:lnTo>
                      <a:pt x="427" y="408"/>
                    </a:lnTo>
                    <a:lnTo>
                      <a:pt x="452" y="397"/>
                    </a:lnTo>
                    <a:lnTo>
                      <a:pt x="478" y="384"/>
                    </a:lnTo>
                    <a:lnTo>
                      <a:pt x="505" y="370"/>
                    </a:lnTo>
                    <a:lnTo>
                      <a:pt x="534" y="356"/>
                    </a:lnTo>
                    <a:lnTo>
                      <a:pt x="564" y="340"/>
                    </a:lnTo>
                    <a:lnTo>
                      <a:pt x="598" y="324"/>
                    </a:lnTo>
                    <a:lnTo>
                      <a:pt x="630" y="306"/>
                    </a:lnTo>
                    <a:lnTo>
                      <a:pt x="667" y="285"/>
                    </a:lnTo>
                    <a:lnTo>
                      <a:pt x="705" y="264"/>
                    </a:lnTo>
                    <a:lnTo>
                      <a:pt x="746" y="240"/>
                    </a:lnTo>
                    <a:lnTo>
                      <a:pt x="791" y="214"/>
                    </a:lnTo>
                    <a:lnTo>
                      <a:pt x="836" y="190"/>
                    </a:lnTo>
                    <a:lnTo>
                      <a:pt x="882" y="168"/>
                    </a:lnTo>
                    <a:lnTo>
                      <a:pt x="929" y="148"/>
                    </a:lnTo>
                    <a:lnTo>
                      <a:pt x="975" y="129"/>
                    </a:lnTo>
                    <a:lnTo>
                      <a:pt x="1019" y="114"/>
                    </a:lnTo>
                    <a:lnTo>
                      <a:pt x="1064" y="99"/>
                    </a:lnTo>
                    <a:lnTo>
                      <a:pt x="1105" y="88"/>
                    </a:lnTo>
                    <a:lnTo>
                      <a:pt x="1143" y="76"/>
                    </a:lnTo>
                    <a:lnTo>
                      <a:pt x="1179" y="67"/>
                    </a:lnTo>
                    <a:lnTo>
                      <a:pt x="1212" y="61"/>
                    </a:lnTo>
                    <a:lnTo>
                      <a:pt x="1240" y="55"/>
                    </a:lnTo>
                    <a:lnTo>
                      <a:pt x="1266" y="49"/>
                    </a:lnTo>
                    <a:lnTo>
                      <a:pt x="1287" y="46"/>
                    </a:lnTo>
                    <a:lnTo>
                      <a:pt x="1301" y="43"/>
                    </a:lnTo>
                    <a:lnTo>
                      <a:pt x="1311" y="42"/>
                    </a:lnTo>
                    <a:lnTo>
                      <a:pt x="1314" y="42"/>
                    </a:lnTo>
                    <a:lnTo>
                      <a:pt x="1348" y="36"/>
                    </a:lnTo>
                    <a:lnTo>
                      <a:pt x="1381" y="31"/>
                    </a:lnTo>
                    <a:lnTo>
                      <a:pt x="1410" y="26"/>
                    </a:lnTo>
                    <a:lnTo>
                      <a:pt x="1436" y="21"/>
                    </a:lnTo>
                    <a:lnTo>
                      <a:pt x="1457" y="17"/>
                    </a:lnTo>
                    <a:lnTo>
                      <a:pt x="1473" y="12"/>
                    </a:lnTo>
                    <a:lnTo>
                      <a:pt x="1486" y="8"/>
                    </a:lnTo>
                    <a:lnTo>
                      <a:pt x="1493" y="4"/>
                    </a:lnTo>
                    <a:lnTo>
                      <a:pt x="1494" y="3"/>
                    </a:lnTo>
                    <a:lnTo>
                      <a:pt x="1489" y="0"/>
                    </a:lnTo>
                    <a:lnTo>
                      <a:pt x="1476" y="0"/>
                    </a:lnTo>
                    <a:lnTo>
                      <a:pt x="1455" y="0"/>
                    </a:lnTo>
                    <a:lnTo>
                      <a:pt x="1424" y="3"/>
                    </a:lnTo>
                    <a:lnTo>
                      <a:pt x="1388" y="6"/>
                    </a:lnTo>
                    <a:lnTo>
                      <a:pt x="1341" y="8"/>
                    </a:lnTo>
                    <a:lnTo>
                      <a:pt x="1285" y="15"/>
                    </a:lnTo>
                    <a:lnTo>
                      <a:pt x="1250" y="18"/>
                    </a:lnTo>
                    <a:lnTo>
                      <a:pt x="1217" y="20"/>
                    </a:lnTo>
                    <a:lnTo>
                      <a:pt x="1183" y="25"/>
                    </a:lnTo>
                    <a:lnTo>
                      <a:pt x="1153" y="29"/>
                    </a:lnTo>
                    <a:lnTo>
                      <a:pt x="1121" y="34"/>
                    </a:lnTo>
                    <a:lnTo>
                      <a:pt x="1088" y="40"/>
                    </a:lnTo>
                    <a:lnTo>
                      <a:pt x="1057" y="48"/>
                    </a:lnTo>
                    <a:lnTo>
                      <a:pt x="1027" y="56"/>
                    </a:lnTo>
                    <a:lnTo>
                      <a:pt x="996" y="66"/>
                    </a:lnTo>
                    <a:lnTo>
                      <a:pt x="965" y="75"/>
                    </a:lnTo>
                    <a:lnTo>
                      <a:pt x="934" y="86"/>
                    </a:lnTo>
                    <a:lnTo>
                      <a:pt x="901" y="99"/>
                    </a:lnTo>
                    <a:lnTo>
                      <a:pt x="868" y="114"/>
                    </a:lnTo>
                    <a:lnTo>
                      <a:pt x="834" y="128"/>
                    </a:lnTo>
                    <a:lnTo>
                      <a:pt x="800" y="144"/>
                    </a:lnTo>
                    <a:lnTo>
                      <a:pt x="765" y="163"/>
                    </a:lnTo>
                    <a:lnTo>
                      <a:pt x="729" y="180"/>
                    </a:lnTo>
                    <a:lnTo>
                      <a:pt x="694" y="197"/>
                    </a:lnTo>
                    <a:lnTo>
                      <a:pt x="660" y="213"/>
                    </a:lnTo>
                    <a:lnTo>
                      <a:pt x="623" y="227"/>
                    </a:lnTo>
                    <a:lnTo>
                      <a:pt x="589" y="241"/>
                    </a:lnTo>
                    <a:lnTo>
                      <a:pt x="554" y="254"/>
                    </a:lnTo>
                    <a:lnTo>
                      <a:pt x="521" y="266"/>
                    </a:lnTo>
                    <a:lnTo>
                      <a:pt x="486" y="276"/>
                    </a:lnTo>
                    <a:lnTo>
                      <a:pt x="452" y="286"/>
                    </a:lnTo>
                    <a:lnTo>
                      <a:pt x="417" y="295"/>
                    </a:lnTo>
                    <a:lnTo>
                      <a:pt x="383" y="303"/>
                    </a:lnTo>
                    <a:lnTo>
                      <a:pt x="349" y="312"/>
                    </a:lnTo>
                    <a:lnTo>
                      <a:pt x="314" y="317"/>
                    </a:lnTo>
                    <a:lnTo>
                      <a:pt x="280" y="324"/>
                    </a:lnTo>
                    <a:lnTo>
                      <a:pt x="245" y="329"/>
                    </a:lnTo>
                    <a:lnTo>
                      <a:pt x="209" y="334"/>
                    </a:lnTo>
                    <a:lnTo>
                      <a:pt x="157" y="342"/>
                    </a:lnTo>
                    <a:lnTo>
                      <a:pt x="112" y="353"/>
                    </a:lnTo>
                    <a:lnTo>
                      <a:pt x="72" y="367"/>
                    </a:lnTo>
                    <a:lnTo>
                      <a:pt x="40" y="384"/>
                    </a:lnTo>
                    <a:lnTo>
                      <a:pt x="17" y="404"/>
                    </a:lnTo>
                    <a:lnTo>
                      <a:pt x="4" y="423"/>
                    </a:lnTo>
                    <a:lnTo>
                      <a:pt x="0" y="441"/>
                    </a:lnTo>
                    <a:lnTo>
                      <a:pt x="11" y="457"/>
                    </a:lnTo>
                    <a:close/>
                  </a:path>
                </a:pathLst>
              </a:custGeom>
              <a:solidFill>
                <a:srgbClr val="9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18" name="Freeform 1258">
                <a:extLst>
                  <a:ext uri="{FF2B5EF4-FFF2-40B4-BE49-F238E27FC236}">
                    <a16:creationId xmlns:a16="http://schemas.microsoft.com/office/drawing/2014/main" id="{19478B1F-B388-DF27-7263-59636468A1C3}"/>
                  </a:ext>
                </a:extLst>
              </p:cNvPr>
              <p:cNvSpPr>
                <a:spLocks/>
              </p:cNvSpPr>
              <p:nvPr/>
            </p:nvSpPr>
            <p:spPr bwMode="auto">
              <a:xfrm>
                <a:off x="1261" y="2934"/>
                <a:ext cx="467" cy="156"/>
              </a:xfrm>
              <a:custGeom>
                <a:avLst/>
                <a:gdLst>
                  <a:gd name="T0" fmla="*/ 16 w 1399"/>
                  <a:gd name="T1" fmla="*/ 452 h 468"/>
                  <a:gd name="T2" fmla="*/ 44 w 1399"/>
                  <a:gd name="T3" fmla="*/ 463 h 468"/>
                  <a:gd name="T4" fmla="*/ 78 w 1399"/>
                  <a:gd name="T5" fmla="*/ 468 h 468"/>
                  <a:gd name="T6" fmla="*/ 118 w 1399"/>
                  <a:gd name="T7" fmla="*/ 467 h 468"/>
                  <a:gd name="T8" fmla="*/ 161 w 1399"/>
                  <a:gd name="T9" fmla="*/ 460 h 468"/>
                  <a:gd name="T10" fmla="*/ 203 w 1399"/>
                  <a:gd name="T11" fmla="*/ 451 h 468"/>
                  <a:gd name="T12" fmla="*/ 242 w 1399"/>
                  <a:gd name="T13" fmla="*/ 441 h 468"/>
                  <a:gd name="T14" fmla="*/ 276 w 1399"/>
                  <a:gd name="T15" fmla="*/ 432 h 468"/>
                  <a:gd name="T16" fmla="*/ 312 w 1399"/>
                  <a:gd name="T17" fmla="*/ 419 h 468"/>
                  <a:gd name="T18" fmla="*/ 354 w 1399"/>
                  <a:gd name="T19" fmla="*/ 405 h 468"/>
                  <a:gd name="T20" fmla="*/ 399 w 1399"/>
                  <a:gd name="T21" fmla="*/ 388 h 468"/>
                  <a:gd name="T22" fmla="*/ 443 w 1399"/>
                  <a:gd name="T23" fmla="*/ 369 h 468"/>
                  <a:gd name="T24" fmla="*/ 492 w 1399"/>
                  <a:gd name="T25" fmla="*/ 344 h 468"/>
                  <a:gd name="T26" fmla="*/ 550 w 1399"/>
                  <a:gd name="T27" fmla="*/ 316 h 468"/>
                  <a:gd name="T28" fmla="*/ 614 w 1399"/>
                  <a:gd name="T29" fmla="*/ 281 h 468"/>
                  <a:gd name="T30" fmla="*/ 690 w 1399"/>
                  <a:gd name="T31" fmla="*/ 237 h 468"/>
                  <a:gd name="T32" fmla="*/ 780 w 1399"/>
                  <a:gd name="T33" fmla="*/ 187 h 468"/>
                  <a:gd name="T34" fmla="*/ 869 w 1399"/>
                  <a:gd name="T35" fmla="*/ 145 h 468"/>
                  <a:gd name="T36" fmla="*/ 954 w 1399"/>
                  <a:gd name="T37" fmla="*/ 111 h 468"/>
                  <a:gd name="T38" fmla="*/ 1031 w 1399"/>
                  <a:gd name="T39" fmla="*/ 85 h 468"/>
                  <a:gd name="T40" fmla="*/ 1099 w 1399"/>
                  <a:gd name="T41" fmla="*/ 67 h 468"/>
                  <a:gd name="T42" fmla="*/ 1154 w 1399"/>
                  <a:gd name="T43" fmla="*/ 53 h 468"/>
                  <a:gd name="T44" fmla="*/ 1194 w 1399"/>
                  <a:gd name="T45" fmla="*/ 44 h 468"/>
                  <a:gd name="T46" fmla="*/ 1214 w 1399"/>
                  <a:gd name="T47" fmla="*/ 41 h 468"/>
                  <a:gd name="T48" fmla="*/ 1252 w 1399"/>
                  <a:gd name="T49" fmla="*/ 35 h 468"/>
                  <a:gd name="T50" fmla="*/ 1312 w 1399"/>
                  <a:gd name="T51" fmla="*/ 23 h 468"/>
                  <a:gd name="T52" fmla="*/ 1361 w 1399"/>
                  <a:gd name="T53" fmla="*/ 14 h 468"/>
                  <a:gd name="T54" fmla="*/ 1392 w 1399"/>
                  <a:gd name="T55" fmla="*/ 7 h 468"/>
                  <a:gd name="T56" fmla="*/ 1399 w 1399"/>
                  <a:gd name="T57" fmla="*/ 2 h 468"/>
                  <a:gd name="T58" fmla="*/ 1382 w 1399"/>
                  <a:gd name="T59" fmla="*/ 0 h 468"/>
                  <a:gd name="T60" fmla="*/ 1333 w 1399"/>
                  <a:gd name="T61" fmla="*/ 5 h 468"/>
                  <a:gd name="T62" fmla="*/ 1249 w 1399"/>
                  <a:gd name="T63" fmla="*/ 13 h 468"/>
                  <a:gd name="T64" fmla="*/ 1163 w 1399"/>
                  <a:gd name="T65" fmla="*/ 23 h 468"/>
                  <a:gd name="T66" fmla="*/ 1106 w 1399"/>
                  <a:gd name="T67" fmla="*/ 30 h 468"/>
                  <a:gd name="T68" fmla="*/ 1050 w 1399"/>
                  <a:gd name="T69" fmla="*/ 41 h 468"/>
                  <a:gd name="T70" fmla="*/ 997 w 1399"/>
                  <a:gd name="T71" fmla="*/ 54 h 468"/>
                  <a:gd name="T72" fmla="*/ 941 w 1399"/>
                  <a:gd name="T73" fmla="*/ 70 h 468"/>
                  <a:gd name="T74" fmla="*/ 886 w 1399"/>
                  <a:gd name="T75" fmla="*/ 90 h 468"/>
                  <a:gd name="T76" fmla="*/ 825 w 1399"/>
                  <a:gd name="T77" fmla="*/ 116 h 468"/>
                  <a:gd name="T78" fmla="*/ 759 w 1399"/>
                  <a:gd name="T79" fmla="*/ 147 h 468"/>
                  <a:gd name="T80" fmla="*/ 689 w 1399"/>
                  <a:gd name="T81" fmla="*/ 182 h 468"/>
                  <a:gd name="T82" fmla="*/ 621 w 1399"/>
                  <a:gd name="T83" fmla="*/ 215 h 468"/>
                  <a:gd name="T84" fmla="*/ 557 w 1399"/>
                  <a:gd name="T85" fmla="*/ 243 h 468"/>
                  <a:gd name="T86" fmla="*/ 496 w 1399"/>
                  <a:gd name="T87" fmla="*/ 267 h 468"/>
                  <a:gd name="T88" fmla="*/ 434 w 1399"/>
                  <a:gd name="T89" fmla="*/ 285 h 468"/>
                  <a:gd name="T90" fmla="*/ 373 w 1399"/>
                  <a:gd name="T91" fmla="*/ 302 h 468"/>
                  <a:gd name="T92" fmla="*/ 312 w 1399"/>
                  <a:gd name="T93" fmla="*/ 314 h 468"/>
                  <a:gd name="T94" fmla="*/ 246 w 1399"/>
                  <a:gd name="T95" fmla="*/ 323 h 468"/>
                  <a:gd name="T96" fmla="*/ 169 w 1399"/>
                  <a:gd name="T97" fmla="*/ 335 h 468"/>
                  <a:gd name="T98" fmla="*/ 88 w 1399"/>
                  <a:gd name="T99" fmla="*/ 360 h 468"/>
                  <a:gd name="T100" fmla="*/ 26 w 1399"/>
                  <a:gd name="T101" fmla="*/ 393 h 468"/>
                  <a:gd name="T102" fmla="*/ 0 w 1399"/>
                  <a:gd name="T103" fmla="*/ 42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9" h="468">
                    <a:moveTo>
                      <a:pt x="6" y="442"/>
                    </a:moveTo>
                    <a:lnTo>
                      <a:pt x="16" y="452"/>
                    </a:lnTo>
                    <a:lnTo>
                      <a:pt x="29" y="458"/>
                    </a:lnTo>
                    <a:lnTo>
                      <a:pt x="44" y="463"/>
                    </a:lnTo>
                    <a:lnTo>
                      <a:pt x="59" y="467"/>
                    </a:lnTo>
                    <a:lnTo>
                      <a:pt x="78" y="468"/>
                    </a:lnTo>
                    <a:lnTo>
                      <a:pt x="98" y="468"/>
                    </a:lnTo>
                    <a:lnTo>
                      <a:pt x="118" y="467"/>
                    </a:lnTo>
                    <a:lnTo>
                      <a:pt x="140" y="463"/>
                    </a:lnTo>
                    <a:lnTo>
                      <a:pt x="161" y="460"/>
                    </a:lnTo>
                    <a:lnTo>
                      <a:pt x="183" y="455"/>
                    </a:lnTo>
                    <a:lnTo>
                      <a:pt x="203" y="451"/>
                    </a:lnTo>
                    <a:lnTo>
                      <a:pt x="223" y="446"/>
                    </a:lnTo>
                    <a:lnTo>
                      <a:pt x="242" y="441"/>
                    </a:lnTo>
                    <a:lnTo>
                      <a:pt x="259" y="436"/>
                    </a:lnTo>
                    <a:lnTo>
                      <a:pt x="276" y="432"/>
                    </a:lnTo>
                    <a:lnTo>
                      <a:pt x="287" y="427"/>
                    </a:lnTo>
                    <a:lnTo>
                      <a:pt x="312" y="419"/>
                    </a:lnTo>
                    <a:lnTo>
                      <a:pt x="334" y="412"/>
                    </a:lnTo>
                    <a:lnTo>
                      <a:pt x="354" y="405"/>
                    </a:lnTo>
                    <a:lnTo>
                      <a:pt x="376" y="397"/>
                    </a:lnTo>
                    <a:lnTo>
                      <a:pt x="399" y="388"/>
                    </a:lnTo>
                    <a:lnTo>
                      <a:pt x="421" y="379"/>
                    </a:lnTo>
                    <a:lnTo>
                      <a:pt x="443" y="369"/>
                    </a:lnTo>
                    <a:lnTo>
                      <a:pt x="466" y="357"/>
                    </a:lnTo>
                    <a:lnTo>
                      <a:pt x="492" y="344"/>
                    </a:lnTo>
                    <a:lnTo>
                      <a:pt x="519" y="331"/>
                    </a:lnTo>
                    <a:lnTo>
                      <a:pt x="550" y="316"/>
                    </a:lnTo>
                    <a:lnTo>
                      <a:pt x="581" y="298"/>
                    </a:lnTo>
                    <a:lnTo>
                      <a:pt x="614" y="281"/>
                    </a:lnTo>
                    <a:lnTo>
                      <a:pt x="650" y="260"/>
                    </a:lnTo>
                    <a:lnTo>
                      <a:pt x="690" y="237"/>
                    </a:lnTo>
                    <a:lnTo>
                      <a:pt x="735" y="213"/>
                    </a:lnTo>
                    <a:lnTo>
                      <a:pt x="780" y="187"/>
                    </a:lnTo>
                    <a:lnTo>
                      <a:pt x="825" y="165"/>
                    </a:lnTo>
                    <a:lnTo>
                      <a:pt x="869" y="145"/>
                    </a:lnTo>
                    <a:lnTo>
                      <a:pt x="913" y="127"/>
                    </a:lnTo>
                    <a:lnTo>
                      <a:pt x="954" y="111"/>
                    </a:lnTo>
                    <a:lnTo>
                      <a:pt x="993" y="97"/>
                    </a:lnTo>
                    <a:lnTo>
                      <a:pt x="1031" y="85"/>
                    </a:lnTo>
                    <a:lnTo>
                      <a:pt x="1066" y="75"/>
                    </a:lnTo>
                    <a:lnTo>
                      <a:pt x="1099" y="67"/>
                    </a:lnTo>
                    <a:lnTo>
                      <a:pt x="1128" y="60"/>
                    </a:lnTo>
                    <a:lnTo>
                      <a:pt x="1154" y="53"/>
                    </a:lnTo>
                    <a:lnTo>
                      <a:pt x="1176" y="48"/>
                    </a:lnTo>
                    <a:lnTo>
                      <a:pt x="1194" y="44"/>
                    </a:lnTo>
                    <a:lnTo>
                      <a:pt x="1205" y="43"/>
                    </a:lnTo>
                    <a:lnTo>
                      <a:pt x="1214" y="41"/>
                    </a:lnTo>
                    <a:lnTo>
                      <a:pt x="1217" y="41"/>
                    </a:lnTo>
                    <a:lnTo>
                      <a:pt x="1252" y="35"/>
                    </a:lnTo>
                    <a:lnTo>
                      <a:pt x="1284" y="30"/>
                    </a:lnTo>
                    <a:lnTo>
                      <a:pt x="1312" y="23"/>
                    </a:lnTo>
                    <a:lnTo>
                      <a:pt x="1339" y="20"/>
                    </a:lnTo>
                    <a:lnTo>
                      <a:pt x="1361" y="14"/>
                    </a:lnTo>
                    <a:lnTo>
                      <a:pt x="1379" y="10"/>
                    </a:lnTo>
                    <a:lnTo>
                      <a:pt x="1392" y="7"/>
                    </a:lnTo>
                    <a:lnTo>
                      <a:pt x="1397" y="3"/>
                    </a:lnTo>
                    <a:lnTo>
                      <a:pt x="1399" y="2"/>
                    </a:lnTo>
                    <a:lnTo>
                      <a:pt x="1395" y="0"/>
                    </a:lnTo>
                    <a:lnTo>
                      <a:pt x="1382" y="0"/>
                    </a:lnTo>
                    <a:lnTo>
                      <a:pt x="1361" y="2"/>
                    </a:lnTo>
                    <a:lnTo>
                      <a:pt x="1333" y="5"/>
                    </a:lnTo>
                    <a:lnTo>
                      <a:pt x="1297" y="8"/>
                    </a:lnTo>
                    <a:lnTo>
                      <a:pt x="1249" y="13"/>
                    </a:lnTo>
                    <a:lnTo>
                      <a:pt x="1194" y="21"/>
                    </a:lnTo>
                    <a:lnTo>
                      <a:pt x="1163" y="23"/>
                    </a:lnTo>
                    <a:lnTo>
                      <a:pt x="1133" y="27"/>
                    </a:lnTo>
                    <a:lnTo>
                      <a:pt x="1106" y="30"/>
                    </a:lnTo>
                    <a:lnTo>
                      <a:pt x="1078" y="35"/>
                    </a:lnTo>
                    <a:lnTo>
                      <a:pt x="1050" y="41"/>
                    </a:lnTo>
                    <a:lnTo>
                      <a:pt x="1023" y="47"/>
                    </a:lnTo>
                    <a:lnTo>
                      <a:pt x="997" y="54"/>
                    </a:lnTo>
                    <a:lnTo>
                      <a:pt x="970" y="62"/>
                    </a:lnTo>
                    <a:lnTo>
                      <a:pt x="941" y="70"/>
                    </a:lnTo>
                    <a:lnTo>
                      <a:pt x="914" y="79"/>
                    </a:lnTo>
                    <a:lnTo>
                      <a:pt x="886" y="90"/>
                    </a:lnTo>
                    <a:lnTo>
                      <a:pt x="855" y="103"/>
                    </a:lnTo>
                    <a:lnTo>
                      <a:pt x="825" y="116"/>
                    </a:lnTo>
                    <a:lnTo>
                      <a:pt x="792" y="132"/>
                    </a:lnTo>
                    <a:lnTo>
                      <a:pt x="759" y="147"/>
                    </a:lnTo>
                    <a:lnTo>
                      <a:pt x="724" y="165"/>
                    </a:lnTo>
                    <a:lnTo>
                      <a:pt x="689" y="182"/>
                    </a:lnTo>
                    <a:lnTo>
                      <a:pt x="654" y="200"/>
                    </a:lnTo>
                    <a:lnTo>
                      <a:pt x="621" y="215"/>
                    </a:lnTo>
                    <a:lnTo>
                      <a:pt x="588" y="230"/>
                    </a:lnTo>
                    <a:lnTo>
                      <a:pt x="557" y="243"/>
                    </a:lnTo>
                    <a:lnTo>
                      <a:pt x="525" y="255"/>
                    </a:lnTo>
                    <a:lnTo>
                      <a:pt x="496" y="267"/>
                    </a:lnTo>
                    <a:lnTo>
                      <a:pt x="463" y="276"/>
                    </a:lnTo>
                    <a:lnTo>
                      <a:pt x="434" y="285"/>
                    </a:lnTo>
                    <a:lnTo>
                      <a:pt x="403" y="294"/>
                    </a:lnTo>
                    <a:lnTo>
                      <a:pt x="373" y="302"/>
                    </a:lnTo>
                    <a:lnTo>
                      <a:pt x="341" y="308"/>
                    </a:lnTo>
                    <a:lnTo>
                      <a:pt x="312" y="314"/>
                    </a:lnTo>
                    <a:lnTo>
                      <a:pt x="279" y="319"/>
                    </a:lnTo>
                    <a:lnTo>
                      <a:pt x="246" y="323"/>
                    </a:lnTo>
                    <a:lnTo>
                      <a:pt x="214" y="329"/>
                    </a:lnTo>
                    <a:lnTo>
                      <a:pt x="169" y="335"/>
                    </a:lnTo>
                    <a:lnTo>
                      <a:pt x="126" y="346"/>
                    </a:lnTo>
                    <a:lnTo>
                      <a:pt x="88" y="360"/>
                    </a:lnTo>
                    <a:lnTo>
                      <a:pt x="53" y="376"/>
                    </a:lnTo>
                    <a:lnTo>
                      <a:pt x="26" y="393"/>
                    </a:lnTo>
                    <a:lnTo>
                      <a:pt x="9" y="411"/>
                    </a:lnTo>
                    <a:lnTo>
                      <a:pt x="0" y="428"/>
                    </a:lnTo>
                    <a:lnTo>
                      <a:pt x="6" y="442"/>
                    </a:lnTo>
                    <a:close/>
                  </a:path>
                </a:pathLst>
              </a:custGeom>
              <a:solidFill>
                <a:srgbClr val="8F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19" name="Freeform 1259">
                <a:extLst>
                  <a:ext uri="{FF2B5EF4-FFF2-40B4-BE49-F238E27FC236}">
                    <a16:creationId xmlns:a16="http://schemas.microsoft.com/office/drawing/2014/main" id="{4F80995B-A824-F0C8-6204-A46E93350E63}"/>
                  </a:ext>
                </a:extLst>
              </p:cNvPr>
              <p:cNvSpPr>
                <a:spLocks/>
              </p:cNvSpPr>
              <p:nvPr/>
            </p:nvSpPr>
            <p:spPr bwMode="auto">
              <a:xfrm>
                <a:off x="1274" y="2935"/>
                <a:ext cx="434" cy="150"/>
              </a:xfrm>
              <a:custGeom>
                <a:avLst/>
                <a:gdLst>
                  <a:gd name="T0" fmla="*/ 9 w 1303"/>
                  <a:gd name="T1" fmla="*/ 435 h 448"/>
                  <a:gd name="T2" fmla="*/ 35 w 1303"/>
                  <a:gd name="T3" fmla="*/ 447 h 448"/>
                  <a:gd name="T4" fmla="*/ 68 w 1303"/>
                  <a:gd name="T5" fmla="*/ 448 h 448"/>
                  <a:gd name="T6" fmla="*/ 105 w 1303"/>
                  <a:gd name="T7" fmla="*/ 443 h 448"/>
                  <a:gd name="T8" fmla="*/ 147 w 1303"/>
                  <a:gd name="T9" fmla="*/ 435 h 448"/>
                  <a:gd name="T10" fmla="*/ 187 w 1303"/>
                  <a:gd name="T11" fmla="*/ 426 h 448"/>
                  <a:gd name="T12" fmla="*/ 223 w 1303"/>
                  <a:gd name="T13" fmla="*/ 414 h 448"/>
                  <a:gd name="T14" fmla="*/ 253 w 1303"/>
                  <a:gd name="T15" fmla="*/ 405 h 448"/>
                  <a:gd name="T16" fmla="*/ 288 w 1303"/>
                  <a:gd name="T17" fmla="*/ 395 h 448"/>
                  <a:gd name="T18" fmla="*/ 329 w 1303"/>
                  <a:gd name="T19" fmla="*/ 381 h 448"/>
                  <a:gd name="T20" fmla="*/ 367 w 1303"/>
                  <a:gd name="T21" fmla="*/ 368 h 448"/>
                  <a:gd name="T22" fmla="*/ 405 w 1303"/>
                  <a:gd name="T23" fmla="*/ 353 h 448"/>
                  <a:gd name="T24" fmla="*/ 448 w 1303"/>
                  <a:gd name="T25" fmla="*/ 332 h 448"/>
                  <a:gd name="T26" fmla="*/ 497 w 1303"/>
                  <a:gd name="T27" fmla="*/ 306 h 448"/>
                  <a:gd name="T28" fmla="*/ 558 w 1303"/>
                  <a:gd name="T29" fmla="*/ 275 h 448"/>
                  <a:gd name="T30" fmla="*/ 632 w 1303"/>
                  <a:gd name="T31" fmla="*/ 232 h 448"/>
                  <a:gd name="T32" fmla="*/ 721 w 1303"/>
                  <a:gd name="T33" fmla="*/ 183 h 448"/>
                  <a:gd name="T34" fmla="*/ 807 w 1303"/>
                  <a:gd name="T35" fmla="*/ 141 h 448"/>
                  <a:gd name="T36" fmla="*/ 886 w 1303"/>
                  <a:gd name="T37" fmla="*/ 108 h 448"/>
                  <a:gd name="T38" fmla="*/ 955 w 1303"/>
                  <a:gd name="T39" fmla="*/ 84 h 448"/>
                  <a:gd name="T40" fmla="*/ 1016 w 1303"/>
                  <a:gd name="T41" fmla="*/ 64 h 448"/>
                  <a:gd name="T42" fmla="*/ 1063 w 1303"/>
                  <a:gd name="T43" fmla="*/ 51 h 448"/>
                  <a:gd name="T44" fmla="*/ 1097 w 1303"/>
                  <a:gd name="T45" fmla="*/ 44 h 448"/>
                  <a:gd name="T46" fmla="*/ 1116 w 1303"/>
                  <a:gd name="T47" fmla="*/ 41 h 448"/>
                  <a:gd name="T48" fmla="*/ 1152 w 1303"/>
                  <a:gd name="T49" fmla="*/ 35 h 448"/>
                  <a:gd name="T50" fmla="*/ 1214 w 1303"/>
                  <a:gd name="T51" fmla="*/ 23 h 448"/>
                  <a:gd name="T52" fmla="*/ 1262 w 1303"/>
                  <a:gd name="T53" fmla="*/ 11 h 448"/>
                  <a:gd name="T54" fmla="*/ 1294 w 1303"/>
                  <a:gd name="T55" fmla="*/ 4 h 448"/>
                  <a:gd name="T56" fmla="*/ 1303 w 1303"/>
                  <a:gd name="T57" fmla="*/ 1 h 448"/>
                  <a:gd name="T58" fmla="*/ 1285 w 1303"/>
                  <a:gd name="T59" fmla="*/ 1 h 448"/>
                  <a:gd name="T60" fmla="*/ 1237 w 1303"/>
                  <a:gd name="T61" fmla="*/ 5 h 448"/>
                  <a:gd name="T62" fmla="*/ 1155 w 1303"/>
                  <a:gd name="T63" fmla="*/ 18 h 448"/>
                  <a:gd name="T64" fmla="*/ 1075 w 1303"/>
                  <a:gd name="T65" fmla="*/ 29 h 448"/>
                  <a:gd name="T66" fmla="*/ 1026 w 1303"/>
                  <a:gd name="T67" fmla="*/ 37 h 448"/>
                  <a:gd name="T68" fmla="*/ 980 w 1303"/>
                  <a:gd name="T69" fmla="*/ 46 h 448"/>
                  <a:gd name="T70" fmla="*/ 934 w 1303"/>
                  <a:gd name="T71" fmla="*/ 59 h 448"/>
                  <a:gd name="T72" fmla="*/ 886 w 1303"/>
                  <a:gd name="T73" fmla="*/ 74 h 448"/>
                  <a:gd name="T74" fmla="*/ 836 w 1303"/>
                  <a:gd name="T75" fmla="*/ 96 h 448"/>
                  <a:gd name="T76" fmla="*/ 780 w 1303"/>
                  <a:gd name="T77" fmla="*/ 121 h 448"/>
                  <a:gd name="T78" fmla="*/ 716 w 1303"/>
                  <a:gd name="T79" fmla="*/ 152 h 448"/>
                  <a:gd name="T80" fmla="*/ 646 w 1303"/>
                  <a:gd name="T81" fmla="*/ 186 h 448"/>
                  <a:gd name="T82" fmla="*/ 582 w 1303"/>
                  <a:gd name="T83" fmla="*/ 218 h 448"/>
                  <a:gd name="T84" fmla="*/ 521 w 1303"/>
                  <a:gd name="T85" fmla="*/ 243 h 448"/>
                  <a:gd name="T86" fmla="*/ 466 w 1303"/>
                  <a:gd name="T87" fmla="*/ 265 h 448"/>
                  <a:gd name="T88" fmla="*/ 412 w 1303"/>
                  <a:gd name="T89" fmla="*/ 283 h 448"/>
                  <a:gd name="T90" fmla="*/ 359 w 1303"/>
                  <a:gd name="T91" fmla="*/ 297 h 448"/>
                  <a:gd name="T92" fmla="*/ 305 w 1303"/>
                  <a:gd name="T93" fmla="*/ 309 h 448"/>
                  <a:gd name="T94" fmla="*/ 247 w 1303"/>
                  <a:gd name="T95" fmla="*/ 318 h 448"/>
                  <a:gd name="T96" fmla="*/ 179 w 1303"/>
                  <a:gd name="T97" fmla="*/ 328 h 448"/>
                  <a:gd name="T98" fmla="*/ 99 w 1303"/>
                  <a:gd name="T99" fmla="*/ 351 h 448"/>
                  <a:gd name="T100" fmla="*/ 33 w 1303"/>
                  <a:gd name="T101" fmla="*/ 383 h 448"/>
                  <a:gd name="T102" fmla="*/ 0 w 1303"/>
                  <a:gd name="T103" fmla="*/ 413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03" h="448">
                    <a:moveTo>
                      <a:pt x="1" y="427"/>
                    </a:moveTo>
                    <a:lnTo>
                      <a:pt x="9" y="435"/>
                    </a:lnTo>
                    <a:lnTo>
                      <a:pt x="20" y="442"/>
                    </a:lnTo>
                    <a:lnTo>
                      <a:pt x="35" y="447"/>
                    </a:lnTo>
                    <a:lnTo>
                      <a:pt x="50" y="448"/>
                    </a:lnTo>
                    <a:lnTo>
                      <a:pt x="68" y="448"/>
                    </a:lnTo>
                    <a:lnTo>
                      <a:pt x="85" y="447"/>
                    </a:lnTo>
                    <a:lnTo>
                      <a:pt x="105" y="443"/>
                    </a:lnTo>
                    <a:lnTo>
                      <a:pt x="126" y="440"/>
                    </a:lnTo>
                    <a:lnTo>
                      <a:pt x="147" y="435"/>
                    </a:lnTo>
                    <a:lnTo>
                      <a:pt x="166" y="430"/>
                    </a:lnTo>
                    <a:lnTo>
                      <a:pt x="187" y="426"/>
                    </a:lnTo>
                    <a:lnTo>
                      <a:pt x="206" y="420"/>
                    </a:lnTo>
                    <a:lnTo>
                      <a:pt x="223" y="414"/>
                    </a:lnTo>
                    <a:lnTo>
                      <a:pt x="239" y="409"/>
                    </a:lnTo>
                    <a:lnTo>
                      <a:pt x="253" y="405"/>
                    </a:lnTo>
                    <a:lnTo>
                      <a:pt x="266" y="402"/>
                    </a:lnTo>
                    <a:lnTo>
                      <a:pt x="288" y="395"/>
                    </a:lnTo>
                    <a:lnTo>
                      <a:pt x="309" y="387"/>
                    </a:lnTo>
                    <a:lnTo>
                      <a:pt x="329" y="381"/>
                    </a:lnTo>
                    <a:lnTo>
                      <a:pt x="349" y="374"/>
                    </a:lnTo>
                    <a:lnTo>
                      <a:pt x="367" y="368"/>
                    </a:lnTo>
                    <a:lnTo>
                      <a:pt x="386" y="360"/>
                    </a:lnTo>
                    <a:lnTo>
                      <a:pt x="405" y="353"/>
                    </a:lnTo>
                    <a:lnTo>
                      <a:pt x="426" y="344"/>
                    </a:lnTo>
                    <a:lnTo>
                      <a:pt x="448" y="332"/>
                    </a:lnTo>
                    <a:lnTo>
                      <a:pt x="472" y="321"/>
                    </a:lnTo>
                    <a:lnTo>
                      <a:pt x="497" y="306"/>
                    </a:lnTo>
                    <a:lnTo>
                      <a:pt x="527" y="291"/>
                    </a:lnTo>
                    <a:lnTo>
                      <a:pt x="558" y="275"/>
                    </a:lnTo>
                    <a:lnTo>
                      <a:pt x="592" y="255"/>
                    </a:lnTo>
                    <a:lnTo>
                      <a:pt x="632" y="232"/>
                    </a:lnTo>
                    <a:lnTo>
                      <a:pt x="675" y="209"/>
                    </a:lnTo>
                    <a:lnTo>
                      <a:pt x="721" y="183"/>
                    </a:lnTo>
                    <a:lnTo>
                      <a:pt x="763" y="161"/>
                    </a:lnTo>
                    <a:lnTo>
                      <a:pt x="807" y="141"/>
                    </a:lnTo>
                    <a:lnTo>
                      <a:pt x="849" y="124"/>
                    </a:lnTo>
                    <a:lnTo>
                      <a:pt x="886" y="108"/>
                    </a:lnTo>
                    <a:lnTo>
                      <a:pt x="922" y="94"/>
                    </a:lnTo>
                    <a:lnTo>
                      <a:pt x="955" y="84"/>
                    </a:lnTo>
                    <a:lnTo>
                      <a:pt x="987" y="72"/>
                    </a:lnTo>
                    <a:lnTo>
                      <a:pt x="1016" y="64"/>
                    </a:lnTo>
                    <a:lnTo>
                      <a:pt x="1042" y="58"/>
                    </a:lnTo>
                    <a:lnTo>
                      <a:pt x="1063" y="51"/>
                    </a:lnTo>
                    <a:lnTo>
                      <a:pt x="1083" y="46"/>
                    </a:lnTo>
                    <a:lnTo>
                      <a:pt x="1097" y="44"/>
                    </a:lnTo>
                    <a:lnTo>
                      <a:pt x="1109" y="42"/>
                    </a:lnTo>
                    <a:lnTo>
                      <a:pt x="1116" y="41"/>
                    </a:lnTo>
                    <a:lnTo>
                      <a:pt x="1118" y="41"/>
                    </a:lnTo>
                    <a:lnTo>
                      <a:pt x="1152" y="35"/>
                    </a:lnTo>
                    <a:lnTo>
                      <a:pt x="1185" y="28"/>
                    </a:lnTo>
                    <a:lnTo>
                      <a:pt x="1214" y="23"/>
                    </a:lnTo>
                    <a:lnTo>
                      <a:pt x="1240" y="16"/>
                    </a:lnTo>
                    <a:lnTo>
                      <a:pt x="1262" y="11"/>
                    </a:lnTo>
                    <a:lnTo>
                      <a:pt x="1281" y="7"/>
                    </a:lnTo>
                    <a:lnTo>
                      <a:pt x="1294" y="4"/>
                    </a:lnTo>
                    <a:lnTo>
                      <a:pt x="1302" y="2"/>
                    </a:lnTo>
                    <a:lnTo>
                      <a:pt x="1303" y="1"/>
                    </a:lnTo>
                    <a:lnTo>
                      <a:pt x="1298" y="0"/>
                    </a:lnTo>
                    <a:lnTo>
                      <a:pt x="1285" y="1"/>
                    </a:lnTo>
                    <a:lnTo>
                      <a:pt x="1267" y="2"/>
                    </a:lnTo>
                    <a:lnTo>
                      <a:pt x="1237" y="5"/>
                    </a:lnTo>
                    <a:lnTo>
                      <a:pt x="1201" y="10"/>
                    </a:lnTo>
                    <a:lnTo>
                      <a:pt x="1155" y="18"/>
                    </a:lnTo>
                    <a:lnTo>
                      <a:pt x="1099" y="25"/>
                    </a:lnTo>
                    <a:lnTo>
                      <a:pt x="1075" y="29"/>
                    </a:lnTo>
                    <a:lnTo>
                      <a:pt x="1049" y="32"/>
                    </a:lnTo>
                    <a:lnTo>
                      <a:pt x="1026" y="37"/>
                    </a:lnTo>
                    <a:lnTo>
                      <a:pt x="1002" y="42"/>
                    </a:lnTo>
                    <a:lnTo>
                      <a:pt x="980" y="46"/>
                    </a:lnTo>
                    <a:lnTo>
                      <a:pt x="958" y="53"/>
                    </a:lnTo>
                    <a:lnTo>
                      <a:pt x="934" y="59"/>
                    </a:lnTo>
                    <a:lnTo>
                      <a:pt x="910" y="65"/>
                    </a:lnTo>
                    <a:lnTo>
                      <a:pt x="886" y="74"/>
                    </a:lnTo>
                    <a:lnTo>
                      <a:pt x="863" y="85"/>
                    </a:lnTo>
                    <a:lnTo>
                      <a:pt x="836" y="96"/>
                    </a:lnTo>
                    <a:lnTo>
                      <a:pt x="809" y="107"/>
                    </a:lnTo>
                    <a:lnTo>
                      <a:pt x="780" y="121"/>
                    </a:lnTo>
                    <a:lnTo>
                      <a:pt x="750" y="135"/>
                    </a:lnTo>
                    <a:lnTo>
                      <a:pt x="716" y="152"/>
                    </a:lnTo>
                    <a:lnTo>
                      <a:pt x="681" y="169"/>
                    </a:lnTo>
                    <a:lnTo>
                      <a:pt x="646" y="186"/>
                    </a:lnTo>
                    <a:lnTo>
                      <a:pt x="613" y="202"/>
                    </a:lnTo>
                    <a:lnTo>
                      <a:pt x="582" y="218"/>
                    </a:lnTo>
                    <a:lnTo>
                      <a:pt x="551" y="230"/>
                    </a:lnTo>
                    <a:lnTo>
                      <a:pt x="521" y="243"/>
                    </a:lnTo>
                    <a:lnTo>
                      <a:pt x="493" y="255"/>
                    </a:lnTo>
                    <a:lnTo>
                      <a:pt x="466" y="265"/>
                    </a:lnTo>
                    <a:lnTo>
                      <a:pt x="439" y="273"/>
                    </a:lnTo>
                    <a:lnTo>
                      <a:pt x="412" y="283"/>
                    </a:lnTo>
                    <a:lnTo>
                      <a:pt x="386" y="291"/>
                    </a:lnTo>
                    <a:lnTo>
                      <a:pt x="359" y="297"/>
                    </a:lnTo>
                    <a:lnTo>
                      <a:pt x="332" y="304"/>
                    </a:lnTo>
                    <a:lnTo>
                      <a:pt x="305" y="309"/>
                    </a:lnTo>
                    <a:lnTo>
                      <a:pt x="277" y="313"/>
                    </a:lnTo>
                    <a:lnTo>
                      <a:pt x="247" y="318"/>
                    </a:lnTo>
                    <a:lnTo>
                      <a:pt x="216" y="323"/>
                    </a:lnTo>
                    <a:lnTo>
                      <a:pt x="179" y="328"/>
                    </a:lnTo>
                    <a:lnTo>
                      <a:pt x="139" y="338"/>
                    </a:lnTo>
                    <a:lnTo>
                      <a:pt x="99" y="351"/>
                    </a:lnTo>
                    <a:lnTo>
                      <a:pt x="63" y="367"/>
                    </a:lnTo>
                    <a:lnTo>
                      <a:pt x="33" y="383"/>
                    </a:lnTo>
                    <a:lnTo>
                      <a:pt x="10" y="399"/>
                    </a:lnTo>
                    <a:lnTo>
                      <a:pt x="0" y="413"/>
                    </a:lnTo>
                    <a:lnTo>
                      <a:pt x="1" y="427"/>
                    </a:lnTo>
                    <a:close/>
                  </a:path>
                </a:pathLst>
              </a:custGeom>
              <a:solidFill>
                <a:srgbClr val="87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20" name="Freeform 1260">
                <a:extLst>
                  <a:ext uri="{FF2B5EF4-FFF2-40B4-BE49-F238E27FC236}">
                    <a16:creationId xmlns:a16="http://schemas.microsoft.com/office/drawing/2014/main" id="{DD8532DA-C788-EB76-86EC-72B0F0E7A89E}"/>
                  </a:ext>
                </a:extLst>
              </p:cNvPr>
              <p:cNvSpPr>
                <a:spLocks/>
              </p:cNvSpPr>
              <p:nvPr/>
            </p:nvSpPr>
            <p:spPr bwMode="auto">
              <a:xfrm>
                <a:off x="1285" y="2936"/>
                <a:ext cx="404" cy="144"/>
              </a:xfrm>
              <a:custGeom>
                <a:avLst/>
                <a:gdLst>
                  <a:gd name="T0" fmla="*/ 1022 w 1212"/>
                  <a:gd name="T1" fmla="*/ 41 h 431"/>
                  <a:gd name="T2" fmla="*/ 1008 w 1212"/>
                  <a:gd name="T3" fmla="*/ 45 h 431"/>
                  <a:gd name="T4" fmla="*/ 979 w 1212"/>
                  <a:gd name="T5" fmla="*/ 53 h 431"/>
                  <a:gd name="T6" fmla="*/ 939 w 1212"/>
                  <a:gd name="T7" fmla="*/ 63 h 431"/>
                  <a:gd name="T8" fmla="*/ 886 w 1212"/>
                  <a:gd name="T9" fmla="*/ 82 h 431"/>
                  <a:gd name="T10" fmla="*/ 823 w 1212"/>
                  <a:gd name="T11" fmla="*/ 107 h 431"/>
                  <a:gd name="T12" fmla="*/ 748 w 1212"/>
                  <a:gd name="T13" fmla="*/ 139 h 431"/>
                  <a:gd name="T14" fmla="*/ 666 w 1212"/>
                  <a:gd name="T15" fmla="*/ 180 h 431"/>
                  <a:gd name="T16" fmla="*/ 578 w 1212"/>
                  <a:gd name="T17" fmla="*/ 229 h 431"/>
                  <a:gd name="T18" fmla="*/ 507 w 1212"/>
                  <a:gd name="T19" fmla="*/ 272 h 431"/>
                  <a:gd name="T20" fmla="*/ 452 w 1212"/>
                  <a:gd name="T21" fmla="*/ 302 h 431"/>
                  <a:gd name="T22" fmla="*/ 409 w 1212"/>
                  <a:gd name="T23" fmla="*/ 322 h 431"/>
                  <a:gd name="T24" fmla="*/ 372 w 1212"/>
                  <a:gd name="T25" fmla="*/ 338 h 431"/>
                  <a:gd name="T26" fmla="*/ 341 w 1212"/>
                  <a:gd name="T27" fmla="*/ 351 h 431"/>
                  <a:gd name="T28" fmla="*/ 307 w 1212"/>
                  <a:gd name="T29" fmla="*/ 361 h 431"/>
                  <a:gd name="T30" fmla="*/ 269 w 1212"/>
                  <a:gd name="T31" fmla="*/ 371 h 431"/>
                  <a:gd name="T32" fmla="*/ 224 w 1212"/>
                  <a:gd name="T33" fmla="*/ 385 h 431"/>
                  <a:gd name="T34" fmla="*/ 156 w 1212"/>
                  <a:gd name="T35" fmla="*/ 409 h 431"/>
                  <a:gd name="T36" fmla="*/ 77 w 1212"/>
                  <a:gd name="T37" fmla="*/ 427 h 431"/>
                  <a:gd name="T38" fmla="*/ 17 w 1212"/>
                  <a:gd name="T39" fmla="*/ 427 h 431"/>
                  <a:gd name="T40" fmla="*/ 1 w 1212"/>
                  <a:gd name="T41" fmla="*/ 402 h 431"/>
                  <a:gd name="T42" fmla="*/ 42 w 1212"/>
                  <a:gd name="T43" fmla="*/ 375 h 431"/>
                  <a:gd name="T44" fmla="*/ 116 w 1212"/>
                  <a:gd name="T45" fmla="*/ 345 h 431"/>
                  <a:gd name="T46" fmla="*/ 193 w 1212"/>
                  <a:gd name="T47" fmla="*/ 325 h 431"/>
                  <a:gd name="T48" fmla="*/ 254 w 1212"/>
                  <a:gd name="T49" fmla="*/ 314 h 431"/>
                  <a:gd name="T50" fmla="*/ 304 w 1212"/>
                  <a:gd name="T51" fmla="*/ 306 h 431"/>
                  <a:gd name="T52" fmla="*/ 351 w 1212"/>
                  <a:gd name="T53" fmla="*/ 295 h 431"/>
                  <a:gd name="T54" fmla="*/ 396 w 1212"/>
                  <a:gd name="T55" fmla="*/ 282 h 431"/>
                  <a:gd name="T56" fmla="*/ 442 w 1212"/>
                  <a:gd name="T57" fmla="*/ 266 h 431"/>
                  <a:gd name="T58" fmla="*/ 492 w 1212"/>
                  <a:gd name="T59" fmla="*/ 246 h 431"/>
                  <a:gd name="T60" fmla="*/ 547 w 1212"/>
                  <a:gd name="T61" fmla="*/ 220 h 431"/>
                  <a:gd name="T62" fmla="*/ 609 w 1212"/>
                  <a:gd name="T63" fmla="*/ 191 h 431"/>
                  <a:gd name="T64" fmla="*/ 679 w 1212"/>
                  <a:gd name="T65" fmla="*/ 156 h 431"/>
                  <a:gd name="T66" fmla="*/ 739 w 1212"/>
                  <a:gd name="T67" fmla="*/ 125 h 431"/>
                  <a:gd name="T68" fmla="*/ 789 w 1212"/>
                  <a:gd name="T69" fmla="*/ 102 h 431"/>
                  <a:gd name="T70" fmla="*/ 834 w 1212"/>
                  <a:gd name="T71" fmla="*/ 81 h 431"/>
                  <a:gd name="T72" fmla="*/ 873 w 1212"/>
                  <a:gd name="T73" fmla="*/ 67 h 431"/>
                  <a:gd name="T74" fmla="*/ 912 w 1212"/>
                  <a:gd name="T75" fmla="*/ 54 h 431"/>
                  <a:gd name="T76" fmla="*/ 950 w 1212"/>
                  <a:gd name="T77" fmla="*/ 45 h 431"/>
                  <a:gd name="T78" fmla="*/ 989 w 1212"/>
                  <a:gd name="T79" fmla="*/ 35 h 431"/>
                  <a:gd name="T80" fmla="*/ 1065 w 1212"/>
                  <a:gd name="T81" fmla="*/ 22 h 431"/>
                  <a:gd name="T82" fmla="*/ 1147 w 1212"/>
                  <a:gd name="T83" fmla="*/ 8 h 431"/>
                  <a:gd name="T84" fmla="*/ 1195 w 1212"/>
                  <a:gd name="T85" fmla="*/ 2 h 431"/>
                  <a:gd name="T86" fmla="*/ 1212 w 1212"/>
                  <a:gd name="T87" fmla="*/ 0 h 431"/>
                  <a:gd name="T88" fmla="*/ 1202 w 1212"/>
                  <a:gd name="T89" fmla="*/ 4 h 431"/>
                  <a:gd name="T90" fmla="*/ 1170 w 1212"/>
                  <a:gd name="T91" fmla="*/ 12 h 431"/>
                  <a:gd name="T92" fmla="*/ 1120 w 1212"/>
                  <a:gd name="T93" fmla="*/ 22 h 431"/>
                  <a:gd name="T94" fmla="*/ 1058 w 1212"/>
                  <a:gd name="T95" fmla="*/ 35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12" h="431">
                    <a:moveTo>
                      <a:pt x="1024" y="41"/>
                    </a:moveTo>
                    <a:lnTo>
                      <a:pt x="1022" y="41"/>
                    </a:lnTo>
                    <a:lnTo>
                      <a:pt x="1016" y="42"/>
                    </a:lnTo>
                    <a:lnTo>
                      <a:pt x="1008" y="45"/>
                    </a:lnTo>
                    <a:lnTo>
                      <a:pt x="995" y="48"/>
                    </a:lnTo>
                    <a:lnTo>
                      <a:pt x="979" y="53"/>
                    </a:lnTo>
                    <a:lnTo>
                      <a:pt x="960" y="57"/>
                    </a:lnTo>
                    <a:lnTo>
                      <a:pt x="939" y="63"/>
                    </a:lnTo>
                    <a:lnTo>
                      <a:pt x="913" y="71"/>
                    </a:lnTo>
                    <a:lnTo>
                      <a:pt x="886" y="82"/>
                    </a:lnTo>
                    <a:lnTo>
                      <a:pt x="856" y="94"/>
                    </a:lnTo>
                    <a:lnTo>
                      <a:pt x="823" y="107"/>
                    </a:lnTo>
                    <a:lnTo>
                      <a:pt x="786" y="122"/>
                    </a:lnTo>
                    <a:lnTo>
                      <a:pt x="748" y="139"/>
                    </a:lnTo>
                    <a:lnTo>
                      <a:pt x="708" y="160"/>
                    </a:lnTo>
                    <a:lnTo>
                      <a:pt x="666" y="180"/>
                    </a:lnTo>
                    <a:lnTo>
                      <a:pt x="622" y="206"/>
                    </a:lnTo>
                    <a:lnTo>
                      <a:pt x="578" y="229"/>
                    </a:lnTo>
                    <a:lnTo>
                      <a:pt x="541" y="253"/>
                    </a:lnTo>
                    <a:lnTo>
                      <a:pt x="507" y="272"/>
                    </a:lnTo>
                    <a:lnTo>
                      <a:pt x="479" y="287"/>
                    </a:lnTo>
                    <a:lnTo>
                      <a:pt x="452" y="302"/>
                    </a:lnTo>
                    <a:lnTo>
                      <a:pt x="430" y="313"/>
                    </a:lnTo>
                    <a:lnTo>
                      <a:pt x="409" y="322"/>
                    </a:lnTo>
                    <a:lnTo>
                      <a:pt x="390" y="331"/>
                    </a:lnTo>
                    <a:lnTo>
                      <a:pt x="372" y="338"/>
                    </a:lnTo>
                    <a:lnTo>
                      <a:pt x="356" y="344"/>
                    </a:lnTo>
                    <a:lnTo>
                      <a:pt x="341" y="351"/>
                    </a:lnTo>
                    <a:lnTo>
                      <a:pt x="324" y="355"/>
                    </a:lnTo>
                    <a:lnTo>
                      <a:pt x="307" y="361"/>
                    </a:lnTo>
                    <a:lnTo>
                      <a:pt x="290" y="366"/>
                    </a:lnTo>
                    <a:lnTo>
                      <a:pt x="269" y="371"/>
                    </a:lnTo>
                    <a:lnTo>
                      <a:pt x="247" y="377"/>
                    </a:lnTo>
                    <a:lnTo>
                      <a:pt x="224" y="385"/>
                    </a:lnTo>
                    <a:lnTo>
                      <a:pt x="193" y="397"/>
                    </a:lnTo>
                    <a:lnTo>
                      <a:pt x="156" y="409"/>
                    </a:lnTo>
                    <a:lnTo>
                      <a:pt x="117" y="420"/>
                    </a:lnTo>
                    <a:lnTo>
                      <a:pt x="77" y="427"/>
                    </a:lnTo>
                    <a:lnTo>
                      <a:pt x="44" y="431"/>
                    </a:lnTo>
                    <a:lnTo>
                      <a:pt x="17" y="427"/>
                    </a:lnTo>
                    <a:lnTo>
                      <a:pt x="0" y="414"/>
                    </a:lnTo>
                    <a:lnTo>
                      <a:pt x="1" y="402"/>
                    </a:lnTo>
                    <a:lnTo>
                      <a:pt x="17" y="389"/>
                    </a:lnTo>
                    <a:lnTo>
                      <a:pt x="42" y="375"/>
                    </a:lnTo>
                    <a:lnTo>
                      <a:pt x="77" y="358"/>
                    </a:lnTo>
                    <a:lnTo>
                      <a:pt x="116" y="345"/>
                    </a:lnTo>
                    <a:lnTo>
                      <a:pt x="156" y="332"/>
                    </a:lnTo>
                    <a:lnTo>
                      <a:pt x="193" y="325"/>
                    </a:lnTo>
                    <a:lnTo>
                      <a:pt x="225" y="318"/>
                    </a:lnTo>
                    <a:lnTo>
                      <a:pt x="254" y="314"/>
                    </a:lnTo>
                    <a:lnTo>
                      <a:pt x="279" y="311"/>
                    </a:lnTo>
                    <a:lnTo>
                      <a:pt x="304" y="306"/>
                    </a:lnTo>
                    <a:lnTo>
                      <a:pt x="328" y="300"/>
                    </a:lnTo>
                    <a:lnTo>
                      <a:pt x="351" y="295"/>
                    </a:lnTo>
                    <a:lnTo>
                      <a:pt x="373" y="289"/>
                    </a:lnTo>
                    <a:lnTo>
                      <a:pt x="396" y="282"/>
                    </a:lnTo>
                    <a:lnTo>
                      <a:pt x="419" y="274"/>
                    </a:lnTo>
                    <a:lnTo>
                      <a:pt x="442" y="266"/>
                    </a:lnTo>
                    <a:lnTo>
                      <a:pt x="466" y="256"/>
                    </a:lnTo>
                    <a:lnTo>
                      <a:pt x="492" y="246"/>
                    </a:lnTo>
                    <a:lnTo>
                      <a:pt x="519" y="234"/>
                    </a:lnTo>
                    <a:lnTo>
                      <a:pt x="547" y="220"/>
                    </a:lnTo>
                    <a:lnTo>
                      <a:pt x="577" y="206"/>
                    </a:lnTo>
                    <a:lnTo>
                      <a:pt x="609" y="191"/>
                    </a:lnTo>
                    <a:lnTo>
                      <a:pt x="643" y="173"/>
                    </a:lnTo>
                    <a:lnTo>
                      <a:pt x="679" y="156"/>
                    </a:lnTo>
                    <a:lnTo>
                      <a:pt x="709" y="139"/>
                    </a:lnTo>
                    <a:lnTo>
                      <a:pt x="739" y="125"/>
                    </a:lnTo>
                    <a:lnTo>
                      <a:pt x="766" y="112"/>
                    </a:lnTo>
                    <a:lnTo>
                      <a:pt x="789" y="102"/>
                    </a:lnTo>
                    <a:lnTo>
                      <a:pt x="814" y="90"/>
                    </a:lnTo>
                    <a:lnTo>
                      <a:pt x="834" y="81"/>
                    </a:lnTo>
                    <a:lnTo>
                      <a:pt x="855" y="73"/>
                    </a:lnTo>
                    <a:lnTo>
                      <a:pt x="873" y="67"/>
                    </a:lnTo>
                    <a:lnTo>
                      <a:pt x="892" y="61"/>
                    </a:lnTo>
                    <a:lnTo>
                      <a:pt x="912" y="54"/>
                    </a:lnTo>
                    <a:lnTo>
                      <a:pt x="931" y="49"/>
                    </a:lnTo>
                    <a:lnTo>
                      <a:pt x="950" y="45"/>
                    </a:lnTo>
                    <a:lnTo>
                      <a:pt x="968" y="40"/>
                    </a:lnTo>
                    <a:lnTo>
                      <a:pt x="989" y="35"/>
                    </a:lnTo>
                    <a:lnTo>
                      <a:pt x="1009" y="32"/>
                    </a:lnTo>
                    <a:lnTo>
                      <a:pt x="1065" y="22"/>
                    </a:lnTo>
                    <a:lnTo>
                      <a:pt x="1111" y="14"/>
                    </a:lnTo>
                    <a:lnTo>
                      <a:pt x="1147" y="8"/>
                    </a:lnTo>
                    <a:lnTo>
                      <a:pt x="1177" y="5"/>
                    </a:lnTo>
                    <a:lnTo>
                      <a:pt x="1195" y="2"/>
                    </a:lnTo>
                    <a:lnTo>
                      <a:pt x="1206" y="0"/>
                    </a:lnTo>
                    <a:lnTo>
                      <a:pt x="1212" y="0"/>
                    </a:lnTo>
                    <a:lnTo>
                      <a:pt x="1209" y="2"/>
                    </a:lnTo>
                    <a:lnTo>
                      <a:pt x="1202" y="4"/>
                    </a:lnTo>
                    <a:lnTo>
                      <a:pt x="1187" y="8"/>
                    </a:lnTo>
                    <a:lnTo>
                      <a:pt x="1170" y="12"/>
                    </a:lnTo>
                    <a:lnTo>
                      <a:pt x="1146" y="16"/>
                    </a:lnTo>
                    <a:lnTo>
                      <a:pt x="1120" y="22"/>
                    </a:lnTo>
                    <a:lnTo>
                      <a:pt x="1091" y="29"/>
                    </a:lnTo>
                    <a:lnTo>
                      <a:pt x="1058" y="35"/>
                    </a:lnTo>
                    <a:lnTo>
                      <a:pt x="1024" y="41"/>
                    </a:lnTo>
                    <a:close/>
                  </a:path>
                </a:pathLst>
              </a:custGeom>
              <a:solidFill>
                <a:srgbClr val="82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21" name="Freeform 1261">
                <a:extLst>
                  <a:ext uri="{FF2B5EF4-FFF2-40B4-BE49-F238E27FC236}">
                    <a16:creationId xmlns:a16="http://schemas.microsoft.com/office/drawing/2014/main" id="{230B848F-9DB8-DEE4-F6E5-A11676828FF9}"/>
                  </a:ext>
                </a:extLst>
              </p:cNvPr>
              <p:cNvSpPr>
                <a:spLocks/>
              </p:cNvSpPr>
              <p:nvPr/>
            </p:nvSpPr>
            <p:spPr bwMode="auto">
              <a:xfrm>
                <a:off x="1112" y="2815"/>
                <a:ext cx="618" cy="219"/>
              </a:xfrm>
              <a:custGeom>
                <a:avLst/>
                <a:gdLst>
                  <a:gd name="T0" fmla="*/ 808 w 1855"/>
                  <a:gd name="T1" fmla="*/ 483 h 658"/>
                  <a:gd name="T2" fmla="*/ 892 w 1855"/>
                  <a:gd name="T3" fmla="*/ 428 h 658"/>
                  <a:gd name="T4" fmla="*/ 972 w 1855"/>
                  <a:gd name="T5" fmla="*/ 368 h 658"/>
                  <a:gd name="T6" fmla="*/ 1044 w 1855"/>
                  <a:gd name="T7" fmla="*/ 309 h 658"/>
                  <a:gd name="T8" fmla="*/ 1108 w 1855"/>
                  <a:gd name="T9" fmla="*/ 258 h 658"/>
                  <a:gd name="T10" fmla="*/ 1165 w 1855"/>
                  <a:gd name="T11" fmla="*/ 218 h 658"/>
                  <a:gd name="T12" fmla="*/ 1264 w 1855"/>
                  <a:gd name="T13" fmla="*/ 179 h 658"/>
                  <a:gd name="T14" fmla="*/ 1398 w 1855"/>
                  <a:gd name="T15" fmla="*/ 143 h 658"/>
                  <a:gd name="T16" fmla="*/ 1531 w 1855"/>
                  <a:gd name="T17" fmla="*/ 111 h 658"/>
                  <a:gd name="T18" fmla="*/ 1636 w 1855"/>
                  <a:gd name="T19" fmla="*/ 89 h 658"/>
                  <a:gd name="T20" fmla="*/ 1677 w 1855"/>
                  <a:gd name="T21" fmla="*/ 81 h 658"/>
                  <a:gd name="T22" fmla="*/ 1769 w 1855"/>
                  <a:gd name="T23" fmla="*/ 68 h 658"/>
                  <a:gd name="T24" fmla="*/ 1831 w 1855"/>
                  <a:gd name="T25" fmla="*/ 57 h 658"/>
                  <a:gd name="T26" fmla="*/ 1855 w 1855"/>
                  <a:gd name="T27" fmla="*/ 43 h 658"/>
                  <a:gd name="T28" fmla="*/ 1837 w 1855"/>
                  <a:gd name="T29" fmla="*/ 30 h 658"/>
                  <a:gd name="T30" fmla="*/ 1770 w 1855"/>
                  <a:gd name="T31" fmla="*/ 15 h 658"/>
                  <a:gd name="T32" fmla="*/ 1657 w 1855"/>
                  <a:gd name="T33" fmla="*/ 0 h 658"/>
                  <a:gd name="T34" fmla="*/ 1535 w 1855"/>
                  <a:gd name="T35" fmla="*/ 4 h 658"/>
                  <a:gd name="T36" fmla="*/ 1412 w 1855"/>
                  <a:gd name="T37" fmla="*/ 21 h 658"/>
                  <a:gd name="T38" fmla="*/ 1298 w 1855"/>
                  <a:gd name="T39" fmla="*/ 48 h 658"/>
                  <a:gd name="T40" fmla="*/ 1199 w 1855"/>
                  <a:gd name="T41" fmla="*/ 78 h 658"/>
                  <a:gd name="T42" fmla="*/ 1098 w 1855"/>
                  <a:gd name="T43" fmla="*/ 116 h 658"/>
                  <a:gd name="T44" fmla="*/ 995 w 1855"/>
                  <a:gd name="T45" fmla="*/ 174 h 658"/>
                  <a:gd name="T46" fmla="*/ 924 w 1855"/>
                  <a:gd name="T47" fmla="*/ 219 h 658"/>
                  <a:gd name="T48" fmla="*/ 878 w 1855"/>
                  <a:gd name="T49" fmla="*/ 231 h 658"/>
                  <a:gd name="T50" fmla="*/ 831 w 1855"/>
                  <a:gd name="T51" fmla="*/ 235 h 658"/>
                  <a:gd name="T52" fmla="*/ 776 w 1855"/>
                  <a:gd name="T53" fmla="*/ 242 h 658"/>
                  <a:gd name="T54" fmla="*/ 708 w 1855"/>
                  <a:gd name="T55" fmla="*/ 259 h 658"/>
                  <a:gd name="T56" fmla="*/ 632 w 1855"/>
                  <a:gd name="T57" fmla="*/ 286 h 658"/>
                  <a:gd name="T58" fmla="*/ 548 w 1855"/>
                  <a:gd name="T59" fmla="*/ 329 h 658"/>
                  <a:gd name="T60" fmla="*/ 452 w 1855"/>
                  <a:gd name="T61" fmla="*/ 376 h 658"/>
                  <a:gd name="T62" fmla="*/ 341 w 1855"/>
                  <a:gd name="T63" fmla="*/ 423 h 658"/>
                  <a:gd name="T64" fmla="*/ 230 w 1855"/>
                  <a:gd name="T65" fmla="*/ 464 h 658"/>
                  <a:gd name="T66" fmla="*/ 132 w 1855"/>
                  <a:gd name="T67" fmla="*/ 495 h 658"/>
                  <a:gd name="T68" fmla="*/ 57 w 1855"/>
                  <a:gd name="T69" fmla="*/ 513 h 658"/>
                  <a:gd name="T70" fmla="*/ 0 w 1855"/>
                  <a:gd name="T71" fmla="*/ 565 h 658"/>
                  <a:gd name="T72" fmla="*/ 59 w 1855"/>
                  <a:gd name="T73" fmla="*/ 637 h 658"/>
                  <a:gd name="T74" fmla="*/ 188 w 1855"/>
                  <a:gd name="T75" fmla="*/ 658 h 658"/>
                  <a:gd name="T76" fmla="*/ 294 w 1855"/>
                  <a:gd name="T77" fmla="*/ 648 h 658"/>
                  <a:gd name="T78" fmla="*/ 413 w 1855"/>
                  <a:gd name="T79" fmla="*/ 627 h 658"/>
                  <a:gd name="T80" fmla="*/ 537 w 1855"/>
                  <a:gd name="T81" fmla="*/ 595 h 658"/>
                  <a:gd name="T82" fmla="*/ 653 w 1855"/>
                  <a:gd name="T83" fmla="*/ 557 h 658"/>
                  <a:gd name="T84" fmla="*/ 752 w 1855"/>
                  <a:gd name="T85" fmla="*/ 515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5" h="658">
                    <a:moveTo>
                      <a:pt x="752" y="515"/>
                    </a:moveTo>
                    <a:lnTo>
                      <a:pt x="780" y="501"/>
                    </a:lnTo>
                    <a:lnTo>
                      <a:pt x="808" y="483"/>
                    </a:lnTo>
                    <a:lnTo>
                      <a:pt x="837" y="466"/>
                    </a:lnTo>
                    <a:lnTo>
                      <a:pt x="865" y="450"/>
                    </a:lnTo>
                    <a:lnTo>
                      <a:pt x="892" y="428"/>
                    </a:lnTo>
                    <a:lnTo>
                      <a:pt x="919" y="410"/>
                    </a:lnTo>
                    <a:lnTo>
                      <a:pt x="946" y="389"/>
                    </a:lnTo>
                    <a:lnTo>
                      <a:pt x="972" y="368"/>
                    </a:lnTo>
                    <a:lnTo>
                      <a:pt x="996" y="349"/>
                    </a:lnTo>
                    <a:lnTo>
                      <a:pt x="1021" y="329"/>
                    </a:lnTo>
                    <a:lnTo>
                      <a:pt x="1044" y="309"/>
                    </a:lnTo>
                    <a:lnTo>
                      <a:pt x="1067" y="290"/>
                    </a:lnTo>
                    <a:lnTo>
                      <a:pt x="1089" y="273"/>
                    </a:lnTo>
                    <a:lnTo>
                      <a:pt x="1108" y="258"/>
                    </a:lnTo>
                    <a:lnTo>
                      <a:pt x="1126" y="242"/>
                    </a:lnTo>
                    <a:lnTo>
                      <a:pt x="1144" y="231"/>
                    </a:lnTo>
                    <a:lnTo>
                      <a:pt x="1165" y="218"/>
                    </a:lnTo>
                    <a:lnTo>
                      <a:pt x="1193" y="205"/>
                    </a:lnTo>
                    <a:lnTo>
                      <a:pt x="1227" y="192"/>
                    </a:lnTo>
                    <a:lnTo>
                      <a:pt x="1264" y="179"/>
                    </a:lnTo>
                    <a:lnTo>
                      <a:pt x="1308" y="167"/>
                    </a:lnTo>
                    <a:lnTo>
                      <a:pt x="1352" y="156"/>
                    </a:lnTo>
                    <a:lnTo>
                      <a:pt x="1398" y="143"/>
                    </a:lnTo>
                    <a:lnTo>
                      <a:pt x="1444" y="132"/>
                    </a:lnTo>
                    <a:lnTo>
                      <a:pt x="1488" y="121"/>
                    </a:lnTo>
                    <a:lnTo>
                      <a:pt x="1531" y="111"/>
                    </a:lnTo>
                    <a:lnTo>
                      <a:pt x="1571" y="104"/>
                    </a:lnTo>
                    <a:lnTo>
                      <a:pt x="1605" y="95"/>
                    </a:lnTo>
                    <a:lnTo>
                      <a:pt x="1636" y="89"/>
                    </a:lnTo>
                    <a:lnTo>
                      <a:pt x="1658" y="84"/>
                    </a:lnTo>
                    <a:lnTo>
                      <a:pt x="1673" y="83"/>
                    </a:lnTo>
                    <a:lnTo>
                      <a:pt x="1677" y="81"/>
                    </a:lnTo>
                    <a:lnTo>
                      <a:pt x="1711" y="76"/>
                    </a:lnTo>
                    <a:lnTo>
                      <a:pt x="1741" y="74"/>
                    </a:lnTo>
                    <a:lnTo>
                      <a:pt x="1769" y="68"/>
                    </a:lnTo>
                    <a:lnTo>
                      <a:pt x="1793" y="66"/>
                    </a:lnTo>
                    <a:lnTo>
                      <a:pt x="1814" y="61"/>
                    </a:lnTo>
                    <a:lnTo>
                      <a:pt x="1831" y="57"/>
                    </a:lnTo>
                    <a:lnTo>
                      <a:pt x="1844" y="53"/>
                    </a:lnTo>
                    <a:lnTo>
                      <a:pt x="1851" y="48"/>
                    </a:lnTo>
                    <a:lnTo>
                      <a:pt x="1855" y="43"/>
                    </a:lnTo>
                    <a:lnTo>
                      <a:pt x="1855" y="40"/>
                    </a:lnTo>
                    <a:lnTo>
                      <a:pt x="1849" y="35"/>
                    </a:lnTo>
                    <a:lnTo>
                      <a:pt x="1837" y="30"/>
                    </a:lnTo>
                    <a:lnTo>
                      <a:pt x="1822" y="25"/>
                    </a:lnTo>
                    <a:lnTo>
                      <a:pt x="1798" y="19"/>
                    </a:lnTo>
                    <a:lnTo>
                      <a:pt x="1770" y="15"/>
                    </a:lnTo>
                    <a:lnTo>
                      <a:pt x="1736" y="8"/>
                    </a:lnTo>
                    <a:lnTo>
                      <a:pt x="1697" y="4"/>
                    </a:lnTo>
                    <a:lnTo>
                      <a:pt x="1657" y="0"/>
                    </a:lnTo>
                    <a:lnTo>
                      <a:pt x="1615" y="0"/>
                    </a:lnTo>
                    <a:lnTo>
                      <a:pt x="1576" y="2"/>
                    </a:lnTo>
                    <a:lnTo>
                      <a:pt x="1535" y="4"/>
                    </a:lnTo>
                    <a:lnTo>
                      <a:pt x="1493" y="8"/>
                    </a:lnTo>
                    <a:lnTo>
                      <a:pt x="1452" y="15"/>
                    </a:lnTo>
                    <a:lnTo>
                      <a:pt x="1412" y="21"/>
                    </a:lnTo>
                    <a:lnTo>
                      <a:pt x="1373" y="30"/>
                    </a:lnTo>
                    <a:lnTo>
                      <a:pt x="1335" y="39"/>
                    </a:lnTo>
                    <a:lnTo>
                      <a:pt x="1298" y="48"/>
                    </a:lnTo>
                    <a:lnTo>
                      <a:pt x="1263" y="57"/>
                    </a:lnTo>
                    <a:lnTo>
                      <a:pt x="1229" y="68"/>
                    </a:lnTo>
                    <a:lnTo>
                      <a:pt x="1199" y="78"/>
                    </a:lnTo>
                    <a:lnTo>
                      <a:pt x="1170" y="88"/>
                    </a:lnTo>
                    <a:lnTo>
                      <a:pt x="1143" y="97"/>
                    </a:lnTo>
                    <a:lnTo>
                      <a:pt x="1098" y="116"/>
                    </a:lnTo>
                    <a:lnTo>
                      <a:pt x="1058" y="135"/>
                    </a:lnTo>
                    <a:lnTo>
                      <a:pt x="1026" y="156"/>
                    </a:lnTo>
                    <a:lnTo>
                      <a:pt x="995" y="174"/>
                    </a:lnTo>
                    <a:lnTo>
                      <a:pt x="969" y="192"/>
                    </a:lnTo>
                    <a:lnTo>
                      <a:pt x="946" y="208"/>
                    </a:lnTo>
                    <a:lnTo>
                      <a:pt x="924" y="219"/>
                    </a:lnTo>
                    <a:lnTo>
                      <a:pt x="901" y="227"/>
                    </a:lnTo>
                    <a:lnTo>
                      <a:pt x="890" y="229"/>
                    </a:lnTo>
                    <a:lnTo>
                      <a:pt x="878" y="231"/>
                    </a:lnTo>
                    <a:lnTo>
                      <a:pt x="864" y="232"/>
                    </a:lnTo>
                    <a:lnTo>
                      <a:pt x="850" y="233"/>
                    </a:lnTo>
                    <a:lnTo>
                      <a:pt x="831" y="235"/>
                    </a:lnTo>
                    <a:lnTo>
                      <a:pt x="815" y="239"/>
                    </a:lnTo>
                    <a:lnTo>
                      <a:pt x="795" y="240"/>
                    </a:lnTo>
                    <a:lnTo>
                      <a:pt x="776" y="242"/>
                    </a:lnTo>
                    <a:lnTo>
                      <a:pt x="754" y="248"/>
                    </a:lnTo>
                    <a:lnTo>
                      <a:pt x="732" y="253"/>
                    </a:lnTo>
                    <a:lnTo>
                      <a:pt x="708" y="259"/>
                    </a:lnTo>
                    <a:lnTo>
                      <a:pt x="685" y="267"/>
                    </a:lnTo>
                    <a:lnTo>
                      <a:pt x="659" y="276"/>
                    </a:lnTo>
                    <a:lnTo>
                      <a:pt x="632" y="286"/>
                    </a:lnTo>
                    <a:lnTo>
                      <a:pt x="605" y="300"/>
                    </a:lnTo>
                    <a:lnTo>
                      <a:pt x="577" y="315"/>
                    </a:lnTo>
                    <a:lnTo>
                      <a:pt x="548" y="329"/>
                    </a:lnTo>
                    <a:lnTo>
                      <a:pt x="517" y="344"/>
                    </a:lnTo>
                    <a:lnTo>
                      <a:pt x="485" y="361"/>
                    </a:lnTo>
                    <a:lnTo>
                      <a:pt x="452" y="376"/>
                    </a:lnTo>
                    <a:lnTo>
                      <a:pt x="415" y="391"/>
                    </a:lnTo>
                    <a:lnTo>
                      <a:pt x="378" y="406"/>
                    </a:lnTo>
                    <a:lnTo>
                      <a:pt x="341" y="423"/>
                    </a:lnTo>
                    <a:lnTo>
                      <a:pt x="304" y="437"/>
                    </a:lnTo>
                    <a:lnTo>
                      <a:pt x="268" y="450"/>
                    </a:lnTo>
                    <a:lnTo>
                      <a:pt x="230" y="464"/>
                    </a:lnTo>
                    <a:lnTo>
                      <a:pt x="195" y="474"/>
                    </a:lnTo>
                    <a:lnTo>
                      <a:pt x="163" y="486"/>
                    </a:lnTo>
                    <a:lnTo>
                      <a:pt x="132" y="495"/>
                    </a:lnTo>
                    <a:lnTo>
                      <a:pt x="104" y="501"/>
                    </a:lnTo>
                    <a:lnTo>
                      <a:pt x="81" y="508"/>
                    </a:lnTo>
                    <a:lnTo>
                      <a:pt x="57" y="513"/>
                    </a:lnTo>
                    <a:lnTo>
                      <a:pt x="23" y="523"/>
                    </a:lnTo>
                    <a:lnTo>
                      <a:pt x="4" y="542"/>
                    </a:lnTo>
                    <a:lnTo>
                      <a:pt x="0" y="565"/>
                    </a:lnTo>
                    <a:lnTo>
                      <a:pt x="7" y="590"/>
                    </a:lnTo>
                    <a:lnTo>
                      <a:pt x="28" y="615"/>
                    </a:lnTo>
                    <a:lnTo>
                      <a:pt x="59" y="637"/>
                    </a:lnTo>
                    <a:lnTo>
                      <a:pt x="104" y="652"/>
                    </a:lnTo>
                    <a:lnTo>
                      <a:pt x="158" y="658"/>
                    </a:lnTo>
                    <a:lnTo>
                      <a:pt x="188" y="658"/>
                    </a:lnTo>
                    <a:lnTo>
                      <a:pt x="221" y="657"/>
                    </a:lnTo>
                    <a:lnTo>
                      <a:pt x="257" y="653"/>
                    </a:lnTo>
                    <a:lnTo>
                      <a:pt x="294" y="648"/>
                    </a:lnTo>
                    <a:lnTo>
                      <a:pt x="333" y="643"/>
                    </a:lnTo>
                    <a:lnTo>
                      <a:pt x="373" y="634"/>
                    </a:lnTo>
                    <a:lnTo>
                      <a:pt x="413" y="627"/>
                    </a:lnTo>
                    <a:lnTo>
                      <a:pt x="454" y="617"/>
                    </a:lnTo>
                    <a:lnTo>
                      <a:pt x="495" y="608"/>
                    </a:lnTo>
                    <a:lnTo>
                      <a:pt x="537" y="595"/>
                    </a:lnTo>
                    <a:lnTo>
                      <a:pt x="577" y="584"/>
                    </a:lnTo>
                    <a:lnTo>
                      <a:pt x="615" y="571"/>
                    </a:lnTo>
                    <a:lnTo>
                      <a:pt x="653" y="557"/>
                    </a:lnTo>
                    <a:lnTo>
                      <a:pt x="687" y="544"/>
                    </a:lnTo>
                    <a:lnTo>
                      <a:pt x="721" y="530"/>
                    </a:lnTo>
                    <a:lnTo>
                      <a:pt x="752" y="515"/>
                    </a:lnTo>
                    <a:close/>
                  </a:path>
                </a:pathLst>
              </a:custGeom>
              <a:solidFill>
                <a:srgbClr val="B5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22" name="Freeform 1262">
                <a:extLst>
                  <a:ext uri="{FF2B5EF4-FFF2-40B4-BE49-F238E27FC236}">
                    <a16:creationId xmlns:a16="http://schemas.microsoft.com/office/drawing/2014/main" id="{DBCCF614-6CBB-805B-026A-CA2689705BFC}"/>
                  </a:ext>
                </a:extLst>
              </p:cNvPr>
              <p:cNvSpPr>
                <a:spLocks/>
              </p:cNvSpPr>
              <p:nvPr/>
            </p:nvSpPr>
            <p:spPr bwMode="auto">
              <a:xfrm>
                <a:off x="1130" y="2820"/>
                <a:ext cx="578" cy="209"/>
              </a:xfrm>
              <a:custGeom>
                <a:avLst/>
                <a:gdLst>
                  <a:gd name="T0" fmla="*/ 724 w 1735"/>
                  <a:gd name="T1" fmla="*/ 478 h 627"/>
                  <a:gd name="T2" fmla="*/ 781 w 1735"/>
                  <a:gd name="T3" fmla="*/ 444 h 627"/>
                  <a:gd name="T4" fmla="*/ 835 w 1735"/>
                  <a:gd name="T5" fmla="*/ 410 h 627"/>
                  <a:gd name="T6" fmla="*/ 884 w 1735"/>
                  <a:gd name="T7" fmla="*/ 371 h 627"/>
                  <a:gd name="T8" fmla="*/ 931 w 1735"/>
                  <a:gd name="T9" fmla="*/ 335 h 627"/>
                  <a:gd name="T10" fmla="*/ 974 w 1735"/>
                  <a:gd name="T11" fmla="*/ 299 h 627"/>
                  <a:gd name="T12" fmla="*/ 1015 w 1735"/>
                  <a:gd name="T13" fmla="*/ 265 h 627"/>
                  <a:gd name="T14" fmla="*/ 1051 w 1735"/>
                  <a:gd name="T15" fmla="*/ 235 h 627"/>
                  <a:gd name="T16" fmla="*/ 1090 w 1735"/>
                  <a:gd name="T17" fmla="*/ 210 h 627"/>
                  <a:gd name="T18" fmla="*/ 1146 w 1735"/>
                  <a:gd name="T19" fmla="*/ 186 h 627"/>
                  <a:gd name="T20" fmla="*/ 1221 w 1735"/>
                  <a:gd name="T21" fmla="*/ 160 h 627"/>
                  <a:gd name="T22" fmla="*/ 1305 w 1735"/>
                  <a:gd name="T23" fmla="*/ 137 h 627"/>
                  <a:gd name="T24" fmla="*/ 1388 w 1735"/>
                  <a:gd name="T25" fmla="*/ 115 h 627"/>
                  <a:gd name="T26" fmla="*/ 1462 w 1735"/>
                  <a:gd name="T27" fmla="*/ 97 h 627"/>
                  <a:gd name="T28" fmla="*/ 1520 w 1735"/>
                  <a:gd name="T29" fmla="*/ 84 h 627"/>
                  <a:gd name="T30" fmla="*/ 1552 w 1735"/>
                  <a:gd name="T31" fmla="*/ 77 h 627"/>
                  <a:gd name="T32" fmla="*/ 1620 w 1735"/>
                  <a:gd name="T33" fmla="*/ 68 h 627"/>
                  <a:gd name="T34" fmla="*/ 1709 w 1735"/>
                  <a:gd name="T35" fmla="*/ 52 h 627"/>
                  <a:gd name="T36" fmla="*/ 1735 w 1735"/>
                  <a:gd name="T37" fmla="*/ 35 h 627"/>
                  <a:gd name="T38" fmla="*/ 1686 w 1735"/>
                  <a:gd name="T39" fmla="*/ 15 h 627"/>
                  <a:gd name="T40" fmla="*/ 1596 w 1735"/>
                  <a:gd name="T41" fmla="*/ 2 h 627"/>
                  <a:gd name="T42" fmla="*/ 1524 w 1735"/>
                  <a:gd name="T43" fmla="*/ 0 h 627"/>
                  <a:gd name="T44" fmla="*/ 1452 w 1735"/>
                  <a:gd name="T45" fmla="*/ 5 h 627"/>
                  <a:gd name="T46" fmla="*/ 1378 w 1735"/>
                  <a:gd name="T47" fmla="*/ 15 h 627"/>
                  <a:gd name="T48" fmla="*/ 1306 w 1735"/>
                  <a:gd name="T49" fmla="*/ 28 h 627"/>
                  <a:gd name="T50" fmla="*/ 1239 w 1735"/>
                  <a:gd name="T51" fmla="*/ 46 h 627"/>
                  <a:gd name="T52" fmla="*/ 1174 w 1735"/>
                  <a:gd name="T53" fmla="*/ 63 h 627"/>
                  <a:gd name="T54" fmla="*/ 1117 w 1735"/>
                  <a:gd name="T55" fmla="*/ 82 h 627"/>
                  <a:gd name="T56" fmla="*/ 1046 w 1735"/>
                  <a:gd name="T57" fmla="*/ 110 h 627"/>
                  <a:gd name="T58" fmla="*/ 975 w 1735"/>
                  <a:gd name="T59" fmla="*/ 150 h 627"/>
                  <a:gd name="T60" fmla="*/ 920 w 1735"/>
                  <a:gd name="T61" fmla="*/ 187 h 627"/>
                  <a:gd name="T62" fmla="*/ 874 w 1735"/>
                  <a:gd name="T63" fmla="*/ 214 h 627"/>
                  <a:gd name="T64" fmla="*/ 840 w 1735"/>
                  <a:gd name="T65" fmla="*/ 224 h 627"/>
                  <a:gd name="T66" fmla="*/ 816 w 1735"/>
                  <a:gd name="T67" fmla="*/ 227 h 627"/>
                  <a:gd name="T68" fmla="*/ 783 w 1735"/>
                  <a:gd name="T69" fmla="*/ 230 h 627"/>
                  <a:gd name="T70" fmla="*/ 747 w 1735"/>
                  <a:gd name="T71" fmla="*/ 235 h 627"/>
                  <a:gd name="T72" fmla="*/ 706 w 1735"/>
                  <a:gd name="T73" fmla="*/ 241 h 627"/>
                  <a:gd name="T74" fmla="*/ 661 w 1735"/>
                  <a:gd name="T75" fmla="*/ 252 h 627"/>
                  <a:gd name="T76" fmla="*/ 612 w 1735"/>
                  <a:gd name="T77" fmla="*/ 269 h 627"/>
                  <a:gd name="T78" fmla="*/ 559 w 1735"/>
                  <a:gd name="T79" fmla="*/ 294 h 627"/>
                  <a:gd name="T80" fmla="*/ 507 w 1735"/>
                  <a:gd name="T81" fmla="*/ 322 h 627"/>
                  <a:gd name="T82" fmla="*/ 450 w 1735"/>
                  <a:gd name="T83" fmla="*/ 351 h 627"/>
                  <a:gd name="T84" fmla="*/ 387 w 1735"/>
                  <a:gd name="T85" fmla="*/ 377 h 627"/>
                  <a:gd name="T86" fmla="*/ 322 w 1735"/>
                  <a:gd name="T87" fmla="*/ 404 h 627"/>
                  <a:gd name="T88" fmla="*/ 256 w 1735"/>
                  <a:gd name="T89" fmla="*/ 430 h 627"/>
                  <a:gd name="T90" fmla="*/ 192 w 1735"/>
                  <a:gd name="T91" fmla="*/ 452 h 627"/>
                  <a:gd name="T92" fmla="*/ 134 w 1735"/>
                  <a:gd name="T93" fmla="*/ 469 h 627"/>
                  <a:gd name="T94" fmla="*/ 87 w 1735"/>
                  <a:gd name="T95" fmla="*/ 482 h 627"/>
                  <a:gd name="T96" fmla="*/ 32 w 1735"/>
                  <a:gd name="T97" fmla="*/ 499 h 627"/>
                  <a:gd name="T98" fmla="*/ 0 w 1735"/>
                  <a:gd name="T99" fmla="*/ 539 h 627"/>
                  <a:gd name="T100" fmla="*/ 20 w 1735"/>
                  <a:gd name="T101" fmla="*/ 586 h 627"/>
                  <a:gd name="T102" fmla="*/ 89 w 1735"/>
                  <a:gd name="T103" fmla="*/ 622 h 627"/>
                  <a:gd name="T104" fmla="*/ 171 w 1735"/>
                  <a:gd name="T105" fmla="*/ 627 h 627"/>
                  <a:gd name="T106" fmla="*/ 236 w 1735"/>
                  <a:gd name="T107" fmla="*/ 624 h 627"/>
                  <a:gd name="T108" fmla="*/ 308 w 1735"/>
                  <a:gd name="T109" fmla="*/ 613 h 627"/>
                  <a:gd name="T110" fmla="*/ 381 w 1735"/>
                  <a:gd name="T111" fmla="*/ 599 h 627"/>
                  <a:gd name="T112" fmla="*/ 456 w 1735"/>
                  <a:gd name="T113" fmla="*/ 581 h 627"/>
                  <a:gd name="T114" fmla="*/ 531 w 1735"/>
                  <a:gd name="T115" fmla="*/ 558 h 627"/>
                  <a:gd name="T116" fmla="*/ 602 w 1735"/>
                  <a:gd name="T117" fmla="*/ 533 h 627"/>
                  <a:gd name="T118" fmla="*/ 666 w 1735"/>
                  <a:gd name="T119" fmla="*/ 506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35" h="627">
                    <a:moveTo>
                      <a:pt x="696" y="492"/>
                    </a:moveTo>
                    <a:lnTo>
                      <a:pt x="724" y="478"/>
                    </a:lnTo>
                    <a:lnTo>
                      <a:pt x="754" y="461"/>
                    </a:lnTo>
                    <a:lnTo>
                      <a:pt x="781" y="444"/>
                    </a:lnTo>
                    <a:lnTo>
                      <a:pt x="808" y="426"/>
                    </a:lnTo>
                    <a:lnTo>
                      <a:pt x="835" y="410"/>
                    </a:lnTo>
                    <a:lnTo>
                      <a:pt x="859" y="390"/>
                    </a:lnTo>
                    <a:lnTo>
                      <a:pt x="884" y="371"/>
                    </a:lnTo>
                    <a:lnTo>
                      <a:pt x="907" y="352"/>
                    </a:lnTo>
                    <a:lnTo>
                      <a:pt x="931" y="335"/>
                    </a:lnTo>
                    <a:lnTo>
                      <a:pt x="953" y="315"/>
                    </a:lnTo>
                    <a:lnTo>
                      <a:pt x="974" y="299"/>
                    </a:lnTo>
                    <a:lnTo>
                      <a:pt x="994" y="281"/>
                    </a:lnTo>
                    <a:lnTo>
                      <a:pt x="1015" y="265"/>
                    </a:lnTo>
                    <a:lnTo>
                      <a:pt x="1034" y="249"/>
                    </a:lnTo>
                    <a:lnTo>
                      <a:pt x="1051" y="235"/>
                    </a:lnTo>
                    <a:lnTo>
                      <a:pt x="1069" y="222"/>
                    </a:lnTo>
                    <a:lnTo>
                      <a:pt x="1090" y="210"/>
                    </a:lnTo>
                    <a:lnTo>
                      <a:pt x="1116" y="198"/>
                    </a:lnTo>
                    <a:lnTo>
                      <a:pt x="1146" y="186"/>
                    </a:lnTo>
                    <a:lnTo>
                      <a:pt x="1184" y="173"/>
                    </a:lnTo>
                    <a:lnTo>
                      <a:pt x="1221" y="160"/>
                    </a:lnTo>
                    <a:lnTo>
                      <a:pt x="1262" y="148"/>
                    </a:lnTo>
                    <a:lnTo>
                      <a:pt x="1305" y="137"/>
                    </a:lnTo>
                    <a:lnTo>
                      <a:pt x="1346" y="125"/>
                    </a:lnTo>
                    <a:lnTo>
                      <a:pt x="1388" y="115"/>
                    </a:lnTo>
                    <a:lnTo>
                      <a:pt x="1426" y="107"/>
                    </a:lnTo>
                    <a:lnTo>
                      <a:pt x="1462" y="97"/>
                    </a:lnTo>
                    <a:lnTo>
                      <a:pt x="1494" y="90"/>
                    </a:lnTo>
                    <a:lnTo>
                      <a:pt x="1520" y="84"/>
                    </a:lnTo>
                    <a:lnTo>
                      <a:pt x="1539" y="80"/>
                    </a:lnTo>
                    <a:lnTo>
                      <a:pt x="1552" y="77"/>
                    </a:lnTo>
                    <a:lnTo>
                      <a:pt x="1557" y="76"/>
                    </a:lnTo>
                    <a:lnTo>
                      <a:pt x="1620" y="68"/>
                    </a:lnTo>
                    <a:lnTo>
                      <a:pt x="1672" y="59"/>
                    </a:lnTo>
                    <a:lnTo>
                      <a:pt x="1709" y="52"/>
                    </a:lnTo>
                    <a:lnTo>
                      <a:pt x="1730" y="43"/>
                    </a:lnTo>
                    <a:lnTo>
                      <a:pt x="1735" y="35"/>
                    </a:lnTo>
                    <a:lnTo>
                      <a:pt x="1721" y="26"/>
                    </a:lnTo>
                    <a:lnTo>
                      <a:pt x="1686" y="15"/>
                    </a:lnTo>
                    <a:lnTo>
                      <a:pt x="1630" y="6"/>
                    </a:lnTo>
                    <a:lnTo>
                      <a:pt x="1596" y="2"/>
                    </a:lnTo>
                    <a:lnTo>
                      <a:pt x="1561" y="0"/>
                    </a:lnTo>
                    <a:lnTo>
                      <a:pt x="1524" y="0"/>
                    </a:lnTo>
                    <a:lnTo>
                      <a:pt x="1488" y="2"/>
                    </a:lnTo>
                    <a:lnTo>
                      <a:pt x="1452" y="5"/>
                    </a:lnTo>
                    <a:lnTo>
                      <a:pt x="1415" y="8"/>
                    </a:lnTo>
                    <a:lnTo>
                      <a:pt x="1378" y="15"/>
                    </a:lnTo>
                    <a:lnTo>
                      <a:pt x="1342" y="21"/>
                    </a:lnTo>
                    <a:lnTo>
                      <a:pt x="1306" y="28"/>
                    </a:lnTo>
                    <a:lnTo>
                      <a:pt x="1271" y="36"/>
                    </a:lnTo>
                    <a:lnTo>
                      <a:pt x="1239" y="46"/>
                    </a:lnTo>
                    <a:lnTo>
                      <a:pt x="1205" y="54"/>
                    </a:lnTo>
                    <a:lnTo>
                      <a:pt x="1174" y="63"/>
                    </a:lnTo>
                    <a:lnTo>
                      <a:pt x="1144" y="73"/>
                    </a:lnTo>
                    <a:lnTo>
                      <a:pt x="1117" y="82"/>
                    </a:lnTo>
                    <a:lnTo>
                      <a:pt x="1090" y="91"/>
                    </a:lnTo>
                    <a:lnTo>
                      <a:pt x="1046" y="110"/>
                    </a:lnTo>
                    <a:lnTo>
                      <a:pt x="1009" y="129"/>
                    </a:lnTo>
                    <a:lnTo>
                      <a:pt x="975" y="150"/>
                    </a:lnTo>
                    <a:lnTo>
                      <a:pt x="947" y="169"/>
                    </a:lnTo>
                    <a:lnTo>
                      <a:pt x="920" y="187"/>
                    </a:lnTo>
                    <a:lnTo>
                      <a:pt x="895" y="203"/>
                    </a:lnTo>
                    <a:lnTo>
                      <a:pt x="874" y="214"/>
                    </a:lnTo>
                    <a:lnTo>
                      <a:pt x="852" y="222"/>
                    </a:lnTo>
                    <a:lnTo>
                      <a:pt x="840" y="224"/>
                    </a:lnTo>
                    <a:lnTo>
                      <a:pt x="828" y="226"/>
                    </a:lnTo>
                    <a:lnTo>
                      <a:pt x="816" y="227"/>
                    </a:lnTo>
                    <a:lnTo>
                      <a:pt x="799" y="228"/>
                    </a:lnTo>
                    <a:lnTo>
                      <a:pt x="783" y="230"/>
                    </a:lnTo>
                    <a:lnTo>
                      <a:pt x="767" y="232"/>
                    </a:lnTo>
                    <a:lnTo>
                      <a:pt x="747" y="235"/>
                    </a:lnTo>
                    <a:lnTo>
                      <a:pt x="728" y="237"/>
                    </a:lnTo>
                    <a:lnTo>
                      <a:pt x="706" y="241"/>
                    </a:lnTo>
                    <a:lnTo>
                      <a:pt x="683" y="246"/>
                    </a:lnTo>
                    <a:lnTo>
                      <a:pt x="661" y="252"/>
                    </a:lnTo>
                    <a:lnTo>
                      <a:pt x="638" y="260"/>
                    </a:lnTo>
                    <a:lnTo>
                      <a:pt x="612" y="269"/>
                    </a:lnTo>
                    <a:lnTo>
                      <a:pt x="586" y="281"/>
                    </a:lnTo>
                    <a:lnTo>
                      <a:pt x="559" y="294"/>
                    </a:lnTo>
                    <a:lnTo>
                      <a:pt x="531" y="309"/>
                    </a:lnTo>
                    <a:lnTo>
                      <a:pt x="507" y="322"/>
                    </a:lnTo>
                    <a:lnTo>
                      <a:pt x="479" y="336"/>
                    </a:lnTo>
                    <a:lnTo>
                      <a:pt x="450" y="351"/>
                    </a:lnTo>
                    <a:lnTo>
                      <a:pt x="419" y="364"/>
                    </a:lnTo>
                    <a:lnTo>
                      <a:pt x="387" y="377"/>
                    </a:lnTo>
                    <a:lnTo>
                      <a:pt x="353" y="391"/>
                    </a:lnTo>
                    <a:lnTo>
                      <a:pt x="322" y="404"/>
                    </a:lnTo>
                    <a:lnTo>
                      <a:pt x="289" y="417"/>
                    </a:lnTo>
                    <a:lnTo>
                      <a:pt x="256" y="430"/>
                    </a:lnTo>
                    <a:lnTo>
                      <a:pt x="223" y="440"/>
                    </a:lnTo>
                    <a:lnTo>
                      <a:pt x="192" y="452"/>
                    </a:lnTo>
                    <a:lnTo>
                      <a:pt x="164" y="461"/>
                    </a:lnTo>
                    <a:lnTo>
                      <a:pt x="134" y="469"/>
                    </a:lnTo>
                    <a:lnTo>
                      <a:pt x="110" y="478"/>
                    </a:lnTo>
                    <a:lnTo>
                      <a:pt x="87" y="482"/>
                    </a:lnTo>
                    <a:lnTo>
                      <a:pt x="66" y="487"/>
                    </a:lnTo>
                    <a:lnTo>
                      <a:pt x="32" y="499"/>
                    </a:lnTo>
                    <a:lnTo>
                      <a:pt x="9" y="517"/>
                    </a:lnTo>
                    <a:lnTo>
                      <a:pt x="0" y="539"/>
                    </a:lnTo>
                    <a:lnTo>
                      <a:pt x="3" y="563"/>
                    </a:lnTo>
                    <a:lnTo>
                      <a:pt x="20" y="586"/>
                    </a:lnTo>
                    <a:lnTo>
                      <a:pt x="48" y="608"/>
                    </a:lnTo>
                    <a:lnTo>
                      <a:pt x="89" y="622"/>
                    </a:lnTo>
                    <a:lnTo>
                      <a:pt x="141" y="627"/>
                    </a:lnTo>
                    <a:lnTo>
                      <a:pt x="171" y="627"/>
                    </a:lnTo>
                    <a:lnTo>
                      <a:pt x="203" y="626"/>
                    </a:lnTo>
                    <a:lnTo>
                      <a:pt x="236" y="624"/>
                    </a:lnTo>
                    <a:lnTo>
                      <a:pt x="271" y="620"/>
                    </a:lnTo>
                    <a:lnTo>
                      <a:pt x="308" y="613"/>
                    </a:lnTo>
                    <a:lnTo>
                      <a:pt x="344" y="608"/>
                    </a:lnTo>
                    <a:lnTo>
                      <a:pt x="381" y="599"/>
                    </a:lnTo>
                    <a:lnTo>
                      <a:pt x="419" y="590"/>
                    </a:lnTo>
                    <a:lnTo>
                      <a:pt x="456" y="581"/>
                    </a:lnTo>
                    <a:lnTo>
                      <a:pt x="494" y="569"/>
                    </a:lnTo>
                    <a:lnTo>
                      <a:pt x="531" y="558"/>
                    </a:lnTo>
                    <a:lnTo>
                      <a:pt x="566" y="546"/>
                    </a:lnTo>
                    <a:lnTo>
                      <a:pt x="602" y="533"/>
                    </a:lnTo>
                    <a:lnTo>
                      <a:pt x="634" y="520"/>
                    </a:lnTo>
                    <a:lnTo>
                      <a:pt x="666" y="506"/>
                    </a:lnTo>
                    <a:lnTo>
                      <a:pt x="696" y="492"/>
                    </a:lnTo>
                    <a:close/>
                  </a:path>
                </a:pathLst>
              </a:custGeom>
              <a:solidFill>
                <a:srgbClr val="AE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23" name="Freeform 1263">
                <a:extLst>
                  <a:ext uri="{FF2B5EF4-FFF2-40B4-BE49-F238E27FC236}">
                    <a16:creationId xmlns:a16="http://schemas.microsoft.com/office/drawing/2014/main" id="{45171F9C-3C76-79AB-77E2-D6C2454C3D63}"/>
                  </a:ext>
                </a:extLst>
              </p:cNvPr>
              <p:cNvSpPr>
                <a:spLocks/>
              </p:cNvSpPr>
              <p:nvPr/>
            </p:nvSpPr>
            <p:spPr bwMode="auto">
              <a:xfrm>
                <a:off x="1147" y="2824"/>
                <a:ext cx="538" cy="199"/>
              </a:xfrm>
              <a:custGeom>
                <a:avLst/>
                <a:gdLst>
                  <a:gd name="T0" fmla="*/ 672 w 1615"/>
                  <a:gd name="T1" fmla="*/ 454 h 597"/>
                  <a:gd name="T2" fmla="*/ 726 w 1615"/>
                  <a:gd name="T3" fmla="*/ 423 h 597"/>
                  <a:gd name="T4" fmla="*/ 775 w 1615"/>
                  <a:gd name="T5" fmla="*/ 389 h 597"/>
                  <a:gd name="T6" fmla="*/ 821 w 1615"/>
                  <a:gd name="T7" fmla="*/ 353 h 597"/>
                  <a:gd name="T8" fmla="*/ 864 w 1615"/>
                  <a:gd name="T9" fmla="*/ 320 h 597"/>
                  <a:gd name="T10" fmla="*/ 904 w 1615"/>
                  <a:gd name="T11" fmla="*/ 286 h 597"/>
                  <a:gd name="T12" fmla="*/ 942 w 1615"/>
                  <a:gd name="T13" fmla="*/ 254 h 597"/>
                  <a:gd name="T14" fmla="*/ 977 w 1615"/>
                  <a:gd name="T15" fmla="*/ 225 h 597"/>
                  <a:gd name="T16" fmla="*/ 1013 w 1615"/>
                  <a:gd name="T17" fmla="*/ 200 h 597"/>
                  <a:gd name="T18" fmla="*/ 1068 w 1615"/>
                  <a:gd name="T19" fmla="*/ 176 h 597"/>
                  <a:gd name="T20" fmla="*/ 1137 w 1615"/>
                  <a:gd name="T21" fmla="*/ 152 h 597"/>
                  <a:gd name="T22" fmla="*/ 1213 w 1615"/>
                  <a:gd name="T23" fmla="*/ 130 h 597"/>
                  <a:gd name="T24" fmla="*/ 1287 w 1615"/>
                  <a:gd name="T25" fmla="*/ 110 h 597"/>
                  <a:gd name="T26" fmla="*/ 1355 w 1615"/>
                  <a:gd name="T27" fmla="*/ 92 h 597"/>
                  <a:gd name="T28" fmla="*/ 1407 w 1615"/>
                  <a:gd name="T29" fmla="*/ 81 h 597"/>
                  <a:gd name="T30" fmla="*/ 1435 w 1615"/>
                  <a:gd name="T31" fmla="*/ 75 h 597"/>
                  <a:gd name="T32" fmla="*/ 1501 w 1615"/>
                  <a:gd name="T33" fmla="*/ 63 h 597"/>
                  <a:gd name="T34" fmla="*/ 1587 w 1615"/>
                  <a:gd name="T35" fmla="*/ 47 h 597"/>
                  <a:gd name="T36" fmla="*/ 1615 w 1615"/>
                  <a:gd name="T37" fmla="*/ 30 h 597"/>
                  <a:gd name="T38" fmla="*/ 1575 w 1615"/>
                  <a:gd name="T39" fmla="*/ 13 h 597"/>
                  <a:gd name="T40" fmla="*/ 1497 w 1615"/>
                  <a:gd name="T41" fmla="*/ 2 h 597"/>
                  <a:gd name="T42" fmla="*/ 1433 w 1615"/>
                  <a:gd name="T43" fmla="*/ 0 h 597"/>
                  <a:gd name="T44" fmla="*/ 1370 w 1615"/>
                  <a:gd name="T45" fmla="*/ 5 h 597"/>
                  <a:gd name="T46" fmla="*/ 1305 w 1615"/>
                  <a:gd name="T47" fmla="*/ 14 h 597"/>
                  <a:gd name="T48" fmla="*/ 1241 w 1615"/>
                  <a:gd name="T49" fmla="*/ 27 h 597"/>
                  <a:gd name="T50" fmla="*/ 1178 w 1615"/>
                  <a:gd name="T51" fmla="*/ 43 h 597"/>
                  <a:gd name="T52" fmla="*/ 1120 w 1615"/>
                  <a:gd name="T53" fmla="*/ 60 h 597"/>
                  <a:gd name="T54" fmla="*/ 1065 w 1615"/>
                  <a:gd name="T55" fmla="*/ 76 h 597"/>
                  <a:gd name="T56" fmla="*/ 995 w 1615"/>
                  <a:gd name="T57" fmla="*/ 102 h 597"/>
                  <a:gd name="T58" fmla="*/ 928 w 1615"/>
                  <a:gd name="T59" fmla="*/ 142 h 597"/>
                  <a:gd name="T60" fmla="*/ 870 w 1615"/>
                  <a:gd name="T61" fmla="*/ 179 h 597"/>
                  <a:gd name="T62" fmla="*/ 825 w 1615"/>
                  <a:gd name="T63" fmla="*/ 208 h 597"/>
                  <a:gd name="T64" fmla="*/ 792 w 1615"/>
                  <a:gd name="T65" fmla="*/ 218 h 597"/>
                  <a:gd name="T66" fmla="*/ 765 w 1615"/>
                  <a:gd name="T67" fmla="*/ 221 h 597"/>
                  <a:gd name="T68" fmla="*/ 734 w 1615"/>
                  <a:gd name="T69" fmla="*/ 224 h 597"/>
                  <a:gd name="T70" fmla="*/ 697 w 1615"/>
                  <a:gd name="T71" fmla="*/ 227 h 597"/>
                  <a:gd name="T72" fmla="*/ 658 w 1615"/>
                  <a:gd name="T73" fmla="*/ 235 h 597"/>
                  <a:gd name="T74" fmla="*/ 614 w 1615"/>
                  <a:gd name="T75" fmla="*/ 246 h 597"/>
                  <a:gd name="T76" fmla="*/ 566 w 1615"/>
                  <a:gd name="T77" fmla="*/ 262 h 597"/>
                  <a:gd name="T78" fmla="*/ 513 w 1615"/>
                  <a:gd name="T79" fmla="*/ 287 h 597"/>
                  <a:gd name="T80" fmla="*/ 463 w 1615"/>
                  <a:gd name="T81" fmla="*/ 316 h 597"/>
                  <a:gd name="T82" fmla="*/ 414 w 1615"/>
                  <a:gd name="T83" fmla="*/ 339 h 597"/>
                  <a:gd name="T84" fmla="*/ 360 w 1615"/>
                  <a:gd name="T85" fmla="*/ 365 h 597"/>
                  <a:gd name="T86" fmla="*/ 301 w 1615"/>
                  <a:gd name="T87" fmla="*/ 389 h 597"/>
                  <a:gd name="T88" fmla="*/ 244 w 1615"/>
                  <a:gd name="T89" fmla="*/ 411 h 597"/>
                  <a:gd name="T90" fmla="*/ 189 w 1615"/>
                  <a:gd name="T91" fmla="*/ 432 h 597"/>
                  <a:gd name="T92" fmla="*/ 137 w 1615"/>
                  <a:gd name="T93" fmla="*/ 447 h 597"/>
                  <a:gd name="T94" fmla="*/ 95 w 1615"/>
                  <a:gd name="T95" fmla="*/ 459 h 597"/>
                  <a:gd name="T96" fmla="*/ 39 w 1615"/>
                  <a:gd name="T97" fmla="*/ 475 h 597"/>
                  <a:gd name="T98" fmla="*/ 1 w 1615"/>
                  <a:gd name="T99" fmla="*/ 514 h 597"/>
                  <a:gd name="T100" fmla="*/ 11 w 1615"/>
                  <a:gd name="T101" fmla="*/ 558 h 597"/>
                  <a:gd name="T102" fmla="*/ 73 w 1615"/>
                  <a:gd name="T103" fmla="*/ 590 h 597"/>
                  <a:gd name="T104" fmla="*/ 154 w 1615"/>
                  <a:gd name="T105" fmla="*/ 597 h 597"/>
                  <a:gd name="T106" fmla="*/ 217 w 1615"/>
                  <a:gd name="T107" fmla="*/ 593 h 597"/>
                  <a:gd name="T108" fmla="*/ 282 w 1615"/>
                  <a:gd name="T109" fmla="*/ 584 h 597"/>
                  <a:gd name="T110" fmla="*/ 350 w 1615"/>
                  <a:gd name="T111" fmla="*/ 571 h 597"/>
                  <a:gd name="T112" fmla="*/ 418 w 1615"/>
                  <a:gd name="T113" fmla="*/ 554 h 597"/>
                  <a:gd name="T114" fmla="*/ 485 w 1615"/>
                  <a:gd name="T115" fmla="*/ 534 h 597"/>
                  <a:gd name="T116" fmla="*/ 552 w 1615"/>
                  <a:gd name="T117" fmla="*/ 509 h 597"/>
                  <a:gd name="T118" fmla="*/ 614 w 1615"/>
                  <a:gd name="T119" fmla="*/ 482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5" h="597">
                    <a:moveTo>
                      <a:pt x="644" y="468"/>
                    </a:moveTo>
                    <a:lnTo>
                      <a:pt x="672" y="454"/>
                    </a:lnTo>
                    <a:lnTo>
                      <a:pt x="699" y="438"/>
                    </a:lnTo>
                    <a:lnTo>
                      <a:pt x="726" y="423"/>
                    </a:lnTo>
                    <a:lnTo>
                      <a:pt x="752" y="406"/>
                    </a:lnTo>
                    <a:lnTo>
                      <a:pt x="775" y="389"/>
                    </a:lnTo>
                    <a:lnTo>
                      <a:pt x="799" y="371"/>
                    </a:lnTo>
                    <a:lnTo>
                      <a:pt x="821" y="353"/>
                    </a:lnTo>
                    <a:lnTo>
                      <a:pt x="843" y="336"/>
                    </a:lnTo>
                    <a:lnTo>
                      <a:pt x="864" y="320"/>
                    </a:lnTo>
                    <a:lnTo>
                      <a:pt x="884" y="302"/>
                    </a:lnTo>
                    <a:lnTo>
                      <a:pt x="904" y="286"/>
                    </a:lnTo>
                    <a:lnTo>
                      <a:pt x="923" y="268"/>
                    </a:lnTo>
                    <a:lnTo>
                      <a:pt x="942" y="254"/>
                    </a:lnTo>
                    <a:lnTo>
                      <a:pt x="959" y="238"/>
                    </a:lnTo>
                    <a:lnTo>
                      <a:pt x="977" y="225"/>
                    </a:lnTo>
                    <a:lnTo>
                      <a:pt x="994" y="213"/>
                    </a:lnTo>
                    <a:lnTo>
                      <a:pt x="1013" y="200"/>
                    </a:lnTo>
                    <a:lnTo>
                      <a:pt x="1039" y="188"/>
                    </a:lnTo>
                    <a:lnTo>
                      <a:pt x="1068" y="176"/>
                    </a:lnTo>
                    <a:lnTo>
                      <a:pt x="1102" y="164"/>
                    </a:lnTo>
                    <a:lnTo>
                      <a:pt x="1137" y="152"/>
                    </a:lnTo>
                    <a:lnTo>
                      <a:pt x="1175" y="142"/>
                    </a:lnTo>
                    <a:lnTo>
                      <a:pt x="1213" y="130"/>
                    </a:lnTo>
                    <a:lnTo>
                      <a:pt x="1251" y="119"/>
                    </a:lnTo>
                    <a:lnTo>
                      <a:pt x="1287" y="110"/>
                    </a:lnTo>
                    <a:lnTo>
                      <a:pt x="1322" y="99"/>
                    </a:lnTo>
                    <a:lnTo>
                      <a:pt x="1355" y="92"/>
                    </a:lnTo>
                    <a:lnTo>
                      <a:pt x="1383" y="87"/>
                    </a:lnTo>
                    <a:lnTo>
                      <a:pt x="1407" y="81"/>
                    </a:lnTo>
                    <a:lnTo>
                      <a:pt x="1424" y="76"/>
                    </a:lnTo>
                    <a:lnTo>
                      <a:pt x="1435" y="75"/>
                    </a:lnTo>
                    <a:lnTo>
                      <a:pt x="1440" y="74"/>
                    </a:lnTo>
                    <a:lnTo>
                      <a:pt x="1501" y="63"/>
                    </a:lnTo>
                    <a:lnTo>
                      <a:pt x="1551" y="54"/>
                    </a:lnTo>
                    <a:lnTo>
                      <a:pt x="1587" y="47"/>
                    </a:lnTo>
                    <a:lnTo>
                      <a:pt x="1608" y="39"/>
                    </a:lnTo>
                    <a:lnTo>
                      <a:pt x="1615" y="30"/>
                    </a:lnTo>
                    <a:lnTo>
                      <a:pt x="1603" y="22"/>
                    </a:lnTo>
                    <a:lnTo>
                      <a:pt x="1575" y="13"/>
                    </a:lnTo>
                    <a:lnTo>
                      <a:pt x="1527" y="5"/>
                    </a:lnTo>
                    <a:lnTo>
                      <a:pt x="1497" y="2"/>
                    </a:lnTo>
                    <a:lnTo>
                      <a:pt x="1465" y="0"/>
                    </a:lnTo>
                    <a:lnTo>
                      <a:pt x="1433" y="0"/>
                    </a:lnTo>
                    <a:lnTo>
                      <a:pt x="1402" y="2"/>
                    </a:lnTo>
                    <a:lnTo>
                      <a:pt x="1370" y="5"/>
                    </a:lnTo>
                    <a:lnTo>
                      <a:pt x="1339" y="8"/>
                    </a:lnTo>
                    <a:lnTo>
                      <a:pt x="1305" y="14"/>
                    </a:lnTo>
                    <a:lnTo>
                      <a:pt x="1273" y="20"/>
                    </a:lnTo>
                    <a:lnTo>
                      <a:pt x="1241" y="27"/>
                    </a:lnTo>
                    <a:lnTo>
                      <a:pt x="1210" y="34"/>
                    </a:lnTo>
                    <a:lnTo>
                      <a:pt x="1178" y="43"/>
                    </a:lnTo>
                    <a:lnTo>
                      <a:pt x="1148" y="50"/>
                    </a:lnTo>
                    <a:lnTo>
                      <a:pt x="1120" y="60"/>
                    </a:lnTo>
                    <a:lnTo>
                      <a:pt x="1092" y="69"/>
                    </a:lnTo>
                    <a:lnTo>
                      <a:pt x="1065" y="76"/>
                    </a:lnTo>
                    <a:lnTo>
                      <a:pt x="1036" y="87"/>
                    </a:lnTo>
                    <a:lnTo>
                      <a:pt x="995" y="102"/>
                    </a:lnTo>
                    <a:lnTo>
                      <a:pt x="959" y="121"/>
                    </a:lnTo>
                    <a:lnTo>
                      <a:pt x="928" y="142"/>
                    </a:lnTo>
                    <a:lnTo>
                      <a:pt x="897" y="160"/>
                    </a:lnTo>
                    <a:lnTo>
                      <a:pt x="870" y="179"/>
                    </a:lnTo>
                    <a:lnTo>
                      <a:pt x="847" y="195"/>
                    </a:lnTo>
                    <a:lnTo>
                      <a:pt x="825" y="208"/>
                    </a:lnTo>
                    <a:lnTo>
                      <a:pt x="802" y="215"/>
                    </a:lnTo>
                    <a:lnTo>
                      <a:pt x="792" y="218"/>
                    </a:lnTo>
                    <a:lnTo>
                      <a:pt x="779" y="219"/>
                    </a:lnTo>
                    <a:lnTo>
                      <a:pt x="765" y="221"/>
                    </a:lnTo>
                    <a:lnTo>
                      <a:pt x="750" y="222"/>
                    </a:lnTo>
                    <a:lnTo>
                      <a:pt x="734" y="224"/>
                    </a:lnTo>
                    <a:lnTo>
                      <a:pt x="717" y="225"/>
                    </a:lnTo>
                    <a:lnTo>
                      <a:pt x="697" y="227"/>
                    </a:lnTo>
                    <a:lnTo>
                      <a:pt x="678" y="231"/>
                    </a:lnTo>
                    <a:lnTo>
                      <a:pt x="658" y="235"/>
                    </a:lnTo>
                    <a:lnTo>
                      <a:pt x="637" y="240"/>
                    </a:lnTo>
                    <a:lnTo>
                      <a:pt x="614" y="246"/>
                    </a:lnTo>
                    <a:lnTo>
                      <a:pt x="590" y="253"/>
                    </a:lnTo>
                    <a:lnTo>
                      <a:pt x="566" y="262"/>
                    </a:lnTo>
                    <a:lnTo>
                      <a:pt x="539" y="274"/>
                    </a:lnTo>
                    <a:lnTo>
                      <a:pt x="513" y="287"/>
                    </a:lnTo>
                    <a:lnTo>
                      <a:pt x="485" y="303"/>
                    </a:lnTo>
                    <a:lnTo>
                      <a:pt x="463" y="316"/>
                    </a:lnTo>
                    <a:lnTo>
                      <a:pt x="439" y="327"/>
                    </a:lnTo>
                    <a:lnTo>
                      <a:pt x="414" y="339"/>
                    </a:lnTo>
                    <a:lnTo>
                      <a:pt x="387" y="352"/>
                    </a:lnTo>
                    <a:lnTo>
                      <a:pt x="360" y="365"/>
                    </a:lnTo>
                    <a:lnTo>
                      <a:pt x="332" y="378"/>
                    </a:lnTo>
                    <a:lnTo>
                      <a:pt x="301" y="389"/>
                    </a:lnTo>
                    <a:lnTo>
                      <a:pt x="272" y="399"/>
                    </a:lnTo>
                    <a:lnTo>
                      <a:pt x="244" y="411"/>
                    </a:lnTo>
                    <a:lnTo>
                      <a:pt x="216" y="423"/>
                    </a:lnTo>
                    <a:lnTo>
                      <a:pt x="189" y="432"/>
                    </a:lnTo>
                    <a:lnTo>
                      <a:pt x="163" y="439"/>
                    </a:lnTo>
                    <a:lnTo>
                      <a:pt x="137" y="447"/>
                    </a:lnTo>
                    <a:lnTo>
                      <a:pt x="116" y="454"/>
                    </a:lnTo>
                    <a:lnTo>
                      <a:pt x="95" y="459"/>
                    </a:lnTo>
                    <a:lnTo>
                      <a:pt x="76" y="463"/>
                    </a:lnTo>
                    <a:lnTo>
                      <a:pt x="39" y="475"/>
                    </a:lnTo>
                    <a:lnTo>
                      <a:pt x="14" y="494"/>
                    </a:lnTo>
                    <a:lnTo>
                      <a:pt x="1" y="514"/>
                    </a:lnTo>
                    <a:lnTo>
                      <a:pt x="0" y="536"/>
                    </a:lnTo>
                    <a:lnTo>
                      <a:pt x="11" y="558"/>
                    </a:lnTo>
                    <a:lnTo>
                      <a:pt x="35" y="577"/>
                    </a:lnTo>
                    <a:lnTo>
                      <a:pt x="73" y="590"/>
                    </a:lnTo>
                    <a:lnTo>
                      <a:pt x="123" y="597"/>
                    </a:lnTo>
                    <a:lnTo>
                      <a:pt x="154" y="597"/>
                    </a:lnTo>
                    <a:lnTo>
                      <a:pt x="184" y="595"/>
                    </a:lnTo>
                    <a:lnTo>
                      <a:pt x="217" y="593"/>
                    </a:lnTo>
                    <a:lnTo>
                      <a:pt x="248" y="589"/>
                    </a:lnTo>
                    <a:lnTo>
                      <a:pt x="282" y="584"/>
                    </a:lnTo>
                    <a:lnTo>
                      <a:pt x="315" y="577"/>
                    </a:lnTo>
                    <a:lnTo>
                      <a:pt x="350" y="571"/>
                    </a:lnTo>
                    <a:lnTo>
                      <a:pt x="384" y="563"/>
                    </a:lnTo>
                    <a:lnTo>
                      <a:pt x="418" y="554"/>
                    </a:lnTo>
                    <a:lnTo>
                      <a:pt x="452" y="544"/>
                    </a:lnTo>
                    <a:lnTo>
                      <a:pt x="485" y="534"/>
                    </a:lnTo>
                    <a:lnTo>
                      <a:pt x="519" y="521"/>
                    </a:lnTo>
                    <a:lnTo>
                      <a:pt x="552" y="509"/>
                    </a:lnTo>
                    <a:lnTo>
                      <a:pt x="583" y="495"/>
                    </a:lnTo>
                    <a:lnTo>
                      <a:pt x="614" y="482"/>
                    </a:lnTo>
                    <a:lnTo>
                      <a:pt x="644" y="468"/>
                    </a:lnTo>
                    <a:close/>
                  </a:path>
                </a:pathLst>
              </a:custGeom>
              <a:solidFill>
                <a:srgbClr val="A8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24" name="Freeform 1264">
                <a:extLst>
                  <a:ext uri="{FF2B5EF4-FFF2-40B4-BE49-F238E27FC236}">
                    <a16:creationId xmlns:a16="http://schemas.microsoft.com/office/drawing/2014/main" id="{8ECFEF06-EBE5-58CD-ADE6-4C17A605C586}"/>
                  </a:ext>
                </a:extLst>
              </p:cNvPr>
              <p:cNvSpPr>
                <a:spLocks/>
              </p:cNvSpPr>
              <p:nvPr/>
            </p:nvSpPr>
            <p:spPr bwMode="auto">
              <a:xfrm>
                <a:off x="1164" y="2828"/>
                <a:ext cx="499" cy="189"/>
              </a:xfrm>
              <a:custGeom>
                <a:avLst/>
                <a:gdLst>
                  <a:gd name="T0" fmla="*/ 621 w 1496"/>
                  <a:gd name="T1" fmla="*/ 431 h 566"/>
                  <a:gd name="T2" fmla="*/ 672 w 1496"/>
                  <a:gd name="T3" fmla="*/ 400 h 566"/>
                  <a:gd name="T4" fmla="*/ 720 w 1496"/>
                  <a:gd name="T5" fmla="*/ 369 h 566"/>
                  <a:gd name="T6" fmla="*/ 762 w 1496"/>
                  <a:gd name="T7" fmla="*/ 337 h 566"/>
                  <a:gd name="T8" fmla="*/ 801 w 1496"/>
                  <a:gd name="T9" fmla="*/ 305 h 566"/>
                  <a:gd name="T10" fmla="*/ 837 w 1496"/>
                  <a:gd name="T11" fmla="*/ 273 h 566"/>
                  <a:gd name="T12" fmla="*/ 872 w 1496"/>
                  <a:gd name="T13" fmla="*/ 244 h 566"/>
                  <a:gd name="T14" fmla="*/ 907 w 1496"/>
                  <a:gd name="T15" fmla="*/ 218 h 566"/>
                  <a:gd name="T16" fmla="*/ 941 w 1496"/>
                  <a:gd name="T17" fmla="*/ 193 h 566"/>
                  <a:gd name="T18" fmla="*/ 993 w 1496"/>
                  <a:gd name="T19" fmla="*/ 168 h 566"/>
                  <a:gd name="T20" fmla="*/ 1054 w 1496"/>
                  <a:gd name="T21" fmla="*/ 145 h 566"/>
                  <a:gd name="T22" fmla="*/ 1121 w 1496"/>
                  <a:gd name="T23" fmla="*/ 123 h 566"/>
                  <a:gd name="T24" fmla="*/ 1189 w 1496"/>
                  <a:gd name="T25" fmla="*/ 104 h 566"/>
                  <a:gd name="T26" fmla="*/ 1249 w 1496"/>
                  <a:gd name="T27" fmla="*/ 88 h 566"/>
                  <a:gd name="T28" fmla="*/ 1294 w 1496"/>
                  <a:gd name="T29" fmla="*/ 76 h 566"/>
                  <a:gd name="T30" fmla="*/ 1321 w 1496"/>
                  <a:gd name="T31" fmla="*/ 70 h 566"/>
                  <a:gd name="T32" fmla="*/ 1385 w 1496"/>
                  <a:gd name="T33" fmla="*/ 60 h 566"/>
                  <a:gd name="T34" fmla="*/ 1470 w 1496"/>
                  <a:gd name="T35" fmla="*/ 40 h 566"/>
                  <a:gd name="T36" fmla="*/ 1496 w 1496"/>
                  <a:gd name="T37" fmla="*/ 26 h 566"/>
                  <a:gd name="T38" fmla="*/ 1467 w 1496"/>
                  <a:gd name="T39" fmla="*/ 12 h 566"/>
                  <a:gd name="T40" fmla="*/ 1400 w 1496"/>
                  <a:gd name="T41" fmla="*/ 2 h 566"/>
                  <a:gd name="T42" fmla="*/ 1347 w 1496"/>
                  <a:gd name="T43" fmla="*/ 0 h 566"/>
                  <a:gd name="T44" fmla="*/ 1292 w 1496"/>
                  <a:gd name="T45" fmla="*/ 6 h 566"/>
                  <a:gd name="T46" fmla="*/ 1235 w 1496"/>
                  <a:gd name="T47" fmla="*/ 13 h 566"/>
                  <a:gd name="T48" fmla="*/ 1178 w 1496"/>
                  <a:gd name="T49" fmla="*/ 24 h 566"/>
                  <a:gd name="T50" fmla="*/ 1121 w 1496"/>
                  <a:gd name="T51" fmla="*/ 38 h 566"/>
                  <a:gd name="T52" fmla="*/ 1069 w 1496"/>
                  <a:gd name="T53" fmla="*/ 55 h 566"/>
                  <a:gd name="T54" fmla="*/ 1015 w 1496"/>
                  <a:gd name="T55" fmla="*/ 71 h 566"/>
                  <a:gd name="T56" fmla="*/ 949 w 1496"/>
                  <a:gd name="T57" fmla="*/ 96 h 566"/>
                  <a:gd name="T58" fmla="*/ 881 w 1496"/>
                  <a:gd name="T59" fmla="*/ 133 h 566"/>
                  <a:gd name="T60" fmla="*/ 825 w 1496"/>
                  <a:gd name="T61" fmla="*/ 173 h 566"/>
                  <a:gd name="T62" fmla="*/ 778 w 1496"/>
                  <a:gd name="T63" fmla="*/ 202 h 566"/>
                  <a:gd name="T64" fmla="*/ 744 w 1496"/>
                  <a:gd name="T65" fmla="*/ 212 h 566"/>
                  <a:gd name="T66" fmla="*/ 720 w 1496"/>
                  <a:gd name="T67" fmla="*/ 214 h 566"/>
                  <a:gd name="T68" fmla="*/ 687 w 1496"/>
                  <a:gd name="T69" fmla="*/ 218 h 566"/>
                  <a:gd name="T70" fmla="*/ 653 w 1496"/>
                  <a:gd name="T71" fmla="*/ 221 h 566"/>
                  <a:gd name="T72" fmla="*/ 614 w 1496"/>
                  <a:gd name="T73" fmla="*/ 229 h 566"/>
                  <a:gd name="T74" fmla="*/ 570 w 1496"/>
                  <a:gd name="T75" fmla="*/ 240 h 566"/>
                  <a:gd name="T76" fmla="*/ 523 w 1496"/>
                  <a:gd name="T77" fmla="*/ 257 h 566"/>
                  <a:gd name="T78" fmla="*/ 470 w 1496"/>
                  <a:gd name="T79" fmla="*/ 283 h 566"/>
                  <a:gd name="T80" fmla="*/ 425 w 1496"/>
                  <a:gd name="T81" fmla="*/ 309 h 566"/>
                  <a:gd name="T82" fmla="*/ 381 w 1496"/>
                  <a:gd name="T83" fmla="*/ 330 h 566"/>
                  <a:gd name="T84" fmla="*/ 336 w 1496"/>
                  <a:gd name="T85" fmla="*/ 352 h 566"/>
                  <a:gd name="T86" fmla="*/ 287 w 1496"/>
                  <a:gd name="T87" fmla="*/ 373 h 566"/>
                  <a:gd name="T88" fmla="*/ 236 w 1496"/>
                  <a:gd name="T89" fmla="*/ 392 h 566"/>
                  <a:gd name="T90" fmla="*/ 188 w 1496"/>
                  <a:gd name="T91" fmla="*/ 410 h 566"/>
                  <a:gd name="T92" fmla="*/ 144 w 1496"/>
                  <a:gd name="T93" fmla="*/ 424 h 566"/>
                  <a:gd name="T94" fmla="*/ 104 w 1496"/>
                  <a:gd name="T95" fmla="*/ 434 h 566"/>
                  <a:gd name="T96" fmla="*/ 50 w 1496"/>
                  <a:gd name="T97" fmla="*/ 450 h 566"/>
                  <a:gd name="T98" fmla="*/ 6 w 1496"/>
                  <a:gd name="T99" fmla="*/ 489 h 566"/>
                  <a:gd name="T100" fmla="*/ 6 w 1496"/>
                  <a:gd name="T101" fmla="*/ 530 h 566"/>
                  <a:gd name="T102" fmla="*/ 59 w 1496"/>
                  <a:gd name="T103" fmla="*/ 559 h 566"/>
                  <a:gd name="T104" fmla="*/ 140 w 1496"/>
                  <a:gd name="T105" fmla="*/ 566 h 566"/>
                  <a:gd name="T106" fmla="*/ 200 w 1496"/>
                  <a:gd name="T107" fmla="*/ 563 h 566"/>
                  <a:gd name="T108" fmla="*/ 261 w 1496"/>
                  <a:gd name="T109" fmla="*/ 556 h 566"/>
                  <a:gd name="T110" fmla="*/ 322 w 1496"/>
                  <a:gd name="T111" fmla="*/ 543 h 566"/>
                  <a:gd name="T112" fmla="*/ 384 w 1496"/>
                  <a:gd name="T113" fmla="*/ 527 h 566"/>
                  <a:gd name="T114" fmla="*/ 443 w 1496"/>
                  <a:gd name="T115" fmla="*/ 508 h 566"/>
                  <a:gd name="T116" fmla="*/ 503 w 1496"/>
                  <a:gd name="T117" fmla="*/ 483 h 566"/>
                  <a:gd name="T118" fmla="*/ 564 w 1496"/>
                  <a:gd name="T119" fmla="*/ 459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96" h="566">
                    <a:moveTo>
                      <a:pt x="592" y="445"/>
                    </a:moveTo>
                    <a:lnTo>
                      <a:pt x="621" y="431"/>
                    </a:lnTo>
                    <a:lnTo>
                      <a:pt x="647" y="415"/>
                    </a:lnTo>
                    <a:lnTo>
                      <a:pt x="672" y="400"/>
                    </a:lnTo>
                    <a:lnTo>
                      <a:pt x="698" y="384"/>
                    </a:lnTo>
                    <a:lnTo>
                      <a:pt x="720" y="369"/>
                    </a:lnTo>
                    <a:lnTo>
                      <a:pt x="742" y="352"/>
                    </a:lnTo>
                    <a:lnTo>
                      <a:pt x="762" y="337"/>
                    </a:lnTo>
                    <a:lnTo>
                      <a:pt x="782" y="321"/>
                    </a:lnTo>
                    <a:lnTo>
                      <a:pt x="801" y="305"/>
                    </a:lnTo>
                    <a:lnTo>
                      <a:pt x="819" y="289"/>
                    </a:lnTo>
                    <a:lnTo>
                      <a:pt x="837" y="273"/>
                    </a:lnTo>
                    <a:lnTo>
                      <a:pt x="856" y="259"/>
                    </a:lnTo>
                    <a:lnTo>
                      <a:pt x="872" y="244"/>
                    </a:lnTo>
                    <a:lnTo>
                      <a:pt x="890" y="230"/>
                    </a:lnTo>
                    <a:lnTo>
                      <a:pt x="907" y="218"/>
                    </a:lnTo>
                    <a:lnTo>
                      <a:pt x="922" y="205"/>
                    </a:lnTo>
                    <a:lnTo>
                      <a:pt x="941" y="193"/>
                    </a:lnTo>
                    <a:lnTo>
                      <a:pt x="966" y="181"/>
                    </a:lnTo>
                    <a:lnTo>
                      <a:pt x="993" y="168"/>
                    </a:lnTo>
                    <a:lnTo>
                      <a:pt x="1022" y="158"/>
                    </a:lnTo>
                    <a:lnTo>
                      <a:pt x="1054" y="145"/>
                    </a:lnTo>
                    <a:lnTo>
                      <a:pt x="1089" y="133"/>
                    </a:lnTo>
                    <a:lnTo>
                      <a:pt x="1121" y="123"/>
                    </a:lnTo>
                    <a:lnTo>
                      <a:pt x="1158" y="113"/>
                    </a:lnTo>
                    <a:lnTo>
                      <a:pt x="1189" y="104"/>
                    </a:lnTo>
                    <a:lnTo>
                      <a:pt x="1221" y="96"/>
                    </a:lnTo>
                    <a:lnTo>
                      <a:pt x="1249" y="88"/>
                    </a:lnTo>
                    <a:lnTo>
                      <a:pt x="1273" y="82"/>
                    </a:lnTo>
                    <a:lnTo>
                      <a:pt x="1294" y="76"/>
                    </a:lnTo>
                    <a:lnTo>
                      <a:pt x="1309" y="71"/>
                    </a:lnTo>
                    <a:lnTo>
                      <a:pt x="1321" y="70"/>
                    </a:lnTo>
                    <a:lnTo>
                      <a:pt x="1324" y="69"/>
                    </a:lnTo>
                    <a:lnTo>
                      <a:pt x="1385" y="60"/>
                    </a:lnTo>
                    <a:lnTo>
                      <a:pt x="1434" y="49"/>
                    </a:lnTo>
                    <a:lnTo>
                      <a:pt x="1470" y="40"/>
                    </a:lnTo>
                    <a:lnTo>
                      <a:pt x="1490" y="33"/>
                    </a:lnTo>
                    <a:lnTo>
                      <a:pt x="1496" y="26"/>
                    </a:lnTo>
                    <a:lnTo>
                      <a:pt x="1489" y="19"/>
                    </a:lnTo>
                    <a:lnTo>
                      <a:pt x="1467" y="12"/>
                    </a:lnTo>
                    <a:lnTo>
                      <a:pt x="1427" y="6"/>
                    </a:lnTo>
                    <a:lnTo>
                      <a:pt x="1400" y="2"/>
                    </a:lnTo>
                    <a:lnTo>
                      <a:pt x="1374" y="0"/>
                    </a:lnTo>
                    <a:lnTo>
                      <a:pt x="1347" y="0"/>
                    </a:lnTo>
                    <a:lnTo>
                      <a:pt x="1319" y="2"/>
                    </a:lnTo>
                    <a:lnTo>
                      <a:pt x="1292" y="6"/>
                    </a:lnTo>
                    <a:lnTo>
                      <a:pt x="1263" y="9"/>
                    </a:lnTo>
                    <a:lnTo>
                      <a:pt x="1235" y="13"/>
                    </a:lnTo>
                    <a:lnTo>
                      <a:pt x="1207" y="19"/>
                    </a:lnTo>
                    <a:lnTo>
                      <a:pt x="1178" y="24"/>
                    </a:lnTo>
                    <a:lnTo>
                      <a:pt x="1151" y="33"/>
                    </a:lnTo>
                    <a:lnTo>
                      <a:pt x="1121" y="38"/>
                    </a:lnTo>
                    <a:lnTo>
                      <a:pt x="1096" y="47"/>
                    </a:lnTo>
                    <a:lnTo>
                      <a:pt x="1069" y="55"/>
                    </a:lnTo>
                    <a:lnTo>
                      <a:pt x="1042" y="62"/>
                    </a:lnTo>
                    <a:lnTo>
                      <a:pt x="1015" y="71"/>
                    </a:lnTo>
                    <a:lnTo>
                      <a:pt x="989" y="79"/>
                    </a:lnTo>
                    <a:lnTo>
                      <a:pt x="949" y="96"/>
                    </a:lnTo>
                    <a:lnTo>
                      <a:pt x="914" y="113"/>
                    </a:lnTo>
                    <a:lnTo>
                      <a:pt x="881" y="133"/>
                    </a:lnTo>
                    <a:lnTo>
                      <a:pt x="852" y="154"/>
                    </a:lnTo>
                    <a:lnTo>
                      <a:pt x="825" y="173"/>
                    </a:lnTo>
                    <a:lnTo>
                      <a:pt x="801" y="189"/>
                    </a:lnTo>
                    <a:lnTo>
                      <a:pt x="778" y="202"/>
                    </a:lnTo>
                    <a:lnTo>
                      <a:pt x="756" y="209"/>
                    </a:lnTo>
                    <a:lnTo>
                      <a:pt x="744" y="212"/>
                    </a:lnTo>
                    <a:lnTo>
                      <a:pt x="733" y="213"/>
                    </a:lnTo>
                    <a:lnTo>
                      <a:pt x="720" y="214"/>
                    </a:lnTo>
                    <a:lnTo>
                      <a:pt x="703" y="216"/>
                    </a:lnTo>
                    <a:lnTo>
                      <a:pt x="687" y="218"/>
                    </a:lnTo>
                    <a:lnTo>
                      <a:pt x="672" y="220"/>
                    </a:lnTo>
                    <a:lnTo>
                      <a:pt x="653" y="221"/>
                    </a:lnTo>
                    <a:lnTo>
                      <a:pt x="634" y="223"/>
                    </a:lnTo>
                    <a:lnTo>
                      <a:pt x="614" y="229"/>
                    </a:lnTo>
                    <a:lnTo>
                      <a:pt x="592" y="233"/>
                    </a:lnTo>
                    <a:lnTo>
                      <a:pt x="570" y="240"/>
                    </a:lnTo>
                    <a:lnTo>
                      <a:pt x="547" y="248"/>
                    </a:lnTo>
                    <a:lnTo>
                      <a:pt x="523" y="257"/>
                    </a:lnTo>
                    <a:lnTo>
                      <a:pt x="497" y="269"/>
                    </a:lnTo>
                    <a:lnTo>
                      <a:pt x="470" y="283"/>
                    </a:lnTo>
                    <a:lnTo>
                      <a:pt x="443" y="298"/>
                    </a:lnTo>
                    <a:lnTo>
                      <a:pt x="425" y="309"/>
                    </a:lnTo>
                    <a:lnTo>
                      <a:pt x="404" y="319"/>
                    </a:lnTo>
                    <a:lnTo>
                      <a:pt x="381" y="330"/>
                    </a:lnTo>
                    <a:lnTo>
                      <a:pt x="359" y="342"/>
                    </a:lnTo>
                    <a:lnTo>
                      <a:pt x="336" y="352"/>
                    </a:lnTo>
                    <a:lnTo>
                      <a:pt x="310" y="362"/>
                    </a:lnTo>
                    <a:lnTo>
                      <a:pt x="287" y="373"/>
                    </a:lnTo>
                    <a:lnTo>
                      <a:pt x="261" y="383"/>
                    </a:lnTo>
                    <a:lnTo>
                      <a:pt x="236" y="392"/>
                    </a:lnTo>
                    <a:lnTo>
                      <a:pt x="213" y="401"/>
                    </a:lnTo>
                    <a:lnTo>
                      <a:pt x="188" y="410"/>
                    </a:lnTo>
                    <a:lnTo>
                      <a:pt x="164" y="418"/>
                    </a:lnTo>
                    <a:lnTo>
                      <a:pt x="144" y="424"/>
                    </a:lnTo>
                    <a:lnTo>
                      <a:pt x="124" y="428"/>
                    </a:lnTo>
                    <a:lnTo>
                      <a:pt x="104" y="434"/>
                    </a:lnTo>
                    <a:lnTo>
                      <a:pt x="86" y="438"/>
                    </a:lnTo>
                    <a:lnTo>
                      <a:pt x="50" y="450"/>
                    </a:lnTo>
                    <a:lnTo>
                      <a:pt x="22" y="468"/>
                    </a:lnTo>
                    <a:lnTo>
                      <a:pt x="6" y="489"/>
                    </a:lnTo>
                    <a:lnTo>
                      <a:pt x="0" y="509"/>
                    </a:lnTo>
                    <a:lnTo>
                      <a:pt x="6" y="530"/>
                    </a:lnTo>
                    <a:lnTo>
                      <a:pt x="27" y="548"/>
                    </a:lnTo>
                    <a:lnTo>
                      <a:pt x="59" y="559"/>
                    </a:lnTo>
                    <a:lnTo>
                      <a:pt x="111" y="566"/>
                    </a:lnTo>
                    <a:lnTo>
                      <a:pt x="140" y="566"/>
                    </a:lnTo>
                    <a:lnTo>
                      <a:pt x="169" y="566"/>
                    </a:lnTo>
                    <a:lnTo>
                      <a:pt x="200" y="563"/>
                    </a:lnTo>
                    <a:lnTo>
                      <a:pt x="229" y="559"/>
                    </a:lnTo>
                    <a:lnTo>
                      <a:pt x="261" y="556"/>
                    </a:lnTo>
                    <a:lnTo>
                      <a:pt x="291" y="550"/>
                    </a:lnTo>
                    <a:lnTo>
                      <a:pt x="322" y="543"/>
                    </a:lnTo>
                    <a:lnTo>
                      <a:pt x="351" y="536"/>
                    </a:lnTo>
                    <a:lnTo>
                      <a:pt x="384" y="527"/>
                    </a:lnTo>
                    <a:lnTo>
                      <a:pt x="413" y="517"/>
                    </a:lnTo>
                    <a:lnTo>
                      <a:pt x="443" y="508"/>
                    </a:lnTo>
                    <a:lnTo>
                      <a:pt x="474" y="496"/>
                    </a:lnTo>
                    <a:lnTo>
                      <a:pt x="503" y="483"/>
                    </a:lnTo>
                    <a:lnTo>
                      <a:pt x="534" y="472"/>
                    </a:lnTo>
                    <a:lnTo>
                      <a:pt x="564" y="459"/>
                    </a:lnTo>
                    <a:lnTo>
                      <a:pt x="592" y="445"/>
                    </a:lnTo>
                    <a:close/>
                  </a:path>
                </a:pathLst>
              </a:custGeom>
              <a:solidFill>
                <a:srgbClr val="9E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25" name="Freeform 1265">
                <a:extLst>
                  <a:ext uri="{FF2B5EF4-FFF2-40B4-BE49-F238E27FC236}">
                    <a16:creationId xmlns:a16="http://schemas.microsoft.com/office/drawing/2014/main" id="{62783094-8D0F-7A46-EF67-EE3D86D5ADDB}"/>
                  </a:ext>
                </a:extLst>
              </p:cNvPr>
              <p:cNvSpPr>
                <a:spLocks/>
              </p:cNvSpPr>
              <p:nvPr/>
            </p:nvSpPr>
            <p:spPr bwMode="auto">
              <a:xfrm>
                <a:off x="1180" y="2832"/>
                <a:ext cx="460" cy="178"/>
              </a:xfrm>
              <a:custGeom>
                <a:avLst/>
                <a:gdLst>
                  <a:gd name="T0" fmla="*/ 571 w 1381"/>
                  <a:gd name="T1" fmla="*/ 407 h 536"/>
                  <a:gd name="T2" fmla="*/ 620 w 1381"/>
                  <a:gd name="T3" fmla="*/ 378 h 536"/>
                  <a:gd name="T4" fmla="*/ 665 w 1381"/>
                  <a:gd name="T5" fmla="*/ 348 h 536"/>
                  <a:gd name="T6" fmla="*/ 704 w 1381"/>
                  <a:gd name="T7" fmla="*/ 319 h 536"/>
                  <a:gd name="T8" fmla="*/ 740 w 1381"/>
                  <a:gd name="T9" fmla="*/ 289 h 536"/>
                  <a:gd name="T10" fmla="*/ 771 w 1381"/>
                  <a:gd name="T11" fmla="*/ 263 h 536"/>
                  <a:gd name="T12" fmla="*/ 804 w 1381"/>
                  <a:gd name="T13" fmla="*/ 233 h 536"/>
                  <a:gd name="T14" fmla="*/ 836 w 1381"/>
                  <a:gd name="T15" fmla="*/ 209 h 536"/>
                  <a:gd name="T16" fmla="*/ 871 w 1381"/>
                  <a:gd name="T17" fmla="*/ 184 h 536"/>
                  <a:gd name="T18" fmla="*/ 918 w 1381"/>
                  <a:gd name="T19" fmla="*/ 161 h 536"/>
                  <a:gd name="T20" fmla="*/ 974 w 1381"/>
                  <a:gd name="T21" fmla="*/ 138 h 536"/>
                  <a:gd name="T22" fmla="*/ 1035 w 1381"/>
                  <a:gd name="T23" fmla="*/ 119 h 536"/>
                  <a:gd name="T24" fmla="*/ 1092 w 1381"/>
                  <a:gd name="T25" fmla="*/ 99 h 536"/>
                  <a:gd name="T26" fmla="*/ 1145 w 1381"/>
                  <a:gd name="T27" fmla="*/ 83 h 536"/>
                  <a:gd name="T28" fmla="*/ 1185 w 1381"/>
                  <a:gd name="T29" fmla="*/ 72 h 536"/>
                  <a:gd name="T30" fmla="*/ 1207 w 1381"/>
                  <a:gd name="T31" fmla="*/ 66 h 536"/>
                  <a:gd name="T32" fmla="*/ 1270 w 1381"/>
                  <a:gd name="T33" fmla="*/ 54 h 536"/>
                  <a:gd name="T34" fmla="*/ 1353 w 1381"/>
                  <a:gd name="T35" fmla="*/ 35 h 536"/>
                  <a:gd name="T36" fmla="*/ 1381 w 1381"/>
                  <a:gd name="T37" fmla="*/ 21 h 536"/>
                  <a:gd name="T38" fmla="*/ 1358 w 1381"/>
                  <a:gd name="T39" fmla="*/ 9 h 536"/>
                  <a:gd name="T40" fmla="*/ 1305 w 1381"/>
                  <a:gd name="T41" fmla="*/ 3 h 536"/>
                  <a:gd name="T42" fmla="*/ 1261 w 1381"/>
                  <a:gd name="T43" fmla="*/ 0 h 536"/>
                  <a:gd name="T44" fmla="*/ 1213 w 1381"/>
                  <a:gd name="T45" fmla="*/ 6 h 536"/>
                  <a:gd name="T46" fmla="*/ 1166 w 1381"/>
                  <a:gd name="T47" fmla="*/ 12 h 536"/>
                  <a:gd name="T48" fmla="*/ 1117 w 1381"/>
                  <a:gd name="T49" fmla="*/ 23 h 536"/>
                  <a:gd name="T50" fmla="*/ 1067 w 1381"/>
                  <a:gd name="T51" fmla="*/ 35 h 536"/>
                  <a:gd name="T52" fmla="*/ 1016 w 1381"/>
                  <a:gd name="T53" fmla="*/ 50 h 536"/>
                  <a:gd name="T54" fmla="*/ 966 w 1381"/>
                  <a:gd name="T55" fmla="*/ 66 h 536"/>
                  <a:gd name="T56" fmla="*/ 904 w 1381"/>
                  <a:gd name="T57" fmla="*/ 88 h 536"/>
                  <a:gd name="T58" fmla="*/ 838 w 1381"/>
                  <a:gd name="T59" fmla="*/ 126 h 536"/>
                  <a:gd name="T60" fmla="*/ 781 w 1381"/>
                  <a:gd name="T61" fmla="*/ 168 h 536"/>
                  <a:gd name="T62" fmla="*/ 733 w 1381"/>
                  <a:gd name="T63" fmla="*/ 197 h 536"/>
                  <a:gd name="T64" fmla="*/ 700 w 1381"/>
                  <a:gd name="T65" fmla="*/ 206 h 536"/>
                  <a:gd name="T66" fmla="*/ 674 w 1381"/>
                  <a:gd name="T67" fmla="*/ 210 h 536"/>
                  <a:gd name="T68" fmla="*/ 644 w 1381"/>
                  <a:gd name="T69" fmla="*/ 211 h 536"/>
                  <a:gd name="T70" fmla="*/ 608 w 1381"/>
                  <a:gd name="T71" fmla="*/ 217 h 536"/>
                  <a:gd name="T72" fmla="*/ 571 w 1381"/>
                  <a:gd name="T73" fmla="*/ 223 h 536"/>
                  <a:gd name="T74" fmla="*/ 529 w 1381"/>
                  <a:gd name="T75" fmla="*/ 233 h 536"/>
                  <a:gd name="T76" fmla="*/ 481 w 1381"/>
                  <a:gd name="T77" fmla="*/ 251 h 536"/>
                  <a:gd name="T78" fmla="*/ 429 w 1381"/>
                  <a:gd name="T79" fmla="*/ 278 h 536"/>
                  <a:gd name="T80" fmla="*/ 387 w 1381"/>
                  <a:gd name="T81" fmla="*/ 304 h 536"/>
                  <a:gd name="T82" fmla="*/ 351 w 1381"/>
                  <a:gd name="T83" fmla="*/ 321 h 536"/>
                  <a:gd name="T84" fmla="*/ 311 w 1381"/>
                  <a:gd name="T85" fmla="*/ 340 h 536"/>
                  <a:gd name="T86" fmla="*/ 270 w 1381"/>
                  <a:gd name="T87" fmla="*/ 357 h 536"/>
                  <a:gd name="T88" fmla="*/ 229 w 1381"/>
                  <a:gd name="T89" fmla="*/ 374 h 536"/>
                  <a:gd name="T90" fmla="*/ 187 w 1381"/>
                  <a:gd name="T91" fmla="*/ 389 h 536"/>
                  <a:gd name="T92" fmla="*/ 149 w 1381"/>
                  <a:gd name="T93" fmla="*/ 401 h 536"/>
                  <a:gd name="T94" fmla="*/ 115 w 1381"/>
                  <a:gd name="T95" fmla="*/ 411 h 536"/>
                  <a:gd name="T96" fmla="*/ 62 w 1381"/>
                  <a:gd name="T97" fmla="*/ 428 h 536"/>
                  <a:gd name="T98" fmla="*/ 9 w 1381"/>
                  <a:gd name="T99" fmla="*/ 464 h 536"/>
                  <a:gd name="T100" fmla="*/ 2 w 1381"/>
                  <a:gd name="T101" fmla="*/ 504 h 536"/>
                  <a:gd name="T102" fmla="*/ 49 w 1381"/>
                  <a:gd name="T103" fmla="*/ 532 h 536"/>
                  <a:gd name="T104" fmla="*/ 127 w 1381"/>
                  <a:gd name="T105" fmla="*/ 536 h 536"/>
                  <a:gd name="T106" fmla="*/ 183 w 1381"/>
                  <a:gd name="T107" fmla="*/ 533 h 536"/>
                  <a:gd name="T108" fmla="*/ 240 w 1381"/>
                  <a:gd name="T109" fmla="*/ 527 h 536"/>
                  <a:gd name="T110" fmla="*/ 295 w 1381"/>
                  <a:gd name="T111" fmla="*/ 517 h 536"/>
                  <a:gd name="T112" fmla="*/ 348 w 1381"/>
                  <a:gd name="T113" fmla="*/ 501 h 536"/>
                  <a:gd name="T114" fmla="*/ 404 w 1381"/>
                  <a:gd name="T115" fmla="*/ 483 h 536"/>
                  <a:gd name="T116" fmla="*/ 459 w 1381"/>
                  <a:gd name="T117" fmla="*/ 460 h 536"/>
                  <a:gd name="T118" fmla="*/ 514 w 1381"/>
                  <a:gd name="T119" fmla="*/ 4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1" h="536">
                    <a:moveTo>
                      <a:pt x="542" y="421"/>
                    </a:moveTo>
                    <a:lnTo>
                      <a:pt x="571" y="407"/>
                    </a:lnTo>
                    <a:lnTo>
                      <a:pt x="597" y="392"/>
                    </a:lnTo>
                    <a:lnTo>
                      <a:pt x="620" y="378"/>
                    </a:lnTo>
                    <a:lnTo>
                      <a:pt x="644" y="364"/>
                    </a:lnTo>
                    <a:lnTo>
                      <a:pt x="665" y="348"/>
                    </a:lnTo>
                    <a:lnTo>
                      <a:pt x="686" y="334"/>
                    </a:lnTo>
                    <a:lnTo>
                      <a:pt x="704" y="319"/>
                    </a:lnTo>
                    <a:lnTo>
                      <a:pt x="722" y="304"/>
                    </a:lnTo>
                    <a:lnTo>
                      <a:pt x="740" y="289"/>
                    </a:lnTo>
                    <a:lnTo>
                      <a:pt x="755" y="275"/>
                    </a:lnTo>
                    <a:lnTo>
                      <a:pt x="771" y="263"/>
                    </a:lnTo>
                    <a:lnTo>
                      <a:pt x="789" y="247"/>
                    </a:lnTo>
                    <a:lnTo>
                      <a:pt x="804" y="233"/>
                    </a:lnTo>
                    <a:lnTo>
                      <a:pt x="820" y="220"/>
                    </a:lnTo>
                    <a:lnTo>
                      <a:pt x="836" y="209"/>
                    </a:lnTo>
                    <a:lnTo>
                      <a:pt x="852" y="197"/>
                    </a:lnTo>
                    <a:lnTo>
                      <a:pt x="871" y="184"/>
                    </a:lnTo>
                    <a:lnTo>
                      <a:pt x="893" y="174"/>
                    </a:lnTo>
                    <a:lnTo>
                      <a:pt x="918" y="161"/>
                    </a:lnTo>
                    <a:lnTo>
                      <a:pt x="946" y="150"/>
                    </a:lnTo>
                    <a:lnTo>
                      <a:pt x="974" y="138"/>
                    </a:lnTo>
                    <a:lnTo>
                      <a:pt x="1004" y="128"/>
                    </a:lnTo>
                    <a:lnTo>
                      <a:pt x="1035" y="119"/>
                    </a:lnTo>
                    <a:lnTo>
                      <a:pt x="1064" y="107"/>
                    </a:lnTo>
                    <a:lnTo>
                      <a:pt x="1092" y="99"/>
                    </a:lnTo>
                    <a:lnTo>
                      <a:pt x="1120" y="92"/>
                    </a:lnTo>
                    <a:lnTo>
                      <a:pt x="1145" y="83"/>
                    </a:lnTo>
                    <a:lnTo>
                      <a:pt x="1167" y="76"/>
                    </a:lnTo>
                    <a:lnTo>
                      <a:pt x="1185" y="72"/>
                    </a:lnTo>
                    <a:lnTo>
                      <a:pt x="1199" y="69"/>
                    </a:lnTo>
                    <a:lnTo>
                      <a:pt x="1207" y="66"/>
                    </a:lnTo>
                    <a:lnTo>
                      <a:pt x="1210" y="66"/>
                    </a:lnTo>
                    <a:lnTo>
                      <a:pt x="1270" y="54"/>
                    </a:lnTo>
                    <a:lnTo>
                      <a:pt x="1318" y="45"/>
                    </a:lnTo>
                    <a:lnTo>
                      <a:pt x="1353" y="35"/>
                    </a:lnTo>
                    <a:lnTo>
                      <a:pt x="1373" y="27"/>
                    </a:lnTo>
                    <a:lnTo>
                      <a:pt x="1381" y="21"/>
                    </a:lnTo>
                    <a:lnTo>
                      <a:pt x="1377" y="16"/>
                    </a:lnTo>
                    <a:lnTo>
                      <a:pt x="1358" y="9"/>
                    </a:lnTo>
                    <a:lnTo>
                      <a:pt x="1327" y="4"/>
                    </a:lnTo>
                    <a:lnTo>
                      <a:pt x="1305" y="3"/>
                    </a:lnTo>
                    <a:lnTo>
                      <a:pt x="1283" y="0"/>
                    </a:lnTo>
                    <a:lnTo>
                      <a:pt x="1261" y="0"/>
                    </a:lnTo>
                    <a:lnTo>
                      <a:pt x="1237" y="3"/>
                    </a:lnTo>
                    <a:lnTo>
                      <a:pt x="1213" y="6"/>
                    </a:lnTo>
                    <a:lnTo>
                      <a:pt x="1189" y="9"/>
                    </a:lnTo>
                    <a:lnTo>
                      <a:pt x="1166" y="12"/>
                    </a:lnTo>
                    <a:lnTo>
                      <a:pt x="1141" y="17"/>
                    </a:lnTo>
                    <a:lnTo>
                      <a:pt x="1117" y="23"/>
                    </a:lnTo>
                    <a:lnTo>
                      <a:pt x="1092" y="30"/>
                    </a:lnTo>
                    <a:lnTo>
                      <a:pt x="1067" y="35"/>
                    </a:lnTo>
                    <a:lnTo>
                      <a:pt x="1042" y="43"/>
                    </a:lnTo>
                    <a:lnTo>
                      <a:pt x="1016" y="50"/>
                    </a:lnTo>
                    <a:lnTo>
                      <a:pt x="991" y="58"/>
                    </a:lnTo>
                    <a:lnTo>
                      <a:pt x="966" y="66"/>
                    </a:lnTo>
                    <a:lnTo>
                      <a:pt x="940" y="74"/>
                    </a:lnTo>
                    <a:lnTo>
                      <a:pt x="904" y="88"/>
                    </a:lnTo>
                    <a:lnTo>
                      <a:pt x="870" y="107"/>
                    </a:lnTo>
                    <a:lnTo>
                      <a:pt x="838" y="126"/>
                    </a:lnTo>
                    <a:lnTo>
                      <a:pt x="808" y="147"/>
                    </a:lnTo>
                    <a:lnTo>
                      <a:pt x="781" y="168"/>
                    </a:lnTo>
                    <a:lnTo>
                      <a:pt x="755" y="184"/>
                    </a:lnTo>
                    <a:lnTo>
                      <a:pt x="733" y="197"/>
                    </a:lnTo>
                    <a:lnTo>
                      <a:pt x="710" y="205"/>
                    </a:lnTo>
                    <a:lnTo>
                      <a:pt x="700" y="206"/>
                    </a:lnTo>
                    <a:lnTo>
                      <a:pt x="687" y="209"/>
                    </a:lnTo>
                    <a:lnTo>
                      <a:pt x="674" y="210"/>
                    </a:lnTo>
                    <a:lnTo>
                      <a:pt x="660" y="211"/>
                    </a:lnTo>
                    <a:lnTo>
                      <a:pt x="644" y="211"/>
                    </a:lnTo>
                    <a:lnTo>
                      <a:pt x="627" y="213"/>
                    </a:lnTo>
                    <a:lnTo>
                      <a:pt x="608" y="217"/>
                    </a:lnTo>
                    <a:lnTo>
                      <a:pt x="590" y="218"/>
                    </a:lnTo>
                    <a:lnTo>
                      <a:pt x="571" y="223"/>
                    </a:lnTo>
                    <a:lnTo>
                      <a:pt x="551" y="227"/>
                    </a:lnTo>
                    <a:lnTo>
                      <a:pt x="529" y="233"/>
                    </a:lnTo>
                    <a:lnTo>
                      <a:pt x="504" y="241"/>
                    </a:lnTo>
                    <a:lnTo>
                      <a:pt x="481" y="251"/>
                    </a:lnTo>
                    <a:lnTo>
                      <a:pt x="456" y="264"/>
                    </a:lnTo>
                    <a:lnTo>
                      <a:pt x="429" y="278"/>
                    </a:lnTo>
                    <a:lnTo>
                      <a:pt x="404" y="294"/>
                    </a:lnTo>
                    <a:lnTo>
                      <a:pt x="387" y="304"/>
                    </a:lnTo>
                    <a:lnTo>
                      <a:pt x="370" y="312"/>
                    </a:lnTo>
                    <a:lnTo>
                      <a:pt x="351" y="321"/>
                    </a:lnTo>
                    <a:lnTo>
                      <a:pt x="331" y="330"/>
                    </a:lnTo>
                    <a:lnTo>
                      <a:pt x="311" y="340"/>
                    </a:lnTo>
                    <a:lnTo>
                      <a:pt x="290" y="348"/>
                    </a:lnTo>
                    <a:lnTo>
                      <a:pt x="270" y="357"/>
                    </a:lnTo>
                    <a:lnTo>
                      <a:pt x="249" y="366"/>
                    </a:lnTo>
                    <a:lnTo>
                      <a:pt x="229" y="374"/>
                    </a:lnTo>
                    <a:lnTo>
                      <a:pt x="208" y="381"/>
                    </a:lnTo>
                    <a:lnTo>
                      <a:pt x="187" y="389"/>
                    </a:lnTo>
                    <a:lnTo>
                      <a:pt x="168" y="395"/>
                    </a:lnTo>
                    <a:lnTo>
                      <a:pt x="149" y="401"/>
                    </a:lnTo>
                    <a:lnTo>
                      <a:pt x="132" y="407"/>
                    </a:lnTo>
                    <a:lnTo>
                      <a:pt x="115" y="411"/>
                    </a:lnTo>
                    <a:lnTo>
                      <a:pt x="100" y="415"/>
                    </a:lnTo>
                    <a:lnTo>
                      <a:pt x="62" y="428"/>
                    </a:lnTo>
                    <a:lnTo>
                      <a:pt x="31" y="444"/>
                    </a:lnTo>
                    <a:lnTo>
                      <a:pt x="9" y="464"/>
                    </a:lnTo>
                    <a:lnTo>
                      <a:pt x="0" y="484"/>
                    </a:lnTo>
                    <a:lnTo>
                      <a:pt x="2" y="504"/>
                    </a:lnTo>
                    <a:lnTo>
                      <a:pt x="18" y="519"/>
                    </a:lnTo>
                    <a:lnTo>
                      <a:pt x="49" y="532"/>
                    </a:lnTo>
                    <a:lnTo>
                      <a:pt x="98" y="536"/>
                    </a:lnTo>
                    <a:lnTo>
                      <a:pt x="127" y="536"/>
                    </a:lnTo>
                    <a:lnTo>
                      <a:pt x="155" y="536"/>
                    </a:lnTo>
                    <a:lnTo>
                      <a:pt x="183" y="533"/>
                    </a:lnTo>
                    <a:lnTo>
                      <a:pt x="213" y="532"/>
                    </a:lnTo>
                    <a:lnTo>
                      <a:pt x="240" y="527"/>
                    </a:lnTo>
                    <a:lnTo>
                      <a:pt x="268" y="522"/>
                    </a:lnTo>
                    <a:lnTo>
                      <a:pt x="295" y="517"/>
                    </a:lnTo>
                    <a:lnTo>
                      <a:pt x="322" y="510"/>
                    </a:lnTo>
                    <a:lnTo>
                      <a:pt x="348" y="501"/>
                    </a:lnTo>
                    <a:lnTo>
                      <a:pt x="377" y="492"/>
                    </a:lnTo>
                    <a:lnTo>
                      <a:pt x="404" y="483"/>
                    </a:lnTo>
                    <a:lnTo>
                      <a:pt x="429" y="471"/>
                    </a:lnTo>
                    <a:lnTo>
                      <a:pt x="459" y="460"/>
                    </a:lnTo>
                    <a:lnTo>
                      <a:pt x="485" y="447"/>
                    </a:lnTo>
                    <a:lnTo>
                      <a:pt x="514" y="435"/>
                    </a:lnTo>
                    <a:lnTo>
                      <a:pt x="542" y="421"/>
                    </a:lnTo>
                    <a:close/>
                  </a:path>
                </a:pathLst>
              </a:custGeom>
              <a:solidFill>
                <a:srgbClr val="9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26" name="Freeform 1266">
                <a:extLst>
                  <a:ext uri="{FF2B5EF4-FFF2-40B4-BE49-F238E27FC236}">
                    <a16:creationId xmlns:a16="http://schemas.microsoft.com/office/drawing/2014/main" id="{39416007-D058-8A16-8F57-B1DB3D3FDAFB}"/>
                  </a:ext>
                </a:extLst>
              </p:cNvPr>
              <p:cNvSpPr>
                <a:spLocks/>
              </p:cNvSpPr>
              <p:nvPr/>
            </p:nvSpPr>
            <p:spPr bwMode="auto">
              <a:xfrm>
                <a:off x="1195" y="2836"/>
                <a:ext cx="422" cy="169"/>
              </a:xfrm>
              <a:custGeom>
                <a:avLst/>
                <a:gdLst>
                  <a:gd name="T0" fmla="*/ 521 w 1267"/>
                  <a:gd name="T1" fmla="*/ 382 h 506"/>
                  <a:gd name="T2" fmla="*/ 572 w 1267"/>
                  <a:gd name="T3" fmla="*/ 354 h 506"/>
                  <a:gd name="T4" fmla="*/ 612 w 1267"/>
                  <a:gd name="T5" fmla="*/ 327 h 506"/>
                  <a:gd name="T6" fmla="*/ 647 w 1267"/>
                  <a:gd name="T7" fmla="*/ 300 h 506"/>
                  <a:gd name="T8" fmla="*/ 678 w 1267"/>
                  <a:gd name="T9" fmla="*/ 274 h 506"/>
                  <a:gd name="T10" fmla="*/ 709 w 1267"/>
                  <a:gd name="T11" fmla="*/ 250 h 506"/>
                  <a:gd name="T12" fmla="*/ 737 w 1267"/>
                  <a:gd name="T13" fmla="*/ 224 h 506"/>
                  <a:gd name="T14" fmla="*/ 767 w 1267"/>
                  <a:gd name="T15" fmla="*/ 201 h 506"/>
                  <a:gd name="T16" fmla="*/ 801 w 1267"/>
                  <a:gd name="T17" fmla="*/ 177 h 506"/>
                  <a:gd name="T18" fmla="*/ 846 w 1267"/>
                  <a:gd name="T19" fmla="*/ 153 h 506"/>
                  <a:gd name="T20" fmla="*/ 896 w 1267"/>
                  <a:gd name="T21" fmla="*/ 130 h 506"/>
                  <a:gd name="T22" fmla="*/ 949 w 1267"/>
                  <a:gd name="T23" fmla="*/ 109 h 506"/>
                  <a:gd name="T24" fmla="*/ 999 w 1267"/>
                  <a:gd name="T25" fmla="*/ 92 h 506"/>
                  <a:gd name="T26" fmla="*/ 1043 w 1267"/>
                  <a:gd name="T27" fmla="*/ 77 h 506"/>
                  <a:gd name="T28" fmla="*/ 1077 w 1267"/>
                  <a:gd name="T29" fmla="*/ 67 h 506"/>
                  <a:gd name="T30" fmla="*/ 1094 w 1267"/>
                  <a:gd name="T31" fmla="*/ 61 h 506"/>
                  <a:gd name="T32" fmla="*/ 1157 w 1267"/>
                  <a:gd name="T33" fmla="*/ 50 h 506"/>
                  <a:gd name="T34" fmla="*/ 1239 w 1267"/>
                  <a:gd name="T35" fmla="*/ 31 h 506"/>
                  <a:gd name="T36" fmla="*/ 1267 w 1267"/>
                  <a:gd name="T37" fmla="*/ 17 h 506"/>
                  <a:gd name="T38" fmla="*/ 1253 w 1267"/>
                  <a:gd name="T39" fmla="*/ 5 h 506"/>
                  <a:gd name="T40" fmla="*/ 1211 w 1267"/>
                  <a:gd name="T41" fmla="*/ 0 h 506"/>
                  <a:gd name="T42" fmla="*/ 1175 w 1267"/>
                  <a:gd name="T43" fmla="*/ 3 h 506"/>
                  <a:gd name="T44" fmla="*/ 1139 w 1267"/>
                  <a:gd name="T45" fmla="*/ 5 h 506"/>
                  <a:gd name="T46" fmla="*/ 1099 w 1267"/>
                  <a:gd name="T47" fmla="*/ 12 h 506"/>
                  <a:gd name="T48" fmla="*/ 1058 w 1267"/>
                  <a:gd name="T49" fmla="*/ 21 h 506"/>
                  <a:gd name="T50" fmla="*/ 1016 w 1267"/>
                  <a:gd name="T51" fmla="*/ 32 h 506"/>
                  <a:gd name="T52" fmla="*/ 969 w 1267"/>
                  <a:gd name="T53" fmla="*/ 45 h 506"/>
                  <a:gd name="T54" fmla="*/ 921 w 1267"/>
                  <a:gd name="T55" fmla="*/ 59 h 506"/>
                  <a:gd name="T56" fmla="*/ 860 w 1267"/>
                  <a:gd name="T57" fmla="*/ 81 h 506"/>
                  <a:gd name="T58" fmla="*/ 795 w 1267"/>
                  <a:gd name="T59" fmla="*/ 119 h 506"/>
                  <a:gd name="T60" fmla="*/ 737 w 1267"/>
                  <a:gd name="T61" fmla="*/ 158 h 506"/>
                  <a:gd name="T62" fmla="*/ 688 w 1267"/>
                  <a:gd name="T63" fmla="*/ 191 h 506"/>
                  <a:gd name="T64" fmla="*/ 655 w 1267"/>
                  <a:gd name="T65" fmla="*/ 201 h 506"/>
                  <a:gd name="T66" fmla="*/ 630 w 1267"/>
                  <a:gd name="T67" fmla="*/ 203 h 506"/>
                  <a:gd name="T68" fmla="*/ 601 w 1267"/>
                  <a:gd name="T69" fmla="*/ 205 h 506"/>
                  <a:gd name="T70" fmla="*/ 568 w 1267"/>
                  <a:gd name="T71" fmla="*/ 208 h 506"/>
                  <a:gd name="T72" fmla="*/ 530 w 1267"/>
                  <a:gd name="T73" fmla="*/ 215 h 506"/>
                  <a:gd name="T74" fmla="*/ 486 w 1267"/>
                  <a:gd name="T75" fmla="*/ 227 h 506"/>
                  <a:gd name="T76" fmla="*/ 441 w 1267"/>
                  <a:gd name="T77" fmla="*/ 244 h 506"/>
                  <a:gd name="T78" fmla="*/ 390 w 1267"/>
                  <a:gd name="T79" fmla="*/ 270 h 506"/>
                  <a:gd name="T80" fmla="*/ 336 w 1267"/>
                  <a:gd name="T81" fmla="*/ 304 h 506"/>
                  <a:gd name="T82" fmla="*/ 274 w 1267"/>
                  <a:gd name="T83" fmla="*/ 333 h 506"/>
                  <a:gd name="T84" fmla="*/ 208 w 1267"/>
                  <a:gd name="T85" fmla="*/ 361 h 506"/>
                  <a:gd name="T86" fmla="*/ 144 w 1267"/>
                  <a:gd name="T87" fmla="*/ 381 h 506"/>
                  <a:gd name="T88" fmla="*/ 76 w 1267"/>
                  <a:gd name="T89" fmla="*/ 402 h 506"/>
                  <a:gd name="T90" fmla="*/ 18 w 1267"/>
                  <a:gd name="T91" fmla="*/ 438 h 506"/>
                  <a:gd name="T92" fmla="*/ 0 w 1267"/>
                  <a:gd name="T93" fmla="*/ 474 h 506"/>
                  <a:gd name="T94" fmla="*/ 40 w 1267"/>
                  <a:gd name="T95" fmla="*/ 501 h 506"/>
                  <a:gd name="T96" fmla="*/ 117 w 1267"/>
                  <a:gd name="T97" fmla="*/ 506 h 506"/>
                  <a:gd name="T98" fmla="*/ 171 w 1267"/>
                  <a:gd name="T99" fmla="*/ 505 h 506"/>
                  <a:gd name="T100" fmla="*/ 221 w 1267"/>
                  <a:gd name="T101" fmla="*/ 498 h 506"/>
                  <a:gd name="T102" fmla="*/ 269 w 1267"/>
                  <a:gd name="T103" fmla="*/ 487 h 506"/>
                  <a:gd name="T104" fmla="*/ 315 w 1267"/>
                  <a:gd name="T105" fmla="*/ 474 h 506"/>
                  <a:gd name="T106" fmla="*/ 363 w 1267"/>
                  <a:gd name="T107" fmla="*/ 456 h 506"/>
                  <a:gd name="T108" fmla="*/ 414 w 1267"/>
                  <a:gd name="T109" fmla="*/ 435 h 506"/>
                  <a:gd name="T110" fmla="*/ 466 w 1267"/>
                  <a:gd name="T111" fmla="*/ 41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67" h="506">
                    <a:moveTo>
                      <a:pt x="495" y="397"/>
                    </a:moveTo>
                    <a:lnTo>
                      <a:pt x="521" y="382"/>
                    </a:lnTo>
                    <a:lnTo>
                      <a:pt x="547" y="368"/>
                    </a:lnTo>
                    <a:lnTo>
                      <a:pt x="572" y="354"/>
                    </a:lnTo>
                    <a:lnTo>
                      <a:pt x="592" y="341"/>
                    </a:lnTo>
                    <a:lnTo>
                      <a:pt x="612" y="327"/>
                    </a:lnTo>
                    <a:lnTo>
                      <a:pt x="630" y="314"/>
                    </a:lnTo>
                    <a:lnTo>
                      <a:pt x="647" y="300"/>
                    </a:lnTo>
                    <a:lnTo>
                      <a:pt x="663" y="287"/>
                    </a:lnTo>
                    <a:lnTo>
                      <a:pt x="678" y="274"/>
                    </a:lnTo>
                    <a:lnTo>
                      <a:pt x="694" y="263"/>
                    </a:lnTo>
                    <a:lnTo>
                      <a:pt x="709" y="250"/>
                    </a:lnTo>
                    <a:lnTo>
                      <a:pt x="723" y="237"/>
                    </a:lnTo>
                    <a:lnTo>
                      <a:pt x="737" y="224"/>
                    </a:lnTo>
                    <a:lnTo>
                      <a:pt x="752" y="211"/>
                    </a:lnTo>
                    <a:lnTo>
                      <a:pt x="767" y="201"/>
                    </a:lnTo>
                    <a:lnTo>
                      <a:pt x="784" y="188"/>
                    </a:lnTo>
                    <a:lnTo>
                      <a:pt x="801" y="177"/>
                    </a:lnTo>
                    <a:lnTo>
                      <a:pt x="824" y="164"/>
                    </a:lnTo>
                    <a:lnTo>
                      <a:pt x="846" y="153"/>
                    </a:lnTo>
                    <a:lnTo>
                      <a:pt x="870" y="141"/>
                    </a:lnTo>
                    <a:lnTo>
                      <a:pt x="896" y="130"/>
                    </a:lnTo>
                    <a:lnTo>
                      <a:pt x="921" y="119"/>
                    </a:lnTo>
                    <a:lnTo>
                      <a:pt x="949" y="109"/>
                    </a:lnTo>
                    <a:lnTo>
                      <a:pt x="973" y="100"/>
                    </a:lnTo>
                    <a:lnTo>
                      <a:pt x="999" y="92"/>
                    </a:lnTo>
                    <a:lnTo>
                      <a:pt x="1021" y="85"/>
                    </a:lnTo>
                    <a:lnTo>
                      <a:pt x="1043" y="77"/>
                    </a:lnTo>
                    <a:lnTo>
                      <a:pt x="1061" y="72"/>
                    </a:lnTo>
                    <a:lnTo>
                      <a:pt x="1077" y="67"/>
                    </a:lnTo>
                    <a:lnTo>
                      <a:pt x="1088" y="64"/>
                    </a:lnTo>
                    <a:lnTo>
                      <a:pt x="1094" y="61"/>
                    </a:lnTo>
                    <a:lnTo>
                      <a:pt x="1098" y="61"/>
                    </a:lnTo>
                    <a:lnTo>
                      <a:pt x="1157" y="50"/>
                    </a:lnTo>
                    <a:lnTo>
                      <a:pt x="1205" y="39"/>
                    </a:lnTo>
                    <a:lnTo>
                      <a:pt x="1239" y="31"/>
                    </a:lnTo>
                    <a:lnTo>
                      <a:pt x="1259" y="23"/>
                    </a:lnTo>
                    <a:lnTo>
                      <a:pt x="1267" y="17"/>
                    </a:lnTo>
                    <a:lnTo>
                      <a:pt x="1266" y="10"/>
                    </a:lnTo>
                    <a:lnTo>
                      <a:pt x="1253" y="5"/>
                    </a:lnTo>
                    <a:lnTo>
                      <a:pt x="1230" y="3"/>
                    </a:lnTo>
                    <a:lnTo>
                      <a:pt x="1211" y="0"/>
                    </a:lnTo>
                    <a:lnTo>
                      <a:pt x="1194" y="0"/>
                    </a:lnTo>
                    <a:lnTo>
                      <a:pt x="1175" y="3"/>
                    </a:lnTo>
                    <a:lnTo>
                      <a:pt x="1157" y="4"/>
                    </a:lnTo>
                    <a:lnTo>
                      <a:pt x="1139" y="5"/>
                    </a:lnTo>
                    <a:lnTo>
                      <a:pt x="1120" y="9"/>
                    </a:lnTo>
                    <a:lnTo>
                      <a:pt x="1099" y="12"/>
                    </a:lnTo>
                    <a:lnTo>
                      <a:pt x="1079" y="17"/>
                    </a:lnTo>
                    <a:lnTo>
                      <a:pt x="1058" y="21"/>
                    </a:lnTo>
                    <a:lnTo>
                      <a:pt x="1037" y="26"/>
                    </a:lnTo>
                    <a:lnTo>
                      <a:pt x="1016" y="32"/>
                    </a:lnTo>
                    <a:lnTo>
                      <a:pt x="993" y="39"/>
                    </a:lnTo>
                    <a:lnTo>
                      <a:pt x="969" y="45"/>
                    </a:lnTo>
                    <a:lnTo>
                      <a:pt x="945" y="53"/>
                    </a:lnTo>
                    <a:lnTo>
                      <a:pt x="921" y="59"/>
                    </a:lnTo>
                    <a:lnTo>
                      <a:pt x="895" y="67"/>
                    </a:lnTo>
                    <a:lnTo>
                      <a:pt x="860" y="81"/>
                    </a:lnTo>
                    <a:lnTo>
                      <a:pt x="826" y="99"/>
                    </a:lnTo>
                    <a:lnTo>
                      <a:pt x="795" y="119"/>
                    </a:lnTo>
                    <a:lnTo>
                      <a:pt x="766" y="140"/>
                    </a:lnTo>
                    <a:lnTo>
                      <a:pt x="737" y="158"/>
                    </a:lnTo>
                    <a:lnTo>
                      <a:pt x="712" y="177"/>
                    </a:lnTo>
                    <a:lnTo>
                      <a:pt x="688" y="191"/>
                    </a:lnTo>
                    <a:lnTo>
                      <a:pt x="667" y="198"/>
                    </a:lnTo>
                    <a:lnTo>
                      <a:pt x="655" y="201"/>
                    </a:lnTo>
                    <a:lnTo>
                      <a:pt x="644" y="202"/>
                    </a:lnTo>
                    <a:lnTo>
                      <a:pt x="630" y="203"/>
                    </a:lnTo>
                    <a:lnTo>
                      <a:pt x="615" y="205"/>
                    </a:lnTo>
                    <a:lnTo>
                      <a:pt x="601" y="205"/>
                    </a:lnTo>
                    <a:lnTo>
                      <a:pt x="585" y="206"/>
                    </a:lnTo>
                    <a:lnTo>
                      <a:pt x="568" y="208"/>
                    </a:lnTo>
                    <a:lnTo>
                      <a:pt x="548" y="211"/>
                    </a:lnTo>
                    <a:lnTo>
                      <a:pt x="530" y="215"/>
                    </a:lnTo>
                    <a:lnTo>
                      <a:pt x="510" y="220"/>
                    </a:lnTo>
                    <a:lnTo>
                      <a:pt x="486" y="227"/>
                    </a:lnTo>
                    <a:lnTo>
                      <a:pt x="465" y="235"/>
                    </a:lnTo>
                    <a:lnTo>
                      <a:pt x="441" y="244"/>
                    </a:lnTo>
                    <a:lnTo>
                      <a:pt x="416" y="256"/>
                    </a:lnTo>
                    <a:lnTo>
                      <a:pt x="390" y="270"/>
                    </a:lnTo>
                    <a:lnTo>
                      <a:pt x="363" y="287"/>
                    </a:lnTo>
                    <a:lnTo>
                      <a:pt x="336" y="304"/>
                    </a:lnTo>
                    <a:lnTo>
                      <a:pt x="306" y="319"/>
                    </a:lnTo>
                    <a:lnTo>
                      <a:pt x="274" y="333"/>
                    </a:lnTo>
                    <a:lnTo>
                      <a:pt x="242" y="348"/>
                    </a:lnTo>
                    <a:lnTo>
                      <a:pt x="208" y="361"/>
                    </a:lnTo>
                    <a:lnTo>
                      <a:pt x="175" y="371"/>
                    </a:lnTo>
                    <a:lnTo>
                      <a:pt x="144" y="381"/>
                    </a:lnTo>
                    <a:lnTo>
                      <a:pt x="116" y="389"/>
                    </a:lnTo>
                    <a:lnTo>
                      <a:pt x="76" y="402"/>
                    </a:lnTo>
                    <a:lnTo>
                      <a:pt x="43" y="418"/>
                    </a:lnTo>
                    <a:lnTo>
                      <a:pt x="18" y="438"/>
                    </a:lnTo>
                    <a:lnTo>
                      <a:pt x="3" y="457"/>
                    </a:lnTo>
                    <a:lnTo>
                      <a:pt x="0" y="474"/>
                    </a:lnTo>
                    <a:lnTo>
                      <a:pt x="11" y="490"/>
                    </a:lnTo>
                    <a:lnTo>
                      <a:pt x="40" y="501"/>
                    </a:lnTo>
                    <a:lnTo>
                      <a:pt x="88" y="506"/>
                    </a:lnTo>
                    <a:lnTo>
                      <a:pt x="117" y="506"/>
                    </a:lnTo>
                    <a:lnTo>
                      <a:pt x="144" y="506"/>
                    </a:lnTo>
                    <a:lnTo>
                      <a:pt x="171" y="505"/>
                    </a:lnTo>
                    <a:lnTo>
                      <a:pt x="197" y="501"/>
                    </a:lnTo>
                    <a:lnTo>
                      <a:pt x="221" y="498"/>
                    </a:lnTo>
                    <a:lnTo>
                      <a:pt x="244" y="493"/>
                    </a:lnTo>
                    <a:lnTo>
                      <a:pt x="269" y="487"/>
                    </a:lnTo>
                    <a:lnTo>
                      <a:pt x="292" y="480"/>
                    </a:lnTo>
                    <a:lnTo>
                      <a:pt x="315" y="474"/>
                    </a:lnTo>
                    <a:lnTo>
                      <a:pt x="340" y="465"/>
                    </a:lnTo>
                    <a:lnTo>
                      <a:pt x="363" y="456"/>
                    </a:lnTo>
                    <a:lnTo>
                      <a:pt x="388" y="446"/>
                    </a:lnTo>
                    <a:lnTo>
                      <a:pt x="414" y="435"/>
                    </a:lnTo>
                    <a:lnTo>
                      <a:pt x="439" y="424"/>
                    </a:lnTo>
                    <a:lnTo>
                      <a:pt x="466" y="411"/>
                    </a:lnTo>
                    <a:lnTo>
                      <a:pt x="495" y="397"/>
                    </a:lnTo>
                    <a:close/>
                  </a:path>
                </a:pathLst>
              </a:custGeom>
              <a:solidFill>
                <a:srgbClr val="8F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27" name="Freeform 1267">
                <a:extLst>
                  <a:ext uri="{FF2B5EF4-FFF2-40B4-BE49-F238E27FC236}">
                    <a16:creationId xmlns:a16="http://schemas.microsoft.com/office/drawing/2014/main" id="{88734480-A17D-35D0-355A-C0017A675304}"/>
                  </a:ext>
                </a:extLst>
              </p:cNvPr>
              <p:cNvSpPr>
                <a:spLocks/>
              </p:cNvSpPr>
              <p:nvPr/>
            </p:nvSpPr>
            <p:spPr bwMode="auto">
              <a:xfrm>
                <a:off x="1210" y="2841"/>
                <a:ext cx="386" cy="158"/>
              </a:xfrm>
              <a:custGeom>
                <a:avLst/>
                <a:gdLst>
                  <a:gd name="T0" fmla="*/ 475 w 1157"/>
                  <a:gd name="T1" fmla="*/ 357 h 473"/>
                  <a:gd name="T2" fmla="*/ 523 w 1157"/>
                  <a:gd name="T3" fmla="*/ 331 h 473"/>
                  <a:gd name="T4" fmla="*/ 561 w 1157"/>
                  <a:gd name="T5" fmla="*/ 306 h 473"/>
                  <a:gd name="T6" fmla="*/ 593 w 1157"/>
                  <a:gd name="T7" fmla="*/ 281 h 473"/>
                  <a:gd name="T8" fmla="*/ 619 w 1157"/>
                  <a:gd name="T9" fmla="*/ 260 h 473"/>
                  <a:gd name="T10" fmla="*/ 646 w 1157"/>
                  <a:gd name="T11" fmla="*/ 236 h 473"/>
                  <a:gd name="T12" fmla="*/ 672 w 1157"/>
                  <a:gd name="T13" fmla="*/ 213 h 473"/>
                  <a:gd name="T14" fmla="*/ 701 w 1157"/>
                  <a:gd name="T15" fmla="*/ 190 h 473"/>
                  <a:gd name="T16" fmla="*/ 734 w 1157"/>
                  <a:gd name="T17" fmla="*/ 168 h 473"/>
                  <a:gd name="T18" fmla="*/ 774 w 1157"/>
                  <a:gd name="T19" fmla="*/ 144 h 473"/>
                  <a:gd name="T20" fmla="*/ 817 w 1157"/>
                  <a:gd name="T21" fmla="*/ 122 h 473"/>
                  <a:gd name="T22" fmla="*/ 863 w 1157"/>
                  <a:gd name="T23" fmla="*/ 102 h 473"/>
                  <a:gd name="T24" fmla="*/ 905 w 1157"/>
                  <a:gd name="T25" fmla="*/ 86 h 473"/>
                  <a:gd name="T26" fmla="*/ 942 w 1157"/>
                  <a:gd name="T27" fmla="*/ 73 h 473"/>
                  <a:gd name="T28" fmla="*/ 968 w 1157"/>
                  <a:gd name="T29" fmla="*/ 63 h 473"/>
                  <a:gd name="T30" fmla="*/ 985 w 1157"/>
                  <a:gd name="T31" fmla="*/ 57 h 473"/>
                  <a:gd name="T32" fmla="*/ 1047 w 1157"/>
                  <a:gd name="T33" fmla="*/ 44 h 473"/>
                  <a:gd name="T34" fmla="*/ 1127 w 1157"/>
                  <a:gd name="T35" fmla="*/ 25 h 473"/>
                  <a:gd name="T36" fmla="*/ 1156 w 1157"/>
                  <a:gd name="T37" fmla="*/ 11 h 473"/>
                  <a:gd name="T38" fmla="*/ 1150 w 1157"/>
                  <a:gd name="T39" fmla="*/ 3 h 473"/>
                  <a:gd name="T40" fmla="*/ 1121 w 1157"/>
                  <a:gd name="T41" fmla="*/ 0 h 473"/>
                  <a:gd name="T42" fmla="*/ 1094 w 1157"/>
                  <a:gd name="T43" fmla="*/ 0 h 473"/>
                  <a:gd name="T44" fmla="*/ 1066 w 1157"/>
                  <a:gd name="T45" fmla="*/ 4 h 473"/>
                  <a:gd name="T46" fmla="*/ 1034 w 1157"/>
                  <a:gd name="T47" fmla="*/ 11 h 473"/>
                  <a:gd name="T48" fmla="*/ 1001 w 1157"/>
                  <a:gd name="T49" fmla="*/ 18 h 473"/>
                  <a:gd name="T50" fmla="*/ 964 w 1157"/>
                  <a:gd name="T51" fmla="*/ 30 h 473"/>
                  <a:gd name="T52" fmla="*/ 923 w 1157"/>
                  <a:gd name="T53" fmla="*/ 40 h 473"/>
                  <a:gd name="T54" fmla="*/ 877 w 1157"/>
                  <a:gd name="T55" fmla="*/ 53 h 473"/>
                  <a:gd name="T56" fmla="*/ 817 w 1157"/>
                  <a:gd name="T57" fmla="*/ 74 h 473"/>
                  <a:gd name="T58" fmla="*/ 754 w 1157"/>
                  <a:gd name="T59" fmla="*/ 110 h 473"/>
                  <a:gd name="T60" fmla="*/ 698 w 1157"/>
                  <a:gd name="T61" fmla="*/ 151 h 473"/>
                  <a:gd name="T62" fmla="*/ 646 w 1157"/>
                  <a:gd name="T63" fmla="*/ 183 h 473"/>
                  <a:gd name="T64" fmla="*/ 614 w 1157"/>
                  <a:gd name="T65" fmla="*/ 192 h 473"/>
                  <a:gd name="T66" fmla="*/ 588 w 1157"/>
                  <a:gd name="T67" fmla="*/ 196 h 473"/>
                  <a:gd name="T68" fmla="*/ 560 w 1157"/>
                  <a:gd name="T69" fmla="*/ 199 h 473"/>
                  <a:gd name="T70" fmla="*/ 527 w 1157"/>
                  <a:gd name="T71" fmla="*/ 202 h 473"/>
                  <a:gd name="T72" fmla="*/ 490 w 1157"/>
                  <a:gd name="T73" fmla="*/ 209 h 473"/>
                  <a:gd name="T74" fmla="*/ 449 w 1157"/>
                  <a:gd name="T75" fmla="*/ 221 h 473"/>
                  <a:gd name="T76" fmla="*/ 403 w 1157"/>
                  <a:gd name="T77" fmla="*/ 237 h 473"/>
                  <a:gd name="T78" fmla="*/ 354 w 1157"/>
                  <a:gd name="T79" fmla="*/ 264 h 473"/>
                  <a:gd name="T80" fmla="*/ 306 w 1157"/>
                  <a:gd name="T81" fmla="*/ 294 h 473"/>
                  <a:gd name="T82" fmla="*/ 258 w 1157"/>
                  <a:gd name="T83" fmla="*/ 318 h 473"/>
                  <a:gd name="T84" fmla="*/ 207 w 1157"/>
                  <a:gd name="T85" fmla="*/ 340 h 473"/>
                  <a:gd name="T86" fmla="*/ 157 w 1157"/>
                  <a:gd name="T87" fmla="*/ 357 h 473"/>
                  <a:gd name="T88" fmla="*/ 93 w 1157"/>
                  <a:gd name="T89" fmla="*/ 376 h 473"/>
                  <a:gd name="T90" fmla="*/ 27 w 1157"/>
                  <a:gd name="T91" fmla="*/ 410 h 473"/>
                  <a:gd name="T92" fmla="*/ 0 w 1157"/>
                  <a:gd name="T93" fmla="*/ 445 h 473"/>
                  <a:gd name="T94" fmla="*/ 33 w 1157"/>
                  <a:gd name="T95" fmla="*/ 469 h 473"/>
                  <a:gd name="T96" fmla="*/ 109 w 1157"/>
                  <a:gd name="T97" fmla="*/ 473 h 473"/>
                  <a:gd name="T98" fmla="*/ 158 w 1157"/>
                  <a:gd name="T99" fmla="*/ 472 h 473"/>
                  <a:gd name="T100" fmla="*/ 205 w 1157"/>
                  <a:gd name="T101" fmla="*/ 467 h 473"/>
                  <a:gd name="T102" fmla="*/ 246 w 1157"/>
                  <a:gd name="T103" fmla="*/ 458 h 473"/>
                  <a:gd name="T104" fmla="*/ 286 w 1157"/>
                  <a:gd name="T105" fmla="*/ 446 h 473"/>
                  <a:gd name="T106" fmla="*/ 327 w 1157"/>
                  <a:gd name="T107" fmla="*/ 429 h 473"/>
                  <a:gd name="T108" fmla="*/ 371 w 1157"/>
                  <a:gd name="T109" fmla="*/ 410 h 473"/>
                  <a:gd name="T110" fmla="*/ 420 w 1157"/>
                  <a:gd name="T111" fmla="*/ 38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7" h="473">
                    <a:moveTo>
                      <a:pt x="449" y="373"/>
                    </a:moveTo>
                    <a:lnTo>
                      <a:pt x="475" y="357"/>
                    </a:lnTo>
                    <a:lnTo>
                      <a:pt x="501" y="346"/>
                    </a:lnTo>
                    <a:lnTo>
                      <a:pt x="523" y="331"/>
                    </a:lnTo>
                    <a:lnTo>
                      <a:pt x="542" y="318"/>
                    </a:lnTo>
                    <a:lnTo>
                      <a:pt x="561" y="306"/>
                    </a:lnTo>
                    <a:lnTo>
                      <a:pt x="577" y="294"/>
                    </a:lnTo>
                    <a:lnTo>
                      <a:pt x="593" y="281"/>
                    </a:lnTo>
                    <a:lnTo>
                      <a:pt x="607" y="271"/>
                    </a:lnTo>
                    <a:lnTo>
                      <a:pt x="619" y="260"/>
                    </a:lnTo>
                    <a:lnTo>
                      <a:pt x="632" y="249"/>
                    </a:lnTo>
                    <a:lnTo>
                      <a:pt x="646" y="236"/>
                    </a:lnTo>
                    <a:lnTo>
                      <a:pt x="659" y="224"/>
                    </a:lnTo>
                    <a:lnTo>
                      <a:pt x="672" y="213"/>
                    </a:lnTo>
                    <a:lnTo>
                      <a:pt x="686" y="202"/>
                    </a:lnTo>
                    <a:lnTo>
                      <a:pt x="701" y="190"/>
                    </a:lnTo>
                    <a:lnTo>
                      <a:pt x="717" y="178"/>
                    </a:lnTo>
                    <a:lnTo>
                      <a:pt x="734" y="168"/>
                    </a:lnTo>
                    <a:lnTo>
                      <a:pt x="753" y="155"/>
                    </a:lnTo>
                    <a:lnTo>
                      <a:pt x="774" y="144"/>
                    </a:lnTo>
                    <a:lnTo>
                      <a:pt x="796" y="133"/>
                    </a:lnTo>
                    <a:lnTo>
                      <a:pt x="817" y="122"/>
                    </a:lnTo>
                    <a:lnTo>
                      <a:pt x="840" y="113"/>
                    </a:lnTo>
                    <a:lnTo>
                      <a:pt x="863" y="102"/>
                    </a:lnTo>
                    <a:lnTo>
                      <a:pt x="885" y="93"/>
                    </a:lnTo>
                    <a:lnTo>
                      <a:pt x="905" y="86"/>
                    </a:lnTo>
                    <a:lnTo>
                      <a:pt x="924" y="79"/>
                    </a:lnTo>
                    <a:lnTo>
                      <a:pt x="942" y="73"/>
                    </a:lnTo>
                    <a:lnTo>
                      <a:pt x="956" y="66"/>
                    </a:lnTo>
                    <a:lnTo>
                      <a:pt x="968" y="63"/>
                    </a:lnTo>
                    <a:lnTo>
                      <a:pt x="978" y="60"/>
                    </a:lnTo>
                    <a:lnTo>
                      <a:pt x="985" y="57"/>
                    </a:lnTo>
                    <a:lnTo>
                      <a:pt x="986" y="57"/>
                    </a:lnTo>
                    <a:lnTo>
                      <a:pt x="1047" y="44"/>
                    </a:lnTo>
                    <a:lnTo>
                      <a:pt x="1093" y="33"/>
                    </a:lnTo>
                    <a:lnTo>
                      <a:pt x="1127" y="25"/>
                    </a:lnTo>
                    <a:lnTo>
                      <a:pt x="1146" y="17"/>
                    </a:lnTo>
                    <a:lnTo>
                      <a:pt x="1156" y="11"/>
                    </a:lnTo>
                    <a:lnTo>
                      <a:pt x="1157" y="6"/>
                    </a:lnTo>
                    <a:lnTo>
                      <a:pt x="1150" y="3"/>
                    </a:lnTo>
                    <a:lnTo>
                      <a:pt x="1134" y="0"/>
                    </a:lnTo>
                    <a:lnTo>
                      <a:pt x="1121" y="0"/>
                    </a:lnTo>
                    <a:lnTo>
                      <a:pt x="1107" y="0"/>
                    </a:lnTo>
                    <a:lnTo>
                      <a:pt x="1094" y="0"/>
                    </a:lnTo>
                    <a:lnTo>
                      <a:pt x="1080" y="3"/>
                    </a:lnTo>
                    <a:lnTo>
                      <a:pt x="1066" y="4"/>
                    </a:lnTo>
                    <a:lnTo>
                      <a:pt x="1050" y="7"/>
                    </a:lnTo>
                    <a:lnTo>
                      <a:pt x="1034" y="11"/>
                    </a:lnTo>
                    <a:lnTo>
                      <a:pt x="1018" y="13"/>
                    </a:lnTo>
                    <a:lnTo>
                      <a:pt x="1001" y="18"/>
                    </a:lnTo>
                    <a:lnTo>
                      <a:pt x="982" y="24"/>
                    </a:lnTo>
                    <a:lnTo>
                      <a:pt x="964" y="30"/>
                    </a:lnTo>
                    <a:lnTo>
                      <a:pt x="944" y="34"/>
                    </a:lnTo>
                    <a:lnTo>
                      <a:pt x="923" y="40"/>
                    </a:lnTo>
                    <a:lnTo>
                      <a:pt x="901" y="47"/>
                    </a:lnTo>
                    <a:lnTo>
                      <a:pt x="877" y="53"/>
                    </a:lnTo>
                    <a:lnTo>
                      <a:pt x="851" y="61"/>
                    </a:lnTo>
                    <a:lnTo>
                      <a:pt x="817" y="74"/>
                    </a:lnTo>
                    <a:lnTo>
                      <a:pt x="785" y="92"/>
                    </a:lnTo>
                    <a:lnTo>
                      <a:pt x="754" y="110"/>
                    </a:lnTo>
                    <a:lnTo>
                      <a:pt x="725" y="132"/>
                    </a:lnTo>
                    <a:lnTo>
                      <a:pt x="698" y="151"/>
                    </a:lnTo>
                    <a:lnTo>
                      <a:pt x="671" y="169"/>
                    </a:lnTo>
                    <a:lnTo>
                      <a:pt x="646" y="183"/>
                    </a:lnTo>
                    <a:lnTo>
                      <a:pt x="624" y="191"/>
                    </a:lnTo>
                    <a:lnTo>
                      <a:pt x="614" y="192"/>
                    </a:lnTo>
                    <a:lnTo>
                      <a:pt x="603" y="195"/>
                    </a:lnTo>
                    <a:lnTo>
                      <a:pt x="588" y="196"/>
                    </a:lnTo>
                    <a:lnTo>
                      <a:pt x="576" y="198"/>
                    </a:lnTo>
                    <a:lnTo>
                      <a:pt x="560" y="199"/>
                    </a:lnTo>
                    <a:lnTo>
                      <a:pt x="543" y="199"/>
                    </a:lnTo>
                    <a:lnTo>
                      <a:pt x="527" y="202"/>
                    </a:lnTo>
                    <a:lnTo>
                      <a:pt x="508" y="204"/>
                    </a:lnTo>
                    <a:lnTo>
                      <a:pt x="490" y="209"/>
                    </a:lnTo>
                    <a:lnTo>
                      <a:pt x="470" y="213"/>
                    </a:lnTo>
                    <a:lnTo>
                      <a:pt x="449" y="221"/>
                    </a:lnTo>
                    <a:lnTo>
                      <a:pt x="426" y="228"/>
                    </a:lnTo>
                    <a:lnTo>
                      <a:pt x="403" y="237"/>
                    </a:lnTo>
                    <a:lnTo>
                      <a:pt x="379" y="250"/>
                    </a:lnTo>
                    <a:lnTo>
                      <a:pt x="354" y="264"/>
                    </a:lnTo>
                    <a:lnTo>
                      <a:pt x="327" y="281"/>
                    </a:lnTo>
                    <a:lnTo>
                      <a:pt x="306" y="294"/>
                    </a:lnTo>
                    <a:lnTo>
                      <a:pt x="282" y="307"/>
                    </a:lnTo>
                    <a:lnTo>
                      <a:pt x="258" y="318"/>
                    </a:lnTo>
                    <a:lnTo>
                      <a:pt x="233" y="329"/>
                    </a:lnTo>
                    <a:lnTo>
                      <a:pt x="207" y="340"/>
                    </a:lnTo>
                    <a:lnTo>
                      <a:pt x="182" y="348"/>
                    </a:lnTo>
                    <a:lnTo>
                      <a:pt x="157" y="357"/>
                    </a:lnTo>
                    <a:lnTo>
                      <a:pt x="132" y="364"/>
                    </a:lnTo>
                    <a:lnTo>
                      <a:pt x="93" y="376"/>
                    </a:lnTo>
                    <a:lnTo>
                      <a:pt x="56" y="393"/>
                    </a:lnTo>
                    <a:lnTo>
                      <a:pt x="27" y="410"/>
                    </a:lnTo>
                    <a:lnTo>
                      <a:pt x="7" y="428"/>
                    </a:lnTo>
                    <a:lnTo>
                      <a:pt x="0" y="445"/>
                    </a:lnTo>
                    <a:lnTo>
                      <a:pt x="7" y="459"/>
                    </a:lnTo>
                    <a:lnTo>
                      <a:pt x="33" y="469"/>
                    </a:lnTo>
                    <a:lnTo>
                      <a:pt x="81" y="473"/>
                    </a:lnTo>
                    <a:lnTo>
                      <a:pt x="109" y="473"/>
                    </a:lnTo>
                    <a:lnTo>
                      <a:pt x="135" y="473"/>
                    </a:lnTo>
                    <a:lnTo>
                      <a:pt x="158" y="472"/>
                    </a:lnTo>
                    <a:lnTo>
                      <a:pt x="182" y="471"/>
                    </a:lnTo>
                    <a:lnTo>
                      <a:pt x="205" y="467"/>
                    </a:lnTo>
                    <a:lnTo>
                      <a:pt x="225" y="463"/>
                    </a:lnTo>
                    <a:lnTo>
                      <a:pt x="246" y="458"/>
                    </a:lnTo>
                    <a:lnTo>
                      <a:pt x="265" y="453"/>
                    </a:lnTo>
                    <a:lnTo>
                      <a:pt x="286" y="446"/>
                    </a:lnTo>
                    <a:lnTo>
                      <a:pt x="306" y="438"/>
                    </a:lnTo>
                    <a:lnTo>
                      <a:pt x="327" y="429"/>
                    </a:lnTo>
                    <a:lnTo>
                      <a:pt x="349" y="419"/>
                    </a:lnTo>
                    <a:lnTo>
                      <a:pt x="371" y="410"/>
                    </a:lnTo>
                    <a:lnTo>
                      <a:pt x="395" y="397"/>
                    </a:lnTo>
                    <a:lnTo>
                      <a:pt x="420" y="386"/>
                    </a:lnTo>
                    <a:lnTo>
                      <a:pt x="449" y="373"/>
                    </a:lnTo>
                    <a:close/>
                  </a:path>
                </a:pathLst>
              </a:custGeom>
              <a:solidFill>
                <a:srgbClr val="89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28" name="Freeform 1268">
                <a:extLst>
                  <a:ext uri="{FF2B5EF4-FFF2-40B4-BE49-F238E27FC236}">
                    <a16:creationId xmlns:a16="http://schemas.microsoft.com/office/drawing/2014/main" id="{9EF44DB4-BF0B-5537-1125-5B64EB30B278}"/>
                  </a:ext>
                </a:extLst>
              </p:cNvPr>
              <p:cNvSpPr>
                <a:spLocks/>
              </p:cNvSpPr>
              <p:nvPr/>
            </p:nvSpPr>
            <p:spPr bwMode="auto">
              <a:xfrm>
                <a:off x="1225" y="2845"/>
                <a:ext cx="349" cy="148"/>
              </a:xfrm>
              <a:custGeom>
                <a:avLst/>
                <a:gdLst>
                  <a:gd name="T0" fmla="*/ 870 w 1048"/>
                  <a:gd name="T1" fmla="*/ 56 h 445"/>
                  <a:gd name="T2" fmla="*/ 828 w 1048"/>
                  <a:gd name="T3" fmla="*/ 74 h 445"/>
                  <a:gd name="T4" fmla="*/ 760 w 1048"/>
                  <a:gd name="T5" fmla="*/ 106 h 445"/>
                  <a:gd name="T6" fmla="*/ 685 w 1048"/>
                  <a:gd name="T7" fmla="*/ 146 h 445"/>
                  <a:gd name="T8" fmla="*/ 620 w 1048"/>
                  <a:gd name="T9" fmla="*/ 192 h 445"/>
                  <a:gd name="T10" fmla="*/ 574 w 1048"/>
                  <a:gd name="T11" fmla="*/ 235 h 445"/>
                  <a:gd name="T12" fmla="*/ 526 w 1048"/>
                  <a:gd name="T13" fmla="*/ 276 h 445"/>
                  <a:gd name="T14" fmla="*/ 455 w 1048"/>
                  <a:gd name="T15" fmla="*/ 322 h 445"/>
                  <a:gd name="T16" fmla="*/ 376 w 1048"/>
                  <a:gd name="T17" fmla="*/ 362 h 445"/>
                  <a:gd name="T18" fmla="*/ 328 w 1048"/>
                  <a:gd name="T19" fmla="*/ 385 h 445"/>
                  <a:gd name="T20" fmla="*/ 288 w 1048"/>
                  <a:gd name="T21" fmla="*/ 405 h 445"/>
                  <a:gd name="T22" fmla="*/ 256 w 1048"/>
                  <a:gd name="T23" fmla="*/ 422 h 445"/>
                  <a:gd name="T24" fmla="*/ 223 w 1048"/>
                  <a:gd name="T25" fmla="*/ 432 h 445"/>
                  <a:gd name="T26" fmla="*/ 188 w 1048"/>
                  <a:gd name="T27" fmla="*/ 440 h 445"/>
                  <a:gd name="T28" fmla="*/ 148 w 1048"/>
                  <a:gd name="T29" fmla="*/ 445 h 445"/>
                  <a:gd name="T30" fmla="*/ 100 w 1048"/>
                  <a:gd name="T31" fmla="*/ 445 h 445"/>
                  <a:gd name="T32" fmla="*/ 26 w 1048"/>
                  <a:gd name="T33" fmla="*/ 440 h 445"/>
                  <a:gd name="T34" fmla="*/ 0 w 1048"/>
                  <a:gd name="T35" fmla="*/ 418 h 445"/>
                  <a:gd name="T36" fmla="*/ 37 w 1048"/>
                  <a:gd name="T37" fmla="*/ 385 h 445"/>
                  <a:gd name="T38" fmla="*/ 109 w 1048"/>
                  <a:gd name="T39" fmla="*/ 355 h 445"/>
                  <a:gd name="T40" fmla="*/ 171 w 1048"/>
                  <a:gd name="T41" fmla="*/ 334 h 445"/>
                  <a:gd name="T42" fmla="*/ 210 w 1048"/>
                  <a:gd name="T43" fmla="*/ 320 h 445"/>
                  <a:gd name="T44" fmla="*/ 244 w 1048"/>
                  <a:gd name="T45" fmla="*/ 306 h 445"/>
                  <a:gd name="T46" fmla="*/ 276 w 1048"/>
                  <a:gd name="T47" fmla="*/ 286 h 445"/>
                  <a:gd name="T48" fmla="*/ 318 w 1048"/>
                  <a:gd name="T49" fmla="*/ 259 h 445"/>
                  <a:gd name="T50" fmla="*/ 365 w 1048"/>
                  <a:gd name="T51" fmla="*/ 232 h 445"/>
                  <a:gd name="T52" fmla="*/ 411 w 1048"/>
                  <a:gd name="T53" fmla="*/ 214 h 445"/>
                  <a:gd name="T54" fmla="*/ 450 w 1048"/>
                  <a:gd name="T55" fmla="*/ 204 h 445"/>
                  <a:gd name="T56" fmla="*/ 486 w 1048"/>
                  <a:gd name="T57" fmla="*/ 198 h 445"/>
                  <a:gd name="T58" fmla="*/ 519 w 1048"/>
                  <a:gd name="T59" fmla="*/ 194 h 445"/>
                  <a:gd name="T60" fmla="*/ 547 w 1048"/>
                  <a:gd name="T61" fmla="*/ 192 h 445"/>
                  <a:gd name="T62" fmla="*/ 573 w 1048"/>
                  <a:gd name="T63" fmla="*/ 190 h 445"/>
                  <a:gd name="T64" fmla="*/ 606 w 1048"/>
                  <a:gd name="T65" fmla="*/ 180 h 445"/>
                  <a:gd name="T66" fmla="*/ 657 w 1048"/>
                  <a:gd name="T67" fmla="*/ 146 h 445"/>
                  <a:gd name="T68" fmla="*/ 713 w 1048"/>
                  <a:gd name="T69" fmla="*/ 106 h 445"/>
                  <a:gd name="T70" fmla="*/ 776 w 1048"/>
                  <a:gd name="T71" fmla="*/ 69 h 445"/>
                  <a:gd name="T72" fmla="*/ 855 w 1048"/>
                  <a:gd name="T73" fmla="*/ 43 h 445"/>
                  <a:gd name="T74" fmla="*/ 929 w 1048"/>
                  <a:gd name="T75" fmla="*/ 21 h 445"/>
                  <a:gd name="T76" fmla="*/ 982 w 1048"/>
                  <a:gd name="T77" fmla="*/ 8 h 445"/>
                  <a:gd name="T78" fmla="*/ 1021 w 1048"/>
                  <a:gd name="T79" fmla="*/ 3 h 445"/>
                  <a:gd name="T80" fmla="*/ 1045 w 1048"/>
                  <a:gd name="T81" fmla="*/ 0 h 445"/>
                  <a:gd name="T82" fmla="*/ 1045 w 1048"/>
                  <a:gd name="T83" fmla="*/ 7 h 445"/>
                  <a:gd name="T84" fmla="*/ 1013 w 1048"/>
                  <a:gd name="T85" fmla="*/ 20 h 445"/>
                  <a:gd name="T86" fmla="*/ 936 w 1048"/>
                  <a:gd name="T87" fmla="*/ 4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8" h="445">
                    <a:moveTo>
                      <a:pt x="877" y="53"/>
                    </a:moveTo>
                    <a:lnTo>
                      <a:pt x="870" y="56"/>
                    </a:lnTo>
                    <a:lnTo>
                      <a:pt x="853" y="62"/>
                    </a:lnTo>
                    <a:lnTo>
                      <a:pt x="828" y="74"/>
                    </a:lnTo>
                    <a:lnTo>
                      <a:pt x="797" y="88"/>
                    </a:lnTo>
                    <a:lnTo>
                      <a:pt x="760" y="106"/>
                    </a:lnTo>
                    <a:lnTo>
                      <a:pt x="723" y="125"/>
                    </a:lnTo>
                    <a:lnTo>
                      <a:pt x="685" y="146"/>
                    </a:lnTo>
                    <a:lnTo>
                      <a:pt x="650" y="171"/>
                    </a:lnTo>
                    <a:lnTo>
                      <a:pt x="620" y="192"/>
                    </a:lnTo>
                    <a:lnTo>
                      <a:pt x="596" y="214"/>
                    </a:lnTo>
                    <a:lnTo>
                      <a:pt x="574" y="235"/>
                    </a:lnTo>
                    <a:lnTo>
                      <a:pt x="552" y="254"/>
                    </a:lnTo>
                    <a:lnTo>
                      <a:pt x="526" y="276"/>
                    </a:lnTo>
                    <a:lnTo>
                      <a:pt x="495" y="299"/>
                    </a:lnTo>
                    <a:lnTo>
                      <a:pt x="455" y="322"/>
                    </a:lnTo>
                    <a:lnTo>
                      <a:pt x="403" y="349"/>
                    </a:lnTo>
                    <a:lnTo>
                      <a:pt x="376" y="362"/>
                    </a:lnTo>
                    <a:lnTo>
                      <a:pt x="350" y="375"/>
                    </a:lnTo>
                    <a:lnTo>
                      <a:pt x="328" y="385"/>
                    </a:lnTo>
                    <a:lnTo>
                      <a:pt x="308" y="397"/>
                    </a:lnTo>
                    <a:lnTo>
                      <a:pt x="288" y="405"/>
                    </a:lnTo>
                    <a:lnTo>
                      <a:pt x="271" y="412"/>
                    </a:lnTo>
                    <a:lnTo>
                      <a:pt x="256" y="422"/>
                    </a:lnTo>
                    <a:lnTo>
                      <a:pt x="238" y="427"/>
                    </a:lnTo>
                    <a:lnTo>
                      <a:pt x="223" y="432"/>
                    </a:lnTo>
                    <a:lnTo>
                      <a:pt x="204" y="437"/>
                    </a:lnTo>
                    <a:lnTo>
                      <a:pt x="188" y="440"/>
                    </a:lnTo>
                    <a:lnTo>
                      <a:pt x="168" y="441"/>
                    </a:lnTo>
                    <a:lnTo>
                      <a:pt x="148" y="445"/>
                    </a:lnTo>
                    <a:lnTo>
                      <a:pt x="124" y="445"/>
                    </a:lnTo>
                    <a:lnTo>
                      <a:pt x="100" y="445"/>
                    </a:lnTo>
                    <a:lnTo>
                      <a:pt x="72" y="445"/>
                    </a:lnTo>
                    <a:lnTo>
                      <a:pt x="26" y="440"/>
                    </a:lnTo>
                    <a:lnTo>
                      <a:pt x="3" y="431"/>
                    </a:lnTo>
                    <a:lnTo>
                      <a:pt x="0" y="418"/>
                    </a:lnTo>
                    <a:lnTo>
                      <a:pt x="13" y="403"/>
                    </a:lnTo>
                    <a:lnTo>
                      <a:pt x="37" y="385"/>
                    </a:lnTo>
                    <a:lnTo>
                      <a:pt x="72" y="370"/>
                    </a:lnTo>
                    <a:lnTo>
                      <a:pt x="109" y="355"/>
                    </a:lnTo>
                    <a:lnTo>
                      <a:pt x="150" y="340"/>
                    </a:lnTo>
                    <a:lnTo>
                      <a:pt x="171" y="334"/>
                    </a:lnTo>
                    <a:lnTo>
                      <a:pt x="190" y="327"/>
                    </a:lnTo>
                    <a:lnTo>
                      <a:pt x="210" y="320"/>
                    </a:lnTo>
                    <a:lnTo>
                      <a:pt x="226" y="313"/>
                    </a:lnTo>
                    <a:lnTo>
                      <a:pt x="244" y="306"/>
                    </a:lnTo>
                    <a:lnTo>
                      <a:pt x="260" y="296"/>
                    </a:lnTo>
                    <a:lnTo>
                      <a:pt x="276" y="286"/>
                    </a:lnTo>
                    <a:lnTo>
                      <a:pt x="290" y="276"/>
                    </a:lnTo>
                    <a:lnTo>
                      <a:pt x="318" y="259"/>
                    </a:lnTo>
                    <a:lnTo>
                      <a:pt x="341" y="245"/>
                    </a:lnTo>
                    <a:lnTo>
                      <a:pt x="365" y="232"/>
                    </a:lnTo>
                    <a:lnTo>
                      <a:pt x="388" y="223"/>
                    </a:lnTo>
                    <a:lnTo>
                      <a:pt x="411" y="214"/>
                    </a:lnTo>
                    <a:lnTo>
                      <a:pt x="431" y="209"/>
                    </a:lnTo>
                    <a:lnTo>
                      <a:pt x="450" y="204"/>
                    </a:lnTo>
                    <a:lnTo>
                      <a:pt x="470" y="199"/>
                    </a:lnTo>
                    <a:lnTo>
                      <a:pt x="486" y="198"/>
                    </a:lnTo>
                    <a:lnTo>
                      <a:pt x="503" y="196"/>
                    </a:lnTo>
                    <a:lnTo>
                      <a:pt x="519" y="194"/>
                    </a:lnTo>
                    <a:lnTo>
                      <a:pt x="534" y="192"/>
                    </a:lnTo>
                    <a:lnTo>
                      <a:pt x="547" y="192"/>
                    </a:lnTo>
                    <a:lnTo>
                      <a:pt x="560" y="191"/>
                    </a:lnTo>
                    <a:lnTo>
                      <a:pt x="573" y="190"/>
                    </a:lnTo>
                    <a:lnTo>
                      <a:pt x="584" y="187"/>
                    </a:lnTo>
                    <a:lnTo>
                      <a:pt x="606" y="180"/>
                    </a:lnTo>
                    <a:lnTo>
                      <a:pt x="632" y="165"/>
                    </a:lnTo>
                    <a:lnTo>
                      <a:pt x="657" y="146"/>
                    </a:lnTo>
                    <a:lnTo>
                      <a:pt x="685" y="125"/>
                    </a:lnTo>
                    <a:lnTo>
                      <a:pt x="713" y="106"/>
                    </a:lnTo>
                    <a:lnTo>
                      <a:pt x="744" y="84"/>
                    </a:lnTo>
                    <a:lnTo>
                      <a:pt x="776" y="69"/>
                    </a:lnTo>
                    <a:lnTo>
                      <a:pt x="807" y="56"/>
                    </a:lnTo>
                    <a:lnTo>
                      <a:pt x="855" y="43"/>
                    </a:lnTo>
                    <a:lnTo>
                      <a:pt x="895" y="31"/>
                    </a:lnTo>
                    <a:lnTo>
                      <a:pt x="929" y="21"/>
                    </a:lnTo>
                    <a:lnTo>
                      <a:pt x="957" y="13"/>
                    </a:lnTo>
                    <a:lnTo>
                      <a:pt x="982" y="8"/>
                    </a:lnTo>
                    <a:lnTo>
                      <a:pt x="1003" y="4"/>
                    </a:lnTo>
                    <a:lnTo>
                      <a:pt x="1021" y="3"/>
                    </a:lnTo>
                    <a:lnTo>
                      <a:pt x="1039" y="0"/>
                    </a:lnTo>
                    <a:lnTo>
                      <a:pt x="1045" y="0"/>
                    </a:lnTo>
                    <a:lnTo>
                      <a:pt x="1048" y="4"/>
                    </a:lnTo>
                    <a:lnTo>
                      <a:pt x="1045" y="7"/>
                    </a:lnTo>
                    <a:lnTo>
                      <a:pt x="1034" y="12"/>
                    </a:lnTo>
                    <a:lnTo>
                      <a:pt x="1013" y="20"/>
                    </a:lnTo>
                    <a:lnTo>
                      <a:pt x="982" y="29"/>
                    </a:lnTo>
                    <a:lnTo>
                      <a:pt x="936" y="40"/>
                    </a:lnTo>
                    <a:lnTo>
                      <a:pt x="877" y="53"/>
                    </a:lnTo>
                    <a:close/>
                  </a:path>
                </a:pathLst>
              </a:custGeom>
              <a:solidFill>
                <a:srgbClr val="82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29" name="Freeform 1269">
                <a:extLst>
                  <a:ext uri="{FF2B5EF4-FFF2-40B4-BE49-F238E27FC236}">
                    <a16:creationId xmlns:a16="http://schemas.microsoft.com/office/drawing/2014/main" id="{912AE381-661E-C180-A186-CB370D3D2411}"/>
                  </a:ext>
                </a:extLst>
              </p:cNvPr>
              <p:cNvSpPr>
                <a:spLocks/>
              </p:cNvSpPr>
              <p:nvPr/>
            </p:nvSpPr>
            <p:spPr bwMode="auto">
              <a:xfrm>
                <a:off x="1855" y="2943"/>
                <a:ext cx="497" cy="77"/>
              </a:xfrm>
              <a:custGeom>
                <a:avLst/>
                <a:gdLst>
                  <a:gd name="T0" fmla="*/ 566 w 1489"/>
                  <a:gd name="T1" fmla="*/ 191 h 232"/>
                  <a:gd name="T2" fmla="*/ 715 w 1489"/>
                  <a:gd name="T3" fmla="*/ 206 h 232"/>
                  <a:gd name="T4" fmla="*/ 866 w 1489"/>
                  <a:gd name="T5" fmla="*/ 216 h 232"/>
                  <a:gd name="T6" fmla="*/ 1009 w 1489"/>
                  <a:gd name="T7" fmla="*/ 226 h 232"/>
                  <a:gd name="T8" fmla="*/ 1137 w 1489"/>
                  <a:gd name="T9" fmla="*/ 229 h 232"/>
                  <a:gd name="T10" fmla="*/ 1244 w 1489"/>
                  <a:gd name="T11" fmla="*/ 232 h 232"/>
                  <a:gd name="T12" fmla="*/ 1324 w 1489"/>
                  <a:gd name="T13" fmla="*/ 232 h 232"/>
                  <a:gd name="T14" fmla="*/ 1367 w 1489"/>
                  <a:gd name="T15" fmla="*/ 232 h 232"/>
                  <a:gd name="T16" fmla="*/ 1408 w 1489"/>
                  <a:gd name="T17" fmla="*/ 228 h 232"/>
                  <a:gd name="T18" fmla="*/ 1459 w 1489"/>
                  <a:gd name="T19" fmla="*/ 220 h 232"/>
                  <a:gd name="T20" fmla="*/ 1485 w 1489"/>
                  <a:gd name="T21" fmla="*/ 210 h 232"/>
                  <a:gd name="T22" fmla="*/ 1489 w 1489"/>
                  <a:gd name="T23" fmla="*/ 201 h 232"/>
                  <a:gd name="T24" fmla="*/ 1474 w 1489"/>
                  <a:gd name="T25" fmla="*/ 191 h 232"/>
                  <a:gd name="T26" fmla="*/ 1443 w 1489"/>
                  <a:gd name="T27" fmla="*/ 180 h 232"/>
                  <a:gd name="T28" fmla="*/ 1397 w 1489"/>
                  <a:gd name="T29" fmla="*/ 171 h 232"/>
                  <a:gd name="T30" fmla="*/ 1341 w 1489"/>
                  <a:gd name="T31" fmla="*/ 164 h 232"/>
                  <a:gd name="T32" fmla="*/ 1278 w 1489"/>
                  <a:gd name="T33" fmla="*/ 157 h 232"/>
                  <a:gd name="T34" fmla="*/ 1221 w 1489"/>
                  <a:gd name="T35" fmla="*/ 147 h 232"/>
                  <a:gd name="T36" fmla="*/ 1167 w 1489"/>
                  <a:gd name="T37" fmla="*/ 133 h 232"/>
                  <a:gd name="T38" fmla="*/ 1118 w 1489"/>
                  <a:gd name="T39" fmla="*/ 117 h 232"/>
                  <a:gd name="T40" fmla="*/ 1072 w 1489"/>
                  <a:gd name="T41" fmla="*/ 99 h 232"/>
                  <a:gd name="T42" fmla="*/ 1028 w 1489"/>
                  <a:gd name="T43" fmla="*/ 81 h 232"/>
                  <a:gd name="T44" fmla="*/ 983 w 1489"/>
                  <a:gd name="T45" fmla="*/ 62 h 232"/>
                  <a:gd name="T46" fmla="*/ 939 w 1489"/>
                  <a:gd name="T47" fmla="*/ 42 h 232"/>
                  <a:gd name="T48" fmla="*/ 889 w 1489"/>
                  <a:gd name="T49" fmla="*/ 27 h 232"/>
                  <a:gd name="T50" fmla="*/ 830 w 1489"/>
                  <a:gd name="T51" fmla="*/ 16 h 232"/>
                  <a:gd name="T52" fmla="*/ 761 w 1489"/>
                  <a:gd name="T53" fmla="*/ 8 h 232"/>
                  <a:gd name="T54" fmla="*/ 685 w 1489"/>
                  <a:gd name="T55" fmla="*/ 3 h 232"/>
                  <a:gd name="T56" fmla="*/ 607 w 1489"/>
                  <a:gd name="T57" fmla="*/ 0 h 232"/>
                  <a:gd name="T58" fmla="*/ 531 w 1489"/>
                  <a:gd name="T59" fmla="*/ 0 h 232"/>
                  <a:gd name="T60" fmla="*/ 459 w 1489"/>
                  <a:gd name="T61" fmla="*/ 2 h 232"/>
                  <a:gd name="T62" fmla="*/ 392 w 1489"/>
                  <a:gd name="T63" fmla="*/ 3 h 232"/>
                  <a:gd name="T64" fmla="*/ 336 w 1489"/>
                  <a:gd name="T65" fmla="*/ 3 h 232"/>
                  <a:gd name="T66" fmla="*/ 285 w 1489"/>
                  <a:gd name="T67" fmla="*/ 6 h 232"/>
                  <a:gd name="T68" fmla="*/ 240 w 1489"/>
                  <a:gd name="T69" fmla="*/ 9 h 232"/>
                  <a:gd name="T70" fmla="*/ 195 w 1489"/>
                  <a:gd name="T71" fmla="*/ 14 h 232"/>
                  <a:gd name="T72" fmla="*/ 155 w 1489"/>
                  <a:gd name="T73" fmla="*/ 19 h 232"/>
                  <a:gd name="T74" fmla="*/ 115 w 1489"/>
                  <a:gd name="T75" fmla="*/ 26 h 232"/>
                  <a:gd name="T76" fmla="*/ 79 w 1489"/>
                  <a:gd name="T77" fmla="*/ 30 h 232"/>
                  <a:gd name="T78" fmla="*/ 42 w 1489"/>
                  <a:gd name="T79" fmla="*/ 36 h 232"/>
                  <a:gd name="T80" fmla="*/ 10 w 1489"/>
                  <a:gd name="T81" fmla="*/ 42 h 232"/>
                  <a:gd name="T82" fmla="*/ 0 w 1489"/>
                  <a:gd name="T83" fmla="*/ 54 h 232"/>
                  <a:gd name="T84" fmla="*/ 14 w 1489"/>
                  <a:gd name="T85" fmla="*/ 68 h 232"/>
                  <a:gd name="T86" fmla="*/ 53 w 1489"/>
                  <a:gd name="T87" fmla="*/ 85 h 232"/>
                  <a:gd name="T88" fmla="*/ 115 w 1489"/>
                  <a:gd name="T89" fmla="*/ 104 h 232"/>
                  <a:gd name="T90" fmla="*/ 200 w 1489"/>
                  <a:gd name="T91" fmla="*/ 127 h 232"/>
                  <a:gd name="T92" fmla="*/ 304 w 1489"/>
                  <a:gd name="T93" fmla="*/ 147 h 232"/>
                  <a:gd name="T94" fmla="*/ 427 w 1489"/>
                  <a:gd name="T95" fmla="*/ 17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9" h="232">
                    <a:moveTo>
                      <a:pt x="495" y="180"/>
                    </a:moveTo>
                    <a:lnTo>
                      <a:pt x="566" y="191"/>
                    </a:lnTo>
                    <a:lnTo>
                      <a:pt x="641" y="200"/>
                    </a:lnTo>
                    <a:lnTo>
                      <a:pt x="715" y="206"/>
                    </a:lnTo>
                    <a:lnTo>
                      <a:pt x="791" y="213"/>
                    </a:lnTo>
                    <a:lnTo>
                      <a:pt x="866" y="216"/>
                    </a:lnTo>
                    <a:lnTo>
                      <a:pt x="937" y="222"/>
                    </a:lnTo>
                    <a:lnTo>
                      <a:pt x="1009" y="226"/>
                    </a:lnTo>
                    <a:lnTo>
                      <a:pt x="1076" y="227"/>
                    </a:lnTo>
                    <a:lnTo>
                      <a:pt x="1137" y="229"/>
                    </a:lnTo>
                    <a:lnTo>
                      <a:pt x="1194" y="229"/>
                    </a:lnTo>
                    <a:lnTo>
                      <a:pt x="1244" y="232"/>
                    </a:lnTo>
                    <a:lnTo>
                      <a:pt x="1290" y="232"/>
                    </a:lnTo>
                    <a:lnTo>
                      <a:pt x="1324" y="232"/>
                    </a:lnTo>
                    <a:lnTo>
                      <a:pt x="1351" y="232"/>
                    </a:lnTo>
                    <a:lnTo>
                      <a:pt x="1367" y="232"/>
                    </a:lnTo>
                    <a:lnTo>
                      <a:pt x="1373" y="232"/>
                    </a:lnTo>
                    <a:lnTo>
                      <a:pt x="1408" y="228"/>
                    </a:lnTo>
                    <a:lnTo>
                      <a:pt x="1436" y="226"/>
                    </a:lnTo>
                    <a:lnTo>
                      <a:pt x="1459" y="220"/>
                    </a:lnTo>
                    <a:lnTo>
                      <a:pt x="1475" y="215"/>
                    </a:lnTo>
                    <a:lnTo>
                      <a:pt x="1485" y="210"/>
                    </a:lnTo>
                    <a:lnTo>
                      <a:pt x="1489" y="206"/>
                    </a:lnTo>
                    <a:lnTo>
                      <a:pt x="1489" y="201"/>
                    </a:lnTo>
                    <a:lnTo>
                      <a:pt x="1484" y="195"/>
                    </a:lnTo>
                    <a:lnTo>
                      <a:pt x="1474" y="191"/>
                    </a:lnTo>
                    <a:lnTo>
                      <a:pt x="1461" y="186"/>
                    </a:lnTo>
                    <a:lnTo>
                      <a:pt x="1443" y="180"/>
                    </a:lnTo>
                    <a:lnTo>
                      <a:pt x="1421" y="177"/>
                    </a:lnTo>
                    <a:lnTo>
                      <a:pt x="1397" y="171"/>
                    </a:lnTo>
                    <a:lnTo>
                      <a:pt x="1370" y="166"/>
                    </a:lnTo>
                    <a:lnTo>
                      <a:pt x="1341" y="164"/>
                    </a:lnTo>
                    <a:lnTo>
                      <a:pt x="1310" y="160"/>
                    </a:lnTo>
                    <a:lnTo>
                      <a:pt x="1278" y="157"/>
                    </a:lnTo>
                    <a:lnTo>
                      <a:pt x="1250" y="152"/>
                    </a:lnTo>
                    <a:lnTo>
                      <a:pt x="1221" y="147"/>
                    </a:lnTo>
                    <a:lnTo>
                      <a:pt x="1194" y="140"/>
                    </a:lnTo>
                    <a:lnTo>
                      <a:pt x="1167" y="133"/>
                    </a:lnTo>
                    <a:lnTo>
                      <a:pt x="1144" y="125"/>
                    </a:lnTo>
                    <a:lnTo>
                      <a:pt x="1118" y="117"/>
                    </a:lnTo>
                    <a:lnTo>
                      <a:pt x="1096" y="109"/>
                    </a:lnTo>
                    <a:lnTo>
                      <a:pt x="1072" y="99"/>
                    </a:lnTo>
                    <a:lnTo>
                      <a:pt x="1050" y="90"/>
                    </a:lnTo>
                    <a:lnTo>
                      <a:pt x="1028" y="81"/>
                    </a:lnTo>
                    <a:lnTo>
                      <a:pt x="1005" y="71"/>
                    </a:lnTo>
                    <a:lnTo>
                      <a:pt x="983" y="62"/>
                    </a:lnTo>
                    <a:lnTo>
                      <a:pt x="961" y="52"/>
                    </a:lnTo>
                    <a:lnTo>
                      <a:pt x="939" y="42"/>
                    </a:lnTo>
                    <a:lnTo>
                      <a:pt x="915" y="35"/>
                    </a:lnTo>
                    <a:lnTo>
                      <a:pt x="889" y="27"/>
                    </a:lnTo>
                    <a:lnTo>
                      <a:pt x="861" y="21"/>
                    </a:lnTo>
                    <a:lnTo>
                      <a:pt x="830" y="16"/>
                    </a:lnTo>
                    <a:lnTo>
                      <a:pt x="796" y="11"/>
                    </a:lnTo>
                    <a:lnTo>
                      <a:pt x="761" y="8"/>
                    </a:lnTo>
                    <a:lnTo>
                      <a:pt x="723" y="4"/>
                    </a:lnTo>
                    <a:lnTo>
                      <a:pt x="685" y="3"/>
                    </a:lnTo>
                    <a:lnTo>
                      <a:pt x="647" y="2"/>
                    </a:lnTo>
                    <a:lnTo>
                      <a:pt x="607" y="0"/>
                    </a:lnTo>
                    <a:lnTo>
                      <a:pt x="570" y="0"/>
                    </a:lnTo>
                    <a:lnTo>
                      <a:pt x="531" y="0"/>
                    </a:lnTo>
                    <a:lnTo>
                      <a:pt x="494" y="0"/>
                    </a:lnTo>
                    <a:lnTo>
                      <a:pt x="459" y="2"/>
                    </a:lnTo>
                    <a:lnTo>
                      <a:pt x="423" y="2"/>
                    </a:lnTo>
                    <a:lnTo>
                      <a:pt x="392" y="3"/>
                    </a:lnTo>
                    <a:lnTo>
                      <a:pt x="363" y="3"/>
                    </a:lnTo>
                    <a:lnTo>
                      <a:pt x="336" y="3"/>
                    </a:lnTo>
                    <a:lnTo>
                      <a:pt x="311" y="4"/>
                    </a:lnTo>
                    <a:lnTo>
                      <a:pt x="285" y="6"/>
                    </a:lnTo>
                    <a:lnTo>
                      <a:pt x="262" y="8"/>
                    </a:lnTo>
                    <a:lnTo>
                      <a:pt x="240" y="9"/>
                    </a:lnTo>
                    <a:lnTo>
                      <a:pt x="217" y="13"/>
                    </a:lnTo>
                    <a:lnTo>
                      <a:pt x="195" y="14"/>
                    </a:lnTo>
                    <a:lnTo>
                      <a:pt x="174" y="16"/>
                    </a:lnTo>
                    <a:lnTo>
                      <a:pt x="155" y="19"/>
                    </a:lnTo>
                    <a:lnTo>
                      <a:pt x="134" y="22"/>
                    </a:lnTo>
                    <a:lnTo>
                      <a:pt x="115" y="26"/>
                    </a:lnTo>
                    <a:lnTo>
                      <a:pt x="97" y="27"/>
                    </a:lnTo>
                    <a:lnTo>
                      <a:pt x="79" y="30"/>
                    </a:lnTo>
                    <a:lnTo>
                      <a:pt x="60" y="33"/>
                    </a:lnTo>
                    <a:lnTo>
                      <a:pt x="42" y="36"/>
                    </a:lnTo>
                    <a:lnTo>
                      <a:pt x="23" y="40"/>
                    </a:lnTo>
                    <a:lnTo>
                      <a:pt x="10" y="42"/>
                    </a:lnTo>
                    <a:lnTo>
                      <a:pt x="2" y="49"/>
                    </a:lnTo>
                    <a:lnTo>
                      <a:pt x="0" y="54"/>
                    </a:lnTo>
                    <a:lnTo>
                      <a:pt x="3" y="61"/>
                    </a:lnTo>
                    <a:lnTo>
                      <a:pt x="14" y="68"/>
                    </a:lnTo>
                    <a:lnTo>
                      <a:pt x="32" y="78"/>
                    </a:lnTo>
                    <a:lnTo>
                      <a:pt x="53" y="85"/>
                    </a:lnTo>
                    <a:lnTo>
                      <a:pt x="83" y="95"/>
                    </a:lnTo>
                    <a:lnTo>
                      <a:pt x="115" y="104"/>
                    </a:lnTo>
                    <a:lnTo>
                      <a:pt x="155" y="116"/>
                    </a:lnTo>
                    <a:lnTo>
                      <a:pt x="200" y="127"/>
                    </a:lnTo>
                    <a:lnTo>
                      <a:pt x="249" y="137"/>
                    </a:lnTo>
                    <a:lnTo>
                      <a:pt x="304" y="147"/>
                    </a:lnTo>
                    <a:lnTo>
                      <a:pt x="363" y="158"/>
                    </a:lnTo>
                    <a:lnTo>
                      <a:pt x="427" y="170"/>
                    </a:lnTo>
                    <a:lnTo>
                      <a:pt x="495" y="180"/>
                    </a:lnTo>
                    <a:close/>
                  </a:path>
                </a:pathLst>
              </a:custGeom>
              <a:solidFill>
                <a:srgbClr val="B5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30" name="Freeform 1270">
                <a:extLst>
                  <a:ext uri="{FF2B5EF4-FFF2-40B4-BE49-F238E27FC236}">
                    <a16:creationId xmlns:a16="http://schemas.microsoft.com/office/drawing/2014/main" id="{F1E1420F-356C-E5DD-85C1-E2B299BB83A3}"/>
                  </a:ext>
                </a:extLst>
              </p:cNvPr>
              <p:cNvSpPr>
                <a:spLocks/>
              </p:cNvSpPr>
              <p:nvPr/>
            </p:nvSpPr>
            <p:spPr bwMode="auto">
              <a:xfrm>
                <a:off x="1882" y="2947"/>
                <a:ext cx="463" cy="72"/>
              </a:xfrm>
              <a:custGeom>
                <a:avLst/>
                <a:gdLst>
                  <a:gd name="T0" fmla="*/ 531 w 1391"/>
                  <a:gd name="T1" fmla="*/ 178 h 215"/>
                  <a:gd name="T2" fmla="*/ 670 w 1391"/>
                  <a:gd name="T3" fmla="*/ 192 h 215"/>
                  <a:gd name="T4" fmla="*/ 809 w 1391"/>
                  <a:gd name="T5" fmla="*/ 202 h 215"/>
                  <a:gd name="T6" fmla="*/ 943 w 1391"/>
                  <a:gd name="T7" fmla="*/ 209 h 215"/>
                  <a:gd name="T8" fmla="*/ 1063 w 1391"/>
                  <a:gd name="T9" fmla="*/ 214 h 215"/>
                  <a:gd name="T10" fmla="*/ 1163 w 1391"/>
                  <a:gd name="T11" fmla="*/ 215 h 215"/>
                  <a:gd name="T12" fmla="*/ 1236 w 1391"/>
                  <a:gd name="T13" fmla="*/ 215 h 215"/>
                  <a:gd name="T14" fmla="*/ 1278 w 1391"/>
                  <a:gd name="T15" fmla="*/ 215 h 215"/>
                  <a:gd name="T16" fmla="*/ 1315 w 1391"/>
                  <a:gd name="T17" fmla="*/ 212 h 215"/>
                  <a:gd name="T18" fmla="*/ 1363 w 1391"/>
                  <a:gd name="T19" fmla="*/ 206 h 215"/>
                  <a:gd name="T20" fmla="*/ 1387 w 1391"/>
                  <a:gd name="T21" fmla="*/ 196 h 215"/>
                  <a:gd name="T22" fmla="*/ 1391 w 1391"/>
                  <a:gd name="T23" fmla="*/ 187 h 215"/>
                  <a:gd name="T24" fmla="*/ 1377 w 1391"/>
                  <a:gd name="T25" fmla="*/ 178 h 215"/>
                  <a:gd name="T26" fmla="*/ 1347 w 1391"/>
                  <a:gd name="T27" fmla="*/ 168 h 215"/>
                  <a:gd name="T28" fmla="*/ 1305 w 1391"/>
                  <a:gd name="T29" fmla="*/ 158 h 215"/>
                  <a:gd name="T30" fmla="*/ 1252 w 1391"/>
                  <a:gd name="T31" fmla="*/ 152 h 215"/>
                  <a:gd name="T32" fmla="*/ 1195 w 1391"/>
                  <a:gd name="T33" fmla="*/ 145 h 215"/>
                  <a:gd name="T34" fmla="*/ 1140 w 1391"/>
                  <a:gd name="T35" fmla="*/ 136 h 215"/>
                  <a:gd name="T36" fmla="*/ 1090 w 1391"/>
                  <a:gd name="T37" fmla="*/ 124 h 215"/>
                  <a:gd name="T38" fmla="*/ 1046 w 1391"/>
                  <a:gd name="T39" fmla="*/ 109 h 215"/>
                  <a:gd name="T40" fmla="*/ 1001 w 1391"/>
                  <a:gd name="T41" fmla="*/ 92 h 215"/>
                  <a:gd name="T42" fmla="*/ 960 w 1391"/>
                  <a:gd name="T43" fmla="*/ 75 h 215"/>
                  <a:gd name="T44" fmla="*/ 919 w 1391"/>
                  <a:gd name="T45" fmla="*/ 57 h 215"/>
                  <a:gd name="T46" fmla="*/ 877 w 1391"/>
                  <a:gd name="T47" fmla="*/ 40 h 215"/>
                  <a:gd name="T48" fmla="*/ 832 w 1391"/>
                  <a:gd name="T49" fmla="*/ 23 h 215"/>
                  <a:gd name="T50" fmla="*/ 777 w 1391"/>
                  <a:gd name="T51" fmla="*/ 13 h 215"/>
                  <a:gd name="T52" fmla="*/ 711 w 1391"/>
                  <a:gd name="T53" fmla="*/ 7 h 215"/>
                  <a:gd name="T54" fmla="*/ 641 w 1391"/>
                  <a:gd name="T55" fmla="*/ 1 h 215"/>
                  <a:gd name="T56" fmla="*/ 570 w 1391"/>
                  <a:gd name="T57" fmla="*/ 0 h 215"/>
                  <a:gd name="T58" fmla="*/ 497 w 1391"/>
                  <a:gd name="T59" fmla="*/ 0 h 215"/>
                  <a:gd name="T60" fmla="*/ 429 w 1391"/>
                  <a:gd name="T61" fmla="*/ 0 h 215"/>
                  <a:gd name="T62" fmla="*/ 369 w 1391"/>
                  <a:gd name="T63" fmla="*/ 1 h 215"/>
                  <a:gd name="T64" fmla="*/ 316 w 1391"/>
                  <a:gd name="T65" fmla="*/ 3 h 215"/>
                  <a:gd name="T66" fmla="*/ 268 w 1391"/>
                  <a:gd name="T67" fmla="*/ 7 h 215"/>
                  <a:gd name="T68" fmla="*/ 224 w 1391"/>
                  <a:gd name="T69" fmla="*/ 9 h 215"/>
                  <a:gd name="T70" fmla="*/ 185 w 1391"/>
                  <a:gd name="T71" fmla="*/ 13 h 215"/>
                  <a:gd name="T72" fmla="*/ 147 w 1391"/>
                  <a:gd name="T73" fmla="*/ 17 h 215"/>
                  <a:gd name="T74" fmla="*/ 110 w 1391"/>
                  <a:gd name="T75" fmla="*/ 23 h 215"/>
                  <a:gd name="T76" fmla="*/ 75 w 1391"/>
                  <a:gd name="T77" fmla="*/ 28 h 215"/>
                  <a:gd name="T78" fmla="*/ 41 w 1391"/>
                  <a:gd name="T79" fmla="*/ 33 h 215"/>
                  <a:gd name="T80" fmla="*/ 11 w 1391"/>
                  <a:gd name="T81" fmla="*/ 40 h 215"/>
                  <a:gd name="T82" fmla="*/ 0 w 1391"/>
                  <a:gd name="T83" fmla="*/ 49 h 215"/>
                  <a:gd name="T84" fmla="*/ 14 w 1391"/>
                  <a:gd name="T85" fmla="*/ 63 h 215"/>
                  <a:gd name="T86" fmla="*/ 53 w 1391"/>
                  <a:gd name="T87" fmla="*/ 79 h 215"/>
                  <a:gd name="T88" fmla="*/ 110 w 1391"/>
                  <a:gd name="T89" fmla="*/ 96 h 215"/>
                  <a:gd name="T90" fmla="*/ 187 w 1391"/>
                  <a:gd name="T91" fmla="*/ 117 h 215"/>
                  <a:gd name="T92" fmla="*/ 285 w 1391"/>
                  <a:gd name="T93" fmla="*/ 138 h 215"/>
                  <a:gd name="T94" fmla="*/ 399 w 1391"/>
                  <a:gd name="T95" fmla="*/ 15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91" h="215">
                    <a:moveTo>
                      <a:pt x="464" y="168"/>
                    </a:moveTo>
                    <a:lnTo>
                      <a:pt x="531" y="178"/>
                    </a:lnTo>
                    <a:lnTo>
                      <a:pt x="600" y="185"/>
                    </a:lnTo>
                    <a:lnTo>
                      <a:pt x="670" y="192"/>
                    </a:lnTo>
                    <a:lnTo>
                      <a:pt x="739" y="198"/>
                    </a:lnTo>
                    <a:lnTo>
                      <a:pt x="809" y="202"/>
                    </a:lnTo>
                    <a:lnTo>
                      <a:pt x="876" y="206"/>
                    </a:lnTo>
                    <a:lnTo>
                      <a:pt x="943" y="209"/>
                    </a:lnTo>
                    <a:lnTo>
                      <a:pt x="1005" y="212"/>
                    </a:lnTo>
                    <a:lnTo>
                      <a:pt x="1063" y="214"/>
                    </a:lnTo>
                    <a:lnTo>
                      <a:pt x="1115" y="214"/>
                    </a:lnTo>
                    <a:lnTo>
                      <a:pt x="1163" y="215"/>
                    </a:lnTo>
                    <a:lnTo>
                      <a:pt x="1203" y="215"/>
                    </a:lnTo>
                    <a:lnTo>
                      <a:pt x="1236" y="215"/>
                    </a:lnTo>
                    <a:lnTo>
                      <a:pt x="1261" y="215"/>
                    </a:lnTo>
                    <a:lnTo>
                      <a:pt x="1278" y="215"/>
                    </a:lnTo>
                    <a:lnTo>
                      <a:pt x="1281" y="215"/>
                    </a:lnTo>
                    <a:lnTo>
                      <a:pt x="1315" y="212"/>
                    </a:lnTo>
                    <a:lnTo>
                      <a:pt x="1342" y="209"/>
                    </a:lnTo>
                    <a:lnTo>
                      <a:pt x="1363" y="206"/>
                    </a:lnTo>
                    <a:lnTo>
                      <a:pt x="1377" y="201"/>
                    </a:lnTo>
                    <a:lnTo>
                      <a:pt x="1387" y="196"/>
                    </a:lnTo>
                    <a:lnTo>
                      <a:pt x="1391" y="192"/>
                    </a:lnTo>
                    <a:lnTo>
                      <a:pt x="1391" y="187"/>
                    </a:lnTo>
                    <a:lnTo>
                      <a:pt x="1387" y="182"/>
                    </a:lnTo>
                    <a:lnTo>
                      <a:pt x="1377" y="178"/>
                    </a:lnTo>
                    <a:lnTo>
                      <a:pt x="1364" y="172"/>
                    </a:lnTo>
                    <a:lnTo>
                      <a:pt x="1347" y="168"/>
                    </a:lnTo>
                    <a:lnTo>
                      <a:pt x="1328" y="163"/>
                    </a:lnTo>
                    <a:lnTo>
                      <a:pt x="1305" y="158"/>
                    </a:lnTo>
                    <a:lnTo>
                      <a:pt x="1280" y="156"/>
                    </a:lnTo>
                    <a:lnTo>
                      <a:pt x="1252" y="152"/>
                    </a:lnTo>
                    <a:lnTo>
                      <a:pt x="1223" y="148"/>
                    </a:lnTo>
                    <a:lnTo>
                      <a:pt x="1195" y="145"/>
                    </a:lnTo>
                    <a:lnTo>
                      <a:pt x="1166" y="141"/>
                    </a:lnTo>
                    <a:lnTo>
                      <a:pt x="1140" y="136"/>
                    </a:lnTo>
                    <a:lnTo>
                      <a:pt x="1115" y="130"/>
                    </a:lnTo>
                    <a:lnTo>
                      <a:pt x="1090" y="124"/>
                    </a:lnTo>
                    <a:lnTo>
                      <a:pt x="1068" y="116"/>
                    </a:lnTo>
                    <a:lnTo>
                      <a:pt x="1046" y="109"/>
                    </a:lnTo>
                    <a:lnTo>
                      <a:pt x="1024" y="99"/>
                    </a:lnTo>
                    <a:lnTo>
                      <a:pt x="1001" y="92"/>
                    </a:lnTo>
                    <a:lnTo>
                      <a:pt x="980" y="83"/>
                    </a:lnTo>
                    <a:lnTo>
                      <a:pt x="960" y="75"/>
                    </a:lnTo>
                    <a:lnTo>
                      <a:pt x="939" y="65"/>
                    </a:lnTo>
                    <a:lnTo>
                      <a:pt x="919" y="57"/>
                    </a:lnTo>
                    <a:lnTo>
                      <a:pt x="898" y="47"/>
                    </a:lnTo>
                    <a:lnTo>
                      <a:pt x="877" y="40"/>
                    </a:lnTo>
                    <a:lnTo>
                      <a:pt x="855" y="31"/>
                    </a:lnTo>
                    <a:lnTo>
                      <a:pt x="832" y="23"/>
                    </a:lnTo>
                    <a:lnTo>
                      <a:pt x="805" y="19"/>
                    </a:lnTo>
                    <a:lnTo>
                      <a:pt x="777" y="13"/>
                    </a:lnTo>
                    <a:lnTo>
                      <a:pt x="745" y="9"/>
                    </a:lnTo>
                    <a:lnTo>
                      <a:pt x="711" y="7"/>
                    </a:lnTo>
                    <a:lnTo>
                      <a:pt x="678" y="3"/>
                    </a:lnTo>
                    <a:lnTo>
                      <a:pt x="641" y="1"/>
                    </a:lnTo>
                    <a:lnTo>
                      <a:pt x="607" y="0"/>
                    </a:lnTo>
                    <a:lnTo>
                      <a:pt x="570" y="0"/>
                    </a:lnTo>
                    <a:lnTo>
                      <a:pt x="534" y="0"/>
                    </a:lnTo>
                    <a:lnTo>
                      <a:pt x="497" y="0"/>
                    </a:lnTo>
                    <a:lnTo>
                      <a:pt x="464" y="0"/>
                    </a:lnTo>
                    <a:lnTo>
                      <a:pt x="429" y="0"/>
                    </a:lnTo>
                    <a:lnTo>
                      <a:pt x="398" y="1"/>
                    </a:lnTo>
                    <a:lnTo>
                      <a:pt x="369" y="1"/>
                    </a:lnTo>
                    <a:lnTo>
                      <a:pt x="341" y="3"/>
                    </a:lnTo>
                    <a:lnTo>
                      <a:pt x="316" y="3"/>
                    </a:lnTo>
                    <a:lnTo>
                      <a:pt x="293" y="5"/>
                    </a:lnTo>
                    <a:lnTo>
                      <a:pt x="268" y="7"/>
                    </a:lnTo>
                    <a:lnTo>
                      <a:pt x="246" y="8"/>
                    </a:lnTo>
                    <a:lnTo>
                      <a:pt x="224" y="9"/>
                    </a:lnTo>
                    <a:lnTo>
                      <a:pt x="204" y="10"/>
                    </a:lnTo>
                    <a:lnTo>
                      <a:pt x="185" y="13"/>
                    </a:lnTo>
                    <a:lnTo>
                      <a:pt x="164" y="16"/>
                    </a:lnTo>
                    <a:lnTo>
                      <a:pt x="147" y="17"/>
                    </a:lnTo>
                    <a:lnTo>
                      <a:pt x="128" y="21"/>
                    </a:lnTo>
                    <a:lnTo>
                      <a:pt x="110" y="23"/>
                    </a:lnTo>
                    <a:lnTo>
                      <a:pt x="93" y="26"/>
                    </a:lnTo>
                    <a:lnTo>
                      <a:pt x="75" y="28"/>
                    </a:lnTo>
                    <a:lnTo>
                      <a:pt x="58" y="31"/>
                    </a:lnTo>
                    <a:lnTo>
                      <a:pt x="41" y="33"/>
                    </a:lnTo>
                    <a:lnTo>
                      <a:pt x="24" y="36"/>
                    </a:lnTo>
                    <a:lnTo>
                      <a:pt x="11" y="40"/>
                    </a:lnTo>
                    <a:lnTo>
                      <a:pt x="2" y="44"/>
                    </a:lnTo>
                    <a:lnTo>
                      <a:pt x="0" y="49"/>
                    </a:lnTo>
                    <a:lnTo>
                      <a:pt x="5" y="56"/>
                    </a:lnTo>
                    <a:lnTo>
                      <a:pt x="14" y="63"/>
                    </a:lnTo>
                    <a:lnTo>
                      <a:pt x="31" y="71"/>
                    </a:lnTo>
                    <a:lnTo>
                      <a:pt x="53" y="79"/>
                    </a:lnTo>
                    <a:lnTo>
                      <a:pt x="79" y="86"/>
                    </a:lnTo>
                    <a:lnTo>
                      <a:pt x="110" y="96"/>
                    </a:lnTo>
                    <a:lnTo>
                      <a:pt x="147" y="106"/>
                    </a:lnTo>
                    <a:lnTo>
                      <a:pt x="187" y="117"/>
                    </a:lnTo>
                    <a:lnTo>
                      <a:pt x="234" y="126"/>
                    </a:lnTo>
                    <a:lnTo>
                      <a:pt x="285" y="138"/>
                    </a:lnTo>
                    <a:lnTo>
                      <a:pt x="340" y="147"/>
                    </a:lnTo>
                    <a:lnTo>
                      <a:pt x="399" y="158"/>
                    </a:lnTo>
                    <a:lnTo>
                      <a:pt x="464" y="168"/>
                    </a:lnTo>
                    <a:close/>
                  </a:path>
                </a:pathLst>
              </a:custGeom>
              <a:solidFill>
                <a:srgbClr val="B0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31" name="Freeform 1271">
                <a:extLst>
                  <a:ext uri="{FF2B5EF4-FFF2-40B4-BE49-F238E27FC236}">
                    <a16:creationId xmlns:a16="http://schemas.microsoft.com/office/drawing/2014/main" id="{291D7AB7-A1DE-6E1F-175B-CBEE7D6F34B9}"/>
                  </a:ext>
                </a:extLst>
              </p:cNvPr>
              <p:cNvSpPr>
                <a:spLocks/>
              </p:cNvSpPr>
              <p:nvPr/>
            </p:nvSpPr>
            <p:spPr bwMode="auto">
              <a:xfrm>
                <a:off x="1909" y="2952"/>
                <a:ext cx="430" cy="67"/>
              </a:xfrm>
              <a:custGeom>
                <a:avLst/>
                <a:gdLst>
                  <a:gd name="T0" fmla="*/ 492 w 1292"/>
                  <a:gd name="T1" fmla="*/ 166 h 201"/>
                  <a:gd name="T2" fmla="*/ 621 w 1292"/>
                  <a:gd name="T3" fmla="*/ 179 h 201"/>
                  <a:gd name="T4" fmla="*/ 751 w 1292"/>
                  <a:gd name="T5" fmla="*/ 190 h 201"/>
                  <a:gd name="T6" fmla="*/ 873 w 1292"/>
                  <a:gd name="T7" fmla="*/ 197 h 201"/>
                  <a:gd name="T8" fmla="*/ 985 w 1292"/>
                  <a:gd name="T9" fmla="*/ 200 h 201"/>
                  <a:gd name="T10" fmla="*/ 1078 w 1292"/>
                  <a:gd name="T11" fmla="*/ 201 h 201"/>
                  <a:gd name="T12" fmla="*/ 1146 w 1292"/>
                  <a:gd name="T13" fmla="*/ 201 h 201"/>
                  <a:gd name="T14" fmla="*/ 1185 w 1292"/>
                  <a:gd name="T15" fmla="*/ 201 h 201"/>
                  <a:gd name="T16" fmla="*/ 1245 w 1292"/>
                  <a:gd name="T17" fmla="*/ 196 h 201"/>
                  <a:gd name="T18" fmla="*/ 1292 w 1292"/>
                  <a:gd name="T19" fmla="*/ 179 h 201"/>
                  <a:gd name="T20" fmla="*/ 1266 w 1292"/>
                  <a:gd name="T21" fmla="*/ 162 h 201"/>
                  <a:gd name="T22" fmla="*/ 1188 w 1292"/>
                  <a:gd name="T23" fmla="*/ 146 h 201"/>
                  <a:gd name="T24" fmla="*/ 1109 w 1292"/>
                  <a:gd name="T25" fmla="*/ 137 h 201"/>
                  <a:gd name="T26" fmla="*/ 1057 w 1292"/>
                  <a:gd name="T27" fmla="*/ 129 h 201"/>
                  <a:gd name="T28" fmla="*/ 1012 w 1292"/>
                  <a:gd name="T29" fmla="*/ 116 h 201"/>
                  <a:gd name="T30" fmla="*/ 968 w 1292"/>
                  <a:gd name="T31" fmla="*/ 102 h 201"/>
                  <a:gd name="T32" fmla="*/ 930 w 1292"/>
                  <a:gd name="T33" fmla="*/ 85 h 201"/>
                  <a:gd name="T34" fmla="*/ 890 w 1292"/>
                  <a:gd name="T35" fmla="*/ 70 h 201"/>
                  <a:gd name="T36" fmla="*/ 851 w 1292"/>
                  <a:gd name="T37" fmla="*/ 54 h 201"/>
                  <a:gd name="T38" fmla="*/ 814 w 1292"/>
                  <a:gd name="T39" fmla="*/ 39 h 201"/>
                  <a:gd name="T40" fmla="*/ 770 w 1292"/>
                  <a:gd name="T41" fmla="*/ 25 h 201"/>
                  <a:gd name="T42" fmla="*/ 720 w 1292"/>
                  <a:gd name="T43" fmla="*/ 13 h 201"/>
                  <a:gd name="T44" fmla="*/ 659 w 1292"/>
                  <a:gd name="T45" fmla="*/ 6 h 201"/>
                  <a:gd name="T46" fmla="*/ 595 w 1292"/>
                  <a:gd name="T47" fmla="*/ 1 h 201"/>
                  <a:gd name="T48" fmla="*/ 528 w 1292"/>
                  <a:gd name="T49" fmla="*/ 0 h 201"/>
                  <a:gd name="T50" fmla="*/ 461 w 1292"/>
                  <a:gd name="T51" fmla="*/ 0 h 201"/>
                  <a:gd name="T52" fmla="*/ 398 w 1292"/>
                  <a:gd name="T53" fmla="*/ 1 h 201"/>
                  <a:gd name="T54" fmla="*/ 341 w 1292"/>
                  <a:gd name="T55" fmla="*/ 4 h 201"/>
                  <a:gd name="T56" fmla="*/ 292 w 1292"/>
                  <a:gd name="T57" fmla="*/ 4 h 201"/>
                  <a:gd name="T58" fmla="*/ 249 w 1292"/>
                  <a:gd name="T59" fmla="*/ 6 h 201"/>
                  <a:gd name="T60" fmla="*/ 208 w 1292"/>
                  <a:gd name="T61" fmla="*/ 9 h 201"/>
                  <a:gd name="T62" fmla="*/ 170 w 1292"/>
                  <a:gd name="T63" fmla="*/ 13 h 201"/>
                  <a:gd name="T64" fmla="*/ 135 w 1292"/>
                  <a:gd name="T65" fmla="*/ 18 h 201"/>
                  <a:gd name="T66" fmla="*/ 102 w 1292"/>
                  <a:gd name="T67" fmla="*/ 22 h 201"/>
                  <a:gd name="T68" fmla="*/ 68 w 1292"/>
                  <a:gd name="T69" fmla="*/ 27 h 201"/>
                  <a:gd name="T70" fmla="*/ 36 w 1292"/>
                  <a:gd name="T71" fmla="*/ 32 h 201"/>
                  <a:gd name="T72" fmla="*/ 8 w 1292"/>
                  <a:gd name="T73" fmla="*/ 39 h 201"/>
                  <a:gd name="T74" fmla="*/ 0 w 1292"/>
                  <a:gd name="T75" fmla="*/ 48 h 201"/>
                  <a:gd name="T76" fmla="*/ 14 w 1292"/>
                  <a:gd name="T77" fmla="*/ 61 h 201"/>
                  <a:gd name="T78" fmla="*/ 48 w 1292"/>
                  <a:gd name="T79" fmla="*/ 75 h 201"/>
                  <a:gd name="T80" fmla="*/ 102 w 1292"/>
                  <a:gd name="T81" fmla="*/ 91 h 201"/>
                  <a:gd name="T82" fmla="*/ 174 w 1292"/>
                  <a:gd name="T83" fmla="*/ 110 h 201"/>
                  <a:gd name="T84" fmla="*/ 265 w 1292"/>
                  <a:gd name="T85" fmla="*/ 129 h 201"/>
                  <a:gd name="T86" fmla="*/ 371 w 1292"/>
                  <a:gd name="T87" fmla="*/ 14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92" h="201">
                    <a:moveTo>
                      <a:pt x="430" y="157"/>
                    </a:moveTo>
                    <a:lnTo>
                      <a:pt x="492" y="166"/>
                    </a:lnTo>
                    <a:lnTo>
                      <a:pt x="555" y="173"/>
                    </a:lnTo>
                    <a:lnTo>
                      <a:pt x="621" y="179"/>
                    </a:lnTo>
                    <a:lnTo>
                      <a:pt x="685" y="186"/>
                    </a:lnTo>
                    <a:lnTo>
                      <a:pt x="751" y="190"/>
                    </a:lnTo>
                    <a:lnTo>
                      <a:pt x="814" y="193"/>
                    </a:lnTo>
                    <a:lnTo>
                      <a:pt x="873" y="197"/>
                    </a:lnTo>
                    <a:lnTo>
                      <a:pt x="931" y="199"/>
                    </a:lnTo>
                    <a:lnTo>
                      <a:pt x="985" y="200"/>
                    </a:lnTo>
                    <a:lnTo>
                      <a:pt x="1034" y="201"/>
                    </a:lnTo>
                    <a:lnTo>
                      <a:pt x="1078" y="201"/>
                    </a:lnTo>
                    <a:lnTo>
                      <a:pt x="1117" y="201"/>
                    </a:lnTo>
                    <a:lnTo>
                      <a:pt x="1146" y="201"/>
                    </a:lnTo>
                    <a:lnTo>
                      <a:pt x="1170" y="201"/>
                    </a:lnTo>
                    <a:lnTo>
                      <a:pt x="1185" y="201"/>
                    </a:lnTo>
                    <a:lnTo>
                      <a:pt x="1190" y="201"/>
                    </a:lnTo>
                    <a:lnTo>
                      <a:pt x="1245" y="196"/>
                    </a:lnTo>
                    <a:lnTo>
                      <a:pt x="1279" y="188"/>
                    </a:lnTo>
                    <a:lnTo>
                      <a:pt x="1292" y="179"/>
                    </a:lnTo>
                    <a:lnTo>
                      <a:pt x="1286" y="170"/>
                    </a:lnTo>
                    <a:lnTo>
                      <a:pt x="1266" y="162"/>
                    </a:lnTo>
                    <a:lnTo>
                      <a:pt x="1232" y="152"/>
                    </a:lnTo>
                    <a:lnTo>
                      <a:pt x="1188" y="146"/>
                    </a:lnTo>
                    <a:lnTo>
                      <a:pt x="1136" y="139"/>
                    </a:lnTo>
                    <a:lnTo>
                      <a:pt x="1109" y="137"/>
                    </a:lnTo>
                    <a:lnTo>
                      <a:pt x="1083" y="133"/>
                    </a:lnTo>
                    <a:lnTo>
                      <a:pt x="1057" y="129"/>
                    </a:lnTo>
                    <a:lnTo>
                      <a:pt x="1034" y="122"/>
                    </a:lnTo>
                    <a:lnTo>
                      <a:pt x="1012" y="116"/>
                    </a:lnTo>
                    <a:lnTo>
                      <a:pt x="989" y="110"/>
                    </a:lnTo>
                    <a:lnTo>
                      <a:pt x="968" y="102"/>
                    </a:lnTo>
                    <a:lnTo>
                      <a:pt x="948" y="94"/>
                    </a:lnTo>
                    <a:lnTo>
                      <a:pt x="930" y="85"/>
                    </a:lnTo>
                    <a:lnTo>
                      <a:pt x="909" y="77"/>
                    </a:lnTo>
                    <a:lnTo>
                      <a:pt x="890" y="70"/>
                    </a:lnTo>
                    <a:lnTo>
                      <a:pt x="870" y="62"/>
                    </a:lnTo>
                    <a:lnTo>
                      <a:pt x="851" y="54"/>
                    </a:lnTo>
                    <a:lnTo>
                      <a:pt x="833" y="46"/>
                    </a:lnTo>
                    <a:lnTo>
                      <a:pt x="814" y="39"/>
                    </a:lnTo>
                    <a:lnTo>
                      <a:pt x="793" y="30"/>
                    </a:lnTo>
                    <a:lnTo>
                      <a:pt x="770" y="25"/>
                    </a:lnTo>
                    <a:lnTo>
                      <a:pt x="747" y="18"/>
                    </a:lnTo>
                    <a:lnTo>
                      <a:pt x="720" y="13"/>
                    </a:lnTo>
                    <a:lnTo>
                      <a:pt x="690" y="9"/>
                    </a:lnTo>
                    <a:lnTo>
                      <a:pt x="659" y="6"/>
                    </a:lnTo>
                    <a:lnTo>
                      <a:pt x="628" y="5"/>
                    </a:lnTo>
                    <a:lnTo>
                      <a:pt x="595" y="1"/>
                    </a:lnTo>
                    <a:lnTo>
                      <a:pt x="561" y="1"/>
                    </a:lnTo>
                    <a:lnTo>
                      <a:pt x="528" y="0"/>
                    </a:lnTo>
                    <a:lnTo>
                      <a:pt x="495" y="0"/>
                    </a:lnTo>
                    <a:lnTo>
                      <a:pt x="461" y="0"/>
                    </a:lnTo>
                    <a:lnTo>
                      <a:pt x="430" y="0"/>
                    </a:lnTo>
                    <a:lnTo>
                      <a:pt x="398" y="1"/>
                    </a:lnTo>
                    <a:lnTo>
                      <a:pt x="368" y="1"/>
                    </a:lnTo>
                    <a:lnTo>
                      <a:pt x="341" y="4"/>
                    </a:lnTo>
                    <a:lnTo>
                      <a:pt x="316" y="4"/>
                    </a:lnTo>
                    <a:lnTo>
                      <a:pt x="292" y="4"/>
                    </a:lnTo>
                    <a:lnTo>
                      <a:pt x="269" y="5"/>
                    </a:lnTo>
                    <a:lnTo>
                      <a:pt x="249" y="6"/>
                    </a:lnTo>
                    <a:lnTo>
                      <a:pt x="228" y="8"/>
                    </a:lnTo>
                    <a:lnTo>
                      <a:pt x="208" y="9"/>
                    </a:lnTo>
                    <a:lnTo>
                      <a:pt x="188" y="12"/>
                    </a:lnTo>
                    <a:lnTo>
                      <a:pt x="170" y="13"/>
                    </a:lnTo>
                    <a:lnTo>
                      <a:pt x="152" y="14"/>
                    </a:lnTo>
                    <a:lnTo>
                      <a:pt x="135" y="18"/>
                    </a:lnTo>
                    <a:lnTo>
                      <a:pt x="117" y="19"/>
                    </a:lnTo>
                    <a:lnTo>
                      <a:pt x="102" y="22"/>
                    </a:lnTo>
                    <a:lnTo>
                      <a:pt x="84" y="25"/>
                    </a:lnTo>
                    <a:lnTo>
                      <a:pt x="68" y="27"/>
                    </a:lnTo>
                    <a:lnTo>
                      <a:pt x="53" y="30"/>
                    </a:lnTo>
                    <a:lnTo>
                      <a:pt x="36" y="32"/>
                    </a:lnTo>
                    <a:lnTo>
                      <a:pt x="21" y="35"/>
                    </a:lnTo>
                    <a:lnTo>
                      <a:pt x="8" y="39"/>
                    </a:lnTo>
                    <a:lnTo>
                      <a:pt x="1" y="43"/>
                    </a:lnTo>
                    <a:lnTo>
                      <a:pt x="0" y="48"/>
                    </a:lnTo>
                    <a:lnTo>
                      <a:pt x="5" y="53"/>
                    </a:lnTo>
                    <a:lnTo>
                      <a:pt x="14" y="61"/>
                    </a:lnTo>
                    <a:lnTo>
                      <a:pt x="28" y="67"/>
                    </a:lnTo>
                    <a:lnTo>
                      <a:pt x="48" y="75"/>
                    </a:lnTo>
                    <a:lnTo>
                      <a:pt x="73" y="82"/>
                    </a:lnTo>
                    <a:lnTo>
                      <a:pt x="102" y="91"/>
                    </a:lnTo>
                    <a:lnTo>
                      <a:pt x="136" y="101"/>
                    </a:lnTo>
                    <a:lnTo>
                      <a:pt x="174" y="110"/>
                    </a:lnTo>
                    <a:lnTo>
                      <a:pt x="218" y="119"/>
                    </a:lnTo>
                    <a:lnTo>
                      <a:pt x="265" y="129"/>
                    </a:lnTo>
                    <a:lnTo>
                      <a:pt x="316" y="138"/>
                    </a:lnTo>
                    <a:lnTo>
                      <a:pt x="371" y="148"/>
                    </a:lnTo>
                    <a:lnTo>
                      <a:pt x="430" y="157"/>
                    </a:lnTo>
                    <a:close/>
                  </a:path>
                </a:pathLst>
              </a:custGeom>
              <a:solidFill>
                <a:srgbClr val="AB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32" name="Freeform 1272">
                <a:extLst>
                  <a:ext uri="{FF2B5EF4-FFF2-40B4-BE49-F238E27FC236}">
                    <a16:creationId xmlns:a16="http://schemas.microsoft.com/office/drawing/2014/main" id="{3EB0EABF-F731-DC7A-491C-5F9D493441EF}"/>
                  </a:ext>
                </a:extLst>
              </p:cNvPr>
              <p:cNvSpPr>
                <a:spLocks/>
              </p:cNvSpPr>
              <p:nvPr/>
            </p:nvSpPr>
            <p:spPr bwMode="auto">
              <a:xfrm>
                <a:off x="1936" y="2957"/>
                <a:ext cx="396" cy="61"/>
              </a:xfrm>
              <a:custGeom>
                <a:avLst/>
                <a:gdLst>
                  <a:gd name="T0" fmla="*/ 454 w 1189"/>
                  <a:gd name="T1" fmla="*/ 152 h 185"/>
                  <a:gd name="T2" fmla="*/ 572 w 1189"/>
                  <a:gd name="T3" fmla="*/ 165 h 185"/>
                  <a:gd name="T4" fmla="*/ 692 w 1189"/>
                  <a:gd name="T5" fmla="*/ 174 h 185"/>
                  <a:gd name="T6" fmla="*/ 807 w 1189"/>
                  <a:gd name="T7" fmla="*/ 180 h 185"/>
                  <a:gd name="T8" fmla="*/ 908 w 1189"/>
                  <a:gd name="T9" fmla="*/ 184 h 185"/>
                  <a:gd name="T10" fmla="*/ 994 w 1189"/>
                  <a:gd name="T11" fmla="*/ 185 h 185"/>
                  <a:gd name="T12" fmla="*/ 1056 w 1189"/>
                  <a:gd name="T13" fmla="*/ 185 h 185"/>
                  <a:gd name="T14" fmla="*/ 1091 w 1189"/>
                  <a:gd name="T15" fmla="*/ 185 h 185"/>
                  <a:gd name="T16" fmla="*/ 1148 w 1189"/>
                  <a:gd name="T17" fmla="*/ 179 h 185"/>
                  <a:gd name="T18" fmla="*/ 1189 w 1189"/>
                  <a:gd name="T19" fmla="*/ 165 h 185"/>
                  <a:gd name="T20" fmla="*/ 1167 w 1189"/>
                  <a:gd name="T21" fmla="*/ 147 h 185"/>
                  <a:gd name="T22" fmla="*/ 1095 w 1189"/>
                  <a:gd name="T23" fmla="*/ 133 h 185"/>
                  <a:gd name="T24" fmla="*/ 1021 w 1189"/>
                  <a:gd name="T25" fmla="*/ 125 h 185"/>
                  <a:gd name="T26" fmla="*/ 975 w 1189"/>
                  <a:gd name="T27" fmla="*/ 117 h 185"/>
                  <a:gd name="T28" fmla="*/ 933 w 1189"/>
                  <a:gd name="T29" fmla="*/ 106 h 185"/>
                  <a:gd name="T30" fmla="*/ 893 w 1189"/>
                  <a:gd name="T31" fmla="*/ 94 h 185"/>
                  <a:gd name="T32" fmla="*/ 856 w 1189"/>
                  <a:gd name="T33" fmla="*/ 80 h 185"/>
                  <a:gd name="T34" fmla="*/ 822 w 1189"/>
                  <a:gd name="T35" fmla="*/ 63 h 185"/>
                  <a:gd name="T36" fmla="*/ 785 w 1189"/>
                  <a:gd name="T37" fmla="*/ 49 h 185"/>
                  <a:gd name="T38" fmla="*/ 750 w 1189"/>
                  <a:gd name="T39" fmla="*/ 33 h 185"/>
                  <a:gd name="T40" fmla="*/ 711 w 1189"/>
                  <a:gd name="T41" fmla="*/ 20 h 185"/>
                  <a:gd name="T42" fmla="*/ 663 w 1189"/>
                  <a:gd name="T43" fmla="*/ 10 h 185"/>
                  <a:gd name="T44" fmla="*/ 607 w 1189"/>
                  <a:gd name="T45" fmla="*/ 5 h 185"/>
                  <a:gd name="T46" fmla="*/ 549 w 1189"/>
                  <a:gd name="T47" fmla="*/ 1 h 185"/>
                  <a:gd name="T48" fmla="*/ 487 w 1189"/>
                  <a:gd name="T49" fmla="*/ 0 h 185"/>
                  <a:gd name="T50" fmla="*/ 425 w 1189"/>
                  <a:gd name="T51" fmla="*/ 0 h 185"/>
                  <a:gd name="T52" fmla="*/ 369 w 1189"/>
                  <a:gd name="T53" fmla="*/ 1 h 185"/>
                  <a:gd name="T54" fmla="*/ 316 w 1189"/>
                  <a:gd name="T55" fmla="*/ 3 h 185"/>
                  <a:gd name="T56" fmla="*/ 270 w 1189"/>
                  <a:gd name="T57" fmla="*/ 3 h 185"/>
                  <a:gd name="T58" fmla="*/ 230 w 1189"/>
                  <a:gd name="T59" fmla="*/ 6 h 185"/>
                  <a:gd name="T60" fmla="*/ 192 w 1189"/>
                  <a:gd name="T61" fmla="*/ 8 h 185"/>
                  <a:gd name="T62" fmla="*/ 158 w 1189"/>
                  <a:gd name="T63" fmla="*/ 13 h 185"/>
                  <a:gd name="T64" fmla="*/ 124 w 1189"/>
                  <a:gd name="T65" fmla="*/ 16 h 185"/>
                  <a:gd name="T66" fmla="*/ 93 w 1189"/>
                  <a:gd name="T67" fmla="*/ 20 h 185"/>
                  <a:gd name="T68" fmla="*/ 63 w 1189"/>
                  <a:gd name="T69" fmla="*/ 26 h 185"/>
                  <a:gd name="T70" fmla="*/ 34 w 1189"/>
                  <a:gd name="T71" fmla="*/ 30 h 185"/>
                  <a:gd name="T72" fmla="*/ 8 w 1189"/>
                  <a:gd name="T73" fmla="*/ 35 h 185"/>
                  <a:gd name="T74" fmla="*/ 0 w 1189"/>
                  <a:gd name="T75" fmla="*/ 42 h 185"/>
                  <a:gd name="T76" fmla="*/ 13 w 1189"/>
                  <a:gd name="T77" fmla="*/ 55 h 185"/>
                  <a:gd name="T78" fmla="*/ 44 w 1189"/>
                  <a:gd name="T79" fmla="*/ 68 h 185"/>
                  <a:gd name="T80" fmla="*/ 93 w 1189"/>
                  <a:gd name="T81" fmla="*/ 84 h 185"/>
                  <a:gd name="T82" fmla="*/ 160 w 1189"/>
                  <a:gd name="T83" fmla="*/ 99 h 185"/>
                  <a:gd name="T84" fmla="*/ 244 w 1189"/>
                  <a:gd name="T85" fmla="*/ 117 h 185"/>
                  <a:gd name="T86" fmla="*/ 343 w 1189"/>
                  <a:gd name="T87" fmla="*/ 13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185">
                    <a:moveTo>
                      <a:pt x="397" y="144"/>
                    </a:moveTo>
                    <a:lnTo>
                      <a:pt x="454" y="152"/>
                    </a:lnTo>
                    <a:lnTo>
                      <a:pt x="513" y="158"/>
                    </a:lnTo>
                    <a:lnTo>
                      <a:pt x="572" y="165"/>
                    </a:lnTo>
                    <a:lnTo>
                      <a:pt x="633" y="170"/>
                    </a:lnTo>
                    <a:lnTo>
                      <a:pt x="692" y="174"/>
                    </a:lnTo>
                    <a:lnTo>
                      <a:pt x="750" y="178"/>
                    </a:lnTo>
                    <a:lnTo>
                      <a:pt x="807" y="180"/>
                    </a:lnTo>
                    <a:lnTo>
                      <a:pt x="858" y="183"/>
                    </a:lnTo>
                    <a:lnTo>
                      <a:pt x="908" y="184"/>
                    </a:lnTo>
                    <a:lnTo>
                      <a:pt x="953" y="184"/>
                    </a:lnTo>
                    <a:lnTo>
                      <a:pt x="994" y="185"/>
                    </a:lnTo>
                    <a:lnTo>
                      <a:pt x="1030" y="185"/>
                    </a:lnTo>
                    <a:lnTo>
                      <a:pt x="1056" y="185"/>
                    </a:lnTo>
                    <a:lnTo>
                      <a:pt x="1079" y="185"/>
                    </a:lnTo>
                    <a:lnTo>
                      <a:pt x="1091" y="185"/>
                    </a:lnTo>
                    <a:lnTo>
                      <a:pt x="1096" y="185"/>
                    </a:lnTo>
                    <a:lnTo>
                      <a:pt x="1148" y="179"/>
                    </a:lnTo>
                    <a:lnTo>
                      <a:pt x="1179" y="173"/>
                    </a:lnTo>
                    <a:lnTo>
                      <a:pt x="1189" y="165"/>
                    </a:lnTo>
                    <a:lnTo>
                      <a:pt x="1186" y="157"/>
                    </a:lnTo>
                    <a:lnTo>
                      <a:pt x="1167" y="147"/>
                    </a:lnTo>
                    <a:lnTo>
                      <a:pt x="1136" y="139"/>
                    </a:lnTo>
                    <a:lnTo>
                      <a:pt x="1095" y="133"/>
                    </a:lnTo>
                    <a:lnTo>
                      <a:pt x="1047" y="129"/>
                    </a:lnTo>
                    <a:lnTo>
                      <a:pt x="1021" y="125"/>
                    </a:lnTo>
                    <a:lnTo>
                      <a:pt x="997" y="122"/>
                    </a:lnTo>
                    <a:lnTo>
                      <a:pt x="975" y="117"/>
                    </a:lnTo>
                    <a:lnTo>
                      <a:pt x="953" y="112"/>
                    </a:lnTo>
                    <a:lnTo>
                      <a:pt x="933" y="106"/>
                    </a:lnTo>
                    <a:lnTo>
                      <a:pt x="912" y="99"/>
                    </a:lnTo>
                    <a:lnTo>
                      <a:pt x="893" y="94"/>
                    </a:lnTo>
                    <a:lnTo>
                      <a:pt x="876" y="88"/>
                    </a:lnTo>
                    <a:lnTo>
                      <a:pt x="856" y="80"/>
                    </a:lnTo>
                    <a:lnTo>
                      <a:pt x="839" y="71"/>
                    </a:lnTo>
                    <a:lnTo>
                      <a:pt x="822" y="63"/>
                    </a:lnTo>
                    <a:lnTo>
                      <a:pt x="803" y="57"/>
                    </a:lnTo>
                    <a:lnTo>
                      <a:pt x="785" y="49"/>
                    </a:lnTo>
                    <a:lnTo>
                      <a:pt x="768" y="41"/>
                    </a:lnTo>
                    <a:lnTo>
                      <a:pt x="750" y="33"/>
                    </a:lnTo>
                    <a:lnTo>
                      <a:pt x="732" y="27"/>
                    </a:lnTo>
                    <a:lnTo>
                      <a:pt x="711" y="20"/>
                    </a:lnTo>
                    <a:lnTo>
                      <a:pt x="688" y="16"/>
                    </a:lnTo>
                    <a:lnTo>
                      <a:pt x="663" y="10"/>
                    </a:lnTo>
                    <a:lnTo>
                      <a:pt x="636" y="8"/>
                    </a:lnTo>
                    <a:lnTo>
                      <a:pt x="607" y="5"/>
                    </a:lnTo>
                    <a:lnTo>
                      <a:pt x="579" y="3"/>
                    </a:lnTo>
                    <a:lnTo>
                      <a:pt x="549" y="1"/>
                    </a:lnTo>
                    <a:lnTo>
                      <a:pt x="517" y="0"/>
                    </a:lnTo>
                    <a:lnTo>
                      <a:pt x="487" y="0"/>
                    </a:lnTo>
                    <a:lnTo>
                      <a:pt x="455" y="0"/>
                    </a:lnTo>
                    <a:lnTo>
                      <a:pt x="425" y="0"/>
                    </a:lnTo>
                    <a:lnTo>
                      <a:pt x="397" y="0"/>
                    </a:lnTo>
                    <a:lnTo>
                      <a:pt x="369" y="1"/>
                    </a:lnTo>
                    <a:lnTo>
                      <a:pt x="342" y="1"/>
                    </a:lnTo>
                    <a:lnTo>
                      <a:pt x="316" y="3"/>
                    </a:lnTo>
                    <a:lnTo>
                      <a:pt x="292" y="3"/>
                    </a:lnTo>
                    <a:lnTo>
                      <a:pt x="270" y="3"/>
                    </a:lnTo>
                    <a:lnTo>
                      <a:pt x="249" y="5"/>
                    </a:lnTo>
                    <a:lnTo>
                      <a:pt x="230" y="6"/>
                    </a:lnTo>
                    <a:lnTo>
                      <a:pt x="211" y="8"/>
                    </a:lnTo>
                    <a:lnTo>
                      <a:pt x="192" y="8"/>
                    </a:lnTo>
                    <a:lnTo>
                      <a:pt x="174" y="9"/>
                    </a:lnTo>
                    <a:lnTo>
                      <a:pt x="158" y="13"/>
                    </a:lnTo>
                    <a:lnTo>
                      <a:pt x="141" y="14"/>
                    </a:lnTo>
                    <a:lnTo>
                      <a:pt x="124" y="16"/>
                    </a:lnTo>
                    <a:lnTo>
                      <a:pt x="109" y="17"/>
                    </a:lnTo>
                    <a:lnTo>
                      <a:pt x="93" y="20"/>
                    </a:lnTo>
                    <a:lnTo>
                      <a:pt x="78" y="22"/>
                    </a:lnTo>
                    <a:lnTo>
                      <a:pt x="63" y="26"/>
                    </a:lnTo>
                    <a:lnTo>
                      <a:pt x="48" y="27"/>
                    </a:lnTo>
                    <a:lnTo>
                      <a:pt x="34" y="30"/>
                    </a:lnTo>
                    <a:lnTo>
                      <a:pt x="20" y="32"/>
                    </a:lnTo>
                    <a:lnTo>
                      <a:pt x="8" y="35"/>
                    </a:lnTo>
                    <a:lnTo>
                      <a:pt x="2" y="39"/>
                    </a:lnTo>
                    <a:lnTo>
                      <a:pt x="0" y="42"/>
                    </a:lnTo>
                    <a:lnTo>
                      <a:pt x="3" y="49"/>
                    </a:lnTo>
                    <a:lnTo>
                      <a:pt x="13" y="55"/>
                    </a:lnTo>
                    <a:lnTo>
                      <a:pt x="25" y="62"/>
                    </a:lnTo>
                    <a:lnTo>
                      <a:pt x="44" y="68"/>
                    </a:lnTo>
                    <a:lnTo>
                      <a:pt x="66" y="76"/>
                    </a:lnTo>
                    <a:lnTo>
                      <a:pt x="93" y="84"/>
                    </a:lnTo>
                    <a:lnTo>
                      <a:pt x="125" y="92"/>
                    </a:lnTo>
                    <a:lnTo>
                      <a:pt x="160" y="99"/>
                    </a:lnTo>
                    <a:lnTo>
                      <a:pt x="200" y="109"/>
                    </a:lnTo>
                    <a:lnTo>
                      <a:pt x="244" y="117"/>
                    </a:lnTo>
                    <a:lnTo>
                      <a:pt x="292" y="126"/>
                    </a:lnTo>
                    <a:lnTo>
                      <a:pt x="343" y="136"/>
                    </a:lnTo>
                    <a:lnTo>
                      <a:pt x="397" y="144"/>
                    </a:lnTo>
                    <a:close/>
                  </a:path>
                </a:pathLst>
              </a:custGeom>
              <a:solidFill>
                <a:srgbClr val="A8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33" name="Freeform 1273">
                <a:extLst>
                  <a:ext uri="{FF2B5EF4-FFF2-40B4-BE49-F238E27FC236}">
                    <a16:creationId xmlns:a16="http://schemas.microsoft.com/office/drawing/2014/main" id="{2AC0B4FA-E9EA-2B65-8B7B-173FDE3B79DC}"/>
                  </a:ext>
                </a:extLst>
              </p:cNvPr>
              <p:cNvSpPr>
                <a:spLocks/>
              </p:cNvSpPr>
              <p:nvPr/>
            </p:nvSpPr>
            <p:spPr bwMode="auto">
              <a:xfrm>
                <a:off x="1963" y="2961"/>
                <a:ext cx="363" cy="57"/>
              </a:xfrm>
              <a:custGeom>
                <a:avLst/>
                <a:gdLst>
                  <a:gd name="T0" fmla="*/ 415 w 1089"/>
                  <a:gd name="T1" fmla="*/ 141 h 172"/>
                  <a:gd name="T2" fmla="*/ 524 w 1089"/>
                  <a:gd name="T3" fmla="*/ 152 h 172"/>
                  <a:gd name="T4" fmla="*/ 632 w 1089"/>
                  <a:gd name="T5" fmla="*/ 161 h 172"/>
                  <a:gd name="T6" fmla="*/ 736 w 1089"/>
                  <a:gd name="T7" fmla="*/ 166 h 172"/>
                  <a:gd name="T8" fmla="*/ 832 w 1089"/>
                  <a:gd name="T9" fmla="*/ 169 h 172"/>
                  <a:gd name="T10" fmla="*/ 910 w 1089"/>
                  <a:gd name="T11" fmla="*/ 172 h 172"/>
                  <a:gd name="T12" fmla="*/ 968 w 1089"/>
                  <a:gd name="T13" fmla="*/ 172 h 172"/>
                  <a:gd name="T14" fmla="*/ 999 w 1089"/>
                  <a:gd name="T15" fmla="*/ 172 h 172"/>
                  <a:gd name="T16" fmla="*/ 1051 w 1089"/>
                  <a:gd name="T17" fmla="*/ 166 h 172"/>
                  <a:gd name="T18" fmla="*/ 1089 w 1089"/>
                  <a:gd name="T19" fmla="*/ 152 h 172"/>
                  <a:gd name="T20" fmla="*/ 1066 w 1089"/>
                  <a:gd name="T21" fmla="*/ 135 h 172"/>
                  <a:gd name="T22" fmla="*/ 1002 w 1089"/>
                  <a:gd name="T23" fmla="*/ 123 h 172"/>
                  <a:gd name="T24" fmla="*/ 935 w 1089"/>
                  <a:gd name="T25" fmla="*/ 116 h 172"/>
                  <a:gd name="T26" fmla="*/ 892 w 1089"/>
                  <a:gd name="T27" fmla="*/ 110 h 172"/>
                  <a:gd name="T28" fmla="*/ 852 w 1089"/>
                  <a:gd name="T29" fmla="*/ 98 h 172"/>
                  <a:gd name="T30" fmla="*/ 818 w 1089"/>
                  <a:gd name="T31" fmla="*/ 86 h 172"/>
                  <a:gd name="T32" fmla="*/ 784 w 1089"/>
                  <a:gd name="T33" fmla="*/ 75 h 172"/>
                  <a:gd name="T34" fmla="*/ 751 w 1089"/>
                  <a:gd name="T35" fmla="*/ 60 h 172"/>
                  <a:gd name="T36" fmla="*/ 719 w 1089"/>
                  <a:gd name="T37" fmla="*/ 45 h 172"/>
                  <a:gd name="T38" fmla="*/ 686 w 1089"/>
                  <a:gd name="T39" fmla="*/ 34 h 172"/>
                  <a:gd name="T40" fmla="*/ 650 w 1089"/>
                  <a:gd name="T41" fmla="*/ 21 h 172"/>
                  <a:gd name="T42" fmla="*/ 606 w 1089"/>
                  <a:gd name="T43" fmla="*/ 13 h 172"/>
                  <a:gd name="T44" fmla="*/ 556 w 1089"/>
                  <a:gd name="T45" fmla="*/ 7 h 172"/>
                  <a:gd name="T46" fmla="*/ 502 w 1089"/>
                  <a:gd name="T47" fmla="*/ 3 h 172"/>
                  <a:gd name="T48" fmla="*/ 445 w 1089"/>
                  <a:gd name="T49" fmla="*/ 0 h 172"/>
                  <a:gd name="T50" fmla="*/ 387 w 1089"/>
                  <a:gd name="T51" fmla="*/ 0 h 172"/>
                  <a:gd name="T52" fmla="*/ 336 w 1089"/>
                  <a:gd name="T53" fmla="*/ 1 h 172"/>
                  <a:gd name="T54" fmla="*/ 287 w 1089"/>
                  <a:gd name="T55" fmla="*/ 3 h 172"/>
                  <a:gd name="T56" fmla="*/ 228 w 1089"/>
                  <a:gd name="T57" fmla="*/ 4 h 172"/>
                  <a:gd name="T58" fmla="*/ 158 w 1089"/>
                  <a:gd name="T59" fmla="*/ 9 h 172"/>
                  <a:gd name="T60" fmla="*/ 99 w 1089"/>
                  <a:gd name="T61" fmla="*/ 17 h 172"/>
                  <a:gd name="T62" fmla="*/ 44 w 1089"/>
                  <a:gd name="T63" fmla="*/ 25 h 172"/>
                  <a:gd name="T64" fmla="*/ 6 w 1089"/>
                  <a:gd name="T65" fmla="*/ 34 h 172"/>
                  <a:gd name="T66" fmla="*/ 0 w 1089"/>
                  <a:gd name="T67" fmla="*/ 41 h 172"/>
                  <a:gd name="T68" fmla="*/ 10 w 1089"/>
                  <a:gd name="T69" fmla="*/ 50 h 172"/>
                  <a:gd name="T70" fmla="*/ 41 w 1089"/>
                  <a:gd name="T71" fmla="*/ 63 h 172"/>
                  <a:gd name="T72" fmla="*/ 85 w 1089"/>
                  <a:gd name="T73" fmla="*/ 77 h 172"/>
                  <a:gd name="T74" fmla="*/ 146 w 1089"/>
                  <a:gd name="T75" fmla="*/ 93 h 172"/>
                  <a:gd name="T76" fmla="*/ 223 w 1089"/>
                  <a:gd name="T77" fmla="*/ 110 h 172"/>
                  <a:gd name="T78" fmla="*/ 314 w 1089"/>
                  <a:gd name="T79" fmla="*/ 12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9" h="172">
                    <a:moveTo>
                      <a:pt x="363" y="133"/>
                    </a:moveTo>
                    <a:lnTo>
                      <a:pt x="415" y="141"/>
                    </a:lnTo>
                    <a:lnTo>
                      <a:pt x="469" y="147"/>
                    </a:lnTo>
                    <a:lnTo>
                      <a:pt x="524" y="152"/>
                    </a:lnTo>
                    <a:lnTo>
                      <a:pt x="578" y="156"/>
                    </a:lnTo>
                    <a:lnTo>
                      <a:pt x="632" y="161"/>
                    </a:lnTo>
                    <a:lnTo>
                      <a:pt x="686" y="162"/>
                    </a:lnTo>
                    <a:lnTo>
                      <a:pt x="736" y="166"/>
                    </a:lnTo>
                    <a:lnTo>
                      <a:pt x="785" y="168"/>
                    </a:lnTo>
                    <a:lnTo>
                      <a:pt x="832" y="169"/>
                    </a:lnTo>
                    <a:lnTo>
                      <a:pt x="873" y="172"/>
                    </a:lnTo>
                    <a:lnTo>
                      <a:pt x="910" y="172"/>
                    </a:lnTo>
                    <a:lnTo>
                      <a:pt x="941" y="172"/>
                    </a:lnTo>
                    <a:lnTo>
                      <a:pt x="968" y="172"/>
                    </a:lnTo>
                    <a:lnTo>
                      <a:pt x="987" y="172"/>
                    </a:lnTo>
                    <a:lnTo>
                      <a:pt x="999" y="172"/>
                    </a:lnTo>
                    <a:lnTo>
                      <a:pt x="1003" y="172"/>
                    </a:lnTo>
                    <a:lnTo>
                      <a:pt x="1051" y="166"/>
                    </a:lnTo>
                    <a:lnTo>
                      <a:pt x="1078" y="160"/>
                    </a:lnTo>
                    <a:lnTo>
                      <a:pt x="1089" y="152"/>
                    </a:lnTo>
                    <a:lnTo>
                      <a:pt x="1084" y="144"/>
                    </a:lnTo>
                    <a:lnTo>
                      <a:pt x="1066" y="135"/>
                    </a:lnTo>
                    <a:lnTo>
                      <a:pt x="1038" y="130"/>
                    </a:lnTo>
                    <a:lnTo>
                      <a:pt x="1002" y="123"/>
                    </a:lnTo>
                    <a:lnTo>
                      <a:pt x="958" y="119"/>
                    </a:lnTo>
                    <a:lnTo>
                      <a:pt x="935" y="116"/>
                    </a:lnTo>
                    <a:lnTo>
                      <a:pt x="913" y="112"/>
                    </a:lnTo>
                    <a:lnTo>
                      <a:pt x="892" y="110"/>
                    </a:lnTo>
                    <a:lnTo>
                      <a:pt x="871" y="104"/>
                    </a:lnTo>
                    <a:lnTo>
                      <a:pt x="852" y="98"/>
                    </a:lnTo>
                    <a:lnTo>
                      <a:pt x="835" y="93"/>
                    </a:lnTo>
                    <a:lnTo>
                      <a:pt x="818" y="86"/>
                    </a:lnTo>
                    <a:lnTo>
                      <a:pt x="801" y="80"/>
                    </a:lnTo>
                    <a:lnTo>
                      <a:pt x="784" y="75"/>
                    </a:lnTo>
                    <a:lnTo>
                      <a:pt x="767" y="66"/>
                    </a:lnTo>
                    <a:lnTo>
                      <a:pt x="751" y="60"/>
                    </a:lnTo>
                    <a:lnTo>
                      <a:pt x="735" y="53"/>
                    </a:lnTo>
                    <a:lnTo>
                      <a:pt x="719" y="45"/>
                    </a:lnTo>
                    <a:lnTo>
                      <a:pt x="702" y="39"/>
                    </a:lnTo>
                    <a:lnTo>
                      <a:pt x="686" y="34"/>
                    </a:lnTo>
                    <a:lnTo>
                      <a:pt x="668" y="27"/>
                    </a:lnTo>
                    <a:lnTo>
                      <a:pt x="650" y="21"/>
                    </a:lnTo>
                    <a:lnTo>
                      <a:pt x="630" y="16"/>
                    </a:lnTo>
                    <a:lnTo>
                      <a:pt x="606" y="13"/>
                    </a:lnTo>
                    <a:lnTo>
                      <a:pt x="582" y="9"/>
                    </a:lnTo>
                    <a:lnTo>
                      <a:pt x="556" y="7"/>
                    </a:lnTo>
                    <a:lnTo>
                      <a:pt x="529" y="3"/>
                    </a:lnTo>
                    <a:lnTo>
                      <a:pt x="502" y="3"/>
                    </a:lnTo>
                    <a:lnTo>
                      <a:pt x="474" y="1"/>
                    </a:lnTo>
                    <a:lnTo>
                      <a:pt x="445" y="0"/>
                    </a:lnTo>
                    <a:lnTo>
                      <a:pt x="417" y="0"/>
                    </a:lnTo>
                    <a:lnTo>
                      <a:pt x="387" y="0"/>
                    </a:lnTo>
                    <a:lnTo>
                      <a:pt x="360" y="1"/>
                    </a:lnTo>
                    <a:lnTo>
                      <a:pt x="336" y="1"/>
                    </a:lnTo>
                    <a:lnTo>
                      <a:pt x="310" y="1"/>
                    </a:lnTo>
                    <a:lnTo>
                      <a:pt x="287" y="3"/>
                    </a:lnTo>
                    <a:lnTo>
                      <a:pt x="266" y="3"/>
                    </a:lnTo>
                    <a:lnTo>
                      <a:pt x="228" y="4"/>
                    </a:lnTo>
                    <a:lnTo>
                      <a:pt x="192" y="8"/>
                    </a:lnTo>
                    <a:lnTo>
                      <a:pt x="158" y="9"/>
                    </a:lnTo>
                    <a:lnTo>
                      <a:pt x="127" y="14"/>
                    </a:lnTo>
                    <a:lnTo>
                      <a:pt x="99" y="17"/>
                    </a:lnTo>
                    <a:lnTo>
                      <a:pt x="71" y="22"/>
                    </a:lnTo>
                    <a:lnTo>
                      <a:pt x="44" y="25"/>
                    </a:lnTo>
                    <a:lnTo>
                      <a:pt x="17" y="30"/>
                    </a:lnTo>
                    <a:lnTo>
                      <a:pt x="6" y="34"/>
                    </a:lnTo>
                    <a:lnTo>
                      <a:pt x="1" y="36"/>
                    </a:lnTo>
                    <a:lnTo>
                      <a:pt x="0" y="41"/>
                    </a:lnTo>
                    <a:lnTo>
                      <a:pt x="2" y="45"/>
                    </a:lnTo>
                    <a:lnTo>
                      <a:pt x="10" y="50"/>
                    </a:lnTo>
                    <a:lnTo>
                      <a:pt x="23" y="57"/>
                    </a:lnTo>
                    <a:lnTo>
                      <a:pt x="41" y="63"/>
                    </a:lnTo>
                    <a:lnTo>
                      <a:pt x="61" y="71"/>
                    </a:lnTo>
                    <a:lnTo>
                      <a:pt x="85" y="77"/>
                    </a:lnTo>
                    <a:lnTo>
                      <a:pt x="113" y="85"/>
                    </a:lnTo>
                    <a:lnTo>
                      <a:pt x="146" y="93"/>
                    </a:lnTo>
                    <a:lnTo>
                      <a:pt x="184" y="101"/>
                    </a:lnTo>
                    <a:lnTo>
                      <a:pt x="223" y="110"/>
                    </a:lnTo>
                    <a:lnTo>
                      <a:pt x="266" y="117"/>
                    </a:lnTo>
                    <a:lnTo>
                      <a:pt x="314" y="125"/>
                    </a:lnTo>
                    <a:lnTo>
                      <a:pt x="363" y="133"/>
                    </a:lnTo>
                    <a:close/>
                  </a:path>
                </a:pathLst>
              </a:custGeom>
              <a:solidFill>
                <a:srgbClr val="9E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34" name="Freeform 1274">
                <a:extLst>
                  <a:ext uri="{FF2B5EF4-FFF2-40B4-BE49-F238E27FC236}">
                    <a16:creationId xmlns:a16="http://schemas.microsoft.com/office/drawing/2014/main" id="{9A239E90-1DB3-2CB3-1FBA-131FB2AC5E08}"/>
                  </a:ext>
                </a:extLst>
              </p:cNvPr>
              <p:cNvSpPr>
                <a:spLocks/>
              </p:cNvSpPr>
              <p:nvPr/>
            </p:nvSpPr>
            <p:spPr bwMode="auto">
              <a:xfrm>
                <a:off x="1989" y="2966"/>
                <a:ext cx="331" cy="52"/>
              </a:xfrm>
              <a:custGeom>
                <a:avLst/>
                <a:gdLst>
                  <a:gd name="T0" fmla="*/ 379 w 991"/>
                  <a:gd name="T1" fmla="*/ 127 h 155"/>
                  <a:gd name="T2" fmla="*/ 477 w 991"/>
                  <a:gd name="T3" fmla="*/ 137 h 155"/>
                  <a:gd name="T4" fmla="*/ 576 w 991"/>
                  <a:gd name="T5" fmla="*/ 145 h 155"/>
                  <a:gd name="T6" fmla="*/ 670 w 991"/>
                  <a:gd name="T7" fmla="*/ 150 h 155"/>
                  <a:gd name="T8" fmla="*/ 756 w 991"/>
                  <a:gd name="T9" fmla="*/ 154 h 155"/>
                  <a:gd name="T10" fmla="*/ 829 w 991"/>
                  <a:gd name="T11" fmla="*/ 155 h 155"/>
                  <a:gd name="T12" fmla="*/ 881 w 991"/>
                  <a:gd name="T13" fmla="*/ 155 h 155"/>
                  <a:gd name="T14" fmla="*/ 909 w 991"/>
                  <a:gd name="T15" fmla="*/ 155 h 155"/>
                  <a:gd name="T16" fmla="*/ 956 w 991"/>
                  <a:gd name="T17" fmla="*/ 150 h 155"/>
                  <a:gd name="T18" fmla="*/ 991 w 991"/>
                  <a:gd name="T19" fmla="*/ 137 h 155"/>
                  <a:gd name="T20" fmla="*/ 970 w 991"/>
                  <a:gd name="T21" fmla="*/ 123 h 155"/>
                  <a:gd name="T22" fmla="*/ 909 w 991"/>
                  <a:gd name="T23" fmla="*/ 110 h 155"/>
                  <a:gd name="T24" fmla="*/ 849 w 991"/>
                  <a:gd name="T25" fmla="*/ 104 h 155"/>
                  <a:gd name="T26" fmla="*/ 809 w 991"/>
                  <a:gd name="T27" fmla="*/ 99 h 155"/>
                  <a:gd name="T28" fmla="*/ 774 w 991"/>
                  <a:gd name="T29" fmla="*/ 89 h 155"/>
                  <a:gd name="T30" fmla="*/ 744 w 991"/>
                  <a:gd name="T31" fmla="*/ 77 h 155"/>
                  <a:gd name="T32" fmla="*/ 711 w 991"/>
                  <a:gd name="T33" fmla="*/ 66 h 155"/>
                  <a:gd name="T34" fmla="*/ 683 w 991"/>
                  <a:gd name="T35" fmla="*/ 53 h 155"/>
                  <a:gd name="T36" fmla="*/ 653 w 991"/>
                  <a:gd name="T37" fmla="*/ 40 h 155"/>
                  <a:gd name="T38" fmla="*/ 624 w 991"/>
                  <a:gd name="T39" fmla="*/ 28 h 155"/>
                  <a:gd name="T40" fmla="*/ 591 w 991"/>
                  <a:gd name="T41" fmla="*/ 19 h 155"/>
                  <a:gd name="T42" fmla="*/ 551 w 991"/>
                  <a:gd name="T43" fmla="*/ 11 h 155"/>
                  <a:gd name="T44" fmla="*/ 505 w 991"/>
                  <a:gd name="T45" fmla="*/ 4 h 155"/>
                  <a:gd name="T46" fmla="*/ 456 w 991"/>
                  <a:gd name="T47" fmla="*/ 1 h 155"/>
                  <a:gd name="T48" fmla="*/ 405 w 991"/>
                  <a:gd name="T49" fmla="*/ 0 h 155"/>
                  <a:gd name="T50" fmla="*/ 355 w 991"/>
                  <a:gd name="T51" fmla="*/ 0 h 155"/>
                  <a:gd name="T52" fmla="*/ 306 w 991"/>
                  <a:gd name="T53" fmla="*/ 1 h 155"/>
                  <a:gd name="T54" fmla="*/ 263 w 991"/>
                  <a:gd name="T55" fmla="*/ 3 h 155"/>
                  <a:gd name="T56" fmla="*/ 209 w 991"/>
                  <a:gd name="T57" fmla="*/ 4 h 155"/>
                  <a:gd name="T58" fmla="*/ 146 w 991"/>
                  <a:gd name="T59" fmla="*/ 7 h 155"/>
                  <a:gd name="T60" fmla="*/ 89 w 991"/>
                  <a:gd name="T61" fmla="*/ 14 h 155"/>
                  <a:gd name="T62" fmla="*/ 40 w 991"/>
                  <a:gd name="T63" fmla="*/ 21 h 155"/>
                  <a:gd name="T64" fmla="*/ 7 w 991"/>
                  <a:gd name="T65" fmla="*/ 29 h 155"/>
                  <a:gd name="T66" fmla="*/ 0 w 991"/>
                  <a:gd name="T67" fmla="*/ 36 h 155"/>
                  <a:gd name="T68" fmla="*/ 10 w 991"/>
                  <a:gd name="T69" fmla="*/ 46 h 155"/>
                  <a:gd name="T70" fmla="*/ 37 w 991"/>
                  <a:gd name="T71" fmla="*/ 56 h 155"/>
                  <a:gd name="T72" fmla="*/ 79 w 991"/>
                  <a:gd name="T73" fmla="*/ 69 h 155"/>
                  <a:gd name="T74" fmla="*/ 134 w 991"/>
                  <a:gd name="T75" fmla="*/ 83 h 155"/>
                  <a:gd name="T76" fmla="*/ 204 w 991"/>
                  <a:gd name="T77" fmla="*/ 99 h 155"/>
                  <a:gd name="T78" fmla="*/ 285 w 991"/>
                  <a:gd name="T79" fmla="*/ 11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1" h="155">
                    <a:moveTo>
                      <a:pt x="331" y="120"/>
                    </a:moveTo>
                    <a:lnTo>
                      <a:pt x="379" y="127"/>
                    </a:lnTo>
                    <a:lnTo>
                      <a:pt x="428" y="132"/>
                    </a:lnTo>
                    <a:lnTo>
                      <a:pt x="477" y="137"/>
                    </a:lnTo>
                    <a:lnTo>
                      <a:pt x="527" y="142"/>
                    </a:lnTo>
                    <a:lnTo>
                      <a:pt x="576" y="145"/>
                    </a:lnTo>
                    <a:lnTo>
                      <a:pt x="624" y="149"/>
                    </a:lnTo>
                    <a:lnTo>
                      <a:pt x="670" y="150"/>
                    </a:lnTo>
                    <a:lnTo>
                      <a:pt x="715" y="152"/>
                    </a:lnTo>
                    <a:lnTo>
                      <a:pt x="756" y="154"/>
                    </a:lnTo>
                    <a:lnTo>
                      <a:pt x="794" y="154"/>
                    </a:lnTo>
                    <a:lnTo>
                      <a:pt x="829" y="155"/>
                    </a:lnTo>
                    <a:lnTo>
                      <a:pt x="857" y="155"/>
                    </a:lnTo>
                    <a:lnTo>
                      <a:pt x="881" y="155"/>
                    </a:lnTo>
                    <a:lnTo>
                      <a:pt x="898" y="155"/>
                    </a:lnTo>
                    <a:lnTo>
                      <a:pt x="909" y="155"/>
                    </a:lnTo>
                    <a:lnTo>
                      <a:pt x="913" y="155"/>
                    </a:lnTo>
                    <a:lnTo>
                      <a:pt x="956" y="150"/>
                    </a:lnTo>
                    <a:lnTo>
                      <a:pt x="982" y="144"/>
                    </a:lnTo>
                    <a:lnTo>
                      <a:pt x="991" y="137"/>
                    </a:lnTo>
                    <a:lnTo>
                      <a:pt x="985" y="129"/>
                    </a:lnTo>
                    <a:lnTo>
                      <a:pt x="970" y="123"/>
                    </a:lnTo>
                    <a:lnTo>
                      <a:pt x="944" y="117"/>
                    </a:lnTo>
                    <a:lnTo>
                      <a:pt x="909" y="110"/>
                    </a:lnTo>
                    <a:lnTo>
                      <a:pt x="869" y="106"/>
                    </a:lnTo>
                    <a:lnTo>
                      <a:pt x="849" y="104"/>
                    </a:lnTo>
                    <a:lnTo>
                      <a:pt x="829" y="101"/>
                    </a:lnTo>
                    <a:lnTo>
                      <a:pt x="809" y="99"/>
                    </a:lnTo>
                    <a:lnTo>
                      <a:pt x="792" y="93"/>
                    </a:lnTo>
                    <a:lnTo>
                      <a:pt x="774" y="89"/>
                    </a:lnTo>
                    <a:lnTo>
                      <a:pt x="759" y="83"/>
                    </a:lnTo>
                    <a:lnTo>
                      <a:pt x="744" y="77"/>
                    </a:lnTo>
                    <a:lnTo>
                      <a:pt x="728" y="70"/>
                    </a:lnTo>
                    <a:lnTo>
                      <a:pt x="711" y="66"/>
                    </a:lnTo>
                    <a:lnTo>
                      <a:pt x="697" y="60"/>
                    </a:lnTo>
                    <a:lnTo>
                      <a:pt x="683" y="53"/>
                    </a:lnTo>
                    <a:lnTo>
                      <a:pt x="669" y="47"/>
                    </a:lnTo>
                    <a:lnTo>
                      <a:pt x="653" y="40"/>
                    </a:lnTo>
                    <a:lnTo>
                      <a:pt x="639" y="34"/>
                    </a:lnTo>
                    <a:lnTo>
                      <a:pt x="624" y="28"/>
                    </a:lnTo>
                    <a:lnTo>
                      <a:pt x="608" y="24"/>
                    </a:lnTo>
                    <a:lnTo>
                      <a:pt x="591" y="19"/>
                    </a:lnTo>
                    <a:lnTo>
                      <a:pt x="572" y="14"/>
                    </a:lnTo>
                    <a:lnTo>
                      <a:pt x="551" y="11"/>
                    </a:lnTo>
                    <a:lnTo>
                      <a:pt x="530" y="7"/>
                    </a:lnTo>
                    <a:lnTo>
                      <a:pt x="505" y="4"/>
                    </a:lnTo>
                    <a:lnTo>
                      <a:pt x="482" y="3"/>
                    </a:lnTo>
                    <a:lnTo>
                      <a:pt x="456" y="1"/>
                    </a:lnTo>
                    <a:lnTo>
                      <a:pt x="431" y="1"/>
                    </a:lnTo>
                    <a:lnTo>
                      <a:pt x="405" y="0"/>
                    </a:lnTo>
                    <a:lnTo>
                      <a:pt x="380" y="0"/>
                    </a:lnTo>
                    <a:lnTo>
                      <a:pt x="355" y="0"/>
                    </a:lnTo>
                    <a:lnTo>
                      <a:pt x="329" y="1"/>
                    </a:lnTo>
                    <a:lnTo>
                      <a:pt x="306" y="1"/>
                    </a:lnTo>
                    <a:lnTo>
                      <a:pt x="284" y="1"/>
                    </a:lnTo>
                    <a:lnTo>
                      <a:pt x="263" y="3"/>
                    </a:lnTo>
                    <a:lnTo>
                      <a:pt x="244" y="3"/>
                    </a:lnTo>
                    <a:lnTo>
                      <a:pt x="209" y="4"/>
                    </a:lnTo>
                    <a:lnTo>
                      <a:pt x="175" y="6"/>
                    </a:lnTo>
                    <a:lnTo>
                      <a:pt x="146" y="7"/>
                    </a:lnTo>
                    <a:lnTo>
                      <a:pt x="116" y="11"/>
                    </a:lnTo>
                    <a:lnTo>
                      <a:pt x="89" y="14"/>
                    </a:lnTo>
                    <a:lnTo>
                      <a:pt x="66" y="19"/>
                    </a:lnTo>
                    <a:lnTo>
                      <a:pt x="40" y="21"/>
                    </a:lnTo>
                    <a:lnTo>
                      <a:pt x="17" y="27"/>
                    </a:lnTo>
                    <a:lnTo>
                      <a:pt x="7" y="29"/>
                    </a:lnTo>
                    <a:lnTo>
                      <a:pt x="3" y="33"/>
                    </a:lnTo>
                    <a:lnTo>
                      <a:pt x="0" y="36"/>
                    </a:lnTo>
                    <a:lnTo>
                      <a:pt x="4" y="40"/>
                    </a:lnTo>
                    <a:lnTo>
                      <a:pt x="10" y="46"/>
                    </a:lnTo>
                    <a:lnTo>
                      <a:pt x="21" y="51"/>
                    </a:lnTo>
                    <a:lnTo>
                      <a:pt x="37" y="56"/>
                    </a:lnTo>
                    <a:lnTo>
                      <a:pt x="57" y="63"/>
                    </a:lnTo>
                    <a:lnTo>
                      <a:pt x="79" y="69"/>
                    </a:lnTo>
                    <a:lnTo>
                      <a:pt x="105" y="77"/>
                    </a:lnTo>
                    <a:lnTo>
                      <a:pt x="134" y="83"/>
                    </a:lnTo>
                    <a:lnTo>
                      <a:pt x="168" y="91"/>
                    </a:lnTo>
                    <a:lnTo>
                      <a:pt x="204" y="99"/>
                    </a:lnTo>
                    <a:lnTo>
                      <a:pt x="242" y="106"/>
                    </a:lnTo>
                    <a:lnTo>
                      <a:pt x="285" y="113"/>
                    </a:lnTo>
                    <a:lnTo>
                      <a:pt x="331" y="120"/>
                    </a:lnTo>
                    <a:close/>
                  </a:path>
                </a:pathLst>
              </a:custGeom>
              <a:solidFill>
                <a:srgbClr val="9C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35" name="Freeform 1275">
                <a:extLst>
                  <a:ext uri="{FF2B5EF4-FFF2-40B4-BE49-F238E27FC236}">
                    <a16:creationId xmlns:a16="http://schemas.microsoft.com/office/drawing/2014/main" id="{B08842FB-A702-FB06-1D7D-6493B42041AC}"/>
                  </a:ext>
                </a:extLst>
              </p:cNvPr>
              <p:cNvSpPr>
                <a:spLocks/>
              </p:cNvSpPr>
              <p:nvPr/>
            </p:nvSpPr>
            <p:spPr bwMode="auto">
              <a:xfrm>
                <a:off x="2017" y="2970"/>
                <a:ext cx="296" cy="46"/>
              </a:xfrm>
              <a:custGeom>
                <a:avLst/>
                <a:gdLst>
                  <a:gd name="T0" fmla="*/ 338 w 888"/>
                  <a:gd name="T1" fmla="*/ 115 h 138"/>
                  <a:gd name="T2" fmla="*/ 427 w 888"/>
                  <a:gd name="T3" fmla="*/ 124 h 138"/>
                  <a:gd name="T4" fmla="*/ 516 w 888"/>
                  <a:gd name="T5" fmla="*/ 131 h 138"/>
                  <a:gd name="T6" fmla="*/ 601 w 888"/>
                  <a:gd name="T7" fmla="*/ 134 h 138"/>
                  <a:gd name="T8" fmla="*/ 677 w 888"/>
                  <a:gd name="T9" fmla="*/ 137 h 138"/>
                  <a:gd name="T10" fmla="*/ 743 w 888"/>
                  <a:gd name="T11" fmla="*/ 138 h 138"/>
                  <a:gd name="T12" fmla="*/ 790 w 888"/>
                  <a:gd name="T13" fmla="*/ 138 h 138"/>
                  <a:gd name="T14" fmla="*/ 815 w 888"/>
                  <a:gd name="T15" fmla="*/ 138 h 138"/>
                  <a:gd name="T16" fmla="*/ 856 w 888"/>
                  <a:gd name="T17" fmla="*/ 134 h 138"/>
                  <a:gd name="T18" fmla="*/ 888 w 888"/>
                  <a:gd name="T19" fmla="*/ 124 h 138"/>
                  <a:gd name="T20" fmla="*/ 871 w 888"/>
                  <a:gd name="T21" fmla="*/ 111 h 138"/>
                  <a:gd name="T22" fmla="*/ 817 w 888"/>
                  <a:gd name="T23" fmla="*/ 101 h 138"/>
                  <a:gd name="T24" fmla="*/ 744 w 888"/>
                  <a:gd name="T25" fmla="*/ 91 h 138"/>
                  <a:gd name="T26" fmla="*/ 681 w 888"/>
                  <a:gd name="T27" fmla="*/ 75 h 138"/>
                  <a:gd name="T28" fmla="*/ 627 w 888"/>
                  <a:gd name="T29" fmla="*/ 55 h 138"/>
                  <a:gd name="T30" fmla="*/ 573 w 888"/>
                  <a:gd name="T31" fmla="*/ 31 h 138"/>
                  <a:gd name="T32" fmla="*/ 531 w 888"/>
                  <a:gd name="T33" fmla="*/ 16 h 138"/>
                  <a:gd name="T34" fmla="*/ 495 w 888"/>
                  <a:gd name="T35" fmla="*/ 8 h 138"/>
                  <a:gd name="T36" fmla="*/ 454 w 888"/>
                  <a:gd name="T37" fmla="*/ 3 h 138"/>
                  <a:gd name="T38" fmla="*/ 409 w 888"/>
                  <a:gd name="T39" fmla="*/ 2 h 138"/>
                  <a:gd name="T40" fmla="*/ 363 w 888"/>
                  <a:gd name="T41" fmla="*/ 0 h 138"/>
                  <a:gd name="T42" fmla="*/ 318 w 888"/>
                  <a:gd name="T43" fmla="*/ 0 h 138"/>
                  <a:gd name="T44" fmla="*/ 273 w 888"/>
                  <a:gd name="T45" fmla="*/ 0 h 138"/>
                  <a:gd name="T46" fmla="*/ 235 w 888"/>
                  <a:gd name="T47" fmla="*/ 2 h 138"/>
                  <a:gd name="T48" fmla="*/ 185 w 888"/>
                  <a:gd name="T49" fmla="*/ 3 h 138"/>
                  <a:gd name="T50" fmla="*/ 130 w 888"/>
                  <a:gd name="T51" fmla="*/ 8 h 138"/>
                  <a:gd name="T52" fmla="*/ 81 w 888"/>
                  <a:gd name="T53" fmla="*/ 13 h 138"/>
                  <a:gd name="T54" fmla="*/ 37 w 888"/>
                  <a:gd name="T55" fmla="*/ 21 h 138"/>
                  <a:gd name="T56" fmla="*/ 6 w 888"/>
                  <a:gd name="T57" fmla="*/ 26 h 138"/>
                  <a:gd name="T58" fmla="*/ 0 w 888"/>
                  <a:gd name="T59" fmla="*/ 31 h 138"/>
                  <a:gd name="T60" fmla="*/ 10 w 888"/>
                  <a:gd name="T61" fmla="*/ 42 h 138"/>
                  <a:gd name="T62" fmla="*/ 32 w 888"/>
                  <a:gd name="T63" fmla="*/ 51 h 138"/>
                  <a:gd name="T64" fmla="*/ 71 w 888"/>
                  <a:gd name="T65" fmla="*/ 62 h 138"/>
                  <a:gd name="T66" fmla="*/ 120 w 888"/>
                  <a:gd name="T67" fmla="*/ 75 h 138"/>
                  <a:gd name="T68" fmla="*/ 181 w 888"/>
                  <a:gd name="T69" fmla="*/ 88 h 138"/>
                  <a:gd name="T70" fmla="*/ 255 w 888"/>
                  <a:gd name="T71" fmla="*/ 10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8" h="138">
                    <a:moveTo>
                      <a:pt x="294" y="108"/>
                    </a:moveTo>
                    <a:lnTo>
                      <a:pt x="338" y="115"/>
                    </a:lnTo>
                    <a:lnTo>
                      <a:pt x="382" y="119"/>
                    </a:lnTo>
                    <a:lnTo>
                      <a:pt x="427" y="124"/>
                    </a:lnTo>
                    <a:lnTo>
                      <a:pt x="471" y="127"/>
                    </a:lnTo>
                    <a:lnTo>
                      <a:pt x="516" y="131"/>
                    </a:lnTo>
                    <a:lnTo>
                      <a:pt x="558" y="133"/>
                    </a:lnTo>
                    <a:lnTo>
                      <a:pt x="601" y="134"/>
                    </a:lnTo>
                    <a:lnTo>
                      <a:pt x="641" y="137"/>
                    </a:lnTo>
                    <a:lnTo>
                      <a:pt x="677" y="137"/>
                    </a:lnTo>
                    <a:lnTo>
                      <a:pt x="712" y="138"/>
                    </a:lnTo>
                    <a:lnTo>
                      <a:pt x="743" y="138"/>
                    </a:lnTo>
                    <a:lnTo>
                      <a:pt x="767" y="138"/>
                    </a:lnTo>
                    <a:lnTo>
                      <a:pt x="790" y="138"/>
                    </a:lnTo>
                    <a:lnTo>
                      <a:pt x="806" y="138"/>
                    </a:lnTo>
                    <a:lnTo>
                      <a:pt x="815" y="138"/>
                    </a:lnTo>
                    <a:lnTo>
                      <a:pt x="818" y="138"/>
                    </a:lnTo>
                    <a:lnTo>
                      <a:pt x="856" y="134"/>
                    </a:lnTo>
                    <a:lnTo>
                      <a:pt x="880" y="131"/>
                    </a:lnTo>
                    <a:lnTo>
                      <a:pt x="888" y="124"/>
                    </a:lnTo>
                    <a:lnTo>
                      <a:pt x="885" y="118"/>
                    </a:lnTo>
                    <a:lnTo>
                      <a:pt x="871" y="111"/>
                    </a:lnTo>
                    <a:lnTo>
                      <a:pt x="847" y="105"/>
                    </a:lnTo>
                    <a:lnTo>
                      <a:pt x="817" y="101"/>
                    </a:lnTo>
                    <a:lnTo>
                      <a:pt x="780" y="95"/>
                    </a:lnTo>
                    <a:lnTo>
                      <a:pt x="744" y="91"/>
                    </a:lnTo>
                    <a:lnTo>
                      <a:pt x="710" y="84"/>
                    </a:lnTo>
                    <a:lnTo>
                      <a:pt x="681" y="75"/>
                    </a:lnTo>
                    <a:lnTo>
                      <a:pt x="654" y="65"/>
                    </a:lnTo>
                    <a:lnTo>
                      <a:pt x="627" y="55"/>
                    </a:lnTo>
                    <a:lnTo>
                      <a:pt x="600" y="43"/>
                    </a:lnTo>
                    <a:lnTo>
                      <a:pt x="573" y="31"/>
                    </a:lnTo>
                    <a:lnTo>
                      <a:pt x="546" y="21"/>
                    </a:lnTo>
                    <a:lnTo>
                      <a:pt x="531" y="16"/>
                    </a:lnTo>
                    <a:lnTo>
                      <a:pt x="515" y="13"/>
                    </a:lnTo>
                    <a:lnTo>
                      <a:pt x="495" y="8"/>
                    </a:lnTo>
                    <a:lnTo>
                      <a:pt x="476" y="7"/>
                    </a:lnTo>
                    <a:lnTo>
                      <a:pt x="454" y="3"/>
                    </a:lnTo>
                    <a:lnTo>
                      <a:pt x="431" y="2"/>
                    </a:lnTo>
                    <a:lnTo>
                      <a:pt x="409" y="2"/>
                    </a:lnTo>
                    <a:lnTo>
                      <a:pt x="387" y="0"/>
                    </a:lnTo>
                    <a:lnTo>
                      <a:pt x="363" y="0"/>
                    </a:lnTo>
                    <a:lnTo>
                      <a:pt x="340" y="0"/>
                    </a:lnTo>
                    <a:lnTo>
                      <a:pt x="318" y="0"/>
                    </a:lnTo>
                    <a:lnTo>
                      <a:pt x="294" y="0"/>
                    </a:lnTo>
                    <a:lnTo>
                      <a:pt x="273" y="0"/>
                    </a:lnTo>
                    <a:lnTo>
                      <a:pt x="255" y="2"/>
                    </a:lnTo>
                    <a:lnTo>
                      <a:pt x="235" y="2"/>
                    </a:lnTo>
                    <a:lnTo>
                      <a:pt x="217" y="2"/>
                    </a:lnTo>
                    <a:lnTo>
                      <a:pt x="185" y="3"/>
                    </a:lnTo>
                    <a:lnTo>
                      <a:pt x="157" y="6"/>
                    </a:lnTo>
                    <a:lnTo>
                      <a:pt x="130" y="8"/>
                    </a:lnTo>
                    <a:lnTo>
                      <a:pt x="105" y="9"/>
                    </a:lnTo>
                    <a:lnTo>
                      <a:pt x="81" y="13"/>
                    </a:lnTo>
                    <a:lnTo>
                      <a:pt x="58" y="17"/>
                    </a:lnTo>
                    <a:lnTo>
                      <a:pt x="37" y="21"/>
                    </a:lnTo>
                    <a:lnTo>
                      <a:pt x="15" y="24"/>
                    </a:lnTo>
                    <a:lnTo>
                      <a:pt x="6" y="26"/>
                    </a:lnTo>
                    <a:lnTo>
                      <a:pt x="0" y="29"/>
                    </a:lnTo>
                    <a:lnTo>
                      <a:pt x="0" y="31"/>
                    </a:lnTo>
                    <a:lnTo>
                      <a:pt x="4" y="36"/>
                    </a:lnTo>
                    <a:lnTo>
                      <a:pt x="10" y="42"/>
                    </a:lnTo>
                    <a:lnTo>
                      <a:pt x="19" y="47"/>
                    </a:lnTo>
                    <a:lnTo>
                      <a:pt x="32" y="51"/>
                    </a:lnTo>
                    <a:lnTo>
                      <a:pt x="50" y="56"/>
                    </a:lnTo>
                    <a:lnTo>
                      <a:pt x="71" y="62"/>
                    </a:lnTo>
                    <a:lnTo>
                      <a:pt x="94" y="69"/>
                    </a:lnTo>
                    <a:lnTo>
                      <a:pt x="120" y="75"/>
                    </a:lnTo>
                    <a:lnTo>
                      <a:pt x="149" y="82"/>
                    </a:lnTo>
                    <a:lnTo>
                      <a:pt x="181" y="88"/>
                    </a:lnTo>
                    <a:lnTo>
                      <a:pt x="216" y="95"/>
                    </a:lnTo>
                    <a:lnTo>
                      <a:pt x="255" y="102"/>
                    </a:lnTo>
                    <a:lnTo>
                      <a:pt x="294" y="108"/>
                    </a:lnTo>
                    <a:close/>
                  </a:path>
                </a:pathLst>
              </a:custGeom>
              <a:solidFill>
                <a:srgbClr val="93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36" name="Freeform 1276">
                <a:extLst>
                  <a:ext uri="{FF2B5EF4-FFF2-40B4-BE49-F238E27FC236}">
                    <a16:creationId xmlns:a16="http://schemas.microsoft.com/office/drawing/2014/main" id="{912E44D9-B4A2-F3E2-DD51-0734EE379231}"/>
                  </a:ext>
                </a:extLst>
              </p:cNvPr>
              <p:cNvSpPr>
                <a:spLocks/>
              </p:cNvSpPr>
              <p:nvPr/>
            </p:nvSpPr>
            <p:spPr bwMode="auto">
              <a:xfrm>
                <a:off x="2044" y="2976"/>
                <a:ext cx="262" cy="40"/>
              </a:xfrm>
              <a:custGeom>
                <a:avLst/>
                <a:gdLst>
                  <a:gd name="T0" fmla="*/ 300 w 788"/>
                  <a:gd name="T1" fmla="*/ 100 h 122"/>
                  <a:gd name="T2" fmla="*/ 377 w 788"/>
                  <a:gd name="T3" fmla="*/ 109 h 122"/>
                  <a:gd name="T4" fmla="*/ 456 w 788"/>
                  <a:gd name="T5" fmla="*/ 114 h 122"/>
                  <a:gd name="T6" fmla="*/ 532 w 788"/>
                  <a:gd name="T7" fmla="*/ 118 h 122"/>
                  <a:gd name="T8" fmla="*/ 601 w 788"/>
                  <a:gd name="T9" fmla="*/ 121 h 122"/>
                  <a:gd name="T10" fmla="*/ 658 w 788"/>
                  <a:gd name="T11" fmla="*/ 122 h 122"/>
                  <a:gd name="T12" fmla="*/ 700 w 788"/>
                  <a:gd name="T13" fmla="*/ 122 h 122"/>
                  <a:gd name="T14" fmla="*/ 723 w 788"/>
                  <a:gd name="T15" fmla="*/ 122 h 122"/>
                  <a:gd name="T16" fmla="*/ 759 w 788"/>
                  <a:gd name="T17" fmla="*/ 118 h 122"/>
                  <a:gd name="T18" fmla="*/ 788 w 788"/>
                  <a:gd name="T19" fmla="*/ 109 h 122"/>
                  <a:gd name="T20" fmla="*/ 772 w 788"/>
                  <a:gd name="T21" fmla="*/ 97 h 122"/>
                  <a:gd name="T22" fmla="*/ 725 w 788"/>
                  <a:gd name="T23" fmla="*/ 87 h 122"/>
                  <a:gd name="T24" fmla="*/ 661 w 788"/>
                  <a:gd name="T25" fmla="*/ 80 h 122"/>
                  <a:gd name="T26" fmla="*/ 604 w 788"/>
                  <a:gd name="T27" fmla="*/ 65 h 122"/>
                  <a:gd name="T28" fmla="*/ 555 w 788"/>
                  <a:gd name="T29" fmla="*/ 48 h 122"/>
                  <a:gd name="T30" fmla="*/ 507 w 788"/>
                  <a:gd name="T31" fmla="*/ 27 h 122"/>
                  <a:gd name="T32" fmla="*/ 471 w 788"/>
                  <a:gd name="T33" fmla="*/ 14 h 122"/>
                  <a:gd name="T34" fmla="*/ 439 w 788"/>
                  <a:gd name="T35" fmla="*/ 8 h 122"/>
                  <a:gd name="T36" fmla="*/ 403 w 788"/>
                  <a:gd name="T37" fmla="*/ 3 h 122"/>
                  <a:gd name="T38" fmla="*/ 363 w 788"/>
                  <a:gd name="T39" fmla="*/ 1 h 122"/>
                  <a:gd name="T40" fmla="*/ 321 w 788"/>
                  <a:gd name="T41" fmla="*/ 0 h 122"/>
                  <a:gd name="T42" fmla="*/ 281 w 788"/>
                  <a:gd name="T43" fmla="*/ 0 h 122"/>
                  <a:gd name="T44" fmla="*/ 242 w 788"/>
                  <a:gd name="T45" fmla="*/ 0 h 122"/>
                  <a:gd name="T46" fmla="*/ 207 w 788"/>
                  <a:gd name="T47" fmla="*/ 1 h 122"/>
                  <a:gd name="T48" fmla="*/ 163 w 788"/>
                  <a:gd name="T49" fmla="*/ 3 h 122"/>
                  <a:gd name="T50" fmla="*/ 114 w 788"/>
                  <a:gd name="T51" fmla="*/ 6 h 122"/>
                  <a:gd name="T52" fmla="*/ 70 w 788"/>
                  <a:gd name="T53" fmla="*/ 11 h 122"/>
                  <a:gd name="T54" fmla="*/ 32 w 788"/>
                  <a:gd name="T55" fmla="*/ 18 h 122"/>
                  <a:gd name="T56" fmla="*/ 5 w 788"/>
                  <a:gd name="T57" fmla="*/ 23 h 122"/>
                  <a:gd name="T58" fmla="*/ 0 w 788"/>
                  <a:gd name="T59" fmla="*/ 28 h 122"/>
                  <a:gd name="T60" fmla="*/ 7 w 788"/>
                  <a:gd name="T61" fmla="*/ 37 h 122"/>
                  <a:gd name="T62" fmla="*/ 28 w 788"/>
                  <a:gd name="T63" fmla="*/ 45 h 122"/>
                  <a:gd name="T64" fmla="*/ 61 w 788"/>
                  <a:gd name="T65" fmla="*/ 55 h 122"/>
                  <a:gd name="T66" fmla="*/ 107 w 788"/>
                  <a:gd name="T67" fmla="*/ 67 h 122"/>
                  <a:gd name="T68" fmla="*/ 159 w 788"/>
                  <a:gd name="T69" fmla="*/ 78 h 122"/>
                  <a:gd name="T70" fmla="*/ 225 w 788"/>
                  <a:gd name="T71" fmla="*/ 8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122">
                    <a:moveTo>
                      <a:pt x="261" y="95"/>
                    </a:moveTo>
                    <a:lnTo>
                      <a:pt x="300" y="100"/>
                    </a:lnTo>
                    <a:lnTo>
                      <a:pt x="337" y="104"/>
                    </a:lnTo>
                    <a:lnTo>
                      <a:pt x="377" y="109"/>
                    </a:lnTo>
                    <a:lnTo>
                      <a:pt x="418" y="113"/>
                    </a:lnTo>
                    <a:lnTo>
                      <a:pt x="456" y="114"/>
                    </a:lnTo>
                    <a:lnTo>
                      <a:pt x="495" y="117"/>
                    </a:lnTo>
                    <a:lnTo>
                      <a:pt x="532" y="118"/>
                    </a:lnTo>
                    <a:lnTo>
                      <a:pt x="568" y="121"/>
                    </a:lnTo>
                    <a:lnTo>
                      <a:pt x="601" y="121"/>
                    </a:lnTo>
                    <a:lnTo>
                      <a:pt x="630" y="122"/>
                    </a:lnTo>
                    <a:lnTo>
                      <a:pt x="658" y="122"/>
                    </a:lnTo>
                    <a:lnTo>
                      <a:pt x="682" y="122"/>
                    </a:lnTo>
                    <a:lnTo>
                      <a:pt x="700" y="122"/>
                    </a:lnTo>
                    <a:lnTo>
                      <a:pt x="716" y="122"/>
                    </a:lnTo>
                    <a:lnTo>
                      <a:pt x="723" y="122"/>
                    </a:lnTo>
                    <a:lnTo>
                      <a:pt x="726" y="122"/>
                    </a:lnTo>
                    <a:lnTo>
                      <a:pt x="759" y="118"/>
                    </a:lnTo>
                    <a:lnTo>
                      <a:pt x="780" y="114"/>
                    </a:lnTo>
                    <a:lnTo>
                      <a:pt x="788" y="109"/>
                    </a:lnTo>
                    <a:lnTo>
                      <a:pt x="785" y="103"/>
                    </a:lnTo>
                    <a:lnTo>
                      <a:pt x="772" y="97"/>
                    </a:lnTo>
                    <a:lnTo>
                      <a:pt x="752" y="92"/>
                    </a:lnTo>
                    <a:lnTo>
                      <a:pt x="725" y="87"/>
                    </a:lnTo>
                    <a:lnTo>
                      <a:pt x="692" y="85"/>
                    </a:lnTo>
                    <a:lnTo>
                      <a:pt x="661" y="80"/>
                    </a:lnTo>
                    <a:lnTo>
                      <a:pt x="630" y="73"/>
                    </a:lnTo>
                    <a:lnTo>
                      <a:pt x="604" y="65"/>
                    </a:lnTo>
                    <a:lnTo>
                      <a:pt x="579" y="58"/>
                    </a:lnTo>
                    <a:lnTo>
                      <a:pt x="555" y="48"/>
                    </a:lnTo>
                    <a:lnTo>
                      <a:pt x="531" y="37"/>
                    </a:lnTo>
                    <a:lnTo>
                      <a:pt x="507" y="27"/>
                    </a:lnTo>
                    <a:lnTo>
                      <a:pt x="484" y="18"/>
                    </a:lnTo>
                    <a:lnTo>
                      <a:pt x="471" y="14"/>
                    </a:lnTo>
                    <a:lnTo>
                      <a:pt x="454" y="11"/>
                    </a:lnTo>
                    <a:lnTo>
                      <a:pt x="439" y="8"/>
                    </a:lnTo>
                    <a:lnTo>
                      <a:pt x="419" y="5"/>
                    </a:lnTo>
                    <a:lnTo>
                      <a:pt x="403" y="3"/>
                    </a:lnTo>
                    <a:lnTo>
                      <a:pt x="382" y="1"/>
                    </a:lnTo>
                    <a:lnTo>
                      <a:pt x="363" y="1"/>
                    </a:lnTo>
                    <a:lnTo>
                      <a:pt x="342" y="0"/>
                    </a:lnTo>
                    <a:lnTo>
                      <a:pt x="321" y="0"/>
                    </a:lnTo>
                    <a:lnTo>
                      <a:pt x="301" y="0"/>
                    </a:lnTo>
                    <a:lnTo>
                      <a:pt x="281" y="0"/>
                    </a:lnTo>
                    <a:lnTo>
                      <a:pt x="261" y="0"/>
                    </a:lnTo>
                    <a:lnTo>
                      <a:pt x="242" y="0"/>
                    </a:lnTo>
                    <a:lnTo>
                      <a:pt x="223" y="1"/>
                    </a:lnTo>
                    <a:lnTo>
                      <a:pt x="207" y="1"/>
                    </a:lnTo>
                    <a:lnTo>
                      <a:pt x="192" y="1"/>
                    </a:lnTo>
                    <a:lnTo>
                      <a:pt x="163" y="3"/>
                    </a:lnTo>
                    <a:lnTo>
                      <a:pt x="137" y="5"/>
                    </a:lnTo>
                    <a:lnTo>
                      <a:pt x="114" y="6"/>
                    </a:lnTo>
                    <a:lnTo>
                      <a:pt x="91" y="8"/>
                    </a:lnTo>
                    <a:lnTo>
                      <a:pt x="70" y="11"/>
                    </a:lnTo>
                    <a:lnTo>
                      <a:pt x="50" y="14"/>
                    </a:lnTo>
                    <a:lnTo>
                      <a:pt x="32" y="18"/>
                    </a:lnTo>
                    <a:lnTo>
                      <a:pt x="12" y="21"/>
                    </a:lnTo>
                    <a:lnTo>
                      <a:pt x="5" y="23"/>
                    </a:lnTo>
                    <a:lnTo>
                      <a:pt x="0" y="25"/>
                    </a:lnTo>
                    <a:lnTo>
                      <a:pt x="0" y="28"/>
                    </a:lnTo>
                    <a:lnTo>
                      <a:pt x="1" y="32"/>
                    </a:lnTo>
                    <a:lnTo>
                      <a:pt x="7" y="37"/>
                    </a:lnTo>
                    <a:lnTo>
                      <a:pt x="18" y="40"/>
                    </a:lnTo>
                    <a:lnTo>
                      <a:pt x="28" y="45"/>
                    </a:lnTo>
                    <a:lnTo>
                      <a:pt x="45" y="51"/>
                    </a:lnTo>
                    <a:lnTo>
                      <a:pt x="61" y="55"/>
                    </a:lnTo>
                    <a:lnTo>
                      <a:pt x="82" y="61"/>
                    </a:lnTo>
                    <a:lnTo>
                      <a:pt x="107" y="67"/>
                    </a:lnTo>
                    <a:lnTo>
                      <a:pt x="131" y="72"/>
                    </a:lnTo>
                    <a:lnTo>
                      <a:pt x="159" y="78"/>
                    </a:lnTo>
                    <a:lnTo>
                      <a:pt x="192" y="85"/>
                    </a:lnTo>
                    <a:lnTo>
                      <a:pt x="225" y="89"/>
                    </a:lnTo>
                    <a:lnTo>
                      <a:pt x="261" y="95"/>
                    </a:lnTo>
                    <a:close/>
                  </a:path>
                </a:pathLst>
              </a:custGeom>
              <a:solidFill>
                <a:srgbClr val="8F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37" name="Freeform 1277">
                <a:extLst>
                  <a:ext uri="{FF2B5EF4-FFF2-40B4-BE49-F238E27FC236}">
                    <a16:creationId xmlns:a16="http://schemas.microsoft.com/office/drawing/2014/main" id="{35569054-39F7-6095-AA09-44EF9292BD6E}"/>
                  </a:ext>
                </a:extLst>
              </p:cNvPr>
              <p:cNvSpPr>
                <a:spLocks/>
              </p:cNvSpPr>
              <p:nvPr/>
            </p:nvSpPr>
            <p:spPr bwMode="auto">
              <a:xfrm>
                <a:off x="2071" y="2980"/>
                <a:ext cx="228" cy="35"/>
              </a:xfrm>
              <a:custGeom>
                <a:avLst/>
                <a:gdLst>
                  <a:gd name="T0" fmla="*/ 261 w 686"/>
                  <a:gd name="T1" fmla="*/ 88 h 106"/>
                  <a:gd name="T2" fmla="*/ 330 w 686"/>
                  <a:gd name="T3" fmla="*/ 96 h 106"/>
                  <a:gd name="T4" fmla="*/ 398 w 686"/>
                  <a:gd name="T5" fmla="*/ 101 h 106"/>
                  <a:gd name="T6" fmla="*/ 465 w 686"/>
                  <a:gd name="T7" fmla="*/ 104 h 106"/>
                  <a:gd name="T8" fmla="*/ 523 w 686"/>
                  <a:gd name="T9" fmla="*/ 105 h 106"/>
                  <a:gd name="T10" fmla="*/ 574 w 686"/>
                  <a:gd name="T11" fmla="*/ 106 h 106"/>
                  <a:gd name="T12" fmla="*/ 610 w 686"/>
                  <a:gd name="T13" fmla="*/ 106 h 106"/>
                  <a:gd name="T14" fmla="*/ 630 w 686"/>
                  <a:gd name="T15" fmla="*/ 106 h 106"/>
                  <a:gd name="T16" fmla="*/ 663 w 686"/>
                  <a:gd name="T17" fmla="*/ 104 h 106"/>
                  <a:gd name="T18" fmla="*/ 686 w 686"/>
                  <a:gd name="T19" fmla="*/ 96 h 106"/>
                  <a:gd name="T20" fmla="*/ 674 w 686"/>
                  <a:gd name="T21" fmla="*/ 85 h 106"/>
                  <a:gd name="T22" fmla="*/ 632 w 686"/>
                  <a:gd name="T23" fmla="*/ 76 h 106"/>
                  <a:gd name="T24" fmla="*/ 576 w 686"/>
                  <a:gd name="T25" fmla="*/ 70 h 106"/>
                  <a:gd name="T26" fmla="*/ 527 w 686"/>
                  <a:gd name="T27" fmla="*/ 57 h 106"/>
                  <a:gd name="T28" fmla="*/ 484 w 686"/>
                  <a:gd name="T29" fmla="*/ 42 h 106"/>
                  <a:gd name="T30" fmla="*/ 444 w 686"/>
                  <a:gd name="T31" fmla="*/ 25 h 106"/>
                  <a:gd name="T32" fmla="*/ 411 w 686"/>
                  <a:gd name="T33" fmla="*/ 14 h 106"/>
                  <a:gd name="T34" fmla="*/ 382 w 686"/>
                  <a:gd name="T35" fmla="*/ 8 h 106"/>
                  <a:gd name="T36" fmla="*/ 350 w 686"/>
                  <a:gd name="T37" fmla="*/ 5 h 106"/>
                  <a:gd name="T38" fmla="*/ 316 w 686"/>
                  <a:gd name="T39" fmla="*/ 1 h 106"/>
                  <a:gd name="T40" fmla="*/ 281 w 686"/>
                  <a:gd name="T41" fmla="*/ 0 h 106"/>
                  <a:gd name="T42" fmla="*/ 246 w 686"/>
                  <a:gd name="T43" fmla="*/ 0 h 106"/>
                  <a:gd name="T44" fmla="*/ 212 w 686"/>
                  <a:gd name="T45" fmla="*/ 0 h 106"/>
                  <a:gd name="T46" fmla="*/ 180 w 686"/>
                  <a:gd name="T47" fmla="*/ 1 h 106"/>
                  <a:gd name="T48" fmla="*/ 144 w 686"/>
                  <a:gd name="T49" fmla="*/ 2 h 106"/>
                  <a:gd name="T50" fmla="*/ 99 w 686"/>
                  <a:gd name="T51" fmla="*/ 6 h 106"/>
                  <a:gd name="T52" fmla="*/ 62 w 686"/>
                  <a:gd name="T53" fmla="*/ 11 h 106"/>
                  <a:gd name="T54" fmla="*/ 28 w 686"/>
                  <a:gd name="T55" fmla="*/ 16 h 106"/>
                  <a:gd name="T56" fmla="*/ 5 w 686"/>
                  <a:gd name="T57" fmla="*/ 20 h 106"/>
                  <a:gd name="T58" fmla="*/ 0 w 686"/>
                  <a:gd name="T59" fmla="*/ 25 h 106"/>
                  <a:gd name="T60" fmla="*/ 7 w 686"/>
                  <a:gd name="T61" fmla="*/ 32 h 106"/>
                  <a:gd name="T62" fmla="*/ 26 w 686"/>
                  <a:gd name="T63" fmla="*/ 39 h 106"/>
                  <a:gd name="T64" fmla="*/ 54 w 686"/>
                  <a:gd name="T65" fmla="*/ 49 h 106"/>
                  <a:gd name="T66" fmla="*/ 92 w 686"/>
                  <a:gd name="T67" fmla="*/ 57 h 106"/>
                  <a:gd name="T68" fmla="*/ 139 w 686"/>
                  <a:gd name="T69" fmla="*/ 68 h 106"/>
                  <a:gd name="T70" fmla="*/ 197 w 686"/>
                  <a:gd name="T71" fmla="*/ 7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6" h="106">
                    <a:moveTo>
                      <a:pt x="228" y="83"/>
                    </a:moveTo>
                    <a:lnTo>
                      <a:pt x="261" y="88"/>
                    </a:lnTo>
                    <a:lnTo>
                      <a:pt x="295" y="92"/>
                    </a:lnTo>
                    <a:lnTo>
                      <a:pt x="330" y="96"/>
                    </a:lnTo>
                    <a:lnTo>
                      <a:pt x="364" y="99"/>
                    </a:lnTo>
                    <a:lnTo>
                      <a:pt x="398" y="101"/>
                    </a:lnTo>
                    <a:lnTo>
                      <a:pt x="432" y="103"/>
                    </a:lnTo>
                    <a:lnTo>
                      <a:pt x="465" y="104"/>
                    </a:lnTo>
                    <a:lnTo>
                      <a:pt x="494" y="105"/>
                    </a:lnTo>
                    <a:lnTo>
                      <a:pt x="523" y="105"/>
                    </a:lnTo>
                    <a:lnTo>
                      <a:pt x="550" y="106"/>
                    </a:lnTo>
                    <a:lnTo>
                      <a:pt x="574" y="106"/>
                    </a:lnTo>
                    <a:lnTo>
                      <a:pt x="592" y="106"/>
                    </a:lnTo>
                    <a:lnTo>
                      <a:pt x="610" y="106"/>
                    </a:lnTo>
                    <a:lnTo>
                      <a:pt x="623" y="106"/>
                    </a:lnTo>
                    <a:lnTo>
                      <a:pt x="630" y="106"/>
                    </a:lnTo>
                    <a:lnTo>
                      <a:pt x="632" y="106"/>
                    </a:lnTo>
                    <a:lnTo>
                      <a:pt x="663" y="104"/>
                    </a:lnTo>
                    <a:lnTo>
                      <a:pt x="680" y="101"/>
                    </a:lnTo>
                    <a:lnTo>
                      <a:pt x="686" y="96"/>
                    </a:lnTo>
                    <a:lnTo>
                      <a:pt x="685" y="89"/>
                    </a:lnTo>
                    <a:lnTo>
                      <a:pt x="674" y="85"/>
                    </a:lnTo>
                    <a:lnTo>
                      <a:pt x="654" y="81"/>
                    </a:lnTo>
                    <a:lnTo>
                      <a:pt x="632" y="76"/>
                    </a:lnTo>
                    <a:lnTo>
                      <a:pt x="604" y="74"/>
                    </a:lnTo>
                    <a:lnTo>
                      <a:pt x="576" y="70"/>
                    </a:lnTo>
                    <a:lnTo>
                      <a:pt x="550" y="64"/>
                    </a:lnTo>
                    <a:lnTo>
                      <a:pt x="527" y="57"/>
                    </a:lnTo>
                    <a:lnTo>
                      <a:pt x="506" y="50"/>
                    </a:lnTo>
                    <a:lnTo>
                      <a:pt x="484" y="42"/>
                    </a:lnTo>
                    <a:lnTo>
                      <a:pt x="465" y="33"/>
                    </a:lnTo>
                    <a:lnTo>
                      <a:pt x="444" y="25"/>
                    </a:lnTo>
                    <a:lnTo>
                      <a:pt x="421" y="18"/>
                    </a:lnTo>
                    <a:lnTo>
                      <a:pt x="411" y="14"/>
                    </a:lnTo>
                    <a:lnTo>
                      <a:pt x="396" y="11"/>
                    </a:lnTo>
                    <a:lnTo>
                      <a:pt x="382" y="8"/>
                    </a:lnTo>
                    <a:lnTo>
                      <a:pt x="366" y="6"/>
                    </a:lnTo>
                    <a:lnTo>
                      <a:pt x="350" y="5"/>
                    </a:lnTo>
                    <a:lnTo>
                      <a:pt x="332" y="2"/>
                    </a:lnTo>
                    <a:lnTo>
                      <a:pt x="316" y="1"/>
                    </a:lnTo>
                    <a:lnTo>
                      <a:pt x="297" y="1"/>
                    </a:lnTo>
                    <a:lnTo>
                      <a:pt x="281" y="0"/>
                    </a:lnTo>
                    <a:lnTo>
                      <a:pt x="263" y="0"/>
                    </a:lnTo>
                    <a:lnTo>
                      <a:pt x="246" y="0"/>
                    </a:lnTo>
                    <a:lnTo>
                      <a:pt x="228" y="0"/>
                    </a:lnTo>
                    <a:lnTo>
                      <a:pt x="212" y="0"/>
                    </a:lnTo>
                    <a:lnTo>
                      <a:pt x="197" y="1"/>
                    </a:lnTo>
                    <a:lnTo>
                      <a:pt x="180" y="1"/>
                    </a:lnTo>
                    <a:lnTo>
                      <a:pt x="169" y="1"/>
                    </a:lnTo>
                    <a:lnTo>
                      <a:pt x="144" y="2"/>
                    </a:lnTo>
                    <a:lnTo>
                      <a:pt x="121" y="5"/>
                    </a:lnTo>
                    <a:lnTo>
                      <a:pt x="99" y="6"/>
                    </a:lnTo>
                    <a:lnTo>
                      <a:pt x="81" y="8"/>
                    </a:lnTo>
                    <a:lnTo>
                      <a:pt x="62" y="11"/>
                    </a:lnTo>
                    <a:lnTo>
                      <a:pt x="44" y="13"/>
                    </a:lnTo>
                    <a:lnTo>
                      <a:pt x="28" y="16"/>
                    </a:lnTo>
                    <a:lnTo>
                      <a:pt x="10" y="19"/>
                    </a:lnTo>
                    <a:lnTo>
                      <a:pt x="5" y="20"/>
                    </a:lnTo>
                    <a:lnTo>
                      <a:pt x="0" y="22"/>
                    </a:lnTo>
                    <a:lnTo>
                      <a:pt x="0" y="25"/>
                    </a:lnTo>
                    <a:lnTo>
                      <a:pt x="1" y="29"/>
                    </a:lnTo>
                    <a:lnTo>
                      <a:pt x="7" y="32"/>
                    </a:lnTo>
                    <a:lnTo>
                      <a:pt x="14" y="36"/>
                    </a:lnTo>
                    <a:lnTo>
                      <a:pt x="26" y="39"/>
                    </a:lnTo>
                    <a:lnTo>
                      <a:pt x="37" y="44"/>
                    </a:lnTo>
                    <a:lnTo>
                      <a:pt x="54" y="49"/>
                    </a:lnTo>
                    <a:lnTo>
                      <a:pt x="71" y="53"/>
                    </a:lnTo>
                    <a:lnTo>
                      <a:pt x="92" y="57"/>
                    </a:lnTo>
                    <a:lnTo>
                      <a:pt x="116" y="63"/>
                    </a:lnTo>
                    <a:lnTo>
                      <a:pt x="139" y="68"/>
                    </a:lnTo>
                    <a:lnTo>
                      <a:pt x="169" y="74"/>
                    </a:lnTo>
                    <a:lnTo>
                      <a:pt x="197" y="78"/>
                    </a:lnTo>
                    <a:lnTo>
                      <a:pt x="228" y="83"/>
                    </a:lnTo>
                    <a:close/>
                  </a:path>
                </a:pathLst>
              </a:custGeom>
              <a:solidFill>
                <a:srgbClr val="87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38" name="Freeform 1278">
                <a:extLst>
                  <a:ext uri="{FF2B5EF4-FFF2-40B4-BE49-F238E27FC236}">
                    <a16:creationId xmlns:a16="http://schemas.microsoft.com/office/drawing/2014/main" id="{776EC6C0-80E9-6611-F7FC-4E62C489E8CC}"/>
                  </a:ext>
                </a:extLst>
              </p:cNvPr>
              <p:cNvSpPr>
                <a:spLocks/>
              </p:cNvSpPr>
              <p:nvPr/>
            </p:nvSpPr>
            <p:spPr bwMode="auto">
              <a:xfrm>
                <a:off x="2098" y="2984"/>
                <a:ext cx="196" cy="30"/>
              </a:xfrm>
              <a:custGeom>
                <a:avLst/>
                <a:gdLst>
                  <a:gd name="T0" fmla="*/ 541 w 587"/>
                  <a:gd name="T1" fmla="*/ 91 h 91"/>
                  <a:gd name="T2" fmla="*/ 539 w 587"/>
                  <a:gd name="T3" fmla="*/ 91 h 91"/>
                  <a:gd name="T4" fmla="*/ 530 w 587"/>
                  <a:gd name="T5" fmla="*/ 91 h 91"/>
                  <a:gd name="T6" fmla="*/ 521 w 587"/>
                  <a:gd name="T7" fmla="*/ 91 h 91"/>
                  <a:gd name="T8" fmla="*/ 507 w 587"/>
                  <a:gd name="T9" fmla="*/ 91 h 91"/>
                  <a:gd name="T10" fmla="*/ 489 w 587"/>
                  <a:gd name="T11" fmla="*/ 91 h 91"/>
                  <a:gd name="T12" fmla="*/ 471 w 587"/>
                  <a:gd name="T13" fmla="*/ 91 h 91"/>
                  <a:gd name="T14" fmla="*/ 447 w 587"/>
                  <a:gd name="T15" fmla="*/ 90 h 91"/>
                  <a:gd name="T16" fmla="*/ 423 w 587"/>
                  <a:gd name="T17" fmla="*/ 90 h 91"/>
                  <a:gd name="T18" fmla="*/ 396 w 587"/>
                  <a:gd name="T19" fmla="*/ 89 h 91"/>
                  <a:gd name="T20" fmla="*/ 369 w 587"/>
                  <a:gd name="T21" fmla="*/ 86 h 91"/>
                  <a:gd name="T22" fmla="*/ 341 w 587"/>
                  <a:gd name="T23" fmla="*/ 85 h 91"/>
                  <a:gd name="T24" fmla="*/ 310 w 587"/>
                  <a:gd name="T25" fmla="*/ 84 h 91"/>
                  <a:gd name="T26" fmla="*/ 282 w 587"/>
                  <a:gd name="T27" fmla="*/ 81 h 91"/>
                  <a:gd name="T28" fmla="*/ 252 w 587"/>
                  <a:gd name="T29" fmla="*/ 79 h 91"/>
                  <a:gd name="T30" fmla="*/ 224 w 587"/>
                  <a:gd name="T31" fmla="*/ 74 h 91"/>
                  <a:gd name="T32" fmla="*/ 194 w 587"/>
                  <a:gd name="T33" fmla="*/ 71 h 91"/>
                  <a:gd name="T34" fmla="*/ 143 w 587"/>
                  <a:gd name="T35" fmla="*/ 63 h 91"/>
                  <a:gd name="T36" fmla="*/ 98 w 587"/>
                  <a:gd name="T37" fmla="*/ 54 h 91"/>
                  <a:gd name="T38" fmla="*/ 61 w 587"/>
                  <a:gd name="T39" fmla="*/ 46 h 91"/>
                  <a:gd name="T40" fmla="*/ 33 w 587"/>
                  <a:gd name="T41" fmla="*/ 38 h 91"/>
                  <a:gd name="T42" fmla="*/ 13 w 587"/>
                  <a:gd name="T43" fmla="*/ 30 h 91"/>
                  <a:gd name="T44" fmla="*/ 1 w 587"/>
                  <a:gd name="T45" fmla="*/ 24 h 91"/>
                  <a:gd name="T46" fmla="*/ 0 w 587"/>
                  <a:gd name="T47" fmla="*/ 19 h 91"/>
                  <a:gd name="T48" fmla="*/ 9 w 587"/>
                  <a:gd name="T49" fmla="*/ 16 h 91"/>
                  <a:gd name="T50" fmla="*/ 23 w 587"/>
                  <a:gd name="T51" fmla="*/ 15 h 91"/>
                  <a:gd name="T52" fmla="*/ 37 w 587"/>
                  <a:gd name="T53" fmla="*/ 12 h 91"/>
                  <a:gd name="T54" fmla="*/ 54 w 587"/>
                  <a:gd name="T55" fmla="*/ 9 h 91"/>
                  <a:gd name="T56" fmla="*/ 69 w 587"/>
                  <a:gd name="T57" fmla="*/ 6 h 91"/>
                  <a:gd name="T58" fmla="*/ 85 w 587"/>
                  <a:gd name="T59" fmla="*/ 6 h 91"/>
                  <a:gd name="T60" fmla="*/ 103 w 587"/>
                  <a:gd name="T61" fmla="*/ 3 h 91"/>
                  <a:gd name="T62" fmla="*/ 122 w 587"/>
                  <a:gd name="T63" fmla="*/ 3 h 91"/>
                  <a:gd name="T64" fmla="*/ 143 w 587"/>
                  <a:gd name="T65" fmla="*/ 2 h 91"/>
                  <a:gd name="T66" fmla="*/ 166 w 587"/>
                  <a:gd name="T67" fmla="*/ 2 h 91"/>
                  <a:gd name="T68" fmla="*/ 194 w 587"/>
                  <a:gd name="T69" fmla="*/ 0 h 91"/>
                  <a:gd name="T70" fmla="*/ 224 w 587"/>
                  <a:gd name="T71" fmla="*/ 0 h 91"/>
                  <a:gd name="T72" fmla="*/ 255 w 587"/>
                  <a:gd name="T73" fmla="*/ 0 h 91"/>
                  <a:gd name="T74" fmla="*/ 284 w 587"/>
                  <a:gd name="T75" fmla="*/ 2 h 91"/>
                  <a:gd name="T76" fmla="*/ 314 w 587"/>
                  <a:gd name="T77" fmla="*/ 6 h 91"/>
                  <a:gd name="T78" fmla="*/ 339 w 587"/>
                  <a:gd name="T79" fmla="*/ 8 h 91"/>
                  <a:gd name="T80" fmla="*/ 359 w 587"/>
                  <a:gd name="T81" fmla="*/ 15 h 91"/>
                  <a:gd name="T82" fmla="*/ 377 w 587"/>
                  <a:gd name="T83" fmla="*/ 21 h 91"/>
                  <a:gd name="T84" fmla="*/ 394 w 587"/>
                  <a:gd name="T85" fmla="*/ 29 h 91"/>
                  <a:gd name="T86" fmla="*/ 413 w 587"/>
                  <a:gd name="T87" fmla="*/ 36 h 91"/>
                  <a:gd name="T88" fmla="*/ 431 w 587"/>
                  <a:gd name="T89" fmla="*/ 43 h 91"/>
                  <a:gd name="T90" fmla="*/ 450 w 587"/>
                  <a:gd name="T91" fmla="*/ 49 h 91"/>
                  <a:gd name="T92" fmla="*/ 468 w 587"/>
                  <a:gd name="T93" fmla="*/ 55 h 91"/>
                  <a:gd name="T94" fmla="*/ 492 w 587"/>
                  <a:gd name="T95" fmla="*/ 61 h 91"/>
                  <a:gd name="T96" fmla="*/ 515 w 587"/>
                  <a:gd name="T97" fmla="*/ 63 h 91"/>
                  <a:gd name="T98" fmla="*/ 539 w 587"/>
                  <a:gd name="T99" fmla="*/ 67 h 91"/>
                  <a:gd name="T100" fmla="*/ 560 w 587"/>
                  <a:gd name="T101" fmla="*/ 69 h 91"/>
                  <a:gd name="T102" fmla="*/ 575 w 587"/>
                  <a:gd name="T103" fmla="*/ 72 h 91"/>
                  <a:gd name="T104" fmla="*/ 584 w 587"/>
                  <a:gd name="T105" fmla="*/ 77 h 91"/>
                  <a:gd name="T106" fmla="*/ 587 w 587"/>
                  <a:gd name="T107" fmla="*/ 82 h 91"/>
                  <a:gd name="T108" fmla="*/ 580 w 587"/>
                  <a:gd name="T109" fmla="*/ 85 h 91"/>
                  <a:gd name="T110" fmla="*/ 565 w 587"/>
                  <a:gd name="T111" fmla="*/ 89 h 91"/>
                  <a:gd name="T112" fmla="*/ 541 w 587"/>
                  <a:gd name="T11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7" h="91">
                    <a:moveTo>
                      <a:pt x="541" y="91"/>
                    </a:moveTo>
                    <a:lnTo>
                      <a:pt x="539" y="91"/>
                    </a:lnTo>
                    <a:lnTo>
                      <a:pt x="530" y="91"/>
                    </a:lnTo>
                    <a:lnTo>
                      <a:pt x="521" y="91"/>
                    </a:lnTo>
                    <a:lnTo>
                      <a:pt x="507" y="91"/>
                    </a:lnTo>
                    <a:lnTo>
                      <a:pt x="489" y="91"/>
                    </a:lnTo>
                    <a:lnTo>
                      <a:pt x="471" y="91"/>
                    </a:lnTo>
                    <a:lnTo>
                      <a:pt x="447" y="90"/>
                    </a:lnTo>
                    <a:lnTo>
                      <a:pt x="423" y="90"/>
                    </a:lnTo>
                    <a:lnTo>
                      <a:pt x="396" y="89"/>
                    </a:lnTo>
                    <a:lnTo>
                      <a:pt x="369" y="86"/>
                    </a:lnTo>
                    <a:lnTo>
                      <a:pt x="341" y="85"/>
                    </a:lnTo>
                    <a:lnTo>
                      <a:pt x="310" y="84"/>
                    </a:lnTo>
                    <a:lnTo>
                      <a:pt x="282" y="81"/>
                    </a:lnTo>
                    <a:lnTo>
                      <a:pt x="252" y="79"/>
                    </a:lnTo>
                    <a:lnTo>
                      <a:pt x="224" y="74"/>
                    </a:lnTo>
                    <a:lnTo>
                      <a:pt x="194" y="71"/>
                    </a:lnTo>
                    <a:lnTo>
                      <a:pt x="143" y="63"/>
                    </a:lnTo>
                    <a:lnTo>
                      <a:pt x="98" y="54"/>
                    </a:lnTo>
                    <a:lnTo>
                      <a:pt x="61" y="46"/>
                    </a:lnTo>
                    <a:lnTo>
                      <a:pt x="33" y="38"/>
                    </a:lnTo>
                    <a:lnTo>
                      <a:pt x="13" y="30"/>
                    </a:lnTo>
                    <a:lnTo>
                      <a:pt x="1" y="24"/>
                    </a:lnTo>
                    <a:lnTo>
                      <a:pt x="0" y="19"/>
                    </a:lnTo>
                    <a:lnTo>
                      <a:pt x="9" y="16"/>
                    </a:lnTo>
                    <a:lnTo>
                      <a:pt x="23" y="15"/>
                    </a:lnTo>
                    <a:lnTo>
                      <a:pt x="37" y="12"/>
                    </a:lnTo>
                    <a:lnTo>
                      <a:pt x="54" y="9"/>
                    </a:lnTo>
                    <a:lnTo>
                      <a:pt x="69" y="6"/>
                    </a:lnTo>
                    <a:lnTo>
                      <a:pt x="85" y="6"/>
                    </a:lnTo>
                    <a:lnTo>
                      <a:pt x="103" y="3"/>
                    </a:lnTo>
                    <a:lnTo>
                      <a:pt x="122" y="3"/>
                    </a:lnTo>
                    <a:lnTo>
                      <a:pt x="143" y="2"/>
                    </a:lnTo>
                    <a:lnTo>
                      <a:pt x="166" y="2"/>
                    </a:lnTo>
                    <a:lnTo>
                      <a:pt x="194" y="0"/>
                    </a:lnTo>
                    <a:lnTo>
                      <a:pt x="224" y="0"/>
                    </a:lnTo>
                    <a:lnTo>
                      <a:pt x="255" y="0"/>
                    </a:lnTo>
                    <a:lnTo>
                      <a:pt x="284" y="2"/>
                    </a:lnTo>
                    <a:lnTo>
                      <a:pt x="314" y="6"/>
                    </a:lnTo>
                    <a:lnTo>
                      <a:pt x="339" y="8"/>
                    </a:lnTo>
                    <a:lnTo>
                      <a:pt x="359" y="15"/>
                    </a:lnTo>
                    <a:lnTo>
                      <a:pt x="377" y="21"/>
                    </a:lnTo>
                    <a:lnTo>
                      <a:pt x="394" y="29"/>
                    </a:lnTo>
                    <a:lnTo>
                      <a:pt x="413" y="36"/>
                    </a:lnTo>
                    <a:lnTo>
                      <a:pt x="431" y="43"/>
                    </a:lnTo>
                    <a:lnTo>
                      <a:pt x="450" y="49"/>
                    </a:lnTo>
                    <a:lnTo>
                      <a:pt x="468" y="55"/>
                    </a:lnTo>
                    <a:lnTo>
                      <a:pt x="492" y="61"/>
                    </a:lnTo>
                    <a:lnTo>
                      <a:pt x="515" y="63"/>
                    </a:lnTo>
                    <a:lnTo>
                      <a:pt x="539" y="67"/>
                    </a:lnTo>
                    <a:lnTo>
                      <a:pt x="560" y="69"/>
                    </a:lnTo>
                    <a:lnTo>
                      <a:pt x="575" y="72"/>
                    </a:lnTo>
                    <a:lnTo>
                      <a:pt x="584" y="77"/>
                    </a:lnTo>
                    <a:lnTo>
                      <a:pt x="587" y="82"/>
                    </a:lnTo>
                    <a:lnTo>
                      <a:pt x="580" y="85"/>
                    </a:lnTo>
                    <a:lnTo>
                      <a:pt x="565" y="89"/>
                    </a:lnTo>
                    <a:lnTo>
                      <a:pt x="541" y="91"/>
                    </a:lnTo>
                    <a:close/>
                  </a:path>
                </a:pathLst>
              </a:custGeom>
              <a:solidFill>
                <a:srgbClr val="82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39" name="Freeform 1279">
                <a:extLst>
                  <a:ext uri="{FF2B5EF4-FFF2-40B4-BE49-F238E27FC236}">
                    <a16:creationId xmlns:a16="http://schemas.microsoft.com/office/drawing/2014/main" id="{72371EDF-FD39-D70B-A7E9-007C1B1DE36F}"/>
                  </a:ext>
                </a:extLst>
              </p:cNvPr>
              <p:cNvSpPr>
                <a:spLocks/>
              </p:cNvSpPr>
              <p:nvPr/>
            </p:nvSpPr>
            <p:spPr bwMode="auto">
              <a:xfrm>
                <a:off x="1012" y="2980"/>
                <a:ext cx="22" cy="40"/>
              </a:xfrm>
              <a:custGeom>
                <a:avLst/>
                <a:gdLst>
                  <a:gd name="T0" fmla="*/ 2 w 67"/>
                  <a:gd name="T1" fmla="*/ 120 h 120"/>
                  <a:gd name="T2" fmla="*/ 2 w 67"/>
                  <a:gd name="T3" fmla="*/ 116 h 120"/>
                  <a:gd name="T4" fmla="*/ 0 w 67"/>
                  <a:gd name="T5" fmla="*/ 107 h 120"/>
                  <a:gd name="T6" fmla="*/ 2 w 67"/>
                  <a:gd name="T7" fmla="*/ 93 h 120"/>
                  <a:gd name="T8" fmla="*/ 4 w 67"/>
                  <a:gd name="T9" fmla="*/ 76 h 120"/>
                  <a:gd name="T10" fmla="*/ 12 w 67"/>
                  <a:gd name="T11" fmla="*/ 58 h 120"/>
                  <a:gd name="T12" fmla="*/ 22 w 67"/>
                  <a:gd name="T13" fmla="*/ 36 h 120"/>
                  <a:gd name="T14" fmla="*/ 41 w 67"/>
                  <a:gd name="T15" fmla="*/ 18 h 120"/>
                  <a:gd name="T16" fmla="*/ 67 w 67"/>
                  <a:gd name="T1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20">
                    <a:moveTo>
                      <a:pt x="2" y="120"/>
                    </a:moveTo>
                    <a:lnTo>
                      <a:pt x="2" y="116"/>
                    </a:lnTo>
                    <a:lnTo>
                      <a:pt x="0" y="107"/>
                    </a:lnTo>
                    <a:lnTo>
                      <a:pt x="2" y="93"/>
                    </a:lnTo>
                    <a:lnTo>
                      <a:pt x="4" y="76"/>
                    </a:lnTo>
                    <a:lnTo>
                      <a:pt x="12" y="58"/>
                    </a:lnTo>
                    <a:lnTo>
                      <a:pt x="22" y="36"/>
                    </a:lnTo>
                    <a:lnTo>
                      <a:pt x="41" y="18"/>
                    </a:lnTo>
                    <a:lnTo>
                      <a:pt x="67" y="0"/>
                    </a:lnTo>
                  </a:path>
                </a:pathLst>
              </a:custGeom>
              <a:noFill/>
              <a:ln w="1588">
                <a:solidFill>
                  <a:srgbClr val="99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840" name="Freeform 1280">
                <a:extLst>
                  <a:ext uri="{FF2B5EF4-FFF2-40B4-BE49-F238E27FC236}">
                    <a16:creationId xmlns:a16="http://schemas.microsoft.com/office/drawing/2014/main" id="{C05C1D6D-A4BD-35F8-6A7C-BEAC8A6D6790}"/>
                  </a:ext>
                </a:extLst>
              </p:cNvPr>
              <p:cNvSpPr>
                <a:spLocks/>
              </p:cNvSpPr>
              <p:nvPr/>
            </p:nvSpPr>
            <p:spPr bwMode="auto">
              <a:xfrm>
                <a:off x="1034" y="2971"/>
                <a:ext cx="62" cy="10"/>
              </a:xfrm>
              <a:custGeom>
                <a:avLst/>
                <a:gdLst>
                  <a:gd name="T0" fmla="*/ 0 w 187"/>
                  <a:gd name="T1" fmla="*/ 30 h 30"/>
                  <a:gd name="T2" fmla="*/ 16 w 187"/>
                  <a:gd name="T3" fmla="*/ 22 h 30"/>
                  <a:gd name="T4" fmla="*/ 34 w 187"/>
                  <a:gd name="T5" fmla="*/ 16 h 30"/>
                  <a:gd name="T6" fmla="*/ 52 w 187"/>
                  <a:gd name="T7" fmla="*/ 12 h 30"/>
                  <a:gd name="T8" fmla="*/ 75 w 187"/>
                  <a:gd name="T9" fmla="*/ 7 h 30"/>
                  <a:gd name="T10" fmla="*/ 98 w 187"/>
                  <a:gd name="T11" fmla="*/ 4 h 30"/>
                  <a:gd name="T12" fmla="*/ 126 w 187"/>
                  <a:gd name="T13" fmla="*/ 2 h 30"/>
                  <a:gd name="T14" fmla="*/ 155 w 187"/>
                  <a:gd name="T15" fmla="*/ 0 h 30"/>
                  <a:gd name="T16" fmla="*/ 187 w 187"/>
                  <a:gd name="T1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30">
                    <a:moveTo>
                      <a:pt x="0" y="30"/>
                    </a:moveTo>
                    <a:lnTo>
                      <a:pt x="16" y="22"/>
                    </a:lnTo>
                    <a:lnTo>
                      <a:pt x="34" y="16"/>
                    </a:lnTo>
                    <a:lnTo>
                      <a:pt x="52" y="12"/>
                    </a:lnTo>
                    <a:lnTo>
                      <a:pt x="75" y="7"/>
                    </a:lnTo>
                    <a:lnTo>
                      <a:pt x="98" y="4"/>
                    </a:lnTo>
                    <a:lnTo>
                      <a:pt x="126" y="2"/>
                    </a:lnTo>
                    <a:lnTo>
                      <a:pt x="155" y="0"/>
                    </a:lnTo>
                    <a:lnTo>
                      <a:pt x="187" y="2"/>
                    </a:lnTo>
                  </a:path>
                </a:pathLst>
              </a:custGeom>
              <a:noFill/>
              <a:ln w="1588">
                <a:solidFill>
                  <a:srgbClr val="668C8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841" name="Freeform 1281">
                <a:extLst>
                  <a:ext uri="{FF2B5EF4-FFF2-40B4-BE49-F238E27FC236}">
                    <a16:creationId xmlns:a16="http://schemas.microsoft.com/office/drawing/2014/main" id="{E87A3A26-40CE-EA78-49E6-ACA29532F174}"/>
                  </a:ext>
                </a:extLst>
              </p:cNvPr>
              <p:cNvSpPr>
                <a:spLocks/>
              </p:cNvSpPr>
              <p:nvPr/>
            </p:nvSpPr>
            <p:spPr bwMode="auto">
              <a:xfrm>
                <a:off x="1097" y="2971"/>
                <a:ext cx="56" cy="1"/>
              </a:xfrm>
              <a:custGeom>
                <a:avLst/>
                <a:gdLst>
                  <a:gd name="T0" fmla="*/ 0 w 169"/>
                  <a:gd name="T1" fmla="*/ 2 h 5"/>
                  <a:gd name="T2" fmla="*/ 26 w 169"/>
                  <a:gd name="T3" fmla="*/ 4 h 5"/>
                  <a:gd name="T4" fmla="*/ 49 w 169"/>
                  <a:gd name="T5" fmla="*/ 5 h 5"/>
                  <a:gd name="T6" fmla="*/ 72 w 169"/>
                  <a:gd name="T7" fmla="*/ 5 h 5"/>
                  <a:gd name="T8" fmla="*/ 94 w 169"/>
                  <a:gd name="T9" fmla="*/ 5 h 5"/>
                  <a:gd name="T10" fmla="*/ 113 w 169"/>
                  <a:gd name="T11" fmla="*/ 5 h 5"/>
                  <a:gd name="T12" fmla="*/ 133 w 169"/>
                  <a:gd name="T13" fmla="*/ 5 h 5"/>
                  <a:gd name="T14" fmla="*/ 151 w 169"/>
                  <a:gd name="T15" fmla="*/ 4 h 5"/>
                  <a:gd name="T16" fmla="*/ 169 w 169"/>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5">
                    <a:moveTo>
                      <a:pt x="0" y="2"/>
                    </a:moveTo>
                    <a:lnTo>
                      <a:pt x="26" y="4"/>
                    </a:lnTo>
                    <a:lnTo>
                      <a:pt x="49" y="5"/>
                    </a:lnTo>
                    <a:lnTo>
                      <a:pt x="72" y="5"/>
                    </a:lnTo>
                    <a:lnTo>
                      <a:pt x="94" y="5"/>
                    </a:lnTo>
                    <a:lnTo>
                      <a:pt x="113" y="5"/>
                    </a:lnTo>
                    <a:lnTo>
                      <a:pt x="133" y="5"/>
                    </a:lnTo>
                    <a:lnTo>
                      <a:pt x="151" y="4"/>
                    </a:lnTo>
                    <a:lnTo>
                      <a:pt x="169" y="0"/>
                    </a:lnTo>
                  </a:path>
                </a:pathLst>
              </a:custGeom>
              <a:noFill/>
              <a:ln w="1588">
                <a:solidFill>
                  <a:srgbClr val="40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8043" name="Group 1483">
              <a:extLst>
                <a:ext uri="{FF2B5EF4-FFF2-40B4-BE49-F238E27FC236}">
                  <a16:creationId xmlns:a16="http://schemas.microsoft.com/office/drawing/2014/main" id="{188FD0B6-ED68-AC66-DA48-AC50509F9AC6}"/>
                </a:ext>
              </a:extLst>
            </p:cNvPr>
            <p:cNvGrpSpPr>
              <a:grpSpLocks/>
            </p:cNvGrpSpPr>
            <p:nvPr/>
          </p:nvGrpSpPr>
          <p:grpSpPr bwMode="auto">
            <a:xfrm>
              <a:off x="461" y="1536"/>
              <a:ext cx="1979" cy="1532"/>
              <a:chOff x="461" y="1536"/>
              <a:chExt cx="1979" cy="1532"/>
            </a:xfrm>
          </p:grpSpPr>
          <p:sp>
            <p:nvSpPr>
              <p:cNvPr id="67843" name="Freeform 1283">
                <a:extLst>
                  <a:ext uri="{FF2B5EF4-FFF2-40B4-BE49-F238E27FC236}">
                    <a16:creationId xmlns:a16="http://schemas.microsoft.com/office/drawing/2014/main" id="{DEC1EF03-EBB8-208B-5EAA-F50900CE5F46}"/>
                  </a:ext>
                </a:extLst>
              </p:cNvPr>
              <p:cNvSpPr>
                <a:spLocks/>
              </p:cNvSpPr>
              <p:nvPr/>
            </p:nvSpPr>
            <p:spPr bwMode="auto">
              <a:xfrm>
                <a:off x="1153" y="2760"/>
                <a:ext cx="1104" cy="216"/>
              </a:xfrm>
              <a:custGeom>
                <a:avLst/>
                <a:gdLst>
                  <a:gd name="T0" fmla="*/ 33 w 3314"/>
                  <a:gd name="T1" fmla="*/ 620 h 647"/>
                  <a:gd name="T2" fmla="*/ 84 w 3314"/>
                  <a:gd name="T3" fmla="*/ 602 h 647"/>
                  <a:gd name="T4" fmla="*/ 143 w 3314"/>
                  <a:gd name="T5" fmla="*/ 570 h 647"/>
                  <a:gd name="T6" fmla="*/ 206 w 3314"/>
                  <a:gd name="T7" fmla="*/ 522 h 647"/>
                  <a:gd name="T8" fmla="*/ 263 w 3314"/>
                  <a:gd name="T9" fmla="*/ 464 h 647"/>
                  <a:gd name="T10" fmla="*/ 315 w 3314"/>
                  <a:gd name="T11" fmla="*/ 405 h 647"/>
                  <a:gd name="T12" fmla="*/ 358 w 3314"/>
                  <a:gd name="T13" fmla="*/ 351 h 647"/>
                  <a:gd name="T14" fmla="*/ 394 w 3314"/>
                  <a:gd name="T15" fmla="*/ 315 h 647"/>
                  <a:gd name="T16" fmla="*/ 446 w 3314"/>
                  <a:gd name="T17" fmla="*/ 280 h 647"/>
                  <a:gd name="T18" fmla="*/ 515 w 3314"/>
                  <a:gd name="T19" fmla="*/ 234 h 647"/>
                  <a:gd name="T20" fmla="*/ 577 w 3314"/>
                  <a:gd name="T21" fmla="*/ 199 h 647"/>
                  <a:gd name="T22" fmla="*/ 644 w 3314"/>
                  <a:gd name="T23" fmla="*/ 177 h 647"/>
                  <a:gd name="T24" fmla="*/ 735 w 3314"/>
                  <a:gd name="T25" fmla="*/ 142 h 647"/>
                  <a:gd name="T26" fmla="*/ 824 w 3314"/>
                  <a:gd name="T27" fmla="*/ 82 h 647"/>
                  <a:gd name="T28" fmla="*/ 881 w 3314"/>
                  <a:gd name="T29" fmla="*/ 57 h 647"/>
                  <a:gd name="T30" fmla="*/ 944 w 3314"/>
                  <a:gd name="T31" fmla="*/ 49 h 647"/>
                  <a:gd name="T32" fmla="*/ 1009 w 3314"/>
                  <a:gd name="T33" fmla="*/ 48 h 647"/>
                  <a:gd name="T34" fmla="*/ 1084 w 3314"/>
                  <a:gd name="T35" fmla="*/ 42 h 647"/>
                  <a:gd name="T36" fmla="*/ 1171 w 3314"/>
                  <a:gd name="T37" fmla="*/ 21 h 647"/>
                  <a:gd name="T38" fmla="*/ 1246 w 3314"/>
                  <a:gd name="T39" fmla="*/ 0 h 647"/>
                  <a:gd name="T40" fmla="*/ 1303 w 3314"/>
                  <a:gd name="T41" fmla="*/ 0 h 647"/>
                  <a:gd name="T42" fmla="*/ 1351 w 3314"/>
                  <a:gd name="T43" fmla="*/ 12 h 647"/>
                  <a:gd name="T44" fmla="*/ 1400 w 3314"/>
                  <a:gd name="T45" fmla="*/ 28 h 647"/>
                  <a:gd name="T46" fmla="*/ 1463 w 3314"/>
                  <a:gd name="T47" fmla="*/ 39 h 647"/>
                  <a:gd name="T48" fmla="*/ 1538 w 3314"/>
                  <a:gd name="T49" fmla="*/ 40 h 647"/>
                  <a:gd name="T50" fmla="*/ 1597 w 3314"/>
                  <a:gd name="T51" fmla="*/ 40 h 647"/>
                  <a:gd name="T52" fmla="*/ 1643 w 3314"/>
                  <a:gd name="T53" fmla="*/ 40 h 647"/>
                  <a:gd name="T54" fmla="*/ 1685 w 3314"/>
                  <a:gd name="T55" fmla="*/ 43 h 647"/>
                  <a:gd name="T56" fmla="*/ 1733 w 3314"/>
                  <a:gd name="T57" fmla="*/ 53 h 647"/>
                  <a:gd name="T58" fmla="*/ 1795 w 3314"/>
                  <a:gd name="T59" fmla="*/ 70 h 647"/>
                  <a:gd name="T60" fmla="*/ 1866 w 3314"/>
                  <a:gd name="T61" fmla="*/ 83 h 647"/>
                  <a:gd name="T62" fmla="*/ 1939 w 3314"/>
                  <a:gd name="T63" fmla="*/ 91 h 647"/>
                  <a:gd name="T64" fmla="*/ 2014 w 3314"/>
                  <a:gd name="T65" fmla="*/ 96 h 647"/>
                  <a:gd name="T66" fmla="*/ 2089 w 3314"/>
                  <a:gd name="T67" fmla="*/ 104 h 647"/>
                  <a:gd name="T68" fmla="*/ 2157 w 3314"/>
                  <a:gd name="T69" fmla="*/ 115 h 647"/>
                  <a:gd name="T70" fmla="*/ 2234 w 3314"/>
                  <a:gd name="T71" fmla="*/ 156 h 647"/>
                  <a:gd name="T72" fmla="*/ 2267 w 3314"/>
                  <a:gd name="T73" fmla="*/ 199 h 647"/>
                  <a:gd name="T74" fmla="*/ 2331 w 3314"/>
                  <a:gd name="T75" fmla="*/ 221 h 647"/>
                  <a:gd name="T76" fmla="*/ 2398 w 3314"/>
                  <a:gd name="T77" fmla="*/ 240 h 647"/>
                  <a:gd name="T78" fmla="*/ 2474 w 3314"/>
                  <a:gd name="T79" fmla="*/ 263 h 647"/>
                  <a:gd name="T80" fmla="*/ 2551 w 3314"/>
                  <a:gd name="T81" fmla="*/ 293 h 647"/>
                  <a:gd name="T82" fmla="*/ 2619 w 3314"/>
                  <a:gd name="T83" fmla="*/ 321 h 647"/>
                  <a:gd name="T84" fmla="*/ 2672 w 3314"/>
                  <a:gd name="T85" fmla="*/ 346 h 647"/>
                  <a:gd name="T86" fmla="*/ 2739 w 3314"/>
                  <a:gd name="T87" fmla="*/ 391 h 647"/>
                  <a:gd name="T88" fmla="*/ 2790 w 3314"/>
                  <a:gd name="T89" fmla="*/ 431 h 647"/>
                  <a:gd name="T90" fmla="*/ 2850 w 3314"/>
                  <a:gd name="T91" fmla="*/ 454 h 647"/>
                  <a:gd name="T92" fmla="*/ 2919 w 3314"/>
                  <a:gd name="T93" fmla="*/ 453 h 647"/>
                  <a:gd name="T94" fmla="*/ 3022 w 3314"/>
                  <a:gd name="T95" fmla="*/ 499 h 647"/>
                  <a:gd name="T96" fmla="*/ 3116 w 3314"/>
                  <a:gd name="T97" fmla="*/ 576 h 647"/>
                  <a:gd name="T98" fmla="*/ 3206 w 3314"/>
                  <a:gd name="T99" fmla="*/ 618 h 647"/>
                  <a:gd name="T100" fmla="*/ 3314 w 3314"/>
                  <a:gd name="T101"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14" h="647">
                    <a:moveTo>
                      <a:pt x="0" y="630"/>
                    </a:moveTo>
                    <a:lnTo>
                      <a:pt x="15" y="627"/>
                    </a:lnTo>
                    <a:lnTo>
                      <a:pt x="33" y="620"/>
                    </a:lnTo>
                    <a:lnTo>
                      <a:pt x="49" y="616"/>
                    </a:lnTo>
                    <a:lnTo>
                      <a:pt x="66" y="610"/>
                    </a:lnTo>
                    <a:lnTo>
                      <a:pt x="84" y="602"/>
                    </a:lnTo>
                    <a:lnTo>
                      <a:pt x="103" y="592"/>
                    </a:lnTo>
                    <a:lnTo>
                      <a:pt x="122" y="581"/>
                    </a:lnTo>
                    <a:lnTo>
                      <a:pt x="143" y="570"/>
                    </a:lnTo>
                    <a:lnTo>
                      <a:pt x="165" y="556"/>
                    </a:lnTo>
                    <a:lnTo>
                      <a:pt x="186" y="540"/>
                    </a:lnTo>
                    <a:lnTo>
                      <a:pt x="206" y="522"/>
                    </a:lnTo>
                    <a:lnTo>
                      <a:pt x="225" y="503"/>
                    </a:lnTo>
                    <a:lnTo>
                      <a:pt x="244" y="485"/>
                    </a:lnTo>
                    <a:lnTo>
                      <a:pt x="263" y="464"/>
                    </a:lnTo>
                    <a:lnTo>
                      <a:pt x="281" y="445"/>
                    </a:lnTo>
                    <a:lnTo>
                      <a:pt x="298" y="424"/>
                    </a:lnTo>
                    <a:lnTo>
                      <a:pt x="315" y="405"/>
                    </a:lnTo>
                    <a:lnTo>
                      <a:pt x="330" y="386"/>
                    </a:lnTo>
                    <a:lnTo>
                      <a:pt x="345" y="369"/>
                    </a:lnTo>
                    <a:lnTo>
                      <a:pt x="358" y="351"/>
                    </a:lnTo>
                    <a:lnTo>
                      <a:pt x="372" y="337"/>
                    </a:lnTo>
                    <a:lnTo>
                      <a:pt x="384" y="324"/>
                    </a:lnTo>
                    <a:lnTo>
                      <a:pt x="394" y="315"/>
                    </a:lnTo>
                    <a:lnTo>
                      <a:pt x="404" y="307"/>
                    </a:lnTo>
                    <a:lnTo>
                      <a:pt x="424" y="294"/>
                    </a:lnTo>
                    <a:lnTo>
                      <a:pt x="446" y="280"/>
                    </a:lnTo>
                    <a:lnTo>
                      <a:pt x="467" y="263"/>
                    </a:lnTo>
                    <a:lnTo>
                      <a:pt x="492" y="249"/>
                    </a:lnTo>
                    <a:lnTo>
                      <a:pt x="515" y="234"/>
                    </a:lnTo>
                    <a:lnTo>
                      <a:pt x="537" y="221"/>
                    </a:lnTo>
                    <a:lnTo>
                      <a:pt x="558" y="208"/>
                    </a:lnTo>
                    <a:lnTo>
                      <a:pt x="577" y="199"/>
                    </a:lnTo>
                    <a:lnTo>
                      <a:pt x="596" y="191"/>
                    </a:lnTo>
                    <a:lnTo>
                      <a:pt x="618" y="185"/>
                    </a:lnTo>
                    <a:lnTo>
                      <a:pt x="644" y="177"/>
                    </a:lnTo>
                    <a:lnTo>
                      <a:pt x="672" y="169"/>
                    </a:lnTo>
                    <a:lnTo>
                      <a:pt x="702" y="158"/>
                    </a:lnTo>
                    <a:lnTo>
                      <a:pt x="735" y="142"/>
                    </a:lnTo>
                    <a:lnTo>
                      <a:pt x="769" y="123"/>
                    </a:lnTo>
                    <a:lnTo>
                      <a:pt x="805" y="96"/>
                    </a:lnTo>
                    <a:lnTo>
                      <a:pt x="824" y="82"/>
                    </a:lnTo>
                    <a:lnTo>
                      <a:pt x="844" y="73"/>
                    </a:lnTo>
                    <a:lnTo>
                      <a:pt x="863" y="64"/>
                    </a:lnTo>
                    <a:lnTo>
                      <a:pt x="881" y="57"/>
                    </a:lnTo>
                    <a:lnTo>
                      <a:pt x="901" y="55"/>
                    </a:lnTo>
                    <a:lnTo>
                      <a:pt x="922" y="52"/>
                    </a:lnTo>
                    <a:lnTo>
                      <a:pt x="944" y="49"/>
                    </a:lnTo>
                    <a:lnTo>
                      <a:pt x="963" y="49"/>
                    </a:lnTo>
                    <a:lnTo>
                      <a:pt x="986" y="49"/>
                    </a:lnTo>
                    <a:lnTo>
                      <a:pt x="1009" y="48"/>
                    </a:lnTo>
                    <a:lnTo>
                      <a:pt x="1034" y="48"/>
                    </a:lnTo>
                    <a:lnTo>
                      <a:pt x="1059" y="46"/>
                    </a:lnTo>
                    <a:lnTo>
                      <a:pt x="1084" y="42"/>
                    </a:lnTo>
                    <a:lnTo>
                      <a:pt x="1111" y="37"/>
                    </a:lnTo>
                    <a:lnTo>
                      <a:pt x="1140" y="30"/>
                    </a:lnTo>
                    <a:lnTo>
                      <a:pt x="1171" y="21"/>
                    </a:lnTo>
                    <a:lnTo>
                      <a:pt x="1199" y="12"/>
                    </a:lnTo>
                    <a:lnTo>
                      <a:pt x="1223" y="6"/>
                    </a:lnTo>
                    <a:lnTo>
                      <a:pt x="1246" y="0"/>
                    </a:lnTo>
                    <a:lnTo>
                      <a:pt x="1267" y="0"/>
                    </a:lnTo>
                    <a:lnTo>
                      <a:pt x="1285" y="0"/>
                    </a:lnTo>
                    <a:lnTo>
                      <a:pt x="1303" y="0"/>
                    </a:lnTo>
                    <a:lnTo>
                      <a:pt x="1319" y="4"/>
                    </a:lnTo>
                    <a:lnTo>
                      <a:pt x="1335" y="7"/>
                    </a:lnTo>
                    <a:lnTo>
                      <a:pt x="1351" y="12"/>
                    </a:lnTo>
                    <a:lnTo>
                      <a:pt x="1365" y="16"/>
                    </a:lnTo>
                    <a:lnTo>
                      <a:pt x="1383" y="23"/>
                    </a:lnTo>
                    <a:lnTo>
                      <a:pt x="1400" y="28"/>
                    </a:lnTo>
                    <a:lnTo>
                      <a:pt x="1419" y="33"/>
                    </a:lnTo>
                    <a:lnTo>
                      <a:pt x="1440" y="36"/>
                    </a:lnTo>
                    <a:lnTo>
                      <a:pt x="1463" y="39"/>
                    </a:lnTo>
                    <a:lnTo>
                      <a:pt x="1489" y="40"/>
                    </a:lnTo>
                    <a:lnTo>
                      <a:pt x="1516" y="40"/>
                    </a:lnTo>
                    <a:lnTo>
                      <a:pt x="1538" y="40"/>
                    </a:lnTo>
                    <a:lnTo>
                      <a:pt x="1559" y="40"/>
                    </a:lnTo>
                    <a:lnTo>
                      <a:pt x="1579" y="40"/>
                    </a:lnTo>
                    <a:lnTo>
                      <a:pt x="1597" y="40"/>
                    </a:lnTo>
                    <a:lnTo>
                      <a:pt x="1612" y="40"/>
                    </a:lnTo>
                    <a:lnTo>
                      <a:pt x="1629" y="40"/>
                    </a:lnTo>
                    <a:lnTo>
                      <a:pt x="1643" y="40"/>
                    </a:lnTo>
                    <a:lnTo>
                      <a:pt x="1657" y="40"/>
                    </a:lnTo>
                    <a:lnTo>
                      <a:pt x="1671" y="42"/>
                    </a:lnTo>
                    <a:lnTo>
                      <a:pt x="1685" y="43"/>
                    </a:lnTo>
                    <a:lnTo>
                      <a:pt x="1700" y="46"/>
                    </a:lnTo>
                    <a:lnTo>
                      <a:pt x="1715" y="48"/>
                    </a:lnTo>
                    <a:lnTo>
                      <a:pt x="1733" y="53"/>
                    </a:lnTo>
                    <a:lnTo>
                      <a:pt x="1753" y="57"/>
                    </a:lnTo>
                    <a:lnTo>
                      <a:pt x="1773" y="64"/>
                    </a:lnTo>
                    <a:lnTo>
                      <a:pt x="1795" y="70"/>
                    </a:lnTo>
                    <a:lnTo>
                      <a:pt x="1818" y="75"/>
                    </a:lnTo>
                    <a:lnTo>
                      <a:pt x="1841" y="80"/>
                    </a:lnTo>
                    <a:lnTo>
                      <a:pt x="1866" y="83"/>
                    </a:lnTo>
                    <a:lnTo>
                      <a:pt x="1890" y="87"/>
                    </a:lnTo>
                    <a:lnTo>
                      <a:pt x="1915" y="89"/>
                    </a:lnTo>
                    <a:lnTo>
                      <a:pt x="1939" y="91"/>
                    </a:lnTo>
                    <a:lnTo>
                      <a:pt x="1965" y="92"/>
                    </a:lnTo>
                    <a:lnTo>
                      <a:pt x="1990" y="95"/>
                    </a:lnTo>
                    <a:lnTo>
                      <a:pt x="2014" y="96"/>
                    </a:lnTo>
                    <a:lnTo>
                      <a:pt x="2040" y="99"/>
                    </a:lnTo>
                    <a:lnTo>
                      <a:pt x="2063" y="101"/>
                    </a:lnTo>
                    <a:lnTo>
                      <a:pt x="2089" y="104"/>
                    </a:lnTo>
                    <a:lnTo>
                      <a:pt x="2111" y="107"/>
                    </a:lnTo>
                    <a:lnTo>
                      <a:pt x="2134" y="110"/>
                    </a:lnTo>
                    <a:lnTo>
                      <a:pt x="2157" y="115"/>
                    </a:lnTo>
                    <a:lnTo>
                      <a:pt x="2193" y="128"/>
                    </a:lnTo>
                    <a:lnTo>
                      <a:pt x="2218" y="140"/>
                    </a:lnTo>
                    <a:lnTo>
                      <a:pt x="2234" y="156"/>
                    </a:lnTo>
                    <a:lnTo>
                      <a:pt x="2246" y="171"/>
                    </a:lnTo>
                    <a:lnTo>
                      <a:pt x="2255" y="185"/>
                    </a:lnTo>
                    <a:lnTo>
                      <a:pt x="2267" y="199"/>
                    </a:lnTo>
                    <a:lnTo>
                      <a:pt x="2285" y="211"/>
                    </a:lnTo>
                    <a:lnTo>
                      <a:pt x="2314" y="218"/>
                    </a:lnTo>
                    <a:lnTo>
                      <a:pt x="2331" y="221"/>
                    </a:lnTo>
                    <a:lnTo>
                      <a:pt x="2352" y="227"/>
                    </a:lnTo>
                    <a:lnTo>
                      <a:pt x="2373" y="232"/>
                    </a:lnTo>
                    <a:lnTo>
                      <a:pt x="2398" y="240"/>
                    </a:lnTo>
                    <a:lnTo>
                      <a:pt x="2423" y="247"/>
                    </a:lnTo>
                    <a:lnTo>
                      <a:pt x="2448" y="256"/>
                    </a:lnTo>
                    <a:lnTo>
                      <a:pt x="2474" y="263"/>
                    </a:lnTo>
                    <a:lnTo>
                      <a:pt x="2501" y="273"/>
                    </a:lnTo>
                    <a:lnTo>
                      <a:pt x="2527" y="283"/>
                    </a:lnTo>
                    <a:lnTo>
                      <a:pt x="2551" y="293"/>
                    </a:lnTo>
                    <a:lnTo>
                      <a:pt x="2576" y="302"/>
                    </a:lnTo>
                    <a:lnTo>
                      <a:pt x="2599" y="311"/>
                    </a:lnTo>
                    <a:lnTo>
                      <a:pt x="2619" y="321"/>
                    </a:lnTo>
                    <a:lnTo>
                      <a:pt x="2640" y="330"/>
                    </a:lnTo>
                    <a:lnTo>
                      <a:pt x="2658" y="338"/>
                    </a:lnTo>
                    <a:lnTo>
                      <a:pt x="2672" y="346"/>
                    </a:lnTo>
                    <a:lnTo>
                      <a:pt x="2695" y="362"/>
                    </a:lnTo>
                    <a:lnTo>
                      <a:pt x="2718" y="376"/>
                    </a:lnTo>
                    <a:lnTo>
                      <a:pt x="2739" y="391"/>
                    </a:lnTo>
                    <a:lnTo>
                      <a:pt x="2756" y="405"/>
                    </a:lnTo>
                    <a:lnTo>
                      <a:pt x="2774" y="418"/>
                    </a:lnTo>
                    <a:lnTo>
                      <a:pt x="2790" y="431"/>
                    </a:lnTo>
                    <a:lnTo>
                      <a:pt x="2810" y="440"/>
                    </a:lnTo>
                    <a:lnTo>
                      <a:pt x="2829" y="449"/>
                    </a:lnTo>
                    <a:lnTo>
                      <a:pt x="2850" y="454"/>
                    </a:lnTo>
                    <a:lnTo>
                      <a:pt x="2870" y="454"/>
                    </a:lnTo>
                    <a:lnTo>
                      <a:pt x="2892" y="453"/>
                    </a:lnTo>
                    <a:lnTo>
                      <a:pt x="2919" y="453"/>
                    </a:lnTo>
                    <a:lnTo>
                      <a:pt x="2948" y="459"/>
                    </a:lnTo>
                    <a:lnTo>
                      <a:pt x="2982" y="473"/>
                    </a:lnTo>
                    <a:lnTo>
                      <a:pt x="3022" y="499"/>
                    </a:lnTo>
                    <a:lnTo>
                      <a:pt x="3070" y="541"/>
                    </a:lnTo>
                    <a:lnTo>
                      <a:pt x="3090" y="559"/>
                    </a:lnTo>
                    <a:lnTo>
                      <a:pt x="3116" y="576"/>
                    </a:lnTo>
                    <a:lnTo>
                      <a:pt x="3143" y="592"/>
                    </a:lnTo>
                    <a:lnTo>
                      <a:pt x="3175" y="605"/>
                    </a:lnTo>
                    <a:lnTo>
                      <a:pt x="3206" y="618"/>
                    </a:lnTo>
                    <a:lnTo>
                      <a:pt x="3241" y="629"/>
                    </a:lnTo>
                    <a:lnTo>
                      <a:pt x="3277" y="638"/>
                    </a:lnTo>
                    <a:lnTo>
                      <a:pt x="3314" y="647"/>
                    </a:lnTo>
                  </a:path>
                </a:pathLst>
              </a:custGeom>
              <a:noFill/>
              <a:ln w="1588">
                <a:solidFill>
                  <a:srgbClr val="0D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844" name="Freeform 1284">
                <a:extLst>
                  <a:ext uri="{FF2B5EF4-FFF2-40B4-BE49-F238E27FC236}">
                    <a16:creationId xmlns:a16="http://schemas.microsoft.com/office/drawing/2014/main" id="{C1D7B590-A9D4-EB0C-11C9-DF545C4103FE}"/>
                  </a:ext>
                </a:extLst>
              </p:cNvPr>
              <p:cNvSpPr>
                <a:spLocks/>
              </p:cNvSpPr>
              <p:nvPr/>
            </p:nvSpPr>
            <p:spPr bwMode="auto">
              <a:xfrm>
                <a:off x="2257" y="2976"/>
                <a:ext cx="63" cy="10"/>
              </a:xfrm>
              <a:custGeom>
                <a:avLst/>
                <a:gdLst>
                  <a:gd name="T0" fmla="*/ 0 w 187"/>
                  <a:gd name="T1" fmla="*/ 0 h 31"/>
                  <a:gd name="T2" fmla="*/ 24 w 187"/>
                  <a:gd name="T3" fmla="*/ 5 h 31"/>
                  <a:gd name="T4" fmla="*/ 49 w 187"/>
                  <a:gd name="T5" fmla="*/ 10 h 31"/>
                  <a:gd name="T6" fmla="*/ 73 w 187"/>
                  <a:gd name="T7" fmla="*/ 16 h 31"/>
                  <a:gd name="T8" fmla="*/ 97 w 187"/>
                  <a:gd name="T9" fmla="*/ 18 h 31"/>
                  <a:gd name="T10" fmla="*/ 120 w 187"/>
                  <a:gd name="T11" fmla="*/ 23 h 31"/>
                  <a:gd name="T12" fmla="*/ 142 w 187"/>
                  <a:gd name="T13" fmla="*/ 26 h 31"/>
                  <a:gd name="T14" fmla="*/ 165 w 187"/>
                  <a:gd name="T15" fmla="*/ 27 h 31"/>
                  <a:gd name="T16" fmla="*/ 187 w 187"/>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31">
                    <a:moveTo>
                      <a:pt x="0" y="0"/>
                    </a:moveTo>
                    <a:lnTo>
                      <a:pt x="24" y="5"/>
                    </a:lnTo>
                    <a:lnTo>
                      <a:pt x="49" y="10"/>
                    </a:lnTo>
                    <a:lnTo>
                      <a:pt x="73" y="16"/>
                    </a:lnTo>
                    <a:lnTo>
                      <a:pt x="97" y="18"/>
                    </a:lnTo>
                    <a:lnTo>
                      <a:pt x="120" y="23"/>
                    </a:lnTo>
                    <a:lnTo>
                      <a:pt x="142" y="26"/>
                    </a:lnTo>
                    <a:lnTo>
                      <a:pt x="165" y="27"/>
                    </a:lnTo>
                    <a:lnTo>
                      <a:pt x="187" y="31"/>
                    </a:lnTo>
                  </a:path>
                </a:pathLst>
              </a:custGeom>
              <a:noFill/>
              <a:ln w="1588">
                <a:solidFill>
                  <a:srgbClr val="40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845" name="Freeform 1285">
                <a:extLst>
                  <a:ext uri="{FF2B5EF4-FFF2-40B4-BE49-F238E27FC236}">
                    <a16:creationId xmlns:a16="http://schemas.microsoft.com/office/drawing/2014/main" id="{EC26CA24-51BC-4436-7C4A-4F2F52F01028}"/>
                  </a:ext>
                </a:extLst>
              </p:cNvPr>
              <p:cNvSpPr>
                <a:spLocks/>
              </p:cNvSpPr>
              <p:nvPr/>
            </p:nvSpPr>
            <p:spPr bwMode="auto">
              <a:xfrm>
                <a:off x="2320" y="2986"/>
                <a:ext cx="66" cy="12"/>
              </a:xfrm>
              <a:custGeom>
                <a:avLst/>
                <a:gdLst>
                  <a:gd name="T0" fmla="*/ 0 w 197"/>
                  <a:gd name="T1" fmla="*/ 0 h 35"/>
                  <a:gd name="T2" fmla="*/ 33 w 197"/>
                  <a:gd name="T3" fmla="*/ 3 h 35"/>
                  <a:gd name="T4" fmla="*/ 62 w 197"/>
                  <a:gd name="T5" fmla="*/ 7 h 35"/>
                  <a:gd name="T6" fmla="*/ 89 w 197"/>
                  <a:gd name="T7" fmla="*/ 9 h 35"/>
                  <a:gd name="T8" fmla="*/ 111 w 197"/>
                  <a:gd name="T9" fmla="*/ 9 h 35"/>
                  <a:gd name="T10" fmla="*/ 130 w 197"/>
                  <a:gd name="T11" fmla="*/ 12 h 35"/>
                  <a:gd name="T12" fmla="*/ 145 w 197"/>
                  <a:gd name="T13" fmla="*/ 13 h 35"/>
                  <a:gd name="T14" fmla="*/ 152 w 197"/>
                  <a:gd name="T15" fmla="*/ 13 h 35"/>
                  <a:gd name="T16" fmla="*/ 156 w 197"/>
                  <a:gd name="T17" fmla="*/ 13 h 35"/>
                  <a:gd name="T18" fmla="*/ 159 w 197"/>
                  <a:gd name="T19" fmla="*/ 15 h 35"/>
                  <a:gd name="T20" fmla="*/ 168 w 197"/>
                  <a:gd name="T21" fmla="*/ 19 h 35"/>
                  <a:gd name="T22" fmla="*/ 179 w 197"/>
                  <a:gd name="T23" fmla="*/ 26 h 35"/>
                  <a:gd name="T24" fmla="*/ 197 w 197"/>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 h="35">
                    <a:moveTo>
                      <a:pt x="0" y="0"/>
                    </a:moveTo>
                    <a:lnTo>
                      <a:pt x="33" y="3"/>
                    </a:lnTo>
                    <a:lnTo>
                      <a:pt x="62" y="7"/>
                    </a:lnTo>
                    <a:lnTo>
                      <a:pt x="89" y="9"/>
                    </a:lnTo>
                    <a:lnTo>
                      <a:pt x="111" y="9"/>
                    </a:lnTo>
                    <a:lnTo>
                      <a:pt x="130" y="12"/>
                    </a:lnTo>
                    <a:lnTo>
                      <a:pt x="145" y="13"/>
                    </a:lnTo>
                    <a:lnTo>
                      <a:pt x="152" y="13"/>
                    </a:lnTo>
                    <a:lnTo>
                      <a:pt x="156" y="13"/>
                    </a:lnTo>
                    <a:lnTo>
                      <a:pt x="159" y="15"/>
                    </a:lnTo>
                    <a:lnTo>
                      <a:pt x="168" y="19"/>
                    </a:lnTo>
                    <a:lnTo>
                      <a:pt x="179" y="26"/>
                    </a:lnTo>
                    <a:lnTo>
                      <a:pt x="197" y="35"/>
                    </a:lnTo>
                  </a:path>
                </a:pathLst>
              </a:custGeom>
              <a:noFill/>
              <a:ln w="1588">
                <a:solidFill>
                  <a:srgbClr val="668C8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846" name="Freeform 1286">
                <a:extLst>
                  <a:ext uri="{FF2B5EF4-FFF2-40B4-BE49-F238E27FC236}">
                    <a16:creationId xmlns:a16="http://schemas.microsoft.com/office/drawing/2014/main" id="{EDFA3CEB-C686-6DD9-BF38-51DCC4FAA9E9}"/>
                  </a:ext>
                </a:extLst>
              </p:cNvPr>
              <p:cNvSpPr>
                <a:spLocks/>
              </p:cNvSpPr>
              <p:nvPr/>
            </p:nvSpPr>
            <p:spPr bwMode="auto">
              <a:xfrm>
                <a:off x="2385" y="2998"/>
                <a:ext cx="55" cy="19"/>
              </a:xfrm>
              <a:custGeom>
                <a:avLst/>
                <a:gdLst>
                  <a:gd name="T0" fmla="*/ 0 w 165"/>
                  <a:gd name="T1" fmla="*/ 0 h 56"/>
                  <a:gd name="T2" fmla="*/ 16 w 165"/>
                  <a:gd name="T3" fmla="*/ 7 h 56"/>
                  <a:gd name="T4" fmla="*/ 35 w 165"/>
                  <a:gd name="T5" fmla="*/ 18 h 56"/>
                  <a:gd name="T6" fmla="*/ 56 w 165"/>
                  <a:gd name="T7" fmla="*/ 27 h 56"/>
                  <a:gd name="T8" fmla="*/ 76 w 165"/>
                  <a:gd name="T9" fmla="*/ 34 h 56"/>
                  <a:gd name="T10" fmla="*/ 98 w 165"/>
                  <a:gd name="T11" fmla="*/ 42 h 56"/>
                  <a:gd name="T12" fmla="*/ 120 w 165"/>
                  <a:gd name="T13" fmla="*/ 49 h 56"/>
                  <a:gd name="T14" fmla="*/ 143 w 165"/>
                  <a:gd name="T15" fmla="*/ 53 h 56"/>
                  <a:gd name="T16" fmla="*/ 165 w 165"/>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56">
                    <a:moveTo>
                      <a:pt x="0" y="0"/>
                    </a:moveTo>
                    <a:lnTo>
                      <a:pt x="16" y="7"/>
                    </a:lnTo>
                    <a:lnTo>
                      <a:pt x="35" y="18"/>
                    </a:lnTo>
                    <a:lnTo>
                      <a:pt x="56" y="27"/>
                    </a:lnTo>
                    <a:lnTo>
                      <a:pt x="76" y="34"/>
                    </a:lnTo>
                    <a:lnTo>
                      <a:pt x="98" y="42"/>
                    </a:lnTo>
                    <a:lnTo>
                      <a:pt x="120" y="49"/>
                    </a:lnTo>
                    <a:lnTo>
                      <a:pt x="143" y="53"/>
                    </a:lnTo>
                    <a:lnTo>
                      <a:pt x="165" y="56"/>
                    </a:lnTo>
                  </a:path>
                </a:pathLst>
              </a:custGeom>
              <a:noFill/>
              <a:ln w="1588">
                <a:solidFill>
                  <a:srgbClr val="99BFB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847" name="Freeform 1287">
                <a:extLst>
                  <a:ext uri="{FF2B5EF4-FFF2-40B4-BE49-F238E27FC236}">
                    <a16:creationId xmlns:a16="http://schemas.microsoft.com/office/drawing/2014/main" id="{BF680182-2B9B-CD78-94BD-DBE79BF01883}"/>
                  </a:ext>
                </a:extLst>
              </p:cNvPr>
              <p:cNvSpPr>
                <a:spLocks/>
              </p:cNvSpPr>
              <p:nvPr/>
            </p:nvSpPr>
            <p:spPr bwMode="auto">
              <a:xfrm>
                <a:off x="1027" y="2634"/>
                <a:ext cx="410" cy="105"/>
              </a:xfrm>
              <a:custGeom>
                <a:avLst/>
                <a:gdLst>
                  <a:gd name="T0" fmla="*/ 45 w 1229"/>
                  <a:gd name="T1" fmla="*/ 240 h 314"/>
                  <a:gd name="T2" fmla="*/ 78 w 1229"/>
                  <a:gd name="T3" fmla="*/ 231 h 314"/>
                  <a:gd name="T4" fmla="*/ 137 w 1229"/>
                  <a:gd name="T5" fmla="*/ 211 h 314"/>
                  <a:gd name="T6" fmla="*/ 213 w 1229"/>
                  <a:gd name="T7" fmla="*/ 189 h 314"/>
                  <a:gd name="T8" fmla="*/ 300 w 1229"/>
                  <a:gd name="T9" fmla="*/ 164 h 314"/>
                  <a:gd name="T10" fmla="*/ 390 w 1229"/>
                  <a:gd name="T11" fmla="*/ 139 h 314"/>
                  <a:gd name="T12" fmla="*/ 479 w 1229"/>
                  <a:gd name="T13" fmla="*/ 119 h 314"/>
                  <a:gd name="T14" fmla="*/ 558 w 1229"/>
                  <a:gd name="T15" fmla="*/ 105 h 314"/>
                  <a:gd name="T16" fmla="*/ 623 w 1229"/>
                  <a:gd name="T17" fmla="*/ 98 h 314"/>
                  <a:gd name="T18" fmla="*/ 687 w 1229"/>
                  <a:gd name="T19" fmla="*/ 93 h 314"/>
                  <a:gd name="T20" fmla="*/ 753 w 1229"/>
                  <a:gd name="T21" fmla="*/ 84 h 314"/>
                  <a:gd name="T22" fmla="*/ 818 w 1229"/>
                  <a:gd name="T23" fmla="*/ 76 h 314"/>
                  <a:gd name="T24" fmla="*/ 885 w 1229"/>
                  <a:gd name="T25" fmla="*/ 66 h 314"/>
                  <a:gd name="T26" fmla="*/ 947 w 1229"/>
                  <a:gd name="T27" fmla="*/ 54 h 314"/>
                  <a:gd name="T28" fmla="*/ 1007 w 1229"/>
                  <a:gd name="T29" fmla="*/ 41 h 314"/>
                  <a:gd name="T30" fmla="*/ 1064 w 1229"/>
                  <a:gd name="T31" fmla="*/ 27 h 314"/>
                  <a:gd name="T32" fmla="*/ 1136 w 1229"/>
                  <a:gd name="T33" fmla="*/ 9 h 314"/>
                  <a:gd name="T34" fmla="*/ 1200 w 1229"/>
                  <a:gd name="T35" fmla="*/ 0 h 314"/>
                  <a:gd name="T36" fmla="*/ 1227 w 1229"/>
                  <a:gd name="T37" fmla="*/ 11 h 314"/>
                  <a:gd name="T38" fmla="*/ 1220 w 1229"/>
                  <a:gd name="T39" fmla="*/ 39 h 314"/>
                  <a:gd name="T40" fmla="*/ 1190 w 1229"/>
                  <a:gd name="T41" fmla="*/ 70 h 314"/>
                  <a:gd name="T42" fmla="*/ 1142 w 1229"/>
                  <a:gd name="T43" fmla="*/ 97 h 314"/>
                  <a:gd name="T44" fmla="*/ 1070 w 1229"/>
                  <a:gd name="T45" fmla="*/ 127 h 314"/>
                  <a:gd name="T46" fmla="*/ 980 w 1229"/>
                  <a:gd name="T47" fmla="*/ 157 h 314"/>
                  <a:gd name="T48" fmla="*/ 878 w 1229"/>
                  <a:gd name="T49" fmla="*/ 187 h 314"/>
                  <a:gd name="T50" fmla="*/ 767 w 1229"/>
                  <a:gd name="T51" fmla="*/ 218 h 314"/>
                  <a:gd name="T52" fmla="*/ 652 w 1229"/>
                  <a:gd name="T53" fmla="*/ 246 h 314"/>
                  <a:gd name="T54" fmla="*/ 540 w 1229"/>
                  <a:gd name="T55" fmla="*/ 269 h 314"/>
                  <a:gd name="T56" fmla="*/ 431 w 1229"/>
                  <a:gd name="T57" fmla="*/ 289 h 314"/>
                  <a:gd name="T58" fmla="*/ 325 w 1229"/>
                  <a:gd name="T59" fmla="*/ 301 h 314"/>
                  <a:gd name="T60" fmla="*/ 225 w 1229"/>
                  <a:gd name="T61" fmla="*/ 310 h 314"/>
                  <a:gd name="T62" fmla="*/ 137 w 1229"/>
                  <a:gd name="T63" fmla="*/ 314 h 314"/>
                  <a:gd name="T64" fmla="*/ 65 w 1229"/>
                  <a:gd name="T65" fmla="*/ 309 h 314"/>
                  <a:gd name="T66" fmla="*/ 17 w 1229"/>
                  <a:gd name="T67" fmla="*/ 300 h 314"/>
                  <a:gd name="T68" fmla="*/ 0 w 1229"/>
                  <a:gd name="T69" fmla="*/ 282 h 314"/>
                  <a:gd name="T70" fmla="*/ 17 w 1229"/>
                  <a:gd name="T71" fmla="*/ 25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29" h="314">
                    <a:moveTo>
                      <a:pt x="41" y="241"/>
                    </a:moveTo>
                    <a:lnTo>
                      <a:pt x="45" y="240"/>
                    </a:lnTo>
                    <a:lnTo>
                      <a:pt x="58" y="237"/>
                    </a:lnTo>
                    <a:lnTo>
                      <a:pt x="78" y="231"/>
                    </a:lnTo>
                    <a:lnTo>
                      <a:pt x="104" y="220"/>
                    </a:lnTo>
                    <a:lnTo>
                      <a:pt x="137" y="211"/>
                    </a:lnTo>
                    <a:lnTo>
                      <a:pt x="171" y="200"/>
                    </a:lnTo>
                    <a:lnTo>
                      <a:pt x="213" y="189"/>
                    </a:lnTo>
                    <a:lnTo>
                      <a:pt x="255" y="176"/>
                    </a:lnTo>
                    <a:lnTo>
                      <a:pt x="300" y="164"/>
                    </a:lnTo>
                    <a:lnTo>
                      <a:pt x="345" y="151"/>
                    </a:lnTo>
                    <a:lnTo>
                      <a:pt x="390" y="139"/>
                    </a:lnTo>
                    <a:lnTo>
                      <a:pt x="437" y="129"/>
                    </a:lnTo>
                    <a:lnTo>
                      <a:pt x="479" y="119"/>
                    </a:lnTo>
                    <a:lnTo>
                      <a:pt x="520" y="111"/>
                    </a:lnTo>
                    <a:lnTo>
                      <a:pt x="558" y="105"/>
                    </a:lnTo>
                    <a:lnTo>
                      <a:pt x="591" y="102"/>
                    </a:lnTo>
                    <a:lnTo>
                      <a:pt x="623" y="98"/>
                    </a:lnTo>
                    <a:lnTo>
                      <a:pt x="654" y="95"/>
                    </a:lnTo>
                    <a:lnTo>
                      <a:pt x="687" y="93"/>
                    </a:lnTo>
                    <a:lnTo>
                      <a:pt x="720" y="89"/>
                    </a:lnTo>
                    <a:lnTo>
                      <a:pt x="753" y="84"/>
                    </a:lnTo>
                    <a:lnTo>
                      <a:pt x="787" y="81"/>
                    </a:lnTo>
                    <a:lnTo>
                      <a:pt x="818" y="76"/>
                    </a:lnTo>
                    <a:lnTo>
                      <a:pt x="851" y="70"/>
                    </a:lnTo>
                    <a:lnTo>
                      <a:pt x="885" y="66"/>
                    </a:lnTo>
                    <a:lnTo>
                      <a:pt x="917" y="60"/>
                    </a:lnTo>
                    <a:lnTo>
                      <a:pt x="947" y="54"/>
                    </a:lnTo>
                    <a:lnTo>
                      <a:pt x="978" y="48"/>
                    </a:lnTo>
                    <a:lnTo>
                      <a:pt x="1007" y="41"/>
                    </a:lnTo>
                    <a:lnTo>
                      <a:pt x="1036" y="35"/>
                    </a:lnTo>
                    <a:lnTo>
                      <a:pt x="1064" y="27"/>
                    </a:lnTo>
                    <a:lnTo>
                      <a:pt x="1089" y="20"/>
                    </a:lnTo>
                    <a:lnTo>
                      <a:pt x="1136" y="9"/>
                    </a:lnTo>
                    <a:lnTo>
                      <a:pt x="1172" y="1"/>
                    </a:lnTo>
                    <a:lnTo>
                      <a:pt x="1200" y="0"/>
                    </a:lnTo>
                    <a:lnTo>
                      <a:pt x="1218" y="4"/>
                    </a:lnTo>
                    <a:lnTo>
                      <a:pt x="1227" y="11"/>
                    </a:lnTo>
                    <a:lnTo>
                      <a:pt x="1229" y="22"/>
                    </a:lnTo>
                    <a:lnTo>
                      <a:pt x="1220" y="39"/>
                    </a:lnTo>
                    <a:lnTo>
                      <a:pt x="1204" y="59"/>
                    </a:lnTo>
                    <a:lnTo>
                      <a:pt x="1190" y="70"/>
                    </a:lnTo>
                    <a:lnTo>
                      <a:pt x="1168" y="84"/>
                    </a:lnTo>
                    <a:lnTo>
                      <a:pt x="1142" y="97"/>
                    </a:lnTo>
                    <a:lnTo>
                      <a:pt x="1109" y="111"/>
                    </a:lnTo>
                    <a:lnTo>
                      <a:pt x="1070" y="127"/>
                    </a:lnTo>
                    <a:lnTo>
                      <a:pt x="1027" y="142"/>
                    </a:lnTo>
                    <a:lnTo>
                      <a:pt x="980" y="157"/>
                    </a:lnTo>
                    <a:lnTo>
                      <a:pt x="931" y="173"/>
                    </a:lnTo>
                    <a:lnTo>
                      <a:pt x="878" y="187"/>
                    </a:lnTo>
                    <a:lnTo>
                      <a:pt x="823" y="204"/>
                    </a:lnTo>
                    <a:lnTo>
                      <a:pt x="767" y="218"/>
                    </a:lnTo>
                    <a:lnTo>
                      <a:pt x="711" y="232"/>
                    </a:lnTo>
                    <a:lnTo>
                      <a:pt x="652" y="246"/>
                    </a:lnTo>
                    <a:lnTo>
                      <a:pt x="595" y="256"/>
                    </a:lnTo>
                    <a:lnTo>
                      <a:pt x="540" y="269"/>
                    </a:lnTo>
                    <a:lnTo>
                      <a:pt x="485" y="280"/>
                    </a:lnTo>
                    <a:lnTo>
                      <a:pt x="431" y="289"/>
                    </a:lnTo>
                    <a:lnTo>
                      <a:pt x="378" y="295"/>
                    </a:lnTo>
                    <a:lnTo>
                      <a:pt x="325" y="301"/>
                    </a:lnTo>
                    <a:lnTo>
                      <a:pt x="274" y="308"/>
                    </a:lnTo>
                    <a:lnTo>
                      <a:pt x="225" y="310"/>
                    </a:lnTo>
                    <a:lnTo>
                      <a:pt x="179" y="313"/>
                    </a:lnTo>
                    <a:lnTo>
                      <a:pt x="137" y="314"/>
                    </a:lnTo>
                    <a:lnTo>
                      <a:pt x="98" y="313"/>
                    </a:lnTo>
                    <a:lnTo>
                      <a:pt x="65" y="309"/>
                    </a:lnTo>
                    <a:lnTo>
                      <a:pt x="38" y="307"/>
                    </a:lnTo>
                    <a:lnTo>
                      <a:pt x="17" y="300"/>
                    </a:lnTo>
                    <a:lnTo>
                      <a:pt x="5" y="292"/>
                    </a:lnTo>
                    <a:lnTo>
                      <a:pt x="0" y="282"/>
                    </a:lnTo>
                    <a:lnTo>
                      <a:pt x="3" y="269"/>
                    </a:lnTo>
                    <a:lnTo>
                      <a:pt x="17" y="256"/>
                    </a:lnTo>
                    <a:lnTo>
                      <a:pt x="41" y="241"/>
                    </a:lnTo>
                    <a:close/>
                  </a:path>
                </a:pathLst>
              </a:custGeom>
              <a:solidFill>
                <a:srgbClr val="008A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48" name="Freeform 1288">
                <a:extLst>
                  <a:ext uri="{FF2B5EF4-FFF2-40B4-BE49-F238E27FC236}">
                    <a16:creationId xmlns:a16="http://schemas.microsoft.com/office/drawing/2014/main" id="{57B36B01-31D2-D444-5965-10AA1C74827C}"/>
                  </a:ext>
                </a:extLst>
              </p:cNvPr>
              <p:cNvSpPr>
                <a:spLocks/>
              </p:cNvSpPr>
              <p:nvPr/>
            </p:nvSpPr>
            <p:spPr bwMode="auto">
              <a:xfrm>
                <a:off x="935" y="2824"/>
                <a:ext cx="106" cy="46"/>
              </a:xfrm>
              <a:custGeom>
                <a:avLst/>
                <a:gdLst>
                  <a:gd name="T0" fmla="*/ 58 w 317"/>
                  <a:gd name="T1" fmla="*/ 18 h 138"/>
                  <a:gd name="T2" fmla="*/ 63 w 317"/>
                  <a:gd name="T3" fmla="*/ 16 h 138"/>
                  <a:gd name="T4" fmla="*/ 77 w 317"/>
                  <a:gd name="T5" fmla="*/ 10 h 138"/>
                  <a:gd name="T6" fmla="*/ 99 w 317"/>
                  <a:gd name="T7" fmla="*/ 5 h 138"/>
                  <a:gd name="T8" fmla="*/ 126 w 317"/>
                  <a:gd name="T9" fmla="*/ 1 h 138"/>
                  <a:gd name="T10" fmla="*/ 159 w 317"/>
                  <a:gd name="T11" fmla="*/ 0 h 138"/>
                  <a:gd name="T12" fmla="*/ 191 w 317"/>
                  <a:gd name="T13" fmla="*/ 5 h 138"/>
                  <a:gd name="T14" fmla="*/ 226 w 317"/>
                  <a:gd name="T15" fmla="*/ 18 h 138"/>
                  <a:gd name="T16" fmla="*/ 260 w 317"/>
                  <a:gd name="T17" fmla="*/ 39 h 138"/>
                  <a:gd name="T18" fmla="*/ 290 w 317"/>
                  <a:gd name="T19" fmla="*/ 63 h 138"/>
                  <a:gd name="T20" fmla="*/ 307 w 317"/>
                  <a:gd name="T21" fmla="*/ 85 h 138"/>
                  <a:gd name="T22" fmla="*/ 315 w 317"/>
                  <a:gd name="T23" fmla="*/ 105 h 138"/>
                  <a:gd name="T24" fmla="*/ 317 w 317"/>
                  <a:gd name="T25" fmla="*/ 119 h 138"/>
                  <a:gd name="T26" fmla="*/ 310 w 317"/>
                  <a:gd name="T27" fmla="*/ 130 h 138"/>
                  <a:gd name="T28" fmla="*/ 298 w 317"/>
                  <a:gd name="T29" fmla="*/ 136 h 138"/>
                  <a:gd name="T30" fmla="*/ 282 w 317"/>
                  <a:gd name="T31" fmla="*/ 138 h 138"/>
                  <a:gd name="T32" fmla="*/ 260 w 317"/>
                  <a:gd name="T33" fmla="*/ 135 h 138"/>
                  <a:gd name="T34" fmla="*/ 239 w 317"/>
                  <a:gd name="T35" fmla="*/ 130 h 138"/>
                  <a:gd name="T36" fmla="*/ 217 w 317"/>
                  <a:gd name="T37" fmla="*/ 126 h 138"/>
                  <a:gd name="T38" fmla="*/ 195 w 317"/>
                  <a:gd name="T39" fmla="*/ 124 h 138"/>
                  <a:gd name="T40" fmla="*/ 173 w 317"/>
                  <a:gd name="T41" fmla="*/ 124 h 138"/>
                  <a:gd name="T42" fmla="*/ 150 w 317"/>
                  <a:gd name="T43" fmla="*/ 124 h 138"/>
                  <a:gd name="T44" fmla="*/ 126 w 317"/>
                  <a:gd name="T45" fmla="*/ 125 h 138"/>
                  <a:gd name="T46" fmla="*/ 101 w 317"/>
                  <a:gd name="T47" fmla="*/ 129 h 138"/>
                  <a:gd name="T48" fmla="*/ 74 w 317"/>
                  <a:gd name="T49" fmla="*/ 131 h 138"/>
                  <a:gd name="T50" fmla="*/ 48 w 317"/>
                  <a:gd name="T51" fmla="*/ 131 h 138"/>
                  <a:gd name="T52" fmla="*/ 27 w 317"/>
                  <a:gd name="T53" fmla="*/ 125 h 138"/>
                  <a:gd name="T54" fmla="*/ 12 w 317"/>
                  <a:gd name="T55" fmla="*/ 116 h 138"/>
                  <a:gd name="T56" fmla="*/ 3 w 317"/>
                  <a:gd name="T57" fmla="*/ 102 h 138"/>
                  <a:gd name="T58" fmla="*/ 0 w 317"/>
                  <a:gd name="T59" fmla="*/ 84 h 138"/>
                  <a:gd name="T60" fmla="*/ 9 w 317"/>
                  <a:gd name="T61" fmla="*/ 63 h 138"/>
                  <a:gd name="T62" fmla="*/ 27 w 317"/>
                  <a:gd name="T63" fmla="*/ 41 h 138"/>
                  <a:gd name="T64" fmla="*/ 58 w 317"/>
                  <a:gd name="T65" fmla="*/ 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7" h="138">
                    <a:moveTo>
                      <a:pt x="58" y="18"/>
                    </a:moveTo>
                    <a:lnTo>
                      <a:pt x="63" y="16"/>
                    </a:lnTo>
                    <a:lnTo>
                      <a:pt x="77" y="10"/>
                    </a:lnTo>
                    <a:lnTo>
                      <a:pt x="99" y="5"/>
                    </a:lnTo>
                    <a:lnTo>
                      <a:pt x="126" y="1"/>
                    </a:lnTo>
                    <a:lnTo>
                      <a:pt x="159" y="0"/>
                    </a:lnTo>
                    <a:lnTo>
                      <a:pt x="191" y="5"/>
                    </a:lnTo>
                    <a:lnTo>
                      <a:pt x="226" y="18"/>
                    </a:lnTo>
                    <a:lnTo>
                      <a:pt x="260" y="39"/>
                    </a:lnTo>
                    <a:lnTo>
                      <a:pt x="290" y="63"/>
                    </a:lnTo>
                    <a:lnTo>
                      <a:pt x="307" y="85"/>
                    </a:lnTo>
                    <a:lnTo>
                      <a:pt x="315" y="105"/>
                    </a:lnTo>
                    <a:lnTo>
                      <a:pt x="317" y="119"/>
                    </a:lnTo>
                    <a:lnTo>
                      <a:pt x="310" y="130"/>
                    </a:lnTo>
                    <a:lnTo>
                      <a:pt x="298" y="136"/>
                    </a:lnTo>
                    <a:lnTo>
                      <a:pt x="282" y="138"/>
                    </a:lnTo>
                    <a:lnTo>
                      <a:pt x="260" y="135"/>
                    </a:lnTo>
                    <a:lnTo>
                      <a:pt x="239" y="130"/>
                    </a:lnTo>
                    <a:lnTo>
                      <a:pt x="217" y="126"/>
                    </a:lnTo>
                    <a:lnTo>
                      <a:pt x="195" y="124"/>
                    </a:lnTo>
                    <a:lnTo>
                      <a:pt x="173" y="124"/>
                    </a:lnTo>
                    <a:lnTo>
                      <a:pt x="150" y="124"/>
                    </a:lnTo>
                    <a:lnTo>
                      <a:pt x="126" y="125"/>
                    </a:lnTo>
                    <a:lnTo>
                      <a:pt x="101" y="129"/>
                    </a:lnTo>
                    <a:lnTo>
                      <a:pt x="74" y="131"/>
                    </a:lnTo>
                    <a:lnTo>
                      <a:pt x="48" y="131"/>
                    </a:lnTo>
                    <a:lnTo>
                      <a:pt x="27" y="125"/>
                    </a:lnTo>
                    <a:lnTo>
                      <a:pt x="12" y="116"/>
                    </a:lnTo>
                    <a:lnTo>
                      <a:pt x="3" y="102"/>
                    </a:lnTo>
                    <a:lnTo>
                      <a:pt x="0" y="84"/>
                    </a:lnTo>
                    <a:lnTo>
                      <a:pt x="9" y="63"/>
                    </a:lnTo>
                    <a:lnTo>
                      <a:pt x="27" y="41"/>
                    </a:lnTo>
                    <a:lnTo>
                      <a:pt x="58" y="18"/>
                    </a:lnTo>
                    <a:close/>
                  </a:path>
                </a:pathLst>
              </a:custGeom>
              <a:solidFill>
                <a:srgbClr val="008A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49" name="Freeform 1289">
                <a:extLst>
                  <a:ext uri="{FF2B5EF4-FFF2-40B4-BE49-F238E27FC236}">
                    <a16:creationId xmlns:a16="http://schemas.microsoft.com/office/drawing/2014/main" id="{7F1DF178-FB62-DF79-2CB0-CE0D4C3AE831}"/>
                  </a:ext>
                </a:extLst>
              </p:cNvPr>
              <p:cNvSpPr>
                <a:spLocks/>
              </p:cNvSpPr>
              <p:nvPr/>
            </p:nvSpPr>
            <p:spPr bwMode="auto">
              <a:xfrm>
                <a:off x="902" y="2870"/>
                <a:ext cx="132" cy="68"/>
              </a:xfrm>
              <a:custGeom>
                <a:avLst/>
                <a:gdLst>
                  <a:gd name="T0" fmla="*/ 0 w 398"/>
                  <a:gd name="T1" fmla="*/ 168 h 206"/>
                  <a:gd name="T2" fmla="*/ 1 w 398"/>
                  <a:gd name="T3" fmla="*/ 164 h 206"/>
                  <a:gd name="T4" fmla="*/ 4 w 398"/>
                  <a:gd name="T5" fmla="*/ 151 h 206"/>
                  <a:gd name="T6" fmla="*/ 14 w 398"/>
                  <a:gd name="T7" fmla="*/ 133 h 206"/>
                  <a:gd name="T8" fmla="*/ 27 w 398"/>
                  <a:gd name="T9" fmla="*/ 110 h 206"/>
                  <a:gd name="T10" fmla="*/ 48 w 398"/>
                  <a:gd name="T11" fmla="*/ 87 h 206"/>
                  <a:gd name="T12" fmla="*/ 75 w 398"/>
                  <a:gd name="T13" fmla="*/ 62 h 206"/>
                  <a:gd name="T14" fmla="*/ 111 w 398"/>
                  <a:gd name="T15" fmla="*/ 41 h 206"/>
                  <a:gd name="T16" fmla="*/ 157 w 398"/>
                  <a:gd name="T17" fmla="*/ 24 h 206"/>
                  <a:gd name="T18" fmla="*/ 182 w 398"/>
                  <a:gd name="T19" fmla="*/ 17 h 206"/>
                  <a:gd name="T20" fmla="*/ 208 w 398"/>
                  <a:gd name="T21" fmla="*/ 12 h 206"/>
                  <a:gd name="T22" fmla="*/ 232 w 398"/>
                  <a:gd name="T23" fmla="*/ 8 h 206"/>
                  <a:gd name="T24" fmla="*/ 255 w 398"/>
                  <a:gd name="T25" fmla="*/ 5 h 206"/>
                  <a:gd name="T26" fmla="*/ 277 w 398"/>
                  <a:gd name="T27" fmla="*/ 2 h 206"/>
                  <a:gd name="T28" fmla="*/ 300 w 398"/>
                  <a:gd name="T29" fmla="*/ 0 h 206"/>
                  <a:gd name="T30" fmla="*/ 321 w 398"/>
                  <a:gd name="T31" fmla="*/ 0 h 206"/>
                  <a:gd name="T32" fmla="*/ 338 w 398"/>
                  <a:gd name="T33" fmla="*/ 2 h 206"/>
                  <a:gd name="T34" fmla="*/ 356 w 398"/>
                  <a:gd name="T35" fmla="*/ 3 h 206"/>
                  <a:gd name="T36" fmla="*/ 369 w 398"/>
                  <a:gd name="T37" fmla="*/ 7 h 206"/>
                  <a:gd name="T38" fmla="*/ 380 w 398"/>
                  <a:gd name="T39" fmla="*/ 12 h 206"/>
                  <a:gd name="T40" fmla="*/ 390 w 398"/>
                  <a:gd name="T41" fmla="*/ 16 h 206"/>
                  <a:gd name="T42" fmla="*/ 396 w 398"/>
                  <a:gd name="T43" fmla="*/ 22 h 206"/>
                  <a:gd name="T44" fmla="*/ 398 w 398"/>
                  <a:gd name="T45" fmla="*/ 28 h 206"/>
                  <a:gd name="T46" fmla="*/ 398 w 398"/>
                  <a:gd name="T47" fmla="*/ 37 h 206"/>
                  <a:gd name="T48" fmla="*/ 393 w 398"/>
                  <a:gd name="T49" fmla="*/ 47 h 206"/>
                  <a:gd name="T50" fmla="*/ 384 w 398"/>
                  <a:gd name="T51" fmla="*/ 57 h 206"/>
                  <a:gd name="T52" fmla="*/ 366 w 398"/>
                  <a:gd name="T53" fmla="*/ 71 h 206"/>
                  <a:gd name="T54" fmla="*/ 344 w 398"/>
                  <a:gd name="T55" fmla="*/ 87 h 206"/>
                  <a:gd name="T56" fmla="*/ 316 w 398"/>
                  <a:gd name="T57" fmla="*/ 103 h 206"/>
                  <a:gd name="T58" fmla="*/ 285 w 398"/>
                  <a:gd name="T59" fmla="*/ 120 h 206"/>
                  <a:gd name="T60" fmla="*/ 250 w 398"/>
                  <a:gd name="T61" fmla="*/ 138 h 206"/>
                  <a:gd name="T62" fmla="*/ 215 w 398"/>
                  <a:gd name="T63" fmla="*/ 156 h 206"/>
                  <a:gd name="T64" fmla="*/ 179 w 398"/>
                  <a:gd name="T65" fmla="*/ 172 h 206"/>
                  <a:gd name="T66" fmla="*/ 145 w 398"/>
                  <a:gd name="T67" fmla="*/ 184 h 206"/>
                  <a:gd name="T68" fmla="*/ 110 w 398"/>
                  <a:gd name="T69" fmla="*/ 195 h 206"/>
                  <a:gd name="T70" fmla="*/ 79 w 398"/>
                  <a:gd name="T71" fmla="*/ 202 h 206"/>
                  <a:gd name="T72" fmla="*/ 50 w 398"/>
                  <a:gd name="T73" fmla="*/ 206 h 206"/>
                  <a:gd name="T74" fmla="*/ 29 w 398"/>
                  <a:gd name="T75" fmla="*/ 205 h 206"/>
                  <a:gd name="T76" fmla="*/ 11 w 398"/>
                  <a:gd name="T77" fmla="*/ 200 h 206"/>
                  <a:gd name="T78" fmla="*/ 1 w 398"/>
                  <a:gd name="T79" fmla="*/ 187 h 206"/>
                  <a:gd name="T80" fmla="*/ 0 w 398"/>
                  <a:gd name="T81" fmla="*/ 168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8" h="206">
                    <a:moveTo>
                      <a:pt x="0" y="168"/>
                    </a:moveTo>
                    <a:lnTo>
                      <a:pt x="1" y="164"/>
                    </a:lnTo>
                    <a:lnTo>
                      <a:pt x="4" y="151"/>
                    </a:lnTo>
                    <a:lnTo>
                      <a:pt x="14" y="133"/>
                    </a:lnTo>
                    <a:lnTo>
                      <a:pt x="27" y="110"/>
                    </a:lnTo>
                    <a:lnTo>
                      <a:pt x="48" y="87"/>
                    </a:lnTo>
                    <a:lnTo>
                      <a:pt x="75" y="62"/>
                    </a:lnTo>
                    <a:lnTo>
                      <a:pt x="111" y="41"/>
                    </a:lnTo>
                    <a:lnTo>
                      <a:pt x="157" y="24"/>
                    </a:lnTo>
                    <a:lnTo>
                      <a:pt x="182" y="17"/>
                    </a:lnTo>
                    <a:lnTo>
                      <a:pt x="208" y="12"/>
                    </a:lnTo>
                    <a:lnTo>
                      <a:pt x="232" y="8"/>
                    </a:lnTo>
                    <a:lnTo>
                      <a:pt x="255" y="5"/>
                    </a:lnTo>
                    <a:lnTo>
                      <a:pt x="277" y="2"/>
                    </a:lnTo>
                    <a:lnTo>
                      <a:pt x="300" y="0"/>
                    </a:lnTo>
                    <a:lnTo>
                      <a:pt x="321" y="0"/>
                    </a:lnTo>
                    <a:lnTo>
                      <a:pt x="338" y="2"/>
                    </a:lnTo>
                    <a:lnTo>
                      <a:pt x="356" y="3"/>
                    </a:lnTo>
                    <a:lnTo>
                      <a:pt x="369" y="7"/>
                    </a:lnTo>
                    <a:lnTo>
                      <a:pt x="380" y="12"/>
                    </a:lnTo>
                    <a:lnTo>
                      <a:pt x="390" y="16"/>
                    </a:lnTo>
                    <a:lnTo>
                      <a:pt x="396" y="22"/>
                    </a:lnTo>
                    <a:lnTo>
                      <a:pt x="398" y="28"/>
                    </a:lnTo>
                    <a:lnTo>
                      <a:pt x="398" y="37"/>
                    </a:lnTo>
                    <a:lnTo>
                      <a:pt x="393" y="47"/>
                    </a:lnTo>
                    <a:lnTo>
                      <a:pt x="384" y="57"/>
                    </a:lnTo>
                    <a:lnTo>
                      <a:pt x="366" y="71"/>
                    </a:lnTo>
                    <a:lnTo>
                      <a:pt x="344" y="87"/>
                    </a:lnTo>
                    <a:lnTo>
                      <a:pt x="316" y="103"/>
                    </a:lnTo>
                    <a:lnTo>
                      <a:pt x="285" y="120"/>
                    </a:lnTo>
                    <a:lnTo>
                      <a:pt x="250" y="138"/>
                    </a:lnTo>
                    <a:lnTo>
                      <a:pt x="215" y="156"/>
                    </a:lnTo>
                    <a:lnTo>
                      <a:pt x="179" y="172"/>
                    </a:lnTo>
                    <a:lnTo>
                      <a:pt x="145" y="184"/>
                    </a:lnTo>
                    <a:lnTo>
                      <a:pt x="110" y="195"/>
                    </a:lnTo>
                    <a:lnTo>
                      <a:pt x="79" y="202"/>
                    </a:lnTo>
                    <a:lnTo>
                      <a:pt x="50" y="206"/>
                    </a:lnTo>
                    <a:lnTo>
                      <a:pt x="29" y="205"/>
                    </a:lnTo>
                    <a:lnTo>
                      <a:pt x="11" y="200"/>
                    </a:lnTo>
                    <a:lnTo>
                      <a:pt x="1" y="187"/>
                    </a:lnTo>
                    <a:lnTo>
                      <a:pt x="0" y="168"/>
                    </a:lnTo>
                    <a:close/>
                  </a:path>
                </a:pathLst>
              </a:custGeom>
              <a:solidFill>
                <a:srgbClr val="008A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50" name="Freeform 1290">
                <a:extLst>
                  <a:ext uri="{FF2B5EF4-FFF2-40B4-BE49-F238E27FC236}">
                    <a16:creationId xmlns:a16="http://schemas.microsoft.com/office/drawing/2014/main" id="{EA95C0FA-2624-2523-2D7B-F1ADE866B9BB}"/>
                  </a:ext>
                </a:extLst>
              </p:cNvPr>
              <p:cNvSpPr>
                <a:spLocks/>
              </p:cNvSpPr>
              <p:nvPr/>
            </p:nvSpPr>
            <p:spPr bwMode="auto">
              <a:xfrm>
                <a:off x="911" y="2874"/>
                <a:ext cx="116" cy="59"/>
              </a:xfrm>
              <a:custGeom>
                <a:avLst/>
                <a:gdLst>
                  <a:gd name="T0" fmla="*/ 136 w 348"/>
                  <a:gd name="T1" fmla="*/ 21 h 178"/>
                  <a:gd name="T2" fmla="*/ 180 w 348"/>
                  <a:gd name="T3" fmla="*/ 9 h 178"/>
                  <a:gd name="T4" fmla="*/ 223 w 348"/>
                  <a:gd name="T5" fmla="*/ 3 h 178"/>
                  <a:gd name="T6" fmla="*/ 260 w 348"/>
                  <a:gd name="T7" fmla="*/ 0 h 178"/>
                  <a:gd name="T8" fmla="*/ 295 w 348"/>
                  <a:gd name="T9" fmla="*/ 0 h 178"/>
                  <a:gd name="T10" fmla="*/ 321 w 348"/>
                  <a:gd name="T11" fmla="*/ 4 h 178"/>
                  <a:gd name="T12" fmla="*/ 340 w 348"/>
                  <a:gd name="T13" fmla="*/ 12 h 178"/>
                  <a:gd name="T14" fmla="*/ 348 w 348"/>
                  <a:gd name="T15" fmla="*/ 24 h 178"/>
                  <a:gd name="T16" fmla="*/ 342 w 348"/>
                  <a:gd name="T17" fmla="*/ 38 h 178"/>
                  <a:gd name="T18" fmla="*/ 333 w 348"/>
                  <a:gd name="T19" fmla="*/ 48 h 178"/>
                  <a:gd name="T20" fmla="*/ 319 w 348"/>
                  <a:gd name="T21" fmla="*/ 60 h 178"/>
                  <a:gd name="T22" fmla="*/ 297 w 348"/>
                  <a:gd name="T23" fmla="*/ 73 h 178"/>
                  <a:gd name="T24" fmla="*/ 274 w 348"/>
                  <a:gd name="T25" fmla="*/ 87 h 178"/>
                  <a:gd name="T26" fmla="*/ 247 w 348"/>
                  <a:gd name="T27" fmla="*/ 103 h 178"/>
                  <a:gd name="T28" fmla="*/ 217 w 348"/>
                  <a:gd name="T29" fmla="*/ 119 h 178"/>
                  <a:gd name="T30" fmla="*/ 186 w 348"/>
                  <a:gd name="T31" fmla="*/ 133 h 178"/>
                  <a:gd name="T32" fmla="*/ 156 w 348"/>
                  <a:gd name="T33" fmla="*/ 146 h 178"/>
                  <a:gd name="T34" fmla="*/ 125 w 348"/>
                  <a:gd name="T35" fmla="*/ 159 h 178"/>
                  <a:gd name="T36" fmla="*/ 95 w 348"/>
                  <a:gd name="T37" fmla="*/ 168 h 178"/>
                  <a:gd name="T38" fmla="*/ 68 w 348"/>
                  <a:gd name="T39" fmla="*/ 174 h 178"/>
                  <a:gd name="T40" fmla="*/ 45 w 348"/>
                  <a:gd name="T41" fmla="*/ 178 h 178"/>
                  <a:gd name="T42" fmla="*/ 25 w 348"/>
                  <a:gd name="T43" fmla="*/ 175 h 178"/>
                  <a:gd name="T44" fmla="*/ 9 w 348"/>
                  <a:gd name="T45" fmla="*/ 172 h 178"/>
                  <a:gd name="T46" fmla="*/ 1 w 348"/>
                  <a:gd name="T47" fmla="*/ 160 h 178"/>
                  <a:gd name="T48" fmla="*/ 0 w 348"/>
                  <a:gd name="T49" fmla="*/ 144 h 178"/>
                  <a:gd name="T50" fmla="*/ 1 w 348"/>
                  <a:gd name="T51" fmla="*/ 141 h 178"/>
                  <a:gd name="T52" fmla="*/ 5 w 348"/>
                  <a:gd name="T53" fmla="*/ 130 h 178"/>
                  <a:gd name="T54" fmla="*/ 12 w 348"/>
                  <a:gd name="T55" fmla="*/ 113 h 178"/>
                  <a:gd name="T56" fmla="*/ 23 w 348"/>
                  <a:gd name="T57" fmla="*/ 94 h 178"/>
                  <a:gd name="T58" fmla="*/ 41 w 348"/>
                  <a:gd name="T59" fmla="*/ 75 h 178"/>
                  <a:gd name="T60" fmla="*/ 64 w 348"/>
                  <a:gd name="T61" fmla="*/ 53 h 178"/>
                  <a:gd name="T62" fmla="*/ 97 w 348"/>
                  <a:gd name="T63" fmla="*/ 35 h 178"/>
                  <a:gd name="T64" fmla="*/ 136 w 348"/>
                  <a:gd name="T65" fmla="*/ 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178">
                    <a:moveTo>
                      <a:pt x="136" y="21"/>
                    </a:moveTo>
                    <a:lnTo>
                      <a:pt x="180" y="9"/>
                    </a:lnTo>
                    <a:lnTo>
                      <a:pt x="223" y="3"/>
                    </a:lnTo>
                    <a:lnTo>
                      <a:pt x="260" y="0"/>
                    </a:lnTo>
                    <a:lnTo>
                      <a:pt x="295" y="0"/>
                    </a:lnTo>
                    <a:lnTo>
                      <a:pt x="321" y="4"/>
                    </a:lnTo>
                    <a:lnTo>
                      <a:pt x="340" y="12"/>
                    </a:lnTo>
                    <a:lnTo>
                      <a:pt x="348" y="24"/>
                    </a:lnTo>
                    <a:lnTo>
                      <a:pt x="342" y="38"/>
                    </a:lnTo>
                    <a:lnTo>
                      <a:pt x="333" y="48"/>
                    </a:lnTo>
                    <a:lnTo>
                      <a:pt x="319" y="60"/>
                    </a:lnTo>
                    <a:lnTo>
                      <a:pt x="297" y="73"/>
                    </a:lnTo>
                    <a:lnTo>
                      <a:pt x="274" y="87"/>
                    </a:lnTo>
                    <a:lnTo>
                      <a:pt x="247" y="103"/>
                    </a:lnTo>
                    <a:lnTo>
                      <a:pt x="217" y="119"/>
                    </a:lnTo>
                    <a:lnTo>
                      <a:pt x="186" y="133"/>
                    </a:lnTo>
                    <a:lnTo>
                      <a:pt x="156" y="146"/>
                    </a:lnTo>
                    <a:lnTo>
                      <a:pt x="125" y="159"/>
                    </a:lnTo>
                    <a:lnTo>
                      <a:pt x="95" y="168"/>
                    </a:lnTo>
                    <a:lnTo>
                      <a:pt x="68" y="174"/>
                    </a:lnTo>
                    <a:lnTo>
                      <a:pt x="45" y="178"/>
                    </a:lnTo>
                    <a:lnTo>
                      <a:pt x="25" y="175"/>
                    </a:lnTo>
                    <a:lnTo>
                      <a:pt x="9" y="172"/>
                    </a:lnTo>
                    <a:lnTo>
                      <a:pt x="1" y="160"/>
                    </a:lnTo>
                    <a:lnTo>
                      <a:pt x="0" y="144"/>
                    </a:lnTo>
                    <a:lnTo>
                      <a:pt x="1" y="141"/>
                    </a:lnTo>
                    <a:lnTo>
                      <a:pt x="5" y="130"/>
                    </a:lnTo>
                    <a:lnTo>
                      <a:pt x="12" y="113"/>
                    </a:lnTo>
                    <a:lnTo>
                      <a:pt x="23" y="94"/>
                    </a:lnTo>
                    <a:lnTo>
                      <a:pt x="41" y="75"/>
                    </a:lnTo>
                    <a:lnTo>
                      <a:pt x="64" y="53"/>
                    </a:lnTo>
                    <a:lnTo>
                      <a:pt x="97" y="35"/>
                    </a:lnTo>
                    <a:lnTo>
                      <a:pt x="136" y="21"/>
                    </a:lnTo>
                    <a:close/>
                  </a:path>
                </a:pathLst>
              </a:custGeom>
              <a:solidFill>
                <a:srgbClr val="0F94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51" name="Freeform 1291">
                <a:extLst>
                  <a:ext uri="{FF2B5EF4-FFF2-40B4-BE49-F238E27FC236}">
                    <a16:creationId xmlns:a16="http://schemas.microsoft.com/office/drawing/2014/main" id="{5BFABB51-D3F9-0955-3D6F-3CF5D0E70818}"/>
                  </a:ext>
                </a:extLst>
              </p:cNvPr>
              <p:cNvSpPr>
                <a:spLocks/>
              </p:cNvSpPr>
              <p:nvPr/>
            </p:nvSpPr>
            <p:spPr bwMode="auto">
              <a:xfrm>
                <a:off x="921" y="2877"/>
                <a:ext cx="97" cy="51"/>
              </a:xfrm>
              <a:custGeom>
                <a:avLst/>
                <a:gdLst>
                  <a:gd name="T0" fmla="*/ 114 w 292"/>
                  <a:gd name="T1" fmla="*/ 18 h 152"/>
                  <a:gd name="T2" fmla="*/ 150 w 292"/>
                  <a:gd name="T3" fmla="*/ 8 h 152"/>
                  <a:gd name="T4" fmla="*/ 187 w 292"/>
                  <a:gd name="T5" fmla="*/ 4 h 152"/>
                  <a:gd name="T6" fmla="*/ 220 w 292"/>
                  <a:gd name="T7" fmla="*/ 0 h 152"/>
                  <a:gd name="T8" fmla="*/ 249 w 292"/>
                  <a:gd name="T9" fmla="*/ 0 h 152"/>
                  <a:gd name="T10" fmla="*/ 271 w 292"/>
                  <a:gd name="T11" fmla="*/ 5 h 152"/>
                  <a:gd name="T12" fmla="*/ 285 w 292"/>
                  <a:gd name="T13" fmla="*/ 12 h 152"/>
                  <a:gd name="T14" fmla="*/ 292 w 292"/>
                  <a:gd name="T15" fmla="*/ 21 h 152"/>
                  <a:gd name="T16" fmla="*/ 288 w 292"/>
                  <a:gd name="T17" fmla="*/ 34 h 152"/>
                  <a:gd name="T18" fmla="*/ 281 w 292"/>
                  <a:gd name="T19" fmla="*/ 41 h 152"/>
                  <a:gd name="T20" fmla="*/ 270 w 292"/>
                  <a:gd name="T21" fmla="*/ 52 h 152"/>
                  <a:gd name="T22" fmla="*/ 252 w 292"/>
                  <a:gd name="T23" fmla="*/ 63 h 152"/>
                  <a:gd name="T24" fmla="*/ 232 w 292"/>
                  <a:gd name="T25" fmla="*/ 75 h 152"/>
                  <a:gd name="T26" fmla="*/ 209 w 292"/>
                  <a:gd name="T27" fmla="*/ 88 h 152"/>
                  <a:gd name="T28" fmla="*/ 184 w 292"/>
                  <a:gd name="T29" fmla="*/ 102 h 152"/>
                  <a:gd name="T30" fmla="*/ 158 w 292"/>
                  <a:gd name="T31" fmla="*/ 114 h 152"/>
                  <a:gd name="T32" fmla="*/ 131 w 292"/>
                  <a:gd name="T33" fmla="*/ 125 h 152"/>
                  <a:gd name="T34" fmla="*/ 107 w 292"/>
                  <a:gd name="T35" fmla="*/ 135 h 152"/>
                  <a:gd name="T36" fmla="*/ 81 w 292"/>
                  <a:gd name="T37" fmla="*/ 143 h 152"/>
                  <a:gd name="T38" fmla="*/ 59 w 292"/>
                  <a:gd name="T39" fmla="*/ 150 h 152"/>
                  <a:gd name="T40" fmla="*/ 38 w 292"/>
                  <a:gd name="T41" fmla="*/ 152 h 152"/>
                  <a:gd name="T42" fmla="*/ 20 w 292"/>
                  <a:gd name="T43" fmla="*/ 151 h 152"/>
                  <a:gd name="T44" fmla="*/ 9 w 292"/>
                  <a:gd name="T45" fmla="*/ 146 h 152"/>
                  <a:gd name="T46" fmla="*/ 1 w 292"/>
                  <a:gd name="T47" fmla="*/ 138 h 152"/>
                  <a:gd name="T48" fmla="*/ 0 w 292"/>
                  <a:gd name="T49" fmla="*/ 124 h 152"/>
                  <a:gd name="T50" fmla="*/ 1 w 292"/>
                  <a:gd name="T51" fmla="*/ 121 h 152"/>
                  <a:gd name="T52" fmla="*/ 3 w 292"/>
                  <a:gd name="T53" fmla="*/ 111 h 152"/>
                  <a:gd name="T54" fmla="*/ 10 w 292"/>
                  <a:gd name="T55" fmla="*/ 98 h 152"/>
                  <a:gd name="T56" fmla="*/ 19 w 292"/>
                  <a:gd name="T57" fmla="*/ 81 h 152"/>
                  <a:gd name="T58" fmla="*/ 34 w 292"/>
                  <a:gd name="T59" fmla="*/ 63 h 152"/>
                  <a:gd name="T60" fmla="*/ 54 w 292"/>
                  <a:gd name="T61" fmla="*/ 47 h 152"/>
                  <a:gd name="T62" fmla="*/ 81 w 292"/>
                  <a:gd name="T63" fmla="*/ 31 h 152"/>
                  <a:gd name="T64" fmla="*/ 114 w 292"/>
                  <a:gd name="T65" fmla="*/ 1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2" h="152">
                    <a:moveTo>
                      <a:pt x="114" y="18"/>
                    </a:moveTo>
                    <a:lnTo>
                      <a:pt x="150" y="8"/>
                    </a:lnTo>
                    <a:lnTo>
                      <a:pt x="187" y="4"/>
                    </a:lnTo>
                    <a:lnTo>
                      <a:pt x="220" y="0"/>
                    </a:lnTo>
                    <a:lnTo>
                      <a:pt x="249" y="0"/>
                    </a:lnTo>
                    <a:lnTo>
                      <a:pt x="271" y="5"/>
                    </a:lnTo>
                    <a:lnTo>
                      <a:pt x="285" y="12"/>
                    </a:lnTo>
                    <a:lnTo>
                      <a:pt x="292" y="21"/>
                    </a:lnTo>
                    <a:lnTo>
                      <a:pt x="288" y="34"/>
                    </a:lnTo>
                    <a:lnTo>
                      <a:pt x="281" y="41"/>
                    </a:lnTo>
                    <a:lnTo>
                      <a:pt x="270" y="52"/>
                    </a:lnTo>
                    <a:lnTo>
                      <a:pt x="252" y="63"/>
                    </a:lnTo>
                    <a:lnTo>
                      <a:pt x="232" y="75"/>
                    </a:lnTo>
                    <a:lnTo>
                      <a:pt x="209" y="88"/>
                    </a:lnTo>
                    <a:lnTo>
                      <a:pt x="184" y="102"/>
                    </a:lnTo>
                    <a:lnTo>
                      <a:pt x="158" y="114"/>
                    </a:lnTo>
                    <a:lnTo>
                      <a:pt x="131" y="125"/>
                    </a:lnTo>
                    <a:lnTo>
                      <a:pt x="107" y="135"/>
                    </a:lnTo>
                    <a:lnTo>
                      <a:pt x="81" y="143"/>
                    </a:lnTo>
                    <a:lnTo>
                      <a:pt x="59" y="150"/>
                    </a:lnTo>
                    <a:lnTo>
                      <a:pt x="38" y="152"/>
                    </a:lnTo>
                    <a:lnTo>
                      <a:pt x="20" y="151"/>
                    </a:lnTo>
                    <a:lnTo>
                      <a:pt x="9" y="146"/>
                    </a:lnTo>
                    <a:lnTo>
                      <a:pt x="1" y="138"/>
                    </a:lnTo>
                    <a:lnTo>
                      <a:pt x="0" y="124"/>
                    </a:lnTo>
                    <a:lnTo>
                      <a:pt x="1" y="121"/>
                    </a:lnTo>
                    <a:lnTo>
                      <a:pt x="3" y="111"/>
                    </a:lnTo>
                    <a:lnTo>
                      <a:pt x="10" y="98"/>
                    </a:lnTo>
                    <a:lnTo>
                      <a:pt x="19" y="81"/>
                    </a:lnTo>
                    <a:lnTo>
                      <a:pt x="34" y="63"/>
                    </a:lnTo>
                    <a:lnTo>
                      <a:pt x="54" y="47"/>
                    </a:lnTo>
                    <a:lnTo>
                      <a:pt x="81" y="31"/>
                    </a:lnTo>
                    <a:lnTo>
                      <a:pt x="114" y="18"/>
                    </a:lnTo>
                    <a:close/>
                  </a:path>
                </a:pathLst>
              </a:custGeom>
              <a:solidFill>
                <a:srgbClr val="1E9E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52" name="Freeform 1292">
                <a:extLst>
                  <a:ext uri="{FF2B5EF4-FFF2-40B4-BE49-F238E27FC236}">
                    <a16:creationId xmlns:a16="http://schemas.microsoft.com/office/drawing/2014/main" id="{417F1D13-BE7B-725B-EA4F-205125BD7D2D}"/>
                  </a:ext>
                </a:extLst>
              </p:cNvPr>
              <p:cNvSpPr>
                <a:spLocks/>
              </p:cNvSpPr>
              <p:nvPr/>
            </p:nvSpPr>
            <p:spPr bwMode="auto">
              <a:xfrm>
                <a:off x="930" y="2879"/>
                <a:ext cx="80" cy="42"/>
              </a:xfrm>
              <a:custGeom>
                <a:avLst/>
                <a:gdLst>
                  <a:gd name="T0" fmla="*/ 96 w 241"/>
                  <a:gd name="T1" fmla="*/ 14 h 124"/>
                  <a:gd name="T2" fmla="*/ 126 w 241"/>
                  <a:gd name="T3" fmla="*/ 8 h 124"/>
                  <a:gd name="T4" fmla="*/ 155 w 241"/>
                  <a:gd name="T5" fmla="*/ 4 h 124"/>
                  <a:gd name="T6" fmla="*/ 182 w 241"/>
                  <a:gd name="T7" fmla="*/ 0 h 124"/>
                  <a:gd name="T8" fmla="*/ 205 w 241"/>
                  <a:gd name="T9" fmla="*/ 1 h 124"/>
                  <a:gd name="T10" fmla="*/ 224 w 241"/>
                  <a:gd name="T11" fmla="*/ 4 h 124"/>
                  <a:gd name="T12" fmla="*/ 237 w 241"/>
                  <a:gd name="T13" fmla="*/ 10 h 124"/>
                  <a:gd name="T14" fmla="*/ 241 w 241"/>
                  <a:gd name="T15" fmla="*/ 18 h 124"/>
                  <a:gd name="T16" fmla="*/ 238 w 241"/>
                  <a:gd name="T17" fmla="*/ 27 h 124"/>
                  <a:gd name="T18" fmla="*/ 223 w 241"/>
                  <a:gd name="T19" fmla="*/ 43 h 124"/>
                  <a:gd name="T20" fmla="*/ 191 w 241"/>
                  <a:gd name="T21" fmla="*/ 62 h 124"/>
                  <a:gd name="T22" fmla="*/ 152 w 241"/>
                  <a:gd name="T23" fmla="*/ 84 h 124"/>
                  <a:gd name="T24" fmla="*/ 108 w 241"/>
                  <a:gd name="T25" fmla="*/ 103 h 124"/>
                  <a:gd name="T26" fmla="*/ 67 w 241"/>
                  <a:gd name="T27" fmla="*/ 117 h 124"/>
                  <a:gd name="T28" fmla="*/ 32 w 241"/>
                  <a:gd name="T29" fmla="*/ 124 h 124"/>
                  <a:gd name="T30" fmla="*/ 7 w 241"/>
                  <a:gd name="T31" fmla="*/ 121 h 124"/>
                  <a:gd name="T32" fmla="*/ 0 w 241"/>
                  <a:gd name="T33" fmla="*/ 102 h 124"/>
                  <a:gd name="T34" fmla="*/ 0 w 241"/>
                  <a:gd name="T35" fmla="*/ 98 h 124"/>
                  <a:gd name="T36" fmla="*/ 4 w 241"/>
                  <a:gd name="T37" fmla="*/ 93 h 124"/>
                  <a:gd name="T38" fmla="*/ 8 w 241"/>
                  <a:gd name="T39" fmla="*/ 81 h 124"/>
                  <a:gd name="T40" fmla="*/ 18 w 241"/>
                  <a:gd name="T41" fmla="*/ 67 h 124"/>
                  <a:gd name="T42" fmla="*/ 30 w 241"/>
                  <a:gd name="T43" fmla="*/ 53 h 124"/>
                  <a:gd name="T44" fmla="*/ 46 w 241"/>
                  <a:gd name="T45" fmla="*/ 38 h 124"/>
                  <a:gd name="T46" fmla="*/ 67 w 241"/>
                  <a:gd name="T47" fmla="*/ 26 h 124"/>
                  <a:gd name="T48" fmla="*/ 96 w 241"/>
                  <a:gd name="T49" fmla="*/ 1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124">
                    <a:moveTo>
                      <a:pt x="96" y="14"/>
                    </a:moveTo>
                    <a:lnTo>
                      <a:pt x="126" y="8"/>
                    </a:lnTo>
                    <a:lnTo>
                      <a:pt x="155" y="4"/>
                    </a:lnTo>
                    <a:lnTo>
                      <a:pt x="182" y="0"/>
                    </a:lnTo>
                    <a:lnTo>
                      <a:pt x="205" y="1"/>
                    </a:lnTo>
                    <a:lnTo>
                      <a:pt x="224" y="4"/>
                    </a:lnTo>
                    <a:lnTo>
                      <a:pt x="237" y="10"/>
                    </a:lnTo>
                    <a:lnTo>
                      <a:pt x="241" y="18"/>
                    </a:lnTo>
                    <a:lnTo>
                      <a:pt x="238" y="27"/>
                    </a:lnTo>
                    <a:lnTo>
                      <a:pt x="223" y="43"/>
                    </a:lnTo>
                    <a:lnTo>
                      <a:pt x="191" y="62"/>
                    </a:lnTo>
                    <a:lnTo>
                      <a:pt x="152" y="84"/>
                    </a:lnTo>
                    <a:lnTo>
                      <a:pt x="108" y="103"/>
                    </a:lnTo>
                    <a:lnTo>
                      <a:pt x="67" y="117"/>
                    </a:lnTo>
                    <a:lnTo>
                      <a:pt x="32" y="124"/>
                    </a:lnTo>
                    <a:lnTo>
                      <a:pt x="7" y="121"/>
                    </a:lnTo>
                    <a:lnTo>
                      <a:pt x="0" y="102"/>
                    </a:lnTo>
                    <a:lnTo>
                      <a:pt x="0" y="98"/>
                    </a:lnTo>
                    <a:lnTo>
                      <a:pt x="4" y="93"/>
                    </a:lnTo>
                    <a:lnTo>
                      <a:pt x="8" y="81"/>
                    </a:lnTo>
                    <a:lnTo>
                      <a:pt x="18" y="67"/>
                    </a:lnTo>
                    <a:lnTo>
                      <a:pt x="30" y="53"/>
                    </a:lnTo>
                    <a:lnTo>
                      <a:pt x="46" y="38"/>
                    </a:lnTo>
                    <a:lnTo>
                      <a:pt x="67" y="26"/>
                    </a:lnTo>
                    <a:lnTo>
                      <a:pt x="96" y="14"/>
                    </a:lnTo>
                    <a:close/>
                  </a:path>
                </a:pathLst>
              </a:custGeom>
              <a:solidFill>
                <a:srgbClr val="2EA8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53" name="Freeform 1293">
                <a:extLst>
                  <a:ext uri="{FF2B5EF4-FFF2-40B4-BE49-F238E27FC236}">
                    <a16:creationId xmlns:a16="http://schemas.microsoft.com/office/drawing/2014/main" id="{9DC39C7A-4B36-18DB-6D46-DF3C53ACECAF}"/>
                  </a:ext>
                </a:extLst>
              </p:cNvPr>
              <p:cNvSpPr>
                <a:spLocks/>
              </p:cNvSpPr>
              <p:nvPr/>
            </p:nvSpPr>
            <p:spPr bwMode="auto">
              <a:xfrm>
                <a:off x="940" y="2883"/>
                <a:ext cx="63" cy="32"/>
              </a:xfrm>
              <a:custGeom>
                <a:avLst/>
                <a:gdLst>
                  <a:gd name="T0" fmla="*/ 73 w 188"/>
                  <a:gd name="T1" fmla="*/ 11 h 97"/>
                  <a:gd name="T2" fmla="*/ 97 w 188"/>
                  <a:gd name="T3" fmla="*/ 7 h 97"/>
                  <a:gd name="T4" fmla="*/ 119 w 188"/>
                  <a:gd name="T5" fmla="*/ 2 h 97"/>
                  <a:gd name="T6" fmla="*/ 140 w 188"/>
                  <a:gd name="T7" fmla="*/ 0 h 97"/>
                  <a:gd name="T8" fmla="*/ 159 w 188"/>
                  <a:gd name="T9" fmla="*/ 2 h 97"/>
                  <a:gd name="T10" fmla="*/ 174 w 188"/>
                  <a:gd name="T11" fmla="*/ 3 h 97"/>
                  <a:gd name="T12" fmla="*/ 184 w 188"/>
                  <a:gd name="T13" fmla="*/ 8 h 97"/>
                  <a:gd name="T14" fmla="*/ 188 w 188"/>
                  <a:gd name="T15" fmla="*/ 15 h 97"/>
                  <a:gd name="T16" fmla="*/ 185 w 188"/>
                  <a:gd name="T17" fmla="*/ 22 h 97"/>
                  <a:gd name="T18" fmla="*/ 172 w 188"/>
                  <a:gd name="T19" fmla="*/ 34 h 97"/>
                  <a:gd name="T20" fmla="*/ 148 w 188"/>
                  <a:gd name="T21" fmla="*/ 49 h 97"/>
                  <a:gd name="T22" fmla="*/ 118 w 188"/>
                  <a:gd name="T23" fmla="*/ 65 h 97"/>
                  <a:gd name="T24" fmla="*/ 83 w 188"/>
                  <a:gd name="T25" fmla="*/ 80 h 97"/>
                  <a:gd name="T26" fmla="*/ 51 w 188"/>
                  <a:gd name="T27" fmla="*/ 92 h 97"/>
                  <a:gd name="T28" fmla="*/ 23 w 188"/>
                  <a:gd name="T29" fmla="*/ 97 h 97"/>
                  <a:gd name="T30" fmla="*/ 4 w 188"/>
                  <a:gd name="T31" fmla="*/ 93 h 97"/>
                  <a:gd name="T32" fmla="*/ 0 w 188"/>
                  <a:gd name="T33" fmla="*/ 79 h 97"/>
                  <a:gd name="T34" fmla="*/ 0 w 188"/>
                  <a:gd name="T35" fmla="*/ 77 h 97"/>
                  <a:gd name="T36" fmla="*/ 2 w 188"/>
                  <a:gd name="T37" fmla="*/ 71 h 97"/>
                  <a:gd name="T38" fmla="*/ 6 w 188"/>
                  <a:gd name="T39" fmla="*/ 63 h 97"/>
                  <a:gd name="T40" fmla="*/ 14 w 188"/>
                  <a:gd name="T41" fmla="*/ 52 h 97"/>
                  <a:gd name="T42" fmla="*/ 23 w 188"/>
                  <a:gd name="T43" fmla="*/ 42 h 97"/>
                  <a:gd name="T44" fmla="*/ 36 w 188"/>
                  <a:gd name="T45" fmla="*/ 30 h 97"/>
                  <a:gd name="T46" fmla="*/ 51 w 188"/>
                  <a:gd name="T47" fmla="*/ 18 h 97"/>
                  <a:gd name="T48" fmla="*/ 73 w 188"/>
                  <a:gd name="T49" fmla="*/ 1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8" h="97">
                    <a:moveTo>
                      <a:pt x="73" y="11"/>
                    </a:moveTo>
                    <a:lnTo>
                      <a:pt x="97" y="7"/>
                    </a:lnTo>
                    <a:lnTo>
                      <a:pt x="119" y="2"/>
                    </a:lnTo>
                    <a:lnTo>
                      <a:pt x="140" y="0"/>
                    </a:lnTo>
                    <a:lnTo>
                      <a:pt x="159" y="2"/>
                    </a:lnTo>
                    <a:lnTo>
                      <a:pt x="174" y="3"/>
                    </a:lnTo>
                    <a:lnTo>
                      <a:pt x="184" y="8"/>
                    </a:lnTo>
                    <a:lnTo>
                      <a:pt x="188" y="15"/>
                    </a:lnTo>
                    <a:lnTo>
                      <a:pt x="185" y="22"/>
                    </a:lnTo>
                    <a:lnTo>
                      <a:pt x="172" y="34"/>
                    </a:lnTo>
                    <a:lnTo>
                      <a:pt x="148" y="49"/>
                    </a:lnTo>
                    <a:lnTo>
                      <a:pt x="118" y="65"/>
                    </a:lnTo>
                    <a:lnTo>
                      <a:pt x="83" y="80"/>
                    </a:lnTo>
                    <a:lnTo>
                      <a:pt x="51" y="92"/>
                    </a:lnTo>
                    <a:lnTo>
                      <a:pt x="23" y="97"/>
                    </a:lnTo>
                    <a:lnTo>
                      <a:pt x="4" y="93"/>
                    </a:lnTo>
                    <a:lnTo>
                      <a:pt x="0" y="79"/>
                    </a:lnTo>
                    <a:lnTo>
                      <a:pt x="0" y="77"/>
                    </a:lnTo>
                    <a:lnTo>
                      <a:pt x="2" y="71"/>
                    </a:lnTo>
                    <a:lnTo>
                      <a:pt x="6" y="63"/>
                    </a:lnTo>
                    <a:lnTo>
                      <a:pt x="14" y="52"/>
                    </a:lnTo>
                    <a:lnTo>
                      <a:pt x="23" y="42"/>
                    </a:lnTo>
                    <a:lnTo>
                      <a:pt x="36" y="30"/>
                    </a:lnTo>
                    <a:lnTo>
                      <a:pt x="51" y="18"/>
                    </a:lnTo>
                    <a:lnTo>
                      <a:pt x="73" y="11"/>
                    </a:lnTo>
                    <a:close/>
                  </a:path>
                </a:pathLst>
              </a:custGeom>
              <a:solidFill>
                <a:srgbClr val="3EB3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54" name="Freeform 1294">
                <a:extLst>
                  <a:ext uri="{FF2B5EF4-FFF2-40B4-BE49-F238E27FC236}">
                    <a16:creationId xmlns:a16="http://schemas.microsoft.com/office/drawing/2014/main" id="{A8BAA868-D1AE-DC38-7AD9-0CCE4749AC50}"/>
                  </a:ext>
                </a:extLst>
              </p:cNvPr>
              <p:cNvSpPr>
                <a:spLocks/>
              </p:cNvSpPr>
              <p:nvPr/>
            </p:nvSpPr>
            <p:spPr bwMode="auto">
              <a:xfrm>
                <a:off x="950" y="2887"/>
                <a:ext cx="46" cy="23"/>
              </a:xfrm>
              <a:custGeom>
                <a:avLst/>
                <a:gdLst>
                  <a:gd name="T0" fmla="*/ 0 w 136"/>
                  <a:gd name="T1" fmla="*/ 57 h 69"/>
                  <a:gd name="T2" fmla="*/ 0 w 136"/>
                  <a:gd name="T3" fmla="*/ 55 h 69"/>
                  <a:gd name="T4" fmla="*/ 1 w 136"/>
                  <a:gd name="T5" fmla="*/ 51 h 69"/>
                  <a:gd name="T6" fmla="*/ 5 w 136"/>
                  <a:gd name="T7" fmla="*/ 46 h 69"/>
                  <a:gd name="T8" fmla="*/ 10 w 136"/>
                  <a:gd name="T9" fmla="*/ 38 h 69"/>
                  <a:gd name="T10" fmla="*/ 15 w 136"/>
                  <a:gd name="T11" fmla="*/ 30 h 69"/>
                  <a:gd name="T12" fmla="*/ 25 w 136"/>
                  <a:gd name="T13" fmla="*/ 23 h 69"/>
                  <a:gd name="T14" fmla="*/ 38 w 136"/>
                  <a:gd name="T15" fmla="*/ 17 h 69"/>
                  <a:gd name="T16" fmla="*/ 54 w 136"/>
                  <a:gd name="T17" fmla="*/ 10 h 69"/>
                  <a:gd name="T18" fmla="*/ 70 w 136"/>
                  <a:gd name="T19" fmla="*/ 5 h 69"/>
                  <a:gd name="T20" fmla="*/ 87 w 136"/>
                  <a:gd name="T21" fmla="*/ 2 h 69"/>
                  <a:gd name="T22" fmla="*/ 103 w 136"/>
                  <a:gd name="T23" fmla="*/ 0 h 69"/>
                  <a:gd name="T24" fmla="*/ 116 w 136"/>
                  <a:gd name="T25" fmla="*/ 0 h 69"/>
                  <a:gd name="T26" fmla="*/ 127 w 136"/>
                  <a:gd name="T27" fmla="*/ 4 h 69"/>
                  <a:gd name="T28" fmla="*/ 132 w 136"/>
                  <a:gd name="T29" fmla="*/ 5 h 69"/>
                  <a:gd name="T30" fmla="*/ 136 w 136"/>
                  <a:gd name="T31" fmla="*/ 10 h 69"/>
                  <a:gd name="T32" fmla="*/ 135 w 136"/>
                  <a:gd name="T33" fmla="*/ 17 h 69"/>
                  <a:gd name="T34" fmla="*/ 125 w 136"/>
                  <a:gd name="T35" fmla="*/ 24 h 69"/>
                  <a:gd name="T36" fmla="*/ 108 w 136"/>
                  <a:gd name="T37" fmla="*/ 36 h 69"/>
                  <a:gd name="T38" fmla="*/ 87 w 136"/>
                  <a:gd name="T39" fmla="*/ 47 h 69"/>
                  <a:gd name="T40" fmla="*/ 61 w 136"/>
                  <a:gd name="T41" fmla="*/ 58 h 69"/>
                  <a:gd name="T42" fmla="*/ 38 w 136"/>
                  <a:gd name="T43" fmla="*/ 66 h 69"/>
                  <a:gd name="T44" fmla="*/ 18 w 136"/>
                  <a:gd name="T45" fmla="*/ 69 h 69"/>
                  <a:gd name="T46" fmla="*/ 5 w 136"/>
                  <a:gd name="T47" fmla="*/ 68 h 69"/>
                  <a:gd name="T48" fmla="*/ 0 w 136"/>
                  <a:gd name="T49"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6" h="69">
                    <a:moveTo>
                      <a:pt x="0" y="57"/>
                    </a:moveTo>
                    <a:lnTo>
                      <a:pt x="0" y="55"/>
                    </a:lnTo>
                    <a:lnTo>
                      <a:pt x="1" y="51"/>
                    </a:lnTo>
                    <a:lnTo>
                      <a:pt x="5" y="46"/>
                    </a:lnTo>
                    <a:lnTo>
                      <a:pt x="10" y="38"/>
                    </a:lnTo>
                    <a:lnTo>
                      <a:pt x="15" y="30"/>
                    </a:lnTo>
                    <a:lnTo>
                      <a:pt x="25" y="23"/>
                    </a:lnTo>
                    <a:lnTo>
                      <a:pt x="38" y="17"/>
                    </a:lnTo>
                    <a:lnTo>
                      <a:pt x="54" y="10"/>
                    </a:lnTo>
                    <a:lnTo>
                      <a:pt x="70" y="5"/>
                    </a:lnTo>
                    <a:lnTo>
                      <a:pt x="87" y="2"/>
                    </a:lnTo>
                    <a:lnTo>
                      <a:pt x="103" y="0"/>
                    </a:lnTo>
                    <a:lnTo>
                      <a:pt x="116" y="0"/>
                    </a:lnTo>
                    <a:lnTo>
                      <a:pt x="127" y="4"/>
                    </a:lnTo>
                    <a:lnTo>
                      <a:pt x="132" y="5"/>
                    </a:lnTo>
                    <a:lnTo>
                      <a:pt x="136" y="10"/>
                    </a:lnTo>
                    <a:lnTo>
                      <a:pt x="135" y="17"/>
                    </a:lnTo>
                    <a:lnTo>
                      <a:pt x="125" y="24"/>
                    </a:lnTo>
                    <a:lnTo>
                      <a:pt x="108" y="36"/>
                    </a:lnTo>
                    <a:lnTo>
                      <a:pt x="87" y="47"/>
                    </a:lnTo>
                    <a:lnTo>
                      <a:pt x="61" y="58"/>
                    </a:lnTo>
                    <a:lnTo>
                      <a:pt x="38" y="66"/>
                    </a:lnTo>
                    <a:lnTo>
                      <a:pt x="18" y="69"/>
                    </a:lnTo>
                    <a:lnTo>
                      <a:pt x="5" y="68"/>
                    </a:lnTo>
                    <a:lnTo>
                      <a:pt x="0" y="57"/>
                    </a:lnTo>
                    <a:close/>
                  </a:path>
                </a:pathLst>
              </a:custGeom>
              <a:solidFill>
                <a:srgbClr val="4DB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55" name="Freeform 1295">
                <a:extLst>
                  <a:ext uri="{FF2B5EF4-FFF2-40B4-BE49-F238E27FC236}">
                    <a16:creationId xmlns:a16="http://schemas.microsoft.com/office/drawing/2014/main" id="{35BB2300-6887-E34C-A667-C8A46B6DC89E}"/>
                  </a:ext>
                </a:extLst>
              </p:cNvPr>
              <p:cNvSpPr>
                <a:spLocks/>
              </p:cNvSpPr>
              <p:nvPr/>
            </p:nvSpPr>
            <p:spPr bwMode="auto">
              <a:xfrm>
                <a:off x="946" y="2829"/>
                <a:ext cx="88" cy="38"/>
              </a:xfrm>
              <a:custGeom>
                <a:avLst/>
                <a:gdLst>
                  <a:gd name="T0" fmla="*/ 217 w 263"/>
                  <a:gd name="T1" fmla="*/ 32 h 116"/>
                  <a:gd name="T2" fmla="*/ 238 w 263"/>
                  <a:gd name="T3" fmla="*/ 53 h 116"/>
                  <a:gd name="T4" fmla="*/ 254 w 263"/>
                  <a:gd name="T5" fmla="*/ 71 h 116"/>
                  <a:gd name="T6" fmla="*/ 260 w 263"/>
                  <a:gd name="T7" fmla="*/ 87 h 116"/>
                  <a:gd name="T8" fmla="*/ 263 w 263"/>
                  <a:gd name="T9" fmla="*/ 100 h 116"/>
                  <a:gd name="T10" fmla="*/ 257 w 263"/>
                  <a:gd name="T11" fmla="*/ 109 h 116"/>
                  <a:gd name="T12" fmla="*/ 247 w 263"/>
                  <a:gd name="T13" fmla="*/ 114 h 116"/>
                  <a:gd name="T14" fmla="*/ 233 w 263"/>
                  <a:gd name="T15" fmla="*/ 116 h 116"/>
                  <a:gd name="T16" fmla="*/ 217 w 263"/>
                  <a:gd name="T17" fmla="*/ 112 h 116"/>
                  <a:gd name="T18" fmla="*/ 197 w 263"/>
                  <a:gd name="T19" fmla="*/ 108 h 116"/>
                  <a:gd name="T20" fmla="*/ 179 w 263"/>
                  <a:gd name="T21" fmla="*/ 104 h 116"/>
                  <a:gd name="T22" fmla="*/ 161 w 263"/>
                  <a:gd name="T23" fmla="*/ 103 h 116"/>
                  <a:gd name="T24" fmla="*/ 143 w 263"/>
                  <a:gd name="T25" fmla="*/ 103 h 116"/>
                  <a:gd name="T26" fmla="*/ 124 w 263"/>
                  <a:gd name="T27" fmla="*/ 103 h 116"/>
                  <a:gd name="T28" fmla="*/ 103 w 263"/>
                  <a:gd name="T29" fmla="*/ 104 h 116"/>
                  <a:gd name="T30" fmla="*/ 85 w 263"/>
                  <a:gd name="T31" fmla="*/ 107 h 116"/>
                  <a:gd name="T32" fmla="*/ 62 w 263"/>
                  <a:gd name="T33" fmla="*/ 109 h 116"/>
                  <a:gd name="T34" fmla="*/ 42 w 263"/>
                  <a:gd name="T35" fmla="*/ 109 h 116"/>
                  <a:gd name="T36" fmla="*/ 23 w 263"/>
                  <a:gd name="T37" fmla="*/ 104 h 116"/>
                  <a:gd name="T38" fmla="*/ 10 w 263"/>
                  <a:gd name="T39" fmla="*/ 95 h 116"/>
                  <a:gd name="T40" fmla="*/ 3 w 263"/>
                  <a:gd name="T41" fmla="*/ 83 h 116"/>
                  <a:gd name="T42" fmla="*/ 0 w 263"/>
                  <a:gd name="T43" fmla="*/ 70 h 116"/>
                  <a:gd name="T44" fmla="*/ 8 w 263"/>
                  <a:gd name="T45" fmla="*/ 53 h 116"/>
                  <a:gd name="T46" fmla="*/ 23 w 263"/>
                  <a:gd name="T47" fmla="*/ 33 h 116"/>
                  <a:gd name="T48" fmla="*/ 48 w 263"/>
                  <a:gd name="T49" fmla="*/ 14 h 116"/>
                  <a:gd name="T50" fmla="*/ 53 w 263"/>
                  <a:gd name="T51" fmla="*/ 13 h 116"/>
                  <a:gd name="T52" fmla="*/ 63 w 263"/>
                  <a:gd name="T53" fmla="*/ 9 h 116"/>
                  <a:gd name="T54" fmla="*/ 81 w 263"/>
                  <a:gd name="T55" fmla="*/ 5 h 116"/>
                  <a:gd name="T56" fmla="*/ 103 w 263"/>
                  <a:gd name="T57" fmla="*/ 1 h 116"/>
                  <a:gd name="T58" fmla="*/ 130 w 263"/>
                  <a:gd name="T59" fmla="*/ 0 h 116"/>
                  <a:gd name="T60" fmla="*/ 158 w 263"/>
                  <a:gd name="T61" fmla="*/ 5 h 116"/>
                  <a:gd name="T62" fmla="*/ 188 w 263"/>
                  <a:gd name="T63" fmla="*/ 14 h 116"/>
                  <a:gd name="T64" fmla="*/ 217 w 263"/>
                  <a:gd name="T65" fmla="*/ 3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3" h="116">
                    <a:moveTo>
                      <a:pt x="217" y="32"/>
                    </a:moveTo>
                    <a:lnTo>
                      <a:pt x="238" y="53"/>
                    </a:lnTo>
                    <a:lnTo>
                      <a:pt x="254" y="71"/>
                    </a:lnTo>
                    <a:lnTo>
                      <a:pt x="260" y="87"/>
                    </a:lnTo>
                    <a:lnTo>
                      <a:pt x="263" y="100"/>
                    </a:lnTo>
                    <a:lnTo>
                      <a:pt x="257" y="109"/>
                    </a:lnTo>
                    <a:lnTo>
                      <a:pt x="247" y="114"/>
                    </a:lnTo>
                    <a:lnTo>
                      <a:pt x="233" y="116"/>
                    </a:lnTo>
                    <a:lnTo>
                      <a:pt x="217" y="112"/>
                    </a:lnTo>
                    <a:lnTo>
                      <a:pt x="197" y="108"/>
                    </a:lnTo>
                    <a:lnTo>
                      <a:pt x="179" y="104"/>
                    </a:lnTo>
                    <a:lnTo>
                      <a:pt x="161" y="103"/>
                    </a:lnTo>
                    <a:lnTo>
                      <a:pt x="143" y="103"/>
                    </a:lnTo>
                    <a:lnTo>
                      <a:pt x="124" y="103"/>
                    </a:lnTo>
                    <a:lnTo>
                      <a:pt x="103" y="104"/>
                    </a:lnTo>
                    <a:lnTo>
                      <a:pt x="85" y="107"/>
                    </a:lnTo>
                    <a:lnTo>
                      <a:pt x="62" y="109"/>
                    </a:lnTo>
                    <a:lnTo>
                      <a:pt x="42" y="109"/>
                    </a:lnTo>
                    <a:lnTo>
                      <a:pt x="23" y="104"/>
                    </a:lnTo>
                    <a:lnTo>
                      <a:pt x="10" y="95"/>
                    </a:lnTo>
                    <a:lnTo>
                      <a:pt x="3" y="83"/>
                    </a:lnTo>
                    <a:lnTo>
                      <a:pt x="0" y="70"/>
                    </a:lnTo>
                    <a:lnTo>
                      <a:pt x="8" y="53"/>
                    </a:lnTo>
                    <a:lnTo>
                      <a:pt x="23" y="33"/>
                    </a:lnTo>
                    <a:lnTo>
                      <a:pt x="48" y="14"/>
                    </a:lnTo>
                    <a:lnTo>
                      <a:pt x="53" y="13"/>
                    </a:lnTo>
                    <a:lnTo>
                      <a:pt x="63" y="9"/>
                    </a:lnTo>
                    <a:lnTo>
                      <a:pt x="81" y="5"/>
                    </a:lnTo>
                    <a:lnTo>
                      <a:pt x="103" y="1"/>
                    </a:lnTo>
                    <a:lnTo>
                      <a:pt x="130" y="0"/>
                    </a:lnTo>
                    <a:lnTo>
                      <a:pt x="158" y="5"/>
                    </a:lnTo>
                    <a:lnTo>
                      <a:pt x="188" y="14"/>
                    </a:lnTo>
                    <a:lnTo>
                      <a:pt x="217" y="32"/>
                    </a:lnTo>
                    <a:close/>
                  </a:path>
                </a:pathLst>
              </a:custGeom>
              <a:solidFill>
                <a:srgbClr val="14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56" name="Freeform 1296">
                <a:extLst>
                  <a:ext uri="{FF2B5EF4-FFF2-40B4-BE49-F238E27FC236}">
                    <a16:creationId xmlns:a16="http://schemas.microsoft.com/office/drawing/2014/main" id="{5537B52D-4D37-D1F5-6A74-37ADB990CEC8}"/>
                  </a:ext>
                </a:extLst>
              </p:cNvPr>
              <p:cNvSpPr>
                <a:spLocks/>
              </p:cNvSpPr>
              <p:nvPr/>
            </p:nvSpPr>
            <p:spPr bwMode="auto">
              <a:xfrm>
                <a:off x="957" y="2835"/>
                <a:ext cx="69" cy="30"/>
              </a:xfrm>
              <a:custGeom>
                <a:avLst/>
                <a:gdLst>
                  <a:gd name="T0" fmla="*/ 170 w 206"/>
                  <a:gd name="T1" fmla="*/ 23 h 90"/>
                  <a:gd name="T2" fmla="*/ 190 w 206"/>
                  <a:gd name="T3" fmla="*/ 41 h 90"/>
                  <a:gd name="T4" fmla="*/ 200 w 206"/>
                  <a:gd name="T5" fmla="*/ 55 h 90"/>
                  <a:gd name="T6" fmla="*/ 206 w 206"/>
                  <a:gd name="T7" fmla="*/ 68 h 90"/>
                  <a:gd name="T8" fmla="*/ 206 w 206"/>
                  <a:gd name="T9" fmla="*/ 77 h 90"/>
                  <a:gd name="T10" fmla="*/ 201 w 206"/>
                  <a:gd name="T11" fmla="*/ 83 h 90"/>
                  <a:gd name="T12" fmla="*/ 193 w 206"/>
                  <a:gd name="T13" fmla="*/ 88 h 90"/>
                  <a:gd name="T14" fmla="*/ 183 w 206"/>
                  <a:gd name="T15" fmla="*/ 90 h 90"/>
                  <a:gd name="T16" fmla="*/ 170 w 206"/>
                  <a:gd name="T17" fmla="*/ 86 h 90"/>
                  <a:gd name="T18" fmla="*/ 156 w 206"/>
                  <a:gd name="T19" fmla="*/ 83 h 90"/>
                  <a:gd name="T20" fmla="*/ 142 w 206"/>
                  <a:gd name="T21" fmla="*/ 81 h 90"/>
                  <a:gd name="T22" fmla="*/ 128 w 206"/>
                  <a:gd name="T23" fmla="*/ 81 h 90"/>
                  <a:gd name="T24" fmla="*/ 111 w 206"/>
                  <a:gd name="T25" fmla="*/ 78 h 90"/>
                  <a:gd name="T26" fmla="*/ 97 w 206"/>
                  <a:gd name="T27" fmla="*/ 81 h 90"/>
                  <a:gd name="T28" fmla="*/ 81 w 206"/>
                  <a:gd name="T29" fmla="*/ 81 h 90"/>
                  <a:gd name="T30" fmla="*/ 66 w 206"/>
                  <a:gd name="T31" fmla="*/ 83 h 90"/>
                  <a:gd name="T32" fmla="*/ 48 w 206"/>
                  <a:gd name="T33" fmla="*/ 85 h 90"/>
                  <a:gd name="T34" fmla="*/ 30 w 206"/>
                  <a:gd name="T35" fmla="*/ 85 h 90"/>
                  <a:gd name="T36" fmla="*/ 18 w 206"/>
                  <a:gd name="T37" fmla="*/ 82 h 90"/>
                  <a:gd name="T38" fmla="*/ 7 w 206"/>
                  <a:gd name="T39" fmla="*/ 73 h 90"/>
                  <a:gd name="T40" fmla="*/ 0 w 206"/>
                  <a:gd name="T41" fmla="*/ 64 h 90"/>
                  <a:gd name="T42" fmla="*/ 0 w 206"/>
                  <a:gd name="T43" fmla="*/ 54 h 90"/>
                  <a:gd name="T44" fmla="*/ 5 w 206"/>
                  <a:gd name="T45" fmla="*/ 41 h 90"/>
                  <a:gd name="T46" fmla="*/ 18 w 206"/>
                  <a:gd name="T47" fmla="*/ 27 h 90"/>
                  <a:gd name="T48" fmla="*/ 36 w 206"/>
                  <a:gd name="T49" fmla="*/ 10 h 90"/>
                  <a:gd name="T50" fmla="*/ 40 w 206"/>
                  <a:gd name="T51" fmla="*/ 9 h 90"/>
                  <a:gd name="T52" fmla="*/ 49 w 206"/>
                  <a:gd name="T53" fmla="*/ 7 h 90"/>
                  <a:gd name="T54" fmla="*/ 64 w 206"/>
                  <a:gd name="T55" fmla="*/ 2 h 90"/>
                  <a:gd name="T56" fmla="*/ 81 w 206"/>
                  <a:gd name="T57" fmla="*/ 0 h 90"/>
                  <a:gd name="T58" fmla="*/ 102 w 206"/>
                  <a:gd name="T59" fmla="*/ 0 h 90"/>
                  <a:gd name="T60" fmla="*/ 124 w 206"/>
                  <a:gd name="T61" fmla="*/ 2 h 90"/>
                  <a:gd name="T62" fmla="*/ 148 w 206"/>
                  <a:gd name="T63" fmla="*/ 9 h 90"/>
                  <a:gd name="T64" fmla="*/ 170 w 206"/>
                  <a:gd name="T65"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6" h="90">
                    <a:moveTo>
                      <a:pt x="170" y="23"/>
                    </a:moveTo>
                    <a:lnTo>
                      <a:pt x="190" y="41"/>
                    </a:lnTo>
                    <a:lnTo>
                      <a:pt x="200" y="55"/>
                    </a:lnTo>
                    <a:lnTo>
                      <a:pt x="206" y="68"/>
                    </a:lnTo>
                    <a:lnTo>
                      <a:pt x="206" y="77"/>
                    </a:lnTo>
                    <a:lnTo>
                      <a:pt x="201" y="83"/>
                    </a:lnTo>
                    <a:lnTo>
                      <a:pt x="193" y="88"/>
                    </a:lnTo>
                    <a:lnTo>
                      <a:pt x="183" y="90"/>
                    </a:lnTo>
                    <a:lnTo>
                      <a:pt x="170" y="86"/>
                    </a:lnTo>
                    <a:lnTo>
                      <a:pt x="156" y="83"/>
                    </a:lnTo>
                    <a:lnTo>
                      <a:pt x="142" y="81"/>
                    </a:lnTo>
                    <a:lnTo>
                      <a:pt x="128" y="81"/>
                    </a:lnTo>
                    <a:lnTo>
                      <a:pt x="111" y="78"/>
                    </a:lnTo>
                    <a:lnTo>
                      <a:pt x="97" y="81"/>
                    </a:lnTo>
                    <a:lnTo>
                      <a:pt x="81" y="81"/>
                    </a:lnTo>
                    <a:lnTo>
                      <a:pt x="66" y="83"/>
                    </a:lnTo>
                    <a:lnTo>
                      <a:pt x="48" y="85"/>
                    </a:lnTo>
                    <a:lnTo>
                      <a:pt x="30" y="85"/>
                    </a:lnTo>
                    <a:lnTo>
                      <a:pt x="18" y="82"/>
                    </a:lnTo>
                    <a:lnTo>
                      <a:pt x="7" y="73"/>
                    </a:lnTo>
                    <a:lnTo>
                      <a:pt x="0" y="64"/>
                    </a:lnTo>
                    <a:lnTo>
                      <a:pt x="0" y="54"/>
                    </a:lnTo>
                    <a:lnTo>
                      <a:pt x="5" y="41"/>
                    </a:lnTo>
                    <a:lnTo>
                      <a:pt x="18" y="27"/>
                    </a:lnTo>
                    <a:lnTo>
                      <a:pt x="36" y="10"/>
                    </a:lnTo>
                    <a:lnTo>
                      <a:pt x="40" y="9"/>
                    </a:lnTo>
                    <a:lnTo>
                      <a:pt x="49" y="7"/>
                    </a:lnTo>
                    <a:lnTo>
                      <a:pt x="64" y="2"/>
                    </a:lnTo>
                    <a:lnTo>
                      <a:pt x="81" y="0"/>
                    </a:lnTo>
                    <a:lnTo>
                      <a:pt x="102" y="0"/>
                    </a:lnTo>
                    <a:lnTo>
                      <a:pt x="124" y="2"/>
                    </a:lnTo>
                    <a:lnTo>
                      <a:pt x="148" y="9"/>
                    </a:lnTo>
                    <a:lnTo>
                      <a:pt x="170" y="23"/>
                    </a:lnTo>
                    <a:close/>
                  </a:path>
                </a:pathLst>
              </a:custGeom>
              <a:solidFill>
                <a:srgbClr val="26A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57" name="Freeform 1297">
                <a:extLst>
                  <a:ext uri="{FF2B5EF4-FFF2-40B4-BE49-F238E27FC236}">
                    <a16:creationId xmlns:a16="http://schemas.microsoft.com/office/drawing/2014/main" id="{5BB0C27A-59CA-8DCD-0649-BBD70197CB80}"/>
                  </a:ext>
                </a:extLst>
              </p:cNvPr>
              <p:cNvSpPr>
                <a:spLocks/>
              </p:cNvSpPr>
              <p:nvPr/>
            </p:nvSpPr>
            <p:spPr bwMode="auto">
              <a:xfrm>
                <a:off x="969" y="2839"/>
                <a:ext cx="51" cy="22"/>
              </a:xfrm>
              <a:custGeom>
                <a:avLst/>
                <a:gdLst>
                  <a:gd name="T0" fmla="*/ 126 w 153"/>
                  <a:gd name="T1" fmla="*/ 19 h 68"/>
                  <a:gd name="T2" fmla="*/ 139 w 153"/>
                  <a:gd name="T3" fmla="*/ 32 h 68"/>
                  <a:gd name="T4" fmla="*/ 148 w 153"/>
                  <a:gd name="T5" fmla="*/ 44 h 68"/>
                  <a:gd name="T6" fmla="*/ 153 w 153"/>
                  <a:gd name="T7" fmla="*/ 51 h 68"/>
                  <a:gd name="T8" fmla="*/ 153 w 153"/>
                  <a:gd name="T9" fmla="*/ 59 h 68"/>
                  <a:gd name="T10" fmla="*/ 149 w 153"/>
                  <a:gd name="T11" fmla="*/ 65 h 68"/>
                  <a:gd name="T12" fmla="*/ 143 w 153"/>
                  <a:gd name="T13" fmla="*/ 68 h 68"/>
                  <a:gd name="T14" fmla="*/ 135 w 153"/>
                  <a:gd name="T15" fmla="*/ 68 h 68"/>
                  <a:gd name="T16" fmla="*/ 126 w 153"/>
                  <a:gd name="T17" fmla="*/ 67 h 68"/>
                  <a:gd name="T18" fmla="*/ 114 w 153"/>
                  <a:gd name="T19" fmla="*/ 64 h 68"/>
                  <a:gd name="T20" fmla="*/ 105 w 153"/>
                  <a:gd name="T21" fmla="*/ 62 h 68"/>
                  <a:gd name="T22" fmla="*/ 94 w 153"/>
                  <a:gd name="T23" fmla="*/ 62 h 68"/>
                  <a:gd name="T24" fmla="*/ 82 w 153"/>
                  <a:gd name="T25" fmla="*/ 60 h 68"/>
                  <a:gd name="T26" fmla="*/ 72 w 153"/>
                  <a:gd name="T27" fmla="*/ 62 h 68"/>
                  <a:gd name="T28" fmla="*/ 61 w 153"/>
                  <a:gd name="T29" fmla="*/ 62 h 68"/>
                  <a:gd name="T30" fmla="*/ 48 w 153"/>
                  <a:gd name="T31" fmla="*/ 64 h 68"/>
                  <a:gd name="T32" fmla="*/ 35 w 153"/>
                  <a:gd name="T33" fmla="*/ 65 h 68"/>
                  <a:gd name="T34" fmla="*/ 24 w 153"/>
                  <a:gd name="T35" fmla="*/ 65 h 68"/>
                  <a:gd name="T36" fmla="*/ 13 w 153"/>
                  <a:gd name="T37" fmla="*/ 62 h 68"/>
                  <a:gd name="T38" fmla="*/ 6 w 153"/>
                  <a:gd name="T39" fmla="*/ 58 h 68"/>
                  <a:gd name="T40" fmla="*/ 2 w 153"/>
                  <a:gd name="T41" fmla="*/ 50 h 68"/>
                  <a:gd name="T42" fmla="*/ 0 w 153"/>
                  <a:gd name="T43" fmla="*/ 41 h 68"/>
                  <a:gd name="T44" fmla="*/ 5 w 153"/>
                  <a:gd name="T45" fmla="*/ 32 h 68"/>
                  <a:gd name="T46" fmla="*/ 13 w 153"/>
                  <a:gd name="T47" fmla="*/ 22 h 68"/>
                  <a:gd name="T48" fmla="*/ 27 w 153"/>
                  <a:gd name="T49" fmla="*/ 10 h 68"/>
                  <a:gd name="T50" fmla="*/ 31 w 153"/>
                  <a:gd name="T51" fmla="*/ 9 h 68"/>
                  <a:gd name="T52" fmla="*/ 37 w 153"/>
                  <a:gd name="T53" fmla="*/ 6 h 68"/>
                  <a:gd name="T54" fmla="*/ 46 w 153"/>
                  <a:gd name="T55" fmla="*/ 4 h 68"/>
                  <a:gd name="T56" fmla="*/ 61 w 153"/>
                  <a:gd name="T57" fmla="*/ 3 h 68"/>
                  <a:gd name="T58" fmla="*/ 76 w 153"/>
                  <a:gd name="T59" fmla="*/ 0 h 68"/>
                  <a:gd name="T60" fmla="*/ 92 w 153"/>
                  <a:gd name="T61" fmla="*/ 4 h 68"/>
                  <a:gd name="T62" fmla="*/ 109 w 153"/>
                  <a:gd name="T63" fmla="*/ 9 h 68"/>
                  <a:gd name="T64" fmla="*/ 126 w 153"/>
                  <a:gd name="T65"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68">
                    <a:moveTo>
                      <a:pt x="126" y="19"/>
                    </a:moveTo>
                    <a:lnTo>
                      <a:pt x="139" y="32"/>
                    </a:lnTo>
                    <a:lnTo>
                      <a:pt x="148" y="44"/>
                    </a:lnTo>
                    <a:lnTo>
                      <a:pt x="153" y="51"/>
                    </a:lnTo>
                    <a:lnTo>
                      <a:pt x="153" y="59"/>
                    </a:lnTo>
                    <a:lnTo>
                      <a:pt x="149" y="65"/>
                    </a:lnTo>
                    <a:lnTo>
                      <a:pt x="143" y="68"/>
                    </a:lnTo>
                    <a:lnTo>
                      <a:pt x="135" y="68"/>
                    </a:lnTo>
                    <a:lnTo>
                      <a:pt x="126" y="67"/>
                    </a:lnTo>
                    <a:lnTo>
                      <a:pt x="114" y="64"/>
                    </a:lnTo>
                    <a:lnTo>
                      <a:pt x="105" y="62"/>
                    </a:lnTo>
                    <a:lnTo>
                      <a:pt x="94" y="62"/>
                    </a:lnTo>
                    <a:lnTo>
                      <a:pt x="82" y="60"/>
                    </a:lnTo>
                    <a:lnTo>
                      <a:pt x="72" y="62"/>
                    </a:lnTo>
                    <a:lnTo>
                      <a:pt x="61" y="62"/>
                    </a:lnTo>
                    <a:lnTo>
                      <a:pt x="48" y="64"/>
                    </a:lnTo>
                    <a:lnTo>
                      <a:pt x="35" y="65"/>
                    </a:lnTo>
                    <a:lnTo>
                      <a:pt x="24" y="65"/>
                    </a:lnTo>
                    <a:lnTo>
                      <a:pt x="13" y="62"/>
                    </a:lnTo>
                    <a:lnTo>
                      <a:pt x="6" y="58"/>
                    </a:lnTo>
                    <a:lnTo>
                      <a:pt x="2" y="50"/>
                    </a:lnTo>
                    <a:lnTo>
                      <a:pt x="0" y="41"/>
                    </a:lnTo>
                    <a:lnTo>
                      <a:pt x="5" y="32"/>
                    </a:lnTo>
                    <a:lnTo>
                      <a:pt x="13" y="22"/>
                    </a:lnTo>
                    <a:lnTo>
                      <a:pt x="27" y="10"/>
                    </a:lnTo>
                    <a:lnTo>
                      <a:pt x="31" y="9"/>
                    </a:lnTo>
                    <a:lnTo>
                      <a:pt x="37" y="6"/>
                    </a:lnTo>
                    <a:lnTo>
                      <a:pt x="46" y="4"/>
                    </a:lnTo>
                    <a:lnTo>
                      <a:pt x="61" y="3"/>
                    </a:lnTo>
                    <a:lnTo>
                      <a:pt x="76" y="0"/>
                    </a:lnTo>
                    <a:lnTo>
                      <a:pt x="92" y="4"/>
                    </a:lnTo>
                    <a:lnTo>
                      <a:pt x="109" y="9"/>
                    </a:lnTo>
                    <a:lnTo>
                      <a:pt x="126" y="19"/>
                    </a:lnTo>
                    <a:close/>
                  </a:path>
                </a:pathLst>
              </a:custGeom>
              <a:solidFill>
                <a:srgbClr val="38B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58" name="Freeform 1298">
                <a:extLst>
                  <a:ext uri="{FF2B5EF4-FFF2-40B4-BE49-F238E27FC236}">
                    <a16:creationId xmlns:a16="http://schemas.microsoft.com/office/drawing/2014/main" id="{0A8392E7-40BC-727F-DED2-8B7E4BBE67D0}"/>
                  </a:ext>
                </a:extLst>
              </p:cNvPr>
              <p:cNvSpPr>
                <a:spLocks/>
              </p:cNvSpPr>
              <p:nvPr/>
            </p:nvSpPr>
            <p:spPr bwMode="auto">
              <a:xfrm>
                <a:off x="980" y="2844"/>
                <a:ext cx="32" cy="14"/>
              </a:xfrm>
              <a:custGeom>
                <a:avLst/>
                <a:gdLst>
                  <a:gd name="T0" fmla="*/ 18 w 97"/>
                  <a:gd name="T1" fmla="*/ 4 h 43"/>
                  <a:gd name="T2" fmla="*/ 19 w 97"/>
                  <a:gd name="T3" fmla="*/ 4 h 43"/>
                  <a:gd name="T4" fmla="*/ 25 w 97"/>
                  <a:gd name="T5" fmla="*/ 3 h 43"/>
                  <a:gd name="T6" fmla="*/ 31 w 97"/>
                  <a:gd name="T7" fmla="*/ 1 h 43"/>
                  <a:gd name="T8" fmla="*/ 39 w 97"/>
                  <a:gd name="T9" fmla="*/ 0 h 43"/>
                  <a:gd name="T10" fmla="*/ 48 w 97"/>
                  <a:gd name="T11" fmla="*/ 0 h 43"/>
                  <a:gd name="T12" fmla="*/ 59 w 97"/>
                  <a:gd name="T13" fmla="*/ 0 h 43"/>
                  <a:gd name="T14" fmla="*/ 68 w 97"/>
                  <a:gd name="T15" fmla="*/ 4 h 43"/>
                  <a:gd name="T16" fmla="*/ 80 w 97"/>
                  <a:gd name="T17" fmla="*/ 11 h 43"/>
                  <a:gd name="T18" fmla="*/ 94 w 97"/>
                  <a:gd name="T19" fmla="*/ 25 h 43"/>
                  <a:gd name="T20" fmla="*/ 97 w 97"/>
                  <a:gd name="T21" fmla="*/ 36 h 43"/>
                  <a:gd name="T22" fmla="*/ 90 w 97"/>
                  <a:gd name="T23" fmla="*/ 43 h 43"/>
                  <a:gd name="T24" fmla="*/ 80 w 97"/>
                  <a:gd name="T25" fmla="*/ 41 h 43"/>
                  <a:gd name="T26" fmla="*/ 74 w 97"/>
                  <a:gd name="T27" fmla="*/ 39 h 43"/>
                  <a:gd name="T28" fmla="*/ 67 w 97"/>
                  <a:gd name="T29" fmla="*/ 38 h 43"/>
                  <a:gd name="T30" fmla="*/ 59 w 97"/>
                  <a:gd name="T31" fmla="*/ 38 h 43"/>
                  <a:gd name="T32" fmla="*/ 53 w 97"/>
                  <a:gd name="T33" fmla="*/ 38 h 43"/>
                  <a:gd name="T34" fmla="*/ 46 w 97"/>
                  <a:gd name="T35" fmla="*/ 38 h 43"/>
                  <a:gd name="T36" fmla="*/ 39 w 97"/>
                  <a:gd name="T37" fmla="*/ 39 h 43"/>
                  <a:gd name="T38" fmla="*/ 31 w 97"/>
                  <a:gd name="T39" fmla="*/ 39 h 43"/>
                  <a:gd name="T40" fmla="*/ 22 w 97"/>
                  <a:gd name="T41" fmla="*/ 41 h 43"/>
                  <a:gd name="T42" fmla="*/ 8 w 97"/>
                  <a:gd name="T43" fmla="*/ 39 h 43"/>
                  <a:gd name="T44" fmla="*/ 0 w 97"/>
                  <a:gd name="T45" fmla="*/ 31 h 43"/>
                  <a:gd name="T46" fmla="*/ 2 w 97"/>
                  <a:gd name="T47" fmla="*/ 18 h 43"/>
                  <a:gd name="T48" fmla="*/ 18 w 97"/>
                  <a:gd name="T49"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43">
                    <a:moveTo>
                      <a:pt x="18" y="4"/>
                    </a:moveTo>
                    <a:lnTo>
                      <a:pt x="19" y="4"/>
                    </a:lnTo>
                    <a:lnTo>
                      <a:pt x="25" y="3"/>
                    </a:lnTo>
                    <a:lnTo>
                      <a:pt x="31" y="1"/>
                    </a:lnTo>
                    <a:lnTo>
                      <a:pt x="39" y="0"/>
                    </a:lnTo>
                    <a:lnTo>
                      <a:pt x="48" y="0"/>
                    </a:lnTo>
                    <a:lnTo>
                      <a:pt x="59" y="0"/>
                    </a:lnTo>
                    <a:lnTo>
                      <a:pt x="68" y="4"/>
                    </a:lnTo>
                    <a:lnTo>
                      <a:pt x="80" y="11"/>
                    </a:lnTo>
                    <a:lnTo>
                      <a:pt x="94" y="25"/>
                    </a:lnTo>
                    <a:lnTo>
                      <a:pt x="97" y="36"/>
                    </a:lnTo>
                    <a:lnTo>
                      <a:pt x="90" y="43"/>
                    </a:lnTo>
                    <a:lnTo>
                      <a:pt x="80" y="41"/>
                    </a:lnTo>
                    <a:lnTo>
                      <a:pt x="74" y="39"/>
                    </a:lnTo>
                    <a:lnTo>
                      <a:pt x="67" y="38"/>
                    </a:lnTo>
                    <a:lnTo>
                      <a:pt x="59" y="38"/>
                    </a:lnTo>
                    <a:lnTo>
                      <a:pt x="53" y="38"/>
                    </a:lnTo>
                    <a:lnTo>
                      <a:pt x="46" y="38"/>
                    </a:lnTo>
                    <a:lnTo>
                      <a:pt x="39" y="39"/>
                    </a:lnTo>
                    <a:lnTo>
                      <a:pt x="31" y="39"/>
                    </a:lnTo>
                    <a:lnTo>
                      <a:pt x="22" y="41"/>
                    </a:lnTo>
                    <a:lnTo>
                      <a:pt x="8" y="39"/>
                    </a:lnTo>
                    <a:lnTo>
                      <a:pt x="0" y="31"/>
                    </a:lnTo>
                    <a:lnTo>
                      <a:pt x="2" y="18"/>
                    </a:lnTo>
                    <a:lnTo>
                      <a:pt x="18" y="4"/>
                    </a:lnTo>
                    <a:close/>
                  </a:path>
                </a:pathLst>
              </a:custGeom>
              <a:solidFill>
                <a:srgbClr val="4DB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59" name="Freeform 1299">
                <a:extLst>
                  <a:ext uri="{FF2B5EF4-FFF2-40B4-BE49-F238E27FC236}">
                    <a16:creationId xmlns:a16="http://schemas.microsoft.com/office/drawing/2014/main" id="{1145528F-8928-FDD2-205C-24D66FE2075E}"/>
                  </a:ext>
                </a:extLst>
              </p:cNvPr>
              <p:cNvSpPr>
                <a:spLocks/>
              </p:cNvSpPr>
              <p:nvPr/>
            </p:nvSpPr>
            <p:spPr bwMode="auto">
              <a:xfrm>
                <a:off x="1055" y="2641"/>
                <a:ext cx="364" cy="92"/>
              </a:xfrm>
              <a:custGeom>
                <a:avLst/>
                <a:gdLst>
                  <a:gd name="T0" fmla="*/ 1058 w 1094"/>
                  <a:gd name="T1" fmla="*/ 61 h 276"/>
                  <a:gd name="T2" fmla="*/ 1015 w 1094"/>
                  <a:gd name="T3" fmla="*/ 85 h 276"/>
                  <a:gd name="T4" fmla="*/ 952 w 1094"/>
                  <a:gd name="T5" fmla="*/ 110 h 276"/>
                  <a:gd name="T6" fmla="*/ 872 w 1094"/>
                  <a:gd name="T7" fmla="*/ 137 h 276"/>
                  <a:gd name="T8" fmla="*/ 781 w 1094"/>
                  <a:gd name="T9" fmla="*/ 166 h 276"/>
                  <a:gd name="T10" fmla="*/ 682 w 1094"/>
                  <a:gd name="T11" fmla="*/ 191 h 276"/>
                  <a:gd name="T12" fmla="*/ 581 w 1094"/>
                  <a:gd name="T13" fmla="*/ 216 h 276"/>
                  <a:gd name="T14" fmla="*/ 480 w 1094"/>
                  <a:gd name="T15" fmla="*/ 237 h 276"/>
                  <a:gd name="T16" fmla="*/ 384 w 1094"/>
                  <a:gd name="T17" fmla="*/ 254 h 276"/>
                  <a:gd name="T18" fmla="*/ 290 w 1094"/>
                  <a:gd name="T19" fmla="*/ 267 h 276"/>
                  <a:gd name="T20" fmla="*/ 200 w 1094"/>
                  <a:gd name="T21" fmla="*/ 274 h 276"/>
                  <a:gd name="T22" fmla="*/ 123 w 1094"/>
                  <a:gd name="T23" fmla="*/ 276 h 276"/>
                  <a:gd name="T24" fmla="*/ 60 w 1094"/>
                  <a:gd name="T25" fmla="*/ 274 h 276"/>
                  <a:gd name="T26" fmla="*/ 16 w 1094"/>
                  <a:gd name="T27" fmla="*/ 263 h 276"/>
                  <a:gd name="T28" fmla="*/ 0 w 1094"/>
                  <a:gd name="T29" fmla="*/ 248 h 276"/>
                  <a:gd name="T30" fmla="*/ 16 w 1094"/>
                  <a:gd name="T31" fmla="*/ 226 h 276"/>
                  <a:gd name="T32" fmla="*/ 40 w 1094"/>
                  <a:gd name="T33" fmla="*/ 211 h 276"/>
                  <a:gd name="T34" fmla="*/ 70 w 1094"/>
                  <a:gd name="T35" fmla="*/ 200 h 276"/>
                  <a:gd name="T36" fmla="*/ 122 w 1094"/>
                  <a:gd name="T37" fmla="*/ 185 h 276"/>
                  <a:gd name="T38" fmla="*/ 190 w 1094"/>
                  <a:gd name="T39" fmla="*/ 166 h 276"/>
                  <a:gd name="T40" fmla="*/ 267 w 1094"/>
                  <a:gd name="T41" fmla="*/ 144 h 276"/>
                  <a:gd name="T42" fmla="*/ 348 w 1094"/>
                  <a:gd name="T43" fmla="*/ 122 h 276"/>
                  <a:gd name="T44" fmla="*/ 427 w 1094"/>
                  <a:gd name="T45" fmla="*/ 104 h 276"/>
                  <a:gd name="T46" fmla="*/ 496 w 1094"/>
                  <a:gd name="T47" fmla="*/ 91 h 276"/>
                  <a:gd name="T48" fmla="*/ 554 w 1094"/>
                  <a:gd name="T49" fmla="*/ 86 h 276"/>
                  <a:gd name="T50" fmla="*/ 611 w 1094"/>
                  <a:gd name="T51" fmla="*/ 79 h 276"/>
                  <a:gd name="T52" fmla="*/ 670 w 1094"/>
                  <a:gd name="T53" fmla="*/ 74 h 276"/>
                  <a:gd name="T54" fmla="*/ 728 w 1094"/>
                  <a:gd name="T55" fmla="*/ 65 h 276"/>
                  <a:gd name="T56" fmla="*/ 787 w 1094"/>
                  <a:gd name="T57" fmla="*/ 56 h 276"/>
                  <a:gd name="T58" fmla="*/ 843 w 1094"/>
                  <a:gd name="T59" fmla="*/ 45 h 276"/>
                  <a:gd name="T60" fmla="*/ 896 w 1094"/>
                  <a:gd name="T61" fmla="*/ 34 h 276"/>
                  <a:gd name="T62" fmla="*/ 945 w 1094"/>
                  <a:gd name="T63" fmla="*/ 23 h 276"/>
                  <a:gd name="T64" fmla="*/ 1010 w 1094"/>
                  <a:gd name="T65" fmla="*/ 7 h 276"/>
                  <a:gd name="T66" fmla="*/ 1068 w 1094"/>
                  <a:gd name="T67" fmla="*/ 0 h 276"/>
                  <a:gd name="T68" fmla="*/ 1091 w 1094"/>
                  <a:gd name="T69" fmla="*/ 7 h 276"/>
                  <a:gd name="T70" fmla="*/ 1085 w 1094"/>
                  <a:gd name="T71" fmla="*/ 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4" h="276">
                    <a:moveTo>
                      <a:pt x="1070" y="50"/>
                    </a:moveTo>
                    <a:lnTo>
                      <a:pt x="1058" y="61"/>
                    </a:lnTo>
                    <a:lnTo>
                      <a:pt x="1040" y="72"/>
                    </a:lnTo>
                    <a:lnTo>
                      <a:pt x="1015" y="85"/>
                    </a:lnTo>
                    <a:lnTo>
                      <a:pt x="985" y="98"/>
                    </a:lnTo>
                    <a:lnTo>
                      <a:pt x="952" y="110"/>
                    </a:lnTo>
                    <a:lnTo>
                      <a:pt x="914" y="125"/>
                    </a:lnTo>
                    <a:lnTo>
                      <a:pt x="872" y="137"/>
                    </a:lnTo>
                    <a:lnTo>
                      <a:pt x="829" y="151"/>
                    </a:lnTo>
                    <a:lnTo>
                      <a:pt x="781" y="166"/>
                    </a:lnTo>
                    <a:lnTo>
                      <a:pt x="732" y="178"/>
                    </a:lnTo>
                    <a:lnTo>
                      <a:pt x="682" y="191"/>
                    </a:lnTo>
                    <a:lnTo>
                      <a:pt x="632" y="204"/>
                    </a:lnTo>
                    <a:lnTo>
                      <a:pt x="581" y="216"/>
                    </a:lnTo>
                    <a:lnTo>
                      <a:pt x="530" y="227"/>
                    </a:lnTo>
                    <a:lnTo>
                      <a:pt x="480" y="237"/>
                    </a:lnTo>
                    <a:lnTo>
                      <a:pt x="432" y="247"/>
                    </a:lnTo>
                    <a:lnTo>
                      <a:pt x="384" y="254"/>
                    </a:lnTo>
                    <a:lnTo>
                      <a:pt x="336" y="261"/>
                    </a:lnTo>
                    <a:lnTo>
                      <a:pt x="290" y="267"/>
                    </a:lnTo>
                    <a:lnTo>
                      <a:pt x="245" y="270"/>
                    </a:lnTo>
                    <a:lnTo>
                      <a:pt x="200" y="274"/>
                    </a:lnTo>
                    <a:lnTo>
                      <a:pt x="159" y="276"/>
                    </a:lnTo>
                    <a:lnTo>
                      <a:pt x="123" y="276"/>
                    </a:lnTo>
                    <a:lnTo>
                      <a:pt x="88" y="275"/>
                    </a:lnTo>
                    <a:lnTo>
                      <a:pt x="60" y="274"/>
                    </a:lnTo>
                    <a:lnTo>
                      <a:pt x="35" y="269"/>
                    </a:lnTo>
                    <a:lnTo>
                      <a:pt x="16" y="263"/>
                    </a:lnTo>
                    <a:lnTo>
                      <a:pt x="6" y="256"/>
                    </a:lnTo>
                    <a:lnTo>
                      <a:pt x="0" y="248"/>
                    </a:lnTo>
                    <a:lnTo>
                      <a:pt x="3" y="237"/>
                    </a:lnTo>
                    <a:lnTo>
                      <a:pt x="16" y="226"/>
                    </a:lnTo>
                    <a:lnTo>
                      <a:pt x="36" y="212"/>
                    </a:lnTo>
                    <a:lnTo>
                      <a:pt x="40" y="211"/>
                    </a:lnTo>
                    <a:lnTo>
                      <a:pt x="51" y="207"/>
                    </a:lnTo>
                    <a:lnTo>
                      <a:pt x="70" y="200"/>
                    </a:lnTo>
                    <a:lnTo>
                      <a:pt x="92" y="194"/>
                    </a:lnTo>
                    <a:lnTo>
                      <a:pt x="122" y="185"/>
                    </a:lnTo>
                    <a:lnTo>
                      <a:pt x="152" y="175"/>
                    </a:lnTo>
                    <a:lnTo>
                      <a:pt x="190" y="166"/>
                    </a:lnTo>
                    <a:lnTo>
                      <a:pt x="227" y="154"/>
                    </a:lnTo>
                    <a:lnTo>
                      <a:pt x="267" y="144"/>
                    </a:lnTo>
                    <a:lnTo>
                      <a:pt x="307" y="132"/>
                    </a:lnTo>
                    <a:lnTo>
                      <a:pt x="348" y="122"/>
                    </a:lnTo>
                    <a:lnTo>
                      <a:pt x="387" y="112"/>
                    </a:lnTo>
                    <a:lnTo>
                      <a:pt x="427" y="104"/>
                    </a:lnTo>
                    <a:lnTo>
                      <a:pt x="464" y="96"/>
                    </a:lnTo>
                    <a:lnTo>
                      <a:pt x="496" y="91"/>
                    </a:lnTo>
                    <a:lnTo>
                      <a:pt x="527" y="88"/>
                    </a:lnTo>
                    <a:lnTo>
                      <a:pt x="554" y="86"/>
                    </a:lnTo>
                    <a:lnTo>
                      <a:pt x="583" y="83"/>
                    </a:lnTo>
                    <a:lnTo>
                      <a:pt x="611" y="79"/>
                    </a:lnTo>
                    <a:lnTo>
                      <a:pt x="642" y="77"/>
                    </a:lnTo>
                    <a:lnTo>
                      <a:pt x="670" y="74"/>
                    </a:lnTo>
                    <a:lnTo>
                      <a:pt x="700" y="69"/>
                    </a:lnTo>
                    <a:lnTo>
                      <a:pt x="728" y="65"/>
                    </a:lnTo>
                    <a:lnTo>
                      <a:pt x="759" y="61"/>
                    </a:lnTo>
                    <a:lnTo>
                      <a:pt x="787" y="56"/>
                    </a:lnTo>
                    <a:lnTo>
                      <a:pt x="816" y="51"/>
                    </a:lnTo>
                    <a:lnTo>
                      <a:pt x="843" y="45"/>
                    </a:lnTo>
                    <a:lnTo>
                      <a:pt x="870" y="40"/>
                    </a:lnTo>
                    <a:lnTo>
                      <a:pt x="896" y="34"/>
                    </a:lnTo>
                    <a:lnTo>
                      <a:pt x="921" y="29"/>
                    </a:lnTo>
                    <a:lnTo>
                      <a:pt x="945" y="23"/>
                    </a:lnTo>
                    <a:lnTo>
                      <a:pt x="969" y="16"/>
                    </a:lnTo>
                    <a:lnTo>
                      <a:pt x="1010" y="7"/>
                    </a:lnTo>
                    <a:lnTo>
                      <a:pt x="1042" y="1"/>
                    </a:lnTo>
                    <a:lnTo>
                      <a:pt x="1068" y="0"/>
                    </a:lnTo>
                    <a:lnTo>
                      <a:pt x="1083" y="1"/>
                    </a:lnTo>
                    <a:lnTo>
                      <a:pt x="1091" y="7"/>
                    </a:lnTo>
                    <a:lnTo>
                      <a:pt x="1094" y="19"/>
                    </a:lnTo>
                    <a:lnTo>
                      <a:pt x="1085" y="33"/>
                    </a:lnTo>
                    <a:lnTo>
                      <a:pt x="1070" y="50"/>
                    </a:lnTo>
                    <a:close/>
                  </a:path>
                </a:pathLst>
              </a:custGeom>
              <a:solidFill>
                <a:srgbClr val="0C9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60" name="Freeform 1300">
                <a:extLst>
                  <a:ext uri="{FF2B5EF4-FFF2-40B4-BE49-F238E27FC236}">
                    <a16:creationId xmlns:a16="http://schemas.microsoft.com/office/drawing/2014/main" id="{3E8E3EE0-C1AC-1BCF-5716-99C11C2DC463}"/>
                  </a:ext>
                </a:extLst>
              </p:cNvPr>
              <p:cNvSpPr>
                <a:spLocks/>
              </p:cNvSpPr>
              <p:nvPr/>
            </p:nvSpPr>
            <p:spPr bwMode="auto">
              <a:xfrm>
                <a:off x="1083" y="2645"/>
                <a:ext cx="318" cy="81"/>
              </a:xfrm>
              <a:custGeom>
                <a:avLst/>
                <a:gdLst>
                  <a:gd name="T0" fmla="*/ 925 w 956"/>
                  <a:gd name="T1" fmla="*/ 55 h 243"/>
                  <a:gd name="T2" fmla="*/ 888 w 956"/>
                  <a:gd name="T3" fmla="*/ 75 h 243"/>
                  <a:gd name="T4" fmla="*/ 832 w 956"/>
                  <a:gd name="T5" fmla="*/ 97 h 243"/>
                  <a:gd name="T6" fmla="*/ 762 w 956"/>
                  <a:gd name="T7" fmla="*/ 121 h 243"/>
                  <a:gd name="T8" fmla="*/ 683 w 956"/>
                  <a:gd name="T9" fmla="*/ 145 h 243"/>
                  <a:gd name="T10" fmla="*/ 595 w 956"/>
                  <a:gd name="T11" fmla="*/ 168 h 243"/>
                  <a:gd name="T12" fmla="*/ 506 w 956"/>
                  <a:gd name="T13" fmla="*/ 189 h 243"/>
                  <a:gd name="T14" fmla="*/ 419 w 956"/>
                  <a:gd name="T15" fmla="*/ 208 h 243"/>
                  <a:gd name="T16" fmla="*/ 335 w 956"/>
                  <a:gd name="T17" fmla="*/ 222 h 243"/>
                  <a:gd name="T18" fmla="*/ 253 w 956"/>
                  <a:gd name="T19" fmla="*/ 234 h 243"/>
                  <a:gd name="T20" fmla="*/ 175 w 956"/>
                  <a:gd name="T21" fmla="*/ 241 h 243"/>
                  <a:gd name="T22" fmla="*/ 106 w 956"/>
                  <a:gd name="T23" fmla="*/ 243 h 243"/>
                  <a:gd name="T24" fmla="*/ 49 w 956"/>
                  <a:gd name="T25" fmla="*/ 240 h 243"/>
                  <a:gd name="T26" fmla="*/ 13 w 956"/>
                  <a:gd name="T27" fmla="*/ 231 h 243"/>
                  <a:gd name="T28" fmla="*/ 0 w 956"/>
                  <a:gd name="T29" fmla="*/ 219 h 243"/>
                  <a:gd name="T30" fmla="*/ 13 w 956"/>
                  <a:gd name="T31" fmla="*/ 200 h 243"/>
                  <a:gd name="T32" fmla="*/ 35 w 956"/>
                  <a:gd name="T33" fmla="*/ 186 h 243"/>
                  <a:gd name="T34" fmla="*/ 61 w 956"/>
                  <a:gd name="T35" fmla="*/ 178 h 243"/>
                  <a:gd name="T36" fmla="*/ 106 w 956"/>
                  <a:gd name="T37" fmla="*/ 164 h 243"/>
                  <a:gd name="T38" fmla="*/ 164 w 956"/>
                  <a:gd name="T39" fmla="*/ 146 h 243"/>
                  <a:gd name="T40" fmla="*/ 232 w 956"/>
                  <a:gd name="T41" fmla="*/ 127 h 243"/>
                  <a:gd name="T42" fmla="*/ 303 w 956"/>
                  <a:gd name="T43" fmla="*/ 109 h 243"/>
                  <a:gd name="T44" fmla="*/ 371 w 956"/>
                  <a:gd name="T45" fmla="*/ 92 h 243"/>
                  <a:gd name="T46" fmla="*/ 433 w 956"/>
                  <a:gd name="T47" fmla="*/ 82 h 243"/>
                  <a:gd name="T48" fmla="*/ 483 w 956"/>
                  <a:gd name="T49" fmla="*/ 76 h 243"/>
                  <a:gd name="T50" fmla="*/ 533 w 956"/>
                  <a:gd name="T51" fmla="*/ 71 h 243"/>
                  <a:gd name="T52" fmla="*/ 584 w 956"/>
                  <a:gd name="T53" fmla="*/ 65 h 243"/>
                  <a:gd name="T54" fmla="*/ 637 w 956"/>
                  <a:gd name="T55" fmla="*/ 57 h 243"/>
                  <a:gd name="T56" fmla="*/ 687 w 956"/>
                  <a:gd name="T57" fmla="*/ 49 h 243"/>
                  <a:gd name="T58" fmla="*/ 737 w 956"/>
                  <a:gd name="T59" fmla="*/ 42 h 243"/>
                  <a:gd name="T60" fmla="*/ 784 w 956"/>
                  <a:gd name="T61" fmla="*/ 32 h 243"/>
                  <a:gd name="T62" fmla="*/ 827 w 956"/>
                  <a:gd name="T63" fmla="*/ 21 h 243"/>
                  <a:gd name="T64" fmla="*/ 884 w 956"/>
                  <a:gd name="T65" fmla="*/ 7 h 243"/>
                  <a:gd name="T66" fmla="*/ 933 w 956"/>
                  <a:gd name="T67" fmla="*/ 0 h 243"/>
                  <a:gd name="T68" fmla="*/ 956 w 956"/>
                  <a:gd name="T69" fmla="*/ 8 h 243"/>
                  <a:gd name="T70" fmla="*/ 949 w 956"/>
                  <a:gd name="T71" fmla="*/ 2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56" h="243">
                    <a:moveTo>
                      <a:pt x="937" y="44"/>
                    </a:moveTo>
                    <a:lnTo>
                      <a:pt x="925" y="55"/>
                    </a:lnTo>
                    <a:lnTo>
                      <a:pt x="909" y="64"/>
                    </a:lnTo>
                    <a:lnTo>
                      <a:pt x="888" y="75"/>
                    </a:lnTo>
                    <a:lnTo>
                      <a:pt x="862" y="85"/>
                    </a:lnTo>
                    <a:lnTo>
                      <a:pt x="832" y="97"/>
                    </a:lnTo>
                    <a:lnTo>
                      <a:pt x="799" y="109"/>
                    </a:lnTo>
                    <a:lnTo>
                      <a:pt x="762" y="121"/>
                    </a:lnTo>
                    <a:lnTo>
                      <a:pt x="724" y="132"/>
                    </a:lnTo>
                    <a:lnTo>
                      <a:pt x="683" y="145"/>
                    </a:lnTo>
                    <a:lnTo>
                      <a:pt x="639" y="155"/>
                    </a:lnTo>
                    <a:lnTo>
                      <a:pt x="595" y="168"/>
                    </a:lnTo>
                    <a:lnTo>
                      <a:pt x="552" y="180"/>
                    </a:lnTo>
                    <a:lnTo>
                      <a:pt x="506" y="189"/>
                    </a:lnTo>
                    <a:lnTo>
                      <a:pt x="463" y="199"/>
                    </a:lnTo>
                    <a:lnTo>
                      <a:pt x="419" y="208"/>
                    </a:lnTo>
                    <a:lnTo>
                      <a:pt x="377" y="216"/>
                    </a:lnTo>
                    <a:lnTo>
                      <a:pt x="335" y="222"/>
                    </a:lnTo>
                    <a:lnTo>
                      <a:pt x="294" y="228"/>
                    </a:lnTo>
                    <a:lnTo>
                      <a:pt x="253" y="234"/>
                    </a:lnTo>
                    <a:lnTo>
                      <a:pt x="213" y="237"/>
                    </a:lnTo>
                    <a:lnTo>
                      <a:pt x="175" y="241"/>
                    </a:lnTo>
                    <a:lnTo>
                      <a:pt x="138" y="243"/>
                    </a:lnTo>
                    <a:lnTo>
                      <a:pt x="106" y="243"/>
                    </a:lnTo>
                    <a:lnTo>
                      <a:pt x="77" y="241"/>
                    </a:lnTo>
                    <a:lnTo>
                      <a:pt x="49" y="240"/>
                    </a:lnTo>
                    <a:lnTo>
                      <a:pt x="29" y="236"/>
                    </a:lnTo>
                    <a:lnTo>
                      <a:pt x="13" y="231"/>
                    </a:lnTo>
                    <a:lnTo>
                      <a:pt x="4" y="226"/>
                    </a:lnTo>
                    <a:lnTo>
                      <a:pt x="0" y="219"/>
                    </a:lnTo>
                    <a:lnTo>
                      <a:pt x="4" y="209"/>
                    </a:lnTo>
                    <a:lnTo>
                      <a:pt x="13" y="200"/>
                    </a:lnTo>
                    <a:lnTo>
                      <a:pt x="32" y="187"/>
                    </a:lnTo>
                    <a:lnTo>
                      <a:pt x="35" y="186"/>
                    </a:lnTo>
                    <a:lnTo>
                      <a:pt x="45" y="182"/>
                    </a:lnTo>
                    <a:lnTo>
                      <a:pt x="61" y="178"/>
                    </a:lnTo>
                    <a:lnTo>
                      <a:pt x="81" y="172"/>
                    </a:lnTo>
                    <a:lnTo>
                      <a:pt x="106" y="164"/>
                    </a:lnTo>
                    <a:lnTo>
                      <a:pt x="134" y="155"/>
                    </a:lnTo>
                    <a:lnTo>
                      <a:pt x="164" y="146"/>
                    </a:lnTo>
                    <a:lnTo>
                      <a:pt x="197" y="137"/>
                    </a:lnTo>
                    <a:lnTo>
                      <a:pt x="232" y="127"/>
                    </a:lnTo>
                    <a:lnTo>
                      <a:pt x="267" y="116"/>
                    </a:lnTo>
                    <a:lnTo>
                      <a:pt x="303" y="109"/>
                    </a:lnTo>
                    <a:lnTo>
                      <a:pt x="339" y="98"/>
                    </a:lnTo>
                    <a:lnTo>
                      <a:pt x="371" y="92"/>
                    </a:lnTo>
                    <a:lnTo>
                      <a:pt x="403" y="85"/>
                    </a:lnTo>
                    <a:lnTo>
                      <a:pt x="433" y="82"/>
                    </a:lnTo>
                    <a:lnTo>
                      <a:pt x="459" y="78"/>
                    </a:lnTo>
                    <a:lnTo>
                      <a:pt x="483" y="76"/>
                    </a:lnTo>
                    <a:lnTo>
                      <a:pt x="508" y="73"/>
                    </a:lnTo>
                    <a:lnTo>
                      <a:pt x="533" y="71"/>
                    </a:lnTo>
                    <a:lnTo>
                      <a:pt x="559" y="69"/>
                    </a:lnTo>
                    <a:lnTo>
                      <a:pt x="584" y="65"/>
                    </a:lnTo>
                    <a:lnTo>
                      <a:pt x="611" y="62"/>
                    </a:lnTo>
                    <a:lnTo>
                      <a:pt x="637" y="57"/>
                    </a:lnTo>
                    <a:lnTo>
                      <a:pt x="662" y="55"/>
                    </a:lnTo>
                    <a:lnTo>
                      <a:pt x="687" y="49"/>
                    </a:lnTo>
                    <a:lnTo>
                      <a:pt x="713" y="47"/>
                    </a:lnTo>
                    <a:lnTo>
                      <a:pt x="737" y="42"/>
                    </a:lnTo>
                    <a:lnTo>
                      <a:pt x="760" y="36"/>
                    </a:lnTo>
                    <a:lnTo>
                      <a:pt x="784" y="32"/>
                    </a:lnTo>
                    <a:lnTo>
                      <a:pt x="806" y="27"/>
                    </a:lnTo>
                    <a:lnTo>
                      <a:pt x="827" y="21"/>
                    </a:lnTo>
                    <a:lnTo>
                      <a:pt x="848" y="16"/>
                    </a:lnTo>
                    <a:lnTo>
                      <a:pt x="884" y="7"/>
                    </a:lnTo>
                    <a:lnTo>
                      <a:pt x="912" y="2"/>
                    </a:lnTo>
                    <a:lnTo>
                      <a:pt x="933" y="0"/>
                    </a:lnTo>
                    <a:lnTo>
                      <a:pt x="947" y="2"/>
                    </a:lnTo>
                    <a:lnTo>
                      <a:pt x="956" y="8"/>
                    </a:lnTo>
                    <a:lnTo>
                      <a:pt x="956" y="16"/>
                    </a:lnTo>
                    <a:lnTo>
                      <a:pt x="949" y="29"/>
                    </a:lnTo>
                    <a:lnTo>
                      <a:pt x="937" y="44"/>
                    </a:lnTo>
                    <a:close/>
                  </a:path>
                </a:pathLst>
              </a:custGeom>
              <a:solidFill>
                <a:srgbClr val="1A9C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61" name="Freeform 1301">
                <a:extLst>
                  <a:ext uri="{FF2B5EF4-FFF2-40B4-BE49-F238E27FC236}">
                    <a16:creationId xmlns:a16="http://schemas.microsoft.com/office/drawing/2014/main" id="{5EB465ED-D2E2-00A1-58C4-9939D8F10493}"/>
                  </a:ext>
                </a:extLst>
              </p:cNvPr>
              <p:cNvSpPr>
                <a:spLocks/>
              </p:cNvSpPr>
              <p:nvPr/>
            </p:nvSpPr>
            <p:spPr bwMode="auto">
              <a:xfrm>
                <a:off x="1110" y="2650"/>
                <a:ext cx="273" cy="69"/>
              </a:xfrm>
              <a:custGeom>
                <a:avLst/>
                <a:gdLst>
                  <a:gd name="T0" fmla="*/ 793 w 819"/>
                  <a:gd name="T1" fmla="*/ 47 h 208"/>
                  <a:gd name="T2" fmla="*/ 761 w 819"/>
                  <a:gd name="T3" fmla="*/ 64 h 208"/>
                  <a:gd name="T4" fmla="*/ 713 w 819"/>
                  <a:gd name="T5" fmla="*/ 83 h 208"/>
                  <a:gd name="T6" fmla="*/ 654 w 819"/>
                  <a:gd name="T7" fmla="*/ 104 h 208"/>
                  <a:gd name="T8" fmla="*/ 585 w 819"/>
                  <a:gd name="T9" fmla="*/ 125 h 208"/>
                  <a:gd name="T10" fmla="*/ 511 w 819"/>
                  <a:gd name="T11" fmla="*/ 145 h 208"/>
                  <a:gd name="T12" fmla="*/ 435 w 819"/>
                  <a:gd name="T13" fmla="*/ 163 h 208"/>
                  <a:gd name="T14" fmla="*/ 360 w 819"/>
                  <a:gd name="T15" fmla="*/ 180 h 208"/>
                  <a:gd name="T16" fmla="*/ 288 w 819"/>
                  <a:gd name="T17" fmla="*/ 193 h 208"/>
                  <a:gd name="T18" fmla="*/ 217 w 819"/>
                  <a:gd name="T19" fmla="*/ 201 h 208"/>
                  <a:gd name="T20" fmla="*/ 150 w 819"/>
                  <a:gd name="T21" fmla="*/ 207 h 208"/>
                  <a:gd name="T22" fmla="*/ 90 w 819"/>
                  <a:gd name="T23" fmla="*/ 208 h 208"/>
                  <a:gd name="T24" fmla="*/ 42 w 819"/>
                  <a:gd name="T25" fmla="*/ 207 h 208"/>
                  <a:gd name="T26" fmla="*/ 11 w 819"/>
                  <a:gd name="T27" fmla="*/ 199 h 208"/>
                  <a:gd name="T28" fmla="*/ 0 w 819"/>
                  <a:gd name="T29" fmla="*/ 188 h 208"/>
                  <a:gd name="T30" fmla="*/ 11 w 819"/>
                  <a:gd name="T31" fmla="*/ 172 h 208"/>
                  <a:gd name="T32" fmla="*/ 31 w 819"/>
                  <a:gd name="T33" fmla="*/ 159 h 208"/>
                  <a:gd name="T34" fmla="*/ 51 w 819"/>
                  <a:gd name="T35" fmla="*/ 153 h 208"/>
                  <a:gd name="T36" fmla="*/ 90 w 819"/>
                  <a:gd name="T37" fmla="*/ 140 h 208"/>
                  <a:gd name="T38" fmla="*/ 141 w 819"/>
                  <a:gd name="T39" fmla="*/ 126 h 208"/>
                  <a:gd name="T40" fmla="*/ 198 w 819"/>
                  <a:gd name="T41" fmla="*/ 109 h 208"/>
                  <a:gd name="T42" fmla="*/ 260 w 819"/>
                  <a:gd name="T43" fmla="*/ 92 h 208"/>
                  <a:gd name="T44" fmla="*/ 319 w 819"/>
                  <a:gd name="T45" fmla="*/ 78 h 208"/>
                  <a:gd name="T46" fmla="*/ 371 w 819"/>
                  <a:gd name="T47" fmla="*/ 69 h 208"/>
                  <a:gd name="T48" fmla="*/ 414 w 819"/>
                  <a:gd name="T49" fmla="*/ 67 h 208"/>
                  <a:gd name="T50" fmla="*/ 457 w 819"/>
                  <a:gd name="T51" fmla="*/ 61 h 208"/>
                  <a:gd name="T52" fmla="*/ 501 w 819"/>
                  <a:gd name="T53" fmla="*/ 56 h 208"/>
                  <a:gd name="T54" fmla="*/ 546 w 819"/>
                  <a:gd name="T55" fmla="*/ 50 h 208"/>
                  <a:gd name="T56" fmla="*/ 590 w 819"/>
                  <a:gd name="T57" fmla="*/ 43 h 208"/>
                  <a:gd name="T58" fmla="*/ 631 w 819"/>
                  <a:gd name="T59" fmla="*/ 36 h 208"/>
                  <a:gd name="T60" fmla="*/ 671 w 819"/>
                  <a:gd name="T61" fmla="*/ 28 h 208"/>
                  <a:gd name="T62" fmla="*/ 709 w 819"/>
                  <a:gd name="T63" fmla="*/ 19 h 208"/>
                  <a:gd name="T64" fmla="*/ 757 w 819"/>
                  <a:gd name="T65" fmla="*/ 6 h 208"/>
                  <a:gd name="T66" fmla="*/ 799 w 819"/>
                  <a:gd name="T67" fmla="*/ 0 h 208"/>
                  <a:gd name="T68" fmla="*/ 819 w 819"/>
                  <a:gd name="T69" fmla="*/ 7 h 208"/>
                  <a:gd name="T70" fmla="*/ 814 w 819"/>
                  <a:gd name="T71" fmla="*/ 2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9" h="208">
                    <a:moveTo>
                      <a:pt x="802" y="40"/>
                    </a:moveTo>
                    <a:lnTo>
                      <a:pt x="793" y="47"/>
                    </a:lnTo>
                    <a:lnTo>
                      <a:pt x="779" y="55"/>
                    </a:lnTo>
                    <a:lnTo>
                      <a:pt x="761" y="64"/>
                    </a:lnTo>
                    <a:lnTo>
                      <a:pt x="739" y="74"/>
                    </a:lnTo>
                    <a:lnTo>
                      <a:pt x="713" y="83"/>
                    </a:lnTo>
                    <a:lnTo>
                      <a:pt x="685" y="95"/>
                    </a:lnTo>
                    <a:lnTo>
                      <a:pt x="654" y="104"/>
                    </a:lnTo>
                    <a:lnTo>
                      <a:pt x="621" y="116"/>
                    </a:lnTo>
                    <a:lnTo>
                      <a:pt x="585" y="125"/>
                    </a:lnTo>
                    <a:lnTo>
                      <a:pt x="548" y="135"/>
                    </a:lnTo>
                    <a:lnTo>
                      <a:pt x="511" y="145"/>
                    </a:lnTo>
                    <a:lnTo>
                      <a:pt x="472" y="154"/>
                    </a:lnTo>
                    <a:lnTo>
                      <a:pt x="435" y="163"/>
                    </a:lnTo>
                    <a:lnTo>
                      <a:pt x="396" y="172"/>
                    </a:lnTo>
                    <a:lnTo>
                      <a:pt x="360" y="180"/>
                    </a:lnTo>
                    <a:lnTo>
                      <a:pt x="323" y="186"/>
                    </a:lnTo>
                    <a:lnTo>
                      <a:pt x="288" y="193"/>
                    </a:lnTo>
                    <a:lnTo>
                      <a:pt x="252" y="198"/>
                    </a:lnTo>
                    <a:lnTo>
                      <a:pt x="217" y="201"/>
                    </a:lnTo>
                    <a:lnTo>
                      <a:pt x="183" y="205"/>
                    </a:lnTo>
                    <a:lnTo>
                      <a:pt x="150" y="207"/>
                    </a:lnTo>
                    <a:lnTo>
                      <a:pt x="120" y="208"/>
                    </a:lnTo>
                    <a:lnTo>
                      <a:pt x="90" y="208"/>
                    </a:lnTo>
                    <a:lnTo>
                      <a:pt x="65" y="208"/>
                    </a:lnTo>
                    <a:lnTo>
                      <a:pt x="42" y="207"/>
                    </a:lnTo>
                    <a:lnTo>
                      <a:pt x="25" y="204"/>
                    </a:lnTo>
                    <a:lnTo>
                      <a:pt x="11" y="199"/>
                    </a:lnTo>
                    <a:lnTo>
                      <a:pt x="4" y="194"/>
                    </a:lnTo>
                    <a:lnTo>
                      <a:pt x="0" y="188"/>
                    </a:lnTo>
                    <a:lnTo>
                      <a:pt x="1" y="180"/>
                    </a:lnTo>
                    <a:lnTo>
                      <a:pt x="11" y="172"/>
                    </a:lnTo>
                    <a:lnTo>
                      <a:pt x="27" y="161"/>
                    </a:lnTo>
                    <a:lnTo>
                      <a:pt x="31" y="159"/>
                    </a:lnTo>
                    <a:lnTo>
                      <a:pt x="38" y="158"/>
                    </a:lnTo>
                    <a:lnTo>
                      <a:pt x="51" y="153"/>
                    </a:lnTo>
                    <a:lnTo>
                      <a:pt x="68" y="146"/>
                    </a:lnTo>
                    <a:lnTo>
                      <a:pt x="90" y="140"/>
                    </a:lnTo>
                    <a:lnTo>
                      <a:pt x="114" y="135"/>
                    </a:lnTo>
                    <a:lnTo>
                      <a:pt x="141" y="126"/>
                    </a:lnTo>
                    <a:lnTo>
                      <a:pt x="170" y="117"/>
                    </a:lnTo>
                    <a:lnTo>
                      <a:pt x="198" y="109"/>
                    </a:lnTo>
                    <a:lnTo>
                      <a:pt x="230" y="101"/>
                    </a:lnTo>
                    <a:lnTo>
                      <a:pt x="260" y="92"/>
                    </a:lnTo>
                    <a:lnTo>
                      <a:pt x="291" y="85"/>
                    </a:lnTo>
                    <a:lnTo>
                      <a:pt x="319" y="78"/>
                    </a:lnTo>
                    <a:lnTo>
                      <a:pt x="346" y="74"/>
                    </a:lnTo>
                    <a:lnTo>
                      <a:pt x="371" y="69"/>
                    </a:lnTo>
                    <a:lnTo>
                      <a:pt x="394" y="68"/>
                    </a:lnTo>
                    <a:lnTo>
                      <a:pt x="414" y="67"/>
                    </a:lnTo>
                    <a:lnTo>
                      <a:pt x="436" y="64"/>
                    </a:lnTo>
                    <a:lnTo>
                      <a:pt x="457" y="61"/>
                    </a:lnTo>
                    <a:lnTo>
                      <a:pt x="479" y="60"/>
                    </a:lnTo>
                    <a:lnTo>
                      <a:pt x="501" y="56"/>
                    </a:lnTo>
                    <a:lnTo>
                      <a:pt x="524" y="54"/>
                    </a:lnTo>
                    <a:lnTo>
                      <a:pt x="546" y="50"/>
                    </a:lnTo>
                    <a:lnTo>
                      <a:pt x="568" y="47"/>
                    </a:lnTo>
                    <a:lnTo>
                      <a:pt x="590" y="43"/>
                    </a:lnTo>
                    <a:lnTo>
                      <a:pt x="610" y="40"/>
                    </a:lnTo>
                    <a:lnTo>
                      <a:pt x="631" y="36"/>
                    </a:lnTo>
                    <a:lnTo>
                      <a:pt x="651" y="30"/>
                    </a:lnTo>
                    <a:lnTo>
                      <a:pt x="671" y="28"/>
                    </a:lnTo>
                    <a:lnTo>
                      <a:pt x="690" y="23"/>
                    </a:lnTo>
                    <a:lnTo>
                      <a:pt x="709" y="19"/>
                    </a:lnTo>
                    <a:lnTo>
                      <a:pt x="726" y="14"/>
                    </a:lnTo>
                    <a:lnTo>
                      <a:pt x="757" y="6"/>
                    </a:lnTo>
                    <a:lnTo>
                      <a:pt x="782" y="1"/>
                    </a:lnTo>
                    <a:lnTo>
                      <a:pt x="799" y="0"/>
                    </a:lnTo>
                    <a:lnTo>
                      <a:pt x="812" y="2"/>
                    </a:lnTo>
                    <a:lnTo>
                      <a:pt x="819" y="7"/>
                    </a:lnTo>
                    <a:lnTo>
                      <a:pt x="819" y="15"/>
                    </a:lnTo>
                    <a:lnTo>
                      <a:pt x="814" y="25"/>
                    </a:lnTo>
                    <a:lnTo>
                      <a:pt x="802" y="40"/>
                    </a:lnTo>
                    <a:close/>
                  </a:path>
                </a:pathLst>
              </a:custGeom>
              <a:solidFill>
                <a:srgbClr val="26A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62" name="Freeform 1302">
                <a:extLst>
                  <a:ext uri="{FF2B5EF4-FFF2-40B4-BE49-F238E27FC236}">
                    <a16:creationId xmlns:a16="http://schemas.microsoft.com/office/drawing/2014/main" id="{52F28F58-F0CF-7132-64B1-DAB6AAFE6C72}"/>
                  </a:ext>
                </a:extLst>
              </p:cNvPr>
              <p:cNvSpPr>
                <a:spLocks/>
              </p:cNvSpPr>
              <p:nvPr/>
            </p:nvSpPr>
            <p:spPr bwMode="auto">
              <a:xfrm>
                <a:off x="1137" y="2655"/>
                <a:ext cx="228" cy="58"/>
              </a:xfrm>
              <a:custGeom>
                <a:avLst/>
                <a:gdLst>
                  <a:gd name="T0" fmla="*/ 663 w 684"/>
                  <a:gd name="T1" fmla="*/ 39 h 174"/>
                  <a:gd name="T2" fmla="*/ 636 w 684"/>
                  <a:gd name="T3" fmla="*/ 53 h 174"/>
                  <a:gd name="T4" fmla="*/ 596 w 684"/>
                  <a:gd name="T5" fmla="*/ 72 h 174"/>
                  <a:gd name="T6" fmla="*/ 547 w 684"/>
                  <a:gd name="T7" fmla="*/ 87 h 174"/>
                  <a:gd name="T8" fmla="*/ 488 w 684"/>
                  <a:gd name="T9" fmla="*/ 104 h 174"/>
                  <a:gd name="T10" fmla="*/ 426 w 684"/>
                  <a:gd name="T11" fmla="*/ 121 h 174"/>
                  <a:gd name="T12" fmla="*/ 363 w 684"/>
                  <a:gd name="T13" fmla="*/ 136 h 174"/>
                  <a:gd name="T14" fmla="*/ 301 w 684"/>
                  <a:gd name="T15" fmla="*/ 149 h 174"/>
                  <a:gd name="T16" fmla="*/ 241 w 684"/>
                  <a:gd name="T17" fmla="*/ 160 h 174"/>
                  <a:gd name="T18" fmla="*/ 183 w 684"/>
                  <a:gd name="T19" fmla="*/ 168 h 174"/>
                  <a:gd name="T20" fmla="*/ 127 w 684"/>
                  <a:gd name="T21" fmla="*/ 172 h 174"/>
                  <a:gd name="T22" fmla="*/ 77 w 684"/>
                  <a:gd name="T23" fmla="*/ 174 h 174"/>
                  <a:gd name="T24" fmla="*/ 39 w 684"/>
                  <a:gd name="T25" fmla="*/ 172 h 174"/>
                  <a:gd name="T26" fmla="*/ 11 w 684"/>
                  <a:gd name="T27" fmla="*/ 167 h 174"/>
                  <a:gd name="T28" fmla="*/ 0 w 684"/>
                  <a:gd name="T29" fmla="*/ 157 h 174"/>
                  <a:gd name="T30" fmla="*/ 11 w 684"/>
                  <a:gd name="T31" fmla="*/ 142 h 174"/>
                  <a:gd name="T32" fmla="*/ 27 w 684"/>
                  <a:gd name="T33" fmla="*/ 133 h 174"/>
                  <a:gd name="T34" fmla="*/ 45 w 684"/>
                  <a:gd name="T35" fmla="*/ 128 h 174"/>
                  <a:gd name="T36" fmla="*/ 76 w 684"/>
                  <a:gd name="T37" fmla="*/ 117 h 174"/>
                  <a:gd name="T38" fmla="*/ 118 w 684"/>
                  <a:gd name="T39" fmla="*/ 104 h 174"/>
                  <a:gd name="T40" fmla="*/ 166 w 684"/>
                  <a:gd name="T41" fmla="*/ 92 h 174"/>
                  <a:gd name="T42" fmla="*/ 219 w 684"/>
                  <a:gd name="T43" fmla="*/ 78 h 174"/>
                  <a:gd name="T44" fmla="*/ 268 w 684"/>
                  <a:gd name="T45" fmla="*/ 66 h 174"/>
                  <a:gd name="T46" fmla="*/ 310 w 684"/>
                  <a:gd name="T47" fmla="*/ 59 h 174"/>
                  <a:gd name="T48" fmla="*/ 348 w 684"/>
                  <a:gd name="T49" fmla="*/ 55 h 174"/>
                  <a:gd name="T50" fmla="*/ 384 w 684"/>
                  <a:gd name="T51" fmla="*/ 52 h 174"/>
                  <a:gd name="T52" fmla="*/ 420 w 684"/>
                  <a:gd name="T53" fmla="*/ 47 h 174"/>
                  <a:gd name="T54" fmla="*/ 457 w 684"/>
                  <a:gd name="T55" fmla="*/ 42 h 174"/>
                  <a:gd name="T56" fmla="*/ 493 w 684"/>
                  <a:gd name="T57" fmla="*/ 37 h 174"/>
                  <a:gd name="T58" fmla="*/ 528 w 684"/>
                  <a:gd name="T59" fmla="*/ 30 h 174"/>
                  <a:gd name="T60" fmla="*/ 561 w 684"/>
                  <a:gd name="T61" fmla="*/ 24 h 174"/>
                  <a:gd name="T62" fmla="*/ 593 w 684"/>
                  <a:gd name="T63" fmla="*/ 16 h 174"/>
                  <a:gd name="T64" fmla="*/ 632 w 684"/>
                  <a:gd name="T65" fmla="*/ 6 h 174"/>
                  <a:gd name="T66" fmla="*/ 668 w 684"/>
                  <a:gd name="T67" fmla="*/ 0 h 174"/>
                  <a:gd name="T68" fmla="*/ 684 w 684"/>
                  <a:gd name="T69" fmla="*/ 6 h 174"/>
                  <a:gd name="T70" fmla="*/ 680 w 684"/>
                  <a:gd name="T71" fmla="*/ 2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4" h="174">
                    <a:moveTo>
                      <a:pt x="671" y="33"/>
                    </a:moveTo>
                    <a:lnTo>
                      <a:pt x="663" y="39"/>
                    </a:lnTo>
                    <a:lnTo>
                      <a:pt x="652" y="47"/>
                    </a:lnTo>
                    <a:lnTo>
                      <a:pt x="636" y="53"/>
                    </a:lnTo>
                    <a:lnTo>
                      <a:pt x="618" y="62"/>
                    </a:lnTo>
                    <a:lnTo>
                      <a:pt x="596" y="72"/>
                    </a:lnTo>
                    <a:lnTo>
                      <a:pt x="573" y="79"/>
                    </a:lnTo>
                    <a:lnTo>
                      <a:pt x="547" y="87"/>
                    </a:lnTo>
                    <a:lnTo>
                      <a:pt x="519" y="96"/>
                    </a:lnTo>
                    <a:lnTo>
                      <a:pt x="488" y="104"/>
                    </a:lnTo>
                    <a:lnTo>
                      <a:pt x="458" y="112"/>
                    </a:lnTo>
                    <a:lnTo>
                      <a:pt x="426" y="121"/>
                    </a:lnTo>
                    <a:lnTo>
                      <a:pt x="395" y="128"/>
                    </a:lnTo>
                    <a:lnTo>
                      <a:pt x="363" y="136"/>
                    </a:lnTo>
                    <a:lnTo>
                      <a:pt x="331" y="142"/>
                    </a:lnTo>
                    <a:lnTo>
                      <a:pt x="301" y="149"/>
                    </a:lnTo>
                    <a:lnTo>
                      <a:pt x="271" y="155"/>
                    </a:lnTo>
                    <a:lnTo>
                      <a:pt x="241" y="160"/>
                    </a:lnTo>
                    <a:lnTo>
                      <a:pt x="213" y="164"/>
                    </a:lnTo>
                    <a:lnTo>
                      <a:pt x="183" y="168"/>
                    </a:lnTo>
                    <a:lnTo>
                      <a:pt x="155" y="171"/>
                    </a:lnTo>
                    <a:lnTo>
                      <a:pt x="127" y="172"/>
                    </a:lnTo>
                    <a:lnTo>
                      <a:pt x="102" y="174"/>
                    </a:lnTo>
                    <a:lnTo>
                      <a:pt x="77" y="174"/>
                    </a:lnTo>
                    <a:lnTo>
                      <a:pt x="56" y="174"/>
                    </a:lnTo>
                    <a:lnTo>
                      <a:pt x="39" y="172"/>
                    </a:lnTo>
                    <a:lnTo>
                      <a:pt x="22" y="169"/>
                    </a:lnTo>
                    <a:lnTo>
                      <a:pt x="11" y="167"/>
                    </a:lnTo>
                    <a:lnTo>
                      <a:pt x="4" y="163"/>
                    </a:lnTo>
                    <a:lnTo>
                      <a:pt x="0" y="157"/>
                    </a:lnTo>
                    <a:lnTo>
                      <a:pt x="4" y="150"/>
                    </a:lnTo>
                    <a:lnTo>
                      <a:pt x="11" y="142"/>
                    </a:lnTo>
                    <a:lnTo>
                      <a:pt x="23" y="135"/>
                    </a:lnTo>
                    <a:lnTo>
                      <a:pt x="27" y="133"/>
                    </a:lnTo>
                    <a:lnTo>
                      <a:pt x="33" y="131"/>
                    </a:lnTo>
                    <a:lnTo>
                      <a:pt x="45" y="128"/>
                    </a:lnTo>
                    <a:lnTo>
                      <a:pt x="59" y="123"/>
                    </a:lnTo>
                    <a:lnTo>
                      <a:pt x="76" y="117"/>
                    </a:lnTo>
                    <a:lnTo>
                      <a:pt x="97" y="112"/>
                    </a:lnTo>
                    <a:lnTo>
                      <a:pt x="118" y="104"/>
                    </a:lnTo>
                    <a:lnTo>
                      <a:pt x="143" y="99"/>
                    </a:lnTo>
                    <a:lnTo>
                      <a:pt x="166" y="92"/>
                    </a:lnTo>
                    <a:lnTo>
                      <a:pt x="192" y="83"/>
                    </a:lnTo>
                    <a:lnTo>
                      <a:pt x="219" y="78"/>
                    </a:lnTo>
                    <a:lnTo>
                      <a:pt x="242" y="72"/>
                    </a:lnTo>
                    <a:lnTo>
                      <a:pt x="268" y="66"/>
                    </a:lnTo>
                    <a:lnTo>
                      <a:pt x="290" y="62"/>
                    </a:lnTo>
                    <a:lnTo>
                      <a:pt x="310" y="59"/>
                    </a:lnTo>
                    <a:lnTo>
                      <a:pt x="329" y="56"/>
                    </a:lnTo>
                    <a:lnTo>
                      <a:pt x="348" y="55"/>
                    </a:lnTo>
                    <a:lnTo>
                      <a:pt x="365" y="53"/>
                    </a:lnTo>
                    <a:lnTo>
                      <a:pt x="384" y="52"/>
                    </a:lnTo>
                    <a:lnTo>
                      <a:pt x="402" y="51"/>
                    </a:lnTo>
                    <a:lnTo>
                      <a:pt x="420" y="47"/>
                    </a:lnTo>
                    <a:lnTo>
                      <a:pt x="438" y="46"/>
                    </a:lnTo>
                    <a:lnTo>
                      <a:pt x="457" y="42"/>
                    </a:lnTo>
                    <a:lnTo>
                      <a:pt x="475" y="39"/>
                    </a:lnTo>
                    <a:lnTo>
                      <a:pt x="493" y="37"/>
                    </a:lnTo>
                    <a:lnTo>
                      <a:pt x="511" y="34"/>
                    </a:lnTo>
                    <a:lnTo>
                      <a:pt x="528" y="30"/>
                    </a:lnTo>
                    <a:lnTo>
                      <a:pt x="546" y="26"/>
                    </a:lnTo>
                    <a:lnTo>
                      <a:pt x="561" y="24"/>
                    </a:lnTo>
                    <a:lnTo>
                      <a:pt x="577" y="20"/>
                    </a:lnTo>
                    <a:lnTo>
                      <a:pt x="593" y="16"/>
                    </a:lnTo>
                    <a:lnTo>
                      <a:pt x="608" y="12"/>
                    </a:lnTo>
                    <a:lnTo>
                      <a:pt x="632" y="6"/>
                    </a:lnTo>
                    <a:lnTo>
                      <a:pt x="653" y="1"/>
                    </a:lnTo>
                    <a:lnTo>
                      <a:pt x="668" y="0"/>
                    </a:lnTo>
                    <a:lnTo>
                      <a:pt x="678" y="1"/>
                    </a:lnTo>
                    <a:lnTo>
                      <a:pt x="684" y="6"/>
                    </a:lnTo>
                    <a:lnTo>
                      <a:pt x="684" y="12"/>
                    </a:lnTo>
                    <a:lnTo>
                      <a:pt x="680" y="23"/>
                    </a:lnTo>
                    <a:lnTo>
                      <a:pt x="671" y="33"/>
                    </a:lnTo>
                    <a:close/>
                  </a:path>
                </a:pathLst>
              </a:custGeom>
              <a:solidFill>
                <a:srgbClr val="33A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63" name="Freeform 1303">
                <a:extLst>
                  <a:ext uri="{FF2B5EF4-FFF2-40B4-BE49-F238E27FC236}">
                    <a16:creationId xmlns:a16="http://schemas.microsoft.com/office/drawing/2014/main" id="{7B053168-6566-15D2-0995-09ADFBDB1D1C}"/>
                  </a:ext>
                </a:extLst>
              </p:cNvPr>
              <p:cNvSpPr>
                <a:spLocks/>
              </p:cNvSpPr>
              <p:nvPr/>
            </p:nvSpPr>
            <p:spPr bwMode="auto">
              <a:xfrm>
                <a:off x="1165" y="2661"/>
                <a:ext cx="183" cy="46"/>
              </a:xfrm>
              <a:custGeom>
                <a:avLst/>
                <a:gdLst>
                  <a:gd name="T0" fmla="*/ 537 w 548"/>
                  <a:gd name="T1" fmla="*/ 26 h 138"/>
                  <a:gd name="T2" fmla="*/ 531 w 548"/>
                  <a:gd name="T3" fmla="*/ 30 h 138"/>
                  <a:gd name="T4" fmla="*/ 521 w 548"/>
                  <a:gd name="T5" fmla="*/ 36 h 138"/>
                  <a:gd name="T6" fmla="*/ 510 w 548"/>
                  <a:gd name="T7" fmla="*/ 43 h 138"/>
                  <a:gd name="T8" fmla="*/ 495 w 548"/>
                  <a:gd name="T9" fmla="*/ 49 h 138"/>
                  <a:gd name="T10" fmla="*/ 478 w 548"/>
                  <a:gd name="T11" fmla="*/ 56 h 138"/>
                  <a:gd name="T12" fmla="*/ 459 w 548"/>
                  <a:gd name="T13" fmla="*/ 62 h 138"/>
                  <a:gd name="T14" fmla="*/ 437 w 548"/>
                  <a:gd name="T15" fmla="*/ 70 h 138"/>
                  <a:gd name="T16" fmla="*/ 415 w 548"/>
                  <a:gd name="T17" fmla="*/ 76 h 138"/>
                  <a:gd name="T18" fmla="*/ 393 w 548"/>
                  <a:gd name="T19" fmla="*/ 83 h 138"/>
                  <a:gd name="T20" fmla="*/ 367 w 548"/>
                  <a:gd name="T21" fmla="*/ 91 h 138"/>
                  <a:gd name="T22" fmla="*/ 342 w 548"/>
                  <a:gd name="T23" fmla="*/ 97 h 138"/>
                  <a:gd name="T24" fmla="*/ 317 w 548"/>
                  <a:gd name="T25" fmla="*/ 104 h 138"/>
                  <a:gd name="T26" fmla="*/ 291 w 548"/>
                  <a:gd name="T27" fmla="*/ 110 h 138"/>
                  <a:gd name="T28" fmla="*/ 265 w 548"/>
                  <a:gd name="T29" fmla="*/ 115 h 138"/>
                  <a:gd name="T30" fmla="*/ 240 w 548"/>
                  <a:gd name="T31" fmla="*/ 119 h 138"/>
                  <a:gd name="T32" fmla="*/ 217 w 548"/>
                  <a:gd name="T33" fmla="*/ 124 h 138"/>
                  <a:gd name="T34" fmla="*/ 192 w 548"/>
                  <a:gd name="T35" fmla="*/ 127 h 138"/>
                  <a:gd name="T36" fmla="*/ 169 w 548"/>
                  <a:gd name="T37" fmla="*/ 132 h 138"/>
                  <a:gd name="T38" fmla="*/ 146 w 548"/>
                  <a:gd name="T39" fmla="*/ 133 h 138"/>
                  <a:gd name="T40" fmla="*/ 123 w 548"/>
                  <a:gd name="T41" fmla="*/ 137 h 138"/>
                  <a:gd name="T42" fmla="*/ 100 w 548"/>
                  <a:gd name="T43" fmla="*/ 138 h 138"/>
                  <a:gd name="T44" fmla="*/ 80 w 548"/>
                  <a:gd name="T45" fmla="*/ 138 h 138"/>
                  <a:gd name="T46" fmla="*/ 62 w 548"/>
                  <a:gd name="T47" fmla="*/ 138 h 138"/>
                  <a:gd name="T48" fmla="*/ 45 w 548"/>
                  <a:gd name="T49" fmla="*/ 138 h 138"/>
                  <a:gd name="T50" fmla="*/ 31 w 548"/>
                  <a:gd name="T51" fmla="*/ 137 h 138"/>
                  <a:gd name="T52" fmla="*/ 18 w 548"/>
                  <a:gd name="T53" fmla="*/ 134 h 138"/>
                  <a:gd name="T54" fmla="*/ 9 w 548"/>
                  <a:gd name="T55" fmla="*/ 132 h 138"/>
                  <a:gd name="T56" fmla="*/ 4 w 548"/>
                  <a:gd name="T57" fmla="*/ 129 h 138"/>
                  <a:gd name="T58" fmla="*/ 0 w 548"/>
                  <a:gd name="T59" fmla="*/ 124 h 138"/>
                  <a:gd name="T60" fmla="*/ 3 w 548"/>
                  <a:gd name="T61" fmla="*/ 119 h 138"/>
                  <a:gd name="T62" fmla="*/ 9 w 548"/>
                  <a:gd name="T63" fmla="*/ 113 h 138"/>
                  <a:gd name="T64" fmla="*/ 20 w 548"/>
                  <a:gd name="T65" fmla="*/ 106 h 138"/>
                  <a:gd name="T66" fmla="*/ 27 w 548"/>
                  <a:gd name="T67" fmla="*/ 104 h 138"/>
                  <a:gd name="T68" fmla="*/ 48 w 548"/>
                  <a:gd name="T69" fmla="*/ 97 h 138"/>
                  <a:gd name="T70" fmla="*/ 79 w 548"/>
                  <a:gd name="T71" fmla="*/ 88 h 138"/>
                  <a:gd name="T72" fmla="*/ 115 w 548"/>
                  <a:gd name="T73" fmla="*/ 78 h 138"/>
                  <a:gd name="T74" fmla="*/ 155 w 548"/>
                  <a:gd name="T75" fmla="*/ 67 h 138"/>
                  <a:gd name="T76" fmla="*/ 196 w 548"/>
                  <a:gd name="T77" fmla="*/ 56 h 138"/>
                  <a:gd name="T78" fmla="*/ 232 w 548"/>
                  <a:gd name="T79" fmla="*/ 49 h 138"/>
                  <a:gd name="T80" fmla="*/ 264 w 548"/>
                  <a:gd name="T81" fmla="*/ 44 h 138"/>
                  <a:gd name="T82" fmla="*/ 293 w 548"/>
                  <a:gd name="T83" fmla="*/ 42 h 138"/>
                  <a:gd name="T84" fmla="*/ 321 w 548"/>
                  <a:gd name="T85" fmla="*/ 38 h 138"/>
                  <a:gd name="T86" fmla="*/ 349 w 548"/>
                  <a:gd name="T87" fmla="*/ 35 h 138"/>
                  <a:gd name="T88" fmla="*/ 380 w 548"/>
                  <a:gd name="T89" fmla="*/ 30 h 138"/>
                  <a:gd name="T90" fmla="*/ 409 w 548"/>
                  <a:gd name="T91" fmla="*/ 26 h 138"/>
                  <a:gd name="T92" fmla="*/ 437 w 548"/>
                  <a:gd name="T93" fmla="*/ 21 h 138"/>
                  <a:gd name="T94" fmla="*/ 462 w 548"/>
                  <a:gd name="T95" fmla="*/ 15 h 138"/>
                  <a:gd name="T96" fmla="*/ 486 w 548"/>
                  <a:gd name="T97" fmla="*/ 8 h 138"/>
                  <a:gd name="T98" fmla="*/ 507 w 548"/>
                  <a:gd name="T99" fmla="*/ 3 h 138"/>
                  <a:gd name="T100" fmla="*/ 523 w 548"/>
                  <a:gd name="T101" fmla="*/ 0 h 138"/>
                  <a:gd name="T102" fmla="*/ 536 w 548"/>
                  <a:gd name="T103" fmla="*/ 0 h 138"/>
                  <a:gd name="T104" fmla="*/ 544 w 548"/>
                  <a:gd name="T105" fmla="*/ 0 h 138"/>
                  <a:gd name="T106" fmla="*/ 546 w 548"/>
                  <a:gd name="T107" fmla="*/ 3 h 138"/>
                  <a:gd name="T108" fmla="*/ 548 w 548"/>
                  <a:gd name="T109" fmla="*/ 9 h 138"/>
                  <a:gd name="T110" fmla="*/ 544 w 548"/>
                  <a:gd name="T111" fmla="*/ 16 h 138"/>
                  <a:gd name="T112" fmla="*/ 537 w 548"/>
                  <a:gd name="T113" fmla="*/ 2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8" h="138">
                    <a:moveTo>
                      <a:pt x="537" y="26"/>
                    </a:moveTo>
                    <a:lnTo>
                      <a:pt x="531" y="30"/>
                    </a:lnTo>
                    <a:lnTo>
                      <a:pt x="521" y="36"/>
                    </a:lnTo>
                    <a:lnTo>
                      <a:pt x="510" y="43"/>
                    </a:lnTo>
                    <a:lnTo>
                      <a:pt x="495" y="49"/>
                    </a:lnTo>
                    <a:lnTo>
                      <a:pt x="478" y="56"/>
                    </a:lnTo>
                    <a:lnTo>
                      <a:pt x="459" y="62"/>
                    </a:lnTo>
                    <a:lnTo>
                      <a:pt x="437" y="70"/>
                    </a:lnTo>
                    <a:lnTo>
                      <a:pt x="415" y="76"/>
                    </a:lnTo>
                    <a:lnTo>
                      <a:pt x="393" y="83"/>
                    </a:lnTo>
                    <a:lnTo>
                      <a:pt x="367" y="91"/>
                    </a:lnTo>
                    <a:lnTo>
                      <a:pt x="342" y="97"/>
                    </a:lnTo>
                    <a:lnTo>
                      <a:pt x="317" y="104"/>
                    </a:lnTo>
                    <a:lnTo>
                      <a:pt x="291" y="110"/>
                    </a:lnTo>
                    <a:lnTo>
                      <a:pt x="265" y="115"/>
                    </a:lnTo>
                    <a:lnTo>
                      <a:pt x="240" y="119"/>
                    </a:lnTo>
                    <a:lnTo>
                      <a:pt x="217" y="124"/>
                    </a:lnTo>
                    <a:lnTo>
                      <a:pt x="192" y="127"/>
                    </a:lnTo>
                    <a:lnTo>
                      <a:pt x="169" y="132"/>
                    </a:lnTo>
                    <a:lnTo>
                      <a:pt x="146" y="133"/>
                    </a:lnTo>
                    <a:lnTo>
                      <a:pt x="123" y="137"/>
                    </a:lnTo>
                    <a:lnTo>
                      <a:pt x="100" y="138"/>
                    </a:lnTo>
                    <a:lnTo>
                      <a:pt x="80" y="138"/>
                    </a:lnTo>
                    <a:lnTo>
                      <a:pt x="62" y="138"/>
                    </a:lnTo>
                    <a:lnTo>
                      <a:pt x="45" y="138"/>
                    </a:lnTo>
                    <a:lnTo>
                      <a:pt x="31" y="137"/>
                    </a:lnTo>
                    <a:lnTo>
                      <a:pt x="18" y="134"/>
                    </a:lnTo>
                    <a:lnTo>
                      <a:pt x="9" y="132"/>
                    </a:lnTo>
                    <a:lnTo>
                      <a:pt x="4" y="129"/>
                    </a:lnTo>
                    <a:lnTo>
                      <a:pt x="0" y="124"/>
                    </a:lnTo>
                    <a:lnTo>
                      <a:pt x="3" y="119"/>
                    </a:lnTo>
                    <a:lnTo>
                      <a:pt x="9" y="113"/>
                    </a:lnTo>
                    <a:lnTo>
                      <a:pt x="20" y="106"/>
                    </a:lnTo>
                    <a:lnTo>
                      <a:pt x="27" y="104"/>
                    </a:lnTo>
                    <a:lnTo>
                      <a:pt x="48" y="97"/>
                    </a:lnTo>
                    <a:lnTo>
                      <a:pt x="79" y="88"/>
                    </a:lnTo>
                    <a:lnTo>
                      <a:pt x="115" y="78"/>
                    </a:lnTo>
                    <a:lnTo>
                      <a:pt x="155" y="67"/>
                    </a:lnTo>
                    <a:lnTo>
                      <a:pt x="196" y="56"/>
                    </a:lnTo>
                    <a:lnTo>
                      <a:pt x="232" y="49"/>
                    </a:lnTo>
                    <a:lnTo>
                      <a:pt x="264" y="44"/>
                    </a:lnTo>
                    <a:lnTo>
                      <a:pt x="293" y="42"/>
                    </a:lnTo>
                    <a:lnTo>
                      <a:pt x="321" y="38"/>
                    </a:lnTo>
                    <a:lnTo>
                      <a:pt x="349" y="35"/>
                    </a:lnTo>
                    <a:lnTo>
                      <a:pt x="380" y="30"/>
                    </a:lnTo>
                    <a:lnTo>
                      <a:pt x="409" y="26"/>
                    </a:lnTo>
                    <a:lnTo>
                      <a:pt x="437" y="21"/>
                    </a:lnTo>
                    <a:lnTo>
                      <a:pt x="462" y="15"/>
                    </a:lnTo>
                    <a:lnTo>
                      <a:pt x="486" y="8"/>
                    </a:lnTo>
                    <a:lnTo>
                      <a:pt x="507" y="3"/>
                    </a:lnTo>
                    <a:lnTo>
                      <a:pt x="523" y="0"/>
                    </a:lnTo>
                    <a:lnTo>
                      <a:pt x="536" y="0"/>
                    </a:lnTo>
                    <a:lnTo>
                      <a:pt x="544" y="0"/>
                    </a:lnTo>
                    <a:lnTo>
                      <a:pt x="546" y="3"/>
                    </a:lnTo>
                    <a:lnTo>
                      <a:pt x="548" y="9"/>
                    </a:lnTo>
                    <a:lnTo>
                      <a:pt x="544" y="16"/>
                    </a:lnTo>
                    <a:lnTo>
                      <a:pt x="537" y="26"/>
                    </a:lnTo>
                    <a:close/>
                  </a:path>
                </a:pathLst>
              </a:custGeom>
              <a:solidFill>
                <a:srgbClr val="40B5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64" name="Freeform 1304">
                <a:extLst>
                  <a:ext uri="{FF2B5EF4-FFF2-40B4-BE49-F238E27FC236}">
                    <a16:creationId xmlns:a16="http://schemas.microsoft.com/office/drawing/2014/main" id="{BE9B44F6-62B2-287D-F964-63886096A625}"/>
                  </a:ext>
                </a:extLst>
              </p:cNvPr>
              <p:cNvSpPr>
                <a:spLocks/>
              </p:cNvSpPr>
              <p:nvPr/>
            </p:nvSpPr>
            <p:spPr bwMode="auto">
              <a:xfrm>
                <a:off x="1194" y="2667"/>
                <a:ext cx="136" cy="34"/>
              </a:xfrm>
              <a:custGeom>
                <a:avLst/>
                <a:gdLst>
                  <a:gd name="T0" fmla="*/ 13 w 410"/>
                  <a:gd name="T1" fmla="*/ 78 h 102"/>
                  <a:gd name="T2" fmla="*/ 18 w 410"/>
                  <a:gd name="T3" fmla="*/ 76 h 102"/>
                  <a:gd name="T4" fmla="*/ 34 w 410"/>
                  <a:gd name="T5" fmla="*/ 72 h 102"/>
                  <a:gd name="T6" fmla="*/ 55 w 410"/>
                  <a:gd name="T7" fmla="*/ 66 h 102"/>
                  <a:gd name="T8" fmla="*/ 84 w 410"/>
                  <a:gd name="T9" fmla="*/ 58 h 102"/>
                  <a:gd name="T10" fmla="*/ 114 w 410"/>
                  <a:gd name="T11" fmla="*/ 48 h 102"/>
                  <a:gd name="T12" fmla="*/ 144 w 410"/>
                  <a:gd name="T13" fmla="*/ 42 h 102"/>
                  <a:gd name="T14" fmla="*/ 173 w 410"/>
                  <a:gd name="T15" fmla="*/ 37 h 102"/>
                  <a:gd name="T16" fmla="*/ 196 w 410"/>
                  <a:gd name="T17" fmla="*/ 33 h 102"/>
                  <a:gd name="T18" fmla="*/ 217 w 410"/>
                  <a:gd name="T19" fmla="*/ 31 h 102"/>
                  <a:gd name="T20" fmla="*/ 240 w 410"/>
                  <a:gd name="T21" fmla="*/ 28 h 102"/>
                  <a:gd name="T22" fmla="*/ 262 w 410"/>
                  <a:gd name="T23" fmla="*/ 25 h 102"/>
                  <a:gd name="T24" fmla="*/ 282 w 410"/>
                  <a:gd name="T25" fmla="*/ 21 h 102"/>
                  <a:gd name="T26" fmla="*/ 304 w 410"/>
                  <a:gd name="T27" fmla="*/ 19 h 102"/>
                  <a:gd name="T28" fmla="*/ 325 w 410"/>
                  <a:gd name="T29" fmla="*/ 15 h 102"/>
                  <a:gd name="T30" fmla="*/ 345 w 410"/>
                  <a:gd name="T31" fmla="*/ 11 h 102"/>
                  <a:gd name="T32" fmla="*/ 364 w 410"/>
                  <a:gd name="T33" fmla="*/ 6 h 102"/>
                  <a:gd name="T34" fmla="*/ 379 w 410"/>
                  <a:gd name="T35" fmla="*/ 3 h 102"/>
                  <a:gd name="T36" fmla="*/ 391 w 410"/>
                  <a:gd name="T37" fmla="*/ 0 h 102"/>
                  <a:gd name="T38" fmla="*/ 400 w 410"/>
                  <a:gd name="T39" fmla="*/ 0 h 102"/>
                  <a:gd name="T40" fmla="*/ 406 w 410"/>
                  <a:gd name="T41" fmla="*/ 0 h 102"/>
                  <a:gd name="T42" fmla="*/ 410 w 410"/>
                  <a:gd name="T43" fmla="*/ 3 h 102"/>
                  <a:gd name="T44" fmla="*/ 410 w 410"/>
                  <a:gd name="T45" fmla="*/ 7 h 102"/>
                  <a:gd name="T46" fmla="*/ 406 w 410"/>
                  <a:gd name="T47" fmla="*/ 12 h 102"/>
                  <a:gd name="T48" fmla="*/ 401 w 410"/>
                  <a:gd name="T49" fmla="*/ 19 h 102"/>
                  <a:gd name="T50" fmla="*/ 388 w 410"/>
                  <a:gd name="T51" fmla="*/ 26 h 102"/>
                  <a:gd name="T52" fmla="*/ 370 w 410"/>
                  <a:gd name="T53" fmla="*/ 37 h 102"/>
                  <a:gd name="T54" fmla="*/ 342 w 410"/>
                  <a:gd name="T55" fmla="*/ 46 h 102"/>
                  <a:gd name="T56" fmla="*/ 309 w 410"/>
                  <a:gd name="T57" fmla="*/ 56 h 102"/>
                  <a:gd name="T58" fmla="*/ 273 w 410"/>
                  <a:gd name="T59" fmla="*/ 66 h 102"/>
                  <a:gd name="T60" fmla="*/ 235 w 410"/>
                  <a:gd name="T61" fmla="*/ 75 h 102"/>
                  <a:gd name="T62" fmla="*/ 196 w 410"/>
                  <a:gd name="T63" fmla="*/ 85 h 102"/>
                  <a:gd name="T64" fmla="*/ 160 w 410"/>
                  <a:gd name="T65" fmla="*/ 90 h 102"/>
                  <a:gd name="T66" fmla="*/ 125 w 410"/>
                  <a:gd name="T67" fmla="*/ 97 h 102"/>
                  <a:gd name="T68" fmla="*/ 91 w 410"/>
                  <a:gd name="T69" fmla="*/ 101 h 102"/>
                  <a:gd name="T70" fmla="*/ 58 w 410"/>
                  <a:gd name="T71" fmla="*/ 102 h 102"/>
                  <a:gd name="T72" fmla="*/ 31 w 410"/>
                  <a:gd name="T73" fmla="*/ 102 h 102"/>
                  <a:gd name="T74" fmla="*/ 11 w 410"/>
                  <a:gd name="T75" fmla="*/ 101 h 102"/>
                  <a:gd name="T76" fmla="*/ 0 w 410"/>
                  <a:gd name="T77" fmla="*/ 96 h 102"/>
                  <a:gd name="T78" fmla="*/ 0 w 410"/>
                  <a:gd name="T79" fmla="*/ 88 h 102"/>
                  <a:gd name="T80" fmla="*/ 13 w 410"/>
                  <a:gd name="T81" fmla="*/ 7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0" h="102">
                    <a:moveTo>
                      <a:pt x="13" y="78"/>
                    </a:moveTo>
                    <a:lnTo>
                      <a:pt x="18" y="76"/>
                    </a:lnTo>
                    <a:lnTo>
                      <a:pt x="34" y="72"/>
                    </a:lnTo>
                    <a:lnTo>
                      <a:pt x="55" y="66"/>
                    </a:lnTo>
                    <a:lnTo>
                      <a:pt x="84" y="58"/>
                    </a:lnTo>
                    <a:lnTo>
                      <a:pt x="114" y="48"/>
                    </a:lnTo>
                    <a:lnTo>
                      <a:pt x="144" y="42"/>
                    </a:lnTo>
                    <a:lnTo>
                      <a:pt x="173" y="37"/>
                    </a:lnTo>
                    <a:lnTo>
                      <a:pt x="196" y="33"/>
                    </a:lnTo>
                    <a:lnTo>
                      <a:pt x="217" y="31"/>
                    </a:lnTo>
                    <a:lnTo>
                      <a:pt x="240" y="28"/>
                    </a:lnTo>
                    <a:lnTo>
                      <a:pt x="262" y="25"/>
                    </a:lnTo>
                    <a:lnTo>
                      <a:pt x="282" y="21"/>
                    </a:lnTo>
                    <a:lnTo>
                      <a:pt x="304" y="19"/>
                    </a:lnTo>
                    <a:lnTo>
                      <a:pt x="325" y="15"/>
                    </a:lnTo>
                    <a:lnTo>
                      <a:pt x="345" y="11"/>
                    </a:lnTo>
                    <a:lnTo>
                      <a:pt x="364" y="6"/>
                    </a:lnTo>
                    <a:lnTo>
                      <a:pt x="379" y="3"/>
                    </a:lnTo>
                    <a:lnTo>
                      <a:pt x="391" y="0"/>
                    </a:lnTo>
                    <a:lnTo>
                      <a:pt x="400" y="0"/>
                    </a:lnTo>
                    <a:lnTo>
                      <a:pt x="406" y="0"/>
                    </a:lnTo>
                    <a:lnTo>
                      <a:pt x="410" y="3"/>
                    </a:lnTo>
                    <a:lnTo>
                      <a:pt x="410" y="7"/>
                    </a:lnTo>
                    <a:lnTo>
                      <a:pt x="406" y="12"/>
                    </a:lnTo>
                    <a:lnTo>
                      <a:pt x="401" y="19"/>
                    </a:lnTo>
                    <a:lnTo>
                      <a:pt x="388" y="26"/>
                    </a:lnTo>
                    <a:lnTo>
                      <a:pt x="370" y="37"/>
                    </a:lnTo>
                    <a:lnTo>
                      <a:pt x="342" y="46"/>
                    </a:lnTo>
                    <a:lnTo>
                      <a:pt x="309" y="56"/>
                    </a:lnTo>
                    <a:lnTo>
                      <a:pt x="273" y="66"/>
                    </a:lnTo>
                    <a:lnTo>
                      <a:pt x="235" y="75"/>
                    </a:lnTo>
                    <a:lnTo>
                      <a:pt x="196" y="85"/>
                    </a:lnTo>
                    <a:lnTo>
                      <a:pt x="160" y="90"/>
                    </a:lnTo>
                    <a:lnTo>
                      <a:pt x="125" y="97"/>
                    </a:lnTo>
                    <a:lnTo>
                      <a:pt x="91" y="101"/>
                    </a:lnTo>
                    <a:lnTo>
                      <a:pt x="58" y="102"/>
                    </a:lnTo>
                    <a:lnTo>
                      <a:pt x="31" y="102"/>
                    </a:lnTo>
                    <a:lnTo>
                      <a:pt x="11" y="101"/>
                    </a:lnTo>
                    <a:lnTo>
                      <a:pt x="0" y="96"/>
                    </a:lnTo>
                    <a:lnTo>
                      <a:pt x="0" y="88"/>
                    </a:lnTo>
                    <a:lnTo>
                      <a:pt x="13" y="78"/>
                    </a:lnTo>
                    <a:close/>
                  </a:path>
                </a:pathLst>
              </a:custGeom>
              <a:solidFill>
                <a:srgbClr val="4DB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65" name="Freeform 1305">
                <a:extLst>
                  <a:ext uri="{FF2B5EF4-FFF2-40B4-BE49-F238E27FC236}">
                    <a16:creationId xmlns:a16="http://schemas.microsoft.com/office/drawing/2014/main" id="{212F907C-2F70-D795-44DF-F3C6E0A79F91}"/>
                  </a:ext>
                </a:extLst>
              </p:cNvPr>
              <p:cNvSpPr>
                <a:spLocks/>
              </p:cNvSpPr>
              <p:nvPr/>
            </p:nvSpPr>
            <p:spPr bwMode="auto">
              <a:xfrm>
                <a:off x="1251" y="2663"/>
                <a:ext cx="368" cy="159"/>
              </a:xfrm>
              <a:custGeom>
                <a:avLst/>
                <a:gdLst>
                  <a:gd name="T0" fmla="*/ 29 w 1106"/>
                  <a:gd name="T1" fmla="*/ 384 h 475"/>
                  <a:gd name="T2" fmla="*/ 43 w 1106"/>
                  <a:gd name="T3" fmla="*/ 366 h 475"/>
                  <a:gd name="T4" fmla="*/ 72 w 1106"/>
                  <a:gd name="T5" fmla="*/ 334 h 475"/>
                  <a:gd name="T6" fmla="*/ 112 w 1106"/>
                  <a:gd name="T7" fmla="*/ 292 h 475"/>
                  <a:gd name="T8" fmla="*/ 162 w 1106"/>
                  <a:gd name="T9" fmla="*/ 246 h 475"/>
                  <a:gd name="T10" fmla="*/ 222 w 1106"/>
                  <a:gd name="T11" fmla="*/ 194 h 475"/>
                  <a:gd name="T12" fmla="*/ 291 w 1106"/>
                  <a:gd name="T13" fmla="*/ 145 h 475"/>
                  <a:gd name="T14" fmla="*/ 366 w 1106"/>
                  <a:gd name="T15" fmla="*/ 103 h 475"/>
                  <a:gd name="T16" fmla="*/ 445 w 1106"/>
                  <a:gd name="T17" fmla="*/ 69 h 475"/>
                  <a:gd name="T18" fmla="*/ 515 w 1106"/>
                  <a:gd name="T19" fmla="*/ 42 h 475"/>
                  <a:gd name="T20" fmla="*/ 575 w 1106"/>
                  <a:gd name="T21" fmla="*/ 23 h 475"/>
                  <a:gd name="T22" fmla="*/ 628 w 1106"/>
                  <a:gd name="T23" fmla="*/ 9 h 475"/>
                  <a:gd name="T24" fmla="*/ 675 w 1106"/>
                  <a:gd name="T25" fmla="*/ 1 h 475"/>
                  <a:gd name="T26" fmla="*/ 717 w 1106"/>
                  <a:gd name="T27" fmla="*/ 0 h 475"/>
                  <a:gd name="T28" fmla="*/ 755 w 1106"/>
                  <a:gd name="T29" fmla="*/ 2 h 475"/>
                  <a:gd name="T30" fmla="*/ 792 w 1106"/>
                  <a:gd name="T31" fmla="*/ 13 h 475"/>
                  <a:gd name="T32" fmla="*/ 846 w 1106"/>
                  <a:gd name="T33" fmla="*/ 32 h 475"/>
                  <a:gd name="T34" fmla="*/ 905 w 1106"/>
                  <a:gd name="T35" fmla="*/ 62 h 475"/>
                  <a:gd name="T36" fmla="*/ 941 w 1106"/>
                  <a:gd name="T37" fmla="*/ 85 h 475"/>
                  <a:gd name="T38" fmla="*/ 942 w 1106"/>
                  <a:gd name="T39" fmla="*/ 103 h 475"/>
                  <a:gd name="T40" fmla="*/ 913 w 1106"/>
                  <a:gd name="T41" fmla="*/ 111 h 475"/>
                  <a:gd name="T42" fmla="*/ 905 w 1106"/>
                  <a:gd name="T43" fmla="*/ 120 h 475"/>
                  <a:gd name="T44" fmla="*/ 922 w 1106"/>
                  <a:gd name="T45" fmla="*/ 133 h 475"/>
                  <a:gd name="T46" fmla="*/ 955 w 1106"/>
                  <a:gd name="T47" fmla="*/ 148 h 475"/>
                  <a:gd name="T48" fmla="*/ 1000 w 1106"/>
                  <a:gd name="T49" fmla="*/ 169 h 475"/>
                  <a:gd name="T50" fmla="*/ 1054 w 1106"/>
                  <a:gd name="T51" fmla="*/ 196 h 475"/>
                  <a:gd name="T52" fmla="*/ 1097 w 1106"/>
                  <a:gd name="T53" fmla="*/ 223 h 475"/>
                  <a:gd name="T54" fmla="*/ 1102 w 1106"/>
                  <a:gd name="T55" fmla="*/ 242 h 475"/>
                  <a:gd name="T56" fmla="*/ 1064 w 1106"/>
                  <a:gd name="T57" fmla="*/ 247 h 475"/>
                  <a:gd name="T58" fmla="*/ 1034 w 1106"/>
                  <a:gd name="T59" fmla="*/ 243 h 475"/>
                  <a:gd name="T60" fmla="*/ 996 w 1106"/>
                  <a:gd name="T61" fmla="*/ 239 h 475"/>
                  <a:gd name="T62" fmla="*/ 955 w 1106"/>
                  <a:gd name="T63" fmla="*/ 233 h 475"/>
                  <a:gd name="T64" fmla="*/ 908 w 1106"/>
                  <a:gd name="T65" fmla="*/ 226 h 475"/>
                  <a:gd name="T66" fmla="*/ 853 w 1106"/>
                  <a:gd name="T67" fmla="*/ 222 h 475"/>
                  <a:gd name="T68" fmla="*/ 794 w 1106"/>
                  <a:gd name="T69" fmla="*/ 220 h 475"/>
                  <a:gd name="T70" fmla="*/ 726 w 1106"/>
                  <a:gd name="T71" fmla="*/ 222 h 475"/>
                  <a:gd name="T72" fmla="*/ 650 w 1106"/>
                  <a:gd name="T73" fmla="*/ 229 h 475"/>
                  <a:gd name="T74" fmla="*/ 571 w 1106"/>
                  <a:gd name="T75" fmla="*/ 242 h 475"/>
                  <a:gd name="T76" fmla="*/ 494 w 1106"/>
                  <a:gd name="T77" fmla="*/ 260 h 475"/>
                  <a:gd name="T78" fmla="*/ 419 w 1106"/>
                  <a:gd name="T79" fmla="*/ 279 h 475"/>
                  <a:gd name="T80" fmla="*/ 346 w 1106"/>
                  <a:gd name="T81" fmla="*/ 304 h 475"/>
                  <a:gd name="T82" fmla="*/ 278 w 1106"/>
                  <a:gd name="T83" fmla="*/ 332 h 475"/>
                  <a:gd name="T84" fmla="*/ 213 w 1106"/>
                  <a:gd name="T85" fmla="*/ 363 h 475"/>
                  <a:gd name="T86" fmla="*/ 155 w 1106"/>
                  <a:gd name="T87" fmla="*/ 398 h 475"/>
                  <a:gd name="T88" fmla="*/ 83 w 1106"/>
                  <a:gd name="T89" fmla="*/ 447 h 475"/>
                  <a:gd name="T90" fmla="*/ 23 w 1106"/>
                  <a:gd name="T91" fmla="*/ 475 h 475"/>
                  <a:gd name="T92" fmla="*/ 0 w 1106"/>
                  <a:gd name="T93" fmla="*/ 463 h 475"/>
                  <a:gd name="T94" fmla="*/ 10 w 1106"/>
                  <a:gd name="T95" fmla="*/ 42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6" h="475">
                    <a:moveTo>
                      <a:pt x="28" y="387"/>
                    </a:moveTo>
                    <a:lnTo>
                      <a:pt x="29" y="384"/>
                    </a:lnTo>
                    <a:lnTo>
                      <a:pt x="36" y="377"/>
                    </a:lnTo>
                    <a:lnTo>
                      <a:pt x="43" y="366"/>
                    </a:lnTo>
                    <a:lnTo>
                      <a:pt x="56" y="351"/>
                    </a:lnTo>
                    <a:lnTo>
                      <a:pt x="72" y="334"/>
                    </a:lnTo>
                    <a:lnTo>
                      <a:pt x="90" y="315"/>
                    </a:lnTo>
                    <a:lnTo>
                      <a:pt x="112" y="292"/>
                    </a:lnTo>
                    <a:lnTo>
                      <a:pt x="135" y="269"/>
                    </a:lnTo>
                    <a:lnTo>
                      <a:pt x="162" y="246"/>
                    </a:lnTo>
                    <a:lnTo>
                      <a:pt x="192" y="220"/>
                    </a:lnTo>
                    <a:lnTo>
                      <a:pt x="222" y="194"/>
                    </a:lnTo>
                    <a:lnTo>
                      <a:pt x="254" y="169"/>
                    </a:lnTo>
                    <a:lnTo>
                      <a:pt x="291" y="145"/>
                    </a:lnTo>
                    <a:lnTo>
                      <a:pt x="328" y="124"/>
                    </a:lnTo>
                    <a:lnTo>
                      <a:pt x="366" y="103"/>
                    </a:lnTo>
                    <a:lnTo>
                      <a:pt x="405" y="85"/>
                    </a:lnTo>
                    <a:lnTo>
                      <a:pt x="445" y="69"/>
                    </a:lnTo>
                    <a:lnTo>
                      <a:pt x="481" y="55"/>
                    </a:lnTo>
                    <a:lnTo>
                      <a:pt x="515" y="42"/>
                    </a:lnTo>
                    <a:lnTo>
                      <a:pt x="546" y="31"/>
                    </a:lnTo>
                    <a:lnTo>
                      <a:pt x="575" y="23"/>
                    </a:lnTo>
                    <a:lnTo>
                      <a:pt x="602" y="15"/>
                    </a:lnTo>
                    <a:lnTo>
                      <a:pt x="628" y="9"/>
                    </a:lnTo>
                    <a:lnTo>
                      <a:pt x="652" y="4"/>
                    </a:lnTo>
                    <a:lnTo>
                      <a:pt x="675" y="1"/>
                    </a:lnTo>
                    <a:lnTo>
                      <a:pt x="696" y="0"/>
                    </a:lnTo>
                    <a:lnTo>
                      <a:pt x="717" y="0"/>
                    </a:lnTo>
                    <a:lnTo>
                      <a:pt x="736" y="1"/>
                    </a:lnTo>
                    <a:lnTo>
                      <a:pt x="755" y="2"/>
                    </a:lnTo>
                    <a:lnTo>
                      <a:pt x="775" y="8"/>
                    </a:lnTo>
                    <a:lnTo>
                      <a:pt x="792" y="13"/>
                    </a:lnTo>
                    <a:lnTo>
                      <a:pt x="811" y="18"/>
                    </a:lnTo>
                    <a:lnTo>
                      <a:pt x="846" y="32"/>
                    </a:lnTo>
                    <a:lnTo>
                      <a:pt x="878" y="48"/>
                    </a:lnTo>
                    <a:lnTo>
                      <a:pt x="905" y="62"/>
                    </a:lnTo>
                    <a:lnTo>
                      <a:pt x="927" y="75"/>
                    </a:lnTo>
                    <a:lnTo>
                      <a:pt x="941" y="85"/>
                    </a:lnTo>
                    <a:lnTo>
                      <a:pt x="948" y="95"/>
                    </a:lnTo>
                    <a:lnTo>
                      <a:pt x="942" y="103"/>
                    </a:lnTo>
                    <a:lnTo>
                      <a:pt x="928" y="107"/>
                    </a:lnTo>
                    <a:lnTo>
                      <a:pt x="913" y="111"/>
                    </a:lnTo>
                    <a:lnTo>
                      <a:pt x="905" y="116"/>
                    </a:lnTo>
                    <a:lnTo>
                      <a:pt x="905" y="120"/>
                    </a:lnTo>
                    <a:lnTo>
                      <a:pt x="911" y="126"/>
                    </a:lnTo>
                    <a:lnTo>
                      <a:pt x="922" y="133"/>
                    </a:lnTo>
                    <a:lnTo>
                      <a:pt x="939" y="140"/>
                    </a:lnTo>
                    <a:lnTo>
                      <a:pt x="955" y="148"/>
                    </a:lnTo>
                    <a:lnTo>
                      <a:pt x="976" y="158"/>
                    </a:lnTo>
                    <a:lnTo>
                      <a:pt x="1000" y="169"/>
                    </a:lnTo>
                    <a:lnTo>
                      <a:pt x="1027" y="182"/>
                    </a:lnTo>
                    <a:lnTo>
                      <a:pt x="1054" y="196"/>
                    </a:lnTo>
                    <a:lnTo>
                      <a:pt x="1079" y="210"/>
                    </a:lnTo>
                    <a:lnTo>
                      <a:pt x="1097" y="223"/>
                    </a:lnTo>
                    <a:lnTo>
                      <a:pt x="1106" y="234"/>
                    </a:lnTo>
                    <a:lnTo>
                      <a:pt x="1102" y="242"/>
                    </a:lnTo>
                    <a:lnTo>
                      <a:pt x="1080" y="247"/>
                    </a:lnTo>
                    <a:lnTo>
                      <a:pt x="1064" y="247"/>
                    </a:lnTo>
                    <a:lnTo>
                      <a:pt x="1049" y="246"/>
                    </a:lnTo>
                    <a:lnTo>
                      <a:pt x="1034" y="243"/>
                    </a:lnTo>
                    <a:lnTo>
                      <a:pt x="1016" y="242"/>
                    </a:lnTo>
                    <a:lnTo>
                      <a:pt x="996" y="239"/>
                    </a:lnTo>
                    <a:lnTo>
                      <a:pt x="976" y="236"/>
                    </a:lnTo>
                    <a:lnTo>
                      <a:pt x="955" y="233"/>
                    </a:lnTo>
                    <a:lnTo>
                      <a:pt x="932" y="229"/>
                    </a:lnTo>
                    <a:lnTo>
                      <a:pt x="908" y="226"/>
                    </a:lnTo>
                    <a:lnTo>
                      <a:pt x="883" y="223"/>
                    </a:lnTo>
                    <a:lnTo>
                      <a:pt x="853" y="222"/>
                    </a:lnTo>
                    <a:lnTo>
                      <a:pt x="825" y="220"/>
                    </a:lnTo>
                    <a:lnTo>
                      <a:pt x="794" y="220"/>
                    </a:lnTo>
                    <a:lnTo>
                      <a:pt x="761" y="220"/>
                    </a:lnTo>
                    <a:lnTo>
                      <a:pt x="726" y="222"/>
                    </a:lnTo>
                    <a:lnTo>
                      <a:pt x="687" y="224"/>
                    </a:lnTo>
                    <a:lnTo>
                      <a:pt x="650" y="229"/>
                    </a:lnTo>
                    <a:lnTo>
                      <a:pt x="610" y="236"/>
                    </a:lnTo>
                    <a:lnTo>
                      <a:pt x="571" y="242"/>
                    </a:lnTo>
                    <a:lnTo>
                      <a:pt x="532" y="250"/>
                    </a:lnTo>
                    <a:lnTo>
                      <a:pt x="494" y="260"/>
                    </a:lnTo>
                    <a:lnTo>
                      <a:pt x="455" y="269"/>
                    </a:lnTo>
                    <a:lnTo>
                      <a:pt x="419" y="279"/>
                    </a:lnTo>
                    <a:lnTo>
                      <a:pt x="383" y="291"/>
                    </a:lnTo>
                    <a:lnTo>
                      <a:pt x="346" y="304"/>
                    </a:lnTo>
                    <a:lnTo>
                      <a:pt x="311" y="318"/>
                    </a:lnTo>
                    <a:lnTo>
                      <a:pt x="278" y="332"/>
                    </a:lnTo>
                    <a:lnTo>
                      <a:pt x="244" y="347"/>
                    </a:lnTo>
                    <a:lnTo>
                      <a:pt x="213" y="363"/>
                    </a:lnTo>
                    <a:lnTo>
                      <a:pt x="183" y="380"/>
                    </a:lnTo>
                    <a:lnTo>
                      <a:pt x="155" y="398"/>
                    </a:lnTo>
                    <a:lnTo>
                      <a:pt x="130" y="415"/>
                    </a:lnTo>
                    <a:lnTo>
                      <a:pt x="83" y="447"/>
                    </a:lnTo>
                    <a:lnTo>
                      <a:pt x="49" y="466"/>
                    </a:lnTo>
                    <a:lnTo>
                      <a:pt x="23" y="475"/>
                    </a:lnTo>
                    <a:lnTo>
                      <a:pt x="5" y="474"/>
                    </a:lnTo>
                    <a:lnTo>
                      <a:pt x="0" y="463"/>
                    </a:lnTo>
                    <a:lnTo>
                      <a:pt x="0" y="445"/>
                    </a:lnTo>
                    <a:lnTo>
                      <a:pt x="10" y="420"/>
                    </a:lnTo>
                    <a:lnTo>
                      <a:pt x="28" y="387"/>
                    </a:lnTo>
                    <a:close/>
                  </a:path>
                </a:pathLst>
              </a:custGeom>
              <a:solidFill>
                <a:srgbClr val="008A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66" name="Freeform 1306">
                <a:extLst>
                  <a:ext uri="{FF2B5EF4-FFF2-40B4-BE49-F238E27FC236}">
                    <a16:creationId xmlns:a16="http://schemas.microsoft.com/office/drawing/2014/main" id="{3D7E8147-285C-76DF-F204-A46A1083DE2B}"/>
                  </a:ext>
                </a:extLst>
              </p:cNvPr>
              <p:cNvSpPr>
                <a:spLocks/>
              </p:cNvSpPr>
              <p:nvPr/>
            </p:nvSpPr>
            <p:spPr bwMode="auto">
              <a:xfrm>
                <a:off x="1275" y="2668"/>
                <a:ext cx="328" cy="136"/>
              </a:xfrm>
              <a:custGeom>
                <a:avLst/>
                <a:gdLst>
                  <a:gd name="T0" fmla="*/ 585 w 985"/>
                  <a:gd name="T1" fmla="*/ 200 h 407"/>
                  <a:gd name="T2" fmla="*/ 517 w 985"/>
                  <a:gd name="T3" fmla="*/ 211 h 407"/>
                  <a:gd name="T4" fmla="*/ 445 w 985"/>
                  <a:gd name="T5" fmla="*/ 224 h 407"/>
                  <a:gd name="T6" fmla="*/ 377 w 985"/>
                  <a:gd name="T7" fmla="*/ 241 h 407"/>
                  <a:gd name="T8" fmla="*/ 311 w 985"/>
                  <a:gd name="T9" fmla="*/ 262 h 407"/>
                  <a:gd name="T10" fmla="*/ 247 w 985"/>
                  <a:gd name="T11" fmla="*/ 286 h 407"/>
                  <a:gd name="T12" fmla="*/ 189 w 985"/>
                  <a:gd name="T13" fmla="*/ 311 h 407"/>
                  <a:gd name="T14" fmla="*/ 138 w 985"/>
                  <a:gd name="T15" fmla="*/ 339 h 407"/>
                  <a:gd name="T16" fmla="*/ 74 w 985"/>
                  <a:gd name="T17" fmla="*/ 382 h 407"/>
                  <a:gd name="T18" fmla="*/ 20 w 985"/>
                  <a:gd name="T19" fmla="*/ 407 h 407"/>
                  <a:gd name="T20" fmla="*/ 0 w 985"/>
                  <a:gd name="T21" fmla="*/ 398 h 407"/>
                  <a:gd name="T22" fmla="*/ 10 w 985"/>
                  <a:gd name="T23" fmla="*/ 358 h 407"/>
                  <a:gd name="T24" fmla="*/ 27 w 985"/>
                  <a:gd name="T25" fmla="*/ 328 h 407"/>
                  <a:gd name="T26" fmla="*/ 41 w 985"/>
                  <a:gd name="T27" fmla="*/ 312 h 407"/>
                  <a:gd name="T28" fmla="*/ 68 w 985"/>
                  <a:gd name="T29" fmla="*/ 287 h 407"/>
                  <a:gd name="T30" fmla="*/ 106 w 985"/>
                  <a:gd name="T31" fmla="*/ 250 h 407"/>
                  <a:gd name="T32" fmla="*/ 154 w 985"/>
                  <a:gd name="T33" fmla="*/ 211 h 407"/>
                  <a:gd name="T34" fmla="*/ 209 w 985"/>
                  <a:gd name="T35" fmla="*/ 167 h 407"/>
                  <a:gd name="T36" fmla="*/ 271 w 985"/>
                  <a:gd name="T37" fmla="*/ 128 h 407"/>
                  <a:gd name="T38" fmla="*/ 337 w 985"/>
                  <a:gd name="T39" fmla="*/ 91 h 407"/>
                  <a:gd name="T40" fmla="*/ 408 w 985"/>
                  <a:gd name="T41" fmla="*/ 61 h 407"/>
                  <a:gd name="T42" fmla="*/ 467 w 985"/>
                  <a:gd name="T43" fmla="*/ 39 h 407"/>
                  <a:gd name="T44" fmla="*/ 521 w 985"/>
                  <a:gd name="T45" fmla="*/ 21 h 407"/>
                  <a:gd name="T46" fmla="*/ 567 w 985"/>
                  <a:gd name="T47" fmla="*/ 8 h 407"/>
                  <a:gd name="T48" fmla="*/ 609 w 985"/>
                  <a:gd name="T49" fmla="*/ 2 h 407"/>
                  <a:gd name="T50" fmla="*/ 645 w 985"/>
                  <a:gd name="T51" fmla="*/ 0 h 407"/>
                  <a:gd name="T52" fmla="*/ 678 w 985"/>
                  <a:gd name="T53" fmla="*/ 3 h 407"/>
                  <a:gd name="T54" fmla="*/ 710 w 985"/>
                  <a:gd name="T55" fmla="*/ 9 h 407"/>
                  <a:gd name="T56" fmla="*/ 757 w 985"/>
                  <a:gd name="T57" fmla="*/ 29 h 407"/>
                  <a:gd name="T58" fmla="*/ 808 w 985"/>
                  <a:gd name="T59" fmla="*/ 53 h 407"/>
                  <a:gd name="T60" fmla="*/ 841 w 985"/>
                  <a:gd name="T61" fmla="*/ 75 h 407"/>
                  <a:gd name="T62" fmla="*/ 842 w 985"/>
                  <a:gd name="T63" fmla="*/ 89 h 407"/>
                  <a:gd name="T64" fmla="*/ 815 w 985"/>
                  <a:gd name="T65" fmla="*/ 97 h 407"/>
                  <a:gd name="T66" fmla="*/ 808 w 985"/>
                  <a:gd name="T67" fmla="*/ 104 h 407"/>
                  <a:gd name="T68" fmla="*/ 823 w 985"/>
                  <a:gd name="T69" fmla="*/ 116 h 407"/>
                  <a:gd name="T70" fmla="*/ 853 w 985"/>
                  <a:gd name="T71" fmla="*/ 130 h 407"/>
                  <a:gd name="T72" fmla="*/ 891 w 985"/>
                  <a:gd name="T73" fmla="*/ 147 h 407"/>
                  <a:gd name="T74" fmla="*/ 939 w 985"/>
                  <a:gd name="T75" fmla="*/ 171 h 407"/>
                  <a:gd name="T76" fmla="*/ 977 w 985"/>
                  <a:gd name="T77" fmla="*/ 195 h 407"/>
                  <a:gd name="T78" fmla="*/ 980 w 985"/>
                  <a:gd name="T79" fmla="*/ 211 h 407"/>
                  <a:gd name="T80" fmla="*/ 950 w 985"/>
                  <a:gd name="T81" fmla="*/ 214 h 407"/>
                  <a:gd name="T82" fmla="*/ 919 w 985"/>
                  <a:gd name="T83" fmla="*/ 213 h 407"/>
                  <a:gd name="T84" fmla="*/ 888 w 985"/>
                  <a:gd name="T85" fmla="*/ 207 h 407"/>
                  <a:gd name="T86" fmla="*/ 853 w 985"/>
                  <a:gd name="T87" fmla="*/ 204 h 407"/>
                  <a:gd name="T88" fmla="*/ 812 w 985"/>
                  <a:gd name="T89" fmla="*/ 197 h 407"/>
                  <a:gd name="T90" fmla="*/ 766 w 985"/>
                  <a:gd name="T91" fmla="*/ 193 h 407"/>
                  <a:gd name="T92" fmla="*/ 712 w 985"/>
                  <a:gd name="T93" fmla="*/ 192 h 407"/>
                  <a:gd name="T94" fmla="*/ 654 w 985"/>
                  <a:gd name="T95" fmla="*/ 19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5" h="407">
                    <a:moveTo>
                      <a:pt x="620" y="197"/>
                    </a:moveTo>
                    <a:lnTo>
                      <a:pt x="585" y="200"/>
                    </a:lnTo>
                    <a:lnTo>
                      <a:pt x="552" y="205"/>
                    </a:lnTo>
                    <a:lnTo>
                      <a:pt x="517" y="211"/>
                    </a:lnTo>
                    <a:lnTo>
                      <a:pt x="480" y="216"/>
                    </a:lnTo>
                    <a:lnTo>
                      <a:pt x="445" y="224"/>
                    </a:lnTo>
                    <a:lnTo>
                      <a:pt x="410" y="232"/>
                    </a:lnTo>
                    <a:lnTo>
                      <a:pt x="377" y="241"/>
                    </a:lnTo>
                    <a:lnTo>
                      <a:pt x="343" y="250"/>
                    </a:lnTo>
                    <a:lnTo>
                      <a:pt x="311" y="262"/>
                    </a:lnTo>
                    <a:lnTo>
                      <a:pt x="278" y="273"/>
                    </a:lnTo>
                    <a:lnTo>
                      <a:pt x="247" y="286"/>
                    </a:lnTo>
                    <a:lnTo>
                      <a:pt x="217" y="298"/>
                    </a:lnTo>
                    <a:lnTo>
                      <a:pt x="189" y="311"/>
                    </a:lnTo>
                    <a:lnTo>
                      <a:pt x="162" y="325"/>
                    </a:lnTo>
                    <a:lnTo>
                      <a:pt x="138" y="339"/>
                    </a:lnTo>
                    <a:lnTo>
                      <a:pt x="114" y="355"/>
                    </a:lnTo>
                    <a:lnTo>
                      <a:pt x="74" y="382"/>
                    </a:lnTo>
                    <a:lnTo>
                      <a:pt x="44" y="400"/>
                    </a:lnTo>
                    <a:lnTo>
                      <a:pt x="20" y="407"/>
                    </a:lnTo>
                    <a:lnTo>
                      <a:pt x="6" y="406"/>
                    </a:lnTo>
                    <a:lnTo>
                      <a:pt x="0" y="398"/>
                    </a:lnTo>
                    <a:lnTo>
                      <a:pt x="1" y="380"/>
                    </a:lnTo>
                    <a:lnTo>
                      <a:pt x="10" y="358"/>
                    </a:lnTo>
                    <a:lnTo>
                      <a:pt x="25" y="330"/>
                    </a:lnTo>
                    <a:lnTo>
                      <a:pt x="27" y="328"/>
                    </a:lnTo>
                    <a:lnTo>
                      <a:pt x="33" y="322"/>
                    </a:lnTo>
                    <a:lnTo>
                      <a:pt x="41" y="312"/>
                    </a:lnTo>
                    <a:lnTo>
                      <a:pt x="54" y="302"/>
                    </a:lnTo>
                    <a:lnTo>
                      <a:pt x="68" y="287"/>
                    </a:lnTo>
                    <a:lnTo>
                      <a:pt x="86" y="269"/>
                    </a:lnTo>
                    <a:lnTo>
                      <a:pt x="106" y="250"/>
                    </a:lnTo>
                    <a:lnTo>
                      <a:pt x="129" y="232"/>
                    </a:lnTo>
                    <a:lnTo>
                      <a:pt x="154" y="211"/>
                    </a:lnTo>
                    <a:lnTo>
                      <a:pt x="181" y="188"/>
                    </a:lnTo>
                    <a:lnTo>
                      <a:pt x="209" y="167"/>
                    </a:lnTo>
                    <a:lnTo>
                      <a:pt x="239" y="147"/>
                    </a:lnTo>
                    <a:lnTo>
                      <a:pt x="271" y="128"/>
                    </a:lnTo>
                    <a:lnTo>
                      <a:pt x="305" y="108"/>
                    </a:lnTo>
                    <a:lnTo>
                      <a:pt x="337" y="91"/>
                    </a:lnTo>
                    <a:lnTo>
                      <a:pt x="373" y="75"/>
                    </a:lnTo>
                    <a:lnTo>
                      <a:pt x="408" y="61"/>
                    </a:lnTo>
                    <a:lnTo>
                      <a:pt x="439" y="49"/>
                    </a:lnTo>
                    <a:lnTo>
                      <a:pt x="467" y="39"/>
                    </a:lnTo>
                    <a:lnTo>
                      <a:pt x="497" y="29"/>
                    </a:lnTo>
                    <a:lnTo>
                      <a:pt x="521" y="21"/>
                    </a:lnTo>
                    <a:lnTo>
                      <a:pt x="545" y="14"/>
                    </a:lnTo>
                    <a:lnTo>
                      <a:pt x="567" y="8"/>
                    </a:lnTo>
                    <a:lnTo>
                      <a:pt x="588" y="5"/>
                    </a:lnTo>
                    <a:lnTo>
                      <a:pt x="609" y="2"/>
                    </a:lnTo>
                    <a:lnTo>
                      <a:pt x="628" y="0"/>
                    </a:lnTo>
                    <a:lnTo>
                      <a:pt x="645" y="0"/>
                    </a:lnTo>
                    <a:lnTo>
                      <a:pt x="663" y="0"/>
                    </a:lnTo>
                    <a:lnTo>
                      <a:pt x="678" y="3"/>
                    </a:lnTo>
                    <a:lnTo>
                      <a:pt x="695" y="6"/>
                    </a:lnTo>
                    <a:lnTo>
                      <a:pt x="710" y="9"/>
                    </a:lnTo>
                    <a:lnTo>
                      <a:pt x="726" y="16"/>
                    </a:lnTo>
                    <a:lnTo>
                      <a:pt x="757" y="29"/>
                    </a:lnTo>
                    <a:lnTo>
                      <a:pt x="785" y="42"/>
                    </a:lnTo>
                    <a:lnTo>
                      <a:pt x="808" y="53"/>
                    </a:lnTo>
                    <a:lnTo>
                      <a:pt x="828" y="63"/>
                    </a:lnTo>
                    <a:lnTo>
                      <a:pt x="841" y="75"/>
                    </a:lnTo>
                    <a:lnTo>
                      <a:pt x="846" y="82"/>
                    </a:lnTo>
                    <a:lnTo>
                      <a:pt x="842" y="89"/>
                    </a:lnTo>
                    <a:lnTo>
                      <a:pt x="829" y="94"/>
                    </a:lnTo>
                    <a:lnTo>
                      <a:pt x="815" y="97"/>
                    </a:lnTo>
                    <a:lnTo>
                      <a:pt x="808" y="101"/>
                    </a:lnTo>
                    <a:lnTo>
                      <a:pt x="808" y="104"/>
                    </a:lnTo>
                    <a:lnTo>
                      <a:pt x="814" y="110"/>
                    </a:lnTo>
                    <a:lnTo>
                      <a:pt x="823" y="116"/>
                    </a:lnTo>
                    <a:lnTo>
                      <a:pt x="838" y="122"/>
                    </a:lnTo>
                    <a:lnTo>
                      <a:pt x="853" y="130"/>
                    </a:lnTo>
                    <a:lnTo>
                      <a:pt x="870" y="138"/>
                    </a:lnTo>
                    <a:lnTo>
                      <a:pt x="891" y="147"/>
                    </a:lnTo>
                    <a:lnTo>
                      <a:pt x="915" y="158"/>
                    </a:lnTo>
                    <a:lnTo>
                      <a:pt x="939" y="171"/>
                    </a:lnTo>
                    <a:lnTo>
                      <a:pt x="962" y="183"/>
                    </a:lnTo>
                    <a:lnTo>
                      <a:pt x="977" y="195"/>
                    </a:lnTo>
                    <a:lnTo>
                      <a:pt x="985" y="205"/>
                    </a:lnTo>
                    <a:lnTo>
                      <a:pt x="980" y="211"/>
                    </a:lnTo>
                    <a:lnTo>
                      <a:pt x="963" y="214"/>
                    </a:lnTo>
                    <a:lnTo>
                      <a:pt x="950" y="214"/>
                    </a:lnTo>
                    <a:lnTo>
                      <a:pt x="936" y="214"/>
                    </a:lnTo>
                    <a:lnTo>
                      <a:pt x="919" y="213"/>
                    </a:lnTo>
                    <a:lnTo>
                      <a:pt x="905" y="211"/>
                    </a:lnTo>
                    <a:lnTo>
                      <a:pt x="888" y="207"/>
                    </a:lnTo>
                    <a:lnTo>
                      <a:pt x="870" y="206"/>
                    </a:lnTo>
                    <a:lnTo>
                      <a:pt x="853" y="204"/>
                    </a:lnTo>
                    <a:lnTo>
                      <a:pt x="833" y="200"/>
                    </a:lnTo>
                    <a:lnTo>
                      <a:pt x="812" y="197"/>
                    </a:lnTo>
                    <a:lnTo>
                      <a:pt x="789" y="195"/>
                    </a:lnTo>
                    <a:lnTo>
                      <a:pt x="766" y="193"/>
                    </a:lnTo>
                    <a:lnTo>
                      <a:pt x="740" y="192"/>
                    </a:lnTo>
                    <a:lnTo>
                      <a:pt x="712" y="192"/>
                    </a:lnTo>
                    <a:lnTo>
                      <a:pt x="683" y="192"/>
                    </a:lnTo>
                    <a:lnTo>
                      <a:pt x="654" y="193"/>
                    </a:lnTo>
                    <a:lnTo>
                      <a:pt x="620" y="197"/>
                    </a:lnTo>
                    <a:close/>
                  </a:path>
                </a:pathLst>
              </a:custGeom>
              <a:solidFill>
                <a:srgbClr val="14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67" name="Freeform 1307">
                <a:extLst>
                  <a:ext uri="{FF2B5EF4-FFF2-40B4-BE49-F238E27FC236}">
                    <a16:creationId xmlns:a16="http://schemas.microsoft.com/office/drawing/2014/main" id="{1A91B9D6-7E3D-43C6-BD88-7594F0D8C602}"/>
                  </a:ext>
                </a:extLst>
              </p:cNvPr>
              <p:cNvSpPr>
                <a:spLocks/>
              </p:cNvSpPr>
              <p:nvPr/>
            </p:nvSpPr>
            <p:spPr bwMode="auto">
              <a:xfrm>
                <a:off x="1300" y="2674"/>
                <a:ext cx="286" cy="113"/>
              </a:xfrm>
              <a:custGeom>
                <a:avLst/>
                <a:gdLst>
                  <a:gd name="T0" fmla="*/ 520 w 858"/>
                  <a:gd name="T1" fmla="*/ 170 h 338"/>
                  <a:gd name="T2" fmla="*/ 458 w 858"/>
                  <a:gd name="T3" fmla="*/ 178 h 338"/>
                  <a:gd name="T4" fmla="*/ 396 w 858"/>
                  <a:gd name="T5" fmla="*/ 189 h 338"/>
                  <a:gd name="T6" fmla="*/ 334 w 858"/>
                  <a:gd name="T7" fmla="*/ 203 h 338"/>
                  <a:gd name="T8" fmla="*/ 273 w 858"/>
                  <a:gd name="T9" fmla="*/ 219 h 338"/>
                  <a:gd name="T10" fmla="*/ 216 w 858"/>
                  <a:gd name="T11" fmla="*/ 237 h 338"/>
                  <a:gd name="T12" fmla="*/ 162 w 858"/>
                  <a:gd name="T13" fmla="*/ 259 h 338"/>
                  <a:gd name="T14" fmla="*/ 117 w 858"/>
                  <a:gd name="T15" fmla="*/ 283 h 338"/>
                  <a:gd name="T16" fmla="*/ 64 w 858"/>
                  <a:gd name="T17" fmla="*/ 318 h 338"/>
                  <a:gd name="T18" fmla="*/ 18 w 858"/>
                  <a:gd name="T19" fmla="*/ 338 h 338"/>
                  <a:gd name="T20" fmla="*/ 0 w 858"/>
                  <a:gd name="T21" fmla="*/ 331 h 338"/>
                  <a:gd name="T22" fmla="*/ 7 w 858"/>
                  <a:gd name="T23" fmla="*/ 297 h 338"/>
                  <a:gd name="T24" fmla="*/ 23 w 858"/>
                  <a:gd name="T25" fmla="*/ 271 h 338"/>
                  <a:gd name="T26" fmla="*/ 37 w 858"/>
                  <a:gd name="T27" fmla="*/ 259 h 338"/>
                  <a:gd name="T28" fmla="*/ 62 w 858"/>
                  <a:gd name="T29" fmla="*/ 238 h 338"/>
                  <a:gd name="T30" fmla="*/ 99 w 858"/>
                  <a:gd name="T31" fmla="*/ 210 h 338"/>
                  <a:gd name="T32" fmla="*/ 144 w 858"/>
                  <a:gd name="T33" fmla="*/ 176 h 338"/>
                  <a:gd name="T34" fmla="*/ 195 w 858"/>
                  <a:gd name="T35" fmla="*/ 142 h 338"/>
                  <a:gd name="T36" fmla="*/ 251 w 858"/>
                  <a:gd name="T37" fmla="*/ 107 h 338"/>
                  <a:gd name="T38" fmla="*/ 309 w 858"/>
                  <a:gd name="T39" fmla="*/ 77 h 338"/>
                  <a:gd name="T40" fmla="*/ 368 w 858"/>
                  <a:gd name="T41" fmla="*/ 53 h 338"/>
                  <a:gd name="T42" fmla="*/ 421 w 858"/>
                  <a:gd name="T43" fmla="*/ 32 h 338"/>
                  <a:gd name="T44" fmla="*/ 466 w 858"/>
                  <a:gd name="T45" fmla="*/ 18 h 338"/>
                  <a:gd name="T46" fmla="*/ 504 w 858"/>
                  <a:gd name="T47" fmla="*/ 8 h 338"/>
                  <a:gd name="T48" fmla="*/ 539 w 858"/>
                  <a:gd name="T49" fmla="*/ 2 h 338"/>
                  <a:gd name="T50" fmla="*/ 571 w 858"/>
                  <a:gd name="T51" fmla="*/ 0 h 338"/>
                  <a:gd name="T52" fmla="*/ 600 w 858"/>
                  <a:gd name="T53" fmla="*/ 2 h 338"/>
                  <a:gd name="T54" fmla="*/ 627 w 858"/>
                  <a:gd name="T55" fmla="*/ 8 h 338"/>
                  <a:gd name="T56" fmla="*/ 665 w 858"/>
                  <a:gd name="T57" fmla="*/ 24 h 338"/>
                  <a:gd name="T58" fmla="*/ 711 w 858"/>
                  <a:gd name="T59" fmla="*/ 45 h 338"/>
                  <a:gd name="T60" fmla="*/ 736 w 858"/>
                  <a:gd name="T61" fmla="*/ 64 h 338"/>
                  <a:gd name="T62" fmla="*/ 739 w 858"/>
                  <a:gd name="T63" fmla="*/ 77 h 338"/>
                  <a:gd name="T64" fmla="*/ 716 w 858"/>
                  <a:gd name="T65" fmla="*/ 82 h 338"/>
                  <a:gd name="T66" fmla="*/ 711 w 858"/>
                  <a:gd name="T67" fmla="*/ 89 h 338"/>
                  <a:gd name="T68" fmla="*/ 723 w 858"/>
                  <a:gd name="T69" fmla="*/ 99 h 338"/>
                  <a:gd name="T70" fmla="*/ 747 w 858"/>
                  <a:gd name="T71" fmla="*/ 112 h 338"/>
                  <a:gd name="T72" fmla="*/ 779 w 858"/>
                  <a:gd name="T73" fmla="*/ 126 h 338"/>
                  <a:gd name="T74" fmla="*/ 820 w 858"/>
                  <a:gd name="T75" fmla="*/ 144 h 338"/>
                  <a:gd name="T76" fmla="*/ 852 w 858"/>
                  <a:gd name="T77" fmla="*/ 166 h 338"/>
                  <a:gd name="T78" fmla="*/ 856 w 858"/>
                  <a:gd name="T79" fmla="*/ 180 h 338"/>
                  <a:gd name="T80" fmla="*/ 829 w 858"/>
                  <a:gd name="T81" fmla="*/ 182 h 338"/>
                  <a:gd name="T82" fmla="*/ 804 w 858"/>
                  <a:gd name="T83" fmla="*/ 182 h 338"/>
                  <a:gd name="T84" fmla="*/ 778 w 858"/>
                  <a:gd name="T85" fmla="*/ 178 h 338"/>
                  <a:gd name="T86" fmla="*/ 747 w 858"/>
                  <a:gd name="T87" fmla="*/ 173 h 338"/>
                  <a:gd name="T88" fmla="*/ 712 w 858"/>
                  <a:gd name="T89" fmla="*/ 169 h 338"/>
                  <a:gd name="T90" fmla="*/ 673 w 858"/>
                  <a:gd name="T91" fmla="*/ 163 h 338"/>
                  <a:gd name="T92" fmla="*/ 628 w 858"/>
                  <a:gd name="T93" fmla="*/ 162 h 338"/>
                  <a:gd name="T94" fmla="*/ 578 w 858"/>
                  <a:gd name="T95" fmla="*/ 16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8" h="338">
                    <a:moveTo>
                      <a:pt x="548" y="167"/>
                    </a:moveTo>
                    <a:lnTo>
                      <a:pt x="520" y="170"/>
                    </a:lnTo>
                    <a:lnTo>
                      <a:pt x="490" y="175"/>
                    </a:lnTo>
                    <a:lnTo>
                      <a:pt x="458" y="178"/>
                    </a:lnTo>
                    <a:lnTo>
                      <a:pt x="429" y="184"/>
                    </a:lnTo>
                    <a:lnTo>
                      <a:pt x="396" y="189"/>
                    </a:lnTo>
                    <a:lnTo>
                      <a:pt x="365" y="195"/>
                    </a:lnTo>
                    <a:lnTo>
                      <a:pt x="334" y="203"/>
                    </a:lnTo>
                    <a:lnTo>
                      <a:pt x="304" y="210"/>
                    </a:lnTo>
                    <a:lnTo>
                      <a:pt x="273" y="219"/>
                    </a:lnTo>
                    <a:lnTo>
                      <a:pt x="244" y="228"/>
                    </a:lnTo>
                    <a:lnTo>
                      <a:pt x="216" y="237"/>
                    </a:lnTo>
                    <a:lnTo>
                      <a:pt x="189" y="247"/>
                    </a:lnTo>
                    <a:lnTo>
                      <a:pt x="162" y="259"/>
                    </a:lnTo>
                    <a:lnTo>
                      <a:pt x="139" y="270"/>
                    </a:lnTo>
                    <a:lnTo>
                      <a:pt x="117" y="283"/>
                    </a:lnTo>
                    <a:lnTo>
                      <a:pt x="96" y="295"/>
                    </a:lnTo>
                    <a:lnTo>
                      <a:pt x="64" y="318"/>
                    </a:lnTo>
                    <a:lnTo>
                      <a:pt x="37" y="332"/>
                    </a:lnTo>
                    <a:lnTo>
                      <a:pt x="18" y="338"/>
                    </a:lnTo>
                    <a:lnTo>
                      <a:pt x="5" y="338"/>
                    </a:lnTo>
                    <a:lnTo>
                      <a:pt x="0" y="331"/>
                    </a:lnTo>
                    <a:lnTo>
                      <a:pt x="0" y="317"/>
                    </a:lnTo>
                    <a:lnTo>
                      <a:pt x="7" y="297"/>
                    </a:lnTo>
                    <a:lnTo>
                      <a:pt x="20" y="273"/>
                    </a:lnTo>
                    <a:lnTo>
                      <a:pt x="23" y="271"/>
                    </a:lnTo>
                    <a:lnTo>
                      <a:pt x="28" y="267"/>
                    </a:lnTo>
                    <a:lnTo>
                      <a:pt x="37" y="259"/>
                    </a:lnTo>
                    <a:lnTo>
                      <a:pt x="47" y="249"/>
                    </a:lnTo>
                    <a:lnTo>
                      <a:pt x="62" y="238"/>
                    </a:lnTo>
                    <a:lnTo>
                      <a:pt x="80" y="224"/>
                    </a:lnTo>
                    <a:lnTo>
                      <a:pt x="99" y="210"/>
                    </a:lnTo>
                    <a:lnTo>
                      <a:pt x="121" y="192"/>
                    </a:lnTo>
                    <a:lnTo>
                      <a:pt x="144" y="176"/>
                    </a:lnTo>
                    <a:lnTo>
                      <a:pt x="168" y="159"/>
                    </a:lnTo>
                    <a:lnTo>
                      <a:pt x="195" y="142"/>
                    </a:lnTo>
                    <a:lnTo>
                      <a:pt x="222" y="123"/>
                    </a:lnTo>
                    <a:lnTo>
                      <a:pt x="251" y="107"/>
                    </a:lnTo>
                    <a:lnTo>
                      <a:pt x="280" y="91"/>
                    </a:lnTo>
                    <a:lnTo>
                      <a:pt x="309" y="77"/>
                    </a:lnTo>
                    <a:lnTo>
                      <a:pt x="340" y="64"/>
                    </a:lnTo>
                    <a:lnTo>
                      <a:pt x="368" y="53"/>
                    </a:lnTo>
                    <a:lnTo>
                      <a:pt x="395" y="41"/>
                    </a:lnTo>
                    <a:lnTo>
                      <a:pt x="421" y="32"/>
                    </a:lnTo>
                    <a:lnTo>
                      <a:pt x="444" y="24"/>
                    </a:lnTo>
                    <a:lnTo>
                      <a:pt x="466" y="18"/>
                    </a:lnTo>
                    <a:lnTo>
                      <a:pt x="485" y="11"/>
                    </a:lnTo>
                    <a:lnTo>
                      <a:pt x="504" y="8"/>
                    </a:lnTo>
                    <a:lnTo>
                      <a:pt x="524" y="4"/>
                    </a:lnTo>
                    <a:lnTo>
                      <a:pt x="539" y="2"/>
                    </a:lnTo>
                    <a:lnTo>
                      <a:pt x="555" y="0"/>
                    </a:lnTo>
                    <a:lnTo>
                      <a:pt x="571" y="0"/>
                    </a:lnTo>
                    <a:lnTo>
                      <a:pt x="586" y="0"/>
                    </a:lnTo>
                    <a:lnTo>
                      <a:pt x="600" y="2"/>
                    </a:lnTo>
                    <a:lnTo>
                      <a:pt x="614" y="5"/>
                    </a:lnTo>
                    <a:lnTo>
                      <a:pt x="627" y="8"/>
                    </a:lnTo>
                    <a:lnTo>
                      <a:pt x="641" y="13"/>
                    </a:lnTo>
                    <a:lnTo>
                      <a:pt x="665" y="24"/>
                    </a:lnTo>
                    <a:lnTo>
                      <a:pt x="690" y="36"/>
                    </a:lnTo>
                    <a:lnTo>
                      <a:pt x="711" y="45"/>
                    </a:lnTo>
                    <a:lnTo>
                      <a:pt x="726" y="54"/>
                    </a:lnTo>
                    <a:lnTo>
                      <a:pt x="736" y="64"/>
                    </a:lnTo>
                    <a:lnTo>
                      <a:pt x="740" y="70"/>
                    </a:lnTo>
                    <a:lnTo>
                      <a:pt x="739" y="77"/>
                    </a:lnTo>
                    <a:lnTo>
                      <a:pt x="728" y="80"/>
                    </a:lnTo>
                    <a:lnTo>
                      <a:pt x="716" y="82"/>
                    </a:lnTo>
                    <a:lnTo>
                      <a:pt x="711" y="86"/>
                    </a:lnTo>
                    <a:lnTo>
                      <a:pt x="711" y="89"/>
                    </a:lnTo>
                    <a:lnTo>
                      <a:pt x="713" y="94"/>
                    </a:lnTo>
                    <a:lnTo>
                      <a:pt x="723" y="99"/>
                    </a:lnTo>
                    <a:lnTo>
                      <a:pt x="735" y="105"/>
                    </a:lnTo>
                    <a:lnTo>
                      <a:pt x="747" y="112"/>
                    </a:lnTo>
                    <a:lnTo>
                      <a:pt x="762" y="118"/>
                    </a:lnTo>
                    <a:lnTo>
                      <a:pt x="779" y="126"/>
                    </a:lnTo>
                    <a:lnTo>
                      <a:pt x="799" y="135"/>
                    </a:lnTo>
                    <a:lnTo>
                      <a:pt x="820" y="144"/>
                    </a:lnTo>
                    <a:lnTo>
                      <a:pt x="839" y="156"/>
                    </a:lnTo>
                    <a:lnTo>
                      <a:pt x="852" y="166"/>
                    </a:lnTo>
                    <a:lnTo>
                      <a:pt x="858" y="173"/>
                    </a:lnTo>
                    <a:lnTo>
                      <a:pt x="856" y="180"/>
                    </a:lnTo>
                    <a:lnTo>
                      <a:pt x="840" y="182"/>
                    </a:lnTo>
                    <a:lnTo>
                      <a:pt x="829" y="182"/>
                    </a:lnTo>
                    <a:lnTo>
                      <a:pt x="817" y="182"/>
                    </a:lnTo>
                    <a:lnTo>
                      <a:pt x="804" y="182"/>
                    </a:lnTo>
                    <a:lnTo>
                      <a:pt x="791" y="180"/>
                    </a:lnTo>
                    <a:lnTo>
                      <a:pt x="778" y="178"/>
                    </a:lnTo>
                    <a:lnTo>
                      <a:pt x="763" y="175"/>
                    </a:lnTo>
                    <a:lnTo>
                      <a:pt x="747" y="173"/>
                    </a:lnTo>
                    <a:lnTo>
                      <a:pt x="730" y="170"/>
                    </a:lnTo>
                    <a:lnTo>
                      <a:pt x="712" y="169"/>
                    </a:lnTo>
                    <a:lnTo>
                      <a:pt x="692" y="166"/>
                    </a:lnTo>
                    <a:lnTo>
                      <a:pt x="673" y="163"/>
                    </a:lnTo>
                    <a:lnTo>
                      <a:pt x="650" y="163"/>
                    </a:lnTo>
                    <a:lnTo>
                      <a:pt x="628" y="162"/>
                    </a:lnTo>
                    <a:lnTo>
                      <a:pt x="603" y="163"/>
                    </a:lnTo>
                    <a:lnTo>
                      <a:pt x="578" y="163"/>
                    </a:lnTo>
                    <a:lnTo>
                      <a:pt x="548" y="167"/>
                    </a:lnTo>
                    <a:close/>
                  </a:path>
                </a:pathLst>
              </a:custGeom>
              <a:solidFill>
                <a:srgbClr val="26A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68" name="Freeform 1308">
                <a:extLst>
                  <a:ext uri="{FF2B5EF4-FFF2-40B4-BE49-F238E27FC236}">
                    <a16:creationId xmlns:a16="http://schemas.microsoft.com/office/drawing/2014/main" id="{E0AFAB03-DE59-8543-2C39-D353C2DEC331}"/>
                  </a:ext>
                </a:extLst>
              </p:cNvPr>
              <p:cNvSpPr>
                <a:spLocks/>
              </p:cNvSpPr>
              <p:nvPr/>
            </p:nvSpPr>
            <p:spPr bwMode="auto">
              <a:xfrm>
                <a:off x="1325" y="2680"/>
                <a:ext cx="245" cy="89"/>
              </a:xfrm>
              <a:custGeom>
                <a:avLst/>
                <a:gdLst>
                  <a:gd name="T0" fmla="*/ 457 w 736"/>
                  <a:gd name="T1" fmla="*/ 139 h 269"/>
                  <a:gd name="T2" fmla="*/ 403 w 736"/>
                  <a:gd name="T3" fmla="*/ 146 h 269"/>
                  <a:gd name="T4" fmla="*/ 347 w 736"/>
                  <a:gd name="T5" fmla="*/ 153 h 269"/>
                  <a:gd name="T6" fmla="*/ 292 w 736"/>
                  <a:gd name="T7" fmla="*/ 163 h 269"/>
                  <a:gd name="T8" fmla="*/ 237 w 736"/>
                  <a:gd name="T9" fmla="*/ 174 h 269"/>
                  <a:gd name="T10" fmla="*/ 184 w 736"/>
                  <a:gd name="T11" fmla="*/ 188 h 269"/>
                  <a:gd name="T12" fmla="*/ 136 w 736"/>
                  <a:gd name="T13" fmla="*/ 204 h 269"/>
                  <a:gd name="T14" fmla="*/ 96 w 736"/>
                  <a:gd name="T15" fmla="*/ 222 h 269"/>
                  <a:gd name="T16" fmla="*/ 50 w 736"/>
                  <a:gd name="T17" fmla="*/ 253 h 269"/>
                  <a:gd name="T18" fmla="*/ 14 w 736"/>
                  <a:gd name="T19" fmla="*/ 269 h 269"/>
                  <a:gd name="T20" fmla="*/ 0 w 736"/>
                  <a:gd name="T21" fmla="*/ 262 h 269"/>
                  <a:gd name="T22" fmla="*/ 7 w 736"/>
                  <a:gd name="T23" fmla="*/ 235 h 269"/>
                  <a:gd name="T24" fmla="*/ 19 w 736"/>
                  <a:gd name="T25" fmla="*/ 213 h 269"/>
                  <a:gd name="T26" fmla="*/ 33 w 736"/>
                  <a:gd name="T27" fmla="*/ 204 h 269"/>
                  <a:gd name="T28" fmla="*/ 59 w 736"/>
                  <a:gd name="T29" fmla="*/ 188 h 269"/>
                  <a:gd name="T30" fmla="*/ 94 w 736"/>
                  <a:gd name="T31" fmla="*/ 166 h 269"/>
                  <a:gd name="T32" fmla="*/ 135 w 736"/>
                  <a:gd name="T33" fmla="*/ 140 h 269"/>
                  <a:gd name="T34" fmla="*/ 182 w 736"/>
                  <a:gd name="T35" fmla="*/ 113 h 269"/>
                  <a:gd name="T36" fmla="*/ 231 w 736"/>
                  <a:gd name="T37" fmla="*/ 87 h 269"/>
                  <a:gd name="T38" fmla="*/ 282 w 736"/>
                  <a:gd name="T39" fmla="*/ 63 h 269"/>
                  <a:gd name="T40" fmla="*/ 354 w 736"/>
                  <a:gd name="T41" fmla="*/ 35 h 269"/>
                  <a:gd name="T42" fmla="*/ 429 w 736"/>
                  <a:gd name="T43" fmla="*/ 9 h 269"/>
                  <a:gd name="T44" fmla="*/ 485 w 736"/>
                  <a:gd name="T45" fmla="*/ 0 h 269"/>
                  <a:gd name="T46" fmla="*/ 533 w 736"/>
                  <a:gd name="T47" fmla="*/ 2 h 269"/>
                  <a:gd name="T48" fmla="*/ 576 w 736"/>
                  <a:gd name="T49" fmla="*/ 19 h 269"/>
                  <a:gd name="T50" fmla="*/ 613 w 736"/>
                  <a:gd name="T51" fmla="*/ 36 h 269"/>
                  <a:gd name="T52" fmla="*/ 635 w 736"/>
                  <a:gd name="T53" fmla="*/ 51 h 269"/>
                  <a:gd name="T54" fmla="*/ 636 w 736"/>
                  <a:gd name="T55" fmla="*/ 61 h 269"/>
                  <a:gd name="T56" fmla="*/ 617 w 736"/>
                  <a:gd name="T57" fmla="*/ 67 h 269"/>
                  <a:gd name="T58" fmla="*/ 613 w 736"/>
                  <a:gd name="T59" fmla="*/ 72 h 269"/>
                  <a:gd name="T60" fmla="*/ 623 w 736"/>
                  <a:gd name="T61" fmla="*/ 81 h 269"/>
                  <a:gd name="T62" fmla="*/ 642 w 736"/>
                  <a:gd name="T63" fmla="*/ 90 h 269"/>
                  <a:gd name="T64" fmla="*/ 669 w 736"/>
                  <a:gd name="T65" fmla="*/ 101 h 269"/>
                  <a:gd name="T66" fmla="*/ 703 w 736"/>
                  <a:gd name="T67" fmla="*/ 118 h 269"/>
                  <a:gd name="T68" fmla="*/ 730 w 736"/>
                  <a:gd name="T69" fmla="*/ 136 h 269"/>
                  <a:gd name="T70" fmla="*/ 733 w 736"/>
                  <a:gd name="T71" fmla="*/ 147 h 269"/>
                  <a:gd name="T72" fmla="*/ 702 w 736"/>
                  <a:gd name="T73" fmla="*/ 150 h 269"/>
                  <a:gd name="T74" fmla="*/ 655 w 736"/>
                  <a:gd name="T75" fmla="*/ 143 h 269"/>
                  <a:gd name="T76" fmla="*/ 599 w 736"/>
                  <a:gd name="T77" fmla="*/ 136 h 269"/>
                  <a:gd name="T78" fmla="*/ 525 w 736"/>
                  <a:gd name="T79" fmla="*/ 13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36" h="269">
                    <a:moveTo>
                      <a:pt x="480" y="136"/>
                    </a:moveTo>
                    <a:lnTo>
                      <a:pt x="457" y="139"/>
                    </a:lnTo>
                    <a:lnTo>
                      <a:pt x="430" y="143"/>
                    </a:lnTo>
                    <a:lnTo>
                      <a:pt x="403" y="146"/>
                    </a:lnTo>
                    <a:lnTo>
                      <a:pt x="376" y="149"/>
                    </a:lnTo>
                    <a:lnTo>
                      <a:pt x="347" y="153"/>
                    </a:lnTo>
                    <a:lnTo>
                      <a:pt x="320" y="158"/>
                    </a:lnTo>
                    <a:lnTo>
                      <a:pt x="292" y="163"/>
                    </a:lnTo>
                    <a:lnTo>
                      <a:pt x="264" y="167"/>
                    </a:lnTo>
                    <a:lnTo>
                      <a:pt x="237" y="174"/>
                    </a:lnTo>
                    <a:lnTo>
                      <a:pt x="210" y="180"/>
                    </a:lnTo>
                    <a:lnTo>
                      <a:pt x="184" y="188"/>
                    </a:lnTo>
                    <a:lnTo>
                      <a:pt x="158" y="197"/>
                    </a:lnTo>
                    <a:lnTo>
                      <a:pt x="136" y="204"/>
                    </a:lnTo>
                    <a:lnTo>
                      <a:pt x="116" y="213"/>
                    </a:lnTo>
                    <a:lnTo>
                      <a:pt x="96" y="222"/>
                    </a:lnTo>
                    <a:lnTo>
                      <a:pt x="80" y="234"/>
                    </a:lnTo>
                    <a:lnTo>
                      <a:pt x="50" y="253"/>
                    </a:lnTo>
                    <a:lnTo>
                      <a:pt x="31" y="264"/>
                    </a:lnTo>
                    <a:lnTo>
                      <a:pt x="14" y="269"/>
                    </a:lnTo>
                    <a:lnTo>
                      <a:pt x="4" y="269"/>
                    </a:lnTo>
                    <a:lnTo>
                      <a:pt x="0" y="262"/>
                    </a:lnTo>
                    <a:lnTo>
                      <a:pt x="0" y="252"/>
                    </a:lnTo>
                    <a:lnTo>
                      <a:pt x="7" y="235"/>
                    </a:lnTo>
                    <a:lnTo>
                      <a:pt x="18" y="215"/>
                    </a:lnTo>
                    <a:lnTo>
                      <a:pt x="19" y="213"/>
                    </a:lnTo>
                    <a:lnTo>
                      <a:pt x="24" y="211"/>
                    </a:lnTo>
                    <a:lnTo>
                      <a:pt x="33" y="204"/>
                    </a:lnTo>
                    <a:lnTo>
                      <a:pt x="45" y="198"/>
                    </a:lnTo>
                    <a:lnTo>
                      <a:pt x="59" y="188"/>
                    </a:lnTo>
                    <a:lnTo>
                      <a:pt x="75" y="177"/>
                    </a:lnTo>
                    <a:lnTo>
                      <a:pt x="94" y="166"/>
                    </a:lnTo>
                    <a:lnTo>
                      <a:pt x="113" y="153"/>
                    </a:lnTo>
                    <a:lnTo>
                      <a:pt x="135" y="140"/>
                    </a:lnTo>
                    <a:lnTo>
                      <a:pt x="158" y="127"/>
                    </a:lnTo>
                    <a:lnTo>
                      <a:pt x="182" y="113"/>
                    </a:lnTo>
                    <a:lnTo>
                      <a:pt x="206" y="99"/>
                    </a:lnTo>
                    <a:lnTo>
                      <a:pt x="231" y="87"/>
                    </a:lnTo>
                    <a:lnTo>
                      <a:pt x="257" y="74"/>
                    </a:lnTo>
                    <a:lnTo>
                      <a:pt x="282" y="63"/>
                    </a:lnTo>
                    <a:lnTo>
                      <a:pt x="308" y="51"/>
                    </a:lnTo>
                    <a:lnTo>
                      <a:pt x="354" y="35"/>
                    </a:lnTo>
                    <a:lnTo>
                      <a:pt x="394" y="19"/>
                    </a:lnTo>
                    <a:lnTo>
                      <a:pt x="429" y="9"/>
                    </a:lnTo>
                    <a:lnTo>
                      <a:pt x="458" y="2"/>
                    </a:lnTo>
                    <a:lnTo>
                      <a:pt x="485" y="0"/>
                    </a:lnTo>
                    <a:lnTo>
                      <a:pt x="511" y="0"/>
                    </a:lnTo>
                    <a:lnTo>
                      <a:pt x="533" y="2"/>
                    </a:lnTo>
                    <a:lnTo>
                      <a:pt x="555" y="10"/>
                    </a:lnTo>
                    <a:lnTo>
                      <a:pt x="576" y="19"/>
                    </a:lnTo>
                    <a:lnTo>
                      <a:pt x="596" y="28"/>
                    </a:lnTo>
                    <a:lnTo>
                      <a:pt x="613" y="36"/>
                    </a:lnTo>
                    <a:lnTo>
                      <a:pt x="627" y="44"/>
                    </a:lnTo>
                    <a:lnTo>
                      <a:pt x="635" y="51"/>
                    </a:lnTo>
                    <a:lnTo>
                      <a:pt x="637" y="57"/>
                    </a:lnTo>
                    <a:lnTo>
                      <a:pt x="636" y="61"/>
                    </a:lnTo>
                    <a:lnTo>
                      <a:pt x="627" y="64"/>
                    </a:lnTo>
                    <a:lnTo>
                      <a:pt x="617" y="67"/>
                    </a:lnTo>
                    <a:lnTo>
                      <a:pt x="613" y="69"/>
                    </a:lnTo>
                    <a:lnTo>
                      <a:pt x="613" y="72"/>
                    </a:lnTo>
                    <a:lnTo>
                      <a:pt x="616" y="76"/>
                    </a:lnTo>
                    <a:lnTo>
                      <a:pt x="623" y="81"/>
                    </a:lnTo>
                    <a:lnTo>
                      <a:pt x="631" y="85"/>
                    </a:lnTo>
                    <a:lnTo>
                      <a:pt x="642" y="90"/>
                    </a:lnTo>
                    <a:lnTo>
                      <a:pt x="655" y="95"/>
                    </a:lnTo>
                    <a:lnTo>
                      <a:pt x="669" y="101"/>
                    </a:lnTo>
                    <a:lnTo>
                      <a:pt x="686" y="109"/>
                    </a:lnTo>
                    <a:lnTo>
                      <a:pt x="703" y="118"/>
                    </a:lnTo>
                    <a:lnTo>
                      <a:pt x="718" y="126"/>
                    </a:lnTo>
                    <a:lnTo>
                      <a:pt x="730" y="136"/>
                    </a:lnTo>
                    <a:lnTo>
                      <a:pt x="736" y="143"/>
                    </a:lnTo>
                    <a:lnTo>
                      <a:pt x="733" y="147"/>
                    </a:lnTo>
                    <a:lnTo>
                      <a:pt x="720" y="150"/>
                    </a:lnTo>
                    <a:lnTo>
                      <a:pt x="702" y="150"/>
                    </a:lnTo>
                    <a:lnTo>
                      <a:pt x="679" y="147"/>
                    </a:lnTo>
                    <a:lnTo>
                      <a:pt x="655" y="143"/>
                    </a:lnTo>
                    <a:lnTo>
                      <a:pt x="629" y="139"/>
                    </a:lnTo>
                    <a:lnTo>
                      <a:pt x="599" y="136"/>
                    </a:lnTo>
                    <a:lnTo>
                      <a:pt x="565" y="133"/>
                    </a:lnTo>
                    <a:lnTo>
                      <a:pt x="525" y="133"/>
                    </a:lnTo>
                    <a:lnTo>
                      <a:pt x="480" y="136"/>
                    </a:lnTo>
                    <a:close/>
                  </a:path>
                </a:pathLst>
              </a:custGeom>
              <a:solidFill>
                <a:srgbClr val="38B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69" name="Freeform 1309">
                <a:extLst>
                  <a:ext uri="{FF2B5EF4-FFF2-40B4-BE49-F238E27FC236}">
                    <a16:creationId xmlns:a16="http://schemas.microsoft.com/office/drawing/2014/main" id="{73798940-F0AE-F62C-51F3-9A8232B62E0C}"/>
                  </a:ext>
                </a:extLst>
              </p:cNvPr>
              <p:cNvSpPr>
                <a:spLocks/>
              </p:cNvSpPr>
              <p:nvPr/>
            </p:nvSpPr>
            <p:spPr bwMode="auto">
              <a:xfrm>
                <a:off x="1350" y="2685"/>
                <a:ext cx="204" cy="67"/>
              </a:xfrm>
              <a:custGeom>
                <a:avLst/>
                <a:gdLst>
                  <a:gd name="T0" fmla="*/ 15 w 612"/>
                  <a:gd name="T1" fmla="*/ 157 h 201"/>
                  <a:gd name="T2" fmla="*/ 30 w 612"/>
                  <a:gd name="T3" fmla="*/ 151 h 201"/>
                  <a:gd name="T4" fmla="*/ 54 w 612"/>
                  <a:gd name="T5" fmla="*/ 139 h 201"/>
                  <a:gd name="T6" fmla="*/ 87 w 612"/>
                  <a:gd name="T7" fmla="*/ 124 h 201"/>
                  <a:gd name="T8" fmla="*/ 126 w 612"/>
                  <a:gd name="T9" fmla="*/ 107 h 201"/>
                  <a:gd name="T10" fmla="*/ 168 w 612"/>
                  <a:gd name="T11" fmla="*/ 88 h 201"/>
                  <a:gd name="T12" fmla="*/ 212 w 612"/>
                  <a:gd name="T13" fmla="*/ 67 h 201"/>
                  <a:gd name="T14" fmla="*/ 256 w 612"/>
                  <a:gd name="T15" fmla="*/ 49 h 201"/>
                  <a:gd name="T16" fmla="*/ 312 w 612"/>
                  <a:gd name="T17" fmla="*/ 27 h 201"/>
                  <a:gd name="T18" fmla="*/ 370 w 612"/>
                  <a:gd name="T19" fmla="*/ 8 h 201"/>
                  <a:gd name="T20" fmla="*/ 416 w 612"/>
                  <a:gd name="T21" fmla="*/ 0 h 201"/>
                  <a:gd name="T22" fmla="*/ 452 w 612"/>
                  <a:gd name="T23" fmla="*/ 4 h 201"/>
                  <a:gd name="T24" fmla="*/ 486 w 612"/>
                  <a:gd name="T25" fmla="*/ 14 h 201"/>
                  <a:gd name="T26" fmla="*/ 515 w 612"/>
                  <a:gd name="T27" fmla="*/ 28 h 201"/>
                  <a:gd name="T28" fmla="*/ 533 w 612"/>
                  <a:gd name="T29" fmla="*/ 40 h 201"/>
                  <a:gd name="T30" fmla="*/ 534 w 612"/>
                  <a:gd name="T31" fmla="*/ 48 h 201"/>
                  <a:gd name="T32" fmla="*/ 518 w 612"/>
                  <a:gd name="T33" fmla="*/ 53 h 201"/>
                  <a:gd name="T34" fmla="*/ 515 w 612"/>
                  <a:gd name="T35" fmla="*/ 57 h 201"/>
                  <a:gd name="T36" fmla="*/ 524 w 612"/>
                  <a:gd name="T37" fmla="*/ 63 h 201"/>
                  <a:gd name="T38" fmla="*/ 539 w 612"/>
                  <a:gd name="T39" fmla="*/ 70 h 201"/>
                  <a:gd name="T40" fmla="*/ 560 w 612"/>
                  <a:gd name="T41" fmla="*/ 80 h 201"/>
                  <a:gd name="T42" fmla="*/ 587 w 612"/>
                  <a:gd name="T43" fmla="*/ 94 h 201"/>
                  <a:gd name="T44" fmla="*/ 607 w 612"/>
                  <a:gd name="T45" fmla="*/ 107 h 201"/>
                  <a:gd name="T46" fmla="*/ 609 w 612"/>
                  <a:gd name="T47" fmla="*/ 116 h 201"/>
                  <a:gd name="T48" fmla="*/ 585 w 612"/>
                  <a:gd name="T49" fmla="*/ 117 h 201"/>
                  <a:gd name="T50" fmla="*/ 548 w 612"/>
                  <a:gd name="T51" fmla="*/ 112 h 201"/>
                  <a:gd name="T52" fmla="*/ 504 w 612"/>
                  <a:gd name="T53" fmla="*/ 107 h 201"/>
                  <a:gd name="T54" fmla="*/ 445 w 612"/>
                  <a:gd name="T55" fmla="*/ 104 h 201"/>
                  <a:gd name="T56" fmla="*/ 391 w 612"/>
                  <a:gd name="T57" fmla="*/ 110 h 201"/>
                  <a:gd name="T58" fmla="*/ 347 w 612"/>
                  <a:gd name="T59" fmla="*/ 114 h 201"/>
                  <a:gd name="T60" fmla="*/ 300 w 612"/>
                  <a:gd name="T61" fmla="*/ 117 h 201"/>
                  <a:gd name="T62" fmla="*/ 248 w 612"/>
                  <a:gd name="T63" fmla="*/ 124 h 201"/>
                  <a:gd name="T64" fmla="*/ 199 w 612"/>
                  <a:gd name="T65" fmla="*/ 130 h 201"/>
                  <a:gd name="T66" fmla="*/ 152 w 612"/>
                  <a:gd name="T67" fmla="*/ 139 h 201"/>
                  <a:gd name="T68" fmla="*/ 110 w 612"/>
                  <a:gd name="T69" fmla="*/ 151 h 201"/>
                  <a:gd name="T70" fmla="*/ 78 w 612"/>
                  <a:gd name="T71" fmla="*/ 165 h 201"/>
                  <a:gd name="T72" fmla="*/ 41 w 612"/>
                  <a:gd name="T73" fmla="*/ 187 h 201"/>
                  <a:gd name="T74" fmla="*/ 11 w 612"/>
                  <a:gd name="T75" fmla="*/ 201 h 201"/>
                  <a:gd name="T76" fmla="*/ 0 w 612"/>
                  <a:gd name="T77" fmla="*/ 197 h 201"/>
                  <a:gd name="T78" fmla="*/ 5 w 612"/>
                  <a:gd name="T79" fmla="*/ 1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201">
                    <a:moveTo>
                      <a:pt x="14" y="159"/>
                    </a:moveTo>
                    <a:lnTo>
                      <a:pt x="15" y="157"/>
                    </a:lnTo>
                    <a:lnTo>
                      <a:pt x="20" y="156"/>
                    </a:lnTo>
                    <a:lnTo>
                      <a:pt x="30" y="151"/>
                    </a:lnTo>
                    <a:lnTo>
                      <a:pt x="41" y="146"/>
                    </a:lnTo>
                    <a:lnTo>
                      <a:pt x="54" y="139"/>
                    </a:lnTo>
                    <a:lnTo>
                      <a:pt x="69" y="131"/>
                    </a:lnTo>
                    <a:lnTo>
                      <a:pt x="87" y="124"/>
                    </a:lnTo>
                    <a:lnTo>
                      <a:pt x="107" y="116"/>
                    </a:lnTo>
                    <a:lnTo>
                      <a:pt x="126" y="107"/>
                    </a:lnTo>
                    <a:lnTo>
                      <a:pt x="147" y="97"/>
                    </a:lnTo>
                    <a:lnTo>
                      <a:pt x="168" y="88"/>
                    </a:lnTo>
                    <a:lnTo>
                      <a:pt x="190" y="77"/>
                    </a:lnTo>
                    <a:lnTo>
                      <a:pt x="212" y="67"/>
                    </a:lnTo>
                    <a:lnTo>
                      <a:pt x="234" y="59"/>
                    </a:lnTo>
                    <a:lnTo>
                      <a:pt x="256" y="49"/>
                    </a:lnTo>
                    <a:lnTo>
                      <a:pt x="275" y="41"/>
                    </a:lnTo>
                    <a:lnTo>
                      <a:pt x="312" y="27"/>
                    </a:lnTo>
                    <a:lnTo>
                      <a:pt x="342" y="15"/>
                    </a:lnTo>
                    <a:lnTo>
                      <a:pt x="370" y="8"/>
                    </a:lnTo>
                    <a:lnTo>
                      <a:pt x="395" y="1"/>
                    </a:lnTo>
                    <a:lnTo>
                      <a:pt x="416" y="0"/>
                    </a:lnTo>
                    <a:lnTo>
                      <a:pt x="435" y="0"/>
                    </a:lnTo>
                    <a:lnTo>
                      <a:pt x="452" y="4"/>
                    </a:lnTo>
                    <a:lnTo>
                      <a:pt x="469" y="8"/>
                    </a:lnTo>
                    <a:lnTo>
                      <a:pt x="486" y="14"/>
                    </a:lnTo>
                    <a:lnTo>
                      <a:pt x="503" y="22"/>
                    </a:lnTo>
                    <a:lnTo>
                      <a:pt x="515" y="28"/>
                    </a:lnTo>
                    <a:lnTo>
                      <a:pt x="526" y="35"/>
                    </a:lnTo>
                    <a:lnTo>
                      <a:pt x="533" y="40"/>
                    </a:lnTo>
                    <a:lnTo>
                      <a:pt x="535" y="45"/>
                    </a:lnTo>
                    <a:lnTo>
                      <a:pt x="534" y="48"/>
                    </a:lnTo>
                    <a:lnTo>
                      <a:pt x="526" y="50"/>
                    </a:lnTo>
                    <a:lnTo>
                      <a:pt x="518" y="53"/>
                    </a:lnTo>
                    <a:lnTo>
                      <a:pt x="515" y="55"/>
                    </a:lnTo>
                    <a:lnTo>
                      <a:pt x="515" y="57"/>
                    </a:lnTo>
                    <a:lnTo>
                      <a:pt x="518" y="61"/>
                    </a:lnTo>
                    <a:lnTo>
                      <a:pt x="524" y="63"/>
                    </a:lnTo>
                    <a:lnTo>
                      <a:pt x="531" y="67"/>
                    </a:lnTo>
                    <a:lnTo>
                      <a:pt x="539" y="70"/>
                    </a:lnTo>
                    <a:lnTo>
                      <a:pt x="548" y="75"/>
                    </a:lnTo>
                    <a:lnTo>
                      <a:pt x="560" y="80"/>
                    </a:lnTo>
                    <a:lnTo>
                      <a:pt x="574" y="86"/>
                    </a:lnTo>
                    <a:lnTo>
                      <a:pt x="587" y="94"/>
                    </a:lnTo>
                    <a:lnTo>
                      <a:pt x="597" y="101"/>
                    </a:lnTo>
                    <a:lnTo>
                      <a:pt x="607" y="107"/>
                    </a:lnTo>
                    <a:lnTo>
                      <a:pt x="612" y="111"/>
                    </a:lnTo>
                    <a:lnTo>
                      <a:pt x="609" y="116"/>
                    </a:lnTo>
                    <a:lnTo>
                      <a:pt x="600" y="117"/>
                    </a:lnTo>
                    <a:lnTo>
                      <a:pt x="585" y="117"/>
                    </a:lnTo>
                    <a:lnTo>
                      <a:pt x="567" y="114"/>
                    </a:lnTo>
                    <a:lnTo>
                      <a:pt x="548" y="112"/>
                    </a:lnTo>
                    <a:lnTo>
                      <a:pt x="528" y="110"/>
                    </a:lnTo>
                    <a:lnTo>
                      <a:pt x="504" y="107"/>
                    </a:lnTo>
                    <a:lnTo>
                      <a:pt x="477" y="104"/>
                    </a:lnTo>
                    <a:lnTo>
                      <a:pt x="445" y="104"/>
                    </a:lnTo>
                    <a:lnTo>
                      <a:pt x="410" y="108"/>
                    </a:lnTo>
                    <a:lnTo>
                      <a:pt x="391" y="110"/>
                    </a:lnTo>
                    <a:lnTo>
                      <a:pt x="369" y="111"/>
                    </a:lnTo>
                    <a:lnTo>
                      <a:pt x="347" y="114"/>
                    </a:lnTo>
                    <a:lnTo>
                      <a:pt x="323" y="116"/>
                    </a:lnTo>
                    <a:lnTo>
                      <a:pt x="300" y="117"/>
                    </a:lnTo>
                    <a:lnTo>
                      <a:pt x="274" y="121"/>
                    </a:lnTo>
                    <a:lnTo>
                      <a:pt x="248" y="124"/>
                    </a:lnTo>
                    <a:lnTo>
                      <a:pt x="225" y="127"/>
                    </a:lnTo>
                    <a:lnTo>
                      <a:pt x="199" y="130"/>
                    </a:lnTo>
                    <a:lnTo>
                      <a:pt x="176" y="135"/>
                    </a:lnTo>
                    <a:lnTo>
                      <a:pt x="152" y="139"/>
                    </a:lnTo>
                    <a:lnTo>
                      <a:pt x="131" y="144"/>
                    </a:lnTo>
                    <a:lnTo>
                      <a:pt x="110" y="151"/>
                    </a:lnTo>
                    <a:lnTo>
                      <a:pt x="94" y="157"/>
                    </a:lnTo>
                    <a:lnTo>
                      <a:pt x="78" y="165"/>
                    </a:lnTo>
                    <a:lnTo>
                      <a:pt x="63" y="173"/>
                    </a:lnTo>
                    <a:lnTo>
                      <a:pt x="41" y="187"/>
                    </a:lnTo>
                    <a:lnTo>
                      <a:pt x="24" y="197"/>
                    </a:lnTo>
                    <a:lnTo>
                      <a:pt x="11" y="201"/>
                    </a:lnTo>
                    <a:lnTo>
                      <a:pt x="3" y="201"/>
                    </a:lnTo>
                    <a:lnTo>
                      <a:pt x="0" y="197"/>
                    </a:lnTo>
                    <a:lnTo>
                      <a:pt x="0" y="187"/>
                    </a:lnTo>
                    <a:lnTo>
                      <a:pt x="5" y="175"/>
                    </a:lnTo>
                    <a:lnTo>
                      <a:pt x="14" y="159"/>
                    </a:lnTo>
                    <a:close/>
                  </a:path>
                </a:pathLst>
              </a:custGeom>
              <a:solidFill>
                <a:srgbClr val="4DB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70" name="Freeform 1310">
                <a:extLst>
                  <a:ext uri="{FF2B5EF4-FFF2-40B4-BE49-F238E27FC236}">
                    <a16:creationId xmlns:a16="http://schemas.microsoft.com/office/drawing/2014/main" id="{DE21FF49-323D-6B10-CCF6-886D74BF974E}"/>
                  </a:ext>
                </a:extLst>
              </p:cNvPr>
              <p:cNvSpPr>
                <a:spLocks/>
              </p:cNvSpPr>
              <p:nvPr/>
            </p:nvSpPr>
            <p:spPr bwMode="auto">
              <a:xfrm>
                <a:off x="921" y="2685"/>
                <a:ext cx="498" cy="383"/>
              </a:xfrm>
              <a:custGeom>
                <a:avLst/>
                <a:gdLst>
                  <a:gd name="T0" fmla="*/ 21 w 1494"/>
                  <a:gd name="T1" fmla="*/ 832 h 1150"/>
                  <a:gd name="T2" fmla="*/ 121 w 1494"/>
                  <a:gd name="T3" fmla="*/ 712 h 1150"/>
                  <a:gd name="T4" fmla="*/ 268 w 1494"/>
                  <a:gd name="T5" fmla="*/ 604 h 1150"/>
                  <a:gd name="T6" fmla="*/ 396 w 1494"/>
                  <a:gd name="T7" fmla="*/ 492 h 1150"/>
                  <a:gd name="T8" fmla="*/ 511 w 1494"/>
                  <a:gd name="T9" fmla="*/ 375 h 1150"/>
                  <a:gd name="T10" fmla="*/ 604 w 1494"/>
                  <a:gd name="T11" fmla="*/ 272 h 1150"/>
                  <a:gd name="T12" fmla="*/ 669 w 1494"/>
                  <a:gd name="T13" fmla="*/ 193 h 1150"/>
                  <a:gd name="T14" fmla="*/ 724 w 1494"/>
                  <a:gd name="T15" fmla="*/ 129 h 1150"/>
                  <a:gd name="T16" fmla="*/ 788 w 1494"/>
                  <a:gd name="T17" fmla="*/ 76 h 1150"/>
                  <a:gd name="T18" fmla="*/ 877 w 1494"/>
                  <a:gd name="T19" fmla="*/ 45 h 1150"/>
                  <a:gd name="T20" fmla="*/ 987 w 1494"/>
                  <a:gd name="T21" fmla="*/ 28 h 1150"/>
                  <a:gd name="T22" fmla="*/ 1070 w 1494"/>
                  <a:gd name="T23" fmla="*/ 18 h 1150"/>
                  <a:gd name="T24" fmla="*/ 1136 w 1494"/>
                  <a:gd name="T25" fmla="*/ 9 h 1150"/>
                  <a:gd name="T26" fmla="*/ 1186 w 1494"/>
                  <a:gd name="T27" fmla="*/ 4 h 1150"/>
                  <a:gd name="T28" fmla="*/ 1266 w 1494"/>
                  <a:gd name="T29" fmla="*/ 5 h 1150"/>
                  <a:gd name="T30" fmla="*/ 1320 w 1494"/>
                  <a:gd name="T31" fmla="*/ 35 h 1150"/>
                  <a:gd name="T32" fmla="*/ 1364 w 1494"/>
                  <a:gd name="T33" fmla="*/ 81 h 1150"/>
                  <a:gd name="T34" fmla="*/ 1415 w 1494"/>
                  <a:gd name="T35" fmla="*/ 135 h 1150"/>
                  <a:gd name="T36" fmla="*/ 1455 w 1494"/>
                  <a:gd name="T37" fmla="*/ 186 h 1150"/>
                  <a:gd name="T38" fmla="*/ 1481 w 1494"/>
                  <a:gd name="T39" fmla="*/ 262 h 1150"/>
                  <a:gd name="T40" fmla="*/ 1490 w 1494"/>
                  <a:gd name="T41" fmla="*/ 334 h 1150"/>
                  <a:gd name="T42" fmla="*/ 1494 w 1494"/>
                  <a:gd name="T43" fmla="*/ 376 h 1150"/>
                  <a:gd name="T44" fmla="*/ 1479 w 1494"/>
                  <a:gd name="T45" fmla="*/ 381 h 1150"/>
                  <a:gd name="T46" fmla="*/ 1440 w 1494"/>
                  <a:gd name="T47" fmla="*/ 357 h 1150"/>
                  <a:gd name="T48" fmla="*/ 1428 w 1494"/>
                  <a:gd name="T49" fmla="*/ 439 h 1150"/>
                  <a:gd name="T50" fmla="*/ 1391 w 1494"/>
                  <a:gd name="T51" fmla="*/ 430 h 1150"/>
                  <a:gd name="T52" fmla="*/ 1373 w 1494"/>
                  <a:gd name="T53" fmla="*/ 416 h 1150"/>
                  <a:gd name="T54" fmla="*/ 1339 w 1494"/>
                  <a:gd name="T55" fmla="*/ 424 h 1150"/>
                  <a:gd name="T56" fmla="*/ 1305 w 1494"/>
                  <a:gd name="T57" fmla="*/ 381 h 1150"/>
                  <a:gd name="T58" fmla="*/ 1285 w 1494"/>
                  <a:gd name="T59" fmla="*/ 413 h 1150"/>
                  <a:gd name="T60" fmla="*/ 1220 w 1494"/>
                  <a:gd name="T61" fmla="*/ 354 h 1150"/>
                  <a:gd name="T62" fmla="*/ 1145 w 1494"/>
                  <a:gd name="T63" fmla="*/ 252 h 1150"/>
                  <a:gd name="T64" fmla="*/ 1096 w 1494"/>
                  <a:gd name="T65" fmla="*/ 219 h 1150"/>
                  <a:gd name="T66" fmla="*/ 1001 w 1494"/>
                  <a:gd name="T67" fmla="*/ 241 h 1150"/>
                  <a:gd name="T68" fmla="*/ 897 w 1494"/>
                  <a:gd name="T69" fmla="*/ 239 h 1150"/>
                  <a:gd name="T70" fmla="*/ 862 w 1494"/>
                  <a:gd name="T71" fmla="*/ 282 h 1150"/>
                  <a:gd name="T72" fmla="*/ 801 w 1494"/>
                  <a:gd name="T73" fmla="*/ 362 h 1150"/>
                  <a:gd name="T74" fmla="*/ 738 w 1494"/>
                  <a:gd name="T75" fmla="*/ 457 h 1150"/>
                  <a:gd name="T76" fmla="*/ 693 w 1494"/>
                  <a:gd name="T77" fmla="*/ 549 h 1150"/>
                  <a:gd name="T78" fmla="*/ 649 w 1494"/>
                  <a:gd name="T79" fmla="*/ 658 h 1150"/>
                  <a:gd name="T80" fmla="*/ 600 w 1494"/>
                  <a:gd name="T81" fmla="*/ 777 h 1150"/>
                  <a:gd name="T82" fmla="*/ 549 w 1494"/>
                  <a:gd name="T83" fmla="*/ 884 h 1150"/>
                  <a:gd name="T84" fmla="*/ 506 w 1494"/>
                  <a:gd name="T85" fmla="*/ 954 h 1150"/>
                  <a:gd name="T86" fmla="*/ 439 w 1494"/>
                  <a:gd name="T87" fmla="*/ 1013 h 1150"/>
                  <a:gd name="T88" fmla="*/ 354 w 1494"/>
                  <a:gd name="T89" fmla="*/ 1069 h 1150"/>
                  <a:gd name="T90" fmla="*/ 277 w 1494"/>
                  <a:gd name="T91" fmla="*/ 1111 h 1150"/>
                  <a:gd name="T92" fmla="*/ 221 w 1494"/>
                  <a:gd name="T93" fmla="*/ 1138 h 1150"/>
                  <a:gd name="T94" fmla="*/ 162 w 1494"/>
                  <a:gd name="T95" fmla="*/ 1147 h 1150"/>
                  <a:gd name="T96" fmla="*/ 76 w 1494"/>
                  <a:gd name="T97" fmla="*/ 1092 h 1150"/>
                  <a:gd name="T98" fmla="*/ 5 w 1494"/>
                  <a:gd name="T99" fmla="*/ 996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94" h="1150">
                    <a:moveTo>
                      <a:pt x="13" y="864"/>
                    </a:moveTo>
                    <a:lnTo>
                      <a:pt x="13" y="862"/>
                    </a:lnTo>
                    <a:lnTo>
                      <a:pt x="17" y="850"/>
                    </a:lnTo>
                    <a:lnTo>
                      <a:pt x="21" y="832"/>
                    </a:lnTo>
                    <a:lnTo>
                      <a:pt x="34" y="809"/>
                    </a:lnTo>
                    <a:lnTo>
                      <a:pt x="53" y="780"/>
                    </a:lnTo>
                    <a:lnTo>
                      <a:pt x="81" y="749"/>
                    </a:lnTo>
                    <a:lnTo>
                      <a:pt x="121" y="712"/>
                    </a:lnTo>
                    <a:lnTo>
                      <a:pt x="175" y="674"/>
                    </a:lnTo>
                    <a:lnTo>
                      <a:pt x="205" y="653"/>
                    </a:lnTo>
                    <a:lnTo>
                      <a:pt x="237" y="630"/>
                    </a:lnTo>
                    <a:lnTo>
                      <a:pt x="268" y="604"/>
                    </a:lnTo>
                    <a:lnTo>
                      <a:pt x="300" y="577"/>
                    </a:lnTo>
                    <a:lnTo>
                      <a:pt x="332" y="550"/>
                    </a:lnTo>
                    <a:lnTo>
                      <a:pt x="363" y="522"/>
                    </a:lnTo>
                    <a:lnTo>
                      <a:pt x="396" y="492"/>
                    </a:lnTo>
                    <a:lnTo>
                      <a:pt x="425" y="461"/>
                    </a:lnTo>
                    <a:lnTo>
                      <a:pt x="456" y="433"/>
                    </a:lnTo>
                    <a:lnTo>
                      <a:pt x="485" y="403"/>
                    </a:lnTo>
                    <a:lnTo>
                      <a:pt x="511" y="375"/>
                    </a:lnTo>
                    <a:lnTo>
                      <a:pt x="538" y="348"/>
                    </a:lnTo>
                    <a:lnTo>
                      <a:pt x="562" y="321"/>
                    </a:lnTo>
                    <a:lnTo>
                      <a:pt x="584" y="295"/>
                    </a:lnTo>
                    <a:lnTo>
                      <a:pt x="604" y="272"/>
                    </a:lnTo>
                    <a:lnTo>
                      <a:pt x="622" y="251"/>
                    </a:lnTo>
                    <a:lnTo>
                      <a:pt x="638" y="232"/>
                    </a:lnTo>
                    <a:lnTo>
                      <a:pt x="654" y="213"/>
                    </a:lnTo>
                    <a:lnTo>
                      <a:pt x="669" y="193"/>
                    </a:lnTo>
                    <a:lnTo>
                      <a:pt x="683" y="177"/>
                    </a:lnTo>
                    <a:lnTo>
                      <a:pt x="696" y="160"/>
                    </a:lnTo>
                    <a:lnTo>
                      <a:pt x="710" y="143"/>
                    </a:lnTo>
                    <a:lnTo>
                      <a:pt x="724" y="129"/>
                    </a:lnTo>
                    <a:lnTo>
                      <a:pt x="738" y="115"/>
                    </a:lnTo>
                    <a:lnTo>
                      <a:pt x="754" y="101"/>
                    </a:lnTo>
                    <a:lnTo>
                      <a:pt x="772" y="88"/>
                    </a:lnTo>
                    <a:lnTo>
                      <a:pt x="788" y="76"/>
                    </a:lnTo>
                    <a:lnTo>
                      <a:pt x="808" y="67"/>
                    </a:lnTo>
                    <a:lnTo>
                      <a:pt x="830" y="57"/>
                    </a:lnTo>
                    <a:lnTo>
                      <a:pt x="853" y="52"/>
                    </a:lnTo>
                    <a:lnTo>
                      <a:pt x="877" y="45"/>
                    </a:lnTo>
                    <a:lnTo>
                      <a:pt x="906" y="40"/>
                    </a:lnTo>
                    <a:lnTo>
                      <a:pt x="935" y="36"/>
                    </a:lnTo>
                    <a:lnTo>
                      <a:pt x="962" y="32"/>
                    </a:lnTo>
                    <a:lnTo>
                      <a:pt x="987" y="28"/>
                    </a:lnTo>
                    <a:lnTo>
                      <a:pt x="1008" y="26"/>
                    </a:lnTo>
                    <a:lnTo>
                      <a:pt x="1032" y="22"/>
                    </a:lnTo>
                    <a:lnTo>
                      <a:pt x="1052" y="21"/>
                    </a:lnTo>
                    <a:lnTo>
                      <a:pt x="1070" y="18"/>
                    </a:lnTo>
                    <a:lnTo>
                      <a:pt x="1090" y="15"/>
                    </a:lnTo>
                    <a:lnTo>
                      <a:pt x="1106" y="13"/>
                    </a:lnTo>
                    <a:lnTo>
                      <a:pt x="1122" y="12"/>
                    </a:lnTo>
                    <a:lnTo>
                      <a:pt x="1136" y="9"/>
                    </a:lnTo>
                    <a:lnTo>
                      <a:pt x="1150" y="8"/>
                    </a:lnTo>
                    <a:lnTo>
                      <a:pt x="1163" y="6"/>
                    </a:lnTo>
                    <a:lnTo>
                      <a:pt x="1176" y="5"/>
                    </a:lnTo>
                    <a:lnTo>
                      <a:pt x="1186" y="4"/>
                    </a:lnTo>
                    <a:lnTo>
                      <a:pt x="1198" y="2"/>
                    </a:lnTo>
                    <a:lnTo>
                      <a:pt x="1223" y="0"/>
                    </a:lnTo>
                    <a:lnTo>
                      <a:pt x="1247" y="2"/>
                    </a:lnTo>
                    <a:lnTo>
                      <a:pt x="1266" y="5"/>
                    </a:lnTo>
                    <a:lnTo>
                      <a:pt x="1282" y="12"/>
                    </a:lnTo>
                    <a:lnTo>
                      <a:pt x="1296" y="18"/>
                    </a:lnTo>
                    <a:lnTo>
                      <a:pt x="1308" y="26"/>
                    </a:lnTo>
                    <a:lnTo>
                      <a:pt x="1320" y="35"/>
                    </a:lnTo>
                    <a:lnTo>
                      <a:pt x="1329" y="45"/>
                    </a:lnTo>
                    <a:lnTo>
                      <a:pt x="1341" y="55"/>
                    </a:lnTo>
                    <a:lnTo>
                      <a:pt x="1351" y="67"/>
                    </a:lnTo>
                    <a:lnTo>
                      <a:pt x="1364" y="81"/>
                    </a:lnTo>
                    <a:lnTo>
                      <a:pt x="1378" y="95"/>
                    </a:lnTo>
                    <a:lnTo>
                      <a:pt x="1391" y="110"/>
                    </a:lnTo>
                    <a:lnTo>
                      <a:pt x="1404" y="122"/>
                    </a:lnTo>
                    <a:lnTo>
                      <a:pt x="1415" y="135"/>
                    </a:lnTo>
                    <a:lnTo>
                      <a:pt x="1426" y="146"/>
                    </a:lnTo>
                    <a:lnTo>
                      <a:pt x="1436" y="157"/>
                    </a:lnTo>
                    <a:lnTo>
                      <a:pt x="1445" y="171"/>
                    </a:lnTo>
                    <a:lnTo>
                      <a:pt x="1455" y="186"/>
                    </a:lnTo>
                    <a:lnTo>
                      <a:pt x="1464" y="203"/>
                    </a:lnTo>
                    <a:lnTo>
                      <a:pt x="1472" y="222"/>
                    </a:lnTo>
                    <a:lnTo>
                      <a:pt x="1479" y="241"/>
                    </a:lnTo>
                    <a:lnTo>
                      <a:pt x="1481" y="262"/>
                    </a:lnTo>
                    <a:lnTo>
                      <a:pt x="1485" y="281"/>
                    </a:lnTo>
                    <a:lnTo>
                      <a:pt x="1486" y="300"/>
                    </a:lnTo>
                    <a:lnTo>
                      <a:pt x="1488" y="317"/>
                    </a:lnTo>
                    <a:lnTo>
                      <a:pt x="1490" y="334"/>
                    </a:lnTo>
                    <a:lnTo>
                      <a:pt x="1491" y="348"/>
                    </a:lnTo>
                    <a:lnTo>
                      <a:pt x="1493" y="361"/>
                    </a:lnTo>
                    <a:lnTo>
                      <a:pt x="1493" y="370"/>
                    </a:lnTo>
                    <a:lnTo>
                      <a:pt x="1494" y="376"/>
                    </a:lnTo>
                    <a:lnTo>
                      <a:pt x="1494" y="377"/>
                    </a:lnTo>
                    <a:lnTo>
                      <a:pt x="1493" y="377"/>
                    </a:lnTo>
                    <a:lnTo>
                      <a:pt x="1486" y="379"/>
                    </a:lnTo>
                    <a:lnTo>
                      <a:pt x="1479" y="381"/>
                    </a:lnTo>
                    <a:lnTo>
                      <a:pt x="1470" y="379"/>
                    </a:lnTo>
                    <a:lnTo>
                      <a:pt x="1459" y="376"/>
                    </a:lnTo>
                    <a:lnTo>
                      <a:pt x="1449" y="370"/>
                    </a:lnTo>
                    <a:lnTo>
                      <a:pt x="1440" y="357"/>
                    </a:lnTo>
                    <a:lnTo>
                      <a:pt x="1433" y="340"/>
                    </a:lnTo>
                    <a:lnTo>
                      <a:pt x="1433" y="439"/>
                    </a:lnTo>
                    <a:lnTo>
                      <a:pt x="1432" y="439"/>
                    </a:lnTo>
                    <a:lnTo>
                      <a:pt x="1428" y="439"/>
                    </a:lnTo>
                    <a:lnTo>
                      <a:pt x="1419" y="439"/>
                    </a:lnTo>
                    <a:lnTo>
                      <a:pt x="1410" y="438"/>
                    </a:lnTo>
                    <a:lnTo>
                      <a:pt x="1401" y="437"/>
                    </a:lnTo>
                    <a:lnTo>
                      <a:pt x="1391" y="430"/>
                    </a:lnTo>
                    <a:lnTo>
                      <a:pt x="1383" y="421"/>
                    </a:lnTo>
                    <a:lnTo>
                      <a:pt x="1377" y="410"/>
                    </a:lnTo>
                    <a:lnTo>
                      <a:pt x="1375" y="411"/>
                    </a:lnTo>
                    <a:lnTo>
                      <a:pt x="1373" y="416"/>
                    </a:lnTo>
                    <a:lnTo>
                      <a:pt x="1366" y="421"/>
                    </a:lnTo>
                    <a:lnTo>
                      <a:pt x="1360" y="425"/>
                    </a:lnTo>
                    <a:lnTo>
                      <a:pt x="1350" y="426"/>
                    </a:lnTo>
                    <a:lnTo>
                      <a:pt x="1339" y="424"/>
                    </a:lnTo>
                    <a:lnTo>
                      <a:pt x="1327" y="413"/>
                    </a:lnTo>
                    <a:lnTo>
                      <a:pt x="1312" y="395"/>
                    </a:lnTo>
                    <a:lnTo>
                      <a:pt x="1305" y="377"/>
                    </a:lnTo>
                    <a:lnTo>
                      <a:pt x="1305" y="381"/>
                    </a:lnTo>
                    <a:lnTo>
                      <a:pt x="1302" y="389"/>
                    </a:lnTo>
                    <a:lnTo>
                      <a:pt x="1298" y="400"/>
                    </a:lnTo>
                    <a:lnTo>
                      <a:pt x="1293" y="407"/>
                    </a:lnTo>
                    <a:lnTo>
                      <a:pt x="1285" y="413"/>
                    </a:lnTo>
                    <a:lnTo>
                      <a:pt x="1274" y="413"/>
                    </a:lnTo>
                    <a:lnTo>
                      <a:pt x="1258" y="404"/>
                    </a:lnTo>
                    <a:lnTo>
                      <a:pt x="1240" y="382"/>
                    </a:lnTo>
                    <a:lnTo>
                      <a:pt x="1220" y="354"/>
                    </a:lnTo>
                    <a:lnTo>
                      <a:pt x="1199" y="325"/>
                    </a:lnTo>
                    <a:lnTo>
                      <a:pt x="1181" y="299"/>
                    </a:lnTo>
                    <a:lnTo>
                      <a:pt x="1163" y="273"/>
                    </a:lnTo>
                    <a:lnTo>
                      <a:pt x="1145" y="252"/>
                    </a:lnTo>
                    <a:lnTo>
                      <a:pt x="1130" y="235"/>
                    </a:lnTo>
                    <a:lnTo>
                      <a:pt x="1114" y="222"/>
                    </a:lnTo>
                    <a:lnTo>
                      <a:pt x="1101" y="217"/>
                    </a:lnTo>
                    <a:lnTo>
                      <a:pt x="1096" y="219"/>
                    </a:lnTo>
                    <a:lnTo>
                      <a:pt x="1082" y="224"/>
                    </a:lnTo>
                    <a:lnTo>
                      <a:pt x="1060" y="230"/>
                    </a:lnTo>
                    <a:lnTo>
                      <a:pt x="1033" y="237"/>
                    </a:lnTo>
                    <a:lnTo>
                      <a:pt x="1001" y="241"/>
                    </a:lnTo>
                    <a:lnTo>
                      <a:pt x="969" y="245"/>
                    </a:lnTo>
                    <a:lnTo>
                      <a:pt x="933" y="242"/>
                    </a:lnTo>
                    <a:lnTo>
                      <a:pt x="898" y="238"/>
                    </a:lnTo>
                    <a:lnTo>
                      <a:pt x="897" y="239"/>
                    </a:lnTo>
                    <a:lnTo>
                      <a:pt x="891" y="246"/>
                    </a:lnTo>
                    <a:lnTo>
                      <a:pt x="884" y="255"/>
                    </a:lnTo>
                    <a:lnTo>
                      <a:pt x="874" y="266"/>
                    </a:lnTo>
                    <a:lnTo>
                      <a:pt x="862" y="282"/>
                    </a:lnTo>
                    <a:lnTo>
                      <a:pt x="849" y="300"/>
                    </a:lnTo>
                    <a:lnTo>
                      <a:pt x="833" y="318"/>
                    </a:lnTo>
                    <a:lnTo>
                      <a:pt x="818" y="340"/>
                    </a:lnTo>
                    <a:lnTo>
                      <a:pt x="801" y="362"/>
                    </a:lnTo>
                    <a:lnTo>
                      <a:pt x="785" y="385"/>
                    </a:lnTo>
                    <a:lnTo>
                      <a:pt x="768" y="410"/>
                    </a:lnTo>
                    <a:lnTo>
                      <a:pt x="752" y="433"/>
                    </a:lnTo>
                    <a:lnTo>
                      <a:pt x="738" y="457"/>
                    </a:lnTo>
                    <a:lnTo>
                      <a:pt x="725" y="482"/>
                    </a:lnTo>
                    <a:lnTo>
                      <a:pt x="712" y="505"/>
                    </a:lnTo>
                    <a:lnTo>
                      <a:pt x="703" y="527"/>
                    </a:lnTo>
                    <a:lnTo>
                      <a:pt x="693" y="549"/>
                    </a:lnTo>
                    <a:lnTo>
                      <a:pt x="684" y="575"/>
                    </a:lnTo>
                    <a:lnTo>
                      <a:pt x="672" y="601"/>
                    </a:lnTo>
                    <a:lnTo>
                      <a:pt x="662" y="627"/>
                    </a:lnTo>
                    <a:lnTo>
                      <a:pt x="649" y="658"/>
                    </a:lnTo>
                    <a:lnTo>
                      <a:pt x="638" y="688"/>
                    </a:lnTo>
                    <a:lnTo>
                      <a:pt x="625" y="719"/>
                    </a:lnTo>
                    <a:lnTo>
                      <a:pt x="613" y="747"/>
                    </a:lnTo>
                    <a:lnTo>
                      <a:pt x="600" y="777"/>
                    </a:lnTo>
                    <a:lnTo>
                      <a:pt x="586" y="805"/>
                    </a:lnTo>
                    <a:lnTo>
                      <a:pt x="573" y="835"/>
                    </a:lnTo>
                    <a:lnTo>
                      <a:pt x="562" y="859"/>
                    </a:lnTo>
                    <a:lnTo>
                      <a:pt x="549" y="884"/>
                    </a:lnTo>
                    <a:lnTo>
                      <a:pt x="538" y="905"/>
                    </a:lnTo>
                    <a:lnTo>
                      <a:pt x="527" y="924"/>
                    </a:lnTo>
                    <a:lnTo>
                      <a:pt x="518" y="940"/>
                    </a:lnTo>
                    <a:lnTo>
                      <a:pt x="506" y="954"/>
                    </a:lnTo>
                    <a:lnTo>
                      <a:pt x="492" y="969"/>
                    </a:lnTo>
                    <a:lnTo>
                      <a:pt x="476" y="984"/>
                    </a:lnTo>
                    <a:lnTo>
                      <a:pt x="459" y="999"/>
                    </a:lnTo>
                    <a:lnTo>
                      <a:pt x="439" y="1013"/>
                    </a:lnTo>
                    <a:lnTo>
                      <a:pt x="419" y="1029"/>
                    </a:lnTo>
                    <a:lnTo>
                      <a:pt x="397" y="1043"/>
                    </a:lnTo>
                    <a:lnTo>
                      <a:pt x="376" y="1056"/>
                    </a:lnTo>
                    <a:lnTo>
                      <a:pt x="354" y="1069"/>
                    </a:lnTo>
                    <a:lnTo>
                      <a:pt x="334" y="1082"/>
                    </a:lnTo>
                    <a:lnTo>
                      <a:pt x="313" y="1092"/>
                    </a:lnTo>
                    <a:lnTo>
                      <a:pt x="294" y="1104"/>
                    </a:lnTo>
                    <a:lnTo>
                      <a:pt x="277" y="1111"/>
                    </a:lnTo>
                    <a:lnTo>
                      <a:pt x="262" y="1119"/>
                    </a:lnTo>
                    <a:lnTo>
                      <a:pt x="248" y="1126"/>
                    </a:lnTo>
                    <a:lnTo>
                      <a:pt x="238" y="1131"/>
                    </a:lnTo>
                    <a:lnTo>
                      <a:pt x="221" y="1138"/>
                    </a:lnTo>
                    <a:lnTo>
                      <a:pt x="206" y="1145"/>
                    </a:lnTo>
                    <a:lnTo>
                      <a:pt x="192" y="1147"/>
                    </a:lnTo>
                    <a:lnTo>
                      <a:pt x="178" y="1150"/>
                    </a:lnTo>
                    <a:lnTo>
                      <a:pt x="162" y="1147"/>
                    </a:lnTo>
                    <a:lnTo>
                      <a:pt x="145" y="1141"/>
                    </a:lnTo>
                    <a:lnTo>
                      <a:pt x="125" y="1131"/>
                    </a:lnTo>
                    <a:lnTo>
                      <a:pt x="102" y="1113"/>
                    </a:lnTo>
                    <a:lnTo>
                      <a:pt x="76" y="1092"/>
                    </a:lnTo>
                    <a:lnTo>
                      <a:pt x="54" y="1073"/>
                    </a:lnTo>
                    <a:lnTo>
                      <a:pt x="34" y="1051"/>
                    </a:lnTo>
                    <a:lnTo>
                      <a:pt x="18" y="1025"/>
                    </a:lnTo>
                    <a:lnTo>
                      <a:pt x="5" y="996"/>
                    </a:lnTo>
                    <a:lnTo>
                      <a:pt x="0" y="960"/>
                    </a:lnTo>
                    <a:lnTo>
                      <a:pt x="1" y="917"/>
                    </a:lnTo>
                    <a:lnTo>
                      <a:pt x="13" y="864"/>
                    </a:lnTo>
                    <a:close/>
                  </a:path>
                </a:pathLst>
              </a:custGeom>
              <a:solidFill>
                <a:srgbClr val="E39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71" name="Freeform 1311">
                <a:extLst>
                  <a:ext uri="{FF2B5EF4-FFF2-40B4-BE49-F238E27FC236}">
                    <a16:creationId xmlns:a16="http://schemas.microsoft.com/office/drawing/2014/main" id="{98B54C82-E5C9-F758-C155-55C75A1149B9}"/>
                  </a:ext>
                </a:extLst>
              </p:cNvPr>
              <p:cNvSpPr>
                <a:spLocks/>
              </p:cNvSpPr>
              <p:nvPr/>
            </p:nvSpPr>
            <p:spPr bwMode="auto">
              <a:xfrm>
                <a:off x="921" y="2735"/>
                <a:ext cx="431" cy="333"/>
              </a:xfrm>
              <a:custGeom>
                <a:avLst/>
                <a:gdLst>
                  <a:gd name="T0" fmla="*/ 1285 w 1293"/>
                  <a:gd name="T1" fmla="*/ 262 h 999"/>
                  <a:gd name="T2" fmla="*/ 1266 w 1293"/>
                  <a:gd name="T3" fmla="*/ 260 h 999"/>
                  <a:gd name="T4" fmla="*/ 1240 w 1293"/>
                  <a:gd name="T5" fmla="*/ 231 h 999"/>
                  <a:gd name="T6" fmla="*/ 1181 w 1293"/>
                  <a:gd name="T7" fmla="*/ 148 h 999"/>
                  <a:gd name="T8" fmla="*/ 1130 w 1293"/>
                  <a:gd name="T9" fmla="*/ 85 h 999"/>
                  <a:gd name="T10" fmla="*/ 1096 w 1293"/>
                  <a:gd name="T11" fmla="*/ 68 h 999"/>
                  <a:gd name="T12" fmla="*/ 1033 w 1293"/>
                  <a:gd name="T13" fmla="*/ 86 h 999"/>
                  <a:gd name="T14" fmla="*/ 933 w 1293"/>
                  <a:gd name="T15" fmla="*/ 92 h 999"/>
                  <a:gd name="T16" fmla="*/ 891 w 1293"/>
                  <a:gd name="T17" fmla="*/ 95 h 999"/>
                  <a:gd name="T18" fmla="*/ 862 w 1293"/>
                  <a:gd name="T19" fmla="*/ 131 h 999"/>
                  <a:gd name="T20" fmla="*/ 818 w 1293"/>
                  <a:gd name="T21" fmla="*/ 189 h 999"/>
                  <a:gd name="T22" fmla="*/ 768 w 1293"/>
                  <a:gd name="T23" fmla="*/ 259 h 999"/>
                  <a:gd name="T24" fmla="*/ 725 w 1293"/>
                  <a:gd name="T25" fmla="*/ 332 h 999"/>
                  <a:gd name="T26" fmla="*/ 693 w 1293"/>
                  <a:gd name="T27" fmla="*/ 398 h 999"/>
                  <a:gd name="T28" fmla="*/ 662 w 1293"/>
                  <a:gd name="T29" fmla="*/ 477 h 999"/>
                  <a:gd name="T30" fmla="*/ 625 w 1293"/>
                  <a:gd name="T31" fmla="*/ 568 h 999"/>
                  <a:gd name="T32" fmla="*/ 586 w 1293"/>
                  <a:gd name="T33" fmla="*/ 655 h 999"/>
                  <a:gd name="T34" fmla="*/ 549 w 1293"/>
                  <a:gd name="T35" fmla="*/ 733 h 999"/>
                  <a:gd name="T36" fmla="*/ 518 w 1293"/>
                  <a:gd name="T37" fmla="*/ 789 h 999"/>
                  <a:gd name="T38" fmla="*/ 476 w 1293"/>
                  <a:gd name="T39" fmla="*/ 834 h 999"/>
                  <a:gd name="T40" fmla="*/ 419 w 1293"/>
                  <a:gd name="T41" fmla="*/ 878 h 999"/>
                  <a:gd name="T42" fmla="*/ 354 w 1293"/>
                  <a:gd name="T43" fmla="*/ 918 h 999"/>
                  <a:gd name="T44" fmla="*/ 294 w 1293"/>
                  <a:gd name="T45" fmla="*/ 953 h 999"/>
                  <a:gd name="T46" fmla="*/ 248 w 1293"/>
                  <a:gd name="T47" fmla="*/ 975 h 999"/>
                  <a:gd name="T48" fmla="*/ 206 w 1293"/>
                  <a:gd name="T49" fmla="*/ 994 h 999"/>
                  <a:gd name="T50" fmla="*/ 162 w 1293"/>
                  <a:gd name="T51" fmla="*/ 996 h 999"/>
                  <a:gd name="T52" fmla="*/ 102 w 1293"/>
                  <a:gd name="T53" fmla="*/ 962 h 999"/>
                  <a:gd name="T54" fmla="*/ 34 w 1293"/>
                  <a:gd name="T55" fmla="*/ 900 h 999"/>
                  <a:gd name="T56" fmla="*/ 0 w 1293"/>
                  <a:gd name="T57" fmla="*/ 809 h 999"/>
                  <a:gd name="T58" fmla="*/ 13 w 1293"/>
                  <a:gd name="T59" fmla="*/ 711 h 999"/>
                  <a:gd name="T60" fmla="*/ 24 w 1293"/>
                  <a:gd name="T61" fmla="*/ 677 h 999"/>
                  <a:gd name="T62" fmla="*/ 47 w 1293"/>
                  <a:gd name="T63" fmla="*/ 690 h 999"/>
                  <a:gd name="T64" fmla="*/ 127 w 1293"/>
                  <a:gd name="T65" fmla="*/ 681 h 999"/>
                  <a:gd name="T66" fmla="*/ 254 w 1293"/>
                  <a:gd name="T67" fmla="*/ 614 h 999"/>
                  <a:gd name="T68" fmla="*/ 340 w 1293"/>
                  <a:gd name="T69" fmla="*/ 564 h 999"/>
                  <a:gd name="T70" fmla="*/ 417 w 1293"/>
                  <a:gd name="T71" fmla="*/ 515 h 999"/>
                  <a:gd name="T72" fmla="*/ 485 w 1293"/>
                  <a:gd name="T73" fmla="*/ 458 h 999"/>
                  <a:gd name="T74" fmla="*/ 536 w 1293"/>
                  <a:gd name="T75" fmla="*/ 384 h 999"/>
                  <a:gd name="T76" fmla="*/ 568 w 1293"/>
                  <a:gd name="T77" fmla="*/ 282 h 999"/>
                  <a:gd name="T78" fmla="*/ 603 w 1293"/>
                  <a:gd name="T79" fmla="*/ 183 h 999"/>
                  <a:gd name="T80" fmla="*/ 656 w 1293"/>
                  <a:gd name="T81" fmla="*/ 111 h 999"/>
                  <a:gd name="T82" fmla="*/ 717 w 1293"/>
                  <a:gd name="T83" fmla="*/ 65 h 999"/>
                  <a:gd name="T84" fmla="*/ 774 w 1293"/>
                  <a:gd name="T85" fmla="*/ 39 h 999"/>
                  <a:gd name="T86" fmla="*/ 821 w 1293"/>
                  <a:gd name="T87" fmla="*/ 26 h 999"/>
                  <a:gd name="T88" fmla="*/ 880 w 1293"/>
                  <a:gd name="T89" fmla="*/ 19 h 999"/>
                  <a:gd name="T90" fmla="*/ 978 w 1293"/>
                  <a:gd name="T91" fmla="*/ 15 h 999"/>
                  <a:gd name="T92" fmla="*/ 1058 w 1293"/>
                  <a:gd name="T93" fmla="*/ 3 h 999"/>
                  <a:gd name="T94" fmla="*/ 1110 w 1293"/>
                  <a:gd name="T95" fmla="*/ 15 h 999"/>
                  <a:gd name="T96" fmla="*/ 1164 w 1293"/>
                  <a:gd name="T97" fmla="*/ 68 h 999"/>
                  <a:gd name="T98" fmla="*/ 1213 w 1293"/>
                  <a:gd name="T99" fmla="*/ 124 h 999"/>
                  <a:gd name="T100" fmla="*/ 1261 w 1293"/>
                  <a:gd name="T101" fmla="*/ 198 h 999"/>
                  <a:gd name="T102" fmla="*/ 1292 w 1293"/>
                  <a:gd name="T103" fmla="*/ 253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3" h="999">
                    <a:moveTo>
                      <a:pt x="1293" y="259"/>
                    </a:moveTo>
                    <a:lnTo>
                      <a:pt x="1289" y="261"/>
                    </a:lnTo>
                    <a:lnTo>
                      <a:pt x="1285" y="262"/>
                    </a:lnTo>
                    <a:lnTo>
                      <a:pt x="1279" y="265"/>
                    </a:lnTo>
                    <a:lnTo>
                      <a:pt x="1274" y="262"/>
                    </a:lnTo>
                    <a:lnTo>
                      <a:pt x="1266" y="260"/>
                    </a:lnTo>
                    <a:lnTo>
                      <a:pt x="1258" y="253"/>
                    </a:lnTo>
                    <a:lnTo>
                      <a:pt x="1250" y="244"/>
                    </a:lnTo>
                    <a:lnTo>
                      <a:pt x="1240" y="231"/>
                    </a:lnTo>
                    <a:lnTo>
                      <a:pt x="1219" y="203"/>
                    </a:lnTo>
                    <a:lnTo>
                      <a:pt x="1199" y="175"/>
                    </a:lnTo>
                    <a:lnTo>
                      <a:pt x="1181" y="148"/>
                    </a:lnTo>
                    <a:lnTo>
                      <a:pt x="1163" y="122"/>
                    </a:lnTo>
                    <a:lnTo>
                      <a:pt x="1145" y="101"/>
                    </a:lnTo>
                    <a:lnTo>
                      <a:pt x="1130" y="85"/>
                    </a:lnTo>
                    <a:lnTo>
                      <a:pt x="1114" y="72"/>
                    </a:lnTo>
                    <a:lnTo>
                      <a:pt x="1101" y="66"/>
                    </a:lnTo>
                    <a:lnTo>
                      <a:pt x="1096" y="68"/>
                    </a:lnTo>
                    <a:lnTo>
                      <a:pt x="1082" y="73"/>
                    </a:lnTo>
                    <a:lnTo>
                      <a:pt x="1060" y="79"/>
                    </a:lnTo>
                    <a:lnTo>
                      <a:pt x="1033" y="86"/>
                    </a:lnTo>
                    <a:lnTo>
                      <a:pt x="1001" y="90"/>
                    </a:lnTo>
                    <a:lnTo>
                      <a:pt x="969" y="94"/>
                    </a:lnTo>
                    <a:lnTo>
                      <a:pt x="933" y="92"/>
                    </a:lnTo>
                    <a:lnTo>
                      <a:pt x="898" y="87"/>
                    </a:lnTo>
                    <a:lnTo>
                      <a:pt x="896" y="88"/>
                    </a:lnTo>
                    <a:lnTo>
                      <a:pt x="891" y="95"/>
                    </a:lnTo>
                    <a:lnTo>
                      <a:pt x="883" y="104"/>
                    </a:lnTo>
                    <a:lnTo>
                      <a:pt x="874" y="115"/>
                    </a:lnTo>
                    <a:lnTo>
                      <a:pt x="862" y="131"/>
                    </a:lnTo>
                    <a:lnTo>
                      <a:pt x="849" y="149"/>
                    </a:lnTo>
                    <a:lnTo>
                      <a:pt x="833" y="168"/>
                    </a:lnTo>
                    <a:lnTo>
                      <a:pt x="818" y="189"/>
                    </a:lnTo>
                    <a:lnTo>
                      <a:pt x="801" y="211"/>
                    </a:lnTo>
                    <a:lnTo>
                      <a:pt x="785" y="234"/>
                    </a:lnTo>
                    <a:lnTo>
                      <a:pt x="768" y="259"/>
                    </a:lnTo>
                    <a:lnTo>
                      <a:pt x="752" y="282"/>
                    </a:lnTo>
                    <a:lnTo>
                      <a:pt x="738" y="306"/>
                    </a:lnTo>
                    <a:lnTo>
                      <a:pt x="725" y="332"/>
                    </a:lnTo>
                    <a:lnTo>
                      <a:pt x="712" y="354"/>
                    </a:lnTo>
                    <a:lnTo>
                      <a:pt x="703" y="376"/>
                    </a:lnTo>
                    <a:lnTo>
                      <a:pt x="693" y="398"/>
                    </a:lnTo>
                    <a:lnTo>
                      <a:pt x="684" y="424"/>
                    </a:lnTo>
                    <a:lnTo>
                      <a:pt x="672" y="450"/>
                    </a:lnTo>
                    <a:lnTo>
                      <a:pt x="662" y="477"/>
                    </a:lnTo>
                    <a:lnTo>
                      <a:pt x="649" y="507"/>
                    </a:lnTo>
                    <a:lnTo>
                      <a:pt x="638" y="538"/>
                    </a:lnTo>
                    <a:lnTo>
                      <a:pt x="625" y="568"/>
                    </a:lnTo>
                    <a:lnTo>
                      <a:pt x="613" y="596"/>
                    </a:lnTo>
                    <a:lnTo>
                      <a:pt x="600" y="626"/>
                    </a:lnTo>
                    <a:lnTo>
                      <a:pt x="586" y="655"/>
                    </a:lnTo>
                    <a:lnTo>
                      <a:pt x="573" y="684"/>
                    </a:lnTo>
                    <a:lnTo>
                      <a:pt x="562" y="708"/>
                    </a:lnTo>
                    <a:lnTo>
                      <a:pt x="549" y="733"/>
                    </a:lnTo>
                    <a:lnTo>
                      <a:pt x="538" y="754"/>
                    </a:lnTo>
                    <a:lnTo>
                      <a:pt x="527" y="773"/>
                    </a:lnTo>
                    <a:lnTo>
                      <a:pt x="518" y="789"/>
                    </a:lnTo>
                    <a:lnTo>
                      <a:pt x="506" y="803"/>
                    </a:lnTo>
                    <a:lnTo>
                      <a:pt x="492" y="818"/>
                    </a:lnTo>
                    <a:lnTo>
                      <a:pt x="476" y="834"/>
                    </a:lnTo>
                    <a:lnTo>
                      <a:pt x="459" y="848"/>
                    </a:lnTo>
                    <a:lnTo>
                      <a:pt x="439" y="862"/>
                    </a:lnTo>
                    <a:lnTo>
                      <a:pt x="419" y="878"/>
                    </a:lnTo>
                    <a:lnTo>
                      <a:pt x="397" y="892"/>
                    </a:lnTo>
                    <a:lnTo>
                      <a:pt x="376" y="905"/>
                    </a:lnTo>
                    <a:lnTo>
                      <a:pt x="354" y="918"/>
                    </a:lnTo>
                    <a:lnTo>
                      <a:pt x="334" y="931"/>
                    </a:lnTo>
                    <a:lnTo>
                      <a:pt x="313" y="941"/>
                    </a:lnTo>
                    <a:lnTo>
                      <a:pt x="294" y="953"/>
                    </a:lnTo>
                    <a:lnTo>
                      <a:pt x="277" y="960"/>
                    </a:lnTo>
                    <a:lnTo>
                      <a:pt x="262" y="968"/>
                    </a:lnTo>
                    <a:lnTo>
                      <a:pt x="248" y="975"/>
                    </a:lnTo>
                    <a:lnTo>
                      <a:pt x="238" y="980"/>
                    </a:lnTo>
                    <a:lnTo>
                      <a:pt x="221" y="987"/>
                    </a:lnTo>
                    <a:lnTo>
                      <a:pt x="206" y="994"/>
                    </a:lnTo>
                    <a:lnTo>
                      <a:pt x="192" y="996"/>
                    </a:lnTo>
                    <a:lnTo>
                      <a:pt x="178" y="999"/>
                    </a:lnTo>
                    <a:lnTo>
                      <a:pt x="162" y="996"/>
                    </a:lnTo>
                    <a:lnTo>
                      <a:pt x="145" y="990"/>
                    </a:lnTo>
                    <a:lnTo>
                      <a:pt x="125" y="980"/>
                    </a:lnTo>
                    <a:lnTo>
                      <a:pt x="102" y="962"/>
                    </a:lnTo>
                    <a:lnTo>
                      <a:pt x="76" y="941"/>
                    </a:lnTo>
                    <a:lnTo>
                      <a:pt x="54" y="923"/>
                    </a:lnTo>
                    <a:lnTo>
                      <a:pt x="34" y="900"/>
                    </a:lnTo>
                    <a:lnTo>
                      <a:pt x="18" y="875"/>
                    </a:lnTo>
                    <a:lnTo>
                      <a:pt x="5" y="845"/>
                    </a:lnTo>
                    <a:lnTo>
                      <a:pt x="0" y="809"/>
                    </a:lnTo>
                    <a:lnTo>
                      <a:pt x="1" y="766"/>
                    </a:lnTo>
                    <a:lnTo>
                      <a:pt x="13" y="713"/>
                    </a:lnTo>
                    <a:lnTo>
                      <a:pt x="13" y="711"/>
                    </a:lnTo>
                    <a:lnTo>
                      <a:pt x="14" y="704"/>
                    </a:lnTo>
                    <a:lnTo>
                      <a:pt x="18" y="691"/>
                    </a:lnTo>
                    <a:lnTo>
                      <a:pt x="24" y="677"/>
                    </a:lnTo>
                    <a:lnTo>
                      <a:pt x="26" y="678"/>
                    </a:lnTo>
                    <a:lnTo>
                      <a:pt x="34" y="685"/>
                    </a:lnTo>
                    <a:lnTo>
                      <a:pt x="47" y="690"/>
                    </a:lnTo>
                    <a:lnTo>
                      <a:pt x="66" y="693"/>
                    </a:lnTo>
                    <a:lnTo>
                      <a:pt x="93" y="691"/>
                    </a:lnTo>
                    <a:lnTo>
                      <a:pt x="127" y="681"/>
                    </a:lnTo>
                    <a:lnTo>
                      <a:pt x="172" y="664"/>
                    </a:lnTo>
                    <a:lnTo>
                      <a:pt x="225" y="632"/>
                    </a:lnTo>
                    <a:lnTo>
                      <a:pt x="254" y="614"/>
                    </a:lnTo>
                    <a:lnTo>
                      <a:pt x="282" y="598"/>
                    </a:lnTo>
                    <a:lnTo>
                      <a:pt x="310" y="580"/>
                    </a:lnTo>
                    <a:lnTo>
                      <a:pt x="340" y="564"/>
                    </a:lnTo>
                    <a:lnTo>
                      <a:pt x="367" y="549"/>
                    </a:lnTo>
                    <a:lnTo>
                      <a:pt x="392" y="530"/>
                    </a:lnTo>
                    <a:lnTo>
                      <a:pt x="417" y="515"/>
                    </a:lnTo>
                    <a:lnTo>
                      <a:pt x="442" y="498"/>
                    </a:lnTo>
                    <a:lnTo>
                      <a:pt x="464" y="479"/>
                    </a:lnTo>
                    <a:lnTo>
                      <a:pt x="485" y="458"/>
                    </a:lnTo>
                    <a:lnTo>
                      <a:pt x="504" y="435"/>
                    </a:lnTo>
                    <a:lnTo>
                      <a:pt x="521" y="411"/>
                    </a:lnTo>
                    <a:lnTo>
                      <a:pt x="536" y="384"/>
                    </a:lnTo>
                    <a:lnTo>
                      <a:pt x="549" y="351"/>
                    </a:lnTo>
                    <a:lnTo>
                      <a:pt x="560" y="319"/>
                    </a:lnTo>
                    <a:lnTo>
                      <a:pt x="568" y="282"/>
                    </a:lnTo>
                    <a:lnTo>
                      <a:pt x="576" y="246"/>
                    </a:lnTo>
                    <a:lnTo>
                      <a:pt x="589" y="212"/>
                    </a:lnTo>
                    <a:lnTo>
                      <a:pt x="603" y="183"/>
                    </a:lnTo>
                    <a:lnTo>
                      <a:pt x="620" y="155"/>
                    </a:lnTo>
                    <a:lnTo>
                      <a:pt x="636" y="131"/>
                    </a:lnTo>
                    <a:lnTo>
                      <a:pt x="656" y="111"/>
                    </a:lnTo>
                    <a:lnTo>
                      <a:pt x="676" y="94"/>
                    </a:lnTo>
                    <a:lnTo>
                      <a:pt x="697" y="79"/>
                    </a:lnTo>
                    <a:lnTo>
                      <a:pt x="717" y="65"/>
                    </a:lnTo>
                    <a:lnTo>
                      <a:pt x="736" y="55"/>
                    </a:lnTo>
                    <a:lnTo>
                      <a:pt x="757" y="46"/>
                    </a:lnTo>
                    <a:lnTo>
                      <a:pt x="774" y="39"/>
                    </a:lnTo>
                    <a:lnTo>
                      <a:pt x="792" y="33"/>
                    </a:lnTo>
                    <a:lnTo>
                      <a:pt x="808" y="28"/>
                    </a:lnTo>
                    <a:lnTo>
                      <a:pt x="821" y="26"/>
                    </a:lnTo>
                    <a:lnTo>
                      <a:pt x="830" y="24"/>
                    </a:lnTo>
                    <a:lnTo>
                      <a:pt x="850" y="20"/>
                    </a:lnTo>
                    <a:lnTo>
                      <a:pt x="880" y="19"/>
                    </a:lnTo>
                    <a:lnTo>
                      <a:pt x="910" y="19"/>
                    </a:lnTo>
                    <a:lnTo>
                      <a:pt x="944" y="18"/>
                    </a:lnTo>
                    <a:lnTo>
                      <a:pt x="978" y="15"/>
                    </a:lnTo>
                    <a:lnTo>
                      <a:pt x="1008" y="13"/>
                    </a:lnTo>
                    <a:lnTo>
                      <a:pt x="1038" y="10"/>
                    </a:lnTo>
                    <a:lnTo>
                      <a:pt x="1058" y="3"/>
                    </a:lnTo>
                    <a:lnTo>
                      <a:pt x="1075" y="0"/>
                    </a:lnTo>
                    <a:lnTo>
                      <a:pt x="1094" y="6"/>
                    </a:lnTo>
                    <a:lnTo>
                      <a:pt x="1110" y="15"/>
                    </a:lnTo>
                    <a:lnTo>
                      <a:pt x="1130" y="32"/>
                    </a:lnTo>
                    <a:lnTo>
                      <a:pt x="1147" y="49"/>
                    </a:lnTo>
                    <a:lnTo>
                      <a:pt x="1164" y="68"/>
                    </a:lnTo>
                    <a:lnTo>
                      <a:pt x="1182" y="87"/>
                    </a:lnTo>
                    <a:lnTo>
                      <a:pt x="1198" y="104"/>
                    </a:lnTo>
                    <a:lnTo>
                      <a:pt x="1213" y="124"/>
                    </a:lnTo>
                    <a:lnTo>
                      <a:pt x="1231" y="148"/>
                    </a:lnTo>
                    <a:lnTo>
                      <a:pt x="1247" y="173"/>
                    </a:lnTo>
                    <a:lnTo>
                      <a:pt x="1261" y="198"/>
                    </a:lnTo>
                    <a:lnTo>
                      <a:pt x="1274" y="220"/>
                    </a:lnTo>
                    <a:lnTo>
                      <a:pt x="1284" y="240"/>
                    </a:lnTo>
                    <a:lnTo>
                      <a:pt x="1292" y="253"/>
                    </a:lnTo>
                    <a:lnTo>
                      <a:pt x="1293" y="259"/>
                    </a:lnTo>
                    <a:close/>
                  </a:path>
                </a:pathLst>
              </a:custGeom>
              <a:solidFill>
                <a:srgbClr val="E39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72" name="Freeform 1312">
                <a:extLst>
                  <a:ext uri="{FF2B5EF4-FFF2-40B4-BE49-F238E27FC236}">
                    <a16:creationId xmlns:a16="http://schemas.microsoft.com/office/drawing/2014/main" id="{8C83D4A2-6FE8-AE1E-6A5A-6D9D7B0B2331}"/>
                  </a:ext>
                </a:extLst>
              </p:cNvPr>
              <p:cNvSpPr>
                <a:spLocks/>
              </p:cNvSpPr>
              <p:nvPr/>
            </p:nvSpPr>
            <p:spPr bwMode="auto">
              <a:xfrm>
                <a:off x="922" y="2738"/>
                <a:ext cx="427" cy="330"/>
              </a:xfrm>
              <a:custGeom>
                <a:avLst/>
                <a:gdLst>
                  <a:gd name="T0" fmla="*/ 599 w 1281"/>
                  <a:gd name="T1" fmla="*/ 213 h 991"/>
                  <a:gd name="T2" fmla="*/ 647 w 1281"/>
                  <a:gd name="T3" fmla="*/ 134 h 991"/>
                  <a:gd name="T4" fmla="*/ 705 w 1281"/>
                  <a:gd name="T5" fmla="*/ 79 h 991"/>
                  <a:gd name="T6" fmla="*/ 765 w 1281"/>
                  <a:gd name="T7" fmla="*/ 46 h 991"/>
                  <a:gd name="T8" fmla="*/ 816 w 1281"/>
                  <a:gd name="T9" fmla="*/ 28 h 991"/>
                  <a:gd name="T10" fmla="*/ 859 w 1281"/>
                  <a:gd name="T11" fmla="*/ 20 h 991"/>
                  <a:gd name="T12" fmla="*/ 948 w 1281"/>
                  <a:gd name="T13" fmla="*/ 16 h 991"/>
                  <a:gd name="T14" fmla="*/ 1035 w 1281"/>
                  <a:gd name="T15" fmla="*/ 8 h 991"/>
                  <a:gd name="T16" fmla="*/ 1091 w 1281"/>
                  <a:gd name="T17" fmla="*/ 5 h 991"/>
                  <a:gd name="T18" fmla="*/ 1141 w 1281"/>
                  <a:gd name="T19" fmla="*/ 45 h 991"/>
                  <a:gd name="T20" fmla="*/ 1191 w 1281"/>
                  <a:gd name="T21" fmla="*/ 97 h 991"/>
                  <a:gd name="T22" fmla="*/ 1237 w 1281"/>
                  <a:gd name="T23" fmla="*/ 162 h 991"/>
                  <a:gd name="T24" fmla="*/ 1274 w 1281"/>
                  <a:gd name="T25" fmla="*/ 225 h 991"/>
                  <a:gd name="T26" fmla="*/ 1275 w 1281"/>
                  <a:gd name="T27" fmla="*/ 251 h 991"/>
                  <a:gd name="T28" fmla="*/ 1237 w 1281"/>
                  <a:gd name="T29" fmla="*/ 223 h 991"/>
                  <a:gd name="T30" fmla="*/ 1178 w 1281"/>
                  <a:gd name="T31" fmla="*/ 140 h 991"/>
                  <a:gd name="T32" fmla="*/ 1127 w 1281"/>
                  <a:gd name="T33" fmla="*/ 76 h 991"/>
                  <a:gd name="T34" fmla="*/ 1093 w 1281"/>
                  <a:gd name="T35" fmla="*/ 60 h 991"/>
                  <a:gd name="T36" fmla="*/ 1030 w 1281"/>
                  <a:gd name="T37" fmla="*/ 78 h 991"/>
                  <a:gd name="T38" fmla="*/ 931 w 1281"/>
                  <a:gd name="T39" fmla="*/ 85 h 991"/>
                  <a:gd name="T40" fmla="*/ 890 w 1281"/>
                  <a:gd name="T41" fmla="*/ 87 h 991"/>
                  <a:gd name="T42" fmla="*/ 859 w 1281"/>
                  <a:gd name="T43" fmla="*/ 123 h 991"/>
                  <a:gd name="T44" fmla="*/ 815 w 1281"/>
                  <a:gd name="T45" fmla="*/ 181 h 991"/>
                  <a:gd name="T46" fmla="*/ 765 w 1281"/>
                  <a:gd name="T47" fmla="*/ 251 h 991"/>
                  <a:gd name="T48" fmla="*/ 723 w 1281"/>
                  <a:gd name="T49" fmla="*/ 323 h 991"/>
                  <a:gd name="T50" fmla="*/ 691 w 1281"/>
                  <a:gd name="T51" fmla="*/ 390 h 991"/>
                  <a:gd name="T52" fmla="*/ 659 w 1281"/>
                  <a:gd name="T53" fmla="*/ 470 h 991"/>
                  <a:gd name="T54" fmla="*/ 623 w 1281"/>
                  <a:gd name="T55" fmla="*/ 560 h 991"/>
                  <a:gd name="T56" fmla="*/ 583 w 1281"/>
                  <a:gd name="T57" fmla="*/ 646 h 991"/>
                  <a:gd name="T58" fmla="*/ 547 w 1281"/>
                  <a:gd name="T59" fmla="*/ 725 h 991"/>
                  <a:gd name="T60" fmla="*/ 515 w 1281"/>
                  <a:gd name="T61" fmla="*/ 782 h 991"/>
                  <a:gd name="T62" fmla="*/ 474 w 1281"/>
                  <a:gd name="T63" fmla="*/ 825 h 991"/>
                  <a:gd name="T64" fmla="*/ 417 w 1281"/>
                  <a:gd name="T65" fmla="*/ 870 h 991"/>
                  <a:gd name="T66" fmla="*/ 352 w 1281"/>
                  <a:gd name="T67" fmla="*/ 910 h 991"/>
                  <a:gd name="T68" fmla="*/ 291 w 1281"/>
                  <a:gd name="T69" fmla="*/ 945 h 991"/>
                  <a:gd name="T70" fmla="*/ 246 w 1281"/>
                  <a:gd name="T71" fmla="*/ 967 h 991"/>
                  <a:gd name="T72" fmla="*/ 205 w 1281"/>
                  <a:gd name="T73" fmla="*/ 986 h 991"/>
                  <a:gd name="T74" fmla="*/ 160 w 1281"/>
                  <a:gd name="T75" fmla="*/ 989 h 991"/>
                  <a:gd name="T76" fmla="*/ 99 w 1281"/>
                  <a:gd name="T77" fmla="*/ 954 h 991"/>
                  <a:gd name="T78" fmla="*/ 31 w 1281"/>
                  <a:gd name="T79" fmla="*/ 892 h 991"/>
                  <a:gd name="T80" fmla="*/ 0 w 1281"/>
                  <a:gd name="T81" fmla="*/ 803 h 991"/>
                  <a:gd name="T82" fmla="*/ 10 w 1281"/>
                  <a:gd name="T83" fmla="*/ 715 h 991"/>
                  <a:gd name="T84" fmla="*/ 23 w 1281"/>
                  <a:gd name="T85" fmla="*/ 687 h 991"/>
                  <a:gd name="T86" fmla="*/ 47 w 1281"/>
                  <a:gd name="T87" fmla="*/ 708 h 991"/>
                  <a:gd name="T88" fmla="*/ 133 w 1281"/>
                  <a:gd name="T89" fmla="*/ 712 h 991"/>
                  <a:gd name="T90" fmla="*/ 264 w 1281"/>
                  <a:gd name="T91" fmla="*/ 644 h 991"/>
                  <a:gd name="T92" fmla="*/ 350 w 1281"/>
                  <a:gd name="T93" fmla="*/ 590 h 991"/>
                  <a:gd name="T94" fmla="*/ 428 w 1281"/>
                  <a:gd name="T95" fmla="*/ 534 h 991"/>
                  <a:gd name="T96" fmla="*/ 494 w 1281"/>
                  <a:gd name="T97" fmla="*/ 467 h 991"/>
                  <a:gd name="T98" fmla="*/ 547 w 1281"/>
                  <a:gd name="T99" fmla="*/ 387 h 991"/>
                  <a:gd name="T100" fmla="*/ 578 w 1281"/>
                  <a:gd name="T101" fmla="*/ 284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1" h="991">
                    <a:moveTo>
                      <a:pt x="578" y="284"/>
                    </a:moveTo>
                    <a:lnTo>
                      <a:pt x="586" y="247"/>
                    </a:lnTo>
                    <a:lnTo>
                      <a:pt x="599" y="213"/>
                    </a:lnTo>
                    <a:lnTo>
                      <a:pt x="613" y="184"/>
                    </a:lnTo>
                    <a:lnTo>
                      <a:pt x="628" y="157"/>
                    </a:lnTo>
                    <a:lnTo>
                      <a:pt x="647" y="134"/>
                    </a:lnTo>
                    <a:lnTo>
                      <a:pt x="666" y="113"/>
                    </a:lnTo>
                    <a:lnTo>
                      <a:pt x="685" y="95"/>
                    </a:lnTo>
                    <a:lnTo>
                      <a:pt x="705" y="79"/>
                    </a:lnTo>
                    <a:lnTo>
                      <a:pt x="726" y="67"/>
                    </a:lnTo>
                    <a:lnTo>
                      <a:pt x="747" y="55"/>
                    </a:lnTo>
                    <a:lnTo>
                      <a:pt x="765" y="46"/>
                    </a:lnTo>
                    <a:lnTo>
                      <a:pt x="784" y="38"/>
                    </a:lnTo>
                    <a:lnTo>
                      <a:pt x="801" y="33"/>
                    </a:lnTo>
                    <a:lnTo>
                      <a:pt x="816" y="28"/>
                    </a:lnTo>
                    <a:lnTo>
                      <a:pt x="829" y="25"/>
                    </a:lnTo>
                    <a:lnTo>
                      <a:pt x="839" y="24"/>
                    </a:lnTo>
                    <a:lnTo>
                      <a:pt x="859" y="20"/>
                    </a:lnTo>
                    <a:lnTo>
                      <a:pt x="886" y="19"/>
                    </a:lnTo>
                    <a:lnTo>
                      <a:pt x="914" y="18"/>
                    </a:lnTo>
                    <a:lnTo>
                      <a:pt x="948" y="16"/>
                    </a:lnTo>
                    <a:lnTo>
                      <a:pt x="980" y="14"/>
                    </a:lnTo>
                    <a:lnTo>
                      <a:pt x="1008" y="11"/>
                    </a:lnTo>
                    <a:lnTo>
                      <a:pt x="1035" y="8"/>
                    </a:lnTo>
                    <a:lnTo>
                      <a:pt x="1056" y="3"/>
                    </a:lnTo>
                    <a:lnTo>
                      <a:pt x="1073" y="0"/>
                    </a:lnTo>
                    <a:lnTo>
                      <a:pt x="1091" y="5"/>
                    </a:lnTo>
                    <a:lnTo>
                      <a:pt x="1109" y="14"/>
                    </a:lnTo>
                    <a:lnTo>
                      <a:pt x="1124" y="28"/>
                    </a:lnTo>
                    <a:lnTo>
                      <a:pt x="1141" y="45"/>
                    </a:lnTo>
                    <a:lnTo>
                      <a:pt x="1158" y="63"/>
                    </a:lnTo>
                    <a:lnTo>
                      <a:pt x="1175" y="81"/>
                    </a:lnTo>
                    <a:lnTo>
                      <a:pt x="1191" y="97"/>
                    </a:lnTo>
                    <a:lnTo>
                      <a:pt x="1207" y="116"/>
                    </a:lnTo>
                    <a:lnTo>
                      <a:pt x="1222" y="137"/>
                    </a:lnTo>
                    <a:lnTo>
                      <a:pt x="1237" y="162"/>
                    </a:lnTo>
                    <a:lnTo>
                      <a:pt x="1253" y="185"/>
                    </a:lnTo>
                    <a:lnTo>
                      <a:pt x="1263" y="207"/>
                    </a:lnTo>
                    <a:lnTo>
                      <a:pt x="1274" y="225"/>
                    </a:lnTo>
                    <a:lnTo>
                      <a:pt x="1280" y="238"/>
                    </a:lnTo>
                    <a:lnTo>
                      <a:pt x="1281" y="243"/>
                    </a:lnTo>
                    <a:lnTo>
                      <a:pt x="1275" y="251"/>
                    </a:lnTo>
                    <a:lnTo>
                      <a:pt x="1267" y="252"/>
                    </a:lnTo>
                    <a:lnTo>
                      <a:pt x="1256" y="244"/>
                    </a:lnTo>
                    <a:lnTo>
                      <a:pt x="1237" y="223"/>
                    </a:lnTo>
                    <a:lnTo>
                      <a:pt x="1217" y="195"/>
                    </a:lnTo>
                    <a:lnTo>
                      <a:pt x="1198" y="166"/>
                    </a:lnTo>
                    <a:lnTo>
                      <a:pt x="1178" y="140"/>
                    </a:lnTo>
                    <a:lnTo>
                      <a:pt x="1160" y="114"/>
                    </a:lnTo>
                    <a:lnTo>
                      <a:pt x="1143" y="94"/>
                    </a:lnTo>
                    <a:lnTo>
                      <a:pt x="1127" y="76"/>
                    </a:lnTo>
                    <a:lnTo>
                      <a:pt x="1111" y="63"/>
                    </a:lnTo>
                    <a:lnTo>
                      <a:pt x="1099" y="59"/>
                    </a:lnTo>
                    <a:lnTo>
                      <a:pt x="1093" y="60"/>
                    </a:lnTo>
                    <a:lnTo>
                      <a:pt x="1079" y="65"/>
                    </a:lnTo>
                    <a:lnTo>
                      <a:pt x="1057" y="72"/>
                    </a:lnTo>
                    <a:lnTo>
                      <a:pt x="1030" y="78"/>
                    </a:lnTo>
                    <a:lnTo>
                      <a:pt x="999" y="82"/>
                    </a:lnTo>
                    <a:lnTo>
                      <a:pt x="966" y="86"/>
                    </a:lnTo>
                    <a:lnTo>
                      <a:pt x="931" y="85"/>
                    </a:lnTo>
                    <a:lnTo>
                      <a:pt x="895" y="79"/>
                    </a:lnTo>
                    <a:lnTo>
                      <a:pt x="894" y="81"/>
                    </a:lnTo>
                    <a:lnTo>
                      <a:pt x="890" y="87"/>
                    </a:lnTo>
                    <a:lnTo>
                      <a:pt x="881" y="97"/>
                    </a:lnTo>
                    <a:lnTo>
                      <a:pt x="872" y="108"/>
                    </a:lnTo>
                    <a:lnTo>
                      <a:pt x="859" y="123"/>
                    </a:lnTo>
                    <a:lnTo>
                      <a:pt x="846" y="141"/>
                    </a:lnTo>
                    <a:lnTo>
                      <a:pt x="830" y="159"/>
                    </a:lnTo>
                    <a:lnTo>
                      <a:pt x="815" y="181"/>
                    </a:lnTo>
                    <a:lnTo>
                      <a:pt x="799" y="203"/>
                    </a:lnTo>
                    <a:lnTo>
                      <a:pt x="783" y="226"/>
                    </a:lnTo>
                    <a:lnTo>
                      <a:pt x="765" y="251"/>
                    </a:lnTo>
                    <a:lnTo>
                      <a:pt x="750" y="274"/>
                    </a:lnTo>
                    <a:lnTo>
                      <a:pt x="735" y="298"/>
                    </a:lnTo>
                    <a:lnTo>
                      <a:pt x="723" y="323"/>
                    </a:lnTo>
                    <a:lnTo>
                      <a:pt x="710" y="346"/>
                    </a:lnTo>
                    <a:lnTo>
                      <a:pt x="701" y="368"/>
                    </a:lnTo>
                    <a:lnTo>
                      <a:pt x="691" y="390"/>
                    </a:lnTo>
                    <a:lnTo>
                      <a:pt x="681" y="416"/>
                    </a:lnTo>
                    <a:lnTo>
                      <a:pt x="671" y="443"/>
                    </a:lnTo>
                    <a:lnTo>
                      <a:pt x="659" y="470"/>
                    </a:lnTo>
                    <a:lnTo>
                      <a:pt x="647" y="499"/>
                    </a:lnTo>
                    <a:lnTo>
                      <a:pt x="636" y="529"/>
                    </a:lnTo>
                    <a:lnTo>
                      <a:pt x="623" y="560"/>
                    </a:lnTo>
                    <a:lnTo>
                      <a:pt x="610" y="588"/>
                    </a:lnTo>
                    <a:lnTo>
                      <a:pt x="598" y="618"/>
                    </a:lnTo>
                    <a:lnTo>
                      <a:pt x="583" y="646"/>
                    </a:lnTo>
                    <a:lnTo>
                      <a:pt x="570" y="676"/>
                    </a:lnTo>
                    <a:lnTo>
                      <a:pt x="559" y="700"/>
                    </a:lnTo>
                    <a:lnTo>
                      <a:pt x="547" y="725"/>
                    </a:lnTo>
                    <a:lnTo>
                      <a:pt x="536" y="746"/>
                    </a:lnTo>
                    <a:lnTo>
                      <a:pt x="524" y="766"/>
                    </a:lnTo>
                    <a:lnTo>
                      <a:pt x="515" y="782"/>
                    </a:lnTo>
                    <a:lnTo>
                      <a:pt x="503" y="795"/>
                    </a:lnTo>
                    <a:lnTo>
                      <a:pt x="490" y="810"/>
                    </a:lnTo>
                    <a:lnTo>
                      <a:pt x="474" y="825"/>
                    </a:lnTo>
                    <a:lnTo>
                      <a:pt x="456" y="841"/>
                    </a:lnTo>
                    <a:lnTo>
                      <a:pt x="438" y="855"/>
                    </a:lnTo>
                    <a:lnTo>
                      <a:pt x="417" y="870"/>
                    </a:lnTo>
                    <a:lnTo>
                      <a:pt x="394" y="884"/>
                    </a:lnTo>
                    <a:lnTo>
                      <a:pt x="374" y="897"/>
                    </a:lnTo>
                    <a:lnTo>
                      <a:pt x="352" y="910"/>
                    </a:lnTo>
                    <a:lnTo>
                      <a:pt x="331" y="923"/>
                    </a:lnTo>
                    <a:lnTo>
                      <a:pt x="310" y="933"/>
                    </a:lnTo>
                    <a:lnTo>
                      <a:pt x="291" y="945"/>
                    </a:lnTo>
                    <a:lnTo>
                      <a:pt x="274" y="953"/>
                    </a:lnTo>
                    <a:lnTo>
                      <a:pt x="260" y="960"/>
                    </a:lnTo>
                    <a:lnTo>
                      <a:pt x="246" y="967"/>
                    </a:lnTo>
                    <a:lnTo>
                      <a:pt x="236" y="972"/>
                    </a:lnTo>
                    <a:lnTo>
                      <a:pt x="219" y="980"/>
                    </a:lnTo>
                    <a:lnTo>
                      <a:pt x="205" y="986"/>
                    </a:lnTo>
                    <a:lnTo>
                      <a:pt x="191" y="989"/>
                    </a:lnTo>
                    <a:lnTo>
                      <a:pt x="175" y="991"/>
                    </a:lnTo>
                    <a:lnTo>
                      <a:pt x="160" y="989"/>
                    </a:lnTo>
                    <a:lnTo>
                      <a:pt x="143" y="982"/>
                    </a:lnTo>
                    <a:lnTo>
                      <a:pt x="124" y="972"/>
                    </a:lnTo>
                    <a:lnTo>
                      <a:pt x="99" y="954"/>
                    </a:lnTo>
                    <a:lnTo>
                      <a:pt x="76" y="933"/>
                    </a:lnTo>
                    <a:lnTo>
                      <a:pt x="52" y="913"/>
                    </a:lnTo>
                    <a:lnTo>
                      <a:pt x="31" y="892"/>
                    </a:lnTo>
                    <a:lnTo>
                      <a:pt x="16" y="868"/>
                    </a:lnTo>
                    <a:lnTo>
                      <a:pt x="4" y="838"/>
                    </a:lnTo>
                    <a:lnTo>
                      <a:pt x="0" y="803"/>
                    </a:lnTo>
                    <a:lnTo>
                      <a:pt x="1" y="765"/>
                    </a:lnTo>
                    <a:lnTo>
                      <a:pt x="10" y="717"/>
                    </a:lnTo>
                    <a:lnTo>
                      <a:pt x="10" y="715"/>
                    </a:lnTo>
                    <a:lnTo>
                      <a:pt x="13" y="710"/>
                    </a:lnTo>
                    <a:lnTo>
                      <a:pt x="17" y="703"/>
                    </a:lnTo>
                    <a:lnTo>
                      <a:pt x="23" y="687"/>
                    </a:lnTo>
                    <a:lnTo>
                      <a:pt x="25" y="691"/>
                    </a:lnTo>
                    <a:lnTo>
                      <a:pt x="32" y="699"/>
                    </a:lnTo>
                    <a:lnTo>
                      <a:pt x="47" y="708"/>
                    </a:lnTo>
                    <a:lnTo>
                      <a:pt x="68" y="715"/>
                    </a:lnTo>
                    <a:lnTo>
                      <a:pt x="95" y="718"/>
                    </a:lnTo>
                    <a:lnTo>
                      <a:pt x="133" y="712"/>
                    </a:lnTo>
                    <a:lnTo>
                      <a:pt x="179" y="694"/>
                    </a:lnTo>
                    <a:lnTo>
                      <a:pt x="236" y="663"/>
                    </a:lnTo>
                    <a:lnTo>
                      <a:pt x="264" y="644"/>
                    </a:lnTo>
                    <a:lnTo>
                      <a:pt x="292" y="626"/>
                    </a:lnTo>
                    <a:lnTo>
                      <a:pt x="322" y="608"/>
                    </a:lnTo>
                    <a:lnTo>
                      <a:pt x="350" y="590"/>
                    </a:lnTo>
                    <a:lnTo>
                      <a:pt x="377" y="571"/>
                    </a:lnTo>
                    <a:lnTo>
                      <a:pt x="402" y="553"/>
                    </a:lnTo>
                    <a:lnTo>
                      <a:pt x="428" y="534"/>
                    </a:lnTo>
                    <a:lnTo>
                      <a:pt x="452" y="513"/>
                    </a:lnTo>
                    <a:lnTo>
                      <a:pt x="474" y="492"/>
                    </a:lnTo>
                    <a:lnTo>
                      <a:pt x="494" y="467"/>
                    </a:lnTo>
                    <a:lnTo>
                      <a:pt x="514" y="444"/>
                    </a:lnTo>
                    <a:lnTo>
                      <a:pt x="530" y="417"/>
                    </a:lnTo>
                    <a:lnTo>
                      <a:pt x="547" y="387"/>
                    </a:lnTo>
                    <a:lnTo>
                      <a:pt x="559" y="355"/>
                    </a:lnTo>
                    <a:lnTo>
                      <a:pt x="570" y="321"/>
                    </a:lnTo>
                    <a:lnTo>
                      <a:pt x="578" y="284"/>
                    </a:lnTo>
                    <a:close/>
                  </a:path>
                </a:pathLst>
              </a:custGeom>
              <a:solidFill>
                <a:srgbClr val="DB8C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73" name="Freeform 1313">
                <a:extLst>
                  <a:ext uri="{FF2B5EF4-FFF2-40B4-BE49-F238E27FC236}">
                    <a16:creationId xmlns:a16="http://schemas.microsoft.com/office/drawing/2014/main" id="{3DC351BD-177A-F655-C49B-CF635590FCA6}"/>
                  </a:ext>
                </a:extLst>
              </p:cNvPr>
              <p:cNvSpPr>
                <a:spLocks/>
              </p:cNvSpPr>
              <p:nvPr/>
            </p:nvSpPr>
            <p:spPr bwMode="auto">
              <a:xfrm>
                <a:off x="922" y="2739"/>
                <a:ext cx="424" cy="328"/>
              </a:xfrm>
              <a:custGeom>
                <a:avLst/>
                <a:gdLst>
                  <a:gd name="T0" fmla="*/ 612 w 1272"/>
                  <a:gd name="T1" fmla="*/ 217 h 984"/>
                  <a:gd name="T2" fmla="*/ 658 w 1272"/>
                  <a:gd name="T3" fmla="*/ 136 h 984"/>
                  <a:gd name="T4" fmla="*/ 716 w 1272"/>
                  <a:gd name="T5" fmla="*/ 81 h 984"/>
                  <a:gd name="T6" fmla="*/ 775 w 1272"/>
                  <a:gd name="T7" fmla="*/ 47 h 984"/>
                  <a:gd name="T8" fmla="*/ 824 w 1272"/>
                  <a:gd name="T9" fmla="*/ 28 h 984"/>
                  <a:gd name="T10" fmla="*/ 869 w 1272"/>
                  <a:gd name="T11" fmla="*/ 20 h 984"/>
                  <a:gd name="T12" fmla="*/ 952 w 1272"/>
                  <a:gd name="T13" fmla="*/ 18 h 984"/>
                  <a:gd name="T14" fmla="*/ 1034 w 1272"/>
                  <a:gd name="T15" fmla="*/ 9 h 984"/>
                  <a:gd name="T16" fmla="*/ 1088 w 1272"/>
                  <a:gd name="T17" fmla="*/ 5 h 984"/>
                  <a:gd name="T18" fmla="*/ 1137 w 1272"/>
                  <a:gd name="T19" fmla="*/ 41 h 984"/>
                  <a:gd name="T20" fmla="*/ 1185 w 1272"/>
                  <a:gd name="T21" fmla="*/ 91 h 984"/>
                  <a:gd name="T22" fmla="*/ 1231 w 1272"/>
                  <a:gd name="T23" fmla="*/ 153 h 984"/>
                  <a:gd name="T24" fmla="*/ 1265 w 1272"/>
                  <a:gd name="T25" fmla="*/ 214 h 984"/>
                  <a:gd name="T26" fmla="*/ 1269 w 1272"/>
                  <a:gd name="T27" fmla="*/ 238 h 984"/>
                  <a:gd name="T28" fmla="*/ 1236 w 1272"/>
                  <a:gd name="T29" fmla="*/ 217 h 984"/>
                  <a:gd name="T30" fmla="*/ 1177 w 1272"/>
                  <a:gd name="T31" fmla="*/ 132 h 984"/>
                  <a:gd name="T32" fmla="*/ 1126 w 1272"/>
                  <a:gd name="T33" fmla="*/ 69 h 984"/>
                  <a:gd name="T34" fmla="*/ 1092 w 1272"/>
                  <a:gd name="T35" fmla="*/ 54 h 984"/>
                  <a:gd name="T36" fmla="*/ 1029 w 1272"/>
                  <a:gd name="T37" fmla="*/ 71 h 984"/>
                  <a:gd name="T38" fmla="*/ 930 w 1272"/>
                  <a:gd name="T39" fmla="*/ 77 h 984"/>
                  <a:gd name="T40" fmla="*/ 887 w 1272"/>
                  <a:gd name="T41" fmla="*/ 81 h 984"/>
                  <a:gd name="T42" fmla="*/ 858 w 1272"/>
                  <a:gd name="T43" fmla="*/ 117 h 984"/>
                  <a:gd name="T44" fmla="*/ 814 w 1272"/>
                  <a:gd name="T45" fmla="*/ 174 h 984"/>
                  <a:gd name="T46" fmla="*/ 764 w 1272"/>
                  <a:gd name="T47" fmla="*/ 243 h 984"/>
                  <a:gd name="T48" fmla="*/ 722 w 1272"/>
                  <a:gd name="T49" fmla="*/ 317 h 984"/>
                  <a:gd name="T50" fmla="*/ 690 w 1272"/>
                  <a:gd name="T51" fmla="*/ 383 h 984"/>
                  <a:gd name="T52" fmla="*/ 658 w 1272"/>
                  <a:gd name="T53" fmla="*/ 462 h 984"/>
                  <a:gd name="T54" fmla="*/ 622 w 1272"/>
                  <a:gd name="T55" fmla="*/ 554 h 984"/>
                  <a:gd name="T56" fmla="*/ 582 w 1272"/>
                  <a:gd name="T57" fmla="*/ 640 h 984"/>
                  <a:gd name="T58" fmla="*/ 546 w 1272"/>
                  <a:gd name="T59" fmla="*/ 717 h 984"/>
                  <a:gd name="T60" fmla="*/ 514 w 1272"/>
                  <a:gd name="T61" fmla="*/ 775 h 984"/>
                  <a:gd name="T62" fmla="*/ 473 w 1272"/>
                  <a:gd name="T63" fmla="*/ 819 h 984"/>
                  <a:gd name="T64" fmla="*/ 416 w 1272"/>
                  <a:gd name="T65" fmla="*/ 864 h 984"/>
                  <a:gd name="T66" fmla="*/ 350 w 1272"/>
                  <a:gd name="T67" fmla="*/ 902 h 984"/>
                  <a:gd name="T68" fmla="*/ 290 w 1272"/>
                  <a:gd name="T69" fmla="*/ 939 h 984"/>
                  <a:gd name="T70" fmla="*/ 245 w 1272"/>
                  <a:gd name="T71" fmla="*/ 961 h 984"/>
                  <a:gd name="T72" fmla="*/ 202 w 1272"/>
                  <a:gd name="T73" fmla="*/ 980 h 984"/>
                  <a:gd name="T74" fmla="*/ 159 w 1272"/>
                  <a:gd name="T75" fmla="*/ 982 h 984"/>
                  <a:gd name="T76" fmla="*/ 98 w 1272"/>
                  <a:gd name="T77" fmla="*/ 948 h 984"/>
                  <a:gd name="T78" fmla="*/ 31 w 1272"/>
                  <a:gd name="T79" fmla="*/ 884 h 984"/>
                  <a:gd name="T80" fmla="*/ 0 w 1272"/>
                  <a:gd name="T81" fmla="*/ 801 h 984"/>
                  <a:gd name="T82" fmla="*/ 13 w 1272"/>
                  <a:gd name="T83" fmla="*/ 719 h 984"/>
                  <a:gd name="T84" fmla="*/ 27 w 1272"/>
                  <a:gd name="T85" fmla="*/ 703 h 984"/>
                  <a:gd name="T86" fmla="*/ 70 w 1272"/>
                  <a:gd name="T87" fmla="*/ 739 h 984"/>
                  <a:gd name="T88" fmla="*/ 187 w 1272"/>
                  <a:gd name="T89" fmla="*/ 728 h 984"/>
                  <a:gd name="T90" fmla="*/ 304 w 1272"/>
                  <a:gd name="T91" fmla="*/ 655 h 984"/>
                  <a:gd name="T92" fmla="*/ 389 w 1272"/>
                  <a:gd name="T93" fmla="*/ 596 h 984"/>
                  <a:gd name="T94" fmla="*/ 462 w 1272"/>
                  <a:gd name="T95" fmla="*/ 529 h 984"/>
                  <a:gd name="T96" fmla="*/ 527 w 1272"/>
                  <a:gd name="T97" fmla="*/ 453 h 984"/>
                  <a:gd name="T98" fmla="*/ 572 w 1272"/>
                  <a:gd name="T99" fmla="*/ 359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2" h="984">
                    <a:moveTo>
                      <a:pt x="591" y="287"/>
                    </a:moveTo>
                    <a:lnTo>
                      <a:pt x="599" y="250"/>
                    </a:lnTo>
                    <a:lnTo>
                      <a:pt x="612" y="217"/>
                    </a:lnTo>
                    <a:lnTo>
                      <a:pt x="625" y="187"/>
                    </a:lnTo>
                    <a:lnTo>
                      <a:pt x="640" y="159"/>
                    </a:lnTo>
                    <a:lnTo>
                      <a:pt x="658" y="136"/>
                    </a:lnTo>
                    <a:lnTo>
                      <a:pt x="677" y="116"/>
                    </a:lnTo>
                    <a:lnTo>
                      <a:pt x="697" y="96"/>
                    </a:lnTo>
                    <a:lnTo>
                      <a:pt x="716" y="81"/>
                    </a:lnTo>
                    <a:lnTo>
                      <a:pt x="735" y="68"/>
                    </a:lnTo>
                    <a:lnTo>
                      <a:pt x="756" y="55"/>
                    </a:lnTo>
                    <a:lnTo>
                      <a:pt x="775" y="47"/>
                    </a:lnTo>
                    <a:lnTo>
                      <a:pt x="793" y="40"/>
                    </a:lnTo>
                    <a:lnTo>
                      <a:pt x="810" y="33"/>
                    </a:lnTo>
                    <a:lnTo>
                      <a:pt x="824" y="28"/>
                    </a:lnTo>
                    <a:lnTo>
                      <a:pt x="839" y="25"/>
                    </a:lnTo>
                    <a:lnTo>
                      <a:pt x="849" y="23"/>
                    </a:lnTo>
                    <a:lnTo>
                      <a:pt x="869" y="20"/>
                    </a:lnTo>
                    <a:lnTo>
                      <a:pt x="893" y="19"/>
                    </a:lnTo>
                    <a:lnTo>
                      <a:pt x="921" y="19"/>
                    </a:lnTo>
                    <a:lnTo>
                      <a:pt x="952" y="18"/>
                    </a:lnTo>
                    <a:lnTo>
                      <a:pt x="982" y="15"/>
                    </a:lnTo>
                    <a:lnTo>
                      <a:pt x="1010" y="13"/>
                    </a:lnTo>
                    <a:lnTo>
                      <a:pt x="1034" y="9"/>
                    </a:lnTo>
                    <a:lnTo>
                      <a:pt x="1055" y="3"/>
                    </a:lnTo>
                    <a:lnTo>
                      <a:pt x="1071" y="0"/>
                    </a:lnTo>
                    <a:lnTo>
                      <a:pt x="1088" y="5"/>
                    </a:lnTo>
                    <a:lnTo>
                      <a:pt x="1105" y="13"/>
                    </a:lnTo>
                    <a:lnTo>
                      <a:pt x="1122" y="25"/>
                    </a:lnTo>
                    <a:lnTo>
                      <a:pt x="1137" y="41"/>
                    </a:lnTo>
                    <a:lnTo>
                      <a:pt x="1153" y="58"/>
                    </a:lnTo>
                    <a:lnTo>
                      <a:pt x="1168" y="76"/>
                    </a:lnTo>
                    <a:lnTo>
                      <a:pt x="1185" y="91"/>
                    </a:lnTo>
                    <a:lnTo>
                      <a:pt x="1200" y="109"/>
                    </a:lnTo>
                    <a:lnTo>
                      <a:pt x="1216" y="131"/>
                    </a:lnTo>
                    <a:lnTo>
                      <a:pt x="1231" y="153"/>
                    </a:lnTo>
                    <a:lnTo>
                      <a:pt x="1246" y="178"/>
                    </a:lnTo>
                    <a:lnTo>
                      <a:pt x="1256" y="198"/>
                    </a:lnTo>
                    <a:lnTo>
                      <a:pt x="1265" y="214"/>
                    </a:lnTo>
                    <a:lnTo>
                      <a:pt x="1270" y="225"/>
                    </a:lnTo>
                    <a:lnTo>
                      <a:pt x="1272" y="229"/>
                    </a:lnTo>
                    <a:lnTo>
                      <a:pt x="1269" y="238"/>
                    </a:lnTo>
                    <a:lnTo>
                      <a:pt x="1265" y="242"/>
                    </a:lnTo>
                    <a:lnTo>
                      <a:pt x="1253" y="235"/>
                    </a:lnTo>
                    <a:lnTo>
                      <a:pt x="1236" y="217"/>
                    </a:lnTo>
                    <a:lnTo>
                      <a:pt x="1216" y="188"/>
                    </a:lnTo>
                    <a:lnTo>
                      <a:pt x="1195" y="159"/>
                    </a:lnTo>
                    <a:lnTo>
                      <a:pt x="1177" y="132"/>
                    </a:lnTo>
                    <a:lnTo>
                      <a:pt x="1159" y="108"/>
                    </a:lnTo>
                    <a:lnTo>
                      <a:pt x="1142" y="87"/>
                    </a:lnTo>
                    <a:lnTo>
                      <a:pt x="1126" y="69"/>
                    </a:lnTo>
                    <a:lnTo>
                      <a:pt x="1110" y="56"/>
                    </a:lnTo>
                    <a:lnTo>
                      <a:pt x="1097" y="51"/>
                    </a:lnTo>
                    <a:lnTo>
                      <a:pt x="1092" y="54"/>
                    </a:lnTo>
                    <a:lnTo>
                      <a:pt x="1078" y="58"/>
                    </a:lnTo>
                    <a:lnTo>
                      <a:pt x="1056" y="64"/>
                    </a:lnTo>
                    <a:lnTo>
                      <a:pt x="1029" y="71"/>
                    </a:lnTo>
                    <a:lnTo>
                      <a:pt x="998" y="76"/>
                    </a:lnTo>
                    <a:lnTo>
                      <a:pt x="965" y="80"/>
                    </a:lnTo>
                    <a:lnTo>
                      <a:pt x="930" y="77"/>
                    </a:lnTo>
                    <a:lnTo>
                      <a:pt x="894" y="73"/>
                    </a:lnTo>
                    <a:lnTo>
                      <a:pt x="893" y="74"/>
                    </a:lnTo>
                    <a:lnTo>
                      <a:pt x="887" y="81"/>
                    </a:lnTo>
                    <a:lnTo>
                      <a:pt x="880" y="90"/>
                    </a:lnTo>
                    <a:lnTo>
                      <a:pt x="871" y="101"/>
                    </a:lnTo>
                    <a:lnTo>
                      <a:pt x="858" y="117"/>
                    </a:lnTo>
                    <a:lnTo>
                      <a:pt x="845" y="135"/>
                    </a:lnTo>
                    <a:lnTo>
                      <a:pt x="829" y="153"/>
                    </a:lnTo>
                    <a:lnTo>
                      <a:pt x="814" y="174"/>
                    </a:lnTo>
                    <a:lnTo>
                      <a:pt x="797" y="197"/>
                    </a:lnTo>
                    <a:lnTo>
                      <a:pt x="782" y="220"/>
                    </a:lnTo>
                    <a:lnTo>
                      <a:pt x="764" y="243"/>
                    </a:lnTo>
                    <a:lnTo>
                      <a:pt x="748" y="268"/>
                    </a:lnTo>
                    <a:lnTo>
                      <a:pt x="734" y="291"/>
                    </a:lnTo>
                    <a:lnTo>
                      <a:pt x="722" y="317"/>
                    </a:lnTo>
                    <a:lnTo>
                      <a:pt x="709" y="339"/>
                    </a:lnTo>
                    <a:lnTo>
                      <a:pt x="699" y="362"/>
                    </a:lnTo>
                    <a:lnTo>
                      <a:pt x="690" y="383"/>
                    </a:lnTo>
                    <a:lnTo>
                      <a:pt x="680" y="408"/>
                    </a:lnTo>
                    <a:lnTo>
                      <a:pt x="670" y="435"/>
                    </a:lnTo>
                    <a:lnTo>
                      <a:pt x="658" y="462"/>
                    </a:lnTo>
                    <a:lnTo>
                      <a:pt x="646" y="493"/>
                    </a:lnTo>
                    <a:lnTo>
                      <a:pt x="635" y="523"/>
                    </a:lnTo>
                    <a:lnTo>
                      <a:pt x="622" y="554"/>
                    </a:lnTo>
                    <a:lnTo>
                      <a:pt x="609" y="582"/>
                    </a:lnTo>
                    <a:lnTo>
                      <a:pt x="597" y="612"/>
                    </a:lnTo>
                    <a:lnTo>
                      <a:pt x="582" y="640"/>
                    </a:lnTo>
                    <a:lnTo>
                      <a:pt x="569" y="668"/>
                    </a:lnTo>
                    <a:lnTo>
                      <a:pt x="558" y="694"/>
                    </a:lnTo>
                    <a:lnTo>
                      <a:pt x="546" y="717"/>
                    </a:lnTo>
                    <a:lnTo>
                      <a:pt x="535" y="740"/>
                    </a:lnTo>
                    <a:lnTo>
                      <a:pt x="523" y="758"/>
                    </a:lnTo>
                    <a:lnTo>
                      <a:pt x="514" y="775"/>
                    </a:lnTo>
                    <a:lnTo>
                      <a:pt x="502" y="789"/>
                    </a:lnTo>
                    <a:lnTo>
                      <a:pt x="488" y="803"/>
                    </a:lnTo>
                    <a:lnTo>
                      <a:pt x="473" y="819"/>
                    </a:lnTo>
                    <a:lnTo>
                      <a:pt x="455" y="833"/>
                    </a:lnTo>
                    <a:lnTo>
                      <a:pt x="437" y="847"/>
                    </a:lnTo>
                    <a:lnTo>
                      <a:pt x="416" y="864"/>
                    </a:lnTo>
                    <a:lnTo>
                      <a:pt x="393" y="878"/>
                    </a:lnTo>
                    <a:lnTo>
                      <a:pt x="373" y="891"/>
                    </a:lnTo>
                    <a:lnTo>
                      <a:pt x="350" y="902"/>
                    </a:lnTo>
                    <a:lnTo>
                      <a:pt x="330" y="915"/>
                    </a:lnTo>
                    <a:lnTo>
                      <a:pt x="309" y="927"/>
                    </a:lnTo>
                    <a:lnTo>
                      <a:pt x="290" y="939"/>
                    </a:lnTo>
                    <a:lnTo>
                      <a:pt x="273" y="946"/>
                    </a:lnTo>
                    <a:lnTo>
                      <a:pt x="259" y="954"/>
                    </a:lnTo>
                    <a:lnTo>
                      <a:pt x="245" y="961"/>
                    </a:lnTo>
                    <a:lnTo>
                      <a:pt x="235" y="964"/>
                    </a:lnTo>
                    <a:lnTo>
                      <a:pt x="218" y="973"/>
                    </a:lnTo>
                    <a:lnTo>
                      <a:pt x="202" y="980"/>
                    </a:lnTo>
                    <a:lnTo>
                      <a:pt x="188" y="982"/>
                    </a:lnTo>
                    <a:lnTo>
                      <a:pt x="174" y="984"/>
                    </a:lnTo>
                    <a:lnTo>
                      <a:pt x="159" y="982"/>
                    </a:lnTo>
                    <a:lnTo>
                      <a:pt x="142" y="976"/>
                    </a:lnTo>
                    <a:lnTo>
                      <a:pt x="123" y="964"/>
                    </a:lnTo>
                    <a:lnTo>
                      <a:pt x="98" y="948"/>
                    </a:lnTo>
                    <a:lnTo>
                      <a:pt x="75" y="927"/>
                    </a:lnTo>
                    <a:lnTo>
                      <a:pt x="50" y="906"/>
                    </a:lnTo>
                    <a:lnTo>
                      <a:pt x="31" y="884"/>
                    </a:lnTo>
                    <a:lnTo>
                      <a:pt x="16" y="860"/>
                    </a:lnTo>
                    <a:lnTo>
                      <a:pt x="5" y="833"/>
                    </a:lnTo>
                    <a:lnTo>
                      <a:pt x="0" y="801"/>
                    </a:lnTo>
                    <a:lnTo>
                      <a:pt x="0" y="764"/>
                    </a:lnTo>
                    <a:lnTo>
                      <a:pt x="9" y="721"/>
                    </a:lnTo>
                    <a:lnTo>
                      <a:pt x="13" y="719"/>
                    </a:lnTo>
                    <a:lnTo>
                      <a:pt x="17" y="713"/>
                    </a:lnTo>
                    <a:lnTo>
                      <a:pt x="24" y="699"/>
                    </a:lnTo>
                    <a:lnTo>
                      <a:pt x="27" y="703"/>
                    </a:lnTo>
                    <a:lnTo>
                      <a:pt x="34" y="715"/>
                    </a:lnTo>
                    <a:lnTo>
                      <a:pt x="48" y="728"/>
                    </a:lnTo>
                    <a:lnTo>
                      <a:pt x="70" y="739"/>
                    </a:lnTo>
                    <a:lnTo>
                      <a:pt x="101" y="747"/>
                    </a:lnTo>
                    <a:lnTo>
                      <a:pt x="138" y="743"/>
                    </a:lnTo>
                    <a:lnTo>
                      <a:pt x="187" y="728"/>
                    </a:lnTo>
                    <a:lnTo>
                      <a:pt x="248" y="694"/>
                    </a:lnTo>
                    <a:lnTo>
                      <a:pt x="276" y="675"/>
                    </a:lnTo>
                    <a:lnTo>
                      <a:pt x="304" y="655"/>
                    </a:lnTo>
                    <a:lnTo>
                      <a:pt x="334" y="636"/>
                    </a:lnTo>
                    <a:lnTo>
                      <a:pt x="362" y="616"/>
                    </a:lnTo>
                    <a:lnTo>
                      <a:pt x="389" y="596"/>
                    </a:lnTo>
                    <a:lnTo>
                      <a:pt x="413" y="575"/>
                    </a:lnTo>
                    <a:lnTo>
                      <a:pt x="439" y="554"/>
                    </a:lnTo>
                    <a:lnTo>
                      <a:pt x="462" y="529"/>
                    </a:lnTo>
                    <a:lnTo>
                      <a:pt x="486" y="506"/>
                    </a:lnTo>
                    <a:lnTo>
                      <a:pt x="508" y="480"/>
                    </a:lnTo>
                    <a:lnTo>
                      <a:pt x="527" y="453"/>
                    </a:lnTo>
                    <a:lnTo>
                      <a:pt x="544" y="423"/>
                    </a:lnTo>
                    <a:lnTo>
                      <a:pt x="558" y="392"/>
                    </a:lnTo>
                    <a:lnTo>
                      <a:pt x="572" y="359"/>
                    </a:lnTo>
                    <a:lnTo>
                      <a:pt x="584" y="324"/>
                    </a:lnTo>
                    <a:lnTo>
                      <a:pt x="591" y="287"/>
                    </a:lnTo>
                    <a:close/>
                  </a:path>
                </a:pathLst>
              </a:custGeom>
              <a:solidFill>
                <a:srgbClr val="D482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74" name="Freeform 1314">
                <a:extLst>
                  <a:ext uri="{FF2B5EF4-FFF2-40B4-BE49-F238E27FC236}">
                    <a16:creationId xmlns:a16="http://schemas.microsoft.com/office/drawing/2014/main" id="{9F439005-6185-8EC6-4BD8-1B9E2322719E}"/>
                  </a:ext>
                </a:extLst>
              </p:cNvPr>
              <p:cNvSpPr>
                <a:spLocks/>
              </p:cNvSpPr>
              <p:nvPr/>
            </p:nvSpPr>
            <p:spPr bwMode="auto">
              <a:xfrm>
                <a:off x="922" y="2742"/>
                <a:ext cx="421" cy="325"/>
              </a:xfrm>
              <a:custGeom>
                <a:avLst/>
                <a:gdLst>
                  <a:gd name="T0" fmla="*/ 626 w 1262"/>
                  <a:gd name="T1" fmla="*/ 219 h 976"/>
                  <a:gd name="T2" fmla="*/ 672 w 1262"/>
                  <a:gd name="T3" fmla="*/ 137 h 976"/>
                  <a:gd name="T4" fmla="*/ 729 w 1262"/>
                  <a:gd name="T5" fmla="*/ 81 h 976"/>
                  <a:gd name="T6" fmla="*/ 787 w 1262"/>
                  <a:gd name="T7" fmla="*/ 46 h 976"/>
                  <a:gd name="T8" fmla="*/ 836 w 1262"/>
                  <a:gd name="T9" fmla="*/ 27 h 976"/>
                  <a:gd name="T10" fmla="*/ 878 w 1262"/>
                  <a:gd name="T11" fmla="*/ 19 h 976"/>
                  <a:gd name="T12" fmla="*/ 958 w 1262"/>
                  <a:gd name="T13" fmla="*/ 15 h 976"/>
                  <a:gd name="T14" fmla="*/ 1035 w 1262"/>
                  <a:gd name="T15" fmla="*/ 8 h 976"/>
                  <a:gd name="T16" fmla="*/ 1088 w 1262"/>
                  <a:gd name="T17" fmla="*/ 4 h 976"/>
                  <a:gd name="T18" fmla="*/ 1133 w 1262"/>
                  <a:gd name="T19" fmla="*/ 36 h 976"/>
                  <a:gd name="T20" fmla="*/ 1179 w 1262"/>
                  <a:gd name="T21" fmla="*/ 86 h 976"/>
                  <a:gd name="T22" fmla="*/ 1225 w 1262"/>
                  <a:gd name="T23" fmla="*/ 146 h 976"/>
                  <a:gd name="T24" fmla="*/ 1255 w 1262"/>
                  <a:gd name="T25" fmla="*/ 201 h 976"/>
                  <a:gd name="T26" fmla="*/ 1262 w 1262"/>
                  <a:gd name="T27" fmla="*/ 227 h 976"/>
                  <a:gd name="T28" fmla="*/ 1236 w 1262"/>
                  <a:gd name="T29" fmla="*/ 210 h 976"/>
                  <a:gd name="T30" fmla="*/ 1177 w 1262"/>
                  <a:gd name="T31" fmla="*/ 125 h 976"/>
                  <a:gd name="T32" fmla="*/ 1126 w 1262"/>
                  <a:gd name="T33" fmla="*/ 62 h 976"/>
                  <a:gd name="T34" fmla="*/ 1092 w 1262"/>
                  <a:gd name="T35" fmla="*/ 46 h 976"/>
                  <a:gd name="T36" fmla="*/ 1029 w 1262"/>
                  <a:gd name="T37" fmla="*/ 65 h 976"/>
                  <a:gd name="T38" fmla="*/ 929 w 1262"/>
                  <a:gd name="T39" fmla="*/ 70 h 976"/>
                  <a:gd name="T40" fmla="*/ 887 w 1262"/>
                  <a:gd name="T41" fmla="*/ 74 h 976"/>
                  <a:gd name="T42" fmla="*/ 858 w 1262"/>
                  <a:gd name="T43" fmla="*/ 110 h 976"/>
                  <a:gd name="T44" fmla="*/ 814 w 1262"/>
                  <a:gd name="T45" fmla="*/ 166 h 976"/>
                  <a:gd name="T46" fmla="*/ 764 w 1262"/>
                  <a:gd name="T47" fmla="*/ 237 h 976"/>
                  <a:gd name="T48" fmla="*/ 721 w 1262"/>
                  <a:gd name="T49" fmla="*/ 309 h 976"/>
                  <a:gd name="T50" fmla="*/ 689 w 1262"/>
                  <a:gd name="T51" fmla="*/ 376 h 976"/>
                  <a:gd name="T52" fmla="*/ 658 w 1262"/>
                  <a:gd name="T53" fmla="*/ 455 h 976"/>
                  <a:gd name="T54" fmla="*/ 621 w 1262"/>
                  <a:gd name="T55" fmla="*/ 546 h 976"/>
                  <a:gd name="T56" fmla="*/ 582 w 1262"/>
                  <a:gd name="T57" fmla="*/ 633 h 976"/>
                  <a:gd name="T58" fmla="*/ 545 w 1262"/>
                  <a:gd name="T59" fmla="*/ 711 h 976"/>
                  <a:gd name="T60" fmla="*/ 514 w 1262"/>
                  <a:gd name="T61" fmla="*/ 768 h 976"/>
                  <a:gd name="T62" fmla="*/ 472 w 1262"/>
                  <a:gd name="T63" fmla="*/ 811 h 976"/>
                  <a:gd name="T64" fmla="*/ 415 w 1262"/>
                  <a:gd name="T65" fmla="*/ 857 h 976"/>
                  <a:gd name="T66" fmla="*/ 350 w 1262"/>
                  <a:gd name="T67" fmla="*/ 896 h 976"/>
                  <a:gd name="T68" fmla="*/ 290 w 1262"/>
                  <a:gd name="T69" fmla="*/ 931 h 976"/>
                  <a:gd name="T70" fmla="*/ 244 w 1262"/>
                  <a:gd name="T71" fmla="*/ 953 h 976"/>
                  <a:gd name="T72" fmla="*/ 202 w 1262"/>
                  <a:gd name="T73" fmla="*/ 973 h 976"/>
                  <a:gd name="T74" fmla="*/ 158 w 1262"/>
                  <a:gd name="T75" fmla="*/ 975 h 976"/>
                  <a:gd name="T76" fmla="*/ 98 w 1262"/>
                  <a:gd name="T77" fmla="*/ 940 h 976"/>
                  <a:gd name="T78" fmla="*/ 31 w 1262"/>
                  <a:gd name="T79" fmla="*/ 877 h 976"/>
                  <a:gd name="T80" fmla="*/ 0 w 1262"/>
                  <a:gd name="T81" fmla="*/ 796 h 976"/>
                  <a:gd name="T82" fmla="*/ 10 w 1262"/>
                  <a:gd name="T83" fmla="*/ 726 h 976"/>
                  <a:gd name="T84" fmla="*/ 23 w 1262"/>
                  <a:gd name="T85" fmla="*/ 711 h 976"/>
                  <a:gd name="T86" fmla="*/ 49 w 1262"/>
                  <a:gd name="T87" fmla="*/ 747 h 976"/>
                  <a:gd name="T88" fmla="*/ 144 w 1262"/>
                  <a:gd name="T89" fmla="*/ 773 h 976"/>
                  <a:gd name="T90" fmla="*/ 288 w 1262"/>
                  <a:gd name="T91" fmla="*/ 704 h 976"/>
                  <a:gd name="T92" fmla="*/ 374 w 1262"/>
                  <a:gd name="T93" fmla="*/ 643 h 976"/>
                  <a:gd name="T94" fmla="*/ 453 w 1262"/>
                  <a:gd name="T95" fmla="*/ 571 h 976"/>
                  <a:gd name="T96" fmla="*/ 520 w 1262"/>
                  <a:gd name="T97" fmla="*/ 489 h 976"/>
                  <a:gd name="T98" fmla="*/ 572 w 1262"/>
                  <a:gd name="T99" fmla="*/ 397 h 976"/>
                  <a:gd name="T100" fmla="*/ 606 w 1262"/>
                  <a:gd name="T101" fmla="*/ 289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62" h="976">
                    <a:moveTo>
                      <a:pt x="606" y="289"/>
                    </a:moveTo>
                    <a:lnTo>
                      <a:pt x="613" y="252"/>
                    </a:lnTo>
                    <a:lnTo>
                      <a:pt x="626" y="219"/>
                    </a:lnTo>
                    <a:lnTo>
                      <a:pt x="639" y="190"/>
                    </a:lnTo>
                    <a:lnTo>
                      <a:pt x="655" y="162"/>
                    </a:lnTo>
                    <a:lnTo>
                      <a:pt x="672" y="137"/>
                    </a:lnTo>
                    <a:lnTo>
                      <a:pt x="689" y="116"/>
                    </a:lnTo>
                    <a:lnTo>
                      <a:pt x="708" y="97"/>
                    </a:lnTo>
                    <a:lnTo>
                      <a:pt x="729" y="81"/>
                    </a:lnTo>
                    <a:lnTo>
                      <a:pt x="748" y="67"/>
                    </a:lnTo>
                    <a:lnTo>
                      <a:pt x="769" y="55"/>
                    </a:lnTo>
                    <a:lnTo>
                      <a:pt x="787" y="46"/>
                    </a:lnTo>
                    <a:lnTo>
                      <a:pt x="805" y="39"/>
                    </a:lnTo>
                    <a:lnTo>
                      <a:pt x="821" y="32"/>
                    </a:lnTo>
                    <a:lnTo>
                      <a:pt x="836" y="27"/>
                    </a:lnTo>
                    <a:lnTo>
                      <a:pt x="850" y="25"/>
                    </a:lnTo>
                    <a:lnTo>
                      <a:pt x="859" y="22"/>
                    </a:lnTo>
                    <a:lnTo>
                      <a:pt x="878" y="19"/>
                    </a:lnTo>
                    <a:lnTo>
                      <a:pt x="902" y="19"/>
                    </a:lnTo>
                    <a:lnTo>
                      <a:pt x="929" y="18"/>
                    </a:lnTo>
                    <a:lnTo>
                      <a:pt x="958" y="15"/>
                    </a:lnTo>
                    <a:lnTo>
                      <a:pt x="984" y="15"/>
                    </a:lnTo>
                    <a:lnTo>
                      <a:pt x="1011" y="13"/>
                    </a:lnTo>
                    <a:lnTo>
                      <a:pt x="1035" y="8"/>
                    </a:lnTo>
                    <a:lnTo>
                      <a:pt x="1054" y="4"/>
                    </a:lnTo>
                    <a:lnTo>
                      <a:pt x="1071" y="0"/>
                    </a:lnTo>
                    <a:lnTo>
                      <a:pt x="1088" y="4"/>
                    </a:lnTo>
                    <a:lnTo>
                      <a:pt x="1104" y="10"/>
                    </a:lnTo>
                    <a:lnTo>
                      <a:pt x="1118" y="22"/>
                    </a:lnTo>
                    <a:lnTo>
                      <a:pt x="1133" y="36"/>
                    </a:lnTo>
                    <a:lnTo>
                      <a:pt x="1148" y="53"/>
                    </a:lnTo>
                    <a:lnTo>
                      <a:pt x="1164" y="70"/>
                    </a:lnTo>
                    <a:lnTo>
                      <a:pt x="1179" y="86"/>
                    </a:lnTo>
                    <a:lnTo>
                      <a:pt x="1195" y="103"/>
                    </a:lnTo>
                    <a:lnTo>
                      <a:pt x="1212" y="124"/>
                    </a:lnTo>
                    <a:lnTo>
                      <a:pt x="1225" y="146"/>
                    </a:lnTo>
                    <a:lnTo>
                      <a:pt x="1236" y="166"/>
                    </a:lnTo>
                    <a:lnTo>
                      <a:pt x="1248" y="186"/>
                    </a:lnTo>
                    <a:lnTo>
                      <a:pt x="1255" y="201"/>
                    </a:lnTo>
                    <a:lnTo>
                      <a:pt x="1261" y="213"/>
                    </a:lnTo>
                    <a:lnTo>
                      <a:pt x="1262" y="216"/>
                    </a:lnTo>
                    <a:lnTo>
                      <a:pt x="1262" y="227"/>
                    </a:lnTo>
                    <a:lnTo>
                      <a:pt x="1258" y="232"/>
                    </a:lnTo>
                    <a:lnTo>
                      <a:pt x="1253" y="228"/>
                    </a:lnTo>
                    <a:lnTo>
                      <a:pt x="1236" y="210"/>
                    </a:lnTo>
                    <a:lnTo>
                      <a:pt x="1216" y="180"/>
                    </a:lnTo>
                    <a:lnTo>
                      <a:pt x="1195" y="152"/>
                    </a:lnTo>
                    <a:lnTo>
                      <a:pt x="1177" y="125"/>
                    </a:lnTo>
                    <a:lnTo>
                      <a:pt x="1159" y="101"/>
                    </a:lnTo>
                    <a:lnTo>
                      <a:pt x="1141" y="80"/>
                    </a:lnTo>
                    <a:lnTo>
                      <a:pt x="1126" y="62"/>
                    </a:lnTo>
                    <a:lnTo>
                      <a:pt x="1110" y="49"/>
                    </a:lnTo>
                    <a:lnTo>
                      <a:pt x="1097" y="45"/>
                    </a:lnTo>
                    <a:lnTo>
                      <a:pt x="1092" y="46"/>
                    </a:lnTo>
                    <a:lnTo>
                      <a:pt x="1078" y="52"/>
                    </a:lnTo>
                    <a:lnTo>
                      <a:pt x="1056" y="58"/>
                    </a:lnTo>
                    <a:lnTo>
                      <a:pt x="1029" y="65"/>
                    </a:lnTo>
                    <a:lnTo>
                      <a:pt x="997" y="68"/>
                    </a:lnTo>
                    <a:lnTo>
                      <a:pt x="965" y="72"/>
                    </a:lnTo>
                    <a:lnTo>
                      <a:pt x="929" y="70"/>
                    </a:lnTo>
                    <a:lnTo>
                      <a:pt x="894" y="66"/>
                    </a:lnTo>
                    <a:lnTo>
                      <a:pt x="892" y="67"/>
                    </a:lnTo>
                    <a:lnTo>
                      <a:pt x="887" y="74"/>
                    </a:lnTo>
                    <a:lnTo>
                      <a:pt x="880" y="83"/>
                    </a:lnTo>
                    <a:lnTo>
                      <a:pt x="870" y="94"/>
                    </a:lnTo>
                    <a:lnTo>
                      <a:pt x="858" y="110"/>
                    </a:lnTo>
                    <a:lnTo>
                      <a:pt x="845" y="128"/>
                    </a:lnTo>
                    <a:lnTo>
                      <a:pt x="829" y="146"/>
                    </a:lnTo>
                    <a:lnTo>
                      <a:pt x="814" y="166"/>
                    </a:lnTo>
                    <a:lnTo>
                      <a:pt x="797" y="190"/>
                    </a:lnTo>
                    <a:lnTo>
                      <a:pt x="781" y="213"/>
                    </a:lnTo>
                    <a:lnTo>
                      <a:pt x="764" y="237"/>
                    </a:lnTo>
                    <a:lnTo>
                      <a:pt x="748" y="260"/>
                    </a:lnTo>
                    <a:lnTo>
                      <a:pt x="734" y="285"/>
                    </a:lnTo>
                    <a:lnTo>
                      <a:pt x="721" y="309"/>
                    </a:lnTo>
                    <a:lnTo>
                      <a:pt x="708" y="331"/>
                    </a:lnTo>
                    <a:lnTo>
                      <a:pt x="699" y="354"/>
                    </a:lnTo>
                    <a:lnTo>
                      <a:pt x="689" y="376"/>
                    </a:lnTo>
                    <a:lnTo>
                      <a:pt x="680" y="402"/>
                    </a:lnTo>
                    <a:lnTo>
                      <a:pt x="668" y="429"/>
                    </a:lnTo>
                    <a:lnTo>
                      <a:pt x="658" y="455"/>
                    </a:lnTo>
                    <a:lnTo>
                      <a:pt x="645" y="486"/>
                    </a:lnTo>
                    <a:lnTo>
                      <a:pt x="634" y="515"/>
                    </a:lnTo>
                    <a:lnTo>
                      <a:pt x="621" y="546"/>
                    </a:lnTo>
                    <a:lnTo>
                      <a:pt x="609" y="575"/>
                    </a:lnTo>
                    <a:lnTo>
                      <a:pt x="596" y="604"/>
                    </a:lnTo>
                    <a:lnTo>
                      <a:pt x="582" y="633"/>
                    </a:lnTo>
                    <a:lnTo>
                      <a:pt x="569" y="661"/>
                    </a:lnTo>
                    <a:lnTo>
                      <a:pt x="558" y="687"/>
                    </a:lnTo>
                    <a:lnTo>
                      <a:pt x="545" y="711"/>
                    </a:lnTo>
                    <a:lnTo>
                      <a:pt x="534" y="733"/>
                    </a:lnTo>
                    <a:lnTo>
                      <a:pt x="523" y="752"/>
                    </a:lnTo>
                    <a:lnTo>
                      <a:pt x="514" y="768"/>
                    </a:lnTo>
                    <a:lnTo>
                      <a:pt x="502" y="782"/>
                    </a:lnTo>
                    <a:lnTo>
                      <a:pt x="488" y="796"/>
                    </a:lnTo>
                    <a:lnTo>
                      <a:pt x="472" y="811"/>
                    </a:lnTo>
                    <a:lnTo>
                      <a:pt x="455" y="827"/>
                    </a:lnTo>
                    <a:lnTo>
                      <a:pt x="435" y="841"/>
                    </a:lnTo>
                    <a:lnTo>
                      <a:pt x="415" y="857"/>
                    </a:lnTo>
                    <a:lnTo>
                      <a:pt x="393" y="871"/>
                    </a:lnTo>
                    <a:lnTo>
                      <a:pt x="372" y="884"/>
                    </a:lnTo>
                    <a:lnTo>
                      <a:pt x="350" y="896"/>
                    </a:lnTo>
                    <a:lnTo>
                      <a:pt x="330" y="908"/>
                    </a:lnTo>
                    <a:lnTo>
                      <a:pt x="309" y="920"/>
                    </a:lnTo>
                    <a:lnTo>
                      <a:pt x="290" y="931"/>
                    </a:lnTo>
                    <a:lnTo>
                      <a:pt x="273" y="939"/>
                    </a:lnTo>
                    <a:lnTo>
                      <a:pt x="258" y="947"/>
                    </a:lnTo>
                    <a:lnTo>
                      <a:pt x="244" y="953"/>
                    </a:lnTo>
                    <a:lnTo>
                      <a:pt x="234" y="958"/>
                    </a:lnTo>
                    <a:lnTo>
                      <a:pt x="217" y="966"/>
                    </a:lnTo>
                    <a:lnTo>
                      <a:pt x="202" y="973"/>
                    </a:lnTo>
                    <a:lnTo>
                      <a:pt x="188" y="975"/>
                    </a:lnTo>
                    <a:lnTo>
                      <a:pt x="174" y="976"/>
                    </a:lnTo>
                    <a:lnTo>
                      <a:pt x="158" y="975"/>
                    </a:lnTo>
                    <a:lnTo>
                      <a:pt x="141" y="969"/>
                    </a:lnTo>
                    <a:lnTo>
                      <a:pt x="121" y="958"/>
                    </a:lnTo>
                    <a:lnTo>
                      <a:pt x="98" y="940"/>
                    </a:lnTo>
                    <a:lnTo>
                      <a:pt x="75" y="920"/>
                    </a:lnTo>
                    <a:lnTo>
                      <a:pt x="52" y="899"/>
                    </a:lnTo>
                    <a:lnTo>
                      <a:pt x="31" y="877"/>
                    </a:lnTo>
                    <a:lnTo>
                      <a:pt x="16" y="853"/>
                    </a:lnTo>
                    <a:lnTo>
                      <a:pt x="4" y="827"/>
                    </a:lnTo>
                    <a:lnTo>
                      <a:pt x="0" y="796"/>
                    </a:lnTo>
                    <a:lnTo>
                      <a:pt x="1" y="762"/>
                    </a:lnTo>
                    <a:lnTo>
                      <a:pt x="9" y="725"/>
                    </a:lnTo>
                    <a:lnTo>
                      <a:pt x="10" y="726"/>
                    </a:lnTo>
                    <a:lnTo>
                      <a:pt x="13" y="726"/>
                    </a:lnTo>
                    <a:lnTo>
                      <a:pt x="17" y="724"/>
                    </a:lnTo>
                    <a:lnTo>
                      <a:pt x="23" y="711"/>
                    </a:lnTo>
                    <a:lnTo>
                      <a:pt x="27" y="716"/>
                    </a:lnTo>
                    <a:lnTo>
                      <a:pt x="35" y="729"/>
                    </a:lnTo>
                    <a:lnTo>
                      <a:pt x="49" y="747"/>
                    </a:lnTo>
                    <a:lnTo>
                      <a:pt x="72" y="762"/>
                    </a:lnTo>
                    <a:lnTo>
                      <a:pt x="103" y="773"/>
                    </a:lnTo>
                    <a:lnTo>
                      <a:pt x="144" y="773"/>
                    </a:lnTo>
                    <a:lnTo>
                      <a:pt x="196" y="759"/>
                    </a:lnTo>
                    <a:lnTo>
                      <a:pt x="260" y="724"/>
                    </a:lnTo>
                    <a:lnTo>
                      <a:pt x="288" y="704"/>
                    </a:lnTo>
                    <a:lnTo>
                      <a:pt x="318" y="684"/>
                    </a:lnTo>
                    <a:lnTo>
                      <a:pt x="345" y="663"/>
                    </a:lnTo>
                    <a:lnTo>
                      <a:pt x="374" y="643"/>
                    </a:lnTo>
                    <a:lnTo>
                      <a:pt x="401" y="618"/>
                    </a:lnTo>
                    <a:lnTo>
                      <a:pt x="428" y="596"/>
                    </a:lnTo>
                    <a:lnTo>
                      <a:pt x="453" y="571"/>
                    </a:lnTo>
                    <a:lnTo>
                      <a:pt x="477" y="546"/>
                    </a:lnTo>
                    <a:lnTo>
                      <a:pt x="500" y="519"/>
                    </a:lnTo>
                    <a:lnTo>
                      <a:pt x="520" y="489"/>
                    </a:lnTo>
                    <a:lnTo>
                      <a:pt x="541" y="461"/>
                    </a:lnTo>
                    <a:lnTo>
                      <a:pt x="558" y="430"/>
                    </a:lnTo>
                    <a:lnTo>
                      <a:pt x="572" y="397"/>
                    </a:lnTo>
                    <a:lnTo>
                      <a:pt x="586" y="364"/>
                    </a:lnTo>
                    <a:lnTo>
                      <a:pt x="597" y="327"/>
                    </a:lnTo>
                    <a:lnTo>
                      <a:pt x="606" y="289"/>
                    </a:lnTo>
                    <a:close/>
                  </a:path>
                </a:pathLst>
              </a:custGeom>
              <a:solidFill>
                <a:srgbClr val="CC78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75" name="Freeform 1315">
                <a:extLst>
                  <a:ext uri="{FF2B5EF4-FFF2-40B4-BE49-F238E27FC236}">
                    <a16:creationId xmlns:a16="http://schemas.microsoft.com/office/drawing/2014/main" id="{D11FAC3C-CD07-20B5-411C-26ACE46CBA56}"/>
                  </a:ext>
                </a:extLst>
              </p:cNvPr>
              <p:cNvSpPr>
                <a:spLocks/>
              </p:cNvSpPr>
              <p:nvPr/>
            </p:nvSpPr>
            <p:spPr bwMode="auto">
              <a:xfrm>
                <a:off x="923" y="2744"/>
                <a:ext cx="418" cy="323"/>
              </a:xfrm>
              <a:custGeom>
                <a:avLst/>
                <a:gdLst>
                  <a:gd name="T0" fmla="*/ 637 w 1255"/>
                  <a:gd name="T1" fmla="*/ 222 h 971"/>
                  <a:gd name="T2" fmla="*/ 683 w 1255"/>
                  <a:gd name="T3" fmla="*/ 140 h 971"/>
                  <a:gd name="T4" fmla="*/ 740 w 1255"/>
                  <a:gd name="T5" fmla="*/ 85 h 971"/>
                  <a:gd name="T6" fmla="*/ 797 w 1255"/>
                  <a:gd name="T7" fmla="*/ 49 h 971"/>
                  <a:gd name="T8" fmla="*/ 845 w 1255"/>
                  <a:gd name="T9" fmla="*/ 29 h 971"/>
                  <a:gd name="T10" fmla="*/ 886 w 1255"/>
                  <a:gd name="T11" fmla="*/ 20 h 971"/>
                  <a:gd name="T12" fmla="*/ 961 w 1255"/>
                  <a:gd name="T13" fmla="*/ 16 h 971"/>
                  <a:gd name="T14" fmla="*/ 1034 w 1255"/>
                  <a:gd name="T15" fmla="*/ 9 h 971"/>
                  <a:gd name="T16" fmla="*/ 1084 w 1255"/>
                  <a:gd name="T17" fmla="*/ 3 h 971"/>
                  <a:gd name="T18" fmla="*/ 1129 w 1255"/>
                  <a:gd name="T19" fmla="*/ 34 h 971"/>
                  <a:gd name="T20" fmla="*/ 1173 w 1255"/>
                  <a:gd name="T21" fmla="*/ 79 h 971"/>
                  <a:gd name="T22" fmla="*/ 1218 w 1255"/>
                  <a:gd name="T23" fmla="*/ 137 h 971"/>
                  <a:gd name="T24" fmla="*/ 1246 w 1255"/>
                  <a:gd name="T25" fmla="*/ 189 h 971"/>
                  <a:gd name="T26" fmla="*/ 1255 w 1255"/>
                  <a:gd name="T27" fmla="*/ 214 h 971"/>
                  <a:gd name="T28" fmla="*/ 1235 w 1255"/>
                  <a:gd name="T29" fmla="*/ 204 h 971"/>
                  <a:gd name="T30" fmla="*/ 1176 w 1255"/>
                  <a:gd name="T31" fmla="*/ 119 h 971"/>
                  <a:gd name="T32" fmla="*/ 1124 w 1255"/>
                  <a:gd name="T33" fmla="*/ 56 h 971"/>
                  <a:gd name="T34" fmla="*/ 1090 w 1255"/>
                  <a:gd name="T35" fmla="*/ 40 h 971"/>
                  <a:gd name="T36" fmla="*/ 1027 w 1255"/>
                  <a:gd name="T37" fmla="*/ 58 h 971"/>
                  <a:gd name="T38" fmla="*/ 927 w 1255"/>
                  <a:gd name="T39" fmla="*/ 64 h 971"/>
                  <a:gd name="T40" fmla="*/ 886 w 1255"/>
                  <a:gd name="T41" fmla="*/ 68 h 971"/>
                  <a:gd name="T42" fmla="*/ 856 w 1255"/>
                  <a:gd name="T43" fmla="*/ 104 h 971"/>
                  <a:gd name="T44" fmla="*/ 812 w 1255"/>
                  <a:gd name="T45" fmla="*/ 161 h 971"/>
                  <a:gd name="T46" fmla="*/ 762 w 1255"/>
                  <a:gd name="T47" fmla="*/ 230 h 971"/>
                  <a:gd name="T48" fmla="*/ 720 w 1255"/>
                  <a:gd name="T49" fmla="*/ 303 h 971"/>
                  <a:gd name="T50" fmla="*/ 689 w 1255"/>
                  <a:gd name="T51" fmla="*/ 370 h 971"/>
                  <a:gd name="T52" fmla="*/ 656 w 1255"/>
                  <a:gd name="T53" fmla="*/ 449 h 971"/>
                  <a:gd name="T54" fmla="*/ 619 w 1255"/>
                  <a:gd name="T55" fmla="*/ 539 h 971"/>
                  <a:gd name="T56" fmla="*/ 580 w 1255"/>
                  <a:gd name="T57" fmla="*/ 627 h 971"/>
                  <a:gd name="T58" fmla="*/ 543 w 1255"/>
                  <a:gd name="T59" fmla="*/ 704 h 971"/>
                  <a:gd name="T60" fmla="*/ 512 w 1255"/>
                  <a:gd name="T61" fmla="*/ 762 h 971"/>
                  <a:gd name="T62" fmla="*/ 471 w 1255"/>
                  <a:gd name="T63" fmla="*/ 806 h 971"/>
                  <a:gd name="T64" fmla="*/ 413 w 1255"/>
                  <a:gd name="T65" fmla="*/ 851 h 971"/>
                  <a:gd name="T66" fmla="*/ 349 w 1255"/>
                  <a:gd name="T67" fmla="*/ 889 h 971"/>
                  <a:gd name="T68" fmla="*/ 288 w 1255"/>
                  <a:gd name="T69" fmla="*/ 925 h 971"/>
                  <a:gd name="T70" fmla="*/ 242 w 1255"/>
                  <a:gd name="T71" fmla="*/ 947 h 971"/>
                  <a:gd name="T72" fmla="*/ 201 w 1255"/>
                  <a:gd name="T73" fmla="*/ 967 h 971"/>
                  <a:gd name="T74" fmla="*/ 157 w 1255"/>
                  <a:gd name="T75" fmla="*/ 969 h 971"/>
                  <a:gd name="T76" fmla="*/ 96 w 1255"/>
                  <a:gd name="T77" fmla="*/ 934 h 971"/>
                  <a:gd name="T78" fmla="*/ 32 w 1255"/>
                  <a:gd name="T79" fmla="*/ 871 h 971"/>
                  <a:gd name="T80" fmla="*/ 0 w 1255"/>
                  <a:gd name="T81" fmla="*/ 793 h 971"/>
                  <a:gd name="T82" fmla="*/ 9 w 1255"/>
                  <a:gd name="T83" fmla="*/ 731 h 971"/>
                  <a:gd name="T84" fmla="*/ 23 w 1255"/>
                  <a:gd name="T85" fmla="*/ 723 h 971"/>
                  <a:gd name="T86" fmla="*/ 50 w 1255"/>
                  <a:gd name="T87" fmla="*/ 768 h 971"/>
                  <a:gd name="T88" fmla="*/ 150 w 1255"/>
                  <a:gd name="T89" fmla="*/ 804 h 971"/>
                  <a:gd name="T90" fmla="*/ 300 w 1255"/>
                  <a:gd name="T91" fmla="*/ 736 h 971"/>
                  <a:gd name="T92" fmla="*/ 385 w 1255"/>
                  <a:gd name="T93" fmla="*/ 669 h 971"/>
                  <a:gd name="T94" fmla="*/ 465 w 1255"/>
                  <a:gd name="T95" fmla="*/ 592 h 971"/>
                  <a:gd name="T96" fmla="*/ 533 w 1255"/>
                  <a:gd name="T97" fmla="*/ 503 h 971"/>
                  <a:gd name="T98" fmla="*/ 586 w 1255"/>
                  <a:gd name="T99" fmla="*/ 405 h 971"/>
                  <a:gd name="T100" fmla="*/ 618 w 1255"/>
                  <a:gd name="T101" fmla="*/ 294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55" h="971">
                    <a:moveTo>
                      <a:pt x="618" y="294"/>
                    </a:moveTo>
                    <a:lnTo>
                      <a:pt x="626" y="257"/>
                    </a:lnTo>
                    <a:lnTo>
                      <a:pt x="637" y="222"/>
                    </a:lnTo>
                    <a:lnTo>
                      <a:pt x="652" y="193"/>
                    </a:lnTo>
                    <a:lnTo>
                      <a:pt x="667" y="165"/>
                    </a:lnTo>
                    <a:lnTo>
                      <a:pt x="683" y="140"/>
                    </a:lnTo>
                    <a:lnTo>
                      <a:pt x="703" y="119"/>
                    </a:lnTo>
                    <a:lnTo>
                      <a:pt x="720" y="101"/>
                    </a:lnTo>
                    <a:lnTo>
                      <a:pt x="740" y="85"/>
                    </a:lnTo>
                    <a:lnTo>
                      <a:pt x="760" y="70"/>
                    </a:lnTo>
                    <a:lnTo>
                      <a:pt x="779" y="58"/>
                    </a:lnTo>
                    <a:lnTo>
                      <a:pt x="797" y="49"/>
                    </a:lnTo>
                    <a:lnTo>
                      <a:pt x="815" y="40"/>
                    </a:lnTo>
                    <a:lnTo>
                      <a:pt x="830" y="34"/>
                    </a:lnTo>
                    <a:lnTo>
                      <a:pt x="845" y="29"/>
                    </a:lnTo>
                    <a:lnTo>
                      <a:pt x="857" y="24"/>
                    </a:lnTo>
                    <a:lnTo>
                      <a:pt x="867" y="23"/>
                    </a:lnTo>
                    <a:lnTo>
                      <a:pt x="886" y="20"/>
                    </a:lnTo>
                    <a:lnTo>
                      <a:pt x="910" y="20"/>
                    </a:lnTo>
                    <a:lnTo>
                      <a:pt x="936" y="19"/>
                    </a:lnTo>
                    <a:lnTo>
                      <a:pt x="961" y="16"/>
                    </a:lnTo>
                    <a:lnTo>
                      <a:pt x="986" y="15"/>
                    </a:lnTo>
                    <a:lnTo>
                      <a:pt x="1012" y="13"/>
                    </a:lnTo>
                    <a:lnTo>
                      <a:pt x="1034" y="9"/>
                    </a:lnTo>
                    <a:lnTo>
                      <a:pt x="1053" y="3"/>
                    </a:lnTo>
                    <a:lnTo>
                      <a:pt x="1069" y="0"/>
                    </a:lnTo>
                    <a:lnTo>
                      <a:pt x="1084" y="3"/>
                    </a:lnTo>
                    <a:lnTo>
                      <a:pt x="1101" y="10"/>
                    </a:lnTo>
                    <a:lnTo>
                      <a:pt x="1115" y="20"/>
                    </a:lnTo>
                    <a:lnTo>
                      <a:pt x="1129" y="34"/>
                    </a:lnTo>
                    <a:lnTo>
                      <a:pt x="1143" y="49"/>
                    </a:lnTo>
                    <a:lnTo>
                      <a:pt x="1157" y="64"/>
                    </a:lnTo>
                    <a:lnTo>
                      <a:pt x="1173" y="79"/>
                    </a:lnTo>
                    <a:lnTo>
                      <a:pt x="1189" y="97"/>
                    </a:lnTo>
                    <a:lnTo>
                      <a:pt x="1204" y="116"/>
                    </a:lnTo>
                    <a:lnTo>
                      <a:pt x="1218" y="137"/>
                    </a:lnTo>
                    <a:lnTo>
                      <a:pt x="1228" y="158"/>
                    </a:lnTo>
                    <a:lnTo>
                      <a:pt x="1238" y="174"/>
                    </a:lnTo>
                    <a:lnTo>
                      <a:pt x="1246" y="189"/>
                    </a:lnTo>
                    <a:lnTo>
                      <a:pt x="1251" y="199"/>
                    </a:lnTo>
                    <a:lnTo>
                      <a:pt x="1253" y="202"/>
                    </a:lnTo>
                    <a:lnTo>
                      <a:pt x="1255" y="214"/>
                    </a:lnTo>
                    <a:lnTo>
                      <a:pt x="1255" y="222"/>
                    </a:lnTo>
                    <a:lnTo>
                      <a:pt x="1249" y="221"/>
                    </a:lnTo>
                    <a:lnTo>
                      <a:pt x="1235" y="204"/>
                    </a:lnTo>
                    <a:lnTo>
                      <a:pt x="1214" y="174"/>
                    </a:lnTo>
                    <a:lnTo>
                      <a:pt x="1194" y="146"/>
                    </a:lnTo>
                    <a:lnTo>
                      <a:pt x="1176" y="119"/>
                    </a:lnTo>
                    <a:lnTo>
                      <a:pt x="1157" y="95"/>
                    </a:lnTo>
                    <a:lnTo>
                      <a:pt x="1139" y="74"/>
                    </a:lnTo>
                    <a:lnTo>
                      <a:pt x="1124" y="56"/>
                    </a:lnTo>
                    <a:lnTo>
                      <a:pt x="1108" y="43"/>
                    </a:lnTo>
                    <a:lnTo>
                      <a:pt x="1096" y="38"/>
                    </a:lnTo>
                    <a:lnTo>
                      <a:pt x="1090" y="40"/>
                    </a:lnTo>
                    <a:lnTo>
                      <a:pt x="1076" y="45"/>
                    </a:lnTo>
                    <a:lnTo>
                      <a:pt x="1054" y="51"/>
                    </a:lnTo>
                    <a:lnTo>
                      <a:pt x="1027" y="58"/>
                    </a:lnTo>
                    <a:lnTo>
                      <a:pt x="995" y="63"/>
                    </a:lnTo>
                    <a:lnTo>
                      <a:pt x="963" y="65"/>
                    </a:lnTo>
                    <a:lnTo>
                      <a:pt x="927" y="64"/>
                    </a:lnTo>
                    <a:lnTo>
                      <a:pt x="892" y="60"/>
                    </a:lnTo>
                    <a:lnTo>
                      <a:pt x="891" y="61"/>
                    </a:lnTo>
                    <a:lnTo>
                      <a:pt x="886" y="68"/>
                    </a:lnTo>
                    <a:lnTo>
                      <a:pt x="878" y="77"/>
                    </a:lnTo>
                    <a:lnTo>
                      <a:pt x="869" y="88"/>
                    </a:lnTo>
                    <a:lnTo>
                      <a:pt x="856" y="104"/>
                    </a:lnTo>
                    <a:lnTo>
                      <a:pt x="843" y="122"/>
                    </a:lnTo>
                    <a:lnTo>
                      <a:pt x="827" y="140"/>
                    </a:lnTo>
                    <a:lnTo>
                      <a:pt x="812" y="161"/>
                    </a:lnTo>
                    <a:lnTo>
                      <a:pt x="796" y="184"/>
                    </a:lnTo>
                    <a:lnTo>
                      <a:pt x="780" y="207"/>
                    </a:lnTo>
                    <a:lnTo>
                      <a:pt x="762" y="230"/>
                    </a:lnTo>
                    <a:lnTo>
                      <a:pt x="747" y="254"/>
                    </a:lnTo>
                    <a:lnTo>
                      <a:pt x="732" y="278"/>
                    </a:lnTo>
                    <a:lnTo>
                      <a:pt x="720" y="303"/>
                    </a:lnTo>
                    <a:lnTo>
                      <a:pt x="707" y="325"/>
                    </a:lnTo>
                    <a:lnTo>
                      <a:pt x="698" y="349"/>
                    </a:lnTo>
                    <a:lnTo>
                      <a:pt x="689" y="370"/>
                    </a:lnTo>
                    <a:lnTo>
                      <a:pt x="678" y="395"/>
                    </a:lnTo>
                    <a:lnTo>
                      <a:pt x="667" y="422"/>
                    </a:lnTo>
                    <a:lnTo>
                      <a:pt x="656" y="449"/>
                    </a:lnTo>
                    <a:lnTo>
                      <a:pt x="644" y="480"/>
                    </a:lnTo>
                    <a:lnTo>
                      <a:pt x="632" y="510"/>
                    </a:lnTo>
                    <a:lnTo>
                      <a:pt x="619" y="539"/>
                    </a:lnTo>
                    <a:lnTo>
                      <a:pt x="607" y="569"/>
                    </a:lnTo>
                    <a:lnTo>
                      <a:pt x="595" y="598"/>
                    </a:lnTo>
                    <a:lnTo>
                      <a:pt x="580" y="627"/>
                    </a:lnTo>
                    <a:lnTo>
                      <a:pt x="567" y="655"/>
                    </a:lnTo>
                    <a:lnTo>
                      <a:pt x="556" y="681"/>
                    </a:lnTo>
                    <a:lnTo>
                      <a:pt x="543" y="704"/>
                    </a:lnTo>
                    <a:lnTo>
                      <a:pt x="533" y="727"/>
                    </a:lnTo>
                    <a:lnTo>
                      <a:pt x="521" y="745"/>
                    </a:lnTo>
                    <a:lnTo>
                      <a:pt x="512" y="762"/>
                    </a:lnTo>
                    <a:lnTo>
                      <a:pt x="501" y="776"/>
                    </a:lnTo>
                    <a:lnTo>
                      <a:pt x="487" y="790"/>
                    </a:lnTo>
                    <a:lnTo>
                      <a:pt x="471" y="806"/>
                    </a:lnTo>
                    <a:lnTo>
                      <a:pt x="453" y="820"/>
                    </a:lnTo>
                    <a:lnTo>
                      <a:pt x="434" y="834"/>
                    </a:lnTo>
                    <a:lnTo>
                      <a:pt x="413" y="851"/>
                    </a:lnTo>
                    <a:lnTo>
                      <a:pt x="391" y="865"/>
                    </a:lnTo>
                    <a:lnTo>
                      <a:pt x="371" y="878"/>
                    </a:lnTo>
                    <a:lnTo>
                      <a:pt x="349" y="889"/>
                    </a:lnTo>
                    <a:lnTo>
                      <a:pt x="328" y="902"/>
                    </a:lnTo>
                    <a:lnTo>
                      <a:pt x="307" y="914"/>
                    </a:lnTo>
                    <a:lnTo>
                      <a:pt x="288" y="925"/>
                    </a:lnTo>
                    <a:lnTo>
                      <a:pt x="271" y="933"/>
                    </a:lnTo>
                    <a:lnTo>
                      <a:pt x="256" y="941"/>
                    </a:lnTo>
                    <a:lnTo>
                      <a:pt x="242" y="947"/>
                    </a:lnTo>
                    <a:lnTo>
                      <a:pt x="233" y="951"/>
                    </a:lnTo>
                    <a:lnTo>
                      <a:pt x="215" y="960"/>
                    </a:lnTo>
                    <a:lnTo>
                      <a:pt x="201" y="967"/>
                    </a:lnTo>
                    <a:lnTo>
                      <a:pt x="187" y="969"/>
                    </a:lnTo>
                    <a:lnTo>
                      <a:pt x="172" y="971"/>
                    </a:lnTo>
                    <a:lnTo>
                      <a:pt x="157" y="969"/>
                    </a:lnTo>
                    <a:lnTo>
                      <a:pt x="139" y="963"/>
                    </a:lnTo>
                    <a:lnTo>
                      <a:pt x="121" y="951"/>
                    </a:lnTo>
                    <a:lnTo>
                      <a:pt x="96" y="934"/>
                    </a:lnTo>
                    <a:lnTo>
                      <a:pt x="73" y="914"/>
                    </a:lnTo>
                    <a:lnTo>
                      <a:pt x="50" y="893"/>
                    </a:lnTo>
                    <a:lnTo>
                      <a:pt x="32" y="871"/>
                    </a:lnTo>
                    <a:lnTo>
                      <a:pt x="15" y="847"/>
                    </a:lnTo>
                    <a:lnTo>
                      <a:pt x="5" y="822"/>
                    </a:lnTo>
                    <a:lnTo>
                      <a:pt x="0" y="793"/>
                    </a:lnTo>
                    <a:lnTo>
                      <a:pt x="0" y="763"/>
                    </a:lnTo>
                    <a:lnTo>
                      <a:pt x="7" y="730"/>
                    </a:lnTo>
                    <a:lnTo>
                      <a:pt x="9" y="731"/>
                    </a:lnTo>
                    <a:lnTo>
                      <a:pt x="11" y="736"/>
                    </a:lnTo>
                    <a:lnTo>
                      <a:pt x="15" y="735"/>
                    </a:lnTo>
                    <a:lnTo>
                      <a:pt x="23" y="723"/>
                    </a:lnTo>
                    <a:lnTo>
                      <a:pt x="27" y="730"/>
                    </a:lnTo>
                    <a:lnTo>
                      <a:pt x="34" y="747"/>
                    </a:lnTo>
                    <a:lnTo>
                      <a:pt x="50" y="768"/>
                    </a:lnTo>
                    <a:lnTo>
                      <a:pt x="74" y="786"/>
                    </a:lnTo>
                    <a:lnTo>
                      <a:pt x="108" y="802"/>
                    </a:lnTo>
                    <a:lnTo>
                      <a:pt x="150" y="804"/>
                    </a:lnTo>
                    <a:lnTo>
                      <a:pt x="205" y="790"/>
                    </a:lnTo>
                    <a:lnTo>
                      <a:pt x="271" y="755"/>
                    </a:lnTo>
                    <a:lnTo>
                      <a:pt x="300" y="736"/>
                    </a:lnTo>
                    <a:lnTo>
                      <a:pt x="329" y="714"/>
                    </a:lnTo>
                    <a:lnTo>
                      <a:pt x="358" y="694"/>
                    </a:lnTo>
                    <a:lnTo>
                      <a:pt x="385" y="669"/>
                    </a:lnTo>
                    <a:lnTo>
                      <a:pt x="412" y="645"/>
                    </a:lnTo>
                    <a:lnTo>
                      <a:pt x="439" y="619"/>
                    </a:lnTo>
                    <a:lnTo>
                      <a:pt x="465" y="592"/>
                    </a:lnTo>
                    <a:lnTo>
                      <a:pt x="488" y="563"/>
                    </a:lnTo>
                    <a:lnTo>
                      <a:pt x="512" y="535"/>
                    </a:lnTo>
                    <a:lnTo>
                      <a:pt x="533" y="503"/>
                    </a:lnTo>
                    <a:lnTo>
                      <a:pt x="552" y="472"/>
                    </a:lnTo>
                    <a:lnTo>
                      <a:pt x="569" y="438"/>
                    </a:lnTo>
                    <a:lnTo>
                      <a:pt x="586" y="405"/>
                    </a:lnTo>
                    <a:lnTo>
                      <a:pt x="600" y="369"/>
                    </a:lnTo>
                    <a:lnTo>
                      <a:pt x="610" y="332"/>
                    </a:lnTo>
                    <a:lnTo>
                      <a:pt x="618" y="294"/>
                    </a:lnTo>
                    <a:close/>
                  </a:path>
                </a:pathLst>
              </a:custGeom>
              <a:solidFill>
                <a:srgbClr val="C26B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76" name="Freeform 1316">
                <a:extLst>
                  <a:ext uri="{FF2B5EF4-FFF2-40B4-BE49-F238E27FC236}">
                    <a16:creationId xmlns:a16="http://schemas.microsoft.com/office/drawing/2014/main" id="{E4B86FB2-877E-9D90-FD16-D47C0BE9EECC}"/>
                  </a:ext>
                </a:extLst>
              </p:cNvPr>
              <p:cNvSpPr>
                <a:spLocks/>
              </p:cNvSpPr>
              <p:nvPr/>
            </p:nvSpPr>
            <p:spPr bwMode="auto">
              <a:xfrm>
                <a:off x="923" y="2747"/>
                <a:ext cx="417" cy="321"/>
              </a:xfrm>
              <a:custGeom>
                <a:avLst/>
                <a:gdLst>
                  <a:gd name="T0" fmla="*/ 650 w 1250"/>
                  <a:gd name="T1" fmla="*/ 224 h 963"/>
                  <a:gd name="T2" fmla="*/ 696 w 1250"/>
                  <a:gd name="T3" fmla="*/ 142 h 963"/>
                  <a:gd name="T4" fmla="*/ 751 w 1250"/>
                  <a:gd name="T5" fmla="*/ 85 h 963"/>
                  <a:gd name="T6" fmla="*/ 807 w 1250"/>
                  <a:gd name="T7" fmla="*/ 46 h 963"/>
                  <a:gd name="T8" fmla="*/ 855 w 1250"/>
                  <a:gd name="T9" fmla="*/ 27 h 963"/>
                  <a:gd name="T10" fmla="*/ 896 w 1250"/>
                  <a:gd name="T11" fmla="*/ 20 h 963"/>
                  <a:gd name="T12" fmla="*/ 964 w 1250"/>
                  <a:gd name="T13" fmla="*/ 17 h 963"/>
                  <a:gd name="T14" fmla="*/ 1032 w 1250"/>
                  <a:gd name="T15" fmla="*/ 9 h 963"/>
                  <a:gd name="T16" fmla="*/ 1084 w 1250"/>
                  <a:gd name="T17" fmla="*/ 0 h 963"/>
                  <a:gd name="T18" fmla="*/ 1124 w 1250"/>
                  <a:gd name="T19" fmla="*/ 27 h 963"/>
                  <a:gd name="T20" fmla="*/ 1167 w 1250"/>
                  <a:gd name="T21" fmla="*/ 73 h 963"/>
                  <a:gd name="T22" fmla="*/ 1209 w 1250"/>
                  <a:gd name="T23" fmla="*/ 129 h 963"/>
                  <a:gd name="T24" fmla="*/ 1235 w 1250"/>
                  <a:gd name="T25" fmla="*/ 176 h 963"/>
                  <a:gd name="T26" fmla="*/ 1246 w 1250"/>
                  <a:gd name="T27" fmla="*/ 201 h 963"/>
                  <a:gd name="T28" fmla="*/ 1233 w 1250"/>
                  <a:gd name="T29" fmla="*/ 196 h 963"/>
                  <a:gd name="T30" fmla="*/ 1174 w 1250"/>
                  <a:gd name="T31" fmla="*/ 112 h 963"/>
                  <a:gd name="T32" fmla="*/ 1122 w 1250"/>
                  <a:gd name="T33" fmla="*/ 48 h 963"/>
                  <a:gd name="T34" fmla="*/ 1089 w 1250"/>
                  <a:gd name="T35" fmla="*/ 32 h 963"/>
                  <a:gd name="T36" fmla="*/ 1026 w 1250"/>
                  <a:gd name="T37" fmla="*/ 50 h 963"/>
                  <a:gd name="T38" fmla="*/ 925 w 1250"/>
                  <a:gd name="T39" fmla="*/ 57 h 963"/>
                  <a:gd name="T40" fmla="*/ 884 w 1250"/>
                  <a:gd name="T41" fmla="*/ 59 h 963"/>
                  <a:gd name="T42" fmla="*/ 855 w 1250"/>
                  <a:gd name="T43" fmla="*/ 95 h 963"/>
                  <a:gd name="T44" fmla="*/ 811 w 1250"/>
                  <a:gd name="T45" fmla="*/ 153 h 963"/>
                  <a:gd name="T46" fmla="*/ 761 w 1250"/>
                  <a:gd name="T47" fmla="*/ 223 h 963"/>
                  <a:gd name="T48" fmla="*/ 718 w 1250"/>
                  <a:gd name="T49" fmla="*/ 295 h 963"/>
                  <a:gd name="T50" fmla="*/ 687 w 1250"/>
                  <a:gd name="T51" fmla="*/ 362 h 963"/>
                  <a:gd name="T52" fmla="*/ 655 w 1250"/>
                  <a:gd name="T53" fmla="*/ 442 h 963"/>
                  <a:gd name="T54" fmla="*/ 619 w 1250"/>
                  <a:gd name="T55" fmla="*/ 532 h 963"/>
                  <a:gd name="T56" fmla="*/ 579 w 1250"/>
                  <a:gd name="T57" fmla="*/ 618 h 963"/>
                  <a:gd name="T58" fmla="*/ 543 w 1250"/>
                  <a:gd name="T59" fmla="*/ 697 h 963"/>
                  <a:gd name="T60" fmla="*/ 511 w 1250"/>
                  <a:gd name="T61" fmla="*/ 754 h 963"/>
                  <a:gd name="T62" fmla="*/ 469 w 1250"/>
                  <a:gd name="T63" fmla="*/ 797 h 963"/>
                  <a:gd name="T64" fmla="*/ 413 w 1250"/>
                  <a:gd name="T65" fmla="*/ 842 h 963"/>
                  <a:gd name="T66" fmla="*/ 347 w 1250"/>
                  <a:gd name="T67" fmla="*/ 882 h 963"/>
                  <a:gd name="T68" fmla="*/ 287 w 1250"/>
                  <a:gd name="T69" fmla="*/ 917 h 963"/>
                  <a:gd name="T70" fmla="*/ 240 w 1250"/>
                  <a:gd name="T71" fmla="*/ 939 h 963"/>
                  <a:gd name="T72" fmla="*/ 199 w 1250"/>
                  <a:gd name="T73" fmla="*/ 958 h 963"/>
                  <a:gd name="T74" fmla="*/ 155 w 1250"/>
                  <a:gd name="T75" fmla="*/ 961 h 963"/>
                  <a:gd name="T76" fmla="*/ 95 w 1250"/>
                  <a:gd name="T77" fmla="*/ 926 h 963"/>
                  <a:gd name="T78" fmla="*/ 30 w 1250"/>
                  <a:gd name="T79" fmla="*/ 863 h 963"/>
                  <a:gd name="T80" fmla="*/ 0 w 1250"/>
                  <a:gd name="T81" fmla="*/ 788 h 963"/>
                  <a:gd name="T82" fmla="*/ 7 w 1250"/>
                  <a:gd name="T83" fmla="*/ 734 h 963"/>
                  <a:gd name="T84" fmla="*/ 24 w 1250"/>
                  <a:gd name="T85" fmla="*/ 734 h 963"/>
                  <a:gd name="T86" fmla="*/ 30 w 1250"/>
                  <a:gd name="T87" fmla="*/ 751 h 963"/>
                  <a:gd name="T88" fmla="*/ 52 w 1250"/>
                  <a:gd name="T89" fmla="*/ 787 h 963"/>
                  <a:gd name="T90" fmla="*/ 92 w 1250"/>
                  <a:gd name="T91" fmla="*/ 820 h 963"/>
                  <a:gd name="T92" fmla="*/ 155 w 1250"/>
                  <a:gd name="T93" fmla="*/ 834 h 963"/>
                  <a:gd name="T94" fmla="*/ 245 w 1250"/>
                  <a:gd name="T95" fmla="*/ 807 h 963"/>
                  <a:gd name="T96" fmla="*/ 341 w 1250"/>
                  <a:gd name="T97" fmla="*/ 742 h 963"/>
                  <a:gd name="T98" fmla="*/ 425 w 1250"/>
                  <a:gd name="T99" fmla="*/ 668 h 963"/>
                  <a:gd name="T100" fmla="*/ 500 w 1250"/>
                  <a:gd name="T101" fmla="*/ 580 h 963"/>
                  <a:gd name="T102" fmla="*/ 565 w 1250"/>
                  <a:gd name="T103" fmla="*/ 479 h 963"/>
                  <a:gd name="T104" fmla="*/ 612 w 1250"/>
                  <a:gd name="T105" fmla="*/ 37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0" h="963">
                    <a:moveTo>
                      <a:pt x="632" y="295"/>
                    </a:moveTo>
                    <a:lnTo>
                      <a:pt x="639" y="259"/>
                    </a:lnTo>
                    <a:lnTo>
                      <a:pt x="650" y="224"/>
                    </a:lnTo>
                    <a:lnTo>
                      <a:pt x="664" y="195"/>
                    </a:lnTo>
                    <a:lnTo>
                      <a:pt x="678" y="167"/>
                    </a:lnTo>
                    <a:lnTo>
                      <a:pt x="696" y="142"/>
                    </a:lnTo>
                    <a:lnTo>
                      <a:pt x="713" y="120"/>
                    </a:lnTo>
                    <a:lnTo>
                      <a:pt x="732" y="100"/>
                    </a:lnTo>
                    <a:lnTo>
                      <a:pt x="751" y="85"/>
                    </a:lnTo>
                    <a:lnTo>
                      <a:pt x="771" y="71"/>
                    </a:lnTo>
                    <a:lnTo>
                      <a:pt x="790" y="58"/>
                    </a:lnTo>
                    <a:lnTo>
                      <a:pt x="807" y="46"/>
                    </a:lnTo>
                    <a:lnTo>
                      <a:pt x="825" y="39"/>
                    </a:lnTo>
                    <a:lnTo>
                      <a:pt x="840" y="32"/>
                    </a:lnTo>
                    <a:lnTo>
                      <a:pt x="855" y="27"/>
                    </a:lnTo>
                    <a:lnTo>
                      <a:pt x="867" y="23"/>
                    </a:lnTo>
                    <a:lnTo>
                      <a:pt x="876" y="21"/>
                    </a:lnTo>
                    <a:lnTo>
                      <a:pt x="896" y="20"/>
                    </a:lnTo>
                    <a:lnTo>
                      <a:pt x="918" y="18"/>
                    </a:lnTo>
                    <a:lnTo>
                      <a:pt x="941" y="17"/>
                    </a:lnTo>
                    <a:lnTo>
                      <a:pt x="964" y="17"/>
                    </a:lnTo>
                    <a:lnTo>
                      <a:pt x="987" y="14"/>
                    </a:lnTo>
                    <a:lnTo>
                      <a:pt x="1011" y="13"/>
                    </a:lnTo>
                    <a:lnTo>
                      <a:pt x="1032" y="9"/>
                    </a:lnTo>
                    <a:lnTo>
                      <a:pt x="1051" y="4"/>
                    </a:lnTo>
                    <a:lnTo>
                      <a:pt x="1067" y="0"/>
                    </a:lnTo>
                    <a:lnTo>
                      <a:pt x="1084" y="0"/>
                    </a:lnTo>
                    <a:lnTo>
                      <a:pt x="1098" y="7"/>
                    </a:lnTo>
                    <a:lnTo>
                      <a:pt x="1110" y="17"/>
                    </a:lnTo>
                    <a:lnTo>
                      <a:pt x="1124" y="27"/>
                    </a:lnTo>
                    <a:lnTo>
                      <a:pt x="1136" y="41"/>
                    </a:lnTo>
                    <a:lnTo>
                      <a:pt x="1151" y="58"/>
                    </a:lnTo>
                    <a:lnTo>
                      <a:pt x="1167" y="73"/>
                    </a:lnTo>
                    <a:lnTo>
                      <a:pt x="1182" y="91"/>
                    </a:lnTo>
                    <a:lnTo>
                      <a:pt x="1196" y="109"/>
                    </a:lnTo>
                    <a:lnTo>
                      <a:pt x="1209" y="129"/>
                    </a:lnTo>
                    <a:lnTo>
                      <a:pt x="1219" y="147"/>
                    </a:lnTo>
                    <a:lnTo>
                      <a:pt x="1229" y="162"/>
                    </a:lnTo>
                    <a:lnTo>
                      <a:pt x="1235" y="176"/>
                    </a:lnTo>
                    <a:lnTo>
                      <a:pt x="1240" y="184"/>
                    </a:lnTo>
                    <a:lnTo>
                      <a:pt x="1242" y="188"/>
                    </a:lnTo>
                    <a:lnTo>
                      <a:pt x="1246" y="201"/>
                    </a:lnTo>
                    <a:lnTo>
                      <a:pt x="1250" y="211"/>
                    </a:lnTo>
                    <a:lnTo>
                      <a:pt x="1247" y="213"/>
                    </a:lnTo>
                    <a:lnTo>
                      <a:pt x="1233" y="196"/>
                    </a:lnTo>
                    <a:lnTo>
                      <a:pt x="1212" y="167"/>
                    </a:lnTo>
                    <a:lnTo>
                      <a:pt x="1192" y="138"/>
                    </a:lnTo>
                    <a:lnTo>
                      <a:pt x="1174" y="112"/>
                    </a:lnTo>
                    <a:lnTo>
                      <a:pt x="1156" y="86"/>
                    </a:lnTo>
                    <a:lnTo>
                      <a:pt x="1139" y="66"/>
                    </a:lnTo>
                    <a:lnTo>
                      <a:pt x="1122" y="48"/>
                    </a:lnTo>
                    <a:lnTo>
                      <a:pt x="1107" y="35"/>
                    </a:lnTo>
                    <a:lnTo>
                      <a:pt x="1094" y="31"/>
                    </a:lnTo>
                    <a:lnTo>
                      <a:pt x="1089" y="32"/>
                    </a:lnTo>
                    <a:lnTo>
                      <a:pt x="1075" y="37"/>
                    </a:lnTo>
                    <a:lnTo>
                      <a:pt x="1053" y="44"/>
                    </a:lnTo>
                    <a:lnTo>
                      <a:pt x="1026" y="50"/>
                    </a:lnTo>
                    <a:lnTo>
                      <a:pt x="995" y="54"/>
                    </a:lnTo>
                    <a:lnTo>
                      <a:pt x="961" y="58"/>
                    </a:lnTo>
                    <a:lnTo>
                      <a:pt x="925" y="57"/>
                    </a:lnTo>
                    <a:lnTo>
                      <a:pt x="891" y="51"/>
                    </a:lnTo>
                    <a:lnTo>
                      <a:pt x="889" y="53"/>
                    </a:lnTo>
                    <a:lnTo>
                      <a:pt x="884" y="59"/>
                    </a:lnTo>
                    <a:lnTo>
                      <a:pt x="876" y="69"/>
                    </a:lnTo>
                    <a:lnTo>
                      <a:pt x="867" y="80"/>
                    </a:lnTo>
                    <a:lnTo>
                      <a:pt x="855" y="95"/>
                    </a:lnTo>
                    <a:lnTo>
                      <a:pt x="842" y="113"/>
                    </a:lnTo>
                    <a:lnTo>
                      <a:pt x="826" y="133"/>
                    </a:lnTo>
                    <a:lnTo>
                      <a:pt x="811" y="153"/>
                    </a:lnTo>
                    <a:lnTo>
                      <a:pt x="794" y="175"/>
                    </a:lnTo>
                    <a:lnTo>
                      <a:pt x="778" y="198"/>
                    </a:lnTo>
                    <a:lnTo>
                      <a:pt x="761" y="223"/>
                    </a:lnTo>
                    <a:lnTo>
                      <a:pt x="745" y="246"/>
                    </a:lnTo>
                    <a:lnTo>
                      <a:pt x="731" y="270"/>
                    </a:lnTo>
                    <a:lnTo>
                      <a:pt x="718" y="295"/>
                    </a:lnTo>
                    <a:lnTo>
                      <a:pt x="705" y="318"/>
                    </a:lnTo>
                    <a:lnTo>
                      <a:pt x="696" y="340"/>
                    </a:lnTo>
                    <a:lnTo>
                      <a:pt x="687" y="362"/>
                    </a:lnTo>
                    <a:lnTo>
                      <a:pt x="677" y="388"/>
                    </a:lnTo>
                    <a:lnTo>
                      <a:pt x="665" y="415"/>
                    </a:lnTo>
                    <a:lnTo>
                      <a:pt x="655" y="442"/>
                    </a:lnTo>
                    <a:lnTo>
                      <a:pt x="642" y="471"/>
                    </a:lnTo>
                    <a:lnTo>
                      <a:pt x="632" y="501"/>
                    </a:lnTo>
                    <a:lnTo>
                      <a:pt x="619" y="532"/>
                    </a:lnTo>
                    <a:lnTo>
                      <a:pt x="606" y="560"/>
                    </a:lnTo>
                    <a:lnTo>
                      <a:pt x="593" y="590"/>
                    </a:lnTo>
                    <a:lnTo>
                      <a:pt x="579" y="618"/>
                    </a:lnTo>
                    <a:lnTo>
                      <a:pt x="566" y="648"/>
                    </a:lnTo>
                    <a:lnTo>
                      <a:pt x="555" y="672"/>
                    </a:lnTo>
                    <a:lnTo>
                      <a:pt x="543" y="697"/>
                    </a:lnTo>
                    <a:lnTo>
                      <a:pt x="531" y="718"/>
                    </a:lnTo>
                    <a:lnTo>
                      <a:pt x="520" y="738"/>
                    </a:lnTo>
                    <a:lnTo>
                      <a:pt x="511" y="754"/>
                    </a:lnTo>
                    <a:lnTo>
                      <a:pt x="499" y="768"/>
                    </a:lnTo>
                    <a:lnTo>
                      <a:pt x="485" y="782"/>
                    </a:lnTo>
                    <a:lnTo>
                      <a:pt x="469" y="797"/>
                    </a:lnTo>
                    <a:lnTo>
                      <a:pt x="451" y="813"/>
                    </a:lnTo>
                    <a:lnTo>
                      <a:pt x="432" y="827"/>
                    </a:lnTo>
                    <a:lnTo>
                      <a:pt x="413" y="842"/>
                    </a:lnTo>
                    <a:lnTo>
                      <a:pt x="390" y="856"/>
                    </a:lnTo>
                    <a:lnTo>
                      <a:pt x="369" y="869"/>
                    </a:lnTo>
                    <a:lnTo>
                      <a:pt x="347" y="882"/>
                    </a:lnTo>
                    <a:lnTo>
                      <a:pt x="326" y="895"/>
                    </a:lnTo>
                    <a:lnTo>
                      <a:pt x="306" y="905"/>
                    </a:lnTo>
                    <a:lnTo>
                      <a:pt x="287" y="917"/>
                    </a:lnTo>
                    <a:lnTo>
                      <a:pt x="270" y="925"/>
                    </a:lnTo>
                    <a:lnTo>
                      <a:pt x="256" y="932"/>
                    </a:lnTo>
                    <a:lnTo>
                      <a:pt x="240" y="939"/>
                    </a:lnTo>
                    <a:lnTo>
                      <a:pt x="231" y="944"/>
                    </a:lnTo>
                    <a:lnTo>
                      <a:pt x="213" y="952"/>
                    </a:lnTo>
                    <a:lnTo>
                      <a:pt x="199" y="958"/>
                    </a:lnTo>
                    <a:lnTo>
                      <a:pt x="185" y="961"/>
                    </a:lnTo>
                    <a:lnTo>
                      <a:pt x="171" y="963"/>
                    </a:lnTo>
                    <a:lnTo>
                      <a:pt x="155" y="961"/>
                    </a:lnTo>
                    <a:lnTo>
                      <a:pt x="139" y="954"/>
                    </a:lnTo>
                    <a:lnTo>
                      <a:pt x="119" y="944"/>
                    </a:lnTo>
                    <a:lnTo>
                      <a:pt x="95" y="926"/>
                    </a:lnTo>
                    <a:lnTo>
                      <a:pt x="72" y="905"/>
                    </a:lnTo>
                    <a:lnTo>
                      <a:pt x="50" y="885"/>
                    </a:lnTo>
                    <a:lnTo>
                      <a:pt x="30" y="863"/>
                    </a:lnTo>
                    <a:lnTo>
                      <a:pt x="16" y="840"/>
                    </a:lnTo>
                    <a:lnTo>
                      <a:pt x="4" y="814"/>
                    </a:lnTo>
                    <a:lnTo>
                      <a:pt x="0" y="788"/>
                    </a:lnTo>
                    <a:lnTo>
                      <a:pt x="0" y="761"/>
                    </a:lnTo>
                    <a:lnTo>
                      <a:pt x="6" y="731"/>
                    </a:lnTo>
                    <a:lnTo>
                      <a:pt x="7" y="734"/>
                    </a:lnTo>
                    <a:lnTo>
                      <a:pt x="11" y="742"/>
                    </a:lnTo>
                    <a:lnTo>
                      <a:pt x="16" y="744"/>
                    </a:lnTo>
                    <a:lnTo>
                      <a:pt x="24" y="734"/>
                    </a:lnTo>
                    <a:lnTo>
                      <a:pt x="24" y="737"/>
                    </a:lnTo>
                    <a:lnTo>
                      <a:pt x="27" y="742"/>
                    </a:lnTo>
                    <a:lnTo>
                      <a:pt x="30" y="751"/>
                    </a:lnTo>
                    <a:lnTo>
                      <a:pt x="34" y="761"/>
                    </a:lnTo>
                    <a:lnTo>
                      <a:pt x="43" y="774"/>
                    </a:lnTo>
                    <a:lnTo>
                      <a:pt x="52" y="787"/>
                    </a:lnTo>
                    <a:lnTo>
                      <a:pt x="64" y="797"/>
                    </a:lnTo>
                    <a:lnTo>
                      <a:pt x="76" y="810"/>
                    </a:lnTo>
                    <a:lnTo>
                      <a:pt x="92" y="820"/>
                    </a:lnTo>
                    <a:lnTo>
                      <a:pt x="110" y="828"/>
                    </a:lnTo>
                    <a:lnTo>
                      <a:pt x="131" y="833"/>
                    </a:lnTo>
                    <a:lnTo>
                      <a:pt x="155" y="834"/>
                    </a:lnTo>
                    <a:lnTo>
                      <a:pt x="182" y="831"/>
                    </a:lnTo>
                    <a:lnTo>
                      <a:pt x="212" y="822"/>
                    </a:lnTo>
                    <a:lnTo>
                      <a:pt x="245" y="807"/>
                    </a:lnTo>
                    <a:lnTo>
                      <a:pt x="283" y="785"/>
                    </a:lnTo>
                    <a:lnTo>
                      <a:pt x="311" y="765"/>
                    </a:lnTo>
                    <a:lnTo>
                      <a:pt x="341" y="742"/>
                    </a:lnTo>
                    <a:lnTo>
                      <a:pt x="369" y="718"/>
                    </a:lnTo>
                    <a:lnTo>
                      <a:pt x="396" y="694"/>
                    </a:lnTo>
                    <a:lnTo>
                      <a:pt x="425" y="668"/>
                    </a:lnTo>
                    <a:lnTo>
                      <a:pt x="450" y="639"/>
                    </a:lnTo>
                    <a:lnTo>
                      <a:pt x="476" y="609"/>
                    </a:lnTo>
                    <a:lnTo>
                      <a:pt x="500" y="580"/>
                    </a:lnTo>
                    <a:lnTo>
                      <a:pt x="524" y="547"/>
                    </a:lnTo>
                    <a:lnTo>
                      <a:pt x="546" y="514"/>
                    </a:lnTo>
                    <a:lnTo>
                      <a:pt x="565" y="479"/>
                    </a:lnTo>
                    <a:lnTo>
                      <a:pt x="582" y="444"/>
                    </a:lnTo>
                    <a:lnTo>
                      <a:pt x="598" y="408"/>
                    </a:lnTo>
                    <a:lnTo>
                      <a:pt x="612" y="371"/>
                    </a:lnTo>
                    <a:lnTo>
                      <a:pt x="623" y="333"/>
                    </a:lnTo>
                    <a:lnTo>
                      <a:pt x="632" y="295"/>
                    </a:lnTo>
                    <a:close/>
                  </a:path>
                </a:pathLst>
              </a:custGeom>
              <a:solidFill>
                <a:srgbClr val="BA61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77" name="Freeform 1317">
                <a:extLst>
                  <a:ext uri="{FF2B5EF4-FFF2-40B4-BE49-F238E27FC236}">
                    <a16:creationId xmlns:a16="http://schemas.microsoft.com/office/drawing/2014/main" id="{C2D80D1E-438F-C9C1-6492-D3428F38F340}"/>
                  </a:ext>
                </a:extLst>
              </p:cNvPr>
              <p:cNvSpPr>
                <a:spLocks/>
              </p:cNvSpPr>
              <p:nvPr/>
            </p:nvSpPr>
            <p:spPr bwMode="auto">
              <a:xfrm>
                <a:off x="923" y="2749"/>
                <a:ext cx="417" cy="319"/>
              </a:xfrm>
              <a:custGeom>
                <a:avLst/>
                <a:gdLst>
                  <a:gd name="T0" fmla="*/ 663 w 1249"/>
                  <a:gd name="T1" fmla="*/ 227 h 956"/>
                  <a:gd name="T2" fmla="*/ 710 w 1249"/>
                  <a:gd name="T3" fmla="*/ 144 h 956"/>
                  <a:gd name="T4" fmla="*/ 763 w 1249"/>
                  <a:gd name="T5" fmla="*/ 86 h 956"/>
                  <a:gd name="T6" fmla="*/ 819 w 1249"/>
                  <a:gd name="T7" fmla="*/ 47 h 956"/>
                  <a:gd name="T8" fmla="*/ 866 w 1249"/>
                  <a:gd name="T9" fmla="*/ 28 h 956"/>
                  <a:gd name="T10" fmla="*/ 908 w 1249"/>
                  <a:gd name="T11" fmla="*/ 19 h 956"/>
                  <a:gd name="T12" fmla="*/ 971 w 1249"/>
                  <a:gd name="T13" fmla="*/ 16 h 956"/>
                  <a:gd name="T14" fmla="*/ 1033 w 1249"/>
                  <a:gd name="T15" fmla="*/ 10 h 956"/>
                  <a:gd name="T16" fmla="*/ 1082 w 1249"/>
                  <a:gd name="T17" fmla="*/ 2 h 956"/>
                  <a:gd name="T18" fmla="*/ 1122 w 1249"/>
                  <a:gd name="T19" fmla="*/ 25 h 956"/>
                  <a:gd name="T20" fmla="*/ 1163 w 1249"/>
                  <a:gd name="T21" fmla="*/ 68 h 956"/>
                  <a:gd name="T22" fmla="*/ 1204 w 1249"/>
                  <a:gd name="T23" fmla="*/ 120 h 956"/>
                  <a:gd name="T24" fmla="*/ 1230 w 1249"/>
                  <a:gd name="T25" fmla="*/ 163 h 956"/>
                  <a:gd name="T26" fmla="*/ 1237 w 1249"/>
                  <a:gd name="T27" fmla="*/ 182 h 956"/>
                  <a:gd name="T28" fmla="*/ 1247 w 1249"/>
                  <a:gd name="T29" fmla="*/ 203 h 956"/>
                  <a:gd name="T30" fmla="*/ 1243 w 1249"/>
                  <a:gd name="T31" fmla="*/ 199 h 956"/>
                  <a:gd name="T32" fmla="*/ 1194 w 1249"/>
                  <a:gd name="T33" fmla="*/ 131 h 956"/>
                  <a:gd name="T34" fmla="*/ 1139 w 1249"/>
                  <a:gd name="T35" fmla="*/ 59 h 956"/>
                  <a:gd name="T36" fmla="*/ 1095 w 1249"/>
                  <a:gd name="T37" fmla="*/ 24 h 956"/>
                  <a:gd name="T38" fmla="*/ 1053 w 1249"/>
                  <a:gd name="T39" fmla="*/ 37 h 956"/>
                  <a:gd name="T40" fmla="*/ 962 w 1249"/>
                  <a:gd name="T41" fmla="*/ 51 h 956"/>
                  <a:gd name="T42" fmla="*/ 890 w 1249"/>
                  <a:gd name="T43" fmla="*/ 46 h 956"/>
                  <a:gd name="T44" fmla="*/ 868 w 1249"/>
                  <a:gd name="T45" fmla="*/ 73 h 956"/>
                  <a:gd name="T46" fmla="*/ 826 w 1249"/>
                  <a:gd name="T47" fmla="*/ 126 h 956"/>
                  <a:gd name="T48" fmla="*/ 779 w 1249"/>
                  <a:gd name="T49" fmla="*/ 192 h 956"/>
                  <a:gd name="T50" fmla="*/ 731 w 1249"/>
                  <a:gd name="T51" fmla="*/ 264 h 956"/>
                  <a:gd name="T52" fmla="*/ 697 w 1249"/>
                  <a:gd name="T53" fmla="*/ 333 h 956"/>
                  <a:gd name="T54" fmla="*/ 667 w 1249"/>
                  <a:gd name="T55" fmla="*/ 408 h 956"/>
                  <a:gd name="T56" fmla="*/ 632 w 1249"/>
                  <a:gd name="T57" fmla="*/ 494 h 956"/>
                  <a:gd name="T58" fmla="*/ 594 w 1249"/>
                  <a:gd name="T59" fmla="*/ 583 h 956"/>
                  <a:gd name="T60" fmla="*/ 555 w 1249"/>
                  <a:gd name="T61" fmla="*/ 665 h 956"/>
                  <a:gd name="T62" fmla="*/ 520 w 1249"/>
                  <a:gd name="T63" fmla="*/ 731 h 956"/>
                  <a:gd name="T64" fmla="*/ 486 w 1249"/>
                  <a:gd name="T65" fmla="*/ 775 h 956"/>
                  <a:gd name="T66" fmla="*/ 434 w 1249"/>
                  <a:gd name="T67" fmla="*/ 820 h 956"/>
                  <a:gd name="T68" fmla="*/ 370 w 1249"/>
                  <a:gd name="T69" fmla="*/ 863 h 956"/>
                  <a:gd name="T70" fmla="*/ 306 w 1249"/>
                  <a:gd name="T71" fmla="*/ 899 h 956"/>
                  <a:gd name="T72" fmla="*/ 256 w 1249"/>
                  <a:gd name="T73" fmla="*/ 926 h 956"/>
                  <a:gd name="T74" fmla="*/ 215 w 1249"/>
                  <a:gd name="T75" fmla="*/ 945 h 956"/>
                  <a:gd name="T76" fmla="*/ 171 w 1249"/>
                  <a:gd name="T77" fmla="*/ 956 h 956"/>
                  <a:gd name="T78" fmla="*/ 120 w 1249"/>
                  <a:gd name="T79" fmla="*/ 937 h 956"/>
                  <a:gd name="T80" fmla="*/ 50 w 1249"/>
                  <a:gd name="T81" fmla="*/ 876 h 956"/>
                  <a:gd name="T82" fmla="*/ 6 w 1249"/>
                  <a:gd name="T83" fmla="*/ 808 h 956"/>
                  <a:gd name="T84" fmla="*/ 6 w 1249"/>
                  <a:gd name="T85" fmla="*/ 735 h 956"/>
                  <a:gd name="T86" fmla="*/ 18 w 1249"/>
                  <a:gd name="T87" fmla="*/ 754 h 956"/>
                  <a:gd name="T88" fmla="*/ 28 w 1249"/>
                  <a:gd name="T89" fmla="*/ 754 h 956"/>
                  <a:gd name="T90" fmla="*/ 45 w 1249"/>
                  <a:gd name="T91" fmla="*/ 790 h 956"/>
                  <a:gd name="T92" fmla="*/ 80 w 1249"/>
                  <a:gd name="T93" fmla="*/ 834 h 956"/>
                  <a:gd name="T94" fmla="*/ 137 w 1249"/>
                  <a:gd name="T95" fmla="*/ 861 h 956"/>
                  <a:gd name="T96" fmla="*/ 223 w 1249"/>
                  <a:gd name="T97" fmla="*/ 853 h 956"/>
                  <a:gd name="T98" fmla="*/ 324 w 1249"/>
                  <a:gd name="T99" fmla="*/ 794 h 956"/>
                  <a:gd name="T100" fmla="*/ 410 w 1249"/>
                  <a:gd name="T101" fmla="*/ 720 h 956"/>
                  <a:gd name="T102" fmla="*/ 489 w 1249"/>
                  <a:gd name="T103" fmla="*/ 629 h 956"/>
                  <a:gd name="T104" fmla="*/ 559 w 1249"/>
                  <a:gd name="T105" fmla="*/ 525 h 956"/>
                  <a:gd name="T106" fmla="*/ 612 w 1249"/>
                  <a:gd name="T107" fmla="*/ 414 h 956"/>
                  <a:gd name="T108" fmla="*/ 644 w 1249"/>
                  <a:gd name="T109" fmla="*/ 298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9" h="956">
                    <a:moveTo>
                      <a:pt x="644" y="298"/>
                    </a:moveTo>
                    <a:lnTo>
                      <a:pt x="653" y="261"/>
                    </a:lnTo>
                    <a:lnTo>
                      <a:pt x="663" y="227"/>
                    </a:lnTo>
                    <a:lnTo>
                      <a:pt x="677" y="197"/>
                    </a:lnTo>
                    <a:lnTo>
                      <a:pt x="691" y="168"/>
                    </a:lnTo>
                    <a:lnTo>
                      <a:pt x="710" y="144"/>
                    </a:lnTo>
                    <a:lnTo>
                      <a:pt x="726" y="122"/>
                    </a:lnTo>
                    <a:lnTo>
                      <a:pt x="744" y="101"/>
                    </a:lnTo>
                    <a:lnTo>
                      <a:pt x="763" y="86"/>
                    </a:lnTo>
                    <a:lnTo>
                      <a:pt x="783" y="72"/>
                    </a:lnTo>
                    <a:lnTo>
                      <a:pt x="801" y="59"/>
                    </a:lnTo>
                    <a:lnTo>
                      <a:pt x="819" y="47"/>
                    </a:lnTo>
                    <a:lnTo>
                      <a:pt x="836" y="40"/>
                    </a:lnTo>
                    <a:lnTo>
                      <a:pt x="852" y="33"/>
                    </a:lnTo>
                    <a:lnTo>
                      <a:pt x="866" y="28"/>
                    </a:lnTo>
                    <a:lnTo>
                      <a:pt x="879" y="24"/>
                    </a:lnTo>
                    <a:lnTo>
                      <a:pt x="888" y="23"/>
                    </a:lnTo>
                    <a:lnTo>
                      <a:pt x="908" y="19"/>
                    </a:lnTo>
                    <a:lnTo>
                      <a:pt x="928" y="18"/>
                    </a:lnTo>
                    <a:lnTo>
                      <a:pt x="949" y="18"/>
                    </a:lnTo>
                    <a:lnTo>
                      <a:pt x="971" y="16"/>
                    </a:lnTo>
                    <a:lnTo>
                      <a:pt x="993" y="14"/>
                    </a:lnTo>
                    <a:lnTo>
                      <a:pt x="1013" y="13"/>
                    </a:lnTo>
                    <a:lnTo>
                      <a:pt x="1033" y="10"/>
                    </a:lnTo>
                    <a:lnTo>
                      <a:pt x="1052" y="5"/>
                    </a:lnTo>
                    <a:lnTo>
                      <a:pt x="1068" y="0"/>
                    </a:lnTo>
                    <a:lnTo>
                      <a:pt x="1082" y="2"/>
                    </a:lnTo>
                    <a:lnTo>
                      <a:pt x="1096" y="6"/>
                    </a:lnTo>
                    <a:lnTo>
                      <a:pt x="1109" y="14"/>
                    </a:lnTo>
                    <a:lnTo>
                      <a:pt x="1122" y="25"/>
                    </a:lnTo>
                    <a:lnTo>
                      <a:pt x="1135" y="38"/>
                    </a:lnTo>
                    <a:lnTo>
                      <a:pt x="1147" y="53"/>
                    </a:lnTo>
                    <a:lnTo>
                      <a:pt x="1163" y="68"/>
                    </a:lnTo>
                    <a:lnTo>
                      <a:pt x="1177" y="84"/>
                    </a:lnTo>
                    <a:lnTo>
                      <a:pt x="1191" y="101"/>
                    </a:lnTo>
                    <a:lnTo>
                      <a:pt x="1204" y="120"/>
                    </a:lnTo>
                    <a:lnTo>
                      <a:pt x="1213" y="136"/>
                    </a:lnTo>
                    <a:lnTo>
                      <a:pt x="1223" y="153"/>
                    </a:lnTo>
                    <a:lnTo>
                      <a:pt x="1230" y="163"/>
                    </a:lnTo>
                    <a:lnTo>
                      <a:pt x="1233" y="171"/>
                    </a:lnTo>
                    <a:lnTo>
                      <a:pt x="1235" y="175"/>
                    </a:lnTo>
                    <a:lnTo>
                      <a:pt x="1237" y="182"/>
                    </a:lnTo>
                    <a:lnTo>
                      <a:pt x="1243" y="189"/>
                    </a:lnTo>
                    <a:lnTo>
                      <a:pt x="1245" y="197"/>
                    </a:lnTo>
                    <a:lnTo>
                      <a:pt x="1247" y="203"/>
                    </a:lnTo>
                    <a:lnTo>
                      <a:pt x="1249" y="206"/>
                    </a:lnTo>
                    <a:lnTo>
                      <a:pt x="1247" y="204"/>
                    </a:lnTo>
                    <a:lnTo>
                      <a:pt x="1243" y="199"/>
                    </a:lnTo>
                    <a:lnTo>
                      <a:pt x="1235" y="189"/>
                    </a:lnTo>
                    <a:lnTo>
                      <a:pt x="1213" y="160"/>
                    </a:lnTo>
                    <a:lnTo>
                      <a:pt x="1194" y="131"/>
                    </a:lnTo>
                    <a:lnTo>
                      <a:pt x="1174" y="105"/>
                    </a:lnTo>
                    <a:lnTo>
                      <a:pt x="1156" y="80"/>
                    </a:lnTo>
                    <a:lnTo>
                      <a:pt x="1139" y="59"/>
                    </a:lnTo>
                    <a:lnTo>
                      <a:pt x="1123" y="41"/>
                    </a:lnTo>
                    <a:lnTo>
                      <a:pt x="1107" y="28"/>
                    </a:lnTo>
                    <a:lnTo>
                      <a:pt x="1095" y="24"/>
                    </a:lnTo>
                    <a:lnTo>
                      <a:pt x="1089" y="25"/>
                    </a:lnTo>
                    <a:lnTo>
                      <a:pt x="1075" y="30"/>
                    </a:lnTo>
                    <a:lnTo>
                      <a:pt x="1053" y="37"/>
                    </a:lnTo>
                    <a:lnTo>
                      <a:pt x="1026" y="43"/>
                    </a:lnTo>
                    <a:lnTo>
                      <a:pt x="995" y="47"/>
                    </a:lnTo>
                    <a:lnTo>
                      <a:pt x="962" y="51"/>
                    </a:lnTo>
                    <a:lnTo>
                      <a:pt x="927" y="50"/>
                    </a:lnTo>
                    <a:lnTo>
                      <a:pt x="891" y="44"/>
                    </a:lnTo>
                    <a:lnTo>
                      <a:pt x="890" y="46"/>
                    </a:lnTo>
                    <a:lnTo>
                      <a:pt x="886" y="53"/>
                    </a:lnTo>
                    <a:lnTo>
                      <a:pt x="877" y="62"/>
                    </a:lnTo>
                    <a:lnTo>
                      <a:pt x="868" y="73"/>
                    </a:lnTo>
                    <a:lnTo>
                      <a:pt x="855" y="89"/>
                    </a:lnTo>
                    <a:lnTo>
                      <a:pt x="842" y="106"/>
                    </a:lnTo>
                    <a:lnTo>
                      <a:pt x="826" y="126"/>
                    </a:lnTo>
                    <a:lnTo>
                      <a:pt x="811" y="146"/>
                    </a:lnTo>
                    <a:lnTo>
                      <a:pt x="795" y="168"/>
                    </a:lnTo>
                    <a:lnTo>
                      <a:pt x="779" y="192"/>
                    </a:lnTo>
                    <a:lnTo>
                      <a:pt x="761" y="216"/>
                    </a:lnTo>
                    <a:lnTo>
                      <a:pt x="746" y="239"/>
                    </a:lnTo>
                    <a:lnTo>
                      <a:pt x="731" y="264"/>
                    </a:lnTo>
                    <a:lnTo>
                      <a:pt x="719" y="288"/>
                    </a:lnTo>
                    <a:lnTo>
                      <a:pt x="706" y="311"/>
                    </a:lnTo>
                    <a:lnTo>
                      <a:pt x="697" y="333"/>
                    </a:lnTo>
                    <a:lnTo>
                      <a:pt x="687" y="355"/>
                    </a:lnTo>
                    <a:lnTo>
                      <a:pt x="677" y="381"/>
                    </a:lnTo>
                    <a:lnTo>
                      <a:pt x="667" y="408"/>
                    </a:lnTo>
                    <a:lnTo>
                      <a:pt x="655" y="435"/>
                    </a:lnTo>
                    <a:lnTo>
                      <a:pt x="643" y="465"/>
                    </a:lnTo>
                    <a:lnTo>
                      <a:pt x="632" y="494"/>
                    </a:lnTo>
                    <a:lnTo>
                      <a:pt x="619" y="525"/>
                    </a:lnTo>
                    <a:lnTo>
                      <a:pt x="606" y="553"/>
                    </a:lnTo>
                    <a:lnTo>
                      <a:pt x="594" y="583"/>
                    </a:lnTo>
                    <a:lnTo>
                      <a:pt x="579" y="613"/>
                    </a:lnTo>
                    <a:lnTo>
                      <a:pt x="566" y="641"/>
                    </a:lnTo>
                    <a:lnTo>
                      <a:pt x="555" y="665"/>
                    </a:lnTo>
                    <a:lnTo>
                      <a:pt x="543" y="690"/>
                    </a:lnTo>
                    <a:lnTo>
                      <a:pt x="532" y="712"/>
                    </a:lnTo>
                    <a:lnTo>
                      <a:pt x="520" y="731"/>
                    </a:lnTo>
                    <a:lnTo>
                      <a:pt x="511" y="747"/>
                    </a:lnTo>
                    <a:lnTo>
                      <a:pt x="500" y="761"/>
                    </a:lnTo>
                    <a:lnTo>
                      <a:pt x="486" y="775"/>
                    </a:lnTo>
                    <a:lnTo>
                      <a:pt x="470" y="790"/>
                    </a:lnTo>
                    <a:lnTo>
                      <a:pt x="452" y="806"/>
                    </a:lnTo>
                    <a:lnTo>
                      <a:pt x="434" y="820"/>
                    </a:lnTo>
                    <a:lnTo>
                      <a:pt x="413" y="836"/>
                    </a:lnTo>
                    <a:lnTo>
                      <a:pt x="390" y="850"/>
                    </a:lnTo>
                    <a:lnTo>
                      <a:pt x="370" y="863"/>
                    </a:lnTo>
                    <a:lnTo>
                      <a:pt x="348" y="875"/>
                    </a:lnTo>
                    <a:lnTo>
                      <a:pt x="327" y="888"/>
                    </a:lnTo>
                    <a:lnTo>
                      <a:pt x="306" y="899"/>
                    </a:lnTo>
                    <a:lnTo>
                      <a:pt x="287" y="910"/>
                    </a:lnTo>
                    <a:lnTo>
                      <a:pt x="270" y="918"/>
                    </a:lnTo>
                    <a:lnTo>
                      <a:pt x="256" y="926"/>
                    </a:lnTo>
                    <a:lnTo>
                      <a:pt x="242" y="932"/>
                    </a:lnTo>
                    <a:lnTo>
                      <a:pt x="232" y="937"/>
                    </a:lnTo>
                    <a:lnTo>
                      <a:pt x="215" y="945"/>
                    </a:lnTo>
                    <a:lnTo>
                      <a:pt x="201" y="951"/>
                    </a:lnTo>
                    <a:lnTo>
                      <a:pt x="187" y="954"/>
                    </a:lnTo>
                    <a:lnTo>
                      <a:pt x="171" y="956"/>
                    </a:lnTo>
                    <a:lnTo>
                      <a:pt x="156" y="954"/>
                    </a:lnTo>
                    <a:lnTo>
                      <a:pt x="139" y="948"/>
                    </a:lnTo>
                    <a:lnTo>
                      <a:pt x="120" y="937"/>
                    </a:lnTo>
                    <a:lnTo>
                      <a:pt x="95" y="919"/>
                    </a:lnTo>
                    <a:lnTo>
                      <a:pt x="72" y="899"/>
                    </a:lnTo>
                    <a:lnTo>
                      <a:pt x="50" y="876"/>
                    </a:lnTo>
                    <a:lnTo>
                      <a:pt x="32" y="855"/>
                    </a:lnTo>
                    <a:lnTo>
                      <a:pt x="18" y="833"/>
                    </a:lnTo>
                    <a:lnTo>
                      <a:pt x="6" y="808"/>
                    </a:lnTo>
                    <a:lnTo>
                      <a:pt x="2" y="785"/>
                    </a:lnTo>
                    <a:lnTo>
                      <a:pt x="0" y="759"/>
                    </a:lnTo>
                    <a:lnTo>
                      <a:pt x="6" y="735"/>
                    </a:lnTo>
                    <a:lnTo>
                      <a:pt x="9" y="740"/>
                    </a:lnTo>
                    <a:lnTo>
                      <a:pt x="12" y="750"/>
                    </a:lnTo>
                    <a:lnTo>
                      <a:pt x="18" y="754"/>
                    </a:lnTo>
                    <a:lnTo>
                      <a:pt x="26" y="747"/>
                    </a:lnTo>
                    <a:lnTo>
                      <a:pt x="26" y="748"/>
                    </a:lnTo>
                    <a:lnTo>
                      <a:pt x="28" y="754"/>
                    </a:lnTo>
                    <a:lnTo>
                      <a:pt x="32" y="766"/>
                    </a:lnTo>
                    <a:lnTo>
                      <a:pt x="37" y="776"/>
                    </a:lnTo>
                    <a:lnTo>
                      <a:pt x="45" y="790"/>
                    </a:lnTo>
                    <a:lnTo>
                      <a:pt x="54" y="806"/>
                    </a:lnTo>
                    <a:lnTo>
                      <a:pt x="65" y="820"/>
                    </a:lnTo>
                    <a:lnTo>
                      <a:pt x="80" y="834"/>
                    </a:lnTo>
                    <a:lnTo>
                      <a:pt x="95" y="845"/>
                    </a:lnTo>
                    <a:lnTo>
                      <a:pt x="114" y="856"/>
                    </a:lnTo>
                    <a:lnTo>
                      <a:pt x="137" y="861"/>
                    </a:lnTo>
                    <a:lnTo>
                      <a:pt x="162" y="864"/>
                    </a:lnTo>
                    <a:lnTo>
                      <a:pt x="190" y="861"/>
                    </a:lnTo>
                    <a:lnTo>
                      <a:pt x="223" y="853"/>
                    </a:lnTo>
                    <a:lnTo>
                      <a:pt x="257" y="837"/>
                    </a:lnTo>
                    <a:lnTo>
                      <a:pt x="295" y="815"/>
                    </a:lnTo>
                    <a:lnTo>
                      <a:pt x="324" y="794"/>
                    </a:lnTo>
                    <a:lnTo>
                      <a:pt x="354" y="772"/>
                    </a:lnTo>
                    <a:lnTo>
                      <a:pt x="382" y="747"/>
                    </a:lnTo>
                    <a:lnTo>
                      <a:pt x="410" y="720"/>
                    </a:lnTo>
                    <a:lnTo>
                      <a:pt x="438" y="691"/>
                    </a:lnTo>
                    <a:lnTo>
                      <a:pt x="463" y="662"/>
                    </a:lnTo>
                    <a:lnTo>
                      <a:pt x="489" y="629"/>
                    </a:lnTo>
                    <a:lnTo>
                      <a:pt x="514" y="596"/>
                    </a:lnTo>
                    <a:lnTo>
                      <a:pt x="537" y="561"/>
                    </a:lnTo>
                    <a:lnTo>
                      <a:pt x="559" y="525"/>
                    </a:lnTo>
                    <a:lnTo>
                      <a:pt x="578" y="488"/>
                    </a:lnTo>
                    <a:lnTo>
                      <a:pt x="595" y="452"/>
                    </a:lnTo>
                    <a:lnTo>
                      <a:pt x="612" y="414"/>
                    </a:lnTo>
                    <a:lnTo>
                      <a:pt x="624" y="376"/>
                    </a:lnTo>
                    <a:lnTo>
                      <a:pt x="636" y="336"/>
                    </a:lnTo>
                    <a:lnTo>
                      <a:pt x="644" y="298"/>
                    </a:lnTo>
                    <a:close/>
                  </a:path>
                </a:pathLst>
              </a:custGeom>
              <a:solidFill>
                <a:srgbClr val="B256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78" name="Freeform 1318">
                <a:extLst>
                  <a:ext uri="{FF2B5EF4-FFF2-40B4-BE49-F238E27FC236}">
                    <a16:creationId xmlns:a16="http://schemas.microsoft.com/office/drawing/2014/main" id="{C0A9118E-8144-8FFC-59A8-D8AA4D779C7E}"/>
                  </a:ext>
                </a:extLst>
              </p:cNvPr>
              <p:cNvSpPr>
                <a:spLocks/>
              </p:cNvSpPr>
              <p:nvPr/>
            </p:nvSpPr>
            <p:spPr bwMode="auto">
              <a:xfrm>
                <a:off x="924" y="2751"/>
                <a:ext cx="415" cy="316"/>
              </a:xfrm>
              <a:custGeom>
                <a:avLst/>
                <a:gdLst>
                  <a:gd name="T0" fmla="*/ 1234 w 1245"/>
                  <a:gd name="T1" fmla="*/ 177 h 949"/>
                  <a:gd name="T2" fmla="*/ 1245 w 1245"/>
                  <a:gd name="T3" fmla="*/ 197 h 949"/>
                  <a:gd name="T4" fmla="*/ 1233 w 1245"/>
                  <a:gd name="T5" fmla="*/ 182 h 949"/>
                  <a:gd name="T6" fmla="*/ 1172 w 1245"/>
                  <a:gd name="T7" fmla="*/ 98 h 949"/>
                  <a:gd name="T8" fmla="*/ 1121 w 1245"/>
                  <a:gd name="T9" fmla="*/ 35 h 949"/>
                  <a:gd name="T10" fmla="*/ 1087 w 1245"/>
                  <a:gd name="T11" fmla="*/ 19 h 949"/>
                  <a:gd name="T12" fmla="*/ 1024 w 1245"/>
                  <a:gd name="T13" fmla="*/ 36 h 949"/>
                  <a:gd name="T14" fmla="*/ 925 w 1245"/>
                  <a:gd name="T15" fmla="*/ 42 h 949"/>
                  <a:gd name="T16" fmla="*/ 884 w 1245"/>
                  <a:gd name="T17" fmla="*/ 46 h 949"/>
                  <a:gd name="T18" fmla="*/ 853 w 1245"/>
                  <a:gd name="T19" fmla="*/ 82 h 949"/>
                  <a:gd name="T20" fmla="*/ 809 w 1245"/>
                  <a:gd name="T21" fmla="*/ 139 h 949"/>
                  <a:gd name="T22" fmla="*/ 759 w 1245"/>
                  <a:gd name="T23" fmla="*/ 210 h 949"/>
                  <a:gd name="T24" fmla="*/ 717 w 1245"/>
                  <a:gd name="T25" fmla="*/ 282 h 949"/>
                  <a:gd name="T26" fmla="*/ 685 w 1245"/>
                  <a:gd name="T27" fmla="*/ 349 h 949"/>
                  <a:gd name="T28" fmla="*/ 653 w 1245"/>
                  <a:gd name="T29" fmla="*/ 427 h 949"/>
                  <a:gd name="T30" fmla="*/ 617 w 1245"/>
                  <a:gd name="T31" fmla="*/ 519 h 949"/>
                  <a:gd name="T32" fmla="*/ 577 w 1245"/>
                  <a:gd name="T33" fmla="*/ 605 h 949"/>
                  <a:gd name="T34" fmla="*/ 541 w 1245"/>
                  <a:gd name="T35" fmla="*/ 684 h 949"/>
                  <a:gd name="T36" fmla="*/ 509 w 1245"/>
                  <a:gd name="T37" fmla="*/ 740 h 949"/>
                  <a:gd name="T38" fmla="*/ 468 w 1245"/>
                  <a:gd name="T39" fmla="*/ 784 h 949"/>
                  <a:gd name="T40" fmla="*/ 411 w 1245"/>
                  <a:gd name="T41" fmla="*/ 829 h 949"/>
                  <a:gd name="T42" fmla="*/ 346 w 1245"/>
                  <a:gd name="T43" fmla="*/ 869 h 949"/>
                  <a:gd name="T44" fmla="*/ 285 w 1245"/>
                  <a:gd name="T45" fmla="*/ 904 h 949"/>
                  <a:gd name="T46" fmla="*/ 240 w 1245"/>
                  <a:gd name="T47" fmla="*/ 926 h 949"/>
                  <a:gd name="T48" fmla="*/ 199 w 1245"/>
                  <a:gd name="T49" fmla="*/ 945 h 949"/>
                  <a:gd name="T50" fmla="*/ 154 w 1245"/>
                  <a:gd name="T51" fmla="*/ 947 h 949"/>
                  <a:gd name="T52" fmla="*/ 93 w 1245"/>
                  <a:gd name="T53" fmla="*/ 913 h 949"/>
                  <a:gd name="T54" fmla="*/ 30 w 1245"/>
                  <a:gd name="T55" fmla="*/ 848 h 949"/>
                  <a:gd name="T56" fmla="*/ 0 w 1245"/>
                  <a:gd name="T57" fmla="*/ 781 h 949"/>
                  <a:gd name="T58" fmla="*/ 7 w 1245"/>
                  <a:gd name="T59" fmla="*/ 747 h 949"/>
                  <a:gd name="T60" fmla="*/ 24 w 1245"/>
                  <a:gd name="T61" fmla="*/ 757 h 949"/>
                  <a:gd name="T62" fmla="*/ 30 w 1245"/>
                  <a:gd name="T63" fmla="*/ 778 h 949"/>
                  <a:gd name="T64" fmla="*/ 53 w 1245"/>
                  <a:gd name="T65" fmla="*/ 824 h 949"/>
                  <a:gd name="T66" fmla="*/ 99 w 1245"/>
                  <a:gd name="T67" fmla="*/ 872 h 949"/>
                  <a:gd name="T68" fmla="*/ 167 w 1245"/>
                  <a:gd name="T69" fmla="*/ 894 h 949"/>
                  <a:gd name="T70" fmla="*/ 267 w 1245"/>
                  <a:gd name="T71" fmla="*/ 870 h 949"/>
                  <a:gd name="T72" fmla="*/ 365 w 1245"/>
                  <a:gd name="T73" fmla="*/ 802 h 949"/>
                  <a:gd name="T74" fmla="*/ 448 w 1245"/>
                  <a:gd name="T75" fmla="*/ 716 h 949"/>
                  <a:gd name="T76" fmla="*/ 524 w 1245"/>
                  <a:gd name="T77" fmla="*/ 611 h 949"/>
                  <a:gd name="T78" fmla="*/ 590 w 1245"/>
                  <a:gd name="T79" fmla="*/ 498 h 949"/>
                  <a:gd name="T80" fmla="*/ 638 w 1245"/>
                  <a:gd name="T81" fmla="*/ 378 h 949"/>
                  <a:gd name="T82" fmla="*/ 665 w 1245"/>
                  <a:gd name="T83" fmla="*/ 262 h 949"/>
                  <a:gd name="T84" fmla="*/ 704 w 1245"/>
                  <a:gd name="T85" fmla="*/ 171 h 949"/>
                  <a:gd name="T86" fmla="*/ 755 w 1245"/>
                  <a:gd name="T87" fmla="*/ 104 h 949"/>
                  <a:gd name="T88" fmla="*/ 810 w 1245"/>
                  <a:gd name="T89" fmla="*/ 59 h 949"/>
                  <a:gd name="T90" fmla="*/ 861 w 1245"/>
                  <a:gd name="T91" fmla="*/ 33 h 949"/>
                  <a:gd name="T92" fmla="*/ 898 w 1245"/>
                  <a:gd name="T93" fmla="*/ 22 h 949"/>
                  <a:gd name="T94" fmla="*/ 953 w 1245"/>
                  <a:gd name="T95" fmla="*/ 16 h 949"/>
                  <a:gd name="T96" fmla="*/ 1014 w 1245"/>
                  <a:gd name="T97" fmla="*/ 14 h 949"/>
                  <a:gd name="T98" fmla="*/ 1066 w 1245"/>
                  <a:gd name="T99" fmla="*/ 0 h 949"/>
                  <a:gd name="T100" fmla="*/ 1104 w 1245"/>
                  <a:gd name="T101" fmla="*/ 11 h 949"/>
                  <a:gd name="T102" fmla="*/ 1142 w 1245"/>
                  <a:gd name="T103" fmla="*/ 46 h 949"/>
                  <a:gd name="T104" fmla="*/ 1185 w 1245"/>
                  <a:gd name="T105" fmla="*/ 95 h 949"/>
                  <a:gd name="T106" fmla="*/ 1213 w 1245"/>
                  <a:gd name="T107" fmla="*/ 141 h 949"/>
                  <a:gd name="T108" fmla="*/ 1222 w 1245"/>
                  <a:gd name="T109" fmla="*/ 160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45" h="949">
                    <a:moveTo>
                      <a:pt x="1222" y="160"/>
                    </a:moveTo>
                    <a:lnTo>
                      <a:pt x="1228" y="167"/>
                    </a:lnTo>
                    <a:lnTo>
                      <a:pt x="1234" y="177"/>
                    </a:lnTo>
                    <a:lnTo>
                      <a:pt x="1238" y="185"/>
                    </a:lnTo>
                    <a:lnTo>
                      <a:pt x="1242" y="191"/>
                    </a:lnTo>
                    <a:lnTo>
                      <a:pt x="1245" y="197"/>
                    </a:lnTo>
                    <a:lnTo>
                      <a:pt x="1243" y="198"/>
                    </a:lnTo>
                    <a:lnTo>
                      <a:pt x="1241" y="193"/>
                    </a:lnTo>
                    <a:lnTo>
                      <a:pt x="1233" y="182"/>
                    </a:lnTo>
                    <a:lnTo>
                      <a:pt x="1211" y="153"/>
                    </a:lnTo>
                    <a:lnTo>
                      <a:pt x="1192" y="125"/>
                    </a:lnTo>
                    <a:lnTo>
                      <a:pt x="1172" y="98"/>
                    </a:lnTo>
                    <a:lnTo>
                      <a:pt x="1154" y="73"/>
                    </a:lnTo>
                    <a:lnTo>
                      <a:pt x="1137" y="52"/>
                    </a:lnTo>
                    <a:lnTo>
                      <a:pt x="1121" y="35"/>
                    </a:lnTo>
                    <a:lnTo>
                      <a:pt x="1105" y="22"/>
                    </a:lnTo>
                    <a:lnTo>
                      <a:pt x="1093" y="16"/>
                    </a:lnTo>
                    <a:lnTo>
                      <a:pt x="1087" y="19"/>
                    </a:lnTo>
                    <a:lnTo>
                      <a:pt x="1073" y="23"/>
                    </a:lnTo>
                    <a:lnTo>
                      <a:pt x="1051" y="29"/>
                    </a:lnTo>
                    <a:lnTo>
                      <a:pt x="1024" y="36"/>
                    </a:lnTo>
                    <a:lnTo>
                      <a:pt x="993" y="41"/>
                    </a:lnTo>
                    <a:lnTo>
                      <a:pt x="960" y="45"/>
                    </a:lnTo>
                    <a:lnTo>
                      <a:pt x="925" y="42"/>
                    </a:lnTo>
                    <a:lnTo>
                      <a:pt x="889" y="38"/>
                    </a:lnTo>
                    <a:lnTo>
                      <a:pt x="888" y="39"/>
                    </a:lnTo>
                    <a:lnTo>
                      <a:pt x="884" y="46"/>
                    </a:lnTo>
                    <a:lnTo>
                      <a:pt x="875" y="55"/>
                    </a:lnTo>
                    <a:lnTo>
                      <a:pt x="866" y="66"/>
                    </a:lnTo>
                    <a:lnTo>
                      <a:pt x="853" y="82"/>
                    </a:lnTo>
                    <a:lnTo>
                      <a:pt x="840" y="100"/>
                    </a:lnTo>
                    <a:lnTo>
                      <a:pt x="824" y="118"/>
                    </a:lnTo>
                    <a:lnTo>
                      <a:pt x="809" y="139"/>
                    </a:lnTo>
                    <a:lnTo>
                      <a:pt x="793" y="162"/>
                    </a:lnTo>
                    <a:lnTo>
                      <a:pt x="777" y="185"/>
                    </a:lnTo>
                    <a:lnTo>
                      <a:pt x="759" y="210"/>
                    </a:lnTo>
                    <a:lnTo>
                      <a:pt x="744" y="233"/>
                    </a:lnTo>
                    <a:lnTo>
                      <a:pt x="729" y="256"/>
                    </a:lnTo>
                    <a:lnTo>
                      <a:pt x="717" y="282"/>
                    </a:lnTo>
                    <a:lnTo>
                      <a:pt x="704" y="304"/>
                    </a:lnTo>
                    <a:lnTo>
                      <a:pt x="695" y="327"/>
                    </a:lnTo>
                    <a:lnTo>
                      <a:pt x="685" y="349"/>
                    </a:lnTo>
                    <a:lnTo>
                      <a:pt x="675" y="375"/>
                    </a:lnTo>
                    <a:lnTo>
                      <a:pt x="665" y="400"/>
                    </a:lnTo>
                    <a:lnTo>
                      <a:pt x="653" y="427"/>
                    </a:lnTo>
                    <a:lnTo>
                      <a:pt x="641" y="458"/>
                    </a:lnTo>
                    <a:lnTo>
                      <a:pt x="630" y="488"/>
                    </a:lnTo>
                    <a:lnTo>
                      <a:pt x="617" y="519"/>
                    </a:lnTo>
                    <a:lnTo>
                      <a:pt x="604" y="547"/>
                    </a:lnTo>
                    <a:lnTo>
                      <a:pt x="592" y="577"/>
                    </a:lnTo>
                    <a:lnTo>
                      <a:pt x="577" y="605"/>
                    </a:lnTo>
                    <a:lnTo>
                      <a:pt x="564" y="634"/>
                    </a:lnTo>
                    <a:lnTo>
                      <a:pt x="553" y="659"/>
                    </a:lnTo>
                    <a:lnTo>
                      <a:pt x="541" y="684"/>
                    </a:lnTo>
                    <a:lnTo>
                      <a:pt x="530" y="705"/>
                    </a:lnTo>
                    <a:lnTo>
                      <a:pt x="518" y="723"/>
                    </a:lnTo>
                    <a:lnTo>
                      <a:pt x="509" y="740"/>
                    </a:lnTo>
                    <a:lnTo>
                      <a:pt x="498" y="754"/>
                    </a:lnTo>
                    <a:lnTo>
                      <a:pt x="484" y="769"/>
                    </a:lnTo>
                    <a:lnTo>
                      <a:pt x="468" y="784"/>
                    </a:lnTo>
                    <a:lnTo>
                      <a:pt x="450" y="798"/>
                    </a:lnTo>
                    <a:lnTo>
                      <a:pt x="432" y="812"/>
                    </a:lnTo>
                    <a:lnTo>
                      <a:pt x="411" y="829"/>
                    </a:lnTo>
                    <a:lnTo>
                      <a:pt x="388" y="843"/>
                    </a:lnTo>
                    <a:lnTo>
                      <a:pt x="368" y="856"/>
                    </a:lnTo>
                    <a:lnTo>
                      <a:pt x="346" y="869"/>
                    </a:lnTo>
                    <a:lnTo>
                      <a:pt x="325" y="881"/>
                    </a:lnTo>
                    <a:lnTo>
                      <a:pt x="304" y="892"/>
                    </a:lnTo>
                    <a:lnTo>
                      <a:pt x="285" y="904"/>
                    </a:lnTo>
                    <a:lnTo>
                      <a:pt x="268" y="911"/>
                    </a:lnTo>
                    <a:lnTo>
                      <a:pt x="254" y="919"/>
                    </a:lnTo>
                    <a:lnTo>
                      <a:pt x="240" y="926"/>
                    </a:lnTo>
                    <a:lnTo>
                      <a:pt x="230" y="931"/>
                    </a:lnTo>
                    <a:lnTo>
                      <a:pt x="213" y="938"/>
                    </a:lnTo>
                    <a:lnTo>
                      <a:pt x="199" y="945"/>
                    </a:lnTo>
                    <a:lnTo>
                      <a:pt x="185" y="947"/>
                    </a:lnTo>
                    <a:lnTo>
                      <a:pt x="169" y="949"/>
                    </a:lnTo>
                    <a:lnTo>
                      <a:pt x="154" y="947"/>
                    </a:lnTo>
                    <a:lnTo>
                      <a:pt x="137" y="941"/>
                    </a:lnTo>
                    <a:lnTo>
                      <a:pt x="118" y="931"/>
                    </a:lnTo>
                    <a:lnTo>
                      <a:pt x="93" y="913"/>
                    </a:lnTo>
                    <a:lnTo>
                      <a:pt x="70" y="892"/>
                    </a:lnTo>
                    <a:lnTo>
                      <a:pt x="50" y="870"/>
                    </a:lnTo>
                    <a:lnTo>
                      <a:pt x="30" y="848"/>
                    </a:lnTo>
                    <a:lnTo>
                      <a:pt x="16" y="825"/>
                    </a:lnTo>
                    <a:lnTo>
                      <a:pt x="7" y="803"/>
                    </a:lnTo>
                    <a:lnTo>
                      <a:pt x="0" y="781"/>
                    </a:lnTo>
                    <a:lnTo>
                      <a:pt x="0" y="760"/>
                    </a:lnTo>
                    <a:lnTo>
                      <a:pt x="4" y="740"/>
                    </a:lnTo>
                    <a:lnTo>
                      <a:pt x="7" y="747"/>
                    </a:lnTo>
                    <a:lnTo>
                      <a:pt x="11" y="757"/>
                    </a:lnTo>
                    <a:lnTo>
                      <a:pt x="17" y="766"/>
                    </a:lnTo>
                    <a:lnTo>
                      <a:pt x="24" y="757"/>
                    </a:lnTo>
                    <a:lnTo>
                      <a:pt x="24" y="761"/>
                    </a:lnTo>
                    <a:lnTo>
                      <a:pt x="26" y="767"/>
                    </a:lnTo>
                    <a:lnTo>
                      <a:pt x="30" y="778"/>
                    </a:lnTo>
                    <a:lnTo>
                      <a:pt x="37" y="792"/>
                    </a:lnTo>
                    <a:lnTo>
                      <a:pt x="44" y="809"/>
                    </a:lnTo>
                    <a:lnTo>
                      <a:pt x="53" y="824"/>
                    </a:lnTo>
                    <a:lnTo>
                      <a:pt x="66" y="842"/>
                    </a:lnTo>
                    <a:lnTo>
                      <a:pt x="80" y="858"/>
                    </a:lnTo>
                    <a:lnTo>
                      <a:pt x="99" y="872"/>
                    </a:lnTo>
                    <a:lnTo>
                      <a:pt x="118" y="883"/>
                    </a:lnTo>
                    <a:lnTo>
                      <a:pt x="141" y="891"/>
                    </a:lnTo>
                    <a:lnTo>
                      <a:pt x="167" y="894"/>
                    </a:lnTo>
                    <a:lnTo>
                      <a:pt x="196" y="892"/>
                    </a:lnTo>
                    <a:lnTo>
                      <a:pt x="230" y="885"/>
                    </a:lnTo>
                    <a:lnTo>
                      <a:pt x="267" y="870"/>
                    </a:lnTo>
                    <a:lnTo>
                      <a:pt x="306" y="846"/>
                    </a:lnTo>
                    <a:lnTo>
                      <a:pt x="334" y="825"/>
                    </a:lnTo>
                    <a:lnTo>
                      <a:pt x="365" y="802"/>
                    </a:lnTo>
                    <a:lnTo>
                      <a:pt x="393" y="775"/>
                    </a:lnTo>
                    <a:lnTo>
                      <a:pt x="422" y="747"/>
                    </a:lnTo>
                    <a:lnTo>
                      <a:pt x="448" y="716"/>
                    </a:lnTo>
                    <a:lnTo>
                      <a:pt x="476" y="684"/>
                    </a:lnTo>
                    <a:lnTo>
                      <a:pt x="501" y="649"/>
                    </a:lnTo>
                    <a:lnTo>
                      <a:pt x="524" y="611"/>
                    </a:lnTo>
                    <a:lnTo>
                      <a:pt x="549" y="575"/>
                    </a:lnTo>
                    <a:lnTo>
                      <a:pt x="570" y="537"/>
                    </a:lnTo>
                    <a:lnTo>
                      <a:pt x="590" y="498"/>
                    </a:lnTo>
                    <a:lnTo>
                      <a:pt x="607" y="458"/>
                    </a:lnTo>
                    <a:lnTo>
                      <a:pt x="622" y="418"/>
                    </a:lnTo>
                    <a:lnTo>
                      <a:pt x="638" y="378"/>
                    </a:lnTo>
                    <a:lnTo>
                      <a:pt x="648" y="341"/>
                    </a:lnTo>
                    <a:lnTo>
                      <a:pt x="656" y="301"/>
                    </a:lnTo>
                    <a:lnTo>
                      <a:pt x="665" y="262"/>
                    </a:lnTo>
                    <a:lnTo>
                      <a:pt x="675" y="229"/>
                    </a:lnTo>
                    <a:lnTo>
                      <a:pt x="688" y="200"/>
                    </a:lnTo>
                    <a:lnTo>
                      <a:pt x="704" y="171"/>
                    </a:lnTo>
                    <a:lnTo>
                      <a:pt x="720" y="145"/>
                    </a:lnTo>
                    <a:lnTo>
                      <a:pt x="737" y="124"/>
                    </a:lnTo>
                    <a:lnTo>
                      <a:pt x="755" y="104"/>
                    </a:lnTo>
                    <a:lnTo>
                      <a:pt x="774" y="87"/>
                    </a:lnTo>
                    <a:lnTo>
                      <a:pt x="793" y="71"/>
                    </a:lnTo>
                    <a:lnTo>
                      <a:pt x="810" y="59"/>
                    </a:lnTo>
                    <a:lnTo>
                      <a:pt x="830" y="49"/>
                    </a:lnTo>
                    <a:lnTo>
                      <a:pt x="845" y="39"/>
                    </a:lnTo>
                    <a:lnTo>
                      <a:pt x="861" y="33"/>
                    </a:lnTo>
                    <a:lnTo>
                      <a:pt x="875" y="28"/>
                    </a:lnTo>
                    <a:lnTo>
                      <a:pt x="888" y="23"/>
                    </a:lnTo>
                    <a:lnTo>
                      <a:pt x="898" y="22"/>
                    </a:lnTo>
                    <a:lnTo>
                      <a:pt x="915" y="19"/>
                    </a:lnTo>
                    <a:lnTo>
                      <a:pt x="934" y="16"/>
                    </a:lnTo>
                    <a:lnTo>
                      <a:pt x="953" y="16"/>
                    </a:lnTo>
                    <a:lnTo>
                      <a:pt x="974" y="15"/>
                    </a:lnTo>
                    <a:lnTo>
                      <a:pt x="995" y="15"/>
                    </a:lnTo>
                    <a:lnTo>
                      <a:pt x="1014" y="14"/>
                    </a:lnTo>
                    <a:lnTo>
                      <a:pt x="1032" y="9"/>
                    </a:lnTo>
                    <a:lnTo>
                      <a:pt x="1050" y="5"/>
                    </a:lnTo>
                    <a:lnTo>
                      <a:pt x="1066" y="0"/>
                    </a:lnTo>
                    <a:lnTo>
                      <a:pt x="1080" y="0"/>
                    </a:lnTo>
                    <a:lnTo>
                      <a:pt x="1093" y="2"/>
                    </a:lnTo>
                    <a:lnTo>
                      <a:pt x="1104" y="11"/>
                    </a:lnTo>
                    <a:lnTo>
                      <a:pt x="1117" y="20"/>
                    </a:lnTo>
                    <a:lnTo>
                      <a:pt x="1127" y="32"/>
                    </a:lnTo>
                    <a:lnTo>
                      <a:pt x="1142" y="46"/>
                    </a:lnTo>
                    <a:lnTo>
                      <a:pt x="1156" y="62"/>
                    </a:lnTo>
                    <a:lnTo>
                      <a:pt x="1171" y="77"/>
                    </a:lnTo>
                    <a:lnTo>
                      <a:pt x="1185" y="95"/>
                    </a:lnTo>
                    <a:lnTo>
                      <a:pt x="1195" y="111"/>
                    </a:lnTo>
                    <a:lnTo>
                      <a:pt x="1206" y="126"/>
                    </a:lnTo>
                    <a:lnTo>
                      <a:pt x="1213" y="141"/>
                    </a:lnTo>
                    <a:lnTo>
                      <a:pt x="1219" y="151"/>
                    </a:lnTo>
                    <a:lnTo>
                      <a:pt x="1221" y="157"/>
                    </a:lnTo>
                    <a:lnTo>
                      <a:pt x="1222" y="160"/>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79" name="Freeform 1319">
                <a:extLst>
                  <a:ext uri="{FF2B5EF4-FFF2-40B4-BE49-F238E27FC236}">
                    <a16:creationId xmlns:a16="http://schemas.microsoft.com/office/drawing/2014/main" id="{30A3874B-79DF-FD97-4FC5-7A18D9206493}"/>
                  </a:ext>
                </a:extLst>
              </p:cNvPr>
              <p:cNvSpPr>
                <a:spLocks/>
              </p:cNvSpPr>
              <p:nvPr/>
            </p:nvSpPr>
            <p:spPr bwMode="auto">
              <a:xfrm>
                <a:off x="1305" y="2726"/>
                <a:ext cx="61" cy="94"/>
              </a:xfrm>
              <a:custGeom>
                <a:avLst/>
                <a:gdLst>
                  <a:gd name="T0" fmla="*/ 151 w 183"/>
                  <a:gd name="T1" fmla="*/ 252 h 283"/>
                  <a:gd name="T2" fmla="*/ 151 w 183"/>
                  <a:gd name="T3" fmla="*/ 251 h 283"/>
                  <a:gd name="T4" fmla="*/ 148 w 183"/>
                  <a:gd name="T5" fmla="*/ 244 h 283"/>
                  <a:gd name="T6" fmla="*/ 147 w 183"/>
                  <a:gd name="T7" fmla="*/ 237 h 283"/>
                  <a:gd name="T8" fmla="*/ 144 w 183"/>
                  <a:gd name="T9" fmla="*/ 227 h 283"/>
                  <a:gd name="T10" fmla="*/ 141 w 183"/>
                  <a:gd name="T11" fmla="*/ 217 h 283"/>
                  <a:gd name="T12" fmla="*/ 138 w 183"/>
                  <a:gd name="T13" fmla="*/ 206 h 283"/>
                  <a:gd name="T14" fmla="*/ 135 w 183"/>
                  <a:gd name="T15" fmla="*/ 198 h 283"/>
                  <a:gd name="T16" fmla="*/ 133 w 183"/>
                  <a:gd name="T17" fmla="*/ 192 h 283"/>
                  <a:gd name="T18" fmla="*/ 130 w 183"/>
                  <a:gd name="T19" fmla="*/ 185 h 283"/>
                  <a:gd name="T20" fmla="*/ 124 w 183"/>
                  <a:gd name="T21" fmla="*/ 176 h 283"/>
                  <a:gd name="T22" fmla="*/ 116 w 183"/>
                  <a:gd name="T23" fmla="*/ 163 h 283"/>
                  <a:gd name="T24" fmla="*/ 107 w 183"/>
                  <a:gd name="T25" fmla="*/ 150 h 283"/>
                  <a:gd name="T26" fmla="*/ 98 w 183"/>
                  <a:gd name="T27" fmla="*/ 138 h 283"/>
                  <a:gd name="T28" fmla="*/ 90 w 183"/>
                  <a:gd name="T29" fmla="*/ 127 h 283"/>
                  <a:gd name="T30" fmla="*/ 82 w 183"/>
                  <a:gd name="T31" fmla="*/ 116 h 283"/>
                  <a:gd name="T32" fmla="*/ 77 w 183"/>
                  <a:gd name="T33" fmla="*/ 109 h 283"/>
                  <a:gd name="T34" fmla="*/ 72 w 183"/>
                  <a:gd name="T35" fmla="*/ 103 h 283"/>
                  <a:gd name="T36" fmla="*/ 66 w 183"/>
                  <a:gd name="T37" fmla="*/ 95 h 283"/>
                  <a:gd name="T38" fmla="*/ 59 w 183"/>
                  <a:gd name="T39" fmla="*/ 87 h 283"/>
                  <a:gd name="T40" fmla="*/ 52 w 183"/>
                  <a:gd name="T41" fmla="*/ 80 h 283"/>
                  <a:gd name="T42" fmla="*/ 44 w 183"/>
                  <a:gd name="T43" fmla="*/ 72 h 283"/>
                  <a:gd name="T44" fmla="*/ 36 w 183"/>
                  <a:gd name="T45" fmla="*/ 63 h 283"/>
                  <a:gd name="T46" fmla="*/ 29 w 183"/>
                  <a:gd name="T47" fmla="*/ 55 h 283"/>
                  <a:gd name="T48" fmla="*/ 23 w 183"/>
                  <a:gd name="T49" fmla="*/ 49 h 283"/>
                  <a:gd name="T50" fmla="*/ 17 w 183"/>
                  <a:gd name="T51" fmla="*/ 42 h 283"/>
                  <a:gd name="T52" fmla="*/ 10 w 183"/>
                  <a:gd name="T53" fmla="*/ 32 h 283"/>
                  <a:gd name="T54" fmla="*/ 4 w 183"/>
                  <a:gd name="T55" fmla="*/ 22 h 283"/>
                  <a:gd name="T56" fmla="*/ 1 w 183"/>
                  <a:gd name="T57" fmla="*/ 13 h 283"/>
                  <a:gd name="T58" fmla="*/ 0 w 183"/>
                  <a:gd name="T59" fmla="*/ 5 h 283"/>
                  <a:gd name="T60" fmla="*/ 4 w 183"/>
                  <a:gd name="T61" fmla="*/ 0 h 283"/>
                  <a:gd name="T62" fmla="*/ 14 w 183"/>
                  <a:gd name="T63" fmla="*/ 1 h 283"/>
                  <a:gd name="T64" fmla="*/ 31 w 183"/>
                  <a:gd name="T65" fmla="*/ 10 h 283"/>
                  <a:gd name="T66" fmla="*/ 50 w 183"/>
                  <a:gd name="T67" fmla="*/ 22 h 283"/>
                  <a:gd name="T68" fmla="*/ 67 w 183"/>
                  <a:gd name="T69" fmla="*/ 33 h 283"/>
                  <a:gd name="T70" fmla="*/ 82 w 183"/>
                  <a:gd name="T71" fmla="*/ 46 h 283"/>
                  <a:gd name="T72" fmla="*/ 96 w 183"/>
                  <a:gd name="T73" fmla="*/ 59 h 283"/>
                  <a:gd name="T74" fmla="*/ 107 w 183"/>
                  <a:gd name="T75" fmla="*/ 73 h 283"/>
                  <a:gd name="T76" fmla="*/ 118 w 183"/>
                  <a:gd name="T77" fmla="*/ 89 h 283"/>
                  <a:gd name="T78" fmla="*/ 128 w 183"/>
                  <a:gd name="T79" fmla="*/ 104 h 283"/>
                  <a:gd name="T80" fmla="*/ 138 w 183"/>
                  <a:gd name="T81" fmla="*/ 122 h 283"/>
                  <a:gd name="T82" fmla="*/ 147 w 183"/>
                  <a:gd name="T83" fmla="*/ 139 h 283"/>
                  <a:gd name="T84" fmla="*/ 154 w 183"/>
                  <a:gd name="T85" fmla="*/ 155 h 283"/>
                  <a:gd name="T86" fmla="*/ 161 w 183"/>
                  <a:gd name="T87" fmla="*/ 172 h 283"/>
                  <a:gd name="T88" fmla="*/ 167 w 183"/>
                  <a:gd name="T89" fmla="*/ 189 h 283"/>
                  <a:gd name="T90" fmla="*/ 173 w 183"/>
                  <a:gd name="T91" fmla="*/ 204 h 283"/>
                  <a:gd name="T92" fmla="*/ 178 w 183"/>
                  <a:gd name="T93" fmla="*/ 220 h 283"/>
                  <a:gd name="T94" fmla="*/ 180 w 183"/>
                  <a:gd name="T95" fmla="*/ 238 h 283"/>
                  <a:gd name="T96" fmla="*/ 183 w 183"/>
                  <a:gd name="T97" fmla="*/ 255 h 283"/>
                  <a:gd name="T98" fmla="*/ 183 w 183"/>
                  <a:gd name="T99" fmla="*/ 269 h 283"/>
                  <a:gd name="T100" fmla="*/ 182 w 183"/>
                  <a:gd name="T101" fmla="*/ 279 h 283"/>
                  <a:gd name="T102" fmla="*/ 178 w 183"/>
                  <a:gd name="T103" fmla="*/ 283 h 283"/>
                  <a:gd name="T104" fmla="*/ 171 w 183"/>
                  <a:gd name="T105" fmla="*/ 282 h 283"/>
                  <a:gd name="T106" fmla="*/ 165 w 183"/>
                  <a:gd name="T107" fmla="*/ 279 h 283"/>
                  <a:gd name="T108" fmla="*/ 158 w 183"/>
                  <a:gd name="T109" fmla="*/ 273 h 283"/>
                  <a:gd name="T110" fmla="*/ 153 w 183"/>
                  <a:gd name="T111" fmla="*/ 264 h 283"/>
                  <a:gd name="T112" fmla="*/ 151 w 183"/>
                  <a:gd name="T113" fmla="*/ 252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283">
                    <a:moveTo>
                      <a:pt x="151" y="252"/>
                    </a:moveTo>
                    <a:lnTo>
                      <a:pt x="151" y="251"/>
                    </a:lnTo>
                    <a:lnTo>
                      <a:pt x="148" y="244"/>
                    </a:lnTo>
                    <a:lnTo>
                      <a:pt x="147" y="237"/>
                    </a:lnTo>
                    <a:lnTo>
                      <a:pt x="144" y="227"/>
                    </a:lnTo>
                    <a:lnTo>
                      <a:pt x="141" y="217"/>
                    </a:lnTo>
                    <a:lnTo>
                      <a:pt x="138" y="206"/>
                    </a:lnTo>
                    <a:lnTo>
                      <a:pt x="135" y="198"/>
                    </a:lnTo>
                    <a:lnTo>
                      <a:pt x="133" y="192"/>
                    </a:lnTo>
                    <a:lnTo>
                      <a:pt x="130" y="185"/>
                    </a:lnTo>
                    <a:lnTo>
                      <a:pt x="124" y="176"/>
                    </a:lnTo>
                    <a:lnTo>
                      <a:pt x="116" y="163"/>
                    </a:lnTo>
                    <a:lnTo>
                      <a:pt x="107" y="150"/>
                    </a:lnTo>
                    <a:lnTo>
                      <a:pt x="98" y="138"/>
                    </a:lnTo>
                    <a:lnTo>
                      <a:pt x="90" y="127"/>
                    </a:lnTo>
                    <a:lnTo>
                      <a:pt x="82" y="116"/>
                    </a:lnTo>
                    <a:lnTo>
                      <a:pt x="77" y="109"/>
                    </a:lnTo>
                    <a:lnTo>
                      <a:pt x="72" y="103"/>
                    </a:lnTo>
                    <a:lnTo>
                      <a:pt x="66" y="95"/>
                    </a:lnTo>
                    <a:lnTo>
                      <a:pt x="59" y="87"/>
                    </a:lnTo>
                    <a:lnTo>
                      <a:pt x="52" y="80"/>
                    </a:lnTo>
                    <a:lnTo>
                      <a:pt x="44" y="72"/>
                    </a:lnTo>
                    <a:lnTo>
                      <a:pt x="36" y="63"/>
                    </a:lnTo>
                    <a:lnTo>
                      <a:pt x="29" y="55"/>
                    </a:lnTo>
                    <a:lnTo>
                      <a:pt x="23" y="49"/>
                    </a:lnTo>
                    <a:lnTo>
                      <a:pt x="17" y="42"/>
                    </a:lnTo>
                    <a:lnTo>
                      <a:pt x="10" y="32"/>
                    </a:lnTo>
                    <a:lnTo>
                      <a:pt x="4" y="22"/>
                    </a:lnTo>
                    <a:lnTo>
                      <a:pt x="1" y="13"/>
                    </a:lnTo>
                    <a:lnTo>
                      <a:pt x="0" y="5"/>
                    </a:lnTo>
                    <a:lnTo>
                      <a:pt x="4" y="0"/>
                    </a:lnTo>
                    <a:lnTo>
                      <a:pt x="14" y="1"/>
                    </a:lnTo>
                    <a:lnTo>
                      <a:pt x="31" y="10"/>
                    </a:lnTo>
                    <a:lnTo>
                      <a:pt x="50" y="22"/>
                    </a:lnTo>
                    <a:lnTo>
                      <a:pt x="67" y="33"/>
                    </a:lnTo>
                    <a:lnTo>
                      <a:pt x="82" y="46"/>
                    </a:lnTo>
                    <a:lnTo>
                      <a:pt x="96" y="59"/>
                    </a:lnTo>
                    <a:lnTo>
                      <a:pt x="107" y="73"/>
                    </a:lnTo>
                    <a:lnTo>
                      <a:pt x="118" y="89"/>
                    </a:lnTo>
                    <a:lnTo>
                      <a:pt x="128" y="104"/>
                    </a:lnTo>
                    <a:lnTo>
                      <a:pt x="138" y="122"/>
                    </a:lnTo>
                    <a:lnTo>
                      <a:pt x="147" y="139"/>
                    </a:lnTo>
                    <a:lnTo>
                      <a:pt x="154" y="155"/>
                    </a:lnTo>
                    <a:lnTo>
                      <a:pt x="161" y="172"/>
                    </a:lnTo>
                    <a:lnTo>
                      <a:pt x="167" y="189"/>
                    </a:lnTo>
                    <a:lnTo>
                      <a:pt x="173" y="204"/>
                    </a:lnTo>
                    <a:lnTo>
                      <a:pt x="178" y="220"/>
                    </a:lnTo>
                    <a:lnTo>
                      <a:pt x="180" y="238"/>
                    </a:lnTo>
                    <a:lnTo>
                      <a:pt x="183" y="255"/>
                    </a:lnTo>
                    <a:lnTo>
                      <a:pt x="183" y="269"/>
                    </a:lnTo>
                    <a:lnTo>
                      <a:pt x="182" y="279"/>
                    </a:lnTo>
                    <a:lnTo>
                      <a:pt x="178" y="283"/>
                    </a:lnTo>
                    <a:lnTo>
                      <a:pt x="171" y="282"/>
                    </a:lnTo>
                    <a:lnTo>
                      <a:pt x="165" y="279"/>
                    </a:lnTo>
                    <a:lnTo>
                      <a:pt x="158" y="273"/>
                    </a:lnTo>
                    <a:lnTo>
                      <a:pt x="153" y="264"/>
                    </a:lnTo>
                    <a:lnTo>
                      <a:pt x="151" y="252"/>
                    </a:lnTo>
                    <a:close/>
                  </a:path>
                </a:pathLst>
              </a:custGeom>
              <a:solidFill>
                <a:srgbClr val="E39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80" name="Freeform 1320">
                <a:extLst>
                  <a:ext uri="{FF2B5EF4-FFF2-40B4-BE49-F238E27FC236}">
                    <a16:creationId xmlns:a16="http://schemas.microsoft.com/office/drawing/2014/main" id="{DC54BCA2-1F46-3F6D-9F31-FE7880BE3B46}"/>
                  </a:ext>
                </a:extLst>
              </p:cNvPr>
              <p:cNvSpPr>
                <a:spLocks/>
              </p:cNvSpPr>
              <p:nvPr/>
            </p:nvSpPr>
            <p:spPr bwMode="auto">
              <a:xfrm>
                <a:off x="1330" y="2712"/>
                <a:ext cx="58" cy="112"/>
              </a:xfrm>
              <a:custGeom>
                <a:avLst/>
                <a:gdLst>
                  <a:gd name="T0" fmla="*/ 148 w 174"/>
                  <a:gd name="T1" fmla="*/ 328 h 337"/>
                  <a:gd name="T2" fmla="*/ 148 w 174"/>
                  <a:gd name="T3" fmla="*/ 322 h 337"/>
                  <a:gd name="T4" fmla="*/ 147 w 174"/>
                  <a:gd name="T5" fmla="*/ 313 h 337"/>
                  <a:gd name="T6" fmla="*/ 146 w 174"/>
                  <a:gd name="T7" fmla="*/ 295 h 337"/>
                  <a:gd name="T8" fmla="*/ 142 w 174"/>
                  <a:gd name="T9" fmla="*/ 276 h 337"/>
                  <a:gd name="T10" fmla="*/ 139 w 174"/>
                  <a:gd name="T11" fmla="*/ 255 h 337"/>
                  <a:gd name="T12" fmla="*/ 136 w 174"/>
                  <a:gd name="T13" fmla="*/ 233 h 337"/>
                  <a:gd name="T14" fmla="*/ 134 w 174"/>
                  <a:gd name="T15" fmla="*/ 214 h 337"/>
                  <a:gd name="T16" fmla="*/ 130 w 174"/>
                  <a:gd name="T17" fmla="*/ 199 h 337"/>
                  <a:gd name="T18" fmla="*/ 128 w 174"/>
                  <a:gd name="T19" fmla="*/ 184 h 337"/>
                  <a:gd name="T20" fmla="*/ 121 w 174"/>
                  <a:gd name="T21" fmla="*/ 169 h 337"/>
                  <a:gd name="T22" fmla="*/ 112 w 174"/>
                  <a:gd name="T23" fmla="*/ 153 h 337"/>
                  <a:gd name="T24" fmla="*/ 102 w 174"/>
                  <a:gd name="T25" fmla="*/ 137 h 337"/>
                  <a:gd name="T26" fmla="*/ 91 w 174"/>
                  <a:gd name="T27" fmla="*/ 123 h 337"/>
                  <a:gd name="T28" fmla="*/ 81 w 174"/>
                  <a:gd name="T29" fmla="*/ 108 h 337"/>
                  <a:gd name="T30" fmla="*/ 71 w 174"/>
                  <a:gd name="T31" fmla="*/ 96 h 337"/>
                  <a:gd name="T32" fmla="*/ 61 w 174"/>
                  <a:gd name="T33" fmla="*/ 87 h 337"/>
                  <a:gd name="T34" fmla="*/ 53 w 174"/>
                  <a:gd name="T35" fmla="*/ 77 h 337"/>
                  <a:gd name="T36" fmla="*/ 45 w 174"/>
                  <a:gd name="T37" fmla="*/ 68 h 337"/>
                  <a:gd name="T38" fmla="*/ 37 w 174"/>
                  <a:gd name="T39" fmla="*/ 56 h 337"/>
                  <a:gd name="T40" fmla="*/ 30 w 174"/>
                  <a:gd name="T41" fmla="*/ 45 h 337"/>
                  <a:gd name="T42" fmla="*/ 21 w 174"/>
                  <a:gd name="T43" fmla="*/ 35 h 337"/>
                  <a:gd name="T44" fmla="*/ 14 w 174"/>
                  <a:gd name="T45" fmla="*/ 26 h 337"/>
                  <a:gd name="T46" fmla="*/ 9 w 174"/>
                  <a:gd name="T47" fmla="*/ 16 h 337"/>
                  <a:gd name="T48" fmla="*/ 4 w 174"/>
                  <a:gd name="T49" fmla="*/ 9 h 337"/>
                  <a:gd name="T50" fmla="*/ 0 w 174"/>
                  <a:gd name="T51" fmla="*/ 6 h 337"/>
                  <a:gd name="T52" fmla="*/ 0 w 174"/>
                  <a:gd name="T53" fmla="*/ 2 h 337"/>
                  <a:gd name="T54" fmla="*/ 4 w 174"/>
                  <a:gd name="T55" fmla="*/ 0 h 337"/>
                  <a:gd name="T56" fmla="*/ 11 w 174"/>
                  <a:gd name="T57" fmla="*/ 0 h 337"/>
                  <a:gd name="T58" fmla="*/ 20 w 174"/>
                  <a:gd name="T59" fmla="*/ 4 h 337"/>
                  <a:gd name="T60" fmla="*/ 31 w 174"/>
                  <a:gd name="T61" fmla="*/ 8 h 337"/>
                  <a:gd name="T62" fmla="*/ 44 w 174"/>
                  <a:gd name="T63" fmla="*/ 16 h 337"/>
                  <a:gd name="T64" fmla="*/ 60 w 174"/>
                  <a:gd name="T65" fmla="*/ 26 h 337"/>
                  <a:gd name="T66" fmla="*/ 75 w 174"/>
                  <a:gd name="T67" fmla="*/ 39 h 337"/>
                  <a:gd name="T68" fmla="*/ 89 w 174"/>
                  <a:gd name="T69" fmla="*/ 52 h 337"/>
                  <a:gd name="T70" fmla="*/ 103 w 174"/>
                  <a:gd name="T71" fmla="*/ 68 h 337"/>
                  <a:gd name="T72" fmla="*/ 116 w 174"/>
                  <a:gd name="T73" fmla="*/ 82 h 337"/>
                  <a:gd name="T74" fmla="*/ 128 w 174"/>
                  <a:gd name="T75" fmla="*/ 96 h 337"/>
                  <a:gd name="T76" fmla="*/ 137 w 174"/>
                  <a:gd name="T77" fmla="*/ 110 h 337"/>
                  <a:gd name="T78" fmla="*/ 146 w 174"/>
                  <a:gd name="T79" fmla="*/ 121 h 337"/>
                  <a:gd name="T80" fmla="*/ 149 w 174"/>
                  <a:gd name="T81" fmla="*/ 129 h 337"/>
                  <a:gd name="T82" fmla="*/ 155 w 174"/>
                  <a:gd name="T83" fmla="*/ 137 h 337"/>
                  <a:gd name="T84" fmla="*/ 157 w 174"/>
                  <a:gd name="T85" fmla="*/ 146 h 337"/>
                  <a:gd name="T86" fmla="*/ 162 w 174"/>
                  <a:gd name="T87" fmla="*/ 157 h 337"/>
                  <a:gd name="T88" fmla="*/ 167 w 174"/>
                  <a:gd name="T89" fmla="*/ 173 h 337"/>
                  <a:gd name="T90" fmla="*/ 170 w 174"/>
                  <a:gd name="T91" fmla="*/ 193 h 337"/>
                  <a:gd name="T92" fmla="*/ 172 w 174"/>
                  <a:gd name="T93" fmla="*/ 214 h 337"/>
                  <a:gd name="T94" fmla="*/ 174 w 174"/>
                  <a:gd name="T95" fmla="*/ 243 h 337"/>
                  <a:gd name="T96" fmla="*/ 174 w 174"/>
                  <a:gd name="T97" fmla="*/ 275 h 337"/>
                  <a:gd name="T98" fmla="*/ 172 w 174"/>
                  <a:gd name="T99" fmla="*/ 303 h 337"/>
                  <a:gd name="T100" fmla="*/ 169 w 174"/>
                  <a:gd name="T101" fmla="*/ 322 h 337"/>
                  <a:gd name="T102" fmla="*/ 164 w 174"/>
                  <a:gd name="T103" fmla="*/ 331 h 337"/>
                  <a:gd name="T104" fmla="*/ 161 w 174"/>
                  <a:gd name="T105" fmla="*/ 337 h 337"/>
                  <a:gd name="T106" fmla="*/ 156 w 174"/>
                  <a:gd name="T107" fmla="*/ 335 h 337"/>
                  <a:gd name="T108" fmla="*/ 151 w 174"/>
                  <a:gd name="T109" fmla="*/ 331 h 337"/>
                  <a:gd name="T110" fmla="*/ 149 w 174"/>
                  <a:gd name="T111" fmla="*/ 329 h 337"/>
                  <a:gd name="T112" fmla="*/ 148 w 174"/>
                  <a:gd name="T113" fmla="*/ 32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4" h="337">
                    <a:moveTo>
                      <a:pt x="148" y="328"/>
                    </a:moveTo>
                    <a:lnTo>
                      <a:pt x="148" y="322"/>
                    </a:lnTo>
                    <a:lnTo>
                      <a:pt x="147" y="313"/>
                    </a:lnTo>
                    <a:lnTo>
                      <a:pt x="146" y="295"/>
                    </a:lnTo>
                    <a:lnTo>
                      <a:pt x="142" y="276"/>
                    </a:lnTo>
                    <a:lnTo>
                      <a:pt x="139" y="255"/>
                    </a:lnTo>
                    <a:lnTo>
                      <a:pt x="136" y="233"/>
                    </a:lnTo>
                    <a:lnTo>
                      <a:pt x="134" y="214"/>
                    </a:lnTo>
                    <a:lnTo>
                      <a:pt x="130" y="199"/>
                    </a:lnTo>
                    <a:lnTo>
                      <a:pt x="128" y="184"/>
                    </a:lnTo>
                    <a:lnTo>
                      <a:pt x="121" y="169"/>
                    </a:lnTo>
                    <a:lnTo>
                      <a:pt x="112" y="153"/>
                    </a:lnTo>
                    <a:lnTo>
                      <a:pt x="102" y="137"/>
                    </a:lnTo>
                    <a:lnTo>
                      <a:pt x="91" y="123"/>
                    </a:lnTo>
                    <a:lnTo>
                      <a:pt x="81" y="108"/>
                    </a:lnTo>
                    <a:lnTo>
                      <a:pt x="71" y="96"/>
                    </a:lnTo>
                    <a:lnTo>
                      <a:pt x="61" y="87"/>
                    </a:lnTo>
                    <a:lnTo>
                      <a:pt x="53" y="77"/>
                    </a:lnTo>
                    <a:lnTo>
                      <a:pt x="45" y="68"/>
                    </a:lnTo>
                    <a:lnTo>
                      <a:pt x="37" y="56"/>
                    </a:lnTo>
                    <a:lnTo>
                      <a:pt x="30" y="45"/>
                    </a:lnTo>
                    <a:lnTo>
                      <a:pt x="21" y="35"/>
                    </a:lnTo>
                    <a:lnTo>
                      <a:pt x="14" y="26"/>
                    </a:lnTo>
                    <a:lnTo>
                      <a:pt x="9" y="16"/>
                    </a:lnTo>
                    <a:lnTo>
                      <a:pt x="4" y="9"/>
                    </a:lnTo>
                    <a:lnTo>
                      <a:pt x="0" y="6"/>
                    </a:lnTo>
                    <a:lnTo>
                      <a:pt x="0" y="2"/>
                    </a:lnTo>
                    <a:lnTo>
                      <a:pt x="4" y="0"/>
                    </a:lnTo>
                    <a:lnTo>
                      <a:pt x="11" y="0"/>
                    </a:lnTo>
                    <a:lnTo>
                      <a:pt x="20" y="4"/>
                    </a:lnTo>
                    <a:lnTo>
                      <a:pt x="31" y="8"/>
                    </a:lnTo>
                    <a:lnTo>
                      <a:pt x="44" y="16"/>
                    </a:lnTo>
                    <a:lnTo>
                      <a:pt x="60" y="26"/>
                    </a:lnTo>
                    <a:lnTo>
                      <a:pt x="75" y="39"/>
                    </a:lnTo>
                    <a:lnTo>
                      <a:pt x="89" y="52"/>
                    </a:lnTo>
                    <a:lnTo>
                      <a:pt x="103" y="68"/>
                    </a:lnTo>
                    <a:lnTo>
                      <a:pt x="116" y="82"/>
                    </a:lnTo>
                    <a:lnTo>
                      <a:pt x="128" y="96"/>
                    </a:lnTo>
                    <a:lnTo>
                      <a:pt x="137" y="110"/>
                    </a:lnTo>
                    <a:lnTo>
                      <a:pt x="146" y="121"/>
                    </a:lnTo>
                    <a:lnTo>
                      <a:pt x="149" y="129"/>
                    </a:lnTo>
                    <a:lnTo>
                      <a:pt x="155" y="137"/>
                    </a:lnTo>
                    <a:lnTo>
                      <a:pt x="157" y="146"/>
                    </a:lnTo>
                    <a:lnTo>
                      <a:pt x="162" y="157"/>
                    </a:lnTo>
                    <a:lnTo>
                      <a:pt x="167" y="173"/>
                    </a:lnTo>
                    <a:lnTo>
                      <a:pt x="170" y="193"/>
                    </a:lnTo>
                    <a:lnTo>
                      <a:pt x="172" y="214"/>
                    </a:lnTo>
                    <a:lnTo>
                      <a:pt x="174" y="243"/>
                    </a:lnTo>
                    <a:lnTo>
                      <a:pt x="174" y="275"/>
                    </a:lnTo>
                    <a:lnTo>
                      <a:pt x="172" y="303"/>
                    </a:lnTo>
                    <a:lnTo>
                      <a:pt x="169" y="322"/>
                    </a:lnTo>
                    <a:lnTo>
                      <a:pt x="164" y="331"/>
                    </a:lnTo>
                    <a:lnTo>
                      <a:pt x="161" y="337"/>
                    </a:lnTo>
                    <a:lnTo>
                      <a:pt x="156" y="335"/>
                    </a:lnTo>
                    <a:lnTo>
                      <a:pt x="151" y="331"/>
                    </a:lnTo>
                    <a:lnTo>
                      <a:pt x="149" y="329"/>
                    </a:lnTo>
                    <a:lnTo>
                      <a:pt x="148" y="328"/>
                    </a:lnTo>
                    <a:close/>
                  </a:path>
                </a:pathLst>
              </a:custGeom>
              <a:solidFill>
                <a:srgbClr val="E39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81" name="Freeform 1321">
                <a:extLst>
                  <a:ext uri="{FF2B5EF4-FFF2-40B4-BE49-F238E27FC236}">
                    <a16:creationId xmlns:a16="http://schemas.microsoft.com/office/drawing/2014/main" id="{BD7F9E73-6595-D3BB-9944-2DCD2D7BB707}"/>
                  </a:ext>
                </a:extLst>
              </p:cNvPr>
              <p:cNvSpPr>
                <a:spLocks/>
              </p:cNvSpPr>
              <p:nvPr/>
            </p:nvSpPr>
            <p:spPr bwMode="auto">
              <a:xfrm>
                <a:off x="1354" y="2703"/>
                <a:ext cx="57" cy="105"/>
              </a:xfrm>
              <a:custGeom>
                <a:avLst/>
                <a:gdLst>
                  <a:gd name="T0" fmla="*/ 140 w 171"/>
                  <a:gd name="T1" fmla="*/ 288 h 313"/>
                  <a:gd name="T2" fmla="*/ 140 w 171"/>
                  <a:gd name="T3" fmla="*/ 286 h 313"/>
                  <a:gd name="T4" fmla="*/ 139 w 171"/>
                  <a:gd name="T5" fmla="*/ 274 h 313"/>
                  <a:gd name="T6" fmla="*/ 137 w 171"/>
                  <a:gd name="T7" fmla="*/ 260 h 313"/>
                  <a:gd name="T8" fmla="*/ 136 w 171"/>
                  <a:gd name="T9" fmla="*/ 244 h 313"/>
                  <a:gd name="T10" fmla="*/ 134 w 171"/>
                  <a:gd name="T11" fmla="*/ 227 h 313"/>
                  <a:gd name="T12" fmla="*/ 133 w 171"/>
                  <a:gd name="T13" fmla="*/ 211 h 313"/>
                  <a:gd name="T14" fmla="*/ 131 w 171"/>
                  <a:gd name="T15" fmla="*/ 198 h 313"/>
                  <a:gd name="T16" fmla="*/ 131 w 171"/>
                  <a:gd name="T17" fmla="*/ 192 h 313"/>
                  <a:gd name="T18" fmla="*/ 130 w 171"/>
                  <a:gd name="T19" fmla="*/ 185 h 313"/>
                  <a:gd name="T20" fmla="*/ 127 w 171"/>
                  <a:gd name="T21" fmla="*/ 178 h 313"/>
                  <a:gd name="T22" fmla="*/ 123 w 171"/>
                  <a:gd name="T23" fmla="*/ 169 h 313"/>
                  <a:gd name="T24" fmla="*/ 117 w 171"/>
                  <a:gd name="T25" fmla="*/ 156 h 313"/>
                  <a:gd name="T26" fmla="*/ 108 w 171"/>
                  <a:gd name="T27" fmla="*/ 142 h 313"/>
                  <a:gd name="T28" fmla="*/ 98 w 171"/>
                  <a:gd name="T29" fmla="*/ 127 h 313"/>
                  <a:gd name="T30" fmla="*/ 86 w 171"/>
                  <a:gd name="T31" fmla="*/ 111 h 313"/>
                  <a:gd name="T32" fmla="*/ 74 w 171"/>
                  <a:gd name="T33" fmla="*/ 96 h 313"/>
                  <a:gd name="T34" fmla="*/ 61 w 171"/>
                  <a:gd name="T35" fmla="*/ 82 h 313"/>
                  <a:gd name="T36" fmla="*/ 50 w 171"/>
                  <a:gd name="T37" fmla="*/ 68 h 313"/>
                  <a:gd name="T38" fmla="*/ 41 w 171"/>
                  <a:gd name="T39" fmla="*/ 54 h 313"/>
                  <a:gd name="T40" fmla="*/ 31 w 171"/>
                  <a:gd name="T41" fmla="*/ 44 h 313"/>
                  <a:gd name="T42" fmla="*/ 23 w 171"/>
                  <a:gd name="T43" fmla="*/ 32 h 313"/>
                  <a:gd name="T44" fmla="*/ 17 w 171"/>
                  <a:gd name="T45" fmla="*/ 23 h 313"/>
                  <a:gd name="T46" fmla="*/ 9 w 171"/>
                  <a:gd name="T47" fmla="*/ 14 h 313"/>
                  <a:gd name="T48" fmla="*/ 2 w 171"/>
                  <a:gd name="T49" fmla="*/ 7 h 313"/>
                  <a:gd name="T50" fmla="*/ 0 w 171"/>
                  <a:gd name="T51" fmla="*/ 4 h 313"/>
                  <a:gd name="T52" fmla="*/ 0 w 171"/>
                  <a:gd name="T53" fmla="*/ 0 h 313"/>
                  <a:gd name="T54" fmla="*/ 6 w 171"/>
                  <a:gd name="T55" fmla="*/ 1 h 313"/>
                  <a:gd name="T56" fmla="*/ 15 w 171"/>
                  <a:gd name="T57" fmla="*/ 5 h 313"/>
                  <a:gd name="T58" fmla="*/ 27 w 171"/>
                  <a:gd name="T59" fmla="*/ 11 h 313"/>
                  <a:gd name="T60" fmla="*/ 42 w 171"/>
                  <a:gd name="T61" fmla="*/ 23 h 313"/>
                  <a:gd name="T62" fmla="*/ 60 w 171"/>
                  <a:gd name="T63" fmla="*/ 35 h 313"/>
                  <a:gd name="T64" fmla="*/ 78 w 171"/>
                  <a:gd name="T65" fmla="*/ 53 h 313"/>
                  <a:gd name="T66" fmla="*/ 98 w 171"/>
                  <a:gd name="T67" fmla="*/ 72 h 313"/>
                  <a:gd name="T68" fmla="*/ 116 w 171"/>
                  <a:gd name="T69" fmla="*/ 89 h 313"/>
                  <a:gd name="T70" fmla="*/ 131 w 171"/>
                  <a:gd name="T71" fmla="*/ 108 h 313"/>
                  <a:gd name="T72" fmla="*/ 144 w 171"/>
                  <a:gd name="T73" fmla="*/ 123 h 313"/>
                  <a:gd name="T74" fmla="*/ 156 w 171"/>
                  <a:gd name="T75" fmla="*/ 142 h 313"/>
                  <a:gd name="T76" fmla="*/ 163 w 171"/>
                  <a:gd name="T77" fmla="*/ 158 h 313"/>
                  <a:gd name="T78" fmla="*/ 167 w 171"/>
                  <a:gd name="T79" fmla="*/ 175 h 313"/>
                  <a:gd name="T80" fmla="*/ 170 w 171"/>
                  <a:gd name="T81" fmla="*/ 192 h 313"/>
                  <a:gd name="T82" fmla="*/ 170 w 171"/>
                  <a:gd name="T83" fmla="*/ 207 h 313"/>
                  <a:gd name="T84" fmla="*/ 170 w 171"/>
                  <a:gd name="T85" fmla="*/ 225 h 313"/>
                  <a:gd name="T86" fmla="*/ 170 w 171"/>
                  <a:gd name="T87" fmla="*/ 241 h 313"/>
                  <a:gd name="T88" fmla="*/ 171 w 171"/>
                  <a:gd name="T89" fmla="*/ 257 h 313"/>
                  <a:gd name="T90" fmla="*/ 170 w 171"/>
                  <a:gd name="T91" fmla="*/ 271 h 313"/>
                  <a:gd name="T92" fmla="*/ 170 w 171"/>
                  <a:gd name="T93" fmla="*/ 284 h 313"/>
                  <a:gd name="T94" fmla="*/ 167 w 171"/>
                  <a:gd name="T95" fmla="*/ 296 h 313"/>
                  <a:gd name="T96" fmla="*/ 166 w 171"/>
                  <a:gd name="T97" fmla="*/ 307 h 313"/>
                  <a:gd name="T98" fmla="*/ 160 w 171"/>
                  <a:gd name="T99" fmla="*/ 313 h 313"/>
                  <a:gd name="T100" fmla="*/ 152 w 171"/>
                  <a:gd name="T101" fmla="*/ 305 h 313"/>
                  <a:gd name="T102" fmla="*/ 144 w 171"/>
                  <a:gd name="T103" fmla="*/ 295 h 313"/>
                  <a:gd name="T104" fmla="*/ 140 w 171"/>
                  <a:gd name="T105" fmla="*/ 28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1" h="313">
                    <a:moveTo>
                      <a:pt x="140" y="288"/>
                    </a:moveTo>
                    <a:lnTo>
                      <a:pt x="140" y="286"/>
                    </a:lnTo>
                    <a:lnTo>
                      <a:pt x="139" y="274"/>
                    </a:lnTo>
                    <a:lnTo>
                      <a:pt x="137" y="260"/>
                    </a:lnTo>
                    <a:lnTo>
                      <a:pt x="136" y="244"/>
                    </a:lnTo>
                    <a:lnTo>
                      <a:pt x="134" y="227"/>
                    </a:lnTo>
                    <a:lnTo>
                      <a:pt x="133" y="211"/>
                    </a:lnTo>
                    <a:lnTo>
                      <a:pt x="131" y="198"/>
                    </a:lnTo>
                    <a:lnTo>
                      <a:pt x="131" y="192"/>
                    </a:lnTo>
                    <a:lnTo>
                      <a:pt x="130" y="185"/>
                    </a:lnTo>
                    <a:lnTo>
                      <a:pt x="127" y="178"/>
                    </a:lnTo>
                    <a:lnTo>
                      <a:pt x="123" y="169"/>
                    </a:lnTo>
                    <a:lnTo>
                      <a:pt x="117" y="156"/>
                    </a:lnTo>
                    <a:lnTo>
                      <a:pt x="108" y="142"/>
                    </a:lnTo>
                    <a:lnTo>
                      <a:pt x="98" y="127"/>
                    </a:lnTo>
                    <a:lnTo>
                      <a:pt x="86" y="111"/>
                    </a:lnTo>
                    <a:lnTo>
                      <a:pt x="74" y="96"/>
                    </a:lnTo>
                    <a:lnTo>
                      <a:pt x="61" y="82"/>
                    </a:lnTo>
                    <a:lnTo>
                      <a:pt x="50" y="68"/>
                    </a:lnTo>
                    <a:lnTo>
                      <a:pt x="41" y="54"/>
                    </a:lnTo>
                    <a:lnTo>
                      <a:pt x="31" y="44"/>
                    </a:lnTo>
                    <a:lnTo>
                      <a:pt x="23" y="32"/>
                    </a:lnTo>
                    <a:lnTo>
                      <a:pt x="17" y="23"/>
                    </a:lnTo>
                    <a:lnTo>
                      <a:pt x="9" y="14"/>
                    </a:lnTo>
                    <a:lnTo>
                      <a:pt x="2" y="7"/>
                    </a:lnTo>
                    <a:lnTo>
                      <a:pt x="0" y="4"/>
                    </a:lnTo>
                    <a:lnTo>
                      <a:pt x="0" y="0"/>
                    </a:lnTo>
                    <a:lnTo>
                      <a:pt x="6" y="1"/>
                    </a:lnTo>
                    <a:lnTo>
                      <a:pt x="15" y="5"/>
                    </a:lnTo>
                    <a:lnTo>
                      <a:pt x="27" y="11"/>
                    </a:lnTo>
                    <a:lnTo>
                      <a:pt x="42" y="23"/>
                    </a:lnTo>
                    <a:lnTo>
                      <a:pt x="60" y="35"/>
                    </a:lnTo>
                    <a:lnTo>
                      <a:pt x="78" y="53"/>
                    </a:lnTo>
                    <a:lnTo>
                      <a:pt x="98" y="72"/>
                    </a:lnTo>
                    <a:lnTo>
                      <a:pt x="116" y="89"/>
                    </a:lnTo>
                    <a:lnTo>
                      <a:pt x="131" y="108"/>
                    </a:lnTo>
                    <a:lnTo>
                      <a:pt x="144" y="123"/>
                    </a:lnTo>
                    <a:lnTo>
                      <a:pt x="156" y="142"/>
                    </a:lnTo>
                    <a:lnTo>
                      <a:pt x="163" y="158"/>
                    </a:lnTo>
                    <a:lnTo>
                      <a:pt x="167" y="175"/>
                    </a:lnTo>
                    <a:lnTo>
                      <a:pt x="170" y="192"/>
                    </a:lnTo>
                    <a:lnTo>
                      <a:pt x="170" y="207"/>
                    </a:lnTo>
                    <a:lnTo>
                      <a:pt x="170" y="225"/>
                    </a:lnTo>
                    <a:lnTo>
                      <a:pt x="170" y="241"/>
                    </a:lnTo>
                    <a:lnTo>
                      <a:pt x="171" y="257"/>
                    </a:lnTo>
                    <a:lnTo>
                      <a:pt x="170" y="271"/>
                    </a:lnTo>
                    <a:lnTo>
                      <a:pt x="170" y="284"/>
                    </a:lnTo>
                    <a:lnTo>
                      <a:pt x="167" y="296"/>
                    </a:lnTo>
                    <a:lnTo>
                      <a:pt x="166" y="307"/>
                    </a:lnTo>
                    <a:lnTo>
                      <a:pt x="160" y="313"/>
                    </a:lnTo>
                    <a:lnTo>
                      <a:pt x="152" y="305"/>
                    </a:lnTo>
                    <a:lnTo>
                      <a:pt x="144" y="295"/>
                    </a:lnTo>
                    <a:lnTo>
                      <a:pt x="140" y="288"/>
                    </a:lnTo>
                    <a:close/>
                  </a:path>
                </a:pathLst>
              </a:custGeom>
              <a:solidFill>
                <a:srgbClr val="E39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82" name="Freeform 1322">
                <a:extLst>
                  <a:ext uri="{FF2B5EF4-FFF2-40B4-BE49-F238E27FC236}">
                    <a16:creationId xmlns:a16="http://schemas.microsoft.com/office/drawing/2014/main" id="{F7D02896-14E9-A2D0-35F9-E3998BC03055}"/>
                  </a:ext>
                </a:extLst>
              </p:cNvPr>
              <p:cNvSpPr>
                <a:spLocks/>
              </p:cNvSpPr>
              <p:nvPr/>
            </p:nvSpPr>
            <p:spPr bwMode="auto">
              <a:xfrm>
                <a:off x="1308" y="2729"/>
                <a:ext cx="57" cy="90"/>
              </a:xfrm>
              <a:custGeom>
                <a:avLst/>
                <a:gdLst>
                  <a:gd name="T0" fmla="*/ 124 w 169"/>
                  <a:gd name="T1" fmla="*/ 115 h 268"/>
                  <a:gd name="T2" fmla="*/ 133 w 169"/>
                  <a:gd name="T3" fmla="*/ 133 h 268"/>
                  <a:gd name="T4" fmla="*/ 142 w 169"/>
                  <a:gd name="T5" fmla="*/ 148 h 268"/>
                  <a:gd name="T6" fmla="*/ 147 w 169"/>
                  <a:gd name="T7" fmla="*/ 162 h 268"/>
                  <a:gd name="T8" fmla="*/ 152 w 169"/>
                  <a:gd name="T9" fmla="*/ 177 h 268"/>
                  <a:gd name="T10" fmla="*/ 157 w 169"/>
                  <a:gd name="T11" fmla="*/ 191 h 268"/>
                  <a:gd name="T12" fmla="*/ 162 w 169"/>
                  <a:gd name="T13" fmla="*/ 206 h 268"/>
                  <a:gd name="T14" fmla="*/ 165 w 169"/>
                  <a:gd name="T15" fmla="*/ 220 h 268"/>
                  <a:gd name="T16" fmla="*/ 166 w 169"/>
                  <a:gd name="T17" fmla="*/ 234 h 268"/>
                  <a:gd name="T18" fmla="*/ 169 w 169"/>
                  <a:gd name="T19" fmla="*/ 250 h 268"/>
                  <a:gd name="T20" fmla="*/ 166 w 169"/>
                  <a:gd name="T21" fmla="*/ 259 h 268"/>
                  <a:gd name="T22" fmla="*/ 164 w 169"/>
                  <a:gd name="T23" fmla="*/ 265 h 268"/>
                  <a:gd name="T24" fmla="*/ 159 w 169"/>
                  <a:gd name="T25" fmla="*/ 268 h 268"/>
                  <a:gd name="T26" fmla="*/ 155 w 169"/>
                  <a:gd name="T27" fmla="*/ 265 h 268"/>
                  <a:gd name="T28" fmla="*/ 149 w 169"/>
                  <a:gd name="T29" fmla="*/ 259 h 268"/>
                  <a:gd name="T30" fmla="*/ 145 w 169"/>
                  <a:gd name="T31" fmla="*/ 251 h 268"/>
                  <a:gd name="T32" fmla="*/ 143 w 169"/>
                  <a:gd name="T33" fmla="*/ 242 h 268"/>
                  <a:gd name="T34" fmla="*/ 143 w 169"/>
                  <a:gd name="T35" fmla="*/ 241 h 268"/>
                  <a:gd name="T36" fmla="*/ 142 w 169"/>
                  <a:gd name="T37" fmla="*/ 234 h 268"/>
                  <a:gd name="T38" fmla="*/ 139 w 169"/>
                  <a:gd name="T39" fmla="*/ 227 h 268"/>
                  <a:gd name="T40" fmla="*/ 136 w 169"/>
                  <a:gd name="T41" fmla="*/ 217 h 268"/>
                  <a:gd name="T42" fmla="*/ 133 w 169"/>
                  <a:gd name="T43" fmla="*/ 208 h 268"/>
                  <a:gd name="T44" fmla="*/ 130 w 169"/>
                  <a:gd name="T45" fmla="*/ 196 h 268"/>
                  <a:gd name="T46" fmla="*/ 129 w 169"/>
                  <a:gd name="T47" fmla="*/ 188 h 268"/>
                  <a:gd name="T48" fmla="*/ 125 w 169"/>
                  <a:gd name="T49" fmla="*/ 182 h 268"/>
                  <a:gd name="T50" fmla="*/ 122 w 169"/>
                  <a:gd name="T51" fmla="*/ 175 h 268"/>
                  <a:gd name="T52" fmla="*/ 116 w 169"/>
                  <a:gd name="T53" fmla="*/ 166 h 268"/>
                  <a:gd name="T54" fmla="*/ 108 w 169"/>
                  <a:gd name="T55" fmla="*/ 153 h 268"/>
                  <a:gd name="T56" fmla="*/ 99 w 169"/>
                  <a:gd name="T57" fmla="*/ 140 h 268"/>
                  <a:gd name="T58" fmla="*/ 90 w 169"/>
                  <a:gd name="T59" fmla="*/ 128 h 268"/>
                  <a:gd name="T60" fmla="*/ 83 w 169"/>
                  <a:gd name="T61" fmla="*/ 117 h 268"/>
                  <a:gd name="T62" fmla="*/ 75 w 169"/>
                  <a:gd name="T63" fmla="*/ 106 h 268"/>
                  <a:gd name="T64" fmla="*/ 70 w 169"/>
                  <a:gd name="T65" fmla="*/ 99 h 268"/>
                  <a:gd name="T66" fmla="*/ 66 w 169"/>
                  <a:gd name="T67" fmla="*/ 93 h 268"/>
                  <a:gd name="T68" fmla="*/ 60 w 169"/>
                  <a:gd name="T69" fmla="*/ 86 h 268"/>
                  <a:gd name="T70" fmla="*/ 54 w 169"/>
                  <a:gd name="T71" fmla="*/ 79 h 268"/>
                  <a:gd name="T72" fmla="*/ 48 w 169"/>
                  <a:gd name="T73" fmla="*/ 72 h 268"/>
                  <a:gd name="T74" fmla="*/ 41 w 169"/>
                  <a:gd name="T75" fmla="*/ 66 h 268"/>
                  <a:gd name="T76" fmla="*/ 34 w 169"/>
                  <a:gd name="T77" fmla="*/ 58 h 268"/>
                  <a:gd name="T78" fmla="*/ 27 w 169"/>
                  <a:gd name="T79" fmla="*/ 52 h 268"/>
                  <a:gd name="T80" fmla="*/ 21 w 169"/>
                  <a:gd name="T81" fmla="*/ 45 h 268"/>
                  <a:gd name="T82" fmla="*/ 14 w 169"/>
                  <a:gd name="T83" fmla="*/ 39 h 268"/>
                  <a:gd name="T84" fmla="*/ 8 w 169"/>
                  <a:gd name="T85" fmla="*/ 30 h 268"/>
                  <a:gd name="T86" fmla="*/ 3 w 169"/>
                  <a:gd name="T87" fmla="*/ 21 h 268"/>
                  <a:gd name="T88" fmla="*/ 0 w 169"/>
                  <a:gd name="T89" fmla="*/ 10 h 268"/>
                  <a:gd name="T90" fmla="*/ 0 w 169"/>
                  <a:gd name="T91" fmla="*/ 3 h 268"/>
                  <a:gd name="T92" fmla="*/ 3 w 169"/>
                  <a:gd name="T93" fmla="*/ 0 h 268"/>
                  <a:gd name="T94" fmla="*/ 14 w 169"/>
                  <a:gd name="T95" fmla="*/ 3 h 268"/>
                  <a:gd name="T96" fmla="*/ 30 w 169"/>
                  <a:gd name="T97" fmla="*/ 10 h 268"/>
                  <a:gd name="T98" fmla="*/ 47 w 169"/>
                  <a:gd name="T99" fmla="*/ 21 h 268"/>
                  <a:gd name="T100" fmla="*/ 60 w 169"/>
                  <a:gd name="T101" fmla="*/ 31 h 268"/>
                  <a:gd name="T102" fmla="*/ 73 w 169"/>
                  <a:gd name="T103" fmla="*/ 43 h 268"/>
                  <a:gd name="T104" fmla="*/ 84 w 169"/>
                  <a:gd name="T105" fmla="*/ 55 h 268"/>
                  <a:gd name="T106" fmla="*/ 96 w 169"/>
                  <a:gd name="T107" fmla="*/ 67 h 268"/>
                  <a:gd name="T108" fmla="*/ 105 w 169"/>
                  <a:gd name="T109" fmla="*/ 81 h 268"/>
                  <a:gd name="T110" fmla="*/ 115 w 169"/>
                  <a:gd name="T111" fmla="*/ 98 h 268"/>
                  <a:gd name="T112" fmla="*/ 124 w 169"/>
                  <a:gd name="T113" fmla="*/ 11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 h="268">
                    <a:moveTo>
                      <a:pt x="124" y="115"/>
                    </a:moveTo>
                    <a:lnTo>
                      <a:pt x="133" y="133"/>
                    </a:lnTo>
                    <a:lnTo>
                      <a:pt x="142" y="148"/>
                    </a:lnTo>
                    <a:lnTo>
                      <a:pt x="147" y="162"/>
                    </a:lnTo>
                    <a:lnTo>
                      <a:pt x="152" y="177"/>
                    </a:lnTo>
                    <a:lnTo>
                      <a:pt x="157" y="191"/>
                    </a:lnTo>
                    <a:lnTo>
                      <a:pt x="162" y="206"/>
                    </a:lnTo>
                    <a:lnTo>
                      <a:pt x="165" y="220"/>
                    </a:lnTo>
                    <a:lnTo>
                      <a:pt x="166" y="234"/>
                    </a:lnTo>
                    <a:lnTo>
                      <a:pt x="169" y="250"/>
                    </a:lnTo>
                    <a:lnTo>
                      <a:pt x="166" y="259"/>
                    </a:lnTo>
                    <a:lnTo>
                      <a:pt x="164" y="265"/>
                    </a:lnTo>
                    <a:lnTo>
                      <a:pt x="159" y="268"/>
                    </a:lnTo>
                    <a:lnTo>
                      <a:pt x="155" y="265"/>
                    </a:lnTo>
                    <a:lnTo>
                      <a:pt x="149" y="259"/>
                    </a:lnTo>
                    <a:lnTo>
                      <a:pt x="145" y="251"/>
                    </a:lnTo>
                    <a:lnTo>
                      <a:pt x="143" y="242"/>
                    </a:lnTo>
                    <a:lnTo>
                      <a:pt x="143" y="241"/>
                    </a:lnTo>
                    <a:lnTo>
                      <a:pt x="142" y="234"/>
                    </a:lnTo>
                    <a:lnTo>
                      <a:pt x="139" y="227"/>
                    </a:lnTo>
                    <a:lnTo>
                      <a:pt x="136" y="217"/>
                    </a:lnTo>
                    <a:lnTo>
                      <a:pt x="133" y="208"/>
                    </a:lnTo>
                    <a:lnTo>
                      <a:pt x="130" y="196"/>
                    </a:lnTo>
                    <a:lnTo>
                      <a:pt x="129" y="188"/>
                    </a:lnTo>
                    <a:lnTo>
                      <a:pt x="125" y="182"/>
                    </a:lnTo>
                    <a:lnTo>
                      <a:pt x="122" y="175"/>
                    </a:lnTo>
                    <a:lnTo>
                      <a:pt x="116" y="166"/>
                    </a:lnTo>
                    <a:lnTo>
                      <a:pt x="108" y="153"/>
                    </a:lnTo>
                    <a:lnTo>
                      <a:pt x="99" y="140"/>
                    </a:lnTo>
                    <a:lnTo>
                      <a:pt x="90" y="128"/>
                    </a:lnTo>
                    <a:lnTo>
                      <a:pt x="83" y="117"/>
                    </a:lnTo>
                    <a:lnTo>
                      <a:pt x="75" y="106"/>
                    </a:lnTo>
                    <a:lnTo>
                      <a:pt x="70" y="99"/>
                    </a:lnTo>
                    <a:lnTo>
                      <a:pt x="66" y="93"/>
                    </a:lnTo>
                    <a:lnTo>
                      <a:pt x="60" y="86"/>
                    </a:lnTo>
                    <a:lnTo>
                      <a:pt x="54" y="79"/>
                    </a:lnTo>
                    <a:lnTo>
                      <a:pt x="48" y="72"/>
                    </a:lnTo>
                    <a:lnTo>
                      <a:pt x="41" y="66"/>
                    </a:lnTo>
                    <a:lnTo>
                      <a:pt x="34" y="58"/>
                    </a:lnTo>
                    <a:lnTo>
                      <a:pt x="27" y="52"/>
                    </a:lnTo>
                    <a:lnTo>
                      <a:pt x="21" y="45"/>
                    </a:lnTo>
                    <a:lnTo>
                      <a:pt x="14" y="39"/>
                    </a:lnTo>
                    <a:lnTo>
                      <a:pt x="8" y="30"/>
                    </a:lnTo>
                    <a:lnTo>
                      <a:pt x="3" y="21"/>
                    </a:lnTo>
                    <a:lnTo>
                      <a:pt x="0" y="10"/>
                    </a:lnTo>
                    <a:lnTo>
                      <a:pt x="0" y="3"/>
                    </a:lnTo>
                    <a:lnTo>
                      <a:pt x="3" y="0"/>
                    </a:lnTo>
                    <a:lnTo>
                      <a:pt x="14" y="3"/>
                    </a:lnTo>
                    <a:lnTo>
                      <a:pt x="30" y="10"/>
                    </a:lnTo>
                    <a:lnTo>
                      <a:pt x="47" y="21"/>
                    </a:lnTo>
                    <a:lnTo>
                      <a:pt x="60" y="31"/>
                    </a:lnTo>
                    <a:lnTo>
                      <a:pt x="73" y="43"/>
                    </a:lnTo>
                    <a:lnTo>
                      <a:pt x="84" y="55"/>
                    </a:lnTo>
                    <a:lnTo>
                      <a:pt x="96" y="67"/>
                    </a:lnTo>
                    <a:lnTo>
                      <a:pt x="105" y="81"/>
                    </a:lnTo>
                    <a:lnTo>
                      <a:pt x="115" y="98"/>
                    </a:lnTo>
                    <a:lnTo>
                      <a:pt x="124" y="115"/>
                    </a:lnTo>
                    <a:close/>
                  </a:path>
                </a:pathLst>
              </a:custGeom>
              <a:solidFill>
                <a:srgbClr val="D684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83" name="Freeform 1323">
                <a:extLst>
                  <a:ext uri="{FF2B5EF4-FFF2-40B4-BE49-F238E27FC236}">
                    <a16:creationId xmlns:a16="http://schemas.microsoft.com/office/drawing/2014/main" id="{38510062-F608-1AC2-98CE-9CD91A80914D}"/>
                  </a:ext>
                </a:extLst>
              </p:cNvPr>
              <p:cNvSpPr>
                <a:spLocks/>
              </p:cNvSpPr>
              <p:nvPr/>
            </p:nvSpPr>
            <p:spPr bwMode="auto">
              <a:xfrm>
                <a:off x="1310" y="2733"/>
                <a:ext cx="51" cy="83"/>
              </a:xfrm>
              <a:custGeom>
                <a:avLst/>
                <a:gdLst>
                  <a:gd name="T0" fmla="*/ 110 w 153"/>
                  <a:gd name="T1" fmla="*/ 108 h 251"/>
                  <a:gd name="T2" fmla="*/ 119 w 153"/>
                  <a:gd name="T3" fmla="*/ 125 h 251"/>
                  <a:gd name="T4" fmla="*/ 126 w 153"/>
                  <a:gd name="T5" fmla="*/ 139 h 251"/>
                  <a:gd name="T6" fmla="*/ 132 w 153"/>
                  <a:gd name="T7" fmla="*/ 153 h 251"/>
                  <a:gd name="T8" fmla="*/ 138 w 153"/>
                  <a:gd name="T9" fmla="*/ 166 h 251"/>
                  <a:gd name="T10" fmla="*/ 144 w 153"/>
                  <a:gd name="T11" fmla="*/ 178 h 251"/>
                  <a:gd name="T12" fmla="*/ 147 w 153"/>
                  <a:gd name="T13" fmla="*/ 189 h 251"/>
                  <a:gd name="T14" fmla="*/ 150 w 153"/>
                  <a:gd name="T15" fmla="*/ 201 h 251"/>
                  <a:gd name="T16" fmla="*/ 151 w 153"/>
                  <a:gd name="T17" fmla="*/ 212 h 251"/>
                  <a:gd name="T18" fmla="*/ 153 w 153"/>
                  <a:gd name="T19" fmla="*/ 228 h 251"/>
                  <a:gd name="T20" fmla="*/ 151 w 153"/>
                  <a:gd name="T21" fmla="*/ 239 h 251"/>
                  <a:gd name="T22" fmla="*/ 150 w 153"/>
                  <a:gd name="T23" fmla="*/ 247 h 251"/>
                  <a:gd name="T24" fmla="*/ 147 w 153"/>
                  <a:gd name="T25" fmla="*/ 251 h 251"/>
                  <a:gd name="T26" fmla="*/ 144 w 153"/>
                  <a:gd name="T27" fmla="*/ 251 h 251"/>
                  <a:gd name="T28" fmla="*/ 140 w 153"/>
                  <a:gd name="T29" fmla="*/ 247 h 251"/>
                  <a:gd name="T30" fmla="*/ 138 w 153"/>
                  <a:gd name="T31" fmla="*/ 241 h 251"/>
                  <a:gd name="T32" fmla="*/ 136 w 153"/>
                  <a:gd name="T33" fmla="*/ 232 h 251"/>
                  <a:gd name="T34" fmla="*/ 136 w 153"/>
                  <a:gd name="T35" fmla="*/ 229 h 251"/>
                  <a:gd name="T36" fmla="*/ 134 w 153"/>
                  <a:gd name="T37" fmla="*/ 224 h 251"/>
                  <a:gd name="T38" fmla="*/ 132 w 153"/>
                  <a:gd name="T39" fmla="*/ 215 h 251"/>
                  <a:gd name="T40" fmla="*/ 129 w 153"/>
                  <a:gd name="T41" fmla="*/ 206 h 251"/>
                  <a:gd name="T42" fmla="*/ 126 w 153"/>
                  <a:gd name="T43" fmla="*/ 197 h 251"/>
                  <a:gd name="T44" fmla="*/ 123 w 153"/>
                  <a:gd name="T45" fmla="*/ 186 h 251"/>
                  <a:gd name="T46" fmla="*/ 122 w 153"/>
                  <a:gd name="T47" fmla="*/ 178 h 251"/>
                  <a:gd name="T48" fmla="*/ 118 w 153"/>
                  <a:gd name="T49" fmla="*/ 171 h 251"/>
                  <a:gd name="T50" fmla="*/ 115 w 153"/>
                  <a:gd name="T51" fmla="*/ 165 h 251"/>
                  <a:gd name="T52" fmla="*/ 109 w 153"/>
                  <a:gd name="T53" fmla="*/ 156 h 251"/>
                  <a:gd name="T54" fmla="*/ 101 w 153"/>
                  <a:gd name="T55" fmla="*/ 143 h 251"/>
                  <a:gd name="T56" fmla="*/ 92 w 153"/>
                  <a:gd name="T57" fmla="*/ 130 h 251"/>
                  <a:gd name="T58" fmla="*/ 83 w 153"/>
                  <a:gd name="T59" fmla="*/ 117 h 251"/>
                  <a:gd name="T60" fmla="*/ 76 w 153"/>
                  <a:gd name="T61" fmla="*/ 107 h 251"/>
                  <a:gd name="T62" fmla="*/ 68 w 153"/>
                  <a:gd name="T63" fmla="*/ 95 h 251"/>
                  <a:gd name="T64" fmla="*/ 63 w 153"/>
                  <a:gd name="T65" fmla="*/ 89 h 251"/>
                  <a:gd name="T66" fmla="*/ 58 w 153"/>
                  <a:gd name="T67" fmla="*/ 82 h 251"/>
                  <a:gd name="T68" fmla="*/ 55 w 153"/>
                  <a:gd name="T69" fmla="*/ 76 h 251"/>
                  <a:gd name="T70" fmla="*/ 49 w 153"/>
                  <a:gd name="T71" fmla="*/ 71 h 251"/>
                  <a:gd name="T72" fmla="*/ 43 w 153"/>
                  <a:gd name="T73" fmla="*/ 64 h 251"/>
                  <a:gd name="T74" fmla="*/ 37 w 153"/>
                  <a:gd name="T75" fmla="*/ 59 h 251"/>
                  <a:gd name="T76" fmla="*/ 31 w 153"/>
                  <a:gd name="T77" fmla="*/ 52 h 251"/>
                  <a:gd name="T78" fmla="*/ 24 w 153"/>
                  <a:gd name="T79" fmla="*/ 48 h 251"/>
                  <a:gd name="T80" fmla="*/ 20 w 153"/>
                  <a:gd name="T81" fmla="*/ 41 h 251"/>
                  <a:gd name="T82" fmla="*/ 14 w 153"/>
                  <a:gd name="T83" fmla="*/ 35 h 251"/>
                  <a:gd name="T84" fmla="*/ 9 w 153"/>
                  <a:gd name="T85" fmla="*/ 26 h 251"/>
                  <a:gd name="T86" fmla="*/ 2 w 153"/>
                  <a:gd name="T87" fmla="*/ 18 h 251"/>
                  <a:gd name="T88" fmla="*/ 0 w 153"/>
                  <a:gd name="T89" fmla="*/ 8 h 251"/>
                  <a:gd name="T90" fmla="*/ 0 w 153"/>
                  <a:gd name="T91" fmla="*/ 4 h 251"/>
                  <a:gd name="T92" fmla="*/ 3 w 153"/>
                  <a:gd name="T93" fmla="*/ 0 h 251"/>
                  <a:gd name="T94" fmla="*/ 14 w 153"/>
                  <a:gd name="T95" fmla="*/ 4 h 251"/>
                  <a:gd name="T96" fmla="*/ 29 w 153"/>
                  <a:gd name="T97" fmla="*/ 13 h 251"/>
                  <a:gd name="T98" fmla="*/ 42 w 153"/>
                  <a:gd name="T99" fmla="*/ 21 h 251"/>
                  <a:gd name="T100" fmla="*/ 52 w 153"/>
                  <a:gd name="T101" fmla="*/ 31 h 251"/>
                  <a:gd name="T102" fmla="*/ 64 w 153"/>
                  <a:gd name="T103" fmla="*/ 40 h 251"/>
                  <a:gd name="T104" fmla="*/ 74 w 153"/>
                  <a:gd name="T105" fmla="*/ 50 h 251"/>
                  <a:gd name="T106" fmla="*/ 83 w 153"/>
                  <a:gd name="T107" fmla="*/ 62 h 251"/>
                  <a:gd name="T108" fmla="*/ 92 w 153"/>
                  <a:gd name="T109" fmla="*/ 76 h 251"/>
                  <a:gd name="T110" fmla="*/ 101 w 153"/>
                  <a:gd name="T111" fmla="*/ 90 h 251"/>
                  <a:gd name="T112" fmla="*/ 110 w 153"/>
                  <a:gd name="T113" fmla="*/ 10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3" h="251">
                    <a:moveTo>
                      <a:pt x="110" y="108"/>
                    </a:moveTo>
                    <a:lnTo>
                      <a:pt x="119" y="125"/>
                    </a:lnTo>
                    <a:lnTo>
                      <a:pt x="126" y="139"/>
                    </a:lnTo>
                    <a:lnTo>
                      <a:pt x="132" y="153"/>
                    </a:lnTo>
                    <a:lnTo>
                      <a:pt x="138" y="166"/>
                    </a:lnTo>
                    <a:lnTo>
                      <a:pt x="144" y="178"/>
                    </a:lnTo>
                    <a:lnTo>
                      <a:pt x="147" y="189"/>
                    </a:lnTo>
                    <a:lnTo>
                      <a:pt x="150" y="201"/>
                    </a:lnTo>
                    <a:lnTo>
                      <a:pt x="151" y="212"/>
                    </a:lnTo>
                    <a:lnTo>
                      <a:pt x="153" y="228"/>
                    </a:lnTo>
                    <a:lnTo>
                      <a:pt x="151" y="239"/>
                    </a:lnTo>
                    <a:lnTo>
                      <a:pt x="150" y="247"/>
                    </a:lnTo>
                    <a:lnTo>
                      <a:pt x="147" y="251"/>
                    </a:lnTo>
                    <a:lnTo>
                      <a:pt x="144" y="251"/>
                    </a:lnTo>
                    <a:lnTo>
                      <a:pt x="140" y="247"/>
                    </a:lnTo>
                    <a:lnTo>
                      <a:pt x="138" y="241"/>
                    </a:lnTo>
                    <a:lnTo>
                      <a:pt x="136" y="232"/>
                    </a:lnTo>
                    <a:lnTo>
                      <a:pt x="136" y="229"/>
                    </a:lnTo>
                    <a:lnTo>
                      <a:pt x="134" y="224"/>
                    </a:lnTo>
                    <a:lnTo>
                      <a:pt x="132" y="215"/>
                    </a:lnTo>
                    <a:lnTo>
                      <a:pt x="129" y="206"/>
                    </a:lnTo>
                    <a:lnTo>
                      <a:pt x="126" y="197"/>
                    </a:lnTo>
                    <a:lnTo>
                      <a:pt x="123" y="186"/>
                    </a:lnTo>
                    <a:lnTo>
                      <a:pt x="122" y="178"/>
                    </a:lnTo>
                    <a:lnTo>
                      <a:pt x="118" y="171"/>
                    </a:lnTo>
                    <a:lnTo>
                      <a:pt x="115" y="165"/>
                    </a:lnTo>
                    <a:lnTo>
                      <a:pt x="109" y="156"/>
                    </a:lnTo>
                    <a:lnTo>
                      <a:pt x="101" y="143"/>
                    </a:lnTo>
                    <a:lnTo>
                      <a:pt x="92" y="130"/>
                    </a:lnTo>
                    <a:lnTo>
                      <a:pt x="83" y="117"/>
                    </a:lnTo>
                    <a:lnTo>
                      <a:pt x="76" y="107"/>
                    </a:lnTo>
                    <a:lnTo>
                      <a:pt x="68" y="95"/>
                    </a:lnTo>
                    <a:lnTo>
                      <a:pt x="63" y="89"/>
                    </a:lnTo>
                    <a:lnTo>
                      <a:pt x="58" y="82"/>
                    </a:lnTo>
                    <a:lnTo>
                      <a:pt x="55" y="76"/>
                    </a:lnTo>
                    <a:lnTo>
                      <a:pt x="49" y="71"/>
                    </a:lnTo>
                    <a:lnTo>
                      <a:pt x="43" y="64"/>
                    </a:lnTo>
                    <a:lnTo>
                      <a:pt x="37" y="59"/>
                    </a:lnTo>
                    <a:lnTo>
                      <a:pt x="31" y="52"/>
                    </a:lnTo>
                    <a:lnTo>
                      <a:pt x="24" y="48"/>
                    </a:lnTo>
                    <a:lnTo>
                      <a:pt x="20" y="41"/>
                    </a:lnTo>
                    <a:lnTo>
                      <a:pt x="14" y="35"/>
                    </a:lnTo>
                    <a:lnTo>
                      <a:pt x="9" y="26"/>
                    </a:lnTo>
                    <a:lnTo>
                      <a:pt x="2" y="18"/>
                    </a:lnTo>
                    <a:lnTo>
                      <a:pt x="0" y="8"/>
                    </a:lnTo>
                    <a:lnTo>
                      <a:pt x="0" y="4"/>
                    </a:lnTo>
                    <a:lnTo>
                      <a:pt x="3" y="0"/>
                    </a:lnTo>
                    <a:lnTo>
                      <a:pt x="14" y="4"/>
                    </a:lnTo>
                    <a:lnTo>
                      <a:pt x="29" y="13"/>
                    </a:lnTo>
                    <a:lnTo>
                      <a:pt x="42" y="21"/>
                    </a:lnTo>
                    <a:lnTo>
                      <a:pt x="52" y="31"/>
                    </a:lnTo>
                    <a:lnTo>
                      <a:pt x="64" y="40"/>
                    </a:lnTo>
                    <a:lnTo>
                      <a:pt x="74" y="50"/>
                    </a:lnTo>
                    <a:lnTo>
                      <a:pt x="83" y="62"/>
                    </a:lnTo>
                    <a:lnTo>
                      <a:pt x="92" y="76"/>
                    </a:lnTo>
                    <a:lnTo>
                      <a:pt x="101" y="90"/>
                    </a:lnTo>
                    <a:lnTo>
                      <a:pt x="110" y="108"/>
                    </a:lnTo>
                    <a:close/>
                  </a:path>
                </a:pathLst>
              </a:custGeom>
              <a:solidFill>
                <a:srgbClr val="C773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84" name="Freeform 1324">
                <a:extLst>
                  <a:ext uri="{FF2B5EF4-FFF2-40B4-BE49-F238E27FC236}">
                    <a16:creationId xmlns:a16="http://schemas.microsoft.com/office/drawing/2014/main" id="{F95302FF-4FFA-A5FC-0797-DBB2105D7E5F}"/>
                  </a:ext>
                </a:extLst>
              </p:cNvPr>
              <p:cNvSpPr>
                <a:spLocks/>
              </p:cNvSpPr>
              <p:nvPr/>
            </p:nvSpPr>
            <p:spPr bwMode="auto">
              <a:xfrm>
                <a:off x="1312" y="2737"/>
                <a:ext cx="46" cy="79"/>
              </a:xfrm>
              <a:custGeom>
                <a:avLst/>
                <a:gdLst>
                  <a:gd name="T0" fmla="*/ 98 w 138"/>
                  <a:gd name="T1" fmla="*/ 100 h 237"/>
                  <a:gd name="T2" fmla="*/ 107 w 138"/>
                  <a:gd name="T3" fmla="*/ 117 h 237"/>
                  <a:gd name="T4" fmla="*/ 114 w 138"/>
                  <a:gd name="T5" fmla="*/ 131 h 237"/>
                  <a:gd name="T6" fmla="*/ 120 w 138"/>
                  <a:gd name="T7" fmla="*/ 144 h 237"/>
                  <a:gd name="T8" fmla="*/ 125 w 138"/>
                  <a:gd name="T9" fmla="*/ 155 h 237"/>
                  <a:gd name="T10" fmla="*/ 131 w 138"/>
                  <a:gd name="T11" fmla="*/ 165 h 237"/>
                  <a:gd name="T12" fmla="*/ 133 w 138"/>
                  <a:gd name="T13" fmla="*/ 174 h 237"/>
                  <a:gd name="T14" fmla="*/ 134 w 138"/>
                  <a:gd name="T15" fmla="*/ 181 h 237"/>
                  <a:gd name="T16" fmla="*/ 137 w 138"/>
                  <a:gd name="T17" fmla="*/ 192 h 237"/>
                  <a:gd name="T18" fmla="*/ 138 w 138"/>
                  <a:gd name="T19" fmla="*/ 207 h 237"/>
                  <a:gd name="T20" fmla="*/ 138 w 138"/>
                  <a:gd name="T21" fmla="*/ 220 h 237"/>
                  <a:gd name="T22" fmla="*/ 138 w 138"/>
                  <a:gd name="T23" fmla="*/ 229 h 237"/>
                  <a:gd name="T24" fmla="*/ 137 w 138"/>
                  <a:gd name="T25" fmla="*/ 235 h 237"/>
                  <a:gd name="T26" fmla="*/ 134 w 138"/>
                  <a:gd name="T27" fmla="*/ 237 h 237"/>
                  <a:gd name="T28" fmla="*/ 133 w 138"/>
                  <a:gd name="T29" fmla="*/ 235 h 237"/>
                  <a:gd name="T30" fmla="*/ 132 w 138"/>
                  <a:gd name="T31" fmla="*/ 230 h 237"/>
                  <a:gd name="T32" fmla="*/ 131 w 138"/>
                  <a:gd name="T33" fmla="*/ 221 h 237"/>
                  <a:gd name="T34" fmla="*/ 131 w 138"/>
                  <a:gd name="T35" fmla="*/ 220 h 237"/>
                  <a:gd name="T36" fmla="*/ 128 w 138"/>
                  <a:gd name="T37" fmla="*/ 214 h 237"/>
                  <a:gd name="T38" fmla="*/ 127 w 138"/>
                  <a:gd name="T39" fmla="*/ 206 h 237"/>
                  <a:gd name="T40" fmla="*/ 124 w 138"/>
                  <a:gd name="T41" fmla="*/ 196 h 237"/>
                  <a:gd name="T42" fmla="*/ 120 w 138"/>
                  <a:gd name="T43" fmla="*/ 187 h 237"/>
                  <a:gd name="T44" fmla="*/ 118 w 138"/>
                  <a:gd name="T45" fmla="*/ 175 h 237"/>
                  <a:gd name="T46" fmla="*/ 116 w 138"/>
                  <a:gd name="T47" fmla="*/ 168 h 237"/>
                  <a:gd name="T48" fmla="*/ 113 w 138"/>
                  <a:gd name="T49" fmla="*/ 161 h 237"/>
                  <a:gd name="T50" fmla="*/ 110 w 138"/>
                  <a:gd name="T51" fmla="*/ 155 h 237"/>
                  <a:gd name="T52" fmla="*/ 104 w 138"/>
                  <a:gd name="T53" fmla="*/ 145 h 237"/>
                  <a:gd name="T54" fmla="*/ 95 w 138"/>
                  <a:gd name="T55" fmla="*/ 132 h 237"/>
                  <a:gd name="T56" fmla="*/ 87 w 138"/>
                  <a:gd name="T57" fmla="*/ 119 h 237"/>
                  <a:gd name="T58" fmla="*/ 78 w 138"/>
                  <a:gd name="T59" fmla="*/ 107 h 237"/>
                  <a:gd name="T60" fmla="*/ 70 w 138"/>
                  <a:gd name="T61" fmla="*/ 96 h 237"/>
                  <a:gd name="T62" fmla="*/ 62 w 138"/>
                  <a:gd name="T63" fmla="*/ 85 h 237"/>
                  <a:gd name="T64" fmla="*/ 57 w 138"/>
                  <a:gd name="T65" fmla="*/ 79 h 237"/>
                  <a:gd name="T66" fmla="*/ 49 w 138"/>
                  <a:gd name="T67" fmla="*/ 68 h 237"/>
                  <a:gd name="T68" fmla="*/ 42 w 138"/>
                  <a:gd name="T69" fmla="*/ 58 h 237"/>
                  <a:gd name="T70" fmla="*/ 31 w 138"/>
                  <a:gd name="T71" fmla="*/ 49 h 237"/>
                  <a:gd name="T72" fmla="*/ 21 w 138"/>
                  <a:gd name="T73" fmla="*/ 37 h 237"/>
                  <a:gd name="T74" fmla="*/ 15 w 138"/>
                  <a:gd name="T75" fmla="*/ 31 h 237"/>
                  <a:gd name="T76" fmla="*/ 8 w 138"/>
                  <a:gd name="T77" fmla="*/ 23 h 237"/>
                  <a:gd name="T78" fmla="*/ 3 w 138"/>
                  <a:gd name="T79" fmla="*/ 14 h 237"/>
                  <a:gd name="T80" fmla="*/ 0 w 138"/>
                  <a:gd name="T81" fmla="*/ 6 h 237"/>
                  <a:gd name="T82" fmla="*/ 0 w 138"/>
                  <a:gd name="T83" fmla="*/ 1 h 237"/>
                  <a:gd name="T84" fmla="*/ 6 w 138"/>
                  <a:gd name="T85" fmla="*/ 0 h 237"/>
                  <a:gd name="T86" fmla="*/ 15 w 138"/>
                  <a:gd name="T87" fmla="*/ 4 h 237"/>
                  <a:gd name="T88" fmla="*/ 30 w 138"/>
                  <a:gd name="T89" fmla="*/ 14 h 237"/>
                  <a:gd name="T90" fmla="*/ 39 w 138"/>
                  <a:gd name="T91" fmla="*/ 20 h 237"/>
                  <a:gd name="T92" fmla="*/ 49 w 138"/>
                  <a:gd name="T93" fmla="*/ 28 h 237"/>
                  <a:gd name="T94" fmla="*/ 57 w 138"/>
                  <a:gd name="T95" fmla="*/ 36 h 237"/>
                  <a:gd name="T96" fmla="*/ 65 w 138"/>
                  <a:gd name="T97" fmla="*/ 45 h 237"/>
                  <a:gd name="T98" fmla="*/ 73 w 138"/>
                  <a:gd name="T99" fmla="*/ 56 h 237"/>
                  <a:gd name="T100" fmla="*/ 82 w 138"/>
                  <a:gd name="T101" fmla="*/ 69 h 237"/>
                  <a:gd name="T102" fmla="*/ 89 w 138"/>
                  <a:gd name="T103" fmla="*/ 83 h 237"/>
                  <a:gd name="T104" fmla="*/ 98 w 138"/>
                  <a:gd name="T105" fmla="*/ 10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8" h="237">
                    <a:moveTo>
                      <a:pt x="98" y="100"/>
                    </a:moveTo>
                    <a:lnTo>
                      <a:pt x="107" y="117"/>
                    </a:lnTo>
                    <a:lnTo>
                      <a:pt x="114" y="131"/>
                    </a:lnTo>
                    <a:lnTo>
                      <a:pt x="120" y="144"/>
                    </a:lnTo>
                    <a:lnTo>
                      <a:pt x="125" y="155"/>
                    </a:lnTo>
                    <a:lnTo>
                      <a:pt x="131" y="165"/>
                    </a:lnTo>
                    <a:lnTo>
                      <a:pt x="133" y="174"/>
                    </a:lnTo>
                    <a:lnTo>
                      <a:pt x="134" y="181"/>
                    </a:lnTo>
                    <a:lnTo>
                      <a:pt x="137" y="192"/>
                    </a:lnTo>
                    <a:lnTo>
                      <a:pt x="138" y="207"/>
                    </a:lnTo>
                    <a:lnTo>
                      <a:pt x="138" y="220"/>
                    </a:lnTo>
                    <a:lnTo>
                      <a:pt x="138" y="229"/>
                    </a:lnTo>
                    <a:lnTo>
                      <a:pt x="137" y="235"/>
                    </a:lnTo>
                    <a:lnTo>
                      <a:pt x="134" y="237"/>
                    </a:lnTo>
                    <a:lnTo>
                      <a:pt x="133" y="235"/>
                    </a:lnTo>
                    <a:lnTo>
                      <a:pt x="132" y="230"/>
                    </a:lnTo>
                    <a:lnTo>
                      <a:pt x="131" y="221"/>
                    </a:lnTo>
                    <a:lnTo>
                      <a:pt x="131" y="220"/>
                    </a:lnTo>
                    <a:lnTo>
                      <a:pt x="128" y="214"/>
                    </a:lnTo>
                    <a:lnTo>
                      <a:pt x="127" y="206"/>
                    </a:lnTo>
                    <a:lnTo>
                      <a:pt x="124" y="196"/>
                    </a:lnTo>
                    <a:lnTo>
                      <a:pt x="120" y="187"/>
                    </a:lnTo>
                    <a:lnTo>
                      <a:pt x="118" y="175"/>
                    </a:lnTo>
                    <a:lnTo>
                      <a:pt x="116" y="168"/>
                    </a:lnTo>
                    <a:lnTo>
                      <a:pt x="113" y="161"/>
                    </a:lnTo>
                    <a:lnTo>
                      <a:pt x="110" y="155"/>
                    </a:lnTo>
                    <a:lnTo>
                      <a:pt x="104" y="145"/>
                    </a:lnTo>
                    <a:lnTo>
                      <a:pt x="95" y="132"/>
                    </a:lnTo>
                    <a:lnTo>
                      <a:pt x="87" y="119"/>
                    </a:lnTo>
                    <a:lnTo>
                      <a:pt x="78" y="107"/>
                    </a:lnTo>
                    <a:lnTo>
                      <a:pt x="70" y="96"/>
                    </a:lnTo>
                    <a:lnTo>
                      <a:pt x="62" y="85"/>
                    </a:lnTo>
                    <a:lnTo>
                      <a:pt x="57" y="79"/>
                    </a:lnTo>
                    <a:lnTo>
                      <a:pt x="49" y="68"/>
                    </a:lnTo>
                    <a:lnTo>
                      <a:pt x="42" y="58"/>
                    </a:lnTo>
                    <a:lnTo>
                      <a:pt x="31" y="49"/>
                    </a:lnTo>
                    <a:lnTo>
                      <a:pt x="21" y="37"/>
                    </a:lnTo>
                    <a:lnTo>
                      <a:pt x="15" y="31"/>
                    </a:lnTo>
                    <a:lnTo>
                      <a:pt x="8" y="23"/>
                    </a:lnTo>
                    <a:lnTo>
                      <a:pt x="3" y="14"/>
                    </a:lnTo>
                    <a:lnTo>
                      <a:pt x="0" y="6"/>
                    </a:lnTo>
                    <a:lnTo>
                      <a:pt x="0" y="1"/>
                    </a:lnTo>
                    <a:lnTo>
                      <a:pt x="6" y="0"/>
                    </a:lnTo>
                    <a:lnTo>
                      <a:pt x="15" y="4"/>
                    </a:lnTo>
                    <a:lnTo>
                      <a:pt x="30" y="14"/>
                    </a:lnTo>
                    <a:lnTo>
                      <a:pt x="39" y="20"/>
                    </a:lnTo>
                    <a:lnTo>
                      <a:pt x="49" y="28"/>
                    </a:lnTo>
                    <a:lnTo>
                      <a:pt x="57" y="36"/>
                    </a:lnTo>
                    <a:lnTo>
                      <a:pt x="65" y="45"/>
                    </a:lnTo>
                    <a:lnTo>
                      <a:pt x="73" y="56"/>
                    </a:lnTo>
                    <a:lnTo>
                      <a:pt x="82" y="69"/>
                    </a:lnTo>
                    <a:lnTo>
                      <a:pt x="89" y="83"/>
                    </a:lnTo>
                    <a:lnTo>
                      <a:pt x="98" y="100"/>
                    </a:lnTo>
                    <a:close/>
                  </a:path>
                </a:pathLst>
              </a:custGeom>
              <a:solidFill>
                <a:srgbClr val="BA61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85" name="Freeform 1325">
                <a:extLst>
                  <a:ext uri="{FF2B5EF4-FFF2-40B4-BE49-F238E27FC236}">
                    <a16:creationId xmlns:a16="http://schemas.microsoft.com/office/drawing/2014/main" id="{859D5D1A-96E4-D876-6E71-2E627203BCC5}"/>
                  </a:ext>
                </a:extLst>
              </p:cNvPr>
              <p:cNvSpPr>
                <a:spLocks/>
              </p:cNvSpPr>
              <p:nvPr/>
            </p:nvSpPr>
            <p:spPr bwMode="auto">
              <a:xfrm>
                <a:off x="1315" y="2740"/>
                <a:ext cx="42" cy="75"/>
              </a:xfrm>
              <a:custGeom>
                <a:avLst/>
                <a:gdLst>
                  <a:gd name="T0" fmla="*/ 124 w 126"/>
                  <a:gd name="T1" fmla="*/ 212 h 225"/>
                  <a:gd name="T2" fmla="*/ 124 w 126"/>
                  <a:gd name="T3" fmla="*/ 211 h 225"/>
                  <a:gd name="T4" fmla="*/ 121 w 126"/>
                  <a:gd name="T5" fmla="*/ 205 h 225"/>
                  <a:gd name="T6" fmla="*/ 120 w 126"/>
                  <a:gd name="T7" fmla="*/ 197 h 225"/>
                  <a:gd name="T8" fmla="*/ 117 w 126"/>
                  <a:gd name="T9" fmla="*/ 187 h 225"/>
                  <a:gd name="T10" fmla="*/ 113 w 126"/>
                  <a:gd name="T11" fmla="*/ 178 h 225"/>
                  <a:gd name="T12" fmla="*/ 111 w 126"/>
                  <a:gd name="T13" fmla="*/ 166 h 225"/>
                  <a:gd name="T14" fmla="*/ 109 w 126"/>
                  <a:gd name="T15" fmla="*/ 159 h 225"/>
                  <a:gd name="T16" fmla="*/ 106 w 126"/>
                  <a:gd name="T17" fmla="*/ 152 h 225"/>
                  <a:gd name="T18" fmla="*/ 103 w 126"/>
                  <a:gd name="T19" fmla="*/ 146 h 225"/>
                  <a:gd name="T20" fmla="*/ 97 w 126"/>
                  <a:gd name="T21" fmla="*/ 137 h 225"/>
                  <a:gd name="T22" fmla="*/ 88 w 126"/>
                  <a:gd name="T23" fmla="*/ 124 h 225"/>
                  <a:gd name="T24" fmla="*/ 80 w 126"/>
                  <a:gd name="T25" fmla="*/ 111 h 225"/>
                  <a:gd name="T26" fmla="*/ 71 w 126"/>
                  <a:gd name="T27" fmla="*/ 98 h 225"/>
                  <a:gd name="T28" fmla="*/ 63 w 126"/>
                  <a:gd name="T29" fmla="*/ 88 h 225"/>
                  <a:gd name="T30" fmla="*/ 55 w 126"/>
                  <a:gd name="T31" fmla="*/ 76 h 225"/>
                  <a:gd name="T32" fmla="*/ 50 w 126"/>
                  <a:gd name="T33" fmla="*/ 70 h 225"/>
                  <a:gd name="T34" fmla="*/ 44 w 126"/>
                  <a:gd name="T35" fmla="*/ 61 h 225"/>
                  <a:gd name="T36" fmla="*/ 38 w 126"/>
                  <a:gd name="T37" fmla="*/ 52 h 225"/>
                  <a:gd name="T38" fmla="*/ 29 w 126"/>
                  <a:gd name="T39" fmla="*/ 45 h 225"/>
                  <a:gd name="T40" fmla="*/ 18 w 126"/>
                  <a:gd name="T41" fmla="*/ 35 h 225"/>
                  <a:gd name="T42" fmla="*/ 13 w 126"/>
                  <a:gd name="T43" fmla="*/ 28 h 225"/>
                  <a:gd name="T44" fmla="*/ 8 w 126"/>
                  <a:gd name="T45" fmla="*/ 21 h 225"/>
                  <a:gd name="T46" fmla="*/ 2 w 126"/>
                  <a:gd name="T47" fmla="*/ 13 h 225"/>
                  <a:gd name="T48" fmla="*/ 0 w 126"/>
                  <a:gd name="T49" fmla="*/ 6 h 225"/>
                  <a:gd name="T50" fmla="*/ 0 w 126"/>
                  <a:gd name="T51" fmla="*/ 1 h 225"/>
                  <a:gd name="T52" fmla="*/ 4 w 126"/>
                  <a:gd name="T53" fmla="*/ 0 h 225"/>
                  <a:gd name="T54" fmla="*/ 14 w 126"/>
                  <a:gd name="T55" fmla="*/ 5 h 225"/>
                  <a:gd name="T56" fmla="*/ 29 w 126"/>
                  <a:gd name="T57" fmla="*/ 15 h 225"/>
                  <a:gd name="T58" fmla="*/ 36 w 126"/>
                  <a:gd name="T59" fmla="*/ 21 h 225"/>
                  <a:gd name="T60" fmla="*/ 42 w 126"/>
                  <a:gd name="T61" fmla="*/ 27 h 225"/>
                  <a:gd name="T62" fmla="*/ 49 w 126"/>
                  <a:gd name="T63" fmla="*/ 33 h 225"/>
                  <a:gd name="T64" fmla="*/ 55 w 126"/>
                  <a:gd name="T65" fmla="*/ 41 h 225"/>
                  <a:gd name="T66" fmla="*/ 62 w 126"/>
                  <a:gd name="T67" fmla="*/ 52 h 225"/>
                  <a:gd name="T68" fmla="*/ 68 w 126"/>
                  <a:gd name="T69" fmla="*/ 63 h 225"/>
                  <a:gd name="T70" fmla="*/ 76 w 126"/>
                  <a:gd name="T71" fmla="*/ 77 h 225"/>
                  <a:gd name="T72" fmla="*/ 85 w 126"/>
                  <a:gd name="T73" fmla="*/ 95 h 225"/>
                  <a:gd name="T74" fmla="*/ 93 w 126"/>
                  <a:gd name="T75" fmla="*/ 111 h 225"/>
                  <a:gd name="T76" fmla="*/ 100 w 126"/>
                  <a:gd name="T77" fmla="*/ 125 h 225"/>
                  <a:gd name="T78" fmla="*/ 107 w 126"/>
                  <a:gd name="T79" fmla="*/ 137 h 225"/>
                  <a:gd name="T80" fmla="*/ 112 w 126"/>
                  <a:gd name="T81" fmla="*/ 144 h 225"/>
                  <a:gd name="T82" fmla="*/ 116 w 126"/>
                  <a:gd name="T83" fmla="*/ 152 h 225"/>
                  <a:gd name="T84" fmla="*/ 117 w 126"/>
                  <a:gd name="T85" fmla="*/ 159 h 225"/>
                  <a:gd name="T86" fmla="*/ 118 w 126"/>
                  <a:gd name="T87" fmla="*/ 165 h 225"/>
                  <a:gd name="T88" fmla="*/ 120 w 126"/>
                  <a:gd name="T89" fmla="*/ 171 h 225"/>
                  <a:gd name="T90" fmla="*/ 124 w 126"/>
                  <a:gd name="T91" fmla="*/ 189 h 225"/>
                  <a:gd name="T92" fmla="*/ 125 w 126"/>
                  <a:gd name="T93" fmla="*/ 201 h 225"/>
                  <a:gd name="T94" fmla="*/ 125 w 126"/>
                  <a:gd name="T95" fmla="*/ 212 h 225"/>
                  <a:gd name="T96" fmla="*/ 126 w 126"/>
                  <a:gd name="T97" fmla="*/ 220 h 225"/>
                  <a:gd name="T98" fmla="*/ 126 w 126"/>
                  <a:gd name="T99" fmla="*/ 225 h 225"/>
                  <a:gd name="T100" fmla="*/ 125 w 126"/>
                  <a:gd name="T101" fmla="*/ 225 h 225"/>
                  <a:gd name="T102" fmla="*/ 125 w 126"/>
                  <a:gd name="T103" fmla="*/ 223 h 225"/>
                  <a:gd name="T104" fmla="*/ 124 w 126"/>
                  <a:gd name="T105" fmla="*/ 2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225">
                    <a:moveTo>
                      <a:pt x="124" y="212"/>
                    </a:moveTo>
                    <a:lnTo>
                      <a:pt x="124" y="211"/>
                    </a:lnTo>
                    <a:lnTo>
                      <a:pt x="121" y="205"/>
                    </a:lnTo>
                    <a:lnTo>
                      <a:pt x="120" y="197"/>
                    </a:lnTo>
                    <a:lnTo>
                      <a:pt x="117" y="187"/>
                    </a:lnTo>
                    <a:lnTo>
                      <a:pt x="113" y="178"/>
                    </a:lnTo>
                    <a:lnTo>
                      <a:pt x="111" y="166"/>
                    </a:lnTo>
                    <a:lnTo>
                      <a:pt x="109" y="159"/>
                    </a:lnTo>
                    <a:lnTo>
                      <a:pt x="106" y="152"/>
                    </a:lnTo>
                    <a:lnTo>
                      <a:pt x="103" y="146"/>
                    </a:lnTo>
                    <a:lnTo>
                      <a:pt x="97" y="137"/>
                    </a:lnTo>
                    <a:lnTo>
                      <a:pt x="88" y="124"/>
                    </a:lnTo>
                    <a:lnTo>
                      <a:pt x="80" y="111"/>
                    </a:lnTo>
                    <a:lnTo>
                      <a:pt x="71" y="98"/>
                    </a:lnTo>
                    <a:lnTo>
                      <a:pt x="63" y="88"/>
                    </a:lnTo>
                    <a:lnTo>
                      <a:pt x="55" y="76"/>
                    </a:lnTo>
                    <a:lnTo>
                      <a:pt x="50" y="70"/>
                    </a:lnTo>
                    <a:lnTo>
                      <a:pt x="44" y="61"/>
                    </a:lnTo>
                    <a:lnTo>
                      <a:pt x="38" y="52"/>
                    </a:lnTo>
                    <a:lnTo>
                      <a:pt x="29" y="45"/>
                    </a:lnTo>
                    <a:lnTo>
                      <a:pt x="18" y="35"/>
                    </a:lnTo>
                    <a:lnTo>
                      <a:pt x="13" y="28"/>
                    </a:lnTo>
                    <a:lnTo>
                      <a:pt x="8" y="21"/>
                    </a:lnTo>
                    <a:lnTo>
                      <a:pt x="2" y="13"/>
                    </a:lnTo>
                    <a:lnTo>
                      <a:pt x="0" y="6"/>
                    </a:lnTo>
                    <a:lnTo>
                      <a:pt x="0" y="1"/>
                    </a:lnTo>
                    <a:lnTo>
                      <a:pt x="4" y="0"/>
                    </a:lnTo>
                    <a:lnTo>
                      <a:pt x="14" y="5"/>
                    </a:lnTo>
                    <a:lnTo>
                      <a:pt x="29" y="15"/>
                    </a:lnTo>
                    <a:lnTo>
                      <a:pt x="36" y="21"/>
                    </a:lnTo>
                    <a:lnTo>
                      <a:pt x="42" y="27"/>
                    </a:lnTo>
                    <a:lnTo>
                      <a:pt x="49" y="33"/>
                    </a:lnTo>
                    <a:lnTo>
                      <a:pt x="55" y="41"/>
                    </a:lnTo>
                    <a:lnTo>
                      <a:pt x="62" y="52"/>
                    </a:lnTo>
                    <a:lnTo>
                      <a:pt x="68" y="63"/>
                    </a:lnTo>
                    <a:lnTo>
                      <a:pt x="76" y="77"/>
                    </a:lnTo>
                    <a:lnTo>
                      <a:pt x="85" y="95"/>
                    </a:lnTo>
                    <a:lnTo>
                      <a:pt x="93" y="111"/>
                    </a:lnTo>
                    <a:lnTo>
                      <a:pt x="100" y="125"/>
                    </a:lnTo>
                    <a:lnTo>
                      <a:pt x="107" y="137"/>
                    </a:lnTo>
                    <a:lnTo>
                      <a:pt x="112" y="144"/>
                    </a:lnTo>
                    <a:lnTo>
                      <a:pt x="116" y="152"/>
                    </a:lnTo>
                    <a:lnTo>
                      <a:pt x="117" y="159"/>
                    </a:lnTo>
                    <a:lnTo>
                      <a:pt x="118" y="165"/>
                    </a:lnTo>
                    <a:lnTo>
                      <a:pt x="120" y="171"/>
                    </a:lnTo>
                    <a:lnTo>
                      <a:pt x="124" y="189"/>
                    </a:lnTo>
                    <a:lnTo>
                      <a:pt x="125" y="201"/>
                    </a:lnTo>
                    <a:lnTo>
                      <a:pt x="125" y="212"/>
                    </a:lnTo>
                    <a:lnTo>
                      <a:pt x="126" y="220"/>
                    </a:lnTo>
                    <a:lnTo>
                      <a:pt x="126" y="225"/>
                    </a:lnTo>
                    <a:lnTo>
                      <a:pt x="125" y="225"/>
                    </a:lnTo>
                    <a:lnTo>
                      <a:pt x="125" y="223"/>
                    </a:lnTo>
                    <a:lnTo>
                      <a:pt x="124" y="212"/>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86" name="Freeform 1326">
                <a:extLst>
                  <a:ext uri="{FF2B5EF4-FFF2-40B4-BE49-F238E27FC236}">
                    <a16:creationId xmlns:a16="http://schemas.microsoft.com/office/drawing/2014/main" id="{0BE65253-58AF-24F6-5FEA-1A25890A7FD5}"/>
                  </a:ext>
                </a:extLst>
              </p:cNvPr>
              <p:cNvSpPr>
                <a:spLocks/>
              </p:cNvSpPr>
              <p:nvPr/>
            </p:nvSpPr>
            <p:spPr bwMode="auto">
              <a:xfrm>
                <a:off x="1334" y="2718"/>
                <a:ext cx="51" cy="105"/>
              </a:xfrm>
              <a:custGeom>
                <a:avLst/>
                <a:gdLst>
                  <a:gd name="T0" fmla="*/ 126 w 152"/>
                  <a:gd name="T1" fmla="*/ 112 h 313"/>
                  <a:gd name="T2" fmla="*/ 130 w 152"/>
                  <a:gd name="T3" fmla="*/ 119 h 313"/>
                  <a:gd name="T4" fmla="*/ 135 w 152"/>
                  <a:gd name="T5" fmla="*/ 129 h 313"/>
                  <a:gd name="T6" fmla="*/ 140 w 152"/>
                  <a:gd name="T7" fmla="*/ 139 h 313"/>
                  <a:gd name="T8" fmla="*/ 144 w 152"/>
                  <a:gd name="T9" fmla="*/ 154 h 313"/>
                  <a:gd name="T10" fmla="*/ 148 w 152"/>
                  <a:gd name="T11" fmla="*/ 171 h 313"/>
                  <a:gd name="T12" fmla="*/ 151 w 152"/>
                  <a:gd name="T13" fmla="*/ 192 h 313"/>
                  <a:gd name="T14" fmla="*/ 152 w 152"/>
                  <a:gd name="T15" fmla="*/ 217 h 313"/>
                  <a:gd name="T16" fmla="*/ 152 w 152"/>
                  <a:gd name="T17" fmla="*/ 246 h 313"/>
                  <a:gd name="T18" fmla="*/ 151 w 152"/>
                  <a:gd name="T19" fmla="*/ 276 h 313"/>
                  <a:gd name="T20" fmla="*/ 150 w 152"/>
                  <a:gd name="T21" fmla="*/ 295 h 313"/>
                  <a:gd name="T22" fmla="*/ 147 w 152"/>
                  <a:gd name="T23" fmla="*/ 308 h 313"/>
                  <a:gd name="T24" fmla="*/ 143 w 152"/>
                  <a:gd name="T25" fmla="*/ 312 h 313"/>
                  <a:gd name="T26" fmla="*/ 140 w 152"/>
                  <a:gd name="T27" fmla="*/ 313 h 313"/>
                  <a:gd name="T28" fmla="*/ 138 w 152"/>
                  <a:gd name="T29" fmla="*/ 312 h 313"/>
                  <a:gd name="T30" fmla="*/ 135 w 152"/>
                  <a:gd name="T31" fmla="*/ 310 h 313"/>
                  <a:gd name="T32" fmla="*/ 135 w 152"/>
                  <a:gd name="T33" fmla="*/ 309 h 313"/>
                  <a:gd name="T34" fmla="*/ 135 w 152"/>
                  <a:gd name="T35" fmla="*/ 304 h 313"/>
                  <a:gd name="T36" fmla="*/ 134 w 152"/>
                  <a:gd name="T37" fmla="*/ 295 h 313"/>
                  <a:gd name="T38" fmla="*/ 133 w 152"/>
                  <a:gd name="T39" fmla="*/ 277 h 313"/>
                  <a:gd name="T40" fmla="*/ 129 w 152"/>
                  <a:gd name="T41" fmla="*/ 258 h 313"/>
                  <a:gd name="T42" fmla="*/ 126 w 152"/>
                  <a:gd name="T43" fmla="*/ 237 h 313"/>
                  <a:gd name="T44" fmla="*/ 123 w 152"/>
                  <a:gd name="T45" fmla="*/ 215 h 313"/>
                  <a:gd name="T46" fmla="*/ 121 w 152"/>
                  <a:gd name="T47" fmla="*/ 196 h 313"/>
                  <a:gd name="T48" fmla="*/ 117 w 152"/>
                  <a:gd name="T49" fmla="*/ 181 h 313"/>
                  <a:gd name="T50" fmla="*/ 115 w 152"/>
                  <a:gd name="T51" fmla="*/ 166 h 313"/>
                  <a:gd name="T52" fmla="*/ 108 w 152"/>
                  <a:gd name="T53" fmla="*/ 151 h 313"/>
                  <a:gd name="T54" fmla="*/ 99 w 152"/>
                  <a:gd name="T55" fmla="*/ 134 h 313"/>
                  <a:gd name="T56" fmla="*/ 89 w 152"/>
                  <a:gd name="T57" fmla="*/ 119 h 313"/>
                  <a:gd name="T58" fmla="*/ 78 w 152"/>
                  <a:gd name="T59" fmla="*/ 105 h 313"/>
                  <a:gd name="T60" fmla="*/ 68 w 152"/>
                  <a:gd name="T61" fmla="*/ 90 h 313"/>
                  <a:gd name="T62" fmla="*/ 58 w 152"/>
                  <a:gd name="T63" fmla="*/ 78 h 313"/>
                  <a:gd name="T64" fmla="*/ 48 w 152"/>
                  <a:gd name="T65" fmla="*/ 69 h 313"/>
                  <a:gd name="T66" fmla="*/ 40 w 152"/>
                  <a:gd name="T67" fmla="*/ 59 h 313"/>
                  <a:gd name="T68" fmla="*/ 34 w 152"/>
                  <a:gd name="T69" fmla="*/ 52 h 313"/>
                  <a:gd name="T70" fmla="*/ 27 w 152"/>
                  <a:gd name="T71" fmla="*/ 44 h 313"/>
                  <a:gd name="T72" fmla="*/ 22 w 152"/>
                  <a:gd name="T73" fmla="*/ 36 h 313"/>
                  <a:gd name="T74" fmla="*/ 18 w 152"/>
                  <a:gd name="T75" fmla="*/ 29 h 313"/>
                  <a:gd name="T76" fmla="*/ 13 w 152"/>
                  <a:gd name="T77" fmla="*/ 22 h 313"/>
                  <a:gd name="T78" fmla="*/ 8 w 152"/>
                  <a:gd name="T79" fmla="*/ 16 h 313"/>
                  <a:gd name="T80" fmla="*/ 4 w 152"/>
                  <a:gd name="T81" fmla="*/ 9 h 313"/>
                  <a:gd name="T82" fmla="*/ 0 w 152"/>
                  <a:gd name="T83" fmla="*/ 4 h 313"/>
                  <a:gd name="T84" fmla="*/ 0 w 152"/>
                  <a:gd name="T85" fmla="*/ 1 h 313"/>
                  <a:gd name="T86" fmla="*/ 1 w 152"/>
                  <a:gd name="T87" fmla="*/ 0 h 313"/>
                  <a:gd name="T88" fmla="*/ 7 w 152"/>
                  <a:gd name="T89" fmla="*/ 0 h 313"/>
                  <a:gd name="T90" fmla="*/ 14 w 152"/>
                  <a:gd name="T91" fmla="*/ 1 h 313"/>
                  <a:gd name="T92" fmla="*/ 25 w 152"/>
                  <a:gd name="T93" fmla="*/ 7 h 313"/>
                  <a:gd name="T94" fmla="*/ 35 w 152"/>
                  <a:gd name="T95" fmla="*/ 14 h 313"/>
                  <a:gd name="T96" fmla="*/ 49 w 152"/>
                  <a:gd name="T97" fmla="*/ 23 h 313"/>
                  <a:gd name="T98" fmla="*/ 62 w 152"/>
                  <a:gd name="T99" fmla="*/ 35 h 313"/>
                  <a:gd name="T100" fmla="*/ 74 w 152"/>
                  <a:gd name="T101" fmla="*/ 45 h 313"/>
                  <a:gd name="T102" fmla="*/ 85 w 152"/>
                  <a:gd name="T103" fmla="*/ 58 h 313"/>
                  <a:gd name="T104" fmla="*/ 96 w 152"/>
                  <a:gd name="T105" fmla="*/ 71 h 313"/>
                  <a:gd name="T106" fmla="*/ 106 w 152"/>
                  <a:gd name="T107" fmla="*/ 84 h 313"/>
                  <a:gd name="T108" fmla="*/ 115 w 152"/>
                  <a:gd name="T109" fmla="*/ 95 h 313"/>
                  <a:gd name="T110" fmla="*/ 121 w 152"/>
                  <a:gd name="T111" fmla="*/ 105 h 313"/>
                  <a:gd name="T112" fmla="*/ 126 w 152"/>
                  <a:gd name="T113" fmla="*/ 11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 h="313">
                    <a:moveTo>
                      <a:pt x="126" y="112"/>
                    </a:moveTo>
                    <a:lnTo>
                      <a:pt x="130" y="119"/>
                    </a:lnTo>
                    <a:lnTo>
                      <a:pt x="135" y="129"/>
                    </a:lnTo>
                    <a:lnTo>
                      <a:pt x="140" y="139"/>
                    </a:lnTo>
                    <a:lnTo>
                      <a:pt x="144" y="154"/>
                    </a:lnTo>
                    <a:lnTo>
                      <a:pt x="148" y="171"/>
                    </a:lnTo>
                    <a:lnTo>
                      <a:pt x="151" y="192"/>
                    </a:lnTo>
                    <a:lnTo>
                      <a:pt x="152" y="217"/>
                    </a:lnTo>
                    <a:lnTo>
                      <a:pt x="152" y="246"/>
                    </a:lnTo>
                    <a:lnTo>
                      <a:pt x="151" y="276"/>
                    </a:lnTo>
                    <a:lnTo>
                      <a:pt x="150" y="295"/>
                    </a:lnTo>
                    <a:lnTo>
                      <a:pt x="147" y="308"/>
                    </a:lnTo>
                    <a:lnTo>
                      <a:pt x="143" y="312"/>
                    </a:lnTo>
                    <a:lnTo>
                      <a:pt x="140" y="313"/>
                    </a:lnTo>
                    <a:lnTo>
                      <a:pt x="138" y="312"/>
                    </a:lnTo>
                    <a:lnTo>
                      <a:pt x="135" y="310"/>
                    </a:lnTo>
                    <a:lnTo>
                      <a:pt x="135" y="309"/>
                    </a:lnTo>
                    <a:lnTo>
                      <a:pt x="135" y="304"/>
                    </a:lnTo>
                    <a:lnTo>
                      <a:pt x="134" y="295"/>
                    </a:lnTo>
                    <a:lnTo>
                      <a:pt x="133" y="277"/>
                    </a:lnTo>
                    <a:lnTo>
                      <a:pt x="129" y="258"/>
                    </a:lnTo>
                    <a:lnTo>
                      <a:pt x="126" y="237"/>
                    </a:lnTo>
                    <a:lnTo>
                      <a:pt x="123" y="215"/>
                    </a:lnTo>
                    <a:lnTo>
                      <a:pt x="121" y="196"/>
                    </a:lnTo>
                    <a:lnTo>
                      <a:pt x="117" y="181"/>
                    </a:lnTo>
                    <a:lnTo>
                      <a:pt x="115" y="166"/>
                    </a:lnTo>
                    <a:lnTo>
                      <a:pt x="108" y="151"/>
                    </a:lnTo>
                    <a:lnTo>
                      <a:pt x="99" y="134"/>
                    </a:lnTo>
                    <a:lnTo>
                      <a:pt x="89" y="119"/>
                    </a:lnTo>
                    <a:lnTo>
                      <a:pt x="78" y="105"/>
                    </a:lnTo>
                    <a:lnTo>
                      <a:pt x="68" y="90"/>
                    </a:lnTo>
                    <a:lnTo>
                      <a:pt x="58" y="78"/>
                    </a:lnTo>
                    <a:lnTo>
                      <a:pt x="48" y="69"/>
                    </a:lnTo>
                    <a:lnTo>
                      <a:pt x="40" y="59"/>
                    </a:lnTo>
                    <a:lnTo>
                      <a:pt x="34" y="52"/>
                    </a:lnTo>
                    <a:lnTo>
                      <a:pt x="27" y="44"/>
                    </a:lnTo>
                    <a:lnTo>
                      <a:pt x="22" y="36"/>
                    </a:lnTo>
                    <a:lnTo>
                      <a:pt x="18" y="29"/>
                    </a:lnTo>
                    <a:lnTo>
                      <a:pt x="13" y="22"/>
                    </a:lnTo>
                    <a:lnTo>
                      <a:pt x="8" y="16"/>
                    </a:lnTo>
                    <a:lnTo>
                      <a:pt x="4" y="9"/>
                    </a:lnTo>
                    <a:lnTo>
                      <a:pt x="0" y="4"/>
                    </a:lnTo>
                    <a:lnTo>
                      <a:pt x="0" y="1"/>
                    </a:lnTo>
                    <a:lnTo>
                      <a:pt x="1" y="0"/>
                    </a:lnTo>
                    <a:lnTo>
                      <a:pt x="7" y="0"/>
                    </a:lnTo>
                    <a:lnTo>
                      <a:pt x="14" y="1"/>
                    </a:lnTo>
                    <a:lnTo>
                      <a:pt x="25" y="7"/>
                    </a:lnTo>
                    <a:lnTo>
                      <a:pt x="35" y="14"/>
                    </a:lnTo>
                    <a:lnTo>
                      <a:pt x="49" y="23"/>
                    </a:lnTo>
                    <a:lnTo>
                      <a:pt x="62" y="35"/>
                    </a:lnTo>
                    <a:lnTo>
                      <a:pt x="74" y="45"/>
                    </a:lnTo>
                    <a:lnTo>
                      <a:pt x="85" y="58"/>
                    </a:lnTo>
                    <a:lnTo>
                      <a:pt x="96" y="71"/>
                    </a:lnTo>
                    <a:lnTo>
                      <a:pt x="106" y="84"/>
                    </a:lnTo>
                    <a:lnTo>
                      <a:pt x="115" y="95"/>
                    </a:lnTo>
                    <a:lnTo>
                      <a:pt x="121" y="105"/>
                    </a:lnTo>
                    <a:lnTo>
                      <a:pt x="126" y="112"/>
                    </a:lnTo>
                    <a:close/>
                  </a:path>
                </a:pathLst>
              </a:custGeom>
              <a:solidFill>
                <a:srgbClr val="D17F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87" name="Freeform 1327">
                <a:extLst>
                  <a:ext uri="{FF2B5EF4-FFF2-40B4-BE49-F238E27FC236}">
                    <a16:creationId xmlns:a16="http://schemas.microsoft.com/office/drawing/2014/main" id="{982E8915-62FC-D813-2E95-BB16AECF8CBC}"/>
                  </a:ext>
                </a:extLst>
              </p:cNvPr>
              <p:cNvSpPr>
                <a:spLocks/>
              </p:cNvSpPr>
              <p:nvPr/>
            </p:nvSpPr>
            <p:spPr bwMode="auto">
              <a:xfrm>
                <a:off x="1339" y="2723"/>
                <a:ext cx="44" cy="99"/>
              </a:xfrm>
              <a:custGeom>
                <a:avLst/>
                <a:gdLst>
                  <a:gd name="T0" fmla="*/ 105 w 134"/>
                  <a:gd name="T1" fmla="*/ 98 h 297"/>
                  <a:gd name="T2" fmla="*/ 108 w 134"/>
                  <a:gd name="T3" fmla="*/ 106 h 297"/>
                  <a:gd name="T4" fmla="*/ 114 w 134"/>
                  <a:gd name="T5" fmla="*/ 114 h 297"/>
                  <a:gd name="T6" fmla="*/ 117 w 134"/>
                  <a:gd name="T7" fmla="*/ 125 h 297"/>
                  <a:gd name="T8" fmla="*/ 124 w 134"/>
                  <a:gd name="T9" fmla="*/ 138 h 297"/>
                  <a:gd name="T10" fmla="*/ 128 w 134"/>
                  <a:gd name="T11" fmla="*/ 154 h 297"/>
                  <a:gd name="T12" fmla="*/ 130 w 134"/>
                  <a:gd name="T13" fmla="*/ 173 h 297"/>
                  <a:gd name="T14" fmla="*/ 134 w 134"/>
                  <a:gd name="T15" fmla="*/ 195 h 297"/>
                  <a:gd name="T16" fmla="*/ 134 w 134"/>
                  <a:gd name="T17" fmla="*/ 221 h 297"/>
                  <a:gd name="T18" fmla="*/ 134 w 134"/>
                  <a:gd name="T19" fmla="*/ 250 h 297"/>
                  <a:gd name="T20" fmla="*/ 133 w 134"/>
                  <a:gd name="T21" fmla="*/ 271 h 297"/>
                  <a:gd name="T22" fmla="*/ 130 w 134"/>
                  <a:gd name="T23" fmla="*/ 285 h 297"/>
                  <a:gd name="T24" fmla="*/ 129 w 134"/>
                  <a:gd name="T25" fmla="*/ 293 h 297"/>
                  <a:gd name="T26" fmla="*/ 128 w 134"/>
                  <a:gd name="T27" fmla="*/ 297 h 297"/>
                  <a:gd name="T28" fmla="*/ 126 w 134"/>
                  <a:gd name="T29" fmla="*/ 297 h 297"/>
                  <a:gd name="T30" fmla="*/ 124 w 134"/>
                  <a:gd name="T31" fmla="*/ 296 h 297"/>
                  <a:gd name="T32" fmla="*/ 124 w 134"/>
                  <a:gd name="T33" fmla="*/ 290 h 297"/>
                  <a:gd name="T34" fmla="*/ 123 w 134"/>
                  <a:gd name="T35" fmla="*/ 281 h 297"/>
                  <a:gd name="T36" fmla="*/ 121 w 134"/>
                  <a:gd name="T37" fmla="*/ 263 h 297"/>
                  <a:gd name="T38" fmla="*/ 117 w 134"/>
                  <a:gd name="T39" fmla="*/ 244 h 297"/>
                  <a:gd name="T40" fmla="*/ 115 w 134"/>
                  <a:gd name="T41" fmla="*/ 223 h 297"/>
                  <a:gd name="T42" fmla="*/ 112 w 134"/>
                  <a:gd name="T43" fmla="*/ 201 h 297"/>
                  <a:gd name="T44" fmla="*/ 110 w 134"/>
                  <a:gd name="T45" fmla="*/ 182 h 297"/>
                  <a:gd name="T46" fmla="*/ 107 w 134"/>
                  <a:gd name="T47" fmla="*/ 167 h 297"/>
                  <a:gd name="T48" fmla="*/ 105 w 134"/>
                  <a:gd name="T49" fmla="*/ 152 h 297"/>
                  <a:gd name="T50" fmla="*/ 97 w 134"/>
                  <a:gd name="T51" fmla="*/ 137 h 297"/>
                  <a:gd name="T52" fmla="*/ 88 w 134"/>
                  <a:gd name="T53" fmla="*/ 121 h 297"/>
                  <a:gd name="T54" fmla="*/ 79 w 134"/>
                  <a:gd name="T55" fmla="*/ 105 h 297"/>
                  <a:gd name="T56" fmla="*/ 67 w 134"/>
                  <a:gd name="T57" fmla="*/ 91 h 297"/>
                  <a:gd name="T58" fmla="*/ 58 w 134"/>
                  <a:gd name="T59" fmla="*/ 76 h 297"/>
                  <a:gd name="T60" fmla="*/ 46 w 134"/>
                  <a:gd name="T61" fmla="*/ 64 h 297"/>
                  <a:gd name="T62" fmla="*/ 37 w 134"/>
                  <a:gd name="T63" fmla="*/ 55 h 297"/>
                  <a:gd name="T64" fmla="*/ 25 w 134"/>
                  <a:gd name="T65" fmla="*/ 39 h 297"/>
                  <a:gd name="T66" fmla="*/ 18 w 134"/>
                  <a:gd name="T67" fmla="*/ 30 h 297"/>
                  <a:gd name="T68" fmla="*/ 13 w 134"/>
                  <a:gd name="T69" fmla="*/ 23 h 297"/>
                  <a:gd name="T70" fmla="*/ 5 w 134"/>
                  <a:gd name="T71" fmla="*/ 13 h 297"/>
                  <a:gd name="T72" fmla="*/ 3 w 134"/>
                  <a:gd name="T73" fmla="*/ 8 h 297"/>
                  <a:gd name="T74" fmla="*/ 0 w 134"/>
                  <a:gd name="T75" fmla="*/ 3 h 297"/>
                  <a:gd name="T76" fmla="*/ 3 w 134"/>
                  <a:gd name="T77" fmla="*/ 0 h 297"/>
                  <a:gd name="T78" fmla="*/ 5 w 134"/>
                  <a:gd name="T79" fmla="*/ 0 h 297"/>
                  <a:gd name="T80" fmla="*/ 12 w 134"/>
                  <a:gd name="T81" fmla="*/ 2 h 297"/>
                  <a:gd name="T82" fmla="*/ 19 w 134"/>
                  <a:gd name="T83" fmla="*/ 7 h 297"/>
                  <a:gd name="T84" fmla="*/ 30 w 134"/>
                  <a:gd name="T85" fmla="*/ 16 h 297"/>
                  <a:gd name="T86" fmla="*/ 42 w 134"/>
                  <a:gd name="T87" fmla="*/ 27 h 297"/>
                  <a:gd name="T88" fmla="*/ 49 w 134"/>
                  <a:gd name="T89" fmla="*/ 36 h 297"/>
                  <a:gd name="T90" fmla="*/ 59 w 134"/>
                  <a:gd name="T91" fmla="*/ 45 h 297"/>
                  <a:gd name="T92" fmla="*/ 67 w 134"/>
                  <a:gd name="T93" fmla="*/ 55 h 297"/>
                  <a:gd name="T94" fmla="*/ 76 w 134"/>
                  <a:gd name="T95" fmla="*/ 64 h 297"/>
                  <a:gd name="T96" fmla="*/ 85 w 134"/>
                  <a:gd name="T97" fmla="*/ 73 h 297"/>
                  <a:gd name="T98" fmla="*/ 93 w 134"/>
                  <a:gd name="T99" fmla="*/ 83 h 297"/>
                  <a:gd name="T100" fmla="*/ 99 w 134"/>
                  <a:gd name="T101" fmla="*/ 91 h 297"/>
                  <a:gd name="T102" fmla="*/ 105 w 134"/>
                  <a:gd name="T103" fmla="*/ 98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 h="297">
                    <a:moveTo>
                      <a:pt x="105" y="98"/>
                    </a:moveTo>
                    <a:lnTo>
                      <a:pt x="108" y="106"/>
                    </a:lnTo>
                    <a:lnTo>
                      <a:pt x="114" y="114"/>
                    </a:lnTo>
                    <a:lnTo>
                      <a:pt x="117" y="125"/>
                    </a:lnTo>
                    <a:lnTo>
                      <a:pt x="124" y="138"/>
                    </a:lnTo>
                    <a:lnTo>
                      <a:pt x="128" y="154"/>
                    </a:lnTo>
                    <a:lnTo>
                      <a:pt x="130" y="173"/>
                    </a:lnTo>
                    <a:lnTo>
                      <a:pt x="134" y="195"/>
                    </a:lnTo>
                    <a:lnTo>
                      <a:pt x="134" y="221"/>
                    </a:lnTo>
                    <a:lnTo>
                      <a:pt x="134" y="250"/>
                    </a:lnTo>
                    <a:lnTo>
                      <a:pt x="133" y="271"/>
                    </a:lnTo>
                    <a:lnTo>
                      <a:pt x="130" y="285"/>
                    </a:lnTo>
                    <a:lnTo>
                      <a:pt x="129" y="293"/>
                    </a:lnTo>
                    <a:lnTo>
                      <a:pt x="128" y="297"/>
                    </a:lnTo>
                    <a:lnTo>
                      <a:pt x="126" y="297"/>
                    </a:lnTo>
                    <a:lnTo>
                      <a:pt x="124" y="296"/>
                    </a:lnTo>
                    <a:lnTo>
                      <a:pt x="124" y="290"/>
                    </a:lnTo>
                    <a:lnTo>
                      <a:pt x="123" y="281"/>
                    </a:lnTo>
                    <a:lnTo>
                      <a:pt x="121" y="263"/>
                    </a:lnTo>
                    <a:lnTo>
                      <a:pt x="117" y="244"/>
                    </a:lnTo>
                    <a:lnTo>
                      <a:pt x="115" y="223"/>
                    </a:lnTo>
                    <a:lnTo>
                      <a:pt x="112" y="201"/>
                    </a:lnTo>
                    <a:lnTo>
                      <a:pt x="110" y="182"/>
                    </a:lnTo>
                    <a:lnTo>
                      <a:pt x="107" y="167"/>
                    </a:lnTo>
                    <a:lnTo>
                      <a:pt x="105" y="152"/>
                    </a:lnTo>
                    <a:lnTo>
                      <a:pt x="97" y="137"/>
                    </a:lnTo>
                    <a:lnTo>
                      <a:pt x="88" y="121"/>
                    </a:lnTo>
                    <a:lnTo>
                      <a:pt x="79" y="105"/>
                    </a:lnTo>
                    <a:lnTo>
                      <a:pt x="67" y="91"/>
                    </a:lnTo>
                    <a:lnTo>
                      <a:pt x="58" y="76"/>
                    </a:lnTo>
                    <a:lnTo>
                      <a:pt x="46" y="64"/>
                    </a:lnTo>
                    <a:lnTo>
                      <a:pt x="37" y="55"/>
                    </a:lnTo>
                    <a:lnTo>
                      <a:pt x="25" y="39"/>
                    </a:lnTo>
                    <a:lnTo>
                      <a:pt x="18" y="30"/>
                    </a:lnTo>
                    <a:lnTo>
                      <a:pt x="13" y="23"/>
                    </a:lnTo>
                    <a:lnTo>
                      <a:pt x="5" y="13"/>
                    </a:lnTo>
                    <a:lnTo>
                      <a:pt x="3" y="8"/>
                    </a:lnTo>
                    <a:lnTo>
                      <a:pt x="0" y="3"/>
                    </a:lnTo>
                    <a:lnTo>
                      <a:pt x="3" y="0"/>
                    </a:lnTo>
                    <a:lnTo>
                      <a:pt x="5" y="0"/>
                    </a:lnTo>
                    <a:lnTo>
                      <a:pt x="12" y="2"/>
                    </a:lnTo>
                    <a:lnTo>
                      <a:pt x="19" y="7"/>
                    </a:lnTo>
                    <a:lnTo>
                      <a:pt x="30" y="16"/>
                    </a:lnTo>
                    <a:lnTo>
                      <a:pt x="42" y="27"/>
                    </a:lnTo>
                    <a:lnTo>
                      <a:pt x="49" y="36"/>
                    </a:lnTo>
                    <a:lnTo>
                      <a:pt x="59" y="45"/>
                    </a:lnTo>
                    <a:lnTo>
                      <a:pt x="67" y="55"/>
                    </a:lnTo>
                    <a:lnTo>
                      <a:pt x="76" y="64"/>
                    </a:lnTo>
                    <a:lnTo>
                      <a:pt x="85" y="73"/>
                    </a:lnTo>
                    <a:lnTo>
                      <a:pt x="93" y="83"/>
                    </a:lnTo>
                    <a:lnTo>
                      <a:pt x="99" y="91"/>
                    </a:lnTo>
                    <a:lnTo>
                      <a:pt x="105" y="98"/>
                    </a:lnTo>
                    <a:close/>
                  </a:path>
                </a:pathLst>
              </a:custGeom>
              <a:solidFill>
                <a:srgbClr val="BF66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88" name="Freeform 1328">
                <a:extLst>
                  <a:ext uri="{FF2B5EF4-FFF2-40B4-BE49-F238E27FC236}">
                    <a16:creationId xmlns:a16="http://schemas.microsoft.com/office/drawing/2014/main" id="{5CABA4AD-39ED-C119-75B9-FF7D82A90A8C}"/>
                  </a:ext>
                </a:extLst>
              </p:cNvPr>
              <p:cNvSpPr>
                <a:spLocks/>
              </p:cNvSpPr>
              <p:nvPr/>
            </p:nvSpPr>
            <p:spPr bwMode="auto">
              <a:xfrm>
                <a:off x="1342" y="2728"/>
                <a:ext cx="39" cy="92"/>
              </a:xfrm>
              <a:custGeom>
                <a:avLst/>
                <a:gdLst>
                  <a:gd name="T0" fmla="*/ 112 w 115"/>
                  <a:gd name="T1" fmla="*/ 278 h 278"/>
                  <a:gd name="T2" fmla="*/ 112 w 115"/>
                  <a:gd name="T3" fmla="*/ 274 h 278"/>
                  <a:gd name="T4" fmla="*/ 111 w 115"/>
                  <a:gd name="T5" fmla="*/ 264 h 278"/>
                  <a:gd name="T6" fmla="*/ 110 w 115"/>
                  <a:gd name="T7" fmla="*/ 247 h 278"/>
                  <a:gd name="T8" fmla="*/ 106 w 115"/>
                  <a:gd name="T9" fmla="*/ 228 h 278"/>
                  <a:gd name="T10" fmla="*/ 103 w 115"/>
                  <a:gd name="T11" fmla="*/ 207 h 278"/>
                  <a:gd name="T12" fmla="*/ 101 w 115"/>
                  <a:gd name="T13" fmla="*/ 185 h 278"/>
                  <a:gd name="T14" fmla="*/ 98 w 115"/>
                  <a:gd name="T15" fmla="*/ 166 h 278"/>
                  <a:gd name="T16" fmla="*/ 95 w 115"/>
                  <a:gd name="T17" fmla="*/ 151 h 278"/>
                  <a:gd name="T18" fmla="*/ 92 w 115"/>
                  <a:gd name="T19" fmla="*/ 136 h 278"/>
                  <a:gd name="T20" fmla="*/ 85 w 115"/>
                  <a:gd name="T21" fmla="*/ 120 h 278"/>
                  <a:gd name="T22" fmla="*/ 76 w 115"/>
                  <a:gd name="T23" fmla="*/ 104 h 278"/>
                  <a:gd name="T24" fmla="*/ 67 w 115"/>
                  <a:gd name="T25" fmla="*/ 89 h 278"/>
                  <a:gd name="T26" fmla="*/ 56 w 115"/>
                  <a:gd name="T27" fmla="*/ 75 h 278"/>
                  <a:gd name="T28" fmla="*/ 45 w 115"/>
                  <a:gd name="T29" fmla="*/ 60 h 278"/>
                  <a:gd name="T30" fmla="*/ 35 w 115"/>
                  <a:gd name="T31" fmla="*/ 48 h 278"/>
                  <a:gd name="T32" fmla="*/ 26 w 115"/>
                  <a:gd name="T33" fmla="*/ 38 h 278"/>
                  <a:gd name="T34" fmla="*/ 15 w 115"/>
                  <a:gd name="T35" fmla="*/ 27 h 278"/>
                  <a:gd name="T36" fmla="*/ 13 w 115"/>
                  <a:gd name="T37" fmla="*/ 22 h 278"/>
                  <a:gd name="T38" fmla="*/ 12 w 115"/>
                  <a:gd name="T39" fmla="*/ 20 h 278"/>
                  <a:gd name="T40" fmla="*/ 7 w 115"/>
                  <a:gd name="T41" fmla="*/ 13 h 278"/>
                  <a:gd name="T42" fmla="*/ 0 w 115"/>
                  <a:gd name="T43" fmla="*/ 2 h 278"/>
                  <a:gd name="T44" fmla="*/ 3 w 115"/>
                  <a:gd name="T45" fmla="*/ 0 h 278"/>
                  <a:gd name="T46" fmla="*/ 13 w 115"/>
                  <a:gd name="T47" fmla="*/ 8 h 278"/>
                  <a:gd name="T48" fmla="*/ 33 w 115"/>
                  <a:gd name="T49" fmla="*/ 28 h 278"/>
                  <a:gd name="T50" fmla="*/ 36 w 115"/>
                  <a:gd name="T51" fmla="*/ 33 h 278"/>
                  <a:gd name="T52" fmla="*/ 43 w 115"/>
                  <a:gd name="T53" fmla="*/ 40 h 278"/>
                  <a:gd name="T54" fmla="*/ 49 w 115"/>
                  <a:gd name="T55" fmla="*/ 48 h 278"/>
                  <a:gd name="T56" fmla="*/ 57 w 115"/>
                  <a:gd name="T57" fmla="*/ 54 h 278"/>
                  <a:gd name="T58" fmla="*/ 64 w 115"/>
                  <a:gd name="T59" fmla="*/ 62 h 278"/>
                  <a:gd name="T60" fmla="*/ 70 w 115"/>
                  <a:gd name="T61" fmla="*/ 69 h 278"/>
                  <a:gd name="T62" fmla="*/ 76 w 115"/>
                  <a:gd name="T63" fmla="*/ 76 h 278"/>
                  <a:gd name="T64" fmla="*/ 82 w 115"/>
                  <a:gd name="T65" fmla="*/ 82 h 278"/>
                  <a:gd name="T66" fmla="*/ 85 w 115"/>
                  <a:gd name="T67" fmla="*/ 90 h 278"/>
                  <a:gd name="T68" fmla="*/ 91 w 115"/>
                  <a:gd name="T69" fmla="*/ 98 h 278"/>
                  <a:gd name="T70" fmla="*/ 97 w 115"/>
                  <a:gd name="T71" fmla="*/ 108 h 278"/>
                  <a:gd name="T72" fmla="*/ 102 w 115"/>
                  <a:gd name="T73" fmla="*/ 120 h 278"/>
                  <a:gd name="T74" fmla="*/ 106 w 115"/>
                  <a:gd name="T75" fmla="*/ 134 h 278"/>
                  <a:gd name="T76" fmla="*/ 111 w 115"/>
                  <a:gd name="T77" fmla="*/ 152 h 278"/>
                  <a:gd name="T78" fmla="*/ 112 w 115"/>
                  <a:gd name="T79" fmla="*/ 171 h 278"/>
                  <a:gd name="T80" fmla="*/ 115 w 115"/>
                  <a:gd name="T81" fmla="*/ 193 h 278"/>
                  <a:gd name="T82" fmla="*/ 115 w 115"/>
                  <a:gd name="T83" fmla="*/ 223 h 278"/>
                  <a:gd name="T84" fmla="*/ 115 w 115"/>
                  <a:gd name="T85" fmla="*/ 246 h 278"/>
                  <a:gd name="T86" fmla="*/ 115 w 115"/>
                  <a:gd name="T87" fmla="*/ 261 h 278"/>
                  <a:gd name="T88" fmla="*/ 115 w 115"/>
                  <a:gd name="T89" fmla="*/ 270 h 278"/>
                  <a:gd name="T90" fmla="*/ 112 w 115"/>
                  <a:gd name="T91" fmla="*/ 276 h 278"/>
                  <a:gd name="T92" fmla="*/ 112 w 115"/>
                  <a:gd name="T9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5" h="278">
                    <a:moveTo>
                      <a:pt x="112" y="278"/>
                    </a:moveTo>
                    <a:lnTo>
                      <a:pt x="112" y="274"/>
                    </a:lnTo>
                    <a:lnTo>
                      <a:pt x="111" y="264"/>
                    </a:lnTo>
                    <a:lnTo>
                      <a:pt x="110" y="247"/>
                    </a:lnTo>
                    <a:lnTo>
                      <a:pt x="106" y="228"/>
                    </a:lnTo>
                    <a:lnTo>
                      <a:pt x="103" y="207"/>
                    </a:lnTo>
                    <a:lnTo>
                      <a:pt x="101" y="185"/>
                    </a:lnTo>
                    <a:lnTo>
                      <a:pt x="98" y="166"/>
                    </a:lnTo>
                    <a:lnTo>
                      <a:pt x="95" y="151"/>
                    </a:lnTo>
                    <a:lnTo>
                      <a:pt x="92" y="136"/>
                    </a:lnTo>
                    <a:lnTo>
                      <a:pt x="85" y="120"/>
                    </a:lnTo>
                    <a:lnTo>
                      <a:pt x="76" y="104"/>
                    </a:lnTo>
                    <a:lnTo>
                      <a:pt x="67" y="89"/>
                    </a:lnTo>
                    <a:lnTo>
                      <a:pt x="56" y="75"/>
                    </a:lnTo>
                    <a:lnTo>
                      <a:pt x="45" y="60"/>
                    </a:lnTo>
                    <a:lnTo>
                      <a:pt x="35" y="48"/>
                    </a:lnTo>
                    <a:lnTo>
                      <a:pt x="26" y="38"/>
                    </a:lnTo>
                    <a:lnTo>
                      <a:pt x="15" y="27"/>
                    </a:lnTo>
                    <a:lnTo>
                      <a:pt x="13" y="22"/>
                    </a:lnTo>
                    <a:lnTo>
                      <a:pt x="12" y="20"/>
                    </a:lnTo>
                    <a:lnTo>
                      <a:pt x="7" y="13"/>
                    </a:lnTo>
                    <a:lnTo>
                      <a:pt x="0" y="2"/>
                    </a:lnTo>
                    <a:lnTo>
                      <a:pt x="3" y="0"/>
                    </a:lnTo>
                    <a:lnTo>
                      <a:pt x="13" y="8"/>
                    </a:lnTo>
                    <a:lnTo>
                      <a:pt x="33" y="28"/>
                    </a:lnTo>
                    <a:lnTo>
                      <a:pt x="36" y="33"/>
                    </a:lnTo>
                    <a:lnTo>
                      <a:pt x="43" y="40"/>
                    </a:lnTo>
                    <a:lnTo>
                      <a:pt x="49" y="48"/>
                    </a:lnTo>
                    <a:lnTo>
                      <a:pt x="57" y="54"/>
                    </a:lnTo>
                    <a:lnTo>
                      <a:pt x="64" y="62"/>
                    </a:lnTo>
                    <a:lnTo>
                      <a:pt x="70" y="69"/>
                    </a:lnTo>
                    <a:lnTo>
                      <a:pt x="76" y="76"/>
                    </a:lnTo>
                    <a:lnTo>
                      <a:pt x="82" y="82"/>
                    </a:lnTo>
                    <a:lnTo>
                      <a:pt x="85" y="90"/>
                    </a:lnTo>
                    <a:lnTo>
                      <a:pt x="91" y="98"/>
                    </a:lnTo>
                    <a:lnTo>
                      <a:pt x="97" y="108"/>
                    </a:lnTo>
                    <a:lnTo>
                      <a:pt x="102" y="120"/>
                    </a:lnTo>
                    <a:lnTo>
                      <a:pt x="106" y="134"/>
                    </a:lnTo>
                    <a:lnTo>
                      <a:pt x="111" y="152"/>
                    </a:lnTo>
                    <a:lnTo>
                      <a:pt x="112" y="171"/>
                    </a:lnTo>
                    <a:lnTo>
                      <a:pt x="115" y="193"/>
                    </a:lnTo>
                    <a:lnTo>
                      <a:pt x="115" y="223"/>
                    </a:lnTo>
                    <a:lnTo>
                      <a:pt x="115" y="246"/>
                    </a:lnTo>
                    <a:lnTo>
                      <a:pt x="115" y="261"/>
                    </a:lnTo>
                    <a:lnTo>
                      <a:pt x="115" y="270"/>
                    </a:lnTo>
                    <a:lnTo>
                      <a:pt x="112" y="276"/>
                    </a:lnTo>
                    <a:lnTo>
                      <a:pt x="112" y="278"/>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89" name="Freeform 1329">
                <a:extLst>
                  <a:ext uri="{FF2B5EF4-FFF2-40B4-BE49-F238E27FC236}">
                    <a16:creationId xmlns:a16="http://schemas.microsoft.com/office/drawing/2014/main" id="{2A5B8103-3E1D-1DD5-1AC0-057BE975BA3A}"/>
                  </a:ext>
                </a:extLst>
              </p:cNvPr>
              <p:cNvSpPr>
                <a:spLocks/>
              </p:cNvSpPr>
              <p:nvPr/>
            </p:nvSpPr>
            <p:spPr bwMode="auto">
              <a:xfrm>
                <a:off x="1357" y="2708"/>
                <a:ext cx="50" cy="96"/>
              </a:xfrm>
              <a:custGeom>
                <a:avLst/>
                <a:gdLst>
                  <a:gd name="T0" fmla="*/ 66 w 150"/>
                  <a:gd name="T1" fmla="*/ 47 h 287"/>
                  <a:gd name="T2" fmla="*/ 86 w 150"/>
                  <a:gd name="T3" fmla="*/ 65 h 287"/>
                  <a:gd name="T4" fmla="*/ 102 w 150"/>
                  <a:gd name="T5" fmla="*/ 82 h 287"/>
                  <a:gd name="T6" fmla="*/ 116 w 150"/>
                  <a:gd name="T7" fmla="*/ 99 h 287"/>
                  <a:gd name="T8" fmla="*/ 128 w 150"/>
                  <a:gd name="T9" fmla="*/ 113 h 287"/>
                  <a:gd name="T10" fmla="*/ 137 w 150"/>
                  <a:gd name="T11" fmla="*/ 128 h 287"/>
                  <a:gd name="T12" fmla="*/ 146 w 150"/>
                  <a:gd name="T13" fmla="*/ 143 h 287"/>
                  <a:gd name="T14" fmla="*/ 149 w 150"/>
                  <a:gd name="T15" fmla="*/ 158 h 287"/>
                  <a:gd name="T16" fmla="*/ 150 w 150"/>
                  <a:gd name="T17" fmla="*/ 175 h 287"/>
                  <a:gd name="T18" fmla="*/ 150 w 150"/>
                  <a:gd name="T19" fmla="*/ 190 h 287"/>
                  <a:gd name="T20" fmla="*/ 150 w 150"/>
                  <a:gd name="T21" fmla="*/ 205 h 287"/>
                  <a:gd name="T22" fmla="*/ 150 w 150"/>
                  <a:gd name="T23" fmla="*/ 220 h 287"/>
                  <a:gd name="T24" fmla="*/ 150 w 150"/>
                  <a:gd name="T25" fmla="*/ 234 h 287"/>
                  <a:gd name="T26" fmla="*/ 150 w 150"/>
                  <a:gd name="T27" fmla="*/ 247 h 287"/>
                  <a:gd name="T28" fmla="*/ 150 w 150"/>
                  <a:gd name="T29" fmla="*/ 258 h 287"/>
                  <a:gd name="T30" fmla="*/ 149 w 150"/>
                  <a:gd name="T31" fmla="*/ 270 h 287"/>
                  <a:gd name="T32" fmla="*/ 147 w 150"/>
                  <a:gd name="T33" fmla="*/ 279 h 287"/>
                  <a:gd name="T34" fmla="*/ 145 w 150"/>
                  <a:gd name="T35" fmla="*/ 287 h 287"/>
                  <a:gd name="T36" fmla="*/ 137 w 150"/>
                  <a:gd name="T37" fmla="*/ 284 h 287"/>
                  <a:gd name="T38" fmla="*/ 133 w 150"/>
                  <a:gd name="T39" fmla="*/ 278 h 287"/>
                  <a:gd name="T40" fmla="*/ 129 w 150"/>
                  <a:gd name="T41" fmla="*/ 274 h 287"/>
                  <a:gd name="T42" fmla="*/ 129 w 150"/>
                  <a:gd name="T43" fmla="*/ 271 h 287"/>
                  <a:gd name="T44" fmla="*/ 128 w 150"/>
                  <a:gd name="T45" fmla="*/ 260 h 287"/>
                  <a:gd name="T46" fmla="*/ 126 w 150"/>
                  <a:gd name="T47" fmla="*/ 245 h 287"/>
                  <a:gd name="T48" fmla="*/ 126 w 150"/>
                  <a:gd name="T49" fmla="*/ 230 h 287"/>
                  <a:gd name="T50" fmla="*/ 123 w 150"/>
                  <a:gd name="T51" fmla="*/ 212 h 287"/>
                  <a:gd name="T52" fmla="*/ 122 w 150"/>
                  <a:gd name="T53" fmla="*/ 196 h 287"/>
                  <a:gd name="T54" fmla="*/ 120 w 150"/>
                  <a:gd name="T55" fmla="*/ 184 h 287"/>
                  <a:gd name="T56" fmla="*/ 120 w 150"/>
                  <a:gd name="T57" fmla="*/ 177 h 287"/>
                  <a:gd name="T58" fmla="*/ 119 w 150"/>
                  <a:gd name="T59" fmla="*/ 171 h 287"/>
                  <a:gd name="T60" fmla="*/ 116 w 150"/>
                  <a:gd name="T61" fmla="*/ 163 h 287"/>
                  <a:gd name="T62" fmla="*/ 113 w 150"/>
                  <a:gd name="T63" fmla="*/ 154 h 287"/>
                  <a:gd name="T64" fmla="*/ 106 w 150"/>
                  <a:gd name="T65" fmla="*/ 141 h 287"/>
                  <a:gd name="T66" fmla="*/ 97 w 150"/>
                  <a:gd name="T67" fmla="*/ 127 h 287"/>
                  <a:gd name="T68" fmla="*/ 87 w 150"/>
                  <a:gd name="T69" fmla="*/ 113 h 287"/>
                  <a:gd name="T70" fmla="*/ 75 w 150"/>
                  <a:gd name="T71" fmla="*/ 96 h 287"/>
                  <a:gd name="T72" fmla="*/ 63 w 150"/>
                  <a:gd name="T73" fmla="*/ 82 h 287"/>
                  <a:gd name="T74" fmla="*/ 52 w 150"/>
                  <a:gd name="T75" fmla="*/ 68 h 287"/>
                  <a:gd name="T76" fmla="*/ 43 w 150"/>
                  <a:gd name="T77" fmla="*/ 55 h 287"/>
                  <a:gd name="T78" fmla="*/ 34 w 150"/>
                  <a:gd name="T79" fmla="*/ 46 h 287"/>
                  <a:gd name="T80" fmla="*/ 29 w 150"/>
                  <a:gd name="T81" fmla="*/ 37 h 287"/>
                  <a:gd name="T82" fmla="*/ 22 w 150"/>
                  <a:gd name="T83" fmla="*/ 31 h 287"/>
                  <a:gd name="T84" fmla="*/ 17 w 150"/>
                  <a:gd name="T85" fmla="*/ 21 h 287"/>
                  <a:gd name="T86" fmla="*/ 12 w 150"/>
                  <a:gd name="T87" fmla="*/ 16 h 287"/>
                  <a:gd name="T88" fmla="*/ 6 w 150"/>
                  <a:gd name="T89" fmla="*/ 10 h 287"/>
                  <a:gd name="T90" fmla="*/ 0 w 150"/>
                  <a:gd name="T91" fmla="*/ 5 h 287"/>
                  <a:gd name="T92" fmla="*/ 0 w 150"/>
                  <a:gd name="T93" fmla="*/ 2 h 287"/>
                  <a:gd name="T94" fmla="*/ 3 w 150"/>
                  <a:gd name="T95" fmla="*/ 0 h 287"/>
                  <a:gd name="T96" fmla="*/ 11 w 150"/>
                  <a:gd name="T97" fmla="*/ 3 h 287"/>
                  <a:gd name="T98" fmla="*/ 20 w 150"/>
                  <a:gd name="T99" fmla="*/ 7 h 287"/>
                  <a:gd name="T100" fmla="*/ 33 w 150"/>
                  <a:gd name="T101" fmla="*/ 18 h 287"/>
                  <a:gd name="T102" fmla="*/ 47 w 150"/>
                  <a:gd name="T103" fmla="*/ 31 h 287"/>
                  <a:gd name="T104" fmla="*/ 66 w 150"/>
                  <a:gd name="T105" fmla="*/ 4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 h="287">
                    <a:moveTo>
                      <a:pt x="66" y="47"/>
                    </a:moveTo>
                    <a:lnTo>
                      <a:pt x="86" y="65"/>
                    </a:lnTo>
                    <a:lnTo>
                      <a:pt x="102" y="82"/>
                    </a:lnTo>
                    <a:lnTo>
                      <a:pt x="116" y="99"/>
                    </a:lnTo>
                    <a:lnTo>
                      <a:pt x="128" y="113"/>
                    </a:lnTo>
                    <a:lnTo>
                      <a:pt x="137" y="128"/>
                    </a:lnTo>
                    <a:lnTo>
                      <a:pt x="146" y="143"/>
                    </a:lnTo>
                    <a:lnTo>
                      <a:pt x="149" y="158"/>
                    </a:lnTo>
                    <a:lnTo>
                      <a:pt x="150" y="175"/>
                    </a:lnTo>
                    <a:lnTo>
                      <a:pt x="150" y="190"/>
                    </a:lnTo>
                    <a:lnTo>
                      <a:pt x="150" y="205"/>
                    </a:lnTo>
                    <a:lnTo>
                      <a:pt x="150" y="220"/>
                    </a:lnTo>
                    <a:lnTo>
                      <a:pt x="150" y="234"/>
                    </a:lnTo>
                    <a:lnTo>
                      <a:pt x="150" y="247"/>
                    </a:lnTo>
                    <a:lnTo>
                      <a:pt x="150" y="258"/>
                    </a:lnTo>
                    <a:lnTo>
                      <a:pt x="149" y="270"/>
                    </a:lnTo>
                    <a:lnTo>
                      <a:pt x="147" y="279"/>
                    </a:lnTo>
                    <a:lnTo>
                      <a:pt x="145" y="287"/>
                    </a:lnTo>
                    <a:lnTo>
                      <a:pt x="137" y="284"/>
                    </a:lnTo>
                    <a:lnTo>
                      <a:pt x="133" y="278"/>
                    </a:lnTo>
                    <a:lnTo>
                      <a:pt x="129" y="274"/>
                    </a:lnTo>
                    <a:lnTo>
                      <a:pt x="129" y="271"/>
                    </a:lnTo>
                    <a:lnTo>
                      <a:pt x="128" y="260"/>
                    </a:lnTo>
                    <a:lnTo>
                      <a:pt x="126" y="245"/>
                    </a:lnTo>
                    <a:lnTo>
                      <a:pt x="126" y="230"/>
                    </a:lnTo>
                    <a:lnTo>
                      <a:pt x="123" y="212"/>
                    </a:lnTo>
                    <a:lnTo>
                      <a:pt x="122" y="196"/>
                    </a:lnTo>
                    <a:lnTo>
                      <a:pt x="120" y="184"/>
                    </a:lnTo>
                    <a:lnTo>
                      <a:pt x="120" y="177"/>
                    </a:lnTo>
                    <a:lnTo>
                      <a:pt x="119" y="171"/>
                    </a:lnTo>
                    <a:lnTo>
                      <a:pt x="116" y="163"/>
                    </a:lnTo>
                    <a:lnTo>
                      <a:pt x="113" y="154"/>
                    </a:lnTo>
                    <a:lnTo>
                      <a:pt x="106" y="141"/>
                    </a:lnTo>
                    <a:lnTo>
                      <a:pt x="97" y="127"/>
                    </a:lnTo>
                    <a:lnTo>
                      <a:pt x="87" y="113"/>
                    </a:lnTo>
                    <a:lnTo>
                      <a:pt x="75" y="96"/>
                    </a:lnTo>
                    <a:lnTo>
                      <a:pt x="63" y="82"/>
                    </a:lnTo>
                    <a:lnTo>
                      <a:pt x="52" y="68"/>
                    </a:lnTo>
                    <a:lnTo>
                      <a:pt x="43" y="55"/>
                    </a:lnTo>
                    <a:lnTo>
                      <a:pt x="34" y="46"/>
                    </a:lnTo>
                    <a:lnTo>
                      <a:pt x="29" y="37"/>
                    </a:lnTo>
                    <a:lnTo>
                      <a:pt x="22" y="31"/>
                    </a:lnTo>
                    <a:lnTo>
                      <a:pt x="17" y="21"/>
                    </a:lnTo>
                    <a:lnTo>
                      <a:pt x="12" y="16"/>
                    </a:lnTo>
                    <a:lnTo>
                      <a:pt x="6" y="10"/>
                    </a:lnTo>
                    <a:lnTo>
                      <a:pt x="0" y="5"/>
                    </a:lnTo>
                    <a:lnTo>
                      <a:pt x="0" y="2"/>
                    </a:lnTo>
                    <a:lnTo>
                      <a:pt x="3" y="0"/>
                    </a:lnTo>
                    <a:lnTo>
                      <a:pt x="11" y="3"/>
                    </a:lnTo>
                    <a:lnTo>
                      <a:pt x="20" y="7"/>
                    </a:lnTo>
                    <a:lnTo>
                      <a:pt x="33" y="18"/>
                    </a:lnTo>
                    <a:lnTo>
                      <a:pt x="47" y="31"/>
                    </a:lnTo>
                    <a:lnTo>
                      <a:pt x="66" y="47"/>
                    </a:lnTo>
                    <a:close/>
                  </a:path>
                </a:pathLst>
              </a:custGeom>
              <a:solidFill>
                <a:srgbClr val="D17F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90" name="Freeform 1330">
                <a:extLst>
                  <a:ext uri="{FF2B5EF4-FFF2-40B4-BE49-F238E27FC236}">
                    <a16:creationId xmlns:a16="http://schemas.microsoft.com/office/drawing/2014/main" id="{A6BC641A-7B31-1905-EE32-F48B41C280E7}"/>
                  </a:ext>
                </a:extLst>
              </p:cNvPr>
              <p:cNvSpPr>
                <a:spLocks/>
              </p:cNvSpPr>
              <p:nvPr/>
            </p:nvSpPr>
            <p:spPr bwMode="auto">
              <a:xfrm>
                <a:off x="1361" y="2712"/>
                <a:ext cx="43" cy="88"/>
              </a:xfrm>
              <a:custGeom>
                <a:avLst/>
                <a:gdLst>
                  <a:gd name="T0" fmla="*/ 53 w 129"/>
                  <a:gd name="T1" fmla="*/ 41 h 264"/>
                  <a:gd name="T2" fmla="*/ 71 w 129"/>
                  <a:gd name="T3" fmla="*/ 59 h 264"/>
                  <a:gd name="T4" fmla="*/ 88 w 129"/>
                  <a:gd name="T5" fmla="*/ 75 h 264"/>
                  <a:gd name="T6" fmla="*/ 101 w 129"/>
                  <a:gd name="T7" fmla="*/ 89 h 264"/>
                  <a:gd name="T8" fmla="*/ 111 w 129"/>
                  <a:gd name="T9" fmla="*/ 102 h 264"/>
                  <a:gd name="T10" fmla="*/ 119 w 129"/>
                  <a:gd name="T11" fmla="*/ 116 h 264"/>
                  <a:gd name="T12" fmla="*/ 124 w 129"/>
                  <a:gd name="T13" fmla="*/ 129 h 264"/>
                  <a:gd name="T14" fmla="*/ 126 w 129"/>
                  <a:gd name="T15" fmla="*/ 143 h 264"/>
                  <a:gd name="T16" fmla="*/ 129 w 129"/>
                  <a:gd name="T17" fmla="*/ 158 h 264"/>
                  <a:gd name="T18" fmla="*/ 129 w 129"/>
                  <a:gd name="T19" fmla="*/ 175 h 264"/>
                  <a:gd name="T20" fmla="*/ 129 w 129"/>
                  <a:gd name="T21" fmla="*/ 189 h 264"/>
                  <a:gd name="T22" fmla="*/ 129 w 129"/>
                  <a:gd name="T23" fmla="*/ 202 h 264"/>
                  <a:gd name="T24" fmla="*/ 129 w 129"/>
                  <a:gd name="T25" fmla="*/ 214 h 264"/>
                  <a:gd name="T26" fmla="*/ 129 w 129"/>
                  <a:gd name="T27" fmla="*/ 224 h 264"/>
                  <a:gd name="T28" fmla="*/ 129 w 129"/>
                  <a:gd name="T29" fmla="*/ 233 h 264"/>
                  <a:gd name="T30" fmla="*/ 129 w 129"/>
                  <a:gd name="T31" fmla="*/ 242 h 264"/>
                  <a:gd name="T32" fmla="*/ 129 w 129"/>
                  <a:gd name="T33" fmla="*/ 251 h 264"/>
                  <a:gd name="T34" fmla="*/ 125 w 129"/>
                  <a:gd name="T35" fmla="*/ 260 h 264"/>
                  <a:gd name="T36" fmla="*/ 123 w 129"/>
                  <a:gd name="T37" fmla="*/ 264 h 264"/>
                  <a:gd name="T38" fmla="*/ 119 w 129"/>
                  <a:gd name="T39" fmla="*/ 261 h 264"/>
                  <a:gd name="T40" fmla="*/ 117 w 129"/>
                  <a:gd name="T41" fmla="*/ 260 h 264"/>
                  <a:gd name="T42" fmla="*/ 117 w 129"/>
                  <a:gd name="T43" fmla="*/ 257 h 264"/>
                  <a:gd name="T44" fmla="*/ 116 w 129"/>
                  <a:gd name="T45" fmla="*/ 246 h 264"/>
                  <a:gd name="T46" fmla="*/ 115 w 129"/>
                  <a:gd name="T47" fmla="*/ 231 h 264"/>
                  <a:gd name="T48" fmla="*/ 114 w 129"/>
                  <a:gd name="T49" fmla="*/ 216 h 264"/>
                  <a:gd name="T50" fmla="*/ 111 w 129"/>
                  <a:gd name="T51" fmla="*/ 198 h 264"/>
                  <a:gd name="T52" fmla="*/ 110 w 129"/>
                  <a:gd name="T53" fmla="*/ 182 h 264"/>
                  <a:gd name="T54" fmla="*/ 108 w 129"/>
                  <a:gd name="T55" fmla="*/ 170 h 264"/>
                  <a:gd name="T56" fmla="*/ 108 w 129"/>
                  <a:gd name="T57" fmla="*/ 163 h 264"/>
                  <a:gd name="T58" fmla="*/ 107 w 129"/>
                  <a:gd name="T59" fmla="*/ 157 h 264"/>
                  <a:gd name="T60" fmla="*/ 104 w 129"/>
                  <a:gd name="T61" fmla="*/ 149 h 264"/>
                  <a:gd name="T62" fmla="*/ 101 w 129"/>
                  <a:gd name="T63" fmla="*/ 139 h 264"/>
                  <a:gd name="T64" fmla="*/ 94 w 129"/>
                  <a:gd name="T65" fmla="*/ 127 h 264"/>
                  <a:gd name="T66" fmla="*/ 84 w 129"/>
                  <a:gd name="T67" fmla="*/ 113 h 264"/>
                  <a:gd name="T68" fmla="*/ 75 w 129"/>
                  <a:gd name="T69" fmla="*/ 99 h 264"/>
                  <a:gd name="T70" fmla="*/ 64 w 129"/>
                  <a:gd name="T71" fmla="*/ 82 h 264"/>
                  <a:gd name="T72" fmla="*/ 52 w 129"/>
                  <a:gd name="T73" fmla="*/ 68 h 264"/>
                  <a:gd name="T74" fmla="*/ 40 w 129"/>
                  <a:gd name="T75" fmla="*/ 54 h 264"/>
                  <a:gd name="T76" fmla="*/ 32 w 129"/>
                  <a:gd name="T77" fmla="*/ 45 h 264"/>
                  <a:gd name="T78" fmla="*/ 27 w 129"/>
                  <a:gd name="T79" fmla="*/ 36 h 264"/>
                  <a:gd name="T80" fmla="*/ 22 w 129"/>
                  <a:gd name="T81" fmla="*/ 31 h 264"/>
                  <a:gd name="T82" fmla="*/ 21 w 129"/>
                  <a:gd name="T83" fmla="*/ 26 h 264"/>
                  <a:gd name="T84" fmla="*/ 18 w 129"/>
                  <a:gd name="T85" fmla="*/ 22 h 264"/>
                  <a:gd name="T86" fmla="*/ 13 w 129"/>
                  <a:gd name="T87" fmla="*/ 18 h 264"/>
                  <a:gd name="T88" fmla="*/ 8 w 129"/>
                  <a:gd name="T89" fmla="*/ 11 h 264"/>
                  <a:gd name="T90" fmla="*/ 4 w 129"/>
                  <a:gd name="T91" fmla="*/ 7 h 264"/>
                  <a:gd name="T92" fmla="*/ 0 w 129"/>
                  <a:gd name="T93" fmla="*/ 1 h 264"/>
                  <a:gd name="T94" fmla="*/ 0 w 129"/>
                  <a:gd name="T95" fmla="*/ 0 h 264"/>
                  <a:gd name="T96" fmla="*/ 5 w 129"/>
                  <a:gd name="T97" fmla="*/ 1 h 264"/>
                  <a:gd name="T98" fmla="*/ 12 w 129"/>
                  <a:gd name="T99" fmla="*/ 5 h 264"/>
                  <a:gd name="T100" fmla="*/ 21 w 129"/>
                  <a:gd name="T101" fmla="*/ 13 h 264"/>
                  <a:gd name="T102" fmla="*/ 35 w 129"/>
                  <a:gd name="T103" fmla="*/ 26 h 264"/>
                  <a:gd name="T104" fmla="*/ 53 w 129"/>
                  <a:gd name="T105" fmla="*/ 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9" h="264">
                    <a:moveTo>
                      <a:pt x="53" y="41"/>
                    </a:moveTo>
                    <a:lnTo>
                      <a:pt x="71" y="59"/>
                    </a:lnTo>
                    <a:lnTo>
                      <a:pt x="88" y="75"/>
                    </a:lnTo>
                    <a:lnTo>
                      <a:pt x="101" y="89"/>
                    </a:lnTo>
                    <a:lnTo>
                      <a:pt x="111" y="102"/>
                    </a:lnTo>
                    <a:lnTo>
                      <a:pt x="119" y="116"/>
                    </a:lnTo>
                    <a:lnTo>
                      <a:pt x="124" y="129"/>
                    </a:lnTo>
                    <a:lnTo>
                      <a:pt x="126" y="143"/>
                    </a:lnTo>
                    <a:lnTo>
                      <a:pt x="129" y="158"/>
                    </a:lnTo>
                    <a:lnTo>
                      <a:pt x="129" y="175"/>
                    </a:lnTo>
                    <a:lnTo>
                      <a:pt x="129" y="189"/>
                    </a:lnTo>
                    <a:lnTo>
                      <a:pt x="129" y="202"/>
                    </a:lnTo>
                    <a:lnTo>
                      <a:pt x="129" y="214"/>
                    </a:lnTo>
                    <a:lnTo>
                      <a:pt x="129" y="224"/>
                    </a:lnTo>
                    <a:lnTo>
                      <a:pt x="129" y="233"/>
                    </a:lnTo>
                    <a:lnTo>
                      <a:pt x="129" y="242"/>
                    </a:lnTo>
                    <a:lnTo>
                      <a:pt x="129" y="251"/>
                    </a:lnTo>
                    <a:lnTo>
                      <a:pt x="125" y="260"/>
                    </a:lnTo>
                    <a:lnTo>
                      <a:pt x="123" y="264"/>
                    </a:lnTo>
                    <a:lnTo>
                      <a:pt x="119" y="261"/>
                    </a:lnTo>
                    <a:lnTo>
                      <a:pt x="117" y="260"/>
                    </a:lnTo>
                    <a:lnTo>
                      <a:pt x="117" y="257"/>
                    </a:lnTo>
                    <a:lnTo>
                      <a:pt x="116" y="246"/>
                    </a:lnTo>
                    <a:lnTo>
                      <a:pt x="115" y="231"/>
                    </a:lnTo>
                    <a:lnTo>
                      <a:pt x="114" y="216"/>
                    </a:lnTo>
                    <a:lnTo>
                      <a:pt x="111" y="198"/>
                    </a:lnTo>
                    <a:lnTo>
                      <a:pt x="110" y="182"/>
                    </a:lnTo>
                    <a:lnTo>
                      <a:pt x="108" y="170"/>
                    </a:lnTo>
                    <a:lnTo>
                      <a:pt x="108" y="163"/>
                    </a:lnTo>
                    <a:lnTo>
                      <a:pt x="107" y="157"/>
                    </a:lnTo>
                    <a:lnTo>
                      <a:pt x="104" y="149"/>
                    </a:lnTo>
                    <a:lnTo>
                      <a:pt x="101" y="139"/>
                    </a:lnTo>
                    <a:lnTo>
                      <a:pt x="94" y="127"/>
                    </a:lnTo>
                    <a:lnTo>
                      <a:pt x="84" y="113"/>
                    </a:lnTo>
                    <a:lnTo>
                      <a:pt x="75" y="99"/>
                    </a:lnTo>
                    <a:lnTo>
                      <a:pt x="64" y="82"/>
                    </a:lnTo>
                    <a:lnTo>
                      <a:pt x="52" y="68"/>
                    </a:lnTo>
                    <a:lnTo>
                      <a:pt x="40" y="54"/>
                    </a:lnTo>
                    <a:lnTo>
                      <a:pt x="32" y="45"/>
                    </a:lnTo>
                    <a:lnTo>
                      <a:pt x="27" y="36"/>
                    </a:lnTo>
                    <a:lnTo>
                      <a:pt x="22" y="31"/>
                    </a:lnTo>
                    <a:lnTo>
                      <a:pt x="21" y="26"/>
                    </a:lnTo>
                    <a:lnTo>
                      <a:pt x="18" y="22"/>
                    </a:lnTo>
                    <a:lnTo>
                      <a:pt x="13" y="18"/>
                    </a:lnTo>
                    <a:lnTo>
                      <a:pt x="8" y="11"/>
                    </a:lnTo>
                    <a:lnTo>
                      <a:pt x="4" y="7"/>
                    </a:lnTo>
                    <a:lnTo>
                      <a:pt x="0" y="1"/>
                    </a:lnTo>
                    <a:lnTo>
                      <a:pt x="0" y="0"/>
                    </a:lnTo>
                    <a:lnTo>
                      <a:pt x="5" y="1"/>
                    </a:lnTo>
                    <a:lnTo>
                      <a:pt x="12" y="5"/>
                    </a:lnTo>
                    <a:lnTo>
                      <a:pt x="21" y="13"/>
                    </a:lnTo>
                    <a:lnTo>
                      <a:pt x="35" y="26"/>
                    </a:lnTo>
                    <a:lnTo>
                      <a:pt x="53" y="41"/>
                    </a:lnTo>
                    <a:close/>
                  </a:path>
                </a:pathLst>
              </a:custGeom>
              <a:solidFill>
                <a:srgbClr val="BF66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91" name="Freeform 1331">
                <a:extLst>
                  <a:ext uri="{FF2B5EF4-FFF2-40B4-BE49-F238E27FC236}">
                    <a16:creationId xmlns:a16="http://schemas.microsoft.com/office/drawing/2014/main" id="{2A5A38C8-BBA1-C442-2E0E-0A3E4024F5AF}"/>
                  </a:ext>
                </a:extLst>
              </p:cNvPr>
              <p:cNvSpPr>
                <a:spLocks/>
              </p:cNvSpPr>
              <p:nvPr/>
            </p:nvSpPr>
            <p:spPr bwMode="auto">
              <a:xfrm>
                <a:off x="1365" y="2717"/>
                <a:ext cx="37" cy="82"/>
              </a:xfrm>
              <a:custGeom>
                <a:avLst/>
                <a:gdLst>
                  <a:gd name="T0" fmla="*/ 107 w 111"/>
                  <a:gd name="T1" fmla="*/ 246 h 246"/>
                  <a:gd name="T2" fmla="*/ 107 w 111"/>
                  <a:gd name="T3" fmla="*/ 244 h 246"/>
                  <a:gd name="T4" fmla="*/ 105 w 111"/>
                  <a:gd name="T5" fmla="*/ 232 h 246"/>
                  <a:gd name="T6" fmla="*/ 104 w 111"/>
                  <a:gd name="T7" fmla="*/ 218 h 246"/>
                  <a:gd name="T8" fmla="*/ 103 w 111"/>
                  <a:gd name="T9" fmla="*/ 202 h 246"/>
                  <a:gd name="T10" fmla="*/ 101 w 111"/>
                  <a:gd name="T11" fmla="*/ 185 h 246"/>
                  <a:gd name="T12" fmla="*/ 99 w 111"/>
                  <a:gd name="T13" fmla="*/ 169 h 246"/>
                  <a:gd name="T14" fmla="*/ 98 w 111"/>
                  <a:gd name="T15" fmla="*/ 156 h 246"/>
                  <a:gd name="T16" fmla="*/ 98 w 111"/>
                  <a:gd name="T17" fmla="*/ 149 h 246"/>
                  <a:gd name="T18" fmla="*/ 96 w 111"/>
                  <a:gd name="T19" fmla="*/ 143 h 246"/>
                  <a:gd name="T20" fmla="*/ 94 w 111"/>
                  <a:gd name="T21" fmla="*/ 136 h 246"/>
                  <a:gd name="T22" fmla="*/ 90 w 111"/>
                  <a:gd name="T23" fmla="*/ 125 h 246"/>
                  <a:gd name="T24" fmla="*/ 83 w 111"/>
                  <a:gd name="T25" fmla="*/ 113 h 246"/>
                  <a:gd name="T26" fmla="*/ 73 w 111"/>
                  <a:gd name="T27" fmla="*/ 99 h 246"/>
                  <a:gd name="T28" fmla="*/ 64 w 111"/>
                  <a:gd name="T29" fmla="*/ 85 h 246"/>
                  <a:gd name="T30" fmla="*/ 53 w 111"/>
                  <a:gd name="T31" fmla="*/ 69 h 246"/>
                  <a:gd name="T32" fmla="*/ 41 w 111"/>
                  <a:gd name="T33" fmla="*/ 54 h 246"/>
                  <a:gd name="T34" fmla="*/ 23 w 111"/>
                  <a:gd name="T35" fmla="*/ 34 h 246"/>
                  <a:gd name="T36" fmla="*/ 19 w 111"/>
                  <a:gd name="T37" fmla="*/ 24 h 246"/>
                  <a:gd name="T38" fmla="*/ 18 w 111"/>
                  <a:gd name="T39" fmla="*/ 21 h 246"/>
                  <a:gd name="T40" fmla="*/ 12 w 111"/>
                  <a:gd name="T41" fmla="*/ 13 h 246"/>
                  <a:gd name="T42" fmla="*/ 5 w 111"/>
                  <a:gd name="T43" fmla="*/ 7 h 246"/>
                  <a:gd name="T44" fmla="*/ 3 w 111"/>
                  <a:gd name="T45" fmla="*/ 4 h 246"/>
                  <a:gd name="T46" fmla="*/ 0 w 111"/>
                  <a:gd name="T47" fmla="*/ 0 h 246"/>
                  <a:gd name="T48" fmla="*/ 1 w 111"/>
                  <a:gd name="T49" fmla="*/ 0 h 246"/>
                  <a:gd name="T50" fmla="*/ 4 w 111"/>
                  <a:gd name="T51" fmla="*/ 4 h 246"/>
                  <a:gd name="T52" fmla="*/ 12 w 111"/>
                  <a:gd name="T53" fmla="*/ 11 h 246"/>
                  <a:gd name="T54" fmla="*/ 23 w 111"/>
                  <a:gd name="T55" fmla="*/ 21 h 246"/>
                  <a:gd name="T56" fmla="*/ 41 w 111"/>
                  <a:gd name="T57" fmla="*/ 37 h 246"/>
                  <a:gd name="T58" fmla="*/ 59 w 111"/>
                  <a:gd name="T59" fmla="*/ 54 h 246"/>
                  <a:gd name="T60" fmla="*/ 73 w 111"/>
                  <a:gd name="T61" fmla="*/ 69 h 246"/>
                  <a:gd name="T62" fmla="*/ 86 w 111"/>
                  <a:gd name="T63" fmla="*/ 81 h 246"/>
                  <a:gd name="T64" fmla="*/ 94 w 111"/>
                  <a:gd name="T65" fmla="*/ 93 h 246"/>
                  <a:gd name="T66" fmla="*/ 101 w 111"/>
                  <a:gd name="T67" fmla="*/ 103 h 246"/>
                  <a:gd name="T68" fmla="*/ 105 w 111"/>
                  <a:gd name="T69" fmla="*/ 115 h 246"/>
                  <a:gd name="T70" fmla="*/ 108 w 111"/>
                  <a:gd name="T71" fmla="*/ 128 h 246"/>
                  <a:gd name="T72" fmla="*/ 108 w 111"/>
                  <a:gd name="T73" fmla="*/ 143 h 246"/>
                  <a:gd name="T74" fmla="*/ 108 w 111"/>
                  <a:gd name="T75" fmla="*/ 159 h 246"/>
                  <a:gd name="T76" fmla="*/ 108 w 111"/>
                  <a:gd name="T77" fmla="*/ 172 h 246"/>
                  <a:gd name="T78" fmla="*/ 108 w 111"/>
                  <a:gd name="T79" fmla="*/ 183 h 246"/>
                  <a:gd name="T80" fmla="*/ 111 w 111"/>
                  <a:gd name="T81" fmla="*/ 192 h 246"/>
                  <a:gd name="T82" fmla="*/ 111 w 111"/>
                  <a:gd name="T83" fmla="*/ 202 h 246"/>
                  <a:gd name="T84" fmla="*/ 111 w 111"/>
                  <a:gd name="T85" fmla="*/ 209 h 246"/>
                  <a:gd name="T86" fmla="*/ 111 w 111"/>
                  <a:gd name="T87" fmla="*/ 216 h 246"/>
                  <a:gd name="T88" fmla="*/ 111 w 111"/>
                  <a:gd name="T89" fmla="*/ 223 h 246"/>
                  <a:gd name="T90" fmla="*/ 111 w 111"/>
                  <a:gd name="T91" fmla="*/ 236 h 246"/>
                  <a:gd name="T92" fmla="*/ 108 w 111"/>
                  <a:gd name="T93" fmla="*/ 241 h 246"/>
                  <a:gd name="T94" fmla="*/ 107 w 111"/>
                  <a:gd name="T95" fmla="*/ 245 h 246"/>
                  <a:gd name="T96" fmla="*/ 107 w 111"/>
                  <a:gd name="T97"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246">
                    <a:moveTo>
                      <a:pt x="107" y="246"/>
                    </a:moveTo>
                    <a:lnTo>
                      <a:pt x="107" y="244"/>
                    </a:lnTo>
                    <a:lnTo>
                      <a:pt x="105" y="232"/>
                    </a:lnTo>
                    <a:lnTo>
                      <a:pt x="104" y="218"/>
                    </a:lnTo>
                    <a:lnTo>
                      <a:pt x="103" y="202"/>
                    </a:lnTo>
                    <a:lnTo>
                      <a:pt x="101" y="185"/>
                    </a:lnTo>
                    <a:lnTo>
                      <a:pt x="99" y="169"/>
                    </a:lnTo>
                    <a:lnTo>
                      <a:pt x="98" y="156"/>
                    </a:lnTo>
                    <a:lnTo>
                      <a:pt x="98" y="149"/>
                    </a:lnTo>
                    <a:lnTo>
                      <a:pt x="96" y="143"/>
                    </a:lnTo>
                    <a:lnTo>
                      <a:pt x="94" y="136"/>
                    </a:lnTo>
                    <a:lnTo>
                      <a:pt x="90" y="125"/>
                    </a:lnTo>
                    <a:lnTo>
                      <a:pt x="83" y="113"/>
                    </a:lnTo>
                    <a:lnTo>
                      <a:pt x="73" y="99"/>
                    </a:lnTo>
                    <a:lnTo>
                      <a:pt x="64" y="85"/>
                    </a:lnTo>
                    <a:lnTo>
                      <a:pt x="53" y="69"/>
                    </a:lnTo>
                    <a:lnTo>
                      <a:pt x="41" y="54"/>
                    </a:lnTo>
                    <a:lnTo>
                      <a:pt x="23" y="34"/>
                    </a:lnTo>
                    <a:lnTo>
                      <a:pt x="19" y="24"/>
                    </a:lnTo>
                    <a:lnTo>
                      <a:pt x="18" y="21"/>
                    </a:lnTo>
                    <a:lnTo>
                      <a:pt x="12" y="13"/>
                    </a:lnTo>
                    <a:lnTo>
                      <a:pt x="5" y="7"/>
                    </a:lnTo>
                    <a:lnTo>
                      <a:pt x="3" y="4"/>
                    </a:lnTo>
                    <a:lnTo>
                      <a:pt x="0" y="0"/>
                    </a:lnTo>
                    <a:lnTo>
                      <a:pt x="1" y="0"/>
                    </a:lnTo>
                    <a:lnTo>
                      <a:pt x="4" y="4"/>
                    </a:lnTo>
                    <a:lnTo>
                      <a:pt x="12" y="11"/>
                    </a:lnTo>
                    <a:lnTo>
                      <a:pt x="23" y="21"/>
                    </a:lnTo>
                    <a:lnTo>
                      <a:pt x="41" y="37"/>
                    </a:lnTo>
                    <a:lnTo>
                      <a:pt x="59" y="54"/>
                    </a:lnTo>
                    <a:lnTo>
                      <a:pt x="73" y="69"/>
                    </a:lnTo>
                    <a:lnTo>
                      <a:pt x="86" y="81"/>
                    </a:lnTo>
                    <a:lnTo>
                      <a:pt x="94" y="93"/>
                    </a:lnTo>
                    <a:lnTo>
                      <a:pt x="101" y="103"/>
                    </a:lnTo>
                    <a:lnTo>
                      <a:pt x="105" y="115"/>
                    </a:lnTo>
                    <a:lnTo>
                      <a:pt x="108" y="128"/>
                    </a:lnTo>
                    <a:lnTo>
                      <a:pt x="108" y="143"/>
                    </a:lnTo>
                    <a:lnTo>
                      <a:pt x="108" y="159"/>
                    </a:lnTo>
                    <a:lnTo>
                      <a:pt x="108" y="172"/>
                    </a:lnTo>
                    <a:lnTo>
                      <a:pt x="108" y="183"/>
                    </a:lnTo>
                    <a:lnTo>
                      <a:pt x="111" y="192"/>
                    </a:lnTo>
                    <a:lnTo>
                      <a:pt x="111" y="202"/>
                    </a:lnTo>
                    <a:lnTo>
                      <a:pt x="111" y="209"/>
                    </a:lnTo>
                    <a:lnTo>
                      <a:pt x="111" y="216"/>
                    </a:lnTo>
                    <a:lnTo>
                      <a:pt x="111" y="223"/>
                    </a:lnTo>
                    <a:lnTo>
                      <a:pt x="111" y="236"/>
                    </a:lnTo>
                    <a:lnTo>
                      <a:pt x="108" y="241"/>
                    </a:lnTo>
                    <a:lnTo>
                      <a:pt x="107" y="245"/>
                    </a:lnTo>
                    <a:lnTo>
                      <a:pt x="107" y="246"/>
                    </a:lnTo>
                    <a:close/>
                  </a:path>
                </a:pathLst>
              </a:custGeom>
              <a:solidFill>
                <a:srgbClr val="AB4D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92" name="Freeform 1332">
                <a:extLst>
                  <a:ext uri="{FF2B5EF4-FFF2-40B4-BE49-F238E27FC236}">
                    <a16:creationId xmlns:a16="http://schemas.microsoft.com/office/drawing/2014/main" id="{C7D1A832-4AFE-9A7B-E74C-EF25ED64C68C}"/>
                  </a:ext>
                </a:extLst>
              </p:cNvPr>
              <p:cNvSpPr>
                <a:spLocks/>
              </p:cNvSpPr>
              <p:nvPr/>
            </p:nvSpPr>
            <p:spPr bwMode="auto">
              <a:xfrm>
                <a:off x="1190" y="2686"/>
                <a:ext cx="156" cy="41"/>
              </a:xfrm>
              <a:custGeom>
                <a:avLst/>
                <a:gdLst>
                  <a:gd name="T0" fmla="*/ 76 w 468"/>
                  <a:gd name="T1" fmla="*/ 43 h 123"/>
                  <a:gd name="T2" fmla="*/ 80 w 468"/>
                  <a:gd name="T3" fmla="*/ 43 h 123"/>
                  <a:gd name="T4" fmla="*/ 88 w 468"/>
                  <a:gd name="T5" fmla="*/ 41 h 123"/>
                  <a:gd name="T6" fmla="*/ 101 w 468"/>
                  <a:gd name="T7" fmla="*/ 39 h 123"/>
                  <a:gd name="T8" fmla="*/ 118 w 468"/>
                  <a:gd name="T9" fmla="*/ 38 h 123"/>
                  <a:gd name="T10" fmla="*/ 138 w 468"/>
                  <a:gd name="T11" fmla="*/ 35 h 123"/>
                  <a:gd name="T12" fmla="*/ 163 w 468"/>
                  <a:gd name="T13" fmla="*/ 31 h 123"/>
                  <a:gd name="T14" fmla="*/ 186 w 468"/>
                  <a:gd name="T15" fmla="*/ 29 h 123"/>
                  <a:gd name="T16" fmla="*/ 213 w 468"/>
                  <a:gd name="T17" fmla="*/ 25 h 123"/>
                  <a:gd name="T18" fmla="*/ 239 w 468"/>
                  <a:gd name="T19" fmla="*/ 21 h 123"/>
                  <a:gd name="T20" fmla="*/ 266 w 468"/>
                  <a:gd name="T21" fmla="*/ 17 h 123"/>
                  <a:gd name="T22" fmla="*/ 290 w 468"/>
                  <a:gd name="T23" fmla="*/ 14 h 123"/>
                  <a:gd name="T24" fmla="*/ 313 w 468"/>
                  <a:gd name="T25" fmla="*/ 10 h 123"/>
                  <a:gd name="T26" fmla="*/ 334 w 468"/>
                  <a:gd name="T27" fmla="*/ 8 h 123"/>
                  <a:gd name="T28" fmla="*/ 352 w 468"/>
                  <a:gd name="T29" fmla="*/ 7 h 123"/>
                  <a:gd name="T30" fmla="*/ 365 w 468"/>
                  <a:gd name="T31" fmla="*/ 4 h 123"/>
                  <a:gd name="T32" fmla="*/ 375 w 468"/>
                  <a:gd name="T33" fmla="*/ 3 h 123"/>
                  <a:gd name="T34" fmla="*/ 389 w 468"/>
                  <a:gd name="T35" fmla="*/ 1 h 123"/>
                  <a:gd name="T36" fmla="*/ 402 w 468"/>
                  <a:gd name="T37" fmla="*/ 0 h 123"/>
                  <a:gd name="T38" fmla="*/ 414 w 468"/>
                  <a:gd name="T39" fmla="*/ 0 h 123"/>
                  <a:gd name="T40" fmla="*/ 427 w 468"/>
                  <a:gd name="T41" fmla="*/ 0 h 123"/>
                  <a:gd name="T42" fmla="*/ 438 w 468"/>
                  <a:gd name="T43" fmla="*/ 1 h 123"/>
                  <a:gd name="T44" fmla="*/ 447 w 468"/>
                  <a:gd name="T45" fmla="*/ 3 h 123"/>
                  <a:gd name="T46" fmla="*/ 458 w 468"/>
                  <a:gd name="T47" fmla="*/ 4 h 123"/>
                  <a:gd name="T48" fmla="*/ 464 w 468"/>
                  <a:gd name="T49" fmla="*/ 8 h 123"/>
                  <a:gd name="T50" fmla="*/ 468 w 468"/>
                  <a:gd name="T51" fmla="*/ 10 h 123"/>
                  <a:gd name="T52" fmla="*/ 468 w 468"/>
                  <a:gd name="T53" fmla="*/ 14 h 123"/>
                  <a:gd name="T54" fmla="*/ 467 w 468"/>
                  <a:gd name="T55" fmla="*/ 17 h 123"/>
                  <a:gd name="T56" fmla="*/ 460 w 468"/>
                  <a:gd name="T57" fmla="*/ 21 h 123"/>
                  <a:gd name="T58" fmla="*/ 454 w 468"/>
                  <a:gd name="T59" fmla="*/ 25 h 123"/>
                  <a:gd name="T60" fmla="*/ 446 w 468"/>
                  <a:gd name="T61" fmla="*/ 29 h 123"/>
                  <a:gd name="T62" fmla="*/ 437 w 468"/>
                  <a:gd name="T63" fmla="*/ 31 h 123"/>
                  <a:gd name="T64" fmla="*/ 429 w 468"/>
                  <a:gd name="T65" fmla="*/ 35 h 123"/>
                  <a:gd name="T66" fmla="*/ 418 w 468"/>
                  <a:gd name="T67" fmla="*/ 39 h 123"/>
                  <a:gd name="T68" fmla="*/ 404 w 468"/>
                  <a:gd name="T69" fmla="*/ 46 h 123"/>
                  <a:gd name="T70" fmla="*/ 388 w 468"/>
                  <a:gd name="T71" fmla="*/ 56 h 123"/>
                  <a:gd name="T72" fmla="*/ 371 w 468"/>
                  <a:gd name="T73" fmla="*/ 65 h 123"/>
                  <a:gd name="T74" fmla="*/ 355 w 468"/>
                  <a:gd name="T75" fmla="*/ 75 h 123"/>
                  <a:gd name="T76" fmla="*/ 340 w 468"/>
                  <a:gd name="T77" fmla="*/ 84 h 123"/>
                  <a:gd name="T78" fmla="*/ 328 w 468"/>
                  <a:gd name="T79" fmla="*/ 93 h 123"/>
                  <a:gd name="T80" fmla="*/ 317 w 468"/>
                  <a:gd name="T81" fmla="*/ 99 h 123"/>
                  <a:gd name="T82" fmla="*/ 307 w 468"/>
                  <a:gd name="T83" fmla="*/ 105 h 123"/>
                  <a:gd name="T84" fmla="*/ 289 w 468"/>
                  <a:gd name="T85" fmla="*/ 110 h 123"/>
                  <a:gd name="T86" fmla="*/ 263 w 468"/>
                  <a:gd name="T87" fmla="*/ 114 h 123"/>
                  <a:gd name="T88" fmla="*/ 235 w 468"/>
                  <a:gd name="T89" fmla="*/ 117 h 123"/>
                  <a:gd name="T90" fmla="*/ 200 w 468"/>
                  <a:gd name="T91" fmla="*/ 119 h 123"/>
                  <a:gd name="T92" fmla="*/ 164 w 468"/>
                  <a:gd name="T93" fmla="*/ 120 h 123"/>
                  <a:gd name="T94" fmla="*/ 123 w 468"/>
                  <a:gd name="T95" fmla="*/ 123 h 123"/>
                  <a:gd name="T96" fmla="*/ 82 w 468"/>
                  <a:gd name="T97" fmla="*/ 123 h 123"/>
                  <a:gd name="T98" fmla="*/ 46 w 468"/>
                  <a:gd name="T99" fmla="*/ 120 h 123"/>
                  <a:gd name="T100" fmla="*/ 20 w 468"/>
                  <a:gd name="T101" fmla="*/ 114 h 123"/>
                  <a:gd name="T102" fmla="*/ 6 w 468"/>
                  <a:gd name="T103" fmla="*/ 105 h 123"/>
                  <a:gd name="T104" fmla="*/ 0 w 468"/>
                  <a:gd name="T105" fmla="*/ 93 h 123"/>
                  <a:gd name="T106" fmla="*/ 6 w 468"/>
                  <a:gd name="T107" fmla="*/ 83 h 123"/>
                  <a:gd name="T108" fmla="*/ 20 w 468"/>
                  <a:gd name="T109" fmla="*/ 68 h 123"/>
                  <a:gd name="T110" fmla="*/ 43 w 468"/>
                  <a:gd name="T111" fmla="*/ 56 h 123"/>
                  <a:gd name="T112" fmla="*/ 76 w 468"/>
                  <a:gd name="T113"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8" h="123">
                    <a:moveTo>
                      <a:pt x="76" y="43"/>
                    </a:moveTo>
                    <a:lnTo>
                      <a:pt x="80" y="43"/>
                    </a:lnTo>
                    <a:lnTo>
                      <a:pt x="88" y="41"/>
                    </a:lnTo>
                    <a:lnTo>
                      <a:pt x="101" y="39"/>
                    </a:lnTo>
                    <a:lnTo>
                      <a:pt x="118" y="38"/>
                    </a:lnTo>
                    <a:lnTo>
                      <a:pt x="138" y="35"/>
                    </a:lnTo>
                    <a:lnTo>
                      <a:pt x="163" y="31"/>
                    </a:lnTo>
                    <a:lnTo>
                      <a:pt x="186" y="29"/>
                    </a:lnTo>
                    <a:lnTo>
                      <a:pt x="213" y="25"/>
                    </a:lnTo>
                    <a:lnTo>
                      <a:pt x="239" y="21"/>
                    </a:lnTo>
                    <a:lnTo>
                      <a:pt x="266" y="17"/>
                    </a:lnTo>
                    <a:lnTo>
                      <a:pt x="290" y="14"/>
                    </a:lnTo>
                    <a:lnTo>
                      <a:pt x="313" y="10"/>
                    </a:lnTo>
                    <a:lnTo>
                      <a:pt x="334" y="8"/>
                    </a:lnTo>
                    <a:lnTo>
                      <a:pt x="352" y="7"/>
                    </a:lnTo>
                    <a:lnTo>
                      <a:pt x="365" y="4"/>
                    </a:lnTo>
                    <a:lnTo>
                      <a:pt x="375" y="3"/>
                    </a:lnTo>
                    <a:lnTo>
                      <a:pt x="389" y="1"/>
                    </a:lnTo>
                    <a:lnTo>
                      <a:pt x="402" y="0"/>
                    </a:lnTo>
                    <a:lnTo>
                      <a:pt x="414" y="0"/>
                    </a:lnTo>
                    <a:lnTo>
                      <a:pt x="427" y="0"/>
                    </a:lnTo>
                    <a:lnTo>
                      <a:pt x="438" y="1"/>
                    </a:lnTo>
                    <a:lnTo>
                      <a:pt x="447" y="3"/>
                    </a:lnTo>
                    <a:lnTo>
                      <a:pt x="458" y="4"/>
                    </a:lnTo>
                    <a:lnTo>
                      <a:pt x="464" y="8"/>
                    </a:lnTo>
                    <a:lnTo>
                      <a:pt x="468" y="10"/>
                    </a:lnTo>
                    <a:lnTo>
                      <a:pt x="468" y="14"/>
                    </a:lnTo>
                    <a:lnTo>
                      <a:pt x="467" y="17"/>
                    </a:lnTo>
                    <a:lnTo>
                      <a:pt x="460" y="21"/>
                    </a:lnTo>
                    <a:lnTo>
                      <a:pt x="454" y="25"/>
                    </a:lnTo>
                    <a:lnTo>
                      <a:pt x="446" y="29"/>
                    </a:lnTo>
                    <a:lnTo>
                      <a:pt x="437" y="31"/>
                    </a:lnTo>
                    <a:lnTo>
                      <a:pt x="429" y="35"/>
                    </a:lnTo>
                    <a:lnTo>
                      <a:pt x="418" y="39"/>
                    </a:lnTo>
                    <a:lnTo>
                      <a:pt x="404" y="46"/>
                    </a:lnTo>
                    <a:lnTo>
                      <a:pt x="388" y="56"/>
                    </a:lnTo>
                    <a:lnTo>
                      <a:pt x="371" y="65"/>
                    </a:lnTo>
                    <a:lnTo>
                      <a:pt x="355" y="75"/>
                    </a:lnTo>
                    <a:lnTo>
                      <a:pt x="340" y="84"/>
                    </a:lnTo>
                    <a:lnTo>
                      <a:pt x="328" y="93"/>
                    </a:lnTo>
                    <a:lnTo>
                      <a:pt x="317" y="99"/>
                    </a:lnTo>
                    <a:lnTo>
                      <a:pt x="307" y="105"/>
                    </a:lnTo>
                    <a:lnTo>
                      <a:pt x="289" y="110"/>
                    </a:lnTo>
                    <a:lnTo>
                      <a:pt x="263" y="114"/>
                    </a:lnTo>
                    <a:lnTo>
                      <a:pt x="235" y="117"/>
                    </a:lnTo>
                    <a:lnTo>
                      <a:pt x="200" y="119"/>
                    </a:lnTo>
                    <a:lnTo>
                      <a:pt x="164" y="120"/>
                    </a:lnTo>
                    <a:lnTo>
                      <a:pt x="123" y="123"/>
                    </a:lnTo>
                    <a:lnTo>
                      <a:pt x="82" y="123"/>
                    </a:lnTo>
                    <a:lnTo>
                      <a:pt x="46" y="120"/>
                    </a:lnTo>
                    <a:lnTo>
                      <a:pt x="20" y="114"/>
                    </a:lnTo>
                    <a:lnTo>
                      <a:pt x="6" y="105"/>
                    </a:lnTo>
                    <a:lnTo>
                      <a:pt x="0" y="93"/>
                    </a:lnTo>
                    <a:lnTo>
                      <a:pt x="6" y="83"/>
                    </a:lnTo>
                    <a:lnTo>
                      <a:pt x="20" y="68"/>
                    </a:lnTo>
                    <a:lnTo>
                      <a:pt x="43" y="56"/>
                    </a:lnTo>
                    <a:lnTo>
                      <a:pt x="76" y="43"/>
                    </a:lnTo>
                    <a:close/>
                  </a:path>
                </a:pathLst>
              </a:custGeom>
              <a:solidFill>
                <a:srgbClr val="E39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93" name="Freeform 1333">
                <a:extLst>
                  <a:ext uri="{FF2B5EF4-FFF2-40B4-BE49-F238E27FC236}">
                    <a16:creationId xmlns:a16="http://schemas.microsoft.com/office/drawing/2014/main" id="{A8336741-86E2-75F0-6C61-9FA7A0C64173}"/>
                  </a:ext>
                </a:extLst>
              </p:cNvPr>
              <p:cNvSpPr>
                <a:spLocks/>
              </p:cNvSpPr>
              <p:nvPr/>
            </p:nvSpPr>
            <p:spPr bwMode="auto">
              <a:xfrm>
                <a:off x="1290" y="2726"/>
                <a:ext cx="41" cy="47"/>
              </a:xfrm>
              <a:custGeom>
                <a:avLst/>
                <a:gdLst>
                  <a:gd name="T0" fmla="*/ 92 w 123"/>
                  <a:gd name="T1" fmla="*/ 135 h 143"/>
                  <a:gd name="T2" fmla="*/ 89 w 123"/>
                  <a:gd name="T3" fmla="*/ 132 h 143"/>
                  <a:gd name="T4" fmla="*/ 77 w 123"/>
                  <a:gd name="T5" fmla="*/ 122 h 143"/>
                  <a:gd name="T6" fmla="*/ 63 w 123"/>
                  <a:gd name="T7" fmla="*/ 108 h 143"/>
                  <a:gd name="T8" fmla="*/ 48 w 123"/>
                  <a:gd name="T9" fmla="*/ 90 h 143"/>
                  <a:gd name="T10" fmla="*/ 31 w 123"/>
                  <a:gd name="T11" fmla="*/ 73 h 143"/>
                  <a:gd name="T12" fmla="*/ 17 w 123"/>
                  <a:gd name="T13" fmla="*/ 57 h 143"/>
                  <a:gd name="T14" fmla="*/ 7 w 123"/>
                  <a:gd name="T15" fmla="*/ 43 h 143"/>
                  <a:gd name="T16" fmla="*/ 1 w 123"/>
                  <a:gd name="T17" fmla="*/ 34 h 143"/>
                  <a:gd name="T18" fmla="*/ 0 w 123"/>
                  <a:gd name="T19" fmla="*/ 21 h 143"/>
                  <a:gd name="T20" fmla="*/ 3 w 123"/>
                  <a:gd name="T21" fmla="*/ 11 h 143"/>
                  <a:gd name="T22" fmla="*/ 9 w 123"/>
                  <a:gd name="T23" fmla="*/ 4 h 143"/>
                  <a:gd name="T24" fmla="*/ 23 w 123"/>
                  <a:gd name="T25" fmla="*/ 0 h 143"/>
                  <a:gd name="T26" fmla="*/ 34 w 123"/>
                  <a:gd name="T27" fmla="*/ 1 h 143"/>
                  <a:gd name="T28" fmla="*/ 41 w 123"/>
                  <a:gd name="T29" fmla="*/ 8 h 143"/>
                  <a:gd name="T30" fmla="*/ 50 w 123"/>
                  <a:gd name="T31" fmla="*/ 18 h 143"/>
                  <a:gd name="T32" fmla="*/ 62 w 123"/>
                  <a:gd name="T33" fmla="*/ 28 h 143"/>
                  <a:gd name="T34" fmla="*/ 71 w 123"/>
                  <a:gd name="T35" fmla="*/ 43 h 143"/>
                  <a:gd name="T36" fmla="*/ 83 w 123"/>
                  <a:gd name="T37" fmla="*/ 57 h 143"/>
                  <a:gd name="T38" fmla="*/ 93 w 123"/>
                  <a:gd name="T39" fmla="*/ 73 h 143"/>
                  <a:gd name="T40" fmla="*/ 104 w 123"/>
                  <a:gd name="T41" fmla="*/ 87 h 143"/>
                  <a:gd name="T42" fmla="*/ 113 w 123"/>
                  <a:gd name="T43" fmla="*/ 102 h 143"/>
                  <a:gd name="T44" fmla="*/ 120 w 123"/>
                  <a:gd name="T45" fmla="*/ 115 h 143"/>
                  <a:gd name="T46" fmla="*/ 123 w 123"/>
                  <a:gd name="T47" fmla="*/ 125 h 143"/>
                  <a:gd name="T48" fmla="*/ 123 w 123"/>
                  <a:gd name="T49" fmla="*/ 133 h 143"/>
                  <a:gd name="T50" fmla="*/ 117 w 123"/>
                  <a:gd name="T51" fmla="*/ 139 h 143"/>
                  <a:gd name="T52" fmla="*/ 111 w 123"/>
                  <a:gd name="T53" fmla="*/ 143 h 143"/>
                  <a:gd name="T54" fmla="*/ 103 w 123"/>
                  <a:gd name="T55" fmla="*/ 142 h 143"/>
                  <a:gd name="T56" fmla="*/ 92 w 123"/>
                  <a:gd name="T57" fmla="*/ 13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3" h="143">
                    <a:moveTo>
                      <a:pt x="92" y="135"/>
                    </a:moveTo>
                    <a:lnTo>
                      <a:pt x="89" y="132"/>
                    </a:lnTo>
                    <a:lnTo>
                      <a:pt x="77" y="122"/>
                    </a:lnTo>
                    <a:lnTo>
                      <a:pt x="63" y="108"/>
                    </a:lnTo>
                    <a:lnTo>
                      <a:pt x="48" y="90"/>
                    </a:lnTo>
                    <a:lnTo>
                      <a:pt x="31" y="73"/>
                    </a:lnTo>
                    <a:lnTo>
                      <a:pt x="17" y="57"/>
                    </a:lnTo>
                    <a:lnTo>
                      <a:pt x="7" y="43"/>
                    </a:lnTo>
                    <a:lnTo>
                      <a:pt x="1" y="34"/>
                    </a:lnTo>
                    <a:lnTo>
                      <a:pt x="0" y="21"/>
                    </a:lnTo>
                    <a:lnTo>
                      <a:pt x="3" y="11"/>
                    </a:lnTo>
                    <a:lnTo>
                      <a:pt x="9" y="4"/>
                    </a:lnTo>
                    <a:lnTo>
                      <a:pt x="23" y="0"/>
                    </a:lnTo>
                    <a:lnTo>
                      <a:pt x="34" y="1"/>
                    </a:lnTo>
                    <a:lnTo>
                      <a:pt x="41" y="8"/>
                    </a:lnTo>
                    <a:lnTo>
                      <a:pt x="50" y="18"/>
                    </a:lnTo>
                    <a:lnTo>
                      <a:pt x="62" y="28"/>
                    </a:lnTo>
                    <a:lnTo>
                      <a:pt x="71" y="43"/>
                    </a:lnTo>
                    <a:lnTo>
                      <a:pt x="83" y="57"/>
                    </a:lnTo>
                    <a:lnTo>
                      <a:pt x="93" y="73"/>
                    </a:lnTo>
                    <a:lnTo>
                      <a:pt x="104" y="87"/>
                    </a:lnTo>
                    <a:lnTo>
                      <a:pt x="113" y="102"/>
                    </a:lnTo>
                    <a:lnTo>
                      <a:pt x="120" y="115"/>
                    </a:lnTo>
                    <a:lnTo>
                      <a:pt x="123" y="125"/>
                    </a:lnTo>
                    <a:lnTo>
                      <a:pt x="123" y="133"/>
                    </a:lnTo>
                    <a:lnTo>
                      <a:pt x="117" y="139"/>
                    </a:lnTo>
                    <a:lnTo>
                      <a:pt x="111" y="143"/>
                    </a:lnTo>
                    <a:lnTo>
                      <a:pt x="103" y="142"/>
                    </a:lnTo>
                    <a:lnTo>
                      <a:pt x="92" y="135"/>
                    </a:lnTo>
                    <a:close/>
                  </a:path>
                </a:pathLst>
              </a:custGeom>
              <a:solidFill>
                <a:srgbClr val="E39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94" name="Freeform 1334">
                <a:extLst>
                  <a:ext uri="{FF2B5EF4-FFF2-40B4-BE49-F238E27FC236}">
                    <a16:creationId xmlns:a16="http://schemas.microsoft.com/office/drawing/2014/main" id="{523E99D9-0B0A-6E8A-039A-73FB03E4F7B5}"/>
                  </a:ext>
                </a:extLst>
              </p:cNvPr>
              <p:cNvSpPr>
                <a:spLocks/>
              </p:cNvSpPr>
              <p:nvPr/>
            </p:nvSpPr>
            <p:spPr bwMode="auto">
              <a:xfrm>
                <a:off x="1308" y="2709"/>
                <a:ext cx="50" cy="51"/>
              </a:xfrm>
              <a:custGeom>
                <a:avLst/>
                <a:gdLst>
                  <a:gd name="T0" fmla="*/ 117 w 150"/>
                  <a:gd name="T1" fmla="*/ 149 h 153"/>
                  <a:gd name="T2" fmla="*/ 115 w 150"/>
                  <a:gd name="T3" fmla="*/ 146 h 153"/>
                  <a:gd name="T4" fmla="*/ 105 w 150"/>
                  <a:gd name="T5" fmla="*/ 137 h 153"/>
                  <a:gd name="T6" fmla="*/ 90 w 150"/>
                  <a:gd name="T7" fmla="*/ 125 h 153"/>
                  <a:gd name="T8" fmla="*/ 75 w 150"/>
                  <a:gd name="T9" fmla="*/ 109 h 153"/>
                  <a:gd name="T10" fmla="*/ 57 w 150"/>
                  <a:gd name="T11" fmla="*/ 92 h 153"/>
                  <a:gd name="T12" fmla="*/ 40 w 150"/>
                  <a:gd name="T13" fmla="*/ 77 h 153"/>
                  <a:gd name="T14" fmla="*/ 26 w 150"/>
                  <a:gd name="T15" fmla="*/ 64 h 153"/>
                  <a:gd name="T16" fmla="*/ 16 w 150"/>
                  <a:gd name="T17" fmla="*/ 56 h 153"/>
                  <a:gd name="T18" fmla="*/ 10 w 150"/>
                  <a:gd name="T19" fmla="*/ 51 h 153"/>
                  <a:gd name="T20" fmla="*/ 4 w 150"/>
                  <a:gd name="T21" fmla="*/ 45 h 153"/>
                  <a:gd name="T22" fmla="*/ 1 w 150"/>
                  <a:gd name="T23" fmla="*/ 38 h 153"/>
                  <a:gd name="T24" fmla="*/ 0 w 150"/>
                  <a:gd name="T25" fmla="*/ 34 h 153"/>
                  <a:gd name="T26" fmla="*/ 0 w 150"/>
                  <a:gd name="T27" fmla="*/ 28 h 153"/>
                  <a:gd name="T28" fmla="*/ 3 w 150"/>
                  <a:gd name="T29" fmla="*/ 21 h 153"/>
                  <a:gd name="T30" fmla="*/ 8 w 150"/>
                  <a:gd name="T31" fmla="*/ 14 h 153"/>
                  <a:gd name="T32" fmla="*/ 16 w 150"/>
                  <a:gd name="T33" fmla="*/ 7 h 153"/>
                  <a:gd name="T34" fmla="*/ 26 w 150"/>
                  <a:gd name="T35" fmla="*/ 2 h 153"/>
                  <a:gd name="T36" fmla="*/ 31 w 150"/>
                  <a:gd name="T37" fmla="*/ 0 h 153"/>
                  <a:gd name="T38" fmla="*/ 40 w 150"/>
                  <a:gd name="T39" fmla="*/ 1 h 153"/>
                  <a:gd name="T40" fmla="*/ 47 w 150"/>
                  <a:gd name="T41" fmla="*/ 3 h 153"/>
                  <a:gd name="T42" fmla="*/ 54 w 150"/>
                  <a:gd name="T43" fmla="*/ 9 h 153"/>
                  <a:gd name="T44" fmla="*/ 62 w 150"/>
                  <a:gd name="T45" fmla="*/ 16 h 153"/>
                  <a:gd name="T46" fmla="*/ 70 w 150"/>
                  <a:gd name="T47" fmla="*/ 28 h 153"/>
                  <a:gd name="T48" fmla="*/ 81 w 150"/>
                  <a:gd name="T49" fmla="*/ 38 h 153"/>
                  <a:gd name="T50" fmla="*/ 92 w 150"/>
                  <a:gd name="T51" fmla="*/ 51 h 153"/>
                  <a:gd name="T52" fmla="*/ 103 w 150"/>
                  <a:gd name="T53" fmla="*/ 65 h 153"/>
                  <a:gd name="T54" fmla="*/ 115 w 150"/>
                  <a:gd name="T55" fmla="*/ 79 h 153"/>
                  <a:gd name="T56" fmla="*/ 124 w 150"/>
                  <a:gd name="T57" fmla="*/ 92 h 153"/>
                  <a:gd name="T58" fmla="*/ 133 w 150"/>
                  <a:gd name="T59" fmla="*/ 104 h 153"/>
                  <a:gd name="T60" fmla="*/ 139 w 150"/>
                  <a:gd name="T61" fmla="*/ 114 h 153"/>
                  <a:gd name="T62" fmla="*/ 146 w 150"/>
                  <a:gd name="T63" fmla="*/ 123 h 153"/>
                  <a:gd name="T64" fmla="*/ 150 w 150"/>
                  <a:gd name="T65" fmla="*/ 127 h 153"/>
                  <a:gd name="T66" fmla="*/ 150 w 150"/>
                  <a:gd name="T67" fmla="*/ 137 h 153"/>
                  <a:gd name="T68" fmla="*/ 141 w 150"/>
                  <a:gd name="T69" fmla="*/ 148 h 153"/>
                  <a:gd name="T70" fmla="*/ 130 w 150"/>
                  <a:gd name="T71" fmla="*/ 153 h 153"/>
                  <a:gd name="T72" fmla="*/ 117 w 150"/>
                  <a:gd name="T73" fmla="*/ 14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53">
                    <a:moveTo>
                      <a:pt x="117" y="149"/>
                    </a:moveTo>
                    <a:lnTo>
                      <a:pt x="115" y="146"/>
                    </a:lnTo>
                    <a:lnTo>
                      <a:pt x="105" y="137"/>
                    </a:lnTo>
                    <a:lnTo>
                      <a:pt x="90" y="125"/>
                    </a:lnTo>
                    <a:lnTo>
                      <a:pt x="75" y="109"/>
                    </a:lnTo>
                    <a:lnTo>
                      <a:pt x="57" y="92"/>
                    </a:lnTo>
                    <a:lnTo>
                      <a:pt x="40" y="77"/>
                    </a:lnTo>
                    <a:lnTo>
                      <a:pt x="26" y="64"/>
                    </a:lnTo>
                    <a:lnTo>
                      <a:pt x="16" y="56"/>
                    </a:lnTo>
                    <a:lnTo>
                      <a:pt x="10" y="51"/>
                    </a:lnTo>
                    <a:lnTo>
                      <a:pt x="4" y="45"/>
                    </a:lnTo>
                    <a:lnTo>
                      <a:pt x="1" y="38"/>
                    </a:lnTo>
                    <a:lnTo>
                      <a:pt x="0" y="34"/>
                    </a:lnTo>
                    <a:lnTo>
                      <a:pt x="0" y="28"/>
                    </a:lnTo>
                    <a:lnTo>
                      <a:pt x="3" y="21"/>
                    </a:lnTo>
                    <a:lnTo>
                      <a:pt x="8" y="14"/>
                    </a:lnTo>
                    <a:lnTo>
                      <a:pt x="16" y="7"/>
                    </a:lnTo>
                    <a:lnTo>
                      <a:pt x="26" y="2"/>
                    </a:lnTo>
                    <a:lnTo>
                      <a:pt x="31" y="0"/>
                    </a:lnTo>
                    <a:lnTo>
                      <a:pt x="40" y="1"/>
                    </a:lnTo>
                    <a:lnTo>
                      <a:pt x="47" y="3"/>
                    </a:lnTo>
                    <a:lnTo>
                      <a:pt x="54" y="9"/>
                    </a:lnTo>
                    <a:lnTo>
                      <a:pt x="62" y="16"/>
                    </a:lnTo>
                    <a:lnTo>
                      <a:pt x="70" y="28"/>
                    </a:lnTo>
                    <a:lnTo>
                      <a:pt x="81" y="38"/>
                    </a:lnTo>
                    <a:lnTo>
                      <a:pt x="92" y="51"/>
                    </a:lnTo>
                    <a:lnTo>
                      <a:pt x="103" y="65"/>
                    </a:lnTo>
                    <a:lnTo>
                      <a:pt x="115" y="79"/>
                    </a:lnTo>
                    <a:lnTo>
                      <a:pt x="124" y="92"/>
                    </a:lnTo>
                    <a:lnTo>
                      <a:pt x="133" y="104"/>
                    </a:lnTo>
                    <a:lnTo>
                      <a:pt x="139" y="114"/>
                    </a:lnTo>
                    <a:lnTo>
                      <a:pt x="146" y="123"/>
                    </a:lnTo>
                    <a:lnTo>
                      <a:pt x="150" y="127"/>
                    </a:lnTo>
                    <a:lnTo>
                      <a:pt x="150" y="137"/>
                    </a:lnTo>
                    <a:lnTo>
                      <a:pt x="141" y="148"/>
                    </a:lnTo>
                    <a:lnTo>
                      <a:pt x="130" y="153"/>
                    </a:lnTo>
                    <a:lnTo>
                      <a:pt x="117" y="149"/>
                    </a:lnTo>
                    <a:close/>
                  </a:path>
                </a:pathLst>
              </a:custGeom>
              <a:solidFill>
                <a:srgbClr val="E39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95" name="Freeform 1335">
                <a:extLst>
                  <a:ext uri="{FF2B5EF4-FFF2-40B4-BE49-F238E27FC236}">
                    <a16:creationId xmlns:a16="http://schemas.microsoft.com/office/drawing/2014/main" id="{23FE2FF9-812A-F4C0-CF0A-A981DF295EAA}"/>
                  </a:ext>
                </a:extLst>
              </p:cNvPr>
              <p:cNvSpPr>
                <a:spLocks/>
              </p:cNvSpPr>
              <p:nvPr/>
            </p:nvSpPr>
            <p:spPr bwMode="auto">
              <a:xfrm>
                <a:off x="1332" y="2697"/>
                <a:ext cx="48" cy="47"/>
              </a:xfrm>
              <a:custGeom>
                <a:avLst/>
                <a:gdLst>
                  <a:gd name="T0" fmla="*/ 126 w 143"/>
                  <a:gd name="T1" fmla="*/ 139 h 141"/>
                  <a:gd name="T2" fmla="*/ 123 w 143"/>
                  <a:gd name="T3" fmla="*/ 135 h 141"/>
                  <a:gd name="T4" fmla="*/ 112 w 143"/>
                  <a:gd name="T5" fmla="*/ 126 h 141"/>
                  <a:gd name="T6" fmla="*/ 96 w 143"/>
                  <a:gd name="T7" fmla="*/ 114 h 141"/>
                  <a:gd name="T8" fmla="*/ 79 w 143"/>
                  <a:gd name="T9" fmla="*/ 95 h 141"/>
                  <a:gd name="T10" fmla="*/ 58 w 143"/>
                  <a:gd name="T11" fmla="*/ 80 h 141"/>
                  <a:gd name="T12" fmla="*/ 40 w 143"/>
                  <a:gd name="T13" fmla="*/ 65 h 141"/>
                  <a:gd name="T14" fmla="*/ 23 w 143"/>
                  <a:gd name="T15" fmla="*/ 50 h 141"/>
                  <a:gd name="T16" fmla="*/ 12 w 143"/>
                  <a:gd name="T17" fmla="*/ 40 h 141"/>
                  <a:gd name="T18" fmla="*/ 0 w 143"/>
                  <a:gd name="T19" fmla="*/ 27 h 141"/>
                  <a:gd name="T20" fmla="*/ 0 w 143"/>
                  <a:gd name="T21" fmla="*/ 20 h 141"/>
                  <a:gd name="T22" fmla="*/ 9 w 143"/>
                  <a:gd name="T23" fmla="*/ 12 h 141"/>
                  <a:gd name="T24" fmla="*/ 23 w 143"/>
                  <a:gd name="T25" fmla="*/ 4 h 141"/>
                  <a:gd name="T26" fmla="*/ 31 w 143"/>
                  <a:gd name="T27" fmla="*/ 0 h 141"/>
                  <a:gd name="T28" fmla="*/ 39 w 143"/>
                  <a:gd name="T29" fmla="*/ 0 h 141"/>
                  <a:gd name="T30" fmla="*/ 46 w 143"/>
                  <a:gd name="T31" fmla="*/ 3 h 141"/>
                  <a:gd name="T32" fmla="*/ 52 w 143"/>
                  <a:gd name="T33" fmla="*/ 7 h 141"/>
                  <a:gd name="T34" fmla="*/ 58 w 143"/>
                  <a:gd name="T35" fmla="*/ 13 h 141"/>
                  <a:gd name="T36" fmla="*/ 66 w 143"/>
                  <a:gd name="T37" fmla="*/ 23 h 141"/>
                  <a:gd name="T38" fmla="*/ 74 w 143"/>
                  <a:gd name="T39" fmla="*/ 34 h 141"/>
                  <a:gd name="T40" fmla="*/ 85 w 143"/>
                  <a:gd name="T41" fmla="*/ 48 h 141"/>
                  <a:gd name="T42" fmla="*/ 98 w 143"/>
                  <a:gd name="T43" fmla="*/ 65 h 141"/>
                  <a:gd name="T44" fmla="*/ 110 w 143"/>
                  <a:gd name="T45" fmla="*/ 80 h 141"/>
                  <a:gd name="T46" fmla="*/ 123 w 143"/>
                  <a:gd name="T47" fmla="*/ 98 h 141"/>
                  <a:gd name="T48" fmla="*/ 134 w 143"/>
                  <a:gd name="T49" fmla="*/ 112 h 141"/>
                  <a:gd name="T50" fmla="*/ 141 w 143"/>
                  <a:gd name="T51" fmla="*/ 126 h 141"/>
                  <a:gd name="T52" fmla="*/ 143 w 143"/>
                  <a:gd name="T53" fmla="*/ 135 h 141"/>
                  <a:gd name="T54" fmla="*/ 139 w 143"/>
                  <a:gd name="T55" fmla="*/ 141 h 141"/>
                  <a:gd name="T56" fmla="*/ 126 w 143"/>
                  <a:gd name="T57" fmla="*/ 13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3" h="141">
                    <a:moveTo>
                      <a:pt x="126" y="139"/>
                    </a:moveTo>
                    <a:lnTo>
                      <a:pt x="123" y="135"/>
                    </a:lnTo>
                    <a:lnTo>
                      <a:pt x="112" y="126"/>
                    </a:lnTo>
                    <a:lnTo>
                      <a:pt x="96" y="114"/>
                    </a:lnTo>
                    <a:lnTo>
                      <a:pt x="79" y="95"/>
                    </a:lnTo>
                    <a:lnTo>
                      <a:pt x="58" y="80"/>
                    </a:lnTo>
                    <a:lnTo>
                      <a:pt x="40" y="65"/>
                    </a:lnTo>
                    <a:lnTo>
                      <a:pt x="23" y="50"/>
                    </a:lnTo>
                    <a:lnTo>
                      <a:pt x="12" y="40"/>
                    </a:lnTo>
                    <a:lnTo>
                      <a:pt x="0" y="27"/>
                    </a:lnTo>
                    <a:lnTo>
                      <a:pt x="0" y="20"/>
                    </a:lnTo>
                    <a:lnTo>
                      <a:pt x="9" y="12"/>
                    </a:lnTo>
                    <a:lnTo>
                      <a:pt x="23" y="4"/>
                    </a:lnTo>
                    <a:lnTo>
                      <a:pt x="31" y="0"/>
                    </a:lnTo>
                    <a:lnTo>
                      <a:pt x="39" y="0"/>
                    </a:lnTo>
                    <a:lnTo>
                      <a:pt x="46" y="3"/>
                    </a:lnTo>
                    <a:lnTo>
                      <a:pt x="52" y="7"/>
                    </a:lnTo>
                    <a:lnTo>
                      <a:pt x="58" y="13"/>
                    </a:lnTo>
                    <a:lnTo>
                      <a:pt x="66" y="23"/>
                    </a:lnTo>
                    <a:lnTo>
                      <a:pt x="74" y="34"/>
                    </a:lnTo>
                    <a:lnTo>
                      <a:pt x="85" y="48"/>
                    </a:lnTo>
                    <a:lnTo>
                      <a:pt x="98" y="65"/>
                    </a:lnTo>
                    <a:lnTo>
                      <a:pt x="110" y="80"/>
                    </a:lnTo>
                    <a:lnTo>
                      <a:pt x="123" y="98"/>
                    </a:lnTo>
                    <a:lnTo>
                      <a:pt x="134" y="112"/>
                    </a:lnTo>
                    <a:lnTo>
                      <a:pt x="141" y="126"/>
                    </a:lnTo>
                    <a:lnTo>
                      <a:pt x="143" y="135"/>
                    </a:lnTo>
                    <a:lnTo>
                      <a:pt x="139" y="141"/>
                    </a:lnTo>
                    <a:lnTo>
                      <a:pt x="126" y="139"/>
                    </a:lnTo>
                    <a:close/>
                  </a:path>
                </a:pathLst>
              </a:custGeom>
              <a:solidFill>
                <a:srgbClr val="E396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96" name="Freeform 1336">
                <a:extLst>
                  <a:ext uri="{FF2B5EF4-FFF2-40B4-BE49-F238E27FC236}">
                    <a16:creationId xmlns:a16="http://schemas.microsoft.com/office/drawing/2014/main" id="{4366633B-03C7-93D6-A7DD-F48975A94CFB}"/>
                  </a:ext>
                </a:extLst>
              </p:cNvPr>
              <p:cNvSpPr>
                <a:spLocks/>
              </p:cNvSpPr>
              <p:nvPr/>
            </p:nvSpPr>
            <p:spPr bwMode="auto">
              <a:xfrm>
                <a:off x="1292" y="2726"/>
                <a:ext cx="35" cy="41"/>
              </a:xfrm>
              <a:custGeom>
                <a:avLst/>
                <a:gdLst>
                  <a:gd name="T0" fmla="*/ 1 w 104"/>
                  <a:gd name="T1" fmla="*/ 28 h 122"/>
                  <a:gd name="T2" fmla="*/ 0 w 104"/>
                  <a:gd name="T3" fmla="*/ 18 h 122"/>
                  <a:gd name="T4" fmla="*/ 1 w 104"/>
                  <a:gd name="T5" fmla="*/ 10 h 122"/>
                  <a:gd name="T6" fmla="*/ 9 w 104"/>
                  <a:gd name="T7" fmla="*/ 4 h 122"/>
                  <a:gd name="T8" fmla="*/ 21 w 104"/>
                  <a:gd name="T9" fmla="*/ 0 h 122"/>
                  <a:gd name="T10" fmla="*/ 28 w 104"/>
                  <a:gd name="T11" fmla="*/ 2 h 122"/>
                  <a:gd name="T12" fmla="*/ 36 w 104"/>
                  <a:gd name="T13" fmla="*/ 9 h 122"/>
                  <a:gd name="T14" fmla="*/ 44 w 104"/>
                  <a:gd name="T15" fmla="*/ 16 h 122"/>
                  <a:gd name="T16" fmla="*/ 52 w 104"/>
                  <a:gd name="T17" fmla="*/ 25 h 122"/>
                  <a:gd name="T18" fmla="*/ 61 w 104"/>
                  <a:gd name="T19" fmla="*/ 37 h 122"/>
                  <a:gd name="T20" fmla="*/ 70 w 104"/>
                  <a:gd name="T21" fmla="*/ 50 h 122"/>
                  <a:gd name="T22" fmla="*/ 79 w 104"/>
                  <a:gd name="T23" fmla="*/ 61 h 122"/>
                  <a:gd name="T24" fmla="*/ 89 w 104"/>
                  <a:gd name="T25" fmla="*/ 74 h 122"/>
                  <a:gd name="T26" fmla="*/ 98 w 104"/>
                  <a:gd name="T27" fmla="*/ 87 h 122"/>
                  <a:gd name="T28" fmla="*/ 103 w 104"/>
                  <a:gd name="T29" fmla="*/ 99 h 122"/>
                  <a:gd name="T30" fmla="*/ 104 w 104"/>
                  <a:gd name="T31" fmla="*/ 108 h 122"/>
                  <a:gd name="T32" fmla="*/ 104 w 104"/>
                  <a:gd name="T33" fmla="*/ 114 h 122"/>
                  <a:gd name="T34" fmla="*/ 100 w 104"/>
                  <a:gd name="T35" fmla="*/ 121 h 122"/>
                  <a:gd name="T36" fmla="*/ 95 w 104"/>
                  <a:gd name="T37" fmla="*/ 122 h 122"/>
                  <a:gd name="T38" fmla="*/ 88 w 104"/>
                  <a:gd name="T39" fmla="*/ 122 h 122"/>
                  <a:gd name="T40" fmla="*/ 78 w 104"/>
                  <a:gd name="T41" fmla="*/ 117 h 122"/>
                  <a:gd name="T42" fmla="*/ 76 w 104"/>
                  <a:gd name="T43" fmla="*/ 114 h 122"/>
                  <a:gd name="T44" fmla="*/ 68 w 104"/>
                  <a:gd name="T45" fmla="*/ 107 h 122"/>
                  <a:gd name="T46" fmla="*/ 55 w 104"/>
                  <a:gd name="T47" fmla="*/ 94 h 122"/>
                  <a:gd name="T48" fmla="*/ 41 w 104"/>
                  <a:gd name="T49" fmla="*/ 80 h 122"/>
                  <a:gd name="T50" fmla="*/ 27 w 104"/>
                  <a:gd name="T51" fmla="*/ 64 h 122"/>
                  <a:gd name="T52" fmla="*/ 15 w 104"/>
                  <a:gd name="T53" fmla="*/ 50 h 122"/>
                  <a:gd name="T54" fmla="*/ 6 w 104"/>
                  <a:gd name="T55" fmla="*/ 37 h 122"/>
                  <a:gd name="T56" fmla="*/ 1 w 104"/>
                  <a:gd name="T57" fmla="*/ 2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4" h="122">
                    <a:moveTo>
                      <a:pt x="1" y="28"/>
                    </a:moveTo>
                    <a:lnTo>
                      <a:pt x="0" y="18"/>
                    </a:lnTo>
                    <a:lnTo>
                      <a:pt x="1" y="10"/>
                    </a:lnTo>
                    <a:lnTo>
                      <a:pt x="9" y="4"/>
                    </a:lnTo>
                    <a:lnTo>
                      <a:pt x="21" y="0"/>
                    </a:lnTo>
                    <a:lnTo>
                      <a:pt x="28" y="2"/>
                    </a:lnTo>
                    <a:lnTo>
                      <a:pt x="36" y="9"/>
                    </a:lnTo>
                    <a:lnTo>
                      <a:pt x="44" y="16"/>
                    </a:lnTo>
                    <a:lnTo>
                      <a:pt x="52" y="25"/>
                    </a:lnTo>
                    <a:lnTo>
                      <a:pt x="61" y="37"/>
                    </a:lnTo>
                    <a:lnTo>
                      <a:pt x="70" y="50"/>
                    </a:lnTo>
                    <a:lnTo>
                      <a:pt x="79" y="61"/>
                    </a:lnTo>
                    <a:lnTo>
                      <a:pt x="89" y="74"/>
                    </a:lnTo>
                    <a:lnTo>
                      <a:pt x="98" y="87"/>
                    </a:lnTo>
                    <a:lnTo>
                      <a:pt x="103" y="99"/>
                    </a:lnTo>
                    <a:lnTo>
                      <a:pt x="104" y="108"/>
                    </a:lnTo>
                    <a:lnTo>
                      <a:pt x="104" y="114"/>
                    </a:lnTo>
                    <a:lnTo>
                      <a:pt x="100" y="121"/>
                    </a:lnTo>
                    <a:lnTo>
                      <a:pt x="95" y="122"/>
                    </a:lnTo>
                    <a:lnTo>
                      <a:pt x="88" y="122"/>
                    </a:lnTo>
                    <a:lnTo>
                      <a:pt x="78" y="117"/>
                    </a:lnTo>
                    <a:lnTo>
                      <a:pt x="76" y="114"/>
                    </a:lnTo>
                    <a:lnTo>
                      <a:pt x="68" y="107"/>
                    </a:lnTo>
                    <a:lnTo>
                      <a:pt x="55" y="94"/>
                    </a:lnTo>
                    <a:lnTo>
                      <a:pt x="41" y="80"/>
                    </a:lnTo>
                    <a:lnTo>
                      <a:pt x="27" y="64"/>
                    </a:lnTo>
                    <a:lnTo>
                      <a:pt x="15" y="50"/>
                    </a:lnTo>
                    <a:lnTo>
                      <a:pt x="6" y="37"/>
                    </a:lnTo>
                    <a:lnTo>
                      <a:pt x="1" y="28"/>
                    </a:lnTo>
                    <a:close/>
                  </a:path>
                </a:pathLst>
              </a:custGeom>
              <a:solidFill>
                <a:srgbClr val="EBA1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97" name="Freeform 1337">
                <a:extLst>
                  <a:ext uri="{FF2B5EF4-FFF2-40B4-BE49-F238E27FC236}">
                    <a16:creationId xmlns:a16="http://schemas.microsoft.com/office/drawing/2014/main" id="{F87001D8-707D-E947-A303-A711623D8CF6}"/>
                  </a:ext>
                </a:extLst>
              </p:cNvPr>
              <p:cNvSpPr>
                <a:spLocks/>
              </p:cNvSpPr>
              <p:nvPr/>
            </p:nvSpPr>
            <p:spPr bwMode="auto">
              <a:xfrm>
                <a:off x="1292" y="2728"/>
                <a:ext cx="30" cy="35"/>
              </a:xfrm>
              <a:custGeom>
                <a:avLst/>
                <a:gdLst>
                  <a:gd name="T0" fmla="*/ 0 w 88"/>
                  <a:gd name="T1" fmla="*/ 25 h 103"/>
                  <a:gd name="T2" fmla="*/ 0 w 88"/>
                  <a:gd name="T3" fmla="*/ 17 h 103"/>
                  <a:gd name="T4" fmla="*/ 1 w 88"/>
                  <a:gd name="T5" fmla="*/ 10 h 103"/>
                  <a:gd name="T6" fmla="*/ 7 w 88"/>
                  <a:gd name="T7" fmla="*/ 3 h 103"/>
                  <a:gd name="T8" fmla="*/ 17 w 88"/>
                  <a:gd name="T9" fmla="*/ 0 h 103"/>
                  <a:gd name="T10" fmla="*/ 23 w 88"/>
                  <a:gd name="T11" fmla="*/ 3 h 103"/>
                  <a:gd name="T12" fmla="*/ 30 w 88"/>
                  <a:gd name="T13" fmla="*/ 7 h 103"/>
                  <a:gd name="T14" fmla="*/ 37 w 88"/>
                  <a:gd name="T15" fmla="*/ 14 h 103"/>
                  <a:gd name="T16" fmla="*/ 43 w 88"/>
                  <a:gd name="T17" fmla="*/ 21 h 103"/>
                  <a:gd name="T18" fmla="*/ 51 w 88"/>
                  <a:gd name="T19" fmla="*/ 31 h 103"/>
                  <a:gd name="T20" fmla="*/ 60 w 88"/>
                  <a:gd name="T21" fmla="*/ 42 h 103"/>
                  <a:gd name="T22" fmla="*/ 68 w 88"/>
                  <a:gd name="T23" fmla="*/ 53 h 103"/>
                  <a:gd name="T24" fmla="*/ 75 w 88"/>
                  <a:gd name="T25" fmla="*/ 65 h 103"/>
                  <a:gd name="T26" fmla="*/ 83 w 88"/>
                  <a:gd name="T27" fmla="*/ 74 h 103"/>
                  <a:gd name="T28" fmla="*/ 87 w 88"/>
                  <a:gd name="T29" fmla="*/ 83 h 103"/>
                  <a:gd name="T30" fmla="*/ 88 w 88"/>
                  <a:gd name="T31" fmla="*/ 90 h 103"/>
                  <a:gd name="T32" fmla="*/ 88 w 88"/>
                  <a:gd name="T33" fmla="*/ 97 h 103"/>
                  <a:gd name="T34" fmla="*/ 85 w 88"/>
                  <a:gd name="T35" fmla="*/ 102 h 103"/>
                  <a:gd name="T36" fmla="*/ 81 w 88"/>
                  <a:gd name="T37" fmla="*/ 103 h 103"/>
                  <a:gd name="T38" fmla="*/ 74 w 88"/>
                  <a:gd name="T39" fmla="*/ 103 h 103"/>
                  <a:gd name="T40" fmla="*/ 66 w 88"/>
                  <a:gd name="T41" fmla="*/ 99 h 103"/>
                  <a:gd name="T42" fmla="*/ 63 w 88"/>
                  <a:gd name="T43" fmla="*/ 96 h 103"/>
                  <a:gd name="T44" fmla="*/ 56 w 88"/>
                  <a:gd name="T45" fmla="*/ 89 h 103"/>
                  <a:gd name="T46" fmla="*/ 46 w 88"/>
                  <a:gd name="T47" fmla="*/ 79 h 103"/>
                  <a:gd name="T48" fmla="*/ 35 w 88"/>
                  <a:gd name="T49" fmla="*/ 66 h 103"/>
                  <a:gd name="T50" fmla="*/ 22 w 88"/>
                  <a:gd name="T51" fmla="*/ 53 h 103"/>
                  <a:gd name="T52" fmla="*/ 10 w 88"/>
                  <a:gd name="T53" fmla="*/ 42 h 103"/>
                  <a:gd name="T54" fmla="*/ 3 w 88"/>
                  <a:gd name="T55" fmla="*/ 31 h 103"/>
                  <a:gd name="T56" fmla="*/ 0 w 88"/>
                  <a:gd name="T57"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 h="103">
                    <a:moveTo>
                      <a:pt x="0" y="25"/>
                    </a:moveTo>
                    <a:lnTo>
                      <a:pt x="0" y="17"/>
                    </a:lnTo>
                    <a:lnTo>
                      <a:pt x="1" y="10"/>
                    </a:lnTo>
                    <a:lnTo>
                      <a:pt x="7" y="3"/>
                    </a:lnTo>
                    <a:lnTo>
                      <a:pt x="17" y="0"/>
                    </a:lnTo>
                    <a:lnTo>
                      <a:pt x="23" y="3"/>
                    </a:lnTo>
                    <a:lnTo>
                      <a:pt x="30" y="7"/>
                    </a:lnTo>
                    <a:lnTo>
                      <a:pt x="37" y="14"/>
                    </a:lnTo>
                    <a:lnTo>
                      <a:pt x="43" y="21"/>
                    </a:lnTo>
                    <a:lnTo>
                      <a:pt x="51" y="31"/>
                    </a:lnTo>
                    <a:lnTo>
                      <a:pt x="60" y="42"/>
                    </a:lnTo>
                    <a:lnTo>
                      <a:pt x="68" y="53"/>
                    </a:lnTo>
                    <a:lnTo>
                      <a:pt x="75" y="65"/>
                    </a:lnTo>
                    <a:lnTo>
                      <a:pt x="83" y="74"/>
                    </a:lnTo>
                    <a:lnTo>
                      <a:pt x="87" y="83"/>
                    </a:lnTo>
                    <a:lnTo>
                      <a:pt x="88" y="90"/>
                    </a:lnTo>
                    <a:lnTo>
                      <a:pt x="88" y="97"/>
                    </a:lnTo>
                    <a:lnTo>
                      <a:pt x="85" y="102"/>
                    </a:lnTo>
                    <a:lnTo>
                      <a:pt x="81" y="103"/>
                    </a:lnTo>
                    <a:lnTo>
                      <a:pt x="74" y="103"/>
                    </a:lnTo>
                    <a:lnTo>
                      <a:pt x="66" y="99"/>
                    </a:lnTo>
                    <a:lnTo>
                      <a:pt x="63" y="96"/>
                    </a:lnTo>
                    <a:lnTo>
                      <a:pt x="56" y="89"/>
                    </a:lnTo>
                    <a:lnTo>
                      <a:pt x="46" y="79"/>
                    </a:lnTo>
                    <a:lnTo>
                      <a:pt x="35" y="66"/>
                    </a:lnTo>
                    <a:lnTo>
                      <a:pt x="22" y="53"/>
                    </a:lnTo>
                    <a:lnTo>
                      <a:pt x="10" y="42"/>
                    </a:lnTo>
                    <a:lnTo>
                      <a:pt x="3" y="31"/>
                    </a:lnTo>
                    <a:lnTo>
                      <a:pt x="0" y="25"/>
                    </a:lnTo>
                    <a:close/>
                  </a:path>
                </a:pathLst>
              </a:custGeom>
              <a:solidFill>
                <a:srgbClr val="F2A8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98" name="Freeform 1338">
                <a:extLst>
                  <a:ext uri="{FF2B5EF4-FFF2-40B4-BE49-F238E27FC236}">
                    <a16:creationId xmlns:a16="http://schemas.microsoft.com/office/drawing/2014/main" id="{18143677-08DC-61B9-5421-9E8DECAB86F8}"/>
                  </a:ext>
                </a:extLst>
              </p:cNvPr>
              <p:cNvSpPr>
                <a:spLocks/>
              </p:cNvSpPr>
              <p:nvPr/>
            </p:nvSpPr>
            <p:spPr bwMode="auto">
              <a:xfrm>
                <a:off x="1294" y="2730"/>
                <a:ext cx="24" cy="29"/>
              </a:xfrm>
              <a:custGeom>
                <a:avLst/>
                <a:gdLst>
                  <a:gd name="T0" fmla="*/ 0 w 72"/>
                  <a:gd name="T1" fmla="*/ 19 h 85"/>
                  <a:gd name="T2" fmla="*/ 0 w 72"/>
                  <a:gd name="T3" fmla="*/ 13 h 85"/>
                  <a:gd name="T4" fmla="*/ 2 w 72"/>
                  <a:gd name="T5" fmla="*/ 6 h 85"/>
                  <a:gd name="T6" fmla="*/ 7 w 72"/>
                  <a:gd name="T7" fmla="*/ 1 h 85"/>
                  <a:gd name="T8" fmla="*/ 14 w 72"/>
                  <a:gd name="T9" fmla="*/ 0 h 85"/>
                  <a:gd name="T10" fmla="*/ 19 w 72"/>
                  <a:gd name="T11" fmla="*/ 1 h 85"/>
                  <a:gd name="T12" fmla="*/ 26 w 72"/>
                  <a:gd name="T13" fmla="*/ 5 h 85"/>
                  <a:gd name="T14" fmla="*/ 30 w 72"/>
                  <a:gd name="T15" fmla="*/ 9 h 85"/>
                  <a:gd name="T16" fmla="*/ 36 w 72"/>
                  <a:gd name="T17" fmla="*/ 18 h 85"/>
                  <a:gd name="T18" fmla="*/ 42 w 72"/>
                  <a:gd name="T19" fmla="*/ 26 h 85"/>
                  <a:gd name="T20" fmla="*/ 49 w 72"/>
                  <a:gd name="T21" fmla="*/ 33 h 85"/>
                  <a:gd name="T22" fmla="*/ 55 w 72"/>
                  <a:gd name="T23" fmla="*/ 42 h 85"/>
                  <a:gd name="T24" fmla="*/ 61 w 72"/>
                  <a:gd name="T25" fmla="*/ 50 h 85"/>
                  <a:gd name="T26" fmla="*/ 70 w 72"/>
                  <a:gd name="T27" fmla="*/ 67 h 85"/>
                  <a:gd name="T28" fmla="*/ 72 w 72"/>
                  <a:gd name="T29" fmla="*/ 80 h 85"/>
                  <a:gd name="T30" fmla="*/ 67 w 72"/>
                  <a:gd name="T31" fmla="*/ 85 h 85"/>
                  <a:gd name="T32" fmla="*/ 55 w 72"/>
                  <a:gd name="T33" fmla="*/ 80 h 85"/>
                  <a:gd name="T34" fmla="*/ 54 w 72"/>
                  <a:gd name="T35" fmla="*/ 80 h 85"/>
                  <a:gd name="T36" fmla="*/ 48 w 72"/>
                  <a:gd name="T37" fmla="*/ 73 h 85"/>
                  <a:gd name="T38" fmla="*/ 38 w 72"/>
                  <a:gd name="T39" fmla="*/ 64 h 85"/>
                  <a:gd name="T40" fmla="*/ 28 w 72"/>
                  <a:gd name="T41" fmla="*/ 54 h 85"/>
                  <a:gd name="T42" fmla="*/ 19 w 72"/>
                  <a:gd name="T43" fmla="*/ 42 h 85"/>
                  <a:gd name="T44" fmla="*/ 9 w 72"/>
                  <a:gd name="T45" fmla="*/ 33 h 85"/>
                  <a:gd name="T46" fmla="*/ 3 w 72"/>
                  <a:gd name="T47" fmla="*/ 26 h 85"/>
                  <a:gd name="T48" fmla="*/ 0 w 72"/>
                  <a:gd name="T49"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85">
                    <a:moveTo>
                      <a:pt x="0" y="19"/>
                    </a:moveTo>
                    <a:lnTo>
                      <a:pt x="0" y="13"/>
                    </a:lnTo>
                    <a:lnTo>
                      <a:pt x="2" y="6"/>
                    </a:lnTo>
                    <a:lnTo>
                      <a:pt x="7" y="1"/>
                    </a:lnTo>
                    <a:lnTo>
                      <a:pt x="14" y="0"/>
                    </a:lnTo>
                    <a:lnTo>
                      <a:pt x="19" y="1"/>
                    </a:lnTo>
                    <a:lnTo>
                      <a:pt x="26" y="5"/>
                    </a:lnTo>
                    <a:lnTo>
                      <a:pt x="30" y="9"/>
                    </a:lnTo>
                    <a:lnTo>
                      <a:pt x="36" y="18"/>
                    </a:lnTo>
                    <a:lnTo>
                      <a:pt x="42" y="26"/>
                    </a:lnTo>
                    <a:lnTo>
                      <a:pt x="49" y="33"/>
                    </a:lnTo>
                    <a:lnTo>
                      <a:pt x="55" y="42"/>
                    </a:lnTo>
                    <a:lnTo>
                      <a:pt x="61" y="50"/>
                    </a:lnTo>
                    <a:lnTo>
                      <a:pt x="70" y="67"/>
                    </a:lnTo>
                    <a:lnTo>
                      <a:pt x="72" y="80"/>
                    </a:lnTo>
                    <a:lnTo>
                      <a:pt x="67" y="85"/>
                    </a:lnTo>
                    <a:lnTo>
                      <a:pt x="55" y="80"/>
                    </a:lnTo>
                    <a:lnTo>
                      <a:pt x="54" y="80"/>
                    </a:lnTo>
                    <a:lnTo>
                      <a:pt x="48" y="73"/>
                    </a:lnTo>
                    <a:lnTo>
                      <a:pt x="38" y="64"/>
                    </a:lnTo>
                    <a:lnTo>
                      <a:pt x="28" y="54"/>
                    </a:lnTo>
                    <a:lnTo>
                      <a:pt x="19" y="42"/>
                    </a:lnTo>
                    <a:lnTo>
                      <a:pt x="9" y="33"/>
                    </a:lnTo>
                    <a:lnTo>
                      <a:pt x="3" y="26"/>
                    </a:lnTo>
                    <a:lnTo>
                      <a:pt x="0" y="19"/>
                    </a:lnTo>
                    <a:close/>
                  </a:path>
                </a:pathLst>
              </a:custGeom>
              <a:solidFill>
                <a:srgbClr val="F7AD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99" name="Freeform 1339">
                <a:extLst>
                  <a:ext uri="{FF2B5EF4-FFF2-40B4-BE49-F238E27FC236}">
                    <a16:creationId xmlns:a16="http://schemas.microsoft.com/office/drawing/2014/main" id="{69AE4BC5-B48A-6289-8191-5BBA4B6F06C7}"/>
                  </a:ext>
                </a:extLst>
              </p:cNvPr>
              <p:cNvSpPr>
                <a:spLocks/>
              </p:cNvSpPr>
              <p:nvPr/>
            </p:nvSpPr>
            <p:spPr bwMode="auto">
              <a:xfrm>
                <a:off x="1296" y="2732"/>
                <a:ext cx="19" cy="21"/>
              </a:xfrm>
              <a:custGeom>
                <a:avLst/>
                <a:gdLst>
                  <a:gd name="T0" fmla="*/ 44 w 57"/>
                  <a:gd name="T1" fmla="*/ 60 h 64"/>
                  <a:gd name="T2" fmla="*/ 41 w 57"/>
                  <a:gd name="T3" fmla="*/ 59 h 64"/>
                  <a:gd name="T4" fmla="*/ 38 w 57"/>
                  <a:gd name="T5" fmla="*/ 55 h 64"/>
                  <a:gd name="T6" fmla="*/ 31 w 57"/>
                  <a:gd name="T7" fmla="*/ 48 h 64"/>
                  <a:gd name="T8" fmla="*/ 23 w 57"/>
                  <a:gd name="T9" fmla="*/ 41 h 64"/>
                  <a:gd name="T10" fmla="*/ 16 w 57"/>
                  <a:gd name="T11" fmla="*/ 32 h 64"/>
                  <a:gd name="T12" fmla="*/ 10 w 57"/>
                  <a:gd name="T13" fmla="*/ 25 h 64"/>
                  <a:gd name="T14" fmla="*/ 3 w 57"/>
                  <a:gd name="T15" fmla="*/ 18 h 64"/>
                  <a:gd name="T16" fmla="*/ 0 w 57"/>
                  <a:gd name="T17" fmla="*/ 14 h 64"/>
                  <a:gd name="T18" fmla="*/ 0 w 57"/>
                  <a:gd name="T19" fmla="*/ 9 h 64"/>
                  <a:gd name="T20" fmla="*/ 3 w 57"/>
                  <a:gd name="T21" fmla="*/ 4 h 64"/>
                  <a:gd name="T22" fmla="*/ 6 w 57"/>
                  <a:gd name="T23" fmla="*/ 1 h 64"/>
                  <a:gd name="T24" fmla="*/ 12 w 57"/>
                  <a:gd name="T25" fmla="*/ 0 h 64"/>
                  <a:gd name="T26" fmla="*/ 20 w 57"/>
                  <a:gd name="T27" fmla="*/ 2 h 64"/>
                  <a:gd name="T28" fmla="*/ 29 w 57"/>
                  <a:gd name="T29" fmla="*/ 12 h 64"/>
                  <a:gd name="T30" fmla="*/ 39 w 57"/>
                  <a:gd name="T31" fmla="*/ 25 h 64"/>
                  <a:gd name="T32" fmla="*/ 48 w 57"/>
                  <a:gd name="T33" fmla="*/ 38 h 64"/>
                  <a:gd name="T34" fmla="*/ 57 w 57"/>
                  <a:gd name="T35" fmla="*/ 51 h 64"/>
                  <a:gd name="T36" fmla="*/ 57 w 57"/>
                  <a:gd name="T37" fmla="*/ 59 h 64"/>
                  <a:gd name="T38" fmla="*/ 52 w 57"/>
                  <a:gd name="T39" fmla="*/ 64 h 64"/>
                  <a:gd name="T40" fmla="*/ 44 w 57"/>
                  <a:gd name="T41"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64">
                    <a:moveTo>
                      <a:pt x="44" y="60"/>
                    </a:moveTo>
                    <a:lnTo>
                      <a:pt x="41" y="59"/>
                    </a:lnTo>
                    <a:lnTo>
                      <a:pt x="38" y="55"/>
                    </a:lnTo>
                    <a:lnTo>
                      <a:pt x="31" y="48"/>
                    </a:lnTo>
                    <a:lnTo>
                      <a:pt x="23" y="41"/>
                    </a:lnTo>
                    <a:lnTo>
                      <a:pt x="16" y="32"/>
                    </a:lnTo>
                    <a:lnTo>
                      <a:pt x="10" y="25"/>
                    </a:lnTo>
                    <a:lnTo>
                      <a:pt x="3" y="18"/>
                    </a:lnTo>
                    <a:lnTo>
                      <a:pt x="0" y="14"/>
                    </a:lnTo>
                    <a:lnTo>
                      <a:pt x="0" y="9"/>
                    </a:lnTo>
                    <a:lnTo>
                      <a:pt x="3" y="4"/>
                    </a:lnTo>
                    <a:lnTo>
                      <a:pt x="6" y="1"/>
                    </a:lnTo>
                    <a:lnTo>
                      <a:pt x="12" y="0"/>
                    </a:lnTo>
                    <a:lnTo>
                      <a:pt x="20" y="2"/>
                    </a:lnTo>
                    <a:lnTo>
                      <a:pt x="29" y="12"/>
                    </a:lnTo>
                    <a:lnTo>
                      <a:pt x="39" y="25"/>
                    </a:lnTo>
                    <a:lnTo>
                      <a:pt x="48" y="38"/>
                    </a:lnTo>
                    <a:lnTo>
                      <a:pt x="57" y="51"/>
                    </a:lnTo>
                    <a:lnTo>
                      <a:pt x="57" y="59"/>
                    </a:lnTo>
                    <a:lnTo>
                      <a:pt x="52" y="64"/>
                    </a:lnTo>
                    <a:lnTo>
                      <a:pt x="44" y="60"/>
                    </a:lnTo>
                    <a:close/>
                  </a:path>
                </a:pathLst>
              </a:custGeom>
              <a:solidFill>
                <a:srgbClr val="FFB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00" name="Freeform 1340">
                <a:extLst>
                  <a:ext uri="{FF2B5EF4-FFF2-40B4-BE49-F238E27FC236}">
                    <a16:creationId xmlns:a16="http://schemas.microsoft.com/office/drawing/2014/main" id="{60BDA25E-AA6D-49F1-1294-EA5027584A54}"/>
                  </a:ext>
                </a:extLst>
              </p:cNvPr>
              <p:cNvSpPr>
                <a:spLocks/>
              </p:cNvSpPr>
              <p:nvPr/>
            </p:nvSpPr>
            <p:spPr bwMode="auto">
              <a:xfrm>
                <a:off x="1309" y="2710"/>
                <a:ext cx="43" cy="43"/>
              </a:xfrm>
              <a:custGeom>
                <a:avLst/>
                <a:gdLst>
                  <a:gd name="T0" fmla="*/ 15 w 129"/>
                  <a:gd name="T1" fmla="*/ 6 h 129"/>
                  <a:gd name="T2" fmla="*/ 23 w 129"/>
                  <a:gd name="T3" fmla="*/ 1 h 129"/>
                  <a:gd name="T4" fmla="*/ 29 w 129"/>
                  <a:gd name="T5" fmla="*/ 0 h 129"/>
                  <a:gd name="T6" fmla="*/ 36 w 129"/>
                  <a:gd name="T7" fmla="*/ 0 h 129"/>
                  <a:gd name="T8" fmla="*/ 40 w 129"/>
                  <a:gd name="T9" fmla="*/ 3 h 129"/>
                  <a:gd name="T10" fmla="*/ 46 w 129"/>
                  <a:gd name="T11" fmla="*/ 7 h 129"/>
                  <a:gd name="T12" fmla="*/ 54 w 129"/>
                  <a:gd name="T13" fmla="*/ 14 h 129"/>
                  <a:gd name="T14" fmla="*/ 61 w 129"/>
                  <a:gd name="T15" fmla="*/ 24 h 129"/>
                  <a:gd name="T16" fmla="*/ 71 w 129"/>
                  <a:gd name="T17" fmla="*/ 33 h 129"/>
                  <a:gd name="T18" fmla="*/ 80 w 129"/>
                  <a:gd name="T19" fmla="*/ 43 h 129"/>
                  <a:gd name="T20" fmla="*/ 89 w 129"/>
                  <a:gd name="T21" fmla="*/ 55 h 129"/>
                  <a:gd name="T22" fmla="*/ 99 w 129"/>
                  <a:gd name="T23" fmla="*/ 68 h 129"/>
                  <a:gd name="T24" fmla="*/ 107 w 129"/>
                  <a:gd name="T25" fmla="*/ 77 h 129"/>
                  <a:gd name="T26" fmla="*/ 115 w 129"/>
                  <a:gd name="T27" fmla="*/ 89 h 129"/>
                  <a:gd name="T28" fmla="*/ 121 w 129"/>
                  <a:gd name="T29" fmla="*/ 96 h 129"/>
                  <a:gd name="T30" fmla="*/ 126 w 129"/>
                  <a:gd name="T31" fmla="*/ 104 h 129"/>
                  <a:gd name="T32" fmla="*/ 129 w 129"/>
                  <a:gd name="T33" fmla="*/ 109 h 129"/>
                  <a:gd name="T34" fmla="*/ 129 w 129"/>
                  <a:gd name="T35" fmla="*/ 117 h 129"/>
                  <a:gd name="T36" fmla="*/ 122 w 129"/>
                  <a:gd name="T37" fmla="*/ 125 h 129"/>
                  <a:gd name="T38" fmla="*/ 112 w 129"/>
                  <a:gd name="T39" fmla="*/ 129 h 129"/>
                  <a:gd name="T40" fmla="*/ 101 w 129"/>
                  <a:gd name="T41" fmla="*/ 127 h 129"/>
                  <a:gd name="T42" fmla="*/ 98 w 129"/>
                  <a:gd name="T43" fmla="*/ 123 h 129"/>
                  <a:gd name="T44" fmla="*/ 89 w 129"/>
                  <a:gd name="T45" fmla="*/ 115 h 129"/>
                  <a:gd name="T46" fmla="*/ 78 w 129"/>
                  <a:gd name="T47" fmla="*/ 104 h 129"/>
                  <a:gd name="T48" fmla="*/ 65 w 129"/>
                  <a:gd name="T49" fmla="*/ 91 h 129"/>
                  <a:gd name="T50" fmla="*/ 48 w 129"/>
                  <a:gd name="T51" fmla="*/ 77 h 129"/>
                  <a:gd name="T52" fmla="*/ 36 w 129"/>
                  <a:gd name="T53" fmla="*/ 65 h 129"/>
                  <a:gd name="T54" fmla="*/ 23 w 129"/>
                  <a:gd name="T55" fmla="*/ 53 h 129"/>
                  <a:gd name="T56" fmla="*/ 15 w 129"/>
                  <a:gd name="T57" fmla="*/ 47 h 129"/>
                  <a:gd name="T58" fmla="*/ 4 w 129"/>
                  <a:gd name="T59" fmla="*/ 38 h 129"/>
                  <a:gd name="T60" fmla="*/ 0 w 129"/>
                  <a:gd name="T61" fmla="*/ 28 h 129"/>
                  <a:gd name="T62" fmla="*/ 4 w 129"/>
                  <a:gd name="T63" fmla="*/ 17 h 129"/>
                  <a:gd name="T64" fmla="*/ 15 w 129"/>
                  <a:gd name="T65" fmla="*/ 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29">
                    <a:moveTo>
                      <a:pt x="15" y="6"/>
                    </a:moveTo>
                    <a:lnTo>
                      <a:pt x="23" y="1"/>
                    </a:lnTo>
                    <a:lnTo>
                      <a:pt x="29" y="0"/>
                    </a:lnTo>
                    <a:lnTo>
                      <a:pt x="36" y="0"/>
                    </a:lnTo>
                    <a:lnTo>
                      <a:pt x="40" y="3"/>
                    </a:lnTo>
                    <a:lnTo>
                      <a:pt x="46" y="7"/>
                    </a:lnTo>
                    <a:lnTo>
                      <a:pt x="54" y="14"/>
                    </a:lnTo>
                    <a:lnTo>
                      <a:pt x="61" y="24"/>
                    </a:lnTo>
                    <a:lnTo>
                      <a:pt x="71" y="33"/>
                    </a:lnTo>
                    <a:lnTo>
                      <a:pt x="80" y="43"/>
                    </a:lnTo>
                    <a:lnTo>
                      <a:pt x="89" y="55"/>
                    </a:lnTo>
                    <a:lnTo>
                      <a:pt x="99" y="68"/>
                    </a:lnTo>
                    <a:lnTo>
                      <a:pt x="107" y="77"/>
                    </a:lnTo>
                    <a:lnTo>
                      <a:pt x="115" y="89"/>
                    </a:lnTo>
                    <a:lnTo>
                      <a:pt x="121" y="96"/>
                    </a:lnTo>
                    <a:lnTo>
                      <a:pt x="126" y="104"/>
                    </a:lnTo>
                    <a:lnTo>
                      <a:pt x="129" y="109"/>
                    </a:lnTo>
                    <a:lnTo>
                      <a:pt x="129" y="117"/>
                    </a:lnTo>
                    <a:lnTo>
                      <a:pt x="122" y="125"/>
                    </a:lnTo>
                    <a:lnTo>
                      <a:pt x="112" y="129"/>
                    </a:lnTo>
                    <a:lnTo>
                      <a:pt x="101" y="127"/>
                    </a:lnTo>
                    <a:lnTo>
                      <a:pt x="98" y="123"/>
                    </a:lnTo>
                    <a:lnTo>
                      <a:pt x="89" y="115"/>
                    </a:lnTo>
                    <a:lnTo>
                      <a:pt x="78" y="104"/>
                    </a:lnTo>
                    <a:lnTo>
                      <a:pt x="65" y="91"/>
                    </a:lnTo>
                    <a:lnTo>
                      <a:pt x="48" y="77"/>
                    </a:lnTo>
                    <a:lnTo>
                      <a:pt x="36" y="65"/>
                    </a:lnTo>
                    <a:lnTo>
                      <a:pt x="23" y="53"/>
                    </a:lnTo>
                    <a:lnTo>
                      <a:pt x="15" y="47"/>
                    </a:lnTo>
                    <a:lnTo>
                      <a:pt x="4" y="38"/>
                    </a:lnTo>
                    <a:lnTo>
                      <a:pt x="0" y="28"/>
                    </a:lnTo>
                    <a:lnTo>
                      <a:pt x="4" y="17"/>
                    </a:lnTo>
                    <a:lnTo>
                      <a:pt x="15" y="6"/>
                    </a:lnTo>
                    <a:close/>
                  </a:path>
                </a:pathLst>
              </a:custGeom>
              <a:solidFill>
                <a:srgbClr val="EBA1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01" name="Freeform 1341">
                <a:extLst>
                  <a:ext uri="{FF2B5EF4-FFF2-40B4-BE49-F238E27FC236}">
                    <a16:creationId xmlns:a16="http://schemas.microsoft.com/office/drawing/2014/main" id="{E99AD09D-18E2-00A6-1828-0477E6CE2178}"/>
                  </a:ext>
                </a:extLst>
              </p:cNvPr>
              <p:cNvSpPr>
                <a:spLocks/>
              </p:cNvSpPr>
              <p:nvPr/>
            </p:nvSpPr>
            <p:spPr bwMode="auto">
              <a:xfrm>
                <a:off x="1312" y="2712"/>
                <a:ext cx="35" cy="36"/>
              </a:xfrm>
              <a:custGeom>
                <a:avLst/>
                <a:gdLst>
                  <a:gd name="T0" fmla="*/ 13 w 106"/>
                  <a:gd name="T1" fmla="*/ 5 h 107"/>
                  <a:gd name="T2" fmla="*/ 24 w 106"/>
                  <a:gd name="T3" fmla="*/ 0 h 107"/>
                  <a:gd name="T4" fmla="*/ 36 w 106"/>
                  <a:gd name="T5" fmla="*/ 1 h 107"/>
                  <a:gd name="T6" fmla="*/ 46 w 106"/>
                  <a:gd name="T7" fmla="*/ 11 h 107"/>
                  <a:gd name="T8" fmla="*/ 59 w 106"/>
                  <a:gd name="T9" fmla="*/ 27 h 107"/>
                  <a:gd name="T10" fmla="*/ 66 w 106"/>
                  <a:gd name="T11" fmla="*/ 36 h 107"/>
                  <a:gd name="T12" fmla="*/ 74 w 106"/>
                  <a:gd name="T13" fmla="*/ 46 h 107"/>
                  <a:gd name="T14" fmla="*/ 82 w 106"/>
                  <a:gd name="T15" fmla="*/ 55 h 107"/>
                  <a:gd name="T16" fmla="*/ 88 w 106"/>
                  <a:gd name="T17" fmla="*/ 65 h 107"/>
                  <a:gd name="T18" fmla="*/ 95 w 106"/>
                  <a:gd name="T19" fmla="*/ 73 h 107"/>
                  <a:gd name="T20" fmla="*/ 99 w 106"/>
                  <a:gd name="T21" fmla="*/ 81 h 107"/>
                  <a:gd name="T22" fmla="*/ 105 w 106"/>
                  <a:gd name="T23" fmla="*/ 87 h 107"/>
                  <a:gd name="T24" fmla="*/ 106 w 106"/>
                  <a:gd name="T25" fmla="*/ 89 h 107"/>
                  <a:gd name="T26" fmla="*/ 106 w 106"/>
                  <a:gd name="T27" fmla="*/ 96 h 107"/>
                  <a:gd name="T28" fmla="*/ 101 w 106"/>
                  <a:gd name="T29" fmla="*/ 104 h 107"/>
                  <a:gd name="T30" fmla="*/ 93 w 106"/>
                  <a:gd name="T31" fmla="*/ 107 h 107"/>
                  <a:gd name="T32" fmla="*/ 84 w 106"/>
                  <a:gd name="T33" fmla="*/ 106 h 107"/>
                  <a:gd name="T34" fmla="*/ 81 w 106"/>
                  <a:gd name="T35" fmla="*/ 103 h 107"/>
                  <a:gd name="T36" fmla="*/ 74 w 106"/>
                  <a:gd name="T37" fmla="*/ 96 h 107"/>
                  <a:gd name="T38" fmla="*/ 65 w 106"/>
                  <a:gd name="T39" fmla="*/ 88 h 107"/>
                  <a:gd name="T40" fmla="*/ 53 w 106"/>
                  <a:gd name="T41" fmla="*/ 76 h 107"/>
                  <a:gd name="T42" fmla="*/ 41 w 106"/>
                  <a:gd name="T43" fmla="*/ 65 h 107"/>
                  <a:gd name="T44" fmla="*/ 30 w 106"/>
                  <a:gd name="T45" fmla="*/ 55 h 107"/>
                  <a:gd name="T46" fmla="*/ 19 w 106"/>
                  <a:gd name="T47" fmla="*/ 46 h 107"/>
                  <a:gd name="T48" fmla="*/ 13 w 106"/>
                  <a:gd name="T49" fmla="*/ 39 h 107"/>
                  <a:gd name="T50" fmla="*/ 5 w 106"/>
                  <a:gd name="T51" fmla="*/ 32 h 107"/>
                  <a:gd name="T52" fmla="*/ 0 w 106"/>
                  <a:gd name="T53" fmla="*/ 24 h 107"/>
                  <a:gd name="T54" fmla="*/ 3 w 106"/>
                  <a:gd name="T55" fmla="*/ 14 h 107"/>
                  <a:gd name="T56" fmla="*/ 13 w 106"/>
                  <a:gd name="T57"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6" h="107">
                    <a:moveTo>
                      <a:pt x="13" y="5"/>
                    </a:moveTo>
                    <a:lnTo>
                      <a:pt x="24" y="0"/>
                    </a:lnTo>
                    <a:lnTo>
                      <a:pt x="36" y="1"/>
                    </a:lnTo>
                    <a:lnTo>
                      <a:pt x="46" y="11"/>
                    </a:lnTo>
                    <a:lnTo>
                      <a:pt x="59" y="27"/>
                    </a:lnTo>
                    <a:lnTo>
                      <a:pt x="66" y="36"/>
                    </a:lnTo>
                    <a:lnTo>
                      <a:pt x="74" y="46"/>
                    </a:lnTo>
                    <a:lnTo>
                      <a:pt x="82" y="55"/>
                    </a:lnTo>
                    <a:lnTo>
                      <a:pt x="88" y="65"/>
                    </a:lnTo>
                    <a:lnTo>
                      <a:pt x="95" y="73"/>
                    </a:lnTo>
                    <a:lnTo>
                      <a:pt x="99" y="81"/>
                    </a:lnTo>
                    <a:lnTo>
                      <a:pt x="105" y="87"/>
                    </a:lnTo>
                    <a:lnTo>
                      <a:pt x="106" y="89"/>
                    </a:lnTo>
                    <a:lnTo>
                      <a:pt x="106" y="96"/>
                    </a:lnTo>
                    <a:lnTo>
                      <a:pt x="101" y="104"/>
                    </a:lnTo>
                    <a:lnTo>
                      <a:pt x="93" y="107"/>
                    </a:lnTo>
                    <a:lnTo>
                      <a:pt x="84" y="106"/>
                    </a:lnTo>
                    <a:lnTo>
                      <a:pt x="81" y="103"/>
                    </a:lnTo>
                    <a:lnTo>
                      <a:pt x="74" y="96"/>
                    </a:lnTo>
                    <a:lnTo>
                      <a:pt x="65" y="88"/>
                    </a:lnTo>
                    <a:lnTo>
                      <a:pt x="53" y="76"/>
                    </a:lnTo>
                    <a:lnTo>
                      <a:pt x="41" y="65"/>
                    </a:lnTo>
                    <a:lnTo>
                      <a:pt x="30" y="55"/>
                    </a:lnTo>
                    <a:lnTo>
                      <a:pt x="19" y="46"/>
                    </a:lnTo>
                    <a:lnTo>
                      <a:pt x="13" y="39"/>
                    </a:lnTo>
                    <a:lnTo>
                      <a:pt x="5" y="32"/>
                    </a:lnTo>
                    <a:lnTo>
                      <a:pt x="0" y="24"/>
                    </a:lnTo>
                    <a:lnTo>
                      <a:pt x="3" y="14"/>
                    </a:lnTo>
                    <a:lnTo>
                      <a:pt x="13" y="5"/>
                    </a:lnTo>
                    <a:close/>
                  </a:path>
                </a:pathLst>
              </a:custGeom>
              <a:solidFill>
                <a:srgbClr val="F2A8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02" name="Freeform 1342">
                <a:extLst>
                  <a:ext uri="{FF2B5EF4-FFF2-40B4-BE49-F238E27FC236}">
                    <a16:creationId xmlns:a16="http://schemas.microsoft.com/office/drawing/2014/main" id="{D9932A67-FF92-5631-441B-89FAD23D0EE6}"/>
                  </a:ext>
                </a:extLst>
              </p:cNvPr>
              <p:cNvSpPr>
                <a:spLocks/>
              </p:cNvSpPr>
              <p:nvPr/>
            </p:nvSpPr>
            <p:spPr bwMode="auto">
              <a:xfrm>
                <a:off x="1313" y="2713"/>
                <a:ext cx="28" cy="29"/>
              </a:xfrm>
              <a:custGeom>
                <a:avLst/>
                <a:gdLst>
                  <a:gd name="T0" fmla="*/ 9 w 85"/>
                  <a:gd name="T1" fmla="*/ 3 h 85"/>
                  <a:gd name="T2" fmla="*/ 19 w 85"/>
                  <a:gd name="T3" fmla="*/ 0 h 85"/>
                  <a:gd name="T4" fmla="*/ 29 w 85"/>
                  <a:gd name="T5" fmla="*/ 1 h 85"/>
                  <a:gd name="T6" fmla="*/ 36 w 85"/>
                  <a:gd name="T7" fmla="*/ 9 h 85"/>
                  <a:gd name="T8" fmla="*/ 47 w 85"/>
                  <a:gd name="T9" fmla="*/ 22 h 85"/>
                  <a:gd name="T10" fmla="*/ 54 w 85"/>
                  <a:gd name="T11" fmla="*/ 30 h 85"/>
                  <a:gd name="T12" fmla="*/ 60 w 85"/>
                  <a:gd name="T13" fmla="*/ 36 h 85"/>
                  <a:gd name="T14" fmla="*/ 67 w 85"/>
                  <a:gd name="T15" fmla="*/ 43 h 85"/>
                  <a:gd name="T16" fmla="*/ 71 w 85"/>
                  <a:gd name="T17" fmla="*/ 51 h 85"/>
                  <a:gd name="T18" fmla="*/ 76 w 85"/>
                  <a:gd name="T19" fmla="*/ 58 h 85"/>
                  <a:gd name="T20" fmla="*/ 81 w 85"/>
                  <a:gd name="T21" fmla="*/ 64 h 85"/>
                  <a:gd name="T22" fmla="*/ 83 w 85"/>
                  <a:gd name="T23" fmla="*/ 70 h 85"/>
                  <a:gd name="T24" fmla="*/ 85 w 85"/>
                  <a:gd name="T25" fmla="*/ 72 h 85"/>
                  <a:gd name="T26" fmla="*/ 85 w 85"/>
                  <a:gd name="T27" fmla="*/ 77 h 85"/>
                  <a:gd name="T28" fmla="*/ 83 w 85"/>
                  <a:gd name="T29" fmla="*/ 81 h 85"/>
                  <a:gd name="T30" fmla="*/ 76 w 85"/>
                  <a:gd name="T31" fmla="*/ 85 h 85"/>
                  <a:gd name="T32" fmla="*/ 68 w 85"/>
                  <a:gd name="T33" fmla="*/ 83 h 85"/>
                  <a:gd name="T34" fmla="*/ 67 w 85"/>
                  <a:gd name="T35" fmla="*/ 81 h 85"/>
                  <a:gd name="T36" fmla="*/ 60 w 85"/>
                  <a:gd name="T37" fmla="*/ 77 h 85"/>
                  <a:gd name="T38" fmla="*/ 51 w 85"/>
                  <a:gd name="T39" fmla="*/ 70 h 85"/>
                  <a:gd name="T40" fmla="*/ 42 w 85"/>
                  <a:gd name="T41" fmla="*/ 59 h 85"/>
                  <a:gd name="T42" fmla="*/ 34 w 85"/>
                  <a:gd name="T43" fmla="*/ 51 h 85"/>
                  <a:gd name="T44" fmla="*/ 24 w 85"/>
                  <a:gd name="T45" fmla="*/ 42 h 85"/>
                  <a:gd name="T46" fmla="*/ 16 w 85"/>
                  <a:gd name="T47" fmla="*/ 36 h 85"/>
                  <a:gd name="T48" fmla="*/ 9 w 85"/>
                  <a:gd name="T49" fmla="*/ 31 h 85"/>
                  <a:gd name="T50" fmla="*/ 3 w 85"/>
                  <a:gd name="T51" fmla="*/ 25 h 85"/>
                  <a:gd name="T52" fmla="*/ 0 w 85"/>
                  <a:gd name="T53" fmla="*/ 18 h 85"/>
                  <a:gd name="T54" fmla="*/ 1 w 85"/>
                  <a:gd name="T55" fmla="*/ 11 h 85"/>
                  <a:gd name="T56" fmla="*/ 9 w 85"/>
                  <a:gd name="T5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85">
                    <a:moveTo>
                      <a:pt x="9" y="3"/>
                    </a:moveTo>
                    <a:lnTo>
                      <a:pt x="19" y="0"/>
                    </a:lnTo>
                    <a:lnTo>
                      <a:pt x="29" y="1"/>
                    </a:lnTo>
                    <a:lnTo>
                      <a:pt x="36" y="9"/>
                    </a:lnTo>
                    <a:lnTo>
                      <a:pt x="47" y="22"/>
                    </a:lnTo>
                    <a:lnTo>
                      <a:pt x="54" y="30"/>
                    </a:lnTo>
                    <a:lnTo>
                      <a:pt x="60" y="36"/>
                    </a:lnTo>
                    <a:lnTo>
                      <a:pt x="67" y="43"/>
                    </a:lnTo>
                    <a:lnTo>
                      <a:pt x="71" y="51"/>
                    </a:lnTo>
                    <a:lnTo>
                      <a:pt x="76" y="58"/>
                    </a:lnTo>
                    <a:lnTo>
                      <a:pt x="81" y="64"/>
                    </a:lnTo>
                    <a:lnTo>
                      <a:pt x="83" y="70"/>
                    </a:lnTo>
                    <a:lnTo>
                      <a:pt x="85" y="72"/>
                    </a:lnTo>
                    <a:lnTo>
                      <a:pt x="85" y="77"/>
                    </a:lnTo>
                    <a:lnTo>
                      <a:pt x="83" y="81"/>
                    </a:lnTo>
                    <a:lnTo>
                      <a:pt x="76" y="85"/>
                    </a:lnTo>
                    <a:lnTo>
                      <a:pt x="68" y="83"/>
                    </a:lnTo>
                    <a:lnTo>
                      <a:pt x="67" y="81"/>
                    </a:lnTo>
                    <a:lnTo>
                      <a:pt x="60" y="77"/>
                    </a:lnTo>
                    <a:lnTo>
                      <a:pt x="51" y="70"/>
                    </a:lnTo>
                    <a:lnTo>
                      <a:pt x="42" y="59"/>
                    </a:lnTo>
                    <a:lnTo>
                      <a:pt x="34" y="51"/>
                    </a:lnTo>
                    <a:lnTo>
                      <a:pt x="24" y="42"/>
                    </a:lnTo>
                    <a:lnTo>
                      <a:pt x="16" y="36"/>
                    </a:lnTo>
                    <a:lnTo>
                      <a:pt x="9" y="31"/>
                    </a:lnTo>
                    <a:lnTo>
                      <a:pt x="3" y="25"/>
                    </a:lnTo>
                    <a:lnTo>
                      <a:pt x="0" y="18"/>
                    </a:lnTo>
                    <a:lnTo>
                      <a:pt x="1" y="11"/>
                    </a:lnTo>
                    <a:lnTo>
                      <a:pt x="9" y="3"/>
                    </a:lnTo>
                    <a:close/>
                  </a:path>
                </a:pathLst>
              </a:custGeom>
              <a:solidFill>
                <a:srgbClr val="F7AD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03" name="Freeform 1343">
                <a:extLst>
                  <a:ext uri="{FF2B5EF4-FFF2-40B4-BE49-F238E27FC236}">
                    <a16:creationId xmlns:a16="http://schemas.microsoft.com/office/drawing/2014/main" id="{F1413EAF-A04B-DB21-D3FE-2328856125F8}"/>
                  </a:ext>
                </a:extLst>
              </p:cNvPr>
              <p:cNvSpPr>
                <a:spLocks/>
              </p:cNvSpPr>
              <p:nvPr/>
            </p:nvSpPr>
            <p:spPr bwMode="auto">
              <a:xfrm>
                <a:off x="1315" y="2715"/>
                <a:ext cx="21" cy="22"/>
              </a:xfrm>
              <a:custGeom>
                <a:avLst/>
                <a:gdLst>
                  <a:gd name="T0" fmla="*/ 50 w 63"/>
                  <a:gd name="T1" fmla="*/ 64 h 65"/>
                  <a:gd name="T2" fmla="*/ 45 w 63"/>
                  <a:gd name="T3" fmla="*/ 59 h 65"/>
                  <a:gd name="T4" fmla="*/ 32 w 63"/>
                  <a:gd name="T5" fmla="*/ 46 h 65"/>
                  <a:gd name="T6" fmla="*/ 16 w 63"/>
                  <a:gd name="T7" fmla="*/ 33 h 65"/>
                  <a:gd name="T8" fmla="*/ 7 w 63"/>
                  <a:gd name="T9" fmla="*/ 24 h 65"/>
                  <a:gd name="T10" fmla="*/ 1 w 63"/>
                  <a:gd name="T11" fmla="*/ 19 h 65"/>
                  <a:gd name="T12" fmla="*/ 0 w 63"/>
                  <a:gd name="T13" fmla="*/ 14 h 65"/>
                  <a:gd name="T14" fmla="*/ 1 w 63"/>
                  <a:gd name="T15" fmla="*/ 10 h 65"/>
                  <a:gd name="T16" fmla="*/ 7 w 63"/>
                  <a:gd name="T17" fmla="*/ 3 h 65"/>
                  <a:gd name="T18" fmla="*/ 15 w 63"/>
                  <a:gd name="T19" fmla="*/ 0 h 65"/>
                  <a:gd name="T20" fmla="*/ 21 w 63"/>
                  <a:gd name="T21" fmla="*/ 2 h 65"/>
                  <a:gd name="T22" fmla="*/ 27 w 63"/>
                  <a:gd name="T23" fmla="*/ 6 h 65"/>
                  <a:gd name="T24" fmla="*/ 35 w 63"/>
                  <a:gd name="T25" fmla="*/ 16 h 65"/>
                  <a:gd name="T26" fmla="*/ 45 w 63"/>
                  <a:gd name="T27" fmla="*/ 27 h 65"/>
                  <a:gd name="T28" fmla="*/ 53 w 63"/>
                  <a:gd name="T29" fmla="*/ 38 h 65"/>
                  <a:gd name="T30" fmla="*/ 59 w 63"/>
                  <a:gd name="T31" fmla="*/ 47 h 65"/>
                  <a:gd name="T32" fmla="*/ 63 w 63"/>
                  <a:gd name="T33" fmla="*/ 54 h 65"/>
                  <a:gd name="T34" fmla="*/ 63 w 63"/>
                  <a:gd name="T35" fmla="*/ 59 h 65"/>
                  <a:gd name="T36" fmla="*/ 60 w 63"/>
                  <a:gd name="T37" fmla="*/ 61 h 65"/>
                  <a:gd name="T38" fmla="*/ 55 w 63"/>
                  <a:gd name="T39" fmla="*/ 65 h 65"/>
                  <a:gd name="T40" fmla="*/ 50 w 63"/>
                  <a:gd name="T41"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65">
                    <a:moveTo>
                      <a:pt x="50" y="64"/>
                    </a:moveTo>
                    <a:lnTo>
                      <a:pt x="45" y="59"/>
                    </a:lnTo>
                    <a:lnTo>
                      <a:pt x="32" y="46"/>
                    </a:lnTo>
                    <a:lnTo>
                      <a:pt x="16" y="33"/>
                    </a:lnTo>
                    <a:lnTo>
                      <a:pt x="7" y="24"/>
                    </a:lnTo>
                    <a:lnTo>
                      <a:pt x="1" y="19"/>
                    </a:lnTo>
                    <a:lnTo>
                      <a:pt x="0" y="14"/>
                    </a:lnTo>
                    <a:lnTo>
                      <a:pt x="1" y="10"/>
                    </a:lnTo>
                    <a:lnTo>
                      <a:pt x="7" y="3"/>
                    </a:lnTo>
                    <a:lnTo>
                      <a:pt x="15" y="0"/>
                    </a:lnTo>
                    <a:lnTo>
                      <a:pt x="21" y="2"/>
                    </a:lnTo>
                    <a:lnTo>
                      <a:pt x="27" y="6"/>
                    </a:lnTo>
                    <a:lnTo>
                      <a:pt x="35" y="16"/>
                    </a:lnTo>
                    <a:lnTo>
                      <a:pt x="45" y="27"/>
                    </a:lnTo>
                    <a:lnTo>
                      <a:pt x="53" y="38"/>
                    </a:lnTo>
                    <a:lnTo>
                      <a:pt x="59" y="47"/>
                    </a:lnTo>
                    <a:lnTo>
                      <a:pt x="63" y="54"/>
                    </a:lnTo>
                    <a:lnTo>
                      <a:pt x="63" y="59"/>
                    </a:lnTo>
                    <a:lnTo>
                      <a:pt x="60" y="61"/>
                    </a:lnTo>
                    <a:lnTo>
                      <a:pt x="55" y="65"/>
                    </a:lnTo>
                    <a:lnTo>
                      <a:pt x="50" y="64"/>
                    </a:lnTo>
                    <a:close/>
                  </a:path>
                </a:pathLst>
              </a:custGeom>
              <a:solidFill>
                <a:srgbClr val="FFB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04" name="Freeform 1344">
                <a:extLst>
                  <a:ext uri="{FF2B5EF4-FFF2-40B4-BE49-F238E27FC236}">
                    <a16:creationId xmlns:a16="http://schemas.microsoft.com/office/drawing/2014/main" id="{6F7E9C95-46E2-1971-2FCB-831F55CF16CA}"/>
                  </a:ext>
                </a:extLst>
              </p:cNvPr>
              <p:cNvSpPr>
                <a:spLocks/>
              </p:cNvSpPr>
              <p:nvPr/>
            </p:nvSpPr>
            <p:spPr bwMode="auto">
              <a:xfrm>
                <a:off x="1333" y="2698"/>
                <a:ext cx="42" cy="40"/>
              </a:xfrm>
              <a:custGeom>
                <a:avLst/>
                <a:gdLst>
                  <a:gd name="T0" fmla="*/ 21 w 124"/>
                  <a:gd name="T1" fmla="*/ 2 h 119"/>
                  <a:gd name="T2" fmla="*/ 27 w 124"/>
                  <a:gd name="T3" fmla="*/ 0 h 119"/>
                  <a:gd name="T4" fmla="*/ 34 w 124"/>
                  <a:gd name="T5" fmla="*/ 0 h 119"/>
                  <a:gd name="T6" fmla="*/ 39 w 124"/>
                  <a:gd name="T7" fmla="*/ 2 h 119"/>
                  <a:gd name="T8" fmla="*/ 44 w 124"/>
                  <a:gd name="T9" fmla="*/ 5 h 119"/>
                  <a:gd name="T10" fmla="*/ 49 w 124"/>
                  <a:gd name="T11" fmla="*/ 12 h 119"/>
                  <a:gd name="T12" fmla="*/ 56 w 124"/>
                  <a:gd name="T13" fmla="*/ 20 h 119"/>
                  <a:gd name="T14" fmla="*/ 63 w 124"/>
                  <a:gd name="T15" fmla="*/ 29 h 119"/>
                  <a:gd name="T16" fmla="*/ 74 w 124"/>
                  <a:gd name="T17" fmla="*/ 40 h 119"/>
                  <a:gd name="T18" fmla="*/ 84 w 124"/>
                  <a:gd name="T19" fmla="*/ 54 h 119"/>
                  <a:gd name="T20" fmla="*/ 96 w 124"/>
                  <a:gd name="T21" fmla="*/ 69 h 119"/>
                  <a:gd name="T22" fmla="*/ 106 w 124"/>
                  <a:gd name="T23" fmla="*/ 83 h 119"/>
                  <a:gd name="T24" fmla="*/ 116 w 124"/>
                  <a:gd name="T25" fmla="*/ 96 h 119"/>
                  <a:gd name="T26" fmla="*/ 123 w 124"/>
                  <a:gd name="T27" fmla="*/ 107 h 119"/>
                  <a:gd name="T28" fmla="*/ 124 w 124"/>
                  <a:gd name="T29" fmla="*/ 115 h 119"/>
                  <a:gd name="T30" fmla="*/ 121 w 124"/>
                  <a:gd name="T31" fmla="*/ 119 h 119"/>
                  <a:gd name="T32" fmla="*/ 110 w 124"/>
                  <a:gd name="T33" fmla="*/ 119 h 119"/>
                  <a:gd name="T34" fmla="*/ 106 w 124"/>
                  <a:gd name="T35" fmla="*/ 116 h 119"/>
                  <a:gd name="T36" fmla="*/ 97 w 124"/>
                  <a:gd name="T37" fmla="*/ 109 h 119"/>
                  <a:gd name="T38" fmla="*/ 84 w 124"/>
                  <a:gd name="T39" fmla="*/ 97 h 119"/>
                  <a:gd name="T40" fmla="*/ 69 w 124"/>
                  <a:gd name="T41" fmla="*/ 83 h 119"/>
                  <a:gd name="T42" fmla="*/ 50 w 124"/>
                  <a:gd name="T43" fmla="*/ 67 h 119"/>
                  <a:gd name="T44" fmla="*/ 35 w 124"/>
                  <a:gd name="T45" fmla="*/ 54 h 119"/>
                  <a:gd name="T46" fmla="*/ 21 w 124"/>
                  <a:gd name="T47" fmla="*/ 41 h 119"/>
                  <a:gd name="T48" fmla="*/ 12 w 124"/>
                  <a:gd name="T49" fmla="*/ 34 h 119"/>
                  <a:gd name="T50" fmla="*/ 2 w 124"/>
                  <a:gd name="T51" fmla="*/ 22 h 119"/>
                  <a:gd name="T52" fmla="*/ 0 w 124"/>
                  <a:gd name="T53" fmla="*/ 14 h 119"/>
                  <a:gd name="T54" fmla="*/ 8 w 124"/>
                  <a:gd name="T55" fmla="*/ 8 h 119"/>
                  <a:gd name="T56" fmla="*/ 21 w 124"/>
                  <a:gd name="T57"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 h="119">
                    <a:moveTo>
                      <a:pt x="21" y="2"/>
                    </a:moveTo>
                    <a:lnTo>
                      <a:pt x="27" y="0"/>
                    </a:lnTo>
                    <a:lnTo>
                      <a:pt x="34" y="0"/>
                    </a:lnTo>
                    <a:lnTo>
                      <a:pt x="39" y="2"/>
                    </a:lnTo>
                    <a:lnTo>
                      <a:pt x="44" y="5"/>
                    </a:lnTo>
                    <a:lnTo>
                      <a:pt x="49" y="12"/>
                    </a:lnTo>
                    <a:lnTo>
                      <a:pt x="56" y="20"/>
                    </a:lnTo>
                    <a:lnTo>
                      <a:pt x="63" y="29"/>
                    </a:lnTo>
                    <a:lnTo>
                      <a:pt x="74" y="40"/>
                    </a:lnTo>
                    <a:lnTo>
                      <a:pt x="84" y="54"/>
                    </a:lnTo>
                    <a:lnTo>
                      <a:pt x="96" y="69"/>
                    </a:lnTo>
                    <a:lnTo>
                      <a:pt x="106" y="83"/>
                    </a:lnTo>
                    <a:lnTo>
                      <a:pt x="116" y="96"/>
                    </a:lnTo>
                    <a:lnTo>
                      <a:pt x="123" y="107"/>
                    </a:lnTo>
                    <a:lnTo>
                      <a:pt x="124" y="115"/>
                    </a:lnTo>
                    <a:lnTo>
                      <a:pt x="121" y="119"/>
                    </a:lnTo>
                    <a:lnTo>
                      <a:pt x="110" y="119"/>
                    </a:lnTo>
                    <a:lnTo>
                      <a:pt x="106" y="116"/>
                    </a:lnTo>
                    <a:lnTo>
                      <a:pt x="97" y="109"/>
                    </a:lnTo>
                    <a:lnTo>
                      <a:pt x="84" y="97"/>
                    </a:lnTo>
                    <a:lnTo>
                      <a:pt x="69" y="83"/>
                    </a:lnTo>
                    <a:lnTo>
                      <a:pt x="50" y="67"/>
                    </a:lnTo>
                    <a:lnTo>
                      <a:pt x="35" y="54"/>
                    </a:lnTo>
                    <a:lnTo>
                      <a:pt x="21" y="41"/>
                    </a:lnTo>
                    <a:lnTo>
                      <a:pt x="12" y="34"/>
                    </a:lnTo>
                    <a:lnTo>
                      <a:pt x="2" y="22"/>
                    </a:lnTo>
                    <a:lnTo>
                      <a:pt x="0" y="14"/>
                    </a:lnTo>
                    <a:lnTo>
                      <a:pt x="8" y="8"/>
                    </a:lnTo>
                    <a:lnTo>
                      <a:pt x="21" y="2"/>
                    </a:lnTo>
                    <a:close/>
                  </a:path>
                </a:pathLst>
              </a:custGeom>
              <a:solidFill>
                <a:srgbClr val="EDA3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05" name="Freeform 1345">
                <a:extLst>
                  <a:ext uri="{FF2B5EF4-FFF2-40B4-BE49-F238E27FC236}">
                    <a16:creationId xmlns:a16="http://schemas.microsoft.com/office/drawing/2014/main" id="{3B1C8B92-482B-D8B7-4260-0DE872EF4856}"/>
                  </a:ext>
                </a:extLst>
              </p:cNvPr>
              <p:cNvSpPr>
                <a:spLocks/>
              </p:cNvSpPr>
              <p:nvPr/>
            </p:nvSpPr>
            <p:spPr bwMode="auto">
              <a:xfrm>
                <a:off x="1336" y="2700"/>
                <a:ext cx="33" cy="33"/>
              </a:xfrm>
              <a:custGeom>
                <a:avLst/>
                <a:gdLst>
                  <a:gd name="T0" fmla="*/ 15 w 101"/>
                  <a:gd name="T1" fmla="*/ 3 h 99"/>
                  <a:gd name="T2" fmla="*/ 27 w 101"/>
                  <a:gd name="T3" fmla="*/ 0 h 99"/>
                  <a:gd name="T4" fmla="*/ 36 w 101"/>
                  <a:gd name="T5" fmla="*/ 4 h 99"/>
                  <a:gd name="T6" fmla="*/ 46 w 101"/>
                  <a:gd name="T7" fmla="*/ 17 h 99"/>
                  <a:gd name="T8" fmla="*/ 60 w 101"/>
                  <a:gd name="T9" fmla="*/ 35 h 99"/>
                  <a:gd name="T10" fmla="*/ 69 w 101"/>
                  <a:gd name="T11" fmla="*/ 45 h 99"/>
                  <a:gd name="T12" fmla="*/ 78 w 101"/>
                  <a:gd name="T13" fmla="*/ 58 h 99"/>
                  <a:gd name="T14" fmla="*/ 87 w 101"/>
                  <a:gd name="T15" fmla="*/ 69 h 99"/>
                  <a:gd name="T16" fmla="*/ 95 w 101"/>
                  <a:gd name="T17" fmla="*/ 80 h 99"/>
                  <a:gd name="T18" fmla="*/ 99 w 101"/>
                  <a:gd name="T19" fmla="*/ 90 h 99"/>
                  <a:gd name="T20" fmla="*/ 101 w 101"/>
                  <a:gd name="T21" fmla="*/ 96 h 99"/>
                  <a:gd name="T22" fmla="*/ 99 w 101"/>
                  <a:gd name="T23" fmla="*/ 99 h 99"/>
                  <a:gd name="T24" fmla="*/ 90 w 101"/>
                  <a:gd name="T25" fmla="*/ 99 h 99"/>
                  <a:gd name="T26" fmla="*/ 87 w 101"/>
                  <a:gd name="T27" fmla="*/ 96 h 99"/>
                  <a:gd name="T28" fmla="*/ 78 w 101"/>
                  <a:gd name="T29" fmla="*/ 90 h 99"/>
                  <a:gd name="T30" fmla="*/ 68 w 101"/>
                  <a:gd name="T31" fmla="*/ 80 h 99"/>
                  <a:gd name="T32" fmla="*/ 55 w 101"/>
                  <a:gd name="T33" fmla="*/ 69 h 99"/>
                  <a:gd name="T34" fmla="*/ 41 w 101"/>
                  <a:gd name="T35" fmla="*/ 56 h 99"/>
                  <a:gd name="T36" fmla="*/ 28 w 101"/>
                  <a:gd name="T37" fmla="*/ 45 h 99"/>
                  <a:gd name="T38" fmla="*/ 15 w 101"/>
                  <a:gd name="T39" fmla="*/ 36 h 99"/>
                  <a:gd name="T40" fmla="*/ 8 w 101"/>
                  <a:gd name="T41" fmla="*/ 28 h 99"/>
                  <a:gd name="T42" fmla="*/ 0 w 101"/>
                  <a:gd name="T43" fmla="*/ 18 h 99"/>
                  <a:gd name="T44" fmla="*/ 0 w 101"/>
                  <a:gd name="T45" fmla="*/ 12 h 99"/>
                  <a:gd name="T46" fmla="*/ 6 w 101"/>
                  <a:gd name="T47" fmla="*/ 8 h 99"/>
                  <a:gd name="T48" fmla="*/ 15 w 101"/>
                  <a:gd name="T49" fmla="*/ 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1" h="99">
                    <a:moveTo>
                      <a:pt x="15" y="3"/>
                    </a:moveTo>
                    <a:lnTo>
                      <a:pt x="27" y="0"/>
                    </a:lnTo>
                    <a:lnTo>
                      <a:pt x="36" y="4"/>
                    </a:lnTo>
                    <a:lnTo>
                      <a:pt x="46" y="17"/>
                    </a:lnTo>
                    <a:lnTo>
                      <a:pt x="60" y="35"/>
                    </a:lnTo>
                    <a:lnTo>
                      <a:pt x="69" y="45"/>
                    </a:lnTo>
                    <a:lnTo>
                      <a:pt x="78" y="58"/>
                    </a:lnTo>
                    <a:lnTo>
                      <a:pt x="87" y="69"/>
                    </a:lnTo>
                    <a:lnTo>
                      <a:pt x="95" y="80"/>
                    </a:lnTo>
                    <a:lnTo>
                      <a:pt x="99" y="90"/>
                    </a:lnTo>
                    <a:lnTo>
                      <a:pt x="101" y="96"/>
                    </a:lnTo>
                    <a:lnTo>
                      <a:pt x="99" y="99"/>
                    </a:lnTo>
                    <a:lnTo>
                      <a:pt x="90" y="99"/>
                    </a:lnTo>
                    <a:lnTo>
                      <a:pt x="87" y="96"/>
                    </a:lnTo>
                    <a:lnTo>
                      <a:pt x="78" y="90"/>
                    </a:lnTo>
                    <a:lnTo>
                      <a:pt x="68" y="80"/>
                    </a:lnTo>
                    <a:lnTo>
                      <a:pt x="55" y="69"/>
                    </a:lnTo>
                    <a:lnTo>
                      <a:pt x="41" y="56"/>
                    </a:lnTo>
                    <a:lnTo>
                      <a:pt x="28" y="45"/>
                    </a:lnTo>
                    <a:lnTo>
                      <a:pt x="15" y="36"/>
                    </a:lnTo>
                    <a:lnTo>
                      <a:pt x="8" y="28"/>
                    </a:lnTo>
                    <a:lnTo>
                      <a:pt x="0" y="18"/>
                    </a:lnTo>
                    <a:lnTo>
                      <a:pt x="0" y="12"/>
                    </a:lnTo>
                    <a:lnTo>
                      <a:pt x="6" y="8"/>
                    </a:lnTo>
                    <a:lnTo>
                      <a:pt x="15" y="3"/>
                    </a:lnTo>
                    <a:close/>
                  </a:path>
                </a:pathLst>
              </a:custGeom>
              <a:solidFill>
                <a:srgbClr val="F5AB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06" name="Freeform 1346">
                <a:extLst>
                  <a:ext uri="{FF2B5EF4-FFF2-40B4-BE49-F238E27FC236}">
                    <a16:creationId xmlns:a16="http://schemas.microsoft.com/office/drawing/2014/main" id="{4B0A5316-F081-47B2-2E46-2CF41BBE413C}"/>
                  </a:ext>
                </a:extLst>
              </p:cNvPr>
              <p:cNvSpPr>
                <a:spLocks/>
              </p:cNvSpPr>
              <p:nvPr/>
            </p:nvSpPr>
            <p:spPr bwMode="auto">
              <a:xfrm>
                <a:off x="1338" y="2701"/>
                <a:ext cx="27" cy="27"/>
              </a:xfrm>
              <a:custGeom>
                <a:avLst/>
                <a:gdLst>
                  <a:gd name="T0" fmla="*/ 72 w 82"/>
                  <a:gd name="T1" fmla="*/ 80 h 80"/>
                  <a:gd name="T2" fmla="*/ 71 w 82"/>
                  <a:gd name="T3" fmla="*/ 79 h 80"/>
                  <a:gd name="T4" fmla="*/ 64 w 82"/>
                  <a:gd name="T5" fmla="*/ 72 h 80"/>
                  <a:gd name="T6" fmla="*/ 55 w 82"/>
                  <a:gd name="T7" fmla="*/ 63 h 80"/>
                  <a:gd name="T8" fmla="*/ 45 w 82"/>
                  <a:gd name="T9" fmla="*/ 55 h 80"/>
                  <a:gd name="T10" fmla="*/ 34 w 82"/>
                  <a:gd name="T11" fmla="*/ 45 h 80"/>
                  <a:gd name="T12" fmla="*/ 24 w 82"/>
                  <a:gd name="T13" fmla="*/ 38 h 80"/>
                  <a:gd name="T14" fmla="*/ 14 w 82"/>
                  <a:gd name="T15" fmla="*/ 30 h 80"/>
                  <a:gd name="T16" fmla="*/ 8 w 82"/>
                  <a:gd name="T17" fmla="*/ 23 h 80"/>
                  <a:gd name="T18" fmla="*/ 1 w 82"/>
                  <a:gd name="T19" fmla="*/ 17 h 80"/>
                  <a:gd name="T20" fmla="*/ 0 w 82"/>
                  <a:gd name="T21" fmla="*/ 11 h 80"/>
                  <a:gd name="T22" fmla="*/ 4 w 82"/>
                  <a:gd name="T23" fmla="*/ 7 h 80"/>
                  <a:gd name="T24" fmla="*/ 14 w 82"/>
                  <a:gd name="T25" fmla="*/ 3 h 80"/>
                  <a:gd name="T26" fmla="*/ 22 w 82"/>
                  <a:gd name="T27" fmla="*/ 0 h 80"/>
                  <a:gd name="T28" fmla="*/ 30 w 82"/>
                  <a:gd name="T29" fmla="*/ 4 h 80"/>
                  <a:gd name="T30" fmla="*/ 38 w 82"/>
                  <a:gd name="T31" fmla="*/ 13 h 80"/>
                  <a:gd name="T32" fmla="*/ 49 w 82"/>
                  <a:gd name="T33" fmla="*/ 27 h 80"/>
                  <a:gd name="T34" fmla="*/ 55 w 82"/>
                  <a:gd name="T35" fmla="*/ 38 h 80"/>
                  <a:gd name="T36" fmla="*/ 63 w 82"/>
                  <a:gd name="T37" fmla="*/ 46 h 80"/>
                  <a:gd name="T38" fmla="*/ 71 w 82"/>
                  <a:gd name="T39" fmla="*/ 55 h 80"/>
                  <a:gd name="T40" fmla="*/ 77 w 82"/>
                  <a:gd name="T41" fmla="*/ 65 h 80"/>
                  <a:gd name="T42" fmla="*/ 81 w 82"/>
                  <a:gd name="T43" fmla="*/ 72 h 80"/>
                  <a:gd name="T44" fmla="*/ 82 w 82"/>
                  <a:gd name="T45" fmla="*/ 79 h 80"/>
                  <a:gd name="T46" fmla="*/ 79 w 82"/>
                  <a:gd name="T47" fmla="*/ 80 h 80"/>
                  <a:gd name="T48" fmla="*/ 72 w 82"/>
                  <a:gd name="T4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80">
                    <a:moveTo>
                      <a:pt x="72" y="80"/>
                    </a:moveTo>
                    <a:lnTo>
                      <a:pt x="71" y="79"/>
                    </a:lnTo>
                    <a:lnTo>
                      <a:pt x="64" y="72"/>
                    </a:lnTo>
                    <a:lnTo>
                      <a:pt x="55" y="63"/>
                    </a:lnTo>
                    <a:lnTo>
                      <a:pt x="45" y="55"/>
                    </a:lnTo>
                    <a:lnTo>
                      <a:pt x="34" y="45"/>
                    </a:lnTo>
                    <a:lnTo>
                      <a:pt x="24" y="38"/>
                    </a:lnTo>
                    <a:lnTo>
                      <a:pt x="14" y="30"/>
                    </a:lnTo>
                    <a:lnTo>
                      <a:pt x="8" y="23"/>
                    </a:lnTo>
                    <a:lnTo>
                      <a:pt x="1" y="17"/>
                    </a:lnTo>
                    <a:lnTo>
                      <a:pt x="0" y="11"/>
                    </a:lnTo>
                    <a:lnTo>
                      <a:pt x="4" y="7"/>
                    </a:lnTo>
                    <a:lnTo>
                      <a:pt x="14" y="3"/>
                    </a:lnTo>
                    <a:lnTo>
                      <a:pt x="22" y="0"/>
                    </a:lnTo>
                    <a:lnTo>
                      <a:pt x="30" y="4"/>
                    </a:lnTo>
                    <a:lnTo>
                      <a:pt x="38" y="13"/>
                    </a:lnTo>
                    <a:lnTo>
                      <a:pt x="49" y="27"/>
                    </a:lnTo>
                    <a:lnTo>
                      <a:pt x="55" y="38"/>
                    </a:lnTo>
                    <a:lnTo>
                      <a:pt x="63" y="46"/>
                    </a:lnTo>
                    <a:lnTo>
                      <a:pt x="71" y="55"/>
                    </a:lnTo>
                    <a:lnTo>
                      <a:pt x="77" y="65"/>
                    </a:lnTo>
                    <a:lnTo>
                      <a:pt x="81" y="72"/>
                    </a:lnTo>
                    <a:lnTo>
                      <a:pt x="82" y="79"/>
                    </a:lnTo>
                    <a:lnTo>
                      <a:pt x="79" y="80"/>
                    </a:lnTo>
                    <a:lnTo>
                      <a:pt x="72" y="80"/>
                    </a:lnTo>
                    <a:close/>
                  </a:path>
                </a:pathLst>
              </a:custGeom>
              <a:solidFill>
                <a:srgbClr val="FFB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07" name="Freeform 1347">
                <a:extLst>
                  <a:ext uri="{FF2B5EF4-FFF2-40B4-BE49-F238E27FC236}">
                    <a16:creationId xmlns:a16="http://schemas.microsoft.com/office/drawing/2014/main" id="{E996B392-0D7A-5467-5F31-91B106520D75}"/>
                  </a:ext>
                </a:extLst>
              </p:cNvPr>
              <p:cNvSpPr>
                <a:spLocks/>
              </p:cNvSpPr>
              <p:nvPr/>
            </p:nvSpPr>
            <p:spPr bwMode="auto">
              <a:xfrm>
                <a:off x="1196" y="2688"/>
                <a:ext cx="141" cy="36"/>
              </a:xfrm>
              <a:custGeom>
                <a:avLst/>
                <a:gdLst>
                  <a:gd name="T0" fmla="*/ 73 w 424"/>
                  <a:gd name="T1" fmla="*/ 109 h 109"/>
                  <a:gd name="T2" fmla="*/ 40 w 424"/>
                  <a:gd name="T3" fmla="*/ 107 h 109"/>
                  <a:gd name="T4" fmla="*/ 18 w 424"/>
                  <a:gd name="T5" fmla="*/ 101 h 109"/>
                  <a:gd name="T6" fmla="*/ 3 w 424"/>
                  <a:gd name="T7" fmla="*/ 94 h 109"/>
                  <a:gd name="T8" fmla="*/ 0 w 424"/>
                  <a:gd name="T9" fmla="*/ 84 h 109"/>
                  <a:gd name="T10" fmla="*/ 3 w 424"/>
                  <a:gd name="T11" fmla="*/ 72 h 109"/>
                  <a:gd name="T12" fmla="*/ 16 w 424"/>
                  <a:gd name="T13" fmla="*/ 61 h 109"/>
                  <a:gd name="T14" fmla="*/ 38 w 424"/>
                  <a:gd name="T15" fmla="*/ 50 h 109"/>
                  <a:gd name="T16" fmla="*/ 69 w 424"/>
                  <a:gd name="T17" fmla="*/ 38 h 109"/>
                  <a:gd name="T18" fmla="*/ 72 w 424"/>
                  <a:gd name="T19" fmla="*/ 38 h 109"/>
                  <a:gd name="T20" fmla="*/ 78 w 424"/>
                  <a:gd name="T21" fmla="*/ 37 h 109"/>
                  <a:gd name="T22" fmla="*/ 91 w 424"/>
                  <a:gd name="T23" fmla="*/ 34 h 109"/>
                  <a:gd name="T24" fmla="*/ 106 w 424"/>
                  <a:gd name="T25" fmla="*/ 33 h 109"/>
                  <a:gd name="T26" fmla="*/ 125 w 424"/>
                  <a:gd name="T27" fmla="*/ 30 h 109"/>
                  <a:gd name="T28" fmla="*/ 146 w 424"/>
                  <a:gd name="T29" fmla="*/ 29 h 109"/>
                  <a:gd name="T30" fmla="*/ 168 w 424"/>
                  <a:gd name="T31" fmla="*/ 25 h 109"/>
                  <a:gd name="T32" fmla="*/ 193 w 424"/>
                  <a:gd name="T33" fmla="*/ 23 h 109"/>
                  <a:gd name="T34" fmla="*/ 216 w 424"/>
                  <a:gd name="T35" fmla="*/ 19 h 109"/>
                  <a:gd name="T36" fmla="*/ 240 w 424"/>
                  <a:gd name="T37" fmla="*/ 16 h 109"/>
                  <a:gd name="T38" fmla="*/ 262 w 424"/>
                  <a:gd name="T39" fmla="*/ 12 h 109"/>
                  <a:gd name="T40" fmla="*/ 283 w 424"/>
                  <a:gd name="T41" fmla="*/ 10 h 109"/>
                  <a:gd name="T42" fmla="*/ 302 w 424"/>
                  <a:gd name="T43" fmla="*/ 6 h 109"/>
                  <a:gd name="T44" fmla="*/ 319 w 424"/>
                  <a:gd name="T45" fmla="*/ 4 h 109"/>
                  <a:gd name="T46" fmla="*/ 332 w 424"/>
                  <a:gd name="T47" fmla="*/ 3 h 109"/>
                  <a:gd name="T48" fmla="*/ 339 w 424"/>
                  <a:gd name="T49" fmla="*/ 2 h 109"/>
                  <a:gd name="T50" fmla="*/ 352 w 424"/>
                  <a:gd name="T51" fmla="*/ 0 h 109"/>
                  <a:gd name="T52" fmla="*/ 364 w 424"/>
                  <a:gd name="T53" fmla="*/ 0 h 109"/>
                  <a:gd name="T54" fmla="*/ 374 w 424"/>
                  <a:gd name="T55" fmla="*/ 0 h 109"/>
                  <a:gd name="T56" fmla="*/ 386 w 424"/>
                  <a:gd name="T57" fmla="*/ 0 h 109"/>
                  <a:gd name="T58" fmla="*/ 395 w 424"/>
                  <a:gd name="T59" fmla="*/ 0 h 109"/>
                  <a:gd name="T60" fmla="*/ 405 w 424"/>
                  <a:gd name="T61" fmla="*/ 2 h 109"/>
                  <a:gd name="T62" fmla="*/ 413 w 424"/>
                  <a:gd name="T63" fmla="*/ 3 h 109"/>
                  <a:gd name="T64" fmla="*/ 419 w 424"/>
                  <a:gd name="T65" fmla="*/ 6 h 109"/>
                  <a:gd name="T66" fmla="*/ 424 w 424"/>
                  <a:gd name="T67" fmla="*/ 10 h 109"/>
                  <a:gd name="T68" fmla="*/ 424 w 424"/>
                  <a:gd name="T69" fmla="*/ 12 h 109"/>
                  <a:gd name="T70" fmla="*/ 421 w 424"/>
                  <a:gd name="T71" fmla="*/ 16 h 109"/>
                  <a:gd name="T72" fmla="*/ 418 w 424"/>
                  <a:gd name="T73" fmla="*/ 19 h 109"/>
                  <a:gd name="T74" fmla="*/ 411 w 424"/>
                  <a:gd name="T75" fmla="*/ 23 h 109"/>
                  <a:gd name="T76" fmla="*/ 404 w 424"/>
                  <a:gd name="T77" fmla="*/ 25 h 109"/>
                  <a:gd name="T78" fmla="*/ 395 w 424"/>
                  <a:gd name="T79" fmla="*/ 27 h 109"/>
                  <a:gd name="T80" fmla="*/ 387 w 424"/>
                  <a:gd name="T81" fmla="*/ 30 h 109"/>
                  <a:gd name="T82" fmla="*/ 378 w 424"/>
                  <a:gd name="T83" fmla="*/ 34 h 109"/>
                  <a:gd name="T84" fmla="*/ 365 w 424"/>
                  <a:gd name="T85" fmla="*/ 41 h 109"/>
                  <a:gd name="T86" fmla="*/ 351 w 424"/>
                  <a:gd name="T87" fmla="*/ 50 h 109"/>
                  <a:gd name="T88" fmla="*/ 337 w 424"/>
                  <a:gd name="T89" fmla="*/ 57 h 109"/>
                  <a:gd name="T90" fmla="*/ 321 w 424"/>
                  <a:gd name="T91" fmla="*/ 66 h 109"/>
                  <a:gd name="T92" fmla="*/ 309 w 424"/>
                  <a:gd name="T93" fmla="*/ 75 h 109"/>
                  <a:gd name="T94" fmla="*/ 296 w 424"/>
                  <a:gd name="T95" fmla="*/ 84 h 109"/>
                  <a:gd name="T96" fmla="*/ 288 w 424"/>
                  <a:gd name="T97" fmla="*/ 89 h 109"/>
                  <a:gd name="T98" fmla="*/ 278 w 424"/>
                  <a:gd name="T99" fmla="*/ 94 h 109"/>
                  <a:gd name="T100" fmla="*/ 261 w 424"/>
                  <a:gd name="T101" fmla="*/ 98 h 109"/>
                  <a:gd name="T102" fmla="*/ 239 w 424"/>
                  <a:gd name="T103" fmla="*/ 101 h 109"/>
                  <a:gd name="T104" fmla="*/ 212 w 424"/>
                  <a:gd name="T105" fmla="*/ 105 h 109"/>
                  <a:gd name="T106" fmla="*/ 181 w 424"/>
                  <a:gd name="T107" fmla="*/ 106 h 109"/>
                  <a:gd name="T108" fmla="*/ 148 w 424"/>
                  <a:gd name="T109" fmla="*/ 107 h 109"/>
                  <a:gd name="T110" fmla="*/ 112 w 424"/>
                  <a:gd name="T111" fmla="*/ 109 h 109"/>
                  <a:gd name="T112" fmla="*/ 73 w 424"/>
                  <a:gd name="T11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109">
                    <a:moveTo>
                      <a:pt x="73" y="109"/>
                    </a:moveTo>
                    <a:lnTo>
                      <a:pt x="40" y="107"/>
                    </a:lnTo>
                    <a:lnTo>
                      <a:pt x="18" y="101"/>
                    </a:lnTo>
                    <a:lnTo>
                      <a:pt x="3" y="94"/>
                    </a:lnTo>
                    <a:lnTo>
                      <a:pt x="0" y="84"/>
                    </a:lnTo>
                    <a:lnTo>
                      <a:pt x="3" y="72"/>
                    </a:lnTo>
                    <a:lnTo>
                      <a:pt x="16" y="61"/>
                    </a:lnTo>
                    <a:lnTo>
                      <a:pt x="38" y="50"/>
                    </a:lnTo>
                    <a:lnTo>
                      <a:pt x="69" y="38"/>
                    </a:lnTo>
                    <a:lnTo>
                      <a:pt x="72" y="38"/>
                    </a:lnTo>
                    <a:lnTo>
                      <a:pt x="78" y="37"/>
                    </a:lnTo>
                    <a:lnTo>
                      <a:pt x="91" y="34"/>
                    </a:lnTo>
                    <a:lnTo>
                      <a:pt x="106" y="33"/>
                    </a:lnTo>
                    <a:lnTo>
                      <a:pt x="125" y="30"/>
                    </a:lnTo>
                    <a:lnTo>
                      <a:pt x="146" y="29"/>
                    </a:lnTo>
                    <a:lnTo>
                      <a:pt x="168" y="25"/>
                    </a:lnTo>
                    <a:lnTo>
                      <a:pt x="193" y="23"/>
                    </a:lnTo>
                    <a:lnTo>
                      <a:pt x="216" y="19"/>
                    </a:lnTo>
                    <a:lnTo>
                      <a:pt x="240" y="16"/>
                    </a:lnTo>
                    <a:lnTo>
                      <a:pt x="262" y="12"/>
                    </a:lnTo>
                    <a:lnTo>
                      <a:pt x="283" y="10"/>
                    </a:lnTo>
                    <a:lnTo>
                      <a:pt x="302" y="6"/>
                    </a:lnTo>
                    <a:lnTo>
                      <a:pt x="319" y="4"/>
                    </a:lnTo>
                    <a:lnTo>
                      <a:pt x="332" y="3"/>
                    </a:lnTo>
                    <a:lnTo>
                      <a:pt x="339" y="2"/>
                    </a:lnTo>
                    <a:lnTo>
                      <a:pt x="352" y="0"/>
                    </a:lnTo>
                    <a:lnTo>
                      <a:pt x="364" y="0"/>
                    </a:lnTo>
                    <a:lnTo>
                      <a:pt x="374" y="0"/>
                    </a:lnTo>
                    <a:lnTo>
                      <a:pt x="386" y="0"/>
                    </a:lnTo>
                    <a:lnTo>
                      <a:pt x="395" y="0"/>
                    </a:lnTo>
                    <a:lnTo>
                      <a:pt x="405" y="2"/>
                    </a:lnTo>
                    <a:lnTo>
                      <a:pt x="413" y="3"/>
                    </a:lnTo>
                    <a:lnTo>
                      <a:pt x="419" y="6"/>
                    </a:lnTo>
                    <a:lnTo>
                      <a:pt x="424" y="10"/>
                    </a:lnTo>
                    <a:lnTo>
                      <a:pt x="424" y="12"/>
                    </a:lnTo>
                    <a:lnTo>
                      <a:pt x="421" y="16"/>
                    </a:lnTo>
                    <a:lnTo>
                      <a:pt x="418" y="19"/>
                    </a:lnTo>
                    <a:lnTo>
                      <a:pt x="411" y="23"/>
                    </a:lnTo>
                    <a:lnTo>
                      <a:pt x="404" y="25"/>
                    </a:lnTo>
                    <a:lnTo>
                      <a:pt x="395" y="27"/>
                    </a:lnTo>
                    <a:lnTo>
                      <a:pt x="387" y="30"/>
                    </a:lnTo>
                    <a:lnTo>
                      <a:pt x="378" y="34"/>
                    </a:lnTo>
                    <a:lnTo>
                      <a:pt x="365" y="41"/>
                    </a:lnTo>
                    <a:lnTo>
                      <a:pt x="351" y="50"/>
                    </a:lnTo>
                    <a:lnTo>
                      <a:pt x="337" y="57"/>
                    </a:lnTo>
                    <a:lnTo>
                      <a:pt x="321" y="66"/>
                    </a:lnTo>
                    <a:lnTo>
                      <a:pt x="309" y="75"/>
                    </a:lnTo>
                    <a:lnTo>
                      <a:pt x="296" y="84"/>
                    </a:lnTo>
                    <a:lnTo>
                      <a:pt x="288" y="89"/>
                    </a:lnTo>
                    <a:lnTo>
                      <a:pt x="278" y="94"/>
                    </a:lnTo>
                    <a:lnTo>
                      <a:pt x="261" y="98"/>
                    </a:lnTo>
                    <a:lnTo>
                      <a:pt x="239" y="101"/>
                    </a:lnTo>
                    <a:lnTo>
                      <a:pt x="212" y="105"/>
                    </a:lnTo>
                    <a:lnTo>
                      <a:pt x="181" y="106"/>
                    </a:lnTo>
                    <a:lnTo>
                      <a:pt x="148" y="107"/>
                    </a:lnTo>
                    <a:lnTo>
                      <a:pt x="112" y="109"/>
                    </a:lnTo>
                    <a:lnTo>
                      <a:pt x="73" y="109"/>
                    </a:lnTo>
                    <a:close/>
                  </a:path>
                </a:pathLst>
              </a:custGeom>
              <a:solidFill>
                <a:srgbClr val="EBA1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08" name="Freeform 1348">
                <a:extLst>
                  <a:ext uri="{FF2B5EF4-FFF2-40B4-BE49-F238E27FC236}">
                    <a16:creationId xmlns:a16="http://schemas.microsoft.com/office/drawing/2014/main" id="{4EF619DF-61F5-37D4-B271-D720F1B26DDB}"/>
                  </a:ext>
                </a:extLst>
              </p:cNvPr>
              <p:cNvSpPr>
                <a:spLocks/>
              </p:cNvSpPr>
              <p:nvPr/>
            </p:nvSpPr>
            <p:spPr bwMode="auto">
              <a:xfrm>
                <a:off x="1201" y="2689"/>
                <a:ext cx="126" cy="32"/>
              </a:xfrm>
              <a:custGeom>
                <a:avLst/>
                <a:gdLst>
                  <a:gd name="T0" fmla="*/ 64 w 379"/>
                  <a:gd name="T1" fmla="*/ 97 h 97"/>
                  <a:gd name="T2" fmla="*/ 34 w 379"/>
                  <a:gd name="T3" fmla="*/ 96 h 97"/>
                  <a:gd name="T4" fmla="*/ 14 w 379"/>
                  <a:gd name="T5" fmla="*/ 91 h 97"/>
                  <a:gd name="T6" fmla="*/ 3 w 379"/>
                  <a:gd name="T7" fmla="*/ 85 h 97"/>
                  <a:gd name="T8" fmla="*/ 0 w 379"/>
                  <a:gd name="T9" fmla="*/ 76 h 97"/>
                  <a:gd name="T10" fmla="*/ 3 w 379"/>
                  <a:gd name="T11" fmla="*/ 65 h 97"/>
                  <a:gd name="T12" fmla="*/ 15 w 379"/>
                  <a:gd name="T13" fmla="*/ 55 h 97"/>
                  <a:gd name="T14" fmla="*/ 34 w 379"/>
                  <a:gd name="T15" fmla="*/ 44 h 97"/>
                  <a:gd name="T16" fmla="*/ 61 w 379"/>
                  <a:gd name="T17" fmla="*/ 35 h 97"/>
                  <a:gd name="T18" fmla="*/ 70 w 379"/>
                  <a:gd name="T19" fmla="*/ 33 h 97"/>
                  <a:gd name="T20" fmla="*/ 95 w 379"/>
                  <a:gd name="T21" fmla="*/ 30 h 97"/>
                  <a:gd name="T22" fmla="*/ 129 w 379"/>
                  <a:gd name="T23" fmla="*/ 24 h 97"/>
                  <a:gd name="T24" fmla="*/ 171 w 379"/>
                  <a:gd name="T25" fmla="*/ 20 h 97"/>
                  <a:gd name="T26" fmla="*/ 214 w 379"/>
                  <a:gd name="T27" fmla="*/ 14 h 97"/>
                  <a:gd name="T28" fmla="*/ 253 w 379"/>
                  <a:gd name="T29" fmla="*/ 9 h 97"/>
                  <a:gd name="T30" fmla="*/ 284 w 379"/>
                  <a:gd name="T31" fmla="*/ 4 h 97"/>
                  <a:gd name="T32" fmla="*/ 303 w 379"/>
                  <a:gd name="T33" fmla="*/ 1 h 97"/>
                  <a:gd name="T34" fmla="*/ 315 w 379"/>
                  <a:gd name="T35" fmla="*/ 0 h 97"/>
                  <a:gd name="T36" fmla="*/ 326 w 379"/>
                  <a:gd name="T37" fmla="*/ 0 h 97"/>
                  <a:gd name="T38" fmla="*/ 336 w 379"/>
                  <a:gd name="T39" fmla="*/ 0 h 97"/>
                  <a:gd name="T40" fmla="*/ 345 w 379"/>
                  <a:gd name="T41" fmla="*/ 0 h 97"/>
                  <a:gd name="T42" fmla="*/ 355 w 379"/>
                  <a:gd name="T43" fmla="*/ 0 h 97"/>
                  <a:gd name="T44" fmla="*/ 363 w 379"/>
                  <a:gd name="T45" fmla="*/ 1 h 97"/>
                  <a:gd name="T46" fmla="*/ 370 w 379"/>
                  <a:gd name="T47" fmla="*/ 2 h 97"/>
                  <a:gd name="T48" fmla="*/ 376 w 379"/>
                  <a:gd name="T49" fmla="*/ 6 h 97"/>
                  <a:gd name="T50" fmla="*/ 379 w 379"/>
                  <a:gd name="T51" fmla="*/ 10 h 97"/>
                  <a:gd name="T52" fmla="*/ 373 w 379"/>
                  <a:gd name="T53" fmla="*/ 17 h 97"/>
                  <a:gd name="T54" fmla="*/ 360 w 379"/>
                  <a:gd name="T55" fmla="*/ 21 h 97"/>
                  <a:gd name="T56" fmla="*/ 346 w 379"/>
                  <a:gd name="T57" fmla="*/ 28 h 97"/>
                  <a:gd name="T58" fmla="*/ 339 w 379"/>
                  <a:gd name="T59" fmla="*/ 31 h 97"/>
                  <a:gd name="T60" fmla="*/ 326 w 379"/>
                  <a:gd name="T61" fmla="*/ 37 h 97"/>
                  <a:gd name="T62" fmla="*/ 314 w 379"/>
                  <a:gd name="T63" fmla="*/ 44 h 97"/>
                  <a:gd name="T64" fmla="*/ 301 w 379"/>
                  <a:gd name="T65" fmla="*/ 51 h 97"/>
                  <a:gd name="T66" fmla="*/ 288 w 379"/>
                  <a:gd name="T67" fmla="*/ 61 h 97"/>
                  <a:gd name="T68" fmla="*/ 275 w 379"/>
                  <a:gd name="T69" fmla="*/ 68 h 97"/>
                  <a:gd name="T70" fmla="*/ 264 w 379"/>
                  <a:gd name="T71" fmla="*/ 76 h 97"/>
                  <a:gd name="T72" fmla="*/ 257 w 379"/>
                  <a:gd name="T73" fmla="*/ 79 h 97"/>
                  <a:gd name="T74" fmla="*/ 248 w 379"/>
                  <a:gd name="T75" fmla="*/ 85 h 97"/>
                  <a:gd name="T76" fmla="*/ 234 w 379"/>
                  <a:gd name="T77" fmla="*/ 88 h 97"/>
                  <a:gd name="T78" fmla="*/ 214 w 379"/>
                  <a:gd name="T79" fmla="*/ 91 h 97"/>
                  <a:gd name="T80" fmla="*/ 189 w 379"/>
                  <a:gd name="T81" fmla="*/ 92 h 97"/>
                  <a:gd name="T82" fmla="*/ 161 w 379"/>
                  <a:gd name="T83" fmla="*/ 96 h 97"/>
                  <a:gd name="T84" fmla="*/ 131 w 379"/>
                  <a:gd name="T85" fmla="*/ 96 h 97"/>
                  <a:gd name="T86" fmla="*/ 98 w 379"/>
                  <a:gd name="T87" fmla="*/ 97 h 97"/>
                  <a:gd name="T88" fmla="*/ 64 w 379"/>
                  <a:gd name="T8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9" h="97">
                    <a:moveTo>
                      <a:pt x="64" y="97"/>
                    </a:moveTo>
                    <a:lnTo>
                      <a:pt x="34" y="96"/>
                    </a:lnTo>
                    <a:lnTo>
                      <a:pt x="14" y="91"/>
                    </a:lnTo>
                    <a:lnTo>
                      <a:pt x="3" y="85"/>
                    </a:lnTo>
                    <a:lnTo>
                      <a:pt x="0" y="76"/>
                    </a:lnTo>
                    <a:lnTo>
                      <a:pt x="3" y="65"/>
                    </a:lnTo>
                    <a:lnTo>
                      <a:pt x="15" y="55"/>
                    </a:lnTo>
                    <a:lnTo>
                      <a:pt x="34" y="44"/>
                    </a:lnTo>
                    <a:lnTo>
                      <a:pt x="61" y="35"/>
                    </a:lnTo>
                    <a:lnTo>
                      <a:pt x="70" y="33"/>
                    </a:lnTo>
                    <a:lnTo>
                      <a:pt x="95" y="30"/>
                    </a:lnTo>
                    <a:lnTo>
                      <a:pt x="129" y="24"/>
                    </a:lnTo>
                    <a:lnTo>
                      <a:pt x="171" y="20"/>
                    </a:lnTo>
                    <a:lnTo>
                      <a:pt x="214" y="14"/>
                    </a:lnTo>
                    <a:lnTo>
                      <a:pt x="253" y="9"/>
                    </a:lnTo>
                    <a:lnTo>
                      <a:pt x="284" y="4"/>
                    </a:lnTo>
                    <a:lnTo>
                      <a:pt x="303" y="1"/>
                    </a:lnTo>
                    <a:lnTo>
                      <a:pt x="315" y="0"/>
                    </a:lnTo>
                    <a:lnTo>
                      <a:pt x="326" y="0"/>
                    </a:lnTo>
                    <a:lnTo>
                      <a:pt x="336" y="0"/>
                    </a:lnTo>
                    <a:lnTo>
                      <a:pt x="345" y="0"/>
                    </a:lnTo>
                    <a:lnTo>
                      <a:pt x="355" y="0"/>
                    </a:lnTo>
                    <a:lnTo>
                      <a:pt x="363" y="1"/>
                    </a:lnTo>
                    <a:lnTo>
                      <a:pt x="370" y="2"/>
                    </a:lnTo>
                    <a:lnTo>
                      <a:pt x="376" y="6"/>
                    </a:lnTo>
                    <a:lnTo>
                      <a:pt x="379" y="10"/>
                    </a:lnTo>
                    <a:lnTo>
                      <a:pt x="373" y="17"/>
                    </a:lnTo>
                    <a:lnTo>
                      <a:pt x="360" y="21"/>
                    </a:lnTo>
                    <a:lnTo>
                      <a:pt x="346" y="28"/>
                    </a:lnTo>
                    <a:lnTo>
                      <a:pt x="339" y="31"/>
                    </a:lnTo>
                    <a:lnTo>
                      <a:pt x="326" y="37"/>
                    </a:lnTo>
                    <a:lnTo>
                      <a:pt x="314" y="44"/>
                    </a:lnTo>
                    <a:lnTo>
                      <a:pt x="301" y="51"/>
                    </a:lnTo>
                    <a:lnTo>
                      <a:pt x="288" y="61"/>
                    </a:lnTo>
                    <a:lnTo>
                      <a:pt x="275" y="68"/>
                    </a:lnTo>
                    <a:lnTo>
                      <a:pt x="264" y="76"/>
                    </a:lnTo>
                    <a:lnTo>
                      <a:pt x="257" y="79"/>
                    </a:lnTo>
                    <a:lnTo>
                      <a:pt x="248" y="85"/>
                    </a:lnTo>
                    <a:lnTo>
                      <a:pt x="234" y="88"/>
                    </a:lnTo>
                    <a:lnTo>
                      <a:pt x="214" y="91"/>
                    </a:lnTo>
                    <a:lnTo>
                      <a:pt x="189" y="92"/>
                    </a:lnTo>
                    <a:lnTo>
                      <a:pt x="161" y="96"/>
                    </a:lnTo>
                    <a:lnTo>
                      <a:pt x="131" y="96"/>
                    </a:lnTo>
                    <a:lnTo>
                      <a:pt x="98" y="97"/>
                    </a:lnTo>
                    <a:lnTo>
                      <a:pt x="64" y="97"/>
                    </a:lnTo>
                    <a:close/>
                  </a:path>
                </a:pathLst>
              </a:custGeom>
              <a:solidFill>
                <a:srgbClr val="F2A8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09" name="Freeform 1349">
                <a:extLst>
                  <a:ext uri="{FF2B5EF4-FFF2-40B4-BE49-F238E27FC236}">
                    <a16:creationId xmlns:a16="http://schemas.microsoft.com/office/drawing/2014/main" id="{50168317-3476-A155-D892-1794C69C4035}"/>
                  </a:ext>
                </a:extLst>
              </p:cNvPr>
              <p:cNvSpPr>
                <a:spLocks/>
              </p:cNvSpPr>
              <p:nvPr/>
            </p:nvSpPr>
            <p:spPr bwMode="auto">
              <a:xfrm>
                <a:off x="1206" y="2690"/>
                <a:ext cx="112" cy="29"/>
              </a:xfrm>
              <a:custGeom>
                <a:avLst/>
                <a:gdLst>
                  <a:gd name="T0" fmla="*/ 59 w 336"/>
                  <a:gd name="T1" fmla="*/ 87 h 87"/>
                  <a:gd name="T2" fmla="*/ 32 w 336"/>
                  <a:gd name="T3" fmla="*/ 86 h 87"/>
                  <a:gd name="T4" fmla="*/ 14 w 336"/>
                  <a:gd name="T5" fmla="*/ 81 h 87"/>
                  <a:gd name="T6" fmla="*/ 4 w 336"/>
                  <a:gd name="T7" fmla="*/ 76 h 87"/>
                  <a:gd name="T8" fmla="*/ 0 w 336"/>
                  <a:gd name="T9" fmla="*/ 68 h 87"/>
                  <a:gd name="T10" fmla="*/ 4 w 336"/>
                  <a:gd name="T11" fmla="*/ 59 h 87"/>
                  <a:gd name="T12" fmla="*/ 14 w 336"/>
                  <a:gd name="T13" fmla="*/ 49 h 87"/>
                  <a:gd name="T14" fmla="*/ 32 w 336"/>
                  <a:gd name="T15" fmla="*/ 42 h 87"/>
                  <a:gd name="T16" fmla="*/ 55 w 336"/>
                  <a:gd name="T17" fmla="*/ 32 h 87"/>
                  <a:gd name="T18" fmla="*/ 63 w 336"/>
                  <a:gd name="T19" fmla="*/ 31 h 87"/>
                  <a:gd name="T20" fmla="*/ 86 w 336"/>
                  <a:gd name="T21" fmla="*/ 28 h 87"/>
                  <a:gd name="T22" fmla="*/ 116 w 336"/>
                  <a:gd name="T23" fmla="*/ 25 h 87"/>
                  <a:gd name="T24" fmla="*/ 154 w 336"/>
                  <a:gd name="T25" fmla="*/ 18 h 87"/>
                  <a:gd name="T26" fmla="*/ 191 w 336"/>
                  <a:gd name="T27" fmla="*/ 13 h 87"/>
                  <a:gd name="T28" fmla="*/ 225 w 336"/>
                  <a:gd name="T29" fmla="*/ 9 h 87"/>
                  <a:gd name="T30" fmla="*/ 254 w 336"/>
                  <a:gd name="T31" fmla="*/ 4 h 87"/>
                  <a:gd name="T32" fmla="*/ 269 w 336"/>
                  <a:gd name="T33" fmla="*/ 3 h 87"/>
                  <a:gd name="T34" fmla="*/ 279 w 336"/>
                  <a:gd name="T35" fmla="*/ 3 h 87"/>
                  <a:gd name="T36" fmla="*/ 288 w 336"/>
                  <a:gd name="T37" fmla="*/ 0 h 87"/>
                  <a:gd name="T38" fmla="*/ 298 w 336"/>
                  <a:gd name="T39" fmla="*/ 0 h 87"/>
                  <a:gd name="T40" fmla="*/ 306 w 336"/>
                  <a:gd name="T41" fmla="*/ 0 h 87"/>
                  <a:gd name="T42" fmla="*/ 314 w 336"/>
                  <a:gd name="T43" fmla="*/ 3 h 87"/>
                  <a:gd name="T44" fmla="*/ 322 w 336"/>
                  <a:gd name="T45" fmla="*/ 3 h 87"/>
                  <a:gd name="T46" fmla="*/ 328 w 336"/>
                  <a:gd name="T47" fmla="*/ 4 h 87"/>
                  <a:gd name="T48" fmla="*/ 333 w 336"/>
                  <a:gd name="T49" fmla="*/ 6 h 87"/>
                  <a:gd name="T50" fmla="*/ 336 w 336"/>
                  <a:gd name="T51" fmla="*/ 10 h 87"/>
                  <a:gd name="T52" fmla="*/ 332 w 336"/>
                  <a:gd name="T53" fmla="*/ 14 h 87"/>
                  <a:gd name="T54" fmla="*/ 320 w 336"/>
                  <a:gd name="T55" fmla="*/ 21 h 87"/>
                  <a:gd name="T56" fmla="*/ 307 w 336"/>
                  <a:gd name="T57" fmla="*/ 26 h 87"/>
                  <a:gd name="T58" fmla="*/ 300 w 336"/>
                  <a:gd name="T59" fmla="*/ 28 h 87"/>
                  <a:gd name="T60" fmla="*/ 291 w 336"/>
                  <a:gd name="T61" fmla="*/ 34 h 87"/>
                  <a:gd name="T62" fmla="*/ 279 w 336"/>
                  <a:gd name="T63" fmla="*/ 40 h 87"/>
                  <a:gd name="T64" fmla="*/ 267 w 336"/>
                  <a:gd name="T65" fmla="*/ 47 h 87"/>
                  <a:gd name="T66" fmla="*/ 255 w 336"/>
                  <a:gd name="T67" fmla="*/ 54 h 87"/>
                  <a:gd name="T68" fmla="*/ 244 w 336"/>
                  <a:gd name="T69" fmla="*/ 62 h 87"/>
                  <a:gd name="T70" fmla="*/ 234 w 336"/>
                  <a:gd name="T71" fmla="*/ 68 h 87"/>
                  <a:gd name="T72" fmla="*/ 228 w 336"/>
                  <a:gd name="T73" fmla="*/ 73 h 87"/>
                  <a:gd name="T74" fmla="*/ 220 w 336"/>
                  <a:gd name="T75" fmla="*/ 76 h 87"/>
                  <a:gd name="T76" fmla="*/ 207 w 336"/>
                  <a:gd name="T77" fmla="*/ 80 h 87"/>
                  <a:gd name="T78" fmla="*/ 191 w 336"/>
                  <a:gd name="T79" fmla="*/ 81 h 87"/>
                  <a:gd name="T80" fmla="*/ 170 w 336"/>
                  <a:gd name="T81" fmla="*/ 85 h 87"/>
                  <a:gd name="T82" fmla="*/ 144 w 336"/>
                  <a:gd name="T83" fmla="*/ 86 h 87"/>
                  <a:gd name="T84" fmla="*/ 117 w 336"/>
                  <a:gd name="T85" fmla="*/ 86 h 87"/>
                  <a:gd name="T86" fmla="*/ 89 w 336"/>
                  <a:gd name="T87" fmla="*/ 87 h 87"/>
                  <a:gd name="T88" fmla="*/ 59 w 336"/>
                  <a:gd name="T8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6" h="87">
                    <a:moveTo>
                      <a:pt x="59" y="87"/>
                    </a:moveTo>
                    <a:lnTo>
                      <a:pt x="32" y="86"/>
                    </a:lnTo>
                    <a:lnTo>
                      <a:pt x="14" y="81"/>
                    </a:lnTo>
                    <a:lnTo>
                      <a:pt x="4" y="76"/>
                    </a:lnTo>
                    <a:lnTo>
                      <a:pt x="0" y="68"/>
                    </a:lnTo>
                    <a:lnTo>
                      <a:pt x="4" y="59"/>
                    </a:lnTo>
                    <a:lnTo>
                      <a:pt x="14" y="49"/>
                    </a:lnTo>
                    <a:lnTo>
                      <a:pt x="32" y="42"/>
                    </a:lnTo>
                    <a:lnTo>
                      <a:pt x="55" y="32"/>
                    </a:lnTo>
                    <a:lnTo>
                      <a:pt x="63" y="31"/>
                    </a:lnTo>
                    <a:lnTo>
                      <a:pt x="86" y="28"/>
                    </a:lnTo>
                    <a:lnTo>
                      <a:pt x="116" y="25"/>
                    </a:lnTo>
                    <a:lnTo>
                      <a:pt x="154" y="18"/>
                    </a:lnTo>
                    <a:lnTo>
                      <a:pt x="191" y="13"/>
                    </a:lnTo>
                    <a:lnTo>
                      <a:pt x="225" y="9"/>
                    </a:lnTo>
                    <a:lnTo>
                      <a:pt x="254" y="4"/>
                    </a:lnTo>
                    <a:lnTo>
                      <a:pt x="269" y="3"/>
                    </a:lnTo>
                    <a:lnTo>
                      <a:pt x="279" y="3"/>
                    </a:lnTo>
                    <a:lnTo>
                      <a:pt x="288" y="0"/>
                    </a:lnTo>
                    <a:lnTo>
                      <a:pt x="298" y="0"/>
                    </a:lnTo>
                    <a:lnTo>
                      <a:pt x="306" y="0"/>
                    </a:lnTo>
                    <a:lnTo>
                      <a:pt x="314" y="3"/>
                    </a:lnTo>
                    <a:lnTo>
                      <a:pt x="322" y="3"/>
                    </a:lnTo>
                    <a:lnTo>
                      <a:pt x="328" y="4"/>
                    </a:lnTo>
                    <a:lnTo>
                      <a:pt x="333" y="6"/>
                    </a:lnTo>
                    <a:lnTo>
                      <a:pt x="336" y="10"/>
                    </a:lnTo>
                    <a:lnTo>
                      <a:pt x="332" y="14"/>
                    </a:lnTo>
                    <a:lnTo>
                      <a:pt x="320" y="21"/>
                    </a:lnTo>
                    <a:lnTo>
                      <a:pt x="307" y="26"/>
                    </a:lnTo>
                    <a:lnTo>
                      <a:pt x="300" y="28"/>
                    </a:lnTo>
                    <a:lnTo>
                      <a:pt x="291" y="34"/>
                    </a:lnTo>
                    <a:lnTo>
                      <a:pt x="279" y="40"/>
                    </a:lnTo>
                    <a:lnTo>
                      <a:pt x="267" y="47"/>
                    </a:lnTo>
                    <a:lnTo>
                      <a:pt x="255" y="54"/>
                    </a:lnTo>
                    <a:lnTo>
                      <a:pt x="244" y="62"/>
                    </a:lnTo>
                    <a:lnTo>
                      <a:pt x="234" y="68"/>
                    </a:lnTo>
                    <a:lnTo>
                      <a:pt x="228" y="73"/>
                    </a:lnTo>
                    <a:lnTo>
                      <a:pt x="220" y="76"/>
                    </a:lnTo>
                    <a:lnTo>
                      <a:pt x="207" y="80"/>
                    </a:lnTo>
                    <a:lnTo>
                      <a:pt x="191" y="81"/>
                    </a:lnTo>
                    <a:lnTo>
                      <a:pt x="170" y="85"/>
                    </a:lnTo>
                    <a:lnTo>
                      <a:pt x="144" y="86"/>
                    </a:lnTo>
                    <a:lnTo>
                      <a:pt x="117" y="86"/>
                    </a:lnTo>
                    <a:lnTo>
                      <a:pt x="89" y="87"/>
                    </a:lnTo>
                    <a:lnTo>
                      <a:pt x="59" y="87"/>
                    </a:lnTo>
                    <a:close/>
                  </a:path>
                </a:pathLst>
              </a:custGeom>
              <a:solidFill>
                <a:srgbClr val="F7AD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10" name="Freeform 1350">
                <a:extLst>
                  <a:ext uri="{FF2B5EF4-FFF2-40B4-BE49-F238E27FC236}">
                    <a16:creationId xmlns:a16="http://schemas.microsoft.com/office/drawing/2014/main" id="{A0FB86B1-1872-1A3B-D078-D882BACC117B}"/>
                  </a:ext>
                </a:extLst>
              </p:cNvPr>
              <p:cNvSpPr>
                <a:spLocks/>
              </p:cNvSpPr>
              <p:nvPr/>
            </p:nvSpPr>
            <p:spPr bwMode="auto">
              <a:xfrm>
                <a:off x="1212" y="2692"/>
                <a:ext cx="97" cy="24"/>
              </a:xfrm>
              <a:custGeom>
                <a:avLst/>
                <a:gdLst>
                  <a:gd name="T0" fmla="*/ 48 w 292"/>
                  <a:gd name="T1" fmla="*/ 25 h 74"/>
                  <a:gd name="T2" fmla="*/ 55 w 292"/>
                  <a:gd name="T3" fmla="*/ 24 h 74"/>
                  <a:gd name="T4" fmla="*/ 73 w 292"/>
                  <a:gd name="T5" fmla="*/ 22 h 74"/>
                  <a:gd name="T6" fmla="*/ 100 w 292"/>
                  <a:gd name="T7" fmla="*/ 19 h 74"/>
                  <a:gd name="T8" fmla="*/ 133 w 292"/>
                  <a:gd name="T9" fmla="*/ 14 h 74"/>
                  <a:gd name="T10" fmla="*/ 166 w 292"/>
                  <a:gd name="T11" fmla="*/ 10 h 74"/>
                  <a:gd name="T12" fmla="*/ 196 w 292"/>
                  <a:gd name="T13" fmla="*/ 6 h 74"/>
                  <a:gd name="T14" fmla="*/ 220 w 292"/>
                  <a:gd name="T15" fmla="*/ 3 h 74"/>
                  <a:gd name="T16" fmla="*/ 234 w 292"/>
                  <a:gd name="T17" fmla="*/ 1 h 74"/>
                  <a:gd name="T18" fmla="*/ 243 w 292"/>
                  <a:gd name="T19" fmla="*/ 0 h 74"/>
                  <a:gd name="T20" fmla="*/ 251 w 292"/>
                  <a:gd name="T21" fmla="*/ 0 h 74"/>
                  <a:gd name="T22" fmla="*/ 259 w 292"/>
                  <a:gd name="T23" fmla="*/ 0 h 74"/>
                  <a:gd name="T24" fmla="*/ 268 w 292"/>
                  <a:gd name="T25" fmla="*/ 0 h 74"/>
                  <a:gd name="T26" fmla="*/ 274 w 292"/>
                  <a:gd name="T27" fmla="*/ 0 h 74"/>
                  <a:gd name="T28" fmla="*/ 281 w 292"/>
                  <a:gd name="T29" fmla="*/ 0 h 74"/>
                  <a:gd name="T30" fmla="*/ 284 w 292"/>
                  <a:gd name="T31" fmla="*/ 1 h 74"/>
                  <a:gd name="T32" fmla="*/ 290 w 292"/>
                  <a:gd name="T33" fmla="*/ 3 h 74"/>
                  <a:gd name="T34" fmla="*/ 292 w 292"/>
                  <a:gd name="T35" fmla="*/ 7 h 74"/>
                  <a:gd name="T36" fmla="*/ 288 w 292"/>
                  <a:gd name="T37" fmla="*/ 13 h 74"/>
                  <a:gd name="T38" fmla="*/ 278 w 292"/>
                  <a:gd name="T39" fmla="*/ 18 h 74"/>
                  <a:gd name="T40" fmla="*/ 268 w 292"/>
                  <a:gd name="T41" fmla="*/ 21 h 74"/>
                  <a:gd name="T42" fmla="*/ 261 w 292"/>
                  <a:gd name="T43" fmla="*/ 24 h 74"/>
                  <a:gd name="T44" fmla="*/ 251 w 292"/>
                  <a:gd name="T45" fmla="*/ 27 h 74"/>
                  <a:gd name="T46" fmla="*/ 242 w 292"/>
                  <a:gd name="T47" fmla="*/ 33 h 74"/>
                  <a:gd name="T48" fmla="*/ 233 w 292"/>
                  <a:gd name="T49" fmla="*/ 39 h 74"/>
                  <a:gd name="T50" fmla="*/ 221 w 292"/>
                  <a:gd name="T51" fmla="*/ 46 h 74"/>
                  <a:gd name="T52" fmla="*/ 211 w 292"/>
                  <a:gd name="T53" fmla="*/ 52 h 74"/>
                  <a:gd name="T54" fmla="*/ 203 w 292"/>
                  <a:gd name="T55" fmla="*/ 56 h 74"/>
                  <a:gd name="T56" fmla="*/ 199 w 292"/>
                  <a:gd name="T57" fmla="*/ 61 h 74"/>
                  <a:gd name="T58" fmla="*/ 193 w 292"/>
                  <a:gd name="T59" fmla="*/ 65 h 74"/>
                  <a:gd name="T60" fmla="*/ 180 w 292"/>
                  <a:gd name="T61" fmla="*/ 68 h 74"/>
                  <a:gd name="T62" fmla="*/ 166 w 292"/>
                  <a:gd name="T63" fmla="*/ 69 h 74"/>
                  <a:gd name="T64" fmla="*/ 146 w 292"/>
                  <a:gd name="T65" fmla="*/ 70 h 74"/>
                  <a:gd name="T66" fmla="*/ 125 w 292"/>
                  <a:gd name="T67" fmla="*/ 73 h 74"/>
                  <a:gd name="T68" fmla="*/ 103 w 292"/>
                  <a:gd name="T69" fmla="*/ 74 h 74"/>
                  <a:gd name="T70" fmla="*/ 77 w 292"/>
                  <a:gd name="T71" fmla="*/ 74 h 74"/>
                  <a:gd name="T72" fmla="*/ 50 w 292"/>
                  <a:gd name="T73" fmla="*/ 74 h 74"/>
                  <a:gd name="T74" fmla="*/ 28 w 292"/>
                  <a:gd name="T75" fmla="*/ 73 h 74"/>
                  <a:gd name="T76" fmla="*/ 11 w 292"/>
                  <a:gd name="T77" fmla="*/ 69 h 74"/>
                  <a:gd name="T78" fmla="*/ 2 w 292"/>
                  <a:gd name="T79" fmla="*/ 65 h 74"/>
                  <a:gd name="T80" fmla="*/ 0 w 292"/>
                  <a:gd name="T81" fmla="*/ 56 h 74"/>
                  <a:gd name="T82" fmla="*/ 2 w 292"/>
                  <a:gd name="T83" fmla="*/ 51 h 74"/>
                  <a:gd name="T84" fmla="*/ 11 w 292"/>
                  <a:gd name="T85" fmla="*/ 41 h 74"/>
                  <a:gd name="T86" fmla="*/ 28 w 292"/>
                  <a:gd name="T87" fmla="*/ 33 h 74"/>
                  <a:gd name="T88" fmla="*/ 48 w 292"/>
                  <a:gd name="T89" fmla="*/ 2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74">
                    <a:moveTo>
                      <a:pt x="48" y="25"/>
                    </a:moveTo>
                    <a:lnTo>
                      <a:pt x="55" y="24"/>
                    </a:lnTo>
                    <a:lnTo>
                      <a:pt x="73" y="22"/>
                    </a:lnTo>
                    <a:lnTo>
                      <a:pt x="100" y="19"/>
                    </a:lnTo>
                    <a:lnTo>
                      <a:pt x="133" y="14"/>
                    </a:lnTo>
                    <a:lnTo>
                      <a:pt x="166" y="10"/>
                    </a:lnTo>
                    <a:lnTo>
                      <a:pt x="196" y="6"/>
                    </a:lnTo>
                    <a:lnTo>
                      <a:pt x="220" y="3"/>
                    </a:lnTo>
                    <a:lnTo>
                      <a:pt x="234" y="1"/>
                    </a:lnTo>
                    <a:lnTo>
                      <a:pt x="243" y="0"/>
                    </a:lnTo>
                    <a:lnTo>
                      <a:pt x="251" y="0"/>
                    </a:lnTo>
                    <a:lnTo>
                      <a:pt x="259" y="0"/>
                    </a:lnTo>
                    <a:lnTo>
                      <a:pt x="268" y="0"/>
                    </a:lnTo>
                    <a:lnTo>
                      <a:pt x="274" y="0"/>
                    </a:lnTo>
                    <a:lnTo>
                      <a:pt x="281" y="0"/>
                    </a:lnTo>
                    <a:lnTo>
                      <a:pt x="284" y="1"/>
                    </a:lnTo>
                    <a:lnTo>
                      <a:pt x="290" y="3"/>
                    </a:lnTo>
                    <a:lnTo>
                      <a:pt x="292" y="7"/>
                    </a:lnTo>
                    <a:lnTo>
                      <a:pt x="288" y="13"/>
                    </a:lnTo>
                    <a:lnTo>
                      <a:pt x="278" y="18"/>
                    </a:lnTo>
                    <a:lnTo>
                      <a:pt x="268" y="21"/>
                    </a:lnTo>
                    <a:lnTo>
                      <a:pt x="261" y="24"/>
                    </a:lnTo>
                    <a:lnTo>
                      <a:pt x="251" y="27"/>
                    </a:lnTo>
                    <a:lnTo>
                      <a:pt x="242" y="33"/>
                    </a:lnTo>
                    <a:lnTo>
                      <a:pt x="233" y="39"/>
                    </a:lnTo>
                    <a:lnTo>
                      <a:pt x="221" y="46"/>
                    </a:lnTo>
                    <a:lnTo>
                      <a:pt x="211" y="52"/>
                    </a:lnTo>
                    <a:lnTo>
                      <a:pt x="203" y="56"/>
                    </a:lnTo>
                    <a:lnTo>
                      <a:pt x="199" y="61"/>
                    </a:lnTo>
                    <a:lnTo>
                      <a:pt x="193" y="65"/>
                    </a:lnTo>
                    <a:lnTo>
                      <a:pt x="180" y="68"/>
                    </a:lnTo>
                    <a:lnTo>
                      <a:pt x="166" y="69"/>
                    </a:lnTo>
                    <a:lnTo>
                      <a:pt x="146" y="70"/>
                    </a:lnTo>
                    <a:lnTo>
                      <a:pt x="125" y="73"/>
                    </a:lnTo>
                    <a:lnTo>
                      <a:pt x="103" y="74"/>
                    </a:lnTo>
                    <a:lnTo>
                      <a:pt x="77" y="74"/>
                    </a:lnTo>
                    <a:lnTo>
                      <a:pt x="50" y="74"/>
                    </a:lnTo>
                    <a:lnTo>
                      <a:pt x="28" y="73"/>
                    </a:lnTo>
                    <a:lnTo>
                      <a:pt x="11" y="69"/>
                    </a:lnTo>
                    <a:lnTo>
                      <a:pt x="2" y="65"/>
                    </a:lnTo>
                    <a:lnTo>
                      <a:pt x="0" y="56"/>
                    </a:lnTo>
                    <a:lnTo>
                      <a:pt x="2" y="51"/>
                    </a:lnTo>
                    <a:lnTo>
                      <a:pt x="11" y="41"/>
                    </a:lnTo>
                    <a:lnTo>
                      <a:pt x="28" y="33"/>
                    </a:lnTo>
                    <a:lnTo>
                      <a:pt x="48" y="25"/>
                    </a:lnTo>
                    <a:close/>
                  </a:path>
                </a:pathLst>
              </a:custGeom>
              <a:solidFill>
                <a:srgbClr val="FFB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11" name="Freeform 1351">
                <a:extLst>
                  <a:ext uri="{FF2B5EF4-FFF2-40B4-BE49-F238E27FC236}">
                    <a16:creationId xmlns:a16="http://schemas.microsoft.com/office/drawing/2014/main" id="{227D4A5E-230F-AB50-B4C3-AC1F00D543BA}"/>
                  </a:ext>
                </a:extLst>
              </p:cNvPr>
              <p:cNvSpPr>
                <a:spLocks/>
              </p:cNvSpPr>
              <p:nvPr/>
            </p:nvSpPr>
            <p:spPr bwMode="auto">
              <a:xfrm>
                <a:off x="1047" y="2634"/>
                <a:ext cx="159" cy="68"/>
              </a:xfrm>
              <a:custGeom>
                <a:avLst/>
                <a:gdLst>
                  <a:gd name="T0" fmla="*/ 10 w 478"/>
                  <a:gd name="T1" fmla="*/ 164 h 204"/>
                  <a:gd name="T2" fmla="*/ 11 w 478"/>
                  <a:gd name="T3" fmla="*/ 164 h 204"/>
                  <a:gd name="T4" fmla="*/ 16 w 478"/>
                  <a:gd name="T5" fmla="*/ 157 h 204"/>
                  <a:gd name="T6" fmla="*/ 21 w 478"/>
                  <a:gd name="T7" fmla="*/ 149 h 204"/>
                  <a:gd name="T8" fmla="*/ 33 w 478"/>
                  <a:gd name="T9" fmla="*/ 138 h 204"/>
                  <a:gd name="T10" fmla="*/ 44 w 478"/>
                  <a:gd name="T11" fmla="*/ 125 h 204"/>
                  <a:gd name="T12" fmla="*/ 60 w 478"/>
                  <a:gd name="T13" fmla="*/ 111 h 204"/>
                  <a:gd name="T14" fmla="*/ 76 w 478"/>
                  <a:gd name="T15" fmla="*/ 95 h 204"/>
                  <a:gd name="T16" fmla="*/ 95 w 478"/>
                  <a:gd name="T17" fmla="*/ 79 h 204"/>
                  <a:gd name="T18" fmla="*/ 115 w 478"/>
                  <a:gd name="T19" fmla="*/ 63 h 204"/>
                  <a:gd name="T20" fmla="*/ 137 w 478"/>
                  <a:gd name="T21" fmla="*/ 49 h 204"/>
                  <a:gd name="T22" fmla="*/ 163 w 478"/>
                  <a:gd name="T23" fmla="*/ 35 h 204"/>
                  <a:gd name="T24" fmla="*/ 189 w 478"/>
                  <a:gd name="T25" fmla="*/ 22 h 204"/>
                  <a:gd name="T26" fmla="*/ 215 w 478"/>
                  <a:gd name="T27" fmla="*/ 13 h 204"/>
                  <a:gd name="T28" fmla="*/ 243 w 478"/>
                  <a:gd name="T29" fmla="*/ 5 h 204"/>
                  <a:gd name="T30" fmla="*/ 271 w 478"/>
                  <a:gd name="T31" fmla="*/ 0 h 204"/>
                  <a:gd name="T32" fmla="*/ 301 w 478"/>
                  <a:gd name="T33" fmla="*/ 0 h 204"/>
                  <a:gd name="T34" fmla="*/ 355 w 478"/>
                  <a:gd name="T35" fmla="*/ 5 h 204"/>
                  <a:gd name="T36" fmla="*/ 399 w 478"/>
                  <a:gd name="T37" fmla="*/ 11 h 204"/>
                  <a:gd name="T38" fmla="*/ 429 w 478"/>
                  <a:gd name="T39" fmla="*/ 20 h 204"/>
                  <a:gd name="T40" fmla="*/ 451 w 478"/>
                  <a:gd name="T41" fmla="*/ 29 h 204"/>
                  <a:gd name="T42" fmla="*/ 468 w 478"/>
                  <a:gd name="T43" fmla="*/ 42 h 204"/>
                  <a:gd name="T44" fmla="*/ 476 w 478"/>
                  <a:gd name="T45" fmla="*/ 54 h 204"/>
                  <a:gd name="T46" fmla="*/ 478 w 478"/>
                  <a:gd name="T47" fmla="*/ 68 h 204"/>
                  <a:gd name="T48" fmla="*/ 478 w 478"/>
                  <a:gd name="T49" fmla="*/ 81 h 204"/>
                  <a:gd name="T50" fmla="*/ 477 w 478"/>
                  <a:gd name="T51" fmla="*/ 90 h 204"/>
                  <a:gd name="T52" fmla="*/ 475 w 478"/>
                  <a:gd name="T53" fmla="*/ 97 h 204"/>
                  <a:gd name="T54" fmla="*/ 468 w 478"/>
                  <a:gd name="T55" fmla="*/ 102 h 204"/>
                  <a:gd name="T56" fmla="*/ 458 w 478"/>
                  <a:gd name="T57" fmla="*/ 103 h 204"/>
                  <a:gd name="T58" fmla="*/ 438 w 478"/>
                  <a:gd name="T59" fmla="*/ 107 h 204"/>
                  <a:gd name="T60" fmla="*/ 413 w 478"/>
                  <a:gd name="T61" fmla="*/ 111 h 204"/>
                  <a:gd name="T62" fmla="*/ 374 w 478"/>
                  <a:gd name="T63" fmla="*/ 117 h 204"/>
                  <a:gd name="T64" fmla="*/ 321 w 478"/>
                  <a:gd name="T65" fmla="*/ 127 h 204"/>
                  <a:gd name="T66" fmla="*/ 292 w 478"/>
                  <a:gd name="T67" fmla="*/ 134 h 204"/>
                  <a:gd name="T68" fmla="*/ 262 w 478"/>
                  <a:gd name="T69" fmla="*/ 141 h 204"/>
                  <a:gd name="T70" fmla="*/ 230 w 478"/>
                  <a:gd name="T71" fmla="*/ 151 h 204"/>
                  <a:gd name="T72" fmla="*/ 199 w 478"/>
                  <a:gd name="T73" fmla="*/ 160 h 204"/>
                  <a:gd name="T74" fmla="*/ 169 w 478"/>
                  <a:gd name="T75" fmla="*/ 170 h 204"/>
                  <a:gd name="T76" fmla="*/ 140 w 478"/>
                  <a:gd name="T77" fmla="*/ 177 h 204"/>
                  <a:gd name="T78" fmla="*/ 113 w 478"/>
                  <a:gd name="T79" fmla="*/ 187 h 204"/>
                  <a:gd name="T80" fmla="*/ 87 w 478"/>
                  <a:gd name="T81" fmla="*/ 193 h 204"/>
                  <a:gd name="T82" fmla="*/ 64 w 478"/>
                  <a:gd name="T83" fmla="*/ 200 h 204"/>
                  <a:gd name="T84" fmla="*/ 43 w 478"/>
                  <a:gd name="T85" fmla="*/ 203 h 204"/>
                  <a:gd name="T86" fmla="*/ 25 w 478"/>
                  <a:gd name="T87" fmla="*/ 204 h 204"/>
                  <a:gd name="T88" fmla="*/ 12 w 478"/>
                  <a:gd name="T89" fmla="*/ 203 h 204"/>
                  <a:gd name="T90" fmla="*/ 4 w 478"/>
                  <a:gd name="T91" fmla="*/ 198 h 204"/>
                  <a:gd name="T92" fmla="*/ 0 w 478"/>
                  <a:gd name="T93" fmla="*/ 192 h 204"/>
                  <a:gd name="T94" fmla="*/ 2 w 478"/>
                  <a:gd name="T95" fmla="*/ 180 h 204"/>
                  <a:gd name="T96" fmla="*/ 10 w 478"/>
                  <a:gd name="T97" fmla="*/ 16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8" h="204">
                    <a:moveTo>
                      <a:pt x="10" y="164"/>
                    </a:moveTo>
                    <a:lnTo>
                      <a:pt x="11" y="164"/>
                    </a:lnTo>
                    <a:lnTo>
                      <a:pt x="16" y="157"/>
                    </a:lnTo>
                    <a:lnTo>
                      <a:pt x="21" y="149"/>
                    </a:lnTo>
                    <a:lnTo>
                      <a:pt x="33" y="138"/>
                    </a:lnTo>
                    <a:lnTo>
                      <a:pt x="44" y="125"/>
                    </a:lnTo>
                    <a:lnTo>
                      <a:pt x="60" y="111"/>
                    </a:lnTo>
                    <a:lnTo>
                      <a:pt x="76" y="95"/>
                    </a:lnTo>
                    <a:lnTo>
                      <a:pt x="95" y="79"/>
                    </a:lnTo>
                    <a:lnTo>
                      <a:pt x="115" y="63"/>
                    </a:lnTo>
                    <a:lnTo>
                      <a:pt x="137" y="49"/>
                    </a:lnTo>
                    <a:lnTo>
                      <a:pt x="163" y="35"/>
                    </a:lnTo>
                    <a:lnTo>
                      <a:pt x="189" y="22"/>
                    </a:lnTo>
                    <a:lnTo>
                      <a:pt x="215" y="13"/>
                    </a:lnTo>
                    <a:lnTo>
                      <a:pt x="243" y="5"/>
                    </a:lnTo>
                    <a:lnTo>
                      <a:pt x="271" y="0"/>
                    </a:lnTo>
                    <a:lnTo>
                      <a:pt x="301" y="0"/>
                    </a:lnTo>
                    <a:lnTo>
                      <a:pt x="355" y="5"/>
                    </a:lnTo>
                    <a:lnTo>
                      <a:pt x="399" y="11"/>
                    </a:lnTo>
                    <a:lnTo>
                      <a:pt x="429" y="20"/>
                    </a:lnTo>
                    <a:lnTo>
                      <a:pt x="451" y="29"/>
                    </a:lnTo>
                    <a:lnTo>
                      <a:pt x="468" y="42"/>
                    </a:lnTo>
                    <a:lnTo>
                      <a:pt x="476" y="54"/>
                    </a:lnTo>
                    <a:lnTo>
                      <a:pt x="478" y="68"/>
                    </a:lnTo>
                    <a:lnTo>
                      <a:pt x="478" y="81"/>
                    </a:lnTo>
                    <a:lnTo>
                      <a:pt x="477" y="90"/>
                    </a:lnTo>
                    <a:lnTo>
                      <a:pt x="475" y="97"/>
                    </a:lnTo>
                    <a:lnTo>
                      <a:pt x="468" y="102"/>
                    </a:lnTo>
                    <a:lnTo>
                      <a:pt x="458" y="103"/>
                    </a:lnTo>
                    <a:lnTo>
                      <a:pt x="438" y="107"/>
                    </a:lnTo>
                    <a:lnTo>
                      <a:pt x="413" y="111"/>
                    </a:lnTo>
                    <a:lnTo>
                      <a:pt x="374" y="117"/>
                    </a:lnTo>
                    <a:lnTo>
                      <a:pt x="321" y="127"/>
                    </a:lnTo>
                    <a:lnTo>
                      <a:pt x="292" y="134"/>
                    </a:lnTo>
                    <a:lnTo>
                      <a:pt x="262" y="141"/>
                    </a:lnTo>
                    <a:lnTo>
                      <a:pt x="230" y="151"/>
                    </a:lnTo>
                    <a:lnTo>
                      <a:pt x="199" y="160"/>
                    </a:lnTo>
                    <a:lnTo>
                      <a:pt x="169" y="170"/>
                    </a:lnTo>
                    <a:lnTo>
                      <a:pt x="140" y="177"/>
                    </a:lnTo>
                    <a:lnTo>
                      <a:pt x="113" y="187"/>
                    </a:lnTo>
                    <a:lnTo>
                      <a:pt x="87" y="193"/>
                    </a:lnTo>
                    <a:lnTo>
                      <a:pt x="64" y="200"/>
                    </a:lnTo>
                    <a:lnTo>
                      <a:pt x="43" y="203"/>
                    </a:lnTo>
                    <a:lnTo>
                      <a:pt x="25" y="204"/>
                    </a:lnTo>
                    <a:lnTo>
                      <a:pt x="12" y="203"/>
                    </a:lnTo>
                    <a:lnTo>
                      <a:pt x="4" y="198"/>
                    </a:lnTo>
                    <a:lnTo>
                      <a:pt x="0" y="192"/>
                    </a:lnTo>
                    <a:lnTo>
                      <a:pt x="2" y="180"/>
                    </a:lnTo>
                    <a:lnTo>
                      <a:pt x="10" y="164"/>
                    </a:lnTo>
                    <a:close/>
                  </a:path>
                </a:pathLst>
              </a:custGeom>
              <a:solidFill>
                <a:srgbClr val="008A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12" name="Freeform 1352">
                <a:extLst>
                  <a:ext uri="{FF2B5EF4-FFF2-40B4-BE49-F238E27FC236}">
                    <a16:creationId xmlns:a16="http://schemas.microsoft.com/office/drawing/2014/main" id="{127BA64F-5997-80C2-DEC8-7016111EFF11}"/>
                  </a:ext>
                </a:extLst>
              </p:cNvPr>
              <p:cNvSpPr>
                <a:spLocks/>
              </p:cNvSpPr>
              <p:nvPr/>
            </p:nvSpPr>
            <p:spPr bwMode="auto">
              <a:xfrm>
                <a:off x="1060" y="2637"/>
                <a:ext cx="136" cy="57"/>
              </a:xfrm>
              <a:custGeom>
                <a:avLst/>
                <a:gdLst>
                  <a:gd name="T0" fmla="*/ 275 w 408"/>
                  <a:gd name="T1" fmla="*/ 108 h 173"/>
                  <a:gd name="T2" fmla="*/ 249 w 408"/>
                  <a:gd name="T3" fmla="*/ 114 h 173"/>
                  <a:gd name="T4" fmla="*/ 223 w 408"/>
                  <a:gd name="T5" fmla="*/ 120 h 173"/>
                  <a:gd name="T6" fmla="*/ 197 w 408"/>
                  <a:gd name="T7" fmla="*/ 128 h 173"/>
                  <a:gd name="T8" fmla="*/ 170 w 408"/>
                  <a:gd name="T9" fmla="*/ 136 h 173"/>
                  <a:gd name="T10" fmla="*/ 145 w 408"/>
                  <a:gd name="T11" fmla="*/ 144 h 173"/>
                  <a:gd name="T12" fmla="*/ 119 w 408"/>
                  <a:gd name="T13" fmla="*/ 151 h 173"/>
                  <a:gd name="T14" fmla="*/ 96 w 408"/>
                  <a:gd name="T15" fmla="*/ 158 h 173"/>
                  <a:gd name="T16" fmla="*/ 74 w 408"/>
                  <a:gd name="T17" fmla="*/ 164 h 173"/>
                  <a:gd name="T18" fmla="*/ 54 w 408"/>
                  <a:gd name="T19" fmla="*/ 169 h 173"/>
                  <a:gd name="T20" fmla="*/ 37 w 408"/>
                  <a:gd name="T21" fmla="*/ 172 h 173"/>
                  <a:gd name="T22" fmla="*/ 22 w 408"/>
                  <a:gd name="T23" fmla="*/ 173 h 173"/>
                  <a:gd name="T24" fmla="*/ 12 w 408"/>
                  <a:gd name="T25" fmla="*/ 172 h 173"/>
                  <a:gd name="T26" fmla="*/ 4 w 408"/>
                  <a:gd name="T27" fmla="*/ 169 h 173"/>
                  <a:gd name="T28" fmla="*/ 0 w 408"/>
                  <a:gd name="T29" fmla="*/ 163 h 173"/>
                  <a:gd name="T30" fmla="*/ 2 w 408"/>
                  <a:gd name="T31" fmla="*/ 153 h 173"/>
                  <a:gd name="T32" fmla="*/ 8 w 408"/>
                  <a:gd name="T33" fmla="*/ 141 h 173"/>
                  <a:gd name="T34" fmla="*/ 13 w 408"/>
                  <a:gd name="T35" fmla="*/ 135 h 173"/>
                  <a:gd name="T36" fmla="*/ 28 w 408"/>
                  <a:gd name="T37" fmla="*/ 118 h 173"/>
                  <a:gd name="T38" fmla="*/ 52 w 408"/>
                  <a:gd name="T39" fmla="*/ 95 h 173"/>
                  <a:gd name="T40" fmla="*/ 81 w 408"/>
                  <a:gd name="T41" fmla="*/ 68 h 173"/>
                  <a:gd name="T42" fmla="*/ 117 w 408"/>
                  <a:gd name="T43" fmla="*/ 41 h 173"/>
                  <a:gd name="T44" fmla="*/ 159 w 408"/>
                  <a:gd name="T45" fmla="*/ 19 h 173"/>
                  <a:gd name="T46" fmla="*/ 206 w 408"/>
                  <a:gd name="T47" fmla="*/ 4 h 173"/>
                  <a:gd name="T48" fmla="*/ 255 w 408"/>
                  <a:gd name="T49" fmla="*/ 0 h 173"/>
                  <a:gd name="T50" fmla="*/ 302 w 408"/>
                  <a:gd name="T51" fmla="*/ 4 h 173"/>
                  <a:gd name="T52" fmla="*/ 338 w 408"/>
                  <a:gd name="T53" fmla="*/ 9 h 173"/>
                  <a:gd name="T54" fmla="*/ 365 w 408"/>
                  <a:gd name="T55" fmla="*/ 17 h 173"/>
                  <a:gd name="T56" fmla="*/ 384 w 408"/>
                  <a:gd name="T57" fmla="*/ 26 h 173"/>
                  <a:gd name="T58" fmla="*/ 397 w 408"/>
                  <a:gd name="T59" fmla="*/ 36 h 173"/>
                  <a:gd name="T60" fmla="*/ 405 w 408"/>
                  <a:gd name="T61" fmla="*/ 46 h 173"/>
                  <a:gd name="T62" fmla="*/ 408 w 408"/>
                  <a:gd name="T63" fmla="*/ 56 h 173"/>
                  <a:gd name="T64" fmla="*/ 408 w 408"/>
                  <a:gd name="T65" fmla="*/ 68 h 173"/>
                  <a:gd name="T66" fmla="*/ 406 w 408"/>
                  <a:gd name="T67" fmla="*/ 77 h 173"/>
                  <a:gd name="T68" fmla="*/ 403 w 408"/>
                  <a:gd name="T69" fmla="*/ 82 h 173"/>
                  <a:gd name="T70" fmla="*/ 398 w 408"/>
                  <a:gd name="T71" fmla="*/ 86 h 173"/>
                  <a:gd name="T72" fmla="*/ 389 w 408"/>
                  <a:gd name="T73" fmla="*/ 87 h 173"/>
                  <a:gd name="T74" fmla="*/ 375 w 408"/>
                  <a:gd name="T75" fmla="*/ 90 h 173"/>
                  <a:gd name="T76" fmla="*/ 351 w 408"/>
                  <a:gd name="T77" fmla="*/ 93 h 173"/>
                  <a:gd name="T78" fmla="*/ 319 w 408"/>
                  <a:gd name="T79" fmla="*/ 98 h 173"/>
                  <a:gd name="T80" fmla="*/ 275 w 408"/>
                  <a:gd name="T81" fmla="*/ 10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8" h="173">
                    <a:moveTo>
                      <a:pt x="275" y="108"/>
                    </a:moveTo>
                    <a:lnTo>
                      <a:pt x="249" y="114"/>
                    </a:lnTo>
                    <a:lnTo>
                      <a:pt x="223" y="120"/>
                    </a:lnTo>
                    <a:lnTo>
                      <a:pt x="197" y="128"/>
                    </a:lnTo>
                    <a:lnTo>
                      <a:pt x="170" y="136"/>
                    </a:lnTo>
                    <a:lnTo>
                      <a:pt x="145" y="144"/>
                    </a:lnTo>
                    <a:lnTo>
                      <a:pt x="119" y="151"/>
                    </a:lnTo>
                    <a:lnTo>
                      <a:pt x="96" y="158"/>
                    </a:lnTo>
                    <a:lnTo>
                      <a:pt x="74" y="164"/>
                    </a:lnTo>
                    <a:lnTo>
                      <a:pt x="54" y="169"/>
                    </a:lnTo>
                    <a:lnTo>
                      <a:pt x="37" y="172"/>
                    </a:lnTo>
                    <a:lnTo>
                      <a:pt x="22" y="173"/>
                    </a:lnTo>
                    <a:lnTo>
                      <a:pt x="12" y="172"/>
                    </a:lnTo>
                    <a:lnTo>
                      <a:pt x="4" y="169"/>
                    </a:lnTo>
                    <a:lnTo>
                      <a:pt x="0" y="163"/>
                    </a:lnTo>
                    <a:lnTo>
                      <a:pt x="2" y="153"/>
                    </a:lnTo>
                    <a:lnTo>
                      <a:pt x="8" y="141"/>
                    </a:lnTo>
                    <a:lnTo>
                      <a:pt x="13" y="135"/>
                    </a:lnTo>
                    <a:lnTo>
                      <a:pt x="28" y="118"/>
                    </a:lnTo>
                    <a:lnTo>
                      <a:pt x="52" y="95"/>
                    </a:lnTo>
                    <a:lnTo>
                      <a:pt x="81" y="68"/>
                    </a:lnTo>
                    <a:lnTo>
                      <a:pt x="117" y="41"/>
                    </a:lnTo>
                    <a:lnTo>
                      <a:pt x="159" y="19"/>
                    </a:lnTo>
                    <a:lnTo>
                      <a:pt x="206" y="4"/>
                    </a:lnTo>
                    <a:lnTo>
                      <a:pt x="255" y="0"/>
                    </a:lnTo>
                    <a:lnTo>
                      <a:pt x="302" y="4"/>
                    </a:lnTo>
                    <a:lnTo>
                      <a:pt x="338" y="9"/>
                    </a:lnTo>
                    <a:lnTo>
                      <a:pt x="365" y="17"/>
                    </a:lnTo>
                    <a:lnTo>
                      <a:pt x="384" y="26"/>
                    </a:lnTo>
                    <a:lnTo>
                      <a:pt x="397" y="36"/>
                    </a:lnTo>
                    <a:lnTo>
                      <a:pt x="405" y="46"/>
                    </a:lnTo>
                    <a:lnTo>
                      <a:pt x="408" y="56"/>
                    </a:lnTo>
                    <a:lnTo>
                      <a:pt x="408" y="68"/>
                    </a:lnTo>
                    <a:lnTo>
                      <a:pt x="406" y="77"/>
                    </a:lnTo>
                    <a:lnTo>
                      <a:pt x="403" y="82"/>
                    </a:lnTo>
                    <a:lnTo>
                      <a:pt x="398" y="86"/>
                    </a:lnTo>
                    <a:lnTo>
                      <a:pt x="389" y="87"/>
                    </a:lnTo>
                    <a:lnTo>
                      <a:pt x="375" y="90"/>
                    </a:lnTo>
                    <a:lnTo>
                      <a:pt x="351" y="93"/>
                    </a:lnTo>
                    <a:lnTo>
                      <a:pt x="319" y="98"/>
                    </a:lnTo>
                    <a:lnTo>
                      <a:pt x="275" y="108"/>
                    </a:lnTo>
                    <a:close/>
                  </a:path>
                </a:pathLst>
              </a:custGeom>
              <a:solidFill>
                <a:srgbClr val="14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13" name="Freeform 1353">
                <a:extLst>
                  <a:ext uri="{FF2B5EF4-FFF2-40B4-BE49-F238E27FC236}">
                    <a16:creationId xmlns:a16="http://schemas.microsoft.com/office/drawing/2014/main" id="{6ABECE68-35EA-A46B-D96E-358DAF633FB9}"/>
                  </a:ext>
                </a:extLst>
              </p:cNvPr>
              <p:cNvSpPr>
                <a:spLocks/>
              </p:cNvSpPr>
              <p:nvPr/>
            </p:nvSpPr>
            <p:spPr bwMode="auto">
              <a:xfrm>
                <a:off x="1073" y="2638"/>
                <a:ext cx="113" cy="49"/>
              </a:xfrm>
              <a:custGeom>
                <a:avLst/>
                <a:gdLst>
                  <a:gd name="T0" fmla="*/ 227 w 337"/>
                  <a:gd name="T1" fmla="*/ 89 h 145"/>
                  <a:gd name="T2" fmla="*/ 206 w 337"/>
                  <a:gd name="T3" fmla="*/ 95 h 145"/>
                  <a:gd name="T4" fmla="*/ 184 w 337"/>
                  <a:gd name="T5" fmla="*/ 100 h 145"/>
                  <a:gd name="T6" fmla="*/ 163 w 337"/>
                  <a:gd name="T7" fmla="*/ 106 h 145"/>
                  <a:gd name="T8" fmla="*/ 141 w 337"/>
                  <a:gd name="T9" fmla="*/ 113 h 145"/>
                  <a:gd name="T10" fmla="*/ 119 w 337"/>
                  <a:gd name="T11" fmla="*/ 119 h 145"/>
                  <a:gd name="T12" fmla="*/ 98 w 337"/>
                  <a:gd name="T13" fmla="*/ 125 h 145"/>
                  <a:gd name="T14" fmla="*/ 80 w 337"/>
                  <a:gd name="T15" fmla="*/ 132 h 145"/>
                  <a:gd name="T16" fmla="*/ 61 w 337"/>
                  <a:gd name="T17" fmla="*/ 137 h 145"/>
                  <a:gd name="T18" fmla="*/ 45 w 337"/>
                  <a:gd name="T19" fmla="*/ 140 h 145"/>
                  <a:gd name="T20" fmla="*/ 30 w 337"/>
                  <a:gd name="T21" fmla="*/ 143 h 145"/>
                  <a:gd name="T22" fmla="*/ 19 w 337"/>
                  <a:gd name="T23" fmla="*/ 145 h 145"/>
                  <a:gd name="T24" fmla="*/ 9 w 337"/>
                  <a:gd name="T25" fmla="*/ 143 h 145"/>
                  <a:gd name="T26" fmla="*/ 4 w 337"/>
                  <a:gd name="T27" fmla="*/ 140 h 145"/>
                  <a:gd name="T28" fmla="*/ 0 w 337"/>
                  <a:gd name="T29" fmla="*/ 134 h 145"/>
                  <a:gd name="T30" fmla="*/ 2 w 337"/>
                  <a:gd name="T31" fmla="*/ 127 h 145"/>
                  <a:gd name="T32" fmla="*/ 7 w 337"/>
                  <a:gd name="T33" fmla="*/ 116 h 145"/>
                  <a:gd name="T34" fmla="*/ 12 w 337"/>
                  <a:gd name="T35" fmla="*/ 111 h 145"/>
                  <a:gd name="T36" fmla="*/ 22 w 337"/>
                  <a:gd name="T37" fmla="*/ 97 h 145"/>
                  <a:gd name="T38" fmla="*/ 42 w 337"/>
                  <a:gd name="T39" fmla="*/ 78 h 145"/>
                  <a:gd name="T40" fmla="*/ 67 w 337"/>
                  <a:gd name="T41" fmla="*/ 56 h 145"/>
                  <a:gd name="T42" fmla="*/ 97 w 337"/>
                  <a:gd name="T43" fmla="*/ 34 h 145"/>
                  <a:gd name="T44" fmla="*/ 132 w 337"/>
                  <a:gd name="T45" fmla="*/ 16 h 145"/>
                  <a:gd name="T46" fmla="*/ 172 w 337"/>
                  <a:gd name="T47" fmla="*/ 3 h 145"/>
                  <a:gd name="T48" fmla="*/ 213 w 337"/>
                  <a:gd name="T49" fmla="*/ 0 h 145"/>
                  <a:gd name="T50" fmla="*/ 251 w 337"/>
                  <a:gd name="T51" fmla="*/ 3 h 145"/>
                  <a:gd name="T52" fmla="*/ 280 w 337"/>
                  <a:gd name="T53" fmla="*/ 8 h 145"/>
                  <a:gd name="T54" fmla="*/ 302 w 337"/>
                  <a:gd name="T55" fmla="*/ 15 h 145"/>
                  <a:gd name="T56" fmla="*/ 319 w 337"/>
                  <a:gd name="T57" fmla="*/ 22 h 145"/>
                  <a:gd name="T58" fmla="*/ 329 w 337"/>
                  <a:gd name="T59" fmla="*/ 30 h 145"/>
                  <a:gd name="T60" fmla="*/ 335 w 337"/>
                  <a:gd name="T61" fmla="*/ 40 h 145"/>
                  <a:gd name="T62" fmla="*/ 337 w 337"/>
                  <a:gd name="T63" fmla="*/ 48 h 145"/>
                  <a:gd name="T64" fmla="*/ 337 w 337"/>
                  <a:gd name="T65" fmla="*/ 57 h 145"/>
                  <a:gd name="T66" fmla="*/ 335 w 337"/>
                  <a:gd name="T67" fmla="*/ 65 h 145"/>
                  <a:gd name="T68" fmla="*/ 334 w 337"/>
                  <a:gd name="T69" fmla="*/ 69 h 145"/>
                  <a:gd name="T70" fmla="*/ 329 w 337"/>
                  <a:gd name="T71" fmla="*/ 72 h 145"/>
                  <a:gd name="T72" fmla="*/ 322 w 337"/>
                  <a:gd name="T73" fmla="*/ 74 h 145"/>
                  <a:gd name="T74" fmla="*/ 309 w 337"/>
                  <a:gd name="T75" fmla="*/ 75 h 145"/>
                  <a:gd name="T76" fmla="*/ 290 w 337"/>
                  <a:gd name="T77" fmla="*/ 78 h 145"/>
                  <a:gd name="T78" fmla="*/ 263 w 337"/>
                  <a:gd name="T79" fmla="*/ 82 h 145"/>
                  <a:gd name="T80" fmla="*/ 227 w 337"/>
                  <a:gd name="T81" fmla="*/ 8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7" h="145">
                    <a:moveTo>
                      <a:pt x="227" y="89"/>
                    </a:moveTo>
                    <a:lnTo>
                      <a:pt x="206" y="95"/>
                    </a:lnTo>
                    <a:lnTo>
                      <a:pt x="184" y="100"/>
                    </a:lnTo>
                    <a:lnTo>
                      <a:pt x="163" y="106"/>
                    </a:lnTo>
                    <a:lnTo>
                      <a:pt x="141" y="113"/>
                    </a:lnTo>
                    <a:lnTo>
                      <a:pt x="119" y="119"/>
                    </a:lnTo>
                    <a:lnTo>
                      <a:pt x="98" y="125"/>
                    </a:lnTo>
                    <a:lnTo>
                      <a:pt x="80" y="132"/>
                    </a:lnTo>
                    <a:lnTo>
                      <a:pt x="61" y="137"/>
                    </a:lnTo>
                    <a:lnTo>
                      <a:pt x="45" y="140"/>
                    </a:lnTo>
                    <a:lnTo>
                      <a:pt x="30" y="143"/>
                    </a:lnTo>
                    <a:lnTo>
                      <a:pt x="19" y="145"/>
                    </a:lnTo>
                    <a:lnTo>
                      <a:pt x="9" y="143"/>
                    </a:lnTo>
                    <a:lnTo>
                      <a:pt x="4" y="140"/>
                    </a:lnTo>
                    <a:lnTo>
                      <a:pt x="0" y="134"/>
                    </a:lnTo>
                    <a:lnTo>
                      <a:pt x="2" y="127"/>
                    </a:lnTo>
                    <a:lnTo>
                      <a:pt x="7" y="116"/>
                    </a:lnTo>
                    <a:lnTo>
                      <a:pt x="12" y="111"/>
                    </a:lnTo>
                    <a:lnTo>
                      <a:pt x="22" y="97"/>
                    </a:lnTo>
                    <a:lnTo>
                      <a:pt x="42" y="78"/>
                    </a:lnTo>
                    <a:lnTo>
                      <a:pt x="67" y="56"/>
                    </a:lnTo>
                    <a:lnTo>
                      <a:pt x="97" y="34"/>
                    </a:lnTo>
                    <a:lnTo>
                      <a:pt x="132" y="16"/>
                    </a:lnTo>
                    <a:lnTo>
                      <a:pt x="172" y="3"/>
                    </a:lnTo>
                    <a:lnTo>
                      <a:pt x="213" y="0"/>
                    </a:lnTo>
                    <a:lnTo>
                      <a:pt x="251" y="3"/>
                    </a:lnTo>
                    <a:lnTo>
                      <a:pt x="280" y="8"/>
                    </a:lnTo>
                    <a:lnTo>
                      <a:pt x="302" y="15"/>
                    </a:lnTo>
                    <a:lnTo>
                      <a:pt x="319" y="22"/>
                    </a:lnTo>
                    <a:lnTo>
                      <a:pt x="329" y="30"/>
                    </a:lnTo>
                    <a:lnTo>
                      <a:pt x="335" y="40"/>
                    </a:lnTo>
                    <a:lnTo>
                      <a:pt x="337" y="48"/>
                    </a:lnTo>
                    <a:lnTo>
                      <a:pt x="337" y="57"/>
                    </a:lnTo>
                    <a:lnTo>
                      <a:pt x="335" y="65"/>
                    </a:lnTo>
                    <a:lnTo>
                      <a:pt x="334" y="69"/>
                    </a:lnTo>
                    <a:lnTo>
                      <a:pt x="329" y="72"/>
                    </a:lnTo>
                    <a:lnTo>
                      <a:pt x="322" y="74"/>
                    </a:lnTo>
                    <a:lnTo>
                      <a:pt x="309" y="75"/>
                    </a:lnTo>
                    <a:lnTo>
                      <a:pt x="290" y="78"/>
                    </a:lnTo>
                    <a:lnTo>
                      <a:pt x="263" y="82"/>
                    </a:lnTo>
                    <a:lnTo>
                      <a:pt x="227" y="89"/>
                    </a:lnTo>
                    <a:close/>
                  </a:path>
                </a:pathLst>
              </a:custGeom>
              <a:solidFill>
                <a:srgbClr val="26A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14" name="Freeform 1354">
                <a:extLst>
                  <a:ext uri="{FF2B5EF4-FFF2-40B4-BE49-F238E27FC236}">
                    <a16:creationId xmlns:a16="http://schemas.microsoft.com/office/drawing/2014/main" id="{FC61C90B-ABE1-D1E7-880C-B4C326F970EC}"/>
                  </a:ext>
                </a:extLst>
              </p:cNvPr>
              <p:cNvSpPr>
                <a:spLocks/>
              </p:cNvSpPr>
              <p:nvPr/>
            </p:nvSpPr>
            <p:spPr bwMode="auto">
              <a:xfrm>
                <a:off x="1087" y="2640"/>
                <a:ext cx="89" cy="38"/>
              </a:xfrm>
              <a:custGeom>
                <a:avLst/>
                <a:gdLst>
                  <a:gd name="T0" fmla="*/ 178 w 265"/>
                  <a:gd name="T1" fmla="*/ 69 h 112"/>
                  <a:gd name="T2" fmla="*/ 144 w 265"/>
                  <a:gd name="T3" fmla="*/ 78 h 112"/>
                  <a:gd name="T4" fmla="*/ 109 w 265"/>
                  <a:gd name="T5" fmla="*/ 89 h 112"/>
                  <a:gd name="T6" fmla="*/ 76 w 265"/>
                  <a:gd name="T7" fmla="*/ 98 h 112"/>
                  <a:gd name="T8" fmla="*/ 46 w 265"/>
                  <a:gd name="T9" fmla="*/ 106 h 112"/>
                  <a:gd name="T10" fmla="*/ 22 w 265"/>
                  <a:gd name="T11" fmla="*/ 112 h 112"/>
                  <a:gd name="T12" fmla="*/ 6 w 265"/>
                  <a:gd name="T13" fmla="*/ 112 h 112"/>
                  <a:gd name="T14" fmla="*/ 0 w 265"/>
                  <a:gd name="T15" fmla="*/ 106 h 112"/>
                  <a:gd name="T16" fmla="*/ 5 w 265"/>
                  <a:gd name="T17" fmla="*/ 92 h 112"/>
                  <a:gd name="T18" fmla="*/ 8 w 265"/>
                  <a:gd name="T19" fmla="*/ 87 h 112"/>
                  <a:gd name="T20" fmla="*/ 18 w 265"/>
                  <a:gd name="T21" fmla="*/ 78 h 112"/>
                  <a:gd name="T22" fmla="*/ 32 w 265"/>
                  <a:gd name="T23" fmla="*/ 62 h 112"/>
                  <a:gd name="T24" fmla="*/ 53 w 265"/>
                  <a:gd name="T25" fmla="*/ 44 h 112"/>
                  <a:gd name="T26" fmla="*/ 76 w 265"/>
                  <a:gd name="T27" fmla="*/ 27 h 112"/>
                  <a:gd name="T28" fmla="*/ 103 w 265"/>
                  <a:gd name="T29" fmla="*/ 13 h 112"/>
                  <a:gd name="T30" fmla="*/ 132 w 265"/>
                  <a:gd name="T31" fmla="*/ 3 h 112"/>
                  <a:gd name="T32" fmla="*/ 166 w 265"/>
                  <a:gd name="T33" fmla="*/ 0 h 112"/>
                  <a:gd name="T34" fmla="*/ 197 w 265"/>
                  <a:gd name="T35" fmla="*/ 3 h 112"/>
                  <a:gd name="T36" fmla="*/ 219 w 265"/>
                  <a:gd name="T37" fmla="*/ 6 h 112"/>
                  <a:gd name="T38" fmla="*/ 237 w 265"/>
                  <a:gd name="T39" fmla="*/ 10 h 112"/>
                  <a:gd name="T40" fmla="*/ 248 w 265"/>
                  <a:gd name="T41" fmla="*/ 17 h 112"/>
                  <a:gd name="T42" fmla="*/ 258 w 265"/>
                  <a:gd name="T43" fmla="*/ 23 h 112"/>
                  <a:gd name="T44" fmla="*/ 264 w 265"/>
                  <a:gd name="T45" fmla="*/ 30 h 112"/>
                  <a:gd name="T46" fmla="*/ 265 w 265"/>
                  <a:gd name="T47" fmla="*/ 36 h 112"/>
                  <a:gd name="T48" fmla="*/ 265 w 265"/>
                  <a:gd name="T49" fmla="*/ 44 h 112"/>
                  <a:gd name="T50" fmla="*/ 264 w 265"/>
                  <a:gd name="T51" fmla="*/ 50 h 112"/>
                  <a:gd name="T52" fmla="*/ 261 w 265"/>
                  <a:gd name="T53" fmla="*/ 54 h 112"/>
                  <a:gd name="T54" fmla="*/ 258 w 265"/>
                  <a:gd name="T55" fmla="*/ 56 h 112"/>
                  <a:gd name="T56" fmla="*/ 252 w 265"/>
                  <a:gd name="T57" fmla="*/ 57 h 112"/>
                  <a:gd name="T58" fmla="*/ 243 w 265"/>
                  <a:gd name="T59" fmla="*/ 58 h 112"/>
                  <a:gd name="T60" fmla="*/ 229 w 265"/>
                  <a:gd name="T61" fmla="*/ 62 h 112"/>
                  <a:gd name="T62" fmla="*/ 206 w 265"/>
                  <a:gd name="T63" fmla="*/ 65 h 112"/>
                  <a:gd name="T64" fmla="*/ 178 w 265"/>
                  <a:gd name="T65" fmla="*/ 6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5" h="112">
                    <a:moveTo>
                      <a:pt x="178" y="69"/>
                    </a:moveTo>
                    <a:lnTo>
                      <a:pt x="144" y="78"/>
                    </a:lnTo>
                    <a:lnTo>
                      <a:pt x="109" y="89"/>
                    </a:lnTo>
                    <a:lnTo>
                      <a:pt x="76" y="98"/>
                    </a:lnTo>
                    <a:lnTo>
                      <a:pt x="46" y="106"/>
                    </a:lnTo>
                    <a:lnTo>
                      <a:pt x="22" y="112"/>
                    </a:lnTo>
                    <a:lnTo>
                      <a:pt x="6" y="112"/>
                    </a:lnTo>
                    <a:lnTo>
                      <a:pt x="0" y="106"/>
                    </a:lnTo>
                    <a:lnTo>
                      <a:pt x="5" y="92"/>
                    </a:lnTo>
                    <a:lnTo>
                      <a:pt x="8" y="87"/>
                    </a:lnTo>
                    <a:lnTo>
                      <a:pt x="18" y="78"/>
                    </a:lnTo>
                    <a:lnTo>
                      <a:pt x="32" y="62"/>
                    </a:lnTo>
                    <a:lnTo>
                      <a:pt x="53" y="44"/>
                    </a:lnTo>
                    <a:lnTo>
                      <a:pt x="76" y="27"/>
                    </a:lnTo>
                    <a:lnTo>
                      <a:pt x="103" y="13"/>
                    </a:lnTo>
                    <a:lnTo>
                      <a:pt x="132" y="3"/>
                    </a:lnTo>
                    <a:lnTo>
                      <a:pt x="166" y="0"/>
                    </a:lnTo>
                    <a:lnTo>
                      <a:pt x="197" y="3"/>
                    </a:lnTo>
                    <a:lnTo>
                      <a:pt x="219" y="6"/>
                    </a:lnTo>
                    <a:lnTo>
                      <a:pt x="237" y="10"/>
                    </a:lnTo>
                    <a:lnTo>
                      <a:pt x="248" y="17"/>
                    </a:lnTo>
                    <a:lnTo>
                      <a:pt x="258" y="23"/>
                    </a:lnTo>
                    <a:lnTo>
                      <a:pt x="264" y="30"/>
                    </a:lnTo>
                    <a:lnTo>
                      <a:pt x="265" y="36"/>
                    </a:lnTo>
                    <a:lnTo>
                      <a:pt x="265" y="44"/>
                    </a:lnTo>
                    <a:lnTo>
                      <a:pt x="264" y="50"/>
                    </a:lnTo>
                    <a:lnTo>
                      <a:pt x="261" y="54"/>
                    </a:lnTo>
                    <a:lnTo>
                      <a:pt x="258" y="56"/>
                    </a:lnTo>
                    <a:lnTo>
                      <a:pt x="252" y="57"/>
                    </a:lnTo>
                    <a:lnTo>
                      <a:pt x="243" y="58"/>
                    </a:lnTo>
                    <a:lnTo>
                      <a:pt x="229" y="62"/>
                    </a:lnTo>
                    <a:lnTo>
                      <a:pt x="206" y="65"/>
                    </a:lnTo>
                    <a:lnTo>
                      <a:pt x="178" y="69"/>
                    </a:lnTo>
                    <a:close/>
                  </a:path>
                </a:pathLst>
              </a:custGeom>
              <a:solidFill>
                <a:srgbClr val="38B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15" name="Freeform 1355">
                <a:extLst>
                  <a:ext uri="{FF2B5EF4-FFF2-40B4-BE49-F238E27FC236}">
                    <a16:creationId xmlns:a16="http://schemas.microsoft.com/office/drawing/2014/main" id="{CB4A3935-14B8-D5EF-EF26-112D8355A8B5}"/>
                  </a:ext>
                </a:extLst>
              </p:cNvPr>
              <p:cNvSpPr>
                <a:spLocks/>
              </p:cNvSpPr>
              <p:nvPr/>
            </p:nvSpPr>
            <p:spPr bwMode="auto">
              <a:xfrm>
                <a:off x="1100" y="2643"/>
                <a:ext cx="65" cy="27"/>
              </a:xfrm>
              <a:custGeom>
                <a:avLst/>
                <a:gdLst>
                  <a:gd name="T0" fmla="*/ 3 w 195"/>
                  <a:gd name="T1" fmla="*/ 67 h 82"/>
                  <a:gd name="T2" fmla="*/ 5 w 195"/>
                  <a:gd name="T3" fmla="*/ 63 h 82"/>
                  <a:gd name="T4" fmla="*/ 13 w 195"/>
                  <a:gd name="T5" fmla="*/ 55 h 82"/>
                  <a:gd name="T6" fmla="*/ 23 w 195"/>
                  <a:gd name="T7" fmla="*/ 44 h 82"/>
                  <a:gd name="T8" fmla="*/ 37 w 195"/>
                  <a:gd name="T9" fmla="*/ 33 h 82"/>
                  <a:gd name="T10" fmla="*/ 55 w 195"/>
                  <a:gd name="T11" fmla="*/ 20 h 82"/>
                  <a:gd name="T12" fmla="*/ 76 w 195"/>
                  <a:gd name="T13" fmla="*/ 9 h 82"/>
                  <a:gd name="T14" fmla="*/ 98 w 195"/>
                  <a:gd name="T15" fmla="*/ 2 h 82"/>
                  <a:gd name="T16" fmla="*/ 121 w 195"/>
                  <a:gd name="T17" fmla="*/ 0 h 82"/>
                  <a:gd name="T18" fmla="*/ 144 w 195"/>
                  <a:gd name="T19" fmla="*/ 2 h 82"/>
                  <a:gd name="T20" fmla="*/ 161 w 195"/>
                  <a:gd name="T21" fmla="*/ 5 h 82"/>
                  <a:gd name="T22" fmla="*/ 174 w 195"/>
                  <a:gd name="T23" fmla="*/ 8 h 82"/>
                  <a:gd name="T24" fmla="*/ 183 w 195"/>
                  <a:gd name="T25" fmla="*/ 13 h 82"/>
                  <a:gd name="T26" fmla="*/ 189 w 195"/>
                  <a:gd name="T27" fmla="*/ 17 h 82"/>
                  <a:gd name="T28" fmla="*/ 193 w 195"/>
                  <a:gd name="T29" fmla="*/ 22 h 82"/>
                  <a:gd name="T30" fmla="*/ 195 w 195"/>
                  <a:gd name="T31" fmla="*/ 29 h 82"/>
                  <a:gd name="T32" fmla="*/ 195 w 195"/>
                  <a:gd name="T33" fmla="*/ 34 h 82"/>
                  <a:gd name="T34" fmla="*/ 195 w 195"/>
                  <a:gd name="T35" fmla="*/ 36 h 82"/>
                  <a:gd name="T36" fmla="*/ 193 w 195"/>
                  <a:gd name="T37" fmla="*/ 40 h 82"/>
                  <a:gd name="T38" fmla="*/ 189 w 195"/>
                  <a:gd name="T39" fmla="*/ 41 h 82"/>
                  <a:gd name="T40" fmla="*/ 187 w 195"/>
                  <a:gd name="T41" fmla="*/ 42 h 82"/>
                  <a:gd name="T42" fmla="*/ 179 w 195"/>
                  <a:gd name="T43" fmla="*/ 42 h 82"/>
                  <a:gd name="T44" fmla="*/ 168 w 195"/>
                  <a:gd name="T45" fmla="*/ 44 h 82"/>
                  <a:gd name="T46" fmla="*/ 150 w 195"/>
                  <a:gd name="T47" fmla="*/ 48 h 82"/>
                  <a:gd name="T48" fmla="*/ 130 w 195"/>
                  <a:gd name="T49" fmla="*/ 53 h 82"/>
                  <a:gd name="T50" fmla="*/ 106 w 195"/>
                  <a:gd name="T51" fmla="*/ 58 h 82"/>
                  <a:gd name="T52" fmla="*/ 80 w 195"/>
                  <a:gd name="T53" fmla="*/ 64 h 82"/>
                  <a:gd name="T54" fmla="*/ 55 w 195"/>
                  <a:gd name="T55" fmla="*/ 72 h 82"/>
                  <a:gd name="T56" fmla="*/ 35 w 195"/>
                  <a:gd name="T57" fmla="*/ 77 h 82"/>
                  <a:gd name="T58" fmla="*/ 17 w 195"/>
                  <a:gd name="T59" fmla="*/ 82 h 82"/>
                  <a:gd name="T60" fmla="*/ 4 w 195"/>
                  <a:gd name="T61" fmla="*/ 82 h 82"/>
                  <a:gd name="T62" fmla="*/ 0 w 195"/>
                  <a:gd name="T63" fmla="*/ 77 h 82"/>
                  <a:gd name="T64" fmla="*/ 3 w 195"/>
                  <a:gd name="T65" fmla="*/ 6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5" h="82">
                    <a:moveTo>
                      <a:pt x="3" y="67"/>
                    </a:moveTo>
                    <a:lnTo>
                      <a:pt x="5" y="63"/>
                    </a:lnTo>
                    <a:lnTo>
                      <a:pt x="13" y="55"/>
                    </a:lnTo>
                    <a:lnTo>
                      <a:pt x="23" y="44"/>
                    </a:lnTo>
                    <a:lnTo>
                      <a:pt x="37" y="33"/>
                    </a:lnTo>
                    <a:lnTo>
                      <a:pt x="55" y="20"/>
                    </a:lnTo>
                    <a:lnTo>
                      <a:pt x="76" y="9"/>
                    </a:lnTo>
                    <a:lnTo>
                      <a:pt x="98" y="2"/>
                    </a:lnTo>
                    <a:lnTo>
                      <a:pt x="121" y="0"/>
                    </a:lnTo>
                    <a:lnTo>
                      <a:pt x="144" y="2"/>
                    </a:lnTo>
                    <a:lnTo>
                      <a:pt x="161" y="5"/>
                    </a:lnTo>
                    <a:lnTo>
                      <a:pt x="174" y="8"/>
                    </a:lnTo>
                    <a:lnTo>
                      <a:pt x="183" y="13"/>
                    </a:lnTo>
                    <a:lnTo>
                      <a:pt x="189" y="17"/>
                    </a:lnTo>
                    <a:lnTo>
                      <a:pt x="193" y="22"/>
                    </a:lnTo>
                    <a:lnTo>
                      <a:pt x="195" y="29"/>
                    </a:lnTo>
                    <a:lnTo>
                      <a:pt x="195" y="34"/>
                    </a:lnTo>
                    <a:lnTo>
                      <a:pt x="195" y="36"/>
                    </a:lnTo>
                    <a:lnTo>
                      <a:pt x="193" y="40"/>
                    </a:lnTo>
                    <a:lnTo>
                      <a:pt x="189" y="41"/>
                    </a:lnTo>
                    <a:lnTo>
                      <a:pt x="187" y="42"/>
                    </a:lnTo>
                    <a:lnTo>
                      <a:pt x="179" y="42"/>
                    </a:lnTo>
                    <a:lnTo>
                      <a:pt x="168" y="44"/>
                    </a:lnTo>
                    <a:lnTo>
                      <a:pt x="150" y="48"/>
                    </a:lnTo>
                    <a:lnTo>
                      <a:pt x="130" y="53"/>
                    </a:lnTo>
                    <a:lnTo>
                      <a:pt x="106" y="58"/>
                    </a:lnTo>
                    <a:lnTo>
                      <a:pt x="80" y="64"/>
                    </a:lnTo>
                    <a:lnTo>
                      <a:pt x="55" y="72"/>
                    </a:lnTo>
                    <a:lnTo>
                      <a:pt x="35" y="77"/>
                    </a:lnTo>
                    <a:lnTo>
                      <a:pt x="17" y="82"/>
                    </a:lnTo>
                    <a:lnTo>
                      <a:pt x="4" y="82"/>
                    </a:lnTo>
                    <a:lnTo>
                      <a:pt x="0" y="77"/>
                    </a:lnTo>
                    <a:lnTo>
                      <a:pt x="3" y="67"/>
                    </a:lnTo>
                    <a:close/>
                  </a:path>
                </a:pathLst>
              </a:custGeom>
              <a:solidFill>
                <a:srgbClr val="4DB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16" name="Freeform 1356">
                <a:extLst>
                  <a:ext uri="{FF2B5EF4-FFF2-40B4-BE49-F238E27FC236}">
                    <a16:creationId xmlns:a16="http://schemas.microsoft.com/office/drawing/2014/main" id="{706F8654-5A88-86BE-FED7-EFB93EBB77D7}"/>
                  </a:ext>
                </a:extLst>
              </p:cNvPr>
              <p:cNvSpPr>
                <a:spLocks/>
              </p:cNvSpPr>
              <p:nvPr/>
            </p:nvSpPr>
            <p:spPr bwMode="auto">
              <a:xfrm>
                <a:off x="1432" y="2615"/>
                <a:ext cx="160" cy="64"/>
              </a:xfrm>
              <a:custGeom>
                <a:avLst/>
                <a:gdLst>
                  <a:gd name="T0" fmla="*/ 402 w 480"/>
                  <a:gd name="T1" fmla="*/ 182 h 192"/>
                  <a:gd name="T2" fmla="*/ 395 w 480"/>
                  <a:gd name="T3" fmla="*/ 181 h 192"/>
                  <a:gd name="T4" fmla="*/ 377 w 480"/>
                  <a:gd name="T5" fmla="*/ 174 h 192"/>
                  <a:gd name="T6" fmla="*/ 350 w 480"/>
                  <a:gd name="T7" fmla="*/ 167 h 192"/>
                  <a:gd name="T8" fmla="*/ 315 w 480"/>
                  <a:gd name="T9" fmla="*/ 155 h 192"/>
                  <a:gd name="T10" fmla="*/ 278 w 480"/>
                  <a:gd name="T11" fmla="*/ 146 h 192"/>
                  <a:gd name="T12" fmla="*/ 234 w 480"/>
                  <a:gd name="T13" fmla="*/ 137 h 192"/>
                  <a:gd name="T14" fmla="*/ 193 w 480"/>
                  <a:gd name="T15" fmla="*/ 129 h 192"/>
                  <a:gd name="T16" fmla="*/ 152 w 480"/>
                  <a:gd name="T17" fmla="*/ 124 h 192"/>
                  <a:gd name="T18" fmla="*/ 112 w 480"/>
                  <a:gd name="T19" fmla="*/ 116 h 192"/>
                  <a:gd name="T20" fmla="*/ 76 w 480"/>
                  <a:gd name="T21" fmla="*/ 100 h 192"/>
                  <a:gd name="T22" fmla="*/ 44 w 480"/>
                  <a:gd name="T23" fmla="*/ 82 h 192"/>
                  <a:gd name="T24" fmla="*/ 19 w 480"/>
                  <a:gd name="T25" fmla="*/ 58 h 192"/>
                  <a:gd name="T26" fmla="*/ 3 w 480"/>
                  <a:gd name="T27" fmla="*/ 36 h 192"/>
                  <a:gd name="T28" fmla="*/ 0 w 480"/>
                  <a:gd name="T29" fmla="*/ 17 h 192"/>
                  <a:gd name="T30" fmla="*/ 7 w 480"/>
                  <a:gd name="T31" fmla="*/ 6 h 192"/>
                  <a:gd name="T32" fmla="*/ 33 w 480"/>
                  <a:gd name="T33" fmla="*/ 0 h 192"/>
                  <a:gd name="T34" fmla="*/ 53 w 480"/>
                  <a:gd name="T35" fmla="*/ 0 h 192"/>
                  <a:gd name="T36" fmla="*/ 73 w 480"/>
                  <a:gd name="T37" fmla="*/ 0 h 192"/>
                  <a:gd name="T38" fmla="*/ 96 w 480"/>
                  <a:gd name="T39" fmla="*/ 2 h 192"/>
                  <a:gd name="T40" fmla="*/ 122 w 480"/>
                  <a:gd name="T41" fmla="*/ 2 h 192"/>
                  <a:gd name="T42" fmla="*/ 149 w 480"/>
                  <a:gd name="T43" fmla="*/ 3 h 192"/>
                  <a:gd name="T44" fmla="*/ 178 w 480"/>
                  <a:gd name="T45" fmla="*/ 7 h 192"/>
                  <a:gd name="T46" fmla="*/ 206 w 480"/>
                  <a:gd name="T47" fmla="*/ 8 h 192"/>
                  <a:gd name="T48" fmla="*/ 237 w 480"/>
                  <a:gd name="T49" fmla="*/ 13 h 192"/>
                  <a:gd name="T50" fmla="*/ 265 w 480"/>
                  <a:gd name="T51" fmla="*/ 17 h 192"/>
                  <a:gd name="T52" fmla="*/ 293 w 480"/>
                  <a:gd name="T53" fmla="*/ 24 h 192"/>
                  <a:gd name="T54" fmla="*/ 320 w 480"/>
                  <a:gd name="T55" fmla="*/ 30 h 192"/>
                  <a:gd name="T56" fmla="*/ 345 w 480"/>
                  <a:gd name="T57" fmla="*/ 38 h 192"/>
                  <a:gd name="T58" fmla="*/ 369 w 480"/>
                  <a:gd name="T59" fmla="*/ 48 h 192"/>
                  <a:gd name="T60" fmla="*/ 390 w 480"/>
                  <a:gd name="T61" fmla="*/ 58 h 192"/>
                  <a:gd name="T62" fmla="*/ 407 w 480"/>
                  <a:gd name="T63" fmla="*/ 71 h 192"/>
                  <a:gd name="T64" fmla="*/ 422 w 480"/>
                  <a:gd name="T65" fmla="*/ 85 h 192"/>
                  <a:gd name="T66" fmla="*/ 445 w 480"/>
                  <a:gd name="T67" fmla="*/ 114 h 192"/>
                  <a:gd name="T68" fmla="*/ 463 w 480"/>
                  <a:gd name="T69" fmla="*/ 138 h 192"/>
                  <a:gd name="T70" fmla="*/ 475 w 480"/>
                  <a:gd name="T71" fmla="*/ 159 h 192"/>
                  <a:gd name="T72" fmla="*/ 480 w 480"/>
                  <a:gd name="T73" fmla="*/ 174 h 192"/>
                  <a:gd name="T74" fmla="*/ 475 w 480"/>
                  <a:gd name="T75" fmla="*/ 186 h 192"/>
                  <a:gd name="T76" fmla="*/ 461 w 480"/>
                  <a:gd name="T77" fmla="*/ 192 h 192"/>
                  <a:gd name="T78" fmla="*/ 438 w 480"/>
                  <a:gd name="T79" fmla="*/ 191 h 192"/>
                  <a:gd name="T80" fmla="*/ 402 w 480"/>
                  <a:gd name="T81" fmla="*/ 18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192">
                    <a:moveTo>
                      <a:pt x="402" y="182"/>
                    </a:moveTo>
                    <a:lnTo>
                      <a:pt x="395" y="181"/>
                    </a:lnTo>
                    <a:lnTo>
                      <a:pt x="377" y="174"/>
                    </a:lnTo>
                    <a:lnTo>
                      <a:pt x="350" y="167"/>
                    </a:lnTo>
                    <a:lnTo>
                      <a:pt x="315" y="155"/>
                    </a:lnTo>
                    <a:lnTo>
                      <a:pt x="278" y="146"/>
                    </a:lnTo>
                    <a:lnTo>
                      <a:pt x="234" y="137"/>
                    </a:lnTo>
                    <a:lnTo>
                      <a:pt x="193" y="129"/>
                    </a:lnTo>
                    <a:lnTo>
                      <a:pt x="152" y="124"/>
                    </a:lnTo>
                    <a:lnTo>
                      <a:pt x="112" y="116"/>
                    </a:lnTo>
                    <a:lnTo>
                      <a:pt x="76" y="100"/>
                    </a:lnTo>
                    <a:lnTo>
                      <a:pt x="44" y="82"/>
                    </a:lnTo>
                    <a:lnTo>
                      <a:pt x="19" y="58"/>
                    </a:lnTo>
                    <a:lnTo>
                      <a:pt x="3" y="36"/>
                    </a:lnTo>
                    <a:lnTo>
                      <a:pt x="0" y="17"/>
                    </a:lnTo>
                    <a:lnTo>
                      <a:pt x="7" y="6"/>
                    </a:lnTo>
                    <a:lnTo>
                      <a:pt x="33" y="0"/>
                    </a:lnTo>
                    <a:lnTo>
                      <a:pt x="53" y="0"/>
                    </a:lnTo>
                    <a:lnTo>
                      <a:pt x="73" y="0"/>
                    </a:lnTo>
                    <a:lnTo>
                      <a:pt x="96" y="2"/>
                    </a:lnTo>
                    <a:lnTo>
                      <a:pt x="122" y="2"/>
                    </a:lnTo>
                    <a:lnTo>
                      <a:pt x="149" y="3"/>
                    </a:lnTo>
                    <a:lnTo>
                      <a:pt x="178" y="7"/>
                    </a:lnTo>
                    <a:lnTo>
                      <a:pt x="206" y="8"/>
                    </a:lnTo>
                    <a:lnTo>
                      <a:pt x="237" y="13"/>
                    </a:lnTo>
                    <a:lnTo>
                      <a:pt x="265" y="17"/>
                    </a:lnTo>
                    <a:lnTo>
                      <a:pt x="293" y="24"/>
                    </a:lnTo>
                    <a:lnTo>
                      <a:pt x="320" y="30"/>
                    </a:lnTo>
                    <a:lnTo>
                      <a:pt x="345" y="38"/>
                    </a:lnTo>
                    <a:lnTo>
                      <a:pt x="369" y="48"/>
                    </a:lnTo>
                    <a:lnTo>
                      <a:pt x="390" y="58"/>
                    </a:lnTo>
                    <a:lnTo>
                      <a:pt x="407" y="71"/>
                    </a:lnTo>
                    <a:lnTo>
                      <a:pt x="422" y="85"/>
                    </a:lnTo>
                    <a:lnTo>
                      <a:pt x="445" y="114"/>
                    </a:lnTo>
                    <a:lnTo>
                      <a:pt x="463" y="138"/>
                    </a:lnTo>
                    <a:lnTo>
                      <a:pt x="475" y="159"/>
                    </a:lnTo>
                    <a:lnTo>
                      <a:pt x="480" y="174"/>
                    </a:lnTo>
                    <a:lnTo>
                      <a:pt x="475" y="186"/>
                    </a:lnTo>
                    <a:lnTo>
                      <a:pt x="461" y="192"/>
                    </a:lnTo>
                    <a:lnTo>
                      <a:pt x="438" y="191"/>
                    </a:lnTo>
                    <a:lnTo>
                      <a:pt x="402" y="182"/>
                    </a:lnTo>
                    <a:close/>
                  </a:path>
                </a:pathLst>
              </a:custGeom>
              <a:solidFill>
                <a:srgbClr val="008A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17" name="Freeform 1357">
                <a:extLst>
                  <a:ext uri="{FF2B5EF4-FFF2-40B4-BE49-F238E27FC236}">
                    <a16:creationId xmlns:a16="http://schemas.microsoft.com/office/drawing/2014/main" id="{22BB086D-7D87-2CD3-0F30-EEFD4B4FB99F}"/>
                  </a:ext>
                </a:extLst>
              </p:cNvPr>
              <p:cNvSpPr>
                <a:spLocks/>
              </p:cNvSpPr>
              <p:nvPr/>
            </p:nvSpPr>
            <p:spPr bwMode="auto">
              <a:xfrm>
                <a:off x="1444" y="2618"/>
                <a:ext cx="138" cy="54"/>
              </a:xfrm>
              <a:custGeom>
                <a:avLst/>
                <a:gdLst>
                  <a:gd name="T0" fmla="*/ 345 w 413"/>
                  <a:gd name="T1" fmla="*/ 155 h 164"/>
                  <a:gd name="T2" fmla="*/ 340 w 413"/>
                  <a:gd name="T3" fmla="*/ 154 h 164"/>
                  <a:gd name="T4" fmla="*/ 324 w 413"/>
                  <a:gd name="T5" fmla="*/ 148 h 164"/>
                  <a:gd name="T6" fmla="*/ 300 w 413"/>
                  <a:gd name="T7" fmla="*/ 141 h 164"/>
                  <a:gd name="T8" fmla="*/ 271 w 413"/>
                  <a:gd name="T9" fmla="*/ 133 h 164"/>
                  <a:gd name="T10" fmla="*/ 238 w 413"/>
                  <a:gd name="T11" fmla="*/ 124 h 164"/>
                  <a:gd name="T12" fmla="*/ 202 w 413"/>
                  <a:gd name="T13" fmla="*/ 116 h 164"/>
                  <a:gd name="T14" fmla="*/ 166 w 413"/>
                  <a:gd name="T15" fmla="*/ 109 h 164"/>
                  <a:gd name="T16" fmla="*/ 130 w 413"/>
                  <a:gd name="T17" fmla="*/ 105 h 164"/>
                  <a:gd name="T18" fmla="*/ 96 w 413"/>
                  <a:gd name="T19" fmla="*/ 98 h 164"/>
                  <a:gd name="T20" fmla="*/ 66 w 413"/>
                  <a:gd name="T21" fmla="*/ 85 h 164"/>
                  <a:gd name="T22" fmla="*/ 38 w 413"/>
                  <a:gd name="T23" fmla="*/ 69 h 164"/>
                  <a:gd name="T24" fmla="*/ 18 w 413"/>
                  <a:gd name="T25" fmla="*/ 49 h 164"/>
                  <a:gd name="T26" fmla="*/ 5 w 413"/>
                  <a:gd name="T27" fmla="*/ 31 h 164"/>
                  <a:gd name="T28" fmla="*/ 0 w 413"/>
                  <a:gd name="T29" fmla="*/ 16 h 164"/>
                  <a:gd name="T30" fmla="*/ 9 w 413"/>
                  <a:gd name="T31" fmla="*/ 4 h 164"/>
                  <a:gd name="T32" fmla="*/ 29 w 413"/>
                  <a:gd name="T33" fmla="*/ 0 h 164"/>
                  <a:gd name="T34" fmla="*/ 45 w 413"/>
                  <a:gd name="T35" fmla="*/ 0 h 164"/>
                  <a:gd name="T36" fmla="*/ 63 w 413"/>
                  <a:gd name="T37" fmla="*/ 0 h 164"/>
                  <a:gd name="T38" fmla="*/ 82 w 413"/>
                  <a:gd name="T39" fmla="*/ 0 h 164"/>
                  <a:gd name="T40" fmla="*/ 106 w 413"/>
                  <a:gd name="T41" fmla="*/ 2 h 164"/>
                  <a:gd name="T42" fmla="*/ 129 w 413"/>
                  <a:gd name="T43" fmla="*/ 3 h 164"/>
                  <a:gd name="T44" fmla="*/ 153 w 413"/>
                  <a:gd name="T45" fmla="*/ 4 h 164"/>
                  <a:gd name="T46" fmla="*/ 178 w 413"/>
                  <a:gd name="T47" fmla="*/ 7 h 164"/>
                  <a:gd name="T48" fmla="*/ 203 w 413"/>
                  <a:gd name="T49" fmla="*/ 9 h 164"/>
                  <a:gd name="T50" fmla="*/ 228 w 413"/>
                  <a:gd name="T51" fmla="*/ 14 h 164"/>
                  <a:gd name="T52" fmla="*/ 251 w 413"/>
                  <a:gd name="T53" fmla="*/ 20 h 164"/>
                  <a:gd name="T54" fmla="*/ 274 w 413"/>
                  <a:gd name="T55" fmla="*/ 26 h 164"/>
                  <a:gd name="T56" fmla="*/ 297 w 413"/>
                  <a:gd name="T57" fmla="*/ 31 h 164"/>
                  <a:gd name="T58" fmla="*/ 317 w 413"/>
                  <a:gd name="T59" fmla="*/ 40 h 164"/>
                  <a:gd name="T60" fmla="*/ 335 w 413"/>
                  <a:gd name="T61" fmla="*/ 49 h 164"/>
                  <a:gd name="T62" fmla="*/ 349 w 413"/>
                  <a:gd name="T63" fmla="*/ 58 h 164"/>
                  <a:gd name="T64" fmla="*/ 362 w 413"/>
                  <a:gd name="T65" fmla="*/ 71 h 164"/>
                  <a:gd name="T66" fmla="*/ 382 w 413"/>
                  <a:gd name="T67" fmla="*/ 97 h 164"/>
                  <a:gd name="T68" fmla="*/ 399 w 413"/>
                  <a:gd name="T69" fmla="*/ 118 h 164"/>
                  <a:gd name="T70" fmla="*/ 408 w 413"/>
                  <a:gd name="T71" fmla="*/ 134 h 164"/>
                  <a:gd name="T72" fmla="*/ 413 w 413"/>
                  <a:gd name="T73" fmla="*/ 148 h 164"/>
                  <a:gd name="T74" fmla="*/ 408 w 413"/>
                  <a:gd name="T75" fmla="*/ 158 h 164"/>
                  <a:gd name="T76" fmla="*/ 396 w 413"/>
                  <a:gd name="T77" fmla="*/ 164 h 164"/>
                  <a:gd name="T78" fmla="*/ 376 w 413"/>
                  <a:gd name="T79" fmla="*/ 161 h 164"/>
                  <a:gd name="T80" fmla="*/ 345 w 413"/>
                  <a:gd name="T81" fmla="*/ 15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3" h="164">
                    <a:moveTo>
                      <a:pt x="345" y="155"/>
                    </a:moveTo>
                    <a:lnTo>
                      <a:pt x="340" y="154"/>
                    </a:lnTo>
                    <a:lnTo>
                      <a:pt x="324" y="148"/>
                    </a:lnTo>
                    <a:lnTo>
                      <a:pt x="300" y="141"/>
                    </a:lnTo>
                    <a:lnTo>
                      <a:pt x="271" y="133"/>
                    </a:lnTo>
                    <a:lnTo>
                      <a:pt x="238" y="124"/>
                    </a:lnTo>
                    <a:lnTo>
                      <a:pt x="202" y="116"/>
                    </a:lnTo>
                    <a:lnTo>
                      <a:pt x="166" y="109"/>
                    </a:lnTo>
                    <a:lnTo>
                      <a:pt x="130" y="105"/>
                    </a:lnTo>
                    <a:lnTo>
                      <a:pt x="96" y="98"/>
                    </a:lnTo>
                    <a:lnTo>
                      <a:pt x="66" y="85"/>
                    </a:lnTo>
                    <a:lnTo>
                      <a:pt x="38" y="69"/>
                    </a:lnTo>
                    <a:lnTo>
                      <a:pt x="18" y="49"/>
                    </a:lnTo>
                    <a:lnTo>
                      <a:pt x="5" y="31"/>
                    </a:lnTo>
                    <a:lnTo>
                      <a:pt x="0" y="16"/>
                    </a:lnTo>
                    <a:lnTo>
                      <a:pt x="9" y="4"/>
                    </a:lnTo>
                    <a:lnTo>
                      <a:pt x="29" y="0"/>
                    </a:lnTo>
                    <a:lnTo>
                      <a:pt x="45" y="0"/>
                    </a:lnTo>
                    <a:lnTo>
                      <a:pt x="63" y="0"/>
                    </a:lnTo>
                    <a:lnTo>
                      <a:pt x="82" y="0"/>
                    </a:lnTo>
                    <a:lnTo>
                      <a:pt x="106" y="2"/>
                    </a:lnTo>
                    <a:lnTo>
                      <a:pt x="129" y="3"/>
                    </a:lnTo>
                    <a:lnTo>
                      <a:pt x="153" y="4"/>
                    </a:lnTo>
                    <a:lnTo>
                      <a:pt x="178" y="7"/>
                    </a:lnTo>
                    <a:lnTo>
                      <a:pt x="203" y="9"/>
                    </a:lnTo>
                    <a:lnTo>
                      <a:pt x="228" y="14"/>
                    </a:lnTo>
                    <a:lnTo>
                      <a:pt x="251" y="20"/>
                    </a:lnTo>
                    <a:lnTo>
                      <a:pt x="274" y="26"/>
                    </a:lnTo>
                    <a:lnTo>
                      <a:pt x="297" y="31"/>
                    </a:lnTo>
                    <a:lnTo>
                      <a:pt x="317" y="40"/>
                    </a:lnTo>
                    <a:lnTo>
                      <a:pt x="335" y="49"/>
                    </a:lnTo>
                    <a:lnTo>
                      <a:pt x="349" y="58"/>
                    </a:lnTo>
                    <a:lnTo>
                      <a:pt x="362" y="71"/>
                    </a:lnTo>
                    <a:lnTo>
                      <a:pt x="382" y="97"/>
                    </a:lnTo>
                    <a:lnTo>
                      <a:pt x="399" y="118"/>
                    </a:lnTo>
                    <a:lnTo>
                      <a:pt x="408" y="134"/>
                    </a:lnTo>
                    <a:lnTo>
                      <a:pt x="413" y="148"/>
                    </a:lnTo>
                    <a:lnTo>
                      <a:pt x="408" y="158"/>
                    </a:lnTo>
                    <a:lnTo>
                      <a:pt x="396" y="164"/>
                    </a:lnTo>
                    <a:lnTo>
                      <a:pt x="376" y="161"/>
                    </a:lnTo>
                    <a:lnTo>
                      <a:pt x="345" y="155"/>
                    </a:lnTo>
                    <a:close/>
                  </a:path>
                </a:pathLst>
              </a:custGeom>
              <a:solidFill>
                <a:srgbClr val="149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18" name="Freeform 1358">
                <a:extLst>
                  <a:ext uri="{FF2B5EF4-FFF2-40B4-BE49-F238E27FC236}">
                    <a16:creationId xmlns:a16="http://schemas.microsoft.com/office/drawing/2014/main" id="{B76061EF-0923-41F9-883D-074C2E36D49E}"/>
                  </a:ext>
                </a:extLst>
              </p:cNvPr>
              <p:cNvSpPr>
                <a:spLocks/>
              </p:cNvSpPr>
              <p:nvPr/>
            </p:nvSpPr>
            <p:spPr bwMode="auto">
              <a:xfrm>
                <a:off x="1457" y="2618"/>
                <a:ext cx="114" cy="46"/>
              </a:xfrm>
              <a:custGeom>
                <a:avLst/>
                <a:gdLst>
                  <a:gd name="T0" fmla="*/ 286 w 342"/>
                  <a:gd name="T1" fmla="*/ 130 h 136"/>
                  <a:gd name="T2" fmla="*/ 281 w 342"/>
                  <a:gd name="T3" fmla="*/ 129 h 136"/>
                  <a:gd name="T4" fmla="*/ 269 w 342"/>
                  <a:gd name="T5" fmla="*/ 124 h 136"/>
                  <a:gd name="T6" fmla="*/ 249 w 342"/>
                  <a:gd name="T7" fmla="*/ 118 h 136"/>
                  <a:gd name="T8" fmla="*/ 226 w 342"/>
                  <a:gd name="T9" fmla="*/ 111 h 136"/>
                  <a:gd name="T10" fmla="*/ 197 w 342"/>
                  <a:gd name="T11" fmla="*/ 103 h 136"/>
                  <a:gd name="T12" fmla="*/ 167 w 342"/>
                  <a:gd name="T13" fmla="*/ 96 h 136"/>
                  <a:gd name="T14" fmla="*/ 137 w 342"/>
                  <a:gd name="T15" fmla="*/ 90 h 136"/>
                  <a:gd name="T16" fmla="*/ 109 w 342"/>
                  <a:gd name="T17" fmla="*/ 87 h 136"/>
                  <a:gd name="T18" fmla="*/ 82 w 342"/>
                  <a:gd name="T19" fmla="*/ 81 h 136"/>
                  <a:gd name="T20" fmla="*/ 55 w 342"/>
                  <a:gd name="T21" fmla="*/ 72 h 136"/>
                  <a:gd name="T22" fmla="*/ 33 w 342"/>
                  <a:gd name="T23" fmla="*/ 57 h 136"/>
                  <a:gd name="T24" fmla="*/ 15 w 342"/>
                  <a:gd name="T25" fmla="*/ 41 h 136"/>
                  <a:gd name="T26" fmla="*/ 3 w 342"/>
                  <a:gd name="T27" fmla="*/ 26 h 136"/>
                  <a:gd name="T28" fmla="*/ 0 w 342"/>
                  <a:gd name="T29" fmla="*/ 13 h 136"/>
                  <a:gd name="T30" fmla="*/ 7 w 342"/>
                  <a:gd name="T31" fmla="*/ 4 h 136"/>
                  <a:gd name="T32" fmla="*/ 25 w 342"/>
                  <a:gd name="T33" fmla="*/ 0 h 136"/>
                  <a:gd name="T34" fmla="*/ 37 w 342"/>
                  <a:gd name="T35" fmla="*/ 0 h 136"/>
                  <a:gd name="T36" fmla="*/ 53 w 342"/>
                  <a:gd name="T37" fmla="*/ 0 h 136"/>
                  <a:gd name="T38" fmla="*/ 69 w 342"/>
                  <a:gd name="T39" fmla="*/ 0 h 136"/>
                  <a:gd name="T40" fmla="*/ 88 w 342"/>
                  <a:gd name="T41" fmla="*/ 1 h 136"/>
                  <a:gd name="T42" fmla="*/ 108 w 342"/>
                  <a:gd name="T43" fmla="*/ 4 h 136"/>
                  <a:gd name="T44" fmla="*/ 128 w 342"/>
                  <a:gd name="T45" fmla="*/ 5 h 136"/>
                  <a:gd name="T46" fmla="*/ 147 w 342"/>
                  <a:gd name="T47" fmla="*/ 6 h 136"/>
                  <a:gd name="T48" fmla="*/ 169 w 342"/>
                  <a:gd name="T49" fmla="*/ 8 h 136"/>
                  <a:gd name="T50" fmla="*/ 190 w 342"/>
                  <a:gd name="T51" fmla="*/ 13 h 136"/>
                  <a:gd name="T52" fmla="*/ 208 w 342"/>
                  <a:gd name="T53" fmla="*/ 17 h 136"/>
                  <a:gd name="T54" fmla="*/ 227 w 342"/>
                  <a:gd name="T55" fmla="*/ 20 h 136"/>
                  <a:gd name="T56" fmla="*/ 246 w 342"/>
                  <a:gd name="T57" fmla="*/ 27 h 136"/>
                  <a:gd name="T58" fmla="*/ 262 w 342"/>
                  <a:gd name="T59" fmla="*/ 33 h 136"/>
                  <a:gd name="T60" fmla="*/ 279 w 342"/>
                  <a:gd name="T61" fmla="*/ 41 h 136"/>
                  <a:gd name="T62" fmla="*/ 290 w 342"/>
                  <a:gd name="T63" fmla="*/ 50 h 136"/>
                  <a:gd name="T64" fmla="*/ 301 w 342"/>
                  <a:gd name="T65" fmla="*/ 60 h 136"/>
                  <a:gd name="T66" fmla="*/ 318 w 342"/>
                  <a:gd name="T67" fmla="*/ 81 h 136"/>
                  <a:gd name="T68" fmla="*/ 330 w 342"/>
                  <a:gd name="T69" fmla="*/ 98 h 136"/>
                  <a:gd name="T70" fmla="*/ 338 w 342"/>
                  <a:gd name="T71" fmla="*/ 112 h 136"/>
                  <a:gd name="T72" fmla="*/ 342 w 342"/>
                  <a:gd name="T73" fmla="*/ 124 h 136"/>
                  <a:gd name="T74" fmla="*/ 338 w 342"/>
                  <a:gd name="T75" fmla="*/ 131 h 136"/>
                  <a:gd name="T76" fmla="*/ 329 w 342"/>
                  <a:gd name="T77" fmla="*/ 136 h 136"/>
                  <a:gd name="T78" fmla="*/ 311 w 342"/>
                  <a:gd name="T79" fmla="*/ 135 h 136"/>
                  <a:gd name="T80" fmla="*/ 286 w 342"/>
                  <a:gd name="T81" fmla="*/ 13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2" h="136">
                    <a:moveTo>
                      <a:pt x="286" y="130"/>
                    </a:moveTo>
                    <a:lnTo>
                      <a:pt x="281" y="129"/>
                    </a:lnTo>
                    <a:lnTo>
                      <a:pt x="269" y="124"/>
                    </a:lnTo>
                    <a:lnTo>
                      <a:pt x="249" y="118"/>
                    </a:lnTo>
                    <a:lnTo>
                      <a:pt x="226" y="111"/>
                    </a:lnTo>
                    <a:lnTo>
                      <a:pt x="197" y="103"/>
                    </a:lnTo>
                    <a:lnTo>
                      <a:pt x="167" y="96"/>
                    </a:lnTo>
                    <a:lnTo>
                      <a:pt x="137" y="90"/>
                    </a:lnTo>
                    <a:lnTo>
                      <a:pt x="109" y="87"/>
                    </a:lnTo>
                    <a:lnTo>
                      <a:pt x="82" y="81"/>
                    </a:lnTo>
                    <a:lnTo>
                      <a:pt x="55" y="72"/>
                    </a:lnTo>
                    <a:lnTo>
                      <a:pt x="33" y="57"/>
                    </a:lnTo>
                    <a:lnTo>
                      <a:pt x="15" y="41"/>
                    </a:lnTo>
                    <a:lnTo>
                      <a:pt x="3" y="26"/>
                    </a:lnTo>
                    <a:lnTo>
                      <a:pt x="0" y="13"/>
                    </a:lnTo>
                    <a:lnTo>
                      <a:pt x="7" y="4"/>
                    </a:lnTo>
                    <a:lnTo>
                      <a:pt x="25" y="0"/>
                    </a:lnTo>
                    <a:lnTo>
                      <a:pt x="37" y="0"/>
                    </a:lnTo>
                    <a:lnTo>
                      <a:pt x="53" y="0"/>
                    </a:lnTo>
                    <a:lnTo>
                      <a:pt x="69" y="0"/>
                    </a:lnTo>
                    <a:lnTo>
                      <a:pt x="88" y="1"/>
                    </a:lnTo>
                    <a:lnTo>
                      <a:pt x="108" y="4"/>
                    </a:lnTo>
                    <a:lnTo>
                      <a:pt x="128" y="5"/>
                    </a:lnTo>
                    <a:lnTo>
                      <a:pt x="147" y="6"/>
                    </a:lnTo>
                    <a:lnTo>
                      <a:pt x="169" y="8"/>
                    </a:lnTo>
                    <a:lnTo>
                      <a:pt x="190" y="13"/>
                    </a:lnTo>
                    <a:lnTo>
                      <a:pt x="208" y="17"/>
                    </a:lnTo>
                    <a:lnTo>
                      <a:pt x="227" y="20"/>
                    </a:lnTo>
                    <a:lnTo>
                      <a:pt x="246" y="27"/>
                    </a:lnTo>
                    <a:lnTo>
                      <a:pt x="262" y="33"/>
                    </a:lnTo>
                    <a:lnTo>
                      <a:pt x="279" y="41"/>
                    </a:lnTo>
                    <a:lnTo>
                      <a:pt x="290" y="50"/>
                    </a:lnTo>
                    <a:lnTo>
                      <a:pt x="301" y="60"/>
                    </a:lnTo>
                    <a:lnTo>
                      <a:pt x="318" y="81"/>
                    </a:lnTo>
                    <a:lnTo>
                      <a:pt x="330" y="98"/>
                    </a:lnTo>
                    <a:lnTo>
                      <a:pt x="338" y="112"/>
                    </a:lnTo>
                    <a:lnTo>
                      <a:pt x="342" y="124"/>
                    </a:lnTo>
                    <a:lnTo>
                      <a:pt x="338" y="131"/>
                    </a:lnTo>
                    <a:lnTo>
                      <a:pt x="329" y="136"/>
                    </a:lnTo>
                    <a:lnTo>
                      <a:pt x="311" y="135"/>
                    </a:lnTo>
                    <a:lnTo>
                      <a:pt x="286" y="130"/>
                    </a:lnTo>
                    <a:close/>
                  </a:path>
                </a:pathLst>
              </a:custGeom>
              <a:solidFill>
                <a:srgbClr val="26A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19" name="Freeform 1359">
                <a:extLst>
                  <a:ext uri="{FF2B5EF4-FFF2-40B4-BE49-F238E27FC236}">
                    <a16:creationId xmlns:a16="http://schemas.microsoft.com/office/drawing/2014/main" id="{37E924AD-D974-E62C-3136-0A5AF3B35B0D}"/>
                  </a:ext>
                </a:extLst>
              </p:cNvPr>
              <p:cNvSpPr>
                <a:spLocks/>
              </p:cNvSpPr>
              <p:nvPr/>
            </p:nvSpPr>
            <p:spPr bwMode="auto">
              <a:xfrm>
                <a:off x="1469" y="2620"/>
                <a:ext cx="91" cy="35"/>
              </a:xfrm>
              <a:custGeom>
                <a:avLst/>
                <a:gdLst>
                  <a:gd name="T0" fmla="*/ 229 w 274"/>
                  <a:gd name="T1" fmla="*/ 101 h 106"/>
                  <a:gd name="T2" fmla="*/ 225 w 274"/>
                  <a:gd name="T3" fmla="*/ 100 h 106"/>
                  <a:gd name="T4" fmla="*/ 215 w 274"/>
                  <a:gd name="T5" fmla="*/ 97 h 106"/>
                  <a:gd name="T6" fmla="*/ 200 w 274"/>
                  <a:gd name="T7" fmla="*/ 92 h 106"/>
                  <a:gd name="T8" fmla="*/ 179 w 274"/>
                  <a:gd name="T9" fmla="*/ 87 h 106"/>
                  <a:gd name="T10" fmla="*/ 157 w 274"/>
                  <a:gd name="T11" fmla="*/ 82 h 106"/>
                  <a:gd name="T12" fmla="*/ 136 w 274"/>
                  <a:gd name="T13" fmla="*/ 76 h 106"/>
                  <a:gd name="T14" fmla="*/ 110 w 274"/>
                  <a:gd name="T15" fmla="*/ 72 h 106"/>
                  <a:gd name="T16" fmla="*/ 88 w 274"/>
                  <a:gd name="T17" fmla="*/ 69 h 106"/>
                  <a:gd name="T18" fmla="*/ 66 w 274"/>
                  <a:gd name="T19" fmla="*/ 64 h 106"/>
                  <a:gd name="T20" fmla="*/ 45 w 274"/>
                  <a:gd name="T21" fmla="*/ 56 h 106"/>
                  <a:gd name="T22" fmla="*/ 27 w 274"/>
                  <a:gd name="T23" fmla="*/ 45 h 106"/>
                  <a:gd name="T24" fmla="*/ 13 w 274"/>
                  <a:gd name="T25" fmla="*/ 32 h 106"/>
                  <a:gd name="T26" fmla="*/ 4 w 274"/>
                  <a:gd name="T27" fmla="*/ 20 h 106"/>
                  <a:gd name="T28" fmla="*/ 0 w 274"/>
                  <a:gd name="T29" fmla="*/ 9 h 106"/>
                  <a:gd name="T30" fmla="*/ 5 w 274"/>
                  <a:gd name="T31" fmla="*/ 2 h 106"/>
                  <a:gd name="T32" fmla="*/ 20 w 274"/>
                  <a:gd name="T33" fmla="*/ 0 h 106"/>
                  <a:gd name="T34" fmla="*/ 41 w 274"/>
                  <a:gd name="T35" fmla="*/ 0 h 106"/>
                  <a:gd name="T36" fmla="*/ 70 w 274"/>
                  <a:gd name="T37" fmla="*/ 1 h 106"/>
                  <a:gd name="T38" fmla="*/ 102 w 274"/>
                  <a:gd name="T39" fmla="*/ 2 h 106"/>
                  <a:gd name="T40" fmla="*/ 136 w 274"/>
                  <a:gd name="T41" fmla="*/ 7 h 106"/>
                  <a:gd name="T42" fmla="*/ 168 w 274"/>
                  <a:gd name="T43" fmla="*/ 13 h 106"/>
                  <a:gd name="T44" fmla="*/ 197 w 274"/>
                  <a:gd name="T45" fmla="*/ 22 h 106"/>
                  <a:gd name="T46" fmla="*/ 222 w 274"/>
                  <a:gd name="T47" fmla="*/ 32 h 106"/>
                  <a:gd name="T48" fmla="*/ 240 w 274"/>
                  <a:gd name="T49" fmla="*/ 49 h 106"/>
                  <a:gd name="T50" fmla="*/ 253 w 274"/>
                  <a:gd name="T51" fmla="*/ 64 h 106"/>
                  <a:gd name="T52" fmla="*/ 264 w 274"/>
                  <a:gd name="T53" fmla="*/ 78 h 106"/>
                  <a:gd name="T54" fmla="*/ 271 w 274"/>
                  <a:gd name="T55" fmla="*/ 89 h 106"/>
                  <a:gd name="T56" fmla="*/ 274 w 274"/>
                  <a:gd name="T57" fmla="*/ 99 h 106"/>
                  <a:gd name="T58" fmla="*/ 272 w 274"/>
                  <a:gd name="T59" fmla="*/ 104 h 106"/>
                  <a:gd name="T60" fmla="*/ 264 w 274"/>
                  <a:gd name="T61" fmla="*/ 106 h 106"/>
                  <a:gd name="T62" fmla="*/ 250 w 274"/>
                  <a:gd name="T63" fmla="*/ 106 h 106"/>
                  <a:gd name="T64" fmla="*/ 229 w 274"/>
                  <a:gd name="T65"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4" h="106">
                    <a:moveTo>
                      <a:pt x="229" y="101"/>
                    </a:moveTo>
                    <a:lnTo>
                      <a:pt x="225" y="100"/>
                    </a:lnTo>
                    <a:lnTo>
                      <a:pt x="215" y="97"/>
                    </a:lnTo>
                    <a:lnTo>
                      <a:pt x="200" y="92"/>
                    </a:lnTo>
                    <a:lnTo>
                      <a:pt x="179" y="87"/>
                    </a:lnTo>
                    <a:lnTo>
                      <a:pt x="157" y="82"/>
                    </a:lnTo>
                    <a:lnTo>
                      <a:pt x="136" y="76"/>
                    </a:lnTo>
                    <a:lnTo>
                      <a:pt x="110" y="72"/>
                    </a:lnTo>
                    <a:lnTo>
                      <a:pt x="88" y="69"/>
                    </a:lnTo>
                    <a:lnTo>
                      <a:pt x="66" y="64"/>
                    </a:lnTo>
                    <a:lnTo>
                      <a:pt x="45" y="56"/>
                    </a:lnTo>
                    <a:lnTo>
                      <a:pt x="27" y="45"/>
                    </a:lnTo>
                    <a:lnTo>
                      <a:pt x="13" y="32"/>
                    </a:lnTo>
                    <a:lnTo>
                      <a:pt x="4" y="20"/>
                    </a:lnTo>
                    <a:lnTo>
                      <a:pt x="0" y="9"/>
                    </a:lnTo>
                    <a:lnTo>
                      <a:pt x="5" y="2"/>
                    </a:lnTo>
                    <a:lnTo>
                      <a:pt x="20" y="0"/>
                    </a:lnTo>
                    <a:lnTo>
                      <a:pt x="41" y="0"/>
                    </a:lnTo>
                    <a:lnTo>
                      <a:pt x="70" y="1"/>
                    </a:lnTo>
                    <a:lnTo>
                      <a:pt x="102" y="2"/>
                    </a:lnTo>
                    <a:lnTo>
                      <a:pt x="136" y="7"/>
                    </a:lnTo>
                    <a:lnTo>
                      <a:pt x="168" y="13"/>
                    </a:lnTo>
                    <a:lnTo>
                      <a:pt x="197" y="22"/>
                    </a:lnTo>
                    <a:lnTo>
                      <a:pt x="222" y="32"/>
                    </a:lnTo>
                    <a:lnTo>
                      <a:pt x="240" y="49"/>
                    </a:lnTo>
                    <a:lnTo>
                      <a:pt x="253" y="64"/>
                    </a:lnTo>
                    <a:lnTo>
                      <a:pt x="264" y="78"/>
                    </a:lnTo>
                    <a:lnTo>
                      <a:pt x="271" y="89"/>
                    </a:lnTo>
                    <a:lnTo>
                      <a:pt x="274" y="99"/>
                    </a:lnTo>
                    <a:lnTo>
                      <a:pt x="272" y="104"/>
                    </a:lnTo>
                    <a:lnTo>
                      <a:pt x="264" y="106"/>
                    </a:lnTo>
                    <a:lnTo>
                      <a:pt x="250" y="106"/>
                    </a:lnTo>
                    <a:lnTo>
                      <a:pt x="229" y="101"/>
                    </a:lnTo>
                    <a:close/>
                  </a:path>
                </a:pathLst>
              </a:custGeom>
              <a:solidFill>
                <a:srgbClr val="38B0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20" name="Freeform 1360">
                <a:extLst>
                  <a:ext uri="{FF2B5EF4-FFF2-40B4-BE49-F238E27FC236}">
                    <a16:creationId xmlns:a16="http://schemas.microsoft.com/office/drawing/2014/main" id="{CD2BFCFE-AD2C-155D-5D85-4AED4B96058B}"/>
                  </a:ext>
                </a:extLst>
              </p:cNvPr>
              <p:cNvSpPr>
                <a:spLocks/>
              </p:cNvSpPr>
              <p:nvPr/>
            </p:nvSpPr>
            <p:spPr bwMode="auto">
              <a:xfrm>
                <a:off x="1482" y="2621"/>
                <a:ext cx="67" cy="27"/>
              </a:xfrm>
              <a:custGeom>
                <a:avLst/>
                <a:gdLst>
                  <a:gd name="T0" fmla="*/ 168 w 202"/>
                  <a:gd name="T1" fmla="*/ 77 h 79"/>
                  <a:gd name="T2" fmla="*/ 166 w 202"/>
                  <a:gd name="T3" fmla="*/ 74 h 79"/>
                  <a:gd name="T4" fmla="*/ 158 w 202"/>
                  <a:gd name="T5" fmla="*/ 73 h 79"/>
                  <a:gd name="T6" fmla="*/ 147 w 202"/>
                  <a:gd name="T7" fmla="*/ 70 h 79"/>
                  <a:gd name="T8" fmla="*/ 132 w 202"/>
                  <a:gd name="T9" fmla="*/ 65 h 79"/>
                  <a:gd name="T10" fmla="*/ 117 w 202"/>
                  <a:gd name="T11" fmla="*/ 60 h 79"/>
                  <a:gd name="T12" fmla="*/ 98 w 202"/>
                  <a:gd name="T13" fmla="*/ 57 h 79"/>
                  <a:gd name="T14" fmla="*/ 79 w 202"/>
                  <a:gd name="T15" fmla="*/ 54 h 79"/>
                  <a:gd name="T16" fmla="*/ 63 w 202"/>
                  <a:gd name="T17" fmla="*/ 50 h 79"/>
                  <a:gd name="T18" fmla="*/ 47 w 202"/>
                  <a:gd name="T19" fmla="*/ 47 h 79"/>
                  <a:gd name="T20" fmla="*/ 31 w 202"/>
                  <a:gd name="T21" fmla="*/ 40 h 79"/>
                  <a:gd name="T22" fmla="*/ 19 w 202"/>
                  <a:gd name="T23" fmla="*/ 33 h 79"/>
                  <a:gd name="T24" fmla="*/ 7 w 202"/>
                  <a:gd name="T25" fmla="*/ 24 h 79"/>
                  <a:gd name="T26" fmla="*/ 1 w 202"/>
                  <a:gd name="T27" fmla="*/ 16 h 79"/>
                  <a:gd name="T28" fmla="*/ 0 w 202"/>
                  <a:gd name="T29" fmla="*/ 9 h 79"/>
                  <a:gd name="T30" fmla="*/ 2 w 202"/>
                  <a:gd name="T31" fmla="*/ 2 h 79"/>
                  <a:gd name="T32" fmla="*/ 14 w 202"/>
                  <a:gd name="T33" fmla="*/ 0 h 79"/>
                  <a:gd name="T34" fmla="*/ 29 w 202"/>
                  <a:gd name="T35" fmla="*/ 0 h 79"/>
                  <a:gd name="T36" fmla="*/ 50 w 202"/>
                  <a:gd name="T37" fmla="*/ 0 h 79"/>
                  <a:gd name="T38" fmla="*/ 74 w 202"/>
                  <a:gd name="T39" fmla="*/ 2 h 79"/>
                  <a:gd name="T40" fmla="*/ 98 w 202"/>
                  <a:gd name="T41" fmla="*/ 5 h 79"/>
                  <a:gd name="T42" fmla="*/ 123 w 202"/>
                  <a:gd name="T43" fmla="*/ 10 h 79"/>
                  <a:gd name="T44" fmla="*/ 145 w 202"/>
                  <a:gd name="T45" fmla="*/ 16 h 79"/>
                  <a:gd name="T46" fmla="*/ 163 w 202"/>
                  <a:gd name="T47" fmla="*/ 24 h 79"/>
                  <a:gd name="T48" fmla="*/ 177 w 202"/>
                  <a:gd name="T49" fmla="*/ 36 h 79"/>
                  <a:gd name="T50" fmla="*/ 186 w 202"/>
                  <a:gd name="T51" fmla="*/ 47 h 79"/>
                  <a:gd name="T52" fmla="*/ 194 w 202"/>
                  <a:gd name="T53" fmla="*/ 57 h 79"/>
                  <a:gd name="T54" fmla="*/ 199 w 202"/>
                  <a:gd name="T55" fmla="*/ 66 h 79"/>
                  <a:gd name="T56" fmla="*/ 202 w 202"/>
                  <a:gd name="T57" fmla="*/ 73 h 79"/>
                  <a:gd name="T58" fmla="*/ 200 w 202"/>
                  <a:gd name="T59" fmla="*/ 78 h 79"/>
                  <a:gd name="T60" fmla="*/ 194 w 202"/>
                  <a:gd name="T61" fmla="*/ 79 h 79"/>
                  <a:gd name="T62" fmla="*/ 185 w 202"/>
                  <a:gd name="T63" fmla="*/ 79 h 79"/>
                  <a:gd name="T64" fmla="*/ 168 w 202"/>
                  <a:gd name="T65" fmla="*/ 7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2" h="79">
                    <a:moveTo>
                      <a:pt x="168" y="77"/>
                    </a:moveTo>
                    <a:lnTo>
                      <a:pt x="166" y="74"/>
                    </a:lnTo>
                    <a:lnTo>
                      <a:pt x="158" y="73"/>
                    </a:lnTo>
                    <a:lnTo>
                      <a:pt x="147" y="70"/>
                    </a:lnTo>
                    <a:lnTo>
                      <a:pt x="132" y="65"/>
                    </a:lnTo>
                    <a:lnTo>
                      <a:pt x="117" y="60"/>
                    </a:lnTo>
                    <a:lnTo>
                      <a:pt x="98" y="57"/>
                    </a:lnTo>
                    <a:lnTo>
                      <a:pt x="79" y="54"/>
                    </a:lnTo>
                    <a:lnTo>
                      <a:pt x="63" y="50"/>
                    </a:lnTo>
                    <a:lnTo>
                      <a:pt x="47" y="47"/>
                    </a:lnTo>
                    <a:lnTo>
                      <a:pt x="31" y="40"/>
                    </a:lnTo>
                    <a:lnTo>
                      <a:pt x="19" y="33"/>
                    </a:lnTo>
                    <a:lnTo>
                      <a:pt x="7" y="24"/>
                    </a:lnTo>
                    <a:lnTo>
                      <a:pt x="1" y="16"/>
                    </a:lnTo>
                    <a:lnTo>
                      <a:pt x="0" y="9"/>
                    </a:lnTo>
                    <a:lnTo>
                      <a:pt x="2" y="2"/>
                    </a:lnTo>
                    <a:lnTo>
                      <a:pt x="14" y="0"/>
                    </a:lnTo>
                    <a:lnTo>
                      <a:pt x="29" y="0"/>
                    </a:lnTo>
                    <a:lnTo>
                      <a:pt x="50" y="0"/>
                    </a:lnTo>
                    <a:lnTo>
                      <a:pt x="74" y="2"/>
                    </a:lnTo>
                    <a:lnTo>
                      <a:pt x="98" y="5"/>
                    </a:lnTo>
                    <a:lnTo>
                      <a:pt x="123" y="10"/>
                    </a:lnTo>
                    <a:lnTo>
                      <a:pt x="145" y="16"/>
                    </a:lnTo>
                    <a:lnTo>
                      <a:pt x="163" y="24"/>
                    </a:lnTo>
                    <a:lnTo>
                      <a:pt x="177" y="36"/>
                    </a:lnTo>
                    <a:lnTo>
                      <a:pt x="186" y="47"/>
                    </a:lnTo>
                    <a:lnTo>
                      <a:pt x="194" y="57"/>
                    </a:lnTo>
                    <a:lnTo>
                      <a:pt x="199" y="66"/>
                    </a:lnTo>
                    <a:lnTo>
                      <a:pt x="202" y="73"/>
                    </a:lnTo>
                    <a:lnTo>
                      <a:pt x="200" y="78"/>
                    </a:lnTo>
                    <a:lnTo>
                      <a:pt x="194" y="79"/>
                    </a:lnTo>
                    <a:lnTo>
                      <a:pt x="185" y="79"/>
                    </a:lnTo>
                    <a:lnTo>
                      <a:pt x="168" y="77"/>
                    </a:lnTo>
                    <a:close/>
                  </a:path>
                </a:pathLst>
              </a:custGeom>
              <a:solidFill>
                <a:srgbClr val="4DBD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21" name="Freeform 1361">
                <a:extLst>
                  <a:ext uri="{FF2B5EF4-FFF2-40B4-BE49-F238E27FC236}">
                    <a16:creationId xmlns:a16="http://schemas.microsoft.com/office/drawing/2014/main" id="{978BCD2B-B40C-D104-18DF-C97EA1933189}"/>
                  </a:ext>
                </a:extLst>
              </p:cNvPr>
              <p:cNvSpPr>
                <a:spLocks/>
              </p:cNvSpPr>
              <p:nvPr/>
            </p:nvSpPr>
            <p:spPr bwMode="auto">
              <a:xfrm>
                <a:off x="730" y="1536"/>
                <a:ext cx="395" cy="365"/>
              </a:xfrm>
              <a:custGeom>
                <a:avLst/>
                <a:gdLst>
                  <a:gd name="T0" fmla="*/ 23 w 1186"/>
                  <a:gd name="T1" fmla="*/ 524 h 1097"/>
                  <a:gd name="T2" fmla="*/ 113 w 1186"/>
                  <a:gd name="T3" fmla="*/ 476 h 1097"/>
                  <a:gd name="T4" fmla="*/ 210 w 1186"/>
                  <a:gd name="T5" fmla="*/ 404 h 1097"/>
                  <a:gd name="T6" fmla="*/ 270 w 1186"/>
                  <a:gd name="T7" fmla="*/ 332 h 1097"/>
                  <a:gd name="T8" fmla="*/ 305 w 1186"/>
                  <a:gd name="T9" fmla="*/ 277 h 1097"/>
                  <a:gd name="T10" fmla="*/ 327 w 1186"/>
                  <a:gd name="T11" fmla="*/ 236 h 1097"/>
                  <a:gd name="T12" fmla="*/ 418 w 1186"/>
                  <a:gd name="T13" fmla="*/ 188 h 1097"/>
                  <a:gd name="T14" fmla="*/ 569 w 1186"/>
                  <a:gd name="T15" fmla="*/ 128 h 1097"/>
                  <a:gd name="T16" fmla="*/ 731 w 1186"/>
                  <a:gd name="T17" fmla="*/ 66 h 1097"/>
                  <a:gd name="T18" fmla="*/ 865 w 1186"/>
                  <a:gd name="T19" fmla="*/ 19 h 1097"/>
                  <a:gd name="T20" fmla="*/ 919 w 1186"/>
                  <a:gd name="T21" fmla="*/ 0 h 1097"/>
                  <a:gd name="T22" fmla="*/ 973 w 1186"/>
                  <a:gd name="T23" fmla="*/ 36 h 1097"/>
                  <a:gd name="T24" fmla="*/ 1077 w 1186"/>
                  <a:gd name="T25" fmla="*/ 122 h 1097"/>
                  <a:gd name="T26" fmla="*/ 1137 w 1186"/>
                  <a:gd name="T27" fmla="*/ 204 h 1097"/>
                  <a:gd name="T28" fmla="*/ 1159 w 1186"/>
                  <a:gd name="T29" fmla="*/ 260 h 1097"/>
                  <a:gd name="T30" fmla="*/ 1174 w 1186"/>
                  <a:gd name="T31" fmla="*/ 318 h 1097"/>
                  <a:gd name="T32" fmla="*/ 1183 w 1186"/>
                  <a:gd name="T33" fmla="*/ 377 h 1097"/>
                  <a:gd name="T34" fmla="*/ 1183 w 1186"/>
                  <a:gd name="T35" fmla="*/ 431 h 1097"/>
                  <a:gd name="T36" fmla="*/ 1176 w 1186"/>
                  <a:gd name="T37" fmla="*/ 476 h 1097"/>
                  <a:gd name="T38" fmla="*/ 1142 w 1186"/>
                  <a:gd name="T39" fmla="*/ 552 h 1097"/>
                  <a:gd name="T40" fmla="*/ 1101 w 1186"/>
                  <a:gd name="T41" fmla="*/ 611 h 1097"/>
                  <a:gd name="T42" fmla="*/ 1064 w 1186"/>
                  <a:gd name="T43" fmla="*/ 641 h 1097"/>
                  <a:gd name="T44" fmla="*/ 1038 w 1186"/>
                  <a:gd name="T45" fmla="*/ 660 h 1097"/>
                  <a:gd name="T46" fmla="*/ 1022 w 1186"/>
                  <a:gd name="T47" fmla="*/ 684 h 1097"/>
                  <a:gd name="T48" fmla="*/ 1008 w 1186"/>
                  <a:gd name="T49" fmla="*/ 707 h 1097"/>
                  <a:gd name="T50" fmla="*/ 988 w 1186"/>
                  <a:gd name="T51" fmla="*/ 723 h 1097"/>
                  <a:gd name="T52" fmla="*/ 954 w 1186"/>
                  <a:gd name="T53" fmla="*/ 730 h 1097"/>
                  <a:gd name="T54" fmla="*/ 921 w 1186"/>
                  <a:gd name="T55" fmla="*/ 748 h 1097"/>
                  <a:gd name="T56" fmla="*/ 902 w 1186"/>
                  <a:gd name="T57" fmla="*/ 784 h 1097"/>
                  <a:gd name="T58" fmla="*/ 891 w 1186"/>
                  <a:gd name="T59" fmla="*/ 815 h 1097"/>
                  <a:gd name="T60" fmla="*/ 884 w 1186"/>
                  <a:gd name="T61" fmla="*/ 851 h 1097"/>
                  <a:gd name="T62" fmla="*/ 878 w 1186"/>
                  <a:gd name="T63" fmla="*/ 884 h 1097"/>
                  <a:gd name="T64" fmla="*/ 873 w 1186"/>
                  <a:gd name="T65" fmla="*/ 914 h 1097"/>
                  <a:gd name="T66" fmla="*/ 824 w 1186"/>
                  <a:gd name="T67" fmla="*/ 928 h 1097"/>
                  <a:gd name="T68" fmla="*/ 798 w 1186"/>
                  <a:gd name="T69" fmla="*/ 924 h 1097"/>
                  <a:gd name="T70" fmla="*/ 775 w 1186"/>
                  <a:gd name="T71" fmla="*/ 949 h 1097"/>
                  <a:gd name="T72" fmla="*/ 754 w 1186"/>
                  <a:gd name="T73" fmla="*/ 986 h 1097"/>
                  <a:gd name="T74" fmla="*/ 700 w 1186"/>
                  <a:gd name="T75" fmla="*/ 995 h 1097"/>
                  <a:gd name="T76" fmla="*/ 694 w 1186"/>
                  <a:gd name="T77" fmla="*/ 1020 h 1097"/>
                  <a:gd name="T78" fmla="*/ 672 w 1186"/>
                  <a:gd name="T79" fmla="*/ 1042 h 1097"/>
                  <a:gd name="T80" fmla="*/ 640 w 1186"/>
                  <a:gd name="T81" fmla="*/ 1038 h 1097"/>
                  <a:gd name="T82" fmla="*/ 617 w 1186"/>
                  <a:gd name="T83" fmla="*/ 1038 h 1097"/>
                  <a:gd name="T84" fmla="*/ 592 w 1186"/>
                  <a:gd name="T85" fmla="*/ 1052 h 1097"/>
                  <a:gd name="T86" fmla="*/ 565 w 1186"/>
                  <a:gd name="T87" fmla="*/ 1082 h 1097"/>
                  <a:gd name="T88" fmla="*/ 524 w 1186"/>
                  <a:gd name="T89" fmla="*/ 1096 h 1097"/>
                  <a:gd name="T90" fmla="*/ 478 w 1186"/>
                  <a:gd name="T91" fmla="*/ 1089 h 1097"/>
                  <a:gd name="T92" fmla="*/ 432 w 1186"/>
                  <a:gd name="T93" fmla="*/ 1045 h 1097"/>
                  <a:gd name="T94" fmla="*/ 393 w 1186"/>
                  <a:gd name="T95" fmla="*/ 990 h 1097"/>
                  <a:gd name="T96" fmla="*/ 368 w 1186"/>
                  <a:gd name="T97" fmla="*/ 960 h 1097"/>
                  <a:gd name="T98" fmla="*/ 345 w 1186"/>
                  <a:gd name="T99" fmla="*/ 950 h 1097"/>
                  <a:gd name="T100" fmla="*/ 317 w 1186"/>
                  <a:gd name="T101" fmla="*/ 953 h 1097"/>
                  <a:gd name="T102" fmla="*/ 283 w 1186"/>
                  <a:gd name="T103" fmla="*/ 960 h 1097"/>
                  <a:gd name="T104" fmla="*/ 259 w 1186"/>
                  <a:gd name="T105" fmla="*/ 970 h 1097"/>
                  <a:gd name="T106" fmla="*/ 250 w 1186"/>
                  <a:gd name="T107" fmla="*/ 975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86" h="1097">
                    <a:moveTo>
                      <a:pt x="0" y="534"/>
                    </a:moveTo>
                    <a:lnTo>
                      <a:pt x="5" y="530"/>
                    </a:lnTo>
                    <a:lnTo>
                      <a:pt x="23" y="524"/>
                    </a:lnTo>
                    <a:lnTo>
                      <a:pt x="49" y="512"/>
                    </a:lnTo>
                    <a:lnTo>
                      <a:pt x="79" y="496"/>
                    </a:lnTo>
                    <a:lnTo>
                      <a:pt x="113" y="476"/>
                    </a:lnTo>
                    <a:lnTo>
                      <a:pt x="148" y="454"/>
                    </a:lnTo>
                    <a:lnTo>
                      <a:pt x="181" y="431"/>
                    </a:lnTo>
                    <a:lnTo>
                      <a:pt x="210" y="404"/>
                    </a:lnTo>
                    <a:lnTo>
                      <a:pt x="234" y="377"/>
                    </a:lnTo>
                    <a:lnTo>
                      <a:pt x="255" y="354"/>
                    </a:lnTo>
                    <a:lnTo>
                      <a:pt x="270" y="332"/>
                    </a:lnTo>
                    <a:lnTo>
                      <a:pt x="284" y="311"/>
                    </a:lnTo>
                    <a:lnTo>
                      <a:pt x="296" y="295"/>
                    </a:lnTo>
                    <a:lnTo>
                      <a:pt x="305" y="277"/>
                    </a:lnTo>
                    <a:lnTo>
                      <a:pt x="312" y="261"/>
                    </a:lnTo>
                    <a:lnTo>
                      <a:pt x="318" y="246"/>
                    </a:lnTo>
                    <a:lnTo>
                      <a:pt x="327" y="236"/>
                    </a:lnTo>
                    <a:lnTo>
                      <a:pt x="348" y="224"/>
                    </a:lnTo>
                    <a:lnTo>
                      <a:pt x="379" y="207"/>
                    </a:lnTo>
                    <a:lnTo>
                      <a:pt x="418" y="188"/>
                    </a:lnTo>
                    <a:lnTo>
                      <a:pt x="464" y="170"/>
                    </a:lnTo>
                    <a:lnTo>
                      <a:pt x="515" y="149"/>
                    </a:lnTo>
                    <a:lnTo>
                      <a:pt x="569" y="128"/>
                    </a:lnTo>
                    <a:lnTo>
                      <a:pt x="624" y="105"/>
                    </a:lnTo>
                    <a:lnTo>
                      <a:pt x="680" y="85"/>
                    </a:lnTo>
                    <a:lnTo>
                      <a:pt x="731" y="66"/>
                    </a:lnTo>
                    <a:lnTo>
                      <a:pt x="783" y="49"/>
                    </a:lnTo>
                    <a:lnTo>
                      <a:pt x="827" y="32"/>
                    </a:lnTo>
                    <a:lnTo>
                      <a:pt x="865" y="19"/>
                    </a:lnTo>
                    <a:lnTo>
                      <a:pt x="893" y="9"/>
                    </a:lnTo>
                    <a:lnTo>
                      <a:pt x="913" y="1"/>
                    </a:lnTo>
                    <a:lnTo>
                      <a:pt x="919" y="0"/>
                    </a:lnTo>
                    <a:lnTo>
                      <a:pt x="926" y="5"/>
                    </a:lnTo>
                    <a:lnTo>
                      <a:pt x="945" y="18"/>
                    </a:lnTo>
                    <a:lnTo>
                      <a:pt x="973" y="36"/>
                    </a:lnTo>
                    <a:lnTo>
                      <a:pt x="1007" y="62"/>
                    </a:lnTo>
                    <a:lnTo>
                      <a:pt x="1041" y="90"/>
                    </a:lnTo>
                    <a:lnTo>
                      <a:pt x="1077" y="122"/>
                    </a:lnTo>
                    <a:lnTo>
                      <a:pt x="1106" y="155"/>
                    </a:lnTo>
                    <a:lnTo>
                      <a:pt x="1128" y="188"/>
                    </a:lnTo>
                    <a:lnTo>
                      <a:pt x="1137" y="204"/>
                    </a:lnTo>
                    <a:lnTo>
                      <a:pt x="1145" y="221"/>
                    </a:lnTo>
                    <a:lnTo>
                      <a:pt x="1152" y="240"/>
                    </a:lnTo>
                    <a:lnTo>
                      <a:pt x="1159" y="260"/>
                    </a:lnTo>
                    <a:lnTo>
                      <a:pt x="1165" y="279"/>
                    </a:lnTo>
                    <a:lnTo>
                      <a:pt x="1169" y="299"/>
                    </a:lnTo>
                    <a:lnTo>
                      <a:pt x="1174" y="318"/>
                    </a:lnTo>
                    <a:lnTo>
                      <a:pt x="1179" y="337"/>
                    </a:lnTo>
                    <a:lnTo>
                      <a:pt x="1181" y="358"/>
                    </a:lnTo>
                    <a:lnTo>
                      <a:pt x="1183" y="377"/>
                    </a:lnTo>
                    <a:lnTo>
                      <a:pt x="1186" y="396"/>
                    </a:lnTo>
                    <a:lnTo>
                      <a:pt x="1186" y="413"/>
                    </a:lnTo>
                    <a:lnTo>
                      <a:pt x="1183" y="431"/>
                    </a:lnTo>
                    <a:lnTo>
                      <a:pt x="1182" y="447"/>
                    </a:lnTo>
                    <a:lnTo>
                      <a:pt x="1179" y="462"/>
                    </a:lnTo>
                    <a:lnTo>
                      <a:pt x="1176" y="476"/>
                    </a:lnTo>
                    <a:lnTo>
                      <a:pt x="1166" y="503"/>
                    </a:lnTo>
                    <a:lnTo>
                      <a:pt x="1155" y="529"/>
                    </a:lnTo>
                    <a:lnTo>
                      <a:pt x="1142" y="552"/>
                    </a:lnTo>
                    <a:lnTo>
                      <a:pt x="1130" y="575"/>
                    </a:lnTo>
                    <a:lnTo>
                      <a:pt x="1115" y="595"/>
                    </a:lnTo>
                    <a:lnTo>
                      <a:pt x="1101" y="611"/>
                    </a:lnTo>
                    <a:lnTo>
                      <a:pt x="1087" y="624"/>
                    </a:lnTo>
                    <a:lnTo>
                      <a:pt x="1075" y="634"/>
                    </a:lnTo>
                    <a:lnTo>
                      <a:pt x="1064" y="641"/>
                    </a:lnTo>
                    <a:lnTo>
                      <a:pt x="1053" y="647"/>
                    </a:lnTo>
                    <a:lnTo>
                      <a:pt x="1044" y="654"/>
                    </a:lnTo>
                    <a:lnTo>
                      <a:pt x="1038" y="660"/>
                    </a:lnTo>
                    <a:lnTo>
                      <a:pt x="1031" y="667"/>
                    </a:lnTo>
                    <a:lnTo>
                      <a:pt x="1028" y="674"/>
                    </a:lnTo>
                    <a:lnTo>
                      <a:pt x="1022" y="684"/>
                    </a:lnTo>
                    <a:lnTo>
                      <a:pt x="1017" y="691"/>
                    </a:lnTo>
                    <a:lnTo>
                      <a:pt x="1012" y="699"/>
                    </a:lnTo>
                    <a:lnTo>
                      <a:pt x="1008" y="707"/>
                    </a:lnTo>
                    <a:lnTo>
                      <a:pt x="1002" y="714"/>
                    </a:lnTo>
                    <a:lnTo>
                      <a:pt x="995" y="720"/>
                    </a:lnTo>
                    <a:lnTo>
                      <a:pt x="988" y="723"/>
                    </a:lnTo>
                    <a:lnTo>
                      <a:pt x="978" y="727"/>
                    </a:lnTo>
                    <a:lnTo>
                      <a:pt x="967" y="730"/>
                    </a:lnTo>
                    <a:lnTo>
                      <a:pt x="954" y="730"/>
                    </a:lnTo>
                    <a:lnTo>
                      <a:pt x="941" y="733"/>
                    </a:lnTo>
                    <a:lnTo>
                      <a:pt x="930" y="740"/>
                    </a:lnTo>
                    <a:lnTo>
                      <a:pt x="921" y="748"/>
                    </a:lnTo>
                    <a:lnTo>
                      <a:pt x="913" y="761"/>
                    </a:lnTo>
                    <a:lnTo>
                      <a:pt x="906" y="771"/>
                    </a:lnTo>
                    <a:lnTo>
                      <a:pt x="902" y="784"/>
                    </a:lnTo>
                    <a:lnTo>
                      <a:pt x="897" y="796"/>
                    </a:lnTo>
                    <a:lnTo>
                      <a:pt x="893" y="805"/>
                    </a:lnTo>
                    <a:lnTo>
                      <a:pt x="891" y="815"/>
                    </a:lnTo>
                    <a:lnTo>
                      <a:pt x="889" y="825"/>
                    </a:lnTo>
                    <a:lnTo>
                      <a:pt x="886" y="838"/>
                    </a:lnTo>
                    <a:lnTo>
                      <a:pt x="884" y="851"/>
                    </a:lnTo>
                    <a:lnTo>
                      <a:pt x="881" y="864"/>
                    </a:lnTo>
                    <a:lnTo>
                      <a:pt x="879" y="874"/>
                    </a:lnTo>
                    <a:lnTo>
                      <a:pt x="878" y="884"/>
                    </a:lnTo>
                    <a:lnTo>
                      <a:pt x="878" y="891"/>
                    </a:lnTo>
                    <a:lnTo>
                      <a:pt x="877" y="901"/>
                    </a:lnTo>
                    <a:lnTo>
                      <a:pt x="873" y="914"/>
                    </a:lnTo>
                    <a:lnTo>
                      <a:pt x="863" y="926"/>
                    </a:lnTo>
                    <a:lnTo>
                      <a:pt x="845" y="931"/>
                    </a:lnTo>
                    <a:lnTo>
                      <a:pt x="824" y="928"/>
                    </a:lnTo>
                    <a:lnTo>
                      <a:pt x="810" y="927"/>
                    </a:lnTo>
                    <a:lnTo>
                      <a:pt x="802" y="926"/>
                    </a:lnTo>
                    <a:lnTo>
                      <a:pt x="798" y="924"/>
                    </a:lnTo>
                    <a:lnTo>
                      <a:pt x="793" y="927"/>
                    </a:lnTo>
                    <a:lnTo>
                      <a:pt x="786" y="936"/>
                    </a:lnTo>
                    <a:lnTo>
                      <a:pt x="775" y="949"/>
                    </a:lnTo>
                    <a:lnTo>
                      <a:pt x="767" y="962"/>
                    </a:lnTo>
                    <a:lnTo>
                      <a:pt x="761" y="975"/>
                    </a:lnTo>
                    <a:lnTo>
                      <a:pt x="754" y="986"/>
                    </a:lnTo>
                    <a:lnTo>
                      <a:pt x="748" y="993"/>
                    </a:lnTo>
                    <a:lnTo>
                      <a:pt x="744" y="995"/>
                    </a:lnTo>
                    <a:lnTo>
                      <a:pt x="700" y="995"/>
                    </a:lnTo>
                    <a:lnTo>
                      <a:pt x="700" y="998"/>
                    </a:lnTo>
                    <a:lnTo>
                      <a:pt x="699" y="1007"/>
                    </a:lnTo>
                    <a:lnTo>
                      <a:pt x="694" y="1020"/>
                    </a:lnTo>
                    <a:lnTo>
                      <a:pt x="688" y="1032"/>
                    </a:lnTo>
                    <a:lnTo>
                      <a:pt x="680" y="1039"/>
                    </a:lnTo>
                    <a:lnTo>
                      <a:pt x="672" y="1042"/>
                    </a:lnTo>
                    <a:lnTo>
                      <a:pt x="662" y="1039"/>
                    </a:lnTo>
                    <a:lnTo>
                      <a:pt x="648" y="1038"/>
                    </a:lnTo>
                    <a:lnTo>
                      <a:pt x="640" y="1038"/>
                    </a:lnTo>
                    <a:lnTo>
                      <a:pt x="632" y="1038"/>
                    </a:lnTo>
                    <a:lnTo>
                      <a:pt x="624" y="1038"/>
                    </a:lnTo>
                    <a:lnTo>
                      <a:pt x="617" y="1038"/>
                    </a:lnTo>
                    <a:lnTo>
                      <a:pt x="608" y="1042"/>
                    </a:lnTo>
                    <a:lnTo>
                      <a:pt x="599" y="1045"/>
                    </a:lnTo>
                    <a:lnTo>
                      <a:pt x="592" y="1052"/>
                    </a:lnTo>
                    <a:lnTo>
                      <a:pt x="584" y="1062"/>
                    </a:lnTo>
                    <a:lnTo>
                      <a:pt x="577" y="1071"/>
                    </a:lnTo>
                    <a:lnTo>
                      <a:pt x="565" y="1082"/>
                    </a:lnTo>
                    <a:lnTo>
                      <a:pt x="553" y="1087"/>
                    </a:lnTo>
                    <a:lnTo>
                      <a:pt x="541" y="1092"/>
                    </a:lnTo>
                    <a:lnTo>
                      <a:pt x="524" y="1096"/>
                    </a:lnTo>
                    <a:lnTo>
                      <a:pt x="510" y="1097"/>
                    </a:lnTo>
                    <a:lnTo>
                      <a:pt x="494" y="1093"/>
                    </a:lnTo>
                    <a:lnTo>
                      <a:pt x="478" y="1089"/>
                    </a:lnTo>
                    <a:lnTo>
                      <a:pt x="462" y="1079"/>
                    </a:lnTo>
                    <a:lnTo>
                      <a:pt x="448" y="1065"/>
                    </a:lnTo>
                    <a:lnTo>
                      <a:pt x="432" y="1045"/>
                    </a:lnTo>
                    <a:lnTo>
                      <a:pt x="418" y="1027"/>
                    </a:lnTo>
                    <a:lnTo>
                      <a:pt x="406" y="1008"/>
                    </a:lnTo>
                    <a:lnTo>
                      <a:pt x="393" y="990"/>
                    </a:lnTo>
                    <a:lnTo>
                      <a:pt x="382" y="976"/>
                    </a:lnTo>
                    <a:lnTo>
                      <a:pt x="375" y="967"/>
                    </a:lnTo>
                    <a:lnTo>
                      <a:pt x="368" y="960"/>
                    </a:lnTo>
                    <a:lnTo>
                      <a:pt x="361" y="957"/>
                    </a:lnTo>
                    <a:lnTo>
                      <a:pt x="354" y="954"/>
                    </a:lnTo>
                    <a:lnTo>
                      <a:pt x="345" y="950"/>
                    </a:lnTo>
                    <a:lnTo>
                      <a:pt x="337" y="950"/>
                    </a:lnTo>
                    <a:lnTo>
                      <a:pt x="327" y="950"/>
                    </a:lnTo>
                    <a:lnTo>
                      <a:pt x="317" y="953"/>
                    </a:lnTo>
                    <a:lnTo>
                      <a:pt x="305" y="954"/>
                    </a:lnTo>
                    <a:lnTo>
                      <a:pt x="293" y="957"/>
                    </a:lnTo>
                    <a:lnTo>
                      <a:pt x="283" y="960"/>
                    </a:lnTo>
                    <a:lnTo>
                      <a:pt x="274" y="963"/>
                    </a:lnTo>
                    <a:lnTo>
                      <a:pt x="265" y="967"/>
                    </a:lnTo>
                    <a:lnTo>
                      <a:pt x="259" y="970"/>
                    </a:lnTo>
                    <a:lnTo>
                      <a:pt x="255" y="973"/>
                    </a:lnTo>
                    <a:lnTo>
                      <a:pt x="251" y="975"/>
                    </a:lnTo>
                    <a:lnTo>
                      <a:pt x="250" y="975"/>
                    </a:lnTo>
                    <a:lnTo>
                      <a:pt x="148" y="811"/>
                    </a:lnTo>
                    <a:lnTo>
                      <a:pt x="0" y="534"/>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22" name="Freeform 1362">
                <a:extLst>
                  <a:ext uri="{FF2B5EF4-FFF2-40B4-BE49-F238E27FC236}">
                    <a16:creationId xmlns:a16="http://schemas.microsoft.com/office/drawing/2014/main" id="{EE8506CD-5E7E-4C03-7A50-F368EBA6D712}"/>
                  </a:ext>
                </a:extLst>
              </p:cNvPr>
              <p:cNvSpPr>
                <a:spLocks/>
              </p:cNvSpPr>
              <p:nvPr/>
            </p:nvSpPr>
            <p:spPr bwMode="auto">
              <a:xfrm>
                <a:off x="924" y="1787"/>
                <a:ext cx="100" cy="81"/>
              </a:xfrm>
              <a:custGeom>
                <a:avLst/>
                <a:gdLst>
                  <a:gd name="T0" fmla="*/ 275 w 298"/>
                  <a:gd name="T1" fmla="*/ 174 h 245"/>
                  <a:gd name="T2" fmla="*/ 266 w 298"/>
                  <a:gd name="T3" fmla="*/ 178 h 245"/>
                  <a:gd name="T4" fmla="*/ 241 w 298"/>
                  <a:gd name="T5" fmla="*/ 175 h 245"/>
                  <a:gd name="T6" fmla="*/ 219 w 298"/>
                  <a:gd name="T7" fmla="*/ 173 h 245"/>
                  <a:gd name="T8" fmla="*/ 210 w 298"/>
                  <a:gd name="T9" fmla="*/ 174 h 245"/>
                  <a:gd name="T10" fmla="*/ 192 w 298"/>
                  <a:gd name="T11" fmla="*/ 196 h 245"/>
                  <a:gd name="T12" fmla="*/ 182 w 298"/>
                  <a:gd name="T13" fmla="*/ 212 h 245"/>
                  <a:gd name="T14" fmla="*/ 177 w 298"/>
                  <a:gd name="T15" fmla="*/ 221 h 245"/>
                  <a:gd name="T16" fmla="*/ 174 w 298"/>
                  <a:gd name="T17" fmla="*/ 223 h 245"/>
                  <a:gd name="T18" fmla="*/ 166 w 298"/>
                  <a:gd name="T19" fmla="*/ 210 h 245"/>
                  <a:gd name="T20" fmla="*/ 158 w 298"/>
                  <a:gd name="T21" fmla="*/ 175 h 245"/>
                  <a:gd name="T22" fmla="*/ 145 w 298"/>
                  <a:gd name="T23" fmla="*/ 165 h 245"/>
                  <a:gd name="T24" fmla="*/ 127 w 298"/>
                  <a:gd name="T25" fmla="*/ 164 h 245"/>
                  <a:gd name="T26" fmla="*/ 113 w 298"/>
                  <a:gd name="T27" fmla="*/ 168 h 245"/>
                  <a:gd name="T28" fmla="*/ 104 w 298"/>
                  <a:gd name="T29" fmla="*/ 173 h 245"/>
                  <a:gd name="T30" fmla="*/ 91 w 298"/>
                  <a:gd name="T31" fmla="*/ 179 h 245"/>
                  <a:gd name="T32" fmla="*/ 77 w 298"/>
                  <a:gd name="T33" fmla="*/ 187 h 245"/>
                  <a:gd name="T34" fmla="*/ 62 w 298"/>
                  <a:gd name="T35" fmla="*/ 200 h 245"/>
                  <a:gd name="T36" fmla="*/ 45 w 298"/>
                  <a:gd name="T37" fmla="*/ 217 h 245"/>
                  <a:gd name="T38" fmla="*/ 23 w 298"/>
                  <a:gd name="T39" fmla="*/ 236 h 245"/>
                  <a:gd name="T40" fmla="*/ 4 w 298"/>
                  <a:gd name="T41" fmla="*/ 245 h 245"/>
                  <a:gd name="T42" fmla="*/ 0 w 298"/>
                  <a:gd name="T43" fmla="*/ 236 h 245"/>
                  <a:gd name="T44" fmla="*/ 14 w 298"/>
                  <a:gd name="T45" fmla="*/ 201 h 245"/>
                  <a:gd name="T46" fmla="*/ 24 w 298"/>
                  <a:gd name="T47" fmla="*/ 155 h 245"/>
                  <a:gd name="T48" fmla="*/ 32 w 298"/>
                  <a:gd name="T49" fmla="*/ 107 h 245"/>
                  <a:gd name="T50" fmla="*/ 44 w 298"/>
                  <a:gd name="T51" fmla="*/ 66 h 245"/>
                  <a:gd name="T52" fmla="*/ 62 w 298"/>
                  <a:gd name="T53" fmla="*/ 38 h 245"/>
                  <a:gd name="T54" fmla="*/ 82 w 298"/>
                  <a:gd name="T55" fmla="*/ 36 h 245"/>
                  <a:gd name="T56" fmla="*/ 104 w 298"/>
                  <a:gd name="T57" fmla="*/ 52 h 245"/>
                  <a:gd name="T58" fmla="*/ 127 w 298"/>
                  <a:gd name="T59" fmla="*/ 68 h 245"/>
                  <a:gd name="T60" fmla="*/ 152 w 298"/>
                  <a:gd name="T61" fmla="*/ 72 h 245"/>
                  <a:gd name="T62" fmla="*/ 171 w 298"/>
                  <a:gd name="T63" fmla="*/ 68 h 245"/>
                  <a:gd name="T64" fmla="*/ 185 w 298"/>
                  <a:gd name="T65" fmla="*/ 56 h 245"/>
                  <a:gd name="T66" fmla="*/ 194 w 298"/>
                  <a:gd name="T67" fmla="*/ 34 h 245"/>
                  <a:gd name="T68" fmla="*/ 199 w 298"/>
                  <a:gd name="T69" fmla="*/ 0 h 245"/>
                  <a:gd name="T70" fmla="*/ 219 w 298"/>
                  <a:gd name="T71" fmla="*/ 8 h 245"/>
                  <a:gd name="T72" fmla="*/ 253 w 298"/>
                  <a:gd name="T73" fmla="*/ 4 h 245"/>
                  <a:gd name="T74" fmla="*/ 277 w 298"/>
                  <a:gd name="T75" fmla="*/ 3 h 245"/>
                  <a:gd name="T76" fmla="*/ 292 w 298"/>
                  <a:gd name="T77" fmla="*/ 10 h 245"/>
                  <a:gd name="T78" fmla="*/ 298 w 298"/>
                  <a:gd name="T79" fmla="*/ 35 h 245"/>
                  <a:gd name="T80" fmla="*/ 287 w 298"/>
                  <a:gd name="T81" fmla="*/ 72 h 245"/>
                  <a:gd name="T82" fmla="*/ 278 w 298"/>
                  <a:gd name="T83" fmla="*/ 106 h 245"/>
                  <a:gd name="T84" fmla="*/ 275 w 298"/>
                  <a:gd name="T85" fmla="*/ 126 h 245"/>
                  <a:gd name="T86" fmla="*/ 271 w 298"/>
                  <a:gd name="T87" fmla="*/ 135 h 245"/>
                  <a:gd name="T88" fmla="*/ 256 w 298"/>
                  <a:gd name="T89" fmla="*/ 123 h 245"/>
                  <a:gd name="T90" fmla="*/ 234 w 298"/>
                  <a:gd name="T91" fmla="*/ 105 h 245"/>
                  <a:gd name="T92" fmla="*/ 219 w 298"/>
                  <a:gd name="T93" fmla="*/ 116 h 245"/>
                  <a:gd name="T94" fmla="*/ 235 w 298"/>
                  <a:gd name="T95" fmla="*/ 142 h 245"/>
                  <a:gd name="T96" fmla="*/ 261 w 298"/>
                  <a:gd name="T97" fmla="*/ 159 h 245"/>
                  <a:gd name="T98" fmla="*/ 277 w 298"/>
                  <a:gd name="T99" fmla="*/ 17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8" h="245">
                    <a:moveTo>
                      <a:pt x="278" y="173"/>
                    </a:moveTo>
                    <a:lnTo>
                      <a:pt x="275" y="174"/>
                    </a:lnTo>
                    <a:lnTo>
                      <a:pt x="271" y="175"/>
                    </a:lnTo>
                    <a:lnTo>
                      <a:pt x="266" y="178"/>
                    </a:lnTo>
                    <a:lnTo>
                      <a:pt x="261" y="178"/>
                    </a:lnTo>
                    <a:lnTo>
                      <a:pt x="241" y="175"/>
                    </a:lnTo>
                    <a:lnTo>
                      <a:pt x="226" y="174"/>
                    </a:lnTo>
                    <a:lnTo>
                      <a:pt x="219" y="173"/>
                    </a:lnTo>
                    <a:lnTo>
                      <a:pt x="215" y="172"/>
                    </a:lnTo>
                    <a:lnTo>
                      <a:pt x="210" y="174"/>
                    </a:lnTo>
                    <a:lnTo>
                      <a:pt x="202" y="183"/>
                    </a:lnTo>
                    <a:lnTo>
                      <a:pt x="192" y="196"/>
                    </a:lnTo>
                    <a:lnTo>
                      <a:pt x="184" y="209"/>
                    </a:lnTo>
                    <a:lnTo>
                      <a:pt x="182" y="212"/>
                    </a:lnTo>
                    <a:lnTo>
                      <a:pt x="180" y="215"/>
                    </a:lnTo>
                    <a:lnTo>
                      <a:pt x="177" y="221"/>
                    </a:lnTo>
                    <a:lnTo>
                      <a:pt x="175" y="223"/>
                    </a:lnTo>
                    <a:lnTo>
                      <a:pt x="174" y="223"/>
                    </a:lnTo>
                    <a:lnTo>
                      <a:pt x="171" y="221"/>
                    </a:lnTo>
                    <a:lnTo>
                      <a:pt x="166" y="210"/>
                    </a:lnTo>
                    <a:lnTo>
                      <a:pt x="161" y="188"/>
                    </a:lnTo>
                    <a:lnTo>
                      <a:pt x="158" y="175"/>
                    </a:lnTo>
                    <a:lnTo>
                      <a:pt x="152" y="169"/>
                    </a:lnTo>
                    <a:lnTo>
                      <a:pt x="145" y="165"/>
                    </a:lnTo>
                    <a:lnTo>
                      <a:pt x="137" y="164"/>
                    </a:lnTo>
                    <a:lnTo>
                      <a:pt x="127" y="164"/>
                    </a:lnTo>
                    <a:lnTo>
                      <a:pt x="121" y="166"/>
                    </a:lnTo>
                    <a:lnTo>
                      <a:pt x="113" y="168"/>
                    </a:lnTo>
                    <a:lnTo>
                      <a:pt x="109" y="172"/>
                    </a:lnTo>
                    <a:lnTo>
                      <a:pt x="104" y="173"/>
                    </a:lnTo>
                    <a:lnTo>
                      <a:pt x="98" y="175"/>
                    </a:lnTo>
                    <a:lnTo>
                      <a:pt x="91" y="179"/>
                    </a:lnTo>
                    <a:lnTo>
                      <a:pt x="84" y="182"/>
                    </a:lnTo>
                    <a:lnTo>
                      <a:pt x="77" y="187"/>
                    </a:lnTo>
                    <a:lnTo>
                      <a:pt x="69" y="192"/>
                    </a:lnTo>
                    <a:lnTo>
                      <a:pt x="62" y="200"/>
                    </a:lnTo>
                    <a:lnTo>
                      <a:pt x="54" y="208"/>
                    </a:lnTo>
                    <a:lnTo>
                      <a:pt x="45" y="217"/>
                    </a:lnTo>
                    <a:lnTo>
                      <a:pt x="35" y="228"/>
                    </a:lnTo>
                    <a:lnTo>
                      <a:pt x="23" y="236"/>
                    </a:lnTo>
                    <a:lnTo>
                      <a:pt x="14" y="242"/>
                    </a:lnTo>
                    <a:lnTo>
                      <a:pt x="4" y="245"/>
                    </a:lnTo>
                    <a:lnTo>
                      <a:pt x="0" y="244"/>
                    </a:lnTo>
                    <a:lnTo>
                      <a:pt x="0" y="236"/>
                    </a:lnTo>
                    <a:lnTo>
                      <a:pt x="6" y="222"/>
                    </a:lnTo>
                    <a:lnTo>
                      <a:pt x="14" y="201"/>
                    </a:lnTo>
                    <a:lnTo>
                      <a:pt x="20" y="179"/>
                    </a:lnTo>
                    <a:lnTo>
                      <a:pt x="24" y="155"/>
                    </a:lnTo>
                    <a:lnTo>
                      <a:pt x="29" y="132"/>
                    </a:lnTo>
                    <a:lnTo>
                      <a:pt x="32" y="107"/>
                    </a:lnTo>
                    <a:lnTo>
                      <a:pt x="37" y="85"/>
                    </a:lnTo>
                    <a:lnTo>
                      <a:pt x="44" y="66"/>
                    </a:lnTo>
                    <a:lnTo>
                      <a:pt x="51" y="49"/>
                    </a:lnTo>
                    <a:lnTo>
                      <a:pt x="62" y="38"/>
                    </a:lnTo>
                    <a:lnTo>
                      <a:pt x="71" y="35"/>
                    </a:lnTo>
                    <a:lnTo>
                      <a:pt x="82" y="36"/>
                    </a:lnTo>
                    <a:lnTo>
                      <a:pt x="93" y="43"/>
                    </a:lnTo>
                    <a:lnTo>
                      <a:pt x="104" y="52"/>
                    </a:lnTo>
                    <a:lnTo>
                      <a:pt x="117" y="61"/>
                    </a:lnTo>
                    <a:lnTo>
                      <a:pt x="127" y="68"/>
                    </a:lnTo>
                    <a:lnTo>
                      <a:pt x="140" y="71"/>
                    </a:lnTo>
                    <a:lnTo>
                      <a:pt x="152" y="72"/>
                    </a:lnTo>
                    <a:lnTo>
                      <a:pt x="162" y="71"/>
                    </a:lnTo>
                    <a:lnTo>
                      <a:pt x="171" y="68"/>
                    </a:lnTo>
                    <a:lnTo>
                      <a:pt x="179" y="63"/>
                    </a:lnTo>
                    <a:lnTo>
                      <a:pt x="185" y="56"/>
                    </a:lnTo>
                    <a:lnTo>
                      <a:pt x="192" y="46"/>
                    </a:lnTo>
                    <a:lnTo>
                      <a:pt x="194" y="34"/>
                    </a:lnTo>
                    <a:lnTo>
                      <a:pt x="196" y="17"/>
                    </a:lnTo>
                    <a:lnTo>
                      <a:pt x="199" y="0"/>
                    </a:lnTo>
                    <a:lnTo>
                      <a:pt x="206" y="0"/>
                    </a:lnTo>
                    <a:lnTo>
                      <a:pt x="219" y="8"/>
                    </a:lnTo>
                    <a:lnTo>
                      <a:pt x="241" y="8"/>
                    </a:lnTo>
                    <a:lnTo>
                      <a:pt x="253" y="4"/>
                    </a:lnTo>
                    <a:lnTo>
                      <a:pt x="266" y="3"/>
                    </a:lnTo>
                    <a:lnTo>
                      <a:pt x="277" y="3"/>
                    </a:lnTo>
                    <a:lnTo>
                      <a:pt x="287" y="7"/>
                    </a:lnTo>
                    <a:lnTo>
                      <a:pt x="292" y="10"/>
                    </a:lnTo>
                    <a:lnTo>
                      <a:pt x="298" y="21"/>
                    </a:lnTo>
                    <a:lnTo>
                      <a:pt x="298" y="35"/>
                    </a:lnTo>
                    <a:lnTo>
                      <a:pt x="292" y="52"/>
                    </a:lnTo>
                    <a:lnTo>
                      <a:pt x="287" y="72"/>
                    </a:lnTo>
                    <a:lnTo>
                      <a:pt x="282" y="90"/>
                    </a:lnTo>
                    <a:lnTo>
                      <a:pt x="278" y="106"/>
                    </a:lnTo>
                    <a:lnTo>
                      <a:pt x="277" y="119"/>
                    </a:lnTo>
                    <a:lnTo>
                      <a:pt x="275" y="126"/>
                    </a:lnTo>
                    <a:lnTo>
                      <a:pt x="273" y="133"/>
                    </a:lnTo>
                    <a:lnTo>
                      <a:pt x="271" y="135"/>
                    </a:lnTo>
                    <a:lnTo>
                      <a:pt x="266" y="133"/>
                    </a:lnTo>
                    <a:lnTo>
                      <a:pt x="256" y="123"/>
                    </a:lnTo>
                    <a:lnTo>
                      <a:pt x="246" y="111"/>
                    </a:lnTo>
                    <a:lnTo>
                      <a:pt x="234" y="105"/>
                    </a:lnTo>
                    <a:lnTo>
                      <a:pt x="223" y="106"/>
                    </a:lnTo>
                    <a:lnTo>
                      <a:pt x="219" y="116"/>
                    </a:lnTo>
                    <a:lnTo>
                      <a:pt x="225" y="130"/>
                    </a:lnTo>
                    <a:lnTo>
                      <a:pt x="235" y="142"/>
                    </a:lnTo>
                    <a:lnTo>
                      <a:pt x="248" y="152"/>
                    </a:lnTo>
                    <a:lnTo>
                      <a:pt x="261" y="159"/>
                    </a:lnTo>
                    <a:lnTo>
                      <a:pt x="271" y="165"/>
                    </a:lnTo>
                    <a:lnTo>
                      <a:pt x="277" y="172"/>
                    </a:lnTo>
                    <a:lnTo>
                      <a:pt x="278" y="173"/>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23" name="Freeform 1363">
                <a:extLst>
                  <a:ext uri="{FF2B5EF4-FFF2-40B4-BE49-F238E27FC236}">
                    <a16:creationId xmlns:a16="http://schemas.microsoft.com/office/drawing/2014/main" id="{6E7326E3-48D9-9BA8-3965-7D5B0DDC190C}"/>
                  </a:ext>
                </a:extLst>
              </p:cNvPr>
              <p:cNvSpPr>
                <a:spLocks/>
              </p:cNvSpPr>
              <p:nvPr/>
            </p:nvSpPr>
            <p:spPr bwMode="auto">
              <a:xfrm>
                <a:off x="947" y="1851"/>
                <a:ext cx="32" cy="17"/>
              </a:xfrm>
              <a:custGeom>
                <a:avLst/>
                <a:gdLst>
                  <a:gd name="T0" fmla="*/ 49 w 95"/>
                  <a:gd name="T1" fmla="*/ 49 h 49"/>
                  <a:gd name="T2" fmla="*/ 95 w 95"/>
                  <a:gd name="T3" fmla="*/ 49 h 49"/>
                  <a:gd name="T4" fmla="*/ 92 w 95"/>
                  <a:gd name="T5" fmla="*/ 49 h 49"/>
                  <a:gd name="T6" fmla="*/ 89 w 95"/>
                  <a:gd name="T7" fmla="*/ 46 h 49"/>
                  <a:gd name="T8" fmla="*/ 84 w 95"/>
                  <a:gd name="T9" fmla="*/ 42 h 49"/>
                  <a:gd name="T10" fmla="*/ 78 w 95"/>
                  <a:gd name="T11" fmla="*/ 35 h 49"/>
                  <a:gd name="T12" fmla="*/ 72 w 95"/>
                  <a:gd name="T13" fmla="*/ 30 h 49"/>
                  <a:gd name="T14" fmla="*/ 64 w 95"/>
                  <a:gd name="T15" fmla="*/ 25 h 49"/>
                  <a:gd name="T16" fmla="*/ 54 w 95"/>
                  <a:gd name="T17" fmla="*/ 20 h 49"/>
                  <a:gd name="T18" fmla="*/ 47 w 95"/>
                  <a:gd name="T19" fmla="*/ 15 h 49"/>
                  <a:gd name="T20" fmla="*/ 31 w 95"/>
                  <a:gd name="T21" fmla="*/ 7 h 49"/>
                  <a:gd name="T22" fmla="*/ 21 w 95"/>
                  <a:gd name="T23" fmla="*/ 2 h 49"/>
                  <a:gd name="T24" fmla="*/ 14 w 95"/>
                  <a:gd name="T25" fmla="*/ 1 h 49"/>
                  <a:gd name="T26" fmla="*/ 11 w 95"/>
                  <a:gd name="T27" fmla="*/ 0 h 49"/>
                  <a:gd name="T28" fmla="*/ 9 w 95"/>
                  <a:gd name="T29" fmla="*/ 0 h 49"/>
                  <a:gd name="T30" fmla="*/ 2 w 95"/>
                  <a:gd name="T31" fmla="*/ 0 h 49"/>
                  <a:gd name="T32" fmla="*/ 0 w 95"/>
                  <a:gd name="T33" fmla="*/ 2 h 49"/>
                  <a:gd name="T34" fmla="*/ 6 w 95"/>
                  <a:gd name="T35" fmla="*/ 10 h 49"/>
                  <a:gd name="T36" fmla="*/ 21 w 95"/>
                  <a:gd name="T37" fmla="*/ 23 h 49"/>
                  <a:gd name="T38" fmla="*/ 36 w 95"/>
                  <a:gd name="T39" fmla="*/ 35 h 49"/>
                  <a:gd name="T40" fmla="*/ 45 w 95"/>
                  <a:gd name="T41" fmla="*/ 46 h 49"/>
                  <a:gd name="T42" fmla="*/ 49 w 95"/>
                  <a:gd name="T4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49">
                    <a:moveTo>
                      <a:pt x="49" y="49"/>
                    </a:moveTo>
                    <a:lnTo>
                      <a:pt x="95" y="49"/>
                    </a:lnTo>
                    <a:lnTo>
                      <a:pt x="92" y="49"/>
                    </a:lnTo>
                    <a:lnTo>
                      <a:pt x="89" y="46"/>
                    </a:lnTo>
                    <a:lnTo>
                      <a:pt x="84" y="42"/>
                    </a:lnTo>
                    <a:lnTo>
                      <a:pt x="78" y="35"/>
                    </a:lnTo>
                    <a:lnTo>
                      <a:pt x="72" y="30"/>
                    </a:lnTo>
                    <a:lnTo>
                      <a:pt x="64" y="25"/>
                    </a:lnTo>
                    <a:lnTo>
                      <a:pt x="54" y="20"/>
                    </a:lnTo>
                    <a:lnTo>
                      <a:pt x="47" y="15"/>
                    </a:lnTo>
                    <a:lnTo>
                      <a:pt x="31" y="7"/>
                    </a:lnTo>
                    <a:lnTo>
                      <a:pt x="21" y="2"/>
                    </a:lnTo>
                    <a:lnTo>
                      <a:pt x="14" y="1"/>
                    </a:lnTo>
                    <a:lnTo>
                      <a:pt x="11" y="0"/>
                    </a:lnTo>
                    <a:lnTo>
                      <a:pt x="9" y="0"/>
                    </a:lnTo>
                    <a:lnTo>
                      <a:pt x="2" y="0"/>
                    </a:lnTo>
                    <a:lnTo>
                      <a:pt x="0" y="2"/>
                    </a:lnTo>
                    <a:lnTo>
                      <a:pt x="6" y="10"/>
                    </a:lnTo>
                    <a:lnTo>
                      <a:pt x="21" y="23"/>
                    </a:lnTo>
                    <a:lnTo>
                      <a:pt x="36" y="35"/>
                    </a:lnTo>
                    <a:lnTo>
                      <a:pt x="45" y="46"/>
                    </a:lnTo>
                    <a:lnTo>
                      <a:pt x="49" y="49"/>
                    </a:lnTo>
                    <a:close/>
                  </a:path>
                </a:pathLst>
              </a:custGeom>
              <a:solidFill>
                <a:srgbClr val="55121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24" name="Freeform 1364">
                <a:extLst>
                  <a:ext uri="{FF2B5EF4-FFF2-40B4-BE49-F238E27FC236}">
                    <a16:creationId xmlns:a16="http://schemas.microsoft.com/office/drawing/2014/main" id="{4C6034F5-D054-42E4-CE9F-696C216FCB96}"/>
                  </a:ext>
                </a:extLst>
              </p:cNvPr>
              <p:cNvSpPr>
                <a:spLocks/>
              </p:cNvSpPr>
              <p:nvPr/>
            </p:nvSpPr>
            <p:spPr bwMode="auto">
              <a:xfrm>
                <a:off x="769" y="1706"/>
                <a:ext cx="186" cy="195"/>
              </a:xfrm>
              <a:custGeom>
                <a:avLst/>
                <a:gdLst>
                  <a:gd name="T0" fmla="*/ 342 w 557"/>
                  <a:gd name="T1" fmla="*/ 482 h 585"/>
                  <a:gd name="T2" fmla="*/ 328 w 557"/>
                  <a:gd name="T3" fmla="*/ 449 h 585"/>
                  <a:gd name="T4" fmla="*/ 318 w 557"/>
                  <a:gd name="T5" fmla="*/ 410 h 585"/>
                  <a:gd name="T6" fmla="*/ 314 w 557"/>
                  <a:gd name="T7" fmla="*/ 369 h 585"/>
                  <a:gd name="T8" fmla="*/ 310 w 557"/>
                  <a:gd name="T9" fmla="*/ 328 h 585"/>
                  <a:gd name="T10" fmla="*/ 311 w 557"/>
                  <a:gd name="T11" fmla="*/ 287 h 585"/>
                  <a:gd name="T12" fmla="*/ 315 w 557"/>
                  <a:gd name="T13" fmla="*/ 248 h 585"/>
                  <a:gd name="T14" fmla="*/ 319 w 557"/>
                  <a:gd name="T15" fmla="*/ 213 h 585"/>
                  <a:gd name="T16" fmla="*/ 324 w 557"/>
                  <a:gd name="T17" fmla="*/ 169 h 585"/>
                  <a:gd name="T18" fmla="*/ 328 w 557"/>
                  <a:gd name="T19" fmla="*/ 119 h 585"/>
                  <a:gd name="T20" fmla="*/ 327 w 557"/>
                  <a:gd name="T21" fmla="*/ 71 h 585"/>
                  <a:gd name="T22" fmla="*/ 323 w 557"/>
                  <a:gd name="T23" fmla="*/ 30 h 585"/>
                  <a:gd name="T24" fmla="*/ 318 w 557"/>
                  <a:gd name="T25" fmla="*/ 0 h 585"/>
                  <a:gd name="T26" fmla="*/ 300 w 557"/>
                  <a:gd name="T27" fmla="*/ 8 h 585"/>
                  <a:gd name="T28" fmla="*/ 269 w 557"/>
                  <a:gd name="T29" fmla="*/ 43 h 585"/>
                  <a:gd name="T30" fmla="*/ 233 w 557"/>
                  <a:gd name="T31" fmla="*/ 92 h 585"/>
                  <a:gd name="T32" fmla="*/ 186 w 557"/>
                  <a:gd name="T33" fmla="*/ 142 h 585"/>
                  <a:gd name="T34" fmla="*/ 119 w 557"/>
                  <a:gd name="T35" fmla="*/ 187 h 585"/>
                  <a:gd name="T36" fmla="*/ 51 w 557"/>
                  <a:gd name="T37" fmla="*/ 221 h 585"/>
                  <a:gd name="T38" fmla="*/ 6 w 557"/>
                  <a:gd name="T39" fmla="*/ 238 h 585"/>
                  <a:gd name="T40" fmla="*/ 30 w 557"/>
                  <a:gd name="T41" fmla="*/ 299 h 585"/>
                  <a:gd name="T42" fmla="*/ 134 w 557"/>
                  <a:gd name="T43" fmla="*/ 463 h 585"/>
                  <a:gd name="T44" fmla="*/ 141 w 557"/>
                  <a:gd name="T45" fmla="*/ 458 h 585"/>
                  <a:gd name="T46" fmla="*/ 157 w 557"/>
                  <a:gd name="T47" fmla="*/ 453 h 585"/>
                  <a:gd name="T48" fmla="*/ 177 w 557"/>
                  <a:gd name="T49" fmla="*/ 445 h 585"/>
                  <a:gd name="T50" fmla="*/ 199 w 557"/>
                  <a:gd name="T51" fmla="*/ 441 h 585"/>
                  <a:gd name="T52" fmla="*/ 220 w 557"/>
                  <a:gd name="T53" fmla="*/ 440 h 585"/>
                  <a:gd name="T54" fmla="*/ 238 w 557"/>
                  <a:gd name="T55" fmla="*/ 442 h 585"/>
                  <a:gd name="T56" fmla="*/ 252 w 557"/>
                  <a:gd name="T57" fmla="*/ 449 h 585"/>
                  <a:gd name="T58" fmla="*/ 266 w 557"/>
                  <a:gd name="T59" fmla="*/ 464 h 585"/>
                  <a:gd name="T60" fmla="*/ 288 w 557"/>
                  <a:gd name="T61" fmla="*/ 496 h 585"/>
                  <a:gd name="T62" fmla="*/ 315 w 557"/>
                  <a:gd name="T63" fmla="*/ 534 h 585"/>
                  <a:gd name="T64" fmla="*/ 345 w 557"/>
                  <a:gd name="T65" fmla="*/ 567 h 585"/>
                  <a:gd name="T66" fmla="*/ 377 w 557"/>
                  <a:gd name="T67" fmla="*/ 581 h 585"/>
                  <a:gd name="T68" fmla="*/ 407 w 557"/>
                  <a:gd name="T69" fmla="*/ 584 h 585"/>
                  <a:gd name="T70" fmla="*/ 435 w 557"/>
                  <a:gd name="T71" fmla="*/ 575 h 585"/>
                  <a:gd name="T72" fmla="*/ 459 w 557"/>
                  <a:gd name="T73" fmla="*/ 560 h 585"/>
                  <a:gd name="T74" fmla="*/ 468 w 557"/>
                  <a:gd name="T75" fmla="*/ 545 h 585"/>
                  <a:gd name="T76" fmla="*/ 489 w 557"/>
                  <a:gd name="T77" fmla="*/ 529 h 585"/>
                  <a:gd name="T78" fmla="*/ 528 w 557"/>
                  <a:gd name="T79" fmla="*/ 529 h 585"/>
                  <a:gd name="T80" fmla="*/ 548 w 557"/>
                  <a:gd name="T81" fmla="*/ 530 h 585"/>
                  <a:gd name="T82" fmla="*/ 556 w 557"/>
                  <a:gd name="T83" fmla="*/ 526 h 585"/>
                  <a:gd name="T84" fmla="*/ 554 w 557"/>
                  <a:gd name="T85" fmla="*/ 518 h 585"/>
                  <a:gd name="T86" fmla="*/ 543 w 557"/>
                  <a:gd name="T87" fmla="*/ 504 h 585"/>
                  <a:gd name="T88" fmla="*/ 534 w 557"/>
                  <a:gd name="T89" fmla="*/ 482 h 585"/>
                  <a:gd name="T90" fmla="*/ 526 w 557"/>
                  <a:gd name="T91" fmla="*/ 462 h 585"/>
                  <a:gd name="T92" fmla="*/ 517 w 557"/>
                  <a:gd name="T93" fmla="*/ 450 h 585"/>
                  <a:gd name="T94" fmla="*/ 507 w 557"/>
                  <a:gd name="T95" fmla="*/ 454 h 585"/>
                  <a:gd name="T96" fmla="*/ 493 w 557"/>
                  <a:gd name="T97" fmla="*/ 462 h 585"/>
                  <a:gd name="T98" fmla="*/ 476 w 557"/>
                  <a:gd name="T99" fmla="*/ 472 h 585"/>
                  <a:gd name="T100" fmla="*/ 466 w 557"/>
                  <a:gd name="T101" fmla="*/ 485 h 585"/>
                  <a:gd name="T102" fmla="*/ 461 w 557"/>
                  <a:gd name="T103" fmla="*/ 496 h 585"/>
                  <a:gd name="T104" fmla="*/ 458 w 557"/>
                  <a:gd name="T105" fmla="*/ 512 h 585"/>
                  <a:gd name="T106" fmla="*/ 452 w 557"/>
                  <a:gd name="T107" fmla="*/ 530 h 585"/>
                  <a:gd name="T108" fmla="*/ 441 w 557"/>
                  <a:gd name="T109" fmla="*/ 541 h 585"/>
                  <a:gd name="T110" fmla="*/ 428 w 557"/>
                  <a:gd name="T111" fmla="*/ 550 h 585"/>
                  <a:gd name="T112" fmla="*/ 416 w 557"/>
                  <a:gd name="T113" fmla="*/ 553 h 585"/>
                  <a:gd name="T114" fmla="*/ 396 w 557"/>
                  <a:gd name="T115" fmla="*/ 545 h 585"/>
                  <a:gd name="T116" fmla="*/ 369 w 557"/>
                  <a:gd name="T117" fmla="*/ 518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7" h="585">
                    <a:moveTo>
                      <a:pt x="351" y="496"/>
                    </a:moveTo>
                    <a:lnTo>
                      <a:pt x="342" y="482"/>
                    </a:lnTo>
                    <a:lnTo>
                      <a:pt x="334" y="467"/>
                    </a:lnTo>
                    <a:lnTo>
                      <a:pt x="328" y="449"/>
                    </a:lnTo>
                    <a:lnTo>
                      <a:pt x="323" y="431"/>
                    </a:lnTo>
                    <a:lnTo>
                      <a:pt x="318" y="410"/>
                    </a:lnTo>
                    <a:lnTo>
                      <a:pt x="315" y="392"/>
                    </a:lnTo>
                    <a:lnTo>
                      <a:pt x="314" y="369"/>
                    </a:lnTo>
                    <a:lnTo>
                      <a:pt x="311" y="348"/>
                    </a:lnTo>
                    <a:lnTo>
                      <a:pt x="310" y="328"/>
                    </a:lnTo>
                    <a:lnTo>
                      <a:pt x="311" y="307"/>
                    </a:lnTo>
                    <a:lnTo>
                      <a:pt x="311" y="287"/>
                    </a:lnTo>
                    <a:lnTo>
                      <a:pt x="314" y="266"/>
                    </a:lnTo>
                    <a:lnTo>
                      <a:pt x="315" y="248"/>
                    </a:lnTo>
                    <a:lnTo>
                      <a:pt x="316" y="230"/>
                    </a:lnTo>
                    <a:lnTo>
                      <a:pt x="319" y="213"/>
                    </a:lnTo>
                    <a:lnTo>
                      <a:pt x="321" y="199"/>
                    </a:lnTo>
                    <a:lnTo>
                      <a:pt x="324" y="169"/>
                    </a:lnTo>
                    <a:lnTo>
                      <a:pt x="328" y="144"/>
                    </a:lnTo>
                    <a:lnTo>
                      <a:pt x="328" y="119"/>
                    </a:lnTo>
                    <a:lnTo>
                      <a:pt x="328" y="93"/>
                    </a:lnTo>
                    <a:lnTo>
                      <a:pt x="327" y="71"/>
                    </a:lnTo>
                    <a:lnTo>
                      <a:pt x="324" y="51"/>
                    </a:lnTo>
                    <a:lnTo>
                      <a:pt x="323" y="30"/>
                    </a:lnTo>
                    <a:lnTo>
                      <a:pt x="321" y="12"/>
                    </a:lnTo>
                    <a:lnTo>
                      <a:pt x="318" y="0"/>
                    </a:lnTo>
                    <a:lnTo>
                      <a:pt x="310" y="0"/>
                    </a:lnTo>
                    <a:lnTo>
                      <a:pt x="300" y="8"/>
                    </a:lnTo>
                    <a:lnTo>
                      <a:pt x="284" y="22"/>
                    </a:lnTo>
                    <a:lnTo>
                      <a:pt x="269" y="43"/>
                    </a:lnTo>
                    <a:lnTo>
                      <a:pt x="252" y="66"/>
                    </a:lnTo>
                    <a:lnTo>
                      <a:pt x="233" y="92"/>
                    </a:lnTo>
                    <a:lnTo>
                      <a:pt x="212" y="118"/>
                    </a:lnTo>
                    <a:lnTo>
                      <a:pt x="186" y="142"/>
                    </a:lnTo>
                    <a:lnTo>
                      <a:pt x="154" y="165"/>
                    </a:lnTo>
                    <a:lnTo>
                      <a:pt x="119" y="187"/>
                    </a:lnTo>
                    <a:lnTo>
                      <a:pt x="85" y="204"/>
                    </a:lnTo>
                    <a:lnTo>
                      <a:pt x="51" y="221"/>
                    </a:lnTo>
                    <a:lnTo>
                      <a:pt x="24" y="231"/>
                    </a:lnTo>
                    <a:lnTo>
                      <a:pt x="6" y="238"/>
                    </a:lnTo>
                    <a:lnTo>
                      <a:pt x="0" y="241"/>
                    </a:lnTo>
                    <a:lnTo>
                      <a:pt x="30" y="299"/>
                    </a:lnTo>
                    <a:lnTo>
                      <a:pt x="132" y="463"/>
                    </a:lnTo>
                    <a:lnTo>
                      <a:pt x="134" y="463"/>
                    </a:lnTo>
                    <a:lnTo>
                      <a:pt x="137" y="462"/>
                    </a:lnTo>
                    <a:lnTo>
                      <a:pt x="141" y="458"/>
                    </a:lnTo>
                    <a:lnTo>
                      <a:pt x="149" y="455"/>
                    </a:lnTo>
                    <a:lnTo>
                      <a:pt x="157" y="453"/>
                    </a:lnTo>
                    <a:lnTo>
                      <a:pt x="166" y="449"/>
                    </a:lnTo>
                    <a:lnTo>
                      <a:pt x="177" y="445"/>
                    </a:lnTo>
                    <a:lnTo>
                      <a:pt x="188" y="442"/>
                    </a:lnTo>
                    <a:lnTo>
                      <a:pt x="199" y="441"/>
                    </a:lnTo>
                    <a:lnTo>
                      <a:pt x="211" y="440"/>
                    </a:lnTo>
                    <a:lnTo>
                      <a:pt x="220" y="440"/>
                    </a:lnTo>
                    <a:lnTo>
                      <a:pt x="228" y="440"/>
                    </a:lnTo>
                    <a:lnTo>
                      <a:pt x="238" y="442"/>
                    </a:lnTo>
                    <a:lnTo>
                      <a:pt x="243" y="445"/>
                    </a:lnTo>
                    <a:lnTo>
                      <a:pt x="252" y="449"/>
                    </a:lnTo>
                    <a:lnTo>
                      <a:pt x="257" y="455"/>
                    </a:lnTo>
                    <a:lnTo>
                      <a:pt x="266" y="464"/>
                    </a:lnTo>
                    <a:lnTo>
                      <a:pt x="275" y="478"/>
                    </a:lnTo>
                    <a:lnTo>
                      <a:pt x="288" y="496"/>
                    </a:lnTo>
                    <a:lnTo>
                      <a:pt x="301" y="516"/>
                    </a:lnTo>
                    <a:lnTo>
                      <a:pt x="315" y="534"/>
                    </a:lnTo>
                    <a:lnTo>
                      <a:pt x="330" y="553"/>
                    </a:lnTo>
                    <a:lnTo>
                      <a:pt x="345" y="567"/>
                    </a:lnTo>
                    <a:lnTo>
                      <a:pt x="360" y="578"/>
                    </a:lnTo>
                    <a:lnTo>
                      <a:pt x="377" y="581"/>
                    </a:lnTo>
                    <a:lnTo>
                      <a:pt x="392" y="585"/>
                    </a:lnTo>
                    <a:lnTo>
                      <a:pt x="407" y="584"/>
                    </a:lnTo>
                    <a:lnTo>
                      <a:pt x="423" y="580"/>
                    </a:lnTo>
                    <a:lnTo>
                      <a:pt x="435" y="575"/>
                    </a:lnTo>
                    <a:lnTo>
                      <a:pt x="448" y="570"/>
                    </a:lnTo>
                    <a:lnTo>
                      <a:pt x="459" y="560"/>
                    </a:lnTo>
                    <a:lnTo>
                      <a:pt x="467" y="550"/>
                    </a:lnTo>
                    <a:lnTo>
                      <a:pt x="468" y="545"/>
                    </a:lnTo>
                    <a:lnTo>
                      <a:pt x="475" y="536"/>
                    </a:lnTo>
                    <a:lnTo>
                      <a:pt x="489" y="529"/>
                    </a:lnTo>
                    <a:lnTo>
                      <a:pt x="514" y="526"/>
                    </a:lnTo>
                    <a:lnTo>
                      <a:pt x="528" y="529"/>
                    </a:lnTo>
                    <a:lnTo>
                      <a:pt x="538" y="530"/>
                    </a:lnTo>
                    <a:lnTo>
                      <a:pt x="548" y="530"/>
                    </a:lnTo>
                    <a:lnTo>
                      <a:pt x="553" y="529"/>
                    </a:lnTo>
                    <a:lnTo>
                      <a:pt x="556" y="526"/>
                    </a:lnTo>
                    <a:lnTo>
                      <a:pt x="557" y="523"/>
                    </a:lnTo>
                    <a:lnTo>
                      <a:pt x="554" y="518"/>
                    </a:lnTo>
                    <a:lnTo>
                      <a:pt x="550" y="512"/>
                    </a:lnTo>
                    <a:lnTo>
                      <a:pt x="543" y="504"/>
                    </a:lnTo>
                    <a:lnTo>
                      <a:pt x="538" y="492"/>
                    </a:lnTo>
                    <a:lnTo>
                      <a:pt x="534" y="482"/>
                    </a:lnTo>
                    <a:lnTo>
                      <a:pt x="529" y="471"/>
                    </a:lnTo>
                    <a:lnTo>
                      <a:pt x="526" y="462"/>
                    </a:lnTo>
                    <a:lnTo>
                      <a:pt x="521" y="455"/>
                    </a:lnTo>
                    <a:lnTo>
                      <a:pt x="517" y="450"/>
                    </a:lnTo>
                    <a:lnTo>
                      <a:pt x="514" y="450"/>
                    </a:lnTo>
                    <a:lnTo>
                      <a:pt x="507" y="454"/>
                    </a:lnTo>
                    <a:lnTo>
                      <a:pt x="501" y="456"/>
                    </a:lnTo>
                    <a:lnTo>
                      <a:pt x="493" y="462"/>
                    </a:lnTo>
                    <a:lnTo>
                      <a:pt x="485" y="468"/>
                    </a:lnTo>
                    <a:lnTo>
                      <a:pt x="476" y="472"/>
                    </a:lnTo>
                    <a:lnTo>
                      <a:pt x="471" y="478"/>
                    </a:lnTo>
                    <a:lnTo>
                      <a:pt x="466" y="485"/>
                    </a:lnTo>
                    <a:lnTo>
                      <a:pt x="462" y="490"/>
                    </a:lnTo>
                    <a:lnTo>
                      <a:pt x="461" y="496"/>
                    </a:lnTo>
                    <a:lnTo>
                      <a:pt x="459" y="504"/>
                    </a:lnTo>
                    <a:lnTo>
                      <a:pt x="458" y="512"/>
                    </a:lnTo>
                    <a:lnTo>
                      <a:pt x="454" y="522"/>
                    </a:lnTo>
                    <a:lnTo>
                      <a:pt x="452" y="530"/>
                    </a:lnTo>
                    <a:lnTo>
                      <a:pt x="447" y="538"/>
                    </a:lnTo>
                    <a:lnTo>
                      <a:pt x="441" y="541"/>
                    </a:lnTo>
                    <a:lnTo>
                      <a:pt x="435" y="547"/>
                    </a:lnTo>
                    <a:lnTo>
                      <a:pt x="428" y="550"/>
                    </a:lnTo>
                    <a:lnTo>
                      <a:pt x="421" y="553"/>
                    </a:lnTo>
                    <a:lnTo>
                      <a:pt x="416" y="553"/>
                    </a:lnTo>
                    <a:lnTo>
                      <a:pt x="405" y="552"/>
                    </a:lnTo>
                    <a:lnTo>
                      <a:pt x="396" y="545"/>
                    </a:lnTo>
                    <a:lnTo>
                      <a:pt x="385" y="534"/>
                    </a:lnTo>
                    <a:lnTo>
                      <a:pt x="369" y="518"/>
                    </a:lnTo>
                    <a:lnTo>
                      <a:pt x="351" y="496"/>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25" name="Freeform 1365">
                <a:extLst>
                  <a:ext uri="{FF2B5EF4-FFF2-40B4-BE49-F238E27FC236}">
                    <a16:creationId xmlns:a16="http://schemas.microsoft.com/office/drawing/2014/main" id="{FAA476F5-ED07-D1DA-8B66-FF1FFE49BCED}"/>
                  </a:ext>
                </a:extLst>
              </p:cNvPr>
              <p:cNvSpPr>
                <a:spLocks/>
              </p:cNvSpPr>
              <p:nvPr/>
            </p:nvSpPr>
            <p:spPr bwMode="auto">
              <a:xfrm>
                <a:off x="988" y="1660"/>
                <a:ext cx="137" cy="132"/>
              </a:xfrm>
              <a:custGeom>
                <a:avLst/>
                <a:gdLst>
                  <a:gd name="T0" fmla="*/ 120 w 412"/>
                  <a:gd name="T1" fmla="*/ 251 h 396"/>
                  <a:gd name="T2" fmla="*/ 87 w 412"/>
                  <a:gd name="T3" fmla="*/ 240 h 396"/>
                  <a:gd name="T4" fmla="*/ 56 w 412"/>
                  <a:gd name="T5" fmla="*/ 240 h 396"/>
                  <a:gd name="T6" fmla="*/ 29 w 412"/>
                  <a:gd name="T7" fmla="*/ 250 h 396"/>
                  <a:gd name="T8" fmla="*/ 9 w 412"/>
                  <a:gd name="T9" fmla="*/ 265 h 396"/>
                  <a:gd name="T10" fmla="*/ 2 w 412"/>
                  <a:gd name="T11" fmla="*/ 293 h 396"/>
                  <a:gd name="T12" fmla="*/ 0 w 412"/>
                  <a:gd name="T13" fmla="*/ 327 h 396"/>
                  <a:gd name="T14" fmla="*/ 5 w 412"/>
                  <a:gd name="T15" fmla="*/ 361 h 396"/>
                  <a:gd name="T16" fmla="*/ 17 w 412"/>
                  <a:gd name="T17" fmla="*/ 388 h 396"/>
                  <a:gd name="T18" fmla="*/ 39 w 412"/>
                  <a:gd name="T19" fmla="*/ 396 h 396"/>
                  <a:gd name="T20" fmla="*/ 65 w 412"/>
                  <a:gd name="T21" fmla="*/ 394 h 396"/>
                  <a:gd name="T22" fmla="*/ 83 w 412"/>
                  <a:gd name="T23" fmla="*/ 389 h 396"/>
                  <a:gd name="T24" fmla="*/ 94 w 412"/>
                  <a:gd name="T25" fmla="*/ 388 h 396"/>
                  <a:gd name="T26" fmla="*/ 121 w 412"/>
                  <a:gd name="T27" fmla="*/ 386 h 396"/>
                  <a:gd name="T28" fmla="*/ 133 w 412"/>
                  <a:gd name="T29" fmla="*/ 380 h 396"/>
                  <a:gd name="T30" fmla="*/ 142 w 412"/>
                  <a:gd name="T31" fmla="*/ 375 h 396"/>
                  <a:gd name="T32" fmla="*/ 159 w 412"/>
                  <a:gd name="T33" fmla="*/ 367 h 396"/>
                  <a:gd name="T34" fmla="*/ 178 w 412"/>
                  <a:gd name="T35" fmla="*/ 361 h 396"/>
                  <a:gd name="T36" fmla="*/ 195 w 412"/>
                  <a:gd name="T37" fmla="*/ 360 h 396"/>
                  <a:gd name="T38" fmla="*/ 209 w 412"/>
                  <a:gd name="T39" fmla="*/ 357 h 396"/>
                  <a:gd name="T40" fmla="*/ 223 w 412"/>
                  <a:gd name="T41" fmla="*/ 349 h 396"/>
                  <a:gd name="T42" fmla="*/ 240 w 412"/>
                  <a:gd name="T43" fmla="*/ 329 h 396"/>
                  <a:gd name="T44" fmla="*/ 252 w 412"/>
                  <a:gd name="T45" fmla="*/ 311 h 396"/>
                  <a:gd name="T46" fmla="*/ 275 w 412"/>
                  <a:gd name="T47" fmla="*/ 286 h 396"/>
                  <a:gd name="T48" fmla="*/ 302 w 412"/>
                  <a:gd name="T49" fmla="*/ 263 h 396"/>
                  <a:gd name="T50" fmla="*/ 320 w 412"/>
                  <a:gd name="T51" fmla="*/ 246 h 396"/>
                  <a:gd name="T52" fmla="*/ 341 w 412"/>
                  <a:gd name="T53" fmla="*/ 224 h 396"/>
                  <a:gd name="T54" fmla="*/ 361 w 412"/>
                  <a:gd name="T55" fmla="*/ 196 h 396"/>
                  <a:gd name="T56" fmla="*/ 382 w 412"/>
                  <a:gd name="T57" fmla="*/ 162 h 396"/>
                  <a:gd name="T58" fmla="*/ 400 w 412"/>
                  <a:gd name="T59" fmla="*/ 123 h 396"/>
                  <a:gd name="T60" fmla="*/ 411 w 412"/>
                  <a:gd name="T61" fmla="*/ 76 h 396"/>
                  <a:gd name="T62" fmla="*/ 412 w 412"/>
                  <a:gd name="T63" fmla="*/ 27 h 396"/>
                  <a:gd name="T64" fmla="*/ 407 w 412"/>
                  <a:gd name="T65" fmla="*/ 7 h 396"/>
                  <a:gd name="T66" fmla="*/ 391 w 412"/>
                  <a:gd name="T67" fmla="*/ 50 h 396"/>
                  <a:gd name="T68" fmla="*/ 356 w 412"/>
                  <a:gd name="T69" fmla="*/ 112 h 396"/>
                  <a:gd name="T70" fmla="*/ 305 w 412"/>
                  <a:gd name="T71" fmla="*/ 169 h 396"/>
                  <a:gd name="T72" fmla="*/ 247 w 412"/>
                  <a:gd name="T73" fmla="*/ 201 h 396"/>
                  <a:gd name="T74" fmla="*/ 204 w 412"/>
                  <a:gd name="T75" fmla="*/ 215 h 396"/>
                  <a:gd name="T76" fmla="*/ 180 w 412"/>
                  <a:gd name="T77" fmla="*/ 224 h 396"/>
                  <a:gd name="T78" fmla="*/ 168 w 412"/>
                  <a:gd name="T79" fmla="*/ 236 h 396"/>
                  <a:gd name="T80" fmla="*/ 161 w 412"/>
                  <a:gd name="T81" fmla="*/ 260 h 396"/>
                  <a:gd name="T82" fmla="*/ 141 w 412"/>
                  <a:gd name="T83" fmla="*/ 26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2" h="396">
                    <a:moveTo>
                      <a:pt x="137" y="260"/>
                    </a:moveTo>
                    <a:lnTo>
                      <a:pt x="120" y="251"/>
                    </a:lnTo>
                    <a:lnTo>
                      <a:pt x="105" y="244"/>
                    </a:lnTo>
                    <a:lnTo>
                      <a:pt x="87" y="240"/>
                    </a:lnTo>
                    <a:lnTo>
                      <a:pt x="71" y="238"/>
                    </a:lnTo>
                    <a:lnTo>
                      <a:pt x="56" y="240"/>
                    </a:lnTo>
                    <a:lnTo>
                      <a:pt x="42" y="244"/>
                    </a:lnTo>
                    <a:lnTo>
                      <a:pt x="29" y="250"/>
                    </a:lnTo>
                    <a:lnTo>
                      <a:pt x="17" y="256"/>
                    </a:lnTo>
                    <a:lnTo>
                      <a:pt x="9" y="265"/>
                    </a:lnTo>
                    <a:lnTo>
                      <a:pt x="5" y="278"/>
                    </a:lnTo>
                    <a:lnTo>
                      <a:pt x="2" y="293"/>
                    </a:lnTo>
                    <a:lnTo>
                      <a:pt x="0" y="311"/>
                    </a:lnTo>
                    <a:lnTo>
                      <a:pt x="0" y="327"/>
                    </a:lnTo>
                    <a:lnTo>
                      <a:pt x="2" y="345"/>
                    </a:lnTo>
                    <a:lnTo>
                      <a:pt x="5" y="361"/>
                    </a:lnTo>
                    <a:lnTo>
                      <a:pt x="9" y="376"/>
                    </a:lnTo>
                    <a:lnTo>
                      <a:pt x="17" y="388"/>
                    </a:lnTo>
                    <a:lnTo>
                      <a:pt x="26" y="394"/>
                    </a:lnTo>
                    <a:lnTo>
                      <a:pt x="39" y="396"/>
                    </a:lnTo>
                    <a:lnTo>
                      <a:pt x="52" y="396"/>
                    </a:lnTo>
                    <a:lnTo>
                      <a:pt x="65" y="394"/>
                    </a:lnTo>
                    <a:lnTo>
                      <a:pt x="76" y="390"/>
                    </a:lnTo>
                    <a:lnTo>
                      <a:pt x="83" y="389"/>
                    </a:lnTo>
                    <a:lnTo>
                      <a:pt x="85" y="388"/>
                    </a:lnTo>
                    <a:lnTo>
                      <a:pt x="94" y="388"/>
                    </a:lnTo>
                    <a:lnTo>
                      <a:pt x="110" y="388"/>
                    </a:lnTo>
                    <a:lnTo>
                      <a:pt x="121" y="386"/>
                    </a:lnTo>
                    <a:lnTo>
                      <a:pt x="131" y="381"/>
                    </a:lnTo>
                    <a:lnTo>
                      <a:pt x="133" y="380"/>
                    </a:lnTo>
                    <a:lnTo>
                      <a:pt x="137" y="378"/>
                    </a:lnTo>
                    <a:lnTo>
                      <a:pt x="142" y="375"/>
                    </a:lnTo>
                    <a:lnTo>
                      <a:pt x="151" y="371"/>
                    </a:lnTo>
                    <a:lnTo>
                      <a:pt x="159" y="367"/>
                    </a:lnTo>
                    <a:lnTo>
                      <a:pt x="168" y="363"/>
                    </a:lnTo>
                    <a:lnTo>
                      <a:pt x="178" y="361"/>
                    </a:lnTo>
                    <a:lnTo>
                      <a:pt x="187" y="360"/>
                    </a:lnTo>
                    <a:lnTo>
                      <a:pt x="195" y="360"/>
                    </a:lnTo>
                    <a:lnTo>
                      <a:pt x="203" y="357"/>
                    </a:lnTo>
                    <a:lnTo>
                      <a:pt x="209" y="357"/>
                    </a:lnTo>
                    <a:lnTo>
                      <a:pt x="216" y="354"/>
                    </a:lnTo>
                    <a:lnTo>
                      <a:pt x="223" y="349"/>
                    </a:lnTo>
                    <a:lnTo>
                      <a:pt x="230" y="340"/>
                    </a:lnTo>
                    <a:lnTo>
                      <a:pt x="240" y="329"/>
                    </a:lnTo>
                    <a:lnTo>
                      <a:pt x="250" y="313"/>
                    </a:lnTo>
                    <a:lnTo>
                      <a:pt x="252" y="311"/>
                    </a:lnTo>
                    <a:lnTo>
                      <a:pt x="260" y="300"/>
                    </a:lnTo>
                    <a:lnTo>
                      <a:pt x="275" y="286"/>
                    </a:lnTo>
                    <a:lnTo>
                      <a:pt x="295" y="268"/>
                    </a:lnTo>
                    <a:lnTo>
                      <a:pt x="302" y="263"/>
                    </a:lnTo>
                    <a:lnTo>
                      <a:pt x="311" y="256"/>
                    </a:lnTo>
                    <a:lnTo>
                      <a:pt x="320" y="246"/>
                    </a:lnTo>
                    <a:lnTo>
                      <a:pt x="330" y="237"/>
                    </a:lnTo>
                    <a:lnTo>
                      <a:pt x="341" y="224"/>
                    </a:lnTo>
                    <a:lnTo>
                      <a:pt x="351" y="211"/>
                    </a:lnTo>
                    <a:lnTo>
                      <a:pt x="361" y="196"/>
                    </a:lnTo>
                    <a:lnTo>
                      <a:pt x="373" y="179"/>
                    </a:lnTo>
                    <a:lnTo>
                      <a:pt x="382" y="162"/>
                    </a:lnTo>
                    <a:lnTo>
                      <a:pt x="392" y="143"/>
                    </a:lnTo>
                    <a:lnTo>
                      <a:pt x="400" y="123"/>
                    </a:lnTo>
                    <a:lnTo>
                      <a:pt x="406" y="100"/>
                    </a:lnTo>
                    <a:lnTo>
                      <a:pt x="411" y="76"/>
                    </a:lnTo>
                    <a:lnTo>
                      <a:pt x="412" y="53"/>
                    </a:lnTo>
                    <a:lnTo>
                      <a:pt x="412" y="27"/>
                    </a:lnTo>
                    <a:lnTo>
                      <a:pt x="411" y="0"/>
                    </a:lnTo>
                    <a:lnTo>
                      <a:pt x="407" y="7"/>
                    </a:lnTo>
                    <a:lnTo>
                      <a:pt x="401" y="24"/>
                    </a:lnTo>
                    <a:lnTo>
                      <a:pt x="391" y="50"/>
                    </a:lnTo>
                    <a:lnTo>
                      <a:pt x="374" y="80"/>
                    </a:lnTo>
                    <a:lnTo>
                      <a:pt x="356" y="112"/>
                    </a:lnTo>
                    <a:lnTo>
                      <a:pt x="331" y="142"/>
                    </a:lnTo>
                    <a:lnTo>
                      <a:pt x="305" y="169"/>
                    </a:lnTo>
                    <a:lnTo>
                      <a:pt x="276" y="188"/>
                    </a:lnTo>
                    <a:lnTo>
                      <a:pt x="247" y="201"/>
                    </a:lnTo>
                    <a:lnTo>
                      <a:pt x="223" y="209"/>
                    </a:lnTo>
                    <a:lnTo>
                      <a:pt x="204" y="215"/>
                    </a:lnTo>
                    <a:lnTo>
                      <a:pt x="190" y="219"/>
                    </a:lnTo>
                    <a:lnTo>
                      <a:pt x="180" y="224"/>
                    </a:lnTo>
                    <a:lnTo>
                      <a:pt x="171" y="229"/>
                    </a:lnTo>
                    <a:lnTo>
                      <a:pt x="168" y="236"/>
                    </a:lnTo>
                    <a:lnTo>
                      <a:pt x="167" y="245"/>
                    </a:lnTo>
                    <a:lnTo>
                      <a:pt x="161" y="260"/>
                    </a:lnTo>
                    <a:lnTo>
                      <a:pt x="152" y="264"/>
                    </a:lnTo>
                    <a:lnTo>
                      <a:pt x="141" y="263"/>
                    </a:lnTo>
                    <a:lnTo>
                      <a:pt x="137" y="260"/>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26" name="Freeform 1366">
                <a:extLst>
                  <a:ext uri="{FF2B5EF4-FFF2-40B4-BE49-F238E27FC236}">
                    <a16:creationId xmlns:a16="http://schemas.microsoft.com/office/drawing/2014/main" id="{B7D4FA2D-2C8D-B98D-3E89-E1CF00B2BA1E}"/>
                  </a:ext>
                </a:extLst>
              </p:cNvPr>
              <p:cNvSpPr>
                <a:spLocks/>
              </p:cNvSpPr>
              <p:nvPr/>
            </p:nvSpPr>
            <p:spPr bwMode="auto">
              <a:xfrm>
                <a:off x="927" y="1717"/>
                <a:ext cx="59" cy="88"/>
              </a:xfrm>
              <a:custGeom>
                <a:avLst/>
                <a:gdLst>
                  <a:gd name="T0" fmla="*/ 82 w 178"/>
                  <a:gd name="T1" fmla="*/ 238 h 264"/>
                  <a:gd name="T2" fmla="*/ 78 w 178"/>
                  <a:gd name="T3" fmla="*/ 234 h 264"/>
                  <a:gd name="T4" fmla="*/ 69 w 178"/>
                  <a:gd name="T5" fmla="*/ 225 h 264"/>
                  <a:gd name="T6" fmla="*/ 56 w 178"/>
                  <a:gd name="T7" fmla="*/ 212 h 264"/>
                  <a:gd name="T8" fmla="*/ 42 w 178"/>
                  <a:gd name="T9" fmla="*/ 195 h 264"/>
                  <a:gd name="T10" fmla="*/ 27 w 178"/>
                  <a:gd name="T11" fmla="*/ 175 h 264"/>
                  <a:gd name="T12" fmla="*/ 14 w 178"/>
                  <a:gd name="T13" fmla="*/ 154 h 264"/>
                  <a:gd name="T14" fmla="*/ 3 w 178"/>
                  <a:gd name="T15" fmla="*/ 133 h 264"/>
                  <a:gd name="T16" fmla="*/ 0 w 178"/>
                  <a:gd name="T17" fmla="*/ 113 h 264"/>
                  <a:gd name="T18" fmla="*/ 0 w 178"/>
                  <a:gd name="T19" fmla="*/ 92 h 264"/>
                  <a:gd name="T20" fmla="*/ 6 w 178"/>
                  <a:gd name="T21" fmla="*/ 69 h 264"/>
                  <a:gd name="T22" fmla="*/ 14 w 178"/>
                  <a:gd name="T23" fmla="*/ 49 h 264"/>
                  <a:gd name="T24" fmla="*/ 27 w 178"/>
                  <a:gd name="T25" fmla="*/ 31 h 264"/>
                  <a:gd name="T26" fmla="*/ 39 w 178"/>
                  <a:gd name="T27" fmla="*/ 16 h 264"/>
                  <a:gd name="T28" fmla="*/ 55 w 178"/>
                  <a:gd name="T29" fmla="*/ 5 h 264"/>
                  <a:gd name="T30" fmla="*/ 72 w 178"/>
                  <a:gd name="T31" fmla="*/ 0 h 264"/>
                  <a:gd name="T32" fmla="*/ 90 w 178"/>
                  <a:gd name="T33" fmla="*/ 1 h 264"/>
                  <a:gd name="T34" fmla="*/ 101 w 178"/>
                  <a:gd name="T35" fmla="*/ 10 h 264"/>
                  <a:gd name="T36" fmla="*/ 113 w 178"/>
                  <a:gd name="T37" fmla="*/ 23 h 264"/>
                  <a:gd name="T38" fmla="*/ 128 w 178"/>
                  <a:gd name="T39" fmla="*/ 41 h 264"/>
                  <a:gd name="T40" fmla="*/ 144 w 178"/>
                  <a:gd name="T41" fmla="*/ 64 h 264"/>
                  <a:gd name="T42" fmla="*/ 157 w 178"/>
                  <a:gd name="T43" fmla="*/ 89 h 264"/>
                  <a:gd name="T44" fmla="*/ 167 w 178"/>
                  <a:gd name="T45" fmla="*/ 113 h 264"/>
                  <a:gd name="T46" fmla="*/ 176 w 178"/>
                  <a:gd name="T47" fmla="*/ 138 h 264"/>
                  <a:gd name="T48" fmla="*/ 178 w 178"/>
                  <a:gd name="T49" fmla="*/ 158 h 264"/>
                  <a:gd name="T50" fmla="*/ 178 w 178"/>
                  <a:gd name="T51" fmla="*/ 179 h 264"/>
                  <a:gd name="T52" fmla="*/ 178 w 178"/>
                  <a:gd name="T53" fmla="*/ 203 h 264"/>
                  <a:gd name="T54" fmla="*/ 176 w 178"/>
                  <a:gd name="T55" fmla="*/ 225 h 264"/>
                  <a:gd name="T56" fmla="*/ 169 w 178"/>
                  <a:gd name="T57" fmla="*/ 244 h 264"/>
                  <a:gd name="T58" fmla="*/ 158 w 178"/>
                  <a:gd name="T59" fmla="*/ 257 h 264"/>
                  <a:gd name="T60" fmla="*/ 140 w 178"/>
                  <a:gd name="T61" fmla="*/ 264 h 264"/>
                  <a:gd name="T62" fmla="*/ 115 w 178"/>
                  <a:gd name="T63" fmla="*/ 257 h 264"/>
                  <a:gd name="T64" fmla="*/ 82 w 178"/>
                  <a:gd name="T65" fmla="*/ 238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264">
                    <a:moveTo>
                      <a:pt x="82" y="238"/>
                    </a:moveTo>
                    <a:lnTo>
                      <a:pt x="78" y="234"/>
                    </a:lnTo>
                    <a:lnTo>
                      <a:pt x="69" y="225"/>
                    </a:lnTo>
                    <a:lnTo>
                      <a:pt x="56" y="212"/>
                    </a:lnTo>
                    <a:lnTo>
                      <a:pt x="42" y="195"/>
                    </a:lnTo>
                    <a:lnTo>
                      <a:pt x="27" y="175"/>
                    </a:lnTo>
                    <a:lnTo>
                      <a:pt x="14" y="154"/>
                    </a:lnTo>
                    <a:lnTo>
                      <a:pt x="3" y="133"/>
                    </a:lnTo>
                    <a:lnTo>
                      <a:pt x="0" y="113"/>
                    </a:lnTo>
                    <a:lnTo>
                      <a:pt x="0" y="92"/>
                    </a:lnTo>
                    <a:lnTo>
                      <a:pt x="6" y="69"/>
                    </a:lnTo>
                    <a:lnTo>
                      <a:pt x="14" y="49"/>
                    </a:lnTo>
                    <a:lnTo>
                      <a:pt x="27" y="31"/>
                    </a:lnTo>
                    <a:lnTo>
                      <a:pt x="39" y="16"/>
                    </a:lnTo>
                    <a:lnTo>
                      <a:pt x="55" y="5"/>
                    </a:lnTo>
                    <a:lnTo>
                      <a:pt x="72" y="0"/>
                    </a:lnTo>
                    <a:lnTo>
                      <a:pt x="90" y="1"/>
                    </a:lnTo>
                    <a:lnTo>
                      <a:pt x="101" y="10"/>
                    </a:lnTo>
                    <a:lnTo>
                      <a:pt x="113" y="23"/>
                    </a:lnTo>
                    <a:lnTo>
                      <a:pt x="128" y="41"/>
                    </a:lnTo>
                    <a:lnTo>
                      <a:pt x="144" y="64"/>
                    </a:lnTo>
                    <a:lnTo>
                      <a:pt x="157" y="89"/>
                    </a:lnTo>
                    <a:lnTo>
                      <a:pt x="167" y="113"/>
                    </a:lnTo>
                    <a:lnTo>
                      <a:pt x="176" y="138"/>
                    </a:lnTo>
                    <a:lnTo>
                      <a:pt x="178" y="158"/>
                    </a:lnTo>
                    <a:lnTo>
                      <a:pt x="178" y="179"/>
                    </a:lnTo>
                    <a:lnTo>
                      <a:pt x="178" y="203"/>
                    </a:lnTo>
                    <a:lnTo>
                      <a:pt x="176" y="225"/>
                    </a:lnTo>
                    <a:lnTo>
                      <a:pt x="169" y="244"/>
                    </a:lnTo>
                    <a:lnTo>
                      <a:pt x="158" y="257"/>
                    </a:lnTo>
                    <a:lnTo>
                      <a:pt x="140" y="264"/>
                    </a:lnTo>
                    <a:lnTo>
                      <a:pt x="115" y="257"/>
                    </a:lnTo>
                    <a:lnTo>
                      <a:pt x="82" y="238"/>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27" name="Freeform 1367">
                <a:extLst>
                  <a:ext uri="{FF2B5EF4-FFF2-40B4-BE49-F238E27FC236}">
                    <a16:creationId xmlns:a16="http://schemas.microsoft.com/office/drawing/2014/main" id="{8E86BD54-1B67-264A-4511-8ADE6C0CBC63}"/>
                  </a:ext>
                </a:extLst>
              </p:cNvPr>
              <p:cNvSpPr>
                <a:spLocks/>
              </p:cNvSpPr>
              <p:nvPr/>
            </p:nvSpPr>
            <p:spPr bwMode="auto">
              <a:xfrm>
                <a:off x="928" y="1789"/>
                <a:ext cx="92" cy="76"/>
              </a:xfrm>
              <a:custGeom>
                <a:avLst/>
                <a:gdLst>
                  <a:gd name="T0" fmla="*/ 205 w 277"/>
                  <a:gd name="T1" fmla="*/ 109 h 227"/>
                  <a:gd name="T2" fmla="*/ 219 w 277"/>
                  <a:gd name="T3" fmla="*/ 134 h 227"/>
                  <a:gd name="T4" fmla="*/ 245 w 277"/>
                  <a:gd name="T5" fmla="*/ 149 h 227"/>
                  <a:gd name="T6" fmla="*/ 261 w 277"/>
                  <a:gd name="T7" fmla="*/ 164 h 227"/>
                  <a:gd name="T8" fmla="*/ 261 w 277"/>
                  <a:gd name="T9" fmla="*/ 168 h 227"/>
                  <a:gd name="T10" fmla="*/ 256 w 277"/>
                  <a:gd name="T11" fmla="*/ 171 h 227"/>
                  <a:gd name="T12" fmla="*/ 231 w 277"/>
                  <a:gd name="T13" fmla="*/ 168 h 227"/>
                  <a:gd name="T14" fmla="*/ 209 w 277"/>
                  <a:gd name="T15" fmla="*/ 166 h 227"/>
                  <a:gd name="T16" fmla="*/ 202 w 277"/>
                  <a:gd name="T17" fmla="*/ 167 h 227"/>
                  <a:gd name="T18" fmla="*/ 184 w 277"/>
                  <a:gd name="T19" fmla="*/ 186 h 227"/>
                  <a:gd name="T20" fmla="*/ 175 w 277"/>
                  <a:gd name="T21" fmla="*/ 200 h 227"/>
                  <a:gd name="T22" fmla="*/ 172 w 277"/>
                  <a:gd name="T23" fmla="*/ 207 h 227"/>
                  <a:gd name="T24" fmla="*/ 169 w 277"/>
                  <a:gd name="T25" fmla="*/ 210 h 227"/>
                  <a:gd name="T26" fmla="*/ 163 w 277"/>
                  <a:gd name="T27" fmla="*/ 197 h 227"/>
                  <a:gd name="T28" fmla="*/ 155 w 277"/>
                  <a:gd name="T29" fmla="*/ 164 h 227"/>
                  <a:gd name="T30" fmla="*/ 138 w 277"/>
                  <a:gd name="T31" fmla="*/ 151 h 227"/>
                  <a:gd name="T32" fmla="*/ 120 w 277"/>
                  <a:gd name="T33" fmla="*/ 151 h 227"/>
                  <a:gd name="T34" fmla="*/ 103 w 277"/>
                  <a:gd name="T35" fmla="*/ 157 h 227"/>
                  <a:gd name="T36" fmla="*/ 94 w 277"/>
                  <a:gd name="T37" fmla="*/ 161 h 227"/>
                  <a:gd name="T38" fmla="*/ 83 w 277"/>
                  <a:gd name="T39" fmla="*/ 167 h 227"/>
                  <a:gd name="T40" fmla="*/ 68 w 277"/>
                  <a:gd name="T41" fmla="*/ 174 h 227"/>
                  <a:gd name="T42" fmla="*/ 56 w 277"/>
                  <a:gd name="T43" fmla="*/ 185 h 227"/>
                  <a:gd name="T44" fmla="*/ 41 w 277"/>
                  <a:gd name="T45" fmla="*/ 200 h 227"/>
                  <a:gd name="T46" fmla="*/ 21 w 277"/>
                  <a:gd name="T47" fmla="*/ 217 h 227"/>
                  <a:gd name="T48" fmla="*/ 5 w 277"/>
                  <a:gd name="T49" fmla="*/ 227 h 227"/>
                  <a:gd name="T50" fmla="*/ 1 w 277"/>
                  <a:gd name="T51" fmla="*/ 217 h 227"/>
                  <a:gd name="T52" fmla="*/ 17 w 277"/>
                  <a:gd name="T53" fmla="*/ 186 h 227"/>
                  <a:gd name="T54" fmla="*/ 26 w 277"/>
                  <a:gd name="T55" fmla="*/ 147 h 227"/>
                  <a:gd name="T56" fmla="*/ 34 w 277"/>
                  <a:gd name="T57" fmla="*/ 107 h 227"/>
                  <a:gd name="T58" fmla="*/ 45 w 277"/>
                  <a:gd name="T59" fmla="*/ 70 h 227"/>
                  <a:gd name="T60" fmla="*/ 59 w 277"/>
                  <a:gd name="T61" fmla="*/ 46 h 227"/>
                  <a:gd name="T62" fmla="*/ 78 w 277"/>
                  <a:gd name="T63" fmla="*/ 45 h 227"/>
                  <a:gd name="T64" fmla="*/ 101 w 277"/>
                  <a:gd name="T65" fmla="*/ 56 h 227"/>
                  <a:gd name="T66" fmla="*/ 124 w 277"/>
                  <a:gd name="T67" fmla="*/ 69 h 227"/>
                  <a:gd name="T68" fmla="*/ 147 w 277"/>
                  <a:gd name="T69" fmla="*/ 72 h 227"/>
                  <a:gd name="T70" fmla="*/ 165 w 277"/>
                  <a:gd name="T71" fmla="*/ 68 h 227"/>
                  <a:gd name="T72" fmla="*/ 178 w 277"/>
                  <a:gd name="T73" fmla="*/ 55 h 227"/>
                  <a:gd name="T74" fmla="*/ 186 w 277"/>
                  <a:gd name="T75" fmla="*/ 32 h 227"/>
                  <a:gd name="T76" fmla="*/ 191 w 277"/>
                  <a:gd name="T77" fmla="*/ 0 h 227"/>
                  <a:gd name="T78" fmla="*/ 209 w 277"/>
                  <a:gd name="T79" fmla="*/ 6 h 227"/>
                  <a:gd name="T80" fmla="*/ 238 w 277"/>
                  <a:gd name="T81" fmla="*/ 3 h 227"/>
                  <a:gd name="T82" fmla="*/ 259 w 277"/>
                  <a:gd name="T83" fmla="*/ 2 h 227"/>
                  <a:gd name="T84" fmla="*/ 273 w 277"/>
                  <a:gd name="T85" fmla="*/ 10 h 227"/>
                  <a:gd name="T86" fmla="*/ 277 w 277"/>
                  <a:gd name="T87" fmla="*/ 31 h 227"/>
                  <a:gd name="T88" fmla="*/ 267 w 277"/>
                  <a:gd name="T89" fmla="*/ 65 h 227"/>
                  <a:gd name="T90" fmla="*/ 263 w 277"/>
                  <a:gd name="T91" fmla="*/ 96 h 227"/>
                  <a:gd name="T92" fmla="*/ 259 w 277"/>
                  <a:gd name="T93" fmla="*/ 114 h 227"/>
                  <a:gd name="T94" fmla="*/ 254 w 277"/>
                  <a:gd name="T95" fmla="*/ 121 h 227"/>
                  <a:gd name="T96" fmla="*/ 241 w 277"/>
                  <a:gd name="T97" fmla="*/ 110 h 227"/>
                  <a:gd name="T98" fmla="*/ 222 w 277"/>
                  <a:gd name="T99" fmla="*/ 9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7" h="227">
                    <a:moveTo>
                      <a:pt x="210" y="98"/>
                    </a:moveTo>
                    <a:lnTo>
                      <a:pt x="205" y="109"/>
                    </a:lnTo>
                    <a:lnTo>
                      <a:pt x="210" y="121"/>
                    </a:lnTo>
                    <a:lnTo>
                      <a:pt x="219" y="134"/>
                    </a:lnTo>
                    <a:lnTo>
                      <a:pt x="232" y="144"/>
                    </a:lnTo>
                    <a:lnTo>
                      <a:pt x="245" y="149"/>
                    </a:lnTo>
                    <a:lnTo>
                      <a:pt x="254" y="158"/>
                    </a:lnTo>
                    <a:lnTo>
                      <a:pt x="261" y="164"/>
                    </a:lnTo>
                    <a:lnTo>
                      <a:pt x="264" y="167"/>
                    </a:lnTo>
                    <a:lnTo>
                      <a:pt x="261" y="168"/>
                    </a:lnTo>
                    <a:lnTo>
                      <a:pt x="259" y="168"/>
                    </a:lnTo>
                    <a:lnTo>
                      <a:pt x="256" y="171"/>
                    </a:lnTo>
                    <a:lnTo>
                      <a:pt x="251" y="171"/>
                    </a:lnTo>
                    <a:lnTo>
                      <a:pt x="231" y="168"/>
                    </a:lnTo>
                    <a:lnTo>
                      <a:pt x="216" y="167"/>
                    </a:lnTo>
                    <a:lnTo>
                      <a:pt x="209" y="166"/>
                    </a:lnTo>
                    <a:lnTo>
                      <a:pt x="205" y="164"/>
                    </a:lnTo>
                    <a:lnTo>
                      <a:pt x="202" y="167"/>
                    </a:lnTo>
                    <a:lnTo>
                      <a:pt x="193" y="175"/>
                    </a:lnTo>
                    <a:lnTo>
                      <a:pt x="184" y="186"/>
                    </a:lnTo>
                    <a:lnTo>
                      <a:pt x="176" y="197"/>
                    </a:lnTo>
                    <a:lnTo>
                      <a:pt x="175" y="200"/>
                    </a:lnTo>
                    <a:lnTo>
                      <a:pt x="174" y="203"/>
                    </a:lnTo>
                    <a:lnTo>
                      <a:pt x="172" y="207"/>
                    </a:lnTo>
                    <a:lnTo>
                      <a:pt x="170" y="210"/>
                    </a:lnTo>
                    <a:lnTo>
                      <a:pt x="169" y="210"/>
                    </a:lnTo>
                    <a:lnTo>
                      <a:pt x="167" y="207"/>
                    </a:lnTo>
                    <a:lnTo>
                      <a:pt x="163" y="197"/>
                    </a:lnTo>
                    <a:lnTo>
                      <a:pt x="157" y="175"/>
                    </a:lnTo>
                    <a:lnTo>
                      <a:pt x="155" y="164"/>
                    </a:lnTo>
                    <a:lnTo>
                      <a:pt x="147" y="157"/>
                    </a:lnTo>
                    <a:lnTo>
                      <a:pt x="138" y="151"/>
                    </a:lnTo>
                    <a:lnTo>
                      <a:pt x="129" y="149"/>
                    </a:lnTo>
                    <a:lnTo>
                      <a:pt x="120" y="151"/>
                    </a:lnTo>
                    <a:lnTo>
                      <a:pt x="111" y="153"/>
                    </a:lnTo>
                    <a:lnTo>
                      <a:pt x="103" y="157"/>
                    </a:lnTo>
                    <a:lnTo>
                      <a:pt x="99" y="159"/>
                    </a:lnTo>
                    <a:lnTo>
                      <a:pt x="94" y="161"/>
                    </a:lnTo>
                    <a:lnTo>
                      <a:pt x="89" y="164"/>
                    </a:lnTo>
                    <a:lnTo>
                      <a:pt x="83" y="167"/>
                    </a:lnTo>
                    <a:lnTo>
                      <a:pt x="76" y="171"/>
                    </a:lnTo>
                    <a:lnTo>
                      <a:pt x="68" y="174"/>
                    </a:lnTo>
                    <a:lnTo>
                      <a:pt x="62" y="178"/>
                    </a:lnTo>
                    <a:lnTo>
                      <a:pt x="56" y="185"/>
                    </a:lnTo>
                    <a:lnTo>
                      <a:pt x="49" y="190"/>
                    </a:lnTo>
                    <a:lnTo>
                      <a:pt x="41" y="200"/>
                    </a:lnTo>
                    <a:lnTo>
                      <a:pt x="31" y="210"/>
                    </a:lnTo>
                    <a:lnTo>
                      <a:pt x="21" y="217"/>
                    </a:lnTo>
                    <a:lnTo>
                      <a:pt x="12" y="224"/>
                    </a:lnTo>
                    <a:lnTo>
                      <a:pt x="5" y="227"/>
                    </a:lnTo>
                    <a:lnTo>
                      <a:pt x="0" y="226"/>
                    </a:lnTo>
                    <a:lnTo>
                      <a:pt x="1" y="217"/>
                    </a:lnTo>
                    <a:lnTo>
                      <a:pt x="8" y="203"/>
                    </a:lnTo>
                    <a:lnTo>
                      <a:pt x="17" y="186"/>
                    </a:lnTo>
                    <a:lnTo>
                      <a:pt x="21" y="167"/>
                    </a:lnTo>
                    <a:lnTo>
                      <a:pt x="26" y="147"/>
                    </a:lnTo>
                    <a:lnTo>
                      <a:pt x="31" y="126"/>
                    </a:lnTo>
                    <a:lnTo>
                      <a:pt x="34" y="107"/>
                    </a:lnTo>
                    <a:lnTo>
                      <a:pt x="39" y="89"/>
                    </a:lnTo>
                    <a:lnTo>
                      <a:pt x="45" y="70"/>
                    </a:lnTo>
                    <a:lnTo>
                      <a:pt x="52" y="56"/>
                    </a:lnTo>
                    <a:lnTo>
                      <a:pt x="59" y="46"/>
                    </a:lnTo>
                    <a:lnTo>
                      <a:pt x="68" y="43"/>
                    </a:lnTo>
                    <a:lnTo>
                      <a:pt x="78" y="45"/>
                    </a:lnTo>
                    <a:lnTo>
                      <a:pt x="89" y="50"/>
                    </a:lnTo>
                    <a:lnTo>
                      <a:pt x="101" y="56"/>
                    </a:lnTo>
                    <a:lnTo>
                      <a:pt x="114" y="63"/>
                    </a:lnTo>
                    <a:lnTo>
                      <a:pt x="124" y="69"/>
                    </a:lnTo>
                    <a:lnTo>
                      <a:pt x="135" y="72"/>
                    </a:lnTo>
                    <a:lnTo>
                      <a:pt x="147" y="72"/>
                    </a:lnTo>
                    <a:lnTo>
                      <a:pt x="156" y="70"/>
                    </a:lnTo>
                    <a:lnTo>
                      <a:pt x="165" y="68"/>
                    </a:lnTo>
                    <a:lnTo>
                      <a:pt x="172" y="63"/>
                    </a:lnTo>
                    <a:lnTo>
                      <a:pt x="178" y="55"/>
                    </a:lnTo>
                    <a:lnTo>
                      <a:pt x="183" y="45"/>
                    </a:lnTo>
                    <a:lnTo>
                      <a:pt x="186" y="32"/>
                    </a:lnTo>
                    <a:lnTo>
                      <a:pt x="188" y="16"/>
                    </a:lnTo>
                    <a:lnTo>
                      <a:pt x="191" y="0"/>
                    </a:lnTo>
                    <a:lnTo>
                      <a:pt x="197" y="0"/>
                    </a:lnTo>
                    <a:lnTo>
                      <a:pt x="209" y="6"/>
                    </a:lnTo>
                    <a:lnTo>
                      <a:pt x="227" y="7"/>
                    </a:lnTo>
                    <a:lnTo>
                      <a:pt x="238" y="3"/>
                    </a:lnTo>
                    <a:lnTo>
                      <a:pt x="250" y="2"/>
                    </a:lnTo>
                    <a:lnTo>
                      <a:pt x="259" y="2"/>
                    </a:lnTo>
                    <a:lnTo>
                      <a:pt x="267" y="6"/>
                    </a:lnTo>
                    <a:lnTo>
                      <a:pt x="273" y="10"/>
                    </a:lnTo>
                    <a:lnTo>
                      <a:pt x="277" y="18"/>
                    </a:lnTo>
                    <a:lnTo>
                      <a:pt x="277" y="31"/>
                    </a:lnTo>
                    <a:lnTo>
                      <a:pt x="272" y="49"/>
                    </a:lnTo>
                    <a:lnTo>
                      <a:pt x="267" y="65"/>
                    </a:lnTo>
                    <a:lnTo>
                      <a:pt x="264" y="82"/>
                    </a:lnTo>
                    <a:lnTo>
                      <a:pt x="263" y="96"/>
                    </a:lnTo>
                    <a:lnTo>
                      <a:pt x="261" y="107"/>
                    </a:lnTo>
                    <a:lnTo>
                      <a:pt x="259" y="114"/>
                    </a:lnTo>
                    <a:lnTo>
                      <a:pt x="258" y="119"/>
                    </a:lnTo>
                    <a:lnTo>
                      <a:pt x="254" y="121"/>
                    </a:lnTo>
                    <a:lnTo>
                      <a:pt x="251" y="119"/>
                    </a:lnTo>
                    <a:lnTo>
                      <a:pt x="241" y="110"/>
                    </a:lnTo>
                    <a:lnTo>
                      <a:pt x="232" y="100"/>
                    </a:lnTo>
                    <a:lnTo>
                      <a:pt x="222" y="94"/>
                    </a:lnTo>
                    <a:lnTo>
                      <a:pt x="210" y="98"/>
                    </a:lnTo>
                    <a:close/>
                  </a:path>
                </a:pathLst>
              </a:custGeom>
              <a:solidFill>
                <a:srgbClr val="8A4F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28" name="Freeform 1368">
                <a:extLst>
                  <a:ext uri="{FF2B5EF4-FFF2-40B4-BE49-F238E27FC236}">
                    <a16:creationId xmlns:a16="http://schemas.microsoft.com/office/drawing/2014/main" id="{D4FC3D09-171B-5AD2-6715-2493AC16B7E6}"/>
                  </a:ext>
                </a:extLst>
              </p:cNvPr>
              <p:cNvSpPr>
                <a:spLocks/>
              </p:cNvSpPr>
              <p:nvPr/>
            </p:nvSpPr>
            <p:spPr bwMode="auto">
              <a:xfrm>
                <a:off x="932" y="1792"/>
                <a:ext cx="84" cy="69"/>
              </a:xfrm>
              <a:custGeom>
                <a:avLst/>
                <a:gdLst>
                  <a:gd name="T0" fmla="*/ 189 w 252"/>
                  <a:gd name="T1" fmla="*/ 99 h 208"/>
                  <a:gd name="T2" fmla="*/ 201 w 252"/>
                  <a:gd name="T3" fmla="*/ 125 h 208"/>
                  <a:gd name="T4" fmla="*/ 225 w 252"/>
                  <a:gd name="T5" fmla="*/ 141 h 208"/>
                  <a:gd name="T6" fmla="*/ 243 w 252"/>
                  <a:gd name="T7" fmla="*/ 157 h 208"/>
                  <a:gd name="T8" fmla="*/ 244 w 252"/>
                  <a:gd name="T9" fmla="*/ 161 h 208"/>
                  <a:gd name="T10" fmla="*/ 240 w 252"/>
                  <a:gd name="T11" fmla="*/ 163 h 208"/>
                  <a:gd name="T12" fmla="*/ 217 w 252"/>
                  <a:gd name="T13" fmla="*/ 161 h 208"/>
                  <a:gd name="T14" fmla="*/ 195 w 252"/>
                  <a:gd name="T15" fmla="*/ 158 h 208"/>
                  <a:gd name="T16" fmla="*/ 189 w 252"/>
                  <a:gd name="T17" fmla="*/ 159 h 208"/>
                  <a:gd name="T18" fmla="*/ 172 w 252"/>
                  <a:gd name="T19" fmla="*/ 174 h 208"/>
                  <a:gd name="T20" fmla="*/ 164 w 252"/>
                  <a:gd name="T21" fmla="*/ 187 h 208"/>
                  <a:gd name="T22" fmla="*/ 162 w 252"/>
                  <a:gd name="T23" fmla="*/ 193 h 208"/>
                  <a:gd name="T24" fmla="*/ 158 w 252"/>
                  <a:gd name="T25" fmla="*/ 197 h 208"/>
                  <a:gd name="T26" fmla="*/ 154 w 252"/>
                  <a:gd name="T27" fmla="*/ 184 h 208"/>
                  <a:gd name="T28" fmla="*/ 144 w 252"/>
                  <a:gd name="T29" fmla="*/ 150 h 208"/>
                  <a:gd name="T30" fmla="*/ 128 w 252"/>
                  <a:gd name="T31" fmla="*/ 139 h 208"/>
                  <a:gd name="T32" fmla="*/ 108 w 252"/>
                  <a:gd name="T33" fmla="*/ 139 h 208"/>
                  <a:gd name="T34" fmla="*/ 90 w 252"/>
                  <a:gd name="T35" fmla="*/ 144 h 208"/>
                  <a:gd name="T36" fmla="*/ 75 w 252"/>
                  <a:gd name="T37" fmla="*/ 152 h 208"/>
                  <a:gd name="T38" fmla="*/ 54 w 252"/>
                  <a:gd name="T39" fmla="*/ 165 h 208"/>
                  <a:gd name="T40" fmla="*/ 34 w 252"/>
                  <a:gd name="T41" fmla="*/ 185 h 208"/>
                  <a:gd name="T42" fmla="*/ 16 w 252"/>
                  <a:gd name="T43" fmla="*/ 201 h 208"/>
                  <a:gd name="T44" fmla="*/ 1 w 252"/>
                  <a:gd name="T45" fmla="*/ 208 h 208"/>
                  <a:gd name="T46" fmla="*/ 1 w 252"/>
                  <a:gd name="T47" fmla="*/ 198 h 208"/>
                  <a:gd name="T48" fmla="*/ 16 w 252"/>
                  <a:gd name="T49" fmla="*/ 168 h 208"/>
                  <a:gd name="T50" fmla="*/ 25 w 252"/>
                  <a:gd name="T51" fmla="*/ 138 h 208"/>
                  <a:gd name="T52" fmla="*/ 32 w 252"/>
                  <a:gd name="T53" fmla="*/ 103 h 208"/>
                  <a:gd name="T54" fmla="*/ 41 w 252"/>
                  <a:gd name="T55" fmla="*/ 74 h 208"/>
                  <a:gd name="T56" fmla="*/ 55 w 252"/>
                  <a:gd name="T57" fmla="*/ 54 h 208"/>
                  <a:gd name="T58" fmla="*/ 73 w 252"/>
                  <a:gd name="T59" fmla="*/ 53 h 208"/>
                  <a:gd name="T60" fmla="*/ 92 w 252"/>
                  <a:gd name="T61" fmla="*/ 60 h 208"/>
                  <a:gd name="T62" fmla="*/ 114 w 252"/>
                  <a:gd name="T63" fmla="*/ 68 h 208"/>
                  <a:gd name="T64" fmla="*/ 136 w 252"/>
                  <a:gd name="T65" fmla="*/ 71 h 208"/>
                  <a:gd name="T66" fmla="*/ 154 w 252"/>
                  <a:gd name="T67" fmla="*/ 67 h 208"/>
                  <a:gd name="T68" fmla="*/ 168 w 252"/>
                  <a:gd name="T69" fmla="*/ 53 h 208"/>
                  <a:gd name="T70" fmla="*/ 175 w 252"/>
                  <a:gd name="T71" fmla="*/ 29 h 208"/>
                  <a:gd name="T72" fmla="*/ 179 w 252"/>
                  <a:gd name="T73" fmla="*/ 0 h 208"/>
                  <a:gd name="T74" fmla="*/ 195 w 252"/>
                  <a:gd name="T75" fmla="*/ 5 h 208"/>
                  <a:gd name="T76" fmla="*/ 222 w 252"/>
                  <a:gd name="T77" fmla="*/ 3 h 208"/>
                  <a:gd name="T78" fmla="*/ 239 w 252"/>
                  <a:gd name="T79" fmla="*/ 1 h 208"/>
                  <a:gd name="T80" fmla="*/ 250 w 252"/>
                  <a:gd name="T81" fmla="*/ 9 h 208"/>
                  <a:gd name="T82" fmla="*/ 252 w 252"/>
                  <a:gd name="T83" fmla="*/ 27 h 208"/>
                  <a:gd name="T84" fmla="*/ 244 w 252"/>
                  <a:gd name="T85" fmla="*/ 58 h 208"/>
                  <a:gd name="T86" fmla="*/ 240 w 252"/>
                  <a:gd name="T87" fmla="*/ 83 h 208"/>
                  <a:gd name="T88" fmla="*/ 239 w 252"/>
                  <a:gd name="T89" fmla="*/ 103 h 208"/>
                  <a:gd name="T90" fmla="*/ 237 w 252"/>
                  <a:gd name="T91" fmla="*/ 108 h 208"/>
                  <a:gd name="T92" fmla="*/ 224 w 252"/>
                  <a:gd name="T93" fmla="*/ 96 h 208"/>
                  <a:gd name="T94" fmla="*/ 204 w 252"/>
                  <a:gd name="T95" fmla="*/ 8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2" h="208">
                    <a:moveTo>
                      <a:pt x="195" y="89"/>
                    </a:moveTo>
                    <a:lnTo>
                      <a:pt x="189" y="99"/>
                    </a:lnTo>
                    <a:lnTo>
                      <a:pt x="191" y="112"/>
                    </a:lnTo>
                    <a:lnTo>
                      <a:pt x="201" y="125"/>
                    </a:lnTo>
                    <a:lnTo>
                      <a:pt x="213" y="134"/>
                    </a:lnTo>
                    <a:lnTo>
                      <a:pt x="225" y="141"/>
                    </a:lnTo>
                    <a:lnTo>
                      <a:pt x="237" y="150"/>
                    </a:lnTo>
                    <a:lnTo>
                      <a:pt x="243" y="157"/>
                    </a:lnTo>
                    <a:lnTo>
                      <a:pt x="246" y="159"/>
                    </a:lnTo>
                    <a:lnTo>
                      <a:pt x="244" y="161"/>
                    </a:lnTo>
                    <a:lnTo>
                      <a:pt x="243" y="163"/>
                    </a:lnTo>
                    <a:lnTo>
                      <a:pt x="240" y="163"/>
                    </a:lnTo>
                    <a:lnTo>
                      <a:pt x="238" y="163"/>
                    </a:lnTo>
                    <a:lnTo>
                      <a:pt x="217" y="161"/>
                    </a:lnTo>
                    <a:lnTo>
                      <a:pt x="203" y="159"/>
                    </a:lnTo>
                    <a:lnTo>
                      <a:pt x="195" y="158"/>
                    </a:lnTo>
                    <a:lnTo>
                      <a:pt x="191" y="157"/>
                    </a:lnTo>
                    <a:lnTo>
                      <a:pt x="189" y="159"/>
                    </a:lnTo>
                    <a:lnTo>
                      <a:pt x="182" y="166"/>
                    </a:lnTo>
                    <a:lnTo>
                      <a:pt x="172" y="174"/>
                    </a:lnTo>
                    <a:lnTo>
                      <a:pt x="167" y="184"/>
                    </a:lnTo>
                    <a:lnTo>
                      <a:pt x="164" y="187"/>
                    </a:lnTo>
                    <a:lnTo>
                      <a:pt x="163" y="189"/>
                    </a:lnTo>
                    <a:lnTo>
                      <a:pt x="162" y="193"/>
                    </a:lnTo>
                    <a:lnTo>
                      <a:pt x="161" y="197"/>
                    </a:lnTo>
                    <a:lnTo>
                      <a:pt x="158" y="197"/>
                    </a:lnTo>
                    <a:lnTo>
                      <a:pt x="157" y="193"/>
                    </a:lnTo>
                    <a:lnTo>
                      <a:pt x="154" y="184"/>
                    </a:lnTo>
                    <a:lnTo>
                      <a:pt x="149" y="161"/>
                    </a:lnTo>
                    <a:lnTo>
                      <a:pt x="144" y="150"/>
                    </a:lnTo>
                    <a:lnTo>
                      <a:pt x="138" y="141"/>
                    </a:lnTo>
                    <a:lnTo>
                      <a:pt x="128" y="139"/>
                    </a:lnTo>
                    <a:lnTo>
                      <a:pt x="119" y="138"/>
                    </a:lnTo>
                    <a:lnTo>
                      <a:pt x="108" y="139"/>
                    </a:lnTo>
                    <a:lnTo>
                      <a:pt x="99" y="140"/>
                    </a:lnTo>
                    <a:lnTo>
                      <a:pt x="90" y="144"/>
                    </a:lnTo>
                    <a:lnTo>
                      <a:pt x="86" y="147"/>
                    </a:lnTo>
                    <a:lnTo>
                      <a:pt x="75" y="152"/>
                    </a:lnTo>
                    <a:lnTo>
                      <a:pt x="65" y="157"/>
                    </a:lnTo>
                    <a:lnTo>
                      <a:pt x="54" y="165"/>
                    </a:lnTo>
                    <a:lnTo>
                      <a:pt x="42" y="175"/>
                    </a:lnTo>
                    <a:lnTo>
                      <a:pt x="34" y="185"/>
                    </a:lnTo>
                    <a:lnTo>
                      <a:pt x="25" y="193"/>
                    </a:lnTo>
                    <a:lnTo>
                      <a:pt x="16" y="201"/>
                    </a:lnTo>
                    <a:lnTo>
                      <a:pt x="7" y="206"/>
                    </a:lnTo>
                    <a:lnTo>
                      <a:pt x="1" y="208"/>
                    </a:lnTo>
                    <a:lnTo>
                      <a:pt x="0" y="206"/>
                    </a:lnTo>
                    <a:lnTo>
                      <a:pt x="1" y="198"/>
                    </a:lnTo>
                    <a:lnTo>
                      <a:pt x="10" y="184"/>
                    </a:lnTo>
                    <a:lnTo>
                      <a:pt x="16" y="168"/>
                    </a:lnTo>
                    <a:lnTo>
                      <a:pt x="20" y="153"/>
                    </a:lnTo>
                    <a:lnTo>
                      <a:pt x="25" y="138"/>
                    </a:lnTo>
                    <a:lnTo>
                      <a:pt x="28" y="120"/>
                    </a:lnTo>
                    <a:lnTo>
                      <a:pt x="32" y="103"/>
                    </a:lnTo>
                    <a:lnTo>
                      <a:pt x="37" y="89"/>
                    </a:lnTo>
                    <a:lnTo>
                      <a:pt x="41" y="74"/>
                    </a:lnTo>
                    <a:lnTo>
                      <a:pt x="47" y="62"/>
                    </a:lnTo>
                    <a:lnTo>
                      <a:pt x="55" y="54"/>
                    </a:lnTo>
                    <a:lnTo>
                      <a:pt x="64" y="50"/>
                    </a:lnTo>
                    <a:lnTo>
                      <a:pt x="73" y="53"/>
                    </a:lnTo>
                    <a:lnTo>
                      <a:pt x="82" y="55"/>
                    </a:lnTo>
                    <a:lnTo>
                      <a:pt x="92" y="60"/>
                    </a:lnTo>
                    <a:lnTo>
                      <a:pt x="102" y="64"/>
                    </a:lnTo>
                    <a:lnTo>
                      <a:pt x="114" y="68"/>
                    </a:lnTo>
                    <a:lnTo>
                      <a:pt x="126" y="71"/>
                    </a:lnTo>
                    <a:lnTo>
                      <a:pt x="136" y="71"/>
                    </a:lnTo>
                    <a:lnTo>
                      <a:pt x="145" y="71"/>
                    </a:lnTo>
                    <a:lnTo>
                      <a:pt x="154" y="67"/>
                    </a:lnTo>
                    <a:lnTo>
                      <a:pt x="162" y="62"/>
                    </a:lnTo>
                    <a:lnTo>
                      <a:pt x="168" y="53"/>
                    </a:lnTo>
                    <a:lnTo>
                      <a:pt x="172" y="42"/>
                    </a:lnTo>
                    <a:lnTo>
                      <a:pt x="175" y="29"/>
                    </a:lnTo>
                    <a:lnTo>
                      <a:pt x="176" y="14"/>
                    </a:lnTo>
                    <a:lnTo>
                      <a:pt x="179" y="0"/>
                    </a:lnTo>
                    <a:lnTo>
                      <a:pt x="185" y="0"/>
                    </a:lnTo>
                    <a:lnTo>
                      <a:pt x="195" y="5"/>
                    </a:lnTo>
                    <a:lnTo>
                      <a:pt x="212" y="5"/>
                    </a:lnTo>
                    <a:lnTo>
                      <a:pt x="222" y="3"/>
                    </a:lnTo>
                    <a:lnTo>
                      <a:pt x="231" y="1"/>
                    </a:lnTo>
                    <a:lnTo>
                      <a:pt x="239" y="1"/>
                    </a:lnTo>
                    <a:lnTo>
                      <a:pt x="246" y="5"/>
                    </a:lnTo>
                    <a:lnTo>
                      <a:pt x="250" y="9"/>
                    </a:lnTo>
                    <a:lnTo>
                      <a:pt x="252" y="15"/>
                    </a:lnTo>
                    <a:lnTo>
                      <a:pt x="252" y="27"/>
                    </a:lnTo>
                    <a:lnTo>
                      <a:pt x="249" y="42"/>
                    </a:lnTo>
                    <a:lnTo>
                      <a:pt x="244" y="58"/>
                    </a:lnTo>
                    <a:lnTo>
                      <a:pt x="243" y="72"/>
                    </a:lnTo>
                    <a:lnTo>
                      <a:pt x="240" y="83"/>
                    </a:lnTo>
                    <a:lnTo>
                      <a:pt x="240" y="95"/>
                    </a:lnTo>
                    <a:lnTo>
                      <a:pt x="239" y="103"/>
                    </a:lnTo>
                    <a:lnTo>
                      <a:pt x="239" y="105"/>
                    </a:lnTo>
                    <a:lnTo>
                      <a:pt x="237" y="108"/>
                    </a:lnTo>
                    <a:lnTo>
                      <a:pt x="233" y="105"/>
                    </a:lnTo>
                    <a:lnTo>
                      <a:pt x="224" y="96"/>
                    </a:lnTo>
                    <a:lnTo>
                      <a:pt x="213" y="89"/>
                    </a:lnTo>
                    <a:lnTo>
                      <a:pt x="204" y="85"/>
                    </a:lnTo>
                    <a:lnTo>
                      <a:pt x="195" y="89"/>
                    </a:lnTo>
                    <a:close/>
                  </a:path>
                </a:pathLst>
              </a:custGeom>
              <a:solidFill>
                <a:srgbClr val="8245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29" name="Freeform 1369">
                <a:extLst>
                  <a:ext uri="{FF2B5EF4-FFF2-40B4-BE49-F238E27FC236}">
                    <a16:creationId xmlns:a16="http://schemas.microsoft.com/office/drawing/2014/main" id="{9AB86C48-7BD1-BD7A-FF7D-9FFC2EC84BAC}"/>
                  </a:ext>
                </a:extLst>
              </p:cNvPr>
              <p:cNvSpPr>
                <a:spLocks/>
              </p:cNvSpPr>
              <p:nvPr/>
            </p:nvSpPr>
            <p:spPr bwMode="auto">
              <a:xfrm>
                <a:off x="936" y="1794"/>
                <a:ext cx="77" cy="64"/>
              </a:xfrm>
              <a:custGeom>
                <a:avLst/>
                <a:gdLst>
                  <a:gd name="T0" fmla="*/ 174 w 232"/>
                  <a:gd name="T1" fmla="*/ 92 h 192"/>
                  <a:gd name="T2" fmla="*/ 184 w 232"/>
                  <a:gd name="T3" fmla="*/ 118 h 192"/>
                  <a:gd name="T4" fmla="*/ 209 w 232"/>
                  <a:gd name="T5" fmla="*/ 134 h 192"/>
                  <a:gd name="T6" fmla="*/ 227 w 232"/>
                  <a:gd name="T7" fmla="*/ 151 h 192"/>
                  <a:gd name="T8" fmla="*/ 228 w 232"/>
                  <a:gd name="T9" fmla="*/ 156 h 192"/>
                  <a:gd name="T10" fmla="*/ 227 w 232"/>
                  <a:gd name="T11" fmla="*/ 158 h 192"/>
                  <a:gd name="T12" fmla="*/ 192 w 232"/>
                  <a:gd name="T13" fmla="*/ 154 h 192"/>
                  <a:gd name="T14" fmla="*/ 180 w 232"/>
                  <a:gd name="T15" fmla="*/ 151 h 192"/>
                  <a:gd name="T16" fmla="*/ 173 w 232"/>
                  <a:gd name="T17" fmla="*/ 159 h 192"/>
                  <a:gd name="T18" fmla="*/ 159 w 232"/>
                  <a:gd name="T19" fmla="*/ 173 h 192"/>
                  <a:gd name="T20" fmla="*/ 156 w 232"/>
                  <a:gd name="T21" fmla="*/ 178 h 192"/>
                  <a:gd name="T22" fmla="*/ 152 w 232"/>
                  <a:gd name="T23" fmla="*/ 184 h 192"/>
                  <a:gd name="T24" fmla="*/ 147 w 232"/>
                  <a:gd name="T25" fmla="*/ 172 h 192"/>
                  <a:gd name="T26" fmla="*/ 138 w 232"/>
                  <a:gd name="T27" fmla="*/ 138 h 192"/>
                  <a:gd name="T28" fmla="*/ 120 w 232"/>
                  <a:gd name="T29" fmla="*/ 127 h 192"/>
                  <a:gd name="T30" fmla="*/ 98 w 232"/>
                  <a:gd name="T31" fmla="*/ 127 h 192"/>
                  <a:gd name="T32" fmla="*/ 79 w 232"/>
                  <a:gd name="T33" fmla="*/ 133 h 192"/>
                  <a:gd name="T34" fmla="*/ 65 w 232"/>
                  <a:gd name="T35" fmla="*/ 142 h 192"/>
                  <a:gd name="T36" fmla="*/ 45 w 232"/>
                  <a:gd name="T37" fmla="*/ 153 h 192"/>
                  <a:gd name="T38" fmla="*/ 30 w 232"/>
                  <a:gd name="T39" fmla="*/ 172 h 192"/>
                  <a:gd name="T40" fmla="*/ 13 w 232"/>
                  <a:gd name="T41" fmla="*/ 186 h 192"/>
                  <a:gd name="T42" fmla="*/ 2 w 232"/>
                  <a:gd name="T43" fmla="*/ 192 h 192"/>
                  <a:gd name="T44" fmla="*/ 3 w 232"/>
                  <a:gd name="T45" fmla="*/ 181 h 192"/>
                  <a:gd name="T46" fmla="*/ 16 w 232"/>
                  <a:gd name="T47" fmla="*/ 156 h 192"/>
                  <a:gd name="T48" fmla="*/ 26 w 232"/>
                  <a:gd name="T49" fmla="*/ 129 h 192"/>
                  <a:gd name="T50" fmla="*/ 31 w 232"/>
                  <a:gd name="T51" fmla="*/ 104 h 192"/>
                  <a:gd name="T52" fmla="*/ 40 w 232"/>
                  <a:gd name="T53" fmla="*/ 79 h 192"/>
                  <a:gd name="T54" fmla="*/ 51 w 232"/>
                  <a:gd name="T55" fmla="*/ 64 h 192"/>
                  <a:gd name="T56" fmla="*/ 68 w 232"/>
                  <a:gd name="T57" fmla="*/ 61 h 192"/>
                  <a:gd name="T58" fmla="*/ 88 w 232"/>
                  <a:gd name="T59" fmla="*/ 65 h 192"/>
                  <a:gd name="T60" fmla="*/ 108 w 232"/>
                  <a:gd name="T61" fmla="*/ 71 h 192"/>
                  <a:gd name="T62" fmla="*/ 129 w 232"/>
                  <a:gd name="T63" fmla="*/ 74 h 192"/>
                  <a:gd name="T64" fmla="*/ 146 w 232"/>
                  <a:gd name="T65" fmla="*/ 69 h 192"/>
                  <a:gd name="T66" fmla="*/ 159 w 232"/>
                  <a:gd name="T67" fmla="*/ 55 h 192"/>
                  <a:gd name="T68" fmla="*/ 166 w 232"/>
                  <a:gd name="T69" fmla="*/ 30 h 192"/>
                  <a:gd name="T70" fmla="*/ 170 w 232"/>
                  <a:gd name="T71" fmla="*/ 2 h 192"/>
                  <a:gd name="T72" fmla="*/ 184 w 232"/>
                  <a:gd name="T73" fmla="*/ 3 h 192"/>
                  <a:gd name="T74" fmla="*/ 214 w 232"/>
                  <a:gd name="T75" fmla="*/ 0 h 192"/>
                  <a:gd name="T76" fmla="*/ 232 w 232"/>
                  <a:gd name="T77" fmla="*/ 15 h 192"/>
                  <a:gd name="T78" fmla="*/ 223 w 232"/>
                  <a:gd name="T79" fmla="*/ 51 h 192"/>
                  <a:gd name="T80" fmla="*/ 222 w 232"/>
                  <a:gd name="T81" fmla="*/ 75 h 192"/>
                  <a:gd name="T82" fmla="*/ 222 w 232"/>
                  <a:gd name="T83" fmla="*/ 91 h 192"/>
                  <a:gd name="T84" fmla="*/ 219 w 232"/>
                  <a:gd name="T85" fmla="*/ 96 h 192"/>
                  <a:gd name="T86" fmla="*/ 206 w 232"/>
                  <a:gd name="T87" fmla="*/ 85 h 192"/>
                  <a:gd name="T88" fmla="*/ 191 w 232"/>
                  <a:gd name="T89" fmla="*/ 7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2" h="192">
                    <a:moveTo>
                      <a:pt x="180" y="82"/>
                    </a:moveTo>
                    <a:lnTo>
                      <a:pt x="174" y="92"/>
                    </a:lnTo>
                    <a:lnTo>
                      <a:pt x="177" y="105"/>
                    </a:lnTo>
                    <a:lnTo>
                      <a:pt x="184" y="118"/>
                    </a:lnTo>
                    <a:lnTo>
                      <a:pt x="197" y="127"/>
                    </a:lnTo>
                    <a:lnTo>
                      <a:pt x="209" y="134"/>
                    </a:lnTo>
                    <a:lnTo>
                      <a:pt x="219" y="144"/>
                    </a:lnTo>
                    <a:lnTo>
                      <a:pt x="227" y="151"/>
                    </a:lnTo>
                    <a:lnTo>
                      <a:pt x="229" y="154"/>
                    </a:lnTo>
                    <a:lnTo>
                      <a:pt x="228" y="156"/>
                    </a:lnTo>
                    <a:lnTo>
                      <a:pt x="229" y="158"/>
                    </a:lnTo>
                    <a:lnTo>
                      <a:pt x="227" y="158"/>
                    </a:lnTo>
                    <a:lnTo>
                      <a:pt x="206" y="156"/>
                    </a:lnTo>
                    <a:lnTo>
                      <a:pt x="192" y="154"/>
                    </a:lnTo>
                    <a:lnTo>
                      <a:pt x="184" y="153"/>
                    </a:lnTo>
                    <a:lnTo>
                      <a:pt x="180" y="151"/>
                    </a:lnTo>
                    <a:lnTo>
                      <a:pt x="178" y="153"/>
                    </a:lnTo>
                    <a:lnTo>
                      <a:pt x="173" y="159"/>
                    </a:lnTo>
                    <a:lnTo>
                      <a:pt x="165" y="165"/>
                    </a:lnTo>
                    <a:lnTo>
                      <a:pt x="159" y="173"/>
                    </a:lnTo>
                    <a:lnTo>
                      <a:pt x="157" y="177"/>
                    </a:lnTo>
                    <a:lnTo>
                      <a:pt x="156" y="178"/>
                    </a:lnTo>
                    <a:lnTo>
                      <a:pt x="153" y="181"/>
                    </a:lnTo>
                    <a:lnTo>
                      <a:pt x="152" y="184"/>
                    </a:lnTo>
                    <a:lnTo>
                      <a:pt x="151" y="181"/>
                    </a:lnTo>
                    <a:lnTo>
                      <a:pt x="147" y="172"/>
                    </a:lnTo>
                    <a:lnTo>
                      <a:pt x="143" y="150"/>
                    </a:lnTo>
                    <a:lnTo>
                      <a:pt x="138" y="138"/>
                    </a:lnTo>
                    <a:lnTo>
                      <a:pt x="130" y="131"/>
                    </a:lnTo>
                    <a:lnTo>
                      <a:pt x="120" y="127"/>
                    </a:lnTo>
                    <a:lnTo>
                      <a:pt x="110" y="125"/>
                    </a:lnTo>
                    <a:lnTo>
                      <a:pt x="98" y="127"/>
                    </a:lnTo>
                    <a:lnTo>
                      <a:pt x="88" y="131"/>
                    </a:lnTo>
                    <a:lnTo>
                      <a:pt x="79" y="133"/>
                    </a:lnTo>
                    <a:lnTo>
                      <a:pt x="72" y="137"/>
                    </a:lnTo>
                    <a:lnTo>
                      <a:pt x="65" y="142"/>
                    </a:lnTo>
                    <a:lnTo>
                      <a:pt x="55" y="146"/>
                    </a:lnTo>
                    <a:lnTo>
                      <a:pt x="45" y="153"/>
                    </a:lnTo>
                    <a:lnTo>
                      <a:pt x="38" y="163"/>
                    </a:lnTo>
                    <a:lnTo>
                      <a:pt x="30" y="172"/>
                    </a:lnTo>
                    <a:lnTo>
                      <a:pt x="21" y="180"/>
                    </a:lnTo>
                    <a:lnTo>
                      <a:pt x="13" y="186"/>
                    </a:lnTo>
                    <a:lnTo>
                      <a:pt x="6" y="191"/>
                    </a:lnTo>
                    <a:lnTo>
                      <a:pt x="2" y="192"/>
                    </a:lnTo>
                    <a:lnTo>
                      <a:pt x="0" y="190"/>
                    </a:lnTo>
                    <a:lnTo>
                      <a:pt x="3" y="181"/>
                    </a:lnTo>
                    <a:lnTo>
                      <a:pt x="12" y="167"/>
                    </a:lnTo>
                    <a:lnTo>
                      <a:pt x="16" y="156"/>
                    </a:lnTo>
                    <a:lnTo>
                      <a:pt x="21" y="144"/>
                    </a:lnTo>
                    <a:lnTo>
                      <a:pt x="26" y="129"/>
                    </a:lnTo>
                    <a:lnTo>
                      <a:pt x="29" y="116"/>
                    </a:lnTo>
                    <a:lnTo>
                      <a:pt x="31" y="104"/>
                    </a:lnTo>
                    <a:lnTo>
                      <a:pt x="35" y="91"/>
                    </a:lnTo>
                    <a:lnTo>
                      <a:pt x="40" y="79"/>
                    </a:lnTo>
                    <a:lnTo>
                      <a:pt x="44" y="70"/>
                    </a:lnTo>
                    <a:lnTo>
                      <a:pt x="51" y="64"/>
                    </a:lnTo>
                    <a:lnTo>
                      <a:pt x="58" y="61"/>
                    </a:lnTo>
                    <a:lnTo>
                      <a:pt x="68" y="61"/>
                    </a:lnTo>
                    <a:lnTo>
                      <a:pt x="78" y="62"/>
                    </a:lnTo>
                    <a:lnTo>
                      <a:pt x="88" y="65"/>
                    </a:lnTo>
                    <a:lnTo>
                      <a:pt x="97" y="69"/>
                    </a:lnTo>
                    <a:lnTo>
                      <a:pt x="108" y="71"/>
                    </a:lnTo>
                    <a:lnTo>
                      <a:pt x="117" y="74"/>
                    </a:lnTo>
                    <a:lnTo>
                      <a:pt x="129" y="74"/>
                    </a:lnTo>
                    <a:lnTo>
                      <a:pt x="137" y="71"/>
                    </a:lnTo>
                    <a:lnTo>
                      <a:pt x="146" y="69"/>
                    </a:lnTo>
                    <a:lnTo>
                      <a:pt x="152" y="62"/>
                    </a:lnTo>
                    <a:lnTo>
                      <a:pt x="159" y="55"/>
                    </a:lnTo>
                    <a:lnTo>
                      <a:pt x="164" y="43"/>
                    </a:lnTo>
                    <a:lnTo>
                      <a:pt x="166" y="30"/>
                    </a:lnTo>
                    <a:lnTo>
                      <a:pt x="168" y="15"/>
                    </a:lnTo>
                    <a:lnTo>
                      <a:pt x="170" y="2"/>
                    </a:lnTo>
                    <a:lnTo>
                      <a:pt x="174" y="0"/>
                    </a:lnTo>
                    <a:lnTo>
                      <a:pt x="184" y="3"/>
                    </a:lnTo>
                    <a:lnTo>
                      <a:pt x="198" y="3"/>
                    </a:lnTo>
                    <a:lnTo>
                      <a:pt x="214" y="0"/>
                    </a:lnTo>
                    <a:lnTo>
                      <a:pt x="226" y="3"/>
                    </a:lnTo>
                    <a:lnTo>
                      <a:pt x="232" y="15"/>
                    </a:lnTo>
                    <a:lnTo>
                      <a:pt x="227" y="39"/>
                    </a:lnTo>
                    <a:lnTo>
                      <a:pt x="223" y="51"/>
                    </a:lnTo>
                    <a:lnTo>
                      <a:pt x="222" y="64"/>
                    </a:lnTo>
                    <a:lnTo>
                      <a:pt x="222" y="75"/>
                    </a:lnTo>
                    <a:lnTo>
                      <a:pt x="222" y="83"/>
                    </a:lnTo>
                    <a:lnTo>
                      <a:pt x="222" y="91"/>
                    </a:lnTo>
                    <a:lnTo>
                      <a:pt x="220" y="96"/>
                    </a:lnTo>
                    <a:lnTo>
                      <a:pt x="219" y="96"/>
                    </a:lnTo>
                    <a:lnTo>
                      <a:pt x="215" y="95"/>
                    </a:lnTo>
                    <a:lnTo>
                      <a:pt x="206" y="85"/>
                    </a:lnTo>
                    <a:lnTo>
                      <a:pt x="198" y="79"/>
                    </a:lnTo>
                    <a:lnTo>
                      <a:pt x="191" y="76"/>
                    </a:lnTo>
                    <a:lnTo>
                      <a:pt x="180" y="82"/>
                    </a:lnTo>
                    <a:close/>
                  </a:path>
                </a:pathLst>
              </a:custGeom>
              <a:solidFill>
                <a:srgbClr val="7D40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30" name="Freeform 1370">
                <a:extLst>
                  <a:ext uri="{FF2B5EF4-FFF2-40B4-BE49-F238E27FC236}">
                    <a16:creationId xmlns:a16="http://schemas.microsoft.com/office/drawing/2014/main" id="{F22A55BA-F3F2-4729-5642-38BA48DD7031}"/>
                  </a:ext>
                </a:extLst>
              </p:cNvPr>
              <p:cNvSpPr>
                <a:spLocks/>
              </p:cNvSpPr>
              <p:nvPr/>
            </p:nvSpPr>
            <p:spPr bwMode="auto">
              <a:xfrm>
                <a:off x="939" y="1796"/>
                <a:ext cx="73" cy="57"/>
              </a:xfrm>
              <a:custGeom>
                <a:avLst/>
                <a:gdLst>
                  <a:gd name="T0" fmla="*/ 160 w 219"/>
                  <a:gd name="T1" fmla="*/ 84 h 173"/>
                  <a:gd name="T2" fmla="*/ 168 w 219"/>
                  <a:gd name="T3" fmla="*/ 110 h 173"/>
                  <a:gd name="T4" fmla="*/ 192 w 219"/>
                  <a:gd name="T5" fmla="*/ 127 h 173"/>
                  <a:gd name="T6" fmla="*/ 211 w 219"/>
                  <a:gd name="T7" fmla="*/ 146 h 173"/>
                  <a:gd name="T8" fmla="*/ 215 w 219"/>
                  <a:gd name="T9" fmla="*/ 151 h 173"/>
                  <a:gd name="T10" fmla="*/ 219 w 219"/>
                  <a:gd name="T11" fmla="*/ 151 h 173"/>
                  <a:gd name="T12" fmla="*/ 196 w 219"/>
                  <a:gd name="T13" fmla="*/ 148 h 173"/>
                  <a:gd name="T14" fmla="*/ 172 w 219"/>
                  <a:gd name="T15" fmla="*/ 146 h 173"/>
                  <a:gd name="T16" fmla="*/ 168 w 219"/>
                  <a:gd name="T17" fmla="*/ 146 h 173"/>
                  <a:gd name="T18" fmla="*/ 157 w 219"/>
                  <a:gd name="T19" fmla="*/ 155 h 173"/>
                  <a:gd name="T20" fmla="*/ 150 w 219"/>
                  <a:gd name="T21" fmla="*/ 163 h 173"/>
                  <a:gd name="T22" fmla="*/ 147 w 219"/>
                  <a:gd name="T23" fmla="*/ 168 h 173"/>
                  <a:gd name="T24" fmla="*/ 143 w 219"/>
                  <a:gd name="T25" fmla="*/ 168 h 173"/>
                  <a:gd name="T26" fmla="*/ 136 w 219"/>
                  <a:gd name="T27" fmla="*/ 138 h 173"/>
                  <a:gd name="T28" fmla="*/ 123 w 219"/>
                  <a:gd name="T29" fmla="*/ 119 h 173"/>
                  <a:gd name="T30" fmla="*/ 101 w 219"/>
                  <a:gd name="T31" fmla="*/ 114 h 173"/>
                  <a:gd name="T32" fmla="*/ 78 w 219"/>
                  <a:gd name="T33" fmla="*/ 119 h 173"/>
                  <a:gd name="T34" fmla="*/ 61 w 219"/>
                  <a:gd name="T35" fmla="*/ 125 h 173"/>
                  <a:gd name="T36" fmla="*/ 46 w 219"/>
                  <a:gd name="T37" fmla="*/ 135 h 173"/>
                  <a:gd name="T38" fmla="*/ 33 w 219"/>
                  <a:gd name="T39" fmla="*/ 146 h 173"/>
                  <a:gd name="T40" fmla="*/ 16 w 219"/>
                  <a:gd name="T41" fmla="*/ 163 h 173"/>
                  <a:gd name="T42" fmla="*/ 3 w 219"/>
                  <a:gd name="T43" fmla="*/ 173 h 173"/>
                  <a:gd name="T44" fmla="*/ 0 w 219"/>
                  <a:gd name="T45" fmla="*/ 169 h 173"/>
                  <a:gd name="T46" fmla="*/ 14 w 219"/>
                  <a:gd name="T47" fmla="*/ 147 h 173"/>
                  <a:gd name="T48" fmla="*/ 23 w 219"/>
                  <a:gd name="T49" fmla="*/ 129 h 173"/>
                  <a:gd name="T50" fmla="*/ 28 w 219"/>
                  <a:gd name="T51" fmla="*/ 111 h 173"/>
                  <a:gd name="T52" fmla="*/ 34 w 219"/>
                  <a:gd name="T53" fmla="*/ 92 h 173"/>
                  <a:gd name="T54" fmla="*/ 43 w 219"/>
                  <a:gd name="T55" fmla="*/ 78 h 173"/>
                  <a:gd name="T56" fmla="*/ 55 w 219"/>
                  <a:gd name="T57" fmla="*/ 70 h 173"/>
                  <a:gd name="T58" fmla="*/ 73 w 219"/>
                  <a:gd name="T59" fmla="*/ 69 h 173"/>
                  <a:gd name="T60" fmla="*/ 92 w 219"/>
                  <a:gd name="T61" fmla="*/ 71 h 173"/>
                  <a:gd name="T62" fmla="*/ 110 w 219"/>
                  <a:gd name="T63" fmla="*/ 73 h 173"/>
                  <a:gd name="T64" fmla="*/ 130 w 219"/>
                  <a:gd name="T65" fmla="*/ 71 h 173"/>
                  <a:gd name="T66" fmla="*/ 144 w 219"/>
                  <a:gd name="T67" fmla="*/ 62 h 173"/>
                  <a:gd name="T68" fmla="*/ 156 w 219"/>
                  <a:gd name="T69" fmla="*/ 43 h 173"/>
                  <a:gd name="T70" fmla="*/ 158 w 219"/>
                  <a:gd name="T71" fmla="*/ 14 h 173"/>
                  <a:gd name="T72" fmla="*/ 165 w 219"/>
                  <a:gd name="T73" fmla="*/ 2 h 173"/>
                  <a:gd name="T74" fmla="*/ 185 w 219"/>
                  <a:gd name="T75" fmla="*/ 2 h 173"/>
                  <a:gd name="T76" fmla="*/ 205 w 219"/>
                  <a:gd name="T77" fmla="*/ 3 h 173"/>
                  <a:gd name="T78" fmla="*/ 205 w 219"/>
                  <a:gd name="T79" fmla="*/ 34 h 173"/>
                  <a:gd name="T80" fmla="*/ 203 w 219"/>
                  <a:gd name="T81" fmla="*/ 53 h 173"/>
                  <a:gd name="T82" fmla="*/ 205 w 219"/>
                  <a:gd name="T83" fmla="*/ 71 h 173"/>
                  <a:gd name="T84" fmla="*/ 205 w 219"/>
                  <a:gd name="T85" fmla="*/ 83 h 173"/>
                  <a:gd name="T86" fmla="*/ 199 w 219"/>
                  <a:gd name="T87" fmla="*/ 80 h 173"/>
                  <a:gd name="T88" fmla="*/ 184 w 219"/>
                  <a:gd name="T89" fmla="*/ 70 h 173"/>
                  <a:gd name="T90" fmla="*/ 167 w 219"/>
                  <a:gd name="T91"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9" h="173">
                    <a:moveTo>
                      <a:pt x="167" y="73"/>
                    </a:moveTo>
                    <a:lnTo>
                      <a:pt x="160" y="84"/>
                    </a:lnTo>
                    <a:lnTo>
                      <a:pt x="162" y="97"/>
                    </a:lnTo>
                    <a:lnTo>
                      <a:pt x="168" y="110"/>
                    </a:lnTo>
                    <a:lnTo>
                      <a:pt x="180" y="119"/>
                    </a:lnTo>
                    <a:lnTo>
                      <a:pt x="192" y="127"/>
                    </a:lnTo>
                    <a:lnTo>
                      <a:pt x="203" y="137"/>
                    </a:lnTo>
                    <a:lnTo>
                      <a:pt x="211" y="146"/>
                    </a:lnTo>
                    <a:lnTo>
                      <a:pt x="215" y="148"/>
                    </a:lnTo>
                    <a:lnTo>
                      <a:pt x="215" y="151"/>
                    </a:lnTo>
                    <a:lnTo>
                      <a:pt x="216" y="151"/>
                    </a:lnTo>
                    <a:lnTo>
                      <a:pt x="219" y="151"/>
                    </a:lnTo>
                    <a:lnTo>
                      <a:pt x="216" y="151"/>
                    </a:lnTo>
                    <a:lnTo>
                      <a:pt x="196" y="148"/>
                    </a:lnTo>
                    <a:lnTo>
                      <a:pt x="181" y="147"/>
                    </a:lnTo>
                    <a:lnTo>
                      <a:pt x="172" y="146"/>
                    </a:lnTo>
                    <a:lnTo>
                      <a:pt x="170" y="145"/>
                    </a:lnTo>
                    <a:lnTo>
                      <a:pt x="168" y="146"/>
                    </a:lnTo>
                    <a:lnTo>
                      <a:pt x="163" y="151"/>
                    </a:lnTo>
                    <a:lnTo>
                      <a:pt x="157" y="155"/>
                    </a:lnTo>
                    <a:lnTo>
                      <a:pt x="153" y="161"/>
                    </a:lnTo>
                    <a:lnTo>
                      <a:pt x="150" y="163"/>
                    </a:lnTo>
                    <a:lnTo>
                      <a:pt x="149" y="166"/>
                    </a:lnTo>
                    <a:lnTo>
                      <a:pt x="147" y="168"/>
                    </a:lnTo>
                    <a:lnTo>
                      <a:pt x="144" y="172"/>
                    </a:lnTo>
                    <a:lnTo>
                      <a:pt x="143" y="168"/>
                    </a:lnTo>
                    <a:lnTo>
                      <a:pt x="140" y="159"/>
                    </a:lnTo>
                    <a:lnTo>
                      <a:pt x="136" y="138"/>
                    </a:lnTo>
                    <a:lnTo>
                      <a:pt x="132" y="127"/>
                    </a:lnTo>
                    <a:lnTo>
                      <a:pt x="123" y="119"/>
                    </a:lnTo>
                    <a:lnTo>
                      <a:pt x="113" y="115"/>
                    </a:lnTo>
                    <a:lnTo>
                      <a:pt x="101" y="114"/>
                    </a:lnTo>
                    <a:lnTo>
                      <a:pt x="89" y="115"/>
                    </a:lnTo>
                    <a:lnTo>
                      <a:pt x="78" y="119"/>
                    </a:lnTo>
                    <a:lnTo>
                      <a:pt x="68" y="122"/>
                    </a:lnTo>
                    <a:lnTo>
                      <a:pt x="61" y="125"/>
                    </a:lnTo>
                    <a:lnTo>
                      <a:pt x="54" y="129"/>
                    </a:lnTo>
                    <a:lnTo>
                      <a:pt x="46" y="135"/>
                    </a:lnTo>
                    <a:lnTo>
                      <a:pt x="40" y="139"/>
                    </a:lnTo>
                    <a:lnTo>
                      <a:pt x="33" y="146"/>
                    </a:lnTo>
                    <a:lnTo>
                      <a:pt x="25" y="155"/>
                    </a:lnTo>
                    <a:lnTo>
                      <a:pt x="16" y="163"/>
                    </a:lnTo>
                    <a:lnTo>
                      <a:pt x="10" y="169"/>
                    </a:lnTo>
                    <a:lnTo>
                      <a:pt x="3" y="173"/>
                    </a:lnTo>
                    <a:lnTo>
                      <a:pt x="0" y="173"/>
                    </a:lnTo>
                    <a:lnTo>
                      <a:pt x="0" y="169"/>
                    </a:lnTo>
                    <a:lnTo>
                      <a:pt x="5" y="161"/>
                    </a:lnTo>
                    <a:lnTo>
                      <a:pt x="14" y="147"/>
                    </a:lnTo>
                    <a:lnTo>
                      <a:pt x="19" y="139"/>
                    </a:lnTo>
                    <a:lnTo>
                      <a:pt x="23" y="129"/>
                    </a:lnTo>
                    <a:lnTo>
                      <a:pt x="25" y="120"/>
                    </a:lnTo>
                    <a:lnTo>
                      <a:pt x="28" y="111"/>
                    </a:lnTo>
                    <a:lnTo>
                      <a:pt x="32" y="101"/>
                    </a:lnTo>
                    <a:lnTo>
                      <a:pt x="34" y="92"/>
                    </a:lnTo>
                    <a:lnTo>
                      <a:pt x="38" y="84"/>
                    </a:lnTo>
                    <a:lnTo>
                      <a:pt x="43" y="78"/>
                    </a:lnTo>
                    <a:lnTo>
                      <a:pt x="50" y="73"/>
                    </a:lnTo>
                    <a:lnTo>
                      <a:pt x="55" y="70"/>
                    </a:lnTo>
                    <a:lnTo>
                      <a:pt x="65" y="69"/>
                    </a:lnTo>
                    <a:lnTo>
                      <a:pt x="73" y="69"/>
                    </a:lnTo>
                    <a:lnTo>
                      <a:pt x="82" y="70"/>
                    </a:lnTo>
                    <a:lnTo>
                      <a:pt x="92" y="71"/>
                    </a:lnTo>
                    <a:lnTo>
                      <a:pt x="101" y="71"/>
                    </a:lnTo>
                    <a:lnTo>
                      <a:pt x="110" y="73"/>
                    </a:lnTo>
                    <a:lnTo>
                      <a:pt x="121" y="73"/>
                    </a:lnTo>
                    <a:lnTo>
                      <a:pt x="130" y="71"/>
                    </a:lnTo>
                    <a:lnTo>
                      <a:pt x="139" y="69"/>
                    </a:lnTo>
                    <a:lnTo>
                      <a:pt x="144" y="62"/>
                    </a:lnTo>
                    <a:lnTo>
                      <a:pt x="150" y="53"/>
                    </a:lnTo>
                    <a:lnTo>
                      <a:pt x="156" y="43"/>
                    </a:lnTo>
                    <a:lnTo>
                      <a:pt x="157" y="30"/>
                    </a:lnTo>
                    <a:lnTo>
                      <a:pt x="158" y="14"/>
                    </a:lnTo>
                    <a:lnTo>
                      <a:pt x="160" y="3"/>
                    </a:lnTo>
                    <a:lnTo>
                      <a:pt x="165" y="2"/>
                    </a:lnTo>
                    <a:lnTo>
                      <a:pt x="172" y="3"/>
                    </a:lnTo>
                    <a:lnTo>
                      <a:pt x="185" y="2"/>
                    </a:lnTo>
                    <a:lnTo>
                      <a:pt x="196" y="0"/>
                    </a:lnTo>
                    <a:lnTo>
                      <a:pt x="205" y="3"/>
                    </a:lnTo>
                    <a:lnTo>
                      <a:pt x="208" y="12"/>
                    </a:lnTo>
                    <a:lnTo>
                      <a:pt x="205" y="34"/>
                    </a:lnTo>
                    <a:lnTo>
                      <a:pt x="203" y="44"/>
                    </a:lnTo>
                    <a:lnTo>
                      <a:pt x="203" y="53"/>
                    </a:lnTo>
                    <a:lnTo>
                      <a:pt x="203" y="63"/>
                    </a:lnTo>
                    <a:lnTo>
                      <a:pt x="205" y="71"/>
                    </a:lnTo>
                    <a:lnTo>
                      <a:pt x="205" y="78"/>
                    </a:lnTo>
                    <a:lnTo>
                      <a:pt x="205" y="83"/>
                    </a:lnTo>
                    <a:lnTo>
                      <a:pt x="203" y="83"/>
                    </a:lnTo>
                    <a:lnTo>
                      <a:pt x="199" y="80"/>
                    </a:lnTo>
                    <a:lnTo>
                      <a:pt x="192" y="73"/>
                    </a:lnTo>
                    <a:lnTo>
                      <a:pt x="184" y="70"/>
                    </a:lnTo>
                    <a:lnTo>
                      <a:pt x="176" y="69"/>
                    </a:lnTo>
                    <a:lnTo>
                      <a:pt x="167" y="73"/>
                    </a:lnTo>
                    <a:close/>
                  </a:path>
                </a:pathLst>
              </a:custGeom>
              <a:solidFill>
                <a:srgbClr val="7535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31" name="Freeform 1371">
                <a:extLst>
                  <a:ext uri="{FF2B5EF4-FFF2-40B4-BE49-F238E27FC236}">
                    <a16:creationId xmlns:a16="http://schemas.microsoft.com/office/drawing/2014/main" id="{DED68B6E-C945-23C4-C48F-00F0D47A06EC}"/>
                  </a:ext>
                </a:extLst>
              </p:cNvPr>
              <p:cNvSpPr>
                <a:spLocks/>
              </p:cNvSpPr>
              <p:nvPr/>
            </p:nvSpPr>
            <p:spPr bwMode="auto">
              <a:xfrm>
                <a:off x="944" y="1797"/>
                <a:ext cx="68" cy="54"/>
              </a:xfrm>
              <a:custGeom>
                <a:avLst/>
                <a:gdLst>
                  <a:gd name="T0" fmla="*/ 144 w 204"/>
                  <a:gd name="T1" fmla="*/ 78 h 161"/>
                  <a:gd name="T2" fmla="*/ 151 w 204"/>
                  <a:gd name="T3" fmla="*/ 103 h 161"/>
                  <a:gd name="T4" fmla="*/ 174 w 204"/>
                  <a:gd name="T5" fmla="*/ 121 h 161"/>
                  <a:gd name="T6" fmla="*/ 194 w 204"/>
                  <a:gd name="T7" fmla="*/ 142 h 161"/>
                  <a:gd name="T8" fmla="*/ 197 w 204"/>
                  <a:gd name="T9" fmla="*/ 145 h 161"/>
                  <a:gd name="T10" fmla="*/ 204 w 204"/>
                  <a:gd name="T11" fmla="*/ 145 h 161"/>
                  <a:gd name="T12" fmla="*/ 183 w 204"/>
                  <a:gd name="T13" fmla="*/ 144 h 161"/>
                  <a:gd name="T14" fmla="*/ 161 w 204"/>
                  <a:gd name="T15" fmla="*/ 142 h 161"/>
                  <a:gd name="T16" fmla="*/ 155 w 204"/>
                  <a:gd name="T17" fmla="*/ 142 h 161"/>
                  <a:gd name="T18" fmla="*/ 148 w 204"/>
                  <a:gd name="T19" fmla="*/ 148 h 161"/>
                  <a:gd name="T20" fmla="*/ 140 w 204"/>
                  <a:gd name="T21" fmla="*/ 154 h 161"/>
                  <a:gd name="T22" fmla="*/ 136 w 204"/>
                  <a:gd name="T23" fmla="*/ 157 h 161"/>
                  <a:gd name="T24" fmla="*/ 135 w 204"/>
                  <a:gd name="T25" fmla="*/ 157 h 161"/>
                  <a:gd name="T26" fmla="*/ 128 w 204"/>
                  <a:gd name="T27" fmla="*/ 127 h 161"/>
                  <a:gd name="T28" fmla="*/ 115 w 204"/>
                  <a:gd name="T29" fmla="*/ 108 h 161"/>
                  <a:gd name="T30" fmla="*/ 91 w 204"/>
                  <a:gd name="T31" fmla="*/ 104 h 161"/>
                  <a:gd name="T32" fmla="*/ 65 w 204"/>
                  <a:gd name="T33" fmla="*/ 109 h 161"/>
                  <a:gd name="T34" fmla="*/ 50 w 204"/>
                  <a:gd name="T35" fmla="*/ 116 h 161"/>
                  <a:gd name="T36" fmla="*/ 36 w 204"/>
                  <a:gd name="T37" fmla="*/ 123 h 161"/>
                  <a:gd name="T38" fmla="*/ 26 w 204"/>
                  <a:gd name="T39" fmla="*/ 133 h 161"/>
                  <a:gd name="T40" fmla="*/ 0 w 204"/>
                  <a:gd name="T41" fmla="*/ 157 h 161"/>
                  <a:gd name="T42" fmla="*/ 14 w 204"/>
                  <a:gd name="T43" fmla="*/ 131 h 161"/>
                  <a:gd name="T44" fmla="*/ 27 w 204"/>
                  <a:gd name="T45" fmla="*/ 106 h 161"/>
                  <a:gd name="T46" fmla="*/ 40 w 204"/>
                  <a:gd name="T47" fmla="*/ 87 h 161"/>
                  <a:gd name="T48" fmla="*/ 51 w 204"/>
                  <a:gd name="T49" fmla="*/ 81 h 161"/>
                  <a:gd name="T50" fmla="*/ 67 w 204"/>
                  <a:gd name="T51" fmla="*/ 76 h 161"/>
                  <a:gd name="T52" fmla="*/ 85 w 204"/>
                  <a:gd name="T53" fmla="*/ 74 h 161"/>
                  <a:gd name="T54" fmla="*/ 102 w 204"/>
                  <a:gd name="T55" fmla="*/ 76 h 161"/>
                  <a:gd name="T56" fmla="*/ 121 w 204"/>
                  <a:gd name="T57" fmla="*/ 73 h 161"/>
                  <a:gd name="T58" fmla="*/ 135 w 204"/>
                  <a:gd name="T59" fmla="*/ 63 h 161"/>
                  <a:gd name="T60" fmla="*/ 144 w 204"/>
                  <a:gd name="T61" fmla="*/ 45 h 161"/>
                  <a:gd name="T62" fmla="*/ 148 w 204"/>
                  <a:gd name="T63" fmla="*/ 17 h 161"/>
                  <a:gd name="T64" fmla="*/ 154 w 204"/>
                  <a:gd name="T65" fmla="*/ 4 h 161"/>
                  <a:gd name="T66" fmla="*/ 170 w 204"/>
                  <a:gd name="T67" fmla="*/ 1 h 161"/>
                  <a:gd name="T68" fmla="*/ 184 w 204"/>
                  <a:gd name="T69" fmla="*/ 4 h 161"/>
                  <a:gd name="T70" fmla="*/ 183 w 204"/>
                  <a:gd name="T71" fmla="*/ 30 h 161"/>
                  <a:gd name="T72" fmla="*/ 181 w 204"/>
                  <a:gd name="T73" fmla="*/ 47 h 161"/>
                  <a:gd name="T74" fmla="*/ 185 w 204"/>
                  <a:gd name="T75" fmla="*/ 62 h 161"/>
                  <a:gd name="T76" fmla="*/ 188 w 204"/>
                  <a:gd name="T77" fmla="*/ 72 h 161"/>
                  <a:gd name="T78" fmla="*/ 183 w 204"/>
                  <a:gd name="T79" fmla="*/ 69 h 161"/>
                  <a:gd name="T80" fmla="*/ 168 w 204"/>
                  <a:gd name="T81" fmla="*/ 60 h 161"/>
                  <a:gd name="T82" fmla="*/ 151 w 204"/>
                  <a:gd name="T83" fmla="*/ 6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161">
                    <a:moveTo>
                      <a:pt x="151" y="67"/>
                    </a:moveTo>
                    <a:lnTo>
                      <a:pt x="144" y="78"/>
                    </a:lnTo>
                    <a:lnTo>
                      <a:pt x="144" y="90"/>
                    </a:lnTo>
                    <a:lnTo>
                      <a:pt x="151" y="103"/>
                    </a:lnTo>
                    <a:lnTo>
                      <a:pt x="161" y="113"/>
                    </a:lnTo>
                    <a:lnTo>
                      <a:pt x="174" y="121"/>
                    </a:lnTo>
                    <a:lnTo>
                      <a:pt x="185" y="131"/>
                    </a:lnTo>
                    <a:lnTo>
                      <a:pt x="194" y="142"/>
                    </a:lnTo>
                    <a:lnTo>
                      <a:pt x="197" y="144"/>
                    </a:lnTo>
                    <a:lnTo>
                      <a:pt x="197" y="145"/>
                    </a:lnTo>
                    <a:lnTo>
                      <a:pt x="202" y="145"/>
                    </a:lnTo>
                    <a:lnTo>
                      <a:pt x="204" y="145"/>
                    </a:lnTo>
                    <a:lnTo>
                      <a:pt x="203" y="145"/>
                    </a:lnTo>
                    <a:lnTo>
                      <a:pt x="183" y="144"/>
                    </a:lnTo>
                    <a:lnTo>
                      <a:pt x="168" y="142"/>
                    </a:lnTo>
                    <a:lnTo>
                      <a:pt x="161" y="142"/>
                    </a:lnTo>
                    <a:lnTo>
                      <a:pt x="157" y="140"/>
                    </a:lnTo>
                    <a:lnTo>
                      <a:pt x="155" y="142"/>
                    </a:lnTo>
                    <a:lnTo>
                      <a:pt x="153" y="142"/>
                    </a:lnTo>
                    <a:lnTo>
                      <a:pt x="148" y="148"/>
                    </a:lnTo>
                    <a:lnTo>
                      <a:pt x="143" y="151"/>
                    </a:lnTo>
                    <a:lnTo>
                      <a:pt x="140" y="154"/>
                    </a:lnTo>
                    <a:lnTo>
                      <a:pt x="139" y="155"/>
                    </a:lnTo>
                    <a:lnTo>
                      <a:pt x="136" y="157"/>
                    </a:lnTo>
                    <a:lnTo>
                      <a:pt x="135" y="161"/>
                    </a:lnTo>
                    <a:lnTo>
                      <a:pt x="135" y="157"/>
                    </a:lnTo>
                    <a:lnTo>
                      <a:pt x="132" y="148"/>
                    </a:lnTo>
                    <a:lnTo>
                      <a:pt x="128" y="127"/>
                    </a:lnTo>
                    <a:lnTo>
                      <a:pt x="125" y="116"/>
                    </a:lnTo>
                    <a:lnTo>
                      <a:pt x="115" y="108"/>
                    </a:lnTo>
                    <a:lnTo>
                      <a:pt x="103" y="104"/>
                    </a:lnTo>
                    <a:lnTo>
                      <a:pt x="91" y="104"/>
                    </a:lnTo>
                    <a:lnTo>
                      <a:pt x="78" y="106"/>
                    </a:lnTo>
                    <a:lnTo>
                      <a:pt x="65" y="109"/>
                    </a:lnTo>
                    <a:lnTo>
                      <a:pt x="55" y="113"/>
                    </a:lnTo>
                    <a:lnTo>
                      <a:pt x="50" y="116"/>
                    </a:lnTo>
                    <a:lnTo>
                      <a:pt x="41" y="121"/>
                    </a:lnTo>
                    <a:lnTo>
                      <a:pt x="36" y="123"/>
                    </a:lnTo>
                    <a:lnTo>
                      <a:pt x="30" y="129"/>
                    </a:lnTo>
                    <a:lnTo>
                      <a:pt x="26" y="133"/>
                    </a:lnTo>
                    <a:lnTo>
                      <a:pt x="11" y="149"/>
                    </a:lnTo>
                    <a:lnTo>
                      <a:pt x="0" y="157"/>
                    </a:lnTo>
                    <a:lnTo>
                      <a:pt x="0" y="154"/>
                    </a:lnTo>
                    <a:lnTo>
                      <a:pt x="14" y="131"/>
                    </a:lnTo>
                    <a:lnTo>
                      <a:pt x="20" y="118"/>
                    </a:lnTo>
                    <a:lnTo>
                      <a:pt x="27" y="106"/>
                    </a:lnTo>
                    <a:lnTo>
                      <a:pt x="33" y="95"/>
                    </a:lnTo>
                    <a:lnTo>
                      <a:pt x="40" y="87"/>
                    </a:lnTo>
                    <a:lnTo>
                      <a:pt x="45" y="83"/>
                    </a:lnTo>
                    <a:lnTo>
                      <a:pt x="51" y="81"/>
                    </a:lnTo>
                    <a:lnTo>
                      <a:pt x="59" y="78"/>
                    </a:lnTo>
                    <a:lnTo>
                      <a:pt x="67" y="76"/>
                    </a:lnTo>
                    <a:lnTo>
                      <a:pt x="75" y="74"/>
                    </a:lnTo>
                    <a:lnTo>
                      <a:pt x="85" y="74"/>
                    </a:lnTo>
                    <a:lnTo>
                      <a:pt x="94" y="74"/>
                    </a:lnTo>
                    <a:lnTo>
                      <a:pt x="102" y="76"/>
                    </a:lnTo>
                    <a:lnTo>
                      <a:pt x="112" y="76"/>
                    </a:lnTo>
                    <a:lnTo>
                      <a:pt x="121" y="73"/>
                    </a:lnTo>
                    <a:lnTo>
                      <a:pt x="128" y="69"/>
                    </a:lnTo>
                    <a:lnTo>
                      <a:pt x="135" y="63"/>
                    </a:lnTo>
                    <a:lnTo>
                      <a:pt x="140" y="55"/>
                    </a:lnTo>
                    <a:lnTo>
                      <a:pt x="144" y="45"/>
                    </a:lnTo>
                    <a:lnTo>
                      <a:pt x="146" y="32"/>
                    </a:lnTo>
                    <a:lnTo>
                      <a:pt x="148" y="17"/>
                    </a:lnTo>
                    <a:lnTo>
                      <a:pt x="149" y="6"/>
                    </a:lnTo>
                    <a:lnTo>
                      <a:pt x="154" y="4"/>
                    </a:lnTo>
                    <a:lnTo>
                      <a:pt x="161" y="4"/>
                    </a:lnTo>
                    <a:lnTo>
                      <a:pt x="170" y="1"/>
                    </a:lnTo>
                    <a:lnTo>
                      <a:pt x="177" y="0"/>
                    </a:lnTo>
                    <a:lnTo>
                      <a:pt x="184" y="4"/>
                    </a:lnTo>
                    <a:lnTo>
                      <a:pt x="185" y="13"/>
                    </a:lnTo>
                    <a:lnTo>
                      <a:pt x="183" y="30"/>
                    </a:lnTo>
                    <a:lnTo>
                      <a:pt x="181" y="38"/>
                    </a:lnTo>
                    <a:lnTo>
                      <a:pt x="181" y="47"/>
                    </a:lnTo>
                    <a:lnTo>
                      <a:pt x="183" y="55"/>
                    </a:lnTo>
                    <a:lnTo>
                      <a:pt x="185" y="62"/>
                    </a:lnTo>
                    <a:lnTo>
                      <a:pt x="185" y="68"/>
                    </a:lnTo>
                    <a:lnTo>
                      <a:pt x="188" y="72"/>
                    </a:lnTo>
                    <a:lnTo>
                      <a:pt x="185" y="73"/>
                    </a:lnTo>
                    <a:lnTo>
                      <a:pt x="183" y="69"/>
                    </a:lnTo>
                    <a:lnTo>
                      <a:pt x="175" y="63"/>
                    </a:lnTo>
                    <a:lnTo>
                      <a:pt x="168" y="60"/>
                    </a:lnTo>
                    <a:lnTo>
                      <a:pt x="161" y="62"/>
                    </a:lnTo>
                    <a:lnTo>
                      <a:pt x="151" y="67"/>
                    </a:lnTo>
                    <a:close/>
                  </a:path>
                </a:pathLst>
              </a:custGeom>
              <a:solidFill>
                <a:srgbClr val="6E2C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32" name="Freeform 1372">
                <a:extLst>
                  <a:ext uri="{FF2B5EF4-FFF2-40B4-BE49-F238E27FC236}">
                    <a16:creationId xmlns:a16="http://schemas.microsoft.com/office/drawing/2014/main" id="{07F50ED6-F3E5-6F66-4A9E-30B793749AC0}"/>
                  </a:ext>
                </a:extLst>
              </p:cNvPr>
              <p:cNvSpPr>
                <a:spLocks/>
              </p:cNvSpPr>
              <p:nvPr/>
            </p:nvSpPr>
            <p:spPr bwMode="auto">
              <a:xfrm>
                <a:off x="947" y="1799"/>
                <a:ext cx="65" cy="49"/>
              </a:xfrm>
              <a:custGeom>
                <a:avLst/>
                <a:gdLst>
                  <a:gd name="T0" fmla="*/ 184 w 194"/>
                  <a:gd name="T1" fmla="*/ 139 h 148"/>
                  <a:gd name="T2" fmla="*/ 194 w 194"/>
                  <a:gd name="T3" fmla="*/ 139 h 148"/>
                  <a:gd name="T4" fmla="*/ 172 w 194"/>
                  <a:gd name="T5" fmla="*/ 138 h 148"/>
                  <a:gd name="T6" fmla="*/ 150 w 194"/>
                  <a:gd name="T7" fmla="*/ 136 h 148"/>
                  <a:gd name="T8" fmla="*/ 145 w 194"/>
                  <a:gd name="T9" fmla="*/ 134 h 148"/>
                  <a:gd name="T10" fmla="*/ 139 w 194"/>
                  <a:gd name="T11" fmla="*/ 138 h 148"/>
                  <a:gd name="T12" fmla="*/ 133 w 194"/>
                  <a:gd name="T13" fmla="*/ 142 h 148"/>
                  <a:gd name="T14" fmla="*/ 131 w 194"/>
                  <a:gd name="T15" fmla="*/ 145 h 148"/>
                  <a:gd name="T16" fmla="*/ 130 w 194"/>
                  <a:gd name="T17" fmla="*/ 145 h 148"/>
                  <a:gd name="T18" fmla="*/ 123 w 194"/>
                  <a:gd name="T19" fmla="*/ 115 h 148"/>
                  <a:gd name="T20" fmla="*/ 109 w 194"/>
                  <a:gd name="T21" fmla="*/ 96 h 148"/>
                  <a:gd name="T22" fmla="*/ 82 w 194"/>
                  <a:gd name="T23" fmla="*/ 93 h 148"/>
                  <a:gd name="T24" fmla="*/ 55 w 194"/>
                  <a:gd name="T25" fmla="*/ 97 h 148"/>
                  <a:gd name="T26" fmla="*/ 38 w 194"/>
                  <a:gd name="T27" fmla="*/ 103 h 148"/>
                  <a:gd name="T28" fmla="*/ 27 w 194"/>
                  <a:gd name="T29" fmla="*/ 112 h 148"/>
                  <a:gd name="T30" fmla="*/ 22 w 194"/>
                  <a:gd name="T31" fmla="*/ 119 h 148"/>
                  <a:gd name="T32" fmla="*/ 0 w 194"/>
                  <a:gd name="T33" fmla="*/ 139 h 148"/>
                  <a:gd name="T34" fmla="*/ 17 w 194"/>
                  <a:gd name="T35" fmla="*/ 112 h 148"/>
                  <a:gd name="T36" fmla="*/ 28 w 194"/>
                  <a:gd name="T37" fmla="*/ 102 h 148"/>
                  <a:gd name="T38" fmla="*/ 38 w 194"/>
                  <a:gd name="T39" fmla="*/ 94 h 148"/>
                  <a:gd name="T40" fmla="*/ 48 w 194"/>
                  <a:gd name="T41" fmla="*/ 89 h 148"/>
                  <a:gd name="T42" fmla="*/ 63 w 194"/>
                  <a:gd name="T43" fmla="*/ 83 h 148"/>
                  <a:gd name="T44" fmla="*/ 81 w 194"/>
                  <a:gd name="T45" fmla="*/ 77 h 148"/>
                  <a:gd name="T46" fmla="*/ 97 w 194"/>
                  <a:gd name="T47" fmla="*/ 76 h 148"/>
                  <a:gd name="T48" fmla="*/ 113 w 194"/>
                  <a:gd name="T49" fmla="*/ 74 h 148"/>
                  <a:gd name="T50" fmla="*/ 127 w 194"/>
                  <a:gd name="T51" fmla="*/ 63 h 148"/>
                  <a:gd name="T52" fmla="*/ 137 w 194"/>
                  <a:gd name="T53" fmla="*/ 43 h 148"/>
                  <a:gd name="T54" fmla="*/ 140 w 194"/>
                  <a:gd name="T55" fmla="*/ 14 h 148"/>
                  <a:gd name="T56" fmla="*/ 144 w 194"/>
                  <a:gd name="T57" fmla="*/ 5 h 148"/>
                  <a:gd name="T58" fmla="*/ 157 w 194"/>
                  <a:gd name="T59" fmla="*/ 0 h 148"/>
                  <a:gd name="T60" fmla="*/ 164 w 194"/>
                  <a:gd name="T61" fmla="*/ 4 h 148"/>
                  <a:gd name="T62" fmla="*/ 161 w 194"/>
                  <a:gd name="T63" fmla="*/ 26 h 148"/>
                  <a:gd name="T64" fmla="*/ 167 w 194"/>
                  <a:gd name="T65" fmla="*/ 50 h 148"/>
                  <a:gd name="T66" fmla="*/ 167 w 194"/>
                  <a:gd name="T67" fmla="*/ 57 h 148"/>
                  <a:gd name="T68" fmla="*/ 153 w 194"/>
                  <a:gd name="T69" fmla="*/ 50 h 148"/>
                  <a:gd name="T70" fmla="*/ 137 w 194"/>
                  <a:gd name="T71" fmla="*/ 59 h 148"/>
                  <a:gd name="T72" fmla="*/ 130 w 194"/>
                  <a:gd name="T73" fmla="*/ 83 h 148"/>
                  <a:gd name="T74" fmla="*/ 144 w 194"/>
                  <a:gd name="T75" fmla="*/ 103 h 148"/>
                  <a:gd name="T76" fmla="*/ 170 w 194"/>
                  <a:gd name="T77" fmla="*/ 124 h 148"/>
                  <a:gd name="T78" fmla="*/ 182 w 194"/>
                  <a:gd name="T79" fmla="*/ 1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148">
                    <a:moveTo>
                      <a:pt x="182" y="138"/>
                    </a:moveTo>
                    <a:lnTo>
                      <a:pt x="184" y="139"/>
                    </a:lnTo>
                    <a:lnTo>
                      <a:pt x="188" y="139"/>
                    </a:lnTo>
                    <a:lnTo>
                      <a:pt x="194" y="139"/>
                    </a:lnTo>
                    <a:lnTo>
                      <a:pt x="193" y="139"/>
                    </a:lnTo>
                    <a:lnTo>
                      <a:pt x="172" y="138"/>
                    </a:lnTo>
                    <a:lnTo>
                      <a:pt x="158" y="136"/>
                    </a:lnTo>
                    <a:lnTo>
                      <a:pt x="150" y="136"/>
                    </a:lnTo>
                    <a:lnTo>
                      <a:pt x="147" y="134"/>
                    </a:lnTo>
                    <a:lnTo>
                      <a:pt x="145" y="134"/>
                    </a:lnTo>
                    <a:lnTo>
                      <a:pt x="144" y="136"/>
                    </a:lnTo>
                    <a:lnTo>
                      <a:pt x="139" y="138"/>
                    </a:lnTo>
                    <a:lnTo>
                      <a:pt x="136" y="139"/>
                    </a:lnTo>
                    <a:lnTo>
                      <a:pt x="133" y="142"/>
                    </a:lnTo>
                    <a:lnTo>
                      <a:pt x="131" y="143"/>
                    </a:lnTo>
                    <a:lnTo>
                      <a:pt x="131" y="145"/>
                    </a:lnTo>
                    <a:lnTo>
                      <a:pt x="130" y="148"/>
                    </a:lnTo>
                    <a:lnTo>
                      <a:pt x="130" y="145"/>
                    </a:lnTo>
                    <a:lnTo>
                      <a:pt x="126" y="136"/>
                    </a:lnTo>
                    <a:lnTo>
                      <a:pt x="123" y="115"/>
                    </a:lnTo>
                    <a:lnTo>
                      <a:pt x="118" y="103"/>
                    </a:lnTo>
                    <a:lnTo>
                      <a:pt x="109" y="96"/>
                    </a:lnTo>
                    <a:lnTo>
                      <a:pt x="97" y="93"/>
                    </a:lnTo>
                    <a:lnTo>
                      <a:pt x="82" y="93"/>
                    </a:lnTo>
                    <a:lnTo>
                      <a:pt x="68" y="94"/>
                    </a:lnTo>
                    <a:lnTo>
                      <a:pt x="55" y="97"/>
                    </a:lnTo>
                    <a:lnTo>
                      <a:pt x="45" y="100"/>
                    </a:lnTo>
                    <a:lnTo>
                      <a:pt x="38" y="103"/>
                    </a:lnTo>
                    <a:lnTo>
                      <a:pt x="31" y="108"/>
                    </a:lnTo>
                    <a:lnTo>
                      <a:pt x="27" y="112"/>
                    </a:lnTo>
                    <a:lnTo>
                      <a:pt x="23" y="116"/>
                    </a:lnTo>
                    <a:lnTo>
                      <a:pt x="22" y="119"/>
                    </a:lnTo>
                    <a:lnTo>
                      <a:pt x="8" y="134"/>
                    </a:lnTo>
                    <a:lnTo>
                      <a:pt x="0" y="139"/>
                    </a:lnTo>
                    <a:lnTo>
                      <a:pt x="1" y="136"/>
                    </a:lnTo>
                    <a:lnTo>
                      <a:pt x="17" y="112"/>
                    </a:lnTo>
                    <a:lnTo>
                      <a:pt x="22" y="107"/>
                    </a:lnTo>
                    <a:lnTo>
                      <a:pt x="28" y="102"/>
                    </a:lnTo>
                    <a:lnTo>
                      <a:pt x="33" y="97"/>
                    </a:lnTo>
                    <a:lnTo>
                      <a:pt x="38" y="94"/>
                    </a:lnTo>
                    <a:lnTo>
                      <a:pt x="42" y="93"/>
                    </a:lnTo>
                    <a:lnTo>
                      <a:pt x="48" y="89"/>
                    </a:lnTo>
                    <a:lnTo>
                      <a:pt x="55" y="87"/>
                    </a:lnTo>
                    <a:lnTo>
                      <a:pt x="63" y="83"/>
                    </a:lnTo>
                    <a:lnTo>
                      <a:pt x="71" y="81"/>
                    </a:lnTo>
                    <a:lnTo>
                      <a:pt x="81" y="77"/>
                    </a:lnTo>
                    <a:lnTo>
                      <a:pt x="88" y="76"/>
                    </a:lnTo>
                    <a:lnTo>
                      <a:pt x="97" y="76"/>
                    </a:lnTo>
                    <a:lnTo>
                      <a:pt x="106" y="76"/>
                    </a:lnTo>
                    <a:lnTo>
                      <a:pt x="113" y="74"/>
                    </a:lnTo>
                    <a:lnTo>
                      <a:pt x="122" y="70"/>
                    </a:lnTo>
                    <a:lnTo>
                      <a:pt x="127" y="63"/>
                    </a:lnTo>
                    <a:lnTo>
                      <a:pt x="133" y="54"/>
                    </a:lnTo>
                    <a:lnTo>
                      <a:pt x="137" y="43"/>
                    </a:lnTo>
                    <a:lnTo>
                      <a:pt x="139" y="31"/>
                    </a:lnTo>
                    <a:lnTo>
                      <a:pt x="140" y="14"/>
                    </a:lnTo>
                    <a:lnTo>
                      <a:pt x="143" y="8"/>
                    </a:lnTo>
                    <a:lnTo>
                      <a:pt x="144" y="5"/>
                    </a:lnTo>
                    <a:lnTo>
                      <a:pt x="148" y="1"/>
                    </a:lnTo>
                    <a:lnTo>
                      <a:pt x="157" y="0"/>
                    </a:lnTo>
                    <a:lnTo>
                      <a:pt x="161" y="0"/>
                    </a:lnTo>
                    <a:lnTo>
                      <a:pt x="164" y="4"/>
                    </a:lnTo>
                    <a:lnTo>
                      <a:pt x="164" y="12"/>
                    </a:lnTo>
                    <a:lnTo>
                      <a:pt x="161" y="26"/>
                    </a:lnTo>
                    <a:lnTo>
                      <a:pt x="163" y="39"/>
                    </a:lnTo>
                    <a:lnTo>
                      <a:pt x="167" y="50"/>
                    </a:lnTo>
                    <a:lnTo>
                      <a:pt x="171" y="59"/>
                    </a:lnTo>
                    <a:lnTo>
                      <a:pt x="167" y="57"/>
                    </a:lnTo>
                    <a:lnTo>
                      <a:pt x="159" y="50"/>
                    </a:lnTo>
                    <a:lnTo>
                      <a:pt x="153" y="50"/>
                    </a:lnTo>
                    <a:lnTo>
                      <a:pt x="147" y="53"/>
                    </a:lnTo>
                    <a:lnTo>
                      <a:pt x="137" y="59"/>
                    </a:lnTo>
                    <a:lnTo>
                      <a:pt x="130" y="70"/>
                    </a:lnTo>
                    <a:lnTo>
                      <a:pt x="130" y="83"/>
                    </a:lnTo>
                    <a:lnTo>
                      <a:pt x="134" y="94"/>
                    </a:lnTo>
                    <a:lnTo>
                      <a:pt x="144" y="103"/>
                    </a:lnTo>
                    <a:lnTo>
                      <a:pt x="157" y="112"/>
                    </a:lnTo>
                    <a:lnTo>
                      <a:pt x="170" y="124"/>
                    </a:lnTo>
                    <a:lnTo>
                      <a:pt x="179" y="134"/>
                    </a:lnTo>
                    <a:lnTo>
                      <a:pt x="182" y="138"/>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33" name="Freeform 1373">
                <a:extLst>
                  <a:ext uri="{FF2B5EF4-FFF2-40B4-BE49-F238E27FC236}">
                    <a16:creationId xmlns:a16="http://schemas.microsoft.com/office/drawing/2014/main" id="{FA3B3DF7-2C00-D186-605A-E9568D346BA2}"/>
                  </a:ext>
                </a:extLst>
              </p:cNvPr>
              <p:cNvSpPr>
                <a:spLocks/>
              </p:cNvSpPr>
              <p:nvPr/>
            </p:nvSpPr>
            <p:spPr bwMode="auto">
              <a:xfrm>
                <a:off x="989" y="1667"/>
                <a:ext cx="135" cy="124"/>
              </a:xfrm>
              <a:custGeom>
                <a:avLst/>
                <a:gdLst>
                  <a:gd name="T0" fmla="*/ 141 w 405"/>
                  <a:gd name="T1" fmla="*/ 252 h 374"/>
                  <a:gd name="T2" fmla="*/ 166 w 405"/>
                  <a:gd name="T3" fmla="*/ 254 h 374"/>
                  <a:gd name="T4" fmla="*/ 172 w 405"/>
                  <a:gd name="T5" fmla="*/ 226 h 374"/>
                  <a:gd name="T6" fmla="*/ 184 w 405"/>
                  <a:gd name="T7" fmla="*/ 213 h 374"/>
                  <a:gd name="T8" fmla="*/ 209 w 405"/>
                  <a:gd name="T9" fmla="*/ 204 h 374"/>
                  <a:gd name="T10" fmla="*/ 251 w 405"/>
                  <a:gd name="T11" fmla="*/ 190 h 374"/>
                  <a:gd name="T12" fmla="*/ 303 w 405"/>
                  <a:gd name="T13" fmla="*/ 162 h 374"/>
                  <a:gd name="T14" fmla="*/ 353 w 405"/>
                  <a:gd name="T15" fmla="*/ 106 h 374"/>
                  <a:gd name="T16" fmla="*/ 387 w 405"/>
                  <a:gd name="T17" fmla="*/ 47 h 374"/>
                  <a:gd name="T18" fmla="*/ 404 w 405"/>
                  <a:gd name="T19" fmla="*/ 6 h 374"/>
                  <a:gd name="T20" fmla="*/ 405 w 405"/>
                  <a:gd name="T21" fmla="*/ 47 h 374"/>
                  <a:gd name="T22" fmla="*/ 383 w 405"/>
                  <a:gd name="T23" fmla="*/ 129 h 374"/>
                  <a:gd name="T24" fmla="*/ 346 w 405"/>
                  <a:gd name="T25" fmla="*/ 191 h 374"/>
                  <a:gd name="T26" fmla="*/ 306 w 405"/>
                  <a:gd name="T27" fmla="*/ 234 h 374"/>
                  <a:gd name="T28" fmla="*/ 271 w 405"/>
                  <a:gd name="T29" fmla="*/ 264 h 374"/>
                  <a:gd name="T30" fmla="*/ 248 w 405"/>
                  <a:gd name="T31" fmla="*/ 288 h 374"/>
                  <a:gd name="T32" fmla="*/ 235 w 405"/>
                  <a:gd name="T33" fmla="*/ 309 h 374"/>
                  <a:gd name="T34" fmla="*/ 218 w 405"/>
                  <a:gd name="T35" fmla="*/ 328 h 374"/>
                  <a:gd name="T36" fmla="*/ 205 w 405"/>
                  <a:gd name="T37" fmla="*/ 334 h 374"/>
                  <a:gd name="T38" fmla="*/ 191 w 405"/>
                  <a:gd name="T39" fmla="*/ 334 h 374"/>
                  <a:gd name="T40" fmla="*/ 175 w 405"/>
                  <a:gd name="T41" fmla="*/ 336 h 374"/>
                  <a:gd name="T42" fmla="*/ 155 w 405"/>
                  <a:gd name="T43" fmla="*/ 342 h 374"/>
                  <a:gd name="T44" fmla="*/ 139 w 405"/>
                  <a:gd name="T45" fmla="*/ 349 h 374"/>
                  <a:gd name="T46" fmla="*/ 129 w 405"/>
                  <a:gd name="T47" fmla="*/ 355 h 374"/>
                  <a:gd name="T48" fmla="*/ 125 w 405"/>
                  <a:gd name="T49" fmla="*/ 360 h 374"/>
                  <a:gd name="T50" fmla="*/ 112 w 405"/>
                  <a:gd name="T51" fmla="*/ 362 h 374"/>
                  <a:gd name="T52" fmla="*/ 98 w 405"/>
                  <a:gd name="T53" fmla="*/ 364 h 374"/>
                  <a:gd name="T54" fmla="*/ 86 w 405"/>
                  <a:gd name="T55" fmla="*/ 364 h 374"/>
                  <a:gd name="T56" fmla="*/ 77 w 405"/>
                  <a:gd name="T57" fmla="*/ 366 h 374"/>
                  <a:gd name="T58" fmla="*/ 61 w 405"/>
                  <a:gd name="T59" fmla="*/ 370 h 374"/>
                  <a:gd name="T60" fmla="*/ 38 w 405"/>
                  <a:gd name="T61" fmla="*/ 374 h 374"/>
                  <a:gd name="T62" fmla="*/ 16 w 405"/>
                  <a:gd name="T63" fmla="*/ 366 h 374"/>
                  <a:gd name="T64" fmla="*/ 4 w 405"/>
                  <a:gd name="T65" fmla="*/ 340 h 374"/>
                  <a:gd name="T66" fmla="*/ 0 w 405"/>
                  <a:gd name="T67" fmla="*/ 307 h 374"/>
                  <a:gd name="T68" fmla="*/ 1 w 405"/>
                  <a:gd name="T69" fmla="*/ 275 h 374"/>
                  <a:gd name="T70" fmla="*/ 11 w 405"/>
                  <a:gd name="T71" fmla="*/ 250 h 374"/>
                  <a:gd name="T72" fmla="*/ 28 w 405"/>
                  <a:gd name="T73" fmla="*/ 234 h 374"/>
                  <a:gd name="T74" fmla="*/ 55 w 405"/>
                  <a:gd name="T75" fmla="*/ 224 h 374"/>
                  <a:gd name="T76" fmla="*/ 87 w 405"/>
                  <a:gd name="T77" fmla="*/ 226 h 374"/>
                  <a:gd name="T78" fmla="*/ 120 w 405"/>
                  <a:gd name="T79" fmla="*/ 237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5" h="374">
                    <a:moveTo>
                      <a:pt x="136" y="247"/>
                    </a:moveTo>
                    <a:lnTo>
                      <a:pt x="141" y="252"/>
                    </a:lnTo>
                    <a:lnTo>
                      <a:pt x="153" y="258"/>
                    </a:lnTo>
                    <a:lnTo>
                      <a:pt x="166" y="254"/>
                    </a:lnTo>
                    <a:lnTo>
                      <a:pt x="171" y="236"/>
                    </a:lnTo>
                    <a:lnTo>
                      <a:pt x="172" y="226"/>
                    </a:lnTo>
                    <a:lnTo>
                      <a:pt x="177" y="220"/>
                    </a:lnTo>
                    <a:lnTo>
                      <a:pt x="184" y="213"/>
                    </a:lnTo>
                    <a:lnTo>
                      <a:pt x="194" y="209"/>
                    </a:lnTo>
                    <a:lnTo>
                      <a:pt x="209" y="204"/>
                    </a:lnTo>
                    <a:lnTo>
                      <a:pt x="227" y="198"/>
                    </a:lnTo>
                    <a:lnTo>
                      <a:pt x="251" y="190"/>
                    </a:lnTo>
                    <a:lnTo>
                      <a:pt x="275" y="178"/>
                    </a:lnTo>
                    <a:lnTo>
                      <a:pt x="303" y="162"/>
                    </a:lnTo>
                    <a:lnTo>
                      <a:pt x="330" y="136"/>
                    </a:lnTo>
                    <a:lnTo>
                      <a:pt x="353" y="106"/>
                    </a:lnTo>
                    <a:lnTo>
                      <a:pt x="372" y="75"/>
                    </a:lnTo>
                    <a:lnTo>
                      <a:pt x="387" y="47"/>
                    </a:lnTo>
                    <a:lnTo>
                      <a:pt x="398" y="21"/>
                    </a:lnTo>
                    <a:lnTo>
                      <a:pt x="404" y="6"/>
                    </a:lnTo>
                    <a:lnTo>
                      <a:pt x="405" y="0"/>
                    </a:lnTo>
                    <a:lnTo>
                      <a:pt x="405" y="47"/>
                    </a:lnTo>
                    <a:lnTo>
                      <a:pt x="398" y="89"/>
                    </a:lnTo>
                    <a:lnTo>
                      <a:pt x="383" y="129"/>
                    </a:lnTo>
                    <a:lnTo>
                      <a:pt x="365" y="163"/>
                    </a:lnTo>
                    <a:lnTo>
                      <a:pt x="346" y="191"/>
                    </a:lnTo>
                    <a:lnTo>
                      <a:pt x="324" y="217"/>
                    </a:lnTo>
                    <a:lnTo>
                      <a:pt x="306" y="234"/>
                    </a:lnTo>
                    <a:lnTo>
                      <a:pt x="292" y="247"/>
                    </a:lnTo>
                    <a:lnTo>
                      <a:pt x="271" y="264"/>
                    </a:lnTo>
                    <a:lnTo>
                      <a:pt x="257" y="279"/>
                    </a:lnTo>
                    <a:lnTo>
                      <a:pt x="248" y="288"/>
                    </a:lnTo>
                    <a:lnTo>
                      <a:pt x="247" y="292"/>
                    </a:lnTo>
                    <a:lnTo>
                      <a:pt x="235" y="309"/>
                    </a:lnTo>
                    <a:lnTo>
                      <a:pt x="226" y="320"/>
                    </a:lnTo>
                    <a:lnTo>
                      <a:pt x="218" y="328"/>
                    </a:lnTo>
                    <a:lnTo>
                      <a:pt x="212" y="333"/>
                    </a:lnTo>
                    <a:lnTo>
                      <a:pt x="205" y="334"/>
                    </a:lnTo>
                    <a:lnTo>
                      <a:pt x="199" y="334"/>
                    </a:lnTo>
                    <a:lnTo>
                      <a:pt x="191" y="334"/>
                    </a:lnTo>
                    <a:lnTo>
                      <a:pt x="184" y="334"/>
                    </a:lnTo>
                    <a:lnTo>
                      <a:pt x="175" y="336"/>
                    </a:lnTo>
                    <a:lnTo>
                      <a:pt x="165" y="339"/>
                    </a:lnTo>
                    <a:lnTo>
                      <a:pt x="155" y="342"/>
                    </a:lnTo>
                    <a:lnTo>
                      <a:pt x="146" y="347"/>
                    </a:lnTo>
                    <a:lnTo>
                      <a:pt x="139" y="349"/>
                    </a:lnTo>
                    <a:lnTo>
                      <a:pt x="132" y="353"/>
                    </a:lnTo>
                    <a:lnTo>
                      <a:pt x="129" y="355"/>
                    </a:lnTo>
                    <a:lnTo>
                      <a:pt x="128" y="356"/>
                    </a:lnTo>
                    <a:lnTo>
                      <a:pt x="125" y="360"/>
                    </a:lnTo>
                    <a:lnTo>
                      <a:pt x="118" y="361"/>
                    </a:lnTo>
                    <a:lnTo>
                      <a:pt x="112" y="362"/>
                    </a:lnTo>
                    <a:lnTo>
                      <a:pt x="105" y="364"/>
                    </a:lnTo>
                    <a:lnTo>
                      <a:pt x="98" y="364"/>
                    </a:lnTo>
                    <a:lnTo>
                      <a:pt x="91" y="364"/>
                    </a:lnTo>
                    <a:lnTo>
                      <a:pt x="86" y="364"/>
                    </a:lnTo>
                    <a:lnTo>
                      <a:pt x="80" y="364"/>
                    </a:lnTo>
                    <a:lnTo>
                      <a:pt x="77" y="366"/>
                    </a:lnTo>
                    <a:lnTo>
                      <a:pt x="70" y="368"/>
                    </a:lnTo>
                    <a:lnTo>
                      <a:pt x="61" y="370"/>
                    </a:lnTo>
                    <a:lnTo>
                      <a:pt x="50" y="374"/>
                    </a:lnTo>
                    <a:lnTo>
                      <a:pt x="38" y="374"/>
                    </a:lnTo>
                    <a:lnTo>
                      <a:pt x="27" y="373"/>
                    </a:lnTo>
                    <a:lnTo>
                      <a:pt x="16" y="366"/>
                    </a:lnTo>
                    <a:lnTo>
                      <a:pt x="9" y="355"/>
                    </a:lnTo>
                    <a:lnTo>
                      <a:pt x="4" y="340"/>
                    </a:lnTo>
                    <a:lnTo>
                      <a:pt x="1" y="323"/>
                    </a:lnTo>
                    <a:lnTo>
                      <a:pt x="0" y="307"/>
                    </a:lnTo>
                    <a:lnTo>
                      <a:pt x="0" y="292"/>
                    </a:lnTo>
                    <a:lnTo>
                      <a:pt x="1" y="275"/>
                    </a:lnTo>
                    <a:lnTo>
                      <a:pt x="4" y="261"/>
                    </a:lnTo>
                    <a:lnTo>
                      <a:pt x="11" y="250"/>
                    </a:lnTo>
                    <a:lnTo>
                      <a:pt x="19" y="240"/>
                    </a:lnTo>
                    <a:lnTo>
                      <a:pt x="28" y="234"/>
                    </a:lnTo>
                    <a:lnTo>
                      <a:pt x="41" y="227"/>
                    </a:lnTo>
                    <a:lnTo>
                      <a:pt x="55" y="224"/>
                    </a:lnTo>
                    <a:lnTo>
                      <a:pt x="70" y="224"/>
                    </a:lnTo>
                    <a:lnTo>
                      <a:pt x="87" y="226"/>
                    </a:lnTo>
                    <a:lnTo>
                      <a:pt x="103" y="230"/>
                    </a:lnTo>
                    <a:lnTo>
                      <a:pt x="120" y="237"/>
                    </a:lnTo>
                    <a:lnTo>
                      <a:pt x="136" y="247"/>
                    </a:lnTo>
                    <a:close/>
                  </a:path>
                </a:pathLst>
              </a:custGeom>
              <a:solidFill>
                <a:srgbClr val="8A4F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34" name="Freeform 1374">
                <a:extLst>
                  <a:ext uri="{FF2B5EF4-FFF2-40B4-BE49-F238E27FC236}">
                    <a16:creationId xmlns:a16="http://schemas.microsoft.com/office/drawing/2014/main" id="{F8486054-F8E3-F726-290E-D3D7A52D4756}"/>
                  </a:ext>
                </a:extLst>
              </p:cNvPr>
              <p:cNvSpPr>
                <a:spLocks/>
              </p:cNvSpPr>
              <p:nvPr/>
            </p:nvSpPr>
            <p:spPr bwMode="auto">
              <a:xfrm>
                <a:off x="990" y="1674"/>
                <a:ext cx="133" cy="118"/>
              </a:xfrm>
              <a:custGeom>
                <a:avLst/>
                <a:gdLst>
                  <a:gd name="T0" fmla="*/ 136 w 401"/>
                  <a:gd name="T1" fmla="*/ 237 h 354"/>
                  <a:gd name="T2" fmla="*/ 148 w 401"/>
                  <a:gd name="T3" fmla="*/ 247 h 354"/>
                  <a:gd name="T4" fmla="*/ 163 w 401"/>
                  <a:gd name="T5" fmla="*/ 253 h 354"/>
                  <a:gd name="T6" fmla="*/ 175 w 401"/>
                  <a:gd name="T7" fmla="*/ 244 h 354"/>
                  <a:gd name="T8" fmla="*/ 177 w 401"/>
                  <a:gd name="T9" fmla="*/ 219 h 354"/>
                  <a:gd name="T10" fmla="*/ 190 w 401"/>
                  <a:gd name="T11" fmla="*/ 206 h 354"/>
                  <a:gd name="T12" fmla="*/ 214 w 401"/>
                  <a:gd name="T13" fmla="*/ 195 h 354"/>
                  <a:gd name="T14" fmla="*/ 252 w 401"/>
                  <a:gd name="T15" fmla="*/ 181 h 354"/>
                  <a:gd name="T16" fmla="*/ 305 w 401"/>
                  <a:gd name="T17" fmla="*/ 154 h 354"/>
                  <a:gd name="T18" fmla="*/ 352 w 401"/>
                  <a:gd name="T19" fmla="*/ 102 h 354"/>
                  <a:gd name="T20" fmla="*/ 385 w 401"/>
                  <a:gd name="T21" fmla="*/ 45 h 354"/>
                  <a:gd name="T22" fmla="*/ 400 w 401"/>
                  <a:gd name="T23" fmla="*/ 6 h 354"/>
                  <a:gd name="T24" fmla="*/ 400 w 401"/>
                  <a:gd name="T25" fmla="*/ 43 h 354"/>
                  <a:gd name="T26" fmla="*/ 376 w 401"/>
                  <a:gd name="T27" fmla="*/ 117 h 354"/>
                  <a:gd name="T28" fmla="*/ 339 w 401"/>
                  <a:gd name="T29" fmla="*/ 175 h 354"/>
                  <a:gd name="T30" fmla="*/ 303 w 401"/>
                  <a:gd name="T31" fmla="*/ 215 h 354"/>
                  <a:gd name="T32" fmla="*/ 269 w 401"/>
                  <a:gd name="T33" fmla="*/ 244 h 354"/>
                  <a:gd name="T34" fmla="*/ 246 w 401"/>
                  <a:gd name="T35" fmla="*/ 268 h 354"/>
                  <a:gd name="T36" fmla="*/ 231 w 401"/>
                  <a:gd name="T37" fmla="*/ 291 h 354"/>
                  <a:gd name="T38" fmla="*/ 214 w 401"/>
                  <a:gd name="T39" fmla="*/ 309 h 354"/>
                  <a:gd name="T40" fmla="*/ 203 w 401"/>
                  <a:gd name="T41" fmla="*/ 313 h 354"/>
                  <a:gd name="T42" fmla="*/ 190 w 401"/>
                  <a:gd name="T43" fmla="*/ 311 h 354"/>
                  <a:gd name="T44" fmla="*/ 171 w 401"/>
                  <a:gd name="T45" fmla="*/ 313 h 354"/>
                  <a:gd name="T46" fmla="*/ 153 w 401"/>
                  <a:gd name="T47" fmla="*/ 319 h 354"/>
                  <a:gd name="T48" fmla="*/ 135 w 401"/>
                  <a:gd name="T49" fmla="*/ 327 h 354"/>
                  <a:gd name="T50" fmla="*/ 126 w 401"/>
                  <a:gd name="T51" fmla="*/ 332 h 354"/>
                  <a:gd name="T52" fmla="*/ 121 w 401"/>
                  <a:gd name="T53" fmla="*/ 336 h 354"/>
                  <a:gd name="T54" fmla="*/ 108 w 401"/>
                  <a:gd name="T55" fmla="*/ 339 h 354"/>
                  <a:gd name="T56" fmla="*/ 94 w 401"/>
                  <a:gd name="T57" fmla="*/ 341 h 354"/>
                  <a:gd name="T58" fmla="*/ 81 w 401"/>
                  <a:gd name="T59" fmla="*/ 341 h 354"/>
                  <a:gd name="T60" fmla="*/ 75 w 401"/>
                  <a:gd name="T61" fmla="*/ 342 h 354"/>
                  <a:gd name="T62" fmla="*/ 59 w 401"/>
                  <a:gd name="T63" fmla="*/ 349 h 354"/>
                  <a:gd name="T64" fmla="*/ 37 w 401"/>
                  <a:gd name="T65" fmla="*/ 354 h 354"/>
                  <a:gd name="T66" fmla="*/ 16 w 401"/>
                  <a:gd name="T67" fmla="*/ 348 h 354"/>
                  <a:gd name="T68" fmla="*/ 5 w 401"/>
                  <a:gd name="T69" fmla="*/ 322 h 354"/>
                  <a:gd name="T70" fmla="*/ 0 w 401"/>
                  <a:gd name="T71" fmla="*/ 291 h 354"/>
                  <a:gd name="T72" fmla="*/ 2 w 401"/>
                  <a:gd name="T73" fmla="*/ 260 h 354"/>
                  <a:gd name="T74" fmla="*/ 11 w 401"/>
                  <a:gd name="T75" fmla="*/ 237 h 354"/>
                  <a:gd name="T76" fmla="*/ 29 w 401"/>
                  <a:gd name="T77" fmla="*/ 220 h 354"/>
                  <a:gd name="T78" fmla="*/ 55 w 401"/>
                  <a:gd name="T79" fmla="*/ 213 h 354"/>
                  <a:gd name="T80" fmla="*/ 87 w 401"/>
                  <a:gd name="T81" fmla="*/ 213 h 354"/>
                  <a:gd name="T82" fmla="*/ 119 w 401"/>
                  <a:gd name="T83" fmla="*/ 225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1" h="354">
                    <a:moveTo>
                      <a:pt x="135" y="234"/>
                    </a:moveTo>
                    <a:lnTo>
                      <a:pt x="136" y="237"/>
                    </a:lnTo>
                    <a:lnTo>
                      <a:pt x="141" y="242"/>
                    </a:lnTo>
                    <a:lnTo>
                      <a:pt x="148" y="247"/>
                    </a:lnTo>
                    <a:lnTo>
                      <a:pt x="155" y="252"/>
                    </a:lnTo>
                    <a:lnTo>
                      <a:pt x="163" y="253"/>
                    </a:lnTo>
                    <a:lnTo>
                      <a:pt x="170" y="252"/>
                    </a:lnTo>
                    <a:lnTo>
                      <a:pt x="175" y="244"/>
                    </a:lnTo>
                    <a:lnTo>
                      <a:pt x="176" y="229"/>
                    </a:lnTo>
                    <a:lnTo>
                      <a:pt x="177" y="219"/>
                    </a:lnTo>
                    <a:lnTo>
                      <a:pt x="183" y="211"/>
                    </a:lnTo>
                    <a:lnTo>
                      <a:pt x="190" y="206"/>
                    </a:lnTo>
                    <a:lnTo>
                      <a:pt x="202" y="201"/>
                    </a:lnTo>
                    <a:lnTo>
                      <a:pt x="214" y="195"/>
                    </a:lnTo>
                    <a:lnTo>
                      <a:pt x="231" y="189"/>
                    </a:lnTo>
                    <a:lnTo>
                      <a:pt x="252" y="181"/>
                    </a:lnTo>
                    <a:lnTo>
                      <a:pt x="274" y="171"/>
                    </a:lnTo>
                    <a:lnTo>
                      <a:pt x="305" y="154"/>
                    </a:lnTo>
                    <a:lnTo>
                      <a:pt x="329" y="128"/>
                    </a:lnTo>
                    <a:lnTo>
                      <a:pt x="352" y="102"/>
                    </a:lnTo>
                    <a:lnTo>
                      <a:pt x="369" y="72"/>
                    </a:lnTo>
                    <a:lnTo>
                      <a:pt x="385" y="45"/>
                    </a:lnTo>
                    <a:lnTo>
                      <a:pt x="394" y="23"/>
                    </a:lnTo>
                    <a:lnTo>
                      <a:pt x="400" y="6"/>
                    </a:lnTo>
                    <a:lnTo>
                      <a:pt x="401" y="0"/>
                    </a:lnTo>
                    <a:lnTo>
                      <a:pt x="400" y="43"/>
                    </a:lnTo>
                    <a:lnTo>
                      <a:pt x="390" y="82"/>
                    </a:lnTo>
                    <a:lnTo>
                      <a:pt x="376" y="117"/>
                    </a:lnTo>
                    <a:lnTo>
                      <a:pt x="360" y="149"/>
                    </a:lnTo>
                    <a:lnTo>
                      <a:pt x="339" y="175"/>
                    </a:lnTo>
                    <a:lnTo>
                      <a:pt x="320" y="197"/>
                    </a:lnTo>
                    <a:lnTo>
                      <a:pt x="303" y="215"/>
                    </a:lnTo>
                    <a:lnTo>
                      <a:pt x="288" y="227"/>
                    </a:lnTo>
                    <a:lnTo>
                      <a:pt x="269" y="244"/>
                    </a:lnTo>
                    <a:lnTo>
                      <a:pt x="253" y="259"/>
                    </a:lnTo>
                    <a:lnTo>
                      <a:pt x="246" y="268"/>
                    </a:lnTo>
                    <a:lnTo>
                      <a:pt x="244" y="272"/>
                    </a:lnTo>
                    <a:lnTo>
                      <a:pt x="231" y="291"/>
                    </a:lnTo>
                    <a:lnTo>
                      <a:pt x="222" y="301"/>
                    </a:lnTo>
                    <a:lnTo>
                      <a:pt x="214" y="309"/>
                    </a:lnTo>
                    <a:lnTo>
                      <a:pt x="208" y="313"/>
                    </a:lnTo>
                    <a:lnTo>
                      <a:pt x="203" y="313"/>
                    </a:lnTo>
                    <a:lnTo>
                      <a:pt x="197" y="313"/>
                    </a:lnTo>
                    <a:lnTo>
                      <a:pt x="190" y="311"/>
                    </a:lnTo>
                    <a:lnTo>
                      <a:pt x="181" y="311"/>
                    </a:lnTo>
                    <a:lnTo>
                      <a:pt x="171" y="313"/>
                    </a:lnTo>
                    <a:lnTo>
                      <a:pt x="162" y="315"/>
                    </a:lnTo>
                    <a:lnTo>
                      <a:pt x="153" y="319"/>
                    </a:lnTo>
                    <a:lnTo>
                      <a:pt x="143" y="323"/>
                    </a:lnTo>
                    <a:lnTo>
                      <a:pt x="135" y="327"/>
                    </a:lnTo>
                    <a:lnTo>
                      <a:pt x="130" y="329"/>
                    </a:lnTo>
                    <a:lnTo>
                      <a:pt x="126" y="332"/>
                    </a:lnTo>
                    <a:lnTo>
                      <a:pt x="125" y="333"/>
                    </a:lnTo>
                    <a:lnTo>
                      <a:pt x="121" y="336"/>
                    </a:lnTo>
                    <a:lnTo>
                      <a:pt x="114" y="339"/>
                    </a:lnTo>
                    <a:lnTo>
                      <a:pt x="108" y="339"/>
                    </a:lnTo>
                    <a:lnTo>
                      <a:pt x="101" y="341"/>
                    </a:lnTo>
                    <a:lnTo>
                      <a:pt x="94" y="341"/>
                    </a:lnTo>
                    <a:lnTo>
                      <a:pt x="87" y="341"/>
                    </a:lnTo>
                    <a:lnTo>
                      <a:pt x="81" y="341"/>
                    </a:lnTo>
                    <a:lnTo>
                      <a:pt x="77" y="341"/>
                    </a:lnTo>
                    <a:lnTo>
                      <a:pt x="75" y="342"/>
                    </a:lnTo>
                    <a:lnTo>
                      <a:pt x="68" y="346"/>
                    </a:lnTo>
                    <a:lnTo>
                      <a:pt x="59" y="349"/>
                    </a:lnTo>
                    <a:lnTo>
                      <a:pt x="47" y="352"/>
                    </a:lnTo>
                    <a:lnTo>
                      <a:pt x="37" y="354"/>
                    </a:lnTo>
                    <a:lnTo>
                      <a:pt x="26" y="352"/>
                    </a:lnTo>
                    <a:lnTo>
                      <a:pt x="16" y="348"/>
                    </a:lnTo>
                    <a:lnTo>
                      <a:pt x="10" y="336"/>
                    </a:lnTo>
                    <a:lnTo>
                      <a:pt x="5" y="322"/>
                    </a:lnTo>
                    <a:lnTo>
                      <a:pt x="2" y="306"/>
                    </a:lnTo>
                    <a:lnTo>
                      <a:pt x="0" y="291"/>
                    </a:lnTo>
                    <a:lnTo>
                      <a:pt x="0" y="274"/>
                    </a:lnTo>
                    <a:lnTo>
                      <a:pt x="2" y="260"/>
                    </a:lnTo>
                    <a:lnTo>
                      <a:pt x="5" y="247"/>
                    </a:lnTo>
                    <a:lnTo>
                      <a:pt x="11" y="237"/>
                    </a:lnTo>
                    <a:lnTo>
                      <a:pt x="19" y="227"/>
                    </a:lnTo>
                    <a:lnTo>
                      <a:pt x="29" y="220"/>
                    </a:lnTo>
                    <a:lnTo>
                      <a:pt x="41" y="215"/>
                    </a:lnTo>
                    <a:lnTo>
                      <a:pt x="55" y="213"/>
                    </a:lnTo>
                    <a:lnTo>
                      <a:pt x="70" y="211"/>
                    </a:lnTo>
                    <a:lnTo>
                      <a:pt x="87" y="213"/>
                    </a:lnTo>
                    <a:lnTo>
                      <a:pt x="103" y="217"/>
                    </a:lnTo>
                    <a:lnTo>
                      <a:pt x="119" y="225"/>
                    </a:lnTo>
                    <a:lnTo>
                      <a:pt x="135" y="234"/>
                    </a:lnTo>
                    <a:close/>
                  </a:path>
                </a:pathLst>
              </a:custGeom>
              <a:solidFill>
                <a:srgbClr val="7F42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35" name="Freeform 1375">
                <a:extLst>
                  <a:ext uri="{FF2B5EF4-FFF2-40B4-BE49-F238E27FC236}">
                    <a16:creationId xmlns:a16="http://schemas.microsoft.com/office/drawing/2014/main" id="{E31A2E4C-BE33-04CD-189A-055CE46A62EF}"/>
                  </a:ext>
                </a:extLst>
              </p:cNvPr>
              <p:cNvSpPr>
                <a:spLocks/>
              </p:cNvSpPr>
              <p:nvPr/>
            </p:nvSpPr>
            <p:spPr bwMode="auto">
              <a:xfrm>
                <a:off x="991" y="1680"/>
                <a:ext cx="132" cy="111"/>
              </a:xfrm>
              <a:custGeom>
                <a:avLst/>
                <a:gdLst>
                  <a:gd name="T0" fmla="*/ 136 w 397"/>
                  <a:gd name="T1" fmla="*/ 224 h 332"/>
                  <a:gd name="T2" fmla="*/ 149 w 397"/>
                  <a:gd name="T3" fmla="*/ 238 h 332"/>
                  <a:gd name="T4" fmla="*/ 169 w 397"/>
                  <a:gd name="T5" fmla="*/ 250 h 332"/>
                  <a:gd name="T6" fmla="*/ 180 w 397"/>
                  <a:gd name="T7" fmla="*/ 238 h 332"/>
                  <a:gd name="T8" fmla="*/ 184 w 397"/>
                  <a:gd name="T9" fmla="*/ 210 h 332"/>
                  <a:gd name="T10" fmla="*/ 197 w 397"/>
                  <a:gd name="T11" fmla="*/ 195 h 332"/>
                  <a:gd name="T12" fmla="*/ 220 w 397"/>
                  <a:gd name="T13" fmla="*/ 184 h 332"/>
                  <a:gd name="T14" fmla="*/ 254 w 397"/>
                  <a:gd name="T15" fmla="*/ 170 h 332"/>
                  <a:gd name="T16" fmla="*/ 303 w 397"/>
                  <a:gd name="T17" fmla="*/ 144 h 332"/>
                  <a:gd name="T18" fmla="*/ 349 w 397"/>
                  <a:gd name="T19" fmla="*/ 95 h 332"/>
                  <a:gd name="T20" fmla="*/ 379 w 397"/>
                  <a:gd name="T21" fmla="*/ 41 h 332"/>
                  <a:gd name="T22" fmla="*/ 395 w 397"/>
                  <a:gd name="T23" fmla="*/ 5 h 332"/>
                  <a:gd name="T24" fmla="*/ 392 w 397"/>
                  <a:gd name="T25" fmla="*/ 38 h 332"/>
                  <a:gd name="T26" fmla="*/ 370 w 397"/>
                  <a:gd name="T27" fmla="*/ 103 h 332"/>
                  <a:gd name="T28" fmla="*/ 335 w 397"/>
                  <a:gd name="T29" fmla="*/ 155 h 332"/>
                  <a:gd name="T30" fmla="*/ 300 w 397"/>
                  <a:gd name="T31" fmla="*/ 193 h 332"/>
                  <a:gd name="T32" fmla="*/ 265 w 397"/>
                  <a:gd name="T33" fmla="*/ 222 h 332"/>
                  <a:gd name="T34" fmla="*/ 242 w 397"/>
                  <a:gd name="T35" fmla="*/ 246 h 332"/>
                  <a:gd name="T36" fmla="*/ 228 w 397"/>
                  <a:gd name="T37" fmla="*/ 268 h 332"/>
                  <a:gd name="T38" fmla="*/ 211 w 397"/>
                  <a:gd name="T39" fmla="*/ 287 h 332"/>
                  <a:gd name="T40" fmla="*/ 199 w 397"/>
                  <a:gd name="T41" fmla="*/ 288 h 332"/>
                  <a:gd name="T42" fmla="*/ 187 w 397"/>
                  <a:gd name="T43" fmla="*/ 286 h 332"/>
                  <a:gd name="T44" fmla="*/ 169 w 397"/>
                  <a:gd name="T45" fmla="*/ 287 h 332"/>
                  <a:gd name="T46" fmla="*/ 149 w 397"/>
                  <a:gd name="T47" fmla="*/ 293 h 332"/>
                  <a:gd name="T48" fmla="*/ 131 w 397"/>
                  <a:gd name="T49" fmla="*/ 301 h 332"/>
                  <a:gd name="T50" fmla="*/ 121 w 397"/>
                  <a:gd name="T51" fmla="*/ 306 h 332"/>
                  <a:gd name="T52" fmla="*/ 110 w 397"/>
                  <a:gd name="T53" fmla="*/ 313 h 332"/>
                  <a:gd name="T54" fmla="*/ 83 w 397"/>
                  <a:gd name="T55" fmla="*/ 316 h 332"/>
                  <a:gd name="T56" fmla="*/ 71 w 397"/>
                  <a:gd name="T57" fmla="*/ 319 h 332"/>
                  <a:gd name="T58" fmla="*/ 57 w 397"/>
                  <a:gd name="T59" fmla="*/ 326 h 332"/>
                  <a:gd name="T60" fmla="*/ 36 w 397"/>
                  <a:gd name="T61" fmla="*/ 332 h 332"/>
                  <a:gd name="T62" fmla="*/ 15 w 397"/>
                  <a:gd name="T63" fmla="*/ 326 h 332"/>
                  <a:gd name="T64" fmla="*/ 5 w 397"/>
                  <a:gd name="T65" fmla="*/ 300 h 332"/>
                  <a:gd name="T66" fmla="*/ 0 w 397"/>
                  <a:gd name="T67" fmla="*/ 269 h 332"/>
                  <a:gd name="T68" fmla="*/ 1 w 397"/>
                  <a:gd name="T69" fmla="*/ 243 h 332"/>
                  <a:gd name="T70" fmla="*/ 12 w 397"/>
                  <a:gd name="T71" fmla="*/ 220 h 332"/>
                  <a:gd name="T72" fmla="*/ 28 w 397"/>
                  <a:gd name="T73" fmla="*/ 204 h 332"/>
                  <a:gd name="T74" fmla="*/ 55 w 397"/>
                  <a:gd name="T75" fmla="*/ 197 h 332"/>
                  <a:gd name="T76" fmla="*/ 87 w 397"/>
                  <a:gd name="T77" fmla="*/ 198 h 332"/>
                  <a:gd name="T78" fmla="*/ 119 w 397"/>
                  <a:gd name="T79" fmla="*/ 21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7" h="332">
                    <a:moveTo>
                      <a:pt x="135" y="220"/>
                    </a:moveTo>
                    <a:lnTo>
                      <a:pt x="136" y="224"/>
                    </a:lnTo>
                    <a:lnTo>
                      <a:pt x="143" y="230"/>
                    </a:lnTo>
                    <a:lnTo>
                      <a:pt x="149" y="238"/>
                    </a:lnTo>
                    <a:lnTo>
                      <a:pt x="159" y="244"/>
                    </a:lnTo>
                    <a:lnTo>
                      <a:pt x="169" y="250"/>
                    </a:lnTo>
                    <a:lnTo>
                      <a:pt x="174" y="247"/>
                    </a:lnTo>
                    <a:lnTo>
                      <a:pt x="180" y="238"/>
                    </a:lnTo>
                    <a:lnTo>
                      <a:pt x="183" y="219"/>
                    </a:lnTo>
                    <a:lnTo>
                      <a:pt x="184" y="210"/>
                    </a:lnTo>
                    <a:lnTo>
                      <a:pt x="188" y="202"/>
                    </a:lnTo>
                    <a:lnTo>
                      <a:pt x="197" y="195"/>
                    </a:lnTo>
                    <a:lnTo>
                      <a:pt x="208" y="189"/>
                    </a:lnTo>
                    <a:lnTo>
                      <a:pt x="220" y="184"/>
                    </a:lnTo>
                    <a:lnTo>
                      <a:pt x="236" y="178"/>
                    </a:lnTo>
                    <a:lnTo>
                      <a:pt x="254" y="170"/>
                    </a:lnTo>
                    <a:lnTo>
                      <a:pt x="274" y="162"/>
                    </a:lnTo>
                    <a:lnTo>
                      <a:pt x="303" y="144"/>
                    </a:lnTo>
                    <a:lnTo>
                      <a:pt x="328" y="122"/>
                    </a:lnTo>
                    <a:lnTo>
                      <a:pt x="349" y="95"/>
                    </a:lnTo>
                    <a:lnTo>
                      <a:pt x="366" y="68"/>
                    </a:lnTo>
                    <a:lnTo>
                      <a:pt x="379" y="41"/>
                    </a:lnTo>
                    <a:lnTo>
                      <a:pt x="389" y="20"/>
                    </a:lnTo>
                    <a:lnTo>
                      <a:pt x="395" y="5"/>
                    </a:lnTo>
                    <a:lnTo>
                      <a:pt x="397" y="0"/>
                    </a:lnTo>
                    <a:lnTo>
                      <a:pt x="392" y="38"/>
                    </a:lnTo>
                    <a:lnTo>
                      <a:pt x="383" y="72"/>
                    </a:lnTo>
                    <a:lnTo>
                      <a:pt x="370" y="103"/>
                    </a:lnTo>
                    <a:lnTo>
                      <a:pt x="352" y="131"/>
                    </a:lnTo>
                    <a:lnTo>
                      <a:pt x="335" y="155"/>
                    </a:lnTo>
                    <a:lnTo>
                      <a:pt x="317" y="176"/>
                    </a:lnTo>
                    <a:lnTo>
                      <a:pt x="300" y="193"/>
                    </a:lnTo>
                    <a:lnTo>
                      <a:pt x="286" y="204"/>
                    </a:lnTo>
                    <a:lnTo>
                      <a:pt x="265" y="222"/>
                    </a:lnTo>
                    <a:lnTo>
                      <a:pt x="251" y="237"/>
                    </a:lnTo>
                    <a:lnTo>
                      <a:pt x="242" y="246"/>
                    </a:lnTo>
                    <a:lnTo>
                      <a:pt x="241" y="250"/>
                    </a:lnTo>
                    <a:lnTo>
                      <a:pt x="228" y="268"/>
                    </a:lnTo>
                    <a:lnTo>
                      <a:pt x="218" y="280"/>
                    </a:lnTo>
                    <a:lnTo>
                      <a:pt x="211" y="287"/>
                    </a:lnTo>
                    <a:lnTo>
                      <a:pt x="205" y="289"/>
                    </a:lnTo>
                    <a:lnTo>
                      <a:pt x="199" y="288"/>
                    </a:lnTo>
                    <a:lnTo>
                      <a:pt x="193" y="287"/>
                    </a:lnTo>
                    <a:lnTo>
                      <a:pt x="187" y="286"/>
                    </a:lnTo>
                    <a:lnTo>
                      <a:pt x="178" y="286"/>
                    </a:lnTo>
                    <a:lnTo>
                      <a:pt x="169" y="287"/>
                    </a:lnTo>
                    <a:lnTo>
                      <a:pt x="159" y="289"/>
                    </a:lnTo>
                    <a:lnTo>
                      <a:pt x="149" y="293"/>
                    </a:lnTo>
                    <a:lnTo>
                      <a:pt x="139" y="296"/>
                    </a:lnTo>
                    <a:lnTo>
                      <a:pt x="131" y="301"/>
                    </a:lnTo>
                    <a:lnTo>
                      <a:pt x="125" y="305"/>
                    </a:lnTo>
                    <a:lnTo>
                      <a:pt x="121" y="306"/>
                    </a:lnTo>
                    <a:lnTo>
                      <a:pt x="119" y="307"/>
                    </a:lnTo>
                    <a:lnTo>
                      <a:pt x="110" y="313"/>
                    </a:lnTo>
                    <a:lnTo>
                      <a:pt x="97" y="315"/>
                    </a:lnTo>
                    <a:lnTo>
                      <a:pt x="83" y="316"/>
                    </a:lnTo>
                    <a:lnTo>
                      <a:pt x="74" y="316"/>
                    </a:lnTo>
                    <a:lnTo>
                      <a:pt x="71" y="319"/>
                    </a:lnTo>
                    <a:lnTo>
                      <a:pt x="64" y="322"/>
                    </a:lnTo>
                    <a:lnTo>
                      <a:pt x="57" y="326"/>
                    </a:lnTo>
                    <a:lnTo>
                      <a:pt x="46" y="329"/>
                    </a:lnTo>
                    <a:lnTo>
                      <a:pt x="36" y="332"/>
                    </a:lnTo>
                    <a:lnTo>
                      <a:pt x="25" y="329"/>
                    </a:lnTo>
                    <a:lnTo>
                      <a:pt x="15" y="326"/>
                    </a:lnTo>
                    <a:lnTo>
                      <a:pt x="9" y="314"/>
                    </a:lnTo>
                    <a:lnTo>
                      <a:pt x="5" y="300"/>
                    </a:lnTo>
                    <a:lnTo>
                      <a:pt x="1" y="286"/>
                    </a:lnTo>
                    <a:lnTo>
                      <a:pt x="0" y="269"/>
                    </a:lnTo>
                    <a:lnTo>
                      <a:pt x="0" y="255"/>
                    </a:lnTo>
                    <a:lnTo>
                      <a:pt x="1" y="243"/>
                    </a:lnTo>
                    <a:lnTo>
                      <a:pt x="5" y="230"/>
                    </a:lnTo>
                    <a:lnTo>
                      <a:pt x="12" y="220"/>
                    </a:lnTo>
                    <a:lnTo>
                      <a:pt x="19" y="211"/>
                    </a:lnTo>
                    <a:lnTo>
                      <a:pt x="28" y="204"/>
                    </a:lnTo>
                    <a:lnTo>
                      <a:pt x="41" y="200"/>
                    </a:lnTo>
                    <a:lnTo>
                      <a:pt x="55" y="197"/>
                    </a:lnTo>
                    <a:lnTo>
                      <a:pt x="70" y="197"/>
                    </a:lnTo>
                    <a:lnTo>
                      <a:pt x="87" y="198"/>
                    </a:lnTo>
                    <a:lnTo>
                      <a:pt x="103" y="203"/>
                    </a:lnTo>
                    <a:lnTo>
                      <a:pt x="119" y="210"/>
                    </a:lnTo>
                    <a:lnTo>
                      <a:pt x="135" y="220"/>
                    </a:lnTo>
                    <a:close/>
                  </a:path>
                </a:pathLst>
              </a:custGeom>
              <a:solidFill>
                <a:srgbClr val="783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36" name="Freeform 1376">
                <a:extLst>
                  <a:ext uri="{FF2B5EF4-FFF2-40B4-BE49-F238E27FC236}">
                    <a16:creationId xmlns:a16="http://schemas.microsoft.com/office/drawing/2014/main" id="{16131880-4033-F2A1-35C3-D80C3CBE9AC6}"/>
                  </a:ext>
                </a:extLst>
              </p:cNvPr>
              <p:cNvSpPr>
                <a:spLocks/>
              </p:cNvSpPr>
              <p:nvPr/>
            </p:nvSpPr>
            <p:spPr bwMode="auto">
              <a:xfrm>
                <a:off x="992" y="1687"/>
                <a:ext cx="130" cy="103"/>
              </a:xfrm>
              <a:custGeom>
                <a:avLst/>
                <a:gdLst>
                  <a:gd name="T0" fmla="*/ 135 w 391"/>
                  <a:gd name="T1" fmla="*/ 211 h 309"/>
                  <a:gd name="T2" fmla="*/ 150 w 391"/>
                  <a:gd name="T3" fmla="*/ 230 h 309"/>
                  <a:gd name="T4" fmla="*/ 170 w 391"/>
                  <a:gd name="T5" fmla="*/ 245 h 309"/>
                  <a:gd name="T6" fmla="*/ 185 w 391"/>
                  <a:gd name="T7" fmla="*/ 233 h 309"/>
                  <a:gd name="T8" fmla="*/ 189 w 391"/>
                  <a:gd name="T9" fmla="*/ 202 h 309"/>
                  <a:gd name="T10" fmla="*/ 202 w 391"/>
                  <a:gd name="T11" fmla="*/ 186 h 309"/>
                  <a:gd name="T12" fmla="*/ 225 w 391"/>
                  <a:gd name="T13" fmla="*/ 175 h 309"/>
                  <a:gd name="T14" fmla="*/ 256 w 391"/>
                  <a:gd name="T15" fmla="*/ 162 h 309"/>
                  <a:gd name="T16" fmla="*/ 301 w 391"/>
                  <a:gd name="T17" fmla="*/ 138 h 309"/>
                  <a:gd name="T18" fmla="*/ 347 w 391"/>
                  <a:gd name="T19" fmla="*/ 92 h 309"/>
                  <a:gd name="T20" fmla="*/ 376 w 391"/>
                  <a:gd name="T21" fmla="*/ 40 h 309"/>
                  <a:gd name="T22" fmla="*/ 390 w 391"/>
                  <a:gd name="T23" fmla="*/ 5 h 309"/>
                  <a:gd name="T24" fmla="*/ 386 w 391"/>
                  <a:gd name="T25" fmla="*/ 34 h 309"/>
                  <a:gd name="T26" fmla="*/ 361 w 391"/>
                  <a:gd name="T27" fmla="*/ 93 h 309"/>
                  <a:gd name="T28" fmla="*/ 328 w 391"/>
                  <a:gd name="T29" fmla="*/ 138 h 309"/>
                  <a:gd name="T30" fmla="*/ 297 w 391"/>
                  <a:gd name="T31" fmla="*/ 174 h 309"/>
                  <a:gd name="T32" fmla="*/ 261 w 391"/>
                  <a:gd name="T33" fmla="*/ 202 h 309"/>
                  <a:gd name="T34" fmla="*/ 239 w 391"/>
                  <a:gd name="T35" fmla="*/ 226 h 309"/>
                  <a:gd name="T36" fmla="*/ 224 w 391"/>
                  <a:gd name="T37" fmla="*/ 250 h 309"/>
                  <a:gd name="T38" fmla="*/ 206 w 391"/>
                  <a:gd name="T39" fmla="*/ 268 h 309"/>
                  <a:gd name="T40" fmla="*/ 196 w 391"/>
                  <a:gd name="T41" fmla="*/ 268 h 309"/>
                  <a:gd name="T42" fmla="*/ 184 w 391"/>
                  <a:gd name="T43" fmla="*/ 263 h 309"/>
                  <a:gd name="T44" fmla="*/ 165 w 391"/>
                  <a:gd name="T45" fmla="*/ 264 h 309"/>
                  <a:gd name="T46" fmla="*/ 144 w 391"/>
                  <a:gd name="T47" fmla="*/ 270 h 309"/>
                  <a:gd name="T48" fmla="*/ 127 w 391"/>
                  <a:gd name="T49" fmla="*/ 278 h 309"/>
                  <a:gd name="T50" fmla="*/ 116 w 391"/>
                  <a:gd name="T51" fmla="*/ 282 h 309"/>
                  <a:gd name="T52" fmla="*/ 104 w 391"/>
                  <a:gd name="T53" fmla="*/ 291 h 309"/>
                  <a:gd name="T54" fmla="*/ 78 w 391"/>
                  <a:gd name="T55" fmla="*/ 295 h 309"/>
                  <a:gd name="T56" fmla="*/ 67 w 391"/>
                  <a:gd name="T57" fmla="*/ 296 h 309"/>
                  <a:gd name="T58" fmla="*/ 54 w 391"/>
                  <a:gd name="T59" fmla="*/ 305 h 309"/>
                  <a:gd name="T60" fmla="*/ 34 w 391"/>
                  <a:gd name="T61" fmla="*/ 309 h 309"/>
                  <a:gd name="T62" fmla="*/ 15 w 391"/>
                  <a:gd name="T63" fmla="*/ 305 h 309"/>
                  <a:gd name="T64" fmla="*/ 5 w 391"/>
                  <a:gd name="T65" fmla="*/ 279 h 309"/>
                  <a:gd name="T66" fmla="*/ 0 w 391"/>
                  <a:gd name="T67" fmla="*/ 253 h 309"/>
                  <a:gd name="T68" fmla="*/ 1 w 391"/>
                  <a:gd name="T69" fmla="*/ 227 h 309"/>
                  <a:gd name="T70" fmla="*/ 11 w 391"/>
                  <a:gd name="T71" fmla="*/ 205 h 309"/>
                  <a:gd name="T72" fmla="*/ 28 w 391"/>
                  <a:gd name="T73" fmla="*/ 191 h 309"/>
                  <a:gd name="T74" fmla="*/ 55 w 391"/>
                  <a:gd name="T75" fmla="*/ 183 h 309"/>
                  <a:gd name="T76" fmla="*/ 86 w 391"/>
                  <a:gd name="T77" fmla="*/ 186 h 309"/>
                  <a:gd name="T78" fmla="*/ 117 w 391"/>
                  <a:gd name="T79" fmla="*/ 19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1" h="309">
                    <a:moveTo>
                      <a:pt x="134" y="209"/>
                    </a:moveTo>
                    <a:lnTo>
                      <a:pt x="135" y="211"/>
                    </a:lnTo>
                    <a:lnTo>
                      <a:pt x="141" y="219"/>
                    </a:lnTo>
                    <a:lnTo>
                      <a:pt x="150" y="230"/>
                    </a:lnTo>
                    <a:lnTo>
                      <a:pt x="160" y="239"/>
                    </a:lnTo>
                    <a:lnTo>
                      <a:pt x="170" y="245"/>
                    </a:lnTo>
                    <a:lnTo>
                      <a:pt x="179" y="243"/>
                    </a:lnTo>
                    <a:lnTo>
                      <a:pt x="185" y="233"/>
                    </a:lnTo>
                    <a:lnTo>
                      <a:pt x="186" y="211"/>
                    </a:lnTo>
                    <a:lnTo>
                      <a:pt x="189" y="202"/>
                    </a:lnTo>
                    <a:lnTo>
                      <a:pt x="193" y="193"/>
                    </a:lnTo>
                    <a:lnTo>
                      <a:pt x="202" y="186"/>
                    </a:lnTo>
                    <a:lnTo>
                      <a:pt x="212" y="179"/>
                    </a:lnTo>
                    <a:lnTo>
                      <a:pt x="225" y="175"/>
                    </a:lnTo>
                    <a:lnTo>
                      <a:pt x="239" y="169"/>
                    </a:lnTo>
                    <a:lnTo>
                      <a:pt x="256" y="162"/>
                    </a:lnTo>
                    <a:lnTo>
                      <a:pt x="273" y="155"/>
                    </a:lnTo>
                    <a:lnTo>
                      <a:pt x="301" y="138"/>
                    </a:lnTo>
                    <a:lnTo>
                      <a:pt x="327" y="116"/>
                    </a:lnTo>
                    <a:lnTo>
                      <a:pt x="347" y="92"/>
                    </a:lnTo>
                    <a:lnTo>
                      <a:pt x="363" y="65"/>
                    </a:lnTo>
                    <a:lnTo>
                      <a:pt x="376" y="40"/>
                    </a:lnTo>
                    <a:lnTo>
                      <a:pt x="386" y="19"/>
                    </a:lnTo>
                    <a:lnTo>
                      <a:pt x="390" y="5"/>
                    </a:lnTo>
                    <a:lnTo>
                      <a:pt x="391" y="0"/>
                    </a:lnTo>
                    <a:lnTo>
                      <a:pt x="386" y="34"/>
                    </a:lnTo>
                    <a:lnTo>
                      <a:pt x="374" y="65"/>
                    </a:lnTo>
                    <a:lnTo>
                      <a:pt x="361" y="93"/>
                    </a:lnTo>
                    <a:lnTo>
                      <a:pt x="346" y="116"/>
                    </a:lnTo>
                    <a:lnTo>
                      <a:pt x="328" y="138"/>
                    </a:lnTo>
                    <a:lnTo>
                      <a:pt x="312" y="157"/>
                    </a:lnTo>
                    <a:lnTo>
                      <a:pt x="297" y="174"/>
                    </a:lnTo>
                    <a:lnTo>
                      <a:pt x="282" y="184"/>
                    </a:lnTo>
                    <a:lnTo>
                      <a:pt x="261" y="202"/>
                    </a:lnTo>
                    <a:lnTo>
                      <a:pt x="247" y="217"/>
                    </a:lnTo>
                    <a:lnTo>
                      <a:pt x="239" y="226"/>
                    </a:lnTo>
                    <a:lnTo>
                      <a:pt x="238" y="230"/>
                    </a:lnTo>
                    <a:lnTo>
                      <a:pt x="224" y="250"/>
                    </a:lnTo>
                    <a:lnTo>
                      <a:pt x="215" y="263"/>
                    </a:lnTo>
                    <a:lnTo>
                      <a:pt x="206" y="268"/>
                    </a:lnTo>
                    <a:lnTo>
                      <a:pt x="202" y="270"/>
                    </a:lnTo>
                    <a:lnTo>
                      <a:pt x="196" y="268"/>
                    </a:lnTo>
                    <a:lnTo>
                      <a:pt x="192" y="266"/>
                    </a:lnTo>
                    <a:lnTo>
                      <a:pt x="184" y="263"/>
                    </a:lnTo>
                    <a:lnTo>
                      <a:pt x="175" y="263"/>
                    </a:lnTo>
                    <a:lnTo>
                      <a:pt x="165" y="264"/>
                    </a:lnTo>
                    <a:lnTo>
                      <a:pt x="156" y="267"/>
                    </a:lnTo>
                    <a:lnTo>
                      <a:pt x="144" y="270"/>
                    </a:lnTo>
                    <a:lnTo>
                      <a:pt x="135" y="273"/>
                    </a:lnTo>
                    <a:lnTo>
                      <a:pt x="127" y="278"/>
                    </a:lnTo>
                    <a:lnTo>
                      <a:pt x="121" y="281"/>
                    </a:lnTo>
                    <a:lnTo>
                      <a:pt x="116" y="282"/>
                    </a:lnTo>
                    <a:lnTo>
                      <a:pt x="114" y="285"/>
                    </a:lnTo>
                    <a:lnTo>
                      <a:pt x="104" y="291"/>
                    </a:lnTo>
                    <a:lnTo>
                      <a:pt x="92" y="294"/>
                    </a:lnTo>
                    <a:lnTo>
                      <a:pt x="78" y="295"/>
                    </a:lnTo>
                    <a:lnTo>
                      <a:pt x="68" y="295"/>
                    </a:lnTo>
                    <a:lnTo>
                      <a:pt x="67" y="296"/>
                    </a:lnTo>
                    <a:lnTo>
                      <a:pt x="60" y="300"/>
                    </a:lnTo>
                    <a:lnTo>
                      <a:pt x="54" y="305"/>
                    </a:lnTo>
                    <a:lnTo>
                      <a:pt x="45" y="308"/>
                    </a:lnTo>
                    <a:lnTo>
                      <a:pt x="34" y="309"/>
                    </a:lnTo>
                    <a:lnTo>
                      <a:pt x="25" y="309"/>
                    </a:lnTo>
                    <a:lnTo>
                      <a:pt x="15" y="305"/>
                    </a:lnTo>
                    <a:lnTo>
                      <a:pt x="10" y="294"/>
                    </a:lnTo>
                    <a:lnTo>
                      <a:pt x="5" y="279"/>
                    </a:lnTo>
                    <a:lnTo>
                      <a:pt x="1" y="266"/>
                    </a:lnTo>
                    <a:lnTo>
                      <a:pt x="0" y="253"/>
                    </a:lnTo>
                    <a:lnTo>
                      <a:pt x="0" y="239"/>
                    </a:lnTo>
                    <a:lnTo>
                      <a:pt x="1" y="227"/>
                    </a:lnTo>
                    <a:lnTo>
                      <a:pt x="5" y="217"/>
                    </a:lnTo>
                    <a:lnTo>
                      <a:pt x="11" y="205"/>
                    </a:lnTo>
                    <a:lnTo>
                      <a:pt x="19" y="197"/>
                    </a:lnTo>
                    <a:lnTo>
                      <a:pt x="28" y="191"/>
                    </a:lnTo>
                    <a:lnTo>
                      <a:pt x="41" y="186"/>
                    </a:lnTo>
                    <a:lnTo>
                      <a:pt x="55" y="183"/>
                    </a:lnTo>
                    <a:lnTo>
                      <a:pt x="71" y="183"/>
                    </a:lnTo>
                    <a:lnTo>
                      <a:pt x="86" y="186"/>
                    </a:lnTo>
                    <a:lnTo>
                      <a:pt x="101" y="191"/>
                    </a:lnTo>
                    <a:lnTo>
                      <a:pt x="117" y="197"/>
                    </a:lnTo>
                    <a:lnTo>
                      <a:pt x="134" y="209"/>
                    </a:lnTo>
                    <a:close/>
                  </a:path>
                </a:pathLst>
              </a:custGeom>
              <a:solidFill>
                <a:srgbClr val="702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37" name="Freeform 1377">
                <a:extLst>
                  <a:ext uri="{FF2B5EF4-FFF2-40B4-BE49-F238E27FC236}">
                    <a16:creationId xmlns:a16="http://schemas.microsoft.com/office/drawing/2014/main" id="{C7E1EB26-D76C-8EC7-775B-2DFC8D9EF70C}"/>
                  </a:ext>
                </a:extLst>
              </p:cNvPr>
              <p:cNvSpPr>
                <a:spLocks/>
              </p:cNvSpPr>
              <p:nvPr/>
            </p:nvSpPr>
            <p:spPr bwMode="auto">
              <a:xfrm>
                <a:off x="992" y="1695"/>
                <a:ext cx="130" cy="96"/>
              </a:xfrm>
              <a:custGeom>
                <a:avLst/>
                <a:gdLst>
                  <a:gd name="T0" fmla="*/ 120 w 389"/>
                  <a:gd name="T1" fmla="*/ 183 h 288"/>
                  <a:gd name="T2" fmla="*/ 88 w 389"/>
                  <a:gd name="T3" fmla="*/ 170 h 288"/>
                  <a:gd name="T4" fmla="*/ 58 w 389"/>
                  <a:gd name="T5" fmla="*/ 168 h 288"/>
                  <a:gd name="T6" fmla="*/ 31 w 389"/>
                  <a:gd name="T7" fmla="*/ 175 h 288"/>
                  <a:gd name="T8" fmla="*/ 13 w 389"/>
                  <a:gd name="T9" fmla="*/ 189 h 288"/>
                  <a:gd name="T10" fmla="*/ 4 w 389"/>
                  <a:gd name="T11" fmla="*/ 208 h 288"/>
                  <a:gd name="T12" fmla="*/ 0 w 389"/>
                  <a:gd name="T13" fmla="*/ 233 h 288"/>
                  <a:gd name="T14" fmla="*/ 5 w 389"/>
                  <a:gd name="T15" fmla="*/ 257 h 288"/>
                  <a:gd name="T16" fmla="*/ 17 w 389"/>
                  <a:gd name="T17" fmla="*/ 283 h 288"/>
                  <a:gd name="T18" fmla="*/ 33 w 389"/>
                  <a:gd name="T19" fmla="*/ 288 h 288"/>
                  <a:gd name="T20" fmla="*/ 53 w 389"/>
                  <a:gd name="T21" fmla="*/ 281 h 288"/>
                  <a:gd name="T22" fmla="*/ 64 w 389"/>
                  <a:gd name="T23" fmla="*/ 272 h 288"/>
                  <a:gd name="T24" fmla="*/ 75 w 389"/>
                  <a:gd name="T25" fmla="*/ 270 h 288"/>
                  <a:gd name="T26" fmla="*/ 102 w 389"/>
                  <a:gd name="T27" fmla="*/ 265 h 288"/>
                  <a:gd name="T28" fmla="*/ 113 w 389"/>
                  <a:gd name="T29" fmla="*/ 257 h 288"/>
                  <a:gd name="T30" fmla="*/ 125 w 389"/>
                  <a:gd name="T31" fmla="*/ 254 h 288"/>
                  <a:gd name="T32" fmla="*/ 143 w 389"/>
                  <a:gd name="T33" fmla="*/ 245 h 288"/>
                  <a:gd name="T34" fmla="*/ 164 w 389"/>
                  <a:gd name="T35" fmla="*/ 238 h 288"/>
                  <a:gd name="T36" fmla="*/ 184 w 389"/>
                  <a:gd name="T37" fmla="*/ 237 h 288"/>
                  <a:gd name="T38" fmla="*/ 195 w 389"/>
                  <a:gd name="T39" fmla="*/ 245 h 288"/>
                  <a:gd name="T40" fmla="*/ 205 w 389"/>
                  <a:gd name="T41" fmla="*/ 247 h 288"/>
                  <a:gd name="T42" fmla="*/ 223 w 389"/>
                  <a:gd name="T43" fmla="*/ 229 h 288"/>
                  <a:gd name="T44" fmla="*/ 238 w 389"/>
                  <a:gd name="T45" fmla="*/ 204 h 288"/>
                  <a:gd name="T46" fmla="*/ 260 w 389"/>
                  <a:gd name="T47" fmla="*/ 180 h 288"/>
                  <a:gd name="T48" fmla="*/ 294 w 389"/>
                  <a:gd name="T49" fmla="*/ 152 h 288"/>
                  <a:gd name="T50" fmla="*/ 326 w 389"/>
                  <a:gd name="T51" fmla="*/ 120 h 288"/>
                  <a:gd name="T52" fmla="*/ 356 w 389"/>
                  <a:gd name="T53" fmla="*/ 77 h 288"/>
                  <a:gd name="T54" fmla="*/ 380 w 389"/>
                  <a:gd name="T55" fmla="*/ 28 h 288"/>
                  <a:gd name="T56" fmla="*/ 388 w 389"/>
                  <a:gd name="T57" fmla="*/ 4 h 288"/>
                  <a:gd name="T58" fmla="*/ 375 w 389"/>
                  <a:gd name="T59" fmla="*/ 36 h 288"/>
                  <a:gd name="T60" fmla="*/ 348 w 389"/>
                  <a:gd name="T61" fmla="*/ 83 h 288"/>
                  <a:gd name="T62" fmla="*/ 304 w 389"/>
                  <a:gd name="T63" fmla="*/ 130 h 288"/>
                  <a:gd name="T64" fmla="*/ 260 w 389"/>
                  <a:gd name="T65" fmla="*/ 152 h 288"/>
                  <a:gd name="T66" fmla="*/ 232 w 389"/>
                  <a:gd name="T67" fmla="*/ 162 h 288"/>
                  <a:gd name="T68" fmla="*/ 210 w 389"/>
                  <a:gd name="T69" fmla="*/ 178 h 288"/>
                  <a:gd name="T70" fmla="*/ 195 w 389"/>
                  <a:gd name="T71" fmla="*/ 193 h 288"/>
                  <a:gd name="T72" fmla="*/ 191 w 389"/>
                  <a:gd name="T73" fmla="*/ 228 h 288"/>
                  <a:gd name="T74" fmla="*/ 175 w 389"/>
                  <a:gd name="T75" fmla="*/ 238 h 288"/>
                  <a:gd name="T76" fmla="*/ 155 w 389"/>
                  <a:gd name="T77" fmla="*/ 220 h 288"/>
                  <a:gd name="T78" fmla="*/ 139 w 389"/>
                  <a:gd name="T79" fmla="*/ 19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9" h="288">
                    <a:moveTo>
                      <a:pt x="135" y="194"/>
                    </a:moveTo>
                    <a:lnTo>
                      <a:pt x="120" y="183"/>
                    </a:lnTo>
                    <a:lnTo>
                      <a:pt x="103" y="175"/>
                    </a:lnTo>
                    <a:lnTo>
                      <a:pt x="88" y="170"/>
                    </a:lnTo>
                    <a:lnTo>
                      <a:pt x="72" y="168"/>
                    </a:lnTo>
                    <a:lnTo>
                      <a:pt x="58" y="168"/>
                    </a:lnTo>
                    <a:lnTo>
                      <a:pt x="44" y="170"/>
                    </a:lnTo>
                    <a:lnTo>
                      <a:pt x="31" y="175"/>
                    </a:lnTo>
                    <a:lnTo>
                      <a:pt x="20" y="181"/>
                    </a:lnTo>
                    <a:lnTo>
                      <a:pt x="13" y="189"/>
                    </a:lnTo>
                    <a:lnTo>
                      <a:pt x="7" y="199"/>
                    </a:lnTo>
                    <a:lnTo>
                      <a:pt x="4" y="208"/>
                    </a:lnTo>
                    <a:lnTo>
                      <a:pt x="2" y="220"/>
                    </a:lnTo>
                    <a:lnTo>
                      <a:pt x="0" y="233"/>
                    </a:lnTo>
                    <a:lnTo>
                      <a:pt x="2" y="245"/>
                    </a:lnTo>
                    <a:lnTo>
                      <a:pt x="5" y="257"/>
                    </a:lnTo>
                    <a:lnTo>
                      <a:pt x="10" y="272"/>
                    </a:lnTo>
                    <a:lnTo>
                      <a:pt x="17" y="283"/>
                    </a:lnTo>
                    <a:lnTo>
                      <a:pt x="26" y="288"/>
                    </a:lnTo>
                    <a:lnTo>
                      <a:pt x="33" y="288"/>
                    </a:lnTo>
                    <a:lnTo>
                      <a:pt x="44" y="284"/>
                    </a:lnTo>
                    <a:lnTo>
                      <a:pt x="53" y="281"/>
                    </a:lnTo>
                    <a:lnTo>
                      <a:pt x="59" y="275"/>
                    </a:lnTo>
                    <a:lnTo>
                      <a:pt x="64" y="272"/>
                    </a:lnTo>
                    <a:lnTo>
                      <a:pt x="66" y="270"/>
                    </a:lnTo>
                    <a:lnTo>
                      <a:pt x="75" y="270"/>
                    </a:lnTo>
                    <a:lnTo>
                      <a:pt x="89" y="269"/>
                    </a:lnTo>
                    <a:lnTo>
                      <a:pt x="102" y="265"/>
                    </a:lnTo>
                    <a:lnTo>
                      <a:pt x="112" y="259"/>
                    </a:lnTo>
                    <a:lnTo>
                      <a:pt x="113" y="257"/>
                    </a:lnTo>
                    <a:lnTo>
                      <a:pt x="118" y="256"/>
                    </a:lnTo>
                    <a:lnTo>
                      <a:pt x="125" y="254"/>
                    </a:lnTo>
                    <a:lnTo>
                      <a:pt x="134" y="248"/>
                    </a:lnTo>
                    <a:lnTo>
                      <a:pt x="143" y="245"/>
                    </a:lnTo>
                    <a:lnTo>
                      <a:pt x="155" y="242"/>
                    </a:lnTo>
                    <a:lnTo>
                      <a:pt x="164" y="238"/>
                    </a:lnTo>
                    <a:lnTo>
                      <a:pt x="174" y="237"/>
                    </a:lnTo>
                    <a:lnTo>
                      <a:pt x="184" y="237"/>
                    </a:lnTo>
                    <a:lnTo>
                      <a:pt x="191" y="242"/>
                    </a:lnTo>
                    <a:lnTo>
                      <a:pt x="195" y="245"/>
                    </a:lnTo>
                    <a:lnTo>
                      <a:pt x="201" y="248"/>
                    </a:lnTo>
                    <a:lnTo>
                      <a:pt x="205" y="247"/>
                    </a:lnTo>
                    <a:lnTo>
                      <a:pt x="211" y="242"/>
                    </a:lnTo>
                    <a:lnTo>
                      <a:pt x="223" y="229"/>
                    </a:lnTo>
                    <a:lnTo>
                      <a:pt x="237" y="207"/>
                    </a:lnTo>
                    <a:lnTo>
                      <a:pt x="238" y="204"/>
                    </a:lnTo>
                    <a:lnTo>
                      <a:pt x="246" y="194"/>
                    </a:lnTo>
                    <a:lnTo>
                      <a:pt x="260" y="180"/>
                    </a:lnTo>
                    <a:lnTo>
                      <a:pt x="281" y="162"/>
                    </a:lnTo>
                    <a:lnTo>
                      <a:pt x="294" y="152"/>
                    </a:lnTo>
                    <a:lnTo>
                      <a:pt x="310" y="138"/>
                    </a:lnTo>
                    <a:lnTo>
                      <a:pt x="326" y="120"/>
                    </a:lnTo>
                    <a:lnTo>
                      <a:pt x="340" y="99"/>
                    </a:lnTo>
                    <a:lnTo>
                      <a:pt x="356" y="77"/>
                    </a:lnTo>
                    <a:lnTo>
                      <a:pt x="369" y="53"/>
                    </a:lnTo>
                    <a:lnTo>
                      <a:pt x="380" y="28"/>
                    </a:lnTo>
                    <a:lnTo>
                      <a:pt x="389" y="0"/>
                    </a:lnTo>
                    <a:lnTo>
                      <a:pt x="388" y="4"/>
                    </a:lnTo>
                    <a:lnTo>
                      <a:pt x="382" y="17"/>
                    </a:lnTo>
                    <a:lnTo>
                      <a:pt x="375" y="36"/>
                    </a:lnTo>
                    <a:lnTo>
                      <a:pt x="363" y="59"/>
                    </a:lnTo>
                    <a:lnTo>
                      <a:pt x="348" y="83"/>
                    </a:lnTo>
                    <a:lnTo>
                      <a:pt x="329" y="107"/>
                    </a:lnTo>
                    <a:lnTo>
                      <a:pt x="304" y="130"/>
                    </a:lnTo>
                    <a:lnTo>
                      <a:pt x="274" y="145"/>
                    </a:lnTo>
                    <a:lnTo>
                      <a:pt x="260" y="152"/>
                    </a:lnTo>
                    <a:lnTo>
                      <a:pt x="245" y="158"/>
                    </a:lnTo>
                    <a:lnTo>
                      <a:pt x="232" y="162"/>
                    </a:lnTo>
                    <a:lnTo>
                      <a:pt x="219" y="168"/>
                    </a:lnTo>
                    <a:lnTo>
                      <a:pt x="210" y="178"/>
                    </a:lnTo>
                    <a:lnTo>
                      <a:pt x="201" y="183"/>
                    </a:lnTo>
                    <a:lnTo>
                      <a:pt x="195" y="193"/>
                    </a:lnTo>
                    <a:lnTo>
                      <a:pt x="195" y="202"/>
                    </a:lnTo>
                    <a:lnTo>
                      <a:pt x="191" y="228"/>
                    </a:lnTo>
                    <a:lnTo>
                      <a:pt x="184" y="237"/>
                    </a:lnTo>
                    <a:lnTo>
                      <a:pt x="175" y="238"/>
                    </a:lnTo>
                    <a:lnTo>
                      <a:pt x="166" y="230"/>
                    </a:lnTo>
                    <a:lnTo>
                      <a:pt x="155" y="220"/>
                    </a:lnTo>
                    <a:lnTo>
                      <a:pt x="144" y="208"/>
                    </a:lnTo>
                    <a:lnTo>
                      <a:pt x="139" y="197"/>
                    </a:lnTo>
                    <a:lnTo>
                      <a:pt x="135" y="194"/>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38" name="Freeform 1378">
                <a:extLst>
                  <a:ext uri="{FF2B5EF4-FFF2-40B4-BE49-F238E27FC236}">
                    <a16:creationId xmlns:a16="http://schemas.microsoft.com/office/drawing/2014/main" id="{EE9E5B6A-80FD-4300-A516-BA740ECD8EB2}"/>
                  </a:ext>
                </a:extLst>
              </p:cNvPr>
              <p:cNvSpPr>
                <a:spLocks/>
              </p:cNvSpPr>
              <p:nvPr/>
            </p:nvSpPr>
            <p:spPr bwMode="auto">
              <a:xfrm>
                <a:off x="773" y="1714"/>
                <a:ext cx="181" cy="187"/>
              </a:xfrm>
              <a:custGeom>
                <a:avLst/>
                <a:gdLst>
                  <a:gd name="T0" fmla="*/ 222 w 544"/>
                  <a:gd name="T1" fmla="*/ 94 h 562"/>
                  <a:gd name="T2" fmla="*/ 257 w 544"/>
                  <a:gd name="T3" fmla="*/ 43 h 562"/>
                  <a:gd name="T4" fmla="*/ 285 w 544"/>
                  <a:gd name="T5" fmla="*/ 8 h 562"/>
                  <a:gd name="T6" fmla="*/ 302 w 544"/>
                  <a:gd name="T7" fmla="*/ 2 h 562"/>
                  <a:gd name="T8" fmla="*/ 307 w 544"/>
                  <a:gd name="T9" fmla="*/ 30 h 562"/>
                  <a:gd name="T10" fmla="*/ 309 w 544"/>
                  <a:gd name="T11" fmla="*/ 67 h 562"/>
                  <a:gd name="T12" fmla="*/ 309 w 544"/>
                  <a:gd name="T13" fmla="*/ 111 h 562"/>
                  <a:gd name="T14" fmla="*/ 307 w 544"/>
                  <a:gd name="T15" fmla="*/ 161 h 562"/>
                  <a:gd name="T16" fmla="*/ 302 w 544"/>
                  <a:gd name="T17" fmla="*/ 204 h 562"/>
                  <a:gd name="T18" fmla="*/ 298 w 544"/>
                  <a:gd name="T19" fmla="*/ 238 h 562"/>
                  <a:gd name="T20" fmla="*/ 294 w 544"/>
                  <a:gd name="T21" fmla="*/ 275 h 562"/>
                  <a:gd name="T22" fmla="*/ 294 w 544"/>
                  <a:gd name="T23" fmla="*/ 316 h 562"/>
                  <a:gd name="T24" fmla="*/ 298 w 544"/>
                  <a:gd name="T25" fmla="*/ 356 h 562"/>
                  <a:gd name="T26" fmla="*/ 302 w 544"/>
                  <a:gd name="T27" fmla="*/ 397 h 562"/>
                  <a:gd name="T28" fmla="*/ 312 w 544"/>
                  <a:gd name="T29" fmla="*/ 433 h 562"/>
                  <a:gd name="T30" fmla="*/ 326 w 544"/>
                  <a:gd name="T31" fmla="*/ 465 h 562"/>
                  <a:gd name="T32" fmla="*/ 355 w 544"/>
                  <a:gd name="T33" fmla="*/ 501 h 562"/>
                  <a:gd name="T34" fmla="*/ 383 w 544"/>
                  <a:gd name="T35" fmla="*/ 527 h 562"/>
                  <a:gd name="T36" fmla="*/ 404 w 544"/>
                  <a:gd name="T37" fmla="*/ 535 h 562"/>
                  <a:gd name="T38" fmla="*/ 420 w 544"/>
                  <a:gd name="T39" fmla="*/ 530 h 562"/>
                  <a:gd name="T40" fmla="*/ 432 w 544"/>
                  <a:gd name="T41" fmla="*/ 522 h 562"/>
                  <a:gd name="T42" fmla="*/ 442 w 544"/>
                  <a:gd name="T43" fmla="*/ 509 h 562"/>
                  <a:gd name="T44" fmla="*/ 450 w 544"/>
                  <a:gd name="T45" fmla="*/ 492 h 562"/>
                  <a:gd name="T46" fmla="*/ 455 w 544"/>
                  <a:gd name="T47" fmla="*/ 476 h 562"/>
                  <a:gd name="T48" fmla="*/ 459 w 544"/>
                  <a:gd name="T49" fmla="*/ 463 h 562"/>
                  <a:gd name="T50" fmla="*/ 471 w 544"/>
                  <a:gd name="T51" fmla="*/ 452 h 562"/>
                  <a:gd name="T52" fmla="*/ 484 w 544"/>
                  <a:gd name="T53" fmla="*/ 444 h 562"/>
                  <a:gd name="T54" fmla="*/ 499 w 544"/>
                  <a:gd name="T55" fmla="*/ 437 h 562"/>
                  <a:gd name="T56" fmla="*/ 509 w 544"/>
                  <a:gd name="T57" fmla="*/ 434 h 562"/>
                  <a:gd name="T58" fmla="*/ 517 w 544"/>
                  <a:gd name="T59" fmla="*/ 446 h 562"/>
                  <a:gd name="T60" fmla="*/ 523 w 544"/>
                  <a:gd name="T61" fmla="*/ 463 h 562"/>
                  <a:gd name="T62" fmla="*/ 533 w 544"/>
                  <a:gd name="T63" fmla="*/ 482 h 562"/>
                  <a:gd name="T64" fmla="*/ 543 w 544"/>
                  <a:gd name="T65" fmla="*/ 496 h 562"/>
                  <a:gd name="T66" fmla="*/ 544 w 544"/>
                  <a:gd name="T67" fmla="*/ 503 h 562"/>
                  <a:gd name="T68" fmla="*/ 535 w 544"/>
                  <a:gd name="T69" fmla="*/ 506 h 562"/>
                  <a:gd name="T70" fmla="*/ 517 w 544"/>
                  <a:gd name="T71" fmla="*/ 504 h 562"/>
                  <a:gd name="T72" fmla="*/ 478 w 544"/>
                  <a:gd name="T73" fmla="*/ 504 h 562"/>
                  <a:gd name="T74" fmla="*/ 458 w 544"/>
                  <a:gd name="T75" fmla="*/ 522 h 562"/>
                  <a:gd name="T76" fmla="*/ 448 w 544"/>
                  <a:gd name="T77" fmla="*/ 536 h 562"/>
                  <a:gd name="T78" fmla="*/ 424 w 544"/>
                  <a:gd name="T79" fmla="*/ 552 h 562"/>
                  <a:gd name="T80" fmla="*/ 396 w 544"/>
                  <a:gd name="T81" fmla="*/ 559 h 562"/>
                  <a:gd name="T82" fmla="*/ 366 w 544"/>
                  <a:gd name="T83" fmla="*/ 558 h 562"/>
                  <a:gd name="T84" fmla="*/ 334 w 544"/>
                  <a:gd name="T85" fmla="*/ 544 h 562"/>
                  <a:gd name="T86" fmla="*/ 304 w 544"/>
                  <a:gd name="T87" fmla="*/ 510 h 562"/>
                  <a:gd name="T88" fmla="*/ 277 w 544"/>
                  <a:gd name="T89" fmla="*/ 473 h 562"/>
                  <a:gd name="T90" fmla="*/ 254 w 544"/>
                  <a:gd name="T91" fmla="*/ 441 h 562"/>
                  <a:gd name="T92" fmla="*/ 240 w 544"/>
                  <a:gd name="T93" fmla="*/ 425 h 562"/>
                  <a:gd name="T94" fmla="*/ 226 w 544"/>
                  <a:gd name="T95" fmla="*/ 419 h 562"/>
                  <a:gd name="T96" fmla="*/ 209 w 544"/>
                  <a:gd name="T97" fmla="*/ 415 h 562"/>
                  <a:gd name="T98" fmla="*/ 188 w 544"/>
                  <a:gd name="T99" fmla="*/ 418 h 562"/>
                  <a:gd name="T100" fmla="*/ 165 w 544"/>
                  <a:gd name="T101" fmla="*/ 421 h 562"/>
                  <a:gd name="T102" fmla="*/ 146 w 544"/>
                  <a:gd name="T103" fmla="*/ 428 h 562"/>
                  <a:gd name="T104" fmla="*/ 131 w 544"/>
                  <a:gd name="T105" fmla="*/ 434 h 562"/>
                  <a:gd name="T106" fmla="*/ 123 w 544"/>
                  <a:gd name="T107" fmla="*/ 440 h 562"/>
                  <a:gd name="T108" fmla="*/ 31 w 544"/>
                  <a:gd name="T109" fmla="*/ 294 h 562"/>
                  <a:gd name="T110" fmla="*/ 7 w 544"/>
                  <a:gd name="T111" fmla="*/ 235 h 562"/>
                  <a:gd name="T112" fmla="*/ 50 w 544"/>
                  <a:gd name="T113" fmla="*/ 218 h 562"/>
                  <a:gd name="T114" fmla="*/ 114 w 544"/>
                  <a:gd name="T115" fmla="*/ 186 h 562"/>
                  <a:gd name="T116" fmla="*/ 177 w 544"/>
                  <a:gd name="T117" fmla="*/ 143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4" h="562">
                    <a:moveTo>
                      <a:pt x="201" y="119"/>
                    </a:moveTo>
                    <a:lnTo>
                      <a:pt x="222" y="94"/>
                    </a:lnTo>
                    <a:lnTo>
                      <a:pt x="239" y="67"/>
                    </a:lnTo>
                    <a:lnTo>
                      <a:pt x="257" y="43"/>
                    </a:lnTo>
                    <a:lnTo>
                      <a:pt x="272" y="22"/>
                    </a:lnTo>
                    <a:lnTo>
                      <a:pt x="285" y="8"/>
                    </a:lnTo>
                    <a:lnTo>
                      <a:pt x="297" y="0"/>
                    </a:lnTo>
                    <a:lnTo>
                      <a:pt x="302" y="2"/>
                    </a:lnTo>
                    <a:lnTo>
                      <a:pt x="306" y="13"/>
                    </a:lnTo>
                    <a:lnTo>
                      <a:pt x="307" y="30"/>
                    </a:lnTo>
                    <a:lnTo>
                      <a:pt x="309" y="48"/>
                    </a:lnTo>
                    <a:lnTo>
                      <a:pt x="309" y="67"/>
                    </a:lnTo>
                    <a:lnTo>
                      <a:pt x="309" y="89"/>
                    </a:lnTo>
                    <a:lnTo>
                      <a:pt x="309" y="111"/>
                    </a:lnTo>
                    <a:lnTo>
                      <a:pt x="309" y="135"/>
                    </a:lnTo>
                    <a:lnTo>
                      <a:pt x="307" y="161"/>
                    </a:lnTo>
                    <a:lnTo>
                      <a:pt x="304" y="188"/>
                    </a:lnTo>
                    <a:lnTo>
                      <a:pt x="302" y="204"/>
                    </a:lnTo>
                    <a:lnTo>
                      <a:pt x="299" y="220"/>
                    </a:lnTo>
                    <a:lnTo>
                      <a:pt x="298" y="238"/>
                    </a:lnTo>
                    <a:lnTo>
                      <a:pt x="297" y="256"/>
                    </a:lnTo>
                    <a:lnTo>
                      <a:pt x="294" y="275"/>
                    </a:lnTo>
                    <a:lnTo>
                      <a:pt x="294" y="295"/>
                    </a:lnTo>
                    <a:lnTo>
                      <a:pt x="294" y="316"/>
                    </a:lnTo>
                    <a:lnTo>
                      <a:pt x="297" y="336"/>
                    </a:lnTo>
                    <a:lnTo>
                      <a:pt x="298" y="356"/>
                    </a:lnTo>
                    <a:lnTo>
                      <a:pt x="299" y="376"/>
                    </a:lnTo>
                    <a:lnTo>
                      <a:pt x="302" y="397"/>
                    </a:lnTo>
                    <a:lnTo>
                      <a:pt x="307" y="414"/>
                    </a:lnTo>
                    <a:lnTo>
                      <a:pt x="312" y="433"/>
                    </a:lnTo>
                    <a:lnTo>
                      <a:pt x="319" y="449"/>
                    </a:lnTo>
                    <a:lnTo>
                      <a:pt x="326" y="465"/>
                    </a:lnTo>
                    <a:lnTo>
                      <a:pt x="335" y="479"/>
                    </a:lnTo>
                    <a:lnTo>
                      <a:pt x="355" y="501"/>
                    </a:lnTo>
                    <a:lnTo>
                      <a:pt x="370" y="517"/>
                    </a:lnTo>
                    <a:lnTo>
                      <a:pt x="383" y="527"/>
                    </a:lnTo>
                    <a:lnTo>
                      <a:pt x="395" y="533"/>
                    </a:lnTo>
                    <a:lnTo>
                      <a:pt x="404" y="535"/>
                    </a:lnTo>
                    <a:lnTo>
                      <a:pt x="411" y="533"/>
                    </a:lnTo>
                    <a:lnTo>
                      <a:pt x="420" y="530"/>
                    </a:lnTo>
                    <a:lnTo>
                      <a:pt x="427" y="527"/>
                    </a:lnTo>
                    <a:lnTo>
                      <a:pt x="432" y="522"/>
                    </a:lnTo>
                    <a:lnTo>
                      <a:pt x="438" y="517"/>
                    </a:lnTo>
                    <a:lnTo>
                      <a:pt x="442" y="509"/>
                    </a:lnTo>
                    <a:lnTo>
                      <a:pt x="446" y="500"/>
                    </a:lnTo>
                    <a:lnTo>
                      <a:pt x="450" y="492"/>
                    </a:lnTo>
                    <a:lnTo>
                      <a:pt x="451" y="483"/>
                    </a:lnTo>
                    <a:lnTo>
                      <a:pt x="455" y="476"/>
                    </a:lnTo>
                    <a:lnTo>
                      <a:pt x="456" y="469"/>
                    </a:lnTo>
                    <a:lnTo>
                      <a:pt x="459" y="463"/>
                    </a:lnTo>
                    <a:lnTo>
                      <a:pt x="464" y="459"/>
                    </a:lnTo>
                    <a:lnTo>
                      <a:pt x="471" y="452"/>
                    </a:lnTo>
                    <a:lnTo>
                      <a:pt x="477" y="447"/>
                    </a:lnTo>
                    <a:lnTo>
                      <a:pt x="484" y="444"/>
                    </a:lnTo>
                    <a:lnTo>
                      <a:pt x="493" y="440"/>
                    </a:lnTo>
                    <a:lnTo>
                      <a:pt x="499" y="437"/>
                    </a:lnTo>
                    <a:lnTo>
                      <a:pt x="505" y="434"/>
                    </a:lnTo>
                    <a:lnTo>
                      <a:pt x="509" y="434"/>
                    </a:lnTo>
                    <a:lnTo>
                      <a:pt x="513" y="440"/>
                    </a:lnTo>
                    <a:lnTo>
                      <a:pt x="517" y="446"/>
                    </a:lnTo>
                    <a:lnTo>
                      <a:pt x="520" y="454"/>
                    </a:lnTo>
                    <a:lnTo>
                      <a:pt x="523" y="463"/>
                    </a:lnTo>
                    <a:lnTo>
                      <a:pt x="527" y="473"/>
                    </a:lnTo>
                    <a:lnTo>
                      <a:pt x="533" y="482"/>
                    </a:lnTo>
                    <a:lnTo>
                      <a:pt x="537" y="490"/>
                    </a:lnTo>
                    <a:lnTo>
                      <a:pt x="543" y="496"/>
                    </a:lnTo>
                    <a:lnTo>
                      <a:pt x="544" y="500"/>
                    </a:lnTo>
                    <a:lnTo>
                      <a:pt x="544" y="503"/>
                    </a:lnTo>
                    <a:lnTo>
                      <a:pt x="543" y="504"/>
                    </a:lnTo>
                    <a:lnTo>
                      <a:pt x="535" y="506"/>
                    </a:lnTo>
                    <a:lnTo>
                      <a:pt x="527" y="506"/>
                    </a:lnTo>
                    <a:lnTo>
                      <a:pt x="517" y="504"/>
                    </a:lnTo>
                    <a:lnTo>
                      <a:pt x="503" y="503"/>
                    </a:lnTo>
                    <a:lnTo>
                      <a:pt x="478" y="504"/>
                    </a:lnTo>
                    <a:lnTo>
                      <a:pt x="464" y="513"/>
                    </a:lnTo>
                    <a:lnTo>
                      <a:pt x="458" y="522"/>
                    </a:lnTo>
                    <a:lnTo>
                      <a:pt x="456" y="527"/>
                    </a:lnTo>
                    <a:lnTo>
                      <a:pt x="448" y="536"/>
                    </a:lnTo>
                    <a:lnTo>
                      <a:pt x="437" y="545"/>
                    </a:lnTo>
                    <a:lnTo>
                      <a:pt x="424" y="552"/>
                    </a:lnTo>
                    <a:lnTo>
                      <a:pt x="411" y="556"/>
                    </a:lnTo>
                    <a:lnTo>
                      <a:pt x="396" y="559"/>
                    </a:lnTo>
                    <a:lnTo>
                      <a:pt x="382" y="562"/>
                    </a:lnTo>
                    <a:lnTo>
                      <a:pt x="366" y="558"/>
                    </a:lnTo>
                    <a:lnTo>
                      <a:pt x="349" y="554"/>
                    </a:lnTo>
                    <a:lnTo>
                      <a:pt x="334" y="544"/>
                    </a:lnTo>
                    <a:lnTo>
                      <a:pt x="320" y="530"/>
                    </a:lnTo>
                    <a:lnTo>
                      <a:pt x="304" y="510"/>
                    </a:lnTo>
                    <a:lnTo>
                      <a:pt x="290" y="492"/>
                    </a:lnTo>
                    <a:lnTo>
                      <a:pt x="277" y="473"/>
                    </a:lnTo>
                    <a:lnTo>
                      <a:pt x="264" y="455"/>
                    </a:lnTo>
                    <a:lnTo>
                      <a:pt x="254" y="441"/>
                    </a:lnTo>
                    <a:lnTo>
                      <a:pt x="247" y="431"/>
                    </a:lnTo>
                    <a:lnTo>
                      <a:pt x="240" y="425"/>
                    </a:lnTo>
                    <a:lnTo>
                      <a:pt x="233" y="421"/>
                    </a:lnTo>
                    <a:lnTo>
                      <a:pt x="226" y="419"/>
                    </a:lnTo>
                    <a:lnTo>
                      <a:pt x="217" y="415"/>
                    </a:lnTo>
                    <a:lnTo>
                      <a:pt x="209" y="415"/>
                    </a:lnTo>
                    <a:lnTo>
                      <a:pt x="199" y="415"/>
                    </a:lnTo>
                    <a:lnTo>
                      <a:pt x="188" y="418"/>
                    </a:lnTo>
                    <a:lnTo>
                      <a:pt x="177" y="419"/>
                    </a:lnTo>
                    <a:lnTo>
                      <a:pt x="165" y="421"/>
                    </a:lnTo>
                    <a:lnTo>
                      <a:pt x="155" y="425"/>
                    </a:lnTo>
                    <a:lnTo>
                      <a:pt x="146" y="428"/>
                    </a:lnTo>
                    <a:lnTo>
                      <a:pt x="137" y="431"/>
                    </a:lnTo>
                    <a:lnTo>
                      <a:pt x="131" y="434"/>
                    </a:lnTo>
                    <a:lnTo>
                      <a:pt x="126" y="438"/>
                    </a:lnTo>
                    <a:lnTo>
                      <a:pt x="123" y="440"/>
                    </a:lnTo>
                    <a:lnTo>
                      <a:pt x="122" y="440"/>
                    </a:lnTo>
                    <a:lnTo>
                      <a:pt x="31" y="294"/>
                    </a:lnTo>
                    <a:lnTo>
                      <a:pt x="0" y="238"/>
                    </a:lnTo>
                    <a:lnTo>
                      <a:pt x="7" y="235"/>
                    </a:lnTo>
                    <a:lnTo>
                      <a:pt x="25" y="228"/>
                    </a:lnTo>
                    <a:lnTo>
                      <a:pt x="50" y="218"/>
                    </a:lnTo>
                    <a:lnTo>
                      <a:pt x="80" y="204"/>
                    </a:lnTo>
                    <a:lnTo>
                      <a:pt x="114" y="186"/>
                    </a:lnTo>
                    <a:lnTo>
                      <a:pt x="147" y="165"/>
                    </a:lnTo>
                    <a:lnTo>
                      <a:pt x="177" y="143"/>
                    </a:lnTo>
                    <a:lnTo>
                      <a:pt x="201" y="119"/>
                    </a:lnTo>
                    <a:close/>
                  </a:path>
                </a:pathLst>
              </a:custGeom>
              <a:solidFill>
                <a:srgbClr val="8C51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39" name="Freeform 1379">
                <a:extLst>
                  <a:ext uri="{FF2B5EF4-FFF2-40B4-BE49-F238E27FC236}">
                    <a16:creationId xmlns:a16="http://schemas.microsoft.com/office/drawing/2014/main" id="{483DBCFB-F0BF-F633-BF2D-FDBDF2A756B6}"/>
                  </a:ext>
                </a:extLst>
              </p:cNvPr>
              <p:cNvSpPr>
                <a:spLocks/>
              </p:cNvSpPr>
              <p:nvPr/>
            </p:nvSpPr>
            <p:spPr bwMode="auto">
              <a:xfrm>
                <a:off x="778" y="1722"/>
                <a:ext cx="176" cy="180"/>
              </a:xfrm>
              <a:custGeom>
                <a:avLst/>
                <a:gdLst>
                  <a:gd name="T0" fmla="*/ 203 w 527"/>
                  <a:gd name="T1" fmla="*/ 94 h 538"/>
                  <a:gd name="T2" fmla="*/ 238 w 527"/>
                  <a:gd name="T3" fmla="*/ 43 h 538"/>
                  <a:gd name="T4" fmla="*/ 265 w 527"/>
                  <a:gd name="T5" fmla="*/ 8 h 538"/>
                  <a:gd name="T6" fmla="*/ 282 w 527"/>
                  <a:gd name="T7" fmla="*/ 2 h 538"/>
                  <a:gd name="T8" fmla="*/ 284 w 527"/>
                  <a:gd name="T9" fmla="*/ 28 h 538"/>
                  <a:gd name="T10" fmla="*/ 288 w 527"/>
                  <a:gd name="T11" fmla="*/ 62 h 538"/>
                  <a:gd name="T12" fmla="*/ 288 w 527"/>
                  <a:gd name="T13" fmla="*/ 101 h 538"/>
                  <a:gd name="T14" fmla="*/ 283 w 527"/>
                  <a:gd name="T15" fmla="*/ 151 h 538"/>
                  <a:gd name="T16" fmla="*/ 278 w 527"/>
                  <a:gd name="T17" fmla="*/ 193 h 538"/>
                  <a:gd name="T18" fmla="*/ 274 w 527"/>
                  <a:gd name="T19" fmla="*/ 225 h 538"/>
                  <a:gd name="T20" fmla="*/ 272 w 527"/>
                  <a:gd name="T21" fmla="*/ 262 h 538"/>
                  <a:gd name="T22" fmla="*/ 272 w 527"/>
                  <a:gd name="T23" fmla="*/ 302 h 538"/>
                  <a:gd name="T24" fmla="*/ 275 w 527"/>
                  <a:gd name="T25" fmla="*/ 341 h 538"/>
                  <a:gd name="T26" fmla="*/ 282 w 527"/>
                  <a:gd name="T27" fmla="*/ 379 h 538"/>
                  <a:gd name="T28" fmla="*/ 292 w 527"/>
                  <a:gd name="T29" fmla="*/ 416 h 538"/>
                  <a:gd name="T30" fmla="*/ 306 w 527"/>
                  <a:gd name="T31" fmla="*/ 447 h 538"/>
                  <a:gd name="T32" fmla="*/ 336 w 527"/>
                  <a:gd name="T33" fmla="*/ 483 h 538"/>
                  <a:gd name="T34" fmla="*/ 364 w 527"/>
                  <a:gd name="T35" fmla="*/ 509 h 538"/>
                  <a:gd name="T36" fmla="*/ 386 w 527"/>
                  <a:gd name="T37" fmla="*/ 513 h 538"/>
                  <a:gd name="T38" fmla="*/ 404 w 527"/>
                  <a:gd name="T39" fmla="*/ 509 h 538"/>
                  <a:gd name="T40" fmla="*/ 418 w 527"/>
                  <a:gd name="T41" fmla="*/ 502 h 538"/>
                  <a:gd name="T42" fmla="*/ 429 w 527"/>
                  <a:gd name="T43" fmla="*/ 486 h 538"/>
                  <a:gd name="T44" fmla="*/ 438 w 527"/>
                  <a:gd name="T45" fmla="*/ 469 h 538"/>
                  <a:gd name="T46" fmla="*/ 441 w 527"/>
                  <a:gd name="T47" fmla="*/ 454 h 538"/>
                  <a:gd name="T48" fmla="*/ 447 w 527"/>
                  <a:gd name="T49" fmla="*/ 441 h 538"/>
                  <a:gd name="T50" fmla="*/ 456 w 527"/>
                  <a:gd name="T51" fmla="*/ 431 h 538"/>
                  <a:gd name="T52" fmla="*/ 470 w 527"/>
                  <a:gd name="T53" fmla="*/ 426 h 538"/>
                  <a:gd name="T54" fmla="*/ 484 w 527"/>
                  <a:gd name="T55" fmla="*/ 420 h 538"/>
                  <a:gd name="T56" fmla="*/ 494 w 527"/>
                  <a:gd name="T57" fmla="*/ 419 h 538"/>
                  <a:gd name="T58" fmla="*/ 500 w 527"/>
                  <a:gd name="T59" fmla="*/ 427 h 538"/>
                  <a:gd name="T60" fmla="*/ 507 w 527"/>
                  <a:gd name="T61" fmla="*/ 443 h 538"/>
                  <a:gd name="T62" fmla="*/ 515 w 527"/>
                  <a:gd name="T63" fmla="*/ 458 h 538"/>
                  <a:gd name="T64" fmla="*/ 525 w 527"/>
                  <a:gd name="T65" fmla="*/ 472 h 538"/>
                  <a:gd name="T66" fmla="*/ 527 w 527"/>
                  <a:gd name="T67" fmla="*/ 479 h 538"/>
                  <a:gd name="T68" fmla="*/ 519 w 527"/>
                  <a:gd name="T69" fmla="*/ 482 h 538"/>
                  <a:gd name="T70" fmla="*/ 500 w 527"/>
                  <a:gd name="T71" fmla="*/ 481 h 538"/>
                  <a:gd name="T72" fmla="*/ 462 w 527"/>
                  <a:gd name="T73" fmla="*/ 481 h 538"/>
                  <a:gd name="T74" fmla="*/ 441 w 527"/>
                  <a:gd name="T75" fmla="*/ 498 h 538"/>
                  <a:gd name="T76" fmla="*/ 432 w 527"/>
                  <a:gd name="T77" fmla="*/ 512 h 538"/>
                  <a:gd name="T78" fmla="*/ 408 w 527"/>
                  <a:gd name="T79" fmla="*/ 529 h 538"/>
                  <a:gd name="T80" fmla="*/ 380 w 527"/>
                  <a:gd name="T81" fmla="*/ 536 h 538"/>
                  <a:gd name="T82" fmla="*/ 350 w 527"/>
                  <a:gd name="T83" fmla="*/ 534 h 538"/>
                  <a:gd name="T84" fmla="*/ 318 w 527"/>
                  <a:gd name="T85" fmla="*/ 520 h 538"/>
                  <a:gd name="T86" fmla="*/ 288 w 527"/>
                  <a:gd name="T87" fmla="*/ 486 h 538"/>
                  <a:gd name="T88" fmla="*/ 261 w 527"/>
                  <a:gd name="T89" fmla="*/ 449 h 538"/>
                  <a:gd name="T90" fmla="*/ 238 w 527"/>
                  <a:gd name="T91" fmla="*/ 417 h 538"/>
                  <a:gd name="T92" fmla="*/ 224 w 527"/>
                  <a:gd name="T93" fmla="*/ 401 h 538"/>
                  <a:gd name="T94" fmla="*/ 210 w 527"/>
                  <a:gd name="T95" fmla="*/ 395 h 538"/>
                  <a:gd name="T96" fmla="*/ 193 w 527"/>
                  <a:gd name="T97" fmla="*/ 392 h 538"/>
                  <a:gd name="T98" fmla="*/ 172 w 527"/>
                  <a:gd name="T99" fmla="*/ 393 h 538"/>
                  <a:gd name="T100" fmla="*/ 149 w 527"/>
                  <a:gd name="T101" fmla="*/ 397 h 538"/>
                  <a:gd name="T102" fmla="*/ 130 w 527"/>
                  <a:gd name="T103" fmla="*/ 405 h 538"/>
                  <a:gd name="T104" fmla="*/ 114 w 527"/>
                  <a:gd name="T105" fmla="*/ 410 h 538"/>
                  <a:gd name="T106" fmla="*/ 107 w 527"/>
                  <a:gd name="T107" fmla="*/ 416 h 538"/>
                  <a:gd name="T108" fmla="*/ 26 w 527"/>
                  <a:gd name="T109" fmla="*/ 285 h 538"/>
                  <a:gd name="T110" fmla="*/ 5 w 527"/>
                  <a:gd name="T111" fmla="*/ 236 h 538"/>
                  <a:gd name="T112" fmla="*/ 43 w 527"/>
                  <a:gd name="T113" fmla="*/ 218 h 538"/>
                  <a:gd name="T114" fmla="*/ 101 w 527"/>
                  <a:gd name="T115" fmla="*/ 187 h 538"/>
                  <a:gd name="T116" fmla="*/ 161 w 527"/>
                  <a:gd name="T11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7" h="538">
                    <a:moveTo>
                      <a:pt x="185" y="119"/>
                    </a:moveTo>
                    <a:lnTo>
                      <a:pt x="203" y="94"/>
                    </a:lnTo>
                    <a:lnTo>
                      <a:pt x="223" y="67"/>
                    </a:lnTo>
                    <a:lnTo>
                      <a:pt x="238" y="43"/>
                    </a:lnTo>
                    <a:lnTo>
                      <a:pt x="255" y="22"/>
                    </a:lnTo>
                    <a:lnTo>
                      <a:pt x="265" y="8"/>
                    </a:lnTo>
                    <a:lnTo>
                      <a:pt x="275" y="0"/>
                    </a:lnTo>
                    <a:lnTo>
                      <a:pt x="282" y="2"/>
                    </a:lnTo>
                    <a:lnTo>
                      <a:pt x="284" y="12"/>
                    </a:lnTo>
                    <a:lnTo>
                      <a:pt x="284" y="28"/>
                    </a:lnTo>
                    <a:lnTo>
                      <a:pt x="286" y="45"/>
                    </a:lnTo>
                    <a:lnTo>
                      <a:pt x="288" y="62"/>
                    </a:lnTo>
                    <a:lnTo>
                      <a:pt x="288" y="81"/>
                    </a:lnTo>
                    <a:lnTo>
                      <a:pt x="288" y="101"/>
                    </a:lnTo>
                    <a:lnTo>
                      <a:pt x="286" y="126"/>
                    </a:lnTo>
                    <a:lnTo>
                      <a:pt x="283" y="151"/>
                    </a:lnTo>
                    <a:lnTo>
                      <a:pt x="279" y="177"/>
                    </a:lnTo>
                    <a:lnTo>
                      <a:pt x="278" y="193"/>
                    </a:lnTo>
                    <a:lnTo>
                      <a:pt x="275" y="208"/>
                    </a:lnTo>
                    <a:lnTo>
                      <a:pt x="274" y="225"/>
                    </a:lnTo>
                    <a:lnTo>
                      <a:pt x="272" y="243"/>
                    </a:lnTo>
                    <a:lnTo>
                      <a:pt x="272" y="262"/>
                    </a:lnTo>
                    <a:lnTo>
                      <a:pt x="272" y="280"/>
                    </a:lnTo>
                    <a:lnTo>
                      <a:pt x="272" y="302"/>
                    </a:lnTo>
                    <a:lnTo>
                      <a:pt x="274" y="320"/>
                    </a:lnTo>
                    <a:lnTo>
                      <a:pt x="275" y="341"/>
                    </a:lnTo>
                    <a:lnTo>
                      <a:pt x="278" y="360"/>
                    </a:lnTo>
                    <a:lnTo>
                      <a:pt x="282" y="379"/>
                    </a:lnTo>
                    <a:lnTo>
                      <a:pt x="286" y="397"/>
                    </a:lnTo>
                    <a:lnTo>
                      <a:pt x="292" y="416"/>
                    </a:lnTo>
                    <a:lnTo>
                      <a:pt x="299" y="431"/>
                    </a:lnTo>
                    <a:lnTo>
                      <a:pt x="306" y="447"/>
                    </a:lnTo>
                    <a:lnTo>
                      <a:pt x="316" y="462"/>
                    </a:lnTo>
                    <a:lnTo>
                      <a:pt x="336" y="483"/>
                    </a:lnTo>
                    <a:lnTo>
                      <a:pt x="351" y="499"/>
                    </a:lnTo>
                    <a:lnTo>
                      <a:pt x="364" y="509"/>
                    </a:lnTo>
                    <a:lnTo>
                      <a:pt x="377" y="513"/>
                    </a:lnTo>
                    <a:lnTo>
                      <a:pt x="386" y="513"/>
                    </a:lnTo>
                    <a:lnTo>
                      <a:pt x="395" y="512"/>
                    </a:lnTo>
                    <a:lnTo>
                      <a:pt x="404" y="509"/>
                    </a:lnTo>
                    <a:lnTo>
                      <a:pt x="412" y="505"/>
                    </a:lnTo>
                    <a:lnTo>
                      <a:pt x="418" y="502"/>
                    </a:lnTo>
                    <a:lnTo>
                      <a:pt x="425" y="495"/>
                    </a:lnTo>
                    <a:lnTo>
                      <a:pt x="429" y="486"/>
                    </a:lnTo>
                    <a:lnTo>
                      <a:pt x="434" y="479"/>
                    </a:lnTo>
                    <a:lnTo>
                      <a:pt x="438" y="469"/>
                    </a:lnTo>
                    <a:lnTo>
                      <a:pt x="440" y="462"/>
                    </a:lnTo>
                    <a:lnTo>
                      <a:pt x="441" y="454"/>
                    </a:lnTo>
                    <a:lnTo>
                      <a:pt x="443" y="447"/>
                    </a:lnTo>
                    <a:lnTo>
                      <a:pt x="447" y="441"/>
                    </a:lnTo>
                    <a:lnTo>
                      <a:pt x="450" y="436"/>
                    </a:lnTo>
                    <a:lnTo>
                      <a:pt x="456" y="431"/>
                    </a:lnTo>
                    <a:lnTo>
                      <a:pt x="463" y="428"/>
                    </a:lnTo>
                    <a:lnTo>
                      <a:pt x="470" y="426"/>
                    </a:lnTo>
                    <a:lnTo>
                      <a:pt x="477" y="422"/>
                    </a:lnTo>
                    <a:lnTo>
                      <a:pt x="484" y="420"/>
                    </a:lnTo>
                    <a:lnTo>
                      <a:pt x="490" y="419"/>
                    </a:lnTo>
                    <a:lnTo>
                      <a:pt x="494" y="419"/>
                    </a:lnTo>
                    <a:lnTo>
                      <a:pt x="497" y="422"/>
                    </a:lnTo>
                    <a:lnTo>
                      <a:pt x="500" y="427"/>
                    </a:lnTo>
                    <a:lnTo>
                      <a:pt x="503" y="435"/>
                    </a:lnTo>
                    <a:lnTo>
                      <a:pt x="507" y="443"/>
                    </a:lnTo>
                    <a:lnTo>
                      <a:pt x="510" y="450"/>
                    </a:lnTo>
                    <a:lnTo>
                      <a:pt x="515" y="458"/>
                    </a:lnTo>
                    <a:lnTo>
                      <a:pt x="521" y="467"/>
                    </a:lnTo>
                    <a:lnTo>
                      <a:pt x="525" y="472"/>
                    </a:lnTo>
                    <a:lnTo>
                      <a:pt x="527" y="476"/>
                    </a:lnTo>
                    <a:lnTo>
                      <a:pt x="527" y="479"/>
                    </a:lnTo>
                    <a:lnTo>
                      <a:pt x="524" y="481"/>
                    </a:lnTo>
                    <a:lnTo>
                      <a:pt x="519" y="482"/>
                    </a:lnTo>
                    <a:lnTo>
                      <a:pt x="511" y="482"/>
                    </a:lnTo>
                    <a:lnTo>
                      <a:pt x="500" y="481"/>
                    </a:lnTo>
                    <a:lnTo>
                      <a:pt x="487" y="479"/>
                    </a:lnTo>
                    <a:lnTo>
                      <a:pt x="462" y="481"/>
                    </a:lnTo>
                    <a:lnTo>
                      <a:pt x="448" y="489"/>
                    </a:lnTo>
                    <a:lnTo>
                      <a:pt x="441" y="498"/>
                    </a:lnTo>
                    <a:lnTo>
                      <a:pt x="440" y="503"/>
                    </a:lnTo>
                    <a:lnTo>
                      <a:pt x="432" y="512"/>
                    </a:lnTo>
                    <a:lnTo>
                      <a:pt x="421" y="522"/>
                    </a:lnTo>
                    <a:lnTo>
                      <a:pt x="408" y="529"/>
                    </a:lnTo>
                    <a:lnTo>
                      <a:pt x="395" y="532"/>
                    </a:lnTo>
                    <a:lnTo>
                      <a:pt x="380" y="536"/>
                    </a:lnTo>
                    <a:lnTo>
                      <a:pt x="365" y="538"/>
                    </a:lnTo>
                    <a:lnTo>
                      <a:pt x="350" y="534"/>
                    </a:lnTo>
                    <a:lnTo>
                      <a:pt x="333" y="530"/>
                    </a:lnTo>
                    <a:lnTo>
                      <a:pt x="318" y="520"/>
                    </a:lnTo>
                    <a:lnTo>
                      <a:pt x="303" y="505"/>
                    </a:lnTo>
                    <a:lnTo>
                      <a:pt x="288" y="486"/>
                    </a:lnTo>
                    <a:lnTo>
                      <a:pt x="274" y="468"/>
                    </a:lnTo>
                    <a:lnTo>
                      <a:pt x="261" y="449"/>
                    </a:lnTo>
                    <a:lnTo>
                      <a:pt x="248" y="431"/>
                    </a:lnTo>
                    <a:lnTo>
                      <a:pt x="238" y="417"/>
                    </a:lnTo>
                    <a:lnTo>
                      <a:pt x="230" y="407"/>
                    </a:lnTo>
                    <a:lnTo>
                      <a:pt x="224" y="401"/>
                    </a:lnTo>
                    <a:lnTo>
                      <a:pt x="216" y="397"/>
                    </a:lnTo>
                    <a:lnTo>
                      <a:pt x="210" y="395"/>
                    </a:lnTo>
                    <a:lnTo>
                      <a:pt x="201" y="392"/>
                    </a:lnTo>
                    <a:lnTo>
                      <a:pt x="193" y="392"/>
                    </a:lnTo>
                    <a:lnTo>
                      <a:pt x="183" y="392"/>
                    </a:lnTo>
                    <a:lnTo>
                      <a:pt x="172" y="393"/>
                    </a:lnTo>
                    <a:lnTo>
                      <a:pt x="161" y="395"/>
                    </a:lnTo>
                    <a:lnTo>
                      <a:pt x="149" y="397"/>
                    </a:lnTo>
                    <a:lnTo>
                      <a:pt x="139" y="401"/>
                    </a:lnTo>
                    <a:lnTo>
                      <a:pt x="130" y="405"/>
                    </a:lnTo>
                    <a:lnTo>
                      <a:pt x="121" y="407"/>
                    </a:lnTo>
                    <a:lnTo>
                      <a:pt x="114" y="410"/>
                    </a:lnTo>
                    <a:lnTo>
                      <a:pt x="110" y="414"/>
                    </a:lnTo>
                    <a:lnTo>
                      <a:pt x="107" y="416"/>
                    </a:lnTo>
                    <a:lnTo>
                      <a:pt x="105" y="416"/>
                    </a:lnTo>
                    <a:lnTo>
                      <a:pt x="26" y="285"/>
                    </a:lnTo>
                    <a:lnTo>
                      <a:pt x="0" y="238"/>
                    </a:lnTo>
                    <a:lnTo>
                      <a:pt x="5" y="236"/>
                    </a:lnTo>
                    <a:lnTo>
                      <a:pt x="19" y="229"/>
                    </a:lnTo>
                    <a:lnTo>
                      <a:pt x="43" y="218"/>
                    </a:lnTo>
                    <a:lnTo>
                      <a:pt x="71" y="204"/>
                    </a:lnTo>
                    <a:lnTo>
                      <a:pt x="101" y="187"/>
                    </a:lnTo>
                    <a:lnTo>
                      <a:pt x="132" y="167"/>
                    </a:lnTo>
                    <a:lnTo>
                      <a:pt x="161" y="145"/>
                    </a:lnTo>
                    <a:lnTo>
                      <a:pt x="185" y="119"/>
                    </a:lnTo>
                    <a:close/>
                  </a:path>
                </a:pathLst>
              </a:custGeom>
              <a:solidFill>
                <a:srgbClr val="844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40" name="Freeform 1380">
                <a:extLst>
                  <a:ext uri="{FF2B5EF4-FFF2-40B4-BE49-F238E27FC236}">
                    <a16:creationId xmlns:a16="http://schemas.microsoft.com/office/drawing/2014/main" id="{7ED1A184-1815-CAE8-E9A9-0A3975971430}"/>
                  </a:ext>
                </a:extLst>
              </p:cNvPr>
              <p:cNvSpPr>
                <a:spLocks/>
              </p:cNvSpPr>
              <p:nvPr/>
            </p:nvSpPr>
            <p:spPr bwMode="auto">
              <a:xfrm>
                <a:off x="783" y="1730"/>
                <a:ext cx="171" cy="172"/>
              </a:xfrm>
              <a:custGeom>
                <a:avLst/>
                <a:gdLst>
                  <a:gd name="T0" fmla="*/ 192 w 514"/>
                  <a:gd name="T1" fmla="*/ 94 h 514"/>
                  <a:gd name="T2" fmla="*/ 224 w 514"/>
                  <a:gd name="T3" fmla="*/ 45 h 514"/>
                  <a:gd name="T4" fmla="*/ 250 w 514"/>
                  <a:gd name="T5" fmla="*/ 7 h 514"/>
                  <a:gd name="T6" fmla="*/ 264 w 514"/>
                  <a:gd name="T7" fmla="*/ 1 h 514"/>
                  <a:gd name="T8" fmla="*/ 268 w 514"/>
                  <a:gd name="T9" fmla="*/ 25 h 514"/>
                  <a:gd name="T10" fmla="*/ 269 w 514"/>
                  <a:gd name="T11" fmla="*/ 55 h 514"/>
                  <a:gd name="T12" fmla="*/ 269 w 514"/>
                  <a:gd name="T13" fmla="*/ 94 h 514"/>
                  <a:gd name="T14" fmla="*/ 265 w 514"/>
                  <a:gd name="T15" fmla="*/ 139 h 514"/>
                  <a:gd name="T16" fmla="*/ 260 w 514"/>
                  <a:gd name="T17" fmla="*/ 180 h 514"/>
                  <a:gd name="T18" fmla="*/ 255 w 514"/>
                  <a:gd name="T19" fmla="*/ 214 h 514"/>
                  <a:gd name="T20" fmla="*/ 253 w 514"/>
                  <a:gd name="T21" fmla="*/ 248 h 514"/>
                  <a:gd name="T22" fmla="*/ 255 w 514"/>
                  <a:gd name="T23" fmla="*/ 287 h 514"/>
                  <a:gd name="T24" fmla="*/ 257 w 514"/>
                  <a:gd name="T25" fmla="*/ 324 h 514"/>
                  <a:gd name="T26" fmla="*/ 264 w 514"/>
                  <a:gd name="T27" fmla="*/ 363 h 514"/>
                  <a:gd name="T28" fmla="*/ 275 w 514"/>
                  <a:gd name="T29" fmla="*/ 398 h 514"/>
                  <a:gd name="T30" fmla="*/ 290 w 514"/>
                  <a:gd name="T31" fmla="*/ 428 h 514"/>
                  <a:gd name="T32" fmla="*/ 318 w 514"/>
                  <a:gd name="T33" fmla="*/ 465 h 514"/>
                  <a:gd name="T34" fmla="*/ 350 w 514"/>
                  <a:gd name="T35" fmla="*/ 488 h 514"/>
                  <a:gd name="T36" fmla="*/ 373 w 514"/>
                  <a:gd name="T37" fmla="*/ 494 h 514"/>
                  <a:gd name="T38" fmla="*/ 391 w 514"/>
                  <a:gd name="T39" fmla="*/ 488 h 514"/>
                  <a:gd name="T40" fmla="*/ 406 w 514"/>
                  <a:gd name="T41" fmla="*/ 480 h 514"/>
                  <a:gd name="T42" fmla="*/ 418 w 514"/>
                  <a:gd name="T43" fmla="*/ 466 h 514"/>
                  <a:gd name="T44" fmla="*/ 427 w 514"/>
                  <a:gd name="T45" fmla="*/ 448 h 514"/>
                  <a:gd name="T46" fmla="*/ 434 w 514"/>
                  <a:gd name="T47" fmla="*/ 431 h 514"/>
                  <a:gd name="T48" fmla="*/ 442 w 514"/>
                  <a:gd name="T49" fmla="*/ 416 h 514"/>
                  <a:gd name="T50" fmla="*/ 467 w 514"/>
                  <a:gd name="T51" fmla="*/ 404 h 514"/>
                  <a:gd name="T52" fmla="*/ 486 w 514"/>
                  <a:gd name="T53" fmla="*/ 406 h 514"/>
                  <a:gd name="T54" fmla="*/ 497 w 514"/>
                  <a:gd name="T55" fmla="*/ 430 h 514"/>
                  <a:gd name="T56" fmla="*/ 511 w 514"/>
                  <a:gd name="T57" fmla="*/ 448 h 514"/>
                  <a:gd name="T58" fmla="*/ 514 w 514"/>
                  <a:gd name="T59" fmla="*/ 455 h 514"/>
                  <a:gd name="T60" fmla="*/ 505 w 514"/>
                  <a:gd name="T61" fmla="*/ 458 h 514"/>
                  <a:gd name="T62" fmla="*/ 488 w 514"/>
                  <a:gd name="T63" fmla="*/ 457 h 514"/>
                  <a:gd name="T64" fmla="*/ 449 w 514"/>
                  <a:gd name="T65" fmla="*/ 457 h 514"/>
                  <a:gd name="T66" fmla="*/ 429 w 514"/>
                  <a:gd name="T67" fmla="*/ 474 h 514"/>
                  <a:gd name="T68" fmla="*/ 419 w 514"/>
                  <a:gd name="T69" fmla="*/ 488 h 514"/>
                  <a:gd name="T70" fmla="*/ 395 w 514"/>
                  <a:gd name="T71" fmla="*/ 505 h 514"/>
                  <a:gd name="T72" fmla="*/ 367 w 514"/>
                  <a:gd name="T73" fmla="*/ 512 h 514"/>
                  <a:gd name="T74" fmla="*/ 337 w 514"/>
                  <a:gd name="T75" fmla="*/ 510 h 514"/>
                  <a:gd name="T76" fmla="*/ 305 w 514"/>
                  <a:gd name="T77" fmla="*/ 496 h 514"/>
                  <a:gd name="T78" fmla="*/ 275 w 514"/>
                  <a:gd name="T79" fmla="*/ 462 h 514"/>
                  <a:gd name="T80" fmla="*/ 248 w 514"/>
                  <a:gd name="T81" fmla="*/ 425 h 514"/>
                  <a:gd name="T82" fmla="*/ 226 w 514"/>
                  <a:gd name="T83" fmla="*/ 393 h 514"/>
                  <a:gd name="T84" fmla="*/ 212 w 514"/>
                  <a:gd name="T85" fmla="*/ 377 h 514"/>
                  <a:gd name="T86" fmla="*/ 198 w 514"/>
                  <a:gd name="T87" fmla="*/ 371 h 514"/>
                  <a:gd name="T88" fmla="*/ 180 w 514"/>
                  <a:gd name="T89" fmla="*/ 368 h 514"/>
                  <a:gd name="T90" fmla="*/ 159 w 514"/>
                  <a:gd name="T91" fmla="*/ 369 h 514"/>
                  <a:gd name="T92" fmla="*/ 137 w 514"/>
                  <a:gd name="T93" fmla="*/ 373 h 514"/>
                  <a:gd name="T94" fmla="*/ 117 w 514"/>
                  <a:gd name="T95" fmla="*/ 381 h 514"/>
                  <a:gd name="T96" fmla="*/ 103 w 514"/>
                  <a:gd name="T97" fmla="*/ 386 h 514"/>
                  <a:gd name="T98" fmla="*/ 94 w 514"/>
                  <a:gd name="T99" fmla="*/ 392 h 514"/>
                  <a:gd name="T100" fmla="*/ 23 w 514"/>
                  <a:gd name="T101" fmla="*/ 279 h 514"/>
                  <a:gd name="T102" fmla="*/ 4 w 514"/>
                  <a:gd name="T103" fmla="*/ 234 h 514"/>
                  <a:gd name="T104" fmla="*/ 39 w 514"/>
                  <a:gd name="T105" fmla="*/ 218 h 514"/>
                  <a:gd name="T106" fmla="*/ 93 w 514"/>
                  <a:gd name="T107" fmla="*/ 185 h 514"/>
                  <a:gd name="T108" fmla="*/ 148 w 514"/>
                  <a:gd name="T109" fmla="*/ 143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4" h="514">
                    <a:moveTo>
                      <a:pt x="172" y="119"/>
                    </a:moveTo>
                    <a:lnTo>
                      <a:pt x="192" y="94"/>
                    </a:lnTo>
                    <a:lnTo>
                      <a:pt x="208" y="68"/>
                    </a:lnTo>
                    <a:lnTo>
                      <a:pt x="224" y="45"/>
                    </a:lnTo>
                    <a:lnTo>
                      <a:pt x="238" y="24"/>
                    </a:lnTo>
                    <a:lnTo>
                      <a:pt x="250" y="7"/>
                    </a:lnTo>
                    <a:lnTo>
                      <a:pt x="257" y="0"/>
                    </a:lnTo>
                    <a:lnTo>
                      <a:pt x="264" y="1"/>
                    </a:lnTo>
                    <a:lnTo>
                      <a:pt x="265" y="13"/>
                    </a:lnTo>
                    <a:lnTo>
                      <a:pt x="268" y="25"/>
                    </a:lnTo>
                    <a:lnTo>
                      <a:pt x="269" y="40"/>
                    </a:lnTo>
                    <a:lnTo>
                      <a:pt x="269" y="55"/>
                    </a:lnTo>
                    <a:lnTo>
                      <a:pt x="269" y="73"/>
                    </a:lnTo>
                    <a:lnTo>
                      <a:pt x="269" y="94"/>
                    </a:lnTo>
                    <a:lnTo>
                      <a:pt x="268" y="116"/>
                    </a:lnTo>
                    <a:lnTo>
                      <a:pt x="265" y="139"/>
                    </a:lnTo>
                    <a:lnTo>
                      <a:pt x="261" y="166"/>
                    </a:lnTo>
                    <a:lnTo>
                      <a:pt x="260" y="180"/>
                    </a:lnTo>
                    <a:lnTo>
                      <a:pt x="256" y="197"/>
                    </a:lnTo>
                    <a:lnTo>
                      <a:pt x="255" y="214"/>
                    </a:lnTo>
                    <a:lnTo>
                      <a:pt x="255" y="232"/>
                    </a:lnTo>
                    <a:lnTo>
                      <a:pt x="253" y="248"/>
                    </a:lnTo>
                    <a:lnTo>
                      <a:pt x="253" y="268"/>
                    </a:lnTo>
                    <a:lnTo>
                      <a:pt x="255" y="287"/>
                    </a:lnTo>
                    <a:lnTo>
                      <a:pt x="256" y="306"/>
                    </a:lnTo>
                    <a:lnTo>
                      <a:pt x="257" y="324"/>
                    </a:lnTo>
                    <a:lnTo>
                      <a:pt x="261" y="343"/>
                    </a:lnTo>
                    <a:lnTo>
                      <a:pt x="264" y="363"/>
                    </a:lnTo>
                    <a:lnTo>
                      <a:pt x="269" y="381"/>
                    </a:lnTo>
                    <a:lnTo>
                      <a:pt x="275" y="398"/>
                    </a:lnTo>
                    <a:lnTo>
                      <a:pt x="281" y="413"/>
                    </a:lnTo>
                    <a:lnTo>
                      <a:pt x="290" y="428"/>
                    </a:lnTo>
                    <a:lnTo>
                      <a:pt x="299" y="443"/>
                    </a:lnTo>
                    <a:lnTo>
                      <a:pt x="318" y="465"/>
                    </a:lnTo>
                    <a:lnTo>
                      <a:pt x="336" y="480"/>
                    </a:lnTo>
                    <a:lnTo>
                      <a:pt x="350" y="488"/>
                    </a:lnTo>
                    <a:lnTo>
                      <a:pt x="363" y="493"/>
                    </a:lnTo>
                    <a:lnTo>
                      <a:pt x="373" y="494"/>
                    </a:lnTo>
                    <a:lnTo>
                      <a:pt x="383" y="492"/>
                    </a:lnTo>
                    <a:lnTo>
                      <a:pt x="391" y="488"/>
                    </a:lnTo>
                    <a:lnTo>
                      <a:pt x="399" y="485"/>
                    </a:lnTo>
                    <a:lnTo>
                      <a:pt x="406" y="480"/>
                    </a:lnTo>
                    <a:lnTo>
                      <a:pt x="412" y="474"/>
                    </a:lnTo>
                    <a:lnTo>
                      <a:pt x="418" y="466"/>
                    </a:lnTo>
                    <a:lnTo>
                      <a:pt x="422" y="457"/>
                    </a:lnTo>
                    <a:lnTo>
                      <a:pt x="427" y="448"/>
                    </a:lnTo>
                    <a:lnTo>
                      <a:pt x="431" y="439"/>
                    </a:lnTo>
                    <a:lnTo>
                      <a:pt x="434" y="431"/>
                    </a:lnTo>
                    <a:lnTo>
                      <a:pt x="435" y="425"/>
                    </a:lnTo>
                    <a:lnTo>
                      <a:pt x="442" y="416"/>
                    </a:lnTo>
                    <a:lnTo>
                      <a:pt x="453" y="409"/>
                    </a:lnTo>
                    <a:lnTo>
                      <a:pt x="467" y="404"/>
                    </a:lnTo>
                    <a:lnTo>
                      <a:pt x="480" y="403"/>
                    </a:lnTo>
                    <a:lnTo>
                      <a:pt x="486" y="406"/>
                    </a:lnTo>
                    <a:lnTo>
                      <a:pt x="491" y="416"/>
                    </a:lnTo>
                    <a:lnTo>
                      <a:pt x="497" y="430"/>
                    </a:lnTo>
                    <a:lnTo>
                      <a:pt x="507" y="444"/>
                    </a:lnTo>
                    <a:lnTo>
                      <a:pt x="511" y="448"/>
                    </a:lnTo>
                    <a:lnTo>
                      <a:pt x="514" y="453"/>
                    </a:lnTo>
                    <a:lnTo>
                      <a:pt x="514" y="455"/>
                    </a:lnTo>
                    <a:lnTo>
                      <a:pt x="511" y="457"/>
                    </a:lnTo>
                    <a:lnTo>
                      <a:pt x="505" y="458"/>
                    </a:lnTo>
                    <a:lnTo>
                      <a:pt x="498" y="458"/>
                    </a:lnTo>
                    <a:lnTo>
                      <a:pt x="488" y="457"/>
                    </a:lnTo>
                    <a:lnTo>
                      <a:pt x="474" y="455"/>
                    </a:lnTo>
                    <a:lnTo>
                      <a:pt x="449" y="457"/>
                    </a:lnTo>
                    <a:lnTo>
                      <a:pt x="435" y="465"/>
                    </a:lnTo>
                    <a:lnTo>
                      <a:pt x="429" y="474"/>
                    </a:lnTo>
                    <a:lnTo>
                      <a:pt x="427" y="479"/>
                    </a:lnTo>
                    <a:lnTo>
                      <a:pt x="419" y="488"/>
                    </a:lnTo>
                    <a:lnTo>
                      <a:pt x="408" y="498"/>
                    </a:lnTo>
                    <a:lnTo>
                      <a:pt x="395" y="505"/>
                    </a:lnTo>
                    <a:lnTo>
                      <a:pt x="383" y="508"/>
                    </a:lnTo>
                    <a:lnTo>
                      <a:pt x="367" y="512"/>
                    </a:lnTo>
                    <a:lnTo>
                      <a:pt x="353" y="514"/>
                    </a:lnTo>
                    <a:lnTo>
                      <a:pt x="337" y="510"/>
                    </a:lnTo>
                    <a:lnTo>
                      <a:pt x="320" y="506"/>
                    </a:lnTo>
                    <a:lnTo>
                      <a:pt x="305" y="496"/>
                    </a:lnTo>
                    <a:lnTo>
                      <a:pt x="291" y="481"/>
                    </a:lnTo>
                    <a:lnTo>
                      <a:pt x="275" y="462"/>
                    </a:lnTo>
                    <a:lnTo>
                      <a:pt x="261" y="444"/>
                    </a:lnTo>
                    <a:lnTo>
                      <a:pt x="248" y="425"/>
                    </a:lnTo>
                    <a:lnTo>
                      <a:pt x="235" y="407"/>
                    </a:lnTo>
                    <a:lnTo>
                      <a:pt x="226" y="393"/>
                    </a:lnTo>
                    <a:lnTo>
                      <a:pt x="219" y="383"/>
                    </a:lnTo>
                    <a:lnTo>
                      <a:pt x="212" y="377"/>
                    </a:lnTo>
                    <a:lnTo>
                      <a:pt x="205" y="373"/>
                    </a:lnTo>
                    <a:lnTo>
                      <a:pt x="198" y="371"/>
                    </a:lnTo>
                    <a:lnTo>
                      <a:pt x="188" y="368"/>
                    </a:lnTo>
                    <a:lnTo>
                      <a:pt x="180" y="368"/>
                    </a:lnTo>
                    <a:lnTo>
                      <a:pt x="171" y="368"/>
                    </a:lnTo>
                    <a:lnTo>
                      <a:pt x="159" y="369"/>
                    </a:lnTo>
                    <a:lnTo>
                      <a:pt x="148" y="371"/>
                    </a:lnTo>
                    <a:lnTo>
                      <a:pt x="137" y="373"/>
                    </a:lnTo>
                    <a:lnTo>
                      <a:pt x="126" y="377"/>
                    </a:lnTo>
                    <a:lnTo>
                      <a:pt x="117" y="381"/>
                    </a:lnTo>
                    <a:lnTo>
                      <a:pt x="109" y="383"/>
                    </a:lnTo>
                    <a:lnTo>
                      <a:pt x="103" y="386"/>
                    </a:lnTo>
                    <a:lnTo>
                      <a:pt x="97" y="390"/>
                    </a:lnTo>
                    <a:lnTo>
                      <a:pt x="94" y="392"/>
                    </a:lnTo>
                    <a:lnTo>
                      <a:pt x="93" y="392"/>
                    </a:lnTo>
                    <a:lnTo>
                      <a:pt x="23" y="279"/>
                    </a:lnTo>
                    <a:lnTo>
                      <a:pt x="0" y="237"/>
                    </a:lnTo>
                    <a:lnTo>
                      <a:pt x="4" y="234"/>
                    </a:lnTo>
                    <a:lnTo>
                      <a:pt x="18" y="227"/>
                    </a:lnTo>
                    <a:lnTo>
                      <a:pt x="39" y="218"/>
                    </a:lnTo>
                    <a:lnTo>
                      <a:pt x="64" y="203"/>
                    </a:lnTo>
                    <a:lnTo>
                      <a:pt x="93" y="185"/>
                    </a:lnTo>
                    <a:lnTo>
                      <a:pt x="121" y="165"/>
                    </a:lnTo>
                    <a:lnTo>
                      <a:pt x="148" y="143"/>
                    </a:lnTo>
                    <a:lnTo>
                      <a:pt x="172" y="119"/>
                    </a:lnTo>
                    <a:close/>
                  </a:path>
                </a:pathLst>
              </a:custGeom>
              <a:solidFill>
                <a:srgbClr val="7F42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41" name="Freeform 1381">
                <a:extLst>
                  <a:ext uri="{FF2B5EF4-FFF2-40B4-BE49-F238E27FC236}">
                    <a16:creationId xmlns:a16="http://schemas.microsoft.com/office/drawing/2014/main" id="{7AF9481F-969A-BB5A-3110-01E07C15456C}"/>
                  </a:ext>
                </a:extLst>
              </p:cNvPr>
              <p:cNvSpPr>
                <a:spLocks/>
              </p:cNvSpPr>
              <p:nvPr/>
            </p:nvSpPr>
            <p:spPr bwMode="auto">
              <a:xfrm>
                <a:off x="786" y="1738"/>
                <a:ext cx="167" cy="163"/>
              </a:xfrm>
              <a:custGeom>
                <a:avLst/>
                <a:gdLst>
                  <a:gd name="T0" fmla="*/ 178 w 499"/>
                  <a:gd name="T1" fmla="*/ 94 h 490"/>
                  <a:gd name="T2" fmla="*/ 211 w 499"/>
                  <a:gd name="T3" fmla="*/ 45 h 490"/>
                  <a:gd name="T4" fmla="*/ 235 w 499"/>
                  <a:gd name="T5" fmla="*/ 9 h 490"/>
                  <a:gd name="T6" fmla="*/ 247 w 499"/>
                  <a:gd name="T7" fmla="*/ 2 h 490"/>
                  <a:gd name="T8" fmla="*/ 249 w 499"/>
                  <a:gd name="T9" fmla="*/ 24 h 490"/>
                  <a:gd name="T10" fmla="*/ 250 w 499"/>
                  <a:gd name="T11" fmla="*/ 51 h 490"/>
                  <a:gd name="T12" fmla="*/ 250 w 499"/>
                  <a:gd name="T13" fmla="*/ 86 h 490"/>
                  <a:gd name="T14" fmla="*/ 247 w 499"/>
                  <a:gd name="T15" fmla="*/ 128 h 490"/>
                  <a:gd name="T16" fmla="*/ 240 w 499"/>
                  <a:gd name="T17" fmla="*/ 170 h 490"/>
                  <a:gd name="T18" fmla="*/ 237 w 499"/>
                  <a:gd name="T19" fmla="*/ 203 h 490"/>
                  <a:gd name="T20" fmla="*/ 236 w 499"/>
                  <a:gd name="T21" fmla="*/ 238 h 490"/>
                  <a:gd name="T22" fmla="*/ 236 w 499"/>
                  <a:gd name="T23" fmla="*/ 274 h 490"/>
                  <a:gd name="T24" fmla="*/ 240 w 499"/>
                  <a:gd name="T25" fmla="*/ 311 h 490"/>
                  <a:gd name="T26" fmla="*/ 247 w 499"/>
                  <a:gd name="T27" fmla="*/ 347 h 490"/>
                  <a:gd name="T28" fmla="*/ 258 w 499"/>
                  <a:gd name="T29" fmla="*/ 381 h 490"/>
                  <a:gd name="T30" fmla="*/ 274 w 499"/>
                  <a:gd name="T31" fmla="*/ 410 h 490"/>
                  <a:gd name="T32" fmla="*/ 302 w 499"/>
                  <a:gd name="T33" fmla="*/ 446 h 490"/>
                  <a:gd name="T34" fmla="*/ 334 w 499"/>
                  <a:gd name="T35" fmla="*/ 471 h 490"/>
                  <a:gd name="T36" fmla="*/ 361 w 499"/>
                  <a:gd name="T37" fmla="*/ 474 h 490"/>
                  <a:gd name="T38" fmla="*/ 380 w 499"/>
                  <a:gd name="T39" fmla="*/ 467 h 490"/>
                  <a:gd name="T40" fmla="*/ 395 w 499"/>
                  <a:gd name="T41" fmla="*/ 459 h 490"/>
                  <a:gd name="T42" fmla="*/ 407 w 499"/>
                  <a:gd name="T43" fmla="*/ 445 h 490"/>
                  <a:gd name="T44" fmla="*/ 418 w 499"/>
                  <a:gd name="T45" fmla="*/ 426 h 490"/>
                  <a:gd name="T46" fmla="*/ 424 w 499"/>
                  <a:gd name="T47" fmla="*/ 409 h 490"/>
                  <a:gd name="T48" fmla="*/ 432 w 499"/>
                  <a:gd name="T49" fmla="*/ 394 h 490"/>
                  <a:gd name="T50" fmla="*/ 458 w 499"/>
                  <a:gd name="T51" fmla="*/ 387 h 490"/>
                  <a:gd name="T52" fmla="*/ 473 w 499"/>
                  <a:gd name="T53" fmla="*/ 388 h 490"/>
                  <a:gd name="T54" fmla="*/ 483 w 499"/>
                  <a:gd name="T55" fmla="*/ 406 h 490"/>
                  <a:gd name="T56" fmla="*/ 499 w 499"/>
                  <a:gd name="T57" fmla="*/ 430 h 490"/>
                  <a:gd name="T58" fmla="*/ 485 w 499"/>
                  <a:gd name="T59" fmla="*/ 435 h 490"/>
                  <a:gd name="T60" fmla="*/ 437 w 499"/>
                  <a:gd name="T61" fmla="*/ 432 h 490"/>
                  <a:gd name="T62" fmla="*/ 416 w 499"/>
                  <a:gd name="T63" fmla="*/ 450 h 490"/>
                  <a:gd name="T64" fmla="*/ 407 w 499"/>
                  <a:gd name="T65" fmla="*/ 465 h 490"/>
                  <a:gd name="T66" fmla="*/ 383 w 499"/>
                  <a:gd name="T67" fmla="*/ 480 h 490"/>
                  <a:gd name="T68" fmla="*/ 355 w 499"/>
                  <a:gd name="T69" fmla="*/ 488 h 490"/>
                  <a:gd name="T70" fmla="*/ 325 w 499"/>
                  <a:gd name="T71" fmla="*/ 486 h 490"/>
                  <a:gd name="T72" fmla="*/ 293 w 499"/>
                  <a:gd name="T73" fmla="*/ 472 h 490"/>
                  <a:gd name="T74" fmla="*/ 263 w 499"/>
                  <a:gd name="T75" fmla="*/ 439 h 490"/>
                  <a:gd name="T76" fmla="*/ 236 w 499"/>
                  <a:gd name="T77" fmla="*/ 401 h 490"/>
                  <a:gd name="T78" fmla="*/ 213 w 499"/>
                  <a:gd name="T79" fmla="*/ 369 h 490"/>
                  <a:gd name="T80" fmla="*/ 199 w 499"/>
                  <a:gd name="T81" fmla="*/ 354 h 490"/>
                  <a:gd name="T82" fmla="*/ 185 w 499"/>
                  <a:gd name="T83" fmla="*/ 347 h 490"/>
                  <a:gd name="T84" fmla="*/ 168 w 499"/>
                  <a:gd name="T85" fmla="*/ 344 h 490"/>
                  <a:gd name="T86" fmla="*/ 147 w 499"/>
                  <a:gd name="T87" fmla="*/ 346 h 490"/>
                  <a:gd name="T88" fmla="*/ 124 w 499"/>
                  <a:gd name="T89" fmla="*/ 350 h 490"/>
                  <a:gd name="T90" fmla="*/ 105 w 499"/>
                  <a:gd name="T91" fmla="*/ 357 h 490"/>
                  <a:gd name="T92" fmla="*/ 89 w 499"/>
                  <a:gd name="T93" fmla="*/ 363 h 490"/>
                  <a:gd name="T94" fmla="*/ 82 w 499"/>
                  <a:gd name="T95" fmla="*/ 368 h 490"/>
                  <a:gd name="T96" fmla="*/ 21 w 499"/>
                  <a:gd name="T97" fmla="*/ 271 h 490"/>
                  <a:gd name="T98" fmla="*/ 6 w 499"/>
                  <a:gd name="T99" fmla="*/ 232 h 490"/>
                  <a:gd name="T100" fmla="*/ 37 w 499"/>
                  <a:gd name="T101" fmla="*/ 216 h 490"/>
                  <a:gd name="T102" fmla="*/ 85 w 499"/>
                  <a:gd name="T103" fmla="*/ 185 h 490"/>
                  <a:gd name="T104" fmla="*/ 137 w 499"/>
                  <a:gd name="T105" fmla="*/ 143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9" h="490">
                    <a:moveTo>
                      <a:pt x="160" y="119"/>
                    </a:moveTo>
                    <a:lnTo>
                      <a:pt x="178" y="94"/>
                    </a:lnTo>
                    <a:lnTo>
                      <a:pt x="196" y="68"/>
                    </a:lnTo>
                    <a:lnTo>
                      <a:pt x="211" y="45"/>
                    </a:lnTo>
                    <a:lnTo>
                      <a:pt x="223" y="24"/>
                    </a:lnTo>
                    <a:lnTo>
                      <a:pt x="235" y="9"/>
                    </a:lnTo>
                    <a:lnTo>
                      <a:pt x="242" y="0"/>
                    </a:lnTo>
                    <a:lnTo>
                      <a:pt x="247" y="2"/>
                    </a:lnTo>
                    <a:lnTo>
                      <a:pt x="249" y="12"/>
                    </a:lnTo>
                    <a:lnTo>
                      <a:pt x="249" y="24"/>
                    </a:lnTo>
                    <a:lnTo>
                      <a:pt x="250" y="37"/>
                    </a:lnTo>
                    <a:lnTo>
                      <a:pt x="250" y="51"/>
                    </a:lnTo>
                    <a:lnTo>
                      <a:pt x="250" y="67"/>
                    </a:lnTo>
                    <a:lnTo>
                      <a:pt x="250" y="86"/>
                    </a:lnTo>
                    <a:lnTo>
                      <a:pt x="249" y="107"/>
                    </a:lnTo>
                    <a:lnTo>
                      <a:pt x="247" y="128"/>
                    </a:lnTo>
                    <a:lnTo>
                      <a:pt x="242" y="155"/>
                    </a:lnTo>
                    <a:lnTo>
                      <a:pt x="240" y="170"/>
                    </a:lnTo>
                    <a:lnTo>
                      <a:pt x="237" y="185"/>
                    </a:lnTo>
                    <a:lnTo>
                      <a:pt x="237" y="203"/>
                    </a:lnTo>
                    <a:lnTo>
                      <a:pt x="236" y="220"/>
                    </a:lnTo>
                    <a:lnTo>
                      <a:pt x="236" y="238"/>
                    </a:lnTo>
                    <a:lnTo>
                      <a:pt x="236" y="256"/>
                    </a:lnTo>
                    <a:lnTo>
                      <a:pt x="236" y="274"/>
                    </a:lnTo>
                    <a:lnTo>
                      <a:pt x="237" y="292"/>
                    </a:lnTo>
                    <a:lnTo>
                      <a:pt x="240" y="311"/>
                    </a:lnTo>
                    <a:lnTo>
                      <a:pt x="244" y="329"/>
                    </a:lnTo>
                    <a:lnTo>
                      <a:pt x="247" y="347"/>
                    </a:lnTo>
                    <a:lnTo>
                      <a:pt x="251" y="364"/>
                    </a:lnTo>
                    <a:lnTo>
                      <a:pt x="258" y="381"/>
                    </a:lnTo>
                    <a:lnTo>
                      <a:pt x="266" y="396"/>
                    </a:lnTo>
                    <a:lnTo>
                      <a:pt x="274" y="410"/>
                    </a:lnTo>
                    <a:lnTo>
                      <a:pt x="284" y="425"/>
                    </a:lnTo>
                    <a:lnTo>
                      <a:pt x="302" y="446"/>
                    </a:lnTo>
                    <a:lnTo>
                      <a:pt x="320" y="462"/>
                    </a:lnTo>
                    <a:lnTo>
                      <a:pt x="334" y="471"/>
                    </a:lnTo>
                    <a:lnTo>
                      <a:pt x="348" y="474"/>
                    </a:lnTo>
                    <a:lnTo>
                      <a:pt x="361" y="474"/>
                    </a:lnTo>
                    <a:lnTo>
                      <a:pt x="370" y="471"/>
                    </a:lnTo>
                    <a:lnTo>
                      <a:pt x="380" y="467"/>
                    </a:lnTo>
                    <a:lnTo>
                      <a:pt x="388" y="465"/>
                    </a:lnTo>
                    <a:lnTo>
                      <a:pt x="395" y="459"/>
                    </a:lnTo>
                    <a:lnTo>
                      <a:pt x="402" y="453"/>
                    </a:lnTo>
                    <a:lnTo>
                      <a:pt x="407" y="445"/>
                    </a:lnTo>
                    <a:lnTo>
                      <a:pt x="414" y="436"/>
                    </a:lnTo>
                    <a:lnTo>
                      <a:pt x="418" y="426"/>
                    </a:lnTo>
                    <a:lnTo>
                      <a:pt x="422" y="417"/>
                    </a:lnTo>
                    <a:lnTo>
                      <a:pt x="424" y="409"/>
                    </a:lnTo>
                    <a:lnTo>
                      <a:pt x="425" y="403"/>
                    </a:lnTo>
                    <a:lnTo>
                      <a:pt x="432" y="394"/>
                    </a:lnTo>
                    <a:lnTo>
                      <a:pt x="443" y="388"/>
                    </a:lnTo>
                    <a:lnTo>
                      <a:pt x="458" y="387"/>
                    </a:lnTo>
                    <a:lnTo>
                      <a:pt x="471" y="387"/>
                    </a:lnTo>
                    <a:lnTo>
                      <a:pt x="473" y="388"/>
                    </a:lnTo>
                    <a:lnTo>
                      <a:pt x="477" y="396"/>
                    </a:lnTo>
                    <a:lnTo>
                      <a:pt x="483" y="406"/>
                    </a:lnTo>
                    <a:lnTo>
                      <a:pt x="492" y="422"/>
                    </a:lnTo>
                    <a:lnTo>
                      <a:pt x="499" y="430"/>
                    </a:lnTo>
                    <a:lnTo>
                      <a:pt x="498" y="432"/>
                    </a:lnTo>
                    <a:lnTo>
                      <a:pt x="485" y="435"/>
                    </a:lnTo>
                    <a:lnTo>
                      <a:pt x="462" y="431"/>
                    </a:lnTo>
                    <a:lnTo>
                      <a:pt x="437" y="432"/>
                    </a:lnTo>
                    <a:lnTo>
                      <a:pt x="423" y="440"/>
                    </a:lnTo>
                    <a:lnTo>
                      <a:pt x="416" y="450"/>
                    </a:lnTo>
                    <a:lnTo>
                      <a:pt x="415" y="454"/>
                    </a:lnTo>
                    <a:lnTo>
                      <a:pt x="407" y="465"/>
                    </a:lnTo>
                    <a:lnTo>
                      <a:pt x="396" y="474"/>
                    </a:lnTo>
                    <a:lnTo>
                      <a:pt x="383" y="480"/>
                    </a:lnTo>
                    <a:lnTo>
                      <a:pt x="370" y="485"/>
                    </a:lnTo>
                    <a:lnTo>
                      <a:pt x="355" y="488"/>
                    </a:lnTo>
                    <a:lnTo>
                      <a:pt x="340" y="490"/>
                    </a:lnTo>
                    <a:lnTo>
                      <a:pt x="325" y="486"/>
                    </a:lnTo>
                    <a:lnTo>
                      <a:pt x="308" y="481"/>
                    </a:lnTo>
                    <a:lnTo>
                      <a:pt x="293" y="472"/>
                    </a:lnTo>
                    <a:lnTo>
                      <a:pt x="278" y="458"/>
                    </a:lnTo>
                    <a:lnTo>
                      <a:pt x="263" y="439"/>
                    </a:lnTo>
                    <a:lnTo>
                      <a:pt x="249" y="419"/>
                    </a:lnTo>
                    <a:lnTo>
                      <a:pt x="236" y="401"/>
                    </a:lnTo>
                    <a:lnTo>
                      <a:pt x="223" y="383"/>
                    </a:lnTo>
                    <a:lnTo>
                      <a:pt x="213" y="369"/>
                    </a:lnTo>
                    <a:lnTo>
                      <a:pt x="205" y="360"/>
                    </a:lnTo>
                    <a:lnTo>
                      <a:pt x="199" y="354"/>
                    </a:lnTo>
                    <a:lnTo>
                      <a:pt x="191" y="350"/>
                    </a:lnTo>
                    <a:lnTo>
                      <a:pt x="185" y="347"/>
                    </a:lnTo>
                    <a:lnTo>
                      <a:pt x="175" y="344"/>
                    </a:lnTo>
                    <a:lnTo>
                      <a:pt x="168" y="344"/>
                    </a:lnTo>
                    <a:lnTo>
                      <a:pt x="158" y="344"/>
                    </a:lnTo>
                    <a:lnTo>
                      <a:pt x="147" y="346"/>
                    </a:lnTo>
                    <a:lnTo>
                      <a:pt x="136" y="347"/>
                    </a:lnTo>
                    <a:lnTo>
                      <a:pt x="124" y="350"/>
                    </a:lnTo>
                    <a:lnTo>
                      <a:pt x="114" y="354"/>
                    </a:lnTo>
                    <a:lnTo>
                      <a:pt x="105" y="357"/>
                    </a:lnTo>
                    <a:lnTo>
                      <a:pt x="96" y="360"/>
                    </a:lnTo>
                    <a:lnTo>
                      <a:pt x="89" y="363"/>
                    </a:lnTo>
                    <a:lnTo>
                      <a:pt x="85" y="367"/>
                    </a:lnTo>
                    <a:lnTo>
                      <a:pt x="82" y="368"/>
                    </a:lnTo>
                    <a:lnTo>
                      <a:pt x="80" y="368"/>
                    </a:lnTo>
                    <a:lnTo>
                      <a:pt x="21" y="271"/>
                    </a:lnTo>
                    <a:lnTo>
                      <a:pt x="0" y="234"/>
                    </a:lnTo>
                    <a:lnTo>
                      <a:pt x="6" y="232"/>
                    </a:lnTo>
                    <a:lnTo>
                      <a:pt x="18" y="225"/>
                    </a:lnTo>
                    <a:lnTo>
                      <a:pt x="37" y="216"/>
                    </a:lnTo>
                    <a:lnTo>
                      <a:pt x="60" y="202"/>
                    </a:lnTo>
                    <a:lnTo>
                      <a:pt x="85" y="185"/>
                    </a:lnTo>
                    <a:lnTo>
                      <a:pt x="113" y="164"/>
                    </a:lnTo>
                    <a:lnTo>
                      <a:pt x="137" y="143"/>
                    </a:lnTo>
                    <a:lnTo>
                      <a:pt x="160" y="119"/>
                    </a:lnTo>
                    <a:close/>
                  </a:path>
                </a:pathLst>
              </a:custGeom>
              <a:solidFill>
                <a:srgbClr val="783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42" name="Freeform 1382">
                <a:extLst>
                  <a:ext uri="{FF2B5EF4-FFF2-40B4-BE49-F238E27FC236}">
                    <a16:creationId xmlns:a16="http://schemas.microsoft.com/office/drawing/2014/main" id="{7D2CBDA5-8C95-C13C-8CEF-15D7D2C4BE9B}"/>
                  </a:ext>
                </a:extLst>
              </p:cNvPr>
              <p:cNvSpPr>
                <a:spLocks/>
              </p:cNvSpPr>
              <p:nvPr/>
            </p:nvSpPr>
            <p:spPr bwMode="auto">
              <a:xfrm>
                <a:off x="792" y="1746"/>
                <a:ext cx="161" cy="155"/>
              </a:xfrm>
              <a:custGeom>
                <a:avLst/>
                <a:gdLst>
                  <a:gd name="T0" fmla="*/ 164 w 482"/>
                  <a:gd name="T1" fmla="*/ 95 h 466"/>
                  <a:gd name="T2" fmla="*/ 193 w 482"/>
                  <a:gd name="T3" fmla="*/ 44 h 466"/>
                  <a:gd name="T4" fmla="*/ 215 w 482"/>
                  <a:gd name="T5" fmla="*/ 8 h 466"/>
                  <a:gd name="T6" fmla="*/ 227 w 482"/>
                  <a:gd name="T7" fmla="*/ 1 h 466"/>
                  <a:gd name="T8" fmla="*/ 228 w 482"/>
                  <a:gd name="T9" fmla="*/ 22 h 466"/>
                  <a:gd name="T10" fmla="*/ 229 w 482"/>
                  <a:gd name="T11" fmla="*/ 45 h 466"/>
                  <a:gd name="T12" fmla="*/ 228 w 482"/>
                  <a:gd name="T13" fmla="*/ 76 h 466"/>
                  <a:gd name="T14" fmla="*/ 223 w 482"/>
                  <a:gd name="T15" fmla="*/ 119 h 466"/>
                  <a:gd name="T16" fmla="*/ 216 w 482"/>
                  <a:gd name="T17" fmla="*/ 158 h 466"/>
                  <a:gd name="T18" fmla="*/ 214 w 482"/>
                  <a:gd name="T19" fmla="*/ 189 h 466"/>
                  <a:gd name="T20" fmla="*/ 213 w 482"/>
                  <a:gd name="T21" fmla="*/ 224 h 466"/>
                  <a:gd name="T22" fmla="*/ 214 w 482"/>
                  <a:gd name="T23" fmla="*/ 260 h 466"/>
                  <a:gd name="T24" fmla="*/ 219 w 482"/>
                  <a:gd name="T25" fmla="*/ 295 h 466"/>
                  <a:gd name="T26" fmla="*/ 227 w 482"/>
                  <a:gd name="T27" fmla="*/ 330 h 466"/>
                  <a:gd name="T28" fmla="*/ 237 w 482"/>
                  <a:gd name="T29" fmla="*/ 363 h 466"/>
                  <a:gd name="T30" fmla="*/ 254 w 482"/>
                  <a:gd name="T31" fmla="*/ 393 h 466"/>
                  <a:gd name="T32" fmla="*/ 282 w 482"/>
                  <a:gd name="T33" fmla="*/ 429 h 466"/>
                  <a:gd name="T34" fmla="*/ 317 w 482"/>
                  <a:gd name="T35" fmla="*/ 452 h 466"/>
                  <a:gd name="T36" fmla="*/ 345 w 482"/>
                  <a:gd name="T37" fmla="*/ 455 h 466"/>
                  <a:gd name="T38" fmla="*/ 366 w 482"/>
                  <a:gd name="T39" fmla="*/ 447 h 466"/>
                  <a:gd name="T40" fmla="*/ 380 w 482"/>
                  <a:gd name="T41" fmla="*/ 439 h 466"/>
                  <a:gd name="T42" fmla="*/ 394 w 482"/>
                  <a:gd name="T43" fmla="*/ 425 h 466"/>
                  <a:gd name="T44" fmla="*/ 406 w 482"/>
                  <a:gd name="T45" fmla="*/ 406 h 466"/>
                  <a:gd name="T46" fmla="*/ 414 w 482"/>
                  <a:gd name="T47" fmla="*/ 386 h 466"/>
                  <a:gd name="T48" fmla="*/ 421 w 482"/>
                  <a:gd name="T49" fmla="*/ 372 h 466"/>
                  <a:gd name="T50" fmla="*/ 444 w 482"/>
                  <a:gd name="T51" fmla="*/ 370 h 466"/>
                  <a:gd name="T52" fmla="*/ 460 w 482"/>
                  <a:gd name="T53" fmla="*/ 372 h 466"/>
                  <a:gd name="T54" fmla="*/ 466 w 482"/>
                  <a:gd name="T55" fmla="*/ 386 h 466"/>
                  <a:gd name="T56" fmla="*/ 482 w 482"/>
                  <a:gd name="T57" fmla="*/ 407 h 466"/>
                  <a:gd name="T58" fmla="*/ 469 w 482"/>
                  <a:gd name="T59" fmla="*/ 411 h 466"/>
                  <a:gd name="T60" fmla="*/ 421 w 482"/>
                  <a:gd name="T61" fmla="*/ 408 h 466"/>
                  <a:gd name="T62" fmla="*/ 401 w 482"/>
                  <a:gd name="T63" fmla="*/ 426 h 466"/>
                  <a:gd name="T64" fmla="*/ 391 w 482"/>
                  <a:gd name="T65" fmla="*/ 441 h 466"/>
                  <a:gd name="T66" fmla="*/ 367 w 482"/>
                  <a:gd name="T67" fmla="*/ 456 h 466"/>
                  <a:gd name="T68" fmla="*/ 339 w 482"/>
                  <a:gd name="T69" fmla="*/ 464 h 466"/>
                  <a:gd name="T70" fmla="*/ 309 w 482"/>
                  <a:gd name="T71" fmla="*/ 462 h 466"/>
                  <a:gd name="T72" fmla="*/ 277 w 482"/>
                  <a:gd name="T73" fmla="*/ 448 h 466"/>
                  <a:gd name="T74" fmla="*/ 247 w 482"/>
                  <a:gd name="T75" fmla="*/ 415 h 466"/>
                  <a:gd name="T76" fmla="*/ 220 w 482"/>
                  <a:gd name="T77" fmla="*/ 377 h 466"/>
                  <a:gd name="T78" fmla="*/ 198 w 482"/>
                  <a:gd name="T79" fmla="*/ 345 h 466"/>
                  <a:gd name="T80" fmla="*/ 184 w 482"/>
                  <a:gd name="T81" fmla="*/ 330 h 466"/>
                  <a:gd name="T82" fmla="*/ 170 w 482"/>
                  <a:gd name="T83" fmla="*/ 323 h 466"/>
                  <a:gd name="T84" fmla="*/ 152 w 482"/>
                  <a:gd name="T85" fmla="*/ 319 h 466"/>
                  <a:gd name="T86" fmla="*/ 131 w 482"/>
                  <a:gd name="T87" fmla="*/ 322 h 466"/>
                  <a:gd name="T88" fmla="*/ 109 w 482"/>
                  <a:gd name="T89" fmla="*/ 326 h 466"/>
                  <a:gd name="T90" fmla="*/ 89 w 482"/>
                  <a:gd name="T91" fmla="*/ 332 h 466"/>
                  <a:gd name="T92" fmla="*/ 75 w 482"/>
                  <a:gd name="T93" fmla="*/ 339 h 466"/>
                  <a:gd name="T94" fmla="*/ 66 w 482"/>
                  <a:gd name="T95" fmla="*/ 344 h 466"/>
                  <a:gd name="T96" fmla="*/ 17 w 482"/>
                  <a:gd name="T97" fmla="*/ 264 h 466"/>
                  <a:gd name="T98" fmla="*/ 3 w 482"/>
                  <a:gd name="T99" fmla="*/ 233 h 466"/>
                  <a:gd name="T100" fmla="*/ 31 w 482"/>
                  <a:gd name="T101" fmla="*/ 215 h 466"/>
                  <a:gd name="T102" fmla="*/ 75 w 482"/>
                  <a:gd name="T103" fmla="*/ 185 h 466"/>
                  <a:gd name="T104" fmla="*/ 122 w 482"/>
                  <a:gd name="T105" fmla="*/ 144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2" h="466">
                    <a:moveTo>
                      <a:pt x="144" y="120"/>
                    </a:moveTo>
                    <a:lnTo>
                      <a:pt x="164" y="95"/>
                    </a:lnTo>
                    <a:lnTo>
                      <a:pt x="179" y="68"/>
                    </a:lnTo>
                    <a:lnTo>
                      <a:pt x="193" y="44"/>
                    </a:lnTo>
                    <a:lnTo>
                      <a:pt x="206" y="23"/>
                    </a:lnTo>
                    <a:lnTo>
                      <a:pt x="215" y="8"/>
                    </a:lnTo>
                    <a:lnTo>
                      <a:pt x="222" y="0"/>
                    </a:lnTo>
                    <a:lnTo>
                      <a:pt x="227" y="1"/>
                    </a:lnTo>
                    <a:lnTo>
                      <a:pt x="228" y="13"/>
                    </a:lnTo>
                    <a:lnTo>
                      <a:pt x="228" y="22"/>
                    </a:lnTo>
                    <a:lnTo>
                      <a:pt x="229" y="34"/>
                    </a:lnTo>
                    <a:lnTo>
                      <a:pt x="229" y="45"/>
                    </a:lnTo>
                    <a:lnTo>
                      <a:pt x="228" y="59"/>
                    </a:lnTo>
                    <a:lnTo>
                      <a:pt x="228" y="76"/>
                    </a:lnTo>
                    <a:lnTo>
                      <a:pt x="225" y="95"/>
                    </a:lnTo>
                    <a:lnTo>
                      <a:pt x="223" y="119"/>
                    </a:lnTo>
                    <a:lnTo>
                      <a:pt x="219" y="144"/>
                    </a:lnTo>
                    <a:lnTo>
                      <a:pt x="216" y="158"/>
                    </a:lnTo>
                    <a:lnTo>
                      <a:pt x="215" y="174"/>
                    </a:lnTo>
                    <a:lnTo>
                      <a:pt x="214" y="189"/>
                    </a:lnTo>
                    <a:lnTo>
                      <a:pt x="213" y="208"/>
                    </a:lnTo>
                    <a:lnTo>
                      <a:pt x="213" y="224"/>
                    </a:lnTo>
                    <a:lnTo>
                      <a:pt x="214" y="242"/>
                    </a:lnTo>
                    <a:lnTo>
                      <a:pt x="214" y="260"/>
                    </a:lnTo>
                    <a:lnTo>
                      <a:pt x="216" y="277"/>
                    </a:lnTo>
                    <a:lnTo>
                      <a:pt x="219" y="295"/>
                    </a:lnTo>
                    <a:lnTo>
                      <a:pt x="223" y="312"/>
                    </a:lnTo>
                    <a:lnTo>
                      <a:pt x="227" y="330"/>
                    </a:lnTo>
                    <a:lnTo>
                      <a:pt x="233" y="346"/>
                    </a:lnTo>
                    <a:lnTo>
                      <a:pt x="237" y="363"/>
                    </a:lnTo>
                    <a:lnTo>
                      <a:pt x="246" y="379"/>
                    </a:lnTo>
                    <a:lnTo>
                      <a:pt x="254" y="393"/>
                    </a:lnTo>
                    <a:lnTo>
                      <a:pt x="263" y="407"/>
                    </a:lnTo>
                    <a:lnTo>
                      <a:pt x="282" y="429"/>
                    </a:lnTo>
                    <a:lnTo>
                      <a:pt x="302" y="443"/>
                    </a:lnTo>
                    <a:lnTo>
                      <a:pt x="317" y="452"/>
                    </a:lnTo>
                    <a:lnTo>
                      <a:pt x="331" y="455"/>
                    </a:lnTo>
                    <a:lnTo>
                      <a:pt x="345" y="455"/>
                    </a:lnTo>
                    <a:lnTo>
                      <a:pt x="357" y="452"/>
                    </a:lnTo>
                    <a:lnTo>
                      <a:pt x="366" y="447"/>
                    </a:lnTo>
                    <a:lnTo>
                      <a:pt x="374" y="443"/>
                    </a:lnTo>
                    <a:lnTo>
                      <a:pt x="380" y="439"/>
                    </a:lnTo>
                    <a:lnTo>
                      <a:pt x="388" y="432"/>
                    </a:lnTo>
                    <a:lnTo>
                      <a:pt x="394" y="425"/>
                    </a:lnTo>
                    <a:lnTo>
                      <a:pt x="399" y="415"/>
                    </a:lnTo>
                    <a:lnTo>
                      <a:pt x="406" y="406"/>
                    </a:lnTo>
                    <a:lnTo>
                      <a:pt x="408" y="395"/>
                    </a:lnTo>
                    <a:lnTo>
                      <a:pt x="414" y="386"/>
                    </a:lnTo>
                    <a:lnTo>
                      <a:pt x="415" y="380"/>
                    </a:lnTo>
                    <a:lnTo>
                      <a:pt x="421" y="372"/>
                    </a:lnTo>
                    <a:lnTo>
                      <a:pt x="431" y="370"/>
                    </a:lnTo>
                    <a:lnTo>
                      <a:pt x="444" y="370"/>
                    </a:lnTo>
                    <a:lnTo>
                      <a:pt x="456" y="371"/>
                    </a:lnTo>
                    <a:lnTo>
                      <a:pt x="460" y="372"/>
                    </a:lnTo>
                    <a:lnTo>
                      <a:pt x="461" y="377"/>
                    </a:lnTo>
                    <a:lnTo>
                      <a:pt x="466" y="386"/>
                    </a:lnTo>
                    <a:lnTo>
                      <a:pt x="476" y="399"/>
                    </a:lnTo>
                    <a:lnTo>
                      <a:pt x="482" y="407"/>
                    </a:lnTo>
                    <a:lnTo>
                      <a:pt x="480" y="411"/>
                    </a:lnTo>
                    <a:lnTo>
                      <a:pt x="469" y="411"/>
                    </a:lnTo>
                    <a:lnTo>
                      <a:pt x="446" y="407"/>
                    </a:lnTo>
                    <a:lnTo>
                      <a:pt x="421" y="408"/>
                    </a:lnTo>
                    <a:lnTo>
                      <a:pt x="407" y="416"/>
                    </a:lnTo>
                    <a:lnTo>
                      <a:pt x="401" y="426"/>
                    </a:lnTo>
                    <a:lnTo>
                      <a:pt x="399" y="430"/>
                    </a:lnTo>
                    <a:lnTo>
                      <a:pt x="391" y="441"/>
                    </a:lnTo>
                    <a:lnTo>
                      <a:pt x="380" y="450"/>
                    </a:lnTo>
                    <a:lnTo>
                      <a:pt x="367" y="456"/>
                    </a:lnTo>
                    <a:lnTo>
                      <a:pt x="355" y="461"/>
                    </a:lnTo>
                    <a:lnTo>
                      <a:pt x="339" y="464"/>
                    </a:lnTo>
                    <a:lnTo>
                      <a:pt x="325" y="466"/>
                    </a:lnTo>
                    <a:lnTo>
                      <a:pt x="309" y="462"/>
                    </a:lnTo>
                    <a:lnTo>
                      <a:pt x="292" y="457"/>
                    </a:lnTo>
                    <a:lnTo>
                      <a:pt x="277" y="448"/>
                    </a:lnTo>
                    <a:lnTo>
                      <a:pt x="263" y="434"/>
                    </a:lnTo>
                    <a:lnTo>
                      <a:pt x="247" y="415"/>
                    </a:lnTo>
                    <a:lnTo>
                      <a:pt x="233" y="395"/>
                    </a:lnTo>
                    <a:lnTo>
                      <a:pt x="220" y="377"/>
                    </a:lnTo>
                    <a:lnTo>
                      <a:pt x="207" y="359"/>
                    </a:lnTo>
                    <a:lnTo>
                      <a:pt x="198" y="345"/>
                    </a:lnTo>
                    <a:lnTo>
                      <a:pt x="191" y="336"/>
                    </a:lnTo>
                    <a:lnTo>
                      <a:pt x="184" y="330"/>
                    </a:lnTo>
                    <a:lnTo>
                      <a:pt x="177" y="326"/>
                    </a:lnTo>
                    <a:lnTo>
                      <a:pt x="170" y="323"/>
                    </a:lnTo>
                    <a:lnTo>
                      <a:pt x="160" y="319"/>
                    </a:lnTo>
                    <a:lnTo>
                      <a:pt x="152" y="319"/>
                    </a:lnTo>
                    <a:lnTo>
                      <a:pt x="143" y="319"/>
                    </a:lnTo>
                    <a:lnTo>
                      <a:pt x="131" y="322"/>
                    </a:lnTo>
                    <a:lnTo>
                      <a:pt x="120" y="323"/>
                    </a:lnTo>
                    <a:lnTo>
                      <a:pt x="109" y="326"/>
                    </a:lnTo>
                    <a:lnTo>
                      <a:pt x="98" y="330"/>
                    </a:lnTo>
                    <a:lnTo>
                      <a:pt x="89" y="332"/>
                    </a:lnTo>
                    <a:lnTo>
                      <a:pt x="81" y="336"/>
                    </a:lnTo>
                    <a:lnTo>
                      <a:pt x="75" y="339"/>
                    </a:lnTo>
                    <a:lnTo>
                      <a:pt x="69" y="343"/>
                    </a:lnTo>
                    <a:lnTo>
                      <a:pt x="66" y="344"/>
                    </a:lnTo>
                    <a:lnTo>
                      <a:pt x="65" y="344"/>
                    </a:lnTo>
                    <a:lnTo>
                      <a:pt x="17" y="264"/>
                    </a:lnTo>
                    <a:lnTo>
                      <a:pt x="0" y="234"/>
                    </a:lnTo>
                    <a:lnTo>
                      <a:pt x="3" y="233"/>
                    </a:lnTo>
                    <a:lnTo>
                      <a:pt x="14" y="227"/>
                    </a:lnTo>
                    <a:lnTo>
                      <a:pt x="31" y="215"/>
                    </a:lnTo>
                    <a:lnTo>
                      <a:pt x="50" y="201"/>
                    </a:lnTo>
                    <a:lnTo>
                      <a:pt x="75" y="185"/>
                    </a:lnTo>
                    <a:lnTo>
                      <a:pt x="98" y="166"/>
                    </a:lnTo>
                    <a:lnTo>
                      <a:pt x="122" y="144"/>
                    </a:lnTo>
                    <a:lnTo>
                      <a:pt x="144" y="120"/>
                    </a:lnTo>
                    <a:close/>
                  </a:path>
                </a:pathLst>
              </a:custGeom>
              <a:solidFill>
                <a:srgbClr val="7331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43" name="Freeform 1383">
                <a:extLst>
                  <a:ext uri="{FF2B5EF4-FFF2-40B4-BE49-F238E27FC236}">
                    <a16:creationId xmlns:a16="http://schemas.microsoft.com/office/drawing/2014/main" id="{386B38B7-04A2-7072-C45E-A92C14579125}"/>
                  </a:ext>
                </a:extLst>
              </p:cNvPr>
              <p:cNvSpPr>
                <a:spLocks/>
              </p:cNvSpPr>
              <p:nvPr/>
            </p:nvSpPr>
            <p:spPr bwMode="auto">
              <a:xfrm>
                <a:off x="795" y="1754"/>
                <a:ext cx="157" cy="147"/>
              </a:xfrm>
              <a:custGeom>
                <a:avLst/>
                <a:gdLst>
                  <a:gd name="T0" fmla="*/ 151 w 469"/>
                  <a:gd name="T1" fmla="*/ 94 h 443"/>
                  <a:gd name="T2" fmla="*/ 181 w 469"/>
                  <a:gd name="T3" fmla="*/ 45 h 443"/>
                  <a:gd name="T4" fmla="*/ 200 w 469"/>
                  <a:gd name="T5" fmla="*/ 9 h 443"/>
                  <a:gd name="T6" fmla="*/ 210 w 469"/>
                  <a:gd name="T7" fmla="*/ 2 h 443"/>
                  <a:gd name="T8" fmla="*/ 212 w 469"/>
                  <a:gd name="T9" fmla="*/ 21 h 443"/>
                  <a:gd name="T10" fmla="*/ 212 w 469"/>
                  <a:gd name="T11" fmla="*/ 40 h 443"/>
                  <a:gd name="T12" fmla="*/ 210 w 469"/>
                  <a:gd name="T13" fmla="*/ 69 h 443"/>
                  <a:gd name="T14" fmla="*/ 205 w 469"/>
                  <a:gd name="T15" fmla="*/ 108 h 443"/>
                  <a:gd name="T16" fmla="*/ 199 w 469"/>
                  <a:gd name="T17" fmla="*/ 148 h 443"/>
                  <a:gd name="T18" fmla="*/ 196 w 469"/>
                  <a:gd name="T19" fmla="*/ 179 h 443"/>
                  <a:gd name="T20" fmla="*/ 196 w 469"/>
                  <a:gd name="T21" fmla="*/ 213 h 443"/>
                  <a:gd name="T22" fmla="*/ 197 w 469"/>
                  <a:gd name="T23" fmla="*/ 246 h 443"/>
                  <a:gd name="T24" fmla="*/ 203 w 469"/>
                  <a:gd name="T25" fmla="*/ 281 h 443"/>
                  <a:gd name="T26" fmla="*/ 210 w 469"/>
                  <a:gd name="T27" fmla="*/ 314 h 443"/>
                  <a:gd name="T28" fmla="*/ 223 w 469"/>
                  <a:gd name="T29" fmla="*/ 346 h 443"/>
                  <a:gd name="T30" fmla="*/ 239 w 469"/>
                  <a:gd name="T31" fmla="*/ 375 h 443"/>
                  <a:gd name="T32" fmla="*/ 267 w 469"/>
                  <a:gd name="T33" fmla="*/ 411 h 443"/>
                  <a:gd name="T34" fmla="*/ 302 w 469"/>
                  <a:gd name="T35" fmla="*/ 433 h 443"/>
                  <a:gd name="T36" fmla="*/ 333 w 469"/>
                  <a:gd name="T37" fmla="*/ 435 h 443"/>
                  <a:gd name="T38" fmla="*/ 356 w 469"/>
                  <a:gd name="T39" fmla="*/ 428 h 443"/>
                  <a:gd name="T40" fmla="*/ 371 w 469"/>
                  <a:gd name="T41" fmla="*/ 419 h 443"/>
                  <a:gd name="T42" fmla="*/ 384 w 469"/>
                  <a:gd name="T43" fmla="*/ 403 h 443"/>
                  <a:gd name="T44" fmla="*/ 397 w 469"/>
                  <a:gd name="T45" fmla="*/ 384 h 443"/>
                  <a:gd name="T46" fmla="*/ 405 w 469"/>
                  <a:gd name="T47" fmla="*/ 366 h 443"/>
                  <a:gd name="T48" fmla="*/ 414 w 469"/>
                  <a:gd name="T49" fmla="*/ 350 h 443"/>
                  <a:gd name="T50" fmla="*/ 434 w 469"/>
                  <a:gd name="T51" fmla="*/ 350 h 443"/>
                  <a:gd name="T52" fmla="*/ 448 w 469"/>
                  <a:gd name="T53" fmla="*/ 356 h 443"/>
                  <a:gd name="T54" fmla="*/ 453 w 469"/>
                  <a:gd name="T55" fmla="*/ 366 h 443"/>
                  <a:gd name="T56" fmla="*/ 469 w 469"/>
                  <a:gd name="T57" fmla="*/ 384 h 443"/>
                  <a:gd name="T58" fmla="*/ 458 w 469"/>
                  <a:gd name="T59" fmla="*/ 388 h 443"/>
                  <a:gd name="T60" fmla="*/ 410 w 469"/>
                  <a:gd name="T61" fmla="*/ 385 h 443"/>
                  <a:gd name="T62" fmla="*/ 389 w 469"/>
                  <a:gd name="T63" fmla="*/ 403 h 443"/>
                  <a:gd name="T64" fmla="*/ 380 w 469"/>
                  <a:gd name="T65" fmla="*/ 418 h 443"/>
                  <a:gd name="T66" fmla="*/ 356 w 469"/>
                  <a:gd name="T67" fmla="*/ 433 h 443"/>
                  <a:gd name="T68" fmla="*/ 328 w 469"/>
                  <a:gd name="T69" fmla="*/ 442 h 443"/>
                  <a:gd name="T70" fmla="*/ 298 w 469"/>
                  <a:gd name="T71" fmla="*/ 439 h 443"/>
                  <a:gd name="T72" fmla="*/ 266 w 469"/>
                  <a:gd name="T73" fmla="*/ 425 h 443"/>
                  <a:gd name="T74" fmla="*/ 236 w 469"/>
                  <a:gd name="T75" fmla="*/ 392 h 443"/>
                  <a:gd name="T76" fmla="*/ 209 w 469"/>
                  <a:gd name="T77" fmla="*/ 354 h 443"/>
                  <a:gd name="T78" fmla="*/ 186 w 469"/>
                  <a:gd name="T79" fmla="*/ 322 h 443"/>
                  <a:gd name="T80" fmla="*/ 172 w 469"/>
                  <a:gd name="T81" fmla="*/ 307 h 443"/>
                  <a:gd name="T82" fmla="*/ 158 w 469"/>
                  <a:gd name="T83" fmla="*/ 300 h 443"/>
                  <a:gd name="T84" fmla="*/ 141 w 469"/>
                  <a:gd name="T85" fmla="*/ 296 h 443"/>
                  <a:gd name="T86" fmla="*/ 120 w 469"/>
                  <a:gd name="T87" fmla="*/ 299 h 443"/>
                  <a:gd name="T88" fmla="*/ 97 w 469"/>
                  <a:gd name="T89" fmla="*/ 303 h 443"/>
                  <a:gd name="T90" fmla="*/ 78 w 469"/>
                  <a:gd name="T91" fmla="*/ 309 h 443"/>
                  <a:gd name="T92" fmla="*/ 62 w 469"/>
                  <a:gd name="T93" fmla="*/ 316 h 443"/>
                  <a:gd name="T94" fmla="*/ 55 w 469"/>
                  <a:gd name="T95" fmla="*/ 321 h 443"/>
                  <a:gd name="T96" fmla="*/ 15 w 469"/>
                  <a:gd name="T97" fmla="*/ 258 h 443"/>
                  <a:gd name="T98" fmla="*/ 4 w 469"/>
                  <a:gd name="T99" fmla="*/ 232 h 443"/>
                  <a:gd name="T100" fmla="*/ 28 w 469"/>
                  <a:gd name="T101" fmla="*/ 216 h 443"/>
                  <a:gd name="T102" fmla="*/ 66 w 469"/>
                  <a:gd name="T103" fmla="*/ 185 h 443"/>
                  <a:gd name="T104" fmla="*/ 110 w 469"/>
                  <a:gd name="T105" fmla="*/ 14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9" h="443">
                    <a:moveTo>
                      <a:pt x="133" y="120"/>
                    </a:moveTo>
                    <a:lnTo>
                      <a:pt x="151" y="94"/>
                    </a:lnTo>
                    <a:lnTo>
                      <a:pt x="168" y="69"/>
                    </a:lnTo>
                    <a:lnTo>
                      <a:pt x="181" y="45"/>
                    </a:lnTo>
                    <a:lnTo>
                      <a:pt x="191" y="24"/>
                    </a:lnTo>
                    <a:lnTo>
                      <a:pt x="200" y="9"/>
                    </a:lnTo>
                    <a:lnTo>
                      <a:pt x="208" y="0"/>
                    </a:lnTo>
                    <a:lnTo>
                      <a:pt x="210" y="2"/>
                    </a:lnTo>
                    <a:lnTo>
                      <a:pt x="212" y="13"/>
                    </a:lnTo>
                    <a:lnTo>
                      <a:pt x="212" y="21"/>
                    </a:lnTo>
                    <a:lnTo>
                      <a:pt x="212" y="31"/>
                    </a:lnTo>
                    <a:lnTo>
                      <a:pt x="212" y="40"/>
                    </a:lnTo>
                    <a:lnTo>
                      <a:pt x="212" y="53"/>
                    </a:lnTo>
                    <a:lnTo>
                      <a:pt x="210" y="69"/>
                    </a:lnTo>
                    <a:lnTo>
                      <a:pt x="208" y="86"/>
                    </a:lnTo>
                    <a:lnTo>
                      <a:pt x="205" y="108"/>
                    </a:lnTo>
                    <a:lnTo>
                      <a:pt x="200" y="134"/>
                    </a:lnTo>
                    <a:lnTo>
                      <a:pt x="199" y="148"/>
                    </a:lnTo>
                    <a:lnTo>
                      <a:pt x="197" y="164"/>
                    </a:lnTo>
                    <a:lnTo>
                      <a:pt x="196" y="179"/>
                    </a:lnTo>
                    <a:lnTo>
                      <a:pt x="196" y="196"/>
                    </a:lnTo>
                    <a:lnTo>
                      <a:pt x="196" y="213"/>
                    </a:lnTo>
                    <a:lnTo>
                      <a:pt x="196" y="229"/>
                    </a:lnTo>
                    <a:lnTo>
                      <a:pt x="197" y="246"/>
                    </a:lnTo>
                    <a:lnTo>
                      <a:pt x="199" y="264"/>
                    </a:lnTo>
                    <a:lnTo>
                      <a:pt x="203" y="281"/>
                    </a:lnTo>
                    <a:lnTo>
                      <a:pt x="205" y="296"/>
                    </a:lnTo>
                    <a:lnTo>
                      <a:pt x="210" y="314"/>
                    </a:lnTo>
                    <a:lnTo>
                      <a:pt x="217" y="330"/>
                    </a:lnTo>
                    <a:lnTo>
                      <a:pt x="223" y="346"/>
                    </a:lnTo>
                    <a:lnTo>
                      <a:pt x="231" y="360"/>
                    </a:lnTo>
                    <a:lnTo>
                      <a:pt x="239" y="375"/>
                    </a:lnTo>
                    <a:lnTo>
                      <a:pt x="249" y="389"/>
                    </a:lnTo>
                    <a:lnTo>
                      <a:pt x="267" y="411"/>
                    </a:lnTo>
                    <a:lnTo>
                      <a:pt x="286" y="425"/>
                    </a:lnTo>
                    <a:lnTo>
                      <a:pt x="302" y="433"/>
                    </a:lnTo>
                    <a:lnTo>
                      <a:pt x="319" y="435"/>
                    </a:lnTo>
                    <a:lnTo>
                      <a:pt x="333" y="435"/>
                    </a:lnTo>
                    <a:lnTo>
                      <a:pt x="346" y="432"/>
                    </a:lnTo>
                    <a:lnTo>
                      <a:pt x="356" y="428"/>
                    </a:lnTo>
                    <a:lnTo>
                      <a:pt x="364" y="424"/>
                    </a:lnTo>
                    <a:lnTo>
                      <a:pt x="371" y="419"/>
                    </a:lnTo>
                    <a:lnTo>
                      <a:pt x="378" y="412"/>
                    </a:lnTo>
                    <a:lnTo>
                      <a:pt x="384" y="403"/>
                    </a:lnTo>
                    <a:lnTo>
                      <a:pt x="391" y="394"/>
                    </a:lnTo>
                    <a:lnTo>
                      <a:pt x="397" y="384"/>
                    </a:lnTo>
                    <a:lnTo>
                      <a:pt x="402" y="375"/>
                    </a:lnTo>
                    <a:lnTo>
                      <a:pt x="405" y="366"/>
                    </a:lnTo>
                    <a:lnTo>
                      <a:pt x="407" y="358"/>
                    </a:lnTo>
                    <a:lnTo>
                      <a:pt x="414" y="350"/>
                    </a:lnTo>
                    <a:lnTo>
                      <a:pt x="423" y="349"/>
                    </a:lnTo>
                    <a:lnTo>
                      <a:pt x="434" y="350"/>
                    </a:lnTo>
                    <a:lnTo>
                      <a:pt x="446" y="356"/>
                    </a:lnTo>
                    <a:lnTo>
                      <a:pt x="448" y="356"/>
                    </a:lnTo>
                    <a:lnTo>
                      <a:pt x="450" y="358"/>
                    </a:lnTo>
                    <a:lnTo>
                      <a:pt x="453" y="366"/>
                    </a:lnTo>
                    <a:lnTo>
                      <a:pt x="463" y="376"/>
                    </a:lnTo>
                    <a:lnTo>
                      <a:pt x="469" y="384"/>
                    </a:lnTo>
                    <a:lnTo>
                      <a:pt x="469" y="388"/>
                    </a:lnTo>
                    <a:lnTo>
                      <a:pt x="458" y="388"/>
                    </a:lnTo>
                    <a:lnTo>
                      <a:pt x="434" y="384"/>
                    </a:lnTo>
                    <a:lnTo>
                      <a:pt x="410" y="385"/>
                    </a:lnTo>
                    <a:lnTo>
                      <a:pt x="396" y="394"/>
                    </a:lnTo>
                    <a:lnTo>
                      <a:pt x="389" y="403"/>
                    </a:lnTo>
                    <a:lnTo>
                      <a:pt x="388" y="408"/>
                    </a:lnTo>
                    <a:lnTo>
                      <a:pt x="380" y="418"/>
                    </a:lnTo>
                    <a:lnTo>
                      <a:pt x="369" y="428"/>
                    </a:lnTo>
                    <a:lnTo>
                      <a:pt x="356" y="433"/>
                    </a:lnTo>
                    <a:lnTo>
                      <a:pt x="343" y="438"/>
                    </a:lnTo>
                    <a:lnTo>
                      <a:pt x="328" y="442"/>
                    </a:lnTo>
                    <a:lnTo>
                      <a:pt x="313" y="443"/>
                    </a:lnTo>
                    <a:lnTo>
                      <a:pt x="298" y="439"/>
                    </a:lnTo>
                    <a:lnTo>
                      <a:pt x="281" y="435"/>
                    </a:lnTo>
                    <a:lnTo>
                      <a:pt x="266" y="425"/>
                    </a:lnTo>
                    <a:lnTo>
                      <a:pt x="251" y="411"/>
                    </a:lnTo>
                    <a:lnTo>
                      <a:pt x="236" y="392"/>
                    </a:lnTo>
                    <a:lnTo>
                      <a:pt x="222" y="373"/>
                    </a:lnTo>
                    <a:lnTo>
                      <a:pt x="209" y="354"/>
                    </a:lnTo>
                    <a:lnTo>
                      <a:pt x="196" y="336"/>
                    </a:lnTo>
                    <a:lnTo>
                      <a:pt x="186" y="322"/>
                    </a:lnTo>
                    <a:lnTo>
                      <a:pt x="178" y="313"/>
                    </a:lnTo>
                    <a:lnTo>
                      <a:pt x="172" y="307"/>
                    </a:lnTo>
                    <a:lnTo>
                      <a:pt x="164" y="303"/>
                    </a:lnTo>
                    <a:lnTo>
                      <a:pt x="158" y="300"/>
                    </a:lnTo>
                    <a:lnTo>
                      <a:pt x="148" y="296"/>
                    </a:lnTo>
                    <a:lnTo>
                      <a:pt x="141" y="296"/>
                    </a:lnTo>
                    <a:lnTo>
                      <a:pt x="131" y="296"/>
                    </a:lnTo>
                    <a:lnTo>
                      <a:pt x="120" y="299"/>
                    </a:lnTo>
                    <a:lnTo>
                      <a:pt x="109" y="300"/>
                    </a:lnTo>
                    <a:lnTo>
                      <a:pt x="97" y="303"/>
                    </a:lnTo>
                    <a:lnTo>
                      <a:pt x="87" y="307"/>
                    </a:lnTo>
                    <a:lnTo>
                      <a:pt x="78" y="309"/>
                    </a:lnTo>
                    <a:lnTo>
                      <a:pt x="69" y="313"/>
                    </a:lnTo>
                    <a:lnTo>
                      <a:pt x="62" y="316"/>
                    </a:lnTo>
                    <a:lnTo>
                      <a:pt x="58" y="320"/>
                    </a:lnTo>
                    <a:lnTo>
                      <a:pt x="55" y="321"/>
                    </a:lnTo>
                    <a:lnTo>
                      <a:pt x="53" y="321"/>
                    </a:lnTo>
                    <a:lnTo>
                      <a:pt x="15" y="258"/>
                    </a:lnTo>
                    <a:lnTo>
                      <a:pt x="0" y="234"/>
                    </a:lnTo>
                    <a:lnTo>
                      <a:pt x="4" y="232"/>
                    </a:lnTo>
                    <a:lnTo>
                      <a:pt x="13" y="225"/>
                    </a:lnTo>
                    <a:lnTo>
                      <a:pt x="28" y="216"/>
                    </a:lnTo>
                    <a:lnTo>
                      <a:pt x="46" y="202"/>
                    </a:lnTo>
                    <a:lnTo>
                      <a:pt x="66" y="185"/>
                    </a:lnTo>
                    <a:lnTo>
                      <a:pt x="88" y="165"/>
                    </a:lnTo>
                    <a:lnTo>
                      <a:pt x="110" y="143"/>
                    </a:lnTo>
                    <a:lnTo>
                      <a:pt x="133" y="120"/>
                    </a:lnTo>
                    <a:close/>
                  </a:path>
                </a:pathLst>
              </a:custGeom>
              <a:solidFill>
                <a:srgbClr val="6B29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44" name="Freeform 1384">
                <a:extLst>
                  <a:ext uri="{FF2B5EF4-FFF2-40B4-BE49-F238E27FC236}">
                    <a16:creationId xmlns:a16="http://schemas.microsoft.com/office/drawing/2014/main" id="{13BC6464-95CB-382D-3BCD-6F814481165F}"/>
                  </a:ext>
                </a:extLst>
              </p:cNvPr>
              <p:cNvSpPr>
                <a:spLocks/>
              </p:cNvSpPr>
              <p:nvPr/>
            </p:nvSpPr>
            <p:spPr bwMode="auto">
              <a:xfrm>
                <a:off x="800" y="1762"/>
                <a:ext cx="151" cy="140"/>
              </a:xfrm>
              <a:custGeom>
                <a:avLst/>
                <a:gdLst>
                  <a:gd name="T0" fmla="*/ 211 w 452"/>
                  <a:gd name="T1" fmla="*/ 345 h 419"/>
                  <a:gd name="T2" fmla="*/ 187 w 452"/>
                  <a:gd name="T3" fmla="*/ 283 h 419"/>
                  <a:gd name="T4" fmla="*/ 175 w 452"/>
                  <a:gd name="T5" fmla="*/ 218 h 419"/>
                  <a:gd name="T6" fmla="*/ 175 w 452"/>
                  <a:gd name="T7" fmla="*/ 154 h 419"/>
                  <a:gd name="T8" fmla="*/ 183 w 452"/>
                  <a:gd name="T9" fmla="*/ 98 h 419"/>
                  <a:gd name="T10" fmla="*/ 188 w 452"/>
                  <a:gd name="T11" fmla="*/ 61 h 419"/>
                  <a:gd name="T12" fmla="*/ 190 w 452"/>
                  <a:gd name="T13" fmla="*/ 36 h 419"/>
                  <a:gd name="T14" fmla="*/ 190 w 452"/>
                  <a:gd name="T15" fmla="*/ 20 h 419"/>
                  <a:gd name="T16" fmla="*/ 189 w 452"/>
                  <a:gd name="T17" fmla="*/ 2 h 419"/>
                  <a:gd name="T18" fmla="*/ 181 w 452"/>
                  <a:gd name="T19" fmla="*/ 8 h 419"/>
                  <a:gd name="T20" fmla="*/ 164 w 452"/>
                  <a:gd name="T21" fmla="*/ 46 h 419"/>
                  <a:gd name="T22" fmla="*/ 137 w 452"/>
                  <a:gd name="T23" fmla="*/ 94 h 419"/>
                  <a:gd name="T24" fmla="*/ 98 w 452"/>
                  <a:gd name="T25" fmla="*/ 143 h 419"/>
                  <a:gd name="T26" fmla="*/ 56 w 452"/>
                  <a:gd name="T27" fmla="*/ 185 h 419"/>
                  <a:gd name="T28" fmla="*/ 23 w 452"/>
                  <a:gd name="T29" fmla="*/ 214 h 419"/>
                  <a:gd name="T30" fmla="*/ 4 w 452"/>
                  <a:gd name="T31" fmla="*/ 230 h 419"/>
                  <a:gd name="T32" fmla="*/ 12 w 452"/>
                  <a:gd name="T33" fmla="*/ 250 h 419"/>
                  <a:gd name="T34" fmla="*/ 40 w 452"/>
                  <a:gd name="T35" fmla="*/ 297 h 419"/>
                  <a:gd name="T36" fmla="*/ 48 w 452"/>
                  <a:gd name="T37" fmla="*/ 293 h 419"/>
                  <a:gd name="T38" fmla="*/ 63 w 452"/>
                  <a:gd name="T39" fmla="*/ 286 h 419"/>
                  <a:gd name="T40" fmla="*/ 82 w 452"/>
                  <a:gd name="T41" fmla="*/ 280 h 419"/>
                  <a:gd name="T42" fmla="*/ 105 w 452"/>
                  <a:gd name="T43" fmla="*/ 275 h 419"/>
                  <a:gd name="T44" fmla="*/ 126 w 452"/>
                  <a:gd name="T45" fmla="*/ 273 h 419"/>
                  <a:gd name="T46" fmla="*/ 143 w 452"/>
                  <a:gd name="T47" fmla="*/ 276 h 419"/>
                  <a:gd name="T48" fmla="*/ 157 w 452"/>
                  <a:gd name="T49" fmla="*/ 283 h 419"/>
                  <a:gd name="T50" fmla="*/ 171 w 452"/>
                  <a:gd name="T51" fmla="*/ 298 h 419"/>
                  <a:gd name="T52" fmla="*/ 194 w 452"/>
                  <a:gd name="T53" fmla="*/ 330 h 419"/>
                  <a:gd name="T54" fmla="*/ 221 w 452"/>
                  <a:gd name="T55" fmla="*/ 369 h 419"/>
                  <a:gd name="T56" fmla="*/ 251 w 452"/>
                  <a:gd name="T57" fmla="*/ 401 h 419"/>
                  <a:gd name="T58" fmla="*/ 283 w 452"/>
                  <a:gd name="T59" fmla="*/ 415 h 419"/>
                  <a:gd name="T60" fmla="*/ 313 w 452"/>
                  <a:gd name="T61" fmla="*/ 418 h 419"/>
                  <a:gd name="T62" fmla="*/ 341 w 452"/>
                  <a:gd name="T63" fmla="*/ 410 h 419"/>
                  <a:gd name="T64" fmla="*/ 365 w 452"/>
                  <a:gd name="T65" fmla="*/ 394 h 419"/>
                  <a:gd name="T66" fmla="*/ 375 w 452"/>
                  <a:gd name="T67" fmla="*/ 379 h 419"/>
                  <a:gd name="T68" fmla="*/ 395 w 452"/>
                  <a:gd name="T69" fmla="*/ 362 h 419"/>
                  <a:gd name="T70" fmla="*/ 443 w 452"/>
                  <a:gd name="T71" fmla="*/ 364 h 419"/>
                  <a:gd name="T72" fmla="*/ 452 w 452"/>
                  <a:gd name="T73" fmla="*/ 360 h 419"/>
                  <a:gd name="T74" fmla="*/ 438 w 452"/>
                  <a:gd name="T75" fmla="*/ 345 h 419"/>
                  <a:gd name="T76" fmla="*/ 435 w 452"/>
                  <a:gd name="T77" fmla="*/ 339 h 419"/>
                  <a:gd name="T78" fmla="*/ 412 w 452"/>
                  <a:gd name="T79" fmla="*/ 330 h 419"/>
                  <a:gd name="T80" fmla="*/ 397 w 452"/>
                  <a:gd name="T81" fmla="*/ 336 h 419"/>
                  <a:gd name="T82" fmla="*/ 390 w 452"/>
                  <a:gd name="T83" fmla="*/ 352 h 419"/>
                  <a:gd name="T84" fmla="*/ 378 w 452"/>
                  <a:gd name="T85" fmla="*/ 371 h 419"/>
                  <a:gd name="T86" fmla="*/ 363 w 452"/>
                  <a:gd name="T87" fmla="*/ 391 h 419"/>
                  <a:gd name="T88" fmla="*/ 349 w 452"/>
                  <a:gd name="T89" fmla="*/ 404 h 419"/>
                  <a:gd name="T90" fmla="*/ 331 w 452"/>
                  <a:gd name="T91" fmla="*/ 411 h 419"/>
                  <a:gd name="T92" fmla="*/ 301 w 452"/>
                  <a:gd name="T93" fmla="*/ 415 h 419"/>
                  <a:gd name="T94" fmla="*/ 269 w 452"/>
                  <a:gd name="T95" fmla="*/ 406 h 419"/>
                  <a:gd name="T96" fmla="*/ 229 w 452"/>
                  <a:gd name="T97" fmla="*/ 37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2" h="419">
                    <a:moveTo>
                      <a:pt x="229" y="371"/>
                    </a:moveTo>
                    <a:lnTo>
                      <a:pt x="211" y="345"/>
                    </a:lnTo>
                    <a:lnTo>
                      <a:pt x="197" y="315"/>
                    </a:lnTo>
                    <a:lnTo>
                      <a:pt x="187" y="283"/>
                    </a:lnTo>
                    <a:lnTo>
                      <a:pt x="180" y="249"/>
                    </a:lnTo>
                    <a:lnTo>
                      <a:pt x="175" y="218"/>
                    </a:lnTo>
                    <a:lnTo>
                      <a:pt x="174" y="185"/>
                    </a:lnTo>
                    <a:lnTo>
                      <a:pt x="175" y="154"/>
                    </a:lnTo>
                    <a:lnTo>
                      <a:pt x="178" y="124"/>
                    </a:lnTo>
                    <a:lnTo>
                      <a:pt x="183" y="98"/>
                    </a:lnTo>
                    <a:lnTo>
                      <a:pt x="187" y="78"/>
                    </a:lnTo>
                    <a:lnTo>
                      <a:pt x="188" y="61"/>
                    </a:lnTo>
                    <a:lnTo>
                      <a:pt x="189" y="47"/>
                    </a:lnTo>
                    <a:lnTo>
                      <a:pt x="190" y="36"/>
                    </a:lnTo>
                    <a:lnTo>
                      <a:pt x="190" y="27"/>
                    </a:lnTo>
                    <a:lnTo>
                      <a:pt x="190" y="20"/>
                    </a:lnTo>
                    <a:lnTo>
                      <a:pt x="190" y="13"/>
                    </a:lnTo>
                    <a:lnTo>
                      <a:pt x="189" y="2"/>
                    </a:lnTo>
                    <a:lnTo>
                      <a:pt x="188" y="0"/>
                    </a:lnTo>
                    <a:lnTo>
                      <a:pt x="181" y="8"/>
                    </a:lnTo>
                    <a:lnTo>
                      <a:pt x="175" y="24"/>
                    </a:lnTo>
                    <a:lnTo>
                      <a:pt x="164" y="46"/>
                    </a:lnTo>
                    <a:lnTo>
                      <a:pt x="153" y="69"/>
                    </a:lnTo>
                    <a:lnTo>
                      <a:pt x="137" y="94"/>
                    </a:lnTo>
                    <a:lnTo>
                      <a:pt x="118" y="119"/>
                    </a:lnTo>
                    <a:lnTo>
                      <a:pt x="98" y="143"/>
                    </a:lnTo>
                    <a:lnTo>
                      <a:pt x="77" y="165"/>
                    </a:lnTo>
                    <a:lnTo>
                      <a:pt x="56" y="185"/>
                    </a:lnTo>
                    <a:lnTo>
                      <a:pt x="39" y="201"/>
                    </a:lnTo>
                    <a:lnTo>
                      <a:pt x="23" y="214"/>
                    </a:lnTo>
                    <a:lnTo>
                      <a:pt x="12" y="223"/>
                    </a:lnTo>
                    <a:lnTo>
                      <a:pt x="4" y="230"/>
                    </a:lnTo>
                    <a:lnTo>
                      <a:pt x="0" y="232"/>
                    </a:lnTo>
                    <a:lnTo>
                      <a:pt x="12" y="250"/>
                    </a:lnTo>
                    <a:lnTo>
                      <a:pt x="39" y="297"/>
                    </a:lnTo>
                    <a:lnTo>
                      <a:pt x="40" y="297"/>
                    </a:lnTo>
                    <a:lnTo>
                      <a:pt x="43" y="296"/>
                    </a:lnTo>
                    <a:lnTo>
                      <a:pt x="48" y="293"/>
                    </a:lnTo>
                    <a:lnTo>
                      <a:pt x="54" y="289"/>
                    </a:lnTo>
                    <a:lnTo>
                      <a:pt x="63" y="286"/>
                    </a:lnTo>
                    <a:lnTo>
                      <a:pt x="72" y="283"/>
                    </a:lnTo>
                    <a:lnTo>
                      <a:pt x="82" y="280"/>
                    </a:lnTo>
                    <a:lnTo>
                      <a:pt x="94" y="276"/>
                    </a:lnTo>
                    <a:lnTo>
                      <a:pt x="105" y="275"/>
                    </a:lnTo>
                    <a:lnTo>
                      <a:pt x="116" y="273"/>
                    </a:lnTo>
                    <a:lnTo>
                      <a:pt x="126" y="273"/>
                    </a:lnTo>
                    <a:lnTo>
                      <a:pt x="134" y="273"/>
                    </a:lnTo>
                    <a:lnTo>
                      <a:pt x="143" y="276"/>
                    </a:lnTo>
                    <a:lnTo>
                      <a:pt x="150" y="280"/>
                    </a:lnTo>
                    <a:lnTo>
                      <a:pt x="157" y="283"/>
                    </a:lnTo>
                    <a:lnTo>
                      <a:pt x="164" y="289"/>
                    </a:lnTo>
                    <a:lnTo>
                      <a:pt x="171" y="298"/>
                    </a:lnTo>
                    <a:lnTo>
                      <a:pt x="181" y="312"/>
                    </a:lnTo>
                    <a:lnTo>
                      <a:pt x="194" y="330"/>
                    </a:lnTo>
                    <a:lnTo>
                      <a:pt x="207" y="349"/>
                    </a:lnTo>
                    <a:lnTo>
                      <a:pt x="221" y="369"/>
                    </a:lnTo>
                    <a:lnTo>
                      <a:pt x="237" y="387"/>
                    </a:lnTo>
                    <a:lnTo>
                      <a:pt x="251" y="401"/>
                    </a:lnTo>
                    <a:lnTo>
                      <a:pt x="266" y="411"/>
                    </a:lnTo>
                    <a:lnTo>
                      <a:pt x="283" y="415"/>
                    </a:lnTo>
                    <a:lnTo>
                      <a:pt x="299" y="419"/>
                    </a:lnTo>
                    <a:lnTo>
                      <a:pt x="313" y="418"/>
                    </a:lnTo>
                    <a:lnTo>
                      <a:pt x="328" y="414"/>
                    </a:lnTo>
                    <a:lnTo>
                      <a:pt x="341" y="410"/>
                    </a:lnTo>
                    <a:lnTo>
                      <a:pt x="354" y="404"/>
                    </a:lnTo>
                    <a:lnTo>
                      <a:pt x="365" y="394"/>
                    </a:lnTo>
                    <a:lnTo>
                      <a:pt x="373" y="384"/>
                    </a:lnTo>
                    <a:lnTo>
                      <a:pt x="375" y="379"/>
                    </a:lnTo>
                    <a:lnTo>
                      <a:pt x="381" y="370"/>
                    </a:lnTo>
                    <a:lnTo>
                      <a:pt x="395" y="362"/>
                    </a:lnTo>
                    <a:lnTo>
                      <a:pt x="420" y="360"/>
                    </a:lnTo>
                    <a:lnTo>
                      <a:pt x="443" y="364"/>
                    </a:lnTo>
                    <a:lnTo>
                      <a:pt x="452" y="364"/>
                    </a:lnTo>
                    <a:lnTo>
                      <a:pt x="452" y="360"/>
                    </a:lnTo>
                    <a:lnTo>
                      <a:pt x="448" y="355"/>
                    </a:lnTo>
                    <a:lnTo>
                      <a:pt x="438" y="345"/>
                    </a:lnTo>
                    <a:lnTo>
                      <a:pt x="435" y="342"/>
                    </a:lnTo>
                    <a:lnTo>
                      <a:pt x="435" y="339"/>
                    </a:lnTo>
                    <a:lnTo>
                      <a:pt x="422" y="333"/>
                    </a:lnTo>
                    <a:lnTo>
                      <a:pt x="412" y="330"/>
                    </a:lnTo>
                    <a:lnTo>
                      <a:pt x="401" y="330"/>
                    </a:lnTo>
                    <a:lnTo>
                      <a:pt x="397" y="336"/>
                    </a:lnTo>
                    <a:lnTo>
                      <a:pt x="394" y="343"/>
                    </a:lnTo>
                    <a:lnTo>
                      <a:pt x="390" y="352"/>
                    </a:lnTo>
                    <a:lnTo>
                      <a:pt x="385" y="362"/>
                    </a:lnTo>
                    <a:lnTo>
                      <a:pt x="378" y="371"/>
                    </a:lnTo>
                    <a:lnTo>
                      <a:pt x="372" y="383"/>
                    </a:lnTo>
                    <a:lnTo>
                      <a:pt x="363" y="391"/>
                    </a:lnTo>
                    <a:lnTo>
                      <a:pt x="358" y="398"/>
                    </a:lnTo>
                    <a:lnTo>
                      <a:pt x="349" y="404"/>
                    </a:lnTo>
                    <a:lnTo>
                      <a:pt x="341" y="406"/>
                    </a:lnTo>
                    <a:lnTo>
                      <a:pt x="331" y="411"/>
                    </a:lnTo>
                    <a:lnTo>
                      <a:pt x="318" y="414"/>
                    </a:lnTo>
                    <a:lnTo>
                      <a:pt x="301" y="415"/>
                    </a:lnTo>
                    <a:lnTo>
                      <a:pt x="286" y="414"/>
                    </a:lnTo>
                    <a:lnTo>
                      <a:pt x="269" y="406"/>
                    </a:lnTo>
                    <a:lnTo>
                      <a:pt x="250" y="394"/>
                    </a:lnTo>
                    <a:lnTo>
                      <a:pt x="229" y="371"/>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45" name="Freeform 1385">
                <a:extLst>
                  <a:ext uri="{FF2B5EF4-FFF2-40B4-BE49-F238E27FC236}">
                    <a16:creationId xmlns:a16="http://schemas.microsoft.com/office/drawing/2014/main" id="{42EB936D-0764-907C-B165-5627EC83E066}"/>
                  </a:ext>
                </a:extLst>
              </p:cNvPr>
              <p:cNvSpPr>
                <a:spLocks/>
              </p:cNvSpPr>
              <p:nvPr/>
            </p:nvSpPr>
            <p:spPr bwMode="auto">
              <a:xfrm>
                <a:off x="747" y="1657"/>
                <a:ext cx="132" cy="124"/>
              </a:xfrm>
              <a:custGeom>
                <a:avLst/>
                <a:gdLst>
                  <a:gd name="T0" fmla="*/ 59 w 397"/>
                  <a:gd name="T1" fmla="*/ 373 h 373"/>
                  <a:gd name="T2" fmla="*/ 67 w 397"/>
                  <a:gd name="T3" fmla="*/ 369 h 373"/>
                  <a:gd name="T4" fmla="*/ 86 w 397"/>
                  <a:gd name="T5" fmla="*/ 355 h 373"/>
                  <a:gd name="T6" fmla="*/ 116 w 397"/>
                  <a:gd name="T7" fmla="*/ 333 h 373"/>
                  <a:gd name="T8" fmla="*/ 152 w 397"/>
                  <a:gd name="T9" fmla="*/ 305 h 373"/>
                  <a:gd name="T10" fmla="*/ 192 w 397"/>
                  <a:gd name="T11" fmla="*/ 273 h 373"/>
                  <a:gd name="T12" fmla="*/ 235 w 397"/>
                  <a:gd name="T13" fmla="*/ 239 h 373"/>
                  <a:gd name="T14" fmla="*/ 274 w 397"/>
                  <a:gd name="T15" fmla="*/ 200 h 373"/>
                  <a:gd name="T16" fmla="*/ 310 w 397"/>
                  <a:gd name="T17" fmla="*/ 164 h 373"/>
                  <a:gd name="T18" fmla="*/ 341 w 397"/>
                  <a:gd name="T19" fmla="*/ 127 h 373"/>
                  <a:gd name="T20" fmla="*/ 367 w 397"/>
                  <a:gd name="T21" fmla="*/ 91 h 373"/>
                  <a:gd name="T22" fmla="*/ 384 w 397"/>
                  <a:gd name="T23" fmla="*/ 56 h 373"/>
                  <a:gd name="T24" fmla="*/ 396 w 397"/>
                  <a:gd name="T25" fmla="*/ 29 h 373"/>
                  <a:gd name="T26" fmla="*/ 397 w 397"/>
                  <a:gd name="T27" fmla="*/ 9 h 373"/>
                  <a:gd name="T28" fmla="*/ 392 w 397"/>
                  <a:gd name="T29" fmla="*/ 0 h 373"/>
                  <a:gd name="T30" fmla="*/ 377 w 397"/>
                  <a:gd name="T31" fmla="*/ 3 h 373"/>
                  <a:gd name="T32" fmla="*/ 354 w 397"/>
                  <a:gd name="T33" fmla="*/ 24 h 373"/>
                  <a:gd name="T34" fmla="*/ 338 w 397"/>
                  <a:gd name="T35" fmla="*/ 41 h 373"/>
                  <a:gd name="T36" fmla="*/ 317 w 397"/>
                  <a:gd name="T37" fmla="*/ 58 h 373"/>
                  <a:gd name="T38" fmla="*/ 294 w 397"/>
                  <a:gd name="T39" fmla="*/ 75 h 373"/>
                  <a:gd name="T40" fmla="*/ 268 w 397"/>
                  <a:gd name="T41" fmla="*/ 95 h 373"/>
                  <a:gd name="T42" fmla="*/ 241 w 397"/>
                  <a:gd name="T43" fmla="*/ 113 h 373"/>
                  <a:gd name="T44" fmla="*/ 213 w 397"/>
                  <a:gd name="T45" fmla="*/ 132 h 373"/>
                  <a:gd name="T46" fmla="*/ 183 w 397"/>
                  <a:gd name="T47" fmla="*/ 151 h 373"/>
                  <a:gd name="T48" fmla="*/ 155 w 397"/>
                  <a:gd name="T49" fmla="*/ 171 h 373"/>
                  <a:gd name="T50" fmla="*/ 125 w 397"/>
                  <a:gd name="T51" fmla="*/ 187 h 373"/>
                  <a:gd name="T52" fmla="*/ 98 w 397"/>
                  <a:gd name="T53" fmla="*/ 204 h 373"/>
                  <a:gd name="T54" fmla="*/ 74 w 397"/>
                  <a:gd name="T55" fmla="*/ 220 h 373"/>
                  <a:gd name="T56" fmla="*/ 50 w 397"/>
                  <a:gd name="T57" fmla="*/ 233 h 373"/>
                  <a:gd name="T58" fmla="*/ 32 w 397"/>
                  <a:gd name="T59" fmla="*/ 242 h 373"/>
                  <a:gd name="T60" fmla="*/ 18 w 397"/>
                  <a:gd name="T61" fmla="*/ 249 h 373"/>
                  <a:gd name="T62" fmla="*/ 7 w 397"/>
                  <a:gd name="T63" fmla="*/ 256 h 373"/>
                  <a:gd name="T64" fmla="*/ 1 w 397"/>
                  <a:gd name="T65" fmla="*/ 257 h 373"/>
                  <a:gd name="T66" fmla="*/ 0 w 397"/>
                  <a:gd name="T67" fmla="*/ 262 h 373"/>
                  <a:gd name="T68" fmla="*/ 5 w 397"/>
                  <a:gd name="T69" fmla="*/ 276 h 373"/>
                  <a:gd name="T70" fmla="*/ 14 w 397"/>
                  <a:gd name="T71" fmla="*/ 296 h 373"/>
                  <a:gd name="T72" fmla="*/ 26 w 397"/>
                  <a:gd name="T73" fmla="*/ 316 h 373"/>
                  <a:gd name="T74" fmla="*/ 39 w 397"/>
                  <a:gd name="T75" fmla="*/ 337 h 373"/>
                  <a:gd name="T76" fmla="*/ 48 w 397"/>
                  <a:gd name="T77" fmla="*/ 356 h 373"/>
                  <a:gd name="T78" fmla="*/ 56 w 397"/>
                  <a:gd name="T79" fmla="*/ 369 h 373"/>
                  <a:gd name="T80" fmla="*/ 59 w 397"/>
                  <a:gd name="T8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7" h="373">
                    <a:moveTo>
                      <a:pt x="59" y="373"/>
                    </a:moveTo>
                    <a:lnTo>
                      <a:pt x="67" y="369"/>
                    </a:lnTo>
                    <a:lnTo>
                      <a:pt x="86" y="355"/>
                    </a:lnTo>
                    <a:lnTo>
                      <a:pt x="116" y="333"/>
                    </a:lnTo>
                    <a:lnTo>
                      <a:pt x="152" y="305"/>
                    </a:lnTo>
                    <a:lnTo>
                      <a:pt x="192" y="273"/>
                    </a:lnTo>
                    <a:lnTo>
                      <a:pt x="235" y="239"/>
                    </a:lnTo>
                    <a:lnTo>
                      <a:pt x="274" y="200"/>
                    </a:lnTo>
                    <a:lnTo>
                      <a:pt x="310" y="164"/>
                    </a:lnTo>
                    <a:lnTo>
                      <a:pt x="341" y="127"/>
                    </a:lnTo>
                    <a:lnTo>
                      <a:pt x="367" y="91"/>
                    </a:lnTo>
                    <a:lnTo>
                      <a:pt x="384" y="56"/>
                    </a:lnTo>
                    <a:lnTo>
                      <a:pt x="396" y="29"/>
                    </a:lnTo>
                    <a:lnTo>
                      <a:pt x="397" y="9"/>
                    </a:lnTo>
                    <a:lnTo>
                      <a:pt x="392" y="0"/>
                    </a:lnTo>
                    <a:lnTo>
                      <a:pt x="377" y="3"/>
                    </a:lnTo>
                    <a:lnTo>
                      <a:pt x="354" y="24"/>
                    </a:lnTo>
                    <a:lnTo>
                      <a:pt x="338" y="41"/>
                    </a:lnTo>
                    <a:lnTo>
                      <a:pt x="317" y="58"/>
                    </a:lnTo>
                    <a:lnTo>
                      <a:pt x="294" y="75"/>
                    </a:lnTo>
                    <a:lnTo>
                      <a:pt x="268" y="95"/>
                    </a:lnTo>
                    <a:lnTo>
                      <a:pt x="241" y="113"/>
                    </a:lnTo>
                    <a:lnTo>
                      <a:pt x="213" y="132"/>
                    </a:lnTo>
                    <a:lnTo>
                      <a:pt x="183" y="151"/>
                    </a:lnTo>
                    <a:lnTo>
                      <a:pt x="155" y="171"/>
                    </a:lnTo>
                    <a:lnTo>
                      <a:pt x="125" y="187"/>
                    </a:lnTo>
                    <a:lnTo>
                      <a:pt x="98" y="204"/>
                    </a:lnTo>
                    <a:lnTo>
                      <a:pt x="74" y="220"/>
                    </a:lnTo>
                    <a:lnTo>
                      <a:pt x="50" y="233"/>
                    </a:lnTo>
                    <a:lnTo>
                      <a:pt x="32" y="242"/>
                    </a:lnTo>
                    <a:lnTo>
                      <a:pt x="18" y="249"/>
                    </a:lnTo>
                    <a:lnTo>
                      <a:pt x="7" y="256"/>
                    </a:lnTo>
                    <a:lnTo>
                      <a:pt x="1" y="257"/>
                    </a:lnTo>
                    <a:lnTo>
                      <a:pt x="0" y="262"/>
                    </a:lnTo>
                    <a:lnTo>
                      <a:pt x="5" y="276"/>
                    </a:lnTo>
                    <a:lnTo>
                      <a:pt x="14" y="296"/>
                    </a:lnTo>
                    <a:lnTo>
                      <a:pt x="26" y="316"/>
                    </a:lnTo>
                    <a:lnTo>
                      <a:pt x="39" y="337"/>
                    </a:lnTo>
                    <a:lnTo>
                      <a:pt x="48" y="356"/>
                    </a:lnTo>
                    <a:lnTo>
                      <a:pt x="56" y="369"/>
                    </a:lnTo>
                    <a:lnTo>
                      <a:pt x="59" y="373"/>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46" name="Freeform 1386">
                <a:extLst>
                  <a:ext uri="{FF2B5EF4-FFF2-40B4-BE49-F238E27FC236}">
                    <a16:creationId xmlns:a16="http://schemas.microsoft.com/office/drawing/2014/main" id="{687F4097-319B-26BC-372F-D1A14BF46C9A}"/>
                  </a:ext>
                </a:extLst>
              </p:cNvPr>
              <p:cNvSpPr>
                <a:spLocks/>
              </p:cNvSpPr>
              <p:nvPr/>
            </p:nvSpPr>
            <p:spPr bwMode="auto">
              <a:xfrm>
                <a:off x="747" y="1657"/>
                <a:ext cx="132" cy="124"/>
              </a:xfrm>
              <a:custGeom>
                <a:avLst/>
                <a:gdLst>
                  <a:gd name="T0" fmla="*/ 59 w 397"/>
                  <a:gd name="T1" fmla="*/ 373 h 373"/>
                  <a:gd name="T2" fmla="*/ 67 w 397"/>
                  <a:gd name="T3" fmla="*/ 369 h 373"/>
                  <a:gd name="T4" fmla="*/ 86 w 397"/>
                  <a:gd name="T5" fmla="*/ 355 h 373"/>
                  <a:gd name="T6" fmla="*/ 116 w 397"/>
                  <a:gd name="T7" fmla="*/ 333 h 373"/>
                  <a:gd name="T8" fmla="*/ 152 w 397"/>
                  <a:gd name="T9" fmla="*/ 305 h 373"/>
                  <a:gd name="T10" fmla="*/ 192 w 397"/>
                  <a:gd name="T11" fmla="*/ 273 h 373"/>
                  <a:gd name="T12" fmla="*/ 235 w 397"/>
                  <a:gd name="T13" fmla="*/ 239 h 373"/>
                  <a:gd name="T14" fmla="*/ 274 w 397"/>
                  <a:gd name="T15" fmla="*/ 200 h 373"/>
                  <a:gd name="T16" fmla="*/ 310 w 397"/>
                  <a:gd name="T17" fmla="*/ 164 h 373"/>
                  <a:gd name="T18" fmla="*/ 341 w 397"/>
                  <a:gd name="T19" fmla="*/ 127 h 373"/>
                  <a:gd name="T20" fmla="*/ 367 w 397"/>
                  <a:gd name="T21" fmla="*/ 91 h 373"/>
                  <a:gd name="T22" fmla="*/ 384 w 397"/>
                  <a:gd name="T23" fmla="*/ 56 h 373"/>
                  <a:gd name="T24" fmla="*/ 396 w 397"/>
                  <a:gd name="T25" fmla="*/ 29 h 373"/>
                  <a:gd name="T26" fmla="*/ 397 w 397"/>
                  <a:gd name="T27" fmla="*/ 9 h 373"/>
                  <a:gd name="T28" fmla="*/ 392 w 397"/>
                  <a:gd name="T29" fmla="*/ 0 h 373"/>
                  <a:gd name="T30" fmla="*/ 377 w 397"/>
                  <a:gd name="T31" fmla="*/ 3 h 373"/>
                  <a:gd name="T32" fmla="*/ 354 w 397"/>
                  <a:gd name="T33" fmla="*/ 24 h 373"/>
                  <a:gd name="T34" fmla="*/ 338 w 397"/>
                  <a:gd name="T35" fmla="*/ 41 h 373"/>
                  <a:gd name="T36" fmla="*/ 317 w 397"/>
                  <a:gd name="T37" fmla="*/ 58 h 373"/>
                  <a:gd name="T38" fmla="*/ 294 w 397"/>
                  <a:gd name="T39" fmla="*/ 75 h 373"/>
                  <a:gd name="T40" fmla="*/ 268 w 397"/>
                  <a:gd name="T41" fmla="*/ 95 h 373"/>
                  <a:gd name="T42" fmla="*/ 241 w 397"/>
                  <a:gd name="T43" fmla="*/ 113 h 373"/>
                  <a:gd name="T44" fmla="*/ 213 w 397"/>
                  <a:gd name="T45" fmla="*/ 132 h 373"/>
                  <a:gd name="T46" fmla="*/ 183 w 397"/>
                  <a:gd name="T47" fmla="*/ 151 h 373"/>
                  <a:gd name="T48" fmla="*/ 155 w 397"/>
                  <a:gd name="T49" fmla="*/ 171 h 373"/>
                  <a:gd name="T50" fmla="*/ 125 w 397"/>
                  <a:gd name="T51" fmla="*/ 187 h 373"/>
                  <a:gd name="T52" fmla="*/ 98 w 397"/>
                  <a:gd name="T53" fmla="*/ 204 h 373"/>
                  <a:gd name="T54" fmla="*/ 74 w 397"/>
                  <a:gd name="T55" fmla="*/ 220 h 373"/>
                  <a:gd name="T56" fmla="*/ 50 w 397"/>
                  <a:gd name="T57" fmla="*/ 233 h 373"/>
                  <a:gd name="T58" fmla="*/ 32 w 397"/>
                  <a:gd name="T59" fmla="*/ 242 h 373"/>
                  <a:gd name="T60" fmla="*/ 18 w 397"/>
                  <a:gd name="T61" fmla="*/ 249 h 373"/>
                  <a:gd name="T62" fmla="*/ 7 w 397"/>
                  <a:gd name="T63" fmla="*/ 256 h 373"/>
                  <a:gd name="T64" fmla="*/ 1 w 397"/>
                  <a:gd name="T65" fmla="*/ 257 h 373"/>
                  <a:gd name="T66" fmla="*/ 0 w 397"/>
                  <a:gd name="T67" fmla="*/ 262 h 373"/>
                  <a:gd name="T68" fmla="*/ 5 w 397"/>
                  <a:gd name="T69" fmla="*/ 276 h 373"/>
                  <a:gd name="T70" fmla="*/ 14 w 397"/>
                  <a:gd name="T71" fmla="*/ 296 h 373"/>
                  <a:gd name="T72" fmla="*/ 26 w 397"/>
                  <a:gd name="T73" fmla="*/ 316 h 373"/>
                  <a:gd name="T74" fmla="*/ 39 w 397"/>
                  <a:gd name="T75" fmla="*/ 337 h 373"/>
                  <a:gd name="T76" fmla="*/ 48 w 397"/>
                  <a:gd name="T77" fmla="*/ 356 h 373"/>
                  <a:gd name="T78" fmla="*/ 56 w 397"/>
                  <a:gd name="T79" fmla="*/ 369 h 373"/>
                  <a:gd name="T80" fmla="*/ 59 w 397"/>
                  <a:gd name="T81"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7" h="373">
                    <a:moveTo>
                      <a:pt x="59" y="373"/>
                    </a:moveTo>
                    <a:lnTo>
                      <a:pt x="67" y="369"/>
                    </a:lnTo>
                    <a:lnTo>
                      <a:pt x="86" y="355"/>
                    </a:lnTo>
                    <a:lnTo>
                      <a:pt x="116" y="333"/>
                    </a:lnTo>
                    <a:lnTo>
                      <a:pt x="152" y="305"/>
                    </a:lnTo>
                    <a:lnTo>
                      <a:pt x="192" y="273"/>
                    </a:lnTo>
                    <a:lnTo>
                      <a:pt x="235" y="239"/>
                    </a:lnTo>
                    <a:lnTo>
                      <a:pt x="274" y="200"/>
                    </a:lnTo>
                    <a:lnTo>
                      <a:pt x="310" y="164"/>
                    </a:lnTo>
                    <a:lnTo>
                      <a:pt x="341" y="127"/>
                    </a:lnTo>
                    <a:lnTo>
                      <a:pt x="367" y="91"/>
                    </a:lnTo>
                    <a:lnTo>
                      <a:pt x="384" y="56"/>
                    </a:lnTo>
                    <a:lnTo>
                      <a:pt x="396" y="29"/>
                    </a:lnTo>
                    <a:lnTo>
                      <a:pt x="397" y="9"/>
                    </a:lnTo>
                    <a:lnTo>
                      <a:pt x="392" y="0"/>
                    </a:lnTo>
                    <a:lnTo>
                      <a:pt x="377" y="3"/>
                    </a:lnTo>
                    <a:lnTo>
                      <a:pt x="354" y="24"/>
                    </a:lnTo>
                    <a:lnTo>
                      <a:pt x="338" y="41"/>
                    </a:lnTo>
                    <a:lnTo>
                      <a:pt x="317" y="58"/>
                    </a:lnTo>
                    <a:lnTo>
                      <a:pt x="294" y="75"/>
                    </a:lnTo>
                    <a:lnTo>
                      <a:pt x="268" y="95"/>
                    </a:lnTo>
                    <a:lnTo>
                      <a:pt x="241" y="113"/>
                    </a:lnTo>
                    <a:lnTo>
                      <a:pt x="213" y="132"/>
                    </a:lnTo>
                    <a:lnTo>
                      <a:pt x="183" y="151"/>
                    </a:lnTo>
                    <a:lnTo>
                      <a:pt x="155" y="171"/>
                    </a:lnTo>
                    <a:lnTo>
                      <a:pt x="125" y="187"/>
                    </a:lnTo>
                    <a:lnTo>
                      <a:pt x="98" y="204"/>
                    </a:lnTo>
                    <a:lnTo>
                      <a:pt x="74" y="220"/>
                    </a:lnTo>
                    <a:lnTo>
                      <a:pt x="50" y="233"/>
                    </a:lnTo>
                    <a:lnTo>
                      <a:pt x="32" y="242"/>
                    </a:lnTo>
                    <a:lnTo>
                      <a:pt x="18" y="249"/>
                    </a:lnTo>
                    <a:lnTo>
                      <a:pt x="7" y="256"/>
                    </a:lnTo>
                    <a:lnTo>
                      <a:pt x="1" y="257"/>
                    </a:lnTo>
                    <a:lnTo>
                      <a:pt x="0" y="262"/>
                    </a:lnTo>
                    <a:lnTo>
                      <a:pt x="5" y="276"/>
                    </a:lnTo>
                    <a:lnTo>
                      <a:pt x="14" y="296"/>
                    </a:lnTo>
                    <a:lnTo>
                      <a:pt x="26" y="316"/>
                    </a:lnTo>
                    <a:lnTo>
                      <a:pt x="39" y="337"/>
                    </a:lnTo>
                    <a:lnTo>
                      <a:pt x="48" y="356"/>
                    </a:lnTo>
                    <a:lnTo>
                      <a:pt x="56" y="369"/>
                    </a:lnTo>
                    <a:lnTo>
                      <a:pt x="59" y="373"/>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47" name="Freeform 1387">
                <a:extLst>
                  <a:ext uri="{FF2B5EF4-FFF2-40B4-BE49-F238E27FC236}">
                    <a16:creationId xmlns:a16="http://schemas.microsoft.com/office/drawing/2014/main" id="{23F8E209-E32E-DCD1-BB54-FD8ED5C94137}"/>
                  </a:ext>
                </a:extLst>
              </p:cNvPr>
              <p:cNvSpPr>
                <a:spLocks/>
              </p:cNvSpPr>
              <p:nvPr/>
            </p:nvSpPr>
            <p:spPr bwMode="auto">
              <a:xfrm>
                <a:off x="748" y="1670"/>
                <a:ext cx="117" cy="110"/>
              </a:xfrm>
              <a:custGeom>
                <a:avLst/>
                <a:gdLst>
                  <a:gd name="T0" fmla="*/ 275 w 351"/>
                  <a:gd name="T1" fmla="*/ 142 h 330"/>
                  <a:gd name="T2" fmla="*/ 243 w 351"/>
                  <a:gd name="T3" fmla="*/ 175 h 330"/>
                  <a:gd name="T4" fmla="*/ 207 w 351"/>
                  <a:gd name="T5" fmla="*/ 209 h 330"/>
                  <a:gd name="T6" fmla="*/ 169 w 351"/>
                  <a:gd name="T7" fmla="*/ 241 h 330"/>
                  <a:gd name="T8" fmla="*/ 134 w 351"/>
                  <a:gd name="T9" fmla="*/ 269 h 330"/>
                  <a:gd name="T10" fmla="*/ 100 w 351"/>
                  <a:gd name="T11" fmla="*/ 292 h 330"/>
                  <a:gd name="T12" fmla="*/ 76 w 351"/>
                  <a:gd name="T13" fmla="*/ 312 h 330"/>
                  <a:gd name="T14" fmla="*/ 58 w 351"/>
                  <a:gd name="T15" fmla="*/ 325 h 330"/>
                  <a:gd name="T16" fmla="*/ 51 w 351"/>
                  <a:gd name="T17" fmla="*/ 330 h 330"/>
                  <a:gd name="T18" fmla="*/ 49 w 351"/>
                  <a:gd name="T19" fmla="*/ 325 h 330"/>
                  <a:gd name="T20" fmla="*/ 42 w 351"/>
                  <a:gd name="T21" fmla="*/ 313 h 330"/>
                  <a:gd name="T22" fmla="*/ 32 w 351"/>
                  <a:gd name="T23" fmla="*/ 298 h 330"/>
                  <a:gd name="T24" fmla="*/ 22 w 351"/>
                  <a:gd name="T25" fmla="*/ 278 h 330"/>
                  <a:gd name="T26" fmla="*/ 12 w 351"/>
                  <a:gd name="T27" fmla="*/ 259 h 330"/>
                  <a:gd name="T28" fmla="*/ 4 w 351"/>
                  <a:gd name="T29" fmla="*/ 243 h 330"/>
                  <a:gd name="T30" fmla="*/ 0 w 351"/>
                  <a:gd name="T31" fmla="*/ 231 h 330"/>
                  <a:gd name="T32" fmla="*/ 1 w 351"/>
                  <a:gd name="T33" fmla="*/ 227 h 330"/>
                  <a:gd name="T34" fmla="*/ 5 w 351"/>
                  <a:gd name="T35" fmla="*/ 224 h 330"/>
                  <a:gd name="T36" fmla="*/ 15 w 351"/>
                  <a:gd name="T37" fmla="*/ 220 h 330"/>
                  <a:gd name="T38" fmla="*/ 28 w 351"/>
                  <a:gd name="T39" fmla="*/ 213 h 330"/>
                  <a:gd name="T40" fmla="*/ 45 w 351"/>
                  <a:gd name="T41" fmla="*/ 202 h 330"/>
                  <a:gd name="T42" fmla="*/ 64 w 351"/>
                  <a:gd name="T43" fmla="*/ 191 h 330"/>
                  <a:gd name="T44" fmla="*/ 86 w 351"/>
                  <a:gd name="T45" fmla="*/ 179 h 330"/>
                  <a:gd name="T46" fmla="*/ 112 w 351"/>
                  <a:gd name="T47" fmla="*/ 165 h 330"/>
                  <a:gd name="T48" fmla="*/ 138 w 351"/>
                  <a:gd name="T49" fmla="*/ 148 h 330"/>
                  <a:gd name="T50" fmla="*/ 162 w 351"/>
                  <a:gd name="T51" fmla="*/ 133 h 330"/>
                  <a:gd name="T52" fmla="*/ 188 w 351"/>
                  <a:gd name="T53" fmla="*/ 115 h 330"/>
                  <a:gd name="T54" fmla="*/ 213 w 351"/>
                  <a:gd name="T55" fmla="*/ 99 h 330"/>
                  <a:gd name="T56" fmla="*/ 238 w 351"/>
                  <a:gd name="T57" fmla="*/ 81 h 330"/>
                  <a:gd name="T58" fmla="*/ 261 w 351"/>
                  <a:gd name="T59" fmla="*/ 66 h 330"/>
                  <a:gd name="T60" fmla="*/ 282 w 351"/>
                  <a:gd name="T61" fmla="*/ 50 h 330"/>
                  <a:gd name="T62" fmla="*/ 301 w 351"/>
                  <a:gd name="T63" fmla="*/ 36 h 330"/>
                  <a:gd name="T64" fmla="*/ 315 w 351"/>
                  <a:gd name="T65" fmla="*/ 22 h 330"/>
                  <a:gd name="T66" fmla="*/ 336 w 351"/>
                  <a:gd name="T67" fmla="*/ 3 h 330"/>
                  <a:gd name="T68" fmla="*/ 349 w 351"/>
                  <a:gd name="T69" fmla="*/ 0 h 330"/>
                  <a:gd name="T70" fmla="*/ 351 w 351"/>
                  <a:gd name="T71" fmla="*/ 5 h 330"/>
                  <a:gd name="T72" fmla="*/ 350 w 351"/>
                  <a:gd name="T73" fmla="*/ 23 h 330"/>
                  <a:gd name="T74" fmla="*/ 340 w 351"/>
                  <a:gd name="T75" fmla="*/ 49 h 330"/>
                  <a:gd name="T76" fmla="*/ 323 w 351"/>
                  <a:gd name="T77" fmla="*/ 78 h 330"/>
                  <a:gd name="T78" fmla="*/ 302 w 351"/>
                  <a:gd name="T79" fmla="*/ 108 h 330"/>
                  <a:gd name="T80" fmla="*/ 275 w 351"/>
                  <a:gd name="T81" fmla="*/ 14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30">
                    <a:moveTo>
                      <a:pt x="275" y="142"/>
                    </a:moveTo>
                    <a:lnTo>
                      <a:pt x="243" y="175"/>
                    </a:lnTo>
                    <a:lnTo>
                      <a:pt x="207" y="209"/>
                    </a:lnTo>
                    <a:lnTo>
                      <a:pt x="169" y="241"/>
                    </a:lnTo>
                    <a:lnTo>
                      <a:pt x="134" y="269"/>
                    </a:lnTo>
                    <a:lnTo>
                      <a:pt x="100" y="292"/>
                    </a:lnTo>
                    <a:lnTo>
                      <a:pt x="76" y="312"/>
                    </a:lnTo>
                    <a:lnTo>
                      <a:pt x="58" y="325"/>
                    </a:lnTo>
                    <a:lnTo>
                      <a:pt x="51" y="330"/>
                    </a:lnTo>
                    <a:lnTo>
                      <a:pt x="49" y="325"/>
                    </a:lnTo>
                    <a:lnTo>
                      <a:pt x="42" y="313"/>
                    </a:lnTo>
                    <a:lnTo>
                      <a:pt x="32" y="298"/>
                    </a:lnTo>
                    <a:lnTo>
                      <a:pt x="22" y="278"/>
                    </a:lnTo>
                    <a:lnTo>
                      <a:pt x="12" y="259"/>
                    </a:lnTo>
                    <a:lnTo>
                      <a:pt x="4" y="243"/>
                    </a:lnTo>
                    <a:lnTo>
                      <a:pt x="0" y="231"/>
                    </a:lnTo>
                    <a:lnTo>
                      <a:pt x="1" y="227"/>
                    </a:lnTo>
                    <a:lnTo>
                      <a:pt x="5" y="224"/>
                    </a:lnTo>
                    <a:lnTo>
                      <a:pt x="15" y="220"/>
                    </a:lnTo>
                    <a:lnTo>
                      <a:pt x="28" y="213"/>
                    </a:lnTo>
                    <a:lnTo>
                      <a:pt x="45" y="202"/>
                    </a:lnTo>
                    <a:lnTo>
                      <a:pt x="64" y="191"/>
                    </a:lnTo>
                    <a:lnTo>
                      <a:pt x="86" y="179"/>
                    </a:lnTo>
                    <a:lnTo>
                      <a:pt x="112" y="165"/>
                    </a:lnTo>
                    <a:lnTo>
                      <a:pt x="138" y="148"/>
                    </a:lnTo>
                    <a:lnTo>
                      <a:pt x="162" y="133"/>
                    </a:lnTo>
                    <a:lnTo>
                      <a:pt x="188" y="115"/>
                    </a:lnTo>
                    <a:lnTo>
                      <a:pt x="213" y="99"/>
                    </a:lnTo>
                    <a:lnTo>
                      <a:pt x="238" y="81"/>
                    </a:lnTo>
                    <a:lnTo>
                      <a:pt x="261" y="66"/>
                    </a:lnTo>
                    <a:lnTo>
                      <a:pt x="282" y="50"/>
                    </a:lnTo>
                    <a:lnTo>
                      <a:pt x="301" y="36"/>
                    </a:lnTo>
                    <a:lnTo>
                      <a:pt x="315" y="22"/>
                    </a:lnTo>
                    <a:lnTo>
                      <a:pt x="336" y="3"/>
                    </a:lnTo>
                    <a:lnTo>
                      <a:pt x="349" y="0"/>
                    </a:lnTo>
                    <a:lnTo>
                      <a:pt x="351" y="5"/>
                    </a:lnTo>
                    <a:lnTo>
                      <a:pt x="350" y="23"/>
                    </a:lnTo>
                    <a:lnTo>
                      <a:pt x="340" y="49"/>
                    </a:lnTo>
                    <a:lnTo>
                      <a:pt x="323" y="78"/>
                    </a:lnTo>
                    <a:lnTo>
                      <a:pt x="302" y="108"/>
                    </a:lnTo>
                    <a:lnTo>
                      <a:pt x="275" y="142"/>
                    </a:lnTo>
                    <a:close/>
                  </a:path>
                </a:pathLst>
              </a:custGeom>
              <a:solidFill>
                <a:srgbClr val="8C54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48" name="Freeform 1388">
                <a:extLst>
                  <a:ext uri="{FF2B5EF4-FFF2-40B4-BE49-F238E27FC236}">
                    <a16:creationId xmlns:a16="http://schemas.microsoft.com/office/drawing/2014/main" id="{86C4B94E-973A-74B6-1FBD-7A40D2CA8283}"/>
                  </a:ext>
                </a:extLst>
              </p:cNvPr>
              <p:cNvSpPr>
                <a:spLocks/>
              </p:cNvSpPr>
              <p:nvPr/>
            </p:nvSpPr>
            <p:spPr bwMode="auto">
              <a:xfrm>
                <a:off x="749" y="1682"/>
                <a:ext cx="103" cy="95"/>
              </a:xfrm>
              <a:custGeom>
                <a:avLst/>
                <a:gdLst>
                  <a:gd name="T0" fmla="*/ 240 w 309"/>
                  <a:gd name="T1" fmla="*/ 123 h 287"/>
                  <a:gd name="T2" fmla="*/ 211 w 309"/>
                  <a:gd name="T3" fmla="*/ 152 h 287"/>
                  <a:gd name="T4" fmla="*/ 180 w 309"/>
                  <a:gd name="T5" fmla="*/ 180 h 287"/>
                  <a:gd name="T6" fmla="*/ 149 w 309"/>
                  <a:gd name="T7" fmla="*/ 208 h 287"/>
                  <a:gd name="T8" fmla="*/ 117 w 309"/>
                  <a:gd name="T9" fmla="*/ 233 h 287"/>
                  <a:gd name="T10" fmla="*/ 89 w 309"/>
                  <a:gd name="T11" fmla="*/ 255 h 287"/>
                  <a:gd name="T12" fmla="*/ 67 w 309"/>
                  <a:gd name="T13" fmla="*/ 273 h 287"/>
                  <a:gd name="T14" fmla="*/ 51 w 309"/>
                  <a:gd name="T15" fmla="*/ 283 h 287"/>
                  <a:gd name="T16" fmla="*/ 46 w 309"/>
                  <a:gd name="T17" fmla="*/ 287 h 287"/>
                  <a:gd name="T18" fmla="*/ 44 w 309"/>
                  <a:gd name="T19" fmla="*/ 283 h 287"/>
                  <a:gd name="T20" fmla="*/ 39 w 309"/>
                  <a:gd name="T21" fmla="*/ 273 h 287"/>
                  <a:gd name="T22" fmla="*/ 30 w 309"/>
                  <a:gd name="T23" fmla="*/ 257 h 287"/>
                  <a:gd name="T24" fmla="*/ 21 w 309"/>
                  <a:gd name="T25" fmla="*/ 242 h 287"/>
                  <a:gd name="T26" fmla="*/ 12 w 309"/>
                  <a:gd name="T27" fmla="*/ 225 h 287"/>
                  <a:gd name="T28" fmla="*/ 5 w 309"/>
                  <a:gd name="T29" fmla="*/ 210 h 287"/>
                  <a:gd name="T30" fmla="*/ 0 w 309"/>
                  <a:gd name="T31" fmla="*/ 201 h 287"/>
                  <a:gd name="T32" fmla="*/ 2 w 309"/>
                  <a:gd name="T33" fmla="*/ 196 h 287"/>
                  <a:gd name="T34" fmla="*/ 6 w 309"/>
                  <a:gd name="T35" fmla="*/ 194 h 287"/>
                  <a:gd name="T36" fmla="*/ 14 w 309"/>
                  <a:gd name="T37" fmla="*/ 192 h 287"/>
                  <a:gd name="T38" fmla="*/ 26 w 309"/>
                  <a:gd name="T39" fmla="*/ 185 h 287"/>
                  <a:gd name="T40" fmla="*/ 42 w 309"/>
                  <a:gd name="T41" fmla="*/ 178 h 287"/>
                  <a:gd name="T42" fmla="*/ 58 w 309"/>
                  <a:gd name="T43" fmla="*/ 166 h 287"/>
                  <a:gd name="T44" fmla="*/ 78 w 309"/>
                  <a:gd name="T45" fmla="*/ 155 h 287"/>
                  <a:gd name="T46" fmla="*/ 98 w 309"/>
                  <a:gd name="T47" fmla="*/ 144 h 287"/>
                  <a:gd name="T48" fmla="*/ 121 w 309"/>
                  <a:gd name="T49" fmla="*/ 130 h 287"/>
                  <a:gd name="T50" fmla="*/ 144 w 309"/>
                  <a:gd name="T51" fmla="*/ 117 h 287"/>
                  <a:gd name="T52" fmla="*/ 167 w 309"/>
                  <a:gd name="T53" fmla="*/ 103 h 287"/>
                  <a:gd name="T54" fmla="*/ 188 w 309"/>
                  <a:gd name="T55" fmla="*/ 86 h 287"/>
                  <a:gd name="T56" fmla="*/ 211 w 309"/>
                  <a:gd name="T57" fmla="*/ 72 h 287"/>
                  <a:gd name="T58" fmla="*/ 232 w 309"/>
                  <a:gd name="T59" fmla="*/ 58 h 287"/>
                  <a:gd name="T60" fmla="*/ 249 w 309"/>
                  <a:gd name="T61" fmla="*/ 45 h 287"/>
                  <a:gd name="T62" fmla="*/ 265 w 309"/>
                  <a:gd name="T63" fmla="*/ 31 h 287"/>
                  <a:gd name="T64" fmla="*/ 277 w 309"/>
                  <a:gd name="T65" fmla="*/ 20 h 287"/>
                  <a:gd name="T66" fmla="*/ 295 w 309"/>
                  <a:gd name="T67" fmla="*/ 4 h 287"/>
                  <a:gd name="T68" fmla="*/ 306 w 309"/>
                  <a:gd name="T69" fmla="*/ 0 h 287"/>
                  <a:gd name="T70" fmla="*/ 309 w 309"/>
                  <a:gd name="T71" fmla="*/ 6 h 287"/>
                  <a:gd name="T72" fmla="*/ 306 w 309"/>
                  <a:gd name="T73" fmla="*/ 20 h 287"/>
                  <a:gd name="T74" fmla="*/ 299 w 309"/>
                  <a:gd name="T75" fmla="*/ 41 h 287"/>
                  <a:gd name="T76" fmla="*/ 283 w 309"/>
                  <a:gd name="T77" fmla="*/ 68 h 287"/>
                  <a:gd name="T78" fmla="*/ 263 w 309"/>
                  <a:gd name="T79" fmla="*/ 95 h 287"/>
                  <a:gd name="T80" fmla="*/ 240 w 309"/>
                  <a:gd name="T81" fmla="*/ 123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9" h="287">
                    <a:moveTo>
                      <a:pt x="240" y="123"/>
                    </a:moveTo>
                    <a:lnTo>
                      <a:pt x="211" y="152"/>
                    </a:lnTo>
                    <a:lnTo>
                      <a:pt x="180" y="180"/>
                    </a:lnTo>
                    <a:lnTo>
                      <a:pt x="149" y="208"/>
                    </a:lnTo>
                    <a:lnTo>
                      <a:pt x="117" y="233"/>
                    </a:lnTo>
                    <a:lnTo>
                      <a:pt x="89" y="255"/>
                    </a:lnTo>
                    <a:lnTo>
                      <a:pt x="67" y="273"/>
                    </a:lnTo>
                    <a:lnTo>
                      <a:pt x="51" y="283"/>
                    </a:lnTo>
                    <a:lnTo>
                      <a:pt x="46" y="287"/>
                    </a:lnTo>
                    <a:lnTo>
                      <a:pt x="44" y="283"/>
                    </a:lnTo>
                    <a:lnTo>
                      <a:pt x="39" y="273"/>
                    </a:lnTo>
                    <a:lnTo>
                      <a:pt x="30" y="257"/>
                    </a:lnTo>
                    <a:lnTo>
                      <a:pt x="21" y="242"/>
                    </a:lnTo>
                    <a:lnTo>
                      <a:pt x="12" y="225"/>
                    </a:lnTo>
                    <a:lnTo>
                      <a:pt x="5" y="210"/>
                    </a:lnTo>
                    <a:lnTo>
                      <a:pt x="0" y="201"/>
                    </a:lnTo>
                    <a:lnTo>
                      <a:pt x="2" y="196"/>
                    </a:lnTo>
                    <a:lnTo>
                      <a:pt x="6" y="194"/>
                    </a:lnTo>
                    <a:lnTo>
                      <a:pt x="14" y="192"/>
                    </a:lnTo>
                    <a:lnTo>
                      <a:pt x="26" y="185"/>
                    </a:lnTo>
                    <a:lnTo>
                      <a:pt x="42" y="178"/>
                    </a:lnTo>
                    <a:lnTo>
                      <a:pt x="58" y="166"/>
                    </a:lnTo>
                    <a:lnTo>
                      <a:pt x="78" y="155"/>
                    </a:lnTo>
                    <a:lnTo>
                      <a:pt x="98" y="144"/>
                    </a:lnTo>
                    <a:lnTo>
                      <a:pt x="121" y="130"/>
                    </a:lnTo>
                    <a:lnTo>
                      <a:pt x="144" y="117"/>
                    </a:lnTo>
                    <a:lnTo>
                      <a:pt x="167" y="103"/>
                    </a:lnTo>
                    <a:lnTo>
                      <a:pt x="188" y="86"/>
                    </a:lnTo>
                    <a:lnTo>
                      <a:pt x="211" y="72"/>
                    </a:lnTo>
                    <a:lnTo>
                      <a:pt x="232" y="58"/>
                    </a:lnTo>
                    <a:lnTo>
                      <a:pt x="249" y="45"/>
                    </a:lnTo>
                    <a:lnTo>
                      <a:pt x="265" y="31"/>
                    </a:lnTo>
                    <a:lnTo>
                      <a:pt x="277" y="20"/>
                    </a:lnTo>
                    <a:lnTo>
                      <a:pt x="295" y="4"/>
                    </a:lnTo>
                    <a:lnTo>
                      <a:pt x="306" y="0"/>
                    </a:lnTo>
                    <a:lnTo>
                      <a:pt x="309" y="6"/>
                    </a:lnTo>
                    <a:lnTo>
                      <a:pt x="306" y="20"/>
                    </a:lnTo>
                    <a:lnTo>
                      <a:pt x="299" y="41"/>
                    </a:lnTo>
                    <a:lnTo>
                      <a:pt x="283" y="68"/>
                    </a:lnTo>
                    <a:lnTo>
                      <a:pt x="263" y="95"/>
                    </a:lnTo>
                    <a:lnTo>
                      <a:pt x="240" y="123"/>
                    </a:lnTo>
                    <a:close/>
                  </a:path>
                </a:pathLst>
              </a:custGeom>
              <a:solidFill>
                <a:srgbClr val="8A4F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49" name="Freeform 1389">
                <a:extLst>
                  <a:ext uri="{FF2B5EF4-FFF2-40B4-BE49-F238E27FC236}">
                    <a16:creationId xmlns:a16="http://schemas.microsoft.com/office/drawing/2014/main" id="{D04E0F1B-43DF-E730-58FA-686773E2F17F}"/>
                  </a:ext>
                </a:extLst>
              </p:cNvPr>
              <p:cNvSpPr>
                <a:spLocks/>
              </p:cNvSpPr>
              <p:nvPr/>
            </p:nvSpPr>
            <p:spPr bwMode="auto">
              <a:xfrm>
                <a:off x="751" y="1694"/>
                <a:ext cx="88" cy="82"/>
              </a:xfrm>
              <a:custGeom>
                <a:avLst/>
                <a:gdLst>
                  <a:gd name="T0" fmla="*/ 205 w 264"/>
                  <a:gd name="T1" fmla="*/ 103 h 244"/>
                  <a:gd name="T2" fmla="*/ 181 w 264"/>
                  <a:gd name="T3" fmla="*/ 129 h 244"/>
                  <a:gd name="T4" fmla="*/ 154 w 264"/>
                  <a:gd name="T5" fmla="*/ 153 h 244"/>
                  <a:gd name="T6" fmla="*/ 126 w 264"/>
                  <a:gd name="T7" fmla="*/ 177 h 244"/>
                  <a:gd name="T8" fmla="*/ 99 w 264"/>
                  <a:gd name="T9" fmla="*/ 197 h 244"/>
                  <a:gd name="T10" fmla="*/ 75 w 264"/>
                  <a:gd name="T11" fmla="*/ 217 h 244"/>
                  <a:gd name="T12" fmla="*/ 56 w 264"/>
                  <a:gd name="T13" fmla="*/ 231 h 244"/>
                  <a:gd name="T14" fmla="*/ 43 w 264"/>
                  <a:gd name="T15" fmla="*/ 240 h 244"/>
                  <a:gd name="T16" fmla="*/ 38 w 264"/>
                  <a:gd name="T17" fmla="*/ 244 h 244"/>
                  <a:gd name="T18" fmla="*/ 36 w 264"/>
                  <a:gd name="T19" fmla="*/ 240 h 244"/>
                  <a:gd name="T20" fmla="*/ 31 w 264"/>
                  <a:gd name="T21" fmla="*/ 231 h 244"/>
                  <a:gd name="T22" fmla="*/ 23 w 264"/>
                  <a:gd name="T23" fmla="*/ 219 h 244"/>
                  <a:gd name="T24" fmla="*/ 16 w 264"/>
                  <a:gd name="T25" fmla="*/ 205 h 244"/>
                  <a:gd name="T26" fmla="*/ 8 w 264"/>
                  <a:gd name="T27" fmla="*/ 191 h 244"/>
                  <a:gd name="T28" fmla="*/ 3 w 264"/>
                  <a:gd name="T29" fmla="*/ 178 h 244"/>
                  <a:gd name="T30" fmla="*/ 0 w 264"/>
                  <a:gd name="T31" fmla="*/ 169 h 244"/>
                  <a:gd name="T32" fmla="*/ 0 w 264"/>
                  <a:gd name="T33" fmla="*/ 165 h 244"/>
                  <a:gd name="T34" fmla="*/ 10 w 264"/>
                  <a:gd name="T35" fmla="*/ 161 h 244"/>
                  <a:gd name="T36" fmla="*/ 35 w 264"/>
                  <a:gd name="T37" fmla="*/ 150 h 244"/>
                  <a:gd name="T38" fmla="*/ 66 w 264"/>
                  <a:gd name="T39" fmla="*/ 133 h 244"/>
                  <a:gd name="T40" fmla="*/ 105 w 264"/>
                  <a:gd name="T41" fmla="*/ 110 h 244"/>
                  <a:gd name="T42" fmla="*/ 145 w 264"/>
                  <a:gd name="T43" fmla="*/ 86 h 244"/>
                  <a:gd name="T44" fmla="*/ 182 w 264"/>
                  <a:gd name="T45" fmla="*/ 62 h 244"/>
                  <a:gd name="T46" fmla="*/ 215 w 264"/>
                  <a:gd name="T47" fmla="*/ 39 h 244"/>
                  <a:gd name="T48" fmla="*/ 240 w 264"/>
                  <a:gd name="T49" fmla="*/ 18 h 244"/>
                  <a:gd name="T50" fmla="*/ 254 w 264"/>
                  <a:gd name="T51" fmla="*/ 4 h 244"/>
                  <a:gd name="T52" fmla="*/ 263 w 264"/>
                  <a:gd name="T53" fmla="*/ 0 h 244"/>
                  <a:gd name="T54" fmla="*/ 264 w 264"/>
                  <a:gd name="T55" fmla="*/ 5 h 244"/>
                  <a:gd name="T56" fmla="*/ 263 w 264"/>
                  <a:gd name="T57" fmla="*/ 18 h 244"/>
                  <a:gd name="T58" fmla="*/ 254 w 264"/>
                  <a:gd name="T59" fmla="*/ 36 h 244"/>
                  <a:gd name="T60" fmla="*/ 241 w 264"/>
                  <a:gd name="T61" fmla="*/ 57 h 244"/>
                  <a:gd name="T62" fmla="*/ 224 w 264"/>
                  <a:gd name="T63" fmla="*/ 80 h 244"/>
                  <a:gd name="T64" fmla="*/ 205 w 264"/>
                  <a:gd name="T65" fmla="*/ 10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4" h="244">
                    <a:moveTo>
                      <a:pt x="205" y="103"/>
                    </a:moveTo>
                    <a:lnTo>
                      <a:pt x="181" y="129"/>
                    </a:lnTo>
                    <a:lnTo>
                      <a:pt x="154" y="153"/>
                    </a:lnTo>
                    <a:lnTo>
                      <a:pt x="126" y="177"/>
                    </a:lnTo>
                    <a:lnTo>
                      <a:pt x="99" y="197"/>
                    </a:lnTo>
                    <a:lnTo>
                      <a:pt x="75" y="217"/>
                    </a:lnTo>
                    <a:lnTo>
                      <a:pt x="56" y="231"/>
                    </a:lnTo>
                    <a:lnTo>
                      <a:pt x="43" y="240"/>
                    </a:lnTo>
                    <a:lnTo>
                      <a:pt x="38" y="244"/>
                    </a:lnTo>
                    <a:lnTo>
                      <a:pt x="36" y="240"/>
                    </a:lnTo>
                    <a:lnTo>
                      <a:pt x="31" y="231"/>
                    </a:lnTo>
                    <a:lnTo>
                      <a:pt x="23" y="219"/>
                    </a:lnTo>
                    <a:lnTo>
                      <a:pt x="16" y="205"/>
                    </a:lnTo>
                    <a:lnTo>
                      <a:pt x="8" y="191"/>
                    </a:lnTo>
                    <a:lnTo>
                      <a:pt x="3" y="178"/>
                    </a:lnTo>
                    <a:lnTo>
                      <a:pt x="0" y="169"/>
                    </a:lnTo>
                    <a:lnTo>
                      <a:pt x="0" y="165"/>
                    </a:lnTo>
                    <a:lnTo>
                      <a:pt x="10" y="161"/>
                    </a:lnTo>
                    <a:lnTo>
                      <a:pt x="35" y="150"/>
                    </a:lnTo>
                    <a:lnTo>
                      <a:pt x="66" y="133"/>
                    </a:lnTo>
                    <a:lnTo>
                      <a:pt x="105" y="110"/>
                    </a:lnTo>
                    <a:lnTo>
                      <a:pt x="145" y="86"/>
                    </a:lnTo>
                    <a:lnTo>
                      <a:pt x="182" y="62"/>
                    </a:lnTo>
                    <a:lnTo>
                      <a:pt x="215" y="39"/>
                    </a:lnTo>
                    <a:lnTo>
                      <a:pt x="240" y="18"/>
                    </a:lnTo>
                    <a:lnTo>
                      <a:pt x="254" y="4"/>
                    </a:lnTo>
                    <a:lnTo>
                      <a:pt x="263" y="0"/>
                    </a:lnTo>
                    <a:lnTo>
                      <a:pt x="264" y="5"/>
                    </a:lnTo>
                    <a:lnTo>
                      <a:pt x="263" y="18"/>
                    </a:lnTo>
                    <a:lnTo>
                      <a:pt x="254" y="36"/>
                    </a:lnTo>
                    <a:lnTo>
                      <a:pt x="241" y="57"/>
                    </a:lnTo>
                    <a:lnTo>
                      <a:pt x="224" y="80"/>
                    </a:lnTo>
                    <a:lnTo>
                      <a:pt x="205" y="103"/>
                    </a:lnTo>
                    <a:close/>
                  </a:path>
                </a:pathLst>
              </a:custGeom>
              <a:solidFill>
                <a:srgbClr val="844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50" name="Freeform 1390">
                <a:extLst>
                  <a:ext uri="{FF2B5EF4-FFF2-40B4-BE49-F238E27FC236}">
                    <a16:creationId xmlns:a16="http://schemas.microsoft.com/office/drawing/2014/main" id="{A0775D6F-6B18-C198-C0BE-11247CB13796}"/>
                  </a:ext>
                </a:extLst>
              </p:cNvPr>
              <p:cNvSpPr>
                <a:spLocks/>
              </p:cNvSpPr>
              <p:nvPr/>
            </p:nvSpPr>
            <p:spPr bwMode="auto">
              <a:xfrm>
                <a:off x="752" y="1707"/>
                <a:ext cx="74" cy="67"/>
              </a:xfrm>
              <a:custGeom>
                <a:avLst/>
                <a:gdLst>
                  <a:gd name="T0" fmla="*/ 171 w 223"/>
                  <a:gd name="T1" fmla="*/ 83 h 199"/>
                  <a:gd name="T2" fmla="*/ 150 w 223"/>
                  <a:gd name="T3" fmla="*/ 103 h 199"/>
                  <a:gd name="T4" fmla="*/ 128 w 223"/>
                  <a:gd name="T5" fmla="*/ 124 h 199"/>
                  <a:gd name="T6" fmla="*/ 105 w 223"/>
                  <a:gd name="T7" fmla="*/ 143 h 199"/>
                  <a:gd name="T8" fmla="*/ 83 w 223"/>
                  <a:gd name="T9" fmla="*/ 160 h 199"/>
                  <a:gd name="T10" fmla="*/ 62 w 223"/>
                  <a:gd name="T11" fmla="*/ 177 h 199"/>
                  <a:gd name="T12" fmla="*/ 47 w 223"/>
                  <a:gd name="T13" fmla="*/ 187 h 199"/>
                  <a:gd name="T14" fmla="*/ 36 w 223"/>
                  <a:gd name="T15" fmla="*/ 196 h 199"/>
                  <a:gd name="T16" fmla="*/ 33 w 223"/>
                  <a:gd name="T17" fmla="*/ 199 h 199"/>
                  <a:gd name="T18" fmla="*/ 31 w 223"/>
                  <a:gd name="T19" fmla="*/ 196 h 199"/>
                  <a:gd name="T20" fmla="*/ 26 w 223"/>
                  <a:gd name="T21" fmla="*/ 190 h 199"/>
                  <a:gd name="T22" fmla="*/ 21 w 223"/>
                  <a:gd name="T23" fmla="*/ 178 h 199"/>
                  <a:gd name="T24" fmla="*/ 15 w 223"/>
                  <a:gd name="T25" fmla="*/ 167 h 199"/>
                  <a:gd name="T26" fmla="*/ 8 w 223"/>
                  <a:gd name="T27" fmla="*/ 156 h 199"/>
                  <a:gd name="T28" fmla="*/ 2 w 223"/>
                  <a:gd name="T29" fmla="*/ 145 h 199"/>
                  <a:gd name="T30" fmla="*/ 0 w 223"/>
                  <a:gd name="T31" fmla="*/ 138 h 199"/>
                  <a:gd name="T32" fmla="*/ 0 w 223"/>
                  <a:gd name="T33" fmla="*/ 136 h 199"/>
                  <a:gd name="T34" fmla="*/ 8 w 223"/>
                  <a:gd name="T35" fmla="*/ 132 h 199"/>
                  <a:gd name="T36" fmla="*/ 29 w 223"/>
                  <a:gd name="T37" fmla="*/ 122 h 199"/>
                  <a:gd name="T38" fmla="*/ 56 w 223"/>
                  <a:gd name="T39" fmla="*/ 109 h 199"/>
                  <a:gd name="T40" fmla="*/ 88 w 223"/>
                  <a:gd name="T41" fmla="*/ 91 h 199"/>
                  <a:gd name="T42" fmla="*/ 122 w 223"/>
                  <a:gd name="T43" fmla="*/ 73 h 199"/>
                  <a:gd name="T44" fmla="*/ 152 w 223"/>
                  <a:gd name="T45" fmla="*/ 52 h 199"/>
                  <a:gd name="T46" fmla="*/ 182 w 223"/>
                  <a:gd name="T47" fmla="*/ 33 h 199"/>
                  <a:gd name="T48" fmla="*/ 202 w 223"/>
                  <a:gd name="T49" fmla="*/ 15 h 199"/>
                  <a:gd name="T50" fmla="*/ 214 w 223"/>
                  <a:gd name="T51" fmla="*/ 4 h 199"/>
                  <a:gd name="T52" fmla="*/ 221 w 223"/>
                  <a:gd name="T53" fmla="*/ 0 h 199"/>
                  <a:gd name="T54" fmla="*/ 223 w 223"/>
                  <a:gd name="T55" fmla="*/ 4 h 199"/>
                  <a:gd name="T56" fmla="*/ 220 w 223"/>
                  <a:gd name="T57" fmla="*/ 13 h 199"/>
                  <a:gd name="T58" fmla="*/ 211 w 223"/>
                  <a:gd name="T59" fmla="*/ 27 h 199"/>
                  <a:gd name="T60" fmla="*/ 200 w 223"/>
                  <a:gd name="T61" fmla="*/ 45 h 199"/>
                  <a:gd name="T62" fmla="*/ 187 w 223"/>
                  <a:gd name="T63" fmla="*/ 63 h 199"/>
                  <a:gd name="T64" fmla="*/ 171 w 223"/>
                  <a:gd name="T65" fmla="*/ 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3" h="199">
                    <a:moveTo>
                      <a:pt x="171" y="83"/>
                    </a:moveTo>
                    <a:lnTo>
                      <a:pt x="150" y="103"/>
                    </a:lnTo>
                    <a:lnTo>
                      <a:pt x="128" y="124"/>
                    </a:lnTo>
                    <a:lnTo>
                      <a:pt x="105" y="143"/>
                    </a:lnTo>
                    <a:lnTo>
                      <a:pt x="83" y="160"/>
                    </a:lnTo>
                    <a:lnTo>
                      <a:pt x="62" y="177"/>
                    </a:lnTo>
                    <a:lnTo>
                      <a:pt x="47" y="187"/>
                    </a:lnTo>
                    <a:lnTo>
                      <a:pt x="36" y="196"/>
                    </a:lnTo>
                    <a:lnTo>
                      <a:pt x="33" y="199"/>
                    </a:lnTo>
                    <a:lnTo>
                      <a:pt x="31" y="196"/>
                    </a:lnTo>
                    <a:lnTo>
                      <a:pt x="26" y="190"/>
                    </a:lnTo>
                    <a:lnTo>
                      <a:pt x="21" y="178"/>
                    </a:lnTo>
                    <a:lnTo>
                      <a:pt x="15" y="167"/>
                    </a:lnTo>
                    <a:lnTo>
                      <a:pt x="8" y="156"/>
                    </a:lnTo>
                    <a:lnTo>
                      <a:pt x="2" y="145"/>
                    </a:lnTo>
                    <a:lnTo>
                      <a:pt x="0" y="138"/>
                    </a:lnTo>
                    <a:lnTo>
                      <a:pt x="0" y="136"/>
                    </a:lnTo>
                    <a:lnTo>
                      <a:pt x="8" y="132"/>
                    </a:lnTo>
                    <a:lnTo>
                      <a:pt x="29" y="122"/>
                    </a:lnTo>
                    <a:lnTo>
                      <a:pt x="56" y="109"/>
                    </a:lnTo>
                    <a:lnTo>
                      <a:pt x="88" y="91"/>
                    </a:lnTo>
                    <a:lnTo>
                      <a:pt x="122" y="73"/>
                    </a:lnTo>
                    <a:lnTo>
                      <a:pt x="152" y="52"/>
                    </a:lnTo>
                    <a:lnTo>
                      <a:pt x="182" y="33"/>
                    </a:lnTo>
                    <a:lnTo>
                      <a:pt x="202" y="15"/>
                    </a:lnTo>
                    <a:lnTo>
                      <a:pt x="214" y="4"/>
                    </a:lnTo>
                    <a:lnTo>
                      <a:pt x="221" y="0"/>
                    </a:lnTo>
                    <a:lnTo>
                      <a:pt x="223" y="4"/>
                    </a:lnTo>
                    <a:lnTo>
                      <a:pt x="220" y="13"/>
                    </a:lnTo>
                    <a:lnTo>
                      <a:pt x="211" y="27"/>
                    </a:lnTo>
                    <a:lnTo>
                      <a:pt x="200" y="45"/>
                    </a:lnTo>
                    <a:lnTo>
                      <a:pt x="187" y="63"/>
                    </a:lnTo>
                    <a:lnTo>
                      <a:pt x="171" y="83"/>
                    </a:lnTo>
                    <a:close/>
                  </a:path>
                </a:pathLst>
              </a:custGeom>
              <a:solidFill>
                <a:srgbClr val="7F42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51" name="Freeform 1391">
                <a:extLst>
                  <a:ext uri="{FF2B5EF4-FFF2-40B4-BE49-F238E27FC236}">
                    <a16:creationId xmlns:a16="http://schemas.microsoft.com/office/drawing/2014/main" id="{0D7A4A9E-2FB4-6A7C-8B3E-9FD2C8EF9430}"/>
                  </a:ext>
                </a:extLst>
              </p:cNvPr>
              <p:cNvSpPr>
                <a:spLocks/>
              </p:cNvSpPr>
              <p:nvPr/>
            </p:nvSpPr>
            <p:spPr bwMode="auto">
              <a:xfrm>
                <a:off x="752" y="1719"/>
                <a:ext cx="59" cy="52"/>
              </a:xfrm>
              <a:custGeom>
                <a:avLst/>
                <a:gdLst>
                  <a:gd name="T0" fmla="*/ 135 w 178"/>
                  <a:gd name="T1" fmla="*/ 64 h 155"/>
                  <a:gd name="T2" fmla="*/ 118 w 178"/>
                  <a:gd name="T3" fmla="*/ 79 h 155"/>
                  <a:gd name="T4" fmla="*/ 102 w 178"/>
                  <a:gd name="T5" fmla="*/ 95 h 155"/>
                  <a:gd name="T6" fmla="*/ 83 w 178"/>
                  <a:gd name="T7" fmla="*/ 112 h 155"/>
                  <a:gd name="T8" fmla="*/ 66 w 178"/>
                  <a:gd name="T9" fmla="*/ 126 h 155"/>
                  <a:gd name="T10" fmla="*/ 50 w 178"/>
                  <a:gd name="T11" fmla="*/ 138 h 155"/>
                  <a:gd name="T12" fmla="*/ 36 w 178"/>
                  <a:gd name="T13" fmla="*/ 148 h 155"/>
                  <a:gd name="T14" fmla="*/ 28 w 178"/>
                  <a:gd name="T15" fmla="*/ 154 h 155"/>
                  <a:gd name="T16" fmla="*/ 25 w 178"/>
                  <a:gd name="T17" fmla="*/ 155 h 155"/>
                  <a:gd name="T18" fmla="*/ 24 w 178"/>
                  <a:gd name="T19" fmla="*/ 154 h 155"/>
                  <a:gd name="T20" fmla="*/ 20 w 178"/>
                  <a:gd name="T21" fmla="*/ 148 h 155"/>
                  <a:gd name="T22" fmla="*/ 15 w 178"/>
                  <a:gd name="T23" fmla="*/ 140 h 155"/>
                  <a:gd name="T24" fmla="*/ 11 w 178"/>
                  <a:gd name="T25" fmla="*/ 130 h 155"/>
                  <a:gd name="T26" fmla="*/ 6 w 178"/>
                  <a:gd name="T27" fmla="*/ 122 h 155"/>
                  <a:gd name="T28" fmla="*/ 2 w 178"/>
                  <a:gd name="T29" fmla="*/ 113 h 155"/>
                  <a:gd name="T30" fmla="*/ 0 w 178"/>
                  <a:gd name="T31" fmla="*/ 108 h 155"/>
                  <a:gd name="T32" fmla="*/ 1 w 178"/>
                  <a:gd name="T33" fmla="*/ 105 h 155"/>
                  <a:gd name="T34" fmla="*/ 7 w 178"/>
                  <a:gd name="T35" fmla="*/ 102 h 155"/>
                  <a:gd name="T36" fmla="*/ 24 w 178"/>
                  <a:gd name="T37" fmla="*/ 94 h 155"/>
                  <a:gd name="T38" fmla="*/ 46 w 178"/>
                  <a:gd name="T39" fmla="*/ 85 h 155"/>
                  <a:gd name="T40" fmla="*/ 73 w 178"/>
                  <a:gd name="T41" fmla="*/ 69 h 155"/>
                  <a:gd name="T42" fmla="*/ 100 w 178"/>
                  <a:gd name="T43" fmla="*/ 55 h 155"/>
                  <a:gd name="T44" fmla="*/ 125 w 178"/>
                  <a:gd name="T45" fmla="*/ 41 h 155"/>
                  <a:gd name="T46" fmla="*/ 149 w 178"/>
                  <a:gd name="T47" fmla="*/ 26 h 155"/>
                  <a:gd name="T48" fmla="*/ 164 w 178"/>
                  <a:gd name="T49" fmla="*/ 13 h 155"/>
                  <a:gd name="T50" fmla="*/ 175 w 178"/>
                  <a:gd name="T51" fmla="*/ 3 h 155"/>
                  <a:gd name="T52" fmla="*/ 178 w 178"/>
                  <a:gd name="T53" fmla="*/ 0 h 155"/>
                  <a:gd name="T54" fmla="*/ 178 w 178"/>
                  <a:gd name="T55" fmla="*/ 3 h 155"/>
                  <a:gd name="T56" fmla="*/ 176 w 178"/>
                  <a:gd name="T57" fmla="*/ 10 h 155"/>
                  <a:gd name="T58" fmla="*/ 169 w 178"/>
                  <a:gd name="T59" fmla="*/ 20 h 155"/>
                  <a:gd name="T60" fmla="*/ 159 w 178"/>
                  <a:gd name="T61" fmla="*/ 33 h 155"/>
                  <a:gd name="T62" fmla="*/ 149 w 178"/>
                  <a:gd name="T63" fmla="*/ 47 h 155"/>
                  <a:gd name="T64" fmla="*/ 135 w 178"/>
                  <a:gd name="T65" fmla="*/ 6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8" h="155">
                    <a:moveTo>
                      <a:pt x="135" y="64"/>
                    </a:moveTo>
                    <a:lnTo>
                      <a:pt x="118" y="79"/>
                    </a:lnTo>
                    <a:lnTo>
                      <a:pt x="102" y="95"/>
                    </a:lnTo>
                    <a:lnTo>
                      <a:pt x="83" y="112"/>
                    </a:lnTo>
                    <a:lnTo>
                      <a:pt x="66" y="126"/>
                    </a:lnTo>
                    <a:lnTo>
                      <a:pt x="50" y="138"/>
                    </a:lnTo>
                    <a:lnTo>
                      <a:pt x="36" y="148"/>
                    </a:lnTo>
                    <a:lnTo>
                      <a:pt x="28" y="154"/>
                    </a:lnTo>
                    <a:lnTo>
                      <a:pt x="25" y="155"/>
                    </a:lnTo>
                    <a:lnTo>
                      <a:pt x="24" y="154"/>
                    </a:lnTo>
                    <a:lnTo>
                      <a:pt x="20" y="148"/>
                    </a:lnTo>
                    <a:lnTo>
                      <a:pt x="15" y="140"/>
                    </a:lnTo>
                    <a:lnTo>
                      <a:pt x="11" y="130"/>
                    </a:lnTo>
                    <a:lnTo>
                      <a:pt x="6" y="122"/>
                    </a:lnTo>
                    <a:lnTo>
                      <a:pt x="2" y="113"/>
                    </a:lnTo>
                    <a:lnTo>
                      <a:pt x="0" y="108"/>
                    </a:lnTo>
                    <a:lnTo>
                      <a:pt x="1" y="105"/>
                    </a:lnTo>
                    <a:lnTo>
                      <a:pt x="7" y="102"/>
                    </a:lnTo>
                    <a:lnTo>
                      <a:pt x="24" y="94"/>
                    </a:lnTo>
                    <a:lnTo>
                      <a:pt x="46" y="85"/>
                    </a:lnTo>
                    <a:lnTo>
                      <a:pt x="73" y="69"/>
                    </a:lnTo>
                    <a:lnTo>
                      <a:pt x="100" y="55"/>
                    </a:lnTo>
                    <a:lnTo>
                      <a:pt x="125" y="41"/>
                    </a:lnTo>
                    <a:lnTo>
                      <a:pt x="149" y="26"/>
                    </a:lnTo>
                    <a:lnTo>
                      <a:pt x="164" y="13"/>
                    </a:lnTo>
                    <a:lnTo>
                      <a:pt x="175" y="3"/>
                    </a:lnTo>
                    <a:lnTo>
                      <a:pt x="178" y="0"/>
                    </a:lnTo>
                    <a:lnTo>
                      <a:pt x="178" y="3"/>
                    </a:lnTo>
                    <a:lnTo>
                      <a:pt x="176" y="10"/>
                    </a:lnTo>
                    <a:lnTo>
                      <a:pt x="169" y="20"/>
                    </a:lnTo>
                    <a:lnTo>
                      <a:pt x="159" y="33"/>
                    </a:lnTo>
                    <a:lnTo>
                      <a:pt x="149" y="47"/>
                    </a:lnTo>
                    <a:lnTo>
                      <a:pt x="135" y="64"/>
                    </a:lnTo>
                    <a:close/>
                  </a:path>
                </a:pathLst>
              </a:custGeom>
              <a:solidFill>
                <a:srgbClr val="7D40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52" name="Freeform 1392">
                <a:extLst>
                  <a:ext uri="{FF2B5EF4-FFF2-40B4-BE49-F238E27FC236}">
                    <a16:creationId xmlns:a16="http://schemas.microsoft.com/office/drawing/2014/main" id="{A786FDEA-DD1A-34E6-60C4-BDB052CC9B04}"/>
                  </a:ext>
                </a:extLst>
              </p:cNvPr>
              <p:cNvSpPr>
                <a:spLocks/>
              </p:cNvSpPr>
              <p:nvPr/>
            </p:nvSpPr>
            <p:spPr bwMode="auto">
              <a:xfrm>
                <a:off x="753" y="1732"/>
                <a:ext cx="45" cy="37"/>
              </a:xfrm>
              <a:custGeom>
                <a:avLst/>
                <a:gdLst>
                  <a:gd name="T0" fmla="*/ 18 w 135"/>
                  <a:gd name="T1" fmla="*/ 111 h 111"/>
                  <a:gd name="T2" fmla="*/ 20 w 135"/>
                  <a:gd name="T3" fmla="*/ 109 h 111"/>
                  <a:gd name="T4" fmla="*/ 27 w 135"/>
                  <a:gd name="T5" fmla="*/ 105 h 111"/>
                  <a:gd name="T6" fmla="*/ 36 w 135"/>
                  <a:gd name="T7" fmla="*/ 98 h 111"/>
                  <a:gd name="T8" fmla="*/ 49 w 135"/>
                  <a:gd name="T9" fmla="*/ 89 h 111"/>
                  <a:gd name="T10" fmla="*/ 61 w 135"/>
                  <a:gd name="T11" fmla="*/ 77 h 111"/>
                  <a:gd name="T12" fmla="*/ 73 w 135"/>
                  <a:gd name="T13" fmla="*/ 67 h 111"/>
                  <a:gd name="T14" fmla="*/ 87 w 135"/>
                  <a:gd name="T15" fmla="*/ 55 h 111"/>
                  <a:gd name="T16" fmla="*/ 99 w 135"/>
                  <a:gd name="T17" fmla="*/ 42 h 111"/>
                  <a:gd name="T18" fmla="*/ 110 w 135"/>
                  <a:gd name="T19" fmla="*/ 31 h 111"/>
                  <a:gd name="T20" fmla="*/ 118 w 135"/>
                  <a:gd name="T21" fmla="*/ 20 h 111"/>
                  <a:gd name="T22" fmla="*/ 126 w 135"/>
                  <a:gd name="T23" fmla="*/ 13 h 111"/>
                  <a:gd name="T24" fmla="*/ 132 w 135"/>
                  <a:gd name="T25" fmla="*/ 4 h 111"/>
                  <a:gd name="T26" fmla="*/ 135 w 135"/>
                  <a:gd name="T27" fmla="*/ 1 h 111"/>
                  <a:gd name="T28" fmla="*/ 135 w 135"/>
                  <a:gd name="T29" fmla="*/ 0 h 111"/>
                  <a:gd name="T30" fmla="*/ 132 w 135"/>
                  <a:gd name="T31" fmla="*/ 3 h 111"/>
                  <a:gd name="T32" fmla="*/ 126 w 135"/>
                  <a:gd name="T33" fmla="*/ 9 h 111"/>
                  <a:gd name="T34" fmla="*/ 113 w 135"/>
                  <a:gd name="T35" fmla="*/ 19 h 111"/>
                  <a:gd name="T36" fmla="*/ 96 w 135"/>
                  <a:gd name="T37" fmla="*/ 30 h 111"/>
                  <a:gd name="T38" fmla="*/ 76 w 135"/>
                  <a:gd name="T39" fmla="*/ 41 h 111"/>
                  <a:gd name="T40" fmla="*/ 55 w 135"/>
                  <a:gd name="T41" fmla="*/ 50 h 111"/>
                  <a:gd name="T42" fmla="*/ 34 w 135"/>
                  <a:gd name="T43" fmla="*/ 59 h 111"/>
                  <a:gd name="T44" fmla="*/ 18 w 135"/>
                  <a:gd name="T45" fmla="*/ 67 h 111"/>
                  <a:gd name="T46" fmla="*/ 5 w 135"/>
                  <a:gd name="T47" fmla="*/ 71 h 111"/>
                  <a:gd name="T48" fmla="*/ 0 w 135"/>
                  <a:gd name="T49" fmla="*/ 72 h 111"/>
                  <a:gd name="T50" fmla="*/ 1 w 135"/>
                  <a:gd name="T51" fmla="*/ 79 h 111"/>
                  <a:gd name="T52" fmla="*/ 7 w 135"/>
                  <a:gd name="T53" fmla="*/ 92 h 111"/>
                  <a:gd name="T54" fmla="*/ 15 w 135"/>
                  <a:gd name="T55" fmla="*/ 105 h 111"/>
                  <a:gd name="T56" fmla="*/ 18 w 135"/>
                  <a:gd name="T5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11">
                    <a:moveTo>
                      <a:pt x="18" y="111"/>
                    </a:moveTo>
                    <a:lnTo>
                      <a:pt x="20" y="109"/>
                    </a:lnTo>
                    <a:lnTo>
                      <a:pt x="27" y="105"/>
                    </a:lnTo>
                    <a:lnTo>
                      <a:pt x="36" y="98"/>
                    </a:lnTo>
                    <a:lnTo>
                      <a:pt x="49" y="89"/>
                    </a:lnTo>
                    <a:lnTo>
                      <a:pt x="61" y="77"/>
                    </a:lnTo>
                    <a:lnTo>
                      <a:pt x="73" y="67"/>
                    </a:lnTo>
                    <a:lnTo>
                      <a:pt x="87" y="55"/>
                    </a:lnTo>
                    <a:lnTo>
                      <a:pt x="99" y="42"/>
                    </a:lnTo>
                    <a:lnTo>
                      <a:pt x="110" y="31"/>
                    </a:lnTo>
                    <a:lnTo>
                      <a:pt x="118" y="20"/>
                    </a:lnTo>
                    <a:lnTo>
                      <a:pt x="126" y="13"/>
                    </a:lnTo>
                    <a:lnTo>
                      <a:pt x="132" y="4"/>
                    </a:lnTo>
                    <a:lnTo>
                      <a:pt x="135" y="1"/>
                    </a:lnTo>
                    <a:lnTo>
                      <a:pt x="135" y="0"/>
                    </a:lnTo>
                    <a:lnTo>
                      <a:pt x="132" y="3"/>
                    </a:lnTo>
                    <a:lnTo>
                      <a:pt x="126" y="9"/>
                    </a:lnTo>
                    <a:lnTo>
                      <a:pt x="113" y="19"/>
                    </a:lnTo>
                    <a:lnTo>
                      <a:pt x="96" y="30"/>
                    </a:lnTo>
                    <a:lnTo>
                      <a:pt x="76" y="41"/>
                    </a:lnTo>
                    <a:lnTo>
                      <a:pt x="55" y="50"/>
                    </a:lnTo>
                    <a:lnTo>
                      <a:pt x="34" y="59"/>
                    </a:lnTo>
                    <a:lnTo>
                      <a:pt x="18" y="67"/>
                    </a:lnTo>
                    <a:lnTo>
                      <a:pt x="5" y="71"/>
                    </a:lnTo>
                    <a:lnTo>
                      <a:pt x="0" y="72"/>
                    </a:lnTo>
                    <a:lnTo>
                      <a:pt x="1" y="79"/>
                    </a:lnTo>
                    <a:lnTo>
                      <a:pt x="7" y="92"/>
                    </a:lnTo>
                    <a:lnTo>
                      <a:pt x="15" y="105"/>
                    </a:lnTo>
                    <a:lnTo>
                      <a:pt x="18" y="111"/>
                    </a:lnTo>
                    <a:close/>
                  </a:path>
                </a:pathLst>
              </a:custGeom>
              <a:solidFill>
                <a:srgbClr val="783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53" name="Freeform 1393">
                <a:extLst>
                  <a:ext uri="{FF2B5EF4-FFF2-40B4-BE49-F238E27FC236}">
                    <a16:creationId xmlns:a16="http://schemas.microsoft.com/office/drawing/2014/main" id="{B5004DC2-B426-46B5-E37C-F4D314722789}"/>
                  </a:ext>
                </a:extLst>
              </p:cNvPr>
              <p:cNvSpPr>
                <a:spLocks/>
              </p:cNvSpPr>
              <p:nvPr/>
            </p:nvSpPr>
            <p:spPr bwMode="auto">
              <a:xfrm>
                <a:off x="931" y="1721"/>
                <a:ext cx="52" cy="77"/>
              </a:xfrm>
              <a:custGeom>
                <a:avLst/>
                <a:gdLst>
                  <a:gd name="T0" fmla="*/ 78 w 157"/>
                  <a:gd name="T1" fmla="*/ 3 h 230"/>
                  <a:gd name="T2" fmla="*/ 89 w 157"/>
                  <a:gd name="T3" fmla="*/ 8 h 230"/>
                  <a:gd name="T4" fmla="*/ 99 w 157"/>
                  <a:gd name="T5" fmla="*/ 19 h 230"/>
                  <a:gd name="T6" fmla="*/ 112 w 157"/>
                  <a:gd name="T7" fmla="*/ 36 h 230"/>
                  <a:gd name="T8" fmla="*/ 125 w 157"/>
                  <a:gd name="T9" fmla="*/ 55 h 230"/>
                  <a:gd name="T10" fmla="*/ 138 w 157"/>
                  <a:gd name="T11" fmla="*/ 77 h 230"/>
                  <a:gd name="T12" fmla="*/ 147 w 157"/>
                  <a:gd name="T13" fmla="*/ 99 h 230"/>
                  <a:gd name="T14" fmla="*/ 153 w 157"/>
                  <a:gd name="T15" fmla="*/ 121 h 230"/>
                  <a:gd name="T16" fmla="*/ 157 w 157"/>
                  <a:gd name="T17" fmla="*/ 139 h 230"/>
                  <a:gd name="T18" fmla="*/ 157 w 157"/>
                  <a:gd name="T19" fmla="*/ 158 h 230"/>
                  <a:gd name="T20" fmla="*/ 157 w 157"/>
                  <a:gd name="T21" fmla="*/ 179 h 230"/>
                  <a:gd name="T22" fmla="*/ 153 w 157"/>
                  <a:gd name="T23" fmla="*/ 198 h 230"/>
                  <a:gd name="T24" fmla="*/ 148 w 157"/>
                  <a:gd name="T25" fmla="*/ 214 h 230"/>
                  <a:gd name="T26" fmla="*/ 139 w 157"/>
                  <a:gd name="T27" fmla="*/ 227 h 230"/>
                  <a:gd name="T28" fmla="*/ 124 w 157"/>
                  <a:gd name="T29" fmla="*/ 230 h 230"/>
                  <a:gd name="T30" fmla="*/ 101 w 157"/>
                  <a:gd name="T31" fmla="*/ 226 h 230"/>
                  <a:gd name="T32" fmla="*/ 71 w 157"/>
                  <a:gd name="T33" fmla="*/ 207 h 230"/>
                  <a:gd name="T34" fmla="*/ 68 w 157"/>
                  <a:gd name="T35" fmla="*/ 205 h 230"/>
                  <a:gd name="T36" fmla="*/ 59 w 157"/>
                  <a:gd name="T37" fmla="*/ 197 h 230"/>
                  <a:gd name="T38" fmla="*/ 50 w 157"/>
                  <a:gd name="T39" fmla="*/ 186 h 230"/>
                  <a:gd name="T40" fmla="*/ 38 w 157"/>
                  <a:gd name="T41" fmla="*/ 170 h 230"/>
                  <a:gd name="T42" fmla="*/ 25 w 157"/>
                  <a:gd name="T43" fmla="*/ 154 h 230"/>
                  <a:gd name="T44" fmla="*/ 12 w 157"/>
                  <a:gd name="T45" fmla="*/ 135 h 230"/>
                  <a:gd name="T46" fmla="*/ 4 w 157"/>
                  <a:gd name="T47" fmla="*/ 116 h 230"/>
                  <a:gd name="T48" fmla="*/ 0 w 157"/>
                  <a:gd name="T49" fmla="*/ 99 h 230"/>
                  <a:gd name="T50" fmla="*/ 1 w 157"/>
                  <a:gd name="T51" fmla="*/ 81 h 230"/>
                  <a:gd name="T52" fmla="*/ 4 w 157"/>
                  <a:gd name="T53" fmla="*/ 62 h 230"/>
                  <a:gd name="T54" fmla="*/ 12 w 157"/>
                  <a:gd name="T55" fmla="*/ 45 h 230"/>
                  <a:gd name="T56" fmla="*/ 23 w 157"/>
                  <a:gd name="T57" fmla="*/ 27 h 230"/>
                  <a:gd name="T58" fmla="*/ 35 w 157"/>
                  <a:gd name="T59" fmla="*/ 14 h 230"/>
                  <a:gd name="T60" fmla="*/ 49 w 157"/>
                  <a:gd name="T61" fmla="*/ 5 h 230"/>
                  <a:gd name="T62" fmla="*/ 63 w 157"/>
                  <a:gd name="T63" fmla="*/ 0 h 230"/>
                  <a:gd name="T64" fmla="*/ 78 w 157"/>
                  <a:gd name="T65" fmla="*/ 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230">
                    <a:moveTo>
                      <a:pt x="78" y="3"/>
                    </a:moveTo>
                    <a:lnTo>
                      <a:pt x="89" y="8"/>
                    </a:lnTo>
                    <a:lnTo>
                      <a:pt x="99" y="19"/>
                    </a:lnTo>
                    <a:lnTo>
                      <a:pt x="112" y="36"/>
                    </a:lnTo>
                    <a:lnTo>
                      <a:pt x="125" y="55"/>
                    </a:lnTo>
                    <a:lnTo>
                      <a:pt x="138" y="77"/>
                    </a:lnTo>
                    <a:lnTo>
                      <a:pt x="147" y="99"/>
                    </a:lnTo>
                    <a:lnTo>
                      <a:pt x="153" y="121"/>
                    </a:lnTo>
                    <a:lnTo>
                      <a:pt x="157" y="139"/>
                    </a:lnTo>
                    <a:lnTo>
                      <a:pt x="157" y="158"/>
                    </a:lnTo>
                    <a:lnTo>
                      <a:pt x="157" y="179"/>
                    </a:lnTo>
                    <a:lnTo>
                      <a:pt x="153" y="198"/>
                    </a:lnTo>
                    <a:lnTo>
                      <a:pt x="148" y="214"/>
                    </a:lnTo>
                    <a:lnTo>
                      <a:pt x="139" y="227"/>
                    </a:lnTo>
                    <a:lnTo>
                      <a:pt x="124" y="230"/>
                    </a:lnTo>
                    <a:lnTo>
                      <a:pt x="101" y="226"/>
                    </a:lnTo>
                    <a:lnTo>
                      <a:pt x="71" y="207"/>
                    </a:lnTo>
                    <a:lnTo>
                      <a:pt x="68" y="205"/>
                    </a:lnTo>
                    <a:lnTo>
                      <a:pt x="59" y="197"/>
                    </a:lnTo>
                    <a:lnTo>
                      <a:pt x="50" y="186"/>
                    </a:lnTo>
                    <a:lnTo>
                      <a:pt x="38" y="170"/>
                    </a:lnTo>
                    <a:lnTo>
                      <a:pt x="25" y="154"/>
                    </a:lnTo>
                    <a:lnTo>
                      <a:pt x="12" y="135"/>
                    </a:lnTo>
                    <a:lnTo>
                      <a:pt x="4" y="116"/>
                    </a:lnTo>
                    <a:lnTo>
                      <a:pt x="0" y="99"/>
                    </a:lnTo>
                    <a:lnTo>
                      <a:pt x="1" y="81"/>
                    </a:lnTo>
                    <a:lnTo>
                      <a:pt x="4" y="62"/>
                    </a:lnTo>
                    <a:lnTo>
                      <a:pt x="12" y="45"/>
                    </a:lnTo>
                    <a:lnTo>
                      <a:pt x="23" y="27"/>
                    </a:lnTo>
                    <a:lnTo>
                      <a:pt x="35" y="14"/>
                    </a:lnTo>
                    <a:lnTo>
                      <a:pt x="49" y="5"/>
                    </a:lnTo>
                    <a:lnTo>
                      <a:pt x="63" y="0"/>
                    </a:lnTo>
                    <a:lnTo>
                      <a:pt x="78" y="3"/>
                    </a:lnTo>
                    <a:close/>
                  </a:path>
                </a:pathLst>
              </a:custGeom>
              <a:solidFill>
                <a:srgbClr val="9B6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54" name="Freeform 1394">
                <a:extLst>
                  <a:ext uri="{FF2B5EF4-FFF2-40B4-BE49-F238E27FC236}">
                    <a16:creationId xmlns:a16="http://schemas.microsoft.com/office/drawing/2014/main" id="{6B099783-EF87-F2E7-1C52-20F68999ECC8}"/>
                  </a:ext>
                </a:extLst>
              </p:cNvPr>
              <p:cNvSpPr>
                <a:spLocks/>
              </p:cNvSpPr>
              <p:nvPr/>
            </p:nvSpPr>
            <p:spPr bwMode="auto">
              <a:xfrm>
                <a:off x="935" y="1725"/>
                <a:ext cx="45" cy="66"/>
              </a:xfrm>
              <a:custGeom>
                <a:avLst/>
                <a:gdLst>
                  <a:gd name="T0" fmla="*/ 67 w 134"/>
                  <a:gd name="T1" fmla="*/ 1 h 199"/>
                  <a:gd name="T2" fmla="*/ 75 w 134"/>
                  <a:gd name="T3" fmla="*/ 8 h 199"/>
                  <a:gd name="T4" fmla="*/ 85 w 134"/>
                  <a:gd name="T5" fmla="*/ 17 h 199"/>
                  <a:gd name="T6" fmla="*/ 95 w 134"/>
                  <a:gd name="T7" fmla="*/ 31 h 199"/>
                  <a:gd name="T8" fmla="*/ 107 w 134"/>
                  <a:gd name="T9" fmla="*/ 49 h 199"/>
                  <a:gd name="T10" fmla="*/ 118 w 134"/>
                  <a:gd name="T11" fmla="*/ 67 h 199"/>
                  <a:gd name="T12" fmla="*/ 126 w 134"/>
                  <a:gd name="T13" fmla="*/ 85 h 199"/>
                  <a:gd name="T14" fmla="*/ 133 w 134"/>
                  <a:gd name="T15" fmla="*/ 104 h 199"/>
                  <a:gd name="T16" fmla="*/ 134 w 134"/>
                  <a:gd name="T17" fmla="*/ 120 h 199"/>
                  <a:gd name="T18" fmla="*/ 134 w 134"/>
                  <a:gd name="T19" fmla="*/ 136 h 199"/>
                  <a:gd name="T20" fmla="*/ 134 w 134"/>
                  <a:gd name="T21" fmla="*/ 153 h 199"/>
                  <a:gd name="T22" fmla="*/ 130 w 134"/>
                  <a:gd name="T23" fmla="*/ 170 h 199"/>
                  <a:gd name="T24" fmla="*/ 126 w 134"/>
                  <a:gd name="T25" fmla="*/ 186 h 199"/>
                  <a:gd name="T26" fmla="*/ 118 w 134"/>
                  <a:gd name="T27" fmla="*/ 196 h 199"/>
                  <a:gd name="T28" fmla="*/ 105 w 134"/>
                  <a:gd name="T29" fmla="*/ 199 h 199"/>
                  <a:gd name="T30" fmla="*/ 86 w 134"/>
                  <a:gd name="T31" fmla="*/ 195 h 199"/>
                  <a:gd name="T32" fmla="*/ 61 w 134"/>
                  <a:gd name="T33" fmla="*/ 180 h 199"/>
                  <a:gd name="T34" fmla="*/ 58 w 134"/>
                  <a:gd name="T35" fmla="*/ 176 h 199"/>
                  <a:gd name="T36" fmla="*/ 52 w 134"/>
                  <a:gd name="T37" fmla="*/ 170 h 199"/>
                  <a:gd name="T38" fmla="*/ 44 w 134"/>
                  <a:gd name="T39" fmla="*/ 161 h 199"/>
                  <a:gd name="T40" fmla="*/ 32 w 134"/>
                  <a:gd name="T41" fmla="*/ 147 h 199"/>
                  <a:gd name="T42" fmla="*/ 22 w 134"/>
                  <a:gd name="T43" fmla="*/ 133 h 199"/>
                  <a:gd name="T44" fmla="*/ 12 w 134"/>
                  <a:gd name="T45" fmla="*/ 117 h 199"/>
                  <a:gd name="T46" fmla="*/ 4 w 134"/>
                  <a:gd name="T47" fmla="*/ 100 h 199"/>
                  <a:gd name="T48" fmla="*/ 0 w 134"/>
                  <a:gd name="T49" fmla="*/ 85 h 199"/>
                  <a:gd name="T50" fmla="*/ 0 w 134"/>
                  <a:gd name="T51" fmla="*/ 70 h 199"/>
                  <a:gd name="T52" fmla="*/ 5 w 134"/>
                  <a:gd name="T53" fmla="*/ 53 h 199"/>
                  <a:gd name="T54" fmla="*/ 12 w 134"/>
                  <a:gd name="T55" fmla="*/ 37 h 199"/>
                  <a:gd name="T56" fmla="*/ 19 w 134"/>
                  <a:gd name="T57" fmla="*/ 23 h 199"/>
                  <a:gd name="T58" fmla="*/ 31 w 134"/>
                  <a:gd name="T59" fmla="*/ 12 h 199"/>
                  <a:gd name="T60" fmla="*/ 43 w 134"/>
                  <a:gd name="T61" fmla="*/ 2 h 199"/>
                  <a:gd name="T62" fmla="*/ 54 w 134"/>
                  <a:gd name="T63" fmla="*/ 0 h 199"/>
                  <a:gd name="T64" fmla="*/ 67 w 134"/>
                  <a:gd name="T65" fmla="*/ 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4" h="199">
                    <a:moveTo>
                      <a:pt x="67" y="1"/>
                    </a:moveTo>
                    <a:lnTo>
                      <a:pt x="75" y="8"/>
                    </a:lnTo>
                    <a:lnTo>
                      <a:pt x="85" y="17"/>
                    </a:lnTo>
                    <a:lnTo>
                      <a:pt x="95" y="31"/>
                    </a:lnTo>
                    <a:lnTo>
                      <a:pt x="107" y="49"/>
                    </a:lnTo>
                    <a:lnTo>
                      <a:pt x="118" y="67"/>
                    </a:lnTo>
                    <a:lnTo>
                      <a:pt x="126" y="85"/>
                    </a:lnTo>
                    <a:lnTo>
                      <a:pt x="133" y="104"/>
                    </a:lnTo>
                    <a:lnTo>
                      <a:pt x="134" y="120"/>
                    </a:lnTo>
                    <a:lnTo>
                      <a:pt x="134" y="136"/>
                    </a:lnTo>
                    <a:lnTo>
                      <a:pt x="134" y="153"/>
                    </a:lnTo>
                    <a:lnTo>
                      <a:pt x="130" y="170"/>
                    </a:lnTo>
                    <a:lnTo>
                      <a:pt x="126" y="186"/>
                    </a:lnTo>
                    <a:lnTo>
                      <a:pt x="118" y="196"/>
                    </a:lnTo>
                    <a:lnTo>
                      <a:pt x="105" y="199"/>
                    </a:lnTo>
                    <a:lnTo>
                      <a:pt x="86" y="195"/>
                    </a:lnTo>
                    <a:lnTo>
                      <a:pt x="61" y="180"/>
                    </a:lnTo>
                    <a:lnTo>
                      <a:pt x="58" y="176"/>
                    </a:lnTo>
                    <a:lnTo>
                      <a:pt x="52" y="170"/>
                    </a:lnTo>
                    <a:lnTo>
                      <a:pt x="44" y="161"/>
                    </a:lnTo>
                    <a:lnTo>
                      <a:pt x="32" y="147"/>
                    </a:lnTo>
                    <a:lnTo>
                      <a:pt x="22" y="133"/>
                    </a:lnTo>
                    <a:lnTo>
                      <a:pt x="12" y="117"/>
                    </a:lnTo>
                    <a:lnTo>
                      <a:pt x="4" y="100"/>
                    </a:lnTo>
                    <a:lnTo>
                      <a:pt x="0" y="85"/>
                    </a:lnTo>
                    <a:lnTo>
                      <a:pt x="0" y="70"/>
                    </a:lnTo>
                    <a:lnTo>
                      <a:pt x="5" y="53"/>
                    </a:lnTo>
                    <a:lnTo>
                      <a:pt x="12" y="37"/>
                    </a:lnTo>
                    <a:lnTo>
                      <a:pt x="19" y="23"/>
                    </a:lnTo>
                    <a:lnTo>
                      <a:pt x="31" y="12"/>
                    </a:lnTo>
                    <a:lnTo>
                      <a:pt x="43" y="2"/>
                    </a:lnTo>
                    <a:lnTo>
                      <a:pt x="54" y="0"/>
                    </a:lnTo>
                    <a:lnTo>
                      <a:pt x="67" y="1"/>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55" name="Freeform 1395">
                <a:extLst>
                  <a:ext uri="{FF2B5EF4-FFF2-40B4-BE49-F238E27FC236}">
                    <a16:creationId xmlns:a16="http://schemas.microsoft.com/office/drawing/2014/main" id="{5D166372-3A61-FB50-0ADB-7C5C4F795502}"/>
                  </a:ext>
                </a:extLst>
              </p:cNvPr>
              <p:cNvSpPr>
                <a:spLocks/>
              </p:cNvSpPr>
              <p:nvPr/>
            </p:nvSpPr>
            <p:spPr bwMode="auto">
              <a:xfrm>
                <a:off x="941" y="1728"/>
                <a:ext cx="36" cy="56"/>
              </a:xfrm>
              <a:custGeom>
                <a:avLst/>
                <a:gdLst>
                  <a:gd name="T0" fmla="*/ 54 w 110"/>
                  <a:gd name="T1" fmla="*/ 1 h 168"/>
                  <a:gd name="T2" fmla="*/ 60 w 110"/>
                  <a:gd name="T3" fmla="*/ 7 h 168"/>
                  <a:gd name="T4" fmla="*/ 69 w 110"/>
                  <a:gd name="T5" fmla="*/ 14 h 168"/>
                  <a:gd name="T6" fmla="*/ 78 w 110"/>
                  <a:gd name="T7" fmla="*/ 26 h 168"/>
                  <a:gd name="T8" fmla="*/ 88 w 110"/>
                  <a:gd name="T9" fmla="*/ 40 h 168"/>
                  <a:gd name="T10" fmla="*/ 96 w 110"/>
                  <a:gd name="T11" fmla="*/ 56 h 168"/>
                  <a:gd name="T12" fmla="*/ 104 w 110"/>
                  <a:gd name="T13" fmla="*/ 71 h 168"/>
                  <a:gd name="T14" fmla="*/ 109 w 110"/>
                  <a:gd name="T15" fmla="*/ 88 h 168"/>
                  <a:gd name="T16" fmla="*/ 110 w 110"/>
                  <a:gd name="T17" fmla="*/ 102 h 168"/>
                  <a:gd name="T18" fmla="*/ 110 w 110"/>
                  <a:gd name="T19" fmla="*/ 116 h 168"/>
                  <a:gd name="T20" fmla="*/ 110 w 110"/>
                  <a:gd name="T21" fmla="*/ 130 h 168"/>
                  <a:gd name="T22" fmla="*/ 108 w 110"/>
                  <a:gd name="T23" fmla="*/ 145 h 168"/>
                  <a:gd name="T24" fmla="*/ 104 w 110"/>
                  <a:gd name="T25" fmla="*/ 156 h 168"/>
                  <a:gd name="T26" fmla="*/ 96 w 110"/>
                  <a:gd name="T27" fmla="*/ 165 h 168"/>
                  <a:gd name="T28" fmla="*/ 85 w 110"/>
                  <a:gd name="T29" fmla="*/ 168 h 168"/>
                  <a:gd name="T30" fmla="*/ 69 w 110"/>
                  <a:gd name="T31" fmla="*/ 165 h 168"/>
                  <a:gd name="T32" fmla="*/ 49 w 110"/>
                  <a:gd name="T33" fmla="*/ 152 h 168"/>
                  <a:gd name="T34" fmla="*/ 48 w 110"/>
                  <a:gd name="T35" fmla="*/ 151 h 168"/>
                  <a:gd name="T36" fmla="*/ 41 w 110"/>
                  <a:gd name="T37" fmla="*/ 145 h 168"/>
                  <a:gd name="T38" fmla="*/ 34 w 110"/>
                  <a:gd name="T39" fmla="*/ 135 h 168"/>
                  <a:gd name="T40" fmla="*/ 24 w 110"/>
                  <a:gd name="T41" fmla="*/ 124 h 168"/>
                  <a:gd name="T42" fmla="*/ 15 w 110"/>
                  <a:gd name="T43" fmla="*/ 111 h 168"/>
                  <a:gd name="T44" fmla="*/ 8 w 110"/>
                  <a:gd name="T45" fmla="*/ 98 h 168"/>
                  <a:gd name="T46" fmla="*/ 3 w 110"/>
                  <a:gd name="T47" fmla="*/ 84 h 168"/>
                  <a:gd name="T48" fmla="*/ 0 w 110"/>
                  <a:gd name="T49" fmla="*/ 71 h 168"/>
                  <a:gd name="T50" fmla="*/ 0 w 110"/>
                  <a:gd name="T51" fmla="*/ 60 h 168"/>
                  <a:gd name="T52" fmla="*/ 3 w 110"/>
                  <a:gd name="T53" fmla="*/ 44 h 168"/>
                  <a:gd name="T54" fmla="*/ 8 w 110"/>
                  <a:gd name="T55" fmla="*/ 32 h 168"/>
                  <a:gd name="T56" fmla="*/ 14 w 110"/>
                  <a:gd name="T57" fmla="*/ 20 h 168"/>
                  <a:gd name="T58" fmla="*/ 22 w 110"/>
                  <a:gd name="T59" fmla="*/ 9 h 168"/>
                  <a:gd name="T60" fmla="*/ 31 w 110"/>
                  <a:gd name="T61" fmla="*/ 3 h 168"/>
                  <a:gd name="T62" fmla="*/ 43 w 110"/>
                  <a:gd name="T63" fmla="*/ 0 h 168"/>
                  <a:gd name="T64" fmla="*/ 54 w 110"/>
                  <a:gd name="T65" fmla="*/ 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168">
                    <a:moveTo>
                      <a:pt x="54" y="1"/>
                    </a:moveTo>
                    <a:lnTo>
                      <a:pt x="60" y="7"/>
                    </a:lnTo>
                    <a:lnTo>
                      <a:pt x="69" y="14"/>
                    </a:lnTo>
                    <a:lnTo>
                      <a:pt x="78" y="26"/>
                    </a:lnTo>
                    <a:lnTo>
                      <a:pt x="88" y="40"/>
                    </a:lnTo>
                    <a:lnTo>
                      <a:pt x="96" y="56"/>
                    </a:lnTo>
                    <a:lnTo>
                      <a:pt x="104" y="71"/>
                    </a:lnTo>
                    <a:lnTo>
                      <a:pt x="109" y="88"/>
                    </a:lnTo>
                    <a:lnTo>
                      <a:pt x="110" y="102"/>
                    </a:lnTo>
                    <a:lnTo>
                      <a:pt x="110" y="116"/>
                    </a:lnTo>
                    <a:lnTo>
                      <a:pt x="110" y="130"/>
                    </a:lnTo>
                    <a:lnTo>
                      <a:pt x="108" y="145"/>
                    </a:lnTo>
                    <a:lnTo>
                      <a:pt x="104" y="156"/>
                    </a:lnTo>
                    <a:lnTo>
                      <a:pt x="96" y="165"/>
                    </a:lnTo>
                    <a:lnTo>
                      <a:pt x="85" y="168"/>
                    </a:lnTo>
                    <a:lnTo>
                      <a:pt x="69" y="165"/>
                    </a:lnTo>
                    <a:lnTo>
                      <a:pt x="49" y="152"/>
                    </a:lnTo>
                    <a:lnTo>
                      <a:pt x="48" y="151"/>
                    </a:lnTo>
                    <a:lnTo>
                      <a:pt x="41" y="145"/>
                    </a:lnTo>
                    <a:lnTo>
                      <a:pt x="34" y="135"/>
                    </a:lnTo>
                    <a:lnTo>
                      <a:pt x="24" y="124"/>
                    </a:lnTo>
                    <a:lnTo>
                      <a:pt x="15" y="111"/>
                    </a:lnTo>
                    <a:lnTo>
                      <a:pt x="8" y="98"/>
                    </a:lnTo>
                    <a:lnTo>
                      <a:pt x="3" y="84"/>
                    </a:lnTo>
                    <a:lnTo>
                      <a:pt x="0" y="71"/>
                    </a:lnTo>
                    <a:lnTo>
                      <a:pt x="0" y="60"/>
                    </a:lnTo>
                    <a:lnTo>
                      <a:pt x="3" y="44"/>
                    </a:lnTo>
                    <a:lnTo>
                      <a:pt x="8" y="32"/>
                    </a:lnTo>
                    <a:lnTo>
                      <a:pt x="14" y="20"/>
                    </a:lnTo>
                    <a:lnTo>
                      <a:pt x="22" y="9"/>
                    </a:lnTo>
                    <a:lnTo>
                      <a:pt x="31" y="3"/>
                    </a:lnTo>
                    <a:lnTo>
                      <a:pt x="43" y="0"/>
                    </a:lnTo>
                    <a:lnTo>
                      <a:pt x="54" y="1"/>
                    </a:lnTo>
                    <a:close/>
                  </a:path>
                </a:pathLst>
              </a:custGeom>
              <a:solidFill>
                <a:srgbClr val="AB70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56" name="Freeform 1396">
                <a:extLst>
                  <a:ext uri="{FF2B5EF4-FFF2-40B4-BE49-F238E27FC236}">
                    <a16:creationId xmlns:a16="http://schemas.microsoft.com/office/drawing/2014/main" id="{2DF68AB9-D113-BB04-9B57-C4B3DAA9ADC4}"/>
                  </a:ext>
                </a:extLst>
              </p:cNvPr>
              <p:cNvSpPr>
                <a:spLocks/>
              </p:cNvSpPr>
              <p:nvPr/>
            </p:nvSpPr>
            <p:spPr bwMode="auto">
              <a:xfrm>
                <a:off x="945" y="1731"/>
                <a:ext cx="29" cy="45"/>
              </a:xfrm>
              <a:custGeom>
                <a:avLst/>
                <a:gdLst>
                  <a:gd name="T0" fmla="*/ 42 w 87"/>
                  <a:gd name="T1" fmla="*/ 2 h 136"/>
                  <a:gd name="T2" fmla="*/ 48 w 87"/>
                  <a:gd name="T3" fmla="*/ 5 h 136"/>
                  <a:gd name="T4" fmla="*/ 55 w 87"/>
                  <a:gd name="T5" fmla="*/ 12 h 136"/>
                  <a:gd name="T6" fmla="*/ 63 w 87"/>
                  <a:gd name="T7" fmla="*/ 22 h 136"/>
                  <a:gd name="T8" fmla="*/ 70 w 87"/>
                  <a:gd name="T9" fmla="*/ 33 h 136"/>
                  <a:gd name="T10" fmla="*/ 77 w 87"/>
                  <a:gd name="T11" fmla="*/ 46 h 136"/>
                  <a:gd name="T12" fmla="*/ 83 w 87"/>
                  <a:gd name="T13" fmla="*/ 59 h 136"/>
                  <a:gd name="T14" fmla="*/ 86 w 87"/>
                  <a:gd name="T15" fmla="*/ 71 h 136"/>
                  <a:gd name="T16" fmla="*/ 87 w 87"/>
                  <a:gd name="T17" fmla="*/ 82 h 136"/>
                  <a:gd name="T18" fmla="*/ 87 w 87"/>
                  <a:gd name="T19" fmla="*/ 93 h 136"/>
                  <a:gd name="T20" fmla="*/ 87 w 87"/>
                  <a:gd name="T21" fmla="*/ 105 h 136"/>
                  <a:gd name="T22" fmla="*/ 86 w 87"/>
                  <a:gd name="T23" fmla="*/ 117 h 136"/>
                  <a:gd name="T24" fmla="*/ 83 w 87"/>
                  <a:gd name="T25" fmla="*/ 127 h 136"/>
                  <a:gd name="T26" fmla="*/ 77 w 87"/>
                  <a:gd name="T27" fmla="*/ 133 h 136"/>
                  <a:gd name="T28" fmla="*/ 67 w 87"/>
                  <a:gd name="T29" fmla="*/ 136 h 136"/>
                  <a:gd name="T30" fmla="*/ 55 w 87"/>
                  <a:gd name="T31" fmla="*/ 133 h 136"/>
                  <a:gd name="T32" fmla="*/ 37 w 87"/>
                  <a:gd name="T33" fmla="*/ 123 h 136"/>
                  <a:gd name="T34" fmla="*/ 36 w 87"/>
                  <a:gd name="T35" fmla="*/ 122 h 136"/>
                  <a:gd name="T36" fmla="*/ 31 w 87"/>
                  <a:gd name="T37" fmla="*/ 117 h 136"/>
                  <a:gd name="T38" fmla="*/ 27 w 87"/>
                  <a:gd name="T39" fmla="*/ 110 h 136"/>
                  <a:gd name="T40" fmla="*/ 18 w 87"/>
                  <a:gd name="T41" fmla="*/ 101 h 136"/>
                  <a:gd name="T42" fmla="*/ 12 w 87"/>
                  <a:gd name="T43" fmla="*/ 91 h 136"/>
                  <a:gd name="T44" fmla="*/ 5 w 87"/>
                  <a:gd name="T45" fmla="*/ 81 h 136"/>
                  <a:gd name="T46" fmla="*/ 1 w 87"/>
                  <a:gd name="T47" fmla="*/ 70 h 136"/>
                  <a:gd name="T48" fmla="*/ 0 w 87"/>
                  <a:gd name="T49" fmla="*/ 59 h 136"/>
                  <a:gd name="T50" fmla="*/ 0 w 87"/>
                  <a:gd name="T51" fmla="*/ 47 h 136"/>
                  <a:gd name="T52" fmla="*/ 3 w 87"/>
                  <a:gd name="T53" fmla="*/ 37 h 136"/>
                  <a:gd name="T54" fmla="*/ 5 w 87"/>
                  <a:gd name="T55" fmla="*/ 27 h 136"/>
                  <a:gd name="T56" fmla="*/ 12 w 87"/>
                  <a:gd name="T57" fmla="*/ 18 h 136"/>
                  <a:gd name="T58" fmla="*/ 18 w 87"/>
                  <a:gd name="T59" fmla="*/ 10 h 136"/>
                  <a:gd name="T60" fmla="*/ 25 w 87"/>
                  <a:gd name="T61" fmla="*/ 3 h 136"/>
                  <a:gd name="T62" fmla="*/ 32 w 87"/>
                  <a:gd name="T63" fmla="*/ 0 h 136"/>
                  <a:gd name="T64" fmla="*/ 42 w 87"/>
                  <a:gd name="T65"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136">
                    <a:moveTo>
                      <a:pt x="42" y="2"/>
                    </a:moveTo>
                    <a:lnTo>
                      <a:pt x="48" y="5"/>
                    </a:lnTo>
                    <a:lnTo>
                      <a:pt x="55" y="12"/>
                    </a:lnTo>
                    <a:lnTo>
                      <a:pt x="63" y="22"/>
                    </a:lnTo>
                    <a:lnTo>
                      <a:pt x="70" y="33"/>
                    </a:lnTo>
                    <a:lnTo>
                      <a:pt x="77" y="46"/>
                    </a:lnTo>
                    <a:lnTo>
                      <a:pt x="83" y="59"/>
                    </a:lnTo>
                    <a:lnTo>
                      <a:pt x="86" y="71"/>
                    </a:lnTo>
                    <a:lnTo>
                      <a:pt x="87" y="82"/>
                    </a:lnTo>
                    <a:lnTo>
                      <a:pt x="87" y="93"/>
                    </a:lnTo>
                    <a:lnTo>
                      <a:pt x="87" y="105"/>
                    </a:lnTo>
                    <a:lnTo>
                      <a:pt x="86" y="117"/>
                    </a:lnTo>
                    <a:lnTo>
                      <a:pt x="83" y="127"/>
                    </a:lnTo>
                    <a:lnTo>
                      <a:pt x="77" y="133"/>
                    </a:lnTo>
                    <a:lnTo>
                      <a:pt x="67" y="136"/>
                    </a:lnTo>
                    <a:lnTo>
                      <a:pt x="55" y="133"/>
                    </a:lnTo>
                    <a:lnTo>
                      <a:pt x="37" y="123"/>
                    </a:lnTo>
                    <a:lnTo>
                      <a:pt x="36" y="122"/>
                    </a:lnTo>
                    <a:lnTo>
                      <a:pt x="31" y="117"/>
                    </a:lnTo>
                    <a:lnTo>
                      <a:pt x="27" y="110"/>
                    </a:lnTo>
                    <a:lnTo>
                      <a:pt x="18" y="101"/>
                    </a:lnTo>
                    <a:lnTo>
                      <a:pt x="12" y="91"/>
                    </a:lnTo>
                    <a:lnTo>
                      <a:pt x="5" y="81"/>
                    </a:lnTo>
                    <a:lnTo>
                      <a:pt x="1" y="70"/>
                    </a:lnTo>
                    <a:lnTo>
                      <a:pt x="0" y="59"/>
                    </a:lnTo>
                    <a:lnTo>
                      <a:pt x="0" y="47"/>
                    </a:lnTo>
                    <a:lnTo>
                      <a:pt x="3" y="37"/>
                    </a:lnTo>
                    <a:lnTo>
                      <a:pt x="5" y="27"/>
                    </a:lnTo>
                    <a:lnTo>
                      <a:pt x="12" y="18"/>
                    </a:lnTo>
                    <a:lnTo>
                      <a:pt x="18" y="10"/>
                    </a:lnTo>
                    <a:lnTo>
                      <a:pt x="25" y="3"/>
                    </a:lnTo>
                    <a:lnTo>
                      <a:pt x="32" y="0"/>
                    </a:lnTo>
                    <a:lnTo>
                      <a:pt x="42" y="2"/>
                    </a:lnTo>
                    <a:close/>
                  </a:path>
                </a:pathLst>
              </a:custGeom>
              <a:solidFill>
                <a:srgbClr val="B578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57" name="Freeform 1397">
                <a:extLst>
                  <a:ext uri="{FF2B5EF4-FFF2-40B4-BE49-F238E27FC236}">
                    <a16:creationId xmlns:a16="http://schemas.microsoft.com/office/drawing/2014/main" id="{DB3F4E99-7373-7D36-5F2B-23C35D5BD95C}"/>
                  </a:ext>
                </a:extLst>
              </p:cNvPr>
              <p:cNvSpPr>
                <a:spLocks/>
              </p:cNvSpPr>
              <p:nvPr/>
            </p:nvSpPr>
            <p:spPr bwMode="auto">
              <a:xfrm>
                <a:off x="949" y="1735"/>
                <a:ext cx="22" cy="35"/>
              </a:xfrm>
              <a:custGeom>
                <a:avLst/>
                <a:gdLst>
                  <a:gd name="T0" fmla="*/ 29 w 64"/>
                  <a:gd name="T1" fmla="*/ 1 h 104"/>
                  <a:gd name="T2" fmla="*/ 34 w 64"/>
                  <a:gd name="T3" fmla="*/ 5 h 104"/>
                  <a:gd name="T4" fmla="*/ 38 w 64"/>
                  <a:gd name="T5" fmla="*/ 10 h 104"/>
                  <a:gd name="T6" fmla="*/ 44 w 64"/>
                  <a:gd name="T7" fmla="*/ 18 h 104"/>
                  <a:gd name="T8" fmla="*/ 50 w 64"/>
                  <a:gd name="T9" fmla="*/ 26 h 104"/>
                  <a:gd name="T10" fmla="*/ 56 w 64"/>
                  <a:gd name="T11" fmla="*/ 35 h 104"/>
                  <a:gd name="T12" fmla="*/ 59 w 64"/>
                  <a:gd name="T13" fmla="*/ 46 h 104"/>
                  <a:gd name="T14" fmla="*/ 62 w 64"/>
                  <a:gd name="T15" fmla="*/ 55 h 104"/>
                  <a:gd name="T16" fmla="*/ 64 w 64"/>
                  <a:gd name="T17" fmla="*/ 62 h 104"/>
                  <a:gd name="T18" fmla="*/ 64 w 64"/>
                  <a:gd name="T19" fmla="*/ 71 h 104"/>
                  <a:gd name="T20" fmla="*/ 64 w 64"/>
                  <a:gd name="T21" fmla="*/ 80 h 104"/>
                  <a:gd name="T22" fmla="*/ 62 w 64"/>
                  <a:gd name="T23" fmla="*/ 89 h 104"/>
                  <a:gd name="T24" fmla="*/ 59 w 64"/>
                  <a:gd name="T25" fmla="*/ 96 h 104"/>
                  <a:gd name="T26" fmla="*/ 56 w 64"/>
                  <a:gd name="T27" fmla="*/ 103 h 104"/>
                  <a:gd name="T28" fmla="*/ 48 w 64"/>
                  <a:gd name="T29" fmla="*/ 104 h 104"/>
                  <a:gd name="T30" fmla="*/ 38 w 64"/>
                  <a:gd name="T31" fmla="*/ 103 h 104"/>
                  <a:gd name="T32" fmla="*/ 27 w 64"/>
                  <a:gd name="T33" fmla="*/ 95 h 104"/>
                  <a:gd name="T34" fmla="*/ 24 w 64"/>
                  <a:gd name="T35" fmla="*/ 93 h 104"/>
                  <a:gd name="T36" fmla="*/ 22 w 64"/>
                  <a:gd name="T37" fmla="*/ 89 h 104"/>
                  <a:gd name="T38" fmla="*/ 18 w 64"/>
                  <a:gd name="T39" fmla="*/ 83 h 104"/>
                  <a:gd name="T40" fmla="*/ 13 w 64"/>
                  <a:gd name="T41" fmla="*/ 78 h 104"/>
                  <a:gd name="T42" fmla="*/ 9 w 64"/>
                  <a:gd name="T43" fmla="*/ 69 h 104"/>
                  <a:gd name="T44" fmla="*/ 3 w 64"/>
                  <a:gd name="T45" fmla="*/ 60 h 104"/>
                  <a:gd name="T46" fmla="*/ 1 w 64"/>
                  <a:gd name="T47" fmla="*/ 52 h 104"/>
                  <a:gd name="T48" fmla="*/ 0 w 64"/>
                  <a:gd name="T49" fmla="*/ 45 h 104"/>
                  <a:gd name="T50" fmla="*/ 0 w 64"/>
                  <a:gd name="T51" fmla="*/ 37 h 104"/>
                  <a:gd name="T52" fmla="*/ 1 w 64"/>
                  <a:gd name="T53" fmla="*/ 28 h 104"/>
                  <a:gd name="T54" fmla="*/ 2 w 64"/>
                  <a:gd name="T55" fmla="*/ 20 h 104"/>
                  <a:gd name="T56" fmla="*/ 7 w 64"/>
                  <a:gd name="T57" fmla="*/ 12 h 104"/>
                  <a:gd name="T58" fmla="*/ 10 w 64"/>
                  <a:gd name="T59" fmla="*/ 6 h 104"/>
                  <a:gd name="T60" fmla="*/ 16 w 64"/>
                  <a:gd name="T61" fmla="*/ 3 h 104"/>
                  <a:gd name="T62" fmla="*/ 23 w 64"/>
                  <a:gd name="T63" fmla="*/ 0 h 104"/>
                  <a:gd name="T64" fmla="*/ 29 w 64"/>
                  <a:gd name="T65"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 h="104">
                    <a:moveTo>
                      <a:pt x="29" y="1"/>
                    </a:moveTo>
                    <a:lnTo>
                      <a:pt x="34" y="5"/>
                    </a:lnTo>
                    <a:lnTo>
                      <a:pt x="38" y="10"/>
                    </a:lnTo>
                    <a:lnTo>
                      <a:pt x="44" y="18"/>
                    </a:lnTo>
                    <a:lnTo>
                      <a:pt x="50" y="26"/>
                    </a:lnTo>
                    <a:lnTo>
                      <a:pt x="56" y="35"/>
                    </a:lnTo>
                    <a:lnTo>
                      <a:pt x="59" y="46"/>
                    </a:lnTo>
                    <a:lnTo>
                      <a:pt x="62" y="55"/>
                    </a:lnTo>
                    <a:lnTo>
                      <a:pt x="64" y="62"/>
                    </a:lnTo>
                    <a:lnTo>
                      <a:pt x="64" y="71"/>
                    </a:lnTo>
                    <a:lnTo>
                      <a:pt x="64" y="80"/>
                    </a:lnTo>
                    <a:lnTo>
                      <a:pt x="62" y="89"/>
                    </a:lnTo>
                    <a:lnTo>
                      <a:pt x="59" y="96"/>
                    </a:lnTo>
                    <a:lnTo>
                      <a:pt x="56" y="103"/>
                    </a:lnTo>
                    <a:lnTo>
                      <a:pt x="48" y="104"/>
                    </a:lnTo>
                    <a:lnTo>
                      <a:pt x="38" y="103"/>
                    </a:lnTo>
                    <a:lnTo>
                      <a:pt x="27" y="95"/>
                    </a:lnTo>
                    <a:lnTo>
                      <a:pt x="24" y="93"/>
                    </a:lnTo>
                    <a:lnTo>
                      <a:pt x="22" y="89"/>
                    </a:lnTo>
                    <a:lnTo>
                      <a:pt x="18" y="83"/>
                    </a:lnTo>
                    <a:lnTo>
                      <a:pt x="13" y="78"/>
                    </a:lnTo>
                    <a:lnTo>
                      <a:pt x="9" y="69"/>
                    </a:lnTo>
                    <a:lnTo>
                      <a:pt x="3" y="60"/>
                    </a:lnTo>
                    <a:lnTo>
                      <a:pt x="1" y="52"/>
                    </a:lnTo>
                    <a:lnTo>
                      <a:pt x="0" y="45"/>
                    </a:lnTo>
                    <a:lnTo>
                      <a:pt x="0" y="37"/>
                    </a:lnTo>
                    <a:lnTo>
                      <a:pt x="1" y="28"/>
                    </a:lnTo>
                    <a:lnTo>
                      <a:pt x="2" y="20"/>
                    </a:lnTo>
                    <a:lnTo>
                      <a:pt x="7" y="12"/>
                    </a:lnTo>
                    <a:lnTo>
                      <a:pt x="10" y="6"/>
                    </a:lnTo>
                    <a:lnTo>
                      <a:pt x="16" y="3"/>
                    </a:lnTo>
                    <a:lnTo>
                      <a:pt x="23" y="0"/>
                    </a:lnTo>
                    <a:lnTo>
                      <a:pt x="29" y="1"/>
                    </a:lnTo>
                    <a:close/>
                  </a:path>
                </a:pathLst>
              </a:custGeom>
              <a:solidFill>
                <a:srgbClr val="BD7D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58" name="Freeform 1398">
                <a:extLst>
                  <a:ext uri="{FF2B5EF4-FFF2-40B4-BE49-F238E27FC236}">
                    <a16:creationId xmlns:a16="http://schemas.microsoft.com/office/drawing/2014/main" id="{5AA74F4E-A84B-69C6-FAF3-42E668BC05A2}"/>
                  </a:ext>
                </a:extLst>
              </p:cNvPr>
              <p:cNvSpPr>
                <a:spLocks/>
              </p:cNvSpPr>
              <p:nvPr/>
            </p:nvSpPr>
            <p:spPr bwMode="auto">
              <a:xfrm>
                <a:off x="953" y="1739"/>
                <a:ext cx="14" cy="23"/>
              </a:xfrm>
              <a:custGeom>
                <a:avLst/>
                <a:gdLst>
                  <a:gd name="T0" fmla="*/ 16 w 42"/>
                  <a:gd name="T1" fmla="*/ 64 h 71"/>
                  <a:gd name="T2" fmla="*/ 14 w 42"/>
                  <a:gd name="T3" fmla="*/ 61 h 71"/>
                  <a:gd name="T4" fmla="*/ 9 w 42"/>
                  <a:gd name="T5" fmla="*/ 51 h 71"/>
                  <a:gd name="T6" fmla="*/ 3 w 42"/>
                  <a:gd name="T7" fmla="*/ 41 h 71"/>
                  <a:gd name="T8" fmla="*/ 0 w 42"/>
                  <a:gd name="T9" fmla="*/ 29 h 71"/>
                  <a:gd name="T10" fmla="*/ 2 w 42"/>
                  <a:gd name="T11" fmla="*/ 18 h 71"/>
                  <a:gd name="T12" fmla="*/ 5 w 42"/>
                  <a:gd name="T13" fmla="*/ 8 h 71"/>
                  <a:gd name="T14" fmla="*/ 11 w 42"/>
                  <a:gd name="T15" fmla="*/ 0 h 71"/>
                  <a:gd name="T16" fmla="*/ 19 w 42"/>
                  <a:gd name="T17" fmla="*/ 0 h 71"/>
                  <a:gd name="T18" fmla="*/ 25 w 42"/>
                  <a:gd name="T19" fmla="*/ 7 h 71"/>
                  <a:gd name="T20" fmla="*/ 33 w 42"/>
                  <a:gd name="T21" fmla="*/ 17 h 71"/>
                  <a:gd name="T22" fmla="*/ 39 w 42"/>
                  <a:gd name="T23" fmla="*/ 29 h 71"/>
                  <a:gd name="T24" fmla="*/ 42 w 42"/>
                  <a:gd name="T25" fmla="*/ 42 h 71"/>
                  <a:gd name="T26" fmla="*/ 42 w 42"/>
                  <a:gd name="T27" fmla="*/ 55 h 71"/>
                  <a:gd name="T28" fmla="*/ 39 w 42"/>
                  <a:gd name="T29" fmla="*/ 65 h 71"/>
                  <a:gd name="T30" fmla="*/ 32 w 42"/>
                  <a:gd name="T31" fmla="*/ 71 h 71"/>
                  <a:gd name="T32" fmla="*/ 16 w 42"/>
                  <a:gd name="T33" fmla="*/ 6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71">
                    <a:moveTo>
                      <a:pt x="16" y="64"/>
                    </a:moveTo>
                    <a:lnTo>
                      <a:pt x="14" y="61"/>
                    </a:lnTo>
                    <a:lnTo>
                      <a:pt x="9" y="51"/>
                    </a:lnTo>
                    <a:lnTo>
                      <a:pt x="3" y="41"/>
                    </a:lnTo>
                    <a:lnTo>
                      <a:pt x="0" y="29"/>
                    </a:lnTo>
                    <a:lnTo>
                      <a:pt x="2" y="18"/>
                    </a:lnTo>
                    <a:lnTo>
                      <a:pt x="5" y="8"/>
                    </a:lnTo>
                    <a:lnTo>
                      <a:pt x="11" y="0"/>
                    </a:lnTo>
                    <a:lnTo>
                      <a:pt x="19" y="0"/>
                    </a:lnTo>
                    <a:lnTo>
                      <a:pt x="25" y="7"/>
                    </a:lnTo>
                    <a:lnTo>
                      <a:pt x="33" y="17"/>
                    </a:lnTo>
                    <a:lnTo>
                      <a:pt x="39" y="29"/>
                    </a:lnTo>
                    <a:lnTo>
                      <a:pt x="42" y="42"/>
                    </a:lnTo>
                    <a:lnTo>
                      <a:pt x="42" y="55"/>
                    </a:lnTo>
                    <a:lnTo>
                      <a:pt x="39" y="65"/>
                    </a:lnTo>
                    <a:lnTo>
                      <a:pt x="32" y="71"/>
                    </a:lnTo>
                    <a:lnTo>
                      <a:pt x="16" y="64"/>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59" name="Freeform 1399">
                <a:extLst>
                  <a:ext uri="{FF2B5EF4-FFF2-40B4-BE49-F238E27FC236}">
                    <a16:creationId xmlns:a16="http://schemas.microsoft.com/office/drawing/2014/main" id="{54575C8A-C991-2D13-6E6B-6055D5959D5B}"/>
                  </a:ext>
                </a:extLst>
              </p:cNvPr>
              <p:cNvSpPr>
                <a:spLocks/>
              </p:cNvSpPr>
              <p:nvPr/>
            </p:nvSpPr>
            <p:spPr bwMode="auto">
              <a:xfrm>
                <a:off x="999" y="1718"/>
                <a:ext cx="43" cy="29"/>
              </a:xfrm>
              <a:custGeom>
                <a:avLst/>
                <a:gdLst>
                  <a:gd name="T0" fmla="*/ 103 w 130"/>
                  <a:gd name="T1" fmla="*/ 82 h 86"/>
                  <a:gd name="T2" fmla="*/ 102 w 130"/>
                  <a:gd name="T3" fmla="*/ 81 h 86"/>
                  <a:gd name="T4" fmla="*/ 94 w 130"/>
                  <a:gd name="T5" fmla="*/ 77 h 86"/>
                  <a:gd name="T6" fmla="*/ 85 w 130"/>
                  <a:gd name="T7" fmla="*/ 74 h 86"/>
                  <a:gd name="T8" fmla="*/ 73 w 130"/>
                  <a:gd name="T9" fmla="*/ 69 h 86"/>
                  <a:gd name="T10" fmla="*/ 59 w 130"/>
                  <a:gd name="T11" fmla="*/ 64 h 86"/>
                  <a:gd name="T12" fmla="*/ 46 w 130"/>
                  <a:gd name="T13" fmla="*/ 61 h 86"/>
                  <a:gd name="T14" fmla="*/ 32 w 130"/>
                  <a:gd name="T15" fmla="*/ 60 h 86"/>
                  <a:gd name="T16" fmla="*/ 20 w 130"/>
                  <a:gd name="T17" fmla="*/ 61 h 86"/>
                  <a:gd name="T18" fmla="*/ 11 w 130"/>
                  <a:gd name="T19" fmla="*/ 60 h 86"/>
                  <a:gd name="T20" fmla="*/ 5 w 130"/>
                  <a:gd name="T21" fmla="*/ 54 h 86"/>
                  <a:gd name="T22" fmla="*/ 0 w 130"/>
                  <a:gd name="T23" fmla="*/ 43 h 86"/>
                  <a:gd name="T24" fmla="*/ 0 w 130"/>
                  <a:gd name="T25" fmla="*/ 31 h 86"/>
                  <a:gd name="T26" fmla="*/ 5 w 130"/>
                  <a:gd name="T27" fmla="*/ 21 h 86"/>
                  <a:gd name="T28" fmla="*/ 14 w 130"/>
                  <a:gd name="T29" fmla="*/ 9 h 86"/>
                  <a:gd name="T30" fmla="*/ 28 w 130"/>
                  <a:gd name="T31" fmla="*/ 2 h 86"/>
                  <a:gd name="T32" fmla="*/ 51 w 130"/>
                  <a:gd name="T33" fmla="*/ 0 h 86"/>
                  <a:gd name="T34" fmla="*/ 75 w 130"/>
                  <a:gd name="T35" fmla="*/ 6 h 86"/>
                  <a:gd name="T36" fmla="*/ 95 w 130"/>
                  <a:gd name="T37" fmla="*/ 20 h 86"/>
                  <a:gd name="T38" fmla="*/ 113 w 130"/>
                  <a:gd name="T39" fmla="*/ 36 h 86"/>
                  <a:gd name="T40" fmla="*/ 124 w 130"/>
                  <a:gd name="T41" fmla="*/ 54 h 86"/>
                  <a:gd name="T42" fmla="*/ 130 w 130"/>
                  <a:gd name="T43" fmla="*/ 69 h 86"/>
                  <a:gd name="T44" fmla="*/ 128 w 130"/>
                  <a:gd name="T45" fmla="*/ 82 h 86"/>
                  <a:gd name="T46" fmla="*/ 121 w 130"/>
                  <a:gd name="T47" fmla="*/ 86 h 86"/>
                  <a:gd name="T48" fmla="*/ 103 w 130"/>
                  <a:gd name="T49" fmla="*/ 8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86">
                    <a:moveTo>
                      <a:pt x="103" y="82"/>
                    </a:moveTo>
                    <a:lnTo>
                      <a:pt x="102" y="81"/>
                    </a:lnTo>
                    <a:lnTo>
                      <a:pt x="94" y="77"/>
                    </a:lnTo>
                    <a:lnTo>
                      <a:pt x="85" y="74"/>
                    </a:lnTo>
                    <a:lnTo>
                      <a:pt x="73" y="69"/>
                    </a:lnTo>
                    <a:lnTo>
                      <a:pt x="59" y="64"/>
                    </a:lnTo>
                    <a:lnTo>
                      <a:pt x="46" y="61"/>
                    </a:lnTo>
                    <a:lnTo>
                      <a:pt x="32" y="60"/>
                    </a:lnTo>
                    <a:lnTo>
                      <a:pt x="20" y="61"/>
                    </a:lnTo>
                    <a:lnTo>
                      <a:pt x="11" y="60"/>
                    </a:lnTo>
                    <a:lnTo>
                      <a:pt x="5" y="54"/>
                    </a:lnTo>
                    <a:lnTo>
                      <a:pt x="0" y="43"/>
                    </a:lnTo>
                    <a:lnTo>
                      <a:pt x="0" y="31"/>
                    </a:lnTo>
                    <a:lnTo>
                      <a:pt x="5" y="21"/>
                    </a:lnTo>
                    <a:lnTo>
                      <a:pt x="14" y="9"/>
                    </a:lnTo>
                    <a:lnTo>
                      <a:pt x="28" y="2"/>
                    </a:lnTo>
                    <a:lnTo>
                      <a:pt x="51" y="0"/>
                    </a:lnTo>
                    <a:lnTo>
                      <a:pt x="75" y="6"/>
                    </a:lnTo>
                    <a:lnTo>
                      <a:pt x="95" y="20"/>
                    </a:lnTo>
                    <a:lnTo>
                      <a:pt x="113" y="36"/>
                    </a:lnTo>
                    <a:lnTo>
                      <a:pt x="124" y="54"/>
                    </a:lnTo>
                    <a:lnTo>
                      <a:pt x="130" y="69"/>
                    </a:lnTo>
                    <a:lnTo>
                      <a:pt x="128" y="82"/>
                    </a:lnTo>
                    <a:lnTo>
                      <a:pt x="121" y="86"/>
                    </a:lnTo>
                    <a:lnTo>
                      <a:pt x="103" y="82"/>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60" name="Freeform 1400">
                <a:extLst>
                  <a:ext uri="{FF2B5EF4-FFF2-40B4-BE49-F238E27FC236}">
                    <a16:creationId xmlns:a16="http://schemas.microsoft.com/office/drawing/2014/main" id="{732B9F74-789E-E417-80F9-DF173DBE6358}"/>
                  </a:ext>
                </a:extLst>
              </p:cNvPr>
              <p:cNvSpPr>
                <a:spLocks/>
              </p:cNvSpPr>
              <p:nvPr/>
            </p:nvSpPr>
            <p:spPr bwMode="auto">
              <a:xfrm>
                <a:off x="1011" y="1558"/>
                <a:ext cx="86" cy="138"/>
              </a:xfrm>
              <a:custGeom>
                <a:avLst/>
                <a:gdLst>
                  <a:gd name="T0" fmla="*/ 101 w 256"/>
                  <a:gd name="T1" fmla="*/ 395 h 415"/>
                  <a:gd name="T2" fmla="*/ 83 w 256"/>
                  <a:gd name="T3" fmla="*/ 385 h 415"/>
                  <a:gd name="T4" fmla="*/ 65 w 256"/>
                  <a:gd name="T5" fmla="*/ 368 h 415"/>
                  <a:gd name="T6" fmla="*/ 49 w 256"/>
                  <a:gd name="T7" fmla="*/ 347 h 415"/>
                  <a:gd name="T8" fmla="*/ 33 w 256"/>
                  <a:gd name="T9" fmla="*/ 322 h 415"/>
                  <a:gd name="T10" fmla="*/ 19 w 256"/>
                  <a:gd name="T11" fmla="*/ 290 h 415"/>
                  <a:gd name="T12" fmla="*/ 7 w 256"/>
                  <a:gd name="T13" fmla="*/ 255 h 415"/>
                  <a:gd name="T14" fmla="*/ 1 w 256"/>
                  <a:gd name="T15" fmla="*/ 214 h 415"/>
                  <a:gd name="T16" fmla="*/ 0 w 256"/>
                  <a:gd name="T17" fmla="*/ 169 h 415"/>
                  <a:gd name="T18" fmla="*/ 2 w 256"/>
                  <a:gd name="T19" fmla="*/ 125 h 415"/>
                  <a:gd name="T20" fmla="*/ 10 w 256"/>
                  <a:gd name="T21" fmla="*/ 84 h 415"/>
                  <a:gd name="T22" fmla="*/ 21 w 256"/>
                  <a:gd name="T23" fmla="*/ 50 h 415"/>
                  <a:gd name="T24" fmla="*/ 37 w 256"/>
                  <a:gd name="T25" fmla="*/ 25 h 415"/>
                  <a:gd name="T26" fmla="*/ 55 w 256"/>
                  <a:gd name="T27" fmla="*/ 8 h 415"/>
                  <a:gd name="T28" fmla="*/ 76 w 256"/>
                  <a:gd name="T29" fmla="*/ 0 h 415"/>
                  <a:gd name="T30" fmla="*/ 99 w 256"/>
                  <a:gd name="T31" fmla="*/ 1 h 415"/>
                  <a:gd name="T32" fmla="*/ 126 w 256"/>
                  <a:gd name="T33" fmla="*/ 14 h 415"/>
                  <a:gd name="T34" fmla="*/ 153 w 256"/>
                  <a:gd name="T35" fmla="*/ 35 h 415"/>
                  <a:gd name="T36" fmla="*/ 178 w 256"/>
                  <a:gd name="T37" fmla="*/ 59 h 415"/>
                  <a:gd name="T38" fmla="*/ 202 w 256"/>
                  <a:gd name="T39" fmla="*/ 86 h 415"/>
                  <a:gd name="T40" fmla="*/ 221 w 256"/>
                  <a:gd name="T41" fmla="*/ 119 h 415"/>
                  <a:gd name="T42" fmla="*/ 239 w 256"/>
                  <a:gd name="T43" fmla="*/ 151 h 415"/>
                  <a:gd name="T44" fmla="*/ 250 w 256"/>
                  <a:gd name="T45" fmla="*/ 185 h 415"/>
                  <a:gd name="T46" fmla="*/ 256 w 256"/>
                  <a:gd name="T47" fmla="*/ 220 h 415"/>
                  <a:gd name="T48" fmla="*/ 254 w 256"/>
                  <a:gd name="T49" fmla="*/ 257 h 415"/>
                  <a:gd name="T50" fmla="*/ 248 w 256"/>
                  <a:gd name="T51" fmla="*/ 294 h 415"/>
                  <a:gd name="T52" fmla="*/ 240 w 256"/>
                  <a:gd name="T53" fmla="*/ 329 h 415"/>
                  <a:gd name="T54" fmla="*/ 229 w 256"/>
                  <a:gd name="T55" fmla="*/ 359 h 415"/>
                  <a:gd name="T56" fmla="*/ 214 w 256"/>
                  <a:gd name="T57" fmla="*/ 386 h 415"/>
                  <a:gd name="T58" fmla="*/ 194 w 256"/>
                  <a:gd name="T59" fmla="*/ 406 h 415"/>
                  <a:gd name="T60" fmla="*/ 171 w 256"/>
                  <a:gd name="T61" fmla="*/ 415 h 415"/>
                  <a:gd name="T62" fmla="*/ 139 w 256"/>
                  <a:gd name="T63" fmla="*/ 412 h 415"/>
                  <a:gd name="T64" fmla="*/ 101 w 256"/>
                  <a:gd name="T65" fmla="*/ 395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415">
                    <a:moveTo>
                      <a:pt x="101" y="395"/>
                    </a:moveTo>
                    <a:lnTo>
                      <a:pt x="83" y="385"/>
                    </a:lnTo>
                    <a:lnTo>
                      <a:pt x="65" y="368"/>
                    </a:lnTo>
                    <a:lnTo>
                      <a:pt x="49" y="347"/>
                    </a:lnTo>
                    <a:lnTo>
                      <a:pt x="33" y="322"/>
                    </a:lnTo>
                    <a:lnTo>
                      <a:pt x="19" y="290"/>
                    </a:lnTo>
                    <a:lnTo>
                      <a:pt x="7" y="255"/>
                    </a:lnTo>
                    <a:lnTo>
                      <a:pt x="1" y="214"/>
                    </a:lnTo>
                    <a:lnTo>
                      <a:pt x="0" y="169"/>
                    </a:lnTo>
                    <a:lnTo>
                      <a:pt x="2" y="125"/>
                    </a:lnTo>
                    <a:lnTo>
                      <a:pt x="10" y="84"/>
                    </a:lnTo>
                    <a:lnTo>
                      <a:pt x="21" y="50"/>
                    </a:lnTo>
                    <a:lnTo>
                      <a:pt x="37" y="25"/>
                    </a:lnTo>
                    <a:lnTo>
                      <a:pt x="55" y="8"/>
                    </a:lnTo>
                    <a:lnTo>
                      <a:pt x="76" y="0"/>
                    </a:lnTo>
                    <a:lnTo>
                      <a:pt x="99" y="1"/>
                    </a:lnTo>
                    <a:lnTo>
                      <a:pt x="126" y="14"/>
                    </a:lnTo>
                    <a:lnTo>
                      <a:pt x="153" y="35"/>
                    </a:lnTo>
                    <a:lnTo>
                      <a:pt x="178" y="59"/>
                    </a:lnTo>
                    <a:lnTo>
                      <a:pt x="202" y="86"/>
                    </a:lnTo>
                    <a:lnTo>
                      <a:pt x="221" y="119"/>
                    </a:lnTo>
                    <a:lnTo>
                      <a:pt x="239" y="151"/>
                    </a:lnTo>
                    <a:lnTo>
                      <a:pt x="250" y="185"/>
                    </a:lnTo>
                    <a:lnTo>
                      <a:pt x="256" y="220"/>
                    </a:lnTo>
                    <a:lnTo>
                      <a:pt x="254" y="257"/>
                    </a:lnTo>
                    <a:lnTo>
                      <a:pt x="248" y="294"/>
                    </a:lnTo>
                    <a:lnTo>
                      <a:pt x="240" y="329"/>
                    </a:lnTo>
                    <a:lnTo>
                      <a:pt x="229" y="359"/>
                    </a:lnTo>
                    <a:lnTo>
                      <a:pt x="214" y="386"/>
                    </a:lnTo>
                    <a:lnTo>
                      <a:pt x="194" y="406"/>
                    </a:lnTo>
                    <a:lnTo>
                      <a:pt x="171" y="415"/>
                    </a:lnTo>
                    <a:lnTo>
                      <a:pt x="139" y="412"/>
                    </a:lnTo>
                    <a:lnTo>
                      <a:pt x="101" y="395"/>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61" name="Freeform 1401">
                <a:extLst>
                  <a:ext uri="{FF2B5EF4-FFF2-40B4-BE49-F238E27FC236}">
                    <a16:creationId xmlns:a16="http://schemas.microsoft.com/office/drawing/2014/main" id="{FF0664FA-29FB-AE5F-62CE-930F52F54CF1}"/>
                  </a:ext>
                </a:extLst>
              </p:cNvPr>
              <p:cNvSpPr>
                <a:spLocks/>
              </p:cNvSpPr>
              <p:nvPr/>
            </p:nvSpPr>
            <p:spPr bwMode="auto">
              <a:xfrm>
                <a:off x="1014" y="1561"/>
                <a:ext cx="79" cy="127"/>
              </a:xfrm>
              <a:custGeom>
                <a:avLst/>
                <a:gdLst>
                  <a:gd name="T0" fmla="*/ 118 w 237"/>
                  <a:gd name="T1" fmla="*/ 13 h 382"/>
                  <a:gd name="T2" fmla="*/ 142 w 237"/>
                  <a:gd name="T3" fmla="*/ 32 h 382"/>
                  <a:gd name="T4" fmla="*/ 165 w 237"/>
                  <a:gd name="T5" fmla="*/ 55 h 382"/>
                  <a:gd name="T6" fmla="*/ 187 w 237"/>
                  <a:gd name="T7" fmla="*/ 81 h 382"/>
                  <a:gd name="T8" fmla="*/ 206 w 237"/>
                  <a:gd name="T9" fmla="*/ 109 h 382"/>
                  <a:gd name="T10" fmla="*/ 220 w 237"/>
                  <a:gd name="T11" fmla="*/ 139 h 382"/>
                  <a:gd name="T12" fmla="*/ 232 w 237"/>
                  <a:gd name="T13" fmla="*/ 171 h 382"/>
                  <a:gd name="T14" fmla="*/ 237 w 237"/>
                  <a:gd name="T15" fmla="*/ 202 h 382"/>
                  <a:gd name="T16" fmla="*/ 237 w 237"/>
                  <a:gd name="T17" fmla="*/ 236 h 382"/>
                  <a:gd name="T18" fmla="*/ 232 w 237"/>
                  <a:gd name="T19" fmla="*/ 269 h 382"/>
                  <a:gd name="T20" fmla="*/ 224 w 237"/>
                  <a:gd name="T21" fmla="*/ 303 h 382"/>
                  <a:gd name="T22" fmla="*/ 213 w 237"/>
                  <a:gd name="T23" fmla="*/ 331 h 382"/>
                  <a:gd name="T24" fmla="*/ 198 w 237"/>
                  <a:gd name="T25" fmla="*/ 357 h 382"/>
                  <a:gd name="T26" fmla="*/ 180 w 237"/>
                  <a:gd name="T27" fmla="*/ 374 h 382"/>
                  <a:gd name="T28" fmla="*/ 157 w 237"/>
                  <a:gd name="T29" fmla="*/ 382 h 382"/>
                  <a:gd name="T30" fmla="*/ 129 w 237"/>
                  <a:gd name="T31" fmla="*/ 380 h 382"/>
                  <a:gd name="T32" fmla="*/ 94 w 237"/>
                  <a:gd name="T33" fmla="*/ 366 h 382"/>
                  <a:gd name="T34" fmla="*/ 78 w 237"/>
                  <a:gd name="T35" fmla="*/ 355 h 382"/>
                  <a:gd name="T36" fmla="*/ 62 w 237"/>
                  <a:gd name="T37" fmla="*/ 339 h 382"/>
                  <a:gd name="T38" fmla="*/ 46 w 237"/>
                  <a:gd name="T39" fmla="*/ 319 h 382"/>
                  <a:gd name="T40" fmla="*/ 30 w 237"/>
                  <a:gd name="T41" fmla="*/ 296 h 382"/>
                  <a:gd name="T42" fmla="*/ 18 w 237"/>
                  <a:gd name="T43" fmla="*/ 268 h 382"/>
                  <a:gd name="T44" fmla="*/ 6 w 237"/>
                  <a:gd name="T45" fmla="*/ 236 h 382"/>
                  <a:gd name="T46" fmla="*/ 2 w 237"/>
                  <a:gd name="T47" fmla="*/ 198 h 382"/>
                  <a:gd name="T48" fmla="*/ 0 w 237"/>
                  <a:gd name="T49" fmla="*/ 157 h 382"/>
                  <a:gd name="T50" fmla="*/ 4 w 237"/>
                  <a:gd name="T51" fmla="*/ 116 h 382"/>
                  <a:gd name="T52" fmla="*/ 12 w 237"/>
                  <a:gd name="T53" fmla="*/ 77 h 382"/>
                  <a:gd name="T54" fmla="*/ 21 w 237"/>
                  <a:gd name="T55" fmla="*/ 48 h 382"/>
                  <a:gd name="T56" fmla="*/ 35 w 237"/>
                  <a:gd name="T57" fmla="*/ 23 h 382"/>
                  <a:gd name="T58" fmla="*/ 53 w 237"/>
                  <a:gd name="T59" fmla="*/ 8 h 382"/>
                  <a:gd name="T60" fmla="*/ 71 w 237"/>
                  <a:gd name="T61" fmla="*/ 0 h 382"/>
                  <a:gd name="T62" fmla="*/ 94 w 237"/>
                  <a:gd name="T63" fmla="*/ 1 h 382"/>
                  <a:gd name="T64" fmla="*/ 118 w 237"/>
                  <a:gd name="T65"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 h="382">
                    <a:moveTo>
                      <a:pt x="118" y="13"/>
                    </a:moveTo>
                    <a:lnTo>
                      <a:pt x="142" y="32"/>
                    </a:lnTo>
                    <a:lnTo>
                      <a:pt x="165" y="55"/>
                    </a:lnTo>
                    <a:lnTo>
                      <a:pt x="187" y="81"/>
                    </a:lnTo>
                    <a:lnTo>
                      <a:pt x="206" y="109"/>
                    </a:lnTo>
                    <a:lnTo>
                      <a:pt x="220" y="139"/>
                    </a:lnTo>
                    <a:lnTo>
                      <a:pt x="232" y="171"/>
                    </a:lnTo>
                    <a:lnTo>
                      <a:pt x="237" y="202"/>
                    </a:lnTo>
                    <a:lnTo>
                      <a:pt x="237" y="236"/>
                    </a:lnTo>
                    <a:lnTo>
                      <a:pt x="232" y="269"/>
                    </a:lnTo>
                    <a:lnTo>
                      <a:pt x="224" y="303"/>
                    </a:lnTo>
                    <a:lnTo>
                      <a:pt x="213" y="331"/>
                    </a:lnTo>
                    <a:lnTo>
                      <a:pt x="198" y="357"/>
                    </a:lnTo>
                    <a:lnTo>
                      <a:pt x="180" y="374"/>
                    </a:lnTo>
                    <a:lnTo>
                      <a:pt x="157" y="382"/>
                    </a:lnTo>
                    <a:lnTo>
                      <a:pt x="129" y="380"/>
                    </a:lnTo>
                    <a:lnTo>
                      <a:pt x="94" y="366"/>
                    </a:lnTo>
                    <a:lnTo>
                      <a:pt x="78" y="355"/>
                    </a:lnTo>
                    <a:lnTo>
                      <a:pt x="62" y="339"/>
                    </a:lnTo>
                    <a:lnTo>
                      <a:pt x="46" y="319"/>
                    </a:lnTo>
                    <a:lnTo>
                      <a:pt x="30" y="296"/>
                    </a:lnTo>
                    <a:lnTo>
                      <a:pt x="18" y="268"/>
                    </a:lnTo>
                    <a:lnTo>
                      <a:pt x="6" y="236"/>
                    </a:lnTo>
                    <a:lnTo>
                      <a:pt x="2" y="198"/>
                    </a:lnTo>
                    <a:lnTo>
                      <a:pt x="0" y="157"/>
                    </a:lnTo>
                    <a:lnTo>
                      <a:pt x="4" y="116"/>
                    </a:lnTo>
                    <a:lnTo>
                      <a:pt x="12" y="77"/>
                    </a:lnTo>
                    <a:lnTo>
                      <a:pt x="21" y="48"/>
                    </a:lnTo>
                    <a:lnTo>
                      <a:pt x="35" y="23"/>
                    </a:lnTo>
                    <a:lnTo>
                      <a:pt x="53" y="8"/>
                    </a:lnTo>
                    <a:lnTo>
                      <a:pt x="71" y="0"/>
                    </a:lnTo>
                    <a:lnTo>
                      <a:pt x="94" y="1"/>
                    </a:lnTo>
                    <a:lnTo>
                      <a:pt x="118" y="13"/>
                    </a:lnTo>
                    <a:close/>
                  </a:path>
                </a:pathLst>
              </a:custGeom>
              <a:solidFill>
                <a:srgbClr val="975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62" name="Freeform 1402">
                <a:extLst>
                  <a:ext uri="{FF2B5EF4-FFF2-40B4-BE49-F238E27FC236}">
                    <a16:creationId xmlns:a16="http://schemas.microsoft.com/office/drawing/2014/main" id="{BBB8AD80-79D1-7E94-E301-902B21CE8DA4}"/>
                  </a:ext>
                </a:extLst>
              </p:cNvPr>
              <p:cNvSpPr>
                <a:spLocks/>
              </p:cNvSpPr>
              <p:nvPr/>
            </p:nvSpPr>
            <p:spPr bwMode="auto">
              <a:xfrm>
                <a:off x="1017" y="1564"/>
                <a:ext cx="73" cy="117"/>
              </a:xfrm>
              <a:custGeom>
                <a:avLst/>
                <a:gdLst>
                  <a:gd name="T0" fmla="*/ 109 w 218"/>
                  <a:gd name="T1" fmla="*/ 13 h 352"/>
                  <a:gd name="T2" fmla="*/ 130 w 218"/>
                  <a:gd name="T3" fmla="*/ 31 h 352"/>
                  <a:gd name="T4" fmla="*/ 153 w 218"/>
                  <a:gd name="T5" fmla="*/ 51 h 352"/>
                  <a:gd name="T6" fmla="*/ 171 w 218"/>
                  <a:gd name="T7" fmla="*/ 75 h 352"/>
                  <a:gd name="T8" fmla="*/ 189 w 218"/>
                  <a:gd name="T9" fmla="*/ 101 h 352"/>
                  <a:gd name="T10" fmla="*/ 204 w 218"/>
                  <a:gd name="T11" fmla="*/ 128 h 352"/>
                  <a:gd name="T12" fmla="*/ 214 w 218"/>
                  <a:gd name="T13" fmla="*/ 158 h 352"/>
                  <a:gd name="T14" fmla="*/ 218 w 218"/>
                  <a:gd name="T15" fmla="*/ 189 h 352"/>
                  <a:gd name="T16" fmla="*/ 216 w 218"/>
                  <a:gd name="T17" fmla="*/ 219 h 352"/>
                  <a:gd name="T18" fmla="*/ 211 w 218"/>
                  <a:gd name="T19" fmla="*/ 251 h 352"/>
                  <a:gd name="T20" fmla="*/ 205 w 218"/>
                  <a:gd name="T21" fmla="*/ 279 h 352"/>
                  <a:gd name="T22" fmla="*/ 196 w 218"/>
                  <a:gd name="T23" fmla="*/ 306 h 352"/>
                  <a:gd name="T24" fmla="*/ 183 w 218"/>
                  <a:gd name="T25" fmla="*/ 328 h 352"/>
                  <a:gd name="T26" fmla="*/ 165 w 218"/>
                  <a:gd name="T27" fmla="*/ 345 h 352"/>
                  <a:gd name="T28" fmla="*/ 146 w 218"/>
                  <a:gd name="T29" fmla="*/ 352 h 352"/>
                  <a:gd name="T30" fmla="*/ 119 w 218"/>
                  <a:gd name="T31" fmla="*/ 350 h 352"/>
                  <a:gd name="T32" fmla="*/ 86 w 218"/>
                  <a:gd name="T33" fmla="*/ 336 h 352"/>
                  <a:gd name="T34" fmla="*/ 72 w 218"/>
                  <a:gd name="T35" fmla="*/ 327 h 352"/>
                  <a:gd name="T36" fmla="*/ 58 w 218"/>
                  <a:gd name="T37" fmla="*/ 313 h 352"/>
                  <a:gd name="T38" fmla="*/ 41 w 218"/>
                  <a:gd name="T39" fmla="*/ 295 h 352"/>
                  <a:gd name="T40" fmla="*/ 30 w 218"/>
                  <a:gd name="T41" fmla="*/ 273 h 352"/>
                  <a:gd name="T42" fmla="*/ 17 w 218"/>
                  <a:gd name="T43" fmla="*/ 247 h 352"/>
                  <a:gd name="T44" fmla="*/ 7 w 218"/>
                  <a:gd name="T45" fmla="*/ 217 h 352"/>
                  <a:gd name="T46" fmla="*/ 3 w 218"/>
                  <a:gd name="T47" fmla="*/ 184 h 352"/>
                  <a:gd name="T48" fmla="*/ 0 w 218"/>
                  <a:gd name="T49" fmla="*/ 147 h 352"/>
                  <a:gd name="T50" fmla="*/ 4 w 218"/>
                  <a:gd name="T51" fmla="*/ 108 h 352"/>
                  <a:gd name="T52" fmla="*/ 10 w 218"/>
                  <a:gd name="T53" fmla="*/ 73 h 352"/>
                  <a:gd name="T54" fmla="*/ 20 w 218"/>
                  <a:gd name="T55" fmla="*/ 45 h 352"/>
                  <a:gd name="T56" fmla="*/ 32 w 218"/>
                  <a:gd name="T57" fmla="*/ 23 h 352"/>
                  <a:gd name="T58" fmla="*/ 48 w 218"/>
                  <a:gd name="T59" fmla="*/ 9 h 352"/>
                  <a:gd name="T60" fmla="*/ 66 w 218"/>
                  <a:gd name="T61" fmla="*/ 0 h 352"/>
                  <a:gd name="T62" fmla="*/ 86 w 218"/>
                  <a:gd name="T63" fmla="*/ 2 h 352"/>
                  <a:gd name="T64" fmla="*/ 109 w 218"/>
                  <a:gd name="T65" fmla="*/ 1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352">
                    <a:moveTo>
                      <a:pt x="109" y="13"/>
                    </a:moveTo>
                    <a:lnTo>
                      <a:pt x="130" y="31"/>
                    </a:lnTo>
                    <a:lnTo>
                      <a:pt x="153" y="51"/>
                    </a:lnTo>
                    <a:lnTo>
                      <a:pt x="171" y="75"/>
                    </a:lnTo>
                    <a:lnTo>
                      <a:pt x="189" y="101"/>
                    </a:lnTo>
                    <a:lnTo>
                      <a:pt x="204" y="128"/>
                    </a:lnTo>
                    <a:lnTo>
                      <a:pt x="214" y="158"/>
                    </a:lnTo>
                    <a:lnTo>
                      <a:pt x="218" y="189"/>
                    </a:lnTo>
                    <a:lnTo>
                      <a:pt x="216" y="219"/>
                    </a:lnTo>
                    <a:lnTo>
                      <a:pt x="211" y="251"/>
                    </a:lnTo>
                    <a:lnTo>
                      <a:pt x="205" y="279"/>
                    </a:lnTo>
                    <a:lnTo>
                      <a:pt x="196" y="306"/>
                    </a:lnTo>
                    <a:lnTo>
                      <a:pt x="183" y="328"/>
                    </a:lnTo>
                    <a:lnTo>
                      <a:pt x="165" y="345"/>
                    </a:lnTo>
                    <a:lnTo>
                      <a:pt x="146" y="352"/>
                    </a:lnTo>
                    <a:lnTo>
                      <a:pt x="119" y="350"/>
                    </a:lnTo>
                    <a:lnTo>
                      <a:pt x="86" y="336"/>
                    </a:lnTo>
                    <a:lnTo>
                      <a:pt x="72" y="327"/>
                    </a:lnTo>
                    <a:lnTo>
                      <a:pt x="58" y="313"/>
                    </a:lnTo>
                    <a:lnTo>
                      <a:pt x="41" y="295"/>
                    </a:lnTo>
                    <a:lnTo>
                      <a:pt x="30" y="273"/>
                    </a:lnTo>
                    <a:lnTo>
                      <a:pt x="17" y="247"/>
                    </a:lnTo>
                    <a:lnTo>
                      <a:pt x="7" y="217"/>
                    </a:lnTo>
                    <a:lnTo>
                      <a:pt x="3" y="184"/>
                    </a:lnTo>
                    <a:lnTo>
                      <a:pt x="0" y="147"/>
                    </a:lnTo>
                    <a:lnTo>
                      <a:pt x="4" y="108"/>
                    </a:lnTo>
                    <a:lnTo>
                      <a:pt x="10" y="73"/>
                    </a:lnTo>
                    <a:lnTo>
                      <a:pt x="20" y="45"/>
                    </a:lnTo>
                    <a:lnTo>
                      <a:pt x="32" y="23"/>
                    </a:lnTo>
                    <a:lnTo>
                      <a:pt x="48" y="9"/>
                    </a:lnTo>
                    <a:lnTo>
                      <a:pt x="66" y="0"/>
                    </a:lnTo>
                    <a:lnTo>
                      <a:pt x="86" y="2"/>
                    </a:lnTo>
                    <a:lnTo>
                      <a:pt x="109" y="13"/>
                    </a:lnTo>
                    <a:close/>
                  </a:path>
                </a:pathLst>
              </a:custGeom>
              <a:solidFill>
                <a:srgbClr val="9B63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63" name="Freeform 1403">
                <a:extLst>
                  <a:ext uri="{FF2B5EF4-FFF2-40B4-BE49-F238E27FC236}">
                    <a16:creationId xmlns:a16="http://schemas.microsoft.com/office/drawing/2014/main" id="{F0908507-515F-335F-7B90-28DCE5279C3D}"/>
                  </a:ext>
                </a:extLst>
              </p:cNvPr>
              <p:cNvSpPr>
                <a:spLocks/>
              </p:cNvSpPr>
              <p:nvPr/>
            </p:nvSpPr>
            <p:spPr bwMode="auto">
              <a:xfrm>
                <a:off x="1021" y="1567"/>
                <a:ext cx="65" cy="106"/>
              </a:xfrm>
              <a:custGeom>
                <a:avLst/>
                <a:gdLst>
                  <a:gd name="T0" fmla="*/ 97 w 197"/>
                  <a:gd name="T1" fmla="*/ 10 h 319"/>
                  <a:gd name="T2" fmla="*/ 118 w 197"/>
                  <a:gd name="T3" fmla="*/ 27 h 319"/>
                  <a:gd name="T4" fmla="*/ 137 w 197"/>
                  <a:gd name="T5" fmla="*/ 46 h 319"/>
                  <a:gd name="T6" fmla="*/ 156 w 197"/>
                  <a:gd name="T7" fmla="*/ 66 h 319"/>
                  <a:gd name="T8" fmla="*/ 172 w 197"/>
                  <a:gd name="T9" fmla="*/ 90 h 319"/>
                  <a:gd name="T10" fmla="*/ 185 w 197"/>
                  <a:gd name="T11" fmla="*/ 116 h 319"/>
                  <a:gd name="T12" fmla="*/ 194 w 197"/>
                  <a:gd name="T13" fmla="*/ 141 h 319"/>
                  <a:gd name="T14" fmla="*/ 197 w 197"/>
                  <a:gd name="T15" fmla="*/ 168 h 319"/>
                  <a:gd name="T16" fmla="*/ 197 w 197"/>
                  <a:gd name="T17" fmla="*/ 196 h 319"/>
                  <a:gd name="T18" fmla="*/ 192 w 197"/>
                  <a:gd name="T19" fmla="*/ 224 h 319"/>
                  <a:gd name="T20" fmla="*/ 186 w 197"/>
                  <a:gd name="T21" fmla="*/ 251 h 319"/>
                  <a:gd name="T22" fmla="*/ 178 w 197"/>
                  <a:gd name="T23" fmla="*/ 276 h 319"/>
                  <a:gd name="T24" fmla="*/ 167 w 197"/>
                  <a:gd name="T25" fmla="*/ 296 h 319"/>
                  <a:gd name="T26" fmla="*/ 151 w 197"/>
                  <a:gd name="T27" fmla="*/ 310 h 319"/>
                  <a:gd name="T28" fmla="*/ 132 w 197"/>
                  <a:gd name="T29" fmla="*/ 319 h 319"/>
                  <a:gd name="T30" fmla="*/ 106 w 197"/>
                  <a:gd name="T31" fmla="*/ 317 h 319"/>
                  <a:gd name="T32" fmla="*/ 78 w 197"/>
                  <a:gd name="T33" fmla="*/ 304 h 319"/>
                  <a:gd name="T34" fmla="*/ 65 w 197"/>
                  <a:gd name="T35" fmla="*/ 295 h 319"/>
                  <a:gd name="T36" fmla="*/ 50 w 197"/>
                  <a:gd name="T37" fmla="*/ 282 h 319"/>
                  <a:gd name="T38" fmla="*/ 39 w 197"/>
                  <a:gd name="T39" fmla="*/ 267 h 319"/>
                  <a:gd name="T40" fmla="*/ 26 w 197"/>
                  <a:gd name="T41" fmla="*/ 247 h 319"/>
                  <a:gd name="T42" fmla="*/ 14 w 197"/>
                  <a:gd name="T43" fmla="*/ 223 h 319"/>
                  <a:gd name="T44" fmla="*/ 7 w 197"/>
                  <a:gd name="T45" fmla="*/ 196 h 319"/>
                  <a:gd name="T46" fmla="*/ 2 w 197"/>
                  <a:gd name="T47" fmla="*/ 165 h 319"/>
                  <a:gd name="T48" fmla="*/ 0 w 197"/>
                  <a:gd name="T49" fmla="*/ 130 h 319"/>
                  <a:gd name="T50" fmla="*/ 3 w 197"/>
                  <a:gd name="T51" fmla="*/ 96 h 319"/>
                  <a:gd name="T52" fmla="*/ 10 w 197"/>
                  <a:gd name="T53" fmla="*/ 65 h 319"/>
                  <a:gd name="T54" fmla="*/ 17 w 197"/>
                  <a:gd name="T55" fmla="*/ 39 h 319"/>
                  <a:gd name="T56" fmla="*/ 30 w 197"/>
                  <a:gd name="T57" fmla="*/ 20 h 319"/>
                  <a:gd name="T58" fmla="*/ 43 w 197"/>
                  <a:gd name="T59" fmla="*/ 7 h 319"/>
                  <a:gd name="T60" fmla="*/ 60 w 197"/>
                  <a:gd name="T61" fmla="*/ 0 h 319"/>
                  <a:gd name="T62" fmla="*/ 78 w 197"/>
                  <a:gd name="T63" fmla="*/ 1 h 319"/>
                  <a:gd name="T64" fmla="*/ 97 w 197"/>
                  <a:gd name="T65" fmla="*/ 1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7" h="319">
                    <a:moveTo>
                      <a:pt x="97" y="10"/>
                    </a:moveTo>
                    <a:lnTo>
                      <a:pt x="118" y="27"/>
                    </a:lnTo>
                    <a:lnTo>
                      <a:pt x="137" y="46"/>
                    </a:lnTo>
                    <a:lnTo>
                      <a:pt x="156" y="66"/>
                    </a:lnTo>
                    <a:lnTo>
                      <a:pt x="172" y="90"/>
                    </a:lnTo>
                    <a:lnTo>
                      <a:pt x="185" y="116"/>
                    </a:lnTo>
                    <a:lnTo>
                      <a:pt x="194" y="141"/>
                    </a:lnTo>
                    <a:lnTo>
                      <a:pt x="197" y="168"/>
                    </a:lnTo>
                    <a:lnTo>
                      <a:pt x="197" y="196"/>
                    </a:lnTo>
                    <a:lnTo>
                      <a:pt x="192" y="224"/>
                    </a:lnTo>
                    <a:lnTo>
                      <a:pt x="186" y="251"/>
                    </a:lnTo>
                    <a:lnTo>
                      <a:pt x="178" y="276"/>
                    </a:lnTo>
                    <a:lnTo>
                      <a:pt x="167" y="296"/>
                    </a:lnTo>
                    <a:lnTo>
                      <a:pt x="151" y="310"/>
                    </a:lnTo>
                    <a:lnTo>
                      <a:pt x="132" y="319"/>
                    </a:lnTo>
                    <a:lnTo>
                      <a:pt x="106" y="317"/>
                    </a:lnTo>
                    <a:lnTo>
                      <a:pt x="78" y="304"/>
                    </a:lnTo>
                    <a:lnTo>
                      <a:pt x="65" y="295"/>
                    </a:lnTo>
                    <a:lnTo>
                      <a:pt x="50" y="282"/>
                    </a:lnTo>
                    <a:lnTo>
                      <a:pt x="39" y="267"/>
                    </a:lnTo>
                    <a:lnTo>
                      <a:pt x="26" y="247"/>
                    </a:lnTo>
                    <a:lnTo>
                      <a:pt x="14" y="223"/>
                    </a:lnTo>
                    <a:lnTo>
                      <a:pt x="7" y="196"/>
                    </a:lnTo>
                    <a:lnTo>
                      <a:pt x="2" y="165"/>
                    </a:lnTo>
                    <a:lnTo>
                      <a:pt x="0" y="130"/>
                    </a:lnTo>
                    <a:lnTo>
                      <a:pt x="3" y="96"/>
                    </a:lnTo>
                    <a:lnTo>
                      <a:pt x="10" y="65"/>
                    </a:lnTo>
                    <a:lnTo>
                      <a:pt x="17" y="39"/>
                    </a:lnTo>
                    <a:lnTo>
                      <a:pt x="30" y="20"/>
                    </a:lnTo>
                    <a:lnTo>
                      <a:pt x="43" y="7"/>
                    </a:lnTo>
                    <a:lnTo>
                      <a:pt x="60" y="0"/>
                    </a:lnTo>
                    <a:lnTo>
                      <a:pt x="78" y="1"/>
                    </a:lnTo>
                    <a:lnTo>
                      <a:pt x="97" y="10"/>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64" name="Freeform 1404">
                <a:extLst>
                  <a:ext uri="{FF2B5EF4-FFF2-40B4-BE49-F238E27FC236}">
                    <a16:creationId xmlns:a16="http://schemas.microsoft.com/office/drawing/2014/main" id="{15A878C1-F66E-E3BA-D0C3-C2561D566E52}"/>
                  </a:ext>
                </a:extLst>
              </p:cNvPr>
              <p:cNvSpPr>
                <a:spLocks/>
              </p:cNvSpPr>
              <p:nvPr/>
            </p:nvSpPr>
            <p:spPr bwMode="auto">
              <a:xfrm>
                <a:off x="1024" y="1571"/>
                <a:ext cx="59" cy="95"/>
              </a:xfrm>
              <a:custGeom>
                <a:avLst/>
                <a:gdLst>
                  <a:gd name="T0" fmla="*/ 87 w 177"/>
                  <a:gd name="T1" fmla="*/ 10 h 286"/>
                  <a:gd name="T2" fmla="*/ 106 w 177"/>
                  <a:gd name="T3" fmla="*/ 24 h 286"/>
                  <a:gd name="T4" fmla="*/ 123 w 177"/>
                  <a:gd name="T5" fmla="*/ 41 h 286"/>
                  <a:gd name="T6" fmla="*/ 139 w 177"/>
                  <a:gd name="T7" fmla="*/ 60 h 286"/>
                  <a:gd name="T8" fmla="*/ 154 w 177"/>
                  <a:gd name="T9" fmla="*/ 81 h 286"/>
                  <a:gd name="T10" fmla="*/ 164 w 177"/>
                  <a:gd name="T11" fmla="*/ 103 h 286"/>
                  <a:gd name="T12" fmla="*/ 173 w 177"/>
                  <a:gd name="T13" fmla="*/ 127 h 286"/>
                  <a:gd name="T14" fmla="*/ 177 w 177"/>
                  <a:gd name="T15" fmla="*/ 151 h 286"/>
                  <a:gd name="T16" fmla="*/ 176 w 177"/>
                  <a:gd name="T17" fmla="*/ 176 h 286"/>
                  <a:gd name="T18" fmla="*/ 173 w 177"/>
                  <a:gd name="T19" fmla="*/ 202 h 286"/>
                  <a:gd name="T20" fmla="*/ 167 w 177"/>
                  <a:gd name="T21" fmla="*/ 225 h 286"/>
                  <a:gd name="T22" fmla="*/ 160 w 177"/>
                  <a:gd name="T23" fmla="*/ 247 h 286"/>
                  <a:gd name="T24" fmla="*/ 149 w 177"/>
                  <a:gd name="T25" fmla="*/ 267 h 286"/>
                  <a:gd name="T26" fmla="*/ 135 w 177"/>
                  <a:gd name="T27" fmla="*/ 280 h 286"/>
                  <a:gd name="T28" fmla="*/ 118 w 177"/>
                  <a:gd name="T29" fmla="*/ 286 h 286"/>
                  <a:gd name="T30" fmla="*/ 96 w 177"/>
                  <a:gd name="T31" fmla="*/ 284 h 286"/>
                  <a:gd name="T32" fmla="*/ 70 w 177"/>
                  <a:gd name="T33" fmla="*/ 273 h 286"/>
                  <a:gd name="T34" fmla="*/ 59 w 177"/>
                  <a:gd name="T35" fmla="*/ 265 h 286"/>
                  <a:gd name="T36" fmla="*/ 46 w 177"/>
                  <a:gd name="T37" fmla="*/ 254 h 286"/>
                  <a:gd name="T38" fmla="*/ 34 w 177"/>
                  <a:gd name="T39" fmla="*/ 240 h 286"/>
                  <a:gd name="T40" fmla="*/ 24 w 177"/>
                  <a:gd name="T41" fmla="*/ 220 h 286"/>
                  <a:gd name="T42" fmla="*/ 12 w 177"/>
                  <a:gd name="T43" fmla="*/ 201 h 286"/>
                  <a:gd name="T44" fmla="*/ 6 w 177"/>
                  <a:gd name="T45" fmla="*/ 176 h 286"/>
                  <a:gd name="T46" fmla="*/ 2 w 177"/>
                  <a:gd name="T47" fmla="*/ 149 h 286"/>
                  <a:gd name="T48" fmla="*/ 0 w 177"/>
                  <a:gd name="T49" fmla="*/ 117 h 286"/>
                  <a:gd name="T50" fmla="*/ 3 w 177"/>
                  <a:gd name="T51" fmla="*/ 86 h 286"/>
                  <a:gd name="T52" fmla="*/ 7 w 177"/>
                  <a:gd name="T53" fmla="*/ 59 h 286"/>
                  <a:gd name="T54" fmla="*/ 16 w 177"/>
                  <a:gd name="T55" fmla="*/ 37 h 286"/>
                  <a:gd name="T56" fmla="*/ 26 w 177"/>
                  <a:gd name="T57" fmla="*/ 18 h 286"/>
                  <a:gd name="T58" fmla="*/ 39 w 177"/>
                  <a:gd name="T59" fmla="*/ 5 h 286"/>
                  <a:gd name="T60" fmla="*/ 53 w 177"/>
                  <a:gd name="T61" fmla="*/ 0 h 286"/>
                  <a:gd name="T62" fmla="*/ 70 w 177"/>
                  <a:gd name="T63" fmla="*/ 0 h 286"/>
                  <a:gd name="T64" fmla="*/ 87 w 177"/>
                  <a:gd name="T65" fmla="*/ 1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286">
                    <a:moveTo>
                      <a:pt x="87" y="10"/>
                    </a:moveTo>
                    <a:lnTo>
                      <a:pt x="106" y="24"/>
                    </a:lnTo>
                    <a:lnTo>
                      <a:pt x="123" y="41"/>
                    </a:lnTo>
                    <a:lnTo>
                      <a:pt x="139" y="60"/>
                    </a:lnTo>
                    <a:lnTo>
                      <a:pt x="154" y="81"/>
                    </a:lnTo>
                    <a:lnTo>
                      <a:pt x="164" y="103"/>
                    </a:lnTo>
                    <a:lnTo>
                      <a:pt x="173" y="127"/>
                    </a:lnTo>
                    <a:lnTo>
                      <a:pt x="177" y="151"/>
                    </a:lnTo>
                    <a:lnTo>
                      <a:pt x="176" y="176"/>
                    </a:lnTo>
                    <a:lnTo>
                      <a:pt x="173" y="202"/>
                    </a:lnTo>
                    <a:lnTo>
                      <a:pt x="167" y="225"/>
                    </a:lnTo>
                    <a:lnTo>
                      <a:pt x="160" y="247"/>
                    </a:lnTo>
                    <a:lnTo>
                      <a:pt x="149" y="267"/>
                    </a:lnTo>
                    <a:lnTo>
                      <a:pt x="135" y="280"/>
                    </a:lnTo>
                    <a:lnTo>
                      <a:pt x="118" y="286"/>
                    </a:lnTo>
                    <a:lnTo>
                      <a:pt x="96" y="284"/>
                    </a:lnTo>
                    <a:lnTo>
                      <a:pt x="70" y="273"/>
                    </a:lnTo>
                    <a:lnTo>
                      <a:pt x="59" y="265"/>
                    </a:lnTo>
                    <a:lnTo>
                      <a:pt x="46" y="254"/>
                    </a:lnTo>
                    <a:lnTo>
                      <a:pt x="34" y="240"/>
                    </a:lnTo>
                    <a:lnTo>
                      <a:pt x="24" y="220"/>
                    </a:lnTo>
                    <a:lnTo>
                      <a:pt x="12" y="201"/>
                    </a:lnTo>
                    <a:lnTo>
                      <a:pt x="6" y="176"/>
                    </a:lnTo>
                    <a:lnTo>
                      <a:pt x="2" y="149"/>
                    </a:lnTo>
                    <a:lnTo>
                      <a:pt x="0" y="117"/>
                    </a:lnTo>
                    <a:lnTo>
                      <a:pt x="3" y="86"/>
                    </a:lnTo>
                    <a:lnTo>
                      <a:pt x="7" y="59"/>
                    </a:lnTo>
                    <a:lnTo>
                      <a:pt x="16" y="37"/>
                    </a:lnTo>
                    <a:lnTo>
                      <a:pt x="26" y="18"/>
                    </a:lnTo>
                    <a:lnTo>
                      <a:pt x="39" y="5"/>
                    </a:lnTo>
                    <a:lnTo>
                      <a:pt x="53" y="0"/>
                    </a:lnTo>
                    <a:lnTo>
                      <a:pt x="70" y="0"/>
                    </a:lnTo>
                    <a:lnTo>
                      <a:pt x="87" y="10"/>
                    </a:lnTo>
                    <a:close/>
                  </a:path>
                </a:pathLst>
              </a:custGeom>
              <a:solidFill>
                <a:srgbClr val="A56B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65" name="Freeform 1405">
                <a:extLst>
                  <a:ext uri="{FF2B5EF4-FFF2-40B4-BE49-F238E27FC236}">
                    <a16:creationId xmlns:a16="http://schemas.microsoft.com/office/drawing/2014/main" id="{469ABDBD-1F55-4302-0DA0-5808BBCB7406}"/>
                  </a:ext>
                </a:extLst>
              </p:cNvPr>
              <p:cNvSpPr>
                <a:spLocks/>
              </p:cNvSpPr>
              <p:nvPr/>
            </p:nvSpPr>
            <p:spPr bwMode="auto">
              <a:xfrm>
                <a:off x="1027" y="1574"/>
                <a:ext cx="52" cy="84"/>
              </a:xfrm>
              <a:custGeom>
                <a:avLst/>
                <a:gdLst>
                  <a:gd name="T0" fmla="*/ 78 w 157"/>
                  <a:gd name="T1" fmla="*/ 7 h 250"/>
                  <a:gd name="T2" fmla="*/ 93 w 157"/>
                  <a:gd name="T3" fmla="*/ 20 h 250"/>
                  <a:gd name="T4" fmla="*/ 109 w 157"/>
                  <a:gd name="T5" fmla="*/ 36 h 250"/>
                  <a:gd name="T6" fmla="*/ 124 w 157"/>
                  <a:gd name="T7" fmla="*/ 53 h 250"/>
                  <a:gd name="T8" fmla="*/ 137 w 157"/>
                  <a:gd name="T9" fmla="*/ 70 h 250"/>
                  <a:gd name="T10" fmla="*/ 147 w 157"/>
                  <a:gd name="T11" fmla="*/ 91 h 250"/>
                  <a:gd name="T12" fmla="*/ 153 w 157"/>
                  <a:gd name="T13" fmla="*/ 112 h 250"/>
                  <a:gd name="T14" fmla="*/ 157 w 157"/>
                  <a:gd name="T15" fmla="*/ 135 h 250"/>
                  <a:gd name="T16" fmla="*/ 157 w 157"/>
                  <a:gd name="T17" fmla="*/ 156 h 250"/>
                  <a:gd name="T18" fmla="*/ 153 w 157"/>
                  <a:gd name="T19" fmla="*/ 178 h 250"/>
                  <a:gd name="T20" fmla="*/ 148 w 157"/>
                  <a:gd name="T21" fmla="*/ 199 h 250"/>
                  <a:gd name="T22" fmla="*/ 140 w 157"/>
                  <a:gd name="T23" fmla="*/ 220 h 250"/>
                  <a:gd name="T24" fmla="*/ 133 w 157"/>
                  <a:gd name="T25" fmla="*/ 235 h 250"/>
                  <a:gd name="T26" fmla="*/ 120 w 157"/>
                  <a:gd name="T27" fmla="*/ 247 h 250"/>
                  <a:gd name="T28" fmla="*/ 104 w 157"/>
                  <a:gd name="T29" fmla="*/ 250 h 250"/>
                  <a:gd name="T30" fmla="*/ 85 w 157"/>
                  <a:gd name="T31" fmla="*/ 249 h 250"/>
                  <a:gd name="T32" fmla="*/ 62 w 157"/>
                  <a:gd name="T33" fmla="*/ 240 h 250"/>
                  <a:gd name="T34" fmla="*/ 52 w 157"/>
                  <a:gd name="T35" fmla="*/ 234 h 250"/>
                  <a:gd name="T36" fmla="*/ 41 w 157"/>
                  <a:gd name="T37" fmla="*/ 222 h 250"/>
                  <a:gd name="T38" fmla="*/ 30 w 157"/>
                  <a:gd name="T39" fmla="*/ 211 h 250"/>
                  <a:gd name="T40" fmla="*/ 21 w 157"/>
                  <a:gd name="T41" fmla="*/ 194 h 250"/>
                  <a:gd name="T42" fmla="*/ 13 w 157"/>
                  <a:gd name="T43" fmla="*/ 177 h 250"/>
                  <a:gd name="T44" fmla="*/ 4 w 157"/>
                  <a:gd name="T45" fmla="*/ 154 h 250"/>
                  <a:gd name="T46" fmla="*/ 2 w 157"/>
                  <a:gd name="T47" fmla="*/ 129 h 250"/>
                  <a:gd name="T48" fmla="*/ 0 w 157"/>
                  <a:gd name="T49" fmla="*/ 102 h 250"/>
                  <a:gd name="T50" fmla="*/ 3 w 157"/>
                  <a:gd name="T51" fmla="*/ 75 h 250"/>
                  <a:gd name="T52" fmla="*/ 8 w 157"/>
                  <a:gd name="T53" fmla="*/ 51 h 250"/>
                  <a:gd name="T54" fmla="*/ 14 w 157"/>
                  <a:gd name="T55" fmla="*/ 30 h 250"/>
                  <a:gd name="T56" fmla="*/ 23 w 157"/>
                  <a:gd name="T57" fmla="*/ 15 h 250"/>
                  <a:gd name="T58" fmla="*/ 35 w 157"/>
                  <a:gd name="T59" fmla="*/ 3 h 250"/>
                  <a:gd name="T60" fmla="*/ 48 w 157"/>
                  <a:gd name="T61" fmla="*/ 0 h 250"/>
                  <a:gd name="T62" fmla="*/ 62 w 157"/>
                  <a:gd name="T63" fmla="*/ 0 h 250"/>
                  <a:gd name="T64" fmla="*/ 78 w 157"/>
                  <a:gd name="T65" fmla="*/ 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250">
                    <a:moveTo>
                      <a:pt x="78" y="7"/>
                    </a:moveTo>
                    <a:lnTo>
                      <a:pt x="93" y="20"/>
                    </a:lnTo>
                    <a:lnTo>
                      <a:pt x="109" y="36"/>
                    </a:lnTo>
                    <a:lnTo>
                      <a:pt x="124" y="53"/>
                    </a:lnTo>
                    <a:lnTo>
                      <a:pt x="137" y="70"/>
                    </a:lnTo>
                    <a:lnTo>
                      <a:pt x="147" y="91"/>
                    </a:lnTo>
                    <a:lnTo>
                      <a:pt x="153" y="112"/>
                    </a:lnTo>
                    <a:lnTo>
                      <a:pt x="157" y="135"/>
                    </a:lnTo>
                    <a:lnTo>
                      <a:pt x="157" y="156"/>
                    </a:lnTo>
                    <a:lnTo>
                      <a:pt x="153" y="178"/>
                    </a:lnTo>
                    <a:lnTo>
                      <a:pt x="148" y="199"/>
                    </a:lnTo>
                    <a:lnTo>
                      <a:pt x="140" y="220"/>
                    </a:lnTo>
                    <a:lnTo>
                      <a:pt x="133" y="235"/>
                    </a:lnTo>
                    <a:lnTo>
                      <a:pt x="120" y="247"/>
                    </a:lnTo>
                    <a:lnTo>
                      <a:pt x="104" y="250"/>
                    </a:lnTo>
                    <a:lnTo>
                      <a:pt x="85" y="249"/>
                    </a:lnTo>
                    <a:lnTo>
                      <a:pt x="62" y="240"/>
                    </a:lnTo>
                    <a:lnTo>
                      <a:pt x="52" y="234"/>
                    </a:lnTo>
                    <a:lnTo>
                      <a:pt x="41" y="222"/>
                    </a:lnTo>
                    <a:lnTo>
                      <a:pt x="30" y="211"/>
                    </a:lnTo>
                    <a:lnTo>
                      <a:pt x="21" y="194"/>
                    </a:lnTo>
                    <a:lnTo>
                      <a:pt x="13" y="177"/>
                    </a:lnTo>
                    <a:lnTo>
                      <a:pt x="4" y="154"/>
                    </a:lnTo>
                    <a:lnTo>
                      <a:pt x="2" y="129"/>
                    </a:lnTo>
                    <a:lnTo>
                      <a:pt x="0" y="102"/>
                    </a:lnTo>
                    <a:lnTo>
                      <a:pt x="3" y="75"/>
                    </a:lnTo>
                    <a:lnTo>
                      <a:pt x="8" y="51"/>
                    </a:lnTo>
                    <a:lnTo>
                      <a:pt x="14" y="30"/>
                    </a:lnTo>
                    <a:lnTo>
                      <a:pt x="23" y="15"/>
                    </a:lnTo>
                    <a:lnTo>
                      <a:pt x="35" y="3"/>
                    </a:lnTo>
                    <a:lnTo>
                      <a:pt x="48" y="0"/>
                    </a:lnTo>
                    <a:lnTo>
                      <a:pt x="62" y="0"/>
                    </a:lnTo>
                    <a:lnTo>
                      <a:pt x="78" y="7"/>
                    </a:lnTo>
                    <a:close/>
                  </a:path>
                </a:pathLst>
              </a:custGeom>
              <a:solidFill>
                <a:srgbClr val="AB70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66" name="Freeform 1406">
                <a:extLst>
                  <a:ext uri="{FF2B5EF4-FFF2-40B4-BE49-F238E27FC236}">
                    <a16:creationId xmlns:a16="http://schemas.microsoft.com/office/drawing/2014/main" id="{7A13BBE4-2B13-8906-DA9A-B1098233D63A}"/>
                  </a:ext>
                </a:extLst>
              </p:cNvPr>
              <p:cNvSpPr>
                <a:spLocks/>
              </p:cNvSpPr>
              <p:nvPr/>
            </p:nvSpPr>
            <p:spPr bwMode="auto">
              <a:xfrm>
                <a:off x="1031" y="1577"/>
                <a:ext cx="45" cy="73"/>
              </a:xfrm>
              <a:custGeom>
                <a:avLst/>
                <a:gdLst>
                  <a:gd name="T0" fmla="*/ 67 w 136"/>
                  <a:gd name="T1" fmla="*/ 8 h 220"/>
                  <a:gd name="T2" fmla="*/ 81 w 136"/>
                  <a:gd name="T3" fmla="*/ 19 h 220"/>
                  <a:gd name="T4" fmla="*/ 95 w 136"/>
                  <a:gd name="T5" fmla="*/ 32 h 220"/>
                  <a:gd name="T6" fmla="*/ 106 w 136"/>
                  <a:gd name="T7" fmla="*/ 48 h 220"/>
                  <a:gd name="T8" fmla="*/ 117 w 136"/>
                  <a:gd name="T9" fmla="*/ 63 h 220"/>
                  <a:gd name="T10" fmla="*/ 127 w 136"/>
                  <a:gd name="T11" fmla="*/ 81 h 220"/>
                  <a:gd name="T12" fmla="*/ 133 w 136"/>
                  <a:gd name="T13" fmla="*/ 97 h 220"/>
                  <a:gd name="T14" fmla="*/ 136 w 136"/>
                  <a:gd name="T15" fmla="*/ 117 h 220"/>
                  <a:gd name="T16" fmla="*/ 135 w 136"/>
                  <a:gd name="T17" fmla="*/ 136 h 220"/>
                  <a:gd name="T18" fmla="*/ 132 w 136"/>
                  <a:gd name="T19" fmla="*/ 154 h 220"/>
                  <a:gd name="T20" fmla="*/ 128 w 136"/>
                  <a:gd name="T21" fmla="*/ 174 h 220"/>
                  <a:gd name="T22" fmla="*/ 122 w 136"/>
                  <a:gd name="T23" fmla="*/ 192 h 220"/>
                  <a:gd name="T24" fmla="*/ 114 w 136"/>
                  <a:gd name="T25" fmla="*/ 206 h 220"/>
                  <a:gd name="T26" fmla="*/ 103 w 136"/>
                  <a:gd name="T27" fmla="*/ 215 h 220"/>
                  <a:gd name="T28" fmla="*/ 91 w 136"/>
                  <a:gd name="T29" fmla="*/ 220 h 220"/>
                  <a:gd name="T30" fmla="*/ 74 w 136"/>
                  <a:gd name="T31" fmla="*/ 219 h 220"/>
                  <a:gd name="T32" fmla="*/ 54 w 136"/>
                  <a:gd name="T33" fmla="*/ 211 h 220"/>
                  <a:gd name="T34" fmla="*/ 44 w 136"/>
                  <a:gd name="T35" fmla="*/ 204 h 220"/>
                  <a:gd name="T36" fmla="*/ 34 w 136"/>
                  <a:gd name="T37" fmla="*/ 197 h 220"/>
                  <a:gd name="T38" fmla="*/ 25 w 136"/>
                  <a:gd name="T39" fmla="*/ 185 h 220"/>
                  <a:gd name="T40" fmla="*/ 18 w 136"/>
                  <a:gd name="T41" fmla="*/ 171 h 220"/>
                  <a:gd name="T42" fmla="*/ 10 w 136"/>
                  <a:gd name="T43" fmla="*/ 154 h 220"/>
                  <a:gd name="T44" fmla="*/ 3 w 136"/>
                  <a:gd name="T45" fmla="*/ 136 h 220"/>
                  <a:gd name="T46" fmla="*/ 0 w 136"/>
                  <a:gd name="T47" fmla="*/ 113 h 220"/>
                  <a:gd name="T48" fmla="*/ 0 w 136"/>
                  <a:gd name="T49" fmla="*/ 90 h 220"/>
                  <a:gd name="T50" fmla="*/ 2 w 136"/>
                  <a:gd name="T51" fmla="*/ 67 h 220"/>
                  <a:gd name="T52" fmla="*/ 6 w 136"/>
                  <a:gd name="T53" fmla="*/ 46 h 220"/>
                  <a:gd name="T54" fmla="*/ 11 w 136"/>
                  <a:gd name="T55" fmla="*/ 28 h 220"/>
                  <a:gd name="T56" fmla="*/ 19 w 136"/>
                  <a:gd name="T57" fmla="*/ 14 h 220"/>
                  <a:gd name="T58" fmla="*/ 28 w 136"/>
                  <a:gd name="T59" fmla="*/ 5 h 220"/>
                  <a:gd name="T60" fmla="*/ 40 w 136"/>
                  <a:gd name="T61" fmla="*/ 0 h 220"/>
                  <a:gd name="T62" fmla="*/ 52 w 136"/>
                  <a:gd name="T63" fmla="*/ 1 h 220"/>
                  <a:gd name="T64" fmla="*/ 67 w 136"/>
                  <a:gd name="T65" fmla="*/ 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220">
                    <a:moveTo>
                      <a:pt x="67" y="8"/>
                    </a:moveTo>
                    <a:lnTo>
                      <a:pt x="81" y="19"/>
                    </a:lnTo>
                    <a:lnTo>
                      <a:pt x="95" y="32"/>
                    </a:lnTo>
                    <a:lnTo>
                      <a:pt x="106" y="48"/>
                    </a:lnTo>
                    <a:lnTo>
                      <a:pt x="117" y="63"/>
                    </a:lnTo>
                    <a:lnTo>
                      <a:pt x="127" y="81"/>
                    </a:lnTo>
                    <a:lnTo>
                      <a:pt x="133" y="97"/>
                    </a:lnTo>
                    <a:lnTo>
                      <a:pt x="136" y="117"/>
                    </a:lnTo>
                    <a:lnTo>
                      <a:pt x="135" y="136"/>
                    </a:lnTo>
                    <a:lnTo>
                      <a:pt x="132" y="154"/>
                    </a:lnTo>
                    <a:lnTo>
                      <a:pt x="128" y="174"/>
                    </a:lnTo>
                    <a:lnTo>
                      <a:pt x="122" y="192"/>
                    </a:lnTo>
                    <a:lnTo>
                      <a:pt x="114" y="206"/>
                    </a:lnTo>
                    <a:lnTo>
                      <a:pt x="103" y="215"/>
                    </a:lnTo>
                    <a:lnTo>
                      <a:pt x="91" y="220"/>
                    </a:lnTo>
                    <a:lnTo>
                      <a:pt x="74" y="219"/>
                    </a:lnTo>
                    <a:lnTo>
                      <a:pt x="54" y="211"/>
                    </a:lnTo>
                    <a:lnTo>
                      <a:pt x="44" y="204"/>
                    </a:lnTo>
                    <a:lnTo>
                      <a:pt x="34" y="197"/>
                    </a:lnTo>
                    <a:lnTo>
                      <a:pt x="25" y="185"/>
                    </a:lnTo>
                    <a:lnTo>
                      <a:pt x="18" y="171"/>
                    </a:lnTo>
                    <a:lnTo>
                      <a:pt x="10" y="154"/>
                    </a:lnTo>
                    <a:lnTo>
                      <a:pt x="3" y="136"/>
                    </a:lnTo>
                    <a:lnTo>
                      <a:pt x="0" y="113"/>
                    </a:lnTo>
                    <a:lnTo>
                      <a:pt x="0" y="90"/>
                    </a:lnTo>
                    <a:lnTo>
                      <a:pt x="2" y="67"/>
                    </a:lnTo>
                    <a:lnTo>
                      <a:pt x="6" y="46"/>
                    </a:lnTo>
                    <a:lnTo>
                      <a:pt x="11" y="28"/>
                    </a:lnTo>
                    <a:lnTo>
                      <a:pt x="19" y="14"/>
                    </a:lnTo>
                    <a:lnTo>
                      <a:pt x="28" y="5"/>
                    </a:lnTo>
                    <a:lnTo>
                      <a:pt x="40" y="0"/>
                    </a:lnTo>
                    <a:lnTo>
                      <a:pt x="52" y="1"/>
                    </a:lnTo>
                    <a:lnTo>
                      <a:pt x="67" y="8"/>
                    </a:lnTo>
                    <a:close/>
                  </a:path>
                </a:pathLst>
              </a:custGeom>
              <a:solidFill>
                <a:srgbClr val="B373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67" name="Freeform 1407">
                <a:extLst>
                  <a:ext uri="{FF2B5EF4-FFF2-40B4-BE49-F238E27FC236}">
                    <a16:creationId xmlns:a16="http://schemas.microsoft.com/office/drawing/2014/main" id="{3688E2FF-7923-546C-1F60-4C19AC2F4F32}"/>
                  </a:ext>
                </a:extLst>
              </p:cNvPr>
              <p:cNvSpPr>
                <a:spLocks/>
              </p:cNvSpPr>
              <p:nvPr/>
            </p:nvSpPr>
            <p:spPr bwMode="auto">
              <a:xfrm>
                <a:off x="1034" y="1581"/>
                <a:ext cx="39" cy="62"/>
              </a:xfrm>
              <a:custGeom>
                <a:avLst/>
                <a:gdLst>
                  <a:gd name="T0" fmla="*/ 57 w 116"/>
                  <a:gd name="T1" fmla="*/ 7 h 187"/>
                  <a:gd name="T2" fmla="*/ 69 w 116"/>
                  <a:gd name="T3" fmla="*/ 16 h 187"/>
                  <a:gd name="T4" fmla="*/ 81 w 116"/>
                  <a:gd name="T5" fmla="*/ 27 h 187"/>
                  <a:gd name="T6" fmla="*/ 91 w 116"/>
                  <a:gd name="T7" fmla="*/ 39 h 187"/>
                  <a:gd name="T8" fmla="*/ 100 w 116"/>
                  <a:gd name="T9" fmla="*/ 53 h 187"/>
                  <a:gd name="T10" fmla="*/ 107 w 116"/>
                  <a:gd name="T11" fmla="*/ 69 h 187"/>
                  <a:gd name="T12" fmla="*/ 112 w 116"/>
                  <a:gd name="T13" fmla="*/ 84 h 187"/>
                  <a:gd name="T14" fmla="*/ 116 w 116"/>
                  <a:gd name="T15" fmla="*/ 99 h 187"/>
                  <a:gd name="T16" fmla="*/ 116 w 116"/>
                  <a:gd name="T17" fmla="*/ 116 h 187"/>
                  <a:gd name="T18" fmla="*/ 112 w 116"/>
                  <a:gd name="T19" fmla="*/ 131 h 187"/>
                  <a:gd name="T20" fmla="*/ 109 w 116"/>
                  <a:gd name="T21" fmla="*/ 148 h 187"/>
                  <a:gd name="T22" fmla="*/ 104 w 116"/>
                  <a:gd name="T23" fmla="*/ 164 h 187"/>
                  <a:gd name="T24" fmla="*/ 97 w 116"/>
                  <a:gd name="T25" fmla="*/ 174 h 187"/>
                  <a:gd name="T26" fmla="*/ 88 w 116"/>
                  <a:gd name="T27" fmla="*/ 183 h 187"/>
                  <a:gd name="T28" fmla="*/ 77 w 116"/>
                  <a:gd name="T29" fmla="*/ 187 h 187"/>
                  <a:gd name="T30" fmla="*/ 63 w 116"/>
                  <a:gd name="T31" fmla="*/ 187 h 187"/>
                  <a:gd name="T32" fmla="*/ 45 w 116"/>
                  <a:gd name="T33" fmla="*/ 179 h 187"/>
                  <a:gd name="T34" fmla="*/ 37 w 116"/>
                  <a:gd name="T35" fmla="*/ 174 h 187"/>
                  <a:gd name="T36" fmla="*/ 30 w 116"/>
                  <a:gd name="T37" fmla="*/ 166 h 187"/>
                  <a:gd name="T38" fmla="*/ 21 w 116"/>
                  <a:gd name="T39" fmla="*/ 156 h 187"/>
                  <a:gd name="T40" fmla="*/ 14 w 116"/>
                  <a:gd name="T41" fmla="*/ 145 h 187"/>
                  <a:gd name="T42" fmla="*/ 7 w 116"/>
                  <a:gd name="T43" fmla="*/ 131 h 187"/>
                  <a:gd name="T44" fmla="*/ 2 w 116"/>
                  <a:gd name="T45" fmla="*/ 116 h 187"/>
                  <a:gd name="T46" fmla="*/ 0 w 116"/>
                  <a:gd name="T47" fmla="*/ 98 h 187"/>
                  <a:gd name="T48" fmla="*/ 0 w 116"/>
                  <a:gd name="T49" fmla="*/ 78 h 187"/>
                  <a:gd name="T50" fmla="*/ 1 w 116"/>
                  <a:gd name="T51" fmla="*/ 57 h 187"/>
                  <a:gd name="T52" fmla="*/ 4 w 116"/>
                  <a:gd name="T53" fmla="*/ 38 h 187"/>
                  <a:gd name="T54" fmla="*/ 9 w 116"/>
                  <a:gd name="T55" fmla="*/ 23 h 187"/>
                  <a:gd name="T56" fmla="*/ 17 w 116"/>
                  <a:gd name="T57" fmla="*/ 10 h 187"/>
                  <a:gd name="T58" fmla="*/ 24 w 116"/>
                  <a:gd name="T59" fmla="*/ 3 h 187"/>
                  <a:gd name="T60" fmla="*/ 34 w 116"/>
                  <a:gd name="T61" fmla="*/ 0 h 187"/>
                  <a:gd name="T62" fmla="*/ 44 w 116"/>
                  <a:gd name="T63" fmla="*/ 0 h 187"/>
                  <a:gd name="T64" fmla="*/ 57 w 116"/>
                  <a:gd name="T65" fmla="*/ 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187">
                    <a:moveTo>
                      <a:pt x="57" y="7"/>
                    </a:moveTo>
                    <a:lnTo>
                      <a:pt x="69" y="16"/>
                    </a:lnTo>
                    <a:lnTo>
                      <a:pt x="81" y="27"/>
                    </a:lnTo>
                    <a:lnTo>
                      <a:pt x="91" y="39"/>
                    </a:lnTo>
                    <a:lnTo>
                      <a:pt x="100" y="53"/>
                    </a:lnTo>
                    <a:lnTo>
                      <a:pt x="107" y="69"/>
                    </a:lnTo>
                    <a:lnTo>
                      <a:pt x="112" y="84"/>
                    </a:lnTo>
                    <a:lnTo>
                      <a:pt x="116" y="99"/>
                    </a:lnTo>
                    <a:lnTo>
                      <a:pt x="116" y="116"/>
                    </a:lnTo>
                    <a:lnTo>
                      <a:pt x="112" y="131"/>
                    </a:lnTo>
                    <a:lnTo>
                      <a:pt x="109" y="148"/>
                    </a:lnTo>
                    <a:lnTo>
                      <a:pt x="104" y="164"/>
                    </a:lnTo>
                    <a:lnTo>
                      <a:pt x="97" y="174"/>
                    </a:lnTo>
                    <a:lnTo>
                      <a:pt x="88" y="183"/>
                    </a:lnTo>
                    <a:lnTo>
                      <a:pt x="77" y="187"/>
                    </a:lnTo>
                    <a:lnTo>
                      <a:pt x="63" y="187"/>
                    </a:lnTo>
                    <a:lnTo>
                      <a:pt x="45" y="179"/>
                    </a:lnTo>
                    <a:lnTo>
                      <a:pt x="37" y="174"/>
                    </a:lnTo>
                    <a:lnTo>
                      <a:pt x="30" y="166"/>
                    </a:lnTo>
                    <a:lnTo>
                      <a:pt x="21" y="156"/>
                    </a:lnTo>
                    <a:lnTo>
                      <a:pt x="14" y="145"/>
                    </a:lnTo>
                    <a:lnTo>
                      <a:pt x="7" y="131"/>
                    </a:lnTo>
                    <a:lnTo>
                      <a:pt x="2" y="116"/>
                    </a:lnTo>
                    <a:lnTo>
                      <a:pt x="0" y="98"/>
                    </a:lnTo>
                    <a:lnTo>
                      <a:pt x="0" y="78"/>
                    </a:lnTo>
                    <a:lnTo>
                      <a:pt x="1" y="57"/>
                    </a:lnTo>
                    <a:lnTo>
                      <a:pt x="4" y="38"/>
                    </a:lnTo>
                    <a:lnTo>
                      <a:pt x="9" y="23"/>
                    </a:lnTo>
                    <a:lnTo>
                      <a:pt x="17" y="10"/>
                    </a:lnTo>
                    <a:lnTo>
                      <a:pt x="24" y="3"/>
                    </a:lnTo>
                    <a:lnTo>
                      <a:pt x="34" y="0"/>
                    </a:lnTo>
                    <a:lnTo>
                      <a:pt x="44" y="0"/>
                    </a:lnTo>
                    <a:lnTo>
                      <a:pt x="57" y="7"/>
                    </a:lnTo>
                    <a:close/>
                  </a:path>
                </a:pathLst>
              </a:custGeom>
              <a:solidFill>
                <a:srgbClr val="B778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68" name="Freeform 1408">
                <a:extLst>
                  <a:ext uri="{FF2B5EF4-FFF2-40B4-BE49-F238E27FC236}">
                    <a16:creationId xmlns:a16="http://schemas.microsoft.com/office/drawing/2014/main" id="{DC9A963F-5CC6-D5DF-AD47-108232A523F4}"/>
                  </a:ext>
                </a:extLst>
              </p:cNvPr>
              <p:cNvSpPr>
                <a:spLocks/>
              </p:cNvSpPr>
              <p:nvPr/>
            </p:nvSpPr>
            <p:spPr bwMode="auto">
              <a:xfrm>
                <a:off x="1037" y="1582"/>
                <a:ext cx="32" cy="53"/>
              </a:xfrm>
              <a:custGeom>
                <a:avLst/>
                <a:gdLst>
                  <a:gd name="T0" fmla="*/ 47 w 95"/>
                  <a:gd name="T1" fmla="*/ 6 h 157"/>
                  <a:gd name="T2" fmla="*/ 56 w 95"/>
                  <a:gd name="T3" fmla="*/ 15 h 157"/>
                  <a:gd name="T4" fmla="*/ 66 w 95"/>
                  <a:gd name="T5" fmla="*/ 24 h 157"/>
                  <a:gd name="T6" fmla="*/ 75 w 95"/>
                  <a:gd name="T7" fmla="*/ 36 h 157"/>
                  <a:gd name="T8" fmla="*/ 83 w 95"/>
                  <a:gd name="T9" fmla="*/ 46 h 157"/>
                  <a:gd name="T10" fmla="*/ 88 w 95"/>
                  <a:gd name="T11" fmla="*/ 59 h 157"/>
                  <a:gd name="T12" fmla="*/ 93 w 95"/>
                  <a:gd name="T13" fmla="*/ 72 h 157"/>
                  <a:gd name="T14" fmla="*/ 95 w 95"/>
                  <a:gd name="T15" fmla="*/ 85 h 157"/>
                  <a:gd name="T16" fmla="*/ 95 w 95"/>
                  <a:gd name="T17" fmla="*/ 99 h 157"/>
                  <a:gd name="T18" fmla="*/ 93 w 95"/>
                  <a:gd name="T19" fmla="*/ 113 h 157"/>
                  <a:gd name="T20" fmla="*/ 89 w 95"/>
                  <a:gd name="T21" fmla="*/ 126 h 157"/>
                  <a:gd name="T22" fmla="*/ 85 w 95"/>
                  <a:gd name="T23" fmla="*/ 139 h 157"/>
                  <a:gd name="T24" fmla="*/ 80 w 95"/>
                  <a:gd name="T25" fmla="*/ 148 h 157"/>
                  <a:gd name="T26" fmla="*/ 73 w 95"/>
                  <a:gd name="T27" fmla="*/ 154 h 157"/>
                  <a:gd name="T28" fmla="*/ 62 w 95"/>
                  <a:gd name="T29" fmla="*/ 157 h 157"/>
                  <a:gd name="T30" fmla="*/ 52 w 95"/>
                  <a:gd name="T31" fmla="*/ 157 h 157"/>
                  <a:gd name="T32" fmla="*/ 38 w 95"/>
                  <a:gd name="T33" fmla="*/ 151 h 157"/>
                  <a:gd name="T34" fmla="*/ 32 w 95"/>
                  <a:gd name="T35" fmla="*/ 147 h 157"/>
                  <a:gd name="T36" fmla="*/ 25 w 95"/>
                  <a:gd name="T37" fmla="*/ 140 h 157"/>
                  <a:gd name="T38" fmla="*/ 19 w 95"/>
                  <a:gd name="T39" fmla="*/ 132 h 157"/>
                  <a:gd name="T40" fmla="*/ 12 w 95"/>
                  <a:gd name="T41" fmla="*/ 122 h 157"/>
                  <a:gd name="T42" fmla="*/ 7 w 95"/>
                  <a:gd name="T43" fmla="*/ 112 h 157"/>
                  <a:gd name="T44" fmla="*/ 3 w 95"/>
                  <a:gd name="T45" fmla="*/ 98 h 157"/>
                  <a:gd name="T46" fmla="*/ 0 w 95"/>
                  <a:gd name="T47" fmla="*/ 82 h 157"/>
                  <a:gd name="T48" fmla="*/ 0 w 95"/>
                  <a:gd name="T49" fmla="*/ 66 h 157"/>
                  <a:gd name="T50" fmla="*/ 1 w 95"/>
                  <a:gd name="T51" fmla="*/ 48 h 157"/>
                  <a:gd name="T52" fmla="*/ 4 w 95"/>
                  <a:gd name="T53" fmla="*/ 33 h 157"/>
                  <a:gd name="T54" fmla="*/ 7 w 95"/>
                  <a:gd name="T55" fmla="*/ 22 h 157"/>
                  <a:gd name="T56" fmla="*/ 14 w 95"/>
                  <a:gd name="T57" fmla="*/ 12 h 157"/>
                  <a:gd name="T58" fmla="*/ 21 w 95"/>
                  <a:gd name="T59" fmla="*/ 5 h 157"/>
                  <a:gd name="T60" fmla="*/ 28 w 95"/>
                  <a:gd name="T61" fmla="*/ 0 h 157"/>
                  <a:gd name="T62" fmla="*/ 38 w 95"/>
                  <a:gd name="T63" fmla="*/ 3 h 157"/>
                  <a:gd name="T64" fmla="*/ 47 w 95"/>
                  <a:gd name="T65"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157">
                    <a:moveTo>
                      <a:pt x="47" y="6"/>
                    </a:moveTo>
                    <a:lnTo>
                      <a:pt x="56" y="15"/>
                    </a:lnTo>
                    <a:lnTo>
                      <a:pt x="66" y="24"/>
                    </a:lnTo>
                    <a:lnTo>
                      <a:pt x="75" y="36"/>
                    </a:lnTo>
                    <a:lnTo>
                      <a:pt x="83" y="46"/>
                    </a:lnTo>
                    <a:lnTo>
                      <a:pt x="88" y="59"/>
                    </a:lnTo>
                    <a:lnTo>
                      <a:pt x="93" y="72"/>
                    </a:lnTo>
                    <a:lnTo>
                      <a:pt x="95" y="85"/>
                    </a:lnTo>
                    <a:lnTo>
                      <a:pt x="95" y="99"/>
                    </a:lnTo>
                    <a:lnTo>
                      <a:pt x="93" y="113"/>
                    </a:lnTo>
                    <a:lnTo>
                      <a:pt x="89" y="126"/>
                    </a:lnTo>
                    <a:lnTo>
                      <a:pt x="85" y="139"/>
                    </a:lnTo>
                    <a:lnTo>
                      <a:pt x="80" y="148"/>
                    </a:lnTo>
                    <a:lnTo>
                      <a:pt x="73" y="154"/>
                    </a:lnTo>
                    <a:lnTo>
                      <a:pt x="62" y="157"/>
                    </a:lnTo>
                    <a:lnTo>
                      <a:pt x="52" y="157"/>
                    </a:lnTo>
                    <a:lnTo>
                      <a:pt x="38" y="151"/>
                    </a:lnTo>
                    <a:lnTo>
                      <a:pt x="32" y="147"/>
                    </a:lnTo>
                    <a:lnTo>
                      <a:pt x="25" y="140"/>
                    </a:lnTo>
                    <a:lnTo>
                      <a:pt x="19" y="132"/>
                    </a:lnTo>
                    <a:lnTo>
                      <a:pt x="12" y="122"/>
                    </a:lnTo>
                    <a:lnTo>
                      <a:pt x="7" y="112"/>
                    </a:lnTo>
                    <a:lnTo>
                      <a:pt x="3" y="98"/>
                    </a:lnTo>
                    <a:lnTo>
                      <a:pt x="0" y="82"/>
                    </a:lnTo>
                    <a:lnTo>
                      <a:pt x="0" y="66"/>
                    </a:lnTo>
                    <a:lnTo>
                      <a:pt x="1" y="48"/>
                    </a:lnTo>
                    <a:lnTo>
                      <a:pt x="4" y="33"/>
                    </a:lnTo>
                    <a:lnTo>
                      <a:pt x="7" y="22"/>
                    </a:lnTo>
                    <a:lnTo>
                      <a:pt x="14" y="12"/>
                    </a:lnTo>
                    <a:lnTo>
                      <a:pt x="21" y="5"/>
                    </a:lnTo>
                    <a:lnTo>
                      <a:pt x="28" y="0"/>
                    </a:lnTo>
                    <a:lnTo>
                      <a:pt x="38" y="3"/>
                    </a:lnTo>
                    <a:lnTo>
                      <a:pt x="47" y="6"/>
                    </a:lnTo>
                    <a:close/>
                  </a:path>
                </a:pathLst>
              </a:custGeom>
              <a:solidFill>
                <a:srgbClr val="BD7B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69" name="Freeform 1409">
                <a:extLst>
                  <a:ext uri="{FF2B5EF4-FFF2-40B4-BE49-F238E27FC236}">
                    <a16:creationId xmlns:a16="http://schemas.microsoft.com/office/drawing/2014/main" id="{958E3B49-3F7C-C294-2CF0-BEB76444A31B}"/>
                  </a:ext>
                </a:extLst>
              </p:cNvPr>
              <p:cNvSpPr>
                <a:spLocks/>
              </p:cNvSpPr>
              <p:nvPr/>
            </p:nvSpPr>
            <p:spPr bwMode="auto">
              <a:xfrm>
                <a:off x="1041" y="1586"/>
                <a:ext cx="25" cy="42"/>
              </a:xfrm>
              <a:custGeom>
                <a:avLst/>
                <a:gdLst>
                  <a:gd name="T0" fmla="*/ 37 w 75"/>
                  <a:gd name="T1" fmla="*/ 5 h 124"/>
                  <a:gd name="T2" fmla="*/ 45 w 75"/>
                  <a:gd name="T3" fmla="*/ 12 h 124"/>
                  <a:gd name="T4" fmla="*/ 52 w 75"/>
                  <a:gd name="T5" fmla="*/ 18 h 124"/>
                  <a:gd name="T6" fmla="*/ 59 w 75"/>
                  <a:gd name="T7" fmla="*/ 26 h 124"/>
                  <a:gd name="T8" fmla="*/ 65 w 75"/>
                  <a:gd name="T9" fmla="*/ 35 h 124"/>
                  <a:gd name="T10" fmla="*/ 70 w 75"/>
                  <a:gd name="T11" fmla="*/ 45 h 124"/>
                  <a:gd name="T12" fmla="*/ 73 w 75"/>
                  <a:gd name="T13" fmla="*/ 56 h 124"/>
                  <a:gd name="T14" fmla="*/ 75 w 75"/>
                  <a:gd name="T15" fmla="*/ 66 h 124"/>
                  <a:gd name="T16" fmla="*/ 75 w 75"/>
                  <a:gd name="T17" fmla="*/ 76 h 124"/>
                  <a:gd name="T18" fmla="*/ 73 w 75"/>
                  <a:gd name="T19" fmla="*/ 88 h 124"/>
                  <a:gd name="T20" fmla="*/ 72 w 75"/>
                  <a:gd name="T21" fmla="*/ 97 h 124"/>
                  <a:gd name="T22" fmla="*/ 68 w 75"/>
                  <a:gd name="T23" fmla="*/ 107 h 124"/>
                  <a:gd name="T24" fmla="*/ 64 w 75"/>
                  <a:gd name="T25" fmla="*/ 115 h 124"/>
                  <a:gd name="T26" fmla="*/ 58 w 75"/>
                  <a:gd name="T27" fmla="*/ 121 h 124"/>
                  <a:gd name="T28" fmla="*/ 49 w 75"/>
                  <a:gd name="T29" fmla="*/ 124 h 124"/>
                  <a:gd name="T30" fmla="*/ 39 w 75"/>
                  <a:gd name="T31" fmla="*/ 123 h 124"/>
                  <a:gd name="T32" fmla="*/ 30 w 75"/>
                  <a:gd name="T33" fmla="*/ 117 h 124"/>
                  <a:gd name="T34" fmla="*/ 24 w 75"/>
                  <a:gd name="T35" fmla="*/ 115 h 124"/>
                  <a:gd name="T36" fmla="*/ 20 w 75"/>
                  <a:gd name="T37" fmla="*/ 110 h 124"/>
                  <a:gd name="T38" fmla="*/ 14 w 75"/>
                  <a:gd name="T39" fmla="*/ 103 h 124"/>
                  <a:gd name="T40" fmla="*/ 9 w 75"/>
                  <a:gd name="T41" fmla="*/ 96 h 124"/>
                  <a:gd name="T42" fmla="*/ 4 w 75"/>
                  <a:gd name="T43" fmla="*/ 88 h 124"/>
                  <a:gd name="T44" fmla="*/ 1 w 75"/>
                  <a:gd name="T45" fmla="*/ 76 h 124"/>
                  <a:gd name="T46" fmla="*/ 0 w 75"/>
                  <a:gd name="T47" fmla="*/ 66 h 124"/>
                  <a:gd name="T48" fmla="*/ 0 w 75"/>
                  <a:gd name="T49" fmla="*/ 51 h 124"/>
                  <a:gd name="T50" fmla="*/ 1 w 75"/>
                  <a:gd name="T51" fmla="*/ 38 h 124"/>
                  <a:gd name="T52" fmla="*/ 2 w 75"/>
                  <a:gd name="T53" fmla="*/ 26 h 124"/>
                  <a:gd name="T54" fmla="*/ 5 w 75"/>
                  <a:gd name="T55" fmla="*/ 17 h 124"/>
                  <a:gd name="T56" fmla="*/ 10 w 75"/>
                  <a:gd name="T57" fmla="*/ 8 h 124"/>
                  <a:gd name="T58" fmla="*/ 17 w 75"/>
                  <a:gd name="T59" fmla="*/ 1 h 124"/>
                  <a:gd name="T60" fmla="*/ 21 w 75"/>
                  <a:gd name="T61" fmla="*/ 0 h 124"/>
                  <a:gd name="T62" fmla="*/ 30 w 75"/>
                  <a:gd name="T63" fmla="*/ 0 h 124"/>
                  <a:gd name="T64" fmla="*/ 37 w 75"/>
                  <a:gd name="T65"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124">
                    <a:moveTo>
                      <a:pt x="37" y="5"/>
                    </a:moveTo>
                    <a:lnTo>
                      <a:pt x="45" y="12"/>
                    </a:lnTo>
                    <a:lnTo>
                      <a:pt x="52" y="18"/>
                    </a:lnTo>
                    <a:lnTo>
                      <a:pt x="59" y="26"/>
                    </a:lnTo>
                    <a:lnTo>
                      <a:pt x="65" y="35"/>
                    </a:lnTo>
                    <a:lnTo>
                      <a:pt x="70" y="45"/>
                    </a:lnTo>
                    <a:lnTo>
                      <a:pt x="73" y="56"/>
                    </a:lnTo>
                    <a:lnTo>
                      <a:pt x="75" y="66"/>
                    </a:lnTo>
                    <a:lnTo>
                      <a:pt x="75" y="76"/>
                    </a:lnTo>
                    <a:lnTo>
                      <a:pt x="73" y="88"/>
                    </a:lnTo>
                    <a:lnTo>
                      <a:pt x="72" y="97"/>
                    </a:lnTo>
                    <a:lnTo>
                      <a:pt x="68" y="107"/>
                    </a:lnTo>
                    <a:lnTo>
                      <a:pt x="64" y="115"/>
                    </a:lnTo>
                    <a:lnTo>
                      <a:pt x="58" y="121"/>
                    </a:lnTo>
                    <a:lnTo>
                      <a:pt x="49" y="124"/>
                    </a:lnTo>
                    <a:lnTo>
                      <a:pt x="39" y="123"/>
                    </a:lnTo>
                    <a:lnTo>
                      <a:pt x="30" y="117"/>
                    </a:lnTo>
                    <a:lnTo>
                      <a:pt x="24" y="115"/>
                    </a:lnTo>
                    <a:lnTo>
                      <a:pt x="20" y="110"/>
                    </a:lnTo>
                    <a:lnTo>
                      <a:pt x="14" y="103"/>
                    </a:lnTo>
                    <a:lnTo>
                      <a:pt x="9" y="96"/>
                    </a:lnTo>
                    <a:lnTo>
                      <a:pt x="4" y="88"/>
                    </a:lnTo>
                    <a:lnTo>
                      <a:pt x="1" y="76"/>
                    </a:lnTo>
                    <a:lnTo>
                      <a:pt x="0" y="66"/>
                    </a:lnTo>
                    <a:lnTo>
                      <a:pt x="0" y="51"/>
                    </a:lnTo>
                    <a:lnTo>
                      <a:pt x="1" y="38"/>
                    </a:lnTo>
                    <a:lnTo>
                      <a:pt x="2" y="26"/>
                    </a:lnTo>
                    <a:lnTo>
                      <a:pt x="5" y="17"/>
                    </a:lnTo>
                    <a:lnTo>
                      <a:pt x="10" y="8"/>
                    </a:lnTo>
                    <a:lnTo>
                      <a:pt x="17" y="1"/>
                    </a:lnTo>
                    <a:lnTo>
                      <a:pt x="21" y="0"/>
                    </a:lnTo>
                    <a:lnTo>
                      <a:pt x="30" y="0"/>
                    </a:lnTo>
                    <a:lnTo>
                      <a:pt x="37" y="5"/>
                    </a:lnTo>
                    <a:close/>
                  </a:path>
                </a:pathLst>
              </a:custGeom>
              <a:solidFill>
                <a:srgbClr val="C27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70" name="Freeform 1410">
                <a:extLst>
                  <a:ext uri="{FF2B5EF4-FFF2-40B4-BE49-F238E27FC236}">
                    <a16:creationId xmlns:a16="http://schemas.microsoft.com/office/drawing/2014/main" id="{4B574D5B-C1B3-D136-F717-FB1AE0828A2A}"/>
                  </a:ext>
                </a:extLst>
              </p:cNvPr>
              <p:cNvSpPr>
                <a:spLocks/>
              </p:cNvSpPr>
              <p:nvPr/>
            </p:nvSpPr>
            <p:spPr bwMode="auto">
              <a:xfrm>
                <a:off x="1043" y="1590"/>
                <a:ext cx="19" cy="30"/>
              </a:xfrm>
              <a:custGeom>
                <a:avLst/>
                <a:gdLst>
                  <a:gd name="T0" fmla="*/ 21 w 55"/>
                  <a:gd name="T1" fmla="*/ 86 h 90"/>
                  <a:gd name="T2" fmla="*/ 19 w 55"/>
                  <a:gd name="T3" fmla="*/ 83 h 90"/>
                  <a:gd name="T4" fmla="*/ 14 w 55"/>
                  <a:gd name="T5" fmla="*/ 80 h 90"/>
                  <a:gd name="T6" fmla="*/ 10 w 55"/>
                  <a:gd name="T7" fmla="*/ 76 h 90"/>
                  <a:gd name="T8" fmla="*/ 8 w 55"/>
                  <a:gd name="T9" fmla="*/ 69 h 90"/>
                  <a:gd name="T10" fmla="*/ 5 w 55"/>
                  <a:gd name="T11" fmla="*/ 63 h 90"/>
                  <a:gd name="T12" fmla="*/ 1 w 55"/>
                  <a:gd name="T13" fmla="*/ 55 h 90"/>
                  <a:gd name="T14" fmla="*/ 0 w 55"/>
                  <a:gd name="T15" fmla="*/ 46 h 90"/>
                  <a:gd name="T16" fmla="*/ 0 w 55"/>
                  <a:gd name="T17" fmla="*/ 38 h 90"/>
                  <a:gd name="T18" fmla="*/ 2 w 55"/>
                  <a:gd name="T19" fmla="*/ 18 h 90"/>
                  <a:gd name="T20" fmla="*/ 9 w 55"/>
                  <a:gd name="T21" fmla="*/ 7 h 90"/>
                  <a:gd name="T22" fmla="*/ 17 w 55"/>
                  <a:gd name="T23" fmla="*/ 0 h 90"/>
                  <a:gd name="T24" fmla="*/ 28 w 55"/>
                  <a:gd name="T25" fmla="*/ 2 h 90"/>
                  <a:gd name="T26" fmla="*/ 34 w 55"/>
                  <a:gd name="T27" fmla="*/ 8 h 90"/>
                  <a:gd name="T28" fmla="*/ 40 w 55"/>
                  <a:gd name="T29" fmla="*/ 12 h 90"/>
                  <a:gd name="T30" fmla="*/ 43 w 55"/>
                  <a:gd name="T31" fmla="*/ 18 h 90"/>
                  <a:gd name="T32" fmla="*/ 49 w 55"/>
                  <a:gd name="T33" fmla="*/ 25 h 90"/>
                  <a:gd name="T34" fmla="*/ 51 w 55"/>
                  <a:gd name="T35" fmla="*/ 32 h 90"/>
                  <a:gd name="T36" fmla="*/ 55 w 55"/>
                  <a:gd name="T37" fmla="*/ 39 h 90"/>
                  <a:gd name="T38" fmla="*/ 55 w 55"/>
                  <a:gd name="T39" fmla="*/ 46 h 90"/>
                  <a:gd name="T40" fmla="*/ 55 w 55"/>
                  <a:gd name="T41" fmla="*/ 55 h 90"/>
                  <a:gd name="T42" fmla="*/ 53 w 55"/>
                  <a:gd name="T43" fmla="*/ 70 h 90"/>
                  <a:gd name="T44" fmla="*/ 47 w 55"/>
                  <a:gd name="T45" fmla="*/ 83 h 90"/>
                  <a:gd name="T46" fmla="*/ 37 w 55"/>
                  <a:gd name="T47" fmla="*/ 90 h 90"/>
                  <a:gd name="T48" fmla="*/ 21 w 55"/>
                  <a:gd name="T49"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90">
                    <a:moveTo>
                      <a:pt x="21" y="86"/>
                    </a:moveTo>
                    <a:lnTo>
                      <a:pt x="19" y="83"/>
                    </a:lnTo>
                    <a:lnTo>
                      <a:pt x="14" y="80"/>
                    </a:lnTo>
                    <a:lnTo>
                      <a:pt x="10" y="76"/>
                    </a:lnTo>
                    <a:lnTo>
                      <a:pt x="8" y="69"/>
                    </a:lnTo>
                    <a:lnTo>
                      <a:pt x="5" y="63"/>
                    </a:lnTo>
                    <a:lnTo>
                      <a:pt x="1" y="55"/>
                    </a:lnTo>
                    <a:lnTo>
                      <a:pt x="0" y="46"/>
                    </a:lnTo>
                    <a:lnTo>
                      <a:pt x="0" y="38"/>
                    </a:lnTo>
                    <a:lnTo>
                      <a:pt x="2" y="18"/>
                    </a:lnTo>
                    <a:lnTo>
                      <a:pt x="9" y="7"/>
                    </a:lnTo>
                    <a:lnTo>
                      <a:pt x="17" y="0"/>
                    </a:lnTo>
                    <a:lnTo>
                      <a:pt x="28" y="2"/>
                    </a:lnTo>
                    <a:lnTo>
                      <a:pt x="34" y="8"/>
                    </a:lnTo>
                    <a:lnTo>
                      <a:pt x="40" y="12"/>
                    </a:lnTo>
                    <a:lnTo>
                      <a:pt x="43" y="18"/>
                    </a:lnTo>
                    <a:lnTo>
                      <a:pt x="49" y="25"/>
                    </a:lnTo>
                    <a:lnTo>
                      <a:pt x="51" y="32"/>
                    </a:lnTo>
                    <a:lnTo>
                      <a:pt x="55" y="39"/>
                    </a:lnTo>
                    <a:lnTo>
                      <a:pt x="55" y="46"/>
                    </a:lnTo>
                    <a:lnTo>
                      <a:pt x="55" y="55"/>
                    </a:lnTo>
                    <a:lnTo>
                      <a:pt x="53" y="70"/>
                    </a:lnTo>
                    <a:lnTo>
                      <a:pt x="47" y="83"/>
                    </a:lnTo>
                    <a:lnTo>
                      <a:pt x="37" y="90"/>
                    </a:lnTo>
                    <a:lnTo>
                      <a:pt x="21" y="86"/>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71" name="Freeform 1411">
                <a:extLst>
                  <a:ext uri="{FF2B5EF4-FFF2-40B4-BE49-F238E27FC236}">
                    <a16:creationId xmlns:a16="http://schemas.microsoft.com/office/drawing/2014/main" id="{9FEAC110-EADB-6BCA-AF42-6C0F06959649}"/>
                  </a:ext>
                </a:extLst>
              </p:cNvPr>
              <p:cNvSpPr>
                <a:spLocks/>
              </p:cNvSpPr>
              <p:nvPr/>
            </p:nvSpPr>
            <p:spPr bwMode="auto">
              <a:xfrm>
                <a:off x="1002" y="1722"/>
                <a:ext cx="37" cy="24"/>
              </a:xfrm>
              <a:custGeom>
                <a:avLst/>
                <a:gdLst>
                  <a:gd name="T0" fmla="*/ 43 w 109"/>
                  <a:gd name="T1" fmla="*/ 0 h 73"/>
                  <a:gd name="T2" fmla="*/ 62 w 109"/>
                  <a:gd name="T3" fmla="*/ 5 h 73"/>
                  <a:gd name="T4" fmla="*/ 80 w 109"/>
                  <a:gd name="T5" fmla="*/ 17 h 73"/>
                  <a:gd name="T6" fmla="*/ 95 w 109"/>
                  <a:gd name="T7" fmla="*/ 28 h 73"/>
                  <a:gd name="T8" fmla="*/ 104 w 109"/>
                  <a:gd name="T9" fmla="*/ 45 h 73"/>
                  <a:gd name="T10" fmla="*/ 109 w 109"/>
                  <a:gd name="T11" fmla="*/ 59 h 73"/>
                  <a:gd name="T12" fmla="*/ 106 w 109"/>
                  <a:gd name="T13" fmla="*/ 68 h 73"/>
                  <a:gd name="T14" fmla="*/ 101 w 109"/>
                  <a:gd name="T15" fmla="*/ 73 h 73"/>
                  <a:gd name="T16" fmla="*/ 87 w 109"/>
                  <a:gd name="T17" fmla="*/ 68 h 73"/>
                  <a:gd name="T18" fmla="*/ 85 w 109"/>
                  <a:gd name="T19" fmla="*/ 67 h 73"/>
                  <a:gd name="T20" fmla="*/ 78 w 109"/>
                  <a:gd name="T21" fmla="*/ 65 h 73"/>
                  <a:gd name="T22" fmla="*/ 71 w 109"/>
                  <a:gd name="T23" fmla="*/ 61 h 73"/>
                  <a:gd name="T24" fmla="*/ 61 w 109"/>
                  <a:gd name="T25" fmla="*/ 58 h 73"/>
                  <a:gd name="T26" fmla="*/ 50 w 109"/>
                  <a:gd name="T27" fmla="*/ 54 h 73"/>
                  <a:gd name="T28" fmla="*/ 37 w 109"/>
                  <a:gd name="T29" fmla="*/ 51 h 73"/>
                  <a:gd name="T30" fmla="*/ 27 w 109"/>
                  <a:gd name="T31" fmla="*/ 51 h 73"/>
                  <a:gd name="T32" fmla="*/ 17 w 109"/>
                  <a:gd name="T33" fmla="*/ 51 h 73"/>
                  <a:gd name="T34" fmla="*/ 9 w 109"/>
                  <a:gd name="T35" fmla="*/ 51 h 73"/>
                  <a:gd name="T36" fmla="*/ 5 w 109"/>
                  <a:gd name="T37" fmla="*/ 45 h 73"/>
                  <a:gd name="T38" fmla="*/ 0 w 109"/>
                  <a:gd name="T39" fmla="*/ 37 h 73"/>
                  <a:gd name="T40" fmla="*/ 0 w 109"/>
                  <a:gd name="T41" fmla="*/ 26 h 73"/>
                  <a:gd name="T42" fmla="*/ 2 w 109"/>
                  <a:gd name="T43" fmla="*/ 17 h 73"/>
                  <a:gd name="T44" fmla="*/ 10 w 109"/>
                  <a:gd name="T45" fmla="*/ 7 h 73"/>
                  <a:gd name="T46" fmla="*/ 23 w 109"/>
                  <a:gd name="T47" fmla="*/ 2 h 73"/>
                  <a:gd name="T48" fmla="*/ 43 w 109"/>
                  <a:gd name="T4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73">
                    <a:moveTo>
                      <a:pt x="43" y="0"/>
                    </a:moveTo>
                    <a:lnTo>
                      <a:pt x="62" y="5"/>
                    </a:lnTo>
                    <a:lnTo>
                      <a:pt x="80" y="17"/>
                    </a:lnTo>
                    <a:lnTo>
                      <a:pt x="95" y="28"/>
                    </a:lnTo>
                    <a:lnTo>
                      <a:pt x="104" y="45"/>
                    </a:lnTo>
                    <a:lnTo>
                      <a:pt x="109" y="59"/>
                    </a:lnTo>
                    <a:lnTo>
                      <a:pt x="106" y="68"/>
                    </a:lnTo>
                    <a:lnTo>
                      <a:pt x="101" y="73"/>
                    </a:lnTo>
                    <a:lnTo>
                      <a:pt x="87" y="68"/>
                    </a:lnTo>
                    <a:lnTo>
                      <a:pt x="85" y="67"/>
                    </a:lnTo>
                    <a:lnTo>
                      <a:pt x="78" y="65"/>
                    </a:lnTo>
                    <a:lnTo>
                      <a:pt x="71" y="61"/>
                    </a:lnTo>
                    <a:lnTo>
                      <a:pt x="61" y="58"/>
                    </a:lnTo>
                    <a:lnTo>
                      <a:pt x="50" y="54"/>
                    </a:lnTo>
                    <a:lnTo>
                      <a:pt x="37" y="51"/>
                    </a:lnTo>
                    <a:lnTo>
                      <a:pt x="27" y="51"/>
                    </a:lnTo>
                    <a:lnTo>
                      <a:pt x="17" y="51"/>
                    </a:lnTo>
                    <a:lnTo>
                      <a:pt x="9" y="51"/>
                    </a:lnTo>
                    <a:lnTo>
                      <a:pt x="5" y="45"/>
                    </a:lnTo>
                    <a:lnTo>
                      <a:pt x="0" y="37"/>
                    </a:lnTo>
                    <a:lnTo>
                      <a:pt x="0" y="26"/>
                    </a:lnTo>
                    <a:lnTo>
                      <a:pt x="2" y="17"/>
                    </a:lnTo>
                    <a:lnTo>
                      <a:pt x="10" y="7"/>
                    </a:lnTo>
                    <a:lnTo>
                      <a:pt x="23" y="2"/>
                    </a:lnTo>
                    <a:lnTo>
                      <a:pt x="43" y="0"/>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72" name="Freeform 1412">
                <a:extLst>
                  <a:ext uri="{FF2B5EF4-FFF2-40B4-BE49-F238E27FC236}">
                    <a16:creationId xmlns:a16="http://schemas.microsoft.com/office/drawing/2014/main" id="{4E6BD4C8-D285-4D25-DEA1-03C7F049621D}"/>
                  </a:ext>
                </a:extLst>
              </p:cNvPr>
              <p:cNvSpPr>
                <a:spLocks/>
              </p:cNvSpPr>
              <p:nvPr/>
            </p:nvSpPr>
            <p:spPr bwMode="auto">
              <a:xfrm>
                <a:off x="1005" y="1725"/>
                <a:ext cx="30" cy="19"/>
              </a:xfrm>
              <a:custGeom>
                <a:avLst/>
                <a:gdLst>
                  <a:gd name="T0" fmla="*/ 35 w 88"/>
                  <a:gd name="T1" fmla="*/ 0 h 58"/>
                  <a:gd name="T2" fmla="*/ 51 w 88"/>
                  <a:gd name="T3" fmla="*/ 3 h 58"/>
                  <a:gd name="T4" fmla="*/ 65 w 88"/>
                  <a:gd name="T5" fmla="*/ 13 h 58"/>
                  <a:gd name="T6" fmla="*/ 76 w 88"/>
                  <a:gd name="T7" fmla="*/ 23 h 58"/>
                  <a:gd name="T8" fmla="*/ 83 w 88"/>
                  <a:gd name="T9" fmla="*/ 35 h 58"/>
                  <a:gd name="T10" fmla="*/ 88 w 88"/>
                  <a:gd name="T11" fmla="*/ 45 h 58"/>
                  <a:gd name="T12" fmla="*/ 88 w 88"/>
                  <a:gd name="T13" fmla="*/ 56 h 58"/>
                  <a:gd name="T14" fmla="*/ 82 w 88"/>
                  <a:gd name="T15" fmla="*/ 58 h 58"/>
                  <a:gd name="T16" fmla="*/ 71 w 88"/>
                  <a:gd name="T17" fmla="*/ 56 h 58"/>
                  <a:gd name="T18" fmla="*/ 69 w 88"/>
                  <a:gd name="T19" fmla="*/ 54 h 58"/>
                  <a:gd name="T20" fmla="*/ 65 w 88"/>
                  <a:gd name="T21" fmla="*/ 51 h 58"/>
                  <a:gd name="T22" fmla="*/ 59 w 88"/>
                  <a:gd name="T23" fmla="*/ 49 h 58"/>
                  <a:gd name="T24" fmla="*/ 51 w 88"/>
                  <a:gd name="T25" fmla="*/ 45 h 58"/>
                  <a:gd name="T26" fmla="*/ 41 w 88"/>
                  <a:gd name="T27" fmla="*/ 44 h 58"/>
                  <a:gd name="T28" fmla="*/ 32 w 88"/>
                  <a:gd name="T29" fmla="*/ 41 h 58"/>
                  <a:gd name="T30" fmla="*/ 23 w 88"/>
                  <a:gd name="T31" fmla="*/ 41 h 58"/>
                  <a:gd name="T32" fmla="*/ 14 w 88"/>
                  <a:gd name="T33" fmla="*/ 41 h 58"/>
                  <a:gd name="T34" fmla="*/ 8 w 88"/>
                  <a:gd name="T35" fmla="*/ 41 h 58"/>
                  <a:gd name="T36" fmla="*/ 4 w 88"/>
                  <a:gd name="T37" fmla="*/ 36 h 58"/>
                  <a:gd name="T38" fmla="*/ 0 w 88"/>
                  <a:gd name="T39" fmla="*/ 30 h 58"/>
                  <a:gd name="T40" fmla="*/ 0 w 88"/>
                  <a:gd name="T41" fmla="*/ 21 h 58"/>
                  <a:gd name="T42" fmla="*/ 4 w 88"/>
                  <a:gd name="T43" fmla="*/ 13 h 58"/>
                  <a:gd name="T44" fmla="*/ 10 w 88"/>
                  <a:gd name="T45" fmla="*/ 7 h 58"/>
                  <a:gd name="T46" fmla="*/ 19 w 88"/>
                  <a:gd name="T47" fmla="*/ 1 h 58"/>
                  <a:gd name="T48" fmla="*/ 35 w 88"/>
                  <a:gd name="T4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58">
                    <a:moveTo>
                      <a:pt x="35" y="0"/>
                    </a:moveTo>
                    <a:lnTo>
                      <a:pt x="51" y="3"/>
                    </a:lnTo>
                    <a:lnTo>
                      <a:pt x="65" y="13"/>
                    </a:lnTo>
                    <a:lnTo>
                      <a:pt x="76" y="23"/>
                    </a:lnTo>
                    <a:lnTo>
                      <a:pt x="83" y="35"/>
                    </a:lnTo>
                    <a:lnTo>
                      <a:pt x="88" y="45"/>
                    </a:lnTo>
                    <a:lnTo>
                      <a:pt x="88" y="56"/>
                    </a:lnTo>
                    <a:lnTo>
                      <a:pt x="82" y="58"/>
                    </a:lnTo>
                    <a:lnTo>
                      <a:pt x="71" y="56"/>
                    </a:lnTo>
                    <a:lnTo>
                      <a:pt x="69" y="54"/>
                    </a:lnTo>
                    <a:lnTo>
                      <a:pt x="65" y="51"/>
                    </a:lnTo>
                    <a:lnTo>
                      <a:pt x="59" y="49"/>
                    </a:lnTo>
                    <a:lnTo>
                      <a:pt x="51" y="45"/>
                    </a:lnTo>
                    <a:lnTo>
                      <a:pt x="41" y="44"/>
                    </a:lnTo>
                    <a:lnTo>
                      <a:pt x="32" y="41"/>
                    </a:lnTo>
                    <a:lnTo>
                      <a:pt x="23" y="41"/>
                    </a:lnTo>
                    <a:lnTo>
                      <a:pt x="14" y="41"/>
                    </a:lnTo>
                    <a:lnTo>
                      <a:pt x="8" y="41"/>
                    </a:lnTo>
                    <a:lnTo>
                      <a:pt x="4" y="36"/>
                    </a:lnTo>
                    <a:lnTo>
                      <a:pt x="0" y="30"/>
                    </a:lnTo>
                    <a:lnTo>
                      <a:pt x="0" y="21"/>
                    </a:lnTo>
                    <a:lnTo>
                      <a:pt x="4" y="13"/>
                    </a:lnTo>
                    <a:lnTo>
                      <a:pt x="10" y="7"/>
                    </a:lnTo>
                    <a:lnTo>
                      <a:pt x="19" y="1"/>
                    </a:lnTo>
                    <a:lnTo>
                      <a:pt x="35" y="0"/>
                    </a:lnTo>
                    <a:close/>
                  </a:path>
                </a:pathLst>
              </a:custGeom>
              <a:solidFill>
                <a:srgbClr val="AB70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73" name="Freeform 1413">
                <a:extLst>
                  <a:ext uri="{FF2B5EF4-FFF2-40B4-BE49-F238E27FC236}">
                    <a16:creationId xmlns:a16="http://schemas.microsoft.com/office/drawing/2014/main" id="{4BD02BAF-6B46-5CFB-06E5-1E1E6E7ED0A2}"/>
                  </a:ext>
                </a:extLst>
              </p:cNvPr>
              <p:cNvSpPr>
                <a:spLocks/>
              </p:cNvSpPr>
              <p:nvPr/>
            </p:nvSpPr>
            <p:spPr bwMode="auto">
              <a:xfrm>
                <a:off x="1009" y="1728"/>
                <a:ext cx="22" cy="14"/>
              </a:xfrm>
              <a:custGeom>
                <a:avLst/>
                <a:gdLst>
                  <a:gd name="T0" fmla="*/ 26 w 67"/>
                  <a:gd name="T1" fmla="*/ 0 h 44"/>
                  <a:gd name="T2" fmla="*/ 38 w 67"/>
                  <a:gd name="T3" fmla="*/ 3 h 44"/>
                  <a:gd name="T4" fmla="*/ 49 w 67"/>
                  <a:gd name="T5" fmla="*/ 10 h 44"/>
                  <a:gd name="T6" fmla="*/ 57 w 67"/>
                  <a:gd name="T7" fmla="*/ 17 h 44"/>
                  <a:gd name="T8" fmla="*/ 64 w 67"/>
                  <a:gd name="T9" fmla="*/ 27 h 44"/>
                  <a:gd name="T10" fmla="*/ 67 w 67"/>
                  <a:gd name="T11" fmla="*/ 36 h 44"/>
                  <a:gd name="T12" fmla="*/ 65 w 67"/>
                  <a:gd name="T13" fmla="*/ 43 h 44"/>
                  <a:gd name="T14" fmla="*/ 62 w 67"/>
                  <a:gd name="T15" fmla="*/ 44 h 44"/>
                  <a:gd name="T16" fmla="*/ 52 w 67"/>
                  <a:gd name="T17" fmla="*/ 43 h 44"/>
                  <a:gd name="T18" fmla="*/ 48 w 67"/>
                  <a:gd name="T19" fmla="*/ 41 h 44"/>
                  <a:gd name="T20" fmla="*/ 37 w 67"/>
                  <a:gd name="T21" fmla="*/ 36 h 44"/>
                  <a:gd name="T22" fmla="*/ 23 w 67"/>
                  <a:gd name="T23" fmla="*/ 32 h 44"/>
                  <a:gd name="T24" fmla="*/ 10 w 67"/>
                  <a:gd name="T25" fmla="*/ 32 h 44"/>
                  <a:gd name="T26" fmla="*/ 2 w 67"/>
                  <a:gd name="T27" fmla="*/ 27 h 44"/>
                  <a:gd name="T28" fmla="*/ 0 w 67"/>
                  <a:gd name="T29" fmla="*/ 16 h 44"/>
                  <a:gd name="T30" fmla="*/ 6 w 67"/>
                  <a:gd name="T31" fmla="*/ 5 h 44"/>
                  <a:gd name="T32" fmla="*/ 26 w 67"/>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44">
                    <a:moveTo>
                      <a:pt x="26" y="0"/>
                    </a:moveTo>
                    <a:lnTo>
                      <a:pt x="38" y="3"/>
                    </a:lnTo>
                    <a:lnTo>
                      <a:pt x="49" y="10"/>
                    </a:lnTo>
                    <a:lnTo>
                      <a:pt x="57" y="17"/>
                    </a:lnTo>
                    <a:lnTo>
                      <a:pt x="64" y="27"/>
                    </a:lnTo>
                    <a:lnTo>
                      <a:pt x="67" y="36"/>
                    </a:lnTo>
                    <a:lnTo>
                      <a:pt x="65" y="43"/>
                    </a:lnTo>
                    <a:lnTo>
                      <a:pt x="62" y="44"/>
                    </a:lnTo>
                    <a:lnTo>
                      <a:pt x="52" y="43"/>
                    </a:lnTo>
                    <a:lnTo>
                      <a:pt x="48" y="41"/>
                    </a:lnTo>
                    <a:lnTo>
                      <a:pt x="37" y="36"/>
                    </a:lnTo>
                    <a:lnTo>
                      <a:pt x="23" y="32"/>
                    </a:lnTo>
                    <a:lnTo>
                      <a:pt x="10" y="32"/>
                    </a:lnTo>
                    <a:lnTo>
                      <a:pt x="2" y="27"/>
                    </a:lnTo>
                    <a:lnTo>
                      <a:pt x="0" y="16"/>
                    </a:lnTo>
                    <a:lnTo>
                      <a:pt x="6" y="5"/>
                    </a:lnTo>
                    <a:lnTo>
                      <a:pt x="26" y="0"/>
                    </a:lnTo>
                    <a:close/>
                  </a:path>
                </a:pathLst>
              </a:custGeom>
              <a:solidFill>
                <a:srgbClr val="B778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74" name="Freeform 1414">
                <a:extLst>
                  <a:ext uri="{FF2B5EF4-FFF2-40B4-BE49-F238E27FC236}">
                    <a16:creationId xmlns:a16="http://schemas.microsoft.com/office/drawing/2014/main" id="{56BF96CB-2D1F-B05A-7670-0E96B5898AFE}"/>
                  </a:ext>
                </a:extLst>
              </p:cNvPr>
              <p:cNvSpPr>
                <a:spLocks/>
              </p:cNvSpPr>
              <p:nvPr/>
            </p:nvSpPr>
            <p:spPr bwMode="auto">
              <a:xfrm>
                <a:off x="1012" y="1732"/>
                <a:ext cx="16" cy="10"/>
              </a:xfrm>
              <a:custGeom>
                <a:avLst/>
                <a:gdLst>
                  <a:gd name="T0" fmla="*/ 38 w 48"/>
                  <a:gd name="T1" fmla="*/ 30 h 30"/>
                  <a:gd name="T2" fmla="*/ 35 w 48"/>
                  <a:gd name="T3" fmla="*/ 28 h 30"/>
                  <a:gd name="T4" fmla="*/ 27 w 48"/>
                  <a:gd name="T5" fmla="*/ 25 h 30"/>
                  <a:gd name="T6" fmla="*/ 15 w 48"/>
                  <a:gd name="T7" fmla="*/ 22 h 30"/>
                  <a:gd name="T8" fmla="*/ 6 w 48"/>
                  <a:gd name="T9" fmla="*/ 22 h 30"/>
                  <a:gd name="T10" fmla="*/ 0 w 48"/>
                  <a:gd name="T11" fmla="*/ 21 h 30"/>
                  <a:gd name="T12" fmla="*/ 0 w 48"/>
                  <a:gd name="T13" fmla="*/ 11 h 30"/>
                  <a:gd name="T14" fmla="*/ 5 w 48"/>
                  <a:gd name="T15" fmla="*/ 3 h 30"/>
                  <a:gd name="T16" fmla="*/ 18 w 48"/>
                  <a:gd name="T17" fmla="*/ 0 h 30"/>
                  <a:gd name="T18" fmla="*/ 35 w 48"/>
                  <a:gd name="T19" fmla="*/ 7 h 30"/>
                  <a:gd name="T20" fmla="*/ 45 w 48"/>
                  <a:gd name="T21" fmla="*/ 18 h 30"/>
                  <a:gd name="T22" fmla="*/ 48 w 48"/>
                  <a:gd name="T23" fmla="*/ 30 h 30"/>
                  <a:gd name="T24" fmla="*/ 38 w 48"/>
                  <a:gd name="T2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0">
                    <a:moveTo>
                      <a:pt x="38" y="30"/>
                    </a:moveTo>
                    <a:lnTo>
                      <a:pt x="35" y="28"/>
                    </a:lnTo>
                    <a:lnTo>
                      <a:pt x="27" y="25"/>
                    </a:lnTo>
                    <a:lnTo>
                      <a:pt x="15" y="22"/>
                    </a:lnTo>
                    <a:lnTo>
                      <a:pt x="6" y="22"/>
                    </a:lnTo>
                    <a:lnTo>
                      <a:pt x="0" y="21"/>
                    </a:lnTo>
                    <a:lnTo>
                      <a:pt x="0" y="11"/>
                    </a:lnTo>
                    <a:lnTo>
                      <a:pt x="5" y="3"/>
                    </a:lnTo>
                    <a:lnTo>
                      <a:pt x="18" y="0"/>
                    </a:lnTo>
                    <a:lnTo>
                      <a:pt x="35" y="7"/>
                    </a:lnTo>
                    <a:lnTo>
                      <a:pt x="45" y="18"/>
                    </a:lnTo>
                    <a:lnTo>
                      <a:pt x="48" y="30"/>
                    </a:lnTo>
                    <a:lnTo>
                      <a:pt x="38" y="30"/>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75" name="Freeform 1415">
                <a:extLst>
                  <a:ext uri="{FF2B5EF4-FFF2-40B4-BE49-F238E27FC236}">
                    <a16:creationId xmlns:a16="http://schemas.microsoft.com/office/drawing/2014/main" id="{32100213-2084-2667-9BF1-CC614258F73B}"/>
                  </a:ext>
                </a:extLst>
              </p:cNvPr>
              <p:cNvSpPr>
                <a:spLocks/>
              </p:cNvSpPr>
              <p:nvPr/>
            </p:nvSpPr>
            <p:spPr bwMode="auto">
              <a:xfrm>
                <a:off x="873" y="1731"/>
                <a:ext cx="57" cy="130"/>
              </a:xfrm>
              <a:custGeom>
                <a:avLst/>
                <a:gdLst>
                  <a:gd name="T0" fmla="*/ 18 w 173"/>
                  <a:gd name="T1" fmla="*/ 351 h 391"/>
                  <a:gd name="T2" fmla="*/ 18 w 173"/>
                  <a:gd name="T3" fmla="*/ 350 h 391"/>
                  <a:gd name="T4" fmla="*/ 15 w 173"/>
                  <a:gd name="T5" fmla="*/ 346 h 391"/>
                  <a:gd name="T6" fmla="*/ 14 w 173"/>
                  <a:gd name="T7" fmla="*/ 340 h 391"/>
                  <a:gd name="T8" fmla="*/ 12 w 173"/>
                  <a:gd name="T9" fmla="*/ 330 h 391"/>
                  <a:gd name="T10" fmla="*/ 9 w 173"/>
                  <a:gd name="T11" fmla="*/ 319 h 391"/>
                  <a:gd name="T12" fmla="*/ 8 w 173"/>
                  <a:gd name="T13" fmla="*/ 305 h 391"/>
                  <a:gd name="T14" fmla="*/ 5 w 173"/>
                  <a:gd name="T15" fmla="*/ 288 h 391"/>
                  <a:gd name="T16" fmla="*/ 2 w 173"/>
                  <a:gd name="T17" fmla="*/ 271 h 391"/>
                  <a:gd name="T18" fmla="*/ 1 w 173"/>
                  <a:gd name="T19" fmla="*/ 251 h 391"/>
                  <a:gd name="T20" fmla="*/ 0 w 173"/>
                  <a:gd name="T21" fmla="*/ 230 h 391"/>
                  <a:gd name="T22" fmla="*/ 0 w 173"/>
                  <a:gd name="T23" fmla="*/ 209 h 391"/>
                  <a:gd name="T24" fmla="*/ 0 w 173"/>
                  <a:gd name="T25" fmla="*/ 185 h 391"/>
                  <a:gd name="T26" fmla="*/ 2 w 173"/>
                  <a:gd name="T27" fmla="*/ 162 h 391"/>
                  <a:gd name="T28" fmla="*/ 5 w 173"/>
                  <a:gd name="T29" fmla="*/ 136 h 391"/>
                  <a:gd name="T30" fmla="*/ 9 w 173"/>
                  <a:gd name="T31" fmla="*/ 110 h 391"/>
                  <a:gd name="T32" fmla="*/ 15 w 173"/>
                  <a:gd name="T33" fmla="*/ 86 h 391"/>
                  <a:gd name="T34" fmla="*/ 32 w 173"/>
                  <a:gd name="T35" fmla="*/ 42 h 391"/>
                  <a:gd name="T36" fmla="*/ 52 w 173"/>
                  <a:gd name="T37" fmla="*/ 14 h 391"/>
                  <a:gd name="T38" fmla="*/ 74 w 173"/>
                  <a:gd name="T39" fmla="*/ 1 h 391"/>
                  <a:gd name="T40" fmla="*/ 98 w 173"/>
                  <a:gd name="T41" fmla="*/ 0 h 391"/>
                  <a:gd name="T42" fmla="*/ 122 w 173"/>
                  <a:gd name="T43" fmla="*/ 8 h 391"/>
                  <a:gd name="T44" fmla="*/ 143 w 173"/>
                  <a:gd name="T45" fmla="*/ 23 h 391"/>
                  <a:gd name="T46" fmla="*/ 158 w 173"/>
                  <a:gd name="T47" fmla="*/ 41 h 391"/>
                  <a:gd name="T48" fmla="*/ 170 w 173"/>
                  <a:gd name="T49" fmla="*/ 63 h 391"/>
                  <a:gd name="T50" fmla="*/ 173 w 173"/>
                  <a:gd name="T51" fmla="*/ 86 h 391"/>
                  <a:gd name="T52" fmla="*/ 171 w 173"/>
                  <a:gd name="T53" fmla="*/ 109 h 391"/>
                  <a:gd name="T54" fmla="*/ 164 w 173"/>
                  <a:gd name="T55" fmla="*/ 134 h 391"/>
                  <a:gd name="T56" fmla="*/ 154 w 173"/>
                  <a:gd name="T57" fmla="*/ 159 h 391"/>
                  <a:gd name="T58" fmla="*/ 143 w 173"/>
                  <a:gd name="T59" fmla="*/ 189 h 391"/>
                  <a:gd name="T60" fmla="*/ 130 w 173"/>
                  <a:gd name="T61" fmla="*/ 219 h 391"/>
                  <a:gd name="T62" fmla="*/ 118 w 173"/>
                  <a:gd name="T63" fmla="*/ 252 h 391"/>
                  <a:gd name="T64" fmla="*/ 113 w 173"/>
                  <a:gd name="T65" fmla="*/ 288 h 391"/>
                  <a:gd name="T66" fmla="*/ 106 w 173"/>
                  <a:gd name="T67" fmla="*/ 323 h 391"/>
                  <a:gd name="T68" fmla="*/ 96 w 173"/>
                  <a:gd name="T69" fmla="*/ 351 h 391"/>
                  <a:gd name="T70" fmla="*/ 84 w 173"/>
                  <a:gd name="T71" fmla="*/ 374 h 391"/>
                  <a:gd name="T72" fmla="*/ 72 w 173"/>
                  <a:gd name="T73" fmla="*/ 387 h 391"/>
                  <a:gd name="T74" fmla="*/ 57 w 173"/>
                  <a:gd name="T75" fmla="*/ 391 h 391"/>
                  <a:gd name="T76" fmla="*/ 42 w 173"/>
                  <a:gd name="T77" fmla="*/ 389 h 391"/>
                  <a:gd name="T78" fmla="*/ 28 w 173"/>
                  <a:gd name="T79" fmla="*/ 374 h 391"/>
                  <a:gd name="T80" fmla="*/ 18 w 173"/>
                  <a:gd name="T81" fmla="*/ 35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 h="391">
                    <a:moveTo>
                      <a:pt x="18" y="351"/>
                    </a:moveTo>
                    <a:lnTo>
                      <a:pt x="18" y="350"/>
                    </a:lnTo>
                    <a:lnTo>
                      <a:pt x="15" y="346"/>
                    </a:lnTo>
                    <a:lnTo>
                      <a:pt x="14" y="340"/>
                    </a:lnTo>
                    <a:lnTo>
                      <a:pt x="12" y="330"/>
                    </a:lnTo>
                    <a:lnTo>
                      <a:pt x="9" y="319"/>
                    </a:lnTo>
                    <a:lnTo>
                      <a:pt x="8" y="305"/>
                    </a:lnTo>
                    <a:lnTo>
                      <a:pt x="5" y="288"/>
                    </a:lnTo>
                    <a:lnTo>
                      <a:pt x="2" y="271"/>
                    </a:lnTo>
                    <a:lnTo>
                      <a:pt x="1" y="251"/>
                    </a:lnTo>
                    <a:lnTo>
                      <a:pt x="0" y="230"/>
                    </a:lnTo>
                    <a:lnTo>
                      <a:pt x="0" y="209"/>
                    </a:lnTo>
                    <a:lnTo>
                      <a:pt x="0" y="185"/>
                    </a:lnTo>
                    <a:lnTo>
                      <a:pt x="2" y="162"/>
                    </a:lnTo>
                    <a:lnTo>
                      <a:pt x="5" y="136"/>
                    </a:lnTo>
                    <a:lnTo>
                      <a:pt x="9" y="110"/>
                    </a:lnTo>
                    <a:lnTo>
                      <a:pt x="15" y="86"/>
                    </a:lnTo>
                    <a:lnTo>
                      <a:pt x="32" y="42"/>
                    </a:lnTo>
                    <a:lnTo>
                      <a:pt x="52" y="14"/>
                    </a:lnTo>
                    <a:lnTo>
                      <a:pt x="74" y="1"/>
                    </a:lnTo>
                    <a:lnTo>
                      <a:pt x="98" y="0"/>
                    </a:lnTo>
                    <a:lnTo>
                      <a:pt x="122" y="8"/>
                    </a:lnTo>
                    <a:lnTo>
                      <a:pt x="143" y="23"/>
                    </a:lnTo>
                    <a:lnTo>
                      <a:pt x="158" y="41"/>
                    </a:lnTo>
                    <a:lnTo>
                      <a:pt x="170" y="63"/>
                    </a:lnTo>
                    <a:lnTo>
                      <a:pt x="173" y="86"/>
                    </a:lnTo>
                    <a:lnTo>
                      <a:pt x="171" y="109"/>
                    </a:lnTo>
                    <a:lnTo>
                      <a:pt x="164" y="134"/>
                    </a:lnTo>
                    <a:lnTo>
                      <a:pt x="154" y="159"/>
                    </a:lnTo>
                    <a:lnTo>
                      <a:pt x="143" y="189"/>
                    </a:lnTo>
                    <a:lnTo>
                      <a:pt x="130" y="219"/>
                    </a:lnTo>
                    <a:lnTo>
                      <a:pt x="118" y="252"/>
                    </a:lnTo>
                    <a:lnTo>
                      <a:pt x="113" y="288"/>
                    </a:lnTo>
                    <a:lnTo>
                      <a:pt x="106" y="323"/>
                    </a:lnTo>
                    <a:lnTo>
                      <a:pt x="96" y="351"/>
                    </a:lnTo>
                    <a:lnTo>
                      <a:pt x="84" y="374"/>
                    </a:lnTo>
                    <a:lnTo>
                      <a:pt x="72" y="387"/>
                    </a:lnTo>
                    <a:lnTo>
                      <a:pt x="57" y="391"/>
                    </a:lnTo>
                    <a:lnTo>
                      <a:pt x="42" y="389"/>
                    </a:lnTo>
                    <a:lnTo>
                      <a:pt x="28" y="374"/>
                    </a:lnTo>
                    <a:lnTo>
                      <a:pt x="18" y="351"/>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76" name="Freeform 1416">
                <a:extLst>
                  <a:ext uri="{FF2B5EF4-FFF2-40B4-BE49-F238E27FC236}">
                    <a16:creationId xmlns:a16="http://schemas.microsoft.com/office/drawing/2014/main" id="{DFF4DA8E-37CF-BC12-A56D-5F54CC982A21}"/>
                  </a:ext>
                </a:extLst>
              </p:cNvPr>
              <p:cNvSpPr>
                <a:spLocks/>
              </p:cNvSpPr>
              <p:nvPr/>
            </p:nvSpPr>
            <p:spPr bwMode="auto">
              <a:xfrm>
                <a:off x="876" y="1733"/>
                <a:ext cx="51" cy="117"/>
              </a:xfrm>
              <a:custGeom>
                <a:avLst/>
                <a:gdLst>
                  <a:gd name="T0" fmla="*/ 101 w 154"/>
                  <a:gd name="T1" fmla="*/ 260 h 351"/>
                  <a:gd name="T2" fmla="*/ 95 w 154"/>
                  <a:gd name="T3" fmla="*/ 292 h 351"/>
                  <a:gd name="T4" fmla="*/ 87 w 154"/>
                  <a:gd name="T5" fmla="*/ 316 h 351"/>
                  <a:gd name="T6" fmla="*/ 77 w 154"/>
                  <a:gd name="T7" fmla="*/ 336 h 351"/>
                  <a:gd name="T8" fmla="*/ 64 w 154"/>
                  <a:gd name="T9" fmla="*/ 347 h 351"/>
                  <a:gd name="T10" fmla="*/ 51 w 154"/>
                  <a:gd name="T11" fmla="*/ 351 h 351"/>
                  <a:gd name="T12" fmla="*/ 38 w 154"/>
                  <a:gd name="T13" fmla="*/ 349 h 351"/>
                  <a:gd name="T14" fmla="*/ 25 w 154"/>
                  <a:gd name="T15" fmla="*/ 337 h 351"/>
                  <a:gd name="T16" fmla="*/ 16 w 154"/>
                  <a:gd name="T17" fmla="*/ 316 h 351"/>
                  <a:gd name="T18" fmla="*/ 15 w 154"/>
                  <a:gd name="T19" fmla="*/ 313 h 351"/>
                  <a:gd name="T20" fmla="*/ 11 w 154"/>
                  <a:gd name="T21" fmla="*/ 296 h 351"/>
                  <a:gd name="T22" fmla="*/ 6 w 154"/>
                  <a:gd name="T23" fmla="*/ 273 h 351"/>
                  <a:gd name="T24" fmla="*/ 3 w 154"/>
                  <a:gd name="T25" fmla="*/ 243 h 351"/>
                  <a:gd name="T26" fmla="*/ 0 w 154"/>
                  <a:gd name="T27" fmla="*/ 206 h 351"/>
                  <a:gd name="T28" fmla="*/ 0 w 154"/>
                  <a:gd name="T29" fmla="*/ 167 h 351"/>
                  <a:gd name="T30" fmla="*/ 4 w 154"/>
                  <a:gd name="T31" fmla="*/ 122 h 351"/>
                  <a:gd name="T32" fmla="*/ 15 w 154"/>
                  <a:gd name="T33" fmla="*/ 76 h 351"/>
                  <a:gd name="T34" fmla="*/ 29 w 154"/>
                  <a:gd name="T35" fmla="*/ 37 h 351"/>
                  <a:gd name="T36" fmla="*/ 46 w 154"/>
                  <a:gd name="T37" fmla="*/ 13 h 351"/>
                  <a:gd name="T38" fmla="*/ 66 w 154"/>
                  <a:gd name="T39" fmla="*/ 1 h 351"/>
                  <a:gd name="T40" fmla="*/ 87 w 154"/>
                  <a:gd name="T41" fmla="*/ 0 h 351"/>
                  <a:gd name="T42" fmla="*/ 107 w 154"/>
                  <a:gd name="T43" fmla="*/ 7 h 351"/>
                  <a:gd name="T44" fmla="*/ 126 w 154"/>
                  <a:gd name="T45" fmla="*/ 20 h 351"/>
                  <a:gd name="T46" fmla="*/ 141 w 154"/>
                  <a:gd name="T47" fmla="*/ 38 h 351"/>
                  <a:gd name="T48" fmla="*/ 150 w 154"/>
                  <a:gd name="T49" fmla="*/ 59 h 351"/>
                  <a:gd name="T50" fmla="*/ 154 w 154"/>
                  <a:gd name="T51" fmla="*/ 79 h 351"/>
                  <a:gd name="T52" fmla="*/ 152 w 154"/>
                  <a:gd name="T53" fmla="*/ 99 h 351"/>
                  <a:gd name="T54" fmla="*/ 146 w 154"/>
                  <a:gd name="T55" fmla="*/ 121 h 351"/>
                  <a:gd name="T56" fmla="*/ 137 w 154"/>
                  <a:gd name="T57" fmla="*/ 144 h 351"/>
                  <a:gd name="T58" fmla="*/ 127 w 154"/>
                  <a:gd name="T59" fmla="*/ 169 h 351"/>
                  <a:gd name="T60" fmla="*/ 115 w 154"/>
                  <a:gd name="T61" fmla="*/ 197 h 351"/>
                  <a:gd name="T62" fmla="*/ 107 w 154"/>
                  <a:gd name="T63" fmla="*/ 226 h 351"/>
                  <a:gd name="T64" fmla="*/ 101 w 154"/>
                  <a:gd name="T65" fmla="*/ 26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351">
                    <a:moveTo>
                      <a:pt x="101" y="260"/>
                    </a:moveTo>
                    <a:lnTo>
                      <a:pt x="95" y="292"/>
                    </a:lnTo>
                    <a:lnTo>
                      <a:pt x="87" y="316"/>
                    </a:lnTo>
                    <a:lnTo>
                      <a:pt x="77" y="336"/>
                    </a:lnTo>
                    <a:lnTo>
                      <a:pt x="64" y="347"/>
                    </a:lnTo>
                    <a:lnTo>
                      <a:pt x="51" y="351"/>
                    </a:lnTo>
                    <a:lnTo>
                      <a:pt x="38" y="349"/>
                    </a:lnTo>
                    <a:lnTo>
                      <a:pt x="25" y="337"/>
                    </a:lnTo>
                    <a:lnTo>
                      <a:pt x="16" y="316"/>
                    </a:lnTo>
                    <a:lnTo>
                      <a:pt x="15" y="313"/>
                    </a:lnTo>
                    <a:lnTo>
                      <a:pt x="11" y="296"/>
                    </a:lnTo>
                    <a:lnTo>
                      <a:pt x="6" y="273"/>
                    </a:lnTo>
                    <a:lnTo>
                      <a:pt x="3" y="243"/>
                    </a:lnTo>
                    <a:lnTo>
                      <a:pt x="0" y="206"/>
                    </a:lnTo>
                    <a:lnTo>
                      <a:pt x="0" y="167"/>
                    </a:lnTo>
                    <a:lnTo>
                      <a:pt x="4" y="122"/>
                    </a:lnTo>
                    <a:lnTo>
                      <a:pt x="15" y="76"/>
                    </a:lnTo>
                    <a:lnTo>
                      <a:pt x="29" y="37"/>
                    </a:lnTo>
                    <a:lnTo>
                      <a:pt x="46" y="13"/>
                    </a:lnTo>
                    <a:lnTo>
                      <a:pt x="66" y="1"/>
                    </a:lnTo>
                    <a:lnTo>
                      <a:pt x="87" y="0"/>
                    </a:lnTo>
                    <a:lnTo>
                      <a:pt x="107" y="7"/>
                    </a:lnTo>
                    <a:lnTo>
                      <a:pt x="126" y="20"/>
                    </a:lnTo>
                    <a:lnTo>
                      <a:pt x="141" y="38"/>
                    </a:lnTo>
                    <a:lnTo>
                      <a:pt x="150" y="59"/>
                    </a:lnTo>
                    <a:lnTo>
                      <a:pt x="154" y="79"/>
                    </a:lnTo>
                    <a:lnTo>
                      <a:pt x="152" y="99"/>
                    </a:lnTo>
                    <a:lnTo>
                      <a:pt x="146" y="121"/>
                    </a:lnTo>
                    <a:lnTo>
                      <a:pt x="137" y="144"/>
                    </a:lnTo>
                    <a:lnTo>
                      <a:pt x="127" y="169"/>
                    </a:lnTo>
                    <a:lnTo>
                      <a:pt x="115" y="197"/>
                    </a:lnTo>
                    <a:lnTo>
                      <a:pt x="107" y="226"/>
                    </a:lnTo>
                    <a:lnTo>
                      <a:pt x="101" y="260"/>
                    </a:lnTo>
                    <a:close/>
                  </a:path>
                </a:pathLst>
              </a:custGeom>
              <a:solidFill>
                <a:srgbClr val="9B6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77" name="Freeform 1417">
                <a:extLst>
                  <a:ext uri="{FF2B5EF4-FFF2-40B4-BE49-F238E27FC236}">
                    <a16:creationId xmlns:a16="http://schemas.microsoft.com/office/drawing/2014/main" id="{C21C6861-F96F-D7D0-FB63-EBA4915CCFC1}"/>
                  </a:ext>
                </a:extLst>
              </p:cNvPr>
              <p:cNvSpPr>
                <a:spLocks/>
              </p:cNvSpPr>
              <p:nvPr/>
            </p:nvSpPr>
            <p:spPr bwMode="auto">
              <a:xfrm>
                <a:off x="878" y="1736"/>
                <a:ext cx="45" cy="104"/>
              </a:xfrm>
              <a:custGeom>
                <a:avLst/>
                <a:gdLst>
                  <a:gd name="T0" fmla="*/ 91 w 136"/>
                  <a:gd name="T1" fmla="*/ 229 h 312"/>
                  <a:gd name="T2" fmla="*/ 86 w 136"/>
                  <a:gd name="T3" fmla="*/ 257 h 312"/>
                  <a:gd name="T4" fmla="*/ 78 w 136"/>
                  <a:gd name="T5" fmla="*/ 280 h 312"/>
                  <a:gd name="T6" fmla="*/ 68 w 136"/>
                  <a:gd name="T7" fmla="*/ 297 h 312"/>
                  <a:gd name="T8" fmla="*/ 57 w 136"/>
                  <a:gd name="T9" fmla="*/ 306 h 312"/>
                  <a:gd name="T10" fmla="*/ 46 w 136"/>
                  <a:gd name="T11" fmla="*/ 312 h 312"/>
                  <a:gd name="T12" fmla="*/ 34 w 136"/>
                  <a:gd name="T13" fmla="*/ 308 h 312"/>
                  <a:gd name="T14" fmla="*/ 24 w 136"/>
                  <a:gd name="T15" fmla="*/ 297 h 312"/>
                  <a:gd name="T16" fmla="*/ 14 w 136"/>
                  <a:gd name="T17" fmla="*/ 280 h 312"/>
                  <a:gd name="T18" fmla="*/ 13 w 136"/>
                  <a:gd name="T19" fmla="*/ 276 h 312"/>
                  <a:gd name="T20" fmla="*/ 10 w 136"/>
                  <a:gd name="T21" fmla="*/ 263 h 312"/>
                  <a:gd name="T22" fmla="*/ 6 w 136"/>
                  <a:gd name="T23" fmla="*/ 242 h 312"/>
                  <a:gd name="T24" fmla="*/ 4 w 136"/>
                  <a:gd name="T25" fmla="*/ 215 h 312"/>
                  <a:gd name="T26" fmla="*/ 0 w 136"/>
                  <a:gd name="T27" fmla="*/ 183 h 312"/>
                  <a:gd name="T28" fmla="*/ 2 w 136"/>
                  <a:gd name="T29" fmla="*/ 147 h 312"/>
                  <a:gd name="T30" fmla="*/ 5 w 136"/>
                  <a:gd name="T31" fmla="*/ 108 h 312"/>
                  <a:gd name="T32" fmla="*/ 13 w 136"/>
                  <a:gd name="T33" fmla="*/ 67 h 312"/>
                  <a:gd name="T34" fmla="*/ 25 w 136"/>
                  <a:gd name="T35" fmla="*/ 32 h 312"/>
                  <a:gd name="T36" fmla="*/ 41 w 136"/>
                  <a:gd name="T37" fmla="*/ 12 h 312"/>
                  <a:gd name="T38" fmla="*/ 59 w 136"/>
                  <a:gd name="T39" fmla="*/ 0 h 312"/>
                  <a:gd name="T40" fmla="*/ 78 w 136"/>
                  <a:gd name="T41" fmla="*/ 0 h 312"/>
                  <a:gd name="T42" fmla="*/ 95 w 136"/>
                  <a:gd name="T43" fmla="*/ 6 h 312"/>
                  <a:gd name="T44" fmla="*/ 112 w 136"/>
                  <a:gd name="T45" fmla="*/ 18 h 312"/>
                  <a:gd name="T46" fmla="*/ 126 w 136"/>
                  <a:gd name="T47" fmla="*/ 34 h 312"/>
                  <a:gd name="T48" fmla="*/ 133 w 136"/>
                  <a:gd name="T49" fmla="*/ 52 h 312"/>
                  <a:gd name="T50" fmla="*/ 136 w 136"/>
                  <a:gd name="T51" fmla="*/ 70 h 312"/>
                  <a:gd name="T52" fmla="*/ 135 w 136"/>
                  <a:gd name="T53" fmla="*/ 88 h 312"/>
                  <a:gd name="T54" fmla="*/ 130 w 136"/>
                  <a:gd name="T55" fmla="*/ 107 h 312"/>
                  <a:gd name="T56" fmla="*/ 122 w 136"/>
                  <a:gd name="T57" fmla="*/ 128 h 312"/>
                  <a:gd name="T58" fmla="*/ 114 w 136"/>
                  <a:gd name="T59" fmla="*/ 150 h 312"/>
                  <a:gd name="T60" fmla="*/ 105 w 136"/>
                  <a:gd name="T61" fmla="*/ 174 h 312"/>
                  <a:gd name="T62" fmla="*/ 96 w 136"/>
                  <a:gd name="T63" fmla="*/ 201 h 312"/>
                  <a:gd name="T64" fmla="*/ 91 w 136"/>
                  <a:gd name="T65" fmla="*/ 22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312">
                    <a:moveTo>
                      <a:pt x="91" y="229"/>
                    </a:moveTo>
                    <a:lnTo>
                      <a:pt x="86" y="257"/>
                    </a:lnTo>
                    <a:lnTo>
                      <a:pt x="78" y="280"/>
                    </a:lnTo>
                    <a:lnTo>
                      <a:pt x="68" y="297"/>
                    </a:lnTo>
                    <a:lnTo>
                      <a:pt x="57" y="306"/>
                    </a:lnTo>
                    <a:lnTo>
                      <a:pt x="46" y="312"/>
                    </a:lnTo>
                    <a:lnTo>
                      <a:pt x="34" y="308"/>
                    </a:lnTo>
                    <a:lnTo>
                      <a:pt x="24" y="297"/>
                    </a:lnTo>
                    <a:lnTo>
                      <a:pt x="14" y="280"/>
                    </a:lnTo>
                    <a:lnTo>
                      <a:pt x="13" y="276"/>
                    </a:lnTo>
                    <a:lnTo>
                      <a:pt x="10" y="263"/>
                    </a:lnTo>
                    <a:lnTo>
                      <a:pt x="6" y="242"/>
                    </a:lnTo>
                    <a:lnTo>
                      <a:pt x="4" y="215"/>
                    </a:lnTo>
                    <a:lnTo>
                      <a:pt x="0" y="183"/>
                    </a:lnTo>
                    <a:lnTo>
                      <a:pt x="2" y="147"/>
                    </a:lnTo>
                    <a:lnTo>
                      <a:pt x="5" y="108"/>
                    </a:lnTo>
                    <a:lnTo>
                      <a:pt x="13" y="67"/>
                    </a:lnTo>
                    <a:lnTo>
                      <a:pt x="25" y="32"/>
                    </a:lnTo>
                    <a:lnTo>
                      <a:pt x="41" y="12"/>
                    </a:lnTo>
                    <a:lnTo>
                      <a:pt x="59" y="0"/>
                    </a:lnTo>
                    <a:lnTo>
                      <a:pt x="78" y="0"/>
                    </a:lnTo>
                    <a:lnTo>
                      <a:pt x="95" y="6"/>
                    </a:lnTo>
                    <a:lnTo>
                      <a:pt x="112" y="18"/>
                    </a:lnTo>
                    <a:lnTo>
                      <a:pt x="126" y="34"/>
                    </a:lnTo>
                    <a:lnTo>
                      <a:pt x="133" y="52"/>
                    </a:lnTo>
                    <a:lnTo>
                      <a:pt x="136" y="70"/>
                    </a:lnTo>
                    <a:lnTo>
                      <a:pt x="135" y="88"/>
                    </a:lnTo>
                    <a:lnTo>
                      <a:pt x="130" y="107"/>
                    </a:lnTo>
                    <a:lnTo>
                      <a:pt x="122" y="128"/>
                    </a:lnTo>
                    <a:lnTo>
                      <a:pt x="114" y="150"/>
                    </a:lnTo>
                    <a:lnTo>
                      <a:pt x="105" y="174"/>
                    </a:lnTo>
                    <a:lnTo>
                      <a:pt x="96" y="201"/>
                    </a:lnTo>
                    <a:lnTo>
                      <a:pt x="91" y="229"/>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78" name="Freeform 1418">
                <a:extLst>
                  <a:ext uri="{FF2B5EF4-FFF2-40B4-BE49-F238E27FC236}">
                    <a16:creationId xmlns:a16="http://schemas.microsoft.com/office/drawing/2014/main" id="{D20152E9-698C-F3F6-70C0-3B11FDC1C280}"/>
                  </a:ext>
                </a:extLst>
              </p:cNvPr>
              <p:cNvSpPr>
                <a:spLocks/>
              </p:cNvSpPr>
              <p:nvPr/>
            </p:nvSpPr>
            <p:spPr bwMode="auto">
              <a:xfrm>
                <a:off x="881" y="1739"/>
                <a:ext cx="39" cy="91"/>
              </a:xfrm>
              <a:custGeom>
                <a:avLst/>
                <a:gdLst>
                  <a:gd name="T0" fmla="*/ 79 w 117"/>
                  <a:gd name="T1" fmla="*/ 199 h 272"/>
                  <a:gd name="T2" fmla="*/ 73 w 117"/>
                  <a:gd name="T3" fmla="*/ 224 h 272"/>
                  <a:gd name="T4" fmla="*/ 67 w 117"/>
                  <a:gd name="T5" fmla="*/ 243 h 272"/>
                  <a:gd name="T6" fmla="*/ 58 w 117"/>
                  <a:gd name="T7" fmla="*/ 259 h 272"/>
                  <a:gd name="T8" fmla="*/ 49 w 117"/>
                  <a:gd name="T9" fmla="*/ 269 h 272"/>
                  <a:gd name="T10" fmla="*/ 39 w 117"/>
                  <a:gd name="T11" fmla="*/ 272 h 272"/>
                  <a:gd name="T12" fmla="*/ 30 w 117"/>
                  <a:gd name="T13" fmla="*/ 269 h 272"/>
                  <a:gd name="T14" fmla="*/ 21 w 117"/>
                  <a:gd name="T15" fmla="*/ 259 h 272"/>
                  <a:gd name="T16" fmla="*/ 12 w 117"/>
                  <a:gd name="T17" fmla="*/ 243 h 272"/>
                  <a:gd name="T18" fmla="*/ 10 w 117"/>
                  <a:gd name="T19" fmla="*/ 239 h 272"/>
                  <a:gd name="T20" fmla="*/ 9 w 117"/>
                  <a:gd name="T21" fmla="*/ 227 h 272"/>
                  <a:gd name="T22" fmla="*/ 4 w 117"/>
                  <a:gd name="T23" fmla="*/ 211 h 272"/>
                  <a:gd name="T24" fmla="*/ 3 w 117"/>
                  <a:gd name="T25" fmla="*/ 186 h 272"/>
                  <a:gd name="T26" fmla="*/ 0 w 117"/>
                  <a:gd name="T27" fmla="*/ 159 h 272"/>
                  <a:gd name="T28" fmla="*/ 0 w 117"/>
                  <a:gd name="T29" fmla="*/ 128 h 272"/>
                  <a:gd name="T30" fmla="*/ 3 w 117"/>
                  <a:gd name="T31" fmla="*/ 95 h 272"/>
                  <a:gd name="T32" fmla="*/ 10 w 117"/>
                  <a:gd name="T33" fmla="*/ 60 h 272"/>
                  <a:gd name="T34" fmla="*/ 22 w 117"/>
                  <a:gd name="T35" fmla="*/ 29 h 272"/>
                  <a:gd name="T36" fmla="*/ 36 w 117"/>
                  <a:gd name="T37" fmla="*/ 11 h 272"/>
                  <a:gd name="T38" fmla="*/ 50 w 117"/>
                  <a:gd name="T39" fmla="*/ 0 h 272"/>
                  <a:gd name="T40" fmla="*/ 66 w 117"/>
                  <a:gd name="T41" fmla="*/ 0 h 272"/>
                  <a:gd name="T42" fmla="*/ 83 w 117"/>
                  <a:gd name="T43" fmla="*/ 7 h 272"/>
                  <a:gd name="T44" fmla="*/ 94 w 117"/>
                  <a:gd name="T45" fmla="*/ 18 h 272"/>
                  <a:gd name="T46" fmla="*/ 106 w 117"/>
                  <a:gd name="T47" fmla="*/ 30 h 272"/>
                  <a:gd name="T48" fmla="*/ 113 w 117"/>
                  <a:gd name="T49" fmla="*/ 47 h 272"/>
                  <a:gd name="T50" fmla="*/ 117 w 117"/>
                  <a:gd name="T51" fmla="*/ 62 h 272"/>
                  <a:gd name="T52" fmla="*/ 115 w 117"/>
                  <a:gd name="T53" fmla="*/ 78 h 272"/>
                  <a:gd name="T54" fmla="*/ 112 w 117"/>
                  <a:gd name="T55" fmla="*/ 95 h 272"/>
                  <a:gd name="T56" fmla="*/ 106 w 117"/>
                  <a:gd name="T57" fmla="*/ 111 h 272"/>
                  <a:gd name="T58" fmla="*/ 98 w 117"/>
                  <a:gd name="T59" fmla="*/ 131 h 272"/>
                  <a:gd name="T60" fmla="*/ 90 w 117"/>
                  <a:gd name="T61" fmla="*/ 151 h 272"/>
                  <a:gd name="T62" fmla="*/ 83 w 117"/>
                  <a:gd name="T63" fmla="*/ 173 h 272"/>
                  <a:gd name="T64" fmla="*/ 79 w 117"/>
                  <a:gd name="T65" fmla="*/ 19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272">
                    <a:moveTo>
                      <a:pt x="79" y="199"/>
                    </a:moveTo>
                    <a:lnTo>
                      <a:pt x="73" y="224"/>
                    </a:lnTo>
                    <a:lnTo>
                      <a:pt x="67" y="243"/>
                    </a:lnTo>
                    <a:lnTo>
                      <a:pt x="58" y="259"/>
                    </a:lnTo>
                    <a:lnTo>
                      <a:pt x="49" y="269"/>
                    </a:lnTo>
                    <a:lnTo>
                      <a:pt x="39" y="272"/>
                    </a:lnTo>
                    <a:lnTo>
                      <a:pt x="30" y="269"/>
                    </a:lnTo>
                    <a:lnTo>
                      <a:pt x="21" y="259"/>
                    </a:lnTo>
                    <a:lnTo>
                      <a:pt x="12" y="243"/>
                    </a:lnTo>
                    <a:lnTo>
                      <a:pt x="10" y="239"/>
                    </a:lnTo>
                    <a:lnTo>
                      <a:pt x="9" y="227"/>
                    </a:lnTo>
                    <a:lnTo>
                      <a:pt x="4" y="211"/>
                    </a:lnTo>
                    <a:lnTo>
                      <a:pt x="3" y="186"/>
                    </a:lnTo>
                    <a:lnTo>
                      <a:pt x="0" y="159"/>
                    </a:lnTo>
                    <a:lnTo>
                      <a:pt x="0" y="128"/>
                    </a:lnTo>
                    <a:lnTo>
                      <a:pt x="3" y="95"/>
                    </a:lnTo>
                    <a:lnTo>
                      <a:pt x="10" y="60"/>
                    </a:lnTo>
                    <a:lnTo>
                      <a:pt x="22" y="29"/>
                    </a:lnTo>
                    <a:lnTo>
                      <a:pt x="36" y="11"/>
                    </a:lnTo>
                    <a:lnTo>
                      <a:pt x="50" y="0"/>
                    </a:lnTo>
                    <a:lnTo>
                      <a:pt x="66" y="0"/>
                    </a:lnTo>
                    <a:lnTo>
                      <a:pt x="83" y="7"/>
                    </a:lnTo>
                    <a:lnTo>
                      <a:pt x="94" y="18"/>
                    </a:lnTo>
                    <a:lnTo>
                      <a:pt x="106" y="30"/>
                    </a:lnTo>
                    <a:lnTo>
                      <a:pt x="113" y="47"/>
                    </a:lnTo>
                    <a:lnTo>
                      <a:pt x="117" y="62"/>
                    </a:lnTo>
                    <a:lnTo>
                      <a:pt x="115" y="78"/>
                    </a:lnTo>
                    <a:lnTo>
                      <a:pt x="112" y="95"/>
                    </a:lnTo>
                    <a:lnTo>
                      <a:pt x="106" y="111"/>
                    </a:lnTo>
                    <a:lnTo>
                      <a:pt x="98" y="131"/>
                    </a:lnTo>
                    <a:lnTo>
                      <a:pt x="90" y="151"/>
                    </a:lnTo>
                    <a:lnTo>
                      <a:pt x="83" y="173"/>
                    </a:lnTo>
                    <a:lnTo>
                      <a:pt x="79" y="199"/>
                    </a:lnTo>
                    <a:close/>
                  </a:path>
                </a:pathLst>
              </a:custGeom>
              <a:solidFill>
                <a:srgbClr val="AB6E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79" name="Freeform 1419">
                <a:extLst>
                  <a:ext uri="{FF2B5EF4-FFF2-40B4-BE49-F238E27FC236}">
                    <a16:creationId xmlns:a16="http://schemas.microsoft.com/office/drawing/2014/main" id="{5AC41C26-7DB1-1326-79F0-92F8EF016E51}"/>
                  </a:ext>
                </a:extLst>
              </p:cNvPr>
              <p:cNvSpPr>
                <a:spLocks/>
              </p:cNvSpPr>
              <p:nvPr/>
            </p:nvSpPr>
            <p:spPr bwMode="auto">
              <a:xfrm>
                <a:off x="883" y="1742"/>
                <a:ext cx="33" cy="77"/>
              </a:xfrm>
              <a:custGeom>
                <a:avLst/>
                <a:gdLst>
                  <a:gd name="T0" fmla="*/ 66 w 98"/>
                  <a:gd name="T1" fmla="*/ 170 h 232"/>
                  <a:gd name="T2" fmla="*/ 62 w 98"/>
                  <a:gd name="T3" fmla="*/ 191 h 232"/>
                  <a:gd name="T4" fmla="*/ 57 w 98"/>
                  <a:gd name="T5" fmla="*/ 208 h 232"/>
                  <a:gd name="T6" fmla="*/ 49 w 98"/>
                  <a:gd name="T7" fmla="*/ 221 h 232"/>
                  <a:gd name="T8" fmla="*/ 42 w 98"/>
                  <a:gd name="T9" fmla="*/ 228 h 232"/>
                  <a:gd name="T10" fmla="*/ 34 w 98"/>
                  <a:gd name="T11" fmla="*/ 232 h 232"/>
                  <a:gd name="T12" fmla="*/ 25 w 98"/>
                  <a:gd name="T13" fmla="*/ 228 h 232"/>
                  <a:gd name="T14" fmla="*/ 18 w 98"/>
                  <a:gd name="T15" fmla="*/ 221 h 232"/>
                  <a:gd name="T16" fmla="*/ 9 w 98"/>
                  <a:gd name="T17" fmla="*/ 208 h 232"/>
                  <a:gd name="T18" fmla="*/ 9 w 98"/>
                  <a:gd name="T19" fmla="*/ 205 h 232"/>
                  <a:gd name="T20" fmla="*/ 7 w 98"/>
                  <a:gd name="T21" fmla="*/ 196 h 232"/>
                  <a:gd name="T22" fmla="*/ 3 w 98"/>
                  <a:gd name="T23" fmla="*/ 179 h 232"/>
                  <a:gd name="T24" fmla="*/ 2 w 98"/>
                  <a:gd name="T25" fmla="*/ 159 h 232"/>
                  <a:gd name="T26" fmla="*/ 0 w 98"/>
                  <a:gd name="T27" fmla="*/ 135 h 232"/>
                  <a:gd name="T28" fmla="*/ 0 w 98"/>
                  <a:gd name="T29" fmla="*/ 110 h 232"/>
                  <a:gd name="T30" fmla="*/ 3 w 98"/>
                  <a:gd name="T31" fmla="*/ 80 h 232"/>
                  <a:gd name="T32" fmla="*/ 9 w 98"/>
                  <a:gd name="T33" fmla="*/ 49 h 232"/>
                  <a:gd name="T34" fmla="*/ 20 w 98"/>
                  <a:gd name="T35" fmla="*/ 25 h 232"/>
                  <a:gd name="T36" fmla="*/ 30 w 98"/>
                  <a:gd name="T37" fmla="*/ 8 h 232"/>
                  <a:gd name="T38" fmla="*/ 43 w 98"/>
                  <a:gd name="T39" fmla="*/ 0 h 232"/>
                  <a:gd name="T40" fmla="*/ 56 w 98"/>
                  <a:gd name="T41" fmla="*/ 0 h 232"/>
                  <a:gd name="T42" fmla="*/ 68 w 98"/>
                  <a:gd name="T43" fmla="*/ 7 h 232"/>
                  <a:gd name="T44" fmla="*/ 79 w 98"/>
                  <a:gd name="T45" fmla="*/ 15 h 232"/>
                  <a:gd name="T46" fmla="*/ 89 w 98"/>
                  <a:gd name="T47" fmla="*/ 28 h 232"/>
                  <a:gd name="T48" fmla="*/ 95 w 98"/>
                  <a:gd name="T49" fmla="*/ 40 h 232"/>
                  <a:gd name="T50" fmla="*/ 98 w 98"/>
                  <a:gd name="T51" fmla="*/ 54 h 232"/>
                  <a:gd name="T52" fmla="*/ 97 w 98"/>
                  <a:gd name="T53" fmla="*/ 67 h 232"/>
                  <a:gd name="T54" fmla="*/ 93 w 98"/>
                  <a:gd name="T55" fmla="*/ 81 h 232"/>
                  <a:gd name="T56" fmla="*/ 89 w 98"/>
                  <a:gd name="T57" fmla="*/ 96 h 232"/>
                  <a:gd name="T58" fmla="*/ 83 w 98"/>
                  <a:gd name="T59" fmla="*/ 111 h 232"/>
                  <a:gd name="T60" fmla="*/ 76 w 98"/>
                  <a:gd name="T61" fmla="*/ 129 h 232"/>
                  <a:gd name="T62" fmla="*/ 71 w 98"/>
                  <a:gd name="T63" fmla="*/ 150 h 232"/>
                  <a:gd name="T64" fmla="*/ 66 w 98"/>
                  <a:gd name="T65" fmla="*/ 17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32">
                    <a:moveTo>
                      <a:pt x="66" y="170"/>
                    </a:moveTo>
                    <a:lnTo>
                      <a:pt x="62" y="191"/>
                    </a:lnTo>
                    <a:lnTo>
                      <a:pt x="57" y="208"/>
                    </a:lnTo>
                    <a:lnTo>
                      <a:pt x="49" y="221"/>
                    </a:lnTo>
                    <a:lnTo>
                      <a:pt x="42" y="228"/>
                    </a:lnTo>
                    <a:lnTo>
                      <a:pt x="34" y="232"/>
                    </a:lnTo>
                    <a:lnTo>
                      <a:pt x="25" y="228"/>
                    </a:lnTo>
                    <a:lnTo>
                      <a:pt x="18" y="221"/>
                    </a:lnTo>
                    <a:lnTo>
                      <a:pt x="9" y="208"/>
                    </a:lnTo>
                    <a:lnTo>
                      <a:pt x="9" y="205"/>
                    </a:lnTo>
                    <a:lnTo>
                      <a:pt x="7" y="196"/>
                    </a:lnTo>
                    <a:lnTo>
                      <a:pt x="3" y="179"/>
                    </a:lnTo>
                    <a:lnTo>
                      <a:pt x="2" y="159"/>
                    </a:lnTo>
                    <a:lnTo>
                      <a:pt x="0" y="135"/>
                    </a:lnTo>
                    <a:lnTo>
                      <a:pt x="0" y="110"/>
                    </a:lnTo>
                    <a:lnTo>
                      <a:pt x="3" y="80"/>
                    </a:lnTo>
                    <a:lnTo>
                      <a:pt x="9" y="49"/>
                    </a:lnTo>
                    <a:lnTo>
                      <a:pt x="20" y="25"/>
                    </a:lnTo>
                    <a:lnTo>
                      <a:pt x="30" y="8"/>
                    </a:lnTo>
                    <a:lnTo>
                      <a:pt x="43" y="0"/>
                    </a:lnTo>
                    <a:lnTo>
                      <a:pt x="56" y="0"/>
                    </a:lnTo>
                    <a:lnTo>
                      <a:pt x="68" y="7"/>
                    </a:lnTo>
                    <a:lnTo>
                      <a:pt x="79" y="15"/>
                    </a:lnTo>
                    <a:lnTo>
                      <a:pt x="89" y="28"/>
                    </a:lnTo>
                    <a:lnTo>
                      <a:pt x="95" y="40"/>
                    </a:lnTo>
                    <a:lnTo>
                      <a:pt x="98" y="54"/>
                    </a:lnTo>
                    <a:lnTo>
                      <a:pt x="97" y="67"/>
                    </a:lnTo>
                    <a:lnTo>
                      <a:pt x="93" y="81"/>
                    </a:lnTo>
                    <a:lnTo>
                      <a:pt x="89" y="96"/>
                    </a:lnTo>
                    <a:lnTo>
                      <a:pt x="83" y="111"/>
                    </a:lnTo>
                    <a:lnTo>
                      <a:pt x="76" y="129"/>
                    </a:lnTo>
                    <a:lnTo>
                      <a:pt x="71" y="150"/>
                    </a:lnTo>
                    <a:lnTo>
                      <a:pt x="66" y="170"/>
                    </a:lnTo>
                    <a:close/>
                  </a:path>
                </a:pathLst>
              </a:custGeom>
              <a:solidFill>
                <a:srgbClr val="B575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80" name="Freeform 1420">
                <a:extLst>
                  <a:ext uri="{FF2B5EF4-FFF2-40B4-BE49-F238E27FC236}">
                    <a16:creationId xmlns:a16="http://schemas.microsoft.com/office/drawing/2014/main" id="{593CB64D-91E3-392D-E49D-AB1A331FADE6}"/>
                  </a:ext>
                </a:extLst>
              </p:cNvPr>
              <p:cNvSpPr>
                <a:spLocks/>
              </p:cNvSpPr>
              <p:nvPr/>
            </p:nvSpPr>
            <p:spPr bwMode="auto">
              <a:xfrm>
                <a:off x="886" y="1745"/>
                <a:ext cx="27" cy="63"/>
              </a:xfrm>
              <a:custGeom>
                <a:avLst/>
                <a:gdLst>
                  <a:gd name="T0" fmla="*/ 56 w 80"/>
                  <a:gd name="T1" fmla="*/ 139 h 190"/>
                  <a:gd name="T2" fmla="*/ 53 w 80"/>
                  <a:gd name="T3" fmla="*/ 156 h 190"/>
                  <a:gd name="T4" fmla="*/ 49 w 80"/>
                  <a:gd name="T5" fmla="*/ 170 h 190"/>
                  <a:gd name="T6" fmla="*/ 42 w 80"/>
                  <a:gd name="T7" fmla="*/ 182 h 190"/>
                  <a:gd name="T8" fmla="*/ 36 w 80"/>
                  <a:gd name="T9" fmla="*/ 188 h 190"/>
                  <a:gd name="T10" fmla="*/ 28 w 80"/>
                  <a:gd name="T11" fmla="*/ 190 h 190"/>
                  <a:gd name="T12" fmla="*/ 22 w 80"/>
                  <a:gd name="T13" fmla="*/ 188 h 190"/>
                  <a:gd name="T14" fmla="*/ 15 w 80"/>
                  <a:gd name="T15" fmla="*/ 182 h 190"/>
                  <a:gd name="T16" fmla="*/ 9 w 80"/>
                  <a:gd name="T17" fmla="*/ 170 h 190"/>
                  <a:gd name="T18" fmla="*/ 9 w 80"/>
                  <a:gd name="T19" fmla="*/ 168 h 190"/>
                  <a:gd name="T20" fmla="*/ 6 w 80"/>
                  <a:gd name="T21" fmla="*/ 160 h 190"/>
                  <a:gd name="T22" fmla="*/ 5 w 80"/>
                  <a:gd name="T23" fmla="*/ 147 h 190"/>
                  <a:gd name="T24" fmla="*/ 1 w 80"/>
                  <a:gd name="T25" fmla="*/ 132 h 190"/>
                  <a:gd name="T26" fmla="*/ 0 w 80"/>
                  <a:gd name="T27" fmla="*/ 112 h 190"/>
                  <a:gd name="T28" fmla="*/ 1 w 80"/>
                  <a:gd name="T29" fmla="*/ 89 h 190"/>
                  <a:gd name="T30" fmla="*/ 2 w 80"/>
                  <a:gd name="T31" fmla="*/ 66 h 190"/>
                  <a:gd name="T32" fmla="*/ 7 w 80"/>
                  <a:gd name="T33" fmla="*/ 40 h 190"/>
                  <a:gd name="T34" fmla="*/ 15 w 80"/>
                  <a:gd name="T35" fmla="*/ 20 h 190"/>
                  <a:gd name="T36" fmla="*/ 25 w 80"/>
                  <a:gd name="T37" fmla="*/ 7 h 190"/>
                  <a:gd name="T38" fmla="*/ 36 w 80"/>
                  <a:gd name="T39" fmla="*/ 0 h 190"/>
                  <a:gd name="T40" fmla="*/ 46 w 80"/>
                  <a:gd name="T41" fmla="*/ 0 h 190"/>
                  <a:gd name="T42" fmla="*/ 56 w 80"/>
                  <a:gd name="T43" fmla="*/ 6 h 190"/>
                  <a:gd name="T44" fmla="*/ 64 w 80"/>
                  <a:gd name="T45" fmla="*/ 13 h 190"/>
                  <a:gd name="T46" fmla="*/ 73 w 80"/>
                  <a:gd name="T47" fmla="*/ 23 h 190"/>
                  <a:gd name="T48" fmla="*/ 77 w 80"/>
                  <a:gd name="T49" fmla="*/ 34 h 190"/>
                  <a:gd name="T50" fmla="*/ 80 w 80"/>
                  <a:gd name="T51" fmla="*/ 45 h 190"/>
                  <a:gd name="T52" fmla="*/ 78 w 80"/>
                  <a:gd name="T53" fmla="*/ 57 h 190"/>
                  <a:gd name="T54" fmla="*/ 77 w 80"/>
                  <a:gd name="T55" fmla="*/ 68 h 190"/>
                  <a:gd name="T56" fmla="*/ 73 w 80"/>
                  <a:gd name="T57" fmla="*/ 79 h 190"/>
                  <a:gd name="T58" fmla="*/ 68 w 80"/>
                  <a:gd name="T59" fmla="*/ 92 h 190"/>
                  <a:gd name="T60" fmla="*/ 63 w 80"/>
                  <a:gd name="T61" fmla="*/ 106 h 190"/>
                  <a:gd name="T62" fmla="*/ 60 w 80"/>
                  <a:gd name="T63" fmla="*/ 121 h 190"/>
                  <a:gd name="T64" fmla="*/ 56 w 80"/>
                  <a:gd name="T65" fmla="*/ 13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90">
                    <a:moveTo>
                      <a:pt x="56" y="139"/>
                    </a:moveTo>
                    <a:lnTo>
                      <a:pt x="53" y="156"/>
                    </a:lnTo>
                    <a:lnTo>
                      <a:pt x="49" y="170"/>
                    </a:lnTo>
                    <a:lnTo>
                      <a:pt x="42" y="182"/>
                    </a:lnTo>
                    <a:lnTo>
                      <a:pt x="36" y="188"/>
                    </a:lnTo>
                    <a:lnTo>
                      <a:pt x="28" y="190"/>
                    </a:lnTo>
                    <a:lnTo>
                      <a:pt x="22" y="188"/>
                    </a:lnTo>
                    <a:lnTo>
                      <a:pt x="15" y="182"/>
                    </a:lnTo>
                    <a:lnTo>
                      <a:pt x="9" y="170"/>
                    </a:lnTo>
                    <a:lnTo>
                      <a:pt x="9" y="168"/>
                    </a:lnTo>
                    <a:lnTo>
                      <a:pt x="6" y="160"/>
                    </a:lnTo>
                    <a:lnTo>
                      <a:pt x="5" y="147"/>
                    </a:lnTo>
                    <a:lnTo>
                      <a:pt x="1" y="132"/>
                    </a:lnTo>
                    <a:lnTo>
                      <a:pt x="0" y="112"/>
                    </a:lnTo>
                    <a:lnTo>
                      <a:pt x="1" y="89"/>
                    </a:lnTo>
                    <a:lnTo>
                      <a:pt x="2" y="66"/>
                    </a:lnTo>
                    <a:lnTo>
                      <a:pt x="7" y="40"/>
                    </a:lnTo>
                    <a:lnTo>
                      <a:pt x="15" y="20"/>
                    </a:lnTo>
                    <a:lnTo>
                      <a:pt x="25" y="7"/>
                    </a:lnTo>
                    <a:lnTo>
                      <a:pt x="36" y="0"/>
                    </a:lnTo>
                    <a:lnTo>
                      <a:pt x="46" y="0"/>
                    </a:lnTo>
                    <a:lnTo>
                      <a:pt x="56" y="6"/>
                    </a:lnTo>
                    <a:lnTo>
                      <a:pt x="64" y="13"/>
                    </a:lnTo>
                    <a:lnTo>
                      <a:pt x="73" y="23"/>
                    </a:lnTo>
                    <a:lnTo>
                      <a:pt x="77" y="34"/>
                    </a:lnTo>
                    <a:lnTo>
                      <a:pt x="80" y="45"/>
                    </a:lnTo>
                    <a:lnTo>
                      <a:pt x="78" y="57"/>
                    </a:lnTo>
                    <a:lnTo>
                      <a:pt x="77" y="68"/>
                    </a:lnTo>
                    <a:lnTo>
                      <a:pt x="73" y="79"/>
                    </a:lnTo>
                    <a:lnTo>
                      <a:pt x="68" y="92"/>
                    </a:lnTo>
                    <a:lnTo>
                      <a:pt x="63" y="106"/>
                    </a:lnTo>
                    <a:lnTo>
                      <a:pt x="60" y="121"/>
                    </a:lnTo>
                    <a:lnTo>
                      <a:pt x="56" y="139"/>
                    </a:lnTo>
                    <a:close/>
                  </a:path>
                </a:pathLst>
              </a:custGeom>
              <a:solidFill>
                <a:srgbClr val="BD7B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81" name="Freeform 1421">
                <a:extLst>
                  <a:ext uri="{FF2B5EF4-FFF2-40B4-BE49-F238E27FC236}">
                    <a16:creationId xmlns:a16="http://schemas.microsoft.com/office/drawing/2014/main" id="{2D1220C0-8C3B-BE5D-3313-31FA544D8006}"/>
                  </a:ext>
                </a:extLst>
              </p:cNvPr>
              <p:cNvSpPr>
                <a:spLocks/>
              </p:cNvSpPr>
              <p:nvPr/>
            </p:nvSpPr>
            <p:spPr bwMode="auto">
              <a:xfrm>
                <a:off x="888" y="1747"/>
                <a:ext cx="20" cy="50"/>
              </a:xfrm>
              <a:custGeom>
                <a:avLst/>
                <a:gdLst>
                  <a:gd name="T0" fmla="*/ 8 w 61"/>
                  <a:gd name="T1" fmla="*/ 134 h 150"/>
                  <a:gd name="T2" fmla="*/ 8 w 61"/>
                  <a:gd name="T3" fmla="*/ 133 h 150"/>
                  <a:gd name="T4" fmla="*/ 6 w 61"/>
                  <a:gd name="T5" fmla="*/ 126 h 150"/>
                  <a:gd name="T6" fmla="*/ 3 w 61"/>
                  <a:gd name="T7" fmla="*/ 116 h 150"/>
                  <a:gd name="T8" fmla="*/ 1 w 61"/>
                  <a:gd name="T9" fmla="*/ 103 h 150"/>
                  <a:gd name="T10" fmla="*/ 0 w 61"/>
                  <a:gd name="T11" fmla="*/ 88 h 150"/>
                  <a:gd name="T12" fmla="*/ 0 w 61"/>
                  <a:gd name="T13" fmla="*/ 71 h 150"/>
                  <a:gd name="T14" fmla="*/ 1 w 61"/>
                  <a:gd name="T15" fmla="*/ 51 h 150"/>
                  <a:gd name="T16" fmla="*/ 6 w 61"/>
                  <a:gd name="T17" fmla="*/ 31 h 150"/>
                  <a:gd name="T18" fmla="*/ 13 w 61"/>
                  <a:gd name="T19" fmla="*/ 14 h 150"/>
                  <a:gd name="T20" fmla="*/ 19 w 61"/>
                  <a:gd name="T21" fmla="*/ 4 h 150"/>
                  <a:gd name="T22" fmla="*/ 27 w 61"/>
                  <a:gd name="T23" fmla="*/ 0 h 150"/>
                  <a:gd name="T24" fmla="*/ 34 w 61"/>
                  <a:gd name="T25" fmla="*/ 0 h 150"/>
                  <a:gd name="T26" fmla="*/ 42 w 61"/>
                  <a:gd name="T27" fmla="*/ 5 h 150"/>
                  <a:gd name="T28" fmla="*/ 49 w 61"/>
                  <a:gd name="T29" fmla="*/ 12 h 150"/>
                  <a:gd name="T30" fmla="*/ 55 w 61"/>
                  <a:gd name="T31" fmla="*/ 20 h 150"/>
                  <a:gd name="T32" fmla="*/ 58 w 61"/>
                  <a:gd name="T33" fmla="*/ 27 h 150"/>
                  <a:gd name="T34" fmla="*/ 60 w 61"/>
                  <a:gd name="T35" fmla="*/ 38 h 150"/>
                  <a:gd name="T36" fmla="*/ 61 w 61"/>
                  <a:gd name="T37" fmla="*/ 45 h 150"/>
                  <a:gd name="T38" fmla="*/ 60 w 61"/>
                  <a:gd name="T39" fmla="*/ 54 h 150"/>
                  <a:gd name="T40" fmla="*/ 56 w 61"/>
                  <a:gd name="T41" fmla="*/ 62 h 150"/>
                  <a:gd name="T42" fmla="*/ 54 w 61"/>
                  <a:gd name="T43" fmla="*/ 74 h 150"/>
                  <a:gd name="T44" fmla="*/ 50 w 61"/>
                  <a:gd name="T45" fmla="*/ 85 h 150"/>
                  <a:gd name="T46" fmla="*/ 45 w 61"/>
                  <a:gd name="T47" fmla="*/ 98 h 150"/>
                  <a:gd name="T48" fmla="*/ 44 w 61"/>
                  <a:gd name="T49" fmla="*/ 112 h 150"/>
                  <a:gd name="T50" fmla="*/ 41 w 61"/>
                  <a:gd name="T51" fmla="*/ 125 h 150"/>
                  <a:gd name="T52" fmla="*/ 37 w 61"/>
                  <a:gd name="T53" fmla="*/ 136 h 150"/>
                  <a:gd name="T54" fmla="*/ 33 w 61"/>
                  <a:gd name="T55" fmla="*/ 143 h 150"/>
                  <a:gd name="T56" fmla="*/ 28 w 61"/>
                  <a:gd name="T57" fmla="*/ 148 h 150"/>
                  <a:gd name="T58" fmla="*/ 22 w 61"/>
                  <a:gd name="T59" fmla="*/ 150 h 150"/>
                  <a:gd name="T60" fmla="*/ 17 w 61"/>
                  <a:gd name="T61" fmla="*/ 148 h 150"/>
                  <a:gd name="T62" fmla="*/ 13 w 61"/>
                  <a:gd name="T63" fmla="*/ 143 h 150"/>
                  <a:gd name="T64" fmla="*/ 8 w 61"/>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150">
                    <a:moveTo>
                      <a:pt x="8" y="134"/>
                    </a:moveTo>
                    <a:lnTo>
                      <a:pt x="8" y="133"/>
                    </a:lnTo>
                    <a:lnTo>
                      <a:pt x="6" y="126"/>
                    </a:lnTo>
                    <a:lnTo>
                      <a:pt x="3" y="116"/>
                    </a:lnTo>
                    <a:lnTo>
                      <a:pt x="1" y="103"/>
                    </a:lnTo>
                    <a:lnTo>
                      <a:pt x="0" y="88"/>
                    </a:lnTo>
                    <a:lnTo>
                      <a:pt x="0" y="71"/>
                    </a:lnTo>
                    <a:lnTo>
                      <a:pt x="1" y="51"/>
                    </a:lnTo>
                    <a:lnTo>
                      <a:pt x="6" y="31"/>
                    </a:lnTo>
                    <a:lnTo>
                      <a:pt x="13" y="14"/>
                    </a:lnTo>
                    <a:lnTo>
                      <a:pt x="19" y="4"/>
                    </a:lnTo>
                    <a:lnTo>
                      <a:pt x="27" y="0"/>
                    </a:lnTo>
                    <a:lnTo>
                      <a:pt x="34" y="0"/>
                    </a:lnTo>
                    <a:lnTo>
                      <a:pt x="42" y="5"/>
                    </a:lnTo>
                    <a:lnTo>
                      <a:pt x="49" y="12"/>
                    </a:lnTo>
                    <a:lnTo>
                      <a:pt x="55" y="20"/>
                    </a:lnTo>
                    <a:lnTo>
                      <a:pt x="58" y="27"/>
                    </a:lnTo>
                    <a:lnTo>
                      <a:pt x="60" y="38"/>
                    </a:lnTo>
                    <a:lnTo>
                      <a:pt x="61" y="45"/>
                    </a:lnTo>
                    <a:lnTo>
                      <a:pt x="60" y="54"/>
                    </a:lnTo>
                    <a:lnTo>
                      <a:pt x="56" y="62"/>
                    </a:lnTo>
                    <a:lnTo>
                      <a:pt x="54" y="74"/>
                    </a:lnTo>
                    <a:lnTo>
                      <a:pt x="50" y="85"/>
                    </a:lnTo>
                    <a:lnTo>
                      <a:pt x="45" y="98"/>
                    </a:lnTo>
                    <a:lnTo>
                      <a:pt x="44" y="112"/>
                    </a:lnTo>
                    <a:lnTo>
                      <a:pt x="41" y="125"/>
                    </a:lnTo>
                    <a:lnTo>
                      <a:pt x="37" y="136"/>
                    </a:lnTo>
                    <a:lnTo>
                      <a:pt x="33" y="143"/>
                    </a:lnTo>
                    <a:lnTo>
                      <a:pt x="28" y="148"/>
                    </a:lnTo>
                    <a:lnTo>
                      <a:pt x="22" y="150"/>
                    </a:lnTo>
                    <a:lnTo>
                      <a:pt x="17" y="148"/>
                    </a:lnTo>
                    <a:lnTo>
                      <a:pt x="13" y="143"/>
                    </a:lnTo>
                    <a:lnTo>
                      <a:pt x="8" y="134"/>
                    </a:lnTo>
                    <a:close/>
                  </a:path>
                </a:pathLst>
              </a:custGeom>
              <a:solidFill>
                <a:srgbClr val="C78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82" name="Freeform 1422">
                <a:extLst>
                  <a:ext uri="{FF2B5EF4-FFF2-40B4-BE49-F238E27FC236}">
                    <a16:creationId xmlns:a16="http://schemas.microsoft.com/office/drawing/2014/main" id="{F389B578-425D-76E7-B50E-8B36A235AE32}"/>
                  </a:ext>
                </a:extLst>
              </p:cNvPr>
              <p:cNvSpPr>
                <a:spLocks/>
              </p:cNvSpPr>
              <p:nvPr/>
            </p:nvSpPr>
            <p:spPr bwMode="auto">
              <a:xfrm>
                <a:off x="867" y="1694"/>
                <a:ext cx="24" cy="41"/>
              </a:xfrm>
              <a:custGeom>
                <a:avLst/>
                <a:gdLst>
                  <a:gd name="T0" fmla="*/ 30 w 73"/>
                  <a:gd name="T1" fmla="*/ 0 h 124"/>
                  <a:gd name="T2" fmla="*/ 29 w 73"/>
                  <a:gd name="T3" fmla="*/ 1 h 124"/>
                  <a:gd name="T4" fmla="*/ 28 w 73"/>
                  <a:gd name="T5" fmla="*/ 7 h 124"/>
                  <a:gd name="T6" fmla="*/ 24 w 73"/>
                  <a:gd name="T7" fmla="*/ 15 h 124"/>
                  <a:gd name="T8" fmla="*/ 21 w 73"/>
                  <a:gd name="T9" fmla="*/ 26 h 124"/>
                  <a:gd name="T10" fmla="*/ 16 w 73"/>
                  <a:gd name="T11" fmla="*/ 38 h 124"/>
                  <a:gd name="T12" fmla="*/ 11 w 73"/>
                  <a:gd name="T13" fmla="*/ 47 h 124"/>
                  <a:gd name="T14" fmla="*/ 8 w 73"/>
                  <a:gd name="T15" fmla="*/ 55 h 124"/>
                  <a:gd name="T16" fmla="*/ 5 w 73"/>
                  <a:gd name="T17" fmla="*/ 62 h 124"/>
                  <a:gd name="T18" fmla="*/ 2 w 73"/>
                  <a:gd name="T19" fmla="*/ 66 h 124"/>
                  <a:gd name="T20" fmla="*/ 2 w 73"/>
                  <a:gd name="T21" fmla="*/ 73 h 124"/>
                  <a:gd name="T22" fmla="*/ 0 w 73"/>
                  <a:gd name="T23" fmla="*/ 79 h 124"/>
                  <a:gd name="T24" fmla="*/ 0 w 73"/>
                  <a:gd name="T25" fmla="*/ 87 h 124"/>
                  <a:gd name="T26" fmla="*/ 2 w 73"/>
                  <a:gd name="T27" fmla="*/ 95 h 124"/>
                  <a:gd name="T28" fmla="*/ 3 w 73"/>
                  <a:gd name="T29" fmla="*/ 101 h 124"/>
                  <a:gd name="T30" fmla="*/ 7 w 73"/>
                  <a:gd name="T31" fmla="*/ 109 h 124"/>
                  <a:gd name="T32" fmla="*/ 9 w 73"/>
                  <a:gd name="T33" fmla="*/ 114 h 124"/>
                  <a:gd name="T34" fmla="*/ 15 w 73"/>
                  <a:gd name="T35" fmla="*/ 118 h 124"/>
                  <a:gd name="T36" fmla="*/ 19 w 73"/>
                  <a:gd name="T37" fmla="*/ 122 h 124"/>
                  <a:gd name="T38" fmla="*/ 25 w 73"/>
                  <a:gd name="T39" fmla="*/ 124 h 124"/>
                  <a:gd name="T40" fmla="*/ 34 w 73"/>
                  <a:gd name="T41" fmla="*/ 124 h 124"/>
                  <a:gd name="T42" fmla="*/ 41 w 73"/>
                  <a:gd name="T43" fmla="*/ 123 h 124"/>
                  <a:gd name="T44" fmla="*/ 49 w 73"/>
                  <a:gd name="T45" fmla="*/ 118 h 124"/>
                  <a:gd name="T46" fmla="*/ 58 w 73"/>
                  <a:gd name="T47" fmla="*/ 113 h 124"/>
                  <a:gd name="T48" fmla="*/ 67 w 73"/>
                  <a:gd name="T49" fmla="*/ 101 h 124"/>
                  <a:gd name="T50" fmla="*/ 73 w 73"/>
                  <a:gd name="T51" fmla="*/ 87 h 124"/>
                  <a:gd name="T52" fmla="*/ 73 w 73"/>
                  <a:gd name="T53" fmla="*/ 72 h 124"/>
                  <a:gd name="T54" fmla="*/ 66 w 73"/>
                  <a:gd name="T55" fmla="*/ 55 h 124"/>
                  <a:gd name="T56" fmla="*/ 58 w 73"/>
                  <a:gd name="T57" fmla="*/ 38 h 124"/>
                  <a:gd name="T58" fmla="*/ 49 w 73"/>
                  <a:gd name="T59" fmla="*/ 24 h 124"/>
                  <a:gd name="T60" fmla="*/ 39 w 73"/>
                  <a:gd name="T61" fmla="*/ 11 h 124"/>
                  <a:gd name="T62" fmla="*/ 34 w 73"/>
                  <a:gd name="T63" fmla="*/ 3 h 124"/>
                  <a:gd name="T64" fmla="*/ 30 w 73"/>
                  <a:gd name="T65"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 h="124">
                    <a:moveTo>
                      <a:pt x="30" y="0"/>
                    </a:moveTo>
                    <a:lnTo>
                      <a:pt x="29" y="1"/>
                    </a:lnTo>
                    <a:lnTo>
                      <a:pt x="28" y="7"/>
                    </a:lnTo>
                    <a:lnTo>
                      <a:pt x="24" y="15"/>
                    </a:lnTo>
                    <a:lnTo>
                      <a:pt x="21" y="26"/>
                    </a:lnTo>
                    <a:lnTo>
                      <a:pt x="16" y="38"/>
                    </a:lnTo>
                    <a:lnTo>
                      <a:pt x="11" y="47"/>
                    </a:lnTo>
                    <a:lnTo>
                      <a:pt x="8" y="55"/>
                    </a:lnTo>
                    <a:lnTo>
                      <a:pt x="5" y="62"/>
                    </a:lnTo>
                    <a:lnTo>
                      <a:pt x="2" y="66"/>
                    </a:lnTo>
                    <a:lnTo>
                      <a:pt x="2" y="73"/>
                    </a:lnTo>
                    <a:lnTo>
                      <a:pt x="0" y="79"/>
                    </a:lnTo>
                    <a:lnTo>
                      <a:pt x="0" y="87"/>
                    </a:lnTo>
                    <a:lnTo>
                      <a:pt x="2" y="95"/>
                    </a:lnTo>
                    <a:lnTo>
                      <a:pt x="3" y="101"/>
                    </a:lnTo>
                    <a:lnTo>
                      <a:pt x="7" y="109"/>
                    </a:lnTo>
                    <a:lnTo>
                      <a:pt x="9" y="114"/>
                    </a:lnTo>
                    <a:lnTo>
                      <a:pt x="15" y="118"/>
                    </a:lnTo>
                    <a:lnTo>
                      <a:pt x="19" y="122"/>
                    </a:lnTo>
                    <a:lnTo>
                      <a:pt x="25" y="124"/>
                    </a:lnTo>
                    <a:lnTo>
                      <a:pt x="34" y="124"/>
                    </a:lnTo>
                    <a:lnTo>
                      <a:pt x="41" y="123"/>
                    </a:lnTo>
                    <a:lnTo>
                      <a:pt x="49" y="118"/>
                    </a:lnTo>
                    <a:lnTo>
                      <a:pt x="58" y="113"/>
                    </a:lnTo>
                    <a:lnTo>
                      <a:pt x="67" y="101"/>
                    </a:lnTo>
                    <a:lnTo>
                      <a:pt x="73" y="87"/>
                    </a:lnTo>
                    <a:lnTo>
                      <a:pt x="73" y="72"/>
                    </a:lnTo>
                    <a:lnTo>
                      <a:pt x="66" y="55"/>
                    </a:lnTo>
                    <a:lnTo>
                      <a:pt x="58" y="38"/>
                    </a:lnTo>
                    <a:lnTo>
                      <a:pt x="49" y="24"/>
                    </a:lnTo>
                    <a:lnTo>
                      <a:pt x="39" y="11"/>
                    </a:lnTo>
                    <a:lnTo>
                      <a:pt x="34" y="3"/>
                    </a:lnTo>
                    <a:lnTo>
                      <a:pt x="30" y="0"/>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83" name="Freeform 1423">
                <a:extLst>
                  <a:ext uri="{FF2B5EF4-FFF2-40B4-BE49-F238E27FC236}">
                    <a16:creationId xmlns:a16="http://schemas.microsoft.com/office/drawing/2014/main" id="{9EAC62C9-A5D3-3465-29E8-ED0AAFF07B40}"/>
                  </a:ext>
                </a:extLst>
              </p:cNvPr>
              <p:cNvSpPr>
                <a:spLocks/>
              </p:cNvSpPr>
              <p:nvPr/>
            </p:nvSpPr>
            <p:spPr bwMode="auto">
              <a:xfrm>
                <a:off x="938" y="1645"/>
                <a:ext cx="84" cy="89"/>
              </a:xfrm>
              <a:custGeom>
                <a:avLst/>
                <a:gdLst>
                  <a:gd name="T0" fmla="*/ 4 w 251"/>
                  <a:gd name="T1" fmla="*/ 153 h 267"/>
                  <a:gd name="T2" fmla="*/ 6 w 251"/>
                  <a:gd name="T3" fmla="*/ 156 h 267"/>
                  <a:gd name="T4" fmla="*/ 13 w 251"/>
                  <a:gd name="T5" fmla="*/ 163 h 267"/>
                  <a:gd name="T6" fmla="*/ 20 w 251"/>
                  <a:gd name="T7" fmla="*/ 172 h 267"/>
                  <a:gd name="T8" fmla="*/ 31 w 251"/>
                  <a:gd name="T9" fmla="*/ 184 h 267"/>
                  <a:gd name="T10" fmla="*/ 42 w 251"/>
                  <a:gd name="T11" fmla="*/ 199 h 267"/>
                  <a:gd name="T12" fmla="*/ 55 w 251"/>
                  <a:gd name="T13" fmla="*/ 212 h 267"/>
                  <a:gd name="T14" fmla="*/ 68 w 251"/>
                  <a:gd name="T15" fmla="*/ 223 h 267"/>
                  <a:gd name="T16" fmla="*/ 80 w 251"/>
                  <a:gd name="T17" fmla="*/ 235 h 267"/>
                  <a:gd name="T18" fmla="*/ 91 w 251"/>
                  <a:gd name="T19" fmla="*/ 245 h 267"/>
                  <a:gd name="T20" fmla="*/ 103 w 251"/>
                  <a:gd name="T21" fmla="*/ 254 h 267"/>
                  <a:gd name="T22" fmla="*/ 113 w 251"/>
                  <a:gd name="T23" fmla="*/ 262 h 267"/>
                  <a:gd name="T24" fmla="*/ 126 w 251"/>
                  <a:gd name="T25" fmla="*/ 267 h 267"/>
                  <a:gd name="T26" fmla="*/ 140 w 251"/>
                  <a:gd name="T27" fmla="*/ 267 h 267"/>
                  <a:gd name="T28" fmla="*/ 157 w 251"/>
                  <a:gd name="T29" fmla="*/ 263 h 267"/>
                  <a:gd name="T30" fmla="*/ 174 w 251"/>
                  <a:gd name="T31" fmla="*/ 254 h 267"/>
                  <a:gd name="T32" fmla="*/ 196 w 251"/>
                  <a:gd name="T33" fmla="*/ 236 h 267"/>
                  <a:gd name="T34" fmla="*/ 216 w 251"/>
                  <a:gd name="T35" fmla="*/ 218 h 267"/>
                  <a:gd name="T36" fmla="*/ 232 w 251"/>
                  <a:gd name="T37" fmla="*/ 199 h 267"/>
                  <a:gd name="T38" fmla="*/ 242 w 251"/>
                  <a:gd name="T39" fmla="*/ 184 h 267"/>
                  <a:gd name="T40" fmla="*/ 249 w 251"/>
                  <a:gd name="T41" fmla="*/ 167 h 267"/>
                  <a:gd name="T42" fmla="*/ 251 w 251"/>
                  <a:gd name="T43" fmla="*/ 150 h 267"/>
                  <a:gd name="T44" fmla="*/ 251 w 251"/>
                  <a:gd name="T45" fmla="*/ 132 h 267"/>
                  <a:gd name="T46" fmla="*/ 250 w 251"/>
                  <a:gd name="T47" fmla="*/ 113 h 267"/>
                  <a:gd name="T48" fmla="*/ 246 w 251"/>
                  <a:gd name="T49" fmla="*/ 92 h 267"/>
                  <a:gd name="T50" fmla="*/ 239 w 251"/>
                  <a:gd name="T51" fmla="*/ 70 h 267"/>
                  <a:gd name="T52" fmla="*/ 228 w 251"/>
                  <a:gd name="T53" fmla="*/ 48 h 267"/>
                  <a:gd name="T54" fmla="*/ 213 w 251"/>
                  <a:gd name="T55" fmla="*/ 29 h 267"/>
                  <a:gd name="T56" fmla="*/ 198 w 251"/>
                  <a:gd name="T57" fmla="*/ 13 h 267"/>
                  <a:gd name="T58" fmla="*/ 180 w 251"/>
                  <a:gd name="T59" fmla="*/ 3 h 267"/>
                  <a:gd name="T60" fmla="*/ 161 w 251"/>
                  <a:gd name="T61" fmla="*/ 0 h 267"/>
                  <a:gd name="T62" fmla="*/ 140 w 251"/>
                  <a:gd name="T63" fmla="*/ 7 h 267"/>
                  <a:gd name="T64" fmla="*/ 121 w 251"/>
                  <a:gd name="T65" fmla="*/ 22 h 267"/>
                  <a:gd name="T66" fmla="*/ 100 w 251"/>
                  <a:gd name="T67" fmla="*/ 43 h 267"/>
                  <a:gd name="T68" fmla="*/ 78 w 251"/>
                  <a:gd name="T69" fmla="*/ 62 h 267"/>
                  <a:gd name="T70" fmla="*/ 55 w 251"/>
                  <a:gd name="T71" fmla="*/ 80 h 267"/>
                  <a:gd name="T72" fmla="*/ 35 w 251"/>
                  <a:gd name="T73" fmla="*/ 95 h 267"/>
                  <a:gd name="T74" fmla="*/ 17 w 251"/>
                  <a:gd name="T75" fmla="*/ 110 h 267"/>
                  <a:gd name="T76" fmla="*/ 4 w 251"/>
                  <a:gd name="T77" fmla="*/ 124 h 267"/>
                  <a:gd name="T78" fmla="*/ 0 w 251"/>
                  <a:gd name="T79" fmla="*/ 138 h 267"/>
                  <a:gd name="T80" fmla="*/ 4 w 251"/>
                  <a:gd name="T81" fmla="*/ 15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1" h="267">
                    <a:moveTo>
                      <a:pt x="4" y="153"/>
                    </a:moveTo>
                    <a:lnTo>
                      <a:pt x="6" y="156"/>
                    </a:lnTo>
                    <a:lnTo>
                      <a:pt x="13" y="163"/>
                    </a:lnTo>
                    <a:lnTo>
                      <a:pt x="20" y="172"/>
                    </a:lnTo>
                    <a:lnTo>
                      <a:pt x="31" y="184"/>
                    </a:lnTo>
                    <a:lnTo>
                      <a:pt x="42" y="199"/>
                    </a:lnTo>
                    <a:lnTo>
                      <a:pt x="55" y="212"/>
                    </a:lnTo>
                    <a:lnTo>
                      <a:pt x="68" y="223"/>
                    </a:lnTo>
                    <a:lnTo>
                      <a:pt x="80" y="235"/>
                    </a:lnTo>
                    <a:lnTo>
                      <a:pt x="91" y="245"/>
                    </a:lnTo>
                    <a:lnTo>
                      <a:pt x="103" y="254"/>
                    </a:lnTo>
                    <a:lnTo>
                      <a:pt x="113" y="262"/>
                    </a:lnTo>
                    <a:lnTo>
                      <a:pt x="126" y="267"/>
                    </a:lnTo>
                    <a:lnTo>
                      <a:pt x="140" y="267"/>
                    </a:lnTo>
                    <a:lnTo>
                      <a:pt x="157" y="263"/>
                    </a:lnTo>
                    <a:lnTo>
                      <a:pt x="174" y="254"/>
                    </a:lnTo>
                    <a:lnTo>
                      <a:pt x="196" y="236"/>
                    </a:lnTo>
                    <a:lnTo>
                      <a:pt x="216" y="218"/>
                    </a:lnTo>
                    <a:lnTo>
                      <a:pt x="232" y="199"/>
                    </a:lnTo>
                    <a:lnTo>
                      <a:pt x="242" y="184"/>
                    </a:lnTo>
                    <a:lnTo>
                      <a:pt x="249" y="167"/>
                    </a:lnTo>
                    <a:lnTo>
                      <a:pt x="251" y="150"/>
                    </a:lnTo>
                    <a:lnTo>
                      <a:pt x="251" y="132"/>
                    </a:lnTo>
                    <a:lnTo>
                      <a:pt x="250" y="113"/>
                    </a:lnTo>
                    <a:lnTo>
                      <a:pt x="246" y="92"/>
                    </a:lnTo>
                    <a:lnTo>
                      <a:pt x="239" y="70"/>
                    </a:lnTo>
                    <a:lnTo>
                      <a:pt x="228" y="48"/>
                    </a:lnTo>
                    <a:lnTo>
                      <a:pt x="213" y="29"/>
                    </a:lnTo>
                    <a:lnTo>
                      <a:pt x="198" y="13"/>
                    </a:lnTo>
                    <a:lnTo>
                      <a:pt x="180" y="3"/>
                    </a:lnTo>
                    <a:lnTo>
                      <a:pt x="161" y="0"/>
                    </a:lnTo>
                    <a:lnTo>
                      <a:pt x="140" y="7"/>
                    </a:lnTo>
                    <a:lnTo>
                      <a:pt x="121" y="22"/>
                    </a:lnTo>
                    <a:lnTo>
                      <a:pt x="100" y="43"/>
                    </a:lnTo>
                    <a:lnTo>
                      <a:pt x="78" y="62"/>
                    </a:lnTo>
                    <a:lnTo>
                      <a:pt x="55" y="80"/>
                    </a:lnTo>
                    <a:lnTo>
                      <a:pt x="35" y="95"/>
                    </a:lnTo>
                    <a:lnTo>
                      <a:pt x="17" y="110"/>
                    </a:lnTo>
                    <a:lnTo>
                      <a:pt x="4" y="124"/>
                    </a:lnTo>
                    <a:lnTo>
                      <a:pt x="0" y="138"/>
                    </a:lnTo>
                    <a:lnTo>
                      <a:pt x="4" y="153"/>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84" name="Freeform 1424">
                <a:extLst>
                  <a:ext uri="{FF2B5EF4-FFF2-40B4-BE49-F238E27FC236}">
                    <a16:creationId xmlns:a16="http://schemas.microsoft.com/office/drawing/2014/main" id="{0877FAD1-AE49-1D3A-70D5-702DB8AEC0E7}"/>
                  </a:ext>
                </a:extLst>
              </p:cNvPr>
              <p:cNvSpPr>
                <a:spLocks/>
              </p:cNvSpPr>
              <p:nvPr/>
            </p:nvSpPr>
            <p:spPr bwMode="auto">
              <a:xfrm>
                <a:off x="939" y="1647"/>
                <a:ext cx="79" cy="83"/>
              </a:xfrm>
              <a:custGeom>
                <a:avLst/>
                <a:gdLst>
                  <a:gd name="T0" fmla="*/ 232 w 237"/>
                  <a:gd name="T1" fmla="*/ 85 h 248"/>
                  <a:gd name="T2" fmla="*/ 235 w 237"/>
                  <a:gd name="T3" fmla="*/ 104 h 248"/>
                  <a:gd name="T4" fmla="*/ 237 w 237"/>
                  <a:gd name="T5" fmla="*/ 121 h 248"/>
                  <a:gd name="T6" fmla="*/ 237 w 237"/>
                  <a:gd name="T7" fmla="*/ 139 h 248"/>
                  <a:gd name="T8" fmla="*/ 235 w 237"/>
                  <a:gd name="T9" fmla="*/ 153 h 248"/>
                  <a:gd name="T10" fmla="*/ 230 w 237"/>
                  <a:gd name="T11" fmla="*/ 169 h 248"/>
                  <a:gd name="T12" fmla="*/ 219 w 237"/>
                  <a:gd name="T13" fmla="*/ 186 h 248"/>
                  <a:gd name="T14" fmla="*/ 205 w 237"/>
                  <a:gd name="T15" fmla="*/ 201 h 248"/>
                  <a:gd name="T16" fmla="*/ 186 w 237"/>
                  <a:gd name="T17" fmla="*/ 220 h 248"/>
                  <a:gd name="T18" fmla="*/ 165 w 237"/>
                  <a:gd name="T19" fmla="*/ 236 h 248"/>
                  <a:gd name="T20" fmla="*/ 150 w 237"/>
                  <a:gd name="T21" fmla="*/ 243 h 248"/>
                  <a:gd name="T22" fmla="*/ 134 w 237"/>
                  <a:gd name="T23" fmla="*/ 248 h 248"/>
                  <a:gd name="T24" fmla="*/ 121 w 237"/>
                  <a:gd name="T25" fmla="*/ 247 h 248"/>
                  <a:gd name="T26" fmla="*/ 108 w 237"/>
                  <a:gd name="T27" fmla="*/ 242 h 248"/>
                  <a:gd name="T28" fmla="*/ 97 w 237"/>
                  <a:gd name="T29" fmla="*/ 236 h 248"/>
                  <a:gd name="T30" fmla="*/ 88 w 237"/>
                  <a:gd name="T31" fmla="*/ 228 h 248"/>
                  <a:gd name="T32" fmla="*/ 76 w 237"/>
                  <a:gd name="T33" fmla="*/ 218 h 248"/>
                  <a:gd name="T34" fmla="*/ 66 w 237"/>
                  <a:gd name="T35" fmla="*/ 209 h 248"/>
                  <a:gd name="T36" fmla="*/ 55 w 237"/>
                  <a:gd name="T37" fmla="*/ 196 h 248"/>
                  <a:gd name="T38" fmla="*/ 42 w 237"/>
                  <a:gd name="T39" fmla="*/ 183 h 248"/>
                  <a:gd name="T40" fmla="*/ 30 w 237"/>
                  <a:gd name="T41" fmla="*/ 171 h 248"/>
                  <a:gd name="T42" fmla="*/ 21 w 237"/>
                  <a:gd name="T43" fmla="*/ 160 h 248"/>
                  <a:gd name="T44" fmla="*/ 13 w 237"/>
                  <a:gd name="T45" fmla="*/ 149 h 248"/>
                  <a:gd name="T46" fmla="*/ 6 w 237"/>
                  <a:gd name="T47" fmla="*/ 142 h 248"/>
                  <a:gd name="T48" fmla="*/ 6 w 237"/>
                  <a:gd name="T49" fmla="*/ 140 h 248"/>
                  <a:gd name="T50" fmla="*/ 0 w 237"/>
                  <a:gd name="T51" fmla="*/ 126 h 248"/>
                  <a:gd name="T52" fmla="*/ 6 w 237"/>
                  <a:gd name="T53" fmla="*/ 113 h 248"/>
                  <a:gd name="T54" fmla="*/ 18 w 237"/>
                  <a:gd name="T55" fmla="*/ 100 h 248"/>
                  <a:gd name="T56" fmla="*/ 34 w 237"/>
                  <a:gd name="T57" fmla="*/ 86 h 248"/>
                  <a:gd name="T58" fmla="*/ 55 w 237"/>
                  <a:gd name="T59" fmla="*/ 72 h 248"/>
                  <a:gd name="T60" fmla="*/ 75 w 237"/>
                  <a:gd name="T61" fmla="*/ 57 h 248"/>
                  <a:gd name="T62" fmla="*/ 97 w 237"/>
                  <a:gd name="T63" fmla="*/ 39 h 248"/>
                  <a:gd name="T64" fmla="*/ 116 w 237"/>
                  <a:gd name="T65" fmla="*/ 21 h 248"/>
                  <a:gd name="T66" fmla="*/ 134 w 237"/>
                  <a:gd name="T67" fmla="*/ 4 h 248"/>
                  <a:gd name="T68" fmla="*/ 152 w 237"/>
                  <a:gd name="T69" fmla="*/ 0 h 248"/>
                  <a:gd name="T70" fmla="*/ 170 w 237"/>
                  <a:gd name="T71" fmla="*/ 1 h 248"/>
                  <a:gd name="T72" fmla="*/ 187 w 237"/>
                  <a:gd name="T73" fmla="*/ 11 h 248"/>
                  <a:gd name="T74" fmla="*/ 201 w 237"/>
                  <a:gd name="T75" fmla="*/ 24 h 248"/>
                  <a:gd name="T76" fmla="*/ 214 w 237"/>
                  <a:gd name="T77" fmla="*/ 44 h 248"/>
                  <a:gd name="T78" fmla="*/ 226 w 237"/>
                  <a:gd name="T79" fmla="*/ 64 h 248"/>
                  <a:gd name="T80" fmla="*/ 232 w 237"/>
                  <a:gd name="T81" fmla="*/ 85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7" h="248">
                    <a:moveTo>
                      <a:pt x="232" y="85"/>
                    </a:moveTo>
                    <a:lnTo>
                      <a:pt x="235" y="104"/>
                    </a:lnTo>
                    <a:lnTo>
                      <a:pt x="237" y="121"/>
                    </a:lnTo>
                    <a:lnTo>
                      <a:pt x="237" y="139"/>
                    </a:lnTo>
                    <a:lnTo>
                      <a:pt x="235" y="153"/>
                    </a:lnTo>
                    <a:lnTo>
                      <a:pt x="230" y="169"/>
                    </a:lnTo>
                    <a:lnTo>
                      <a:pt x="219" y="186"/>
                    </a:lnTo>
                    <a:lnTo>
                      <a:pt x="205" y="201"/>
                    </a:lnTo>
                    <a:lnTo>
                      <a:pt x="186" y="220"/>
                    </a:lnTo>
                    <a:lnTo>
                      <a:pt x="165" y="236"/>
                    </a:lnTo>
                    <a:lnTo>
                      <a:pt x="150" y="243"/>
                    </a:lnTo>
                    <a:lnTo>
                      <a:pt x="134" y="248"/>
                    </a:lnTo>
                    <a:lnTo>
                      <a:pt x="121" y="247"/>
                    </a:lnTo>
                    <a:lnTo>
                      <a:pt x="108" y="242"/>
                    </a:lnTo>
                    <a:lnTo>
                      <a:pt x="97" y="236"/>
                    </a:lnTo>
                    <a:lnTo>
                      <a:pt x="88" y="228"/>
                    </a:lnTo>
                    <a:lnTo>
                      <a:pt x="76" y="218"/>
                    </a:lnTo>
                    <a:lnTo>
                      <a:pt x="66" y="209"/>
                    </a:lnTo>
                    <a:lnTo>
                      <a:pt x="55" y="196"/>
                    </a:lnTo>
                    <a:lnTo>
                      <a:pt x="42" y="183"/>
                    </a:lnTo>
                    <a:lnTo>
                      <a:pt x="30" y="171"/>
                    </a:lnTo>
                    <a:lnTo>
                      <a:pt x="21" y="160"/>
                    </a:lnTo>
                    <a:lnTo>
                      <a:pt x="13" y="149"/>
                    </a:lnTo>
                    <a:lnTo>
                      <a:pt x="6" y="142"/>
                    </a:lnTo>
                    <a:lnTo>
                      <a:pt x="6" y="140"/>
                    </a:lnTo>
                    <a:lnTo>
                      <a:pt x="0" y="126"/>
                    </a:lnTo>
                    <a:lnTo>
                      <a:pt x="6" y="113"/>
                    </a:lnTo>
                    <a:lnTo>
                      <a:pt x="18" y="100"/>
                    </a:lnTo>
                    <a:lnTo>
                      <a:pt x="34" y="86"/>
                    </a:lnTo>
                    <a:lnTo>
                      <a:pt x="55" y="72"/>
                    </a:lnTo>
                    <a:lnTo>
                      <a:pt x="75" y="57"/>
                    </a:lnTo>
                    <a:lnTo>
                      <a:pt x="97" y="39"/>
                    </a:lnTo>
                    <a:lnTo>
                      <a:pt x="116" y="21"/>
                    </a:lnTo>
                    <a:lnTo>
                      <a:pt x="134" y="4"/>
                    </a:lnTo>
                    <a:lnTo>
                      <a:pt x="152" y="0"/>
                    </a:lnTo>
                    <a:lnTo>
                      <a:pt x="170" y="1"/>
                    </a:lnTo>
                    <a:lnTo>
                      <a:pt x="187" y="11"/>
                    </a:lnTo>
                    <a:lnTo>
                      <a:pt x="201" y="24"/>
                    </a:lnTo>
                    <a:lnTo>
                      <a:pt x="214" y="44"/>
                    </a:lnTo>
                    <a:lnTo>
                      <a:pt x="226" y="64"/>
                    </a:lnTo>
                    <a:lnTo>
                      <a:pt x="232" y="85"/>
                    </a:lnTo>
                    <a:close/>
                  </a:path>
                </a:pathLst>
              </a:custGeom>
              <a:solidFill>
                <a:srgbClr val="8C54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85" name="Freeform 1425">
                <a:extLst>
                  <a:ext uri="{FF2B5EF4-FFF2-40B4-BE49-F238E27FC236}">
                    <a16:creationId xmlns:a16="http://schemas.microsoft.com/office/drawing/2014/main" id="{24B766CD-9FB0-28A8-4323-681E20F17AAE}"/>
                  </a:ext>
                </a:extLst>
              </p:cNvPr>
              <p:cNvSpPr>
                <a:spLocks/>
              </p:cNvSpPr>
              <p:nvPr/>
            </p:nvSpPr>
            <p:spPr bwMode="auto">
              <a:xfrm>
                <a:off x="940" y="1648"/>
                <a:ext cx="74" cy="78"/>
              </a:xfrm>
              <a:custGeom>
                <a:avLst/>
                <a:gdLst>
                  <a:gd name="T0" fmla="*/ 215 w 222"/>
                  <a:gd name="T1" fmla="*/ 81 h 233"/>
                  <a:gd name="T2" fmla="*/ 219 w 222"/>
                  <a:gd name="T3" fmla="*/ 100 h 233"/>
                  <a:gd name="T4" fmla="*/ 222 w 222"/>
                  <a:gd name="T5" fmla="*/ 116 h 233"/>
                  <a:gd name="T6" fmla="*/ 221 w 222"/>
                  <a:gd name="T7" fmla="*/ 131 h 233"/>
                  <a:gd name="T8" fmla="*/ 219 w 222"/>
                  <a:gd name="T9" fmla="*/ 145 h 233"/>
                  <a:gd name="T10" fmla="*/ 213 w 222"/>
                  <a:gd name="T11" fmla="*/ 160 h 233"/>
                  <a:gd name="T12" fmla="*/ 205 w 222"/>
                  <a:gd name="T13" fmla="*/ 175 h 233"/>
                  <a:gd name="T14" fmla="*/ 191 w 222"/>
                  <a:gd name="T15" fmla="*/ 191 h 233"/>
                  <a:gd name="T16" fmla="*/ 173 w 222"/>
                  <a:gd name="T17" fmla="*/ 207 h 233"/>
                  <a:gd name="T18" fmla="*/ 154 w 222"/>
                  <a:gd name="T19" fmla="*/ 221 h 233"/>
                  <a:gd name="T20" fmla="*/ 138 w 222"/>
                  <a:gd name="T21" fmla="*/ 230 h 233"/>
                  <a:gd name="T22" fmla="*/ 124 w 222"/>
                  <a:gd name="T23" fmla="*/ 233 h 233"/>
                  <a:gd name="T24" fmla="*/ 111 w 222"/>
                  <a:gd name="T25" fmla="*/ 231 h 233"/>
                  <a:gd name="T26" fmla="*/ 99 w 222"/>
                  <a:gd name="T27" fmla="*/ 228 h 233"/>
                  <a:gd name="T28" fmla="*/ 90 w 222"/>
                  <a:gd name="T29" fmla="*/ 220 h 233"/>
                  <a:gd name="T30" fmla="*/ 79 w 222"/>
                  <a:gd name="T31" fmla="*/ 212 h 233"/>
                  <a:gd name="T32" fmla="*/ 70 w 222"/>
                  <a:gd name="T33" fmla="*/ 204 h 233"/>
                  <a:gd name="T34" fmla="*/ 61 w 222"/>
                  <a:gd name="T35" fmla="*/ 194 h 233"/>
                  <a:gd name="T36" fmla="*/ 49 w 222"/>
                  <a:gd name="T37" fmla="*/ 184 h 233"/>
                  <a:gd name="T38" fmla="*/ 38 w 222"/>
                  <a:gd name="T39" fmla="*/ 173 h 233"/>
                  <a:gd name="T40" fmla="*/ 27 w 222"/>
                  <a:gd name="T41" fmla="*/ 160 h 233"/>
                  <a:gd name="T42" fmla="*/ 17 w 222"/>
                  <a:gd name="T43" fmla="*/ 151 h 233"/>
                  <a:gd name="T44" fmla="*/ 10 w 222"/>
                  <a:gd name="T45" fmla="*/ 141 h 233"/>
                  <a:gd name="T46" fmla="*/ 4 w 222"/>
                  <a:gd name="T47" fmla="*/ 135 h 233"/>
                  <a:gd name="T48" fmla="*/ 3 w 222"/>
                  <a:gd name="T49" fmla="*/ 134 h 233"/>
                  <a:gd name="T50" fmla="*/ 0 w 222"/>
                  <a:gd name="T51" fmla="*/ 121 h 233"/>
                  <a:gd name="T52" fmla="*/ 3 w 222"/>
                  <a:gd name="T53" fmla="*/ 108 h 233"/>
                  <a:gd name="T54" fmla="*/ 14 w 222"/>
                  <a:gd name="T55" fmla="*/ 95 h 233"/>
                  <a:gd name="T56" fmla="*/ 30 w 222"/>
                  <a:gd name="T57" fmla="*/ 82 h 233"/>
                  <a:gd name="T58" fmla="*/ 49 w 222"/>
                  <a:gd name="T59" fmla="*/ 69 h 233"/>
                  <a:gd name="T60" fmla="*/ 70 w 222"/>
                  <a:gd name="T61" fmla="*/ 54 h 233"/>
                  <a:gd name="T62" fmla="*/ 90 w 222"/>
                  <a:gd name="T63" fmla="*/ 38 h 233"/>
                  <a:gd name="T64" fmla="*/ 109 w 222"/>
                  <a:gd name="T65" fmla="*/ 20 h 233"/>
                  <a:gd name="T66" fmla="*/ 125 w 222"/>
                  <a:gd name="T67" fmla="*/ 6 h 233"/>
                  <a:gd name="T68" fmla="*/ 141 w 222"/>
                  <a:gd name="T69" fmla="*/ 0 h 233"/>
                  <a:gd name="T70" fmla="*/ 159 w 222"/>
                  <a:gd name="T71" fmla="*/ 4 h 233"/>
                  <a:gd name="T72" fmla="*/ 174 w 222"/>
                  <a:gd name="T73" fmla="*/ 11 h 233"/>
                  <a:gd name="T74" fmla="*/ 188 w 222"/>
                  <a:gd name="T75" fmla="*/ 26 h 233"/>
                  <a:gd name="T76" fmla="*/ 200 w 222"/>
                  <a:gd name="T77" fmla="*/ 41 h 233"/>
                  <a:gd name="T78" fmla="*/ 209 w 222"/>
                  <a:gd name="T79" fmla="*/ 62 h 233"/>
                  <a:gd name="T80" fmla="*/ 215 w 222"/>
                  <a:gd name="T81" fmla="*/ 81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2" h="233">
                    <a:moveTo>
                      <a:pt x="215" y="81"/>
                    </a:moveTo>
                    <a:lnTo>
                      <a:pt x="219" y="100"/>
                    </a:lnTo>
                    <a:lnTo>
                      <a:pt x="222" y="116"/>
                    </a:lnTo>
                    <a:lnTo>
                      <a:pt x="221" y="131"/>
                    </a:lnTo>
                    <a:lnTo>
                      <a:pt x="219" y="145"/>
                    </a:lnTo>
                    <a:lnTo>
                      <a:pt x="213" y="160"/>
                    </a:lnTo>
                    <a:lnTo>
                      <a:pt x="205" y="175"/>
                    </a:lnTo>
                    <a:lnTo>
                      <a:pt x="191" y="191"/>
                    </a:lnTo>
                    <a:lnTo>
                      <a:pt x="173" y="207"/>
                    </a:lnTo>
                    <a:lnTo>
                      <a:pt x="154" y="221"/>
                    </a:lnTo>
                    <a:lnTo>
                      <a:pt x="138" y="230"/>
                    </a:lnTo>
                    <a:lnTo>
                      <a:pt x="124" y="233"/>
                    </a:lnTo>
                    <a:lnTo>
                      <a:pt x="111" y="231"/>
                    </a:lnTo>
                    <a:lnTo>
                      <a:pt x="99" y="228"/>
                    </a:lnTo>
                    <a:lnTo>
                      <a:pt x="90" y="220"/>
                    </a:lnTo>
                    <a:lnTo>
                      <a:pt x="79" y="212"/>
                    </a:lnTo>
                    <a:lnTo>
                      <a:pt x="70" y="204"/>
                    </a:lnTo>
                    <a:lnTo>
                      <a:pt x="61" y="194"/>
                    </a:lnTo>
                    <a:lnTo>
                      <a:pt x="49" y="184"/>
                    </a:lnTo>
                    <a:lnTo>
                      <a:pt x="38" y="173"/>
                    </a:lnTo>
                    <a:lnTo>
                      <a:pt x="27" y="160"/>
                    </a:lnTo>
                    <a:lnTo>
                      <a:pt x="17" y="151"/>
                    </a:lnTo>
                    <a:lnTo>
                      <a:pt x="10" y="141"/>
                    </a:lnTo>
                    <a:lnTo>
                      <a:pt x="4" y="135"/>
                    </a:lnTo>
                    <a:lnTo>
                      <a:pt x="3" y="134"/>
                    </a:lnTo>
                    <a:lnTo>
                      <a:pt x="0" y="121"/>
                    </a:lnTo>
                    <a:lnTo>
                      <a:pt x="3" y="108"/>
                    </a:lnTo>
                    <a:lnTo>
                      <a:pt x="14" y="95"/>
                    </a:lnTo>
                    <a:lnTo>
                      <a:pt x="30" y="82"/>
                    </a:lnTo>
                    <a:lnTo>
                      <a:pt x="49" y="69"/>
                    </a:lnTo>
                    <a:lnTo>
                      <a:pt x="70" y="54"/>
                    </a:lnTo>
                    <a:lnTo>
                      <a:pt x="90" y="38"/>
                    </a:lnTo>
                    <a:lnTo>
                      <a:pt x="109" y="20"/>
                    </a:lnTo>
                    <a:lnTo>
                      <a:pt x="125" y="6"/>
                    </a:lnTo>
                    <a:lnTo>
                      <a:pt x="141" y="0"/>
                    </a:lnTo>
                    <a:lnTo>
                      <a:pt x="159" y="4"/>
                    </a:lnTo>
                    <a:lnTo>
                      <a:pt x="174" y="11"/>
                    </a:lnTo>
                    <a:lnTo>
                      <a:pt x="188" y="26"/>
                    </a:lnTo>
                    <a:lnTo>
                      <a:pt x="200" y="41"/>
                    </a:lnTo>
                    <a:lnTo>
                      <a:pt x="209" y="62"/>
                    </a:lnTo>
                    <a:lnTo>
                      <a:pt x="215" y="81"/>
                    </a:lnTo>
                    <a:close/>
                  </a:path>
                </a:pathLst>
              </a:custGeom>
              <a:solidFill>
                <a:srgbClr val="844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86" name="Freeform 1426">
                <a:extLst>
                  <a:ext uri="{FF2B5EF4-FFF2-40B4-BE49-F238E27FC236}">
                    <a16:creationId xmlns:a16="http://schemas.microsoft.com/office/drawing/2014/main" id="{9E27ABDD-6D5D-BA33-FC08-C47F958BC7D4}"/>
                  </a:ext>
                </a:extLst>
              </p:cNvPr>
              <p:cNvSpPr>
                <a:spLocks/>
              </p:cNvSpPr>
              <p:nvPr/>
            </p:nvSpPr>
            <p:spPr bwMode="auto">
              <a:xfrm>
                <a:off x="942" y="1650"/>
                <a:ext cx="68" cy="72"/>
              </a:xfrm>
              <a:custGeom>
                <a:avLst/>
                <a:gdLst>
                  <a:gd name="T0" fmla="*/ 198 w 204"/>
                  <a:gd name="T1" fmla="*/ 75 h 218"/>
                  <a:gd name="T2" fmla="*/ 202 w 204"/>
                  <a:gd name="T3" fmla="*/ 92 h 218"/>
                  <a:gd name="T4" fmla="*/ 204 w 204"/>
                  <a:gd name="T5" fmla="*/ 109 h 218"/>
                  <a:gd name="T6" fmla="*/ 204 w 204"/>
                  <a:gd name="T7" fmla="*/ 122 h 218"/>
                  <a:gd name="T8" fmla="*/ 202 w 204"/>
                  <a:gd name="T9" fmla="*/ 134 h 218"/>
                  <a:gd name="T10" fmla="*/ 197 w 204"/>
                  <a:gd name="T11" fmla="*/ 147 h 218"/>
                  <a:gd name="T12" fmla="*/ 188 w 204"/>
                  <a:gd name="T13" fmla="*/ 161 h 218"/>
                  <a:gd name="T14" fmla="*/ 176 w 204"/>
                  <a:gd name="T15" fmla="*/ 177 h 218"/>
                  <a:gd name="T16" fmla="*/ 158 w 204"/>
                  <a:gd name="T17" fmla="*/ 192 h 218"/>
                  <a:gd name="T18" fmla="*/ 141 w 204"/>
                  <a:gd name="T19" fmla="*/ 207 h 218"/>
                  <a:gd name="T20" fmla="*/ 127 w 204"/>
                  <a:gd name="T21" fmla="*/ 214 h 218"/>
                  <a:gd name="T22" fmla="*/ 114 w 204"/>
                  <a:gd name="T23" fmla="*/ 218 h 218"/>
                  <a:gd name="T24" fmla="*/ 103 w 204"/>
                  <a:gd name="T25" fmla="*/ 216 h 218"/>
                  <a:gd name="T26" fmla="*/ 92 w 204"/>
                  <a:gd name="T27" fmla="*/ 213 h 218"/>
                  <a:gd name="T28" fmla="*/ 82 w 204"/>
                  <a:gd name="T29" fmla="*/ 207 h 218"/>
                  <a:gd name="T30" fmla="*/ 74 w 204"/>
                  <a:gd name="T31" fmla="*/ 198 h 218"/>
                  <a:gd name="T32" fmla="*/ 65 w 204"/>
                  <a:gd name="T33" fmla="*/ 191 h 218"/>
                  <a:gd name="T34" fmla="*/ 55 w 204"/>
                  <a:gd name="T35" fmla="*/ 181 h 218"/>
                  <a:gd name="T36" fmla="*/ 46 w 204"/>
                  <a:gd name="T37" fmla="*/ 171 h 218"/>
                  <a:gd name="T38" fmla="*/ 36 w 204"/>
                  <a:gd name="T39" fmla="*/ 160 h 218"/>
                  <a:gd name="T40" fmla="*/ 26 w 204"/>
                  <a:gd name="T41" fmla="*/ 150 h 218"/>
                  <a:gd name="T42" fmla="*/ 16 w 204"/>
                  <a:gd name="T43" fmla="*/ 139 h 218"/>
                  <a:gd name="T44" fmla="*/ 10 w 204"/>
                  <a:gd name="T45" fmla="*/ 132 h 218"/>
                  <a:gd name="T46" fmla="*/ 5 w 204"/>
                  <a:gd name="T47" fmla="*/ 125 h 218"/>
                  <a:gd name="T48" fmla="*/ 3 w 204"/>
                  <a:gd name="T49" fmla="*/ 124 h 218"/>
                  <a:gd name="T50" fmla="*/ 0 w 204"/>
                  <a:gd name="T51" fmla="*/ 111 h 218"/>
                  <a:gd name="T52" fmla="*/ 3 w 204"/>
                  <a:gd name="T53" fmla="*/ 100 h 218"/>
                  <a:gd name="T54" fmla="*/ 13 w 204"/>
                  <a:gd name="T55" fmla="*/ 89 h 218"/>
                  <a:gd name="T56" fmla="*/ 27 w 204"/>
                  <a:gd name="T57" fmla="*/ 76 h 218"/>
                  <a:gd name="T58" fmla="*/ 45 w 204"/>
                  <a:gd name="T59" fmla="*/ 65 h 218"/>
                  <a:gd name="T60" fmla="*/ 64 w 204"/>
                  <a:gd name="T61" fmla="*/ 51 h 218"/>
                  <a:gd name="T62" fmla="*/ 81 w 204"/>
                  <a:gd name="T63" fmla="*/ 36 h 218"/>
                  <a:gd name="T64" fmla="*/ 99 w 204"/>
                  <a:gd name="T65" fmla="*/ 20 h 218"/>
                  <a:gd name="T66" fmla="*/ 114 w 204"/>
                  <a:gd name="T67" fmla="*/ 4 h 218"/>
                  <a:gd name="T68" fmla="*/ 130 w 204"/>
                  <a:gd name="T69" fmla="*/ 0 h 218"/>
                  <a:gd name="T70" fmla="*/ 146 w 204"/>
                  <a:gd name="T71" fmla="*/ 3 h 218"/>
                  <a:gd name="T72" fmla="*/ 161 w 204"/>
                  <a:gd name="T73" fmla="*/ 12 h 218"/>
                  <a:gd name="T74" fmla="*/ 175 w 204"/>
                  <a:gd name="T75" fmla="*/ 23 h 218"/>
                  <a:gd name="T76" fmla="*/ 184 w 204"/>
                  <a:gd name="T77" fmla="*/ 40 h 218"/>
                  <a:gd name="T78" fmla="*/ 194 w 204"/>
                  <a:gd name="T79" fmla="*/ 57 h 218"/>
                  <a:gd name="T80" fmla="*/ 198 w 204"/>
                  <a:gd name="T81" fmla="*/ 7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218">
                    <a:moveTo>
                      <a:pt x="198" y="75"/>
                    </a:moveTo>
                    <a:lnTo>
                      <a:pt x="202" y="92"/>
                    </a:lnTo>
                    <a:lnTo>
                      <a:pt x="204" y="109"/>
                    </a:lnTo>
                    <a:lnTo>
                      <a:pt x="204" y="122"/>
                    </a:lnTo>
                    <a:lnTo>
                      <a:pt x="202" y="134"/>
                    </a:lnTo>
                    <a:lnTo>
                      <a:pt x="197" y="147"/>
                    </a:lnTo>
                    <a:lnTo>
                      <a:pt x="188" y="161"/>
                    </a:lnTo>
                    <a:lnTo>
                      <a:pt x="176" y="177"/>
                    </a:lnTo>
                    <a:lnTo>
                      <a:pt x="158" y="192"/>
                    </a:lnTo>
                    <a:lnTo>
                      <a:pt x="141" y="207"/>
                    </a:lnTo>
                    <a:lnTo>
                      <a:pt x="127" y="214"/>
                    </a:lnTo>
                    <a:lnTo>
                      <a:pt x="114" y="218"/>
                    </a:lnTo>
                    <a:lnTo>
                      <a:pt x="103" y="216"/>
                    </a:lnTo>
                    <a:lnTo>
                      <a:pt x="92" y="213"/>
                    </a:lnTo>
                    <a:lnTo>
                      <a:pt x="82" y="207"/>
                    </a:lnTo>
                    <a:lnTo>
                      <a:pt x="74" y="198"/>
                    </a:lnTo>
                    <a:lnTo>
                      <a:pt x="65" y="191"/>
                    </a:lnTo>
                    <a:lnTo>
                      <a:pt x="55" y="181"/>
                    </a:lnTo>
                    <a:lnTo>
                      <a:pt x="46" y="171"/>
                    </a:lnTo>
                    <a:lnTo>
                      <a:pt x="36" y="160"/>
                    </a:lnTo>
                    <a:lnTo>
                      <a:pt x="26" y="150"/>
                    </a:lnTo>
                    <a:lnTo>
                      <a:pt x="16" y="139"/>
                    </a:lnTo>
                    <a:lnTo>
                      <a:pt x="10" y="132"/>
                    </a:lnTo>
                    <a:lnTo>
                      <a:pt x="5" y="125"/>
                    </a:lnTo>
                    <a:lnTo>
                      <a:pt x="3" y="124"/>
                    </a:lnTo>
                    <a:lnTo>
                      <a:pt x="0" y="111"/>
                    </a:lnTo>
                    <a:lnTo>
                      <a:pt x="3" y="100"/>
                    </a:lnTo>
                    <a:lnTo>
                      <a:pt x="13" y="89"/>
                    </a:lnTo>
                    <a:lnTo>
                      <a:pt x="27" y="76"/>
                    </a:lnTo>
                    <a:lnTo>
                      <a:pt x="45" y="65"/>
                    </a:lnTo>
                    <a:lnTo>
                      <a:pt x="64" y="51"/>
                    </a:lnTo>
                    <a:lnTo>
                      <a:pt x="81" y="36"/>
                    </a:lnTo>
                    <a:lnTo>
                      <a:pt x="99" y="20"/>
                    </a:lnTo>
                    <a:lnTo>
                      <a:pt x="114" y="4"/>
                    </a:lnTo>
                    <a:lnTo>
                      <a:pt x="130" y="0"/>
                    </a:lnTo>
                    <a:lnTo>
                      <a:pt x="146" y="3"/>
                    </a:lnTo>
                    <a:lnTo>
                      <a:pt x="161" y="12"/>
                    </a:lnTo>
                    <a:lnTo>
                      <a:pt x="175" y="23"/>
                    </a:lnTo>
                    <a:lnTo>
                      <a:pt x="184" y="40"/>
                    </a:lnTo>
                    <a:lnTo>
                      <a:pt x="194" y="57"/>
                    </a:lnTo>
                    <a:lnTo>
                      <a:pt x="198" y="75"/>
                    </a:lnTo>
                    <a:close/>
                  </a:path>
                </a:pathLst>
              </a:custGeom>
              <a:solidFill>
                <a:srgbClr val="7D40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87" name="Freeform 1427">
                <a:extLst>
                  <a:ext uri="{FF2B5EF4-FFF2-40B4-BE49-F238E27FC236}">
                    <a16:creationId xmlns:a16="http://schemas.microsoft.com/office/drawing/2014/main" id="{9355F4AA-67CE-6DB1-3586-F6ABAC16B900}"/>
                  </a:ext>
                </a:extLst>
              </p:cNvPr>
              <p:cNvSpPr>
                <a:spLocks/>
              </p:cNvSpPr>
              <p:nvPr/>
            </p:nvSpPr>
            <p:spPr bwMode="auto">
              <a:xfrm>
                <a:off x="943" y="1652"/>
                <a:ext cx="63" cy="66"/>
              </a:xfrm>
              <a:custGeom>
                <a:avLst/>
                <a:gdLst>
                  <a:gd name="T0" fmla="*/ 2 w 188"/>
                  <a:gd name="T1" fmla="*/ 113 h 199"/>
                  <a:gd name="T2" fmla="*/ 5 w 188"/>
                  <a:gd name="T3" fmla="*/ 115 h 199"/>
                  <a:gd name="T4" fmla="*/ 9 w 188"/>
                  <a:gd name="T5" fmla="*/ 120 h 199"/>
                  <a:gd name="T6" fmla="*/ 15 w 188"/>
                  <a:gd name="T7" fmla="*/ 127 h 199"/>
                  <a:gd name="T8" fmla="*/ 23 w 188"/>
                  <a:gd name="T9" fmla="*/ 137 h 199"/>
                  <a:gd name="T10" fmla="*/ 32 w 188"/>
                  <a:gd name="T11" fmla="*/ 147 h 199"/>
                  <a:gd name="T12" fmla="*/ 41 w 188"/>
                  <a:gd name="T13" fmla="*/ 158 h 199"/>
                  <a:gd name="T14" fmla="*/ 50 w 188"/>
                  <a:gd name="T15" fmla="*/ 167 h 199"/>
                  <a:gd name="T16" fmla="*/ 60 w 188"/>
                  <a:gd name="T17" fmla="*/ 175 h 199"/>
                  <a:gd name="T18" fmla="*/ 68 w 188"/>
                  <a:gd name="T19" fmla="*/ 184 h 199"/>
                  <a:gd name="T20" fmla="*/ 76 w 188"/>
                  <a:gd name="T21" fmla="*/ 189 h 199"/>
                  <a:gd name="T22" fmla="*/ 85 w 188"/>
                  <a:gd name="T23" fmla="*/ 194 h 199"/>
                  <a:gd name="T24" fmla="*/ 95 w 188"/>
                  <a:gd name="T25" fmla="*/ 199 h 199"/>
                  <a:gd name="T26" fmla="*/ 106 w 188"/>
                  <a:gd name="T27" fmla="*/ 199 h 199"/>
                  <a:gd name="T28" fmla="*/ 117 w 188"/>
                  <a:gd name="T29" fmla="*/ 196 h 199"/>
                  <a:gd name="T30" fmla="*/ 131 w 188"/>
                  <a:gd name="T31" fmla="*/ 189 h 199"/>
                  <a:gd name="T32" fmla="*/ 147 w 188"/>
                  <a:gd name="T33" fmla="*/ 177 h 199"/>
                  <a:gd name="T34" fmla="*/ 163 w 188"/>
                  <a:gd name="T35" fmla="*/ 163 h 199"/>
                  <a:gd name="T36" fmla="*/ 174 w 188"/>
                  <a:gd name="T37" fmla="*/ 148 h 199"/>
                  <a:gd name="T38" fmla="*/ 181 w 188"/>
                  <a:gd name="T39" fmla="*/ 136 h 199"/>
                  <a:gd name="T40" fmla="*/ 186 w 188"/>
                  <a:gd name="T41" fmla="*/ 124 h 199"/>
                  <a:gd name="T42" fmla="*/ 188 w 188"/>
                  <a:gd name="T43" fmla="*/ 112 h 199"/>
                  <a:gd name="T44" fmla="*/ 188 w 188"/>
                  <a:gd name="T45" fmla="*/ 99 h 199"/>
                  <a:gd name="T46" fmla="*/ 186 w 188"/>
                  <a:gd name="T47" fmla="*/ 85 h 199"/>
                  <a:gd name="T48" fmla="*/ 184 w 188"/>
                  <a:gd name="T49" fmla="*/ 69 h 199"/>
                  <a:gd name="T50" fmla="*/ 179 w 188"/>
                  <a:gd name="T51" fmla="*/ 51 h 199"/>
                  <a:gd name="T52" fmla="*/ 171 w 188"/>
                  <a:gd name="T53" fmla="*/ 36 h 199"/>
                  <a:gd name="T54" fmla="*/ 159 w 188"/>
                  <a:gd name="T55" fmla="*/ 22 h 199"/>
                  <a:gd name="T56" fmla="*/ 149 w 188"/>
                  <a:gd name="T57" fmla="*/ 9 h 199"/>
                  <a:gd name="T58" fmla="*/ 135 w 188"/>
                  <a:gd name="T59" fmla="*/ 2 h 199"/>
                  <a:gd name="T60" fmla="*/ 119 w 188"/>
                  <a:gd name="T61" fmla="*/ 0 h 199"/>
                  <a:gd name="T62" fmla="*/ 106 w 188"/>
                  <a:gd name="T63" fmla="*/ 5 h 199"/>
                  <a:gd name="T64" fmla="*/ 91 w 188"/>
                  <a:gd name="T65" fmla="*/ 17 h 199"/>
                  <a:gd name="T66" fmla="*/ 76 w 188"/>
                  <a:gd name="T67" fmla="*/ 33 h 199"/>
                  <a:gd name="T68" fmla="*/ 58 w 188"/>
                  <a:gd name="T69" fmla="*/ 48 h 199"/>
                  <a:gd name="T70" fmla="*/ 42 w 188"/>
                  <a:gd name="T71" fmla="*/ 60 h 199"/>
                  <a:gd name="T72" fmla="*/ 27 w 188"/>
                  <a:gd name="T73" fmla="*/ 71 h 199"/>
                  <a:gd name="T74" fmla="*/ 13 w 188"/>
                  <a:gd name="T75" fmla="*/ 82 h 199"/>
                  <a:gd name="T76" fmla="*/ 2 w 188"/>
                  <a:gd name="T77" fmla="*/ 91 h 199"/>
                  <a:gd name="T78" fmla="*/ 0 w 188"/>
                  <a:gd name="T79" fmla="*/ 103 h 199"/>
                  <a:gd name="T80" fmla="*/ 2 w 188"/>
                  <a:gd name="T81" fmla="*/ 11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 h="199">
                    <a:moveTo>
                      <a:pt x="2" y="113"/>
                    </a:moveTo>
                    <a:lnTo>
                      <a:pt x="5" y="115"/>
                    </a:lnTo>
                    <a:lnTo>
                      <a:pt x="9" y="120"/>
                    </a:lnTo>
                    <a:lnTo>
                      <a:pt x="15" y="127"/>
                    </a:lnTo>
                    <a:lnTo>
                      <a:pt x="23" y="137"/>
                    </a:lnTo>
                    <a:lnTo>
                      <a:pt x="32" y="147"/>
                    </a:lnTo>
                    <a:lnTo>
                      <a:pt x="41" y="158"/>
                    </a:lnTo>
                    <a:lnTo>
                      <a:pt x="50" y="167"/>
                    </a:lnTo>
                    <a:lnTo>
                      <a:pt x="60" y="175"/>
                    </a:lnTo>
                    <a:lnTo>
                      <a:pt x="68" y="184"/>
                    </a:lnTo>
                    <a:lnTo>
                      <a:pt x="76" y="189"/>
                    </a:lnTo>
                    <a:lnTo>
                      <a:pt x="85" y="194"/>
                    </a:lnTo>
                    <a:lnTo>
                      <a:pt x="95" y="199"/>
                    </a:lnTo>
                    <a:lnTo>
                      <a:pt x="106" y="199"/>
                    </a:lnTo>
                    <a:lnTo>
                      <a:pt x="117" y="196"/>
                    </a:lnTo>
                    <a:lnTo>
                      <a:pt x="131" y="189"/>
                    </a:lnTo>
                    <a:lnTo>
                      <a:pt x="147" y="177"/>
                    </a:lnTo>
                    <a:lnTo>
                      <a:pt x="163" y="163"/>
                    </a:lnTo>
                    <a:lnTo>
                      <a:pt x="174" y="148"/>
                    </a:lnTo>
                    <a:lnTo>
                      <a:pt x="181" y="136"/>
                    </a:lnTo>
                    <a:lnTo>
                      <a:pt x="186" y="124"/>
                    </a:lnTo>
                    <a:lnTo>
                      <a:pt x="188" y="112"/>
                    </a:lnTo>
                    <a:lnTo>
                      <a:pt x="188" y="99"/>
                    </a:lnTo>
                    <a:lnTo>
                      <a:pt x="186" y="85"/>
                    </a:lnTo>
                    <a:lnTo>
                      <a:pt x="184" y="69"/>
                    </a:lnTo>
                    <a:lnTo>
                      <a:pt x="179" y="51"/>
                    </a:lnTo>
                    <a:lnTo>
                      <a:pt x="171" y="36"/>
                    </a:lnTo>
                    <a:lnTo>
                      <a:pt x="159" y="22"/>
                    </a:lnTo>
                    <a:lnTo>
                      <a:pt x="149" y="9"/>
                    </a:lnTo>
                    <a:lnTo>
                      <a:pt x="135" y="2"/>
                    </a:lnTo>
                    <a:lnTo>
                      <a:pt x="119" y="0"/>
                    </a:lnTo>
                    <a:lnTo>
                      <a:pt x="106" y="5"/>
                    </a:lnTo>
                    <a:lnTo>
                      <a:pt x="91" y="17"/>
                    </a:lnTo>
                    <a:lnTo>
                      <a:pt x="76" y="33"/>
                    </a:lnTo>
                    <a:lnTo>
                      <a:pt x="58" y="48"/>
                    </a:lnTo>
                    <a:lnTo>
                      <a:pt x="42" y="60"/>
                    </a:lnTo>
                    <a:lnTo>
                      <a:pt x="27" y="71"/>
                    </a:lnTo>
                    <a:lnTo>
                      <a:pt x="13" y="82"/>
                    </a:lnTo>
                    <a:lnTo>
                      <a:pt x="2" y="91"/>
                    </a:lnTo>
                    <a:lnTo>
                      <a:pt x="0" y="103"/>
                    </a:lnTo>
                    <a:lnTo>
                      <a:pt x="2" y="113"/>
                    </a:lnTo>
                    <a:close/>
                  </a:path>
                </a:pathLst>
              </a:custGeom>
              <a:solidFill>
                <a:srgbClr val="7538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88" name="Freeform 1428">
                <a:extLst>
                  <a:ext uri="{FF2B5EF4-FFF2-40B4-BE49-F238E27FC236}">
                    <a16:creationId xmlns:a16="http://schemas.microsoft.com/office/drawing/2014/main" id="{0A1316AC-6C45-7382-CA49-65527F736CBA}"/>
                  </a:ext>
                </a:extLst>
              </p:cNvPr>
              <p:cNvSpPr>
                <a:spLocks/>
              </p:cNvSpPr>
              <p:nvPr/>
            </p:nvSpPr>
            <p:spPr bwMode="auto">
              <a:xfrm>
                <a:off x="930" y="1670"/>
                <a:ext cx="11" cy="33"/>
              </a:xfrm>
              <a:custGeom>
                <a:avLst/>
                <a:gdLst>
                  <a:gd name="T0" fmla="*/ 12 w 31"/>
                  <a:gd name="T1" fmla="*/ 0 h 99"/>
                  <a:gd name="T2" fmla="*/ 14 w 31"/>
                  <a:gd name="T3" fmla="*/ 1 h 99"/>
                  <a:gd name="T4" fmla="*/ 16 w 31"/>
                  <a:gd name="T5" fmla="*/ 4 h 99"/>
                  <a:gd name="T6" fmla="*/ 20 w 31"/>
                  <a:gd name="T7" fmla="*/ 9 h 99"/>
                  <a:gd name="T8" fmla="*/ 24 w 31"/>
                  <a:gd name="T9" fmla="*/ 15 h 99"/>
                  <a:gd name="T10" fmla="*/ 29 w 31"/>
                  <a:gd name="T11" fmla="*/ 23 h 99"/>
                  <a:gd name="T12" fmla="*/ 30 w 31"/>
                  <a:gd name="T13" fmla="*/ 32 h 99"/>
                  <a:gd name="T14" fmla="*/ 31 w 31"/>
                  <a:gd name="T15" fmla="*/ 42 h 99"/>
                  <a:gd name="T16" fmla="*/ 31 w 31"/>
                  <a:gd name="T17" fmla="*/ 51 h 99"/>
                  <a:gd name="T18" fmla="*/ 29 w 31"/>
                  <a:gd name="T19" fmla="*/ 60 h 99"/>
                  <a:gd name="T20" fmla="*/ 24 w 31"/>
                  <a:gd name="T21" fmla="*/ 72 h 99"/>
                  <a:gd name="T22" fmla="*/ 17 w 31"/>
                  <a:gd name="T23" fmla="*/ 81 h 99"/>
                  <a:gd name="T24" fmla="*/ 11 w 31"/>
                  <a:gd name="T25" fmla="*/ 90 h 99"/>
                  <a:gd name="T26" fmla="*/ 6 w 31"/>
                  <a:gd name="T27" fmla="*/ 95 h 99"/>
                  <a:gd name="T28" fmla="*/ 2 w 31"/>
                  <a:gd name="T29" fmla="*/ 99 h 99"/>
                  <a:gd name="T30" fmla="*/ 0 w 31"/>
                  <a:gd name="T31" fmla="*/ 99 h 99"/>
                  <a:gd name="T32" fmla="*/ 2 w 31"/>
                  <a:gd name="T33" fmla="*/ 94 h 99"/>
                  <a:gd name="T34" fmla="*/ 5 w 31"/>
                  <a:gd name="T35" fmla="*/ 86 h 99"/>
                  <a:gd name="T36" fmla="*/ 7 w 31"/>
                  <a:gd name="T37" fmla="*/ 72 h 99"/>
                  <a:gd name="T38" fmla="*/ 10 w 31"/>
                  <a:gd name="T39" fmla="*/ 58 h 99"/>
                  <a:gd name="T40" fmla="*/ 11 w 31"/>
                  <a:gd name="T41" fmla="*/ 40 h 99"/>
                  <a:gd name="T42" fmla="*/ 11 w 31"/>
                  <a:gd name="T43" fmla="*/ 24 h 99"/>
                  <a:gd name="T44" fmla="*/ 12 w 31"/>
                  <a:gd name="T45" fmla="*/ 12 h 99"/>
                  <a:gd name="T46" fmla="*/ 12 w 31"/>
                  <a:gd name="T47" fmla="*/ 3 h 99"/>
                  <a:gd name="T48" fmla="*/ 12 w 31"/>
                  <a:gd name="T4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99">
                    <a:moveTo>
                      <a:pt x="12" y="0"/>
                    </a:moveTo>
                    <a:lnTo>
                      <a:pt x="14" y="1"/>
                    </a:lnTo>
                    <a:lnTo>
                      <a:pt x="16" y="4"/>
                    </a:lnTo>
                    <a:lnTo>
                      <a:pt x="20" y="9"/>
                    </a:lnTo>
                    <a:lnTo>
                      <a:pt x="24" y="15"/>
                    </a:lnTo>
                    <a:lnTo>
                      <a:pt x="29" y="23"/>
                    </a:lnTo>
                    <a:lnTo>
                      <a:pt x="30" y="32"/>
                    </a:lnTo>
                    <a:lnTo>
                      <a:pt x="31" y="42"/>
                    </a:lnTo>
                    <a:lnTo>
                      <a:pt x="31" y="51"/>
                    </a:lnTo>
                    <a:lnTo>
                      <a:pt x="29" y="60"/>
                    </a:lnTo>
                    <a:lnTo>
                      <a:pt x="24" y="72"/>
                    </a:lnTo>
                    <a:lnTo>
                      <a:pt x="17" y="81"/>
                    </a:lnTo>
                    <a:lnTo>
                      <a:pt x="11" y="90"/>
                    </a:lnTo>
                    <a:lnTo>
                      <a:pt x="6" y="95"/>
                    </a:lnTo>
                    <a:lnTo>
                      <a:pt x="2" y="99"/>
                    </a:lnTo>
                    <a:lnTo>
                      <a:pt x="0" y="99"/>
                    </a:lnTo>
                    <a:lnTo>
                      <a:pt x="2" y="94"/>
                    </a:lnTo>
                    <a:lnTo>
                      <a:pt x="5" y="86"/>
                    </a:lnTo>
                    <a:lnTo>
                      <a:pt x="7" y="72"/>
                    </a:lnTo>
                    <a:lnTo>
                      <a:pt x="10" y="58"/>
                    </a:lnTo>
                    <a:lnTo>
                      <a:pt x="11" y="40"/>
                    </a:lnTo>
                    <a:lnTo>
                      <a:pt x="11" y="24"/>
                    </a:lnTo>
                    <a:lnTo>
                      <a:pt x="12" y="12"/>
                    </a:lnTo>
                    <a:lnTo>
                      <a:pt x="12" y="3"/>
                    </a:lnTo>
                    <a:lnTo>
                      <a:pt x="12" y="0"/>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89" name="Freeform 1429">
                <a:extLst>
                  <a:ext uri="{FF2B5EF4-FFF2-40B4-BE49-F238E27FC236}">
                    <a16:creationId xmlns:a16="http://schemas.microsoft.com/office/drawing/2014/main" id="{E3C5C7F1-BAD3-CAA1-D400-A87D5AEFEE65}"/>
                  </a:ext>
                </a:extLst>
              </p:cNvPr>
              <p:cNvSpPr>
                <a:spLocks/>
              </p:cNvSpPr>
              <p:nvPr/>
            </p:nvSpPr>
            <p:spPr bwMode="auto">
              <a:xfrm>
                <a:off x="871" y="1664"/>
                <a:ext cx="67" cy="67"/>
              </a:xfrm>
              <a:custGeom>
                <a:avLst/>
                <a:gdLst>
                  <a:gd name="T0" fmla="*/ 42 w 203"/>
                  <a:gd name="T1" fmla="*/ 199 h 201"/>
                  <a:gd name="T2" fmla="*/ 38 w 203"/>
                  <a:gd name="T3" fmla="*/ 200 h 201"/>
                  <a:gd name="T4" fmla="*/ 26 w 203"/>
                  <a:gd name="T5" fmla="*/ 201 h 201"/>
                  <a:gd name="T6" fmla="*/ 13 w 203"/>
                  <a:gd name="T7" fmla="*/ 196 h 201"/>
                  <a:gd name="T8" fmla="*/ 3 w 203"/>
                  <a:gd name="T9" fmla="*/ 176 h 201"/>
                  <a:gd name="T10" fmla="*/ 0 w 203"/>
                  <a:gd name="T11" fmla="*/ 163 h 201"/>
                  <a:gd name="T12" fmla="*/ 0 w 203"/>
                  <a:gd name="T13" fmla="*/ 153 h 201"/>
                  <a:gd name="T14" fmla="*/ 1 w 203"/>
                  <a:gd name="T15" fmla="*/ 146 h 201"/>
                  <a:gd name="T16" fmla="*/ 3 w 203"/>
                  <a:gd name="T17" fmla="*/ 139 h 201"/>
                  <a:gd name="T18" fmla="*/ 6 w 203"/>
                  <a:gd name="T19" fmla="*/ 134 h 201"/>
                  <a:gd name="T20" fmla="*/ 7 w 203"/>
                  <a:gd name="T21" fmla="*/ 127 h 201"/>
                  <a:gd name="T22" fmla="*/ 11 w 203"/>
                  <a:gd name="T23" fmla="*/ 120 h 201"/>
                  <a:gd name="T24" fmla="*/ 13 w 203"/>
                  <a:gd name="T25" fmla="*/ 110 h 201"/>
                  <a:gd name="T26" fmla="*/ 15 w 203"/>
                  <a:gd name="T27" fmla="*/ 97 h 201"/>
                  <a:gd name="T28" fmla="*/ 20 w 203"/>
                  <a:gd name="T29" fmla="*/ 81 h 201"/>
                  <a:gd name="T30" fmla="*/ 26 w 203"/>
                  <a:gd name="T31" fmla="*/ 66 h 201"/>
                  <a:gd name="T32" fmla="*/ 37 w 203"/>
                  <a:gd name="T33" fmla="*/ 48 h 201"/>
                  <a:gd name="T34" fmla="*/ 49 w 203"/>
                  <a:gd name="T35" fmla="*/ 32 h 201"/>
                  <a:gd name="T36" fmla="*/ 66 w 203"/>
                  <a:gd name="T37" fmla="*/ 18 h 201"/>
                  <a:gd name="T38" fmla="*/ 87 w 203"/>
                  <a:gd name="T39" fmla="*/ 7 h 201"/>
                  <a:gd name="T40" fmla="*/ 113 w 203"/>
                  <a:gd name="T41" fmla="*/ 1 h 201"/>
                  <a:gd name="T42" fmla="*/ 138 w 203"/>
                  <a:gd name="T43" fmla="*/ 0 h 201"/>
                  <a:gd name="T44" fmla="*/ 158 w 203"/>
                  <a:gd name="T45" fmla="*/ 1 h 201"/>
                  <a:gd name="T46" fmla="*/ 172 w 203"/>
                  <a:gd name="T47" fmla="*/ 5 h 201"/>
                  <a:gd name="T48" fmla="*/ 185 w 203"/>
                  <a:gd name="T49" fmla="*/ 9 h 201"/>
                  <a:gd name="T50" fmla="*/ 193 w 203"/>
                  <a:gd name="T51" fmla="*/ 18 h 201"/>
                  <a:gd name="T52" fmla="*/ 198 w 203"/>
                  <a:gd name="T53" fmla="*/ 26 h 201"/>
                  <a:gd name="T54" fmla="*/ 201 w 203"/>
                  <a:gd name="T55" fmla="*/ 38 h 201"/>
                  <a:gd name="T56" fmla="*/ 203 w 203"/>
                  <a:gd name="T57" fmla="*/ 49 h 201"/>
                  <a:gd name="T58" fmla="*/ 203 w 203"/>
                  <a:gd name="T59" fmla="*/ 62 h 201"/>
                  <a:gd name="T60" fmla="*/ 201 w 203"/>
                  <a:gd name="T61" fmla="*/ 74 h 201"/>
                  <a:gd name="T62" fmla="*/ 197 w 203"/>
                  <a:gd name="T63" fmla="*/ 83 h 201"/>
                  <a:gd name="T64" fmla="*/ 193 w 203"/>
                  <a:gd name="T65" fmla="*/ 90 h 201"/>
                  <a:gd name="T66" fmla="*/ 189 w 203"/>
                  <a:gd name="T67" fmla="*/ 98 h 201"/>
                  <a:gd name="T68" fmla="*/ 184 w 203"/>
                  <a:gd name="T69" fmla="*/ 103 h 201"/>
                  <a:gd name="T70" fmla="*/ 182 w 203"/>
                  <a:gd name="T71" fmla="*/ 107 h 201"/>
                  <a:gd name="T72" fmla="*/ 181 w 203"/>
                  <a:gd name="T73" fmla="*/ 108 h 201"/>
                  <a:gd name="T74" fmla="*/ 179 w 203"/>
                  <a:gd name="T75" fmla="*/ 110 h 201"/>
                  <a:gd name="T76" fmla="*/ 176 w 203"/>
                  <a:gd name="T77" fmla="*/ 115 h 201"/>
                  <a:gd name="T78" fmla="*/ 170 w 203"/>
                  <a:gd name="T79" fmla="*/ 121 h 201"/>
                  <a:gd name="T80" fmla="*/ 162 w 203"/>
                  <a:gd name="T81" fmla="*/ 129 h 201"/>
                  <a:gd name="T82" fmla="*/ 152 w 203"/>
                  <a:gd name="T83" fmla="*/ 138 h 201"/>
                  <a:gd name="T84" fmla="*/ 141 w 203"/>
                  <a:gd name="T85" fmla="*/ 146 h 201"/>
                  <a:gd name="T86" fmla="*/ 128 w 203"/>
                  <a:gd name="T87" fmla="*/ 153 h 201"/>
                  <a:gd name="T88" fmla="*/ 114 w 203"/>
                  <a:gd name="T89" fmla="*/ 160 h 201"/>
                  <a:gd name="T90" fmla="*/ 100 w 203"/>
                  <a:gd name="T91" fmla="*/ 166 h 201"/>
                  <a:gd name="T92" fmla="*/ 87 w 203"/>
                  <a:gd name="T93" fmla="*/ 173 h 201"/>
                  <a:gd name="T94" fmla="*/ 75 w 203"/>
                  <a:gd name="T95" fmla="*/ 179 h 201"/>
                  <a:gd name="T96" fmla="*/ 65 w 203"/>
                  <a:gd name="T97" fmla="*/ 186 h 201"/>
                  <a:gd name="T98" fmla="*/ 55 w 203"/>
                  <a:gd name="T99" fmla="*/ 191 h 201"/>
                  <a:gd name="T100" fmla="*/ 49 w 203"/>
                  <a:gd name="T101" fmla="*/ 196 h 201"/>
                  <a:gd name="T102" fmla="*/ 45 w 203"/>
                  <a:gd name="T103" fmla="*/ 197 h 201"/>
                  <a:gd name="T104" fmla="*/ 42 w 203"/>
                  <a:gd name="T105" fmla="*/ 19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3" h="201">
                    <a:moveTo>
                      <a:pt x="42" y="199"/>
                    </a:moveTo>
                    <a:lnTo>
                      <a:pt x="38" y="200"/>
                    </a:lnTo>
                    <a:lnTo>
                      <a:pt x="26" y="201"/>
                    </a:lnTo>
                    <a:lnTo>
                      <a:pt x="13" y="196"/>
                    </a:lnTo>
                    <a:lnTo>
                      <a:pt x="3" y="176"/>
                    </a:lnTo>
                    <a:lnTo>
                      <a:pt x="0" y="163"/>
                    </a:lnTo>
                    <a:lnTo>
                      <a:pt x="0" y="153"/>
                    </a:lnTo>
                    <a:lnTo>
                      <a:pt x="1" y="146"/>
                    </a:lnTo>
                    <a:lnTo>
                      <a:pt x="3" y="139"/>
                    </a:lnTo>
                    <a:lnTo>
                      <a:pt x="6" y="134"/>
                    </a:lnTo>
                    <a:lnTo>
                      <a:pt x="7" y="127"/>
                    </a:lnTo>
                    <a:lnTo>
                      <a:pt x="11" y="120"/>
                    </a:lnTo>
                    <a:lnTo>
                      <a:pt x="13" y="110"/>
                    </a:lnTo>
                    <a:lnTo>
                      <a:pt x="15" y="97"/>
                    </a:lnTo>
                    <a:lnTo>
                      <a:pt x="20" y="81"/>
                    </a:lnTo>
                    <a:lnTo>
                      <a:pt x="26" y="66"/>
                    </a:lnTo>
                    <a:lnTo>
                      <a:pt x="37" y="48"/>
                    </a:lnTo>
                    <a:lnTo>
                      <a:pt x="49" y="32"/>
                    </a:lnTo>
                    <a:lnTo>
                      <a:pt x="66" y="18"/>
                    </a:lnTo>
                    <a:lnTo>
                      <a:pt x="87" y="7"/>
                    </a:lnTo>
                    <a:lnTo>
                      <a:pt x="113" y="1"/>
                    </a:lnTo>
                    <a:lnTo>
                      <a:pt x="138" y="0"/>
                    </a:lnTo>
                    <a:lnTo>
                      <a:pt x="158" y="1"/>
                    </a:lnTo>
                    <a:lnTo>
                      <a:pt x="172" y="5"/>
                    </a:lnTo>
                    <a:lnTo>
                      <a:pt x="185" y="9"/>
                    </a:lnTo>
                    <a:lnTo>
                      <a:pt x="193" y="18"/>
                    </a:lnTo>
                    <a:lnTo>
                      <a:pt x="198" y="26"/>
                    </a:lnTo>
                    <a:lnTo>
                      <a:pt x="201" y="38"/>
                    </a:lnTo>
                    <a:lnTo>
                      <a:pt x="203" y="49"/>
                    </a:lnTo>
                    <a:lnTo>
                      <a:pt x="203" y="62"/>
                    </a:lnTo>
                    <a:lnTo>
                      <a:pt x="201" y="74"/>
                    </a:lnTo>
                    <a:lnTo>
                      <a:pt x="197" y="83"/>
                    </a:lnTo>
                    <a:lnTo>
                      <a:pt x="193" y="90"/>
                    </a:lnTo>
                    <a:lnTo>
                      <a:pt x="189" y="98"/>
                    </a:lnTo>
                    <a:lnTo>
                      <a:pt x="184" y="103"/>
                    </a:lnTo>
                    <a:lnTo>
                      <a:pt x="182" y="107"/>
                    </a:lnTo>
                    <a:lnTo>
                      <a:pt x="181" y="108"/>
                    </a:lnTo>
                    <a:lnTo>
                      <a:pt x="179" y="110"/>
                    </a:lnTo>
                    <a:lnTo>
                      <a:pt x="176" y="115"/>
                    </a:lnTo>
                    <a:lnTo>
                      <a:pt x="170" y="121"/>
                    </a:lnTo>
                    <a:lnTo>
                      <a:pt x="162" y="129"/>
                    </a:lnTo>
                    <a:lnTo>
                      <a:pt x="152" y="138"/>
                    </a:lnTo>
                    <a:lnTo>
                      <a:pt x="141" y="146"/>
                    </a:lnTo>
                    <a:lnTo>
                      <a:pt x="128" y="153"/>
                    </a:lnTo>
                    <a:lnTo>
                      <a:pt x="114" y="160"/>
                    </a:lnTo>
                    <a:lnTo>
                      <a:pt x="100" y="166"/>
                    </a:lnTo>
                    <a:lnTo>
                      <a:pt x="87" y="173"/>
                    </a:lnTo>
                    <a:lnTo>
                      <a:pt x="75" y="179"/>
                    </a:lnTo>
                    <a:lnTo>
                      <a:pt x="65" y="186"/>
                    </a:lnTo>
                    <a:lnTo>
                      <a:pt x="55" y="191"/>
                    </a:lnTo>
                    <a:lnTo>
                      <a:pt x="49" y="196"/>
                    </a:lnTo>
                    <a:lnTo>
                      <a:pt x="45" y="197"/>
                    </a:lnTo>
                    <a:lnTo>
                      <a:pt x="42" y="199"/>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90" name="Freeform 1430">
                <a:extLst>
                  <a:ext uri="{FF2B5EF4-FFF2-40B4-BE49-F238E27FC236}">
                    <a16:creationId xmlns:a16="http://schemas.microsoft.com/office/drawing/2014/main" id="{D73F3468-AC61-433E-45F7-25B72D4AFE3B}"/>
                  </a:ext>
                </a:extLst>
              </p:cNvPr>
              <p:cNvSpPr>
                <a:spLocks/>
              </p:cNvSpPr>
              <p:nvPr/>
            </p:nvSpPr>
            <p:spPr bwMode="auto">
              <a:xfrm>
                <a:off x="871" y="1664"/>
                <a:ext cx="67" cy="67"/>
              </a:xfrm>
              <a:custGeom>
                <a:avLst/>
                <a:gdLst>
                  <a:gd name="T0" fmla="*/ 182 w 203"/>
                  <a:gd name="T1" fmla="*/ 107 h 201"/>
                  <a:gd name="T2" fmla="*/ 189 w 203"/>
                  <a:gd name="T3" fmla="*/ 98 h 201"/>
                  <a:gd name="T4" fmla="*/ 197 w 203"/>
                  <a:gd name="T5" fmla="*/ 83 h 201"/>
                  <a:gd name="T6" fmla="*/ 203 w 203"/>
                  <a:gd name="T7" fmla="*/ 62 h 201"/>
                  <a:gd name="T8" fmla="*/ 201 w 203"/>
                  <a:gd name="T9" fmla="*/ 38 h 201"/>
                  <a:gd name="T10" fmla="*/ 193 w 203"/>
                  <a:gd name="T11" fmla="*/ 18 h 201"/>
                  <a:gd name="T12" fmla="*/ 172 w 203"/>
                  <a:gd name="T13" fmla="*/ 5 h 201"/>
                  <a:gd name="T14" fmla="*/ 138 w 203"/>
                  <a:gd name="T15" fmla="*/ 0 h 201"/>
                  <a:gd name="T16" fmla="*/ 87 w 203"/>
                  <a:gd name="T17" fmla="*/ 7 h 201"/>
                  <a:gd name="T18" fmla="*/ 49 w 203"/>
                  <a:gd name="T19" fmla="*/ 32 h 201"/>
                  <a:gd name="T20" fmla="*/ 26 w 203"/>
                  <a:gd name="T21" fmla="*/ 66 h 201"/>
                  <a:gd name="T22" fmla="*/ 15 w 203"/>
                  <a:gd name="T23" fmla="*/ 97 h 201"/>
                  <a:gd name="T24" fmla="*/ 11 w 203"/>
                  <a:gd name="T25" fmla="*/ 120 h 201"/>
                  <a:gd name="T26" fmla="*/ 6 w 203"/>
                  <a:gd name="T27" fmla="*/ 134 h 201"/>
                  <a:gd name="T28" fmla="*/ 1 w 203"/>
                  <a:gd name="T29" fmla="*/ 146 h 201"/>
                  <a:gd name="T30" fmla="*/ 0 w 203"/>
                  <a:gd name="T31" fmla="*/ 163 h 201"/>
                  <a:gd name="T32" fmla="*/ 13 w 203"/>
                  <a:gd name="T33" fmla="*/ 196 h 201"/>
                  <a:gd name="T34" fmla="*/ 38 w 203"/>
                  <a:gd name="T35" fmla="*/ 200 h 201"/>
                  <a:gd name="T36" fmla="*/ 45 w 203"/>
                  <a:gd name="T37" fmla="*/ 197 h 201"/>
                  <a:gd name="T38" fmla="*/ 62 w 203"/>
                  <a:gd name="T39" fmla="*/ 187 h 201"/>
                  <a:gd name="T40" fmla="*/ 76 w 203"/>
                  <a:gd name="T41" fmla="*/ 176 h 201"/>
                  <a:gd name="T42" fmla="*/ 79 w 203"/>
                  <a:gd name="T43" fmla="*/ 153 h 201"/>
                  <a:gd name="T44" fmla="*/ 73 w 203"/>
                  <a:gd name="T45" fmla="*/ 139 h 201"/>
                  <a:gd name="T46" fmla="*/ 65 w 203"/>
                  <a:gd name="T47" fmla="*/ 127 h 201"/>
                  <a:gd name="T48" fmla="*/ 62 w 203"/>
                  <a:gd name="T49" fmla="*/ 111 h 201"/>
                  <a:gd name="T50" fmla="*/ 65 w 203"/>
                  <a:gd name="T51" fmla="*/ 95 h 201"/>
                  <a:gd name="T52" fmla="*/ 78 w 203"/>
                  <a:gd name="T53" fmla="*/ 80 h 201"/>
                  <a:gd name="T54" fmla="*/ 99 w 203"/>
                  <a:gd name="T55" fmla="*/ 66 h 201"/>
                  <a:gd name="T56" fmla="*/ 119 w 203"/>
                  <a:gd name="T57" fmla="*/ 56 h 201"/>
                  <a:gd name="T58" fmla="*/ 135 w 203"/>
                  <a:gd name="T59" fmla="*/ 54 h 201"/>
                  <a:gd name="T60" fmla="*/ 145 w 203"/>
                  <a:gd name="T61" fmla="*/ 66 h 201"/>
                  <a:gd name="T62" fmla="*/ 154 w 203"/>
                  <a:gd name="T63" fmla="*/ 88 h 201"/>
                  <a:gd name="T64" fmla="*/ 161 w 203"/>
                  <a:gd name="T65" fmla="*/ 108 h 201"/>
                  <a:gd name="T66" fmla="*/ 171 w 203"/>
                  <a:gd name="T67" fmla="*/ 1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201">
                    <a:moveTo>
                      <a:pt x="181" y="108"/>
                    </a:moveTo>
                    <a:lnTo>
                      <a:pt x="182" y="107"/>
                    </a:lnTo>
                    <a:lnTo>
                      <a:pt x="184" y="103"/>
                    </a:lnTo>
                    <a:lnTo>
                      <a:pt x="189" y="98"/>
                    </a:lnTo>
                    <a:lnTo>
                      <a:pt x="193" y="90"/>
                    </a:lnTo>
                    <a:lnTo>
                      <a:pt x="197" y="83"/>
                    </a:lnTo>
                    <a:lnTo>
                      <a:pt x="201" y="74"/>
                    </a:lnTo>
                    <a:lnTo>
                      <a:pt x="203" y="62"/>
                    </a:lnTo>
                    <a:lnTo>
                      <a:pt x="203" y="49"/>
                    </a:lnTo>
                    <a:lnTo>
                      <a:pt x="201" y="38"/>
                    </a:lnTo>
                    <a:lnTo>
                      <a:pt x="198" y="26"/>
                    </a:lnTo>
                    <a:lnTo>
                      <a:pt x="193" y="18"/>
                    </a:lnTo>
                    <a:lnTo>
                      <a:pt x="185" y="9"/>
                    </a:lnTo>
                    <a:lnTo>
                      <a:pt x="172" y="5"/>
                    </a:lnTo>
                    <a:lnTo>
                      <a:pt x="158" y="1"/>
                    </a:lnTo>
                    <a:lnTo>
                      <a:pt x="138" y="0"/>
                    </a:lnTo>
                    <a:lnTo>
                      <a:pt x="113" y="1"/>
                    </a:lnTo>
                    <a:lnTo>
                      <a:pt x="87" y="7"/>
                    </a:lnTo>
                    <a:lnTo>
                      <a:pt x="66" y="18"/>
                    </a:lnTo>
                    <a:lnTo>
                      <a:pt x="49" y="32"/>
                    </a:lnTo>
                    <a:lnTo>
                      <a:pt x="37" y="48"/>
                    </a:lnTo>
                    <a:lnTo>
                      <a:pt x="26" y="66"/>
                    </a:lnTo>
                    <a:lnTo>
                      <a:pt x="20" y="81"/>
                    </a:lnTo>
                    <a:lnTo>
                      <a:pt x="15" y="97"/>
                    </a:lnTo>
                    <a:lnTo>
                      <a:pt x="13" y="110"/>
                    </a:lnTo>
                    <a:lnTo>
                      <a:pt x="11" y="120"/>
                    </a:lnTo>
                    <a:lnTo>
                      <a:pt x="7" y="127"/>
                    </a:lnTo>
                    <a:lnTo>
                      <a:pt x="6" y="134"/>
                    </a:lnTo>
                    <a:lnTo>
                      <a:pt x="3" y="139"/>
                    </a:lnTo>
                    <a:lnTo>
                      <a:pt x="1" y="146"/>
                    </a:lnTo>
                    <a:lnTo>
                      <a:pt x="0" y="153"/>
                    </a:lnTo>
                    <a:lnTo>
                      <a:pt x="0" y="163"/>
                    </a:lnTo>
                    <a:lnTo>
                      <a:pt x="3" y="176"/>
                    </a:lnTo>
                    <a:lnTo>
                      <a:pt x="13" y="196"/>
                    </a:lnTo>
                    <a:lnTo>
                      <a:pt x="26" y="201"/>
                    </a:lnTo>
                    <a:lnTo>
                      <a:pt x="38" y="200"/>
                    </a:lnTo>
                    <a:lnTo>
                      <a:pt x="42" y="199"/>
                    </a:lnTo>
                    <a:lnTo>
                      <a:pt x="45" y="197"/>
                    </a:lnTo>
                    <a:lnTo>
                      <a:pt x="52" y="193"/>
                    </a:lnTo>
                    <a:lnTo>
                      <a:pt x="62" y="187"/>
                    </a:lnTo>
                    <a:lnTo>
                      <a:pt x="75" y="182"/>
                    </a:lnTo>
                    <a:lnTo>
                      <a:pt x="76" y="176"/>
                    </a:lnTo>
                    <a:lnTo>
                      <a:pt x="79" y="166"/>
                    </a:lnTo>
                    <a:lnTo>
                      <a:pt x="79" y="153"/>
                    </a:lnTo>
                    <a:lnTo>
                      <a:pt x="76" y="144"/>
                    </a:lnTo>
                    <a:lnTo>
                      <a:pt x="73" y="139"/>
                    </a:lnTo>
                    <a:lnTo>
                      <a:pt x="69" y="134"/>
                    </a:lnTo>
                    <a:lnTo>
                      <a:pt x="65" y="127"/>
                    </a:lnTo>
                    <a:lnTo>
                      <a:pt x="63" y="120"/>
                    </a:lnTo>
                    <a:lnTo>
                      <a:pt x="62" y="111"/>
                    </a:lnTo>
                    <a:lnTo>
                      <a:pt x="62" y="103"/>
                    </a:lnTo>
                    <a:lnTo>
                      <a:pt x="65" y="95"/>
                    </a:lnTo>
                    <a:lnTo>
                      <a:pt x="69" y="88"/>
                    </a:lnTo>
                    <a:lnTo>
                      <a:pt x="78" y="80"/>
                    </a:lnTo>
                    <a:lnTo>
                      <a:pt x="87" y="72"/>
                    </a:lnTo>
                    <a:lnTo>
                      <a:pt x="99" y="66"/>
                    </a:lnTo>
                    <a:lnTo>
                      <a:pt x="108" y="59"/>
                    </a:lnTo>
                    <a:lnTo>
                      <a:pt x="119" y="56"/>
                    </a:lnTo>
                    <a:lnTo>
                      <a:pt x="127" y="54"/>
                    </a:lnTo>
                    <a:lnTo>
                      <a:pt x="135" y="54"/>
                    </a:lnTo>
                    <a:lnTo>
                      <a:pt x="140" y="56"/>
                    </a:lnTo>
                    <a:lnTo>
                      <a:pt x="145" y="66"/>
                    </a:lnTo>
                    <a:lnTo>
                      <a:pt x="151" y="75"/>
                    </a:lnTo>
                    <a:lnTo>
                      <a:pt x="154" y="88"/>
                    </a:lnTo>
                    <a:lnTo>
                      <a:pt x="157" y="98"/>
                    </a:lnTo>
                    <a:lnTo>
                      <a:pt x="161" y="108"/>
                    </a:lnTo>
                    <a:lnTo>
                      <a:pt x="163" y="114"/>
                    </a:lnTo>
                    <a:lnTo>
                      <a:pt x="171" y="115"/>
                    </a:lnTo>
                    <a:lnTo>
                      <a:pt x="181" y="108"/>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91" name="Freeform 1431">
                <a:extLst>
                  <a:ext uri="{FF2B5EF4-FFF2-40B4-BE49-F238E27FC236}">
                    <a16:creationId xmlns:a16="http://schemas.microsoft.com/office/drawing/2014/main" id="{4D67BFC1-86E6-352C-2D80-C967B3B8D613}"/>
                  </a:ext>
                </a:extLst>
              </p:cNvPr>
              <p:cNvSpPr>
                <a:spLocks/>
              </p:cNvSpPr>
              <p:nvPr/>
            </p:nvSpPr>
            <p:spPr bwMode="auto">
              <a:xfrm>
                <a:off x="871" y="1664"/>
                <a:ext cx="67" cy="66"/>
              </a:xfrm>
              <a:custGeom>
                <a:avLst/>
                <a:gdLst>
                  <a:gd name="T0" fmla="*/ 138 w 203"/>
                  <a:gd name="T1" fmla="*/ 46 h 199"/>
                  <a:gd name="T2" fmla="*/ 121 w 203"/>
                  <a:gd name="T3" fmla="*/ 47 h 199"/>
                  <a:gd name="T4" fmla="*/ 96 w 203"/>
                  <a:gd name="T5" fmla="*/ 56 h 199"/>
                  <a:gd name="T6" fmla="*/ 75 w 203"/>
                  <a:gd name="T7" fmla="*/ 70 h 199"/>
                  <a:gd name="T8" fmla="*/ 60 w 203"/>
                  <a:gd name="T9" fmla="*/ 88 h 199"/>
                  <a:gd name="T10" fmla="*/ 55 w 203"/>
                  <a:gd name="T11" fmla="*/ 105 h 199"/>
                  <a:gd name="T12" fmla="*/ 59 w 203"/>
                  <a:gd name="T13" fmla="*/ 122 h 199"/>
                  <a:gd name="T14" fmla="*/ 63 w 203"/>
                  <a:gd name="T15" fmla="*/ 135 h 199"/>
                  <a:gd name="T16" fmla="*/ 68 w 203"/>
                  <a:gd name="T17" fmla="*/ 149 h 199"/>
                  <a:gd name="T18" fmla="*/ 65 w 203"/>
                  <a:gd name="T19" fmla="*/ 169 h 199"/>
                  <a:gd name="T20" fmla="*/ 52 w 203"/>
                  <a:gd name="T21" fmla="*/ 182 h 199"/>
                  <a:gd name="T22" fmla="*/ 38 w 203"/>
                  <a:gd name="T23" fmla="*/ 192 h 199"/>
                  <a:gd name="T24" fmla="*/ 32 w 203"/>
                  <a:gd name="T25" fmla="*/ 198 h 199"/>
                  <a:gd name="T26" fmla="*/ 11 w 203"/>
                  <a:gd name="T27" fmla="*/ 196 h 199"/>
                  <a:gd name="T28" fmla="*/ 0 w 203"/>
                  <a:gd name="T29" fmla="*/ 164 h 199"/>
                  <a:gd name="T30" fmla="*/ 1 w 203"/>
                  <a:gd name="T31" fmla="*/ 146 h 199"/>
                  <a:gd name="T32" fmla="*/ 6 w 203"/>
                  <a:gd name="T33" fmla="*/ 135 h 199"/>
                  <a:gd name="T34" fmla="*/ 11 w 203"/>
                  <a:gd name="T35" fmla="*/ 120 h 199"/>
                  <a:gd name="T36" fmla="*/ 15 w 203"/>
                  <a:gd name="T37" fmla="*/ 97 h 199"/>
                  <a:gd name="T38" fmla="*/ 26 w 203"/>
                  <a:gd name="T39" fmla="*/ 66 h 199"/>
                  <a:gd name="T40" fmla="*/ 49 w 203"/>
                  <a:gd name="T41" fmla="*/ 33 h 199"/>
                  <a:gd name="T42" fmla="*/ 87 w 203"/>
                  <a:gd name="T43" fmla="*/ 7 h 199"/>
                  <a:gd name="T44" fmla="*/ 138 w 203"/>
                  <a:gd name="T45" fmla="*/ 0 h 199"/>
                  <a:gd name="T46" fmla="*/ 172 w 203"/>
                  <a:gd name="T47" fmla="*/ 6 h 199"/>
                  <a:gd name="T48" fmla="*/ 193 w 203"/>
                  <a:gd name="T49" fmla="*/ 19 h 199"/>
                  <a:gd name="T50" fmla="*/ 201 w 203"/>
                  <a:gd name="T51" fmla="*/ 38 h 199"/>
                  <a:gd name="T52" fmla="*/ 203 w 203"/>
                  <a:gd name="T53" fmla="*/ 61 h 199"/>
                  <a:gd name="T54" fmla="*/ 198 w 203"/>
                  <a:gd name="T55" fmla="*/ 80 h 199"/>
                  <a:gd name="T56" fmla="*/ 190 w 203"/>
                  <a:gd name="T57" fmla="*/ 93 h 199"/>
                  <a:gd name="T58" fmla="*/ 185 w 203"/>
                  <a:gd name="T59" fmla="*/ 100 h 199"/>
                  <a:gd name="T60" fmla="*/ 176 w 203"/>
                  <a:gd name="T61" fmla="*/ 104 h 199"/>
                  <a:gd name="T62" fmla="*/ 167 w 203"/>
                  <a:gd name="T63" fmla="*/ 96 h 199"/>
                  <a:gd name="T64" fmla="*/ 162 w 203"/>
                  <a:gd name="T65" fmla="*/ 75 h 199"/>
                  <a:gd name="T66" fmla="*/ 152 w 203"/>
                  <a:gd name="T67" fmla="*/ 5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99">
                    <a:moveTo>
                      <a:pt x="144" y="47"/>
                    </a:moveTo>
                    <a:lnTo>
                      <a:pt x="138" y="46"/>
                    </a:lnTo>
                    <a:lnTo>
                      <a:pt x="130" y="46"/>
                    </a:lnTo>
                    <a:lnTo>
                      <a:pt x="121" y="47"/>
                    </a:lnTo>
                    <a:lnTo>
                      <a:pt x="109" y="52"/>
                    </a:lnTo>
                    <a:lnTo>
                      <a:pt x="96" y="56"/>
                    </a:lnTo>
                    <a:lnTo>
                      <a:pt x="86" y="62"/>
                    </a:lnTo>
                    <a:lnTo>
                      <a:pt x="75" y="70"/>
                    </a:lnTo>
                    <a:lnTo>
                      <a:pt x="65" y="80"/>
                    </a:lnTo>
                    <a:lnTo>
                      <a:pt x="60" y="88"/>
                    </a:lnTo>
                    <a:lnTo>
                      <a:pt x="56" y="97"/>
                    </a:lnTo>
                    <a:lnTo>
                      <a:pt x="55" y="105"/>
                    </a:lnTo>
                    <a:lnTo>
                      <a:pt x="56" y="114"/>
                    </a:lnTo>
                    <a:lnTo>
                      <a:pt x="59" y="122"/>
                    </a:lnTo>
                    <a:lnTo>
                      <a:pt x="62" y="129"/>
                    </a:lnTo>
                    <a:lnTo>
                      <a:pt x="63" y="135"/>
                    </a:lnTo>
                    <a:lnTo>
                      <a:pt x="66" y="138"/>
                    </a:lnTo>
                    <a:lnTo>
                      <a:pt x="68" y="149"/>
                    </a:lnTo>
                    <a:lnTo>
                      <a:pt x="68" y="159"/>
                    </a:lnTo>
                    <a:lnTo>
                      <a:pt x="65" y="169"/>
                    </a:lnTo>
                    <a:lnTo>
                      <a:pt x="63" y="172"/>
                    </a:lnTo>
                    <a:lnTo>
                      <a:pt x="52" y="182"/>
                    </a:lnTo>
                    <a:lnTo>
                      <a:pt x="42" y="187"/>
                    </a:lnTo>
                    <a:lnTo>
                      <a:pt x="38" y="192"/>
                    </a:lnTo>
                    <a:lnTo>
                      <a:pt x="37" y="194"/>
                    </a:lnTo>
                    <a:lnTo>
                      <a:pt x="32" y="198"/>
                    </a:lnTo>
                    <a:lnTo>
                      <a:pt x="23" y="199"/>
                    </a:lnTo>
                    <a:lnTo>
                      <a:pt x="11" y="196"/>
                    </a:lnTo>
                    <a:lnTo>
                      <a:pt x="3" y="177"/>
                    </a:lnTo>
                    <a:lnTo>
                      <a:pt x="0" y="164"/>
                    </a:lnTo>
                    <a:lnTo>
                      <a:pt x="0" y="155"/>
                    </a:lnTo>
                    <a:lnTo>
                      <a:pt x="1" y="146"/>
                    </a:lnTo>
                    <a:lnTo>
                      <a:pt x="3" y="141"/>
                    </a:lnTo>
                    <a:lnTo>
                      <a:pt x="6" y="135"/>
                    </a:lnTo>
                    <a:lnTo>
                      <a:pt x="7" y="128"/>
                    </a:lnTo>
                    <a:lnTo>
                      <a:pt x="11" y="120"/>
                    </a:lnTo>
                    <a:lnTo>
                      <a:pt x="13" y="110"/>
                    </a:lnTo>
                    <a:lnTo>
                      <a:pt x="15" y="97"/>
                    </a:lnTo>
                    <a:lnTo>
                      <a:pt x="20" y="82"/>
                    </a:lnTo>
                    <a:lnTo>
                      <a:pt x="26" y="66"/>
                    </a:lnTo>
                    <a:lnTo>
                      <a:pt x="37" y="48"/>
                    </a:lnTo>
                    <a:lnTo>
                      <a:pt x="49" y="33"/>
                    </a:lnTo>
                    <a:lnTo>
                      <a:pt x="66" y="19"/>
                    </a:lnTo>
                    <a:lnTo>
                      <a:pt x="87" y="7"/>
                    </a:lnTo>
                    <a:lnTo>
                      <a:pt x="113" y="2"/>
                    </a:lnTo>
                    <a:lnTo>
                      <a:pt x="138" y="0"/>
                    </a:lnTo>
                    <a:lnTo>
                      <a:pt x="158" y="2"/>
                    </a:lnTo>
                    <a:lnTo>
                      <a:pt x="172" y="6"/>
                    </a:lnTo>
                    <a:lnTo>
                      <a:pt x="185" y="11"/>
                    </a:lnTo>
                    <a:lnTo>
                      <a:pt x="193" y="19"/>
                    </a:lnTo>
                    <a:lnTo>
                      <a:pt x="198" y="26"/>
                    </a:lnTo>
                    <a:lnTo>
                      <a:pt x="201" y="38"/>
                    </a:lnTo>
                    <a:lnTo>
                      <a:pt x="203" y="49"/>
                    </a:lnTo>
                    <a:lnTo>
                      <a:pt x="203" y="61"/>
                    </a:lnTo>
                    <a:lnTo>
                      <a:pt x="201" y="73"/>
                    </a:lnTo>
                    <a:lnTo>
                      <a:pt x="198" y="80"/>
                    </a:lnTo>
                    <a:lnTo>
                      <a:pt x="195" y="88"/>
                    </a:lnTo>
                    <a:lnTo>
                      <a:pt x="190" y="93"/>
                    </a:lnTo>
                    <a:lnTo>
                      <a:pt x="188" y="97"/>
                    </a:lnTo>
                    <a:lnTo>
                      <a:pt x="185" y="100"/>
                    </a:lnTo>
                    <a:lnTo>
                      <a:pt x="184" y="101"/>
                    </a:lnTo>
                    <a:lnTo>
                      <a:pt x="176" y="104"/>
                    </a:lnTo>
                    <a:lnTo>
                      <a:pt x="171" y="101"/>
                    </a:lnTo>
                    <a:lnTo>
                      <a:pt x="167" y="96"/>
                    </a:lnTo>
                    <a:lnTo>
                      <a:pt x="164" y="87"/>
                    </a:lnTo>
                    <a:lnTo>
                      <a:pt x="162" y="75"/>
                    </a:lnTo>
                    <a:lnTo>
                      <a:pt x="157" y="64"/>
                    </a:lnTo>
                    <a:lnTo>
                      <a:pt x="152" y="55"/>
                    </a:lnTo>
                    <a:lnTo>
                      <a:pt x="144" y="47"/>
                    </a:lnTo>
                    <a:close/>
                  </a:path>
                </a:pathLst>
              </a:custGeom>
              <a:solidFill>
                <a:srgbClr val="9B63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92" name="Freeform 1432">
                <a:extLst>
                  <a:ext uri="{FF2B5EF4-FFF2-40B4-BE49-F238E27FC236}">
                    <a16:creationId xmlns:a16="http://schemas.microsoft.com/office/drawing/2014/main" id="{E8116211-A078-4014-50D0-379873CAE8EC}"/>
                  </a:ext>
                </a:extLst>
              </p:cNvPr>
              <p:cNvSpPr>
                <a:spLocks/>
              </p:cNvSpPr>
              <p:nvPr/>
            </p:nvSpPr>
            <p:spPr bwMode="auto">
              <a:xfrm>
                <a:off x="871" y="1664"/>
                <a:ext cx="67" cy="66"/>
              </a:xfrm>
              <a:custGeom>
                <a:avLst/>
                <a:gdLst>
                  <a:gd name="T0" fmla="*/ 141 w 203"/>
                  <a:gd name="T1" fmla="*/ 37 h 197"/>
                  <a:gd name="T2" fmla="*/ 122 w 203"/>
                  <a:gd name="T3" fmla="*/ 37 h 197"/>
                  <a:gd name="T4" fmla="*/ 96 w 203"/>
                  <a:gd name="T5" fmla="*/ 47 h 197"/>
                  <a:gd name="T6" fmla="*/ 72 w 203"/>
                  <a:gd name="T7" fmla="*/ 61 h 197"/>
                  <a:gd name="T8" fmla="*/ 55 w 203"/>
                  <a:gd name="T9" fmla="*/ 80 h 197"/>
                  <a:gd name="T10" fmla="*/ 51 w 203"/>
                  <a:gd name="T11" fmla="*/ 99 h 197"/>
                  <a:gd name="T12" fmla="*/ 51 w 203"/>
                  <a:gd name="T13" fmla="*/ 115 h 197"/>
                  <a:gd name="T14" fmla="*/ 54 w 203"/>
                  <a:gd name="T15" fmla="*/ 129 h 197"/>
                  <a:gd name="T16" fmla="*/ 56 w 203"/>
                  <a:gd name="T17" fmla="*/ 143 h 197"/>
                  <a:gd name="T18" fmla="*/ 54 w 203"/>
                  <a:gd name="T19" fmla="*/ 159 h 197"/>
                  <a:gd name="T20" fmla="*/ 42 w 203"/>
                  <a:gd name="T21" fmla="*/ 172 h 197"/>
                  <a:gd name="T22" fmla="*/ 33 w 203"/>
                  <a:gd name="T23" fmla="*/ 188 h 197"/>
                  <a:gd name="T24" fmla="*/ 28 w 203"/>
                  <a:gd name="T25" fmla="*/ 192 h 197"/>
                  <a:gd name="T26" fmla="*/ 11 w 203"/>
                  <a:gd name="T27" fmla="*/ 193 h 197"/>
                  <a:gd name="T28" fmla="*/ 0 w 203"/>
                  <a:gd name="T29" fmla="*/ 163 h 197"/>
                  <a:gd name="T30" fmla="*/ 1 w 203"/>
                  <a:gd name="T31" fmla="*/ 147 h 197"/>
                  <a:gd name="T32" fmla="*/ 6 w 203"/>
                  <a:gd name="T33" fmla="*/ 134 h 197"/>
                  <a:gd name="T34" fmla="*/ 11 w 203"/>
                  <a:gd name="T35" fmla="*/ 120 h 197"/>
                  <a:gd name="T36" fmla="*/ 15 w 203"/>
                  <a:gd name="T37" fmla="*/ 97 h 197"/>
                  <a:gd name="T38" fmla="*/ 26 w 203"/>
                  <a:gd name="T39" fmla="*/ 66 h 197"/>
                  <a:gd name="T40" fmla="*/ 49 w 203"/>
                  <a:gd name="T41" fmla="*/ 32 h 197"/>
                  <a:gd name="T42" fmla="*/ 87 w 203"/>
                  <a:gd name="T43" fmla="*/ 7 h 197"/>
                  <a:gd name="T44" fmla="*/ 138 w 203"/>
                  <a:gd name="T45" fmla="*/ 0 h 197"/>
                  <a:gd name="T46" fmla="*/ 172 w 203"/>
                  <a:gd name="T47" fmla="*/ 5 h 197"/>
                  <a:gd name="T48" fmla="*/ 193 w 203"/>
                  <a:gd name="T49" fmla="*/ 18 h 197"/>
                  <a:gd name="T50" fmla="*/ 201 w 203"/>
                  <a:gd name="T51" fmla="*/ 37 h 197"/>
                  <a:gd name="T52" fmla="*/ 201 w 203"/>
                  <a:gd name="T53" fmla="*/ 71 h 197"/>
                  <a:gd name="T54" fmla="*/ 191 w 203"/>
                  <a:gd name="T55" fmla="*/ 89 h 197"/>
                  <a:gd name="T56" fmla="*/ 182 w 203"/>
                  <a:gd name="T57" fmla="*/ 90 h 197"/>
                  <a:gd name="T58" fmla="*/ 175 w 203"/>
                  <a:gd name="T59" fmla="*/ 81 h 197"/>
                  <a:gd name="T60" fmla="*/ 168 w 203"/>
                  <a:gd name="T61" fmla="*/ 63 h 197"/>
                  <a:gd name="T62" fmla="*/ 157 w 203"/>
                  <a:gd name="T63"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197">
                    <a:moveTo>
                      <a:pt x="148" y="38"/>
                    </a:moveTo>
                    <a:lnTo>
                      <a:pt x="141" y="37"/>
                    </a:lnTo>
                    <a:lnTo>
                      <a:pt x="134" y="35"/>
                    </a:lnTo>
                    <a:lnTo>
                      <a:pt x="122" y="37"/>
                    </a:lnTo>
                    <a:lnTo>
                      <a:pt x="109" y="40"/>
                    </a:lnTo>
                    <a:lnTo>
                      <a:pt x="96" y="47"/>
                    </a:lnTo>
                    <a:lnTo>
                      <a:pt x="85" y="53"/>
                    </a:lnTo>
                    <a:lnTo>
                      <a:pt x="72" y="61"/>
                    </a:lnTo>
                    <a:lnTo>
                      <a:pt x="62" y="72"/>
                    </a:lnTo>
                    <a:lnTo>
                      <a:pt x="55" y="80"/>
                    </a:lnTo>
                    <a:lnTo>
                      <a:pt x="52" y="89"/>
                    </a:lnTo>
                    <a:lnTo>
                      <a:pt x="51" y="99"/>
                    </a:lnTo>
                    <a:lnTo>
                      <a:pt x="49" y="107"/>
                    </a:lnTo>
                    <a:lnTo>
                      <a:pt x="51" y="115"/>
                    </a:lnTo>
                    <a:lnTo>
                      <a:pt x="52" y="123"/>
                    </a:lnTo>
                    <a:lnTo>
                      <a:pt x="54" y="129"/>
                    </a:lnTo>
                    <a:lnTo>
                      <a:pt x="55" y="134"/>
                    </a:lnTo>
                    <a:lnTo>
                      <a:pt x="56" y="143"/>
                    </a:lnTo>
                    <a:lnTo>
                      <a:pt x="55" y="152"/>
                    </a:lnTo>
                    <a:lnTo>
                      <a:pt x="54" y="159"/>
                    </a:lnTo>
                    <a:lnTo>
                      <a:pt x="52" y="162"/>
                    </a:lnTo>
                    <a:lnTo>
                      <a:pt x="42" y="172"/>
                    </a:lnTo>
                    <a:lnTo>
                      <a:pt x="37" y="182"/>
                    </a:lnTo>
                    <a:lnTo>
                      <a:pt x="33" y="188"/>
                    </a:lnTo>
                    <a:lnTo>
                      <a:pt x="32" y="189"/>
                    </a:lnTo>
                    <a:lnTo>
                      <a:pt x="28" y="192"/>
                    </a:lnTo>
                    <a:lnTo>
                      <a:pt x="20" y="197"/>
                    </a:lnTo>
                    <a:lnTo>
                      <a:pt x="11" y="193"/>
                    </a:lnTo>
                    <a:lnTo>
                      <a:pt x="3" y="176"/>
                    </a:lnTo>
                    <a:lnTo>
                      <a:pt x="0" y="163"/>
                    </a:lnTo>
                    <a:lnTo>
                      <a:pt x="0" y="154"/>
                    </a:lnTo>
                    <a:lnTo>
                      <a:pt x="1" y="147"/>
                    </a:lnTo>
                    <a:lnTo>
                      <a:pt x="3" y="140"/>
                    </a:lnTo>
                    <a:lnTo>
                      <a:pt x="6" y="134"/>
                    </a:lnTo>
                    <a:lnTo>
                      <a:pt x="7" y="127"/>
                    </a:lnTo>
                    <a:lnTo>
                      <a:pt x="11" y="120"/>
                    </a:lnTo>
                    <a:lnTo>
                      <a:pt x="13" y="110"/>
                    </a:lnTo>
                    <a:lnTo>
                      <a:pt x="15" y="97"/>
                    </a:lnTo>
                    <a:lnTo>
                      <a:pt x="20" y="81"/>
                    </a:lnTo>
                    <a:lnTo>
                      <a:pt x="26" y="66"/>
                    </a:lnTo>
                    <a:lnTo>
                      <a:pt x="37" y="48"/>
                    </a:lnTo>
                    <a:lnTo>
                      <a:pt x="49" y="32"/>
                    </a:lnTo>
                    <a:lnTo>
                      <a:pt x="66" y="18"/>
                    </a:lnTo>
                    <a:lnTo>
                      <a:pt x="87" y="7"/>
                    </a:lnTo>
                    <a:lnTo>
                      <a:pt x="113" y="1"/>
                    </a:lnTo>
                    <a:lnTo>
                      <a:pt x="138" y="0"/>
                    </a:lnTo>
                    <a:lnTo>
                      <a:pt x="158" y="1"/>
                    </a:lnTo>
                    <a:lnTo>
                      <a:pt x="172" y="5"/>
                    </a:lnTo>
                    <a:lnTo>
                      <a:pt x="185" y="10"/>
                    </a:lnTo>
                    <a:lnTo>
                      <a:pt x="193" y="18"/>
                    </a:lnTo>
                    <a:lnTo>
                      <a:pt x="198" y="26"/>
                    </a:lnTo>
                    <a:lnTo>
                      <a:pt x="201" y="37"/>
                    </a:lnTo>
                    <a:lnTo>
                      <a:pt x="203" y="49"/>
                    </a:lnTo>
                    <a:lnTo>
                      <a:pt x="201" y="71"/>
                    </a:lnTo>
                    <a:lnTo>
                      <a:pt x="197" y="83"/>
                    </a:lnTo>
                    <a:lnTo>
                      <a:pt x="191" y="89"/>
                    </a:lnTo>
                    <a:lnTo>
                      <a:pt x="189" y="90"/>
                    </a:lnTo>
                    <a:lnTo>
                      <a:pt x="182" y="90"/>
                    </a:lnTo>
                    <a:lnTo>
                      <a:pt x="177" y="87"/>
                    </a:lnTo>
                    <a:lnTo>
                      <a:pt x="175" y="81"/>
                    </a:lnTo>
                    <a:lnTo>
                      <a:pt x="171" y="74"/>
                    </a:lnTo>
                    <a:lnTo>
                      <a:pt x="168" y="63"/>
                    </a:lnTo>
                    <a:lnTo>
                      <a:pt x="164" y="54"/>
                    </a:lnTo>
                    <a:lnTo>
                      <a:pt x="157" y="45"/>
                    </a:lnTo>
                    <a:lnTo>
                      <a:pt x="148" y="38"/>
                    </a:lnTo>
                    <a:close/>
                  </a:path>
                </a:pathLst>
              </a:custGeom>
              <a:solidFill>
                <a:srgbClr val="A56B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93" name="Freeform 1433">
                <a:extLst>
                  <a:ext uri="{FF2B5EF4-FFF2-40B4-BE49-F238E27FC236}">
                    <a16:creationId xmlns:a16="http://schemas.microsoft.com/office/drawing/2014/main" id="{33840DF9-4DAD-A972-EA60-EC8F2565F3DA}"/>
                  </a:ext>
                </a:extLst>
              </p:cNvPr>
              <p:cNvSpPr>
                <a:spLocks/>
              </p:cNvSpPr>
              <p:nvPr/>
            </p:nvSpPr>
            <p:spPr bwMode="auto">
              <a:xfrm>
                <a:off x="871" y="1664"/>
                <a:ext cx="67" cy="65"/>
              </a:xfrm>
              <a:custGeom>
                <a:avLst/>
                <a:gdLst>
                  <a:gd name="T0" fmla="*/ 144 w 203"/>
                  <a:gd name="T1" fmla="*/ 28 h 195"/>
                  <a:gd name="T2" fmla="*/ 122 w 203"/>
                  <a:gd name="T3" fmla="*/ 28 h 195"/>
                  <a:gd name="T4" fmla="*/ 95 w 203"/>
                  <a:gd name="T5" fmla="*/ 35 h 195"/>
                  <a:gd name="T6" fmla="*/ 68 w 203"/>
                  <a:gd name="T7" fmla="*/ 53 h 195"/>
                  <a:gd name="T8" fmla="*/ 51 w 203"/>
                  <a:gd name="T9" fmla="*/ 74 h 195"/>
                  <a:gd name="T10" fmla="*/ 45 w 203"/>
                  <a:gd name="T11" fmla="*/ 93 h 195"/>
                  <a:gd name="T12" fmla="*/ 42 w 203"/>
                  <a:gd name="T13" fmla="*/ 110 h 195"/>
                  <a:gd name="T14" fmla="*/ 45 w 203"/>
                  <a:gd name="T15" fmla="*/ 123 h 195"/>
                  <a:gd name="T16" fmla="*/ 46 w 203"/>
                  <a:gd name="T17" fmla="*/ 137 h 195"/>
                  <a:gd name="T18" fmla="*/ 42 w 203"/>
                  <a:gd name="T19" fmla="*/ 151 h 195"/>
                  <a:gd name="T20" fmla="*/ 33 w 203"/>
                  <a:gd name="T21" fmla="*/ 164 h 195"/>
                  <a:gd name="T22" fmla="*/ 26 w 203"/>
                  <a:gd name="T23" fmla="*/ 182 h 195"/>
                  <a:gd name="T24" fmla="*/ 24 w 203"/>
                  <a:gd name="T25" fmla="*/ 190 h 195"/>
                  <a:gd name="T26" fmla="*/ 10 w 203"/>
                  <a:gd name="T27" fmla="*/ 195 h 195"/>
                  <a:gd name="T28" fmla="*/ 0 w 203"/>
                  <a:gd name="T29" fmla="*/ 164 h 195"/>
                  <a:gd name="T30" fmla="*/ 1 w 203"/>
                  <a:gd name="T31" fmla="*/ 147 h 195"/>
                  <a:gd name="T32" fmla="*/ 6 w 203"/>
                  <a:gd name="T33" fmla="*/ 135 h 195"/>
                  <a:gd name="T34" fmla="*/ 11 w 203"/>
                  <a:gd name="T35" fmla="*/ 120 h 195"/>
                  <a:gd name="T36" fmla="*/ 15 w 203"/>
                  <a:gd name="T37" fmla="*/ 97 h 195"/>
                  <a:gd name="T38" fmla="*/ 26 w 203"/>
                  <a:gd name="T39" fmla="*/ 66 h 195"/>
                  <a:gd name="T40" fmla="*/ 49 w 203"/>
                  <a:gd name="T41" fmla="*/ 33 h 195"/>
                  <a:gd name="T42" fmla="*/ 87 w 203"/>
                  <a:gd name="T43" fmla="*/ 7 h 195"/>
                  <a:gd name="T44" fmla="*/ 138 w 203"/>
                  <a:gd name="T45" fmla="*/ 0 h 195"/>
                  <a:gd name="T46" fmla="*/ 172 w 203"/>
                  <a:gd name="T47" fmla="*/ 6 h 195"/>
                  <a:gd name="T48" fmla="*/ 193 w 203"/>
                  <a:gd name="T49" fmla="*/ 19 h 195"/>
                  <a:gd name="T50" fmla="*/ 201 w 203"/>
                  <a:gd name="T51" fmla="*/ 38 h 195"/>
                  <a:gd name="T52" fmla="*/ 203 w 203"/>
                  <a:gd name="T53" fmla="*/ 69 h 195"/>
                  <a:gd name="T54" fmla="*/ 193 w 203"/>
                  <a:gd name="T55" fmla="*/ 83 h 195"/>
                  <a:gd name="T56" fmla="*/ 188 w 203"/>
                  <a:gd name="T57" fmla="*/ 82 h 195"/>
                  <a:gd name="T58" fmla="*/ 182 w 203"/>
                  <a:gd name="T59" fmla="*/ 69 h 195"/>
                  <a:gd name="T60" fmla="*/ 176 w 203"/>
                  <a:gd name="T61" fmla="*/ 53 h 195"/>
                  <a:gd name="T62" fmla="*/ 163 w 203"/>
                  <a:gd name="T63" fmla="*/ 3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195">
                    <a:moveTo>
                      <a:pt x="151" y="30"/>
                    </a:moveTo>
                    <a:lnTo>
                      <a:pt x="144" y="28"/>
                    </a:lnTo>
                    <a:lnTo>
                      <a:pt x="135" y="28"/>
                    </a:lnTo>
                    <a:lnTo>
                      <a:pt x="122" y="28"/>
                    </a:lnTo>
                    <a:lnTo>
                      <a:pt x="109" y="31"/>
                    </a:lnTo>
                    <a:lnTo>
                      <a:pt x="95" y="35"/>
                    </a:lnTo>
                    <a:lnTo>
                      <a:pt x="81" y="44"/>
                    </a:lnTo>
                    <a:lnTo>
                      <a:pt x="68" y="53"/>
                    </a:lnTo>
                    <a:lnTo>
                      <a:pt x="56" y="65"/>
                    </a:lnTo>
                    <a:lnTo>
                      <a:pt x="51" y="74"/>
                    </a:lnTo>
                    <a:lnTo>
                      <a:pt x="47" y="83"/>
                    </a:lnTo>
                    <a:lnTo>
                      <a:pt x="45" y="93"/>
                    </a:lnTo>
                    <a:lnTo>
                      <a:pt x="45" y="101"/>
                    </a:lnTo>
                    <a:lnTo>
                      <a:pt x="42" y="110"/>
                    </a:lnTo>
                    <a:lnTo>
                      <a:pt x="42" y="116"/>
                    </a:lnTo>
                    <a:lnTo>
                      <a:pt x="45" y="123"/>
                    </a:lnTo>
                    <a:lnTo>
                      <a:pt x="45" y="128"/>
                    </a:lnTo>
                    <a:lnTo>
                      <a:pt x="46" y="137"/>
                    </a:lnTo>
                    <a:lnTo>
                      <a:pt x="45" y="145"/>
                    </a:lnTo>
                    <a:lnTo>
                      <a:pt x="42" y="151"/>
                    </a:lnTo>
                    <a:lnTo>
                      <a:pt x="42" y="154"/>
                    </a:lnTo>
                    <a:lnTo>
                      <a:pt x="33" y="164"/>
                    </a:lnTo>
                    <a:lnTo>
                      <a:pt x="28" y="175"/>
                    </a:lnTo>
                    <a:lnTo>
                      <a:pt x="26" y="182"/>
                    </a:lnTo>
                    <a:lnTo>
                      <a:pt x="26" y="184"/>
                    </a:lnTo>
                    <a:lnTo>
                      <a:pt x="24" y="190"/>
                    </a:lnTo>
                    <a:lnTo>
                      <a:pt x="17" y="195"/>
                    </a:lnTo>
                    <a:lnTo>
                      <a:pt x="10" y="195"/>
                    </a:lnTo>
                    <a:lnTo>
                      <a:pt x="3" y="177"/>
                    </a:lnTo>
                    <a:lnTo>
                      <a:pt x="0" y="164"/>
                    </a:lnTo>
                    <a:lnTo>
                      <a:pt x="0" y="155"/>
                    </a:lnTo>
                    <a:lnTo>
                      <a:pt x="1" y="147"/>
                    </a:lnTo>
                    <a:lnTo>
                      <a:pt x="3" y="141"/>
                    </a:lnTo>
                    <a:lnTo>
                      <a:pt x="6" y="135"/>
                    </a:lnTo>
                    <a:lnTo>
                      <a:pt x="7" y="128"/>
                    </a:lnTo>
                    <a:lnTo>
                      <a:pt x="11" y="120"/>
                    </a:lnTo>
                    <a:lnTo>
                      <a:pt x="13" y="110"/>
                    </a:lnTo>
                    <a:lnTo>
                      <a:pt x="15" y="97"/>
                    </a:lnTo>
                    <a:lnTo>
                      <a:pt x="20" y="82"/>
                    </a:lnTo>
                    <a:lnTo>
                      <a:pt x="26" y="66"/>
                    </a:lnTo>
                    <a:lnTo>
                      <a:pt x="37" y="48"/>
                    </a:lnTo>
                    <a:lnTo>
                      <a:pt x="49" y="33"/>
                    </a:lnTo>
                    <a:lnTo>
                      <a:pt x="66" y="19"/>
                    </a:lnTo>
                    <a:lnTo>
                      <a:pt x="87" y="7"/>
                    </a:lnTo>
                    <a:lnTo>
                      <a:pt x="113" y="3"/>
                    </a:lnTo>
                    <a:lnTo>
                      <a:pt x="138" y="0"/>
                    </a:lnTo>
                    <a:lnTo>
                      <a:pt x="158" y="3"/>
                    </a:lnTo>
                    <a:lnTo>
                      <a:pt x="172" y="6"/>
                    </a:lnTo>
                    <a:lnTo>
                      <a:pt x="185" y="11"/>
                    </a:lnTo>
                    <a:lnTo>
                      <a:pt x="193" y="19"/>
                    </a:lnTo>
                    <a:lnTo>
                      <a:pt x="198" y="26"/>
                    </a:lnTo>
                    <a:lnTo>
                      <a:pt x="201" y="38"/>
                    </a:lnTo>
                    <a:lnTo>
                      <a:pt x="203" y="49"/>
                    </a:lnTo>
                    <a:lnTo>
                      <a:pt x="203" y="69"/>
                    </a:lnTo>
                    <a:lnTo>
                      <a:pt x="198" y="79"/>
                    </a:lnTo>
                    <a:lnTo>
                      <a:pt x="193" y="83"/>
                    </a:lnTo>
                    <a:lnTo>
                      <a:pt x="191" y="83"/>
                    </a:lnTo>
                    <a:lnTo>
                      <a:pt x="188" y="82"/>
                    </a:lnTo>
                    <a:lnTo>
                      <a:pt x="184" y="76"/>
                    </a:lnTo>
                    <a:lnTo>
                      <a:pt x="182" y="69"/>
                    </a:lnTo>
                    <a:lnTo>
                      <a:pt x="179" y="61"/>
                    </a:lnTo>
                    <a:lnTo>
                      <a:pt x="176" y="53"/>
                    </a:lnTo>
                    <a:lnTo>
                      <a:pt x="171" y="44"/>
                    </a:lnTo>
                    <a:lnTo>
                      <a:pt x="163" y="35"/>
                    </a:lnTo>
                    <a:lnTo>
                      <a:pt x="151" y="30"/>
                    </a:lnTo>
                    <a:close/>
                  </a:path>
                </a:pathLst>
              </a:custGeom>
              <a:solidFill>
                <a:srgbClr val="B373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94" name="Freeform 1434">
                <a:extLst>
                  <a:ext uri="{FF2B5EF4-FFF2-40B4-BE49-F238E27FC236}">
                    <a16:creationId xmlns:a16="http://schemas.microsoft.com/office/drawing/2014/main" id="{241AD753-76AF-608A-7118-ED7A40DB56E6}"/>
                  </a:ext>
                </a:extLst>
              </p:cNvPr>
              <p:cNvSpPr>
                <a:spLocks/>
              </p:cNvSpPr>
              <p:nvPr/>
            </p:nvSpPr>
            <p:spPr bwMode="auto">
              <a:xfrm>
                <a:off x="871" y="1664"/>
                <a:ext cx="67" cy="64"/>
              </a:xfrm>
              <a:custGeom>
                <a:avLst/>
                <a:gdLst>
                  <a:gd name="T0" fmla="*/ 148 w 203"/>
                  <a:gd name="T1" fmla="*/ 19 h 192"/>
                  <a:gd name="T2" fmla="*/ 123 w 203"/>
                  <a:gd name="T3" fmla="*/ 20 h 192"/>
                  <a:gd name="T4" fmla="*/ 94 w 203"/>
                  <a:gd name="T5" fmla="*/ 28 h 192"/>
                  <a:gd name="T6" fmla="*/ 65 w 203"/>
                  <a:gd name="T7" fmla="*/ 46 h 192"/>
                  <a:gd name="T8" fmla="*/ 46 w 203"/>
                  <a:gd name="T9" fmla="*/ 66 h 192"/>
                  <a:gd name="T10" fmla="*/ 39 w 203"/>
                  <a:gd name="T11" fmla="*/ 85 h 192"/>
                  <a:gd name="T12" fmla="*/ 37 w 203"/>
                  <a:gd name="T13" fmla="*/ 104 h 192"/>
                  <a:gd name="T14" fmla="*/ 35 w 203"/>
                  <a:gd name="T15" fmla="*/ 119 h 192"/>
                  <a:gd name="T16" fmla="*/ 33 w 203"/>
                  <a:gd name="T17" fmla="*/ 131 h 192"/>
                  <a:gd name="T18" fmla="*/ 32 w 203"/>
                  <a:gd name="T19" fmla="*/ 142 h 192"/>
                  <a:gd name="T20" fmla="*/ 26 w 203"/>
                  <a:gd name="T21" fmla="*/ 158 h 192"/>
                  <a:gd name="T22" fmla="*/ 19 w 203"/>
                  <a:gd name="T23" fmla="*/ 177 h 192"/>
                  <a:gd name="T24" fmla="*/ 17 w 203"/>
                  <a:gd name="T25" fmla="*/ 184 h 192"/>
                  <a:gd name="T26" fmla="*/ 10 w 203"/>
                  <a:gd name="T27" fmla="*/ 192 h 192"/>
                  <a:gd name="T28" fmla="*/ 0 w 203"/>
                  <a:gd name="T29" fmla="*/ 164 h 192"/>
                  <a:gd name="T30" fmla="*/ 1 w 203"/>
                  <a:gd name="T31" fmla="*/ 147 h 192"/>
                  <a:gd name="T32" fmla="*/ 6 w 203"/>
                  <a:gd name="T33" fmla="*/ 134 h 192"/>
                  <a:gd name="T34" fmla="*/ 11 w 203"/>
                  <a:gd name="T35" fmla="*/ 120 h 192"/>
                  <a:gd name="T36" fmla="*/ 15 w 203"/>
                  <a:gd name="T37" fmla="*/ 97 h 192"/>
                  <a:gd name="T38" fmla="*/ 26 w 203"/>
                  <a:gd name="T39" fmla="*/ 66 h 192"/>
                  <a:gd name="T40" fmla="*/ 49 w 203"/>
                  <a:gd name="T41" fmla="*/ 33 h 192"/>
                  <a:gd name="T42" fmla="*/ 87 w 203"/>
                  <a:gd name="T43" fmla="*/ 7 h 192"/>
                  <a:gd name="T44" fmla="*/ 138 w 203"/>
                  <a:gd name="T45" fmla="*/ 0 h 192"/>
                  <a:gd name="T46" fmla="*/ 172 w 203"/>
                  <a:gd name="T47" fmla="*/ 6 h 192"/>
                  <a:gd name="T48" fmla="*/ 193 w 203"/>
                  <a:gd name="T49" fmla="*/ 19 h 192"/>
                  <a:gd name="T50" fmla="*/ 201 w 203"/>
                  <a:gd name="T51" fmla="*/ 38 h 192"/>
                  <a:gd name="T52" fmla="*/ 203 w 203"/>
                  <a:gd name="T53" fmla="*/ 67 h 192"/>
                  <a:gd name="T54" fmla="*/ 197 w 203"/>
                  <a:gd name="T55" fmla="*/ 75 h 192"/>
                  <a:gd name="T56" fmla="*/ 191 w 203"/>
                  <a:gd name="T57" fmla="*/ 71 h 192"/>
                  <a:gd name="T58" fmla="*/ 189 w 203"/>
                  <a:gd name="T59" fmla="*/ 56 h 192"/>
                  <a:gd name="T60" fmla="*/ 184 w 203"/>
                  <a:gd name="T61" fmla="*/ 40 h 192"/>
                  <a:gd name="T62" fmla="*/ 168 w 203"/>
                  <a:gd name="T63" fmla="*/ 2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192">
                    <a:moveTo>
                      <a:pt x="154" y="20"/>
                    </a:moveTo>
                    <a:lnTo>
                      <a:pt x="148" y="19"/>
                    </a:lnTo>
                    <a:lnTo>
                      <a:pt x="136" y="19"/>
                    </a:lnTo>
                    <a:lnTo>
                      <a:pt x="123" y="20"/>
                    </a:lnTo>
                    <a:lnTo>
                      <a:pt x="109" y="23"/>
                    </a:lnTo>
                    <a:lnTo>
                      <a:pt x="94" y="28"/>
                    </a:lnTo>
                    <a:lnTo>
                      <a:pt x="78" y="34"/>
                    </a:lnTo>
                    <a:lnTo>
                      <a:pt x="65" y="46"/>
                    </a:lnTo>
                    <a:lnTo>
                      <a:pt x="52" y="58"/>
                    </a:lnTo>
                    <a:lnTo>
                      <a:pt x="46" y="66"/>
                    </a:lnTo>
                    <a:lnTo>
                      <a:pt x="42" y="75"/>
                    </a:lnTo>
                    <a:lnTo>
                      <a:pt x="39" y="85"/>
                    </a:lnTo>
                    <a:lnTo>
                      <a:pt x="37" y="95"/>
                    </a:lnTo>
                    <a:lnTo>
                      <a:pt x="37" y="104"/>
                    </a:lnTo>
                    <a:lnTo>
                      <a:pt x="35" y="111"/>
                    </a:lnTo>
                    <a:lnTo>
                      <a:pt x="35" y="119"/>
                    </a:lnTo>
                    <a:lnTo>
                      <a:pt x="35" y="123"/>
                    </a:lnTo>
                    <a:lnTo>
                      <a:pt x="33" y="131"/>
                    </a:lnTo>
                    <a:lnTo>
                      <a:pt x="33" y="137"/>
                    </a:lnTo>
                    <a:lnTo>
                      <a:pt x="32" y="142"/>
                    </a:lnTo>
                    <a:lnTo>
                      <a:pt x="32" y="144"/>
                    </a:lnTo>
                    <a:lnTo>
                      <a:pt x="26" y="158"/>
                    </a:lnTo>
                    <a:lnTo>
                      <a:pt x="20" y="169"/>
                    </a:lnTo>
                    <a:lnTo>
                      <a:pt x="19" y="177"/>
                    </a:lnTo>
                    <a:lnTo>
                      <a:pt x="19" y="181"/>
                    </a:lnTo>
                    <a:lnTo>
                      <a:pt x="17" y="184"/>
                    </a:lnTo>
                    <a:lnTo>
                      <a:pt x="14" y="192"/>
                    </a:lnTo>
                    <a:lnTo>
                      <a:pt x="10" y="192"/>
                    </a:lnTo>
                    <a:lnTo>
                      <a:pt x="3" y="177"/>
                    </a:lnTo>
                    <a:lnTo>
                      <a:pt x="0" y="164"/>
                    </a:lnTo>
                    <a:lnTo>
                      <a:pt x="0" y="155"/>
                    </a:lnTo>
                    <a:lnTo>
                      <a:pt x="1" y="147"/>
                    </a:lnTo>
                    <a:lnTo>
                      <a:pt x="3" y="141"/>
                    </a:lnTo>
                    <a:lnTo>
                      <a:pt x="6" y="134"/>
                    </a:lnTo>
                    <a:lnTo>
                      <a:pt x="7" y="128"/>
                    </a:lnTo>
                    <a:lnTo>
                      <a:pt x="11" y="120"/>
                    </a:lnTo>
                    <a:lnTo>
                      <a:pt x="13" y="110"/>
                    </a:lnTo>
                    <a:lnTo>
                      <a:pt x="15" y="97"/>
                    </a:lnTo>
                    <a:lnTo>
                      <a:pt x="20" y="82"/>
                    </a:lnTo>
                    <a:lnTo>
                      <a:pt x="26" y="66"/>
                    </a:lnTo>
                    <a:lnTo>
                      <a:pt x="37" y="48"/>
                    </a:lnTo>
                    <a:lnTo>
                      <a:pt x="49" y="33"/>
                    </a:lnTo>
                    <a:lnTo>
                      <a:pt x="66" y="19"/>
                    </a:lnTo>
                    <a:lnTo>
                      <a:pt x="87" y="7"/>
                    </a:lnTo>
                    <a:lnTo>
                      <a:pt x="113" y="3"/>
                    </a:lnTo>
                    <a:lnTo>
                      <a:pt x="138" y="0"/>
                    </a:lnTo>
                    <a:lnTo>
                      <a:pt x="158" y="3"/>
                    </a:lnTo>
                    <a:lnTo>
                      <a:pt x="172" y="6"/>
                    </a:lnTo>
                    <a:lnTo>
                      <a:pt x="185" y="10"/>
                    </a:lnTo>
                    <a:lnTo>
                      <a:pt x="193" y="19"/>
                    </a:lnTo>
                    <a:lnTo>
                      <a:pt x="198" y="26"/>
                    </a:lnTo>
                    <a:lnTo>
                      <a:pt x="201" y="38"/>
                    </a:lnTo>
                    <a:lnTo>
                      <a:pt x="203" y="49"/>
                    </a:lnTo>
                    <a:lnTo>
                      <a:pt x="203" y="67"/>
                    </a:lnTo>
                    <a:lnTo>
                      <a:pt x="201" y="75"/>
                    </a:lnTo>
                    <a:lnTo>
                      <a:pt x="197" y="75"/>
                    </a:lnTo>
                    <a:lnTo>
                      <a:pt x="195" y="75"/>
                    </a:lnTo>
                    <a:lnTo>
                      <a:pt x="191" y="71"/>
                    </a:lnTo>
                    <a:lnTo>
                      <a:pt x="190" y="62"/>
                    </a:lnTo>
                    <a:lnTo>
                      <a:pt x="189" y="56"/>
                    </a:lnTo>
                    <a:lnTo>
                      <a:pt x="188" y="48"/>
                    </a:lnTo>
                    <a:lnTo>
                      <a:pt x="184" y="40"/>
                    </a:lnTo>
                    <a:lnTo>
                      <a:pt x="177" y="33"/>
                    </a:lnTo>
                    <a:lnTo>
                      <a:pt x="168" y="26"/>
                    </a:lnTo>
                    <a:lnTo>
                      <a:pt x="154" y="20"/>
                    </a:lnTo>
                    <a:close/>
                  </a:path>
                </a:pathLst>
              </a:custGeom>
              <a:solidFill>
                <a:srgbClr val="BD7B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95" name="Freeform 1435">
                <a:extLst>
                  <a:ext uri="{FF2B5EF4-FFF2-40B4-BE49-F238E27FC236}">
                    <a16:creationId xmlns:a16="http://schemas.microsoft.com/office/drawing/2014/main" id="{5FDE8E8C-7E79-C4C0-07DE-7153E9012595}"/>
                  </a:ext>
                </a:extLst>
              </p:cNvPr>
              <p:cNvSpPr>
                <a:spLocks/>
              </p:cNvSpPr>
              <p:nvPr/>
            </p:nvSpPr>
            <p:spPr bwMode="auto">
              <a:xfrm>
                <a:off x="871" y="1664"/>
                <a:ext cx="68" cy="64"/>
              </a:xfrm>
              <a:custGeom>
                <a:avLst/>
                <a:gdLst>
                  <a:gd name="T0" fmla="*/ 202 w 204"/>
                  <a:gd name="T1" fmla="*/ 67 h 192"/>
                  <a:gd name="T2" fmla="*/ 204 w 204"/>
                  <a:gd name="T3" fmla="*/ 66 h 192"/>
                  <a:gd name="T4" fmla="*/ 202 w 204"/>
                  <a:gd name="T5" fmla="*/ 38 h 192"/>
                  <a:gd name="T6" fmla="*/ 193 w 204"/>
                  <a:gd name="T7" fmla="*/ 19 h 192"/>
                  <a:gd name="T8" fmla="*/ 172 w 204"/>
                  <a:gd name="T9" fmla="*/ 6 h 192"/>
                  <a:gd name="T10" fmla="*/ 138 w 204"/>
                  <a:gd name="T11" fmla="*/ 0 h 192"/>
                  <a:gd name="T12" fmla="*/ 87 w 204"/>
                  <a:gd name="T13" fmla="*/ 7 h 192"/>
                  <a:gd name="T14" fmla="*/ 49 w 204"/>
                  <a:gd name="T15" fmla="*/ 33 h 192"/>
                  <a:gd name="T16" fmla="*/ 27 w 204"/>
                  <a:gd name="T17" fmla="*/ 66 h 192"/>
                  <a:gd name="T18" fmla="*/ 15 w 204"/>
                  <a:gd name="T19" fmla="*/ 97 h 192"/>
                  <a:gd name="T20" fmla="*/ 11 w 204"/>
                  <a:gd name="T21" fmla="*/ 120 h 192"/>
                  <a:gd name="T22" fmla="*/ 6 w 204"/>
                  <a:gd name="T23" fmla="*/ 134 h 192"/>
                  <a:gd name="T24" fmla="*/ 1 w 204"/>
                  <a:gd name="T25" fmla="*/ 147 h 192"/>
                  <a:gd name="T26" fmla="*/ 0 w 204"/>
                  <a:gd name="T27" fmla="*/ 164 h 192"/>
                  <a:gd name="T28" fmla="*/ 7 w 204"/>
                  <a:gd name="T29" fmla="*/ 192 h 192"/>
                  <a:gd name="T30" fmla="*/ 13 w 204"/>
                  <a:gd name="T31" fmla="*/ 181 h 192"/>
                  <a:gd name="T32" fmla="*/ 13 w 204"/>
                  <a:gd name="T33" fmla="*/ 171 h 192"/>
                  <a:gd name="T34" fmla="*/ 15 w 204"/>
                  <a:gd name="T35" fmla="*/ 148 h 192"/>
                  <a:gd name="T36" fmla="*/ 20 w 204"/>
                  <a:gd name="T37" fmla="*/ 131 h 192"/>
                  <a:gd name="T38" fmla="*/ 24 w 204"/>
                  <a:gd name="T39" fmla="*/ 116 h 192"/>
                  <a:gd name="T40" fmla="*/ 26 w 204"/>
                  <a:gd name="T41" fmla="*/ 106 h 192"/>
                  <a:gd name="T42" fmla="*/ 30 w 204"/>
                  <a:gd name="T43" fmla="*/ 88 h 192"/>
                  <a:gd name="T44" fmla="*/ 37 w 204"/>
                  <a:gd name="T45" fmla="*/ 69 h 192"/>
                  <a:gd name="T46" fmla="*/ 47 w 204"/>
                  <a:gd name="T47" fmla="*/ 49 h 192"/>
                  <a:gd name="T48" fmla="*/ 76 w 204"/>
                  <a:gd name="T49" fmla="*/ 25 h 192"/>
                  <a:gd name="T50" fmla="*/ 109 w 204"/>
                  <a:gd name="T51" fmla="*/ 13 h 192"/>
                  <a:gd name="T52" fmla="*/ 140 w 204"/>
                  <a:gd name="T53" fmla="*/ 10 h 192"/>
                  <a:gd name="T54" fmla="*/ 157 w 204"/>
                  <a:gd name="T55" fmla="*/ 12 h 192"/>
                  <a:gd name="T56" fmla="*/ 184 w 204"/>
                  <a:gd name="T57" fmla="*/ 23 h 192"/>
                  <a:gd name="T58" fmla="*/ 195 w 204"/>
                  <a:gd name="T59" fmla="*/ 35 h 192"/>
                  <a:gd name="T60" fmla="*/ 198 w 204"/>
                  <a:gd name="T61" fmla="*/ 49 h 192"/>
                  <a:gd name="T62" fmla="*/ 201 w 204"/>
                  <a:gd name="T63" fmla="*/ 6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192">
                    <a:moveTo>
                      <a:pt x="201" y="66"/>
                    </a:moveTo>
                    <a:lnTo>
                      <a:pt x="202" y="67"/>
                    </a:lnTo>
                    <a:lnTo>
                      <a:pt x="203" y="71"/>
                    </a:lnTo>
                    <a:lnTo>
                      <a:pt x="204" y="66"/>
                    </a:lnTo>
                    <a:lnTo>
                      <a:pt x="203" y="49"/>
                    </a:lnTo>
                    <a:lnTo>
                      <a:pt x="202" y="38"/>
                    </a:lnTo>
                    <a:lnTo>
                      <a:pt x="198" y="26"/>
                    </a:lnTo>
                    <a:lnTo>
                      <a:pt x="193" y="19"/>
                    </a:lnTo>
                    <a:lnTo>
                      <a:pt x="185" y="10"/>
                    </a:lnTo>
                    <a:lnTo>
                      <a:pt x="172" y="6"/>
                    </a:lnTo>
                    <a:lnTo>
                      <a:pt x="158" y="3"/>
                    </a:lnTo>
                    <a:lnTo>
                      <a:pt x="138" y="0"/>
                    </a:lnTo>
                    <a:lnTo>
                      <a:pt x="113" y="3"/>
                    </a:lnTo>
                    <a:lnTo>
                      <a:pt x="87" y="7"/>
                    </a:lnTo>
                    <a:lnTo>
                      <a:pt x="66" y="19"/>
                    </a:lnTo>
                    <a:lnTo>
                      <a:pt x="49" y="33"/>
                    </a:lnTo>
                    <a:lnTo>
                      <a:pt x="37" y="48"/>
                    </a:lnTo>
                    <a:lnTo>
                      <a:pt x="27" y="66"/>
                    </a:lnTo>
                    <a:lnTo>
                      <a:pt x="20" y="82"/>
                    </a:lnTo>
                    <a:lnTo>
                      <a:pt x="15" y="97"/>
                    </a:lnTo>
                    <a:lnTo>
                      <a:pt x="13" y="110"/>
                    </a:lnTo>
                    <a:lnTo>
                      <a:pt x="11" y="120"/>
                    </a:lnTo>
                    <a:lnTo>
                      <a:pt x="7" y="128"/>
                    </a:lnTo>
                    <a:lnTo>
                      <a:pt x="6" y="134"/>
                    </a:lnTo>
                    <a:lnTo>
                      <a:pt x="3" y="141"/>
                    </a:lnTo>
                    <a:lnTo>
                      <a:pt x="1" y="147"/>
                    </a:lnTo>
                    <a:lnTo>
                      <a:pt x="0" y="155"/>
                    </a:lnTo>
                    <a:lnTo>
                      <a:pt x="0" y="164"/>
                    </a:lnTo>
                    <a:lnTo>
                      <a:pt x="3" y="177"/>
                    </a:lnTo>
                    <a:lnTo>
                      <a:pt x="7" y="192"/>
                    </a:lnTo>
                    <a:lnTo>
                      <a:pt x="11" y="190"/>
                    </a:lnTo>
                    <a:lnTo>
                      <a:pt x="13" y="181"/>
                    </a:lnTo>
                    <a:lnTo>
                      <a:pt x="13" y="174"/>
                    </a:lnTo>
                    <a:lnTo>
                      <a:pt x="13" y="171"/>
                    </a:lnTo>
                    <a:lnTo>
                      <a:pt x="13" y="161"/>
                    </a:lnTo>
                    <a:lnTo>
                      <a:pt x="15" y="148"/>
                    </a:lnTo>
                    <a:lnTo>
                      <a:pt x="20" y="134"/>
                    </a:lnTo>
                    <a:lnTo>
                      <a:pt x="20" y="131"/>
                    </a:lnTo>
                    <a:lnTo>
                      <a:pt x="23" y="126"/>
                    </a:lnTo>
                    <a:lnTo>
                      <a:pt x="24" y="116"/>
                    </a:lnTo>
                    <a:lnTo>
                      <a:pt x="24" y="111"/>
                    </a:lnTo>
                    <a:lnTo>
                      <a:pt x="26" y="106"/>
                    </a:lnTo>
                    <a:lnTo>
                      <a:pt x="27" y="97"/>
                    </a:lnTo>
                    <a:lnTo>
                      <a:pt x="30" y="88"/>
                    </a:lnTo>
                    <a:lnTo>
                      <a:pt x="33" y="79"/>
                    </a:lnTo>
                    <a:lnTo>
                      <a:pt x="37" y="69"/>
                    </a:lnTo>
                    <a:lnTo>
                      <a:pt x="41" y="59"/>
                    </a:lnTo>
                    <a:lnTo>
                      <a:pt x="47" y="49"/>
                    </a:lnTo>
                    <a:lnTo>
                      <a:pt x="60" y="35"/>
                    </a:lnTo>
                    <a:lnTo>
                      <a:pt x="76" y="25"/>
                    </a:lnTo>
                    <a:lnTo>
                      <a:pt x="94" y="19"/>
                    </a:lnTo>
                    <a:lnTo>
                      <a:pt x="109" y="13"/>
                    </a:lnTo>
                    <a:lnTo>
                      <a:pt x="126" y="10"/>
                    </a:lnTo>
                    <a:lnTo>
                      <a:pt x="140" y="10"/>
                    </a:lnTo>
                    <a:lnTo>
                      <a:pt x="151" y="10"/>
                    </a:lnTo>
                    <a:lnTo>
                      <a:pt x="157" y="12"/>
                    </a:lnTo>
                    <a:lnTo>
                      <a:pt x="172" y="17"/>
                    </a:lnTo>
                    <a:lnTo>
                      <a:pt x="184" y="23"/>
                    </a:lnTo>
                    <a:lnTo>
                      <a:pt x="190" y="30"/>
                    </a:lnTo>
                    <a:lnTo>
                      <a:pt x="195" y="35"/>
                    </a:lnTo>
                    <a:lnTo>
                      <a:pt x="197" y="44"/>
                    </a:lnTo>
                    <a:lnTo>
                      <a:pt x="198" y="49"/>
                    </a:lnTo>
                    <a:lnTo>
                      <a:pt x="198" y="58"/>
                    </a:lnTo>
                    <a:lnTo>
                      <a:pt x="201" y="66"/>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96" name="Freeform 1436">
                <a:extLst>
                  <a:ext uri="{FF2B5EF4-FFF2-40B4-BE49-F238E27FC236}">
                    <a16:creationId xmlns:a16="http://schemas.microsoft.com/office/drawing/2014/main" id="{FFAB8B5C-21F4-B609-04AE-480CC8188C9C}"/>
                  </a:ext>
                </a:extLst>
              </p:cNvPr>
              <p:cNvSpPr>
                <a:spLocks/>
              </p:cNvSpPr>
              <p:nvPr/>
            </p:nvSpPr>
            <p:spPr bwMode="auto">
              <a:xfrm>
                <a:off x="883" y="1673"/>
                <a:ext cx="44" cy="41"/>
              </a:xfrm>
              <a:custGeom>
                <a:avLst/>
                <a:gdLst>
                  <a:gd name="T0" fmla="*/ 18 w 133"/>
                  <a:gd name="T1" fmla="*/ 121 h 121"/>
                  <a:gd name="T2" fmla="*/ 16 w 133"/>
                  <a:gd name="T3" fmla="*/ 117 h 121"/>
                  <a:gd name="T4" fmla="*/ 9 w 133"/>
                  <a:gd name="T5" fmla="*/ 109 h 121"/>
                  <a:gd name="T6" fmla="*/ 3 w 133"/>
                  <a:gd name="T7" fmla="*/ 97 h 121"/>
                  <a:gd name="T8" fmla="*/ 3 w 133"/>
                  <a:gd name="T9" fmla="*/ 77 h 121"/>
                  <a:gd name="T10" fmla="*/ 7 w 133"/>
                  <a:gd name="T11" fmla="*/ 67 h 121"/>
                  <a:gd name="T12" fmla="*/ 11 w 133"/>
                  <a:gd name="T13" fmla="*/ 54 h 121"/>
                  <a:gd name="T14" fmla="*/ 17 w 133"/>
                  <a:gd name="T15" fmla="*/ 42 h 121"/>
                  <a:gd name="T16" fmla="*/ 25 w 133"/>
                  <a:gd name="T17" fmla="*/ 29 h 121"/>
                  <a:gd name="T18" fmla="*/ 37 w 133"/>
                  <a:gd name="T19" fmla="*/ 20 h 121"/>
                  <a:gd name="T20" fmla="*/ 46 w 133"/>
                  <a:gd name="T21" fmla="*/ 11 h 121"/>
                  <a:gd name="T22" fmla="*/ 58 w 133"/>
                  <a:gd name="T23" fmla="*/ 5 h 121"/>
                  <a:gd name="T24" fmla="*/ 71 w 133"/>
                  <a:gd name="T25" fmla="*/ 1 h 121"/>
                  <a:gd name="T26" fmla="*/ 84 w 133"/>
                  <a:gd name="T27" fmla="*/ 0 h 121"/>
                  <a:gd name="T28" fmla="*/ 96 w 133"/>
                  <a:gd name="T29" fmla="*/ 0 h 121"/>
                  <a:gd name="T30" fmla="*/ 105 w 133"/>
                  <a:gd name="T31" fmla="*/ 1 h 121"/>
                  <a:gd name="T32" fmla="*/ 113 w 133"/>
                  <a:gd name="T33" fmla="*/ 3 h 121"/>
                  <a:gd name="T34" fmla="*/ 119 w 133"/>
                  <a:gd name="T35" fmla="*/ 8 h 121"/>
                  <a:gd name="T36" fmla="*/ 124 w 133"/>
                  <a:gd name="T37" fmla="*/ 12 h 121"/>
                  <a:gd name="T38" fmla="*/ 127 w 133"/>
                  <a:gd name="T39" fmla="*/ 18 h 121"/>
                  <a:gd name="T40" fmla="*/ 130 w 133"/>
                  <a:gd name="T41" fmla="*/ 25 h 121"/>
                  <a:gd name="T42" fmla="*/ 132 w 133"/>
                  <a:gd name="T43" fmla="*/ 38 h 121"/>
                  <a:gd name="T44" fmla="*/ 133 w 133"/>
                  <a:gd name="T45" fmla="*/ 51 h 121"/>
                  <a:gd name="T46" fmla="*/ 132 w 133"/>
                  <a:gd name="T47" fmla="*/ 61 h 121"/>
                  <a:gd name="T48" fmla="*/ 127 w 133"/>
                  <a:gd name="T49" fmla="*/ 72 h 121"/>
                  <a:gd name="T50" fmla="*/ 123 w 133"/>
                  <a:gd name="T51" fmla="*/ 81 h 121"/>
                  <a:gd name="T52" fmla="*/ 117 w 133"/>
                  <a:gd name="T53" fmla="*/ 87 h 121"/>
                  <a:gd name="T54" fmla="*/ 113 w 133"/>
                  <a:gd name="T55" fmla="*/ 94 h 121"/>
                  <a:gd name="T56" fmla="*/ 111 w 133"/>
                  <a:gd name="T57" fmla="*/ 95 h 121"/>
                  <a:gd name="T58" fmla="*/ 110 w 133"/>
                  <a:gd name="T59" fmla="*/ 95 h 121"/>
                  <a:gd name="T60" fmla="*/ 107 w 133"/>
                  <a:gd name="T61" fmla="*/ 95 h 121"/>
                  <a:gd name="T62" fmla="*/ 106 w 133"/>
                  <a:gd name="T63" fmla="*/ 94 h 121"/>
                  <a:gd name="T64" fmla="*/ 107 w 133"/>
                  <a:gd name="T65" fmla="*/ 88 h 121"/>
                  <a:gd name="T66" fmla="*/ 110 w 133"/>
                  <a:gd name="T67" fmla="*/ 84 h 121"/>
                  <a:gd name="T68" fmla="*/ 111 w 133"/>
                  <a:gd name="T69" fmla="*/ 77 h 121"/>
                  <a:gd name="T70" fmla="*/ 114 w 133"/>
                  <a:gd name="T71" fmla="*/ 69 h 121"/>
                  <a:gd name="T72" fmla="*/ 115 w 133"/>
                  <a:gd name="T73" fmla="*/ 61 h 121"/>
                  <a:gd name="T74" fmla="*/ 117 w 133"/>
                  <a:gd name="T75" fmla="*/ 52 h 121"/>
                  <a:gd name="T76" fmla="*/ 119 w 133"/>
                  <a:gd name="T77" fmla="*/ 45 h 121"/>
                  <a:gd name="T78" fmla="*/ 119 w 133"/>
                  <a:gd name="T79" fmla="*/ 38 h 121"/>
                  <a:gd name="T80" fmla="*/ 117 w 133"/>
                  <a:gd name="T81" fmla="*/ 32 h 121"/>
                  <a:gd name="T82" fmla="*/ 115 w 133"/>
                  <a:gd name="T83" fmla="*/ 27 h 121"/>
                  <a:gd name="T84" fmla="*/ 113 w 133"/>
                  <a:gd name="T85" fmla="*/ 22 h 121"/>
                  <a:gd name="T86" fmla="*/ 107 w 133"/>
                  <a:gd name="T87" fmla="*/ 18 h 121"/>
                  <a:gd name="T88" fmla="*/ 104 w 133"/>
                  <a:gd name="T89" fmla="*/ 14 h 121"/>
                  <a:gd name="T90" fmla="*/ 97 w 133"/>
                  <a:gd name="T91" fmla="*/ 11 h 121"/>
                  <a:gd name="T92" fmla="*/ 89 w 133"/>
                  <a:gd name="T93" fmla="*/ 10 h 121"/>
                  <a:gd name="T94" fmla="*/ 80 w 133"/>
                  <a:gd name="T95" fmla="*/ 10 h 121"/>
                  <a:gd name="T96" fmla="*/ 70 w 133"/>
                  <a:gd name="T97" fmla="*/ 11 h 121"/>
                  <a:gd name="T98" fmla="*/ 58 w 133"/>
                  <a:gd name="T99" fmla="*/ 14 h 121"/>
                  <a:gd name="T100" fmla="*/ 48 w 133"/>
                  <a:gd name="T101" fmla="*/ 20 h 121"/>
                  <a:gd name="T102" fmla="*/ 37 w 133"/>
                  <a:gd name="T103" fmla="*/ 27 h 121"/>
                  <a:gd name="T104" fmla="*/ 28 w 133"/>
                  <a:gd name="T105" fmla="*/ 36 h 121"/>
                  <a:gd name="T106" fmla="*/ 17 w 133"/>
                  <a:gd name="T107" fmla="*/ 46 h 121"/>
                  <a:gd name="T108" fmla="*/ 11 w 133"/>
                  <a:gd name="T109" fmla="*/ 58 h 121"/>
                  <a:gd name="T110" fmla="*/ 4 w 133"/>
                  <a:gd name="T111" fmla="*/ 68 h 121"/>
                  <a:gd name="T112" fmla="*/ 0 w 133"/>
                  <a:gd name="T113" fmla="*/ 79 h 121"/>
                  <a:gd name="T114" fmla="*/ 18 w 133"/>
                  <a:gd name="T115"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3" h="121">
                    <a:moveTo>
                      <a:pt x="18" y="121"/>
                    </a:moveTo>
                    <a:lnTo>
                      <a:pt x="16" y="117"/>
                    </a:lnTo>
                    <a:lnTo>
                      <a:pt x="9" y="109"/>
                    </a:lnTo>
                    <a:lnTo>
                      <a:pt x="3" y="97"/>
                    </a:lnTo>
                    <a:lnTo>
                      <a:pt x="3" y="77"/>
                    </a:lnTo>
                    <a:lnTo>
                      <a:pt x="7" y="67"/>
                    </a:lnTo>
                    <a:lnTo>
                      <a:pt x="11" y="54"/>
                    </a:lnTo>
                    <a:lnTo>
                      <a:pt x="17" y="42"/>
                    </a:lnTo>
                    <a:lnTo>
                      <a:pt x="25" y="29"/>
                    </a:lnTo>
                    <a:lnTo>
                      <a:pt x="37" y="20"/>
                    </a:lnTo>
                    <a:lnTo>
                      <a:pt x="46" y="11"/>
                    </a:lnTo>
                    <a:lnTo>
                      <a:pt x="58" y="5"/>
                    </a:lnTo>
                    <a:lnTo>
                      <a:pt x="71" y="1"/>
                    </a:lnTo>
                    <a:lnTo>
                      <a:pt x="84" y="0"/>
                    </a:lnTo>
                    <a:lnTo>
                      <a:pt x="96" y="0"/>
                    </a:lnTo>
                    <a:lnTo>
                      <a:pt x="105" y="1"/>
                    </a:lnTo>
                    <a:lnTo>
                      <a:pt x="113" y="3"/>
                    </a:lnTo>
                    <a:lnTo>
                      <a:pt x="119" y="8"/>
                    </a:lnTo>
                    <a:lnTo>
                      <a:pt x="124" y="12"/>
                    </a:lnTo>
                    <a:lnTo>
                      <a:pt x="127" y="18"/>
                    </a:lnTo>
                    <a:lnTo>
                      <a:pt x="130" y="25"/>
                    </a:lnTo>
                    <a:lnTo>
                      <a:pt x="132" y="38"/>
                    </a:lnTo>
                    <a:lnTo>
                      <a:pt x="133" y="51"/>
                    </a:lnTo>
                    <a:lnTo>
                      <a:pt x="132" y="61"/>
                    </a:lnTo>
                    <a:lnTo>
                      <a:pt x="127" y="72"/>
                    </a:lnTo>
                    <a:lnTo>
                      <a:pt x="123" y="81"/>
                    </a:lnTo>
                    <a:lnTo>
                      <a:pt x="117" y="87"/>
                    </a:lnTo>
                    <a:lnTo>
                      <a:pt x="113" y="94"/>
                    </a:lnTo>
                    <a:lnTo>
                      <a:pt x="111" y="95"/>
                    </a:lnTo>
                    <a:lnTo>
                      <a:pt x="110" y="95"/>
                    </a:lnTo>
                    <a:lnTo>
                      <a:pt x="107" y="95"/>
                    </a:lnTo>
                    <a:lnTo>
                      <a:pt x="106" y="94"/>
                    </a:lnTo>
                    <a:lnTo>
                      <a:pt x="107" y="88"/>
                    </a:lnTo>
                    <a:lnTo>
                      <a:pt x="110" y="84"/>
                    </a:lnTo>
                    <a:lnTo>
                      <a:pt x="111" y="77"/>
                    </a:lnTo>
                    <a:lnTo>
                      <a:pt x="114" y="69"/>
                    </a:lnTo>
                    <a:lnTo>
                      <a:pt x="115" y="61"/>
                    </a:lnTo>
                    <a:lnTo>
                      <a:pt x="117" y="52"/>
                    </a:lnTo>
                    <a:lnTo>
                      <a:pt x="119" y="45"/>
                    </a:lnTo>
                    <a:lnTo>
                      <a:pt x="119" y="38"/>
                    </a:lnTo>
                    <a:lnTo>
                      <a:pt x="117" y="32"/>
                    </a:lnTo>
                    <a:lnTo>
                      <a:pt x="115" y="27"/>
                    </a:lnTo>
                    <a:lnTo>
                      <a:pt x="113" y="22"/>
                    </a:lnTo>
                    <a:lnTo>
                      <a:pt x="107" y="18"/>
                    </a:lnTo>
                    <a:lnTo>
                      <a:pt x="104" y="14"/>
                    </a:lnTo>
                    <a:lnTo>
                      <a:pt x="97" y="11"/>
                    </a:lnTo>
                    <a:lnTo>
                      <a:pt x="89" y="10"/>
                    </a:lnTo>
                    <a:lnTo>
                      <a:pt x="80" y="10"/>
                    </a:lnTo>
                    <a:lnTo>
                      <a:pt x="70" y="11"/>
                    </a:lnTo>
                    <a:lnTo>
                      <a:pt x="58" y="14"/>
                    </a:lnTo>
                    <a:lnTo>
                      <a:pt x="48" y="20"/>
                    </a:lnTo>
                    <a:lnTo>
                      <a:pt x="37" y="27"/>
                    </a:lnTo>
                    <a:lnTo>
                      <a:pt x="28" y="36"/>
                    </a:lnTo>
                    <a:lnTo>
                      <a:pt x="17" y="46"/>
                    </a:lnTo>
                    <a:lnTo>
                      <a:pt x="11" y="58"/>
                    </a:lnTo>
                    <a:lnTo>
                      <a:pt x="4" y="68"/>
                    </a:lnTo>
                    <a:lnTo>
                      <a:pt x="0" y="79"/>
                    </a:lnTo>
                    <a:lnTo>
                      <a:pt x="18" y="121"/>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97" name="Freeform 1437">
                <a:extLst>
                  <a:ext uri="{FF2B5EF4-FFF2-40B4-BE49-F238E27FC236}">
                    <a16:creationId xmlns:a16="http://schemas.microsoft.com/office/drawing/2014/main" id="{92B5AA52-54AA-837D-D903-63F06C4F9D39}"/>
                  </a:ext>
                </a:extLst>
              </p:cNvPr>
              <p:cNvSpPr>
                <a:spLocks/>
              </p:cNvSpPr>
              <p:nvPr/>
            </p:nvSpPr>
            <p:spPr bwMode="auto">
              <a:xfrm>
                <a:off x="886" y="1684"/>
                <a:ext cx="31" cy="33"/>
              </a:xfrm>
              <a:custGeom>
                <a:avLst/>
                <a:gdLst>
                  <a:gd name="T0" fmla="*/ 63 w 94"/>
                  <a:gd name="T1" fmla="*/ 0 h 97"/>
                  <a:gd name="T2" fmla="*/ 68 w 94"/>
                  <a:gd name="T3" fmla="*/ 0 h 97"/>
                  <a:gd name="T4" fmla="*/ 77 w 94"/>
                  <a:gd name="T5" fmla="*/ 2 h 97"/>
                  <a:gd name="T6" fmla="*/ 89 w 94"/>
                  <a:gd name="T7" fmla="*/ 5 h 97"/>
                  <a:gd name="T8" fmla="*/ 94 w 94"/>
                  <a:gd name="T9" fmla="*/ 12 h 97"/>
                  <a:gd name="T10" fmla="*/ 94 w 94"/>
                  <a:gd name="T11" fmla="*/ 16 h 97"/>
                  <a:gd name="T12" fmla="*/ 94 w 94"/>
                  <a:gd name="T13" fmla="*/ 22 h 97"/>
                  <a:gd name="T14" fmla="*/ 94 w 94"/>
                  <a:gd name="T15" fmla="*/ 27 h 97"/>
                  <a:gd name="T16" fmla="*/ 94 w 94"/>
                  <a:gd name="T17" fmla="*/ 36 h 97"/>
                  <a:gd name="T18" fmla="*/ 92 w 94"/>
                  <a:gd name="T19" fmla="*/ 42 h 97"/>
                  <a:gd name="T20" fmla="*/ 90 w 94"/>
                  <a:gd name="T21" fmla="*/ 48 h 97"/>
                  <a:gd name="T22" fmla="*/ 90 w 94"/>
                  <a:gd name="T23" fmla="*/ 54 h 97"/>
                  <a:gd name="T24" fmla="*/ 89 w 94"/>
                  <a:gd name="T25" fmla="*/ 59 h 97"/>
                  <a:gd name="T26" fmla="*/ 85 w 94"/>
                  <a:gd name="T27" fmla="*/ 67 h 97"/>
                  <a:gd name="T28" fmla="*/ 81 w 94"/>
                  <a:gd name="T29" fmla="*/ 74 h 97"/>
                  <a:gd name="T30" fmla="*/ 75 w 94"/>
                  <a:gd name="T31" fmla="*/ 77 h 97"/>
                  <a:gd name="T32" fmla="*/ 70 w 94"/>
                  <a:gd name="T33" fmla="*/ 77 h 97"/>
                  <a:gd name="T34" fmla="*/ 63 w 94"/>
                  <a:gd name="T35" fmla="*/ 76 h 97"/>
                  <a:gd name="T36" fmla="*/ 56 w 94"/>
                  <a:gd name="T37" fmla="*/ 74 h 97"/>
                  <a:gd name="T38" fmla="*/ 49 w 94"/>
                  <a:gd name="T39" fmla="*/ 75 h 97"/>
                  <a:gd name="T40" fmla="*/ 47 w 94"/>
                  <a:gd name="T41" fmla="*/ 80 h 97"/>
                  <a:gd name="T42" fmla="*/ 43 w 94"/>
                  <a:gd name="T43" fmla="*/ 87 h 97"/>
                  <a:gd name="T44" fmla="*/ 35 w 94"/>
                  <a:gd name="T45" fmla="*/ 94 h 97"/>
                  <a:gd name="T46" fmla="*/ 28 w 94"/>
                  <a:gd name="T47" fmla="*/ 97 h 97"/>
                  <a:gd name="T48" fmla="*/ 19 w 94"/>
                  <a:gd name="T49" fmla="*/ 95 h 97"/>
                  <a:gd name="T50" fmla="*/ 13 w 94"/>
                  <a:gd name="T51" fmla="*/ 92 h 97"/>
                  <a:gd name="T52" fmla="*/ 9 w 94"/>
                  <a:gd name="T53" fmla="*/ 87 h 97"/>
                  <a:gd name="T54" fmla="*/ 2 w 94"/>
                  <a:gd name="T55" fmla="*/ 81 h 97"/>
                  <a:gd name="T56" fmla="*/ 0 w 94"/>
                  <a:gd name="T57" fmla="*/ 74 h 97"/>
                  <a:gd name="T58" fmla="*/ 3 w 94"/>
                  <a:gd name="T59" fmla="*/ 62 h 97"/>
                  <a:gd name="T60" fmla="*/ 13 w 94"/>
                  <a:gd name="T61" fmla="*/ 50 h 97"/>
                  <a:gd name="T62" fmla="*/ 26 w 94"/>
                  <a:gd name="T63" fmla="*/ 46 h 97"/>
                  <a:gd name="T64" fmla="*/ 40 w 94"/>
                  <a:gd name="T65" fmla="*/ 47 h 97"/>
                  <a:gd name="T66" fmla="*/ 53 w 94"/>
                  <a:gd name="T67" fmla="*/ 54 h 97"/>
                  <a:gd name="T68" fmla="*/ 61 w 94"/>
                  <a:gd name="T69" fmla="*/ 56 h 97"/>
                  <a:gd name="T70" fmla="*/ 67 w 94"/>
                  <a:gd name="T71" fmla="*/ 59 h 97"/>
                  <a:gd name="T72" fmla="*/ 73 w 94"/>
                  <a:gd name="T73" fmla="*/ 54 h 97"/>
                  <a:gd name="T74" fmla="*/ 76 w 94"/>
                  <a:gd name="T75" fmla="*/ 48 h 97"/>
                  <a:gd name="T76" fmla="*/ 73 w 94"/>
                  <a:gd name="T77" fmla="*/ 42 h 97"/>
                  <a:gd name="T78" fmla="*/ 68 w 94"/>
                  <a:gd name="T79" fmla="*/ 36 h 97"/>
                  <a:gd name="T80" fmla="*/ 63 w 94"/>
                  <a:gd name="T81" fmla="*/ 33 h 97"/>
                  <a:gd name="T82" fmla="*/ 56 w 94"/>
                  <a:gd name="T83" fmla="*/ 29 h 97"/>
                  <a:gd name="T84" fmla="*/ 50 w 94"/>
                  <a:gd name="T85" fmla="*/ 25 h 97"/>
                  <a:gd name="T86" fmla="*/ 42 w 94"/>
                  <a:gd name="T87" fmla="*/ 21 h 97"/>
                  <a:gd name="T88" fmla="*/ 33 w 94"/>
                  <a:gd name="T89" fmla="*/ 22 h 97"/>
                  <a:gd name="T90" fmla="*/ 37 w 94"/>
                  <a:gd name="T91" fmla="*/ 22 h 97"/>
                  <a:gd name="T92" fmla="*/ 47 w 94"/>
                  <a:gd name="T93" fmla="*/ 21 h 97"/>
                  <a:gd name="T94" fmla="*/ 58 w 94"/>
                  <a:gd name="T95" fmla="*/ 25 h 97"/>
                  <a:gd name="T96" fmla="*/ 73 w 94"/>
                  <a:gd name="T97" fmla="*/ 33 h 97"/>
                  <a:gd name="T98" fmla="*/ 73 w 94"/>
                  <a:gd name="T99" fmla="*/ 34 h 97"/>
                  <a:gd name="T100" fmla="*/ 76 w 94"/>
                  <a:gd name="T101" fmla="*/ 36 h 97"/>
                  <a:gd name="T102" fmla="*/ 77 w 94"/>
                  <a:gd name="T103" fmla="*/ 39 h 97"/>
                  <a:gd name="T104" fmla="*/ 82 w 94"/>
                  <a:gd name="T105" fmla="*/ 40 h 97"/>
                  <a:gd name="T106" fmla="*/ 85 w 94"/>
                  <a:gd name="T107" fmla="*/ 36 h 97"/>
                  <a:gd name="T108" fmla="*/ 89 w 94"/>
                  <a:gd name="T109" fmla="*/ 30 h 97"/>
                  <a:gd name="T110" fmla="*/ 89 w 94"/>
                  <a:gd name="T111" fmla="*/ 22 h 97"/>
                  <a:gd name="T112" fmla="*/ 87 w 94"/>
                  <a:gd name="T113" fmla="*/ 16 h 97"/>
                  <a:gd name="T114" fmla="*/ 84 w 94"/>
                  <a:gd name="T115" fmla="*/ 12 h 97"/>
                  <a:gd name="T116" fmla="*/ 80 w 94"/>
                  <a:gd name="T117" fmla="*/ 7 h 97"/>
                  <a:gd name="T118" fmla="*/ 71 w 94"/>
                  <a:gd name="T119" fmla="*/ 3 h 97"/>
                  <a:gd name="T120" fmla="*/ 63 w 94"/>
                  <a:gd name="T12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 h="97">
                    <a:moveTo>
                      <a:pt x="63" y="0"/>
                    </a:moveTo>
                    <a:lnTo>
                      <a:pt x="68" y="0"/>
                    </a:lnTo>
                    <a:lnTo>
                      <a:pt x="77" y="2"/>
                    </a:lnTo>
                    <a:lnTo>
                      <a:pt x="89" y="5"/>
                    </a:lnTo>
                    <a:lnTo>
                      <a:pt x="94" y="12"/>
                    </a:lnTo>
                    <a:lnTo>
                      <a:pt x="94" y="16"/>
                    </a:lnTo>
                    <a:lnTo>
                      <a:pt x="94" y="22"/>
                    </a:lnTo>
                    <a:lnTo>
                      <a:pt x="94" y="27"/>
                    </a:lnTo>
                    <a:lnTo>
                      <a:pt x="94" y="36"/>
                    </a:lnTo>
                    <a:lnTo>
                      <a:pt x="92" y="42"/>
                    </a:lnTo>
                    <a:lnTo>
                      <a:pt x="90" y="48"/>
                    </a:lnTo>
                    <a:lnTo>
                      <a:pt x="90" y="54"/>
                    </a:lnTo>
                    <a:lnTo>
                      <a:pt x="89" y="59"/>
                    </a:lnTo>
                    <a:lnTo>
                      <a:pt x="85" y="67"/>
                    </a:lnTo>
                    <a:lnTo>
                      <a:pt x="81" y="74"/>
                    </a:lnTo>
                    <a:lnTo>
                      <a:pt x="75" y="77"/>
                    </a:lnTo>
                    <a:lnTo>
                      <a:pt x="70" y="77"/>
                    </a:lnTo>
                    <a:lnTo>
                      <a:pt x="63" y="76"/>
                    </a:lnTo>
                    <a:lnTo>
                      <a:pt x="56" y="74"/>
                    </a:lnTo>
                    <a:lnTo>
                      <a:pt x="49" y="75"/>
                    </a:lnTo>
                    <a:lnTo>
                      <a:pt x="47" y="80"/>
                    </a:lnTo>
                    <a:lnTo>
                      <a:pt x="43" y="87"/>
                    </a:lnTo>
                    <a:lnTo>
                      <a:pt x="35" y="94"/>
                    </a:lnTo>
                    <a:lnTo>
                      <a:pt x="28" y="97"/>
                    </a:lnTo>
                    <a:lnTo>
                      <a:pt x="19" y="95"/>
                    </a:lnTo>
                    <a:lnTo>
                      <a:pt x="13" y="92"/>
                    </a:lnTo>
                    <a:lnTo>
                      <a:pt x="9" y="87"/>
                    </a:lnTo>
                    <a:lnTo>
                      <a:pt x="2" y="81"/>
                    </a:lnTo>
                    <a:lnTo>
                      <a:pt x="0" y="74"/>
                    </a:lnTo>
                    <a:lnTo>
                      <a:pt x="3" y="62"/>
                    </a:lnTo>
                    <a:lnTo>
                      <a:pt x="13" y="50"/>
                    </a:lnTo>
                    <a:lnTo>
                      <a:pt x="26" y="46"/>
                    </a:lnTo>
                    <a:lnTo>
                      <a:pt x="40" y="47"/>
                    </a:lnTo>
                    <a:lnTo>
                      <a:pt x="53" y="54"/>
                    </a:lnTo>
                    <a:lnTo>
                      <a:pt x="61" y="56"/>
                    </a:lnTo>
                    <a:lnTo>
                      <a:pt x="67" y="59"/>
                    </a:lnTo>
                    <a:lnTo>
                      <a:pt x="73" y="54"/>
                    </a:lnTo>
                    <a:lnTo>
                      <a:pt x="76" y="48"/>
                    </a:lnTo>
                    <a:lnTo>
                      <a:pt x="73" y="42"/>
                    </a:lnTo>
                    <a:lnTo>
                      <a:pt x="68" y="36"/>
                    </a:lnTo>
                    <a:lnTo>
                      <a:pt x="63" y="33"/>
                    </a:lnTo>
                    <a:lnTo>
                      <a:pt x="56" y="29"/>
                    </a:lnTo>
                    <a:lnTo>
                      <a:pt x="50" y="25"/>
                    </a:lnTo>
                    <a:lnTo>
                      <a:pt x="42" y="21"/>
                    </a:lnTo>
                    <a:lnTo>
                      <a:pt x="33" y="22"/>
                    </a:lnTo>
                    <a:lnTo>
                      <a:pt x="37" y="22"/>
                    </a:lnTo>
                    <a:lnTo>
                      <a:pt x="47" y="21"/>
                    </a:lnTo>
                    <a:lnTo>
                      <a:pt x="58" y="25"/>
                    </a:lnTo>
                    <a:lnTo>
                      <a:pt x="73" y="33"/>
                    </a:lnTo>
                    <a:lnTo>
                      <a:pt x="73" y="34"/>
                    </a:lnTo>
                    <a:lnTo>
                      <a:pt x="76" y="36"/>
                    </a:lnTo>
                    <a:lnTo>
                      <a:pt x="77" y="39"/>
                    </a:lnTo>
                    <a:lnTo>
                      <a:pt x="82" y="40"/>
                    </a:lnTo>
                    <a:lnTo>
                      <a:pt x="85" y="36"/>
                    </a:lnTo>
                    <a:lnTo>
                      <a:pt x="89" y="30"/>
                    </a:lnTo>
                    <a:lnTo>
                      <a:pt x="89" y="22"/>
                    </a:lnTo>
                    <a:lnTo>
                      <a:pt x="87" y="16"/>
                    </a:lnTo>
                    <a:lnTo>
                      <a:pt x="84" y="12"/>
                    </a:lnTo>
                    <a:lnTo>
                      <a:pt x="80" y="7"/>
                    </a:lnTo>
                    <a:lnTo>
                      <a:pt x="71" y="3"/>
                    </a:lnTo>
                    <a:lnTo>
                      <a:pt x="63" y="0"/>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98" name="Freeform 1438">
                <a:extLst>
                  <a:ext uri="{FF2B5EF4-FFF2-40B4-BE49-F238E27FC236}">
                    <a16:creationId xmlns:a16="http://schemas.microsoft.com/office/drawing/2014/main" id="{C4E8DD13-248F-1D43-23B3-CEC261CF8E6A}"/>
                  </a:ext>
                </a:extLst>
              </p:cNvPr>
              <p:cNvSpPr>
                <a:spLocks/>
              </p:cNvSpPr>
              <p:nvPr/>
            </p:nvSpPr>
            <p:spPr bwMode="auto">
              <a:xfrm>
                <a:off x="999" y="1750"/>
                <a:ext cx="33" cy="33"/>
              </a:xfrm>
              <a:custGeom>
                <a:avLst/>
                <a:gdLst>
                  <a:gd name="T0" fmla="*/ 2 w 98"/>
                  <a:gd name="T1" fmla="*/ 35 h 97"/>
                  <a:gd name="T2" fmla="*/ 65 w 98"/>
                  <a:gd name="T3" fmla="*/ 97 h 97"/>
                  <a:gd name="T4" fmla="*/ 66 w 98"/>
                  <a:gd name="T5" fmla="*/ 95 h 97"/>
                  <a:gd name="T6" fmla="*/ 70 w 98"/>
                  <a:gd name="T7" fmla="*/ 91 h 97"/>
                  <a:gd name="T8" fmla="*/ 74 w 98"/>
                  <a:gd name="T9" fmla="*/ 85 h 97"/>
                  <a:gd name="T10" fmla="*/ 84 w 98"/>
                  <a:gd name="T11" fmla="*/ 74 h 97"/>
                  <a:gd name="T12" fmla="*/ 89 w 98"/>
                  <a:gd name="T13" fmla="*/ 68 h 97"/>
                  <a:gd name="T14" fmla="*/ 93 w 98"/>
                  <a:gd name="T15" fmla="*/ 62 h 97"/>
                  <a:gd name="T16" fmla="*/ 97 w 98"/>
                  <a:gd name="T17" fmla="*/ 54 h 97"/>
                  <a:gd name="T18" fmla="*/ 98 w 98"/>
                  <a:gd name="T19" fmla="*/ 48 h 97"/>
                  <a:gd name="T20" fmla="*/ 98 w 98"/>
                  <a:gd name="T21" fmla="*/ 40 h 97"/>
                  <a:gd name="T22" fmla="*/ 97 w 98"/>
                  <a:gd name="T23" fmla="*/ 34 h 97"/>
                  <a:gd name="T24" fmla="*/ 92 w 98"/>
                  <a:gd name="T25" fmla="*/ 27 h 97"/>
                  <a:gd name="T26" fmla="*/ 84 w 98"/>
                  <a:gd name="T27" fmla="*/ 21 h 97"/>
                  <a:gd name="T28" fmla="*/ 74 w 98"/>
                  <a:gd name="T29" fmla="*/ 14 h 97"/>
                  <a:gd name="T30" fmla="*/ 65 w 98"/>
                  <a:gd name="T31" fmla="*/ 10 h 97"/>
                  <a:gd name="T32" fmla="*/ 52 w 98"/>
                  <a:gd name="T33" fmla="*/ 4 h 97"/>
                  <a:gd name="T34" fmla="*/ 42 w 98"/>
                  <a:gd name="T35" fmla="*/ 2 h 97"/>
                  <a:gd name="T36" fmla="*/ 30 w 98"/>
                  <a:gd name="T37" fmla="*/ 0 h 97"/>
                  <a:gd name="T38" fmla="*/ 21 w 98"/>
                  <a:gd name="T39" fmla="*/ 0 h 97"/>
                  <a:gd name="T40" fmla="*/ 12 w 98"/>
                  <a:gd name="T41" fmla="*/ 3 h 97"/>
                  <a:gd name="T42" fmla="*/ 7 w 98"/>
                  <a:gd name="T43" fmla="*/ 8 h 97"/>
                  <a:gd name="T44" fmla="*/ 0 w 98"/>
                  <a:gd name="T45" fmla="*/ 19 h 97"/>
                  <a:gd name="T46" fmla="*/ 0 w 98"/>
                  <a:gd name="T47" fmla="*/ 27 h 97"/>
                  <a:gd name="T48" fmla="*/ 0 w 98"/>
                  <a:gd name="T49" fmla="*/ 34 h 97"/>
                  <a:gd name="T50" fmla="*/ 2 w 98"/>
                  <a:gd name="T51"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97">
                    <a:moveTo>
                      <a:pt x="2" y="35"/>
                    </a:moveTo>
                    <a:lnTo>
                      <a:pt x="65" y="97"/>
                    </a:lnTo>
                    <a:lnTo>
                      <a:pt x="66" y="95"/>
                    </a:lnTo>
                    <a:lnTo>
                      <a:pt x="70" y="91"/>
                    </a:lnTo>
                    <a:lnTo>
                      <a:pt x="74" y="85"/>
                    </a:lnTo>
                    <a:lnTo>
                      <a:pt x="84" y="74"/>
                    </a:lnTo>
                    <a:lnTo>
                      <a:pt x="89" y="68"/>
                    </a:lnTo>
                    <a:lnTo>
                      <a:pt x="93" y="62"/>
                    </a:lnTo>
                    <a:lnTo>
                      <a:pt x="97" y="54"/>
                    </a:lnTo>
                    <a:lnTo>
                      <a:pt x="98" y="48"/>
                    </a:lnTo>
                    <a:lnTo>
                      <a:pt x="98" y="40"/>
                    </a:lnTo>
                    <a:lnTo>
                      <a:pt x="97" y="34"/>
                    </a:lnTo>
                    <a:lnTo>
                      <a:pt x="92" y="27"/>
                    </a:lnTo>
                    <a:lnTo>
                      <a:pt x="84" y="21"/>
                    </a:lnTo>
                    <a:lnTo>
                      <a:pt x="74" y="14"/>
                    </a:lnTo>
                    <a:lnTo>
                      <a:pt x="65" y="10"/>
                    </a:lnTo>
                    <a:lnTo>
                      <a:pt x="52" y="4"/>
                    </a:lnTo>
                    <a:lnTo>
                      <a:pt x="42" y="2"/>
                    </a:lnTo>
                    <a:lnTo>
                      <a:pt x="30" y="0"/>
                    </a:lnTo>
                    <a:lnTo>
                      <a:pt x="21" y="0"/>
                    </a:lnTo>
                    <a:lnTo>
                      <a:pt x="12" y="3"/>
                    </a:lnTo>
                    <a:lnTo>
                      <a:pt x="7" y="8"/>
                    </a:lnTo>
                    <a:lnTo>
                      <a:pt x="0" y="19"/>
                    </a:lnTo>
                    <a:lnTo>
                      <a:pt x="0" y="27"/>
                    </a:lnTo>
                    <a:lnTo>
                      <a:pt x="0" y="34"/>
                    </a:lnTo>
                    <a:lnTo>
                      <a:pt x="2" y="35"/>
                    </a:lnTo>
                    <a:close/>
                  </a:path>
                </a:pathLst>
              </a:custGeom>
              <a:solidFill>
                <a:srgbClr val="7538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999" name="Freeform 1439">
                <a:extLst>
                  <a:ext uri="{FF2B5EF4-FFF2-40B4-BE49-F238E27FC236}">
                    <a16:creationId xmlns:a16="http://schemas.microsoft.com/office/drawing/2014/main" id="{E88F3E30-AC60-2034-F4AF-AE50362528A4}"/>
                  </a:ext>
                </a:extLst>
              </p:cNvPr>
              <p:cNvSpPr>
                <a:spLocks/>
              </p:cNvSpPr>
              <p:nvPr/>
            </p:nvSpPr>
            <p:spPr bwMode="auto">
              <a:xfrm>
                <a:off x="1002" y="1753"/>
                <a:ext cx="29" cy="28"/>
              </a:xfrm>
              <a:custGeom>
                <a:avLst/>
                <a:gdLst>
                  <a:gd name="T0" fmla="*/ 75 w 88"/>
                  <a:gd name="T1" fmla="*/ 20 h 86"/>
                  <a:gd name="T2" fmla="*/ 81 w 88"/>
                  <a:gd name="T3" fmla="*/ 23 h 86"/>
                  <a:gd name="T4" fmla="*/ 86 w 88"/>
                  <a:gd name="T5" fmla="*/ 30 h 86"/>
                  <a:gd name="T6" fmla="*/ 88 w 88"/>
                  <a:gd name="T7" fmla="*/ 36 h 86"/>
                  <a:gd name="T8" fmla="*/ 88 w 88"/>
                  <a:gd name="T9" fmla="*/ 43 h 86"/>
                  <a:gd name="T10" fmla="*/ 86 w 88"/>
                  <a:gd name="T11" fmla="*/ 49 h 86"/>
                  <a:gd name="T12" fmla="*/ 83 w 88"/>
                  <a:gd name="T13" fmla="*/ 55 h 86"/>
                  <a:gd name="T14" fmla="*/ 79 w 88"/>
                  <a:gd name="T15" fmla="*/ 62 h 86"/>
                  <a:gd name="T16" fmla="*/ 75 w 88"/>
                  <a:gd name="T17" fmla="*/ 68 h 86"/>
                  <a:gd name="T18" fmla="*/ 65 w 88"/>
                  <a:gd name="T19" fmla="*/ 77 h 86"/>
                  <a:gd name="T20" fmla="*/ 61 w 88"/>
                  <a:gd name="T21" fmla="*/ 82 h 86"/>
                  <a:gd name="T22" fmla="*/ 57 w 88"/>
                  <a:gd name="T23" fmla="*/ 85 h 86"/>
                  <a:gd name="T24" fmla="*/ 57 w 88"/>
                  <a:gd name="T25" fmla="*/ 86 h 86"/>
                  <a:gd name="T26" fmla="*/ 1 w 88"/>
                  <a:gd name="T27" fmla="*/ 31 h 86"/>
                  <a:gd name="T28" fmla="*/ 0 w 88"/>
                  <a:gd name="T29" fmla="*/ 30 h 86"/>
                  <a:gd name="T30" fmla="*/ 0 w 88"/>
                  <a:gd name="T31" fmla="*/ 26 h 86"/>
                  <a:gd name="T32" fmla="*/ 1 w 88"/>
                  <a:gd name="T33" fmla="*/ 17 h 86"/>
                  <a:gd name="T34" fmla="*/ 6 w 88"/>
                  <a:gd name="T35" fmla="*/ 8 h 86"/>
                  <a:gd name="T36" fmla="*/ 10 w 88"/>
                  <a:gd name="T37" fmla="*/ 3 h 86"/>
                  <a:gd name="T38" fmla="*/ 18 w 88"/>
                  <a:gd name="T39" fmla="*/ 2 h 86"/>
                  <a:gd name="T40" fmla="*/ 28 w 88"/>
                  <a:gd name="T41" fmla="*/ 0 h 86"/>
                  <a:gd name="T42" fmla="*/ 37 w 88"/>
                  <a:gd name="T43" fmla="*/ 2 h 86"/>
                  <a:gd name="T44" fmla="*/ 47 w 88"/>
                  <a:gd name="T45" fmla="*/ 5 h 86"/>
                  <a:gd name="T46" fmla="*/ 57 w 88"/>
                  <a:gd name="T47" fmla="*/ 9 h 86"/>
                  <a:gd name="T48" fmla="*/ 66 w 88"/>
                  <a:gd name="T49" fmla="*/ 14 h 86"/>
                  <a:gd name="T50" fmla="*/ 75 w 88"/>
                  <a:gd name="T51" fmla="*/ 2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 h="86">
                    <a:moveTo>
                      <a:pt x="75" y="20"/>
                    </a:moveTo>
                    <a:lnTo>
                      <a:pt x="81" y="23"/>
                    </a:lnTo>
                    <a:lnTo>
                      <a:pt x="86" y="30"/>
                    </a:lnTo>
                    <a:lnTo>
                      <a:pt x="88" y="36"/>
                    </a:lnTo>
                    <a:lnTo>
                      <a:pt x="88" y="43"/>
                    </a:lnTo>
                    <a:lnTo>
                      <a:pt x="86" y="49"/>
                    </a:lnTo>
                    <a:lnTo>
                      <a:pt x="83" y="55"/>
                    </a:lnTo>
                    <a:lnTo>
                      <a:pt x="79" y="62"/>
                    </a:lnTo>
                    <a:lnTo>
                      <a:pt x="75" y="68"/>
                    </a:lnTo>
                    <a:lnTo>
                      <a:pt x="65" y="77"/>
                    </a:lnTo>
                    <a:lnTo>
                      <a:pt x="61" y="82"/>
                    </a:lnTo>
                    <a:lnTo>
                      <a:pt x="57" y="85"/>
                    </a:lnTo>
                    <a:lnTo>
                      <a:pt x="57" y="86"/>
                    </a:lnTo>
                    <a:lnTo>
                      <a:pt x="1" y="31"/>
                    </a:lnTo>
                    <a:lnTo>
                      <a:pt x="0" y="30"/>
                    </a:lnTo>
                    <a:lnTo>
                      <a:pt x="0" y="26"/>
                    </a:lnTo>
                    <a:lnTo>
                      <a:pt x="1" y="17"/>
                    </a:lnTo>
                    <a:lnTo>
                      <a:pt x="6" y="8"/>
                    </a:lnTo>
                    <a:lnTo>
                      <a:pt x="10" y="3"/>
                    </a:lnTo>
                    <a:lnTo>
                      <a:pt x="18" y="2"/>
                    </a:lnTo>
                    <a:lnTo>
                      <a:pt x="28" y="0"/>
                    </a:lnTo>
                    <a:lnTo>
                      <a:pt x="37" y="2"/>
                    </a:lnTo>
                    <a:lnTo>
                      <a:pt x="47" y="5"/>
                    </a:lnTo>
                    <a:lnTo>
                      <a:pt x="57" y="9"/>
                    </a:lnTo>
                    <a:lnTo>
                      <a:pt x="66" y="14"/>
                    </a:lnTo>
                    <a:lnTo>
                      <a:pt x="75" y="20"/>
                    </a:lnTo>
                    <a:close/>
                  </a:path>
                </a:pathLst>
              </a:custGeom>
              <a:solidFill>
                <a:srgbClr val="7F44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00" name="Freeform 1440">
                <a:extLst>
                  <a:ext uri="{FF2B5EF4-FFF2-40B4-BE49-F238E27FC236}">
                    <a16:creationId xmlns:a16="http://schemas.microsoft.com/office/drawing/2014/main" id="{07BFF8BC-9B3E-FF90-0A5C-2FA132FEE654}"/>
                  </a:ext>
                </a:extLst>
              </p:cNvPr>
              <p:cNvSpPr>
                <a:spLocks/>
              </p:cNvSpPr>
              <p:nvPr/>
            </p:nvSpPr>
            <p:spPr bwMode="auto">
              <a:xfrm>
                <a:off x="1004" y="1757"/>
                <a:ext cx="26" cy="24"/>
              </a:xfrm>
              <a:custGeom>
                <a:avLst/>
                <a:gdLst>
                  <a:gd name="T0" fmla="*/ 66 w 77"/>
                  <a:gd name="T1" fmla="*/ 15 h 73"/>
                  <a:gd name="T2" fmla="*/ 76 w 77"/>
                  <a:gd name="T3" fmla="*/ 24 h 73"/>
                  <a:gd name="T4" fmla="*/ 77 w 77"/>
                  <a:gd name="T5" fmla="*/ 36 h 73"/>
                  <a:gd name="T6" fmla="*/ 73 w 77"/>
                  <a:gd name="T7" fmla="*/ 47 h 73"/>
                  <a:gd name="T8" fmla="*/ 66 w 77"/>
                  <a:gd name="T9" fmla="*/ 58 h 73"/>
                  <a:gd name="T10" fmla="*/ 60 w 77"/>
                  <a:gd name="T11" fmla="*/ 65 h 73"/>
                  <a:gd name="T12" fmla="*/ 55 w 77"/>
                  <a:gd name="T13" fmla="*/ 71 h 73"/>
                  <a:gd name="T14" fmla="*/ 51 w 77"/>
                  <a:gd name="T15" fmla="*/ 73 h 73"/>
                  <a:gd name="T16" fmla="*/ 2 w 77"/>
                  <a:gd name="T17" fmla="*/ 27 h 73"/>
                  <a:gd name="T18" fmla="*/ 0 w 77"/>
                  <a:gd name="T19" fmla="*/ 24 h 73"/>
                  <a:gd name="T20" fmla="*/ 0 w 77"/>
                  <a:gd name="T21" fmla="*/ 21 h 73"/>
                  <a:gd name="T22" fmla="*/ 0 w 77"/>
                  <a:gd name="T23" fmla="*/ 14 h 73"/>
                  <a:gd name="T24" fmla="*/ 4 w 77"/>
                  <a:gd name="T25" fmla="*/ 3 h 73"/>
                  <a:gd name="T26" fmla="*/ 10 w 77"/>
                  <a:gd name="T27" fmla="*/ 1 h 73"/>
                  <a:gd name="T28" fmla="*/ 16 w 77"/>
                  <a:gd name="T29" fmla="*/ 0 h 73"/>
                  <a:gd name="T30" fmla="*/ 23 w 77"/>
                  <a:gd name="T31" fmla="*/ 0 h 73"/>
                  <a:gd name="T32" fmla="*/ 34 w 77"/>
                  <a:gd name="T33" fmla="*/ 0 h 73"/>
                  <a:gd name="T34" fmla="*/ 41 w 77"/>
                  <a:gd name="T35" fmla="*/ 3 h 73"/>
                  <a:gd name="T36" fmla="*/ 50 w 77"/>
                  <a:gd name="T37" fmla="*/ 6 h 73"/>
                  <a:gd name="T38" fmla="*/ 58 w 77"/>
                  <a:gd name="T39" fmla="*/ 10 h 73"/>
                  <a:gd name="T40" fmla="*/ 66 w 77"/>
                  <a:gd name="T41"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73">
                    <a:moveTo>
                      <a:pt x="66" y="15"/>
                    </a:moveTo>
                    <a:lnTo>
                      <a:pt x="76" y="24"/>
                    </a:lnTo>
                    <a:lnTo>
                      <a:pt x="77" y="36"/>
                    </a:lnTo>
                    <a:lnTo>
                      <a:pt x="73" y="47"/>
                    </a:lnTo>
                    <a:lnTo>
                      <a:pt x="66" y="58"/>
                    </a:lnTo>
                    <a:lnTo>
                      <a:pt x="60" y="65"/>
                    </a:lnTo>
                    <a:lnTo>
                      <a:pt x="55" y="71"/>
                    </a:lnTo>
                    <a:lnTo>
                      <a:pt x="51" y="73"/>
                    </a:lnTo>
                    <a:lnTo>
                      <a:pt x="2" y="27"/>
                    </a:lnTo>
                    <a:lnTo>
                      <a:pt x="0" y="24"/>
                    </a:lnTo>
                    <a:lnTo>
                      <a:pt x="0" y="21"/>
                    </a:lnTo>
                    <a:lnTo>
                      <a:pt x="0" y="14"/>
                    </a:lnTo>
                    <a:lnTo>
                      <a:pt x="4" y="3"/>
                    </a:lnTo>
                    <a:lnTo>
                      <a:pt x="10" y="1"/>
                    </a:lnTo>
                    <a:lnTo>
                      <a:pt x="16" y="0"/>
                    </a:lnTo>
                    <a:lnTo>
                      <a:pt x="23" y="0"/>
                    </a:lnTo>
                    <a:lnTo>
                      <a:pt x="34" y="0"/>
                    </a:lnTo>
                    <a:lnTo>
                      <a:pt x="41" y="3"/>
                    </a:lnTo>
                    <a:lnTo>
                      <a:pt x="50" y="6"/>
                    </a:lnTo>
                    <a:lnTo>
                      <a:pt x="58" y="10"/>
                    </a:lnTo>
                    <a:lnTo>
                      <a:pt x="66" y="15"/>
                    </a:lnTo>
                    <a:close/>
                  </a:path>
                </a:pathLst>
              </a:custGeom>
              <a:solidFill>
                <a:srgbClr val="874C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01" name="Freeform 1441">
                <a:extLst>
                  <a:ext uri="{FF2B5EF4-FFF2-40B4-BE49-F238E27FC236}">
                    <a16:creationId xmlns:a16="http://schemas.microsoft.com/office/drawing/2014/main" id="{62A1A9D4-DFCA-20AB-95A3-739F6E0889E7}"/>
                  </a:ext>
                </a:extLst>
              </p:cNvPr>
              <p:cNvSpPr>
                <a:spLocks/>
              </p:cNvSpPr>
              <p:nvPr/>
            </p:nvSpPr>
            <p:spPr bwMode="auto">
              <a:xfrm>
                <a:off x="1007" y="1759"/>
                <a:ext cx="22" cy="22"/>
              </a:xfrm>
              <a:custGeom>
                <a:avLst/>
                <a:gdLst>
                  <a:gd name="T0" fmla="*/ 2 w 67"/>
                  <a:gd name="T1" fmla="*/ 23 h 64"/>
                  <a:gd name="T2" fmla="*/ 43 w 67"/>
                  <a:gd name="T3" fmla="*/ 64 h 64"/>
                  <a:gd name="T4" fmla="*/ 47 w 67"/>
                  <a:gd name="T5" fmla="*/ 61 h 64"/>
                  <a:gd name="T6" fmla="*/ 50 w 67"/>
                  <a:gd name="T7" fmla="*/ 56 h 64"/>
                  <a:gd name="T8" fmla="*/ 57 w 67"/>
                  <a:gd name="T9" fmla="*/ 50 h 64"/>
                  <a:gd name="T10" fmla="*/ 63 w 67"/>
                  <a:gd name="T11" fmla="*/ 41 h 64"/>
                  <a:gd name="T12" fmla="*/ 67 w 67"/>
                  <a:gd name="T13" fmla="*/ 31 h 64"/>
                  <a:gd name="T14" fmla="*/ 64 w 67"/>
                  <a:gd name="T15" fmla="*/ 22 h 64"/>
                  <a:gd name="T16" fmla="*/ 57 w 67"/>
                  <a:gd name="T17" fmla="*/ 13 h 64"/>
                  <a:gd name="T18" fmla="*/ 50 w 67"/>
                  <a:gd name="T19" fmla="*/ 9 h 64"/>
                  <a:gd name="T20" fmla="*/ 43 w 67"/>
                  <a:gd name="T21" fmla="*/ 6 h 64"/>
                  <a:gd name="T22" fmla="*/ 34 w 67"/>
                  <a:gd name="T23" fmla="*/ 2 h 64"/>
                  <a:gd name="T24" fmla="*/ 29 w 67"/>
                  <a:gd name="T25" fmla="*/ 1 h 64"/>
                  <a:gd name="T26" fmla="*/ 21 w 67"/>
                  <a:gd name="T27" fmla="*/ 0 h 64"/>
                  <a:gd name="T28" fmla="*/ 15 w 67"/>
                  <a:gd name="T29" fmla="*/ 0 h 64"/>
                  <a:gd name="T30" fmla="*/ 8 w 67"/>
                  <a:gd name="T31" fmla="*/ 1 h 64"/>
                  <a:gd name="T32" fmla="*/ 6 w 67"/>
                  <a:gd name="T33" fmla="*/ 4 h 64"/>
                  <a:gd name="T34" fmla="*/ 0 w 67"/>
                  <a:gd name="T35" fmla="*/ 13 h 64"/>
                  <a:gd name="T36" fmla="*/ 0 w 67"/>
                  <a:gd name="T37" fmla="*/ 18 h 64"/>
                  <a:gd name="T38" fmla="*/ 0 w 67"/>
                  <a:gd name="T39" fmla="*/ 22 h 64"/>
                  <a:gd name="T40" fmla="*/ 2 w 67"/>
                  <a:gd name="T41" fmla="*/ 2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64">
                    <a:moveTo>
                      <a:pt x="2" y="23"/>
                    </a:moveTo>
                    <a:lnTo>
                      <a:pt x="43" y="64"/>
                    </a:lnTo>
                    <a:lnTo>
                      <a:pt x="47" y="61"/>
                    </a:lnTo>
                    <a:lnTo>
                      <a:pt x="50" y="56"/>
                    </a:lnTo>
                    <a:lnTo>
                      <a:pt x="57" y="50"/>
                    </a:lnTo>
                    <a:lnTo>
                      <a:pt x="63" y="41"/>
                    </a:lnTo>
                    <a:lnTo>
                      <a:pt x="67" y="31"/>
                    </a:lnTo>
                    <a:lnTo>
                      <a:pt x="64" y="22"/>
                    </a:lnTo>
                    <a:lnTo>
                      <a:pt x="57" y="13"/>
                    </a:lnTo>
                    <a:lnTo>
                      <a:pt x="50" y="9"/>
                    </a:lnTo>
                    <a:lnTo>
                      <a:pt x="43" y="6"/>
                    </a:lnTo>
                    <a:lnTo>
                      <a:pt x="34" y="2"/>
                    </a:lnTo>
                    <a:lnTo>
                      <a:pt x="29" y="1"/>
                    </a:lnTo>
                    <a:lnTo>
                      <a:pt x="21" y="0"/>
                    </a:lnTo>
                    <a:lnTo>
                      <a:pt x="15" y="0"/>
                    </a:lnTo>
                    <a:lnTo>
                      <a:pt x="8" y="1"/>
                    </a:lnTo>
                    <a:lnTo>
                      <a:pt x="6" y="4"/>
                    </a:lnTo>
                    <a:lnTo>
                      <a:pt x="0" y="13"/>
                    </a:lnTo>
                    <a:lnTo>
                      <a:pt x="0" y="18"/>
                    </a:lnTo>
                    <a:lnTo>
                      <a:pt x="0" y="22"/>
                    </a:lnTo>
                    <a:lnTo>
                      <a:pt x="2" y="23"/>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02" name="Freeform 1442">
                <a:extLst>
                  <a:ext uri="{FF2B5EF4-FFF2-40B4-BE49-F238E27FC236}">
                    <a16:creationId xmlns:a16="http://schemas.microsoft.com/office/drawing/2014/main" id="{5BE7A598-2ED5-2C74-F5FF-B69BD6659E63}"/>
                  </a:ext>
                </a:extLst>
              </p:cNvPr>
              <p:cNvSpPr>
                <a:spLocks/>
              </p:cNvSpPr>
              <p:nvPr/>
            </p:nvSpPr>
            <p:spPr bwMode="auto">
              <a:xfrm>
                <a:off x="997" y="1760"/>
                <a:ext cx="33" cy="25"/>
              </a:xfrm>
              <a:custGeom>
                <a:avLst/>
                <a:gdLst>
                  <a:gd name="T0" fmla="*/ 6 w 101"/>
                  <a:gd name="T1" fmla="*/ 2 h 77"/>
                  <a:gd name="T2" fmla="*/ 10 w 101"/>
                  <a:gd name="T3" fmla="*/ 5 h 77"/>
                  <a:gd name="T4" fmla="*/ 16 w 101"/>
                  <a:gd name="T5" fmla="*/ 12 h 77"/>
                  <a:gd name="T6" fmla="*/ 27 w 101"/>
                  <a:gd name="T7" fmla="*/ 20 h 77"/>
                  <a:gd name="T8" fmla="*/ 39 w 101"/>
                  <a:gd name="T9" fmla="*/ 30 h 77"/>
                  <a:gd name="T10" fmla="*/ 51 w 101"/>
                  <a:gd name="T11" fmla="*/ 41 h 77"/>
                  <a:gd name="T12" fmla="*/ 63 w 101"/>
                  <a:gd name="T13" fmla="*/ 50 h 77"/>
                  <a:gd name="T14" fmla="*/ 72 w 101"/>
                  <a:gd name="T15" fmla="*/ 58 h 77"/>
                  <a:gd name="T16" fmla="*/ 75 w 101"/>
                  <a:gd name="T17" fmla="*/ 63 h 77"/>
                  <a:gd name="T18" fmla="*/ 84 w 101"/>
                  <a:gd name="T19" fmla="*/ 68 h 77"/>
                  <a:gd name="T20" fmla="*/ 92 w 101"/>
                  <a:gd name="T21" fmla="*/ 72 h 77"/>
                  <a:gd name="T22" fmla="*/ 98 w 101"/>
                  <a:gd name="T23" fmla="*/ 76 h 77"/>
                  <a:gd name="T24" fmla="*/ 101 w 101"/>
                  <a:gd name="T25" fmla="*/ 77 h 77"/>
                  <a:gd name="T26" fmla="*/ 100 w 101"/>
                  <a:gd name="T27" fmla="*/ 77 h 77"/>
                  <a:gd name="T28" fmla="*/ 97 w 101"/>
                  <a:gd name="T29" fmla="*/ 77 h 77"/>
                  <a:gd name="T30" fmla="*/ 92 w 101"/>
                  <a:gd name="T31" fmla="*/ 77 h 77"/>
                  <a:gd name="T32" fmla="*/ 84 w 101"/>
                  <a:gd name="T33" fmla="*/ 76 h 77"/>
                  <a:gd name="T34" fmla="*/ 75 w 101"/>
                  <a:gd name="T35" fmla="*/ 72 h 77"/>
                  <a:gd name="T36" fmla="*/ 66 w 101"/>
                  <a:gd name="T37" fmla="*/ 70 h 77"/>
                  <a:gd name="T38" fmla="*/ 56 w 101"/>
                  <a:gd name="T39" fmla="*/ 62 h 77"/>
                  <a:gd name="T40" fmla="*/ 45 w 101"/>
                  <a:gd name="T41" fmla="*/ 51 h 77"/>
                  <a:gd name="T42" fmla="*/ 34 w 101"/>
                  <a:gd name="T43" fmla="*/ 41 h 77"/>
                  <a:gd name="T44" fmla="*/ 24 w 101"/>
                  <a:gd name="T45" fmla="*/ 30 h 77"/>
                  <a:gd name="T46" fmla="*/ 16 w 101"/>
                  <a:gd name="T47" fmla="*/ 21 h 77"/>
                  <a:gd name="T48" fmla="*/ 9 w 101"/>
                  <a:gd name="T49" fmla="*/ 13 h 77"/>
                  <a:gd name="T50" fmla="*/ 4 w 101"/>
                  <a:gd name="T51" fmla="*/ 7 h 77"/>
                  <a:gd name="T52" fmla="*/ 0 w 101"/>
                  <a:gd name="T53" fmla="*/ 2 h 77"/>
                  <a:gd name="T54" fmla="*/ 2 w 101"/>
                  <a:gd name="T55" fmla="*/ 0 h 77"/>
                  <a:gd name="T56" fmla="*/ 6 w 101"/>
                  <a:gd name="T57" fmla="*/ 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77">
                    <a:moveTo>
                      <a:pt x="6" y="2"/>
                    </a:moveTo>
                    <a:lnTo>
                      <a:pt x="10" y="5"/>
                    </a:lnTo>
                    <a:lnTo>
                      <a:pt x="16" y="12"/>
                    </a:lnTo>
                    <a:lnTo>
                      <a:pt x="27" y="20"/>
                    </a:lnTo>
                    <a:lnTo>
                      <a:pt x="39" y="30"/>
                    </a:lnTo>
                    <a:lnTo>
                      <a:pt x="51" y="41"/>
                    </a:lnTo>
                    <a:lnTo>
                      <a:pt x="63" y="50"/>
                    </a:lnTo>
                    <a:lnTo>
                      <a:pt x="72" y="58"/>
                    </a:lnTo>
                    <a:lnTo>
                      <a:pt x="75" y="63"/>
                    </a:lnTo>
                    <a:lnTo>
                      <a:pt x="84" y="68"/>
                    </a:lnTo>
                    <a:lnTo>
                      <a:pt x="92" y="72"/>
                    </a:lnTo>
                    <a:lnTo>
                      <a:pt x="98" y="76"/>
                    </a:lnTo>
                    <a:lnTo>
                      <a:pt x="101" y="77"/>
                    </a:lnTo>
                    <a:lnTo>
                      <a:pt x="100" y="77"/>
                    </a:lnTo>
                    <a:lnTo>
                      <a:pt x="97" y="77"/>
                    </a:lnTo>
                    <a:lnTo>
                      <a:pt x="92" y="77"/>
                    </a:lnTo>
                    <a:lnTo>
                      <a:pt x="84" y="76"/>
                    </a:lnTo>
                    <a:lnTo>
                      <a:pt x="75" y="72"/>
                    </a:lnTo>
                    <a:lnTo>
                      <a:pt x="66" y="70"/>
                    </a:lnTo>
                    <a:lnTo>
                      <a:pt x="56" y="62"/>
                    </a:lnTo>
                    <a:lnTo>
                      <a:pt x="45" y="51"/>
                    </a:lnTo>
                    <a:lnTo>
                      <a:pt x="34" y="41"/>
                    </a:lnTo>
                    <a:lnTo>
                      <a:pt x="24" y="30"/>
                    </a:lnTo>
                    <a:lnTo>
                      <a:pt x="16" y="21"/>
                    </a:lnTo>
                    <a:lnTo>
                      <a:pt x="9" y="13"/>
                    </a:lnTo>
                    <a:lnTo>
                      <a:pt x="4" y="7"/>
                    </a:lnTo>
                    <a:lnTo>
                      <a:pt x="0" y="2"/>
                    </a:lnTo>
                    <a:lnTo>
                      <a:pt x="2"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03" name="Freeform 1443">
                <a:extLst>
                  <a:ext uri="{FF2B5EF4-FFF2-40B4-BE49-F238E27FC236}">
                    <a16:creationId xmlns:a16="http://schemas.microsoft.com/office/drawing/2014/main" id="{7E501363-2130-E04A-7160-CE7D4A0BA9EE}"/>
                  </a:ext>
                </a:extLst>
              </p:cNvPr>
              <p:cNvSpPr>
                <a:spLocks/>
              </p:cNvSpPr>
              <p:nvPr/>
            </p:nvSpPr>
            <p:spPr bwMode="auto">
              <a:xfrm>
                <a:off x="997" y="1762"/>
                <a:ext cx="19" cy="28"/>
              </a:xfrm>
              <a:custGeom>
                <a:avLst/>
                <a:gdLst>
                  <a:gd name="T0" fmla="*/ 0 w 56"/>
                  <a:gd name="T1" fmla="*/ 0 h 84"/>
                  <a:gd name="T2" fmla="*/ 1 w 56"/>
                  <a:gd name="T3" fmla="*/ 2 h 84"/>
                  <a:gd name="T4" fmla="*/ 3 w 56"/>
                  <a:gd name="T5" fmla="*/ 9 h 84"/>
                  <a:gd name="T6" fmla="*/ 7 w 56"/>
                  <a:gd name="T7" fmla="*/ 18 h 84"/>
                  <a:gd name="T8" fmla="*/ 13 w 56"/>
                  <a:gd name="T9" fmla="*/ 29 h 84"/>
                  <a:gd name="T10" fmla="*/ 18 w 56"/>
                  <a:gd name="T11" fmla="*/ 42 h 84"/>
                  <a:gd name="T12" fmla="*/ 27 w 56"/>
                  <a:gd name="T13" fmla="*/ 52 h 84"/>
                  <a:gd name="T14" fmla="*/ 34 w 56"/>
                  <a:gd name="T15" fmla="*/ 62 h 84"/>
                  <a:gd name="T16" fmla="*/ 42 w 56"/>
                  <a:gd name="T17" fmla="*/ 70 h 84"/>
                  <a:gd name="T18" fmla="*/ 55 w 56"/>
                  <a:gd name="T19" fmla="*/ 84 h 84"/>
                  <a:gd name="T20" fmla="*/ 56 w 56"/>
                  <a:gd name="T21" fmla="*/ 73 h 84"/>
                  <a:gd name="T22" fmla="*/ 55 w 56"/>
                  <a:gd name="T23" fmla="*/ 71 h 84"/>
                  <a:gd name="T24" fmla="*/ 51 w 56"/>
                  <a:gd name="T25" fmla="*/ 68 h 84"/>
                  <a:gd name="T26" fmla="*/ 45 w 56"/>
                  <a:gd name="T27" fmla="*/ 62 h 84"/>
                  <a:gd name="T28" fmla="*/ 38 w 56"/>
                  <a:gd name="T29" fmla="*/ 55 h 84"/>
                  <a:gd name="T30" fmla="*/ 31 w 56"/>
                  <a:gd name="T31" fmla="*/ 45 h 84"/>
                  <a:gd name="T32" fmla="*/ 22 w 56"/>
                  <a:gd name="T33" fmla="*/ 34 h 84"/>
                  <a:gd name="T34" fmla="*/ 13 w 56"/>
                  <a:gd name="T35" fmla="*/ 21 h 84"/>
                  <a:gd name="T36" fmla="*/ 3 w 56"/>
                  <a:gd name="T37" fmla="*/ 7 h 84"/>
                  <a:gd name="T38" fmla="*/ 1 w 56"/>
                  <a:gd name="T39" fmla="*/ 3 h 84"/>
                  <a:gd name="T40" fmla="*/ 1 w 56"/>
                  <a:gd name="T41" fmla="*/ 2 h 84"/>
                  <a:gd name="T42" fmla="*/ 0 w 56"/>
                  <a:gd name="T43"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84">
                    <a:moveTo>
                      <a:pt x="0" y="0"/>
                    </a:moveTo>
                    <a:lnTo>
                      <a:pt x="1" y="2"/>
                    </a:lnTo>
                    <a:lnTo>
                      <a:pt x="3" y="9"/>
                    </a:lnTo>
                    <a:lnTo>
                      <a:pt x="7" y="18"/>
                    </a:lnTo>
                    <a:lnTo>
                      <a:pt x="13" y="29"/>
                    </a:lnTo>
                    <a:lnTo>
                      <a:pt x="18" y="42"/>
                    </a:lnTo>
                    <a:lnTo>
                      <a:pt x="27" y="52"/>
                    </a:lnTo>
                    <a:lnTo>
                      <a:pt x="34" y="62"/>
                    </a:lnTo>
                    <a:lnTo>
                      <a:pt x="42" y="70"/>
                    </a:lnTo>
                    <a:lnTo>
                      <a:pt x="55" y="84"/>
                    </a:lnTo>
                    <a:lnTo>
                      <a:pt x="56" y="73"/>
                    </a:lnTo>
                    <a:lnTo>
                      <a:pt x="55" y="71"/>
                    </a:lnTo>
                    <a:lnTo>
                      <a:pt x="51" y="68"/>
                    </a:lnTo>
                    <a:lnTo>
                      <a:pt x="45" y="62"/>
                    </a:lnTo>
                    <a:lnTo>
                      <a:pt x="38" y="55"/>
                    </a:lnTo>
                    <a:lnTo>
                      <a:pt x="31" y="45"/>
                    </a:lnTo>
                    <a:lnTo>
                      <a:pt x="22" y="34"/>
                    </a:lnTo>
                    <a:lnTo>
                      <a:pt x="13" y="21"/>
                    </a:lnTo>
                    <a:lnTo>
                      <a:pt x="3" y="7"/>
                    </a:lnTo>
                    <a:lnTo>
                      <a:pt x="1" y="3"/>
                    </a:lnTo>
                    <a:lnTo>
                      <a:pt x="1"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04" name="Freeform 1444">
                <a:extLst>
                  <a:ext uri="{FF2B5EF4-FFF2-40B4-BE49-F238E27FC236}">
                    <a16:creationId xmlns:a16="http://schemas.microsoft.com/office/drawing/2014/main" id="{F966589B-0463-E624-5D00-05D693B991B9}"/>
                  </a:ext>
                </a:extLst>
              </p:cNvPr>
              <p:cNvSpPr>
                <a:spLocks/>
              </p:cNvSpPr>
              <p:nvPr/>
            </p:nvSpPr>
            <p:spPr bwMode="auto">
              <a:xfrm>
                <a:off x="987" y="1819"/>
                <a:ext cx="18" cy="25"/>
              </a:xfrm>
              <a:custGeom>
                <a:avLst/>
                <a:gdLst>
                  <a:gd name="T0" fmla="*/ 17 w 52"/>
                  <a:gd name="T1" fmla="*/ 0 h 74"/>
                  <a:gd name="T2" fmla="*/ 13 w 52"/>
                  <a:gd name="T3" fmla="*/ 3 h 74"/>
                  <a:gd name="T4" fmla="*/ 9 w 52"/>
                  <a:gd name="T5" fmla="*/ 12 h 74"/>
                  <a:gd name="T6" fmla="*/ 5 w 52"/>
                  <a:gd name="T7" fmla="*/ 21 h 74"/>
                  <a:gd name="T8" fmla="*/ 9 w 52"/>
                  <a:gd name="T9" fmla="*/ 33 h 74"/>
                  <a:gd name="T10" fmla="*/ 18 w 52"/>
                  <a:gd name="T11" fmla="*/ 41 h 74"/>
                  <a:gd name="T12" fmla="*/ 28 w 52"/>
                  <a:gd name="T13" fmla="*/ 48 h 74"/>
                  <a:gd name="T14" fmla="*/ 40 w 52"/>
                  <a:gd name="T15" fmla="*/ 54 h 74"/>
                  <a:gd name="T16" fmla="*/ 45 w 52"/>
                  <a:gd name="T17" fmla="*/ 58 h 74"/>
                  <a:gd name="T18" fmla="*/ 48 w 52"/>
                  <a:gd name="T19" fmla="*/ 63 h 74"/>
                  <a:gd name="T20" fmla="*/ 52 w 52"/>
                  <a:gd name="T21" fmla="*/ 70 h 74"/>
                  <a:gd name="T22" fmla="*/ 52 w 52"/>
                  <a:gd name="T23" fmla="*/ 74 h 74"/>
                  <a:gd name="T24" fmla="*/ 48 w 52"/>
                  <a:gd name="T25" fmla="*/ 71 h 74"/>
                  <a:gd name="T26" fmla="*/ 41 w 52"/>
                  <a:gd name="T27" fmla="*/ 67 h 74"/>
                  <a:gd name="T28" fmla="*/ 33 w 52"/>
                  <a:gd name="T29" fmla="*/ 62 h 74"/>
                  <a:gd name="T30" fmla="*/ 28 w 52"/>
                  <a:gd name="T31" fmla="*/ 57 h 74"/>
                  <a:gd name="T32" fmla="*/ 24 w 52"/>
                  <a:gd name="T33" fmla="*/ 54 h 74"/>
                  <a:gd name="T34" fmla="*/ 18 w 52"/>
                  <a:gd name="T35" fmla="*/ 49 h 74"/>
                  <a:gd name="T36" fmla="*/ 10 w 52"/>
                  <a:gd name="T37" fmla="*/ 41 h 74"/>
                  <a:gd name="T38" fmla="*/ 4 w 52"/>
                  <a:gd name="T39" fmla="*/ 34 h 74"/>
                  <a:gd name="T40" fmla="*/ 0 w 52"/>
                  <a:gd name="T41" fmla="*/ 26 h 74"/>
                  <a:gd name="T42" fmla="*/ 3 w 52"/>
                  <a:gd name="T43" fmla="*/ 19 h 74"/>
                  <a:gd name="T44" fmla="*/ 5 w 52"/>
                  <a:gd name="T45" fmla="*/ 9 h 74"/>
                  <a:gd name="T46" fmla="*/ 10 w 52"/>
                  <a:gd name="T47" fmla="*/ 6 h 74"/>
                  <a:gd name="T48" fmla="*/ 17 w 52"/>
                  <a:gd name="T4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74">
                    <a:moveTo>
                      <a:pt x="17" y="0"/>
                    </a:moveTo>
                    <a:lnTo>
                      <a:pt x="13" y="3"/>
                    </a:lnTo>
                    <a:lnTo>
                      <a:pt x="9" y="12"/>
                    </a:lnTo>
                    <a:lnTo>
                      <a:pt x="5" y="21"/>
                    </a:lnTo>
                    <a:lnTo>
                      <a:pt x="9" y="33"/>
                    </a:lnTo>
                    <a:lnTo>
                      <a:pt x="18" y="41"/>
                    </a:lnTo>
                    <a:lnTo>
                      <a:pt x="28" y="48"/>
                    </a:lnTo>
                    <a:lnTo>
                      <a:pt x="40" y="54"/>
                    </a:lnTo>
                    <a:lnTo>
                      <a:pt x="45" y="58"/>
                    </a:lnTo>
                    <a:lnTo>
                      <a:pt x="48" y="63"/>
                    </a:lnTo>
                    <a:lnTo>
                      <a:pt x="52" y="70"/>
                    </a:lnTo>
                    <a:lnTo>
                      <a:pt x="52" y="74"/>
                    </a:lnTo>
                    <a:lnTo>
                      <a:pt x="48" y="71"/>
                    </a:lnTo>
                    <a:lnTo>
                      <a:pt x="41" y="67"/>
                    </a:lnTo>
                    <a:lnTo>
                      <a:pt x="33" y="62"/>
                    </a:lnTo>
                    <a:lnTo>
                      <a:pt x="28" y="57"/>
                    </a:lnTo>
                    <a:lnTo>
                      <a:pt x="24" y="54"/>
                    </a:lnTo>
                    <a:lnTo>
                      <a:pt x="18" y="49"/>
                    </a:lnTo>
                    <a:lnTo>
                      <a:pt x="10" y="41"/>
                    </a:lnTo>
                    <a:lnTo>
                      <a:pt x="4" y="34"/>
                    </a:lnTo>
                    <a:lnTo>
                      <a:pt x="0" y="26"/>
                    </a:lnTo>
                    <a:lnTo>
                      <a:pt x="3" y="19"/>
                    </a:lnTo>
                    <a:lnTo>
                      <a:pt x="5" y="9"/>
                    </a:lnTo>
                    <a:lnTo>
                      <a:pt x="10" y="6"/>
                    </a:lnTo>
                    <a:lnTo>
                      <a:pt x="17" y="0"/>
                    </a:lnTo>
                    <a:close/>
                  </a:path>
                </a:pathLst>
              </a:custGeom>
              <a:solidFill>
                <a:srgbClr val="3D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05" name="Freeform 1445">
                <a:extLst>
                  <a:ext uri="{FF2B5EF4-FFF2-40B4-BE49-F238E27FC236}">
                    <a16:creationId xmlns:a16="http://schemas.microsoft.com/office/drawing/2014/main" id="{5A544D71-CC3C-C1E5-EE8D-EA2BF1D23CA5}"/>
                  </a:ext>
                </a:extLst>
              </p:cNvPr>
              <p:cNvSpPr>
                <a:spLocks/>
              </p:cNvSpPr>
              <p:nvPr/>
            </p:nvSpPr>
            <p:spPr bwMode="auto">
              <a:xfrm>
                <a:off x="728" y="1659"/>
                <a:ext cx="116" cy="84"/>
              </a:xfrm>
              <a:custGeom>
                <a:avLst/>
                <a:gdLst>
                  <a:gd name="T0" fmla="*/ 7 w 346"/>
                  <a:gd name="T1" fmla="*/ 167 h 252"/>
                  <a:gd name="T2" fmla="*/ 12 w 346"/>
                  <a:gd name="T3" fmla="*/ 166 h 252"/>
                  <a:gd name="T4" fmla="*/ 27 w 346"/>
                  <a:gd name="T5" fmla="*/ 158 h 252"/>
                  <a:gd name="T6" fmla="*/ 49 w 346"/>
                  <a:gd name="T7" fmla="*/ 149 h 252"/>
                  <a:gd name="T8" fmla="*/ 76 w 346"/>
                  <a:gd name="T9" fmla="*/ 136 h 252"/>
                  <a:gd name="T10" fmla="*/ 106 w 346"/>
                  <a:gd name="T11" fmla="*/ 121 h 252"/>
                  <a:gd name="T12" fmla="*/ 137 w 346"/>
                  <a:gd name="T13" fmla="*/ 102 h 252"/>
                  <a:gd name="T14" fmla="*/ 165 w 346"/>
                  <a:gd name="T15" fmla="*/ 86 h 252"/>
                  <a:gd name="T16" fmla="*/ 191 w 346"/>
                  <a:gd name="T17" fmla="*/ 66 h 252"/>
                  <a:gd name="T18" fmla="*/ 214 w 346"/>
                  <a:gd name="T19" fmla="*/ 49 h 252"/>
                  <a:gd name="T20" fmla="*/ 236 w 346"/>
                  <a:gd name="T21" fmla="*/ 33 h 252"/>
                  <a:gd name="T22" fmla="*/ 259 w 346"/>
                  <a:gd name="T23" fmla="*/ 19 h 252"/>
                  <a:gd name="T24" fmla="*/ 280 w 346"/>
                  <a:gd name="T25" fmla="*/ 9 h 252"/>
                  <a:gd name="T26" fmla="*/ 298 w 346"/>
                  <a:gd name="T27" fmla="*/ 2 h 252"/>
                  <a:gd name="T28" fmla="*/ 315 w 346"/>
                  <a:gd name="T29" fmla="*/ 0 h 252"/>
                  <a:gd name="T30" fmla="*/ 329 w 346"/>
                  <a:gd name="T31" fmla="*/ 1 h 252"/>
                  <a:gd name="T32" fmla="*/ 339 w 346"/>
                  <a:gd name="T33" fmla="*/ 7 h 252"/>
                  <a:gd name="T34" fmla="*/ 346 w 346"/>
                  <a:gd name="T35" fmla="*/ 19 h 252"/>
                  <a:gd name="T36" fmla="*/ 346 w 346"/>
                  <a:gd name="T37" fmla="*/ 32 h 252"/>
                  <a:gd name="T38" fmla="*/ 342 w 346"/>
                  <a:gd name="T39" fmla="*/ 46 h 252"/>
                  <a:gd name="T40" fmla="*/ 332 w 346"/>
                  <a:gd name="T41" fmla="*/ 60 h 252"/>
                  <a:gd name="T42" fmla="*/ 321 w 346"/>
                  <a:gd name="T43" fmla="*/ 75 h 252"/>
                  <a:gd name="T44" fmla="*/ 307 w 346"/>
                  <a:gd name="T45" fmla="*/ 91 h 252"/>
                  <a:gd name="T46" fmla="*/ 293 w 346"/>
                  <a:gd name="T47" fmla="*/ 105 h 252"/>
                  <a:gd name="T48" fmla="*/ 276 w 346"/>
                  <a:gd name="T49" fmla="*/ 118 h 252"/>
                  <a:gd name="T50" fmla="*/ 256 w 346"/>
                  <a:gd name="T51" fmla="*/ 132 h 252"/>
                  <a:gd name="T52" fmla="*/ 227 w 346"/>
                  <a:gd name="T53" fmla="*/ 150 h 252"/>
                  <a:gd name="T54" fmla="*/ 192 w 346"/>
                  <a:gd name="T55" fmla="*/ 171 h 252"/>
                  <a:gd name="T56" fmla="*/ 158 w 346"/>
                  <a:gd name="T57" fmla="*/ 191 h 252"/>
                  <a:gd name="T58" fmla="*/ 123 w 346"/>
                  <a:gd name="T59" fmla="*/ 212 h 252"/>
                  <a:gd name="T60" fmla="*/ 91 w 346"/>
                  <a:gd name="T61" fmla="*/ 229 h 252"/>
                  <a:gd name="T62" fmla="*/ 67 w 346"/>
                  <a:gd name="T63" fmla="*/ 244 h 252"/>
                  <a:gd name="T64" fmla="*/ 55 w 346"/>
                  <a:gd name="T65" fmla="*/ 252 h 252"/>
                  <a:gd name="T66" fmla="*/ 47 w 346"/>
                  <a:gd name="T67" fmla="*/ 252 h 252"/>
                  <a:gd name="T68" fmla="*/ 36 w 346"/>
                  <a:gd name="T69" fmla="*/ 246 h 252"/>
                  <a:gd name="T70" fmla="*/ 24 w 346"/>
                  <a:gd name="T71" fmla="*/ 234 h 252"/>
                  <a:gd name="T72" fmla="*/ 13 w 346"/>
                  <a:gd name="T73" fmla="*/ 218 h 252"/>
                  <a:gd name="T74" fmla="*/ 6 w 346"/>
                  <a:gd name="T75" fmla="*/ 203 h 252"/>
                  <a:gd name="T76" fmla="*/ 0 w 346"/>
                  <a:gd name="T77" fmla="*/ 187 h 252"/>
                  <a:gd name="T78" fmla="*/ 0 w 346"/>
                  <a:gd name="T79" fmla="*/ 176 h 252"/>
                  <a:gd name="T80" fmla="*/ 7 w 346"/>
                  <a:gd name="T81" fmla="*/ 16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6" h="252">
                    <a:moveTo>
                      <a:pt x="7" y="167"/>
                    </a:moveTo>
                    <a:lnTo>
                      <a:pt x="12" y="166"/>
                    </a:lnTo>
                    <a:lnTo>
                      <a:pt x="27" y="158"/>
                    </a:lnTo>
                    <a:lnTo>
                      <a:pt x="49" y="149"/>
                    </a:lnTo>
                    <a:lnTo>
                      <a:pt x="76" y="136"/>
                    </a:lnTo>
                    <a:lnTo>
                      <a:pt x="106" y="121"/>
                    </a:lnTo>
                    <a:lnTo>
                      <a:pt x="137" y="102"/>
                    </a:lnTo>
                    <a:lnTo>
                      <a:pt x="165" y="86"/>
                    </a:lnTo>
                    <a:lnTo>
                      <a:pt x="191" y="66"/>
                    </a:lnTo>
                    <a:lnTo>
                      <a:pt x="214" y="49"/>
                    </a:lnTo>
                    <a:lnTo>
                      <a:pt x="236" y="33"/>
                    </a:lnTo>
                    <a:lnTo>
                      <a:pt x="259" y="19"/>
                    </a:lnTo>
                    <a:lnTo>
                      <a:pt x="280" y="9"/>
                    </a:lnTo>
                    <a:lnTo>
                      <a:pt x="298" y="2"/>
                    </a:lnTo>
                    <a:lnTo>
                      <a:pt x="315" y="0"/>
                    </a:lnTo>
                    <a:lnTo>
                      <a:pt x="329" y="1"/>
                    </a:lnTo>
                    <a:lnTo>
                      <a:pt x="339" y="7"/>
                    </a:lnTo>
                    <a:lnTo>
                      <a:pt x="346" y="19"/>
                    </a:lnTo>
                    <a:lnTo>
                      <a:pt x="346" y="32"/>
                    </a:lnTo>
                    <a:lnTo>
                      <a:pt x="342" y="46"/>
                    </a:lnTo>
                    <a:lnTo>
                      <a:pt x="332" y="60"/>
                    </a:lnTo>
                    <a:lnTo>
                      <a:pt x="321" y="75"/>
                    </a:lnTo>
                    <a:lnTo>
                      <a:pt x="307" y="91"/>
                    </a:lnTo>
                    <a:lnTo>
                      <a:pt x="293" y="105"/>
                    </a:lnTo>
                    <a:lnTo>
                      <a:pt x="276" y="118"/>
                    </a:lnTo>
                    <a:lnTo>
                      <a:pt x="256" y="132"/>
                    </a:lnTo>
                    <a:lnTo>
                      <a:pt x="227" y="150"/>
                    </a:lnTo>
                    <a:lnTo>
                      <a:pt x="192" y="171"/>
                    </a:lnTo>
                    <a:lnTo>
                      <a:pt x="158" y="191"/>
                    </a:lnTo>
                    <a:lnTo>
                      <a:pt x="123" y="212"/>
                    </a:lnTo>
                    <a:lnTo>
                      <a:pt x="91" y="229"/>
                    </a:lnTo>
                    <a:lnTo>
                      <a:pt x="67" y="244"/>
                    </a:lnTo>
                    <a:lnTo>
                      <a:pt x="55" y="252"/>
                    </a:lnTo>
                    <a:lnTo>
                      <a:pt x="47" y="252"/>
                    </a:lnTo>
                    <a:lnTo>
                      <a:pt x="36" y="246"/>
                    </a:lnTo>
                    <a:lnTo>
                      <a:pt x="24" y="234"/>
                    </a:lnTo>
                    <a:lnTo>
                      <a:pt x="13" y="218"/>
                    </a:lnTo>
                    <a:lnTo>
                      <a:pt x="6" y="203"/>
                    </a:lnTo>
                    <a:lnTo>
                      <a:pt x="0" y="187"/>
                    </a:lnTo>
                    <a:lnTo>
                      <a:pt x="0" y="176"/>
                    </a:lnTo>
                    <a:lnTo>
                      <a:pt x="7" y="167"/>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06" name="Freeform 1446">
                <a:extLst>
                  <a:ext uri="{FF2B5EF4-FFF2-40B4-BE49-F238E27FC236}">
                    <a16:creationId xmlns:a16="http://schemas.microsoft.com/office/drawing/2014/main" id="{54DA6FB5-7341-ACBA-6331-8B12206DD24B}"/>
                  </a:ext>
                </a:extLst>
              </p:cNvPr>
              <p:cNvSpPr>
                <a:spLocks/>
              </p:cNvSpPr>
              <p:nvPr/>
            </p:nvSpPr>
            <p:spPr bwMode="auto">
              <a:xfrm>
                <a:off x="729" y="1666"/>
                <a:ext cx="105" cy="75"/>
              </a:xfrm>
              <a:custGeom>
                <a:avLst/>
                <a:gdLst>
                  <a:gd name="T0" fmla="*/ 309 w 316"/>
                  <a:gd name="T1" fmla="*/ 6 h 226"/>
                  <a:gd name="T2" fmla="*/ 316 w 316"/>
                  <a:gd name="T3" fmla="*/ 15 h 226"/>
                  <a:gd name="T4" fmla="*/ 316 w 316"/>
                  <a:gd name="T5" fmla="*/ 26 h 226"/>
                  <a:gd name="T6" fmla="*/ 312 w 316"/>
                  <a:gd name="T7" fmla="*/ 39 h 226"/>
                  <a:gd name="T8" fmla="*/ 303 w 316"/>
                  <a:gd name="T9" fmla="*/ 53 h 226"/>
                  <a:gd name="T10" fmla="*/ 293 w 316"/>
                  <a:gd name="T11" fmla="*/ 68 h 226"/>
                  <a:gd name="T12" fmla="*/ 280 w 316"/>
                  <a:gd name="T13" fmla="*/ 82 h 226"/>
                  <a:gd name="T14" fmla="*/ 267 w 316"/>
                  <a:gd name="T15" fmla="*/ 95 h 226"/>
                  <a:gd name="T16" fmla="*/ 253 w 316"/>
                  <a:gd name="T17" fmla="*/ 105 h 226"/>
                  <a:gd name="T18" fmla="*/ 233 w 316"/>
                  <a:gd name="T19" fmla="*/ 118 h 226"/>
                  <a:gd name="T20" fmla="*/ 207 w 316"/>
                  <a:gd name="T21" fmla="*/ 135 h 226"/>
                  <a:gd name="T22" fmla="*/ 177 w 316"/>
                  <a:gd name="T23" fmla="*/ 153 h 226"/>
                  <a:gd name="T24" fmla="*/ 143 w 316"/>
                  <a:gd name="T25" fmla="*/ 172 h 226"/>
                  <a:gd name="T26" fmla="*/ 111 w 316"/>
                  <a:gd name="T27" fmla="*/ 191 h 226"/>
                  <a:gd name="T28" fmla="*/ 83 w 316"/>
                  <a:gd name="T29" fmla="*/ 207 h 226"/>
                  <a:gd name="T30" fmla="*/ 62 w 316"/>
                  <a:gd name="T31" fmla="*/ 218 h 226"/>
                  <a:gd name="T32" fmla="*/ 49 w 316"/>
                  <a:gd name="T33" fmla="*/ 226 h 226"/>
                  <a:gd name="T34" fmla="*/ 42 w 316"/>
                  <a:gd name="T35" fmla="*/ 226 h 226"/>
                  <a:gd name="T36" fmla="*/ 33 w 316"/>
                  <a:gd name="T37" fmla="*/ 221 h 226"/>
                  <a:gd name="T38" fmla="*/ 21 w 316"/>
                  <a:gd name="T39" fmla="*/ 211 h 226"/>
                  <a:gd name="T40" fmla="*/ 12 w 316"/>
                  <a:gd name="T41" fmla="*/ 197 h 226"/>
                  <a:gd name="T42" fmla="*/ 5 w 316"/>
                  <a:gd name="T43" fmla="*/ 181 h 226"/>
                  <a:gd name="T44" fmla="*/ 0 w 316"/>
                  <a:gd name="T45" fmla="*/ 167 h 226"/>
                  <a:gd name="T46" fmla="*/ 0 w 316"/>
                  <a:gd name="T47" fmla="*/ 157 h 226"/>
                  <a:gd name="T48" fmla="*/ 7 w 316"/>
                  <a:gd name="T49" fmla="*/ 150 h 226"/>
                  <a:gd name="T50" fmla="*/ 12 w 316"/>
                  <a:gd name="T51" fmla="*/ 149 h 226"/>
                  <a:gd name="T52" fmla="*/ 26 w 316"/>
                  <a:gd name="T53" fmla="*/ 142 h 226"/>
                  <a:gd name="T54" fmla="*/ 46 w 316"/>
                  <a:gd name="T55" fmla="*/ 132 h 226"/>
                  <a:gd name="T56" fmla="*/ 70 w 316"/>
                  <a:gd name="T57" fmla="*/ 122 h 226"/>
                  <a:gd name="T58" fmla="*/ 99 w 316"/>
                  <a:gd name="T59" fmla="*/ 108 h 226"/>
                  <a:gd name="T60" fmla="*/ 128 w 316"/>
                  <a:gd name="T61" fmla="*/ 92 h 226"/>
                  <a:gd name="T62" fmla="*/ 152 w 316"/>
                  <a:gd name="T63" fmla="*/ 75 h 226"/>
                  <a:gd name="T64" fmla="*/ 177 w 316"/>
                  <a:gd name="T65" fmla="*/ 60 h 226"/>
                  <a:gd name="T66" fmla="*/ 197 w 316"/>
                  <a:gd name="T67" fmla="*/ 43 h 226"/>
                  <a:gd name="T68" fmla="*/ 218 w 316"/>
                  <a:gd name="T69" fmla="*/ 29 h 226"/>
                  <a:gd name="T70" fmla="*/ 238 w 316"/>
                  <a:gd name="T71" fmla="*/ 19 h 226"/>
                  <a:gd name="T72" fmla="*/ 255 w 316"/>
                  <a:gd name="T73" fmla="*/ 9 h 226"/>
                  <a:gd name="T74" fmla="*/ 273 w 316"/>
                  <a:gd name="T75" fmla="*/ 2 h 226"/>
                  <a:gd name="T76" fmla="*/ 287 w 316"/>
                  <a:gd name="T77" fmla="*/ 0 h 226"/>
                  <a:gd name="T78" fmla="*/ 300 w 316"/>
                  <a:gd name="T79" fmla="*/ 1 h 226"/>
                  <a:gd name="T80" fmla="*/ 309 w 316"/>
                  <a:gd name="T81" fmla="*/ 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6" h="226">
                    <a:moveTo>
                      <a:pt x="309" y="6"/>
                    </a:moveTo>
                    <a:lnTo>
                      <a:pt x="316" y="15"/>
                    </a:lnTo>
                    <a:lnTo>
                      <a:pt x="316" y="26"/>
                    </a:lnTo>
                    <a:lnTo>
                      <a:pt x="312" y="39"/>
                    </a:lnTo>
                    <a:lnTo>
                      <a:pt x="303" y="53"/>
                    </a:lnTo>
                    <a:lnTo>
                      <a:pt x="293" y="68"/>
                    </a:lnTo>
                    <a:lnTo>
                      <a:pt x="280" y="82"/>
                    </a:lnTo>
                    <a:lnTo>
                      <a:pt x="267" y="95"/>
                    </a:lnTo>
                    <a:lnTo>
                      <a:pt x="253" y="105"/>
                    </a:lnTo>
                    <a:lnTo>
                      <a:pt x="233" y="118"/>
                    </a:lnTo>
                    <a:lnTo>
                      <a:pt x="207" y="135"/>
                    </a:lnTo>
                    <a:lnTo>
                      <a:pt x="177" y="153"/>
                    </a:lnTo>
                    <a:lnTo>
                      <a:pt x="143" y="172"/>
                    </a:lnTo>
                    <a:lnTo>
                      <a:pt x="111" y="191"/>
                    </a:lnTo>
                    <a:lnTo>
                      <a:pt x="83" y="207"/>
                    </a:lnTo>
                    <a:lnTo>
                      <a:pt x="62" y="218"/>
                    </a:lnTo>
                    <a:lnTo>
                      <a:pt x="49" y="226"/>
                    </a:lnTo>
                    <a:lnTo>
                      <a:pt x="42" y="226"/>
                    </a:lnTo>
                    <a:lnTo>
                      <a:pt x="33" y="221"/>
                    </a:lnTo>
                    <a:lnTo>
                      <a:pt x="21" y="211"/>
                    </a:lnTo>
                    <a:lnTo>
                      <a:pt x="12" y="197"/>
                    </a:lnTo>
                    <a:lnTo>
                      <a:pt x="5" y="181"/>
                    </a:lnTo>
                    <a:lnTo>
                      <a:pt x="0" y="167"/>
                    </a:lnTo>
                    <a:lnTo>
                      <a:pt x="0" y="157"/>
                    </a:lnTo>
                    <a:lnTo>
                      <a:pt x="7" y="150"/>
                    </a:lnTo>
                    <a:lnTo>
                      <a:pt x="12" y="149"/>
                    </a:lnTo>
                    <a:lnTo>
                      <a:pt x="26" y="142"/>
                    </a:lnTo>
                    <a:lnTo>
                      <a:pt x="46" y="132"/>
                    </a:lnTo>
                    <a:lnTo>
                      <a:pt x="70" y="122"/>
                    </a:lnTo>
                    <a:lnTo>
                      <a:pt x="99" y="108"/>
                    </a:lnTo>
                    <a:lnTo>
                      <a:pt x="128" y="92"/>
                    </a:lnTo>
                    <a:lnTo>
                      <a:pt x="152" y="75"/>
                    </a:lnTo>
                    <a:lnTo>
                      <a:pt x="177" y="60"/>
                    </a:lnTo>
                    <a:lnTo>
                      <a:pt x="197" y="43"/>
                    </a:lnTo>
                    <a:lnTo>
                      <a:pt x="218" y="29"/>
                    </a:lnTo>
                    <a:lnTo>
                      <a:pt x="238" y="19"/>
                    </a:lnTo>
                    <a:lnTo>
                      <a:pt x="255" y="9"/>
                    </a:lnTo>
                    <a:lnTo>
                      <a:pt x="273" y="2"/>
                    </a:lnTo>
                    <a:lnTo>
                      <a:pt x="287" y="0"/>
                    </a:lnTo>
                    <a:lnTo>
                      <a:pt x="300" y="1"/>
                    </a:lnTo>
                    <a:lnTo>
                      <a:pt x="309" y="6"/>
                    </a:lnTo>
                    <a:close/>
                  </a:path>
                </a:pathLst>
              </a:custGeom>
              <a:solidFill>
                <a:srgbClr val="9B6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07" name="Freeform 1447">
                <a:extLst>
                  <a:ext uri="{FF2B5EF4-FFF2-40B4-BE49-F238E27FC236}">
                    <a16:creationId xmlns:a16="http://schemas.microsoft.com/office/drawing/2014/main" id="{42102789-63DB-4411-B69C-DEE768B8F736}"/>
                  </a:ext>
                </a:extLst>
              </p:cNvPr>
              <p:cNvSpPr>
                <a:spLocks/>
              </p:cNvSpPr>
              <p:nvPr/>
            </p:nvSpPr>
            <p:spPr bwMode="auto">
              <a:xfrm>
                <a:off x="731" y="1673"/>
                <a:ext cx="94" cy="68"/>
              </a:xfrm>
              <a:custGeom>
                <a:avLst/>
                <a:gdLst>
                  <a:gd name="T0" fmla="*/ 279 w 283"/>
                  <a:gd name="T1" fmla="*/ 5 h 202"/>
                  <a:gd name="T2" fmla="*/ 283 w 283"/>
                  <a:gd name="T3" fmla="*/ 13 h 202"/>
                  <a:gd name="T4" fmla="*/ 283 w 283"/>
                  <a:gd name="T5" fmla="*/ 22 h 202"/>
                  <a:gd name="T6" fmla="*/ 281 w 283"/>
                  <a:gd name="T7" fmla="*/ 33 h 202"/>
                  <a:gd name="T8" fmla="*/ 273 w 283"/>
                  <a:gd name="T9" fmla="*/ 46 h 202"/>
                  <a:gd name="T10" fmla="*/ 264 w 283"/>
                  <a:gd name="T11" fmla="*/ 58 h 202"/>
                  <a:gd name="T12" fmla="*/ 252 w 283"/>
                  <a:gd name="T13" fmla="*/ 69 h 202"/>
                  <a:gd name="T14" fmla="*/ 240 w 283"/>
                  <a:gd name="T15" fmla="*/ 81 h 202"/>
                  <a:gd name="T16" fmla="*/ 227 w 283"/>
                  <a:gd name="T17" fmla="*/ 92 h 202"/>
                  <a:gd name="T18" fmla="*/ 211 w 283"/>
                  <a:gd name="T19" fmla="*/ 104 h 202"/>
                  <a:gd name="T20" fmla="*/ 187 w 283"/>
                  <a:gd name="T21" fmla="*/ 118 h 202"/>
                  <a:gd name="T22" fmla="*/ 158 w 283"/>
                  <a:gd name="T23" fmla="*/ 137 h 202"/>
                  <a:gd name="T24" fmla="*/ 130 w 283"/>
                  <a:gd name="T25" fmla="*/ 154 h 202"/>
                  <a:gd name="T26" fmla="*/ 102 w 283"/>
                  <a:gd name="T27" fmla="*/ 170 h 202"/>
                  <a:gd name="T28" fmla="*/ 75 w 283"/>
                  <a:gd name="T29" fmla="*/ 184 h 202"/>
                  <a:gd name="T30" fmla="*/ 55 w 283"/>
                  <a:gd name="T31" fmla="*/ 196 h 202"/>
                  <a:gd name="T32" fmla="*/ 45 w 283"/>
                  <a:gd name="T33" fmla="*/ 202 h 202"/>
                  <a:gd name="T34" fmla="*/ 36 w 283"/>
                  <a:gd name="T35" fmla="*/ 202 h 202"/>
                  <a:gd name="T36" fmla="*/ 29 w 283"/>
                  <a:gd name="T37" fmla="*/ 197 h 202"/>
                  <a:gd name="T38" fmla="*/ 19 w 283"/>
                  <a:gd name="T39" fmla="*/ 187 h 202"/>
                  <a:gd name="T40" fmla="*/ 11 w 283"/>
                  <a:gd name="T41" fmla="*/ 175 h 202"/>
                  <a:gd name="T42" fmla="*/ 4 w 283"/>
                  <a:gd name="T43" fmla="*/ 161 h 202"/>
                  <a:gd name="T44" fmla="*/ 0 w 283"/>
                  <a:gd name="T45" fmla="*/ 148 h 202"/>
                  <a:gd name="T46" fmla="*/ 0 w 283"/>
                  <a:gd name="T47" fmla="*/ 138 h 202"/>
                  <a:gd name="T48" fmla="*/ 6 w 283"/>
                  <a:gd name="T49" fmla="*/ 131 h 202"/>
                  <a:gd name="T50" fmla="*/ 11 w 283"/>
                  <a:gd name="T51" fmla="*/ 130 h 202"/>
                  <a:gd name="T52" fmla="*/ 23 w 283"/>
                  <a:gd name="T53" fmla="*/ 125 h 202"/>
                  <a:gd name="T54" fmla="*/ 42 w 283"/>
                  <a:gd name="T55" fmla="*/ 117 h 202"/>
                  <a:gd name="T56" fmla="*/ 67 w 283"/>
                  <a:gd name="T57" fmla="*/ 108 h 202"/>
                  <a:gd name="T58" fmla="*/ 91 w 283"/>
                  <a:gd name="T59" fmla="*/ 95 h 202"/>
                  <a:gd name="T60" fmla="*/ 117 w 283"/>
                  <a:gd name="T61" fmla="*/ 82 h 202"/>
                  <a:gd name="T62" fmla="*/ 143 w 283"/>
                  <a:gd name="T63" fmla="*/ 68 h 202"/>
                  <a:gd name="T64" fmla="*/ 164 w 283"/>
                  <a:gd name="T65" fmla="*/ 52 h 202"/>
                  <a:gd name="T66" fmla="*/ 183 w 283"/>
                  <a:gd name="T67" fmla="*/ 39 h 202"/>
                  <a:gd name="T68" fmla="*/ 200 w 283"/>
                  <a:gd name="T69" fmla="*/ 26 h 202"/>
                  <a:gd name="T70" fmla="*/ 217 w 283"/>
                  <a:gd name="T71" fmla="*/ 15 h 202"/>
                  <a:gd name="T72" fmla="*/ 233 w 283"/>
                  <a:gd name="T73" fmla="*/ 6 h 202"/>
                  <a:gd name="T74" fmla="*/ 247 w 283"/>
                  <a:gd name="T75" fmla="*/ 1 h 202"/>
                  <a:gd name="T76" fmla="*/ 260 w 283"/>
                  <a:gd name="T77" fmla="*/ 0 h 202"/>
                  <a:gd name="T78" fmla="*/ 272 w 283"/>
                  <a:gd name="T79" fmla="*/ 0 h 202"/>
                  <a:gd name="T80" fmla="*/ 279 w 283"/>
                  <a:gd name="T81" fmla="*/ 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3" h="202">
                    <a:moveTo>
                      <a:pt x="279" y="5"/>
                    </a:moveTo>
                    <a:lnTo>
                      <a:pt x="283" y="13"/>
                    </a:lnTo>
                    <a:lnTo>
                      <a:pt x="283" y="22"/>
                    </a:lnTo>
                    <a:lnTo>
                      <a:pt x="281" y="33"/>
                    </a:lnTo>
                    <a:lnTo>
                      <a:pt x="273" y="46"/>
                    </a:lnTo>
                    <a:lnTo>
                      <a:pt x="264" y="58"/>
                    </a:lnTo>
                    <a:lnTo>
                      <a:pt x="252" y="69"/>
                    </a:lnTo>
                    <a:lnTo>
                      <a:pt x="240" y="81"/>
                    </a:lnTo>
                    <a:lnTo>
                      <a:pt x="227" y="92"/>
                    </a:lnTo>
                    <a:lnTo>
                      <a:pt x="211" y="104"/>
                    </a:lnTo>
                    <a:lnTo>
                      <a:pt x="187" y="118"/>
                    </a:lnTo>
                    <a:lnTo>
                      <a:pt x="158" y="137"/>
                    </a:lnTo>
                    <a:lnTo>
                      <a:pt x="130" y="154"/>
                    </a:lnTo>
                    <a:lnTo>
                      <a:pt x="102" y="170"/>
                    </a:lnTo>
                    <a:lnTo>
                      <a:pt x="75" y="184"/>
                    </a:lnTo>
                    <a:lnTo>
                      <a:pt x="55" y="196"/>
                    </a:lnTo>
                    <a:lnTo>
                      <a:pt x="45" y="202"/>
                    </a:lnTo>
                    <a:lnTo>
                      <a:pt x="36" y="202"/>
                    </a:lnTo>
                    <a:lnTo>
                      <a:pt x="29" y="197"/>
                    </a:lnTo>
                    <a:lnTo>
                      <a:pt x="19" y="187"/>
                    </a:lnTo>
                    <a:lnTo>
                      <a:pt x="11" y="175"/>
                    </a:lnTo>
                    <a:lnTo>
                      <a:pt x="4" y="161"/>
                    </a:lnTo>
                    <a:lnTo>
                      <a:pt x="0" y="148"/>
                    </a:lnTo>
                    <a:lnTo>
                      <a:pt x="0" y="138"/>
                    </a:lnTo>
                    <a:lnTo>
                      <a:pt x="6" y="131"/>
                    </a:lnTo>
                    <a:lnTo>
                      <a:pt x="11" y="130"/>
                    </a:lnTo>
                    <a:lnTo>
                      <a:pt x="23" y="125"/>
                    </a:lnTo>
                    <a:lnTo>
                      <a:pt x="42" y="117"/>
                    </a:lnTo>
                    <a:lnTo>
                      <a:pt x="67" y="108"/>
                    </a:lnTo>
                    <a:lnTo>
                      <a:pt x="91" y="95"/>
                    </a:lnTo>
                    <a:lnTo>
                      <a:pt x="117" y="82"/>
                    </a:lnTo>
                    <a:lnTo>
                      <a:pt x="143" y="68"/>
                    </a:lnTo>
                    <a:lnTo>
                      <a:pt x="164" y="52"/>
                    </a:lnTo>
                    <a:lnTo>
                      <a:pt x="183" y="39"/>
                    </a:lnTo>
                    <a:lnTo>
                      <a:pt x="200" y="26"/>
                    </a:lnTo>
                    <a:lnTo>
                      <a:pt x="217" y="15"/>
                    </a:lnTo>
                    <a:lnTo>
                      <a:pt x="233" y="6"/>
                    </a:lnTo>
                    <a:lnTo>
                      <a:pt x="247" y="1"/>
                    </a:lnTo>
                    <a:lnTo>
                      <a:pt x="260" y="0"/>
                    </a:lnTo>
                    <a:lnTo>
                      <a:pt x="272" y="0"/>
                    </a:lnTo>
                    <a:lnTo>
                      <a:pt x="279" y="5"/>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08" name="Freeform 1448">
                <a:extLst>
                  <a:ext uri="{FF2B5EF4-FFF2-40B4-BE49-F238E27FC236}">
                    <a16:creationId xmlns:a16="http://schemas.microsoft.com/office/drawing/2014/main" id="{9FCBCB55-2286-B18B-C412-0B7ABBDC6AC4}"/>
                  </a:ext>
                </a:extLst>
              </p:cNvPr>
              <p:cNvSpPr>
                <a:spLocks/>
              </p:cNvSpPr>
              <p:nvPr/>
            </p:nvSpPr>
            <p:spPr bwMode="auto">
              <a:xfrm>
                <a:off x="732" y="1680"/>
                <a:ext cx="84" cy="59"/>
              </a:xfrm>
              <a:custGeom>
                <a:avLst/>
                <a:gdLst>
                  <a:gd name="T0" fmla="*/ 248 w 252"/>
                  <a:gd name="T1" fmla="*/ 5 h 176"/>
                  <a:gd name="T2" fmla="*/ 252 w 252"/>
                  <a:gd name="T3" fmla="*/ 11 h 176"/>
                  <a:gd name="T4" fmla="*/ 252 w 252"/>
                  <a:gd name="T5" fmla="*/ 19 h 176"/>
                  <a:gd name="T6" fmla="*/ 250 w 252"/>
                  <a:gd name="T7" fmla="*/ 27 h 176"/>
                  <a:gd name="T8" fmla="*/ 243 w 252"/>
                  <a:gd name="T9" fmla="*/ 38 h 176"/>
                  <a:gd name="T10" fmla="*/ 236 w 252"/>
                  <a:gd name="T11" fmla="*/ 48 h 176"/>
                  <a:gd name="T12" fmla="*/ 224 w 252"/>
                  <a:gd name="T13" fmla="*/ 59 h 176"/>
                  <a:gd name="T14" fmla="*/ 213 w 252"/>
                  <a:gd name="T15" fmla="*/ 68 h 176"/>
                  <a:gd name="T16" fmla="*/ 202 w 252"/>
                  <a:gd name="T17" fmla="*/ 77 h 176"/>
                  <a:gd name="T18" fmla="*/ 188 w 252"/>
                  <a:gd name="T19" fmla="*/ 88 h 176"/>
                  <a:gd name="T20" fmla="*/ 167 w 252"/>
                  <a:gd name="T21" fmla="*/ 101 h 176"/>
                  <a:gd name="T22" fmla="*/ 141 w 252"/>
                  <a:gd name="T23" fmla="*/ 117 h 176"/>
                  <a:gd name="T24" fmla="*/ 114 w 252"/>
                  <a:gd name="T25" fmla="*/ 131 h 176"/>
                  <a:gd name="T26" fmla="*/ 90 w 252"/>
                  <a:gd name="T27" fmla="*/ 148 h 176"/>
                  <a:gd name="T28" fmla="*/ 65 w 252"/>
                  <a:gd name="T29" fmla="*/ 160 h 176"/>
                  <a:gd name="T30" fmla="*/ 49 w 252"/>
                  <a:gd name="T31" fmla="*/ 170 h 176"/>
                  <a:gd name="T32" fmla="*/ 39 w 252"/>
                  <a:gd name="T33" fmla="*/ 176 h 176"/>
                  <a:gd name="T34" fmla="*/ 32 w 252"/>
                  <a:gd name="T35" fmla="*/ 176 h 176"/>
                  <a:gd name="T36" fmla="*/ 25 w 252"/>
                  <a:gd name="T37" fmla="*/ 171 h 176"/>
                  <a:gd name="T38" fmla="*/ 16 w 252"/>
                  <a:gd name="T39" fmla="*/ 163 h 176"/>
                  <a:gd name="T40" fmla="*/ 9 w 252"/>
                  <a:gd name="T41" fmla="*/ 152 h 176"/>
                  <a:gd name="T42" fmla="*/ 2 w 252"/>
                  <a:gd name="T43" fmla="*/ 139 h 176"/>
                  <a:gd name="T44" fmla="*/ 0 w 252"/>
                  <a:gd name="T45" fmla="*/ 128 h 176"/>
                  <a:gd name="T46" fmla="*/ 0 w 252"/>
                  <a:gd name="T47" fmla="*/ 118 h 176"/>
                  <a:gd name="T48" fmla="*/ 4 w 252"/>
                  <a:gd name="T49" fmla="*/ 114 h 176"/>
                  <a:gd name="T50" fmla="*/ 9 w 252"/>
                  <a:gd name="T51" fmla="*/ 112 h 176"/>
                  <a:gd name="T52" fmla="*/ 19 w 252"/>
                  <a:gd name="T53" fmla="*/ 108 h 176"/>
                  <a:gd name="T54" fmla="*/ 37 w 252"/>
                  <a:gd name="T55" fmla="*/ 101 h 176"/>
                  <a:gd name="T56" fmla="*/ 59 w 252"/>
                  <a:gd name="T57" fmla="*/ 94 h 176"/>
                  <a:gd name="T58" fmla="*/ 82 w 252"/>
                  <a:gd name="T59" fmla="*/ 82 h 176"/>
                  <a:gd name="T60" fmla="*/ 107 w 252"/>
                  <a:gd name="T61" fmla="*/ 72 h 176"/>
                  <a:gd name="T62" fmla="*/ 130 w 252"/>
                  <a:gd name="T63" fmla="*/ 59 h 176"/>
                  <a:gd name="T64" fmla="*/ 148 w 252"/>
                  <a:gd name="T65" fmla="*/ 46 h 176"/>
                  <a:gd name="T66" fmla="*/ 163 w 252"/>
                  <a:gd name="T67" fmla="*/ 33 h 176"/>
                  <a:gd name="T68" fmla="*/ 180 w 252"/>
                  <a:gd name="T69" fmla="*/ 22 h 176"/>
                  <a:gd name="T70" fmla="*/ 196 w 252"/>
                  <a:gd name="T71" fmla="*/ 13 h 176"/>
                  <a:gd name="T72" fmla="*/ 210 w 252"/>
                  <a:gd name="T73" fmla="*/ 6 h 176"/>
                  <a:gd name="T74" fmla="*/ 221 w 252"/>
                  <a:gd name="T75" fmla="*/ 1 h 176"/>
                  <a:gd name="T76" fmla="*/ 233 w 252"/>
                  <a:gd name="T77" fmla="*/ 0 h 176"/>
                  <a:gd name="T78" fmla="*/ 242 w 252"/>
                  <a:gd name="T79" fmla="*/ 1 h 176"/>
                  <a:gd name="T80" fmla="*/ 248 w 252"/>
                  <a:gd name="T81"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2" h="176">
                    <a:moveTo>
                      <a:pt x="248" y="5"/>
                    </a:moveTo>
                    <a:lnTo>
                      <a:pt x="252" y="11"/>
                    </a:lnTo>
                    <a:lnTo>
                      <a:pt x="252" y="19"/>
                    </a:lnTo>
                    <a:lnTo>
                      <a:pt x="250" y="27"/>
                    </a:lnTo>
                    <a:lnTo>
                      <a:pt x="243" y="38"/>
                    </a:lnTo>
                    <a:lnTo>
                      <a:pt x="236" y="48"/>
                    </a:lnTo>
                    <a:lnTo>
                      <a:pt x="224" y="59"/>
                    </a:lnTo>
                    <a:lnTo>
                      <a:pt x="213" y="68"/>
                    </a:lnTo>
                    <a:lnTo>
                      <a:pt x="202" y="77"/>
                    </a:lnTo>
                    <a:lnTo>
                      <a:pt x="188" y="88"/>
                    </a:lnTo>
                    <a:lnTo>
                      <a:pt x="167" y="101"/>
                    </a:lnTo>
                    <a:lnTo>
                      <a:pt x="141" y="117"/>
                    </a:lnTo>
                    <a:lnTo>
                      <a:pt x="114" y="131"/>
                    </a:lnTo>
                    <a:lnTo>
                      <a:pt x="90" y="148"/>
                    </a:lnTo>
                    <a:lnTo>
                      <a:pt x="65" y="160"/>
                    </a:lnTo>
                    <a:lnTo>
                      <a:pt x="49" y="170"/>
                    </a:lnTo>
                    <a:lnTo>
                      <a:pt x="39" y="176"/>
                    </a:lnTo>
                    <a:lnTo>
                      <a:pt x="32" y="176"/>
                    </a:lnTo>
                    <a:lnTo>
                      <a:pt x="25" y="171"/>
                    </a:lnTo>
                    <a:lnTo>
                      <a:pt x="16" y="163"/>
                    </a:lnTo>
                    <a:lnTo>
                      <a:pt x="9" y="152"/>
                    </a:lnTo>
                    <a:lnTo>
                      <a:pt x="2" y="139"/>
                    </a:lnTo>
                    <a:lnTo>
                      <a:pt x="0" y="128"/>
                    </a:lnTo>
                    <a:lnTo>
                      <a:pt x="0" y="118"/>
                    </a:lnTo>
                    <a:lnTo>
                      <a:pt x="4" y="114"/>
                    </a:lnTo>
                    <a:lnTo>
                      <a:pt x="9" y="112"/>
                    </a:lnTo>
                    <a:lnTo>
                      <a:pt x="19" y="108"/>
                    </a:lnTo>
                    <a:lnTo>
                      <a:pt x="37" y="101"/>
                    </a:lnTo>
                    <a:lnTo>
                      <a:pt x="59" y="94"/>
                    </a:lnTo>
                    <a:lnTo>
                      <a:pt x="82" y="82"/>
                    </a:lnTo>
                    <a:lnTo>
                      <a:pt x="107" y="72"/>
                    </a:lnTo>
                    <a:lnTo>
                      <a:pt x="130" y="59"/>
                    </a:lnTo>
                    <a:lnTo>
                      <a:pt x="148" y="46"/>
                    </a:lnTo>
                    <a:lnTo>
                      <a:pt x="163" y="33"/>
                    </a:lnTo>
                    <a:lnTo>
                      <a:pt x="180" y="22"/>
                    </a:lnTo>
                    <a:lnTo>
                      <a:pt x="196" y="13"/>
                    </a:lnTo>
                    <a:lnTo>
                      <a:pt x="210" y="6"/>
                    </a:lnTo>
                    <a:lnTo>
                      <a:pt x="221" y="1"/>
                    </a:lnTo>
                    <a:lnTo>
                      <a:pt x="233" y="0"/>
                    </a:lnTo>
                    <a:lnTo>
                      <a:pt x="242" y="1"/>
                    </a:lnTo>
                    <a:lnTo>
                      <a:pt x="248" y="5"/>
                    </a:lnTo>
                    <a:close/>
                  </a:path>
                </a:pathLst>
              </a:custGeom>
              <a:solidFill>
                <a:srgbClr val="AB6E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09" name="Freeform 1449">
                <a:extLst>
                  <a:ext uri="{FF2B5EF4-FFF2-40B4-BE49-F238E27FC236}">
                    <a16:creationId xmlns:a16="http://schemas.microsoft.com/office/drawing/2014/main" id="{C50E0F67-AB9E-7522-98D2-BEA79A223A85}"/>
                  </a:ext>
                </a:extLst>
              </p:cNvPr>
              <p:cNvSpPr>
                <a:spLocks/>
              </p:cNvSpPr>
              <p:nvPr/>
            </p:nvSpPr>
            <p:spPr bwMode="auto">
              <a:xfrm>
                <a:off x="733" y="1687"/>
                <a:ext cx="75" cy="50"/>
              </a:xfrm>
              <a:custGeom>
                <a:avLst/>
                <a:gdLst>
                  <a:gd name="T0" fmla="*/ 219 w 225"/>
                  <a:gd name="T1" fmla="*/ 3 h 150"/>
                  <a:gd name="T2" fmla="*/ 225 w 225"/>
                  <a:gd name="T3" fmla="*/ 8 h 150"/>
                  <a:gd name="T4" fmla="*/ 225 w 225"/>
                  <a:gd name="T5" fmla="*/ 14 h 150"/>
                  <a:gd name="T6" fmla="*/ 221 w 225"/>
                  <a:gd name="T7" fmla="*/ 22 h 150"/>
                  <a:gd name="T8" fmla="*/ 216 w 225"/>
                  <a:gd name="T9" fmla="*/ 29 h 150"/>
                  <a:gd name="T10" fmla="*/ 208 w 225"/>
                  <a:gd name="T11" fmla="*/ 39 h 150"/>
                  <a:gd name="T12" fmla="*/ 200 w 225"/>
                  <a:gd name="T13" fmla="*/ 48 h 150"/>
                  <a:gd name="T14" fmla="*/ 188 w 225"/>
                  <a:gd name="T15" fmla="*/ 58 h 150"/>
                  <a:gd name="T16" fmla="*/ 179 w 225"/>
                  <a:gd name="T17" fmla="*/ 65 h 150"/>
                  <a:gd name="T18" fmla="*/ 167 w 225"/>
                  <a:gd name="T19" fmla="*/ 75 h 150"/>
                  <a:gd name="T20" fmla="*/ 148 w 225"/>
                  <a:gd name="T21" fmla="*/ 86 h 150"/>
                  <a:gd name="T22" fmla="*/ 125 w 225"/>
                  <a:gd name="T23" fmla="*/ 98 h 150"/>
                  <a:gd name="T24" fmla="*/ 103 w 225"/>
                  <a:gd name="T25" fmla="*/ 113 h 150"/>
                  <a:gd name="T26" fmla="*/ 79 w 225"/>
                  <a:gd name="T27" fmla="*/ 125 h 150"/>
                  <a:gd name="T28" fmla="*/ 59 w 225"/>
                  <a:gd name="T29" fmla="*/ 136 h 150"/>
                  <a:gd name="T30" fmla="*/ 44 w 225"/>
                  <a:gd name="T31" fmla="*/ 145 h 150"/>
                  <a:gd name="T32" fmla="*/ 35 w 225"/>
                  <a:gd name="T33" fmla="*/ 150 h 150"/>
                  <a:gd name="T34" fmla="*/ 29 w 225"/>
                  <a:gd name="T35" fmla="*/ 150 h 150"/>
                  <a:gd name="T36" fmla="*/ 23 w 225"/>
                  <a:gd name="T37" fmla="*/ 148 h 150"/>
                  <a:gd name="T38" fmla="*/ 16 w 225"/>
                  <a:gd name="T39" fmla="*/ 139 h 150"/>
                  <a:gd name="T40" fmla="*/ 8 w 225"/>
                  <a:gd name="T41" fmla="*/ 130 h 150"/>
                  <a:gd name="T42" fmla="*/ 3 w 225"/>
                  <a:gd name="T43" fmla="*/ 118 h 150"/>
                  <a:gd name="T44" fmla="*/ 0 w 225"/>
                  <a:gd name="T45" fmla="*/ 109 h 150"/>
                  <a:gd name="T46" fmla="*/ 0 w 225"/>
                  <a:gd name="T47" fmla="*/ 101 h 150"/>
                  <a:gd name="T48" fmla="*/ 4 w 225"/>
                  <a:gd name="T49" fmla="*/ 96 h 150"/>
                  <a:gd name="T50" fmla="*/ 8 w 225"/>
                  <a:gd name="T51" fmla="*/ 95 h 150"/>
                  <a:gd name="T52" fmla="*/ 20 w 225"/>
                  <a:gd name="T53" fmla="*/ 91 h 150"/>
                  <a:gd name="T54" fmla="*/ 35 w 225"/>
                  <a:gd name="T55" fmla="*/ 87 h 150"/>
                  <a:gd name="T56" fmla="*/ 54 w 225"/>
                  <a:gd name="T57" fmla="*/ 79 h 150"/>
                  <a:gd name="T58" fmla="*/ 76 w 225"/>
                  <a:gd name="T59" fmla="*/ 69 h 150"/>
                  <a:gd name="T60" fmla="*/ 97 w 225"/>
                  <a:gd name="T61" fmla="*/ 60 h 150"/>
                  <a:gd name="T62" fmla="*/ 118 w 225"/>
                  <a:gd name="T63" fmla="*/ 49 h 150"/>
                  <a:gd name="T64" fmla="*/ 136 w 225"/>
                  <a:gd name="T65" fmla="*/ 38 h 150"/>
                  <a:gd name="T66" fmla="*/ 150 w 225"/>
                  <a:gd name="T67" fmla="*/ 27 h 150"/>
                  <a:gd name="T68" fmla="*/ 164 w 225"/>
                  <a:gd name="T69" fmla="*/ 18 h 150"/>
                  <a:gd name="T70" fmla="*/ 177 w 225"/>
                  <a:gd name="T71" fmla="*/ 11 h 150"/>
                  <a:gd name="T72" fmla="*/ 187 w 225"/>
                  <a:gd name="T73" fmla="*/ 5 h 150"/>
                  <a:gd name="T74" fmla="*/ 199 w 225"/>
                  <a:gd name="T75" fmla="*/ 1 h 150"/>
                  <a:gd name="T76" fmla="*/ 207 w 225"/>
                  <a:gd name="T77" fmla="*/ 0 h 150"/>
                  <a:gd name="T78" fmla="*/ 214 w 225"/>
                  <a:gd name="T79" fmla="*/ 0 h 150"/>
                  <a:gd name="T80" fmla="*/ 219 w 225"/>
                  <a:gd name="T81" fmla="*/ 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5" h="150">
                    <a:moveTo>
                      <a:pt x="219" y="3"/>
                    </a:moveTo>
                    <a:lnTo>
                      <a:pt x="225" y="8"/>
                    </a:lnTo>
                    <a:lnTo>
                      <a:pt x="225" y="14"/>
                    </a:lnTo>
                    <a:lnTo>
                      <a:pt x="221" y="22"/>
                    </a:lnTo>
                    <a:lnTo>
                      <a:pt x="216" y="29"/>
                    </a:lnTo>
                    <a:lnTo>
                      <a:pt x="208" y="39"/>
                    </a:lnTo>
                    <a:lnTo>
                      <a:pt x="200" y="48"/>
                    </a:lnTo>
                    <a:lnTo>
                      <a:pt x="188" y="58"/>
                    </a:lnTo>
                    <a:lnTo>
                      <a:pt x="179" y="65"/>
                    </a:lnTo>
                    <a:lnTo>
                      <a:pt x="167" y="75"/>
                    </a:lnTo>
                    <a:lnTo>
                      <a:pt x="148" y="86"/>
                    </a:lnTo>
                    <a:lnTo>
                      <a:pt x="125" y="98"/>
                    </a:lnTo>
                    <a:lnTo>
                      <a:pt x="103" y="113"/>
                    </a:lnTo>
                    <a:lnTo>
                      <a:pt x="79" y="125"/>
                    </a:lnTo>
                    <a:lnTo>
                      <a:pt x="59" y="136"/>
                    </a:lnTo>
                    <a:lnTo>
                      <a:pt x="44" y="145"/>
                    </a:lnTo>
                    <a:lnTo>
                      <a:pt x="35" y="150"/>
                    </a:lnTo>
                    <a:lnTo>
                      <a:pt x="29" y="150"/>
                    </a:lnTo>
                    <a:lnTo>
                      <a:pt x="23" y="148"/>
                    </a:lnTo>
                    <a:lnTo>
                      <a:pt x="16" y="139"/>
                    </a:lnTo>
                    <a:lnTo>
                      <a:pt x="8" y="130"/>
                    </a:lnTo>
                    <a:lnTo>
                      <a:pt x="3" y="118"/>
                    </a:lnTo>
                    <a:lnTo>
                      <a:pt x="0" y="109"/>
                    </a:lnTo>
                    <a:lnTo>
                      <a:pt x="0" y="101"/>
                    </a:lnTo>
                    <a:lnTo>
                      <a:pt x="4" y="96"/>
                    </a:lnTo>
                    <a:lnTo>
                      <a:pt x="8" y="95"/>
                    </a:lnTo>
                    <a:lnTo>
                      <a:pt x="20" y="91"/>
                    </a:lnTo>
                    <a:lnTo>
                      <a:pt x="35" y="87"/>
                    </a:lnTo>
                    <a:lnTo>
                      <a:pt x="54" y="79"/>
                    </a:lnTo>
                    <a:lnTo>
                      <a:pt x="76" y="69"/>
                    </a:lnTo>
                    <a:lnTo>
                      <a:pt x="97" y="60"/>
                    </a:lnTo>
                    <a:lnTo>
                      <a:pt x="118" y="49"/>
                    </a:lnTo>
                    <a:lnTo>
                      <a:pt x="136" y="38"/>
                    </a:lnTo>
                    <a:lnTo>
                      <a:pt x="150" y="27"/>
                    </a:lnTo>
                    <a:lnTo>
                      <a:pt x="164" y="18"/>
                    </a:lnTo>
                    <a:lnTo>
                      <a:pt x="177" y="11"/>
                    </a:lnTo>
                    <a:lnTo>
                      <a:pt x="187" y="5"/>
                    </a:lnTo>
                    <a:lnTo>
                      <a:pt x="199" y="1"/>
                    </a:lnTo>
                    <a:lnTo>
                      <a:pt x="207" y="0"/>
                    </a:lnTo>
                    <a:lnTo>
                      <a:pt x="214" y="0"/>
                    </a:lnTo>
                    <a:lnTo>
                      <a:pt x="219" y="3"/>
                    </a:lnTo>
                    <a:close/>
                  </a:path>
                </a:pathLst>
              </a:custGeom>
              <a:solidFill>
                <a:srgbClr val="B575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10" name="Freeform 1450">
                <a:extLst>
                  <a:ext uri="{FF2B5EF4-FFF2-40B4-BE49-F238E27FC236}">
                    <a16:creationId xmlns:a16="http://schemas.microsoft.com/office/drawing/2014/main" id="{C31C88B0-E2BA-8559-825A-7CDF1B12F781}"/>
                  </a:ext>
                </a:extLst>
              </p:cNvPr>
              <p:cNvSpPr>
                <a:spLocks/>
              </p:cNvSpPr>
              <p:nvPr/>
            </p:nvSpPr>
            <p:spPr bwMode="auto">
              <a:xfrm>
                <a:off x="734" y="1693"/>
                <a:ext cx="65" cy="42"/>
              </a:xfrm>
              <a:custGeom>
                <a:avLst/>
                <a:gdLst>
                  <a:gd name="T0" fmla="*/ 189 w 195"/>
                  <a:gd name="T1" fmla="*/ 1 h 124"/>
                  <a:gd name="T2" fmla="*/ 195 w 195"/>
                  <a:gd name="T3" fmla="*/ 5 h 124"/>
                  <a:gd name="T4" fmla="*/ 195 w 195"/>
                  <a:gd name="T5" fmla="*/ 9 h 124"/>
                  <a:gd name="T6" fmla="*/ 191 w 195"/>
                  <a:gd name="T7" fmla="*/ 15 h 124"/>
                  <a:gd name="T8" fmla="*/ 188 w 195"/>
                  <a:gd name="T9" fmla="*/ 22 h 124"/>
                  <a:gd name="T10" fmla="*/ 179 w 195"/>
                  <a:gd name="T11" fmla="*/ 28 h 124"/>
                  <a:gd name="T12" fmla="*/ 174 w 195"/>
                  <a:gd name="T13" fmla="*/ 36 h 124"/>
                  <a:gd name="T14" fmla="*/ 164 w 195"/>
                  <a:gd name="T15" fmla="*/ 44 h 124"/>
                  <a:gd name="T16" fmla="*/ 156 w 195"/>
                  <a:gd name="T17" fmla="*/ 50 h 124"/>
                  <a:gd name="T18" fmla="*/ 145 w 195"/>
                  <a:gd name="T19" fmla="*/ 58 h 124"/>
                  <a:gd name="T20" fmla="*/ 129 w 195"/>
                  <a:gd name="T21" fmla="*/ 68 h 124"/>
                  <a:gd name="T22" fmla="*/ 110 w 195"/>
                  <a:gd name="T23" fmla="*/ 81 h 124"/>
                  <a:gd name="T24" fmla="*/ 89 w 195"/>
                  <a:gd name="T25" fmla="*/ 91 h 124"/>
                  <a:gd name="T26" fmla="*/ 69 w 195"/>
                  <a:gd name="T27" fmla="*/ 103 h 124"/>
                  <a:gd name="T28" fmla="*/ 51 w 195"/>
                  <a:gd name="T29" fmla="*/ 113 h 124"/>
                  <a:gd name="T30" fmla="*/ 39 w 195"/>
                  <a:gd name="T31" fmla="*/ 120 h 124"/>
                  <a:gd name="T32" fmla="*/ 31 w 195"/>
                  <a:gd name="T33" fmla="*/ 124 h 124"/>
                  <a:gd name="T34" fmla="*/ 26 w 195"/>
                  <a:gd name="T35" fmla="*/ 124 h 124"/>
                  <a:gd name="T36" fmla="*/ 20 w 195"/>
                  <a:gd name="T37" fmla="*/ 122 h 124"/>
                  <a:gd name="T38" fmla="*/ 13 w 195"/>
                  <a:gd name="T39" fmla="*/ 115 h 124"/>
                  <a:gd name="T40" fmla="*/ 8 w 195"/>
                  <a:gd name="T41" fmla="*/ 105 h 124"/>
                  <a:gd name="T42" fmla="*/ 4 w 195"/>
                  <a:gd name="T43" fmla="*/ 98 h 124"/>
                  <a:gd name="T44" fmla="*/ 0 w 195"/>
                  <a:gd name="T45" fmla="*/ 88 h 124"/>
                  <a:gd name="T46" fmla="*/ 1 w 195"/>
                  <a:gd name="T47" fmla="*/ 82 h 124"/>
                  <a:gd name="T48" fmla="*/ 5 w 195"/>
                  <a:gd name="T49" fmla="*/ 77 h 124"/>
                  <a:gd name="T50" fmla="*/ 8 w 195"/>
                  <a:gd name="T51" fmla="*/ 75 h 124"/>
                  <a:gd name="T52" fmla="*/ 18 w 195"/>
                  <a:gd name="T53" fmla="*/ 75 h 124"/>
                  <a:gd name="T54" fmla="*/ 32 w 195"/>
                  <a:gd name="T55" fmla="*/ 69 h 124"/>
                  <a:gd name="T56" fmla="*/ 49 w 195"/>
                  <a:gd name="T57" fmla="*/ 64 h 124"/>
                  <a:gd name="T58" fmla="*/ 69 w 195"/>
                  <a:gd name="T59" fmla="*/ 58 h 124"/>
                  <a:gd name="T60" fmla="*/ 88 w 195"/>
                  <a:gd name="T61" fmla="*/ 50 h 124"/>
                  <a:gd name="T62" fmla="*/ 107 w 195"/>
                  <a:gd name="T63" fmla="*/ 41 h 124"/>
                  <a:gd name="T64" fmla="*/ 121 w 195"/>
                  <a:gd name="T65" fmla="*/ 32 h 124"/>
                  <a:gd name="T66" fmla="*/ 134 w 195"/>
                  <a:gd name="T67" fmla="*/ 22 h 124"/>
                  <a:gd name="T68" fmla="*/ 145 w 195"/>
                  <a:gd name="T69" fmla="*/ 14 h 124"/>
                  <a:gd name="T70" fmla="*/ 156 w 195"/>
                  <a:gd name="T71" fmla="*/ 9 h 124"/>
                  <a:gd name="T72" fmla="*/ 165 w 195"/>
                  <a:gd name="T73" fmla="*/ 5 h 124"/>
                  <a:gd name="T74" fmla="*/ 174 w 195"/>
                  <a:gd name="T75" fmla="*/ 1 h 124"/>
                  <a:gd name="T76" fmla="*/ 179 w 195"/>
                  <a:gd name="T77" fmla="*/ 0 h 124"/>
                  <a:gd name="T78" fmla="*/ 185 w 195"/>
                  <a:gd name="T79" fmla="*/ 0 h 124"/>
                  <a:gd name="T80" fmla="*/ 189 w 195"/>
                  <a:gd name="T81" fmla="*/ 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5" h="124">
                    <a:moveTo>
                      <a:pt x="189" y="1"/>
                    </a:moveTo>
                    <a:lnTo>
                      <a:pt x="195" y="5"/>
                    </a:lnTo>
                    <a:lnTo>
                      <a:pt x="195" y="9"/>
                    </a:lnTo>
                    <a:lnTo>
                      <a:pt x="191" y="15"/>
                    </a:lnTo>
                    <a:lnTo>
                      <a:pt x="188" y="22"/>
                    </a:lnTo>
                    <a:lnTo>
                      <a:pt x="179" y="28"/>
                    </a:lnTo>
                    <a:lnTo>
                      <a:pt x="174" y="36"/>
                    </a:lnTo>
                    <a:lnTo>
                      <a:pt x="164" y="44"/>
                    </a:lnTo>
                    <a:lnTo>
                      <a:pt x="156" y="50"/>
                    </a:lnTo>
                    <a:lnTo>
                      <a:pt x="145" y="58"/>
                    </a:lnTo>
                    <a:lnTo>
                      <a:pt x="129" y="68"/>
                    </a:lnTo>
                    <a:lnTo>
                      <a:pt x="110" y="81"/>
                    </a:lnTo>
                    <a:lnTo>
                      <a:pt x="89" y="91"/>
                    </a:lnTo>
                    <a:lnTo>
                      <a:pt x="69" y="103"/>
                    </a:lnTo>
                    <a:lnTo>
                      <a:pt x="51" y="113"/>
                    </a:lnTo>
                    <a:lnTo>
                      <a:pt x="39" y="120"/>
                    </a:lnTo>
                    <a:lnTo>
                      <a:pt x="31" y="124"/>
                    </a:lnTo>
                    <a:lnTo>
                      <a:pt x="26" y="124"/>
                    </a:lnTo>
                    <a:lnTo>
                      <a:pt x="20" y="122"/>
                    </a:lnTo>
                    <a:lnTo>
                      <a:pt x="13" y="115"/>
                    </a:lnTo>
                    <a:lnTo>
                      <a:pt x="8" y="105"/>
                    </a:lnTo>
                    <a:lnTo>
                      <a:pt x="4" y="98"/>
                    </a:lnTo>
                    <a:lnTo>
                      <a:pt x="0" y="88"/>
                    </a:lnTo>
                    <a:lnTo>
                      <a:pt x="1" y="82"/>
                    </a:lnTo>
                    <a:lnTo>
                      <a:pt x="5" y="77"/>
                    </a:lnTo>
                    <a:lnTo>
                      <a:pt x="8" y="75"/>
                    </a:lnTo>
                    <a:lnTo>
                      <a:pt x="18" y="75"/>
                    </a:lnTo>
                    <a:lnTo>
                      <a:pt x="32" y="69"/>
                    </a:lnTo>
                    <a:lnTo>
                      <a:pt x="49" y="64"/>
                    </a:lnTo>
                    <a:lnTo>
                      <a:pt x="69" y="58"/>
                    </a:lnTo>
                    <a:lnTo>
                      <a:pt x="88" y="50"/>
                    </a:lnTo>
                    <a:lnTo>
                      <a:pt x="107" y="41"/>
                    </a:lnTo>
                    <a:lnTo>
                      <a:pt x="121" y="32"/>
                    </a:lnTo>
                    <a:lnTo>
                      <a:pt x="134" y="22"/>
                    </a:lnTo>
                    <a:lnTo>
                      <a:pt x="145" y="14"/>
                    </a:lnTo>
                    <a:lnTo>
                      <a:pt x="156" y="9"/>
                    </a:lnTo>
                    <a:lnTo>
                      <a:pt x="165" y="5"/>
                    </a:lnTo>
                    <a:lnTo>
                      <a:pt x="174" y="1"/>
                    </a:lnTo>
                    <a:lnTo>
                      <a:pt x="179" y="0"/>
                    </a:lnTo>
                    <a:lnTo>
                      <a:pt x="185" y="0"/>
                    </a:lnTo>
                    <a:lnTo>
                      <a:pt x="189" y="1"/>
                    </a:lnTo>
                    <a:close/>
                  </a:path>
                </a:pathLst>
              </a:custGeom>
              <a:solidFill>
                <a:srgbClr val="BD7B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11" name="Freeform 1451">
                <a:extLst>
                  <a:ext uri="{FF2B5EF4-FFF2-40B4-BE49-F238E27FC236}">
                    <a16:creationId xmlns:a16="http://schemas.microsoft.com/office/drawing/2014/main" id="{B5EC59E1-A815-925B-1472-B885E88FA2E2}"/>
                  </a:ext>
                </a:extLst>
              </p:cNvPr>
              <p:cNvSpPr>
                <a:spLocks/>
              </p:cNvSpPr>
              <p:nvPr/>
            </p:nvSpPr>
            <p:spPr bwMode="auto">
              <a:xfrm>
                <a:off x="735" y="1701"/>
                <a:ext cx="55" cy="33"/>
              </a:xfrm>
              <a:custGeom>
                <a:avLst/>
                <a:gdLst>
                  <a:gd name="T0" fmla="*/ 3 w 164"/>
                  <a:gd name="T1" fmla="*/ 60 h 100"/>
                  <a:gd name="T2" fmla="*/ 7 w 164"/>
                  <a:gd name="T3" fmla="*/ 60 h 100"/>
                  <a:gd name="T4" fmla="*/ 15 w 164"/>
                  <a:gd name="T5" fmla="*/ 59 h 100"/>
                  <a:gd name="T6" fmla="*/ 29 w 164"/>
                  <a:gd name="T7" fmla="*/ 55 h 100"/>
                  <a:gd name="T8" fmla="*/ 43 w 164"/>
                  <a:gd name="T9" fmla="*/ 50 h 100"/>
                  <a:gd name="T10" fmla="*/ 61 w 164"/>
                  <a:gd name="T11" fmla="*/ 46 h 100"/>
                  <a:gd name="T12" fmla="*/ 78 w 164"/>
                  <a:gd name="T13" fmla="*/ 40 h 100"/>
                  <a:gd name="T14" fmla="*/ 95 w 164"/>
                  <a:gd name="T15" fmla="*/ 32 h 100"/>
                  <a:gd name="T16" fmla="*/ 106 w 164"/>
                  <a:gd name="T17" fmla="*/ 25 h 100"/>
                  <a:gd name="T18" fmla="*/ 116 w 164"/>
                  <a:gd name="T19" fmla="*/ 17 h 100"/>
                  <a:gd name="T20" fmla="*/ 125 w 164"/>
                  <a:gd name="T21" fmla="*/ 11 h 100"/>
                  <a:gd name="T22" fmla="*/ 134 w 164"/>
                  <a:gd name="T23" fmla="*/ 6 h 100"/>
                  <a:gd name="T24" fmla="*/ 141 w 164"/>
                  <a:gd name="T25" fmla="*/ 4 h 100"/>
                  <a:gd name="T26" fmla="*/ 147 w 164"/>
                  <a:gd name="T27" fmla="*/ 1 h 100"/>
                  <a:gd name="T28" fmla="*/ 154 w 164"/>
                  <a:gd name="T29" fmla="*/ 0 h 100"/>
                  <a:gd name="T30" fmla="*/ 157 w 164"/>
                  <a:gd name="T31" fmla="*/ 0 h 100"/>
                  <a:gd name="T32" fmla="*/ 160 w 164"/>
                  <a:gd name="T33" fmla="*/ 0 h 100"/>
                  <a:gd name="T34" fmla="*/ 164 w 164"/>
                  <a:gd name="T35" fmla="*/ 5 h 100"/>
                  <a:gd name="T36" fmla="*/ 159 w 164"/>
                  <a:gd name="T37" fmla="*/ 13 h 100"/>
                  <a:gd name="T38" fmla="*/ 146 w 164"/>
                  <a:gd name="T39" fmla="*/ 26 h 100"/>
                  <a:gd name="T40" fmla="*/ 132 w 164"/>
                  <a:gd name="T41" fmla="*/ 36 h 100"/>
                  <a:gd name="T42" fmla="*/ 123 w 164"/>
                  <a:gd name="T43" fmla="*/ 43 h 100"/>
                  <a:gd name="T44" fmla="*/ 107 w 164"/>
                  <a:gd name="T45" fmla="*/ 53 h 100"/>
                  <a:gd name="T46" fmla="*/ 92 w 164"/>
                  <a:gd name="T47" fmla="*/ 61 h 100"/>
                  <a:gd name="T48" fmla="*/ 75 w 164"/>
                  <a:gd name="T49" fmla="*/ 73 h 100"/>
                  <a:gd name="T50" fmla="*/ 58 w 164"/>
                  <a:gd name="T51" fmla="*/ 82 h 100"/>
                  <a:gd name="T52" fmla="*/ 43 w 164"/>
                  <a:gd name="T53" fmla="*/ 90 h 100"/>
                  <a:gd name="T54" fmla="*/ 31 w 164"/>
                  <a:gd name="T55" fmla="*/ 96 h 100"/>
                  <a:gd name="T56" fmla="*/ 26 w 164"/>
                  <a:gd name="T57" fmla="*/ 100 h 100"/>
                  <a:gd name="T58" fmla="*/ 16 w 164"/>
                  <a:gd name="T59" fmla="*/ 96 h 100"/>
                  <a:gd name="T60" fmla="*/ 7 w 164"/>
                  <a:gd name="T61" fmla="*/ 83 h 100"/>
                  <a:gd name="T62" fmla="*/ 0 w 164"/>
                  <a:gd name="T63" fmla="*/ 69 h 100"/>
                  <a:gd name="T64" fmla="*/ 3 w 164"/>
                  <a:gd name="T65" fmla="*/ 6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00">
                    <a:moveTo>
                      <a:pt x="3" y="60"/>
                    </a:moveTo>
                    <a:lnTo>
                      <a:pt x="7" y="60"/>
                    </a:lnTo>
                    <a:lnTo>
                      <a:pt x="15" y="59"/>
                    </a:lnTo>
                    <a:lnTo>
                      <a:pt x="29" y="55"/>
                    </a:lnTo>
                    <a:lnTo>
                      <a:pt x="43" y="50"/>
                    </a:lnTo>
                    <a:lnTo>
                      <a:pt x="61" y="46"/>
                    </a:lnTo>
                    <a:lnTo>
                      <a:pt x="78" y="40"/>
                    </a:lnTo>
                    <a:lnTo>
                      <a:pt x="95" y="32"/>
                    </a:lnTo>
                    <a:lnTo>
                      <a:pt x="106" y="25"/>
                    </a:lnTo>
                    <a:lnTo>
                      <a:pt x="116" y="17"/>
                    </a:lnTo>
                    <a:lnTo>
                      <a:pt x="125" y="11"/>
                    </a:lnTo>
                    <a:lnTo>
                      <a:pt x="134" y="6"/>
                    </a:lnTo>
                    <a:lnTo>
                      <a:pt x="141" y="4"/>
                    </a:lnTo>
                    <a:lnTo>
                      <a:pt x="147" y="1"/>
                    </a:lnTo>
                    <a:lnTo>
                      <a:pt x="154" y="0"/>
                    </a:lnTo>
                    <a:lnTo>
                      <a:pt x="157" y="0"/>
                    </a:lnTo>
                    <a:lnTo>
                      <a:pt x="160" y="0"/>
                    </a:lnTo>
                    <a:lnTo>
                      <a:pt x="164" y="5"/>
                    </a:lnTo>
                    <a:lnTo>
                      <a:pt x="159" y="13"/>
                    </a:lnTo>
                    <a:lnTo>
                      <a:pt x="146" y="26"/>
                    </a:lnTo>
                    <a:lnTo>
                      <a:pt x="132" y="36"/>
                    </a:lnTo>
                    <a:lnTo>
                      <a:pt x="123" y="43"/>
                    </a:lnTo>
                    <a:lnTo>
                      <a:pt x="107" y="53"/>
                    </a:lnTo>
                    <a:lnTo>
                      <a:pt x="92" y="61"/>
                    </a:lnTo>
                    <a:lnTo>
                      <a:pt x="75" y="73"/>
                    </a:lnTo>
                    <a:lnTo>
                      <a:pt x="58" y="82"/>
                    </a:lnTo>
                    <a:lnTo>
                      <a:pt x="43" y="90"/>
                    </a:lnTo>
                    <a:lnTo>
                      <a:pt x="31" y="96"/>
                    </a:lnTo>
                    <a:lnTo>
                      <a:pt x="26" y="100"/>
                    </a:lnTo>
                    <a:lnTo>
                      <a:pt x="16" y="96"/>
                    </a:lnTo>
                    <a:lnTo>
                      <a:pt x="7" y="83"/>
                    </a:lnTo>
                    <a:lnTo>
                      <a:pt x="0" y="69"/>
                    </a:lnTo>
                    <a:lnTo>
                      <a:pt x="3" y="60"/>
                    </a:lnTo>
                    <a:close/>
                  </a:path>
                </a:pathLst>
              </a:custGeom>
              <a:solidFill>
                <a:srgbClr val="C782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12" name="Freeform 1452">
                <a:extLst>
                  <a:ext uri="{FF2B5EF4-FFF2-40B4-BE49-F238E27FC236}">
                    <a16:creationId xmlns:a16="http://schemas.microsoft.com/office/drawing/2014/main" id="{BEA3D247-BB6A-928D-B468-683076D1A595}"/>
                  </a:ext>
                </a:extLst>
              </p:cNvPr>
              <p:cNvSpPr>
                <a:spLocks/>
              </p:cNvSpPr>
              <p:nvPr/>
            </p:nvSpPr>
            <p:spPr bwMode="auto">
              <a:xfrm>
                <a:off x="1010" y="1739"/>
                <a:ext cx="47" cy="30"/>
              </a:xfrm>
              <a:custGeom>
                <a:avLst/>
                <a:gdLst>
                  <a:gd name="T0" fmla="*/ 10 w 141"/>
                  <a:gd name="T1" fmla="*/ 1 h 90"/>
                  <a:gd name="T2" fmla="*/ 13 w 141"/>
                  <a:gd name="T3" fmla="*/ 1 h 90"/>
                  <a:gd name="T4" fmla="*/ 20 w 141"/>
                  <a:gd name="T5" fmla="*/ 5 h 90"/>
                  <a:gd name="T6" fmla="*/ 31 w 141"/>
                  <a:gd name="T7" fmla="*/ 7 h 90"/>
                  <a:gd name="T8" fmla="*/ 43 w 141"/>
                  <a:gd name="T9" fmla="*/ 11 h 90"/>
                  <a:gd name="T10" fmla="*/ 58 w 141"/>
                  <a:gd name="T11" fmla="*/ 16 h 90"/>
                  <a:gd name="T12" fmla="*/ 70 w 141"/>
                  <a:gd name="T13" fmla="*/ 19 h 90"/>
                  <a:gd name="T14" fmla="*/ 80 w 141"/>
                  <a:gd name="T15" fmla="*/ 23 h 90"/>
                  <a:gd name="T16" fmla="*/ 88 w 141"/>
                  <a:gd name="T17" fmla="*/ 28 h 90"/>
                  <a:gd name="T18" fmla="*/ 98 w 141"/>
                  <a:gd name="T19" fmla="*/ 37 h 90"/>
                  <a:gd name="T20" fmla="*/ 111 w 141"/>
                  <a:gd name="T21" fmla="*/ 48 h 90"/>
                  <a:gd name="T22" fmla="*/ 121 w 141"/>
                  <a:gd name="T23" fmla="*/ 60 h 90"/>
                  <a:gd name="T24" fmla="*/ 129 w 141"/>
                  <a:gd name="T25" fmla="*/ 66 h 90"/>
                  <a:gd name="T26" fmla="*/ 134 w 141"/>
                  <a:gd name="T27" fmla="*/ 69 h 90"/>
                  <a:gd name="T28" fmla="*/ 138 w 141"/>
                  <a:gd name="T29" fmla="*/ 75 h 90"/>
                  <a:gd name="T30" fmla="*/ 141 w 141"/>
                  <a:gd name="T31" fmla="*/ 82 h 90"/>
                  <a:gd name="T32" fmla="*/ 137 w 141"/>
                  <a:gd name="T33" fmla="*/ 88 h 90"/>
                  <a:gd name="T34" fmla="*/ 129 w 141"/>
                  <a:gd name="T35" fmla="*/ 90 h 90"/>
                  <a:gd name="T36" fmla="*/ 116 w 141"/>
                  <a:gd name="T37" fmla="*/ 87 h 90"/>
                  <a:gd name="T38" fmla="*/ 103 w 141"/>
                  <a:gd name="T39" fmla="*/ 81 h 90"/>
                  <a:gd name="T40" fmla="*/ 95 w 141"/>
                  <a:gd name="T41" fmla="*/ 73 h 90"/>
                  <a:gd name="T42" fmla="*/ 89 w 141"/>
                  <a:gd name="T43" fmla="*/ 63 h 90"/>
                  <a:gd name="T44" fmla="*/ 82 w 141"/>
                  <a:gd name="T45" fmla="*/ 52 h 90"/>
                  <a:gd name="T46" fmla="*/ 72 w 141"/>
                  <a:gd name="T47" fmla="*/ 42 h 90"/>
                  <a:gd name="T48" fmla="*/ 61 w 141"/>
                  <a:gd name="T49" fmla="*/ 35 h 90"/>
                  <a:gd name="T50" fmla="*/ 52 w 141"/>
                  <a:gd name="T51" fmla="*/ 30 h 90"/>
                  <a:gd name="T52" fmla="*/ 43 w 141"/>
                  <a:gd name="T53" fmla="*/ 26 h 90"/>
                  <a:gd name="T54" fmla="*/ 34 w 141"/>
                  <a:gd name="T55" fmla="*/ 20 h 90"/>
                  <a:gd name="T56" fmla="*/ 20 w 141"/>
                  <a:gd name="T57" fmla="*/ 16 h 90"/>
                  <a:gd name="T58" fmla="*/ 7 w 141"/>
                  <a:gd name="T59" fmla="*/ 9 h 90"/>
                  <a:gd name="T60" fmla="*/ 0 w 141"/>
                  <a:gd name="T61" fmla="*/ 2 h 90"/>
                  <a:gd name="T62" fmla="*/ 0 w 141"/>
                  <a:gd name="T63" fmla="*/ 0 h 90"/>
                  <a:gd name="T64" fmla="*/ 10 w 141"/>
                  <a:gd name="T65"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90">
                    <a:moveTo>
                      <a:pt x="10" y="1"/>
                    </a:moveTo>
                    <a:lnTo>
                      <a:pt x="13" y="1"/>
                    </a:lnTo>
                    <a:lnTo>
                      <a:pt x="20" y="5"/>
                    </a:lnTo>
                    <a:lnTo>
                      <a:pt x="31" y="7"/>
                    </a:lnTo>
                    <a:lnTo>
                      <a:pt x="43" y="11"/>
                    </a:lnTo>
                    <a:lnTo>
                      <a:pt x="58" y="16"/>
                    </a:lnTo>
                    <a:lnTo>
                      <a:pt x="70" y="19"/>
                    </a:lnTo>
                    <a:lnTo>
                      <a:pt x="80" y="23"/>
                    </a:lnTo>
                    <a:lnTo>
                      <a:pt x="88" y="28"/>
                    </a:lnTo>
                    <a:lnTo>
                      <a:pt x="98" y="37"/>
                    </a:lnTo>
                    <a:lnTo>
                      <a:pt x="111" y="48"/>
                    </a:lnTo>
                    <a:lnTo>
                      <a:pt x="121" y="60"/>
                    </a:lnTo>
                    <a:lnTo>
                      <a:pt x="129" y="66"/>
                    </a:lnTo>
                    <a:lnTo>
                      <a:pt x="134" y="69"/>
                    </a:lnTo>
                    <a:lnTo>
                      <a:pt x="138" y="75"/>
                    </a:lnTo>
                    <a:lnTo>
                      <a:pt x="141" y="82"/>
                    </a:lnTo>
                    <a:lnTo>
                      <a:pt x="137" y="88"/>
                    </a:lnTo>
                    <a:lnTo>
                      <a:pt x="129" y="90"/>
                    </a:lnTo>
                    <a:lnTo>
                      <a:pt x="116" y="87"/>
                    </a:lnTo>
                    <a:lnTo>
                      <a:pt x="103" y="81"/>
                    </a:lnTo>
                    <a:lnTo>
                      <a:pt x="95" y="73"/>
                    </a:lnTo>
                    <a:lnTo>
                      <a:pt x="89" y="63"/>
                    </a:lnTo>
                    <a:lnTo>
                      <a:pt x="82" y="52"/>
                    </a:lnTo>
                    <a:lnTo>
                      <a:pt x="72" y="42"/>
                    </a:lnTo>
                    <a:lnTo>
                      <a:pt x="61" y="35"/>
                    </a:lnTo>
                    <a:lnTo>
                      <a:pt x="52" y="30"/>
                    </a:lnTo>
                    <a:lnTo>
                      <a:pt x="43" y="26"/>
                    </a:lnTo>
                    <a:lnTo>
                      <a:pt x="34" y="20"/>
                    </a:lnTo>
                    <a:lnTo>
                      <a:pt x="20" y="16"/>
                    </a:lnTo>
                    <a:lnTo>
                      <a:pt x="7" y="9"/>
                    </a:lnTo>
                    <a:lnTo>
                      <a:pt x="0" y="2"/>
                    </a:lnTo>
                    <a:lnTo>
                      <a:pt x="0" y="0"/>
                    </a:lnTo>
                    <a:lnTo>
                      <a:pt x="10" y="1"/>
                    </a:lnTo>
                    <a:close/>
                  </a:path>
                </a:pathLst>
              </a:custGeom>
              <a:solidFill>
                <a:srgbClr val="0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13" name="Freeform 1453">
                <a:extLst>
                  <a:ext uri="{FF2B5EF4-FFF2-40B4-BE49-F238E27FC236}">
                    <a16:creationId xmlns:a16="http://schemas.microsoft.com/office/drawing/2014/main" id="{20B7E9C7-827C-E07E-E950-B9C3DE3AFABA}"/>
                  </a:ext>
                </a:extLst>
              </p:cNvPr>
              <p:cNvSpPr>
                <a:spLocks/>
              </p:cNvSpPr>
              <p:nvPr/>
            </p:nvSpPr>
            <p:spPr bwMode="auto">
              <a:xfrm>
                <a:off x="875" y="2218"/>
                <a:ext cx="159" cy="85"/>
              </a:xfrm>
              <a:custGeom>
                <a:avLst/>
                <a:gdLst>
                  <a:gd name="T0" fmla="*/ 477 w 478"/>
                  <a:gd name="T1" fmla="*/ 23 h 255"/>
                  <a:gd name="T2" fmla="*/ 471 w 478"/>
                  <a:gd name="T3" fmla="*/ 71 h 255"/>
                  <a:gd name="T4" fmla="*/ 457 w 478"/>
                  <a:gd name="T5" fmla="*/ 115 h 255"/>
                  <a:gd name="T6" fmla="*/ 438 w 478"/>
                  <a:gd name="T7" fmla="*/ 149 h 255"/>
                  <a:gd name="T8" fmla="*/ 405 w 478"/>
                  <a:gd name="T9" fmla="*/ 179 h 255"/>
                  <a:gd name="T10" fmla="*/ 378 w 478"/>
                  <a:gd name="T11" fmla="*/ 200 h 255"/>
                  <a:gd name="T12" fmla="*/ 364 w 478"/>
                  <a:gd name="T13" fmla="*/ 210 h 255"/>
                  <a:gd name="T14" fmla="*/ 358 w 478"/>
                  <a:gd name="T15" fmla="*/ 213 h 255"/>
                  <a:gd name="T16" fmla="*/ 347 w 478"/>
                  <a:gd name="T17" fmla="*/ 213 h 255"/>
                  <a:gd name="T18" fmla="*/ 315 w 478"/>
                  <a:gd name="T19" fmla="*/ 214 h 255"/>
                  <a:gd name="T20" fmla="*/ 269 w 478"/>
                  <a:gd name="T21" fmla="*/ 217 h 255"/>
                  <a:gd name="T22" fmla="*/ 216 w 478"/>
                  <a:gd name="T23" fmla="*/ 220 h 255"/>
                  <a:gd name="T24" fmla="*/ 158 w 478"/>
                  <a:gd name="T25" fmla="*/ 227 h 255"/>
                  <a:gd name="T26" fmla="*/ 104 w 478"/>
                  <a:gd name="T27" fmla="*/ 233 h 255"/>
                  <a:gd name="T28" fmla="*/ 60 w 478"/>
                  <a:gd name="T29" fmla="*/ 242 h 255"/>
                  <a:gd name="T30" fmla="*/ 28 w 478"/>
                  <a:gd name="T31" fmla="*/ 253 h 255"/>
                  <a:gd name="T32" fmla="*/ 11 w 478"/>
                  <a:gd name="T33" fmla="*/ 246 h 255"/>
                  <a:gd name="T34" fmla="*/ 1 w 478"/>
                  <a:gd name="T35" fmla="*/ 206 h 255"/>
                  <a:gd name="T36" fmla="*/ 0 w 478"/>
                  <a:gd name="T37" fmla="*/ 143 h 255"/>
                  <a:gd name="T38" fmla="*/ 1 w 478"/>
                  <a:gd name="T39" fmla="*/ 68 h 255"/>
                  <a:gd name="T40" fmla="*/ 12 w 478"/>
                  <a:gd name="T41" fmla="*/ 69 h 255"/>
                  <a:gd name="T42" fmla="*/ 46 w 478"/>
                  <a:gd name="T43" fmla="*/ 68 h 255"/>
                  <a:gd name="T44" fmla="*/ 106 w 478"/>
                  <a:gd name="T45" fmla="*/ 63 h 255"/>
                  <a:gd name="T46" fmla="*/ 198 w 478"/>
                  <a:gd name="T47" fmla="*/ 50 h 255"/>
                  <a:gd name="T48" fmla="*/ 251 w 478"/>
                  <a:gd name="T49" fmla="*/ 41 h 255"/>
                  <a:gd name="T50" fmla="*/ 302 w 478"/>
                  <a:gd name="T51" fmla="*/ 32 h 255"/>
                  <a:gd name="T52" fmla="*/ 350 w 478"/>
                  <a:gd name="T53" fmla="*/ 23 h 255"/>
                  <a:gd name="T54" fmla="*/ 391 w 478"/>
                  <a:gd name="T55" fmla="*/ 15 h 255"/>
                  <a:gd name="T56" fmla="*/ 428 w 478"/>
                  <a:gd name="T57" fmla="*/ 9 h 255"/>
                  <a:gd name="T58" fmla="*/ 454 w 478"/>
                  <a:gd name="T59" fmla="*/ 5 h 255"/>
                  <a:gd name="T60" fmla="*/ 472 w 478"/>
                  <a:gd name="T61" fmla="*/ 1 h 255"/>
                  <a:gd name="T62" fmla="*/ 478 w 478"/>
                  <a:gd name="T6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8" h="255">
                    <a:moveTo>
                      <a:pt x="478" y="0"/>
                    </a:moveTo>
                    <a:lnTo>
                      <a:pt x="477" y="23"/>
                    </a:lnTo>
                    <a:lnTo>
                      <a:pt x="474" y="49"/>
                    </a:lnTo>
                    <a:lnTo>
                      <a:pt x="471" y="71"/>
                    </a:lnTo>
                    <a:lnTo>
                      <a:pt x="464" y="94"/>
                    </a:lnTo>
                    <a:lnTo>
                      <a:pt x="457" y="115"/>
                    </a:lnTo>
                    <a:lnTo>
                      <a:pt x="449" y="133"/>
                    </a:lnTo>
                    <a:lnTo>
                      <a:pt x="438" y="149"/>
                    </a:lnTo>
                    <a:lnTo>
                      <a:pt x="426" y="162"/>
                    </a:lnTo>
                    <a:lnTo>
                      <a:pt x="405" y="179"/>
                    </a:lnTo>
                    <a:lnTo>
                      <a:pt x="389" y="190"/>
                    </a:lnTo>
                    <a:lnTo>
                      <a:pt x="378" y="200"/>
                    </a:lnTo>
                    <a:lnTo>
                      <a:pt x="369" y="206"/>
                    </a:lnTo>
                    <a:lnTo>
                      <a:pt x="364" y="210"/>
                    </a:lnTo>
                    <a:lnTo>
                      <a:pt x="360" y="211"/>
                    </a:lnTo>
                    <a:lnTo>
                      <a:pt x="358" y="213"/>
                    </a:lnTo>
                    <a:lnTo>
                      <a:pt x="355" y="213"/>
                    </a:lnTo>
                    <a:lnTo>
                      <a:pt x="347" y="213"/>
                    </a:lnTo>
                    <a:lnTo>
                      <a:pt x="333" y="214"/>
                    </a:lnTo>
                    <a:lnTo>
                      <a:pt x="315" y="214"/>
                    </a:lnTo>
                    <a:lnTo>
                      <a:pt x="293" y="215"/>
                    </a:lnTo>
                    <a:lnTo>
                      <a:pt x="269" y="217"/>
                    </a:lnTo>
                    <a:lnTo>
                      <a:pt x="243" y="219"/>
                    </a:lnTo>
                    <a:lnTo>
                      <a:pt x="216" y="220"/>
                    </a:lnTo>
                    <a:lnTo>
                      <a:pt x="186" y="224"/>
                    </a:lnTo>
                    <a:lnTo>
                      <a:pt x="158" y="227"/>
                    </a:lnTo>
                    <a:lnTo>
                      <a:pt x="131" y="229"/>
                    </a:lnTo>
                    <a:lnTo>
                      <a:pt x="104" y="233"/>
                    </a:lnTo>
                    <a:lnTo>
                      <a:pt x="80" y="238"/>
                    </a:lnTo>
                    <a:lnTo>
                      <a:pt x="60" y="242"/>
                    </a:lnTo>
                    <a:lnTo>
                      <a:pt x="41" y="247"/>
                    </a:lnTo>
                    <a:lnTo>
                      <a:pt x="28" y="253"/>
                    </a:lnTo>
                    <a:lnTo>
                      <a:pt x="19" y="255"/>
                    </a:lnTo>
                    <a:lnTo>
                      <a:pt x="11" y="246"/>
                    </a:lnTo>
                    <a:lnTo>
                      <a:pt x="4" y="229"/>
                    </a:lnTo>
                    <a:lnTo>
                      <a:pt x="1" y="206"/>
                    </a:lnTo>
                    <a:lnTo>
                      <a:pt x="0" y="176"/>
                    </a:lnTo>
                    <a:lnTo>
                      <a:pt x="0" y="143"/>
                    </a:lnTo>
                    <a:lnTo>
                      <a:pt x="0" y="107"/>
                    </a:lnTo>
                    <a:lnTo>
                      <a:pt x="1" y="68"/>
                    </a:lnTo>
                    <a:lnTo>
                      <a:pt x="4" y="68"/>
                    </a:lnTo>
                    <a:lnTo>
                      <a:pt x="12" y="69"/>
                    </a:lnTo>
                    <a:lnTo>
                      <a:pt x="25" y="69"/>
                    </a:lnTo>
                    <a:lnTo>
                      <a:pt x="46" y="68"/>
                    </a:lnTo>
                    <a:lnTo>
                      <a:pt x="73" y="68"/>
                    </a:lnTo>
                    <a:lnTo>
                      <a:pt x="106" y="63"/>
                    </a:lnTo>
                    <a:lnTo>
                      <a:pt x="149" y="59"/>
                    </a:lnTo>
                    <a:lnTo>
                      <a:pt x="198" y="50"/>
                    </a:lnTo>
                    <a:lnTo>
                      <a:pt x="225" y="46"/>
                    </a:lnTo>
                    <a:lnTo>
                      <a:pt x="251" y="41"/>
                    </a:lnTo>
                    <a:lnTo>
                      <a:pt x="276" y="36"/>
                    </a:lnTo>
                    <a:lnTo>
                      <a:pt x="302" y="32"/>
                    </a:lnTo>
                    <a:lnTo>
                      <a:pt x="326" y="27"/>
                    </a:lnTo>
                    <a:lnTo>
                      <a:pt x="350" y="23"/>
                    </a:lnTo>
                    <a:lnTo>
                      <a:pt x="370" y="19"/>
                    </a:lnTo>
                    <a:lnTo>
                      <a:pt x="391" y="15"/>
                    </a:lnTo>
                    <a:lnTo>
                      <a:pt x="410" y="13"/>
                    </a:lnTo>
                    <a:lnTo>
                      <a:pt x="428" y="9"/>
                    </a:lnTo>
                    <a:lnTo>
                      <a:pt x="442" y="6"/>
                    </a:lnTo>
                    <a:lnTo>
                      <a:pt x="454" y="5"/>
                    </a:lnTo>
                    <a:lnTo>
                      <a:pt x="464" y="4"/>
                    </a:lnTo>
                    <a:lnTo>
                      <a:pt x="472" y="1"/>
                    </a:lnTo>
                    <a:lnTo>
                      <a:pt x="477" y="0"/>
                    </a:lnTo>
                    <a:lnTo>
                      <a:pt x="478" y="0"/>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14" name="Freeform 1454">
                <a:extLst>
                  <a:ext uri="{FF2B5EF4-FFF2-40B4-BE49-F238E27FC236}">
                    <a16:creationId xmlns:a16="http://schemas.microsoft.com/office/drawing/2014/main" id="{03D398DF-77BD-03B9-58DD-CE1310A577DC}"/>
                  </a:ext>
                </a:extLst>
              </p:cNvPr>
              <p:cNvSpPr>
                <a:spLocks/>
              </p:cNvSpPr>
              <p:nvPr/>
            </p:nvSpPr>
            <p:spPr bwMode="auto">
              <a:xfrm>
                <a:off x="875" y="2228"/>
                <a:ext cx="157" cy="76"/>
              </a:xfrm>
              <a:custGeom>
                <a:avLst/>
                <a:gdLst>
                  <a:gd name="T0" fmla="*/ 221 w 470"/>
                  <a:gd name="T1" fmla="*/ 46 h 228"/>
                  <a:gd name="T2" fmla="*/ 273 w 470"/>
                  <a:gd name="T3" fmla="*/ 37 h 228"/>
                  <a:gd name="T4" fmla="*/ 322 w 470"/>
                  <a:gd name="T5" fmla="*/ 27 h 228"/>
                  <a:gd name="T6" fmla="*/ 367 w 470"/>
                  <a:gd name="T7" fmla="*/ 19 h 228"/>
                  <a:gd name="T8" fmla="*/ 404 w 470"/>
                  <a:gd name="T9" fmla="*/ 12 h 228"/>
                  <a:gd name="T10" fmla="*/ 435 w 470"/>
                  <a:gd name="T11" fmla="*/ 6 h 228"/>
                  <a:gd name="T12" fmla="*/ 457 w 470"/>
                  <a:gd name="T13" fmla="*/ 3 h 228"/>
                  <a:gd name="T14" fmla="*/ 467 w 470"/>
                  <a:gd name="T15" fmla="*/ 0 h 228"/>
                  <a:gd name="T16" fmla="*/ 466 w 470"/>
                  <a:gd name="T17" fmla="*/ 20 h 228"/>
                  <a:gd name="T18" fmla="*/ 459 w 470"/>
                  <a:gd name="T19" fmla="*/ 59 h 228"/>
                  <a:gd name="T20" fmla="*/ 452 w 470"/>
                  <a:gd name="T21" fmla="*/ 92 h 228"/>
                  <a:gd name="T22" fmla="*/ 438 w 470"/>
                  <a:gd name="T23" fmla="*/ 120 h 228"/>
                  <a:gd name="T24" fmla="*/ 406 w 470"/>
                  <a:gd name="T25" fmla="*/ 150 h 228"/>
                  <a:gd name="T26" fmla="*/ 380 w 470"/>
                  <a:gd name="T27" fmla="*/ 171 h 228"/>
                  <a:gd name="T28" fmla="*/ 364 w 470"/>
                  <a:gd name="T29" fmla="*/ 181 h 228"/>
                  <a:gd name="T30" fmla="*/ 358 w 470"/>
                  <a:gd name="T31" fmla="*/ 184 h 228"/>
                  <a:gd name="T32" fmla="*/ 347 w 470"/>
                  <a:gd name="T33" fmla="*/ 184 h 228"/>
                  <a:gd name="T34" fmla="*/ 315 w 470"/>
                  <a:gd name="T35" fmla="*/ 185 h 228"/>
                  <a:gd name="T36" fmla="*/ 269 w 470"/>
                  <a:gd name="T37" fmla="*/ 189 h 228"/>
                  <a:gd name="T38" fmla="*/ 216 w 470"/>
                  <a:gd name="T39" fmla="*/ 191 h 228"/>
                  <a:gd name="T40" fmla="*/ 158 w 470"/>
                  <a:gd name="T41" fmla="*/ 198 h 228"/>
                  <a:gd name="T42" fmla="*/ 104 w 470"/>
                  <a:gd name="T43" fmla="*/ 204 h 228"/>
                  <a:gd name="T44" fmla="*/ 60 w 470"/>
                  <a:gd name="T45" fmla="*/ 213 h 228"/>
                  <a:gd name="T46" fmla="*/ 28 w 470"/>
                  <a:gd name="T47" fmla="*/ 225 h 228"/>
                  <a:gd name="T48" fmla="*/ 11 w 470"/>
                  <a:gd name="T49" fmla="*/ 222 h 228"/>
                  <a:gd name="T50" fmla="*/ 1 w 470"/>
                  <a:gd name="T51" fmla="*/ 191 h 228"/>
                  <a:gd name="T52" fmla="*/ 0 w 470"/>
                  <a:gd name="T53" fmla="*/ 137 h 228"/>
                  <a:gd name="T54" fmla="*/ 1 w 470"/>
                  <a:gd name="T55" fmla="*/ 66 h 228"/>
                  <a:gd name="T56" fmla="*/ 11 w 470"/>
                  <a:gd name="T57" fmla="*/ 68 h 228"/>
                  <a:gd name="T58" fmla="*/ 45 w 470"/>
                  <a:gd name="T59" fmla="*/ 68 h 228"/>
                  <a:gd name="T60" fmla="*/ 104 w 470"/>
                  <a:gd name="T61" fmla="*/ 64 h 228"/>
                  <a:gd name="T62" fmla="*/ 196 w 470"/>
                  <a:gd name="T63" fmla="*/ 5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0" h="228">
                    <a:moveTo>
                      <a:pt x="196" y="51"/>
                    </a:moveTo>
                    <a:lnTo>
                      <a:pt x="221" y="46"/>
                    </a:lnTo>
                    <a:lnTo>
                      <a:pt x="247" y="40"/>
                    </a:lnTo>
                    <a:lnTo>
                      <a:pt x="273" y="37"/>
                    </a:lnTo>
                    <a:lnTo>
                      <a:pt x="298" y="31"/>
                    </a:lnTo>
                    <a:lnTo>
                      <a:pt x="322" y="27"/>
                    </a:lnTo>
                    <a:lnTo>
                      <a:pt x="344" y="24"/>
                    </a:lnTo>
                    <a:lnTo>
                      <a:pt x="367" y="19"/>
                    </a:lnTo>
                    <a:lnTo>
                      <a:pt x="385" y="16"/>
                    </a:lnTo>
                    <a:lnTo>
                      <a:pt x="404" y="12"/>
                    </a:lnTo>
                    <a:lnTo>
                      <a:pt x="421" y="10"/>
                    </a:lnTo>
                    <a:lnTo>
                      <a:pt x="435" y="6"/>
                    </a:lnTo>
                    <a:lnTo>
                      <a:pt x="447" y="4"/>
                    </a:lnTo>
                    <a:lnTo>
                      <a:pt x="457" y="3"/>
                    </a:lnTo>
                    <a:lnTo>
                      <a:pt x="463" y="2"/>
                    </a:lnTo>
                    <a:lnTo>
                      <a:pt x="467" y="0"/>
                    </a:lnTo>
                    <a:lnTo>
                      <a:pt x="470" y="0"/>
                    </a:lnTo>
                    <a:lnTo>
                      <a:pt x="466" y="20"/>
                    </a:lnTo>
                    <a:lnTo>
                      <a:pt x="463" y="39"/>
                    </a:lnTo>
                    <a:lnTo>
                      <a:pt x="459" y="59"/>
                    </a:lnTo>
                    <a:lnTo>
                      <a:pt x="457" y="77"/>
                    </a:lnTo>
                    <a:lnTo>
                      <a:pt x="452" y="92"/>
                    </a:lnTo>
                    <a:lnTo>
                      <a:pt x="446" y="107"/>
                    </a:lnTo>
                    <a:lnTo>
                      <a:pt x="438" y="120"/>
                    </a:lnTo>
                    <a:lnTo>
                      <a:pt x="426" y="133"/>
                    </a:lnTo>
                    <a:lnTo>
                      <a:pt x="406" y="150"/>
                    </a:lnTo>
                    <a:lnTo>
                      <a:pt x="390" y="162"/>
                    </a:lnTo>
                    <a:lnTo>
                      <a:pt x="380" y="171"/>
                    </a:lnTo>
                    <a:lnTo>
                      <a:pt x="370" y="177"/>
                    </a:lnTo>
                    <a:lnTo>
                      <a:pt x="364" y="181"/>
                    </a:lnTo>
                    <a:lnTo>
                      <a:pt x="360" y="182"/>
                    </a:lnTo>
                    <a:lnTo>
                      <a:pt x="358" y="184"/>
                    </a:lnTo>
                    <a:lnTo>
                      <a:pt x="355" y="184"/>
                    </a:lnTo>
                    <a:lnTo>
                      <a:pt x="347" y="184"/>
                    </a:lnTo>
                    <a:lnTo>
                      <a:pt x="333" y="185"/>
                    </a:lnTo>
                    <a:lnTo>
                      <a:pt x="315" y="185"/>
                    </a:lnTo>
                    <a:lnTo>
                      <a:pt x="293" y="187"/>
                    </a:lnTo>
                    <a:lnTo>
                      <a:pt x="269" y="189"/>
                    </a:lnTo>
                    <a:lnTo>
                      <a:pt x="243" y="190"/>
                    </a:lnTo>
                    <a:lnTo>
                      <a:pt x="216" y="191"/>
                    </a:lnTo>
                    <a:lnTo>
                      <a:pt x="186" y="195"/>
                    </a:lnTo>
                    <a:lnTo>
                      <a:pt x="158" y="198"/>
                    </a:lnTo>
                    <a:lnTo>
                      <a:pt x="131" y="201"/>
                    </a:lnTo>
                    <a:lnTo>
                      <a:pt x="104" y="204"/>
                    </a:lnTo>
                    <a:lnTo>
                      <a:pt x="81" y="209"/>
                    </a:lnTo>
                    <a:lnTo>
                      <a:pt x="60" y="213"/>
                    </a:lnTo>
                    <a:lnTo>
                      <a:pt x="41" y="218"/>
                    </a:lnTo>
                    <a:lnTo>
                      <a:pt x="28" y="225"/>
                    </a:lnTo>
                    <a:lnTo>
                      <a:pt x="19" y="228"/>
                    </a:lnTo>
                    <a:lnTo>
                      <a:pt x="11" y="222"/>
                    </a:lnTo>
                    <a:lnTo>
                      <a:pt x="5" y="211"/>
                    </a:lnTo>
                    <a:lnTo>
                      <a:pt x="1" y="191"/>
                    </a:lnTo>
                    <a:lnTo>
                      <a:pt x="0" y="168"/>
                    </a:lnTo>
                    <a:lnTo>
                      <a:pt x="0" y="137"/>
                    </a:lnTo>
                    <a:lnTo>
                      <a:pt x="0" y="105"/>
                    </a:lnTo>
                    <a:lnTo>
                      <a:pt x="1" y="66"/>
                    </a:lnTo>
                    <a:lnTo>
                      <a:pt x="5" y="66"/>
                    </a:lnTo>
                    <a:lnTo>
                      <a:pt x="11" y="68"/>
                    </a:lnTo>
                    <a:lnTo>
                      <a:pt x="25" y="68"/>
                    </a:lnTo>
                    <a:lnTo>
                      <a:pt x="45" y="68"/>
                    </a:lnTo>
                    <a:lnTo>
                      <a:pt x="70" y="66"/>
                    </a:lnTo>
                    <a:lnTo>
                      <a:pt x="104" y="64"/>
                    </a:lnTo>
                    <a:lnTo>
                      <a:pt x="147" y="59"/>
                    </a:lnTo>
                    <a:lnTo>
                      <a:pt x="196" y="5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15" name="Freeform 1455">
                <a:extLst>
                  <a:ext uri="{FF2B5EF4-FFF2-40B4-BE49-F238E27FC236}">
                    <a16:creationId xmlns:a16="http://schemas.microsoft.com/office/drawing/2014/main" id="{2789A997-77B4-6634-309B-0736079D7767}"/>
                  </a:ext>
                </a:extLst>
              </p:cNvPr>
              <p:cNvSpPr>
                <a:spLocks/>
              </p:cNvSpPr>
              <p:nvPr/>
            </p:nvSpPr>
            <p:spPr bwMode="auto">
              <a:xfrm>
                <a:off x="875" y="2237"/>
                <a:ext cx="153" cy="67"/>
              </a:xfrm>
              <a:custGeom>
                <a:avLst/>
                <a:gdLst>
                  <a:gd name="T0" fmla="*/ 217 w 459"/>
                  <a:gd name="T1" fmla="*/ 44 h 199"/>
                  <a:gd name="T2" fmla="*/ 267 w 459"/>
                  <a:gd name="T3" fmla="*/ 35 h 199"/>
                  <a:gd name="T4" fmla="*/ 316 w 459"/>
                  <a:gd name="T5" fmla="*/ 26 h 199"/>
                  <a:gd name="T6" fmla="*/ 360 w 459"/>
                  <a:gd name="T7" fmla="*/ 18 h 199"/>
                  <a:gd name="T8" fmla="*/ 396 w 459"/>
                  <a:gd name="T9" fmla="*/ 10 h 199"/>
                  <a:gd name="T10" fmla="*/ 427 w 459"/>
                  <a:gd name="T11" fmla="*/ 5 h 199"/>
                  <a:gd name="T12" fmla="*/ 448 w 459"/>
                  <a:gd name="T13" fmla="*/ 1 h 199"/>
                  <a:gd name="T14" fmla="*/ 458 w 459"/>
                  <a:gd name="T15" fmla="*/ 0 h 199"/>
                  <a:gd name="T16" fmla="*/ 455 w 459"/>
                  <a:gd name="T17" fmla="*/ 15 h 199"/>
                  <a:gd name="T18" fmla="*/ 450 w 459"/>
                  <a:gd name="T19" fmla="*/ 44 h 199"/>
                  <a:gd name="T20" fmla="*/ 448 w 459"/>
                  <a:gd name="T21" fmla="*/ 69 h 199"/>
                  <a:gd name="T22" fmla="*/ 438 w 459"/>
                  <a:gd name="T23" fmla="*/ 93 h 199"/>
                  <a:gd name="T24" fmla="*/ 405 w 459"/>
                  <a:gd name="T25" fmla="*/ 121 h 199"/>
                  <a:gd name="T26" fmla="*/ 380 w 459"/>
                  <a:gd name="T27" fmla="*/ 142 h 199"/>
                  <a:gd name="T28" fmla="*/ 364 w 459"/>
                  <a:gd name="T29" fmla="*/ 152 h 199"/>
                  <a:gd name="T30" fmla="*/ 359 w 459"/>
                  <a:gd name="T31" fmla="*/ 155 h 199"/>
                  <a:gd name="T32" fmla="*/ 347 w 459"/>
                  <a:gd name="T33" fmla="*/ 155 h 199"/>
                  <a:gd name="T34" fmla="*/ 315 w 459"/>
                  <a:gd name="T35" fmla="*/ 156 h 199"/>
                  <a:gd name="T36" fmla="*/ 270 w 459"/>
                  <a:gd name="T37" fmla="*/ 160 h 199"/>
                  <a:gd name="T38" fmla="*/ 216 w 459"/>
                  <a:gd name="T39" fmla="*/ 162 h 199"/>
                  <a:gd name="T40" fmla="*/ 158 w 459"/>
                  <a:gd name="T41" fmla="*/ 169 h 199"/>
                  <a:gd name="T42" fmla="*/ 105 w 459"/>
                  <a:gd name="T43" fmla="*/ 175 h 199"/>
                  <a:gd name="T44" fmla="*/ 60 w 459"/>
                  <a:gd name="T45" fmla="*/ 184 h 199"/>
                  <a:gd name="T46" fmla="*/ 28 w 459"/>
                  <a:gd name="T47" fmla="*/ 196 h 199"/>
                  <a:gd name="T48" fmla="*/ 11 w 459"/>
                  <a:gd name="T49" fmla="*/ 197 h 199"/>
                  <a:gd name="T50" fmla="*/ 1 w 459"/>
                  <a:gd name="T51" fmla="*/ 175 h 199"/>
                  <a:gd name="T52" fmla="*/ 0 w 459"/>
                  <a:gd name="T53" fmla="*/ 131 h 199"/>
                  <a:gd name="T54" fmla="*/ 1 w 459"/>
                  <a:gd name="T55" fmla="*/ 64 h 199"/>
                  <a:gd name="T56" fmla="*/ 11 w 459"/>
                  <a:gd name="T57" fmla="*/ 66 h 199"/>
                  <a:gd name="T58" fmla="*/ 42 w 459"/>
                  <a:gd name="T59" fmla="*/ 66 h 199"/>
                  <a:gd name="T60" fmla="*/ 100 w 459"/>
                  <a:gd name="T61" fmla="*/ 62 h 199"/>
                  <a:gd name="T62" fmla="*/ 190 w 459"/>
                  <a:gd name="T63" fmla="*/ 4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9" h="199">
                    <a:moveTo>
                      <a:pt x="190" y="49"/>
                    </a:moveTo>
                    <a:lnTo>
                      <a:pt x="217" y="44"/>
                    </a:lnTo>
                    <a:lnTo>
                      <a:pt x="243" y="39"/>
                    </a:lnTo>
                    <a:lnTo>
                      <a:pt x="267" y="35"/>
                    </a:lnTo>
                    <a:lnTo>
                      <a:pt x="293" y="30"/>
                    </a:lnTo>
                    <a:lnTo>
                      <a:pt x="316" y="26"/>
                    </a:lnTo>
                    <a:lnTo>
                      <a:pt x="340" y="22"/>
                    </a:lnTo>
                    <a:lnTo>
                      <a:pt x="360" y="18"/>
                    </a:lnTo>
                    <a:lnTo>
                      <a:pt x="380" y="14"/>
                    </a:lnTo>
                    <a:lnTo>
                      <a:pt x="396" y="10"/>
                    </a:lnTo>
                    <a:lnTo>
                      <a:pt x="413" y="9"/>
                    </a:lnTo>
                    <a:lnTo>
                      <a:pt x="427" y="5"/>
                    </a:lnTo>
                    <a:lnTo>
                      <a:pt x="438" y="4"/>
                    </a:lnTo>
                    <a:lnTo>
                      <a:pt x="448" y="1"/>
                    </a:lnTo>
                    <a:lnTo>
                      <a:pt x="453" y="1"/>
                    </a:lnTo>
                    <a:lnTo>
                      <a:pt x="458" y="0"/>
                    </a:lnTo>
                    <a:lnTo>
                      <a:pt x="459" y="0"/>
                    </a:lnTo>
                    <a:lnTo>
                      <a:pt x="455" y="15"/>
                    </a:lnTo>
                    <a:lnTo>
                      <a:pt x="452" y="30"/>
                    </a:lnTo>
                    <a:lnTo>
                      <a:pt x="450" y="44"/>
                    </a:lnTo>
                    <a:lnTo>
                      <a:pt x="450" y="57"/>
                    </a:lnTo>
                    <a:lnTo>
                      <a:pt x="448" y="69"/>
                    </a:lnTo>
                    <a:lnTo>
                      <a:pt x="444" y="81"/>
                    </a:lnTo>
                    <a:lnTo>
                      <a:pt x="438" y="93"/>
                    </a:lnTo>
                    <a:lnTo>
                      <a:pt x="427" y="104"/>
                    </a:lnTo>
                    <a:lnTo>
                      <a:pt x="405" y="121"/>
                    </a:lnTo>
                    <a:lnTo>
                      <a:pt x="390" y="133"/>
                    </a:lnTo>
                    <a:lnTo>
                      <a:pt x="380" y="142"/>
                    </a:lnTo>
                    <a:lnTo>
                      <a:pt x="369" y="148"/>
                    </a:lnTo>
                    <a:lnTo>
                      <a:pt x="364" y="152"/>
                    </a:lnTo>
                    <a:lnTo>
                      <a:pt x="360" y="153"/>
                    </a:lnTo>
                    <a:lnTo>
                      <a:pt x="359" y="155"/>
                    </a:lnTo>
                    <a:lnTo>
                      <a:pt x="355" y="155"/>
                    </a:lnTo>
                    <a:lnTo>
                      <a:pt x="347" y="155"/>
                    </a:lnTo>
                    <a:lnTo>
                      <a:pt x="333" y="156"/>
                    </a:lnTo>
                    <a:lnTo>
                      <a:pt x="315" y="156"/>
                    </a:lnTo>
                    <a:lnTo>
                      <a:pt x="293" y="158"/>
                    </a:lnTo>
                    <a:lnTo>
                      <a:pt x="270" y="160"/>
                    </a:lnTo>
                    <a:lnTo>
                      <a:pt x="243" y="161"/>
                    </a:lnTo>
                    <a:lnTo>
                      <a:pt x="216" y="162"/>
                    </a:lnTo>
                    <a:lnTo>
                      <a:pt x="187" y="166"/>
                    </a:lnTo>
                    <a:lnTo>
                      <a:pt x="158" y="169"/>
                    </a:lnTo>
                    <a:lnTo>
                      <a:pt x="131" y="173"/>
                    </a:lnTo>
                    <a:lnTo>
                      <a:pt x="105" y="175"/>
                    </a:lnTo>
                    <a:lnTo>
                      <a:pt x="80" y="180"/>
                    </a:lnTo>
                    <a:lnTo>
                      <a:pt x="60" y="184"/>
                    </a:lnTo>
                    <a:lnTo>
                      <a:pt x="41" y="189"/>
                    </a:lnTo>
                    <a:lnTo>
                      <a:pt x="28" y="196"/>
                    </a:lnTo>
                    <a:lnTo>
                      <a:pt x="19" y="199"/>
                    </a:lnTo>
                    <a:lnTo>
                      <a:pt x="11" y="197"/>
                    </a:lnTo>
                    <a:lnTo>
                      <a:pt x="5" y="189"/>
                    </a:lnTo>
                    <a:lnTo>
                      <a:pt x="1" y="175"/>
                    </a:lnTo>
                    <a:lnTo>
                      <a:pt x="0" y="156"/>
                    </a:lnTo>
                    <a:lnTo>
                      <a:pt x="0" y="131"/>
                    </a:lnTo>
                    <a:lnTo>
                      <a:pt x="0" y="100"/>
                    </a:lnTo>
                    <a:lnTo>
                      <a:pt x="1" y="64"/>
                    </a:lnTo>
                    <a:lnTo>
                      <a:pt x="3" y="64"/>
                    </a:lnTo>
                    <a:lnTo>
                      <a:pt x="11" y="66"/>
                    </a:lnTo>
                    <a:lnTo>
                      <a:pt x="24" y="66"/>
                    </a:lnTo>
                    <a:lnTo>
                      <a:pt x="42" y="66"/>
                    </a:lnTo>
                    <a:lnTo>
                      <a:pt x="68" y="64"/>
                    </a:lnTo>
                    <a:lnTo>
                      <a:pt x="100" y="62"/>
                    </a:lnTo>
                    <a:lnTo>
                      <a:pt x="141" y="57"/>
                    </a:lnTo>
                    <a:lnTo>
                      <a:pt x="190" y="49"/>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16" name="Freeform 1456">
                <a:extLst>
                  <a:ext uri="{FF2B5EF4-FFF2-40B4-BE49-F238E27FC236}">
                    <a16:creationId xmlns:a16="http://schemas.microsoft.com/office/drawing/2014/main" id="{22B0F76A-D0E8-622B-004B-1D8054A627B6}"/>
                  </a:ext>
                </a:extLst>
              </p:cNvPr>
              <p:cNvSpPr>
                <a:spLocks/>
              </p:cNvSpPr>
              <p:nvPr/>
            </p:nvSpPr>
            <p:spPr bwMode="auto">
              <a:xfrm>
                <a:off x="875" y="2247"/>
                <a:ext cx="149" cy="58"/>
              </a:xfrm>
              <a:custGeom>
                <a:avLst/>
                <a:gdLst>
                  <a:gd name="T0" fmla="*/ 213 w 447"/>
                  <a:gd name="T1" fmla="*/ 41 h 173"/>
                  <a:gd name="T2" fmla="*/ 264 w 447"/>
                  <a:gd name="T3" fmla="*/ 31 h 173"/>
                  <a:gd name="T4" fmla="*/ 312 w 447"/>
                  <a:gd name="T5" fmla="*/ 24 h 173"/>
                  <a:gd name="T6" fmla="*/ 353 w 447"/>
                  <a:gd name="T7" fmla="*/ 17 h 173"/>
                  <a:gd name="T8" fmla="*/ 388 w 447"/>
                  <a:gd name="T9" fmla="*/ 12 h 173"/>
                  <a:gd name="T10" fmla="*/ 417 w 447"/>
                  <a:gd name="T11" fmla="*/ 7 h 173"/>
                  <a:gd name="T12" fmla="*/ 437 w 447"/>
                  <a:gd name="T13" fmla="*/ 1 h 173"/>
                  <a:gd name="T14" fmla="*/ 447 w 447"/>
                  <a:gd name="T15" fmla="*/ 0 h 173"/>
                  <a:gd name="T16" fmla="*/ 442 w 447"/>
                  <a:gd name="T17" fmla="*/ 12 h 173"/>
                  <a:gd name="T18" fmla="*/ 440 w 447"/>
                  <a:gd name="T19" fmla="*/ 30 h 173"/>
                  <a:gd name="T20" fmla="*/ 442 w 447"/>
                  <a:gd name="T21" fmla="*/ 47 h 173"/>
                  <a:gd name="T22" fmla="*/ 436 w 447"/>
                  <a:gd name="T23" fmla="*/ 63 h 173"/>
                  <a:gd name="T24" fmla="*/ 405 w 447"/>
                  <a:gd name="T25" fmla="*/ 92 h 173"/>
                  <a:gd name="T26" fmla="*/ 378 w 447"/>
                  <a:gd name="T27" fmla="*/ 112 h 173"/>
                  <a:gd name="T28" fmla="*/ 364 w 447"/>
                  <a:gd name="T29" fmla="*/ 123 h 173"/>
                  <a:gd name="T30" fmla="*/ 358 w 447"/>
                  <a:gd name="T31" fmla="*/ 125 h 173"/>
                  <a:gd name="T32" fmla="*/ 347 w 447"/>
                  <a:gd name="T33" fmla="*/ 125 h 173"/>
                  <a:gd name="T34" fmla="*/ 315 w 447"/>
                  <a:gd name="T35" fmla="*/ 126 h 173"/>
                  <a:gd name="T36" fmla="*/ 269 w 447"/>
                  <a:gd name="T37" fmla="*/ 130 h 173"/>
                  <a:gd name="T38" fmla="*/ 216 w 447"/>
                  <a:gd name="T39" fmla="*/ 133 h 173"/>
                  <a:gd name="T40" fmla="*/ 158 w 447"/>
                  <a:gd name="T41" fmla="*/ 139 h 173"/>
                  <a:gd name="T42" fmla="*/ 104 w 447"/>
                  <a:gd name="T43" fmla="*/ 146 h 173"/>
                  <a:gd name="T44" fmla="*/ 60 w 447"/>
                  <a:gd name="T45" fmla="*/ 155 h 173"/>
                  <a:gd name="T46" fmla="*/ 28 w 447"/>
                  <a:gd name="T47" fmla="*/ 166 h 173"/>
                  <a:gd name="T48" fmla="*/ 11 w 447"/>
                  <a:gd name="T49" fmla="*/ 173 h 173"/>
                  <a:gd name="T50" fmla="*/ 1 w 447"/>
                  <a:gd name="T51" fmla="*/ 160 h 173"/>
                  <a:gd name="T52" fmla="*/ 0 w 447"/>
                  <a:gd name="T53" fmla="*/ 125 h 173"/>
                  <a:gd name="T54" fmla="*/ 1 w 447"/>
                  <a:gd name="T55" fmla="*/ 62 h 173"/>
                  <a:gd name="T56" fmla="*/ 11 w 447"/>
                  <a:gd name="T57" fmla="*/ 63 h 173"/>
                  <a:gd name="T58" fmla="*/ 41 w 447"/>
                  <a:gd name="T59" fmla="*/ 63 h 173"/>
                  <a:gd name="T60" fmla="*/ 99 w 447"/>
                  <a:gd name="T61" fmla="*/ 58 h 173"/>
                  <a:gd name="T62" fmla="*/ 186 w 447"/>
                  <a:gd name="T63" fmla="*/ 4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7" h="173">
                    <a:moveTo>
                      <a:pt x="186" y="47"/>
                    </a:moveTo>
                    <a:lnTo>
                      <a:pt x="213" y="41"/>
                    </a:lnTo>
                    <a:lnTo>
                      <a:pt x="239" y="36"/>
                    </a:lnTo>
                    <a:lnTo>
                      <a:pt x="264" y="31"/>
                    </a:lnTo>
                    <a:lnTo>
                      <a:pt x="288" y="29"/>
                    </a:lnTo>
                    <a:lnTo>
                      <a:pt x="312" y="24"/>
                    </a:lnTo>
                    <a:lnTo>
                      <a:pt x="333" y="21"/>
                    </a:lnTo>
                    <a:lnTo>
                      <a:pt x="353" y="17"/>
                    </a:lnTo>
                    <a:lnTo>
                      <a:pt x="373" y="13"/>
                    </a:lnTo>
                    <a:lnTo>
                      <a:pt x="388" y="12"/>
                    </a:lnTo>
                    <a:lnTo>
                      <a:pt x="404" y="8"/>
                    </a:lnTo>
                    <a:lnTo>
                      <a:pt x="417" y="7"/>
                    </a:lnTo>
                    <a:lnTo>
                      <a:pt x="428" y="3"/>
                    </a:lnTo>
                    <a:lnTo>
                      <a:pt x="437" y="1"/>
                    </a:lnTo>
                    <a:lnTo>
                      <a:pt x="444" y="1"/>
                    </a:lnTo>
                    <a:lnTo>
                      <a:pt x="447" y="0"/>
                    </a:lnTo>
                    <a:lnTo>
                      <a:pt x="447" y="0"/>
                    </a:lnTo>
                    <a:lnTo>
                      <a:pt x="442" y="12"/>
                    </a:lnTo>
                    <a:lnTo>
                      <a:pt x="440" y="22"/>
                    </a:lnTo>
                    <a:lnTo>
                      <a:pt x="440" y="30"/>
                    </a:lnTo>
                    <a:lnTo>
                      <a:pt x="442" y="38"/>
                    </a:lnTo>
                    <a:lnTo>
                      <a:pt x="442" y="47"/>
                    </a:lnTo>
                    <a:lnTo>
                      <a:pt x="440" y="56"/>
                    </a:lnTo>
                    <a:lnTo>
                      <a:pt x="436" y="63"/>
                    </a:lnTo>
                    <a:lnTo>
                      <a:pt x="426" y="75"/>
                    </a:lnTo>
                    <a:lnTo>
                      <a:pt x="405" y="92"/>
                    </a:lnTo>
                    <a:lnTo>
                      <a:pt x="389" y="103"/>
                    </a:lnTo>
                    <a:lnTo>
                      <a:pt x="378" y="112"/>
                    </a:lnTo>
                    <a:lnTo>
                      <a:pt x="369" y="119"/>
                    </a:lnTo>
                    <a:lnTo>
                      <a:pt x="364" y="123"/>
                    </a:lnTo>
                    <a:lnTo>
                      <a:pt x="360" y="124"/>
                    </a:lnTo>
                    <a:lnTo>
                      <a:pt x="358" y="125"/>
                    </a:lnTo>
                    <a:lnTo>
                      <a:pt x="355" y="125"/>
                    </a:lnTo>
                    <a:lnTo>
                      <a:pt x="347" y="125"/>
                    </a:lnTo>
                    <a:lnTo>
                      <a:pt x="333" y="126"/>
                    </a:lnTo>
                    <a:lnTo>
                      <a:pt x="315" y="126"/>
                    </a:lnTo>
                    <a:lnTo>
                      <a:pt x="293" y="129"/>
                    </a:lnTo>
                    <a:lnTo>
                      <a:pt x="269" y="130"/>
                    </a:lnTo>
                    <a:lnTo>
                      <a:pt x="243" y="132"/>
                    </a:lnTo>
                    <a:lnTo>
                      <a:pt x="216" y="133"/>
                    </a:lnTo>
                    <a:lnTo>
                      <a:pt x="186" y="137"/>
                    </a:lnTo>
                    <a:lnTo>
                      <a:pt x="158" y="139"/>
                    </a:lnTo>
                    <a:lnTo>
                      <a:pt x="131" y="143"/>
                    </a:lnTo>
                    <a:lnTo>
                      <a:pt x="104" y="146"/>
                    </a:lnTo>
                    <a:lnTo>
                      <a:pt x="80" y="151"/>
                    </a:lnTo>
                    <a:lnTo>
                      <a:pt x="60" y="155"/>
                    </a:lnTo>
                    <a:lnTo>
                      <a:pt x="41" y="160"/>
                    </a:lnTo>
                    <a:lnTo>
                      <a:pt x="28" y="166"/>
                    </a:lnTo>
                    <a:lnTo>
                      <a:pt x="19" y="172"/>
                    </a:lnTo>
                    <a:lnTo>
                      <a:pt x="11" y="173"/>
                    </a:lnTo>
                    <a:lnTo>
                      <a:pt x="4" y="168"/>
                    </a:lnTo>
                    <a:lnTo>
                      <a:pt x="1" y="160"/>
                    </a:lnTo>
                    <a:lnTo>
                      <a:pt x="0" y="146"/>
                    </a:lnTo>
                    <a:lnTo>
                      <a:pt x="0" y="125"/>
                    </a:lnTo>
                    <a:lnTo>
                      <a:pt x="0" y="97"/>
                    </a:lnTo>
                    <a:lnTo>
                      <a:pt x="1" y="62"/>
                    </a:lnTo>
                    <a:lnTo>
                      <a:pt x="2" y="62"/>
                    </a:lnTo>
                    <a:lnTo>
                      <a:pt x="11" y="63"/>
                    </a:lnTo>
                    <a:lnTo>
                      <a:pt x="22" y="63"/>
                    </a:lnTo>
                    <a:lnTo>
                      <a:pt x="41" y="63"/>
                    </a:lnTo>
                    <a:lnTo>
                      <a:pt x="65" y="62"/>
                    </a:lnTo>
                    <a:lnTo>
                      <a:pt x="99" y="58"/>
                    </a:lnTo>
                    <a:lnTo>
                      <a:pt x="137" y="54"/>
                    </a:lnTo>
                    <a:lnTo>
                      <a:pt x="186" y="47"/>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17" name="Freeform 1457">
                <a:extLst>
                  <a:ext uri="{FF2B5EF4-FFF2-40B4-BE49-F238E27FC236}">
                    <a16:creationId xmlns:a16="http://schemas.microsoft.com/office/drawing/2014/main" id="{E04CBF43-77D4-3589-9F2C-DF6DBCC50475}"/>
                  </a:ext>
                </a:extLst>
              </p:cNvPr>
              <p:cNvSpPr>
                <a:spLocks/>
              </p:cNvSpPr>
              <p:nvPr/>
            </p:nvSpPr>
            <p:spPr bwMode="auto">
              <a:xfrm>
                <a:off x="875" y="2256"/>
                <a:ext cx="147" cy="50"/>
              </a:xfrm>
              <a:custGeom>
                <a:avLst/>
                <a:gdLst>
                  <a:gd name="T0" fmla="*/ 211 w 439"/>
                  <a:gd name="T1" fmla="*/ 40 h 150"/>
                  <a:gd name="T2" fmla="*/ 261 w 439"/>
                  <a:gd name="T3" fmla="*/ 30 h 150"/>
                  <a:gd name="T4" fmla="*/ 307 w 439"/>
                  <a:gd name="T5" fmla="*/ 22 h 150"/>
                  <a:gd name="T6" fmla="*/ 347 w 439"/>
                  <a:gd name="T7" fmla="*/ 16 h 150"/>
                  <a:gd name="T8" fmla="*/ 382 w 439"/>
                  <a:gd name="T9" fmla="*/ 10 h 150"/>
                  <a:gd name="T10" fmla="*/ 409 w 439"/>
                  <a:gd name="T11" fmla="*/ 5 h 150"/>
                  <a:gd name="T12" fmla="*/ 429 w 439"/>
                  <a:gd name="T13" fmla="*/ 1 h 150"/>
                  <a:gd name="T14" fmla="*/ 438 w 439"/>
                  <a:gd name="T15" fmla="*/ 0 h 150"/>
                  <a:gd name="T16" fmla="*/ 431 w 439"/>
                  <a:gd name="T17" fmla="*/ 7 h 150"/>
                  <a:gd name="T18" fmla="*/ 431 w 439"/>
                  <a:gd name="T19" fmla="*/ 16 h 150"/>
                  <a:gd name="T20" fmla="*/ 438 w 439"/>
                  <a:gd name="T21" fmla="*/ 24 h 150"/>
                  <a:gd name="T22" fmla="*/ 436 w 439"/>
                  <a:gd name="T23" fmla="*/ 37 h 150"/>
                  <a:gd name="T24" fmla="*/ 405 w 439"/>
                  <a:gd name="T25" fmla="*/ 63 h 150"/>
                  <a:gd name="T26" fmla="*/ 380 w 439"/>
                  <a:gd name="T27" fmla="*/ 84 h 150"/>
                  <a:gd name="T28" fmla="*/ 364 w 439"/>
                  <a:gd name="T29" fmla="*/ 94 h 150"/>
                  <a:gd name="T30" fmla="*/ 359 w 439"/>
                  <a:gd name="T31" fmla="*/ 97 h 150"/>
                  <a:gd name="T32" fmla="*/ 347 w 439"/>
                  <a:gd name="T33" fmla="*/ 97 h 150"/>
                  <a:gd name="T34" fmla="*/ 315 w 439"/>
                  <a:gd name="T35" fmla="*/ 98 h 150"/>
                  <a:gd name="T36" fmla="*/ 270 w 439"/>
                  <a:gd name="T37" fmla="*/ 102 h 150"/>
                  <a:gd name="T38" fmla="*/ 216 w 439"/>
                  <a:gd name="T39" fmla="*/ 105 h 150"/>
                  <a:gd name="T40" fmla="*/ 158 w 439"/>
                  <a:gd name="T41" fmla="*/ 111 h 150"/>
                  <a:gd name="T42" fmla="*/ 105 w 439"/>
                  <a:gd name="T43" fmla="*/ 117 h 150"/>
                  <a:gd name="T44" fmla="*/ 60 w 439"/>
                  <a:gd name="T45" fmla="*/ 126 h 150"/>
                  <a:gd name="T46" fmla="*/ 28 w 439"/>
                  <a:gd name="T47" fmla="*/ 138 h 150"/>
                  <a:gd name="T48" fmla="*/ 11 w 439"/>
                  <a:gd name="T49" fmla="*/ 147 h 150"/>
                  <a:gd name="T50" fmla="*/ 1 w 439"/>
                  <a:gd name="T51" fmla="*/ 145 h 150"/>
                  <a:gd name="T52" fmla="*/ 0 w 439"/>
                  <a:gd name="T53" fmla="*/ 119 h 150"/>
                  <a:gd name="T54" fmla="*/ 1 w 439"/>
                  <a:gd name="T55" fmla="*/ 61 h 150"/>
                  <a:gd name="T56" fmla="*/ 10 w 439"/>
                  <a:gd name="T57" fmla="*/ 62 h 150"/>
                  <a:gd name="T58" fmla="*/ 40 w 439"/>
                  <a:gd name="T59" fmla="*/ 62 h 150"/>
                  <a:gd name="T60" fmla="*/ 95 w 439"/>
                  <a:gd name="T61" fmla="*/ 57 h 150"/>
                  <a:gd name="T62" fmla="*/ 184 w 439"/>
                  <a:gd name="T63" fmla="*/ 4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9" h="150">
                    <a:moveTo>
                      <a:pt x="184" y="44"/>
                    </a:moveTo>
                    <a:lnTo>
                      <a:pt x="211" y="40"/>
                    </a:lnTo>
                    <a:lnTo>
                      <a:pt x="236" y="35"/>
                    </a:lnTo>
                    <a:lnTo>
                      <a:pt x="261" y="30"/>
                    </a:lnTo>
                    <a:lnTo>
                      <a:pt x="285" y="27"/>
                    </a:lnTo>
                    <a:lnTo>
                      <a:pt x="307" y="22"/>
                    </a:lnTo>
                    <a:lnTo>
                      <a:pt x="328" y="20"/>
                    </a:lnTo>
                    <a:lnTo>
                      <a:pt x="347" y="16"/>
                    </a:lnTo>
                    <a:lnTo>
                      <a:pt x="367" y="13"/>
                    </a:lnTo>
                    <a:lnTo>
                      <a:pt x="382" y="10"/>
                    </a:lnTo>
                    <a:lnTo>
                      <a:pt x="396" y="8"/>
                    </a:lnTo>
                    <a:lnTo>
                      <a:pt x="409" y="5"/>
                    </a:lnTo>
                    <a:lnTo>
                      <a:pt x="420" y="3"/>
                    </a:lnTo>
                    <a:lnTo>
                      <a:pt x="429" y="1"/>
                    </a:lnTo>
                    <a:lnTo>
                      <a:pt x="435" y="1"/>
                    </a:lnTo>
                    <a:lnTo>
                      <a:pt x="438" y="0"/>
                    </a:lnTo>
                    <a:lnTo>
                      <a:pt x="439" y="0"/>
                    </a:lnTo>
                    <a:lnTo>
                      <a:pt x="431" y="7"/>
                    </a:lnTo>
                    <a:lnTo>
                      <a:pt x="430" y="13"/>
                    </a:lnTo>
                    <a:lnTo>
                      <a:pt x="431" y="16"/>
                    </a:lnTo>
                    <a:lnTo>
                      <a:pt x="435" y="21"/>
                    </a:lnTo>
                    <a:lnTo>
                      <a:pt x="438" y="24"/>
                    </a:lnTo>
                    <a:lnTo>
                      <a:pt x="438" y="29"/>
                    </a:lnTo>
                    <a:lnTo>
                      <a:pt x="436" y="37"/>
                    </a:lnTo>
                    <a:lnTo>
                      <a:pt x="427" y="47"/>
                    </a:lnTo>
                    <a:lnTo>
                      <a:pt x="405" y="63"/>
                    </a:lnTo>
                    <a:lnTo>
                      <a:pt x="390" y="75"/>
                    </a:lnTo>
                    <a:lnTo>
                      <a:pt x="380" y="84"/>
                    </a:lnTo>
                    <a:lnTo>
                      <a:pt x="369" y="90"/>
                    </a:lnTo>
                    <a:lnTo>
                      <a:pt x="364" y="94"/>
                    </a:lnTo>
                    <a:lnTo>
                      <a:pt x="360" y="96"/>
                    </a:lnTo>
                    <a:lnTo>
                      <a:pt x="359" y="97"/>
                    </a:lnTo>
                    <a:lnTo>
                      <a:pt x="355" y="97"/>
                    </a:lnTo>
                    <a:lnTo>
                      <a:pt x="347" y="97"/>
                    </a:lnTo>
                    <a:lnTo>
                      <a:pt x="333" y="98"/>
                    </a:lnTo>
                    <a:lnTo>
                      <a:pt x="315" y="98"/>
                    </a:lnTo>
                    <a:lnTo>
                      <a:pt x="293" y="99"/>
                    </a:lnTo>
                    <a:lnTo>
                      <a:pt x="270" y="102"/>
                    </a:lnTo>
                    <a:lnTo>
                      <a:pt x="243" y="103"/>
                    </a:lnTo>
                    <a:lnTo>
                      <a:pt x="216" y="105"/>
                    </a:lnTo>
                    <a:lnTo>
                      <a:pt x="187" y="108"/>
                    </a:lnTo>
                    <a:lnTo>
                      <a:pt x="158" y="111"/>
                    </a:lnTo>
                    <a:lnTo>
                      <a:pt x="131" y="115"/>
                    </a:lnTo>
                    <a:lnTo>
                      <a:pt x="105" y="117"/>
                    </a:lnTo>
                    <a:lnTo>
                      <a:pt x="81" y="123"/>
                    </a:lnTo>
                    <a:lnTo>
                      <a:pt x="60" y="126"/>
                    </a:lnTo>
                    <a:lnTo>
                      <a:pt x="41" y="132"/>
                    </a:lnTo>
                    <a:lnTo>
                      <a:pt x="28" y="138"/>
                    </a:lnTo>
                    <a:lnTo>
                      <a:pt x="19" y="145"/>
                    </a:lnTo>
                    <a:lnTo>
                      <a:pt x="11" y="147"/>
                    </a:lnTo>
                    <a:lnTo>
                      <a:pt x="5" y="150"/>
                    </a:lnTo>
                    <a:lnTo>
                      <a:pt x="1" y="145"/>
                    </a:lnTo>
                    <a:lnTo>
                      <a:pt x="0" y="136"/>
                    </a:lnTo>
                    <a:lnTo>
                      <a:pt x="0" y="119"/>
                    </a:lnTo>
                    <a:lnTo>
                      <a:pt x="0" y="96"/>
                    </a:lnTo>
                    <a:lnTo>
                      <a:pt x="1" y="61"/>
                    </a:lnTo>
                    <a:lnTo>
                      <a:pt x="3" y="61"/>
                    </a:lnTo>
                    <a:lnTo>
                      <a:pt x="10" y="62"/>
                    </a:lnTo>
                    <a:lnTo>
                      <a:pt x="23" y="62"/>
                    </a:lnTo>
                    <a:lnTo>
                      <a:pt x="40" y="62"/>
                    </a:lnTo>
                    <a:lnTo>
                      <a:pt x="64" y="61"/>
                    </a:lnTo>
                    <a:lnTo>
                      <a:pt x="95" y="57"/>
                    </a:lnTo>
                    <a:lnTo>
                      <a:pt x="135" y="53"/>
                    </a:lnTo>
                    <a:lnTo>
                      <a:pt x="184" y="44"/>
                    </a:lnTo>
                    <a:close/>
                  </a:path>
                </a:pathLst>
              </a:custGeom>
              <a:solidFill>
                <a:srgbClr val="BD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18" name="Freeform 1458">
                <a:extLst>
                  <a:ext uri="{FF2B5EF4-FFF2-40B4-BE49-F238E27FC236}">
                    <a16:creationId xmlns:a16="http://schemas.microsoft.com/office/drawing/2014/main" id="{047BD182-A727-7CD4-2D15-C565F4E3289E}"/>
                  </a:ext>
                </a:extLst>
              </p:cNvPr>
              <p:cNvSpPr>
                <a:spLocks/>
              </p:cNvSpPr>
              <p:nvPr/>
            </p:nvSpPr>
            <p:spPr bwMode="auto">
              <a:xfrm>
                <a:off x="875" y="2267"/>
                <a:ext cx="146" cy="43"/>
              </a:xfrm>
              <a:custGeom>
                <a:avLst/>
                <a:gdLst>
                  <a:gd name="T0" fmla="*/ 429 w 436"/>
                  <a:gd name="T1" fmla="*/ 0 h 128"/>
                  <a:gd name="T2" fmla="*/ 420 w 436"/>
                  <a:gd name="T3" fmla="*/ 2 h 128"/>
                  <a:gd name="T4" fmla="*/ 418 w 436"/>
                  <a:gd name="T5" fmla="*/ 2 h 128"/>
                  <a:gd name="T6" fmla="*/ 422 w 436"/>
                  <a:gd name="T7" fmla="*/ 2 h 128"/>
                  <a:gd name="T8" fmla="*/ 427 w 436"/>
                  <a:gd name="T9" fmla="*/ 1 h 128"/>
                  <a:gd name="T10" fmla="*/ 432 w 436"/>
                  <a:gd name="T11" fmla="*/ 1 h 128"/>
                  <a:gd name="T12" fmla="*/ 436 w 436"/>
                  <a:gd name="T13" fmla="*/ 2 h 128"/>
                  <a:gd name="T14" fmla="*/ 435 w 436"/>
                  <a:gd name="T15" fmla="*/ 7 h 128"/>
                  <a:gd name="T16" fmla="*/ 427 w 436"/>
                  <a:gd name="T17" fmla="*/ 16 h 128"/>
                  <a:gd name="T18" fmla="*/ 405 w 436"/>
                  <a:gd name="T19" fmla="*/ 33 h 128"/>
                  <a:gd name="T20" fmla="*/ 390 w 436"/>
                  <a:gd name="T21" fmla="*/ 45 h 128"/>
                  <a:gd name="T22" fmla="*/ 380 w 436"/>
                  <a:gd name="T23" fmla="*/ 55 h 128"/>
                  <a:gd name="T24" fmla="*/ 369 w 436"/>
                  <a:gd name="T25" fmla="*/ 60 h 128"/>
                  <a:gd name="T26" fmla="*/ 364 w 436"/>
                  <a:gd name="T27" fmla="*/ 64 h 128"/>
                  <a:gd name="T28" fmla="*/ 360 w 436"/>
                  <a:gd name="T29" fmla="*/ 65 h 128"/>
                  <a:gd name="T30" fmla="*/ 359 w 436"/>
                  <a:gd name="T31" fmla="*/ 67 h 128"/>
                  <a:gd name="T32" fmla="*/ 355 w 436"/>
                  <a:gd name="T33" fmla="*/ 67 h 128"/>
                  <a:gd name="T34" fmla="*/ 347 w 436"/>
                  <a:gd name="T35" fmla="*/ 67 h 128"/>
                  <a:gd name="T36" fmla="*/ 333 w 436"/>
                  <a:gd name="T37" fmla="*/ 69 h 128"/>
                  <a:gd name="T38" fmla="*/ 315 w 436"/>
                  <a:gd name="T39" fmla="*/ 69 h 128"/>
                  <a:gd name="T40" fmla="*/ 293 w 436"/>
                  <a:gd name="T41" fmla="*/ 70 h 128"/>
                  <a:gd name="T42" fmla="*/ 270 w 436"/>
                  <a:gd name="T43" fmla="*/ 72 h 128"/>
                  <a:gd name="T44" fmla="*/ 243 w 436"/>
                  <a:gd name="T45" fmla="*/ 73 h 128"/>
                  <a:gd name="T46" fmla="*/ 216 w 436"/>
                  <a:gd name="T47" fmla="*/ 76 h 128"/>
                  <a:gd name="T48" fmla="*/ 187 w 436"/>
                  <a:gd name="T49" fmla="*/ 78 h 128"/>
                  <a:gd name="T50" fmla="*/ 158 w 436"/>
                  <a:gd name="T51" fmla="*/ 81 h 128"/>
                  <a:gd name="T52" fmla="*/ 131 w 436"/>
                  <a:gd name="T53" fmla="*/ 85 h 128"/>
                  <a:gd name="T54" fmla="*/ 105 w 436"/>
                  <a:gd name="T55" fmla="*/ 87 h 128"/>
                  <a:gd name="T56" fmla="*/ 81 w 436"/>
                  <a:gd name="T57" fmla="*/ 92 h 128"/>
                  <a:gd name="T58" fmla="*/ 60 w 436"/>
                  <a:gd name="T59" fmla="*/ 97 h 128"/>
                  <a:gd name="T60" fmla="*/ 41 w 436"/>
                  <a:gd name="T61" fmla="*/ 101 h 128"/>
                  <a:gd name="T62" fmla="*/ 28 w 436"/>
                  <a:gd name="T63" fmla="*/ 108 h 128"/>
                  <a:gd name="T64" fmla="*/ 19 w 436"/>
                  <a:gd name="T65" fmla="*/ 114 h 128"/>
                  <a:gd name="T66" fmla="*/ 11 w 436"/>
                  <a:gd name="T67" fmla="*/ 122 h 128"/>
                  <a:gd name="T68" fmla="*/ 5 w 436"/>
                  <a:gd name="T69" fmla="*/ 127 h 128"/>
                  <a:gd name="T70" fmla="*/ 1 w 436"/>
                  <a:gd name="T71" fmla="*/ 128 h 128"/>
                  <a:gd name="T72" fmla="*/ 0 w 436"/>
                  <a:gd name="T73" fmla="*/ 125 h 128"/>
                  <a:gd name="T74" fmla="*/ 0 w 436"/>
                  <a:gd name="T75" fmla="*/ 112 h 128"/>
                  <a:gd name="T76" fmla="*/ 0 w 436"/>
                  <a:gd name="T77" fmla="*/ 91 h 128"/>
                  <a:gd name="T78" fmla="*/ 1 w 436"/>
                  <a:gd name="T79" fmla="*/ 58 h 128"/>
                  <a:gd name="T80" fmla="*/ 3 w 436"/>
                  <a:gd name="T81" fmla="*/ 58 h 128"/>
                  <a:gd name="T82" fmla="*/ 10 w 436"/>
                  <a:gd name="T83" fmla="*/ 59 h 128"/>
                  <a:gd name="T84" fmla="*/ 20 w 436"/>
                  <a:gd name="T85" fmla="*/ 59 h 128"/>
                  <a:gd name="T86" fmla="*/ 37 w 436"/>
                  <a:gd name="T87" fmla="*/ 59 h 128"/>
                  <a:gd name="T88" fmla="*/ 60 w 436"/>
                  <a:gd name="T89" fmla="*/ 58 h 128"/>
                  <a:gd name="T90" fmla="*/ 92 w 436"/>
                  <a:gd name="T91" fmla="*/ 55 h 128"/>
                  <a:gd name="T92" fmla="*/ 131 w 436"/>
                  <a:gd name="T93" fmla="*/ 50 h 128"/>
                  <a:gd name="T94" fmla="*/ 181 w 436"/>
                  <a:gd name="T95" fmla="*/ 42 h 128"/>
                  <a:gd name="T96" fmla="*/ 233 w 436"/>
                  <a:gd name="T97" fmla="*/ 32 h 128"/>
                  <a:gd name="T98" fmla="*/ 280 w 436"/>
                  <a:gd name="T99" fmla="*/ 24 h 128"/>
                  <a:gd name="T100" fmla="*/ 322 w 436"/>
                  <a:gd name="T101" fmla="*/ 16 h 128"/>
                  <a:gd name="T102" fmla="*/ 359 w 436"/>
                  <a:gd name="T103" fmla="*/ 10 h 128"/>
                  <a:gd name="T104" fmla="*/ 389 w 436"/>
                  <a:gd name="T105" fmla="*/ 5 h 128"/>
                  <a:gd name="T106" fmla="*/ 409 w 436"/>
                  <a:gd name="T107" fmla="*/ 2 h 128"/>
                  <a:gd name="T108" fmla="*/ 423 w 436"/>
                  <a:gd name="T109" fmla="*/ 1 h 128"/>
                  <a:gd name="T110" fmla="*/ 429 w 436"/>
                  <a:gd name="T11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6" h="128">
                    <a:moveTo>
                      <a:pt x="429" y="0"/>
                    </a:moveTo>
                    <a:lnTo>
                      <a:pt x="420" y="2"/>
                    </a:lnTo>
                    <a:lnTo>
                      <a:pt x="418" y="2"/>
                    </a:lnTo>
                    <a:lnTo>
                      <a:pt x="422" y="2"/>
                    </a:lnTo>
                    <a:lnTo>
                      <a:pt x="427" y="1"/>
                    </a:lnTo>
                    <a:lnTo>
                      <a:pt x="432" y="1"/>
                    </a:lnTo>
                    <a:lnTo>
                      <a:pt x="436" y="2"/>
                    </a:lnTo>
                    <a:lnTo>
                      <a:pt x="435" y="7"/>
                    </a:lnTo>
                    <a:lnTo>
                      <a:pt x="427" y="16"/>
                    </a:lnTo>
                    <a:lnTo>
                      <a:pt x="405" y="33"/>
                    </a:lnTo>
                    <a:lnTo>
                      <a:pt x="390" y="45"/>
                    </a:lnTo>
                    <a:lnTo>
                      <a:pt x="380" y="55"/>
                    </a:lnTo>
                    <a:lnTo>
                      <a:pt x="369" y="60"/>
                    </a:lnTo>
                    <a:lnTo>
                      <a:pt x="364" y="64"/>
                    </a:lnTo>
                    <a:lnTo>
                      <a:pt x="360" y="65"/>
                    </a:lnTo>
                    <a:lnTo>
                      <a:pt x="359" y="67"/>
                    </a:lnTo>
                    <a:lnTo>
                      <a:pt x="355" y="67"/>
                    </a:lnTo>
                    <a:lnTo>
                      <a:pt x="347" y="67"/>
                    </a:lnTo>
                    <a:lnTo>
                      <a:pt x="333" y="69"/>
                    </a:lnTo>
                    <a:lnTo>
                      <a:pt x="315" y="69"/>
                    </a:lnTo>
                    <a:lnTo>
                      <a:pt x="293" y="70"/>
                    </a:lnTo>
                    <a:lnTo>
                      <a:pt x="270" y="72"/>
                    </a:lnTo>
                    <a:lnTo>
                      <a:pt x="243" y="73"/>
                    </a:lnTo>
                    <a:lnTo>
                      <a:pt x="216" y="76"/>
                    </a:lnTo>
                    <a:lnTo>
                      <a:pt x="187" y="78"/>
                    </a:lnTo>
                    <a:lnTo>
                      <a:pt x="158" y="81"/>
                    </a:lnTo>
                    <a:lnTo>
                      <a:pt x="131" y="85"/>
                    </a:lnTo>
                    <a:lnTo>
                      <a:pt x="105" y="87"/>
                    </a:lnTo>
                    <a:lnTo>
                      <a:pt x="81" y="92"/>
                    </a:lnTo>
                    <a:lnTo>
                      <a:pt x="60" y="97"/>
                    </a:lnTo>
                    <a:lnTo>
                      <a:pt x="41" y="101"/>
                    </a:lnTo>
                    <a:lnTo>
                      <a:pt x="28" y="108"/>
                    </a:lnTo>
                    <a:lnTo>
                      <a:pt x="19" y="114"/>
                    </a:lnTo>
                    <a:lnTo>
                      <a:pt x="11" y="122"/>
                    </a:lnTo>
                    <a:lnTo>
                      <a:pt x="5" y="127"/>
                    </a:lnTo>
                    <a:lnTo>
                      <a:pt x="1" y="128"/>
                    </a:lnTo>
                    <a:lnTo>
                      <a:pt x="0" y="125"/>
                    </a:lnTo>
                    <a:lnTo>
                      <a:pt x="0" y="112"/>
                    </a:lnTo>
                    <a:lnTo>
                      <a:pt x="0" y="91"/>
                    </a:lnTo>
                    <a:lnTo>
                      <a:pt x="1" y="58"/>
                    </a:lnTo>
                    <a:lnTo>
                      <a:pt x="3" y="58"/>
                    </a:lnTo>
                    <a:lnTo>
                      <a:pt x="10" y="59"/>
                    </a:lnTo>
                    <a:lnTo>
                      <a:pt x="20" y="59"/>
                    </a:lnTo>
                    <a:lnTo>
                      <a:pt x="37" y="59"/>
                    </a:lnTo>
                    <a:lnTo>
                      <a:pt x="60" y="58"/>
                    </a:lnTo>
                    <a:lnTo>
                      <a:pt x="92" y="55"/>
                    </a:lnTo>
                    <a:lnTo>
                      <a:pt x="131" y="50"/>
                    </a:lnTo>
                    <a:lnTo>
                      <a:pt x="181" y="42"/>
                    </a:lnTo>
                    <a:lnTo>
                      <a:pt x="233" y="32"/>
                    </a:lnTo>
                    <a:lnTo>
                      <a:pt x="280" y="24"/>
                    </a:lnTo>
                    <a:lnTo>
                      <a:pt x="322" y="16"/>
                    </a:lnTo>
                    <a:lnTo>
                      <a:pt x="359" y="10"/>
                    </a:lnTo>
                    <a:lnTo>
                      <a:pt x="389" y="5"/>
                    </a:lnTo>
                    <a:lnTo>
                      <a:pt x="409" y="2"/>
                    </a:lnTo>
                    <a:lnTo>
                      <a:pt x="423" y="1"/>
                    </a:lnTo>
                    <a:lnTo>
                      <a:pt x="429" y="0"/>
                    </a:lnTo>
                    <a:close/>
                  </a:path>
                </a:pathLst>
              </a:custGeom>
              <a:solidFill>
                <a:srgbClr val="B8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19" name="Freeform 1459">
                <a:extLst>
                  <a:ext uri="{FF2B5EF4-FFF2-40B4-BE49-F238E27FC236}">
                    <a16:creationId xmlns:a16="http://schemas.microsoft.com/office/drawing/2014/main" id="{36B2A7DC-7399-156A-4EEF-F21F718CF5A1}"/>
                  </a:ext>
                </a:extLst>
              </p:cNvPr>
              <p:cNvSpPr>
                <a:spLocks/>
              </p:cNvSpPr>
              <p:nvPr/>
            </p:nvSpPr>
            <p:spPr bwMode="auto">
              <a:xfrm>
                <a:off x="962" y="2151"/>
                <a:ext cx="73" cy="139"/>
              </a:xfrm>
              <a:custGeom>
                <a:avLst/>
                <a:gdLst>
                  <a:gd name="T0" fmla="*/ 102 w 220"/>
                  <a:gd name="T1" fmla="*/ 413 h 416"/>
                  <a:gd name="T2" fmla="*/ 111 w 220"/>
                  <a:gd name="T3" fmla="*/ 409 h 416"/>
                  <a:gd name="T4" fmla="*/ 131 w 220"/>
                  <a:gd name="T5" fmla="*/ 393 h 416"/>
                  <a:gd name="T6" fmla="*/ 169 w 220"/>
                  <a:gd name="T7" fmla="*/ 364 h 416"/>
                  <a:gd name="T8" fmla="*/ 187 w 220"/>
                  <a:gd name="T9" fmla="*/ 341 h 416"/>
                  <a:gd name="T10" fmla="*/ 203 w 220"/>
                  <a:gd name="T11" fmla="*/ 307 h 416"/>
                  <a:gd name="T12" fmla="*/ 212 w 220"/>
                  <a:gd name="T13" fmla="*/ 269 h 416"/>
                  <a:gd name="T14" fmla="*/ 219 w 220"/>
                  <a:gd name="T15" fmla="*/ 228 h 416"/>
                  <a:gd name="T16" fmla="*/ 220 w 220"/>
                  <a:gd name="T17" fmla="*/ 186 h 416"/>
                  <a:gd name="T18" fmla="*/ 219 w 220"/>
                  <a:gd name="T19" fmla="*/ 146 h 416"/>
                  <a:gd name="T20" fmla="*/ 212 w 220"/>
                  <a:gd name="T21" fmla="*/ 112 h 416"/>
                  <a:gd name="T22" fmla="*/ 202 w 220"/>
                  <a:gd name="T23" fmla="*/ 85 h 416"/>
                  <a:gd name="T24" fmla="*/ 190 w 220"/>
                  <a:gd name="T25" fmla="*/ 47 h 416"/>
                  <a:gd name="T26" fmla="*/ 189 w 220"/>
                  <a:gd name="T27" fmla="*/ 20 h 416"/>
                  <a:gd name="T28" fmla="*/ 176 w 220"/>
                  <a:gd name="T29" fmla="*/ 5 h 416"/>
                  <a:gd name="T30" fmla="*/ 125 w 220"/>
                  <a:gd name="T31" fmla="*/ 0 h 416"/>
                  <a:gd name="T32" fmla="*/ 120 w 220"/>
                  <a:gd name="T33" fmla="*/ 2 h 416"/>
                  <a:gd name="T34" fmla="*/ 103 w 220"/>
                  <a:gd name="T35" fmla="*/ 11 h 416"/>
                  <a:gd name="T36" fmla="*/ 81 w 220"/>
                  <a:gd name="T37" fmla="*/ 25 h 416"/>
                  <a:gd name="T38" fmla="*/ 55 w 220"/>
                  <a:gd name="T39" fmla="*/ 42 h 416"/>
                  <a:gd name="T40" fmla="*/ 36 w 220"/>
                  <a:gd name="T41" fmla="*/ 61 h 416"/>
                  <a:gd name="T42" fmla="*/ 21 w 220"/>
                  <a:gd name="T43" fmla="*/ 83 h 416"/>
                  <a:gd name="T44" fmla="*/ 8 w 220"/>
                  <a:gd name="T45" fmla="*/ 108 h 416"/>
                  <a:gd name="T46" fmla="*/ 4 w 220"/>
                  <a:gd name="T47" fmla="*/ 131 h 416"/>
                  <a:gd name="T48" fmla="*/ 1 w 220"/>
                  <a:gd name="T49" fmla="*/ 152 h 416"/>
                  <a:gd name="T50" fmla="*/ 0 w 220"/>
                  <a:gd name="T51" fmla="*/ 176 h 416"/>
                  <a:gd name="T52" fmla="*/ 1 w 220"/>
                  <a:gd name="T53" fmla="*/ 199 h 416"/>
                  <a:gd name="T54" fmla="*/ 5 w 220"/>
                  <a:gd name="T55" fmla="*/ 225 h 416"/>
                  <a:gd name="T56" fmla="*/ 14 w 220"/>
                  <a:gd name="T57" fmla="*/ 244 h 416"/>
                  <a:gd name="T58" fmla="*/ 24 w 220"/>
                  <a:gd name="T59" fmla="*/ 262 h 416"/>
                  <a:gd name="T60" fmla="*/ 31 w 220"/>
                  <a:gd name="T61" fmla="*/ 290 h 416"/>
                  <a:gd name="T62" fmla="*/ 35 w 220"/>
                  <a:gd name="T63" fmla="*/ 314 h 416"/>
                  <a:gd name="T64" fmla="*/ 40 w 220"/>
                  <a:gd name="T65" fmla="*/ 334 h 416"/>
                  <a:gd name="T66" fmla="*/ 45 w 220"/>
                  <a:gd name="T67" fmla="*/ 351 h 416"/>
                  <a:gd name="T68" fmla="*/ 57 w 220"/>
                  <a:gd name="T69" fmla="*/ 378 h 416"/>
                  <a:gd name="T70" fmla="*/ 72 w 220"/>
                  <a:gd name="T71" fmla="*/ 399 h 416"/>
                  <a:gd name="T72" fmla="*/ 86 w 220"/>
                  <a:gd name="T73" fmla="*/ 410 h 416"/>
                  <a:gd name="T74" fmla="*/ 100 w 220"/>
                  <a:gd name="T75" fmla="*/ 41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0" h="416">
                    <a:moveTo>
                      <a:pt x="100" y="416"/>
                    </a:moveTo>
                    <a:lnTo>
                      <a:pt x="102" y="413"/>
                    </a:lnTo>
                    <a:lnTo>
                      <a:pt x="107" y="412"/>
                    </a:lnTo>
                    <a:lnTo>
                      <a:pt x="111" y="409"/>
                    </a:lnTo>
                    <a:lnTo>
                      <a:pt x="121" y="403"/>
                    </a:lnTo>
                    <a:lnTo>
                      <a:pt x="131" y="393"/>
                    </a:lnTo>
                    <a:lnTo>
                      <a:pt x="148" y="382"/>
                    </a:lnTo>
                    <a:lnTo>
                      <a:pt x="169" y="364"/>
                    </a:lnTo>
                    <a:lnTo>
                      <a:pt x="179" y="354"/>
                    </a:lnTo>
                    <a:lnTo>
                      <a:pt x="187" y="341"/>
                    </a:lnTo>
                    <a:lnTo>
                      <a:pt x="196" y="324"/>
                    </a:lnTo>
                    <a:lnTo>
                      <a:pt x="203" y="307"/>
                    </a:lnTo>
                    <a:lnTo>
                      <a:pt x="209" y="288"/>
                    </a:lnTo>
                    <a:lnTo>
                      <a:pt x="212" y="269"/>
                    </a:lnTo>
                    <a:lnTo>
                      <a:pt x="218" y="248"/>
                    </a:lnTo>
                    <a:lnTo>
                      <a:pt x="219" y="228"/>
                    </a:lnTo>
                    <a:lnTo>
                      <a:pt x="220" y="207"/>
                    </a:lnTo>
                    <a:lnTo>
                      <a:pt x="220" y="186"/>
                    </a:lnTo>
                    <a:lnTo>
                      <a:pt x="220" y="166"/>
                    </a:lnTo>
                    <a:lnTo>
                      <a:pt x="219" y="146"/>
                    </a:lnTo>
                    <a:lnTo>
                      <a:pt x="216" y="128"/>
                    </a:lnTo>
                    <a:lnTo>
                      <a:pt x="212" y="112"/>
                    </a:lnTo>
                    <a:lnTo>
                      <a:pt x="209" y="97"/>
                    </a:lnTo>
                    <a:lnTo>
                      <a:pt x="202" y="85"/>
                    </a:lnTo>
                    <a:lnTo>
                      <a:pt x="193" y="64"/>
                    </a:lnTo>
                    <a:lnTo>
                      <a:pt x="190" y="47"/>
                    </a:lnTo>
                    <a:lnTo>
                      <a:pt x="189" y="32"/>
                    </a:lnTo>
                    <a:lnTo>
                      <a:pt x="189" y="20"/>
                    </a:lnTo>
                    <a:lnTo>
                      <a:pt x="185" y="11"/>
                    </a:lnTo>
                    <a:lnTo>
                      <a:pt x="176" y="5"/>
                    </a:lnTo>
                    <a:lnTo>
                      <a:pt x="157" y="1"/>
                    </a:lnTo>
                    <a:lnTo>
                      <a:pt x="125" y="0"/>
                    </a:lnTo>
                    <a:lnTo>
                      <a:pt x="123" y="0"/>
                    </a:lnTo>
                    <a:lnTo>
                      <a:pt x="120" y="2"/>
                    </a:lnTo>
                    <a:lnTo>
                      <a:pt x="113" y="6"/>
                    </a:lnTo>
                    <a:lnTo>
                      <a:pt x="103" y="11"/>
                    </a:lnTo>
                    <a:lnTo>
                      <a:pt x="93" y="18"/>
                    </a:lnTo>
                    <a:lnTo>
                      <a:pt x="81" y="25"/>
                    </a:lnTo>
                    <a:lnTo>
                      <a:pt x="68" y="33"/>
                    </a:lnTo>
                    <a:lnTo>
                      <a:pt x="55" y="42"/>
                    </a:lnTo>
                    <a:lnTo>
                      <a:pt x="45" y="52"/>
                    </a:lnTo>
                    <a:lnTo>
                      <a:pt x="36" y="61"/>
                    </a:lnTo>
                    <a:lnTo>
                      <a:pt x="27" y="73"/>
                    </a:lnTo>
                    <a:lnTo>
                      <a:pt x="21" y="83"/>
                    </a:lnTo>
                    <a:lnTo>
                      <a:pt x="14" y="96"/>
                    </a:lnTo>
                    <a:lnTo>
                      <a:pt x="8" y="108"/>
                    </a:lnTo>
                    <a:lnTo>
                      <a:pt x="5" y="121"/>
                    </a:lnTo>
                    <a:lnTo>
                      <a:pt x="4" y="131"/>
                    </a:lnTo>
                    <a:lnTo>
                      <a:pt x="1" y="141"/>
                    </a:lnTo>
                    <a:lnTo>
                      <a:pt x="1" y="152"/>
                    </a:lnTo>
                    <a:lnTo>
                      <a:pt x="0" y="163"/>
                    </a:lnTo>
                    <a:lnTo>
                      <a:pt x="0" y="176"/>
                    </a:lnTo>
                    <a:lnTo>
                      <a:pt x="0" y="186"/>
                    </a:lnTo>
                    <a:lnTo>
                      <a:pt x="1" y="199"/>
                    </a:lnTo>
                    <a:lnTo>
                      <a:pt x="4" y="212"/>
                    </a:lnTo>
                    <a:lnTo>
                      <a:pt x="5" y="225"/>
                    </a:lnTo>
                    <a:lnTo>
                      <a:pt x="8" y="234"/>
                    </a:lnTo>
                    <a:lnTo>
                      <a:pt x="14" y="244"/>
                    </a:lnTo>
                    <a:lnTo>
                      <a:pt x="19" y="253"/>
                    </a:lnTo>
                    <a:lnTo>
                      <a:pt x="24" y="262"/>
                    </a:lnTo>
                    <a:lnTo>
                      <a:pt x="27" y="275"/>
                    </a:lnTo>
                    <a:lnTo>
                      <a:pt x="31" y="290"/>
                    </a:lnTo>
                    <a:lnTo>
                      <a:pt x="32" y="301"/>
                    </a:lnTo>
                    <a:lnTo>
                      <a:pt x="35" y="314"/>
                    </a:lnTo>
                    <a:lnTo>
                      <a:pt x="36" y="324"/>
                    </a:lnTo>
                    <a:lnTo>
                      <a:pt x="40" y="334"/>
                    </a:lnTo>
                    <a:lnTo>
                      <a:pt x="41" y="344"/>
                    </a:lnTo>
                    <a:lnTo>
                      <a:pt x="45" y="351"/>
                    </a:lnTo>
                    <a:lnTo>
                      <a:pt x="50" y="366"/>
                    </a:lnTo>
                    <a:lnTo>
                      <a:pt x="57" y="378"/>
                    </a:lnTo>
                    <a:lnTo>
                      <a:pt x="65" y="390"/>
                    </a:lnTo>
                    <a:lnTo>
                      <a:pt x="72" y="399"/>
                    </a:lnTo>
                    <a:lnTo>
                      <a:pt x="80" y="406"/>
                    </a:lnTo>
                    <a:lnTo>
                      <a:pt x="86" y="410"/>
                    </a:lnTo>
                    <a:lnTo>
                      <a:pt x="94" y="413"/>
                    </a:lnTo>
                    <a:lnTo>
                      <a:pt x="100" y="416"/>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20" name="Freeform 1460">
                <a:extLst>
                  <a:ext uri="{FF2B5EF4-FFF2-40B4-BE49-F238E27FC236}">
                    <a16:creationId xmlns:a16="http://schemas.microsoft.com/office/drawing/2014/main" id="{4F74284D-1AEF-2964-042D-3EC2389EC6D7}"/>
                  </a:ext>
                </a:extLst>
              </p:cNvPr>
              <p:cNvSpPr>
                <a:spLocks/>
              </p:cNvSpPr>
              <p:nvPr/>
            </p:nvSpPr>
            <p:spPr bwMode="auto">
              <a:xfrm>
                <a:off x="962" y="2151"/>
                <a:ext cx="73" cy="139"/>
              </a:xfrm>
              <a:custGeom>
                <a:avLst/>
                <a:gdLst>
                  <a:gd name="T0" fmla="*/ 102 w 220"/>
                  <a:gd name="T1" fmla="*/ 413 h 416"/>
                  <a:gd name="T2" fmla="*/ 111 w 220"/>
                  <a:gd name="T3" fmla="*/ 409 h 416"/>
                  <a:gd name="T4" fmla="*/ 131 w 220"/>
                  <a:gd name="T5" fmla="*/ 393 h 416"/>
                  <a:gd name="T6" fmla="*/ 169 w 220"/>
                  <a:gd name="T7" fmla="*/ 364 h 416"/>
                  <a:gd name="T8" fmla="*/ 187 w 220"/>
                  <a:gd name="T9" fmla="*/ 341 h 416"/>
                  <a:gd name="T10" fmla="*/ 203 w 220"/>
                  <a:gd name="T11" fmla="*/ 307 h 416"/>
                  <a:gd name="T12" fmla="*/ 212 w 220"/>
                  <a:gd name="T13" fmla="*/ 269 h 416"/>
                  <a:gd name="T14" fmla="*/ 219 w 220"/>
                  <a:gd name="T15" fmla="*/ 228 h 416"/>
                  <a:gd name="T16" fmla="*/ 220 w 220"/>
                  <a:gd name="T17" fmla="*/ 186 h 416"/>
                  <a:gd name="T18" fmla="*/ 219 w 220"/>
                  <a:gd name="T19" fmla="*/ 146 h 416"/>
                  <a:gd name="T20" fmla="*/ 212 w 220"/>
                  <a:gd name="T21" fmla="*/ 112 h 416"/>
                  <a:gd name="T22" fmla="*/ 202 w 220"/>
                  <a:gd name="T23" fmla="*/ 85 h 416"/>
                  <a:gd name="T24" fmla="*/ 190 w 220"/>
                  <a:gd name="T25" fmla="*/ 47 h 416"/>
                  <a:gd name="T26" fmla="*/ 189 w 220"/>
                  <a:gd name="T27" fmla="*/ 20 h 416"/>
                  <a:gd name="T28" fmla="*/ 176 w 220"/>
                  <a:gd name="T29" fmla="*/ 5 h 416"/>
                  <a:gd name="T30" fmla="*/ 125 w 220"/>
                  <a:gd name="T31" fmla="*/ 0 h 416"/>
                  <a:gd name="T32" fmla="*/ 120 w 220"/>
                  <a:gd name="T33" fmla="*/ 2 h 416"/>
                  <a:gd name="T34" fmla="*/ 103 w 220"/>
                  <a:gd name="T35" fmla="*/ 11 h 416"/>
                  <a:gd name="T36" fmla="*/ 81 w 220"/>
                  <a:gd name="T37" fmla="*/ 25 h 416"/>
                  <a:gd name="T38" fmla="*/ 55 w 220"/>
                  <a:gd name="T39" fmla="*/ 42 h 416"/>
                  <a:gd name="T40" fmla="*/ 36 w 220"/>
                  <a:gd name="T41" fmla="*/ 61 h 416"/>
                  <a:gd name="T42" fmla="*/ 21 w 220"/>
                  <a:gd name="T43" fmla="*/ 83 h 416"/>
                  <a:gd name="T44" fmla="*/ 8 w 220"/>
                  <a:gd name="T45" fmla="*/ 108 h 416"/>
                  <a:gd name="T46" fmla="*/ 4 w 220"/>
                  <a:gd name="T47" fmla="*/ 131 h 416"/>
                  <a:gd name="T48" fmla="*/ 1 w 220"/>
                  <a:gd name="T49" fmla="*/ 152 h 416"/>
                  <a:gd name="T50" fmla="*/ 0 w 220"/>
                  <a:gd name="T51" fmla="*/ 176 h 416"/>
                  <a:gd name="T52" fmla="*/ 1 w 220"/>
                  <a:gd name="T53" fmla="*/ 199 h 416"/>
                  <a:gd name="T54" fmla="*/ 5 w 220"/>
                  <a:gd name="T55" fmla="*/ 225 h 416"/>
                  <a:gd name="T56" fmla="*/ 14 w 220"/>
                  <a:gd name="T57" fmla="*/ 244 h 416"/>
                  <a:gd name="T58" fmla="*/ 24 w 220"/>
                  <a:gd name="T59" fmla="*/ 262 h 416"/>
                  <a:gd name="T60" fmla="*/ 31 w 220"/>
                  <a:gd name="T61" fmla="*/ 290 h 416"/>
                  <a:gd name="T62" fmla="*/ 35 w 220"/>
                  <a:gd name="T63" fmla="*/ 314 h 416"/>
                  <a:gd name="T64" fmla="*/ 40 w 220"/>
                  <a:gd name="T65" fmla="*/ 334 h 416"/>
                  <a:gd name="T66" fmla="*/ 45 w 220"/>
                  <a:gd name="T67" fmla="*/ 351 h 416"/>
                  <a:gd name="T68" fmla="*/ 57 w 220"/>
                  <a:gd name="T69" fmla="*/ 378 h 416"/>
                  <a:gd name="T70" fmla="*/ 72 w 220"/>
                  <a:gd name="T71" fmla="*/ 399 h 416"/>
                  <a:gd name="T72" fmla="*/ 86 w 220"/>
                  <a:gd name="T73" fmla="*/ 410 h 416"/>
                  <a:gd name="T74" fmla="*/ 100 w 220"/>
                  <a:gd name="T75" fmla="*/ 41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0" h="416">
                    <a:moveTo>
                      <a:pt x="100" y="416"/>
                    </a:moveTo>
                    <a:lnTo>
                      <a:pt x="102" y="413"/>
                    </a:lnTo>
                    <a:lnTo>
                      <a:pt x="107" y="412"/>
                    </a:lnTo>
                    <a:lnTo>
                      <a:pt x="111" y="409"/>
                    </a:lnTo>
                    <a:lnTo>
                      <a:pt x="121" y="403"/>
                    </a:lnTo>
                    <a:lnTo>
                      <a:pt x="131" y="393"/>
                    </a:lnTo>
                    <a:lnTo>
                      <a:pt x="148" y="382"/>
                    </a:lnTo>
                    <a:lnTo>
                      <a:pt x="169" y="364"/>
                    </a:lnTo>
                    <a:lnTo>
                      <a:pt x="179" y="354"/>
                    </a:lnTo>
                    <a:lnTo>
                      <a:pt x="187" y="341"/>
                    </a:lnTo>
                    <a:lnTo>
                      <a:pt x="196" y="324"/>
                    </a:lnTo>
                    <a:lnTo>
                      <a:pt x="203" y="307"/>
                    </a:lnTo>
                    <a:lnTo>
                      <a:pt x="209" y="288"/>
                    </a:lnTo>
                    <a:lnTo>
                      <a:pt x="212" y="269"/>
                    </a:lnTo>
                    <a:lnTo>
                      <a:pt x="218" y="248"/>
                    </a:lnTo>
                    <a:lnTo>
                      <a:pt x="219" y="228"/>
                    </a:lnTo>
                    <a:lnTo>
                      <a:pt x="220" y="207"/>
                    </a:lnTo>
                    <a:lnTo>
                      <a:pt x="220" y="186"/>
                    </a:lnTo>
                    <a:lnTo>
                      <a:pt x="220" y="166"/>
                    </a:lnTo>
                    <a:lnTo>
                      <a:pt x="219" y="146"/>
                    </a:lnTo>
                    <a:lnTo>
                      <a:pt x="216" y="128"/>
                    </a:lnTo>
                    <a:lnTo>
                      <a:pt x="212" y="112"/>
                    </a:lnTo>
                    <a:lnTo>
                      <a:pt x="209" y="97"/>
                    </a:lnTo>
                    <a:lnTo>
                      <a:pt x="202" y="85"/>
                    </a:lnTo>
                    <a:lnTo>
                      <a:pt x="193" y="64"/>
                    </a:lnTo>
                    <a:lnTo>
                      <a:pt x="190" y="47"/>
                    </a:lnTo>
                    <a:lnTo>
                      <a:pt x="189" y="32"/>
                    </a:lnTo>
                    <a:lnTo>
                      <a:pt x="189" y="20"/>
                    </a:lnTo>
                    <a:lnTo>
                      <a:pt x="185" y="11"/>
                    </a:lnTo>
                    <a:lnTo>
                      <a:pt x="176" y="5"/>
                    </a:lnTo>
                    <a:lnTo>
                      <a:pt x="157" y="1"/>
                    </a:lnTo>
                    <a:lnTo>
                      <a:pt x="125" y="0"/>
                    </a:lnTo>
                    <a:lnTo>
                      <a:pt x="123" y="0"/>
                    </a:lnTo>
                    <a:lnTo>
                      <a:pt x="120" y="2"/>
                    </a:lnTo>
                    <a:lnTo>
                      <a:pt x="113" y="6"/>
                    </a:lnTo>
                    <a:lnTo>
                      <a:pt x="103" y="11"/>
                    </a:lnTo>
                    <a:lnTo>
                      <a:pt x="93" y="18"/>
                    </a:lnTo>
                    <a:lnTo>
                      <a:pt x="81" y="25"/>
                    </a:lnTo>
                    <a:lnTo>
                      <a:pt x="68" y="33"/>
                    </a:lnTo>
                    <a:lnTo>
                      <a:pt x="55" y="42"/>
                    </a:lnTo>
                    <a:lnTo>
                      <a:pt x="45" y="52"/>
                    </a:lnTo>
                    <a:lnTo>
                      <a:pt x="36" y="61"/>
                    </a:lnTo>
                    <a:lnTo>
                      <a:pt x="27" y="73"/>
                    </a:lnTo>
                    <a:lnTo>
                      <a:pt x="21" y="83"/>
                    </a:lnTo>
                    <a:lnTo>
                      <a:pt x="14" y="96"/>
                    </a:lnTo>
                    <a:lnTo>
                      <a:pt x="8" y="108"/>
                    </a:lnTo>
                    <a:lnTo>
                      <a:pt x="5" y="121"/>
                    </a:lnTo>
                    <a:lnTo>
                      <a:pt x="4" y="131"/>
                    </a:lnTo>
                    <a:lnTo>
                      <a:pt x="1" y="141"/>
                    </a:lnTo>
                    <a:lnTo>
                      <a:pt x="1" y="152"/>
                    </a:lnTo>
                    <a:lnTo>
                      <a:pt x="0" y="163"/>
                    </a:lnTo>
                    <a:lnTo>
                      <a:pt x="0" y="176"/>
                    </a:lnTo>
                    <a:lnTo>
                      <a:pt x="0" y="186"/>
                    </a:lnTo>
                    <a:lnTo>
                      <a:pt x="1" y="199"/>
                    </a:lnTo>
                    <a:lnTo>
                      <a:pt x="4" y="212"/>
                    </a:lnTo>
                    <a:lnTo>
                      <a:pt x="5" y="225"/>
                    </a:lnTo>
                    <a:lnTo>
                      <a:pt x="8" y="234"/>
                    </a:lnTo>
                    <a:lnTo>
                      <a:pt x="14" y="244"/>
                    </a:lnTo>
                    <a:lnTo>
                      <a:pt x="19" y="253"/>
                    </a:lnTo>
                    <a:lnTo>
                      <a:pt x="24" y="262"/>
                    </a:lnTo>
                    <a:lnTo>
                      <a:pt x="27" y="275"/>
                    </a:lnTo>
                    <a:lnTo>
                      <a:pt x="31" y="290"/>
                    </a:lnTo>
                    <a:lnTo>
                      <a:pt x="32" y="301"/>
                    </a:lnTo>
                    <a:lnTo>
                      <a:pt x="35" y="314"/>
                    </a:lnTo>
                    <a:lnTo>
                      <a:pt x="36" y="324"/>
                    </a:lnTo>
                    <a:lnTo>
                      <a:pt x="40" y="334"/>
                    </a:lnTo>
                    <a:lnTo>
                      <a:pt x="41" y="344"/>
                    </a:lnTo>
                    <a:lnTo>
                      <a:pt x="45" y="351"/>
                    </a:lnTo>
                    <a:lnTo>
                      <a:pt x="50" y="366"/>
                    </a:lnTo>
                    <a:lnTo>
                      <a:pt x="57" y="378"/>
                    </a:lnTo>
                    <a:lnTo>
                      <a:pt x="65" y="390"/>
                    </a:lnTo>
                    <a:lnTo>
                      <a:pt x="72" y="399"/>
                    </a:lnTo>
                    <a:lnTo>
                      <a:pt x="80" y="406"/>
                    </a:lnTo>
                    <a:lnTo>
                      <a:pt x="86" y="410"/>
                    </a:lnTo>
                    <a:lnTo>
                      <a:pt x="94" y="413"/>
                    </a:lnTo>
                    <a:lnTo>
                      <a:pt x="100" y="416"/>
                    </a:lnTo>
                  </a:path>
                </a:pathLst>
              </a:custGeom>
              <a:noFill/>
              <a:ln w="1588">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021" name="Freeform 1461">
                <a:extLst>
                  <a:ext uri="{FF2B5EF4-FFF2-40B4-BE49-F238E27FC236}">
                    <a16:creationId xmlns:a16="http://schemas.microsoft.com/office/drawing/2014/main" id="{99B337CF-BF72-86F5-CC52-E582636E416D}"/>
                  </a:ext>
                </a:extLst>
              </p:cNvPr>
              <p:cNvSpPr>
                <a:spLocks/>
              </p:cNvSpPr>
              <p:nvPr/>
            </p:nvSpPr>
            <p:spPr bwMode="auto">
              <a:xfrm>
                <a:off x="875" y="2151"/>
                <a:ext cx="159" cy="153"/>
              </a:xfrm>
              <a:custGeom>
                <a:avLst/>
                <a:gdLst>
                  <a:gd name="T0" fmla="*/ 24 w 478"/>
                  <a:gd name="T1" fmla="*/ 60 h 458"/>
                  <a:gd name="T2" fmla="*/ 46 w 478"/>
                  <a:gd name="T3" fmla="*/ 54 h 458"/>
                  <a:gd name="T4" fmla="*/ 83 w 478"/>
                  <a:gd name="T5" fmla="*/ 46 h 458"/>
                  <a:gd name="T6" fmla="*/ 135 w 478"/>
                  <a:gd name="T7" fmla="*/ 36 h 458"/>
                  <a:gd name="T8" fmla="*/ 193 w 478"/>
                  <a:gd name="T9" fmla="*/ 23 h 458"/>
                  <a:gd name="T10" fmla="*/ 254 w 478"/>
                  <a:gd name="T11" fmla="*/ 14 h 458"/>
                  <a:gd name="T12" fmla="*/ 313 w 478"/>
                  <a:gd name="T13" fmla="*/ 6 h 458"/>
                  <a:gd name="T14" fmla="*/ 363 w 478"/>
                  <a:gd name="T15" fmla="*/ 0 h 458"/>
                  <a:gd name="T16" fmla="*/ 415 w 478"/>
                  <a:gd name="T17" fmla="*/ 1 h 458"/>
                  <a:gd name="T18" fmla="*/ 444 w 478"/>
                  <a:gd name="T19" fmla="*/ 10 h 458"/>
                  <a:gd name="T20" fmla="*/ 447 w 478"/>
                  <a:gd name="T21" fmla="*/ 30 h 458"/>
                  <a:gd name="T22" fmla="*/ 451 w 478"/>
                  <a:gd name="T23" fmla="*/ 64 h 458"/>
                  <a:gd name="T24" fmla="*/ 466 w 478"/>
                  <a:gd name="T25" fmla="*/ 97 h 458"/>
                  <a:gd name="T26" fmla="*/ 474 w 478"/>
                  <a:gd name="T27" fmla="*/ 127 h 458"/>
                  <a:gd name="T28" fmla="*/ 478 w 478"/>
                  <a:gd name="T29" fmla="*/ 166 h 458"/>
                  <a:gd name="T30" fmla="*/ 478 w 478"/>
                  <a:gd name="T31" fmla="*/ 207 h 458"/>
                  <a:gd name="T32" fmla="*/ 476 w 478"/>
                  <a:gd name="T33" fmla="*/ 248 h 458"/>
                  <a:gd name="T34" fmla="*/ 466 w 478"/>
                  <a:gd name="T35" fmla="*/ 288 h 458"/>
                  <a:gd name="T36" fmla="*/ 453 w 478"/>
                  <a:gd name="T37" fmla="*/ 324 h 458"/>
                  <a:gd name="T38" fmla="*/ 438 w 478"/>
                  <a:gd name="T39" fmla="*/ 352 h 458"/>
                  <a:gd name="T40" fmla="*/ 405 w 478"/>
                  <a:gd name="T41" fmla="*/ 381 h 458"/>
                  <a:gd name="T42" fmla="*/ 378 w 478"/>
                  <a:gd name="T43" fmla="*/ 403 h 458"/>
                  <a:gd name="T44" fmla="*/ 364 w 478"/>
                  <a:gd name="T45" fmla="*/ 412 h 458"/>
                  <a:gd name="T46" fmla="*/ 358 w 478"/>
                  <a:gd name="T47" fmla="*/ 414 h 458"/>
                  <a:gd name="T48" fmla="*/ 347 w 478"/>
                  <a:gd name="T49" fmla="*/ 414 h 458"/>
                  <a:gd name="T50" fmla="*/ 315 w 478"/>
                  <a:gd name="T51" fmla="*/ 415 h 458"/>
                  <a:gd name="T52" fmla="*/ 269 w 478"/>
                  <a:gd name="T53" fmla="*/ 419 h 458"/>
                  <a:gd name="T54" fmla="*/ 216 w 478"/>
                  <a:gd name="T55" fmla="*/ 422 h 458"/>
                  <a:gd name="T56" fmla="*/ 158 w 478"/>
                  <a:gd name="T57" fmla="*/ 428 h 458"/>
                  <a:gd name="T58" fmla="*/ 104 w 478"/>
                  <a:gd name="T59" fmla="*/ 435 h 458"/>
                  <a:gd name="T60" fmla="*/ 60 w 478"/>
                  <a:gd name="T61" fmla="*/ 445 h 458"/>
                  <a:gd name="T62" fmla="*/ 28 w 478"/>
                  <a:gd name="T63" fmla="*/ 455 h 458"/>
                  <a:gd name="T64" fmla="*/ 11 w 478"/>
                  <a:gd name="T65" fmla="*/ 449 h 458"/>
                  <a:gd name="T66" fmla="*/ 2 w 478"/>
                  <a:gd name="T67" fmla="*/ 408 h 458"/>
                  <a:gd name="T68" fmla="*/ 0 w 478"/>
                  <a:gd name="T69" fmla="*/ 346 h 458"/>
                  <a:gd name="T70" fmla="*/ 2 w 478"/>
                  <a:gd name="T71" fmla="*/ 270 h 458"/>
                  <a:gd name="T72" fmla="*/ 7 w 478"/>
                  <a:gd name="T73" fmla="*/ 194 h 458"/>
                  <a:gd name="T74" fmla="*/ 14 w 478"/>
                  <a:gd name="T75" fmla="*/ 126 h 458"/>
                  <a:gd name="T76" fmla="*/ 19 w 478"/>
                  <a:gd name="T77" fmla="*/ 78 h 458"/>
                  <a:gd name="T78" fmla="*/ 20 w 478"/>
                  <a:gd name="T79" fmla="*/ 6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8" h="458">
                    <a:moveTo>
                      <a:pt x="20" y="60"/>
                    </a:moveTo>
                    <a:lnTo>
                      <a:pt x="24" y="60"/>
                    </a:lnTo>
                    <a:lnTo>
                      <a:pt x="32" y="56"/>
                    </a:lnTo>
                    <a:lnTo>
                      <a:pt x="46" y="54"/>
                    </a:lnTo>
                    <a:lnTo>
                      <a:pt x="63" y="50"/>
                    </a:lnTo>
                    <a:lnTo>
                      <a:pt x="83" y="46"/>
                    </a:lnTo>
                    <a:lnTo>
                      <a:pt x="109" y="41"/>
                    </a:lnTo>
                    <a:lnTo>
                      <a:pt x="135" y="36"/>
                    </a:lnTo>
                    <a:lnTo>
                      <a:pt x="164" y="29"/>
                    </a:lnTo>
                    <a:lnTo>
                      <a:pt x="193" y="23"/>
                    </a:lnTo>
                    <a:lnTo>
                      <a:pt x="224" y="19"/>
                    </a:lnTo>
                    <a:lnTo>
                      <a:pt x="254" y="14"/>
                    </a:lnTo>
                    <a:lnTo>
                      <a:pt x="284" y="9"/>
                    </a:lnTo>
                    <a:lnTo>
                      <a:pt x="313" y="6"/>
                    </a:lnTo>
                    <a:lnTo>
                      <a:pt x="339" y="2"/>
                    </a:lnTo>
                    <a:lnTo>
                      <a:pt x="363" y="0"/>
                    </a:lnTo>
                    <a:lnTo>
                      <a:pt x="383" y="0"/>
                    </a:lnTo>
                    <a:lnTo>
                      <a:pt x="415" y="1"/>
                    </a:lnTo>
                    <a:lnTo>
                      <a:pt x="435" y="5"/>
                    </a:lnTo>
                    <a:lnTo>
                      <a:pt x="444" y="10"/>
                    </a:lnTo>
                    <a:lnTo>
                      <a:pt x="447" y="20"/>
                    </a:lnTo>
                    <a:lnTo>
                      <a:pt x="447" y="30"/>
                    </a:lnTo>
                    <a:lnTo>
                      <a:pt x="449" y="47"/>
                    </a:lnTo>
                    <a:lnTo>
                      <a:pt x="451" y="64"/>
                    </a:lnTo>
                    <a:lnTo>
                      <a:pt x="459" y="85"/>
                    </a:lnTo>
                    <a:lnTo>
                      <a:pt x="466" y="97"/>
                    </a:lnTo>
                    <a:lnTo>
                      <a:pt x="471" y="112"/>
                    </a:lnTo>
                    <a:lnTo>
                      <a:pt x="474" y="127"/>
                    </a:lnTo>
                    <a:lnTo>
                      <a:pt x="477" y="146"/>
                    </a:lnTo>
                    <a:lnTo>
                      <a:pt x="478" y="166"/>
                    </a:lnTo>
                    <a:lnTo>
                      <a:pt x="478" y="186"/>
                    </a:lnTo>
                    <a:lnTo>
                      <a:pt x="478" y="207"/>
                    </a:lnTo>
                    <a:lnTo>
                      <a:pt x="477" y="228"/>
                    </a:lnTo>
                    <a:lnTo>
                      <a:pt x="476" y="248"/>
                    </a:lnTo>
                    <a:lnTo>
                      <a:pt x="471" y="269"/>
                    </a:lnTo>
                    <a:lnTo>
                      <a:pt x="466" y="288"/>
                    </a:lnTo>
                    <a:lnTo>
                      <a:pt x="462" y="307"/>
                    </a:lnTo>
                    <a:lnTo>
                      <a:pt x="453" y="324"/>
                    </a:lnTo>
                    <a:lnTo>
                      <a:pt x="445" y="340"/>
                    </a:lnTo>
                    <a:lnTo>
                      <a:pt x="438" y="352"/>
                    </a:lnTo>
                    <a:lnTo>
                      <a:pt x="426" y="364"/>
                    </a:lnTo>
                    <a:lnTo>
                      <a:pt x="405" y="381"/>
                    </a:lnTo>
                    <a:lnTo>
                      <a:pt x="389" y="392"/>
                    </a:lnTo>
                    <a:lnTo>
                      <a:pt x="378" y="403"/>
                    </a:lnTo>
                    <a:lnTo>
                      <a:pt x="369" y="408"/>
                    </a:lnTo>
                    <a:lnTo>
                      <a:pt x="364" y="412"/>
                    </a:lnTo>
                    <a:lnTo>
                      <a:pt x="360" y="413"/>
                    </a:lnTo>
                    <a:lnTo>
                      <a:pt x="358" y="414"/>
                    </a:lnTo>
                    <a:lnTo>
                      <a:pt x="355" y="414"/>
                    </a:lnTo>
                    <a:lnTo>
                      <a:pt x="347" y="414"/>
                    </a:lnTo>
                    <a:lnTo>
                      <a:pt x="333" y="415"/>
                    </a:lnTo>
                    <a:lnTo>
                      <a:pt x="315" y="415"/>
                    </a:lnTo>
                    <a:lnTo>
                      <a:pt x="293" y="418"/>
                    </a:lnTo>
                    <a:lnTo>
                      <a:pt x="269" y="419"/>
                    </a:lnTo>
                    <a:lnTo>
                      <a:pt x="243" y="421"/>
                    </a:lnTo>
                    <a:lnTo>
                      <a:pt x="216" y="422"/>
                    </a:lnTo>
                    <a:lnTo>
                      <a:pt x="186" y="426"/>
                    </a:lnTo>
                    <a:lnTo>
                      <a:pt x="158" y="428"/>
                    </a:lnTo>
                    <a:lnTo>
                      <a:pt x="131" y="432"/>
                    </a:lnTo>
                    <a:lnTo>
                      <a:pt x="104" y="435"/>
                    </a:lnTo>
                    <a:lnTo>
                      <a:pt x="80" y="440"/>
                    </a:lnTo>
                    <a:lnTo>
                      <a:pt x="60" y="445"/>
                    </a:lnTo>
                    <a:lnTo>
                      <a:pt x="41" y="449"/>
                    </a:lnTo>
                    <a:lnTo>
                      <a:pt x="28" y="455"/>
                    </a:lnTo>
                    <a:lnTo>
                      <a:pt x="19" y="458"/>
                    </a:lnTo>
                    <a:lnTo>
                      <a:pt x="11" y="449"/>
                    </a:lnTo>
                    <a:lnTo>
                      <a:pt x="6" y="432"/>
                    </a:lnTo>
                    <a:lnTo>
                      <a:pt x="2" y="408"/>
                    </a:lnTo>
                    <a:lnTo>
                      <a:pt x="0" y="379"/>
                    </a:lnTo>
                    <a:lnTo>
                      <a:pt x="0" y="346"/>
                    </a:lnTo>
                    <a:lnTo>
                      <a:pt x="1" y="309"/>
                    </a:lnTo>
                    <a:lnTo>
                      <a:pt x="2" y="270"/>
                    </a:lnTo>
                    <a:lnTo>
                      <a:pt x="4" y="232"/>
                    </a:lnTo>
                    <a:lnTo>
                      <a:pt x="7" y="194"/>
                    </a:lnTo>
                    <a:lnTo>
                      <a:pt x="11" y="158"/>
                    </a:lnTo>
                    <a:lnTo>
                      <a:pt x="14" y="126"/>
                    </a:lnTo>
                    <a:lnTo>
                      <a:pt x="15" y="99"/>
                    </a:lnTo>
                    <a:lnTo>
                      <a:pt x="19" y="78"/>
                    </a:lnTo>
                    <a:lnTo>
                      <a:pt x="20" y="64"/>
                    </a:lnTo>
                    <a:lnTo>
                      <a:pt x="20" y="60"/>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022" name="Freeform 1462">
                <a:extLst>
                  <a:ext uri="{FF2B5EF4-FFF2-40B4-BE49-F238E27FC236}">
                    <a16:creationId xmlns:a16="http://schemas.microsoft.com/office/drawing/2014/main" id="{A93178ED-9ED9-5031-F4E7-DBEF406A6945}"/>
                  </a:ext>
                </a:extLst>
              </p:cNvPr>
              <p:cNvSpPr>
                <a:spLocks/>
              </p:cNvSpPr>
              <p:nvPr/>
            </p:nvSpPr>
            <p:spPr bwMode="auto">
              <a:xfrm>
                <a:off x="730" y="1536"/>
                <a:ext cx="395" cy="365"/>
              </a:xfrm>
              <a:custGeom>
                <a:avLst/>
                <a:gdLst>
                  <a:gd name="T0" fmla="*/ 23 w 1186"/>
                  <a:gd name="T1" fmla="*/ 524 h 1097"/>
                  <a:gd name="T2" fmla="*/ 113 w 1186"/>
                  <a:gd name="T3" fmla="*/ 476 h 1097"/>
                  <a:gd name="T4" fmla="*/ 210 w 1186"/>
                  <a:gd name="T5" fmla="*/ 404 h 1097"/>
                  <a:gd name="T6" fmla="*/ 270 w 1186"/>
                  <a:gd name="T7" fmla="*/ 332 h 1097"/>
                  <a:gd name="T8" fmla="*/ 305 w 1186"/>
                  <a:gd name="T9" fmla="*/ 277 h 1097"/>
                  <a:gd name="T10" fmla="*/ 327 w 1186"/>
                  <a:gd name="T11" fmla="*/ 236 h 1097"/>
                  <a:gd name="T12" fmla="*/ 418 w 1186"/>
                  <a:gd name="T13" fmla="*/ 188 h 1097"/>
                  <a:gd name="T14" fmla="*/ 569 w 1186"/>
                  <a:gd name="T15" fmla="*/ 128 h 1097"/>
                  <a:gd name="T16" fmla="*/ 731 w 1186"/>
                  <a:gd name="T17" fmla="*/ 66 h 1097"/>
                  <a:gd name="T18" fmla="*/ 865 w 1186"/>
                  <a:gd name="T19" fmla="*/ 19 h 1097"/>
                  <a:gd name="T20" fmla="*/ 919 w 1186"/>
                  <a:gd name="T21" fmla="*/ 0 h 1097"/>
                  <a:gd name="T22" fmla="*/ 973 w 1186"/>
                  <a:gd name="T23" fmla="*/ 36 h 1097"/>
                  <a:gd name="T24" fmla="*/ 1077 w 1186"/>
                  <a:gd name="T25" fmla="*/ 122 h 1097"/>
                  <a:gd name="T26" fmla="*/ 1137 w 1186"/>
                  <a:gd name="T27" fmla="*/ 204 h 1097"/>
                  <a:gd name="T28" fmla="*/ 1159 w 1186"/>
                  <a:gd name="T29" fmla="*/ 260 h 1097"/>
                  <a:gd name="T30" fmla="*/ 1174 w 1186"/>
                  <a:gd name="T31" fmla="*/ 318 h 1097"/>
                  <a:gd name="T32" fmla="*/ 1183 w 1186"/>
                  <a:gd name="T33" fmla="*/ 377 h 1097"/>
                  <a:gd name="T34" fmla="*/ 1183 w 1186"/>
                  <a:gd name="T35" fmla="*/ 431 h 1097"/>
                  <a:gd name="T36" fmla="*/ 1176 w 1186"/>
                  <a:gd name="T37" fmla="*/ 476 h 1097"/>
                  <a:gd name="T38" fmla="*/ 1142 w 1186"/>
                  <a:gd name="T39" fmla="*/ 552 h 1097"/>
                  <a:gd name="T40" fmla="*/ 1101 w 1186"/>
                  <a:gd name="T41" fmla="*/ 611 h 1097"/>
                  <a:gd name="T42" fmla="*/ 1064 w 1186"/>
                  <a:gd name="T43" fmla="*/ 641 h 1097"/>
                  <a:gd name="T44" fmla="*/ 1038 w 1186"/>
                  <a:gd name="T45" fmla="*/ 660 h 1097"/>
                  <a:gd name="T46" fmla="*/ 1022 w 1186"/>
                  <a:gd name="T47" fmla="*/ 684 h 1097"/>
                  <a:gd name="T48" fmla="*/ 1008 w 1186"/>
                  <a:gd name="T49" fmla="*/ 707 h 1097"/>
                  <a:gd name="T50" fmla="*/ 988 w 1186"/>
                  <a:gd name="T51" fmla="*/ 723 h 1097"/>
                  <a:gd name="T52" fmla="*/ 954 w 1186"/>
                  <a:gd name="T53" fmla="*/ 730 h 1097"/>
                  <a:gd name="T54" fmla="*/ 921 w 1186"/>
                  <a:gd name="T55" fmla="*/ 748 h 1097"/>
                  <a:gd name="T56" fmla="*/ 902 w 1186"/>
                  <a:gd name="T57" fmla="*/ 784 h 1097"/>
                  <a:gd name="T58" fmla="*/ 891 w 1186"/>
                  <a:gd name="T59" fmla="*/ 815 h 1097"/>
                  <a:gd name="T60" fmla="*/ 884 w 1186"/>
                  <a:gd name="T61" fmla="*/ 851 h 1097"/>
                  <a:gd name="T62" fmla="*/ 878 w 1186"/>
                  <a:gd name="T63" fmla="*/ 884 h 1097"/>
                  <a:gd name="T64" fmla="*/ 873 w 1186"/>
                  <a:gd name="T65" fmla="*/ 914 h 1097"/>
                  <a:gd name="T66" fmla="*/ 824 w 1186"/>
                  <a:gd name="T67" fmla="*/ 928 h 1097"/>
                  <a:gd name="T68" fmla="*/ 798 w 1186"/>
                  <a:gd name="T69" fmla="*/ 924 h 1097"/>
                  <a:gd name="T70" fmla="*/ 775 w 1186"/>
                  <a:gd name="T71" fmla="*/ 949 h 1097"/>
                  <a:gd name="T72" fmla="*/ 754 w 1186"/>
                  <a:gd name="T73" fmla="*/ 986 h 1097"/>
                  <a:gd name="T74" fmla="*/ 700 w 1186"/>
                  <a:gd name="T75" fmla="*/ 995 h 1097"/>
                  <a:gd name="T76" fmla="*/ 694 w 1186"/>
                  <a:gd name="T77" fmla="*/ 1020 h 1097"/>
                  <a:gd name="T78" fmla="*/ 672 w 1186"/>
                  <a:gd name="T79" fmla="*/ 1042 h 1097"/>
                  <a:gd name="T80" fmla="*/ 640 w 1186"/>
                  <a:gd name="T81" fmla="*/ 1038 h 1097"/>
                  <a:gd name="T82" fmla="*/ 617 w 1186"/>
                  <a:gd name="T83" fmla="*/ 1038 h 1097"/>
                  <a:gd name="T84" fmla="*/ 592 w 1186"/>
                  <a:gd name="T85" fmla="*/ 1052 h 1097"/>
                  <a:gd name="T86" fmla="*/ 565 w 1186"/>
                  <a:gd name="T87" fmla="*/ 1082 h 1097"/>
                  <a:gd name="T88" fmla="*/ 524 w 1186"/>
                  <a:gd name="T89" fmla="*/ 1096 h 1097"/>
                  <a:gd name="T90" fmla="*/ 478 w 1186"/>
                  <a:gd name="T91" fmla="*/ 1089 h 1097"/>
                  <a:gd name="T92" fmla="*/ 432 w 1186"/>
                  <a:gd name="T93" fmla="*/ 1045 h 1097"/>
                  <a:gd name="T94" fmla="*/ 393 w 1186"/>
                  <a:gd name="T95" fmla="*/ 990 h 1097"/>
                  <a:gd name="T96" fmla="*/ 368 w 1186"/>
                  <a:gd name="T97" fmla="*/ 960 h 1097"/>
                  <a:gd name="T98" fmla="*/ 345 w 1186"/>
                  <a:gd name="T99" fmla="*/ 950 h 1097"/>
                  <a:gd name="T100" fmla="*/ 317 w 1186"/>
                  <a:gd name="T101" fmla="*/ 953 h 1097"/>
                  <a:gd name="T102" fmla="*/ 283 w 1186"/>
                  <a:gd name="T103" fmla="*/ 960 h 1097"/>
                  <a:gd name="T104" fmla="*/ 259 w 1186"/>
                  <a:gd name="T105" fmla="*/ 970 h 1097"/>
                  <a:gd name="T106" fmla="*/ 250 w 1186"/>
                  <a:gd name="T107" fmla="*/ 975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86" h="1097">
                    <a:moveTo>
                      <a:pt x="0" y="534"/>
                    </a:moveTo>
                    <a:lnTo>
                      <a:pt x="5" y="530"/>
                    </a:lnTo>
                    <a:lnTo>
                      <a:pt x="23" y="524"/>
                    </a:lnTo>
                    <a:lnTo>
                      <a:pt x="49" y="512"/>
                    </a:lnTo>
                    <a:lnTo>
                      <a:pt x="79" y="496"/>
                    </a:lnTo>
                    <a:lnTo>
                      <a:pt x="113" y="476"/>
                    </a:lnTo>
                    <a:lnTo>
                      <a:pt x="148" y="454"/>
                    </a:lnTo>
                    <a:lnTo>
                      <a:pt x="181" y="431"/>
                    </a:lnTo>
                    <a:lnTo>
                      <a:pt x="210" y="404"/>
                    </a:lnTo>
                    <a:lnTo>
                      <a:pt x="234" y="377"/>
                    </a:lnTo>
                    <a:lnTo>
                      <a:pt x="255" y="354"/>
                    </a:lnTo>
                    <a:lnTo>
                      <a:pt x="270" y="332"/>
                    </a:lnTo>
                    <a:lnTo>
                      <a:pt x="284" y="311"/>
                    </a:lnTo>
                    <a:lnTo>
                      <a:pt x="296" y="295"/>
                    </a:lnTo>
                    <a:lnTo>
                      <a:pt x="305" y="277"/>
                    </a:lnTo>
                    <a:lnTo>
                      <a:pt x="312" y="261"/>
                    </a:lnTo>
                    <a:lnTo>
                      <a:pt x="318" y="246"/>
                    </a:lnTo>
                    <a:lnTo>
                      <a:pt x="327" y="236"/>
                    </a:lnTo>
                    <a:lnTo>
                      <a:pt x="348" y="224"/>
                    </a:lnTo>
                    <a:lnTo>
                      <a:pt x="379" y="207"/>
                    </a:lnTo>
                    <a:lnTo>
                      <a:pt x="418" y="188"/>
                    </a:lnTo>
                    <a:lnTo>
                      <a:pt x="464" y="170"/>
                    </a:lnTo>
                    <a:lnTo>
                      <a:pt x="515" y="149"/>
                    </a:lnTo>
                    <a:lnTo>
                      <a:pt x="569" y="128"/>
                    </a:lnTo>
                    <a:lnTo>
                      <a:pt x="624" y="105"/>
                    </a:lnTo>
                    <a:lnTo>
                      <a:pt x="680" y="85"/>
                    </a:lnTo>
                    <a:lnTo>
                      <a:pt x="731" y="66"/>
                    </a:lnTo>
                    <a:lnTo>
                      <a:pt x="783" y="49"/>
                    </a:lnTo>
                    <a:lnTo>
                      <a:pt x="827" y="32"/>
                    </a:lnTo>
                    <a:lnTo>
                      <a:pt x="865" y="19"/>
                    </a:lnTo>
                    <a:lnTo>
                      <a:pt x="893" y="9"/>
                    </a:lnTo>
                    <a:lnTo>
                      <a:pt x="913" y="1"/>
                    </a:lnTo>
                    <a:lnTo>
                      <a:pt x="919" y="0"/>
                    </a:lnTo>
                    <a:lnTo>
                      <a:pt x="926" y="5"/>
                    </a:lnTo>
                    <a:lnTo>
                      <a:pt x="945" y="18"/>
                    </a:lnTo>
                    <a:lnTo>
                      <a:pt x="973" y="36"/>
                    </a:lnTo>
                    <a:lnTo>
                      <a:pt x="1007" y="62"/>
                    </a:lnTo>
                    <a:lnTo>
                      <a:pt x="1041" y="90"/>
                    </a:lnTo>
                    <a:lnTo>
                      <a:pt x="1077" y="122"/>
                    </a:lnTo>
                    <a:lnTo>
                      <a:pt x="1106" y="155"/>
                    </a:lnTo>
                    <a:lnTo>
                      <a:pt x="1128" y="188"/>
                    </a:lnTo>
                    <a:lnTo>
                      <a:pt x="1137" y="204"/>
                    </a:lnTo>
                    <a:lnTo>
                      <a:pt x="1145" y="221"/>
                    </a:lnTo>
                    <a:lnTo>
                      <a:pt x="1152" y="240"/>
                    </a:lnTo>
                    <a:lnTo>
                      <a:pt x="1159" y="260"/>
                    </a:lnTo>
                    <a:lnTo>
                      <a:pt x="1165" y="279"/>
                    </a:lnTo>
                    <a:lnTo>
                      <a:pt x="1169" y="299"/>
                    </a:lnTo>
                    <a:lnTo>
                      <a:pt x="1174" y="318"/>
                    </a:lnTo>
                    <a:lnTo>
                      <a:pt x="1179" y="337"/>
                    </a:lnTo>
                    <a:lnTo>
                      <a:pt x="1181" y="358"/>
                    </a:lnTo>
                    <a:lnTo>
                      <a:pt x="1183" y="377"/>
                    </a:lnTo>
                    <a:lnTo>
                      <a:pt x="1186" y="396"/>
                    </a:lnTo>
                    <a:lnTo>
                      <a:pt x="1186" y="413"/>
                    </a:lnTo>
                    <a:lnTo>
                      <a:pt x="1183" y="431"/>
                    </a:lnTo>
                    <a:lnTo>
                      <a:pt x="1182" y="447"/>
                    </a:lnTo>
                    <a:lnTo>
                      <a:pt x="1179" y="462"/>
                    </a:lnTo>
                    <a:lnTo>
                      <a:pt x="1176" y="476"/>
                    </a:lnTo>
                    <a:lnTo>
                      <a:pt x="1166" y="503"/>
                    </a:lnTo>
                    <a:lnTo>
                      <a:pt x="1155" y="529"/>
                    </a:lnTo>
                    <a:lnTo>
                      <a:pt x="1142" y="552"/>
                    </a:lnTo>
                    <a:lnTo>
                      <a:pt x="1130" y="575"/>
                    </a:lnTo>
                    <a:lnTo>
                      <a:pt x="1115" y="595"/>
                    </a:lnTo>
                    <a:lnTo>
                      <a:pt x="1101" y="611"/>
                    </a:lnTo>
                    <a:lnTo>
                      <a:pt x="1087" y="624"/>
                    </a:lnTo>
                    <a:lnTo>
                      <a:pt x="1075" y="634"/>
                    </a:lnTo>
                    <a:lnTo>
                      <a:pt x="1064" y="641"/>
                    </a:lnTo>
                    <a:lnTo>
                      <a:pt x="1053" y="647"/>
                    </a:lnTo>
                    <a:lnTo>
                      <a:pt x="1044" y="654"/>
                    </a:lnTo>
                    <a:lnTo>
                      <a:pt x="1038" y="660"/>
                    </a:lnTo>
                    <a:lnTo>
                      <a:pt x="1031" y="667"/>
                    </a:lnTo>
                    <a:lnTo>
                      <a:pt x="1028" y="674"/>
                    </a:lnTo>
                    <a:lnTo>
                      <a:pt x="1022" y="684"/>
                    </a:lnTo>
                    <a:lnTo>
                      <a:pt x="1017" y="691"/>
                    </a:lnTo>
                    <a:lnTo>
                      <a:pt x="1012" y="699"/>
                    </a:lnTo>
                    <a:lnTo>
                      <a:pt x="1008" y="707"/>
                    </a:lnTo>
                    <a:lnTo>
                      <a:pt x="1002" y="714"/>
                    </a:lnTo>
                    <a:lnTo>
                      <a:pt x="995" y="720"/>
                    </a:lnTo>
                    <a:lnTo>
                      <a:pt x="988" y="723"/>
                    </a:lnTo>
                    <a:lnTo>
                      <a:pt x="978" y="727"/>
                    </a:lnTo>
                    <a:lnTo>
                      <a:pt x="967" y="730"/>
                    </a:lnTo>
                    <a:lnTo>
                      <a:pt x="954" y="730"/>
                    </a:lnTo>
                    <a:lnTo>
                      <a:pt x="941" y="733"/>
                    </a:lnTo>
                    <a:lnTo>
                      <a:pt x="930" y="740"/>
                    </a:lnTo>
                    <a:lnTo>
                      <a:pt x="921" y="748"/>
                    </a:lnTo>
                    <a:lnTo>
                      <a:pt x="913" y="761"/>
                    </a:lnTo>
                    <a:lnTo>
                      <a:pt x="906" y="771"/>
                    </a:lnTo>
                    <a:lnTo>
                      <a:pt x="902" y="784"/>
                    </a:lnTo>
                    <a:lnTo>
                      <a:pt x="897" y="796"/>
                    </a:lnTo>
                    <a:lnTo>
                      <a:pt x="893" y="805"/>
                    </a:lnTo>
                    <a:lnTo>
                      <a:pt x="891" y="815"/>
                    </a:lnTo>
                    <a:lnTo>
                      <a:pt x="889" y="825"/>
                    </a:lnTo>
                    <a:lnTo>
                      <a:pt x="886" y="838"/>
                    </a:lnTo>
                    <a:lnTo>
                      <a:pt x="884" y="851"/>
                    </a:lnTo>
                    <a:lnTo>
                      <a:pt x="881" y="864"/>
                    </a:lnTo>
                    <a:lnTo>
                      <a:pt x="879" y="874"/>
                    </a:lnTo>
                    <a:lnTo>
                      <a:pt x="878" y="884"/>
                    </a:lnTo>
                    <a:lnTo>
                      <a:pt x="878" y="891"/>
                    </a:lnTo>
                    <a:lnTo>
                      <a:pt x="877" y="901"/>
                    </a:lnTo>
                    <a:lnTo>
                      <a:pt x="873" y="914"/>
                    </a:lnTo>
                    <a:lnTo>
                      <a:pt x="863" y="926"/>
                    </a:lnTo>
                    <a:lnTo>
                      <a:pt x="845" y="931"/>
                    </a:lnTo>
                    <a:lnTo>
                      <a:pt x="824" y="928"/>
                    </a:lnTo>
                    <a:lnTo>
                      <a:pt x="810" y="927"/>
                    </a:lnTo>
                    <a:lnTo>
                      <a:pt x="802" y="926"/>
                    </a:lnTo>
                    <a:lnTo>
                      <a:pt x="798" y="924"/>
                    </a:lnTo>
                    <a:lnTo>
                      <a:pt x="793" y="927"/>
                    </a:lnTo>
                    <a:lnTo>
                      <a:pt x="786" y="936"/>
                    </a:lnTo>
                    <a:lnTo>
                      <a:pt x="775" y="949"/>
                    </a:lnTo>
                    <a:lnTo>
                      <a:pt x="767" y="962"/>
                    </a:lnTo>
                    <a:lnTo>
                      <a:pt x="761" y="975"/>
                    </a:lnTo>
                    <a:lnTo>
                      <a:pt x="754" y="986"/>
                    </a:lnTo>
                    <a:lnTo>
                      <a:pt x="748" y="993"/>
                    </a:lnTo>
                    <a:lnTo>
                      <a:pt x="744" y="995"/>
                    </a:lnTo>
                    <a:lnTo>
                      <a:pt x="700" y="995"/>
                    </a:lnTo>
                    <a:lnTo>
                      <a:pt x="700" y="998"/>
                    </a:lnTo>
                    <a:lnTo>
                      <a:pt x="699" y="1007"/>
                    </a:lnTo>
                    <a:lnTo>
                      <a:pt x="694" y="1020"/>
                    </a:lnTo>
                    <a:lnTo>
                      <a:pt x="688" y="1032"/>
                    </a:lnTo>
                    <a:lnTo>
                      <a:pt x="680" y="1039"/>
                    </a:lnTo>
                    <a:lnTo>
                      <a:pt x="672" y="1042"/>
                    </a:lnTo>
                    <a:lnTo>
                      <a:pt x="662" y="1039"/>
                    </a:lnTo>
                    <a:lnTo>
                      <a:pt x="648" y="1038"/>
                    </a:lnTo>
                    <a:lnTo>
                      <a:pt x="640" y="1038"/>
                    </a:lnTo>
                    <a:lnTo>
                      <a:pt x="632" y="1038"/>
                    </a:lnTo>
                    <a:lnTo>
                      <a:pt x="624" y="1038"/>
                    </a:lnTo>
                    <a:lnTo>
                      <a:pt x="617" y="1038"/>
                    </a:lnTo>
                    <a:lnTo>
                      <a:pt x="608" y="1042"/>
                    </a:lnTo>
                    <a:lnTo>
                      <a:pt x="599" y="1045"/>
                    </a:lnTo>
                    <a:lnTo>
                      <a:pt x="592" y="1052"/>
                    </a:lnTo>
                    <a:lnTo>
                      <a:pt x="584" y="1062"/>
                    </a:lnTo>
                    <a:lnTo>
                      <a:pt x="577" y="1071"/>
                    </a:lnTo>
                    <a:lnTo>
                      <a:pt x="565" y="1082"/>
                    </a:lnTo>
                    <a:lnTo>
                      <a:pt x="553" y="1087"/>
                    </a:lnTo>
                    <a:lnTo>
                      <a:pt x="541" y="1092"/>
                    </a:lnTo>
                    <a:lnTo>
                      <a:pt x="524" y="1096"/>
                    </a:lnTo>
                    <a:lnTo>
                      <a:pt x="510" y="1097"/>
                    </a:lnTo>
                    <a:lnTo>
                      <a:pt x="494" y="1093"/>
                    </a:lnTo>
                    <a:lnTo>
                      <a:pt x="478" y="1089"/>
                    </a:lnTo>
                    <a:lnTo>
                      <a:pt x="462" y="1079"/>
                    </a:lnTo>
                    <a:lnTo>
                      <a:pt x="448" y="1065"/>
                    </a:lnTo>
                    <a:lnTo>
                      <a:pt x="432" y="1045"/>
                    </a:lnTo>
                    <a:lnTo>
                      <a:pt x="418" y="1027"/>
                    </a:lnTo>
                    <a:lnTo>
                      <a:pt x="406" y="1008"/>
                    </a:lnTo>
                    <a:lnTo>
                      <a:pt x="393" y="990"/>
                    </a:lnTo>
                    <a:lnTo>
                      <a:pt x="382" y="976"/>
                    </a:lnTo>
                    <a:lnTo>
                      <a:pt x="375" y="967"/>
                    </a:lnTo>
                    <a:lnTo>
                      <a:pt x="368" y="960"/>
                    </a:lnTo>
                    <a:lnTo>
                      <a:pt x="361" y="957"/>
                    </a:lnTo>
                    <a:lnTo>
                      <a:pt x="354" y="954"/>
                    </a:lnTo>
                    <a:lnTo>
                      <a:pt x="345" y="950"/>
                    </a:lnTo>
                    <a:lnTo>
                      <a:pt x="337" y="950"/>
                    </a:lnTo>
                    <a:lnTo>
                      <a:pt x="327" y="950"/>
                    </a:lnTo>
                    <a:lnTo>
                      <a:pt x="317" y="953"/>
                    </a:lnTo>
                    <a:lnTo>
                      <a:pt x="305" y="954"/>
                    </a:lnTo>
                    <a:lnTo>
                      <a:pt x="293" y="957"/>
                    </a:lnTo>
                    <a:lnTo>
                      <a:pt x="283" y="960"/>
                    </a:lnTo>
                    <a:lnTo>
                      <a:pt x="274" y="963"/>
                    </a:lnTo>
                    <a:lnTo>
                      <a:pt x="265" y="967"/>
                    </a:lnTo>
                    <a:lnTo>
                      <a:pt x="259" y="970"/>
                    </a:lnTo>
                    <a:lnTo>
                      <a:pt x="255" y="973"/>
                    </a:lnTo>
                    <a:lnTo>
                      <a:pt x="251" y="975"/>
                    </a:lnTo>
                    <a:lnTo>
                      <a:pt x="250" y="975"/>
                    </a:lnTo>
                    <a:lnTo>
                      <a:pt x="148" y="811"/>
                    </a:lnTo>
                    <a:lnTo>
                      <a:pt x="0" y="534"/>
                    </a:lnTo>
                  </a:path>
                </a:pathLst>
              </a:custGeom>
              <a:noFill/>
              <a:ln w="1588">
                <a:solidFill>
                  <a:srgbClr val="2E14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023" name="Freeform 1463">
                <a:extLst>
                  <a:ext uri="{FF2B5EF4-FFF2-40B4-BE49-F238E27FC236}">
                    <a16:creationId xmlns:a16="http://schemas.microsoft.com/office/drawing/2014/main" id="{0E1D3542-630F-C4EC-5237-E05C367558C5}"/>
                  </a:ext>
                </a:extLst>
              </p:cNvPr>
              <p:cNvSpPr>
                <a:spLocks/>
              </p:cNvSpPr>
              <p:nvPr/>
            </p:nvSpPr>
            <p:spPr bwMode="auto">
              <a:xfrm>
                <a:off x="461" y="1695"/>
                <a:ext cx="450" cy="1227"/>
              </a:xfrm>
              <a:custGeom>
                <a:avLst/>
                <a:gdLst>
                  <a:gd name="T0" fmla="*/ 794 w 1350"/>
                  <a:gd name="T1" fmla="*/ 15 h 3680"/>
                  <a:gd name="T2" fmla="*/ 898 w 1350"/>
                  <a:gd name="T3" fmla="*/ 165 h 3680"/>
                  <a:gd name="T4" fmla="*/ 1057 w 1350"/>
                  <a:gd name="T5" fmla="*/ 438 h 3680"/>
                  <a:gd name="T6" fmla="*/ 1224 w 1350"/>
                  <a:gd name="T7" fmla="*/ 853 h 3680"/>
                  <a:gd name="T8" fmla="*/ 1225 w 1350"/>
                  <a:gd name="T9" fmla="*/ 964 h 3680"/>
                  <a:gd name="T10" fmla="*/ 1248 w 1350"/>
                  <a:gd name="T11" fmla="*/ 1144 h 3680"/>
                  <a:gd name="T12" fmla="*/ 1272 w 1350"/>
                  <a:gd name="T13" fmla="*/ 1398 h 3680"/>
                  <a:gd name="T14" fmla="*/ 1287 w 1350"/>
                  <a:gd name="T15" fmla="*/ 1682 h 3680"/>
                  <a:gd name="T16" fmla="*/ 1290 w 1350"/>
                  <a:gd name="T17" fmla="*/ 1842 h 3680"/>
                  <a:gd name="T18" fmla="*/ 1291 w 1350"/>
                  <a:gd name="T19" fmla="*/ 1976 h 3680"/>
                  <a:gd name="T20" fmla="*/ 1297 w 1350"/>
                  <a:gd name="T21" fmla="*/ 2191 h 3680"/>
                  <a:gd name="T22" fmla="*/ 1304 w 1350"/>
                  <a:gd name="T23" fmla="*/ 2448 h 3680"/>
                  <a:gd name="T24" fmla="*/ 1314 w 1350"/>
                  <a:gd name="T25" fmla="*/ 2708 h 3680"/>
                  <a:gd name="T26" fmla="*/ 1322 w 1350"/>
                  <a:gd name="T27" fmla="*/ 2926 h 3680"/>
                  <a:gd name="T28" fmla="*/ 1327 w 1350"/>
                  <a:gd name="T29" fmla="*/ 3066 h 3680"/>
                  <a:gd name="T30" fmla="*/ 1337 w 1350"/>
                  <a:gd name="T31" fmla="*/ 3189 h 3680"/>
                  <a:gd name="T32" fmla="*/ 1347 w 1350"/>
                  <a:gd name="T33" fmla="*/ 3333 h 3680"/>
                  <a:gd name="T34" fmla="*/ 1347 w 1350"/>
                  <a:gd name="T35" fmla="*/ 3439 h 3680"/>
                  <a:gd name="T36" fmla="*/ 1311 w 1350"/>
                  <a:gd name="T37" fmla="*/ 3475 h 3680"/>
                  <a:gd name="T38" fmla="*/ 1252 w 1350"/>
                  <a:gd name="T39" fmla="*/ 3524 h 3680"/>
                  <a:gd name="T40" fmla="*/ 1179 w 1350"/>
                  <a:gd name="T41" fmla="*/ 3595 h 3680"/>
                  <a:gd name="T42" fmla="*/ 1055 w 1350"/>
                  <a:gd name="T43" fmla="*/ 3624 h 3680"/>
                  <a:gd name="T44" fmla="*/ 944 w 1350"/>
                  <a:gd name="T45" fmla="*/ 3654 h 3680"/>
                  <a:gd name="T46" fmla="*/ 880 w 1350"/>
                  <a:gd name="T47" fmla="*/ 3672 h 3680"/>
                  <a:gd name="T48" fmla="*/ 794 w 1350"/>
                  <a:gd name="T49" fmla="*/ 3679 h 3680"/>
                  <a:gd name="T50" fmla="*/ 687 w 1350"/>
                  <a:gd name="T51" fmla="*/ 3676 h 3680"/>
                  <a:gd name="T52" fmla="*/ 575 w 1350"/>
                  <a:gd name="T53" fmla="*/ 3667 h 3680"/>
                  <a:gd name="T54" fmla="*/ 458 w 1350"/>
                  <a:gd name="T55" fmla="*/ 3659 h 3680"/>
                  <a:gd name="T56" fmla="*/ 348 w 1350"/>
                  <a:gd name="T57" fmla="*/ 3649 h 3680"/>
                  <a:gd name="T58" fmla="*/ 227 w 1350"/>
                  <a:gd name="T59" fmla="*/ 3621 h 3680"/>
                  <a:gd name="T60" fmla="*/ 67 w 1350"/>
                  <a:gd name="T61" fmla="*/ 3577 h 3680"/>
                  <a:gd name="T62" fmla="*/ 1 w 1350"/>
                  <a:gd name="T63" fmla="*/ 3556 h 3680"/>
                  <a:gd name="T64" fmla="*/ 15 w 1350"/>
                  <a:gd name="T65" fmla="*/ 3501 h 3680"/>
                  <a:gd name="T66" fmla="*/ 14 w 1350"/>
                  <a:gd name="T67" fmla="*/ 3430 h 3680"/>
                  <a:gd name="T68" fmla="*/ 6 w 1350"/>
                  <a:gd name="T69" fmla="*/ 3386 h 3680"/>
                  <a:gd name="T70" fmla="*/ 14 w 1350"/>
                  <a:gd name="T71" fmla="*/ 3301 h 3680"/>
                  <a:gd name="T72" fmla="*/ 29 w 1350"/>
                  <a:gd name="T73" fmla="*/ 3180 h 3680"/>
                  <a:gd name="T74" fmla="*/ 47 w 1350"/>
                  <a:gd name="T75" fmla="*/ 3047 h 3680"/>
                  <a:gd name="T76" fmla="*/ 63 w 1350"/>
                  <a:gd name="T77" fmla="*/ 2896 h 3680"/>
                  <a:gd name="T78" fmla="*/ 74 w 1350"/>
                  <a:gd name="T79" fmla="*/ 2755 h 3680"/>
                  <a:gd name="T80" fmla="*/ 74 w 1350"/>
                  <a:gd name="T81" fmla="*/ 2664 h 3680"/>
                  <a:gd name="T82" fmla="*/ 65 w 1350"/>
                  <a:gd name="T83" fmla="*/ 2524 h 3680"/>
                  <a:gd name="T84" fmla="*/ 57 w 1350"/>
                  <a:gd name="T85" fmla="*/ 2340 h 3680"/>
                  <a:gd name="T86" fmla="*/ 53 w 1350"/>
                  <a:gd name="T87" fmla="*/ 2192 h 3680"/>
                  <a:gd name="T88" fmla="*/ 48 w 1350"/>
                  <a:gd name="T89" fmla="*/ 2087 h 3680"/>
                  <a:gd name="T90" fmla="*/ 37 w 1350"/>
                  <a:gd name="T91" fmla="*/ 1993 h 3680"/>
                  <a:gd name="T92" fmla="*/ 29 w 1350"/>
                  <a:gd name="T93" fmla="*/ 1936 h 3680"/>
                  <a:gd name="T94" fmla="*/ 21 w 1350"/>
                  <a:gd name="T95" fmla="*/ 1873 h 3680"/>
                  <a:gd name="T96" fmla="*/ 10 w 1350"/>
                  <a:gd name="T97" fmla="*/ 1706 h 3680"/>
                  <a:gd name="T98" fmla="*/ 6 w 1350"/>
                  <a:gd name="T99" fmla="*/ 1501 h 3680"/>
                  <a:gd name="T100" fmla="*/ 12 w 1350"/>
                  <a:gd name="T101" fmla="*/ 1322 h 3680"/>
                  <a:gd name="T102" fmla="*/ 21 w 1350"/>
                  <a:gd name="T103" fmla="*/ 1180 h 3680"/>
                  <a:gd name="T104" fmla="*/ 34 w 1350"/>
                  <a:gd name="T105" fmla="*/ 1059 h 3680"/>
                  <a:gd name="T106" fmla="*/ 43 w 1350"/>
                  <a:gd name="T107" fmla="*/ 942 h 3680"/>
                  <a:gd name="T108" fmla="*/ 51 w 1350"/>
                  <a:gd name="T109" fmla="*/ 827 h 3680"/>
                  <a:gd name="T110" fmla="*/ 80 w 1350"/>
                  <a:gd name="T111" fmla="*/ 710 h 3680"/>
                  <a:gd name="T112" fmla="*/ 152 w 1350"/>
                  <a:gd name="T113" fmla="*/ 574 h 3680"/>
                  <a:gd name="T114" fmla="*/ 286 w 1350"/>
                  <a:gd name="T115" fmla="*/ 385 h 3680"/>
                  <a:gd name="T116" fmla="*/ 462 w 1350"/>
                  <a:gd name="T117" fmla="*/ 194 h 3680"/>
                  <a:gd name="T118" fmla="*/ 660 w 1350"/>
                  <a:gd name="T119" fmla="*/ 72 h 3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0" h="3680">
                    <a:moveTo>
                      <a:pt x="660" y="72"/>
                    </a:moveTo>
                    <a:lnTo>
                      <a:pt x="660" y="48"/>
                    </a:lnTo>
                    <a:lnTo>
                      <a:pt x="782" y="0"/>
                    </a:lnTo>
                    <a:lnTo>
                      <a:pt x="786" y="3"/>
                    </a:lnTo>
                    <a:lnTo>
                      <a:pt x="794" y="15"/>
                    </a:lnTo>
                    <a:lnTo>
                      <a:pt x="808" y="34"/>
                    </a:lnTo>
                    <a:lnTo>
                      <a:pt x="825" y="57"/>
                    </a:lnTo>
                    <a:lnTo>
                      <a:pt x="847" y="88"/>
                    </a:lnTo>
                    <a:lnTo>
                      <a:pt x="871" y="124"/>
                    </a:lnTo>
                    <a:lnTo>
                      <a:pt x="898" y="165"/>
                    </a:lnTo>
                    <a:lnTo>
                      <a:pt x="928" y="210"/>
                    </a:lnTo>
                    <a:lnTo>
                      <a:pt x="959" y="262"/>
                    </a:lnTo>
                    <a:lnTo>
                      <a:pt x="992" y="317"/>
                    </a:lnTo>
                    <a:lnTo>
                      <a:pt x="1023" y="375"/>
                    </a:lnTo>
                    <a:lnTo>
                      <a:pt x="1057" y="438"/>
                    </a:lnTo>
                    <a:lnTo>
                      <a:pt x="1087" y="503"/>
                    </a:lnTo>
                    <a:lnTo>
                      <a:pt x="1118" y="571"/>
                    </a:lnTo>
                    <a:lnTo>
                      <a:pt x="1147" y="642"/>
                    </a:lnTo>
                    <a:lnTo>
                      <a:pt x="1172" y="714"/>
                    </a:lnTo>
                    <a:lnTo>
                      <a:pt x="1224" y="853"/>
                    </a:lnTo>
                    <a:lnTo>
                      <a:pt x="1224" y="858"/>
                    </a:lnTo>
                    <a:lnTo>
                      <a:pt x="1224" y="874"/>
                    </a:lnTo>
                    <a:lnTo>
                      <a:pt x="1224" y="898"/>
                    </a:lnTo>
                    <a:lnTo>
                      <a:pt x="1224" y="928"/>
                    </a:lnTo>
                    <a:lnTo>
                      <a:pt x="1225" y="964"/>
                    </a:lnTo>
                    <a:lnTo>
                      <a:pt x="1228" y="1002"/>
                    </a:lnTo>
                    <a:lnTo>
                      <a:pt x="1233" y="1045"/>
                    </a:lnTo>
                    <a:lnTo>
                      <a:pt x="1239" y="1086"/>
                    </a:lnTo>
                    <a:lnTo>
                      <a:pt x="1243" y="1112"/>
                    </a:lnTo>
                    <a:lnTo>
                      <a:pt x="1248" y="1144"/>
                    </a:lnTo>
                    <a:lnTo>
                      <a:pt x="1252" y="1185"/>
                    </a:lnTo>
                    <a:lnTo>
                      <a:pt x="1256" y="1233"/>
                    </a:lnTo>
                    <a:lnTo>
                      <a:pt x="1261" y="1284"/>
                    </a:lnTo>
                    <a:lnTo>
                      <a:pt x="1266" y="1341"/>
                    </a:lnTo>
                    <a:lnTo>
                      <a:pt x="1272" y="1398"/>
                    </a:lnTo>
                    <a:lnTo>
                      <a:pt x="1274" y="1457"/>
                    </a:lnTo>
                    <a:lnTo>
                      <a:pt x="1279" y="1517"/>
                    </a:lnTo>
                    <a:lnTo>
                      <a:pt x="1282" y="1574"/>
                    </a:lnTo>
                    <a:lnTo>
                      <a:pt x="1284" y="1631"/>
                    </a:lnTo>
                    <a:lnTo>
                      <a:pt x="1287" y="1682"/>
                    </a:lnTo>
                    <a:lnTo>
                      <a:pt x="1288" y="1730"/>
                    </a:lnTo>
                    <a:lnTo>
                      <a:pt x="1290" y="1771"/>
                    </a:lnTo>
                    <a:lnTo>
                      <a:pt x="1290" y="1803"/>
                    </a:lnTo>
                    <a:lnTo>
                      <a:pt x="1290" y="1829"/>
                    </a:lnTo>
                    <a:lnTo>
                      <a:pt x="1290" y="1842"/>
                    </a:lnTo>
                    <a:lnTo>
                      <a:pt x="1290" y="1860"/>
                    </a:lnTo>
                    <a:lnTo>
                      <a:pt x="1290" y="1883"/>
                    </a:lnTo>
                    <a:lnTo>
                      <a:pt x="1290" y="1909"/>
                    </a:lnTo>
                    <a:lnTo>
                      <a:pt x="1291" y="1940"/>
                    </a:lnTo>
                    <a:lnTo>
                      <a:pt x="1291" y="1976"/>
                    </a:lnTo>
                    <a:lnTo>
                      <a:pt x="1293" y="2012"/>
                    </a:lnTo>
                    <a:lnTo>
                      <a:pt x="1293" y="2053"/>
                    </a:lnTo>
                    <a:lnTo>
                      <a:pt x="1295" y="2097"/>
                    </a:lnTo>
                    <a:lnTo>
                      <a:pt x="1296" y="2142"/>
                    </a:lnTo>
                    <a:lnTo>
                      <a:pt x="1297" y="2191"/>
                    </a:lnTo>
                    <a:lnTo>
                      <a:pt x="1297" y="2240"/>
                    </a:lnTo>
                    <a:lnTo>
                      <a:pt x="1300" y="2290"/>
                    </a:lnTo>
                    <a:lnTo>
                      <a:pt x="1301" y="2343"/>
                    </a:lnTo>
                    <a:lnTo>
                      <a:pt x="1302" y="2396"/>
                    </a:lnTo>
                    <a:lnTo>
                      <a:pt x="1304" y="2448"/>
                    </a:lnTo>
                    <a:lnTo>
                      <a:pt x="1306" y="2501"/>
                    </a:lnTo>
                    <a:lnTo>
                      <a:pt x="1309" y="2554"/>
                    </a:lnTo>
                    <a:lnTo>
                      <a:pt x="1310" y="2606"/>
                    </a:lnTo>
                    <a:lnTo>
                      <a:pt x="1311" y="2657"/>
                    </a:lnTo>
                    <a:lnTo>
                      <a:pt x="1314" y="2708"/>
                    </a:lnTo>
                    <a:lnTo>
                      <a:pt x="1315" y="2755"/>
                    </a:lnTo>
                    <a:lnTo>
                      <a:pt x="1317" y="2803"/>
                    </a:lnTo>
                    <a:lnTo>
                      <a:pt x="1318" y="2848"/>
                    </a:lnTo>
                    <a:lnTo>
                      <a:pt x="1321" y="2889"/>
                    </a:lnTo>
                    <a:lnTo>
                      <a:pt x="1322" y="2926"/>
                    </a:lnTo>
                    <a:lnTo>
                      <a:pt x="1323" y="2963"/>
                    </a:lnTo>
                    <a:lnTo>
                      <a:pt x="1323" y="2995"/>
                    </a:lnTo>
                    <a:lnTo>
                      <a:pt x="1324" y="3023"/>
                    </a:lnTo>
                    <a:lnTo>
                      <a:pt x="1327" y="3047"/>
                    </a:lnTo>
                    <a:lnTo>
                      <a:pt x="1327" y="3066"/>
                    </a:lnTo>
                    <a:lnTo>
                      <a:pt x="1328" y="3080"/>
                    </a:lnTo>
                    <a:lnTo>
                      <a:pt x="1330" y="3106"/>
                    </a:lnTo>
                    <a:lnTo>
                      <a:pt x="1332" y="3133"/>
                    </a:lnTo>
                    <a:lnTo>
                      <a:pt x="1334" y="3159"/>
                    </a:lnTo>
                    <a:lnTo>
                      <a:pt x="1337" y="3189"/>
                    </a:lnTo>
                    <a:lnTo>
                      <a:pt x="1340" y="3219"/>
                    </a:lnTo>
                    <a:lnTo>
                      <a:pt x="1342" y="3248"/>
                    </a:lnTo>
                    <a:lnTo>
                      <a:pt x="1344" y="3278"/>
                    </a:lnTo>
                    <a:lnTo>
                      <a:pt x="1347" y="3308"/>
                    </a:lnTo>
                    <a:lnTo>
                      <a:pt x="1347" y="3333"/>
                    </a:lnTo>
                    <a:lnTo>
                      <a:pt x="1349" y="3360"/>
                    </a:lnTo>
                    <a:lnTo>
                      <a:pt x="1350" y="3385"/>
                    </a:lnTo>
                    <a:lnTo>
                      <a:pt x="1350" y="3406"/>
                    </a:lnTo>
                    <a:lnTo>
                      <a:pt x="1349" y="3425"/>
                    </a:lnTo>
                    <a:lnTo>
                      <a:pt x="1347" y="3439"/>
                    </a:lnTo>
                    <a:lnTo>
                      <a:pt x="1344" y="3452"/>
                    </a:lnTo>
                    <a:lnTo>
                      <a:pt x="1341" y="3457"/>
                    </a:lnTo>
                    <a:lnTo>
                      <a:pt x="1332" y="3466"/>
                    </a:lnTo>
                    <a:lnTo>
                      <a:pt x="1322" y="3470"/>
                    </a:lnTo>
                    <a:lnTo>
                      <a:pt x="1311" y="3475"/>
                    </a:lnTo>
                    <a:lnTo>
                      <a:pt x="1300" y="3478"/>
                    </a:lnTo>
                    <a:lnTo>
                      <a:pt x="1288" y="3484"/>
                    </a:lnTo>
                    <a:lnTo>
                      <a:pt x="1275" y="3492"/>
                    </a:lnTo>
                    <a:lnTo>
                      <a:pt x="1263" y="3505"/>
                    </a:lnTo>
                    <a:lnTo>
                      <a:pt x="1252" y="3524"/>
                    </a:lnTo>
                    <a:lnTo>
                      <a:pt x="1241" y="3544"/>
                    </a:lnTo>
                    <a:lnTo>
                      <a:pt x="1228" y="3563"/>
                    </a:lnTo>
                    <a:lnTo>
                      <a:pt x="1212" y="3574"/>
                    </a:lnTo>
                    <a:lnTo>
                      <a:pt x="1197" y="3586"/>
                    </a:lnTo>
                    <a:lnTo>
                      <a:pt x="1179" y="3595"/>
                    </a:lnTo>
                    <a:lnTo>
                      <a:pt x="1158" y="3603"/>
                    </a:lnTo>
                    <a:lnTo>
                      <a:pt x="1135" y="3608"/>
                    </a:lnTo>
                    <a:lnTo>
                      <a:pt x="1109" y="3613"/>
                    </a:lnTo>
                    <a:lnTo>
                      <a:pt x="1082" y="3618"/>
                    </a:lnTo>
                    <a:lnTo>
                      <a:pt x="1055" y="3624"/>
                    </a:lnTo>
                    <a:lnTo>
                      <a:pt x="1032" y="3629"/>
                    </a:lnTo>
                    <a:lnTo>
                      <a:pt x="1006" y="3635"/>
                    </a:lnTo>
                    <a:lnTo>
                      <a:pt x="984" y="3641"/>
                    </a:lnTo>
                    <a:lnTo>
                      <a:pt x="962" y="3648"/>
                    </a:lnTo>
                    <a:lnTo>
                      <a:pt x="944" y="3654"/>
                    </a:lnTo>
                    <a:lnTo>
                      <a:pt x="926" y="3660"/>
                    </a:lnTo>
                    <a:lnTo>
                      <a:pt x="917" y="3663"/>
                    </a:lnTo>
                    <a:lnTo>
                      <a:pt x="907" y="3667"/>
                    </a:lnTo>
                    <a:lnTo>
                      <a:pt x="896" y="3669"/>
                    </a:lnTo>
                    <a:lnTo>
                      <a:pt x="880" y="3672"/>
                    </a:lnTo>
                    <a:lnTo>
                      <a:pt x="866" y="3673"/>
                    </a:lnTo>
                    <a:lnTo>
                      <a:pt x="849" y="3675"/>
                    </a:lnTo>
                    <a:lnTo>
                      <a:pt x="831" y="3676"/>
                    </a:lnTo>
                    <a:lnTo>
                      <a:pt x="814" y="3679"/>
                    </a:lnTo>
                    <a:lnTo>
                      <a:pt x="794" y="3679"/>
                    </a:lnTo>
                    <a:lnTo>
                      <a:pt x="773" y="3680"/>
                    </a:lnTo>
                    <a:lnTo>
                      <a:pt x="752" y="3680"/>
                    </a:lnTo>
                    <a:lnTo>
                      <a:pt x="732" y="3680"/>
                    </a:lnTo>
                    <a:lnTo>
                      <a:pt x="710" y="3679"/>
                    </a:lnTo>
                    <a:lnTo>
                      <a:pt x="687" y="3676"/>
                    </a:lnTo>
                    <a:lnTo>
                      <a:pt x="665" y="3675"/>
                    </a:lnTo>
                    <a:lnTo>
                      <a:pt x="643" y="3673"/>
                    </a:lnTo>
                    <a:lnTo>
                      <a:pt x="621" y="3672"/>
                    </a:lnTo>
                    <a:lnTo>
                      <a:pt x="598" y="3669"/>
                    </a:lnTo>
                    <a:lnTo>
                      <a:pt x="575" y="3667"/>
                    </a:lnTo>
                    <a:lnTo>
                      <a:pt x="550" y="3666"/>
                    </a:lnTo>
                    <a:lnTo>
                      <a:pt x="527" y="3663"/>
                    </a:lnTo>
                    <a:lnTo>
                      <a:pt x="503" y="3662"/>
                    </a:lnTo>
                    <a:lnTo>
                      <a:pt x="479" y="3660"/>
                    </a:lnTo>
                    <a:lnTo>
                      <a:pt x="458" y="3659"/>
                    </a:lnTo>
                    <a:lnTo>
                      <a:pt x="433" y="3658"/>
                    </a:lnTo>
                    <a:lnTo>
                      <a:pt x="412" y="3656"/>
                    </a:lnTo>
                    <a:lnTo>
                      <a:pt x="389" y="3654"/>
                    </a:lnTo>
                    <a:lnTo>
                      <a:pt x="366" y="3650"/>
                    </a:lnTo>
                    <a:lnTo>
                      <a:pt x="348" y="3649"/>
                    </a:lnTo>
                    <a:lnTo>
                      <a:pt x="329" y="3646"/>
                    </a:lnTo>
                    <a:lnTo>
                      <a:pt x="310" y="3641"/>
                    </a:lnTo>
                    <a:lnTo>
                      <a:pt x="294" y="3639"/>
                    </a:lnTo>
                    <a:lnTo>
                      <a:pt x="261" y="3631"/>
                    </a:lnTo>
                    <a:lnTo>
                      <a:pt x="227" y="3621"/>
                    </a:lnTo>
                    <a:lnTo>
                      <a:pt x="192" y="3610"/>
                    </a:lnTo>
                    <a:lnTo>
                      <a:pt x="158" y="3600"/>
                    </a:lnTo>
                    <a:lnTo>
                      <a:pt x="126" y="3591"/>
                    </a:lnTo>
                    <a:lnTo>
                      <a:pt x="94" y="3583"/>
                    </a:lnTo>
                    <a:lnTo>
                      <a:pt x="67" y="3577"/>
                    </a:lnTo>
                    <a:lnTo>
                      <a:pt x="44" y="3572"/>
                    </a:lnTo>
                    <a:lnTo>
                      <a:pt x="27" y="3569"/>
                    </a:lnTo>
                    <a:lnTo>
                      <a:pt x="14" y="3565"/>
                    </a:lnTo>
                    <a:lnTo>
                      <a:pt x="6" y="3560"/>
                    </a:lnTo>
                    <a:lnTo>
                      <a:pt x="1" y="3556"/>
                    </a:lnTo>
                    <a:lnTo>
                      <a:pt x="0" y="3550"/>
                    </a:lnTo>
                    <a:lnTo>
                      <a:pt x="1" y="3542"/>
                    </a:lnTo>
                    <a:lnTo>
                      <a:pt x="6" y="3531"/>
                    </a:lnTo>
                    <a:lnTo>
                      <a:pt x="10" y="3516"/>
                    </a:lnTo>
                    <a:lnTo>
                      <a:pt x="15" y="3501"/>
                    </a:lnTo>
                    <a:lnTo>
                      <a:pt x="17" y="3484"/>
                    </a:lnTo>
                    <a:lnTo>
                      <a:pt x="20" y="3470"/>
                    </a:lnTo>
                    <a:lnTo>
                      <a:pt x="17" y="3456"/>
                    </a:lnTo>
                    <a:lnTo>
                      <a:pt x="16" y="3442"/>
                    </a:lnTo>
                    <a:lnTo>
                      <a:pt x="14" y="3430"/>
                    </a:lnTo>
                    <a:lnTo>
                      <a:pt x="10" y="3420"/>
                    </a:lnTo>
                    <a:lnTo>
                      <a:pt x="7" y="3409"/>
                    </a:lnTo>
                    <a:lnTo>
                      <a:pt x="6" y="3406"/>
                    </a:lnTo>
                    <a:lnTo>
                      <a:pt x="6" y="3398"/>
                    </a:lnTo>
                    <a:lnTo>
                      <a:pt x="6" y="3386"/>
                    </a:lnTo>
                    <a:lnTo>
                      <a:pt x="6" y="3373"/>
                    </a:lnTo>
                    <a:lnTo>
                      <a:pt x="7" y="3358"/>
                    </a:lnTo>
                    <a:lnTo>
                      <a:pt x="8" y="3340"/>
                    </a:lnTo>
                    <a:lnTo>
                      <a:pt x="10" y="3322"/>
                    </a:lnTo>
                    <a:lnTo>
                      <a:pt x="14" y="3301"/>
                    </a:lnTo>
                    <a:lnTo>
                      <a:pt x="16" y="3278"/>
                    </a:lnTo>
                    <a:lnTo>
                      <a:pt x="20" y="3256"/>
                    </a:lnTo>
                    <a:lnTo>
                      <a:pt x="23" y="3231"/>
                    </a:lnTo>
                    <a:lnTo>
                      <a:pt x="26" y="3207"/>
                    </a:lnTo>
                    <a:lnTo>
                      <a:pt x="29" y="3180"/>
                    </a:lnTo>
                    <a:lnTo>
                      <a:pt x="34" y="3155"/>
                    </a:lnTo>
                    <a:lnTo>
                      <a:pt x="37" y="3130"/>
                    </a:lnTo>
                    <a:lnTo>
                      <a:pt x="40" y="3103"/>
                    </a:lnTo>
                    <a:lnTo>
                      <a:pt x="43" y="3076"/>
                    </a:lnTo>
                    <a:lnTo>
                      <a:pt x="47" y="3047"/>
                    </a:lnTo>
                    <a:lnTo>
                      <a:pt x="50" y="3018"/>
                    </a:lnTo>
                    <a:lnTo>
                      <a:pt x="53" y="2987"/>
                    </a:lnTo>
                    <a:lnTo>
                      <a:pt x="56" y="2956"/>
                    </a:lnTo>
                    <a:lnTo>
                      <a:pt x="60" y="2926"/>
                    </a:lnTo>
                    <a:lnTo>
                      <a:pt x="63" y="2896"/>
                    </a:lnTo>
                    <a:lnTo>
                      <a:pt x="65" y="2865"/>
                    </a:lnTo>
                    <a:lnTo>
                      <a:pt x="67" y="2836"/>
                    </a:lnTo>
                    <a:lnTo>
                      <a:pt x="70" y="2808"/>
                    </a:lnTo>
                    <a:lnTo>
                      <a:pt x="72" y="2781"/>
                    </a:lnTo>
                    <a:lnTo>
                      <a:pt x="74" y="2755"/>
                    </a:lnTo>
                    <a:lnTo>
                      <a:pt x="74" y="2733"/>
                    </a:lnTo>
                    <a:lnTo>
                      <a:pt x="74" y="2713"/>
                    </a:lnTo>
                    <a:lnTo>
                      <a:pt x="74" y="2693"/>
                    </a:lnTo>
                    <a:lnTo>
                      <a:pt x="74" y="2679"/>
                    </a:lnTo>
                    <a:lnTo>
                      <a:pt x="74" y="2664"/>
                    </a:lnTo>
                    <a:lnTo>
                      <a:pt x="72" y="2643"/>
                    </a:lnTo>
                    <a:lnTo>
                      <a:pt x="70" y="2617"/>
                    </a:lnTo>
                    <a:lnTo>
                      <a:pt x="69" y="2589"/>
                    </a:lnTo>
                    <a:lnTo>
                      <a:pt x="67" y="2557"/>
                    </a:lnTo>
                    <a:lnTo>
                      <a:pt x="65" y="2524"/>
                    </a:lnTo>
                    <a:lnTo>
                      <a:pt x="64" y="2487"/>
                    </a:lnTo>
                    <a:lnTo>
                      <a:pt x="63" y="2451"/>
                    </a:lnTo>
                    <a:lnTo>
                      <a:pt x="61" y="2412"/>
                    </a:lnTo>
                    <a:lnTo>
                      <a:pt x="60" y="2376"/>
                    </a:lnTo>
                    <a:lnTo>
                      <a:pt x="57" y="2340"/>
                    </a:lnTo>
                    <a:lnTo>
                      <a:pt x="56" y="2306"/>
                    </a:lnTo>
                    <a:lnTo>
                      <a:pt x="54" y="2272"/>
                    </a:lnTo>
                    <a:lnTo>
                      <a:pt x="53" y="2241"/>
                    </a:lnTo>
                    <a:lnTo>
                      <a:pt x="53" y="2214"/>
                    </a:lnTo>
                    <a:lnTo>
                      <a:pt x="53" y="2192"/>
                    </a:lnTo>
                    <a:lnTo>
                      <a:pt x="53" y="2172"/>
                    </a:lnTo>
                    <a:lnTo>
                      <a:pt x="51" y="2151"/>
                    </a:lnTo>
                    <a:lnTo>
                      <a:pt x="51" y="2129"/>
                    </a:lnTo>
                    <a:lnTo>
                      <a:pt x="50" y="2109"/>
                    </a:lnTo>
                    <a:lnTo>
                      <a:pt x="48" y="2087"/>
                    </a:lnTo>
                    <a:lnTo>
                      <a:pt x="47" y="2066"/>
                    </a:lnTo>
                    <a:lnTo>
                      <a:pt x="43" y="2047"/>
                    </a:lnTo>
                    <a:lnTo>
                      <a:pt x="42" y="2027"/>
                    </a:lnTo>
                    <a:lnTo>
                      <a:pt x="40" y="2008"/>
                    </a:lnTo>
                    <a:lnTo>
                      <a:pt x="37" y="1993"/>
                    </a:lnTo>
                    <a:lnTo>
                      <a:pt x="35" y="1977"/>
                    </a:lnTo>
                    <a:lnTo>
                      <a:pt x="34" y="1964"/>
                    </a:lnTo>
                    <a:lnTo>
                      <a:pt x="33" y="1952"/>
                    </a:lnTo>
                    <a:lnTo>
                      <a:pt x="30" y="1942"/>
                    </a:lnTo>
                    <a:lnTo>
                      <a:pt x="29" y="1936"/>
                    </a:lnTo>
                    <a:lnTo>
                      <a:pt x="27" y="1931"/>
                    </a:lnTo>
                    <a:lnTo>
                      <a:pt x="26" y="1925"/>
                    </a:lnTo>
                    <a:lnTo>
                      <a:pt x="24" y="1912"/>
                    </a:lnTo>
                    <a:lnTo>
                      <a:pt x="23" y="1895"/>
                    </a:lnTo>
                    <a:lnTo>
                      <a:pt x="21" y="1873"/>
                    </a:lnTo>
                    <a:lnTo>
                      <a:pt x="17" y="1846"/>
                    </a:lnTo>
                    <a:lnTo>
                      <a:pt x="16" y="1814"/>
                    </a:lnTo>
                    <a:lnTo>
                      <a:pt x="15" y="1780"/>
                    </a:lnTo>
                    <a:lnTo>
                      <a:pt x="12" y="1744"/>
                    </a:lnTo>
                    <a:lnTo>
                      <a:pt x="10" y="1706"/>
                    </a:lnTo>
                    <a:lnTo>
                      <a:pt x="8" y="1665"/>
                    </a:lnTo>
                    <a:lnTo>
                      <a:pt x="7" y="1626"/>
                    </a:lnTo>
                    <a:lnTo>
                      <a:pt x="6" y="1582"/>
                    </a:lnTo>
                    <a:lnTo>
                      <a:pt x="6" y="1541"/>
                    </a:lnTo>
                    <a:lnTo>
                      <a:pt x="6" y="1501"/>
                    </a:lnTo>
                    <a:lnTo>
                      <a:pt x="6" y="1462"/>
                    </a:lnTo>
                    <a:lnTo>
                      <a:pt x="7" y="1424"/>
                    </a:lnTo>
                    <a:lnTo>
                      <a:pt x="8" y="1389"/>
                    </a:lnTo>
                    <a:lnTo>
                      <a:pt x="10" y="1354"/>
                    </a:lnTo>
                    <a:lnTo>
                      <a:pt x="12" y="1322"/>
                    </a:lnTo>
                    <a:lnTo>
                      <a:pt x="14" y="1291"/>
                    </a:lnTo>
                    <a:lnTo>
                      <a:pt x="15" y="1262"/>
                    </a:lnTo>
                    <a:lnTo>
                      <a:pt x="17" y="1233"/>
                    </a:lnTo>
                    <a:lnTo>
                      <a:pt x="20" y="1207"/>
                    </a:lnTo>
                    <a:lnTo>
                      <a:pt x="21" y="1180"/>
                    </a:lnTo>
                    <a:lnTo>
                      <a:pt x="24" y="1155"/>
                    </a:lnTo>
                    <a:lnTo>
                      <a:pt x="26" y="1130"/>
                    </a:lnTo>
                    <a:lnTo>
                      <a:pt x="29" y="1106"/>
                    </a:lnTo>
                    <a:lnTo>
                      <a:pt x="30" y="1081"/>
                    </a:lnTo>
                    <a:lnTo>
                      <a:pt x="34" y="1059"/>
                    </a:lnTo>
                    <a:lnTo>
                      <a:pt x="35" y="1036"/>
                    </a:lnTo>
                    <a:lnTo>
                      <a:pt x="39" y="1011"/>
                    </a:lnTo>
                    <a:lnTo>
                      <a:pt x="40" y="988"/>
                    </a:lnTo>
                    <a:lnTo>
                      <a:pt x="42" y="964"/>
                    </a:lnTo>
                    <a:lnTo>
                      <a:pt x="43" y="942"/>
                    </a:lnTo>
                    <a:lnTo>
                      <a:pt x="44" y="919"/>
                    </a:lnTo>
                    <a:lnTo>
                      <a:pt x="47" y="895"/>
                    </a:lnTo>
                    <a:lnTo>
                      <a:pt x="48" y="874"/>
                    </a:lnTo>
                    <a:lnTo>
                      <a:pt x="50" y="852"/>
                    </a:lnTo>
                    <a:lnTo>
                      <a:pt x="51" y="827"/>
                    </a:lnTo>
                    <a:lnTo>
                      <a:pt x="54" y="806"/>
                    </a:lnTo>
                    <a:lnTo>
                      <a:pt x="60" y="782"/>
                    </a:lnTo>
                    <a:lnTo>
                      <a:pt x="64" y="759"/>
                    </a:lnTo>
                    <a:lnTo>
                      <a:pt x="70" y="736"/>
                    </a:lnTo>
                    <a:lnTo>
                      <a:pt x="80" y="710"/>
                    </a:lnTo>
                    <a:lnTo>
                      <a:pt x="89" y="684"/>
                    </a:lnTo>
                    <a:lnTo>
                      <a:pt x="102" y="660"/>
                    </a:lnTo>
                    <a:lnTo>
                      <a:pt x="116" y="633"/>
                    </a:lnTo>
                    <a:lnTo>
                      <a:pt x="133" y="605"/>
                    </a:lnTo>
                    <a:lnTo>
                      <a:pt x="152" y="574"/>
                    </a:lnTo>
                    <a:lnTo>
                      <a:pt x="176" y="541"/>
                    </a:lnTo>
                    <a:lnTo>
                      <a:pt x="200" y="504"/>
                    </a:lnTo>
                    <a:lnTo>
                      <a:pt x="227" y="467"/>
                    </a:lnTo>
                    <a:lnTo>
                      <a:pt x="256" y="427"/>
                    </a:lnTo>
                    <a:lnTo>
                      <a:pt x="286" y="385"/>
                    </a:lnTo>
                    <a:lnTo>
                      <a:pt x="320" y="346"/>
                    </a:lnTo>
                    <a:lnTo>
                      <a:pt x="352" y="305"/>
                    </a:lnTo>
                    <a:lnTo>
                      <a:pt x="389" y="267"/>
                    </a:lnTo>
                    <a:lnTo>
                      <a:pt x="425" y="228"/>
                    </a:lnTo>
                    <a:lnTo>
                      <a:pt x="462" y="194"/>
                    </a:lnTo>
                    <a:lnTo>
                      <a:pt x="501" y="161"/>
                    </a:lnTo>
                    <a:lnTo>
                      <a:pt x="540" y="133"/>
                    </a:lnTo>
                    <a:lnTo>
                      <a:pt x="580" y="109"/>
                    </a:lnTo>
                    <a:lnTo>
                      <a:pt x="621" y="88"/>
                    </a:lnTo>
                    <a:lnTo>
                      <a:pt x="660" y="72"/>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24" name="Freeform 1464">
                <a:extLst>
                  <a:ext uri="{FF2B5EF4-FFF2-40B4-BE49-F238E27FC236}">
                    <a16:creationId xmlns:a16="http://schemas.microsoft.com/office/drawing/2014/main" id="{CACD1AA2-96BF-6CBD-EC46-A3A2B119D74F}"/>
                  </a:ext>
                </a:extLst>
              </p:cNvPr>
              <p:cNvSpPr>
                <a:spLocks/>
              </p:cNvSpPr>
              <p:nvPr/>
            </p:nvSpPr>
            <p:spPr bwMode="auto">
              <a:xfrm>
                <a:off x="695" y="1723"/>
                <a:ext cx="188" cy="567"/>
              </a:xfrm>
              <a:custGeom>
                <a:avLst/>
                <a:gdLst>
                  <a:gd name="T0" fmla="*/ 8 w 565"/>
                  <a:gd name="T1" fmla="*/ 7 h 1701"/>
                  <a:gd name="T2" fmla="*/ 41 w 565"/>
                  <a:gd name="T3" fmla="*/ 47 h 1701"/>
                  <a:gd name="T4" fmla="*/ 94 w 565"/>
                  <a:gd name="T5" fmla="*/ 112 h 1701"/>
                  <a:gd name="T6" fmla="*/ 157 w 565"/>
                  <a:gd name="T7" fmla="*/ 199 h 1701"/>
                  <a:gd name="T8" fmla="*/ 220 w 565"/>
                  <a:gd name="T9" fmla="*/ 301 h 1701"/>
                  <a:gd name="T10" fmla="*/ 275 w 565"/>
                  <a:gd name="T11" fmla="*/ 412 h 1701"/>
                  <a:gd name="T12" fmla="*/ 323 w 565"/>
                  <a:gd name="T13" fmla="*/ 523 h 1701"/>
                  <a:gd name="T14" fmla="*/ 367 w 565"/>
                  <a:gd name="T15" fmla="*/ 632 h 1701"/>
                  <a:gd name="T16" fmla="*/ 403 w 565"/>
                  <a:gd name="T17" fmla="*/ 734 h 1701"/>
                  <a:gd name="T18" fmla="*/ 431 w 565"/>
                  <a:gd name="T19" fmla="*/ 823 h 1701"/>
                  <a:gd name="T20" fmla="*/ 449 w 565"/>
                  <a:gd name="T21" fmla="*/ 894 h 1701"/>
                  <a:gd name="T22" fmla="*/ 465 w 565"/>
                  <a:gd name="T23" fmla="*/ 963 h 1701"/>
                  <a:gd name="T24" fmla="*/ 487 w 565"/>
                  <a:gd name="T25" fmla="*/ 1048 h 1701"/>
                  <a:gd name="T26" fmla="*/ 511 w 565"/>
                  <a:gd name="T27" fmla="*/ 1141 h 1701"/>
                  <a:gd name="T28" fmla="*/ 532 w 565"/>
                  <a:gd name="T29" fmla="*/ 1237 h 1701"/>
                  <a:gd name="T30" fmla="*/ 547 w 565"/>
                  <a:gd name="T31" fmla="*/ 1333 h 1701"/>
                  <a:gd name="T32" fmla="*/ 555 w 565"/>
                  <a:gd name="T33" fmla="*/ 1423 h 1701"/>
                  <a:gd name="T34" fmla="*/ 560 w 565"/>
                  <a:gd name="T35" fmla="*/ 1509 h 1701"/>
                  <a:gd name="T36" fmla="*/ 563 w 565"/>
                  <a:gd name="T37" fmla="*/ 1586 h 1701"/>
                  <a:gd name="T38" fmla="*/ 565 w 565"/>
                  <a:gd name="T39" fmla="*/ 1648 h 1701"/>
                  <a:gd name="T40" fmla="*/ 565 w 565"/>
                  <a:gd name="T41" fmla="*/ 1688 h 1701"/>
                  <a:gd name="T42" fmla="*/ 558 w 565"/>
                  <a:gd name="T43" fmla="*/ 1697 h 1701"/>
                  <a:gd name="T44" fmla="*/ 512 w 565"/>
                  <a:gd name="T45" fmla="*/ 1619 h 1701"/>
                  <a:gd name="T46" fmla="*/ 432 w 565"/>
                  <a:gd name="T47" fmla="*/ 1472 h 1701"/>
                  <a:gd name="T48" fmla="*/ 347 w 565"/>
                  <a:gd name="T49" fmla="*/ 1310 h 1701"/>
                  <a:gd name="T50" fmla="*/ 278 w 565"/>
                  <a:gd name="T51" fmla="*/ 1178 h 1701"/>
                  <a:gd name="T52" fmla="*/ 248 w 565"/>
                  <a:gd name="T53" fmla="*/ 1123 h 1701"/>
                  <a:gd name="T54" fmla="*/ 245 w 565"/>
                  <a:gd name="T55" fmla="*/ 1093 h 1701"/>
                  <a:gd name="T56" fmla="*/ 233 w 565"/>
                  <a:gd name="T57" fmla="*/ 1021 h 1701"/>
                  <a:gd name="T58" fmla="*/ 217 w 565"/>
                  <a:gd name="T59" fmla="*/ 922 h 1701"/>
                  <a:gd name="T60" fmla="*/ 199 w 565"/>
                  <a:gd name="T61" fmla="*/ 818 h 1701"/>
                  <a:gd name="T62" fmla="*/ 183 w 565"/>
                  <a:gd name="T63" fmla="*/ 725 h 1701"/>
                  <a:gd name="T64" fmla="*/ 163 w 565"/>
                  <a:gd name="T65" fmla="*/ 626 h 1701"/>
                  <a:gd name="T66" fmla="*/ 145 w 565"/>
                  <a:gd name="T67" fmla="*/ 556 h 1701"/>
                  <a:gd name="T68" fmla="*/ 114 w 565"/>
                  <a:gd name="T69" fmla="*/ 483 h 1701"/>
                  <a:gd name="T70" fmla="*/ 114 w 565"/>
                  <a:gd name="T71" fmla="*/ 458 h 1701"/>
                  <a:gd name="T72" fmla="*/ 166 w 565"/>
                  <a:gd name="T73" fmla="*/ 507 h 1701"/>
                  <a:gd name="T74" fmla="*/ 209 w 565"/>
                  <a:gd name="T75" fmla="*/ 543 h 1701"/>
                  <a:gd name="T76" fmla="*/ 226 w 565"/>
                  <a:gd name="T77" fmla="*/ 510 h 1701"/>
                  <a:gd name="T78" fmla="*/ 219 w 565"/>
                  <a:gd name="T79" fmla="*/ 435 h 1701"/>
                  <a:gd name="T80" fmla="*/ 189 w 565"/>
                  <a:gd name="T81" fmla="*/ 368 h 1701"/>
                  <a:gd name="T82" fmla="*/ 144 w 565"/>
                  <a:gd name="T83" fmla="*/ 279 h 1701"/>
                  <a:gd name="T84" fmla="*/ 90 w 565"/>
                  <a:gd name="T85" fmla="*/ 174 h 1701"/>
                  <a:gd name="T86" fmla="*/ 41 w 565"/>
                  <a:gd name="T87" fmla="*/ 78 h 1701"/>
                  <a:gd name="T88" fmla="*/ 8 w 565"/>
                  <a:gd name="T89" fmla="*/ 14 h 1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5" h="1701">
                    <a:moveTo>
                      <a:pt x="0" y="0"/>
                    </a:moveTo>
                    <a:lnTo>
                      <a:pt x="1" y="1"/>
                    </a:lnTo>
                    <a:lnTo>
                      <a:pt x="8" y="7"/>
                    </a:lnTo>
                    <a:lnTo>
                      <a:pt x="15" y="16"/>
                    </a:lnTo>
                    <a:lnTo>
                      <a:pt x="27" y="29"/>
                    </a:lnTo>
                    <a:lnTo>
                      <a:pt x="41" y="47"/>
                    </a:lnTo>
                    <a:lnTo>
                      <a:pt x="58" y="66"/>
                    </a:lnTo>
                    <a:lnTo>
                      <a:pt x="74" y="89"/>
                    </a:lnTo>
                    <a:lnTo>
                      <a:pt x="94" y="112"/>
                    </a:lnTo>
                    <a:lnTo>
                      <a:pt x="114" y="140"/>
                    </a:lnTo>
                    <a:lnTo>
                      <a:pt x="135" y="170"/>
                    </a:lnTo>
                    <a:lnTo>
                      <a:pt x="157" y="199"/>
                    </a:lnTo>
                    <a:lnTo>
                      <a:pt x="179" y="233"/>
                    </a:lnTo>
                    <a:lnTo>
                      <a:pt x="199" y="266"/>
                    </a:lnTo>
                    <a:lnTo>
                      <a:pt x="220" y="301"/>
                    </a:lnTo>
                    <a:lnTo>
                      <a:pt x="239" y="337"/>
                    </a:lnTo>
                    <a:lnTo>
                      <a:pt x="258" y="373"/>
                    </a:lnTo>
                    <a:lnTo>
                      <a:pt x="275" y="412"/>
                    </a:lnTo>
                    <a:lnTo>
                      <a:pt x="292" y="448"/>
                    </a:lnTo>
                    <a:lnTo>
                      <a:pt x="307" y="487"/>
                    </a:lnTo>
                    <a:lnTo>
                      <a:pt x="323" y="523"/>
                    </a:lnTo>
                    <a:lnTo>
                      <a:pt x="340" y="561"/>
                    </a:lnTo>
                    <a:lnTo>
                      <a:pt x="354" y="597"/>
                    </a:lnTo>
                    <a:lnTo>
                      <a:pt x="367" y="632"/>
                    </a:lnTo>
                    <a:lnTo>
                      <a:pt x="381" y="667"/>
                    </a:lnTo>
                    <a:lnTo>
                      <a:pt x="391" y="700"/>
                    </a:lnTo>
                    <a:lnTo>
                      <a:pt x="403" y="734"/>
                    </a:lnTo>
                    <a:lnTo>
                      <a:pt x="414" y="766"/>
                    </a:lnTo>
                    <a:lnTo>
                      <a:pt x="423" y="794"/>
                    </a:lnTo>
                    <a:lnTo>
                      <a:pt x="431" y="823"/>
                    </a:lnTo>
                    <a:lnTo>
                      <a:pt x="438" y="847"/>
                    </a:lnTo>
                    <a:lnTo>
                      <a:pt x="444" y="872"/>
                    </a:lnTo>
                    <a:lnTo>
                      <a:pt x="449" y="894"/>
                    </a:lnTo>
                    <a:lnTo>
                      <a:pt x="453" y="915"/>
                    </a:lnTo>
                    <a:lnTo>
                      <a:pt x="458" y="938"/>
                    </a:lnTo>
                    <a:lnTo>
                      <a:pt x="465" y="963"/>
                    </a:lnTo>
                    <a:lnTo>
                      <a:pt x="471" y="990"/>
                    </a:lnTo>
                    <a:lnTo>
                      <a:pt x="479" y="1020"/>
                    </a:lnTo>
                    <a:lnTo>
                      <a:pt x="487" y="1048"/>
                    </a:lnTo>
                    <a:lnTo>
                      <a:pt x="494" y="1078"/>
                    </a:lnTo>
                    <a:lnTo>
                      <a:pt x="502" y="1110"/>
                    </a:lnTo>
                    <a:lnTo>
                      <a:pt x="511" y="1141"/>
                    </a:lnTo>
                    <a:lnTo>
                      <a:pt x="519" y="1173"/>
                    </a:lnTo>
                    <a:lnTo>
                      <a:pt x="525" y="1204"/>
                    </a:lnTo>
                    <a:lnTo>
                      <a:pt x="532" y="1237"/>
                    </a:lnTo>
                    <a:lnTo>
                      <a:pt x="538" y="1270"/>
                    </a:lnTo>
                    <a:lnTo>
                      <a:pt x="542" y="1302"/>
                    </a:lnTo>
                    <a:lnTo>
                      <a:pt x="547" y="1333"/>
                    </a:lnTo>
                    <a:lnTo>
                      <a:pt x="551" y="1362"/>
                    </a:lnTo>
                    <a:lnTo>
                      <a:pt x="552" y="1393"/>
                    </a:lnTo>
                    <a:lnTo>
                      <a:pt x="555" y="1423"/>
                    </a:lnTo>
                    <a:lnTo>
                      <a:pt x="556" y="1451"/>
                    </a:lnTo>
                    <a:lnTo>
                      <a:pt x="558" y="1481"/>
                    </a:lnTo>
                    <a:lnTo>
                      <a:pt x="560" y="1509"/>
                    </a:lnTo>
                    <a:lnTo>
                      <a:pt x="561" y="1536"/>
                    </a:lnTo>
                    <a:lnTo>
                      <a:pt x="561" y="1561"/>
                    </a:lnTo>
                    <a:lnTo>
                      <a:pt x="563" y="1586"/>
                    </a:lnTo>
                    <a:lnTo>
                      <a:pt x="563" y="1608"/>
                    </a:lnTo>
                    <a:lnTo>
                      <a:pt x="563" y="1629"/>
                    </a:lnTo>
                    <a:lnTo>
                      <a:pt x="565" y="1648"/>
                    </a:lnTo>
                    <a:lnTo>
                      <a:pt x="565" y="1664"/>
                    </a:lnTo>
                    <a:lnTo>
                      <a:pt x="565" y="1677"/>
                    </a:lnTo>
                    <a:lnTo>
                      <a:pt x="565" y="1688"/>
                    </a:lnTo>
                    <a:lnTo>
                      <a:pt x="563" y="1696"/>
                    </a:lnTo>
                    <a:lnTo>
                      <a:pt x="563" y="1701"/>
                    </a:lnTo>
                    <a:lnTo>
                      <a:pt x="558" y="1697"/>
                    </a:lnTo>
                    <a:lnTo>
                      <a:pt x="548" y="1680"/>
                    </a:lnTo>
                    <a:lnTo>
                      <a:pt x="533" y="1653"/>
                    </a:lnTo>
                    <a:lnTo>
                      <a:pt x="512" y="1619"/>
                    </a:lnTo>
                    <a:lnTo>
                      <a:pt x="488" y="1573"/>
                    </a:lnTo>
                    <a:lnTo>
                      <a:pt x="462" y="1524"/>
                    </a:lnTo>
                    <a:lnTo>
                      <a:pt x="432" y="1472"/>
                    </a:lnTo>
                    <a:lnTo>
                      <a:pt x="404" y="1419"/>
                    </a:lnTo>
                    <a:lnTo>
                      <a:pt x="376" y="1362"/>
                    </a:lnTo>
                    <a:lnTo>
                      <a:pt x="347" y="1310"/>
                    </a:lnTo>
                    <a:lnTo>
                      <a:pt x="320" y="1261"/>
                    </a:lnTo>
                    <a:lnTo>
                      <a:pt x="298" y="1215"/>
                    </a:lnTo>
                    <a:lnTo>
                      <a:pt x="278" y="1178"/>
                    </a:lnTo>
                    <a:lnTo>
                      <a:pt x="261" y="1147"/>
                    </a:lnTo>
                    <a:lnTo>
                      <a:pt x="252" y="1128"/>
                    </a:lnTo>
                    <a:lnTo>
                      <a:pt x="248" y="1123"/>
                    </a:lnTo>
                    <a:lnTo>
                      <a:pt x="248" y="1119"/>
                    </a:lnTo>
                    <a:lnTo>
                      <a:pt x="247" y="1110"/>
                    </a:lnTo>
                    <a:lnTo>
                      <a:pt x="245" y="1093"/>
                    </a:lnTo>
                    <a:lnTo>
                      <a:pt x="241" y="1073"/>
                    </a:lnTo>
                    <a:lnTo>
                      <a:pt x="238" y="1049"/>
                    </a:lnTo>
                    <a:lnTo>
                      <a:pt x="233" y="1021"/>
                    </a:lnTo>
                    <a:lnTo>
                      <a:pt x="228" y="990"/>
                    </a:lnTo>
                    <a:lnTo>
                      <a:pt x="224" y="957"/>
                    </a:lnTo>
                    <a:lnTo>
                      <a:pt x="217" y="922"/>
                    </a:lnTo>
                    <a:lnTo>
                      <a:pt x="211" y="887"/>
                    </a:lnTo>
                    <a:lnTo>
                      <a:pt x="206" y="851"/>
                    </a:lnTo>
                    <a:lnTo>
                      <a:pt x="199" y="818"/>
                    </a:lnTo>
                    <a:lnTo>
                      <a:pt x="193" y="784"/>
                    </a:lnTo>
                    <a:lnTo>
                      <a:pt x="189" y="753"/>
                    </a:lnTo>
                    <a:lnTo>
                      <a:pt x="183" y="725"/>
                    </a:lnTo>
                    <a:lnTo>
                      <a:pt x="178" y="699"/>
                    </a:lnTo>
                    <a:lnTo>
                      <a:pt x="170" y="658"/>
                    </a:lnTo>
                    <a:lnTo>
                      <a:pt x="163" y="626"/>
                    </a:lnTo>
                    <a:lnTo>
                      <a:pt x="157" y="599"/>
                    </a:lnTo>
                    <a:lnTo>
                      <a:pt x="152" y="576"/>
                    </a:lnTo>
                    <a:lnTo>
                      <a:pt x="145" y="556"/>
                    </a:lnTo>
                    <a:lnTo>
                      <a:pt x="138" y="536"/>
                    </a:lnTo>
                    <a:lnTo>
                      <a:pt x="129" y="512"/>
                    </a:lnTo>
                    <a:lnTo>
                      <a:pt x="114" y="483"/>
                    </a:lnTo>
                    <a:lnTo>
                      <a:pt x="104" y="461"/>
                    </a:lnTo>
                    <a:lnTo>
                      <a:pt x="104" y="453"/>
                    </a:lnTo>
                    <a:lnTo>
                      <a:pt x="114" y="458"/>
                    </a:lnTo>
                    <a:lnTo>
                      <a:pt x="130" y="471"/>
                    </a:lnTo>
                    <a:lnTo>
                      <a:pt x="148" y="488"/>
                    </a:lnTo>
                    <a:lnTo>
                      <a:pt x="166" y="507"/>
                    </a:lnTo>
                    <a:lnTo>
                      <a:pt x="184" y="527"/>
                    </a:lnTo>
                    <a:lnTo>
                      <a:pt x="198" y="538"/>
                    </a:lnTo>
                    <a:lnTo>
                      <a:pt x="209" y="543"/>
                    </a:lnTo>
                    <a:lnTo>
                      <a:pt x="217" y="540"/>
                    </a:lnTo>
                    <a:lnTo>
                      <a:pt x="224" y="528"/>
                    </a:lnTo>
                    <a:lnTo>
                      <a:pt x="226" y="510"/>
                    </a:lnTo>
                    <a:lnTo>
                      <a:pt x="226" y="489"/>
                    </a:lnTo>
                    <a:lnTo>
                      <a:pt x="225" y="462"/>
                    </a:lnTo>
                    <a:lnTo>
                      <a:pt x="219" y="435"/>
                    </a:lnTo>
                    <a:lnTo>
                      <a:pt x="207" y="407"/>
                    </a:lnTo>
                    <a:lnTo>
                      <a:pt x="199" y="390"/>
                    </a:lnTo>
                    <a:lnTo>
                      <a:pt x="189" y="368"/>
                    </a:lnTo>
                    <a:lnTo>
                      <a:pt x="176" y="341"/>
                    </a:lnTo>
                    <a:lnTo>
                      <a:pt x="159" y="313"/>
                    </a:lnTo>
                    <a:lnTo>
                      <a:pt x="144" y="279"/>
                    </a:lnTo>
                    <a:lnTo>
                      <a:pt x="127" y="246"/>
                    </a:lnTo>
                    <a:lnTo>
                      <a:pt x="109" y="211"/>
                    </a:lnTo>
                    <a:lnTo>
                      <a:pt x="90" y="174"/>
                    </a:lnTo>
                    <a:lnTo>
                      <a:pt x="73" y="140"/>
                    </a:lnTo>
                    <a:lnTo>
                      <a:pt x="58" y="109"/>
                    </a:lnTo>
                    <a:lnTo>
                      <a:pt x="41" y="78"/>
                    </a:lnTo>
                    <a:lnTo>
                      <a:pt x="27" y="53"/>
                    </a:lnTo>
                    <a:lnTo>
                      <a:pt x="15" y="32"/>
                    </a:lnTo>
                    <a:lnTo>
                      <a:pt x="8" y="14"/>
                    </a:lnTo>
                    <a:lnTo>
                      <a:pt x="1" y="4"/>
                    </a:lnTo>
                    <a:lnTo>
                      <a:pt x="0" y="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25" name="Freeform 1465">
                <a:extLst>
                  <a:ext uri="{FF2B5EF4-FFF2-40B4-BE49-F238E27FC236}">
                    <a16:creationId xmlns:a16="http://schemas.microsoft.com/office/drawing/2014/main" id="{291566E1-5072-788A-F519-326349A7C10B}"/>
                  </a:ext>
                </a:extLst>
              </p:cNvPr>
              <p:cNvSpPr>
                <a:spLocks/>
              </p:cNvSpPr>
              <p:nvPr/>
            </p:nvSpPr>
            <p:spPr bwMode="auto">
              <a:xfrm>
                <a:off x="510" y="1911"/>
                <a:ext cx="109" cy="215"/>
              </a:xfrm>
              <a:custGeom>
                <a:avLst/>
                <a:gdLst>
                  <a:gd name="T0" fmla="*/ 309 w 328"/>
                  <a:gd name="T1" fmla="*/ 643 h 646"/>
                  <a:gd name="T2" fmla="*/ 305 w 328"/>
                  <a:gd name="T3" fmla="*/ 639 h 646"/>
                  <a:gd name="T4" fmla="*/ 294 w 328"/>
                  <a:gd name="T5" fmla="*/ 630 h 646"/>
                  <a:gd name="T6" fmla="*/ 275 w 328"/>
                  <a:gd name="T7" fmla="*/ 612 h 646"/>
                  <a:gd name="T8" fmla="*/ 251 w 328"/>
                  <a:gd name="T9" fmla="*/ 589 h 646"/>
                  <a:gd name="T10" fmla="*/ 223 w 328"/>
                  <a:gd name="T11" fmla="*/ 560 h 646"/>
                  <a:gd name="T12" fmla="*/ 190 w 328"/>
                  <a:gd name="T13" fmla="*/ 523 h 646"/>
                  <a:gd name="T14" fmla="*/ 156 w 328"/>
                  <a:gd name="T15" fmla="*/ 481 h 646"/>
                  <a:gd name="T16" fmla="*/ 120 w 328"/>
                  <a:gd name="T17" fmla="*/ 432 h 646"/>
                  <a:gd name="T18" fmla="*/ 102 w 328"/>
                  <a:gd name="T19" fmla="*/ 406 h 646"/>
                  <a:gd name="T20" fmla="*/ 86 w 328"/>
                  <a:gd name="T21" fmla="*/ 383 h 646"/>
                  <a:gd name="T22" fmla="*/ 70 w 328"/>
                  <a:gd name="T23" fmla="*/ 362 h 646"/>
                  <a:gd name="T24" fmla="*/ 57 w 328"/>
                  <a:gd name="T25" fmla="*/ 342 h 646"/>
                  <a:gd name="T26" fmla="*/ 45 w 328"/>
                  <a:gd name="T27" fmla="*/ 321 h 646"/>
                  <a:gd name="T28" fmla="*/ 34 w 328"/>
                  <a:gd name="T29" fmla="*/ 302 h 646"/>
                  <a:gd name="T30" fmla="*/ 25 w 328"/>
                  <a:gd name="T31" fmla="*/ 283 h 646"/>
                  <a:gd name="T32" fmla="*/ 18 w 328"/>
                  <a:gd name="T33" fmla="*/ 265 h 646"/>
                  <a:gd name="T34" fmla="*/ 9 w 328"/>
                  <a:gd name="T35" fmla="*/ 246 h 646"/>
                  <a:gd name="T36" fmla="*/ 5 w 328"/>
                  <a:gd name="T37" fmla="*/ 227 h 646"/>
                  <a:gd name="T38" fmla="*/ 2 w 328"/>
                  <a:gd name="T39" fmla="*/ 206 h 646"/>
                  <a:gd name="T40" fmla="*/ 0 w 328"/>
                  <a:gd name="T41" fmla="*/ 186 h 646"/>
                  <a:gd name="T42" fmla="*/ 0 w 328"/>
                  <a:gd name="T43" fmla="*/ 162 h 646"/>
                  <a:gd name="T44" fmla="*/ 2 w 328"/>
                  <a:gd name="T45" fmla="*/ 138 h 646"/>
                  <a:gd name="T46" fmla="*/ 5 w 328"/>
                  <a:gd name="T47" fmla="*/ 112 h 646"/>
                  <a:gd name="T48" fmla="*/ 9 w 328"/>
                  <a:gd name="T49" fmla="*/ 84 h 646"/>
                  <a:gd name="T50" fmla="*/ 15 w 328"/>
                  <a:gd name="T51" fmla="*/ 57 h 646"/>
                  <a:gd name="T52" fmla="*/ 25 w 328"/>
                  <a:gd name="T53" fmla="*/ 37 h 646"/>
                  <a:gd name="T54" fmla="*/ 35 w 328"/>
                  <a:gd name="T55" fmla="*/ 21 h 646"/>
                  <a:gd name="T56" fmla="*/ 46 w 328"/>
                  <a:gd name="T57" fmla="*/ 11 h 646"/>
                  <a:gd name="T58" fmla="*/ 59 w 328"/>
                  <a:gd name="T59" fmla="*/ 2 h 646"/>
                  <a:gd name="T60" fmla="*/ 74 w 328"/>
                  <a:gd name="T61" fmla="*/ 0 h 646"/>
                  <a:gd name="T62" fmla="*/ 88 w 328"/>
                  <a:gd name="T63" fmla="*/ 4 h 646"/>
                  <a:gd name="T64" fmla="*/ 103 w 328"/>
                  <a:gd name="T65" fmla="*/ 8 h 646"/>
                  <a:gd name="T66" fmla="*/ 120 w 328"/>
                  <a:gd name="T67" fmla="*/ 20 h 646"/>
                  <a:gd name="T68" fmla="*/ 135 w 328"/>
                  <a:gd name="T69" fmla="*/ 34 h 646"/>
                  <a:gd name="T70" fmla="*/ 151 w 328"/>
                  <a:gd name="T71" fmla="*/ 52 h 646"/>
                  <a:gd name="T72" fmla="*/ 169 w 328"/>
                  <a:gd name="T73" fmla="*/ 71 h 646"/>
                  <a:gd name="T74" fmla="*/ 184 w 328"/>
                  <a:gd name="T75" fmla="*/ 96 h 646"/>
                  <a:gd name="T76" fmla="*/ 200 w 328"/>
                  <a:gd name="T77" fmla="*/ 123 h 646"/>
                  <a:gd name="T78" fmla="*/ 216 w 328"/>
                  <a:gd name="T79" fmla="*/ 152 h 646"/>
                  <a:gd name="T80" fmla="*/ 230 w 328"/>
                  <a:gd name="T81" fmla="*/ 186 h 646"/>
                  <a:gd name="T82" fmla="*/ 245 w 328"/>
                  <a:gd name="T83" fmla="*/ 221 h 646"/>
                  <a:gd name="T84" fmla="*/ 258 w 328"/>
                  <a:gd name="T85" fmla="*/ 259 h 646"/>
                  <a:gd name="T86" fmla="*/ 269 w 328"/>
                  <a:gd name="T87" fmla="*/ 299 h 646"/>
                  <a:gd name="T88" fmla="*/ 282 w 328"/>
                  <a:gd name="T89" fmla="*/ 339 h 646"/>
                  <a:gd name="T90" fmla="*/ 292 w 328"/>
                  <a:gd name="T91" fmla="*/ 379 h 646"/>
                  <a:gd name="T92" fmla="*/ 301 w 328"/>
                  <a:gd name="T93" fmla="*/ 419 h 646"/>
                  <a:gd name="T94" fmla="*/ 312 w 328"/>
                  <a:gd name="T95" fmla="*/ 459 h 646"/>
                  <a:gd name="T96" fmla="*/ 317 w 328"/>
                  <a:gd name="T97" fmla="*/ 495 h 646"/>
                  <a:gd name="T98" fmla="*/ 322 w 328"/>
                  <a:gd name="T99" fmla="*/ 530 h 646"/>
                  <a:gd name="T100" fmla="*/ 327 w 328"/>
                  <a:gd name="T101" fmla="*/ 562 h 646"/>
                  <a:gd name="T102" fmla="*/ 328 w 328"/>
                  <a:gd name="T103" fmla="*/ 589 h 646"/>
                  <a:gd name="T104" fmla="*/ 328 w 328"/>
                  <a:gd name="T105" fmla="*/ 611 h 646"/>
                  <a:gd name="T106" fmla="*/ 327 w 328"/>
                  <a:gd name="T107" fmla="*/ 629 h 646"/>
                  <a:gd name="T108" fmla="*/ 324 w 328"/>
                  <a:gd name="T109" fmla="*/ 641 h 646"/>
                  <a:gd name="T110" fmla="*/ 317 w 328"/>
                  <a:gd name="T111" fmla="*/ 646 h 646"/>
                  <a:gd name="T112" fmla="*/ 309 w 328"/>
                  <a:gd name="T113" fmla="*/ 64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8" h="646">
                    <a:moveTo>
                      <a:pt x="309" y="643"/>
                    </a:moveTo>
                    <a:lnTo>
                      <a:pt x="305" y="639"/>
                    </a:lnTo>
                    <a:lnTo>
                      <a:pt x="294" y="630"/>
                    </a:lnTo>
                    <a:lnTo>
                      <a:pt x="275" y="612"/>
                    </a:lnTo>
                    <a:lnTo>
                      <a:pt x="251" y="589"/>
                    </a:lnTo>
                    <a:lnTo>
                      <a:pt x="223" y="560"/>
                    </a:lnTo>
                    <a:lnTo>
                      <a:pt x="190" y="523"/>
                    </a:lnTo>
                    <a:lnTo>
                      <a:pt x="156" y="481"/>
                    </a:lnTo>
                    <a:lnTo>
                      <a:pt x="120" y="432"/>
                    </a:lnTo>
                    <a:lnTo>
                      <a:pt x="102" y="406"/>
                    </a:lnTo>
                    <a:lnTo>
                      <a:pt x="86" y="383"/>
                    </a:lnTo>
                    <a:lnTo>
                      <a:pt x="70" y="362"/>
                    </a:lnTo>
                    <a:lnTo>
                      <a:pt x="57" y="342"/>
                    </a:lnTo>
                    <a:lnTo>
                      <a:pt x="45" y="321"/>
                    </a:lnTo>
                    <a:lnTo>
                      <a:pt x="34" y="302"/>
                    </a:lnTo>
                    <a:lnTo>
                      <a:pt x="25" y="283"/>
                    </a:lnTo>
                    <a:lnTo>
                      <a:pt x="18" y="265"/>
                    </a:lnTo>
                    <a:lnTo>
                      <a:pt x="9" y="246"/>
                    </a:lnTo>
                    <a:lnTo>
                      <a:pt x="5" y="227"/>
                    </a:lnTo>
                    <a:lnTo>
                      <a:pt x="2" y="206"/>
                    </a:lnTo>
                    <a:lnTo>
                      <a:pt x="0" y="186"/>
                    </a:lnTo>
                    <a:lnTo>
                      <a:pt x="0" y="162"/>
                    </a:lnTo>
                    <a:lnTo>
                      <a:pt x="2" y="138"/>
                    </a:lnTo>
                    <a:lnTo>
                      <a:pt x="5" y="112"/>
                    </a:lnTo>
                    <a:lnTo>
                      <a:pt x="9" y="84"/>
                    </a:lnTo>
                    <a:lnTo>
                      <a:pt x="15" y="57"/>
                    </a:lnTo>
                    <a:lnTo>
                      <a:pt x="25" y="37"/>
                    </a:lnTo>
                    <a:lnTo>
                      <a:pt x="35" y="21"/>
                    </a:lnTo>
                    <a:lnTo>
                      <a:pt x="46" y="11"/>
                    </a:lnTo>
                    <a:lnTo>
                      <a:pt x="59" y="2"/>
                    </a:lnTo>
                    <a:lnTo>
                      <a:pt x="74" y="0"/>
                    </a:lnTo>
                    <a:lnTo>
                      <a:pt x="88" y="4"/>
                    </a:lnTo>
                    <a:lnTo>
                      <a:pt x="103" y="8"/>
                    </a:lnTo>
                    <a:lnTo>
                      <a:pt x="120" y="20"/>
                    </a:lnTo>
                    <a:lnTo>
                      <a:pt x="135" y="34"/>
                    </a:lnTo>
                    <a:lnTo>
                      <a:pt x="151" y="52"/>
                    </a:lnTo>
                    <a:lnTo>
                      <a:pt x="169" y="71"/>
                    </a:lnTo>
                    <a:lnTo>
                      <a:pt x="184" y="96"/>
                    </a:lnTo>
                    <a:lnTo>
                      <a:pt x="200" y="123"/>
                    </a:lnTo>
                    <a:lnTo>
                      <a:pt x="216" y="152"/>
                    </a:lnTo>
                    <a:lnTo>
                      <a:pt x="230" y="186"/>
                    </a:lnTo>
                    <a:lnTo>
                      <a:pt x="245" y="221"/>
                    </a:lnTo>
                    <a:lnTo>
                      <a:pt x="258" y="259"/>
                    </a:lnTo>
                    <a:lnTo>
                      <a:pt x="269" y="299"/>
                    </a:lnTo>
                    <a:lnTo>
                      <a:pt x="282" y="339"/>
                    </a:lnTo>
                    <a:lnTo>
                      <a:pt x="292" y="379"/>
                    </a:lnTo>
                    <a:lnTo>
                      <a:pt x="301" y="419"/>
                    </a:lnTo>
                    <a:lnTo>
                      <a:pt x="312" y="459"/>
                    </a:lnTo>
                    <a:lnTo>
                      <a:pt x="317" y="495"/>
                    </a:lnTo>
                    <a:lnTo>
                      <a:pt x="322" y="530"/>
                    </a:lnTo>
                    <a:lnTo>
                      <a:pt x="327" y="562"/>
                    </a:lnTo>
                    <a:lnTo>
                      <a:pt x="328" y="589"/>
                    </a:lnTo>
                    <a:lnTo>
                      <a:pt x="328" y="611"/>
                    </a:lnTo>
                    <a:lnTo>
                      <a:pt x="327" y="629"/>
                    </a:lnTo>
                    <a:lnTo>
                      <a:pt x="324" y="641"/>
                    </a:lnTo>
                    <a:lnTo>
                      <a:pt x="317" y="646"/>
                    </a:lnTo>
                    <a:lnTo>
                      <a:pt x="309" y="643"/>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26" name="Freeform 1466">
                <a:extLst>
                  <a:ext uri="{FF2B5EF4-FFF2-40B4-BE49-F238E27FC236}">
                    <a16:creationId xmlns:a16="http://schemas.microsoft.com/office/drawing/2014/main" id="{C8FC792C-F7E5-36AF-EB5A-EE0C4F2C162A}"/>
                  </a:ext>
                </a:extLst>
              </p:cNvPr>
              <p:cNvSpPr>
                <a:spLocks/>
              </p:cNvSpPr>
              <p:nvPr/>
            </p:nvSpPr>
            <p:spPr bwMode="auto">
              <a:xfrm>
                <a:off x="489" y="2065"/>
                <a:ext cx="349" cy="422"/>
              </a:xfrm>
              <a:custGeom>
                <a:avLst/>
                <a:gdLst>
                  <a:gd name="T0" fmla="*/ 408 w 1045"/>
                  <a:gd name="T1" fmla="*/ 227 h 1266"/>
                  <a:gd name="T2" fmla="*/ 362 w 1045"/>
                  <a:gd name="T3" fmla="*/ 209 h 1266"/>
                  <a:gd name="T4" fmla="*/ 289 w 1045"/>
                  <a:gd name="T5" fmla="*/ 170 h 1266"/>
                  <a:gd name="T6" fmla="*/ 205 w 1045"/>
                  <a:gd name="T7" fmla="*/ 110 h 1266"/>
                  <a:gd name="T8" fmla="*/ 129 w 1045"/>
                  <a:gd name="T9" fmla="*/ 37 h 1266"/>
                  <a:gd name="T10" fmla="*/ 68 w 1045"/>
                  <a:gd name="T11" fmla="*/ 2 h 1266"/>
                  <a:gd name="T12" fmla="*/ 26 w 1045"/>
                  <a:gd name="T13" fmla="*/ 6 h 1266"/>
                  <a:gd name="T14" fmla="*/ 4 w 1045"/>
                  <a:gd name="T15" fmla="*/ 41 h 1266"/>
                  <a:gd name="T16" fmla="*/ 8 w 1045"/>
                  <a:gd name="T17" fmla="*/ 95 h 1266"/>
                  <a:gd name="T18" fmla="*/ 62 w 1045"/>
                  <a:gd name="T19" fmla="*/ 150 h 1266"/>
                  <a:gd name="T20" fmla="*/ 133 w 1045"/>
                  <a:gd name="T21" fmla="*/ 205 h 1266"/>
                  <a:gd name="T22" fmla="*/ 175 w 1045"/>
                  <a:gd name="T23" fmla="*/ 252 h 1266"/>
                  <a:gd name="T24" fmla="*/ 159 w 1045"/>
                  <a:gd name="T25" fmla="*/ 292 h 1266"/>
                  <a:gd name="T26" fmla="*/ 121 w 1045"/>
                  <a:gd name="T27" fmla="*/ 314 h 1266"/>
                  <a:gd name="T28" fmla="*/ 74 w 1045"/>
                  <a:gd name="T29" fmla="*/ 327 h 1266"/>
                  <a:gd name="T30" fmla="*/ 31 w 1045"/>
                  <a:gd name="T31" fmla="*/ 347 h 1266"/>
                  <a:gd name="T32" fmla="*/ 8 w 1045"/>
                  <a:gd name="T33" fmla="*/ 374 h 1266"/>
                  <a:gd name="T34" fmla="*/ 21 w 1045"/>
                  <a:gd name="T35" fmla="*/ 402 h 1266"/>
                  <a:gd name="T36" fmla="*/ 53 w 1045"/>
                  <a:gd name="T37" fmla="*/ 435 h 1266"/>
                  <a:gd name="T38" fmla="*/ 102 w 1045"/>
                  <a:gd name="T39" fmla="*/ 471 h 1266"/>
                  <a:gd name="T40" fmla="*/ 159 w 1045"/>
                  <a:gd name="T41" fmla="*/ 508 h 1266"/>
                  <a:gd name="T42" fmla="*/ 219 w 1045"/>
                  <a:gd name="T43" fmla="*/ 541 h 1266"/>
                  <a:gd name="T44" fmla="*/ 277 w 1045"/>
                  <a:gd name="T45" fmla="*/ 568 h 1266"/>
                  <a:gd name="T46" fmla="*/ 323 w 1045"/>
                  <a:gd name="T47" fmla="*/ 587 h 1266"/>
                  <a:gd name="T48" fmla="*/ 375 w 1045"/>
                  <a:gd name="T49" fmla="*/ 604 h 1266"/>
                  <a:gd name="T50" fmla="*/ 430 w 1045"/>
                  <a:gd name="T51" fmla="*/ 658 h 1266"/>
                  <a:gd name="T52" fmla="*/ 465 w 1045"/>
                  <a:gd name="T53" fmla="*/ 721 h 1266"/>
                  <a:gd name="T54" fmla="*/ 470 w 1045"/>
                  <a:gd name="T55" fmla="*/ 765 h 1266"/>
                  <a:gd name="T56" fmla="*/ 443 w 1045"/>
                  <a:gd name="T57" fmla="*/ 768 h 1266"/>
                  <a:gd name="T58" fmla="*/ 407 w 1045"/>
                  <a:gd name="T59" fmla="*/ 762 h 1266"/>
                  <a:gd name="T60" fmla="*/ 359 w 1045"/>
                  <a:gd name="T61" fmla="*/ 758 h 1266"/>
                  <a:gd name="T62" fmla="*/ 308 w 1045"/>
                  <a:gd name="T63" fmla="*/ 753 h 1266"/>
                  <a:gd name="T64" fmla="*/ 259 w 1045"/>
                  <a:gd name="T65" fmla="*/ 753 h 1266"/>
                  <a:gd name="T66" fmla="*/ 219 w 1045"/>
                  <a:gd name="T67" fmla="*/ 758 h 1266"/>
                  <a:gd name="T68" fmla="*/ 197 w 1045"/>
                  <a:gd name="T69" fmla="*/ 769 h 1266"/>
                  <a:gd name="T70" fmla="*/ 196 w 1045"/>
                  <a:gd name="T71" fmla="*/ 788 h 1266"/>
                  <a:gd name="T72" fmla="*/ 222 w 1045"/>
                  <a:gd name="T73" fmla="*/ 820 h 1266"/>
                  <a:gd name="T74" fmla="*/ 255 w 1045"/>
                  <a:gd name="T75" fmla="*/ 868 h 1266"/>
                  <a:gd name="T76" fmla="*/ 301 w 1045"/>
                  <a:gd name="T77" fmla="*/ 926 h 1266"/>
                  <a:gd name="T78" fmla="*/ 359 w 1045"/>
                  <a:gd name="T79" fmla="*/ 993 h 1266"/>
                  <a:gd name="T80" fmla="*/ 436 w 1045"/>
                  <a:gd name="T81" fmla="*/ 1061 h 1266"/>
                  <a:gd name="T82" fmla="*/ 531 w 1045"/>
                  <a:gd name="T83" fmla="*/ 1129 h 1266"/>
                  <a:gd name="T84" fmla="*/ 649 w 1045"/>
                  <a:gd name="T85" fmla="*/ 1190 h 1266"/>
                  <a:gd name="T86" fmla="*/ 796 w 1045"/>
                  <a:gd name="T87" fmla="*/ 1240 h 1266"/>
                  <a:gd name="T88" fmla="*/ 958 w 1045"/>
                  <a:gd name="T89" fmla="*/ 1266 h 1266"/>
                  <a:gd name="T90" fmla="*/ 1035 w 1045"/>
                  <a:gd name="T91" fmla="*/ 1215 h 1266"/>
                  <a:gd name="T92" fmla="*/ 1035 w 1045"/>
                  <a:gd name="T93" fmla="*/ 1102 h 1266"/>
                  <a:gd name="T94" fmla="*/ 980 w 1045"/>
                  <a:gd name="T95" fmla="*/ 948 h 1266"/>
                  <a:gd name="T96" fmla="*/ 890 w 1045"/>
                  <a:gd name="T97" fmla="*/ 780 h 1266"/>
                  <a:gd name="T98" fmla="*/ 791 w 1045"/>
                  <a:gd name="T99" fmla="*/ 618 h 1266"/>
                  <a:gd name="T100" fmla="*/ 699 w 1045"/>
                  <a:gd name="T101" fmla="*/ 488 h 1266"/>
                  <a:gd name="T102" fmla="*/ 644 w 1045"/>
                  <a:gd name="T103" fmla="*/ 412 h 1266"/>
                  <a:gd name="T104" fmla="*/ 415 w 1045"/>
                  <a:gd name="T105" fmla="*/ 229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5" h="1266">
                    <a:moveTo>
                      <a:pt x="415" y="229"/>
                    </a:moveTo>
                    <a:lnTo>
                      <a:pt x="408" y="227"/>
                    </a:lnTo>
                    <a:lnTo>
                      <a:pt x="389" y="219"/>
                    </a:lnTo>
                    <a:lnTo>
                      <a:pt x="362" y="209"/>
                    </a:lnTo>
                    <a:lnTo>
                      <a:pt x="329" y="190"/>
                    </a:lnTo>
                    <a:lnTo>
                      <a:pt x="289" y="170"/>
                    </a:lnTo>
                    <a:lnTo>
                      <a:pt x="248" y="143"/>
                    </a:lnTo>
                    <a:lnTo>
                      <a:pt x="205" y="110"/>
                    </a:lnTo>
                    <a:lnTo>
                      <a:pt x="165" y="72"/>
                    </a:lnTo>
                    <a:lnTo>
                      <a:pt x="129" y="37"/>
                    </a:lnTo>
                    <a:lnTo>
                      <a:pt x="97" y="14"/>
                    </a:lnTo>
                    <a:lnTo>
                      <a:pt x="68" y="2"/>
                    </a:lnTo>
                    <a:lnTo>
                      <a:pt x="45" y="0"/>
                    </a:lnTo>
                    <a:lnTo>
                      <a:pt x="26" y="6"/>
                    </a:lnTo>
                    <a:lnTo>
                      <a:pt x="12" y="21"/>
                    </a:lnTo>
                    <a:lnTo>
                      <a:pt x="4" y="41"/>
                    </a:lnTo>
                    <a:lnTo>
                      <a:pt x="0" y="67"/>
                    </a:lnTo>
                    <a:lnTo>
                      <a:pt x="8" y="95"/>
                    </a:lnTo>
                    <a:lnTo>
                      <a:pt x="32" y="123"/>
                    </a:lnTo>
                    <a:lnTo>
                      <a:pt x="62" y="150"/>
                    </a:lnTo>
                    <a:lnTo>
                      <a:pt x="99" y="178"/>
                    </a:lnTo>
                    <a:lnTo>
                      <a:pt x="133" y="205"/>
                    </a:lnTo>
                    <a:lnTo>
                      <a:pt x="159" y="230"/>
                    </a:lnTo>
                    <a:lnTo>
                      <a:pt x="175" y="252"/>
                    </a:lnTo>
                    <a:lnTo>
                      <a:pt x="174" y="274"/>
                    </a:lnTo>
                    <a:lnTo>
                      <a:pt x="159" y="292"/>
                    </a:lnTo>
                    <a:lnTo>
                      <a:pt x="142" y="305"/>
                    </a:lnTo>
                    <a:lnTo>
                      <a:pt x="121" y="314"/>
                    </a:lnTo>
                    <a:lnTo>
                      <a:pt x="97" y="321"/>
                    </a:lnTo>
                    <a:lnTo>
                      <a:pt x="74" y="327"/>
                    </a:lnTo>
                    <a:lnTo>
                      <a:pt x="51" y="336"/>
                    </a:lnTo>
                    <a:lnTo>
                      <a:pt x="31" y="347"/>
                    </a:lnTo>
                    <a:lnTo>
                      <a:pt x="13" y="363"/>
                    </a:lnTo>
                    <a:lnTo>
                      <a:pt x="8" y="374"/>
                    </a:lnTo>
                    <a:lnTo>
                      <a:pt x="12" y="387"/>
                    </a:lnTo>
                    <a:lnTo>
                      <a:pt x="21" y="402"/>
                    </a:lnTo>
                    <a:lnTo>
                      <a:pt x="35" y="417"/>
                    </a:lnTo>
                    <a:lnTo>
                      <a:pt x="53" y="435"/>
                    </a:lnTo>
                    <a:lnTo>
                      <a:pt x="76" y="453"/>
                    </a:lnTo>
                    <a:lnTo>
                      <a:pt x="102" y="471"/>
                    </a:lnTo>
                    <a:lnTo>
                      <a:pt x="130" y="490"/>
                    </a:lnTo>
                    <a:lnTo>
                      <a:pt x="159" y="508"/>
                    </a:lnTo>
                    <a:lnTo>
                      <a:pt x="189" y="525"/>
                    </a:lnTo>
                    <a:lnTo>
                      <a:pt x="219" y="541"/>
                    </a:lnTo>
                    <a:lnTo>
                      <a:pt x="250" y="555"/>
                    </a:lnTo>
                    <a:lnTo>
                      <a:pt x="277" y="568"/>
                    </a:lnTo>
                    <a:lnTo>
                      <a:pt x="301" y="579"/>
                    </a:lnTo>
                    <a:lnTo>
                      <a:pt x="323" y="587"/>
                    </a:lnTo>
                    <a:lnTo>
                      <a:pt x="343" y="591"/>
                    </a:lnTo>
                    <a:lnTo>
                      <a:pt x="375" y="604"/>
                    </a:lnTo>
                    <a:lnTo>
                      <a:pt x="403" y="628"/>
                    </a:lnTo>
                    <a:lnTo>
                      <a:pt x="430" y="658"/>
                    </a:lnTo>
                    <a:lnTo>
                      <a:pt x="451" y="690"/>
                    </a:lnTo>
                    <a:lnTo>
                      <a:pt x="465" y="721"/>
                    </a:lnTo>
                    <a:lnTo>
                      <a:pt x="473" y="747"/>
                    </a:lnTo>
                    <a:lnTo>
                      <a:pt x="470" y="765"/>
                    </a:lnTo>
                    <a:lnTo>
                      <a:pt x="456" y="769"/>
                    </a:lnTo>
                    <a:lnTo>
                      <a:pt x="443" y="768"/>
                    </a:lnTo>
                    <a:lnTo>
                      <a:pt x="426" y="765"/>
                    </a:lnTo>
                    <a:lnTo>
                      <a:pt x="407" y="762"/>
                    </a:lnTo>
                    <a:lnTo>
                      <a:pt x="383" y="760"/>
                    </a:lnTo>
                    <a:lnTo>
                      <a:pt x="359" y="758"/>
                    </a:lnTo>
                    <a:lnTo>
                      <a:pt x="334" y="755"/>
                    </a:lnTo>
                    <a:lnTo>
                      <a:pt x="308" y="753"/>
                    </a:lnTo>
                    <a:lnTo>
                      <a:pt x="282" y="753"/>
                    </a:lnTo>
                    <a:lnTo>
                      <a:pt x="259" y="753"/>
                    </a:lnTo>
                    <a:lnTo>
                      <a:pt x="238" y="755"/>
                    </a:lnTo>
                    <a:lnTo>
                      <a:pt x="219" y="758"/>
                    </a:lnTo>
                    <a:lnTo>
                      <a:pt x="206" y="762"/>
                    </a:lnTo>
                    <a:lnTo>
                      <a:pt x="197" y="769"/>
                    </a:lnTo>
                    <a:lnTo>
                      <a:pt x="193" y="779"/>
                    </a:lnTo>
                    <a:lnTo>
                      <a:pt x="196" y="788"/>
                    </a:lnTo>
                    <a:lnTo>
                      <a:pt x="206" y="802"/>
                    </a:lnTo>
                    <a:lnTo>
                      <a:pt x="222" y="820"/>
                    </a:lnTo>
                    <a:lnTo>
                      <a:pt x="238" y="842"/>
                    </a:lnTo>
                    <a:lnTo>
                      <a:pt x="255" y="868"/>
                    </a:lnTo>
                    <a:lnTo>
                      <a:pt x="278" y="895"/>
                    </a:lnTo>
                    <a:lnTo>
                      <a:pt x="301" y="926"/>
                    </a:lnTo>
                    <a:lnTo>
                      <a:pt x="329" y="958"/>
                    </a:lnTo>
                    <a:lnTo>
                      <a:pt x="359" y="993"/>
                    </a:lnTo>
                    <a:lnTo>
                      <a:pt x="396" y="1026"/>
                    </a:lnTo>
                    <a:lnTo>
                      <a:pt x="436" y="1061"/>
                    </a:lnTo>
                    <a:lnTo>
                      <a:pt x="479" y="1096"/>
                    </a:lnTo>
                    <a:lnTo>
                      <a:pt x="531" y="1129"/>
                    </a:lnTo>
                    <a:lnTo>
                      <a:pt x="587" y="1160"/>
                    </a:lnTo>
                    <a:lnTo>
                      <a:pt x="649" y="1190"/>
                    </a:lnTo>
                    <a:lnTo>
                      <a:pt x="720" y="1217"/>
                    </a:lnTo>
                    <a:lnTo>
                      <a:pt x="796" y="1240"/>
                    </a:lnTo>
                    <a:lnTo>
                      <a:pt x="882" y="1259"/>
                    </a:lnTo>
                    <a:lnTo>
                      <a:pt x="958" y="1266"/>
                    </a:lnTo>
                    <a:lnTo>
                      <a:pt x="1008" y="1249"/>
                    </a:lnTo>
                    <a:lnTo>
                      <a:pt x="1035" y="1215"/>
                    </a:lnTo>
                    <a:lnTo>
                      <a:pt x="1045" y="1164"/>
                    </a:lnTo>
                    <a:lnTo>
                      <a:pt x="1035" y="1102"/>
                    </a:lnTo>
                    <a:lnTo>
                      <a:pt x="1014" y="1029"/>
                    </a:lnTo>
                    <a:lnTo>
                      <a:pt x="980" y="948"/>
                    </a:lnTo>
                    <a:lnTo>
                      <a:pt x="938" y="867"/>
                    </a:lnTo>
                    <a:lnTo>
                      <a:pt x="890" y="780"/>
                    </a:lnTo>
                    <a:lnTo>
                      <a:pt x="840" y="698"/>
                    </a:lnTo>
                    <a:lnTo>
                      <a:pt x="791" y="618"/>
                    </a:lnTo>
                    <a:lnTo>
                      <a:pt x="743" y="548"/>
                    </a:lnTo>
                    <a:lnTo>
                      <a:pt x="699" y="488"/>
                    </a:lnTo>
                    <a:lnTo>
                      <a:pt x="666" y="443"/>
                    </a:lnTo>
                    <a:lnTo>
                      <a:pt x="644" y="412"/>
                    </a:lnTo>
                    <a:lnTo>
                      <a:pt x="636" y="402"/>
                    </a:lnTo>
                    <a:lnTo>
                      <a:pt x="415" y="229"/>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27" name="Freeform 1467">
                <a:extLst>
                  <a:ext uri="{FF2B5EF4-FFF2-40B4-BE49-F238E27FC236}">
                    <a16:creationId xmlns:a16="http://schemas.microsoft.com/office/drawing/2014/main" id="{73E81764-A51D-13A8-236E-A4EE8CDD769A}"/>
                  </a:ext>
                </a:extLst>
              </p:cNvPr>
              <p:cNvSpPr>
                <a:spLocks/>
              </p:cNvSpPr>
              <p:nvPr/>
            </p:nvSpPr>
            <p:spPr bwMode="auto">
              <a:xfrm>
                <a:off x="569" y="2452"/>
                <a:ext cx="266" cy="106"/>
              </a:xfrm>
              <a:custGeom>
                <a:avLst/>
                <a:gdLst>
                  <a:gd name="T0" fmla="*/ 676 w 799"/>
                  <a:gd name="T1" fmla="*/ 148 h 317"/>
                  <a:gd name="T2" fmla="*/ 672 w 799"/>
                  <a:gd name="T3" fmla="*/ 148 h 317"/>
                  <a:gd name="T4" fmla="*/ 663 w 799"/>
                  <a:gd name="T5" fmla="*/ 146 h 317"/>
                  <a:gd name="T6" fmla="*/ 645 w 799"/>
                  <a:gd name="T7" fmla="*/ 142 h 317"/>
                  <a:gd name="T8" fmla="*/ 624 w 799"/>
                  <a:gd name="T9" fmla="*/ 137 h 317"/>
                  <a:gd name="T10" fmla="*/ 599 w 799"/>
                  <a:gd name="T11" fmla="*/ 130 h 317"/>
                  <a:gd name="T12" fmla="*/ 569 w 799"/>
                  <a:gd name="T13" fmla="*/ 125 h 317"/>
                  <a:gd name="T14" fmla="*/ 536 w 799"/>
                  <a:gd name="T15" fmla="*/ 116 h 317"/>
                  <a:gd name="T16" fmla="*/ 499 w 799"/>
                  <a:gd name="T17" fmla="*/ 107 h 317"/>
                  <a:gd name="T18" fmla="*/ 460 w 799"/>
                  <a:gd name="T19" fmla="*/ 98 h 317"/>
                  <a:gd name="T20" fmla="*/ 418 w 799"/>
                  <a:gd name="T21" fmla="*/ 88 h 317"/>
                  <a:gd name="T22" fmla="*/ 377 w 799"/>
                  <a:gd name="T23" fmla="*/ 77 h 317"/>
                  <a:gd name="T24" fmla="*/ 336 w 799"/>
                  <a:gd name="T25" fmla="*/ 66 h 317"/>
                  <a:gd name="T26" fmla="*/ 293 w 799"/>
                  <a:gd name="T27" fmla="*/ 53 h 317"/>
                  <a:gd name="T28" fmla="*/ 252 w 799"/>
                  <a:gd name="T29" fmla="*/ 43 h 317"/>
                  <a:gd name="T30" fmla="*/ 213 w 799"/>
                  <a:gd name="T31" fmla="*/ 31 h 317"/>
                  <a:gd name="T32" fmla="*/ 174 w 799"/>
                  <a:gd name="T33" fmla="*/ 18 h 317"/>
                  <a:gd name="T34" fmla="*/ 108 w 799"/>
                  <a:gd name="T35" fmla="*/ 3 h 317"/>
                  <a:gd name="T36" fmla="*/ 57 w 799"/>
                  <a:gd name="T37" fmla="*/ 0 h 317"/>
                  <a:gd name="T38" fmla="*/ 22 w 799"/>
                  <a:gd name="T39" fmla="*/ 10 h 317"/>
                  <a:gd name="T40" fmla="*/ 2 w 799"/>
                  <a:gd name="T41" fmla="*/ 30 h 317"/>
                  <a:gd name="T42" fmla="*/ 0 w 799"/>
                  <a:gd name="T43" fmla="*/ 58 h 317"/>
                  <a:gd name="T44" fmla="*/ 14 w 799"/>
                  <a:gd name="T45" fmla="*/ 92 h 317"/>
                  <a:gd name="T46" fmla="*/ 46 w 799"/>
                  <a:gd name="T47" fmla="*/ 128 h 317"/>
                  <a:gd name="T48" fmla="*/ 94 w 799"/>
                  <a:gd name="T49" fmla="*/ 166 h 317"/>
                  <a:gd name="T50" fmla="*/ 125 w 799"/>
                  <a:gd name="T51" fmla="*/ 184 h 317"/>
                  <a:gd name="T52" fmla="*/ 163 w 799"/>
                  <a:gd name="T53" fmla="*/ 204 h 317"/>
                  <a:gd name="T54" fmla="*/ 207 w 799"/>
                  <a:gd name="T55" fmla="*/ 223 h 317"/>
                  <a:gd name="T56" fmla="*/ 256 w 799"/>
                  <a:gd name="T57" fmla="*/ 240 h 317"/>
                  <a:gd name="T58" fmla="*/ 309 w 799"/>
                  <a:gd name="T59" fmla="*/ 258 h 317"/>
                  <a:gd name="T60" fmla="*/ 363 w 799"/>
                  <a:gd name="T61" fmla="*/ 273 h 317"/>
                  <a:gd name="T62" fmla="*/ 418 w 799"/>
                  <a:gd name="T63" fmla="*/ 286 h 317"/>
                  <a:gd name="T64" fmla="*/ 474 w 799"/>
                  <a:gd name="T65" fmla="*/ 297 h 317"/>
                  <a:gd name="T66" fmla="*/ 528 w 799"/>
                  <a:gd name="T67" fmla="*/ 307 h 317"/>
                  <a:gd name="T68" fmla="*/ 581 w 799"/>
                  <a:gd name="T69" fmla="*/ 313 h 317"/>
                  <a:gd name="T70" fmla="*/ 630 w 799"/>
                  <a:gd name="T71" fmla="*/ 317 h 317"/>
                  <a:gd name="T72" fmla="*/ 673 w 799"/>
                  <a:gd name="T73" fmla="*/ 317 h 317"/>
                  <a:gd name="T74" fmla="*/ 713 w 799"/>
                  <a:gd name="T75" fmla="*/ 312 h 317"/>
                  <a:gd name="T76" fmla="*/ 746 w 799"/>
                  <a:gd name="T77" fmla="*/ 304 h 317"/>
                  <a:gd name="T78" fmla="*/ 770 w 799"/>
                  <a:gd name="T79" fmla="*/ 290 h 317"/>
                  <a:gd name="T80" fmla="*/ 786 w 799"/>
                  <a:gd name="T81" fmla="*/ 272 h 317"/>
                  <a:gd name="T82" fmla="*/ 799 w 799"/>
                  <a:gd name="T83" fmla="*/ 236 h 317"/>
                  <a:gd name="T84" fmla="*/ 795 w 799"/>
                  <a:gd name="T85" fmla="*/ 205 h 317"/>
                  <a:gd name="T86" fmla="*/ 776 w 799"/>
                  <a:gd name="T87" fmla="*/ 184 h 317"/>
                  <a:gd name="T88" fmla="*/ 753 w 799"/>
                  <a:gd name="T89" fmla="*/ 169 h 317"/>
                  <a:gd name="T90" fmla="*/ 726 w 799"/>
                  <a:gd name="T91" fmla="*/ 159 h 317"/>
                  <a:gd name="T92" fmla="*/ 700 w 799"/>
                  <a:gd name="T93" fmla="*/ 151 h 317"/>
                  <a:gd name="T94" fmla="*/ 684 w 799"/>
                  <a:gd name="T95" fmla="*/ 148 h 317"/>
                  <a:gd name="T96" fmla="*/ 676 w 799"/>
                  <a:gd name="T97" fmla="*/ 14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9" h="317">
                    <a:moveTo>
                      <a:pt x="676" y="148"/>
                    </a:moveTo>
                    <a:lnTo>
                      <a:pt x="672" y="148"/>
                    </a:lnTo>
                    <a:lnTo>
                      <a:pt x="663" y="146"/>
                    </a:lnTo>
                    <a:lnTo>
                      <a:pt x="645" y="142"/>
                    </a:lnTo>
                    <a:lnTo>
                      <a:pt x="624" y="137"/>
                    </a:lnTo>
                    <a:lnTo>
                      <a:pt x="599" y="130"/>
                    </a:lnTo>
                    <a:lnTo>
                      <a:pt x="569" y="125"/>
                    </a:lnTo>
                    <a:lnTo>
                      <a:pt x="536" y="116"/>
                    </a:lnTo>
                    <a:lnTo>
                      <a:pt x="499" y="107"/>
                    </a:lnTo>
                    <a:lnTo>
                      <a:pt x="460" y="98"/>
                    </a:lnTo>
                    <a:lnTo>
                      <a:pt x="418" y="88"/>
                    </a:lnTo>
                    <a:lnTo>
                      <a:pt x="377" y="77"/>
                    </a:lnTo>
                    <a:lnTo>
                      <a:pt x="336" y="66"/>
                    </a:lnTo>
                    <a:lnTo>
                      <a:pt x="293" y="53"/>
                    </a:lnTo>
                    <a:lnTo>
                      <a:pt x="252" y="43"/>
                    </a:lnTo>
                    <a:lnTo>
                      <a:pt x="213" y="31"/>
                    </a:lnTo>
                    <a:lnTo>
                      <a:pt x="174" y="18"/>
                    </a:lnTo>
                    <a:lnTo>
                      <a:pt x="108" y="3"/>
                    </a:lnTo>
                    <a:lnTo>
                      <a:pt x="57" y="0"/>
                    </a:lnTo>
                    <a:lnTo>
                      <a:pt x="22" y="10"/>
                    </a:lnTo>
                    <a:lnTo>
                      <a:pt x="2" y="30"/>
                    </a:lnTo>
                    <a:lnTo>
                      <a:pt x="0" y="58"/>
                    </a:lnTo>
                    <a:lnTo>
                      <a:pt x="14" y="92"/>
                    </a:lnTo>
                    <a:lnTo>
                      <a:pt x="46" y="128"/>
                    </a:lnTo>
                    <a:lnTo>
                      <a:pt x="94" y="166"/>
                    </a:lnTo>
                    <a:lnTo>
                      <a:pt x="125" y="184"/>
                    </a:lnTo>
                    <a:lnTo>
                      <a:pt x="163" y="204"/>
                    </a:lnTo>
                    <a:lnTo>
                      <a:pt x="207" y="223"/>
                    </a:lnTo>
                    <a:lnTo>
                      <a:pt x="256" y="240"/>
                    </a:lnTo>
                    <a:lnTo>
                      <a:pt x="309" y="258"/>
                    </a:lnTo>
                    <a:lnTo>
                      <a:pt x="363" y="273"/>
                    </a:lnTo>
                    <a:lnTo>
                      <a:pt x="418" y="286"/>
                    </a:lnTo>
                    <a:lnTo>
                      <a:pt x="474" y="297"/>
                    </a:lnTo>
                    <a:lnTo>
                      <a:pt x="528" y="307"/>
                    </a:lnTo>
                    <a:lnTo>
                      <a:pt x="581" y="313"/>
                    </a:lnTo>
                    <a:lnTo>
                      <a:pt x="630" y="317"/>
                    </a:lnTo>
                    <a:lnTo>
                      <a:pt x="673" y="317"/>
                    </a:lnTo>
                    <a:lnTo>
                      <a:pt x="713" y="312"/>
                    </a:lnTo>
                    <a:lnTo>
                      <a:pt x="746" y="304"/>
                    </a:lnTo>
                    <a:lnTo>
                      <a:pt x="770" y="290"/>
                    </a:lnTo>
                    <a:lnTo>
                      <a:pt x="786" y="272"/>
                    </a:lnTo>
                    <a:lnTo>
                      <a:pt x="799" y="236"/>
                    </a:lnTo>
                    <a:lnTo>
                      <a:pt x="795" y="205"/>
                    </a:lnTo>
                    <a:lnTo>
                      <a:pt x="776" y="184"/>
                    </a:lnTo>
                    <a:lnTo>
                      <a:pt x="753" y="169"/>
                    </a:lnTo>
                    <a:lnTo>
                      <a:pt x="726" y="159"/>
                    </a:lnTo>
                    <a:lnTo>
                      <a:pt x="700" y="151"/>
                    </a:lnTo>
                    <a:lnTo>
                      <a:pt x="684" y="148"/>
                    </a:lnTo>
                    <a:lnTo>
                      <a:pt x="676" y="148"/>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28" name="Freeform 1468">
                <a:extLst>
                  <a:ext uri="{FF2B5EF4-FFF2-40B4-BE49-F238E27FC236}">
                    <a16:creationId xmlns:a16="http://schemas.microsoft.com/office/drawing/2014/main" id="{3EA572D2-0FC8-630B-B8F3-313F1D4B9D01}"/>
                  </a:ext>
                </a:extLst>
              </p:cNvPr>
              <p:cNvSpPr>
                <a:spLocks/>
              </p:cNvSpPr>
              <p:nvPr/>
            </p:nvSpPr>
            <p:spPr bwMode="auto">
              <a:xfrm>
                <a:off x="590" y="2458"/>
                <a:ext cx="241" cy="96"/>
              </a:xfrm>
              <a:custGeom>
                <a:avLst/>
                <a:gdLst>
                  <a:gd name="T0" fmla="*/ 86 w 724"/>
                  <a:gd name="T1" fmla="*/ 150 h 286"/>
                  <a:gd name="T2" fmla="*/ 41 w 724"/>
                  <a:gd name="T3" fmla="*/ 115 h 286"/>
                  <a:gd name="T4" fmla="*/ 13 w 724"/>
                  <a:gd name="T5" fmla="*/ 81 h 286"/>
                  <a:gd name="T6" fmla="*/ 0 w 724"/>
                  <a:gd name="T7" fmla="*/ 52 h 286"/>
                  <a:gd name="T8" fmla="*/ 4 w 724"/>
                  <a:gd name="T9" fmla="*/ 27 h 286"/>
                  <a:gd name="T10" fmla="*/ 19 w 724"/>
                  <a:gd name="T11" fmla="*/ 8 h 286"/>
                  <a:gd name="T12" fmla="*/ 51 w 724"/>
                  <a:gd name="T13" fmla="*/ 0 h 286"/>
                  <a:gd name="T14" fmla="*/ 98 w 724"/>
                  <a:gd name="T15" fmla="*/ 3 h 286"/>
                  <a:gd name="T16" fmla="*/ 157 w 724"/>
                  <a:gd name="T17" fmla="*/ 17 h 286"/>
                  <a:gd name="T18" fmla="*/ 192 w 724"/>
                  <a:gd name="T19" fmla="*/ 27 h 286"/>
                  <a:gd name="T20" fmla="*/ 229 w 724"/>
                  <a:gd name="T21" fmla="*/ 39 h 286"/>
                  <a:gd name="T22" fmla="*/ 265 w 724"/>
                  <a:gd name="T23" fmla="*/ 48 h 286"/>
                  <a:gd name="T24" fmla="*/ 305 w 724"/>
                  <a:gd name="T25" fmla="*/ 59 h 286"/>
                  <a:gd name="T26" fmla="*/ 343 w 724"/>
                  <a:gd name="T27" fmla="*/ 68 h 286"/>
                  <a:gd name="T28" fmla="*/ 380 w 724"/>
                  <a:gd name="T29" fmla="*/ 80 h 286"/>
                  <a:gd name="T30" fmla="*/ 417 w 724"/>
                  <a:gd name="T31" fmla="*/ 88 h 286"/>
                  <a:gd name="T32" fmla="*/ 452 w 724"/>
                  <a:gd name="T33" fmla="*/ 97 h 286"/>
                  <a:gd name="T34" fmla="*/ 486 w 724"/>
                  <a:gd name="T35" fmla="*/ 106 h 286"/>
                  <a:gd name="T36" fmla="*/ 516 w 724"/>
                  <a:gd name="T37" fmla="*/ 113 h 286"/>
                  <a:gd name="T38" fmla="*/ 542 w 724"/>
                  <a:gd name="T39" fmla="*/ 120 h 286"/>
                  <a:gd name="T40" fmla="*/ 567 w 724"/>
                  <a:gd name="T41" fmla="*/ 124 h 286"/>
                  <a:gd name="T42" fmla="*/ 586 w 724"/>
                  <a:gd name="T43" fmla="*/ 129 h 286"/>
                  <a:gd name="T44" fmla="*/ 600 w 724"/>
                  <a:gd name="T45" fmla="*/ 132 h 286"/>
                  <a:gd name="T46" fmla="*/ 609 w 724"/>
                  <a:gd name="T47" fmla="*/ 135 h 286"/>
                  <a:gd name="T48" fmla="*/ 613 w 724"/>
                  <a:gd name="T49" fmla="*/ 135 h 286"/>
                  <a:gd name="T50" fmla="*/ 619 w 724"/>
                  <a:gd name="T51" fmla="*/ 135 h 286"/>
                  <a:gd name="T52" fmla="*/ 636 w 724"/>
                  <a:gd name="T53" fmla="*/ 138 h 286"/>
                  <a:gd name="T54" fmla="*/ 658 w 724"/>
                  <a:gd name="T55" fmla="*/ 144 h 286"/>
                  <a:gd name="T56" fmla="*/ 683 w 724"/>
                  <a:gd name="T57" fmla="*/ 152 h 286"/>
                  <a:gd name="T58" fmla="*/ 705 w 724"/>
                  <a:gd name="T59" fmla="*/ 168 h 286"/>
                  <a:gd name="T60" fmla="*/ 720 w 724"/>
                  <a:gd name="T61" fmla="*/ 186 h 286"/>
                  <a:gd name="T62" fmla="*/ 724 w 724"/>
                  <a:gd name="T63" fmla="*/ 213 h 286"/>
                  <a:gd name="T64" fmla="*/ 712 w 724"/>
                  <a:gd name="T65" fmla="*/ 246 h 286"/>
                  <a:gd name="T66" fmla="*/ 698 w 724"/>
                  <a:gd name="T67" fmla="*/ 262 h 286"/>
                  <a:gd name="T68" fmla="*/ 676 w 724"/>
                  <a:gd name="T69" fmla="*/ 275 h 286"/>
                  <a:gd name="T70" fmla="*/ 647 w 724"/>
                  <a:gd name="T71" fmla="*/ 282 h 286"/>
                  <a:gd name="T72" fmla="*/ 612 w 724"/>
                  <a:gd name="T73" fmla="*/ 286 h 286"/>
                  <a:gd name="T74" fmla="*/ 572 w 724"/>
                  <a:gd name="T75" fmla="*/ 286 h 286"/>
                  <a:gd name="T76" fmla="*/ 527 w 724"/>
                  <a:gd name="T77" fmla="*/ 285 h 286"/>
                  <a:gd name="T78" fmla="*/ 479 w 724"/>
                  <a:gd name="T79" fmla="*/ 278 h 286"/>
                  <a:gd name="T80" fmla="*/ 430 w 724"/>
                  <a:gd name="T81" fmla="*/ 269 h 286"/>
                  <a:gd name="T82" fmla="*/ 380 w 724"/>
                  <a:gd name="T83" fmla="*/ 259 h 286"/>
                  <a:gd name="T84" fmla="*/ 331 w 724"/>
                  <a:gd name="T85" fmla="*/ 246 h 286"/>
                  <a:gd name="T86" fmla="*/ 281 w 724"/>
                  <a:gd name="T87" fmla="*/ 233 h 286"/>
                  <a:gd name="T88" fmla="*/ 233 w 724"/>
                  <a:gd name="T89" fmla="*/ 218 h 286"/>
                  <a:gd name="T90" fmla="*/ 189 w 724"/>
                  <a:gd name="T91" fmla="*/ 202 h 286"/>
                  <a:gd name="T92" fmla="*/ 150 w 724"/>
                  <a:gd name="T93" fmla="*/ 184 h 286"/>
                  <a:gd name="T94" fmla="*/ 115 w 724"/>
                  <a:gd name="T95" fmla="*/ 168 h 286"/>
                  <a:gd name="T96" fmla="*/ 86 w 724"/>
                  <a:gd name="T97" fmla="*/ 15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4" h="286">
                    <a:moveTo>
                      <a:pt x="86" y="150"/>
                    </a:moveTo>
                    <a:lnTo>
                      <a:pt x="41" y="115"/>
                    </a:lnTo>
                    <a:lnTo>
                      <a:pt x="13" y="81"/>
                    </a:lnTo>
                    <a:lnTo>
                      <a:pt x="0" y="52"/>
                    </a:lnTo>
                    <a:lnTo>
                      <a:pt x="4" y="27"/>
                    </a:lnTo>
                    <a:lnTo>
                      <a:pt x="19" y="8"/>
                    </a:lnTo>
                    <a:lnTo>
                      <a:pt x="51" y="0"/>
                    </a:lnTo>
                    <a:lnTo>
                      <a:pt x="98" y="3"/>
                    </a:lnTo>
                    <a:lnTo>
                      <a:pt x="157" y="17"/>
                    </a:lnTo>
                    <a:lnTo>
                      <a:pt x="192" y="27"/>
                    </a:lnTo>
                    <a:lnTo>
                      <a:pt x="229" y="39"/>
                    </a:lnTo>
                    <a:lnTo>
                      <a:pt x="265" y="48"/>
                    </a:lnTo>
                    <a:lnTo>
                      <a:pt x="305" y="59"/>
                    </a:lnTo>
                    <a:lnTo>
                      <a:pt x="343" y="68"/>
                    </a:lnTo>
                    <a:lnTo>
                      <a:pt x="380" y="80"/>
                    </a:lnTo>
                    <a:lnTo>
                      <a:pt x="417" y="88"/>
                    </a:lnTo>
                    <a:lnTo>
                      <a:pt x="452" y="97"/>
                    </a:lnTo>
                    <a:lnTo>
                      <a:pt x="486" y="106"/>
                    </a:lnTo>
                    <a:lnTo>
                      <a:pt x="516" y="113"/>
                    </a:lnTo>
                    <a:lnTo>
                      <a:pt x="542" y="120"/>
                    </a:lnTo>
                    <a:lnTo>
                      <a:pt x="567" y="124"/>
                    </a:lnTo>
                    <a:lnTo>
                      <a:pt x="586" y="129"/>
                    </a:lnTo>
                    <a:lnTo>
                      <a:pt x="600" y="132"/>
                    </a:lnTo>
                    <a:lnTo>
                      <a:pt x="609" y="135"/>
                    </a:lnTo>
                    <a:lnTo>
                      <a:pt x="613" y="135"/>
                    </a:lnTo>
                    <a:lnTo>
                      <a:pt x="619" y="135"/>
                    </a:lnTo>
                    <a:lnTo>
                      <a:pt x="636" y="138"/>
                    </a:lnTo>
                    <a:lnTo>
                      <a:pt x="658" y="144"/>
                    </a:lnTo>
                    <a:lnTo>
                      <a:pt x="683" y="152"/>
                    </a:lnTo>
                    <a:lnTo>
                      <a:pt x="705" y="168"/>
                    </a:lnTo>
                    <a:lnTo>
                      <a:pt x="720" y="186"/>
                    </a:lnTo>
                    <a:lnTo>
                      <a:pt x="724" y="213"/>
                    </a:lnTo>
                    <a:lnTo>
                      <a:pt x="712" y="246"/>
                    </a:lnTo>
                    <a:lnTo>
                      <a:pt x="698" y="262"/>
                    </a:lnTo>
                    <a:lnTo>
                      <a:pt x="676" y="275"/>
                    </a:lnTo>
                    <a:lnTo>
                      <a:pt x="647" y="282"/>
                    </a:lnTo>
                    <a:lnTo>
                      <a:pt x="612" y="286"/>
                    </a:lnTo>
                    <a:lnTo>
                      <a:pt x="572" y="286"/>
                    </a:lnTo>
                    <a:lnTo>
                      <a:pt x="527" y="285"/>
                    </a:lnTo>
                    <a:lnTo>
                      <a:pt x="479" y="278"/>
                    </a:lnTo>
                    <a:lnTo>
                      <a:pt x="430" y="269"/>
                    </a:lnTo>
                    <a:lnTo>
                      <a:pt x="380" y="259"/>
                    </a:lnTo>
                    <a:lnTo>
                      <a:pt x="331" y="246"/>
                    </a:lnTo>
                    <a:lnTo>
                      <a:pt x="281" y="233"/>
                    </a:lnTo>
                    <a:lnTo>
                      <a:pt x="233" y="218"/>
                    </a:lnTo>
                    <a:lnTo>
                      <a:pt x="189" y="202"/>
                    </a:lnTo>
                    <a:lnTo>
                      <a:pt x="150" y="184"/>
                    </a:lnTo>
                    <a:lnTo>
                      <a:pt x="115" y="168"/>
                    </a:lnTo>
                    <a:lnTo>
                      <a:pt x="86" y="150"/>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29" name="Freeform 1469">
                <a:extLst>
                  <a:ext uri="{FF2B5EF4-FFF2-40B4-BE49-F238E27FC236}">
                    <a16:creationId xmlns:a16="http://schemas.microsoft.com/office/drawing/2014/main" id="{5B4F908A-3F78-40AA-7DE0-9590BF388996}"/>
                  </a:ext>
                </a:extLst>
              </p:cNvPr>
              <p:cNvSpPr>
                <a:spLocks/>
              </p:cNvSpPr>
              <p:nvPr/>
            </p:nvSpPr>
            <p:spPr bwMode="auto">
              <a:xfrm>
                <a:off x="610" y="2464"/>
                <a:ext cx="216" cy="86"/>
              </a:xfrm>
              <a:custGeom>
                <a:avLst/>
                <a:gdLst>
                  <a:gd name="T0" fmla="*/ 76 w 647"/>
                  <a:gd name="T1" fmla="*/ 134 h 257"/>
                  <a:gd name="T2" fmla="*/ 38 w 647"/>
                  <a:gd name="T3" fmla="*/ 104 h 257"/>
                  <a:gd name="T4" fmla="*/ 12 w 647"/>
                  <a:gd name="T5" fmla="*/ 75 h 257"/>
                  <a:gd name="T6" fmla="*/ 0 w 647"/>
                  <a:gd name="T7" fmla="*/ 48 h 257"/>
                  <a:gd name="T8" fmla="*/ 3 w 647"/>
                  <a:gd name="T9" fmla="*/ 24 h 257"/>
                  <a:gd name="T10" fmla="*/ 17 w 647"/>
                  <a:gd name="T11" fmla="*/ 8 h 257"/>
                  <a:gd name="T12" fmla="*/ 45 w 647"/>
                  <a:gd name="T13" fmla="*/ 0 h 257"/>
                  <a:gd name="T14" fmla="*/ 87 w 647"/>
                  <a:gd name="T15" fmla="*/ 2 h 257"/>
                  <a:gd name="T16" fmla="*/ 140 w 647"/>
                  <a:gd name="T17" fmla="*/ 15 h 257"/>
                  <a:gd name="T18" fmla="*/ 172 w 647"/>
                  <a:gd name="T19" fmla="*/ 24 h 257"/>
                  <a:gd name="T20" fmla="*/ 204 w 647"/>
                  <a:gd name="T21" fmla="*/ 34 h 257"/>
                  <a:gd name="T22" fmla="*/ 237 w 647"/>
                  <a:gd name="T23" fmla="*/ 43 h 257"/>
                  <a:gd name="T24" fmla="*/ 272 w 647"/>
                  <a:gd name="T25" fmla="*/ 52 h 257"/>
                  <a:gd name="T26" fmla="*/ 305 w 647"/>
                  <a:gd name="T27" fmla="*/ 62 h 257"/>
                  <a:gd name="T28" fmla="*/ 340 w 647"/>
                  <a:gd name="T29" fmla="*/ 70 h 257"/>
                  <a:gd name="T30" fmla="*/ 371 w 647"/>
                  <a:gd name="T31" fmla="*/ 79 h 257"/>
                  <a:gd name="T32" fmla="*/ 403 w 647"/>
                  <a:gd name="T33" fmla="*/ 85 h 257"/>
                  <a:gd name="T34" fmla="*/ 433 w 647"/>
                  <a:gd name="T35" fmla="*/ 93 h 257"/>
                  <a:gd name="T36" fmla="*/ 460 w 647"/>
                  <a:gd name="T37" fmla="*/ 100 h 257"/>
                  <a:gd name="T38" fmla="*/ 486 w 647"/>
                  <a:gd name="T39" fmla="*/ 106 h 257"/>
                  <a:gd name="T40" fmla="*/ 506 w 647"/>
                  <a:gd name="T41" fmla="*/ 111 h 257"/>
                  <a:gd name="T42" fmla="*/ 524 w 647"/>
                  <a:gd name="T43" fmla="*/ 115 h 257"/>
                  <a:gd name="T44" fmla="*/ 537 w 647"/>
                  <a:gd name="T45" fmla="*/ 117 h 257"/>
                  <a:gd name="T46" fmla="*/ 545 w 647"/>
                  <a:gd name="T47" fmla="*/ 120 h 257"/>
                  <a:gd name="T48" fmla="*/ 547 w 647"/>
                  <a:gd name="T49" fmla="*/ 120 h 257"/>
                  <a:gd name="T50" fmla="*/ 554 w 647"/>
                  <a:gd name="T51" fmla="*/ 120 h 257"/>
                  <a:gd name="T52" fmla="*/ 568 w 647"/>
                  <a:gd name="T53" fmla="*/ 124 h 257"/>
                  <a:gd name="T54" fmla="*/ 589 w 647"/>
                  <a:gd name="T55" fmla="*/ 128 h 257"/>
                  <a:gd name="T56" fmla="*/ 610 w 647"/>
                  <a:gd name="T57" fmla="*/ 137 h 257"/>
                  <a:gd name="T58" fmla="*/ 629 w 647"/>
                  <a:gd name="T59" fmla="*/ 149 h 257"/>
                  <a:gd name="T60" fmla="*/ 643 w 647"/>
                  <a:gd name="T61" fmla="*/ 168 h 257"/>
                  <a:gd name="T62" fmla="*/ 647 w 647"/>
                  <a:gd name="T63" fmla="*/ 190 h 257"/>
                  <a:gd name="T64" fmla="*/ 636 w 647"/>
                  <a:gd name="T65" fmla="*/ 221 h 257"/>
                  <a:gd name="T66" fmla="*/ 623 w 647"/>
                  <a:gd name="T67" fmla="*/ 235 h 257"/>
                  <a:gd name="T68" fmla="*/ 603 w 647"/>
                  <a:gd name="T69" fmla="*/ 245 h 257"/>
                  <a:gd name="T70" fmla="*/ 578 w 647"/>
                  <a:gd name="T71" fmla="*/ 252 h 257"/>
                  <a:gd name="T72" fmla="*/ 546 w 647"/>
                  <a:gd name="T73" fmla="*/ 255 h 257"/>
                  <a:gd name="T74" fmla="*/ 510 w 647"/>
                  <a:gd name="T75" fmla="*/ 257 h 257"/>
                  <a:gd name="T76" fmla="*/ 470 w 647"/>
                  <a:gd name="T77" fmla="*/ 254 h 257"/>
                  <a:gd name="T78" fmla="*/ 429 w 647"/>
                  <a:gd name="T79" fmla="*/ 249 h 257"/>
                  <a:gd name="T80" fmla="*/ 384 w 647"/>
                  <a:gd name="T81" fmla="*/ 241 h 257"/>
                  <a:gd name="T82" fmla="*/ 340 w 647"/>
                  <a:gd name="T83" fmla="*/ 233 h 257"/>
                  <a:gd name="T84" fmla="*/ 295 w 647"/>
                  <a:gd name="T85" fmla="*/ 222 h 257"/>
                  <a:gd name="T86" fmla="*/ 251 w 647"/>
                  <a:gd name="T87" fmla="*/ 209 h 257"/>
                  <a:gd name="T88" fmla="*/ 209 w 647"/>
                  <a:gd name="T89" fmla="*/ 195 h 257"/>
                  <a:gd name="T90" fmla="*/ 170 w 647"/>
                  <a:gd name="T91" fmla="*/ 181 h 257"/>
                  <a:gd name="T92" fmla="*/ 134 w 647"/>
                  <a:gd name="T93" fmla="*/ 166 h 257"/>
                  <a:gd name="T94" fmla="*/ 102 w 647"/>
                  <a:gd name="T95" fmla="*/ 151 h 257"/>
                  <a:gd name="T96" fmla="*/ 76 w 647"/>
                  <a:gd name="T97" fmla="*/ 134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7" h="257">
                    <a:moveTo>
                      <a:pt x="76" y="134"/>
                    </a:moveTo>
                    <a:lnTo>
                      <a:pt x="38" y="104"/>
                    </a:lnTo>
                    <a:lnTo>
                      <a:pt x="12" y="75"/>
                    </a:lnTo>
                    <a:lnTo>
                      <a:pt x="0" y="48"/>
                    </a:lnTo>
                    <a:lnTo>
                      <a:pt x="3" y="24"/>
                    </a:lnTo>
                    <a:lnTo>
                      <a:pt x="17" y="8"/>
                    </a:lnTo>
                    <a:lnTo>
                      <a:pt x="45" y="0"/>
                    </a:lnTo>
                    <a:lnTo>
                      <a:pt x="87" y="2"/>
                    </a:lnTo>
                    <a:lnTo>
                      <a:pt x="140" y="15"/>
                    </a:lnTo>
                    <a:lnTo>
                      <a:pt x="172" y="24"/>
                    </a:lnTo>
                    <a:lnTo>
                      <a:pt x="204" y="34"/>
                    </a:lnTo>
                    <a:lnTo>
                      <a:pt x="237" y="43"/>
                    </a:lnTo>
                    <a:lnTo>
                      <a:pt x="272" y="52"/>
                    </a:lnTo>
                    <a:lnTo>
                      <a:pt x="305" y="62"/>
                    </a:lnTo>
                    <a:lnTo>
                      <a:pt x="340" y="70"/>
                    </a:lnTo>
                    <a:lnTo>
                      <a:pt x="371" y="79"/>
                    </a:lnTo>
                    <a:lnTo>
                      <a:pt x="403" y="85"/>
                    </a:lnTo>
                    <a:lnTo>
                      <a:pt x="433" y="93"/>
                    </a:lnTo>
                    <a:lnTo>
                      <a:pt x="460" y="100"/>
                    </a:lnTo>
                    <a:lnTo>
                      <a:pt x="486" y="106"/>
                    </a:lnTo>
                    <a:lnTo>
                      <a:pt x="506" y="111"/>
                    </a:lnTo>
                    <a:lnTo>
                      <a:pt x="524" y="115"/>
                    </a:lnTo>
                    <a:lnTo>
                      <a:pt x="537" y="117"/>
                    </a:lnTo>
                    <a:lnTo>
                      <a:pt x="545" y="120"/>
                    </a:lnTo>
                    <a:lnTo>
                      <a:pt x="547" y="120"/>
                    </a:lnTo>
                    <a:lnTo>
                      <a:pt x="554" y="120"/>
                    </a:lnTo>
                    <a:lnTo>
                      <a:pt x="568" y="124"/>
                    </a:lnTo>
                    <a:lnTo>
                      <a:pt x="589" y="128"/>
                    </a:lnTo>
                    <a:lnTo>
                      <a:pt x="610" y="137"/>
                    </a:lnTo>
                    <a:lnTo>
                      <a:pt x="629" y="149"/>
                    </a:lnTo>
                    <a:lnTo>
                      <a:pt x="643" y="168"/>
                    </a:lnTo>
                    <a:lnTo>
                      <a:pt x="647" y="190"/>
                    </a:lnTo>
                    <a:lnTo>
                      <a:pt x="636" y="221"/>
                    </a:lnTo>
                    <a:lnTo>
                      <a:pt x="623" y="235"/>
                    </a:lnTo>
                    <a:lnTo>
                      <a:pt x="603" y="245"/>
                    </a:lnTo>
                    <a:lnTo>
                      <a:pt x="578" y="252"/>
                    </a:lnTo>
                    <a:lnTo>
                      <a:pt x="546" y="255"/>
                    </a:lnTo>
                    <a:lnTo>
                      <a:pt x="510" y="257"/>
                    </a:lnTo>
                    <a:lnTo>
                      <a:pt x="470" y="254"/>
                    </a:lnTo>
                    <a:lnTo>
                      <a:pt x="429" y="249"/>
                    </a:lnTo>
                    <a:lnTo>
                      <a:pt x="384" y="241"/>
                    </a:lnTo>
                    <a:lnTo>
                      <a:pt x="340" y="233"/>
                    </a:lnTo>
                    <a:lnTo>
                      <a:pt x="295" y="222"/>
                    </a:lnTo>
                    <a:lnTo>
                      <a:pt x="251" y="209"/>
                    </a:lnTo>
                    <a:lnTo>
                      <a:pt x="209" y="195"/>
                    </a:lnTo>
                    <a:lnTo>
                      <a:pt x="170" y="181"/>
                    </a:lnTo>
                    <a:lnTo>
                      <a:pt x="134" y="166"/>
                    </a:lnTo>
                    <a:lnTo>
                      <a:pt x="102" y="151"/>
                    </a:lnTo>
                    <a:lnTo>
                      <a:pt x="76" y="13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30" name="Freeform 1470">
                <a:extLst>
                  <a:ext uri="{FF2B5EF4-FFF2-40B4-BE49-F238E27FC236}">
                    <a16:creationId xmlns:a16="http://schemas.microsoft.com/office/drawing/2014/main" id="{CCD9BE75-74A7-AA6D-401E-6E0663425DE4}"/>
                  </a:ext>
                </a:extLst>
              </p:cNvPr>
              <p:cNvSpPr>
                <a:spLocks/>
              </p:cNvSpPr>
              <p:nvPr/>
            </p:nvSpPr>
            <p:spPr bwMode="auto">
              <a:xfrm>
                <a:off x="631" y="2471"/>
                <a:ext cx="191" cy="75"/>
              </a:xfrm>
              <a:custGeom>
                <a:avLst/>
                <a:gdLst>
                  <a:gd name="T0" fmla="*/ 66 w 572"/>
                  <a:gd name="T1" fmla="*/ 118 h 225"/>
                  <a:gd name="T2" fmla="*/ 33 w 572"/>
                  <a:gd name="T3" fmla="*/ 91 h 225"/>
                  <a:gd name="T4" fmla="*/ 11 w 572"/>
                  <a:gd name="T5" fmla="*/ 64 h 225"/>
                  <a:gd name="T6" fmla="*/ 0 w 572"/>
                  <a:gd name="T7" fmla="*/ 39 h 225"/>
                  <a:gd name="T8" fmla="*/ 3 w 572"/>
                  <a:gd name="T9" fmla="*/ 21 h 225"/>
                  <a:gd name="T10" fmla="*/ 17 w 572"/>
                  <a:gd name="T11" fmla="*/ 7 h 225"/>
                  <a:gd name="T12" fmla="*/ 40 w 572"/>
                  <a:gd name="T13" fmla="*/ 0 h 225"/>
                  <a:gd name="T14" fmla="*/ 78 w 572"/>
                  <a:gd name="T15" fmla="*/ 0 h 225"/>
                  <a:gd name="T16" fmla="*/ 124 w 572"/>
                  <a:gd name="T17" fmla="*/ 11 h 225"/>
                  <a:gd name="T18" fmla="*/ 151 w 572"/>
                  <a:gd name="T19" fmla="*/ 19 h 225"/>
                  <a:gd name="T20" fmla="*/ 181 w 572"/>
                  <a:gd name="T21" fmla="*/ 29 h 225"/>
                  <a:gd name="T22" fmla="*/ 211 w 572"/>
                  <a:gd name="T23" fmla="*/ 37 h 225"/>
                  <a:gd name="T24" fmla="*/ 240 w 572"/>
                  <a:gd name="T25" fmla="*/ 45 h 225"/>
                  <a:gd name="T26" fmla="*/ 271 w 572"/>
                  <a:gd name="T27" fmla="*/ 55 h 225"/>
                  <a:gd name="T28" fmla="*/ 300 w 572"/>
                  <a:gd name="T29" fmla="*/ 60 h 225"/>
                  <a:gd name="T30" fmla="*/ 329 w 572"/>
                  <a:gd name="T31" fmla="*/ 69 h 225"/>
                  <a:gd name="T32" fmla="*/ 357 w 572"/>
                  <a:gd name="T33" fmla="*/ 74 h 225"/>
                  <a:gd name="T34" fmla="*/ 383 w 572"/>
                  <a:gd name="T35" fmla="*/ 81 h 225"/>
                  <a:gd name="T36" fmla="*/ 409 w 572"/>
                  <a:gd name="T37" fmla="*/ 87 h 225"/>
                  <a:gd name="T38" fmla="*/ 429 w 572"/>
                  <a:gd name="T39" fmla="*/ 92 h 225"/>
                  <a:gd name="T40" fmla="*/ 448 w 572"/>
                  <a:gd name="T41" fmla="*/ 97 h 225"/>
                  <a:gd name="T42" fmla="*/ 464 w 572"/>
                  <a:gd name="T43" fmla="*/ 100 h 225"/>
                  <a:gd name="T44" fmla="*/ 475 w 572"/>
                  <a:gd name="T45" fmla="*/ 104 h 225"/>
                  <a:gd name="T46" fmla="*/ 482 w 572"/>
                  <a:gd name="T47" fmla="*/ 105 h 225"/>
                  <a:gd name="T48" fmla="*/ 485 w 572"/>
                  <a:gd name="T49" fmla="*/ 105 h 225"/>
                  <a:gd name="T50" fmla="*/ 490 w 572"/>
                  <a:gd name="T51" fmla="*/ 105 h 225"/>
                  <a:gd name="T52" fmla="*/ 503 w 572"/>
                  <a:gd name="T53" fmla="*/ 108 h 225"/>
                  <a:gd name="T54" fmla="*/ 521 w 572"/>
                  <a:gd name="T55" fmla="*/ 113 h 225"/>
                  <a:gd name="T56" fmla="*/ 540 w 572"/>
                  <a:gd name="T57" fmla="*/ 119 h 225"/>
                  <a:gd name="T58" fmla="*/ 556 w 572"/>
                  <a:gd name="T59" fmla="*/ 131 h 225"/>
                  <a:gd name="T60" fmla="*/ 569 w 572"/>
                  <a:gd name="T61" fmla="*/ 146 h 225"/>
                  <a:gd name="T62" fmla="*/ 572 w 572"/>
                  <a:gd name="T63" fmla="*/ 167 h 225"/>
                  <a:gd name="T64" fmla="*/ 562 w 572"/>
                  <a:gd name="T65" fmla="*/ 194 h 225"/>
                  <a:gd name="T66" fmla="*/ 551 w 572"/>
                  <a:gd name="T67" fmla="*/ 207 h 225"/>
                  <a:gd name="T68" fmla="*/ 534 w 572"/>
                  <a:gd name="T69" fmla="*/ 216 h 225"/>
                  <a:gd name="T70" fmla="*/ 510 w 572"/>
                  <a:gd name="T71" fmla="*/ 222 h 225"/>
                  <a:gd name="T72" fmla="*/ 482 w 572"/>
                  <a:gd name="T73" fmla="*/ 225 h 225"/>
                  <a:gd name="T74" fmla="*/ 450 w 572"/>
                  <a:gd name="T75" fmla="*/ 225 h 225"/>
                  <a:gd name="T76" fmla="*/ 415 w 572"/>
                  <a:gd name="T77" fmla="*/ 222 h 225"/>
                  <a:gd name="T78" fmla="*/ 379 w 572"/>
                  <a:gd name="T79" fmla="*/ 220 h 225"/>
                  <a:gd name="T80" fmla="*/ 339 w 572"/>
                  <a:gd name="T81" fmla="*/ 213 h 225"/>
                  <a:gd name="T82" fmla="*/ 299 w 572"/>
                  <a:gd name="T83" fmla="*/ 203 h 225"/>
                  <a:gd name="T84" fmla="*/ 260 w 572"/>
                  <a:gd name="T85" fmla="*/ 194 h 225"/>
                  <a:gd name="T86" fmla="*/ 222 w 572"/>
                  <a:gd name="T87" fmla="*/ 182 h 225"/>
                  <a:gd name="T88" fmla="*/ 184 w 572"/>
                  <a:gd name="T89" fmla="*/ 172 h 225"/>
                  <a:gd name="T90" fmla="*/ 149 w 572"/>
                  <a:gd name="T91" fmla="*/ 159 h 225"/>
                  <a:gd name="T92" fmla="*/ 116 w 572"/>
                  <a:gd name="T93" fmla="*/ 145 h 225"/>
                  <a:gd name="T94" fmla="*/ 89 w 572"/>
                  <a:gd name="T95" fmla="*/ 132 h 225"/>
                  <a:gd name="T96" fmla="*/ 66 w 572"/>
                  <a:gd name="T97" fmla="*/ 118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2" h="225">
                    <a:moveTo>
                      <a:pt x="66" y="118"/>
                    </a:moveTo>
                    <a:lnTo>
                      <a:pt x="33" y="91"/>
                    </a:lnTo>
                    <a:lnTo>
                      <a:pt x="11" y="64"/>
                    </a:lnTo>
                    <a:lnTo>
                      <a:pt x="0" y="39"/>
                    </a:lnTo>
                    <a:lnTo>
                      <a:pt x="3" y="21"/>
                    </a:lnTo>
                    <a:lnTo>
                      <a:pt x="17" y="7"/>
                    </a:lnTo>
                    <a:lnTo>
                      <a:pt x="40" y="0"/>
                    </a:lnTo>
                    <a:lnTo>
                      <a:pt x="78" y="0"/>
                    </a:lnTo>
                    <a:lnTo>
                      <a:pt x="124" y="11"/>
                    </a:lnTo>
                    <a:lnTo>
                      <a:pt x="151" y="19"/>
                    </a:lnTo>
                    <a:lnTo>
                      <a:pt x="181" y="29"/>
                    </a:lnTo>
                    <a:lnTo>
                      <a:pt x="211" y="37"/>
                    </a:lnTo>
                    <a:lnTo>
                      <a:pt x="240" y="45"/>
                    </a:lnTo>
                    <a:lnTo>
                      <a:pt x="271" y="55"/>
                    </a:lnTo>
                    <a:lnTo>
                      <a:pt x="300" y="60"/>
                    </a:lnTo>
                    <a:lnTo>
                      <a:pt x="329" y="69"/>
                    </a:lnTo>
                    <a:lnTo>
                      <a:pt x="357" y="74"/>
                    </a:lnTo>
                    <a:lnTo>
                      <a:pt x="383" y="81"/>
                    </a:lnTo>
                    <a:lnTo>
                      <a:pt x="409" y="87"/>
                    </a:lnTo>
                    <a:lnTo>
                      <a:pt x="429" y="92"/>
                    </a:lnTo>
                    <a:lnTo>
                      <a:pt x="448" y="97"/>
                    </a:lnTo>
                    <a:lnTo>
                      <a:pt x="464" y="100"/>
                    </a:lnTo>
                    <a:lnTo>
                      <a:pt x="475" y="104"/>
                    </a:lnTo>
                    <a:lnTo>
                      <a:pt x="482" y="105"/>
                    </a:lnTo>
                    <a:lnTo>
                      <a:pt x="485" y="105"/>
                    </a:lnTo>
                    <a:lnTo>
                      <a:pt x="490" y="105"/>
                    </a:lnTo>
                    <a:lnTo>
                      <a:pt x="503" y="108"/>
                    </a:lnTo>
                    <a:lnTo>
                      <a:pt x="521" y="113"/>
                    </a:lnTo>
                    <a:lnTo>
                      <a:pt x="540" y="119"/>
                    </a:lnTo>
                    <a:lnTo>
                      <a:pt x="556" y="131"/>
                    </a:lnTo>
                    <a:lnTo>
                      <a:pt x="569" y="146"/>
                    </a:lnTo>
                    <a:lnTo>
                      <a:pt x="572" y="167"/>
                    </a:lnTo>
                    <a:lnTo>
                      <a:pt x="562" y="194"/>
                    </a:lnTo>
                    <a:lnTo>
                      <a:pt x="551" y="207"/>
                    </a:lnTo>
                    <a:lnTo>
                      <a:pt x="534" y="216"/>
                    </a:lnTo>
                    <a:lnTo>
                      <a:pt x="510" y="222"/>
                    </a:lnTo>
                    <a:lnTo>
                      <a:pt x="482" y="225"/>
                    </a:lnTo>
                    <a:lnTo>
                      <a:pt x="450" y="225"/>
                    </a:lnTo>
                    <a:lnTo>
                      <a:pt x="415" y="222"/>
                    </a:lnTo>
                    <a:lnTo>
                      <a:pt x="379" y="220"/>
                    </a:lnTo>
                    <a:lnTo>
                      <a:pt x="339" y="213"/>
                    </a:lnTo>
                    <a:lnTo>
                      <a:pt x="299" y="203"/>
                    </a:lnTo>
                    <a:lnTo>
                      <a:pt x="260" y="194"/>
                    </a:lnTo>
                    <a:lnTo>
                      <a:pt x="222" y="182"/>
                    </a:lnTo>
                    <a:lnTo>
                      <a:pt x="184" y="172"/>
                    </a:lnTo>
                    <a:lnTo>
                      <a:pt x="149" y="159"/>
                    </a:lnTo>
                    <a:lnTo>
                      <a:pt x="116" y="145"/>
                    </a:lnTo>
                    <a:lnTo>
                      <a:pt x="89" y="132"/>
                    </a:lnTo>
                    <a:lnTo>
                      <a:pt x="66" y="118"/>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31" name="Freeform 1471">
                <a:extLst>
                  <a:ext uri="{FF2B5EF4-FFF2-40B4-BE49-F238E27FC236}">
                    <a16:creationId xmlns:a16="http://schemas.microsoft.com/office/drawing/2014/main" id="{D3A103FB-DEEF-5B55-337B-73080B3874E9}"/>
                  </a:ext>
                </a:extLst>
              </p:cNvPr>
              <p:cNvSpPr>
                <a:spLocks/>
              </p:cNvSpPr>
              <p:nvPr/>
            </p:nvSpPr>
            <p:spPr bwMode="auto">
              <a:xfrm>
                <a:off x="652" y="2476"/>
                <a:ext cx="165" cy="66"/>
              </a:xfrm>
              <a:custGeom>
                <a:avLst/>
                <a:gdLst>
                  <a:gd name="T0" fmla="*/ 57 w 495"/>
                  <a:gd name="T1" fmla="*/ 103 h 197"/>
                  <a:gd name="T2" fmla="*/ 26 w 495"/>
                  <a:gd name="T3" fmla="*/ 79 h 197"/>
                  <a:gd name="T4" fmla="*/ 8 w 495"/>
                  <a:gd name="T5" fmla="*/ 57 h 197"/>
                  <a:gd name="T6" fmla="*/ 0 w 495"/>
                  <a:gd name="T7" fmla="*/ 36 h 197"/>
                  <a:gd name="T8" fmla="*/ 1 w 495"/>
                  <a:gd name="T9" fmla="*/ 20 h 197"/>
                  <a:gd name="T10" fmla="*/ 12 w 495"/>
                  <a:gd name="T11" fmla="*/ 8 h 197"/>
                  <a:gd name="T12" fmla="*/ 35 w 495"/>
                  <a:gd name="T13" fmla="*/ 0 h 197"/>
                  <a:gd name="T14" fmla="*/ 66 w 495"/>
                  <a:gd name="T15" fmla="*/ 2 h 197"/>
                  <a:gd name="T16" fmla="*/ 107 w 495"/>
                  <a:gd name="T17" fmla="*/ 12 h 197"/>
                  <a:gd name="T18" fmla="*/ 131 w 495"/>
                  <a:gd name="T19" fmla="*/ 20 h 197"/>
                  <a:gd name="T20" fmla="*/ 156 w 495"/>
                  <a:gd name="T21" fmla="*/ 26 h 197"/>
                  <a:gd name="T22" fmla="*/ 182 w 495"/>
                  <a:gd name="T23" fmla="*/ 34 h 197"/>
                  <a:gd name="T24" fmla="*/ 208 w 495"/>
                  <a:gd name="T25" fmla="*/ 41 h 197"/>
                  <a:gd name="T26" fmla="*/ 234 w 495"/>
                  <a:gd name="T27" fmla="*/ 48 h 197"/>
                  <a:gd name="T28" fmla="*/ 259 w 495"/>
                  <a:gd name="T29" fmla="*/ 54 h 197"/>
                  <a:gd name="T30" fmla="*/ 284 w 495"/>
                  <a:gd name="T31" fmla="*/ 62 h 197"/>
                  <a:gd name="T32" fmla="*/ 309 w 495"/>
                  <a:gd name="T33" fmla="*/ 67 h 197"/>
                  <a:gd name="T34" fmla="*/ 331 w 495"/>
                  <a:gd name="T35" fmla="*/ 74 h 197"/>
                  <a:gd name="T36" fmla="*/ 352 w 495"/>
                  <a:gd name="T37" fmla="*/ 78 h 197"/>
                  <a:gd name="T38" fmla="*/ 371 w 495"/>
                  <a:gd name="T39" fmla="*/ 83 h 197"/>
                  <a:gd name="T40" fmla="*/ 386 w 495"/>
                  <a:gd name="T41" fmla="*/ 85 h 197"/>
                  <a:gd name="T42" fmla="*/ 401 w 495"/>
                  <a:gd name="T43" fmla="*/ 89 h 197"/>
                  <a:gd name="T44" fmla="*/ 411 w 495"/>
                  <a:gd name="T45" fmla="*/ 92 h 197"/>
                  <a:gd name="T46" fmla="*/ 416 w 495"/>
                  <a:gd name="T47" fmla="*/ 94 h 197"/>
                  <a:gd name="T48" fmla="*/ 419 w 495"/>
                  <a:gd name="T49" fmla="*/ 94 h 197"/>
                  <a:gd name="T50" fmla="*/ 422 w 495"/>
                  <a:gd name="T51" fmla="*/ 94 h 197"/>
                  <a:gd name="T52" fmla="*/ 434 w 495"/>
                  <a:gd name="T53" fmla="*/ 96 h 197"/>
                  <a:gd name="T54" fmla="*/ 449 w 495"/>
                  <a:gd name="T55" fmla="*/ 99 h 197"/>
                  <a:gd name="T56" fmla="*/ 466 w 495"/>
                  <a:gd name="T57" fmla="*/ 106 h 197"/>
                  <a:gd name="T58" fmla="*/ 482 w 495"/>
                  <a:gd name="T59" fmla="*/ 116 h 197"/>
                  <a:gd name="T60" fmla="*/ 491 w 495"/>
                  <a:gd name="T61" fmla="*/ 129 h 197"/>
                  <a:gd name="T62" fmla="*/ 495 w 495"/>
                  <a:gd name="T63" fmla="*/ 147 h 197"/>
                  <a:gd name="T64" fmla="*/ 487 w 495"/>
                  <a:gd name="T65" fmla="*/ 170 h 197"/>
                  <a:gd name="T66" fmla="*/ 477 w 495"/>
                  <a:gd name="T67" fmla="*/ 181 h 197"/>
                  <a:gd name="T68" fmla="*/ 461 w 495"/>
                  <a:gd name="T69" fmla="*/ 188 h 197"/>
                  <a:gd name="T70" fmla="*/ 442 w 495"/>
                  <a:gd name="T71" fmla="*/ 195 h 197"/>
                  <a:gd name="T72" fmla="*/ 416 w 495"/>
                  <a:gd name="T73" fmla="*/ 197 h 197"/>
                  <a:gd name="T74" fmla="*/ 389 w 495"/>
                  <a:gd name="T75" fmla="*/ 197 h 197"/>
                  <a:gd name="T76" fmla="*/ 359 w 495"/>
                  <a:gd name="T77" fmla="*/ 195 h 197"/>
                  <a:gd name="T78" fmla="*/ 327 w 495"/>
                  <a:gd name="T79" fmla="*/ 192 h 197"/>
                  <a:gd name="T80" fmla="*/ 293 w 495"/>
                  <a:gd name="T81" fmla="*/ 186 h 197"/>
                  <a:gd name="T82" fmla="*/ 259 w 495"/>
                  <a:gd name="T83" fmla="*/ 179 h 197"/>
                  <a:gd name="T84" fmla="*/ 224 w 495"/>
                  <a:gd name="T85" fmla="*/ 170 h 197"/>
                  <a:gd name="T86" fmla="*/ 192 w 495"/>
                  <a:gd name="T87" fmla="*/ 160 h 197"/>
                  <a:gd name="T88" fmla="*/ 159 w 495"/>
                  <a:gd name="T89" fmla="*/ 149 h 197"/>
                  <a:gd name="T90" fmla="*/ 128 w 495"/>
                  <a:gd name="T91" fmla="*/ 138 h 197"/>
                  <a:gd name="T92" fmla="*/ 100 w 495"/>
                  <a:gd name="T93" fmla="*/ 127 h 197"/>
                  <a:gd name="T94" fmla="*/ 77 w 495"/>
                  <a:gd name="T95" fmla="*/ 116 h 197"/>
                  <a:gd name="T96" fmla="*/ 57 w 495"/>
                  <a:gd name="T97" fmla="*/ 10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5" h="197">
                    <a:moveTo>
                      <a:pt x="57" y="103"/>
                    </a:moveTo>
                    <a:lnTo>
                      <a:pt x="26" y="79"/>
                    </a:lnTo>
                    <a:lnTo>
                      <a:pt x="8" y="57"/>
                    </a:lnTo>
                    <a:lnTo>
                      <a:pt x="0" y="36"/>
                    </a:lnTo>
                    <a:lnTo>
                      <a:pt x="1" y="20"/>
                    </a:lnTo>
                    <a:lnTo>
                      <a:pt x="12" y="8"/>
                    </a:lnTo>
                    <a:lnTo>
                      <a:pt x="35" y="0"/>
                    </a:lnTo>
                    <a:lnTo>
                      <a:pt x="66" y="2"/>
                    </a:lnTo>
                    <a:lnTo>
                      <a:pt x="107" y="12"/>
                    </a:lnTo>
                    <a:lnTo>
                      <a:pt x="131" y="20"/>
                    </a:lnTo>
                    <a:lnTo>
                      <a:pt x="156" y="26"/>
                    </a:lnTo>
                    <a:lnTo>
                      <a:pt x="182" y="34"/>
                    </a:lnTo>
                    <a:lnTo>
                      <a:pt x="208" y="41"/>
                    </a:lnTo>
                    <a:lnTo>
                      <a:pt x="234" y="48"/>
                    </a:lnTo>
                    <a:lnTo>
                      <a:pt x="259" y="54"/>
                    </a:lnTo>
                    <a:lnTo>
                      <a:pt x="284" y="62"/>
                    </a:lnTo>
                    <a:lnTo>
                      <a:pt x="309" y="67"/>
                    </a:lnTo>
                    <a:lnTo>
                      <a:pt x="331" y="74"/>
                    </a:lnTo>
                    <a:lnTo>
                      <a:pt x="352" y="78"/>
                    </a:lnTo>
                    <a:lnTo>
                      <a:pt x="371" y="83"/>
                    </a:lnTo>
                    <a:lnTo>
                      <a:pt x="386" y="85"/>
                    </a:lnTo>
                    <a:lnTo>
                      <a:pt x="401" y="89"/>
                    </a:lnTo>
                    <a:lnTo>
                      <a:pt x="411" y="92"/>
                    </a:lnTo>
                    <a:lnTo>
                      <a:pt x="416" y="94"/>
                    </a:lnTo>
                    <a:lnTo>
                      <a:pt x="419" y="94"/>
                    </a:lnTo>
                    <a:lnTo>
                      <a:pt x="422" y="94"/>
                    </a:lnTo>
                    <a:lnTo>
                      <a:pt x="434" y="96"/>
                    </a:lnTo>
                    <a:lnTo>
                      <a:pt x="449" y="99"/>
                    </a:lnTo>
                    <a:lnTo>
                      <a:pt x="466" y="106"/>
                    </a:lnTo>
                    <a:lnTo>
                      <a:pt x="482" y="116"/>
                    </a:lnTo>
                    <a:lnTo>
                      <a:pt x="491" y="129"/>
                    </a:lnTo>
                    <a:lnTo>
                      <a:pt x="495" y="147"/>
                    </a:lnTo>
                    <a:lnTo>
                      <a:pt x="487" y="170"/>
                    </a:lnTo>
                    <a:lnTo>
                      <a:pt x="477" y="181"/>
                    </a:lnTo>
                    <a:lnTo>
                      <a:pt x="461" y="188"/>
                    </a:lnTo>
                    <a:lnTo>
                      <a:pt x="442" y="195"/>
                    </a:lnTo>
                    <a:lnTo>
                      <a:pt x="416" y="197"/>
                    </a:lnTo>
                    <a:lnTo>
                      <a:pt x="389" y="197"/>
                    </a:lnTo>
                    <a:lnTo>
                      <a:pt x="359" y="195"/>
                    </a:lnTo>
                    <a:lnTo>
                      <a:pt x="327" y="192"/>
                    </a:lnTo>
                    <a:lnTo>
                      <a:pt x="293" y="186"/>
                    </a:lnTo>
                    <a:lnTo>
                      <a:pt x="259" y="179"/>
                    </a:lnTo>
                    <a:lnTo>
                      <a:pt x="224" y="170"/>
                    </a:lnTo>
                    <a:lnTo>
                      <a:pt x="192" y="160"/>
                    </a:lnTo>
                    <a:lnTo>
                      <a:pt x="159" y="149"/>
                    </a:lnTo>
                    <a:lnTo>
                      <a:pt x="128" y="138"/>
                    </a:lnTo>
                    <a:lnTo>
                      <a:pt x="100" y="127"/>
                    </a:lnTo>
                    <a:lnTo>
                      <a:pt x="77" y="116"/>
                    </a:lnTo>
                    <a:lnTo>
                      <a:pt x="57" y="103"/>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32" name="Freeform 1472">
                <a:extLst>
                  <a:ext uri="{FF2B5EF4-FFF2-40B4-BE49-F238E27FC236}">
                    <a16:creationId xmlns:a16="http://schemas.microsoft.com/office/drawing/2014/main" id="{AAC840F8-67BD-E57E-6C05-1F9768C06DFE}"/>
                  </a:ext>
                </a:extLst>
              </p:cNvPr>
              <p:cNvSpPr>
                <a:spLocks/>
              </p:cNvSpPr>
              <p:nvPr/>
            </p:nvSpPr>
            <p:spPr bwMode="auto">
              <a:xfrm>
                <a:off x="673" y="2481"/>
                <a:ext cx="140" cy="56"/>
              </a:xfrm>
              <a:custGeom>
                <a:avLst/>
                <a:gdLst>
                  <a:gd name="T0" fmla="*/ 49 w 419"/>
                  <a:gd name="T1" fmla="*/ 87 h 166"/>
                  <a:gd name="T2" fmla="*/ 23 w 419"/>
                  <a:gd name="T3" fmla="*/ 68 h 166"/>
                  <a:gd name="T4" fmla="*/ 7 w 419"/>
                  <a:gd name="T5" fmla="*/ 47 h 166"/>
                  <a:gd name="T6" fmla="*/ 0 w 419"/>
                  <a:gd name="T7" fmla="*/ 31 h 166"/>
                  <a:gd name="T8" fmla="*/ 1 w 419"/>
                  <a:gd name="T9" fmla="*/ 15 h 166"/>
                  <a:gd name="T10" fmla="*/ 10 w 419"/>
                  <a:gd name="T11" fmla="*/ 6 h 166"/>
                  <a:gd name="T12" fmla="*/ 29 w 419"/>
                  <a:gd name="T13" fmla="*/ 0 h 166"/>
                  <a:gd name="T14" fmla="*/ 56 w 419"/>
                  <a:gd name="T15" fmla="*/ 1 h 166"/>
                  <a:gd name="T16" fmla="*/ 90 w 419"/>
                  <a:gd name="T17" fmla="*/ 10 h 166"/>
                  <a:gd name="T18" fmla="*/ 111 w 419"/>
                  <a:gd name="T19" fmla="*/ 15 h 166"/>
                  <a:gd name="T20" fmla="*/ 132 w 419"/>
                  <a:gd name="T21" fmla="*/ 23 h 166"/>
                  <a:gd name="T22" fmla="*/ 154 w 419"/>
                  <a:gd name="T23" fmla="*/ 28 h 166"/>
                  <a:gd name="T24" fmla="*/ 175 w 419"/>
                  <a:gd name="T25" fmla="*/ 34 h 166"/>
                  <a:gd name="T26" fmla="*/ 197 w 419"/>
                  <a:gd name="T27" fmla="*/ 41 h 166"/>
                  <a:gd name="T28" fmla="*/ 221 w 419"/>
                  <a:gd name="T29" fmla="*/ 46 h 166"/>
                  <a:gd name="T30" fmla="*/ 241 w 419"/>
                  <a:gd name="T31" fmla="*/ 52 h 166"/>
                  <a:gd name="T32" fmla="*/ 262 w 419"/>
                  <a:gd name="T33" fmla="*/ 58 h 166"/>
                  <a:gd name="T34" fmla="*/ 281 w 419"/>
                  <a:gd name="T35" fmla="*/ 62 h 166"/>
                  <a:gd name="T36" fmla="*/ 299 w 419"/>
                  <a:gd name="T37" fmla="*/ 67 h 166"/>
                  <a:gd name="T38" fmla="*/ 316 w 419"/>
                  <a:gd name="T39" fmla="*/ 71 h 166"/>
                  <a:gd name="T40" fmla="*/ 329 w 419"/>
                  <a:gd name="T41" fmla="*/ 73 h 166"/>
                  <a:gd name="T42" fmla="*/ 339 w 419"/>
                  <a:gd name="T43" fmla="*/ 76 h 166"/>
                  <a:gd name="T44" fmla="*/ 349 w 419"/>
                  <a:gd name="T45" fmla="*/ 78 h 166"/>
                  <a:gd name="T46" fmla="*/ 353 w 419"/>
                  <a:gd name="T47" fmla="*/ 80 h 166"/>
                  <a:gd name="T48" fmla="*/ 356 w 419"/>
                  <a:gd name="T49" fmla="*/ 80 h 166"/>
                  <a:gd name="T50" fmla="*/ 359 w 419"/>
                  <a:gd name="T51" fmla="*/ 80 h 166"/>
                  <a:gd name="T52" fmla="*/ 368 w 419"/>
                  <a:gd name="T53" fmla="*/ 81 h 166"/>
                  <a:gd name="T54" fmla="*/ 382 w 419"/>
                  <a:gd name="T55" fmla="*/ 83 h 166"/>
                  <a:gd name="T56" fmla="*/ 397 w 419"/>
                  <a:gd name="T57" fmla="*/ 89 h 166"/>
                  <a:gd name="T58" fmla="*/ 407 w 419"/>
                  <a:gd name="T59" fmla="*/ 99 h 166"/>
                  <a:gd name="T60" fmla="*/ 416 w 419"/>
                  <a:gd name="T61" fmla="*/ 109 h 166"/>
                  <a:gd name="T62" fmla="*/ 419 w 419"/>
                  <a:gd name="T63" fmla="*/ 123 h 166"/>
                  <a:gd name="T64" fmla="*/ 412 w 419"/>
                  <a:gd name="T65" fmla="*/ 143 h 166"/>
                  <a:gd name="T66" fmla="*/ 405 w 419"/>
                  <a:gd name="T67" fmla="*/ 152 h 166"/>
                  <a:gd name="T68" fmla="*/ 392 w 419"/>
                  <a:gd name="T69" fmla="*/ 159 h 166"/>
                  <a:gd name="T70" fmla="*/ 374 w 419"/>
                  <a:gd name="T71" fmla="*/ 163 h 166"/>
                  <a:gd name="T72" fmla="*/ 353 w 419"/>
                  <a:gd name="T73" fmla="*/ 166 h 166"/>
                  <a:gd name="T74" fmla="*/ 331 w 419"/>
                  <a:gd name="T75" fmla="*/ 166 h 166"/>
                  <a:gd name="T76" fmla="*/ 304 w 419"/>
                  <a:gd name="T77" fmla="*/ 165 h 166"/>
                  <a:gd name="T78" fmla="*/ 277 w 419"/>
                  <a:gd name="T79" fmla="*/ 162 h 166"/>
                  <a:gd name="T80" fmla="*/ 249 w 419"/>
                  <a:gd name="T81" fmla="*/ 157 h 166"/>
                  <a:gd name="T82" fmla="*/ 221 w 419"/>
                  <a:gd name="T83" fmla="*/ 150 h 166"/>
                  <a:gd name="T84" fmla="*/ 190 w 419"/>
                  <a:gd name="T85" fmla="*/ 144 h 166"/>
                  <a:gd name="T86" fmla="*/ 161 w 419"/>
                  <a:gd name="T87" fmla="*/ 136 h 166"/>
                  <a:gd name="T88" fmla="*/ 134 w 419"/>
                  <a:gd name="T89" fmla="*/ 127 h 166"/>
                  <a:gd name="T90" fmla="*/ 110 w 419"/>
                  <a:gd name="T91" fmla="*/ 117 h 166"/>
                  <a:gd name="T92" fmla="*/ 85 w 419"/>
                  <a:gd name="T93" fmla="*/ 108 h 166"/>
                  <a:gd name="T94" fmla="*/ 66 w 419"/>
                  <a:gd name="T95" fmla="*/ 96 h 166"/>
                  <a:gd name="T96" fmla="*/ 49 w 419"/>
                  <a:gd name="T97" fmla="*/ 8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166">
                    <a:moveTo>
                      <a:pt x="49" y="87"/>
                    </a:moveTo>
                    <a:lnTo>
                      <a:pt x="23" y="68"/>
                    </a:lnTo>
                    <a:lnTo>
                      <a:pt x="7" y="47"/>
                    </a:lnTo>
                    <a:lnTo>
                      <a:pt x="0" y="31"/>
                    </a:lnTo>
                    <a:lnTo>
                      <a:pt x="1" y="15"/>
                    </a:lnTo>
                    <a:lnTo>
                      <a:pt x="10" y="6"/>
                    </a:lnTo>
                    <a:lnTo>
                      <a:pt x="29" y="0"/>
                    </a:lnTo>
                    <a:lnTo>
                      <a:pt x="56" y="1"/>
                    </a:lnTo>
                    <a:lnTo>
                      <a:pt x="90" y="10"/>
                    </a:lnTo>
                    <a:lnTo>
                      <a:pt x="111" y="15"/>
                    </a:lnTo>
                    <a:lnTo>
                      <a:pt x="132" y="23"/>
                    </a:lnTo>
                    <a:lnTo>
                      <a:pt x="154" y="28"/>
                    </a:lnTo>
                    <a:lnTo>
                      <a:pt x="175" y="34"/>
                    </a:lnTo>
                    <a:lnTo>
                      <a:pt x="197" y="41"/>
                    </a:lnTo>
                    <a:lnTo>
                      <a:pt x="221" y="46"/>
                    </a:lnTo>
                    <a:lnTo>
                      <a:pt x="241" y="52"/>
                    </a:lnTo>
                    <a:lnTo>
                      <a:pt x="262" y="58"/>
                    </a:lnTo>
                    <a:lnTo>
                      <a:pt x="281" y="62"/>
                    </a:lnTo>
                    <a:lnTo>
                      <a:pt x="299" y="67"/>
                    </a:lnTo>
                    <a:lnTo>
                      <a:pt x="316" y="71"/>
                    </a:lnTo>
                    <a:lnTo>
                      <a:pt x="329" y="73"/>
                    </a:lnTo>
                    <a:lnTo>
                      <a:pt x="339" y="76"/>
                    </a:lnTo>
                    <a:lnTo>
                      <a:pt x="349" y="78"/>
                    </a:lnTo>
                    <a:lnTo>
                      <a:pt x="353" y="80"/>
                    </a:lnTo>
                    <a:lnTo>
                      <a:pt x="356" y="80"/>
                    </a:lnTo>
                    <a:lnTo>
                      <a:pt x="359" y="80"/>
                    </a:lnTo>
                    <a:lnTo>
                      <a:pt x="368" y="81"/>
                    </a:lnTo>
                    <a:lnTo>
                      <a:pt x="382" y="83"/>
                    </a:lnTo>
                    <a:lnTo>
                      <a:pt x="397" y="89"/>
                    </a:lnTo>
                    <a:lnTo>
                      <a:pt x="407" y="99"/>
                    </a:lnTo>
                    <a:lnTo>
                      <a:pt x="416" y="109"/>
                    </a:lnTo>
                    <a:lnTo>
                      <a:pt x="419" y="123"/>
                    </a:lnTo>
                    <a:lnTo>
                      <a:pt x="412" y="143"/>
                    </a:lnTo>
                    <a:lnTo>
                      <a:pt x="405" y="152"/>
                    </a:lnTo>
                    <a:lnTo>
                      <a:pt x="392" y="159"/>
                    </a:lnTo>
                    <a:lnTo>
                      <a:pt x="374" y="163"/>
                    </a:lnTo>
                    <a:lnTo>
                      <a:pt x="353" y="166"/>
                    </a:lnTo>
                    <a:lnTo>
                      <a:pt x="331" y="166"/>
                    </a:lnTo>
                    <a:lnTo>
                      <a:pt x="304" y="165"/>
                    </a:lnTo>
                    <a:lnTo>
                      <a:pt x="277" y="162"/>
                    </a:lnTo>
                    <a:lnTo>
                      <a:pt x="249" y="157"/>
                    </a:lnTo>
                    <a:lnTo>
                      <a:pt x="221" y="150"/>
                    </a:lnTo>
                    <a:lnTo>
                      <a:pt x="190" y="144"/>
                    </a:lnTo>
                    <a:lnTo>
                      <a:pt x="161" y="136"/>
                    </a:lnTo>
                    <a:lnTo>
                      <a:pt x="134" y="127"/>
                    </a:lnTo>
                    <a:lnTo>
                      <a:pt x="110" y="117"/>
                    </a:lnTo>
                    <a:lnTo>
                      <a:pt x="85" y="108"/>
                    </a:lnTo>
                    <a:lnTo>
                      <a:pt x="66" y="96"/>
                    </a:lnTo>
                    <a:lnTo>
                      <a:pt x="49" y="87"/>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33" name="Freeform 1473">
                <a:extLst>
                  <a:ext uri="{FF2B5EF4-FFF2-40B4-BE49-F238E27FC236}">
                    <a16:creationId xmlns:a16="http://schemas.microsoft.com/office/drawing/2014/main" id="{306CA2AA-2ED2-83D3-BDDC-F71827745FFF}"/>
                  </a:ext>
                </a:extLst>
              </p:cNvPr>
              <p:cNvSpPr>
                <a:spLocks/>
              </p:cNvSpPr>
              <p:nvPr/>
            </p:nvSpPr>
            <p:spPr bwMode="auto">
              <a:xfrm>
                <a:off x="693" y="2488"/>
                <a:ext cx="115" cy="45"/>
              </a:xfrm>
              <a:custGeom>
                <a:avLst/>
                <a:gdLst>
                  <a:gd name="T0" fmla="*/ 40 w 345"/>
                  <a:gd name="T1" fmla="*/ 72 h 135"/>
                  <a:gd name="T2" fmla="*/ 19 w 345"/>
                  <a:gd name="T3" fmla="*/ 55 h 135"/>
                  <a:gd name="T4" fmla="*/ 7 w 345"/>
                  <a:gd name="T5" fmla="*/ 38 h 135"/>
                  <a:gd name="T6" fmla="*/ 0 w 345"/>
                  <a:gd name="T7" fmla="*/ 24 h 135"/>
                  <a:gd name="T8" fmla="*/ 0 w 345"/>
                  <a:gd name="T9" fmla="*/ 13 h 135"/>
                  <a:gd name="T10" fmla="*/ 8 w 345"/>
                  <a:gd name="T11" fmla="*/ 4 h 135"/>
                  <a:gd name="T12" fmla="*/ 24 w 345"/>
                  <a:gd name="T13" fmla="*/ 0 h 135"/>
                  <a:gd name="T14" fmla="*/ 46 w 345"/>
                  <a:gd name="T15" fmla="*/ 0 h 135"/>
                  <a:gd name="T16" fmla="*/ 74 w 345"/>
                  <a:gd name="T17" fmla="*/ 7 h 135"/>
                  <a:gd name="T18" fmla="*/ 108 w 345"/>
                  <a:gd name="T19" fmla="*/ 17 h 135"/>
                  <a:gd name="T20" fmla="*/ 144 w 345"/>
                  <a:gd name="T21" fmla="*/ 28 h 135"/>
                  <a:gd name="T22" fmla="*/ 182 w 345"/>
                  <a:gd name="T23" fmla="*/ 38 h 135"/>
                  <a:gd name="T24" fmla="*/ 216 w 345"/>
                  <a:gd name="T25" fmla="*/ 46 h 135"/>
                  <a:gd name="T26" fmla="*/ 246 w 345"/>
                  <a:gd name="T27" fmla="*/ 53 h 135"/>
                  <a:gd name="T28" fmla="*/ 270 w 345"/>
                  <a:gd name="T29" fmla="*/ 59 h 135"/>
                  <a:gd name="T30" fmla="*/ 286 w 345"/>
                  <a:gd name="T31" fmla="*/ 62 h 135"/>
                  <a:gd name="T32" fmla="*/ 292 w 345"/>
                  <a:gd name="T33" fmla="*/ 63 h 135"/>
                  <a:gd name="T34" fmla="*/ 295 w 345"/>
                  <a:gd name="T35" fmla="*/ 63 h 135"/>
                  <a:gd name="T36" fmla="*/ 304 w 345"/>
                  <a:gd name="T37" fmla="*/ 65 h 135"/>
                  <a:gd name="T38" fmla="*/ 314 w 345"/>
                  <a:gd name="T39" fmla="*/ 68 h 135"/>
                  <a:gd name="T40" fmla="*/ 326 w 345"/>
                  <a:gd name="T41" fmla="*/ 73 h 135"/>
                  <a:gd name="T42" fmla="*/ 336 w 345"/>
                  <a:gd name="T43" fmla="*/ 80 h 135"/>
                  <a:gd name="T44" fmla="*/ 343 w 345"/>
                  <a:gd name="T45" fmla="*/ 89 h 135"/>
                  <a:gd name="T46" fmla="*/ 345 w 345"/>
                  <a:gd name="T47" fmla="*/ 100 h 135"/>
                  <a:gd name="T48" fmla="*/ 340 w 345"/>
                  <a:gd name="T49" fmla="*/ 116 h 135"/>
                  <a:gd name="T50" fmla="*/ 334 w 345"/>
                  <a:gd name="T51" fmla="*/ 123 h 135"/>
                  <a:gd name="T52" fmla="*/ 322 w 345"/>
                  <a:gd name="T53" fmla="*/ 129 h 135"/>
                  <a:gd name="T54" fmla="*/ 308 w 345"/>
                  <a:gd name="T55" fmla="*/ 132 h 135"/>
                  <a:gd name="T56" fmla="*/ 292 w 345"/>
                  <a:gd name="T57" fmla="*/ 135 h 135"/>
                  <a:gd name="T58" fmla="*/ 273 w 345"/>
                  <a:gd name="T59" fmla="*/ 135 h 135"/>
                  <a:gd name="T60" fmla="*/ 251 w 345"/>
                  <a:gd name="T61" fmla="*/ 132 h 135"/>
                  <a:gd name="T62" fmla="*/ 229 w 345"/>
                  <a:gd name="T63" fmla="*/ 131 h 135"/>
                  <a:gd name="T64" fmla="*/ 205 w 345"/>
                  <a:gd name="T65" fmla="*/ 127 h 135"/>
                  <a:gd name="T66" fmla="*/ 182 w 345"/>
                  <a:gd name="T67" fmla="*/ 122 h 135"/>
                  <a:gd name="T68" fmla="*/ 157 w 345"/>
                  <a:gd name="T69" fmla="*/ 117 h 135"/>
                  <a:gd name="T70" fmla="*/ 134 w 345"/>
                  <a:gd name="T71" fmla="*/ 110 h 135"/>
                  <a:gd name="T72" fmla="*/ 112 w 345"/>
                  <a:gd name="T73" fmla="*/ 103 h 135"/>
                  <a:gd name="T74" fmla="*/ 90 w 345"/>
                  <a:gd name="T75" fmla="*/ 95 h 135"/>
                  <a:gd name="T76" fmla="*/ 72 w 345"/>
                  <a:gd name="T77" fmla="*/ 87 h 135"/>
                  <a:gd name="T78" fmla="*/ 54 w 345"/>
                  <a:gd name="T79" fmla="*/ 80 h 135"/>
                  <a:gd name="T80" fmla="*/ 40 w 345"/>
                  <a:gd name="T81"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5" h="135">
                    <a:moveTo>
                      <a:pt x="40" y="72"/>
                    </a:moveTo>
                    <a:lnTo>
                      <a:pt x="19" y="55"/>
                    </a:lnTo>
                    <a:lnTo>
                      <a:pt x="7" y="38"/>
                    </a:lnTo>
                    <a:lnTo>
                      <a:pt x="0" y="24"/>
                    </a:lnTo>
                    <a:lnTo>
                      <a:pt x="0" y="13"/>
                    </a:lnTo>
                    <a:lnTo>
                      <a:pt x="8" y="4"/>
                    </a:lnTo>
                    <a:lnTo>
                      <a:pt x="24" y="0"/>
                    </a:lnTo>
                    <a:lnTo>
                      <a:pt x="46" y="0"/>
                    </a:lnTo>
                    <a:lnTo>
                      <a:pt x="74" y="7"/>
                    </a:lnTo>
                    <a:lnTo>
                      <a:pt x="108" y="17"/>
                    </a:lnTo>
                    <a:lnTo>
                      <a:pt x="144" y="28"/>
                    </a:lnTo>
                    <a:lnTo>
                      <a:pt x="182" y="38"/>
                    </a:lnTo>
                    <a:lnTo>
                      <a:pt x="216" y="46"/>
                    </a:lnTo>
                    <a:lnTo>
                      <a:pt x="246" y="53"/>
                    </a:lnTo>
                    <a:lnTo>
                      <a:pt x="270" y="59"/>
                    </a:lnTo>
                    <a:lnTo>
                      <a:pt x="286" y="62"/>
                    </a:lnTo>
                    <a:lnTo>
                      <a:pt x="292" y="63"/>
                    </a:lnTo>
                    <a:lnTo>
                      <a:pt x="295" y="63"/>
                    </a:lnTo>
                    <a:lnTo>
                      <a:pt x="304" y="65"/>
                    </a:lnTo>
                    <a:lnTo>
                      <a:pt x="314" y="68"/>
                    </a:lnTo>
                    <a:lnTo>
                      <a:pt x="326" y="73"/>
                    </a:lnTo>
                    <a:lnTo>
                      <a:pt x="336" y="80"/>
                    </a:lnTo>
                    <a:lnTo>
                      <a:pt x="343" y="89"/>
                    </a:lnTo>
                    <a:lnTo>
                      <a:pt x="345" y="100"/>
                    </a:lnTo>
                    <a:lnTo>
                      <a:pt x="340" y="116"/>
                    </a:lnTo>
                    <a:lnTo>
                      <a:pt x="334" y="123"/>
                    </a:lnTo>
                    <a:lnTo>
                      <a:pt x="322" y="129"/>
                    </a:lnTo>
                    <a:lnTo>
                      <a:pt x="308" y="132"/>
                    </a:lnTo>
                    <a:lnTo>
                      <a:pt x="292" y="135"/>
                    </a:lnTo>
                    <a:lnTo>
                      <a:pt x="273" y="135"/>
                    </a:lnTo>
                    <a:lnTo>
                      <a:pt x="251" y="132"/>
                    </a:lnTo>
                    <a:lnTo>
                      <a:pt x="229" y="131"/>
                    </a:lnTo>
                    <a:lnTo>
                      <a:pt x="205" y="127"/>
                    </a:lnTo>
                    <a:lnTo>
                      <a:pt x="182" y="122"/>
                    </a:lnTo>
                    <a:lnTo>
                      <a:pt x="157" y="117"/>
                    </a:lnTo>
                    <a:lnTo>
                      <a:pt x="134" y="110"/>
                    </a:lnTo>
                    <a:lnTo>
                      <a:pt x="112" y="103"/>
                    </a:lnTo>
                    <a:lnTo>
                      <a:pt x="90" y="95"/>
                    </a:lnTo>
                    <a:lnTo>
                      <a:pt x="72" y="87"/>
                    </a:lnTo>
                    <a:lnTo>
                      <a:pt x="54" y="80"/>
                    </a:lnTo>
                    <a:lnTo>
                      <a:pt x="40" y="72"/>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34" name="Freeform 1474">
                <a:extLst>
                  <a:ext uri="{FF2B5EF4-FFF2-40B4-BE49-F238E27FC236}">
                    <a16:creationId xmlns:a16="http://schemas.microsoft.com/office/drawing/2014/main" id="{CB30324B-4C9A-EBA9-B821-901F1D9BB364}"/>
                  </a:ext>
                </a:extLst>
              </p:cNvPr>
              <p:cNvSpPr>
                <a:spLocks/>
              </p:cNvSpPr>
              <p:nvPr/>
            </p:nvSpPr>
            <p:spPr bwMode="auto">
              <a:xfrm>
                <a:off x="714" y="2494"/>
                <a:ext cx="89" cy="35"/>
              </a:xfrm>
              <a:custGeom>
                <a:avLst/>
                <a:gdLst>
                  <a:gd name="T0" fmla="*/ 228 w 268"/>
                  <a:gd name="T1" fmla="*/ 49 h 105"/>
                  <a:gd name="T2" fmla="*/ 223 w 268"/>
                  <a:gd name="T3" fmla="*/ 46 h 105"/>
                  <a:gd name="T4" fmla="*/ 210 w 268"/>
                  <a:gd name="T5" fmla="*/ 45 h 105"/>
                  <a:gd name="T6" fmla="*/ 192 w 268"/>
                  <a:gd name="T7" fmla="*/ 41 h 105"/>
                  <a:gd name="T8" fmla="*/ 167 w 268"/>
                  <a:gd name="T9" fmla="*/ 35 h 105"/>
                  <a:gd name="T10" fmla="*/ 140 w 268"/>
                  <a:gd name="T11" fmla="*/ 29 h 105"/>
                  <a:gd name="T12" fmla="*/ 112 w 268"/>
                  <a:gd name="T13" fmla="*/ 22 h 105"/>
                  <a:gd name="T14" fmla="*/ 85 w 268"/>
                  <a:gd name="T15" fmla="*/ 14 h 105"/>
                  <a:gd name="T16" fmla="*/ 58 w 268"/>
                  <a:gd name="T17" fmla="*/ 7 h 105"/>
                  <a:gd name="T18" fmla="*/ 36 w 268"/>
                  <a:gd name="T19" fmla="*/ 0 h 105"/>
                  <a:gd name="T20" fmla="*/ 18 w 268"/>
                  <a:gd name="T21" fmla="*/ 0 h 105"/>
                  <a:gd name="T22" fmla="*/ 8 w 268"/>
                  <a:gd name="T23" fmla="*/ 3 h 105"/>
                  <a:gd name="T24" fmla="*/ 1 w 268"/>
                  <a:gd name="T25" fmla="*/ 9 h 105"/>
                  <a:gd name="T26" fmla="*/ 0 w 268"/>
                  <a:gd name="T27" fmla="*/ 18 h 105"/>
                  <a:gd name="T28" fmla="*/ 4 w 268"/>
                  <a:gd name="T29" fmla="*/ 30 h 105"/>
                  <a:gd name="T30" fmla="*/ 15 w 268"/>
                  <a:gd name="T31" fmla="*/ 43 h 105"/>
                  <a:gd name="T32" fmla="*/ 31 w 268"/>
                  <a:gd name="T33" fmla="*/ 55 h 105"/>
                  <a:gd name="T34" fmla="*/ 55 w 268"/>
                  <a:gd name="T35" fmla="*/ 67 h 105"/>
                  <a:gd name="T36" fmla="*/ 86 w 268"/>
                  <a:gd name="T37" fmla="*/ 80 h 105"/>
                  <a:gd name="T38" fmla="*/ 121 w 268"/>
                  <a:gd name="T39" fmla="*/ 92 h 105"/>
                  <a:gd name="T40" fmla="*/ 159 w 268"/>
                  <a:gd name="T41" fmla="*/ 99 h 105"/>
                  <a:gd name="T42" fmla="*/ 195 w 268"/>
                  <a:gd name="T43" fmla="*/ 104 h 105"/>
                  <a:gd name="T44" fmla="*/ 226 w 268"/>
                  <a:gd name="T45" fmla="*/ 105 h 105"/>
                  <a:gd name="T46" fmla="*/ 250 w 268"/>
                  <a:gd name="T47" fmla="*/ 101 h 105"/>
                  <a:gd name="T48" fmla="*/ 264 w 268"/>
                  <a:gd name="T49" fmla="*/ 90 h 105"/>
                  <a:gd name="T50" fmla="*/ 268 w 268"/>
                  <a:gd name="T51" fmla="*/ 77 h 105"/>
                  <a:gd name="T52" fmla="*/ 265 w 268"/>
                  <a:gd name="T53" fmla="*/ 67 h 105"/>
                  <a:gd name="T54" fmla="*/ 261 w 268"/>
                  <a:gd name="T55" fmla="*/ 62 h 105"/>
                  <a:gd name="T56" fmla="*/ 254 w 268"/>
                  <a:gd name="T57" fmla="*/ 55 h 105"/>
                  <a:gd name="T58" fmla="*/ 244 w 268"/>
                  <a:gd name="T59" fmla="*/ 52 h 105"/>
                  <a:gd name="T60" fmla="*/ 235 w 268"/>
                  <a:gd name="T61" fmla="*/ 51 h 105"/>
                  <a:gd name="T62" fmla="*/ 229 w 268"/>
                  <a:gd name="T63" fmla="*/ 49 h 105"/>
                  <a:gd name="T64" fmla="*/ 228 w 268"/>
                  <a:gd name="T65"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105">
                    <a:moveTo>
                      <a:pt x="228" y="49"/>
                    </a:moveTo>
                    <a:lnTo>
                      <a:pt x="223" y="46"/>
                    </a:lnTo>
                    <a:lnTo>
                      <a:pt x="210" y="45"/>
                    </a:lnTo>
                    <a:lnTo>
                      <a:pt x="192" y="41"/>
                    </a:lnTo>
                    <a:lnTo>
                      <a:pt x="167" y="35"/>
                    </a:lnTo>
                    <a:lnTo>
                      <a:pt x="140" y="29"/>
                    </a:lnTo>
                    <a:lnTo>
                      <a:pt x="112" y="22"/>
                    </a:lnTo>
                    <a:lnTo>
                      <a:pt x="85" y="14"/>
                    </a:lnTo>
                    <a:lnTo>
                      <a:pt x="58" y="7"/>
                    </a:lnTo>
                    <a:lnTo>
                      <a:pt x="36" y="0"/>
                    </a:lnTo>
                    <a:lnTo>
                      <a:pt x="18" y="0"/>
                    </a:lnTo>
                    <a:lnTo>
                      <a:pt x="8" y="3"/>
                    </a:lnTo>
                    <a:lnTo>
                      <a:pt x="1" y="9"/>
                    </a:lnTo>
                    <a:lnTo>
                      <a:pt x="0" y="18"/>
                    </a:lnTo>
                    <a:lnTo>
                      <a:pt x="4" y="30"/>
                    </a:lnTo>
                    <a:lnTo>
                      <a:pt x="15" y="43"/>
                    </a:lnTo>
                    <a:lnTo>
                      <a:pt x="31" y="55"/>
                    </a:lnTo>
                    <a:lnTo>
                      <a:pt x="55" y="67"/>
                    </a:lnTo>
                    <a:lnTo>
                      <a:pt x="86" y="80"/>
                    </a:lnTo>
                    <a:lnTo>
                      <a:pt x="121" y="92"/>
                    </a:lnTo>
                    <a:lnTo>
                      <a:pt x="159" y="99"/>
                    </a:lnTo>
                    <a:lnTo>
                      <a:pt x="195" y="104"/>
                    </a:lnTo>
                    <a:lnTo>
                      <a:pt x="226" y="105"/>
                    </a:lnTo>
                    <a:lnTo>
                      <a:pt x="250" y="101"/>
                    </a:lnTo>
                    <a:lnTo>
                      <a:pt x="264" y="90"/>
                    </a:lnTo>
                    <a:lnTo>
                      <a:pt x="268" y="77"/>
                    </a:lnTo>
                    <a:lnTo>
                      <a:pt x="265" y="67"/>
                    </a:lnTo>
                    <a:lnTo>
                      <a:pt x="261" y="62"/>
                    </a:lnTo>
                    <a:lnTo>
                      <a:pt x="254" y="55"/>
                    </a:lnTo>
                    <a:lnTo>
                      <a:pt x="244" y="52"/>
                    </a:lnTo>
                    <a:lnTo>
                      <a:pt x="235" y="51"/>
                    </a:lnTo>
                    <a:lnTo>
                      <a:pt x="229" y="49"/>
                    </a:lnTo>
                    <a:lnTo>
                      <a:pt x="228" y="49"/>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35" name="Freeform 1475">
                <a:extLst>
                  <a:ext uri="{FF2B5EF4-FFF2-40B4-BE49-F238E27FC236}">
                    <a16:creationId xmlns:a16="http://schemas.microsoft.com/office/drawing/2014/main" id="{29BEC4D8-5EAA-C764-96D1-47C38D8378B1}"/>
                  </a:ext>
                </a:extLst>
              </p:cNvPr>
              <p:cNvSpPr>
                <a:spLocks/>
              </p:cNvSpPr>
              <p:nvPr/>
            </p:nvSpPr>
            <p:spPr bwMode="auto">
              <a:xfrm>
                <a:off x="503" y="2078"/>
                <a:ext cx="336" cy="403"/>
              </a:xfrm>
              <a:custGeom>
                <a:avLst/>
                <a:gdLst>
                  <a:gd name="T0" fmla="*/ 213 w 1007"/>
                  <a:gd name="T1" fmla="*/ 779 h 1211"/>
                  <a:gd name="T2" fmla="*/ 211 w 1007"/>
                  <a:gd name="T3" fmla="*/ 761 h 1211"/>
                  <a:gd name="T4" fmla="*/ 230 w 1007"/>
                  <a:gd name="T5" fmla="*/ 750 h 1211"/>
                  <a:gd name="T6" fmla="*/ 264 w 1007"/>
                  <a:gd name="T7" fmla="*/ 747 h 1211"/>
                  <a:gd name="T8" fmla="*/ 305 w 1007"/>
                  <a:gd name="T9" fmla="*/ 747 h 1211"/>
                  <a:gd name="T10" fmla="*/ 352 w 1007"/>
                  <a:gd name="T11" fmla="*/ 751 h 1211"/>
                  <a:gd name="T12" fmla="*/ 394 w 1007"/>
                  <a:gd name="T13" fmla="*/ 756 h 1211"/>
                  <a:gd name="T14" fmla="*/ 429 w 1007"/>
                  <a:gd name="T15" fmla="*/ 761 h 1211"/>
                  <a:gd name="T16" fmla="*/ 457 w 1007"/>
                  <a:gd name="T17" fmla="*/ 755 h 1211"/>
                  <a:gd name="T18" fmla="*/ 457 w 1007"/>
                  <a:gd name="T19" fmla="*/ 702 h 1211"/>
                  <a:gd name="T20" fmla="*/ 421 w 1007"/>
                  <a:gd name="T21" fmla="*/ 627 h 1211"/>
                  <a:gd name="T22" fmla="*/ 366 w 1007"/>
                  <a:gd name="T23" fmla="*/ 568 h 1211"/>
                  <a:gd name="T24" fmla="*/ 317 w 1007"/>
                  <a:gd name="T25" fmla="*/ 549 h 1211"/>
                  <a:gd name="T26" fmla="*/ 269 w 1007"/>
                  <a:gd name="T27" fmla="*/ 532 h 1211"/>
                  <a:gd name="T28" fmla="*/ 213 w 1007"/>
                  <a:gd name="T29" fmla="*/ 507 h 1211"/>
                  <a:gd name="T30" fmla="*/ 153 w 1007"/>
                  <a:gd name="T31" fmla="*/ 477 h 1211"/>
                  <a:gd name="T32" fmla="*/ 95 w 1007"/>
                  <a:gd name="T33" fmla="*/ 443 h 1211"/>
                  <a:gd name="T34" fmla="*/ 48 w 1007"/>
                  <a:gd name="T35" fmla="*/ 408 h 1211"/>
                  <a:gd name="T36" fmla="*/ 16 w 1007"/>
                  <a:gd name="T37" fmla="*/ 377 h 1211"/>
                  <a:gd name="T38" fmla="*/ 4 w 1007"/>
                  <a:gd name="T39" fmla="*/ 352 h 1211"/>
                  <a:gd name="T40" fmla="*/ 27 w 1007"/>
                  <a:gd name="T41" fmla="*/ 326 h 1211"/>
                  <a:gd name="T42" fmla="*/ 81 w 1007"/>
                  <a:gd name="T43" fmla="*/ 314 h 1211"/>
                  <a:gd name="T44" fmla="*/ 142 w 1007"/>
                  <a:gd name="T45" fmla="*/ 309 h 1211"/>
                  <a:gd name="T46" fmla="*/ 190 w 1007"/>
                  <a:gd name="T47" fmla="*/ 294 h 1211"/>
                  <a:gd name="T48" fmla="*/ 205 w 1007"/>
                  <a:gd name="T49" fmla="*/ 255 h 1211"/>
                  <a:gd name="T50" fmla="*/ 155 w 1007"/>
                  <a:gd name="T51" fmla="*/ 202 h 1211"/>
                  <a:gd name="T52" fmla="*/ 75 w 1007"/>
                  <a:gd name="T53" fmla="*/ 145 h 1211"/>
                  <a:gd name="T54" fmla="*/ 12 w 1007"/>
                  <a:gd name="T55" fmla="*/ 89 h 1211"/>
                  <a:gd name="T56" fmla="*/ 0 w 1007"/>
                  <a:gd name="T57" fmla="*/ 35 h 1211"/>
                  <a:gd name="T58" fmla="*/ 19 w 1007"/>
                  <a:gd name="T59" fmla="*/ 5 h 1211"/>
                  <a:gd name="T60" fmla="*/ 59 w 1007"/>
                  <a:gd name="T61" fmla="*/ 5 h 1211"/>
                  <a:gd name="T62" fmla="*/ 120 w 1007"/>
                  <a:gd name="T63" fmla="*/ 41 h 1211"/>
                  <a:gd name="T64" fmla="*/ 192 w 1007"/>
                  <a:gd name="T65" fmla="*/ 111 h 1211"/>
                  <a:gd name="T66" fmla="*/ 269 w 1007"/>
                  <a:gd name="T67" fmla="*/ 165 h 1211"/>
                  <a:gd name="T68" fmla="*/ 335 w 1007"/>
                  <a:gd name="T69" fmla="*/ 200 h 1211"/>
                  <a:gd name="T70" fmla="*/ 376 w 1007"/>
                  <a:gd name="T71" fmla="*/ 218 h 1211"/>
                  <a:gd name="T72" fmla="*/ 605 w 1007"/>
                  <a:gd name="T73" fmla="*/ 392 h 1211"/>
                  <a:gd name="T74" fmla="*/ 635 w 1007"/>
                  <a:gd name="T75" fmla="*/ 431 h 1211"/>
                  <a:gd name="T76" fmla="*/ 710 w 1007"/>
                  <a:gd name="T77" fmla="*/ 532 h 1211"/>
                  <a:gd name="T78" fmla="*/ 806 w 1007"/>
                  <a:gd name="T79" fmla="*/ 675 h 1211"/>
                  <a:gd name="T80" fmla="*/ 903 w 1007"/>
                  <a:gd name="T81" fmla="*/ 836 h 1211"/>
                  <a:gd name="T82" fmla="*/ 977 w 1007"/>
                  <a:gd name="T83" fmla="*/ 991 h 1211"/>
                  <a:gd name="T84" fmla="*/ 1007 w 1007"/>
                  <a:gd name="T85" fmla="*/ 1119 h 1211"/>
                  <a:gd name="T86" fmla="*/ 971 w 1007"/>
                  <a:gd name="T87" fmla="*/ 1197 h 1211"/>
                  <a:gd name="T88" fmla="*/ 845 w 1007"/>
                  <a:gd name="T89" fmla="*/ 1203 h 1211"/>
                  <a:gd name="T90" fmla="*/ 698 w 1007"/>
                  <a:gd name="T91" fmla="*/ 1163 h 1211"/>
                  <a:gd name="T92" fmla="*/ 578 w 1007"/>
                  <a:gd name="T93" fmla="*/ 1114 h 1211"/>
                  <a:gd name="T94" fmla="*/ 479 w 1007"/>
                  <a:gd name="T95" fmla="*/ 1057 h 1211"/>
                  <a:gd name="T96" fmla="*/ 402 w 1007"/>
                  <a:gd name="T97" fmla="*/ 995 h 1211"/>
                  <a:gd name="T98" fmla="*/ 342 w 1007"/>
                  <a:gd name="T99" fmla="*/ 935 h 1211"/>
                  <a:gd name="T100" fmla="*/ 292 w 1007"/>
                  <a:gd name="T101" fmla="*/ 879 h 1211"/>
                  <a:gd name="T102" fmla="*/ 256 w 1007"/>
                  <a:gd name="T103" fmla="*/ 830 h 1211"/>
                  <a:gd name="T104" fmla="*/ 224 w 1007"/>
                  <a:gd name="T105" fmla="*/ 793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7" h="1211">
                    <a:moveTo>
                      <a:pt x="224" y="793"/>
                    </a:moveTo>
                    <a:lnTo>
                      <a:pt x="213" y="779"/>
                    </a:lnTo>
                    <a:lnTo>
                      <a:pt x="210" y="769"/>
                    </a:lnTo>
                    <a:lnTo>
                      <a:pt x="211" y="761"/>
                    </a:lnTo>
                    <a:lnTo>
                      <a:pt x="218" y="755"/>
                    </a:lnTo>
                    <a:lnTo>
                      <a:pt x="230" y="750"/>
                    </a:lnTo>
                    <a:lnTo>
                      <a:pt x="245" y="747"/>
                    </a:lnTo>
                    <a:lnTo>
                      <a:pt x="264" y="747"/>
                    </a:lnTo>
                    <a:lnTo>
                      <a:pt x="285" y="747"/>
                    </a:lnTo>
                    <a:lnTo>
                      <a:pt x="305" y="747"/>
                    </a:lnTo>
                    <a:lnTo>
                      <a:pt x="329" y="750"/>
                    </a:lnTo>
                    <a:lnTo>
                      <a:pt x="352" y="751"/>
                    </a:lnTo>
                    <a:lnTo>
                      <a:pt x="374" y="755"/>
                    </a:lnTo>
                    <a:lnTo>
                      <a:pt x="394" y="756"/>
                    </a:lnTo>
                    <a:lnTo>
                      <a:pt x="413" y="759"/>
                    </a:lnTo>
                    <a:lnTo>
                      <a:pt x="429" y="761"/>
                    </a:lnTo>
                    <a:lnTo>
                      <a:pt x="441" y="762"/>
                    </a:lnTo>
                    <a:lnTo>
                      <a:pt x="457" y="755"/>
                    </a:lnTo>
                    <a:lnTo>
                      <a:pt x="462" y="733"/>
                    </a:lnTo>
                    <a:lnTo>
                      <a:pt x="457" y="702"/>
                    </a:lnTo>
                    <a:lnTo>
                      <a:pt x="443" y="665"/>
                    </a:lnTo>
                    <a:lnTo>
                      <a:pt x="421" y="627"/>
                    </a:lnTo>
                    <a:lnTo>
                      <a:pt x="395" y="592"/>
                    </a:lnTo>
                    <a:lnTo>
                      <a:pt x="366" y="568"/>
                    </a:lnTo>
                    <a:lnTo>
                      <a:pt x="334" y="553"/>
                    </a:lnTo>
                    <a:lnTo>
                      <a:pt x="317" y="549"/>
                    </a:lnTo>
                    <a:lnTo>
                      <a:pt x="294" y="542"/>
                    </a:lnTo>
                    <a:lnTo>
                      <a:pt x="269" y="532"/>
                    </a:lnTo>
                    <a:lnTo>
                      <a:pt x="242" y="520"/>
                    </a:lnTo>
                    <a:lnTo>
                      <a:pt x="213" y="507"/>
                    </a:lnTo>
                    <a:lnTo>
                      <a:pt x="183" y="493"/>
                    </a:lnTo>
                    <a:lnTo>
                      <a:pt x="153" y="477"/>
                    </a:lnTo>
                    <a:lnTo>
                      <a:pt x="124" y="460"/>
                    </a:lnTo>
                    <a:lnTo>
                      <a:pt x="95" y="443"/>
                    </a:lnTo>
                    <a:lnTo>
                      <a:pt x="71" y="426"/>
                    </a:lnTo>
                    <a:lnTo>
                      <a:pt x="48" y="408"/>
                    </a:lnTo>
                    <a:lnTo>
                      <a:pt x="30" y="393"/>
                    </a:lnTo>
                    <a:lnTo>
                      <a:pt x="16" y="377"/>
                    </a:lnTo>
                    <a:lnTo>
                      <a:pt x="6" y="365"/>
                    </a:lnTo>
                    <a:lnTo>
                      <a:pt x="4" y="352"/>
                    </a:lnTo>
                    <a:lnTo>
                      <a:pt x="9" y="340"/>
                    </a:lnTo>
                    <a:lnTo>
                      <a:pt x="27" y="326"/>
                    </a:lnTo>
                    <a:lnTo>
                      <a:pt x="53" y="317"/>
                    </a:lnTo>
                    <a:lnTo>
                      <a:pt x="81" y="314"/>
                    </a:lnTo>
                    <a:lnTo>
                      <a:pt x="112" y="310"/>
                    </a:lnTo>
                    <a:lnTo>
                      <a:pt x="142" y="309"/>
                    </a:lnTo>
                    <a:lnTo>
                      <a:pt x="168" y="304"/>
                    </a:lnTo>
                    <a:lnTo>
                      <a:pt x="190" y="294"/>
                    </a:lnTo>
                    <a:lnTo>
                      <a:pt x="205" y="277"/>
                    </a:lnTo>
                    <a:lnTo>
                      <a:pt x="205" y="255"/>
                    </a:lnTo>
                    <a:lnTo>
                      <a:pt x="187" y="230"/>
                    </a:lnTo>
                    <a:lnTo>
                      <a:pt x="155" y="202"/>
                    </a:lnTo>
                    <a:lnTo>
                      <a:pt x="116" y="175"/>
                    </a:lnTo>
                    <a:lnTo>
                      <a:pt x="75" y="145"/>
                    </a:lnTo>
                    <a:lnTo>
                      <a:pt x="39" y="117"/>
                    </a:lnTo>
                    <a:lnTo>
                      <a:pt x="12" y="89"/>
                    </a:lnTo>
                    <a:lnTo>
                      <a:pt x="0" y="60"/>
                    </a:lnTo>
                    <a:lnTo>
                      <a:pt x="0" y="35"/>
                    </a:lnTo>
                    <a:lnTo>
                      <a:pt x="6" y="16"/>
                    </a:lnTo>
                    <a:lnTo>
                      <a:pt x="19" y="5"/>
                    </a:lnTo>
                    <a:lnTo>
                      <a:pt x="37" y="0"/>
                    </a:lnTo>
                    <a:lnTo>
                      <a:pt x="59" y="5"/>
                    </a:lnTo>
                    <a:lnTo>
                      <a:pt x="86" y="19"/>
                    </a:lnTo>
                    <a:lnTo>
                      <a:pt x="120" y="41"/>
                    </a:lnTo>
                    <a:lnTo>
                      <a:pt x="156" y="76"/>
                    </a:lnTo>
                    <a:lnTo>
                      <a:pt x="192" y="111"/>
                    </a:lnTo>
                    <a:lnTo>
                      <a:pt x="230" y="139"/>
                    </a:lnTo>
                    <a:lnTo>
                      <a:pt x="269" y="165"/>
                    </a:lnTo>
                    <a:lnTo>
                      <a:pt x="304" y="184"/>
                    </a:lnTo>
                    <a:lnTo>
                      <a:pt x="335" y="200"/>
                    </a:lnTo>
                    <a:lnTo>
                      <a:pt x="361" y="211"/>
                    </a:lnTo>
                    <a:lnTo>
                      <a:pt x="376" y="218"/>
                    </a:lnTo>
                    <a:lnTo>
                      <a:pt x="383" y="219"/>
                    </a:lnTo>
                    <a:lnTo>
                      <a:pt x="605" y="392"/>
                    </a:lnTo>
                    <a:lnTo>
                      <a:pt x="613" y="401"/>
                    </a:lnTo>
                    <a:lnTo>
                      <a:pt x="635" y="431"/>
                    </a:lnTo>
                    <a:lnTo>
                      <a:pt x="668" y="475"/>
                    </a:lnTo>
                    <a:lnTo>
                      <a:pt x="710" y="532"/>
                    </a:lnTo>
                    <a:lnTo>
                      <a:pt x="756" y="600"/>
                    </a:lnTo>
                    <a:lnTo>
                      <a:pt x="806" y="675"/>
                    </a:lnTo>
                    <a:lnTo>
                      <a:pt x="855" y="755"/>
                    </a:lnTo>
                    <a:lnTo>
                      <a:pt x="903" y="836"/>
                    </a:lnTo>
                    <a:lnTo>
                      <a:pt x="944" y="915"/>
                    </a:lnTo>
                    <a:lnTo>
                      <a:pt x="977" y="991"/>
                    </a:lnTo>
                    <a:lnTo>
                      <a:pt x="1000" y="1060"/>
                    </a:lnTo>
                    <a:lnTo>
                      <a:pt x="1007" y="1119"/>
                    </a:lnTo>
                    <a:lnTo>
                      <a:pt x="998" y="1167"/>
                    </a:lnTo>
                    <a:lnTo>
                      <a:pt x="971" y="1197"/>
                    </a:lnTo>
                    <a:lnTo>
                      <a:pt x="921" y="1211"/>
                    </a:lnTo>
                    <a:lnTo>
                      <a:pt x="845" y="1203"/>
                    </a:lnTo>
                    <a:lnTo>
                      <a:pt x="769" y="1186"/>
                    </a:lnTo>
                    <a:lnTo>
                      <a:pt x="698" y="1163"/>
                    </a:lnTo>
                    <a:lnTo>
                      <a:pt x="635" y="1140"/>
                    </a:lnTo>
                    <a:lnTo>
                      <a:pt x="578" y="1114"/>
                    </a:lnTo>
                    <a:lnTo>
                      <a:pt x="526" y="1086"/>
                    </a:lnTo>
                    <a:lnTo>
                      <a:pt x="479" y="1057"/>
                    </a:lnTo>
                    <a:lnTo>
                      <a:pt x="438" y="1028"/>
                    </a:lnTo>
                    <a:lnTo>
                      <a:pt x="402" y="995"/>
                    </a:lnTo>
                    <a:lnTo>
                      <a:pt x="370" y="965"/>
                    </a:lnTo>
                    <a:lnTo>
                      <a:pt x="342" y="935"/>
                    </a:lnTo>
                    <a:lnTo>
                      <a:pt x="317" y="907"/>
                    </a:lnTo>
                    <a:lnTo>
                      <a:pt x="292" y="879"/>
                    </a:lnTo>
                    <a:lnTo>
                      <a:pt x="273" y="854"/>
                    </a:lnTo>
                    <a:lnTo>
                      <a:pt x="256" y="830"/>
                    </a:lnTo>
                    <a:lnTo>
                      <a:pt x="238" y="811"/>
                    </a:lnTo>
                    <a:lnTo>
                      <a:pt x="224" y="793"/>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36" name="Freeform 1476">
                <a:extLst>
                  <a:ext uri="{FF2B5EF4-FFF2-40B4-BE49-F238E27FC236}">
                    <a16:creationId xmlns:a16="http://schemas.microsoft.com/office/drawing/2014/main" id="{418B0F96-B7EF-9760-7013-FD6616E8B8E9}"/>
                  </a:ext>
                </a:extLst>
              </p:cNvPr>
              <p:cNvSpPr>
                <a:spLocks/>
              </p:cNvSpPr>
              <p:nvPr/>
            </p:nvSpPr>
            <p:spPr bwMode="auto">
              <a:xfrm>
                <a:off x="518" y="2090"/>
                <a:ext cx="323" cy="386"/>
              </a:xfrm>
              <a:custGeom>
                <a:avLst/>
                <a:gdLst>
                  <a:gd name="T0" fmla="*/ 231 w 969"/>
                  <a:gd name="T1" fmla="*/ 769 h 1157"/>
                  <a:gd name="T2" fmla="*/ 227 w 969"/>
                  <a:gd name="T3" fmla="*/ 751 h 1157"/>
                  <a:gd name="T4" fmla="*/ 241 w 969"/>
                  <a:gd name="T5" fmla="*/ 741 h 1157"/>
                  <a:gd name="T6" fmla="*/ 268 w 969"/>
                  <a:gd name="T7" fmla="*/ 738 h 1157"/>
                  <a:gd name="T8" fmla="*/ 304 w 969"/>
                  <a:gd name="T9" fmla="*/ 740 h 1157"/>
                  <a:gd name="T10" fmla="*/ 344 w 969"/>
                  <a:gd name="T11" fmla="*/ 744 h 1157"/>
                  <a:gd name="T12" fmla="*/ 384 w 969"/>
                  <a:gd name="T13" fmla="*/ 749 h 1157"/>
                  <a:gd name="T14" fmla="*/ 415 w 969"/>
                  <a:gd name="T15" fmla="*/ 753 h 1157"/>
                  <a:gd name="T16" fmla="*/ 447 w 969"/>
                  <a:gd name="T17" fmla="*/ 742 h 1157"/>
                  <a:gd name="T18" fmla="*/ 450 w 969"/>
                  <a:gd name="T19" fmla="*/ 680 h 1157"/>
                  <a:gd name="T20" fmla="*/ 415 w 969"/>
                  <a:gd name="T21" fmla="*/ 597 h 1157"/>
                  <a:gd name="T22" fmla="*/ 359 w 969"/>
                  <a:gd name="T23" fmla="*/ 531 h 1157"/>
                  <a:gd name="T24" fmla="*/ 310 w 969"/>
                  <a:gd name="T25" fmla="*/ 509 h 1157"/>
                  <a:gd name="T26" fmla="*/ 262 w 969"/>
                  <a:gd name="T27" fmla="*/ 493 h 1157"/>
                  <a:gd name="T28" fmla="*/ 206 w 969"/>
                  <a:gd name="T29" fmla="*/ 472 h 1157"/>
                  <a:gd name="T30" fmla="*/ 148 w 969"/>
                  <a:gd name="T31" fmla="*/ 443 h 1157"/>
                  <a:gd name="T32" fmla="*/ 92 w 969"/>
                  <a:gd name="T33" fmla="*/ 413 h 1157"/>
                  <a:gd name="T34" fmla="*/ 44 w 969"/>
                  <a:gd name="T35" fmla="*/ 381 h 1157"/>
                  <a:gd name="T36" fmla="*/ 12 w 969"/>
                  <a:gd name="T37" fmla="*/ 353 h 1157"/>
                  <a:gd name="T38" fmla="*/ 2 w 969"/>
                  <a:gd name="T39" fmla="*/ 328 h 1157"/>
                  <a:gd name="T40" fmla="*/ 26 w 969"/>
                  <a:gd name="T41" fmla="*/ 302 h 1157"/>
                  <a:gd name="T42" fmla="*/ 90 w 969"/>
                  <a:gd name="T43" fmla="*/ 298 h 1157"/>
                  <a:gd name="T44" fmla="*/ 161 w 969"/>
                  <a:gd name="T45" fmla="*/ 302 h 1157"/>
                  <a:gd name="T46" fmla="*/ 221 w 969"/>
                  <a:gd name="T47" fmla="*/ 295 h 1157"/>
                  <a:gd name="T48" fmla="*/ 240 w 969"/>
                  <a:gd name="T49" fmla="*/ 268 h 1157"/>
                  <a:gd name="T50" fmla="*/ 227 w 969"/>
                  <a:gd name="T51" fmla="*/ 245 h 1157"/>
                  <a:gd name="T52" fmla="*/ 199 w 969"/>
                  <a:gd name="T53" fmla="*/ 217 h 1157"/>
                  <a:gd name="T54" fmla="*/ 159 w 969"/>
                  <a:gd name="T55" fmla="*/ 188 h 1157"/>
                  <a:gd name="T56" fmla="*/ 112 w 969"/>
                  <a:gd name="T57" fmla="*/ 156 h 1157"/>
                  <a:gd name="T58" fmla="*/ 69 w 969"/>
                  <a:gd name="T59" fmla="*/ 126 h 1157"/>
                  <a:gd name="T60" fmla="*/ 32 w 969"/>
                  <a:gd name="T61" fmla="*/ 96 h 1157"/>
                  <a:gd name="T62" fmla="*/ 8 w 969"/>
                  <a:gd name="T63" fmla="*/ 66 h 1157"/>
                  <a:gd name="T64" fmla="*/ 0 w 969"/>
                  <a:gd name="T65" fmla="*/ 30 h 1157"/>
                  <a:gd name="T66" fmla="*/ 14 w 969"/>
                  <a:gd name="T67" fmla="*/ 3 h 1157"/>
                  <a:gd name="T68" fmla="*/ 49 w 969"/>
                  <a:gd name="T69" fmla="*/ 8 h 1157"/>
                  <a:gd name="T70" fmla="*/ 108 w 969"/>
                  <a:gd name="T71" fmla="*/ 48 h 1157"/>
                  <a:gd name="T72" fmla="*/ 179 w 969"/>
                  <a:gd name="T73" fmla="*/ 111 h 1157"/>
                  <a:gd name="T74" fmla="*/ 248 w 969"/>
                  <a:gd name="T75" fmla="*/ 159 h 1157"/>
                  <a:gd name="T76" fmla="*/ 310 w 969"/>
                  <a:gd name="T77" fmla="*/ 191 h 1157"/>
                  <a:gd name="T78" fmla="*/ 347 w 969"/>
                  <a:gd name="T79" fmla="*/ 206 h 1157"/>
                  <a:gd name="T80" fmla="*/ 576 w 969"/>
                  <a:gd name="T81" fmla="*/ 383 h 1157"/>
                  <a:gd name="T82" fmla="*/ 604 w 969"/>
                  <a:gd name="T83" fmla="*/ 420 h 1157"/>
                  <a:gd name="T84" fmla="*/ 679 w 969"/>
                  <a:gd name="T85" fmla="*/ 518 h 1157"/>
                  <a:gd name="T86" fmla="*/ 774 w 969"/>
                  <a:gd name="T87" fmla="*/ 653 h 1157"/>
                  <a:gd name="T88" fmla="*/ 870 w 969"/>
                  <a:gd name="T89" fmla="*/ 806 h 1157"/>
                  <a:gd name="T90" fmla="*/ 942 w 969"/>
                  <a:gd name="T91" fmla="*/ 953 h 1157"/>
                  <a:gd name="T92" fmla="*/ 969 w 969"/>
                  <a:gd name="T93" fmla="*/ 1074 h 1157"/>
                  <a:gd name="T94" fmla="*/ 933 w 969"/>
                  <a:gd name="T95" fmla="*/ 1145 h 1157"/>
                  <a:gd name="T96" fmla="*/ 806 w 969"/>
                  <a:gd name="T97" fmla="*/ 1147 h 1157"/>
                  <a:gd name="T98" fmla="*/ 675 w 969"/>
                  <a:gd name="T99" fmla="*/ 1112 h 1157"/>
                  <a:gd name="T100" fmla="*/ 567 w 969"/>
                  <a:gd name="T101" fmla="*/ 1068 h 1157"/>
                  <a:gd name="T102" fmla="*/ 481 w 969"/>
                  <a:gd name="T103" fmla="*/ 1019 h 1157"/>
                  <a:gd name="T104" fmla="*/ 411 w 969"/>
                  <a:gd name="T105" fmla="*/ 966 h 1157"/>
                  <a:gd name="T106" fmla="*/ 353 w 969"/>
                  <a:gd name="T107" fmla="*/ 914 h 1157"/>
                  <a:gd name="T108" fmla="*/ 310 w 969"/>
                  <a:gd name="T109" fmla="*/ 863 h 1157"/>
                  <a:gd name="T110" fmla="*/ 272 w 969"/>
                  <a:gd name="T111" fmla="*/ 818 h 1157"/>
                  <a:gd name="T112" fmla="*/ 243 w 969"/>
                  <a:gd name="T113" fmla="*/ 783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9" h="1157">
                    <a:moveTo>
                      <a:pt x="243" y="783"/>
                    </a:moveTo>
                    <a:lnTo>
                      <a:pt x="231" y="769"/>
                    </a:lnTo>
                    <a:lnTo>
                      <a:pt x="227" y="760"/>
                    </a:lnTo>
                    <a:lnTo>
                      <a:pt x="227" y="751"/>
                    </a:lnTo>
                    <a:lnTo>
                      <a:pt x="231" y="746"/>
                    </a:lnTo>
                    <a:lnTo>
                      <a:pt x="241" y="741"/>
                    </a:lnTo>
                    <a:lnTo>
                      <a:pt x="254" y="740"/>
                    </a:lnTo>
                    <a:lnTo>
                      <a:pt x="268" y="738"/>
                    </a:lnTo>
                    <a:lnTo>
                      <a:pt x="285" y="738"/>
                    </a:lnTo>
                    <a:lnTo>
                      <a:pt x="304" y="740"/>
                    </a:lnTo>
                    <a:lnTo>
                      <a:pt x="325" y="742"/>
                    </a:lnTo>
                    <a:lnTo>
                      <a:pt x="344" y="744"/>
                    </a:lnTo>
                    <a:lnTo>
                      <a:pt x="365" y="747"/>
                    </a:lnTo>
                    <a:lnTo>
                      <a:pt x="384" y="749"/>
                    </a:lnTo>
                    <a:lnTo>
                      <a:pt x="399" y="753"/>
                    </a:lnTo>
                    <a:lnTo>
                      <a:pt x="415" y="753"/>
                    </a:lnTo>
                    <a:lnTo>
                      <a:pt x="427" y="753"/>
                    </a:lnTo>
                    <a:lnTo>
                      <a:pt x="447" y="742"/>
                    </a:lnTo>
                    <a:lnTo>
                      <a:pt x="454" y="717"/>
                    </a:lnTo>
                    <a:lnTo>
                      <a:pt x="450" y="680"/>
                    </a:lnTo>
                    <a:lnTo>
                      <a:pt x="436" y="638"/>
                    </a:lnTo>
                    <a:lnTo>
                      <a:pt x="415" y="597"/>
                    </a:lnTo>
                    <a:lnTo>
                      <a:pt x="388" y="559"/>
                    </a:lnTo>
                    <a:lnTo>
                      <a:pt x="359" y="531"/>
                    </a:lnTo>
                    <a:lnTo>
                      <a:pt x="326" y="514"/>
                    </a:lnTo>
                    <a:lnTo>
                      <a:pt x="310" y="509"/>
                    </a:lnTo>
                    <a:lnTo>
                      <a:pt x="286" y="504"/>
                    </a:lnTo>
                    <a:lnTo>
                      <a:pt x="262" y="493"/>
                    </a:lnTo>
                    <a:lnTo>
                      <a:pt x="235" y="484"/>
                    </a:lnTo>
                    <a:lnTo>
                      <a:pt x="206" y="472"/>
                    </a:lnTo>
                    <a:lnTo>
                      <a:pt x="178" y="457"/>
                    </a:lnTo>
                    <a:lnTo>
                      <a:pt x="148" y="443"/>
                    </a:lnTo>
                    <a:lnTo>
                      <a:pt x="119" y="429"/>
                    </a:lnTo>
                    <a:lnTo>
                      <a:pt x="92" y="413"/>
                    </a:lnTo>
                    <a:lnTo>
                      <a:pt x="66" y="397"/>
                    </a:lnTo>
                    <a:lnTo>
                      <a:pt x="44" y="381"/>
                    </a:lnTo>
                    <a:lnTo>
                      <a:pt x="26" y="367"/>
                    </a:lnTo>
                    <a:lnTo>
                      <a:pt x="12" y="353"/>
                    </a:lnTo>
                    <a:lnTo>
                      <a:pt x="4" y="339"/>
                    </a:lnTo>
                    <a:lnTo>
                      <a:pt x="2" y="328"/>
                    </a:lnTo>
                    <a:lnTo>
                      <a:pt x="7" y="316"/>
                    </a:lnTo>
                    <a:lnTo>
                      <a:pt x="26" y="302"/>
                    </a:lnTo>
                    <a:lnTo>
                      <a:pt x="56" y="298"/>
                    </a:lnTo>
                    <a:lnTo>
                      <a:pt x="90" y="298"/>
                    </a:lnTo>
                    <a:lnTo>
                      <a:pt x="127" y="300"/>
                    </a:lnTo>
                    <a:lnTo>
                      <a:pt x="161" y="302"/>
                    </a:lnTo>
                    <a:lnTo>
                      <a:pt x="194" y="302"/>
                    </a:lnTo>
                    <a:lnTo>
                      <a:pt x="221" y="295"/>
                    </a:lnTo>
                    <a:lnTo>
                      <a:pt x="236" y="280"/>
                    </a:lnTo>
                    <a:lnTo>
                      <a:pt x="240" y="268"/>
                    </a:lnTo>
                    <a:lnTo>
                      <a:pt x="235" y="258"/>
                    </a:lnTo>
                    <a:lnTo>
                      <a:pt x="227" y="245"/>
                    </a:lnTo>
                    <a:lnTo>
                      <a:pt x="214" y="231"/>
                    </a:lnTo>
                    <a:lnTo>
                      <a:pt x="199" y="217"/>
                    </a:lnTo>
                    <a:lnTo>
                      <a:pt x="179" y="203"/>
                    </a:lnTo>
                    <a:lnTo>
                      <a:pt x="159" y="188"/>
                    </a:lnTo>
                    <a:lnTo>
                      <a:pt x="137" y="172"/>
                    </a:lnTo>
                    <a:lnTo>
                      <a:pt x="112" y="156"/>
                    </a:lnTo>
                    <a:lnTo>
                      <a:pt x="90" y="141"/>
                    </a:lnTo>
                    <a:lnTo>
                      <a:pt x="69" y="126"/>
                    </a:lnTo>
                    <a:lnTo>
                      <a:pt x="49" y="110"/>
                    </a:lnTo>
                    <a:lnTo>
                      <a:pt x="32" y="96"/>
                    </a:lnTo>
                    <a:lnTo>
                      <a:pt x="17" y="80"/>
                    </a:lnTo>
                    <a:lnTo>
                      <a:pt x="8" y="66"/>
                    </a:lnTo>
                    <a:lnTo>
                      <a:pt x="3" y="53"/>
                    </a:lnTo>
                    <a:lnTo>
                      <a:pt x="0" y="30"/>
                    </a:lnTo>
                    <a:lnTo>
                      <a:pt x="4" y="12"/>
                    </a:lnTo>
                    <a:lnTo>
                      <a:pt x="14" y="3"/>
                    </a:lnTo>
                    <a:lnTo>
                      <a:pt x="29" y="0"/>
                    </a:lnTo>
                    <a:lnTo>
                      <a:pt x="49" y="8"/>
                    </a:lnTo>
                    <a:lnTo>
                      <a:pt x="76" y="23"/>
                    </a:lnTo>
                    <a:lnTo>
                      <a:pt x="108" y="48"/>
                    </a:lnTo>
                    <a:lnTo>
                      <a:pt x="146" y="81"/>
                    </a:lnTo>
                    <a:lnTo>
                      <a:pt x="179" y="111"/>
                    </a:lnTo>
                    <a:lnTo>
                      <a:pt x="214" y="137"/>
                    </a:lnTo>
                    <a:lnTo>
                      <a:pt x="248" y="159"/>
                    </a:lnTo>
                    <a:lnTo>
                      <a:pt x="281" y="177"/>
                    </a:lnTo>
                    <a:lnTo>
                      <a:pt x="310" y="191"/>
                    </a:lnTo>
                    <a:lnTo>
                      <a:pt x="332" y="200"/>
                    </a:lnTo>
                    <a:lnTo>
                      <a:pt x="347" y="206"/>
                    </a:lnTo>
                    <a:lnTo>
                      <a:pt x="352" y="209"/>
                    </a:lnTo>
                    <a:lnTo>
                      <a:pt x="576" y="383"/>
                    </a:lnTo>
                    <a:lnTo>
                      <a:pt x="584" y="392"/>
                    </a:lnTo>
                    <a:lnTo>
                      <a:pt x="604" y="420"/>
                    </a:lnTo>
                    <a:lnTo>
                      <a:pt x="638" y="463"/>
                    </a:lnTo>
                    <a:lnTo>
                      <a:pt x="679" y="518"/>
                    </a:lnTo>
                    <a:lnTo>
                      <a:pt x="724" y="582"/>
                    </a:lnTo>
                    <a:lnTo>
                      <a:pt x="774" y="653"/>
                    </a:lnTo>
                    <a:lnTo>
                      <a:pt x="823" y="728"/>
                    </a:lnTo>
                    <a:lnTo>
                      <a:pt x="870" y="806"/>
                    </a:lnTo>
                    <a:lnTo>
                      <a:pt x="908" y="882"/>
                    </a:lnTo>
                    <a:lnTo>
                      <a:pt x="942" y="953"/>
                    </a:lnTo>
                    <a:lnTo>
                      <a:pt x="962" y="1019"/>
                    </a:lnTo>
                    <a:lnTo>
                      <a:pt x="969" y="1074"/>
                    </a:lnTo>
                    <a:lnTo>
                      <a:pt x="961" y="1117"/>
                    </a:lnTo>
                    <a:lnTo>
                      <a:pt x="933" y="1145"/>
                    </a:lnTo>
                    <a:lnTo>
                      <a:pt x="882" y="1157"/>
                    </a:lnTo>
                    <a:lnTo>
                      <a:pt x="806" y="1147"/>
                    </a:lnTo>
                    <a:lnTo>
                      <a:pt x="737" y="1131"/>
                    </a:lnTo>
                    <a:lnTo>
                      <a:pt x="675" y="1112"/>
                    </a:lnTo>
                    <a:lnTo>
                      <a:pt x="620" y="1091"/>
                    </a:lnTo>
                    <a:lnTo>
                      <a:pt x="567" y="1068"/>
                    </a:lnTo>
                    <a:lnTo>
                      <a:pt x="522" y="1044"/>
                    </a:lnTo>
                    <a:lnTo>
                      <a:pt x="481" y="1019"/>
                    </a:lnTo>
                    <a:lnTo>
                      <a:pt x="444" y="993"/>
                    </a:lnTo>
                    <a:lnTo>
                      <a:pt x="411" y="966"/>
                    </a:lnTo>
                    <a:lnTo>
                      <a:pt x="380" y="939"/>
                    </a:lnTo>
                    <a:lnTo>
                      <a:pt x="353" y="914"/>
                    </a:lnTo>
                    <a:lnTo>
                      <a:pt x="330" y="889"/>
                    </a:lnTo>
                    <a:lnTo>
                      <a:pt x="310" y="863"/>
                    </a:lnTo>
                    <a:lnTo>
                      <a:pt x="290" y="841"/>
                    </a:lnTo>
                    <a:lnTo>
                      <a:pt x="272" y="818"/>
                    </a:lnTo>
                    <a:lnTo>
                      <a:pt x="257" y="800"/>
                    </a:lnTo>
                    <a:lnTo>
                      <a:pt x="243" y="78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37" name="Freeform 1477">
                <a:extLst>
                  <a:ext uri="{FF2B5EF4-FFF2-40B4-BE49-F238E27FC236}">
                    <a16:creationId xmlns:a16="http://schemas.microsoft.com/office/drawing/2014/main" id="{5A239B8D-B9A0-9285-7DA2-FF6F09D2A8D3}"/>
                  </a:ext>
                </a:extLst>
              </p:cNvPr>
              <p:cNvSpPr>
                <a:spLocks/>
              </p:cNvSpPr>
              <p:nvPr/>
            </p:nvSpPr>
            <p:spPr bwMode="auto">
              <a:xfrm>
                <a:off x="530" y="2102"/>
                <a:ext cx="312" cy="367"/>
              </a:xfrm>
              <a:custGeom>
                <a:avLst/>
                <a:gdLst>
                  <a:gd name="T0" fmla="*/ 245 w 936"/>
                  <a:gd name="T1" fmla="*/ 750 h 1102"/>
                  <a:gd name="T2" fmla="*/ 262 w 936"/>
                  <a:gd name="T3" fmla="*/ 731 h 1102"/>
                  <a:gd name="T4" fmla="*/ 323 w 936"/>
                  <a:gd name="T5" fmla="*/ 735 h 1102"/>
                  <a:gd name="T6" fmla="*/ 390 w 936"/>
                  <a:gd name="T7" fmla="*/ 745 h 1102"/>
                  <a:gd name="T8" fmla="*/ 430 w 936"/>
                  <a:gd name="T9" fmla="*/ 741 h 1102"/>
                  <a:gd name="T10" fmla="*/ 445 w 936"/>
                  <a:gd name="T11" fmla="*/ 718 h 1102"/>
                  <a:gd name="T12" fmla="*/ 446 w 936"/>
                  <a:gd name="T13" fmla="*/ 682 h 1102"/>
                  <a:gd name="T14" fmla="*/ 439 w 936"/>
                  <a:gd name="T15" fmla="*/ 637 h 1102"/>
                  <a:gd name="T16" fmla="*/ 422 w 936"/>
                  <a:gd name="T17" fmla="*/ 589 h 1102"/>
                  <a:gd name="T18" fmla="*/ 396 w 936"/>
                  <a:gd name="T19" fmla="*/ 544 h 1102"/>
                  <a:gd name="T20" fmla="*/ 368 w 936"/>
                  <a:gd name="T21" fmla="*/ 505 h 1102"/>
                  <a:gd name="T22" fmla="*/ 336 w 936"/>
                  <a:gd name="T23" fmla="*/ 481 h 1102"/>
                  <a:gd name="T24" fmla="*/ 302 w 936"/>
                  <a:gd name="T25" fmla="*/ 471 h 1102"/>
                  <a:gd name="T26" fmla="*/ 257 w 936"/>
                  <a:gd name="T27" fmla="*/ 456 h 1102"/>
                  <a:gd name="T28" fmla="*/ 202 w 936"/>
                  <a:gd name="T29" fmla="*/ 436 h 1102"/>
                  <a:gd name="T30" fmla="*/ 144 w 936"/>
                  <a:gd name="T31" fmla="*/ 410 h 1102"/>
                  <a:gd name="T32" fmla="*/ 89 w 936"/>
                  <a:gd name="T33" fmla="*/ 382 h 1102"/>
                  <a:gd name="T34" fmla="*/ 42 w 936"/>
                  <a:gd name="T35" fmla="*/ 353 h 1102"/>
                  <a:gd name="T36" fmla="*/ 11 w 936"/>
                  <a:gd name="T37" fmla="*/ 327 h 1102"/>
                  <a:gd name="T38" fmla="*/ 0 w 936"/>
                  <a:gd name="T39" fmla="*/ 301 h 1102"/>
                  <a:gd name="T40" fmla="*/ 14 w 936"/>
                  <a:gd name="T41" fmla="*/ 284 h 1102"/>
                  <a:gd name="T42" fmla="*/ 42 w 936"/>
                  <a:gd name="T43" fmla="*/ 275 h 1102"/>
                  <a:gd name="T44" fmla="*/ 79 w 936"/>
                  <a:gd name="T45" fmla="*/ 277 h 1102"/>
                  <a:gd name="T46" fmla="*/ 120 w 936"/>
                  <a:gd name="T47" fmla="*/ 284 h 1102"/>
                  <a:gd name="T48" fmla="*/ 163 w 936"/>
                  <a:gd name="T49" fmla="*/ 291 h 1102"/>
                  <a:gd name="T50" fmla="*/ 205 w 936"/>
                  <a:gd name="T51" fmla="*/ 298 h 1102"/>
                  <a:gd name="T52" fmla="*/ 239 w 936"/>
                  <a:gd name="T53" fmla="*/ 298 h 1102"/>
                  <a:gd name="T54" fmla="*/ 262 w 936"/>
                  <a:gd name="T55" fmla="*/ 290 h 1102"/>
                  <a:gd name="T56" fmla="*/ 272 w 936"/>
                  <a:gd name="T57" fmla="*/ 271 h 1102"/>
                  <a:gd name="T58" fmla="*/ 260 w 936"/>
                  <a:gd name="T59" fmla="*/ 245 h 1102"/>
                  <a:gd name="T60" fmla="*/ 226 w 936"/>
                  <a:gd name="T61" fmla="*/ 215 h 1102"/>
                  <a:gd name="T62" fmla="*/ 182 w 936"/>
                  <a:gd name="T63" fmla="*/ 184 h 1102"/>
                  <a:gd name="T64" fmla="*/ 131 w 936"/>
                  <a:gd name="T65" fmla="*/ 153 h 1102"/>
                  <a:gd name="T66" fmla="*/ 82 w 936"/>
                  <a:gd name="T67" fmla="*/ 119 h 1102"/>
                  <a:gd name="T68" fmla="*/ 40 w 936"/>
                  <a:gd name="T69" fmla="*/ 87 h 1102"/>
                  <a:gd name="T70" fmla="*/ 12 w 936"/>
                  <a:gd name="T71" fmla="*/ 57 h 1102"/>
                  <a:gd name="T72" fmla="*/ 1 w 936"/>
                  <a:gd name="T73" fmla="*/ 21 h 1102"/>
                  <a:gd name="T74" fmla="*/ 10 w 936"/>
                  <a:gd name="T75" fmla="*/ 0 h 1102"/>
                  <a:gd name="T76" fmla="*/ 42 w 936"/>
                  <a:gd name="T77" fmla="*/ 10 h 1102"/>
                  <a:gd name="T78" fmla="*/ 101 w 936"/>
                  <a:gd name="T79" fmla="*/ 52 h 1102"/>
                  <a:gd name="T80" fmla="*/ 168 w 936"/>
                  <a:gd name="T81" fmla="*/ 110 h 1102"/>
                  <a:gd name="T82" fmla="*/ 230 w 936"/>
                  <a:gd name="T83" fmla="*/ 154 h 1102"/>
                  <a:gd name="T84" fmla="*/ 284 w 936"/>
                  <a:gd name="T85" fmla="*/ 182 h 1102"/>
                  <a:gd name="T86" fmla="*/ 317 w 936"/>
                  <a:gd name="T87" fmla="*/ 198 h 1102"/>
                  <a:gd name="T88" fmla="*/ 547 w 936"/>
                  <a:gd name="T89" fmla="*/ 373 h 1102"/>
                  <a:gd name="T90" fmla="*/ 575 w 936"/>
                  <a:gd name="T91" fmla="*/ 407 h 1102"/>
                  <a:gd name="T92" fmla="*/ 649 w 936"/>
                  <a:gd name="T93" fmla="*/ 500 h 1102"/>
                  <a:gd name="T94" fmla="*/ 741 w 936"/>
                  <a:gd name="T95" fmla="*/ 630 h 1102"/>
                  <a:gd name="T96" fmla="*/ 835 w 936"/>
                  <a:gd name="T97" fmla="*/ 774 h 1102"/>
                  <a:gd name="T98" fmla="*/ 907 w 936"/>
                  <a:gd name="T99" fmla="*/ 915 h 1102"/>
                  <a:gd name="T100" fmla="*/ 936 w 936"/>
                  <a:gd name="T101" fmla="*/ 1027 h 1102"/>
                  <a:gd name="T102" fmla="*/ 897 w 936"/>
                  <a:gd name="T103" fmla="*/ 1094 h 1102"/>
                  <a:gd name="T104" fmla="*/ 771 w 936"/>
                  <a:gd name="T105" fmla="*/ 1090 h 1102"/>
                  <a:gd name="T106" fmla="*/ 656 w 936"/>
                  <a:gd name="T107" fmla="*/ 1059 h 1102"/>
                  <a:gd name="T108" fmla="*/ 562 w 936"/>
                  <a:gd name="T109" fmla="*/ 1022 h 1102"/>
                  <a:gd name="T110" fmla="*/ 485 w 936"/>
                  <a:gd name="T111" fmla="*/ 979 h 1102"/>
                  <a:gd name="T112" fmla="*/ 422 w 936"/>
                  <a:gd name="T113" fmla="*/ 936 h 1102"/>
                  <a:gd name="T114" fmla="*/ 369 w 936"/>
                  <a:gd name="T115" fmla="*/ 890 h 1102"/>
                  <a:gd name="T116" fmla="*/ 328 w 936"/>
                  <a:gd name="T117" fmla="*/ 847 h 1102"/>
                  <a:gd name="T118" fmla="*/ 293 w 936"/>
                  <a:gd name="T119" fmla="*/ 807 h 1102"/>
                  <a:gd name="T120" fmla="*/ 262 w 936"/>
                  <a:gd name="T121" fmla="*/ 774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6" h="1102">
                    <a:moveTo>
                      <a:pt x="262" y="774"/>
                    </a:moveTo>
                    <a:lnTo>
                      <a:pt x="245" y="750"/>
                    </a:lnTo>
                    <a:lnTo>
                      <a:pt x="247" y="737"/>
                    </a:lnTo>
                    <a:lnTo>
                      <a:pt x="262" y="731"/>
                    </a:lnTo>
                    <a:lnTo>
                      <a:pt x="291" y="731"/>
                    </a:lnTo>
                    <a:lnTo>
                      <a:pt x="323" y="735"/>
                    </a:lnTo>
                    <a:lnTo>
                      <a:pt x="358" y="740"/>
                    </a:lnTo>
                    <a:lnTo>
                      <a:pt x="390" y="745"/>
                    </a:lnTo>
                    <a:lnTo>
                      <a:pt x="416" y="746"/>
                    </a:lnTo>
                    <a:lnTo>
                      <a:pt x="430" y="741"/>
                    </a:lnTo>
                    <a:lnTo>
                      <a:pt x="439" y="732"/>
                    </a:lnTo>
                    <a:lnTo>
                      <a:pt x="445" y="718"/>
                    </a:lnTo>
                    <a:lnTo>
                      <a:pt x="446" y="700"/>
                    </a:lnTo>
                    <a:lnTo>
                      <a:pt x="446" y="682"/>
                    </a:lnTo>
                    <a:lnTo>
                      <a:pt x="444" y="659"/>
                    </a:lnTo>
                    <a:lnTo>
                      <a:pt x="439" y="637"/>
                    </a:lnTo>
                    <a:lnTo>
                      <a:pt x="431" y="613"/>
                    </a:lnTo>
                    <a:lnTo>
                      <a:pt x="422" y="589"/>
                    </a:lnTo>
                    <a:lnTo>
                      <a:pt x="409" y="566"/>
                    </a:lnTo>
                    <a:lnTo>
                      <a:pt x="396" y="544"/>
                    </a:lnTo>
                    <a:lnTo>
                      <a:pt x="382" y="522"/>
                    </a:lnTo>
                    <a:lnTo>
                      <a:pt x="368" y="505"/>
                    </a:lnTo>
                    <a:lnTo>
                      <a:pt x="351" y="491"/>
                    </a:lnTo>
                    <a:lnTo>
                      <a:pt x="336" y="481"/>
                    </a:lnTo>
                    <a:lnTo>
                      <a:pt x="320" y="476"/>
                    </a:lnTo>
                    <a:lnTo>
                      <a:pt x="302" y="471"/>
                    </a:lnTo>
                    <a:lnTo>
                      <a:pt x="281" y="464"/>
                    </a:lnTo>
                    <a:lnTo>
                      <a:pt x="257" y="456"/>
                    </a:lnTo>
                    <a:lnTo>
                      <a:pt x="230" y="446"/>
                    </a:lnTo>
                    <a:lnTo>
                      <a:pt x="202" y="436"/>
                    </a:lnTo>
                    <a:lnTo>
                      <a:pt x="172" y="423"/>
                    </a:lnTo>
                    <a:lnTo>
                      <a:pt x="144" y="410"/>
                    </a:lnTo>
                    <a:lnTo>
                      <a:pt x="116" y="396"/>
                    </a:lnTo>
                    <a:lnTo>
                      <a:pt x="89" y="382"/>
                    </a:lnTo>
                    <a:lnTo>
                      <a:pt x="63" y="368"/>
                    </a:lnTo>
                    <a:lnTo>
                      <a:pt x="42" y="353"/>
                    </a:lnTo>
                    <a:lnTo>
                      <a:pt x="24" y="339"/>
                    </a:lnTo>
                    <a:lnTo>
                      <a:pt x="11" y="327"/>
                    </a:lnTo>
                    <a:lnTo>
                      <a:pt x="2" y="314"/>
                    </a:lnTo>
                    <a:lnTo>
                      <a:pt x="0" y="301"/>
                    </a:lnTo>
                    <a:lnTo>
                      <a:pt x="5" y="291"/>
                    </a:lnTo>
                    <a:lnTo>
                      <a:pt x="14" y="284"/>
                    </a:lnTo>
                    <a:lnTo>
                      <a:pt x="27" y="279"/>
                    </a:lnTo>
                    <a:lnTo>
                      <a:pt x="42" y="275"/>
                    </a:lnTo>
                    <a:lnTo>
                      <a:pt x="60" y="275"/>
                    </a:lnTo>
                    <a:lnTo>
                      <a:pt x="79" y="277"/>
                    </a:lnTo>
                    <a:lnTo>
                      <a:pt x="100" y="280"/>
                    </a:lnTo>
                    <a:lnTo>
                      <a:pt x="120" y="284"/>
                    </a:lnTo>
                    <a:lnTo>
                      <a:pt x="143" y="288"/>
                    </a:lnTo>
                    <a:lnTo>
                      <a:pt x="163" y="291"/>
                    </a:lnTo>
                    <a:lnTo>
                      <a:pt x="185" y="294"/>
                    </a:lnTo>
                    <a:lnTo>
                      <a:pt x="205" y="298"/>
                    </a:lnTo>
                    <a:lnTo>
                      <a:pt x="224" y="300"/>
                    </a:lnTo>
                    <a:lnTo>
                      <a:pt x="239" y="298"/>
                    </a:lnTo>
                    <a:lnTo>
                      <a:pt x="252" y="297"/>
                    </a:lnTo>
                    <a:lnTo>
                      <a:pt x="262" y="290"/>
                    </a:lnTo>
                    <a:lnTo>
                      <a:pt x="271" y="281"/>
                    </a:lnTo>
                    <a:lnTo>
                      <a:pt x="272" y="271"/>
                    </a:lnTo>
                    <a:lnTo>
                      <a:pt x="269" y="258"/>
                    </a:lnTo>
                    <a:lnTo>
                      <a:pt x="260" y="245"/>
                    </a:lnTo>
                    <a:lnTo>
                      <a:pt x="245" y="231"/>
                    </a:lnTo>
                    <a:lnTo>
                      <a:pt x="226" y="215"/>
                    </a:lnTo>
                    <a:lnTo>
                      <a:pt x="206" y="199"/>
                    </a:lnTo>
                    <a:lnTo>
                      <a:pt x="182" y="184"/>
                    </a:lnTo>
                    <a:lnTo>
                      <a:pt x="156" y="168"/>
                    </a:lnTo>
                    <a:lnTo>
                      <a:pt x="131" y="153"/>
                    </a:lnTo>
                    <a:lnTo>
                      <a:pt x="107" y="135"/>
                    </a:lnTo>
                    <a:lnTo>
                      <a:pt x="82" y="119"/>
                    </a:lnTo>
                    <a:lnTo>
                      <a:pt x="60" y="102"/>
                    </a:lnTo>
                    <a:lnTo>
                      <a:pt x="40" y="87"/>
                    </a:lnTo>
                    <a:lnTo>
                      <a:pt x="24" y="71"/>
                    </a:lnTo>
                    <a:lnTo>
                      <a:pt x="12" y="57"/>
                    </a:lnTo>
                    <a:lnTo>
                      <a:pt x="6" y="44"/>
                    </a:lnTo>
                    <a:lnTo>
                      <a:pt x="1" y="21"/>
                    </a:lnTo>
                    <a:lnTo>
                      <a:pt x="2" y="7"/>
                    </a:lnTo>
                    <a:lnTo>
                      <a:pt x="10" y="0"/>
                    </a:lnTo>
                    <a:lnTo>
                      <a:pt x="24" y="2"/>
                    </a:lnTo>
                    <a:lnTo>
                      <a:pt x="42" y="10"/>
                    </a:lnTo>
                    <a:lnTo>
                      <a:pt x="69" y="27"/>
                    </a:lnTo>
                    <a:lnTo>
                      <a:pt x="101" y="52"/>
                    </a:lnTo>
                    <a:lnTo>
                      <a:pt x="140" y="86"/>
                    </a:lnTo>
                    <a:lnTo>
                      <a:pt x="168" y="110"/>
                    </a:lnTo>
                    <a:lnTo>
                      <a:pt x="199" y="133"/>
                    </a:lnTo>
                    <a:lnTo>
                      <a:pt x="230" y="154"/>
                    </a:lnTo>
                    <a:lnTo>
                      <a:pt x="258" y="169"/>
                    </a:lnTo>
                    <a:lnTo>
                      <a:pt x="284" y="182"/>
                    </a:lnTo>
                    <a:lnTo>
                      <a:pt x="305" y="191"/>
                    </a:lnTo>
                    <a:lnTo>
                      <a:pt x="317" y="198"/>
                    </a:lnTo>
                    <a:lnTo>
                      <a:pt x="321" y="199"/>
                    </a:lnTo>
                    <a:lnTo>
                      <a:pt x="547" y="373"/>
                    </a:lnTo>
                    <a:lnTo>
                      <a:pt x="554" y="382"/>
                    </a:lnTo>
                    <a:lnTo>
                      <a:pt x="575" y="407"/>
                    </a:lnTo>
                    <a:lnTo>
                      <a:pt x="609" y="449"/>
                    </a:lnTo>
                    <a:lnTo>
                      <a:pt x="649" y="500"/>
                    </a:lnTo>
                    <a:lnTo>
                      <a:pt x="695" y="562"/>
                    </a:lnTo>
                    <a:lnTo>
                      <a:pt x="741" y="630"/>
                    </a:lnTo>
                    <a:lnTo>
                      <a:pt x="791" y="702"/>
                    </a:lnTo>
                    <a:lnTo>
                      <a:pt x="835" y="774"/>
                    </a:lnTo>
                    <a:lnTo>
                      <a:pt x="875" y="847"/>
                    </a:lnTo>
                    <a:lnTo>
                      <a:pt x="907" y="915"/>
                    </a:lnTo>
                    <a:lnTo>
                      <a:pt x="928" y="977"/>
                    </a:lnTo>
                    <a:lnTo>
                      <a:pt x="936" y="1027"/>
                    </a:lnTo>
                    <a:lnTo>
                      <a:pt x="926" y="1068"/>
                    </a:lnTo>
                    <a:lnTo>
                      <a:pt x="897" y="1094"/>
                    </a:lnTo>
                    <a:lnTo>
                      <a:pt x="847" y="1102"/>
                    </a:lnTo>
                    <a:lnTo>
                      <a:pt x="771" y="1090"/>
                    </a:lnTo>
                    <a:lnTo>
                      <a:pt x="712" y="1076"/>
                    </a:lnTo>
                    <a:lnTo>
                      <a:pt x="656" y="1059"/>
                    </a:lnTo>
                    <a:lnTo>
                      <a:pt x="607" y="1041"/>
                    </a:lnTo>
                    <a:lnTo>
                      <a:pt x="562" y="1022"/>
                    </a:lnTo>
                    <a:lnTo>
                      <a:pt x="521" y="1001"/>
                    </a:lnTo>
                    <a:lnTo>
                      <a:pt x="485" y="979"/>
                    </a:lnTo>
                    <a:lnTo>
                      <a:pt x="452" y="958"/>
                    </a:lnTo>
                    <a:lnTo>
                      <a:pt x="422" y="936"/>
                    </a:lnTo>
                    <a:lnTo>
                      <a:pt x="392" y="912"/>
                    </a:lnTo>
                    <a:lnTo>
                      <a:pt x="369" y="890"/>
                    </a:lnTo>
                    <a:lnTo>
                      <a:pt x="347" y="869"/>
                    </a:lnTo>
                    <a:lnTo>
                      <a:pt x="328" y="847"/>
                    </a:lnTo>
                    <a:lnTo>
                      <a:pt x="309" y="826"/>
                    </a:lnTo>
                    <a:lnTo>
                      <a:pt x="293" y="807"/>
                    </a:lnTo>
                    <a:lnTo>
                      <a:pt x="278" y="789"/>
                    </a:lnTo>
                    <a:lnTo>
                      <a:pt x="262" y="774"/>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38" name="Freeform 1478">
                <a:extLst>
                  <a:ext uri="{FF2B5EF4-FFF2-40B4-BE49-F238E27FC236}">
                    <a16:creationId xmlns:a16="http://schemas.microsoft.com/office/drawing/2014/main" id="{CD2EDCFF-4B59-0AEC-9920-17C00E8DF53C}"/>
                  </a:ext>
                </a:extLst>
              </p:cNvPr>
              <p:cNvSpPr>
                <a:spLocks/>
              </p:cNvSpPr>
              <p:nvPr/>
            </p:nvSpPr>
            <p:spPr bwMode="auto">
              <a:xfrm>
                <a:off x="543" y="2114"/>
                <a:ext cx="300" cy="349"/>
              </a:xfrm>
              <a:custGeom>
                <a:avLst/>
                <a:gdLst>
                  <a:gd name="T0" fmla="*/ 263 w 900"/>
                  <a:gd name="T1" fmla="*/ 741 h 1046"/>
                  <a:gd name="T2" fmla="*/ 274 w 900"/>
                  <a:gd name="T3" fmla="*/ 723 h 1046"/>
                  <a:gd name="T4" fmla="*/ 323 w 900"/>
                  <a:gd name="T5" fmla="*/ 730 h 1046"/>
                  <a:gd name="T6" fmla="*/ 381 w 900"/>
                  <a:gd name="T7" fmla="*/ 740 h 1046"/>
                  <a:gd name="T8" fmla="*/ 421 w 900"/>
                  <a:gd name="T9" fmla="*/ 734 h 1046"/>
                  <a:gd name="T10" fmla="*/ 438 w 900"/>
                  <a:gd name="T11" fmla="*/ 704 h 1046"/>
                  <a:gd name="T12" fmla="*/ 443 w 900"/>
                  <a:gd name="T13" fmla="*/ 664 h 1046"/>
                  <a:gd name="T14" fmla="*/ 435 w 900"/>
                  <a:gd name="T15" fmla="*/ 614 h 1046"/>
                  <a:gd name="T16" fmla="*/ 418 w 900"/>
                  <a:gd name="T17" fmla="*/ 561 h 1046"/>
                  <a:gd name="T18" fmla="*/ 392 w 900"/>
                  <a:gd name="T19" fmla="*/ 511 h 1046"/>
                  <a:gd name="T20" fmla="*/ 364 w 900"/>
                  <a:gd name="T21" fmla="*/ 470 h 1046"/>
                  <a:gd name="T22" fmla="*/ 332 w 900"/>
                  <a:gd name="T23" fmla="*/ 445 h 1046"/>
                  <a:gd name="T24" fmla="*/ 299 w 900"/>
                  <a:gd name="T25" fmla="*/ 434 h 1046"/>
                  <a:gd name="T26" fmla="*/ 253 w 900"/>
                  <a:gd name="T27" fmla="*/ 421 h 1046"/>
                  <a:gd name="T28" fmla="*/ 199 w 900"/>
                  <a:gd name="T29" fmla="*/ 401 h 1046"/>
                  <a:gd name="T30" fmla="*/ 141 w 900"/>
                  <a:gd name="T31" fmla="*/ 378 h 1046"/>
                  <a:gd name="T32" fmla="*/ 89 w 900"/>
                  <a:gd name="T33" fmla="*/ 352 h 1046"/>
                  <a:gd name="T34" fmla="*/ 42 w 900"/>
                  <a:gd name="T35" fmla="*/ 328 h 1046"/>
                  <a:gd name="T36" fmla="*/ 10 w 900"/>
                  <a:gd name="T37" fmla="*/ 302 h 1046"/>
                  <a:gd name="T38" fmla="*/ 0 w 900"/>
                  <a:gd name="T39" fmla="*/ 278 h 1046"/>
                  <a:gd name="T40" fmla="*/ 14 w 900"/>
                  <a:gd name="T41" fmla="*/ 261 h 1046"/>
                  <a:gd name="T42" fmla="*/ 45 w 900"/>
                  <a:gd name="T43" fmla="*/ 256 h 1046"/>
                  <a:gd name="T44" fmla="*/ 86 w 900"/>
                  <a:gd name="T45" fmla="*/ 261 h 1046"/>
                  <a:gd name="T46" fmla="*/ 135 w 900"/>
                  <a:gd name="T47" fmla="*/ 273 h 1046"/>
                  <a:gd name="T48" fmla="*/ 185 w 900"/>
                  <a:gd name="T49" fmla="*/ 284 h 1046"/>
                  <a:gd name="T50" fmla="*/ 230 w 900"/>
                  <a:gd name="T51" fmla="*/ 294 h 1046"/>
                  <a:gd name="T52" fmla="*/ 270 w 900"/>
                  <a:gd name="T53" fmla="*/ 299 h 1046"/>
                  <a:gd name="T54" fmla="*/ 297 w 900"/>
                  <a:gd name="T55" fmla="*/ 292 h 1046"/>
                  <a:gd name="T56" fmla="*/ 306 w 900"/>
                  <a:gd name="T57" fmla="*/ 274 h 1046"/>
                  <a:gd name="T58" fmla="*/ 291 w 900"/>
                  <a:gd name="T59" fmla="*/ 247 h 1046"/>
                  <a:gd name="T60" fmla="*/ 254 w 900"/>
                  <a:gd name="T61" fmla="*/ 216 h 1046"/>
                  <a:gd name="T62" fmla="*/ 205 w 900"/>
                  <a:gd name="T63" fmla="*/ 181 h 1046"/>
                  <a:gd name="T64" fmla="*/ 151 w 900"/>
                  <a:gd name="T65" fmla="*/ 147 h 1046"/>
                  <a:gd name="T66" fmla="*/ 98 w 900"/>
                  <a:gd name="T67" fmla="*/ 112 h 1046"/>
                  <a:gd name="T68" fmla="*/ 51 w 900"/>
                  <a:gd name="T69" fmla="*/ 79 h 1046"/>
                  <a:gd name="T70" fmla="*/ 20 w 900"/>
                  <a:gd name="T71" fmla="*/ 50 h 1046"/>
                  <a:gd name="T72" fmla="*/ 3 w 900"/>
                  <a:gd name="T73" fmla="*/ 16 h 1046"/>
                  <a:gd name="T74" fmla="*/ 9 w 900"/>
                  <a:gd name="T75" fmla="*/ 0 h 1046"/>
                  <a:gd name="T76" fmla="*/ 38 w 900"/>
                  <a:gd name="T77" fmla="*/ 13 h 1046"/>
                  <a:gd name="T78" fmla="*/ 94 w 900"/>
                  <a:gd name="T79" fmla="*/ 58 h 1046"/>
                  <a:gd name="T80" fmla="*/ 159 w 900"/>
                  <a:gd name="T81" fmla="*/ 110 h 1046"/>
                  <a:gd name="T82" fmla="*/ 213 w 900"/>
                  <a:gd name="T83" fmla="*/ 147 h 1046"/>
                  <a:gd name="T84" fmla="*/ 261 w 900"/>
                  <a:gd name="T85" fmla="*/ 174 h 1046"/>
                  <a:gd name="T86" fmla="*/ 289 w 900"/>
                  <a:gd name="T87" fmla="*/ 187 h 1046"/>
                  <a:gd name="T88" fmla="*/ 520 w 900"/>
                  <a:gd name="T89" fmla="*/ 362 h 1046"/>
                  <a:gd name="T90" fmla="*/ 548 w 900"/>
                  <a:gd name="T91" fmla="*/ 395 h 1046"/>
                  <a:gd name="T92" fmla="*/ 619 w 900"/>
                  <a:gd name="T93" fmla="*/ 484 h 1046"/>
                  <a:gd name="T94" fmla="*/ 710 w 900"/>
                  <a:gd name="T95" fmla="*/ 609 h 1046"/>
                  <a:gd name="T96" fmla="*/ 804 w 900"/>
                  <a:gd name="T97" fmla="*/ 747 h 1046"/>
                  <a:gd name="T98" fmla="*/ 874 w 900"/>
                  <a:gd name="T99" fmla="*/ 878 h 1046"/>
                  <a:gd name="T100" fmla="*/ 900 w 900"/>
                  <a:gd name="T101" fmla="*/ 982 h 1046"/>
                  <a:gd name="T102" fmla="*/ 861 w 900"/>
                  <a:gd name="T103" fmla="*/ 1040 h 1046"/>
                  <a:gd name="T104" fmla="*/ 736 w 900"/>
                  <a:gd name="T105" fmla="*/ 1035 h 1046"/>
                  <a:gd name="T106" fmla="*/ 640 w 900"/>
                  <a:gd name="T107" fmla="*/ 1008 h 1046"/>
                  <a:gd name="T108" fmla="*/ 557 w 900"/>
                  <a:gd name="T109" fmla="*/ 976 h 1046"/>
                  <a:gd name="T110" fmla="*/ 489 w 900"/>
                  <a:gd name="T111" fmla="*/ 941 h 1046"/>
                  <a:gd name="T112" fmla="*/ 432 w 900"/>
                  <a:gd name="T113" fmla="*/ 905 h 1046"/>
                  <a:gd name="T114" fmla="*/ 385 w 900"/>
                  <a:gd name="T115" fmla="*/ 868 h 1046"/>
                  <a:gd name="T116" fmla="*/ 345 w 900"/>
                  <a:gd name="T117" fmla="*/ 832 h 1046"/>
                  <a:gd name="T118" fmla="*/ 311 w 900"/>
                  <a:gd name="T119" fmla="*/ 797 h 1046"/>
                  <a:gd name="T120" fmla="*/ 282 w 900"/>
                  <a:gd name="T121" fmla="*/ 765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0" h="1046">
                    <a:moveTo>
                      <a:pt x="282" y="765"/>
                    </a:moveTo>
                    <a:lnTo>
                      <a:pt x="263" y="741"/>
                    </a:lnTo>
                    <a:lnTo>
                      <a:pt x="263" y="728"/>
                    </a:lnTo>
                    <a:lnTo>
                      <a:pt x="274" y="723"/>
                    </a:lnTo>
                    <a:lnTo>
                      <a:pt x="296" y="726"/>
                    </a:lnTo>
                    <a:lnTo>
                      <a:pt x="323" y="730"/>
                    </a:lnTo>
                    <a:lnTo>
                      <a:pt x="352" y="735"/>
                    </a:lnTo>
                    <a:lnTo>
                      <a:pt x="381" y="740"/>
                    </a:lnTo>
                    <a:lnTo>
                      <a:pt x="405" y="740"/>
                    </a:lnTo>
                    <a:lnTo>
                      <a:pt x="421" y="734"/>
                    </a:lnTo>
                    <a:lnTo>
                      <a:pt x="432" y="722"/>
                    </a:lnTo>
                    <a:lnTo>
                      <a:pt x="438" y="704"/>
                    </a:lnTo>
                    <a:lnTo>
                      <a:pt x="443" y="686"/>
                    </a:lnTo>
                    <a:lnTo>
                      <a:pt x="443" y="664"/>
                    </a:lnTo>
                    <a:lnTo>
                      <a:pt x="440" y="640"/>
                    </a:lnTo>
                    <a:lnTo>
                      <a:pt x="435" y="614"/>
                    </a:lnTo>
                    <a:lnTo>
                      <a:pt x="427" y="587"/>
                    </a:lnTo>
                    <a:lnTo>
                      <a:pt x="418" y="561"/>
                    </a:lnTo>
                    <a:lnTo>
                      <a:pt x="407" y="535"/>
                    </a:lnTo>
                    <a:lnTo>
                      <a:pt x="392" y="511"/>
                    </a:lnTo>
                    <a:lnTo>
                      <a:pt x="378" y="489"/>
                    </a:lnTo>
                    <a:lnTo>
                      <a:pt x="364" y="470"/>
                    </a:lnTo>
                    <a:lnTo>
                      <a:pt x="349" y="456"/>
                    </a:lnTo>
                    <a:lnTo>
                      <a:pt x="332" y="445"/>
                    </a:lnTo>
                    <a:lnTo>
                      <a:pt x="316" y="438"/>
                    </a:lnTo>
                    <a:lnTo>
                      <a:pt x="299" y="434"/>
                    </a:lnTo>
                    <a:lnTo>
                      <a:pt x="278" y="428"/>
                    </a:lnTo>
                    <a:lnTo>
                      <a:pt x="253" y="421"/>
                    </a:lnTo>
                    <a:lnTo>
                      <a:pt x="227" y="411"/>
                    </a:lnTo>
                    <a:lnTo>
                      <a:pt x="199" y="401"/>
                    </a:lnTo>
                    <a:lnTo>
                      <a:pt x="171" y="391"/>
                    </a:lnTo>
                    <a:lnTo>
                      <a:pt x="141" y="378"/>
                    </a:lnTo>
                    <a:lnTo>
                      <a:pt x="113" y="365"/>
                    </a:lnTo>
                    <a:lnTo>
                      <a:pt x="89" y="352"/>
                    </a:lnTo>
                    <a:lnTo>
                      <a:pt x="63" y="340"/>
                    </a:lnTo>
                    <a:lnTo>
                      <a:pt x="42" y="328"/>
                    </a:lnTo>
                    <a:lnTo>
                      <a:pt x="24" y="315"/>
                    </a:lnTo>
                    <a:lnTo>
                      <a:pt x="10" y="302"/>
                    </a:lnTo>
                    <a:lnTo>
                      <a:pt x="2" y="289"/>
                    </a:lnTo>
                    <a:lnTo>
                      <a:pt x="0" y="278"/>
                    </a:lnTo>
                    <a:lnTo>
                      <a:pt x="3" y="269"/>
                    </a:lnTo>
                    <a:lnTo>
                      <a:pt x="14" y="261"/>
                    </a:lnTo>
                    <a:lnTo>
                      <a:pt x="28" y="257"/>
                    </a:lnTo>
                    <a:lnTo>
                      <a:pt x="45" y="256"/>
                    </a:lnTo>
                    <a:lnTo>
                      <a:pt x="65" y="257"/>
                    </a:lnTo>
                    <a:lnTo>
                      <a:pt x="86" y="261"/>
                    </a:lnTo>
                    <a:lnTo>
                      <a:pt x="110" y="266"/>
                    </a:lnTo>
                    <a:lnTo>
                      <a:pt x="135" y="273"/>
                    </a:lnTo>
                    <a:lnTo>
                      <a:pt x="159" y="278"/>
                    </a:lnTo>
                    <a:lnTo>
                      <a:pt x="185" y="284"/>
                    </a:lnTo>
                    <a:lnTo>
                      <a:pt x="208" y="289"/>
                    </a:lnTo>
                    <a:lnTo>
                      <a:pt x="230" y="294"/>
                    </a:lnTo>
                    <a:lnTo>
                      <a:pt x="253" y="297"/>
                    </a:lnTo>
                    <a:lnTo>
                      <a:pt x="270" y="299"/>
                    </a:lnTo>
                    <a:lnTo>
                      <a:pt x="287" y="297"/>
                    </a:lnTo>
                    <a:lnTo>
                      <a:pt x="297" y="292"/>
                    </a:lnTo>
                    <a:lnTo>
                      <a:pt x="305" y="284"/>
                    </a:lnTo>
                    <a:lnTo>
                      <a:pt x="306" y="274"/>
                    </a:lnTo>
                    <a:lnTo>
                      <a:pt x="302" y="261"/>
                    </a:lnTo>
                    <a:lnTo>
                      <a:pt x="291" y="247"/>
                    </a:lnTo>
                    <a:lnTo>
                      <a:pt x="275" y="233"/>
                    </a:lnTo>
                    <a:lnTo>
                      <a:pt x="254" y="216"/>
                    </a:lnTo>
                    <a:lnTo>
                      <a:pt x="233" y="199"/>
                    </a:lnTo>
                    <a:lnTo>
                      <a:pt x="205" y="181"/>
                    </a:lnTo>
                    <a:lnTo>
                      <a:pt x="178" y="164"/>
                    </a:lnTo>
                    <a:lnTo>
                      <a:pt x="151" y="147"/>
                    </a:lnTo>
                    <a:lnTo>
                      <a:pt x="123" y="129"/>
                    </a:lnTo>
                    <a:lnTo>
                      <a:pt x="98" y="112"/>
                    </a:lnTo>
                    <a:lnTo>
                      <a:pt x="72" y="96"/>
                    </a:lnTo>
                    <a:lnTo>
                      <a:pt x="51" y="79"/>
                    </a:lnTo>
                    <a:lnTo>
                      <a:pt x="32" y="64"/>
                    </a:lnTo>
                    <a:lnTo>
                      <a:pt x="20" y="50"/>
                    </a:lnTo>
                    <a:lnTo>
                      <a:pt x="11" y="37"/>
                    </a:lnTo>
                    <a:lnTo>
                      <a:pt x="3" y="16"/>
                    </a:lnTo>
                    <a:lnTo>
                      <a:pt x="3" y="3"/>
                    </a:lnTo>
                    <a:lnTo>
                      <a:pt x="9" y="0"/>
                    </a:lnTo>
                    <a:lnTo>
                      <a:pt x="20" y="2"/>
                    </a:lnTo>
                    <a:lnTo>
                      <a:pt x="38" y="13"/>
                    </a:lnTo>
                    <a:lnTo>
                      <a:pt x="63" y="31"/>
                    </a:lnTo>
                    <a:lnTo>
                      <a:pt x="94" y="58"/>
                    </a:lnTo>
                    <a:lnTo>
                      <a:pt x="134" y="89"/>
                    </a:lnTo>
                    <a:lnTo>
                      <a:pt x="159" y="110"/>
                    </a:lnTo>
                    <a:lnTo>
                      <a:pt x="186" y="129"/>
                    </a:lnTo>
                    <a:lnTo>
                      <a:pt x="213" y="147"/>
                    </a:lnTo>
                    <a:lnTo>
                      <a:pt x="239" y="161"/>
                    </a:lnTo>
                    <a:lnTo>
                      <a:pt x="261" y="174"/>
                    </a:lnTo>
                    <a:lnTo>
                      <a:pt x="278" y="181"/>
                    </a:lnTo>
                    <a:lnTo>
                      <a:pt x="289" y="187"/>
                    </a:lnTo>
                    <a:lnTo>
                      <a:pt x="294" y="189"/>
                    </a:lnTo>
                    <a:lnTo>
                      <a:pt x="520" y="362"/>
                    </a:lnTo>
                    <a:lnTo>
                      <a:pt x="527" y="372"/>
                    </a:lnTo>
                    <a:lnTo>
                      <a:pt x="548" y="395"/>
                    </a:lnTo>
                    <a:lnTo>
                      <a:pt x="579" y="435"/>
                    </a:lnTo>
                    <a:lnTo>
                      <a:pt x="619" y="484"/>
                    </a:lnTo>
                    <a:lnTo>
                      <a:pt x="664" y="543"/>
                    </a:lnTo>
                    <a:lnTo>
                      <a:pt x="710" y="609"/>
                    </a:lnTo>
                    <a:lnTo>
                      <a:pt x="758" y="676"/>
                    </a:lnTo>
                    <a:lnTo>
                      <a:pt x="804" y="747"/>
                    </a:lnTo>
                    <a:lnTo>
                      <a:pt x="843" y="812"/>
                    </a:lnTo>
                    <a:lnTo>
                      <a:pt x="874" y="878"/>
                    </a:lnTo>
                    <a:lnTo>
                      <a:pt x="893" y="934"/>
                    </a:lnTo>
                    <a:lnTo>
                      <a:pt x="900" y="982"/>
                    </a:lnTo>
                    <a:lnTo>
                      <a:pt x="891" y="1018"/>
                    </a:lnTo>
                    <a:lnTo>
                      <a:pt x="861" y="1040"/>
                    </a:lnTo>
                    <a:lnTo>
                      <a:pt x="811" y="1046"/>
                    </a:lnTo>
                    <a:lnTo>
                      <a:pt x="736" y="1035"/>
                    </a:lnTo>
                    <a:lnTo>
                      <a:pt x="686" y="1022"/>
                    </a:lnTo>
                    <a:lnTo>
                      <a:pt x="640" y="1008"/>
                    </a:lnTo>
                    <a:lnTo>
                      <a:pt x="597" y="991"/>
                    </a:lnTo>
                    <a:lnTo>
                      <a:pt x="557" y="976"/>
                    </a:lnTo>
                    <a:lnTo>
                      <a:pt x="523" y="958"/>
                    </a:lnTo>
                    <a:lnTo>
                      <a:pt x="489" y="941"/>
                    </a:lnTo>
                    <a:lnTo>
                      <a:pt x="459" y="923"/>
                    </a:lnTo>
                    <a:lnTo>
                      <a:pt x="432" y="905"/>
                    </a:lnTo>
                    <a:lnTo>
                      <a:pt x="407" y="885"/>
                    </a:lnTo>
                    <a:lnTo>
                      <a:pt x="385" y="868"/>
                    </a:lnTo>
                    <a:lnTo>
                      <a:pt x="364" y="848"/>
                    </a:lnTo>
                    <a:lnTo>
                      <a:pt x="345" y="832"/>
                    </a:lnTo>
                    <a:lnTo>
                      <a:pt x="328" y="815"/>
                    </a:lnTo>
                    <a:lnTo>
                      <a:pt x="311" y="797"/>
                    </a:lnTo>
                    <a:lnTo>
                      <a:pt x="296" y="781"/>
                    </a:lnTo>
                    <a:lnTo>
                      <a:pt x="282" y="765"/>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39" name="Freeform 1479">
                <a:extLst>
                  <a:ext uri="{FF2B5EF4-FFF2-40B4-BE49-F238E27FC236}">
                    <a16:creationId xmlns:a16="http://schemas.microsoft.com/office/drawing/2014/main" id="{F304BDDB-ECF6-B5B5-1A6E-83BD64265FB5}"/>
                  </a:ext>
                </a:extLst>
              </p:cNvPr>
              <p:cNvSpPr>
                <a:spLocks/>
              </p:cNvSpPr>
              <p:nvPr/>
            </p:nvSpPr>
            <p:spPr bwMode="auto">
              <a:xfrm>
                <a:off x="557" y="2126"/>
                <a:ext cx="288" cy="331"/>
              </a:xfrm>
              <a:custGeom>
                <a:avLst/>
                <a:gdLst>
                  <a:gd name="T0" fmla="*/ 283 w 866"/>
                  <a:gd name="T1" fmla="*/ 734 h 995"/>
                  <a:gd name="T2" fmla="*/ 285 w 866"/>
                  <a:gd name="T3" fmla="*/ 718 h 995"/>
                  <a:gd name="T4" fmla="*/ 322 w 866"/>
                  <a:gd name="T5" fmla="*/ 725 h 995"/>
                  <a:gd name="T6" fmla="*/ 372 w 866"/>
                  <a:gd name="T7" fmla="*/ 735 h 995"/>
                  <a:gd name="T8" fmla="*/ 412 w 866"/>
                  <a:gd name="T9" fmla="*/ 725 h 995"/>
                  <a:gd name="T10" fmla="*/ 433 w 866"/>
                  <a:gd name="T11" fmla="*/ 696 h 995"/>
                  <a:gd name="T12" fmla="*/ 438 w 866"/>
                  <a:gd name="T13" fmla="*/ 648 h 995"/>
                  <a:gd name="T14" fmla="*/ 432 w 866"/>
                  <a:gd name="T15" fmla="*/ 594 h 995"/>
                  <a:gd name="T16" fmla="*/ 414 w 866"/>
                  <a:gd name="T17" fmla="*/ 536 h 995"/>
                  <a:gd name="T18" fmla="*/ 390 w 866"/>
                  <a:gd name="T19" fmla="*/ 482 h 995"/>
                  <a:gd name="T20" fmla="*/ 359 w 866"/>
                  <a:gd name="T21" fmla="*/ 438 h 995"/>
                  <a:gd name="T22" fmla="*/ 329 w 866"/>
                  <a:gd name="T23" fmla="*/ 409 h 995"/>
                  <a:gd name="T24" fmla="*/ 295 w 866"/>
                  <a:gd name="T25" fmla="*/ 398 h 995"/>
                  <a:gd name="T26" fmla="*/ 249 w 866"/>
                  <a:gd name="T27" fmla="*/ 386 h 995"/>
                  <a:gd name="T28" fmla="*/ 195 w 866"/>
                  <a:gd name="T29" fmla="*/ 370 h 995"/>
                  <a:gd name="T30" fmla="*/ 138 w 866"/>
                  <a:gd name="T31" fmla="*/ 349 h 995"/>
                  <a:gd name="T32" fmla="*/ 85 w 866"/>
                  <a:gd name="T33" fmla="*/ 326 h 995"/>
                  <a:gd name="T34" fmla="*/ 39 w 866"/>
                  <a:gd name="T35" fmla="*/ 303 h 995"/>
                  <a:gd name="T36" fmla="*/ 10 w 866"/>
                  <a:gd name="T37" fmla="*/ 278 h 995"/>
                  <a:gd name="T38" fmla="*/ 0 w 866"/>
                  <a:gd name="T39" fmla="*/ 257 h 995"/>
                  <a:gd name="T40" fmla="*/ 16 w 866"/>
                  <a:gd name="T41" fmla="*/ 239 h 995"/>
                  <a:gd name="T42" fmla="*/ 49 w 866"/>
                  <a:gd name="T43" fmla="*/ 237 h 995"/>
                  <a:gd name="T44" fmla="*/ 96 w 866"/>
                  <a:gd name="T45" fmla="*/ 246 h 995"/>
                  <a:gd name="T46" fmla="*/ 148 w 866"/>
                  <a:gd name="T47" fmla="*/ 261 h 995"/>
                  <a:gd name="T48" fmla="*/ 205 w 866"/>
                  <a:gd name="T49" fmla="*/ 278 h 995"/>
                  <a:gd name="T50" fmla="*/ 258 w 866"/>
                  <a:gd name="T51" fmla="*/ 294 h 995"/>
                  <a:gd name="T52" fmla="*/ 302 w 866"/>
                  <a:gd name="T53" fmla="*/ 301 h 995"/>
                  <a:gd name="T54" fmla="*/ 331 w 866"/>
                  <a:gd name="T55" fmla="*/ 298 h 995"/>
                  <a:gd name="T56" fmla="*/ 340 w 866"/>
                  <a:gd name="T57" fmla="*/ 278 h 995"/>
                  <a:gd name="T58" fmla="*/ 323 w 866"/>
                  <a:gd name="T59" fmla="*/ 250 h 995"/>
                  <a:gd name="T60" fmla="*/ 283 w 866"/>
                  <a:gd name="T61" fmla="*/ 219 h 995"/>
                  <a:gd name="T62" fmla="*/ 230 w 866"/>
                  <a:gd name="T63" fmla="*/ 182 h 995"/>
                  <a:gd name="T64" fmla="*/ 169 w 866"/>
                  <a:gd name="T65" fmla="*/ 146 h 995"/>
                  <a:gd name="T66" fmla="*/ 111 w 866"/>
                  <a:gd name="T67" fmla="*/ 110 h 995"/>
                  <a:gd name="T68" fmla="*/ 59 w 866"/>
                  <a:gd name="T69" fmla="*/ 75 h 995"/>
                  <a:gd name="T70" fmla="*/ 25 w 866"/>
                  <a:gd name="T71" fmla="*/ 45 h 995"/>
                  <a:gd name="T72" fmla="*/ 7 w 866"/>
                  <a:gd name="T73" fmla="*/ 13 h 995"/>
                  <a:gd name="T74" fmla="*/ 7 w 866"/>
                  <a:gd name="T75" fmla="*/ 0 h 995"/>
                  <a:gd name="T76" fmla="*/ 31 w 866"/>
                  <a:gd name="T77" fmla="*/ 19 h 995"/>
                  <a:gd name="T78" fmla="*/ 89 w 866"/>
                  <a:gd name="T79" fmla="*/ 64 h 995"/>
                  <a:gd name="T80" fmla="*/ 151 w 866"/>
                  <a:gd name="T81" fmla="*/ 113 h 995"/>
                  <a:gd name="T82" fmla="*/ 196 w 866"/>
                  <a:gd name="T83" fmla="*/ 144 h 995"/>
                  <a:gd name="T84" fmla="*/ 237 w 866"/>
                  <a:gd name="T85" fmla="*/ 168 h 995"/>
                  <a:gd name="T86" fmla="*/ 264 w 866"/>
                  <a:gd name="T87" fmla="*/ 181 h 995"/>
                  <a:gd name="T88" fmla="*/ 491 w 866"/>
                  <a:gd name="T89" fmla="*/ 357 h 995"/>
                  <a:gd name="T90" fmla="*/ 520 w 866"/>
                  <a:gd name="T91" fmla="*/ 388 h 995"/>
                  <a:gd name="T92" fmla="*/ 590 w 866"/>
                  <a:gd name="T93" fmla="*/ 473 h 995"/>
                  <a:gd name="T94" fmla="*/ 682 w 866"/>
                  <a:gd name="T95" fmla="*/ 590 h 995"/>
                  <a:gd name="T96" fmla="*/ 772 w 866"/>
                  <a:gd name="T97" fmla="*/ 718 h 995"/>
                  <a:gd name="T98" fmla="*/ 840 w 866"/>
                  <a:gd name="T99" fmla="*/ 841 h 995"/>
                  <a:gd name="T100" fmla="*/ 866 w 866"/>
                  <a:gd name="T101" fmla="*/ 940 h 995"/>
                  <a:gd name="T102" fmla="*/ 826 w 866"/>
                  <a:gd name="T103" fmla="*/ 992 h 995"/>
                  <a:gd name="T104" fmla="*/ 701 w 866"/>
                  <a:gd name="T105" fmla="*/ 982 h 995"/>
                  <a:gd name="T106" fmla="*/ 621 w 866"/>
                  <a:gd name="T107" fmla="*/ 957 h 995"/>
                  <a:gd name="T108" fmla="*/ 552 w 866"/>
                  <a:gd name="T109" fmla="*/ 933 h 995"/>
                  <a:gd name="T110" fmla="*/ 495 w 866"/>
                  <a:gd name="T111" fmla="*/ 906 h 995"/>
                  <a:gd name="T112" fmla="*/ 445 w 866"/>
                  <a:gd name="T113" fmla="*/ 876 h 995"/>
                  <a:gd name="T114" fmla="*/ 401 w 866"/>
                  <a:gd name="T115" fmla="*/ 848 h 995"/>
                  <a:gd name="T116" fmla="*/ 365 w 866"/>
                  <a:gd name="T117" fmla="*/ 818 h 995"/>
                  <a:gd name="T118" fmla="*/ 333 w 866"/>
                  <a:gd name="T119" fmla="*/ 788 h 995"/>
                  <a:gd name="T120" fmla="*/ 303 w 866"/>
                  <a:gd name="T121" fmla="*/ 758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6" h="995">
                    <a:moveTo>
                      <a:pt x="303" y="758"/>
                    </a:moveTo>
                    <a:lnTo>
                      <a:pt x="283" y="734"/>
                    </a:lnTo>
                    <a:lnTo>
                      <a:pt x="277" y="721"/>
                    </a:lnTo>
                    <a:lnTo>
                      <a:pt x="285" y="718"/>
                    </a:lnTo>
                    <a:lnTo>
                      <a:pt x="302" y="720"/>
                    </a:lnTo>
                    <a:lnTo>
                      <a:pt x="322" y="725"/>
                    </a:lnTo>
                    <a:lnTo>
                      <a:pt x="347" y="733"/>
                    </a:lnTo>
                    <a:lnTo>
                      <a:pt x="372" y="735"/>
                    </a:lnTo>
                    <a:lnTo>
                      <a:pt x="395" y="734"/>
                    </a:lnTo>
                    <a:lnTo>
                      <a:pt x="412" y="725"/>
                    </a:lnTo>
                    <a:lnTo>
                      <a:pt x="425" y="713"/>
                    </a:lnTo>
                    <a:lnTo>
                      <a:pt x="433" y="696"/>
                    </a:lnTo>
                    <a:lnTo>
                      <a:pt x="438" y="674"/>
                    </a:lnTo>
                    <a:lnTo>
                      <a:pt x="438" y="648"/>
                    </a:lnTo>
                    <a:lnTo>
                      <a:pt x="436" y="621"/>
                    </a:lnTo>
                    <a:lnTo>
                      <a:pt x="432" y="594"/>
                    </a:lnTo>
                    <a:lnTo>
                      <a:pt x="424" y="564"/>
                    </a:lnTo>
                    <a:lnTo>
                      <a:pt x="414" y="536"/>
                    </a:lnTo>
                    <a:lnTo>
                      <a:pt x="402" y="508"/>
                    </a:lnTo>
                    <a:lnTo>
                      <a:pt x="390" y="482"/>
                    </a:lnTo>
                    <a:lnTo>
                      <a:pt x="376" y="459"/>
                    </a:lnTo>
                    <a:lnTo>
                      <a:pt x="359" y="438"/>
                    </a:lnTo>
                    <a:lnTo>
                      <a:pt x="344" y="420"/>
                    </a:lnTo>
                    <a:lnTo>
                      <a:pt x="329" y="409"/>
                    </a:lnTo>
                    <a:lnTo>
                      <a:pt x="312" y="402"/>
                    </a:lnTo>
                    <a:lnTo>
                      <a:pt x="295" y="398"/>
                    </a:lnTo>
                    <a:lnTo>
                      <a:pt x="272" y="393"/>
                    </a:lnTo>
                    <a:lnTo>
                      <a:pt x="249" y="386"/>
                    </a:lnTo>
                    <a:lnTo>
                      <a:pt x="223" y="379"/>
                    </a:lnTo>
                    <a:lnTo>
                      <a:pt x="195" y="370"/>
                    </a:lnTo>
                    <a:lnTo>
                      <a:pt x="166" y="360"/>
                    </a:lnTo>
                    <a:lnTo>
                      <a:pt x="138" y="349"/>
                    </a:lnTo>
                    <a:lnTo>
                      <a:pt x="111" y="337"/>
                    </a:lnTo>
                    <a:lnTo>
                      <a:pt x="85" y="326"/>
                    </a:lnTo>
                    <a:lnTo>
                      <a:pt x="62" y="313"/>
                    </a:lnTo>
                    <a:lnTo>
                      <a:pt x="39" y="303"/>
                    </a:lnTo>
                    <a:lnTo>
                      <a:pt x="22" y="290"/>
                    </a:lnTo>
                    <a:lnTo>
                      <a:pt x="10" y="278"/>
                    </a:lnTo>
                    <a:lnTo>
                      <a:pt x="1" y="268"/>
                    </a:lnTo>
                    <a:lnTo>
                      <a:pt x="0" y="257"/>
                    </a:lnTo>
                    <a:lnTo>
                      <a:pt x="4" y="248"/>
                    </a:lnTo>
                    <a:lnTo>
                      <a:pt x="16" y="239"/>
                    </a:lnTo>
                    <a:lnTo>
                      <a:pt x="30" y="236"/>
                    </a:lnTo>
                    <a:lnTo>
                      <a:pt x="49" y="237"/>
                    </a:lnTo>
                    <a:lnTo>
                      <a:pt x="71" y="239"/>
                    </a:lnTo>
                    <a:lnTo>
                      <a:pt x="96" y="246"/>
                    </a:lnTo>
                    <a:lnTo>
                      <a:pt x="121" y="251"/>
                    </a:lnTo>
                    <a:lnTo>
                      <a:pt x="148" y="261"/>
                    </a:lnTo>
                    <a:lnTo>
                      <a:pt x="178" y="269"/>
                    </a:lnTo>
                    <a:lnTo>
                      <a:pt x="205" y="278"/>
                    </a:lnTo>
                    <a:lnTo>
                      <a:pt x="231" y="287"/>
                    </a:lnTo>
                    <a:lnTo>
                      <a:pt x="258" y="294"/>
                    </a:lnTo>
                    <a:lnTo>
                      <a:pt x="281" y="299"/>
                    </a:lnTo>
                    <a:lnTo>
                      <a:pt x="302" y="301"/>
                    </a:lnTo>
                    <a:lnTo>
                      <a:pt x="319" y="301"/>
                    </a:lnTo>
                    <a:lnTo>
                      <a:pt x="331" y="298"/>
                    </a:lnTo>
                    <a:lnTo>
                      <a:pt x="339" y="290"/>
                    </a:lnTo>
                    <a:lnTo>
                      <a:pt x="340" y="278"/>
                    </a:lnTo>
                    <a:lnTo>
                      <a:pt x="336" y="267"/>
                    </a:lnTo>
                    <a:lnTo>
                      <a:pt x="323" y="250"/>
                    </a:lnTo>
                    <a:lnTo>
                      <a:pt x="306" y="235"/>
                    </a:lnTo>
                    <a:lnTo>
                      <a:pt x="283" y="219"/>
                    </a:lnTo>
                    <a:lnTo>
                      <a:pt x="258" y="201"/>
                    </a:lnTo>
                    <a:lnTo>
                      <a:pt x="230" y="182"/>
                    </a:lnTo>
                    <a:lnTo>
                      <a:pt x="201" y="162"/>
                    </a:lnTo>
                    <a:lnTo>
                      <a:pt x="169" y="146"/>
                    </a:lnTo>
                    <a:lnTo>
                      <a:pt x="139" y="126"/>
                    </a:lnTo>
                    <a:lnTo>
                      <a:pt x="111" y="110"/>
                    </a:lnTo>
                    <a:lnTo>
                      <a:pt x="84" y="92"/>
                    </a:lnTo>
                    <a:lnTo>
                      <a:pt x="59" y="75"/>
                    </a:lnTo>
                    <a:lnTo>
                      <a:pt x="39" y="61"/>
                    </a:lnTo>
                    <a:lnTo>
                      <a:pt x="25" y="45"/>
                    </a:lnTo>
                    <a:lnTo>
                      <a:pt x="16" y="34"/>
                    </a:lnTo>
                    <a:lnTo>
                      <a:pt x="7" y="13"/>
                    </a:lnTo>
                    <a:lnTo>
                      <a:pt x="3" y="1"/>
                    </a:lnTo>
                    <a:lnTo>
                      <a:pt x="7" y="0"/>
                    </a:lnTo>
                    <a:lnTo>
                      <a:pt x="16" y="4"/>
                    </a:lnTo>
                    <a:lnTo>
                      <a:pt x="31" y="19"/>
                    </a:lnTo>
                    <a:lnTo>
                      <a:pt x="57" y="37"/>
                    </a:lnTo>
                    <a:lnTo>
                      <a:pt x="89" y="64"/>
                    </a:lnTo>
                    <a:lnTo>
                      <a:pt x="128" y="97"/>
                    </a:lnTo>
                    <a:lnTo>
                      <a:pt x="151" y="113"/>
                    </a:lnTo>
                    <a:lnTo>
                      <a:pt x="174" y="130"/>
                    </a:lnTo>
                    <a:lnTo>
                      <a:pt x="196" y="144"/>
                    </a:lnTo>
                    <a:lnTo>
                      <a:pt x="219" y="157"/>
                    </a:lnTo>
                    <a:lnTo>
                      <a:pt x="237" y="168"/>
                    </a:lnTo>
                    <a:lnTo>
                      <a:pt x="254" y="175"/>
                    </a:lnTo>
                    <a:lnTo>
                      <a:pt x="264" y="181"/>
                    </a:lnTo>
                    <a:lnTo>
                      <a:pt x="268" y="182"/>
                    </a:lnTo>
                    <a:lnTo>
                      <a:pt x="491" y="357"/>
                    </a:lnTo>
                    <a:lnTo>
                      <a:pt x="500" y="365"/>
                    </a:lnTo>
                    <a:lnTo>
                      <a:pt x="520" y="388"/>
                    </a:lnTo>
                    <a:lnTo>
                      <a:pt x="550" y="426"/>
                    </a:lnTo>
                    <a:lnTo>
                      <a:pt x="590" y="473"/>
                    </a:lnTo>
                    <a:lnTo>
                      <a:pt x="634" y="528"/>
                    </a:lnTo>
                    <a:lnTo>
                      <a:pt x="682" y="590"/>
                    </a:lnTo>
                    <a:lnTo>
                      <a:pt x="728" y="653"/>
                    </a:lnTo>
                    <a:lnTo>
                      <a:pt x="772" y="718"/>
                    </a:lnTo>
                    <a:lnTo>
                      <a:pt x="810" y="783"/>
                    </a:lnTo>
                    <a:lnTo>
                      <a:pt x="840" y="841"/>
                    </a:lnTo>
                    <a:lnTo>
                      <a:pt x="859" y="895"/>
                    </a:lnTo>
                    <a:lnTo>
                      <a:pt x="866" y="940"/>
                    </a:lnTo>
                    <a:lnTo>
                      <a:pt x="854" y="974"/>
                    </a:lnTo>
                    <a:lnTo>
                      <a:pt x="826" y="992"/>
                    </a:lnTo>
                    <a:lnTo>
                      <a:pt x="775" y="995"/>
                    </a:lnTo>
                    <a:lnTo>
                      <a:pt x="701" y="982"/>
                    </a:lnTo>
                    <a:lnTo>
                      <a:pt x="659" y="970"/>
                    </a:lnTo>
                    <a:lnTo>
                      <a:pt x="621" y="957"/>
                    </a:lnTo>
                    <a:lnTo>
                      <a:pt x="585" y="946"/>
                    </a:lnTo>
                    <a:lnTo>
                      <a:pt x="552" y="933"/>
                    </a:lnTo>
                    <a:lnTo>
                      <a:pt x="522" y="920"/>
                    </a:lnTo>
                    <a:lnTo>
                      <a:pt x="495" y="906"/>
                    </a:lnTo>
                    <a:lnTo>
                      <a:pt x="468" y="891"/>
                    </a:lnTo>
                    <a:lnTo>
                      <a:pt x="445" y="876"/>
                    </a:lnTo>
                    <a:lnTo>
                      <a:pt x="421" y="862"/>
                    </a:lnTo>
                    <a:lnTo>
                      <a:pt x="401" y="848"/>
                    </a:lnTo>
                    <a:lnTo>
                      <a:pt x="383" y="833"/>
                    </a:lnTo>
                    <a:lnTo>
                      <a:pt x="365" y="818"/>
                    </a:lnTo>
                    <a:lnTo>
                      <a:pt x="349" y="804"/>
                    </a:lnTo>
                    <a:lnTo>
                      <a:pt x="333" y="788"/>
                    </a:lnTo>
                    <a:lnTo>
                      <a:pt x="317" y="773"/>
                    </a:lnTo>
                    <a:lnTo>
                      <a:pt x="303" y="758"/>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40" name="Freeform 1480">
                <a:extLst>
                  <a:ext uri="{FF2B5EF4-FFF2-40B4-BE49-F238E27FC236}">
                    <a16:creationId xmlns:a16="http://schemas.microsoft.com/office/drawing/2014/main" id="{F759AF88-DCBF-398E-0710-A84C8EAB9539}"/>
                  </a:ext>
                </a:extLst>
              </p:cNvPr>
              <p:cNvSpPr>
                <a:spLocks/>
              </p:cNvSpPr>
              <p:nvPr/>
            </p:nvSpPr>
            <p:spPr bwMode="auto">
              <a:xfrm>
                <a:off x="569" y="2137"/>
                <a:ext cx="278" cy="316"/>
              </a:xfrm>
              <a:custGeom>
                <a:avLst/>
                <a:gdLst>
                  <a:gd name="T0" fmla="*/ 238 w 833"/>
                  <a:gd name="T1" fmla="*/ 174 h 946"/>
                  <a:gd name="T2" fmla="*/ 216 w 833"/>
                  <a:gd name="T3" fmla="*/ 161 h 946"/>
                  <a:gd name="T4" fmla="*/ 180 w 833"/>
                  <a:gd name="T5" fmla="*/ 142 h 946"/>
                  <a:gd name="T6" fmla="*/ 142 w 833"/>
                  <a:gd name="T7" fmla="*/ 116 h 946"/>
                  <a:gd name="T8" fmla="*/ 82 w 833"/>
                  <a:gd name="T9" fmla="*/ 74 h 946"/>
                  <a:gd name="T10" fmla="*/ 27 w 833"/>
                  <a:gd name="T11" fmla="*/ 24 h 946"/>
                  <a:gd name="T12" fmla="*/ 5 w 833"/>
                  <a:gd name="T13" fmla="*/ 0 h 946"/>
                  <a:gd name="T14" fmla="*/ 9 w 833"/>
                  <a:gd name="T15" fmla="*/ 8 h 946"/>
                  <a:gd name="T16" fmla="*/ 33 w 833"/>
                  <a:gd name="T17" fmla="*/ 40 h 946"/>
                  <a:gd name="T18" fmla="*/ 70 w 833"/>
                  <a:gd name="T19" fmla="*/ 70 h 946"/>
                  <a:gd name="T20" fmla="*/ 127 w 833"/>
                  <a:gd name="T21" fmla="*/ 105 h 946"/>
                  <a:gd name="T22" fmla="*/ 192 w 833"/>
                  <a:gd name="T23" fmla="*/ 143 h 946"/>
                  <a:gd name="T24" fmla="*/ 257 w 833"/>
                  <a:gd name="T25" fmla="*/ 183 h 946"/>
                  <a:gd name="T26" fmla="*/ 315 w 833"/>
                  <a:gd name="T27" fmla="*/ 221 h 946"/>
                  <a:gd name="T28" fmla="*/ 358 w 833"/>
                  <a:gd name="T29" fmla="*/ 254 h 946"/>
                  <a:gd name="T30" fmla="*/ 377 w 833"/>
                  <a:gd name="T31" fmla="*/ 282 h 946"/>
                  <a:gd name="T32" fmla="*/ 368 w 833"/>
                  <a:gd name="T33" fmla="*/ 301 h 946"/>
                  <a:gd name="T34" fmla="*/ 334 w 833"/>
                  <a:gd name="T35" fmla="*/ 303 h 946"/>
                  <a:gd name="T36" fmla="*/ 285 w 833"/>
                  <a:gd name="T37" fmla="*/ 291 h 946"/>
                  <a:gd name="T38" fmla="*/ 226 w 833"/>
                  <a:gd name="T39" fmla="*/ 273 h 946"/>
                  <a:gd name="T40" fmla="*/ 163 w 833"/>
                  <a:gd name="T41" fmla="*/ 250 h 946"/>
                  <a:gd name="T42" fmla="*/ 103 w 833"/>
                  <a:gd name="T43" fmla="*/ 232 h 946"/>
                  <a:gd name="T44" fmla="*/ 52 w 833"/>
                  <a:gd name="T45" fmla="*/ 219 h 946"/>
                  <a:gd name="T46" fmla="*/ 15 w 833"/>
                  <a:gd name="T47" fmla="*/ 221 h 946"/>
                  <a:gd name="T48" fmla="*/ 0 w 833"/>
                  <a:gd name="T49" fmla="*/ 236 h 946"/>
                  <a:gd name="T50" fmla="*/ 9 w 833"/>
                  <a:gd name="T51" fmla="*/ 257 h 946"/>
                  <a:gd name="T52" fmla="*/ 40 w 833"/>
                  <a:gd name="T53" fmla="*/ 277 h 946"/>
                  <a:gd name="T54" fmla="*/ 83 w 833"/>
                  <a:gd name="T55" fmla="*/ 300 h 946"/>
                  <a:gd name="T56" fmla="*/ 136 w 833"/>
                  <a:gd name="T57" fmla="*/ 319 h 946"/>
                  <a:gd name="T58" fmla="*/ 192 w 833"/>
                  <a:gd name="T59" fmla="*/ 336 h 946"/>
                  <a:gd name="T60" fmla="*/ 244 w 833"/>
                  <a:gd name="T61" fmla="*/ 352 h 946"/>
                  <a:gd name="T62" fmla="*/ 290 w 833"/>
                  <a:gd name="T63" fmla="*/ 363 h 946"/>
                  <a:gd name="T64" fmla="*/ 323 w 833"/>
                  <a:gd name="T65" fmla="*/ 373 h 946"/>
                  <a:gd name="T66" fmla="*/ 356 w 833"/>
                  <a:gd name="T67" fmla="*/ 403 h 946"/>
                  <a:gd name="T68" fmla="*/ 387 w 833"/>
                  <a:gd name="T69" fmla="*/ 451 h 946"/>
                  <a:gd name="T70" fmla="*/ 410 w 833"/>
                  <a:gd name="T71" fmla="*/ 510 h 946"/>
                  <a:gd name="T72" fmla="*/ 427 w 833"/>
                  <a:gd name="T73" fmla="*/ 572 h 946"/>
                  <a:gd name="T74" fmla="*/ 435 w 833"/>
                  <a:gd name="T75" fmla="*/ 634 h 946"/>
                  <a:gd name="T76" fmla="*/ 426 w 833"/>
                  <a:gd name="T77" fmla="*/ 685 h 946"/>
                  <a:gd name="T78" fmla="*/ 403 w 833"/>
                  <a:gd name="T79" fmla="*/ 720 h 946"/>
                  <a:gd name="T80" fmla="*/ 363 w 833"/>
                  <a:gd name="T81" fmla="*/ 731 h 946"/>
                  <a:gd name="T82" fmla="*/ 321 w 833"/>
                  <a:gd name="T83" fmla="*/ 722 h 946"/>
                  <a:gd name="T84" fmla="*/ 296 w 833"/>
                  <a:gd name="T85" fmla="*/ 714 h 946"/>
                  <a:gd name="T86" fmla="*/ 302 w 833"/>
                  <a:gd name="T87" fmla="*/ 727 h 946"/>
                  <a:gd name="T88" fmla="*/ 340 w 833"/>
                  <a:gd name="T89" fmla="*/ 764 h 946"/>
                  <a:gd name="T90" fmla="*/ 369 w 833"/>
                  <a:gd name="T91" fmla="*/ 791 h 946"/>
                  <a:gd name="T92" fmla="*/ 401 w 833"/>
                  <a:gd name="T93" fmla="*/ 817 h 946"/>
                  <a:gd name="T94" fmla="*/ 437 w 833"/>
                  <a:gd name="T95" fmla="*/ 839 h 946"/>
                  <a:gd name="T96" fmla="*/ 477 w 833"/>
                  <a:gd name="T97" fmla="*/ 859 h 946"/>
                  <a:gd name="T98" fmla="*/ 524 w 833"/>
                  <a:gd name="T99" fmla="*/ 879 h 946"/>
                  <a:gd name="T100" fmla="*/ 574 w 833"/>
                  <a:gd name="T101" fmla="*/ 898 h 946"/>
                  <a:gd name="T102" fmla="*/ 634 w 833"/>
                  <a:gd name="T103" fmla="*/ 919 h 946"/>
                  <a:gd name="T104" fmla="*/ 741 w 833"/>
                  <a:gd name="T105" fmla="*/ 946 h 946"/>
                  <a:gd name="T106" fmla="*/ 821 w 833"/>
                  <a:gd name="T107" fmla="*/ 926 h 946"/>
                  <a:gd name="T108" fmla="*/ 827 w 833"/>
                  <a:gd name="T109" fmla="*/ 857 h 946"/>
                  <a:gd name="T110" fmla="*/ 778 w 833"/>
                  <a:gd name="T111" fmla="*/ 751 h 946"/>
                  <a:gd name="T112" fmla="*/ 698 w 833"/>
                  <a:gd name="T113" fmla="*/ 630 h 946"/>
                  <a:gd name="T114" fmla="*/ 605 w 833"/>
                  <a:gd name="T115" fmla="*/ 513 h 946"/>
                  <a:gd name="T116" fmla="*/ 524 w 833"/>
                  <a:gd name="T117" fmla="*/ 414 h 946"/>
                  <a:gd name="T118" fmla="*/ 472 w 833"/>
                  <a:gd name="T119" fmla="*/ 357 h 946"/>
                  <a:gd name="T120" fmla="*/ 241 w 833"/>
                  <a:gd name="T121" fmla="*/ 175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3" h="946">
                    <a:moveTo>
                      <a:pt x="241" y="175"/>
                    </a:moveTo>
                    <a:lnTo>
                      <a:pt x="238" y="174"/>
                    </a:lnTo>
                    <a:lnTo>
                      <a:pt x="230" y="170"/>
                    </a:lnTo>
                    <a:lnTo>
                      <a:pt x="216" y="161"/>
                    </a:lnTo>
                    <a:lnTo>
                      <a:pt x="199" y="152"/>
                    </a:lnTo>
                    <a:lnTo>
                      <a:pt x="180" y="142"/>
                    </a:lnTo>
                    <a:lnTo>
                      <a:pt x="162" y="129"/>
                    </a:lnTo>
                    <a:lnTo>
                      <a:pt x="142" y="116"/>
                    </a:lnTo>
                    <a:lnTo>
                      <a:pt x="123" y="103"/>
                    </a:lnTo>
                    <a:lnTo>
                      <a:pt x="82" y="74"/>
                    </a:lnTo>
                    <a:lnTo>
                      <a:pt x="50" y="47"/>
                    </a:lnTo>
                    <a:lnTo>
                      <a:pt x="27" y="24"/>
                    </a:lnTo>
                    <a:lnTo>
                      <a:pt x="12" y="8"/>
                    </a:lnTo>
                    <a:lnTo>
                      <a:pt x="5" y="0"/>
                    </a:lnTo>
                    <a:lnTo>
                      <a:pt x="2" y="0"/>
                    </a:lnTo>
                    <a:lnTo>
                      <a:pt x="9" y="8"/>
                    </a:lnTo>
                    <a:lnTo>
                      <a:pt x="21" y="27"/>
                    </a:lnTo>
                    <a:lnTo>
                      <a:pt x="33" y="40"/>
                    </a:lnTo>
                    <a:lnTo>
                      <a:pt x="49" y="54"/>
                    </a:lnTo>
                    <a:lnTo>
                      <a:pt x="70" y="70"/>
                    </a:lnTo>
                    <a:lnTo>
                      <a:pt x="98" y="87"/>
                    </a:lnTo>
                    <a:lnTo>
                      <a:pt x="127" y="105"/>
                    </a:lnTo>
                    <a:lnTo>
                      <a:pt x="158" y="124"/>
                    </a:lnTo>
                    <a:lnTo>
                      <a:pt x="192" y="143"/>
                    </a:lnTo>
                    <a:lnTo>
                      <a:pt x="225" y="161"/>
                    </a:lnTo>
                    <a:lnTo>
                      <a:pt x="257" y="183"/>
                    </a:lnTo>
                    <a:lnTo>
                      <a:pt x="287" y="201"/>
                    </a:lnTo>
                    <a:lnTo>
                      <a:pt x="315" y="221"/>
                    </a:lnTo>
                    <a:lnTo>
                      <a:pt x="340" y="238"/>
                    </a:lnTo>
                    <a:lnTo>
                      <a:pt x="358" y="254"/>
                    </a:lnTo>
                    <a:lnTo>
                      <a:pt x="370" y="270"/>
                    </a:lnTo>
                    <a:lnTo>
                      <a:pt x="377" y="282"/>
                    </a:lnTo>
                    <a:lnTo>
                      <a:pt x="376" y="294"/>
                    </a:lnTo>
                    <a:lnTo>
                      <a:pt x="368" y="301"/>
                    </a:lnTo>
                    <a:lnTo>
                      <a:pt x="354" y="304"/>
                    </a:lnTo>
                    <a:lnTo>
                      <a:pt x="334" y="303"/>
                    </a:lnTo>
                    <a:lnTo>
                      <a:pt x="310" y="300"/>
                    </a:lnTo>
                    <a:lnTo>
                      <a:pt x="285" y="291"/>
                    </a:lnTo>
                    <a:lnTo>
                      <a:pt x="257" y="284"/>
                    </a:lnTo>
                    <a:lnTo>
                      <a:pt x="226" y="273"/>
                    </a:lnTo>
                    <a:lnTo>
                      <a:pt x="194" y="262"/>
                    </a:lnTo>
                    <a:lnTo>
                      <a:pt x="163" y="250"/>
                    </a:lnTo>
                    <a:lnTo>
                      <a:pt x="132" y="240"/>
                    </a:lnTo>
                    <a:lnTo>
                      <a:pt x="103" y="232"/>
                    </a:lnTo>
                    <a:lnTo>
                      <a:pt x="76" y="223"/>
                    </a:lnTo>
                    <a:lnTo>
                      <a:pt x="52" y="219"/>
                    </a:lnTo>
                    <a:lnTo>
                      <a:pt x="31" y="218"/>
                    </a:lnTo>
                    <a:lnTo>
                      <a:pt x="15" y="221"/>
                    </a:lnTo>
                    <a:lnTo>
                      <a:pt x="5" y="227"/>
                    </a:lnTo>
                    <a:lnTo>
                      <a:pt x="0" y="236"/>
                    </a:lnTo>
                    <a:lnTo>
                      <a:pt x="2" y="248"/>
                    </a:lnTo>
                    <a:lnTo>
                      <a:pt x="9" y="257"/>
                    </a:lnTo>
                    <a:lnTo>
                      <a:pt x="21" y="268"/>
                    </a:lnTo>
                    <a:lnTo>
                      <a:pt x="40" y="277"/>
                    </a:lnTo>
                    <a:lnTo>
                      <a:pt x="60" y="289"/>
                    </a:lnTo>
                    <a:lnTo>
                      <a:pt x="83" y="300"/>
                    </a:lnTo>
                    <a:lnTo>
                      <a:pt x="109" y="310"/>
                    </a:lnTo>
                    <a:lnTo>
                      <a:pt x="136" y="319"/>
                    </a:lnTo>
                    <a:lnTo>
                      <a:pt x="163" y="329"/>
                    </a:lnTo>
                    <a:lnTo>
                      <a:pt x="192" y="336"/>
                    </a:lnTo>
                    <a:lnTo>
                      <a:pt x="218" y="344"/>
                    </a:lnTo>
                    <a:lnTo>
                      <a:pt x="244" y="352"/>
                    </a:lnTo>
                    <a:lnTo>
                      <a:pt x="269" y="357"/>
                    </a:lnTo>
                    <a:lnTo>
                      <a:pt x="290" y="363"/>
                    </a:lnTo>
                    <a:lnTo>
                      <a:pt x="307" y="366"/>
                    </a:lnTo>
                    <a:lnTo>
                      <a:pt x="323" y="373"/>
                    </a:lnTo>
                    <a:lnTo>
                      <a:pt x="341" y="386"/>
                    </a:lnTo>
                    <a:lnTo>
                      <a:pt x="356" y="403"/>
                    </a:lnTo>
                    <a:lnTo>
                      <a:pt x="370" y="425"/>
                    </a:lnTo>
                    <a:lnTo>
                      <a:pt x="387" y="451"/>
                    </a:lnTo>
                    <a:lnTo>
                      <a:pt x="399" y="479"/>
                    </a:lnTo>
                    <a:lnTo>
                      <a:pt x="410" y="510"/>
                    </a:lnTo>
                    <a:lnTo>
                      <a:pt x="419" y="541"/>
                    </a:lnTo>
                    <a:lnTo>
                      <a:pt x="427" y="572"/>
                    </a:lnTo>
                    <a:lnTo>
                      <a:pt x="432" y="604"/>
                    </a:lnTo>
                    <a:lnTo>
                      <a:pt x="435" y="634"/>
                    </a:lnTo>
                    <a:lnTo>
                      <a:pt x="431" y="661"/>
                    </a:lnTo>
                    <a:lnTo>
                      <a:pt x="426" y="685"/>
                    </a:lnTo>
                    <a:lnTo>
                      <a:pt x="417" y="706"/>
                    </a:lnTo>
                    <a:lnTo>
                      <a:pt x="403" y="720"/>
                    </a:lnTo>
                    <a:lnTo>
                      <a:pt x="383" y="729"/>
                    </a:lnTo>
                    <a:lnTo>
                      <a:pt x="363" y="731"/>
                    </a:lnTo>
                    <a:lnTo>
                      <a:pt x="342" y="728"/>
                    </a:lnTo>
                    <a:lnTo>
                      <a:pt x="321" y="722"/>
                    </a:lnTo>
                    <a:lnTo>
                      <a:pt x="306" y="715"/>
                    </a:lnTo>
                    <a:lnTo>
                      <a:pt x="296" y="714"/>
                    </a:lnTo>
                    <a:lnTo>
                      <a:pt x="294" y="715"/>
                    </a:lnTo>
                    <a:lnTo>
                      <a:pt x="302" y="727"/>
                    </a:lnTo>
                    <a:lnTo>
                      <a:pt x="324" y="750"/>
                    </a:lnTo>
                    <a:lnTo>
                      <a:pt x="340" y="764"/>
                    </a:lnTo>
                    <a:lnTo>
                      <a:pt x="354" y="778"/>
                    </a:lnTo>
                    <a:lnTo>
                      <a:pt x="369" y="791"/>
                    </a:lnTo>
                    <a:lnTo>
                      <a:pt x="385" y="804"/>
                    </a:lnTo>
                    <a:lnTo>
                      <a:pt x="401" y="817"/>
                    </a:lnTo>
                    <a:lnTo>
                      <a:pt x="418" y="827"/>
                    </a:lnTo>
                    <a:lnTo>
                      <a:pt x="437" y="839"/>
                    </a:lnTo>
                    <a:lnTo>
                      <a:pt x="457" y="849"/>
                    </a:lnTo>
                    <a:lnTo>
                      <a:pt x="477" y="859"/>
                    </a:lnTo>
                    <a:lnTo>
                      <a:pt x="499" y="870"/>
                    </a:lnTo>
                    <a:lnTo>
                      <a:pt x="524" y="879"/>
                    </a:lnTo>
                    <a:lnTo>
                      <a:pt x="547" y="888"/>
                    </a:lnTo>
                    <a:lnTo>
                      <a:pt x="574" y="898"/>
                    </a:lnTo>
                    <a:lnTo>
                      <a:pt x="603" y="908"/>
                    </a:lnTo>
                    <a:lnTo>
                      <a:pt x="634" y="919"/>
                    </a:lnTo>
                    <a:lnTo>
                      <a:pt x="668" y="928"/>
                    </a:lnTo>
                    <a:lnTo>
                      <a:pt x="741" y="946"/>
                    </a:lnTo>
                    <a:lnTo>
                      <a:pt x="793" y="943"/>
                    </a:lnTo>
                    <a:lnTo>
                      <a:pt x="821" y="926"/>
                    </a:lnTo>
                    <a:lnTo>
                      <a:pt x="833" y="898"/>
                    </a:lnTo>
                    <a:lnTo>
                      <a:pt x="827" y="857"/>
                    </a:lnTo>
                    <a:lnTo>
                      <a:pt x="808" y="808"/>
                    </a:lnTo>
                    <a:lnTo>
                      <a:pt x="778" y="751"/>
                    </a:lnTo>
                    <a:lnTo>
                      <a:pt x="740" y="692"/>
                    </a:lnTo>
                    <a:lnTo>
                      <a:pt x="698" y="630"/>
                    </a:lnTo>
                    <a:lnTo>
                      <a:pt x="651" y="570"/>
                    </a:lnTo>
                    <a:lnTo>
                      <a:pt x="605" y="513"/>
                    </a:lnTo>
                    <a:lnTo>
                      <a:pt x="561" y="460"/>
                    </a:lnTo>
                    <a:lnTo>
                      <a:pt x="524" y="414"/>
                    </a:lnTo>
                    <a:lnTo>
                      <a:pt x="493" y="379"/>
                    </a:lnTo>
                    <a:lnTo>
                      <a:pt x="472" y="357"/>
                    </a:lnTo>
                    <a:lnTo>
                      <a:pt x="465" y="349"/>
                    </a:lnTo>
                    <a:lnTo>
                      <a:pt x="241" y="175"/>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41" name="Freeform 1481">
                <a:extLst>
                  <a:ext uri="{FF2B5EF4-FFF2-40B4-BE49-F238E27FC236}">
                    <a16:creationId xmlns:a16="http://schemas.microsoft.com/office/drawing/2014/main" id="{A1D93741-A271-3465-F537-033686E9B3AB}"/>
                  </a:ext>
                </a:extLst>
              </p:cNvPr>
              <p:cNvSpPr>
                <a:spLocks/>
              </p:cNvSpPr>
              <p:nvPr/>
            </p:nvSpPr>
            <p:spPr bwMode="auto">
              <a:xfrm>
                <a:off x="520" y="1930"/>
                <a:ext cx="99" cy="194"/>
              </a:xfrm>
              <a:custGeom>
                <a:avLst/>
                <a:gdLst>
                  <a:gd name="T0" fmla="*/ 8 w 298"/>
                  <a:gd name="T1" fmla="*/ 76 h 583"/>
                  <a:gd name="T2" fmla="*/ 22 w 298"/>
                  <a:gd name="T3" fmla="*/ 33 h 583"/>
                  <a:gd name="T4" fmla="*/ 41 w 298"/>
                  <a:gd name="T5" fmla="*/ 7 h 583"/>
                  <a:gd name="T6" fmla="*/ 64 w 298"/>
                  <a:gd name="T7" fmla="*/ 0 h 583"/>
                  <a:gd name="T8" fmla="*/ 91 w 298"/>
                  <a:gd name="T9" fmla="*/ 7 h 583"/>
                  <a:gd name="T10" fmla="*/ 121 w 298"/>
                  <a:gd name="T11" fmla="*/ 28 h 583"/>
                  <a:gd name="T12" fmla="*/ 152 w 298"/>
                  <a:gd name="T13" fmla="*/ 65 h 583"/>
                  <a:gd name="T14" fmla="*/ 180 w 298"/>
                  <a:gd name="T15" fmla="*/ 112 h 583"/>
                  <a:gd name="T16" fmla="*/ 207 w 298"/>
                  <a:gd name="T17" fmla="*/ 168 h 583"/>
                  <a:gd name="T18" fmla="*/ 220 w 298"/>
                  <a:gd name="T19" fmla="*/ 199 h 583"/>
                  <a:gd name="T20" fmla="*/ 233 w 298"/>
                  <a:gd name="T21" fmla="*/ 234 h 583"/>
                  <a:gd name="T22" fmla="*/ 244 w 298"/>
                  <a:gd name="T23" fmla="*/ 270 h 583"/>
                  <a:gd name="T24" fmla="*/ 254 w 298"/>
                  <a:gd name="T25" fmla="*/ 306 h 583"/>
                  <a:gd name="T26" fmla="*/ 264 w 298"/>
                  <a:gd name="T27" fmla="*/ 342 h 583"/>
                  <a:gd name="T28" fmla="*/ 272 w 298"/>
                  <a:gd name="T29" fmla="*/ 378 h 583"/>
                  <a:gd name="T30" fmla="*/ 281 w 298"/>
                  <a:gd name="T31" fmla="*/ 414 h 583"/>
                  <a:gd name="T32" fmla="*/ 286 w 298"/>
                  <a:gd name="T33" fmla="*/ 449 h 583"/>
                  <a:gd name="T34" fmla="*/ 291 w 298"/>
                  <a:gd name="T35" fmla="*/ 479 h 583"/>
                  <a:gd name="T36" fmla="*/ 296 w 298"/>
                  <a:gd name="T37" fmla="*/ 507 h 583"/>
                  <a:gd name="T38" fmla="*/ 298 w 298"/>
                  <a:gd name="T39" fmla="*/ 533 h 583"/>
                  <a:gd name="T40" fmla="*/ 298 w 298"/>
                  <a:gd name="T41" fmla="*/ 553 h 583"/>
                  <a:gd name="T42" fmla="*/ 296 w 298"/>
                  <a:gd name="T43" fmla="*/ 569 h 583"/>
                  <a:gd name="T44" fmla="*/ 293 w 298"/>
                  <a:gd name="T45" fmla="*/ 580 h 583"/>
                  <a:gd name="T46" fmla="*/ 288 w 298"/>
                  <a:gd name="T47" fmla="*/ 583 h 583"/>
                  <a:gd name="T48" fmla="*/ 281 w 298"/>
                  <a:gd name="T49" fmla="*/ 582 h 583"/>
                  <a:gd name="T50" fmla="*/ 277 w 298"/>
                  <a:gd name="T51" fmla="*/ 579 h 583"/>
                  <a:gd name="T52" fmla="*/ 265 w 298"/>
                  <a:gd name="T53" fmla="*/ 569 h 583"/>
                  <a:gd name="T54" fmla="*/ 248 w 298"/>
                  <a:gd name="T55" fmla="*/ 555 h 583"/>
                  <a:gd name="T56" fmla="*/ 228 w 298"/>
                  <a:gd name="T57" fmla="*/ 533 h 583"/>
                  <a:gd name="T58" fmla="*/ 201 w 298"/>
                  <a:gd name="T59" fmla="*/ 506 h 583"/>
                  <a:gd name="T60" fmla="*/ 173 w 298"/>
                  <a:gd name="T61" fmla="*/ 474 h 583"/>
                  <a:gd name="T62" fmla="*/ 140 w 298"/>
                  <a:gd name="T63" fmla="*/ 435 h 583"/>
                  <a:gd name="T64" fmla="*/ 107 w 298"/>
                  <a:gd name="T65" fmla="*/ 390 h 583"/>
                  <a:gd name="T66" fmla="*/ 91 w 298"/>
                  <a:gd name="T67" fmla="*/ 368 h 583"/>
                  <a:gd name="T68" fmla="*/ 77 w 298"/>
                  <a:gd name="T69" fmla="*/ 346 h 583"/>
                  <a:gd name="T70" fmla="*/ 63 w 298"/>
                  <a:gd name="T71" fmla="*/ 327 h 583"/>
                  <a:gd name="T72" fmla="*/ 52 w 298"/>
                  <a:gd name="T73" fmla="*/ 307 h 583"/>
                  <a:gd name="T74" fmla="*/ 41 w 298"/>
                  <a:gd name="T75" fmla="*/ 291 h 583"/>
                  <a:gd name="T76" fmla="*/ 31 w 298"/>
                  <a:gd name="T77" fmla="*/ 273 h 583"/>
                  <a:gd name="T78" fmla="*/ 22 w 298"/>
                  <a:gd name="T79" fmla="*/ 256 h 583"/>
                  <a:gd name="T80" fmla="*/ 15 w 298"/>
                  <a:gd name="T81" fmla="*/ 238 h 583"/>
                  <a:gd name="T82" fmla="*/ 9 w 298"/>
                  <a:gd name="T83" fmla="*/ 222 h 583"/>
                  <a:gd name="T84" fmla="*/ 4 w 298"/>
                  <a:gd name="T85" fmla="*/ 205 h 583"/>
                  <a:gd name="T86" fmla="*/ 1 w 298"/>
                  <a:gd name="T87" fmla="*/ 185 h 583"/>
                  <a:gd name="T88" fmla="*/ 0 w 298"/>
                  <a:gd name="T89" fmla="*/ 167 h 583"/>
                  <a:gd name="T90" fmla="*/ 0 w 298"/>
                  <a:gd name="T91" fmla="*/ 146 h 583"/>
                  <a:gd name="T92" fmla="*/ 1 w 298"/>
                  <a:gd name="T93" fmla="*/ 126 h 583"/>
                  <a:gd name="T94" fmla="*/ 3 w 298"/>
                  <a:gd name="T95" fmla="*/ 102 h 583"/>
                  <a:gd name="T96" fmla="*/ 8 w 298"/>
                  <a:gd name="T97" fmla="*/ 7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8" h="583">
                    <a:moveTo>
                      <a:pt x="8" y="76"/>
                    </a:moveTo>
                    <a:lnTo>
                      <a:pt x="22" y="33"/>
                    </a:lnTo>
                    <a:lnTo>
                      <a:pt x="41" y="7"/>
                    </a:lnTo>
                    <a:lnTo>
                      <a:pt x="64" y="0"/>
                    </a:lnTo>
                    <a:lnTo>
                      <a:pt x="91" y="7"/>
                    </a:lnTo>
                    <a:lnTo>
                      <a:pt x="121" y="28"/>
                    </a:lnTo>
                    <a:lnTo>
                      <a:pt x="152" y="65"/>
                    </a:lnTo>
                    <a:lnTo>
                      <a:pt x="180" y="112"/>
                    </a:lnTo>
                    <a:lnTo>
                      <a:pt x="207" y="168"/>
                    </a:lnTo>
                    <a:lnTo>
                      <a:pt x="220" y="199"/>
                    </a:lnTo>
                    <a:lnTo>
                      <a:pt x="233" y="234"/>
                    </a:lnTo>
                    <a:lnTo>
                      <a:pt x="244" y="270"/>
                    </a:lnTo>
                    <a:lnTo>
                      <a:pt x="254" y="306"/>
                    </a:lnTo>
                    <a:lnTo>
                      <a:pt x="264" y="342"/>
                    </a:lnTo>
                    <a:lnTo>
                      <a:pt x="272" y="378"/>
                    </a:lnTo>
                    <a:lnTo>
                      <a:pt x="281" y="414"/>
                    </a:lnTo>
                    <a:lnTo>
                      <a:pt x="286" y="449"/>
                    </a:lnTo>
                    <a:lnTo>
                      <a:pt x="291" y="479"/>
                    </a:lnTo>
                    <a:lnTo>
                      <a:pt x="296" y="507"/>
                    </a:lnTo>
                    <a:lnTo>
                      <a:pt x="298" y="533"/>
                    </a:lnTo>
                    <a:lnTo>
                      <a:pt x="298" y="553"/>
                    </a:lnTo>
                    <a:lnTo>
                      <a:pt x="296" y="569"/>
                    </a:lnTo>
                    <a:lnTo>
                      <a:pt x="293" y="580"/>
                    </a:lnTo>
                    <a:lnTo>
                      <a:pt x="288" y="583"/>
                    </a:lnTo>
                    <a:lnTo>
                      <a:pt x="281" y="582"/>
                    </a:lnTo>
                    <a:lnTo>
                      <a:pt x="277" y="579"/>
                    </a:lnTo>
                    <a:lnTo>
                      <a:pt x="265" y="569"/>
                    </a:lnTo>
                    <a:lnTo>
                      <a:pt x="248" y="555"/>
                    </a:lnTo>
                    <a:lnTo>
                      <a:pt x="228" y="533"/>
                    </a:lnTo>
                    <a:lnTo>
                      <a:pt x="201" y="506"/>
                    </a:lnTo>
                    <a:lnTo>
                      <a:pt x="173" y="474"/>
                    </a:lnTo>
                    <a:lnTo>
                      <a:pt x="140" y="435"/>
                    </a:lnTo>
                    <a:lnTo>
                      <a:pt x="107" y="390"/>
                    </a:lnTo>
                    <a:lnTo>
                      <a:pt x="91" y="368"/>
                    </a:lnTo>
                    <a:lnTo>
                      <a:pt x="77" y="346"/>
                    </a:lnTo>
                    <a:lnTo>
                      <a:pt x="63" y="327"/>
                    </a:lnTo>
                    <a:lnTo>
                      <a:pt x="52" y="307"/>
                    </a:lnTo>
                    <a:lnTo>
                      <a:pt x="41" y="291"/>
                    </a:lnTo>
                    <a:lnTo>
                      <a:pt x="31" y="273"/>
                    </a:lnTo>
                    <a:lnTo>
                      <a:pt x="22" y="256"/>
                    </a:lnTo>
                    <a:lnTo>
                      <a:pt x="15" y="238"/>
                    </a:lnTo>
                    <a:lnTo>
                      <a:pt x="9" y="222"/>
                    </a:lnTo>
                    <a:lnTo>
                      <a:pt x="4" y="205"/>
                    </a:lnTo>
                    <a:lnTo>
                      <a:pt x="1" y="185"/>
                    </a:lnTo>
                    <a:lnTo>
                      <a:pt x="0" y="167"/>
                    </a:lnTo>
                    <a:lnTo>
                      <a:pt x="0" y="146"/>
                    </a:lnTo>
                    <a:lnTo>
                      <a:pt x="1" y="126"/>
                    </a:lnTo>
                    <a:lnTo>
                      <a:pt x="3" y="102"/>
                    </a:lnTo>
                    <a:lnTo>
                      <a:pt x="8" y="76"/>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42" name="Freeform 1482">
                <a:extLst>
                  <a:ext uri="{FF2B5EF4-FFF2-40B4-BE49-F238E27FC236}">
                    <a16:creationId xmlns:a16="http://schemas.microsoft.com/office/drawing/2014/main" id="{E618580C-8329-8338-2E00-EC257B3B5802}"/>
                  </a:ext>
                </a:extLst>
              </p:cNvPr>
              <p:cNvSpPr>
                <a:spLocks/>
              </p:cNvSpPr>
              <p:nvPr/>
            </p:nvSpPr>
            <p:spPr bwMode="auto">
              <a:xfrm>
                <a:off x="530" y="1948"/>
                <a:ext cx="89" cy="174"/>
              </a:xfrm>
              <a:custGeom>
                <a:avLst/>
                <a:gdLst>
                  <a:gd name="T0" fmla="*/ 8 w 267"/>
                  <a:gd name="T1" fmla="*/ 69 h 522"/>
                  <a:gd name="T2" fmla="*/ 21 w 267"/>
                  <a:gd name="T3" fmla="*/ 29 h 522"/>
                  <a:gd name="T4" fmla="*/ 36 w 267"/>
                  <a:gd name="T5" fmla="*/ 8 h 522"/>
                  <a:gd name="T6" fmla="*/ 59 w 267"/>
                  <a:gd name="T7" fmla="*/ 0 h 522"/>
                  <a:gd name="T8" fmla="*/ 83 w 267"/>
                  <a:gd name="T9" fmla="*/ 8 h 522"/>
                  <a:gd name="T10" fmla="*/ 109 w 267"/>
                  <a:gd name="T11" fmla="*/ 27 h 522"/>
                  <a:gd name="T12" fmla="*/ 135 w 267"/>
                  <a:gd name="T13" fmla="*/ 59 h 522"/>
                  <a:gd name="T14" fmla="*/ 162 w 267"/>
                  <a:gd name="T15" fmla="*/ 100 h 522"/>
                  <a:gd name="T16" fmla="*/ 186 w 267"/>
                  <a:gd name="T17" fmla="*/ 150 h 522"/>
                  <a:gd name="T18" fmla="*/ 197 w 267"/>
                  <a:gd name="T19" fmla="*/ 179 h 522"/>
                  <a:gd name="T20" fmla="*/ 208 w 267"/>
                  <a:gd name="T21" fmla="*/ 210 h 522"/>
                  <a:gd name="T22" fmla="*/ 218 w 267"/>
                  <a:gd name="T23" fmla="*/ 242 h 522"/>
                  <a:gd name="T24" fmla="*/ 228 w 267"/>
                  <a:gd name="T25" fmla="*/ 274 h 522"/>
                  <a:gd name="T26" fmla="*/ 237 w 267"/>
                  <a:gd name="T27" fmla="*/ 308 h 522"/>
                  <a:gd name="T28" fmla="*/ 245 w 267"/>
                  <a:gd name="T29" fmla="*/ 338 h 522"/>
                  <a:gd name="T30" fmla="*/ 251 w 267"/>
                  <a:gd name="T31" fmla="*/ 371 h 522"/>
                  <a:gd name="T32" fmla="*/ 258 w 267"/>
                  <a:gd name="T33" fmla="*/ 400 h 522"/>
                  <a:gd name="T34" fmla="*/ 262 w 267"/>
                  <a:gd name="T35" fmla="*/ 430 h 522"/>
                  <a:gd name="T36" fmla="*/ 265 w 267"/>
                  <a:gd name="T37" fmla="*/ 454 h 522"/>
                  <a:gd name="T38" fmla="*/ 267 w 267"/>
                  <a:gd name="T39" fmla="*/ 476 h 522"/>
                  <a:gd name="T40" fmla="*/ 267 w 267"/>
                  <a:gd name="T41" fmla="*/ 496 h 522"/>
                  <a:gd name="T42" fmla="*/ 265 w 267"/>
                  <a:gd name="T43" fmla="*/ 510 h 522"/>
                  <a:gd name="T44" fmla="*/ 262 w 267"/>
                  <a:gd name="T45" fmla="*/ 520 h 522"/>
                  <a:gd name="T46" fmla="*/ 258 w 267"/>
                  <a:gd name="T47" fmla="*/ 522 h 522"/>
                  <a:gd name="T48" fmla="*/ 251 w 267"/>
                  <a:gd name="T49" fmla="*/ 522 h 522"/>
                  <a:gd name="T50" fmla="*/ 247 w 267"/>
                  <a:gd name="T51" fmla="*/ 519 h 522"/>
                  <a:gd name="T52" fmla="*/ 238 w 267"/>
                  <a:gd name="T53" fmla="*/ 510 h 522"/>
                  <a:gd name="T54" fmla="*/ 222 w 267"/>
                  <a:gd name="T55" fmla="*/ 498 h 522"/>
                  <a:gd name="T56" fmla="*/ 204 w 267"/>
                  <a:gd name="T57" fmla="*/ 479 h 522"/>
                  <a:gd name="T58" fmla="*/ 181 w 267"/>
                  <a:gd name="T59" fmla="*/ 453 h 522"/>
                  <a:gd name="T60" fmla="*/ 155 w 267"/>
                  <a:gd name="T61" fmla="*/ 425 h 522"/>
                  <a:gd name="T62" fmla="*/ 128 w 267"/>
                  <a:gd name="T63" fmla="*/ 390 h 522"/>
                  <a:gd name="T64" fmla="*/ 97 w 267"/>
                  <a:gd name="T65" fmla="*/ 350 h 522"/>
                  <a:gd name="T66" fmla="*/ 83 w 267"/>
                  <a:gd name="T67" fmla="*/ 329 h 522"/>
                  <a:gd name="T68" fmla="*/ 70 w 267"/>
                  <a:gd name="T69" fmla="*/ 310 h 522"/>
                  <a:gd name="T70" fmla="*/ 57 w 267"/>
                  <a:gd name="T71" fmla="*/ 293 h 522"/>
                  <a:gd name="T72" fmla="*/ 47 w 267"/>
                  <a:gd name="T73" fmla="*/ 275 h 522"/>
                  <a:gd name="T74" fmla="*/ 36 w 267"/>
                  <a:gd name="T75" fmla="*/ 260 h 522"/>
                  <a:gd name="T76" fmla="*/ 27 w 267"/>
                  <a:gd name="T77" fmla="*/ 244 h 522"/>
                  <a:gd name="T78" fmla="*/ 21 w 267"/>
                  <a:gd name="T79" fmla="*/ 229 h 522"/>
                  <a:gd name="T80" fmla="*/ 14 w 267"/>
                  <a:gd name="T81" fmla="*/ 213 h 522"/>
                  <a:gd name="T82" fmla="*/ 8 w 267"/>
                  <a:gd name="T83" fmla="*/ 199 h 522"/>
                  <a:gd name="T84" fmla="*/ 5 w 267"/>
                  <a:gd name="T85" fmla="*/ 184 h 522"/>
                  <a:gd name="T86" fmla="*/ 2 w 267"/>
                  <a:gd name="T87" fmla="*/ 167 h 522"/>
                  <a:gd name="T88" fmla="*/ 0 w 267"/>
                  <a:gd name="T89" fmla="*/ 150 h 522"/>
                  <a:gd name="T90" fmla="*/ 0 w 267"/>
                  <a:gd name="T91" fmla="*/ 133 h 522"/>
                  <a:gd name="T92" fmla="*/ 2 w 267"/>
                  <a:gd name="T93" fmla="*/ 114 h 522"/>
                  <a:gd name="T94" fmla="*/ 5 w 267"/>
                  <a:gd name="T95" fmla="*/ 91 h 522"/>
                  <a:gd name="T96" fmla="*/ 8 w 267"/>
                  <a:gd name="T97" fmla="*/ 69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7" h="522">
                    <a:moveTo>
                      <a:pt x="8" y="69"/>
                    </a:moveTo>
                    <a:lnTo>
                      <a:pt x="21" y="29"/>
                    </a:lnTo>
                    <a:lnTo>
                      <a:pt x="36" y="8"/>
                    </a:lnTo>
                    <a:lnTo>
                      <a:pt x="59" y="0"/>
                    </a:lnTo>
                    <a:lnTo>
                      <a:pt x="83" y="8"/>
                    </a:lnTo>
                    <a:lnTo>
                      <a:pt x="109" y="27"/>
                    </a:lnTo>
                    <a:lnTo>
                      <a:pt x="135" y="59"/>
                    </a:lnTo>
                    <a:lnTo>
                      <a:pt x="162" y="100"/>
                    </a:lnTo>
                    <a:lnTo>
                      <a:pt x="186" y="150"/>
                    </a:lnTo>
                    <a:lnTo>
                      <a:pt x="197" y="179"/>
                    </a:lnTo>
                    <a:lnTo>
                      <a:pt x="208" y="210"/>
                    </a:lnTo>
                    <a:lnTo>
                      <a:pt x="218" y="242"/>
                    </a:lnTo>
                    <a:lnTo>
                      <a:pt x="228" y="274"/>
                    </a:lnTo>
                    <a:lnTo>
                      <a:pt x="237" y="308"/>
                    </a:lnTo>
                    <a:lnTo>
                      <a:pt x="245" y="338"/>
                    </a:lnTo>
                    <a:lnTo>
                      <a:pt x="251" y="371"/>
                    </a:lnTo>
                    <a:lnTo>
                      <a:pt x="258" y="400"/>
                    </a:lnTo>
                    <a:lnTo>
                      <a:pt x="262" y="430"/>
                    </a:lnTo>
                    <a:lnTo>
                      <a:pt x="265" y="454"/>
                    </a:lnTo>
                    <a:lnTo>
                      <a:pt x="267" y="476"/>
                    </a:lnTo>
                    <a:lnTo>
                      <a:pt x="267" y="496"/>
                    </a:lnTo>
                    <a:lnTo>
                      <a:pt x="265" y="510"/>
                    </a:lnTo>
                    <a:lnTo>
                      <a:pt x="262" y="520"/>
                    </a:lnTo>
                    <a:lnTo>
                      <a:pt x="258" y="522"/>
                    </a:lnTo>
                    <a:lnTo>
                      <a:pt x="251" y="522"/>
                    </a:lnTo>
                    <a:lnTo>
                      <a:pt x="247" y="519"/>
                    </a:lnTo>
                    <a:lnTo>
                      <a:pt x="238" y="510"/>
                    </a:lnTo>
                    <a:lnTo>
                      <a:pt x="222" y="498"/>
                    </a:lnTo>
                    <a:lnTo>
                      <a:pt x="204" y="479"/>
                    </a:lnTo>
                    <a:lnTo>
                      <a:pt x="181" y="453"/>
                    </a:lnTo>
                    <a:lnTo>
                      <a:pt x="155" y="425"/>
                    </a:lnTo>
                    <a:lnTo>
                      <a:pt x="128" y="390"/>
                    </a:lnTo>
                    <a:lnTo>
                      <a:pt x="97" y="350"/>
                    </a:lnTo>
                    <a:lnTo>
                      <a:pt x="83" y="329"/>
                    </a:lnTo>
                    <a:lnTo>
                      <a:pt x="70" y="310"/>
                    </a:lnTo>
                    <a:lnTo>
                      <a:pt x="57" y="293"/>
                    </a:lnTo>
                    <a:lnTo>
                      <a:pt x="47" y="275"/>
                    </a:lnTo>
                    <a:lnTo>
                      <a:pt x="36" y="260"/>
                    </a:lnTo>
                    <a:lnTo>
                      <a:pt x="27" y="244"/>
                    </a:lnTo>
                    <a:lnTo>
                      <a:pt x="21" y="229"/>
                    </a:lnTo>
                    <a:lnTo>
                      <a:pt x="14" y="213"/>
                    </a:lnTo>
                    <a:lnTo>
                      <a:pt x="8" y="199"/>
                    </a:lnTo>
                    <a:lnTo>
                      <a:pt x="5" y="184"/>
                    </a:lnTo>
                    <a:lnTo>
                      <a:pt x="2" y="167"/>
                    </a:lnTo>
                    <a:lnTo>
                      <a:pt x="0" y="150"/>
                    </a:lnTo>
                    <a:lnTo>
                      <a:pt x="0" y="133"/>
                    </a:lnTo>
                    <a:lnTo>
                      <a:pt x="2" y="114"/>
                    </a:lnTo>
                    <a:lnTo>
                      <a:pt x="5" y="91"/>
                    </a:lnTo>
                    <a:lnTo>
                      <a:pt x="8" y="69"/>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8244" name="Group 1684">
              <a:extLst>
                <a:ext uri="{FF2B5EF4-FFF2-40B4-BE49-F238E27FC236}">
                  <a16:creationId xmlns:a16="http://schemas.microsoft.com/office/drawing/2014/main" id="{BDC8811C-762E-9F84-B624-F960968DF791}"/>
                </a:ext>
              </a:extLst>
            </p:cNvPr>
            <p:cNvGrpSpPr>
              <a:grpSpLocks/>
            </p:cNvGrpSpPr>
            <p:nvPr/>
          </p:nvGrpSpPr>
          <p:grpSpPr bwMode="auto">
            <a:xfrm>
              <a:off x="461" y="1498"/>
              <a:ext cx="4981" cy="1701"/>
              <a:chOff x="461" y="1498"/>
              <a:chExt cx="4981" cy="1701"/>
            </a:xfrm>
          </p:grpSpPr>
          <p:sp>
            <p:nvSpPr>
              <p:cNvPr id="68044" name="Freeform 1484">
                <a:extLst>
                  <a:ext uri="{FF2B5EF4-FFF2-40B4-BE49-F238E27FC236}">
                    <a16:creationId xmlns:a16="http://schemas.microsoft.com/office/drawing/2014/main" id="{B96CD3C6-3649-9502-4601-2C01D5A54057}"/>
                  </a:ext>
                </a:extLst>
              </p:cNvPr>
              <p:cNvSpPr>
                <a:spLocks/>
              </p:cNvSpPr>
              <p:nvPr/>
            </p:nvSpPr>
            <p:spPr bwMode="auto">
              <a:xfrm>
                <a:off x="540" y="1966"/>
                <a:ext cx="79" cy="154"/>
              </a:xfrm>
              <a:custGeom>
                <a:avLst/>
                <a:gdLst>
                  <a:gd name="T0" fmla="*/ 6 w 237"/>
                  <a:gd name="T1" fmla="*/ 60 h 461"/>
                  <a:gd name="T2" fmla="*/ 18 w 237"/>
                  <a:gd name="T3" fmla="*/ 26 h 461"/>
                  <a:gd name="T4" fmla="*/ 33 w 237"/>
                  <a:gd name="T5" fmla="*/ 7 h 461"/>
                  <a:gd name="T6" fmla="*/ 53 w 237"/>
                  <a:gd name="T7" fmla="*/ 0 h 461"/>
                  <a:gd name="T8" fmla="*/ 73 w 237"/>
                  <a:gd name="T9" fmla="*/ 7 h 461"/>
                  <a:gd name="T10" fmla="*/ 98 w 237"/>
                  <a:gd name="T11" fmla="*/ 24 h 461"/>
                  <a:gd name="T12" fmla="*/ 121 w 237"/>
                  <a:gd name="T13" fmla="*/ 51 h 461"/>
                  <a:gd name="T14" fmla="*/ 143 w 237"/>
                  <a:gd name="T15" fmla="*/ 89 h 461"/>
                  <a:gd name="T16" fmla="*/ 166 w 237"/>
                  <a:gd name="T17" fmla="*/ 134 h 461"/>
                  <a:gd name="T18" fmla="*/ 175 w 237"/>
                  <a:gd name="T19" fmla="*/ 158 h 461"/>
                  <a:gd name="T20" fmla="*/ 184 w 237"/>
                  <a:gd name="T21" fmla="*/ 186 h 461"/>
                  <a:gd name="T22" fmla="*/ 194 w 237"/>
                  <a:gd name="T23" fmla="*/ 214 h 461"/>
                  <a:gd name="T24" fmla="*/ 202 w 237"/>
                  <a:gd name="T25" fmla="*/ 244 h 461"/>
                  <a:gd name="T26" fmla="*/ 210 w 237"/>
                  <a:gd name="T27" fmla="*/ 272 h 461"/>
                  <a:gd name="T28" fmla="*/ 216 w 237"/>
                  <a:gd name="T29" fmla="*/ 300 h 461"/>
                  <a:gd name="T30" fmla="*/ 223 w 237"/>
                  <a:gd name="T31" fmla="*/ 329 h 461"/>
                  <a:gd name="T32" fmla="*/ 228 w 237"/>
                  <a:gd name="T33" fmla="*/ 354 h 461"/>
                  <a:gd name="T34" fmla="*/ 232 w 237"/>
                  <a:gd name="T35" fmla="*/ 379 h 461"/>
                  <a:gd name="T36" fmla="*/ 235 w 237"/>
                  <a:gd name="T37" fmla="*/ 402 h 461"/>
                  <a:gd name="T38" fmla="*/ 237 w 237"/>
                  <a:gd name="T39" fmla="*/ 420 h 461"/>
                  <a:gd name="T40" fmla="*/ 237 w 237"/>
                  <a:gd name="T41" fmla="*/ 438 h 461"/>
                  <a:gd name="T42" fmla="*/ 235 w 237"/>
                  <a:gd name="T43" fmla="*/ 451 h 461"/>
                  <a:gd name="T44" fmla="*/ 232 w 237"/>
                  <a:gd name="T45" fmla="*/ 458 h 461"/>
                  <a:gd name="T46" fmla="*/ 229 w 237"/>
                  <a:gd name="T47" fmla="*/ 461 h 461"/>
                  <a:gd name="T48" fmla="*/ 223 w 237"/>
                  <a:gd name="T49" fmla="*/ 460 h 461"/>
                  <a:gd name="T50" fmla="*/ 219 w 237"/>
                  <a:gd name="T51" fmla="*/ 458 h 461"/>
                  <a:gd name="T52" fmla="*/ 211 w 237"/>
                  <a:gd name="T53" fmla="*/ 451 h 461"/>
                  <a:gd name="T54" fmla="*/ 197 w 237"/>
                  <a:gd name="T55" fmla="*/ 439 h 461"/>
                  <a:gd name="T56" fmla="*/ 181 w 237"/>
                  <a:gd name="T57" fmla="*/ 422 h 461"/>
                  <a:gd name="T58" fmla="*/ 161 w 237"/>
                  <a:gd name="T59" fmla="*/ 402 h 461"/>
                  <a:gd name="T60" fmla="*/ 137 w 237"/>
                  <a:gd name="T61" fmla="*/ 375 h 461"/>
                  <a:gd name="T62" fmla="*/ 112 w 237"/>
                  <a:gd name="T63" fmla="*/ 344 h 461"/>
                  <a:gd name="T64" fmla="*/ 86 w 237"/>
                  <a:gd name="T65" fmla="*/ 309 h 461"/>
                  <a:gd name="T66" fmla="*/ 62 w 237"/>
                  <a:gd name="T67" fmla="*/ 274 h 461"/>
                  <a:gd name="T68" fmla="*/ 41 w 237"/>
                  <a:gd name="T69" fmla="*/ 244 h 461"/>
                  <a:gd name="T70" fmla="*/ 24 w 237"/>
                  <a:gd name="T71" fmla="*/ 216 h 461"/>
                  <a:gd name="T72" fmla="*/ 13 w 237"/>
                  <a:gd name="T73" fmla="*/ 189 h 461"/>
                  <a:gd name="T74" fmla="*/ 5 w 237"/>
                  <a:gd name="T75" fmla="*/ 162 h 461"/>
                  <a:gd name="T76" fmla="*/ 0 w 237"/>
                  <a:gd name="T77" fmla="*/ 134 h 461"/>
                  <a:gd name="T78" fmla="*/ 3 w 237"/>
                  <a:gd name="T79" fmla="*/ 100 h 461"/>
                  <a:gd name="T80" fmla="*/ 6 w 237"/>
                  <a:gd name="T81" fmla="*/ 6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7" h="461">
                    <a:moveTo>
                      <a:pt x="6" y="60"/>
                    </a:moveTo>
                    <a:lnTo>
                      <a:pt x="18" y="26"/>
                    </a:lnTo>
                    <a:lnTo>
                      <a:pt x="33" y="7"/>
                    </a:lnTo>
                    <a:lnTo>
                      <a:pt x="53" y="0"/>
                    </a:lnTo>
                    <a:lnTo>
                      <a:pt x="73" y="7"/>
                    </a:lnTo>
                    <a:lnTo>
                      <a:pt x="98" y="24"/>
                    </a:lnTo>
                    <a:lnTo>
                      <a:pt x="121" y="51"/>
                    </a:lnTo>
                    <a:lnTo>
                      <a:pt x="143" y="89"/>
                    </a:lnTo>
                    <a:lnTo>
                      <a:pt x="166" y="134"/>
                    </a:lnTo>
                    <a:lnTo>
                      <a:pt x="175" y="158"/>
                    </a:lnTo>
                    <a:lnTo>
                      <a:pt x="184" y="186"/>
                    </a:lnTo>
                    <a:lnTo>
                      <a:pt x="194" y="214"/>
                    </a:lnTo>
                    <a:lnTo>
                      <a:pt x="202" y="244"/>
                    </a:lnTo>
                    <a:lnTo>
                      <a:pt x="210" y="272"/>
                    </a:lnTo>
                    <a:lnTo>
                      <a:pt x="216" y="300"/>
                    </a:lnTo>
                    <a:lnTo>
                      <a:pt x="223" y="329"/>
                    </a:lnTo>
                    <a:lnTo>
                      <a:pt x="228" y="354"/>
                    </a:lnTo>
                    <a:lnTo>
                      <a:pt x="232" y="379"/>
                    </a:lnTo>
                    <a:lnTo>
                      <a:pt x="235" y="402"/>
                    </a:lnTo>
                    <a:lnTo>
                      <a:pt x="237" y="420"/>
                    </a:lnTo>
                    <a:lnTo>
                      <a:pt x="237" y="438"/>
                    </a:lnTo>
                    <a:lnTo>
                      <a:pt x="235" y="451"/>
                    </a:lnTo>
                    <a:lnTo>
                      <a:pt x="232" y="458"/>
                    </a:lnTo>
                    <a:lnTo>
                      <a:pt x="229" y="461"/>
                    </a:lnTo>
                    <a:lnTo>
                      <a:pt x="223" y="460"/>
                    </a:lnTo>
                    <a:lnTo>
                      <a:pt x="219" y="458"/>
                    </a:lnTo>
                    <a:lnTo>
                      <a:pt x="211" y="451"/>
                    </a:lnTo>
                    <a:lnTo>
                      <a:pt x="197" y="439"/>
                    </a:lnTo>
                    <a:lnTo>
                      <a:pt x="181" y="422"/>
                    </a:lnTo>
                    <a:lnTo>
                      <a:pt x="161" y="402"/>
                    </a:lnTo>
                    <a:lnTo>
                      <a:pt x="137" y="375"/>
                    </a:lnTo>
                    <a:lnTo>
                      <a:pt x="112" y="344"/>
                    </a:lnTo>
                    <a:lnTo>
                      <a:pt x="86" y="309"/>
                    </a:lnTo>
                    <a:lnTo>
                      <a:pt x="62" y="274"/>
                    </a:lnTo>
                    <a:lnTo>
                      <a:pt x="41" y="244"/>
                    </a:lnTo>
                    <a:lnTo>
                      <a:pt x="24" y="216"/>
                    </a:lnTo>
                    <a:lnTo>
                      <a:pt x="13" y="189"/>
                    </a:lnTo>
                    <a:lnTo>
                      <a:pt x="5" y="162"/>
                    </a:lnTo>
                    <a:lnTo>
                      <a:pt x="0" y="134"/>
                    </a:lnTo>
                    <a:lnTo>
                      <a:pt x="3" y="100"/>
                    </a:lnTo>
                    <a:lnTo>
                      <a:pt x="6" y="60"/>
                    </a:lnTo>
                    <a:close/>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45" name="Freeform 1485">
                <a:extLst>
                  <a:ext uri="{FF2B5EF4-FFF2-40B4-BE49-F238E27FC236}">
                    <a16:creationId xmlns:a16="http://schemas.microsoft.com/office/drawing/2014/main" id="{85C7D78E-DAE4-09E1-46AC-F2A546178F15}"/>
                  </a:ext>
                </a:extLst>
              </p:cNvPr>
              <p:cNvSpPr>
                <a:spLocks/>
              </p:cNvSpPr>
              <p:nvPr/>
            </p:nvSpPr>
            <p:spPr bwMode="auto">
              <a:xfrm>
                <a:off x="551" y="1985"/>
                <a:ext cx="68" cy="133"/>
              </a:xfrm>
              <a:custGeom>
                <a:avLst/>
                <a:gdLst>
                  <a:gd name="T0" fmla="*/ 6 w 204"/>
                  <a:gd name="T1" fmla="*/ 54 h 401"/>
                  <a:gd name="T2" fmla="*/ 15 w 204"/>
                  <a:gd name="T3" fmla="*/ 24 h 401"/>
                  <a:gd name="T4" fmla="*/ 28 w 204"/>
                  <a:gd name="T5" fmla="*/ 6 h 401"/>
                  <a:gd name="T6" fmla="*/ 45 w 204"/>
                  <a:gd name="T7" fmla="*/ 0 h 401"/>
                  <a:gd name="T8" fmla="*/ 63 w 204"/>
                  <a:gd name="T9" fmla="*/ 6 h 401"/>
                  <a:gd name="T10" fmla="*/ 84 w 204"/>
                  <a:gd name="T11" fmla="*/ 20 h 401"/>
                  <a:gd name="T12" fmla="*/ 103 w 204"/>
                  <a:gd name="T13" fmla="*/ 45 h 401"/>
                  <a:gd name="T14" fmla="*/ 124 w 204"/>
                  <a:gd name="T15" fmla="*/ 76 h 401"/>
                  <a:gd name="T16" fmla="*/ 143 w 204"/>
                  <a:gd name="T17" fmla="*/ 115 h 401"/>
                  <a:gd name="T18" fmla="*/ 152 w 204"/>
                  <a:gd name="T19" fmla="*/ 138 h 401"/>
                  <a:gd name="T20" fmla="*/ 160 w 204"/>
                  <a:gd name="T21" fmla="*/ 162 h 401"/>
                  <a:gd name="T22" fmla="*/ 167 w 204"/>
                  <a:gd name="T23" fmla="*/ 185 h 401"/>
                  <a:gd name="T24" fmla="*/ 175 w 204"/>
                  <a:gd name="T25" fmla="*/ 211 h 401"/>
                  <a:gd name="T26" fmla="*/ 183 w 204"/>
                  <a:gd name="T27" fmla="*/ 237 h 401"/>
                  <a:gd name="T28" fmla="*/ 187 w 204"/>
                  <a:gd name="T29" fmla="*/ 261 h 401"/>
                  <a:gd name="T30" fmla="*/ 193 w 204"/>
                  <a:gd name="T31" fmla="*/ 286 h 401"/>
                  <a:gd name="T32" fmla="*/ 197 w 204"/>
                  <a:gd name="T33" fmla="*/ 309 h 401"/>
                  <a:gd name="T34" fmla="*/ 200 w 204"/>
                  <a:gd name="T35" fmla="*/ 329 h 401"/>
                  <a:gd name="T36" fmla="*/ 203 w 204"/>
                  <a:gd name="T37" fmla="*/ 349 h 401"/>
                  <a:gd name="T38" fmla="*/ 204 w 204"/>
                  <a:gd name="T39" fmla="*/ 365 h 401"/>
                  <a:gd name="T40" fmla="*/ 204 w 204"/>
                  <a:gd name="T41" fmla="*/ 381 h 401"/>
                  <a:gd name="T42" fmla="*/ 203 w 204"/>
                  <a:gd name="T43" fmla="*/ 391 h 401"/>
                  <a:gd name="T44" fmla="*/ 201 w 204"/>
                  <a:gd name="T45" fmla="*/ 398 h 401"/>
                  <a:gd name="T46" fmla="*/ 197 w 204"/>
                  <a:gd name="T47" fmla="*/ 401 h 401"/>
                  <a:gd name="T48" fmla="*/ 192 w 204"/>
                  <a:gd name="T49" fmla="*/ 399 h 401"/>
                  <a:gd name="T50" fmla="*/ 189 w 204"/>
                  <a:gd name="T51" fmla="*/ 398 h 401"/>
                  <a:gd name="T52" fmla="*/ 183 w 204"/>
                  <a:gd name="T53" fmla="*/ 391 h 401"/>
                  <a:gd name="T54" fmla="*/ 171 w 204"/>
                  <a:gd name="T55" fmla="*/ 381 h 401"/>
                  <a:gd name="T56" fmla="*/ 156 w 204"/>
                  <a:gd name="T57" fmla="*/ 365 h 401"/>
                  <a:gd name="T58" fmla="*/ 138 w 204"/>
                  <a:gd name="T59" fmla="*/ 347 h 401"/>
                  <a:gd name="T60" fmla="*/ 118 w 204"/>
                  <a:gd name="T61" fmla="*/ 324 h 401"/>
                  <a:gd name="T62" fmla="*/ 97 w 204"/>
                  <a:gd name="T63" fmla="*/ 298 h 401"/>
                  <a:gd name="T64" fmla="*/ 75 w 204"/>
                  <a:gd name="T65" fmla="*/ 267 h 401"/>
                  <a:gd name="T66" fmla="*/ 54 w 204"/>
                  <a:gd name="T67" fmla="*/ 238 h 401"/>
                  <a:gd name="T68" fmla="*/ 36 w 204"/>
                  <a:gd name="T69" fmla="*/ 212 h 401"/>
                  <a:gd name="T70" fmla="*/ 22 w 204"/>
                  <a:gd name="T71" fmla="*/ 189 h 401"/>
                  <a:gd name="T72" fmla="*/ 11 w 204"/>
                  <a:gd name="T73" fmla="*/ 164 h 401"/>
                  <a:gd name="T74" fmla="*/ 2 w 204"/>
                  <a:gd name="T75" fmla="*/ 141 h 401"/>
                  <a:gd name="T76" fmla="*/ 0 w 204"/>
                  <a:gd name="T77" fmla="*/ 115 h 401"/>
                  <a:gd name="T78" fmla="*/ 1 w 204"/>
                  <a:gd name="T79" fmla="*/ 87 h 401"/>
                  <a:gd name="T80" fmla="*/ 6 w 204"/>
                  <a:gd name="T81" fmla="*/ 5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401">
                    <a:moveTo>
                      <a:pt x="6" y="54"/>
                    </a:moveTo>
                    <a:lnTo>
                      <a:pt x="15" y="24"/>
                    </a:lnTo>
                    <a:lnTo>
                      <a:pt x="28" y="6"/>
                    </a:lnTo>
                    <a:lnTo>
                      <a:pt x="45" y="0"/>
                    </a:lnTo>
                    <a:lnTo>
                      <a:pt x="63" y="6"/>
                    </a:lnTo>
                    <a:lnTo>
                      <a:pt x="84" y="20"/>
                    </a:lnTo>
                    <a:lnTo>
                      <a:pt x="103" y="45"/>
                    </a:lnTo>
                    <a:lnTo>
                      <a:pt x="124" y="76"/>
                    </a:lnTo>
                    <a:lnTo>
                      <a:pt x="143" y="115"/>
                    </a:lnTo>
                    <a:lnTo>
                      <a:pt x="152" y="138"/>
                    </a:lnTo>
                    <a:lnTo>
                      <a:pt x="160" y="162"/>
                    </a:lnTo>
                    <a:lnTo>
                      <a:pt x="167" y="185"/>
                    </a:lnTo>
                    <a:lnTo>
                      <a:pt x="175" y="211"/>
                    </a:lnTo>
                    <a:lnTo>
                      <a:pt x="183" y="237"/>
                    </a:lnTo>
                    <a:lnTo>
                      <a:pt x="187" y="261"/>
                    </a:lnTo>
                    <a:lnTo>
                      <a:pt x="193" y="286"/>
                    </a:lnTo>
                    <a:lnTo>
                      <a:pt x="197" y="309"/>
                    </a:lnTo>
                    <a:lnTo>
                      <a:pt x="200" y="329"/>
                    </a:lnTo>
                    <a:lnTo>
                      <a:pt x="203" y="349"/>
                    </a:lnTo>
                    <a:lnTo>
                      <a:pt x="204" y="365"/>
                    </a:lnTo>
                    <a:lnTo>
                      <a:pt x="204" y="381"/>
                    </a:lnTo>
                    <a:lnTo>
                      <a:pt x="203" y="391"/>
                    </a:lnTo>
                    <a:lnTo>
                      <a:pt x="201" y="398"/>
                    </a:lnTo>
                    <a:lnTo>
                      <a:pt x="197" y="401"/>
                    </a:lnTo>
                    <a:lnTo>
                      <a:pt x="192" y="399"/>
                    </a:lnTo>
                    <a:lnTo>
                      <a:pt x="189" y="398"/>
                    </a:lnTo>
                    <a:lnTo>
                      <a:pt x="183" y="391"/>
                    </a:lnTo>
                    <a:lnTo>
                      <a:pt x="171" y="381"/>
                    </a:lnTo>
                    <a:lnTo>
                      <a:pt x="156" y="365"/>
                    </a:lnTo>
                    <a:lnTo>
                      <a:pt x="138" y="347"/>
                    </a:lnTo>
                    <a:lnTo>
                      <a:pt x="118" y="324"/>
                    </a:lnTo>
                    <a:lnTo>
                      <a:pt x="97" y="298"/>
                    </a:lnTo>
                    <a:lnTo>
                      <a:pt x="75" y="267"/>
                    </a:lnTo>
                    <a:lnTo>
                      <a:pt x="54" y="238"/>
                    </a:lnTo>
                    <a:lnTo>
                      <a:pt x="36" y="212"/>
                    </a:lnTo>
                    <a:lnTo>
                      <a:pt x="22" y="189"/>
                    </a:lnTo>
                    <a:lnTo>
                      <a:pt x="11" y="164"/>
                    </a:lnTo>
                    <a:lnTo>
                      <a:pt x="2" y="141"/>
                    </a:lnTo>
                    <a:lnTo>
                      <a:pt x="0" y="115"/>
                    </a:lnTo>
                    <a:lnTo>
                      <a:pt x="1" y="87"/>
                    </a:lnTo>
                    <a:lnTo>
                      <a:pt x="6" y="54"/>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46" name="Freeform 1486">
                <a:extLst>
                  <a:ext uri="{FF2B5EF4-FFF2-40B4-BE49-F238E27FC236}">
                    <a16:creationId xmlns:a16="http://schemas.microsoft.com/office/drawing/2014/main" id="{5B8D2DB2-461A-7E10-2E7B-2DF9D88251E8}"/>
                  </a:ext>
                </a:extLst>
              </p:cNvPr>
              <p:cNvSpPr>
                <a:spLocks/>
              </p:cNvSpPr>
              <p:nvPr/>
            </p:nvSpPr>
            <p:spPr bwMode="auto">
              <a:xfrm>
                <a:off x="560" y="2003"/>
                <a:ext cx="58" cy="114"/>
              </a:xfrm>
              <a:custGeom>
                <a:avLst/>
                <a:gdLst>
                  <a:gd name="T0" fmla="*/ 5 w 174"/>
                  <a:gd name="T1" fmla="*/ 46 h 342"/>
                  <a:gd name="T2" fmla="*/ 12 w 174"/>
                  <a:gd name="T3" fmla="*/ 20 h 342"/>
                  <a:gd name="T4" fmla="*/ 24 w 174"/>
                  <a:gd name="T5" fmla="*/ 6 h 342"/>
                  <a:gd name="T6" fmla="*/ 38 w 174"/>
                  <a:gd name="T7" fmla="*/ 0 h 342"/>
                  <a:gd name="T8" fmla="*/ 54 w 174"/>
                  <a:gd name="T9" fmla="*/ 6 h 342"/>
                  <a:gd name="T10" fmla="*/ 72 w 174"/>
                  <a:gd name="T11" fmla="*/ 19 h 342"/>
                  <a:gd name="T12" fmla="*/ 87 w 174"/>
                  <a:gd name="T13" fmla="*/ 39 h 342"/>
                  <a:gd name="T14" fmla="*/ 105 w 174"/>
                  <a:gd name="T15" fmla="*/ 66 h 342"/>
                  <a:gd name="T16" fmla="*/ 121 w 174"/>
                  <a:gd name="T17" fmla="*/ 98 h 342"/>
                  <a:gd name="T18" fmla="*/ 128 w 174"/>
                  <a:gd name="T19" fmla="*/ 118 h 342"/>
                  <a:gd name="T20" fmla="*/ 135 w 174"/>
                  <a:gd name="T21" fmla="*/ 137 h 342"/>
                  <a:gd name="T22" fmla="*/ 143 w 174"/>
                  <a:gd name="T23" fmla="*/ 158 h 342"/>
                  <a:gd name="T24" fmla="*/ 149 w 174"/>
                  <a:gd name="T25" fmla="*/ 180 h 342"/>
                  <a:gd name="T26" fmla="*/ 154 w 174"/>
                  <a:gd name="T27" fmla="*/ 200 h 342"/>
                  <a:gd name="T28" fmla="*/ 158 w 174"/>
                  <a:gd name="T29" fmla="*/ 221 h 342"/>
                  <a:gd name="T30" fmla="*/ 163 w 174"/>
                  <a:gd name="T31" fmla="*/ 241 h 342"/>
                  <a:gd name="T32" fmla="*/ 168 w 174"/>
                  <a:gd name="T33" fmla="*/ 262 h 342"/>
                  <a:gd name="T34" fmla="*/ 170 w 174"/>
                  <a:gd name="T35" fmla="*/ 280 h 342"/>
                  <a:gd name="T36" fmla="*/ 174 w 174"/>
                  <a:gd name="T37" fmla="*/ 297 h 342"/>
                  <a:gd name="T38" fmla="*/ 174 w 174"/>
                  <a:gd name="T39" fmla="*/ 311 h 342"/>
                  <a:gd name="T40" fmla="*/ 174 w 174"/>
                  <a:gd name="T41" fmla="*/ 322 h 342"/>
                  <a:gd name="T42" fmla="*/ 174 w 174"/>
                  <a:gd name="T43" fmla="*/ 333 h 342"/>
                  <a:gd name="T44" fmla="*/ 171 w 174"/>
                  <a:gd name="T45" fmla="*/ 338 h 342"/>
                  <a:gd name="T46" fmla="*/ 168 w 174"/>
                  <a:gd name="T47" fmla="*/ 342 h 342"/>
                  <a:gd name="T48" fmla="*/ 163 w 174"/>
                  <a:gd name="T49" fmla="*/ 340 h 342"/>
                  <a:gd name="T50" fmla="*/ 162 w 174"/>
                  <a:gd name="T51" fmla="*/ 338 h 342"/>
                  <a:gd name="T52" fmla="*/ 155 w 174"/>
                  <a:gd name="T53" fmla="*/ 334 h 342"/>
                  <a:gd name="T54" fmla="*/ 146 w 174"/>
                  <a:gd name="T55" fmla="*/ 324 h 342"/>
                  <a:gd name="T56" fmla="*/ 134 w 174"/>
                  <a:gd name="T57" fmla="*/ 311 h 342"/>
                  <a:gd name="T58" fmla="*/ 117 w 174"/>
                  <a:gd name="T59" fmla="*/ 295 h 342"/>
                  <a:gd name="T60" fmla="*/ 100 w 174"/>
                  <a:gd name="T61" fmla="*/ 276 h 342"/>
                  <a:gd name="T62" fmla="*/ 82 w 174"/>
                  <a:gd name="T63" fmla="*/ 254 h 342"/>
                  <a:gd name="T64" fmla="*/ 64 w 174"/>
                  <a:gd name="T65" fmla="*/ 227 h 342"/>
                  <a:gd name="T66" fmla="*/ 46 w 174"/>
                  <a:gd name="T67" fmla="*/ 203 h 342"/>
                  <a:gd name="T68" fmla="*/ 30 w 174"/>
                  <a:gd name="T69" fmla="*/ 180 h 342"/>
                  <a:gd name="T70" fmla="*/ 18 w 174"/>
                  <a:gd name="T71" fmla="*/ 159 h 342"/>
                  <a:gd name="T72" fmla="*/ 9 w 174"/>
                  <a:gd name="T73" fmla="*/ 141 h 342"/>
                  <a:gd name="T74" fmla="*/ 3 w 174"/>
                  <a:gd name="T75" fmla="*/ 119 h 342"/>
                  <a:gd name="T76" fmla="*/ 0 w 174"/>
                  <a:gd name="T77" fmla="*/ 97 h 342"/>
                  <a:gd name="T78" fmla="*/ 0 w 174"/>
                  <a:gd name="T79" fmla="*/ 74 h 342"/>
                  <a:gd name="T80" fmla="*/ 5 w 174"/>
                  <a:gd name="T81" fmla="*/ 4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4" h="342">
                    <a:moveTo>
                      <a:pt x="5" y="46"/>
                    </a:moveTo>
                    <a:lnTo>
                      <a:pt x="12" y="20"/>
                    </a:lnTo>
                    <a:lnTo>
                      <a:pt x="24" y="6"/>
                    </a:lnTo>
                    <a:lnTo>
                      <a:pt x="38" y="0"/>
                    </a:lnTo>
                    <a:lnTo>
                      <a:pt x="54" y="6"/>
                    </a:lnTo>
                    <a:lnTo>
                      <a:pt x="72" y="19"/>
                    </a:lnTo>
                    <a:lnTo>
                      <a:pt x="87" y="39"/>
                    </a:lnTo>
                    <a:lnTo>
                      <a:pt x="105" y="66"/>
                    </a:lnTo>
                    <a:lnTo>
                      <a:pt x="121" y="98"/>
                    </a:lnTo>
                    <a:lnTo>
                      <a:pt x="128" y="118"/>
                    </a:lnTo>
                    <a:lnTo>
                      <a:pt x="135" y="137"/>
                    </a:lnTo>
                    <a:lnTo>
                      <a:pt x="143" y="158"/>
                    </a:lnTo>
                    <a:lnTo>
                      <a:pt x="149" y="180"/>
                    </a:lnTo>
                    <a:lnTo>
                      <a:pt x="154" y="200"/>
                    </a:lnTo>
                    <a:lnTo>
                      <a:pt x="158" y="221"/>
                    </a:lnTo>
                    <a:lnTo>
                      <a:pt x="163" y="241"/>
                    </a:lnTo>
                    <a:lnTo>
                      <a:pt x="168" y="262"/>
                    </a:lnTo>
                    <a:lnTo>
                      <a:pt x="170" y="280"/>
                    </a:lnTo>
                    <a:lnTo>
                      <a:pt x="174" y="297"/>
                    </a:lnTo>
                    <a:lnTo>
                      <a:pt x="174" y="311"/>
                    </a:lnTo>
                    <a:lnTo>
                      <a:pt x="174" y="322"/>
                    </a:lnTo>
                    <a:lnTo>
                      <a:pt x="174" y="333"/>
                    </a:lnTo>
                    <a:lnTo>
                      <a:pt x="171" y="338"/>
                    </a:lnTo>
                    <a:lnTo>
                      <a:pt x="168" y="342"/>
                    </a:lnTo>
                    <a:lnTo>
                      <a:pt x="163" y="340"/>
                    </a:lnTo>
                    <a:lnTo>
                      <a:pt x="162" y="338"/>
                    </a:lnTo>
                    <a:lnTo>
                      <a:pt x="155" y="334"/>
                    </a:lnTo>
                    <a:lnTo>
                      <a:pt x="146" y="324"/>
                    </a:lnTo>
                    <a:lnTo>
                      <a:pt x="134" y="311"/>
                    </a:lnTo>
                    <a:lnTo>
                      <a:pt x="117" y="295"/>
                    </a:lnTo>
                    <a:lnTo>
                      <a:pt x="100" y="276"/>
                    </a:lnTo>
                    <a:lnTo>
                      <a:pt x="82" y="254"/>
                    </a:lnTo>
                    <a:lnTo>
                      <a:pt x="64" y="227"/>
                    </a:lnTo>
                    <a:lnTo>
                      <a:pt x="46" y="203"/>
                    </a:lnTo>
                    <a:lnTo>
                      <a:pt x="30" y="180"/>
                    </a:lnTo>
                    <a:lnTo>
                      <a:pt x="18" y="159"/>
                    </a:lnTo>
                    <a:lnTo>
                      <a:pt x="9" y="141"/>
                    </a:lnTo>
                    <a:lnTo>
                      <a:pt x="3" y="119"/>
                    </a:lnTo>
                    <a:lnTo>
                      <a:pt x="0" y="97"/>
                    </a:lnTo>
                    <a:lnTo>
                      <a:pt x="0" y="74"/>
                    </a:lnTo>
                    <a:lnTo>
                      <a:pt x="5" y="46"/>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47" name="Freeform 1487">
                <a:extLst>
                  <a:ext uri="{FF2B5EF4-FFF2-40B4-BE49-F238E27FC236}">
                    <a16:creationId xmlns:a16="http://schemas.microsoft.com/office/drawing/2014/main" id="{9119AACD-626C-CA38-57E0-661002E599F4}"/>
                  </a:ext>
                </a:extLst>
              </p:cNvPr>
              <p:cNvSpPr>
                <a:spLocks/>
              </p:cNvSpPr>
              <p:nvPr/>
            </p:nvSpPr>
            <p:spPr bwMode="auto">
              <a:xfrm>
                <a:off x="570" y="2022"/>
                <a:ext cx="47" cy="92"/>
              </a:xfrm>
              <a:custGeom>
                <a:avLst/>
                <a:gdLst>
                  <a:gd name="T0" fmla="*/ 133 w 141"/>
                  <a:gd name="T1" fmla="*/ 277 h 277"/>
                  <a:gd name="T2" fmla="*/ 132 w 141"/>
                  <a:gd name="T3" fmla="*/ 276 h 277"/>
                  <a:gd name="T4" fmla="*/ 126 w 141"/>
                  <a:gd name="T5" fmla="*/ 271 h 277"/>
                  <a:gd name="T6" fmla="*/ 119 w 141"/>
                  <a:gd name="T7" fmla="*/ 264 h 277"/>
                  <a:gd name="T8" fmla="*/ 107 w 141"/>
                  <a:gd name="T9" fmla="*/ 253 h 277"/>
                  <a:gd name="T10" fmla="*/ 96 w 141"/>
                  <a:gd name="T11" fmla="*/ 240 h 277"/>
                  <a:gd name="T12" fmla="*/ 83 w 141"/>
                  <a:gd name="T13" fmla="*/ 225 h 277"/>
                  <a:gd name="T14" fmla="*/ 68 w 141"/>
                  <a:gd name="T15" fmla="*/ 205 h 277"/>
                  <a:gd name="T16" fmla="*/ 52 w 141"/>
                  <a:gd name="T17" fmla="*/ 185 h 277"/>
                  <a:gd name="T18" fmla="*/ 37 w 141"/>
                  <a:gd name="T19" fmla="*/ 164 h 277"/>
                  <a:gd name="T20" fmla="*/ 25 w 141"/>
                  <a:gd name="T21" fmla="*/ 146 h 277"/>
                  <a:gd name="T22" fmla="*/ 14 w 141"/>
                  <a:gd name="T23" fmla="*/ 129 h 277"/>
                  <a:gd name="T24" fmla="*/ 8 w 141"/>
                  <a:gd name="T25" fmla="*/ 113 h 277"/>
                  <a:gd name="T26" fmla="*/ 1 w 141"/>
                  <a:gd name="T27" fmla="*/ 96 h 277"/>
                  <a:gd name="T28" fmla="*/ 0 w 141"/>
                  <a:gd name="T29" fmla="*/ 79 h 277"/>
                  <a:gd name="T30" fmla="*/ 1 w 141"/>
                  <a:gd name="T31" fmla="*/ 60 h 277"/>
                  <a:gd name="T32" fmla="*/ 4 w 141"/>
                  <a:gd name="T33" fmla="*/ 37 h 277"/>
                  <a:gd name="T34" fmla="*/ 10 w 141"/>
                  <a:gd name="T35" fmla="*/ 16 h 277"/>
                  <a:gd name="T36" fmla="*/ 20 w 141"/>
                  <a:gd name="T37" fmla="*/ 3 h 277"/>
                  <a:gd name="T38" fmla="*/ 31 w 141"/>
                  <a:gd name="T39" fmla="*/ 0 h 277"/>
                  <a:gd name="T40" fmla="*/ 44 w 141"/>
                  <a:gd name="T41" fmla="*/ 3 h 277"/>
                  <a:gd name="T42" fmla="*/ 58 w 141"/>
                  <a:gd name="T43" fmla="*/ 14 h 277"/>
                  <a:gd name="T44" fmla="*/ 72 w 141"/>
                  <a:gd name="T45" fmla="*/ 30 h 277"/>
                  <a:gd name="T46" fmla="*/ 86 w 141"/>
                  <a:gd name="T47" fmla="*/ 52 h 277"/>
                  <a:gd name="T48" fmla="*/ 99 w 141"/>
                  <a:gd name="T49" fmla="*/ 79 h 277"/>
                  <a:gd name="T50" fmla="*/ 111 w 141"/>
                  <a:gd name="T51" fmla="*/ 110 h 277"/>
                  <a:gd name="T52" fmla="*/ 121 w 141"/>
                  <a:gd name="T53" fmla="*/ 146 h 277"/>
                  <a:gd name="T54" fmla="*/ 130 w 141"/>
                  <a:gd name="T55" fmla="*/ 181 h 277"/>
                  <a:gd name="T56" fmla="*/ 135 w 141"/>
                  <a:gd name="T57" fmla="*/ 213 h 277"/>
                  <a:gd name="T58" fmla="*/ 141 w 141"/>
                  <a:gd name="T59" fmla="*/ 243 h 277"/>
                  <a:gd name="T60" fmla="*/ 141 w 141"/>
                  <a:gd name="T61" fmla="*/ 263 h 277"/>
                  <a:gd name="T62" fmla="*/ 139 w 141"/>
                  <a:gd name="T63" fmla="*/ 276 h 277"/>
                  <a:gd name="T64" fmla="*/ 133 w 141"/>
                  <a:gd name="T65"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277">
                    <a:moveTo>
                      <a:pt x="133" y="277"/>
                    </a:moveTo>
                    <a:lnTo>
                      <a:pt x="132" y="276"/>
                    </a:lnTo>
                    <a:lnTo>
                      <a:pt x="126" y="271"/>
                    </a:lnTo>
                    <a:lnTo>
                      <a:pt x="119" y="264"/>
                    </a:lnTo>
                    <a:lnTo>
                      <a:pt x="107" y="253"/>
                    </a:lnTo>
                    <a:lnTo>
                      <a:pt x="96" y="240"/>
                    </a:lnTo>
                    <a:lnTo>
                      <a:pt x="83" y="225"/>
                    </a:lnTo>
                    <a:lnTo>
                      <a:pt x="68" y="205"/>
                    </a:lnTo>
                    <a:lnTo>
                      <a:pt x="52" y="185"/>
                    </a:lnTo>
                    <a:lnTo>
                      <a:pt x="37" y="164"/>
                    </a:lnTo>
                    <a:lnTo>
                      <a:pt x="25" y="146"/>
                    </a:lnTo>
                    <a:lnTo>
                      <a:pt x="14" y="129"/>
                    </a:lnTo>
                    <a:lnTo>
                      <a:pt x="8" y="113"/>
                    </a:lnTo>
                    <a:lnTo>
                      <a:pt x="1" y="96"/>
                    </a:lnTo>
                    <a:lnTo>
                      <a:pt x="0" y="79"/>
                    </a:lnTo>
                    <a:lnTo>
                      <a:pt x="1" y="60"/>
                    </a:lnTo>
                    <a:lnTo>
                      <a:pt x="4" y="37"/>
                    </a:lnTo>
                    <a:lnTo>
                      <a:pt x="10" y="16"/>
                    </a:lnTo>
                    <a:lnTo>
                      <a:pt x="20" y="3"/>
                    </a:lnTo>
                    <a:lnTo>
                      <a:pt x="31" y="0"/>
                    </a:lnTo>
                    <a:lnTo>
                      <a:pt x="44" y="3"/>
                    </a:lnTo>
                    <a:lnTo>
                      <a:pt x="58" y="14"/>
                    </a:lnTo>
                    <a:lnTo>
                      <a:pt x="72" y="30"/>
                    </a:lnTo>
                    <a:lnTo>
                      <a:pt x="86" y="52"/>
                    </a:lnTo>
                    <a:lnTo>
                      <a:pt x="99" y="79"/>
                    </a:lnTo>
                    <a:lnTo>
                      <a:pt x="111" y="110"/>
                    </a:lnTo>
                    <a:lnTo>
                      <a:pt x="121" y="146"/>
                    </a:lnTo>
                    <a:lnTo>
                      <a:pt x="130" y="181"/>
                    </a:lnTo>
                    <a:lnTo>
                      <a:pt x="135" y="213"/>
                    </a:lnTo>
                    <a:lnTo>
                      <a:pt x="141" y="243"/>
                    </a:lnTo>
                    <a:lnTo>
                      <a:pt x="141" y="263"/>
                    </a:lnTo>
                    <a:lnTo>
                      <a:pt x="139" y="276"/>
                    </a:lnTo>
                    <a:lnTo>
                      <a:pt x="133" y="277"/>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48" name="Freeform 1488">
                <a:extLst>
                  <a:ext uri="{FF2B5EF4-FFF2-40B4-BE49-F238E27FC236}">
                    <a16:creationId xmlns:a16="http://schemas.microsoft.com/office/drawing/2014/main" id="{1A0F0A4B-2D0A-26E4-81D2-68FE999F7D23}"/>
                  </a:ext>
                </a:extLst>
              </p:cNvPr>
              <p:cNvSpPr>
                <a:spLocks/>
              </p:cNvSpPr>
              <p:nvPr/>
            </p:nvSpPr>
            <p:spPr bwMode="auto">
              <a:xfrm>
                <a:off x="709" y="1744"/>
                <a:ext cx="174" cy="546"/>
              </a:xfrm>
              <a:custGeom>
                <a:avLst/>
                <a:gdLst>
                  <a:gd name="T0" fmla="*/ 149 w 522"/>
                  <a:gd name="T1" fmla="*/ 621 h 1638"/>
                  <a:gd name="T2" fmla="*/ 136 w 522"/>
                  <a:gd name="T3" fmla="*/ 553 h 1638"/>
                  <a:gd name="T4" fmla="*/ 108 w 522"/>
                  <a:gd name="T5" fmla="*/ 480 h 1638"/>
                  <a:gd name="T6" fmla="*/ 104 w 522"/>
                  <a:gd name="T7" fmla="*/ 450 h 1638"/>
                  <a:gd name="T8" fmla="*/ 148 w 522"/>
                  <a:gd name="T9" fmla="*/ 494 h 1638"/>
                  <a:gd name="T10" fmla="*/ 188 w 522"/>
                  <a:gd name="T11" fmla="*/ 528 h 1638"/>
                  <a:gd name="T12" fmla="*/ 205 w 522"/>
                  <a:gd name="T13" fmla="*/ 488 h 1638"/>
                  <a:gd name="T14" fmla="*/ 197 w 522"/>
                  <a:gd name="T15" fmla="*/ 408 h 1638"/>
                  <a:gd name="T16" fmla="*/ 169 w 522"/>
                  <a:gd name="T17" fmla="*/ 341 h 1638"/>
                  <a:gd name="T18" fmla="*/ 129 w 522"/>
                  <a:gd name="T19" fmla="*/ 257 h 1638"/>
                  <a:gd name="T20" fmla="*/ 81 w 522"/>
                  <a:gd name="T21" fmla="*/ 159 h 1638"/>
                  <a:gd name="T22" fmla="*/ 37 w 522"/>
                  <a:gd name="T23" fmla="*/ 73 h 1638"/>
                  <a:gd name="T24" fmla="*/ 7 w 522"/>
                  <a:gd name="T25" fmla="*/ 12 h 1638"/>
                  <a:gd name="T26" fmla="*/ 2 w 522"/>
                  <a:gd name="T27" fmla="*/ 1 h 1638"/>
                  <a:gd name="T28" fmla="*/ 22 w 522"/>
                  <a:gd name="T29" fmla="*/ 20 h 1638"/>
                  <a:gd name="T30" fmla="*/ 58 w 522"/>
                  <a:gd name="T31" fmla="*/ 63 h 1638"/>
                  <a:gd name="T32" fmla="*/ 105 w 522"/>
                  <a:gd name="T33" fmla="*/ 125 h 1638"/>
                  <a:gd name="T34" fmla="*/ 161 w 522"/>
                  <a:gd name="T35" fmla="*/ 209 h 1638"/>
                  <a:gd name="T36" fmla="*/ 215 w 522"/>
                  <a:gd name="T37" fmla="*/ 310 h 1638"/>
                  <a:gd name="T38" fmla="*/ 264 w 522"/>
                  <a:gd name="T39" fmla="*/ 423 h 1638"/>
                  <a:gd name="T40" fmla="*/ 310 w 522"/>
                  <a:gd name="T41" fmla="*/ 534 h 1638"/>
                  <a:gd name="T42" fmla="*/ 347 w 522"/>
                  <a:gd name="T43" fmla="*/ 637 h 1638"/>
                  <a:gd name="T44" fmla="*/ 380 w 522"/>
                  <a:gd name="T45" fmla="*/ 731 h 1638"/>
                  <a:gd name="T46" fmla="*/ 400 w 522"/>
                  <a:gd name="T47" fmla="*/ 808 h 1638"/>
                  <a:gd name="T48" fmla="*/ 414 w 522"/>
                  <a:gd name="T49" fmla="*/ 875 h 1638"/>
                  <a:gd name="T50" fmla="*/ 435 w 522"/>
                  <a:gd name="T51" fmla="*/ 955 h 1638"/>
                  <a:gd name="T52" fmla="*/ 459 w 522"/>
                  <a:gd name="T53" fmla="*/ 1045 h 1638"/>
                  <a:gd name="T54" fmla="*/ 482 w 522"/>
                  <a:gd name="T55" fmla="*/ 1141 h 1638"/>
                  <a:gd name="T56" fmla="*/ 498 w 522"/>
                  <a:gd name="T57" fmla="*/ 1239 h 1638"/>
                  <a:gd name="T58" fmla="*/ 509 w 522"/>
                  <a:gd name="T59" fmla="*/ 1330 h 1638"/>
                  <a:gd name="T60" fmla="*/ 515 w 522"/>
                  <a:gd name="T61" fmla="*/ 1417 h 1638"/>
                  <a:gd name="T62" fmla="*/ 518 w 522"/>
                  <a:gd name="T63" fmla="*/ 1498 h 1638"/>
                  <a:gd name="T64" fmla="*/ 519 w 522"/>
                  <a:gd name="T65" fmla="*/ 1566 h 1638"/>
                  <a:gd name="T66" fmla="*/ 522 w 522"/>
                  <a:gd name="T67" fmla="*/ 1614 h 1638"/>
                  <a:gd name="T68" fmla="*/ 519 w 522"/>
                  <a:gd name="T69" fmla="*/ 1638 h 1638"/>
                  <a:gd name="T70" fmla="*/ 489 w 522"/>
                  <a:gd name="T71" fmla="*/ 1590 h 1638"/>
                  <a:gd name="T72" fmla="*/ 417 w 522"/>
                  <a:gd name="T73" fmla="*/ 1461 h 1638"/>
                  <a:gd name="T74" fmla="*/ 332 w 522"/>
                  <a:gd name="T75" fmla="*/ 1299 h 1638"/>
                  <a:gd name="T76" fmla="*/ 255 w 522"/>
                  <a:gd name="T77" fmla="*/ 1152 h 1638"/>
                  <a:gd name="T78" fmla="*/ 209 w 522"/>
                  <a:gd name="T79" fmla="*/ 1065 h 1638"/>
                  <a:gd name="T80" fmla="*/ 203 w 522"/>
                  <a:gd name="T81" fmla="*/ 1048 h 1638"/>
                  <a:gd name="T82" fmla="*/ 201 w 522"/>
                  <a:gd name="T83" fmla="*/ 999 h 1638"/>
                  <a:gd name="T84" fmla="*/ 194 w 522"/>
                  <a:gd name="T85" fmla="*/ 923 h 1638"/>
                  <a:gd name="T86" fmla="*/ 183 w 522"/>
                  <a:gd name="T87" fmla="*/ 832 h 1638"/>
                  <a:gd name="T88" fmla="*/ 173 w 522"/>
                  <a:gd name="T89" fmla="*/ 745 h 1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2" h="1638">
                    <a:moveTo>
                      <a:pt x="162" y="694"/>
                    </a:moveTo>
                    <a:lnTo>
                      <a:pt x="154" y="653"/>
                    </a:lnTo>
                    <a:lnTo>
                      <a:pt x="149" y="621"/>
                    </a:lnTo>
                    <a:lnTo>
                      <a:pt x="145" y="595"/>
                    </a:lnTo>
                    <a:lnTo>
                      <a:pt x="142" y="571"/>
                    </a:lnTo>
                    <a:lnTo>
                      <a:pt x="136" y="553"/>
                    </a:lnTo>
                    <a:lnTo>
                      <a:pt x="130" y="533"/>
                    </a:lnTo>
                    <a:lnTo>
                      <a:pt x="121" y="508"/>
                    </a:lnTo>
                    <a:lnTo>
                      <a:pt x="108" y="480"/>
                    </a:lnTo>
                    <a:lnTo>
                      <a:pt x="98" y="457"/>
                    </a:lnTo>
                    <a:lnTo>
                      <a:pt x="98" y="449"/>
                    </a:lnTo>
                    <a:lnTo>
                      <a:pt x="104" y="450"/>
                    </a:lnTo>
                    <a:lnTo>
                      <a:pt x="116" y="461"/>
                    </a:lnTo>
                    <a:lnTo>
                      <a:pt x="130" y="475"/>
                    </a:lnTo>
                    <a:lnTo>
                      <a:pt x="148" y="494"/>
                    </a:lnTo>
                    <a:lnTo>
                      <a:pt x="163" y="511"/>
                    </a:lnTo>
                    <a:lnTo>
                      <a:pt x="176" y="522"/>
                    </a:lnTo>
                    <a:lnTo>
                      <a:pt x="188" y="528"/>
                    </a:lnTo>
                    <a:lnTo>
                      <a:pt x="196" y="521"/>
                    </a:lnTo>
                    <a:lnTo>
                      <a:pt x="202" y="508"/>
                    </a:lnTo>
                    <a:lnTo>
                      <a:pt x="205" y="488"/>
                    </a:lnTo>
                    <a:lnTo>
                      <a:pt x="205" y="465"/>
                    </a:lnTo>
                    <a:lnTo>
                      <a:pt x="203" y="437"/>
                    </a:lnTo>
                    <a:lnTo>
                      <a:pt x="197" y="408"/>
                    </a:lnTo>
                    <a:lnTo>
                      <a:pt x="185" y="378"/>
                    </a:lnTo>
                    <a:lnTo>
                      <a:pt x="178" y="361"/>
                    </a:lnTo>
                    <a:lnTo>
                      <a:pt x="169" y="341"/>
                    </a:lnTo>
                    <a:lnTo>
                      <a:pt x="156" y="315"/>
                    </a:lnTo>
                    <a:lnTo>
                      <a:pt x="143" y="287"/>
                    </a:lnTo>
                    <a:lnTo>
                      <a:pt x="129" y="257"/>
                    </a:lnTo>
                    <a:lnTo>
                      <a:pt x="113" y="225"/>
                    </a:lnTo>
                    <a:lnTo>
                      <a:pt x="98" y="193"/>
                    </a:lnTo>
                    <a:lnTo>
                      <a:pt x="81" y="159"/>
                    </a:lnTo>
                    <a:lnTo>
                      <a:pt x="66" y="130"/>
                    </a:lnTo>
                    <a:lnTo>
                      <a:pt x="50" y="100"/>
                    </a:lnTo>
                    <a:lnTo>
                      <a:pt x="37" y="73"/>
                    </a:lnTo>
                    <a:lnTo>
                      <a:pt x="24" y="48"/>
                    </a:lnTo>
                    <a:lnTo>
                      <a:pt x="15" y="28"/>
                    </a:lnTo>
                    <a:lnTo>
                      <a:pt x="7" y="12"/>
                    </a:lnTo>
                    <a:lnTo>
                      <a:pt x="2" y="3"/>
                    </a:lnTo>
                    <a:lnTo>
                      <a:pt x="0" y="0"/>
                    </a:lnTo>
                    <a:lnTo>
                      <a:pt x="2" y="1"/>
                    </a:lnTo>
                    <a:lnTo>
                      <a:pt x="5" y="5"/>
                    </a:lnTo>
                    <a:lnTo>
                      <a:pt x="11" y="11"/>
                    </a:lnTo>
                    <a:lnTo>
                      <a:pt x="22" y="20"/>
                    </a:lnTo>
                    <a:lnTo>
                      <a:pt x="31" y="32"/>
                    </a:lnTo>
                    <a:lnTo>
                      <a:pt x="44" y="46"/>
                    </a:lnTo>
                    <a:lnTo>
                      <a:pt x="58" y="63"/>
                    </a:lnTo>
                    <a:lnTo>
                      <a:pt x="72" y="81"/>
                    </a:lnTo>
                    <a:lnTo>
                      <a:pt x="89" y="103"/>
                    </a:lnTo>
                    <a:lnTo>
                      <a:pt x="105" y="125"/>
                    </a:lnTo>
                    <a:lnTo>
                      <a:pt x="123" y="152"/>
                    </a:lnTo>
                    <a:lnTo>
                      <a:pt x="142" y="179"/>
                    </a:lnTo>
                    <a:lnTo>
                      <a:pt x="161" y="209"/>
                    </a:lnTo>
                    <a:lnTo>
                      <a:pt x="178" y="241"/>
                    </a:lnTo>
                    <a:lnTo>
                      <a:pt x="197" y="274"/>
                    </a:lnTo>
                    <a:lnTo>
                      <a:pt x="215" y="310"/>
                    </a:lnTo>
                    <a:lnTo>
                      <a:pt x="232" y="349"/>
                    </a:lnTo>
                    <a:lnTo>
                      <a:pt x="248" y="385"/>
                    </a:lnTo>
                    <a:lnTo>
                      <a:pt x="264" y="423"/>
                    </a:lnTo>
                    <a:lnTo>
                      <a:pt x="279" y="459"/>
                    </a:lnTo>
                    <a:lnTo>
                      <a:pt x="296" y="498"/>
                    </a:lnTo>
                    <a:lnTo>
                      <a:pt x="310" y="534"/>
                    </a:lnTo>
                    <a:lnTo>
                      <a:pt x="322" y="569"/>
                    </a:lnTo>
                    <a:lnTo>
                      <a:pt x="337" y="604"/>
                    </a:lnTo>
                    <a:lnTo>
                      <a:pt x="347" y="637"/>
                    </a:lnTo>
                    <a:lnTo>
                      <a:pt x="359" y="670"/>
                    </a:lnTo>
                    <a:lnTo>
                      <a:pt x="371" y="703"/>
                    </a:lnTo>
                    <a:lnTo>
                      <a:pt x="380" y="731"/>
                    </a:lnTo>
                    <a:lnTo>
                      <a:pt x="387" y="759"/>
                    </a:lnTo>
                    <a:lnTo>
                      <a:pt x="394" y="784"/>
                    </a:lnTo>
                    <a:lnTo>
                      <a:pt x="400" y="808"/>
                    </a:lnTo>
                    <a:lnTo>
                      <a:pt x="404" y="831"/>
                    </a:lnTo>
                    <a:lnTo>
                      <a:pt x="410" y="852"/>
                    </a:lnTo>
                    <a:lnTo>
                      <a:pt x="414" y="875"/>
                    </a:lnTo>
                    <a:lnTo>
                      <a:pt x="421" y="900"/>
                    </a:lnTo>
                    <a:lnTo>
                      <a:pt x="427" y="927"/>
                    </a:lnTo>
                    <a:lnTo>
                      <a:pt x="435" y="955"/>
                    </a:lnTo>
                    <a:lnTo>
                      <a:pt x="443" y="985"/>
                    </a:lnTo>
                    <a:lnTo>
                      <a:pt x="451" y="1015"/>
                    </a:lnTo>
                    <a:lnTo>
                      <a:pt x="459" y="1045"/>
                    </a:lnTo>
                    <a:lnTo>
                      <a:pt x="467" y="1078"/>
                    </a:lnTo>
                    <a:lnTo>
                      <a:pt x="475" y="1110"/>
                    </a:lnTo>
                    <a:lnTo>
                      <a:pt x="482" y="1141"/>
                    </a:lnTo>
                    <a:lnTo>
                      <a:pt x="488" y="1174"/>
                    </a:lnTo>
                    <a:lnTo>
                      <a:pt x="493" y="1206"/>
                    </a:lnTo>
                    <a:lnTo>
                      <a:pt x="498" y="1239"/>
                    </a:lnTo>
                    <a:lnTo>
                      <a:pt x="503" y="1269"/>
                    </a:lnTo>
                    <a:lnTo>
                      <a:pt x="506" y="1299"/>
                    </a:lnTo>
                    <a:lnTo>
                      <a:pt x="509" y="1330"/>
                    </a:lnTo>
                    <a:lnTo>
                      <a:pt x="511" y="1360"/>
                    </a:lnTo>
                    <a:lnTo>
                      <a:pt x="512" y="1388"/>
                    </a:lnTo>
                    <a:lnTo>
                      <a:pt x="515" y="1417"/>
                    </a:lnTo>
                    <a:lnTo>
                      <a:pt x="516" y="1446"/>
                    </a:lnTo>
                    <a:lnTo>
                      <a:pt x="518" y="1473"/>
                    </a:lnTo>
                    <a:lnTo>
                      <a:pt x="518" y="1498"/>
                    </a:lnTo>
                    <a:lnTo>
                      <a:pt x="519" y="1523"/>
                    </a:lnTo>
                    <a:lnTo>
                      <a:pt x="519" y="1545"/>
                    </a:lnTo>
                    <a:lnTo>
                      <a:pt x="519" y="1566"/>
                    </a:lnTo>
                    <a:lnTo>
                      <a:pt x="522" y="1585"/>
                    </a:lnTo>
                    <a:lnTo>
                      <a:pt x="522" y="1601"/>
                    </a:lnTo>
                    <a:lnTo>
                      <a:pt x="522" y="1614"/>
                    </a:lnTo>
                    <a:lnTo>
                      <a:pt x="522" y="1625"/>
                    </a:lnTo>
                    <a:lnTo>
                      <a:pt x="519" y="1633"/>
                    </a:lnTo>
                    <a:lnTo>
                      <a:pt x="519" y="1638"/>
                    </a:lnTo>
                    <a:lnTo>
                      <a:pt x="515" y="1634"/>
                    </a:lnTo>
                    <a:lnTo>
                      <a:pt x="505" y="1617"/>
                    </a:lnTo>
                    <a:lnTo>
                      <a:pt x="489" y="1590"/>
                    </a:lnTo>
                    <a:lnTo>
                      <a:pt x="469" y="1555"/>
                    </a:lnTo>
                    <a:lnTo>
                      <a:pt x="444" y="1510"/>
                    </a:lnTo>
                    <a:lnTo>
                      <a:pt x="417" y="1461"/>
                    </a:lnTo>
                    <a:lnTo>
                      <a:pt x="389" y="1409"/>
                    </a:lnTo>
                    <a:lnTo>
                      <a:pt x="360" y="1354"/>
                    </a:lnTo>
                    <a:lnTo>
                      <a:pt x="332" y="1299"/>
                    </a:lnTo>
                    <a:lnTo>
                      <a:pt x="304" y="1246"/>
                    </a:lnTo>
                    <a:lnTo>
                      <a:pt x="277" y="1196"/>
                    </a:lnTo>
                    <a:lnTo>
                      <a:pt x="255" y="1152"/>
                    </a:lnTo>
                    <a:lnTo>
                      <a:pt x="233" y="1115"/>
                    </a:lnTo>
                    <a:lnTo>
                      <a:pt x="218" y="1084"/>
                    </a:lnTo>
                    <a:lnTo>
                      <a:pt x="209" y="1065"/>
                    </a:lnTo>
                    <a:lnTo>
                      <a:pt x="205" y="1058"/>
                    </a:lnTo>
                    <a:lnTo>
                      <a:pt x="205" y="1055"/>
                    </a:lnTo>
                    <a:lnTo>
                      <a:pt x="203" y="1048"/>
                    </a:lnTo>
                    <a:lnTo>
                      <a:pt x="203" y="1035"/>
                    </a:lnTo>
                    <a:lnTo>
                      <a:pt x="202" y="1019"/>
                    </a:lnTo>
                    <a:lnTo>
                      <a:pt x="201" y="999"/>
                    </a:lnTo>
                    <a:lnTo>
                      <a:pt x="198" y="976"/>
                    </a:lnTo>
                    <a:lnTo>
                      <a:pt x="196" y="950"/>
                    </a:lnTo>
                    <a:lnTo>
                      <a:pt x="194" y="923"/>
                    </a:lnTo>
                    <a:lnTo>
                      <a:pt x="191" y="893"/>
                    </a:lnTo>
                    <a:lnTo>
                      <a:pt x="188" y="864"/>
                    </a:lnTo>
                    <a:lnTo>
                      <a:pt x="183" y="832"/>
                    </a:lnTo>
                    <a:lnTo>
                      <a:pt x="180" y="802"/>
                    </a:lnTo>
                    <a:lnTo>
                      <a:pt x="175" y="774"/>
                    </a:lnTo>
                    <a:lnTo>
                      <a:pt x="173" y="745"/>
                    </a:lnTo>
                    <a:lnTo>
                      <a:pt x="167" y="718"/>
                    </a:lnTo>
                    <a:lnTo>
                      <a:pt x="162" y="694"/>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49" name="Freeform 1489">
                <a:extLst>
                  <a:ext uri="{FF2B5EF4-FFF2-40B4-BE49-F238E27FC236}">
                    <a16:creationId xmlns:a16="http://schemas.microsoft.com/office/drawing/2014/main" id="{91F8C177-F347-8050-9508-C0E4DDD13CDE}"/>
                  </a:ext>
                </a:extLst>
              </p:cNvPr>
              <p:cNvSpPr>
                <a:spLocks/>
              </p:cNvSpPr>
              <p:nvPr/>
            </p:nvSpPr>
            <p:spPr bwMode="auto">
              <a:xfrm>
                <a:off x="725" y="1766"/>
                <a:ext cx="157" cy="524"/>
              </a:xfrm>
              <a:custGeom>
                <a:avLst/>
                <a:gdLst>
                  <a:gd name="T0" fmla="*/ 133 w 473"/>
                  <a:gd name="T1" fmla="*/ 614 h 1573"/>
                  <a:gd name="T2" fmla="*/ 124 w 473"/>
                  <a:gd name="T3" fmla="*/ 550 h 1573"/>
                  <a:gd name="T4" fmla="*/ 98 w 473"/>
                  <a:gd name="T5" fmla="*/ 476 h 1573"/>
                  <a:gd name="T6" fmla="*/ 88 w 473"/>
                  <a:gd name="T7" fmla="*/ 443 h 1573"/>
                  <a:gd name="T8" fmla="*/ 124 w 473"/>
                  <a:gd name="T9" fmla="*/ 480 h 1573"/>
                  <a:gd name="T10" fmla="*/ 163 w 473"/>
                  <a:gd name="T11" fmla="*/ 510 h 1573"/>
                  <a:gd name="T12" fmla="*/ 182 w 473"/>
                  <a:gd name="T13" fmla="*/ 465 h 1573"/>
                  <a:gd name="T14" fmla="*/ 174 w 473"/>
                  <a:gd name="T15" fmla="*/ 378 h 1573"/>
                  <a:gd name="T16" fmla="*/ 146 w 473"/>
                  <a:gd name="T17" fmla="*/ 312 h 1573"/>
                  <a:gd name="T18" fmla="*/ 109 w 473"/>
                  <a:gd name="T19" fmla="*/ 234 h 1573"/>
                  <a:gd name="T20" fmla="*/ 67 w 473"/>
                  <a:gd name="T21" fmla="*/ 145 h 1573"/>
                  <a:gd name="T22" fmla="*/ 30 w 473"/>
                  <a:gd name="T23" fmla="*/ 64 h 1573"/>
                  <a:gd name="T24" fmla="*/ 6 w 473"/>
                  <a:gd name="T25" fmla="*/ 10 h 1573"/>
                  <a:gd name="T26" fmla="*/ 3 w 473"/>
                  <a:gd name="T27" fmla="*/ 2 h 1573"/>
                  <a:gd name="T28" fmla="*/ 48 w 473"/>
                  <a:gd name="T29" fmla="*/ 49 h 1573"/>
                  <a:gd name="T30" fmla="*/ 135 w 473"/>
                  <a:gd name="T31" fmla="*/ 180 h 1573"/>
                  <a:gd name="T32" fmla="*/ 201 w 473"/>
                  <a:gd name="T33" fmla="*/ 321 h 1573"/>
                  <a:gd name="T34" fmla="*/ 249 w 473"/>
                  <a:gd name="T35" fmla="*/ 434 h 1573"/>
                  <a:gd name="T36" fmla="*/ 290 w 473"/>
                  <a:gd name="T37" fmla="*/ 539 h 1573"/>
                  <a:gd name="T38" fmla="*/ 324 w 473"/>
                  <a:gd name="T39" fmla="*/ 638 h 1573"/>
                  <a:gd name="T40" fmla="*/ 347 w 473"/>
                  <a:gd name="T41" fmla="*/ 721 h 1573"/>
                  <a:gd name="T42" fmla="*/ 362 w 473"/>
                  <a:gd name="T43" fmla="*/ 789 h 1573"/>
                  <a:gd name="T44" fmla="*/ 380 w 473"/>
                  <a:gd name="T45" fmla="*/ 863 h 1573"/>
                  <a:gd name="T46" fmla="*/ 404 w 473"/>
                  <a:gd name="T47" fmla="*/ 950 h 1573"/>
                  <a:gd name="T48" fmla="*/ 428 w 473"/>
                  <a:gd name="T49" fmla="*/ 1046 h 1573"/>
                  <a:gd name="T50" fmla="*/ 446 w 473"/>
                  <a:gd name="T51" fmla="*/ 1142 h 1573"/>
                  <a:gd name="T52" fmla="*/ 459 w 473"/>
                  <a:gd name="T53" fmla="*/ 1236 h 1573"/>
                  <a:gd name="T54" fmla="*/ 465 w 473"/>
                  <a:gd name="T55" fmla="*/ 1325 h 1573"/>
                  <a:gd name="T56" fmla="*/ 471 w 473"/>
                  <a:gd name="T57" fmla="*/ 1409 h 1573"/>
                  <a:gd name="T58" fmla="*/ 472 w 473"/>
                  <a:gd name="T59" fmla="*/ 1481 h 1573"/>
                  <a:gd name="T60" fmla="*/ 473 w 473"/>
                  <a:gd name="T61" fmla="*/ 1536 h 1573"/>
                  <a:gd name="T62" fmla="*/ 472 w 473"/>
                  <a:gd name="T63" fmla="*/ 1569 h 1573"/>
                  <a:gd name="T64" fmla="*/ 458 w 473"/>
                  <a:gd name="T65" fmla="*/ 1553 h 1573"/>
                  <a:gd name="T66" fmla="*/ 397 w 473"/>
                  <a:gd name="T67" fmla="*/ 1446 h 1573"/>
                  <a:gd name="T68" fmla="*/ 313 w 473"/>
                  <a:gd name="T69" fmla="*/ 1291 h 1573"/>
                  <a:gd name="T70" fmla="*/ 230 w 473"/>
                  <a:gd name="T71" fmla="*/ 1133 h 1573"/>
                  <a:gd name="T72" fmla="*/ 171 w 473"/>
                  <a:gd name="T73" fmla="*/ 1020 h 1573"/>
                  <a:gd name="T74" fmla="*/ 158 w 473"/>
                  <a:gd name="T75" fmla="*/ 993 h 1573"/>
                  <a:gd name="T76" fmla="*/ 160 w 473"/>
                  <a:gd name="T77" fmla="*/ 964 h 1573"/>
                  <a:gd name="T78" fmla="*/ 162 w 473"/>
                  <a:gd name="T79" fmla="*/ 909 h 1573"/>
                  <a:gd name="T80" fmla="*/ 160 w 473"/>
                  <a:gd name="T81" fmla="*/ 838 h 1573"/>
                  <a:gd name="T82" fmla="*/ 155 w 473"/>
                  <a:gd name="T83" fmla="*/ 760 h 1573"/>
                  <a:gd name="T84" fmla="*/ 144 w 473"/>
                  <a:gd name="T85" fmla="*/ 687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3" h="1573">
                    <a:moveTo>
                      <a:pt x="144" y="687"/>
                    </a:moveTo>
                    <a:lnTo>
                      <a:pt x="136" y="646"/>
                    </a:lnTo>
                    <a:lnTo>
                      <a:pt x="133" y="614"/>
                    </a:lnTo>
                    <a:lnTo>
                      <a:pt x="129" y="588"/>
                    </a:lnTo>
                    <a:lnTo>
                      <a:pt x="128" y="568"/>
                    </a:lnTo>
                    <a:lnTo>
                      <a:pt x="124" y="550"/>
                    </a:lnTo>
                    <a:lnTo>
                      <a:pt x="120" y="529"/>
                    </a:lnTo>
                    <a:lnTo>
                      <a:pt x="110" y="505"/>
                    </a:lnTo>
                    <a:lnTo>
                      <a:pt x="98" y="476"/>
                    </a:lnTo>
                    <a:lnTo>
                      <a:pt x="87" y="453"/>
                    </a:lnTo>
                    <a:lnTo>
                      <a:pt x="83" y="441"/>
                    </a:lnTo>
                    <a:lnTo>
                      <a:pt x="88" y="443"/>
                    </a:lnTo>
                    <a:lnTo>
                      <a:pt x="98" y="450"/>
                    </a:lnTo>
                    <a:lnTo>
                      <a:pt x="110" y="463"/>
                    </a:lnTo>
                    <a:lnTo>
                      <a:pt x="124" y="480"/>
                    </a:lnTo>
                    <a:lnTo>
                      <a:pt x="138" y="494"/>
                    </a:lnTo>
                    <a:lnTo>
                      <a:pt x="151" y="506"/>
                    </a:lnTo>
                    <a:lnTo>
                      <a:pt x="163" y="510"/>
                    </a:lnTo>
                    <a:lnTo>
                      <a:pt x="171" y="503"/>
                    </a:lnTo>
                    <a:lnTo>
                      <a:pt x="177" y="488"/>
                    </a:lnTo>
                    <a:lnTo>
                      <a:pt x="182" y="465"/>
                    </a:lnTo>
                    <a:lnTo>
                      <a:pt x="182" y="439"/>
                    </a:lnTo>
                    <a:lnTo>
                      <a:pt x="178" y="408"/>
                    </a:lnTo>
                    <a:lnTo>
                      <a:pt x="174" y="378"/>
                    </a:lnTo>
                    <a:lnTo>
                      <a:pt x="163" y="348"/>
                    </a:lnTo>
                    <a:lnTo>
                      <a:pt x="155" y="332"/>
                    </a:lnTo>
                    <a:lnTo>
                      <a:pt x="146" y="312"/>
                    </a:lnTo>
                    <a:lnTo>
                      <a:pt x="135" y="288"/>
                    </a:lnTo>
                    <a:lnTo>
                      <a:pt x="123" y="261"/>
                    </a:lnTo>
                    <a:lnTo>
                      <a:pt x="109" y="234"/>
                    </a:lnTo>
                    <a:lnTo>
                      <a:pt x="96" y="203"/>
                    </a:lnTo>
                    <a:lnTo>
                      <a:pt x="82" y="175"/>
                    </a:lnTo>
                    <a:lnTo>
                      <a:pt x="67" y="145"/>
                    </a:lnTo>
                    <a:lnTo>
                      <a:pt x="55" y="117"/>
                    </a:lnTo>
                    <a:lnTo>
                      <a:pt x="42" y="90"/>
                    </a:lnTo>
                    <a:lnTo>
                      <a:pt x="30" y="64"/>
                    </a:lnTo>
                    <a:lnTo>
                      <a:pt x="20" y="43"/>
                    </a:lnTo>
                    <a:lnTo>
                      <a:pt x="12" y="24"/>
                    </a:lnTo>
                    <a:lnTo>
                      <a:pt x="6" y="10"/>
                    </a:lnTo>
                    <a:lnTo>
                      <a:pt x="0" y="2"/>
                    </a:lnTo>
                    <a:lnTo>
                      <a:pt x="0" y="0"/>
                    </a:lnTo>
                    <a:lnTo>
                      <a:pt x="3" y="2"/>
                    </a:lnTo>
                    <a:lnTo>
                      <a:pt x="12" y="10"/>
                    </a:lnTo>
                    <a:lnTo>
                      <a:pt x="28" y="27"/>
                    </a:lnTo>
                    <a:lnTo>
                      <a:pt x="48" y="49"/>
                    </a:lnTo>
                    <a:lnTo>
                      <a:pt x="74" y="82"/>
                    </a:lnTo>
                    <a:lnTo>
                      <a:pt x="102" y="125"/>
                    </a:lnTo>
                    <a:lnTo>
                      <a:pt x="135" y="180"/>
                    </a:lnTo>
                    <a:lnTo>
                      <a:pt x="168" y="247"/>
                    </a:lnTo>
                    <a:lnTo>
                      <a:pt x="185" y="285"/>
                    </a:lnTo>
                    <a:lnTo>
                      <a:pt x="201" y="321"/>
                    </a:lnTo>
                    <a:lnTo>
                      <a:pt x="217" y="359"/>
                    </a:lnTo>
                    <a:lnTo>
                      <a:pt x="232" y="395"/>
                    </a:lnTo>
                    <a:lnTo>
                      <a:pt x="249" y="434"/>
                    </a:lnTo>
                    <a:lnTo>
                      <a:pt x="263" y="470"/>
                    </a:lnTo>
                    <a:lnTo>
                      <a:pt x="275" y="505"/>
                    </a:lnTo>
                    <a:lnTo>
                      <a:pt x="290" y="539"/>
                    </a:lnTo>
                    <a:lnTo>
                      <a:pt x="300" y="573"/>
                    </a:lnTo>
                    <a:lnTo>
                      <a:pt x="312" y="606"/>
                    </a:lnTo>
                    <a:lnTo>
                      <a:pt x="324" y="638"/>
                    </a:lnTo>
                    <a:lnTo>
                      <a:pt x="333" y="667"/>
                    </a:lnTo>
                    <a:lnTo>
                      <a:pt x="340" y="695"/>
                    </a:lnTo>
                    <a:lnTo>
                      <a:pt x="347" y="721"/>
                    </a:lnTo>
                    <a:lnTo>
                      <a:pt x="353" y="744"/>
                    </a:lnTo>
                    <a:lnTo>
                      <a:pt x="357" y="766"/>
                    </a:lnTo>
                    <a:lnTo>
                      <a:pt x="362" y="789"/>
                    </a:lnTo>
                    <a:lnTo>
                      <a:pt x="367" y="811"/>
                    </a:lnTo>
                    <a:lnTo>
                      <a:pt x="374" y="837"/>
                    </a:lnTo>
                    <a:lnTo>
                      <a:pt x="380" y="863"/>
                    </a:lnTo>
                    <a:lnTo>
                      <a:pt x="388" y="892"/>
                    </a:lnTo>
                    <a:lnTo>
                      <a:pt x="396" y="921"/>
                    </a:lnTo>
                    <a:lnTo>
                      <a:pt x="404" y="950"/>
                    </a:lnTo>
                    <a:lnTo>
                      <a:pt x="411" y="982"/>
                    </a:lnTo>
                    <a:lnTo>
                      <a:pt x="420" y="1013"/>
                    </a:lnTo>
                    <a:lnTo>
                      <a:pt x="428" y="1046"/>
                    </a:lnTo>
                    <a:lnTo>
                      <a:pt x="435" y="1078"/>
                    </a:lnTo>
                    <a:lnTo>
                      <a:pt x="441" y="1110"/>
                    </a:lnTo>
                    <a:lnTo>
                      <a:pt x="446" y="1142"/>
                    </a:lnTo>
                    <a:lnTo>
                      <a:pt x="451" y="1174"/>
                    </a:lnTo>
                    <a:lnTo>
                      <a:pt x="456" y="1205"/>
                    </a:lnTo>
                    <a:lnTo>
                      <a:pt x="459" y="1236"/>
                    </a:lnTo>
                    <a:lnTo>
                      <a:pt x="461" y="1266"/>
                    </a:lnTo>
                    <a:lnTo>
                      <a:pt x="464" y="1297"/>
                    </a:lnTo>
                    <a:lnTo>
                      <a:pt x="465" y="1325"/>
                    </a:lnTo>
                    <a:lnTo>
                      <a:pt x="468" y="1353"/>
                    </a:lnTo>
                    <a:lnTo>
                      <a:pt x="469" y="1382"/>
                    </a:lnTo>
                    <a:lnTo>
                      <a:pt x="471" y="1409"/>
                    </a:lnTo>
                    <a:lnTo>
                      <a:pt x="471" y="1433"/>
                    </a:lnTo>
                    <a:lnTo>
                      <a:pt x="472" y="1459"/>
                    </a:lnTo>
                    <a:lnTo>
                      <a:pt x="472" y="1481"/>
                    </a:lnTo>
                    <a:lnTo>
                      <a:pt x="472" y="1503"/>
                    </a:lnTo>
                    <a:lnTo>
                      <a:pt x="473" y="1521"/>
                    </a:lnTo>
                    <a:lnTo>
                      <a:pt x="473" y="1536"/>
                    </a:lnTo>
                    <a:lnTo>
                      <a:pt x="473" y="1549"/>
                    </a:lnTo>
                    <a:lnTo>
                      <a:pt x="473" y="1561"/>
                    </a:lnTo>
                    <a:lnTo>
                      <a:pt x="472" y="1569"/>
                    </a:lnTo>
                    <a:lnTo>
                      <a:pt x="472" y="1573"/>
                    </a:lnTo>
                    <a:lnTo>
                      <a:pt x="468" y="1570"/>
                    </a:lnTo>
                    <a:lnTo>
                      <a:pt x="458" y="1553"/>
                    </a:lnTo>
                    <a:lnTo>
                      <a:pt x="442" y="1526"/>
                    </a:lnTo>
                    <a:lnTo>
                      <a:pt x="422" y="1491"/>
                    </a:lnTo>
                    <a:lnTo>
                      <a:pt x="397" y="1446"/>
                    </a:lnTo>
                    <a:lnTo>
                      <a:pt x="370" y="1397"/>
                    </a:lnTo>
                    <a:lnTo>
                      <a:pt x="342" y="1346"/>
                    </a:lnTo>
                    <a:lnTo>
                      <a:pt x="313" y="1291"/>
                    </a:lnTo>
                    <a:lnTo>
                      <a:pt x="285" y="1236"/>
                    </a:lnTo>
                    <a:lnTo>
                      <a:pt x="257" y="1182"/>
                    </a:lnTo>
                    <a:lnTo>
                      <a:pt x="230" y="1133"/>
                    </a:lnTo>
                    <a:lnTo>
                      <a:pt x="208" y="1088"/>
                    </a:lnTo>
                    <a:lnTo>
                      <a:pt x="186" y="1050"/>
                    </a:lnTo>
                    <a:lnTo>
                      <a:pt x="171" y="1020"/>
                    </a:lnTo>
                    <a:lnTo>
                      <a:pt x="162" y="1000"/>
                    </a:lnTo>
                    <a:lnTo>
                      <a:pt x="158" y="995"/>
                    </a:lnTo>
                    <a:lnTo>
                      <a:pt x="158" y="993"/>
                    </a:lnTo>
                    <a:lnTo>
                      <a:pt x="158" y="986"/>
                    </a:lnTo>
                    <a:lnTo>
                      <a:pt x="160" y="977"/>
                    </a:lnTo>
                    <a:lnTo>
                      <a:pt x="160" y="964"/>
                    </a:lnTo>
                    <a:lnTo>
                      <a:pt x="160" y="949"/>
                    </a:lnTo>
                    <a:lnTo>
                      <a:pt x="160" y="930"/>
                    </a:lnTo>
                    <a:lnTo>
                      <a:pt x="162" y="909"/>
                    </a:lnTo>
                    <a:lnTo>
                      <a:pt x="162" y="887"/>
                    </a:lnTo>
                    <a:lnTo>
                      <a:pt x="160" y="863"/>
                    </a:lnTo>
                    <a:lnTo>
                      <a:pt x="160" y="838"/>
                    </a:lnTo>
                    <a:lnTo>
                      <a:pt x="158" y="812"/>
                    </a:lnTo>
                    <a:lnTo>
                      <a:pt x="156" y="787"/>
                    </a:lnTo>
                    <a:lnTo>
                      <a:pt x="155" y="760"/>
                    </a:lnTo>
                    <a:lnTo>
                      <a:pt x="151" y="735"/>
                    </a:lnTo>
                    <a:lnTo>
                      <a:pt x="149" y="711"/>
                    </a:lnTo>
                    <a:lnTo>
                      <a:pt x="144" y="687"/>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50" name="Freeform 1490">
                <a:extLst>
                  <a:ext uri="{FF2B5EF4-FFF2-40B4-BE49-F238E27FC236}">
                    <a16:creationId xmlns:a16="http://schemas.microsoft.com/office/drawing/2014/main" id="{063DE642-61B3-625B-E275-84C9D399F957}"/>
                  </a:ext>
                </a:extLst>
              </p:cNvPr>
              <p:cNvSpPr>
                <a:spLocks/>
              </p:cNvSpPr>
              <p:nvPr/>
            </p:nvSpPr>
            <p:spPr bwMode="auto">
              <a:xfrm>
                <a:off x="739" y="1787"/>
                <a:ext cx="143" cy="503"/>
              </a:xfrm>
              <a:custGeom>
                <a:avLst/>
                <a:gdLst>
                  <a:gd name="T0" fmla="*/ 119 w 429"/>
                  <a:gd name="T1" fmla="*/ 640 h 1511"/>
                  <a:gd name="T2" fmla="*/ 114 w 429"/>
                  <a:gd name="T3" fmla="*/ 585 h 1511"/>
                  <a:gd name="T4" fmla="*/ 113 w 429"/>
                  <a:gd name="T5" fmla="*/ 543 h 1511"/>
                  <a:gd name="T6" fmla="*/ 102 w 429"/>
                  <a:gd name="T7" fmla="*/ 502 h 1511"/>
                  <a:gd name="T8" fmla="*/ 78 w 429"/>
                  <a:gd name="T9" fmla="*/ 450 h 1511"/>
                  <a:gd name="T10" fmla="*/ 76 w 429"/>
                  <a:gd name="T11" fmla="*/ 435 h 1511"/>
                  <a:gd name="T12" fmla="*/ 92 w 429"/>
                  <a:gd name="T13" fmla="*/ 454 h 1511"/>
                  <a:gd name="T14" fmla="*/ 117 w 429"/>
                  <a:gd name="T15" fmla="*/ 481 h 1511"/>
                  <a:gd name="T16" fmla="*/ 140 w 429"/>
                  <a:gd name="T17" fmla="*/ 494 h 1511"/>
                  <a:gd name="T18" fmla="*/ 154 w 429"/>
                  <a:gd name="T19" fmla="*/ 468 h 1511"/>
                  <a:gd name="T20" fmla="*/ 159 w 429"/>
                  <a:gd name="T21" fmla="*/ 414 h 1511"/>
                  <a:gd name="T22" fmla="*/ 152 w 429"/>
                  <a:gd name="T23" fmla="*/ 348 h 1511"/>
                  <a:gd name="T24" fmla="*/ 134 w 429"/>
                  <a:gd name="T25" fmla="*/ 303 h 1511"/>
                  <a:gd name="T26" fmla="*/ 114 w 429"/>
                  <a:gd name="T27" fmla="*/ 261 h 1511"/>
                  <a:gd name="T28" fmla="*/ 92 w 429"/>
                  <a:gd name="T29" fmla="*/ 210 h 1511"/>
                  <a:gd name="T30" fmla="*/ 69 w 429"/>
                  <a:gd name="T31" fmla="*/ 156 h 1511"/>
                  <a:gd name="T32" fmla="*/ 45 w 429"/>
                  <a:gd name="T33" fmla="*/ 105 h 1511"/>
                  <a:gd name="T34" fmla="*/ 24 w 429"/>
                  <a:gd name="T35" fmla="*/ 58 h 1511"/>
                  <a:gd name="T36" fmla="*/ 9 w 429"/>
                  <a:gd name="T37" fmla="*/ 22 h 1511"/>
                  <a:gd name="T38" fmla="*/ 1 w 429"/>
                  <a:gd name="T39" fmla="*/ 3 h 1511"/>
                  <a:gd name="T40" fmla="*/ 1 w 429"/>
                  <a:gd name="T41" fmla="*/ 0 h 1511"/>
                  <a:gd name="T42" fmla="*/ 14 w 429"/>
                  <a:gd name="T43" fmla="*/ 7 h 1511"/>
                  <a:gd name="T44" fmla="*/ 42 w 429"/>
                  <a:gd name="T45" fmla="*/ 39 h 1511"/>
                  <a:gd name="T46" fmla="*/ 91 w 429"/>
                  <a:gd name="T47" fmla="*/ 119 h 1511"/>
                  <a:gd name="T48" fmla="*/ 140 w 429"/>
                  <a:gd name="T49" fmla="*/ 222 h 1511"/>
                  <a:gd name="T50" fmla="*/ 172 w 429"/>
                  <a:gd name="T51" fmla="*/ 296 h 1511"/>
                  <a:gd name="T52" fmla="*/ 203 w 429"/>
                  <a:gd name="T53" fmla="*/ 371 h 1511"/>
                  <a:gd name="T54" fmla="*/ 230 w 429"/>
                  <a:gd name="T55" fmla="*/ 442 h 1511"/>
                  <a:gd name="T56" fmla="*/ 256 w 429"/>
                  <a:gd name="T57" fmla="*/ 510 h 1511"/>
                  <a:gd name="T58" fmla="*/ 278 w 429"/>
                  <a:gd name="T59" fmla="*/ 576 h 1511"/>
                  <a:gd name="T60" fmla="*/ 296 w 429"/>
                  <a:gd name="T61" fmla="*/ 632 h 1511"/>
                  <a:gd name="T62" fmla="*/ 309 w 429"/>
                  <a:gd name="T63" fmla="*/ 681 h 1511"/>
                  <a:gd name="T64" fmla="*/ 318 w 429"/>
                  <a:gd name="T65" fmla="*/ 725 h 1511"/>
                  <a:gd name="T66" fmla="*/ 329 w 429"/>
                  <a:gd name="T67" fmla="*/ 773 h 1511"/>
                  <a:gd name="T68" fmla="*/ 343 w 429"/>
                  <a:gd name="T69" fmla="*/ 830 h 1511"/>
                  <a:gd name="T70" fmla="*/ 359 w 429"/>
                  <a:gd name="T71" fmla="*/ 888 h 1511"/>
                  <a:gd name="T72" fmla="*/ 376 w 429"/>
                  <a:gd name="T73" fmla="*/ 951 h 1511"/>
                  <a:gd name="T74" fmla="*/ 390 w 429"/>
                  <a:gd name="T75" fmla="*/ 1014 h 1511"/>
                  <a:gd name="T76" fmla="*/ 401 w 429"/>
                  <a:gd name="T77" fmla="*/ 1079 h 1511"/>
                  <a:gd name="T78" fmla="*/ 412 w 429"/>
                  <a:gd name="T79" fmla="*/ 1142 h 1511"/>
                  <a:gd name="T80" fmla="*/ 417 w 429"/>
                  <a:gd name="T81" fmla="*/ 1203 h 1511"/>
                  <a:gd name="T82" fmla="*/ 421 w 429"/>
                  <a:gd name="T83" fmla="*/ 1261 h 1511"/>
                  <a:gd name="T84" fmla="*/ 425 w 429"/>
                  <a:gd name="T85" fmla="*/ 1319 h 1511"/>
                  <a:gd name="T86" fmla="*/ 426 w 429"/>
                  <a:gd name="T87" fmla="*/ 1371 h 1511"/>
                  <a:gd name="T88" fmla="*/ 427 w 429"/>
                  <a:gd name="T89" fmla="*/ 1418 h 1511"/>
                  <a:gd name="T90" fmla="*/ 429 w 429"/>
                  <a:gd name="T91" fmla="*/ 1458 h 1511"/>
                  <a:gd name="T92" fmla="*/ 429 w 429"/>
                  <a:gd name="T93" fmla="*/ 1487 h 1511"/>
                  <a:gd name="T94" fmla="*/ 427 w 429"/>
                  <a:gd name="T95" fmla="*/ 1506 h 1511"/>
                  <a:gd name="T96" fmla="*/ 422 w 429"/>
                  <a:gd name="T97" fmla="*/ 1507 h 1511"/>
                  <a:gd name="T98" fmla="*/ 398 w 429"/>
                  <a:gd name="T99" fmla="*/ 1463 h 1511"/>
                  <a:gd name="T100" fmla="*/ 352 w 429"/>
                  <a:gd name="T101" fmla="*/ 1383 h 1511"/>
                  <a:gd name="T102" fmla="*/ 297 w 429"/>
                  <a:gd name="T103" fmla="*/ 1282 h 1511"/>
                  <a:gd name="T104" fmla="*/ 240 w 429"/>
                  <a:gd name="T105" fmla="*/ 1172 h 1511"/>
                  <a:gd name="T106" fmla="*/ 185 w 429"/>
                  <a:gd name="T107" fmla="*/ 1069 h 1511"/>
                  <a:gd name="T108" fmla="*/ 141 w 429"/>
                  <a:gd name="T109" fmla="*/ 988 h 1511"/>
                  <a:gd name="T110" fmla="*/ 117 w 429"/>
                  <a:gd name="T111" fmla="*/ 938 h 1511"/>
                  <a:gd name="T112" fmla="*/ 114 w 429"/>
                  <a:gd name="T113" fmla="*/ 926 h 1511"/>
                  <a:gd name="T114" fmla="*/ 125 w 429"/>
                  <a:gd name="T115" fmla="*/ 886 h 1511"/>
                  <a:gd name="T116" fmla="*/ 134 w 429"/>
                  <a:gd name="T117" fmla="*/ 814 h 1511"/>
                  <a:gd name="T118" fmla="*/ 134 w 429"/>
                  <a:gd name="T119" fmla="*/ 728 h 1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9" h="1511">
                    <a:moveTo>
                      <a:pt x="127" y="681"/>
                    </a:moveTo>
                    <a:lnTo>
                      <a:pt x="119" y="640"/>
                    </a:lnTo>
                    <a:lnTo>
                      <a:pt x="117" y="608"/>
                    </a:lnTo>
                    <a:lnTo>
                      <a:pt x="114" y="585"/>
                    </a:lnTo>
                    <a:lnTo>
                      <a:pt x="114" y="563"/>
                    </a:lnTo>
                    <a:lnTo>
                      <a:pt x="113" y="543"/>
                    </a:lnTo>
                    <a:lnTo>
                      <a:pt x="110" y="524"/>
                    </a:lnTo>
                    <a:lnTo>
                      <a:pt x="102" y="502"/>
                    </a:lnTo>
                    <a:lnTo>
                      <a:pt x="90" y="474"/>
                    </a:lnTo>
                    <a:lnTo>
                      <a:pt x="78" y="450"/>
                    </a:lnTo>
                    <a:lnTo>
                      <a:pt x="73" y="437"/>
                    </a:lnTo>
                    <a:lnTo>
                      <a:pt x="76" y="435"/>
                    </a:lnTo>
                    <a:lnTo>
                      <a:pt x="83" y="442"/>
                    </a:lnTo>
                    <a:lnTo>
                      <a:pt x="92" y="454"/>
                    </a:lnTo>
                    <a:lnTo>
                      <a:pt x="104" y="466"/>
                    </a:lnTo>
                    <a:lnTo>
                      <a:pt x="117" y="481"/>
                    </a:lnTo>
                    <a:lnTo>
                      <a:pt x="128" y="491"/>
                    </a:lnTo>
                    <a:lnTo>
                      <a:pt x="140" y="494"/>
                    </a:lnTo>
                    <a:lnTo>
                      <a:pt x="148" y="484"/>
                    </a:lnTo>
                    <a:lnTo>
                      <a:pt x="154" y="468"/>
                    </a:lnTo>
                    <a:lnTo>
                      <a:pt x="159" y="442"/>
                    </a:lnTo>
                    <a:lnTo>
                      <a:pt x="159" y="414"/>
                    </a:lnTo>
                    <a:lnTo>
                      <a:pt x="157" y="381"/>
                    </a:lnTo>
                    <a:lnTo>
                      <a:pt x="152" y="348"/>
                    </a:lnTo>
                    <a:lnTo>
                      <a:pt x="140" y="319"/>
                    </a:lnTo>
                    <a:lnTo>
                      <a:pt x="134" y="303"/>
                    </a:lnTo>
                    <a:lnTo>
                      <a:pt x="125" y="283"/>
                    </a:lnTo>
                    <a:lnTo>
                      <a:pt x="114" y="261"/>
                    </a:lnTo>
                    <a:lnTo>
                      <a:pt x="104" y="236"/>
                    </a:lnTo>
                    <a:lnTo>
                      <a:pt x="92" y="210"/>
                    </a:lnTo>
                    <a:lnTo>
                      <a:pt x="82" y="183"/>
                    </a:lnTo>
                    <a:lnTo>
                      <a:pt x="69" y="156"/>
                    </a:lnTo>
                    <a:lnTo>
                      <a:pt x="58" y="130"/>
                    </a:lnTo>
                    <a:lnTo>
                      <a:pt x="45" y="105"/>
                    </a:lnTo>
                    <a:lnTo>
                      <a:pt x="36" y="80"/>
                    </a:lnTo>
                    <a:lnTo>
                      <a:pt x="24" y="58"/>
                    </a:lnTo>
                    <a:lnTo>
                      <a:pt x="16" y="39"/>
                    </a:lnTo>
                    <a:lnTo>
                      <a:pt x="9" y="22"/>
                    </a:lnTo>
                    <a:lnTo>
                      <a:pt x="3" y="10"/>
                    </a:lnTo>
                    <a:lnTo>
                      <a:pt x="1" y="3"/>
                    </a:lnTo>
                    <a:lnTo>
                      <a:pt x="0" y="0"/>
                    </a:lnTo>
                    <a:lnTo>
                      <a:pt x="1" y="0"/>
                    </a:lnTo>
                    <a:lnTo>
                      <a:pt x="5" y="1"/>
                    </a:lnTo>
                    <a:lnTo>
                      <a:pt x="14" y="7"/>
                    </a:lnTo>
                    <a:lnTo>
                      <a:pt x="27" y="17"/>
                    </a:lnTo>
                    <a:lnTo>
                      <a:pt x="42" y="39"/>
                    </a:lnTo>
                    <a:lnTo>
                      <a:pt x="64" y="72"/>
                    </a:lnTo>
                    <a:lnTo>
                      <a:pt x="91" y="119"/>
                    </a:lnTo>
                    <a:lnTo>
                      <a:pt x="123" y="183"/>
                    </a:lnTo>
                    <a:lnTo>
                      <a:pt x="140" y="222"/>
                    </a:lnTo>
                    <a:lnTo>
                      <a:pt x="157" y="258"/>
                    </a:lnTo>
                    <a:lnTo>
                      <a:pt x="172" y="296"/>
                    </a:lnTo>
                    <a:lnTo>
                      <a:pt x="188" y="332"/>
                    </a:lnTo>
                    <a:lnTo>
                      <a:pt x="203" y="371"/>
                    </a:lnTo>
                    <a:lnTo>
                      <a:pt x="217" y="407"/>
                    </a:lnTo>
                    <a:lnTo>
                      <a:pt x="230" y="442"/>
                    </a:lnTo>
                    <a:lnTo>
                      <a:pt x="246" y="477"/>
                    </a:lnTo>
                    <a:lnTo>
                      <a:pt x="256" y="510"/>
                    </a:lnTo>
                    <a:lnTo>
                      <a:pt x="267" y="543"/>
                    </a:lnTo>
                    <a:lnTo>
                      <a:pt x="278" y="576"/>
                    </a:lnTo>
                    <a:lnTo>
                      <a:pt x="288" y="604"/>
                    </a:lnTo>
                    <a:lnTo>
                      <a:pt x="296" y="632"/>
                    </a:lnTo>
                    <a:lnTo>
                      <a:pt x="302" y="657"/>
                    </a:lnTo>
                    <a:lnTo>
                      <a:pt x="309" y="681"/>
                    </a:lnTo>
                    <a:lnTo>
                      <a:pt x="313" y="704"/>
                    </a:lnTo>
                    <a:lnTo>
                      <a:pt x="318" y="725"/>
                    </a:lnTo>
                    <a:lnTo>
                      <a:pt x="323" y="748"/>
                    </a:lnTo>
                    <a:lnTo>
                      <a:pt x="329" y="773"/>
                    </a:lnTo>
                    <a:lnTo>
                      <a:pt x="336" y="800"/>
                    </a:lnTo>
                    <a:lnTo>
                      <a:pt x="343" y="830"/>
                    </a:lnTo>
                    <a:lnTo>
                      <a:pt x="351" y="858"/>
                    </a:lnTo>
                    <a:lnTo>
                      <a:pt x="359" y="888"/>
                    </a:lnTo>
                    <a:lnTo>
                      <a:pt x="367" y="918"/>
                    </a:lnTo>
                    <a:lnTo>
                      <a:pt x="376" y="951"/>
                    </a:lnTo>
                    <a:lnTo>
                      <a:pt x="383" y="983"/>
                    </a:lnTo>
                    <a:lnTo>
                      <a:pt x="390" y="1014"/>
                    </a:lnTo>
                    <a:lnTo>
                      <a:pt x="395" y="1047"/>
                    </a:lnTo>
                    <a:lnTo>
                      <a:pt x="401" y="1079"/>
                    </a:lnTo>
                    <a:lnTo>
                      <a:pt x="407" y="1112"/>
                    </a:lnTo>
                    <a:lnTo>
                      <a:pt x="412" y="1142"/>
                    </a:lnTo>
                    <a:lnTo>
                      <a:pt x="414" y="1172"/>
                    </a:lnTo>
                    <a:lnTo>
                      <a:pt x="417" y="1203"/>
                    </a:lnTo>
                    <a:lnTo>
                      <a:pt x="419" y="1233"/>
                    </a:lnTo>
                    <a:lnTo>
                      <a:pt x="421" y="1261"/>
                    </a:lnTo>
                    <a:lnTo>
                      <a:pt x="422" y="1290"/>
                    </a:lnTo>
                    <a:lnTo>
                      <a:pt x="425" y="1319"/>
                    </a:lnTo>
                    <a:lnTo>
                      <a:pt x="426" y="1346"/>
                    </a:lnTo>
                    <a:lnTo>
                      <a:pt x="426" y="1371"/>
                    </a:lnTo>
                    <a:lnTo>
                      <a:pt x="427" y="1396"/>
                    </a:lnTo>
                    <a:lnTo>
                      <a:pt x="427" y="1418"/>
                    </a:lnTo>
                    <a:lnTo>
                      <a:pt x="427" y="1439"/>
                    </a:lnTo>
                    <a:lnTo>
                      <a:pt x="429" y="1458"/>
                    </a:lnTo>
                    <a:lnTo>
                      <a:pt x="429" y="1474"/>
                    </a:lnTo>
                    <a:lnTo>
                      <a:pt x="429" y="1487"/>
                    </a:lnTo>
                    <a:lnTo>
                      <a:pt x="429" y="1498"/>
                    </a:lnTo>
                    <a:lnTo>
                      <a:pt x="427" y="1506"/>
                    </a:lnTo>
                    <a:lnTo>
                      <a:pt x="427" y="1511"/>
                    </a:lnTo>
                    <a:lnTo>
                      <a:pt x="422" y="1507"/>
                    </a:lnTo>
                    <a:lnTo>
                      <a:pt x="413" y="1490"/>
                    </a:lnTo>
                    <a:lnTo>
                      <a:pt x="398" y="1463"/>
                    </a:lnTo>
                    <a:lnTo>
                      <a:pt x="377" y="1428"/>
                    </a:lnTo>
                    <a:lnTo>
                      <a:pt x="352" y="1383"/>
                    </a:lnTo>
                    <a:lnTo>
                      <a:pt x="326" y="1334"/>
                    </a:lnTo>
                    <a:lnTo>
                      <a:pt x="297" y="1282"/>
                    </a:lnTo>
                    <a:lnTo>
                      <a:pt x="269" y="1227"/>
                    </a:lnTo>
                    <a:lnTo>
                      <a:pt x="240" y="1172"/>
                    </a:lnTo>
                    <a:lnTo>
                      <a:pt x="212" y="1119"/>
                    </a:lnTo>
                    <a:lnTo>
                      <a:pt x="185" y="1069"/>
                    </a:lnTo>
                    <a:lnTo>
                      <a:pt x="162" y="1025"/>
                    </a:lnTo>
                    <a:lnTo>
                      <a:pt x="141" y="988"/>
                    </a:lnTo>
                    <a:lnTo>
                      <a:pt x="126" y="957"/>
                    </a:lnTo>
                    <a:lnTo>
                      <a:pt x="117" y="938"/>
                    </a:lnTo>
                    <a:lnTo>
                      <a:pt x="113" y="931"/>
                    </a:lnTo>
                    <a:lnTo>
                      <a:pt x="114" y="926"/>
                    </a:lnTo>
                    <a:lnTo>
                      <a:pt x="119" y="909"/>
                    </a:lnTo>
                    <a:lnTo>
                      <a:pt x="125" y="886"/>
                    </a:lnTo>
                    <a:lnTo>
                      <a:pt x="131" y="853"/>
                    </a:lnTo>
                    <a:lnTo>
                      <a:pt x="134" y="814"/>
                    </a:lnTo>
                    <a:lnTo>
                      <a:pt x="135" y="773"/>
                    </a:lnTo>
                    <a:lnTo>
                      <a:pt x="134" y="728"/>
                    </a:lnTo>
                    <a:lnTo>
                      <a:pt x="127" y="68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51" name="Freeform 1491">
                <a:extLst>
                  <a:ext uri="{FF2B5EF4-FFF2-40B4-BE49-F238E27FC236}">
                    <a16:creationId xmlns:a16="http://schemas.microsoft.com/office/drawing/2014/main" id="{F04F5803-D2A2-6156-C5E0-E99E431AC47A}"/>
                  </a:ext>
                </a:extLst>
              </p:cNvPr>
              <p:cNvSpPr>
                <a:spLocks/>
              </p:cNvSpPr>
              <p:nvPr/>
            </p:nvSpPr>
            <p:spPr bwMode="auto">
              <a:xfrm>
                <a:off x="754" y="1803"/>
                <a:ext cx="129" cy="488"/>
              </a:xfrm>
              <a:custGeom>
                <a:avLst/>
                <a:gdLst>
                  <a:gd name="T0" fmla="*/ 108 w 387"/>
                  <a:gd name="T1" fmla="*/ 650 h 1462"/>
                  <a:gd name="T2" fmla="*/ 106 w 387"/>
                  <a:gd name="T3" fmla="*/ 595 h 1462"/>
                  <a:gd name="T4" fmla="*/ 107 w 387"/>
                  <a:gd name="T5" fmla="*/ 555 h 1462"/>
                  <a:gd name="T6" fmla="*/ 97 w 387"/>
                  <a:gd name="T7" fmla="*/ 514 h 1462"/>
                  <a:gd name="T8" fmla="*/ 72 w 387"/>
                  <a:gd name="T9" fmla="*/ 460 h 1462"/>
                  <a:gd name="T10" fmla="*/ 66 w 387"/>
                  <a:gd name="T11" fmla="*/ 442 h 1462"/>
                  <a:gd name="T12" fmla="*/ 76 w 387"/>
                  <a:gd name="T13" fmla="*/ 455 h 1462"/>
                  <a:gd name="T14" fmla="*/ 97 w 387"/>
                  <a:gd name="T15" fmla="*/ 479 h 1462"/>
                  <a:gd name="T16" fmla="*/ 120 w 387"/>
                  <a:gd name="T17" fmla="*/ 493 h 1462"/>
                  <a:gd name="T18" fmla="*/ 134 w 387"/>
                  <a:gd name="T19" fmla="*/ 463 h 1462"/>
                  <a:gd name="T20" fmla="*/ 138 w 387"/>
                  <a:gd name="T21" fmla="*/ 403 h 1462"/>
                  <a:gd name="T22" fmla="*/ 131 w 387"/>
                  <a:gd name="T23" fmla="*/ 335 h 1462"/>
                  <a:gd name="T24" fmla="*/ 114 w 387"/>
                  <a:gd name="T25" fmla="*/ 289 h 1462"/>
                  <a:gd name="T26" fmla="*/ 96 w 387"/>
                  <a:gd name="T27" fmla="*/ 249 h 1462"/>
                  <a:gd name="T28" fmla="*/ 76 w 387"/>
                  <a:gd name="T29" fmla="*/ 202 h 1462"/>
                  <a:gd name="T30" fmla="*/ 58 w 387"/>
                  <a:gd name="T31" fmla="*/ 153 h 1462"/>
                  <a:gd name="T32" fmla="*/ 39 w 387"/>
                  <a:gd name="T33" fmla="*/ 106 h 1462"/>
                  <a:gd name="T34" fmla="*/ 21 w 387"/>
                  <a:gd name="T35" fmla="*/ 66 h 1462"/>
                  <a:gd name="T36" fmla="*/ 8 w 387"/>
                  <a:gd name="T37" fmla="*/ 34 h 1462"/>
                  <a:gd name="T38" fmla="*/ 2 w 387"/>
                  <a:gd name="T39" fmla="*/ 16 h 1462"/>
                  <a:gd name="T40" fmla="*/ 0 w 387"/>
                  <a:gd name="T41" fmla="*/ 9 h 1462"/>
                  <a:gd name="T42" fmla="*/ 0 w 387"/>
                  <a:gd name="T43" fmla="*/ 0 h 1462"/>
                  <a:gd name="T44" fmla="*/ 13 w 387"/>
                  <a:gd name="T45" fmla="*/ 9 h 1462"/>
                  <a:gd name="T46" fmla="*/ 49 w 387"/>
                  <a:gd name="T47" fmla="*/ 73 h 1462"/>
                  <a:gd name="T48" fmla="*/ 97 w 387"/>
                  <a:gd name="T49" fmla="*/ 173 h 1462"/>
                  <a:gd name="T50" fmla="*/ 129 w 387"/>
                  <a:gd name="T51" fmla="*/ 247 h 1462"/>
                  <a:gd name="T52" fmla="*/ 161 w 387"/>
                  <a:gd name="T53" fmla="*/ 322 h 1462"/>
                  <a:gd name="T54" fmla="*/ 187 w 387"/>
                  <a:gd name="T55" fmla="*/ 393 h 1462"/>
                  <a:gd name="T56" fmla="*/ 213 w 387"/>
                  <a:gd name="T57" fmla="*/ 461 h 1462"/>
                  <a:gd name="T58" fmla="*/ 236 w 387"/>
                  <a:gd name="T59" fmla="*/ 527 h 1462"/>
                  <a:gd name="T60" fmla="*/ 253 w 387"/>
                  <a:gd name="T61" fmla="*/ 583 h 1462"/>
                  <a:gd name="T62" fmla="*/ 266 w 387"/>
                  <a:gd name="T63" fmla="*/ 632 h 1462"/>
                  <a:gd name="T64" fmla="*/ 275 w 387"/>
                  <a:gd name="T65" fmla="*/ 677 h 1462"/>
                  <a:gd name="T66" fmla="*/ 286 w 387"/>
                  <a:gd name="T67" fmla="*/ 725 h 1462"/>
                  <a:gd name="T68" fmla="*/ 300 w 387"/>
                  <a:gd name="T69" fmla="*/ 781 h 1462"/>
                  <a:gd name="T70" fmla="*/ 316 w 387"/>
                  <a:gd name="T71" fmla="*/ 839 h 1462"/>
                  <a:gd name="T72" fmla="*/ 332 w 387"/>
                  <a:gd name="T73" fmla="*/ 902 h 1462"/>
                  <a:gd name="T74" fmla="*/ 347 w 387"/>
                  <a:gd name="T75" fmla="*/ 966 h 1462"/>
                  <a:gd name="T76" fmla="*/ 358 w 387"/>
                  <a:gd name="T77" fmla="*/ 1030 h 1462"/>
                  <a:gd name="T78" fmla="*/ 368 w 387"/>
                  <a:gd name="T79" fmla="*/ 1093 h 1462"/>
                  <a:gd name="T80" fmla="*/ 374 w 387"/>
                  <a:gd name="T81" fmla="*/ 1154 h 1462"/>
                  <a:gd name="T82" fmla="*/ 378 w 387"/>
                  <a:gd name="T83" fmla="*/ 1213 h 1462"/>
                  <a:gd name="T84" fmla="*/ 381 w 387"/>
                  <a:gd name="T85" fmla="*/ 1270 h 1462"/>
                  <a:gd name="T86" fmla="*/ 383 w 387"/>
                  <a:gd name="T87" fmla="*/ 1323 h 1462"/>
                  <a:gd name="T88" fmla="*/ 384 w 387"/>
                  <a:gd name="T89" fmla="*/ 1369 h 1462"/>
                  <a:gd name="T90" fmla="*/ 387 w 387"/>
                  <a:gd name="T91" fmla="*/ 1409 h 1462"/>
                  <a:gd name="T92" fmla="*/ 387 w 387"/>
                  <a:gd name="T93" fmla="*/ 1439 h 1462"/>
                  <a:gd name="T94" fmla="*/ 384 w 387"/>
                  <a:gd name="T95" fmla="*/ 1457 h 1462"/>
                  <a:gd name="T96" fmla="*/ 380 w 387"/>
                  <a:gd name="T97" fmla="*/ 1458 h 1462"/>
                  <a:gd name="T98" fmla="*/ 355 w 387"/>
                  <a:gd name="T99" fmla="*/ 1414 h 1462"/>
                  <a:gd name="T100" fmla="*/ 309 w 387"/>
                  <a:gd name="T101" fmla="*/ 1334 h 1462"/>
                  <a:gd name="T102" fmla="*/ 254 w 387"/>
                  <a:gd name="T103" fmla="*/ 1234 h 1462"/>
                  <a:gd name="T104" fmla="*/ 197 w 387"/>
                  <a:gd name="T105" fmla="*/ 1124 h 1462"/>
                  <a:gd name="T106" fmla="*/ 142 w 387"/>
                  <a:gd name="T107" fmla="*/ 1021 h 1462"/>
                  <a:gd name="T108" fmla="*/ 98 w 387"/>
                  <a:gd name="T109" fmla="*/ 939 h 1462"/>
                  <a:gd name="T110" fmla="*/ 74 w 387"/>
                  <a:gd name="T111" fmla="*/ 890 h 1462"/>
                  <a:gd name="T112" fmla="*/ 74 w 387"/>
                  <a:gd name="T113" fmla="*/ 880 h 1462"/>
                  <a:gd name="T114" fmla="*/ 91 w 387"/>
                  <a:gd name="T115" fmla="*/ 854 h 1462"/>
                  <a:gd name="T116" fmla="*/ 111 w 387"/>
                  <a:gd name="T117" fmla="*/ 805 h 1462"/>
                  <a:gd name="T118" fmla="*/ 120 w 387"/>
                  <a:gd name="T119" fmla="*/ 734 h 1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7" h="1462">
                    <a:moveTo>
                      <a:pt x="115" y="692"/>
                    </a:moveTo>
                    <a:lnTo>
                      <a:pt x="108" y="650"/>
                    </a:lnTo>
                    <a:lnTo>
                      <a:pt x="106" y="618"/>
                    </a:lnTo>
                    <a:lnTo>
                      <a:pt x="106" y="595"/>
                    </a:lnTo>
                    <a:lnTo>
                      <a:pt x="107" y="574"/>
                    </a:lnTo>
                    <a:lnTo>
                      <a:pt x="107" y="555"/>
                    </a:lnTo>
                    <a:lnTo>
                      <a:pt x="104" y="536"/>
                    </a:lnTo>
                    <a:lnTo>
                      <a:pt x="97" y="514"/>
                    </a:lnTo>
                    <a:lnTo>
                      <a:pt x="84" y="485"/>
                    </a:lnTo>
                    <a:lnTo>
                      <a:pt x="72" y="460"/>
                    </a:lnTo>
                    <a:lnTo>
                      <a:pt x="66" y="447"/>
                    </a:lnTo>
                    <a:lnTo>
                      <a:pt x="66" y="442"/>
                    </a:lnTo>
                    <a:lnTo>
                      <a:pt x="69" y="447"/>
                    </a:lnTo>
                    <a:lnTo>
                      <a:pt x="76" y="455"/>
                    </a:lnTo>
                    <a:lnTo>
                      <a:pt x="86" y="466"/>
                    </a:lnTo>
                    <a:lnTo>
                      <a:pt x="97" y="479"/>
                    </a:lnTo>
                    <a:lnTo>
                      <a:pt x="108" y="490"/>
                    </a:lnTo>
                    <a:lnTo>
                      <a:pt x="120" y="493"/>
                    </a:lnTo>
                    <a:lnTo>
                      <a:pt x="128" y="482"/>
                    </a:lnTo>
                    <a:lnTo>
                      <a:pt x="134" y="463"/>
                    </a:lnTo>
                    <a:lnTo>
                      <a:pt x="138" y="434"/>
                    </a:lnTo>
                    <a:lnTo>
                      <a:pt x="138" y="403"/>
                    </a:lnTo>
                    <a:lnTo>
                      <a:pt x="137" y="370"/>
                    </a:lnTo>
                    <a:lnTo>
                      <a:pt x="131" y="335"/>
                    </a:lnTo>
                    <a:lnTo>
                      <a:pt x="120" y="304"/>
                    </a:lnTo>
                    <a:lnTo>
                      <a:pt x="114" y="289"/>
                    </a:lnTo>
                    <a:lnTo>
                      <a:pt x="106" y="270"/>
                    </a:lnTo>
                    <a:lnTo>
                      <a:pt x="96" y="249"/>
                    </a:lnTo>
                    <a:lnTo>
                      <a:pt x="86" y="227"/>
                    </a:lnTo>
                    <a:lnTo>
                      <a:pt x="76" y="202"/>
                    </a:lnTo>
                    <a:lnTo>
                      <a:pt x="67" y="179"/>
                    </a:lnTo>
                    <a:lnTo>
                      <a:pt x="58" y="153"/>
                    </a:lnTo>
                    <a:lnTo>
                      <a:pt x="48" y="130"/>
                    </a:lnTo>
                    <a:lnTo>
                      <a:pt x="39" y="106"/>
                    </a:lnTo>
                    <a:lnTo>
                      <a:pt x="29" y="85"/>
                    </a:lnTo>
                    <a:lnTo>
                      <a:pt x="21" y="66"/>
                    </a:lnTo>
                    <a:lnTo>
                      <a:pt x="15" y="47"/>
                    </a:lnTo>
                    <a:lnTo>
                      <a:pt x="8" y="34"/>
                    </a:lnTo>
                    <a:lnTo>
                      <a:pt x="4" y="22"/>
                    </a:lnTo>
                    <a:lnTo>
                      <a:pt x="2" y="16"/>
                    </a:lnTo>
                    <a:lnTo>
                      <a:pt x="0" y="13"/>
                    </a:lnTo>
                    <a:lnTo>
                      <a:pt x="0" y="9"/>
                    </a:lnTo>
                    <a:lnTo>
                      <a:pt x="0" y="5"/>
                    </a:lnTo>
                    <a:lnTo>
                      <a:pt x="0" y="0"/>
                    </a:lnTo>
                    <a:lnTo>
                      <a:pt x="6" y="0"/>
                    </a:lnTo>
                    <a:lnTo>
                      <a:pt x="13" y="9"/>
                    </a:lnTo>
                    <a:lnTo>
                      <a:pt x="28" y="34"/>
                    </a:lnTo>
                    <a:lnTo>
                      <a:pt x="49" y="73"/>
                    </a:lnTo>
                    <a:lnTo>
                      <a:pt x="80" y="135"/>
                    </a:lnTo>
                    <a:lnTo>
                      <a:pt x="97" y="173"/>
                    </a:lnTo>
                    <a:lnTo>
                      <a:pt x="114" y="209"/>
                    </a:lnTo>
                    <a:lnTo>
                      <a:pt x="129" y="247"/>
                    </a:lnTo>
                    <a:lnTo>
                      <a:pt x="144" y="283"/>
                    </a:lnTo>
                    <a:lnTo>
                      <a:pt x="161" y="322"/>
                    </a:lnTo>
                    <a:lnTo>
                      <a:pt x="175" y="358"/>
                    </a:lnTo>
                    <a:lnTo>
                      <a:pt x="187" y="393"/>
                    </a:lnTo>
                    <a:lnTo>
                      <a:pt x="203" y="428"/>
                    </a:lnTo>
                    <a:lnTo>
                      <a:pt x="213" y="461"/>
                    </a:lnTo>
                    <a:lnTo>
                      <a:pt x="224" y="494"/>
                    </a:lnTo>
                    <a:lnTo>
                      <a:pt x="236" y="527"/>
                    </a:lnTo>
                    <a:lnTo>
                      <a:pt x="245" y="555"/>
                    </a:lnTo>
                    <a:lnTo>
                      <a:pt x="253" y="583"/>
                    </a:lnTo>
                    <a:lnTo>
                      <a:pt x="259" y="609"/>
                    </a:lnTo>
                    <a:lnTo>
                      <a:pt x="266" y="632"/>
                    </a:lnTo>
                    <a:lnTo>
                      <a:pt x="269" y="655"/>
                    </a:lnTo>
                    <a:lnTo>
                      <a:pt x="275" y="677"/>
                    </a:lnTo>
                    <a:lnTo>
                      <a:pt x="280" y="699"/>
                    </a:lnTo>
                    <a:lnTo>
                      <a:pt x="286" y="725"/>
                    </a:lnTo>
                    <a:lnTo>
                      <a:pt x="293" y="751"/>
                    </a:lnTo>
                    <a:lnTo>
                      <a:pt x="300" y="781"/>
                    </a:lnTo>
                    <a:lnTo>
                      <a:pt x="308" y="809"/>
                    </a:lnTo>
                    <a:lnTo>
                      <a:pt x="316" y="839"/>
                    </a:lnTo>
                    <a:lnTo>
                      <a:pt x="324" y="870"/>
                    </a:lnTo>
                    <a:lnTo>
                      <a:pt x="332" y="902"/>
                    </a:lnTo>
                    <a:lnTo>
                      <a:pt x="340" y="934"/>
                    </a:lnTo>
                    <a:lnTo>
                      <a:pt x="347" y="966"/>
                    </a:lnTo>
                    <a:lnTo>
                      <a:pt x="353" y="998"/>
                    </a:lnTo>
                    <a:lnTo>
                      <a:pt x="358" y="1030"/>
                    </a:lnTo>
                    <a:lnTo>
                      <a:pt x="364" y="1063"/>
                    </a:lnTo>
                    <a:lnTo>
                      <a:pt x="368" y="1093"/>
                    </a:lnTo>
                    <a:lnTo>
                      <a:pt x="371" y="1124"/>
                    </a:lnTo>
                    <a:lnTo>
                      <a:pt x="374" y="1154"/>
                    </a:lnTo>
                    <a:lnTo>
                      <a:pt x="376" y="1185"/>
                    </a:lnTo>
                    <a:lnTo>
                      <a:pt x="378" y="1213"/>
                    </a:lnTo>
                    <a:lnTo>
                      <a:pt x="380" y="1241"/>
                    </a:lnTo>
                    <a:lnTo>
                      <a:pt x="381" y="1270"/>
                    </a:lnTo>
                    <a:lnTo>
                      <a:pt x="383" y="1297"/>
                    </a:lnTo>
                    <a:lnTo>
                      <a:pt x="383" y="1323"/>
                    </a:lnTo>
                    <a:lnTo>
                      <a:pt x="384" y="1347"/>
                    </a:lnTo>
                    <a:lnTo>
                      <a:pt x="384" y="1369"/>
                    </a:lnTo>
                    <a:lnTo>
                      <a:pt x="384" y="1391"/>
                    </a:lnTo>
                    <a:lnTo>
                      <a:pt x="387" y="1409"/>
                    </a:lnTo>
                    <a:lnTo>
                      <a:pt x="387" y="1426"/>
                    </a:lnTo>
                    <a:lnTo>
                      <a:pt x="387" y="1439"/>
                    </a:lnTo>
                    <a:lnTo>
                      <a:pt x="387" y="1449"/>
                    </a:lnTo>
                    <a:lnTo>
                      <a:pt x="384" y="1457"/>
                    </a:lnTo>
                    <a:lnTo>
                      <a:pt x="384" y="1462"/>
                    </a:lnTo>
                    <a:lnTo>
                      <a:pt x="380" y="1458"/>
                    </a:lnTo>
                    <a:lnTo>
                      <a:pt x="370" y="1441"/>
                    </a:lnTo>
                    <a:lnTo>
                      <a:pt x="355" y="1414"/>
                    </a:lnTo>
                    <a:lnTo>
                      <a:pt x="334" y="1379"/>
                    </a:lnTo>
                    <a:lnTo>
                      <a:pt x="309" y="1334"/>
                    </a:lnTo>
                    <a:lnTo>
                      <a:pt x="282" y="1285"/>
                    </a:lnTo>
                    <a:lnTo>
                      <a:pt x="254" y="1234"/>
                    </a:lnTo>
                    <a:lnTo>
                      <a:pt x="226" y="1179"/>
                    </a:lnTo>
                    <a:lnTo>
                      <a:pt x="197" y="1124"/>
                    </a:lnTo>
                    <a:lnTo>
                      <a:pt x="169" y="1070"/>
                    </a:lnTo>
                    <a:lnTo>
                      <a:pt x="142" y="1021"/>
                    </a:lnTo>
                    <a:lnTo>
                      <a:pt x="120" y="976"/>
                    </a:lnTo>
                    <a:lnTo>
                      <a:pt x="98" y="939"/>
                    </a:lnTo>
                    <a:lnTo>
                      <a:pt x="83" y="908"/>
                    </a:lnTo>
                    <a:lnTo>
                      <a:pt x="74" y="890"/>
                    </a:lnTo>
                    <a:lnTo>
                      <a:pt x="70" y="883"/>
                    </a:lnTo>
                    <a:lnTo>
                      <a:pt x="74" y="880"/>
                    </a:lnTo>
                    <a:lnTo>
                      <a:pt x="81" y="870"/>
                    </a:lnTo>
                    <a:lnTo>
                      <a:pt x="91" y="854"/>
                    </a:lnTo>
                    <a:lnTo>
                      <a:pt x="102" y="832"/>
                    </a:lnTo>
                    <a:lnTo>
                      <a:pt x="111" y="805"/>
                    </a:lnTo>
                    <a:lnTo>
                      <a:pt x="118" y="773"/>
                    </a:lnTo>
                    <a:lnTo>
                      <a:pt x="120" y="734"/>
                    </a:lnTo>
                    <a:lnTo>
                      <a:pt x="115" y="692"/>
                    </a:lnTo>
                    <a:close/>
                  </a:path>
                </a:pathLst>
              </a:custGeom>
              <a:solidFill>
                <a:srgbClr val="B5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52" name="Freeform 1492">
                <a:extLst>
                  <a:ext uri="{FF2B5EF4-FFF2-40B4-BE49-F238E27FC236}">
                    <a16:creationId xmlns:a16="http://schemas.microsoft.com/office/drawing/2014/main" id="{3D2C77B3-D662-D4A2-A3AE-001E29F209C3}"/>
                  </a:ext>
                </a:extLst>
              </p:cNvPr>
              <p:cNvSpPr>
                <a:spLocks/>
              </p:cNvSpPr>
              <p:nvPr/>
            </p:nvSpPr>
            <p:spPr bwMode="auto">
              <a:xfrm>
                <a:off x="763" y="1813"/>
                <a:ext cx="119" cy="477"/>
              </a:xfrm>
              <a:custGeom>
                <a:avLst/>
                <a:gdLst>
                  <a:gd name="T0" fmla="*/ 16 w 358"/>
                  <a:gd name="T1" fmla="*/ 41 h 1432"/>
                  <a:gd name="T2" fmla="*/ 4 w 358"/>
                  <a:gd name="T3" fmla="*/ 13 h 1432"/>
                  <a:gd name="T4" fmla="*/ 0 w 358"/>
                  <a:gd name="T5" fmla="*/ 0 h 1432"/>
                  <a:gd name="T6" fmla="*/ 23 w 358"/>
                  <a:gd name="T7" fmla="*/ 46 h 1432"/>
                  <a:gd name="T8" fmla="*/ 69 w 358"/>
                  <a:gd name="T9" fmla="*/ 143 h 1432"/>
                  <a:gd name="T10" fmla="*/ 102 w 358"/>
                  <a:gd name="T11" fmla="*/ 218 h 1432"/>
                  <a:gd name="T12" fmla="*/ 134 w 358"/>
                  <a:gd name="T13" fmla="*/ 292 h 1432"/>
                  <a:gd name="T14" fmla="*/ 160 w 358"/>
                  <a:gd name="T15" fmla="*/ 363 h 1432"/>
                  <a:gd name="T16" fmla="*/ 185 w 358"/>
                  <a:gd name="T17" fmla="*/ 431 h 1432"/>
                  <a:gd name="T18" fmla="*/ 207 w 358"/>
                  <a:gd name="T19" fmla="*/ 497 h 1432"/>
                  <a:gd name="T20" fmla="*/ 225 w 358"/>
                  <a:gd name="T21" fmla="*/ 554 h 1432"/>
                  <a:gd name="T22" fmla="*/ 238 w 358"/>
                  <a:gd name="T23" fmla="*/ 603 h 1432"/>
                  <a:gd name="T24" fmla="*/ 247 w 358"/>
                  <a:gd name="T25" fmla="*/ 646 h 1432"/>
                  <a:gd name="T26" fmla="*/ 259 w 358"/>
                  <a:gd name="T27" fmla="*/ 694 h 1432"/>
                  <a:gd name="T28" fmla="*/ 273 w 358"/>
                  <a:gd name="T29" fmla="*/ 751 h 1432"/>
                  <a:gd name="T30" fmla="*/ 289 w 358"/>
                  <a:gd name="T31" fmla="*/ 809 h 1432"/>
                  <a:gd name="T32" fmla="*/ 305 w 358"/>
                  <a:gd name="T33" fmla="*/ 872 h 1432"/>
                  <a:gd name="T34" fmla="*/ 319 w 358"/>
                  <a:gd name="T35" fmla="*/ 935 h 1432"/>
                  <a:gd name="T36" fmla="*/ 331 w 358"/>
                  <a:gd name="T37" fmla="*/ 1001 h 1432"/>
                  <a:gd name="T38" fmla="*/ 341 w 358"/>
                  <a:gd name="T39" fmla="*/ 1064 h 1432"/>
                  <a:gd name="T40" fmla="*/ 346 w 358"/>
                  <a:gd name="T41" fmla="*/ 1124 h 1432"/>
                  <a:gd name="T42" fmla="*/ 350 w 358"/>
                  <a:gd name="T43" fmla="*/ 1182 h 1432"/>
                  <a:gd name="T44" fmla="*/ 354 w 358"/>
                  <a:gd name="T45" fmla="*/ 1240 h 1432"/>
                  <a:gd name="T46" fmla="*/ 355 w 358"/>
                  <a:gd name="T47" fmla="*/ 1292 h 1432"/>
                  <a:gd name="T48" fmla="*/ 357 w 358"/>
                  <a:gd name="T49" fmla="*/ 1339 h 1432"/>
                  <a:gd name="T50" fmla="*/ 358 w 358"/>
                  <a:gd name="T51" fmla="*/ 1379 h 1432"/>
                  <a:gd name="T52" fmla="*/ 358 w 358"/>
                  <a:gd name="T53" fmla="*/ 1408 h 1432"/>
                  <a:gd name="T54" fmla="*/ 357 w 358"/>
                  <a:gd name="T55" fmla="*/ 1427 h 1432"/>
                  <a:gd name="T56" fmla="*/ 353 w 358"/>
                  <a:gd name="T57" fmla="*/ 1428 h 1432"/>
                  <a:gd name="T58" fmla="*/ 327 w 358"/>
                  <a:gd name="T59" fmla="*/ 1384 h 1432"/>
                  <a:gd name="T60" fmla="*/ 282 w 358"/>
                  <a:gd name="T61" fmla="*/ 1304 h 1432"/>
                  <a:gd name="T62" fmla="*/ 227 w 358"/>
                  <a:gd name="T63" fmla="*/ 1203 h 1432"/>
                  <a:gd name="T64" fmla="*/ 170 w 358"/>
                  <a:gd name="T65" fmla="*/ 1093 h 1432"/>
                  <a:gd name="T66" fmla="*/ 115 w 358"/>
                  <a:gd name="T67" fmla="*/ 990 h 1432"/>
                  <a:gd name="T68" fmla="*/ 71 w 358"/>
                  <a:gd name="T69" fmla="*/ 909 h 1432"/>
                  <a:gd name="T70" fmla="*/ 46 w 358"/>
                  <a:gd name="T71" fmla="*/ 859 h 1432"/>
                  <a:gd name="T72" fmla="*/ 48 w 358"/>
                  <a:gd name="T73" fmla="*/ 852 h 1432"/>
                  <a:gd name="T74" fmla="*/ 73 w 358"/>
                  <a:gd name="T75" fmla="*/ 842 h 1432"/>
                  <a:gd name="T76" fmla="*/ 103 w 358"/>
                  <a:gd name="T77" fmla="*/ 815 h 1432"/>
                  <a:gd name="T78" fmla="*/ 121 w 358"/>
                  <a:gd name="T79" fmla="*/ 760 h 1432"/>
                  <a:gd name="T80" fmla="*/ 109 w 358"/>
                  <a:gd name="T81" fmla="*/ 677 h 1432"/>
                  <a:gd name="T82" fmla="*/ 109 w 358"/>
                  <a:gd name="T83" fmla="*/ 622 h 1432"/>
                  <a:gd name="T84" fmla="*/ 112 w 358"/>
                  <a:gd name="T85" fmla="*/ 583 h 1432"/>
                  <a:gd name="T86" fmla="*/ 107 w 358"/>
                  <a:gd name="T87" fmla="*/ 543 h 1432"/>
                  <a:gd name="T88" fmla="*/ 81 w 358"/>
                  <a:gd name="T89" fmla="*/ 491 h 1432"/>
                  <a:gd name="T90" fmla="*/ 69 w 358"/>
                  <a:gd name="T91" fmla="*/ 467 h 1432"/>
                  <a:gd name="T92" fmla="*/ 76 w 358"/>
                  <a:gd name="T93" fmla="*/ 475 h 1432"/>
                  <a:gd name="T94" fmla="*/ 93 w 358"/>
                  <a:gd name="T95" fmla="*/ 494 h 1432"/>
                  <a:gd name="T96" fmla="*/ 112 w 358"/>
                  <a:gd name="T97" fmla="*/ 507 h 1432"/>
                  <a:gd name="T98" fmla="*/ 129 w 358"/>
                  <a:gd name="T99" fmla="*/ 474 h 1432"/>
                  <a:gd name="T100" fmla="*/ 134 w 358"/>
                  <a:gd name="T101" fmla="*/ 411 h 1432"/>
                  <a:gd name="T102" fmla="*/ 125 w 358"/>
                  <a:gd name="T103" fmla="*/ 340 h 1432"/>
                  <a:gd name="T104" fmla="*/ 109 w 358"/>
                  <a:gd name="T105" fmla="*/ 292 h 1432"/>
                  <a:gd name="T106" fmla="*/ 94 w 358"/>
                  <a:gd name="T107" fmla="*/ 255 h 1432"/>
                  <a:gd name="T108" fmla="*/ 79 w 358"/>
                  <a:gd name="T109" fmla="*/ 212 h 1432"/>
                  <a:gd name="T110" fmla="*/ 62 w 358"/>
                  <a:gd name="T111" fmla="*/ 170 h 1432"/>
                  <a:gd name="T112" fmla="*/ 46 w 358"/>
                  <a:gd name="T113" fmla="*/ 129 h 1432"/>
                  <a:gd name="T114" fmla="*/ 33 w 358"/>
                  <a:gd name="T115" fmla="*/ 93 h 1432"/>
                  <a:gd name="T116" fmla="*/ 23 w 358"/>
                  <a:gd name="T117" fmla="*/ 63 h 1432"/>
                  <a:gd name="T118" fmla="*/ 18 w 358"/>
                  <a:gd name="T119" fmla="*/ 47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 h="1432">
                    <a:moveTo>
                      <a:pt x="18" y="46"/>
                    </a:moveTo>
                    <a:lnTo>
                      <a:pt x="16" y="41"/>
                    </a:lnTo>
                    <a:lnTo>
                      <a:pt x="9" y="27"/>
                    </a:lnTo>
                    <a:lnTo>
                      <a:pt x="4" y="13"/>
                    </a:lnTo>
                    <a:lnTo>
                      <a:pt x="0" y="1"/>
                    </a:lnTo>
                    <a:lnTo>
                      <a:pt x="0" y="0"/>
                    </a:lnTo>
                    <a:lnTo>
                      <a:pt x="8" y="13"/>
                    </a:lnTo>
                    <a:lnTo>
                      <a:pt x="23" y="46"/>
                    </a:lnTo>
                    <a:lnTo>
                      <a:pt x="53" y="104"/>
                    </a:lnTo>
                    <a:lnTo>
                      <a:pt x="69" y="143"/>
                    </a:lnTo>
                    <a:lnTo>
                      <a:pt x="86" y="179"/>
                    </a:lnTo>
                    <a:lnTo>
                      <a:pt x="102" y="218"/>
                    </a:lnTo>
                    <a:lnTo>
                      <a:pt x="117" y="254"/>
                    </a:lnTo>
                    <a:lnTo>
                      <a:pt x="134" y="292"/>
                    </a:lnTo>
                    <a:lnTo>
                      <a:pt x="148" y="328"/>
                    </a:lnTo>
                    <a:lnTo>
                      <a:pt x="160" y="363"/>
                    </a:lnTo>
                    <a:lnTo>
                      <a:pt x="175" y="398"/>
                    </a:lnTo>
                    <a:lnTo>
                      <a:pt x="185" y="431"/>
                    </a:lnTo>
                    <a:lnTo>
                      <a:pt x="197" y="465"/>
                    </a:lnTo>
                    <a:lnTo>
                      <a:pt x="207" y="497"/>
                    </a:lnTo>
                    <a:lnTo>
                      <a:pt x="217" y="525"/>
                    </a:lnTo>
                    <a:lnTo>
                      <a:pt x="225" y="554"/>
                    </a:lnTo>
                    <a:lnTo>
                      <a:pt x="232" y="578"/>
                    </a:lnTo>
                    <a:lnTo>
                      <a:pt x="238" y="603"/>
                    </a:lnTo>
                    <a:lnTo>
                      <a:pt x="242" y="625"/>
                    </a:lnTo>
                    <a:lnTo>
                      <a:pt x="247" y="646"/>
                    </a:lnTo>
                    <a:lnTo>
                      <a:pt x="252" y="669"/>
                    </a:lnTo>
                    <a:lnTo>
                      <a:pt x="259" y="694"/>
                    </a:lnTo>
                    <a:lnTo>
                      <a:pt x="265" y="721"/>
                    </a:lnTo>
                    <a:lnTo>
                      <a:pt x="273" y="751"/>
                    </a:lnTo>
                    <a:lnTo>
                      <a:pt x="281" y="779"/>
                    </a:lnTo>
                    <a:lnTo>
                      <a:pt x="289" y="809"/>
                    </a:lnTo>
                    <a:lnTo>
                      <a:pt x="296" y="839"/>
                    </a:lnTo>
                    <a:lnTo>
                      <a:pt x="305" y="872"/>
                    </a:lnTo>
                    <a:lnTo>
                      <a:pt x="313" y="904"/>
                    </a:lnTo>
                    <a:lnTo>
                      <a:pt x="319" y="935"/>
                    </a:lnTo>
                    <a:lnTo>
                      <a:pt x="326" y="968"/>
                    </a:lnTo>
                    <a:lnTo>
                      <a:pt x="331" y="1001"/>
                    </a:lnTo>
                    <a:lnTo>
                      <a:pt x="336" y="1033"/>
                    </a:lnTo>
                    <a:lnTo>
                      <a:pt x="341" y="1064"/>
                    </a:lnTo>
                    <a:lnTo>
                      <a:pt x="344" y="1093"/>
                    </a:lnTo>
                    <a:lnTo>
                      <a:pt x="346" y="1124"/>
                    </a:lnTo>
                    <a:lnTo>
                      <a:pt x="349" y="1154"/>
                    </a:lnTo>
                    <a:lnTo>
                      <a:pt x="350" y="1182"/>
                    </a:lnTo>
                    <a:lnTo>
                      <a:pt x="353" y="1212"/>
                    </a:lnTo>
                    <a:lnTo>
                      <a:pt x="354" y="1240"/>
                    </a:lnTo>
                    <a:lnTo>
                      <a:pt x="355" y="1267"/>
                    </a:lnTo>
                    <a:lnTo>
                      <a:pt x="355" y="1292"/>
                    </a:lnTo>
                    <a:lnTo>
                      <a:pt x="357" y="1317"/>
                    </a:lnTo>
                    <a:lnTo>
                      <a:pt x="357" y="1339"/>
                    </a:lnTo>
                    <a:lnTo>
                      <a:pt x="357" y="1360"/>
                    </a:lnTo>
                    <a:lnTo>
                      <a:pt x="358" y="1379"/>
                    </a:lnTo>
                    <a:lnTo>
                      <a:pt x="358" y="1395"/>
                    </a:lnTo>
                    <a:lnTo>
                      <a:pt x="358" y="1408"/>
                    </a:lnTo>
                    <a:lnTo>
                      <a:pt x="358" y="1419"/>
                    </a:lnTo>
                    <a:lnTo>
                      <a:pt x="357" y="1427"/>
                    </a:lnTo>
                    <a:lnTo>
                      <a:pt x="357" y="1432"/>
                    </a:lnTo>
                    <a:lnTo>
                      <a:pt x="353" y="1428"/>
                    </a:lnTo>
                    <a:lnTo>
                      <a:pt x="342" y="1411"/>
                    </a:lnTo>
                    <a:lnTo>
                      <a:pt x="327" y="1384"/>
                    </a:lnTo>
                    <a:lnTo>
                      <a:pt x="306" y="1350"/>
                    </a:lnTo>
                    <a:lnTo>
                      <a:pt x="282" y="1304"/>
                    </a:lnTo>
                    <a:lnTo>
                      <a:pt x="255" y="1255"/>
                    </a:lnTo>
                    <a:lnTo>
                      <a:pt x="227" y="1203"/>
                    </a:lnTo>
                    <a:lnTo>
                      <a:pt x="198" y="1150"/>
                    </a:lnTo>
                    <a:lnTo>
                      <a:pt x="170" y="1093"/>
                    </a:lnTo>
                    <a:lnTo>
                      <a:pt x="142" y="1040"/>
                    </a:lnTo>
                    <a:lnTo>
                      <a:pt x="115" y="990"/>
                    </a:lnTo>
                    <a:lnTo>
                      <a:pt x="93" y="946"/>
                    </a:lnTo>
                    <a:lnTo>
                      <a:pt x="71" y="909"/>
                    </a:lnTo>
                    <a:lnTo>
                      <a:pt x="55" y="878"/>
                    </a:lnTo>
                    <a:lnTo>
                      <a:pt x="46" y="859"/>
                    </a:lnTo>
                    <a:lnTo>
                      <a:pt x="42" y="852"/>
                    </a:lnTo>
                    <a:lnTo>
                      <a:pt x="48" y="852"/>
                    </a:lnTo>
                    <a:lnTo>
                      <a:pt x="57" y="850"/>
                    </a:lnTo>
                    <a:lnTo>
                      <a:pt x="73" y="842"/>
                    </a:lnTo>
                    <a:lnTo>
                      <a:pt x="89" y="830"/>
                    </a:lnTo>
                    <a:lnTo>
                      <a:pt x="103" y="815"/>
                    </a:lnTo>
                    <a:lnTo>
                      <a:pt x="116" y="790"/>
                    </a:lnTo>
                    <a:lnTo>
                      <a:pt x="121" y="760"/>
                    </a:lnTo>
                    <a:lnTo>
                      <a:pt x="116" y="718"/>
                    </a:lnTo>
                    <a:lnTo>
                      <a:pt x="109" y="677"/>
                    </a:lnTo>
                    <a:lnTo>
                      <a:pt x="108" y="646"/>
                    </a:lnTo>
                    <a:lnTo>
                      <a:pt x="109" y="622"/>
                    </a:lnTo>
                    <a:lnTo>
                      <a:pt x="111" y="603"/>
                    </a:lnTo>
                    <a:lnTo>
                      <a:pt x="112" y="583"/>
                    </a:lnTo>
                    <a:lnTo>
                      <a:pt x="111" y="564"/>
                    </a:lnTo>
                    <a:lnTo>
                      <a:pt x="107" y="543"/>
                    </a:lnTo>
                    <a:lnTo>
                      <a:pt x="94" y="515"/>
                    </a:lnTo>
                    <a:lnTo>
                      <a:pt x="81" y="491"/>
                    </a:lnTo>
                    <a:lnTo>
                      <a:pt x="73" y="474"/>
                    </a:lnTo>
                    <a:lnTo>
                      <a:pt x="69" y="467"/>
                    </a:lnTo>
                    <a:lnTo>
                      <a:pt x="71" y="470"/>
                    </a:lnTo>
                    <a:lnTo>
                      <a:pt x="76" y="475"/>
                    </a:lnTo>
                    <a:lnTo>
                      <a:pt x="82" y="485"/>
                    </a:lnTo>
                    <a:lnTo>
                      <a:pt x="93" y="494"/>
                    </a:lnTo>
                    <a:lnTo>
                      <a:pt x="103" y="506"/>
                    </a:lnTo>
                    <a:lnTo>
                      <a:pt x="112" y="507"/>
                    </a:lnTo>
                    <a:lnTo>
                      <a:pt x="122" y="497"/>
                    </a:lnTo>
                    <a:lnTo>
                      <a:pt x="129" y="474"/>
                    </a:lnTo>
                    <a:lnTo>
                      <a:pt x="134" y="444"/>
                    </a:lnTo>
                    <a:lnTo>
                      <a:pt x="134" y="411"/>
                    </a:lnTo>
                    <a:lnTo>
                      <a:pt x="131" y="375"/>
                    </a:lnTo>
                    <a:lnTo>
                      <a:pt x="125" y="340"/>
                    </a:lnTo>
                    <a:lnTo>
                      <a:pt x="116" y="307"/>
                    </a:lnTo>
                    <a:lnTo>
                      <a:pt x="109" y="292"/>
                    </a:lnTo>
                    <a:lnTo>
                      <a:pt x="102" y="274"/>
                    </a:lnTo>
                    <a:lnTo>
                      <a:pt x="94" y="255"/>
                    </a:lnTo>
                    <a:lnTo>
                      <a:pt x="86" y="234"/>
                    </a:lnTo>
                    <a:lnTo>
                      <a:pt x="79" y="212"/>
                    </a:lnTo>
                    <a:lnTo>
                      <a:pt x="69" y="192"/>
                    </a:lnTo>
                    <a:lnTo>
                      <a:pt x="62" y="170"/>
                    </a:lnTo>
                    <a:lnTo>
                      <a:pt x="54" y="148"/>
                    </a:lnTo>
                    <a:lnTo>
                      <a:pt x="46" y="129"/>
                    </a:lnTo>
                    <a:lnTo>
                      <a:pt x="40" y="109"/>
                    </a:lnTo>
                    <a:lnTo>
                      <a:pt x="33" y="93"/>
                    </a:lnTo>
                    <a:lnTo>
                      <a:pt x="29" y="76"/>
                    </a:lnTo>
                    <a:lnTo>
                      <a:pt x="23" y="63"/>
                    </a:lnTo>
                    <a:lnTo>
                      <a:pt x="20" y="54"/>
                    </a:lnTo>
                    <a:lnTo>
                      <a:pt x="18" y="47"/>
                    </a:lnTo>
                    <a:lnTo>
                      <a:pt x="18" y="46"/>
                    </a:ln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53" name="Freeform 1493">
                <a:extLst>
                  <a:ext uri="{FF2B5EF4-FFF2-40B4-BE49-F238E27FC236}">
                    <a16:creationId xmlns:a16="http://schemas.microsoft.com/office/drawing/2014/main" id="{1CF65B82-5348-DEAF-59CE-28F59F50F784}"/>
                  </a:ext>
                </a:extLst>
              </p:cNvPr>
              <p:cNvSpPr>
                <a:spLocks/>
              </p:cNvSpPr>
              <p:nvPr/>
            </p:nvSpPr>
            <p:spPr bwMode="auto">
              <a:xfrm>
                <a:off x="921" y="2685"/>
                <a:ext cx="498" cy="383"/>
              </a:xfrm>
              <a:custGeom>
                <a:avLst/>
                <a:gdLst>
                  <a:gd name="T0" fmla="*/ 21 w 1494"/>
                  <a:gd name="T1" fmla="*/ 832 h 1150"/>
                  <a:gd name="T2" fmla="*/ 121 w 1494"/>
                  <a:gd name="T3" fmla="*/ 712 h 1150"/>
                  <a:gd name="T4" fmla="*/ 268 w 1494"/>
                  <a:gd name="T5" fmla="*/ 604 h 1150"/>
                  <a:gd name="T6" fmla="*/ 396 w 1494"/>
                  <a:gd name="T7" fmla="*/ 492 h 1150"/>
                  <a:gd name="T8" fmla="*/ 511 w 1494"/>
                  <a:gd name="T9" fmla="*/ 375 h 1150"/>
                  <a:gd name="T10" fmla="*/ 604 w 1494"/>
                  <a:gd name="T11" fmla="*/ 272 h 1150"/>
                  <a:gd name="T12" fmla="*/ 669 w 1494"/>
                  <a:gd name="T13" fmla="*/ 193 h 1150"/>
                  <a:gd name="T14" fmla="*/ 724 w 1494"/>
                  <a:gd name="T15" fmla="*/ 129 h 1150"/>
                  <a:gd name="T16" fmla="*/ 788 w 1494"/>
                  <a:gd name="T17" fmla="*/ 76 h 1150"/>
                  <a:gd name="T18" fmla="*/ 877 w 1494"/>
                  <a:gd name="T19" fmla="*/ 45 h 1150"/>
                  <a:gd name="T20" fmla="*/ 987 w 1494"/>
                  <a:gd name="T21" fmla="*/ 28 h 1150"/>
                  <a:gd name="T22" fmla="*/ 1070 w 1494"/>
                  <a:gd name="T23" fmla="*/ 18 h 1150"/>
                  <a:gd name="T24" fmla="*/ 1136 w 1494"/>
                  <a:gd name="T25" fmla="*/ 9 h 1150"/>
                  <a:gd name="T26" fmla="*/ 1186 w 1494"/>
                  <a:gd name="T27" fmla="*/ 4 h 1150"/>
                  <a:gd name="T28" fmla="*/ 1266 w 1494"/>
                  <a:gd name="T29" fmla="*/ 5 h 1150"/>
                  <a:gd name="T30" fmla="*/ 1320 w 1494"/>
                  <a:gd name="T31" fmla="*/ 35 h 1150"/>
                  <a:gd name="T32" fmla="*/ 1364 w 1494"/>
                  <a:gd name="T33" fmla="*/ 81 h 1150"/>
                  <a:gd name="T34" fmla="*/ 1415 w 1494"/>
                  <a:gd name="T35" fmla="*/ 135 h 1150"/>
                  <a:gd name="T36" fmla="*/ 1455 w 1494"/>
                  <a:gd name="T37" fmla="*/ 186 h 1150"/>
                  <a:gd name="T38" fmla="*/ 1481 w 1494"/>
                  <a:gd name="T39" fmla="*/ 262 h 1150"/>
                  <a:gd name="T40" fmla="*/ 1490 w 1494"/>
                  <a:gd name="T41" fmla="*/ 334 h 1150"/>
                  <a:gd name="T42" fmla="*/ 1494 w 1494"/>
                  <a:gd name="T43" fmla="*/ 376 h 1150"/>
                  <a:gd name="T44" fmla="*/ 1479 w 1494"/>
                  <a:gd name="T45" fmla="*/ 381 h 1150"/>
                  <a:gd name="T46" fmla="*/ 1440 w 1494"/>
                  <a:gd name="T47" fmla="*/ 357 h 1150"/>
                  <a:gd name="T48" fmla="*/ 1428 w 1494"/>
                  <a:gd name="T49" fmla="*/ 439 h 1150"/>
                  <a:gd name="T50" fmla="*/ 1391 w 1494"/>
                  <a:gd name="T51" fmla="*/ 430 h 1150"/>
                  <a:gd name="T52" fmla="*/ 1373 w 1494"/>
                  <a:gd name="T53" fmla="*/ 416 h 1150"/>
                  <a:gd name="T54" fmla="*/ 1339 w 1494"/>
                  <a:gd name="T55" fmla="*/ 424 h 1150"/>
                  <a:gd name="T56" fmla="*/ 1305 w 1494"/>
                  <a:gd name="T57" fmla="*/ 381 h 1150"/>
                  <a:gd name="T58" fmla="*/ 1285 w 1494"/>
                  <a:gd name="T59" fmla="*/ 413 h 1150"/>
                  <a:gd name="T60" fmla="*/ 1220 w 1494"/>
                  <a:gd name="T61" fmla="*/ 354 h 1150"/>
                  <a:gd name="T62" fmla="*/ 1145 w 1494"/>
                  <a:gd name="T63" fmla="*/ 252 h 1150"/>
                  <a:gd name="T64" fmla="*/ 1096 w 1494"/>
                  <a:gd name="T65" fmla="*/ 219 h 1150"/>
                  <a:gd name="T66" fmla="*/ 1001 w 1494"/>
                  <a:gd name="T67" fmla="*/ 241 h 1150"/>
                  <a:gd name="T68" fmla="*/ 897 w 1494"/>
                  <a:gd name="T69" fmla="*/ 239 h 1150"/>
                  <a:gd name="T70" fmla="*/ 862 w 1494"/>
                  <a:gd name="T71" fmla="*/ 282 h 1150"/>
                  <a:gd name="T72" fmla="*/ 801 w 1494"/>
                  <a:gd name="T73" fmla="*/ 362 h 1150"/>
                  <a:gd name="T74" fmla="*/ 738 w 1494"/>
                  <a:gd name="T75" fmla="*/ 457 h 1150"/>
                  <a:gd name="T76" fmla="*/ 693 w 1494"/>
                  <a:gd name="T77" fmla="*/ 549 h 1150"/>
                  <a:gd name="T78" fmla="*/ 649 w 1494"/>
                  <a:gd name="T79" fmla="*/ 658 h 1150"/>
                  <a:gd name="T80" fmla="*/ 600 w 1494"/>
                  <a:gd name="T81" fmla="*/ 777 h 1150"/>
                  <a:gd name="T82" fmla="*/ 549 w 1494"/>
                  <a:gd name="T83" fmla="*/ 884 h 1150"/>
                  <a:gd name="T84" fmla="*/ 506 w 1494"/>
                  <a:gd name="T85" fmla="*/ 954 h 1150"/>
                  <a:gd name="T86" fmla="*/ 439 w 1494"/>
                  <a:gd name="T87" fmla="*/ 1013 h 1150"/>
                  <a:gd name="T88" fmla="*/ 354 w 1494"/>
                  <a:gd name="T89" fmla="*/ 1069 h 1150"/>
                  <a:gd name="T90" fmla="*/ 277 w 1494"/>
                  <a:gd name="T91" fmla="*/ 1111 h 1150"/>
                  <a:gd name="T92" fmla="*/ 221 w 1494"/>
                  <a:gd name="T93" fmla="*/ 1138 h 1150"/>
                  <a:gd name="T94" fmla="*/ 162 w 1494"/>
                  <a:gd name="T95" fmla="*/ 1147 h 1150"/>
                  <a:gd name="T96" fmla="*/ 76 w 1494"/>
                  <a:gd name="T97" fmla="*/ 1092 h 1150"/>
                  <a:gd name="T98" fmla="*/ 5 w 1494"/>
                  <a:gd name="T99" fmla="*/ 996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94" h="1150">
                    <a:moveTo>
                      <a:pt x="13" y="864"/>
                    </a:moveTo>
                    <a:lnTo>
                      <a:pt x="13" y="862"/>
                    </a:lnTo>
                    <a:lnTo>
                      <a:pt x="17" y="850"/>
                    </a:lnTo>
                    <a:lnTo>
                      <a:pt x="21" y="832"/>
                    </a:lnTo>
                    <a:lnTo>
                      <a:pt x="34" y="809"/>
                    </a:lnTo>
                    <a:lnTo>
                      <a:pt x="53" y="780"/>
                    </a:lnTo>
                    <a:lnTo>
                      <a:pt x="81" y="749"/>
                    </a:lnTo>
                    <a:lnTo>
                      <a:pt x="121" y="712"/>
                    </a:lnTo>
                    <a:lnTo>
                      <a:pt x="175" y="674"/>
                    </a:lnTo>
                    <a:lnTo>
                      <a:pt x="205" y="653"/>
                    </a:lnTo>
                    <a:lnTo>
                      <a:pt x="237" y="630"/>
                    </a:lnTo>
                    <a:lnTo>
                      <a:pt x="268" y="604"/>
                    </a:lnTo>
                    <a:lnTo>
                      <a:pt x="300" y="577"/>
                    </a:lnTo>
                    <a:lnTo>
                      <a:pt x="332" y="550"/>
                    </a:lnTo>
                    <a:lnTo>
                      <a:pt x="363" y="522"/>
                    </a:lnTo>
                    <a:lnTo>
                      <a:pt x="396" y="492"/>
                    </a:lnTo>
                    <a:lnTo>
                      <a:pt x="425" y="461"/>
                    </a:lnTo>
                    <a:lnTo>
                      <a:pt x="456" y="433"/>
                    </a:lnTo>
                    <a:lnTo>
                      <a:pt x="485" y="403"/>
                    </a:lnTo>
                    <a:lnTo>
                      <a:pt x="511" y="375"/>
                    </a:lnTo>
                    <a:lnTo>
                      <a:pt x="538" y="348"/>
                    </a:lnTo>
                    <a:lnTo>
                      <a:pt x="562" y="321"/>
                    </a:lnTo>
                    <a:lnTo>
                      <a:pt x="584" y="295"/>
                    </a:lnTo>
                    <a:lnTo>
                      <a:pt x="604" y="272"/>
                    </a:lnTo>
                    <a:lnTo>
                      <a:pt x="622" y="251"/>
                    </a:lnTo>
                    <a:lnTo>
                      <a:pt x="638" y="232"/>
                    </a:lnTo>
                    <a:lnTo>
                      <a:pt x="654" y="213"/>
                    </a:lnTo>
                    <a:lnTo>
                      <a:pt x="669" y="193"/>
                    </a:lnTo>
                    <a:lnTo>
                      <a:pt x="683" y="177"/>
                    </a:lnTo>
                    <a:lnTo>
                      <a:pt x="696" y="160"/>
                    </a:lnTo>
                    <a:lnTo>
                      <a:pt x="710" y="143"/>
                    </a:lnTo>
                    <a:lnTo>
                      <a:pt x="724" y="129"/>
                    </a:lnTo>
                    <a:lnTo>
                      <a:pt x="738" y="115"/>
                    </a:lnTo>
                    <a:lnTo>
                      <a:pt x="754" y="101"/>
                    </a:lnTo>
                    <a:lnTo>
                      <a:pt x="772" y="88"/>
                    </a:lnTo>
                    <a:lnTo>
                      <a:pt x="788" y="76"/>
                    </a:lnTo>
                    <a:lnTo>
                      <a:pt x="808" y="67"/>
                    </a:lnTo>
                    <a:lnTo>
                      <a:pt x="830" y="57"/>
                    </a:lnTo>
                    <a:lnTo>
                      <a:pt x="853" y="52"/>
                    </a:lnTo>
                    <a:lnTo>
                      <a:pt x="877" y="45"/>
                    </a:lnTo>
                    <a:lnTo>
                      <a:pt x="906" y="40"/>
                    </a:lnTo>
                    <a:lnTo>
                      <a:pt x="935" y="36"/>
                    </a:lnTo>
                    <a:lnTo>
                      <a:pt x="962" y="32"/>
                    </a:lnTo>
                    <a:lnTo>
                      <a:pt x="987" y="28"/>
                    </a:lnTo>
                    <a:lnTo>
                      <a:pt x="1008" y="26"/>
                    </a:lnTo>
                    <a:lnTo>
                      <a:pt x="1032" y="22"/>
                    </a:lnTo>
                    <a:lnTo>
                      <a:pt x="1052" y="21"/>
                    </a:lnTo>
                    <a:lnTo>
                      <a:pt x="1070" y="18"/>
                    </a:lnTo>
                    <a:lnTo>
                      <a:pt x="1090" y="15"/>
                    </a:lnTo>
                    <a:lnTo>
                      <a:pt x="1106" y="13"/>
                    </a:lnTo>
                    <a:lnTo>
                      <a:pt x="1122" y="12"/>
                    </a:lnTo>
                    <a:lnTo>
                      <a:pt x="1136" y="9"/>
                    </a:lnTo>
                    <a:lnTo>
                      <a:pt x="1150" y="8"/>
                    </a:lnTo>
                    <a:lnTo>
                      <a:pt x="1163" y="6"/>
                    </a:lnTo>
                    <a:lnTo>
                      <a:pt x="1176" y="5"/>
                    </a:lnTo>
                    <a:lnTo>
                      <a:pt x="1186" y="4"/>
                    </a:lnTo>
                    <a:lnTo>
                      <a:pt x="1198" y="2"/>
                    </a:lnTo>
                    <a:lnTo>
                      <a:pt x="1223" y="0"/>
                    </a:lnTo>
                    <a:lnTo>
                      <a:pt x="1247" y="2"/>
                    </a:lnTo>
                    <a:lnTo>
                      <a:pt x="1266" y="5"/>
                    </a:lnTo>
                    <a:lnTo>
                      <a:pt x="1282" y="12"/>
                    </a:lnTo>
                    <a:lnTo>
                      <a:pt x="1296" y="18"/>
                    </a:lnTo>
                    <a:lnTo>
                      <a:pt x="1308" y="26"/>
                    </a:lnTo>
                    <a:lnTo>
                      <a:pt x="1320" y="35"/>
                    </a:lnTo>
                    <a:lnTo>
                      <a:pt x="1329" y="45"/>
                    </a:lnTo>
                    <a:lnTo>
                      <a:pt x="1341" y="55"/>
                    </a:lnTo>
                    <a:lnTo>
                      <a:pt x="1351" y="67"/>
                    </a:lnTo>
                    <a:lnTo>
                      <a:pt x="1364" y="81"/>
                    </a:lnTo>
                    <a:lnTo>
                      <a:pt x="1378" y="95"/>
                    </a:lnTo>
                    <a:lnTo>
                      <a:pt x="1391" y="110"/>
                    </a:lnTo>
                    <a:lnTo>
                      <a:pt x="1404" y="122"/>
                    </a:lnTo>
                    <a:lnTo>
                      <a:pt x="1415" y="135"/>
                    </a:lnTo>
                    <a:lnTo>
                      <a:pt x="1426" y="146"/>
                    </a:lnTo>
                    <a:lnTo>
                      <a:pt x="1436" y="157"/>
                    </a:lnTo>
                    <a:lnTo>
                      <a:pt x="1445" y="171"/>
                    </a:lnTo>
                    <a:lnTo>
                      <a:pt x="1455" y="186"/>
                    </a:lnTo>
                    <a:lnTo>
                      <a:pt x="1464" y="203"/>
                    </a:lnTo>
                    <a:lnTo>
                      <a:pt x="1472" y="222"/>
                    </a:lnTo>
                    <a:lnTo>
                      <a:pt x="1479" y="241"/>
                    </a:lnTo>
                    <a:lnTo>
                      <a:pt x="1481" y="262"/>
                    </a:lnTo>
                    <a:lnTo>
                      <a:pt x="1485" y="281"/>
                    </a:lnTo>
                    <a:lnTo>
                      <a:pt x="1486" y="300"/>
                    </a:lnTo>
                    <a:lnTo>
                      <a:pt x="1488" y="317"/>
                    </a:lnTo>
                    <a:lnTo>
                      <a:pt x="1490" y="334"/>
                    </a:lnTo>
                    <a:lnTo>
                      <a:pt x="1491" y="348"/>
                    </a:lnTo>
                    <a:lnTo>
                      <a:pt x="1493" y="361"/>
                    </a:lnTo>
                    <a:lnTo>
                      <a:pt x="1493" y="370"/>
                    </a:lnTo>
                    <a:lnTo>
                      <a:pt x="1494" y="376"/>
                    </a:lnTo>
                    <a:lnTo>
                      <a:pt x="1494" y="377"/>
                    </a:lnTo>
                    <a:lnTo>
                      <a:pt x="1493" y="377"/>
                    </a:lnTo>
                    <a:lnTo>
                      <a:pt x="1486" y="379"/>
                    </a:lnTo>
                    <a:lnTo>
                      <a:pt x="1479" y="381"/>
                    </a:lnTo>
                    <a:lnTo>
                      <a:pt x="1470" y="379"/>
                    </a:lnTo>
                    <a:lnTo>
                      <a:pt x="1459" y="376"/>
                    </a:lnTo>
                    <a:lnTo>
                      <a:pt x="1449" y="370"/>
                    </a:lnTo>
                    <a:lnTo>
                      <a:pt x="1440" y="357"/>
                    </a:lnTo>
                    <a:lnTo>
                      <a:pt x="1433" y="340"/>
                    </a:lnTo>
                    <a:lnTo>
                      <a:pt x="1433" y="439"/>
                    </a:lnTo>
                    <a:lnTo>
                      <a:pt x="1432" y="439"/>
                    </a:lnTo>
                    <a:lnTo>
                      <a:pt x="1428" y="439"/>
                    </a:lnTo>
                    <a:lnTo>
                      <a:pt x="1419" y="439"/>
                    </a:lnTo>
                    <a:lnTo>
                      <a:pt x="1410" y="438"/>
                    </a:lnTo>
                    <a:lnTo>
                      <a:pt x="1401" y="437"/>
                    </a:lnTo>
                    <a:lnTo>
                      <a:pt x="1391" y="430"/>
                    </a:lnTo>
                    <a:lnTo>
                      <a:pt x="1383" y="421"/>
                    </a:lnTo>
                    <a:lnTo>
                      <a:pt x="1377" y="410"/>
                    </a:lnTo>
                    <a:lnTo>
                      <a:pt x="1375" y="411"/>
                    </a:lnTo>
                    <a:lnTo>
                      <a:pt x="1373" y="416"/>
                    </a:lnTo>
                    <a:lnTo>
                      <a:pt x="1366" y="421"/>
                    </a:lnTo>
                    <a:lnTo>
                      <a:pt x="1360" y="425"/>
                    </a:lnTo>
                    <a:lnTo>
                      <a:pt x="1350" y="426"/>
                    </a:lnTo>
                    <a:lnTo>
                      <a:pt x="1339" y="424"/>
                    </a:lnTo>
                    <a:lnTo>
                      <a:pt x="1327" y="413"/>
                    </a:lnTo>
                    <a:lnTo>
                      <a:pt x="1312" y="395"/>
                    </a:lnTo>
                    <a:lnTo>
                      <a:pt x="1305" y="377"/>
                    </a:lnTo>
                    <a:lnTo>
                      <a:pt x="1305" y="381"/>
                    </a:lnTo>
                    <a:lnTo>
                      <a:pt x="1302" y="389"/>
                    </a:lnTo>
                    <a:lnTo>
                      <a:pt x="1298" y="400"/>
                    </a:lnTo>
                    <a:lnTo>
                      <a:pt x="1293" y="407"/>
                    </a:lnTo>
                    <a:lnTo>
                      <a:pt x="1285" y="413"/>
                    </a:lnTo>
                    <a:lnTo>
                      <a:pt x="1274" y="413"/>
                    </a:lnTo>
                    <a:lnTo>
                      <a:pt x="1258" y="404"/>
                    </a:lnTo>
                    <a:lnTo>
                      <a:pt x="1240" y="382"/>
                    </a:lnTo>
                    <a:lnTo>
                      <a:pt x="1220" y="354"/>
                    </a:lnTo>
                    <a:lnTo>
                      <a:pt x="1199" y="325"/>
                    </a:lnTo>
                    <a:lnTo>
                      <a:pt x="1181" y="299"/>
                    </a:lnTo>
                    <a:lnTo>
                      <a:pt x="1163" y="273"/>
                    </a:lnTo>
                    <a:lnTo>
                      <a:pt x="1145" y="252"/>
                    </a:lnTo>
                    <a:lnTo>
                      <a:pt x="1130" y="235"/>
                    </a:lnTo>
                    <a:lnTo>
                      <a:pt x="1114" y="222"/>
                    </a:lnTo>
                    <a:lnTo>
                      <a:pt x="1101" y="217"/>
                    </a:lnTo>
                    <a:lnTo>
                      <a:pt x="1096" y="219"/>
                    </a:lnTo>
                    <a:lnTo>
                      <a:pt x="1082" y="224"/>
                    </a:lnTo>
                    <a:lnTo>
                      <a:pt x="1060" y="230"/>
                    </a:lnTo>
                    <a:lnTo>
                      <a:pt x="1033" y="237"/>
                    </a:lnTo>
                    <a:lnTo>
                      <a:pt x="1001" y="241"/>
                    </a:lnTo>
                    <a:lnTo>
                      <a:pt x="969" y="245"/>
                    </a:lnTo>
                    <a:lnTo>
                      <a:pt x="933" y="242"/>
                    </a:lnTo>
                    <a:lnTo>
                      <a:pt x="898" y="238"/>
                    </a:lnTo>
                    <a:lnTo>
                      <a:pt x="897" y="239"/>
                    </a:lnTo>
                    <a:lnTo>
                      <a:pt x="891" y="246"/>
                    </a:lnTo>
                    <a:lnTo>
                      <a:pt x="884" y="255"/>
                    </a:lnTo>
                    <a:lnTo>
                      <a:pt x="874" y="266"/>
                    </a:lnTo>
                    <a:lnTo>
                      <a:pt x="862" y="282"/>
                    </a:lnTo>
                    <a:lnTo>
                      <a:pt x="849" y="300"/>
                    </a:lnTo>
                    <a:lnTo>
                      <a:pt x="833" y="318"/>
                    </a:lnTo>
                    <a:lnTo>
                      <a:pt x="818" y="340"/>
                    </a:lnTo>
                    <a:lnTo>
                      <a:pt x="801" y="362"/>
                    </a:lnTo>
                    <a:lnTo>
                      <a:pt x="785" y="385"/>
                    </a:lnTo>
                    <a:lnTo>
                      <a:pt x="768" y="410"/>
                    </a:lnTo>
                    <a:lnTo>
                      <a:pt x="752" y="433"/>
                    </a:lnTo>
                    <a:lnTo>
                      <a:pt x="738" y="457"/>
                    </a:lnTo>
                    <a:lnTo>
                      <a:pt x="725" y="482"/>
                    </a:lnTo>
                    <a:lnTo>
                      <a:pt x="712" y="505"/>
                    </a:lnTo>
                    <a:lnTo>
                      <a:pt x="703" y="527"/>
                    </a:lnTo>
                    <a:lnTo>
                      <a:pt x="693" y="549"/>
                    </a:lnTo>
                    <a:lnTo>
                      <a:pt x="684" y="575"/>
                    </a:lnTo>
                    <a:lnTo>
                      <a:pt x="672" y="601"/>
                    </a:lnTo>
                    <a:lnTo>
                      <a:pt x="662" y="627"/>
                    </a:lnTo>
                    <a:lnTo>
                      <a:pt x="649" y="658"/>
                    </a:lnTo>
                    <a:lnTo>
                      <a:pt x="638" y="688"/>
                    </a:lnTo>
                    <a:lnTo>
                      <a:pt x="625" y="719"/>
                    </a:lnTo>
                    <a:lnTo>
                      <a:pt x="613" y="747"/>
                    </a:lnTo>
                    <a:lnTo>
                      <a:pt x="600" y="777"/>
                    </a:lnTo>
                    <a:lnTo>
                      <a:pt x="586" y="805"/>
                    </a:lnTo>
                    <a:lnTo>
                      <a:pt x="573" y="835"/>
                    </a:lnTo>
                    <a:lnTo>
                      <a:pt x="562" y="859"/>
                    </a:lnTo>
                    <a:lnTo>
                      <a:pt x="549" y="884"/>
                    </a:lnTo>
                    <a:lnTo>
                      <a:pt x="538" y="905"/>
                    </a:lnTo>
                    <a:lnTo>
                      <a:pt x="527" y="924"/>
                    </a:lnTo>
                    <a:lnTo>
                      <a:pt x="518" y="940"/>
                    </a:lnTo>
                    <a:lnTo>
                      <a:pt x="506" y="954"/>
                    </a:lnTo>
                    <a:lnTo>
                      <a:pt x="492" y="969"/>
                    </a:lnTo>
                    <a:lnTo>
                      <a:pt x="476" y="984"/>
                    </a:lnTo>
                    <a:lnTo>
                      <a:pt x="459" y="999"/>
                    </a:lnTo>
                    <a:lnTo>
                      <a:pt x="439" y="1013"/>
                    </a:lnTo>
                    <a:lnTo>
                      <a:pt x="419" y="1029"/>
                    </a:lnTo>
                    <a:lnTo>
                      <a:pt x="397" y="1043"/>
                    </a:lnTo>
                    <a:lnTo>
                      <a:pt x="376" y="1056"/>
                    </a:lnTo>
                    <a:lnTo>
                      <a:pt x="354" y="1069"/>
                    </a:lnTo>
                    <a:lnTo>
                      <a:pt x="334" y="1082"/>
                    </a:lnTo>
                    <a:lnTo>
                      <a:pt x="313" y="1092"/>
                    </a:lnTo>
                    <a:lnTo>
                      <a:pt x="294" y="1104"/>
                    </a:lnTo>
                    <a:lnTo>
                      <a:pt x="277" y="1111"/>
                    </a:lnTo>
                    <a:lnTo>
                      <a:pt x="262" y="1119"/>
                    </a:lnTo>
                    <a:lnTo>
                      <a:pt x="248" y="1126"/>
                    </a:lnTo>
                    <a:lnTo>
                      <a:pt x="238" y="1131"/>
                    </a:lnTo>
                    <a:lnTo>
                      <a:pt x="221" y="1138"/>
                    </a:lnTo>
                    <a:lnTo>
                      <a:pt x="206" y="1145"/>
                    </a:lnTo>
                    <a:lnTo>
                      <a:pt x="192" y="1147"/>
                    </a:lnTo>
                    <a:lnTo>
                      <a:pt x="178" y="1150"/>
                    </a:lnTo>
                    <a:lnTo>
                      <a:pt x="162" y="1147"/>
                    </a:lnTo>
                    <a:lnTo>
                      <a:pt x="145" y="1141"/>
                    </a:lnTo>
                    <a:lnTo>
                      <a:pt x="125" y="1131"/>
                    </a:lnTo>
                    <a:lnTo>
                      <a:pt x="102" y="1113"/>
                    </a:lnTo>
                    <a:lnTo>
                      <a:pt x="76" y="1092"/>
                    </a:lnTo>
                    <a:lnTo>
                      <a:pt x="54" y="1073"/>
                    </a:lnTo>
                    <a:lnTo>
                      <a:pt x="34" y="1051"/>
                    </a:lnTo>
                    <a:lnTo>
                      <a:pt x="18" y="1025"/>
                    </a:lnTo>
                    <a:lnTo>
                      <a:pt x="5" y="996"/>
                    </a:lnTo>
                    <a:lnTo>
                      <a:pt x="0" y="960"/>
                    </a:lnTo>
                    <a:lnTo>
                      <a:pt x="1" y="917"/>
                    </a:lnTo>
                    <a:lnTo>
                      <a:pt x="13" y="864"/>
                    </a:lnTo>
                  </a:path>
                </a:pathLst>
              </a:custGeom>
              <a:noFill/>
              <a:ln w="1588">
                <a:solidFill>
                  <a:srgbClr val="260D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054" name="Freeform 1494">
                <a:extLst>
                  <a:ext uri="{FF2B5EF4-FFF2-40B4-BE49-F238E27FC236}">
                    <a16:creationId xmlns:a16="http://schemas.microsoft.com/office/drawing/2014/main" id="{63FC96BE-809F-56FC-0D5A-D95B77C144CA}"/>
                  </a:ext>
                </a:extLst>
              </p:cNvPr>
              <p:cNvSpPr>
                <a:spLocks/>
              </p:cNvSpPr>
              <p:nvPr/>
            </p:nvSpPr>
            <p:spPr bwMode="auto">
              <a:xfrm>
                <a:off x="961" y="2613"/>
                <a:ext cx="237" cy="227"/>
              </a:xfrm>
              <a:custGeom>
                <a:avLst/>
                <a:gdLst>
                  <a:gd name="T0" fmla="*/ 51 w 712"/>
                  <a:gd name="T1" fmla="*/ 264 h 680"/>
                  <a:gd name="T2" fmla="*/ 79 w 712"/>
                  <a:gd name="T3" fmla="*/ 353 h 680"/>
                  <a:gd name="T4" fmla="*/ 112 w 712"/>
                  <a:gd name="T5" fmla="*/ 429 h 680"/>
                  <a:gd name="T6" fmla="*/ 150 w 712"/>
                  <a:gd name="T7" fmla="*/ 483 h 680"/>
                  <a:gd name="T8" fmla="*/ 187 w 712"/>
                  <a:gd name="T9" fmla="*/ 542 h 680"/>
                  <a:gd name="T10" fmla="*/ 206 w 712"/>
                  <a:gd name="T11" fmla="*/ 578 h 680"/>
                  <a:gd name="T12" fmla="*/ 223 w 712"/>
                  <a:gd name="T13" fmla="*/ 606 h 680"/>
                  <a:gd name="T14" fmla="*/ 244 w 712"/>
                  <a:gd name="T15" fmla="*/ 634 h 680"/>
                  <a:gd name="T16" fmla="*/ 263 w 712"/>
                  <a:gd name="T17" fmla="*/ 655 h 680"/>
                  <a:gd name="T18" fmla="*/ 302 w 712"/>
                  <a:gd name="T19" fmla="*/ 671 h 680"/>
                  <a:gd name="T20" fmla="*/ 387 w 712"/>
                  <a:gd name="T21" fmla="*/ 667 h 680"/>
                  <a:gd name="T22" fmla="*/ 401 w 712"/>
                  <a:gd name="T23" fmla="*/ 672 h 680"/>
                  <a:gd name="T24" fmla="*/ 432 w 712"/>
                  <a:gd name="T25" fmla="*/ 675 h 680"/>
                  <a:gd name="T26" fmla="*/ 473 w 712"/>
                  <a:gd name="T27" fmla="*/ 662 h 680"/>
                  <a:gd name="T28" fmla="*/ 486 w 712"/>
                  <a:gd name="T29" fmla="*/ 651 h 680"/>
                  <a:gd name="T30" fmla="*/ 514 w 712"/>
                  <a:gd name="T31" fmla="*/ 675 h 680"/>
                  <a:gd name="T32" fmla="*/ 550 w 712"/>
                  <a:gd name="T33" fmla="*/ 678 h 680"/>
                  <a:gd name="T34" fmla="*/ 579 w 712"/>
                  <a:gd name="T35" fmla="*/ 668 h 680"/>
                  <a:gd name="T36" fmla="*/ 593 w 712"/>
                  <a:gd name="T37" fmla="*/ 653 h 680"/>
                  <a:gd name="T38" fmla="*/ 596 w 712"/>
                  <a:gd name="T39" fmla="*/ 613 h 680"/>
                  <a:gd name="T40" fmla="*/ 609 w 712"/>
                  <a:gd name="T41" fmla="*/ 626 h 680"/>
                  <a:gd name="T42" fmla="*/ 641 w 712"/>
                  <a:gd name="T43" fmla="*/ 661 h 680"/>
                  <a:gd name="T44" fmla="*/ 678 w 712"/>
                  <a:gd name="T45" fmla="*/ 661 h 680"/>
                  <a:gd name="T46" fmla="*/ 700 w 712"/>
                  <a:gd name="T47" fmla="*/ 641 h 680"/>
                  <a:gd name="T48" fmla="*/ 712 w 712"/>
                  <a:gd name="T49" fmla="*/ 610 h 680"/>
                  <a:gd name="T50" fmla="*/ 705 w 712"/>
                  <a:gd name="T51" fmla="*/ 576 h 680"/>
                  <a:gd name="T52" fmla="*/ 688 w 712"/>
                  <a:gd name="T53" fmla="*/ 545 h 680"/>
                  <a:gd name="T54" fmla="*/ 670 w 712"/>
                  <a:gd name="T55" fmla="*/ 514 h 680"/>
                  <a:gd name="T56" fmla="*/ 641 w 712"/>
                  <a:gd name="T57" fmla="*/ 463 h 680"/>
                  <a:gd name="T58" fmla="*/ 620 w 712"/>
                  <a:gd name="T59" fmla="*/ 435 h 680"/>
                  <a:gd name="T60" fmla="*/ 599 w 712"/>
                  <a:gd name="T61" fmla="*/ 399 h 680"/>
                  <a:gd name="T62" fmla="*/ 586 w 712"/>
                  <a:gd name="T63" fmla="*/ 365 h 680"/>
                  <a:gd name="T64" fmla="*/ 595 w 712"/>
                  <a:gd name="T65" fmla="*/ 353 h 680"/>
                  <a:gd name="T66" fmla="*/ 622 w 712"/>
                  <a:gd name="T67" fmla="*/ 326 h 680"/>
                  <a:gd name="T68" fmla="*/ 647 w 712"/>
                  <a:gd name="T69" fmla="*/ 305 h 680"/>
                  <a:gd name="T70" fmla="*/ 636 w 712"/>
                  <a:gd name="T71" fmla="*/ 286 h 680"/>
                  <a:gd name="T72" fmla="*/ 615 w 712"/>
                  <a:gd name="T73" fmla="*/ 247 h 680"/>
                  <a:gd name="T74" fmla="*/ 592 w 712"/>
                  <a:gd name="T75" fmla="*/ 221 h 680"/>
                  <a:gd name="T76" fmla="*/ 550 w 712"/>
                  <a:gd name="T77" fmla="*/ 198 h 680"/>
                  <a:gd name="T78" fmla="*/ 506 w 712"/>
                  <a:gd name="T79" fmla="*/ 178 h 680"/>
                  <a:gd name="T80" fmla="*/ 461 w 712"/>
                  <a:gd name="T81" fmla="*/ 152 h 680"/>
                  <a:gd name="T82" fmla="*/ 380 w 712"/>
                  <a:gd name="T83" fmla="*/ 102 h 680"/>
                  <a:gd name="T84" fmla="*/ 329 w 712"/>
                  <a:gd name="T85" fmla="*/ 71 h 680"/>
                  <a:gd name="T86" fmla="*/ 309 w 712"/>
                  <a:gd name="T87" fmla="*/ 47 h 680"/>
                  <a:gd name="T88" fmla="*/ 289 w 712"/>
                  <a:gd name="T89" fmla="*/ 10 h 680"/>
                  <a:gd name="T90" fmla="*/ 0 w 712"/>
                  <a:gd name="T91" fmla="*/ 17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2" h="680">
                    <a:moveTo>
                      <a:pt x="44" y="240"/>
                    </a:moveTo>
                    <a:lnTo>
                      <a:pt x="45" y="247"/>
                    </a:lnTo>
                    <a:lnTo>
                      <a:pt x="51" y="264"/>
                    </a:lnTo>
                    <a:lnTo>
                      <a:pt x="58" y="289"/>
                    </a:lnTo>
                    <a:lnTo>
                      <a:pt x="69" y="319"/>
                    </a:lnTo>
                    <a:lnTo>
                      <a:pt x="79" y="353"/>
                    </a:lnTo>
                    <a:lnTo>
                      <a:pt x="91" y="383"/>
                    </a:lnTo>
                    <a:lnTo>
                      <a:pt x="102" y="411"/>
                    </a:lnTo>
                    <a:lnTo>
                      <a:pt x="112" y="429"/>
                    </a:lnTo>
                    <a:lnTo>
                      <a:pt x="124" y="445"/>
                    </a:lnTo>
                    <a:lnTo>
                      <a:pt x="137" y="463"/>
                    </a:lnTo>
                    <a:lnTo>
                      <a:pt x="150" y="483"/>
                    </a:lnTo>
                    <a:lnTo>
                      <a:pt x="164" y="503"/>
                    </a:lnTo>
                    <a:lnTo>
                      <a:pt x="177" y="523"/>
                    </a:lnTo>
                    <a:lnTo>
                      <a:pt x="187" y="542"/>
                    </a:lnTo>
                    <a:lnTo>
                      <a:pt x="195" y="557"/>
                    </a:lnTo>
                    <a:lnTo>
                      <a:pt x="201" y="569"/>
                    </a:lnTo>
                    <a:lnTo>
                      <a:pt x="206" y="578"/>
                    </a:lnTo>
                    <a:lnTo>
                      <a:pt x="211" y="587"/>
                    </a:lnTo>
                    <a:lnTo>
                      <a:pt x="218" y="597"/>
                    </a:lnTo>
                    <a:lnTo>
                      <a:pt x="223" y="606"/>
                    </a:lnTo>
                    <a:lnTo>
                      <a:pt x="232" y="616"/>
                    </a:lnTo>
                    <a:lnTo>
                      <a:pt x="239" y="626"/>
                    </a:lnTo>
                    <a:lnTo>
                      <a:pt x="244" y="634"/>
                    </a:lnTo>
                    <a:lnTo>
                      <a:pt x="250" y="641"/>
                    </a:lnTo>
                    <a:lnTo>
                      <a:pt x="257" y="648"/>
                    </a:lnTo>
                    <a:lnTo>
                      <a:pt x="263" y="655"/>
                    </a:lnTo>
                    <a:lnTo>
                      <a:pt x="273" y="661"/>
                    </a:lnTo>
                    <a:lnTo>
                      <a:pt x="285" y="665"/>
                    </a:lnTo>
                    <a:lnTo>
                      <a:pt x="302" y="671"/>
                    </a:lnTo>
                    <a:lnTo>
                      <a:pt x="324" y="672"/>
                    </a:lnTo>
                    <a:lnTo>
                      <a:pt x="352" y="671"/>
                    </a:lnTo>
                    <a:lnTo>
                      <a:pt x="387" y="667"/>
                    </a:lnTo>
                    <a:lnTo>
                      <a:pt x="389" y="667"/>
                    </a:lnTo>
                    <a:lnTo>
                      <a:pt x="393" y="668"/>
                    </a:lnTo>
                    <a:lnTo>
                      <a:pt x="401" y="672"/>
                    </a:lnTo>
                    <a:lnTo>
                      <a:pt x="410" y="673"/>
                    </a:lnTo>
                    <a:lnTo>
                      <a:pt x="420" y="675"/>
                    </a:lnTo>
                    <a:lnTo>
                      <a:pt x="432" y="675"/>
                    </a:lnTo>
                    <a:lnTo>
                      <a:pt x="444" y="673"/>
                    </a:lnTo>
                    <a:lnTo>
                      <a:pt x="455" y="671"/>
                    </a:lnTo>
                    <a:lnTo>
                      <a:pt x="473" y="662"/>
                    </a:lnTo>
                    <a:lnTo>
                      <a:pt x="482" y="655"/>
                    </a:lnTo>
                    <a:lnTo>
                      <a:pt x="486" y="653"/>
                    </a:lnTo>
                    <a:lnTo>
                      <a:pt x="486" y="651"/>
                    </a:lnTo>
                    <a:lnTo>
                      <a:pt x="489" y="655"/>
                    </a:lnTo>
                    <a:lnTo>
                      <a:pt x="500" y="665"/>
                    </a:lnTo>
                    <a:lnTo>
                      <a:pt x="514" y="675"/>
                    </a:lnTo>
                    <a:lnTo>
                      <a:pt x="531" y="680"/>
                    </a:lnTo>
                    <a:lnTo>
                      <a:pt x="541" y="680"/>
                    </a:lnTo>
                    <a:lnTo>
                      <a:pt x="550" y="678"/>
                    </a:lnTo>
                    <a:lnTo>
                      <a:pt x="559" y="676"/>
                    </a:lnTo>
                    <a:lnTo>
                      <a:pt x="569" y="673"/>
                    </a:lnTo>
                    <a:lnTo>
                      <a:pt x="579" y="668"/>
                    </a:lnTo>
                    <a:lnTo>
                      <a:pt x="585" y="664"/>
                    </a:lnTo>
                    <a:lnTo>
                      <a:pt x="590" y="659"/>
                    </a:lnTo>
                    <a:lnTo>
                      <a:pt x="593" y="653"/>
                    </a:lnTo>
                    <a:lnTo>
                      <a:pt x="595" y="638"/>
                    </a:lnTo>
                    <a:lnTo>
                      <a:pt x="595" y="624"/>
                    </a:lnTo>
                    <a:lnTo>
                      <a:pt x="596" y="613"/>
                    </a:lnTo>
                    <a:lnTo>
                      <a:pt x="596" y="609"/>
                    </a:lnTo>
                    <a:lnTo>
                      <a:pt x="599" y="613"/>
                    </a:lnTo>
                    <a:lnTo>
                      <a:pt x="609" y="626"/>
                    </a:lnTo>
                    <a:lnTo>
                      <a:pt x="622" y="640"/>
                    </a:lnTo>
                    <a:lnTo>
                      <a:pt x="631" y="653"/>
                    </a:lnTo>
                    <a:lnTo>
                      <a:pt x="641" y="661"/>
                    </a:lnTo>
                    <a:lnTo>
                      <a:pt x="652" y="664"/>
                    </a:lnTo>
                    <a:lnTo>
                      <a:pt x="664" y="664"/>
                    </a:lnTo>
                    <a:lnTo>
                      <a:pt x="678" y="661"/>
                    </a:lnTo>
                    <a:lnTo>
                      <a:pt x="685" y="658"/>
                    </a:lnTo>
                    <a:lnTo>
                      <a:pt x="693" y="651"/>
                    </a:lnTo>
                    <a:lnTo>
                      <a:pt x="700" y="641"/>
                    </a:lnTo>
                    <a:lnTo>
                      <a:pt x="706" y="632"/>
                    </a:lnTo>
                    <a:lnTo>
                      <a:pt x="711" y="621"/>
                    </a:lnTo>
                    <a:lnTo>
                      <a:pt x="712" y="610"/>
                    </a:lnTo>
                    <a:lnTo>
                      <a:pt x="712" y="599"/>
                    </a:lnTo>
                    <a:lnTo>
                      <a:pt x="709" y="587"/>
                    </a:lnTo>
                    <a:lnTo>
                      <a:pt x="705" y="576"/>
                    </a:lnTo>
                    <a:lnTo>
                      <a:pt x="698" y="564"/>
                    </a:lnTo>
                    <a:lnTo>
                      <a:pt x="692" y="552"/>
                    </a:lnTo>
                    <a:lnTo>
                      <a:pt x="688" y="545"/>
                    </a:lnTo>
                    <a:lnTo>
                      <a:pt x="685" y="538"/>
                    </a:lnTo>
                    <a:lnTo>
                      <a:pt x="679" y="527"/>
                    </a:lnTo>
                    <a:lnTo>
                      <a:pt x="670" y="514"/>
                    </a:lnTo>
                    <a:lnTo>
                      <a:pt x="660" y="496"/>
                    </a:lnTo>
                    <a:lnTo>
                      <a:pt x="651" y="480"/>
                    </a:lnTo>
                    <a:lnTo>
                      <a:pt x="641" y="463"/>
                    </a:lnTo>
                    <a:lnTo>
                      <a:pt x="633" y="452"/>
                    </a:lnTo>
                    <a:lnTo>
                      <a:pt x="626" y="444"/>
                    </a:lnTo>
                    <a:lnTo>
                      <a:pt x="620" y="435"/>
                    </a:lnTo>
                    <a:lnTo>
                      <a:pt x="615" y="426"/>
                    </a:lnTo>
                    <a:lnTo>
                      <a:pt x="608" y="413"/>
                    </a:lnTo>
                    <a:lnTo>
                      <a:pt x="599" y="399"/>
                    </a:lnTo>
                    <a:lnTo>
                      <a:pt x="593" y="386"/>
                    </a:lnTo>
                    <a:lnTo>
                      <a:pt x="589" y="376"/>
                    </a:lnTo>
                    <a:lnTo>
                      <a:pt x="586" y="365"/>
                    </a:lnTo>
                    <a:lnTo>
                      <a:pt x="586" y="362"/>
                    </a:lnTo>
                    <a:lnTo>
                      <a:pt x="589" y="359"/>
                    </a:lnTo>
                    <a:lnTo>
                      <a:pt x="595" y="353"/>
                    </a:lnTo>
                    <a:lnTo>
                      <a:pt x="603" y="345"/>
                    </a:lnTo>
                    <a:lnTo>
                      <a:pt x="612" y="336"/>
                    </a:lnTo>
                    <a:lnTo>
                      <a:pt x="622" y="326"/>
                    </a:lnTo>
                    <a:lnTo>
                      <a:pt x="633" y="316"/>
                    </a:lnTo>
                    <a:lnTo>
                      <a:pt x="641" y="310"/>
                    </a:lnTo>
                    <a:lnTo>
                      <a:pt x="647" y="305"/>
                    </a:lnTo>
                    <a:lnTo>
                      <a:pt x="645" y="302"/>
                    </a:lnTo>
                    <a:lnTo>
                      <a:pt x="643" y="296"/>
                    </a:lnTo>
                    <a:lnTo>
                      <a:pt x="636" y="286"/>
                    </a:lnTo>
                    <a:lnTo>
                      <a:pt x="630" y="274"/>
                    </a:lnTo>
                    <a:lnTo>
                      <a:pt x="622" y="260"/>
                    </a:lnTo>
                    <a:lnTo>
                      <a:pt x="615" y="247"/>
                    </a:lnTo>
                    <a:lnTo>
                      <a:pt x="605" y="236"/>
                    </a:lnTo>
                    <a:lnTo>
                      <a:pt x="599" y="227"/>
                    </a:lnTo>
                    <a:lnTo>
                      <a:pt x="592" y="221"/>
                    </a:lnTo>
                    <a:lnTo>
                      <a:pt x="579" y="214"/>
                    </a:lnTo>
                    <a:lnTo>
                      <a:pt x="565" y="206"/>
                    </a:lnTo>
                    <a:lnTo>
                      <a:pt x="550" y="198"/>
                    </a:lnTo>
                    <a:lnTo>
                      <a:pt x="535" y="191"/>
                    </a:lnTo>
                    <a:lnTo>
                      <a:pt x="519" y="184"/>
                    </a:lnTo>
                    <a:lnTo>
                      <a:pt x="506" y="178"/>
                    </a:lnTo>
                    <a:lnTo>
                      <a:pt x="495" y="172"/>
                    </a:lnTo>
                    <a:lnTo>
                      <a:pt x="482" y="165"/>
                    </a:lnTo>
                    <a:lnTo>
                      <a:pt x="461" y="152"/>
                    </a:lnTo>
                    <a:lnTo>
                      <a:pt x="437" y="136"/>
                    </a:lnTo>
                    <a:lnTo>
                      <a:pt x="407" y="118"/>
                    </a:lnTo>
                    <a:lnTo>
                      <a:pt x="380" y="102"/>
                    </a:lnTo>
                    <a:lnTo>
                      <a:pt x="357" y="87"/>
                    </a:lnTo>
                    <a:lnTo>
                      <a:pt x="338" y="76"/>
                    </a:lnTo>
                    <a:lnTo>
                      <a:pt x="329" y="71"/>
                    </a:lnTo>
                    <a:lnTo>
                      <a:pt x="324" y="65"/>
                    </a:lnTo>
                    <a:lnTo>
                      <a:pt x="316" y="58"/>
                    </a:lnTo>
                    <a:lnTo>
                      <a:pt x="309" y="47"/>
                    </a:lnTo>
                    <a:lnTo>
                      <a:pt x="302" y="34"/>
                    </a:lnTo>
                    <a:lnTo>
                      <a:pt x="295" y="22"/>
                    </a:lnTo>
                    <a:lnTo>
                      <a:pt x="289" y="10"/>
                    </a:lnTo>
                    <a:lnTo>
                      <a:pt x="285" y="3"/>
                    </a:lnTo>
                    <a:lnTo>
                      <a:pt x="284" y="0"/>
                    </a:lnTo>
                    <a:lnTo>
                      <a:pt x="0" y="178"/>
                    </a:lnTo>
                    <a:lnTo>
                      <a:pt x="44" y="240"/>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55" name="Freeform 1495">
                <a:extLst>
                  <a:ext uri="{FF2B5EF4-FFF2-40B4-BE49-F238E27FC236}">
                    <a16:creationId xmlns:a16="http://schemas.microsoft.com/office/drawing/2014/main" id="{C628F0F0-E9DD-D57F-3C85-ADF97A9CBBAE}"/>
                  </a:ext>
                </a:extLst>
              </p:cNvPr>
              <p:cNvSpPr>
                <a:spLocks/>
              </p:cNvSpPr>
              <p:nvPr/>
            </p:nvSpPr>
            <p:spPr bwMode="auto">
              <a:xfrm>
                <a:off x="961" y="2665"/>
                <a:ext cx="237" cy="175"/>
              </a:xfrm>
              <a:custGeom>
                <a:avLst/>
                <a:gdLst>
                  <a:gd name="T0" fmla="*/ 622 w 712"/>
                  <a:gd name="T1" fmla="*/ 105 h 525"/>
                  <a:gd name="T2" fmla="*/ 645 w 712"/>
                  <a:gd name="T3" fmla="*/ 148 h 525"/>
                  <a:gd name="T4" fmla="*/ 622 w 712"/>
                  <a:gd name="T5" fmla="*/ 171 h 525"/>
                  <a:gd name="T6" fmla="*/ 589 w 712"/>
                  <a:gd name="T7" fmla="*/ 205 h 525"/>
                  <a:gd name="T8" fmla="*/ 593 w 712"/>
                  <a:gd name="T9" fmla="*/ 232 h 525"/>
                  <a:gd name="T10" fmla="*/ 620 w 712"/>
                  <a:gd name="T11" fmla="*/ 281 h 525"/>
                  <a:gd name="T12" fmla="*/ 651 w 712"/>
                  <a:gd name="T13" fmla="*/ 325 h 525"/>
                  <a:gd name="T14" fmla="*/ 685 w 712"/>
                  <a:gd name="T15" fmla="*/ 384 h 525"/>
                  <a:gd name="T16" fmla="*/ 705 w 712"/>
                  <a:gd name="T17" fmla="*/ 422 h 525"/>
                  <a:gd name="T18" fmla="*/ 711 w 712"/>
                  <a:gd name="T19" fmla="*/ 466 h 525"/>
                  <a:gd name="T20" fmla="*/ 685 w 712"/>
                  <a:gd name="T21" fmla="*/ 503 h 525"/>
                  <a:gd name="T22" fmla="*/ 641 w 712"/>
                  <a:gd name="T23" fmla="*/ 506 h 525"/>
                  <a:gd name="T24" fmla="*/ 599 w 712"/>
                  <a:gd name="T25" fmla="*/ 459 h 525"/>
                  <a:gd name="T26" fmla="*/ 595 w 712"/>
                  <a:gd name="T27" fmla="*/ 484 h 525"/>
                  <a:gd name="T28" fmla="*/ 579 w 712"/>
                  <a:gd name="T29" fmla="*/ 514 h 525"/>
                  <a:gd name="T30" fmla="*/ 541 w 712"/>
                  <a:gd name="T31" fmla="*/ 525 h 525"/>
                  <a:gd name="T32" fmla="*/ 489 w 712"/>
                  <a:gd name="T33" fmla="*/ 501 h 525"/>
                  <a:gd name="T34" fmla="*/ 473 w 712"/>
                  <a:gd name="T35" fmla="*/ 508 h 525"/>
                  <a:gd name="T36" fmla="*/ 420 w 712"/>
                  <a:gd name="T37" fmla="*/ 520 h 525"/>
                  <a:gd name="T38" fmla="*/ 389 w 712"/>
                  <a:gd name="T39" fmla="*/ 512 h 525"/>
                  <a:gd name="T40" fmla="*/ 302 w 712"/>
                  <a:gd name="T41" fmla="*/ 515 h 525"/>
                  <a:gd name="T42" fmla="*/ 257 w 712"/>
                  <a:gd name="T43" fmla="*/ 493 h 525"/>
                  <a:gd name="T44" fmla="*/ 232 w 712"/>
                  <a:gd name="T45" fmla="*/ 462 h 525"/>
                  <a:gd name="T46" fmla="*/ 206 w 712"/>
                  <a:gd name="T47" fmla="*/ 424 h 525"/>
                  <a:gd name="T48" fmla="*/ 177 w 712"/>
                  <a:gd name="T49" fmla="*/ 368 h 525"/>
                  <a:gd name="T50" fmla="*/ 124 w 712"/>
                  <a:gd name="T51" fmla="*/ 291 h 525"/>
                  <a:gd name="T52" fmla="*/ 79 w 712"/>
                  <a:gd name="T53" fmla="*/ 199 h 525"/>
                  <a:gd name="T54" fmla="*/ 45 w 712"/>
                  <a:gd name="T55" fmla="*/ 93 h 525"/>
                  <a:gd name="T56" fmla="*/ 36 w 712"/>
                  <a:gd name="T57" fmla="*/ 4 h 525"/>
                  <a:gd name="T58" fmla="*/ 75 w 712"/>
                  <a:gd name="T59" fmla="*/ 62 h 525"/>
                  <a:gd name="T60" fmla="*/ 116 w 712"/>
                  <a:gd name="T61" fmla="*/ 108 h 525"/>
                  <a:gd name="T62" fmla="*/ 168 w 712"/>
                  <a:gd name="T63" fmla="*/ 160 h 525"/>
                  <a:gd name="T64" fmla="*/ 216 w 712"/>
                  <a:gd name="T65" fmla="*/ 227 h 525"/>
                  <a:gd name="T66" fmla="*/ 249 w 712"/>
                  <a:gd name="T67" fmla="*/ 321 h 525"/>
                  <a:gd name="T68" fmla="*/ 280 w 712"/>
                  <a:gd name="T69" fmla="*/ 363 h 525"/>
                  <a:gd name="T70" fmla="*/ 312 w 712"/>
                  <a:gd name="T71" fmla="*/ 370 h 525"/>
                  <a:gd name="T72" fmla="*/ 360 w 712"/>
                  <a:gd name="T73" fmla="*/ 371 h 525"/>
                  <a:gd name="T74" fmla="*/ 383 w 712"/>
                  <a:gd name="T75" fmla="*/ 325 h 525"/>
                  <a:gd name="T76" fmla="*/ 427 w 712"/>
                  <a:gd name="T77" fmla="*/ 325 h 525"/>
                  <a:gd name="T78" fmla="*/ 465 w 712"/>
                  <a:gd name="T79" fmla="*/ 321 h 525"/>
                  <a:gd name="T80" fmla="*/ 482 w 712"/>
                  <a:gd name="T81" fmla="*/ 279 h 525"/>
                  <a:gd name="T82" fmla="*/ 519 w 712"/>
                  <a:gd name="T83" fmla="*/ 265 h 525"/>
                  <a:gd name="T84" fmla="*/ 555 w 712"/>
                  <a:gd name="T85" fmla="*/ 238 h 525"/>
                  <a:gd name="T86" fmla="*/ 558 w 712"/>
                  <a:gd name="T87" fmla="*/ 181 h 525"/>
                  <a:gd name="T88" fmla="*/ 519 w 712"/>
                  <a:gd name="T89" fmla="*/ 134 h 525"/>
                  <a:gd name="T90" fmla="*/ 492 w 712"/>
                  <a:gd name="T91" fmla="*/ 95 h 525"/>
                  <a:gd name="T92" fmla="*/ 489 w 712"/>
                  <a:gd name="T93" fmla="*/ 59 h 525"/>
                  <a:gd name="T94" fmla="*/ 523 w 712"/>
                  <a:gd name="T95" fmla="*/ 51 h 525"/>
                  <a:gd name="T96" fmla="*/ 582 w 712"/>
                  <a:gd name="T97" fmla="*/ 67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2" h="525">
                    <a:moveTo>
                      <a:pt x="599" y="73"/>
                    </a:moveTo>
                    <a:lnTo>
                      <a:pt x="605" y="81"/>
                    </a:lnTo>
                    <a:lnTo>
                      <a:pt x="615" y="93"/>
                    </a:lnTo>
                    <a:lnTo>
                      <a:pt x="622" y="105"/>
                    </a:lnTo>
                    <a:lnTo>
                      <a:pt x="630" y="120"/>
                    </a:lnTo>
                    <a:lnTo>
                      <a:pt x="636" y="130"/>
                    </a:lnTo>
                    <a:lnTo>
                      <a:pt x="643" y="141"/>
                    </a:lnTo>
                    <a:lnTo>
                      <a:pt x="645" y="148"/>
                    </a:lnTo>
                    <a:lnTo>
                      <a:pt x="647" y="150"/>
                    </a:lnTo>
                    <a:lnTo>
                      <a:pt x="641" y="156"/>
                    </a:lnTo>
                    <a:lnTo>
                      <a:pt x="633" y="162"/>
                    </a:lnTo>
                    <a:lnTo>
                      <a:pt x="622" y="171"/>
                    </a:lnTo>
                    <a:lnTo>
                      <a:pt x="612" y="181"/>
                    </a:lnTo>
                    <a:lnTo>
                      <a:pt x="603" y="190"/>
                    </a:lnTo>
                    <a:lnTo>
                      <a:pt x="595" y="199"/>
                    </a:lnTo>
                    <a:lnTo>
                      <a:pt x="589" y="205"/>
                    </a:lnTo>
                    <a:lnTo>
                      <a:pt x="586" y="206"/>
                    </a:lnTo>
                    <a:lnTo>
                      <a:pt x="586" y="211"/>
                    </a:lnTo>
                    <a:lnTo>
                      <a:pt x="589" y="220"/>
                    </a:lnTo>
                    <a:lnTo>
                      <a:pt x="593" y="232"/>
                    </a:lnTo>
                    <a:lnTo>
                      <a:pt x="599" y="245"/>
                    </a:lnTo>
                    <a:lnTo>
                      <a:pt x="608" y="259"/>
                    </a:lnTo>
                    <a:lnTo>
                      <a:pt x="615" y="272"/>
                    </a:lnTo>
                    <a:lnTo>
                      <a:pt x="620" y="281"/>
                    </a:lnTo>
                    <a:lnTo>
                      <a:pt x="626" y="288"/>
                    </a:lnTo>
                    <a:lnTo>
                      <a:pt x="633" y="297"/>
                    </a:lnTo>
                    <a:lnTo>
                      <a:pt x="641" y="309"/>
                    </a:lnTo>
                    <a:lnTo>
                      <a:pt x="651" y="325"/>
                    </a:lnTo>
                    <a:lnTo>
                      <a:pt x="660" y="341"/>
                    </a:lnTo>
                    <a:lnTo>
                      <a:pt x="670" y="359"/>
                    </a:lnTo>
                    <a:lnTo>
                      <a:pt x="679" y="373"/>
                    </a:lnTo>
                    <a:lnTo>
                      <a:pt x="685" y="384"/>
                    </a:lnTo>
                    <a:lnTo>
                      <a:pt x="688" y="390"/>
                    </a:lnTo>
                    <a:lnTo>
                      <a:pt x="692" y="398"/>
                    </a:lnTo>
                    <a:lnTo>
                      <a:pt x="698" y="410"/>
                    </a:lnTo>
                    <a:lnTo>
                      <a:pt x="705" y="422"/>
                    </a:lnTo>
                    <a:lnTo>
                      <a:pt x="709" y="433"/>
                    </a:lnTo>
                    <a:lnTo>
                      <a:pt x="712" y="444"/>
                    </a:lnTo>
                    <a:lnTo>
                      <a:pt x="712" y="456"/>
                    </a:lnTo>
                    <a:lnTo>
                      <a:pt x="711" y="466"/>
                    </a:lnTo>
                    <a:lnTo>
                      <a:pt x="706" y="478"/>
                    </a:lnTo>
                    <a:lnTo>
                      <a:pt x="700" y="487"/>
                    </a:lnTo>
                    <a:lnTo>
                      <a:pt x="693" y="497"/>
                    </a:lnTo>
                    <a:lnTo>
                      <a:pt x="685" y="503"/>
                    </a:lnTo>
                    <a:lnTo>
                      <a:pt x="678" y="506"/>
                    </a:lnTo>
                    <a:lnTo>
                      <a:pt x="664" y="510"/>
                    </a:lnTo>
                    <a:lnTo>
                      <a:pt x="652" y="510"/>
                    </a:lnTo>
                    <a:lnTo>
                      <a:pt x="641" y="506"/>
                    </a:lnTo>
                    <a:lnTo>
                      <a:pt x="631" y="499"/>
                    </a:lnTo>
                    <a:lnTo>
                      <a:pt x="622" y="486"/>
                    </a:lnTo>
                    <a:lnTo>
                      <a:pt x="609" y="471"/>
                    </a:lnTo>
                    <a:lnTo>
                      <a:pt x="599" y="459"/>
                    </a:lnTo>
                    <a:lnTo>
                      <a:pt x="596" y="453"/>
                    </a:lnTo>
                    <a:lnTo>
                      <a:pt x="596" y="459"/>
                    </a:lnTo>
                    <a:lnTo>
                      <a:pt x="595" y="470"/>
                    </a:lnTo>
                    <a:lnTo>
                      <a:pt x="595" y="484"/>
                    </a:lnTo>
                    <a:lnTo>
                      <a:pt x="593" y="499"/>
                    </a:lnTo>
                    <a:lnTo>
                      <a:pt x="590" y="505"/>
                    </a:lnTo>
                    <a:lnTo>
                      <a:pt x="585" y="510"/>
                    </a:lnTo>
                    <a:lnTo>
                      <a:pt x="579" y="514"/>
                    </a:lnTo>
                    <a:lnTo>
                      <a:pt x="569" y="519"/>
                    </a:lnTo>
                    <a:lnTo>
                      <a:pt x="559" y="522"/>
                    </a:lnTo>
                    <a:lnTo>
                      <a:pt x="550" y="524"/>
                    </a:lnTo>
                    <a:lnTo>
                      <a:pt x="541" y="525"/>
                    </a:lnTo>
                    <a:lnTo>
                      <a:pt x="531" y="525"/>
                    </a:lnTo>
                    <a:lnTo>
                      <a:pt x="514" y="520"/>
                    </a:lnTo>
                    <a:lnTo>
                      <a:pt x="500" y="511"/>
                    </a:lnTo>
                    <a:lnTo>
                      <a:pt x="489" y="501"/>
                    </a:lnTo>
                    <a:lnTo>
                      <a:pt x="486" y="497"/>
                    </a:lnTo>
                    <a:lnTo>
                      <a:pt x="486" y="499"/>
                    </a:lnTo>
                    <a:lnTo>
                      <a:pt x="482" y="501"/>
                    </a:lnTo>
                    <a:lnTo>
                      <a:pt x="473" y="508"/>
                    </a:lnTo>
                    <a:lnTo>
                      <a:pt x="455" y="515"/>
                    </a:lnTo>
                    <a:lnTo>
                      <a:pt x="444" y="519"/>
                    </a:lnTo>
                    <a:lnTo>
                      <a:pt x="432" y="520"/>
                    </a:lnTo>
                    <a:lnTo>
                      <a:pt x="420" y="520"/>
                    </a:lnTo>
                    <a:lnTo>
                      <a:pt x="410" y="519"/>
                    </a:lnTo>
                    <a:lnTo>
                      <a:pt x="401" y="518"/>
                    </a:lnTo>
                    <a:lnTo>
                      <a:pt x="393" y="514"/>
                    </a:lnTo>
                    <a:lnTo>
                      <a:pt x="389" y="512"/>
                    </a:lnTo>
                    <a:lnTo>
                      <a:pt x="387" y="512"/>
                    </a:lnTo>
                    <a:lnTo>
                      <a:pt x="352" y="515"/>
                    </a:lnTo>
                    <a:lnTo>
                      <a:pt x="324" y="518"/>
                    </a:lnTo>
                    <a:lnTo>
                      <a:pt x="302" y="515"/>
                    </a:lnTo>
                    <a:lnTo>
                      <a:pt x="285" y="511"/>
                    </a:lnTo>
                    <a:lnTo>
                      <a:pt x="273" y="506"/>
                    </a:lnTo>
                    <a:lnTo>
                      <a:pt x="263" y="501"/>
                    </a:lnTo>
                    <a:lnTo>
                      <a:pt x="257" y="493"/>
                    </a:lnTo>
                    <a:lnTo>
                      <a:pt x="250" y="487"/>
                    </a:lnTo>
                    <a:lnTo>
                      <a:pt x="244" y="479"/>
                    </a:lnTo>
                    <a:lnTo>
                      <a:pt x="239" y="471"/>
                    </a:lnTo>
                    <a:lnTo>
                      <a:pt x="232" y="462"/>
                    </a:lnTo>
                    <a:lnTo>
                      <a:pt x="223" y="452"/>
                    </a:lnTo>
                    <a:lnTo>
                      <a:pt x="218" y="443"/>
                    </a:lnTo>
                    <a:lnTo>
                      <a:pt x="211" y="433"/>
                    </a:lnTo>
                    <a:lnTo>
                      <a:pt x="206" y="424"/>
                    </a:lnTo>
                    <a:lnTo>
                      <a:pt x="201" y="414"/>
                    </a:lnTo>
                    <a:lnTo>
                      <a:pt x="195" y="403"/>
                    </a:lnTo>
                    <a:lnTo>
                      <a:pt x="187" y="387"/>
                    </a:lnTo>
                    <a:lnTo>
                      <a:pt x="177" y="368"/>
                    </a:lnTo>
                    <a:lnTo>
                      <a:pt x="164" y="349"/>
                    </a:lnTo>
                    <a:lnTo>
                      <a:pt x="150" y="328"/>
                    </a:lnTo>
                    <a:lnTo>
                      <a:pt x="137" y="309"/>
                    </a:lnTo>
                    <a:lnTo>
                      <a:pt x="124" y="291"/>
                    </a:lnTo>
                    <a:lnTo>
                      <a:pt x="112" y="275"/>
                    </a:lnTo>
                    <a:lnTo>
                      <a:pt x="102" y="256"/>
                    </a:lnTo>
                    <a:lnTo>
                      <a:pt x="91" y="229"/>
                    </a:lnTo>
                    <a:lnTo>
                      <a:pt x="79" y="199"/>
                    </a:lnTo>
                    <a:lnTo>
                      <a:pt x="69" y="165"/>
                    </a:lnTo>
                    <a:lnTo>
                      <a:pt x="58" y="135"/>
                    </a:lnTo>
                    <a:lnTo>
                      <a:pt x="51" y="110"/>
                    </a:lnTo>
                    <a:lnTo>
                      <a:pt x="45" y="93"/>
                    </a:lnTo>
                    <a:lnTo>
                      <a:pt x="44" y="86"/>
                    </a:lnTo>
                    <a:lnTo>
                      <a:pt x="0" y="23"/>
                    </a:lnTo>
                    <a:lnTo>
                      <a:pt x="35" y="0"/>
                    </a:lnTo>
                    <a:lnTo>
                      <a:pt x="36" y="4"/>
                    </a:lnTo>
                    <a:lnTo>
                      <a:pt x="43" y="13"/>
                    </a:lnTo>
                    <a:lnTo>
                      <a:pt x="52" y="27"/>
                    </a:lnTo>
                    <a:lnTo>
                      <a:pt x="64" y="45"/>
                    </a:lnTo>
                    <a:lnTo>
                      <a:pt x="75" y="62"/>
                    </a:lnTo>
                    <a:lnTo>
                      <a:pt x="85" y="78"/>
                    </a:lnTo>
                    <a:lnTo>
                      <a:pt x="97" y="91"/>
                    </a:lnTo>
                    <a:lnTo>
                      <a:pt x="106" y="101"/>
                    </a:lnTo>
                    <a:lnTo>
                      <a:pt x="116" y="108"/>
                    </a:lnTo>
                    <a:lnTo>
                      <a:pt x="127" y="117"/>
                    </a:lnTo>
                    <a:lnTo>
                      <a:pt x="140" y="130"/>
                    </a:lnTo>
                    <a:lnTo>
                      <a:pt x="154" y="143"/>
                    </a:lnTo>
                    <a:lnTo>
                      <a:pt x="168" y="160"/>
                    </a:lnTo>
                    <a:lnTo>
                      <a:pt x="181" y="175"/>
                    </a:lnTo>
                    <a:lnTo>
                      <a:pt x="195" y="190"/>
                    </a:lnTo>
                    <a:lnTo>
                      <a:pt x="206" y="209"/>
                    </a:lnTo>
                    <a:lnTo>
                      <a:pt x="216" y="227"/>
                    </a:lnTo>
                    <a:lnTo>
                      <a:pt x="226" y="251"/>
                    </a:lnTo>
                    <a:lnTo>
                      <a:pt x="233" y="275"/>
                    </a:lnTo>
                    <a:lnTo>
                      <a:pt x="241" y="299"/>
                    </a:lnTo>
                    <a:lnTo>
                      <a:pt x="249" y="321"/>
                    </a:lnTo>
                    <a:lnTo>
                      <a:pt x="257" y="340"/>
                    </a:lnTo>
                    <a:lnTo>
                      <a:pt x="263" y="353"/>
                    </a:lnTo>
                    <a:lnTo>
                      <a:pt x="271" y="361"/>
                    </a:lnTo>
                    <a:lnTo>
                      <a:pt x="280" y="363"/>
                    </a:lnTo>
                    <a:lnTo>
                      <a:pt x="287" y="367"/>
                    </a:lnTo>
                    <a:lnTo>
                      <a:pt x="295" y="368"/>
                    </a:lnTo>
                    <a:lnTo>
                      <a:pt x="303" y="370"/>
                    </a:lnTo>
                    <a:lnTo>
                      <a:pt x="312" y="370"/>
                    </a:lnTo>
                    <a:lnTo>
                      <a:pt x="322" y="371"/>
                    </a:lnTo>
                    <a:lnTo>
                      <a:pt x="331" y="371"/>
                    </a:lnTo>
                    <a:lnTo>
                      <a:pt x="343" y="373"/>
                    </a:lnTo>
                    <a:lnTo>
                      <a:pt x="360" y="371"/>
                    </a:lnTo>
                    <a:lnTo>
                      <a:pt x="370" y="361"/>
                    </a:lnTo>
                    <a:lnTo>
                      <a:pt x="374" y="348"/>
                    </a:lnTo>
                    <a:lnTo>
                      <a:pt x="378" y="335"/>
                    </a:lnTo>
                    <a:lnTo>
                      <a:pt x="383" y="325"/>
                    </a:lnTo>
                    <a:lnTo>
                      <a:pt x="389" y="319"/>
                    </a:lnTo>
                    <a:lnTo>
                      <a:pt x="401" y="315"/>
                    </a:lnTo>
                    <a:lnTo>
                      <a:pt x="418" y="321"/>
                    </a:lnTo>
                    <a:lnTo>
                      <a:pt x="427" y="325"/>
                    </a:lnTo>
                    <a:lnTo>
                      <a:pt x="438" y="325"/>
                    </a:lnTo>
                    <a:lnTo>
                      <a:pt x="447" y="325"/>
                    </a:lnTo>
                    <a:lnTo>
                      <a:pt x="456" y="325"/>
                    </a:lnTo>
                    <a:lnTo>
                      <a:pt x="465" y="321"/>
                    </a:lnTo>
                    <a:lnTo>
                      <a:pt x="471" y="314"/>
                    </a:lnTo>
                    <a:lnTo>
                      <a:pt x="476" y="306"/>
                    </a:lnTo>
                    <a:lnTo>
                      <a:pt x="480" y="297"/>
                    </a:lnTo>
                    <a:lnTo>
                      <a:pt x="482" y="279"/>
                    </a:lnTo>
                    <a:lnTo>
                      <a:pt x="489" y="270"/>
                    </a:lnTo>
                    <a:lnTo>
                      <a:pt x="499" y="265"/>
                    </a:lnTo>
                    <a:lnTo>
                      <a:pt x="510" y="265"/>
                    </a:lnTo>
                    <a:lnTo>
                      <a:pt x="519" y="265"/>
                    </a:lnTo>
                    <a:lnTo>
                      <a:pt x="529" y="263"/>
                    </a:lnTo>
                    <a:lnTo>
                      <a:pt x="538" y="257"/>
                    </a:lnTo>
                    <a:lnTo>
                      <a:pt x="548" y="247"/>
                    </a:lnTo>
                    <a:lnTo>
                      <a:pt x="555" y="238"/>
                    </a:lnTo>
                    <a:lnTo>
                      <a:pt x="562" y="225"/>
                    </a:lnTo>
                    <a:lnTo>
                      <a:pt x="565" y="211"/>
                    </a:lnTo>
                    <a:lnTo>
                      <a:pt x="563" y="196"/>
                    </a:lnTo>
                    <a:lnTo>
                      <a:pt x="558" y="181"/>
                    </a:lnTo>
                    <a:lnTo>
                      <a:pt x="550" y="167"/>
                    </a:lnTo>
                    <a:lnTo>
                      <a:pt x="541" y="154"/>
                    </a:lnTo>
                    <a:lnTo>
                      <a:pt x="530" y="143"/>
                    </a:lnTo>
                    <a:lnTo>
                      <a:pt x="519" y="134"/>
                    </a:lnTo>
                    <a:lnTo>
                      <a:pt x="509" y="124"/>
                    </a:lnTo>
                    <a:lnTo>
                      <a:pt x="500" y="114"/>
                    </a:lnTo>
                    <a:lnTo>
                      <a:pt x="495" y="105"/>
                    </a:lnTo>
                    <a:lnTo>
                      <a:pt x="492" y="95"/>
                    </a:lnTo>
                    <a:lnTo>
                      <a:pt x="489" y="86"/>
                    </a:lnTo>
                    <a:lnTo>
                      <a:pt x="487" y="75"/>
                    </a:lnTo>
                    <a:lnTo>
                      <a:pt x="487" y="67"/>
                    </a:lnTo>
                    <a:lnTo>
                      <a:pt x="489" y="59"/>
                    </a:lnTo>
                    <a:lnTo>
                      <a:pt x="492" y="53"/>
                    </a:lnTo>
                    <a:lnTo>
                      <a:pt x="499" y="48"/>
                    </a:lnTo>
                    <a:lnTo>
                      <a:pt x="508" y="48"/>
                    </a:lnTo>
                    <a:lnTo>
                      <a:pt x="523" y="51"/>
                    </a:lnTo>
                    <a:lnTo>
                      <a:pt x="540" y="54"/>
                    </a:lnTo>
                    <a:lnTo>
                      <a:pt x="555" y="58"/>
                    </a:lnTo>
                    <a:lnTo>
                      <a:pt x="569" y="62"/>
                    </a:lnTo>
                    <a:lnTo>
                      <a:pt x="582" y="67"/>
                    </a:lnTo>
                    <a:lnTo>
                      <a:pt x="592" y="71"/>
                    </a:lnTo>
                    <a:lnTo>
                      <a:pt x="598" y="72"/>
                    </a:lnTo>
                    <a:lnTo>
                      <a:pt x="599" y="73"/>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56" name="Freeform 1496">
                <a:extLst>
                  <a:ext uri="{FF2B5EF4-FFF2-40B4-BE49-F238E27FC236}">
                    <a16:creationId xmlns:a16="http://schemas.microsoft.com/office/drawing/2014/main" id="{42610A32-F44C-858D-A761-62A994C90BAD}"/>
                  </a:ext>
                </a:extLst>
              </p:cNvPr>
              <p:cNvSpPr>
                <a:spLocks/>
              </p:cNvSpPr>
              <p:nvPr/>
            </p:nvSpPr>
            <p:spPr bwMode="auto">
              <a:xfrm>
                <a:off x="961" y="2666"/>
                <a:ext cx="237" cy="174"/>
              </a:xfrm>
              <a:custGeom>
                <a:avLst/>
                <a:gdLst>
                  <a:gd name="T0" fmla="*/ 378 w 712"/>
                  <a:gd name="T1" fmla="*/ 349 h 522"/>
                  <a:gd name="T2" fmla="*/ 405 w 712"/>
                  <a:gd name="T3" fmla="*/ 320 h 522"/>
                  <a:gd name="T4" fmla="*/ 451 w 712"/>
                  <a:gd name="T5" fmla="*/ 326 h 522"/>
                  <a:gd name="T6" fmla="*/ 480 w 712"/>
                  <a:gd name="T7" fmla="*/ 306 h 522"/>
                  <a:gd name="T8" fmla="*/ 513 w 712"/>
                  <a:gd name="T9" fmla="*/ 283 h 522"/>
                  <a:gd name="T10" fmla="*/ 555 w 712"/>
                  <a:gd name="T11" fmla="*/ 279 h 522"/>
                  <a:gd name="T12" fmla="*/ 572 w 712"/>
                  <a:gd name="T13" fmla="*/ 219 h 522"/>
                  <a:gd name="T14" fmla="*/ 542 w 712"/>
                  <a:gd name="T15" fmla="*/ 154 h 522"/>
                  <a:gd name="T16" fmla="*/ 508 w 712"/>
                  <a:gd name="T17" fmla="*/ 118 h 522"/>
                  <a:gd name="T18" fmla="*/ 496 w 712"/>
                  <a:gd name="T19" fmla="*/ 81 h 522"/>
                  <a:gd name="T20" fmla="*/ 506 w 712"/>
                  <a:gd name="T21" fmla="*/ 59 h 522"/>
                  <a:gd name="T22" fmla="*/ 562 w 712"/>
                  <a:gd name="T23" fmla="*/ 73 h 522"/>
                  <a:gd name="T24" fmla="*/ 603 w 712"/>
                  <a:gd name="T25" fmla="*/ 79 h 522"/>
                  <a:gd name="T26" fmla="*/ 625 w 712"/>
                  <a:gd name="T27" fmla="*/ 109 h 522"/>
                  <a:gd name="T28" fmla="*/ 645 w 712"/>
                  <a:gd name="T29" fmla="*/ 146 h 522"/>
                  <a:gd name="T30" fmla="*/ 622 w 712"/>
                  <a:gd name="T31" fmla="*/ 168 h 522"/>
                  <a:gd name="T32" fmla="*/ 589 w 712"/>
                  <a:gd name="T33" fmla="*/ 201 h 522"/>
                  <a:gd name="T34" fmla="*/ 593 w 712"/>
                  <a:gd name="T35" fmla="*/ 228 h 522"/>
                  <a:gd name="T36" fmla="*/ 620 w 712"/>
                  <a:gd name="T37" fmla="*/ 277 h 522"/>
                  <a:gd name="T38" fmla="*/ 651 w 712"/>
                  <a:gd name="T39" fmla="*/ 322 h 522"/>
                  <a:gd name="T40" fmla="*/ 685 w 712"/>
                  <a:gd name="T41" fmla="*/ 380 h 522"/>
                  <a:gd name="T42" fmla="*/ 705 w 712"/>
                  <a:gd name="T43" fmla="*/ 419 h 522"/>
                  <a:gd name="T44" fmla="*/ 711 w 712"/>
                  <a:gd name="T45" fmla="*/ 463 h 522"/>
                  <a:gd name="T46" fmla="*/ 685 w 712"/>
                  <a:gd name="T47" fmla="*/ 500 h 522"/>
                  <a:gd name="T48" fmla="*/ 641 w 712"/>
                  <a:gd name="T49" fmla="*/ 503 h 522"/>
                  <a:gd name="T50" fmla="*/ 599 w 712"/>
                  <a:gd name="T51" fmla="*/ 455 h 522"/>
                  <a:gd name="T52" fmla="*/ 595 w 712"/>
                  <a:gd name="T53" fmla="*/ 481 h 522"/>
                  <a:gd name="T54" fmla="*/ 579 w 712"/>
                  <a:gd name="T55" fmla="*/ 510 h 522"/>
                  <a:gd name="T56" fmla="*/ 541 w 712"/>
                  <a:gd name="T57" fmla="*/ 522 h 522"/>
                  <a:gd name="T58" fmla="*/ 489 w 712"/>
                  <a:gd name="T59" fmla="*/ 497 h 522"/>
                  <a:gd name="T60" fmla="*/ 473 w 712"/>
                  <a:gd name="T61" fmla="*/ 504 h 522"/>
                  <a:gd name="T62" fmla="*/ 420 w 712"/>
                  <a:gd name="T63" fmla="*/ 517 h 522"/>
                  <a:gd name="T64" fmla="*/ 389 w 712"/>
                  <a:gd name="T65" fmla="*/ 509 h 522"/>
                  <a:gd name="T66" fmla="*/ 302 w 712"/>
                  <a:gd name="T67" fmla="*/ 512 h 522"/>
                  <a:gd name="T68" fmla="*/ 257 w 712"/>
                  <a:gd name="T69" fmla="*/ 490 h 522"/>
                  <a:gd name="T70" fmla="*/ 232 w 712"/>
                  <a:gd name="T71" fmla="*/ 459 h 522"/>
                  <a:gd name="T72" fmla="*/ 206 w 712"/>
                  <a:gd name="T73" fmla="*/ 420 h 522"/>
                  <a:gd name="T74" fmla="*/ 177 w 712"/>
                  <a:gd name="T75" fmla="*/ 365 h 522"/>
                  <a:gd name="T76" fmla="*/ 124 w 712"/>
                  <a:gd name="T77" fmla="*/ 287 h 522"/>
                  <a:gd name="T78" fmla="*/ 79 w 712"/>
                  <a:gd name="T79" fmla="*/ 195 h 522"/>
                  <a:gd name="T80" fmla="*/ 45 w 712"/>
                  <a:gd name="T81" fmla="*/ 89 h 522"/>
                  <a:gd name="T82" fmla="*/ 34 w 712"/>
                  <a:gd name="T83" fmla="*/ 3 h 522"/>
                  <a:gd name="T84" fmla="*/ 71 w 712"/>
                  <a:gd name="T85" fmla="*/ 61 h 522"/>
                  <a:gd name="T86" fmla="*/ 112 w 712"/>
                  <a:gd name="T87" fmla="*/ 106 h 522"/>
                  <a:gd name="T88" fmla="*/ 165 w 712"/>
                  <a:gd name="T89" fmla="*/ 160 h 522"/>
                  <a:gd name="T90" fmla="*/ 213 w 712"/>
                  <a:gd name="T91" fmla="*/ 230 h 522"/>
                  <a:gd name="T92" fmla="*/ 249 w 712"/>
                  <a:gd name="T93" fmla="*/ 323 h 522"/>
                  <a:gd name="T94" fmla="*/ 280 w 712"/>
                  <a:gd name="T95" fmla="*/ 366 h 522"/>
                  <a:gd name="T96" fmla="*/ 312 w 712"/>
                  <a:gd name="T97" fmla="*/ 37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2" h="522">
                    <a:moveTo>
                      <a:pt x="343" y="374"/>
                    </a:moveTo>
                    <a:lnTo>
                      <a:pt x="360" y="373"/>
                    </a:lnTo>
                    <a:lnTo>
                      <a:pt x="371" y="361"/>
                    </a:lnTo>
                    <a:lnTo>
                      <a:pt x="378" y="349"/>
                    </a:lnTo>
                    <a:lnTo>
                      <a:pt x="380" y="336"/>
                    </a:lnTo>
                    <a:lnTo>
                      <a:pt x="385" y="329"/>
                    </a:lnTo>
                    <a:lnTo>
                      <a:pt x="392" y="322"/>
                    </a:lnTo>
                    <a:lnTo>
                      <a:pt x="405" y="320"/>
                    </a:lnTo>
                    <a:lnTo>
                      <a:pt x="420" y="323"/>
                    </a:lnTo>
                    <a:lnTo>
                      <a:pt x="431" y="326"/>
                    </a:lnTo>
                    <a:lnTo>
                      <a:pt x="441" y="329"/>
                    </a:lnTo>
                    <a:lnTo>
                      <a:pt x="451" y="326"/>
                    </a:lnTo>
                    <a:lnTo>
                      <a:pt x="460" y="325"/>
                    </a:lnTo>
                    <a:lnTo>
                      <a:pt x="468" y="320"/>
                    </a:lnTo>
                    <a:lnTo>
                      <a:pt x="474" y="313"/>
                    </a:lnTo>
                    <a:lnTo>
                      <a:pt x="480" y="306"/>
                    </a:lnTo>
                    <a:lnTo>
                      <a:pt x="480" y="297"/>
                    </a:lnTo>
                    <a:lnTo>
                      <a:pt x="487" y="283"/>
                    </a:lnTo>
                    <a:lnTo>
                      <a:pt x="499" y="279"/>
                    </a:lnTo>
                    <a:lnTo>
                      <a:pt x="513" y="283"/>
                    </a:lnTo>
                    <a:lnTo>
                      <a:pt x="527" y="287"/>
                    </a:lnTo>
                    <a:lnTo>
                      <a:pt x="535" y="287"/>
                    </a:lnTo>
                    <a:lnTo>
                      <a:pt x="545" y="285"/>
                    </a:lnTo>
                    <a:lnTo>
                      <a:pt x="555" y="279"/>
                    </a:lnTo>
                    <a:lnTo>
                      <a:pt x="565" y="270"/>
                    </a:lnTo>
                    <a:lnTo>
                      <a:pt x="571" y="257"/>
                    </a:lnTo>
                    <a:lnTo>
                      <a:pt x="575" y="240"/>
                    </a:lnTo>
                    <a:lnTo>
                      <a:pt x="572" y="219"/>
                    </a:lnTo>
                    <a:lnTo>
                      <a:pt x="565" y="194"/>
                    </a:lnTo>
                    <a:lnTo>
                      <a:pt x="559" y="179"/>
                    </a:lnTo>
                    <a:lnTo>
                      <a:pt x="552" y="166"/>
                    </a:lnTo>
                    <a:lnTo>
                      <a:pt x="542" y="154"/>
                    </a:lnTo>
                    <a:lnTo>
                      <a:pt x="533" y="145"/>
                    </a:lnTo>
                    <a:lnTo>
                      <a:pt x="523" y="136"/>
                    </a:lnTo>
                    <a:lnTo>
                      <a:pt x="516" y="125"/>
                    </a:lnTo>
                    <a:lnTo>
                      <a:pt x="508" y="118"/>
                    </a:lnTo>
                    <a:lnTo>
                      <a:pt x="503" y="109"/>
                    </a:lnTo>
                    <a:lnTo>
                      <a:pt x="500" y="99"/>
                    </a:lnTo>
                    <a:lnTo>
                      <a:pt x="499" y="90"/>
                    </a:lnTo>
                    <a:lnTo>
                      <a:pt x="496" y="81"/>
                    </a:lnTo>
                    <a:lnTo>
                      <a:pt x="495" y="73"/>
                    </a:lnTo>
                    <a:lnTo>
                      <a:pt x="496" y="65"/>
                    </a:lnTo>
                    <a:lnTo>
                      <a:pt x="500" y="61"/>
                    </a:lnTo>
                    <a:lnTo>
                      <a:pt x="506" y="59"/>
                    </a:lnTo>
                    <a:lnTo>
                      <a:pt x="516" y="59"/>
                    </a:lnTo>
                    <a:lnTo>
                      <a:pt x="531" y="65"/>
                    </a:lnTo>
                    <a:lnTo>
                      <a:pt x="545" y="70"/>
                    </a:lnTo>
                    <a:lnTo>
                      <a:pt x="562" y="73"/>
                    </a:lnTo>
                    <a:lnTo>
                      <a:pt x="575" y="76"/>
                    </a:lnTo>
                    <a:lnTo>
                      <a:pt x="586" y="78"/>
                    </a:lnTo>
                    <a:lnTo>
                      <a:pt x="596" y="79"/>
                    </a:lnTo>
                    <a:lnTo>
                      <a:pt x="603" y="79"/>
                    </a:lnTo>
                    <a:lnTo>
                      <a:pt x="605" y="79"/>
                    </a:lnTo>
                    <a:lnTo>
                      <a:pt x="611" y="88"/>
                    </a:lnTo>
                    <a:lnTo>
                      <a:pt x="618" y="97"/>
                    </a:lnTo>
                    <a:lnTo>
                      <a:pt x="625" y="109"/>
                    </a:lnTo>
                    <a:lnTo>
                      <a:pt x="633" y="120"/>
                    </a:lnTo>
                    <a:lnTo>
                      <a:pt x="638" y="130"/>
                    </a:lnTo>
                    <a:lnTo>
                      <a:pt x="643" y="139"/>
                    </a:lnTo>
                    <a:lnTo>
                      <a:pt x="645" y="146"/>
                    </a:lnTo>
                    <a:lnTo>
                      <a:pt x="647" y="147"/>
                    </a:lnTo>
                    <a:lnTo>
                      <a:pt x="641" y="152"/>
                    </a:lnTo>
                    <a:lnTo>
                      <a:pt x="633" y="159"/>
                    </a:lnTo>
                    <a:lnTo>
                      <a:pt x="622" y="168"/>
                    </a:lnTo>
                    <a:lnTo>
                      <a:pt x="612" y="178"/>
                    </a:lnTo>
                    <a:lnTo>
                      <a:pt x="603" y="187"/>
                    </a:lnTo>
                    <a:lnTo>
                      <a:pt x="595" y="195"/>
                    </a:lnTo>
                    <a:lnTo>
                      <a:pt x="589" y="201"/>
                    </a:lnTo>
                    <a:lnTo>
                      <a:pt x="586" y="203"/>
                    </a:lnTo>
                    <a:lnTo>
                      <a:pt x="586" y="208"/>
                    </a:lnTo>
                    <a:lnTo>
                      <a:pt x="589" y="217"/>
                    </a:lnTo>
                    <a:lnTo>
                      <a:pt x="593" y="228"/>
                    </a:lnTo>
                    <a:lnTo>
                      <a:pt x="599" y="241"/>
                    </a:lnTo>
                    <a:lnTo>
                      <a:pt x="608" y="255"/>
                    </a:lnTo>
                    <a:lnTo>
                      <a:pt x="615" y="268"/>
                    </a:lnTo>
                    <a:lnTo>
                      <a:pt x="620" y="277"/>
                    </a:lnTo>
                    <a:lnTo>
                      <a:pt x="626" y="285"/>
                    </a:lnTo>
                    <a:lnTo>
                      <a:pt x="633" y="294"/>
                    </a:lnTo>
                    <a:lnTo>
                      <a:pt x="641" y="306"/>
                    </a:lnTo>
                    <a:lnTo>
                      <a:pt x="651" y="322"/>
                    </a:lnTo>
                    <a:lnTo>
                      <a:pt x="660" y="338"/>
                    </a:lnTo>
                    <a:lnTo>
                      <a:pt x="670" y="356"/>
                    </a:lnTo>
                    <a:lnTo>
                      <a:pt x="679" y="370"/>
                    </a:lnTo>
                    <a:lnTo>
                      <a:pt x="685" y="380"/>
                    </a:lnTo>
                    <a:lnTo>
                      <a:pt x="688" y="387"/>
                    </a:lnTo>
                    <a:lnTo>
                      <a:pt x="692" y="395"/>
                    </a:lnTo>
                    <a:lnTo>
                      <a:pt x="698" y="406"/>
                    </a:lnTo>
                    <a:lnTo>
                      <a:pt x="705" y="419"/>
                    </a:lnTo>
                    <a:lnTo>
                      <a:pt x="709" y="429"/>
                    </a:lnTo>
                    <a:lnTo>
                      <a:pt x="712" y="441"/>
                    </a:lnTo>
                    <a:lnTo>
                      <a:pt x="712" y="452"/>
                    </a:lnTo>
                    <a:lnTo>
                      <a:pt x="711" y="463"/>
                    </a:lnTo>
                    <a:lnTo>
                      <a:pt x="706" y="474"/>
                    </a:lnTo>
                    <a:lnTo>
                      <a:pt x="700" y="484"/>
                    </a:lnTo>
                    <a:lnTo>
                      <a:pt x="693" y="494"/>
                    </a:lnTo>
                    <a:lnTo>
                      <a:pt x="685" y="500"/>
                    </a:lnTo>
                    <a:lnTo>
                      <a:pt x="678" y="503"/>
                    </a:lnTo>
                    <a:lnTo>
                      <a:pt x="664" y="505"/>
                    </a:lnTo>
                    <a:lnTo>
                      <a:pt x="652" y="505"/>
                    </a:lnTo>
                    <a:lnTo>
                      <a:pt x="641" y="503"/>
                    </a:lnTo>
                    <a:lnTo>
                      <a:pt x="631" y="495"/>
                    </a:lnTo>
                    <a:lnTo>
                      <a:pt x="622" y="482"/>
                    </a:lnTo>
                    <a:lnTo>
                      <a:pt x="609" y="468"/>
                    </a:lnTo>
                    <a:lnTo>
                      <a:pt x="599" y="455"/>
                    </a:lnTo>
                    <a:lnTo>
                      <a:pt x="596" y="450"/>
                    </a:lnTo>
                    <a:lnTo>
                      <a:pt x="596" y="455"/>
                    </a:lnTo>
                    <a:lnTo>
                      <a:pt x="595" y="466"/>
                    </a:lnTo>
                    <a:lnTo>
                      <a:pt x="595" y="481"/>
                    </a:lnTo>
                    <a:lnTo>
                      <a:pt x="593" y="495"/>
                    </a:lnTo>
                    <a:lnTo>
                      <a:pt x="590" y="501"/>
                    </a:lnTo>
                    <a:lnTo>
                      <a:pt x="585" y="505"/>
                    </a:lnTo>
                    <a:lnTo>
                      <a:pt x="579" y="510"/>
                    </a:lnTo>
                    <a:lnTo>
                      <a:pt x="569" y="515"/>
                    </a:lnTo>
                    <a:lnTo>
                      <a:pt x="559" y="518"/>
                    </a:lnTo>
                    <a:lnTo>
                      <a:pt x="550" y="521"/>
                    </a:lnTo>
                    <a:lnTo>
                      <a:pt x="541" y="522"/>
                    </a:lnTo>
                    <a:lnTo>
                      <a:pt x="531" y="522"/>
                    </a:lnTo>
                    <a:lnTo>
                      <a:pt x="514" y="517"/>
                    </a:lnTo>
                    <a:lnTo>
                      <a:pt x="500" y="508"/>
                    </a:lnTo>
                    <a:lnTo>
                      <a:pt x="489" y="497"/>
                    </a:lnTo>
                    <a:lnTo>
                      <a:pt x="486" y="494"/>
                    </a:lnTo>
                    <a:lnTo>
                      <a:pt x="486" y="495"/>
                    </a:lnTo>
                    <a:lnTo>
                      <a:pt x="482" y="497"/>
                    </a:lnTo>
                    <a:lnTo>
                      <a:pt x="473" y="504"/>
                    </a:lnTo>
                    <a:lnTo>
                      <a:pt x="455" y="512"/>
                    </a:lnTo>
                    <a:lnTo>
                      <a:pt x="444" y="515"/>
                    </a:lnTo>
                    <a:lnTo>
                      <a:pt x="432" y="517"/>
                    </a:lnTo>
                    <a:lnTo>
                      <a:pt x="420" y="517"/>
                    </a:lnTo>
                    <a:lnTo>
                      <a:pt x="410" y="515"/>
                    </a:lnTo>
                    <a:lnTo>
                      <a:pt x="401" y="514"/>
                    </a:lnTo>
                    <a:lnTo>
                      <a:pt x="393" y="510"/>
                    </a:lnTo>
                    <a:lnTo>
                      <a:pt x="389" y="509"/>
                    </a:lnTo>
                    <a:lnTo>
                      <a:pt x="387" y="509"/>
                    </a:lnTo>
                    <a:lnTo>
                      <a:pt x="352" y="512"/>
                    </a:lnTo>
                    <a:lnTo>
                      <a:pt x="324" y="514"/>
                    </a:lnTo>
                    <a:lnTo>
                      <a:pt x="302" y="512"/>
                    </a:lnTo>
                    <a:lnTo>
                      <a:pt x="285" y="508"/>
                    </a:lnTo>
                    <a:lnTo>
                      <a:pt x="273" y="503"/>
                    </a:lnTo>
                    <a:lnTo>
                      <a:pt x="263" y="497"/>
                    </a:lnTo>
                    <a:lnTo>
                      <a:pt x="257" y="490"/>
                    </a:lnTo>
                    <a:lnTo>
                      <a:pt x="250" y="484"/>
                    </a:lnTo>
                    <a:lnTo>
                      <a:pt x="244" y="476"/>
                    </a:lnTo>
                    <a:lnTo>
                      <a:pt x="239" y="468"/>
                    </a:lnTo>
                    <a:lnTo>
                      <a:pt x="232" y="459"/>
                    </a:lnTo>
                    <a:lnTo>
                      <a:pt x="223" y="448"/>
                    </a:lnTo>
                    <a:lnTo>
                      <a:pt x="218" y="439"/>
                    </a:lnTo>
                    <a:lnTo>
                      <a:pt x="211" y="429"/>
                    </a:lnTo>
                    <a:lnTo>
                      <a:pt x="206" y="420"/>
                    </a:lnTo>
                    <a:lnTo>
                      <a:pt x="201" y="411"/>
                    </a:lnTo>
                    <a:lnTo>
                      <a:pt x="195" y="399"/>
                    </a:lnTo>
                    <a:lnTo>
                      <a:pt x="187" y="384"/>
                    </a:lnTo>
                    <a:lnTo>
                      <a:pt x="177" y="365"/>
                    </a:lnTo>
                    <a:lnTo>
                      <a:pt x="164" y="346"/>
                    </a:lnTo>
                    <a:lnTo>
                      <a:pt x="150" y="325"/>
                    </a:lnTo>
                    <a:lnTo>
                      <a:pt x="137" y="306"/>
                    </a:lnTo>
                    <a:lnTo>
                      <a:pt x="124" y="287"/>
                    </a:lnTo>
                    <a:lnTo>
                      <a:pt x="112" y="271"/>
                    </a:lnTo>
                    <a:lnTo>
                      <a:pt x="102" y="253"/>
                    </a:lnTo>
                    <a:lnTo>
                      <a:pt x="91" y="224"/>
                    </a:lnTo>
                    <a:lnTo>
                      <a:pt x="79" y="195"/>
                    </a:lnTo>
                    <a:lnTo>
                      <a:pt x="69" y="161"/>
                    </a:lnTo>
                    <a:lnTo>
                      <a:pt x="58" y="132"/>
                    </a:lnTo>
                    <a:lnTo>
                      <a:pt x="51" y="106"/>
                    </a:lnTo>
                    <a:lnTo>
                      <a:pt x="45" y="89"/>
                    </a:lnTo>
                    <a:lnTo>
                      <a:pt x="44" y="83"/>
                    </a:lnTo>
                    <a:lnTo>
                      <a:pt x="0" y="20"/>
                    </a:lnTo>
                    <a:lnTo>
                      <a:pt x="33" y="0"/>
                    </a:lnTo>
                    <a:lnTo>
                      <a:pt x="34" y="3"/>
                    </a:lnTo>
                    <a:lnTo>
                      <a:pt x="40" y="13"/>
                    </a:lnTo>
                    <a:lnTo>
                      <a:pt x="49" y="27"/>
                    </a:lnTo>
                    <a:lnTo>
                      <a:pt x="61" y="43"/>
                    </a:lnTo>
                    <a:lnTo>
                      <a:pt x="71" y="61"/>
                    </a:lnTo>
                    <a:lnTo>
                      <a:pt x="83" y="76"/>
                    </a:lnTo>
                    <a:lnTo>
                      <a:pt x="93" y="89"/>
                    </a:lnTo>
                    <a:lnTo>
                      <a:pt x="103" y="99"/>
                    </a:lnTo>
                    <a:lnTo>
                      <a:pt x="112" y="106"/>
                    </a:lnTo>
                    <a:lnTo>
                      <a:pt x="124" y="118"/>
                    </a:lnTo>
                    <a:lnTo>
                      <a:pt x="137" y="130"/>
                    </a:lnTo>
                    <a:lnTo>
                      <a:pt x="151" y="145"/>
                    </a:lnTo>
                    <a:lnTo>
                      <a:pt x="165" y="160"/>
                    </a:lnTo>
                    <a:lnTo>
                      <a:pt x="178" y="175"/>
                    </a:lnTo>
                    <a:lnTo>
                      <a:pt x="191" y="194"/>
                    </a:lnTo>
                    <a:lnTo>
                      <a:pt x="201" y="210"/>
                    </a:lnTo>
                    <a:lnTo>
                      <a:pt x="213" y="230"/>
                    </a:lnTo>
                    <a:lnTo>
                      <a:pt x="222" y="253"/>
                    </a:lnTo>
                    <a:lnTo>
                      <a:pt x="232" y="277"/>
                    </a:lnTo>
                    <a:lnTo>
                      <a:pt x="240" y="302"/>
                    </a:lnTo>
                    <a:lnTo>
                      <a:pt x="249" y="323"/>
                    </a:lnTo>
                    <a:lnTo>
                      <a:pt x="257" y="343"/>
                    </a:lnTo>
                    <a:lnTo>
                      <a:pt x="263" y="356"/>
                    </a:lnTo>
                    <a:lnTo>
                      <a:pt x="271" y="363"/>
                    </a:lnTo>
                    <a:lnTo>
                      <a:pt x="280" y="366"/>
                    </a:lnTo>
                    <a:lnTo>
                      <a:pt x="287" y="370"/>
                    </a:lnTo>
                    <a:lnTo>
                      <a:pt x="295" y="371"/>
                    </a:lnTo>
                    <a:lnTo>
                      <a:pt x="303" y="371"/>
                    </a:lnTo>
                    <a:lnTo>
                      <a:pt x="312" y="373"/>
                    </a:lnTo>
                    <a:lnTo>
                      <a:pt x="322" y="373"/>
                    </a:lnTo>
                    <a:lnTo>
                      <a:pt x="331" y="373"/>
                    </a:lnTo>
                    <a:lnTo>
                      <a:pt x="343" y="374"/>
                    </a:lnTo>
                    <a:close/>
                  </a:path>
                </a:pathLst>
              </a:custGeom>
              <a:solidFill>
                <a:srgbClr val="8C51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57" name="Freeform 1497">
                <a:extLst>
                  <a:ext uri="{FF2B5EF4-FFF2-40B4-BE49-F238E27FC236}">
                    <a16:creationId xmlns:a16="http://schemas.microsoft.com/office/drawing/2014/main" id="{145CFE25-2DC9-E938-190F-69B011A755E4}"/>
                  </a:ext>
                </a:extLst>
              </p:cNvPr>
              <p:cNvSpPr>
                <a:spLocks/>
              </p:cNvSpPr>
              <p:nvPr/>
            </p:nvSpPr>
            <p:spPr bwMode="auto">
              <a:xfrm>
                <a:off x="961" y="2666"/>
                <a:ext cx="237" cy="174"/>
              </a:xfrm>
              <a:custGeom>
                <a:avLst/>
                <a:gdLst>
                  <a:gd name="T0" fmla="*/ 379 w 712"/>
                  <a:gd name="T1" fmla="*/ 351 h 520"/>
                  <a:gd name="T2" fmla="*/ 407 w 712"/>
                  <a:gd name="T3" fmla="*/ 324 h 520"/>
                  <a:gd name="T4" fmla="*/ 454 w 712"/>
                  <a:gd name="T5" fmla="*/ 331 h 520"/>
                  <a:gd name="T6" fmla="*/ 482 w 712"/>
                  <a:gd name="T7" fmla="*/ 308 h 520"/>
                  <a:gd name="T8" fmla="*/ 499 w 712"/>
                  <a:gd name="T9" fmla="*/ 288 h 520"/>
                  <a:gd name="T10" fmla="*/ 535 w 712"/>
                  <a:gd name="T11" fmla="*/ 308 h 520"/>
                  <a:gd name="T12" fmla="*/ 572 w 712"/>
                  <a:gd name="T13" fmla="*/ 302 h 520"/>
                  <a:gd name="T14" fmla="*/ 582 w 712"/>
                  <a:gd name="T15" fmla="*/ 228 h 520"/>
                  <a:gd name="T16" fmla="*/ 545 w 712"/>
                  <a:gd name="T17" fmla="*/ 157 h 520"/>
                  <a:gd name="T18" fmla="*/ 516 w 712"/>
                  <a:gd name="T19" fmla="*/ 122 h 520"/>
                  <a:gd name="T20" fmla="*/ 504 w 712"/>
                  <a:gd name="T21" fmla="*/ 87 h 520"/>
                  <a:gd name="T22" fmla="*/ 514 w 712"/>
                  <a:gd name="T23" fmla="*/ 69 h 520"/>
                  <a:gd name="T24" fmla="*/ 567 w 712"/>
                  <a:gd name="T25" fmla="*/ 90 h 520"/>
                  <a:gd name="T26" fmla="*/ 609 w 712"/>
                  <a:gd name="T27" fmla="*/ 87 h 520"/>
                  <a:gd name="T28" fmla="*/ 630 w 712"/>
                  <a:gd name="T29" fmla="*/ 112 h 520"/>
                  <a:gd name="T30" fmla="*/ 645 w 712"/>
                  <a:gd name="T31" fmla="*/ 144 h 520"/>
                  <a:gd name="T32" fmla="*/ 622 w 712"/>
                  <a:gd name="T33" fmla="*/ 166 h 520"/>
                  <a:gd name="T34" fmla="*/ 589 w 712"/>
                  <a:gd name="T35" fmla="*/ 199 h 520"/>
                  <a:gd name="T36" fmla="*/ 593 w 712"/>
                  <a:gd name="T37" fmla="*/ 226 h 520"/>
                  <a:gd name="T38" fmla="*/ 620 w 712"/>
                  <a:gd name="T39" fmla="*/ 275 h 520"/>
                  <a:gd name="T40" fmla="*/ 651 w 712"/>
                  <a:gd name="T41" fmla="*/ 320 h 520"/>
                  <a:gd name="T42" fmla="*/ 685 w 712"/>
                  <a:gd name="T43" fmla="*/ 378 h 520"/>
                  <a:gd name="T44" fmla="*/ 705 w 712"/>
                  <a:gd name="T45" fmla="*/ 417 h 520"/>
                  <a:gd name="T46" fmla="*/ 711 w 712"/>
                  <a:gd name="T47" fmla="*/ 461 h 520"/>
                  <a:gd name="T48" fmla="*/ 685 w 712"/>
                  <a:gd name="T49" fmla="*/ 498 h 520"/>
                  <a:gd name="T50" fmla="*/ 641 w 712"/>
                  <a:gd name="T51" fmla="*/ 501 h 520"/>
                  <a:gd name="T52" fmla="*/ 599 w 712"/>
                  <a:gd name="T53" fmla="*/ 453 h 520"/>
                  <a:gd name="T54" fmla="*/ 595 w 712"/>
                  <a:gd name="T55" fmla="*/ 479 h 520"/>
                  <a:gd name="T56" fmla="*/ 579 w 712"/>
                  <a:gd name="T57" fmla="*/ 509 h 520"/>
                  <a:gd name="T58" fmla="*/ 541 w 712"/>
                  <a:gd name="T59" fmla="*/ 520 h 520"/>
                  <a:gd name="T60" fmla="*/ 489 w 712"/>
                  <a:gd name="T61" fmla="*/ 496 h 520"/>
                  <a:gd name="T62" fmla="*/ 473 w 712"/>
                  <a:gd name="T63" fmla="*/ 502 h 520"/>
                  <a:gd name="T64" fmla="*/ 420 w 712"/>
                  <a:gd name="T65" fmla="*/ 515 h 520"/>
                  <a:gd name="T66" fmla="*/ 389 w 712"/>
                  <a:gd name="T67" fmla="*/ 507 h 520"/>
                  <a:gd name="T68" fmla="*/ 302 w 712"/>
                  <a:gd name="T69" fmla="*/ 510 h 520"/>
                  <a:gd name="T70" fmla="*/ 257 w 712"/>
                  <a:gd name="T71" fmla="*/ 488 h 520"/>
                  <a:gd name="T72" fmla="*/ 232 w 712"/>
                  <a:gd name="T73" fmla="*/ 457 h 520"/>
                  <a:gd name="T74" fmla="*/ 206 w 712"/>
                  <a:gd name="T75" fmla="*/ 418 h 520"/>
                  <a:gd name="T76" fmla="*/ 177 w 712"/>
                  <a:gd name="T77" fmla="*/ 363 h 520"/>
                  <a:gd name="T78" fmla="*/ 124 w 712"/>
                  <a:gd name="T79" fmla="*/ 285 h 520"/>
                  <a:gd name="T80" fmla="*/ 79 w 712"/>
                  <a:gd name="T81" fmla="*/ 193 h 520"/>
                  <a:gd name="T82" fmla="*/ 45 w 712"/>
                  <a:gd name="T83" fmla="*/ 87 h 520"/>
                  <a:gd name="T84" fmla="*/ 30 w 712"/>
                  <a:gd name="T85" fmla="*/ 2 h 520"/>
                  <a:gd name="T86" fmla="*/ 69 w 712"/>
                  <a:gd name="T87" fmla="*/ 60 h 520"/>
                  <a:gd name="T88" fmla="*/ 111 w 712"/>
                  <a:gd name="T89" fmla="*/ 107 h 520"/>
                  <a:gd name="T90" fmla="*/ 160 w 712"/>
                  <a:gd name="T91" fmla="*/ 162 h 520"/>
                  <a:gd name="T92" fmla="*/ 208 w 712"/>
                  <a:gd name="T93" fmla="*/ 234 h 520"/>
                  <a:gd name="T94" fmla="*/ 248 w 712"/>
                  <a:gd name="T95" fmla="*/ 327 h 520"/>
                  <a:gd name="T96" fmla="*/ 280 w 712"/>
                  <a:gd name="T97" fmla="*/ 371 h 520"/>
                  <a:gd name="T98" fmla="*/ 312 w 712"/>
                  <a:gd name="T99" fmla="*/ 376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2" h="520">
                    <a:moveTo>
                      <a:pt x="343" y="377"/>
                    </a:moveTo>
                    <a:lnTo>
                      <a:pt x="362" y="376"/>
                    </a:lnTo>
                    <a:lnTo>
                      <a:pt x="373" y="364"/>
                    </a:lnTo>
                    <a:lnTo>
                      <a:pt x="379" y="351"/>
                    </a:lnTo>
                    <a:lnTo>
                      <a:pt x="384" y="338"/>
                    </a:lnTo>
                    <a:lnTo>
                      <a:pt x="389" y="331"/>
                    </a:lnTo>
                    <a:lnTo>
                      <a:pt x="394" y="324"/>
                    </a:lnTo>
                    <a:lnTo>
                      <a:pt x="407" y="324"/>
                    </a:lnTo>
                    <a:lnTo>
                      <a:pt x="424" y="329"/>
                    </a:lnTo>
                    <a:lnTo>
                      <a:pt x="433" y="333"/>
                    </a:lnTo>
                    <a:lnTo>
                      <a:pt x="444" y="333"/>
                    </a:lnTo>
                    <a:lnTo>
                      <a:pt x="454" y="331"/>
                    </a:lnTo>
                    <a:lnTo>
                      <a:pt x="463" y="328"/>
                    </a:lnTo>
                    <a:lnTo>
                      <a:pt x="471" y="323"/>
                    </a:lnTo>
                    <a:lnTo>
                      <a:pt x="478" y="317"/>
                    </a:lnTo>
                    <a:lnTo>
                      <a:pt x="482" y="308"/>
                    </a:lnTo>
                    <a:lnTo>
                      <a:pt x="483" y="297"/>
                    </a:lnTo>
                    <a:lnTo>
                      <a:pt x="486" y="290"/>
                    </a:lnTo>
                    <a:lnTo>
                      <a:pt x="492" y="288"/>
                    </a:lnTo>
                    <a:lnTo>
                      <a:pt x="499" y="288"/>
                    </a:lnTo>
                    <a:lnTo>
                      <a:pt x="506" y="292"/>
                    </a:lnTo>
                    <a:lnTo>
                      <a:pt x="516" y="297"/>
                    </a:lnTo>
                    <a:lnTo>
                      <a:pt x="526" y="302"/>
                    </a:lnTo>
                    <a:lnTo>
                      <a:pt x="535" y="308"/>
                    </a:lnTo>
                    <a:lnTo>
                      <a:pt x="542" y="310"/>
                    </a:lnTo>
                    <a:lnTo>
                      <a:pt x="552" y="310"/>
                    </a:lnTo>
                    <a:lnTo>
                      <a:pt x="562" y="308"/>
                    </a:lnTo>
                    <a:lnTo>
                      <a:pt x="572" y="302"/>
                    </a:lnTo>
                    <a:lnTo>
                      <a:pt x="582" y="292"/>
                    </a:lnTo>
                    <a:lnTo>
                      <a:pt x="589" y="277"/>
                    </a:lnTo>
                    <a:lnTo>
                      <a:pt x="589" y="255"/>
                    </a:lnTo>
                    <a:lnTo>
                      <a:pt x="582" y="228"/>
                    </a:lnTo>
                    <a:lnTo>
                      <a:pt x="567" y="193"/>
                    </a:lnTo>
                    <a:lnTo>
                      <a:pt x="559" y="179"/>
                    </a:lnTo>
                    <a:lnTo>
                      <a:pt x="554" y="167"/>
                    </a:lnTo>
                    <a:lnTo>
                      <a:pt x="545" y="157"/>
                    </a:lnTo>
                    <a:lnTo>
                      <a:pt x="538" y="148"/>
                    </a:lnTo>
                    <a:lnTo>
                      <a:pt x="530" y="137"/>
                    </a:lnTo>
                    <a:lnTo>
                      <a:pt x="522" y="130"/>
                    </a:lnTo>
                    <a:lnTo>
                      <a:pt x="516" y="122"/>
                    </a:lnTo>
                    <a:lnTo>
                      <a:pt x="510" y="114"/>
                    </a:lnTo>
                    <a:lnTo>
                      <a:pt x="508" y="104"/>
                    </a:lnTo>
                    <a:lnTo>
                      <a:pt x="506" y="95"/>
                    </a:lnTo>
                    <a:lnTo>
                      <a:pt x="504" y="87"/>
                    </a:lnTo>
                    <a:lnTo>
                      <a:pt x="504" y="79"/>
                    </a:lnTo>
                    <a:lnTo>
                      <a:pt x="504" y="74"/>
                    </a:lnTo>
                    <a:lnTo>
                      <a:pt x="508" y="69"/>
                    </a:lnTo>
                    <a:lnTo>
                      <a:pt x="514" y="69"/>
                    </a:lnTo>
                    <a:lnTo>
                      <a:pt x="522" y="71"/>
                    </a:lnTo>
                    <a:lnTo>
                      <a:pt x="536" y="81"/>
                    </a:lnTo>
                    <a:lnTo>
                      <a:pt x="552" y="87"/>
                    </a:lnTo>
                    <a:lnTo>
                      <a:pt x="567" y="90"/>
                    </a:lnTo>
                    <a:lnTo>
                      <a:pt x="581" y="90"/>
                    </a:lnTo>
                    <a:lnTo>
                      <a:pt x="593" y="90"/>
                    </a:lnTo>
                    <a:lnTo>
                      <a:pt x="603" y="88"/>
                    </a:lnTo>
                    <a:lnTo>
                      <a:pt x="609" y="87"/>
                    </a:lnTo>
                    <a:lnTo>
                      <a:pt x="611" y="87"/>
                    </a:lnTo>
                    <a:lnTo>
                      <a:pt x="617" y="94"/>
                    </a:lnTo>
                    <a:lnTo>
                      <a:pt x="624" y="103"/>
                    </a:lnTo>
                    <a:lnTo>
                      <a:pt x="630" y="112"/>
                    </a:lnTo>
                    <a:lnTo>
                      <a:pt x="634" y="122"/>
                    </a:lnTo>
                    <a:lnTo>
                      <a:pt x="639" y="131"/>
                    </a:lnTo>
                    <a:lnTo>
                      <a:pt x="644" y="139"/>
                    </a:lnTo>
                    <a:lnTo>
                      <a:pt x="645" y="144"/>
                    </a:lnTo>
                    <a:lnTo>
                      <a:pt x="647" y="145"/>
                    </a:lnTo>
                    <a:lnTo>
                      <a:pt x="641" y="150"/>
                    </a:lnTo>
                    <a:lnTo>
                      <a:pt x="633" y="157"/>
                    </a:lnTo>
                    <a:lnTo>
                      <a:pt x="622" y="166"/>
                    </a:lnTo>
                    <a:lnTo>
                      <a:pt x="612" y="176"/>
                    </a:lnTo>
                    <a:lnTo>
                      <a:pt x="603" y="185"/>
                    </a:lnTo>
                    <a:lnTo>
                      <a:pt x="595" y="193"/>
                    </a:lnTo>
                    <a:lnTo>
                      <a:pt x="589" y="199"/>
                    </a:lnTo>
                    <a:lnTo>
                      <a:pt x="586" y="201"/>
                    </a:lnTo>
                    <a:lnTo>
                      <a:pt x="586" y="206"/>
                    </a:lnTo>
                    <a:lnTo>
                      <a:pt x="589" y="215"/>
                    </a:lnTo>
                    <a:lnTo>
                      <a:pt x="593" y="226"/>
                    </a:lnTo>
                    <a:lnTo>
                      <a:pt x="599" y="239"/>
                    </a:lnTo>
                    <a:lnTo>
                      <a:pt x="608" y="253"/>
                    </a:lnTo>
                    <a:lnTo>
                      <a:pt x="615" y="266"/>
                    </a:lnTo>
                    <a:lnTo>
                      <a:pt x="620" y="275"/>
                    </a:lnTo>
                    <a:lnTo>
                      <a:pt x="626" y="283"/>
                    </a:lnTo>
                    <a:lnTo>
                      <a:pt x="633" y="292"/>
                    </a:lnTo>
                    <a:lnTo>
                      <a:pt x="641" y="304"/>
                    </a:lnTo>
                    <a:lnTo>
                      <a:pt x="651" y="320"/>
                    </a:lnTo>
                    <a:lnTo>
                      <a:pt x="660" y="336"/>
                    </a:lnTo>
                    <a:lnTo>
                      <a:pt x="670" y="354"/>
                    </a:lnTo>
                    <a:lnTo>
                      <a:pt x="679" y="368"/>
                    </a:lnTo>
                    <a:lnTo>
                      <a:pt x="685" y="378"/>
                    </a:lnTo>
                    <a:lnTo>
                      <a:pt x="688" y="385"/>
                    </a:lnTo>
                    <a:lnTo>
                      <a:pt x="692" y="393"/>
                    </a:lnTo>
                    <a:lnTo>
                      <a:pt x="698" y="404"/>
                    </a:lnTo>
                    <a:lnTo>
                      <a:pt x="705" y="417"/>
                    </a:lnTo>
                    <a:lnTo>
                      <a:pt x="709" y="427"/>
                    </a:lnTo>
                    <a:lnTo>
                      <a:pt x="712" y="439"/>
                    </a:lnTo>
                    <a:lnTo>
                      <a:pt x="712" y="450"/>
                    </a:lnTo>
                    <a:lnTo>
                      <a:pt x="711" y="461"/>
                    </a:lnTo>
                    <a:lnTo>
                      <a:pt x="706" y="472"/>
                    </a:lnTo>
                    <a:lnTo>
                      <a:pt x="700" y="482"/>
                    </a:lnTo>
                    <a:lnTo>
                      <a:pt x="693" y="492"/>
                    </a:lnTo>
                    <a:lnTo>
                      <a:pt x="685" y="498"/>
                    </a:lnTo>
                    <a:lnTo>
                      <a:pt x="678" y="501"/>
                    </a:lnTo>
                    <a:lnTo>
                      <a:pt x="664" y="503"/>
                    </a:lnTo>
                    <a:lnTo>
                      <a:pt x="652" y="503"/>
                    </a:lnTo>
                    <a:lnTo>
                      <a:pt x="641" y="501"/>
                    </a:lnTo>
                    <a:lnTo>
                      <a:pt x="631" y="493"/>
                    </a:lnTo>
                    <a:lnTo>
                      <a:pt x="622" y="480"/>
                    </a:lnTo>
                    <a:lnTo>
                      <a:pt x="609" y="466"/>
                    </a:lnTo>
                    <a:lnTo>
                      <a:pt x="599" y="453"/>
                    </a:lnTo>
                    <a:lnTo>
                      <a:pt x="596" y="448"/>
                    </a:lnTo>
                    <a:lnTo>
                      <a:pt x="596" y="453"/>
                    </a:lnTo>
                    <a:lnTo>
                      <a:pt x="595" y="464"/>
                    </a:lnTo>
                    <a:lnTo>
                      <a:pt x="595" y="479"/>
                    </a:lnTo>
                    <a:lnTo>
                      <a:pt x="593" y="493"/>
                    </a:lnTo>
                    <a:lnTo>
                      <a:pt x="590" y="499"/>
                    </a:lnTo>
                    <a:lnTo>
                      <a:pt x="585" y="503"/>
                    </a:lnTo>
                    <a:lnTo>
                      <a:pt x="579" y="509"/>
                    </a:lnTo>
                    <a:lnTo>
                      <a:pt x="569" y="513"/>
                    </a:lnTo>
                    <a:lnTo>
                      <a:pt x="559" y="516"/>
                    </a:lnTo>
                    <a:lnTo>
                      <a:pt x="550" y="519"/>
                    </a:lnTo>
                    <a:lnTo>
                      <a:pt x="541" y="520"/>
                    </a:lnTo>
                    <a:lnTo>
                      <a:pt x="531" y="520"/>
                    </a:lnTo>
                    <a:lnTo>
                      <a:pt x="514" y="515"/>
                    </a:lnTo>
                    <a:lnTo>
                      <a:pt x="500" y="506"/>
                    </a:lnTo>
                    <a:lnTo>
                      <a:pt x="489" y="496"/>
                    </a:lnTo>
                    <a:lnTo>
                      <a:pt x="486" y="492"/>
                    </a:lnTo>
                    <a:lnTo>
                      <a:pt x="486" y="493"/>
                    </a:lnTo>
                    <a:lnTo>
                      <a:pt x="482" y="496"/>
                    </a:lnTo>
                    <a:lnTo>
                      <a:pt x="473" y="502"/>
                    </a:lnTo>
                    <a:lnTo>
                      <a:pt x="455" y="510"/>
                    </a:lnTo>
                    <a:lnTo>
                      <a:pt x="444" y="513"/>
                    </a:lnTo>
                    <a:lnTo>
                      <a:pt x="432" y="515"/>
                    </a:lnTo>
                    <a:lnTo>
                      <a:pt x="420" y="515"/>
                    </a:lnTo>
                    <a:lnTo>
                      <a:pt x="410" y="513"/>
                    </a:lnTo>
                    <a:lnTo>
                      <a:pt x="401" y="512"/>
                    </a:lnTo>
                    <a:lnTo>
                      <a:pt x="393" y="509"/>
                    </a:lnTo>
                    <a:lnTo>
                      <a:pt x="389" y="507"/>
                    </a:lnTo>
                    <a:lnTo>
                      <a:pt x="387" y="507"/>
                    </a:lnTo>
                    <a:lnTo>
                      <a:pt x="352" y="510"/>
                    </a:lnTo>
                    <a:lnTo>
                      <a:pt x="324" y="512"/>
                    </a:lnTo>
                    <a:lnTo>
                      <a:pt x="302" y="510"/>
                    </a:lnTo>
                    <a:lnTo>
                      <a:pt x="285" y="506"/>
                    </a:lnTo>
                    <a:lnTo>
                      <a:pt x="273" y="501"/>
                    </a:lnTo>
                    <a:lnTo>
                      <a:pt x="263" y="496"/>
                    </a:lnTo>
                    <a:lnTo>
                      <a:pt x="257" y="488"/>
                    </a:lnTo>
                    <a:lnTo>
                      <a:pt x="250" y="482"/>
                    </a:lnTo>
                    <a:lnTo>
                      <a:pt x="244" y="474"/>
                    </a:lnTo>
                    <a:lnTo>
                      <a:pt x="239" y="466"/>
                    </a:lnTo>
                    <a:lnTo>
                      <a:pt x="232" y="457"/>
                    </a:lnTo>
                    <a:lnTo>
                      <a:pt x="223" y="446"/>
                    </a:lnTo>
                    <a:lnTo>
                      <a:pt x="218" y="437"/>
                    </a:lnTo>
                    <a:lnTo>
                      <a:pt x="211" y="427"/>
                    </a:lnTo>
                    <a:lnTo>
                      <a:pt x="206" y="418"/>
                    </a:lnTo>
                    <a:lnTo>
                      <a:pt x="201" y="409"/>
                    </a:lnTo>
                    <a:lnTo>
                      <a:pt x="195" y="397"/>
                    </a:lnTo>
                    <a:lnTo>
                      <a:pt x="187" y="382"/>
                    </a:lnTo>
                    <a:lnTo>
                      <a:pt x="177" y="363"/>
                    </a:lnTo>
                    <a:lnTo>
                      <a:pt x="164" y="344"/>
                    </a:lnTo>
                    <a:lnTo>
                      <a:pt x="150" y="323"/>
                    </a:lnTo>
                    <a:lnTo>
                      <a:pt x="137" y="304"/>
                    </a:lnTo>
                    <a:lnTo>
                      <a:pt x="124" y="285"/>
                    </a:lnTo>
                    <a:lnTo>
                      <a:pt x="112" y="269"/>
                    </a:lnTo>
                    <a:lnTo>
                      <a:pt x="102" y="251"/>
                    </a:lnTo>
                    <a:lnTo>
                      <a:pt x="91" y="222"/>
                    </a:lnTo>
                    <a:lnTo>
                      <a:pt x="79" y="193"/>
                    </a:lnTo>
                    <a:lnTo>
                      <a:pt x="69" y="160"/>
                    </a:lnTo>
                    <a:lnTo>
                      <a:pt x="58" y="130"/>
                    </a:lnTo>
                    <a:lnTo>
                      <a:pt x="51" y="104"/>
                    </a:lnTo>
                    <a:lnTo>
                      <a:pt x="45" y="87"/>
                    </a:lnTo>
                    <a:lnTo>
                      <a:pt x="44" y="81"/>
                    </a:lnTo>
                    <a:lnTo>
                      <a:pt x="0" y="18"/>
                    </a:lnTo>
                    <a:lnTo>
                      <a:pt x="29" y="0"/>
                    </a:lnTo>
                    <a:lnTo>
                      <a:pt x="30" y="2"/>
                    </a:lnTo>
                    <a:lnTo>
                      <a:pt x="36" y="12"/>
                    </a:lnTo>
                    <a:lnTo>
                      <a:pt x="45" y="27"/>
                    </a:lnTo>
                    <a:lnTo>
                      <a:pt x="57" y="42"/>
                    </a:lnTo>
                    <a:lnTo>
                      <a:pt x="69" y="60"/>
                    </a:lnTo>
                    <a:lnTo>
                      <a:pt x="82" y="76"/>
                    </a:lnTo>
                    <a:lnTo>
                      <a:pt x="92" y="88"/>
                    </a:lnTo>
                    <a:lnTo>
                      <a:pt x="102" y="98"/>
                    </a:lnTo>
                    <a:lnTo>
                      <a:pt x="111" y="107"/>
                    </a:lnTo>
                    <a:lnTo>
                      <a:pt x="120" y="117"/>
                    </a:lnTo>
                    <a:lnTo>
                      <a:pt x="133" y="130"/>
                    </a:lnTo>
                    <a:lnTo>
                      <a:pt x="147" y="145"/>
                    </a:lnTo>
                    <a:lnTo>
                      <a:pt x="160" y="162"/>
                    </a:lnTo>
                    <a:lnTo>
                      <a:pt x="174" y="179"/>
                    </a:lnTo>
                    <a:lnTo>
                      <a:pt x="187" y="198"/>
                    </a:lnTo>
                    <a:lnTo>
                      <a:pt x="199" y="215"/>
                    </a:lnTo>
                    <a:lnTo>
                      <a:pt x="208" y="234"/>
                    </a:lnTo>
                    <a:lnTo>
                      <a:pt x="219" y="256"/>
                    </a:lnTo>
                    <a:lnTo>
                      <a:pt x="228" y="281"/>
                    </a:lnTo>
                    <a:lnTo>
                      <a:pt x="239" y="304"/>
                    </a:lnTo>
                    <a:lnTo>
                      <a:pt x="248" y="327"/>
                    </a:lnTo>
                    <a:lnTo>
                      <a:pt x="256" y="345"/>
                    </a:lnTo>
                    <a:lnTo>
                      <a:pt x="263" y="359"/>
                    </a:lnTo>
                    <a:lnTo>
                      <a:pt x="271" y="368"/>
                    </a:lnTo>
                    <a:lnTo>
                      <a:pt x="280" y="371"/>
                    </a:lnTo>
                    <a:lnTo>
                      <a:pt x="287" y="373"/>
                    </a:lnTo>
                    <a:lnTo>
                      <a:pt x="295" y="373"/>
                    </a:lnTo>
                    <a:lnTo>
                      <a:pt x="303" y="376"/>
                    </a:lnTo>
                    <a:lnTo>
                      <a:pt x="312" y="376"/>
                    </a:lnTo>
                    <a:lnTo>
                      <a:pt x="322" y="376"/>
                    </a:lnTo>
                    <a:lnTo>
                      <a:pt x="331" y="376"/>
                    </a:lnTo>
                    <a:lnTo>
                      <a:pt x="343" y="377"/>
                    </a:lnTo>
                    <a:close/>
                  </a:path>
                </a:pathLst>
              </a:custGeom>
              <a:solidFill>
                <a:srgbClr val="844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58" name="Freeform 1498">
                <a:extLst>
                  <a:ext uri="{FF2B5EF4-FFF2-40B4-BE49-F238E27FC236}">
                    <a16:creationId xmlns:a16="http://schemas.microsoft.com/office/drawing/2014/main" id="{5EE468B8-8600-05B7-4587-E7D4C44D29F0}"/>
                  </a:ext>
                </a:extLst>
              </p:cNvPr>
              <p:cNvSpPr>
                <a:spLocks/>
              </p:cNvSpPr>
              <p:nvPr/>
            </p:nvSpPr>
            <p:spPr bwMode="auto">
              <a:xfrm>
                <a:off x="961" y="2667"/>
                <a:ext cx="237" cy="172"/>
              </a:xfrm>
              <a:custGeom>
                <a:avLst/>
                <a:gdLst>
                  <a:gd name="T0" fmla="*/ 383 w 712"/>
                  <a:gd name="T1" fmla="*/ 355 h 518"/>
                  <a:gd name="T2" fmla="*/ 411 w 712"/>
                  <a:gd name="T3" fmla="*/ 329 h 518"/>
                  <a:gd name="T4" fmla="*/ 456 w 712"/>
                  <a:gd name="T5" fmla="*/ 334 h 518"/>
                  <a:gd name="T6" fmla="*/ 486 w 712"/>
                  <a:gd name="T7" fmla="*/ 308 h 518"/>
                  <a:gd name="T8" fmla="*/ 506 w 712"/>
                  <a:gd name="T9" fmla="*/ 298 h 518"/>
                  <a:gd name="T10" fmla="*/ 550 w 712"/>
                  <a:gd name="T11" fmla="*/ 329 h 518"/>
                  <a:gd name="T12" fmla="*/ 590 w 712"/>
                  <a:gd name="T13" fmla="*/ 326 h 518"/>
                  <a:gd name="T14" fmla="*/ 592 w 712"/>
                  <a:gd name="T15" fmla="*/ 237 h 518"/>
                  <a:gd name="T16" fmla="*/ 549 w 712"/>
                  <a:gd name="T17" fmla="*/ 158 h 518"/>
                  <a:gd name="T18" fmla="*/ 523 w 712"/>
                  <a:gd name="T19" fmla="*/ 126 h 518"/>
                  <a:gd name="T20" fmla="*/ 513 w 712"/>
                  <a:gd name="T21" fmla="*/ 93 h 518"/>
                  <a:gd name="T22" fmla="*/ 522 w 712"/>
                  <a:gd name="T23" fmla="*/ 80 h 518"/>
                  <a:gd name="T24" fmla="*/ 572 w 712"/>
                  <a:gd name="T25" fmla="*/ 106 h 518"/>
                  <a:gd name="T26" fmla="*/ 615 w 712"/>
                  <a:gd name="T27" fmla="*/ 95 h 518"/>
                  <a:gd name="T28" fmla="*/ 633 w 712"/>
                  <a:gd name="T29" fmla="*/ 116 h 518"/>
                  <a:gd name="T30" fmla="*/ 647 w 712"/>
                  <a:gd name="T31" fmla="*/ 142 h 518"/>
                  <a:gd name="T32" fmla="*/ 622 w 712"/>
                  <a:gd name="T33" fmla="*/ 164 h 518"/>
                  <a:gd name="T34" fmla="*/ 589 w 712"/>
                  <a:gd name="T35" fmla="*/ 197 h 518"/>
                  <a:gd name="T36" fmla="*/ 593 w 712"/>
                  <a:gd name="T37" fmla="*/ 224 h 518"/>
                  <a:gd name="T38" fmla="*/ 620 w 712"/>
                  <a:gd name="T39" fmla="*/ 273 h 518"/>
                  <a:gd name="T40" fmla="*/ 651 w 712"/>
                  <a:gd name="T41" fmla="*/ 317 h 518"/>
                  <a:gd name="T42" fmla="*/ 685 w 712"/>
                  <a:gd name="T43" fmla="*/ 376 h 518"/>
                  <a:gd name="T44" fmla="*/ 705 w 712"/>
                  <a:gd name="T45" fmla="*/ 415 h 518"/>
                  <a:gd name="T46" fmla="*/ 711 w 712"/>
                  <a:gd name="T47" fmla="*/ 459 h 518"/>
                  <a:gd name="T48" fmla="*/ 685 w 712"/>
                  <a:gd name="T49" fmla="*/ 495 h 518"/>
                  <a:gd name="T50" fmla="*/ 641 w 712"/>
                  <a:gd name="T51" fmla="*/ 499 h 518"/>
                  <a:gd name="T52" fmla="*/ 599 w 712"/>
                  <a:gd name="T53" fmla="*/ 451 h 518"/>
                  <a:gd name="T54" fmla="*/ 595 w 712"/>
                  <a:gd name="T55" fmla="*/ 477 h 518"/>
                  <a:gd name="T56" fmla="*/ 579 w 712"/>
                  <a:gd name="T57" fmla="*/ 507 h 518"/>
                  <a:gd name="T58" fmla="*/ 541 w 712"/>
                  <a:gd name="T59" fmla="*/ 518 h 518"/>
                  <a:gd name="T60" fmla="*/ 489 w 712"/>
                  <a:gd name="T61" fmla="*/ 494 h 518"/>
                  <a:gd name="T62" fmla="*/ 473 w 712"/>
                  <a:gd name="T63" fmla="*/ 500 h 518"/>
                  <a:gd name="T64" fmla="*/ 420 w 712"/>
                  <a:gd name="T65" fmla="*/ 513 h 518"/>
                  <a:gd name="T66" fmla="*/ 389 w 712"/>
                  <a:gd name="T67" fmla="*/ 505 h 518"/>
                  <a:gd name="T68" fmla="*/ 302 w 712"/>
                  <a:gd name="T69" fmla="*/ 508 h 518"/>
                  <a:gd name="T70" fmla="*/ 257 w 712"/>
                  <a:gd name="T71" fmla="*/ 486 h 518"/>
                  <a:gd name="T72" fmla="*/ 232 w 712"/>
                  <a:gd name="T73" fmla="*/ 454 h 518"/>
                  <a:gd name="T74" fmla="*/ 206 w 712"/>
                  <a:gd name="T75" fmla="*/ 416 h 518"/>
                  <a:gd name="T76" fmla="*/ 177 w 712"/>
                  <a:gd name="T77" fmla="*/ 361 h 518"/>
                  <a:gd name="T78" fmla="*/ 124 w 712"/>
                  <a:gd name="T79" fmla="*/ 284 h 518"/>
                  <a:gd name="T80" fmla="*/ 79 w 712"/>
                  <a:gd name="T81" fmla="*/ 191 h 518"/>
                  <a:gd name="T82" fmla="*/ 45 w 712"/>
                  <a:gd name="T83" fmla="*/ 85 h 518"/>
                  <a:gd name="T84" fmla="*/ 27 w 712"/>
                  <a:gd name="T85" fmla="*/ 4 h 518"/>
                  <a:gd name="T86" fmla="*/ 67 w 712"/>
                  <a:gd name="T87" fmla="*/ 60 h 518"/>
                  <a:gd name="T88" fmla="*/ 107 w 712"/>
                  <a:gd name="T89" fmla="*/ 106 h 518"/>
                  <a:gd name="T90" fmla="*/ 157 w 712"/>
                  <a:gd name="T91" fmla="*/ 164 h 518"/>
                  <a:gd name="T92" fmla="*/ 205 w 712"/>
                  <a:gd name="T93" fmla="*/ 237 h 518"/>
                  <a:gd name="T94" fmla="*/ 246 w 712"/>
                  <a:gd name="T95" fmla="*/ 330 h 518"/>
                  <a:gd name="T96" fmla="*/ 280 w 712"/>
                  <a:gd name="T97" fmla="*/ 375 h 518"/>
                  <a:gd name="T98" fmla="*/ 312 w 712"/>
                  <a:gd name="T99" fmla="*/ 37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2" h="518">
                    <a:moveTo>
                      <a:pt x="343" y="379"/>
                    </a:moveTo>
                    <a:lnTo>
                      <a:pt x="362" y="378"/>
                    </a:lnTo>
                    <a:lnTo>
                      <a:pt x="374" y="367"/>
                    </a:lnTo>
                    <a:lnTo>
                      <a:pt x="383" y="355"/>
                    </a:lnTo>
                    <a:lnTo>
                      <a:pt x="385" y="342"/>
                    </a:lnTo>
                    <a:lnTo>
                      <a:pt x="391" y="334"/>
                    </a:lnTo>
                    <a:lnTo>
                      <a:pt x="398" y="329"/>
                    </a:lnTo>
                    <a:lnTo>
                      <a:pt x="411" y="329"/>
                    </a:lnTo>
                    <a:lnTo>
                      <a:pt x="427" y="334"/>
                    </a:lnTo>
                    <a:lnTo>
                      <a:pt x="437" y="336"/>
                    </a:lnTo>
                    <a:lnTo>
                      <a:pt x="447" y="336"/>
                    </a:lnTo>
                    <a:lnTo>
                      <a:pt x="456" y="334"/>
                    </a:lnTo>
                    <a:lnTo>
                      <a:pt x="467" y="330"/>
                    </a:lnTo>
                    <a:lnTo>
                      <a:pt x="474" y="324"/>
                    </a:lnTo>
                    <a:lnTo>
                      <a:pt x="480" y="317"/>
                    </a:lnTo>
                    <a:lnTo>
                      <a:pt x="486" y="308"/>
                    </a:lnTo>
                    <a:lnTo>
                      <a:pt x="487" y="299"/>
                    </a:lnTo>
                    <a:lnTo>
                      <a:pt x="490" y="293"/>
                    </a:lnTo>
                    <a:lnTo>
                      <a:pt x="496" y="293"/>
                    </a:lnTo>
                    <a:lnTo>
                      <a:pt x="506" y="298"/>
                    </a:lnTo>
                    <a:lnTo>
                      <a:pt x="516" y="303"/>
                    </a:lnTo>
                    <a:lnTo>
                      <a:pt x="529" y="313"/>
                    </a:lnTo>
                    <a:lnTo>
                      <a:pt x="540" y="321"/>
                    </a:lnTo>
                    <a:lnTo>
                      <a:pt x="550" y="329"/>
                    </a:lnTo>
                    <a:lnTo>
                      <a:pt x="558" y="333"/>
                    </a:lnTo>
                    <a:lnTo>
                      <a:pt x="568" y="334"/>
                    </a:lnTo>
                    <a:lnTo>
                      <a:pt x="579" y="330"/>
                    </a:lnTo>
                    <a:lnTo>
                      <a:pt x="590" y="326"/>
                    </a:lnTo>
                    <a:lnTo>
                      <a:pt x="599" y="315"/>
                    </a:lnTo>
                    <a:lnTo>
                      <a:pt x="605" y="298"/>
                    </a:lnTo>
                    <a:lnTo>
                      <a:pt x="603" y="272"/>
                    </a:lnTo>
                    <a:lnTo>
                      <a:pt x="592" y="237"/>
                    </a:lnTo>
                    <a:lnTo>
                      <a:pt x="568" y="192"/>
                    </a:lnTo>
                    <a:lnTo>
                      <a:pt x="562" y="178"/>
                    </a:lnTo>
                    <a:lnTo>
                      <a:pt x="555" y="168"/>
                    </a:lnTo>
                    <a:lnTo>
                      <a:pt x="549" y="158"/>
                    </a:lnTo>
                    <a:lnTo>
                      <a:pt x="541" y="148"/>
                    </a:lnTo>
                    <a:lnTo>
                      <a:pt x="535" y="141"/>
                    </a:lnTo>
                    <a:lnTo>
                      <a:pt x="529" y="134"/>
                    </a:lnTo>
                    <a:lnTo>
                      <a:pt x="523" y="126"/>
                    </a:lnTo>
                    <a:lnTo>
                      <a:pt x="519" y="118"/>
                    </a:lnTo>
                    <a:lnTo>
                      <a:pt x="516" y="109"/>
                    </a:lnTo>
                    <a:lnTo>
                      <a:pt x="514" y="101"/>
                    </a:lnTo>
                    <a:lnTo>
                      <a:pt x="513" y="93"/>
                    </a:lnTo>
                    <a:lnTo>
                      <a:pt x="513" y="86"/>
                    </a:lnTo>
                    <a:lnTo>
                      <a:pt x="514" y="82"/>
                    </a:lnTo>
                    <a:lnTo>
                      <a:pt x="516" y="80"/>
                    </a:lnTo>
                    <a:lnTo>
                      <a:pt x="522" y="80"/>
                    </a:lnTo>
                    <a:lnTo>
                      <a:pt x="529" y="83"/>
                    </a:lnTo>
                    <a:lnTo>
                      <a:pt x="542" y="96"/>
                    </a:lnTo>
                    <a:lnTo>
                      <a:pt x="558" y="102"/>
                    </a:lnTo>
                    <a:lnTo>
                      <a:pt x="572" y="106"/>
                    </a:lnTo>
                    <a:lnTo>
                      <a:pt x="586" y="104"/>
                    </a:lnTo>
                    <a:lnTo>
                      <a:pt x="598" y="101"/>
                    </a:lnTo>
                    <a:lnTo>
                      <a:pt x="608" y="97"/>
                    </a:lnTo>
                    <a:lnTo>
                      <a:pt x="615" y="95"/>
                    </a:lnTo>
                    <a:lnTo>
                      <a:pt x="616" y="93"/>
                    </a:lnTo>
                    <a:lnTo>
                      <a:pt x="622" y="101"/>
                    </a:lnTo>
                    <a:lnTo>
                      <a:pt x="629" y="109"/>
                    </a:lnTo>
                    <a:lnTo>
                      <a:pt x="633" y="116"/>
                    </a:lnTo>
                    <a:lnTo>
                      <a:pt x="638" y="124"/>
                    </a:lnTo>
                    <a:lnTo>
                      <a:pt x="643" y="133"/>
                    </a:lnTo>
                    <a:lnTo>
                      <a:pt x="644" y="138"/>
                    </a:lnTo>
                    <a:lnTo>
                      <a:pt x="647" y="142"/>
                    </a:lnTo>
                    <a:lnTo>
                      <a:pt x="647" y="143"/>
                    </a:lnTo>
                    <a:lnTo>
                      <a:pt x="641" y="148"/>
                    </a:lnTo>
                    <a:lnTo>
                      <a:pt x="633" y="155"/>
                    </a:lnTo>
                    <a:lnTo>
                      <a:pt x="622" y="164"/>
                    </a:lnTo>
                    <a:lnTo>
                      <a:pt x="612" y="173"/>
                    </a:lnTo>
                    <a:lnTo>
                      <a:pt x="603" y="183"/>
                    </a:lnTo>
                    <a:lnTo>
                      <a:pt x="595" y="191"/>
                    </a:lnTo>
                    <a:lnTo>
                      <a:pt x="589" y="197"/>
                    </a:lnTo>
                    <a:lnTo>
                      <a:pt x="586" y="199"/>
                    </a:lnTo>
                    <a:lnTo>
                      <a:pt x="586" y="204"/>
                    </a:lnTo>
                    <a:lnTo>
                      <a:pt x="589" y="213"/>
                    </a:lnTo>
                    <a:lnTo>
                      <a:pt x="593" y="224"/>
                    </a:lnTo>
                    <a:lnTo>
                      <a:pt x="599" y="237"/>
                    </a:lnTo>
                    <a:lnTo>
                      <a:pt x="608" y="251"/>
                    </a:lnTo>
                    <a:lnTo>
                      <a:pt x="615" y="264"/>
                    </a:lnTo>
                    <a:lnTo>
                      <a:pt x="620" y="273"/>
                    </a:lnTo>
                    <a:lnTo>
                      <a:pt x="626" y="281"/>
                    </a:lnTo>
                    <a:lnTo>
                      <a:pt x="633" y="289"/>
                    </a:lnTo>
                    <a:lnTo>
                      <a:pt x="641" y="302"/>
                    </a:lnTo>
                    <a:lnTo>
                      <a:pt x="651" y="317"/>
                    </a:lnTo>
                    <a:lnTo>
                      <a:pt x="660" y="334"/>
                    </a:lnTo>
                    <a:lnTo>
                      <a:pt x="670" y="351"/>
                    </a:lnTo>
                    <a:lnTo>
                      <a:pt x="679" y="365"/>
                    </a:lnTo>
                    <a:lnTo>
                      <a:pt x="685" y="376"/>
                    </a:lnTo>
                    <a:lnTo>
                      <a:pt x="688" y="383"/>
                    </a:lnTo>
                    <a:lnTo>
                      <a:pt x="692" y="391"/>
                    </a:lnTo>
                    <a:lnTo>
                      <a:pt x="698" y="402"/>
                    </a:lnTo>
                    <a:lnTo>
                      <a:pt x="705" y="415"/>
                    </a:lnTo>
                    <a:lnTo>
                      <a:pt x="709" y="425"/>
                    </a:lnTo>
                    <a:lnTo>
                      <a:pt x="712" y="437"/>
                    </a:lnTo>
                    <a:lnTo>
                      <a:pt x="712" y="447"/>
                    </a:lnTo>
                    <a:lnTo>
                      <a:pt x="711" y="459"/>
                    </a:lnTo>
                    <a:lnTo>
                      <a:pt x="706" y="471"/>
                    </a:lnTo>
                    <a:lnTo>
                      <a:pt x="700" y="480"/>
                    </a:lnTo>
                    <a:lnTo>
                      <a:pt x="693" y="490"/>
                    </a:lnTo>
                    <a:lnTo>
                      <a:pt x="685" y="495"/>
                    </a:lnTo>
                    <a:lnTo>
                      <a:pt x="678" y="499"/>
                    </a:lnTo>
                    <a:lnTo>
                      <a:pt x="664" y="501"/>
                    </a:lnTo>
                    <a:lnTo>
                      <a:pt x="652" y="501"/>
                    </a:lnTo>
                    <a:lnTo>
                      <a:pt x="641" y="499"/>
                    </a:lnTo>
                    <a:lnTo>
                      <a:pt x="631" y="491"/>
                    </a:lnTo>
                    <a:lnTo>
                      <a:pt x="622" y="478"/>
                    </a:lnTo>
                    <a:lnTo>
                      <a:pt x="609" y="464"/>
                    </a:lnTo>
                    <a:lnTo>
                      <a:pt x="599" y="451"/>
                    </a:lnTo>
                    <a:lnTo>
                      <a:pt x="596" y="446"/>
                    </a:lnTo>
                    <a:lnTo>
                      <a:pt x="596" y="451"/>
                    </a:lnTo>
                    <a:lnTo>
                      <a:pt x="595" y="461"/>
                    </a:lnTo>
                    <a:lnTo>
                      <a:pt x="595" y="477"/>
                    </a:lnTo>
                    <a:lnTo>
                      <a:pt x="593" y="491"/>
                    </a:lnTo>
                    <a:lnTo>
                      <a:pt x="590" y="497"/>
                    </a:lnTo>
                    <a:lnTo>
                      <a:pt x="585" y="501"/>
                    </a:lnTo>
                    <a:lnTo>
                      <a:pt x="579" y="507"/>
                    </a:lnTo>
                    <a:lnTo>
                      <a:pt x="569" y="511"/>
                    </a:lnTo>
                    <a:lnTo>
                      <a:pt x="559" y="514"/>
                    </a:lnTo>
                    <a:lnTo>
                      <a:pt x="550" y="516"/>
                    </a:lnTo>
                    <a:lnTo>
                      <a:pt x="541" y="518"/>
                    </a:lnTo>
                    <a:lnTo>
                      <a:pt x="531" y="518"/>
                    </a:lnTo>
                    <a:lnTo>
                      <a:pt x="514" y="513"/>
                    </a:lnTo>
                    <a:lnTo>
                      <a:pt x="500" y="504"/>
                    </a:lnTo>
                    <a:lnTo>
                      <a:pt x="489" y="494"/>
                    </a:lnTo>
                    <a:lnTo>
                      <a:pt x="486" y="490"/>
                    </a:lnTo>
                    <a:lnTo>
                      <a:pt x="486" y="491"/>
                    </a:lnTo>
                    <a:lnTo>
                      <a:pt x="482" y="494"/>
                    </a:lnTo>
                    <a:lnTo>
                      <a:pt x="473" y="500"/>
                    </a:lnTo>
                    <a:lnTo>
                      <a:pt x="455" y="508"/>
                    </a:lnTo>
                    <a:lnTo>
                      <a:pt x="444" y="511"/>
                    </a:lnTo>
                    <a:lnTo>
                      <a:pt x="432" y="513"/>
                    </a:lnTo>
                    <a:lnTo>
                      <a:pt x="420" y="513"/>
                    </a:lnTo>
                    <a:lnTo>
                      <a:pt x="410" y="511"/>
                    </a:lnTo>
                    <a:lnTo>
                      <a:pt x="401" y="509"/>
                    </a:lnTo>
                    <a:lnTo>
                      <a:pt x="393" y="507"/>
                    </a:lnTo>
                    <a:lnTo>
                      <a:pt x="389" y="505"/>
                    </a:lnTo>
                    <a:lnTo>
                      <a:pt x="387" y="505"/>
                    </a:lnTo>
                    <a:lnTo>
                      <a:pt x="352" y="508"/>
                    </a:lnTo>
                    <a:lnTo>
                      <a:pt x="324" y="509"/>
                    </a:lnTo>
                    <a:lnTo>
                      <a:pt x="302" y="508"/>
                    </a:lnTo>
                    <a:lnTo>
                      <a:pt x="285" y="504"/>
                    </a:lnTo>
                    <a:lnTo>
                      <a:pt x="273" y="499"/>
                    </a:lnTo>
                    <a:lnTo>
                      <a:pt x="263" y="494"/>
                    </a:lnTo>
                    <a:lnTo>
                      <a:pt x="257" y="486"/>
                    </a:lnTo>
                    <a:lnTo>
                      <a:pt x="250" y="480"/>
                    </a:lnTo>
                    <a:lnTo>
                      <a:pt x="244" y="472"/>
                    </a:lnTo>
                    <a:lnTo>
                      <a:pt x="239" y="464"/>
                    </a:lnTo>
                    <a:lnTo>
                      <a:pt x="232" y="454"/>
                    </a:lnTo>
                    <a:lnTo>
                      <a:pt x="223" y="445"/>
                    </a:lnTo>
                    <a:lnTo>
                      <a:pt x="218" y="435"/>
                    </a:lnTo>
                    <a:lnTo>
                      <a:pt x="211" y="425"/>
                    </a:lnTo>
                    <a:lnTo>
                      <a:pt x="206" y="416"/>
                    </a:lnTo>
                    <a:lnTo>
                      <a:pt x="201" y="406"/>
                    </a:lnTo>
                    <a:lnTo>
                      <a:pt x="195" y="396"/>
                    </a:lnTo>
                    <a:lnTo>
                      <a:pt x="187" y="379"/>
                    </a:lnTo>
                    <a:lnTo>
                      <a:pt x="177" y="361"/>
                    </a:lnTo>
                    <a:lnTo>
                      <a:pt x="164" y="342"/>
                    </a:lnTo>
                    <a:lnTo>
                      <a:pt x="150" y="321"/>
                    </a:lnTo>
                    <a:lnTo>
                      <a:pt x="137" y="302"/>
                    </a:lnTo>
                    <a:lnTo>
                      <a:pt x="124" y="284"/>
                    </a:lnTo>
                    <a:lnTo>
                      <a:pt x="112" y="267"/>
                    </a:lnTo>
                    <a:lnTo>
                      <a:pt x="102" y="248"/>
                    </a:lnTo>
                    <a:lnTo>
                      <a:pt x="91" y="221"/>
                    </a:lnTo>
                    <a:lnTo>
                      <a:pt x="79" y="191"/>
                    </a:lnTo>
                    <a:lnTo>
                      <a:pt x="69" y="158"/>
                    </a:lnTo>
                    <a:lnTo>
                      <a:pt x="58" y="128"/>
                    </a:lnTo>
                    <a:lnTo>
                      <a:pt x="51" y="102"/>
                    </a:lnTo>
                    <a:lnTo>
                      <a:pt x="45" y="85"/>
                    </a:lnTo>
                    <a:lnTo>
                      <a:pt x="44" y="79"/>
                    </a:lnTo>
                    <a:lnTo>
                      <a:pt x="0" y="15"/>
                    </a:lnTo>
                    <a:lnTo>
                      <a:pt x="26" y="0"/>
                    </a:lnTo>
                    <a:lnTo>
                      <a:pt x="27" y="4"/>
                    </a:lnTo>
                    <a:lnTo>
                      <a:pt x="34" y="13"/>
                    </a:lnTo>
                    <a:lnTo>
                      <a:pt x="43" y="27"/>
                    </a:lnTo>
                    <a:lnTo>
                      <a:pt x="55" y="44"/>
                    </a:lnTo>
                    <a:lnTo>
                      <a:pt x="67" y="60"/>
                    </a:lnTo>
                    <a:lnTo>
                      <a:pt x="78" y="75"/>
                    </a:lnTo>
                    <a:lnTo>
                      <a:pt x="89" y="89"/>
                    </a:lnTo>
                    <a:lnTo>
                      <a:pt x="98" y="97"/>
                    </a:lnTo>
                    <a:lnTo>
                      <a:pt x="107" y="106"/>
                    </a:lnTo>
                    <a:lnTo>
                      <a:pt x="118" y="116"/>
                    </a:lnTo>
                    <a:lnTo>
                      <a:pt x="131" y="131"/>
                    </a:lnTo>
                    <a:lnTo>
                      <a:pt x="144" y="147"/>
                    </a:lnTo>
                    <a:lnTo>
                      <a:pt x="157" y="164"/>
                    </a:lnTo>
                    <a:lnTo>
                      <a:pt x="170" y="182"/>
                    </a:lnTo>
                    <a:lnTo>
                      <a:pt x="182" y="200"/>
                    </a:lnTo>
                    <a:lnTo>
                      <a:pt x="194" y="218"/>
                    </a:lnTo>
                    <a:lnTo>
                      <a:pt x="205" y="237"/>
                    </a:lnTo>
                    <a:lnTo>
                      <a:pt x="216" y="260"/>
                    </a:lnTo>
                    <a:lnTo>
                      <a:pt x="226" y="285"/>
                    </a:lnTo>
                    <a:lnTo>
                      <a:pt x="236" y="308"/>
                    </a:lnTo>
                    <a:lnTo>
                      <a:pt x="246" y="330"/>
                    </a:lnTo>
                    <a:lnTo>
                      <a:pt x="256" y="349"/>
                    </a:lnTo>
                    <a:lnTo>
                      <a:pt x="263" y="364"/>
                    </a:lnTo>
                    <a:lnTo>
                      <a:pt x="271" y="371"/>
                    </a:lnTo>
                    <a:lnTo>
                      <a:pt x="280" y="375"/>
                    </a:lnTo>
                    <a:lnTo>
                      <a:pt x="287" y="376"/>
                    </a:lnTo>
                    <a:lnTo>
                      <a:pt x="295" y="378"/>
                    </a:lnTo>
                    <a:lnTo>
                      <a:pt x="303" y="378"/>
                    </a:lnTo>
                    <a:lnTo>
                      <a:pt x="312" y="378"/>
                    </a:lnTo>
                    <a:lnTo>
                      <a:pt x="322" y="378"/>
                    </a:lnTo>
                    <a:lnTo>
                      <a:pt x="331" y="378"/>
                    </a:lnTo>
                    <a:lnTo>
                      <a:pt x="343" y="379"/>
                    </a:lnTo>
                    <a:close/>
                  </a:path>
                </a:pathLst>
              </a:custGeom>
              <a:solidFill>
                <a:srgbClr val="7F42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59" name="Freeform 1499">
                <a:extLst>
                  <a:ext uri="{FF2B5EF4-FFF2-40B4-BE49-F238E27FC236}">
                    <a16:creationId xmlns:a16="http://schemas.microsoft.com/office/drawing/2014/main" id="{2768ED26-81B8-1EBF-A4CD-3B9CC7D26B45}"/>
                  </a:ext>
                </a:extLst>
              </p:cNvPr>
              <p:cNvSpPr>
                <a:spLocks/>
              </p:cNvSpPr>
              <p:nvPr/>
            </p:nvSpPr>
            <p:spPr bwMode="auto">
              <a:xfrm>
                <a:off x="961" y="2668"/>
                <a:ext cx="237" cy="171"/>
              </a:xfrm>
              <a:custGeom>
                <a:avLst/>
                <a:gdLst>
                  <a:gd name="T0" fmla="*/ 384 w 712"/>
                  <a:gd name="T1" fmla="*/ 357 h 515"/>
                  <a:gd name="T2" fmla="*/ 414 w 712"/>
                  <a:gd name="T3" fmla="*/ 332 h 515"/>
                  <a:gd name="T4" fmla="*/ 460 w 712"/>
                  <a:gd name="T5" fmla="*/ 337 h 515"/>
                  <a:gd name="T6" fmla="*/ 487 w 712"/>
                  <a:gd name="T7" fmla="*/ 309 h 515"/>
                  <a:gd name="T8" fmla="*/ 513 w 712"/>
                  <a:gd name="T9" fmla="*/ 304 h 515"/>
                  <a:gd name="T10" fmla="*/ 565 w 712"/>
                  <a:gd name="T11" fmla="*/ 350 h 515"/>
                  <a:gd name="T12" fmla="*/ 609 w 712"/>
                  <a:gd name="T13" fmla="*/ 348 h 515"/>
                  <a:gd name="T14" fmla="*/ 602 w 712"/>
                  <a:gd name="T15" fmla="*/ 245 h 515"/>
                  <a:gd name="T16" fmla="*/ 552 w 712"/>
                  <a:gd name="T17" fmla="*/ 158 h 515"/>
                  <a:gd name="T18" fmla="*/ 530 w 712"/>
                  <a:gd name="T19" fmla="*/ 130 h 515"/>
                  <a:gd name="T20" fmla="*/ 523 w 712"/>
                  <a:gd name="T21" fmla="*/ 86 h 515"/>
                  <a:gd name="T22" fmla="*/ 579 w 712"/>
                  <a:gd name="T23" fmla="*/ 120 h 515"/>
                  <a:gd name="T24" fmla="*/ 618 w 712"/>
                  <a:gd name="T25" fmla="*/ 101 h 515"/>
                  <a:gd name="T26" fmla="*/ 645 w 712"/>
                  <a:gd name="T27" fmla="*/ 135 h 515"/>
                  <a:gd name="T28" fmla="*/ 622 w 712"/>
                  <a:gd name="T29" fmla="*/ 161 h 515"/>
                  <a:gd name="T30" fmla="*/ 589 w 712"/>
                  <a:gd name="T31" fmla="*/ 195 h 515"/>
                  <a:gd name="T32" fmla="*/ 593 w 712"/>
                  <a:gd name="T33" fmla="*/ 221 h 515"/>
                  <a:gd name="T34" fmla="*/ 620 w 712"/>
                  <a:gd name="T35" fmla="*/ 270 h 515"/>
                  <a:gd name="T36" fmla="*/ 651 w 712"/>
                  <a:gd name="T37" fmla="*/ 314 h 515"/>
                  <a:gd name="T38" fmla="*/ 685 w 712"/>
                  <a:gd name="T39" fmla="*/ 373 h 515"/>
                  <a:gd name="T40" fmla="*/ 705 w 712"/>
                  <a:gd name="T41" fmla="*/ 412 h 515"/>
                  <a:gd name="T42" fmla="*/ 711 w 712"/>
                  <a:gd name="T43" fmla="*/ 456 h 515"/>
                  <a:gd name="T44" fmla="*/ 685 w 712"/>
                  <a:gd name="T45" fmla="*/ 492 h 515"/>
                  <a:gd name="T46" fmla="*/ 641 w 712"/>
                  <a:gd name="T47" fmla="*/ 496 h 515"/>
                  <a:gd name="T48" fmla="*/ 599 w 712"/>
                  <a:gd name="T49" fmla="*/ 448 h 515"/>
                  <a:gd name="T50" fmla="*/ 595 w 712"/>
                  <a:gd name="T51" fmla="*/ 474 h 515"/>
                  <a:gd name="T52" fmla="*/ 579 w 712"/>
                  <a:gd name="T53" fmla="*/ 504 h 515"/>
                  <a:gd name="T54" fmla="*/ 541 w 712"/>
                  <a:gd name="T55" fmla="*/ 515 h 515"/>
                  <a:gd name="T56" fmla="*/ 489 w 712"/>
                  <a:gd name="T57" fmla="*/ 491 h 515"/>
                  <a:gd name="T58" fmla="*/ 473 w 712"/>
                  <a:gd name="T59" fmla="*/ 497 h 515"/>
                  <a:gd name="T60" fmla="*/ 420 w 712"/>
                  <a:gd name="T61" fmla="*/ 510 h 515"/>
                  <a:gd name="T62" fmla="*/ 389 w 712"/>
                  <a:gd name="T63" fmla="*/ 502 h 515"/>
                  <a:gd name="T64" fmla="*/ 302 w 712"/>
                  <a:gd name="T65" fmla="*/ 505 h 515"/>
                  <a:gd name="T66" fmla="*/ 257 w 712"/>
                  <a:gd name="T67" fmla="*/ 483 h 515"/>
                  <a:gd name="T68" fmla="*/ 232 w 712"/>
                  <a:gd name="T69" fmla="*/ 451 h 515"/>
                  <a:gd name="T70" fmla="*/ 206 w 712"/>
                  <a:gd name="T71" fmla="*/ 413 h 515"/>
                  <a:gd name="T72" fmla="*/ 177 w 712"/>
                  <a:gd name="T73" fmla="*/ 358 h 515"/>
                  <a:gd name="T74" fmla="*/ 124 w 712"/>
                  <a:gd name="T75" fmla="*/ 281 h 515"/>
                  <a:gd name="T76" fmla="*/ 79 w 712"/>
                  <a:gd name="T77" fmla="*/ 188 h 515"/>
                  <a:gd name="T78" fmla="*/ 45 w 712"/>
                  <a:gd name="T79" fmla="*/ 83 h 515"/>
                  <a:gd name="T80" fmla="*/ 24 w 712"/>
                  <a:gd name="T81" fmla="*/ 3 h 515"/>
                  <a:gd name="T82" fmla="*/ 64 w 712"/>
                  <a:gd name="T83" fmla="*/ 58 h 515"/>
                  <a:gd name="T84" fmla="*/ 105 w 712"/>
                  <a:gd name="T85" fmla="*/ 104 h 515"/>
                  <a:gd name="T86" fmla="*/ 154 w 712"/>
                  <a:gd name="T87" fmla="*/ 166 h 515"/>
                  <a:gd name="T88" fmla="*/ 201 w 712"/>
                  <a:gd name="T89" fmla="*/ 241 h 515"/>
                  <a:gd name="T90" fmla="*/ 244 w 712"/>
                  <a:gd name="T91" fmla="*/ 333 h 515"/>
                  <a:gd name="T92" fmla="*/ 280 w 712"/>
                  <a:gd name="T93" fmla="*/ 379 h 515"/>
                  <a:gd name="T94" fmla="*/ 312 w 712"/>
                  <a:gd name="T95" fmla="*/ 38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2" h="515">
                    <a:moveTo>
                      <a:pt x="343" y="381"/>
                    </a:moveTo>
                    <a:lnTo>
                      <a:pt x="362" y="380"/>
                    </a:lnTo>
                    <a:lnTo>
                      <a:pt x="376" y="369"/>
                    </a:lnTo>
                    <a:lnTo>
                      <a:pt x="384" y="357"/>
                    </a:lnTo>
                    <a:lnTo>
                      <a:pt x="389" y="344"/>
                    </a:lnTo>
                    <a:lnTo>
                      <a:pt x="393" y="336"/>
                    </a:lnTo>
                    <a:lnTo>
                      <a:pt x="401" y="331"/>
                    </a:lnTo>
                    <a:lnTo>
                      <a:pt x="414" y="332"/>
                    </a:lnTo>
                    <a:lnTo>
                      <a:pt x="431" y="337"/>
                    </a:lnTo>
                    <a:lnTo>
                      <a:pt x="440" y="340"/>
                    </a:lnTo>
                    <a:lnTo>
                      <a:pt x="449" y="340"/>
                    </a:lnTo>
                    <a:lnTo>
                      <a:pt x="460" y="337"/>
                    </a:lnTo>
                    <a:lnTo>
                      <a:pt x="468" y="332"/>
                    </a:lnTo>
                    <a:lnTo>
                      <a:pt x="476" y="326"/>
                    </a:lnTo>
                    <a:lnTo>
                      <a:pt x="482" y="318"/>
                    </a:lnTo>
                    <a:lnTo>
                      <a:pt x="487" y="309"/>
                    </a:lnTo>
                    <a:lnTo>
                      <a:pt x="490" y="299"/>
                    </a:lnTo>
                    <a:lnTo>
                      <a:pt x="493" y="293"/>
                    </a:lnTo>
                    <a:lnTo>
                      <a:pt x="501" y="296"/>
                    </a:lnTo>
                    <a:lnTo>
                      <a:pt x="513" y="304"/>
                    </a:lnTo>
                    <a:lnTo>
                      <a:pt x="526" y="314"/>
                    </a:lnTo>
                    <a:lnTo>
                      <a:pt x="540" y="327"/>
                    </a:lnTo>
                    <a:lnTo>
                      <a:pt x="554" y="340"/>
                    </a:lnTo>
                    <a:lnTo>
                      <a:pt x="565" y="350"/>
                    </a:lnTo>
                    <a:lnTo>
                      <a:pt x="575" y="354"/>
                    </a:lnTo>
                    <a:lnTo>
                      <a:pt x="584" y="357"/>
                    </a:lnTo>
                    <a:lnTo>
                      <a:pt x="596" y="354"/>
                    </a:lnTo>
                    <a:lnTo>
                      <a:pt x="609" y="348"/>
                    </a:lnTo>
                    <a:lnTo>
                      <a:pt x="618" y="336"/>
                    </a:lnTo>
                    <a:lnTo>
                      <a:pt x="622" y="317"/>
                    </a:lnTo>
                    <a:lnTo>
                      <a:pt x="617" y="286"/>
                    </a:lnTo>
                    <a:lnTo>
                      <a:pt x="602" y="245"/>
                    </a:lnTo>
                    <a:lnTo>
                      <a:pt x="571" y="192"/>
                    </a:lnTo>
                    <a:lnTo>
                      <a:pt x="565" y="179"/>
                    </a:lnTo>
                    <a:lnTo>
                      <a:pt x="558" y="168"/>
                    </a:lnTo>
                    <a:lnTo>
                      <a:pt x="552" y="158"/>
                    </a:lnTo>
                    <a:lnTo>
                      <a:pt x="545" y="152"/>
                    </a:lnTo>
                    <a:lnTo>
                      <a:pt x="541" y="144"/>
                    </a:lnTo>
                    <a:lnTo>
                      <a:pt x="535" y="138"/>
                    </a:lnTo>
                    <a:lnTo>
                      <a:pt x="530" y="130"/>
                    </a:lnTo>
                    <a:lnTo>
                      <a:pt x="527" y="121"/>
                    </a:lnTo>
                    <a:lnTo>
                      <a:pt x="522" y="104"/>
                    </a:lnTo>
                    <a:lnTo>
                      <a:pt x="520" y="92"/>
                    </a:lnTo>
                    <a:lnTo>
                      <a:pt x="523" y="86"/>
                    </a:lnTo>
                    <a:lnTo>
                      <a:pt x="535" y="94"/>
                    </a:lnTo>
                    <a:lnTo>
                      <a:pt x="549" y="111"/>
                    </a:lnTo>
                    <a:lnTo>
                      <a:pt x="565" y="119"/>
                    </a:lnTo>
                    <a:lnTo>
                      <a:pt x="579" y="120"/>
                    </a:lnTo>
                    <a:lnTo>
                      <a:pt x="592" y="119"/>
                    </a:lnTo>
                    <a:lnTo>
                      <a:pt x="603" y="112"/>
                    </a:lnTo>
                    <a:lnTo>
                      <a:pt x="612" y="106"/>
                    </a:lnTo>
                    <a:lnTo>
                      <a:pt x="618" y="101"/>
                    </a:lnTo>
                    <a:lnTo>
                      <a:pt x="620" y="99"/>
                    </a:lnTo>
                    <a:lnTo>
                      <a:pt x="631" y="113"/>
                    </a:lnTo>
                    <a:lnTo>
                      <a:pt x="641" y="126"/>
                    </a:lnTo>
                    <a:lnTo>
                      <a:pt x="645" y="135"/>
                    </a:lnTo>
                    <a:lnTo>
                      <a:pt x="647" y="140"/>
                    </a:lnTo>
                    <a:lnTo>
                      <a:pt x="641" y="145"/>
                    </a:lnTo>
                    <a:lnTo>
                      <a:pt x="633" y="152"/>
                    </a:lnTo>
                    <a:lnTo>
                      <a:pt x="622" y="161"/>
                    </a:lnTo>
                    <a:lnTo>
                      <a:pt x="612" y="170"/>
                    </a:lnTo>
                    <a:lnTo>
                      <a:pt x="603" y="180"/>
                    </a:lnTo>
                    <a:lnTo>
                      <a:pt x="595" y="188"/>
                    </a:lnTo>
                    <a:lnTo>
                      <a:pt x="589" y="195"/>
                    </a:lnTo>
                    <a:lnTo>
                      <a:pt x="586" y="196"/>
                    </a:lnTo>
                    <a:lnTo>
                      <a:pt x="586" y="201"/>
                    </a:lnTo>
                    <a:lnTo>
                      <a:pt x="589" y="210"/>
                    </a:lnTo>
                    <a:lnTo>
                      <a:pt x="593" y="221"/>
                    </a:lnTo>
                    <a:lnTo>
                      <a:pt x="599" y="234"/>
                    </a:lnTo>
                    <a:lnTo>
                      <a:pt x="608" y="248"/>
                    </a:lnTo>
                    <a:lnTo>
                      <a:pt x="615" y="261"/>
                    </a:lnTo>
                    <a:lnTo>
                      <a:pt x="620" y="270"/>
                    </a:lnTo>
                    <a:lnTo>
                      <a:pt x="626" y="278"/>
                    </a:lnTo>
                    <a:lnTo>
                      <a:pt x="633" y="286"/>
                    </a:lnTo>
                    <a:lnTo>
                      <a:pt x="641" y="299"/>
                    </a:lnTo>
                    <a:lnTo>
                      <a:pt x="651" y="314"/>
                    </a:lnTo>
                    <a:lnTo>
                      <a:pt x="660" y="331"/>
                    </a:lnTo>
                    <a:lnTo>
                      <a:pt x="670" y="348"/>
                    </a:lnTo>
                    <a:lnTo>
                      <a:pt x="679" y="362"/>
                    </a:lnTo>
                    <a:lnTo>
                      <a:pt x="685" y="373"/>
                    </a:lnTo>
                    <a:lnTo>
                      <a:pt x="688" y="380"/>
                    </a:lnTo>
                    <a:lnTo>
                      <a:pt x="692" y="388"/>
                    </a:lnTo>
                    <a:lnTo>
                      <a:pt x="698" y="399"/>
                    </a:lnTo>
                    <a:lnTo>
                      <a:pt x="705" y="412"/>
                    </a:lnTo>
                    <a:lnTo>
                      <a:pt x="709" y="422"/>
                    </a:lnTo>
                    <a:lnTo>
                      <a:pt x="712" y="434"/>
                    </a:lnTo>
                    <a:lnTo>
                      <a:pt x="712" y="444"/>
                    </a:lnTo>
                    <a:lnTo>
                      <a:pt x="711" y="456"/>
                    </a:lnTo>
                    <a:lnTo>
                      <a:pt x="706" y="468"/>
                    </a:lnTo>
                    <a:lnTo>
                      <a:pt x="700" y="477"/>
                    </a:lnTo>
                    <a:lnTo>
                      <a:pt x="693" y="487"/>
                    </a:lnTo>
                    <a:lnTo>
                      <a:pt x="685" y="492"/>
                    </a:lnTo>
                    <a:lnTo>
                      <a:pt x="678" y="496"/>
                    </a:lnTo>
                    <a:lnTo>
                      <a:pt x="664" y="498"/>
                    </a:lnTo>
                    <a:lnTo>
                      <a:pt x="652" y="498"/>
                    </a:lnTo>
                    <a:lnTo>
                      <a:pt x="641" y="496"/>
                    </a:lnTo>
                    <a:lnTo>
                      <a:pt x="631" y="488"/>
                    </a:lnTo>
                    <a:lnTo>
                      <a:pt x="622" y="475"/>
                    </a:lnTo>
                    <a:lnTo>
                      <a:pt x="609" y="461"/>
                    </a:lnTo>
                    <a:lnTo>
                      <a:pt x="599" y="448"/>
                    </a:lnTo>
                    <a:lnTo>
                      <a:pt x="596" y="443"/>
                    </a:lnTo>
                    <a:lnTo>
                      <a:pt x="596" y="448"/>
                    </a:lnTo>
                    <a:lnTo>
                      <a:pt x="595" y="458"/>
                    </a:lnTo>
                    <a:lnTo>
                      <a:pt x="595" y="474"/>
                    </a:lnTo>
                    <a:lnTo>
                      <a:pt x="593" y="488"/>
                    </a:lnTo>
                    <a:lnTo>
                      <a:pt x="590" y="494"/>
                    </a:lnTo>
                    <a:lnTo>
                      <a:pt x="585" y="498"/>
                    </a:lnTo>
                    <a:lnTo>
                      <a:pt x="579" y="504"/>
                    </a:lnTo>
                    <a:lnTo>
                      <a:pt x="569" y="508"/>
                    </a:lnTo>
                    <a:lnTo>
                      <a:pt x="559" y="511"/>
                    </a:lnTo>
                    <a:lnTo>
                      <a:pt x="550" y="513"/>
                    </a:lnTo>
                    <a:lnTo>
                      <a:pt x="541" y="515"/>
                    </a:lnTo>
                    <a:lnTo>
                      <a:pt x="531" y="515"/>
                    </a:lnTo>
                    <a:lnTo>
                      <a:pt x="514" y="510"/>
                    </a:lnTo>
                    <a:lnTo>
                      <a:pt x="500" y="501"/>
                    </a:lnTo>
                    <a:lnTo>
                      <a:pt x="489" y="491"/>
                    </a:lnTo>
                    <a:lnTo>
                      <a:pt x="486" y="487"/>
                    </a:lnTo>
                    <a:lnTo>
                      <a:pt x="486" y="488"/>
                    </a:lnTo>
                    <a:lnTo>
                      <a:pt x="482" y="491"/>
                    </a:lnTo>
                    <a:lnTo>
                      <a:pt x="473" y="497"/>
                    </a:lnTo>
                    <a:lnTo>
                      <a:pt x="455" y="505"/>
                    </a:lnTo>
                    <a:lnTo>
                      <a:pt x="444" y="508"/>
                    </a:lnTo>
                    <a:lnTo>
                      <a:pt x="432" y="510"/>
                    </a:lnTo>
                    <a:lnTo>
                      <a:pt x="420" y="510"/>
                    </a:lnTo>
                    <a:lnTo>
                      <a:pt x="410" y="508"/>
                    </a:lnTo>
                    <a:lnTo>
                      <a:pt x="401" y="506"/>
                    </a:lnTo>
                    <a:lnTo>
                      <a:pt x="393" y="504"/>
                    </a:lnTo>
                    <a:lnTo>
                      <a:pt x="389" y="502"/>
                    </a:lnTo>
                    <a:lnTo>
                      <a:pt x="387" y="502"/>
                    </a:lnTo>
                    <a:lnTo>
                      <a:pt x="352" y="505"/>
                    </a:lnTo>
                    <a:lnTo>
                      <a:pt x="324" y="506"/>
                    </a:lnTo>
                    <a:lnTo>
                      <a:pt x="302" y="505"/>
                    </a:lnTo>
                    <a:lnTo>
                      <a:pt x="285" y="501"/>
                    </a:lnTo>
                    <a:lnTo>
                      <a:pt x="273" y="496"/>
                    </a:lnTo>
                    <a:lnTo>
                      <a:pt x="263" y="491"/>
                    </a:lnTo>
                    <a:lnTo>
                      <a:pt x="257" y="483"/>
                    </a:lnTo>
                    <a:lnTo>
                      <a:pt x="250" y="477"/>
                    </a:lnTo>
                    <a:lnTo>
                      <a:pt x="244" y="469"/>
                    </a:lnTo>
                    <a:lnTo>
                      <a:pt x="239" y="461"/>
                    </a:lnTo>
                    <a:lnTo>
                      <a:pt x="232" y="451"/>
                    </a:lnTo>
                    <a:lnTo>
                      <a:pt x="223" y="442"/>
                    </a:lnTo>
                    <a:lnTo>
                      <a:pt x="218" y="432"/>
                    </a:lnTo>
                    <a:lnTo>
                      <a:pt x="211" y="422"/>
                    </a:lnTo>
                    <a:lnTo>
                      <a:pt x="206" y="413"/>
                    </a:lnTo>
                    <a:lnTo>
                      <a:pt x="201" y="403"/>
                    </a:lnTo>
                    <a:lnTo>
                      <a:pt x="195" y="393"/>
                    </a:lnTo>
                    <a:lnTo>
                      <a:pt x="187" y="376"/>
                    </a:lnTo>
                    <a:lnTo>
                      <a:pt x="177" y="358"/>
                    </a:lnTo>
                    <a:lnTo>
                      <a:pt x="164" y="339"/>
                    </a:lnTo>
                    <a:lnTo>
                      <a:pt x="150" y="318"/>
                    </a:lnTo>
                    <a:lnTo>
                      <a:pt x="137" y="299"/>
                    </a:lnTo>
                    <a:lnTo>
                      <a:pt x="124" y="281"/>
                    </a:lnTo>
                    <a:lnTo>
                      <a:pt x="112" y="264"/>
                    </a:lnTo>
                    <a:lnTo>
                      <a:pt x="102" y="245"/>
                    </a:lnTo>
                    <a:lnTo>
                      <a:pt x="91" y="218"/>
                    </a:lnTo>
                    <a:lnTo>
                      <a:pt x="79" y="188"/>
                    </a:lnTo>
                    <a:lnTo>
                      <a:pt x="69" y="155"/>
                    </a:lnTo>
                    <a:lnTo>
                      <a:pt x="58" y="125"/>
                    </a:lnTo>
                    <a:lnTo>
                      <a:pt x="51" y="99"/>
                    </a:lnTo>
                    <a:lnTo>
                      <a:pt x="45" y="83"/>
                    </a:lnTo>
                    <a:lnTo>
                      <a:pt x="44" y="76"/>
                    </a:lnTo>
                    <a:lnTo>
                      <a:pt x="0" y="12"/>
                    </a:lnTo>
                    <a:lnTo>
                      <a:pt x="22" y="0"/>
                    </a:lnTo>
                    <a:lnTo>
                      <a:pt x="24" y="3"/>
                    </a:lnTo>
                    <a:lnTo>
                      <a:pt x="30" y="12"/>
                    </a:lnTo>
                    <a:lnTo>
                      <a:pt x="40" y="27"/>
                    </a:lnTo>
                    <a:lnTo>
                      <a:pt x="51" y="43"/>
                    </a:lnTo>
                    <a:lnTo>
                      <a:pt x="64" y="58"/>
                    </a:lnTo>
                    <a:lnTo>
                      <a:pt x="75" y="73"/>
                    </a:lnTo>
                    <a:lnTo>
                      <a:pt x="85" y="89"/>
                    </a:lnTo>
                    <a:lnTo>
                      <a:pt x="95" y="96"/>
                    </a:lnTo>
                    <a:lnTo>
                      <a:pt x="105" y="104"/>
                    </a:lnTo>
                    <a:lnTo>
                      <a:pt x="116" y="117"/>
                    </a:lnTo>
                    <a:lnTo>
                      <a:pt x="127" y="131"/>
                    </a:lnTo>
                    <a:lnTo>
                      <a:pt x="141" y="148"/>
                    </a:lnTo>
                    <a:lnTo>
                      <a:pt x="154" y="166"/>
                    </a:lnTo>
                    <a:lnTo>
                      <a:pt x="167" y="185"/>
                    </a:lnTo>
                    <a:lnTo>
                      <a:pt x="180" y="204"/>
                    </a:lnTo>
                    <a:lnTo>
                      <a:pt x="191" y="221"/>
                    </a:lnTo>
                    <a:lnTo>
                      <a:pt x="201" y="241"/>
                    </a:lnTo>
                    <a:lnTo>
                      <a:pt x="211" y="263"/>
                    </a:lnTo>
                    <a:lnTo>
                      <a:pt x="222" y="288"/>
                    </a:lnTo>
                    <a:lnTo>
                      <a:pt x="233" y="312"/>
                    </a:lnTo>
                    <a:lnTo>
                      <a:pt x="244" y="333"/>
                    </a:lnTo>
                    <a:lnTo>
                      <a:pt x="254" y="353"/>
                    </a:lnTo>
                    <a:lnTo>
                      <a:pt x="263" y="367"/>
                    </a:lnTo>
                    <a:lnTo>
                      <a:pt x="271" y="375"/>
                    </a:lnTo>
                    <a:lnTo>
                      <a:pt x="280" y="379"/>
                    </a:lnTo>
                    <a:lnTo>
                      <a:pt x="287" y="380"/>
                    </a:lnTo>
                    <a:lnTo>
                      <a:pt x="295" y="380"/>
                    </a:lnTo>
                    <a:lnTo>
                      <a:pt x="303" y="380"/>
                    </a:lnTo>
                    <a:lnTo>
                      <a:pt x="312" y="380"/>
                    </a:lnTo>
                    <a:lnTo>
                      <a:pt x="322" y="380"/>
                    </a:lnTo>
                    <a:lnTo>
                      <a:pt x="331" y="380"/>
                    </a:lnTo>
                    <a:lnTo>
                      <a:pt x="343" y="381"/>
                    </a:lnTo>
                    <a:close/>
                  </a:path>
                </a:pathLst>
              </a:custGeom>
              <a:solidFill>
                <a:srgbClr val="783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60" name="Freeform 1500">
                <a:extLst>
                  <a:ext uri="{FF2B5EF4-FFF2-40B4-BE49-F238E27FC236}">
                    <a16:creationId xmlns:a16="http://schemas.microsoft.com/office/drawing/2014/main" id="{16400E02-74A8-0110-14D1-3BC81ED7E41C}"/>
                  </a:ext>
                </a:extLst>
              </p:cNvPr>
              <p:cNvSpPr>
                <a:spLocks/>
              </p:cNvSpPr>
              <p:nvPr/>
            </p:nvSpPr>
            <p:spPr bwMode="auto">
              <a:xfrm>
                <a:off x="961" y="2669"/>
                <a:ext cx="237" cy="171"/>
              </a:xfrm>
              <a:custGeom>
                <a:avLst/>
                <a:gdLst>
                  <a:gd name="T0" fmla="*/ 371 w 712"/>
                  <a:gd name="T1" fmla="*/ 376 h 513"/>
                  <a:gd name="T2" fmla="*/ 391 w 712"/>
                  <a:gd name="T3" fmla="*/ 350 h 513"/>
                  <a:gd name="T4" fmla="*/ 418 w 712"/>
                  <a:gd name="T5" fmla="*/ 335 h 513"/>
                  <a:gd name="T6" fmla="*/ 461 w 712"/>
                  <a:gd name="T7" fmla="*/ 340 h 513"/>
                  <a:gd name="T8" fmla="*/ 490 w 712"/>
                  <a:gd name="T9" fmla="*/ 309 h 513"/>
                  <a:gd name="T10" fmla="*/ 519 w 712"/>
                  <a:gd name="T11" fmla="*/ 312 h 513"/>
                  <a:gd name="T12" fmla="*/ 581 w 712"/>
                  <a:gd name="T13" fmla="*/ 371 h 513"/>
                  <a:gd name="T14" fmla="*/ 626 w 712"/>
                  <a:gd name="T15" fmla="*/ 371 h 513"/>
                  <a:gd name="T16" fmla="*/ 611 w 712"/>
                  <a:gd name="T17" fmla="*/ 254 h 513"/>
                  <a:gd name="T18" fmla="*/ 554 w 712"/>
                  <a:gd name="T19" fmla="*/ 161 h 513"/>
                  <a:gd name="T20" fmla="*/ 538 w 712"/>
                  <a:gd name="T21" fmla="*/ 134 h 513"/>
                  <a:gd name="T22" fmla="*/ 531 w 712"/>
                  <a:gd name="T23" fmla="*/ 98 h 513"/>
                  <a:gd name="T24" fmla="*/ 585 w 712"/>
                  <a:gd name="T25" fmla="*/ 137 h 513"/>
                  <a:gd name="T26" fmla="*/ 625 w 712"/>
                  <a:gd name="T27" fmla="*/ 109 h 513"/>
                  <a:gd name="T28" fmla="*/ 647 w 712"/>
                  <a:gd name="T29" fmla="*/ 135 h 513"/>
                  <a:gd name="T30" fmla="*/ 622 w 712"/>
                  <a:gd name="T31" fmla="*/ 158 h 513"/>
                  <a:gd name="T32" fmla="*/ 589 w 712"/>
                  <a:gd name="T33" fmla="*/ 192 h 513"/>
                  <a:gd name="T34" fmla="*/ 593 w 712"/>
                  <a:gd name="T35" fmla="*/ 219 h 513"/>
                  <a:gd name="T36" fmla="*/ 620 w 712"/>
                  <a:gd name="T37" fmla="*/ 268 h 513"/>
                  <a:gd name="T38" fmla="*/ 651 w 712"/>
                  <a:gd name="T39" fmla="*/ 313 h 513"/>
                  <a:gd name="T40" fmla="*/ 685 w 712"/>
                  <a:gd name="T41" fmla="*/ 371 h 513"/>
                  <a:gd name="T42" fmla="*/ 705 w 712"/>
                  <a:gd name="T43" fmla="*/ 409 h 513"/>
                  <a:gd name="T44" fmla="*/ 711 w 712"/>
                  <a:gd name="T45" fmla="*/ 455 h 513"/>
                  <a:gd name="T46" fmla="*/ 685 w 712"/>
                  <a:gd name="T47" fmla="*/ 491 h 513"/>
                  <a:gd name="T48" fmla="*/ 641 w 712"/>
                  <a:gd name="T49" fmla="*/ 493 h 513"/>
                  <a:gd name="T50" fmla="*/ 599 w 712"/>
                  <a:gd name="T51" fmla="*/ 446 h 513"/>
                  <a:gd name="T52" fmla="*/ 595 w 712"/>
                  <a:gd name="T53" fmla="*/ 471 h 513"/>
                  <a:gd name="T54" fmla="*/ 579 w 712"/>
                  <a:gd name="T55" fmla="*/ 501 h 513"/>
                  <a:gd name="T56" fmla="*/ 541 w 712"/>
                  <a:gd name="T57" fmla="*/ 513 h 513"/>
                  <a:gd name="T58" fmla="*/ 489 w 712"/>
                  <a:gd name="T59" fmla="*/ 489 h 513"/>
                  <a:gd name="T60" fmla="*/ 473 w 712"/>
                  <a:gd name="T61" fmla="*/ 496 h 513"/>
                  <a:gd name="T62" fmla="*/ 420 w 712"/>
                  <a:gd name="T63" fmla="*/ 507 h 513"/>
                  <a:gd name="T64" fmla="*/ 389 w 712"/>
                  <a:gd name="T65" fmla="*/ 500 h 513"/>
                  <a:gd name="T66" fmla="*/ 302 w 712"/>
                  <a:gd name="T67" fmla="*/ 504 h 513"/>
                  <a:gd name="T68" fmla="*/ 257 w 712"/>
                  <a:gd name="T69" fmla="*/ 480 h 513"/>
                  <a:gd name="T70" fmla="*/ 232 w 712"/>
                  <a:gd name="T71" fmla="*/ 449 h 513"/>
                  <a:gd name="T72" fmla="*/ 206 w 712"/>
                  <a:gd name="T73" fmla="*/ 411 h 513"/>
                  <a:gd name="T74" fmla="*/ 177 w 712"/>
                  <a:gd name="T75" fmla="*/ 356 h 513"/>
                  <a:gd name="T76" fmla="*/ 124 w 712"/>
                  <a:gd name="T77" fmla="*/ 278 h 513"/>
                  <a:gd name="T78" fmla="*/ 79 w 712"/>
                  <a:gd name="T79" fmla="*/ 187 h 513"/>
                  <a:gd name="T80" fmla="*/ 45 w 712"/>
                  <a:gd name="T81" fmla="*/ 80 h 513"/>
                  <a:gd name="T82" fmla="*/ 21 w 712"/>
                  <a:gd name="T83" fmla="*/ 4 h 513"/>
                  <a:gd name="T84" fmla="*/ 61 w 712"/>
                  <a:gd name="T85" fmla="*/ 59 h 513"/>
                  <a:gd name="T86" fmla="*/ 102 w 712"/>
                  <a:gd name="T87" fmla="*/ 103 h 513"/>
                  <a:gd name="T88" fmla="*/ 151 w 712"/>
                  <a:gd name="T89" fmla="*/ 169 h 513"/>
                  <a:gd name="T90" fmla="*/ 196 w 712"/>
                  <a:gd name="T91" fmla="*/ 244 h 513"/>
                  <a:gd name="T92" fmla="*/ 243 w 712"/>
                  <a:gd name="T93" fmla="*/ 339 h 513"/>
                  <a:gd name="T94" fmla="*/ 280 w 712"/>
                  <a:gd name="T95" fmla="*/ 382 h 513"/>
                  <a:gd name="T96" fmla="*/ 312 w 712"/>
                  <a:gd name="T97" fmla="*/ 38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2" h="513">
                    <a:moveTo>
                      <a:pt x="343" y="384"/>
                    </a:moveTo>
                    <a:lnTo>
                      <a:pt x="355" y="384"/>
                    </a:lnTo>
                    <a:lnTo>
                      <a:pt x="364" y="381"/>
                    </a:lnTo>
                    <a:lnTo>
                      <a:pt x="371" y="376"/>
                    </a:lnTo>
                    <a:lnTo>
                      <a:pt x="378" y="371"/>
                    </a:lnTo>
                    <a:lnTo>
                      <a:pt x="383" y="366"/>
                    </a:lnTo>
                    <a:lnTo>
                      <a:pt x="387" y="357"/>
                    </a:lnTo>
                    <a:lnTo>
                      <a:pt x="391" y="350"/>
                    </a:lnTo>
                    <a:lnTo>
                      <a:pt x="392" y="346"/>
                    </a:lnTo>
                    <a:lnTo>
                      <a:pt x="397" y="339"/>
                    </a:lnTo>
                    <a:lnTo>
                      <a:pt x="405" y="335"/>
                    </a:lnTo>
                    <a:lnTo>
                      <a:pt x="418" y="335"/>
                    </a:lnTo>
                    <a:lnTo>
                      <a:pt x="433" y="341"/>
                    </a:lnTo>
                    <a:lnTo>
                      <a:pt x="442" y="345"/>
                    </a:lnTo>
                    <a:lnTo>
                      <a:pt x="452" y="343"/>
                    </a:lnTo>
                    <a:lnTo>
                      <a:pt x="461" y="340"/>
                    </a:lnTo>
                    <a:lnTo>
                      <a:pt x="471" y="335"/>
                    </a:lnTo>
                    <a:lnTo>
                      <a:pt x="480" y="329"/>
                    </a:lnTo>
                    <a:lnTo>
                      <a:pt x="486" y="319"/>
                    </a:lnTo>
                    <a:lnTo>
                      <a:pt x="490" y="309"/>
                    </a:lnTo>
                    <a:lnTo>
                      <a:pt x="492" y="300"/>
                    </a:lnTo>
                    <a:lnTo>
                      <a:pt x="496" y="295"/>
                    </a:lnTo>
                    <a:lnTo>
                      <a:pt x="506" y="300"/>
                    </a:lnTo>
                    <a:lnTo>
                      <a:pt x="519" y="312"/>
                    </a:lnTo>
                    <a:lnTo>
                      <a:pt x="535" y="327"/>
                    </a:lnTo>
                    <a:lnTo>
                      <a:pt x="552" y="345"/>
                    </a:lnTo>
                    <a:lnTo>
                      <a:pt x="568" y="360"/>
                    </a:lnTo>
                    <a:lnTo>
                      <a:pt x="581" y="371"/>
                    </a:lnTo>
                    <a:lnTo>
                      <a:pt x="590" y="379"/>
                    </a:lnTo>
                    <a:lnTo>
                      <a:pt x="599" y="380"/>
                    </a:lnTo>
                    <a:lnTo>
                      <a:pt x="612" y="379"/>
                    </a:lnTo>
                    <a:lnTo>
                      <a:pt x="626" y="371"/>
                    </a:lnTo>
                    <a:lnTo>
                      <a:pt x="636" y="357"/>
                    </a:lnTo>
                    <a:lnTo>
                      <a:pt x="638" y="335"/>
                    </a:lnTo>
                    <a:lnTo>
                      <a:pt x="631" y="302"/>
                    </a:lnTo>
                    <a:lnTo>
                      <a:pt x="611" y="254"/>
                    </a:lnTo>
                    <a:lnTo>
                      <a:pt x="572" y="191"/>
                    </a:lnTo>
                    <a:lnTo>
                      <a:pt x="565" y="178"/>
                    </a:lnTo>
                    <a:lnTo>
                      <a:pt x="558" y="169"/>
                    </a:lnTo>
                    <a:lnTo>
                      <a:pt x="554" y="161"/>
                    </a:lnTo>
                    <a:lnTo>
                      <a:pt x="549" y="153"/>
                    </a:lnTo>
                    <a:lnTo>
                      <a:pt x="544" y="147"/>
                    </a:lnTo>
                    <a:lnTo>
                      <a:pt x="541" y="140"/>
                    </a:lnTo>
                    <a:lnTo>
                      <a:pt x="538" y="134"/>
                    </a:lnTo>
                    <a:lnTo>
                      <a:pt x="535" y="126"/>
                    </a:lnTo>
                    <a:lnTo>
                      <a:pt x="530" y="109"/>
                    </a:lnTo>
                    <a:lnTo>
                      <a:pt x="529" y="99"/>
                    </a:lnTo>
                    <a:lnTo>
                      <a:pt x="531" y="98"/>
                    </a:lnTo>
                    <a:lnTo>
                      <a:pt x="541" y="107"/>
                    </a:lnTo>
                    <a:lnTo>
                      <a:pt x="555" y="128"/>
                    </a:lnTo>
                    <a:lnTo>
                      <a:pt x="571" y="137"/>
                    </a:lnTo>
                    <a:lnTo>
                      <a:pt x="585" y="137"/>
                    </a:lnTo>
                    <a:lnTo>
                      <a:pt x="598" y="133"/>
                    </a:lnTo>
                    <a:lnTo>
                      <a:pt x="609" y="126"/>
                    </a:lnTo>
                    <a:lnTo>
                      <a:pt x="618" y="116"/>
                    </a:lnTo>
                    <a:lnTo>
                      <a:pt x="625" y="109"/>
                    </a:lnTo>
                    <a:lnTo>
                      <a:pt x="626" y="107"/>
                    </a:lnTo>
                    <a:lnTo>
                      <a:pt x="638" y="119"/>
                    </a:lnTo>
                    <a:lnTo>
                      <a:pt x="644" y="129"/>
                    </a:lnTo>
                    <a:lnTo>
                      <a:pt x="647" y="135"/>
                    </a:lnTo>
                    <a:lnTo>
                      <a:pt x="647" y="139"/>
                    </a:lnTo>
                    <a:lnTo>
                      <a:pt x="641" y="143"/>
                    </a:lnTo>
                    <a:lnTo>
                      <a:pt x="633" y="149"/>
                    </a:lnTo>
                    <a:lnTo>
                      <a:pt x="622" y="158"/>
                    </a:lnTo>
                    <a:lnTo>
                      <a:pt x="612" y="169"/>
                    </a:lnTo>
                    <a:lnTo>
                      <a:pt x="603" y="178"/>
                    </a:lnTo>
                    <a:lnTo>
                      <a:pt x="595" y="187"/>
                    </a:lnTo>
                    <a:lnTo>
                      <a:pt x="589" y="192"/>
                    </a:lnTo>
                    <a:lnTo>
                      <a:pt x="586" y="195"/>
                    </a:lnTo>
                    <a:lnTo>
                      <a:pt x="586" y="198"/>
                    </a:lnTo>
                    <a:lnTo>
                      <a:pt x="589" y="208"/>
                    </a:lnTo>
                    <a:lnTo>
                      <a:pt x="593" y="219"/>
                    </a:lnTo>
                    <a:lnTo>
                      <a:pt x="599" y="232"/>
                    </a:lnTo>
                    <a:lnTo>
                      <a:pt x="608" y="246"/>
                    </a:lnTo>
                    <a:lnTo>
                      <a:pt x="615" y="259"/>
                    </a:lnTo>
                    <a:lnTo>
                      <a:pt x="620" y="268"/>
                    </a:lnTo>
                    <a:lnTo>
                      <a:pt x="626" y="277"/>
                    </a:lnTo>
                    <a:lnTo>
                      <a:pt x="633" y="284"/>
                    </a:lnTo>
                    <a:lnTo>
                      <a:pt x="641" y="297"/>
                    </a:lnTo>
                    <a:lnTo>
                      <a:pt x="651" y="313"/>
                    </a:lnTo>
                    <a:lnTo>
                      <a:pt x="660" y="329"/>
                    </a:lnTo>
                    <a:lnTo>
                      <a:pt x="670" y="346"/>
                    </a:lnTo>
                    <a:lnTo>
                      <a:pt x="679" y="360"/>
                    </a:lnTo>
                    <a:lnTo>
                      <a:pt x="685" y="371"/>
                    </a:lnTo>
                    <a:lnTo>
                      <a:pt x="688" y="379"/>
                    </a:lnTo>
                    <a:lnTo>
                      <a:pt x="692" y="386"/>
                    </a:lnTo>
                    <a:lnTo>
                      <a:pt x="698" y="397"/>
                    </a:lnTo>
                    <a:lnTo>
                      <a:pt x="705" y="409"/>
                    </a:lnTo>
                    <a:lnTo>
                      <a:pt x="709" y="421"/>
                    </a:lnTo>
                    <a:lnTo>
                      <a:pt x="712" y="431"/>
                    </a:lnTo>
                    <a:lnTo>
                      <a:pt x="712" y="443"/>
                    </a:lnTo>
                    <a:lnTo>
                      <a:pt x="711" y="455"/>
                    </a:lnTo>
                    <a:lnTo>
                      <a:pt x="706" y="465"/>
                    </a:lnTo>
                    <a:lnTo>
                      <a:pt x="700" y="474"/>
                    </a:lnTo>
                    <a:lnTo>
                      <a:pt x="693" y="484"/>
                    </a:lnTo>
                    <a:lnTo>
                      <a:pt x="685" y="491"/>
                    </a:lnTo>
                    <a:lnTo>
                      <a:pt x="678" y="493"/>
                    </a:lnTo>
                    <a:lnTo>
                      <a:pt x="664" y="497"/>
                    </a:lnTo>
                    <a:lnTo>
                      <a:pt x="652" y="497"/>
                    </a:lnTo>
                    <a:lnTo>
                      <a:pt x="641" y="493"/>
                    </a:lnTo>
                    <a:lnTo>
                      <a:pt x="631" y="486"/>
                    </a:lnTo>
                    <a:lnTo>
                      <a:pt x="622" y="473"/>
                    </a:lnTo>
                    <a:lnTo>
                      <a:pt x="609" y="458"/>
                    </a:lnTo>
                    <a:lnTo>
                      <a:pt x="599" y="446"/>
                    </a:lnTo>
                    <a:lnTo>
                      <a:pt x="596" y="442"/>
                    </a:lnTo>
                    <a:lnTo>
                      <a:pt x="596" y="446"/>
                    </a:lnTo>
                    <a:lnTo>
                      <a:pt x="595" y="457"/>
                    </a:lnTo>
                    <a:lnTo>
                      <a:pt x="595" y="471"/>
                    </a:lnTo>
                    <a:lnTo>
                      <a:pt x="593" y="486"/>
                    </a:lnTo>
                    <a:lnTo>
                      <a:pt x="590" y="492"/>
                    </a:lnTo>
                    <a:lnTo>
                      <a:pt x="585" y="497"/>
                    </a:lnTo>
                    <a:lnTo>
                      <a:pt x="579" y="501"/>
                    </a:lnTo>
                    <a:lnTo>
                      <a:pt x="569" y="506"/>
                    </a:lnTo>
                    <a:lnTo>
                      <a:pt x="559" y="510"/>
                    </a:lnTo>
                    <a:lnTo>
                      <a:pt x="550" y="511"/>
                    </a:lnTo>
                    <a:lnTo>
                      <a:pt x="541" y="513"/>
                    </a:lnTo>
                    <a:lnTo>
                      <a:pt x="531" y="513"/>
                    </a:lnTo>
                    <a:lnTo>
                      <a:pt x="514" y="507"/>
                    </a:lnTo>
                    <a:lnTo>
                      <a:pt x="500" y="498"/>
                    </a:lnTo>
                    <a:lnTo>
                      <a:pt x="489" y="489"/>
                    </a:lnTo>
                    <a:lnTo>
                      <a:pt x="486" y="484"/>
                    </a:lnTo>
                    <a:lnTo>
                      <a:pt x="486" y="486"/>
                    </a:lnTo>
                    <a:lnTo>
                      <a:pt x="482" y="489"/>
                    </a:lnTo>
                    <a:lnTo>
                      <a:pt x="473" y="496"/>
                    </a:lnTo>
                    <a:lnTo>
                      <a:pt x="455" y="504"/>
                    </a:lnTo>
                    <a:lnTo>
                      <a:pt x="444" y="506"/>
                    </a:lnTo>
                    <a:lnTo>
                      <a:pt x="432" y="507"/>
                    </a:lnTo>
                    <a:lnTo>
                      <a:pt x="420" y="507"/>
                    </a:lnTo>
                    <a:lnTo>
                      <a:pt x="410" y="506"/>
                    </a:lnTo>
                    <a:lnTo>
                      <a:pt x="401" y="505"/>
                    </a:lnTo>
                    <a:lnTo>
                      <a:pt x="393" y="501"/>
                    </a:lnTo>
                    <a:lnTo>
                      <a:pt x="389" y="500"/>
                    </a:lnTo>
                    <a:lnTo>
                      <a:pt x="387" y="500"/>
                    </a:lnTo>
                    <a:lnTo>
                      <a:pt x="352" y="504"/>
                    </a:lnTo>
                    <a:lnTo>
                      <a:pt x="324" y="505"/>
                    </a:lnTo>
                    <a:lnTo>
                      <a:pt x="302" y="504"/>
                    </a:lnTo>
                    <a:lnTo>
                      <a:pt x="285" y="498"/>
                    </a:lnTo>
                    <a:lnTo>
                      <a:pt x="273" y="493"/>
                    </a:lnTo>
                    <a:lnTo>
                      <a:pt x="263" y="489"/>
                    </a:lnTo>
                    <a:lnTo>
                      <a:pt x="257" y="480"/>
                    </a:lnTo>
                    <a:lnTo>
                      <a:pt x="250" y="474"/>
                    </a:lnTo>
                    <a:lnTo>
                      <a:pt x="244" y="467"/>
                    </a:lnTo>
                    <a:lnTo>
                      <a:pt x="239" y="458"/>
                    </a:lnTo>
                    <a:lnTo>
                      <a:pt x="232" y="449"/>
                    </a:lnTo>
                    <a:lnTo>
                      <a:pt x="223" y="439"/>
                    </a:lnTo>
                    <a:lnTo>
                      <a:pt x="218" y="430"/>
                    </a:lnTo>
                    <a:lnTo>
                      <a:pt x="211" y="421"/>
                    </a:lnTo>
                    <a:lnTo>
                      <a:pt x="206" y="411"/>
                    </a:lnTo>
                    <a:lnTo>
                      <a:pt x="201" y="402"/>
                    </a:lnTo>
                    <a:lnTo>
                      <a:pt x="195" y="390"/>
                    </a:lnTo>
                    <a:lnTo>
                      <a:pt x="187" y="375"/>
                    </a:lnTo>
                    <a:lnTo>
                      <a:pt x="177" y="356"/>
                    </a:lnTo>
                    <a:lnTo>
                      <a:pt x="164" y="336"/>
                    </a:lnTo>
                    <a:lnTo>
                      <a:pt x="150" y="316"/>
                    </a:lnTo>
                    <a:lnTo>
                      <a:pt x="137" y="297"/>
                    </a:lnTo>
                    <a:lnTo>
                      <a:pt x="124" y="278"/>
                    </a:lnTo>
                    <a:lnTo>
                      <a:pt x="112" y="263"/>
                    </a:lnTo>
                    <a:lnTo>
                      <a:pt x="102" y="244"/>
                    </a:lnTo>
                    <a:lnTo>
                      <a:pt x="91" y="216"/>
                    </a:lnTo>
                    <a:lnTo>
                      <a:pt x="79" y="187"/>
                    </a:lnTo>
                    <a:lnTo>
                      <a:pt x="69" y="153"/>
                    </a:lnTo>
                    <a:lnTo>
                      <a:pt x="58" y="122"/>
                    </a:lnTo>
                    <a:lnTo>
                      <a:pt x="51" y="98"/>
                    </a:lnTo>
                    <a:lnTo>
                      <a:pt x="45" y="80"/>
                    </a:lnTo>
                    <a:lnTo>
                      <a:pt x="44" y="73"/>
                    </a:lnTo>
                    <a:lnTo>
                      <a:pt x="0" y="10"/>
                    </a:lnTo>
                    <a:lnTo>
                      <a:pt x="20" y="0"/>
                    </a:lnTo>
                    <a:lnTo>
                      <a:pt x="21" y="4"/>
                    </a:lnTo>
                    <a:lnTo>
                      <a:pt x="27" y="13"/>
                    </a:lnTo>
                    <a:lnTo>
                      <a:pt x="36" y="26"/>
                    </a:lnTo>
                    <a:lnTo>
                      <a:pt x="48" y="41"/>
                    </a:lnTo>
                    <a:lnTo>
                      <a:pt x="61" y="59"/>
                    </a:lnTo>
                    <a:lnTo>
                      <a:pt x="71" y="73"/>
                    </a:lnTo>
                    <a:lnTo>
                      <a:pt x="83" y="88"/>
                    </a:lnTo>
                    <a:lnTo>
                      <a:pt x="92" y="95"/>
                    </a:lnTo>
                    <a:lnTo>
                      <a:pt x="102" y="103"/>
                    </a:lnTo>
                    <a:lnTo>
                      <a:pt x="112" y="116"/>
                    </a:lnTo>
                    <a:lnTo>
                      <a:pt x="124" y="133"/>
                    </a:lnTo>
                    <a:lnTo>
                      <a:pt x="137" y="149"/>
                    </a:lnTo>
                    <a:lnTo>
                      <a:pt x="151" y="169"/>
                    </a:lnTo>
                    <a:lnTo>
                      <a:pt x="164" y="188"/>
                    </a:lnTo>
                    <a:lnTo>
                      <a:pt x="174" y="206"/>
                    </a:lnTo>
                    <a:lnTo>
                      <a:pt x="186" y="225"/>
                    </a:lnTo>
                    <a:lnTo>
                      <a:pt x="196" y="244"/>
                    </a:lnTo>
                    <a:lnTo>
                      <a:pt x="208" y="267"/>
                    </a:lnTo>
                    <a:lnTo>
                      <a:pt x="220" y="293"/>
                    </a:lnTo>
                    <a:lnTo>
                      <a:pt x="232" y="316"/>
                    </a:lnTo>
                    <a:lnTo>
                      <a:pt x="243" y="339"/>
                    </a:lnTo>
                    <a:lnTo>
                      <a:pt x="254" y="357"/>
                    </a:lnTo>
                    <a:lnTo>
                      <a:pt x="263" y="371"/>
                    </a:lnTo>
                    <a:lnTo>
                      <a:pt x="271" y="380"/>
                    </a:lnTo>
                    <a:lnTo>
                      <a:pt x="280" y="382"/>
                    </a:lnTo>
                    <a:lnTo>
                      <a:pt x="287" y="384"/>
                    </a:lnTo>
                    <a:lnTo>
                      <a:pt x="295" y="384"/>
                    </a:lnTo>
                    <a:lnTo>
                      <a:pt x="303" y="384"/>
                    </a:lnTo>
                    <a:lnTo>
                      <a:pt x="312" y="382"/>
                    </a:lnTo>
                    <a:lnTo>
                      <a:pt x="322" y="382"/>
                    </a:lnTo>
                    <a:lnTo>
                      <a:pt x="331" y="382"/>
                    </a:lnTo>
                    <a:lnTo>
                      <a:pt x="343" y="384"/>
                    </a:lnTo>
                    <a:close/>
                  </a:path>
                </a:pathLst>
              </a:custGeom>
              <a:solidFill>
                <a:srgbClr val="7331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61" name="Freeform 1501">
                <a:extLst>
                  <a:ext uri="{FF2B5EF4-FFF2-40B4-BE49-F238E27FC236}">
                    <a16:creationId xmlns:a16="http://schemas.microsoft.com/office/drawing/2014/main" id="{01BB8060-6DF5-5F1A-D6F4-E25D53B7EBED}"/>
                  </a:ext>
                </a:extLst>
              </p:cNvPr>
              <p:cNvSpPr>
                <a:spLocks/>
              </p:cNvSpPr>
              <p:nvPr/>
            </p:nvSpPr>
            <p:spPr bwMode="auto">
              <a:xfrm>
                <a:off x="961" y="2670"/>
                <a:ext cx="237" cy="170"/>
              </a:xfrm>
              <a:custGeom>
                <a:avLst/>
                <a:gdLst>
                  <a:gd name="T0" fmla="*/ 371 w 712"/>
                  <a:gd name="T1" fmla="*/ 379 h 510"/>
                  <a:gd name="T2" fmla="*/ 393 w 712"/>
                  <a:gd name="T3" fmla="*/ 353 h 510"/>
                  <a:gd name="T4" fmla="*/ 419 w 712"/>
                  <a:gd name="T5" fmla="*/ 340 h 510"/>
                  <a:gd name="T6" fmla="*/ 465 w 712"/>
                  <a:gd name="T7" fmla="*/ 344 h 510"/>
                  <a:gd name="T8" fmla="*/ 493 w 712"/>
                  <a:gd name="T9" fmla="*/ 310 h 510"/>
                  <a:gd name="T10" fmla="*/ 526 w 712"/>
                  <a:gd name="T11" fmla="*/ 319 h 510"/>
                  <a:gd name="T12" fmla="*/ 596 w 712"/>
                  <a:gd name="T13" fmla="*/ 393 h 510"/>
                  <a:gd name="T14" fmla="*/ 644 w 712"/>
                  <a:gd name="T15" fmla="*/ 394 h 510"/>
                  <a:gd name="T16" fmla="*/ 618 w 712"/>
                  <a:gd name="T17" fmla="*/ 263 h 510"/>
                  <a:gd name="T18" fmla="*/ 557 w 712"/>
                  <a:gd name="T19" fmla="*/ 161 h 510"/>
                  <a:gd name="T20" fmla="*/ 545 w 712"/>
                  <a:gd name="T21" fmla="*/ 138 h 510"/>
                  <a:gd name="T22" fmla="*/ 541 w 712"/>
                  <a:gd name="T23" fmla="*/ 106 h 510"/>
                  <a:gd name="T24" fmla="*/ 592 w 712"/>
                  <a:gd name="T25" fmla="*/ 154 h 510"/>
                  <a:gd name="T26" fmla="*/ 630 w 712"/>
                  <a:gd name="T27" fmla="*/ 116 h 510"/>
                  <a:gd name="T28" fmla="*/ 647 w 712"/>
                  <a:gd name="T29" fmla="*/ 134 h 510"/>
                  <a:gd name="T30" fmla="*/ 622 w 712"/>
                  <a:gd name="T31" fmla="*/ 157 h 510"/>
                  <a:gd name="T32" fmla="*/ 589 w 712"/>
                  <a:gd name="T33" fmla="*/ 191 h 510"/>
                  <a:gd name="T34" fmla="*/ 593 w 712"/>
                  <a:gd name="T35" fmla="*/ 218 h 510"/>
                  <a:gd name="T36" fmla="*/ 620 w 712"/>
                  <a:gd name="T37" fmla="*/ 267 h 510"/>
                  <a:gd name="T38" fmla="*/ 651 w 712"/>
                  <a:gd name="T39" fmla="*/ 310 h 510"/>
                  <a:gd name="T40" fmla="*/ 685 w 712"/>
                  <a:gd name="T41" fmla="*/ 368 h 510"/>
                  <a:gd name="T42" fmla="*/ 705 w 712"/>
                  <a:gd name="T43" fmla="*/ 407 h 510"/>
                  <a:gd name="T44" fmla="*/ 711 w 712"/>
                  <a:gd name="T45" fmla="*/ 452 h 510"/>
                  <a:gd name="T46" fmla="*/ 685 w 712"/>
                  <a:gd name="T47" fmla="*/ 488 h 510"/>
                  <a:gd name="T48" fmla="*/ 641 w 712"/>
                  <a:gd name="T49" fmla="*/ 491 h 510"/>
                  <a:gd name="T50" fmla="*/ 599 w 712"/>
                  <a:gd name="T51" fmla="*/ 443 h 510"/>
                  <a:gd name="T52" fmla="*/ 595 w 712"/>
                  <a:gd name="T53" fmla="*/ 469 h 510"/>
                  <a:gd name="T54" fmla="*/ 579 w 712"/>
                  <a:gd name="T55" fmla="*/ 500 h 510"/>
                  <a:gd name="T56" fmla="*/ 541 w 712"/>
                  <a:gd name="T57" fmla="*/ 510 h 510"/>
                  <a:gd name="T58" fmla="*/ 489 w 712"/>
                  <a:gd name="T59" fmla="*/ 487 h 510"/>
                  <a:gd name="T60" fmla="*/ 473 w 712"/>
                  <a:gd name="T61" fmla="*/ 493 h 510"/>
                  <a:gd name="T62" fmla="*/ 420 w 712"/>
                  <a:gd name="T63" fmla="*/ 505 h 510"/>
                  <a:gd name="T64" fmla="*/ 389 w 712"/>
                  <a:gd name="T65" fmla="*/ 497 h 510"/>
                  <a:gd name="T66" fmla="*/ 302 w 712"/>
                  <a:gd name="T67" fmla="*/ 501 h 510"/>
                  <a:gd name="T68" fmla="*/ 257 w 712"/>
                  <a:gd name="T69" fmla="*/ 479 h 510"/>
                  <a:gd name="T70" fmla="*/ 232 w 712"/>
                  <a:gd name="T71" fmla="*/ 447 h 510"/>
                  <a:gd name="T72" fmla="*/ 206 w 712"/>
                  <a:gd name="T73" fmla="*/ 408 h 510"/>
                  <a:gd name="T74" fmla="*/ 177 w 712"/>
                  <a:gd name="T75" fmla="*/ 353 h 510"/>
                  <a:gd name="T76" fmla="*/ 124 w 712"/>
                  <a:gd name="T77" fmla="*/ 276 h 510"/>
                  <a:gd name="T78" fmla="*/ 79 w 712"/>
                  <a:gd name="T79" fmla="*/ 184 h 510"/>
                  <a:gd name="T80" fmla="*/ 45 w 712"/>
                  <a:gd name="T81" fmla="*/ 78 h 510"/>
                  <a:gd name="T82" fmla="*/ 17 w 712"/>
                  <a:gd name="T83" fmla="*/ 3 h 510"/>
                  <a:gd name="T84" fmla="*/ 57 w 712"/>
                  <a:gd name="T85" fmla="*/ 58 h 510"/>
                  <a:gd name="T86" fmla="*/ 100 w 712"/>
                  <a:gd name="T87" fmla="*/ 105 h 510"/>
                  <a:gd name="T88" fmla="*/ 147 w 712"/>
                  <a:gd name="T89" fmla="*/ 171 h 510"/>
                  <a:gd name="T90" fmla="*/ 194 w 712"/>
                  <a:gd name="T91" fmla="*/ 249 h 510"/>
                  <a:gd name="T92" fmla="*/ 241 w 712"/>
                  <a:gd name="T93" fmla="*/ 342 h 510"/>
                  <a:gd name="T94" fmla="*/ 280 w 712"/>
                  <a:gd name="T95" fmla="*/ 385 h 510"/>
                  <a:gd name="T96" fmla="*/ 312 w 712"/>
                  <a:gd name="T97" fmla="*/ 38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2" h="510">
                    <a:moveTo>
                      <a:pt x="343" y="387"/>
                    </a:moveTo>
                    <a:lnTo>
                      <a:pt x="355" y="387"/>
                    </a:lnTo>
                    <a:lnTo>
                      <a:pt x="364" y="384"/>
                    </a:lnTo>
                    <a:lnTo>
                      <a:pt x="371" y="379"/>
                    </a:lnTo>
                    <a:lnTo>
                      <a:pt x="379" y="374"/>
                    </a:lnTo>
                    <a:lnTo>
                      <a:pt x="384" y="367"/>
                    </a:lnTo>
                    <a:lnTo>
                      <a:pt x="389" y="359"/>
                    </a:lnTo>
                    <a:lnTo>
                      <a:pt x="393" y="353"/>
                    </a:lnTo>
                    <a:lnTo>
                      <a:pt x="394" y="349"/>
                    </a:lnTo>
                    <a:lnTo>
                      <a:pt x="400" y="340"/>
                    </a:lnTo>
                    <a:lnTo>
                      <a:pt x="407" y="339"/>
                    </a:lnTo>
                    <a:lnTo>
                      <a:pt x="419" y="340"/>
                    </a:lnTo>
                    <a:lnTo>
                      <a:pt x="434" y="345"/>
                    </a:lnTo>
                    <a:lnTo>
                      <a:pt x="444" y="349"/>
                    </a:lnTo>
                    <a:lnTo>
                      <a:pt x="455" y="347"/>
                    </a:lnTo>
                    <a:lnTo>
                      <a:pt x="465" y="344"/>
                    </a:lnTo>
                    <a:lnTo>
                      <a:pt x="474" y="338"/>
                    </a:lnTo>
                    <a:lnTo>
                      <a:pt x="482" y="330"/>
                    </a:lnTo>
                    <a:lnTo>
                      <a:pt x="489" y="322"/>
                    </a:lnTo>
                    <a:lnTo>
                      <a:pt x="493" y="310"/>
                    </a:lnTo>
                    <a:lnTo>
                      <a:pt x="495" y="301"/>
                    </a:lnTo>
                    <a:lnTo>
                      <a:pt x="500" y="298"/>
                    </a:lnTo>
                    <a:lnTo>
                      <a:pt x="510" y="304"/>
                    </a:lnTo>
                    <a:lnTo>
                      <a:pt x="526" y="319"/>
                    </a:lnTo>
                    <a:lnTo>
                      <a:pt x="544" y="339"/>
                    </a:lnTo>
                    <a:lnTo>
                      <a:pt x="563" y="359"/>
                    </a:lnTo>
                    <a:lnTo>
                      <a:pt x="581" y="379"/>
                    </a:lnTo>
                    <a:lnTo>
                      <a:pt x="596" y="393"/>
                    </a:lnTo>
                    <a:lnTo>
                      <a:pt x="605" y="399"/>
                    </a:lnTo>
                    <a:lnTo>
                      <a:pt x="616" y="401"/>
                    </a:lnTo>
                    <a:lnTo>
                      <a:pt x="630" y="399"/>
                    </a:lnTo>
                    <a:lnTo>
                      <a:pt x="644" y="394"/>
                    </a:lnTo>
                    <a:lnTo>
                      <a:pt x="654" y="380"/>
                    </a:lnTo>
                    <a:lnTo>
                      <a:pt x="654" y="357"/>
                    </a:lnTo>
                    <a:lnTo>
                      <a:pt x="644" y="318"/>
                    </a:lnTo>
                    <a:lnTo>
                      <a:pt x="618" y="263"/>
                    </a:lnTo>
                    <a:lnTo>
                      <a:pt x="575" y="191"/>
                    </a:lnTo>
                    <a:lnTo>
                      <a:pt x="567" y="178"/>
                    </a:lnTo>
                    <a:lnTo>
                      <a:pt x="562" y="168"/>
                    </a:lnTo>
                    <a:lnTo>
                      <a:pt x="557" y="161"/>
                    </a:lnTo>
                    <a:lnTo>
                      <a:pt x="554" y="155"/>
                    </a:lnTo>
                    <a:lnTo>
                      <a:pt x="550" y="151"/>
                    </a:lnTo>
                    <a:lnTo>
                      <a:pt x="548" y="144"/>
                    </a:lnTo>
                    <a:lnTo>
                      <a:pt x="545" y="138"/>
                    </a:lnTo>
                    <a:lnTo>
                      <a:pt x="542" y="130"/>
                    </a:lnTo>
                    <a:lnTo>
                      <a:pt x="538" y="116"/>
                    </a:lnTo>
                    <a:lnTo>
                      <a:pt x="538" y="106"/>
                    </a:lnTo>
                    <a:lnTo>
                      <a:pt x="541" y="106"/>
                    </a:lnTo>
                    <a:lnTo>
                      <a:pt x="549" y="118"/>
                    </a:lnTo>
                    <a:lnTo>
                      <a:pt x="563" y="143"/>
                    </a:lnTo>
                    <a:lnTo>
                      <a:pt x="577" y="152"/>
                    </a:lnTo>
                    <a:lnTo>
                      <a:pt x="592" y="154"/>
                    </a:lnTo>
                    <a:lnTo>
                      <a:pt x="605" y="145"/>
                    </a:lnTo>
                    <a:lnTo>
                      <a:pt x="616" y="136"/>
                    </a:lnTo>
                    <a:lnTo>
                      <a:pt x="624" y="125"/>
                    </a:lnTo>
                    <a:lnTo>
                      <a:pt x="630" y="116"/>
                    </a:lnTo>
                    <a:lnTo>
                      <a:pt x="631" y="112"/>
                    </a:lnTo>
                    <a:lnTo>
                      <a:pt x="641" y="124"/>
                    </a:lnTo>
                    <a:lnTo>
                      <a:pt x="645" y="131"/>
                    </a:lnTo>
                    <a:lnTo>
                      <a:pt x="647" y="134"/>
                    </a:lnTo>
                    <a:lnTo>
                      <a:pt x="647" y="136"/>
                    </a:lnTo>
                    <a:lnTo>
                      <a:pt x="641" y="141"/>
                    </a:lnTo>
                    <a:lnTo>
                      <a:pt x="633" y="147"/>
                    </a:lnTo>
                    <a:lnTo>
                      <a:pt x="622" y="157"/>
                    </a:lnTo>
                    <a:lnTo>
                      <a:pt x="612" y="166"/>
                    </a:lnTo>
                    <a:lnTo>
                      <a:pt x="603" y="175"/>
                    </a:lnTo>
                    <a:lnTo>
                      <a:pt x="595" y="184"/>
                    </a:lnTo>
                    <a:lnTo>
                      <a:pt x="589" y="191"/>
                    </a:lnTo>
                    <a:lnTo>
                      <a:pt x="586" y="192"/>
                    </a:lnTo>
                    <a:lnTo>
                      <a:pt x="586" y="196"/>
                    </a:lnTo>
                    <a:lnTo>
                      <a:pt x="589" y="206"/>
                    </a:lnTo>
                    <a:lnTo>
                      <a:pt x="593" y="218"/>
                    </a:lnTo>
                    <a:lnTo>
                      <a:pt x="599" y="230"/>
                    </a:lnTo>
                    <a:lnTo>
                      <a:pt x="608" y="243"/>
                    </a:lnTo>
                    <a:lnTo>
                      <a:pt x="615" y="256"/>
                    </a:lnTo>
                    <a:lnTo>
                      <a:pt x="620" y="267"/>
                    </a:lnTo>
                    <a:lnTo>
                      <a:pt x="626" y="274"/>
                    </a:lnTo>
                    <a:lnTo>
                      <a:pt x="633" y="282"/>
                    </a:lnTo>
                    <a:lnTo>
                      <a:pt x="641" y="295"/>
                    </a:lnTo>
                    <a:lnTo>
                      <a:pt x="651" y="310"/>
                    </a:lnTo>
                    <a:lnTo>
                      <a:pt x="660" y="326"/>
                    </a:lnTo>
                    <a:lnTo>
                      <a:pt x="670" y="344"/>
                    </a:lnTo>
                    <a:lnTo>
                      <a:pt x="679" y="358"/>
                    </a:lnTo>
                    <a:lnTo>
                      <a:pt x="685" y="368"/>
                    </a:lnTo>
                    <a:lnTo>
                      <a:pt x="688" y="376"/>
                    </a:lnTo>
                    <a:lnTo>
                      <a:pt x="692" y="384"/>
                    </a:lnTo>
                    <a:lnTo>
                      <a:pt x="698" y="394"/>
                    </a:lnTo>
                    <a:lnTo>
                      <a:pt x="705" y="407"/>
                    </a:lnTo>
                    <a:lnTo>
                      <a:pt x="709" y="418"/>
                    </a:lnTo>
                    <a:lnTo>
                      <a:pt x="712" y="429"/>
                    </a:lnTo>
                    <a:lnTo>
                      <a:pt x="712" y="441"/>
                    </a:lnTo>
                    <a:lnTo>
                      <a:pt x="711" y="452"/>
                    </a:lnTo>
                    <a:lnTo>
                      <a:pt x="706" y="463"/>
                    </a:lnTo>
                    <a:lnTo>
                      <a:pt x="700" y="473"/>
                    </a:lnTo>
                    <a:lnTo>
                      <a:pt x="693" y="482"/>
                    </a:lnTo>
                    <a:lnTo>
                      <a:pt x="685" y="488"/>
                    </a:lnTo>
                    <a:lnTo>
                      <a:pt x="678" y="491"/>
                    </a:lnTo>
                    <a:lnTo>
                      <a:pt x="664" y="494"/>
                    </a:lnTo>
                    <a:lnTo>
                      <a:pt x="652" y="494"/>
                    </a:lnTo>
                    <a:lnTo>
                      <a:pt x="641" y="491"/>
                    </a:lnTo>
                    <a:lnTo>
                      <a:pt x="631" y="483"/>
                    </a:lnTo>
                    <a:lnTo>
                      <a:pt x="622" y="470"/>
                    </a:lnTo>
                    <a:lnTo>
                      <a:pt x="609" y="456"/>
                    </a:lnTo>
                    <a:lnTo>
                      <a:pt x="599" y="443"/>
                    </a:lnTo>
                    <a:lnTo>
                      <a:pt x="596" y="439"/>
                    </a:lnTo>
                    <a:lnTo>
                      <a:pt x="596" y="443"/>
                    </a:lnTo>
                    <a:lnTo>
                      <a:pt x="595" y="454"/>
                    </a:lnTo>
                    <a:lnTo>
                      <a:pt x="595" y="469"/>
                    </a:lnTo>
                    <a:lnTo>
                      <a:pt x="593" y="483"/>
                    </a:lnTo>
                    <a:lnTo>
                      <a:pt x="590" y="490"/>
                    </a:lnTo>
                    <a:lnTo>
                      <a:pt x="585" y="494"/>
                    </a:lnTo>
                    <a:lnTo>
                      <a:pt x="579" y="500"/>
                    </a:lnTo>
                    <a:lnTo>
                      <a:pt x="569" y="504"/>
                    </a:lnTo>
                    <a:lnTo>
                      <a:pt x="559" y="507"/>
                    </a:lnTo>
                    <a:lnTo>
                      <a:pt x="550" y="509"/>
                    </a:lnTo>
                    <a:lnTo>
                      <a:pt x="541" y="510"/>
                    </a:lnTo>
                    <a:lnTo>
                      <a:pt x="531" y="510"/>
                    </a:lnTo>
                    <a:lnTo>
                      <a:pt x="514" y="505"/>
                    </a:lnTo>
                    <a:lnTo>
                      <a:pt x="500" y="496"/>
                    </a:lnTo>
                    <a:lnTo>
                      <a:pt x="489" y="487"/>
                    </a:lnTo>
                    <a:lnTo>
                      <a:pt x="486" y="482"/>
                    </a:lnTo>
                    <a:lnTo>
                      <a:pt x="486" y="483"/>
                    </a:lnTo>
                    <a:lnTo>
                      <a:pt x="482" y="487"/>
                    </a:lnTo>
                    <a:lnTo>
                      <a:pt x="473" y="493"/>
                    </a:lnTo>
                    <a:lnTo>
                      <a:pt x="455" y="501"/>
                    </a:lnTo>
                    <a:lnTo>
                      <a:pt x="444" y="504"/>
                    </a:lnTo>
                    <a:lnTo>
                      <a:pt x="432" y="505"/>
                    </a:lnTo>
                    <a:lnTo>
                      <a:pt x="420" y="505"/>
                    </a:lnTo>
                    <a:lnTo>
                      <a:pt x="410" y="504"/>
                    </a:lnTo>
                    <a:lnTo>
                      <a:pt x="401" y="503"/>
                    </a:lnTo>
                    <a:lnTo>
                      <a:pt x="393" y="500"/>
                    </a:lnTo>
                    <a:lnTo>
                      <a:pt x="389" y="497"/>
                    </a:lnTo>
                    <a:lnTo>
                      <a:pt x="387" y="497"/>
                    </a:lnTo>
                    <a:lnTo>
                      <a:pt x="352" y="501"/>
                    </a:lnTo>
                    <a:lnTo>
                      <a:pt x="324" y="503"/>
                    </a:lnTo>
                    <a:lnTo>
                      <a:pt x="302" y="501"/>
                    </a:lnTo>
                    <a:lnTo>
                      <a:pt x="285" y="496"/>
                    </a:lnTo>
                    <a:lnTo>
                      <a:pt x="273" y="491"/>
                    </a:lnTo>
                    <a:lnTo>
                      <a:pt x="263" y="487"/>
                    </a:lnTo>
                    <a:lnTo>
                      <a:pt x="257" y="479"/>
                    </a:lnTo>
                    <a:lnTo>
                      <a:pt x="250" y="473"/>
                    </a:lnTo>
                    <a:lnTo>
                      <a:pt x="244" y="464"/>
                    </a:lnTo>
                    <a:lnTo>
                      <a:pt x="239" y="456"/>
                    </a:lnTo>
                    <a:lnTo>
                      <a:pt x="232" y="447"/>
                    </a:lnTo>
                    <a:lnTo>
                      <a:pt x="223" y="438"/>
                    </a:lnTo>
                    <a:lnTo>
                      <a:pt x="218" y="428"/>
                    </a:lnTo>
                    <a:lnTo>
                      <a:pt x="211" y="418"/>
                    </a:lnTo>
                    <a:lnTo>
                      <a:pt x="206" y="408"/>
                    </a:lnTo>
                    <a:lnTo>
                      <a:pt x="201" y="399"/>
                    </a:lnTo>
                    <a:lnTo>
                      <a:pt x="195" y="388"/>
                    </a:lnTo>
                    <a:lnTo>
                      <a:pt x="187" y="372"/>
                    </a:lnTo>
                    <a:lnTo>
                      <a:pt x="177" y="353"/>
                    </a:lnTo>
                    <a:lnTo>
                      <a:pt x="164" y="335"/>
                    </a:lnTo>
                    <a:lnTo>
                      <a:pt x="150" y="313"/>
                    </a:lnTo>
                    <a:lnTo>
                      <a:pt x="137" y="295"/>
                    </a:lnTo>
                    <a:lnTo>
                      <a:pt x="124" y="276"/>
                    </a:lnTo>
                    <a:lnTo>
                      <a:pt x="112" y="260"/>
                    </a:lnTo>
                    <a:lnTo>
                      <a:pt x="102" y="241"/>
                    </a:lnTo>
                    <a:lnTo>
                      <a:pt x="91" y="214"/>
                    </a:lnTo>
                    <a:lnTo>
                      <a:pt x="79" y="184"/>
                    </a:lnTo>
                    <a:lnTo>
                      <a:pt x="69" y="151"/>
                    </a:lnTo>
                    <a:lnTo>
                      <a:pt x="58" y="120"/>
                    </a:lnTo>
                    <a:lnTo>
                      <a:pt x="51" y="95"/>
                    </a:lnTo>
                    <a:lnTo>
                      <a:pt x="45" y="78"/>
                    </a:lnTo>
                    <a:lnTo>
                      <a:pt x="44" y="71"/>
                    </a:lnTo>
                    <a:lnTo>
                      <a:pt x="0" y="8"/>
                    </a:lnTo>
                    <a:lnTo>
                      <a:pt x="16" y="0"/>
                    </a:lnTo>
                    <a:lnTo>
                      <a:pt x="17" y="3"/>
                    </a:lnTo>
                    <a:lnTo>
                      <a:pt x="24" y="13"/>
                    </a:lnTo>
                    <a:lnTo>
                      <a:pt x="34" y="26"/>
                    </a:lnTo>
                    <a:lnTo>
                      <a:pt x="44" y="41"/>
                    </a:lnTo>
                    <a:lnTo>
                      <a:pt x="57" y="58"/>
                    </a:lnTo>
                    <a:lnTo>
                      <a:pt x="70" y="72"/>
                    </a:lnTo>
                    <a:lnTo>
                      <a:pt x="82" y="88"/>
                    </a:lnTo>
                    <a:lnTo>
                      <a:pt x="91" y="95"/>
                    </a:lnTo>
                    <a:lnTo>
                      <a:pt x="100" y="105"/>
                    </a:lnTo>
                    <a:lnTo>
                      <a:pt x="110" y="117"/>
                    </a:lnTo>
                    <a:lnTo>
                      <a:pt x="122" y="133"/>
                    </a:lnTo>
                    <a:lnTo>
                      <a:pt x="134" y="151"/>
                    </a:lnTo>
                    <a:lnTo>
                      <a:pt x="147" y="171"/>
                    </a:lnTo>
                    <a:lnTo>
                      <a:pt x="160" y="191"/>
                    </a:lnTo>
                    <a:lnTo>
                      <a:pt x="171" y="210"/>
                    </a:lnTo>
                    <a:lnTo>
                      <a:pt x="182" y="228"/>
                    </a:lnTo>
                    <a:lnTo>
                      <a:pt x="194" y="249"/>
                    </a:lnTo>
                    <a:lnTo>
                      <a:pt x="205" y="271"/>
                    </a:lnTo>
                    <a:lnTo>
                      <a:pt x="218" y="295"/>
                    </a:lnTo>
                    <a:lnTo>
                      <a:pt x="230" y="318"/>
                    </a:lnTo>
                    <a:lnTo>
                      <a:pt x="241" y="342"/>
                    </a:lnTo>
                    <a:lnTo>
                      <a:pt x="254" y="361"/>
                    </a:lnTo>
                    <a:lnTo>
                      <a:pt x="263" y="374"/>
                    </a:lnTo>
                    <a:lnTo>
                      <a:pt x="271" y="381"/>
                    </a:lnTo>
                    <a:lnTo>
                      <a:pt x="280" y="385"/>
                    </a:lnTo>
                    <a:lnTo>
                      <a:pt x="287" y="387"/>
                    </a:lnTo>
                    <a:lnTo>
                      <a:pt x="295" y="387"/>
                    </a:lnTo>
                    <a:lnTo>
                      <a:pt x="303" y="387"/>
                    </a:lnTo>
                    <a:lnTo>
                      <a:pt x="312" y="387"/>
                    </a:lnTo>
                    <a:lnTo>
                      <a:pt x="322" y="385"/>
                    </a:lnTo>
                    <a:lnTo>
                      <a:pt x="331" y="385"/>
                    </a:lnTo>
                    <a:lnTo>
                      <a:pt x="343" y="387"/>
                    </a:lnTo>
                    <a:close/>
                  </a:path>
                </a:pathLst>
              </a:custGeom>
              <a:solidFill>
                <a:srgbClr val="6B29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62" name="Freeform 1502">
                <a:extLst>
                  <a:ext uri="{FF2B5EF4-FFF2-40B4-BE49-F238E27FC236}">
                    <a16:creationId xmlns:a16="http://schemas.microsoft.com/office/drawing/2014/main" id="{82992349-9986-E334-6FFC-F8146E6A46CF}"/>
                  </a:ext>
                </a:extLst>
              </p:cNvPr>
              <p:cNvSpPr>
                <a:spLocks/>
              </p:cNvSpPr>
              <p:nvPr/>
            </p:nvSpPr>
            <p:spPr bwMode="auto">
              <a:xfrm>
                <a:off x="961" y="2671"/>
                <a:ext cx="237" cy="169"/>
              </a:xfrm>
              <a:custGeom>
                <a:avLst/>
                <a:gdLst>
                  <a:gd name="T0" fmla="*/ 647 w 712"/>
                  <a:gd name="T1" fmla="*/ 134 h 508"/>
                  <a:gd name="T2" fmla="*/ 612 w 712"/>
                  <a:gd name="T3" fmla="*/ 164 h 508"/>
                  <a:gd name="T4" fmla="*/ 586 w 712"/>
                  <a:gd name="T5" fmla="*/ 190 h 508"/>
                  <a:gd name="T6" fmla="*/ 599 w 712"/>
                  <a:gd name="T7" fmla="*/ 227 h 508"/>
                  <a:gd name="T8" fmla="*/ 626 w 712"/>
                  <a:gd name="T9" fmla="*/ 272 h 508"/>
                  <a:gd name="T10" fmla="*/ 660 w 712"/>
                  <a:gd name="T11" fmla="*/ 324 h 508"/>
                  <a:gd name="T12" fmla="*/ 688 w 712"/>
                  <a:gd name="T13" fmla="*/ 374 h 508"/>
                  <a:gd name="T14" fmla="*/ 709 w 712"/>
                  <a:gd name="T15" fmla="*/ 416 h 508"/>
                  <a:gd name="T16" fmla="*/ 706 w 712"/>
                  <a:gd name="T17" fmla="*/ 460 h 508"/>
                  <a:gd name="T18" fmla="*/ 678 w 712"/>
                  <a:gd name="T19" fmla="*/ 489 h 508"/>
                  <a:gd name="T20" fmla="*/ 631 w 712"/>
                  <a:gd name="T21" fmla="*/ 481 h 508"/>
                  <a:gd name="T22" fmla="*/ 596 w 712"/>
                  <a:gd name="T23" fmla="*/ 437 h 508"/>
                  <a:gd name="T24" fmla="*/ 593 w 712"/>
                  <a:gd name="T25" fmla="*/ 481 h 508"/>
                  <a:gd name="T26" fmla="*/ 569 w 712"/>
                  <a:gd name="T27" fmla="*/ 501 h 508"/>
                  <a:gd name="T28" fmla="*/ 531 w 712"/>
                  <a:gd name="T29" fmla="*/ 508 h 508"/>
                  <a:gd name="T30" fmla="*/ 486 w 712"/>
                  <a:gd name="T31" fmla="*/ 479 h 508"/>
                  <a:gd name="T32" fmla="*/ 455 w 712"/>
                  <a:gd name="T33" fmla="*/ 499 h 508"/>
                  <a:gd name="T34" fmla="*/ 410 w 712"/>
                  <a:gd name="T35" fmla="*/ 501 h 508"/>
                  <a:gd name="T36" fmla="*/ 387 w 712"/>
                  <a:gd name="T37" fmla="*/ 495 h 508"/>
                  <a:gd name="T38" fmla="*/ 285 w 712"/>
                  <a:gd name="T39" fmla="*/ 493 h 508"/>
                  <a:gd name="T40" fmla="*/ 250 w 712"/>
                  <a:gd name="T41" fmla="*/ 469 h 508"/>
                  <a:gd name="T42" fmla="*/ 223 w 712"/>
                  <a:gd name="T43" fmla="*/ 434 h 508"/>
                  <a:gd name="T44" fmla="*/ 201 w 712"/>
                  <a:gd name="T45" fmla="*/ 397 h 508"/>
                  <a:gd name="T46" fmla="*/ 164 w 712"/>
                  <a:gd name="T47" fmla="*/ 331 h 508"/>
                  <a:gd name="T48" fmla="*/ 112 w 712"/>
                  <a:gd name="T49" fmla="*/ 258 h 508"/>
                  <a:gd name="T50" fmla="*/ 69 w 712"/>
                  <a:gd name="T51" fmla="*/ 148 h 508"/>
                  <a:gd name="T52" fmla="*/ 44 w 712"/>
                  <a:gd name="T53" fmla="*/ 68 h 508"/>
                  <a:gd name="T54" fmla="*/ 22 w 712"/>
                  <a:gd name="T55" fmla="*/ 13 h 508"/>
                  <a:gd name="T56" fmla="*/ 67 w 712"/>
                  <a:gd name="T57" fmla="*/ 72 h 508"/>
                  <a:gd name="T58" fmla="*/ 106 w 712"/>
                  <a:gd name="T59" fmla="*/ 116 h 508"/>
                  <a:gd name="T60" fmla="*/ 156 w 712"/>
                  <a:gd name="T61" fmla="*/ 192 h 508"/>
                  <a:gd name="T62" fmla="*/ 201 w 712"/>
                  <a:gd name="T63" fmla="*/ 273 h 508"/>
                  <a:gd name="T64" fmla="*/ 253 w 712"/>
                  <a:gd name="T65" fmla="*/ 364 h 508"/>
                  <a:gd name="T66" fmla="*/ 287 w 712"/>
                  <a:gd name="T67" fmla="*/ 391 h 508"/>
                  <a:gd name="T68" fmla="*/ 322 w 712"/>
                  <a:gd name="T69" fmla="*/ 388 h 508"/>
                  <a:gd name="T70" fmla="*/ 364 w 712"/>
                  <a:gd name="T71" fmla="*/ 385 h 508"/>
                  <a:gd name="T72" fmla="*/ 392 w 712"/>
                  <a:gd name="T73" fmla="*/ 362 h 508"/>
                  <a:gd name="T74" fmla="*/ 411 w 712"/>
                  <a:gd name="T75" fmla="*/ 341 h 508"/>
                  <a:gd name="T76" fmla="*/ 456 w 712"/>
                  <a:gd name="T77" fmla="*/ 351 h 508"/>
                  <a:gd name="T78" fmla="*/ 490 w 712"/>
                  <a:gd name="T79" fmla="*/ 322 h 508"/>
                  <a:gd name="T80" fmla="*/ 516 w 712"/>
                  <a:gd name="T81" fmla="*/ 308 h 508"/>
                  <a:gd name="T82" fmla="*/ 595 w 712"/>
                  <a:gd name="T83" fmla="*/ 397 h 508"/>
                  <a:gd name="T84" fmla="*/ 633 w 712"/>
                  <a:gd name="T85" fmla="*/ 424 h 508"/>
                  <a:gd name="T86" fmla="*/ 661 w 712"/>
                  <a:gd name="T87" fmla="*/ 417 h 508"/>
                  <a:gd name="T88" fmla="*/ 671 w 712"/>
                  <a:gd name="T89" fmla="*/ 375 h 508"/>
                  <a:gd name="T90" fmla="*/ 629 w 712"/>
                  <a:gd name="T91" fmla="*/ 272 h 508"/>
                  <a:gd name="T92" fmla="*/ 563 w 712"/>
                  <a:gd name="T93" fmla="*/ 169 h 508"/>
                  <a:gd name="T94" fmla="*/ 555 w 712"/>
                  <a:gd name="T95" fmla="*/ 148 h 508"/>
                  <a:gd name="T96" fmla="*/ 545 w 712"/>
                  <a:gd name="T97" fmla="*/ 114 h 508"/>
                  <a:gd name="T98" fmla="*/ 582 w 712"/>
                  <a:gd name="T99" fmla="*/ 169 h 508"/>
                  <a:gd name="T100" fmla="*/ 630 w 712"/>
                  <a:gd name="T101" fmla="*/ 135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2" h="508">
                    <a:moveTo>
                      <a:pt x="638" y="120"/>
                    </a:moveTo>
                    <a:lnTo>
                      <a:pt x="645" y="129"/>
                    </a:lnTo>
                    <a:lnTo>
                      <a:pt x="648" y="134"/>
                    </a:lnTo>
                    <a:lnTo>
                      <a:pt x="647" y="134"/>
                    </a:lnTo>
                    <a:lnTo>
                      <a:pt x="641" y="138"/>
                    </a:lnTo>
                    <a:lnTo>
                      <a:pt x="633" y="144"/>
                    </a:lnTo>
                    <a:lnTo>
                      <a:pt x="622" y="155"/>
                    </a:lnTo>
                    <a:lnTo>
                      <a:pt x="612" y="164"/>
                    </a:lnTo>
                    <a:lnTo>
                      <a:pt x="603" y="173"/>
                    </a:lnTo>
                    <a:lnTo>
                      <a:pt x="595" y="182"/>
                    </a:lnTo>
                    <a:lnTo>
                      <a:pt x="589" y="187"/>
                    </a:lnTo>
                    <a:lnTo>
                      <a:pt x="586" y="190"/>
                    </a:lnTo>
                    <a:lnTo>
                      <a:pt x="586" y="193"/>
                    </a:lnTo>
                    <a:lnTo>
                      <a:pt x="589" y="204"/>
                    </a:lnTo>
                    <a:lnTo>
                      <a:pt x="593" y="214"/>
                    </a:lnTo>
                    <a:lnTo>
                      <a:pt x="599" y="227"/>
                    </a:lnTo>
                    <a:lnTo>
                      <a:pt x="608" y="241"/>
                    </a:lnTo>
                    <a:lnTo>
                      <a:pt x="615" y="254"/>
                    </a:lnTo>
                    <a:lnTo>
                      <a:pt x="620" y="263"/>
                    </a:lnTo>
                    <a:lnTo>
                      <a:pt x="626" y="272"/>
                    </a:lnTo>
                    <a:lnTo>
                      <a:pt x="633" y="279"/>
                    </a:lnTo>
                    <a:lnTo>
                      <a:pt x="641" y="292"/>
                    </a:lnTo>
                    <a:lnTo>
                      <a:pt x="651" y="308"/>
                    </a:lnTo>
                    <a:lnTo>
                      <a:pt x="660" y="324"/>
                    </a:lnTo>
                    <a:lnTo>
                      <a:pt x="670" y="341"/>
                    </a:lnTo>
                    <a:lnTo>
                      <a:pt x="679" y="355"/>
                    </a:lnTo>
                    <a:lnTo>
                      <a:pt x="685" y="366"/>
                    </a:lnTo>
                    <a:lnTo>
                      <a:pt x="688" y="374"/>
                    </a:lnTo>
                    <a:lnTo>
                      <a:pt x="692" y="381"/>
                    </a:lnTo>
                    <a:lnTo>
                      <a:pt x="698" y="392"/>
                    </a:lnTo>
                    <a:lnTo>
                      <a:pt x="705" y="404"/>
                    </a:lnTo>
                    <a:lnTo>
                      <a:pt x="709" y="416"/>
                    </a:lnTo>
                    <a:lnTo>
                      <a:pt x="712" y="427"/>
                    </a:lnTo>
                    <a:lnTo>
                      <a:pt x="712" y="438"/>
                    </a:lnTo>
                    <a:lnTo>
                      <a:pt x="711" y="450"/>
                    </a:lnTo>
                    <a:lnTo>
                      <a:pt x="706" y="460"/>
                    </a:lnTo>
                    <a:lnTo>
                      <a:pt x="700" y="469"/>
                    </a:lnTo>
                    <a:lnTo>
                      <a:pt x="693" y="479"/>
                    </a:lnTo>
                    <a:lnTo>
                      <a:pt x="685" y="486"/>
                    </a:lnTo>
                    <a:lnTo>
                      <a:pt x="678" y="489"/>
                    </a:lnTo>
                    <a:lnTo>
                      <a:pt x="664" y="492"/>
                    </a:lnTo>
                    <a:lnTo>
                      <a:pt x="652" y="492"/>
                    </a:lnTo>
                    <a:lnTo>
                      <a:pt x="641" y="489"/>
                    </a:lnTo>
                    <a:lnTo>
                      <a:pt x="631" y="481"/>
                    </a:lnTo>
                    <a:lnTo>
                      <a:pt x="622" y="468"/>
                    </a:lnTo>
                    <a:lnTo>
                      <a:pt x="609" y="453"/>
                    </a:lnTo>
                    <a:lnTo>
                      <a:pt x="599" y="441"/>
                    </a:lnTo>
                    <a:lnTo>
                      <a:pt x="596" y="437"/>
                    </a:lnTo>
                    <a:lnTo>
                      <a:pt x="596" y="441"/>
                    </a:lnTo>
                    <a:lnTo>
                      <a:pt x="595" y="452"/>
                    </a:lnTo>
                    <a:lnTo>
                      <a:pt x="595" y="466"/>
                    </a:lnTo>
                    <a:lnTo>
                      <a:pt x="593" y="481"/>
                    </a:lnTo>
                    <a:lnTo>
                      <a:pt x="590" y="487"/>
                    </a:lnTo>
                    <a:lnTo>
                      <a:pt x="585" y="492"/>
                    </a:lnTo>
                    <a:lnTo>
                      <a:pt x="579" y="496"/>
                    </a:lnTo>
                    <a:lnTo>
                      <a:pt x="569" y="501"/>
                    </a:lnTo>
                    <a:lnTo>
                      <a:pt x="559" y="505"/>
                    </a:lnTo>
                    <a:lnTo>
                      <a:pt x="550" y="506"/>
                    </a:lnTo>
                    <a:lnTo>
                      <a:pt x="541" y="508"/>
                    </a:lnTo>
                    <a:lnTo>
                      <a:pt x="531" y="508"/>
                    </a:lnTo>
                    <a:lnTo>
                      <a:pt x="514" y="503"/>
                    </a:lnTo>
                    <a:lnTo>
                      <a:pt x="500" y="493"/>
                    </a:lnTo>
                    <a:lnTo>
                      <a:pt x="489" y="484"/>
                    </a:lnTo>
                    <a:lnTo>
                      <a:pt x="486" y="479"/>
                    </a:lnTo>
                    <a:lnTo>
                      <a:pt x="486" y="481"/>
                    </a:lnTo>
                    <a:lnTo>
                      <a:pt x="482" y="484"/>
                    </a:lnTo>
                    <a:lnTo>
                      <a:pt x="473" y="491"/>
                    </a:lnTo>
                    <a:lnTo>
                      <a:pt x="455" y="499"/>
                    </a:lnTo>
                    <a:lnTo>
                      <a:pt x="444" y="501"/>
                    </a:lnTo>
                    <a:lnTo>
                      <a:pt x="432" y="503"/>
                    </a:lnTo>
                    <a:lnTo>
                      <a:pt x="420" y="503"/>
                    </a:lnTo>
                    <a:lnTo>
                      <a:pt x="410" y="501"/>
                    </a:lnTo>
                    <a:lnTo>
                      <a:pt x="401" y="500"/>
                    </a:lnTo>
                    <a:lnTo>
                      <a:pt x="393" y="496"/>
                    </a:lnTo>
                    <a:lnTo>
                      <a:pt x="389" y="495"/>
                    </a:lnTo>
                    <a:lnTo>
                      <a:pt x="387" y="495"/>
                    </a:lnTo>
                    <a:lnTo>
                      <a:pt x="352" y="499"/>
                    </a:lnTo>
                    <a:lnTo>
                      <a:pt x="324" y="500"/>
                    </a:lnTo>
                    <a:lnTo>
                      <a:pt x="302" y="499"/>
                    </a:lnTo>
                    <a:lnTo>
                      <a:pt x="285" y="493"/>
                    </a:lnTo>
                    <a:lnTo>
                      <a:pt x="273" y="489"/>
                    </a:lnTo>
                    <a:lnTo>
                      <a:pt x="263" y="484"/>
                    </a:lnTo>
                    <a:lnTo>
                      <a:pt x="257" y="477"/>
                    </a:lnTo>
                    <a:lnTo>
                      <a:pt x="250" y="469"/>
                    </a:lnTo>
                    <a:lnTo>
                      <a:pt x="244" y="462"/>
                    </a:lnTo>
                    <a:lnTo>
                      <a:pt x="239" y="453"/>
                    </a:lnTo>
                    <a:lnTo>
                      <a:pt x="232" y="444"/>
                    </a:lnTo>
                    <a:lnTo>
                      <a:pt x="223" y="434"/>
                    </a:lnTo>
                    <a:lnTo>
                      <a:pt x="218" y="425"/>
                    </a:lnTo>
                    <a:lnTo>
                      <a:pt x="211" y="416"/>
                    </a:lnTo>
                    <a:lnTo>
                      <a:pt x="206" y="406"/>
                    </a:lnTo>
                    <a:lnTo>
                      <a:pt x="201" y="397"/>
                    </a:lnTo>
                    <a:lnTo>
                      <a:pt x="195" y="385"/>
                    </a:lnTo>
                    <a:lnTo>
                      <a:pt x="187" y="370"/>
                    </a:lnTo>
                    <a:lnTo>
                      <a:pt x="177" y="351"/>
                    </a:lnTo>
                    <a:lnTo>
                      <a:pt x="164" y="331"/>
                    </a:lnTo>
                    <a:lnTo>
                      <a:pt x="150" y="311"/>
                    </a:lnTo>
                    <a:lnTo>
                      <a:pt x="137" y="292"/>
                    </a:lnTo>
                    <a:lnTo>
                      <a:pt x="124" y="273"/>
                    </a:lnTo>
                    <a:lnTo>
                      <a:pt x="112" y="258"/>
                    </a:lnTo>
                    <a:lnTo>
                      <a:pt x="102" y="239"/>
                    </a:lnTo>
                    <a:lnTo>
                      <a:pt x="91" y="211"/>
                    </a:lnTo>
                    <a:lnTo>
                      <a:pt x="79" y="182"/>
                    </a:lnTo>
                    <a:lnTo>
                      <a:pt x="69" y="148"/>
                    </a:lnTo>
                    <a:lnTo>
                      <a:pt x="58" y="117"/>
                    </a:lnTo>
                    <a:lnTo>
                      <a:pt x="51" y="93"/>
                    </a:lnTo>
                    <a:lnTo>
                      <a:pt x="45" y="75"/>
                    </a:lnTo>
                    <a:lnTo>
                      <a:pt x="44" y="68"/>
                    </a:lnTo>
                    <a:lnTo>
                      <a:pt x="0" y="5"/>
                    </a:lnTo>
                    <a:lnTo>
                      <a:pt x="13" y="0"/>
                    </a:lnTo>
                    <a:lnTo>
                      <a:pt x="15" y="4"/>
                    </a:lnTo>
                    <a:lnTo>
                      <a:pt x="22" y="13"/>
                    </a:lnTo>
                    <a:lnTo>
                      <a:pt x="30" y="26"/>
                    </a:lnTo>
                    <a:lnTo>
                      <a:pt x="43" y="40"/>
                    </a:lnTo>
                    <a:lnTo>
                      <a:pt x="55" y="55"/>
                    </a:lnTo>
                    <a:lnTo>
                      <a:pt x="67" y="72"/>
                    </a:lnTo>
                    <a:lnTo>
                      <a:pt x="78" y="84"/>
                    </a:lnTo>
                    <a:lnTo>
                      <a:pt x="88" y="94"/>
                    </a:lnTo>
                    <a:lnTo>
                      <a:pt x="95" y="104"/>
                    </a:lnTo>
                    <a:lnTo>
                      <a:pt x="106" y="116"/>
                    </a:lnTo>
                    <a:lnTo>
                      <a:pt x="118" y="132"/>
                    </a:lnTo>
                    <a:lnTo>
                      <a:pt x="131" y="151"/>
                    </a:lnTo>
                    <a:lnTo>
                      <a:pt x="143" y="172"/>
                    </a:lnTo>
                    <a:lnTo>
                      <a:pt x="156" y="192"/>
                    </a:lnTo>
                    <a:lnTo>
                      <a:pt x="167" y="213"/>
                    </a:lnTo>
                    <a:lnTo>
                      <a:pt x="178" y="232"/>
                    </a:lnTo>
                    <a:lnTo>
                      <a:pt x="189" y="251"/>
                    </a:lnTo>
                    <a:lnTo>
                      <a:pt x="201" y="273"/>
                    </a:lnTo>
                    <a:lnTo>
                      <a:pt x="214" y="299"/>
                    </a:lnTo>
                    <a:lnTo>
                      <a:pt x="228" y="322"/>
                    </a:lnTo>
                    <a:lnTo>
                      <a:pt x="241" y="344"/>
                    </a:lnTo>
                    <a:lnTo>
                      <a:pt x="253" y="364"/>
                    </a:lnTo>
                    <a:lnTo>
                      <a:pt x="263" y="378"/>
                    </a:lnTo>
                    <a:lnTo>
                      <a:pt x="271" y="385"/>
                    </a:lnTo>
                    <a:lnTo>
                      <a:pt x="280" y="389"/>
                    </a:lnTo>
                    <a:lnTo>
                      <a:pt x="287" y="391"/>
                    </a:lnTo>
                    <a:lnTo>
                      <a:pt x="295" y="391"/>
                    </a:lnTo>
                    <a:lnTo>
                      <a:pt x="303" y="389"/>
                    </a:lnTo>
                    <a:lnTo>
                      <a:pt x="312" y="389"/>
                    </a:lnTo>
                    <a:lnTo>
                      <a:pt x="322" y="388"/>
                    </a:lnTo>
                    <a:lnTo>
                      <a:pt x="331" y="388"/>
                    </a:lnTo>
                    <a:lnTo>
                      <a:pt x="343" y="388"/>
                    </a:lnTo>
                    <a:lnTo>
                      <a:pt x="355" y="388"/>
                    </a:lnTo>
                    <a:lnTo>
                      <a:pt x="364" y="385"/>
                    </a:lnTo>
                    <a:lnTo>
                      <a:pt x="373" y="381"/>
                    </a:lnTo>
                    <a:lnTo>
                      <a:pt x="380" y="375"/>
                    </a:lnTo>
                    <a:lnTo>
                      <a:pt x="387" y="368"/>
                    </a:lnTo>
                    <a:lnTo>
                      <a:pt x="392" y="362"/>
                    </a:lnTo>
                    <a:lnTo>
                      <a:pt x="394" y="354"/>
                    </a:lnTo>
                    <a:lnTo>
                      <a:pt x="398" y="349"/>
                    </a:lnTo>
                    <a:lnTo>
                      <a:pt x="403" y="343"/>
                    </a:lnTo>
                    <a:lnTo>
                      <a:pt x="411" y="341"/>
                    </a:lnTo>
                    <a:lnTo>
                      <a:pt x="421" y="343"/>
                    </a:lnTo>
                    <a:lnTo>
                      <a:pt x="438" y="349"/>
                    </a:lnTo>
                    <a:lnTo>
                      <a:pt x="447" y="351"/>
                    </a:lnTo>
                    <a:lnTo>
                      <a:pt x="456" y="351"/>
                    </a:lnTo>
                    <a:lnTo>
                      <a:pt x="468" y="345"/>
                    </a:lnTo>
                    <a:lnTo>
                      <a:pt x="476" y="340"/>
                    </a:lnTo>
                    <a:lnTo>
                      <a:pt x="483" y="331"/>
                    </a:lnTo>
                    <a:lnTo>
                      <a:pt x="490" y="322"/>
                    </a:lnTo>
                    <a:lnTo>
                      <a:pt x="495" y="311"/>
                    </a:lnTo>
                    <a:lnTo>
                      <a:pt x="499" y="302"/>
                    </a:lnTo>
                    <a:lnTo>
                      <a:pt x="503" y="299"/>
                    </a:lnTo>
                    <a:lnTo>
                      <a:pt x="516" y="308"/>
                    </a:lnTo>
                    <a:lnTo>
                      <a:pt x="533" y="326"/>
                    </a:lnTo>
                    <a:lnTo>
                      <a:pt x="554" y="349"/>
                    </a:lnTo>
                    <a:lnTo>
                      <a:pt x="575" y="375"/>
                    </a:lnTo>
                    <a:lnTo>
                      <a:pt x="595" y="397"/>
                    </a:lnTo>
                    <a:lnTo>
                      <a:pt x="611" y="414"/>
                    </a:lnTo>
                    <a:lnTo>
                      <a:pt x="622" y="423"/>
                    </a:lnTo>
                    <a:lnTo>
                      <a:pt x="626" y="423"/>
                    </a:lnTo>
                    <a:lnTo>
                      <a:pt x="633" y="424"/>
                    </a:lnTo>
                    <a:lnTo>
                      <a:pt x="639" y="424"/>
                    </a:lnTo>
                    <a:lnTo>
                      <a:pt x="647" y="423"/>
                    </a:lnTo>
                    <a:lnTo>
                      <a:pt x="654" y="420"/>
                    </a:lnTo>
                    <a:lnTo>
                      <a:pt x="661" y="417"/>
                    </a:lnTo>
                    <a:lnTo>
                      <a:pt x="666" y="411"/>
                    </a:lnTo>
                    <a:lnTo>
                      <a:pt x="671" y="402"/>
                    </a:lnTo>
                    <a:lnTo>
                      <a:pt x="673" y="391"/>
                    </a:lnTo>
                    <a:lnTo>
                      <a:pt x="671" y="375"/>
                    </a:lnTo>
                    <a:lnTo>
                      <a:pt x="666" y="355"/>
                    </a:lnTo>
                    <a:lnTo>
                      <a:pt x="658" y="334"/>
                    </a:lnTo>
                    <a:lnTo>
                      <a:pt x="645" y="304"/>
                    </a:lnTo>
                    <a:lnTo>
                      <a:pt x="629" y="272"/>
                    </a:lnTo>
                    <a:lnTo>
                      <a:pt x="605" y="233"/>
                    </a:lnTo>
                    <a:lnTo>
                      <a:pt x="576" y="190"/>
                    </a:lnTo>
                    <a:lnTo>
                      <a:pt x="568" y="178"/>
                    </a:lnTo>
                    <a:lnTo>
                      <a:pt x="563" y="169"/>
                    </a:lnTo>
                    <a:lnTo>
                      <a:pt x="559" y="162"/>
                    </a:lnTo>
                    <a:lnTo>
                      <a:pt x="557" y="157"/>
                    </a:lnTo>
                    <a:lnTo>
                      <a:pt x="555" y="152"/>
                    </a:lnTo>
                    <a:lnTo>
                      <a:pt x="555" y="148"/>
                    </a:lnTo>
                    <a:lnTo>
                      <a:pt x="554" y="142"/>
                    </a:lnTo>
                    <a:lnTo>
                      <a:pt x="550" y="134"/>
                    </a:lnTo>
                    <a:lnTo>
                      <a:pt x="545" y="120"/>
                    </a:lnTo>
                    <a:lnTo>
                      <a:pt x="545" y="114"/>
                    </a:lnTo>
                    <a:lnTo>
                      <a:pt x="549" y="115"/>
                    </a:lnTo>
                    <a:lnTo>
                      <a:pt x="555" y="130"/>
                    </a:lnTo>
                    <a:lnTo>
                      <a:pt x="569" y="157"/>
                    </a:lnTo>
                    <a:lnTo>
                      <a:pt x="582" y="169"/>
                    </a:lnTo>
                    <a:lnTo>
                      <a:pt x="596" y="169"/>
                    </a:lnTo>
                    <a:lnTo>
                      <a:pt x="609" y="160"/>
                    </a:lnTo>
                    <a:lnTo>
                      <a:pt x="620" y="148"/>
                    </a:lnTo>
                    <a:lnTo>
                      <a:pt x="630" y="135"/>
                    </a:lnTo>
                    <a:lnTo>
                      <a:pt x="636" y="124"/>
                    </a:lnTo>
                    <a:lnTo>
                      <a:pt x="638" y="120"/>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63" name="Freeform 1503">
                <a:extLst>
                  <a:ext uri="{FF2B5EF4-FFF2-40B4-BE49-F238E27FC236}">
                    <a16:creationId xmlns:a16="http://schemas.microsoft.com/office/drawing/2014/main" id="{615DFE74-D6DC-446E-C9EC-9387E66C12E2}"/>
                  </a:ext>
                </a:extLst>
              </p:cNvPr>
              <p:cNvSpPr>
                <a:spLocks/>
              </p:cNvSpPr>
              <p:nvPr/>
            </p:nvSpPr>
            <p:spPr bwMode="auto">
              <a:xfrm>
                <a:off x="1057" y="2632"/>
                <a:ext cx="93" cy="72"/>
              </a:xfrm>
              <a:custGeom>
                <a:avLst/>
                <a:gdLst>
                  <a:gd name="T0" fmla="*/ 124 w 279"/>
                  <a:gd name="T1" fmla="*/ 169 h 216"/>
                  <a:gd name="T2" fmla="*/ 118 w 279"/>
                  <a:gd name="T3" fmla="*/ 163 h 216"/>
                  <a:gd name="T4" fmla="*/ 109 w 279"/>
                  <a:gd name="T5" fmla="*/ 154 h 216"/>
                  <a:gd name="T6" fmla="*/ 94 w 279"/>
                  <a:gd name="T7" fmla="*/ 138 h 216"/>
                  <a:gd name="T8" fmla="*/ 75 w 279"/>
                  <a:gd name="T9" fmla="*/ 120 h 216"/>
                  <a:gd name="T10" fmla="*/ 55 w 279"/>
                  <a:gd name="T11" fmla="*/ 100 h 216"/>
                  <a:gd name="T12" fmla="*/ 38 w 279"/>
                  <a:gd name="T13" fmla="*/ 82 h 216"/>
                  <a:gd name="T14" fmla="*/ 22 w 279"/>
                  <a:gd name="T15" fmla="*/ 67 h 216"/>
                  <a:gd name="T16" fmla="*/ 13 w 279"/>
                  <a:gd name="T17" fmla="*/ 58 h 216"/>
                  <a:gd name="T18" fmla="*/ 8 w 279"/>
                  <a:gd name="T19" fmla="*/ 47 h 216"/>
                  <a:gd name="T20" fmla="*/ 2 w 279"/>
                  <a:gd name="T21" fmla="*/ 37 h 216"/>
                  <a:gd name="T22" fmla="*/ 0 w 279"/>
                  <a:gd name="T23" fmla="*/ 24 h 216"/>
                  <a:gd name="T24" fmla="*/ 1 w 279"/>
                  <a:gd name="T25" fmla="*/ 13 h 216"/>
                  <a:gd name="T26" fmla="*/ 5 w 279"/>
                  <a:gd name="T27" fmla="*/ 4 h 216"/>
                  <a:gd name="T28" fmla="*/ 13 w 279"/>
                  <a:gd name="T29" fmla="*/ 0 h 216"/>
                  <a:gd name="T30" fmla="*/ 26 w 279"/>
                  <a:gd name="T31" fmla="*/ 1 h 216"/>
                  <a:gd name="T32" fmla="*/ 42 w 279"/>
                  <a:gd name="T33" fmla="*/ 13 h 216"/>
                  <a:gd name="T34" fmla="*/ 64 w 279"/>
                  <a:gd name="T35" fmla="*/ 28 h 216"/>
                  <a:gd name="T36" fmla="*/ 91 w 279"/>
                  <a:gd name="T37" fmla="*/ 46 h 216"/>
                  <a:gd name="T38" fmla="*/ 118 w 279"/>
                  <a:gd name="T39" fmla="*/ 63 h 216"/>
                  <a:gd name="T40" fmla="*/ 147 w 279"/>
                  <a:gd name="T41" fmla="*/ 81 h 216"/>
                  <a:gd name="T42" fmla="*/ 174 w 279"/>
                  <a:gd name="T43" fmla="*/ 96 h 216"/>
                  <a:gd name="T44" fmla="*/ 200 w 279"/>
                  <a:gd name="T45" fmla="*/ 111 h 216"/>
                  <a:gd name="T46" fmla="*/ 219 w 279"/>
                  <a:gd name="T47" fmla="*/ 122 h 216"/>
                  <a:gd name="T48" fmla="*/ 234 w 279"/>
                  <a:gd name="T49" fmla="*/ 131 h 216"/>
                  <a:gd name="T50" fmla="*/ 247 w 279"/>
                  <a:gd name="T51" fmla="*/ 140 h 216"/>
                  <a:gd name="T52" fmla="*/ 259 w 279"/>
                  <a:gd name="T53" fmla="*/ 148 h 216"/>
                  <a:gd name="T54" fmla="*/ 268 w 279"/>
                  <a:gd name="T55" fmla="*/ 156 h 216"/>
                  <a:gd name="T56" fmla="*/ 276 w 279"/>
                  <a:gd name="T57" fmla="*/ 163 h 216"/>
                  <a:gd name="T58" fmla="*/ 279 w 279"/>
                  <a:gd name="T59" fmla="*/ 170 h 216"/>
                  <a:gd name="T60" fmla="*/ 279 w 279"/>
                  <a:gd name="T61" fmla="*/ 172 h 216"/>
                  <a:gd name="T62" fmla="*/ 273 w 279"/>
                  <a:gd name="T63" fmla="*/ 175 h 216"/>
                  <a:gd name="T64" fmla="*/ 260 w 279"/>
                  <a:gd name="T65" fmla="*/ 171 h 216"/>
                  <a:gd name="T66" fmla="*/ 246 w 279"/>
                  <a:gd name="T67" fmla="*/ 166 h 216"/>
                  <a:gd name="T68" fmla="*/ 232 w 279"/>
                  <a:gd name="T69" fmla="*/ 162 h 216"/>
                  <a:gd name="T70" fmla="*/ 220 w 279"/>
                  <a:gd name="T71" fmla="*/ 158 h 216"/>
                  <a:gd name="T72" fmla="*/ 211 w 279"/>
                  <a:gd name="T73" fmla="*/ 156 h 216"/>
                  <a:gd name="T74" fmla="*/ 204 w 279"/>
                  <a:gd name="T75" fmla="*/ 156 h 216"/>
                  <a:gd name="T76" fmla="*/ 200 w 279"/>
                  <a:gd name="T77" fmla="*/ 157 h 216"/>
                  <a:gd name="T78" fmla="*/ 200 w 279"/>
                  <a:gd name="T79" fmla="*/ 163 h 216"/>
                  <a:gd name="T80" fmla="*/ 201 w 279"/>
                  <a:gd name="T81" fmla="*/ 171 h 216"/>
                  <a:gd name="T82" fmla="*/ 206 w 279"/>
                  <a:gd name="T83" fmla="*/ 184 h 216"/>
                  <a:gd name="T84" fmla="*/ 209 w 279"/>
                  <a:gd name="T85" fmla="*/ 197 h 216"/>
                  <a:gd name="T86" fmla="*/ 211 w 279"/>
                  <a:gd name="T87" fmla="*/ 206 h 216"/>
                  <a:gd name="T88" fmla="*/ 207 w 279"/>
                  <a:gd name="T89" fmla="*/ 214 h 216"/>
                  <a:gd name="T90" fmla="*/ 198 w 279"/>
                  <a:gd name="T91" fmla="*/ 216 h 216"/>
                  <a:gd name="T92" fmla="*/ 183 w 279"/>
                  <a:gd name="T93" fmla="*/ 211 h 216"/>
                  <a:gd name="T94" fmla="*/ 158 w 279"/>
                  <a:gd name="T95" fmla="*/ 195 h 216"/>
                  <a:gd name="T96" fmla="*/ 124 w 279"/>
                  <a:gd name="T97" fmla="*/ 16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9" h="216">
                    <a:moveTo>
                      <a:pt x="124" y="169"/>
                    </a:moveTo>
                    <a:lnTo>
                      <a:pt x="118" y="163"/>
                    </a:lnTo>
                    <a:lnTo>
                      <a:pt x="109" y="154"/>
                    </a:lnTo>
                    <a:lnTo>
                      <a:pt x="94" y="138"/>
                    </a:lnTo>
                    <a:lnTo>
                      <a:pt x="75" y="120"/>
                    </a:lnTo>
                    <a:lnTo>
                      <a:pt x="55" y="100"/>
                    </a:lnTo>
                    <a:lnTo>
                      <a:pt x="38" y="82"/>
                    </a:lnTo>
                    <a:lnTo>
                      <a:pt x="22" y="67"/>
                    </a:lnTo>
                    <a:lnTo>
                      <a:pt x="13" y="58"/>
                    </a:lnTo>
                    <a:lnTo>
                      <a:pt x="8" y="47"/>
                    </a:lnTo>
                    <a:lnTo>
                      <a:pt x="2" y="37"/>
                    </a:lnTo>
                    <a:lnTo>
                      <a:pt x="0" y="24"/>
                    </a:lnTo>
                    <a:lnTo>
                      <a:pt x="1" y="13"/>
                    </a:lnTo>
                    <a:lnTo>
                      <a:pt x="5" y="4"/>
                    </a:lnTo>
                    <a:lnTo>
                      <a:pt x="13" y="0"/>
                    </a:lnTo>
                    <a:lnTo>
                      <a:pt x="26" y="1"/>
                    </a:lnTo>
                    <a:lnTo>
                      <a:pt x="42" y="13"/>
                    </a:lnTo>
                    <a:lnTo>
                      <a:pt x="64" y="28"/>
                    </a:lnTo>
                    <a:lnTo>
                      <a:pt x="91" y="46"/>
                    </a:lnTo>
                    <a:lnTo>
                      <a:pt x="118" y="63"/>
                    </a:lnTo>
                    <a:lnTo>
                      <a:pt x="147" y="81"/>
                    </a:lnTo>
                    <a:lnTo>
                      <a:pt x="174" y="96"/>
                    </a:lnTo>
                    <a:lnTo>
                      <a:pt x="200" y="111"/>
                    </a:lnTo>
                    <a:lnTo>
                      <a:pt x="219" y="122"/>
                    </a:lnTo>
                    <a:lnTo>
                      <a:pt x="234" y="131"/>
                    </a:lnTo>
                    <a:lnTo>
                      <a:pt x="247" y="140"/>
                    </a:lnTo>
                    <a:lnTo>
                      <a:pt x="259" y="148"/>
                    </a:lnTo>
                    <a:lnTo>
                      <a:pt x="268" y="156"/>
                    </a:lnTo>
                    <a:lnTo>
                      <a:pt x="276" y="163"/>
                    </a:lnTo>
                    <a:lnTo>
                      <a:pt x="279" y="170"/>
                    </a:lnTo>
                    <a:lnTo>
                      <a:pt x="279" y="172"/>
                    </a:lnTo>
                    <a:lnTo>
                      <a:pt x="273" y="175"/>
                    </a:lnTo>
                    <a:lnTo>
                      <a:pt x="260" y="171"/>
                    </a:lnTo>
                    <a:lnTo>
                      <a:pt x="246" y="166"/>
                    </a:lnTo>
                    <a:lnTo>
                      <a:pt x="232" y="162"/>
                    </a:lnTo>
                    <a:lnTo>
                      <a:pt x="220" y="158"/>
                    </a:lnTo>
                    <a:lnTo>
                      <a:pt x="211" y="156"/>
                    </a:lnTo>
                    <a:lnTo>
                      <a:pt x="204" y="156"/>
                    </a:lnTo>
                    <a:lnTo>
                      <a:pt x="200" y="157"/>
                    </a:lnTo>
                    <a:lnTo>
                      <a:pt x="200" y="163"/>
                    </a:lnTo>
                    <a:lnTo>
                      <a:pt x="201" y="171"/>
                    </a:lnTo>
                    <a:lnTo>
                      <a:pt x="206" y="184"/>
                    </a:lnTo>
                    <a:lnTo>
                      <a:pt x="209" y="197"/>
                    </a:lnTo>
                    <a:lnTo>
                      <a:pt x="211" y="206"/>
                    </a:lnTo>
                    <a:lnTo>
                      <a:pt x="207" y="214"/>
                    </a:lnTo>
                    <a:lnTo>
                      <a:pt x="198" y="216"/>
                    </a:lnTo>
                    <a:lnTo>
                      <a:pt x="183" y="211"/>
                    </a:lnTo>
                    <a:lnTo>
                      <a:pt x="158" y="195"/>
                    </a:lnTo>
                    <a:lnTo>
                      <a:pt x="124" y="169"/>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64" name="Freeform 1504">
                <a:extLst>
                  <a:ext uri="{FF2B5EF4-FFF2-40B4-BE49-F238E27FC236}">
                    <a16:creationId xmlns:a16="http://schemas.microsoft.com/office/drawing/2014/main" id="{28503910-C599-E00D-A9C1-378591603491}"/>
                  </a:ext>
                </a:extLst>
              </p:cNvPr>
              <p:cNvSpPr>
                <a:spLocks/>
              </p:cNvSpPr>
              <p:nvPr/>
            </p:nvSpPr>
            <p:spPr bwMode="auto">
              <a:xfrm>
                <a:off x="1064" y="2637"/>
                <a:ext cx="80" cy="61"/>
              </a:xfrm>
              <a:custGeom>
                <a:avLst/>
                <a:gdLst>
                  <a:gd name="T0" fmla="*/ 12 w 239"/>
                  <a:gd name="T1" fmla="*/ 49 h 184"/>
                  <a:gd name="T2" fmla="*/ 7 w 239"/>
                  <a:gd name="T3" fmla="*/ 41 h 184"/>
                  <a:gd name="T4" fmla="*/ 3 w 239"/>
                  <a:gd name="T5" fmla="*/ 31 h 184"/>
                  <a:gd name="T6" fmla="*/ 0 w 239"/>
                  <a:gd name="T7" fmla="*/ 20 h 184"/>
                  <a:gd name="T8" fmla="*/ 2 w 239"/>
                  <a:gd name="T9" fmla="*/ 11 h 184"/>
                  <a:gd name="T10" fmla="*/ 6 w 239"/>
                  <a:gd name="T11" fmla="*/ 3 h 184"/>
                  <a:gd name="T12" fmla="*/ 12 w 239"/>
                  <a:gd name="T13" fmla="*/ 0 h 184"/>
                  <a:gd name="T14" fmla="*/ 22 w 239"/>
                  <a:gd name="T15" fmla="*/ 1 h 184"/>
                  <a:gd name="T16" fmla="*/ 37 w 239"/>
                  <a:gd name="T17" fmla="*/ 11 h 184"/>
                  <a:gd name="T18" fmla="*/ 56 w 239"/>
                  <a:gd name="T19" fmla="*/ 25 h 184"/>
                  <a:gd name="T20" fmla="*/ 78 w 239"/>
                  <a:gd name="T21" fmla="*/ 40 h 184"/>
                  <a:gd name="T22" fmla="*/ 102 w 239"/>
                  <a:gd name="T23" fmla="*/ 54 h 184"/>
                  <a:gd name="T24" fmla="*/ 125 w 239"/>
                  <a:gd name="T25" fmla="*/ 68 h 184"/>
                  <a:gd name="T26" fmla="*/ 150 w 239"/>
                  <a:gd name="T27" fmla="*/ 82 h 184"/>
                  <a:gd name="T28" fmla="*/ 170 w 239"/>
                  <a:gd name="T29" fmla="*/ 95 h 184"/>
                  <a:gd name="T30" fmla="*/ 187 w 239"/>
                  <a:gd name="T31" fmla="*/ 104 h 184"/>
                  <a:gd name="T32" fmla="*/ 200 w 239"/>
                  <a:gd name="T33" fmla="*/ 113 h 184"/>
                  <a:gd name="T34" fmla="*/ 210 w 239"/>
                  <a:gd name="T35" fmla="*/ 119 h 184"/>
                  <a:gd name="T36" fmla="*/ 219 w 239"/>
                  <a:gd name="T37" fmla="*/ 126 h 184"/>
                  <a:gd name="T38" fmla="*/ 229 w 239"/>
                  <a:gd name="T39" fmla="*/ 133 h 184"/>
                  <a:gd name="T40" fmla="*/ 235 w 239"/>
                  <a:gd name="T41" fmla="*/ 140 h 184"/>
                  <a:gd name="T42" fmla="*/ 239 w 239"/>
                  <a:gd name="T43" fmla="*/ 144 h 184"/>
                  <a:gd name="T44" fmla="*/ 236 w 239"/>
                  <a:gd name="T45" fmla="*/ 147 h 184"/>
                  <a:gd name="T46" fmla="*/ 232 w 239"/>
                  <a:gd name="T47" fmla="*/ 149 h 184"/>
                  <a:gd name="T48" fmla="*/ 222 w 239"/>
                  <a:gd name="T49" fmla="*/ 145 h 184"/>
                  <a:gd name="T50" fmla="*/ 210 w 239"/>
                  <a:gd name="T51" fmla="*/ 141 h 184"/>
                  <a:gd name="T52" fmla="*/ 197 w 239"/>
                  <a:gd name="T53" fmla="*/ 137 h 184"/>
                  <a:gd name="T54" fmla="*/ 187 w 239"/>
                  <a:gd name="T55" fmla="*/ 135 h 184"/>
                  <a:gd name="T56" fmla="*/ 180 w 239"/>
                  <a:gd name="T57" fmla="*/ 131 h 184"/>
                  <a:gd name="T58" fmla="*/ 173 w 239"/>
                  <a:gd name="T59" fmla="*/ 131 h 184"/>
                  <a:gd name="T60" fmla="*/ 170 w 239"/>
                  <a:gd name="T61" fmla="*/ 133 h 184"/>
                  <a:gd name="T62" fmla="*/ 170 w 239"/>
                  <a:gd name="T63" fmla="*/ 137 h 184"/>
                  <a:gd name="T64" fmla="*/ 172 w 239"/>
                  <a:gd name="T65" fmla="*/ 145 h 184"/>
                  <a:gd name="T66" fmla="*/ 174 w 239"/>
                  <a:gd name="T67" fmla="*/ 155 h 184"/>
                  <a:gd name="T68" fmla="*/ 178 w 239"/>
                  <a:gd name="T69" fmla="*/ 167 h 184"/>
                  <a:gd name="T70" fmla="*/ 180 w 239"/>
                  <a:gd name="T71" fmla="*/ 176 h 184"/>
                  <a:gd name="T72" fmla="*/ 177 w 239"/>
                  <a:gd name="T73" fmla="*/ 182 h 184"/>
                  <a:gd name="T74" fmla="*/ 169 w 239"/>
                  <a:gd name="T75" fmla="*/ 184 h 184"/>
                  <a:gd name="T76" fmla="*/ 156 w 239"/>
                  <a:gd name="T77" fmla="*/ 177 h 184"/>
                  <a:gd name="T78" fmla="*/ 135 w 239"/>
                  <a:gd name="T79" fmla="*/ 165 h 184"/>
                  <a:gd name="T80" fmla="*/ 105 w 239"/>
                  <a:gd name="T81" fmla="*/ 142 h 184"/>
                  <a:gd name="T82" fmla="*/ 102 w 239"/>
                  <a:gd name="T83" fmla="*/ 140 h 184"/>
                  <a:gd name="T84" fmla="*/ 92 w 239"/>
                  <a:gd name="T85" fmla="*/ 129 h 184"/>
                  <a:gd name="T86" fmla="*/ 80 w 239"/>
                  <a:gd name="T87" fmla="*/ 117 h 184"/>
                  <a:gd name="T88" fmla="*/ 64 w 239"/>
                  <a:gd name="T89" fmla="*/ 101 h 184"/>
                  <a:gd name="T90" fmla="*/ 48 w 239"/>
                  <a:gd name="T91" fmla="*/ 86 h 184"/>
                  <a:gd name="T92" fmla="*/ 33 w 239"/>
                  <a:gd name="T93" fmla="*/ 69 h 184"/>
                  <a:gd name="T94" fmla="*/ 20 w 239"/>
                  <a:gd name="T95" fmla="*/ 56 h 184"/>
                  <a:gd name="T96" fmla="*/ 12 w 239"/>
                  <a:gd name="T97" fmla="*/ 4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9" h="184">
                    <a:moveTo>
                      <a:pt x="12" y="49"/>
                    </a:moveTo>
                    <a:lnTo>
                      <a:pt x="7" y="41"/>
                    </a:lnTo>
                    <a:lnTo>
                      <a:pt x="3" y="31"/>
                    </a:lnTo>
                    <a:lnTo>
                      <a:pt x="0" y="20"/>
                    </a:lnTo>
                    <a:lnTo>
                      <a:pt x="2" y="11"/>
                    </a:lnTo>
                    <a:lnTo>
                      <a:pt x="6" y="3"/>
                    </a:lnTo>
                    <a:lnTo>
                      <a:pt x="12" y="0"/>
                    </a:lnTo>
                    <a:lnTo>
                      <a:pt x="22" y="1"/>
                    </a:lnTo>
                    <a:lnTo>
                      <a:pt x="37" y="11"/>
                    </a:lnTo>
                    <a:lnTo>
                      <a:pt x="56" y="25"/>
                    </a:lnTo>
                    <a:lnTo>
                      <a:pt x="78" y="40"/>
                    </a:lnTo>
                    <a:lnTo>
                      <a:pt x="102" y="54"/>
                    </a:lnTo>
                    <a:lnTo>
                      <a:pt x="125" y="68"/>
                    </a:lnTo>
                    <a:lnTo>
                      <a:pt x="150" y="82"/>
                    </a:lnTo>
                    <a:lnTo>
                      <a:pt x="170" y="95"/>
                    </a:lnTo>
                    <a:lnTo>
                      <a:pt x="187" y="104"/>
                    </a:lnTo>
                    <a:lnTo>
                      <a:pt x="200" y="113"/>
                    </a:lnTo>
                    <a:lnTo>
                      <a:pt x="210" y="119"/>
                    </a:lnTo>
                    <a:lnTo>
                      <a:pt x="219" y="126"/>
                    </a:lnTo>
                    <a:lnTo>
                      <a:pt x="229" y="133"/>
                    </a:lnTo>
                    <a:lnTo>
                      <a:pt x="235" y="140"/>
                    </a:lnTo>
                    <a:lnTo>
                      <a:pt x="239" y="144"/>
                    </a:lnTo>
                    <a:lnTo>
                      <a:pt x="236" y="147"/>
                    </a:lnTo>
                    <a:lnTo>
                      <a:pt x="232" y="149"/>
                    </a:lnTo>
                    <a:lnTo>
                      <a:pt x="222" y="145"/>
                    </a:lnTo>
                    <a:lnTo>
                      <a:pt x="210" y="141"/>
                    </a:lnTo>
                    <a:lnTo>
                      <a:pt x="197" y="137"/>
                    </a:lnTo>
                    <a:lnTo>
                      <a:pt x="187" y="135"/>
                    </a:lnTo>
                    <a:lnTo>
                      <a:pt x="180" y="131"/>
                    </a:lnTo>
                    <a:lnTo>
                      <a:pt x="173" y="131"/>
                    </a:lnTo>
                    <a:lnTo>
                      <a:pt x="170" y="133"/>
                    </a:lnTo>
                    <a:lnTo>
                      <a:pt x="170" y="137"/>
                    </a:lnTo>
                    <a:lnTo>
                      <a:pt x="172" y="145"/>
                    </a:lnTo>
                    <a:lnTo>
                      <a:pt x="174" y="155"/>
                    </a:lnTo>
                    <a:lnTo>
                      <a:pt x="178" y="167"/>
                    </a:lnTo>
                    <a:lnTo>
                      <a:pt x="180" y="176"/>
                    </a:lnTo>
                    <a:lnTo>
                      <a:pt x="177" y="182"/>
                    </a:lnTo>
                    <a:lnTo>
                      <a:pt x="169" y="184"/>
                    </a:lnTo>
                    <a:lnTo>
                      <a:pt x="156" y="177"/>
                    </a:lnTo>
                    <a:lnTo>
                      <a:pt x="135" y="165"/>
                    </a:lnTo>
                    <a:lnTo>
                      <a:pt x="105" y="142"/>
                    </a:lnTo>
                    <a:lnTo>
                      <a:pt x="102" y="140"/>
                    </a:lnTo>
                    <a:lnTo>
                      <a:pt x="92" y="129"/>
                    </a:lnTo>
                    <a:lnTo>
                      <a:pt x="80" y="117"/>
                    </a:lnTo>
                    <a:lnTo>
                      <a:pt x="64" y="101"/>
                    </a:lnTo>
                    <a:lnTo>
                      <a:pt x="48" y="86"/>
                    </a:lnTo>
                    <a:lnTo>
                      <a:pt x="33" y="69"/>
                    </a:lnTo>
                    <a:lnTo>
                      <a:pt x="20" y="56"/>
                    </a:lnTo>
                    <a:lnTo>
                      <a:pt x="12" y="49"/>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65" name="Freeform 1505">
                <a:extLst>
                  <a:ext uri="{FF2B5EF4-FFF2-40B4-BE49-F238E27FC236}">
                    <a16:creationId xmlns:a16="http://schemas.microsoft.com/office/drawing/2014/main" id="{3DC4E5A8-436F-A742-9C0D-35AEF97984CB}"/>
                  </a:ext>
                </a:extLst>
              </p:cNvPr>
              <p:cNvSpPr>
                <a:spLocks/>
              </p:cNvSpPr>
              <p:nvPr/>
            </p:nvSpPr>
            <p:spPr bwMode="auto">
              <a:xfrm>
                <a:off x="1072" y="2641"/>
                <a:ext cx="65" cy="50"/>
              </a:xfrm>
              <a:custGeom>
                <a:avLst/>
                <a:gdLst>
                  <a:gd name="T0" fmla="*/ 11 w 195"/>
                  <a:gd name="T1" fmla="*/ 41 h 150"/>
                  <a:gd name="T2" fmla="*/ 5 w 195"/>
                  <a:gd name="T3" fmla="*/ 35 h 150"/>
                  <a:gd name="T4" fmla="*/ 3 w 195"/>
                  <a:gd name="T5" fmla="*/ 27 h 150"/>
                  <a:gd name="T6" fmla="*/ 0 w 195"/>
                  <a:gd name="T7" fmla="*/ 18 h 150"/>
                  <a:gd name="T8" fmla="*/ 0 w 195"/>
                  <a:gd name="T9" fmla="*/ 10 h 150"/>
                  <a:gd name="T10" fmla="*/ 4 w 195"/>
                  <a:gd name="T11" fmla="*/ 3 h 150"/>
                  <a:gd name="T12" fmla="*/ 9 w 195"/>
                  <a:gd name="T13" fmla="*/ 0 h 150"/>
                  <a:gd name="T14" fmla="*/ 17 w 195"/>
                  <a:gd name="T15" fmla="*/ 1 h 150"/>
                  <a:gd name="T16" fmla="*/ 30 w 195"/>
                  <a:gd name="T17" fmla="*/ 10 h 150"/>
                  <a:gd name="T18" fmla="*/ 45 w 195"/>
                  <a:gd name="T19" fmla="*/ 20 h 150"/>
                  <a:gd name="T20" fmla="*/ 64 w 195"/>
                  <a:gd name="T21" fmla="*/ 33 h 150"/>
                  <a:gd name="T22" fmla="*/ 83 w 195"/>
                  <a:gd name="T23" fmla="*/ 46 h 150"/>
                  <a:gd name="T24" fmla="*/ 103 w 195"/>
                  <a:gd name="T25" fmla="*/ 56 h 150"/>
                  <a:gd name="T26" fmla="*/ 122 w 195"/>
                  <a:gd name="T27" fmla="*/ 68 h 150"/>
                  <a:gd name="T28" fmla="*/ 139 w 195"/>
                  <a:gd name="T29" fmla="*/ 77 h 150"/>
                  <a:gd name="T30" fmla="*/ 153 w 195"/>
                  <a:gd name="T31" fmla="*/ 86 h 150"/>
                  <a:gd name="T32" fmla="*/ 164 w 195"/>
                  <a:gd name="T33" fmla="*/ 91 h 150"/>
                  <a:gd name="T34" fmla="*/ 179 w 195"/>
                  <a:gd name="T35" fmla="*/ 103 h 150"/>
                  <a:gd name="T36" fmla="*/ 192 w 195"/>
                  <a:gd name="T37" fmla="*/ 114 h 150"/>
                  <a:gd name="T38" fmla="*/ 195 w 195"/>
                  <a:gd name="T39" fmla="*/ 121 h 150"/>
                  <a:gd name="T40" fmla="*/ 182 w 195"/>
                  <a:gd name="T41" fmla="*/ 121 h 150"/>
                  <a:gd name="T42" fmla="*/ 170 w 195"/>
                  <a:gd name="T43" fmla="*/ 117 h 150"/>
                  <a:gd name="T44" fmla="*/ 161 w 195"/>
                  <a:gd name="T45" fmla="*/ 114 h 150"/>
                  <a:gd name="T46" fmla="*/ 153 w 195"/>
                  <a:gd name="T47" fmla="*/ 111 h 150"/>
                  <a:gd name="T48" fmla="*/ 147 w 195"/>
                  <a:gd name="T49" fmla="*/ 109 h 150"/>
                  <a:gd name="T50" fmla="*/ 142 w 195"/>
                  <a:gd name="T51" fmla="*/ 109 h 150"/>
                  <a:gd name="T52" fmla="*/ 139 w 195"/>
                  <a:gd name="T53" fmla="*/ 111 h 150"/>
                  <a:gd name="T54" fmla="*/ 139 w 195"/>
                  <a:gd name="T55" fmla="*/ 114 h 150"/>
                  <a:gd name="T56" fmla="*/ 140 w 195"/>
                  <a:gd name="T57" fmla="*/ 121 h 150"/>
                  <a:gd name="T58" fmla="*/ 143 w 195"/>
                  <a:gd name="T59" fmla="*/ 128 h 150"/>
                  <a:gd name="T60" fmla="*/ 146 w 195"/>
                  <a:gd name="T61" fmla="*/ 137 h 150"/>
                  <a:gd name="T62" fmla="*/ 146 w 195"/>
                  <a:gd name="T63" fmla="*/ 144 h 150"/>
                  <a:gd name="T64" fmla="*/ 143 w 195"/>
                  <a:gd name="T65" fmla="*/ 149 h 150"/>
                  <a:gd name="T66" fmla="*/ 137 w 195"/>
                  <a:gd name="T67" fmla="*/ 150 h 150"/>
                  <a:gd name="T68" fmla="*/ 128 w 195"/>
                  <a:gd name="T69" fmla="*/ 148 h 150"/>
                  <a:gd name="T70" fmla="*/ 110 w 195"/>
                  <a:gd name="T71" fmla="*/ 136 h 150"/>
                  <a:gd name="T72" fmla="*/ 86 w 195"/>
                  <a:gd name="T73" fmla="*/ 117 h 150"/>
                  <a:gd name="T74" fmla="*/ 83 w 195"/>
                  <a:gd name="T75" fmla="*/ 114 h 150"/>
                  <a:gd name="T76" fmla="*/ 75 w 195"/>
                  <a:gd name="T77" fmla="*/ 108 h 150"/>
                  <a:gd name="T78" fmla="*/ 66 w 195"/>
                  <a:gd name="T79" fmla="*/ 96 h 150"/>
                  <a:gd name="T80" fmla="*/ 53 w 195"/>
                  <a:gd name="T81" fmla="*/ 84 h 150"/>
                  <a:gd name="T82" fmla="*/ 39 w 195"/>
                  <a:gd name="T83" fmla="*/ 72 h 150"/>
                  <a:gd name="T84" fmla="*/ 26 w 195"/>
                  <a:gd name="T85" fmla="*/ 59 h 150"/>
                  <a:gd name="T86" fmla="*/ 17 w 195"/>
                  <a:gd name="T87" fmla="*/ 47 h 150"/>
                  <a:gd name="T88" fmla="*/ 11 w 195"/>
                  <a:gd name="T89" fmla="*/ 4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5" h="150">
                    <a:moveTo>
                      <a:pt x="11" y="41"/>
                    </a:moveTo>
                    <a:lnTo>
                      <a:pt x="5" y="35"/>
                    </a:lnTo>
                    <a:lnTo>
                      <a:pt x="3" y="27"/>
                    </a:lnTo>
                    <a:lnTo>
                      <a:pt x="0" y="18"/>
                    </a:lnTo>
                    <a:lnTo>
                      <a:pt x="0" y="10"/>
                    </a:lnTo>
                    <a:lnTo>
                      <a:pt x="4" y="3"/>
                    </a:lnTo>
                    <a:lnTo>
                      <a:pt x="9" y="0"/>
                    </a:lnTo>
                    <a:lnTo>
                      <a:pt x="17" y="1"/>
                    </a:lnTo>
                    <a:lnTo>
                      <a:pt x="30" y="10"/>
                    </a:lnTo>
                    <a:lnTo>
                      <a:pt x="45" y="20"/>
                    </a:lnTo>
                    <a:lnTo>
                      <a:pt x="64" y="33"/>
                    </a:lnTo>
                    <a:lnTo>
                      <a:pt x="83" y="46"/>
                    </a:lnTo>
                    <a:lnTo>
                      <a:pt x="103" y="56"/>
                    </a:lnTo>
                    <a:lnTo>
                      <a:pt x="122" y="68"/>
                    </a:lnTo>
                    <a:lnTo>
                      <a:pt x="139" y="77"/>
                    </a:lnTo>
                    <a:lnTo>
                      <a:pt x="153" y="86"/>
                    </a:lnTo>
                    <a:lnTo>
                      <a:pt x="164" y="91"/>
                    </a:lnTo>
                    <a:lnTo>
                      <a:pt x="179" y="103"/>
                    </a:lnTo>
                    <a:lnTo>
                      <a:pt x="192" y="114"/>
                    </a:lnTo>
                    <a:lnTo>
                      <a:pt x="195" y="121"/>
                    </a:lnTo>
                    <a:lnTo>
                      <a:pt x="182" y="121"/>
                    </a:lnTo>
                    <a:lnTo>
                      <a:pt x="170" y="117"/>
                    </a:lnTo>
                    <a:lnTo>
                      <a:pt x="161" y="114"/>
                    </a:lnTo>
                    <a:lnTo>
                      <a:pt x="153" y="111"/>
                    </a:lnTo>
                    <a:lnTo>
                      <a:pt x="147" y="109"/>
                    </a:lnTo>
                    <a:lnTo>
                      <a:pt x="142" y="109"/>
                    </a:lnTo>
                    <a:lnTo>
                      <a:pt x="139" y="111"/>
                    </a:lnTo>
                    <a:lnTo>
                      <a:pt x="139" y="114"/>
                    </a:lnTo>
                    <a:lnTo>
                      <a:pt x="140" y="121"/>
                    </a:lnTo>
                    <a:lnTo>
                      <a:pt x="143" y="128"/>
                    </a:lnTo>
                    <a:lnTo>
                      <a:pt x="146" y="137"/>
                    </a:lnTo>
                    <a:lnTo>
                      <a:pt x="146" y="144"/>
                    </a:lnTo>
                    <a:lnTo>
                      <a:pt x="143" y="149"/>
                    </a:lnTo>
                    <a:lnTo>
                      <a:pt x="137" y="150"/>
                    </a:lnTo>
                    <a:lnTo>
                      <a:pt x="128" y="148"/>
                    </a:lnTo>
                    <a:lnTo>
                      <a:pt x="110" y="136"/>
                    </a:lnTo>
                    <a:lnTo>
                      <a:pt x="86" y="117"/>
                    </a:lnTo>
                    <a:lnTo>
                      <a:pt x="83" y="114"/>
                    </a:lnTo>
                    <a:lnTo>
                      <a:pt x="75" y="108"/>
                    </a:lnTo>
                    <a:lnTo>
                      <a:pt x="66" y="96"/>
                    </a:lnTo>
                    <a:lnTo>
                      <a:pt x="53" y="84"/>
                    </a:lnTo>
                    <a:lnTo>
                      <a:pt x="39" y="72"/>
                    </a:lnTo>
                    <a:lnTo>
                      <a:pt x="26" y="59"/>
                    </a:lnTo>
                    <a:lnTo>
                      <a:pt x="17" y="47"/>
                    </a:lnTo>
                    <a:lnTo>
                      <a:pt x="11" y="41"/>
                    </a:lnTo>
                    <a:close/>
                  </a:path>
                </a:pathLst>
              </a:custGeom>
              <a:solidFill>
                <a:srgbClr val="AB70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66" name="Freeform 1506">
                <a:extLst>
                  <a:ext uri="{FF2B5EF4-FFF2-40B4-BE49-F238E27FC236}">
                    <a16:creationId xmlns:a16="http://schemas.microsoft.com/office/drawing/2014/main" id="{AD6E611E-A868-6975-3902-550C2A8F5EE4}"/>
                  </a:ext>
                </a:extLst>
              </p:cNvPr>
              <p:cNvSpPr>
                <a:spLocks/>
              </p:cNvSpPr>
              <p:nvPr/>
            </p:nvSpPr>
            <p:spPr bwMode="auto">
              <a:xfrm>
                <a:off x="1080" y="2646"/>
                <a:ext cx="50" cy="39"/>
              </a:xfrm>
              <a:custGeom>
                <a:avLst/>
                <a:gdLst>
                  <a:gd name="T0" fmla="*/ 7 w 150"/>
                  <a:gd name="T1" fmla="*/ 31 h 116"/>
                  <a:gd name="T2" fmla="*/ 0 w 150"/>
                  <a:gd name="T3" fmla="*/ 19 h 116"/>
                  <a:gd name="T4" fmla="*/ 0 w 150"/>
                  <a:gd name="T5" fmla="*/ 6 h 116"/>
                  <a:gd name="T6" fmla="*/ 7 w 150"/>
                  <a:gd name="T7" fmla="*/ 0 h 116"/>
                  <a:gd name="T8" fmla="*/ 23 w 150"/>
                  <a:gd name="T9" fmla="*/ 6 h 116"/>
                  <a:gd name="T10" fmla="*/ 36 w 150"/>
                  <a:gd name="T11" fmla="*/ 16 h 116"/>
                  <a:gd name="T12" fmla="*/ 48 w 150"/>
                  <a:gd name="T13" fmla="*/ 25 h 116"/>
                  <a:gd name="T14" fmla="*/ 64 w 150"/>
                  <a:gd name="T15" fmla="*/ 34 h 116"/>
                  <a:gd name="T16" fmla="*/ 78 w 150"/>
                  <a:gd name="T17" fmla="*/ 43 h 116"/>
                  <a:gd name="T18" fmla="*/ 92 w 150"/>
                  <a:gd name="T19" fmla="*/ 53 h 116"/>
                  <a:gd name="T20" fmla="*/ 106 w 150"/>
                  <a:gd name="T21" fmla="*/ 60 h 116"/>
                  <a:gd name="T22" fmla="*/ 118 w 150"/>
                  <a:gd name="T23" fmla="*/ 67 h 116"/>
                  <a:gd name="T24" fmla="*/ 125 w 150"/>
                  <a:gd name="T25" fmla="*/ 72 h 116"/>
                  <a:gd name="T26" fmla="*/ 138 w 150"/>
                  <a:gd name="T27" fmla="*/ 80 h 116"/>
                  <a:gd name="T28" fmla="*/ 148 w 150"/>
                  <a:gd name="T29" fmla="*/ 89 h 116"/>
                  <a:gd name="T30" fmla="*/ 150 w 150"/>
                  <a:gd name="T31" fmla="*/ 94 h 116"/>
                  <a:gd name="T32" fmla="*/ 140 w 150"/>
                  <a:gd name="T33" fmla="*/ 92 h 116"/>
                  <a:gd name="T34" fmla="*/ 125 w 150"/>
                  <a:gd name="T35" fmla="*/ 87 h 116"/>
                  <a:gd name="T36" fmla="*/ 113 w 150"/>
                  <a:gd name="T37" fmla="*/ 83 h 116"/>
                  <a:gd name="T38" fmla="*/ 106 w 150"/>
                  <a:gd name="T39" fmla="*/ 83 h 116"/>
                  <a:gd name="T40" fmla="*/ 109 w 150"/>
                  <a:gd name="T41" fmla="*/ 92 h 116"/>
                  <a:gd name="T42" fmla="*/ 110 w 150"/>
                  <a:gd name="T43" fmla="*/ 99 h 116"/>
                  <a:gd name="T44" fmla="*/ 112 w 150"/>
                  <a:gd name="T45" fmla="*/ 105 h 116"/>
                  <a:gd name="T46" fmla="*/ 113 w 150"/>
                  <a:gd name="T47" fmla="*/ 110 h 116"/>
                  <a:gd name="T48" fmla="*/ 112 w 150"/>
                  <a:gd name="T49" fmla="*/ 114 h 116"/>
                  <a:gd name="T50" fmla="*/ 106 w 150"/>
                  <a:gd name="T51" fmla="*/ 116 h 116"/>
                  <a:gd name="T52" fmla="*/ 97 w 150"/>
                  <a:gd name="T53" fmla="*/ 113 h 116"/>
                  <a:gd name="T54" fmla="*/ 85 w 150"/>
                  <a:gd name="T55" fmla="*/ 105 h 116"/>
                  <a:gd name="T56" fmla="*/ 65 w 150"/>
                  <a:gd name="T57" fmla="*/ 91 h 116"/>
                  <a:gd name="T58" fmla="*/ 64 w 150"/>
                  <a:gd name="T59" fmla="*/ 89 h 116"/>
                  <a:gd name="T60" fmla="*/ 57 w 150"/>
                  <a:gd name="T61" fmla="*/ 82 h 116"/>
                  <a:gd name="T62" fmla="*/ 50 w 150"/>
                  <a:gd name="T63" fmla="*/ 74 h 116"/>
                  <a:gd name="T64" fmla="*/ 38 w 150"/>
                  <a:gd name="T65" fmla="*/ 65 h 116"/>
                  <a:gd name="T66" fmla="*/ 29 w 150"/>
                  <a:gd name="T67" fmla="*/ 54 h 116"/>
                  <a:gd name="T68" fmla="*/ 20 w 150"/>
                  <a:gd name="T69" fmla="*/ 45 h 116"/>
                  <a:gd name="T70" fmla="*/ 11 w 150"/>
                  <a:gd name="T71" fmla="*/ 37 h 116"/>
                  <a:gd name="T72" fmla="*/ 7 w 150"/>
                  <a:gd name="T73" fmla="*/ 3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16">
                    <a:moveTo>
                      <a:pt x="7" y="31"/>
                    </a:moveTo>
                    <a:lnTo>
                      <a:pt x="0" y="19"/>
                    </a:lnTo>
                    <a:lnTo>
                      <a:pt x="0" y="6"/>
                    </a:lnTo>
                    <a:lnTo>
                      <a:pt x="7" y="0"/>
                    </a:lnTo>
                    <a:lnTo>
                      <a:pt x="23" y="6"/>
                    </a:lnTo>
                    <a:lnTo>
                      <a:pt x="36" y="16"/>
                    </a:lnTo>
                    <a:lnTo>
                      <a:pt x="48" y="25"/>
                    </a:lnTo>
                    <a:lnTo>
                      <a:pt x="64" y="34"/>
                    </a:lnTo>
                    <a:lnTo>
                      <a:pt x="78" y="43"/>
                    </a:lnTo>
                    <a:lnTo>
                      <a:pt x="92" y="53"/>
                    </a:lnTo>
                    <a:lnTo>
                      <a:pt x="106" y="60"/>
                    </a:lnTo>
                    <a:lnTo>
                      <a:pt x="118" y="67"/>
                    </a:lnTo>
                    <a:lnTo>
                      <a:pt x="125" y="72"/>
                    </a:lnTo>
                    <a:lnTo>
                      <a:pt x="138" y="80"/>
                    </a:lnTo>
                    <a:lnTo>
                      <a:pt x="148" y="89"/>
                    </a:lnTo>
                    <a:lnTo>
                      <a:pt x="150" y="94"/>
                    </a:lnTo>
                    <a:lnTo>
                      <a:pt x="140" y="92"/>
                    </a:lnTo>
                    <a:lnTo>
                      <a:pt x="125" y="87"/>
                    </a:lnTo>
                    <a:lnTo>
                      <a:pt x="113" y="83"/>
                    </a:lnTo>
                    <a:lnTo>
                      <a:pt x="106" y="83"/>
                    </a:lnTo>
                    <a:lnTo>
                      <a:pt x="109" y="92"/>
                    </a:lnTo>
                    <a:lnTo>
                      <a:pt x="110" y="99"/>
                    </a:lnTo>
                    <a:lnTo>
                      <a:pt x="112" y="105"/>
                    </a:lnTo>
                    <a:lnTo>
                      <a:pt x="113" y="110"/>
                    </a:lnTo>
                    <a:lnTo>
                      <a:pt x="112" y="114"/>
                    </a:lnTo>
                    <a:lnTo>
                      <a:pt x="106" y="116"/>
                    </a:lnTo>
                    <a:lnTo>
                      <a:pt x="97" y="113"/>
                    </a:lnTo>
                    <a:lnTo>
                      <a:pt x="85" y="105"/>
                    </a:lnTo>
                    <a:lnTo>
                      <a:pt x="65" y="91"/>
                    </a:lnTo>
                    <a:lnTo>
                      <a:pt x="64" y="89"/>
                    </a:lnTo>
                    <a:lnTo>
                      <a:pt x="57" y="82"/>
                    </a:lnTo>
                    <a:lnTo>
                      <a:pt x="50" y="74"/>
                    </a:lnTo>
                    <a:lnTo>
                      <a:pt x="38" y="65"/>
                    </a:lnTo>
                    <a:lnTo>
                      <a:pt x="29" y="54"/>
                    </a:lnTo>
                    <a:lnTo>
                      <a:pt x="20" y="45"/>
                    </a:lnTo>
                    <a:lnTo>
                      <a:pt x="11" y="37"/>
                    </a:lnTo>
                    <a:lnTo>
                      <a:pt x="7" y="31"/>
                    </a:lnTo>
                    <a:close/>
                  </a:path>
                </a:pathLst>
              </a:custGeom>
              <a:solidFill>
                <a:srgbClr val="B778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67" name="Freeform 1507">
                <a:extLst>
                  <a:ext uri="{FF2B5EF4-FFF2-40B4-BE49-F238E27FC236}">
                    <a16:creationId xmlns:a16="http://schemas.microsoft.com/office/drawing/2014/main" id="{14B88402-C9F6-3717-A760-2C804A08F02D}"/>
                  </a:ext>
                </a:extLst>
              </p:cNvPr>
              <p:cNvSpPr>
                <a:spLocks/>
              </p:cNvSpPr>
              <p:nvPr/>
            </p:nvSpPr>
            <p:spPr bwMode="auto">
              <a:xfrm>
                <a:off x="1087" y="2650"/>
                <a:ext cx="35" cy="27"/>
              </a:xfrm>
              <a:custGeom>
                <a:avLst/>
                <a:gdLst>
                  <a:gd name="T0" fmla="*/ 47 w 105"/>
                  <a:gd name="T1" fmla="*/ 64 h 82"/>
                  <a:gd name="T2" fmla="*/ 41 w 105"/>
                  <a:gd name="T3" fmla="*/ 58 h 82"/>
                  <a:gd name="T4" fmla="*/ 29 w 105"/>
                  <a:gd name="T5" fmla="*/ 46 h 82"/>
                  <a:gd name="T6" fmla="*/ 14 w 105"/>
                  <a:gd name="T7" fmla="*/ 32 h 82"/>
                  <a:gd name="T8" fmla="*/ 5 w 105"/>
                  <a:gd name="T9" fmla="*/ 22 h 82"/>
                  <a:gd name="T10" fmla="*/ 0 w 105"/>
                  <a:gd name="T11" fmla="*/ 14 h 82"/>
                  <a:gd name="T12" fmla="*/ 0 w 105"/>
                  <a:gd name="T13" fmla="*/ 5 h 82"/>
                  <a:gd name="T14" fmla="*/ 4 w 105"/>
                  <a:gd name="T15" fmla="*/ 0 h 82"/>
                  <a:gd name="T16" fmla="*/ 15 w 105"/>
                  <a:gd name="T17" fmla="*/ 5 h 82"/>
                  <a:gd name="T18" fmla="*/ 25 w 105"/>
                  <a:gd name="T19" fmla="*/ 12 h 82"/>
                  <a:gd name="T20" fmla="*/ 35 w 105"/>
                  <a:gd name="T21" fmla="*/ 20 h 82"/>
                  <a:gd name="T22" fmla="*/ 44 w 105"/>
                  <a:gd name="T23" fmla="*/ 26 h 82"/>
                  <a:gd name="T24" fmla="*/ 55 w 105"/>
                  <a:gd name="T25" fmla="*/ 32 h 82"/>
                  <a:gd name="T26" fmla="*/ 66 w 105"/>
                  <a:gd name="T27" fmla="*/ 39 h 82"/>
                  <a:gd name="T28" fmla="*/ 76 w 105"/>
                  <a:gd name="T29" fmla="*/ 42 h 82"/>
                  <a:gd name="T30" fmla="*/ 83 w 105"/>
                  <a:gd name="T31" fmla="*/ 48 h 82"/>
                  <a:gd name="T32" fmla="*/ 90 w 105"/>
                  <a:gd name="T33" fmla="*/ 50 h 82"/>
                  <a:gd name="T34" fmla="*/ 100 w 105"/>
                  <a:gd name="T35" fmla="*/ 57 h 82"/>
                  <a:gd name="T36" fmla="*/ 105 w 105"/>
                  <a:gd name="T37" fmla="*/ 63 h 82"/>
                  <a:gd name="T38" fmla="*/ 105 w 105"/>
                  <a:gd name="T39" fmla="*/ 67 h 82"/>
                  <a:gd name="T40" fmla="*/ 100 w 105"/>
                  <a:gd name="T41" fmla="*/ 67 h 82"/>
                  <a:gd name="T42" fmla="*/ 88 w 105"/>
                  <a:gd name="T43" fmla="*/ 63 h 82"/>
                  <a:gd name="T44" fmla="*/ 81 w 105"/>
                  <a:gd name="T45" fmla="*/ 60 h 82"/>
                  <a:gd name="T46" fmla="*/ 77 w 105"/>
                  <a:gd name="T47" fmla="*/ 62 h 82"/>
                  <a:gd name="T48" fmla="*/ 77 w 105"/>
                  <a:gd name="T49" fmla="*/ 67 h 82"/>
                  <a:gd name="T50" fmla="*/ 81 w 105"/>
                  <a:gd name="T51" fmla="*/ 76 h 82"/>
                  <a:gd name="T52" fmla="*/ 78 w 105"/>
                  <a:gd name="T53" fmla="*/ 82 h 82"/>
                  <a:gd name="T54" fmla="*/ 70 w 105"/>
                  <a:gd name="T55" fmla="*/ 81 h 82"/>
                  <a:gd name="T56" fmla="*/ 47 w 105"/>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82">
                    <a:moveTo>
                      <a:pt x="47" y="64"/>
                    </a:moveTo>
                    <a:lnTo>
                      <a:pt x="41" y="58"/>
                    </a:lnTo>
                    <a:lnTo>
                      <a:pt x="29" y="46"/>
                    </a:lnTo>
                    <a:lnTo>
                      <a:pt x="14" y="32"/>
                    </a:lnTo>
                    <a:lnTo>
                      <a:pt x="5" y="22"/>
                    </a:lnTo>
                    <a:lnTo>
                      <a:pt x="0" y="14"/>
                    </a:lnTo>
                    <a:lnTo>
                      <a:pt x="0" y="5"/>
                    </a:lnTo>
                    <a:lnTo>
                      <a:pt x="4" y="0"/>
                    </a:lnTo>
                    <a:lnTo>
                      <a:pt x="15" y="5"/>
                    </a:lnTo>
                    <a:lnTo>
                      <a:pt x="25" y="12"/>
                    </a:lnTo>
                    <a:lnTo>
                      <a:pt x="35" y="20"/>
                    </a:lnTo>
                    <a:lnTo>
                      <a:pt x="44" y="26"/>
                    </a:lnTo>
                    <a:lnTo>
                      <a:pt x="55" y="32"/>
                    </a:lnTo>
                    <a:lnTo>
                      <a:pt x="66" y="39"/>
                    </a:lnTo>
                    <a:lnTo>
                      <a:pt x="76" y="42"/>
                    </a:lnTo>
                    <a:lnTo>
                      <a:pt x="83" y="48"/>
                    </a:lnTo>
                    <a:lnTo>
                      <a:pt x="90" y="50"/>
                    </a:lnTo>
                    <a:lnTo>
                      <a:pt x="100" y="57"/>
                    </a:lnTo>
                    <a:lnTo>
                      <a:pt x="105" y="63"/>
                    </a:lnTo>
                    <a:lnTo>
                      <a:pt x="105" y="67"/>
                    </a:lnTo>
                    <a:lnTo>
                      <a:pt x="100" y="67"/>
                    </a:lnTo>
                    <a:lnTo>
                      <a:pt x="88" y="63"/>
                    </a:lnTo>
                    <a:lnTo>
                      <a:pt x="81" y="60"/>
                    </a:lnTo>
                    <a:lnTo>
                      <a:pt x="77" y="62"/>
                    </a:lnTo>
                    <a:lnTo>
                      <a:pt x="77" y="67"/>
                    </a:lnTo>
                    <a:lnTo>
                      <a:pt x="81" y="76"/>
                    </a:lnTo>
                    <a:lnTo>
                      <a:pt x="78" y="82"/>
                    </a:lnTo>
                    <a:lnTo>
                      <a:pt x="70" y="81"/>
                    </a:lnTo>
                    <a:lnTo>
                      <a:pt x="47" y="64"/>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68" name="Freeform 1508">
                <a:extLst>
                  <a:ext uri="{FF2B5EF4-FFF2-40B4-BE49-F238E27FC236}">
                    <a16:creationId xmlns:a16="http://schemas.microsoft.com/office/drawing/2014/main" id="{9E947082-4D48-112C-32C1-0AA47B81C4A8}"/>
                  </a:ext>
                </a:extLst>
              </p:cNvPr>
              <p:cNvSpPr>
                <a:spLocks/>
              </p:cNvSpPr>
              <p:nvPr/>
            </p:nvSpPr>
            <p:spPr bwMode="auto">
              <a:xfrm>
                <a:off x="961" y="2613"/>
                <a:ext cx="237" cy="227"/>
              </a:xfrm>
              <a:custGeom>
                <a:avLst/>
                <a:gdLst>
                  <a:gd name="T0" fmla="*/ 51 w 712"/>
                  <a:gd name="T1" fmla="*/ 264 h 680"/>
                  <a:gd name="T2" fmla="*/ 79 w 712"/>
                  <a:gd name="T3" fmla="*/ 353 h 680"/>
                  <a:gd name="T4" fmla="*/ 112 w 712"/>
                  <a:gd name="T5" fmla="*/ 429 h 680"/>
                  <a:gd name="T6" fmla="*/ 150 w 712"/>
                  <a:gd name="T7" fmla="*/ 483 h 680"/>
                  <a:gd name="T8" fmla="*/ 187 w 712"/>
                  <a:gd name="T9" fmla="*/ 542 h 680"/>
                  <a:gd name="T10" fmla="*/ 206 w 712"/>
                  <a:gd name="T11" fmla="*/ 578 h 680"/>
                  <a:gd name="T12" fmla="*/ 223 w 712"/>
                  <a:gd name="T13" fmla="*/ 606 h 680"/>
                  <a:gd name="T14" fmla="*/ 244 w 712"/>
                  <a:gd name="T15" fmla="*/ 634 h 680"/>
                  <a:gd name="T16" fmla="*/ 263 w 712"/>
                  <a:gd name="T17" fmla="*/ 655 h 680"/>
                  <a:gd name="T18" fmla="*/ 302 w 712"/>
                  <a:gd name="T19" fmla="*/ 671 h 680"/>
                  <a:gd name="T20" fmla="*/ 387 w 712"/>
                  <a:gd name="T21" fmla="*/ 667 h 680"/>
                  <a:gd name="T22" fmla="*/ 401 w 712"/>
                  <a:gd name="T23" fmla="*/ 672 h 680"/>
                  <a:gd name="T24" fmla="*/ 432 w 712"/>
                  <a:gd name="T25" fmla="*/ 675 h 680"/>
                  <a:gd name="T26" fmla="*/ 473 w 712"/>
                  <a:gd name="T27" fmla="*/ 662 h 680"/>
                  <a:gd name="T28" fmla="*/ 486 w 712"/>
                  <a:gd name="T29" fmla="*/ 651 h 680"/>
                  <a:gd name="T30" fmla="*/ 514 w 712"/>
                  <a:gd name="T31" fmla="*/ 675 h 680"/>
                  <a:gd name="T32" fmla="*/ 550 w 712"/>
                  <a:gd name="T33" fmla="*/ 678 h 680"/>
                  <a:gd name="T34" fmla="*/ 579 w 712"/>
                  <a:gd name="T35" fmla="*/ 668 h 680"/>
                  <a:gd name="T36" fmla="*/ 593 w 712"/>
                  <a:gd name="T37" fmla="*/ 653 h 680"/>
                  <a:gd name="T38" fmla="*/ 596 w 712"/>
                  <a:gd name="T39" fmla="*/ 613 h 680"/>
                  <a:gd name="T40" fmla="*/ 609 w 712"/>
                  <a:gd name="T41" fmla="*/ 626 h 680"/>
                  <a:gd name="T42" fmla="*/ 641 w 712"/>
                  <a:gd name="T43" fmla="*/ 661 h 680"/>
                  <a:gd name="T44" fmla="*/ 678 w 712"/>
                  <a:gd name="T45" fmla="*/ 661 h 680"/>
                  <a:gd name="T46" fmla="*/ 700 w 712"/>
                  <a:gd name="T47" fmla="*/ 641 h 680"/>
                  <a:gd name="T48" fmla="*/ 712 w 712"/>
                  <a:gd name="T49" fmla="*/ 610 h 680"/>
                  <a:gd name="T50" fmla="*/ 705 w 712"/>
                  <a:gd name="T51" fmla="*/ 576 h 680"/>
                  <a:gd name="T52" fmla="*/ 688 w 712"/>
                  <a:gd name="T53" fmla="*/ 545 h 680"/>
                  <a:gd name="T54" fmla="*/ 670 w 712"/>
                  <a:gd name="T55" fmla="*/ 514 h 680"/>
                  <a:gd name="T56" fmla="*/ 641 w 712"/>
                  <a:gd name="T57" fmla="*/ 463 h 680"/>
                  <a:gd name="T58" fmla="*/ 620 w 712"/>
                  <a:gd name="T59" fmla="*/ 435 h 680"/>
                  <a:gd name="T60" fmla="*/ 599 w 712"/>
                  <a:gd name="T61" fmla="*/ 399 h 680"/>
                  <a:gd name="T62" fmla="*/ 586 w 712"/>
                  <a:gd name="T63" fmla="*/ 365 h 680"/>
                  <a:gd name="T64" fmla="*/ 595 w 712"/>
                  <a:gd name="T65" fmla="*/ 353 h 680"/>
                  <a:gd name="T66" fmla="*/ 622 w 712"/>
                  <a:gd name="T67" fmla="*/ 326 h 680"/>
                  <a:gd name="T68" fmla="*/ 647 w 712"/>
                  <a:gd name="T69" fmla="*/ 305 h 680"/>
                  <a:gd name="T70" fmla="*/ 636 w 712"/>
                  <a:gd name="T71" fmla="*/ 286 h 680"/>
                  <a:gd name="T72" fmla="*/ 615 w 712"/>
                  <a:gd name="T73" fmla="*/ 247 h 680"/>
                  <a:gd name="T74" fmla="*/ 592 w 712"/>
                  <a:gd name="T75" fmla="*/ 221 h 680"/>
                  <a:gd name="T76" fmla="*/ 550 w 712"/>
                  <a:gd name="T77" fmla="*/ 198 h 680"/>
                  <a:gd name="T78" fmla="*/ 506 w 712"/>
                  <a:gd name="T79" fmla="*/ 178 h 680"/>
                  <a:gd name="T80" fmla="*/ 461 w 712"/>
                  <a:gd name="T81" fmla="*/ 152 h 680"/>
                  <a:gd name="T82" fmla="*/ 380 w 712"/>
                  <a:gd name="T83" fmla="*/ 102 h 680"/>
                  <a:gd name="T84" fmla="*/ 329 w 712"/>
                  <a:gd name="T85" fmla="*/ 71 h 680"/>
                  <a:gd name="T86" fmla="*/ 309 w 712"/>
                  <a:gd name="T87" fmla="*/ 47 h 680"/>
                  <a:gd name="T88" fmla="*/ 289 w 712"/>
                  <a:gd name="T89" fmla="*/ 10 h 680"/>
                  <a:gd name="T90" fmla="*/ 0 w 712"/>
                  <a:gd name="T91" fmla="*/ 17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2" h="680">
                    <a:moveTo>
                      <a:pt x="44" y="240"/>
                    </a:moveTo>
                    <a:lnTo>
                      <a:pt x="45" y="247"/>
                    </a:lnTo>
                    <a:lnTo>
                      <a:pt x="51" y="264"/>
                    </a:lnTo>
                    <a:lnTo>
                      <a:pt x="58" y="289"/>
                    </a:lnTo>
                    <a:lnTo>
                      <a:pt x="69" y="319"/>
                    </a:lnTo>
                    <a:lnTo>
                      <a:pt x="79" y="353"/>
                    </a:lnTo>
                    <a:lnTo>
                      <a:pt x="91" y="383"/>
                    </a:lnTo>
                    <a:lnTo>
                      <a:pt x="102" y="411"/>
                    </a:lnTo>
                    <a:lnTo>
                      <a:pt x="112" y="429"/>
                    </a:lnTo>
                    <a:lnTo>
                      <a:pt x="124" y="445"/>
                    </a:lnTo>
                    <a:lnTo>
                      <a:pt x="137" y="463"/>
                    </a:lnTo>
                    <a:lnTo>
                      <a:pt x="150" y="483"/>
                    </a:lnTo>
                    <a:lnTo>
                      <a:pt x="164" y="503"/>
                    </a:lnTo>
                    <a:lnTo>
                      <a:pt x="177" y="523"/>
                    </a:lnTo>
                    <a:lnTo>
                      <a:pt x="187" y="542"/>
                    </a:lnTo>
                    <a:lnTo>
                      <a:pt x="195" y="557"/>
                    </a:lnTo>
                    <a:lnTo>
                      <a:pt x="201" y="569"/>
                    </a:lnTo>
                    <a:lnTo>
                      <a:pt x="206" y="578"/>
                    </a:lnTo>
                    <a:lnTo>
                      <a:pt x="211" y="587"/>
                    </a:lnTo>
                    <a:lnTo>
                      <a:pt x="218" y="597"/>
                    </a:lnTo>
                    <a:lnTo>
                      <a:pt x="223" y="606"/>
                    </a:lnTo>
                    <a:lnTo>
                      <a:pt x="232" y="616"/>
                    </a:lnTo>
                    <a:lnTo>
                      <a:pt x="239" y="626"/>
                    </a:lnTo>
                    <a:lnTo>
                      <a:pt x="244" y="634"/>
                    </a:lnTo>
                    <a:lnTo>
                      <a:pt x="250" y="641"/>
                    </a:lnTo>
                    <a:lnTo>
                      <a:pt x="257" y="648"/>
                    </a:lnTo>
                    <a:lnTo>
                      <a:pt x="263" y="655"/>
                    </a:lnTo>
                    <a:lnTo>
                      <a:pt x="273" y="661"/>
                    </a:lnTo>
                    <a:lnTo>
                      <a:pt x="285" y="665"/>
                    </a:lnTo>
                    <a:lnTo>
                      <a:pt x="302" y="671"/>
                    </a:lnTo>
                    <a:lnTo>
                      <a:pt x="324" y="672"/>
                    </a:lnTo>
                    <a:lnTo>
                      <a:pt x="352" y="671"/>
                    </a:lnTo>
                    <a:lnTo>
                      <a:pt x="387" y="667"/>
                    </a:lnTo>
                    <a:lnTo>
                      <a:pt x="389" y="667"/>
                    </a:lnTo>
                    <a:lnTo>
                      <a:pt x="393" y="668"/>
                    </a:lnTo>
                    <a:lnTo>
                      <a:pt x="401" y="672"/>
                    </a:lnTo>
                    <a:lnTo>
                      <a:pt x="410" y="673"/>
                    </a:lnTo>
                    <a:lnTo>
                      <a:pt x="420" y="675"/>
                    </a:lnTo>
                    <a:lnTo>
                      <a:pt x="432" y="675"/>
                    </a:lnTo>
                    <a:lnTo>
                      <a:pt x="444" y="673"/>
                    </a:lnTo>
                    <a:lnTo>
                      <a:pt x="455" y="671"/>
                    </a:lnTo>
                    <a:lnTo>
                      <a:pt x="473" y="662"/>
                    </a:lnTo>
                    <a:lnTo>
                      <a:pt x="482" y="655"/>
                    </a:lnTo>
                    <a:lnTo>
                      <a:pt x="486" y="653"/>
                    </a:lnTo>
                    <a:lnTo>
                      <a:pt x="486" y="651"/>
                    </a:lnTo>
                    <a:lnTo>
                      <a:pt x="489" y="655"/>
                    </a:lnTo>
                    <a:lnTo>
                      <a:pt x="500" y="665"/>
                    </a:lnTo>
                    <a:lnTo>
                      <a:pt x="514" y="675"/>
                    </a:lnTo>
                    <a:lnTo>
                      <a:pt x="531" y="680"/>
                    </a:lnTo>
                    <a:lnTo>
                      <a:pt x="541" y="680"/>
                    </a:lnTo>
                    <a:lnTo>
                      <a:pt x="550" y="678"/>
                    </a:lnTo>
                    <a:lnTo>
                      <a:pt x="559" y="676"/>
                    </a:lnTo>
                    <a:lnTo>
                      <a:pt x="569" y="673"/>
                    </a:lnTo>
                    <a:lnTo>
                      <a:pt x="579" y="668"/>
                    </a:lnTo>
                    <a:lnTo>
                      <a:pt x="585" y="664"/>
                    </a:lnTo>
                    <a:lnTo>
                      <a:pt x="590" y="659"/>
                    </a:lnTo>
                    <a:lnTo>
                      <a:pt x="593" y="653"/>
                    </a:lnTo>
                    <a:lnTo>
                      <a:pt x="595" y="638"/>
                    </a:lnTo>
                    <a:lnTo>
                      <a:pt x="595" y="624"/>
                    </a:lnTo>
                    <a:lnTo>
                      <a:pt x="596" y="613"/>
                    </a:lnTo>
                    <a:lnTo>
                      <a:pt x="596" y="609"/>
                    </a:lnTo>
                    <a:lnTo>
                      <a:pt x="599" y="613"/>
                    </a:lnTo>
                    <a:lnTo>
                      <a:pt x="609" y="626"/>
                    </a:lnTo>
                    <a:lnTo>
                      <a:pt x="622" y="640"/>
                    </a:lnTo>
                    <a:lnTo>
                      <a:pt x="631" y="653"/>
                    </a:lnTo>
                    <a:lnTo>
                      <a:pt x="641" y="661"/>
                    </a:lnTo>
                    <a:lnTo>
                      <a:pt x="652" y="664"/>
                    </a:lnTo>
                    <a:lnTo>
                      <a:pt x="664" y="664"/>
                    </a:lnTo>
                    <a:lnTo>
                      <a:pt x="678" y="661"/>
                    </a:lnTo>
                    <a:lnTo>
                      <a:pt x="685" y="658"/>
                    </a:lnTo>
                    <a:lnTo>
                      <a:pt x="693" y="651"/>
                    </a:lnTo>
                    <a:lnTo>
                      <a:pt x="700" y="641"/>
                    </a:lnTo>
                    <a:lnTo>
                      <a:pt x="706" y="632"/>
                    </a:lnTo>
                    <a:lnTo>
                      <a:pt x="711" y="621"/>
                    </a:lnTo>
                    <a:lnTo>
                      <a:pt x="712" y="610"/>
                    </a:lnTo>
                    <a:lnTo>
                      <a:pt x="712" y="599"/>
                    </a:lnTo>
                    <a:lnTo>
                      <a:pt x="709" y="587"/>
                    </a:lnTo>
                    <a:lnTo>
                      <a:pt x="705" y="576"/>
                    </a:lnTo>
                    <a:lnTo>
                      <a:pt x="698" y="564"/>
                    </a:lnTo>
                    <a:lnTo>
                      <a:pt x="692" y="552"/>
                    </a:lnTo>
                    <a:lnTo>
                      <a:pt x="688" y="545"/>
                    </a:lnTo>
                    <a:lnTo>
                      <a:pt x="685" y="538"/>
                    </a:lnTo>
                    <a:lnTo>
                      <a:pt x="679" y="527"/>
                    </a:lnTo>
                    <a:lnTo>
                      <a:pt x="670" y="514"/>
                    </a:lnTo>
                    <a:lnTo>
                      <a:pt x="660" y="496"/>
                    </a:lnTo>
                    <a:lnTo>
                      <a:pt x="651" y="480"/>
                    </a:lnTo>
                    <a:lnTo>
                      <a:pt x="641" y="463"/>
                    </a:lnTo>
                    <a:lnTo>
                      <a:pt x="633" y="452"/>
                    </a:lnTo>
                    <a:lnTo>
                      <a:pt x="626" y="444"/>
                    </a:lnTo>
                    <a:lnTo>
                      <a:pt x="620" y="435"/>
                    </a:lnTo>
                    <a:lnTo>
                      <a:pt x="615" y="426"/>
                    </a:lnTo>
                    <a:lnTo>
                      <a:pt x="608" y="413"/>
                    </a:lnTo>
                    <a:lnTo>
                      <a:pt x="599" y="399"/>
                    </a:lnTo>
                    <a:lnTo>
                      <a:pt x="593" y="386"/>
                    </a:lnTo>
                    <a:lnTo>
                      <a:pt x="589" y="376"/>
                    </a:lnTo>
                    <a:lnTo>
                      <a:pt x="586" y="365"/>
                    </a:lnTo>
                    <a:lnTo>
                      <a:pt x="586" y="362"/>
                    </a:lnTo>
                    <a:lnTo>
                      <a:pt x="589" y="359"/>
                    </a:lnTo>
                    <a:lnTo>
                      <a:pt x="595" y="353"/>
                    </a:lnTo>
                    <a:lnTo>
                      <a:pt x="603" y="345"/>
                    </a:lnTo>
                    <a:lnTo>
                      <a:pt x="612" y="336"/>
                    </a:lnTo>
                    <a:lnTo>
                      <a:pt x="622" y="326"/>
                    </a:lnTo>
                    <a:lnTo>
                      <a:pt x="633" y="316"/>
                    </a:lnTo>
                    <a:lnTo>
                      <a:pt x="641" y="310"/>
                    </a:lnTo>
                    <a:lnTo>
                      <a:pt x="647" y="305"/>
                    </a:lnTo>
                    <a:lnTo>
                      <a:pt x="645" y="302"/>
                    </a:lnTo>
                    <a:lnTo>
                      <a:pt x="643" y="296"/>
                    </a:lnTo>
                    <a:lnTo>
                      <a:pt x="636" y="286"/>
                    </a:lnTo>
                    <a:lnTo>
                      <a:pt x="630" y="274"/>
                    </a:lnTo>
                    <a:lnTo>
                      <a:pt x="622" y="260"/>
                    </a:lnTo>
                    <a:lnTo>
                      <a:pt x="615" y="247"/>
                    </a:lnTo>
                    <a:lnTo>
                      <a:pt x="605" y="236"/>
                    </a:lnTo>
                    <a:lnTo>
                      <a:pt x="599" y="227"/>
                    </a:lnTo>
                    <a:lnTo>
                      <a:pt x="592" y="221"/>
                    </a:lnTo>
                    <a:lnTo>
                      <a:pt x="579" y="214"/>
                    </a:lnTo>
                    <a:lnTo>
                      <a:pt x="565" y="206"/>
                    </a:lnTo>
                    <a:lnTo>
                      <a:pt x="550" y="198"/>
                    </a:lnTo>
                    <a:lnTo>
                      <a:pt x="535" y="191"/>
                    </a:lnTo>
                    <a:lnTo>
                      <a:pt x="519" y="184"/>
                    </a:lnTo>
                    <a:lnTo>
                      <a:pt x="506" y="178"/>
                    </a:lnTo>
                    <a:lnTo>
                      <a:pt x="495" y="172"/>
                    </a:lnTo>
                    <a:lnTo>
                      <a:pt x="482" y="165"/>
                    </a:lnTo>
                    <a:lnTo>
                      <a:pt x="461" y="152"/>
                    </a:lnTo>
                    <a:lnTo>
                      <a:pt x="437" y="136"/>
                    </a:lnTo>
                    <a:lnTo>
                      <a:pt x="407" y="118"/>
                    </a:lnTo>
                    <a:lnTo>
                      <a:pt x="380" y="102"/>
                    </a:lnTo>
                    <a:lnTo>
                      <a:pt x="357" y="87"/>
                    </a:lnTo>
                    <a:lnTo>
                      <a:pt x="338" y="76"/>
                    </a:lnTo>
                    <a:lnTo>
                      <a:pt x="329" y="71"/>
                    </a:lnTo>
                    <a:lnTo>
                      <a:pt x="324" y="65"/>
                    </a:lnTo>
                    <a:lnTo>
                      <a:pt x="316" y="58"/>
                    </a:lnTo>
                    <a:lnTo>
                      <a:pt x="309" y="47"/>
                    </a:lnTo>
                    <a:lnTo>
                      <a:pt x="302" y="34"/>
                    </a:lnTo>
                    <a:lnTo>
                      <a:pt x="295" y="22"/>
                    </a:lnTo>
                    <a:lnTo>
                      <a:pt x="289" y="10"/>
                    </a:lnTo>
                    <a:lnTo>
                      <a:pt x="285" y="3"/>
                    </a:lnTo>
                    <a:lnTo>
                      <a:pt x="284" y="0"/>
                    </a:lnTo>
                    <a:lnTo>
                      <a:pt x="0" y="178"/>
                    </a:lnTo>
                    <a:lnTo>
                      <a:pt x="44" y="240"/>
                    </a:lnTo>
                  </a:path>
                </a:pathLst>
              </a:custGeom>
              <a:noFill/>
              <a:ln w="1588">
                <a:solidFill>
                  <a:srgbClr val="2E14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069" name="Freeform 1509">
                <a:extLst>
                  <a:ext uri="{FF2B5EF4-FFF2-40B4-BE49-F238E27FC236}">
                    <a16:creationId xmlns:a16="http://schemas.microsoft.com/office/drawing/2014/main" id="{B48BE7DC-E882-F464-DBBE-A1AC0A9952A5}"/>
                  </a:ext>
                </a:extLst>
              </p:cNvPr>
              <p:cNvSpPr>
                <a:spLocks/>
              </p:cNvSpPr>
              <p:nvPr/>
            </p:nvSpPr>
            <p:spPr bwMode="auto">
              <a:xfrm>
                <a:off x="955" y="2615"/>
                <a:ext cx="120" cy="85"/>
              </a:xfrm>
              <a:custGeom>
                <a:avLst/>
                <a:gdLst>
                  <a:gd name="T0" fmla="*/ 322 w 361"/>
                  <a:gd name="T1" fmla="*/ 0 h 256"/>
                  <a:gd name="T2" fmla="*/ 361 w 361"/>
                  <a:gd name="T3" fmla="*/ 51 h 256"/>
                  <a:gd name="T4" fmla="*/ 359 w 361"/>
                  <a:gd name="T5" fmla="*/ 52 h 256"/>
                  <a:gd name="T6" fmla="*/ 355 w 361"/>
                  <a:gd name="T7" fmla="*/ 58 h 256"/>
                  <a:gd name="T8" fmla="*/ 349 w 361"/>
                  <a:gd name="T9" fmla="*/ 64 h 256"/>
                  <a:gd name="T10" fmla="*/ 340 w 361"/>
                  <a:gd name="T11" fmla="*/ 73 h 256"/>
                  <a:gd name="T12" fmla="*/ 329 w 361"/>
                  <a:gd name="T13" fmla="*/ 86 h 256"/>
                  <a:gd name="T14" fmla="*/ 315 w 361"/>
                  <a:gd name="T15" fmla="*/ 99 h 256"/>
                  <a:gd name="T16" fmla="*/ 299 w 361"/>
                  <a:gd name="T17" fmla="*/ 113 h 256"/>
                  <a:gd name="T18" fmla="*/ 280 w 361"/>
                  <a:gd name="T19" fmla="*/ 128 h 256"/>
                  <a:gd name="T20" fmla="*/ 258 w 361"/>
                  <a:gd name="T21" fmla="*/ 146 h 256"/>
                  <a:gd name="T22" fmla="*/ 236 w 361"/>
                  <a:gd name="T23" fmla="*/ 162 h 256"/>
                  <a:gd name="T24" fmla="*/ 210 w 361"/>
                  <a:gd name="T25" fmla="*/ 180 h 256"/>
                  <a:gd name="T26" fmla="*/ 181 w 361"/>
                  <a:gd name="T27" fmla="*/ 197 h 256"/>
                  <a:gd name="T28" fmla="*/ 151 w 361"/>
                  <a:gd name="T29" fmla="*/ 213 h 256"/>
                  <a:gd name="T30" fmla="*/ 120 w 361"/>
                  <a:gd name="T31" fmla="*/ 229 h 256"/>
                  <a:gd name="T32" fmla="*/ 85 w 361"/>
                  <a:gd name="T33" fmla="*/ 243 h 256"/>
                  <a:gd name="T34" fmla="*/ 48 w 361"/>
                  <a:gd name="T35" fmla="*/ 256 h 256"/>
                  <a:gd name="T36" fmla="*/ 0 w 361"/>
                  <a:gd name="T37" fmla="*/ 193 h 256"/>
                  <a:gd name="T38" fmla="*/ 322 w 361"/>
                  <a:gd name="T3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1" h="256">
                    <a:moveTo>
                      <a:pt x="322" y="0"/>
                    </a:moveTo>
                    <a:lnTo>
                      <a:pt x="361" y="51"/>
                    </a:lnTo>
                    <a:lnTo>
                      <a:pt x="359" y="52"/>
                    </a:lnTo>
                    <a:lnTo>
                      <a:pt x="355" y="58"/>
                    </a:lnTo>
                    <a:lnTo>
                      <a:pt x="349" y="64"/>
                    </a:lnTo>
                    <a:lnTo>
                      <a:pt x="340" y="73"/>
                    </a:lnTo>
                    <a:lnTo>
                      <a:pt x="329" y="86"/>
                    </a:lnTo>
                    <a:lnTo>
                      <a:pt x="315" y="99"/>
                    </a:lnTo>
                    <a:lnTo>
                      <a:pt x="299" y="113"/>
                    </a:lnTo>
                    <a:lnTo>
                      <a:pt x="280" y="128"/>
                    </a:lnTo>
                    <a:lnTo>
                      <a:pt x="258" y="146"/>
                    </a:lnTo>
                    <a:lnTo>
                      <a:pt x="236" y="162"/>
                    </a:lnTo>
                    <a:lnTo>
                      <a:pt x="210" y="180"/>
                    </a:lnTo>
                    <a:lnTo>
                      <a:pt x="181" y="197"/>
                    </a:lnTo>
                    <a:lnTo>
                      <a:pt x="151" y="213"/>
                    </a:lnTo>
                    <a:lnTo>
                      <a:pt x="120" y="229"/>
                    </a:lnTo>
                    <a:lnTo>
                      <a:pt x="85" y="243"/>
                    </a:lnTo>
                    <a:lnTo>
                      <a:pt x="48" y="256"/>
                    </a:lnTo>
                    <a:lnTo>
                      <a:pt x="0" y="193"/>
                    </a:lnTo>
                    <a:lnTo>
                      <a:pt x="322" y="0"/>
                    </a:lnTo>
                    <a:close/>
                  </a:path>
                </a:pathLst>
              </a:custGeom>
              <a:solidFill>
                <a:srgbClr val="A1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70" name="Freeform 1510">
                <a:extLst>
                  <a:ext uri="{FF2B5EF4-FFF2-40B4-BE49-F238E27FC236}">
                    <a16:creationId xmlns:a16="http://schemas.microsoft.com/office/drawing/2014/main" id="{8132A7F3-542F-46A5-4397-3F9844E3B81D}"/>
                  </a:ext>
                </a:extLst>
              </p:cNvPr>
              <p:cNvSpPr>
                <a:spLocks/>
              </p:cNvSpPr>
              <p:nvPr/>
            </p:nvSpPr>
            <p:spPr bwMode="auto">
              <a:xfrm>
                <a:off x="955" y="2615"/>
                <a:ext cx="120" cy="85"/>
              </a:xfrm>
              <a:custGeom>
                <a:avLst/>
                <a:gdLst>
                  <a:gd name="T0" fmla="*/ 322 w 361"/>
                  <a:gd name="T1" fmla="*/ 0 h 256"/>
                  <a:gd name="T2" fmla="*/ 361 w 361"/>
                  <a:gd name="T3" fmla="*/ 51 h 256"/>
                  <a:gd name="T4" fmla="*/ 359 w 361"/>
                  <a:gd name="T5" fmla="*/ 52 h 256"/>
                  <a:gd name="T6" fmla="*/ 355 w 361"/>
                  <a:gd name="T7" fmla="*/ 58 h 256"/>
                  <a:gd name="T8" fmla="*/ 349 w 361"/>
                  <a:gd name="T9" fmla="*/ 64 h 256"/>
                  <a:gd name="T10" fmla="*/ 340 w 361"/>
                  <a:gd name="T11" fmla="*/ 73 h 256"/>
                  <a:gd name="T12" fmla="*/ 329 w 361"/>
                  <a:gd name="T13" fmla="*/ 86 h 256"/>
                  <a:gd name="T14" fmla="*/ 315 w 361"/>
                  <a:gd name="T15" fmla="*/ 99 h 256"/>
                  <a:gd name="T16" fmla="*/ 299 w 361"/>
                  <a:gd name="T17" fmla="*/ 113 h 256"/>
                  <a:gd name="T18" fmla="*/ 280 w 361"/>
                  <a:gd name="T19" fmla="*/ 128 h 256"/>
                  <a:gd name="T20" fmla="*/ 258 w 361"/>
                  <a:gd name="T21" fmla="*/ 146 h 256"/>
                  <a:gd name="T22" fmla="*/ 236 w 361"/>
                  <a:gd name="T23" fmla="*/ 162 h 256"/>
                  <a:gd name="T24" fmla="*/ 210 w 361"/>
                  <a:gd name="T25" fmla="*/ 180 h 256"/>
                  <a:gd name="T26" fmla="*/ 181 w 361"/>
                  <a:gd name="T27" fmla="*/ 197 h 256"/>
                  <a:gd name="T28" fmla="*/ 151 w 361"/>
                  <a:gd name="T29" fmla="*/ 213 h 256"/>
                  <a:gd name="T30" fmla="*/ 120 w 361"/>
                  <a:gd name="T31" fmla="*/ 229 h 256"/>
                  <a:gd name="T32" fmla="*/ 85 w 361"/>
                  <a:gd name="T33" fmla="*/ 243 h 256"/>
                  <a:gd name="T34" fmla="*/ 48 w 361"/>
                  <a:gd name="T35" fmla="*/ 256 h 256"/>
                  <a:gd name="T36" fmla="*/ 0 w 361"/>
                  <a:gd name="T37" fmla="*/ 193 h 256"/>
                  <a:gd name="T38" fmla="*/ 322 w 361"/>
                  <a:gd name="T39"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1" h="256">
                    <a:moveTo>
                      <a:pt x="322" y="0"/>
                    </a:moveTo>
                    <a:lnTo>
                      <a:pt x="361" y="51"/>
                    </a:lnTo>
                    <a:lnTo>
                      <a:pt x="359" y="52"/>
                    </a:lnTo>
                    <a:lnTo>
                      <a:pt x="355" y="58"/>
                    </a:lnTo>
                    <a:lnTo>
                      <a:pt x="349" y="64"/>
                    </a:lnTo>
                    <a:lnTo>
                      <a:pt x="340" y="73"/>
                    </a:lnTo>
                    <a:lnTo>
                      <a:pt x="329" y="86"/>
                    </a:lnTo>
                    <a:lnTo>
                      <a:pt x="315" y="99"/>
                    </a:lnTo>
                    <a:lnTo>
                      <a:pt x="299" y="113"/>
                    </a:lnTo>
                    <a:lnTo>
                      <a:pt x="280" y="128"/>
                    </a:lnTo>
                    <a:lnTo>
                      <a:pt x="258" y="146"/>
                    </a:lnTo>
                    <a:lnTo>
                      <a:pt x="236" y="162"/>
                    </a:lnTo>
                    <a:lnTo>
                      <a:pt x="210" y="180"/>
                    </a:lnTo>
                    <a:lnTo>
                      <a:pt x="181" y="197"/>
                    </a:lnTo>
                    <a:lnTo>
                      <a:pt x="151" y="213"/>
                    </a:lnTo>
                    <a:lnTo>
                      <a:pt x="120" y="229"/>
                    </a:lnTo>
                    <a:lnTo>
                      <a:pt x="85" y="243"/>
                    </a:lnTo>
                    <a:lnTo>
                      <a:pt x="48" y="256"/>
                    </a:lnTo>
                    <a:lnTo>
                      <a:pt x="0" y="193"/>
                    </a:lnTo>
                    <a:lnTo>
                      <a:pt x="322" y="0"/>
                    </a:lnTo>
                  </a:path>
                </a:pathLst>
              </a:custGeom>
              <a:noFill/>
              <a:ln w="1588">
                <a:solidFill>
                  <a:srgbClr val="03737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071" name="Freeform 1511">
                <a:extLst>
                  <a:ext uri="{FF2B5EF4-FFF2-40B4-BE49-F238E27FC236}">
                    <a16:creationId xmlns:a16="http://schemas.microsoft.com/office/drawing/2014/main" id="{8AA7786A-CEB9-B23F-F439-AEBAF56F8D3A}"/>
                  </a:ext>
                </a:extLst>
              </p:cNvPr>
              <p:cNvSpPr>
                <a:spLocks/>
              </p:cNvSpPr>
              <p:nvPr/>
            </p:nvSpPr>
            <p:spPr bwMode="auto">
              <a:xfrm>
                <a:off x="461" y="1695"/>
                <a:ext cx="450" cy="1227"/>
              </a:xfrm>
              <a:custGeom>
                <a:avLst/>
                <a:gdLst>
                  <a:gd name="T0" fmla="*/ 794 w 1350"/>
                  <a:gd name="T1" fmla="*/ 15 h 3680"/>
                  <a:gd name="T2" fmla="*/ 898 w 1350"/>
                  <a:gd name="T3" fmla="*/ 165 h 3680"/>
                  <a:gd name="T4" fmla="*/ 1057 w 1350"/>
                  <a:gd name="T5" fmla="*/ 438 h 3680"/>
                  <a:gd name="T6" fmla="*/ 1224 w 1350"/>
                  <a:gd name="T7" fmla="*/ 853 h 3680"/>
                  <a:gd name="T8" fmla="*/ 1225 w 1350"/>
                  <a:gd name="T9" fmla="*/ 964 h 3680"/>
                  <a:gd name="T10" fmla="*/ 1248 w 1350"/>
                  <a:gd name="T11" fmla="*/ 1144 h 3680"/>
                  <a:gd name="T12" fmla="*/ 1272 w 1350"/>
                  <a:gd name="T13" fmla="*/ 1398 h 3680"/>
                  <a:gd name="T14" fmla="*/ 1287 w 1350"/>
                  <a:gd name="T15" fmla="*/ 1682 h 3680"/>
                  <a:gd name="T16" fmla="*/ 1290 w 1350"/>
                  <a:gd name="T17" fmla="*/ 1842 h 3680"/>
                  <a:gd name="T18" fmla="*/ 1291 w 1350"/>
                  <a:gd name="T19" fmla="*/ 1976 h 3680"/>
                  <a:gd name="T20" fmla="*/ 1297 w 1350"/>
                  <a:gd name="T21" fmla="*/ 2191 h 3680"/>
                  <a:gd name="T22" fmla="*/ 1304 w 1350"/>
                  <a:gd name="T23" fmla="*/ 2448 h 3680"/>
                  <a:gd name="T24" fmla="*/ 1314 w 1350"/>
                  <a:gd name="T25" fmla="*/ 2708 h 3680"/>
                  <a:gd name="T26" fmla="*/ 1322 w 1350"/>
                  <a:gd name="T27" fmla="*/ 2926 h 3680"/>
                  <a:gd name="T28" fmla="*/ 1327 w 1350"/>
                  <a:gd name="T29" fmla="*/ 3066 h 3680"/>
                  <a:gd name="T30" fmla="*/ 1337 w 1350"/>
                  <a:gd name="T31" fmla="*/ 3189 h 3680"/>
                  <a:gd name="T32" fmla="*/ 1347 w 1350"/>
                  <a:gd name="T33" fmla="*/ 3333 h 3680"/>
                  <a:gd name="T34" fmla="*/ 1347 w 1350"/>
                  <a:gd name="T35" fmla="*/ 3439 h 3680"/>
                  <a:gd name="T36" fmla="*/ 1311 w 1350"/>
                  <a:gd name="T37" fmla="*/ 3475 h 3680"/>
                  <a:gd name="T38" fmla="*/ 1252 w 1350"/>
                  <a:gd name="T39" fmla="*/ 3524 h 3680"/>
                  <a:gd name="T40" fmla="*/ 1179 w 1350"/>
                  <a:gd name="T41" fmla="*/ 3595 h 3680"/>
                  <a:gd name="T42" fmla="*/ 1055 w 1350"/>
                  <a:gd name="T43" fmla="*/ 3624 h 3680"/>
                  <a:gd name="T44" fmla="*/ 944 w 1350"/>
                  <a:gd name="T45" fmla="*/ 3654 h 3680"/>
                  <a:gd name="T46" fmla="*/ 880 w 1350"/>
                  <a:gd name="T47" fmla="*/ 3672 h 3680"/>
                  <a:gd name="T48" fmla="*/ 794 w 1350"/>
                  <a:gd name="T49" fmla="*/ 3679 h 3680"/>
                  <a:gd name="T50" fmla="*/ 687 w 1350"/>
                  <a:gd name="T51" fmla="*/ 3676 h 3680"/>
                  <a:gd name="T52" fmla="*/ 575 w 1350"/>
                  <a:gd name="T53" fmla="*/ 3667 h 3680"/>
                  <a:gd name="T54" fmla="*/ 458 w 1350"/>
                  <a:gd name="T55" fmla="*/ 3659 h 3680"/>
                  <a:gd name="T56" fmla="*/ 348 w 1350"/>
                  <a:gd name="T57" fmla="*/ 3649 h 3680"/>
                  <a:gd name="T58" fmla="*/ 227 w 1350"/>
                  <a:gd name="T59" fmla="*/ 3621 h 3680"/>
                  <a:gd name="T60" fmla="*/ 67 w 1350"/>
                  <a:gd name="T61" fmla="*/ 3577 h 3680"/>
                  <a:gd name="T62" fmla="*/ 1 w 1350"/>
                  <a:gd name="T63" fmla="*/ 3556 h 3680"/>
                  <a:gd name="T64" fmla="*/ 15 w 1350"/>
                  <a:gd name="T65" fmla="*/ 3501 h 3680"/>
                  <a:gd name="T66" fmla="*/ 14 w 1350"/>
                  <a:gd name="T67" fmla="*/ 3430 h 3680"/>
                  <a:gd name="T68" fmla="*/ 6 w 1350"/>
                  <a:gd name="T69" fmla="*/ 3386 h 3680"/>
                  <a:gd name="T70" fmla="*/ 14 w 1350"/>
                  <a:gd name="T71" fmla="*/ 3301 h 3680"/>
                  <a:gd name="T72" fmla="*/ 29 w 1350"/>
                  <a:gd name="T73" fmla="*/ 3180 h 3680"/>
                  <a:gd name="T74" fmla="*/ 47 w 1350"/>
                  <a:gd name="T75" fmla="*/ 3047 h 3680"/>
                  <a:gd name="T76" fmla="*/ 63 w 1350"/>
                  <a:gd name="T77" fmla="*/ 2896 h 3680"/>
                  <a:gd name="T78" fmla="*/ 74 w 1350"/>
                  <a:gd name="T79" fmla="*/ 2755 h 3680"/>
                  <a:gd name="T80" fmla="*/ 74 w 1350"/>
                  <a:gd name="T81" fmla="*/ 2664 h 3680"/>
                  <a:gd name="T82" fmla="*/ 65 w 1350"/>
                  <a:gd name="T83" fmla="*/ 2524 h 3680"/>
                  <a:gd name="T84" fmla="*/ 57 w 1350"/>
                  <a:gd name="T85" fmla="*/ 2340 h 3680"/>
                  <a:gd name="T86" fmla="*/ 53 w 1350"/>
                  <a:gd name="T87" fmla="*/ 2192 h 3680"/>
                  <a:gd name="T88" fmla="*/ 48 w 1350"/>
                  <a:gd name="T89" fmla="*/ 2087 h 3680"/>
                  <a:gd name="T90" fmla="*/ 37 w 1350"/>
                  <a:gd name="T91" fmla="*/ 1993 h 3680"/>
                  <a:gd name="T92" fmla="*/ 29 w 1350"/>
                  <a:gd name="T93" fmla="*/ 1936 h 3680"/>
                  <a:gd name="T94" fmla="*/ 21 w 1350"/>
                  <a:gd name="T95" fmla="*/ 1873 h 3680"/>
                  <a:gd name="T96" fmla="*/ 10 w 1350"/>
                  <a:gd name="T97" fmla="*/ 1706 h 3680"/>
                  <a:gd name="T98" fmla="*/ 6 w 1350"/>
                  <a:gd name="T99" fmla="*/ 1501 h 3680"/>
                  <a:gd name="T100" fmla="*/ 12 w 1350"/>
                  <a:gd name="T101" fmla="*/ 1322 h 3680"/>
                  <a:gd name="T102" fmla="*/ 21 w 1350"/>
                  <a:gd name="T103" fmla="*/ 1180 h 3680"/>
                  <a:gd name="T104" fmla="*/ 34 w 1350"/>
                  <a:gd name="T105" fmla="*/ 1059 h 3680"/>
                  <a:gd name="T106" fmla="*/ 43 w 1350"/>
                  <a:gd name="T107" fmla="*/ 942 h 3680"/>
                  <a:gd name="T108" fmla="*/ 51 w 1350"/>
                  <a:gd name="T109" fmla="*/ 827 h 3680"/>
                  <a:gd name="T110" fmla="*/ 80 w 1350"/>
                  <a:gd name="T111" fmla="*/ 710 h 3680"/>
                  <a:gd name="T112" fmla="*/ 152 w 1350"/>
                  <a:gd name="T113" fmla="*/ 574 h 3680"/>
                  <a:gd name="T114" fmla="*/ 286 w 1350"/>
                  <a:gd name="T115" fmla="*/ 385 h 3680"/>
                  <a:gd name="T116" fmla="*/ 462 w 1350"/>
                  <a:gd name="T117" fmla="*/ 194 h 3680"/>
                  <a:gd name="T118" fmla="*/ 660 w 1350"/>
                  <a:gd name="T119" fmla="*/ 72 h 3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0" h="3680">
                    <a:moveTo>
                      <a:pt x="660" y="72"/>
                    </a:moveTo>
                    <a:lnTo>
                      <a:pt x="660" y="48"/>
                    </a:lnTo>
                    <a:lnTo>
                      <a:pt x="782" y="0"/>
                    </a:lnTo>
                    <a:lnTo>
                      <a:pt x="786" y="3"/>
                    </a:lnTo>
                    <a:lnTo>
                      <a:pt x="794" y="15"/>
                    </a:lnTo>
                    <a:lnTo>
                      <a:pt x="808" y="34"/>
                    </a:lnTo>
                    <a:lnTo>
                      <a:pt x="825" y="57"/>
                    </a:lnTo>
                    <a:lnTo>
                      <a:pt x="847" y="88"/>
                    </a:lnTo>
                    <a:lnTo>
                      <a:pt x="871" y="124"/>
                    </a:lnTo>
                    <a:lnTo>
                      <a:pt x="898" y="165"/>
                    </a:lnTo>
                    <a:lnTo>
                      <a:pt x="928" y="210"/>
                    </a:lnTo>
                    <a:lnTo>
                      <a:pt x="959" y="262"/>
                    </a:lnTo>
                    <a:lnTo>
                      <a:pt x="992" y="317"/>
                    </a:lnTo>
                    <a:lnTo>
                      <a:pt x="1023" y="375"/>
                    </a:lnTo>
                    <a:lnTo>
                      <a:pt x="1057" y="438"/>
                    </a:lnTo>
                    <a:lnTo>
                      <a:pt x="1087" y="503"/>
                    </a:lnTo>
                    <a:lnTo>
                      <a:pt x="1118" y="571"/>
                    </a:lnTo>
                    <a:lnTo>
                      <a:pt x="1147" y="642"/>
                    </a:lnTo>
                    <a:lnTo>
                      <a:pt x="1172" y="714"/>
                    </a:lnTo>
                    <a:lnTo>
                      <a:pt x="1224" y="853"/>
                    </a:lnTo>
                    <a:lnTo>
                      <a:pt x="1224" y="858"/>
                    </a:lnTo>
                    <a:lnTo>
                      <a:pt x="1224" y="874"/>
                    </a:lnTo>
                    <a:lnTo>
                      <a:pt x="1224" y="898"/>
                    </a:lnTo>
                    <a:lnTo>
                      <a:pt x="1224" y="928"/>
                    </a:lnTo>
                    <a:lnTo>
                      <a:pt x="1225" y="964"/>
                    </a:lnTo>
                    <a:lnTo>
                      <a:pt x="1228" y="1002"/>
                    </a:lnTo>
                    <a:lnTo>
                      <a:pt x="1233" y="1045"/>
                    </a:lnTo>
                    <a:lnTo>
                      <a:pt x="1239" y="1086"/>
                    </a:lnTo>
                    <a:lnTo>
                      <a:pt x="1243" y="1112"/>
                    </a:lnTo>
                    <a:lnTo>
                      <a:pt x="1248" y="1144"/>
                    </a:lnTo>
                    <a:lnTo>
                      <a:pt x="1252" y="1185"/>
                    </a:lnTo>
                    <a:lnTo>
                      <a:pt x="1256" y="1233"/>
                    </a:lnTo>
                    <a:lnTo>
                      <a:pt x="1261" y="1284"/>
                    </a:lnTo>
                    <a:lnTo>
                      <a:pt x="1266" y="1341"/>
                    </a:lnTo>
                    <a:lnTo>
                      <a:pt x="1272" y="1398"/>
                    </a:lnTo>
                    <a:lnTo>
                      <a:pt x="1274" y="1457"/>
                    </a:lnTo>
                    <a:lnTo>
                      <a:pt x="1279" y="1517"/>
                    </a:lnTo>
                    <a:lnTo>
                      <a:pt x="1282" y="1574"/>
                    </a:lnTo>
                    <a:lnTo>
                      <a:pt x="1284" y="1631"/>
                    </a:lnTo>
                    <a:lnTo>
                      <a:pt x="1287" y="1682"/>
                    </a:lnTo>
                    <a:lnTo>
                      <a:pt x="1288" y="1730"/>
                    </a:lnTo>
                    <a:lnTo>
                      <a:pt x="1290" y="1771"/>
                    </a:lnTo>
                    <a:lnTo>
                      <a:pt x="1290" y="1803"/>
                    </a:lnTo>
                    <a:lnTo>
                      <a:pt x="1290" y="1829"/>
                    </a:lnTo>
                    <a:lnTo>
                      <a:pt x="1290" y="1842"/>
                    </a:lnTo>
                    <a:lnTo>
                      <a:pt x="1290" y="1860"/>
                    </a:lnTo>
                    <a:lnTo>
                      <a:pt x="1290" y="1883"/>
                    </a:lnTo>
                    <a:lnTo>
                      <a:pt x="1290" y="1909"/>
                    </a:lnTo>
                    <a:lnTo>
                      <a:pt x="1291" y="1940"/>
                    </a:lnTo>
                    <a:lnTo>
                      <a:pt x="1291" y="1976"/>
                    </a:lnTo>
                    <a:lnTo>
                      <a:pt x="1293" y="2012"/>
                    </a:lnTo>
                    <a:lnTo>
                      <a:pt x="1293" y="2053"/>
                    </a:lnTo>
                    <a:lnTo>
                      <a:pt x="1295" y="2097"/>
                    </a:lnTo>
                    <a:lnTo>
                      <a:pt x="1296" y="2142"/>
                    </a:lnTo>
                    <a:lnTo>
                      <a:pt x="1297" y="2191"/>
                    </a:lnTo>
                    <a:lnTo>
                      <a:pt x="1297" y="2240"/>
                    </a:lnTo>
                    <a:lnTo>
                      <a:pt x="1300" y="2290"/>
                    </a:lnTo>
                    <a:lnTo>
                      <a:pt x="1301" y="2343"/>
                    </a:lnTo>
                    <a:lnTo>
                      <a:pt x="1302" y="2396"/>
                    </a:lnTo>
                    <a:lnTo>
                      <a:pt x="1304" y="2448"/>
                    </a:lnTo>
                    <a:lnTo>
                      <a:pt x="1306" y="2501"/>
                    </a:lnTo>
                    <a:lnTo>
                      <a:pt x="1309" y="2554"/>
                    </a:lnTo>
                    <a:lnTo>
                      <a:pt x="1310" y="2606"/>
                    </a:lnTo>
                    <a:lnTo>
                      <a:pt x="1311" y="2657"/>
                    </a:lnTo>
                    <a:lnTo>
                      <a:pt x="1314" y="2708"/>
                    </a:lnTo>
                    <a:lnTo>
                      <a:pt x="1315" y="2755"/>
                    </a:lnTo>
                    <a:lnTo>
                      <a:pt x="1317" y="2803"/>
                    </a:lnTo>
                    <a:lnTo>
                      <a:pt x="1318" y="2848"/>
                    </a:lnTo>
                    <a:lnTo>
                      <a:pt x="1321" y="2889"/>
                    </a:lnTo>
                    <a:lnTo>
                      <a:pt x="1322" y="2926"/>
                    </a:lnTo>
                    <a:lnTo>
                      <a:pt x="1323" y="2963"/>
                    </a:lnTo>
                    <a:lnTo>
                      <a:pt x="1323" y="2995"/>
                    </a:lnTo>
                    <a:lnTo>
                      <a:pt x="1324" y="3023"/>
                    </a:lnTo>
                    <a:lnTo>
                      <a:pt x="1327" y="3047"/>
                    </a:lnTo>
                    <a:lnTo>
                      <a:pt x="1327" y="3066"/>
                    </a:lnTo>
                    <a:lnTo>
                      <a:pt x="1328" y="3080"/>
                    </a:lnTo>
                    <a:lnTo>
                      <a:pt x="1330" y="3106"/>
                    </a:lnTo>
                    <a:lnTo>
                      <a:pt x="1332" y="3133"/>
                    </a:lnTo>
                    <a:lnTo>
                      <a:pt x="1334" y="3159"/>
                    </a:lnTo>
                    <a:lnTo>
                      <a:pt x="1337" y="3189"/>
                    </a:lnTo>
                    <a:lnTo>
                      <a:pt x="1340" y="3219"/>
                    </a:lnTo>
                    <a:lnTo>
                      <a:pt x="1342" y="3248"/>
                    </a:lnTo>
                    <a:lnTo>
                      <a:pt x="1344" y="3278"/>
                    </a:lnTo>
                    <a:lnTo>
                      <a:pt x="1347" y="3308"/>
                    </a:lnTo>
                    <a:lnTo>
                      <a:pt x="1347" y="3333"/>
                    </a:lnTo>
                    <a:lnTo>
                      <a:pt x="1349" y="3360"/>
                    </a:lnTo>
                    <a:lnTo>
                      <a:pt x="1350" y="3385"/>
                    </a:lnTo>
                    <a:lnTo>
                      <a:pt x="1350" y="3406"/>
                    </a:lnTo>
                    <a:lnTo>
                      <a:pt x="1349" y="3425"/>
                    </a:lnTo>
                    <a:lnTo>
                      <a:pt x="1347" y="3439"/>
                    </a:lnTo>
                    <a:lnTo>
                      <a:pt x="1344" y="3452"/>
                    </a:lnTo>
                    <a:lnTo>
                      <a:pt x="1341" y="3457"/>
                    </a:lnTo>
                    <a:lnTo>
                      <a:pt x="1332" y="3466"/>
                    </a:lnTo>
                    <a:lnTo>
                      <a:pt x="1322" y="3470"/>
                    </a:lnTo>
                    <a:lnTo>
                      <a:pt x="1311" y="3475"/>
                    </a:lnTo>
                    <a:lnTo>
                      <a:pt x="1300" y="3478"/>
                    </a:lnTo>
                    <a:lnTo>
                      <a:pt x="1288" y="3484"/>
                    </a:lnTo>
                    <a:lnTo>
                      <a:pt x="1275" y="3492"/>
                    </a:lnTo>
                    <a:lnTo>
                      <a:pt x="1263" y="3505"/>
                    </a:lnTo>
                    <a:lnTo>
                      <a:pt x="1252" y="3524"/>
                    </a:lnTo>
                    <a:lnTo>
                      <a:pt x="1241" y="3544"/>
                    </a:lnTo>
                    <a:lnTo>
                      <a:pt x="1228" y="3563"/>
                    </a:lnTo>
                    <a:lnTo>
                      <a:pt x="1212" y="3574"/>
                    </a:lnTo>
                    <a:lnTo>
                      <a:pt x="1197" y="3586"/>
                    </a:lnTo>
                    <a:lnTo>
                      <a:pt x="1179" y="3595"/>
                    </a:lnTo>
                    <a:lnTo>
                      <a:pt x="1158" y="3603"/>
                    </a:lnTo>
                    <a:lnTo>
                      <a:pt x="1135" y="3608"/>
                    </a:lnTo>
                    <a:lnTo>
                      <a:pt x="1109" y="3613"/>
                    </a:lnTo>
                    <a:lnTo>
                      <a:pt x="1082" y="3618"/>
                    </a:lnTo>
                    <a:lnTo>
                      <a:pt x="1055" y="3624"/>
                    </a:lnTo>
                    <a:lnTo>
                      <a:pt x="1032" y="3629"/>
                    </a:lnTo>
                    <a:lnTo>
                      <a:pt x="1006" y="3635"/>
                    </a:lnTo>
                    <a:lnTo>
                      <a:pt x="984" y="3641"/>
                    </a:lnTo>
                    <a:lnTo>
                      <a:pt x="962" y="3648"/>
                    </a:lnTo>
                    <a:lnTo>
                      <a:pt x="944" y="3654"/>
                    </a:lnTo>
                    <a:lnTo>
                      <a:pt x="926" y="3660"/>
                    </a:lnTo>
                    <a:lnTo>
                      <a:pt x="917" y="3663"/>
                    </a:lnTo>
                    <a:lnTo>
                      <a:pt x="907" y="3667"/>
                    </a:lnTo>
                    <a:lnTo>
                      <a:pt x="896" y="3669"/>
                    </a:lnTo>
                    <a:lnTo>
                      <a:pt x="880" y="3672"/>
                    </a:lnTo>
                    <a:lnTo>
                      <a:pt x="866" y="3673"/>
                    </a:lnTo>
                    <a:lnTo>
                      <a:pt x="849" y="3675"/>
                    </a:lnTo>
                    <a:lnTo>
                      <a:pt x="831" y="3676"/>
                    </a:lnTo>
                    <a:lnTo>
                      <a:pt x="814" y="3679"/>
                    </a:lnTo>
                    <a:lnTo>
                      <a:pt x="794" y="3679"/>
                    </a:lnTo>
                    <a:lnTo>
                      <a:pt x="773" y="3680"/>
                    </a:lnTo>
                    <a:lnTo>
                      <a:pt x="752" y="3680"/>
                    </a:lnTo>
                    <a:lnTo>
                      <a:pt x="732" y="3680"/>
                    </a:lnTo>
                    <a:lnTo>
                      <a:pt x="710" y="3679"/>
                    </a:lnTo>
                    <a:lnTo>
                      <a:pt x="687" y="3676"/>
                    </a:lnTo>
                    <a:lnTo>
                      <a:pt x="665" y="3675"/>
                    </a:lnTo>
                    <a:lnTo>
                      <a:pt x="643" y="3673"/>
                    </a:lnTo>
                    <a:lnTo>
                      <a:pt x="621" y="3672"/>
                    </a:lnTo>
                    <a:lnTo>
                      <a:pt x="598" y="3669"/>
                    </a:lnTo>
                    <a:lnTo>
                      <a:pt x="575" y="3667"/>
                    </a:lnTo>
                    <a:lnTo>
                      <a:pt x="550" y="3666"/>
                    </a:lnTo>
                    <a:lnTo>
                      <a:pt x="527" y="3663"/>
                    </a:lnTo>
                    <a:lnTo>
                      <a:pt x="503" y="3662"/>
                    </a:lnTo>
                    <a:lnTo>
                      <a:pt x="479" y="3660"/>
                    </a:lnTo>
                    <a:lnTo>
                      <a:pt x="458" y="3659"/>
                    </a:lnTo>
                    <a:lnTo>
                      <a:pt x="433" y="3658"/>
                    </a:lnTo>
                    <a:lnTo>
                      <a:pt x="412" y="3656"/>
                    </a:lnTo>
                    <a:lnTo>
                      <a:pt x="389" y="3654"/>
                    </a:lnTo>
                    <a:lnTo>
                      <a:pt x="366" y="3650"/>
                    </a:lnTo>
                    <a:lnTo>
                      <a:pt x="348" y="3649"/>
                    </a:lnTo>
                    <a:lnTo>
                      <a:pt x="329" y="3646"/>
                    </a:lnTo>
                    <a:lnTo>
                      <a:pt x="310" y="3641"/>
                    </a:lnTo>
                    <a:lnTo>
                      <a:pt x="294" y="3639"/>
                    </a:lnTo>
                    <a:lnTo>
                      <a:pt x="261" y="3631"/>
                    </a:lnTo>
                    <a:lnTo>
                      <a:pt x="227" y="3621"/>
                    </a:lnTo>
                    <a:lnTo>
                      <a:pt x="192" y="3610"/>
                    </a:lnTo>
                    <a:lnTo>
                      <a:pt x="158" y="3600"/>
                    </a:lnTo>
                    <a:lnTo>
                      <a:pt x="126" y="3591"/>
                    </a:lnTo>
                    <a:lnTo>
                      <a:pt x="94" y="3583"/>
                    </a:lnTo>
                    <a:lnTo>
                      <a:pt x="67" y="3577"/>
                    </a:lnTo>
                    <a:lnTo>
                      <a:pt x="44" y="3572"/>
                    </a:lnTo>
                    <a:lnTo>
                      <a:pt x="27" y="3569"/>
                    </a:lnTo>
                    <a:lnTo>
                      <a:pt x="14" y="3565"/>
                    </a:lnTo>
                    <a:lnTo>
                      <a:pt x="6" y="3560"/>
                    </a:lnTo>
                    <a:lnTo>
                      <a:pt x="1" y="3556"/>
                    </a:lnTo>
                    <a:lnTo>
                      <a:pt x="0" y="3550"/>
                    </a:lnTo>
                    <a:lnTo>
                      <a:pt x="1" y="3542"/>
                    </a:lnTo>
                    <a:lnTo>
                      <a:pt x="6" y="3531"/>
                    </a:lnTo>
                    <a:lnTo>
                      <a:pt x="10" y="3516"/>
                    </a:lnTo>
                    <a:lnTo>
                      <a:pt x="15" y="3501"/>
                    </a:lnTo>
                    <a:lnTo>
                      <a:pt x="17" y="3484"/>
                    </a:lnTo>
                    <a:lnTo>
                      <a:pt x="20" y="3470"/>
                    </a:lnTo>
                    <a:lnTo>
                      <a:pt x="17" y="3456"/>
                    </a:lnTo>
                    <a:lnTo>
                      <a:pt x="16" y="3442"/>
                    </a:lnTo>
                    <a:lnTo>
                      <a:pt x="14" y="3430"/>
                    </a:lnTo>
                    <a:lnTo>
                      <a:pt x="10" y="3420"/>
                    </a:lnTo>
                    <a:lnTo>
                      <a:pt x="7" y="3409"/>
                    </a:lnTo>
                    <a:lnTo>
                      <a:pt x="6" y="3406"/>
                    </a:lnTo>
                    <a:lnTo>
                      <a:pt x="6" y="3398"/>
                    </a:lnTo>
                    <a:lnTo>
                      <a:pt x="6" y="3386"/>
                    </a:lnTo>
                    <a:lnTo>
                      <a:pt x="6" y="3373"/>
                    </a:lnTo>
                    <a:lnTo>
                      <a:pt x="7" y="3358"/>
                    </a:lnTo>
                    <a:lnTo>
                      <a:pt x="8" y="3340"/>
                    </a:lnTo>
                    <a:lnTo>
                      <a:pt x="10" y="3322"/>
                    </a:lnTo>
                    <a:lnTo>
                      <a:pt x="14" y="3301"/>
                    </a:lnTo>
                    <a:lnTo>
                      <a:pt x="16" y="3278"/>
                    </a:lnTo>
                    <a:lnTo>
                      <a:pt x="20" y="3256"/>
                    </a:lnTo>
                    <a:lnTo>
                      <a:pt x="23" y="3231"/>
                    </a:lnTo>
                    <a:lnTo>
                      <a:pt x="26" y="3207"/>
                    </a:lnTo>
                    <a:lnTo>
                      <a:pt x="29" y="3180"/>
                    </a:lnTo>
                    <a:lnTo>
                      <a:pt x="34" y="3155"/>
                    </a:lnTo>
                    <a:lnTo>
                      <a:pt x="37" y="3130"/>
                    </a:lnTo>
                    <a:lnTo>
                      <a:pt x="40" y="3103"/>
                    </a:lnTo>
                    <a:lnTo>
                      <a:pt x="43" y="3076"/>
                    </a:lnTo>
                    <a:lnTo>
                      <a:pt x="47" y="3047"/>
                    </a:lnTo>
                    <a:lnTo>
                      <a:pt x="50" y="3018"/>
                    </a:lnTo>
                    <a:lnTo>
                      <a:pt x="53" y="2987"/>
                    </a:lnTo>
                    <a:lnTo>
                      <a:pt x="56" y="2956"/>
                    </a:lnTo>
                    <a:lnTo>
                      <a:pt x="60" y="2926"/>
                    </a:lnTo>
                    <a:lnTo>
                      <a:pt x="63" y="2896"/>
                    </a:lnTo>
                    <a:lnTo>
                      <a:pt x="65" y="2865"/>
                    </a:lnTo>
                    <a:lnTo>
                      <a:pt x="67" y="2836"/>
                    </a:lnTo>
                    <a:lnTo>
                      <a:pt x="70" y="2808"/>
                    </a:lnTo>
                    <a:lnTo>
                      <a:pt x="72" y="2781"/>
                    </a:lnTo>
                    <a:lnTo>
                      <a:pt x="74" y="2755"/>
                    </a:lnTo>
                    <a:lnTo>
                      <a:pt x="74" y="2733"/>
                    </a:lnTo>
                    <a:lnTo>
                      <a:pt x="74" y="2713"/>
                    </a:lnTo>
                    <a:lnTo>
                      <a:pt x="74" y="2693"/>
                    </a:lnTo>
                    <a:lnTo>
                      <a:pt x="74" y="2679"/>
                    </a:lnTo>
                    <a:lnTo>
                      <a:pt x="74" y="2664"/>
                    </a:lnTo>
                    <a:lnTo>
                      <a:pt x="72" y="2643"/>
                    </a:lnTo>
                    <a:lnTo>
                      <a:pt x="70" y="2617"/>
                    </a:lnTo>
                    <a:lnTo>
                      <a:pt x="69" y="2589"/>
                    </a:lnTo>
                    <a:lnTo>
                      <a:pt x="67" y="2557"/>
                    </a:lnTo>
                    <a:lnTo>
                      <a:pt x="65" y="2524"/>
                    </a:lnTo>
                    <a:lnTo>
                      <a:pt x="64" y="2487"/>
                    </a:lnTo>
                    <a:lnTo>
                      <a:pt x="63" y="2451"/>
                    </a:lnTo>
                    <a:lnTo>
                      <a:pt x="61" y="2412"/>
                    </a:lnTo>
                    <a:lnTo>
                      <a:pt x="60" y="2376"/>
                    </a:lnTo>
                    <a:lnTo>
                      <a:pt x="57" y="2340"/>
                    </a:lnTo>
                    <a:lnTo>
                      <a:pt x="56" y="2306"/>
                    </a:lnTo>
                    <a:lnTo>
                      <a:pt x="54" y="2272"/>
                    </a:lnTo>
                    <a:lnTo>
                      <a:pt x="53" y="2241"/>
                    </a:lnTo>
                    <a:lnTo>
                      <a:pt x="53" y="2214"/>
                    </a:lnTo>
                    <a:lnTo>
                      <a:pt x="53" y="2192"/>
                    </a:lnTo>
                    <a:lnTo>
                      <a:pt x="53" y="2172"/>
                    </a:lnTo>
                    <a:lnTo>
                      <a:pt x="51" y="2151"/>
                    </a:lnTo>
                    <a:lnTo>
                      <a:pt x="51" y="2129"/>
                    </a:lnTo>
                    <a:lnTo>
                      <a:pt x="50" y="2109"/>
                    </a:lnTo>
                    <a:lnTo>
                      <a:pt x="48" y="2087"/>
                    </a:lnTo>
                    <a:lnTo>
                      <a:pt x="47" y="2066"/>
                    </a:lnTo>
                    <a:lnTo>
                      <a:pt x="43" y="2047"/>
                    </a:lnTo>
                    <a:lnTo>
                      <a:pt x="42" y="2027"/>
                    </a:lnTo>
                    <a:lnTo>
                      <a:pt x="40" y="2008"/>
                    </a:lnTo>
                    <a:lnTo>
                      <a:pt x="37" y="1993"/>
                    </a:lnTo>
                    <a:lnTo>
                      <a:pt x="35" y="1977"/>
                    </a:lnTo>
                    <a:lnTo>
                      <a:pt x="34" y="1964"/>
                    </a:lnTo>
                    <a:lnTo>
                      <a:pt x="33" y="1952"/>
                    </a:lnTo>
                    <a:lnTo>
                      <a:pt x="30" y="1942"/>
                    </a:lnTo>
                    <a:lnTo>
                      <a:pt x="29" y="1936"/>
                    </a:lnTo>
                    <a:lnTo>
                      <a:pt x="27" y="1931"/>
                    </a:lnTo>
                    <a:lnTo>
                      <a:pt x="26" y="1925"/>
                    </a:lnTo>
                    <a:lnTo>
                      <a:pt x="24" y="1912"/>
                    </a:lnTo>
                    <a:lnTo>
                      <a:pt x="23" y="1895"/>
                    </a:lnTo>
                    <a:lnTo>
                      <a:pt x="21" y="1873"/>
                    </a:lnTo>
                    <a:lnTo>
                      <a:pt x="17" y="1846"/>
                    </a:lnTo>
                    <a:lnTo>
                      <a:pt x="16" y="1814"/>
                    </a:lnTo>
                    <a:lnTo>
                      <a:pt x="15" y="1780"/>
                    </a:lnTo>
                    <a:lnTo>
                      <a:pt x="12" y="1744"/>
                    </a:lnTo>
                    <a:lnTo>
                      <a:pt x="10" y="1706"/>
                    </a:lnTo>
                    <a:lnTo>
                      <a:pt x="8" y="1665"/>
                    </a:lnTo>
                    <a:lnTo>
                      <a:pt x="7" y="1626"/>
                    </a:lnTo>
                    <a:lnTo>
                      <a:pt x="6" y="1582"/>
                    </a:lnTo>
                    <a:lnTo>
                      <a:pt x="6" y="1541"/>
                    </a:lnTo>
                    <a:lnTo>
                      <a:pt x="6" y="1501"/>
                    </a:lnTo>
                    <a:lnTo>
                      <a:pt x="6" y="1462"/>
                    </a:lnTo>
                    <a:lnTo>
                      <a:pt x="7" y="1424"/>
                    </a:lnTo>
                    <a:lnTo>
                      <a:pt x="8" y="1389"/>
                    </a:lnTo>
                    <a:lnTo>
                      <a:pt x="10" y="1354"/>
                    </a:lnTo>
                    <a:lnTo>
                      <a:pt x="12" y="1322"/>
                    </a:lnTo>
                    <a:lnTo>
                      <a:pt x="14" y="1291"/>
                    </a:lnTo>
                    <a:lnTo>
                      <a:pt x="15" y="1262"/>
                    </a:lnTo>
                    <a:lnTo>
                      <a:pt x="17" y="1233"/>
                    </a:lnTo>
                    <a:lnTo>
                      <a:pt x="20" y="1207"/>
                    </a:lnTo>
                    <a:lnTo>
                      <a:pt x="21" y="1180"/>
                    </a:lnTo>
                    <a:lnTo>
                      <a:pt x="24" y="1155"/>
                    </a:lnTo>
                    <a:lnTo>
                      <a:pt x="26" y="1130"/>
                    </a:lnTo>
                    <a:lnTo>
                      <a:pt x="29" y="1106"/>
                    </a:lnTo>
                    <a:lnTo>
                      <a:pt x="30" y="1081"/>
                    </a:lnTo>
                    <a:lnTo>
                      <a:pt x="34" y="1059"/>
                    </a:lnTo>
                    <a:lnTo>
                      <a:pt x="35" y="1036"/>
                    </a:lnTo>
                    <a:lnTo>
                      <a:pt x="39" y="1011"/>
                    </a:lnTo>
                    <a:lnTo>
                      <a:pt x="40" y="988"/>
                    </a:lnTo>
                    <a:lnTo>
                      <a:pt x="42" y="964"/>
                    </a:lnTo>
                    <a:lnTo>
                      <a:pt x="43" y="942"/>
                    </a:lnTo>
                    <a:lnTo>
                      <a:pt x="44" y="919"/>
                    </a:lnTo>
                    <a:lnTo>
                      <a:pt x="47" y="895"/>
                    </a:lnTo>
                    <a:lnTo>
                      <a:pt x="48" y="874"/>
                    </a:lnTo>
                    <a:lnTo>
                      <a:pt x="50" y="852"/>
                    </a:lnTo>
                    <a:lnTo>
                      <a:pt x="51" y="827"/>
                    </a:lnTo>
                    <a:lnTo>
                      <a:pt x="54" y="806"/>
                    </a:lnTo>
                    <a:lnTo>
                      <a:pt x="60" y="782"/>
                    </a:lnTo>
                    <a:lnTo>
                      <a:pt x="64" y="759"/>
                    </a:lnTo>
                    <a:lnTo>
                      <a:pt x="70" y="736"/>
                    </a:lnTo>
                    <a:lnTo>
                      <a:pt x="80" y="710"/>
                    </a:lnTo>
                    <a:lnTo>
                      <a:pt x="89" y="684"/>
                    </a:lnTo>
                    <a:lnTo>
                      <a:pt x="102" y="660"/>
                    </a:lnTo>
                    <a:lnTo>
                      <a:pt x="116" y="633"/>
                    </a:lnTo>
                    <a:lnTo>
                      <a:pt x="133" y="605"/>
                    </a:lnTo>
                    <a:lnTo>
                      <a:pt x="152" y="574"/>
                    </a:lnTo>
                    <a:lnTo>
                      <a:pt x="176" y="541"/>
                    </a:lnTo>
                    <a:lnTo>
                      <a:pt x="200" y="504"/>
                    </a:lnTo>
                    <a:lnTo>
                      <a:pt x="227" y="467"/>
                    </a:lnTo>
                    <a:lnTo>
                      <a:pt x="256" y="427"/>
                    </a:lnTo>
                    <a:lnTo>
                      <a:pt x="286" y="385"/>
                    </a:lnTo>
                    <a:lnTo>
                      <a:pt x="320" y="346"/>
                    </a:lnTo>
                    <a:lnTo>
                      <a:pt x="352" y="305"/>
                    </a:lnTo>
                    <a:lnTo>
                      <a:pt x="389" y="267"/>
                    </a:lnTo>
                    <a:lnTo>
                      <a:pt x="425" y="228"/>
                    </a:lnTo>
                    <a:lnTo>
                      <a:pt x="462" y="194"/>
                    </a:lnTo>
                    <a:lnTo>
                      <a:pt x="501" y="161"/>
                    </a:lnTo>
                    <a:lnTo>
                      <a:pt x="540" y="133"/>
                    </a:lnTo>
                    <a:lnTo>
                      <a:pt x="580" y="109"/>
                    </a:lnTo>
                    <a:lnTo>
                      <a:pt x="621" y="88"/>
                    </a:lnTo>
                    <a:lnTo>
                      <a:pt x="660" y="72"/>
                    </a:lnTo>
                  </a:path>
                </a:pathLst>
              </a:custGeom>
              <a:noFill/>
              <a:ln w="1588">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072" name="Freeform 1512">
                <a:extLst>
                  <a:ext uri="{FF2B5EF4-FFF2-40B4-BE49-F238E27FC236}">
                    <a16:creationId xmlns:a16="http://schemas.microsoft.com/office/drawing/2014/main" id="{B7576D56-5CE2-D216-8DAC-E32757AB24D5}"/>
                  </a:ext>
                </a:extLst>
              </p:cNvPr>
              <p:cNvSpPr>
                <a:spLocks/>
              </p:cNvSpPr>
              <p:nvPr/>
            </p:nvSpPr>
            <p:spPr bwMode="auto">
              <a:xfrm>
                <a:off x="461" y="1695"/>
                <a:ext cx="450" cy="1227"/>
              </a:xfrm>
              <a:custGeom>
                <a:avLst/>
                <a:gdLst>
                  <a:gd name="T0" fmla="*/ 794 w 1350"/>
                  <a:gd name="T1" fmla="*/ 15 h 3680"/>
                  <a:gd name="T2" fmla="*/ 898 w 1350"/>
                  <a:gd name="T3" fmla="*/ 165 h 3680"/>
                  <a:gd name="T4" fmla="*/ 1057 w 1350"/>
                  <a:gd name="T5" fmla="*/ 438 h 3680"/>
                  <a:gd name="T6" fmla="*/ 1224 w 1350"/>
                  <a:gd name="T7" fmla="*/ 853 h 3680"/>
                  <a:gd name="T8" fmla="*/ 1225 w 1350"/>
                  <a:gd name="T9" fmla="*/ 964 h 3680"/>
                  <a:gd name="T10" fmla="*/ 1248 w 1350"/>
                  <a:gd name="T11" fmla="*/ 1144 h 3680"/>
                  <a:gd name="T12" fmla="*/ 1272 w 1350"/>
                  <a:gd name="T13" fmla="*/ 1398 h 3680"/>
                  <a:gd name="T14" fmla="*/ 1287 w 1350"/>
                  <a:gd name="T15" fmla="*/ 1682 h 3680"/>
                  <a:gd name="T16" fmla="*/ 1290 w 1350"/>
                  <a:gd name="T17" fmla="*/ 1842 h 3680"/>
                  <a:gd name="T18" fmla="*/ 1291 w 1350"/>
                  <a:gd name="T19" fmla="*/ 1976 h 3680"/>
                  <a:gd name="T20" fmla="*/ 1297 w 1350"/>
                  <a:gd name="T21" fmla="*/ 2191 h 3680"/>
                  <a:gd name="T22" fmla="*/ 1304 w 1350"/>
                  <a:gd name="T23" fmla="*/ 2448 h 3680"/>
                  <a:gd name="T24" fmla="*/ 1314 w 1350"/>
                  <a:gd name="T25" fmla="*/ 2708 h 3680"/>
                  <a:gd name="T26" fmla="*/ 1322 w 1350"/>
                  <a:gd name="T27" fmla="*/ 2926 h 3680"/>
                  <a:gd name="T28" fmla="*/ 1327 w 1350"/>
                  <a:gd name="T29" fmla="*/ 3066 h 3680"/>
                  <a:gd name="T30" fmla="*/ 1337 w 1350"/>
                  <a:gd name="T31" fmla="*/ 3189 h 3680"/>
                  <a:gd name="T32" fmla="*/ 1347 w 1350"/>
                  <a:gd name="T33" fmla="*/ 3333 h 3680"/>
                  <a:gd name="T34" fmla="*/ 1347 w 1350"/>
                  <a:gd name="T35" fmla="*/ 3439 h 3680"/>
                  <a:gd name="T36" fmla="*/ 1311 w 1350"/>
                  <a:gd name="T37" fmla="*/ 3475 h 3680"/>
                  <a:gd name="T38" fmla="*/ 1252 w 1350"/>
                  <a:gd name="T39" fmla="*/ 3524 h 3680"/>
                  <a:gd name="T40" fmla="*/ 1179 w 1350"/>
                  <a:gd name="T41" fmla="*/ 3595 h 3680"/>
                  <a:gd name="T42" fmla="*/ 1055 w 1350"/>
                  <a:gd name="T43" fmla="*/ 3624 h 3680"/>
                  <a:gd name="T44" fmla="*/ 944 w 1350"/>
                  <a:gd name="T45" fmla="*/ 3654 h 3680"/>
                  <a:gd name="T46" fmla="*/ 880 w 1350"/>
                  <a:gd name="T47" fmla="*/ 3672 h 3680"/>
                  <a:gd name="T48" fmla="*/ 794 w 1350"/>
                  <a:gd name="T49" fmla="*/ 3679 h 3680"/>
                  <a:gd name="T50" fmla="*/ 687 w 1350"/>
                  <a:gd name="T51" fmla="*/ 3676 h 3680"/>
                  <a:gd name="T52" fmla="*/ 575 w 1350"/>
                  <a:gd name="T53" fmla="*/ 3667 h 3680"/>
                  <a:gd name="T54" fmla="*/ 458 w 1350"/>
                  <a:gd name="T55" fmla="*/ 3659 h 3680"/>
                  <a:gd name="T56" fmla="*/ 348 w 1350"/>
                  <a:gd name="T57" fmla="*/ 3649 h 3680"/>
                  <a:gd name="T58" fmla="*/ 227 w 1350"/>
                  <a:gd name="T59" fmla="*/ 3621 h 3680"/>
                  <a:gd name="T60" fmla="*/ 67 w 1350"/>
                  <a:gd name="T61" fmla="*/ 3577 h 3680"/>
                  <a:gd name="T62" fmla="*/ 1 w 1350"/>
                  <a:gd name="T63" fmla="*/ 3556 h 3680"/>
                  <a:gd name="T64" fmla="*/ 15 w 1350"/>
                  <a:gd name="T65" fmla="*/ 3501 h 3680"/>
                  <a:gd name="T66" fmla="*/ 14 w 1350"/>
                  <a:gd name="T67" fmla="*/ 3430 h 3680"/>
                  <a:gd name="T68" fmla="*/ 6 w 1350"/>
                  <a:gd name="T69" fmla="*/ 3386 h 3680"/>
                  <a:gd name="T70" fmla="*/ 14 w 1350"/>
                  <a:gd name="T71" fmla="*/ 3301 h 3680"/>
                  <a:gd name="T72" fmla="*/ 29 w 1350"/>
                  <a:gd name="T73" fmla="*/ 3180 h 3680"/>
                  <a:gd name="T74" fmla="*/ 47 w 1350"/>
                  <a:gd name="T75" fmla="*/ 3047 h 3680"/>
                  <a:gd name="T76" fmla="*/ 63 w 1350"/>
                  <a:gd name="T77" fmla="*/ 2896 h 3680"/>
                  <a:gd name="T78" fmla="*/ 74 w 1350"/>
                  <a:gd name="T79" fmla="*/ 2755 h 3680"/>
                  <a:gd name="T80" fmla="*/ 74 w 1350"/>
                  <a:gd name="T81" fmla="*/ 2664 h 3680"/>
                  <a:gd name="T82" fmla="*/ 65 w 1350"/>
                  <a:gd name="T83" fmla="*/ 2524 h 3680"/>
                  <a:gd name="T84" fmla="*/ 57 w 1350"/>
                  <a:gd name="T85" fmla="*/ 2340 h 3680"/>
                  <a:gd name="T86" fmla="*/ 53 w 1350"/>
                  <a:gd name="T87" fmla="*/ 2192 h 3680"/>
                  <a:gd name="T88" fmla="*/ 48 w 1350"/>
                  <a:gd name="T89" fmla="*/ 2087 h 3680"/>
                  <a:gd name="T90" fmla="*/ 37 w 1350"/>
                  <a:gd name="T91" fmla="*/ 1993 h 3680"/>
                  <a:gd name="T92" fmla="*/ 29 w 1350"/>
                  <a:gd name="T93" fmla="*/ 1936 h 3680"/>
                  <a:gd name="T94" fmla="*/ 21 w 1350"/>
                  <a:gd name="T95" fmla="*/ 1873 h 3680"/>
                  <a:gd name="T96" fmla="*/ 10 w 1350"/>
                  <a:gd name="T97" fmla="*/ 1706 h 3680"/>
                  <a:gd name="T98" fmla="*/ 6 w 1350"/>
                  <a:gd name="T99" fmla="*/ 1501 h 3680"/>
                  <a:gd name="T100" fmla="*/ 12 w 1350"/>
                  <a:gd name="T101" fmla="*/ 1322 h 3680"/>
                  <a:gd name="T102" fmla="*/ 21 w 1350"/>
                  <a:gd name="T103" fmla="*/ 1180 h 3680"/>
                  <a:gd name="T104" fmla="*/ 34 w 1350"/>
                  <a:gd name="T105" fmla="*/ 1059 h 3680"/>
                  <a:gd name="T106" fmla="*/ 43 w 1350"/>
                  <a:gd name="T107" fmla="*/ 942 h 3680"/>
                  <a:gd name="T108" fmla="*/ 51 w 1350"/>
                  <a:gd name="T109" fmla="*/ 827 h 3680"/>
                  <a:gd name="T110" fmla="*/ 80 w 1350"/>
                  <a:gd name="T111" fmla="*/ 710 h 3680"/>
                  <a:gd name="T112" fmla="*/ 152 w 1350"/>
                  <a:gd name="T113" fmla="*/ 574 h 3680"/>
                  <a:gd name="T114" fmla="*/ 286 w 1350"/>
                  <a:gd name="T115" fmla="*/ 385 h 3680"/>
                  <a:gd name="T116" fmla="*/ 462 w 1350"/>
                  <a:gd name="T117" fmla="*/ 194 h 3680"/>
                  <a:gd name="T118" fmla="*/ 660 w 1350"/>
                  <a:gd name="T119" fmla="*/ 72 h 3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50" h="3680">
                    <a:moveTo>
                      <a:pt x="660" y="72"/>
                    </a:moveTo>
                    <a:lnTo>
                      <a:pt x="660" y="48"/>
                    </a:lnTo>
                    <a:lnTo>
                      <a:pt x="782" y="0"/>
                    </a:lnTo>
                    <a:lnTo>
                      <a:pt x="786" y="3"/>
                    </a:lnTo>
                    <a:lnTo>
                      <a:pt x="794" y="15"/>
                    </a:lnTo>
                    <a:lnTo>
                      <a:pt x="808" y="34"/>
                    </a:lnTo>
                    <a:lnTo>
                      <a:pt x="825" y="57"/>
                    </a:lnTo>
                    <a:lnTo>
                      <a:pt x="847" y="88"/>
                    </a:lnTo>
                    <a:lnTo>
                      <a:pt x="871" y="124"/>
                    </a:lnTo>
                    <a:lnTo>
                      <a:pt x="898" y="165"/>
                    </a:lnTo>
                    <a:lnTo>
                      <a:pt x="928" y="210"/>
                    </a:lnTo>
                    <a:lnTo>
                      <a:pt x="959" y="262"/>
                    </a:lnTo>
                    <a:lnTo>
                      <a:pt x="992" y="317"/>
                    </a:lnTo>
                    <a:lnTo>
                      <a:pt x="1023" y="375"/>
                    </a:lnTo>
                    <a:lnTo>
                      <a:pt x="1057" y="438"/>
                    </a:lnTo>
                    <a:lnTo>
                      <a:pt x="1087" y="503"/>
                    </a:lnTo>
                    <a:lnTo>
                      <a:pt x="1118" y="571"/>
                    </a:lnTo>
                    <a:lnTo>
                      <a:pt x="1147" y="642"/>
                    </a:lnTo>
                    <a:lnTo>
                      <a:pt x="1172" y="714"/>
                    </a:lnTo>
                    <a:lnTo>
                      <a:pt x="1224" y="853"/>
                    </a:lnTo>
                    <a:lnTo>
                      <a:pt x="1224" y="858"/>
                    </a:lnTo>
                    <a:lnTo>
                      <a:pt x="1224" y="874"/>
                    </a:lnTo>
                    <a:lnTo>
                      <a:pt x="1224" y="898"/>
                    </a:lnTo>
                    <a:lnTo>
                      <a:pt x="1224" y="928"/>
                    </a:lnTo>
                    <a:lnTo>
                      <a:pt x="1225" y="964"/>
                    </a:lnTo>
                    <a:lnTo>
                      <a:pt x="1228" y="1002"/>
                    </a:lnTo>
                    <a:lnTo>
                      <a:pt x="1233" y="1045"/>
                    </a:lnTo>
                    <a:lnTo>
                      <a:pt x="1239" y="1086"/>
                    </a:lnTo>
                    <a:lnTo>
                      <a:pt x="1243" y="1112"/>
                    </a:lnTo>
                    <a:lnTo>
                      <a:pt x="1248" y="1144"/>
                    </a:lnTo>
                    <a:lnTo>
                      <a:pt x="1252" y="1185"/>
                    </a:lnTo>
                    <a:lnTo>
                      <a:pt x="1256" y="1233"/>
                    </a:lnTo>
                    <a:lnTo>
                      <a:pt x="1261" y="1284"/>
                    </a:lnTo>
                    <a:lnTo>
                      <a:pt x="1266" y="1341"/>
                    </a:lnTo>
                    <a:lnTo>
                      <a:pt x="1272" y="1398"/>
                    </a:lnTo>
                    <a:lnTo>
                      <a:pt x="1274" y="1457"/>
                    </a:lnTo>
                    <a:lnTo>
                      <a:pt x="1279" y="1517"/>
                    </a:lnTo>
                    <a:lnTo>
                      <a:pt x="1282" y="1574"/>
                    </a:lnTo>
                    <a:lnTo>
                      <a:pt x="1284" y="1631"/>
                    </a:lnTo>
                    <a:lnTo>
                      <a:pt x="1287" y="1682"/>
                    </a:lnTo>
                    <a:lnTo>
                      <a:pt x="1288" y="1730"/>
                    </a:lnTo>
                    <a:lnTo>
                      <a:pt x="1290" y="1771"/>
                    </a:lnTo>
                    <a:lnTo>
                      <a:pt x="1290" y="1803"/>
                    </a:lnTo>
                    <a:lnTo>
                      <a:pt x="1290" y="1829"/>
                    </a:lnTo>
                    <a:lnTo>
                      <a:pt x="1290" y="1842"/>
                    </a:lnTo>
                    <a:lnTo>
                      <a:pt x="1290" y="1860"/>
                    </a:lnTo>
                    <a:lnTo>
                      <a:pt x="1290" y="1883"/>
                    </a:lnTo>
                    <a:lnTo>
                      <a:pt x="1290" y="1909"/>
                    </a:lnTo>
                    <a:lnTo>
                      <a:pt x="1291" y="1940"/>
                    </a:lnTo>
                    <a:lnTo>
                      <a:pt x="1291" y="1976"/>
                    </a:lnTo>
                    <a:lnTo>
                      <a:pt x="1293" y="2012"/>
                    </a:lnTo>
                    <a:lnTo>
                      <a:pt x="1293" y="2053"/>
                    </a:lnTo>
                    <a:lnTo>
                      <a:pt x="1295" y="2097"/>
                    </a:lnTo>
                    <a:lnTo>
                      <a:pt x="1296" y="2142"/>
                    </a:lnTo>
                    <a:lnTo>
                      <a:pt x="1297" y="2191"/>
                    </a:lnTo>
                    <a:lnTo>
                      <a:pt x="1297" y="2240"/>
                    </a:lnTo>
                    <a:lnTo>
                      <a:pt x="1300" y="2290"/>
                    </a:lnTo>
                    <a:lnTo>
                      <a:pt x="1301" y="2343"/>
                    </a:lnTo>
                    <a:lnTo>
                      <a:pt x="1302" y="2396"/>
                    </a:lnTo>
                    <a:lnTo>
                      <a:pt x="1304" y="2448"/>
                    </a:lnTo>
                    <a:lnTo>
                      <a:pt x="1306" y="2501"/>
                    </a:lnTo>
                    <a:lnTo>
                      <a:pt x="1309" y="2554"/>
                    </a:lnTo>
                    <a:lnTo>
                      <a:pt x="1310" y="2606"/>
                    </a:lnTo>
                    <a:lnTo>
                      <a:pt x="1311" y="2657"/>
                    </a:lnTo>
                    <a:lnTo>
                      <a:pt x="1314" y="2708"/>
                    </a:lnTo>
                    <a:lnTo>
                      <a:pt x="1315" y="2755"/>
                    </a:lnTo>
                    <a:lnTo>
                      <a:pt x="1317" y="2803"/>
                    </a:lnTo>
                    <a:lnTo>
                      <a:pt x="1318" y="2848"/>
                    </a:lnTo>
                    <a:lnTo>
                      <a:pt x="1321" y="2889"/>
                    </a:lnTo>
                    <a:lnTo>
                      <a:pt x="1322" y="2926"/>
                    </a:lnTo>
                    <a:lnTo>
                      <a:pt x="1323" y="2963"/>
                    </a:lnTo>
                    <a:lnTo>
                      <a:pt x="1323" y="2995"/>
                    </a:lnTo>
                    <a:lnTo>
                      <a:pt x="1324" y="3023"/>
                    </a:lnTo>
                    <a:lnTo>
                      <a:pt x="1327" y="3047"/>
                    </a:lnTo>
                    <a:lnTo>
                      <a:pt x="1327" y="3066"/>
                    </a:lnTo>
                    <a:lnTo>
                      <a:pt x="1328" y="3080"/>
                    </a:lnTo>
                    <a:lnTo>
                      <a:pt x="1330" y="3106"/>
                    </a:lnTo>
                    <a:lnTo>
                      <a:pt x="1332" y="3133"/>
                    </a:lnTo>
                    <a:lnTo>
                      <a:pt x="1334" y="3159"/>
                    </a:lnTo>
                    <a:lnTo>
                      <a:pt x="1337" y="3189"/>
                    </a:lnTo>
                    <a:lnTo>
                      <a:pt x="1340" y="3219"/>
                    </a:lnTo>
                    <a:lnTo>
                      <a:pt x="1342" y="3248"/>
                    </a:lnTo>
                    <a:lnTo>
                      <a:pt x="1344" y="3278"/>
                    </a:lnTo>
                    <a:lnTo>
                      <a:pt x="1347" y="3308"/>
                    </a:lnTo>
                    <a:lnTo>
                      <a:pt x="1347" y="3333"/>
                    </a:lnTo>
                    <a:lnTo>
                      <a:pt x="1349" y="3360"/>
                    </a:lnTo>
                    <a:lnTo>
                      <a:pt x="1350" y="3385"/>
                    </a:lnTo>
                    <a:lnTo>
                      <a:pt x="1350" y="3406"/>
                    </a:lnTo>
                    <a:lnTo>
                      <a:pt x="1349" y="3425"/>
                    </a:lnTo>
                    <a:lnTo>
                      <a:pt x="1347" y="3439"/>
                    </a:lnTo>
                    <a:lnTo>
                      <a:pt x="1344" y="3452"/>
                    </a:lnTo>
                    <a:lnTo>
                      <a:pt x="1341" y="3457"/>
                    </a:lnTo>
                    <a:lnTo>
                      <a:pt x="1332" y="3466"/>
                    </a:lnTo>
                    <a:lnTo>
                      <a:pt x="1322" y="3470"/>
                    </a:lnTo>
                    <a:lnTo>
                      <a:pt x="1311" y="3475"/>
                    </a:lnTo>
                    <a:lnTo>
                      <a:pt x="1300" y="3478"/>
                    </a:lnTo>
                    <a:lnTo>
                      <a:pt x="1288" y="3484"/>
                    </a:lnTo>
                    <a:lnTo>
                      <a:pt x="1275" y="3492"/>
                    </a:lnTo>
                    <a:lnTo>
                      <a:pt x="1263" y="3505"/>
                    </a:lnTo>
                    <a:lnTo>
                      <a:pt x="1252" y="3524"/>
                    </a:lnTo>
                    <a:lnTo>
                      <a:pt x="1241" y="3544"/>
                    </a:lnTo>
                    <a:lnTo>
                      <a:pt x="1228" y="3563"/>
                    </a:lnTo>
                    <a:lnTo>
                      <a:pt x="1212" y="3574"/>
                    </a:lnTo>
                    <a:lnTo>
                      <a:pt x="1197" y="3586"/>
                    </a:lnTo>
                    <a:lnTo>
                      <a:pt x="1179" y="3595"/>
                    </a:lnTo>
                    <a:lnTo>
                      <a:pt x="1158" y="3603"/>
                    </a:lnTo>
                    <a:lnTo>
                      <a:pt x="1135" y="3608"/>
                    </a:lnTo>
                    <a:lnTo>
                      <a:pt x="1109" y="3613"/>
                    </a:lnTo>
                    <a:lnTo>
                      <a:pt x="1082" y="3618"/>
                    </a:lnTo>
                    <a:lnTo>
                      <a:pt x="1055" y="3624"/>
                    </a:lnTo>
                    <a:lnTo>
                      <a:pt x="1032" y="3629"/>
                    </a:lnTo>
                    <a:lnTo>
                      <a:pt x="1006" y="3635"/>
                    </a:lnTo>
                    <a:lnTo>
                      <a:pt x="984" y="3641"/>
                    </a:lnTo>
                    <a:lnTo>
                      <a:pt x="962" y="3648"/>
                    </a:lnTo>
                    <a:lnTo>
                      <a:pt x="944" y="3654"/>
                    </a:lnTo>
                    <a:lnTo>
                      <a:pt x="926" y="3660"/>
                    </a:lnTo>
                    <a:lnTo>
                      <a:pt x="917" y="3663"/>
                    </a:lnTo>
                    <a:lnTo>
                      <a:pt x="907" y="3667"/>
                    </a:lnTo>
                    <a:lnTo>
                      <a:pt x="896" y="3669"/>
                    </a:lnTo>
                    <a:lnTo>
                      <a:pt x="880" y="3672"/>
                    </a:lnTo>
                    <a:lnTo>
                      <a:pt x="866" y="3673"/>
                    </a:lnTo>
                    <a:lnTo>
                      <a:pt x="849" y="3675"/>
                    </a:lnTo>
                    <a:lnTo>
                      <a:pt x="831" y="3676"/>
                    </a:lnTo>
                    <a:lnTo>
                      <a:pt x="814" y="3679"/>
                    </a:lnTo>
                    <a:lnTo>
                      <a:pt x="794" y="3679"/>
                    </a:lnTo>
                    <a:lnTo>
                      <a:pt x="773" y="3680"/>
                    </a:lnTo>
                    <a:lnTo>
                      <a:pt x="752" y="3680"/>
                    </a:lnTo>
                    <a:lnTo>
                      <a:pt x="732" y="3680"/>
                    </a:lnTo>
                    <a:lnTo>
                      <a:pt x="710" y="3679"/>
                    </a:lnTo>
                    <a:lnTo>
                      <a:pt x="687" y="3676"/>
                    </a:lnTo>
                    <a:lnTo>
                      <a:pt x="665" y="3675"/>
                    </a:lnTo>
                    <a:lnTo>
                      <a:pt x="643" y="3673"/>
                    </a:lnTo>
                    <a:lnTo>
                      <a:pt x="621" y="3672"/>
                    </a:lnTo>
                    <a:lnTo>
                      <a:pt x="598" y="3669"/>
                    </a:lnTo>
                    <a:lnTo>
                      <a:pt x="575" y="3667"/>
                    </a:lnTo>
                    <a:lnTo>
                      <a:pt x="550" y="3666"/>
                    </a:lnTo>
                    <a:lnTo>
                      <a:pt x="527" y="3663"/>
                    </a:lnTo>
                    <a:lnTo>
                      <a:pt x="503" y="3662"/>
                    </a:lnTo>
                    <a:lnTo>
                      <a:pt x="479" y="3660"/>
                    </a:lnTo>
                    <a:lnTo>
                      <a:pt x="458" y="3659"/>
                    </a:lnTo>
                    <a:lnTo>
                      <a:pt x="433" y="3658"/>
                    </a:lnTo>
                    <a:lnTo>
                      <a:pt x="412" y="3656"/>
                    </a:lnTo>
                    <a:lnTo>
                      <a:pt x="389" y="3654"/>
                    </a:lnTo>
                    <a:lnTo>
                      <a:pt x="366" y="3650"/>
                    </a:lnTo>
                    <a:lnTo>
                      <a:pt x="348" y="3649"/>
                    </a:lnTo>
                    <a:lnTo>
                      <a:pt x="329" y="3646"/>
                    </a:lnTo>
                    <a:lnTo>
                      <a:pt x="310" y="3641"/>
                    </a:lnTo>
                    <a:lnTo>
                      <a:pt x="294" y="3639"/>
                    </a:lnTo>
                    <a:lnTo>
                      <a:pt x="261" y="3631"/>
                    </a:lnTo>
                    <a:lnTo>
                      <a:pt x="227" y="3621"/>
                    </a:lnTo>
                    <a:lnTo>
                      <a:pt x="192" y="3610"/>
                    </a:lnTo>
                    <a:lnTo>
                      <a:pt x="158" y="3600"/>
                    </a:lnTo>
                    <a:lnTo>
                      <a:pt x="126" y="3591"/>
                    </a:lnTo>
                    <a:lnTo>
                      <a:pt x="94" y="3583"/>
                    </a:lnTo>
                    <a:lnTo>
                      <a:pt x="67" y="3577"/>
                    </a:lnTo>
                    <a:lnTo>
                      <a:pt x="44" y="3572"/>
                    </a:lnTo>
                    <a:lnTo>
                      <a:pt x="27" y="3569"/>
                    </a:lnTo>
                    <a:lnTo>
                      <a:pt x="14" y="3565"/>
                    </a:lnTo>
                    <a:lnTo>
                      <a:pt x="6" y="3560"/>
                    </a:lnTo>
                    <a:lnTo>
                      <a:pt x="1" y="3556"/>
                    </a:lnTo>
                    <a:lnTo>
                      <a:pt x="0" y="3550"/>
                    </a:lnTo>
                    <a:lnTo>
                      <a:pt x="1" y="3542"/>
                    </a:lnTo>
                    <a:lnTo>
                      <a:pt x="6" y="3531"/>
                    </a:lnTo>
                    <a:lnTo>
                      <a:pt x="10" y="3516"/>
                    </a:lnTo>
                    <a:lnTo>
                      <a:pt x="15" y="3501"/>
                    </a:lnTo>
                    <a:lnTo>
                      <a:pt x="17" y="3484"/>
                    </a:lnTo>
                    <a:lnTo>
                      <a:pt x="20" y="3470"/>
                    </a:lnTo>
                    <a:lnTo>
                      <a:pt x="17" y="3456"/>
                    </a:lnTo>
                    <a:lnTo>
                      <a:pt x="16" y="3442"/>
                    </a:lnTo>
                    <a:lnTo>
                      <a:pt x="14" y="3430"/>
                    </a:lnTo>
                    <a:lnTo>
                      <a:pt x="10" y="3420"/>
                    </a:lnTo>
                    <a:lnTo>
                      <a:pt x="7" y="3409"/>
                    </a:lnTo>
                    <a:lnTo>
                      <a:pt x="6" y="3406"/>
                    </a:lnTo>
                    <a:lnTo>
                      <a:pt x="6" y="3398"/>
                    </a:lnTo>
                    <a:lnTo>
                      <a:pt x="6" y="3386"/>
                    </a:lnTo>
                    <a:lnTo>
                      <a:pt x="6" y="3373"/>
                    </a:lnTo>
                    <a:lnTo>
                      <a:pt x="7" y="3358"/>
                    </a:lnTo>
                    <a:lnTo>
                      <a:pt x="8" y="3340"/>
                    </a:lnTo>
                    <a:lnTo>
                      <a:pt x="10" y="3322"/>
                    </a:lnTo>
                    <a:lnTo>
                      <a:pt x="14" y="3301"/>
                    </a:lnTo>
                    <a:lnTo>
                      <a:pt x="16" y="3278"/>
                    </a:lnTo>
                    <a:lnTo>
                      <a:pt x="20" y="3256"/>
                    </a:lnTo>
                    <a:lnTo>
                      <a:pt x="23" y="3231"/>
                    </a:lnTo>
                    <a:lnTo>
                      <a:pt x="26" y="3207"/>
                    </a:lnTo>
                    <a:lnTo>
                      <a:pt x="29" y="3180"/>
                    </a:lnTo>
                    <a:lnTo>
                      <a:pt x="34" y="3155"/>
                    </a:lnTo>
                    <a:lnTo>
                      <a:pt x="37" y="3130"/>
                    </a:lnTo>
                    <a:lnTo>
                      <a:pt x="40" y="3103"/>
                    </a:lnTo>
                    <a:lnTo>
                      <a:pt x="43" y="3076"/>
                    </a:lnTo>
                    <a:lnTo>
                      <a:pt x="47" y="3047"/>
                    </a:lnTo>
                    <a:lnTo>
                      <a:pt x="50" y="3018"/>
                    </a:lnTo>
                    <a:lnTo>
                      <a:pt x="53" y="2987"/>
                    </a:lnTo>
                    <a:lnTo>
                      <a:pt x="56" y="2956"/>
                    </a:lnTo>
                    <a:lnTo>
                      <a:pt x="60" y="2926"/>
                    </a:lnTo>
                    <a:lnTo>
                      <a:pt x="63" y="2896"/>
                    </a:lnTo>
                    <a:lnTo>
                      <a:pt x="65" y="2865"/>
                    </a:lnTo>
                    <a:lnTo>
                      <a:pt x="67" y="2836"/>
                    </a:lnTo>
                    <a:lnTo>
                      <a:pt x="70" y="2808"/>
                    </a:lnTo>
                    <a:lnTo>
                      <a:pt x="72" y="2781"/>
                    </a:lnTo>
                    <a:lnTo>
                      <a:pt x="74" y="2755"/>
                    </a:lnTo>
                    <a:lnTo>
                      <a:pt x="74" y="2733"/>
                    </a:lnTo>
                    <a:lnTo>
                      <a:pt x="74" y="2713"/>
                    </a:lnTo>
                    <a:lnTo>
                      <a:pt x="74" y="2693"/>
                    </a:lnTo>
                    <a:lnTo>
                      <a:pt x="74" y="2679"/>
                    </a:lnTo>
                    <a:lnTo>
                      <a:pt x="74" y="2664"/>
                    </a:lnTo>
                    <a:lnTo>
                      <a:pt x="72" y="2643"/>
                    </a:lnTo>
                    <a:lnTo>
                      <a:pt x="70" y="2617"/>
                    </a:lnTo>
                    <a:lnTo>
                      <a:pt x="69" y="2589"/>
                    </a:lnTo>
                    <a:lnTo>
                      <a:pt x="67" y="2557"/>
                    </a:lnTo>
                    <a:lnTo>
                      <a:pt x="65" y="2524"/>
                    </a:lnTo>
                    <a:lnTo>
                      <a:pt x="64" y="2487"/>
                    </a:lnTo>
                    <a:lnTo>
                      <a:pt x="63" y="2451"/>
                    </a:lnTo>
                    <a:lnTo>
                      <a:pt x="61" y="2412"/>
                    </a:lnTo>
                    <a:lnTo>
                      <a:pt x="60" y="2376"/>
                    </a:lnTo>
                    <a:lnTo>
                      <a:pt x="57" y="2340"/>
                    </a:lnTo>
                    <a:lnTo>
                      <a:pt x="56" y="2306"/>
                    </a:lnTo>
                    <a:lnTo>
                      <a:pt x="54" y="2272"/>
                    </a:lnTo>
                    <a:lnTo>
                      <a:pt x="53" y="2241"/>
                    </a:lnTo>
                    <a:lnTo>
                      <a:pt x="53" y="2214"/>
                    </a:lnTo>
                    <a:lnTo>
                      <a:pt x="53" y="2192"/>
                    </a:lnTo>
                    <a:lnTo>
                      <a:pt x="53" y="2172"/>
                    </a:lnTo>
                    <a:lnTo>
                      <a:pt x="51" y="2151"/>
                    </a:lnTo>
                    <a:lnTo>
                      <a:pt x="51" y="2129"/>
                    </a:lnTo>
                    <a:lnTo>
                      <a:pt x="50" y="2109"/>
                    </a:lnTo>
                    <a:lnTo>
                      <a:pt x="48" y="2087"/>
                    </a:lnTo>
                    <a:lnTo>
                      <a:pt x="47" y="2066"/>
                    </a:lnTo>
                    <a:lnTo>
                      <a:pt x="43" y="2047"/>
                    </a:lnTo>
                    <a:lnTo>
                      <a:pt x="42" y="2027"/>
                    </a:lnTo>
                    <a:lnTo>
                      <a:pt x="40" y="2008"/>
                    </a:lnTo>
                    <a:lnTo>
                      <a:pt x="37" y="1993"/>
                    </a:lnTo>
                    <a:lnTo>
                      <a:pt x="35" y="1977"/>
                    </a:lnTo>
                    <a:lnTo>
                      <a:pt x="34" y="1964"/>
                    </a:lnTo>
                    <a:lnTo>
                      <a:pt x="33" y="1952"/>
                    </a:lnTo>
                    <a:lnTo>
                      <a:pt x="30" y="1942"/>
                    </a:lnTo>
                    <a:lnTo>
                      <a:pt x="29" y="1936"/>
                    </a:lnTo>
                    <a:lnTo>
                      <a:pt x="27" y="1931"/>
                    </a:lnTo>
                    <a:lnTo>
                      <a:pt x="26" y="1925"/>
                    </a:lnTo>
                    <a:lnTo>
                      <a:pt x="24" y="1912"/>
                    </a:lnTo>
                    <a:lnTo>
                      <a:pt x="23" y="1895"/>
                    </a:lnTo>
                    <a:lnTo>
                      <a:pt x="21" y="1873"/>
                    </a:lnTo>
                    <a:lnTo>
                      <a:pt x="17" y="1846"/>
                    </a:lnTo>
                    <a:lnTo>
                      <a:pt x="16" y="1814"/>
                    </a:lnTo>
                    <a:lnTo>
                      <a:pt x="15" y="1780"/>
                    </a:lnTo>
                    <a:lnTo>
                      <a:pt x="12" y="1744"/>
                    </a:lnTo>
                    <a:lnTo>
                      <a:pt x="10" y="1706"/>
                    </a:lnTo>
                    <a:lnTo>
                      <a:pt x="8" y="1665"/>
                    </a:lnTo>
                    <a:lnTo>
                      <a:pt x="7" y="1626"/>
                    </a:lnTo>
                    <a:lnTo>
                      <a:pt x="6" y="1582"/>
                    </a:lnTo>
                    <a:lnTo>
                      <a:pt x="6" y="1541"/>
                    </a:lnTo>
                    <a:lnTo>
                      <a:pt x="6" y="1501"/>
                    </a:lnTo>
                    <a:lnTo>
                      <a:pt x="6" y="1462"/>
                    </a:lnTo>
                    <a:lnTo>
                      <a:pt x="7" y="1424"/>
                    </a:lnTo>
                    <a:lnTo>
                      <a:pt x="8" y="1389"/>
                    </a:lnTo>
                    <a:lnTo>
                      <a:pt x="10" y="1354"/>
                    </a:lnTo>
                    <a:lnTo>
                      <a:pt x="12" y="1322"/>
                    </a:lnTo>
                    <a:lnTo>
                      <a:pt x="14" y="1291"/>
                    </a:lnTo>
                    <a:lnTo>
                      <a:pt x="15" y="1262"/>
                    </a:lnTo>
                    <a:lnTo>
                      <a:pt x="17" y="1233"/>
                    </a:lnTo>
                    <a:lnTo>
                      <a:pt x="20" y="1207"/>
                    </a:lnTo>
                    <a:lnTo>
                      <a:pt x="21" y="1180"/>
                    </a:lnTo>
                    <a:lnTo>
                      <a:pt x="24" y="1155"/>
                    </a:lnTo>
                    <a:lnTo>
                      <a:pt x="26" y="1130"/>
                    </a:lnTo>
                    <a:lnTo>
                      <a:pt x="29" y="1106"/>
                    </a:lnTo>
                    <a:lnTo>
                      <a:pt x="30" y="1081"/>
                    </a:lnTo>
                    <a:lnTo>
                      <a:pt x="34" y="1059"/>
                    </a:lnTo>
                    <a:lnTo>
                      <a:pt x="35" y="1036"/>
                    </a:lnTo>
                    <a:lnTo>
                      <a:pt x="39" y="1011"/>
                    </a:lnTo>
                    <a:lnTo>
                      <a:pt x="40" y="988"/>
                    </a:lnTo>
                    <a:lnTo>
                      <a:pt x="42" y="964"/>
                    </a:lnTo>
                    <a:lnTo>
                      <a:pt x="43" y="942"/>
                    </a:lnTo>
                    <a:lnTo>
                      <a:pt x="44" y="919"/>
                    </a:lnTo>
                    <a:lnTo>
                      <a:pt x="47" y="895"/>
                    </a:lnTo>
                    <a:lnTo>
                      <a:pt x="48" y="874"/>
                    </a:lnTo>
                    <a:lnTo>
                      <a:pt x="50" y="852"/>
                    </a:lnTo>
                    <a:lnTo>
                      <a:pt x="51" y="827"/>
                    </a:lnTo>
                    <a:lnTo>
                      <a:pt x="54" y="806"/>
                    </a:lnTo>
                    <a:lnTo>
                      <a:pt x="60" y="782"/>
                    </a:lnTo>
                    <a:lnTo>
                      <a:pt x="64" y="759"/>
                    </a:lnTo>
                    <a:lnTo>
                      <a:pt x="70" y="736"/>
                    </a:lnTo>
                    <a:lnTo>
                      <a:pt x="80" y="710"/>
                    </a:lnTo>
                    <a:lnTo>
                      <a:pt x="89" y="684"/>
                    </a:lnTo>
                    <a:lnTo>
                      <a:pt x="102" y="660"/>
                    </a:lnTo>
                    <a:lnTo>
                      <a:pt x="116" y="633"/>
                    </a:lnTo>
                    <a:lnTo>
                      <a:pt x="133" y="605"/>
                    </a:lnTo>
                    <a:lnTo>
                      <a:pt x="152" y="574"/>
                    </a:lnTo>
                    <a:lnTo>
                      <a:pt x="176" y="541"/>
                    </a:lnTo>
                    <a:lnTo>
                      <a:pt x="200" y="504"/>
                    </a:lnTo>
                    <a:lnTo>
                      <a:pt x="227" y="467"/>
                    </a:lnTo>
                    <a:lnTo>
                      <a:pt x="256" y="427"/>
                    </a:lnTo>
                    <a:lnTo>
                      <a:pt x="286" y="385"/>
                    </a:lnTo>
                    <a:lnTo>
                      <a:pt x="320" y="346"/>
                    </a:lnTo>
                    <a:lnTo>
                      <a:pt x="352" y="305"/>
                    </a:lnTo>
                    <a:lnTo>
                      <a:pt x="389" y="267"/>
                    </a:lnTo>
                    <a:lnTo>
                      <a:pt x="425" y="228"/>
                    </a:lnTo>
                    <a:lnTo>
                      <a:pt x="462" y="194"/>
                    </a:lnTo>
                    <a:lnTo>
                      <a:pt x="501" y="161"/>
                    </a:lnTo>
                    <a:lnTo>
                      <a:pt x="540" y="133"/>
                    </a:lnTo>
                    <a:lnTo>
                      <a:pt x="580" y="109"/>
                    </a:lnTo>
                    <a:lnTo>
                      <a:pt x="621" y="88"/>
                    </a:lnTo>
                    <a:lnTo>
                      <a:pt x="660" y="72"/>
                    </a:lnTo>
                  </a:path>
                </a:pathLst>
              </a:custGeom>
              <a:noFill/>
              <a:ln w="1588">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073" name="Freeform 1513">
                <a:extLst>
                  <a:ext uri="{FF2B5EF4-FFF2-40B4-BE49-F238E27FC236}">
                    <a16:creationId xmlns:a16="http://schemas.microsoft.com/office/drawing/2014/main" id="{1AB73394-5578-A02E-F3B7-456A66161901}"/>
                  </a:ext>
                </a:extLst>
              </p:cNvPr>
              <p:cNvSpPr>
                <a:spLocks/>
              </p:cNvSpPr>
              <p:nvPr/>
            </p:nvSpPr>
            <p:spPr bwMode="auto">
              <a:xfrm>
                <a:off x="565" y="1867"/>
                <a:ext cx="511" cy="828"/>
              </a:xfrm>
              <a:custGeom>
                <a:avLst/>
                <a:gdLst>
                  <a:gd name="T0" fmla="*/ 1086 w 1534"/>
                  <a:gd name="T1" fmla="*/ 2479 h 2484"/>
                  <a:gd name="T2" fmla="*/ 1150 w 1534"/>
                  <a:gd name="T3" fmla="*/ 2459 h 2484"/>
                  <a:gd name="T4" fmla="*/ 1244 w 1534"/>
                  <a:gd name="T5" fmla="*/ 2419 h 2484"/>
                  <a:gd name="T6" fmla="*/ 1347 w 1534"/>
                  <a:gd name="T7" fmla="*/ 2361 h 2484"/>
                  <a:gd name="T8" fmla="*/ 1482 w 1534"/>
                  <a:gd name="T9" fmla="*/ 2259 h 2484"/>
                  <a:gd name="T10" fmla="*/ 1533 w 1534"/>
                  <a:gd name="T11" fmla="*/ 2224 h 2484"/>
                  <a:gd name="T12" fmla="*/ 1496 w 1534"/>
                  <a:gd name="T13" fmla="*/ 2163 h 2484"/>
                  <a:gd name="T14" fmla="*/ 1401 w 1534"/>
                  <a:gd name="T15" fmla="*/ 2021 h 2484"/>
                  <a:gd name="T16" fmla="*/ 1359 w 1534"/>
                  <a:gd name="T17" fmla="*/ 1958 h 2484"/>
                  <a:gd name="T18" fmla="*/ 1306 w 1534"/>
                  <a:gd name="T19" fmla="*/ 1863 h 2484"/>
                  <a:gd name="T20" fmla="*/ 1245 w 1534"/>
                  <a:gd name="T21" fmla="*/ 1753 h 2484"/>
                  <a:gd name="T22" fmla="*/ 1190 w 1534"/>
                  <a:gd name="T23" fmla="*/ 1663 h 2484"/>
                  <a:gd name="T24" fmla="*/ 1132 w 1534"/>
                  <a:gd name="T25" fmla="*/ 1575 h 2484"/>
                  <a:gd name="T26" fmla="*/ 1093 w 1534"/>
                  <a:gd name="T27" fmla="*/ 1516 h 2484"/>
                  <a:gd name="T28" fmla="*/ 1057 w 1534"/>
                  <a:gd name="T29" fmla="*/ 1472 h 2484"/>
                  <a:gd name="T30" fmla="*/ 1046 w 1534"/>
                  <a:gd name="T31" fmla="*/ 1422 h 2484"/>
                  <a:gd name="T32" fmla="*/ 1002 w 1534"/>
                  <a:gd name="T33" fmla="*/ 1350 h 2484"/>
                  <a:gd name="T34" fmla="*/ 948 w 1534"/>
                  <a:gd name="T35" fmla="*/ 1297 h 2484"/>
                  <a:gd name="T36" fmla="*/ 935 w 1534"/>
                  <a:gd name="T37" fmla="*/ 1229 h 2484"/>
                  <a:gd name="T38" fmla="*/ 913 w 1534"/>
                  <a:gd name="T39" fmla="*/ 1132 h 2484"/>
                  <a:gd name="T40" fmla="*/ 860 w 1534"/>
                  <a:gd name="T41" fmla="*/ 1051 h 2484"/>
                  <a:gd name="T42" fmla="*/ 838 w 1534"/>
                  <a:gd name="T43" fmla="*/ 995 h 2484"/>
                  <a:gd name="T44" fmla="*/ 838 w 1534"/>
                  <a:gd name="T45" fmla="*/ 974 h 2484"/>
                  <a:gd name="T46" fmla="*/ 824 w 1534"/>
                  <a:gd name="T47" fmla="*/ 922 h 2484"/>
                  <a:gd name="T48" fmla="*/ 801 w 1534"/>
                  <a:gd name="T49" fmla="*/ 877 h 2484"/>
                  <a:gd name="T50" fmla="*/ 804 w 1534"/>
                  <a:gd name="T51" fmla="*/ 804 h 2484"/>
                  <a:gd name="T52" fmla="*/ 771 w 1534"/>
                  <a:gd name="T53" fmla="*/ 719 h 2484"/>
                  <a:gd name="T54" fmla="*/ 739 w 1534"/>
                  <a:gd name="T55" fmla="*/ 669 h 2484"/>
                  <a:gd name="T56" fmla="*/ 746 w 1534"/>
                  <a:gd name="T57" fmla="*/ 636 h 2484"/>
                  <a:gd name="T58" fmla="*/ 754 w 1534"/>
                  <a:gd name="T59" fmla="*/ 541 h 2484"/>
                  <a:gd name="T60" fmla="*/ 739 w 1534"/>
                  <a:gd name="T61" fmla="*/ 475 h 2484"/>
                  <a:gd name="T62" fmla="*/ 712 w 1534"/>
                  <a:gd name="T63" fmla="*/ 415 h 2484"/>
                  <a:gd name="T64" fmla="*/ 678 w 1534"/>
                  <a:gd name="T65" fmla="*/ 346 h 2484"/>
                  <a:gd name="T66" fmla="*/ 643 w 1534"/>
                  <a:gd name="T67" fmla="*/ 274 h 2484"/>
                  <a:gd name="T68" fmla="*/ 577 w 1534"/>
                  <a:gd name="T69" fmla="*/ 151 h 2484"/>
                  <a:gd name="T70" fmla="*/ 486 w 1534"/>
                  <a:gd name="T71" fmla="*/ 32 h 2484"/>
                  <a:gd name="T72" fmla="*/ 389 w 1534"/>
                  <a:gd name="T73" fmla="*/ 0 h 2484"/>
                  <a:gd name="T74" fmla="*/ 240 w 1534"/>
                  <a:gd name="T75" fmla="*/ 32 h 2484"/>
                  <a:gd name="T76" fmla="*/ 88 w 1534"/>
                  <a:gd name="T77" fmla="*/ 98 h 2484"/>
                  <a:gd name="T78" fmla="*/ 4 w 1534"/>
                  <a:gd name="T79" fmla="*/ 184 h 2484"/>
                  <a:gd name="T80" fmla="*/ 7 w 1534"/>
                  <a:gd name="T81" fmla="*/ 274 h 2484"/>
                  <a:gd name="T82" fmla="*/ 26 w 1534"/>
                  <a:gd name="T83" fmla="*/ 367 h 2484"/>
                  <a:gd name="T84" fmla="*/ 52 w 1534"/>
                  <a:gd name="T85" fmla="*/ 469 h 2484"/>
                  <a:gd name="T86" fmla="*/ 88 w 1534"/>
                  <a:gd name="T87" fmla="*/ 578 h 2484"/>
                  <a:gd name="T88" fmla="*/ 134 w 1534"/>
                  <a:gd name="T89" fmla="*/ 703 h 2484"/>
                  <a:gd name="T90" fmla="*/ 192 w 1534"/>
                  <a:gd name="T91" fmla="*/ 849 h 2484"/>
                  <a:gd name="T92" fmla="*/ 251 w 1534"/>
                  <a:gd name="T93" fmla="*/ 994 h 2484"/>
                  <a:gd name="T94" fmla="*/ 299 w 1534"/>
                  <a:gd name="T95" fmla="*/ 1124 h 2484"/>
                  <a:gd name="T96" fmla="*/ 333 w 1534"/>
                  <a:gd name="T97" fmla="*/ 1238 h 2484"/>
                  <a:gd name="T98" fmla="*/ 376 w 1534"/>
                  <a:gd name="T99" fmla="*/ 1359 h 2484"/>
                  <a:gd name="T100" fmla="*/ 422 w 1534"/>
                  <a:gd name="T101" fmla="*/ 1472 h 2484"/>
                  <a:gd name="T102" fmla="*/ 470 w 1534"/>
                  <a:gd name="T103" fmla="*/ 1566 h 2484"/>
                  <a:gd name="T104" fmla="*/ 523 w 1534"/>
                  <a:gd name="T105" fmla="*/ 1649 h 2484"/>
                  <a:gd name="T106" fmla="*/ 591 w 1534"/>
                  <a:gd name="T107" fmla="*/ 1764 h 2484"/>
                  <a:gd name="T108" fmla="*/ 663 w 1534"/>
                  <a:gd name="T109" fmla="*/ 1889 h 2484"/>
                  <a:gd name="T110" fmla="*/ 725 w 1534"/>
                  <a:gd name="T111" fmla="*/ 1992 h 2484"/>
                  <a:gd name="T112" fmla="*/ 778 w 1534"/>
                  <a:gd name="T113" fmla="*/ 2067 h 2484"/>
                  <a:gd name="T114" fmla="*/ 841 w 1534"/>
                  <a:gd name="T115" fmla="*/ 2148 h 2484"/>
                  <a:gd name="T116" fmla="*/ 903 w 1534"/>
                  <a:gd name="T117" fmla="*/ 2229 h 2484"/>
                  <a:gd name="T118" fmla="*/ 951 w 1534"/>
                  <a:gd name="T119" fmla="*/ 2298 h 2484"/>
                  <a:gd name="T120" fmla="*/ 1010 w 1534"/>
                  <a:gd name="T121" fmla="*/ 2397 h 2484"/>
                  <a:gd name="T122" fmla="*/ 1065 w 1534"/>
                  <a:gd name="T123" fmla="*/ 2479 h 2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4" h="2484">
                    <a:moveTo>
                      <a:pt x="1068" y="2484"/>
                    </a:moveTo>
                    <a:lnTo>
                      <a:pt x="1069" y="2484"/>
                    </a:lnTo>
                    <a:lnTo>
                      <a:pt x="1077" y="2483"/>
                    </a:lnTo>
                    <a:lnTo>
                      <a:pt x="1086" y="2479"/>
                    </a:lnTo>
                    <a:lnTo>
                      <a:pt x="1096" y="2476"/>
                    </a:lnTo>
                    <a:lnTo>
                      <a:pt x="1113" y="2472"/>
                    </a:lnTo>
                    <a:lnTo>
                      <a:pt x="1129" y="2465"/>
                    </a:lnTo>
                    <a:lnTo>
                      <a:pt x="1150" y="2459"/>
                    </a:lnTo>
                    <a:lnTo>
                      <a:pt x="1171" y="2451"/>
                    </a:lnTo>
                    <a:lnTo>
                      <a:pt x="1195" y="2442"/>
                    </a:lnTo>
                    <a:lnTo>
                      <a:pt x="1218" y="2432"/>
                    </a:lnTo>
                    <a:lnTo>
                      <a:pt x="1244" y="2419"/>
                    </a:lnTo>
                    <a:lnTo>
                      <a:pt x="1270" y="2406"/>
                    </a:lnTo>
                    <a:lnTo>
                      <a:pt x="1297" y="2392"/>
                    </a:lnTo>
                    <a:lnTo>
                      <a:pt x="1321" y="2376"/>
                    </a:lnTo>
                    <a:lnTo>
                      <a:pt x="1347" y="2361"/>
                    </a:lnTo>
                    <a:lnTo>
                      <a:pt x="1373" y="2341"/>
                    </a:lnTo>
                    <a:lnTo>
                      <a:pt x="1416" y="2307"/>
                    </a:lnTo>
                    <a:lnTo>
                      <a:pt x="1454" y="2279"/>
                    </a:lnTo>
                    <a:lnTo>
                      <a:pt x="1482" y="2259"/>
                    </a:lnTo>
                    <a:lnTo>
                      <a:pt x="1503" y="2243"/>
                    </a:lnTo>
                    <a:lnTo>
                      <a:pt x="1518" y="2233"/>
                    </a:lnTo>
                    <a:lnTo>
                      <a:pt x="1527" y="2227"/>
                    </a:lnTo>
                    <a:lnTo>
                      <a:pt x="1533" y="2224"/>
                    </a:lnTo>
                    <a:lnTo>
                      <a:pt x="1534" y="2223"/>
                    </a:lnTo>
                    <a:lnTo>
                      <a:pt x="1530" y="2214"/>
                    </a:lnTo>
                    <a:lnTo>
                      <a:pt x="1514" y="2193"/>
                    </a:lnTo>
                    <a:lnTo>
                      <a:pt x="1496" y="2163"/>
                    </a:lnTo>
                    <a:lnTo>
                      <a:pt x="1472" y="2126"/>
                    </a:lnTo>
                    <a:lnTo>
                      <a:pt x="1447" y="2088"/>
                    </a:lnTo>
                    <a:lnTo>
                      <a:pt x="1423" y="2051"/>
                    </a:lnTo>
                    <a:lnTo>
                      <a:pt x="1401" y="2021"/>
                    </a:lnTo>
                    <a:lnTo>
                      <a:pt x="1386" y="1999"/>
                    </a:lnTo>
                    <a:lnTo>
                      <a:pt x="1377" y="1989"/>
                    </a:lnTo>
                    <a:lnTo>
                      <a:pt x="1369" y="1976"/>
                    </a:lnTo>
                    <a:lnTo>
                      <a:pt x="1359" y="1958"/>
                    </a:lnTo>
                    <a:lnTo>
                      <a:pt x="1347" y="1937"/>
                    </a:lnTo>
                    <a:lnTo>
                      <a:pt x="1334" y="1914"/>
                    </a:lnTo>
                    <a:lnTo>
                      <a:pt x="1320" y="1889"/>
                    </a:lnTo>
                    <a:lnTo>
                      <a:pt x="1306" y="1863"/>
                    </a:lnTo>
                    <a:lnTo>
                      <a:pt x="1291" y="1835"/>
                    </a:lnTo>
                    <a:lnTo>
                      <a:pt x="1276" y="1808"/>
                    </a:lnTo>
                    <a:lnTo>
                      <a:pt x="1262" y="1780"/>
                    </a:lnTo>
                    <a:lnTo>
                      <a:pt x="1245" y="1753"/>
                    </a:lnTo>
                    <a:lnTo>
                      <a:pt x="1231" y="1728"/>
                    </a:lnTo>
                    <a:lnTo>
                      <a:pt x="1217" y="1704"/>
                    </a:lnTo>
                    <a:lnTo>
                      <a:pt x="1203" y="1682"/>
                    </a:lnTo>
                    <a:lnTo>
                      <a:pt x="1190" y="1663"/>
                    </a:lnTo>
                    <a:lnTo>
                      <a:pt x="1178" y="1647"/>
                    </a:lnTo>
                    <a:lnTo>
                      <a:pt x="1158" y="1620"/>
                    </a:lnTo>
                    <a:lnTo>
                      <a:pt x="1144" y="1596"/>
                    </a:lnTo>
                    <a:lnTo>
                      <a:pt x="1132" y="1575"/>
                    </a:lnTo>
                    <a:lnTo>
                      <a:pt x="1122" y="1558"/>
                    </a:lnTo>
                    <a:lnTo>
                      <a:pt x="1113" y="1543"/>
                    </a:lnTo>
                    <a:lnTo>
                      <a:pt x="1103" y="1529"/>
                    </a:lnTo>
                    <a:lnTo>
                      <a:pt x="1093" y="1516"/>
                    </a:lnTo>
                    <a:lnTo>
                      <a:pt x="1080" y="1504"/>
                    </a:lnTo>
                    <a:lnTo>
                      <a:pt x="1069" y="1493"/>
                    </a:lnTo>
                    <a:lnTo>
                      <a:pt x="1061" y="1484"/>
                    </a:lnTo>
                    <a:lnTo>
                      <a:pt x="1057" y="1472"/>
                    </a:lnTo>
                    <a:lnTo>
                      <a:pt x="1054" y="1463"/>
                    </a:lnTo>
                    <a:lnTo>
                      <a:pt x="1052" y="1450"/>
                    </a:lnTo>
                    <a:lnTo>
                      <a:pt x="1050" y="1438"/>
                    </a:lnTo>
                    <a:lnTo>
                      <a:pt x="1046" y="1422"/>
                    </a:lnTo>
                    <a:lnTo>
                      <a:pt x="1039" y="1403"/>
                    </a:lnTo>
                    <a:lnTo>
                      <a:pt x="1030" y="1383"/>
                    </a:lnTo>
                    <a:lnTo>
                      <a:pt x="1016" y="1365"/>
                    </a:lnTo>
                    <a:lnTo>
                      <a:pt x="1002" y="1350"/>
                    </a:lnTo>
                    <a:lnTo>
                      <a:pt x="985" y="1334"/>
                    </a:lnTo>
                    <a:lnTo>
                      <a:pt x="971" y="1321"/>
                    </a:lnTo>
                    <a:lnTo>
                      <a:pt x="957" y="1310"/>
                    </a:lnTo>
                    <a:lnTo>
                      <a:pt x="948" y="1297"/>
                    </a:lnTo>
                    <a:lnTo>
                      <a:pt x="942" y="1284"/>
                    </a:lnTo>
                    <a:lnTo>
                      <a:pt x="940" y="1270"/>
                    </a:lnTo>
                    <a:lnTo>
                      <a:pt x="936" y="1251"/>
                    </a:lnTo>
                    <a:lnTo>
                      <a:pt x="935" y="1229"/>
                    </a:lnTo>
                    <a:lnTo>
                      <a:pt x="932" y="1204"/>
                    </a:lnTo>
                    <a:lnTo>
                      <a:pt x="929" y="1180"/>
                    </a:lnTo>
                    <a:lnTo>
                      <a:pt x="922" y="1155"/>
                    </a:lnTo>
                    <a:lnTo>
                      <a:pt x="913" y="1132"/>
                    </a:lnTo>
                    <a:lnTo>
                      <a:pt x="900" y="1111"/>
                    </a:lnTo>
                    <a:lnTo>
                      <a:pt x="886" y="1092"/>
                    </a:lnTo>
                    <a:lnTo>
                      <a:pt x="872" y="1071"/>
                    </a:lnTo>
                    <a:lnTo>
                      <a:pt x="860" y="1051"/>
                    </a:lnTo>
                    <a:lnTo>
                      <a:pt x="853" y="1031"/>
                    </a:lnTo>
                    <a:lnTo>
                      <a:pt x="846" y="1016"/>
                    </a:lnTo>
                    <a:lnTo>
                      <a:pt x="840" y="1003"/>
                    </a:lnTo>
                    <a:lnTo>
                      <a:pt x="838" y="995"/>
                    </a:lnTo>
                    <a:lnTo>
                      <a:pt x="836" y="993"/>
                    </a:lnTo>
                    <a:lnTo>
                      <a:pt x="836" y="989"/>
                    </a:lnTo>
                    <a:lnTo>
                      <a:pt x="836" y="983"/>
                    </a:lnTo>
                    <a:lnTo>
                      <a:pt x="838" y="974"/>
                    </a:lnTo>
                    <a:lnTo>
                      <a:pt x="836" y="961"/>
                    </a:lnTo>
                    <a:lnTo>
                      <a:pt x="835" y="948"/>
                    </a:lnTo>
                    <a:lnTo>
                      <a:pt x="829" y="935"/>
                    </a:lnTo>
                    <a:lnTo>
                      <a:pt x="824" y="922"/>
                    </a:lnTo>
                    <a:lnTo>
                      <a:pt x="814" y="912"/>
                    </a:lnTo>
                    <a:lnTo>
                      <a:pt x="806" y="902"/>
                    </a:lnTo>
                    <a:lnTo>
                      <a:pt x="801" y="890"/>
                    </a:lnTo>
                    <a:lnTo>
                      <a:pt x="801" y="877"/>
                    </a:lnTo>
                    <a:lnTo>
                      <a:pt x="801" y="860"/>
                    </a:lnTo>
                    <a:lnTo>
                      <a:pt x="804" y="844"/>
                    </a:lnTo>
                    <a:lnTo>
                      <a:pt x="804" y="824"/>
                    </a:lnTo>
                    <a:lnTo>
                      <a:pt x="804" y="804"/>
                    </a:lnTo>
                    <a:lnTo>
                      <a:pt x="798" y="782"/>
                    </a:lnTo>
                    <a:lnTo>
                      <a:pt x="791" y="757"/>
                    </a:lnTo>
                    <a:lnTo>
                      <a:pt x="780" y="737"/>
                    </a:lnTo>
                    <a:lnTo>
                      <a:pt x="771" y="719"/>
                    </a:lnTo>
                    <a:lnTo>
                      <a:pt x="762" y="701"/>
                    </a:lnTo>
                    <a:lnTo>
                      <a:pt x="752" y="686"/>
                    </a:lnTo>
                    <a:lnTo>
                      <a:pt x="744" y="676"/>
                    </a:lnTo>
                    <a:lnTo>
                      <a:pt x="739" y="669"/>
                    </a:lnTo>
                    <a:lnTo>
                      <a:pt x="738" y="667"/>
                    </a:lnTo>
                    <a:lnTo>
                      <a:pt x="739" y="665"/>
                    </a:lnTo>
                    <a:lnTo>
                      <a:pt x="742" y="653"/>
                    </a:lnTo>
                    <a:lnTo>
                      <a:pt x="746" y="636"/>
                    </a:lnTo>
                    <a:lnTo>
                      <a:pt x="749" y="616"/>
                    </a:lnTo>
                    <a:lnTo>
                      <a:pt x="752" y="591"/>
                    </a:lnTo>
                    <a:lnTo>
                      <a:pt x="754" y="566"/>
                    </a:lnTo>
                    <a:lnTo>
                      <a:pt x="754" y="541"/>
                    </a:lnTo>
                    <a:lnTo>
                      <a:pt x="751" y="515"/>
                    </a:lnTo>
                    <a:lnTo>
                      <a:pt x="747" y="502"/>
                    </a:lnTo>
                    <a:lnTo>
                      <a:pt x="744" y="490"/>
                    </a:lnTo>
                    <a:lnTo>
                      <a:pt x="739" y="475"/>
                    </a:lnTo>
                    <a:lnTo>
                      <a:pt x="733" y="461"/>
                    </a:lnTo>
                    <a:lnTo>
                      <a:pt x="728" y="447"/>
                    </a:lnTo>
                    <a:lnTo>
                      <a:pt x="721" y="432"/>
                    </a:lnTo>
                    <a:lnTo>
                      <a:pt x="712" y="415"/>
                    </a:lnTo>
                    <a:lnTo>
                      <a:pt x="705" y="398"/>
                    </a:lnTo>
                    <a:lnTo>
                      <a:pt x="697" y="383"/>
                    </a:lnTo>
                    <a:lnTo>
                      <a:pt x="688" y="365"/>
                    </a:lnTo>
                    <a:lnTo>
                      <a:pt x="678" y="346"/>
                    </a:lnTo>
                    <a:lnTo>
                      <a:pt x="670" y="330"/>
                    </a:lnTo>
                    <a:lnTo>
                      <a:pt x="661" y="310"/>
                    </a:lnTo>
                    <a:lnTo>
                      <a:pt x="651" y="294"/>
                    </a:lnTo>
                    <a:lnTo>
                      <a:pt x="643" y="274"/>
                    </a:lnTo>
                    <a:lnTo>
                      <a:pt x="633" y="257"/>
                    </a:lnTo>
                    <a:lnTo>
                      <a:pt x="616" y="220"/>
                    </a:lnTo>
                    <a:lnTo>
                      <a:pt x="596" y="185"/>
                    </a:lnTo>
                    <a:lnTo>
                      <a:pt x="577" y="151"/>
                    </a:lnTo>
                    <a:lnTo>
                      <a:pt x="555" y="117"/>
                    </a:lnTo>
                    <a:lnTo>
                      <a:pt x="533" y="85"/>
                    </a:lnTo>
                    <a:lnTo>
                      <a:pt x="510" y="57"/>
                    </a:lnTo>
                    <a:lnTo>
                      <a:pt x="486" y="32"/>
                    </a:lnTo>
                    <a:lnTo>
                      <a:pt x="458" y="10"/>
                    </a:lnTo>
                    <a:lnTo>
                      <a:pt x="442" y="3"/>
                    </a:lnTo>
                    <a:lnTo>
                      <a:pt x="418" y="0"/>
                    </a:lnTo>
                    <a:lnTo>
                      <a:pt x="389" y="0"/>
                    </a:lnTo>
                    <a:lnTo>
                      <a:pt x="356" y="3"/>
                    </a:lnTo>
                    <a:lnTo>
                      <a:pt x="319" y="9"/>
                    </a:lnTo>
                    <a:lnTo>
                      <a:pt x="280" y="19"/>
                    </a:lnTo>
                    <a:lnTo>
                      <a:pt x="240" y="32"/>
                    </a:lnTo>
                    <a:lnTo>
                      <a:pt x="198" y="44"/>
                    </a:lnTo>
                    <a:lnTo>
                      <a:pt x="161" y="60"/>
                    </a:lnTo>
                    <a:lnTo>
                      <a:pt x="122" y="80"/>
                    </a:lnTo>
                    <a:lnTo>
                      <a:pt x="88" y="98"/>
                    </a:lnTo>
                    <a:lnTo>
                      <a:pt x="58" y="119"/>
                    </a:lnTo>
                    <a:lnTo>
                      <a:pt x="33" y="139"/>
                    </a:lnTo>
                    <a:lnTo>
                      <a:pt x="14" y="161"/>
                    </a:lnTo>
                    <a:lnTo>
                      <a:pt x="4" y="184"/>
                    </a:lnTo>
                    <a:lnTo>
                      <a:pt x="0" y="206"/>
                    </a:lnTo>
                    <a:lnTo>
                      <a:pt x="3" y="228"/>
                    </a:lnTo>
                    <a:lnTo>
                      <a:pt x="5" y="250"/>
                    </a:lnTo>
                    <a:lnTo>
                      <a:pt x="7" y="274"/>
                    </a:lnTo>
                    <a:lnTo>
                      <a:pt x="12" y="296"/>
                    </a:lnTo>
                    <a:lnTo>
                      <a:pt x="14" y="321"/>
                    </a:lnTo>
                    <a:lnTo>
                      <a:pt x="20" y="344"/>
                    </a:lnTo>
                    <a:lnTo>
                      <a:pt x="26" y="367"/>
                    </a:lnTo>
                    <a:lnTo>
                      <a:pt x="31" y="393"/>
                    </a:lnTo>
                    <a:lnTo>
                      <a:pt x="37" y="419"/>
                    </a:lnTo>
                    <a:lnTo>
                      <a:pt x="45" y="444"/>
                    </a:lnTo>
                    <a:lnTo>
                      <a:pt x="52" y="469"/>
                    </a:lnTo>
                    <a:lnTo>
                      <a:pt x="59" y="496"/>
                    </a:lnTo>
                    <a:lnTo>
                      <a:pt x="69" y="523"/>
                    </a:lnTo>
                    <a:lnTo>
                      <a:pt x="79" y="550"/>
                    </a:lnTo>
                    <a:lnTo>
                      <a:pt x="88" y="578"/>
                    </a:lnTo>
                    <a:lnTo>
                      <a:pt x="98" y="607"/>
                    </a:lnTo>
                    <a:lnTo>
                      <a:pt x="108" y="637"/>
                    </a:lnTo>
                    <a:lnTo>
                      <a:pt x="121" y="671"/>
                    </a:lnTo>
                    <a:lnTo>
                      <a:pt x="134" y="703"/>
                    </a:lnTo>
                    <a:lnTo>
                      <a:pt x="148" y="739"/>
                    </a:lnTo>
                    <a:lnTo>
                      <a:pt x="162" y="775"/>
                    </a:lnTo>
                    <a:lnTo>
                      <a:pt x="177" y="811"/>
                    </a:lnTo>
                    <a:lnTo>
                      <a:pt x="192" y="849"/>
                    </a:lnTo>
                    <a:lnTo>
                      <a:pt x="208" y="885"/>
                    </a:lnTo>
                    <a:lnTo>
                      <a:pt x="223" y="922"/>
                    </a:lnTo>
                    <a:lnTo>
                      <a:pt x="237" y="959"/>
                    </a:lnTo>
                    <a:lnTo>
                      <a:pt x="251" y="994"/>
                    </a:lnTo>
                    <a:lnTo>
                      <a:pt x="264" y="1029"/>
                    </a:lnTo>
                    <a:lnTo>
                      <a:pt x="277" y="1062"/>
                    </a:lnTo>
                    <a:lnTo>
                      <a:pt x="287" y="1093"/>
                    </a:lnTo>
                    <a:lnTo>
                      <a:pt x="299" y="1124"/>
                    </a:lnTo>
                    <a:lnTo>
                      <a:pt x="307" y="1153"/>
                    </a:lnTo>
                    <a:lnTo>
                      <a:pt x="314" y="1180"/>
                    </a:lnTo>
                    <a:lnTo>
                      <a:pt x="324" y="1209"/>
                    </a:lnTo>
                    <a:lnTo>
                      <a:pt x="333" y="1238"/>
                    </a:lnTo>
                    <a:lnTo>
                      <a:pt x="343" y="1268"/>
                    </a:lnTo>
                    <a:lnTo>
                      <a:pt x="354" y="1298"/>
                    </a:lnTo>
                    <a:lnTo>
                      <a:pt x="366" y="1328"/>
                    </a:lnTo>
                    <a:lnTo>
                      <a:pt x="376" y="1359"/>
                    </a:lnTo>
                    <a:lnTo>
                      <a:pt x="388" y="1389"/>
                    </a:lnTo>
                    <a:lnTo>
                      <a:pt x="399" y="1419"/>
                    </a:lnTo>
                    <a:lnTo>
                      <a:pt x="411" y="1445"/>
                    </a:lnTo>
                    <a:lnTo>
                      <a:pt x="422" y="1472"/>
                    </a:lnTo>
                    <a:lnTo>
                      <a:pt x="435" y="1499"/>
                    </a:lnTo>
                    <a:lnTo>
                      <a:pt x="447" y="1524"/>
                    </a:lnTo>
                    <a:lnTo>
                      <a:pt x="457" y="1545"/>
                    </a:lnTo>
                    <a:lnTo>
                      <a:pt x="470" y="1566"/>
                    </a:lnTo>
                    <a:lnTo>
                      <a:pt x="482" y="1584"/>
                    </a:lnTo>
                    <a:lnTo>
                      <a:pt x="493" y="1602"/>
                    </a:lnTo>
                    <a:lnTo>
                      <a:pt x="506" y="1623"/>
                    </a:lnTo>
                    <a:lnTo>
                      <a:pt x="523" y="1649"/>
                    </a:lnTo>
                    <a:lnTo>
                      <a:pt x="538" y="1676"/>
                    </a:lnTo>
                    <a:lnTo>
                      <a:pt x="555" y="1704"/>
                    </a:lnTo>
                    <a:lnTo>
                      <a:pt x="573" y="1732"/>
                    </a:lnTo>
                    <a:lnTo>
                      <a:pt x="591" y="1764"/>
                    </a:lnTo>
                    <a:lnTo>
                      <a:pt x="609" y="1795"/>
                    </a:lnTo>
                    <a:lnTo>
                      <a:pt x="629" y="1827"/>
                    </a:lnTo>
                    <a:lnTo>
                      <a:pt x="646" y="1857"/>
                    </a:lnTo>
                    <a:lnTo>
                      <a:pt x="663" y="1889"/>
                    </a:lnTo>
                    <a:lnTo>
                      <a:pt x="681" y="1918"/>
                    </a:lnTo>
                    <a:lnTo>
                      <a:pt x="697" y="1945"/>
                    </a:lnTo>
                    <a:lnTo>
                      <a:pt x="712" y="1970"/>
                    </a:lnTo>
                    <a:lnTo>
                      <a:pt x="725" y="1992"/>
                    </a:lnTo>
                    <a:lnTo>
                      <a:pt x="738" y="2012"/>
                    </a:lnTo>
                    <a:lnTo>
                      <a:pt x="751" y="2028"/>
                    </a:lnTo>
                    <a:lnTo>
                      <a:pt x="764" y="2048"/>
                    </a:lnTo>
                    <a:lnTo>
                      <a:pt x="778" y="2067"/>
                    </a:lnTo>
                    <a:lnTo>
                      <a:pt x="792" y="2088"/>
                    </a:lnTo>
                    <a:lnTo>
                      <a:pt x="807" y="2107"/>
                    </a:lnTo>
                    <a:lnTo>
                      <a:pt x="824" y="2127"/>
                    </a:lnTo>
                    <a:lnTo>
                      <a:pt x="841" y="2148"/>
                    </a:lnTo>
                    <a:lnTo>
                      <a:pt x="856" y="2169"/>
                    </a:lnTo>
                    <a:lnTo>
                      <a:pt x="873" y="2189"/>
                    </a:lnTo>
                    <a:lnTo>
                      <a:pt x="887" y="2210"/>
                    </a:lnTo>
                    <a:lnTo>
                      <a:pt x="903" y="2229"/>
                    </a:lnTo>
                    <a:lnTo>
                      <a:pt x="917" y="2248"/>
                    </a:lnTo>
                    <a:lnTo>
                      <a:pt x="930" y="2265"/>
                    </a:lnTo>
                    <a:lnTo>
                      <a:pt x="942" y="2281"/>
                    </a:lnTo>
                    <a:lnTo>
                      <a:pt x="951" y="2298"/>
                    </a:lnTo>
                    <a:lnTo>
                      <a:pt x="958" y="2312"/>
                    </a:lnTo>
                    <a:lnTo>
                      <a:pt x="975" y="2340"/>
                    </a:lnTo>
                    <a:lnTo>
                      <a:pt x="991" y="2368"/>
                    </a:lnTo>
                    <a:lnTo>
                      <a:pt x="1010" y="2397"/>
                    </a:lnTo>
                    <a:lnTo>
                      <a:pt x="1029" y="2424"/>
                    </a:lnTo>
                    <a:lnTo>
                      <a:pt x="1043" y="2447"/>
                    </a:lnTo>
                    <a:lnTo>
                      <a:pt x="1057" y="2466"/>
                    </a:lnTo>
                    <a:lnTo>
                      <a:pt x="1065" y="2479"/>
                    </a:lnTo>
                    <a:lnTo>
                      <a:pt x="1068" y="2484"/>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74" name="Freeform 1514">
                <a:extLst>
                  <a:ext uri="{FF2B5EF4-FFF2-40B4-BE49-F238E27FC236}">
                    <a16:creationId xmlns:a16="http://schemas.microsoft.com/office/drawing/2014/main" id="{A6A42C77-B033-37BD-F4C4-347EA61D6CD0}"/>
                  </a:ext>
                </a:extLst>
              </p:cNvPr>
              <p:cNvSpPr>
                <a:spLocks/>
              </p:cNvSpPr>
              <p:nvPr/>
            </p:nvSpPr>
            <p:spPr bwMode="auto">
              <a:xfrm>
                <a:off x="566" y="1936"/>
                <a:ext cx="457" cy="760"/>
              </a:xfrm>
              <a:custGeom>
                <a:avLst/>
                <a:gdLst>
                  <a:gd name="T0" fmla="*/ 1295 w 1371"/>
                  <a:gd name="T1" fmla="*/ 2187 h 2278"/>
                  <a:gd name="T2" fmla="*/ 1193 w 1371"/>
                  <a:gd name="T3" fmla="*/ 2236 h 2278"/>
                  <a:gd name="T4" fmla="*/ 1111 w 1371"/>
                  <a:gd name="T5" fmla="*/ 2266 h 2278"/>
                  <a:gd name="T6" fmla="*/ 1068 w 1371"/>
                  <a:gd name="T7" fmla="*/ 2278 h 2278"/>
                  <a:gd name="T8" fmla="*/ 1041 w 1371"/>
                  <a:gd name="T9" fmla="*/ 2242 h 2278"/>
                  <a:gd name="T10" fmla="*/ 973 w 1371"/>
                  <a:gd name="T11" fmla="*/ 2134 h 2278"/>
                  <a:gd name="T12" fmla="*/ 928 w 1371"/>
                  <a:gd name="T13" fmla="*/ 2060 h 2278"/>
                  <a:gd name="T14" fmla="*/ 871 w 1371"/>
                  <a:gd name="T15" fmla="*/ 1984 h 2278"/>
                  <a:gd name="T16" fmla="*/ 807 w 1371"/>
                  <a:gd name="T17" fmla="*/ 1901 h 2278"/>
                  <a:gd name="T18" fmla="*/ 749 w 1371"/>
                  <a:gd name="T19" fmla="*/ 1824 h 2278"/>
                  <a:gd name="T20" fmla="*/ 695 w 1371"/>
                  <a:gd name="T21" fmla="*/ 1739 h 2278"/>
                  <a:gd name="T22" fmla="*/ 627 w 1371"/>
                  <a:gd name="T23" fmla="*/ 1622 h 2278"/>
                  <a:gd name="T24" fmla="*/ 554 w 1371"/>
                  <a:gd name="T25" fmla="*/ 1498 h 2278"/>
                  <a:gd name="T26" fmla="*/ 493 w 1371"/>
                  <a:gd name="T27" fmla="*/ 1397 h 2278"/>
                  <a:gd name="T28" fmla="*/ 445 w 1371"/>
                  <a:gd name="T29" fmla="*/ 1318 h 2278"/>
                  <a:gd name="T30" fmla="*/ 398 w 1371"/>
                  <a:gd name="T31" fmla="*/ 1213 h 2278"/>
                  <a:gd name="T32" fmla="*/ 352 w 1371"/>
                  <a:gd name="T33" fmla="*/ 1092 h 2278"/>
                  <a:gd name="T34" fmla="*/ 312 w 1371"/>
                  <a:gd name="T35" fmla="*/ 974 h 2278"/>
                  <a:gd name="T36" fmla="*/ 275 w 1371"/>
                  <a:gd name="T37" fmla="*/ 856 h 2278"/>
                  <a:gd name="T38" fmla="*/ 221 w 1371"/>
                  <a:gd name="T39" fmla="*/ 716 h 2278"/>
                  <a:gd name="T40" fmla="*/ 161 w 1371"/>
                  <a:gd name="T41" fmla="*/ 569 h 2278"/>
                  <a:gd name="T42" fmla="*/ 107 w 1371"/>
                  <a:gd name="T43" fmla="*/ 431 h 2278"/>
                  <a:gd name="T44" fmla="*/ 68 w 1371"/>
                  <a:gd name="T45" fmla="*/ 317 h 2278"/>
                  <a:gd name="T46" fmla="*/ 36 w 1371"/>
                  <a:gd name="T47" fmla="*/ 213 h 2278"/>
                  <a:gd name="T48" fmla="*/ 13 w 1371"/>
                  <a:gd name="T49" fmla="*/ 115 h 2278"/>
                  <a:gd name="T50" fmla="*/ 1 w 1371"/>
                  <a:gd name="T51" fmla="*/ 22 h 2278"/>
                  <a:gd name="T52" fmla="*/ 31 w 1371"/>
                  <a:gd name="T53" fmla="*/ 63 h 2278"/>
                  <a:gd name="T54" fmla="*/ 113 w 1371"/>
                  <a:gd name="T55" fmla="*/ 146 h 2278"/>
                  <a:gd name="T56" fmla="*/ 164 w 1371"/>
                  <a:gd name="T57" fmla="*/ 240 h 2278"/>
                  <a:gd name="T58" fmla="*/ 203 w 1371"/>
                  <a:gd name="T59" fmla="*/ 336 h 2278"/>
                  <a:gd name="T60" fmla="*/ 254 w 1371"/>
                  <a:gd name="T61" fmla="*/ 397 h 2278"/>
                  <a:gd name="T62" fmla="*/ 298 w 1371"/>
                  <a:gd name="T63" fmla="*/ 450 h 2278"/>
                  <a:gd name="T64" fmla="*/ 332 w 1371"/>
                  <a:gd name="T65" fmla="*/ 527 h 2278"/>
                  <a:gd name="T66" fmla="*/ 356 w 1371"/>
                  <a:gd name="T67" fmla="*/ 612 h 2278"/>
                  <a:gd name="T68" fmla="*/ 378 w 1371"/>
                  <a:gd name="T69" fmla="*/ 700 h 2278"/>
                  <a:gd name="T70" fmla="*/ 407 w 1371"/>
                  <a:gd name="T71" fmla="*/ 786 h 2278"/>
                  <a:gd name="T72" fmla="*/ 448 w 1371"/>
                  <a:gd name="T73" fmla="*/ 867 h 2278"/>
                  <a:gd name="T74" fmla="*/ 496 w 1371"/>
                  <a:gd name="T75" fmla="*/ 947 h 2278"/>
                  <a:gd name="T76" fmla="*/ 547 w 1371"/>
                  <a:gd name="T77" fmla="*/ 1023 h 2278"/>
                  <a:gd name="T78" fmla="*/ 598 w 1371"/>
                  <a:gd name="T79" fmla="*/ 1102 h 2278"/>
                  <a:gd name="T80" fmla="*/ 640 w 1371"/>
                  <a:gd name="T81" fmla="*/ 1180 h 2278"/>
                  <a:gd name="T82" fmla="*/ 668 w 1371"/>
                  <a:gd name="T83" fmla="*/ 1257 h 2278"/>
                  <a:gd name="T84" fmla="*/ 694 w 1371"/>
                  <a:gd name="T85" fmla="*/ 1336 h 2278"/>
                  <a:gd name="T86" fmla="*/ 726 w 1371"/>
                  <a:gd name="T87" fmla="*/ 1413 h 2278"/>
                  <a:gd name="T88" fmla="*/ 822 w 1371"/>
                  <a:gd name="T89" fmla="*/ 1566 h 2278"/>
                  <a:gd name="T90" fmla="*/ 955 w 1371"/>
                  <a:gd name="T91" fmla="*/ 1730 h 2278"/>
                  <a:gd name="T92" fmla="*/ 1096 w 1371"/>
                  <a:gd name="T93" fmla="*/ 1886 h 2278"/>
                  <a:gd name="T94" fmla="*/ 1234 w 1371"/>
                  <a:gd name="T95" fmla="*/ 2044 h 2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1" h="2278">
                    <a:moveTo>
                      <a:pt x="1371" y="2135"/>
                    </a:moveTo>
                    <a:lnTo>
                      <a:pt x="1345" y="2155"/>
                    </a:lnTo>
                    <a:lnTo>
                      <a:pt x="1319" y="2170"/>
                    </a:lnTo>
                    <a:lnTo>
                      <a:pt x="1295" y="2187"/>
                    </a:lnTo>
                    <a:lnTo>
                      <a:pt x="1268" y="2201"/>
                    </a:lnTo>
                    <a:lnTo>
                      <a:pt x="1242" y="2213"/>
                    </a:lnTo>
                    <a:lnTo>
                      <a:pt x="1218" y="2226"/>
                    </a:lnTo>
                    <a:lnTo>
                      <a:pt x="1193" y="2236"/>
                    </a:lnTo>
                    <a:lnTo>
                      <a:pt x="1170" y="2245"/>
                    </a:lnTo>
                    <a:lnTo>
                      <a:pt x="1148" y="2253"/>
                    </a:lnTo>
                    <a:lnTo>
                      <a:pt x="1129" y="2259"/>
                    </a:lnTo>
                    <a:lnTo>
                      <a:pt x="1111" y="2266"/>
                    </a:lnTo>
                    <a:lnTo>
                      <a:pt x="1096" y="2271"/>
                    </a:lnTo>
                    <a:lnTo>
                      <a:pt x="1084" y="2273"/>
                    </a:lnTo>
                    <a:lnTo>
                      <a:pt x="1075" y="2277"/>
                    </a:lnTo>
                    <a:lnTo>
                      <a:pt x="1068" y="2278"/>
                    </a:lnTo>
                    <a:lnTo>
                      <a:pt x="1066" y="2278"/>
                    </a:lnTo>
                    <a:lnTo>
                      <a:pt x="1063" y="2273"/>
                    </a:lnTo>
                    <a:lnTo>
                      <a:pt x="1056" y="2260"/>
                    </a:lnTo>
                    <a:lnTo>
                      <a:pt x="1041" y="2242"/>
                    </a:lnTo>
                    <a:lnTo>
                      <a:pt x="1027" y="2218"/>
                    </a:lnTo>
                    <a:lnTo>
                      <a:pt x="1008" y="2191"/>
                    </a:lnTo>
                    <a:lnTo>
                      <a:pt x="990" y="2162"/>
                    </a:lnTo>
                    <a:lnTo>
                      <a:pt x="973" y="2134"/>
                    </a:lnTo>
                    <a:lnTo>
                      <a:pt x="958" y="2106"/>
                    </a:lnTo>
                    <a:lnTo>
                      <a:pt x="949" y="2092"/>
                    </a:lnTo>
                    <a:lnTo>
                      <a:pt x="940" y="2075"/>
                    </a:lnTo>
                    <a:lnTo>
                      <a:pt x="928" y="2060"/>
                    </a:lnTo>
                    <a:lnTo>
                      <a:pt x="915" y="2043"/>
                    </a:lnTo>
                    <a:lnTo>
                      <a:pt x="901" y="2023"/>
                    </a:lnTo>
                    <a:lnTo>
                      <a:pt x="885" y="2004"/>
                    </a:lnTo>
                    <a:lnTo>
                      <a:pt x="871" y="1984"/>
                    </a:lnTo>
                    <a:lnTo>
                      <a:pt x="856" y="1963"/>
                    </a:lnTo>
                    <a:lnTo>
                      <a:pt x="839" y="1942"/>
                    </a:lnTo>
                    <a:lnTo>
                      <a:pt x="822" y="1922"/>
                    </a:lnTo>
                    <a:lnTo>
                      <a:pt x="807" y="1901"/>
                    </a:lnTo>
                    <a:lnTo>
                      <a:pt x="790" y="1882"/>
                    </a:lnTo>
                    <a:lnTo>
                      <a:pt x="776" y="1861"/>
                    </a:lnTo>
                    <a:lnTo>
                      <a:pt x="762" y="1842"/>
                    </a:lnTo>
                    <a:lnTo>
                      <a:pt x="749" y="1824"/>
                    </a:lnTo>
                    <a:lnTo>
                      <a:pt x="736" y="1806"/>
                    </a:lnTo>
                    <a:lnTo>
                      <a:pt x="723" y="1786"/>
                    </a:lnTo>
                    <a:lnTo>
                      <a:pt x="711" y="1764"/>
                    </a:lnTo>
                    <a:lnTo>
                      <a:pt x="695" y="1739"/>
                    </a:lnTo>
                    <a:lnTo>
                      <a:pt x="680" y="1713"/>
                    </a:lnTo>
                    <a:lnTo>
                      <a:pt x="661" y="1684"/>
                    </a:lnTo>
                    <a:lnTo>
                      <a:pt x="645" y="1652"/>
                    </a:lnTo>
                    <a:lnTo>
                      <a:pt x="627" y="1622"/>
                    </a:lnTo>
                    <a:lnTo>
                      <a:pt x="609" y="1590"/>
                    </a:lnTo>
                    <a:lnTo>
                      <a:pt x="589" y="1559"/>
                    </a:lnTo>
                    <a:lnTo>
                      <a:pt x="572" y="1526"/>
                    </a:lnTo>
                    <a:lnTo>
                      <a:pt x="554" y="1498"/>
                    </a:lnTo>
                    <a:lnTo>
                      <a:pt x="536" y="1470"/>
                    </a:lnTo>
                    <a:lnTo>
                      <a:pt x="521" y="1443"/>
                    </a:lnTo>
                    <a:lnTo>
                      <a:pt x="506" y="1418"/>
                    </a:lnTo>
                    <a:lnTo>
                      <a:pt x="493" y="1397"/>
                    </a:lnTo>
                    <a:lnTo>
                      <a:pt x="480" y="1378"/>
                    </a:lnTo>
                    <a:lnTo>
                      <a:pt x="468" y="1360"/>
                    </a:lnTo>
                    <a:lnTo>
                      <a:pt x="456" y="1339"/>
                    </a:lnTo>
                    <a:lnTo>
                      <a:pt x="445" y="1318"/>
                    </a:lnTo>
                    <a:lnTo>
                      <a:pt x="434" y="1293"/>
                    </a:lnTo>
                    <a:lnTo>
                      <a:pt x="421" y="1267"/>
                    </a:lnTo>
                    <a:lnTo>
                      <a:pt x="410" y="1240"/>
                    </a:lnTo>
                    <a:lnTo>
                      <a:pt x="398" y="1213"/>
                    </a:lnTo>
                    <a:lnTo>
                      <a:pt x="386" y="1183"/>
                    </a:lnTo>
                    <a:lnTo>
                      <a:pt x="374" y="1153"/>
                    </a:lnTo>
                    <a:lnTo>
                      <a:pt x="364" y="1123"/>
                    </a:lnTo>
                    <a:lnTo>
                      <a:pt x="352" y="1092"/>
                    </a:lnTo>
                    <a:lnTo>
                      <a:pt x="342" y="1063"/>
                    </a:lnTo>
                    <a:lnTo>
                      <a:pt x="332" y="1032"/>
                    </a:lnTo>
                    <a:lnTo>
                      <a:pt x="323" y="1003"/>
                    </a:lnTo>
                    <a:lnTo>
                      <a:pt x="312" y="974"/>
                    </a:lnTo>
                    <a:lnTo>
                      <a:pt x="305" y="947"/>
                    </a:lnTo>
                    <a:lnTo>
                      <a:pt x="297" y="918"/>
                    </a:lnTo>
                    <a:lnTo>
                      <a:pt x="287" y="889"/>
                    </a:lnTo>
                    <a:lnTo>
                      <a:pt x="275" y="856"/>
                    </a:lnTo>
                    <a:lnTo>
                      <a:pt x="262" y="823"/>
                    </a:lnTo>
                    <a:lnTo>
                      <a:pt x="249" y="788"/>
                    </a:lnTo>
                    <a:lnTo>
                      <a:pt x="235" y="753"/>
                    </a:lnTo>
                    <a:lnTo>
                      <a:pt x="221" y="716"/>
                    </a:lnTo>
                    <a:lnTo>
                      <a:pt x="206" y="679"/>
                    </a:lnTo>
                    <a:lnTo>
                      <a:pt x="191" y="643"/>
                    </a:lnTo>
                    <a:lnTo>
                      <a:pt x="175" y="605"/>
                    </a:lnTo>
                    <a:lnTo>
                      <a:pt x="161" y="569"/>
                    </a:lnTo>
                    <a:lnTo>
                      <a:pt x="147" y="533"/>
                    </a:lnTo>
                    <a:lnTo>
                      <a:pt x="132" y="498"/>
                    </a:lnTo>
                    <a:lnTo>
                      <a:pt x="119" y="465"/>
                    </a:lnTo>
                    <a:lnTo>
                      <a:pt x="107" y="431"/>
                    </a:lnTo>
                    <a:lnTo>
                      <a:pt x="96" y="402"/>
                    </a:lnTo>
                    <a:lnTo>
                      <a:pt x="86" y="372"/>
                    </a:lnTo>
                    <a:lnTo>
                      <a:pt x="77" y="344"/>
                    </a:lnTo>
                    <a:lnTo>
                      <a:pt x="68" y="317"/>
                    </a:lnTo>
                    <a:lnTo>
                      <a:pt x="58" y="290"/>
                    </a:lnTo>
                    <a:lnTo>
                      <a:pt x="50" y="263"/>
                    </a:lnTo>
                    <a:lnTo>
                      <a:pt x="43" y="238"/>
                    </a:lnTo>
                    <a:lnTo>
                      <a:pt x="36" y="213"/>
                    </a:lnTo>
                    <a:lnTo>
                      <a:pt x="29" y="187"/>
                    </a:lnTo>
                    <a:lnTo>
                      <a:pt x="24" y="162"/>
                    </a:lnTo>
                    <a:lnTo>
                      <a:pt x="18" y="138"/>
                    </a:lnTo>
                    <a:lnTo>
                      <a:pt x="13" y="115"/>
                    </a:lnTo>
                    <a:lnTo>
                      <a:pt x="10" y="91"/>
                    </a:lnTo>
                    <a:lnTo>
                      <a:pt x="6" y="69"/>
                    </a:lnTo>
                    <a:lnTo>
                      <a:pt x="3" y="45"/>
                    </a:lnTo>
                    <a:lnTo>
                      <a:pt x="1" y="22"/>
                    </a:lnTo>
                    <a:lnTo>
                      <a:pt x="0" y="0"/>
                    </a:lnTo>
                    <a:lnTo>
                      <a:pt x="3" y="22"/>
                    </a:lnTo>
                    <a:lnTo>
                      <a:pt x="15" y="43"/>
                    </a:lnTo>
                    <a:lnTo>
                      <a:pt x="31" y="63"/>
                    </a:lnTo>
                    <a:lnTo>
                      <a:pt x="51" y="84"/>
                    </a:lnTo>
                    <a:lnTo>
                      <a:pt x="72" y="105"/>
                    </a:lnTo>
                    <a:lnTo>
                      <a:pt x="92" y="125"/>
                    </a:lnTo>
                    <a:lnTo>
                      <a:pt x="113" y="146"/>
                    </a:lnTo>
                    <a:lnTo>
                      <a:pt x="131" y="169"/>
                    </a:lnTo>
                    <a:lnTo>
                      <a:pt x="145" y="191"/>
                    </a:lnTo>
                    <a:lnTo>
                      <a:pt x="157" y="214"/>
                    </a:lnTo>
                    <a:lnTo>
                      <a:pt x="164" y="240"/>
                    </a:lnTo>
                    <a:lnTo>
                      <a:pt x="174" y="263"/>
                    </a:lnTo>
                    <a:lnTo>
                      <a:pt x="181" y="289"/>
                    </a:lnTo>
                    <a:lnTo>
                      <a:pt x="193" y="313"/>
                    </a:lnTo>
                    <a:lnTo>
                      <a:pt x="203" y="336"/>
                    </a:lnTo>
                    <a:lnTo>
                      <a:pt x="220" y="358"/>
                    </a:lnTo>
                    <a:lnTo>
                      <a:pt x="230" y="371"/>
                    </a:lnTo>
                    <a:lnTo>
                      <a:pt x="243" y="384"/>
                    </a:lnTo>
                    <a:lnTo>
                      <a:pt x="254" y="397"/>
                    </a:lnTo>
                    <a:lnTo>
                      <a:pt x="267" y="410"/>
                    </a:lnTo>
                    <a:lnTo>
                      <a:pt x="278" y="421"/>
                    </a:lnTo>
                    <a:lnTo>
                      <a:pt x="289" y="434"/>
                    </a:lnTo>
                    <a:lnTo>
                      <a:pt x="298" y="450"/>
                    </a:lnTo>
                    <a:lnTo>
                      <a:pt x="307" y="464"/>
                    </a:lnTo>
                    <a:lnTo>
                      <a:pt x="316" y="484"/>
                    </a:lnTo>
                    <a:lnTo>
                      <a:pt x="324" y="505"/>
                    </a:lnTo>
                    <a:lnTo>
                      <a:pt x="332" y="527"/>
                    </a:lnTo>
                    <a:lnTo>
                      <a:pt x="338" y="547"/>
                    </a:lnTo>
                    <a:lnTo>
                      <a:pt x="345" y="569"/>
                    </a:lnTo>
                    <a:lnTo>
                      <a:pt x="351" y="590"/>
                    </a:lnTo>
                    <a:lnTo>
                      <a:pt x="356" y="612"/>
                    </a:lnTo>
                    <a:lnTo>
                      <a:pt x="362" y="635"/>
                    </a:lnTo>
                    <a:lnTo>
                      <a:pt x="367" y="657"/>
                    </a:lnTo>
                    <a:lnTo>
                      <a:pt x="372" y="679"/>
                    </a:lnTo>
                    <a:lnTo>
                      <a:pt x="378" y="700"/>
                    </a:lnTo>
                    <a:lnTo>
                      <a:pt x="385" y="721"/>
                    </a:lnTo>
                    <a:lnTo>
                      <a:pt x="391" y="742"/>
                    </a:lnTo>
                    <a:lnTo>
                      <a:pt x="399" y="764"/>
                    </a:lnTo>
                    <a:lnTo>
                      <a:pt x="407" y="786"/>
                    </a:lnTo>
                    <a:lnTo>
                      <a:pt x="417" y="805"/>
                    </a:lnTo>
                    <a:lnTo>
                      <a:pt x="426" y="826"/>
                    </a:lnTo>
                    <a:lnTo>
                      <a:pt x="436" y="846"/>
                    </a:lnTo>
                    <a:lnTo>
                      <a:pt x="448" y="867"/>
                    </a:lnTo>
                    <a:lnTo>
                      <a:pt x="459" y="886"/>
                    </a:lnTo>
                    <a:lnTo>
                      <a:pt x="470" y="907"/>
                    </a:lnTo>
                    <a:lnTo>
                      <a:pt x="483" y="926"/>
                    </a:lnTo>
                    <a:lnTo>
                      <a:pt x="496" y="947"/>
                    </a:lnTo>
                    <a:lnTo>
                      <a:pt x="508" y="966"/>
                    </a:lnTo>
                    <a:lnTo>
                      <a:pt x="521" y="984"/>
                    </a:lnTo>
                    <a:lnTo>
                      <a:pt x="534" y="1003"/>
                    </a:lnTo>
                    <a:lnTo>
                      <a:pt x="547" y="1023"/>
                    </a:lnTo>
                    <a:lnTo>
                      <a:pt x="559" y="1043"/>
                    </a:lnTo>
                    <a:lnTo>
                      <a:pt x="574" y="1063"/>
                    </a:lnTo>
                    <a:lnTo>
                      <a:pt x="585" y="1083"/>
                    </a:lnTo>
                    <a:lnTo>
                      <a:pt x="598" y="1102"/>
                    </a:lnTo>
                    <a:lnTo>
                      <a:pt x="611" y="1123"/>
                    </a:lnTo>
                    <a:lnTo>
                      <a:pt x="623" y="1141"/>
                    </a:lnTo>
                    <a:lnTo>
                      <a:pt x="632" y="1161"/>
                    </a:lnTo>
                    <a:lnTo>
                      <a:pt x="640" y="1180"/>
                    </a:lnTo>
                    <a:lnTo>
                      <a:pt x="647" y="1199"/>
                    </a:lnTo>
                    <a:lnTo>
                      <a:pt x="655" y="1217"/>
                    </a:lnTo>
                    <a:lnTo>
                      <a:pt x="661" y="1237"/>
                    </a:lnTo>
                    <a:lnTo>
                      <a:pt x="668" y="1257"/>
                    </a:lnTo>
                    <a:lnTo>
                      <a:pt x="674" y="1276"/>
                    </a:lnTo>
                    <a:lnTo>
                      <a:pt x="681" y="1297"/>
                    </a:lnTo>
                    <a:lnTo>
                      <a:pt x="687" y="1316"/>
                    </a:lnTo>
                    <a:lnTo>
                      <a:pt x="694" y="1336"/>
                    </a:lnTo>
                    <a:lnTo>
                      <a:pt x="700" y="1356"/>
                    </a:lnTo>
                    <a:lnTo>
                      <a:pt x="708" y="1375"/>
                    </a:lnTo>
                    <a:lnTo>
                      <a:pt x="716" y="1394"/>
                    </a:lnTo>
                    <a:lnTo>
                      <a:pt x="726" y="1413"/>
                    </a:lnTo>
                    <a:lnTo>
                      <a:pt x="735" y="1432"/>
                    </a:lnTo>
                    <a:lnTo>
                      <a:pt x="762" y="1477"/>
                    </a:lnTo>
                    <a:lnTo>
                      <a:pt x="792" y="1524"/>
                    </a:lnTo>
                    <a:lnTo>
                      <a:pt x="822" y="1566"/>
                    </a:lnTo>
                    <a:lnTo>
                      <a:pt x="855" y="1608"/>
                    </a:lnTo>
                    <a:lnTo>
                      <a:pt x="887" y="1649"/>
                    </a:lnTo>
                    <a:lnTo>
                      <a:pt x="921" y="1690"/>
                    </a:lnTo>
                    <a:lnTo>
                      <a:pt x="955" y="1730"/>
                    </a:lnTo>
                    <a:lnTo>
                      <a:pt x="990" y="1768"/>
                    </a:lnTo>
                    <a:lnTo>
                      <a:pt x="1026" y="1807"/>
                    </a:lnTo>
                    <a:lnTo>
                      <a:pt x="1059" y="1846"/>
                    </a:lnTo>
                    <a:lnTo>
                      <a:pt x="1096" y="1886"/>
                    </a:lnTo>
                    <a:lnTo>
                      <a:pt x="1132" y="1923"/>
                    </a:lnTo>
                    <a:lnTo>
                      <a:pt x="1166" y="1963"/>
                    </a:lnTo>
                    <a:lnTo>
                      <a:pt x="1201" y="2003"/>
                    </a:lnTo>
                    <a:lnTo>
                      <a:pt x="1234" y="2044"/>
                    </a:lnTo>
                    <a:lnTo>
                      <a:pt x="1267" y="2085"/>
                    </a:lnTo>
                    <a:lnTo>
                      <a:pt x="1371" y="2135"/>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75" name="Freeform 1515">
                <a:extLst>
                  <a:ext uri="{FF2B5EF4-FFF2-40B4-BE49-F238E27FC236}">
                    <a16:creationId xmlns:a16="http://schemas.microsoft.com/office/drawing/2014/main" id="{ABD2466D-CCE6-1422-23A0-E2D06A04E913}"/>
                  </a:ext>
                </a:extLst>
              </p:cNvPr>
              <p:cNvSpPr>
                <a:spLocks/>
              </p:cNvSpPr>
              <p:nvPr/>
            </p:nvSpPr>
            <p:spPr bwMode="auto">
              <a:xfrm>
                <a:off x="569" y="1953"/>
                <a:ext cx="443" cy="744"/>
              </a:xfrm>
              <a:custGeom>
                <a:avLst/>
                <a:gdLst>
                  <a:gd name="T0" fmla="*/ 1282 w 1329"/>
                  <a:gd name="T1" fmla="*/ 2137 h 2231"/>
                  <a:gd name="T2" fmla="*/ 1191 w 1329"/>
                  <a:gd name="T3" fmla="*/ 2183 h 2231"/>
                  <a:gd name="T4" fmla="*/ 1112 w 1329"/>
                  <a:gd name="T5" fmla="*/ 2214 h 2231"/>
                  <a:gd name="T6" fmla="*/ 1063 w 1329"/>
                  <a:gd name="T7" fmla="*/ 2230 h 2231"/>
                  <a:gd name="T8" fmla="*/ 1047 w 1329"/>
                  <a:gd name="T9" fmla="*/ 2214 h 2231"/>
                  <a:gd name="T10" fmla="*/ 981 w 1329"/>
                  <a:gd name="T11" fmla="*/ 2116 h 2231"/>
                  <a:gd name="T12" fmla="*/ 931 w 1329"/>
                  <a:gd name="T13" fmla="*/ 2028 h 2231"/>
                  <a:gd name="T14" fmla="*/ 876 w 1329"/>
                  <a:gd name="T15" fmla="*/ 1957 h 2231"/>
                  <a:gd name="T16" fmla="*/ 814 w 1329"/>
                  <a:gd name="T17" fmla="*/ 1874 h 2231"/>
                  <a:gd name="T18" fmla="*/ 753 w 1329"/>
                  <a:gd name="T19" fmla="*/ 1795 h 2231"/>
                  <a:gd name="T20" fmla="*/ 701 w 1329"/>
                  <a:gd name="T21" fmla="*/ 1718 h 2231"/>
                  <a:gd name="T22" fmla="*/ 636 w 1329"/>
                  <a:gd name="T23" fmla="*/ 1605 h 2231"/>
                  <a:gd name="T24" fmla="*/ 563 w 1329"/>
                  <a:gd name="T25" fmla="*/ 1480 h 2231"/>
                  <a:gd name="T26" fmla="*/ 496 w 1329"/>
                  <a:gd name="T27" fmla="*/ 1370 h 2231"/>
                  <a:gd name="T28" fmla="*/ 447 w 1329"/>
                  <a:gd name="T29" fmla="*/ 1293 h 2231"/>
                  <a:gd name="T30" fmla="*/ 400 w 1329"/>
                  <a:gd name="T31" fmla="*/ 1193 h 2231"/>
                  <a:gd name="T32" fmla="*/ 355 w 1329"/>
                  <a:gd name="T33" fmla="*/ 1076 h 2231"/>
                  <a:gd name="T34" fmla="*/ 314 w 1329"/>
                  <a:gd name="T35" fmla="*/ 957 h 2231"/>
                  <a:gd name="T36" fmla="*/ 277 w 1329"/>
                  <a:gd name="T37" fmla="*/ 841 h 2231"/>
                  <a:gd name="T38" fmla="*/ 226 w 1329"/>
                  <a:gd name="T39" fmla="*/ 706 h 2231"/>
                  <a:gd name="T40" fmla="*/ 166 w 1329"/>
                  <a:gd name="T41" fmla="*/ 559 h 2231"/>
                  <a:gd name="T42" fmla="*/ 110 w 1329"/>
                  <a:gd name="T43" fmla="*/ 418 h 2231"/>
                  <a:gd name="T44" fmla="*/ 68 w 1329"/>
                  <a:gd name="T45" fmla="*/ 299 h 2231"/>
                  <a:gd name="T46" fmla="*/ 37 w 1329"/>
                  <a:gd name="T47" fmla="*/ 202 h 2231"/>
                  <a:gd name="T48" fmla="*/ 15 w 1329"/>
                  <a:gd name="T49" fmla="*/ 119 h 2231"/>
                  <a:gd name="T50" fmla="*/ 3 w 1329"/>
                  <a:gd name="T51" fmla="*/ 40 h 2231"/>
                  <a:gd name="T52" fmla="*/ 15 w 1329"/>
                  <a:gd name="T53" fmla="*/ 40 h 2231"/>
                  <a:gd name="T54" fmla="*/ 82 w 1329"/>
                  <a:gd name="T55" fmla="*/ 108 h 2231"/>
                  <a:gd name="T56" fmla="*/ 142 w 1329"/>
                  <a:gd name="T57" fmla="*/ 195 h 2231"/>
                  <a:gd name="T58" fmla="*/ 178 w 1329"/>
                  <a:gd name="T59" fmla="*/ 286 h 2231"/>
                  <a:gd name="T60" fmla="*/ 226 w 1329"/>
                  <a:gd name="T61" fmla="*/ 359 h 2231"/>
                  <a:gd name="T62" fmla="*/ 267 w 1329"/>
                  <a:gd name="T63" fmla="*/ 416 h 2231"/>
                  <a:gd name="T64" fmla="*/ 301 w 1329"/>
                  <a:gd name="T65" fmla="*/ 487 h 2231"/>
                  <a:gd name="T66" fmla="*/ 328 w 1329"/>
                  <a:gd name="T67" fmla="*/ 569 h 2231"/>
                  <a:gd name="T68" fmla="*/ 350 w 1329"/>
                  <a:gd name="T69" fmla="*/ 652 h 2231"/>
                  <a:gd name="T70" fmla="*/ 377 w 1329"/>
                  <a:gd name="T71" fmla="*/ 734 h 2231"/>
                  <a:gd name="T72" fmla="*/ 414 w 1329"/>
                  <a:gd name="T73" fmla="*/ 819 h 2231"/>
                  <a:gd name="T74" fmla="*/ 459 w 1329"/>
                  <a:gd name="T75" fmla="*/ 899 h 2231"/>
                  <a:gd name="T76" fmla="*/ 506 w 1329"/>
                  <a:gd name="T77" fmla="*/ 978 h 2231"/>
                  <a:gd name="T78" fmla="*/ 555 w 1329"/>
                  <a:gd name="T79" fmla="*/ 1056 h 2231"/>
                  <a:gd name="T80" fmla="*/ 601 w 1329"/>
                  <a:gd name="T81" fmla="*/ 1135 h 2231"/>
                  <a:gd name="T82" fmla="*/ 632 w 1329"/>
                  <a:gd name="T83" fmla="*/ 1212 h 2231"/>
                  <a:gd name="T84" fmla="*/ 659 w 1329"/>
                  <a:gd name="T85" fmla="*/ 1293 h 2231"/>
                  <a:gd name="T86" fmla="*/ 690 w 1329"/>
                  <a:gd name="T87" fmla="*/ 1370 h 2231"/>
                  <a:gd name="T88" fmla="*/ 766 w 1329"/>
                  <a:gd name="T89" fmla="*/ 1501 h 2231"/>
                  <a:gd name="T90" fmla="*/ 891 w 1329"/>
                  <a:gd name="T91" fmla="*/ 1665 h 2231"/>
                  <a:gd name="T92" fmla="*/ 1028 w 1329"/>
                  <a:gd name="T93" fmla="*/ 1817 h 2231"/>
                  <a:gd name="T94" fmla="*/ 1165 w 1329"/>
                  <a:gd name="T95" fmla="*/ 197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29" h="2231">
                    <a:moveTo>
                      <a:pt x="1231" y="2053"/>
                    </a:moveTo>
                    <a:lnTo>
                      <a:pt x="1329" y="2104"/>
                    </a:lnTo>
                    <a:lnTo>
                      <a:pt x="1307" y="2120"/>
                    </a:lnTo>
                    <a:lnTo>
                      <a:pt x="1282" y="2137"/>
                    </a:lnTo>
                    <a:lnTo>
                      <a:pt x="1261" y="2148"/>
                    </a:lnTo>
                    <a:lnTo>
                      <a:pt x="1236" y="2161"/>
                    </a:lnTo>
                    <a:lnTo>
                      <a:pt x="1214" y="2173"/>
                    </a:lnTo>
                    <a:lnTo>
                      <a:pt x="1191" y="2183"/>
                    </a:lnTo>
                    <a:lnTo>
                      <a:pt x="1170" y="2193"/>
                    </a:lnTo>
                    <a:lnTo>
                      <a:pt x="1150" y="2201"/>
                    </a:lnTo>
                    <a:lnTo>
                      <a:pt x="1130" y="2209"/>
                    </a:lnTo>
                    <a:lnTo>
                      <a:pt x="1112" y="2214"/>
                    </a:lnTo>
                    <a:lnTo>
                      <a:pt x="1097" y="2220"/>
                    </a:lnTo>
                    <a:lnTo>
                      <a:pt x="1083" y="2223"/>
                    </a:lnTo>
                    <a:lnTo>
                      <a:pt x="1071" y="2227"/>
                    </a:lnTo>
                    <a:lnTo>
                      <a:pt x="1063" y="2230"/>
                    </a:lnTo>
                    <a:lnTo>
                      <a:pt x="1058" y="2231"/>
                    </a:lnTo>
                    <a:lnTo>
                      <a:pt x="1057" y="2231"/>
                    </a:lnTo>
                    <a:lnTo>
                      <a:pt x="1054" y="2227"/>
                    </a:lnTo>
                    <a:lnTo>
                      <a:pt x="1047" y="2214"/>
                    </a:lnTo>
                    <a:lnTo>
                      <a:pt x="1032" y="2195"/>
                    </a:lnTo>
                    <a:lnTo>
                      <a:pt x="1018" y="2172"/>
                    </a:lnTo>
                    <a:lnTo>
                      <a:pt x="999" y="2144"/>
                    </a:lnTo>
                    <a:lnTo>
                      <a:pt x="981" y="2116"/>
                    </a:lnTo>
                    <a:lnTo>
                      <a:pt x="964" y="2086"/>
                    </a:lnTo>
                    <a:lnTo>
                      <a:pt x="948" y="2058"/>
                    </a:lnTo>
                    <a:lnTo>
                      <a:pt x="940" y="2044"/>
                    </a:lnTo>
                    <a:lnTo>
                      <a:pt x="931" y="2028"/>
                    </a:lnTo>
                    <a:lnTo>
                      <a:pt x="919" y="2013"/>
                    </a:lnTo>
                    <a:lnTo>
                      <a:pt x="906" y="1995"/>
                    </a:lnTo>
                    <a:lnTo>
                      <a:pt x="892" y="1976"/>
                    </a:lnTo>
                    <a:lnTo>
                      <a:pt x="876" y="1957"/>
                    </a:lnTo>
                    <a:lnTo>
                      <a:pt x="863" y="1936"/>
                    </a:lnTo>
                    <a:lnTo>
                      <a:pt x="847" y="1915"/>
                    </a:lnTo>
                    <a:lnTo>
                      <a:pt x="830" y="1895"/>
                    </a:lnTo>
                    <a:lnTo>
                      <a:pt x="814" y="1874"/>
                    </a:lnTo>
                    <a:lnTo>
                      <a:pt x="797" y="1853"/>
                    </a:lnTo>
                    <a:lnTo>
                      <a:pt x="781" y="1835"/>
                    </a:lnTo>
                    <a:lnTo>
                      <a:pt x="767" y="1814"/>
                    </a:lnTo>
                    <a:lnTo>
                      <a:pt x="753" y="1795"/>
                    </a:lnTo>
                    <a:lnTo>
                      <a:pt x="740" y="1776"/>
                    </a:lnTo>
                    <a:lnTo>
                      <a:pt x="727" y="1759"/>
                    </a:lnTo>
                    <a:lnTo>
                      <a:pt x="714" y="1740"/>
                    </a:lnTo>
                    <a:lnTo>
                      <a:pt x="701" y="1718"/>
                    </a:lnTo>
                    <a:lnTo>
                      <a:pt x="686" y="1692"/>
                    </a:lnTo>
                    <a:lnTo>
                      <a:pt x="671" y="1665"/>
                    </a:lnTo>
                    <a:lnTo>
                      <a:pt x="652" y="1637"/>
                    </a:lnTo>
                    <a:lnTo>
                      <a:pt x="636" y="1605"/>
                    </a:lnTo>
                    <a:lnTo>
                      <a:pt x="618" y="1575"/>
                    </a:lnTo>
                    <a:lnTo>
                      <a:pt x="599" y="1543"/>
                    </a:lnTo>
                    <a:lnTo>
                      <a:pt x="580" y="1512"/>
                    </a:lnTo>
                    <a:lnTo>
                      <a:pt x="563" y="1480"/>
                    </a:lnTo>
                    <a:lnTo>
                      <a:pt x="544" y="1452"/>
                    </a:lnTo>
                    <a:lnTo>
                      <a:pt x="527" y="1423"/>
                    </a:lnTo>
                    <a:lnTo>
                      <a:pt x="512" y="1396"/>
                    </a:lnTo>
                    <a:lnTo>
                      <a:pt x="496" y="1370"/>
                    </a:lnTo>
                    <a:lnTo>
                      <a:pt x="484" y="1350"/>
                    </a:lnTo>
                    <a:lnTo>
                      <a:pt x="471" y="1330"/>
                    </a:lnTo>
                    <a:lnTo>
                      <a:pt x="459" y="1314"/>
                    </a:lnTo>
                    <a:lnTo>
                      <a:pt x="447" y="1293"/>
                    </a:lnTo>
                    <a:lnTo>
                      <a:pt x="436" y="1270"/>
                    </a:lnTo>
                    <a:lnTo>
                      <a:pt x="425" y="1247"/>
                    </a:lnTo>
                    <a:lnTo>
                      <a:pt x="412" y="1220"/>
                    </a:lnTo>
                    <a:lnTo>
                      <a:pt x="400" y="1193"/>
                    </a:lnTo>
                    <a:lnTo>
                      <a:pt x="389" y="1166"/>
                    </a:lnTo>
                    <a:lnTo>
                      <a:pt x="377" y="1136"/>
                    </a:lnTo>
                    <a:lnTo>
                      <a:pt x="365" y="1105"/>
                    </a:lnTo>
                    <a:lnTo>
                      <a:pt x="355" y="1076"/>
                    </a:lnTo>
                    <a:lnTo>
                      <a:pt x="343" y="1046"/>
                    </a:lnTo>
                    <a:lnTo>
                      <a:pt x="332" y="1015"/>
                    </a:lnTo>
                    <a:lnTo>
                      <a:pt x="323" y="985"/>
                    </a:lnTo>
                    <a:lnTo>
                      <a:pt x="314" y="957"/>
                    </a:lnTo>
                    <a:lnTo>
                      <a:pt x="303" y="926"/>
                    </a:lnTo>
                    <a:lnTo>
                      <a:pt x="296" y="899"/>
                    </a:lnTo>
                    <a:lnTo>
                      <a:pt x="288" y="871"/>
                    </a:lnTo>
                    <a:lnTo>
                      <a:pt x="277" y="841"/>
                    </a:lnTo>
                    <a:lnTo>
                      <a:pt x="266" y="809"/>
                    </a:lnTo>
                    <a:lnTo>
                      <a:pt x="253" y="776"/>
                    </a:lnTo>
                    <a:lnTo>
                      <a:pt x="241" y="741"/>
                    </a:lnTo>
                    <a:lnTo>
                      <a:pt x="226" y="706"/>
                    </a:lnTo>
                    <a:lnTo>
                      <a:pt x="212" y="670"/>
                    </a:lnTo>
                    <a:lnTo>
                      <a:pt x="197" y="631"/>
                    </a:lnTo>
                    <a:lnTo>
                      <a:pt x="181" y="595"/>
                    </a:lnTo>
                    <a:lnTo>
                      <a:pt x="166" y="559"/>
                    </a:lnTo>
                    <a:lnTo>
                      <a:pt x="152" y="522"/>
                    </a:lnTo>
                    <a:lnTo>
                      <a:pt x="138" y="486"/>
                    </a:lnTo>
                    <a:lnTo>
                      <a:pt x="123" y="451"/>
                    </a:lnTo>
                    <a:lnTo>
                      <a:pt x="110" y="418"/>
                    </a:lnTo>
                    <a:lnTo>
                      <a:pt x="98" y="384"/>
                    </a:lnTo>
                    <a:lnTo>
                      <a:pt x="87" y="354"/>
                    </a:lnTo>
                    <a:lnTo>
                      <a:pt x="77" y="326"/>
                    </a:lnTo>
                    <a:lnTo>
                      <a:pt x="68" y="299"/>
                    </a:lnTo>
                    <a:lnTo>
                      <a:pt x="58" y="273"/>
                    </a:lnTo>
                    <a:lnTo>
                      <a:pt x="50" y="247"/>
                    </a:lnTo>
                    <a:lnTo>
                      <a:pt x="43" y="224"/>
                    </a:lnTo>
                    <a:lnTo>
                      <a:pt x="37" y="202"/>
                    </a:lnTo>
                    <a:lnTo>
                      <a:pt x="32" y="180"/>
                    </a:lnTo>
                    <a:lnTo>
                      <a:pt x="25" y="157"/>
                    </a:lnTo>
                    <a:lnTo>
                      <a:pt x="20" y="137"/>
                    </a:lnTo>
                    <a:lnTo>
                      <a:pt x="15" y="119"/>
                    </a:lnTo>
                    <a:lnTo>
                      <a:pt x="13" y="98"/>
                    </a:lnTo>
                    <a:lnTo>
                      <a:pt x="9" y="79"/>
                    </a:lnTo>
                    <a:lnTo>
                      <a:pt x="6" y="59"/>
                    </a:lnTo>
                    <a:lnTo>
                      <a:pt x="3" y="40"/>
                    </a:lnTo>
                    <a:lnTo>
                      <a:pt x="1" y="20"/>
                    </a:lnTo>
                    <a:lnTo>
                      <a:pt x="0" y="0"/>
                    </a:lnTo>
                    <a:lnTo>
                      <a:pt x="5" y="22"/>
                    </a:lnTo>
                    <a:lnTo>
                      <a:pt x="15" y="40"/>
                    </a:lnTo>
                    <a:lnTo>
                      <a:pt x="28" y="58"/>
                    </a:lnTo>
                    <a:lnTo>
                      <a:pt x="46" y="73"/>
                    </a:lnTo>
                    <a:lnTo>
                      <a:pt x="63" y="92"/>
                    </a:lnTo>
                    <a:lnTo>
                      <a:pt x="82" y="108"/>
                    </a:lnTo>
                    <a:lnTo>
                      <a:pt x="101" y="128"/>
                    </a:lnTo>
                    <a:lnTo>
                      <a:pt x="117" y="148"/>
                    </a:lnTo>
                    <a:lnTo>
                      <a:pt x="131" y="170"/>
                    </a:lnTo>
                    <a:lnTo>
                      <a:pt x="142" y="195"/>
                    </a:lnTo>
                    <a:lnTo>
                      <a:pt x="150" y="217"/>
                    </a:lnTo>
                    <a:lnTo>
                      <a:pt x="158" y="240"/>
                    </a:lnTo>
                    <a:lnTo>
                      <a:pt x="167" y="264"/>
                    </a:lnTo>
                    <a:lnTo>
                      <a:pt x="178" y="286"/>
                    </a:lnTo>
                    <a:lnTo>
                      <a:pt x="188" y="308"/>
                    </a:lnTo>
                    <a:lnTo>
                      <a:pt x="204" y="331"/>
                    </a:lnTo>
                    <a:lnTo>
                      <a:pt x="215" y="345"/>
                    </a:lnTo>
                    <a:lnTo>
                      <a:pt x="226" y="359"/>
                    </a:lnTo>
                    <a:lnTo>
                      <a:pt x="238" y="373"/>
                    </a:lnTo>
                    <a:lnTo>
                      <a:pt x="247" y="388"/>
                    </a:lnTo>
                    <a:lnTo>
                      <a:pt x="258" y="402"/>
                    </a:lnTo>
                    <a:lnTo>
                      <a:pt x="267" y="416"/>
                    </a:lnTo>
                    <a:lnTo>
                      <a:pt x="275" y="431"/>
                    </a:lnTo>
                    <a:lnTo>
                      <a:pt x="283" y="446"/>
                    </a:lnTo>
                    <a:lnTo>
                      <a:pt x="293" y="467"/>
                    </a:lnTo>
                    <a:lnTo>
                      <a:pt x="301" y="487"/>
                    </a:lnTo>
                    <a:lnTo>
                      <a:pt x="309" y="508"/>
                    </a:lnTo>
                    <a:lnTo>
                      <a:pt x="315" y="528"/>
                    </a:lnTo>
                    <a:lnTo>
                      <a:pt x="322" y="549"/>
                    </a:lnTo>
                    <a:lnTo>
                      <a:pt x="328" y="569"/>
                    </a:lnTo>
                    <a:lnTo>
                      <a:pt x="334" y="590"/>
                    </a:lnTo>
                    <a:lnTo>
                      <a:pt x="340" y="611"/>
                    </a:lnTo>
                    <a:lnTo>
                      <a:pt x="343" y="631"/>
                    </a:lnTo>
                    <a:lnTo>
                      <a:pt x="350" y="652"/>
                    </a:lnTo>
                    <a:lnTo>
                      <a:pt x="356" y="672"/>
                    </a:lnTo>
                    <a:lnTo>
                      <a:pt x="363" y="693"/>
                    </a:lnTo>
                    <a:lnTo>
                      <a:pt x="369" y="714"/>
                    </a:lnTo>
                    <a:lnTo>
                      <a:pt x="377" y="734"/>
                    </a:lnTo>
                    <a:lnTo>
                      <a:pt x="385" y="755"/>
                    </a:lnTo>
                    <a:lnTo>
                      <a:pt x="395" y="776"/>
                    </a:lnTo>
                    <a:lnTo>
                      <a:pt x="404" y="796"/>
                    </a:lnTo>
                    <a:lnTo>
                      <a:pt x="414" y="819"/>
                    </a:lnTo>
                    <a:lnTo>
                      <a:pt x="426" y="840"/>
                    </a:lnTo>
                    <a:lnTo>
                      <a:pt x="438" y="858"/>
                    </a:lnTo>
                    <a:lnTo>
                      <a:pt x="448" y="879"/>
                    </a:lnTo>
                    <a:lnTo>
                      <a:pt x="459" y="899"/>
                    </a:lnTo>
                    <a:lnTo>
                      <a:pt x="471" y="918"/>
                    </a:lnTo>
                    <a:lnTo>
                      <a:pt x="484" y="939"/>
                    </a:lnTo>
                    <a:lnTo>
                      <a:pt x="494" y="958"/>
                    </a:lnTo>
                    <a:lnTo>
                      <a:pt x="506" y="978"/>
                    </a:lnTo>
                    <a:lnTo>
                      <a:pt x="517" y="998"/>
                    </a:lnTo>
                    <a:lnTo>
                      <a:pt x="530" y="1016"/>
                    </a:lnTo>
                    <a:lnTo>
                      <a:pt x="543" y="1037"/>
                    </a:lnTo>
                    <a:lnTo>
                      <a:pt x="555" y="1056"/>
                    </a:lnTo>
                    <a:lnTo>
                      <a:pt x="567" y="1077"/>
                    </a:lnTo>
                    <a:lnTo>
                      <a:pt x="580" y="1098"/>
                    </a:lnTo>
                    <a:lnTo>
                      <a:pt x="591" y="1117"/>
                    </a:lnTo>
                    <a:lnTo>
                      <a:pt x="601" y="1135"/>
                    </a:lnTo>
                    <a:lnTo>
                      <a:pt x="609" y="1153"/>
                    </a:lnTo>
                    <a:lnTo>
                      <a:pt x="616" y="1174"/>
                    </a:lnTo>
                    <a:lnTo>
                      <a:pt x="624" y="1193"/>
                    </a:lnTo>
                    <a:lnTo>
                      <a:pt x="632" y="1212"/>
                    </a:lnTo>
                    <a:lnTo>
                      <a:pt x="639" y="1233"/>
                    </a:lnTo>
                    <a:lnTo>
                      <a:pt x="645" y="1253"/>
                    </a:lnTo>
                    <a:lnTo>
                      <a:pt x="651" y="1273"/>
                    </a:lnTo>
                    <a:lnTo>
                      <a:pt x="659" y="1293"/>
                    </a:lnTo>
                    <a:lnTo>
                      <a:pt x="665" y="1311"/>
                    </a:lnTo>
                    <a:lnTo>
                      <a:pt x="673" y="1332"/>
                    </a:lnTo>
                    <a:lnTo>
                      <a:pt x="681" y="1351"/>
                    </a:lnTo>
                    <a:lnTo>
                      <a:pt x="690" y="1370"/>
                    </a:lnTo>
                    <a:lnTo>
                      <a:pt x="699" y="1390"/>
                    </a:lnTo>
                    <a:lnTo>
                      <a:pt x="708" y="1409"/>
                    </a:lnTo>
                    <a:lnTo>
                      <a:pt x="735" y="1457"/>
                    </a:lnTo>
                    <a:lnTo>
                      <a:pt x="766" y="1501"/>
                    </a:lnTo>
                    <a:lnTo>
                      <a:pt x="796" y="1543"/>
                    </a:lnTo>
                    <a:lnTo>
                      <a:pt x="825" y="1586"/>
                    </a:lnTo>
                    <a:lnTo>
                      <a:pt x="859" y="1626"/>
                    </a:lnTo>
                    <a:lnTo>
                      <a:pt x="891" y="1665"/>
                    </a:lnTo>
                    <a:lnTo>
                      <a:pt x="925" y="1705"/>
                    </a:lnTo>
                    <a:lnTo>
                      <a:pt x="959" y="1743"/>
                    </a:lnTo>
                    <a:lnTo>
                      <a:pt x="994" y="1780"/>
                    </a:lnTo>
                    <a:lnTo>
                      <a:pt x="1028" y="1817"/>
                    </a:lnTo>
                    <a:lnTo>
                      <a:pt x="1062" y="1856"/>
                    </a:lnTo>
                    <a:lnTo>
                      <a:pt x="1097" y="1893"/>
                    </a:lnTo>
                    <a:lnTo>
                      <a:pt x="1132" y="1932"/>
                    </a:lnTo>
                    <a:lnTo>
                      <a:pt x="1165" y="1972"/>
                    </a:lnTo>
                    <a:lnTo>
                      <a:pt x="1199" y="2013"/>
                    </a:lnTo>
                    <a:lnTo>
                      <a:pt x="1231" y="2053"/>
                    </a:lnTo>
                    <a:close/>
                  </a:path>
                </a:pathLst>
              </a:custGeom>
              <a:solidFill>
                <a:srgbClr val="D9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76" name="Freeform 1516">
                <a:extLst>
                  <a:ext uri="{FF2B5EF4-FFF2-40B4-BE49-F238E27FC236}">
                    <a16:creationId xmlns:a16="http://schemas.microsoft.com/office/drawing/2014/main" id="{805FA522-FA9B-6339-4427-9C4A1BA554DA}"/>
                  </a:ext>
                </a:extLst>
              </p:cNvPr>
              <p:cNvSpPr>
                <a:spLocks/>
              </p:cNvSpPr>
              <p:nvPr/>
            </p:nvSpPr>
            <p:spPr bwMode="auto">
              <a:xfrm>
                <a:off x="571" y="1969"/>
                <a:ext cx="429" cy="727"/>
              </a:xfrm>
              <a:custGeom>
                <a:avLst/>
                <a:gdLst>
                  <a:gd name="T0" fmla="*/ 1246 w 1286"/>
                  <a:gd name="T1" fmla="*/ 2097 h 2182"/>
                  <a:gd name="T2" fmla="*/ 1129 w 1286"/>
                  <a:gd name="T3" fmla="*/ 2153 h 2182"/>
                  <a:gd name="T4" fmla="*/ 1054 w 1286"/>
                  <a:gd name="T5" fmla="*/ 2181 h 2182"/>
                  <a:gd name="T6" fmla="*/ 1038 w 1286"/>
                  <a:gd name="T7" fmla="*/ 2164 h 2182"/>
                  <a:gd name="T8" fmla="*/ 990 w 1286"/>
                  <a:gd name="T9" fmla="*/ 2094 h 2182"/>
                  <a:gd name="T10" fmla="*/ 939 w 1286"/>
                  <a:gd name="T11" fmla="*/ 2009 h 2182"/>
                  <a:gd name="T12" fmla="*/ 910 w 1286"/>
                  <a:gd name="T13" fmla="*/ 1963 h 2182"/>
                  <a:gd name="T14" fmla="*/ 867 w 1286"/>
                  <a:gd name="T15" fmla="*/ 1908 h 2182"/>
                  <a:gd name="T16" fmla="*/ 821 w 1286"/>
                  <a:gd name="T17" fmla="*/ 1846 h 2182"/>
                  <a:gd name="T18" fmla="*/ 772 w 1286"/>
                  <a:gd name="T19" fmla="*/ 1785 h 2182"/>
                  <a:gd name="T20" fmla="*/ 731 w 1286"/>
                  <a:gd name="T21" fmla="*/ 1727 h 2182"/>
                  <a:gd name="T22" fmla="*/ 693 w 1286"/>
                  <a:gd name="T23" fmla="*/ 1668 h 2182"/>
                  <a:gd name="T24" fmla="*/ 643 w 1286"/>
                  <a:gd name="T25" fmla="*/ 1587 h 2182"/>
                  <a:gd name="T26" fmla="*/ 590 w 1286"/>
                  <a:gd name="T27" fmla="*/ 1494 h 2182"/>
                  <a:gd name="T28" fmla="*/ 535 w 1286"/>
                  <a:gd name="T29" fmla="*/ 1403 h 2182"/>
                  <a:gd name="T30" fmla="*/ 487 w 1286"/>
                  <a:gd name="T31" fmla="*/ 1321 h 2182"/>
                  <a:gd name="T32" fmla="*/ 450 w 1286"/>
                  <a:gd name="T33" fmla="*/ 1264 h 2182"/>
                  <a:gd name="T34" fmla="*/ 416 w 1286"/>
                  <a:gd name="T35" fmla="*/ 1198 h 2182"/>
                  <a:gd name="T36" fmla="*/ 380 w 1286"/>
                  <a:gd name="T37" fmla="*/ 1116 h 2182"/>
                  <a:gd name="T38" fmla="*/ 346 w 1286"/>
                  <a:gd name="T39" fmla="*/ 1027 h 2182"/>
                  <a:gd name="T40" fmla="*/ 314 w 1286"/>
                  <a:gd name="T41" fmla="*/ 935 h 2182"/>
                  <a:gd name="T42" fmla="*/ 287 w 1286"/>
                  <a:gd name="T43" fmla="*/ 850 h 2182"/>
                  <a:gd name="T44" fmla="*/ 257 w 1286"/>
                  <a:gd name="T45" fmla="*/ 760 h 2182"/>
                  <a:gd name="T46" fmla="*/ 217 w 1286"/>
                  <a:gd name="T47" fmla="*/ 657 h 2182"/>
                  <a:gd name="T48" fmla="*/ 172 w 1286"/>
                  <a:gd name="T49" fmla="*/ 546 h 2182"/>
                  <a:gd name="T50" fmla="*/ 129 w 1286"/>
                  <a:gd name="T51" fmla="*/ 437 h 2182"/>
                  <a:gd name="T52" fmla="*/ 89 w 1286"/>
                  <a:gd name="T53" fmla="*/ 335 h 2182"/>
                  <a:gd name="T54" fmla="*/ 59 w 1286"/>
                  <a:gd name="T55" fmla="*/ 251 h 2182"/>
                  <a:gd name="T56" fmla="*/ 36 w 1286"/>
                  <a:gd name="T57" fmla="*/ 183 h 2182"/>
                  <a:gd name="T58" fmla="*/ 20 w 1286"/>
                  <a:gd name="T59" fmla="*/ 128 h 2182"/>
                  <a:gd name="T60" fmla="*/ 11 w 1286"/>
                  <a:gd name="T61" fmla="*/ 80 h 2182"/>
                  <a:gd name="T62" fmla="*/ 4 w 1286"/>
                  <a:gd name="T63" fmla="*/ 33 h 2182"/>
                  <a:gd name="T64" fmla="*/ 5 w 1286"/>
                  <a:gd name="T65" fmla="*/ 20 h 2182"/>
                  <a:gd name="T66" fmla="*/ 40 w 1286"/>
                  <a:gd name="T67" fmla="*/ 62 h 2182"/>
                  <a:gd name="T68" fmla="*/ 89 w 1286"/>
                  <a:gd name="T69" fmla="*/ 106 h 2182"/>
                  <a:gd name="T70" fmla="*/ 129 w 1286"/>
                  <a:gd name="T71" fmla="*/ 169 h 2182"/>
                  <a:gd name="T72" fmla="*/ 152 w 1286"/>
                  <a:gd name="T73" fmla="*/ 237 h 2182"/>
                  <a:gd name="T74" fmla="*/ 189 w 1286"/>
                  <a:gd name="T75" fmla="*/ 302 h 2182"/>
                  <a:gd name="T76" fmla="*/ 219 w 1286"/>
                  <a:gd name="T77" fmla="*/ 348 h 2182"/>
                  <a:gd name="T78" fmla="*/ 245 w 1286"/>
                  <a:gd name="T79" fmla="*/ 397 h 2182"/>
                  <a:gd name="T80" fmla="*/ 269 w 1286"/>
                  <a:gd name="T81" fmla="*/ 450 h 2182"/>
                  <a:gd name="T82" fmla="*/ 292 w 1286"/>
                  <a:gd name="T83" fmla="*/ 507 h 2182"/>
                  <a:gd name="T84" fmla="*/ 310 w 1286"/>
                  <a:gd name="T85" fmla="*/ 567 h 2182"/>
                  <a:gd name="T86" fmla="*/ 328 w 1286"/>
                  <a:gd name="T87" fmla="*/ 625 h 2182"/>
                  <a:gd name="T88" fmla="*/ 347 w 1286"/>
                  <a:gd name="T89" fmla="*/ 684 h 2182"/>
                  <a:gd name="T90" fmla="*/ 372 w 1286"/>
                  <a:gd name="T91" fmla="*/ 744 h 2182"/>
                  <a:gd name="T92" fmla="*/ 403 w 1286"/>
                  <a:gd name="T93" fmla="*/ 807 h 2182"/>
                  <a:gd name="T94" fmla="*/ 435 w 1286"/>
                  <a:gd name="T95" fmla="*/ 869 h 2182"/>
                  <a:gd name="T96" fmla="*/ 466 w 1286"/>
                  <a:gd name="T97" fmla="*/ 930 h 2182"/>
                  <a:gd name="T98" fmla="*/ 499 w 1286"/>
                  <a:gd name="T99" fmla="*/ 988 h 2182"/>
                  <a:gd name="T100" fmla="*/ 534 w 1286"/>
                  <a:gd name="T101" fmla="*/ 1049 h 2182"/>
                  <a:gd name="T102" fmla="*/ 568 w 1286"/>
                  <a:gd name="T103" fmla="*/ 1106 h 2182"/>
                  <a:gd name="T104" fmla="*/ 593 w 1286"/>
                  <a:gd name="T105" fmla="*/ 1166 h 2182"/>
                  <a:gd name="T106" fmla="*/ 615 w 1286"/>
                  <a:gd name="T107" fmla="*/ 1226 h 2182"/>
                  <a:gd name="T108" fmla="*/ 637 w 1286"/>
                  <a:gd name="T109" fmla="*/ 1287 h 2182"/>
                  <a:gd name="T110" fmla="*/ 662 w 1286"/>
                  <a:gd name="T111" fmla="*/ 1346 h 2182"/>
                  <a:gd name="T112" fmla="*/ 709 w 1286"/>
                  <a:gd name="T113" fmla="*/ 1432 h 2182"/>
                  <a:gd name="T114" fmla="*/ 798 w 1286"/>
                  <a:gd name="T115" fmla="*/ 1562 h 2182"/>
                  <a:gd name="T116" fmla="*/ 894 w 1286"/>
                  <a:gd name="T117" fmla="*/ 1678 h 2182"/>
                  <a:gd name="T118" fmla="*/ 995 w 1286"/>
                  <a:gd name="T119" fmla="*/ 1788 h 2182"/>
                  <a:gd name="T120" fmla="*/ 1096 w 1286"/>
                  <a:gd name="T121" fmla="*/ 1899 h 2182"/>
                  <a:gd name="T122" fmla="*/ 1193 w 1286"/>
                  <a:gd name="T123" fmla="*/ 2018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6" h="2182">
                    <a:moveTo>
                      <a:pt x="1193" y="2018"/>
                    </a:moveTo>
                    <a:lnTo>
                      <a:pt x="1286" y="2070"/>
                    </a:lnTo>
                    <a:lnTo>
                      <a:pt x="1246" y="2097"/>
                    </a:lnTo>
                    <a:lnTo>
                      <a:pt x="1205" y="2119"/>
                    </a:lnTo>
                    <a:lnTo>
                      <a:pt x="1165" y="2139"/>
                    </a:lnTo>
                    <a:lnTo>
                      <a:pt x="1129" y="2153"/>
                    </a:lnTo>
                    <a:lnTo>
                      <a:pt x="1096" y="2166"/>
                    </a:lnTo>
                    <a:lnTo>
                      <a:pt x="1070" y="2175"/>
                    </a:lnTo>
                    <a:lnTo>
                      <a:pt x="1054" y="2181"/>
                    </a:lnTo>
                    <a:lnTo>
                      <a:pt x="1048" y="2182"/>
                    </a:lnTo>
                    <a:lnTo>
                      <a:pt x="1045" y="2177"/>
                    </a:lnTo>
                    <a:lnTo>
                      <a:pt x="1038" y="2164"/>
                    </a:lnTo>
                    <a:lnTo>
                      <a:pt x="1022" y="2146"/>
                    </a:lnTo>
                    <a:lnTo>
                      <a:pt x="1008" y="2122"/>
                    </a:lnTo>
                    <a:lnTo>
                      <a:pt x="990" y="2094"/>
                    </a:lnTo>
                    <a:lnTo>
                      <a:pt x="972" y="2066"/>
                    </a:lnTo>
                    <a:lnTo>
                      <a:pt x="954" y="2037"/>
                    </a:lnTo>
                    <a:lnTo>
                      <a:pt x="939" y="2009"/>
                    </a:lnTo>
                    <a:lnTo>
                      <a:pt x="931" y="1995"/>
                    </a:lnTo>
                    <a:lnTo>
                      <a:pt x="922" y="1978"/>
                    </a:lnTo>
                    <a:lnTo>
                      <a:pt x="910" y="1963"/>
                    </a:lnTo>
                    <a:lnTo>
                      <a:pt x="897" y="1946"/>
                    </a:lnTo>
                    <a:lnTo>
                      <a:pt x="883" y="1927"/>
                    </a:lnTo>
                    <a:lnTo>
                      <a:pt x="867" y="1908"/>
                    </a:lnTo>
                    <a:lnTo>
                      <a:pt x="854" y="1887"/>
                    </a:lnTo>
                    <a:lnTo>
                      <a:pt x="837" y="1866"/>
                    </a:lnTo>
                    <a:lnTo>
                      <a:pt x="821" y="1846"/>
                    </a:lnTo>
                    <a:lnTo>
                      <a:pt x="805" y="1825"/>
                    </a:lnTo>
                    <a:lnTo>
                      <a:pt x="788" y="1804"/>
                    </a:lnTo>
                    <a:lnTo>
                      <a:pt x="772" y="1785"/>
                    </a:lnTo>
                    <a:lnTo>
                      <a:pt x="758" y="1764"/>
                    </a:lnTo>
                    <a:lnTo>
                      <a:pt x="744" y="1745"/>
                    </a:lnTo>
                    <a:lnTo>
                      <a:pt x="731" y="1727"/>
                    </a:lnTo>
                    <a:lnTo>
                      <a:pt x="718" y="1709"/>
                    </a:lnTo>
                    <a:lnTo>
                      <a:pt x="705" y="1690"/>
                    </a:lnTo>
                    <a:lnTo>
                      <a:pt x="693" y="1668"/>
                    </a:lnTo>
                    <a:lnTo>
                      <a:pt x="677" y="1642"/>
                    </a:lnTo>
                    <a:lnTo>
                      <a:pt x="662" y="1616"/>
                    </a:lnTo>
                    <a:lnTo>
                      <a:pt x="643" y="1587"/>
                    </a:lnTo>
                    <a:lnTo>
                      <a:pt x="627" y="1556"/>
                    </a:lnTo>
                    <a:lnTo>
                      <a:pt x="609" y="1525"/>
                    </a:lnTo>
                    <a:lnTo>
                      <a:pt x="590" y="1494"/>
                    </a:lnTo>
                    <a:lnTo>
                      <a:pt x="570" y="1462"/>
                    </a:lnTo>
                    <a:lnTo>
                      <a:pt x="554" y="1431"/>
                    </a:lnTo>
                    <a:lnTo>
                      <a:pt x="535" y="1403"/>
                    </a:lnTo>
                    <a:lnTo>
                      <a:pt x="519" y="1373"/>
                    </a:lnTo>
                    <a:lnTo>
                      <a:pt x="502" y="1346"/>
                    </a:lnTo>
                    <a:lnTo>
                      <a:pt x="487" y="1321"/>
                    </a:lnTo>
                    <a:lnTo>
                      <a:pt x="474" y="1301"/>
                    </a:lnTo>
                    <a:lnTo>
                      <a:pt x="461" y="1281"/>
                    </a:lnTo>
                    <a:lnTo>
                      <a:pt x="450" y="1264"/>
                    </a:lnTo>
                    <a:lnTo>
                      <a:pt x="438" y="1243"/>
                    </a:lnTo>
                    <a:lnTo>
                      <a:pt x="426" y="1221"/>
                    </a:lnTo>
                    <a:lnTo>
                      <a:pt x="416" y="1198"/>
                    </a:lnTo>
                    <a:lnTo>
                      <a:pt x="403" y="1171"/>
                    </a:lnTo>
                    <a:lnTo>
                      <a:pt x="391" y="1144"/>
                    </a:lnTo>
                    <a:lnTo>
                      <a:pt x="380" y="1116"/>
                    </a:lnTo>
                    <a:lnTo>
                      <a:pt x="368" y="1086"/>
                    </a:lnTo>
                    <a:lnTo>
                      <a:pt x="357" y="1056"/>
                    </a:lnTo>
                    <a:lnTo>
                      <a:pt x="346" y="1027"/>
                    </a:lnTo>
                    <a:lnTo>
                      <a:pt x="334" y="996"/>
                    </a:lnTo>
                    <a:lnTo>
                      <a:pt x="323" y="966"/>
                    </a:lnTo>
                    <a:lnTo>
                      <a:pt x="314" y="935"/>
                    </a:lnTo>
                    <a:lnTo>
                      <a:pt x="305" y="907"/>
                    </a:lnTo>
                    <a:lnTo>
                      <a:pt x="294" y="877"/>
                    </a:lnTo>
                    <a:lnTo>
                      <a:pt x="287" y="850"/>
                    </a:lnTo>
                    <a:lnTo>
                      <a:pt x="279" y="822"/>
                    </a:lnTo>
                    <a:lnTo>
                      <a:pt x="268" y="792"/>
                    </a:lnTo>
                    <a:lnTo>
                      <a:pt x="257" y="760"/>
                    </a:lnTo>
                    <a:lnTo>
                      <a:pt x="245" y="727"/>
                    </a:lnTo>
                    <a:lnTo>
                      <a:pt x="232" y="692"/>
                    </a:lnTo>
                    <a:lnTo>
                      <a:pt x="217" y="657"/>
                    </a:lnTo>
                    <a:lnTo>
                      <a:pt x="203" y="621"/>
                    </a:lnTo>
                    <a:lnTo>
                      <a:pt x="187" y="582"/>
                    </a:lnTo>
                    <a:lnTo>
                      <a:pt x="172" y="546"/>
                    </a:lnTo>
                    <a:lnTo>
                      <a:pt x="157" y="509"/>
                    </a:lnTo>
                    <a:lnTo>
                      <a:pt x="143" y="473"/>
                    </a:lnTo>
                    <a:lnTo>
                      <a:pt x="129" y="437"/>
                    </a:lnTo>
                    <a:lnTo>
                      <a:pt x="114" y="402"/>
                    </a:lnTo>
                    <a:lnTo>
                      <a:pt x="101" y="369"/>
                    </a:lnTo>
                    <a:lnTo>
                      <a:pt x="89" y="335"/>
                    </a:lnTo>
                    <a:lnTo>
                      <a:pt x="77" y="305"/>
                    </a:lnTo>
                    <a:lnTo>
                      <a:pt x="68" y="277"/>
                    </a:lnTo>
                    <a:lnTo>
                      <a:pt x="59" y="251"/>
                    </a:lnTo>
                    <a:lnTo>
                      <a:pt x="50" y="227"/>
                    </a:lnTo>
                    <a:lnTo>
                      <a:pt x="42" y="205"/>
                    </a:lnTo>
                    <a:lnTo>
                      <a:pt x="36" y="183"/>
                    </a:lnTo>
                    <a:lnTo>
                      <a:pt x="31" y="164"/>
                    </a:lnTo>
                    <a:lnTo>
                      <a:pt x="25" y="145"/>
                    </a:lnTo>
                    <a:lnTo>
                      <a:pt x="20" y="128"/>
                    </a:lnTo>
                    <a:lnTo>
                      <a:pt x="18" y="111"/>
                    </a:lnTo>
                    <a:lnTo>
                      <a:pt x="13" y="96"/>
                    </a:lnTo>
                    <a:lnTo>
                      <a:pt x="11" y="80"/>
                    </a:lnTo>
                    <a:lnTo>
                      <a:pt x="8" y="63"/>
                    </a:lnTo>
                    <a:lnTo>
                      <a:pt x="5" y="48"/>
                    </a:lnTo>
                    <a:lnTo>
                      <a:pt x="4" y="33"/>
                    </a:lnTo>
                    <a:lnTo>
                      <a:pt x="1" y="17"/>
                    </a:lnTo>
                    <a:lnTo>
                      <a:pt x="0" y="0"/>
                    </a:lnTo>
                    <a:lnTo>
                      <a:pt x="5" y="20"/>
                    </a:lnTo>
                    <a:lnTo>
                      <a:pt x="14" y="35"/>
                    </a:lnTo>
                    <a:lnTo>
                      <a:pt x="25" y="49"/>
                    </a:lnTo>
                    <a:lnTo>
                      <a:pt x="40" y="62"/>
                    </a:lnTo>
                    <a:lnTo>
                      <a:pt x="55" y="75"/>
                    </a:lnTo>
                    <a:lnTo>
                      <a:pt x="72" y="89"/>
                    </a:lnTo>
                    <a:lnTo>
                      <a:pt x="89" y="106"/>
                    </a:lnTo>
                    <a:lnTo>
                      <a:pt x="104" y="124"/>
                    </a:lnTo>
                    <a:lnTo>
                      <a:pt x="120" y="147"/>
                    </a:lnTo>
                    <a:lnTo>
                      <a:pt x="129" y="169"/>
                    </a:lnTo>
                    <a:lnTo>
                      <a:pt x="136" y="192"/>
                    </a:lnTo>
                    <a:lnTo>
                      <a:pt x="144" y="214"/>
                    </a:lnTo>
                    <a:lnTo>
                      <a:pt x="152" y="237"/>
                    </a:lnTo>
                    <a:lnTo>
                      <a:pt x="162" y="259"/>
                    </a:lnTo>
                    <a:lnTo>
                      <a:pt x="172" y="280"/>
                    </a:lnTo>
                    <a:lnTo>
                      <a:pt x="189" y="302"/>
                    </a:lnTo>
                    <a:lnTo>
                      <a:pt x="198" y="316"/>
                    </a:lnTo>
                    <a:lnTo>
                      <a:pt x="209" y="333"/>
                    </a:lnTo>
                    <a:lnTo>
                      <a:pt x="219" y="348"/>
                    </a:lnTo>
                    <a:lnTo>
                      <a:pt x="226" y="363"/>
                    </a:lnTo>
                    <a:lnTo>
                      <a:pt x="235" y="380"/>
                    </a:lnTo>
                    <a:lnTo>
                      <a:pt x="245" y="397"/>
                    </a:lnTo>
                    <a:lnTo>
                      <a:pt x="252" y="412"/>
                    </a:lnTo>
                    <a:lnTo>
                      <a:pt x="260" y="429"/>
                    </a:lnTo>
                    <a:lnTo>
                      <a:pt x="269" y="450"/>
                    </a:lnTo>
                    <a:lnTo>
                      <a:pt x="278" y="470"/>
                    </a:lnTo>
                    <a:lnTo>
                      <a:pt x="285" y="488"/>
                    </a:lnTo>
                    <a:lnTo>
                      <a:pt x="292" y="507"/>
                    </a:lnTo>
                    <a:lnTo>
                      <a:pt x="298" y="528"/>
                    </a:lnTo>
                    <a:lnTo>
                      <a:pt x="305" y="547"/>
                    </a:lnTo>
                    <a:lnTo>
                      <a:pt x="310" y="567"/>
                    </a:lnTo>
                    <a:lnTo>
                      <a:pt x="317" y="586"/>
                    </a:lnTo>
                    <a:lnTo>
                      <a:pt x="322" y="605"/>
                    </a:lnTo>
                    <a:lnTo>
                      <a:pt x="328" y="625"/>
                    </a:lnTo>
                    <a:lnTo>
                      <a:pt x="334" y="644"/>
                    </a:lnTo>
                    <a:lnTo>
                      <a:pt x="341" y="663"/>
                    </a:lnTo>
                    <a:lnTo>
                      <a:pt x="347" y="684"/>
                    </a:lnTo>
                    <a:lnTo>
                      <a:pt x="355" y="703"/>
                    </a:lnTo>
                    <a:lnTo>
                      <a:pt x="363" y="724"/>
                    </a:lnTo>
                    <a:lnTo>
                      <a:pt x="372" y="744"/>
                    </a:lnTo>
                    <a:lnTo>
                      <a:pt x="382" y="765"/>
                    </a:lnTo>
                    <a:lnTo>
                      <a:pt x="394" y="787"/>
                    </a:lnTo>
                    <a:lnTo>
                      <a:pt x="403" y="807"/>
                    </a:lnTo>
                    <a:lnTo>
                      <a:pt x="413" y="828"/>
                    </a:lnTo>
                    <a:lnTo>
                      <a:pt x="423" y="849"/>
                    </a:lnTo>
                    <a:lnTo>
                      <a:pt x="435" y="869"/>
                    </a:lnTo>
                    <a:lnTo>
                      <a:pt x="445" y="889"/>
                    </a:lnTo>
                    <a:lnTo>
                      <a:pt x="456" y="909"/>
                    </a:lnTo>
                    <a:lnTo>
                      <a:pt x="466" y="930"/>
                    </a:lnTo>
                    <a:lnTo>
                      <a:pt x="478" y="948"/>
                    </a:lnTo>
                    <a:lnTo>
                      <a:pt x="488" y="969"/>
                    </a:lnTo>
                    <a:lnTo>
                      <a:pt x="499" y="988"/>
                    </a:lnTo>
                    <a:lnTo>
                      <a:pt x="512" y="1009"/>
                    </a:lnTo>
                    <a:lnTo>
                      <a:pt x="524" y="1029"/>
                    </a:lnTo>
                    <a:lnTo>
                      <a:pt x="534" y="1049"/>
                    </a:lnTo>
                    <a:lnTo>
                      <a:pt x="547" y="1069"/>
                    </a:lnTo>
                    <a:lnTo>
                      <a:pt x="558" y="1088"/>
                    </a:lnTo>
                    <a:lnTo>
                      <a:pt x="568" y="1106"/>
                    </a:lnTo>
                    <a:lnTo>
                      <a:pt x="577" y="1126"/>
                    </a:lnTo>
                    <a:lnTo>
                      <a:pt x="584" y="1145"/>
                    </a:lnTo>
                    <a:lnTo>
                      <a:pt x="593" y="1166"/>
                    </a:lnTo>
                    <a:lnTo>
                      <a:pt x="601" y="1186"/>
                    </a:lnTo>
                    <a:lnTo>
                      <a:pt x="609" y="1205"/>
                    </a:lnTo>
                    <a:lnTo>
                      <a:pt x="615" y="1226"/>
                    </a:lnTo>
                    <a:lnTo>
                      <a:pt x="623" y="1247"/>
                    </a:lnTo>
                    <a:lnTo>
                      <a:pt x="630" y="1267"/>
                    </a:lnTo>
                    <a:lnTo>
                      <a:pt x="637" y="1287"/>
                    </a:lnTo>
                    <a:lnTo>
                      <a:pt x="643" y="1307"/>
                    </a:lnTo>
                    <a:lnTo>
                      <a:pt x="654" y="1328"/>
                    </a:lnTo>
                    <a:lnTo>
                      <a:pt x="662" y="1346"/>
                    </a:lnTo>
                    <a:lnTo>
                      <a:pt x="671" y="1365"/>
                    </a:lnTo>
                    <a:lnTo>
                      <a:pt x="680" y="1385"/>
                    </a:lnTo>
                    <a:lnTo>
                      <a:pt x="709" y="1432"/>
                    </a:lnTo>
                    <a:lnTo>
                      <a:pt x="738" y="1476"/>
                    </a:lnTo>
                    <a:lnTo>
                      <a:pt x="767" y="1521"/>
                    </a:lnTo>
                    <a:lnTo>
                      <a:pt x="798" y="1562"/>
                    </a:lnTo>
                    <a:lnTo>
                      <a:pt x="829" y="1601"/>
                    </a:lnTo>
                    <a:lnTo>
                      <a:pt x="863" y="1639"/>
                    </a:lnTo>
                    <a:lnTo>
                      <a:pt x="894" y="1678"/>
                    </a:lnTo>
                    <a:lnTo>
                      <a:pt x="928" y="1714"/>
                    </a:lnTo>
                    <a:lnTo>
                      <a:pt x="961" y="1750"/>
                    </a:lnTo>
                    <a:lnTo>
                      <a:pt x="995" y="1788"/>
                    </a:lnTo>
                    <a:lnTo>
                      <a:pt x="1029" y="1824"/>
                    </a:lnTo>
                    <a:lnTo>
                      <a:pt x="1062" y="1860"/>
                    </a:lnTo>
                    <a:lnTo>
                      <a:pt x="1096" y="1899"/>
                    </a:lnTo>
                    <a:lnTo>
                      <a:pt x="1129" y="1936"/>
                    </a:lnTo>
                    <a:lnTo>
                      <a:pt x="1163" y="1977"/>
                    </a:lnTo>
                    <a:lnTo>
                      <a:pt x="1193" y="2018"/>
                    </a:lnTo>
                    <a:close/>
                  </a:path>
                </a:pathLst>
              </a:custGeom>
              <a:solidFill>
                <a:srgbClr val="D4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77" name="Freeform 1517">
                <a:extLst>
                  <a:ext uri="{FF2B5EF4-FFF2-40B4-BE49-F238E27FC236}">
                    <a16:creationId xmlns:a16="http://schemas.microsoft.com/office/drawing/2014/main" id="{1C12411C-9DC6-8074-B6FC-75E42F37E551}"/>
                  </a:ext>
                </a:extLst>
              </p:cNvPr>
              <p:cNvSpPr>
                <a:spLocks/>
              </p:cNvSpPr>
              <p:nvPr/>
            </p:nvSpPr>
            <p:spPr bwMode="auto">
              <a:xfrm>
                <a:off x="574" y="1985"/>
                <a:ext cx="415" cy="711"/>
              </a:xfrm>
              <a:custGeom>
                <a:avLst/>
                <a:gdLst>
                  <a:gd name="T0" fmla="*/ 1207 w 1243"/>
                  <a:gd name="T1" fmla="*/ 2059 h 2134"/>
                  <a:gd name="T2" fmla="*/ 1107 w 1243"/>
                  <a:gd name="T3" fmla="*/ 2108 h 2134"/>
                  <a:gd name="T4" fmla="*/ 1044 w 1243"/>
                  <a:gd name="T5" fmla="*/ 2133 h 2134"/>
                  <a:gd name="T6" fmla="*/ 1029 w 1243"/>
                  <a:gd name="T7" fmla="*/ 2117 h 2134"/>
                  <a:gd name="T8" fmla="*/ 981 w 1243"/>
                  <a:gd name="T9" fmla="*/ 2046 h 2134"/>
                  <a:gd name="T10" fmla="*/ 930 w 1243"/>
                  <a:gd name="T11" fmla="*/ 1961 h 2134"/>
                  <a:gd name="T12" fmla="*/ 901 w 1243"/>
                  <a:gd name="T13" fmla="*/ 1915 h 2134"/>
                  <a:gd name="T14" fmla="*/ 858 w 1243"/>
                  <a:gd name="T15" fmla="*/ 1860 h 2134"/>
                  <a:gd name="T16" fmla="*/ 812 w 1243"/>
                  <a:gd name="T17" fmla="*/ 1798 h 2134"/>
                  <a:gd name="T18" fmla="*/ 763 w 1243"/>
                  <a:gd name="T19" fmla="*/ 1737 h 2134"/>
                  <a:gd name="T20" fmla="*/ 722 w 1243"/>
                  <a:gd name="T21" fmla="*/ 1679 h 2134"/>
                  <a:gd name="T22" fmla="*/ 683 w 1243"/>
                  <a:gd name="T23" fmla="*/ 1620 h 2134"/>
                  <a:gd name="T24" fmla="*/ 634 w 1243"/>
                  <a:gd name="T25" fmla="*/ 1540 h 2134"/>
                  <a:gd name="T26" fmla="*/ 581 w 1243"/>
                  <a:gd name="T27" fmla="*/ 1446 h 2134"/>
                  <a:gd name="T28" fmla="*/ 526 w 1243"/>
                  <a:gd name="T29" fmla="*/ 1354 h 2134"/>
                  <a:gd name="T30" fmla="*/ 478 w 1243"/>
                  <a:gd name="T31" fmla="*/ 1273 h 2134"/>
                  <a:gd name="T32" fmla="*/ 441 w 1243"/>
                  <a:gd name="T33" fmla="*/ 1217 h 2134"/>
                  <a:gd name="T34" fmla="*/ 407 w 1243"/>
                  <a:gd name="T35" fmla="*/ 1150 h 2134"/>
                  <a:gd name="T36" fmla="*/ 371 w 1243"/>
                  <a:gd name="T37" fmla="*/ 1068 h 2134"/>
                  <a:gd name="T38" fmla="*/ 337 w 1243"/>
                  <a:gd name="T39" fmla="*/ 979 h 2134"/>
                  <a:gd name="T40" fmla="*/ 305 w 1243"/>
                  <a:gd name="T41" fmla="*/ 888 h 2134"/>
                  <a:gd name="T42" fmla="*/ 278 w 1243"/>
                  <a:gd name="T43" fmla="*/ 802 h 2134"/>
                  <a:gd name="T44" fmla="*/ 248 w 1243"/>
                  <a:gd name="T45" fmla="*/ 712 h 2134"/>
                  <a:gd name="T46" fmla="*/ 208 w 1243"/>
                  <a:gd name="T47" fmla="*/ 609 h 2134"/>
                  <a:gd name="T48" fmla="*/ 163 w 1243"/>
                  <a:gd name="T49" fmla="*/ 498 h 2134"/>
                  <a:gd name="T50" fmla="*/ 120 w 1243"/>
                  <a:gd name="T51" fmla="*/ 389 h 2134"/>
                  <a:gd name="T52" fmla="*/ 80 w 1243"/>
                  <a:gd name="T53" fmla="*/ 287 h 2134"/>
                  <a:gd name="T54" fmla="*/ 50 w 1243"/>
                  <a:gd name="T55" fmla="*/ 205 h 2134"/>
                  <a:gd name="T56" fmla="*/ 31 w 1243"/>
                  <a:gd name="T57" fmla="*/ 144 h 2134"/>
                  <a:gd name="T58" fmla="*/ 18 w 1243"/>
                  <a:gd name="T59" fmla="*/ 99 h 2134"/>
                  <a:gd name="T60" fmla="*/ 10 w 1243"/>
                  <a:gd name="T61" fmla="*/ 62 h 2134"/>
                  <a:gd name="T62" fmla="*/ 4 w 1243"/>
                  <a:gd name="T63" fmla="*/ 27 h 2134"/>
                  <a:gd name="T64" fmla="*/ 5 w 1243"/>
                  <a:gd name="T65" fmla="*/ 19 h 2134"/>
                  <a:gd name="T66" fmla="*/ 33 w 1243"/>
                  <a:gd name="T67" fmla="*/ 51 h 2134"/>
                  <a:gd name="T68" fmla="*/ 74 w 1243"/>
                  <a:gd name="T69" fmla="*/ 84 h 2134"/>
                  <a:gd name="T70" fmla="*/ 114 w 1243"/>
                  <a:gd name="T71" fmla="*/ 148 h 2134"/>
                  <a:gd name="T72" fmla="*/ 136 w 1243"/>
                  <a:gd name="T73" fmla="*/ 209 h 2134"/>
                  <a:gd name="T74" fmla="*/ 171 w 1243"/>
                  <a:gd name="T75" fmla="*/ 273 h 2134"/>
                  <a:gd name="T76" fmla="*/ 200 w 1243"/>
                  <a:gd name="T77" fmla="*/ 322 h 2134"/>
                  <a:gd name="T78" fmla="*/ 223 w 1243"/>
                  <a:gd name="T79" fmla="*/ 377 h 2134"/>
                  <a:gd name="T80" fmla="*/ 246 w 1243"/>
                  <a:gd name="T81" fmla="*/ 431 h 2134"/>
                  <a:gd name="T82" fmla="*/ 270 w 1243"/>
                  <a:gd name="T83" fmla="*/ 490 h 2134"/>
                  <a:gd name="T84" fmla="*/ 287 w 1243"/>
                  <a:gd name="T85" fmla="*/ 545 h 2134"/>
                  <a:gd name="T86" fmla="*/ 305 w 1243"/>
                  <a:gd name="T87" fmla="*/ 597 h 2134"/>
                  <a:gd name="T88" fmla="*/ 325 w 1243"/>
                  <a:gd name="T89" fmla="*/ 654 h 2134"/>
                  <a:gd name="T90" fmla="*/ 351 w 1243"/>
                  <a:gd name="T91" fmla="*/ 712 h 2134"/>
                  <a:gd name="T92" fmla="*/ 381 w 1243"/>
                  <a:gd name="T93" fmla="*/ 778 h 2134"/>
                  <a:gd name="T94" fmla="*/ 409 w 1243"/>
                  <a:gd name="T95" fmla="*/ 841 h 2134"/>
                  <a:gd name="T96" fmla="*/ 440 w 1243"/>
                  <a:gd name="T97" fmla="*/ 901 h 2134"/>
                  <a:gd name="T98" fmla="*/ 470 w 1243"/>
                  <a:gd name="T99" fmla="*/ 963 h 2134"/>
                  <a:gd name="T100" fmla="*/ 503 w 1243"/>
                  <a:gd name="T101" fmla="*/ 1021 h 2134"/>
                  <a:gd name="T102" fmla="*/ 537 w 1243"/>
                  <a:gd name="T103" fmla="*/ 1080 h 2134"/>
                  <a:gd name="T104" fmla="*/ 564 w 1243"/>
                  <a:gd name="T105" fmla="*/ 1138 h 2134"/>
                  <a:gd name="T106" fmla="*/ 587 w 1243"/>
                  <a:gd name="T107" fmla="*/ 1200 h 2134"/>
                  <a:gd name="T108" fmla="*/ 609 w 1243"/>
                  <a:gd name="T109" fmla="*/ 1262 h 2134"/>
                  <a:gd name="T110" fmla="*/ 634 w 1243"/>
                  <a:gd name="T111" fmla="*/ 1322 h 2134"/>
                  <a:gd name="T112" fmla="*/ 682 w 1243"/>
                  <a:gd name="T113" fmla="*/ 1407 h 2134"/>
                  <a:gd name="T114" fmla="*/ 771 w 1243"/>
                  <a:gd name="T115" fmla="*/ 1538 h 2134"/>
                  <a:gd name="T116" fmla="*/ 865 w 1243"/>
                  <a:gd name="T117" fmla="*/ 1652 h 2134"/>
                  <a:gd name="T118" fmla="*/ 962 w 1243"/>
                  <a:gd name="T119" fmla="*/ 1758 h 2134"/>
                  <a:gd name="T120" fmla="*/ 1061 w 1243"/>
                  <a:gd name="T121" fmla="*/ 1866 h 2134"/>
                  <a:gd name="T122" fmla="*/ 1157 w 1243"/>
                  <a:gd name="T123" fmla="*/ 1987 h 2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3" h="2134">
                    <a:moveTo>
                      <a:pt x="1157" y="1987"/>
                    </a:moveTo>
                    <a:lnTo>
                      <a:pt x="1243" y="2037"/>
                    </a:lnTo>
                    <a:lnTo>
                      <a:pt x="1207" y="2059"/>
                    </a:lnTo>
                    <a:lnTo>
                      <a:pt x="1173" y="2078"/>
                    </a:lnTo>
                    <a:lnTo>
                      <a:pt x="1139" y="2096"/>
                    </a:lnTo>
                    <a:lnTo>
                      <a:pt x="1107" y="2108"/>
                    </a:lnTo>
                    <a:lnTo>
                      <a:pt x="1080" y="2120"/>
                    </a:lnTo>
                    <a:lnTo>
                      <a:pt x="1058" y="2127"/>
                    </a:lnTo>
                    <a:lnTo>
                      <a:pt x="1044" y="2133"/>
                    </a:lnTo>
                    <a:lnTo>
                      <a:pt x="1039" y="2134"/>
                    </a:lnTo>
                    <a:lnTo>
                      <a:pt x="1036" y="2130"/>
                    </a:lnTo>
                    <a:lnTo>
                      <a:pt x="1029" y="2117"/>
                    </a:lnTo>
                    <a:lnTo>
                      <a:pt x="1013" y="2098"/>
                    </a:lnTo>
                    <a:lnTo>
                      <a:pt x="999" y="2075"/>
                    </a:lnTo>
                    <a:lnTo>
                      <a:pt x="981" y="2046"/>
                    </a:lnTo>
                    <a:lnTo>
                      <a:pt x="963" y="2018"/>
                    </a:lnTo>
                    <a:lnTo>
                      <a:pt x="945" y="1989"/>
                    </a:lnTo>
                    <a:lnTo>
                      <a:pt x="930" y="1961"/>
                    </a:lnTo>
                    <a:lnTo>
                      <a:pt x="922" y="1947"/>
                    </a:lnTo>
                    <a:lnTo>
                      <a:pt x="913" y="1931"/>
                    </a:lnTo>
                    <a:lnTo>
                      <a:pt x="901" y="1915"/>
                    </a:lnTo>
                    <a:lnTo>
                      <a:pt x="888" y="1898"/>
                    </a:lnTo>
                    <a:lnTo>
                      <a:pt x="874" y="1879"/>
                    </a:lnTo>
                    <a:lnTo>
                      <a:pt x="858" y="1860"/>
                    </a:lnTo>
                    <a:lnTo>
                      <a:pt x="845" y="1839"/>
                    </a:lnTo>
                    <a:lnTo>
                      <a:pt x="828" y="1818"/>
                    </a:lnTo>
                    <a:lnTo>
                      <a:pt x="812" y="1798"/>
                    </a:lnTo>
                    <a:lnTo>
                      <a:pt x="796" y="1777"/>
                    </a:lnTo>
                    <a:lnTo>
                      <a:pt x="779" y="1756"/>
                    </a:lnTo>
                    <a:lnTo>
                      <a:pt x="763" y="1737"/>
                    </a:lnTo>
                    <a:lnTo>
                      <a:pt x="749" y="1716"/>
                    </a:lnTo>
                    <a:lnTo>
                      <a:pt x="735" y="1698"/>
                    </a:lnTo>
                    <a:lnTo>
                      <a:pt x="722" y="1679"/>
                    </a:lnTo>
                    <a:lnTo>
                      <a:pt x="709" y="1661"/>
                    </a:lnTo>
                    <a:lnTo>
                      <a:pt x="696" y="1643"/>
                    </a:lnTo>
                    <a:lnTo>
                      <a:pt x="683" y="1620"/>
                    </a:lnTo>
                    <a:lnTo>
                      <a:pt x="668" y="1595"/>
                    </a:lnTo>
                    <a:lnTo>
                      <a:pt x="653" y="1568"/>
                    </a:lnTo>
                    <a:lnTo>
                      <a:pt x="634" y="1540"/>
                    </a:lnTo>
                    <a:lnTo>
                      <a:pt x="618" y="1508"/>
                    </a:lnTo>
                    <a:lnTo>
                      <a:pt x="600" y="1478"/>
                    </a:lnTo>
                    <a:lnTo>
                      <a:pt x="581" y="1446"/>
                    </a:lnTo>
                    <a:lnTo>
                      <a:pt x="561" y="1414"/>
                    </a:lnTo>
                    <a:lnTo>
                      <a:pt x="545" y="1383"/>
                    </a:lnTo>
                    <a:lnTo>
                      <a:pt x="526" y="1354"/>
                    </a:lnTo>
                    <a:lnTo>
                      <a:pt x="509" y="1325"/>
                    </a:lnTo>
                    <a:lnTo>
                      <a:pt x="493" y="1298"/>
                    </a:lnTo>
                    <a:lnTo>
                      <a:pt x="478" y="1273"/>
                    </a:lnTo>
                    <a:lnTo>
                      <a:pt x="465" y="1253"/>
                    </a:lnTo>
                    <a:lnTo>
                      <a:pt x="452" y="1233"/>
                    </a:lnTo>
                    <a:lnTo>
                      <a:pt x="441" y="1217"/>
                    </a:lnTo>
                    <a:lnTo>
                      <a:pt x="429" y="1195"/>
                    </a:lnTo>
                    <a:lnTo>
                      <a:pt x="417" y="1173"/>
                    </a:lnTo>
                    <a:lnTo>
                      <a:pt x="407" y="1150"/>
                    </a:lnTo>
                    <a:lnTo>
                      <a:pt x="394" y="1123"/>
                    </a:lnTo>
                    <a:lnTo>
                      <a:pt x="382" y="1096"/>
                    </a:lnTo>
                    <a:lnTo>
                      <a:pt x="371" y="1068"/>
                    </a:lnTo>
                    <a:lnTo>
                      <a:pt x="359" y="1039"/>
                    </a:lnTo>
                    <a:lnTo>
                      <a:pt x="347" y="1008"/>
                    </a:lnTo>
                    <a:lnTo>
                      <a:pt x="337" y="979"/>
                    </a:lnTo>
                    <a:lnTo>
                      <a:pt x="325" y="949"/>
                    </a:lnTo>
                    <a:lnTo>
                      <a:pt x="314" y="918"/>
                    </a:lnTo>
                    <a:lnTo>
                      <a:pt x="305" y="888"/>
                    </a:lnTo>
                    <a:lnTo>
                      <a:pt x="296" y="860"/>
                    </a:lnTo>
                    <a:lnTo>
                      <a:pt x="285" y="829"/>
                    </a:lnTo>
                    <a:lnTo>
                      <a:pt x="278" y="802"/>
                    </a:lnTo>
                    <a:lnTo>
                      <a:pt x="270" y="774"/>
                    </a:lnTo>
                    <a:lnTo>
                      <a:pt x="259" y="744"/>
                    </a:lnTo>
                    <a:lnTo>
                      <a:pt x="248" y="712"/>
                    </a:lnTo>
                    <a:lnTo>
                      <a:pt x="235" y="679"/>
                    </a:lnTo>
                    <a:lnTo>
                      <a:pt x="223" y="644"/>
                    </a:lnTo>
                    <a:lnTo>
                      <a:pt x="208" y="609"/>
                    </a:lnTo>
                    <a:lnTo>
                      <a:pt x="194" y="573"/>
                    </a:lnTo>
                    <a:lnTo>
                      <a:pt x="178" y="534"/>
                    </a:lnTo>
                    <a:lnTo>
                      <a:pt x="163" y="498"/>
                    </a:lnTo>
                    <a:lnTo>
                      <a:pt x="148" y="462"/>
                    </a:lnTo>
                    <a:lnTo>
                      <a:pt x="134" y="425"/>
                    </a:lnTo>
                    <a:lnTo>
                      <a:pt x="120" y="389"/>
                    </a:lnTo>
                    <a:lnTo>
                      <a:pt x="105" y="354"/>
                    </a:lnTo>
                    <a:lnTo>
                      <a:pt x="92" y="320"/>
                    </a:lnTo>
                    <a:lnTo>
                      <a:pt x="80" y="287"/>
                    </a:lnTo>
                    <a:lnTo>
                      <a:pt x="68" y="257"/>
                    </a:lnTo>
                    <a:lnTo>
                      <a:pt x="59" y="230"/>
                    </a:lnTo>
                    <a:lnTo>
                      <a:pt x="50" y="205"/>
                    </a:lnTo>
                    <a:lnTo>
                      <a:pt x="43" y="183"/>
                    </a:lnTo>
                    <a:lnTo>
                      <a:pt x="36" y="162"/>
                    </a:lnTo>
                    <a:lnTo>
                      <a:pt x="31" y="144"/>
                    </a:lnTo>
                    <a:lnTo>
                      <a:pt x="25" y="127"/>
                    </a:lnTo>
                    <a:lnTo>
                      <a:pt x="22" y="113"/>
                    </a:lnTo>
                    <a:lnTo>
                      <a:pt x="18" y="99"/>
                    </a:lnTo>
                    <a:lnTo>
                      <a:pt x="15" y="86"/>
                    </a:lnTo>
                    <a:lnTo>
                      <a:pt x="11" y="74"/>
                    </a:lnTo>
                    <a:lnTo>
                      <a:pt x="10" y="62"/>
                    </a:lnTo>
                    <a:lnTo>
                      <a:pt x="6" y="51"/>
                    </a:lnTo>
                    <a:lnTo>
                      <a:pt x="5" y="38"/>
                    </a:lnTo>
                    <a:lnTo>
                      <a:pt x="4" y="27"/>
                    </a:lnTo>
                    <a:lnTo>
                      <a:pt x="2" y="14"/>
                    </a:lnTo>
                    <a:lnTo>
                      <a:pt x="0" y="0"/>
                    </a:lnTo>
                    <a:lnTo>
                      <a:pt x="5" y="19"/>
                    </a:lnTo>
                    <a:lnTo>
                      <a:pt x="13" y="32"/>
                    </a:lnTo>
                    <a:lnTo>
                      <a:pt x="23" y="44"/>
                    </a:lnTo>
                    <a:lnTo>
                      <a:pt x="33" y="51"/>
                    </a:lnTo>
                    <a:lnTo>
                      <a:pt x="46" y="60"/>
                    </a:lnTo>
                    <a:lnTo>
                      <a:pt x="61" y="72"/>
                    </a:lnTo>
                    <a:lnTo>
                      <a:pt x="74" y="84"/>
                    </a:lnTo>
                    <a:lnTo>
                      <a:pt x="91" y="103"/>
                    </a:lnTo>
                    <a:lnTo>
                      <a:pt x="104" y="126"/>
                    </a:lnTo>
                    <a:lnTo>
                      <a:pt x="114" y="148"/>
                    </a:lnTo>
                    <a:lnTo>
                      <a:pt x="122" y="169"/>
                    </a:lnTo>
                    <a:lnTo>
                      <a:pt x="129" y="189"/>
                    </a:lnTo>
                    <a:lnTo>
                      <a:pt x="136" y="209"/>
                    </a:lnTo>
                    <a:lnTo>
                      <a:pt x="145" y="230"/>
                    </a:lnTo>
                    <a:lnTo>
                      <a:pt x="157" y="252"/>
                    </a:lnTo>
                    <a:lnTo>
                      <a:pt x="171" y="273"/>
                    </a:lnTo>
                    <a:lnTo>
                      <a:pt x="181" y="287"/>
                    </a:lnTo>
                    <a:lnTo>
                      <a:pt x="190" y="305"/>
                    </a:lnTo>
                    <a:lnTo>
                      <a:pt x="200" y="322"/>
                    </a:lnTo>
                    <a:lnTo>
                      <a:pt x="208" y="341"/>
                    </a:lnTo>
                    <a:lnTo>
                      <a:pt x="216" y="360"/>
                    </a:lnTo>
                    <a:lnTo>
                      <a:pt x="223" y="377"/>
                    </a:lnTo>
                    <a:lnTo>
                      <a:pt x="230" y="395"/>
                    </a:lnTo>
                    <a:lnTo>
                      <a:pt x="236" y="411"/>
                    </a:lnTo>
                    <a:lnTo>
                      <a:pt x="246" y="431"/>
                    </a:lnTo>
                    <a:lnTo>
                      <a:pt x="255" y="450"/>
                    </a:lnTo>
                    <a:lnTo>
                      <a:pt x="262" y="471"/>
                    </a:lnTo>
                    <a:lnTo>
                      <a:pt x="270" y="490"/>
                    </a:lnTo>
                    <a:lnTo>
                      <a:pt x="276" y="507"/>
                    </a:lnTo>
                    <a:lnTo>
                      <a:pt x="283" y="527"/>
                    </a:lnTo>
                    <a:lnTo>
                      <a:pt x="287" y="545"/>
                    </a:lnTo>
                    <a:lnTo>
                      <a:pt x="294" y="561"/>
                    </a:lnTo>
                    <a:lnTo>
                      <a:pt x="300" y="581"/>
                    </a:lnTo>
                    <a:lnTo>
                      <a:pt x="305" y="597"/>
                    </a:lnTo>
                    <a:lnTo>
                      <a:pt x="311" y="615"/>
                    </a:lnTo>
                    <a:lnTo>
                      <a:pt x="318" y="634"/>
                    </a:lnTo>
                    <a:lnTo>
                      <a:pt x="325" y="654"/>
                    </a:lnTo>
                    <a:lnTo>
                      <a:pt x="333" y="672"/>
                    </a:lnTo>
                    <a:lnTo>
                      <a:pt x="341" y="692"/>
                    </a:lnTo>
                    <a:lnTo>
                      <a:pt x="351" y="712"/>
                    </a:lnTo>
                    <a:lnTo>
                      <a:pt x="360" y="734"/>
                    </a:lnTo>
                    <a:lnTo>
                      <a:pt x="372" y="755"/>
                    </a:lnTo>
                    <a:lnTo>
                      <a:pt x="381" y="778"/>
                    </a:lnTo>
                    <a:lnTo>
                      <a:pt x="390" y="798"/>
                    </a:lnTo>
                    <a:lnTo>
                      <a:pt x="400" y="820"/>
                    </a:lnTo>
                    <a:lnTo>
                      <a:pt x="409" y="841"/>
                    </a:lnTo>
                    <a:lnTo>
                      <a:pt x="420" y="861"/>
                    </a:lnTo>
                    <a:lnTo>
                      <a:pt x="429" y="882"/>
                    </a:lnTo>
                    <a:lnTo>
                      <a:pt x="440" y="901"/>
                    </a:lnTo>
                    <a:lnTo>
                      <a:pt x="449" y="922"/>
                    </a:lnTo>
                    <a:lnTo>
                      <a:pt x="460" y="943"/>
                    </a:lnTo>
                    <a:lnTo>
                      <a:pt x="470" y="963"/>
                    </a:lnTo>
                    <a:lnTo>
                      <a:pt x="481" y="981"/>
                    </a:lnTo>
                    <a:lnTo>
                      <a:pt x="492" y="1002"/>
                    </a:lnTo>
                    <a:lnTo>
                      <a:pt x="503" y="1021"/>
                    </a:lnTo>
                    <a:lnTo>
                      <a:pt x="516" y="1042"/>
                    </a:lnTo>
                    <a:lnTo>
                      <a:pt x="526" y="1061"/>
                    </a:lnTo>
                    <a:lnTo>
                      <a:pt x="537" y="1080"/>
                    </a:lnTo>
                    <a:lnTo>
                      <a:pt x="546" y="1098"/>
                    </a:lnTo>
                    <a:lnTo>
                      <a:pt x="556" y="1119"/>
                    </a:lnTo>
                    <a:lnTo>
                      <a:pt x="564" y="1138"/>
                    </a:lnTo>
                    <a:lnTo>
                      <a:pt x="571" y="1159"/>
                    </a:lnTo>
                    <a:lnTo>
                      <a:pt x="579" y="1179"/>
                    </a:lnTo>
                    <a:lnTo>
                      <a:pt x="587" y="1200"/>
                    </a:lnTo>
                    <a:lnTo>
                      <a:pt x="594" y="1221"/>
                    </a:lnTo>
                    <a:lnTo>
                      <a:pt x="601" y="1241"/>
                    </a:lnTo>
                    <a:lnTo>
                      <a:pt x="609" y="1262"/>
                    </a:lnTo>
                    <a:lnTo>
                      <a:pt x="618" y="1282"/>
                    </a:lnTo>
                    <a:lnTo>
                      <a:pt x="625" y="1302"/>
                    </a:lnTo>
                    <a:lnTo>
                      <a:pt x="634" y="1322"/>
                    </a:lnTo>
                    <a:lnTo>
                      <a:pt x="645" y="1341"/>
                    </a:lnTo>
                    <a:lnTo>
                      <a:pt x="654" y="1361"/>
                    </a:lnTo>
                    <a:lnTo>
                      <a:pt x="682" y="1407"/>
                    </a:lnTo>
                    <a:lnTo>
                      <a:pt x="710" y="1454"/>
                    </a:lnTo>
                    <a:lnTo>
                      <a:pt x="741" y="1496"/>
                    </a:lnTo>
                    <a:lnTo>
                      <a:pt x="771" y="1538"/>
                    </a:lnTo>
                    <a:lnTo>
                      <a:pt x="801" y="1577"/>
                    </a:lnTo>
                    <a:lnTo>
                      <a:pt x="833" y="1615"/>
                    </a:lnTo>
                    <a:lnTo>
                      <a:pt x="865" y="1652"/>
                    </a:lnTo>
                    <a:lnTo>
                      <a:pt x="896" y="1687"/>
                    </a:lnTo>
                    <a:lnTo>
                      <a:pt x="930" y="1722"/>
                    </a:lnTo>
                    <a:lnTo>
                      <a:pt x="962" y="1758"/>
                    </a:lnTo>
                    <a:lnTo>
                      <a:pt x="995" y="1794"/>
                    </a:lnTo>
                    <a:lnTo>
                      <a:pt x="1029" y="1830"/>
                    </a:lnTo>
                    <a:lnTo>
                      <a:pt x="1061" y="1866"/>
                    </a:lnTo>
                    <a:lnTo>
                      <a:pt x="1093" y="1906"/>
                    </a:lnTo>
                    <a:lnTo>
                      <a:pt x="1127" y="1946"/>
                    </a:lnTo>
                    <a:lnTo>
                      <a:pt x="1157" y="1987"/>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78" name="Freeform 1518">
                <a:extLst>
                  <a:ext uri="{FF2B5EF4-FFF2-40B4-BE49-F238E27FC236}">
                    <a16:creationId xmlns:a16="http://schemas.microsoft.com/office/drawing/2014/main" id="{11A501FB-5BC9-E3AC-0625-645E1D74540F}"/>
                  </a:ext>
                </a:extLst>
              </p:cNvPr>
              <p:cNvSpPr>
                <a:spLocks/>
              </p:cNvSpPr>
              <p:nvPr/>
            </p:nvSpPr>
            <p:spPr bwMode="auto">
              <a:xfrm>
                <a:off x="579" y="2000"/>
                <a:ext cx="399" cy="696"/>
              </a:xfrm>
              <a:custGeom>
                <a:avLst/>
                <a:gdLst>
                  <a:gd name="T0" fmla="*/ 1169 w 1197"/>
                  <a:gd name="T1" fmla="*/ 2023 h 2086"/>
                  <a:gd name="T2" fmla="*/ 1085 w 1197"/>
                  <a:gd name="T3" fmla="*/ 2064 h 2086"/>
                  <a:gd name="T4" fmla="*/ 1033 w 1197"/>
                  <a:gd name="T5" fmla="*/ 2085 h 2086"/>
                  <a:gd name="T6" fmla="*/ 1017 w 1197"/>
                  <a:gd name="T7" fmla="*/ 2068 h 2086"/>
                  <a:gd name="T8" fmla="*/ 970 w 1197"/>
                  <a:gd name="T9" fmla="*/ 1999 h 2086"/>
                  <a:gd name="T10" fmla="*/ 918 w 1197"/>
                  <a:gd name="T11" fmla="*/ 1914 h 2086"/>
                  <a:gd name="T12" fmla="*/ 890 w 1197"/>
                  <a:gd name="T13" fmla="*/ 1867 h 2086"/>
                  <a:gd name="T14" fmla="*/ 847 w 1197"/>
                  <a:gd name="T15" fmla="*/ 1812 h 2086"/>
                  <a:gd name="T16" fmla="*/ 801 w 1197"/>
                  <a:gd name="T17" fmla="*/ 1750 h 2086"/>
                  <a:gd name="T18" fmla="*/ 752 w 1197"/>
                  <a:gd name="T19" fmla="*/ 1690 h 2086"/>
                  <a:gd name="T20" fmla="*/ 711 w 1197"/>
                  <a:gd name="T21" fmla="*/ 1631 h 2086"/>
                  <a:gd name="T22" fmla="*/ 673 w 1197"/>
                  <a:gd name="T23" fmla="*/ 1572 h 2086"/>
                  <a:gd name="T24" fmla="*/ 623 w 1197"/>
                  <a:gd name="T25" fmla="*/ 1491 h 2086"/>
                  <a:gd name="T26" fmla="*/ 569 w 1197"/>
                  <a:gd name="T27" fmla="*/ 1398 h 2086"/>
                  <a:gd name="T28" fmla="*/ 516 w 1197"/>
                  <a:gd name="T29" fmla="*/ 1306 h 2086"/>
                  <a:gd name="T30" fmla="*/ 466 w 1197"/>
                  <a:gd name="T31" fmla="*/ 1226 h 2086"/>
                  <a:gd name="T32" fmla="*/ 430 w 1197"/>
                  <a:gd name="T33" fmla="*/ 1168 h 2086"/>
                  <a:gd name="T34" fmla="*/ 395 w 1197"/>
                  <a:gd name="T35" fmla="*/ 1101 h 2086"/>
                  <a:gd name="T36" fmla="*/ 359 w 1197"/>
                  <a:gd name="T37" fmla="*/ 1021 h 2086"/>
                  <a:gd name="T38" fmla="*/ 325 w 1197"/>
                  <a:gd name="T39" fmla="*/ 931 h 2086"/>
                  <a:gd name="T40" fmla="*/ 293 w 1197"/>
                  <a:gd name="T41" fmla="*/ 840 h 2086"/>
                  <a:gd name="T42" fmla="*/ 266 w 1197"/>
                  <a:gd name="T43" fmla="*/ 755 h 2086"/>
                  <a:gd name="T44" fmla="*/ 237 w 1197"/>
                  <a:gd name="T45" fmla="*/ 664 h 2086"/>
                  <a:gd name="T46" fmla="*/ 197 w 1197"/>
                  <a:gd name="T47" fmla="*/ 561 h 2086"/>
                  <a:gd name="T48" fmla="*/ 153 w 1197"/>
                  <a:gd name="T49" fmla="*/ 451 h 2086"/>
                  <a:gd name="T50" fmla="*/ 108 w 1197"/>
                  <a:gd name="T51" fmla="*/ 341 h 2086"/>
                  <a:gd name="T52" fmla="*/ 68 w 1197"/>
                  <a:gd name="T53" fmla="*/ 239 h 2086"/>
                  <a:gd name="T54" fmla="*/ 26 w 1197"/>
                  <a:gd name="T55" fmla="*/ 121 h 2086"/>
                  <a:gd name="T56" fmla="*/ 6 w 1197"/>
                  <a:gd name="T57" fmla="*/ 53 h 2086"/>
                  <a:gd name="T58" fmla="*/ 0 w 1197"/>
                  <a:gd name="T59" fmla="*/ 0 h 2086"/>
                  <a:gd name="T60" fmla="*/ 18 w 1197"/>
                  <a:gd name="T61" fmla="*/ 36 h 2086"/>
                  <a:gd name="T62" fmla="*/ 48 w 1197"/>
                  <a:gd name="T63" fmla="*/ 54 h 2086"/>
                  <a:gd name="T64" fmla="*/ 89 w 1197"/>
                  <a:gd name="T65" fmla="*/ 104 h 2086"/>
                  <a:gd name="T66" fmla="*/ 113 w 1197"/>
                  <a:gd name="T67" fmla="*/ 165 h 2086"/>
                  <a:gd name="T68" fmla="*/ 139 w 1197"/>
                  <a:gd name="T69" fmla="*/ 225 h 2086"/>
                  <a:gd name="T70" fmla="*/ 174 w 1197"/>
                  <a:gd name="T71" fmla="*/ 279 h 2086"/>
                  <a:gd name="T72" fmla="*/ 192 w 1197"/>
                  <a:gd name="T73" fmla="*/ 340 h 2086"/>
                  <a:gd name="T74" fmla="*/ 211 w 1197"/>
                  <a:gd name="T75" fmla="*/ 395 h 2086"/>
                  <a:gd name="T76" fmla="*/ 237 w 1197"/>
                  <a:gd name="T77" fmla="*/ 452 h 2086"/>
                  <a:gd name="T78" fmla="*/ 257 w 1197"/>
                  <a:gd name="T79" fmla="*/ 505 h 2086"/>
                  <a:gd name="T80" fmla="*/ 274 w 1197"/>
                  <a:gd name="T81" fmla="*/ 555 h 2086"/>
                  <a:gd name="T82" fmla="*/ 293 w 1197"/>
                  <a:gd name="T83" fmla="*/ 605 h 2086"/>
                  <a:gd name="T84" fmla="*/ 318 w 1197"/>
                  <a:gd name="T85" fmla="*/ 661 h 2086"/>
                  <a:gd name="T86" fmla="*/ 348 w 1197"/>
                  <a:gd name="T87" fmla="*/ 726 h 2086"/>
                  <a:gd name="T88" fmla="*/ 375 w 1197"/>
                  <a:gd name="T89" fmla="*/ 789 h 2086"/>
                  <a:gd name="T90" fmla="*/ 401 w 1197"/>
                  <a:gd name="T91" fmla="*/ 853 h 2086"/>
                  <a:gd name="T92" fmla="*/ 429 w 1197"/>
                  <a:gd name="T93" fmla="*/ 914 h 2086"/>
                  <a:gd name="T94" fmla="*/ 458 w 1197"/>
                  <a:gd name="T95" fmla="*/ 976 h 2086"/>
                  <a:gd name="T96" fmla="*/ 493 w 1197"/>
                  <a:gd name="T97" fmla="*/ 1035 h 2086"/>
                  <a:gd name="T98" fmla="*/ 523 w 1197"/>
                  <a:gd name="T99" fmla="*/ 1092 h 2086"/>
                  <a:gd name="T100" fmla="*/ 547 w 1197"/>
                  <a:gd name="T101" fmla="*/ 1154 h 2086"/>
                  <a:gd name="T102" fmla="*/ 569 w 1197"/>
                  <a:gd name="T103" fmla="*/ 1216 h 2086"/>
                  <a:gd name="T104" fmla="*/ 595 w 1197"/>
                  <a:gd name="T105" fmla="*/ 1278 h 2086"/>
                  <a:gd name="T106" fmla="*/ 623 w 1197"/>
                  <a:gd name="T107" fmla="*/ 1337 h 2086"/>
                  <a:gd name="T108" fmla="*/ 711 w 1197"/>
                  <a:gd name="T109" fmla="*/ 1475 h 2086"/>
                  <a:gd name="T110" fmla="*/ 801 w 1197"/>
                  <a:gd name="T111" fmla="*/ 1591 h 2086"/>
                  <a:gd name="T112" fmla="*/ 896 w 1197"/>
                  <a:gd name="T113" fmla="*/ 1695 h 2086"/>
                  <a:gd name="T114" fmla="*/ 991 w 1197"/>
                  <a:gd name="T115" fmla="*/ 1799 h 2086"/>
                  <a:gd name="T116" fmla="*/ 1088 w 1197"/>
                  <a:gd name="T117" fmla="*/ 1914 h 2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7" h="2086">
                    <a:moveTo>
                      <a:pt x="1120" y="1955"/>
                    </a:moveTo>
                    <a:lnTo>
                      <a:pt x="1197" y="2005"/>
                    </a:lnTo>
                    <a:lnTo>
                      <a:pt x="1169" y="2023"/>
                    </a:lnTo>
                    <a:lnTo>
                      <a:pt x="1139" y="2038"/>
                    </a:lnTo>
                    <a:lnTo>
                      <a:pt x="1110" y="2053"/>
                    </a:lnTo>
                    <a:lnTo>
                      <a:pt x="1085" y="2064"/>
                    </a:lnTo>
                    <a:lnTo>
                      <a:pt x="1061" y="2074"/>
                    </a:lnTo>
                    <a:lnTo>
                      <a:pt x="1044" y="2081"/>
                    </a:lnTo>
                    <a:lnTo>
                      <a:pt x="1033" y="2085"/>
                    </a:lnTo>
                    <a:lnTo>
                      <a:pt x="1028" y="2086"/>
                    </a:lnTo>
                    <a:lnTo>
                      <a:pt x="1025" y="2081"/>
                    </a:lnTo>
                    <a:lnTo>
                      <a:pt x="1017" y="2068"/>
                    </a:lnTo>
                    <a:lnTo>
                      <a:pt x="1003" y="2050"/>
                    </a:lnTo>
                    <a:lnTo>
                      <a:pt x="989" y="2026"/>
                    </a:lnTo>
                    <a:lnTo>
                      <a:pt x="970" y="1999"/>
                    </a:lnTo>
                    <a:lnTo>
                      <a:pt x="951" y="1970"/>
                    </a:lnTo>
                    <a:lnTo>
                      <a:pt x="935" y="1942"/>
                    </a:lnTo>
                    <a:lnTo>
                      <a:pt x="918" y="1914"/>
                    </a:lnTo>
                    <a:lnTo>
                      <a:pt x="910" y="1900"/>
                    </a:lnTo>
                    <a:lnTo>
                      <a:pt x="901" y="1883"/>
                    </a:lnTo>
                    <a:lnTo>
                      <a:pt x="890" y="1867"/>
                    </a:lnTo>
                    <a:lnTo>
                      <a:pt x="877" y="1851"/>
                    </a:lnTo>
                    <a:lnTo>
                      <a:pt x="863" y="1831"/>
                    </a:lnTo>
                    <a:lnTo>
                      <a:pt x="847" y="1812"/>
                    </a:lnTo>
                    <a:lnTo>
                      <a:pt x="833" y="1791"/>
                    </a:lnTo>
                    <a:lnTo>
                      <a:pt x="817" y="1771"/>
                    </a:lnTo>
                    <a:lnTo>
                      <a:pt x="801" y="1750"/>
                    </a:lnTo>
                    <a:lnTo>
                      <a:pt x="784" y="1729"/>
                    </a:lnTo>
                    <a:lnTo>
                      <a:pt x="767" y="1709"/>
                    </a:lnTo>
                    <a:lnTo>
                      <a:pt x="752" y="1690"/>
                    </a:lnTo>
                    <a:lnTo>
                      <a:pt x="738" y="1669"/>
                    </a:lnTo>
                    <a:lnTo>
                      <a:pt x="723" y="1650"/>
                    </a:lnTo>
                    <a:lnTo>
                      <a:pt x="711" y="1631"/>
                    </a:lnTo>
                    <a:lnTo>
                      <a:pt x="698" y="1614"/>
                    </a:lnTo>
                    <a:lnTo>
                      <a:pt x="685" y="1594"/>
                    </a:lnTo>
                    <a:lnTo>
                      <a:pt x="673" y="1572"/>
                    </a:lnTo>
                    <a:lnTo>
                      <a:pt x="657" y="1547"/>
                    </a:lnTo>
                    <a:lnTo>
                      <a:pt x="641" y="1521"/>
                    </a:lnTo>
                    <a:lnTo>
                      <a:pt x="623" y="1491"/>
                    </a:lnTo>
                    <a:lnTo>
                      <a:pt x="606" y="1460"/>
                    </a:lnTo>
                    <a:lnTo>
                      <a:pt x="588" y="1429"/>
                    </a:lnTo>
                    <a:lnTo>
                      <a:pt x="569" y="1398"/>
                    </a:lnTo>
                    <a:lnTo>
                      <a:pt x="551" y="1366"/>
                    </a:lnTo>
                    <a:lnTo>
                      <a:pt x="533" y="1334"/>
                    </a:lnTo>
                    <a:lnTo>
                      <a:pt x="516" y="1306"/>
                    </a:lnTo>
                    <a:lnTo>
                      <a:pt x="498" y="1278"/>
                    </a:lnTo>
                    <a:lnTo>
                      <a:pt x="483" y="1251"/>
                    </a:lnTo>
                    <a:lnTo>
                      <a:pt x="466" y="1226"/>
                    </a:lnTo>
                    <a:lnTo>
                      <a:pt x="454" y="1205"/>
                    </a:lnTo>
                    <a:lnTo>
                      <a:pt x="441" y="1186"/>
                    </a:lnTo>
                    <a:lnTo>
                      <a:pt x="430" y="1168"/>
                    </a:lnTo>
                    <a:lnTo>
                      <a:pt x="417" y="1147"/>
                    </a:lnTo>
                    <a:lnTo>
                      <a:pt x="407" y="1126"/>
                    </a:lnTo>
                    <a:lnTo>
                      <a:pt x="395" y="1101"/>
                    </a:lnTo>
                    <a:lnTo>
                      <a:pt x="382" y="1075"/>
                    </a:lnTo>
                    <a:lnTo>
                      <a:pt x="372" y="1048"/>
                    </a:lnTo>
                    <a:lnTo>
                      <a:pt x="359" y="1021"/>
                    </a:lnTo>
                    <a:lnTo>
                      <a:pt x="348" y="991"/>
                    </a:lnTo>
                    <a:lnTo>
                      <a:pt x="336" y="961"/>
                    </a:lnTo>
                    <a:lnTo>
                      <a:pt x="325" y="931"/>
                    </a:lnTo>
                    <a:lnTo>
                      <a:pt x="314" y="900"/>
                    </a:lnTo>
                    <a:lnTo>
                      <a:pt x="302" y="870"/>
                    </a:lnTo>
                    <a:lnTo>
                      <a:pt x="293" y="840"/>
                    </a:lnTo>
                    <a:lnTo>
                      <a:pt x="284" y="811"/>
                    </a:lnTo>
                    <a:lnTo>
                      <a:pt x="274" y="782"/>
                    </a:lnTo>
                    <a:lnTo>
                      <a:pt x="266" y="755"/>
                    </a:lnTo>
                    <a:lnTo>
                      <a:pt x="259" y="726"/>
                    </a:lnTo>
                    <a:lnTo>
                      <a:pt x="247" y="695"/>
                    </a:lnTo>
                    <a:lnTo>
                      <a:pt x="237" y="664"/>
                    </a:lnTo>
                    <a:lnTo>
                      <a:pt x="224" y="631"/>
                    </a:lnTo>
                    <a:lnTo>
                      <a:pt x="211" y="596"/>
                    </a:lnTo>
                    <a:lnTo>
                      <a:pt x="197" y="561"/>
                    </a:lnTo>
                    <a:lnTo>
                      <a:pt x="183" y="524"/>
                    </a:lnTo>
                    <a:lnTo>
                      <a:pt x="167" y="487"/>
                    </a:lnTo>
                    <a:lnTo>
                      <a:pt x="153" y="451"/>
                    </a:lnTo>
                    <a:lnTo>
                      <a:pt x="137" y="413"/>
                    </a:lnTo>
                    <a:lnTo>
                      <a:pt x="122" y="377"/>
                    </a:lnTo>
                    <a:lnTo>
                      <a:pt x="108" y="341"/>
                    </a:lnTo>
                    <a:lnTo>
                      <a:pt x="94" y="306"/>
                    </a:lnTo>
                    <a:lnTo>
                      <a:pt x="81" y="273"/>
                    </a:lnTo>
                    <a:lnTo>
                      <a:pt x="68" y="239"/>
                    </a:lnTo>
                    <a:lnTo>
                      <a:pt x="58" y="210"/>
                    </a:lnTo>
                    <a:lnTo>
                      <a:pt x="40" y="159"/>
                    </a:lnTo>
                    <a:lnTo>
                      <a:pt x="26" y="121"/>
                    </a:lnTo>
                    <a:lnTo>
                      <a:pt x="18" y="90"/>
                    </a:lnTo>
                    <a:lnTo>
                      <a:pt x="12" y="70"/>
                    </a:lnTo>
                    <a:lnTo>
                      <a:pt x="6" y="53"/>
                    </a:lnTo>
                    <a:lnTo>
                      <a:pt x="5" y="36"/>
                    </a:lnTo>
                    <a:lnTo>
                      <a:pt x="3" y="21"/>
                    </a:lnTo>
                    <a:lnTo>
                      <a:pt x="0" y="0"/>
                    </a:lnTo>
                    <a:lnTo>
                      <a:pt x="5" y="18"/>
                    </a:lnTo>
                    <a:lnTo>
                      <a:pt x="10" y="28"/>
                    </a:lnTo>
                    <a:lnTo>
                      <a:pt x="18" y="36"/>
                    </a:lnTo>
                    <a:lnTo>
                      <a:pt x="26" y="41"/>
                    </a:lnTo>
                    <a:lnTo>
                      <a:pt x="35" y="46"/>
                    </a:lnTo>
                    <a:lnTo>
                      <a:pt x="48" y="54"/>
                    </a:lnTo>
                    <a:lnTo>
                      <a:pt x="61" y="64"/>
                    </a:lnTo>
                    <a:lnTo>
                      <a:pt x="75" y="83"/>
                    </a:lnTo>
                    <a:lnTo>
                      <a:pt x="89" y="104"/>
                    </a:lnTo>
                    <a:lnTo>
                      <a:pt x="99" y="125"/>
                    </a:lnTo>
                    <a:lnTo>
                      <a:pt x="107" y="146"/>
                    </a:lnTo>
                    <a:lnTo>
                      <a:pt x="113" y="165"/>
                    </a:lnTo>
                    <a:lnTo>
                      <a:pt x="119" y="185"/>
                    </a:lnTo>
                    <a:lnTo>
                      <a:pt x="127" y="205"/>
                    </a:lnTo>
                    <a:lnTo>
                      <a:pt x="139" y="225"/>
                    </a:lnTo>
                    <a:lnTo>
                      <a:pt x="154" y="246"/>
                    </a:lnTo>
                    <a:lnTo>
                      <a:pt x="163" y="261"/>
                    </a:lnTo>
                    <a:lnTo>
                      <a:pt x="174" y="279"/>
                    </a:lnTo>
                    <a:lnTo>
                      <a:pt x="180" y="297"/>
                    </a:lnTo>
                    <a:lnTo>
                      <a:pt x="187" y="318"/>
                    </a:lnTo>
                    <a:lnTo>
                      <a:pt x="192" y="340"/>
                    </a:lnTo>
                    <a:lnTo>
                      <a:pt x="198" y="359"/>
                    </a:lnTo>
                    <a:lnTo>
                      <a:pt x="205" y="377"/>
                    </a:lnTo>
                    <a:lnTo>
                      <a:pt x="211" y="395"/>
                    </a:lnTo>
                    <a:lnTo>
                      <a:pt x="221" y="416"/>
                    </a:lnTo>
                    <a:lnTo>
                      <a:pt x="229" y="434"/>
                    </a:lnTo>
                    <a:lnTo>
                      <a:pt x="237" y="452"/>
                    </a:lnTo>
                    <a:lnTo>
                      <a:pt x="245" y="471"/>
                    </a:lnTo>
                    <a:lnTo>
                      <a:pt x="251" y="488"/>
                    </a:lnTo>
                    <a:lnTo>
                      <a:pt x="257" y="505"/>
                    </a:lnTo>
                    <a:lnTo>
                      <a:pt x="264" y="521"/>
                    </a:lnTo>
                    <a:lnTo>
                      <a:pt x="270" y="537"/>
                    </a:lnTo>
                    <a:lnTo>
                      <a:pt x="274" y="555"/>
                    </a:lnTo>
                    <a:lnTo>
                      <a:pt x="281" y="572"/>
                    </a:lnTo>
                    <a:lnTo>
                      <a:pt x="287" y="588"/>
                    </a:lnTo>
                    <a:lnTo>
                      <a:pt x="293" y="605"/>
                    </a:lnTo>
                    <a:lnTo>
                      <a:pt x="301" y="624"/>
                    </a:lnTo>
                    <a:lnTo>
                      <a:pt x="310" y="643"/>
                    </a:lnTo>
                    <a:lnTo>
                      <a:pt x="318" y="661"/>
                    </a:lnTo>
                    <a:lnTo>
                      <a:pt x="327" y="682"/>
                    </a:lnTo>
                    <a:lnTo>
                      <a:pt x="336" y="704"/>
                    </a:lnTo>
                    <a:lnTo>
                      <a:pt x="348" y="726"/>
                    </a:lnTo>
                    <a:lnTo>
                      <a:pt x="358" y="747"/>
                    </a:lnTo>
                    <a:lnTo>
                      <a:pt x="365" y="769"/>
                    </a:lnTo>
                    <a:lnTo>
                      <a:pt x="375" y="789"/>
                    </a:lnTo>
                    <a:lnTo>
                      <a:pt x="384" y="811"/>
                    </a:lnTo>
                    <a:lnTo>
                      <a:pt x="391" y="832"/>
                    </a:lnTo>
                    <a:lnTo>
                      <a:pt x="401" y="853"/>
                    </a:lnTo>
                    <a:lnTo>
                      <a:pt x="409" y="873"/>
                    </a:lnTo>
                    <a:lnTo>
                      <a:pt x="418" y="894"/>
                    </a:lnTo>
                    <a:lnTo>
                      <a:pt x="429" y="914"/>
                    </a:lnTo>
                    <a:lnTo>
                      <a:pt x="438" y="935"/>
                    </a:lnTo>
                    <a:lnTo>
                      <a:pt x="449" y="956"/>
                    </a:lnTo>
                    <a:lnTo>
                      <a:pt x="458" y="976"/>
                    </a:lnTo>
                    <a:lnTo>
                      <a:pt x="471" y="995"/>
                    </a:lnTo>
                    <a:lnTo>
                      <a:pt x="483" y="1016"/>
                    </a:lnTo>
                    <a:lnTo>
                      <a:pt x="493" y="1035"/>
                    </a:lnTo>
                    <a:lnTo>
                      <a:pt x="503" y="1055"/>
                    </a:lnTo>
                    <a:lnTo>
                      <a:pt x="512" y="1073"/>
                    </a:lnTo>
                    <a:lnTo>
                      <a:pt x="523" y="1092"/>
                    </a:lnTo>
                    <a:lnTo>
                      <a:pt x="530" y="1113"/>
                    </a:lnTo>
                    <a:lnTo>
                      <a:pt x="539" y="1133"/>
                    </a:lnTo>
                    <a:lnTo>
                      <a:pt x="547" y="1154"/>
                    </a:lnTo>
                    <a:lnTo>
                      <a:pt x="555" y="1175"/>
                    </a:lnTo>
                    <a:lnTo>
                      <a:pt x="564" y="1195"/>
                    </a:lnTo>
                    <a:lnTo>
                      <a:pt x="569" y="1216"/>
                    </a:lnTo>
                    <a:lnTo>
                      <a:pt x="579" y="1238"/>
                    </a:lnTo>
                    <a:lnTo>
                      <a:pt x="587" y="1257"/>
                    </a:lnTo>
                    <a:lnTo>
                      <a:pt x="595" y="1278"/>
                    </a:lnTo>
                    <a:lnTo>
                      <a:pt x="605" y="1298"/>
                    </a:lnTo>
                    <a:lnTo>
                      <a:pt x="614" y="1317"/>
                    </a:lnTo>
                    <a:lnTo>
                      <a:pt x="623" y="1337"/>
                    </a:lnTo>
                    <a:lnTo>
                      <a:pt x="651" y="1386"/>
                    </a:lnTo>
                    <a:lnTo>
                      <a:pt x="681" y="1432"/>
                    </a:lnTo>
                    <a:lnTo>
                      <a:pt x="711" y="1475"/>
                    </a:lnTo>
                    <a:lnTo>
                      <a:pt x="740" y="1515"/>
                    </a:lnTo>
                    <a:lnTo>
                      <a:pt x="771" y="1553"/>
                    </a:lnTo>
                    <a:lnTo>
                      <a:pt x="801" y="1591"/>
                    </a:lnTo>
                    <a:lnTo>
                      <a:pt x="833" y="1625"/>
                    </a:lnTo>
                    <a:lnTo>
                      <a:pt x="865" y="1660"/>
                    </a:lnTo>
                    <a:lnTo>
                      <a:pt x="896" y="1695"/>
                    </a:lnTo>
                    <a:lnTo>
                      <a:pt x="928" y="1729"/>
                    </a:lnTo>
                    <a:lnTo>
                      <a:pt x="959" y="1765"/>
                    </a:lnTo>
                    <a:lnTo>
                      <a:pt x="991" y="1799"/>
                    </a:lnTo>
                    <a:lnTo>
                      <a:pt x="1023" y="1835"/>
                    </a:lnTo>
                    <a:lnTo>
                      <a:pt x="1055" y="1874"/>
                    </a:lnTo>
                    <a:lnTo>
                      <a:pt x="1088" y="1914"/>
                    </a:lnTo>
                    <a:lnTo>
                      <a:pt x="1120" y="1955"/>
                    </a:lnTo>
                    <a:close/>
                  </a:path>
                </a:pathLst>
              </a:custGeom>
              <a:solidFill>
                <a:srgbClr val="CFC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79" name="Freeform 1519">
                <a:extLst>
                  <a:ext uri="{FF2B5EF4-FFF2-40B4-BE49-F238E27FC236}">
                    <a16:creationId xmlns:a16="http://schemas.microsoft.com/office/drawing/2014/main" id="{2F52CFC4-9593-7760-0ADA-FF7FF878AF07}"/>
                  </a:ext>
                </a:extLst>
              </p:cNvPr>
              <p:cNvSpPr>
                <a:spLocks/>
              </p:cNvSpPr>
              <p:nvPr/>
            </p:nvSpPr>
            <p:spPr bwMode="auto">
              <a:xfrm>
                <a:off x="582" y="2017"/>
                <a:ext cx="385" cy="679"/>
              </a:xfrm>
              <a:custGeom>
                <a:avLst/>
                <a:gdLst>
                  <a:gd name="T0" fmla="*/ 1131 w 1154"/>
                  <a:gd name="T1" fmla="*/ 1989 h 2039"/>
                  <a:gd name="T2" fmla="*/ 1064 w 1154"/>
                  <a:gd name="T3" fmla="*/ 2020 h 2039"/>
                  <a:gd name="T4" fmla="*/ 1021 w 1154"/>
                  <a:gd name="T5" fmla="*/ 2038 h 2039"/>
                  <a:gd name="T6" fmla="*/ 1007 w 1154"/>
                  <a:gd name="T7" fmla="*/ 2022 h 2039"/>
                  <a:gd name="T8" fmla="*/ 960 w 1154"/>
                  <a:gd name="T9" fmla="*/ 1953 h 2039"/>
                  <a:gd name="T10" fmla="*/ 908 w 1154"/>
                  <a:gd name="T11" fmla="*/ 1866 h 2039"/>
                  <a:gd name="T12" fmla="*/ 880 w 1154"/>
                  <a:gd name="T13" fmla="*/ 1820 h 2039"/>
                  <a:gd name="T14" fmla="*/ 837 w 1154"/>
                  <a:gd name="T15" fmla="*/ 1765 h 2039"/>
                  <a:gd name="T16" fmla="*/ 791 w 1154"/>
                  <a:gd name="T17" fmla="*/ 1703 h 2039"/>
                  <a:gd name="T18" fmla="*/ 742 w 1154"/>
                  <a:gd name="T19" fmla="*/ 1642 h 2039"/>
                  <a:gd name="T20" fmla="*/ 701 w 1154"/>
                  <a:gd name="T21" fmla="*/ 1584 h 2039"/>
                  <a:gd name="T22" fmla="*/ 663 w 1154"/>
                  <a:gd name="T23" fmla="*/ 1525 h 2039"/>
                  <a:gd name="T24" fmla="*/ 613 w 1154"/>
                  <a:gd name="T25" fmla="*/ 1445 h 2039"/>
                  <a:gd name="T26" fmla="*/ 559 w 1154"/>
                  <a:gd name="T27" fmla="*/ 1351 h 2039"/>
                  <a:gd name="T28" fmla="*/ 506 w 1154"/>
                  <a:gd name="T29" fmla="*/ 1260 h 2039"/>
                  <a:gd name="T30" fmla="*/ 456 w 1154"/>
                  <a:gd name="T31" fmla="*/ 1179 h 2039"/>
                  <a:gd name="T32" fmla="*/ 420 w 1154"/>
                  <a:gd name="T33" fmla="*/ 1122 h 2039"/>
                  <a:gd name="T34" fmla="*/ 385 w 1154"/>
                  <a:gd name="T35" fmla="*/ 1055 h 2039"/>
                  <a:gd name="T36" fmla="*/ 349 w 1154"/>
                  <a:gd name="T37" fmla="*/ 974 h 2039"/>
                  <a:gd name="T38" fmla="*/ 316 w 1154"/>
                  <a:gd name="T39" fmla="*/ 884 h 2039"/>
                  <a:gd name="T40" fmla="*/ 283 w 1154"/>
                  <a:gd name="T41" fmla="*/ 794 h 2039"/>
                  <a:gd name="T42" fmla="*/ 256 w 1154"/>
                  <a:gd name="T43" fmla="*/ 708 h 2039"/>
                  <a:gd name="T44" fmla="*/ 227 w 1154"/>
                  <a:gd name="T45" fmla="*/ 617 h 2039"/>
                  <a:gd name="T46" fmla="*/ 187 w 1154"/>
                  <a:gd name="T47" fmla="*/ 514 h 2039"/>
                  <a:gd name="T48" fmla="*/ 143 w 1154"/>
                  <a:gd name="T49" fmla="*/ 404 h 2039"/>
                  <a:gd name="T50" fmla="*/ 98 w 1154"/>
                  <a:gd name="T51" fmla="*/ 294 h 2039"/>
                  <a:gd name="T52" fmla="*/ 58 w 1154"/>
                  <a:gd name="T53" fmla="*/ 192 h 2039"/>
                  <a:gd name="T54" fmla="*/ 17 w 1154"/>
                  <a:gd name="T55" fmla="*/ 79 h 2039"/>
                  <a:gd name="T56" fmla="*/ 3 w 1154"/>
                  <a:gd name="T57" fmla="*/ 33 h 2039"/>
                  <a:gd name="T58" fmla="*/ 0 w 1154"/>
                  <a:gd name="T59" fmla="*/ 0 h 2039"/>
                  <a:gd name="T60" fmla="*/ 14 w 1154"/>
                  <a:gd name="T61" fmla="*/ 29 h 2039"/>
                  <a:gd name="T62" fmla="*/ 36 w 1154"/>
                  <a:gd name="T63" fmla="*/ 37 h 2039"/>
                  <a:gd name="T64" fmla="*/ 75 w 1154"/>
                  <a:gd name="T65" fmla="*/ 85 h 2039"/>
                  <a:gd name="T66" fmla="*/ 97 w 1154"/>
                  <a:gd name="T67" fmla="*/ 142 h 2039"/>
                  <a:gd name="T68" fmla="*/ 122 w 1154"/>
                  <a:gd name="T69" fmla="*/ 198 h 2039"/>
                  <a:gd name="T70" fmla="*/ 154 w 1154"/>
                  <a:gd name="T71" fmla="*/ 253 h 2039"/>
                  <a:gd name="T72" fmla="*/ 171 w 1154"/>
                  <a:gd name="T73" fmla="*/ 320 h 2039"/>
                  <a:gd name="T74" fmla="*/ 187 w 1154"/>
                  <a:gd name="T75" fmla="*/ 379 h 2039"/>
                  <a:gd name="T76" fmla="*/ 213 w 1154"/>
                  <a:gd name="T77" fmla="*/ 437 h 2039"/>
                  <a:gd name="T78" fmla="*/ 233 w 1154"/>
                  <a:gd name="T79" fmla="*/ 486 h 2039"/>
                  <a:gd name="T80" fmla="*/ 253 w 1154"/>
                  <a:gd name="T81" fmla="*/ 532 h 2039"/>
                  <a:gd name="T82" fmla="*/ 271 w 1154"/>
                  <a:gd name="T83" fmla="*/ 580 h 2039"/>
                  <a:gd name="T84" fmla="*/ 295 w 1154"/>
                  <a:gd name="T85" fmla="*/ 632 h 2039"/>
                  <a:gd name="T86" fmla="*/ 323 w 1154"/>
                  <a:gd name="T87" fmla="*/ 697 h 2039"/>
                  <a:gd name="T88" fmla="*/ 351 w 1154"/>
                  <a:gd name="T89" fmla="*/ 761 h 2039"/>
                  <a:gd name="T90" fmla="*/ 374 w 1154"/>
                  <a:gd name="T91" fmla="*/ 825 h 2039"/>
                  <a:gd name="T92" fmla="*/ 399 w 1154"/>
                  <a:gd name="T93" fmla="*/ 889 h 2039"/>
                  <a:gd name="T94" fmla="*/ 428 w 1154"/>
                  <a:gd name="T95" fmla="*/ 951 h 2039"/>
                  <a:gd name="T96" fmla="*/ 461 w 1154"/>
                  <a:gd name="T97" fmla="*/ 1009 h 2039"/>
                  <a:gd name="T98" fmla="*/ 490 w 1154"/>
                  <a:gd name="T99" fmla="*/ 1068 h 2039"/>
                  <a:gd name="T100" fmla="*/ 516 w 1154"/>
                  <a:gd name="T101" fmla="*/ 1130 h 2039"/>
                  <a:gd name="T102" fmla="*/ 542 w 1154"/>
                  <a:gd name="T103" fmla="*/ 1193 h 2039"/>
                  <a:gd name="T104" fmla="*/ 568 w 1154"/>
                  <a:gd name="T105" fmla="*/ 1255 h 2039"/>
                  <a:gd name="T106" fmla="*/ 596 w 1154"/>
                  <a:gd name="T107" fmla="*/ 1314 h 2039"/>
                  <a:gd name="T108" fmla="*/ 684 w 1154"/>
                  <a:gd name="T109" fmla="*/ 1452 h 2039"/>
                  <a:gd name="T110" fmla="*/ 773 w 1154"/>
                  <a:gd name="T111" fmla="*/ 1565 h 2039"/>
                  <a:gd name="T112" fmla="*/ 863 w 1154"/>
                  <a:gd name="T113" fmla="*/ 1668 h 2039"/>
                  <a:gd name="T114" fmla="*/ 956 w 1154"/>
                  <a:gd name="T115" fmla="*/ 1770 h 2039"/>
                  <a:gd name="T116" fmla="*/ 1051 w 1154"/>
                  <a:gd name="T117" fmla="*/ 1882 h 2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4" h="2039">
                    <a:moveTo>
                      <a:pt x="1083" y="1923"/>
                    </a:moveTo>
                    <a:lnTo>
                      <a:pt x="1154" y="1975"/>
                    </a:lnTo>
                    <a:lnTo>
                      <a:pt x="1131" y="1989"/>
                    </a:lnTo>
                    <a:lnTo>
                      <a:pt x="1109" y="2002"/>
                    </a:lnTo>
                    <a:lnTo>
                      <a:pt x="1085" y="2012"/>
                    </a:lnTo>
                    <a:lnTo>
                      <a:pt x="1064" y="2020"/>
                    </a:lnTo>
                    <a:lnTo>
                      <a:pt x="1045" y="2028"/>
                    </a:lnTo>
                    <a:lnTo>
                      <a:pt x="1030" y="2035"/>
                    </a:lnTo>
                    <a:lnTo>
                      <a:pt x="1021" y="2038"/>
                    </a:lnTo>
                    <a:lnTo>
                      <a:pt x="1018" y="2039"/>
                    </a:lnTo>
                    <a:lnTo>
                      <a:pt x="1015" y="2035"/>
                    </a:lnTo>
                    <a:lnTo>
                      <a:pt x="1007" y="2022"/>
                    </a:lnTo>
                    <a:lnTo>
                      <a:pt x="993" y="2003"/>
                    </a:lnTo>
                    <a:lnTo>
                      <a:pt x="979" y="1980"/>
                    </a:lnTo>
                    <a:lnTo>
                      <a:pt x="960" y="1953"/>
                    </a:lnTo>
                    <a:lnTo>
                      <a:pt x="941" y="1923"/>
                    </a:lnTo>
                    <a:lnTo>
                      <a:pt x="925" y="1895"/>
                    </a:lnTo>
                    <a:lnTo>
                      <a:pt x="908" y="1866"/>
                    </a:lnTo>
                    <a:lnTo>
                      <a:pt x="900" y="1853"/>
                    </a:lnTo>
                    <a:lnTo>
                      <a:pt x="891" y="1837"/>
                    </a:lnTo>
                    <a:lnTo>
                      <a:pt x="880" y="1820"/>
                    </a:lnTo>
                    <a:lnTo>
                      <a:pt x="867" y="1804"/>
                    </a:lnTo>
                    <a:lnTo>
                      <a:pt x="853" y="1784"/>
                    </a:lnTo>
                    <a:lnTo>
                      <a:pt x="837" y="1765"/>
                    </a:lnTo>
                    <a:lnTo>
                      <a:pt x="823" y="1744"/>
                    </a:lnTo>
                    <a:lnTo>
                      <a:pt x="807" y="1724"/>
                    </a:lnTo>
                    <a:lnTo>
                      <a:pt x="791" y="1703"/>
                    </a:lnTo>
                    <a:lnTo>
                      <a:pt x="774" y="1682"/>
                    </a:lnTo>
                    <a:lnTo>
                      <a:pt x="757" y="1662"/>
                    </a:lnTo>
                    <a:lnTo>
                      <a:pt x="742" y="1642"/>
                    </a:lnTo>
                    <a:lnTo>
                      <a:pt x="728" y="1623"/>
                    </a:lnTo>
                    <a:lnTo>
                      <a:pt x="714" y="1604"/>
                    </a:lnTo>
                    <a:lnTo>
                      <a:pt x="701" y="1584"/>
                    </a:lnTo>
                    <a:lnTo>
                      <a:pt x="688" y="1568"/>
                    </a:lnTo>
                    <a:lnTo>
                      <a:pt x="675" y="1548"/>
                    </a:lnTo>
                    <a:lnTo>
                      <a:pt x="663" y="1525"/>
                    </a:lnTo>
                    <a:lnTo>
                      <a:pt x="647" y="1501"/>
                    </a:lnTo>
                    <a:lnTo>
                      <a:pt x="631" y="1474"/>
                    </a:lnTo>
                    <a:lnTo>
                      <a:pt x="613" y="1445"/>
                    </a:lnTo>
                    <a:lnTo>
                      <a:pt x="596" y="1413"/>
                    </a:lnTo>
                    <a:lnTo>
                      <a:pt x="578" y="1383"/>
                    </a:lnTo>
                    <a:lnTo>
                      <a:pt x="559" y="1351"/>
                    </a:lnTo>
                    <a:lnTo>
                      <a:pt x="541" y="1319"/>
                    </a:lnTo>
                    <a:lnTo>
                      <a:pt x="523" y="1288"/>
                    </a:lnTo>
                    <a:lnTo>
                      <a:pt x="506" y="1260"/>
                    </a:lnTo>
                    <a:lnTo>
                      <a:pt x="488" y="1232"/>
                    </a:lnTo>
                    <a:lnTo>
                      <a:pt x="473" y="1205"/>
                    </a:lnTo>
                    <a:lnTo>
                      <a:pt x="456" y="1179"/>
                    </a:lnTo>
                    <a:lnTo>
                      <a:pt x="444" y="1158"/>
                    </a:lnTo>
                    <a:lnTo>
                      <a:pt x="431" y="1139"/>
                    </a:lnTo>
                    <a:lnTo>
                      <a:pt x="420" y="1122"/>
                    </a:lnTo>
                    <a:lnTo>
                      <a:pt x="407" y="1100"/>
                    </a:lnTo>
                    <a:lnTo>
                      <a:pt x="397" y="1079"/>
                    </a:lnTo>
                    <a:lnTo>
                      <a:pt x="385" y="1055"/>
                    </a:lnTo>
                    <a:lnTo>
                      <a:pt x="372" y="1028"/>
                    </a:lnTo>
                    <a:lnTo>
                      <a:pt x="362" y="1001"/>
                    </a:lnTo>
                    <a:lnTo>
                      <a:pt x="349" y="974"/>
                    </a:lnTo>
                    <a:lnTo>
                      <a:pt x="338" y="945"/>
                    </a:lnTo>
                    <a:lnTo>
                      <a:pt x="326" y="914"/>
                    </a:lnTo>
                    <a:lnTo>
                      <a:pt x="316" y="884"/>
                    </a:lnTo>
                    <a:lnTo>
                      <a:pt x="304" y="854"/>
                    </a:lnTo>
                    <a:lnTo>
                      <a:pt x="292" y="823"/>
                    </a:lnTo>
                    <a:lnTo>
                      <a:pt x="283" y="794"/>
                    </a:lnTo>
                    <a:lnTo>
                      <a:pt x="274" y="765"/>
                    </a:lnTo>
                    <a:lnTo>
                      <a:pt x="264" y="734"/>
                    </a:lnTo>
                    <a:lnTo>
                      <a:pt x="256" y="708"/>
                    </a:lnTo>
                    <a:lnTo>
                      <a:pt x="249" y="679"/>
                    </a:lnTo>
                    <a:lnTo>
                      <a:pt x="237" y="649"/>
                    </a:lnTo>
                    <a:lnTo>
                      <a:pt x="227" y="617"/>
                    </a:lnTo>
                    <a:lnTo>
                      <a:pt x="214" y="584"/>
                    </a:lnTo>
                    <a:lnTo>
                      <a:pt x="201" y="549"/>
                    </a:lnTo>
                    <a:lnTo>
                      <a:pt x="187" y="514"/>
                    </a:lnTo>
                    <a:lnTo>
                      <a:pt x="173" y="478"/>
                    </a:lnTo>
                    <a:lnTo>
                      <a:pt x="157" y="440"/>
                    </a:lnTo>
                    <a:lnTo>
                      <a:pt x="143" y="404"/>
                    </a:lnTo>
                    <a:lnTo>
                      <a:pt x="127" y="367"/>
                    </a:lnTo>
                    <a:lnTo>
                      <a:pt x="112" y="330"/>
                    </a:lnTo>
                    <a:lnTo>
                      <a:pt x="98" y="294"/>
                    </a:lnTo>
                    <a:lnTo>
                      <a:pt x="84" y="259"/>
                    </a:lnTo>
                    <a:lnTo>
                      <a:pt x="71" y="226"/>
                    </a:lnTo>
                    <a:lnTo>
                      <a:pt x="58" y="192"/>
                    </a:lnTo>
                    <a:lnTo>
                      <a:pt x="48" y="162"/>
                    </a:lnTo>
                    <a:lnTo>
                      <a:pt x="30" y="114"/>
                    </a:lnTo>
                    <a:lnTo>
                      <a:pt x="17" y="79"/>
                    </a:lnTo>
                    <a:lnTo>
                      <a:pt x="9" y="56"/>
                    </a:lnTo>
                    <a:lnTo>
                      <a:pt x="6" y="40"/>
                    </a:lnTo>
                    <a:lnTo>
                      <a:pt x="3" y="33"/>
                    </a:lnTo>
                    <a:lnTo>
                      <a:pt x="3" y="25"/>
                    </a:lnTo>
                    <a:lnTo>
                      <a:pt x="2" y="15"/>
                    </a:lnTo>
                    <a:lnTo>
                      <a:pt x="0" y="0"/>
                    </a:lnTo>
                    <a:lnTo>
                      <a:pt x="4" y="17"/>
                    </a:lnTo>
                    <a:lnTo>
                      <a:pt x="9" y="26"/>
                    </a:lnTo>
                    <a:lnTo>
                      <a:pt x="14" y="29"/>
                    </a:lnTo>
                    <a:lnTo>
                      <a:pt x="21" y="31"/>
                    </a:lnTo>
                    <a:lnTo>
                      <a:pt x="27" y="33"/>
                    </a:lnTo>
                    <a:lnTo>
                      <a:pt x="36" y="37"/>
                    </a:lnTo>
                    <a:lnTo>
                      <a:pt x="48" y="46"/>
                    </a:lnTo>
                    <a:lnTo>
                      <a:pt x="62" y="62"/>
                    </a:lnTo>
                    <a:lnTo>
                      <a:pt x="75" y="85"/>
                    </a:lnTo>
                    <a:lnTo>
                      <a:pt x="84" y="103"/>
                    </a:lnTo>
                    <a:lnTo>
                      <a:pt x="91" y="123"/>
                    </a:lnTo>
                    <a:lnTo>
                      <a:pt x="97" y="142"/>
                    </a:lnTo>
                    <a:lnTo>
                      <a:pt x="103" y="159"/>
                    </a:lnTo>
                    <a:lnTo>
                      <a:pt x="111" y="178"/>
                    </a:lnTo>
                    <a:lnTo>
                      <a:pt x="122" y="198"/>
                    </a:lnTo>
                    <a:lnTo>
                      <a:pt x="137" y="218"/>
                    </a:lnTo>
                    <a:lnTo>
                      <a:pt x="146" y="234"/>
                    </a:lnTo>
                    <a:lnTo>
                      <a:pt x="154" y="253"/>
                    </a:lnTo>
                    <a:lnTo>
                      <a:pt x="160" y="275"/>
                    </a:lnTo>
                    <a:lnTo>
                      <a:pt x="166" y="298"/>
                    </a:lnTo>
                    <a:lnTo>
                      <a:pt x="171" y="320"/>
                    </a:lnTo>
                    <a:lnTo>
                      <a:pt x="177" y="342"/>
                    </a:lnTo>
                    <a:lnTo>
                      <a:pt x="180" y="362"/>
                    </a:lnTo>
                    <a:lnTo>
                      <a:pt x="187" y="379"/>
                    </a:lnTo>
                    <a:lnTo>
                      <a:pt x="196" y="401"/>
                    </a:lnTo>
                    <a:lnTo>
                      <a:pt x="205" y="418"/>
                    </a:lnTo>
                    <a:lnTo>
                      <a:pt x="213" y="437"/>
                    </a:lnTo>
                    <a:lnTo>
                      <a:pt x="220" y="452"/>
                    </a:lnTo>
                    <a:lnTo>
                      <a:pt x="227" y="471"/>
                    </a:lnTo>
                    <a:lnTo>
                      <a:pt x="233" y="486"/>
                    </a:lnTo>
                    <a:lnTo>
                      <a:pt x="240" y="500"/>
                    </a:lnTo>
                    <a:lnTo>
                      <a:pt x="246" y="516"/>
                    </a:lnTo>
                    <a:lnTo>
                      <a:pt x="253" y="532"/>
                    </a:lnTo>
                    <a:lnTo>
                      <a:pt x="259" y="547"/>
                    </a:lnTo>
                    <a:lnTo>
                      <a:pt x="264" y="562"/>
                    </a:lnTo>
                    <a:lnTo>
                      <a:pt x="271" y="580"/>
                    </a:lnTo>
                    <a:lnTo>
                      <a:pt x="278" y="596"/>
                    </a:lnTo>
                    <a:lnTo>
                      <a:pt x="287" y="615"/>
                    </a:lnTo>
                    <a:lnTo>
                      <a:pt x="295" y="632"/>
                    </a:lnTo>
                    <a:lnTo>
                      <a:pt x="304" y="652"/>
                    </a:lnTo>
                    <a:lnTo>
                      <a:pt x="314" y="674"/>
                    </a:lnTo>
                    <a:lnTo>
                      <a:pt x="323" y="697"/>
                    </a:lnTo>
                    <a:lnTo>
                      <a:pt x="332" y="718"/>
                    </a:lnTo>
                    <a:lnTo>
                      <a:pt x="340" y="740"/>
                    </a:lnTo>
                    <a:lnTo>
                      <a:pt x="351" y="761"/>
                    </a:lnTo>
                    <a:lnTo>
                      <a:pt x="358" y="783"/>
                    </a:lnTo>
                    <a:lnTo>
                      <a:pt x="366" y="804"/>
                    </a:lnTo>
                    <a:lnTo>
                      <a:pt x="374" y="825"/>
                    </a:lnTo>
                    <a:lnTo>
                      <a:pt x="381" y="848"/>
                    </a:lnTo>
                    <a:lnTo>
                      <a:pt x="390" y="868"/>
                    </a:lnTo>
                    <a:lnTo>
                      <a:pt x="399" y="889"/>
                    </a:lnTo>
                    <a:lnTo>
                      <a:pt x="407" y="909"/>
                    </a:lnTo>
                    <a:lnTo>
                      <a:pt x="417" y="930"/>
                    </a:lnTo>
                    <a:lnTo>
                      <a:pt x="428" y="951"/>
                    </a:lnTo>
                    <a:lnTo>
                      <a:pt x="439" y="971"/>
                    </a:lnTo>
                    <a:lnTo>
                      <a:pt x="451" y="990"/>
                    </a:lnTo>
                    <a:lnTo>
                      <a:pt x="461" y="1009"/>
                    </a:lnTo>
                    <a:lnTo>
                      <a:pt x="470" y="1028"/>
                    </a:lnTo>
                    <a:lnTo>
                      <a:pt x="482" y="1047"/>
                    </a:lnTo>
                    <a:lnTo>
                      <a:pt x="490" y="1068"/>
                    </a:lnTo>
                    <a:lnTo>
                      <a:pt x="500" y="1089"/>
                    </a:lnTo>
                    <a:lnTo>
                      <a:pt x="509" y="1109"/>
                    </a:lnTo>
                    <a:lnTo>
                      <a:pt x="516" y="1130"/>
                    </a:lnTo>
                    <a:lnTo>
                      <a:pt x="526" y="1152"/>
                    </a:lnTo>
                    <a:lnTo>
                      <a:pt x="533" y="1172"/>
                    </a:lnTo>
                    <a:lnTo>
                      <a:pt x="542" y="1193"/>
                    </a:lnTo>
                    <a:lnTo>
                      <a:pt x="550" y="1214"/>
                    </a:lnTo>
                    <a:lnTo>
                      <a:pt x="558" y="1234"/>
                    </a:lnTo>
                    <a:lnTo>
                      <a:pt x="568" y="1255"/>
                    </a:lnTo>
                    <a:lnTo>
                      <a:pt x="577" y="1275"/>
                    </a:lnTo>
                    <a:lnTo>
                      <a:pt x="586" y="1294"/>
                    </a:lnTo>
                    <a:lnTo>
                      <a:pt x="596" y="1314"/>
                    </a:lnTo>
                    <a:lnTo>
                      <a:pt x="625" y="1363"/>
                    </a:lnTo>
                    <a:lnTo>
                      <a:pt x="653" y="1408"/>
                    </a:lnTo>
                    <a:lnTo>
                      <a:pt x="684" y="1452"/>
                    </a:lnTo>
                    <a:lnTo>
                      <a:pt x="712" y="1493"/>
                    </a:lnTo>
                    <a:lnTo>
                      <a:pt x="742" y="1530"/>
                    </a:lnTo>
                    <a:lnTo>
                      <a:pt x="773" y="1565"/>
                    </a:lnTo>
                    <a:lnTo>
                      <a:pt x="802" y="1600"/>
                    </a:lnTo>
                    <a:lnTo>
                      <a:pt x="832" y="1635"/>
                    </a:lnTo>
                    <a:lnTo>
                      <a:pt x="863" y="1668"/>
                    </a:lnTo>
                    <a:lnTo>
                      <a:pt x="894" y="1702"/>
                    </a:lnTo>
                    <a:lnTo>
                      <a:pt x="925" y="1735"/>
                    </a:lnTo>
                    <a:lnTo>
                      <a:pt x="956" y="1770"/>
                    </a:lnTo>
                    <a:lnTo>
                      <a:pt x="988" y="1805"/>
                    </a:lnTo>
                    <a:lnTo>
                      <a:pt x="1020" y="1843"/>
                    </a:lnTo>
                    <a:lnTo>
                      <a:pt x="1051" y="1882"/>
                    </a:lnTo>
                    <a:lnTo>
                      <a:pt x="1083" y="1923"/>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80" name="Freeform 1520">
                <a:extLst>
                  <a:ext uri="{FF2B5EF4-FFF2-40B4-BE49-F238E27FC236}">
                    <a16:creationId xmlns:a16="http://schemas.microsoft.com/office/drawing/2014/main" id="{9CAC03ED-0AA0-4234-F06B-FBB4436800BB}"/>
                  </a:ext>
                </a:extLst>
              </p:cNvPr>
              <p:cNvSpPr>
                <a:spLocks/>
              </p:cNvSpPr>
              <p:nvPr/>
            </p:nvSpPr>
            <p:spPr bwMode="auto">
              <a:xfrm>
                <a:off x="585" y="2032"/>
                <a:ext cx="370" cy="664"/>
              </a:xfrm>
              <a:custGeom>
                <a:avLst/>
                <a:gdLst>
                  <a:gd name="T0" fmla="*/ 1076 w 1110"/>
                  <a:gd name="T1" fmla="*/ 1959 h 1990"/>
                  <a:gd name="T2" fmla="*/ 1029 w 1110"/>
                  <a:gd name="T3" fmla="*/ 1981 h 1990"/>
                  <a:gd name="T4" fmla="*/ 1009 w 1110"/>
                  <a:gd name="T5" fmla="*/ 1990 h 1990"/>
                  <a:gd name="T6" fmla="*/ 984 w 1110"/>
                  <a:gd name="T7" fmla="*/ 1954 h 1990"/>
                  <a:gd name="T8" fmla="*/ 932 w 1110"/>
                  <a:gd name="T9" fmla="*/ 1875 h 1990"/>
                  <a:gd name="T10" fmla="*/ 891 w 1110"/>
                  <a:gd name="T11" fmla="*/ 1804 h 1990"/>
                  <a:gd name="T12" fmla="*/ 858 w 1110"/>
                  <a:gd name="T13" fmla="*/ 1755 h 1990"/>
                  <a:gd name="T14" fmla="*/ 814 w 1110"/>
                  <a:gd name="T15" fmla="*/ 1696 h 1990"/>
                  <a:gd name="T16" fmla="*/ 765 w 1110"/>
                  <a:gd name="T17" fmla="*/ 1634 h 1990"/>
                  <a:gd name="T18" fmla="*/ 719 w 1110"/>
                  <a:gd name="T19" fmla="*/ 1573 h 1990"/>
                  <a:gd name="T20" fmla="*/ 679 w 1110"/>
                  <a:gd name="T21" fmla="*/ 1518 h 1990"/>
                  <a:gd name="T22" fmla="*/ 638 w 1110"/>
                  <a:gd name="T23" fmla="*/ 1451 h 1990"/>
                  <a:gd name="T24" fmla="*/ 587 w 1110"/>
                  <a:gd name="T25" fmla="*/ 1365 h 1990"/>
                  <a:gd name="T26" fmla="*/ 532 w 1110"/>
                  <a:gd name="T27" fmla="*/ 1271 h 1990"/>
                  <a:gd name="T28" fmla="*/ 479 w 1110"/>
                  <a:gd name="T29" fmla="*/ 1182 h 1990"/>
                  <a:gd name="T30" fmla="*/ 435 w 1110"/>
                  <a:gd name="T31" fmla="*/ 1109 h 1990"/>
                  <a:gd name="T32" fmla="*/ 398 w 1110"/>
                  <a:gd name="T33" fmla="*/ 1052 h 1990"/>
                  <a:gd name="T34" fmla="*/ 363 w 1110"/>
                  <a:gd name="T35" fmla="*/ 980 h 1990"/>
                  <a:gd name="T36" fmla="*/ 329 w 1110"/>
                  <a:gd name="T37" fmla="*/ 895 h 1990"/>
                  <a:gd name="T38" fmla="*/ 295 w 1110"/>
                  <a:gd name="T39" fmla="*/ 805 h 1990"/>
                  <a:gd name="T40" fmla="*/ 265 w 1110"/>
                  <a:gd name="T41" fmla="*/ 716 h 1990"/>
                  <a:gd name="T42" fmla="*/ 240 w 1110"/>
                  <a:gd name="T43" fmla="*/ 631 h 1990"/>
                  <a:gd name="T44" fmla="*/ 205 w 1110"/>
                  <a:gd name="T45" fmla="*/ 535 h 1990"/>
                  <a:gd name="T46" fmla="*/ 164 w 1110"/>
                  <a:gd name="T47" fmla="*/ 430 h 1990"/>
                  <a:gd name="T48" fmla="*/ 118 w 1110"/>
                  <a:gd name="T49" fmla="*/ 318 h 1990"/>
                  <a:gd name="T50" fmla="*/ 75 w 1110"/>
                  <a:gd name="T51" fmla="*/ 211 h 1990"/>
                  <a:gd name="T52" fmla="*/ 39 w 1110"/>
                  <a:gd name="T53" fmla="*/ 114 h 1990"/>
                  <a:gd name="T54" fmla="*/ 4 w 1110"/>
                  <a:gd name="T55" fmla="*/ 19 h 1990"/>
                  <a:gd name="T56" fmla="*/ 0 w 1110"/>
                  <a:gd name="T57" fmla="*/ 0 h 1990"/>
                  <a:gd name="T58" fmla="*/ 12 w 1110"/>
                  <a:gd name="T59" fmla="*/ 22 h 1990"/>
                  <a:gd name="T60" fmla="*/ 26 w 1110"/>
                  <a:gd name="T61" fmla="*/ 16 h 1990"/>
                  <a:gd name="T62" fmla="*/ 61 w 1110"/>
                  <a:gd name="T63" fmla="*/ 62 h 1990"/>
                  <a:gd name="T64" fmla="*/ 82 w 1110"/>
                  <a:gd name="T65" fmla="*/ 117 h 1990"/>
                  <a:gd name="T66" fmla="*/ 105 w 1110"/>
                  <a:gd name="T67" fmla="*/ 170 h 1990"/>
                  <a:gd name="T68" fmla="*/ 138 w 1110"/>
                  <a:gd name="T69" fmla="*/ 225 h 1990"/>
                  <a:gd name="T70" fmla="*/ 151 w 1110"/>
                  <a:gd name="T71" fmla="*/ 297 h 1990"/>
                  <a:gd name="T72" fmla="*/ 165 w 1110"/>
                  <a:gd name="T73" fmla="*/ 361 h 1990"/>
                  <a:gd name="T74" fmla="*/ 191 w 1110"/>
                  <a:gd name="T75" fmla="*/ 417 h 1990"/>
                  <a:gd name="T76" fmla="*/ 211 w 1110"/>
                  <a:gd name="T77" fmla="*/ 462 h 1990"/>
                  <a:gd name="T78" fmla="*/ 231 w 1110"/>
                  <a:gd name="T79" fmla="*/ 503 h 1990"/>
                  <a:gd name="T80" fmla="*/ 250 w 1110"/>
                  <a:gd name="T81" fmla="*/ 548 h 1990"/>
                  <a:gd name="T82" fmla="*/ 273 w 1110"/>
                  <a:gd name="T83" fmla="*/ 601 h 1990"/>
                  <a:gd name="T84" fmla="*/ 302 w 1110"/>
                  <a:gd name="T85" fmla="*/ 664 h 1990"/>
                  <a:gd name="T86" fmla="*/ 327 w 1110"/>
                  <a:gd name="T87" fmla="*/ 732 h 1990"/>
                  <a:gd name="T88" fmla="*/ 348 w 1110"/>
                  <a:gd name="T89" fmla="*/ 797 h 1990"/>
                  <a:gd name="T90" fmla="*/ 370 w 1110"/>
                  <a:gd name="T91" fmla="*/ 860 h 1990"/>
                  <a:gd name="T92" fmla="*/ 397 w 1110"/>
                  <a:gd name="T93" fmla="*/ 922 h 1990"/>
                  <a:gd name="T94" fmla="*/ 429 w 1110"/>
                  <a:gd name="T95" fmla="*/ 981 h 1990"/>
                  <a:gd name="T96" fmla="*/ 458 w 1110"/>
                  <a:gd name="T97" fmla="*/ 1039 h 1990"/>
                  <a:gd name="T98" fmla="*/ 486 w 1110"/>
                  <a:gd name="T99" fmla="*/ 1103 h 1990"/>
                  <a:gd name="T100" fmla="*/ 513 w 1110"/>
                  <a:gd name="T101" fmla="*/ 1167 h 1990"/>
                  <a:gd name="T102" fmla="*/ 538 w 1110"/>
                  <a:gd name="T103" fmla="*/ 1230 h 1990"/>
                  <a:gd name="T104" fmla="*/ 568 w 1110"/>
                  <a:gd name="T105" fmla="*/ 1289 h 1990"/>
                  <a:gd name="T106" fmla="*/ 655 w 1110"/>
                  <a:gd name="T107" fmla="*/ 1428 h 1990"/>
                  <a:gd name="T108" fmla="*/ 743 w 1110"/>
                  <a:gd name="T109" fmla="*/ 1540 h 1990"/>
                  <a:gd name="T110" fmla="*/ 831 w 1110"/>
                  <a:gd name="T111" fmla="*/ 1639 h 1990"/>
                  <a:gd name="T112" fmla="*/ 922 w 1110"/>
                  <a:gd name="T113" fmla="*/ 1737 h 1990"/>
                  <a:gd name="T114" fmla="*/ 1015 w 1110"/>
                  <a:gd name="T115" fmla="*/ 1848 h 1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10" h="1990">
                    <a:moveTo>
                      <a:pt x="1110" y="1941"/>
                    </a:moveTo>
                    <a:lnTo>
                      <a:pt x="1093" y="1950"/>
                    </a:lnTo>
                    <a:lnTo>
                      <a:pt x="1076" y="1959"/>
                    </a:lnTo>
                    <a:lnTo>
                      <a:pt x="1058" y="1966"/>
                    </a:lnTo>
                    <a:lnTo>
                      <a:pt x="1042" y="1975"/>
                    </a:lnTo>
                    <a:lnTo>
                      <a:pt x="1029" y="1981"/>
                    </a:lnTo>
                    <a:lnTo>
                      <a:pt x="1019" y="1986"/>
                    </a:lnTo>
                    <a:lnTo>
                      <a:pt x="1012" y="1990"/>
                    </a:lnTo>
                    <a:lnTo>
                      <a:pt x="1009" y="1990"/>
                    </a:lnTo>
                    <a:lnTo>
                      <a:pt x="1006" y="1986"/>
                    </a:lnTo>
                    <a:lnTo>
                      <a:pt x="998" y="1973"/>
                    </a:lnTo>
                    <a:lnTo>
                      <a:pt x="984" y="1954"/>
                    </a:lnTo>
                    <a:lnTo>
                      <a:pt x="970" y="1930"/>
                    </a:lnTo>
                    <a:lnTo>
                      <a:pt x="951" y="1903"/>
                    </a:lnTo>
                    <a:lnTo>
                      <a:pt x="932" y="1875"/>
                    </a:lnTo>
                    <a:lnTo>
                      <a:pt x="916" y="1846"/>
                    </a:lnTo>
                    <a:lnTo>
                      <a:pt x="899" y="1818"/>
                    </a:lnTo>
                    <a:lnTo>
                      <a:pt x="891" y="1804"/>
                    </a:lnTo>
                    <a:lnTo>
                      <a:pt x="882" y="1787"/>
                    </a:lnTo>
                    <a:lnTo>
                      <a:pt x="871" y="1772"/>
                    </a:lnTo>
                    <a:lnTo>
                      <a:pt x="858" y="1755"/>
                    </a:lnTo>
                    <a:lnTo>
                      <a:pt x="844" y="1736"/>
                    </a:lnTo>
                    <a:lnTo>
                      <a:pt x="828" y="1717"/>
                    </a:lnTo>
                    <a:lnTo>
                      <a:pt x="814" y="1696"/>
                    </a:lnTo>
                    <a:lnTo>
                      <a:pt x="798" y="1675"/>
                    </a:lnTo>
                    <a:lnTo>
                      <a:pt x="782" y="1654"/>
                    </a:lnTo>
                    <a:lnTo>
                      <a:pt x="765" y="1634"/>
                    </a:lnTo>
                    <a:lnTo>
                      <a:pt x="748" y="1613"/>
                    </a:lnTo>
                    <a:lnTo>
                      <a:pt x="733" y="1594"/>
                    </a:lnTo>
                    <a:lnTo>
                      <a:pt x="719" y="1573"/>
                    </a:lnTo>
                    <a:lnTo>
                      <a:pt x="705" y="1554"/>
                    </a:lnTo>
                    <a:lnTo>
                      <a:pt x="692" y="1536"/>
                    </a:lnTo>
                    <a:lnTo>
                      <a:pt x="679" y="1518"/>
                    </a:lnTo>
                    <a:lnTo>
                      <a:pt x="666" y="1499"/>
                    </a:lnTo>
                    <a:lnTo>
                      <a:pt x="654" y="1477"/>
                    </a:lnTo>
                    <a:lnTo>
                      <a:pt x="638" y="1451"/>
                    </a:lnTo>
                    <a:lnTo>
                      <a:pt x="622" y="1425"/>
                    </a:lnTo>
                    <a:lnTo>
                      <a:pt x="604" y="1396"/>
                    </a:lnTo>
                    <a:lnTo>
                      <a:pt x="587" y="1365"/>
                    </a:lnTo>
                    <a:lnTo>
                      <a:pt x="569" y="1334"/>
                    </a:lnTo>
                    <a:lnTo>
                      <a:pt x="550" y="1303"/>
                    </a:lnTo>
                    <a:lnTo>
                      <a:pt x="532" y="1271"/>
                    </a:lnTo>
                    <a:lnTo>
                      <a:pt x="514" y="1240"/>
                    </a:lnTo>
                    <a:lnTo>
                      <a:pt x="497" y="1210"/>
                    </a:lnTo>
                    <a:lnTo>
                      <a:pt x="479" y="1182"/>
                    </a:lnTo>
                    <a:lnTo>
                      <a:pt x="464" y="1155"/>
                    </a:lnTo>
                    <a:lnTo>
                      <a:pt x="447" y="1130"/>
                    </a:lnTo>
                    <a:lnTo>
                      <a:pt x="435" y="1109"/>
                    </a:lnTo>
                    <a:lnTo>
                      <a:pt x="422" y="1090"/>
                    </a:lnTo>
                    <a:lnTo>
                      <a:pt x="411" y="1072"/>
                    </a:lnTo>
                    <a:lnTo>
                      <a:pt x="398" y="1052"/>
                    </a:lnTo>
                    <a:lnTo>
                      <a:pt x="388" y="1030"/>
                    </a:lnTo>
                    <a:lnTo>
                      <a:pt x="376" y="1007"/>
                    </a:lnTo>
                    <a:lnTo>
                      <a:pt x="363" y="980"/>
                    </a:lnTo>
                    <a:lnTo>
                      <a:pt x="353" y="953"/>
                    </a:lnTo>
                    <a:lnTo>
                      <a:pt x="340" y="925"/>
                    </a:lnTo>
                    <a:lnTo>
                      <a:pt x="329" y="895"/>
                    </a:lnTo>
                    <a:lnTo>
                      <a:pt x="317" y="865"/>
                    </a:lnTo>
                    <a:lnTo>
                      <a:pt x="306" y="835"/>
                    </a:lnTo>
                    <a:lnTo>
                      <a:pt x="295" y="805"/>
                    </a:lnTo>
                    <a:lnTo>
                      <a:pt x="283" y="775"/>
                    </a:lnTo>
                    <a:lnTo>
                      <a:pt x="274" y="744"/>
                    </a:lnTo>
                    <a:lnTo>
                      <a:pt x="265" y="716"/>
                    </a:lnTo>
                    <a:lnTo>
                      <a:pt x="255" y="686"/>
                    </a:lnTo>
                    <a:lnTo>
                      <a:pt x="247" y="659"/>
                    </a:lnTo>
                    <a:lnTo>
                      <a:pt x="240" y="631"/>
                    </a:lnTo>
                    <a:lnTo>
                      <a:pt x="228" y="601"/>
                    </a:lnTo>
                    <a:lnTo>
                      <a:pt x="218" y="569"/>
                    </a:lnTo>
                    <a:lnTo>
                      <a:pt x="205" y="535"/>
                    </a:lnTo>
                    <a:lnTo>
                      <a:pt x="192" y="500"/>
                    </a:lnTo>
                    <a:lnTo>
                      <a:pt x="178" y="466"/>
                    </a:lnTo>
                    <a:lnTo>
                      <a:pt x="164" y="430"/>
                    </a:lnTo>
                    <a:lnTo>
                      <a:pt x="148" y="391"/>
                    </a:lnTo>
                    <a:lnTo>
                      <a:pt x="134" y="355"/>
                    </a:lnTo>
                    <a:lnTo>
                      <a:pt x="118" y="318"/>
                    </a:lnTo>
                    <a:lnTo>
                      <a:pt x="103" y="282"/>
                    </a:lnTo>
                    <a:lnTo>
                      <a:pt x="89" y="246"/>
                    </a:lnTo>
                    <a:lnTo>
                      <a:pt x="75" y="211"/>
                    </a:lnTo>
                    <a:lnTo>
                      <a:pt x="62" y="177"/>
                    </a:lnTo>
                    <a:lnTo>
                      <a:pt x="49" y="144"/>
                    </a:lnTo>
                    <a:lnTo>
                      <a:pt x="39" y="114"/>
                    </a:lnTo>
                    <a:lnTo>
                      <a:pt x="21" y="66"/>
                    </a:lnTo>
                    <a:lnTo>
                      <a:pt x="9" y="35"/>
                    </a:lnTo>
                    <a:lnTo>
                      <a:pt x="4" y="19"/>
                    </a:lnTo>
                    <a:lnTo>
                      <a:pt x="2" y="11"/>
                    </a:lnTo>
                    <a:lnTo>
                      <a:pt x="2" y="7"/>
                    </a:lnTo>
                    <a:lnTo>
                      <a:pt x="0" y="0"/>
                    </a:lnTo>
                    <a:lnTo>
                      <a:pt x="5" y="15"/>
                    </a:lnTo>
                    <a:lnTo>
                      <a:pt x="8" y="22"/>
                    </a:lnTo>
                    <a:lnTo>
                      <a:pt x="12" y="22"/>
                    </a:lnTo>
                    <a:lnTo>
                      <a:pt x="14" y="20"/>
                    </a:lnTo>
                    <a:lnTo>
                      <a:pt x="18" y="16"/>
                    </a:lnTo>
                    <a:lnTo>
                      <a:pt x="26" y="16"/>
                    </a:lnTo>
                    <a:lnTo>
                      <a:pt x="35" y="25"/>
                    </a:lnTo>
                    <a:lnTo>
                      <a:pt x="48" y="41"/>
                    </a:lnTo>
                    <a:lnTo>
                      <a:pt x="61" y="62"/>
                    </a:lnTo>
                    <a:lnTo>
                      <a:pt x="70" y="82"/>
                    </a:lnTo>
                    <a:lnTo>
                      <a:pt x="76" y="100"/>
                    </a:lnTo>
                    <a:lnTo>
                      <a:pt x="82" y="117"/>
                    </a:lnTo>
                    <a:lnTo>
                      <a:pt x="88" y="132"/>
                    </a:lnTo>
                    <a:lnTo>
                      <a:pt x="95" y="150"/>
                    </a:lnTo>
                    <a:lnTo>
                      <a:pt x="105" y="170"/>
                    </a:lnTo>
                    <a:lnTo>
                      <a:pt x="121" y="190"/>
                    </a:lnTo>
                    <a:lnTo>
                      <a:pt x="130" y="206"/>
                    </a:lnTo>
                    <a:lnTo>
                      <a:pt x="138" y="225"/>
                    </a:lnTo>
                    <a:lnTo>
                      <a:pt x="143" y="248"/>
                    </a:lnTo>
                    <a:lnTo>
                      <a:pt x="148" y="273"/>
                    </a:lnTo>
                    <a:lnTo>
                      <a:pt x="151" y="297"/>
                    </a:lnTo>
                    <a:lnTo>
                      <a:pt x="155" y="322"/>
                    </a:lnTo>
                    <a:lnTo>
                      <a:pt x="158" y="344"/>
                    </a:lnTo>
                    <a:lnTo>
                      <a:pt x="165" y="361"/>
                    </a:lnTo>
                    <a:lnTo>
                      <a:pt x="175" y="380"/>
                    </a:lnTo>
                    <a:lnTo>
                      <a:pt x="183" y="399"/>
                    </a:lnTo>
                    <a:lnTo>
                      <a:pt x="191" y="417"/>
                    </a:lnTo>
                    <a:lnTo>
                      <a:pt x="197" y="432"/>
                    </a:lnTo>
                    <a:lnTo>
                      <a:pt x="205" y="447"/>
                    </a:lnTo>
                    <a:lnTo>
                      <a:pt x="211" y="462"/>
                    </a:lnTo>
                    <a:lnTo>
                      <a:pt x="218" y="476"/>
                    </a:lnTo>
                    <a:lnTo>
                      <a:pt x="224" y="489"/>
                    </a:lnTo>
                    <a:lnTo>
                      <a:pt x="231" y="503"/>
                    </a:lnTo>
                    <a:lnTo>
                      <a:pt x="237" y="519"/>
                    </a:lnTo>
                    <a:lnTo>
                      <a:pt x="244" y="534"/>
                    </a:lnTo>
                    <a:lnTo>
                      <a:pt x="250" y="548"/>
                    </a:lnTo>
                    <a:lnTo>
                      <a:pt x="257" y="564"/>
                    </a:lnTo>
                    <a:lnTo>
                      <a:pt x="265" y="582"/>
                    </a:lnTo>
                    <a:lnTo>
                      <a:pt x="273" y="601"/>
                    </a:lnTo>
                    <a:lnTo>
                      <a:pt x="282" y="619"/>
                    </a:lnTo>
                    <a:lnTo>
                      <a:pt x="293" y="641"/>
                    </a:lnTo>
                    <a:lnTo>
                      <a:pt x="302" y="664"/>
                    </a:lnTo>
                    <a:lnTo>
                      <a:pt x="312" y="687"/>
                    </a:lnTo>
                    <a:lnTo>
                      <a:pt x="319" y="709"/>
                    </a:lnTo>
                    <a:lnTo>
                      <a:pt x="327" y="732"/>
                    </a:lnTo>
                    <a:lnTo>
                      <a:pt x="333" y="754"/>
                    </a:lnTo>
                    <a:lnTo>
                      <a:pt x="342" y="775"/>
                    </a:lnTo>
                    <a:lnTo>
                      <a:pt x="348" y="797"/>
                    </a:lnTo>
                    <a:lnTo>
                      <a:pt x="356" y="819"/>
                    </a:lnTo>
                    <a:lnTo>
                      <a:pt x="362" y="839"/>
                    </a:lnTo>
                    <a:lnTo>
                      <a:pt x="370" y="860"/>
                    </a:lnTo>
                    <a:lnTo>
                      <a:pt x="378" y="883"/>
                    </a:lnTo>
                    <a:lnTo>
                      <a:pt x="388" y="901"/>
                    </a:lnTo>
                    <a:lnTo>
                      <a:pt x="397" y="922"/>
                    </a:lnTo>
                    <a:lnTo>
                      <a:pt x="406" y="943"/>
                    </a:lnTo>
                    <a:lnTo>
                      <a:pt x="418" y="962"/>
                    </a:lnTo>
                    <a:lnTo>
                      <a:pt x="429" y="981"/>
                    </a:lnTo>
                    <a:lnTo>
                      <a:pt x="439" y="1000"/>
                    </a:lnTo>
                    <a:lnTo>
                      <a:pt x="449" y="1021"/>
                    </a:lnTo>
                    <a:lnTo>
                      <a:pt x="458" y="1039"/>
                    </a:lnTo>
                    <a:lnTo>
                      <a:pt x="468" y="1062"/>
                    </a:lnTo>
                    <a:lnTo>
                      <a:pt x="478" y="1082"/>
                    </a:lnTo>
                    <a:lnTo>
                      <a:pt x="486" y="1103"/>
                    </a:lnTo>
                    <a:lnTo>
                      <a:pt x="495" y="1125"/>
                    </a:lnTo>
                    <a:lnTo>
                      <a:pt x="504" y="1146"/>
                    </a:lnTo>
                    <a:lnTo>
                      <a:pt x="513" y="1167"/>
                    </a:lnTo>
                    <a:lnTo>
                      <a:pt x="520" y="1188"/>
                    </a:lnTo>
                    <a:lnTo>
                      <a:pt x="531" y="1209"/>
                    </a:lnTo>
                    <a:lnTo>
                      <a:pt x="538" y="1230"/>
                    </a:lnTo>
                    <a:lnTo>
                      <a:pt x="547" y="1250"/>
                    </a:lnTo>
                    <a:lnTo>
                      <a:pt x="559" y="1269"/>
                    </a:lnTo>
                    <a:lnTo>
                      <a:pt x="568" y="1289"/>
                    </a:lnTo>
                    <a:lnTo>
                      <a:pt x="596" y="1339"/>
                    </a:lnTo>
                    <a:lnTo>
                      <a:pt x="627" y="1385"/>
                    </a:lnTo>
                    <a:lnTo>
                      <a:pt x="655" y="1428"/>
                    </a:lnTo>
                    <a:lnTo>
                      <a:pt x="684" y="1468"/>
                    </a:lnTo>
                    <a:lnTo>
                      <a:pt x="714" y="1505"/>
                    </a:lnTo>
                    <a:lnTo>
                      <a:pt x="743" y="1540"/>
                    </a:lnTo>
                    <a:lnTo>
                      <a:pt x="771" y="1573"/>
                    </a:lnTo>
                    <a:lnTo>
                      <a:pt x="801" y="1607"/>
                    </a:lnTo>
                    <a:lnTo>
                      <a:pt x="831" y="1639"/>
                    </a:lnTo>
                    <a:lnTo>
                      <a:pt x="860" y="1672"/>
                    </a:lnTo>
                    <a:lnTo>
                      <a:pt x="890" y="1704"/>
                    </a:lnTo>
                    <a:lnTo>
                      <a:pt x="922" y="1737"/>
                    </a:lnTo>
                    <a:lnTo>
                      <a:pt x="952" y="1772"/>
                    </a:lnTo>
                    <a:lnTo>
                      <a:pt x="984" y="1808"/>
                    </a:lnTo>
                    <a:lnTo>
                      <a:pt x="1015" y="1848"/>
                    </a:lnTo>
                    <a:lnTo>
                      <a:pt x="1047" y="1889"/>
                    </a:lnTo>
                    <a:lnTo>
                      <a:pt x="1110" y="1941"/>
                    </a:lnTo>
                    <a:close/>
                  </a:path>
                </a:pathLst>
              </a:custGeom>
              <a:solidFill>
                <a:srgbClr val="C7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81" name="Freeform 1521">
                <a:extLst>
                  <a:ext uri="{FF2B5EF4-FFF2-40B4-BE49-F238E27FC236}">
                    <a16:creationId xmlns:a16="http://schemas.microsoft.com/office/drawing/2014/main" id="{799D4D4A-03C7-8FFB-41D2-5B999819EE35}"/>
                  </a:ext>
                </a:extLst>
              </p:cNvPr>
              <p:cNvSpPr>
                <a:spLocks/>
              </p:cNvSpPr>
              <p:nvPr/>
            </p:nvSpPr>
            <p:spPr bwMode="auto">
              <a:xfrm>
                <a:off x="785" y="2354"/>
                <a:ext cx="240" cy="211"/>
              </a:xfrm>
              <a:custGeom>
                <a:avLst/>
                <a:gdLst>
                  <a:gd name="T0" fmla="*/ 668 w 719"/>
                  <a:gd name="T1" fmla="*/ 621 h 631"/>
                  <a:gd name="T2" fmla="*/ 634 w 719"/>
                  <a:gd name="T3" fmla="*/ 605 h 631"/>
                  <a:gd name="T4" fmla="*/ 576 w 719"/>
                  <a:gd name="T5" fmla="*/ 576 h 631"/>
                  <a:gd name="T6" fmla="*/ 497 w 719"/>
                  <a:gd name="T7" fmla="*/ 536 h 631"/>
                  <a:gd name="T8" fmla="*/ 411 w 719"/>
                  <a:gd name="T9" fmla="*/ 484 h 631"/>
                  <a:gd name="T10" fmla="*/ 320 w 719"/>
                  <a:gd name="T11" fmla="*/ 426 h 631"/>
                  <a:gd name="T12" fmla="*/ 234 w 719"/>
                  <a:gd name="T13" fmla="*/ 363 h 631"/>
                  <a:gd name="T14" fmla="*/ 160 w 719"/>
                  <a:gd name="T15" fmla="*/ 295 h 631"/>
                  <a:gd name="T16" fmla="*/ 105 w 719"/>
                  <a:gd name="T17" fmla="*/ 224 h 631"/>
                  <a:gd name="T18" fmla="*/ 59 w 719"/>
                  <a:gd name="T19" fmla="*/ 161 h 631"/>
                  <a:gd name="T20" fmla="*/ 25 w 719"/>
                  <a:gd name="T21" fmla="*/ 105 h 631"/>
                  <a:gd name="T22" fmla="*/ 4 w 719"/>
                  <a:gd name="T23" fmla="*/ 59 h 631"/>
                  <a:gd name="T24" fmla="*/ 0 w 719"/>
                  <a:gd name="T25" fmla="*/ 27 h 631"/>
                  <a:gd name="T26" fmla="*/ 14 w 719"/>
                  <a:gd name="T27" fmla="*/ 6 h 631"/>
                  <a:gd name="T28" fmla="*/ 49 w 719"/>
                  <a:gd name="T29" fmla="*/ 0 h 631"/>
                  <a:gd name="T30" fmla="*/ 109 w 719"/>
                  <a:gd name="T31" fmla="*/ 9 h 631"/>
                  <a:gd name="T32" fmla="*/ 188 w 719"/>
                  <a:gd name="T33" fmla="*/ 35 h 631"/>
                  <a:gd name="T34" fmla="*/ 258 w 719"/>
                  <a:gd name="T35" fmla="*/ 58 h 631"/>
                  <a:gd name="T36" fmla="*/ 317 w 719"/>
                  <a:gd name="T37" fmla="*/ 78 h 631"/>
                  <a:gd name="T38" fmla="*/ 366 w 719"/>
                  <a:gd name="T39" fmla="*/ 98 h 631"/>
                  <a:gd name="T40" fmla="*/ 408 w 719"/>
                  <a:gd name="T41" fmla="*/ 121 h 631"/>
                  <a:gd name="T42" fmla="*/ 447 w 719"/>
                  <a:gd name="T43" fmla="*/ 151 h 631"/>
                  <a:gd name="T44" fmla="*/ 483 w 719"/>
                  <a:gd name="T45" fmla="*/ 188 h 631"/>
                  <a:gd name="T46" fmla="*/ 523 w 719"/>
                  <a:gd name="T47" fmla="*/ 237 h 631"/>
                  <a:gd name="T48" fmla="*/ 568 w 719"/>
                  <a:gd name="T49" fmla="*/ 301 h 631"/>
                  <a:gd name="T50" fmla="*/ 611 w 719"/>
                  <a:gd name="T51" fmla="*/ 368 h 631"/>
                  <a:gd name="T52" fmla="*/ 651 w 719"/>
                  <a:gd name="T53" fmla="*/ 437 h 631"/>
                  <a:gd name="T54" fmla="*/ 684 w 719"/>
                  <a:gd name="T55" fmla="*/ 501 h 631"/>
                  <a:gd name="T56" fmla="*/ 708 w 719"/>
                  <a:gd name="T57" fmla="*/ 558 h 631"/>
                  <a:gd name="T58" fmla="*/ 719 w 719"/>
                  <a:gd name="T59" fmla="*/ 600 h 631"/>
                  <a:gd name="T60" fmla="*/ 714 w 719"/>
                  <a:gd name="T61" fmla="*/ 626 h 631"/>
                  <a:gd name="T62" fmla="*/ 692 w 719"/>
                  <a:gd name="T63"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9" h="631">
                    <a:moveTo>
                      <a:pt x="672" y="622"/>
                    </a:moveTo>
                    <a:lnTo>
                      <a:pt x="668" y="621"/>
                    </a:lnTo>
                    <a:lnTo>
                      <a:pt x="655" y="614"/>
                    </a:lnTo>
                    <a:lnTo>
                      <a:pt x="634" y="605"/>
                    </a:lnTo>
                    <a:lnTo>
                      <a:pt x="607" y="592"/>
                    </a:lnTo>
                    <a:lnTo>
                      <a:pt x="576" y="576"/>
                    </a:lnTo>
                    <a:lnTo>
                      <a:pt x="539" y="556"/>
                    </a:lnTo>
                    <a:lnTo>
                      <a:pt x="497" y="536"/>
                    </a:lnTo>
                    <a:lnTo>
                      <a:pt x="455" y="510"/>
                    </a:lnTo>
                    <a:lnTo>
                      <a:pt x="411" y="484"/>
                    </a:lnTo>
                    <a:lnTo>
                      <a:pt x="365" y="456"/>
                    </a:lnTo>
                    <a:lnTo>
                      <a:pt x="320" y="426"/>
                    </a:lnTo>
                    <a:lnTo>
                      <a:pt x="276" y="394"/>
                    </a:lnTo>
                    <a:lnTo>
                      <a:pt x="234" y="363"/>
                    </a:lnTo>
                    <a:lnTo>
                      <a:pt x="195" y="327"/>
                    </a:lnTo>
                    <a:lnTo>
                      <a:pt x="160" y="295"/>
                    </a:lnTo>
                    <a:lnTo>
                      <a:pt x="130" y="260"/>
                    </a:lnTo>
                    <a:lnTo>
                      <a:pt x="105" y="224"/>
                    </a:lnTo>
                    <a:lnTo>
                      <a:pt x="80" y="193"/>
                    </a:lnTo>
                    <a:lnTo>
                      <a:pt x="59" y="161"/>
                    </a:lnTo>
                    <a:lnTo>
                      <a:pt x="42" y="132"/>
                    </a:lnTo>
                    <a:lnTo>
                      <a:pt x="25" y="105"/>
                    </a:lnTo>
                    <a:lnTo>
                      <a:pt x="13" y="82"/>
                    </a:lnTo>
                    <a:lnTo>
                      <a:pt x="4" y="59"/>
                    </a:lnTo>
                    <a:lnTo>
                      <a:pt x="0" y="42"/>
                    </a:lnTo>
                    <a:lnTo>
                      <a:pt x="0" y="27"/>
                    </a:lnTo>
                    <a:lnTo>
                      <a:pt x="4" y="14"/>
                    </a:lnTo>
                    <a:lnTo>
                      <a:pt x="14" y="6"/>
                    </a:lnTo>
                    <a:lnTo>
                      <a:pt x="29" y="1"/>
                    </a:lnTo>
                    <a:lnTo>
                      <a:pt x="49" y="0"/>
                    </a:lnTo>
                    <a:lnTo>
                      <a:pt x="75" y="3"/>
                    </a:lnTo>
                    <a:lnTo>
                      <a:pt x="109" y="9"/>
                    </a:lnTo>
                    <a:lnTo>
                      <a:pt x="147" y="22"/>
                    </a:lnTo>
                    <a:lnTo>
                      <a:pt x="188" y="35"/>
                    </a:lnTo>
                    <a:lnTo>
                      <a:pt x="226" y="47"/>
                    </a:lnTo>
                    <a:lnTo>
                      <a:pt x="258" y="58"/>
                    </a:lnTo>
                    <a:lnTo>
                      <a:pt x="289" y="68"/>
                    </a:lnTo>
                    <a:lnTo>
                      <a:pt x="317" y="78"/>
                    </a:lnTo>
                    <a:lnTo>
                      <a:pt x="343" y="89"/>
                    </a:lnTo>
                    <a:lnTo>
                      <a:pt x="366" y="98"/>
                    </a:lnTo>
                    <a:lnTo>
                      <a:pt x="387" y="109"/>
                    </a:lnTo>
                    <a:lnTo>
                      <a:pt x="408" y="121"/>
                    </a:lnTo>
                    <a:lnTo>
                      <a:pt x="428" y="135"/>
                    </a:lnTo>
                    <a:lnTo>
                      <a:pt x="447" y="151"/>
                    </a:lnTo>
                    <a:lnTo>
                      <a:pt x="465" y="167"/>
                    </a:lnTo>
                    <a:lnTo>
                      <a:pt x="483" y="188"/>
                    </a:lnTo>
                    <a:lnTo>
                      <a:pt x="504" y="212"/>
                    </a:lnTo>
                    <a:lnTo>
                      <a:pt x="523" y="237"/>
                    </a:lnTo>
                    <a:lnTo>
                      <a:pt x="545" y="268"/>
                    </a:lnTo>
                    <a:lnTo>
                      <a:pt x="568" y="301"/>
                    </a:lnTo>
                    <a:lnTo>
                      <a:pt x="590" y="334"/>
                    </a:lnTo>
                    <a:lnTo>
                      <a:pt x="611" y="368"/>
                    </a:lnTo>
                    <a:lnTo>
                      <a:pt x="632" y="402"/>
                    </a:lnTo>
                    <a:lnTo>
                      <a:pt x="651" y="437"/>
                    </a:lnTo>
                    <a:lnTo>
                      <a:pt x="668" y="470"/>
                    </a:lnTo>
                    <a:lnTo>
                      <a:pt x="684" y="501"/>
                    </a:lnTo>
                    <a:lnTo>
                      <a:pt x="698" y="530"/>
                    </a:lnTo>
                    <a:lnTo>
                      <a:pt x="708" y="558"/>
                    </a:lnTo>
                    <a:lnTo>
                      <a:pt x="715" y="581"/>
                    </a:lnTo>
                    <a:lnTo>
                      <a:pt x="719" y="600"/>
                    </a:lnTo>
                    <a:lnTo>
                      <a:pt x="719" y="615"/>
                    </a:lnTo>
                    <a:lnTo>
                      <a:pt x="714" y="626"/>
                    </a:lnTo>
                    <a:lnTo>
                      <a:pt x="706" y="631"/>
                    </a:lnTo>
                    <a:lnTo>
                      <a:pt x="692" y="631"/>
                    </a:lnTo>
                    <a:lnTo>
                      <a:pt x="672" y="622"/>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82" name="Freeform 1522">
                <a:extLst>
                  <a:ext uri="{FF2B5EF4-FFF2-40B4-BE49-F238E27FC236}">
                    <a16:creationId xmlns:a16="http://schemas.microsoft.com/office/drawing/2014/main" id="{8F7CE238-6BFC-C5D1-66E0-F69E5CCD1317}"/>
                  </a:ext>
                </a:extLst>
              </p:cNvPr>
              <p:cNvSpPr>
                <a:spLocks/>
              </p:cNvSpPr>
              <p:nvPr/>
            </p:nvSpPr>
            <p:spPr bwMode="auto">
              <a:xfrm>
                <a:off x="697" y="2172"/>
                <a:ext cx="217" cy="201"/>
              </a:xfrm>
              <a:custGeom>
                <a:avLst/>
                <a:gdLst>
                  <a:gd name="T0" fmla="*/ 610 w 650"/>
                  <a:gd name="T1" fmla="*/ 595 h 604"/>
                  <a:gd name="T2" fmla="*/ 580 w 650"/>
                  <a:gd name="T3" fmla="*/ 589 h 604"/>
                  <a:gd name="T4" fmla="*/ 531 w 650"/>
                  <a:gd name="T5" fmla="*/ 575 h 604"/>
                  <a:gd name="T6" fmla="*/ 466 w 650"/>
                  <a:gd name="T7" fmla="*/ 555 h 604"/>
                  <a:gd name="T8" fmla="*/ 395 w 650"/>
                  <a:gd name="T9" fmla="*/ 528 h 604"/>
                  <a:gd name="T10" fmla="*/ 322 w 650"/>
                  <a:gd name="T11" fmla="*/ 496 h 604"/>
                  <a:gd name="T12" fmla="*/ 257 w 650"/>
                  <a:gd name="T13" fmla="*/ 460 h 604"/>
                  <a:gd name="T14" fmla="*/ 208 w 650"/>
                  <a:gd name="T15" fmla="*/ 417 h 604"/>
                  <a:gd name="T16" fmla="*/ 167 w 650"/>
                  <a:gd name="T17" fmla="*/ 354 h 604"/>
                  <a:gd name="T18" fmla="*/ 150 w 650"/>
                  <a:gd name="T19" fmla="*/ 309 h 604"/>
                  <a:gd name="T20" fmla="*/ 167 w 650"/>
                  <a:gd name="T21" fmla="*/ 302 h 604"/>
                  <a:gd name="T22" fmla="*/ 206 w 650"/>
                  <a:gd name="T23" fmla="*/ 311 h 604"/>
                  <a:gd name="T24" fmla="*/ 257 w 650"/>
                  <a:gd name="T25" fmla="*/ 318 h 604"/>
                  <a:gd name="T26" fmla="*/ 274 w 650"/>
                  <a:gd name="T27" fmla="*/ 303 h 604"/>
                  <a:gd name="T28" fmla="*/ 256 w 650"/>
                  <a:gd name="T29" fmla="*/ 263 h 604"/>
                  <a:gd name="T30" fmla="*/ 203 w 650"/>
                  <a:gd name="T31" fmla="*/ 211 h 604"/>
                  <a:gd name="T32" fmla="*/ 123 w 650"/>
                  <a:gd name="T33" fmla="*/ 152 h 604"/>
                  <a:gd name="T34" fmla="*/ 46 w 650"/>
                  <a:gd name="T35" fmla="*/ 84 h 604"/>
                  <a:gd name="T36" fmla="*/ 2 w 650"/>
                  <a:gd name="T37" fmla="*/ 27 h 604"/>
                  <a:gd name="T38" fmla="*/ 17 w 650"/>
                  <a:gd name="T39" fmla="*/ 0 h 604"/>
                  <a:gd name="T40" fmla="*/ 82 w 650"/>
                  <a:gd name="T41" fmla="*/ 12 h 604"/>
                  <a:gd name="T42" fmla="*/ 141 w 650"/>
                  <a:gd name="T43" fmla="*/ 31 h 604"/>
                  <a:gd name="T44" fmla="*/ 204 w 650"/>
                  <a:gd name="T45" fmla="*/ 55 h 604"/>
                  <a:gd name="T46" fmla="*/ 270 w 650"/>
                  <a:gd name="T47" fmla="*/ 86 h 604"/>
                  <a:gd name="T48" fmla="*/ 333 w 650"/>
                  <a:gd name="T49" fmla="*/ 121 h 604"/>
                  <a:gd name="T50" fmla="*/ 393 w 650"/>
                  <a:gd name="T51" fmla="*/ 162 h 604"/>
                  <a:gd name="T52" fmla="*/ 445 w 650"/>
                  <a:gd name="T53" fmla="*/ 207 h 604"/>
                  <a:gd name="T54" fmla="*/ 489 w 650"/>
                  <a:gd name="T55" fmla="*/ 256 h 604"/>
                  <a:gd name="T56" fmla="*/ 524 w 650"/>
                  <a:gd name="T57" fmla="*/ 330 h 604"/>
                  <a:gd name="T58" fmla="*/ 516 w 650"/>
                  <a:gd name="T59" fmla="*/ 384 h 604"/>
                  <a:gd name="T60" fmla="*/ 489 w 650"/>
                  <a:gd name="T61" fmla="*/ 406 h 604"/>
                  <a:gd name="T62" fmla="*/ 489 w 650"/>
                  <a:gd name="T63" fmla="*/ 419 h 604"/>
                  <a:gd name="T64" fmla="*/ 547 w 650"/>
                  <a:gd name="T65" fmla="*/ 447 h 604"/>
                  <a:gd name="T66" fmla="*/ 610 w 650"/>
                  <a:gd name="T67" fmla="*/ 509 h 604"/>
                  <a:gd name="T68" fmla="*/ 647 w 650"/>
                  <a:gd name="T69" fmla="*/ 575 h 604"/>
                  <a:gd name="T70" fmla="*/ 641 w 650"/>
                  <a:gd name="T71"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0" h="604">
                    <a:moveTo>
                      <a:pt x="614" y="596"/>
                    </a:moveTo>
                    <a:lnTo>
                      <a:pt x="610" y="595"/>
                    </a:lnTo>
                    <a:lnTo>
                      <a:pt x="598" y="594"/>
                    </a:lnTo>
                    <a:lnTo>
                      <a:pt x="580" y="589"/>
                    </a:lnTo>
                    <a:lnTo>
                      <a:pt x="558" y="582"/>
                    </a:lnTo>
                    <a:lnTo>
                      <a:pt x="531" y="575"/>
                    </a:lnTo>
                    <a:lnTo>
                      <a:pt x="499" y="565"/>
                    </a:lnTo>
                    <a:lnTo>
                      <a:pt x="466" y="555"/>
                    </a:lnTo>
                    <a:lnTo>
                      <a:pt x="431" y="542"/>
                    </a:lnTo>
                    <a:lnTo>
                      <a:pt x="395" y="528"/>
                    </a:lnTo>
                    <a:lnTo>
                      <a:pt x="359" y="514"/>
                    </a:lnTo>
                    <a:lnTo>
                      <a:pt x="322" y="496"/>
                    </a:lnTo>
                    <a:lnTo>
                      <a:pt x="288" y="479"/>
                    </a:lnTo>
                    <a:lnTo>
                      <a:pt x="257" y="460"/>
                    </a:lnTo>
                    <a:lnTo>
                      <a:pt x="230" y="438"/>
                    </a:lnTo>
                    <a:lnTo>
                      <a:pt x="208" y="417"/>
                    </a:lnTo>
                    <a:lnTo>
                      <a:pt x="190" y="393"/>
                    </a:lnTo>
                    <a:lnTo>
                      <a:pt x="167" y="354"/>
                    </a:lnTo>
                    <a:lnTo>
                      <a:pt x="154" y="325"/>
                    </a:lnTo>
                    <a:lnTo>
                      <a:pt x="150" y="309"/>
                    </a:lnTo>
                    <a:lnTo>
                      <a:pt x="155" y="302"/>
                    </a:lnTo>
                    <a:lnTo>
                      <a:pt x="167" y="302"/>
                    </a:lnTo>
                    <a:lnTo>
                      <a:pt x="184" y="304"/>
                    </a:lnTo>
                    <a:lnTo>
                      <a:pt x="206" y="311"/>
                    </a:lnTo>
                    <a:lnTo>
                      <a:pt x="233" y="317"/>
                    </a:lnTo>
                    <a:lnTo>
                      <a:pt x="257" y="318"/>
                    </a:lnTo>
                    <a:lnTo>
                      <a:pt x="270" y="314"/>
                    </a:lnTo>
                    <a:lnTo>
                      <a:pt x="274" y="303"/>
                    </a:lnTo>
                    <a:lnTo>
                      <a:pt x="270" y="286"/>
                    </a:lnTo>
                    <a:lnTo>
                      <a:pt x="256" y="263"/>
                    </a:lnTo>
                    <a:lnTo>
                      <a:pt x="233" y="238"/>
                    </a:lnTo>
                    <a:lnTo>
                      <a:pt x="203" y="211"/>
                    </a:lnTo>
                    <a:lnTo>
                      <a:pt x="164" y="183"/>
                    </a:lnTo>
                    <a:lnTo>
                      <a:pt x="123" y="152"/>
                    </a:lnTo>
                    <a:lnTo>
                      <a:pt x="82" y="117"/>
                    </a:lnTo>
                    <a:lnTo>
                      <a:pt x="46" y="84"/>
                    </a:lnTo>
                    <a:lnTo>
                      <a:pt x="19" y="53"/>
                    </a:lnTo>
                    <a:lnTo>
                      <a:pt x="2" y="27"/>
                    </a:lnTo>
                    <a:lnTo>
                      <a:pt x="0" y="8"/>
                    </a:lnTo>
                    <a:lnTo>
                      <a:pt x="17" y="0"/>
                    </a:lnTo>
                    <a:lnTo>
                      <a:pt x="55" y="5"/>
                    </a:lnTo>
                    <a:lnTo>
                      <a:pt x="82" y="12"/>
                    </a:lnTo>
                    <a:lnTo>
                      <a:pt x="112" y="21"/>
                    </a:lnTo>
                    <a:lnTo>
                      <a:pt x="141" y="31"/>
                    </a:lnTo>
                    <a:lnTo>
                      <a:pt x="171" y="43"/>
                    </a:lnTo>
                    <a:lnTo>
                      <a:pt x="204" y="55"/>
                    </a:lnTo>
                    <a:lnTo>
                      <a:pt x="237" y="70"/>
                    </a:lnTo>
                    <a:lnTo>
                      <a:pt x="270" y="86"/>
                    </a:lnTo>
                    <a:lnTo>
                      <a:pt x="301" y="103"/>
                    </a:lnTo>
                    <a:lnTo>
                      <a:pt x="333" y="121"/>
                    </a:lnTo>
                    <a:lnTo>
                      <a:pt x="365" y="141"/>
                    </a:lnTo>
                    <a:lnTo>
                      <a:pt x="393" y="162"/>
                    </a:lnTo>
                    <a:lnTo>
                      <a:pt x="421" y="184"/>
                    </a:lnTo>
                    <a:lnTo>
                      <a:pt x="445" y="207"/>
                    </a:lnTo>
                    <a:lnTo>
                      <a:pt x="470" y="232"/>
                    </a:lnTo>
                    <a:lnTo>
                      <a:pt x="489" y="256"/>
                    </a:lnTo>
                    <a:lnTo>
                      <a:pt x="504" y="285"/>
                    </a:lnTo>
                    <a:lnTo>
                      <a:pt x="524" y="330"/>
                    </a:lnTo>
                    <a:lnTo>
                      <a:pt x="525" y="363"/>
                    </a:lnTo>
                    <a:lnTo>
                      <a:pt x="516" y="384"/>
                    </a:lnTo>
                    <a:lnTo>
                      <a:pt x="500" y="397"/>
                    </a:lnTo>
                    <a:lnTo>
                      <a:pt x="489" y="406"/>
                    </a:lnTo>
                    <a:lnTo>
                      <a:pt x="482" y="411"/>
                    </a:lnTo>
                    <a:lnTo>
                      <a:pt x="489" y="419"/>
                    </a:lnTo>
                    <a:lnTo>
                      <a:pt x="512" y="428"/>
                    </a:lnTo>
                    <a:lnTo>
                      <a:pt x="547" y="447"/>
                    </a:lnTo>
                    <a:lnTo>
                      <a:pt x="580" y="476"/>
                    </a:lnTo>
                    <a:lnTo>
                      <a:pt x="610" y="509"/>
                    </a:lnTo>
                    <a:lnTo>
                      <a:pt x="633" y="544"/>
                    </a:lnTo>
                    <a:lnTo>
                      <a:pt x="647" y="575"/>
                    </a:lnTo>
                    <a:lnTo>
                      <a:pt x="650" y="596"/>
                    </a:lnTo>
                    <a:lnTo>
                      <a:pt x="641" y="604"/>
                    </a:lnTo>
                    <a:lnTo>
                      <a:pt x="614" y="596"/>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83" name="Freeform 1523">
                <a:extLst>
                  <a:ext uri="{FF2B5EF4-FFF2-40B4-BE49-F238E27FC236}">
                    <a16:creationId xmlns:a16="http://schemas.microsoft.com/office/drawing/2014/main" id="{D1DD9638-C7AB-F1E7-0126-6CD2E7424775}"/>
                  </a:ext>
                </a:extLst>
              </p:cNvPr>
              <p:cNvSpPr>
                <a:spLocks/>
              </p:cNvSpPr>
              <p:nvPr/>
            </p:nvSpPr>
            <p:spPr bwMode="auto">
              <a:xfrm>
                <a:off x="679" y="2095"/>
                <a:ext cx="164" cy="120"/>
              </a:xfrm>
              <a:custGeom>
                <a:avLst/>
                <a:gdLst>
                  <a:gd name="T0" fmla="*/ 470 w 490"/>
                  <a:gd name="T1" fmla="*/ 360 h 360"/>
                  <a:gd name="T2" fmla="*/ 465 w 490"/>
                  <a:gd name="T3" fmla="*/ 359 h 360"/>
                  <a:gd name="T4" fmla="*/ 454 w 490"/>
                  <a:gd name="T5" fmla="*/ 354 h 360"/>
                  <a:gd name="T6" fmla="*/ 434 w 490"/>
                  <a:gd name="T7" fmla="*/ 346 h 360"/>
                  <a:gd name="T8" fmla="*/ 408 w 490"/>
                  <a:gd name="T9" fmla="*/ 335 h 360"/>
                  <a:gd name="T10" fmla="*/ 379 w 490"/>
                  <a:gd name="T11" fmla="*/ 323 h 360"/>
                  <a:gd name="T12" fmla="*/ 344 w 490"/>
                  <a:gd name="T13" fmla="*/ 306 h 360"/>
                  <a:gd name="T14" fmla="*/ 307 w 490"/>
                  <a:gd name="T15" fmla="*/ 290 h 360"/>
                  <a:gd name="T16" fmla="*/ 267 w 490"/>
                  <a:gd name="T17" fmla="*/ 270 h 360"/>
                  <a:gd name="T18" fmla="*/ 228 w 490"/>
                  <a:gd name="T19" fmla="*/ 250 h 360"/>
                  <a:gd name="T20" fmla="*/ 188 w 490"/>
                  <a:gd name="T21" fmla="*/ 228 h 360"/>
                  <a:gd name="T22" fmla="*/ 150 w 490"/>
                  <a:gd name="T23" fmla="*/ 204 h 360"/>
                  <a:gd name="T24" fmla="*/ 114 w 490"/>
                  <a:gd name="T25" fmla="*/ 179 h 360"/>
                  <a:gd name="T26" fmla="*/ 82 w 490"/>
                  <a:gd name="T27" fmla="*/ 153 h 360"/>
                  <a:gd name="T28" fmla="*/ 53 w 490"/>
                  <a:gd name="T29" fmla="*/ 127 h 360"/>
                  <a:gd name="T30" fmla="*/ 30 w 490"/>
                  <a:gd name="T31" fmla="*/ 100 h 360"/>
                  <a:gd name="T32" fmla="*/ 13 w 490"/>
                  <a:gd name="T33" fmla="*/ 73 h 360"/>
                  <a:gd name="T34" fmla="*/ 4 w 490"/>
                  <a:gd name="T35" fmla="*/ 50 h 360"/>
                  <a:gd name="T36" fmla="*/ 0 w 490"/>
                  <a:gd name="T37" fmla="*/ 30 h 360"/>
                  <a:gd name="T38" fmla="*/ 3 w 490"/>
                  <a:gd name="T39" fmla="*/ 17 h 360"/>
                  <a:gd name="T40" fmla="*/ 10 w 490"/>
                  <a:gd name="T41" fmla="*/ 7 h 360"/>
                  <a:gd name="T42" fmla="*/ 22 w 490"/>
                  <a:gd name="T43" fmla="*/ 1 h 360"/>
                  <a:gd name="T44" fmla="*/ 38 w 490"/>
                  <a:gd name="T45" fmla="*/ 0 h 360"/>
                  <a:gd name="T46" fmla="*/ 57 w 490"/>
                  <a:gd name="T47" fmla="*/ 1 h 360"/>
                  <a:gd name="T48" fmla="*/ 79 w 490"/>
                  <a:gd name="T49" fmla="*/ 5 h 360"/>
                  <a:gd name="T50" fmla="*/ 105 w 490"/>
                  <a:gd name="T51" fmla="*/ 14 h 360"/>
                  <a:gd name="T52" fmla="*/ 129 w 490"/>
                  <a:gd name="T53" fmla="*/ 23 h 360"/>
                  <a:gd name="T54" fmla="*/ 159 w 490"/>
                  <a:gd name="T55" fmla="*/ 36 h 360"/>
                  <a:gd name="T56" fmla="*/ 187 w 490"/>
                  <a:gd name="T57" fmla="*/ 50 h 360"/>
                  <a:gd name="T58" fmla="*/ 217 w 490"/>
                  <a:gd name="T59" fmla="*/ 64 h 360"/>
                  <a:gd name="T60" fmla="*/ 245 w 490"/>
                  <a:gd name="T61" fmla="*/ 80 h 360"/>
                  <a:gd name="T62" fmla="*/ 273 w 490"/>
                  <a:gd name="T63" fmla="*/ 98 h 360"/>
                  <a:gd name="T64" fmla="*/ 303 w 490"/>
                  <a:gd name="T65" fmla="*/ 115 h 360"/>
                  <a:gd name="T66" fmla="*/ 353 w 490"/>
                  <a:gd name="T67" fmla="*/ 149 h 360"/>
                  <a:gd name="T68" fmla="*/ 397 w 490"/>
                  <a:gd name="T69" fmla="*/ 183 h 360"/>
                  <a:gd name="T70" fmla="*/ 434 w 490"/>
                  <a:gd name="T71" fmla="*/ 216 h 360"/>
                  <a:gd name="T72" fmla="*/ 463 w 490"/>
                  <a:gd name="T73" fmla="*/ 246 h 360"/>
                  <a:gd name="T74" fmla="*/ 482 w 490"/>
                  <a:gd name="T75" fmla="*/ 278 h 360"/>
                  <a:gd name="T76" fmla="*/ 490 w 490"/>
                  <a:gd name="T77" fmla="*/ 306 h 360"/>
                  <a:gd name="T78" fmla="*/ 486 w 490"/>
                  <a:gd name="T79" fmla="*/ 333 h 360"/>
                  <a:gd name="T80" fmla="*/ 470 w 490"/>
                  <a:gd name="T81" fmla="*/ 3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0" h="360">
                    <a:moveTo>
                      <a:pt x="470" y="360"/>
                    </a:moveTo>
                    <a:lnTo>
                      <a:pt x="465" y="359"/>
                    </a:lnTo>
                    <a:lnTo>
                      <a:pt x="454" y="354"/>
                    </a:lnTo>
                    <a:lnTo>
                      <a:pt x="434" y="346"/>
                    </a:lnTo>
                    <a:lnTo>
                      <a:pt x="408" y="335"/>
                    </a:lnTo>
                    <a:lnTo>
                      <a:pt x="379" y="323"/>
                    </a:lnTo>
                    <a:lnTo>
                      <a:pt x="344" y="306"/>
                    </a:lnTo>
                    <a:lnTo>
                      <a:pt x="307" y="290"/>
                    </a:lnTo>
                    <a:lnTo>
                      <a:pt x="267" y="270"/>
                    </a:lnTo>
                    <a:lnTo>
                      <a:pt x="228" y="250"/>
                    </a:lnTo>
                    <a:lnTo>
                      <a:pt x="188" y="228"/>
                    </a:lnTo>
                    <a:lnTo>
                      <a:pt x="150" y="204"/>
                    </a:lnTo>
                    <a:lnTo>
                      <a:pt x="114" y="179"/>
                    </a:lnTo>
                    <a:lnTo>
                      <a:pt x="82" y="153"/>
                    </a:lnTo>
                    <a:lnTo>
                      <a:pt x="53" y="127"/>
                    </a:lnTo>
                    <a:lnTo>
                      <a:pt x="30" y="100"/>
                    </a:lnTo>
                    <a:lnTo>
                      <a:pt x="13" y="73"/>
                    </a:lnTo>
                    <a:lnTo>
                      <a:pt x="4" y="50"/>
                    </a:lnTo>
                    <a:lnTo>
                      <a:pt x="0" y="30"/>
                    </a:lnTo>
                    <a:lnTo>
                      <a:pt x="3" y="17"/>
                    </a:lnTo>
                    <a:lnTo>
                      <a:pt x="10" y="7"/>
                    </a:lnTo>
                    <a:lnTo>
                      <a:pt x="22" y="1"/>
                    </a:lnTo>
                    <a:lnTo>
                      <a:pt x="38" y="0"/>
                    </a:lnTo>
                    <a:lnTo>
                      <a:pt x="57" y="1"/>
                    </a:lnTo>
                    <a:lnTo>
                      <a:pt x="79" y="5"/>
                    </a:lnTo>
                    <a:lnTo>
                      <a:pt x="105" y="14"/>
                    </a:lnTo>
                    <a:lnTo>
                      <a:pt x="129" y="23"/>
                    </a:lnTo>
                    <a:lnTo>
                      <a:pt x="159" y="36"/>
                    </a:lnTo>
                    <a:lnTo>
                      <a:pt x="187" y="50"/>
                    </a:lnTo>
                    <a:lnTo>
                      <a:pt x="217" y="64"/>
                    </a:lnTo>
                    <a:lnTo>
                      <a:pt x="245" y="80"/>
                    </a:lnTo>
                    <a:lnTo>
                      <a:pt x="273" y="98"/>
                    </a:lnTo>
                    <a:lnTo>
                      <a:pt x="303" y="115"/>
                    </a:lnTo>
                    <a:lnTo>
                      <a:pt x="353" y="149"/>
                    </a:lnTo>
                    <a:lnTo>
                      <a:pt x="397" y="183"/>
                    </a:lnTo>
                    <a:lnTo>
                      <a:pt x="434" y="216"/>
                    </a:lnTo>
                    <a:lnTo>
                      <a:pt x="463" y="246"/>
                    </a:lnTo>
                    <a:lnTo>
                      <a:pt x="482" y="278"/>
                    </a:lnTo>
                    <a:lnTo>
                      <a:pt x="490" y="306"/>
                    </a:lnTo>
                    <a:lnTo>
                      <a:pt x="486" y="333"/>
                    </a:lnTo>
                    <a:lnTo>
                      <a:pt x="470" y="360"/>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84" name="Freeform 1524">
                <a:extLst>
                  <a:ext uri="{FF2B5EF4-FFF2-40B4-BE49-F238E27FC236}">
                    <a16:creationId xmlns:a16="http://schemas.microsoft.com/office/drawing/2014/main" id="{BCA7A06B-78F8-4B5A-F91B-2A5360CE272B}"/>
                  </a:ext>
                </a:extLst>
              </p:cNvPr>
              <p:cNvSpPr>
                <a:spLocks/>
              </p:cNvSpPr>
              <p:nvPr/>
            </p:nvSpPr>
            <p:spPr bwMode="auto">
              <a:xfrm>
                <a:off x="603" y="1890"/>
                <a:ext cx="203" cy="191"/>
              </a:xfrm>
              <a:custGeom>
                <a:avLst/>
                <a:gdLst>
                  <a:gd name="T0" fmla="*/ 520 w 609"/>
                  <a:gd name="T1" fmla="*/ 563 h 573"/>
                  <a:gd name="T2" fmla="*/ 492 w 609"/>
                  <a:gd name="T3" fmla="*/ 551 h 573"/>
                  <a:gd name="T4" fmla="*/ 441 w 609"/>
                  <a:gd name="T5" fmla="*/ 531 h 573"/>
                  <a:gd name="T6" fmla="*/ 376 w 609"/>
                  <a:gd name="T7" fmla="*/ 503 h 573"/>
                  <a:gd name="T8" fmla="*/ 302 w 609"/>
                  <a:gd name="T9" fmla="*/ 468 h 573"/>
                  <a:gd name="T10" fmla="*/ 226 w 609"/>
                  <a:gd name="T11" fmla="*/ 428 h 573"/>
                  <a:gd name="T12" fmla="*/ 155 w 609"/>
                  <a:gd name="T13" fmla="*/ 386 h 573"/>
                  <a:gd name="T14" fmla="*/ 92 w 609"/>
                  <a:gd name="T15" fmla="*/ 340 h 573"/>
                  <a:gd name="T16" fmla="*/ 48 w 609"/>
                  <a:gd name="T17" fmla="*/ 297 h 573"/>
                  <a:gd name="T18" fmla="*/ 18 w 609"/>
                  <a:gd name="T19" fmla="*/ 249 h 573"/>
                  <a:gd name="T20" fmla="*/ 3 w 609"/>
                  <a:gd name="T21" fmla="*/ 201 h 573"/>
                  <a:gd name="T22" fmla="*/ 2 w 609"/>
                  <a:gd name="T23" fmla="*/ 156 h 573"/>
                  <a:gd name="T24" fmla="*/ 15 w 609"/>
                  <a:gd name="T25" fmla="*/ 112 h 573"/>
                  <a:gd name="T26" fmla="*/ 43 w 609"/>
                  <a:gd name="T27" fmla="*/ 74 h 573"/>
                  <a:gd name="T28" fmla="*/ 85 w 609"/>
                  <a:gd name="T29" fmla="*/ 40 h 573"/>
                  <a:gd name="T30" fmla="*/ 143 w 609"/>
                  <a:gd name="T31" fmla="*/ 16 h 573"/>
                  <a:gd name="T32" fmla="*/ 213 w 609"/>
                  <a:gd name="T33" fmla="*/ 0 h 573"/>
                  <a:gd name="T34" fmla="*/ 279 w 609"/>
                  <a:gd name="T35" fmla="*/ 3 h 573"/>
                  <a:gd name="T36" fmla="*/ 335 w 609"/>
                  <a:gd name="T37" fmla="*/ 22 h 573"/>
                  <a:gd name="T38" fmla="*/ 384 w 609"/>
                  <a:gd name="T39" fmla="*/ 54 h 573"/>
                  <a:gd name="T40" fmla="*/ 427 w 609"/>
                  <a:gd name="T41" fmla="*/ 98 h 573"/>
                  <a:gd name="T42" fmla="*/ 465 w 609"/>
                  <a:gd name="T43" fmla="*/ 150 h 573"/>
                  <a:gd name="T44" fmla="*/ 499 w 609"/>
                  <a:gd name="T45" fmla="*/ 208 h 573"/>
                  <a:gd name="T46" fmla="*/ 528 w 609"/>
                  <a:gd name="T47" fmla="*/ 270 h 573"/>
                  <a:gd name="T48" fmla="*/ 554 w 609"/>
                  <a:gd name="T49" fmla="*/ 333 h 573"/>
                  <a:gd name="T50" fmla="*/ 576 w 609"/>
                  <a:gd name="T51" fmla="*/ 393 h 573"/>
                  <a:gd name="T52" fmla="*/ 595 w 609"/>
                  <a:gd name="T53" fmla="*/ 447 h 573"/>
                  <a:gd name="T54" fmla="*/ 607 w 609"/>
                  <a:gd name="T55" fmla="*/ 495 h 573"/>
                  <a:gd name="T56" fmla="*/ 609 w 609"/>
                  <a:gd name="T57" fmla="*/ 532 h 573"/>
                  <a:gd name="T58" fmla="*/ 602 w 609"/>
                  <a:gd name="T59" fmla="*/ 560 h 573"/>
                  <a:gd name="T60" fmla="*/ 582 w 609"/>
                  <a:gd name="T61" fmla="*/ 573 h 573"/>
                  <a:gd name="T62" fmla="*/ 548 w 609"/>
                  <a:gd name="T63" fmla="*/ 57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9" h="573">
                    <a:moveTo>
                      <a:pt x="523" y="564"/>
                    </a:moveTo>
                    <a:lnTo>
                      <a:pt x="520" y="563"/>
                    </a:lnTo>
                    <a:lnTo>
                      <a:pt x="509" y="558"/>
                    </a:lnTo>
                    <a:lnTo>
                      <a:pt x="492" y="551"/>
                    </a:lnTo>
                    <a:lnTo>
                      <a:pt x="470" y="542"/>
                    </a:lnTo>
                    <a:lnTo>
                      <a:pt x="441" y="531"/>
                    </a:lnTo>
                    <a:lnTo>
                      <a:pt x="411" y="518"/>
                    </a:lnTo>
                    <a:lnTo>
                      <a:pt x="376" y="503"/>
                    </a:lnTo>
                    <a:lnTo>
                      <a:pt x="340" y="487"/>
                    </a:lnTo>
                    <a:lnTo>
                      <a:pt x="302" y="468"/>
                    </a:lnTo>
                    <a:lnTo>
                      <a:pt x="263" y="448"/>
                    </a:lnTo>
                    <a:lnTo>
                      <a:pt x="226" y="428"/>
                    </a:lnTo>
                    <a:lnTo>
                      <a:pt x="190" y="407"/>
                    </a:lnTo>
                    <a:lnTo>
                      <a:pt x="155" y="386"/>
                    </a:lnTo>
                    <a:lnTo>
                      <a:pt x="123" y="363"/>
                    </a:lnTo>
                    <a:lnTo>
                      <a:pt x="92" y="340"/>
                    </a:lnTo>
                    <a:lnTo>
                      <a:pt x="68" y="319"/>
                    </a:lnTo>
                    <a:lnTo>
                      <a:pt x="48" y="297"/>
                    </a:lnTo>
                    <a:lnTo>
                      <a:pt x="32" y="273"/>
                    </a:lnTo>
                    <a:lnTo>
                      <a:pt x="18" y="249"/>
                    </a:lnTo>
                    <a:lnTo>
                      <a:pt x="8" y="225"/>
                    </a:lnTo>
                    <a:lnTo>
                      <a:pt x="3" y="201"/>
                    </a:lnTo>
                    <a:lnTo>
                      <a:pt x="0" y="179"/>
                    </a:lnTo>
                    <a:lnTo>
                      <a:pt x="2" y="156"/>
                    </a:lnTo>
                    <a:lnTo>
                      <a:pt x="7" y="133"/>
                    </a:lnTo>
                    <a:lnTo>
                      <a:pt x="15" y="112"/>
                    </a:lnTo>
                    <a:lnTo>
                      <a:pt x="27" y="92"/>
                    </a:lnTo>
                    <a:lnTo>
                      <a:pt x="43" y="74"/>
                    </a:lnTo>
                    <a:lnTo>
                      <a:pt x="62" y="56"/>
                    </a:lnTo>
                    <a:lnTo>
                      <a:pt x="85" y="40"/>
                    </a:lnTo>
                    <a:lnTo>
                      <a:pt x="114" y="27"/>
                    </a:lnTo>
                    <a:lnTo>
                      <a:pt x="143" y="16"/>
                    </a:lnTo>
                    <a:lnTo>
                      <a:pt x="178" y="7"/>
                    </a:lnTo>
                    <a:lnTo>
                      <a:pt x="213" y="0"/>
                    </a:lnTo>
                    <a:lnTo>
                      <a:pt x="246" y="0"/>
                    </a:lnTo>
                    <a:lnTo>
                      <a:pt x="279" y="3"/>
                    </a:lnTo>
                    <a:lnTo>
                      <a:pt x="307" y="12"/>
                    </a:lnTo>
                    <a:lnTo>
                      <a:pt x="335" y="22"/>
                    </a:lnTo>
                    <a:lnTo>
                      <a:pt x="361" y="37"/>
                    </a:lnTo>
                    <a:lnTo>
                      <a:pt x="384" y="54"/>
                    </a:lnTo>
                    <a:lnTo>
                      <a:pt x="406" y="75"/>
                    </a:lnTo>
                    <a:lnTo>
                      <a:pt x="427" y="98"/>
                    </a:lnTo>
                    <a:lnTo>
                      <a:pt x="447" y="123"/>
                    </a:lnTo>
                    <a:lnTo>
                      <a:pt x="465" y="150"/>
                    </a:lnTo>
                    <a:lnTo>
                      <a:pt x="482" y="178"/>
                    </a:lnTo>
                    <a:lnTo>
                      <a:pt x="499" y="208"/>
                    </a:lnTo>
                    <a:lnTo>
                      <a:pt x="514" y="237"/>
                    </a:lnTo>
                    <a:lnTo>
                      <a:pt x="528" y="270"/>
                    </a:lnTo>
                    <a:lnTo>
                      <a:pt x="541" y="301"/>
                    </a:lnTo>
                    <a:lnTo>
                      <a:pt x="554" y="333"/>
                    </a:lnTo>
                    <a:lnTo>
                      <a:pt x="566" y="363"/>
                    </a:lnTo>
                    <a:lnTo>
                      <a:pt x="576" y="393"/>
                    </a:lnTo>
                    <a:lnTo>
                      <a:pt x="588" y="422"/>
                    </a:lnTo>
                    <a:lnTo>
                      <a:pt x="595" y="447"/>
                    </a:lnTo>
                    <a:lnTo>
                      <a:pt x="602" y="473"/>
                    </a:lnTo>
                    <a:lnTo>
                      <a:pt x="607" y="495"/>
                    </a:lnTo>
                    <a:lnTo>
                      <a:pt x="609" y="515"/>
                    </a:lnTo>
                    <a:lnTo>
                      <a:pt x="609" y="532"/>
                    </a:lnTo>
                    <a:lnTo>
                      <a:pt x="608" y="549"/>
                    </a:lnTo>
                    <a:lnTo>
                      <a:pt x="602" y="560"/>
                    </a:lnTo>
                    <a:lnTo>
                      <a:pt x="594" y="570"/>
                    </a:lnTo>
                    <a:lnTo>
                      <a:pt x="582" y="573"/>
                    </a:lnTo>
                    <a:lnTo>
                      <a:pt x="567" y="573"/>
                    </a:lnTo>
                    <a:lnTo>
                      <a:pt x="548" y="572"/>
                    </a:lnTo>
                    <a:lnTo>
                      <a:pt x="523" y="564"/>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85" name="Freeform 1525">
                <a:extLst>
                  <a:ext uri="{FF2B5EF4-FFF2-40B4-BE49-F238E27FC236}">
                    <a16:creationId xmlns:a16="http://schemas.microsoft.com/office/drawing/2014/main" id="{0711EE30-0CB3-792E-A6CB-E30CA91C784A}"/>
                  </a:ext>
                </a:extLst>
              </p:cNvPr>
              <p:cNvSpPr>
                <a:spLocks/>
              </p:cNvSpPr>
              <p:nvPr/>
            </p:nvSpPr>
            <p:spPr bwMode="auto">
              <a:xfrm>
                <a:off x="541" y="1732"/>
                <a:ext cx="199" cy="199"/>
              </a:xfrm>
              <a:custGeom>
                <a:avLst/>
                <a:gdLst>
                  <a:gd name="T0" fmla="*/ 283 w 597"/>
                  <a:gd name="T1" fmla="*/ 55 h 597"/>
                  <a:gd name="T2" fmla="*/ 320 w 597"/>
                  <a:gd name="T3" fmla="*/ 31 h 597"/>
                  <a:gd name="T4" fmla="*/ 376 w 597"/>
                  <a:gd name="T5" fmla="*/ 4 h 597"/>
                  <a:gd name="T6" fmla="*/ 427 w 597"/>
                  <a:gd name="T7" fmla="*/ 2 h 597"/>
                  <a:gd name="T8" fmla="*/ 454 w 597"/>
                  <a:gd name="T9" fmla="*/ 30 h 597"/>
                  <a:gd name="T10" fmla="*/ 473 w 597"/>
                  <a:gd name="T11" fmla="*/ 58 h 597"/>
                  <a:gd name="T12" fmla="*/ 489 w 597"/>
                  <a:gd name="T13" fmla="*/ 93 h 597"/>
                  <a:gd name="T14" fmla="*/ 509 w 597"/>
                  <a:gd name="T15" fmla="*/ 133 h 597"/>
                  <a:gd name="T16" fmla="*/ 526 w 597"/>
                  <a:gd name="T17" fmla="*/ 175 h 597"/>
                  <a:gd name="T18" fmla="*/ 543 w 597"/>
                  <a:gd name="T19" fmla="*/ 220 h 597"/>
                  <a:gd name="T20" fmla="*/ 561 w 597"/>
                  <a:gd name="T21" fmla="*/ 264 h 597"/>
                  <a:gd name="T22" fmla="*/ 575 w 597"/>
                  <a:gd name="T23" fmla="*/ 309 h 597"/>
                  <a:gd name="T24" fmla="*/ 592 w 597"/>
                  <a:gd name="T25" fmla="*/ 366 h 597"/>
                  <a:gd name="T26" fmla="*/ 597 w 597"/>
                  <a:gd name="T27" fmla="*/ 420 h 597"/>
                  <a:gd name="T28" fmla="*/ 575 w 597"/>
                  <a:gd name="T29" fmla="*/ 453 h 597"/>
                  <a:gd name="T30" fmla="*/ 526 w 597"/>
                  <a:gd name="T31" fmla="*/ 469 h 597"/>
                  <a:gd name="T32" fmla="*/ 470 w 597"/>
                  <a:gd name="T33" fmla="*/ 474 h 597"/>
                  <a:gd name="T34" fmla="*/ 426 w 597"/>
                  <a:gd name="T35" fmla="*/ 476 h 597"/>
                  <a:gd name="T36" fmla="*/ 384 w 597"/>
                  <a:gd name="T37" fmla="*/ 478 h 597"/>
                  <a:gd name="T38" fmla="*/ 342 w 597"/>
                  <a:gd name="T39" fmla="*/ 483 h 597"/>
                  <a:gd name="T40" fmla="*/ 302 w 597"/>
                  <a:gd name="T41" fmla="*/ 491 h 597"/>
                  <a:gd name="T42" fmla="*/ 265 w 597"/>
                  <a:gd name="T43" fmla="*/ 502 h 597"/>
                  <a:gd name="T44" fmla="*/ 229 w 597"/>
                  <a:gd name="T45" fmla="*/ 518 h 597"/>
                  <a:gd name="T46" fmla="*/ 199 w 597"/>
                  <a:gd name="T47" fmla="*/ 543 h 597"/>
                  <a:gd name="T48" fmla="*/ 158 w 597"/>
                  <a:gd name="T49" fmla="*/ 583 h 597"/>
                  <a:gd name="T50" fmla="*/ 95 w 597"/>
                  <a:gd name="T51" fmla="*/ 597 h 597"/>
                  <a:gd name="T52" fmla="*/ 37 w 597"/>
                  <a:gd name="T53" fmla="*/ 572 h 597"/>
                  <a:gd name="T54" fmla="*/ 2 w 597"/>
                  <a:gd name="T55" fmla="*/ 518 h 597"/>
                  <a:gd name="T56" fmla="*/ 1 w 597"/>
                  <a:gd name="T57" fmla="*/ 462 h 597"/>
                  <a:gd name="T58" fmla="*/ 8 w 597"/>
                  <a:gd name="T59" fmla="*/ 421 h 597"/>
                  <a:gd name="T60" fmla="*/ 18 w 597"/>
                  <a:gd name="T61" fmla="*/ 378 h 597"/>
                  <a:gd name="T62" fmla="*/ 35 w 597"/>
                  <a:gd name="T63" fmla="*/ 331 h 597"/>
                  <a:gd name="T64" fmla="*/ 63 w 597"/>
                  <a:gd name="T65" fmla="*/ 278 h 597"/>
                  <a:gd name="T66" fmla="*/ 103 w 597"/>
                  <a:gd name="T67" fmla="*/ 223 h 597"/>
                  <a:gd name="T68" fmla="*/ 160 w 597"/>
                  <a:gd name="T69" fmla="*/ 161 h 597"/>
                  <a:gd name="T70" fmla="*/ 234 w 597"/>
                  <a:gd name="T71" fmla="*/ 9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97" h="597">
                    <a:moveTo>
                      <a:pt x="279" y="59"/>
                    </a:moveTo>
                    <a:lnTo>
                      <a:pt x="283" y="55"/>
                    </a:lnTo>
                    <a:lnTo>
                      <a:pt x="299" y="45"/>
                    </a:lnTo>
                    <a:lnTo>
                      <a:pt x="320" y="31"/>
                    </a:lnTo>
                    <a:lnTo>
                      <a:pt x="348" y="17"/>
                    </a:lnTo>
                    <a:lnTo>
                      <a:pt x="376" y="4"/>
                    </a:lnTo>
                    <a:lnTo>
                      <a:pt x="403" y="0"/>
                    </a:lnTo>
                    <a:lnTo>
                      <a:pt x="427" y="2"/>
                    </a:lnTo>
                    <a:lnTo>
                      <a:pt x="447" y="17"/>
                    </a:lnTo>
                    <a:lnTo>
                      <a:pt x="454" y="30"/>
                    </a:lnTo>
                    <a:lnTo>
                      <a:pt x="464" y="44"/>
                    </a:lnTo>
                    <a:lnTo>
                      <a:pt x="473" y="58"/>
                    </a:lnTo>
                    <a:lnTo>
                      <a:pt x="482" y="76"/>
                    </a:lnTo>
                    <a:lnTo>
                      <a:pt x="489" y="93"/>
                    </a:lnTo>
                    <a:lnTo>
                      <a:pt x="499" y="113"/>
                    </a:lnTo>
                    <a:lnTo>
                      <a:pt x="509" y="133"/>
                    </a:lnTo>
                    <a:lnTo>
                      <a:pt x="519" y="153"/>
                    </a:lnTo>
                    <a:lnTo>
                      <a:pt x="526" y="175"/>
                    </a:lnTo>
                    <a:lnTo>
                      <a:pt x="535" y="197"/>
                    </a:lnTo>
                    <a:lnTo>
                      <a:pt x="543" y="220"/>
                    </a:lnTo>
                    <a:lnTo>
                      <a:pt x="553" y="242"/>
                    </a:lnTo>
                    <a:lnTo>
                      <a:pt x="561" y="264"/>
                    </a:lnTo>
                    <a:lnTo>
                      <a:pt x="568" y="286"/>
                    </a:lnTo>
                    <a:lnTo>
                      <a:pt x="575" y="309"/>
                    </a:lnTo>
                    <a:lnTo>
                      <a:pt x="582" y="330"/>
                    </a:lnTo>
                    <a:lnTo>
                      <a:pt x="592" y="366"/>
                    </a:lnTo>
                    <a:lnTo>
                      <a:pt x="597" y="396"/>
                    </a:lnTo>
                    <a:lnTo>
                      <a:pt x="597" y="420"/>
                    </a:lnTo>
                    <a:lnTo>
                      <a:pt x="589" y="439"/>
                    </a:lnTo>
                    <a:lnTo>
                      <a:pt x="575" y="453"/>
                    </a:lnTo>
                    <a:lnTo>
                      <a:pt x="555" y="462"/>
                    </a:lnTo>
                    <a:lnTo>
                      <a:pt x="526" y="469"/>
                    </a:lnTo>
                    <a:lnTo>
                      <a:pt x="489" y="472"/>
                    </a:lnTo>
                    <a:lnTo>
                      <a:pt x="470" y="474"/>
                    </a:lnTo>
                    <a:lnTo>
                      <a:pt x="447" y="475"/>
                    </a:lnTo>
                    <a:lnTo>
                      <a:pt x="426" y="476"/>
                    </a:lnTo>
                    <a:lnTo>
                      <a:pt x="405" y="476"/>
                    </a:lnTo>
                    <a:lnTo>
                      <a:pt x="384" y="478"/>
                    </a:lnTo>
                    <a:lnTo>
                      <a:pt x="363" y="480"/>
                    </a:lnTo>
                    <a:lnTo>
                      <a:pt x="342" y="483"/>
                    </a:lnTo>
                    <a:lnTo>
                      <a:pt x="322" y="485"/>
                    </a:lnTo>
                    <a:lnTo>
                      <a:pt x="302" y="491"/>
                    </a:lnTo>
                    <a:lnTo>
                      <a:pt x="282" y="496"/>
                    </a:lnTo>
                    <a:lnTo>
                      <a:pt x="265" y="502"/>
                    </a:lnTo>
                    <a:lnTo>
                      <a:pt x="247" y="510"/>
                    </a:lnTo>
                    <a:lnTo>
                      <a:pt x="229" y="518"/>
                    </a:lnTo>
                    <a:lnTo>
                      <a:pt x="213" y="529"/>
                    </a:lnTo>
                    <a:lnTo>
                      <a:pt x="199" y="543"/>
                    </a:lnTo>
                    <a:lnTo>
                      <a:pt x="186" y="558"/>
                    </a:lnTo>
                    <a:lnTo>
                      <a:pt x="158" y="583"/>
                    </a:lnTo>
                    <a:lnTo>
                      <a:pt x="128" y="595"/>
                    </a:lnTo>
                    <a:lnTo>
                      <a:pt x="95" y="597"/>
                    </a:lnTo>
                    <a:lnTo>
                      <a:pt x="64" y="590"/>
                    </a:lnTo>
                    <a:lnTo>
                      <a:pt x="37" y="572"/>
                    </a:lnTo>
                    <a:lnTo>
                      <a:pt x="15" y="547"/>
                    </a:lnTo>
                    <a:lnTo>
                      <a:pt x="2" y="518"/>
                    </a:lnTo>
                    <a:lnTo>
                      <a:pt x="0" y="482"/>
                    </a:lnTo>
                    <a:lnTo>
                      <a:pt x="1" y="462"/>
                    </a:lnTo>
                    <a:lnTo>
                      <a:pt x="5" y="442"/>
                    </a:lnTo>
                    <a:lnTo>
                      <a:pt x="8" y="421"/>
                    </a:lnTo>
                    <a:lnTo>
                      <a:pt x="13" y="400"/>
                    </a:lnTo>
                    <a:lnTo>
                      <a:pt x="18" y="378"/>
                    </a:lnTo>
                    <a:lnTo>
                      <a:pt x="25" y="354"/>
                    </a:lnTo>
                    <a:lnTo>
                      <a:pt x="35" y="331"/>
                    </a:lnTo>
                    <a:lnTo>
                      <a:pt x="47" y="305"/>
                    </a:lnTo>
                    <a:lnTo>
                      <a:pt x="63" y="278"/>
                    </a:lnTo>
                    <a:lnTo>
                      <a:pt x="82" y="251"/>
                    </a:lnTo>
                    <a:lnTo>
                      <a:pt x="103" y="223"/>
                    </a:lnTo>
                    <a:lnTo>
                      <a:pt x="130" y="193"/>
                    </a:lnTo>
                    <a:lnTo>
                      <a:pt x="160" y="161"/>
                    </a:lnTo>
                    <a:lnTo>
                      <a:pt x="194" y="130"/>
                    </a:lnTo>
                    <a:lnTo>
                      <a:pt x="234" y="94"/>
                    </a:lnTo>
                    <a:lnTo>
                      <a:pt x="279" y="59"/>
                    </a:lnTo>
                    <a:close/>
                  </a:path>
                </a:pathLst>
              </a:custGeom>
              <a:solidFill>
                <a:srgbClr val="DB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86" name="Freeform 1526">
                <a:extLst>
                  <a:ext uri="{FF2B5EF4-FFF2-40B4-BE49-F238E27FC236}">
                    <a16:creationId xmlns:a16="http://schemas.microsoft.com/office/drawing/2014/main" id="{E260CB8E-910B-B86B-2AA4-B0D0FDEE6C80}"/>
                  </a:ext>
                </a:extLst>
              </p:cNvPr>
              <p:cNvSpPr>
                <a:spLocks/>
              </p:cNvSpPr>
              <p:nvPr/>
            </p:nvSpPr>
            <p:spPr bwMode="auto">
              <a:xfrm>
                <a:off x="612" y="1895"/>
                <a:ext cx="179" cy="169"/>
              </a:xfrm>
              <a:custGeom>
                <a:avLst/>
                <a:gdLst>
                  <a:gd name="T0" fmla="*/ 460 w 538"/>
                  <a:gd name="T1" fmla="*/ 498 h 508"/>
                  <a:gd name="T2" fmla="*/ 435 w 538"/>
                  <a:gd name="T3" fmla="*/ 488 h 508"/>
                  <a:gd name="T4" fmla="*/ 391 w 538"/>
                  <a:gd name="T5" fmla="*/ 471 h 508"/>
                  <a:gd name="T6" fmla="*/ 333 w 538"/>
                  <a:gd name="T7" fmla="*/ 445 h 508"/>
                  <a:gd name="T8" fmla="*/ 267 w 538"/>
                  <a:gd name="T9" fmla="*/ 413 h 508"/>
                  <a:gd name="T10" fmla="*/ 200 w 538"/>
                  <a:gd name="T11" fmla="*/ 378 h 508"/>
                  <a:gd name="T12" fmla="*/ 137 w 538"/>
                  <a:gd name="T13" fmla="*/ 341 h 508"/>
                  <a:gd name="T14" fmla="*/ 83 w 538"/>
                  <a:gd name="T15" fmla="*/ 301 h 508"/>
                  <a:gd name="T16" fmla="*/ 43 w 538"/>
                  <a:gd name="T17" fmla="*/ 261 h 508"/>
                  <a:gd name="T18" fmla="*/ 16 w 538"/>
                  <a:gd name="T19" fmla="*/ 220 h 508"/>
                  <a:gd name="T20" fmla="*/ 2 w 538"/>
                  <a:gd name="T21" fmla="*/ 179 h 508"/>
                  <a:gd name="T22" fmla="*/ 0 w 538"/>
                  <a:gd name="T23" fmla="*/ 138 h 508"/>
                  <a:gd name="T24" fmla="*/ 13 w 538"/>
                  <a:gd name="T25" fmla="*/ 100 h 508"/>
                  <a:gd name="T26" fmla="*/ 37 w 538"/>
                  <a:gd name="T27" fmla="*/ 64 h 508"/>
                  <a:gd name="T28" fmla="*/ 75 w 538"/>
                  <a:gd name="T29" fmla="*/ 36 h 508"/>
                  <a:gd name="T30" fmla="*/ 125 w 538"/>
                  <a:gd name="T31" fmla="*/ 14 h 508"/>
                  <a:gd name="T32" fmla="*/ 187 w 538"/>
                  <a:gd name="T33" fmla="*/ 1 h 508"/>
                  <a:gd name="T34" fmla="*/ 244 w 538"/>
                  <a:gd name="T35" fmla="*/ 4 h 508"/>
                  <a:gd name="T36" fmla="*/ 295 w 538"/>
                  <a:gd name="T37" fmla="*/ 19 h 508"/>
                  <a:gd name="T38" fmla="*/ 339 w 538"/>
                  <a:gd name="T39" fmla="*/ 47 h 508"/>
                  <a:gd name="T40" fmla="*/ 378 w 538"/>
                  <a:gd name="T41" fmla="*/ 87 h 508"/>
                  <a:gd name="T42" fmla="*/ 411 w 538"/>
                  <a:gd name="T43" fmla="*/ 132 h 508"/>
                  <a:gd name="T44" fmla="*/ 441 w 538"/>
                  <a:gd name="T45" fmla="*/ 184 h 508"/>
                  <a:gd name="T46" fmla="*/ 467 w 538"/>
                  <a:gd name="T47" fmla="*/ 239 h 508"/>
                  <a:gd name="T48" fmla="*/ 489 w 538"/>
                  <a:gd name="T49" fmla="*/ 294 h 508"/>
                  <a:gd name="T50" fmla="*/ 509 w 538"/>
                  <a:gd name="T51" fmla="*/ 349 h 508"/>
                  <a:gd name="T52" fmla="*/ 525 w 538"/>
                  <a:gd name="T53" fmla="*/ 396 h 508"/>
                  <a:gd name="T54" fmla="*/ 536 w 538"/>
                  <a:gd name="T55" fmla="*/ 439 h 508"/>
                  <a:gd name="T56" fmla="*/ 538 w 538"/>
                  <a:gd name="T57" fmla="*/ 472 h 508"/>
                  <a:gd name="T58" fmla="*/ 531 w 538"/>
                  <a:gd name="T59" fmla="*/ 496 h 508"/>
                  <a:gd name="T60" fmla="*/ 514 w 538"/>
                  <a:gd name="T61" fmla="*/ 507 h 508"/>
                  <a:gd name="T62" fmla="*/ 483 w 538"/>
                  <a:gd name="T63" fmla="*/ 50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8" h="508">
                    <a:moveTo>
                      <a:pt x="463" y="499"/>
                    </a:moveTo>
                    <a:lnTo>
                      <a:pt x="460" y="498"/>
                    </a:lnTo>
                    <a:lnTo>
                      <a:pt x="451" y="494"/>
                    </a:lnTo>
                    <a:lnTo>
                      <a:pt x="435" y="488"/>
                    </a:lnTo>
                    <a:lnTo>
                      <a:pt x="414" y="480"/>
                    </a:lnTo>
                    <a:lnTo>
                      <a:pt x="391" y="471"/>
                    </a:lnTo>
                    <a:lnTo>
                      <a:pt x="364" y="458"/>
                    </a:lnTo>
                    <a:lnTo>
                      <a:pt x="333" y="445"/>
                    </a:lnTo>
                    <a:lnTo>
                      <a:pt x="299" y="428"/>
                    </a:lnTo>
                    <a:lnTo>
                      <a:pt x="267" y="413"/>
                    </a:lnTo>
                    <a:lnTo>
                      <a:pt x="233" y="396"/>
                    </a:lnTo>
                    <a:lnTo>
                      <a:pt x="200" y="378"/>
                    </a:lnTo>
                    <a:lnTo>
                      <a:pt x="167" y="359"/>
                    </a:lnTo>
                    <a:lnTo>
                      <a:pt x="137" y="341"/>
                    </a:lnTo>
                    <a:lnTo>
                      <a:pt x="107" y="322"/>
                    </a:lnTo>
                    <a:lnTo>
                      <a:pt x="83" y="301"/>
                    </a:lnTo>
                    <a:lnTo>
                      <a:pt x="61" y="282"/>
                    </a:lnTo>
                    <a:lnTo>
                      <a:pt x="43" y="261"/>
                    </a:lnTo>
                    <a:lnTo>
                      <a:pt x="28" y="242"/>
                    </a:lnTo>
                    <a:lnTo>
                      <a:pt x="16" y="220"/>
                    </a:lnTo>
                    <a:lnTo>
                      <a:pt x="7" y="199"/>
                    </a:lnTo>
                    <a:lnTo>
                      <a:pt x="2" y="179"/>
                    </a:lnTo>
                    <a:lnTo>
                      <a:pt x="0" y="158"/>
                    </a:lnTo>
                    <a:lnTo>
                      <a:pt x="0" y="138"/>
                    </a:lnTo>
                    <a:lnTo>
                      <a:pt x="6" y="118"/>
                    </a:lnTo>
                    <a:lnTo>
                      <a:pt x="13" y="100"/>
                    </a:lnTo>
                    <a:lnTo>
                      <a:pt x="24" y="82"/>
                    </a:lnTo>
                    <a:lnTo>
                      <a:pt x="37" y="64"/>
                    </a:lnTo>
                    <a:lnTo>
                      <a:pt x="55" y="50"/>
                    </a:lnTo>
                    <a:lnTo>
                      <a:pt x="75" y="36"/>
                    </a:lnTo>
                    <a:lnTo>
                      <a:pt x="98" y="23"/>
                    </a:lnTo>
                    <a:lnTo>
                      <a:pt x="125" y="14"/>
                    </a:lnTo>
                    <a:lnTo>
                      <a:pt x="155" y="6"/>
                    </a:lnTo>
                    <a:lnTo>
                      <a:pt x="187" y="1"/>
                    </a:lnTo>
                    <a:lnTo>
                      <a:pt x="218" y="0"/>
                    </a:lnTo>
                    <a:lnTo>
                      <a:pt x="244" y="4"/>
                    </a:lnTo>
                    <a:lnTo>
                      <a:pt x="271" y="9"/>
                    </a:lnTo>
                    <a:lnTo>
                      <a:pt x="295" y="19"/>
                    </a:lnTo>
                    <a:lnTo>
                      <a:pt x="318" y="33"/>
                    </a:lnTo>
                    <a:lnTo>
                      <a:pt x="339" y="47"/>
                    </a:lnTo>
                    <a:lnTo>
                      <a:pt x="360" y="67"/>
                    </a:lnTo>
                    <a:lnTo>
                      <a:pt x="378" y="87"/>
                    </a:lnTo>
                    <a:lnTo>
                      <a:pt x="396" y="109"/>
                    </a:lnTo>
                    <a:lnTo>
                      <a:pt x="411" y="132"/>
                    </a:lnTo>
                    <a:lnTo>
                      <a:pt x="427" y="158"/>
                    </a:lnTo>
                    <a:lnTo>
                      <a:pt x="441" y="184"/>
                    </a:lnTo>
                    <a:lnTo>
                      <a:pt x="454" y="212"/>
                    </a:lnTo>
                    <a:lnTo>
                      <a:pt x="467" y="239"/>
                    </a:lnTo>
                    <a:lnTo>
                      <a:pt x="477" y="267"/>
                    </a:lnTo>
                    <a:lnTo>
                      <a:pt x="489" y="294"/>
                    </a:lnTo>
                    <a:lnTo>
                      <a:pt x="500" y="322"/>
                    </a:lnTo>
                    <a:lnTo>
                      <a:pt x="509" y="349"/>
                    </a:lnTo>
                    <a:lnTo>
                      <a:pt x="517" y="373"/>
                    </a:lnTo>
                    <a:lnTo>
                      <a:pt x="525" y="396"/>
                    </a:lnTo>
                    <a:lnTo>
                      <a:pt x="531" y="418"/>
                    </a:lnTo>
                    <a:lnTo>
                      <a:pt x="536" y="439"/>
                    </a:lnTo>
                    <a:lnTo>
                      <a:pt x="538" y="457"/>
                    </a:lnTo>
                    <a:lnTo>
                      <a:pt x="538" y="472"/>
                    </a:lnTo>
                    <a:lnTo>
                      <a:pt x="536" y="485"/>
                    </a:lnTo>
                    <a:lnTo>
                      <a:pt x="531" y="496"/>
                    </a:lnTo>
                    <a:lnTo>
                      <a:pt x="525" y="503"/>
                    </a:lnTo>
                    <a:lnTo>
                      <a:pt x="514" y="507"/>
                    </a:lnTo>
                    <a:lnTo>
                      <a:pt x="502" y="508"/>
                    </a:lnTo>
                    <a:lnTo>
                      <a:pt x="483" y="506"/>
                    </a:lnTo>
                    <a:lnTo>
                      <a:pt x="463" y="499"/>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87" name="Freeform 1527">
                <a:extLst>
                  <a:ext uri="{FF2B5EF4-FFF2-40B4-BE49-F238E27FC236}">
                    <a16:creationId xmlns:a16="http://schemas.microsoft.com/office/drawing/2014/main" id="{6177F6FC-01CD-DBE0-78ED-8AC748469FA7}"/>
                  </a:ext>
                </a:extLst>
              </p:cNvPr>
              <p:cNvSpPr>
                <a:spLocks/>
              </p:cNvSpPr>
              <p:nvPr/>
            </p:nvSpPr>
            <p:spPr bwMode="auto">
              <a:xfrm>
                <a:off x="620" y="1900"/>
                <a:ext cx="156" cy="148"/>
              </a:xfrm>
              <a:custGeom>
                <a:avLst/>
                <a:gdLst>
                  <a:gd name="T0" fmla="*/ 404 w 470"/>
                  <a:gd name="T1" fmla="*/ 437 h 445"/>
                  <a:gd name="T2" fmla="*/ 401 w 470"/>
                  <a:gd name="T3" fmla="*/ 435 h 445"/>
                  <a:gd name="T4" fmla="*/ 394 w 470"/>
                  <a:gd name="T5" fmla="*/ 432 h 445"/>
                  <a:gd name="T6" fmla="*/ 380 w 470"/>
                  <a:gd name="T7" fmla="*/ 427 h 445"/>
                  <a:gd name="T8" fmla="*/ 361 w 470"/>
                  <a:gd name="T9" fmla="*/ 419 h 445"/>
                  <a:gd name="T10" fmla="*/ 341 w 470"/>
                  <a:gd name="T11" fmla="*/ 411 h 445"/>
                  <a:gd name="T12" fmla="*/ 318 w 470"/>
                  <a:gd name="T13" fmla="*/ 401 h 445"/>
                  <a:gd name="T14" fmla="*/ 291 w 470"/>
                  <a:gd name="T15" fmla="*/ 389 h 445"/>
                  <a:gd name="T16" fmla="*/ 261 w 470"/>
                  <a:gd name="T17" fmla="*/ 376 h 445"/>
                  <a:gd name="T18" fmla="*/ 233 w 470"/>
                  <a:gd name="T19" fmla="*/ 362 h 445"/>
                  <a:gd name="T20" fmla="*/ 203 w 470"/>
                  <a:gd name="T21" fmla="*/ 348 h 445"/>
                  <a:gd name="T22" fmla="*/ 175 w 470"/>
                  <a:gd name="T23" fmla="*/ 333 h 445"/>
                  <a:gd name="T24" fmla="*/ 147 w 470"/>
                  <a:gd name="T25" fmla="*/ 316 h 445"/>
                  <a:gd name="T26" fmla="*/ 120 w 470"/>
                  <a:gd name="T27" fmla="*/ 299 h 445"/>
                  <a:gd name="T28" fmla="*/ 94 w 470"/>
                  <a:gd name="T29" fmla="*/ 281 h 445"/>
                  <a:gd name="T30" fmla="*/ 72 w 470"/>
                  <a:gd name="T31" fmla="*/ 266 h 445"/>
                  <a:gd name="T32" fmla="*/ 52 w 470"/>
                  <a:gd name="T33" fmla="*/ 248 h 445"/>
                  <a:gd name="T34" fmla="*/ 24 w 470"/>
                  <a:gd name="T35" fmla="*/ 213 h 445"/>
                  <a:gd name="T36" fmla="*/ 6 w 470"/>
                  <a:gd name="T37" fmla="*/ 177 h 445"/>
                  <a:gd name="T38" fmla="*/ 0 w 470"/>
                  <a:gd name="T39" fmla="*/ 141 h 445"/>
                  <a:gd name="T40" fmla="*/ 5 w 470"/>
                  <a:gd name="T41" fmla="*/ 106 h 445"/>
                  <a:gd name="T42" fmla="*/ 21 w 470"/>
                  <a:gd name="T43" fmla="*/ 73 h 445"/>
                  <a:gd name="T44" fmla="*/ 48 w 470"/>
                  <a:gd name="T45" fmla="*/ 46 h 445"/>
                  <a:gd name="T46" fmla="*/ 86 w 470"/>
                  <a:gd name="T47" fmla="*/ 21 h 445"/>
                  <a:gd name="T48" fmla="*/ 136 w 470"/>
                  <a:gd name="T49" fmla="*/ 6 h 445"/>
                  <a:gd name="T50" fmla="*/ 163 w 470"/>
                  <a:gd name="T51" fmla="*/ 0 h 445"/>
                  <a:gd name="T52" fmla="*/ 190 w 470"/>
                  <a:gd name="T53" fmla="*/ 0 h 445"/>
                  <a:gd name="T54" fmla="*/ 215 w 470"/>
                  <a:gd name="T55" fmla="*/ 4 h 445"/>
                  <a:gd name="T56" fmla="*/ 236 w 470"/>
                  <a:gd name="T57" fmla="*/ 11 h 445"/>
                  <a:gd name="T58" fmla="*/ 259 w 470"/>
                  <a:gd name="T59" fmla="*/ 18 h 445"/>
                  <a:gd name="T60" fmla="*/ 278 w 470"/>
                  <a:gd name="T61" fmla="*/ 30 h 445"/>
                  <a:gd name="T62" fmla="*/ 297 w 470"/>
                  <a:gd name="T63" fmla="*/ 44 h 445"/>
                  <a:gd name="T64" fmla="*/ 314 w 470"/>
                  <a:gd name="T65" fmla="*/ 60 h 445"/>
                  <a:gd name="T66" fmla="*/ 331 w 470"/>
                  <a:gd name="T67" fmla="*/ 76 h 445"/>
                  <a:gd name="T68" fmla="*/ 346 w 470"/>
                  <a:gd name="T69" fmla="*/ 96 h 445"/>
                  <a:gd name="T70" fmla="*/ 359 w 470"/>
                  <a:gd name="T71" fmla="*/ 116 h 445"/>
                  <a:gd name="T72" fmla="*/ 373 w 470"/>
                  <a:gd name="T73" fmla="*/ 138 h 445"/>
                  <a:gd name="T74" fmla="*/ 386 w 470"/>
                  <a:gd name="T75" fmla="*/ 162 h 445"/>
                  <a:gd name="T76" fmla="*/ 396 w 470"/>
                  <a:gd name="T77" fmla="*/ 185 h 445"/>
                  <a:gd name="T78" fmla="*/ 408 w 470"/>
                  <a:gd name="T79" fmla="*/ 210 h 445"/>
                  <a:gd name="T80" fmla="*/ 417 w 470"/>
                  <a:gd name="T81" fmla="*/ 234 h 445"/>
                  <a:gd name="T82" fmla="*/ 436 w 470"/>
                  <a:gd name="T83" fmla="*/ 281 h 445"/>
                  <a:gd name="T84" fmla="*/ 452 w 470"/>
                  <a:gd name="T85" fmla="*/ 326 h 445"/>
                  <a:gd name="T86" fmla="*/ 463 w 470"/>
                  <a:gd name="T87" fmla="*/ 365 h 445"/>
                  <a:gd name="T88" fmla="*/ 470 w 470"/>
                  <a:gd name="T89" fmla="*/ 398 h 445"/>
                  <a:gd name="T90" fmla="*/ 468 w 470"/>
                  <a:gd name="T91" fmla="*/ 424 h 445"/>
                  <a:gd name="T92" fmla="*/ 457 w 470"/>
                  <a:gd name="T93" fmla="*/ 440 h 445"/>
                  <a:gd name="T94" fmla="*/ 436 w 470"/>
                  <a:gd name="T95" fmla="*/ 445 h 445"/>
                  <a:gd name="T96" fmla="*/ 404 w 470"/>
                  <a:gd name="T97" fmla="*/ 437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0" h="445">
                    <a:moveTo>
                      <a:pt x="404" y="437"/>
                    </a:moveTo>
                    <a:lnTo>
                      <a:pt x="401" y="435"/>
                    </a:lnTo>
                    <a:lnTo>
                      <a:pt x="394" y="432"/>
                    </a:lnTo>
                    <a:lnTo>
                      <a:pt x="380" y="427"/>
                    </a:lnTo>
                    <a:lnTo>
                      <a:pt x="361" y="419"/>
                    </a:lnTo>
                    <a:lnTo>
                      <a:pt x="341" y="411"/>
                    </a:lnTo>
                    <a:lnTo>
                      <a:pt x="318" y="401"/>
                    </a:lnTo>
                    <a:lnTo>
                      <a:pt x="291" y="389"/>
                    </a:lnTo>
                    <a:lnTo>
                      <a:pt x="261" y="376"/>
                    </a:lnTo>
                    <a:lnTo>
                      <a:pt x="233" y="362"/>
                    </a:lnTo>
                    <a:lnTo>
                      <a:pt x="203" y="348"/>
                    </a:lnTo>
                    <a:lnTo>
                      <a:pt x="175" y="333"/>
                    </a:lnTo>
                    <a:lnTo>
                      <a:pt x="147" y="316"/>
                    </a:lnTo>
                    <a:lnTo>
                      <a:pt x="120" y="299"/>
                    </a:lnTo>
                    <a:lnTo>
                      <a:pt x="94" y="281"/>
                    </a:lnTo>
                    <a:lnTo>
                      <a:pt x="72" y="266"/>
                    </a:lnTo>
                    <a:lnTo>
                      <a:pt x="52" y="248"/>
                    </a:lnTo>
                    <a:lnTo>
                      <a:pt x="24" y="213"/>
                    </a:lnTo>
                    <a:lnTo>
                      <a:pt x="6" y="177"/>
                    </a:lnTo>
                    <a:lnTo>
                      <a:pt x="0" y="141"/>
                    </a:lnTo>
                    <a:lnTo>
                      <a:pt x="5" y="106"/>
                    </a:lnTo>
                    <a:lnTo>
                      <a:pt x="21" y="73"/>
                    </a:lnTo>
                    <a:lnTo>
                      <a:pt x="48" y="46"/>
                    </a:lnTo>
                    <a:lnTo>
                      <a:pt x="86" y="21"/>
                    </a:lnTo>
                    <a:lnTo>
                      <a:pt x="136" y="6"/>
                    </a:lnTo>
                    <a:lnTo>
                      <a:pt x="163" y="0"/>
                    </a:lnTo>
                    <a:lnTo>
                      <a:pt x="190" y="0"/>
                    </a:lnTo>
                    <a:lnTo>
                      <a:pt x="215" y="4"/>
                    </a:lnTo>
                    <a:lnTo>
                      <a:pt x="236" y="11"/>
                    </a:lnTo>
                    <a:lnTo>
                      <a:pt x="259" y="18"/>
                    </a:lnTo>
                    <a:lnTo>
                      <a:pt x="278" y="30"/>
                    </a:lnTo>
                    <a:lnTo>
                      <a:pt x="297" y="44"/>
                    </a:lnTo>
                    <a:lnTo>
                      <a:pt x="314" y="60"/>
                    </a:lnTo>
                    <a:lnTo>
                      <a:pt x="331" y="76"/>
                    </a:lnTo>
                    <a:lnTo>
                      <a:pt x="346" y="96"/>
                    </a:lnTo>
                    <a:lnTo>
                      <a:pt x="359" y="116"/>
                    </a:lnTo>
                    <a:lnTo>
                      <a:pt x="373" y="138"/>
                    </a:lnTo>
                    <a:lnTo>
                      <a:pt x="386" y="162"/>
                    </a:lnTo>
                    <a:lnTo>
                      <a:pt x="396" y="185"/>
                    </a:lnTo>
                    <a:lnTo>
                      <a:pt x="408" y="210"/>
                    </a:lnTo>
                    <a:lnTo>
                      <a:pt x="417" y="234"/>
                    </a:lnTo>
                    <a:lnTo>
                      <a:pt x="436" y="281"/>
                    </a:lnTo>
                    <a:lnTo>
                      <a:pt x="452" y="326"/>
                    </a:lnTo>
                    <a:lnTo>
                      <a:pt x="463" y="365"/>
                    </a:lnTo>
                    <a:lnTo>
                      <a:pt x="470" y="398"/>
                    </a:lnTo>
                    <a:lnTo>
                      <a:pt x="468" y="424"/>
                    </a:lnTo>
                    <a:lnTo>
                      <a:pt x="457" y="440"/>
                    </a:lnTo>
                    <a:lnTo>
                      <a:pt x="436" y="445"/>
                    </a:lnTo>
                    <a:lnTo>
                      <a:pt x="404" y="437"/>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88" name="Freeform 1528">
                <a:extLst>
                  <a:ext uri="{FF2B5EF4-FFF2-40B4-BE49-F238E27FC236}">
                    <a16:creationId xmlns:a16="http://schemas.microsoft.com/office/drawing/2014/main" id="{327232B8-03EE-341C-B974-575BCD0A1CC2}"/>
                  </a:ext>
                </a:extLst>
              </p:cNvPr>
              <p:cNvSpPr>
                <a:spLocks/>
              </p:cNvSpPr>
              <p:nvPr/>
            </p:nvSpPr>
            <p:spPr bwMode="auto">
              <a:xfrm>
                <a:off x="629" y="1906"/>
                <a:ext cx="133" cy="126"/>
              </a:xfrm>
              <a:custGeom>
                <a:avLst/>
                <a:gdLst>
                  <a:gd name="T0" fmla="*/ 345 w 400"/>
                  <a:gd name="T1" fmla="*/ 369 h 376"/>
                  <a:gd name="T2" fmla="*/ 341 w 400"/>
                  <a:gd name="T3" fmla="*/ 368 h 376"/>
                  <a:gd name="T4" fmla="*/ 335 w 400"/>
                  <a:gd name="T5" fmla="*/ 366 h 376"/>
                  <a:gd name="T6" fmla="*/ 323 w 400"/>
                  <a:gd name="T7" fmla="*/ 362 h 376"/>
                  <a:gd name="T8" fmla="*/ 307 w 400"/>
                  <a:gd name="T9" fmla="*/ 355 h 376"/>
                  <a:gd name="T10" fmla="*/ 289 w 400"/>
                  <a:gd name="T11" fmla="*/ 348 h 376"/>
                  <a:gd name="T12" fmla="*/ 270 w 400"/>
                  <a:gd name="T13" fmla="*/ 338 h 376"/>
                  <a:gd name="T14" fmla="*/ 247 w 400"/>
                  <a:gd name="T15" fmla="*/ 329 h 376"/>
                  <a:gd name="T16" fmla="*/ 224 w 400"/>
                  <a:gd name="T17" fmla="*/ 318 h 376"/>
                  <a:gd name="T18" fmla="*/ 198 w 400"/>
                  <a:gd name="T19" fmla="*/ 305 h 376"/>
                  <a:gd name="T20" fmla="*/ 172 w 400"/>
                  <a:gd name="T21" fmla="*/ 293 h 376"/>
                  <a:gd name="T22" fmla="*/ 149 w 400"/>
                  <a:gd name="T23" fmla="*/ 280 h 376"/>
                  <a:gd name="T24" fmla="*/ 123 w 400"/>
                  <a:gd name="T25" fmla="*/ 266 h 376"/>
                  <a:gd name="T26" fmla="*/ 101 w 400"/>
                  <a:gd name="T27" fmla="*/ 253 h 376"/>
                  <a:gd name="T28" fmla="*/ 79 w 400"/>
                  <a:gd name="T29" fmla="*/ 238 h 376"/>
                  <a:gd name="T30" fmla="*/ 60 w 400"/>
                  <a:gd name="T31" fmla="*/ 224 h 376"/>
                  <a:gd name="T32" fmla="*/ 45 w 400"/>
                  <a:gd name="T33" fmla="*/ 210 h 376"/>
                  <a:gd name="T34" fmla="*/ 20 w 400"/>
                  <a:gd name="T35" fmla="*/ 179 h 376"/>
                  <a:gd name="T36" fmla="*/ 6 w 400"/>
                  <a:gd name="T37" fmla="*/ 149 h 376"/>
                  <a:gd name="T38" fmla="*/ 0 w 400"/>
                  <a:gd name="T39" fmla="*/ 117 h 376"/>
                  <a:gd name="T40" fmla="*/ 5 w 400"/>
                  <a:gd name="T41" fmla="*/ 87 h 376"/>
                  <a:gd name="T42" fmla="*/ 19 w 400"/>
                  <a:gd name="T43" fmla="*/ 60 h 376"/>
                  <a:gd name="T44" fmla="*/ 41 w 400"/>
                  <a:gd name="T45" fmla="*/ 36 h 376"/>
                  <a:gd name="T46" fmla="*/ 74 w 400"/>
                  <a:gd name="T47" fmla="*/ 18 h 376"/>
                  <a:gd name="T48" fmla="*/ 117 w 400"/>
                  <a:gd name="T49" fmla="*/ 2 h 376"/>
                  <a:gd name="T50" fmla="*/ 162 w 400"/>
                  <a:gd name="T51" fmla="*/ 0 h 376"/>
                  <a:gd name="T52" fmla="*/ 200 w 400"/>
                  <a:gd name="T53" fmla="*/ 6 h 376"/>
                  <a:gd name="T54" fmla="*/ 237 w 400"/>
                  <a:gd name="T55" fmla="*/ 23 h 376"/>
                  <a:gd name="T56" fmla="*/ 267 w 400"/>
                  <a:gd name="T57" fmla="*/ 49 h 376"/>
                  <a:gd name="T58" fmla="*/ 293 w 400"/>
                  <a:gd name="T59" fmla="*/ 81 h 376"/>
                  <a:gd name="T60" fmla="*/ 316 w 400"/>
                  <a:gd name="T61" fmla="*/ 117 h 376"/>
                  <a:gd name="T62" fmla="*/ 337 w 400"/>
                  <a:gd name="T63" fmla="*/ 157 h 376"/>
                  <a:gd name="T64" fmla="*/ 355 w 400"/>
                  <a:gd name="T65" fmla="*/ 198 h 376"/>
                  <a:gd name="T66" fmla="*/ 371 w 400"/>
                  <a:gd name="T67" fmla="*/ 239 h 376"/>
                  <a:gd name="T68" fmla="*/ 386 w 400"/>
                  <a:gd name="T69" fmla="*/ 275 h 376"/>
                  <a:gd name="T70" fmla="*/ 395 w 400"/>
                  <a:gd name="T71" fmla="*/ 309 h 376"/>
                  <a:gd name="T72" fmla="*/ 400 w 400"/>
                  <a:gd name="T73" fmla="*/ 337 h 376"/>
                  <a:gd name="T74" fmla="*/ 398 w 400"/>
                  <a:gd name="T75" fmla="*/ 359 h 376"/>
                  <a:gd name="T76" fmla="*/ 390 w 400"/>
                  <a:gd name="T77" fmla="*/ 372 h 376"/>
                  <a:gd name="T78" fmla="*/ 373 w 400"/>
                  <a:gd name="T79" fmla="*/ 376 h 376"/>
                  <a:gd name="T80" fmla="*/ 345 w 400"/>
                  <a:gd name="T81" fmla="*/ 369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76">
                    <a:moveTo>
                      <a:pt x="345" y="369"/>
                    </a:moveTo>
                    <a:lnTo>
                      <a:pt x="341" y="368"/>
                    </a:lnTo>
                    <a:lnTo>
                      <a:pt x="335" y="366"/>
                    </a:lnTo>
                    <a:lnTo>
                      <a:pt x="323" y="362"/>
                    </a:lnTo>
                    <a:lnTo>
                      <a:pt x="307" y="355"/>
                    </a:lnTo>
                    <a:lnTo>
                      <a:pt x="289" y="348"/>
                    </a:lnTo>
                    <a:lnTo>
                      <a:pt x="270" y="338"/>
                    </a:lnTo>
                    <a:lnTo>
                      <a:pt x="247" y="329"/>
                    </a:lnTo>
                    <a:lnTo>
                      <a:pt x="224" y="318"/>
                    </a:lnTo>
                    <a:lnTo>
                      <a:pt x="198" y="305"/>
                    </a:lnTo>
                    <a:lnTo>
                      <a:pt x="172" y="293"/>
                    </a:lnTo>
                    <a:lnTo>
                      <a:pt x="149" y="280"/>
                    </a:lnTo>
                    <a:lnTo>
                      <a:pt x="123" y="266"/>
                    </a:lnTo>
                    <a:lnTo>
                      <a:pt x="101" y="253"/>
                    </a:lnTo>
                    <a:lnTo>
                      <a:pt x="79" y="238"/>
                    </a:lnTo>
                    <a:lnTo>
                      <a:pt x="60" y="224"/>
                    </a:lnTo>
                    <a:lnTo>
                      <a:pt x="45" y="210"/>
                    </a:lnTo>
                    <a:lnTo>
                      <a:pt x="20" y="179"/>
                    </a:lnTo>
                    <a:lnTo>
                      <a:pt x="6" y="149"/>
                    </a:lnTo>
                    <a:lnTo>
                      <a:pt x="0" y="117"/>
                    </a:lnTo>
                    <a:lnTo>
                      <a:pt x="5" y="87"/>
                    </a:lnTo>
                    <a:lnTo>
                      <a:pt x="19" y="60"/>
                    </a:lnTo>
                    <a:lnTo>
                      <a:pt x="41" y="36"/>
                    </a:lnTo>
                    <a:lnTo>
                      <a:pt x="74" y="18"/>
                    </a:lnTo>
                    <a:lnTo>
                      <a:pt x="117" y="2"/>
                    </a:lnTo>
                    <a:lnTo>
                      <a:pt x="162" y="0"/>
                    </a:lnTo>
                    <a:lnTo>
                      <a:pt x="200" y="6"/>
                    </a:lnTo>
                    <a:lnTo>
                      <a:pt x="237" y="23"/>
                    </a:lnTo>
                    <a:lnTo>
                      <a:pt x="267" y="49"/>
                    </a:lnTo>
                    <a:lnTo>
                      <a:pt x="293" y="81"/>
                    </a:lnTo>
                    <a:lnTo>
                      <a:pt x="316" y="117"/>
                    </a:lnTo>
                    <a:lnTo>
                      <a:pt x="337" y="157"/>
                    </a:lnTo>
                    <a:lnTo>
                      <a:pt x="355" y="198"/>
                    </a:lnTo>
                    <a:lnTo>
                      <a:pt x="371" y="239"/>
                    </a:lnTo>
                    <a:lnTo>
                      <a:pt x="386" y="275"/>
                    </a:lnTo>
                    <a:lnTo>
                      <a:pt x="395" y="309"/>
                    </a:lnTo>
                    <a:lnTo>
                      <a:pt x="400" y="337"/>
                    </a:lnTo>
                    <a:lnTo>
                      <a:pt x="398" y="359"/>
                    </a:lnTo>
                    <a:lnTo>
                      <a:pt x="390" y="372"/>
                    </a:lnTo>
                    <a:lnTo>
                      <a:pt x="373" y="376"/>
                    </a:lnTo>
                    <a:lnTo>
                      <a:pt x="345" y="369"/>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89" name="Freeform 1529">
                <a:extLst>
                  <a:ext uri="{FF2B5EF4-FFF2-40B4-BE49-F238E27FC236}">
                    <a16:creationId xmlns:a16="http://schemas.microsoft.com/office/drawing/2014/main" id="{574BE837-780F-FE5B-E17F-A79E5972B335}"/>
                  </a:ext>
                </a:extLst>
              </p:cNvPr>
              <p:cNvSpPr>
                <a:spLocks/>
              </p:cNvSpPr>
              <p:nvPr/>
            </p:nvSpPr>
            <p:spPr bwMode="auto">
              <a:xfrm>
                <a:off x="637" y="1911"/>
                <a:ext cx="110" cy="104"/>
              </a:xfrm>
              <a:custGeom>
                <a:avLst/>
                <a:gdLst>
                  <a:gd name="T0" fmla="*/ 285 w 330"/>
                  <a:gd name="T1" fmla="*/ 306 h 312"/>
                  <a:gd name="T2" fmla="*/ 276 w 330"/>
                  <a:gd name="T3" fmla="*/ 303 h 312"/>
                  <a:gd name="T4" fmla="*/ 254 w 330"/>
                  <a:gd name="T5" fmla="*/ 293 h 312"/>
                  <a:gd name="T6" fmla="*/ 222 w 330"/>
                  <a:gd name="T7" fmla="*/ 281 h 312"/>
                  <a:gd name="T8" fmla="*/ 184 w 330"/>
                  <a:gd name="T9" fmla="*/ 264 h 312"/>
                  <a:gd name="T10" fmla="*/ 143 w 330"/>
                  <a:gd name="T11" fmla="*/ 242 h 312"/>
                  <a:gd name="T12" fmla="*/ 102 w 330"/>
                  <a:gd name="T13" fmla="*/ 220 h 312"/>
                  <a:gd name="T14" fmla="*/ 66 w 330"/>
                  <a:gd name="T15" fmla="*/ 197 h 312"/>
                  <a:gd name="T16" fmla="*/ 37 w 330"/>
                  <a:gd name="T17" fmla="*/ 173 h 312"/>
                  <a:gd name="T18" fmla="*/ 16 w 330"/>
                  <a:gd name="T19" fmla="*/ 148 h 312"/>
                  <a:gd name="T20" fmla="*/ 5 w 330"/>
                  <a:gd name="T21" fmla="*/ 122 h 312"/>
                  <a:gd name="T22" fmla="*/ 0 w 330"/>
                  <a:gd name="T23" fmla="*/ 97 h 312"/>
                  <a:gd name="T24" fmla="*/ 4 w 330"/>
                  <a:gd name="T25" fmla="*/ 72 h 312"/>
                  <a:gd name="T26" fmla="*/ 15 w 330"/>
                  <a:gd name="T27" fmla="*/ 49 h 312"/>
                  <a:gd name="T28" fmla="*/ 34 w 330"/>
                  <a:gd name="T29" fmla="*/ 31 h 312"/>
                  <a:gd name="T30" fmla="*/ 61 w 330"/>
                  <a:gd name="T31" fmla="*/ 14 h 312"/>
                  <a:gd name="T32" fmla="*/ 96 w 330"/>
                  <a:gd name="T33" fmla="*/ 4 h 312"/>
                  <a:gd name="T34" fmla="*/ 134 w 330"/>
                  <a:gd name="T35" fmla="*/ 0 h 312"/>
                  <a:gd name="T36" fmla="*/ 166 w 330"/>
                  <a:gd name="T37" fmla="*/ 5 h 312"/>
                  <a:gd name="T38" fmla="*/ 196 w 330"/>
                  <a:gd name="T39" fmla="*/ 19 h 312"/>
                  <a:gd name="T40" fmla="*/ 221 w 330"/>
                  <a:gd name="T41" fmla="*/ 40 h 312"/>
                  <a:gd name="T42" fmla="*/ 242 w 330"/>
                  <a:gd name="T43" fmla="*/ 67 h 312"/>
                  <a:gd name="T44" fmla="*/ 262 w 330"/>
                  <a:gd name="T45" fmla="*/ 97 h 312"/>
                  <a:gd name="T46" fmla="*/ 280 w 330"/>
                  <a:gd name="T47" fmla="*/ 129 h 312"/>
                  <a:gd name="T48" fmla="*/ 294 w 330"/>
                  <a:gd name="T49" fmla="*/ 164 h 312"/>
                  <a:gd name="T50" fmla="*/ 307 w 330"/>
                  <a:gd name="T51" fmla="*/ 197 h 312"/>
                  <a:gd name="T52" fmla="*/ 317 w 330"/>
                  <a:gd name="T53" fmla="*/ 228 h 312"/>
                  <a:gd name="T54" fmla="*/ 326 w 330"/>
                  <a:gd name="T55" fmla="*/ 255 h 312"/>
                  <a:gd name="T56" fmla="*/ 330 w 330"/>
                  <a:gd name="T57" fmla="*/ 280 h 312"/>
                  <a:gd name="T58" fmla="*/ 328 w 330"/>
                  <a:gd name="T59" fmla="*/ 296 h 312"/>
                  <a:gd name="T60" fmla="*/ 322 w 330"/>
                  <a:gd name="T61" fmla="*/ 308 h 312"/>
                  <a:gd name="T62" fmla="*/ 307 w 330"/>
                  <a:gd name="T63" fmla="*/ 312 h 312"/>
                  <a:gd name="T64" fmla="*/ 285 w 330"/>
                  <a:gd name="T65" fmla="*/ 30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0" h="312">
                    <a:moveTo>
                      <a:pt x="285" y="306"/>
                    </a:moveTo>
                    <a:lnTo>
                      <a:pt x="276" y="303"/>
                    </a:lnTo>
                    <a:lnTo>
                      <a:pt x="254" y="293"/>
                    </a:lnTo>
                    <a:lnTo>
                      <a:pt x="222" y="281"/>
                    </a:lnTo>
                    <a:lnTo>
                      <a:pt x="184" y="264"/>
                    </a:lnTo>
                    <a:lnTo>
                      <a:pt x="143" y="242"/>
                    </a:lnTo>
                    <a:lnTo>
                      <a:pt x="102" y="220"/>
                    </a:lnTo>
                    <a:lnTo>
                      <a:pt x="66" y="197"/>
                    </a:lnTo>
                    <a:lnTo>
                      <a:pt x="37" y="173"/>
                    </a:lnTo>
                    <a:lnTo>
                      <a:pt x="16" y="148"/>
                    </a:lnTo>
                    <a:lnTo>
                      <a:pt x="5" y="122"/>
                    </a:lnTo>
                    <a:lnTo>
                      <a:pt x="0" y="97"/>
                    </a:lnTo>
                    <a:lnTo>
                      <a:pt x="4" y="72"/>
                    </a:lnTo>
                    <a:lnTo>
                      <a:pt x="15" y="49"/>
                    </a:lnTo>
                    <a:lnTo>
                      <a:pt x="34" y="31"/>
                    </a:lnTo>
                    <a:lnTo>
                      <a:pt x="61" y="14"/>
                    </a:lnTo>
                    <a:lnTo>
                      <a:pt x="96" y="4"/>
                    </a:lnTo>
                    <a:lnTo>
                      <a:pt x="134" y="0"/>
                    </a:lnTo>
                    <a:lnTo>
                      <a:pt x="166" y="5"/>
                    </a:lnTo>
                    <a:lnTo>
                      <a:pt x="196" y="19"/>
                    </a:lnTo>
                    <a:lnTo>
                      <a:pt x="221" y="40"/>
                    </a:lnTo>
                    <a:lnTo>
                      <a:pt x="242" y="67"/>
                    </a:lnTo>
                    <a:lnTo>
                      <a:pt x="262" y="97"/>
                    </a:lnTo>
                    <a:lnTo>
                      <a:pt x="280" y="129"/>
                    </a:lnTo>
                    <a:lnTo>
                      <a:pt x="294" y="164"/>
                    </a:lnTo>
                    <a:lnTo>
                      <a:pt x="307" y="197"/>
                    </a:lnTo>
                    <a:lnTo>
                      <a:pt x="317" y="228"/>
                    </a:lnTo>
                    <a:lnTo>
                      <a:pt x="326" y="255"/>
                    </a:lnTo>
                    <a:lnTo>
                      <a:pt x="330" y="280"/>
                    </a:lnTo>
                    <a:lnTo>
                      <a:pt x="328" y="296"/>
                    </a:lnTo>
                    <a:lnTo>
                      <a:pt x="322" y="308"/>
                    </a:lnTo>
                    <a:lnTo>
                      <a:pt x="307" y="312"/>
                    </a:lnTo>
                    <a:lnTo>
                      <a:pt x="285" y="306"/>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90" name="Freeform 1530">
                <a:extLst>
                  <a:ext uri="{FF2B5EF4-FFF2-40B4-BE49-F238E27FC236}">
                    <a16:creationId xmlns:a16="http://schemas.microsoft.com/office/drawing/2014/main" id="{84D76D37-E2CD-B4DA-E5A8-71145A02E56A}"/>
                  </a:ext>
                </a:extLst>
              </p:cNvPr>
              <p:cNvSpPr>
                <a:spLocks/>
              </p:cNvSpPr>
              <p:nvPr/>
            </p:nvSpPr>
            <p:spPr bwMode="auto">
              <a:xfrm>
                <a:off x="646" y="1917"/>
                <a:ext cx="87" cy="82"/>
              </a:xfrm>
              <a:custGeom>
                <a:avLst/>
                <a:gdLst>
                  <a:gd name="T0" fmla="*/ 226 w 260"/>
                  <a:gd name="T1" fmla="*/ 241 h 245"/>
                  <a:gd name="T2" fmla="*/ 219 w 260"/>
                  <a:gd name="T3" fmla="*/ 237 h 245"/>
                  <a:gd name="T4" fmla="*/ 201 w 260"/>
                  <a:gd name="T5" fmla="*/ 231 h 245"/>
                  <a:gd name="T6" fmla="*/ 177 w 260"/>
                  <a:gd name="T7" fmla="*/ 222 h 245"/>
                  <a:gd name="T8" fmla="*/ 146 w 260"/>
                  <a:gd name="T9" fmla="*/ 208 h 245"/>
                  <a:gd name="T10" fmla="*/ 112 w 260"/>
                  <a:gd name="T11" fmla="*/ 192 h 245"/>
                  <a:gd name="T12" fmla="*/ 81 w 260"/>
                  <a:gd name="T13" fmla="*/ 174 h 245"/>
                  <a:gd name="T14" fmla="*/ 53 w 260"/>
                  <a:gd name="T15" fmla="*/ 155 h 245"/>
                  <a:gd name="T16" fmla="*/ 29 w 260"/>
                  <a:gd name="T17" fmla="*/ 135 h 245"/>
                  <a:gd name="T18" fmla="*/ 13 w 260"/>
                  <a:gd name="T19" fmla="*/ 117 h 245"/>
                  <a:gd name="T20" fmla="*/ 3 w 260"/>
                  <a:gd name="T21" fmla="*/ 97 h 245"/>
                  <a:gd name="T22" fmla="*/ 0 w 260"/>
                  <a:gd name="T23" fmla="*/ 76 h 245"/>
                  <a:gd name="T24" fmla="*/ 3 w 260"/>
                  <a:gd name="T25" fmla="*/ 57 h 245"/>
                  <a:gd name="T26" fmla="*/ 12 w 260"/>
                  <a:gd name="T27" fmla="*/ 39 h 245"/>
                  <a:gd name="T28" fmla="*/ 27 w 260"/>
                  <a:gd name="T29" fmla="*/ 23 h 245"/>
                  <a:gd name="T30" fmla="*/ 48 w 260"/>
                  <a:gd name="T31" fmla="*/ 10 h 245"/>
                  <a:gd name="T32" fmla="*/ 76 w 260"/>
                  <a:gd name="T33" fmla="*/ 3 h 245"/>
                  <a:gd name="T34" fmla="*/ 107 w 260"/>
                  <a:gd name="T35" fmla="*/ 0 h 245"/>
                  <a:gd name="T36" fmla="*/ 131 w 260"/>
                  <a:gd name="T37" fmla="*/ 4 h 245"/>
                  <a:gd name="T38" fmla="*/ 156 w 260"/>
                  <a:gd name="T39" fmla="*/ 15 h 245"/>
                  <a:gd name="T40" fmla="*/ 174 w 260"/>
                  <a:gd name="T41" fmla="*/ 31 h 245"/>
                  <a:gd name="T42" fmla="*/ 192 w 260"/>
                  <a:gd name="T43" fmla="*/ 52 h 245"/>
                  <a:gd name="T44" fmla="*/ 207 w 260"/>
                  <a:gd name="T45" fmla="*/ 76 h 245"/>
                  <a:gd name="T46" fmla="*/ 220 w 260"/>
                  <a:gd name="T47" fmla="*/ 103 h 245"/>
                  <a:gd name="T48" fmla="*/ 232 w 260"/>
                  <a:gd name="T49" fmla="*/ 130 h 245"/>
                  <a:gd name="T50" fmla="*/ 241 w 260"/>
                  <a:gd name="T51" fmla="*/ 156 h 245"/>
                  <a:gd name="T52" fmla="*/ 251 w 260"/>
                  <a:gd name="T53" fmla="*/ 180 h 245"/>
                  <a:gd name="T54" fmla="*/ 256 w 260"/>
                  <a:gd name="T55" fmla="*/ 202 h 245"/>
                  <a:gd name="T56" fmla="*/ 260 w 260"/>
                  <a:gd name="T57" fmla="*/ 220 h 245"/>
                  <a:gd name="T58" fmla="*/ 260 w 260"/>
                  <a:gd name="T59" fmla="*/ 235 h 245"/>
                  <a:gd name="T60" fmla="*/ 254 w 260"/>
                  <a:gd name="T61" fmla="*/ 242 h 245"/>
                  <a:gd name="T62" fmla="*/ 242 w 260"/>
                  <a:gd name="T63" fmla="*/ 245 h 245"/>
                  <a:gd name="T64" fmla="*/ 226 w 260"/>
                  <a:gd name="T65" fmla="*/ 24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0" h="245">
                    <a:moveTo>
                      <a:pt x="226" y="241"/>
                    </a:moveTo>
                    <a:lnTo>
                      <a:pt x="219" y="237"/>
                    </a:lnTo>
                    <a:lnTo>
                      <a:pt x="201" y="231"/>
                    </a:lnTo>
                    <a:lnTo>
                      <a:pt x="177" y="222"/>
                    </a:lnTo>
                    <a:lnTo>
                      <a:pt x="146" y="208"/>
                    </a:lnTo>
                    <a:lnTo>
                      <a:pt x="112" y="192"/>
                    </a:lnTo>
                    <a:lnTo>
                      <a:pt x="81" y="174"/>
                    </a:lnTo>
                    <a:lnTo>
                      <a:pt x="53" y="155"/>
                    </a:lnTo>
                    <a:lnTo>
                      <a:pt x="29" y="135"/>
                    </a:lnTo>
                    <a:lnTo>
                      <a:pt x="13" y="117"/>
                    </a:lnTo>
                    <a:lnTo>
                      <a:pt x="3" y="97"/>
                    </a:lnTo>
                    <a:lnTo>
                      <a:pt x="0" y="76"/>
                    </a:lnTo>
                    <a:lnTo>
                      <a:pt x="3" y="57"/>
                    </a:lnTo>
                    <a:lnTo>
                      <a:pt x="12" y="39"/>
                    </a:lnTo>
                    <a:lnTo>
                      <a:pt x="27" y="23"/>
                    </a:lnTo>
                    <a:lnTo>
                      <a:pt x="48" y="10"/>
                    </a:lnTo>
                    <a:lnTo>
                      <a:pt x="76" y="3"/>
                    </a:lnTo>
                    <a:lnTo>
                      <a:pt x="107" y="0"/>
                    </a:lnTo>
                    <a:lnTo>
                      <a:pt x="131" y="4"/>
                    </a:lnTo>
                    <a:lnTo>
                      <a:pt x="156" y="15"/>
                    </a:lnTo>
                    <a:lnTo>
                      <a:pt x="174" y="31"/>
                    </a:lnTo>
                    <a:lnTo>
                      <a:pt x="192" y="52"/>
                    </a:lnTo>
                    <a:lnTo>
                      <a:pt x="207" y="76"/>
                    </a:lnTo>
                    <a:lnTo>
                      <a:pt x="220" y="103"/>
                    </a:lnTo>
                    <a:lnTo>
                      <a:pt x="232" y="130"/>
                    </a:lnTo>
                    <a:lnTo>
                      <a:pt x="241" y="156"/>
                    </a:lnTo>
                    <a:lnTo>
                      <a:pt x="251" y="180"/>
                    </a:lnTo>
                    <a:lnTo>
                      <a:pt x="256" y="202"/>
                    </a:lnTo>
                    <a:lnTo>
                      <a:pt x="260" y="220"/>
                    </a:lnTo>
                    <a:lnTo>
                      <a:pt x="260" y="235"/>
                    </a:lnTo>
                    <a:lnTo>
                      <a:pt x="254" y="242"/>
                    </a:lnTo>
                    <a:lnTo>
                      <a:pt x="242" y="245"/>
                    </a:lnTo>
                    <a:lnTo>
                      <a:pt x="226" y="241"/>
                    </a:ln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91" name="Freeform 1531">
                <a:extLst>
                  <a:ext uri="{FF2B5EF4-FFF2-40B4-BE49-F238E27FC236}">
                    <a16:creationId xmlns:a16="http://schemas.microsoft.com/office/drawing/2014/main" id="{E03092F9-A483-DC38-9AF1-ACBC6EB27C6D}"/>
                  </a:ext>
                </a:extLst>
              </p:cNvPr>
              <p:cNvSpPr>
                <a:spLocks/>
              </p:cNvSpPr>
              <p:nvPr/>
            </p:nvSpPr>
            <p:spPr bwMode="auto">
              <a:xfrm>
                <a:off x="655" y="1922"/>
                <a:ext cx="63" cy="60"/>
              </a:xfrm>
              <a:custGeom>
                <a:avLst/>
                <a:gdLst>
                  <a:gd name="T0" fmla="*/ 162 w 189"/>
                  <a:gd name="T1" fmla="*/ 177 h 180"/>
                  <a:gd name="T2" fmla="*/ 158 w 189"/>
                  <a:gd name="T3" fmla="*/ 176 h 180"/>
                  <a:gd name="T4" fmla="*/ 145 w 189"/>
                  <a:gd name="T5" fmla="*/ 171 h 180"/>
                  <a:gd name="T6" fmla="*/ 129 w 189"/>
                  <a:gd name="T7" fmla="*/ 164 h 180"/>
                  <a:gd name="T8" fmla="*/ 106 w 189"/>
                  <a:gd name="T9" fmla="*/ 152 h 180"/>
                  <a:gd name="T10" fmla="*/ 82 w 189"/>
                  <a:gd name="T11" fmla="*/ 140 h 180"/>
                  <a:gd name="T12" fmla="*/ 58 w 189"/>
                  <a:gd name="T13" fmla="*/ 128 h 180"/>
                  <a:gd name="T14" fmla="*/ 36 w 189"/>
                  <a:gd name="T15" fmla="*/ 115 h 180"/>
                  <a:gd name="T16" fmla="*/ 20 w 189"/>
                  <a:gd name="T17" fmla="*/ 99 h 180"/>
                  <a:gd name="T18" fmla="*/ 9 w 189"/>
                  <a:gd name="T19" fmla="*/ 85 h 180"/>
                  <a:gd name="T20" fmla="*/ 1 w 189"/>
                  <a:gd name="T21" fmla="*/ 71 h 180"/>
                  <a:gd name="T22" fmla="*/ 0 w 189"/>
                  <a:gd name="T23" fmla="*/ 57 h 180"/>
                  <a:gd name="T24" fmla="*/ 1 w 189"/>
                  <a:gd name="T25" fmla="*/ 42 h 180"/>
                  <a:gd name="T26" fmla="*/ 8 w 189"/>
                  <a:gd name="T27" fmla="*/ 29 h 180"/>
                  <a:gd name="T28" fmla="*/ 18 w 189"/>
                  <a:gd name="T29" fmla="*/ 18 h 180"/>
                  <a:gd name="T30" fmla="*/ 34 w 189"/>
                  <a:gd name="T31" fmla="*/ 8 h 180"/>
                  <a:gd name="T32" fmla="*/ 55 w 189"/>
                  <a:gd name="T33" fmla="*/ 1 h 180"/>
                  <a:gd name="T34" fmla="*/ 76 w 189"/>
                  <a:gd name="T35" fmla="*/ 0 h 180"/>
                  <a:gd name="T36" fmla="*/ 95 w 189"/>
                  <a:gd name="T37" fmla="*/ 3 h 180"/>
                  <a:gd name="T38" fmla="*/ 112 w 189"/>
                  <a:gd name="T39" fmla="*/ 11 h 180"/>
                  <a:gd name="T40" fmla="*/ 126 w 189"/>
                  <a:gd name="T41" fmla="*/ 23 h 180"/>
                  <a:gd name="T42" fmla="*/ 139 w 189"/>
                  <a:gd name="T43" fmla="*/ 39 h 180"/>
                  <a:gd name="T44" fmla="*/ 150 w 189"/>
                  <a:gd name="T45" fmla="*/ 55 h 180"/>
                  <a:gd name="T46" fmla="*/ 159 w 189"/>
                  <a:gd name="T47" fmla="*/ 75 h 180"/>
                  <a:gd name="T48" fmla="*/ 169 w 189"/>
                  <a:gd name="T49" fmla="*/ 95 h 180"/>
                  <a:gd name="T50" fmla="*/ 178 w 189"/>
                  <a:gd name="T51" fmla="*/ 115 h 180"/>
                  <a:gd name="T52" fmla="*/ 184 w 189"/>
                  <a:gd name="T53" fmla="*/ 131 h 180"/>
                  <a:gd name="T54" fmla="*/ 188 w 189"/>
                  <a:gd name="T55" fmla="*/ 149 h 180"/>
                  <a:gd name="T56" fmla="*/ 189 w 189"/>
                  <a:gd name="T57" fmla="*/ 162 h 180"/>
                  <a:gd name="T58" fmla="*/ 189 w 189"/>
                  <a:gd name="T59" fmla="*/ 173 h 180"/>
                  <a:gd name="T60" fmla="*/ 185 w 189"/>
                  <a:gd name="T61" fmla="*/ 179 h 180"/>
                  <a:gd name="T62" fmla="*/ 175 w 189"/>
                  <a:gd name="T63" fmla="*/ 180 h 180"/>
                  <a:gd name="T64" fmla="*/ 162 w 189"/>
                  <a:gd name="T65" fmla="*/ 17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9" h="180">
                    <a:moveTo>
                      <a:pt x="162" y="177"/>
                    </a:moveTo>
                    <a:lnTo>
                      <a:pt x="158" y="176"/>
                    </a:lnTo>
                    <a:lnTo>
                      <a:pt x="145" y="171"/>
                    </a:lnTo>
                    <a:lnTo>
                      <a:pt x="129" y="164"/>
                    </a:lnTo>
                    <a:lnTo>
                      <a:pt x="106" y="152"/>
                    </a:lnTo>
                    <a:lnTo>
                      <a:pt x="82" y="140"/>
                    </a:lnTo>
                    <a:lnTo>
                      <a:pt x="58" y="128"/>
                    </a:lnTo>
                    <a:lnTo>
                      <a:pt x="36" y="115"/>
                    </a:lnTo>
                    <a:lnTo>
                      <a:pt x="20" y="99"/>
                    </a:lnTo>
                    <a:lnTo>
                      <a:pt x="9" y="85"/>
                    </a:lnTo>
                    <a:lnTo>
                      <a:pt x="1" y="71"/>
                    </a:lnTo>
                    <a:lnTo>
                      <a:pt x="0" y="57"/>
                    </a:lnTo>
                    <a:lnTo>
                      <a:pt x="1" y="42"/>
                    </a:lnTo>
                    <a:lnTo>
                      <a:pt x="8" y="29"/>
                    </a:lnTo>
                    <a:lnTo>
                      <a:pt x="18" y="18"/>
                    </a:lnTo>
                    <a:lnTo>
                      <a:pt x="34" y="8"/>
                    </a:lnTo>
                    <a:lnTo>
                      <a:pt x="55" y="1"/>
                    </a:lnTo>
                    <a:lnTo>
                      <a:pt x="76" y="0"/>
                    </a:lnTo>
                    <a:lnTo>
                      <a:pt x="95" y="3"/>
                    </a:lnTo>
                    <a:lnTo>
                      <a:pt x="112" y="11"/>
                    </a:lnTo>
                    <a:lnTo>
                      <a:pt x="126" y="23"/>
                    </a:lnTo>
                    <a:lnTo>
                      <a:pt x="139" y="39"/>
                    </a:lnTo>
                    <a:lnTo>
                      <a:pt x="150" y="55"/>
                    </a:lnTo>
                    <a:lnTo>
                      <a:pt x="159" y="75"/>
                    </a:lnTo>
                    <a:lnTo>
                      <a:pt x="169" y="95"/>
                    </a:lnTo>
                    <a:lnTo>
                      <a:pt x="178" y="115"/>
                    </a:lnTo>
                    <a:lnTo>
                      <a:pt x="184" y="131"/>
                    </a:lnTo>
                    <a:lnTo>
                      <a:pt x="188" y="149"/>
                    </a:lnTo>
                    <a:lnTo>
                      <a:pt x="189" y="162"/>
                    </a:lnTo>
                    <a:lnTo>
                      <a:pt x="189" y="173"/>
                    </a:lnTo>
                    <a:lnTo>
                      <a:pt x="185" y="179"/>
                    </a:lnTo>
                    <a:lnTo>
                      <a:pt x="175" y="180"/>
                    </a:lnTo>
                    <a:lnTo>
                      <a:pt x="162" y="1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92" name="Freeform 1532">
                <a:extLst>
                  <a:ext uri="{FF2B5EF4-FFF2-40B4-BE49-F238E27FC236}">
                    <a16:creationId xmlns:a16="http://schemas.microsoft.com/office/drawing/2014/main" id="{18DD4B9A-BE6D-1757-3FC4-5CB39E90AF68}"/>
                  </a:ext>
                </a:extLst>
              </p:cNvPr>
              <p:cNvSpPr>
                <a:spLocks/>
              </p:cNvSpPr>
              <p:nvPr/>
            </p:nvSpPr>
            <p:spPr bwMode="auto">
              <a:xfrm>
                <a:off x="691" y="2103"/>
                <a:ext cx="136" cy="100"/>
              </a:xfrm>
              <a:custGeom>
                <a:avLst/>
                <a:gdLst>
                  <a:gd name="T0" fmla="*/ 250 w 407"/>
                  <a:gd name="T1" fmla="*/ 96 h 301"/>
                  <a:gd name="T2" fmla="*/ 294 w 407"/>
                  <a:gd name="T3" fmla="*/ 125 h 301"/>
                  <a:gd name="T4" fmla="*/ 330 w 407"/>
                  <a:gd name="T5" fmla="*/ 153 h 301"/>
                  <a:gd name="T6" fmla="*/ 361 w 407"/>
                  <a:gd name="T7" fmla="*/ 180 h 301"/>
                  <a:gd name="T8" fmla="*/ 385 w 407"/>
                  <a:gd name="T9" fmla="*/ 207 h 301"/>
                  <a:gd name="T10" fmla="*/ 401 w 407"/>
                  <a:gd name="T11" fmla="*/ 233 h 301"/>
                  <a:gd name="T12" fmla="*/ 407 w 407"/>
                  <a:gd name="T13" fmla="*/ 256 h 301"/>
                  <a:gd name="T14" fmla="*/ 404 w 407"/>
                  <a:gd name="T15" fmla="*/ 278 h 301"/>
                  <a:gd name="T16" fmla="*/ 391 w 407"/>
                  <a:gd name="T17" fmla="*/ 301 h 301"/>
                  <a:gd name="T18" fmla="*/ 388 w 407"/>
                  <a:gd name="T19" fmla="*/ 299 h 301"/>
                  <a:gd name="T20" fmla="*/ 378 w 407"/>
                  <a:gd name="T21" fmla="*/ 296 h 301"/>
                  <a:gd name="T22" fmla="*/ 361 w 407"/>
                  <a:gd name="T23" fmla="*/ 289 h 301"/>
                  <a:gd name="T24" fmla="*/ 339 w 407"/>
                  <a:gd name="T25" fmla="*/ 279 h 301"/>
                  <a:gd name="T26" fmla="*/ 313 w 407"/>
                  <a:gd name="T27" fmla="*/ 269 h 301"/>
                  <a:gd name="T28" fmla="*/ 285 w 407"/>
                  <a:gd name="T29" fmla="*/ 256 h 301"/>
                  <a:gd name="T30" fmla="*/ 255 w 407"/>
                  <a:gd name="T31" fmla="*/ 242 h 301"/>
                  <a:gd name="T32" fmla="*/ 222 w 407"/>
                  <a:gd name="T33" fmla="*/ 226 h 301"/>
                  <a:gd name="T34" fmla="*/ 188 w 407"/>
                  <a:gd name="T35" fmla="*/ 209 h 301"/>
                  <a:gd name="T36" fmla="*/ 155 w 407"/>
                  <a:gd name="T37" fmla="*/ 189 h 301"/>
                  <a:gd name="T38" fmla="*/ 124 w 407"/>
                  <a:gd name="T39" fmla="*/ 171 h 301"/>
                  <a:gd name="T40" fmla="*/ 93 w 407"/>
                  <a:gd name="T41" fmla="*/ 150 h 301"/>
                  <a:gd name="T42" fmla="*/ 66 w 407"/>
                  <a:gd name="T43" fmla="*/ 127 h 301"/>
                  <a:gd name="T44" fmla="*/ 42 w 407"/>
                  <a:gd name="T45" fmla="*/ 105 h 301"/>
                  <a:gd name="T46" fmla="*/ 23 w 407"/>
                  <a:gd name="T47" fmla="*/ 84 h 301"/>
                  <a:gd name="T48" fmla="*/ 11 w 407"/>
                  <a:gd name="T49" fmla="*/ 62 h 301"/>
                  <a:gd name="T50" fmla="*/ 3 w 407"/>
                  <a:gd name="T51" fmla="*/ 41 h 301"/>
                  <a:gd name="T52" fmla="*/ 0 w 407"/>
                  <a:gd name="T53" fmla="*/ 25 h 301"/>
                  <a:gd name="T54" fmla="*/ 2 w 407"/>
                  <a:gd name="T55" fmla="*/ 14 h 301"/>
                  <a:gd name="T56" fmla="*/ 8 w 407"/>
                  <a:gd name="T57" fmla="*/ 4 h 301"/>
                  <a:gd name="T58" fmla="*/ 17 w 407"/>
                  <a:gd name="T59" fmla="*/ 1 h 301"/>
                  <a:gd name="T60" fmla="*/ 30 w 407"/>
                  <a:gd name="T61" fmla="*/ 0 h 301"/>
                  <a:gd name="T62" fmla="*/ 45 w 407"/>
                  <a:gd name="T63" fmla="*/ 1 h 301"/>
                  <a:gd name="T64" fmla="*/ 65 w 407"/>
                  <a:gd name="T65" fmla="*/ 4 h 301"/>
                  <a:gd name="T66" fmla="*/ 84 w 407"/>
                  <a:gd name="T67" fmla="*/ 10 h 301"/>
                  <a:gd name="T68" fmla="*/ 106 w 407"/>
                  <a:gd name="T69" fmla="*/ 18 h 301"/>
                  <a:gd name="T70" fmla="*/ 130 w 407"/>
                  <a:gd name="T71" fmla="*/ 29 h 301"/>
                  <a:gd name="T72" fmla="*/ 153 w 407"/>
                  <a:gd name="T73" fmla="*/ 41 h 301"/>
                  <a:gd name="T74" fmla="*/ 179 w 407"/>
                  <a:gd name="T75" fmla="*/ 54 h 301"/>
                  <a:gd name="T76" fmla="*/ 203 w 407"/>
                  <a:gd name="T77" fmla="*/ 68 h 301"/>
                  <a:gd name="T78" fmla="*/ 227 w 407"/>
                  <a:gd name="T79" fmla="*/ 82 h 301"/>
                  <a:gd name="T80" fmla="*/ 250 w 407"/>
                  <a:gd name="T81" fmla="*/ 9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7" h="301">
                    <a:moveTo>
                      <a:pt x="250" y="96"/>
                    </a:moveTo>
                    <a:lnTo>
                      <a:pt x="294" y="125"/>
                    </a:lnTo>
                    <a:lnTo>
                      <a:pt x="330" y="153"/>
                    </a:lnTo>
                    <a:lnTo>
                      <a:pt x="361" y="180"/>
                    </a:lnTo>
                    <a:lnTo>
                      <a:pt x="385" y="207"/>
                    </a:lnTo>
                    <a:lnTo>
                      <a:pt x="401" y="233"/>
                    </a:lnTo>
                    <a:lnTo>
                      <a:pt x="407" y="256"/>
                    </a:lnTo>
                    <a:lnTo>
                      <a:pt x="404" y="278"/>
                    </a:lnTo>
                    <a:lnTo>
                      <a:pt x="391" y="301"/>
                    </a:lnTo>
                    <a:lnTo>
                      <a:pt x="388" y="299"/>
                    </a:lnTo>
                    <a:lnTo>
                      <a:pt x="378" y="296"/>
                    </a:lnTo>
                    <a:lnTo>
                      <a:pt x="361" y="289"/>
                    </a:lnTo>
                    <a:lnTo>
                      <a:pt x="339" y="279"/>
                    </a:lnTo>
                    <a:lnTo>
                      <a:pt x="313" y="269"/>
                    </a:lnTo>
                    <a:lnTo>
                      <a:pt x="285" y="256"/>
                    </a:lnTo>
                    <a:lnTo>
                      <a:pt x="255" y="242"/>
                    </a:lnTo>
                    <a:lnTo>
                      <a:pt x="222" y="226"/>
                    </a:lnTo>
                    <a:lnTo>
                      <a:pt x="188" y="209"/>
                    </a:lnTo>
                    <a:lnTo>
                      <a:pt x="155" y="189"/>
                    </a:lnTo>
                    <a:lnTo>
                      <a:pt x="124" y="171"/>
                    </a:lnTo>
                    <a:lnTo>
                      <a:pt x="93" y="150"/>
                    </a:lnTo>
                    <a:lnTo>
                      <a:pt x="66" y="127"/>
                    </a:lnTo>
                    <a:lnTo>
                      <a:pt x="42" y="105"/>
                    </a:lnTo>
                    <a:lnTo>
                      <a:pt x="23" y="84"/>
                    </a:lnTo>
                    <a:lnTo>
                      <a:pt x="11" y="62"/>
                    </a:lnTo>
                    <a:lnTo>
                      <a:pt x="3" y="41"/>
                    </a:lnTo>
                    <a:lnTo>
                      <a:pt x="0" y="25"/>
                    </a:lnTo>
                    <a:lnTo>
                      <a:pt x="2" y="14"/>
                    </a:lnTo>
                    <a:lnTo>
                      <a:pt x="8" y="4"/>
                    </a:lnTo>
                    <a:lnTo>
                      <a:pt x="17" y="1"/>
                    </a:lnTo>
                    <a:lnTo>
                      <a:pt x="30" y="0"/>
                    </a:lnTo>
                    <a:lnTo>
                      <a:pt x="45" y="1"/>
                    </a:lnTo>
                    <a:lnTo>
                      <a:pt x="65" y="4"/>
                    </a:lnTo>
                    <a:lnTo>
                      <a:pt x="84" y="10"/>
                    </a:lnTo>
                    <a:lnTo>
                      <a:pt x="106" y="18"/>
                    </a:lnTo>
                    <a:lnTo>
                      <a:pt x="130" y="29"/>
                    </a:lnTo>
                    <a:lnTo>
                      <a:pt x="153" y="41"/>
                    </a:lnTo>
                    <a:lnTo>
                      <a:pt x="179" y="54"/>
                    </a:lnTo>
                    <a:lnTo>
                      <a:pt x="203" y="68"/>
                    </a:lnTo>
                    <a:lnTo>
                      <a:pt x="227" y="82"/>
                    </a:lnTo>
                    <a:lnTo>
                      <a:pt x="250" y="96"/>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93" name="Freeform 1533">
                <a:extLst>
                  <a:ext uri="{FF2B5EF4-FFF2-40B4-BE49-F238E27FC236}">
                    <a16:creationId xmlns:a16="http://schemas.microsoft.com/office/drawing/2014/main" id="{2346FF47-779D-5BBC-9C23-2B2DF0268E3D}"/>
                  </a:ext>
                </a:extLst>
              </p:cNvPr>
              <p:cNvSpPr>
                <a:spLocks/>
              </p:cNvSpPr>
              <p:nvPr/>
            </p:nvSpPr>
            <p:spPr bwMode="auto">
              <a:xfrm>
                <a:off x="703" y="2110"/>
                <a:ext cx="109" cy="80"/>
              </a:xfrm>
              <a:custGeom>
                <a:avLst/>
                <a:gdLst>
                  <a:gd name="T0" fmla="*/ 200 w 326"/>
                  <a:gd name="T1" fmla="*/ 78 h 241"/>
                  <a:gd name="T2" fmla="*/ 234 w 326"/>
                  <a:gd name="T3" fmla="*/ 100 h 241"/>
                  <a:gd name="T4" fmla="*/ 264 w 326"/>
                  <a:gd name="T5" fmla="*/ 124 h 241"/>
                  <a:gd name="T6" fmla="*/ 288 w 326"/>
                  <a:gd name="T7" fmla="*/ 145 h 241"/>
                  <a:gd name="T8" fmla="*/ 308 w 326"/>
                  <a:gd name="T9" fmla="*/ 167 h 241"/>
                  <a:gd name="T10" fmla="*/ 319 w 326"/>
                  <a:gd name="T11" fmla="*/ 186 h 241"/>
                  <a:gd name="T12" fmla="*/ 326 w 326"/>
                  <a:gd name="T13" fmla="*/ 207 h 241"/>
                  <a:gd name="T14" fmla="*/ 324 w 326"/>
                  <a:gd name="T15" fmla="*/ 223 h 241"/>
                  <a:gd name="T16" fmla="*/ 314 w 326"/>
                  <a:gd name="T17" fmla="*/ 241 h 241"/>
                  <a:gd name="T18" fmla="*/ 310 w 326"/>
                  <a:gd name="T19" fmla="*/ 240 h 241"/>
                  <a:gd name="T20" fmla="*/ 302 w 326"/>
                  <a:gd name="T21" fmla="*/ 236 h 241"/>
                  <a:gd name="T22" fmla="*/ 289 w 326"/>
                  <a:gd name="T23" fmla="*/ 232 h 241"/>
                  <a:gd name="T24" fmla="*/ 273 w 326"/>
                  <a:gd name="T25" fmla="*/ 226 h 241"/>
                  <a:gd name="T26" fmla="*/ 251 w 326"/>
                  <a:gd name="T27" fmla="*/ 216 h 241"/>
                  <a:gd name="T28" fmla="*/ 229 w 326"/>
                  <a:gd name="T29" fmla="*/ 207 h 241"/>
                  <a:gd name="T30" fmla="*/ 203 w 326"/>
                  <a:gd name="T31" fmla="*/ 194 h 241"/>
                  <a:gd name="T32" fmla="*/ 177 w 326"/>
                  <a:gd name="T33" fmla="*/ 181 h 241"/>
                  <a:gd name="T34" fmla="*/ 152 w 326"/>
                  <a:gd name="T35" fmla="*/ 168 h 241"/>
                  <a:gd name="T36" fmla="*/ 125 w 326"/>
                  <a:gd name="T37" fmla="*/ 152 h 241"/>
                  <a:gd name="T38" fmla="*/ 99 w 326"/>
                  <a:gd name="T39" fmla="*/ 137 h 241"/>
                  <a:gd name="T40" fmla="*/ 75 w 326"/>
                  <a:gd name="T41" fmla="*/ 120 h 241"/>
                  <a:gd name="T42" fmla="*/ 54 w 326"/>
                  <a:gd name="T43" fmla="*/ 103 h 241"/>
                  <a:gd name="T44" fmla="*/ 35 w 326"/>
                  <a:gd name="T45" fmla="*/ 85 h 241"/>
                  <a:gd name="T46" fmla="*/ 18 w 326"/>
                  <a:gd name="T47" fmla="*/ 67 h 241"/>
                  <a:gd name="T48" fmla="*/ 8 w 326"/>
                  <a:gd name="T49" fmla="*/ 49 h 241"/>
                  <a:gd name="T50" fmla="*/ 0 w 326"/>
                  <a:gd name="T51" fmla="*/ 21 h 241"/>
                  <a:gd name="T52" fmla="*/ 6 w 326"/>
                  <a:gd name="T53" fmla="*/ 6 h 241"/>
                  <a:gd name="T54" fmla="*/ 23 w 326"/>
                  <a:gd name="T55" fmla="*/ 0 h 241"/>
                  <a:gd name="T56" fmla="*/ 51 w 326"/>
                  <a:gd name="T57" fmla="*/ 6 h 241"/>
                  <a:gd name="T58" fmla="*/ 85 w 326"/>
                  <a:gd name="T59" fmla="*/ 16 h 241"/>
                  <a:gd name="T60" fmla="*/ 124 w 326"/>
                  <a:gd name="T61" fmla="*/ 34 h 241"/>
                  <a:gd name="T62" fmla="*/ 161 w 326"/>
                  <a:gd name="T63" fmla="*/ 56 h 241"/>
                  <a:gd name="T64" fmla="*/ 200 w 326"/>
                  <a:gd name="T65" fmla="*/ 7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6" h="241">
                    <a:moveTo>
                      <a:pt x="200" y="78"/>
                    </a:moveTo>
                    <a:lnTo>
                      <a:pt x="234" y="100"/>
                    </a:lnTo>
                    <a:lnTo>
                      <a:pt x="264" y="124"/>
                    </a:lnTo>
                    <a:lnTo>
                      <a:pt x="288" y="145"/>
                    </a:lnTo>
                    <a:lnTo>
                      <a:pt x="308" y="167"/>
                    </a:lnTo>
                    <a:lnTo>
                      <a:pt x="319" y="186"/>
                    </a:lnTo>
                    <a:lnTo>
                      <a:pt x="326" y="207"/>
                    </a:lnTo>
                    <a:lnTo>
                      <a:pt x="324" y="223"/>
                    </a:lnTo>
                    <a:lnTo>
                      <a:pt x="314" y="241"/>
                    </a:lnTo>
                    <a:lnTo>
                      <a:pt x="310" y="240"/>
                    </a:lnTo>
                    <a:lnTo>
                      <a:pt x="302" y="236"/>
                    </a:lnTo>
                    <a:lnTo>
                      <a:pt x="289" y="232"/>
                    </a:lnTo>
                    <a:lnTo>
                      <a:pt x="273" y="226"/>
                    </a:lnTo>
                    <a:lnTo>
                      <a:pt x="251" y="216"/>
                    </a:lnTo>
                    <a:lnTo>
                      <a:pt x="229" y="207"/>
                    </a:lnTo>
                    <a:lnTo>
                      <a:pt x="203" y="194"/>
                    </a:lnTo>
                    <a:lnTo>
                      <a:pt x="177" y="181"/>
                    </a:lnTo>
                    <a:lnTo>
                      <a:pt x="152" y="168"/>
                    </a:lnTo>
                    <a:lnTo>
                      <a:pt x="125" y="152"/>
                    </a:lnTo>
                    <a:lnTo>
                      <a:pt x="99" y="137"/>
                    </a:lnTo>
                    <a:lnTo>
                      <a:pt x="75" y="120"/>
                    </a:lnTo>
                    <a:lnTo>
                      <a:pt x="54" y="103"/>
                    </a:lnTo>
                    <a:lnTo>
                      <a:pt x="35" y="85"/>
                    </a:lnTo>
                    <a:lnTo>
                      <a:pt x="18" y="67"/>
                    </a:lnTo>
                    <a:lnTo>
                      <a:pt x="8" y="49"/>
                    </a:lnTo>
                    <a:lnTo>
                      <a:pt x="0" y="21"/>
                    </a:lnTo>
                    <a:lnTo>
                      <a:pt x="6" y="6"/>
                    </a:lnTo>
                    <a:lnTo>
                      <a:pt x="23" y="0"/>
                    </a:lnTo>
                    <a:lnTo>
                      <a:pt x="51" y="6"/>
                    </a:lnTo>
                    <a:lnTo>
                      <a:pt x="85" y="16"/>
                    </a:lnTo>
                    <a:lnTo>
                      <a:pt x="124" y="34"/>
                    </a:lnTo>
                    <a:lnTo>
                      <a:pt x="161" y="56"/>
                    </a:lnTo>
                    <a:lnTo>
                      <a:pt x="200" y="78"/>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94" name="Freeform 1534">
                <a:extLst>
                  <a:ext uri="{FF2B5EF4-FFF2-40B4-BE49-F238E27FC236}">
                    <a16:creationId xmlns:a16="http://schemas.microsoft.com/office/drawing/2014/main" id="{F4F78E59-C104-E572-1162-B76F0EB23C9D}"/>
                  </a:ext>
                </a:extLst>
              </p:cNvPr>
              <p:cNvSpPr>
                <a:spLocks/>
              </p:cNvSpPr>
              <p:nvPr/>
            </p:nvSpPr>
            <p:spPr bwMode="auto">
              <a:xfrm>
                <a:off x="713" y="2117"/>
                <a:ext cx="82" cy="60"/>
              </a:xfrm>
              <a:custGeom>
                <a:avLst/>
                <a:gdLst>
                  <a:gd name="T0" fmla="*/ 150 w 245"/>
                  <a:gd name="T1" fmla="*/ 59 h 180"/>
                  <a:gd name="T2" fmla="*/ 176 w 245"/>
                  <a:gd name="T3" fmla="*/ 76 h 180"/>
                  <a:gd name="T4" fmla="*/ 198 w 245"/>
                  <a:gd name="T5" fmla="*/ 92 h 180"/>
                  <a:gd name="T6" fmla="*/ 218 w 245"/>
                  <a:gd name="T7" fmla="*/ 110 h 180"/>
                  <a:gd name="T8" fmla="*/ 232 w 245"/>
                  <a:gd name="T9" fmla="*/ 124 h 180"/>
                  <a:gd name="T10" fmla="*/ 239 w 245"/>
                  <a:gd name="T11" fmla="*/ 140 h 180"/>
                  <a:gd name="T12" fmla="*/ 245 w 245"/>
                  <a:gd name="T13" fmla="*/ 154 h 180"/>
                  <a:gd name="T14" fmla="*/ 243 w 245"/>
                  <a:gd name="T15" fmla="*/ 168 h 180"/>
                  <a:gd name="T16" fmla="*/ 235 w 245"/>
                  <a:gd name="T17" fmla="*/ 180 h 180"/>
                  <a:gd name="T18" fmla="*/ 228 w 245"/>
                  <a:gd name="T19" fmla="*/ 177 h 180"/>
                  <a:gd name="T20" fmla="*/ 203 w 245"/>
                  <a:gd name="T21" fmla="*/ 168 h 180"/>
                  <a:gd name="T22" fmla="*/ 171 w 245"/>
                  <a:gd name="T23" fmla="*/ 154 h 180"/>
                  <a:gd name="T24" fmla="*/ 134 w 245"/>
                  <a:gd name="T25" fmla="*/ 137 h 180"/>
                  <a:gd name="T26" fmla="*/ 94 w 245"/>
                  <a:gd name="T27" fmla="*/ 115 h 180"/>
                  <a:gd name="T28" fmla="*/ 55 w 245"/>
                  <a:gd name="T29" fmla="*/ 90 h 180"/>
                  <a:gd name="T30" fmla="*/ 25 w 245"/>
                  <a:gd name="T31" fmla="*/ 63 h 180"/>
                  <a:gd name="T32" fmla="*/ 6 w 245"/>
                  <a:gd name="T33" fmla="*/ 37 h 180"/>
                  <a:gd name="T34" fmla="*/ 0 w 245"/>
                  <a:gd name="T35" fmla="*/ 14 h 180"/>
                  <a:gd name="T36" fmla="*/ 4 w 245"/>
                  <a:gd name="T37" fmla="*/ 4 h 180"/>
                  <a:gd name="T38" fmla="*/ 18 w 245"/>
                  <a:gd name="T39" fmla="*/ 0 h 180"/>
                  <a:gd name="T40" fmla="*/ 38 w 245"/>
                  <a:gd name="T41" fmla="*/ 4 h 180"/>
                  <a:gd name="T42" fmla="*/ 64 w 245"/>
                  <a:gd name="T43" fmla="*/ 13 h 180"/>
                  <a:gd name="T44" fmla="*/ 92 w 245"/>
                  <a:gd name="T45" fmla="*/ 26 h 180"/>
                  <a:gd name="T46" fmla="*/ 122 w 245"/>
                  <a:gd name="T47" fmla="*/ 41 h 180"/>
                  <a:gd name="T48" fmla="*/ 150 w 245"/>
                  <a:gd name="T49" fmla="*/ 5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5" h="180">
                    <a:moveTo>
                      <a:pt x="150" y="59"/>
                    </a:moveTo>
                    <a:lnTo>
                      <a:pt x="176" y="76"/>
                    </a:lnTo>
                    <a:lnTo>
                      <a:pt x="198" y="92"/>
                    </a:lnTo>
                    <a:lnTo>
                      <a:pt x="218" y="110"/>
                    </a:lnTo>
                    <a:lnTo>
                      <a:pt x="232" y="124"/>
                    </a:lnTo>
                    <a:lnTo>
                      <a:pt x="239" y="140"/>
                    </a:lnTo>
                    <a:lnTo>
                      <a:pt x="245" y="154"/>
                    </a:lnTo>
                    <a:lnTo>
                      <a:pt x="243" y="168"/>
                    </a:lnTo>
                    <a:lnTo>
                      <a:pt x="235" y="180"/>
                    </a:lnTo>
                    <a:lnTo>
                      <a:pt x="228" y="177"/>
                    </a:lnTo>
                    <a:lnTo>
                      <a:pt x="203" y="168"/>
                    </a:lnTo>
                    <a:lnTo>
                      <a:pt x="171" y="154"/>
                    </a:lnTo>
                    <a:lnTo>
                      <a:pt x="134" y="137"/>
                    </a:lnTo>
                    <a:lnTo>
                      <a:pt x="94" y="115"/>
                    </a:lnTo>
                    <a:lnTo>
                      <a:pt x="55" y="90"/>
                    </a:lnTo>
                    <a:lnTo>
                      <a:pt x="25" y="63"/>
                    </a:lnTo>
                    <a:lnTo>
                      <a:pt x="6" y="37"/>
                    </a:lnTo>
                    <a:lnTo>
                      <a:pt x="0" y="14"/>
                    </a:lnTo>
                    <a:lnTo>
                      <a:pt x="4" y="4"/>
                    </a:lnTo>
                    <a:lnTo>
                      <a:pt x="18" y="0"/>
                    </a:lnTo>
                    <a:lnTo>
                      <a:pt x="38" y="4"/>
                    </a:lnTo>
                    <a:lnTo>
                      <a:pt x="64" y="13"/>
                    </a:lnTo>
                    <a:lnTo>
                      <a:pt x="92" y="26"/>
                    </a:lnTo>
                    <a:lnTo>
                      <a:pt x="122" y="41"/>
                    </a:lnTo>
                    <a:lnTo>
                      <a:pt x="150" y="59"/>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95" name="Freeform 1535">
                <a:extLst>
                  <a:ext uri="{FF2B5EF4-FFF2-40B4-BE49-F238E27FC236}">
                    <a16:creationId xmlns:a16="http://schemas.microsoft.com/office/drawing/2014/main" id="{F6F49553-1C3D-19A3-00C2-E3CBCA808CB2}"/>
                  </a:ext>
                </a:extLst>
              </p:cNvPr>
              <p:cNvSpPr>
                <a:spLocks/>
              </p:cNvSpPr>
              <p:nvPr/>
            </p:nvSpPr>
            <p:spPr bwMode="auto">
              <a:xfrm>
                <a:off x="724" y="2124"/>
                <a:ext cx="55" cy="41"/>
              </a:xfrm>
              <a:custGeom>
                <a:avLst/>
                <a:gdLst>
                  <a:gd name="T0" fmla="*/ 158 w 165"/>
                  <a:gd name="T1" fmla="*/ 122 h 122"/>
                  <a:gd name="T2" fmla="*/ 152 w 165"/>
                  <a:gd name="T3" fmla="*/ 121 h 122"/>
                  <a:gd name="T4" fmla="*/ 137 w 165"/>
                  <a:gd name="T5" fmla="*/ 114 h 122"/>
                  <a:gd name="T6" fmla="*/ 116 w 165"/>
                  <a:gd name="T7" fmla="*/ 104 h 122"/>
                  <a:gd name="T8" fmla="*/ 90 w 165"/>
                  <a:gd name="T9" fmla="*/ 92 h 122"/>
                  <a:gd name="T10" fmla="*/ 63 w 165"/>
                  <a:gd name="T11" fmla="*/ 76 h 122"/>
                  <a:gd name="T12" fmla="*/ 38 w 165"/>
                  <a:gd name="T13" fmla="*/ 60 h 122"/>
                  <a:gd name="T14" fmla="*/ 18 w 165"/>
                  <a:gd name="T15" fmla="*/ 42 h 122"/>
                  <a:gd name="T16" fmla="*/ 5 w 165"/>
                  <a:gd name="T17" fmla="*/ 25 h 122"/>
                  <a:gd name="T18" fmla="*/ 0 w 165"/>
                  <a:gd name="T19" fmla="*/ 11 h 122"/>
                  <a:gd name="T20" fmla="*/ 2 w 165"/>
                  <a:gd name="T21" fmla="*/ 3 h 122"/>
                  <a:gd name="T22" fmla="*/ 12 w 165"/>
                  <a:gd name="T23" fmla="*/ 0 h 122"/>
                  <a:gd name="T24" fmla="*/ 27 w 165"/>
                  <a:gd name="T25" fmla="*/ 1 h 122"/>
                  <a:gd name="T26" fmla="*/ 45 w 165"/>
                  <a:gd name="T27" fmla="*/ 8 h 122"/>
                  <a:gd name="T28" fmla="*/ 63 w 165"/>
                  <a:gd name="T29" fmla="*/ 18 h 122"/>
                  <a:gd name="T30" fmla="*/ 82 w 165"/>
                  <a:gd name="T31" fmla="*/ 28 h 122"/>
                  <a:gd name="T32" fmla="*/ 101 w 165"/>
                  <a:gd name="T33" fmla="*/ 39 h 122"/>
                  <a:gd name="T34" fmla="*/ 118 w 165"/>
                  <a:gd name="T35" fmla="*/ 51 h 122"/>
                  <a:gd name="T36" fmla="*/ 135 w 165"/>
                  <a:gd name="T37" fmla="*/ 61 h 122"/>
                  <a:gd name="T38" fmla="*/ 145 w 165"/>
                  <a:gd name="T39" fmla="*/ 73 h 122"/>
                  <a:gd name="T40" fmla="*/ 157 w 165"/>
                  <a:gd name="T41" fmla="*/ 82 h 122"/>
                  <a:gd name="T42" fmla="*/ 162 w 165"/>
                  <a:gd name="T43" fmla="*/ 94 h 122"/>
                  <a:gd name="T44" fmla="*/ 165 w 165"/>
                  <a:gd name="T45" fmla="*/ 103 h 122"/>
                  <a:gd name="T46" fmla="*/ 163 w 165"/>
                  <a:gd name="T47" fmla="*/ 113 h 122"/>
                  <a:gd name="T48" fmla="*/ 158 w 165"/>
                  <a:gd name="T4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122">
                    <a:moveTo>
                      <a:pt x="158" y="122"/>
                    </a:moveTo>
                    <a:lnTo>
                      <a:pt x="152" y="121"/>
                    </a:lnTo>
                    <a:lnTo>
                      <a:pt x="137" y="114"/>
                    </a:lnTo>
                    <a:lnTo>
                      <a:pt x="116" y="104"/>
                    </a:lnTo>
                    <a:lnTo>
                      <a:pt x="90" y="92"/>
                    </a:lnTo>
                    <a:lnTo>
                      <a:pt x="63" y="76"/>
                    </a:lnTo>
                    <a:lnTo>
                      <a:pt x="38" y="60"/>
                    </a:lnTo>
                    <a:lnTo>
                      <a:pt x="18" y="42"/>
                    </a:lnTo>
                    <a:lnTo>
                      <a:pt x="5" y="25"/>
                    </a:lnTo>
                    <a:lnTo>
                      <a:pt x="0" y="11"/>
                    </a:lnTo>
                    <a:lnTo>
                      <a:pt x="2" y="3"/>
                    </a:lnTo>
                    <a:lnTo>
                      <a:pt x="12" y="0"/>
                    </a:lnTo>
                    <a:lnTo>
                      <a:pt x="27" y="1"/>
                    </a:lnTo>
                    <a:lnTo>
                      <a:pt x="45" y="8"/>
                    </a:lnTo>
                    <a:lnTo>
                      <a:pt x="63" y="18"/>
                    </a:lnTo>
                    <a:lnTo>
                      <a:pt x="82" y="28"/>
                    </a:lnTo>
                    <a:lnTo>
                      <a:pt x="101" y="39"/>
                    </a:lnTo>
                    <a:lnTo>
                      <a:pt x="118" y="51"/>
                    </a:lnTo>
                    <a:lnTo>
                      <a:pt x="135" y="61"/>
                    </a:lnTo>
                    <a:lnTo>
                      <a:pt x="145" y="73"/>
                    </a:lnTo>
                    <a:lnTo>
                      <a:pt x="157" y="82"/>
                    </a:lnTo>
                    <a:lnTo>
                      <a:pt x="162" y="94"/>
                    </a:lnTo>
                    <a:lnTo>
                      <a:pt x="165" y="103"/>
                    </a:lnTo>
                    <a:lnTo>
                      <a:pt x="163" y="113"/>
                    </a:lnTo>
                    <a:lnTo>
                      <a:pt x="158"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96" name="Freeform 1536">
                <a:extLst>
                  <a:ext uri="{FF2B5EF4-FFF2-40B4-BE49-F238E27FC236}">
                    <a16:creationId xmlns:a16="http://schemas.microsoft.com/office/drawing/2014/main" id="{1AF48B7C-A9E0-781C-D339-953B9027531D}"/>
                  </a:ext>
                </a:extLst>
              </p:cNvPr>
              <p:cNvSpPr>
                <a:spLocks/>
              </p:cNvSpPr>
              <p:nvPr/>
            </p:nvSpPr>
            <p:spPr bwMode="auto">
              <a:xfrm>
                <a:off x="715" y="2188"/>
                <a:ext cx="184" cy="173"/>
              </a:xfrm>
              <a:custGeom>
                <a:avLst/>
                <a:gdLst>
                  <a:gd name="T0" fmla="*/ 455 w 552"/>
                  <a:gd name="T1" fmla="*/ 385 h 519"/>
                  <a:gd name="T2" fmla="*/ 512 w 552"/>
                  <a:gd name="T3" fmla="*/ 437 h 519"/>
                  <a:gd name="T4" fmla="*/ 549 w 552"/>
                  <a:gd name="T5" fmla="*/ 492 h 519"/>
                  <a:gd name="T6" fmla="*/ 546 w 552"/>
                  <a:gd name="T7" fmla="*/ 519 h 519"/>
                  <a:gd name="T8" fmla="*/ 520 w 552"/>
                  <a:gd name="T9" fmla="*/ 511 h 519"/>
                  <a:gd name="T10" fmla="*/ 497 w 552"/>
                  <a:gd name="T11" fmla="*/ 505 h 519"/>
                  <a:gd name="T12" fmla="*/ 453 w 552"/>
                  <a:gd name="T13" fmla="*/ 495 h 519"/>
                  <a:gd name="T14" fmla="*/ 398 w 552"/>
                  <a:gd name="T15" fmla="*/ 479 h 519"/>
                  <a:gd name="T16" fmla="*/ 337 w 552"/>
                  <a:gd name="T17" fmla="*/ 458 h 519"/>
                  <a:gd name="T18" fmla="*/ 278 w 552"/>
                  <a:gd name="T19" fmla="*/ 431 h 519"/>
                  <a:gd name="T20" fmla="*/ 222 w 552"/>
                  <a:gd name="T21" fmla="*/ 401 h 519"/>
                  <a:gd name="T22" fmla="*/ 179 w 552"/>
                  <a:gd name="T23" fmla="*/ 364 h 519"/>
                  <a:gd name="T24" fmla="*/ 148 w 552"/>
                  <a:gd name="T25" fmla="*/ 315 h 519"/>
                  <a:gd name="T26" fmla="*/ 131 w 552"/>
                  <a:gd name="T27" fmla="*/ 281 h 519"/>
                  <a:gd name="T28" fmla="*/ 141 w 552"/>
                  <a:gd name="T29" fmla="*/ 269 h 519"/>
                  <a:gd name="T30" fmla="*/ 176 w 552"/>
                  <a:gd name="T31" fmla="*/ 274 h 519"/>
                  <a:gd name="T32" fmla="*/ 222 w 552"/>
                  <a:gd name="T33" fmla="*/ 282 h 519"/>
                  <a:gd name="T34" fmla="*/ 240 w 552"/>
                  <a:gd name="T35" fmla="*/ 265 h 519"/>
                  <a:gd name="T36" fmla="*/ 230 w 552"/>
                  <a:gd name="T37" fmla="*/ 228 h 519"/>
                  <a:gd name="T38" fmla="*/ 185 w 552"/>
                  <a:gd name="T39" fmla="*/ 181 h 519"/>
                  <a:gd name="T40" fmla="*/ 114 w 552"/>
                  <a:gd name="T41" fmla="*/ 130 h 519"/>
                  <a:gd name="T42" fmla="*/ 46 w 552"/>
                  <a:gd name="T43" fmla="*/ 73 h 519"/>
                  <a:gd name="T44" fmla="*/ 3 w 552"/>
                  <a:gd name="T45" fmla="*/ 24 h 519"/>
                  <a:gd name="T46" fmla="*/ 13 w 552"/>
                  <a:gd name="T47" fmla="*/ 0 h 519"/>
                  <a:gd name="T48" fmla="*/ 68 w 552"/>
                  <a:gd name="T49" fmla="*/ 11 h 519"/>
                  <a:gd name="T50" fmla="*/ 118 w 552"/>
                  <a:gd name="T51" fmla="*/ 27 h 519"/>
                  <a:gd name="T52" fmla="*/ 172 w 552"/>
                  <a:gd name="T53" fmla="*/ 47 h 519"/>
                  <a:gd name="T54" fmla="*/ 229 w 552"/>
                  <a:gd name="T55" fmla="*/ 74 h 519"/>
                  <a:gd name="T56" fmla="*/ 284 w 552"/>
                  <a:gd name="T57" fmla="*/ 104 h 519"/>
                  <a:gd name="T58" fmla="*/ 335 w 552"/>
                  <a:gd name="T59" fmla="*/ 140 h 519"/>
                  <a:gd name="T60" fmla="*/ 378 w 552"/>
                  <a:gd name="T61" fmla="*/ 177 h 519"/>
                  <a:gd name="T62" fmla="*/ 414 w 552"/>
                  <a:gd name="T63" fmla="*/ 220 h 519"/>
                  <a:gd name="T64" fmla="*/ 444 w 552"/>
                  <a:gd name="T65" fmla="*/ 282 h 519"/>
                  <a:gd name="T66" fmla="*/ 435 w 552"/>
                  <a:gd name="T67" fmla="*/ 330 h 519"/>
                  <a:gd name="T68" fmla="*/ 408 w 552"/>
                  <a:gd name="T69" fmla="*/ 349 h 519"/>
                  <a:gd name="T70" fmla="*/ 404 w 552"/>
                  <a:gd name="T71" fmla="*/ 36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2" h="519">
                    <a:moveTo>
                      <a:pt x="425" y="370"/>
                    </a:moveTo>
                    <a:lnTo>
                      <a:pt x="455" y="385"/>
                    </a:lnTo>
                    <a:lnTo>
                      <a:pt x="485" y="409"/>
                    </a:lnTo>
                    <a:lnTo>
                      <a:pt x="512" y="437"/>
                    </a:lnTo>
                    <a:lnTo>
                      <a:pt x="534" y="466"/>
                    </a:lnTo>
                    <a:lnTo>
                      <a:pt x="549" y="492"/>
                    </a:lnTo>
                    <a:lnTo>
                      <a:pt x="552" y="511"/>
                    </a:lnTo>
                    <a:lnTo>
                      <a:pt x="546" y="519"/>
                    </a:lnTo>
                    <a:lnTo>
                      <a:pt x="524" y="511"/>
                    </a:lnTo>
                    <a:lnTo>
                      <a:pt x="520" y="511"/>
                    </a:lnTo>
                    <a:lnTo>
                      <a:pt x="511" y="507"/>
                    </a:lnTo>
                    <a:lnTo>
                      <a:pt x="497" y="505"/>
                    </a:lnTo>
                    <a:lnTo>
                      <a:pt x="476" y="499"/>
                    </a:lnTo>
                    <a:lnTo>
                      <a:pt x="453" y="495"/>
                    </a:lnTo>
                    <a:lnTo>
                      <a:pt x="426" y="486"/>
                    </a:lnTo>
                    <a:lnTo>
                      <a:pt x="398" y="479"/>
                    </a:lnTo>
                    <a:lnTo>
                      <a:pt x="368" y="467"/>
                    </a:lnTo>
                    <a:lnTo>
                      <a:pt x="337" y="458"/>
                    </a:lnTo>
                    <a:lnTo>
                      <a:pt x="308" y="445"/>
                    </a:lnTo>
                    <a:lnTo>
                      <a:pt x="278" y="431"/>
                    </a:lnTo>
                    <a:lnTo>
                      <a:pt x="250" y="417"/>
                    </a:lnTo>
                    <a:lnTo>
                      <a:pt x="222" y="401"/>
                    </a:lnTo>
                    <a:lnTo>
                      <a:pt x="198" y="383"/>
                    </a:lnTo>
                    <a:lnTo>
                      <a:pt x="179" y="364"/>
                    </a:lnTo>
                    <a:lnTo>
                      <a:pt x="164" y="346"/>
                    </a:lnTo>
                    <a:lnTo>
                      <a:pt x="148" y="315"/>
                    </a:lnTo>
                    <a:lnTo>
                      <a:pt x="136" y="295"/>
                    </a:lnTo>
                    <a:lnTo>
                      <a:pt x="131" y="281"/>
                    </a:lnTo>
                    <a:lnTo>
                      <a:pt x="134" y="273"/>
                    </a:lnTo>
                    <a:lnTo>
                      <a:pt x="141" y="269"/>
                    </a:lnTo>
                    <a:lnTo>
                      <a:pt x="155" y="272"/>
                    </a:lnTo>
                    <a:lnTo>
                      <a:pt x="176" y="274"/>
                    </a:lnTo>
                    <a:lnTo>
                      <a:pt x="200" y="281"/>
                    </a:lnTo>
                    <a:lnTo>
                      <a:pt x="222" y="282"/>
                    </a:lnTo>
                    <a:lnTo>
                      <a:pt x="237" y="275"/>
                    </a:lnTo>
                    <a:lnTo>
                      <a:pt x="240" y="265"/>
                    </a:lnTo>
                    <a:lnTo>
                      <a:pt x="239" y="248"/>
                    </a:lnTo>
                    <a:lnTo>
                      <a:pt x="230" y="228"/>
                    </a:lnTo>
                    <a:lnTo>
                      <a:pt x="212" y="206"/>
                    </a:lnTo>
                    <a:lnTo>
                      <a:pt x="185" y="181"/>
                    </a:lnTo>
                    <a:lnTo>
                      <a:pt x="151" y="156"/>
                    </a:lnTo>
                    <a:lnTo>
                      <a:pt x="114" y="130"/>
                    </a:lnTo>
                    <a:lnTo>
                      <a:pt x="79" y="101"/>
                    </a:lnTo>
                    <a:lnTo>
                      <a:pt x="46" y="73"/>
                    </a:lnTo>
                    <a:lnTo>
                      <a:pt x="20" y="46"/>
                    </a:lnTo>
                    <a:lnTo>
                      <a:pt x="3" y="24"/>
                    </a:lnTo>
                    <a:lnTo>
                      <a:pt x="0" y="8"/>
                    </a:lnTo>
                    <a:lnTo>
                      <a:pt x="13" y="0"/>
                    </a:lnTo>
                    <a:lnTo>
                      <a:pt x="46" y="5"/>
                    </a:lnTo>
                    <a:lnTo>
                      <a:pt x="68" y="11"/>
                    </a:lnTo>
                    <a:lnTo>
                      <a:pt x="94" y="18"/>
                    </a:lnTo>
                    <a:lnTo>
                      <a:pt x="118" y="27"/>
                    </a:lnTo>
                    <a:lnTo>
                      <a:pt x="145" y="37"/>
                    </a:lnTo>
                    <a:lnTo>
                      <a:pt x="172" y="47"/>
                    </a:lnTo>
                    <a:lnTo>
                      <a:pt x="200" y="60"/>
                    </a:lnTo>
                    <a:lnTo>
                      <a:pt x="229" y="74"/>
                    </a:lnTo>
                    <a:lnTo>
                      <a:pt x="257" y="89"/>
                    </a:lnTo>
                    <a:lnTo>
                      <a:pt x="284" y="104"/>
                    </a:lnTo>
                    <a:lnTo>
                      <a:pt x="309" y="121"/>
                    </a:lnTo>
                    <a:lnTo>
                      <a:pt x="335" y="140"/>
                    </a:lnTo>
                    <a:lnTo>
                      <a:pt x="356" y="158"/>
                    </a:lnTo>
                    <a:lnTo>
                      <a:pt x="378" y="177"/>
                    </a:lnTo>
                    <a:lnTo>
                      <a:pt x="398" y="198"/>
                    </a:lnTo>
                    <a:lnTo>
                      <a:pt x="414" y="220"/>
                    </a:lnTo>
                    <a:lnTo>
                      <a:pt x="428" y="243"/>
                    </a:lnTo>
                    <a:lnTo>
                      <a:pt x="444" y="282"/>
                    </a:lnTo>
                    <a:lnTo>
                      <a:pt x="444" y="310"/>
                    </a:lnTo>
                    <a:lnTo>
                      <a:pt x="435" y="330"/>
                    </a:lnTo>
                    <a:lnTo>
                      <a:pt x="422" y="341"/>
                    </a:lnTo>
                    <a:lnTo>
                      <a:pt x="408" y="349"/>
                    </a:lnTo>
                    <a:lnTo>
                      <a:pt x="401" y="355"/>
                    </a:lnTo>
                    <a:lnTo>
                      <a:pt x="404" y="361"/>
                    </a:lnTo>
                    <a:lnTo>
                      <a:pt x="425" y="370"/>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97" name="Freeform 1537">
                <a:extLst>
                  <a:ext uri="{FF2B5EF4-FFF2-40B4-BE49-F238E27FC236}">
                    <a16:creationId xmlns:a16="http://schemas.microsoft.com/office/drawing/2014/main" id="{E792F8DE-C7D6-1F9C-5DE5-5AAC52043BB3}"/>
                  </a:ext>
                </a:extLst>
              </p:cNvPr>
              <p:cNvSpPr>
                <a:spLocks/>
              </p:cNvSpPr>
              <p:nvPr/>
            </p:nvSpPr>
            <p:spPr bwMode="auto">
              <a:xfrm>
                <a:off x="735" y="2206"/>
                <a:ext cx="151" cy="143"/>
              </a:xfrm>
              <a:custGeom>
                <a:avLst/>
                <a:gdLst>
                  <a:gd name="T0" fmla="*/ 363 w 453"/>
                  <a:gd name="T1" fmla="*/ 322 h 428"/>
                  <a:gd name="T2" fmla="*/ 413 w 453"/>
                  <a:gd name="T3" fmla="*/ 365 h 428"/>
                  <a:gd name="T4" fmla="*/ 448 w 453"/>
                  <a:gd name="T5" fmla="*/ 410 h 428"/>
                  <a:gd name="T6" fmla="*/ 448 w 453"/>
                  <a:gd name="T7" fmla="*/ 428 h 428"/>
                  <a:gd name="T8" fmla="*/ 427 w 453"/>
                  <a:gd name="T9" fmla="*/ 423 h 428"/>
                  <a:gd name="T10" fmla="*/ 408 w 453"/>
                  <a:gd name="T11" fmla="*/ 419 h 428"/>
                  <a:gd name="T12" fmla="*/ 373 w 453"/>
                  <a:gd name="T13" fmla="*/ 411 h 428"/>
                  <a:gd name="T14" fmla="*/ 329 w 453"/>
                  <a:gd name="T15" fmla="*/ 400 h 428"/>
                  <a:gd name="T16" fmla="*/ 279 w 453"/>
                  <a:gd name="T17" fmla="*/ 384 h 428"/>
                  <a:gd name="T18" fmla="*/ 230 w 453"/>
                  <a:gd name="T19" fmla="*/ 365 h 428"/>
                  <a:gd name="T20" fmla="*/ 186 w 453"/>
                  <a:gd name="T21" fmla="*/ 341 h 428"/>
                  <a:gd name="T22" fmla="*/ 151 w 453"/>
                  <a:gd name="T23" fmla="*/ 311 h 428"/>
                  <a:gd name="T24" fmla="*/ 127 w 453"/>
                  <a:gd name="T25" fmla="*/ 276 h 428"/>
                  <a:gd name="T26" fmla="*/ 113 w 453"/>
                  <a:gd name="T27" fmla="*/ 249 h 428"/>
                  <a:gd name="T28" fmla="*/ 114 w 453"/>
                  <a:gd name="T29" fmla="*/ 237 h 428"/>
                  <a:gd name="T30" fmla="*/ 144 w 453"/>
                  <a:gd name="T31" fmla="*/ 237 h 428"/>
                  <a:gd name="T32" fmla="*/ 186 w 453"/>
                  <a:gd name="T33" fmla="*/ 242 h 428"/>
                  <a:gd name="T34" fmla="*/ 208 w 453"/>
                  <a:gd name="T35" fmla="*/ 227 h 428"/>
                  <a:gd name="T36" fmla="*/ 203 w 453"/>
                  <a:gd name="T37" fmla="*/ 193 h 428"/>
                  <a:gd name="T38" fmla="*/ 167 w 453"/>
                  <a:gd name="T39" fmla="*/ 150 h 428"/>
                  <a:gd name="T40" fmla="*/ 104 w 453"/>
                  <a:gd name="T41" fmla="*/ 107 h 428"/>
                  <a:gd name="T42" fmla="*/ 43 w 453"/>
                  <a:gd name="T43" fmla="*/ 59 h 428"/>
                  <a:gd name="T44" fmla="*/ 3 w 453"/>
                  <a:gd name="T45" fmla="*/ 19 h 428"/>
                  <a:gd name="T46" fmla="*/ 9 w 453"/>
                  <a:gd name="T47" fmla="*/ 0 h 428"/>
                  <a:gd name="T48" fmla="*/ 55 w 453"/>
                  <a:gd name="T49" fmla="*/ 8 h 428"/>
                  <a:gd name="T50" fmla="*/ 96 w 453"/>
                  <a:gd name="T51" fmla="*/ 22 h 428"/>
                  <a:gd name="T52" fmla="*/ 140 w 453"/>
                  <a:gd name="T53" fmla="*/ 40 h 428"/>
                  <a:gd name="T54" fmla="*/ 186 w 453"/>
                  <a:gd name="T55" fmla="*/ 61 h 428"/>
                  <a:gd name="T56" fmla="*/ 231 w 453"/>
                  <a:gd name="T57" fmla="*/ 86 h 428"/>
                  <a:gd name="T58" fmla="*/ 275 w 453"/>
                  <a:gd name="T59" fmla="*/ 115 h 428"/>
                  <a:gd name="T60" fmla="*/ 311 w 453"/>
                  <a:gd name="T61" fmla="*/ 148 h 428"/>
                  <a:gd name="T62" fmla="*/ 342 w 453"/>
                  <a:gd name="T63" fmla="*/ 183 h 428"/>
                  <a:gd name="T64" fmla="*/ 365 w 453"/>
                  <a:gd name="T65" fmla="*/ 235 h 428"/>
                  <a:gd name="T66" fmla="*/ 354 w 453"/>
                  <a:gd name="T67" fmla="*/ 275 h 428"/>
                  <a:gd name="T68" fmla="*/ 327 w 453"/>
                  <a:gd name="T69" fmla="*/ 292 h 428"/>
                  <a:gd name="T70" fmla="*/ 320 w 453"/>
                  <a:gd name="T71" fmla="*/ 301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3" h="428">
                    <a:moveTo>
                      <a:pt x="337" y="309"/>
                    </a:moveTo>
                    <a:lnTo>
                      <a:pt x="363" y="322"/>
                    </a:lnTo>
                    <a:lnTo>
                      <a:pt x="388" y="343"/>
                    </a:lnTo>
                    <a:lnTo>
                      <a:pt x="413" y="365"/>
                    </a:lnTo>
                    <a:lnTo>
                      <a:pt x="434" y="389"/>
                    </a:lnTo>
                    <a:lnTo>
                      <a:pt x="448" y="410"/>
                    </a:lnTo>
                    <a:lnTo>
                      <a:pt x="453" y="424"/>
                    </a:lnTo>
                    <a:lnTo>
                      <a:pt x="448" y="428"/>
                    </a:lnTo>
                    <a:lnTo>
                      <a:pt x="431" y="423"/>
                    </a:lnTo>
                    <a:lnTo>
                      <a:pt x="427" y="423"/>
                    </a:lnTo>
                    <a:lnTo>
                      <a:pt x="419" y="420"/>
                    </a:lnTo>
                    <a:lnTo>
                      <a:pt x="408" y="419"/>
                    </a:lnTo>
                    <a:lnTo>
                      <a:pt x="392" y="416"/>
                    </a:lnTo>
                    <a:lnTo>
                      <a:pt x="373" y="411"/>
                    </a:lnTo>
                    <a:lnTo>
                      <a:pt x="352" y="406"/>
                    </a:lnTo>
                    <a:lnTo>
                      <a:pt x="329" y="400"/>
                    </a:lnTo>
                    <a:lnTo>
                      <a:pt x="305" y="392"/>
                    </a:lnTo>
                    <a:lnTo>
                      <a:pt x="279" y="384"/>
                    </a:lnTo>
                    <a:lnTo>
                      <a:pt x="254" y="375"/>
                    </a:lnTo>
                    <a:lnTo>
                      <a:pt x="230" y="365"/>
                    </a:lnTo>
                    <a:lnTo>
                      <a:pt x="207" y="354"/>
                    </a:lnTo>
                    <a:lnTo>
                      <a:pt x="186" y="341"/>
                    </a:lnTo>
                    <a:lnTo>
                      <a:pt x="167" y="327"/>
                    </a:lnTo>
                    <a:lnTo>
                      <a:pt x="151" y="311"/>
                    </a:lnTo>
                    <a:lnTo>
                      <a:pt x="139" y="295"/>
                    </a:lnTo>
                    <a:lnTo>
                      <a:pt x="127" y="276"/>
                    </a:lnTo>
                    <a:lnTo>
                      <a:pt x="118" y="260"/>
                    </a:lnTo>
                    <a:lnTo>
                      <a:pt x="113" y="249"/>
                    </a:lnTo>
                    <a:lnTo>
                      <a:pt x="112" y="241"/>
                    </a:lnTo>
                    <a:lnTo>
                      <a:pt x="114" y="237"/>
                    </a:lnTo>
                    <a:lnTo>
                      <a:pt x="126" y="235"/>
                    </a:lnTo>
                    <a:lnTo>
                      <a:pt x="144" y="237"/>
                    </a:lnTo>
                    <a:lnTo>
                      <a:pt x="168" y="241"/>
                    </a:lnTo>
                    <a:lnTo>
                      <a:pt x="186" y="242"/>
                    </a:lnTo>
                    <a:lnTo>
                      <a:pt x="201" y="237"/>
                    </a:lnTo>
                    <a:lnTo>
                      <a:pt x="208" y="227"/>
                    </a:lnTo>
                    <a:lnTo>
                      <a:pt x="210" y="211"/>
                    </a:lnTo>
                    <a:lnTo>
                      <a:pt x="203" y="193"/>
                    </a:lnTo>
                    <a:lnTo>
                      <a:pt x="190" y="172"/>
                    </a:lnTo>
                    <a:lnTo>
                      <a:pt x="167" y="150"/>
                    </a:lnTo>
                    <a:lnTo>
                      <a:pt x="135" y="128"/>
                    </a:lnTo>
                    <a:lnTo>
                      <a:pt x="104" y="107"/>
                    </a:lnTo>
                    <a:lnTo>
                      <a:pt x="72" y="83"/>
                    </a:lnTo>
                    <a:lnTo>
                      <a:pt x="43" y="59"/>
                    </a:lnTo>
                    <a:lnTo>
                      <a:pt x="19" y="38"/>
                    </a:lnTo>
                    <a:lnTo>
                      <a:pt x="3" y="19"/>
                    </a:lnTo>
                    <a:lnTo>
                      <a:pt x="0" y="5"/>
                    </a:lnTo>
                    <a:lnTo>
                      <a:pt x="9" y="0"/>
                    </a:lnTo>
                    <a:lnTo>
                      <a:pt x="36" y="4"/>
                    </a:lnTo>
                    <a:lnTo>
                      <a:pt x="55" y="8"/>
                    </a:lnTo>
                    <a:lnTo>
                      <a:pt x="73" y="15"/>
                    </a:lnTo>
                    <a:lnTo>
                      <a:pt x="96" y="22"/>
                    </a:lnTo>
                    <a:lnTo>
                      <a:pt x="118" y="31"/>
                    </a:lnTo>
                    <a:lnTo>
                      <a:pt x="140" y="40"/>
                    </a:lnTo>
                    <a:lnTo>
                      <a:pt x="164" y="49"/>
                    </a:lnTo>
                    <a:lnTo>
                      <a:pt x="186" y="61"/>
                    </a:lnTo>
                    <a:lnTo>
                      <a:pt x="210" y="74"/>
                    </a:lnTo>
                    <a:lnTo>
                      <a:pt x="231" y="86"/>
                    </a:lnTo>
                    <a:lnTo>
                      <a:pt x="254" y="101"/>
                    </a:lnTo>
                    <a:lnTo>
                      <a:pt x="275" y="115"/>
                    </a:lnTo>
                    <a:lnTo>
                      <a:pt x="294" y="130"/>
                    </a:lnTo>
                    <a:lnTo>
                      <a:pt x="311" y="148"/>
                    </a:lnTo>
                    <a:lnTo>
                      <a:pt x="327" y="165"/>
                    </a:lnTo>
                    <a:lnTo>
                      <a:pt x="342" y="183"/>
                    </a:lnTo>
                    <a:lnTo>
                      <a:pt x="352" y="201"/>
                    </a:lnTo>
                    <a:lnTo>
                      <a:pt x="365" y="235"/>
                    </a:lnTo>
                    <a:lnTo>
                      <a:pt x="364" y="259"/>
                    </a:lnTo>
                    <a:lnTo>
                      <a:pt x="354" y="275"/>
                    </a:lnTo>
                    <a:lnTo>
                      <a:pt x="339" y="285"/>
                    </a:lnTo>
                    <a:lnTo>
                      <a:pt x="327" y="292"/>
                    </a:lnTo>
                    <a:lnTo>
                      <a:pt x="319" y="297"/>
                    </a:lnTo>
                    <a:lnTo>
                      <a:pt x="320" y="301"/>
                    </a:lnTo>
                    <a:lnTo>
                      <a:pt x="337" y="309"/>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98" name="Freeform 1538">
                <a:extLst>
                  <a:ext uri="{FF2B5EF4-FFF2-40B4-BE49-F238E27FC236}">
                    <a16:creationId xmlns:a16="http://schemas.microsoft.com/office/drawing/2014/main" id="{8D2945B8-7684-F574-79D4-A0F3A0EAA603}"/>
                  </a:ext>
                </a:extLst>
              </p:cNvPr>
              <p:cNvSpPr>
                <a:spLocks/>
              </p:cNvSpPr>
              <p:nvPr/>
            </p:nvSpPr>
            <p:spPr bwMode="auto">
              <a:xfrm>
                <a:off x="753" y="2223"/>
                <a:ext cx="118" cy="114"/>
              </a:xfrm>
              <a:custGeom>
                <a:avLst/>
                <a:gdLst>
                  <a:gd name="T0" fmla="*/ 250 w 354"/>
                  <a:gd name="T1" fmla="*/ 251 h 342"/>
                  <a:gd name="T2" fmla="*/ 270 w 354"/>
                  <a:gd name="T3" fmla="*/ 263 h 342"/>
                  <a:gd name="T4" fmla="*/ 292 w 354"/>
                  <a:gd name="T5" fmla="*/ 277 h 342"/>
                  <a:gd name="T6" fmla="*/ 315 w 354"/>
                  <a:gd name="T7" fmla="*/ 294 h 342"/>
                  <a:gd name="T8" fmla="*/ 333 w 354"/>
                  <a:gd name="T9" fmla="*/ 312 h 342"/>
                  <a:gd name="T10" fmla="*/ 346 w 354"/>
                  <a:gd name="T11" fmla="*/ 327 h 342"/>
                  <a:gd name="T12" fmla="*/ 354 w 354"/>
                  <a:gd name="T13" fmla="*/ 339 h 342"/>
                  <a:gd name="T14" fmla="*/ 351 w 354"/>
                  <a:gd name="T15" fmla="*/ 342 h 342"/>
                  <a:gd name="T16" fmla="*/ 338 w 354"/>
                  <a:gd name="T17" fmla="*/ 336 h 342"/>
                  <a:gd name="T18" fmla="*/ 331 w 354"/>
                  <a:gd name="T19" fmla="*/ 335 h 342"/>
                  <a:gd name="T20" fmla="*/ 310 w 354"/>
                  <a:gd name="T21" fmla="*/ 334 h 342"/>
                  <a:gd name="T22" fmla="*/ 278 w 354"/>
                  <a:gd name="T23" fmla="*/ 327 h 342"/>
                  <a:gd name="T24" fmla="*/ 242 w 354"/>
                  <a:gd name="T25" fmla="*/ 320 h 342"/>
                  <a:gd name="T26" fmla="*/ 203 w 354"/>
                  <a:gd name="T27" fmla="*/ 307 h 342"/>
                  <a:gd name="T28" fmla="*/ 167 w 354"/>
                  <a:gd name="T29" fmla="*/ 293 h 342"/>
                  <a:gd name="T30" fmla="*/ 135 w 354"/>
                  <a:gd name="T31" fmla="*/ 272 h 342"/>
                  <a:gd name="T32" fmla="*/ 113 w 354"/>
                  <a:gd name="T33" fmla="*/ 247 h 342"/>
                  <a:gd name="T34" fmla="*/ 109 w 354"/>
                  <a:gd name="T35" fmla="*/ 240 h 342"/>
                  <a:gd name="T36" fmla="*/ 100 w 354"/>
                  <a:gd name="T37" fmla="*/ 231 h 342"/>
                  <a:gd name="T38" fmla="*/ 94 w 354"/>
                  <a:gd name="T39" fmla="*/ 222 h 342"/>
                  <a:gd name="T40" fmla="*/ 91 w 354"/>
                  <a:gd name="T41" fmla="*/ 211 h 342"/>
                  <a:gd name="T42" fmla="*/ 91 w 354"/>
                  <a:gd name="T43" fmla="*/ 205 h 342"/>
                  <a:gd name="T44" fmla="*/ 98 w 354"/>
                  <a:gd name="T45" fmla="*/ 201 h 342"/>
                  <a:gd name="T46" fmla="*/ 112 w 354"/>
                  <a:gd name="T47" fmla="*/ 201 h 342"/>
                  <a:gd name="T48" fmla="*/ 138 w 354"/>
                  <a:gd name="T49" fmla="*/ 205 h 342"/>
                  <a:gd name="T50" fmla="*/ 153 w 354"/>
                  <a:gd name="T51" fmla="*/ 205 h 342"/>
                  <a:gd name="T52" fmla="*/ 166 w 354"/>
                  <a:gd name="T53" fmla="*/ 201 h 342"/>
                  <a:gd name="T54" fmla="*/ 175 w 354"/>
                  <a:gd name="T55" fmla="*/ 190 h 342"/>
                  <a:gd name="T56" fmla="*/ 180 w 354"/>
                  <a:gd name="T57" fmla="*/ 177 h 342"/>
                  <a:gd name="T58" fmla="*/ 178 w 354"/>
                  <a:gd name="T59" fmla="*/ 160 h 342"/>
                  <a:gd name="T60" fmla="*/ 168 w 354"/>
                  <a:gd name="T61" fmla="*/ 141 h 342"/>
                  <a:gd name="T62" fmla="*/ 150 w 354"/>
                  <a:gd name="T63" fmla="*/ 121 h 342"/>
                  <a:gd name="T64" fmla="*/ 121 w 354"/>
                  <a:gd name="T65" fmla="*/ 101 h 342"/>
                  <a:gd name="T66" fmla="*/ 96 w 354"/>
                  <a:gd name="T67" fmla="*/ 85 h 342"/>
                  <a:gd name="T68" fmla="*/ 68 w 354"/>
                  <a:gd name="T69" fmla="*/ 67 h 342"/>
                  <a:gd name="T70" fmla="*/ 42 w 354"/>
                  <a:gd name="T71" fmla="*/ 48 h 342"/>
                  <a:gd name="T72" fmla="*/ 20 w 354"/>
                  <a:gd name="T73" fmla="*/ 31 h 342"/>
                  <a:gd name="T74" fmla="*/ 3 w 354"/>
                  <a:gd name="T75" fmla="*/ 17 h 342"/>
                  <a:gd name="T76" fmla="*/ 0 w 354"/>
                  <a:gd name="T77" fmla="*/ 6 h 342"/>
                  <a:gd name="T78" fmla="*/ 3 w 354"/>
                  <a:gd name="T79" fmla="*/ 0 h 342"/>
                  <a:gd name="T80" fmla="*/ 24 w 354"/>
                  <a:gd name="T81" fmla="*/ 4 h 342"/>
                  <a:gd name="T82" fmla="*/ 56 w 354"/>
                  <a:gd name="T83" fmla="*/ 13 h 342"/>
                  <a:gd name="T84" fmla="*/ 90 w 354"/>
                  <a:gd name="T85" fmla="*/ 25 h 342"/>
                  <a:gd name="T86" fmla="*/ 126 w 354"/>
                  <a:gd name="T87" fmla="*/ 40 h 342"/>
                  <a:gd name="T88" fmla="*/ 162 w 354"/>
                  <a:gd name="T89" fmla="*/ 59 h 342"/>
                  <a:gd name="T90" fmla="*/ 198 w 354"/>
                  <a:gd name="T91" fmla="*/ 80 h 342"/>
                  <a:gd name="T92" fmla="*/ 230 w 354"/>
                  <a:gd name="T93" fmla="*/ 106 h 342"/>
                  <a:gd name="T94" fmla="*/ 256 w 354"/>
                  <a:gd name="T95" fmla="*/ 133 h 342"/>
                  <a:gd name="T96" fmla="*/ 276 w 354"/>
                  <a:gd name="T97" fmla="*/ 161 h 342"/>
                  <a:gd name="T98" fmla="*/ 287 w 354"/>
                  <a:gd name="T99" fmla="*/ 188 h 342"/>
                  <a:gd name="T100" fmla="*/ 283 w 354"/>
                  <a:gd name="T101" fmla="*/ 208 h 342"/>
                  <a:gd name="T102" fmla="*/ 274 w 354"/>
                  <a:gd name="T103" fmla="*/ 219 h 342"/>
                  <a:gd name="T104" fmla="*/ 260 w 354"/>
                  <a:gd name="T105" fmla="*/ 229 h 342"/>
                  <a:gd name="T106" fmla="*/ 247 w 354"/>
                  <a:gd name="T107" fmla="*/ 236 h 342"/>
                  <a:gd name="T108" fmla="*/ 239 w 354"/>
                  <a:gd name="T109" fmla="*/ 240 h 342"/>
                  <a:gd name="T110" fmla="*/ 237 w 354"/>
                  <a:gd name="T111" fmla="*/ 245 h 342"/>
                  <a:gd name="T112" fmla="*/ 250 w 354"/>
                  <a:gd name="T113" fmla="*/ 25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4" h="342">
                    <a:moveTo>
                      <a:pt x="250" y="251"/>
                    </a:moveTo>
                    <a:lnTo>
                      <a:pt x="270" y="263"/>
                    </a:lnTo>
                    <a:lnTo>
                      <a:pt x="292" y="277"/>
                    </a:lnTo>
                    <a:lnTo>
                      <a:pt x="315" y="294"/>
                    </a:lnTo>
                    <a:lnTo>
                      <a:pt x="333" y="312"/>
                    </a:lnTo>
                    <a:lnTo>
                      <a:pt x="346" y="327"/>
                    </a:lnTo>
                    <a:lnTo>
                      <a:pt x="354" y="339"/>
                    </a:lnTo>
                    <a:lnTo>
                      <a:pt x="351" y="342"/>
                    </a:lnTo>
                    <a:lnTo>
                      <a:pt x="338" y="336"/>
                    </a:lnTo>
                    <a:lnTo>
                      <a:pt x="331" y="335"/>
                    </a:lnTo>
                    <a:lnTo>
                      <a:pt x="310" y="334"/>
                    </a:lnTo>
                    <a:lnTo>
                      <a:pt x="278" y="327"/>
                    </a:lnTo>
                    <a:lnTo>
                      <a:pt x="242" y="320"/>
                    </a:lnTo>
                    <a:lnTo>
                      <a:pt x="203" y="307"/>
                    </a:lnTo>
                    <a:lnTo>
                      <a:pt x="167" y="293"/>
                    </a:lnTo>
                    <a:lnTo>
                      <a:pt x="135" y="272"/>
                    </a:lnTo>
                    <a:lnTo>
                      <a:pt x="113" y="247"/>
                    </a:lnTo>
                    <a:lnTo>
                      <a:pt x="109" y="240"/>
                    </a:lnTo>
                    <a:lnTo>
                      <a:pt x="100" y="231"/>
                    </a:lnTo>
                    <a:lnTo>
                      <a:pt x="94" y="222"/>
                    </a:lnTo>
                    <a:lnTo>
                      <a:pt x="91" y="211"/>
                    </a:lnTo>
                    <a:lnTo>
                      <a:pt x="91" y="205"/>
                    </a:lnTo>
                    <a:lnTo>
                      <a:pt x="98" y="201"/>
                    </a:lnTo>
                    <a:lnTo>
                      <a:pt x="112" y="201"/>
                    </a:lnTo>
                    <a:lnTo>
                      <a:pt x="138" y="205"/>
                    </a:lnTo>
                    <a:lnTo>
                      <a:pt x="153" y="205"/>
                    </a:lnTo>
                    <a:lnTo>
                      <a:pt x="166" y="201"/>
                    </a:lnTo>
                    <a:lnTo>
                      <a:pt x="175" y="190"/>
                    </a:lnTo>
                    <a:lnTo>
                      <a:pt x="180" y="177"/>
                    </a:lnTo>
                    <a:lnTo>
                      <a:pt x="178" y="160"/>
                    </a:lnTo>
                    <a:lnTo>
                      <a:pt x="168" y="141"/>
                    </a:lnTo>
                    <a:lnTo>
                      <a:pt x="150" y="121"/>
                    </a:lnTo>
                    <a:lnTo>
                      <a:pt x="121" y="101"/>
                    </a:lnTo>
                    <a:lnTo>
                      <a:pt x="96" y="85"/>
                    </a:lnTo>
                    <a:lnTo>
                      <a:pt x="68" y="67"/>
                    </a:lnTo>
                    <a:lnTo>
                      <a:pt x="42" y="48"/>
                    </a:lnTo>
                    <a:lnTo>
                      <a:pt x="20" y="31"/>
                    </a:lnTo>
                    <a:lnTo>
                      <a:pt x="3" y="17"/>
                    </a:lnTo>
                    <a:lnTo>
                      <a:pt x="0" y="6"/>
                    </a:lnTo>
                    <a:lnTo>
                      <a:pt x="3" y="0"/>
                    </a:lnTo>
                    <a:lnTo>
                      <a:pt x="24" y="4"/>
                    </a:lnTo>
                    <a:lnTo>
                      <a:pt x="56" y="13"/>
                    </a:lnTo>
                    <a:lnTo>
                      <a:pt x="90" y="25"/>
                    </a:lnTo>
                    <a:lnTo>
                      <a:pt x="126" y="40"/>
                    </a:lnTo>
                    <a:lnTo>
                      <a:pt x="162" y="59"/>
                    </a:lnTo>
                    <a:lnTo>
                      <a:pt x="198" y="80"/>
                    </a:lnTo>
                    <a:lnTo>
                      <a:pt x="230" y="106"/>
                    </a:lnTo>
                    <a:lnTo>
                      <a:pt x="256" y="133"/>
                    </a:lnTo>
                    <a:lnTo>
                      <a:pt x="276" y="161"/>
                    </a:lnTo>
                    <a:lnTo>
                      <a:pt x="287" y="188"/>
                    </a:lnTo>
                    <a:lnTo>
                      <a:pt x="283" y="208"/>
                    </a:lnTo>
                    <a:lnTo>
                      <a:pt x="274" y="219"/>
                    </a:lnTo>
                    <a:lnTo>
                      <a:pt x="260" y="229"/>
                    </a:lnTo>
                    <a:lnTo>
                      <a:pt x="247" y="236"/>
                    </a:lnTo>
                    <a:lnTo>
                      <a:pt x="239" y="240"/>
                    </a:lnTo>
                    <a:lnTo>
                      <a:pt x="237" y="245"/>
                    </a:lnTo>
                    <a:lnTo>
                      <a:pt x="250" y="251"/>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99" name="Freeform 1539">
                <a:extLst>
                  <a:ext uri="{FF2B5EF4-FFF2-40B4-BE49-F238E27FC236}">
                    <a16:creationId xmlns:a16="http://schemas.microsoft.com/office/drawing/2014/main" id="{DFBE199B-FFEE-FBBF-A22D-E22D12AF0AED}"/>
                  </a:ext>
                </a:extLst>
              </p:cNvPr>
              <p:cNvSpPr>
                <a:spLocks/>
              </p:cNvSpPr>
              <p:nvPr/>
            </p:nvSpPr>
            <p:spPr bwMode="auto">
              <a:xfrm>
                <a:off x="770" y="2241"/>
                <a:ext cx="86" cy="84"/>
              </a:xfrm>
              <a:custGeom>
                <a:avLst/>
                <a:gdLst>
                  <a:gd name="T0" fmla="*/ 249 w 258"/>
                  <a:gd name="T1" fmla="*/ 247 h 252"/>
                  <a:gd name="T2" fmla="*/ 243 w 258"/>
                  <a:gd name="T3" fmla="*/ 247 h 252"/>
                  <a:gd name="T4" fmla="*/ 229 w 258"/>
                  <a:gd name="T5" fmla="*/ 247 h 252"/>
                  <a:gd name="T6" fmla="*/ 206 w 258"/>
                  <a:gd name="T7" fmla="*/ 245 h 252"/>
                  <a:gd name="T8" fmla="*/ 181 w 258"/>
                  <a:gd name="T9" fmla="*/ 243 h 252"/>
                  <a:gd name="T10" fmla="*/ 154 w 258"/>
                  <a:gd name="T11" fmla="*/ 236 h 252"/>
                  <a:gd name="T12" fmla="*/ 127 w 258"/>
                  <a:gd name="T13" fmla="*/ 226 h 252"/>
                  <a:gd name="T14" fmla="*/ 105 w 258"/>
                  <a:gd name="T15" fmla="*/ 213 h 252"/>
                  <a:gd name="T16" fmla="*/ 89 w 258"/>
                  <a:gd name="T17" fmla="*/ 196 h 252"/>
                  <a:gd name="T18" fmla="*/ 89 w 258"/>
                  <a:gd name="T19" fmla="*/ 199 h 252"/>
                  <a:gd name="T20" fmla="*/ 83 w 258"/>
                  <a:gd name="T21" fmla="*/ 196 h 252"/>
                  <a:gd name="T22" fmla="*/ 76 w 258"/>
                  <a:gd name="T23" fmla="*/ 188 h 252"/>
                  <a:gd name="T24" fmla="*/ 69 w 258"/>
                  <a:gd name="T25" fmla="*/ 181 h 252"/>
                  <a:gd name="T26" fmla="*/ 67 w 258"/>
                  <a:gd name="T27" fmla="*/ 171 h 252"/>
                  <a:gd name="T28" fmla="*/ 69 w 258"/>
                  <a:gd name="T29" fmla="*/ 164 h 252"/>
                  <a:gd name="T30" fmla="*/ 82 w 258"/>
                  <a:gd name="T31" fmla="*/ 162 h 252"/>
                  <a:gd name="T32" fmla="*/ 106 w 258"/>
                  <a:gd name="T33" fmla="*/ 164 h 252"/>
                  <a:gd name="T34" fmla="*/ 119 w 258"/>
                  <a:gd name="T35" fmla="*/ 164 h 252"/>
                  <a:gd name="T36" fmla="*/ 131 w 258"/>
                  <a:gd name="T37" fmla="*/ 159 h 252"/>
                  <a:gd name="T38" fmla="*/ 144 w 258"/>
                  <a:gd name="T39" fmla="*/ 150 h 252"/>
                  <a:gd name="T40" fmla="*/ 153 w 258"/>
                  <a:gd name="T41" fmla="*/ 137 h 252"/>
                  <a:gd name="T42" fmla="*/ 155 w 258"/>
                  <a:gd name="T43" fmla="*/ 122 h 252"/>
                  <a:gd name="T44" fmla="*/ 149 w 258"/>
                  <a:gd name="T45" fmla="*/ 106 h 252"/>
                  <a:gd name="T46" fmla="*/ 135 w 258"/>
                  <a:gd name="T47" fmla="*/ 88 h 252"/>
                  <a:gd name="T48" fmla="*/ 108 w 258"/>
                  <a:gd name="T49" fmla="*/ 70 h 252"/>
                  <a:gd name="T50" fmla="*/ 87 w 258"/>
                  <a:gd name="T51" fmla="*/ 60 h 252"/>
                  <a:gd name="T52" fmla="*/ 65 w 258"/>
                  <a:gd name="T53" fmla="*/ 47 h 252"/>
                  <a:gd name="T54" fmla="*/ 42 w 258"/>
                  <a:gd name="T55" fmla="*/ 34 h 252"/>
                  <a:gd name="T56" fmla="*/ 23 w 258"/>
                  <a:gd name="T57" fmla="*/ 21 h 252"/>
                  <a:gd name="T58" fmla="*/ 6 w 258"/>
                  <a:gd name="T59" fmla="*/ 11 h 252"/>
                  <a:gd name="T60" fmla="*/ 0 w 258"/>
                  <a:gd name="T61" fmla="*/ 3 h 252"/>
                  <a:gd name="T62" fmla="*/ 1 w 258"/>
                  <a:gd name="T63" fmla="*/ 0 h 252"/>
                  <a:gd name="T64" fmla="*/ 16 w 258"/>
                  <a:gd name="T65" fmla="*/ 1 h 252"/>
                  <a:gd name="T66" fmla="*/ 40 w 258"/>
                  <a:gd name="T67" fmla="*/ 7 h 252"/>
                  <a:gd name="T68" fmla="*/ 65 w 258"/>
                  <a:gd name="T69" fmla="*/ 15 h 252"/>
                  <a:gd name="T70" fmla="*/ 92 w 258"/>
                  <a:gd name="T71" fmla="*/ 28 h 252"/>
                  <a:gd name="T72" fmla="*/ 119 w 258"/>
                  <a:gd name="T73" fmla="*/ 40 h 252"/>
                  <a:gd name="T74" fmla="*/ 144 w 258"/>
                  <a:gd name="T75" fmla="*/ 56 h 252"/>
                  <a:gd name="T76" fmla="*/ 168 w 258"/>
                  <a:gd name="T77" fmla="*/ 75 h 252"/>
                  <a:gd name="T78" fmla="*/ 189 w 258"/>
                  <a:gd name="T79" fmla="*/ 95 h 252"/>
                  <a:gd name="T80" fmla="*/ 203 w 258"/>
                  <a:gd name="T81" fmla="*/ 117 h 252"/>
                  <a:gd name="T82" fmla="*/ 209 w 258"/>
                  <a:gd name="T83" fmla="*/ 137 h 252"/>
                  <a:gd name="T84" fmla="*/ 204 w 258"/>
                  <a:gd name="T85" fmla="*/ 151 h 252"/>
                  <a:gd name="T86" fmla="*/ 195 w 258"/>
                  <a:gd name="T87" fmla="*/ 163 h 252"/>
                  <a:gd name="T88" fmla="*/ 181 w 258"/>
                  <a:gd name="T89" fmla="*/ 171 h 252"/>
                  <a:gd name="T90" fmla="*/ 168 w 258"/>
                  <a:gd name="T91" fmla="*/ 177 h 252"/>
                  <a:gd name="T92" fmla="*/ 158 w 258"/>
                  <a:gd name="T93" fmla="*/ 181 h 252"/>
                  <a:gd name="T94" fmla="*/ 157 w 258"/>
                  <a:gd name="T95" fmla="*/ 185 h 252"/>
                  <a:gd name="T96" fmla="*/ 165 w 258"/>
                  <a:gd name="T97" fmla="*/ 190 h 252"/>
                  <a:gd name="T98" fmla="*/ 181 w 258"/>
                  <a:gd name="T99" fmla="*/ 198 h 252"/>
                  <a:gd name="T100" fmla="*/ 199 w 258"/>
                  <a:gd name="T101" fmla="*/ 207 h 252"/>
                  <a:gd name="T102" fmla="*/ 218 w 258"/>
                  <a:gd name="T103" fmla="*/ 220 h 252"/>
                  <a:gd name="T104" fmla="*/ 237 w 258"/>
                  <a:gd name="T105" fmla="*/ 233 h 252"/>
                  <a:gd name="T106" fmla="*/ 249 w 258"/>
                  <a:gd name="T107" fmla="*/ 243 h 252"/>
                  <a:gd name="T108" fmla="*/ 257 w 258"/>
                  <a:gd name="T109" fmla="*/ 250 h 252"/>
                  <a:gd name="T110" fmla="*/ 258 w 258"/>
                  <a:gd name="T111" fmla="*/ 252 h 252"/>
                  <a:gd name="T112" fmla="*/ 249 w 258"/>
                  <a:gd name="T11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8" h="252">
                    <a:moveTo>
                      <a:pt x="249" y="247"/>
                    </a:moveTo>
                    <a:lnTo>
                      <a:pt x="243" y="247"/>
                    </a:lnTo>
                    <a:lnTo>
                      <a:pt x="229" y="247"/>
                    </a:lnTo>
                    <a:lnTo>
                      <a:pt x="206" y="245"/>
                    </a:lnTo>
                    <a:lnTo>
                      <a:pt x="181" y="243"/>
                    </a:lnTo>
                    <a:lnTo>
                      <a:pt x="154" y="236"/>
                    </a:lnTo>
                    <a:lnTo>
                      <a:pt x="127" y="226"/>
                    </a:lnTo>
                    <a:lnTo>
                      <a:pt x="105" y="213"/>
                    </a:lnTo>
                    <a:lnTo>
                      <a:pt x="89" y="196"/>
                    </a:lnTo>
                    <a:lnTo>
                      <a:pt x="89" y="199"/>
                    </a:lnTo>
                    <a:lnTo>
                      <a:pt x="83" y="196"/>
                    </a:lnTo>
                    <a:lnTo>
                      <a:pt x="76" y="188"/>
                    </a:lnTo>
                    <a:lnTo>
                      <a:pt x="69" y="181"/>
                    </a:lnTo>
                    <a:lnTo>
                      <a:pt x="67" y="171"/>
                    </a:lnTo>
                    <a:lnTo>
                      <a:pt x="69" y="164"/>
                    </a:lnTo>
                    <a:lnTo>
                      <a:pt x="82" y="162"/>
                    </a:lnTo>
                    <a:lnTo>
                      <a:pt x="106" y="164"/>
                    </a:lnTo>
                    <a:lnTo>
                      <a:pt x="119" y="164"/>
                    </a:lnTo>
                    <a:lnTo>
                      <a:pt x="131" y="159"/>
                    </a:lnTo>
                    <a:lnTo>
                      <a:pt x="144" y="150"/>
                    </a:lnTo>
                    <a:lnTo>
                      <a:pt x="153" y="137"/>
                    </a:lnTo>
                    <a:lnTo>
                      <a:pt x="155" y="122"/>
                    </a:lnTo>
                    <a:lnTo>
                      <a:pt x="149" y="106"/>
                    </a:lnTo>
                    <a:lnTo>
                      <a:pt x="135" y="88"/>
                    </a:lnTo>
                    <a:lnTo>
                      <a:pt x="108" y="70"/>
                    </a:lnTo>
                    <a:lnTo>
                      <a:pt x="87" y="60"/>
                    </a:lnTo>
                    <a:lnTo>
                      <a:pt x="65" y="47"/>
                    </a:lnTo>
                    <a:lnTo>
                      <a:pt x="42" y="34"/>
                    </a:lnTo>
                    <a:lnTo>
                      <a:pt x="23" y="21"/>
                    </a:lnTo>
                    <a:lnTo>
                      <a:pt x="6" y="11"/>
                    </a:lnTo>
                    <a:lnTo>
                      <a:pt x="0" y="3"/>
                    </a:lnTo>
                    <a:lnTo>
                      <a:pt x="1" y="0"/>
                    </a:lnTo>
                    <a:lnTo>
                      <a:pt x="16" y="1"/>
                    </a:lnTo>
                    <a:lnTo>
                      <a:pt x="40" y="7"/>
                    </a:lnTo>
                    <a:lnTo>
                      <a:pt x="65" y="15"/>
                    </a:lnTo>
                    <a:lnTo>
                      <a:pt x="92" y="28"/>
                    </a:lnTo>
                    <a:lnTo>
                      <a:pt x="119" y="40"/>
                    </a:lnTo>
                    <a:lnTo>
                      <a:pt x="144" y="56"/>
                    </a:lnTo>
                    <a:lnTo>
                      <a:pt x="168" y="75"/>
                    </a:lnTo>
                    <a:lnTo>
                      <a:pt x="189" y="95"/>
                    </a:lnTo>
                    <a:lnTo>
                      <a:pt x="203" y="117"/>
                    </a:lnTo>
                    <a:lnTo>
                      <a:pt x="209" y="137"/>
                    </a:lnTo>
                    <a:lnTo>
                      <a:pt x="204" y="151"/>
                    </a:lnTo>
                    <a:lnTo>
                      <a:pt x="195" y="163"/>
                    </a:lnTo>
                    <a:lnTo>
                      <a:pt x="181" y="171"/>
                    </a:lnTo>
                    <a:lnTo>
                      <a:pt x="168" y="177"/>
                    </a:lnTo>
                    <a:lnTo>
                      <a:pt x="158" y="181"/>
                    </a:lnTo>
                    <a:lnTo>
                      <a:pt x="157" y="185"/>
                    </a:lnTo>
                    <a:lnTo>
                      <a:pt x="165" y="190"/>
                    </a:lnTo>
                    <a:lnTo>
                      <a:pt x="181" y="198"/>
                    </a:lnTo>
                    <a:lnTo>
                      <a:pt x="199" y="207"/>
                    </a:lnTo>
                    <a:lnTo>
                      <a:pt x="218" y="220"/>
                    </a:lnTo>
                    <a:lnTo>
                      <a:pt x="237" y="233"/>
                    </a:lnTo>
                    <a:lnTo>
                      <a:pt x="249" y="243"/>
                    </a:lnTo>
                    <a:lnTo>
                      <a:pt x="257" y="250"/>
                    </a:lnTo>
                    <a:lnTo>
                      <a:pt x="258" y="252"/>
                    </a:lnTo>
                    <a:lnTo>
                      <a:pt x="249"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00" name="Freeform 1540">
                <a:extLst>
                  <a:ext uri="{FF2B5EF4-FFF2-40B4-BE49-F238E27FC236}">
                    <a16:creationId xmlns:a16="http://schemas.microsoft.com/office/drawing/2014/main" id="{13E2D443-9B58-9047-A358-543D5186166B}"/>
                  </a:ext>
                </a:extLst>
              </p:cNvPr>
              <p:cNvSpPr>
                <a:spLocks/>
              </p:cNvSpPr>
              <p:nvPr/>
            </p:nvSpPr>
            <p:spPr bwMode="auto">
              <a:xfrm>
                <a:off x="790" y="2360"/>
                <a:ext cx="220" cy="192"/>
              </a:xfrm>
              <a:custGeom>
                <a:avLst/>
                <a:gdLst>
                  <a:gd name="T0" fmla="*/ 522 w 660"/>
                  <a:gd name="T1" fmla="*/ 276 h 578"/>
                  <a:gd name="T2" fmla="*/ 562 w 660"/>
                  <a:gd name="T3" fmla="*/ 338 h 578"/>
                  <a:gd name="T4" fmla="*/ 598 w 660"/>
                  <a:gd name="T5" fmla="*/ 402 h 578"/>
                  <a:gd name="T6" fmla="*/ 629 w 660"/>
                  <a:gd name="T7" fmla="*/ 460 h 578"/>
                  <a:gd name="T8" fmla="*/ 651 w 660"/>
                  <a:gd name="T9" fmla="*/ 513 h 578"/>
                  <a:gd name="T10" fmla="*/ 660 w 660"/>
                  <a:gd name="T11" fmla="*/ 551 h 578"/>
                  <a:gd name="T12" fmla="*/ 657 w 660"/>
                  <a:gd name="T13" fmla="*/ 574 h 578"/>
                  <a:gd name="T14" fmla="*/ 635 w 660"/>
                  <a:gd name="T15" fmla="*/ 578 h 578"/>
                  <a:gd name="T16" fmla="*/ 612 w 660"/>
                  <a:gd name="T17" fmla="*/ 569 h 578"/>
                  <a:gd name="T18" fmla="*/ 582 w 660"/>
                  <a:gd name="T19" fmla="*/ 555 h 578"/>
                  <a:gd name="T20" fmla="*/ 528 w 660"/>
                  <a:gd name="T21" fmla="*/ 528 h 578"/>
                  <a:gd name="T22" fmla="*/ 457 w 660"/>
                  <a:gd name="T23" fmla="*/ 489 h 578"/>
                  <a:gd name="T24" fmla="*/ 378 w 660"/>
                  <a:gd name="T25" fmla="*/ 444 h 578"/>
                  <a:gd name="T26" fmla="*/ 294 w 660"/>
                  <a:gd name="T27" fmla="*/ 390 h 578"/>
                  <a:gd name="T28" fmla="*/ 217 w 660"/>
                  <a:gd name="T29" fmla="*/ 331 h 578"/>
                  <a:gd name="T30" fmla="*/ 148 w 660"/>
                  <a:gd name="T31" fmla="*/ 269 h 578"/>
                  <a:gd name="T32" fmla="*/ 97 w 660"/>
                  <a:gd name="T33" fmla="*/ 206 h 578"/>
                  <a:gd name="T34" fmla="*/ 56 w 660"/>
                  <a:gd name="T35" fmla="*/ 148 h 578"/>
                  <a:gd name="T36" fmla="*/ 25 w 660"/>
                  <a:gd name="T37" fmla="*/ 98 h 578"/>
                  <a:gd name="T38" fmla="*/ 6 w 660"/>
                  <a:gd name="T39" fmla="*/ 55 h 578"/>
                  <a:gd name="T40" fmla="*/ 0 w 660"/>
                  <a:gd name="T41" fmla="*/ 26 h 578"/>
                  <a:gd name="T42" fmla="*/ 13 w 660"/>
                  <a:gd name="T43" fmla="*/ 6 h 578"/>
                  <a:gd name="T44" fmla="*/ 46 w 660"/>
                  <a:gd name="T45" fmla="*/ 0 h 578"/>
                  <a:gd name="T46" fmla="*/ 101 w 660"/>
                  <a:gd name="T47" fmla="*/ 9 h 578"/>
                  <a:gd name="T48" fmla="*/ 175 w 660"/>
                  <a:gd name="T49" fmla="*/ 33 h 578"/>
                  <a:gd name="T50" fmla="*/ 238 w 660"/>
                  <a:gd name="T51" fmla="*/ 54 h 578"/>
                  <a:gd name="T52" fmla="*/ 293 w 660"/>
                  <a:gd name="T53" fmla="*/ 73 h 578"/>
                  <a:gd name="T54" fmla="*/ 336 w 660"/>
                  <a:gd name="T55" fmla="*/ 90 h 578"/>
                  <a:gd name="T56" fmla="*/ 375 w 660"/>
                  <a:gd name="T57" fmla="*/ 112 h 578"/>
                  <a:gd name="T58" fmla="*/ 411 w 660"/>
                  <a:gd name="T59" fmla="*/ 139 h 578"/>
                  <a:gd name="T60" fmla="*/ 444 w 660"/>
                  <a:gd name="T61" fmla="*/ 173 h 578"/>
                  <a:gd name="T62" fmla="*/ 480 w 660"/>
                  <a:gd name="T63" fmla="*/ 219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0" h="578">
                    <a:moveTo>
                      <a:pt x="501" y="246"/>
                    </a:moveTo>
                    <a:lnTo>
                      <a:pt x="522" y="276"/>
                    </a:lnTo>
                    <a:lnTo>
                      <a:pt x="541" y="306"/>
                    </a:lnTo>
                    <a:lnTo>
                      <a:pt x="562" y="338"/>
                    </a:lnTo>
                    <a:lnTo>
                      <a:pt x="581" y="370"/>
                    </a:lnTo>
                    <a:lnTo>
                      <a:pt x="598" y="402"/>
                    </a:lnTo>
                    <a:lnTo>
                      <a:pt x="615" y="431"/>
                    </a:lnTo>
                    <a:lnTo>
                      <a:pt x="629" y="460"/>
                    </a:lnTo>
                    <a:lnTo>
                      <a:pt x="642" y="487"/>
                    </a:lnTo>
                    <a:lnTo>
                      <a:pt x="651" y="513"/>
                    </a:lnTo>
                    <a:lnTo>
                      <a:pt x="657" y="533"/>
                    </a:lnTo>
                    <a:lnTo>
                      <a:pt x="660" y="551"/>
                    </a:lnTo>
                    <a:lnTo>
                      <a:pt x="660" y="565"/>
                    </a:lnTo>
                    <a:lnTo>
                      <a:pt x="657" y="574"/>
                    </a:lnTo>
                    <a:lnTo>
                      <a:pt x="648" y="578"/>
                    </a:lnTo>
                    <a:lnTo>
                      <a:pt x="635" y="578"/>
                    </a:lnTo>
                    <a:lnTo>
                      <a:pt x="617" y="571"/>
                    </a:lnTo>
                    <a:lnTo>
                      <a:pt x="612" y="569"/>
                    </a:lnTo>
                    <a:lnTo>
                      <a:pt x="602" y="563"/>
                    </a:lnTo>
                    <a:lnTo>
                      <a:pt x="582" y="555"/>
                    </a:lnTo>
                    <a:lnTo>
                      <a:pt x="559" y="542"/>
                    </a:lnTo>
                    <a:lnTo>
                      <a:pt x="528" y="528"/>
                    </a:lnTo>
                    <a:lnTo>
                      <a:pt x="495" y="510"/>
                    </a:lnTo>
                    <a:lnTo>
                      <a:pt x="457" y="489"/>
                    </a:lnTo>
                    <a:lnTo>
                      <a:pt x="419" y="467"/>
                    </a:lnTo>
                    <a:lnTo>
                      <a:pt x="378" y="444"/>
                    </a:lnTo>
                    <a:lnTo>
                      <a:pt x="336" y="417"/>
                    </a:lnTo>
                    <a:lnTo>
                      <a:pt x="294" y="390"/>
                    </a:lnTo>
                    <a:lnTo>
                      <a:pt x="254" y="362"/>
                    </a:lnTo>
                    <a:lnTo>
                      <a:pt x="217" y="331"/>
                    </a:lnTo>
                    <a:lnTo>
                      <a:pt x="180" y="302"/>
                    </a:lnTo>
                    <a:lnTo>
                      <a:pt x="148" y="269"/>
                    </a:lnTo>
                    <a:lnTo>
                      <a:pt x="121" y="238"/>
                    </a:lnTo>
                    <a:lnTo>
                      <a:pt x="97" y="206"/>
                    </a:lnTo>
                    <a:lnTo>
                      <a:pt x="75" y="177"/>
                    </a:lnTo>
                    <a:lnTo>
                      <a:pt x="56" y="148"/>
                    </a:lnTo>
                    <a:lnTo>
                      <a:pt x="39" y="122"/>
                    </a:lnTo>
                    <a:lnTo>
                      <a:pt x="25" y="98"/>
                    </a:lnTo>
                    <a:lnTo>
                      <a:pt x="13" y="76"/>
                    </a:lnTo>
                    <a:lnTo>
                      <a:pt x="6" y="55"/>
                    </a:lnTo>
                    <a:lnTo>
                      <a:pt x="0" y="39"/>
                    </a:lnTo>
                    <a:lnTo>
                      <a:pt x="0" y="26"/>
                    </a:lnTo>
                    <a:lnTo>
                      <a:pt x="6" y="14"/>
                    </a:lnTo>
                    <a:lnTo>
                      <a:pt x="13" y="6"/>
                    </a:lnTo>
                    <a:lnTo>
                      <a:pt x="27" y="2"/>
                    </a:lnTo>
                    <a:lnTo>
                      <a:pt x="46" y="0"/>
                    </a:lnTo>
                    <a:lnTo>
                      <a:pt x="70" y="4"/>
                    </a:lnTo>
                    <a:lnTo>
                      <a:pt x="101" y="9"/>
                    </a:lnTo>
                    <a:lnTo>
                      <a:pt x="137" y="21"/>
                    </a:lnTo>
                    <a:lnTo>
                      <a:pt x="175" y="33"/>
                    </a:lnTo>
                    <a:lnTo>
                      <a:pt x="208" y="45"/>
                    </a:lnTo>
                    <a:lnTo>
                      <a:pt x="238" y="54"/>
                    </a:lnTo>
                    <a:lnTo>
                      <a:pt x="267" y="63"/>
                    </a:lnTo>
                    <a:lnTo>
                      <a:pt x="293" y="73"/>
                    </a:lnTo>
                    <a:lnTo>
                      <a:pt x="316" y="81"/>
                    </a:lnTo>
                    <a:lnTo>
                      <a:pt x="336" y="90"/>
                    </a:lnTo>
                    <a:lnTo>
                      <a:pt x="357" y="102"/>
                    </a:lnTo>
                    <a:lnTo>
                      <a:pt x="375" y="112"/>
                    </a:lnTo>
                    <a:lnTo>
                      <a:pt x="393" y="125"/>
                    </a:lnTo>
                    <a:lnTo>
                      <a:pt x="411" y="139"/>
                    </a:lnTo>
                    <a:lnTo>
                      <a:pt x="429" y="156"/>
                    </a:lnTo>
                    <a:lnTo>
                      <a:pt x="444" y="173"/>
                    </a:lnTo>
                    <a:lnTo>
                      <a:pt x="464" y="196"/>
                    </a:lnTo>
                    <a:lnTo>
                      <a:pt x="480" y="219"/>
                    </a:lnTo>
                    <a:lnTo>
                      <a:pt x="501" y="246"/>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01" name="Freeform 1541">
                <a:extLst>
                  <a:ext uri="{FF2B5EF4-FFF2-40B4-BE49-F238E27FC236}">
                    <a16:creationId xmlns:a16="http://schemas.microsoft.com/office/drawing/2014/main" id="{6BF867B9-D2D7-40EE-DDC7-6AC70F900A4D}"/>
                  </a:ext>
                </a:extLst>
              </p:cNvPr>
              <p:cNvSpPr>
                <a:spLocks/>
              </p:cNvSpPr>
              <p:nvPr/>
            </p:nvSpPr>
            <p:spPr bwMode="auto">
              <a:xfrm>
                <a:off x="797" y="2364"/>
                <a:ext cx="200" cy="176"/>
              </a:xfrm>
              <a:custGeom>
                <a:avLst/>
                <a:gdLst>
                  <a:gd name="T0" fmla="*/ 475 w 600"/>
                  <a:gd name="T1" fmla="*/ 250 h 528"/>
                  <a:gd name="T2" fmla="*/ 511 w 600"/>
                  <a:gd name="T3" fmla="*/ 308 h 528"/>
                  <a:gd name="T4" fmla="*/ 543 w 600"/>
                  <a:gd name="T5" fmla="*/ 364 h 528"/>
                  <a:gd name="T6" fmla="*/ 572 w 600"/>
                  <a:gd name="T7" fmla="*/ 418 h 528"/>
                  <a:gd name="T8" fmla="*/ 591 w 600"/>
                  <a:gd name="T9" fmla="*/ 466 h 528"/>
                  <a:gd name="T10" fmla="*/ 600 w 600"/>
                  <a:gd name="T11" fmla="*/ 502 h 528"/>
                  <a:gd name="T12" fmla="*/ 597 w 600"/>
                  <a:gd name="T13" fmla="*/ 523 h 528"/>
                  <a:gd name="T14" fmla="*/ 577 w 600"/>
                  <a:gd name="T15" fmla="*/ 526 h 528"/>
                  <a:gd name="T16" fmla="*/ 558 w 600"/>
                  <a:gd name="T17" fmla="*/ 518 h 528"/>
                  <a:gd name="T18" fmla="*/ 529 w 600"/>
                  <a:gd name="T19" fmla="*/ 506 h 528"/>
                  <a:gd name="T20" fmla="*/ 480 w 600"/>
                  <a:gd name="T21" fmla="*/ 480 h 528"/>
                  <a:gd name="T22" fmla="*/ 417 w 600"/>
                  <a:gd name="T23" fmla="*/ 447 h 528"/>
                  <a:gd name="T24" fmla="*/ 342 w 600"/>
                  <a:gd name="T25" fmla="*/ 404 h 528"/>
                  <a:gd name="T26" fmla="*/ 268 w 600"/>
                  <a:gd name="T27" fmla="*/ 357 h 528"/>
                  <a:gd name="T28" fmla="*/ 196 w 600"/>
                  <a:gd name="T29" fmla="*/ 302 h 528"/>
                  <a:gd name="T30" fmla="*/ 134 w 600"/>
                  <a:gd name="T31" fmla="*/ 246 h 528"/>
                  <a:gd name="T32" fmla="*/ 86 w 600"/>
                  <a:gd name="T33" fmla="*/ 188 h 528"/>
                  <a:gd name="T34" fmla="*/ 49 w 600"/>
                  <a:gd name="T35" fmla="*/ 136 h 528"/>
                  <a:gd name="T36" fmla="*/ 20 w 600"/>
                  <a:gd name="T37" fmla="*/ 90 h 528"/>
                  <a:gd name="T38" fmla="*/ 2 w 600"/>
                  <a:gd name="T39" fmla="*/ 51 h 528"/>
                  <a:gd name="T40" fmla="*/ 0 w 600"/>
                  <a:gd name="T41" fmla="*/ 23 h 528"/>
                  <a:gd name="T42" fmla="*/ 10 w 600"/>
                  <a:gd name="T43" fmla="*/ 6 h 528"/>
                  <a:gd name="T44" fmla="*/ 41 w 600"/>
                  <a:gd name="T45" fmla="*/ 0 h 528"/>
                  <a:gd name="T46" fmla="*/ 90 w 600"/>
                  <a:gd name="T47" fmla="*/ 9 h 528"/>
                  <a:gd name="T48" fmla="*/ 157 w 600"/>
                  <a:gd name="T49" fmla="*/ 29 h 528"/>
                  <a:gd name="T50" fmla="*/ 216 w 600"/>
                  <a:gd name="T51" fmla="*/ 49 h 528"/>
                  <a:gd name="T52" fmla="*/ 264 w 600"/>
                  <a:gd name="T53" fmla="*/ 67 h 528"/>
                  <a:gd name="T54" fmla="*/ 305 w 600"/>
                  <a:gd name="T55" fmla="*/ 82 h 528"/>
                  <a:gd name="T56" fmla="*/ 341 w 600"/>
                  <a:gd name="T57" fmla="*/ 102 h 528"/>
                  <a:gd name="T58" fmla="*/ 374 w 600"/>
                  <a:gd name="T59" fmla="*/ 126 h 528"/>
                  <a:gd name="T60" fmla="*/ 405 w 600"/>
                  <a:gd name="T61" fmla="*/ 157 h 528"/>
                  <a:gd name="T62" fmla="*/ 439 w 600"/>
                  <a:gd name="T63" fmla="*/ 19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0" h="528">
                    <a:moveTo>
                      <a:pt x="456" y="224"/>
                    </a:moveTo>
                    <a:lnTo>
                      <a:pt x="475" y="250"/>
                    </a:lnTo>
                    <a:lnTo>
                      <a:pt x="493" y="279"/>
                    </a:lnTo>
                    <a:lnTo>
                      <a:pt x="511" y="308"/>
                    </a:lnTo>
                    <a:lnTo>
                      <a:pt x="528" y="336"/>
                    </a:lnTo>
                    <a:lnTo>
                      <a:pt x="543" y="364"/>
                    </a:lnTo>
                    <a:lnTo>
                      <a:pt x="560" y="393"/>
                    </a:lnTo>
                    <a:lnTo>
                      <a:pt x="572" y="418"/>
                    </a:lnTo>
                    <a:lnTo>
                      <a:pt x="583" y="444"/>
                    </a:lnTo>
                    <a:lnTo>
                      <a:pt x="591" y="466"/>
                    </a:lnTo>
                    <a:lnTo>
                      <a:pt x="597" y="485"/>
                    </a:lnTo>
                    <a:lnTo>
                      <a:pt x="600" y="502"/>
                    </a:lnTo>
                    <a:lnTo>
                      <a:pt x="600" y="515"/>
                    </a:lnTo>
                    <a:lnTo>
                      <a:pt x="597" y="523"/>
                    </a:lnTo>
                    <a:lnTo>
                      <a:pt x="589" y="528"/>
                    </a:lnTo>
                    <a:lnTo>
                      <a:pt x="577" y="526"/>
                    </a:lnTo>
                    <a:lnTo>
                      <a:pt x="561" y="520"/>
                    </a:lnTo>
                    <a:lnTo>
                      <a:pt x="558" y="518"/>
                    </a:lnTo>
                    <a:lnTo>
                      <a:pt x="547" y="513"/>
                    </a:lnTo>
                    <a:lnTo>
                      <a:pt x="529" y="506"/>
                    </a:lnTo>
                    <a:lnTo>
                      <a:pt x="507" y="494"/>
                    </a:lnTo>
                    <a:lnTo>
                      <a:pt x="480" y="480"/>
                    </a:lnTo>
                    <a:lnTo>
                      <a:pt x="449" y="463"/>
                    </a:lnTo>
                    <a:lnTo>
                      <a:pt x="417" y="447"/>
                    </a:lnTo>
                    <a:lnTo>
                      <a:pt x="380" y="426"/>
                    </a:lnTo>
                    <a:lnTo>
                      <a:pt x="342" y="404"/>
                    </a:lnTo>
                    <a:lnTo>
                      <a:pt x="305" y="380"/>
                    </a:lnTo>
                    <a:lnTo>
                      <a:pt x="268" y="357"/>
                    </a:lnTo>
                    <a:lnTo>
                      <a:pt x="230" y="329"/>
                    </a:lnTo>
                    <a:lnTo>
                      <a:pt x="196" y="302"/>
                    </a:lnTo>
                    <a:lnTo>
                      <a:pt x="163" y="274"/>
                    </a:lnTo>
                    <a:lnTo>
                      <a:pt x="134" y="246"/>
                    </a:lnTo>
                    <a:lnTo>
                      <a:pt x="109" y="217"/>
                    </a:lnTo>
                    <a:lnTo>
                      <a:pt x="86" y="188"/>
                    </a:lnTo>
                    <a:lnTo>
                      <a:pt x="68" y="161"/>
                    </a:lnTo>
                    <a:lnTo>
                      <a:pt x="49" y="136"/>
                    </a:lnTo>
                    <a:lnTo>
                      <a:pt x="33" y="111"/>
                    </a:lnTo>
                    <a:lnTo>
                      <a:pt x="20" y="90"/>
                    </a:lnTo>
                    <a:lnTo>
                      <a:pt x="10" y="69"/>
                    </a:lnTo>
                    <a:lnTo>
                      <a:pt x="2" y="51"/>
                    </a:lnTo>
                    <a:lnTo>
                      <a:pt x="0" y="36"/>
                    </a:lnTo>
                    <a:lnTo>
                      <a:pt x="0" y="23"/>
                    </a:lnTo>
                    <a:lnTo>
                      <a:pt x="2" y="13"/>
                    </a:lnTo>
                    <a:lnTo>
                      <a:pt x="10" y="6"/>
                    </a:lnTo>
                    <a:lnTo>
                      <a:pt x="23" y="1"/>
                    </a:lnTo>
                    <a:lnTo>
                      <a:pt x="41" y="0"/>
                    </a:lnTo>
                    <a:lnTo>
                      <a:pt x="63" y="2"/>
                    </a:lnTo>
                    <a:lnTo>
                      <a:pt x="90" y="9"/>
                    </a:lnTo>
                    <a:lnTo>
                      <a:pt x="123" y="19"/>
                    </a:lnTo>
                    <a:lnTo>
                      <a:pt x="157" y="29"/>
                    </a:lnTo>
                    <a:lnTo>
                      <a:pt x="188" y="40"/>
                    </a:lnTo>
                    <a:lnTo>
                      <a:pt x="216" y="49"/>
                    </a:lnTo>
                    <a:lnTo>
                      <a:pt x="242" y="58"/>
                    </a:lnTo>
                    <a:lnTo>
                      <a:pt x="264" y="67"/>
                    </a:lnTo>
                    <a:lnTo>
                      <a:pt x="287" y="75"/>
                    </a:lnTo>
                    <a:lnTo>
                      <a:pt x="305" y="82"/>
                    </a:lnTo>
                    <a:lnTo>
                      <a:pt x="323" y="91"/>
                    </a:lnTo>
                    <a:lnTo>
                      <a:pt x="341" y="102"/>
                    </a:lnTo>
                    <a:lnTo>
                      <a:pt x="358" y="114"/>
                    </a:lnTo>
                    <a:lnTo>
                      <a:pt x="374" y="126"/>
                    </a:lnTo>
                    <a:lnTo>
                      <a:pt x="387" y="140"/>
                    </a:lnTo>
                    <a:lnTo>
                      <a:pt x="405" y="157"/>
                    </a:lnTo>
                    <a:lnTo>
                      <a:pt x="421" y="177"/>
                    </a:lnTo>
                    <a:lnTo>
                      <a:pt x="439" y="198"/>
                    </a:lnTo>
                    <a:lnTo>
                      <a:pt x="456" y="224"/>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02" name="Freeform 1542">
                <a:extLst>
                  <a:ext uri="{FF2B5EF4-FFF2-40B4-BE49-F238E27FC236}">
                    <a16:creationId xmlns:a16="http://schemas.microsoft.com/office/drawing/2014/main" id="{655D8051-90BF-92D1-38B6-C95300F992C3}"/>
                  </a:ext>
                </a:extLst>
              </p:cNvPr>
              <p:cNvSpPr>
                <a:spLocks/>
              </p:cNvSpPr>
              <p:nvPr/>
            </p:nvSpPr>
            <p:spPr bwMode="auto">
              <a:xfrm>
                <a:off x="802" y="2369"/>
                <a:ext cx="181" cy="157"/>
              </a:xfrm>
              <a:custGeom>
                <a:avLst/>
                <a:gdLst>
                  <a:gd name="T0" fmla="*/ 411 w 543"/>
                  <a:gd name="T1" fmla="*/ 200 h 473"/>
                  <a:gd name="T2" fmla="*/ 429 w 543"/>
                  <a:gd name="T3" fmla="*/ 225 h 473"/>
                  <a:gd name="T4" fmla="*/ 445 w 543"/>
                  <a:gd name="T5" fmla="*/ 249 h 473"/>
                  <a:gd name="T6" fmla="*/ 463 w 543"/>
                  <a:gd name="T7" fmla="*/ 276 h 473"/>
                  <a:gd name="T8" fmla="*/ 477 w 543"/>
                  <a:gd name="T9" fmla="*/ 302 h 473"/>
                  <a:gd name="T10" fmla="*/ 493 w 543"/>
                  <a:gd name="T11" fmla="*/ 328 h 473"/>
                  <a:gd name="T12" fmla="*/ 505 w 543"/>
                  <a:gd name="T13" fmla="*/ 352 h 473"/>
                  <a:gd name="T14" fmla="*/ 518 w 543"/>
                  <a:gd name="T15" fmla="*/ 377 h 473"/>
                  <a:gd name="T16" fmla="*/ 527 w 543"/>
                  <a:gd name="T17" fmla="*/ 399 h 473"/>
                  <a:gd name="T18" fmla="*/ 535 w 543"/>
                  <a:gd name="T19" fmla="*/ 420 h 473"/>
                  <a:gd name="T20" fmla="*/ 540 w 543"/>
                  <a:gd name="T21" fmla="*/ 437 h 473"/>
                  <a:gd name="T22" fmla="*/ 543 w 543"/>
                  <a:gd name="T23" fmla="*/ 451 h 473"/>
                  <a:gd name="T24" fmla="*/ 543 w 543"/>
                  <a:gd name="T25" fmla="*/ 462 h 473"/>
                  <a:gd name="T26" fmla="*/ 540 w 543"/>
                  <a:gd name="T27" fmla="*/ 471 h 473"/>
                  <a:gd name="T28" fmla="*/ 533 w 543"/>
                  <a:gd name="T29" fmla="*/ 473 h 473"/>
                  <a:gd name="T30" fmla="*/ 522 w 543"/>
                  <a:gd name="T31" fmla="*/ 473 h 473"/>
                  <a:gd name="T32" fmla="*/ 508 w 543"/>
                  <a:gd name="T33" fmla="*/ 467 h 473"/>
                  <a:gd name="T34" fmla="*/ 505 w 543"/>
                  <a:gd name="T35" fmla="*/ 466 h 473"/>
                  <a:gd name="T36" fmla="*/ 495 w 543"/>
                  <a:gd name="T37" fmla="*/ 460 h 473"/>
                  <a:gd name="T38" fmla="*/ 480 w 543"/>
                  <a:gd name="T39" fmla="*/ 454 h 473"/>
                  <a:gd name="T40" fmla="*/ 459 w 543"/>
                  <a:gd name="T41" fmla="*/ 444 h 473"/>
                  <a:gd name="T42" fmla="*/ 436 w 543"/>
                  <a:gd name="T43" fmla="*/ 432 h 473"/>
                  <a:gd name="T44" fmla="*/ 409 w 543"/>
                  <a:gd name="T45" fmla="*/ 418 h 473"/>
                  <a:gd name="T46" fmla="*/ 377 w 543"/>
                  <a:gd name="T47" fmla="*/ 400 h 473"/>
                  <a:gd name="T48" fmla="*/ 345 w 543"/>
                  <a:gd name="T49" fmla="*/ 383 h 473"/>
                  <a:gd name="T50" fmla="*/ 311 w 543"/>
                  <a:gd name="T51" fmla="*/ 364 h 473"/>
                  <a:gd name="T52" fmla="*/ 276 w 543"/>
                  <a:gd name="T53" fmla="*/ 342 h 473"/>
                  <a:gd name="T54" fmla="*/ 244 w 543"/>
                  <a:gd name="T55" fmla="*/ 320 h 473"/>
                  <a:gd name="T56" fmla="*/ 210 w 543"/>
                  <a:gd name="T57" fmla="*/ 296 h 473"/>
                  <a:gd name="T58" fmla="*/ 178 w 543"/>
                  <a:gd name="T59" fmla="*/ 273 h 473"/>
                  <a:gd name="T60" fmla="*/ 150 w 543"/>
                  <a:gd name="T61" fmla="*/ 247 h 473"/>
                  <a:gd name="T62" fmla="*/ 123 w 543"/>
                  <a:gd name="T63" fmla="*/ 220 h 473"/>
                  <a:gd name="T64" fmla="*/ 101 w 543"/>
                  <a:gd name="T65" fmla="*/ 194 h 473"/>
                  <a:gd name="T66" fmla="*/ 62 w 543"/>
                  <a:gd name="T67" fmla="*/ 144 h 473"/>
                  <a:gd name="T68" fmla="*/ 33 w 543"/>
                  <a:gd name="T69" fmla="*/ 100 h 473"/>
                  <a:gd name="T70" fmla="*/ 11 w 543"/>
                  <a:gd name="T71" fmla="*/ 62 h 473"/>
                  <a:gd name="T72" fmla="*/ 0 w 543"/>
                  <a:gd name="T73" fmla="*/ 32 h 473"/>
                  <a:gd name="T74" fmla="*/ 4 w 543"/>
                  <a:gd name="T75" fmla="*/ 9 h 473"/>
                  <a:gd name="T76" fmla="*/ 22 w 543"/>
                  <a:gd name="T77" fmla="*/ 0 h 473"/>
                  <a:gd name="T78" fmla="*/ 60 w 543"/>
                  <a:gd name="T79" fmla="*/ 1 h 473"/>
                  <a:gd name="T80" fmla="*/ 114 w 543"/>
                  <a:gd name="T81" fmla="*/ 15 h 473"/>
                  <a:gd name="T82" fmla="*/ 144 w 543"/>
                  <a:gd name="T83" fmla="*/ 25 h 473"/>
                  <a:gd name="T84" fmla="*/ 172 w 543"/>
                  <a:gd name="T85" fmla="*/ 34 h 473"/>
                  <a:gd name="T86" fmla="*/ 197 w 543"/>
                  <a:gd name="T87" fmla="*/ 42 h 473"/>
                  <a:gd name="T88" fmla="*/ 220 w 543"/>
                  <a:gd name="T89" fmla="*/ 50 h 473"/>
                  <a:gd name="T90" fmla="*/ 240 w 543"/>
                  <a:gd name="T91" fmla="*/ 59 h 473"/>
                  <a:gd name="T92" fmla="*/ 259 w 543"/>
                  <a:gd name="T93" fmla="*/ 64 h 473"/>
                  <a:gd name="T94" fmla="*/ 276 w 543"/>
                  <a:gd name="T95" fmla="*/ 73 h 473"/>
                  <a:gd name="T96" fmla="*/ 294 w 543"/>
                  <a:gd name="T97" fmla="*/ 82 h 473"/>
                  <a:gd name="T98" fmla="*/ 309 w 543"/>
                  <a:gd name="T99" fmla="*/ 90 h 473"/>
                  <a:gd name="T100" fmla="*/ 322 w 543"/>
                  <a:gd name="T101" fmla="*/ 101 h 473"/>
                  <a:gd name="T102" fmla="*/ 337 w 543"/>
                  <a:gd name="T103" fmla="*/ 112 h 473"/>
                  <a:gd name="T104" fmla="*/ 351 w 543"/>
                  <a:gd name="T105" fmla="*/ 126 h 473"/>
                  <a:gd name="T106" fmla="*/ 365 w 543"/>
                  <a:gd name="T107" fmla="*/ 140 h 473"/>
                  <a:gd name="T108" fmla="*/ 379 w 543"/>
                  <a:gd name="T109" fmla="*/ 158 h 473"/>
                  <a:gd name="T110" fmla="*/ 396 w 543"/>
                  <a:gd name="T111" fmla="*/ 178 h 473"/>
                  <a:gd name="T112" fmla="*/ 411 w 543"/>
                  <a:gd name="T113" fmla="*/ 20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3" h="473">
                    <a:moveTo>
                      <a:pt x="411" y="200"/>
                    </a:moveTo>
                    <a:lnTo>
                      <a:pt x="429" y="225"/>
                    </a:lnTo>
                    <a:lnTo>
                      <a:pt x="445" y="249"/>
                    </a:lnTo>
                    <a:lnTo>
                      <a:pt x="463" y="276"/>
                    </a:lnTo>
                    <a:lnTo>
                      <a:pt x="477" y="302"/>
                    </a:lnTo>
                    <a:lnTo>
                      <a:pt x="493" y="328"/>
                    </a:lnTo>
                    <a:lnTo>
                      <a:pt x="505" y="352"/>
                    </a:lnTo>
                    <a:lnTo>
                      <a:pt x="518" y="377"/>
                    </a:lnTo>
                    <a:lnTo>
                      <a:pt x="527" y="399"/>
                    </a:lnTo>
                    <a:lnTo>
                      <a:pt x="535" y="420"/>
                    </a:lnTo>
                    <a:lnTo>
                      <a:pt x="540" y="437"/>
                    </a:lnTo>
                    <a:lnTo>
                      <a:pt x="543" y="451"/>
                    </a:lnTo>
                    <a:lnTo>
                      <a:pt x="543" y="462"/>
                    </a:lnTo>
                    <a:lnTo>
                      <a:pt x="540" y="471"/>
                    </a:lnTo>
                    <a:lnTo>
                      <a:pt x="533" y="473"/>
                    </a:lnTo>
                    <a:lnTo>
                      <a:pt x="522" y="473"/>
                    </a:lnTo>
                    <a:lnTo>
                      <a:pt x="508" y="467"/>
                    </a:lnTo>
                    <a:lnTo>
                      <a:pt x="505" y="466"/>
                    </a:lnTo>
                    <a:lnTo>
                      <a:pt x="495" y="460"/>
                    </a:lnTo>
                    <a:lnTo>
                      <a:pt x="480" y="454"/>
                    </a:lnTo>
                    <a:lnTo>
                      <a:pt x="459" y="444"/>
                    </a:lnTo>
                    <a:lnTo>
                      <a:pt x="436" y="432"/>
                    </a:lnTo>
                    <a:lnTo>
                      <a:pt x="409" y="418"/>
                    </a:lnTo>
                    <a:lnTo>
                      <a:pt x="377" y="400"/>
                    </a:lnTo>
                    <a:lnTo>
                      <a:pt x="345" y="383"/>
                    </a:lnTo>
                    <a:lnTo>
                      <a:pt x="311" y="364"/>
                    </a:lnTo>
                    <a:lnTo>
                      <a:pt x="276" y="342"/>
                    </a:lnTo>
                    <a:lnTo>
                      <a:pt x="244" y="320"/>
                    </a:lnTo>
                    <a:lnTo>
                      <a:pt x="210" y="296"/>
                    </a:lnTo>
                    <a:lnTo>
                      <a:pt x="178" y="273"/>
                    </a:lnTo>
                    <a:lnTo>
                      <a:pt x="150" y="247"/>
                    </a:lnTo>
                    <a:lnTo>
                      <a:pt x="123" y="220"/>
                    </a:lnTo>
                    <a:lnTo>
                      <a:pt x="101" y="194"/>
                    </a:lnTo>
                    <a:lnTo>
                      <a:pt x="62" y="144"/>
                    </a:lnTo>
                    <a:lnTo>
                      <a:pt x="33" y="100"/>
                    </a:lnTo>
                    <a:lnTo>
                      <a:pt x="11" y="62"/>
                    </a:lnTo>
                    <a:lnTo>
                      <a:pt x="0" y="32"/>
                    </a:lnTo>
                    <a:lnTo>
                      <a:pt x="4" y="9"/>
                    </a:lnTo>
                    <a:lnTo>
                      <a:pt x="22" y="0"/>
                    </a:lnTo>
                    <a:lnTo>
                      <a:pt x="60" y="1"/>
                    </a:lnTo>
                    <a:lnTo>
                      <a:pt x="114" y="15"/>
                    </a:lnTo>
                    <a:lnTo>
                      <a:pt x="144" y="25"/>
                    </a:lnTo>
                    <a:lnTo>
                      <a:pt x="172" y="34"/>
                    </a:lnTo>
                    <a:lnTo>
                      <a:pt x="197" y="42"/>
                    </a:lnTo>
                    <a:lnTo>
                      <a:pt x="220" y="50"/>
                    </a:lnTo>
                    <a:lnTo>
                      <a:pt x="240" y="59"/>
                    </a:lnTo>
                    <a:lnTo>
                      <a:pt x="259" y="64"/>
                    </a:lnTo>
                    <a:lnTo>
                      <a:pt x="276" y="73"/>
                    </a:lnTo>
                    <a:lnTo>
                      <a:pt x="294" y="82"/>
                    </a:lnTo>
                    <a:lnTo>
                      <a:pt x="309" y="90"/>
                    </a:lnTo>
                    <a:lnTo>
                      <a:pt x="322" y="101"/>
                    </a:lnTo>
                    <a:lnTo>
                      <a:pt x="337" y="112"/>
                    </a:lnTo>
                    <a:lnTo>
                      <a:pt x="351" y="126"/>
                    </a:lnTo>
                    <a:lnTo>
                      <a:pt x="365" y="140"/>
                    </a:lnTo>
                    <a:lnTo>
                      <a:pt x="379" y="158"/>
                    </a:lnTo>
                    <a:lnTo>
                      <a:pt x="396" y="178"/>
                    </a:lnTo>
                    <a:lnTo>
                      <a:pt x="411" y="20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03" name="Freeform 1543">
                <a:extLst>
                  <a:ext uri="{FF2B5EF4-FFF2-40B4-BE49-F238E27FC236}">
                    <a16:creationId xmlns:a16="http://schemas.microsoft.com/office/drawing/2014/main" id="{0E5A9898-DA21-17AD-ECD5-08C0A08475AF}"/>
                  </a:ext>
                </a:extLst>
              </p:cNvPr>
              <p:cNvSpPr>
                <a:spLocks/>
              </p:cNvSpPr>
              <p:nvPr/>
            </p:nvSpPr>
            <p:spPr bwMode="auto">
              <a:xfrm>
                <a:off x="809" y="2373"/>
                <a:ext cx="161" cy="141"/>
              </a:xfrm>
              <a:custGeom>
                <a:avLst/>
                <a:gdLst>
                  <a:gd name="T0" fmla="*/ 365 w 484"/>
                  <a:gd name="T1" fmla="*/ 178 h 424"/>
                  <a:gd name="T2" fmla="*/ 379 w 484"/>
                  <a:gd name="T3" fmla="*/ 200 h 424"/>
                  <a:gd name="T4" fmla="*/ 396 w 484"/>
                  <a:gd name="T5" fmla="*/ 223 h 424"/>
                  <a:gd name="T6" fmla="*/ 410 w 484"/>
                  <a:gd name="T7" fmla="*/ 247 h 424"/>
                  <a:gd name="T8" fmla="*/ 425 w 484"/>
                  <a:gd name="T9" fmla="*/ 269 h 424"/>
                  <a:gd name="T10" fmla="*/ 437 w 484"/>
                  <a:gd name="T11" fmla="*/ 293 h 424"/>
                  <a:gd name="T12" fmla="*/ 449 w 484"/>
                  <a:gd name="T13" fmla="*/ 315 h 424"/>
                  <a:gd name="T14" fmla="*/ 459 w 484"/>
                  <a:gd name="T15" fmla="*/ 336 h 424"/>
                  <a:gd name="T16" fmla="*/ 468 w 484"/>
                  <a:gd name="T17" fmla="*/ 356 h 424"/>
                  <a:gd name="T18" fmla="*/ 475 w 484"/>
                  <a:gd name="T19" fmla="*/ 373 h 424"/>
                  <a:gd name="T20" fmla="*/ 480 w 484"/>
                  <a:gd name="T21" fmla="*/ 388 h 424"/>
                  <a:gd name="T22" fmla="*/ 484 w 484"/>
                  <a:gd name="T23" fmla="*/ 404 h 424"/>
                  <a:gd name="T24" fmla="*/ 484 w 484"/>
                  <a:gd name="T25" fmla="*/ 413 h 424"/>
                  <a:gd name="T26" fmla="*/ 480 w 484"/>
                  <a:gd name="T27" fmla="*/ 421 h 424"/>
                  <a:gd name="T28" fmla="*/ 474 w 484"/>
                  <a:gd name="T29" fmla="*/ 424 h 424"/>
                  <a:gd name="T30" fmla="*/ 465 w 484"/>
                  <a:gd name="T31" fmla="*/ 422 h 424"/>
                  <a:gd name="T32" fmla="*/ 452 w 484"/>
                  <a:gd name="T33" fmla="*/ 418 h 424"/>
                  <a:gd name="T34" fmla="*/ 449 w 484"/>
                  <a:gd name="T35" fmla="*/ 417 h 424"/>
                  <a:gd name="T36" fmla="*/ 440 w 484"/>
                  <a:gd name="T37" fmla="*/ 413 h 424"/>
                  <a:gd name="T38" fmla="*/ 426 w 484"/>
                  <a:gd name="T39" fmla="*/ 405 h 424"/>
                  <a:gd name="T40" fmla="*/ 409 w 484"/>
                  <a:gd name="T41" fmla="*/ 398 h 424"/>
                  <a:gd name="T42" fmla="*/ 387 w 484"/>
                  <a:gd name="T43" fmla="*/ 386 h 424"/>
                  <a:gd name="T44" fmla="*/ 363 w 484"/>
                  <a:gd name="T45" fmla="*/ 373 h 424"/>
                  <a:gd name="T46" fmla="*/ 336 w 484"/>
                  <a:gd name="T47" fmla="*/ 359 h 424"/>
                  <a:gd name="T48" fmla="*/ 306 w 484"/>
                  <a:gd name="T49" fmla="*/ 342 h 424"/>
                  <a:gd name="T50" fmla="*/ 275 w 484"/>
                  <a:gd name="T51" fmla="*/ 324 h 424"/>
                  <a:gd name="T52" fmla="*/ 245 w 484"/>
                  <a:gd name="T53" fmla="*/ 305 h 424"/>
                  <a:gd name="T54" fmla="*/ 216 w 484"/>
                  <a:gd name="T55" fmla="*/ 284 h 424"/>
                  <a:gd name="T56" fmla="*/ 186 w 484"/>
                  <a:gd name="T57" fmla="*/ 263 h 424"/>
                  <a:gd name="T58" fmla="*/ 158 w 484"/>
                  <a:gd name="T59" fmla="*/ 242 h 424"/>
                  <a:gd name="T60" fmla="*/ 131 w 484"/>
                  <a:gd name="T61" fmla="*/ 220 h 424"/>
                  <a:gd name="T62" fmla="*/ 109 w 484"/>
                  <a:gd name="T63" fmla="*/ 198 h 424"/>
                  <a:gd name="T64" fmla="*/ 88 w 484"/>
                  <a:gd name="T65" fmla="*/ 174 h 424"/>
                  <a:gd name="T66" fmla="*/ 55 w 484"/>
                  <a:gd name="T67" fmla="*/ 129 h 424"/>
                  <a:gd name="T68" fmla="*/ 28 w 484"/>
                  <a:gd name="T69" fmla="*/ 88 h 424"/>
                  <a:gd name="T70" fmla="*/ 9 w 484"/>
                  <a:gd name="T71" fmla="*/ 55 h 424"/>
                  <a:gd name="T72" fmla="*/ 0 w 484"/>
                  <a:gd name="T73" fmla="*/ 28 h 424"/>
                  <a:gd name="T74" fmla="*/ 2 w 484"/>
                  <a:gd name="T75" fmla="*/ 9 h 424"/>
                  <a:gd name="T76" fmla="*/ 19 w 484"/>
                  <a:gd name="T77" fmla="*/ 0 h 424"/>
                  <a:gd name="T78" fmla="*/ 50 w 484"/>
                  <a:gd name="T79" fmla="*/ 1 h 424"/>
                  <a:gd name="T80" fmla="*/ 100 w 484"/>
                  <a:gd name="T81" fmla="*/ 13 h 424"/>
                  <a:gd name="T82" fmla="*/ 127 w 484"/>
                  <a:gd name="T83" fmla="*/ 23 h 424"/>
                  <a:gd name="T84" fmla="*/ 152 w 484"/>
                  <a:gd name="T85" fmla="*/ 30 h 424"/>
                  <a:gd name="T86" fmla="*/ 175 w 484"/>
                  <a:gd name="T87" fmla="*/ 39 h 424"/>
                  <a:gd name="T88" fmla="*/ 194 w 484"/>
                  <a:gd name="T89" fmla="*/ 46 h 424"/>
                  <a:gd name="T90" fmla="*/ 213 w 484"/>
                  <a:gd name="T91" fmla="*/ 51 h 424"/>
                  <a:gd name="T92" fmla="*/ 231 w 484"/>
                  <a:gd name="T93" fmla="*/ 60 h 424"/>
                  <a:gd name="T94" fmla="*/ 245 w 484"/>
                  <a:gd name="T95" fmla="*/ 65 h 424"/>
                  <a:gd name="T96" fmla="*/ 261 w 484"/>
                  <a:gd name="T97" fmla="*/ 74 h 424"/>
                  <a:gd name="T98" fmla="*/ 274 w 484"/>
                  <a:gd name="T99" fmla="*/ 82 h 424"/>
                  <a:gd name="T100" fmla="*/ 287 w 484"/>
                  <a:gd name="T101" fmla="*/ 91 h 424"/>
                  <a:gd name="T102" fmla="*/ 300 w 484"/>
                  <a:gd name="T103" fmla="*/ 101 h 424"/>
                  <a:gd name="T104" fmla="*/ 312 w 484"/>
                  <a:gd name="T105" fmla="*/ 112 h 424"/>
                  <a:gd name="T106" fmla="*/ 324 w 484"/>
                  <a:gd name="T107" fmla="*/ 126 h 424"/>
                  <a:gd name="T108" fmla="*/ 337 w 484"/>
                  <a:gd name="T109" fmla="*/ 140 h 424"/>
                  <a:gd name="T110" fmla="*/ 351 w 484"/>
                  <a:gd name="T111" fmla="*/ 158 h 424"/>
                  <a:gd name="T112" fmla="*/ 365 w 484"/>
                  <a:gd name="T113" fmla="*/ 178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4" h="424">
                    <a:moveTo>
                      <a:pt x="365" y="178"/>
                    </a:moveTo>
                    <a:lnTo>
                      <a:pt x="379" y="200"/>
                    </a:lnTo>
                    <a:lnTo>
                      <a:pt x="396" y="223"/>
                    </a:lnTo>
                    <a:lnTo>
                      <a:pt x="410" y="247"/>
                    </a:lnTo>
                    <a:lnTo>
                      <a:pt x="425" y="269"/>
                    </a:lnTo>
                    <a:lnTo>
                      <a:pt x="437" y="293"/>
                    </a:lnTo>
                    <a:lnTo>
                      <a:pt x="449" y="315"/>
                    </a:lnTo>
                    <a:lnTo>
                      <a:pt x="459" y="336"/>
                    </a:lnTo>
                    <a:lnTo>
                      <a:pt x="468" y="356"/>
                    </a:lnTo>
                    <a:lnTo>
                      <a:pt x="475" y="373"/>
                    </a:lnTo>
                    <a:lnTo>
                      <a:pt x="480" y="388"/>
                    </a:lnTo>
                    <a:lnTo>
                      <a:pt x="484" y="404"/>
                    </a:lnTo>
                    <a:lnTo>
                      <a:pt x="484" y="413"/>
                    </a:lnTo>
                    <a:lnTo>
                      <a:pt x="480" y="421"/>
                    </a:lnTo>
                    <a:lnTo>
                      <a:pt x="474" y="424"/>
                    </a:lnTo>
                    <a:lnTo>
                      <a:pt x="465" y="422"/>
                    </a:lnTo>
                    <a:lnTo>
                      <a:pt x="452" y="418"/>
                    </a:lnTo>
                    <a:lnTo>
                      <a:pt x="449" y="417"/>
                    </a:lnTo>
                    <a:lnTo>
                      <a:pt x="440" y="413"/>
                    </a:lnTo>
                    <a:lnTo>
                      <a:pt x="426" y="405"/>
                    </a:lnTo>
                    <a:lnTo>
                      <a:pt x="409" y="398"/>
                    </a:lnTo>
                    <a:lnTo>
                      <a:pt x="387" y="386"/>
                    </a:lnTo>
                    <a:lnTo>
                      <a:pt x="363" y="373"/>
                    </a:lnTo>
                    <a:lnTo>
                      <a:pt x="336" y="359"/>
                    </a:lnTo>
                    <a:lnTo>
                      <a:pt x="306" y="342"/>
                    </a:lnTo>
                    <a:lnTo>
                      <a:pt x="275" y="324"/>
                    </a:lnTo>
                    <a:lnTo>
                      <a:pt x="245" y="305"/>
                    </a:lnTo>
                    <a:lnTo>
                      <a:pt x="216" y="284"/>
                    </a:lnTo>
                    <a:lnTo>
                      <a:pt x="186" y="263"/>
                    </a:lnTo>
                    <a:lnTo>
                      <a:pt x="158" y="242"/>
                    </a:lnTo>
                    <a:lnTo>
                      <a:pt x="131" y="220"/>
                    </a:lnTo>
                    <a:lnTo>
                      <a:pt x="109" y="198"/>
                    </a:lnTo>
                    <a:lnTo>
                      <a:pt x="88" y="174"/>
                    </a:lnTo>
                    <a:lnTo>
                      <a:pt x="55" y="129"/>
                    </a:lnTo>
                    <a:lnTo>
                      <a:pt x="28" y="88"/>
                    </a:lnTo>
                    <a:lnTo>
                      <a:pt x="9" y="55"/>
                    </a:lnTo>
                    <a:lnTo>
                      <a:pt x="0" y="28"/>
                    </a:lnTo>
                    <a:lnTo>
                      <a:pt x="2" y="9"/>
                    </a:lnTo>
                    <a:lnTo>
                      <a:pt x="19" y="0"/>
                    </a:lnTo>
                    <a:lnTo>
                      <a:pt x="50" y="1"/>
                    </a:lnTo>
                    <a:lnTo>
                      <a:pt x="100" y="13"/>
                    </a:lnTo>
                    <a:lnTo>
                      <a:pt x="127" y="23"/>
                    </a:lnTo>
                    <a:lnTo>
                      <a:pt x="152" y="30"/>
                    </a:lnTo>
                    <a:lnTo>
                      <a:pt x="175" y="39"/>
                    </a:lnTo>
                    <a:lnTo>
                      <a:pt x="194" y="46"/>
                    </a:lnTo>
                    <a:lnTo>
                      <a:pt x="213" y="51"/>
                    </a:lnTo>
                    <a:lnTo>
                      <a:pt x="231" y="60"/>
                    </a:lnTo>
                    <a:lnTo>
                      <a:pt x="245" y="65"/>
                    </a:lnTo>
                    <a:lnTo>
                      <a:pt x="261" y="74"/>
                    </a:lnTo>
                    <a:lnTo>
                      <a:pt x="274" y="82"/>
                    </a:lnTo>
                    <a:lnTo>
                      <a:pt x="287" y="91"/>
                    </a:lnTo>
                    <a:lnTo>
                      <a:pt x="300" y="101"/>
                    </a:lnTo>
                    <a:lnTo>
                      <a:pt x="312" y="112"/>
                    </a:lnTo>
                    <a:lnTo>
                      <a:pt x="324" y="126"/>
                    </a:lnTo>
                    <a:lnTo>
                      <a:pt x="337" y="140"/>
                    </a:lnTo>
                    <a:lnTo>
                      <a:pt x="351" y="158"/>
                    </a:lnTo>
                    <a:lnTo>
                      <a:pt x="365" y="178"/>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04" name="Freeform 1544">
                <a:extLst>
                  <a:ext uri="{FF2B5EF4-FFF2-40B4-BE49-F238E27FC236}">
                    <a16:creationId xmlns:a16="http://schemas.microsoft.com/office/drawing/2014/main" id="{F215E5BD-50CB-0C6B-41B9-22E486ED8D28}"/>
                  </a:ext>
                </a:extLst>
              </p:cNvPr>
              <p:cNvSpPr>
                <a:spLocks/>
              </p:cNvSpPr>
              <p:nvPr/>
            </p:nvSpPr>
            <p:spPr bwMode="auto">
              <a:xfrm>
                <a:off x="814" y="2378"/>
                <a:ext cx="141" cy="124"/>
              </a:xfrm>
              <a:custGeom>
                <a:avLst/>
                <a:gdLst>
                  <a:gd name="T0" fmla="*/ 395 w 422"/>
                  <a:gd name="T1" fmla="*/ 366 h 372"/>
                  <a:gd name="T2" fmla="*/ 392 w 422"/>
                  <a:gd name="T3" fmla="*/ 365 h 372"/>
                  <a:gd name="T4" fmla="*/ 386 w 422"/>
                  <a:gd name="T5" fmla="*/ 362 h 372"/>
                  <a:gd name="T6" fmla="*/ 373 w 422"/>
                  <a:gd name="T7" fmla="*/ 356 h 372"/>
                  <a:gd name="T8" fmla="*/ 358 w 422"/>
                  <a:gd name="T9" fmla="*/ 349 h 372"/>
                  <a:gd name="T10" fmla="*/ 338 w 422"/>
                  <a:gd name="T11" fmla="*/ 340 h 372"/>
                  <a:gd name="T12" fmla="*/ 318 w 422"/>
                  <a:gd name="T13" fmla="*/ 327 h 372"/>
                  <a:gd name="T14" fmla="*/ 293 w 422"/>
                  <a:gd name="T15" fmla="*/ 315 h 372"/>
                  <a:gd name="T16" fmla="*/ 269 w 422"/>
                  <a:gd name="T17" fmla="*/ 300 h 372"/>
                  <a:gd name="T18" fmla="*/ 242 w 422"/>
                  <a:gd name="T19" fmla="*/ 286 h 372"/>
                  <a:gd name="T20" fmla="*/ 215 w 422"/>
                  <a:gd name="T21" fmla="*/ 268 h 372"/>
                  <a:gd name="T22" fmla="*/ 189 w 422"/>
                  <a:gd name="T23" fmla="*/ 251 h 372"/>
                  <a:gd name="T24" fmla="*/ 162 w 422"/>
                  <a:gd name="T25" fmla="*/ 232 h 372"/>
                  <a:gd name="T26" fmla="*/ 137 w 422"/>
                  <a:gd name="T27" fmla="*/ 213 h 372"/>
                  <a:gd name="T28" fmla="*/ 114 w 422"/>
                  <a:gd name="T29" fmla="*/ 194 h 372"/>
                  <a:gd name="T30" fmla="*/ 94 w 422"/>
                  <a:gd name="T31" fmla="*/ 173 h 372"/>
                  <a:gd name="T32" fmla="*/ 77 w 422"/>
                  <a:gd name="T33" fmla="*/ 152 h 372"/>
                  <a:gd name="T34" fmla="*/ 48 w 422"/>
                  <a:gd name="T35" fmla="*/ 114 h 372"/>
                  <a:gd name="T36" fmla="*/ 24 w 422"/>
                  <a:gd name="T37" fmla="*/ 79 h 372"/>
                  <a:gd name="T38" fmla="*/ 9 w 422"/>
                  <a:gd name="T39" fmla="*/ 48 h 372"/>
                  <a:gd name="T40" fmla="*/ 0 w 422"/>
                  <a:gd name="T41" fmla="*/ 25 h 372"/>
                  <a:gd name="T42" fmla="*/ 2 w 422"/>
                  <a:gd name="T43" fmla="*/ 8 h 372"/>
                  <a:gd name="T44" fmla="*/ 18 w 422"/>
                  <a:gd name="T45" fmla="*/ 0 h 372"/>
                  <a:gd name="T46" fmla="*/ 45 w 422"/>
                  <a:gd name="T47" fmla="*/ 2 h 372"/>
                  <a:gd name="T48" fmla="*/ 87 w 422"/>
                  <a:gd name="T49" fmla="*/ 13 h 372"/>
                  <a:gd name="T50" fmla="*/ 134 w 422"/>
                  <a:gd name="T51" fmla="*/ 27 h 372"/>
                  <a:gd name="T52" fmla="*/ 170 w 422"/>
                  <a:gd name="T53" fmla="*/ 40 h 372"/>
                  <a:gd name="T54" fmla="*/ 202 w 422"/>
                  <a:gd name="T55" fmla="*/ 52 h 372"/>
                  <a:gd name="T56" fmla="*/ 229 w 422"/>
                  <a:gd name="T57" fmla="*/ 64 h 372"/>
                  <a:gd name="T58" fmla="*/ 251 w 422"/>
                  <a:gd name="T59" fmla="*/ 80 h 372"/>
                  <a:gd name="T60" fmla="*/ 273 w 422"/>
                  <a:gd name="T61" fmla="*/ 100 h 372"/>
                  <a:gd name="T62" fmla="*/ 296 w 422"/>
                  <a:gd name="T63" fmla="*/ 124 h 372"/>
                  <a:gd name="T64" fmla="*/ 321 w 422"/>
                  <a:gd name="T65" fmla="*/ 158 h 372"/>
                  <a:gd name="T66" fmla="*/ 346 w 422"/>
                  <a:gd name="T67" fmla="*/ 198 h 372"/>
                  <a:gd name="T68" fmla="*/ 372 w 422"/>
                  <a:gd name="T69" fmla="*/ 237 h 372"/>
                  <a:gd name="T70" fmla="*/ 394 w 422"/>
                  <a:gd name="T71" fmla="*/ 276 h 372"/>
                  <a:gd name="T72" fmla="*/ 410 w 422"/>
                  <a:gd name="T73" fmla="*/ 313 h 372"/>
                  <a:gd name="T74" fmla="*/ 421 w 422"/>
                  <a:gd name="T75" fmla="*/ 343 h 372"/>
                  <a:gd name="T76" fmla="*/ 422 w 422"/>
                  <a:gd name="T77" fmla="*/ 364 h 372"/>
                  <a:gd name="T78" fmla="*/ 414 w 422"/>
                  <a:gd name="T79" fmla="*/ 372 h 372"/>
                  <a:gd name="T80" fmla="*/ 395 w 422"/>
                  <a:gd name="T81" fmla="*/ 36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2" h="372">
                    <a:moveTo>
                      <a:pt x="395" y="366"/>
                    </a:moveTo>
                    <a:lnTo>
                      <a:pt x="392" y="365"/>
                    </a:lnTo>
                    <a:lnTo>
                      <a:pt x="386" y="362"/>
                    </a:lnTo>
                    <a:lnTo>
                      <a:pt x="373" y="356"/>
                    </a:lnTo>
                    <a:lnTo>
                      <a:pt x="358" y="349"/>
                    </a:lnTo>
                    <a:lnTo>
                      <a:pt x="338" y="340"/>
                    </a:lnTo>
                    <a:lnTo>
                      <a:pt x="318" y="327"/>
                    </a:lnTo>
                    <a:lnTo>
                      <a:pt x="293" y="315"/>
                    </a:lnTo>
                    <a:lnTo>
                      <a:pt x="269" y="300"/>
                    </a:lnTo>
                    <a:lnTo>
                      <a:pt x="242" y="286"/>
                    </a:lnTo>
                    <a:lnTo>
                      <a:pt x="215" y="268"/>
                    </a:lnTo>
                    <a:lnTo>
                      <a:pt x="189" y="251"/>
                    </a:lnTo>
                    <a:lnTo>
                      <a:pt x="162" y="232"/>
                    </a:lnTo>
                    <a:lnTo>
                      <a:pt x="137" y="213"/>
                    </a:lnTo>
                    <a:lnTo>
                      <a:pt x="114" y="194"/>
                    </a:lnTo>
                    <a:lnTo>
                      <a:pt x="94" y="173"/>
                    </a:lnTo>
                    <a:lnTo>
                      <a:pt x="77" y="152"/>
                    </a:lnTo>
                    <a:lnTo>
                      <a:pt x="48" y="114"/>
                    </a:lnTo>
                    <a:lnTo>
                      <a:pt x="24" y="79"/>
                    </a:lnTo>
                    <a:lnTo>
                      <a:pt x="9" y="48"/>
                    </a:lnTo>
                    <a:lnTo>
                      <a:pt x="0" y="25"/>
                    </a:lnTo>
                    <a:lnTo>
                      <a:pt x="2" y="8"/>
                    </a:lnTo>
                    <a:lnTo>
                      <a:pt x="18" y="0"/>
                    </a:lnTo>
                    <a:lnTo>
                      <a:pt x="45" y="2"/>
                    </a:lnTo>
                    <a:lnTo>
                      <a:pt x="87" y="13"/>
                    </a:lnTo>
                    <a:lnTo>
                      <a:pt x="134" y="27"/>
                    </a:lnTo>
                    <a:lnTo>
                      <a:pt x="170" y="40"/>
                    </a:lnTo>
                    <a:lnTo>
                      <a:pt x="202" y="52"/>
                    </a:lnTo>
                    <a:lnTo>
                      <a:pt x="229" y="64"/>
                    </a:lnTo>
                    <a:lnTo>
                      <a:pt x="251" y="80"/>
                    </a:lnTo>
                    <a:lnTo>
                      <a:pt x="273" y="100"/>
                    </a:lnTo>
                    <a:lnTo>
                      <a:pt x="296" y="124"/>
                    </a:lnTo>
                    <a:lnTo>
                      <a:pt x="321" y="158"/>
                    </a:lnTo>
                    <a:lnTo>
                      <a:pt x="346" y="198"/>
                    </a:lnTo>
                    <a:lnTo>
                      <a:pt x="372" y="237"/>
                    </a:lnTo>
                    <a:lnTo>
                      <a:pt x="394" y="276"/>
                    </a:lnTo>
                    <a:lnTo>
                      <a:pt x="410" y="313"/>
                    </a:lnTo>
                    <a:lnTo>
                      <a:pt x="421" y="343"/>
                    </a:lnTo>
                    <a:lnTo>
                      <a:pt x="422" y="364"/>
                    </a:lnTo>
                    <a:lnTo>
                      <a:pt x="414" y="372"/>
                    </a:lnTo>
                    <a:lnTo>
                      <a:pt x="395" y="3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05" name="Freeform 1545">
                <a:extLst>
                  <a:ext uri="{FF2B5EF4-FFF2-40B4-BE49-F238E27FC236}">
                    <a16:creationId xmlns:a16="http://schemas.microsoft.com/office/drawing/2014/main" id="{5E973B82-9872-2BBC-A5F2-3DC343DF9AC7}"/>
                  </a:ext>
                </a:extLst>
              </p:cNvPr>
              <p:cNvSpPr>
                <a:spLocks/>
              </p:cNvSpPr>
              <p:nvPr/>
            </p:nvSpPr>
            <p:spPr bwMode="auto">
              <a:xfrm>
                <a:off x="551" y="1732"/>
                <a:ext cx="185" cy="186"/>
              </a:xfrm>
              <a:custGeom>
                <a:avLst/>
                <a:gdLst>
                  <a:gd name="T0" fmla="*/ 148 w 557"/>
                  <a:gd name="T1" fmla="*/ 543 h 558"/>
                  <a:gd name="T2" fmla="*/ 89 w 557"/>
                  <a:gd name="T3" fmla="*/ 558 h 558"/>
                  <a:gd name="T4" fmla="*/ 35 w 557"/>
                  <a:gd name="T5" fmla="*/ 534 h 558"/>
                  <a:gd name="T6" fmla="*/ 4 w 557"/>
                  <a:gd name="T7" fmla="*/ 482 h 558"/>
                  <a:gd name="T8" fmla="*/ 2 w 557"/>
                  <a:gd name="T9" fmla="*/ 431 h 558"/>
                  <a:gd name="T10" fmla="*/ 7 w 557"/>
                  <a:gd name="T11" fmla="*/ 393 h 558"/>
                  <a:gd name="T12" fmla="*/ 16 w 557"/>
                  <a:gd name="T13" fmla="*/ 352 h 558"/>
                  <a:gd name="T14" fmla="*/ 34 w 557"/>
                  <a:gd name="T15" fmla="*/ 309 h 558"/>
                  <a:gd name="T16" fmla="*/ 59 w 557"/>
                  <a:gd name="T17" fmla="*/ 260 h 558"/>
                  <a:gd name="T18" fmla="*/ 97 w 557"/>
                  <a:gd name="T19" fmla="*/ 207 h 558"/>
                  <a:gd name="T20" fmla="*/ 150 w 557"/>
                  <a:gd name="T21" fmla="*/ 152 h 558"/>
                  <a:gd name="T22" fmla="*/ 219 w 557"/>
                  <a:gd name="T23" fmla="*/ 90 h 558"/>
                  <a:gd name="T24" fmla="*/ 266 w 557"/>
                  <a:gd name="T25" fmla="*/ 52 h 558"/>
                  <a:gd name="T26" fmla="*/ 299 w 557"/>
                  <a:gd name="T27" fmla="*/ 29 h 558"/>
                  <a:gd name="T28" fmla="*/ 349 w 557"/>
                  <a:gd name="T29" fmla="*/ 6 h 558"/>
                  <a:gd name="T30" fmla="*/ 398 w 557"/>
                  <a:gd name="T31" fmla="*/ 3 h 558"/>
                  <a:gd name="T32" fmla="*/ 424 w 557"/>
                  <a:gd name="T33" fmla="*/ 28 h 558"/>
                  <a:gd name="T34" fmla="*/ 440 w 557"/>
                  <a:gd name="T35" fmla="*/ 55 h 558"/>
                  <a:gd name="T36" fmla="*/ 457 w 557"/>
                  <a:gd name="T37" fmla="*/ 89 h 558"/>
                  <a:gd name="T38" fmla="*/ 473 w 557"/>
                  <a:gd name="T39" fmla="*/ 125 h 558"/>
                  <a:gd name="T40" fmla="*/ 491 w 557"/>
                  <a:gd name="T41" fmla="*/ 165 h 558"/>
                  <a:gd name="T42" fmla="*/ 508 w 557"/>
                  <a:gd name="T43" fmla="*/ 206 h 558"/>
                  <a:gd name="T44" fmla="*/ 522 w 557"/>
                  <a:gd name="T45" fmla="*/ 247 h 558"/>
                  <a:gd name="T46" fmla="*/ 536 w 557"/>
                  <a:gd name="T47" fmla="*/ 289 h 558"/>
                  <a:gd name="T48" fmla="*/ 553 w 557"/>
                  <a:gd name="T49" fmla="*/ 342 h 558"/>
                  <a:gd name="T50" fmla="*/ 557 w 557"/>
                  <a:gd name="T51" fmla="*/ 391 h 558"/>
                  <a:gd name="T52" fmla="*/ 536 w 557"/>
                  <a:gd name="T53" fmla="*/ 421 h 558"/>
                  <a:gd name="T54" fmla="*/ 491 w 557"/>
                  <a:gd name="T55" fmla="*/ 438 h 558"/>
                  <a:gd name="T56" fmla="*/ 437 w 557"/>
                  <a:gd name="T57" fmla="*/ 442 h 558"/>
                  <a:gd name="T58" fmla="*/ 397 w 557"/>
                  <a:gd name="T59" fmla="*/ 443 h 558"/>
                  <a:gd name="T60" fmla="*/ 357 w 557"/>
                  <a:gd name="T61" fmla="*/ 447 h 558"/>
                  <a:gd name="T62" fmla="*/ 320 w 557"/>
                  <a:gd name="T63" fmla="*/ 450 h 558"/>
                  <a:gd name="T64" fmla="*/ 281 w 557"/>
                  <a:gd name="T65" fmla="*/ 457 h 558"/>
                  <a:gd name="T66" fmla="*/ 246 w 557"/>
                  <a:gd name="T67" fmla="*/ 467 h 558"/>
                  <a:gd name="T68" fmla="*/ 214 w 557"/>
                  <a:gd name="T69" fmla="*/ 483 h 558"/>
                  <a:gd name="T70" fmla="*/ 186 w 557"/>
                  <a:gd name="T71" fmla="*/ 505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7" h="558">
                    <a:moveTo>
                      <a:pt x="173" y="519"/>
                    </a:moveTo>
                    <a:lnTo>
                      <a:pt x="148" y="543"/>
                    </a:lnTo>
                    <a:lnTo>
                      <a:pt x="117" y="555"/>
                    </a:lnTo>
                    <a:lnTo>
                      <a:pt x="89" y="558"/>
                    </a:lnTo>
                    <a:lnTo>
                      <a:pt x="61" y="550"/>
                    </a:lnTo>
                    <a:lnTo>
                      <a:pt x="35" y="534"/>
                    </a:lnTo>
                    <a:lnTo>
                      <a:pt x="15" y="510"/>
                    </a:lnTo>
                    <a:lnTo>
                      <a:pt x="4" y="482"/>
                    </a:lnTo>
                    <a:lnTo>
                      <a:pt x="0" y="448"/>
                    </a:lnTo>
                    <a:lnTo>
                      <a:pt x="2" y="431"/>
                    </a:lnTo>
                    <a:lnTo>
                      <a:pt x="4" y="412"/>
                    </a:lnTo>
                    <a:lnTo>
                      <a:pt x="7" y="393"/>
                    </a:lnTo>
                    <a:lnTo>
                      <a:pt x="12" y="372"/>
                    </a:lnTo>
                    <a:lnTo>
                      <a:pt x="16" y="352"/>
                    </a:lnTo>
                    <a:lnTo>
                      <a:pt x="25" y="331"/>
                    </a:lnTo>
                    <a:lnTo>
                      <a:pt x="34" y="309"/>
                    </a:lnTo>
                    <a:lnTo>
                      <a:pt x="45" y="285"/>
                    </a:lnTo>
                    <a:lnTo>
                      <a:pt x="59" y="260"/>
                    </a:lnTo>
                    <a:lnTo>
                      <a:pt x="77" y="234"/>
                    </a:lnTo>
                    <a:lnTo>
                      <a:pt x="97" y="207"/>
                    </a:lnTo>
                    <a:lnTo>
                      <a:pt x="121" y="180"/>
                    </a:lnTo>
                    <a:lnTo>
                      <a:pt x="150" y="152"/>
                    </a:lnTo>
                    <a:lnTo>
                      <a:pt x="182" y="122"/>
                    </a:lnTo>
                    <a:lnTo>
                      <a:pt x="219" y="90"/>
                    </a:lnTo>
                    <a:lnTo>
                      <a:pt x="261" y="56"/>
                    </a:lnTo>
                    <a:lnTo>
                      <a:pt x="266" y="52"/>
                    </a:lnTo>
                    <a:lnTo>
                      <a:pt x="280" y="42"/>
                    </a:lnTo>
                    <a:lnTo>
                      <a:pt x="299" y="29"/>
                    </a:lnTo>
                    <a:lnTo>
                      <a:pt x="324" y="16"/>
                    </a:lnTo>
                    <a:lnTo>
                      <a:pt x="349" y="6"/>
                    </a:lnTo>
                    <a:lnTo>
                      <a:pt x="375" y="0"/>
                    </a:lnTo>
                    <a:lnTo>
                      <a:pt x="398" y="3"/>
                    </a:lnTo>
                    <a:lnTo>
                      <a:pt x="416" y="17"/>
                    </a:lnTo>
                    <a:lnTo>
                      <a:pt x="424" y="28"/>
                    </a:lnTo>
                    <a:lnTo>
                      <a:pt x="432" y="41"/>
                    </a:lnTo>
                    <a:lnTo>
                      <a:pt x="440" y="55"/>
                    </a:lnTo>
                    <a:lnTo>
                      <a:pt x="447" y="71"/>
                    </a:lnTo>
                    <a:lnTo>
                      <a:pt x="457" y="89"/>
                    </a:lnTo>
                    <a:lnTo>
                      <a:pt x="465" y="105"/>
                    </a:lnTo>
                    <a:lnTo>
                      <a:pt x="473" y="125"/>
                    </a:lnTo>
                    <a:lnTo>
                      <a:pt x="482" y="144"/>
                    </a:lnTo>
                    <a:lnTo>
                      <a:pt x="491" y="165"/>
                    </a:lnTo>
                    <a:lnTo>
                      <a:pt x="499" y="185"/>
                    </a:lnTo>
                    <a:lnTo>
                      <a:pt x="508" y="206"/>
                    </a:lnTo>
                    <a:lnTo>
                      <a:pt x="515" y="227"/>
                    </a:lnTo>
                    <a:lnTo>
                      <a:pt x="522" y="247"/>
                    </a:lnTo>
                    <a:lnTo>
                      <a:pt x="531" y="268"/>
                    </a:lnTo>
                    <a:lnTo>
                      <a:pt x="536" y="289"/>
                    </a:lnTo>
                    <a:lnTo>
                      <a:pt x="542" y="308"/>
                    </a:lnTo>
                    <a:lnTo>
                      <a:pt x="553" y="342"/>
                    </a:lnTo>
                    <a:lnTo>
                      <a:pt x="557" y="368"/>
                    </a:lnTo>
                    <a:lnTo>
                      <a:pt x="557" y="391"/>
                    </a:lnTo>
                    <a:lnTo>
                      <a:pt x="549" y="408"/>
                    </a:lnTo>
                    <a:lnTo>
                      <a:pt x="536" y="421"/>
                    </a:lnTo>
                    <a:lnTo>
                      <a:pt x="518" y="431"/>
                    </a:lnTo>
                    <a:lnTo>
                      <a:pt x="491" y="438"/>
                    </a:lnTo>
                    <a:lnTo>
                      <a:pt x="456" y="440"/>
                    </a:lnTo>
                    <a:lnTo>
                      <a:pt x="437" y="442"/>
                    </a:lnTo>
                    <a:lnTo>
                      <a:pt x="416" y="443"/>
                    </a:lnTo>
                    <a:lnTo>
                      <a:pt x="397" y="443"/>
                    </a:lnTo>
                    <a:lnTo>
                      <a:pt x="377" y="445"/>
                    </a:lnTo>
                    <a:lnTo>
                      <a:pt x="357" y="447"/>
                    </a:lnTo>
                    <a:lnTo>
                      <a:pt x="338" y="448"/>
                    </a:lnTo>
                    <a:lnTo>
                      <a:pt x="320" y="450"/>
                    </a:lnTo>
                    <a:lnTo>
                      <a:pt x="300" y="453"/>
                    </a:lnTo>
                    <a:lnTo>
                      <a:pt x="281" y="457"/>
                    </a:lnTo>
                    <a:lnTo>
                      <a:pt x="264" y="462"/>
                    </a:lnTo>
                    <a:lnTo>
                      <a:pt x="246" y="467"/>
                    </a:lnTo>
                    <a:lnTo>
                      <a:pt x="231" y="475"/>
                    </a:lnTo>
                    <a:lnTo>
                      <a:pt x="214" y="483"/>
                    </a:lnTo>
                    <a:lnTo>
                      <a:pt x="199" y="494"/>
                    </a:lnTo>
                    <a:lnTo>
                      <a:pt x="186" y="505"/>
                    </a:lnTo>
                    <a:lnTo>
                      <a:pt x="173" y="519"/>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06" name="Freeform 1546">
                <a:extLst>
                  <a:ext uri="{FF2B5EF4-FFF2-40B4-BE49-F238E27FC236}">
                    <a16:creationId xmlns:a16="http://schemas.microsoft.com/office/drawing/2014/main" id="{40282798-ED07-FAE2-7E1C-3F52E41CF24B}"/>
                  </a:ext>
                </a:extLst>
              </p:cNvPr>
              <p:cNvSpPr>
                <a:spLocks/>
              </p:cNvSpPr>
              <p:nvPr/>
            </p:nvSpPr>
            <p:spPr bwMode="auto">
              <a:xfrm>
                <a:off x="559" y="1733"/>
                <a:ext cx="172" cy="172"/>
              </a:xfrm>
              <a:custGeom>
                <a:avLst/>
                <a:gdLst>
                  <a:gd name="T0" fmla="*/ 138 w 515"/>
                  <a:gd name="T1" fmla="*/ 505 h 517"/>
                  <a:gd name="T2" fmla="*/ 83 w 515"/>
                  <a:gd name="T3" fmla="*/ 517 h 517"/>
                  <a:gd name="T4" fmla="*/ 34 w 515"/>
                  <a:gd name="T5" fmla="*/ 495 h 517"/>
                  <a:gd name="T6" fmla="*/ 3 w 515"/>
                  <a:gd name="T7" fmla="*/ 447 h 517"/>
                  <a:gd name="T8" fmla="*/ 2 w 515"/>
                  <a:gd name="T9" fmla="*/ 400 h 517"/>
                  <a:gd name="T10" fmla="*/ 7 w 515"/>
                  <a:gd name="T11" fmla="*/ 365 h 517"/>
                  <a:gd name="T12" fmla="*/ 16 w 515"/>
                  <a:gd name="T13" fmla="*/ 327 h 517"/>
                  <a:gd name="T14" fmla="*/ 30 w 515"/>
                  <a:gd name="T15" fmla="*/ 286 h 517"/>
                  <a:gd name="T16" fmla="*/ 54 w 515"/>
                  <a:gd name="T17" fmla="*/ 241 h 517"/>
                  <a:gd name="T18" fmla="*/ 89 w 515"/>
                  <a:gd name="T19" fmla="*/ 194 h 517"/>
                  <a:gd name="T20" fmla="*/ 138 w 515"/>
                  <a:gd name="T21" fmla="*/ 141 h 517"/>
                  <a:gd name="T22" fmla="*/ 201 w 515"/>
                  <a:gd name="T23" fmla="*/ 83 h 517"/>
                  <a:gd name="T24" fmla="*/ 245 w 515"/>
                  <a:gd name="T25" fmla="*/ 49 h 517"/>
                  <a:gd name="T26" fmla="*/ 276 w 515"/>
                  <a:gd name="T27" fmla="*/ 27 h 517"/>
                  <a:gd name="T28" fmla="*/ 323 w 515"/>
                  <a:gd name="T29" fmla="*/ 6 h 517"/>
                  <a:gd name="T30" fmla="*/ 369 w 515"/>
                  <a:gd name="T31" fmla="*/ 4 h 517"/>
                  <a:gd name="T32" fmla="*/ 392 w 515"/>
                  <a:gd name="T33" fmla="*/ 27 h 517"/>
                  <a:gd name="T34" fmla="*/ 407 w 515"/>
                  <a:gd name="T35" fmla="*/ 53 h 517"/>
                  <a:gd name="T36" fmla="*/ 424 w 515"/>
                  <a:gd name="T37" fmla="*/ 83 h 517"/>
                  <a:gd name="T38" fmla="*/ 439 w 515"/>
                  <a:gd name="T39" fmla="*/ 116 h 517"/>
                  <a:gd name="T40" fmla="*/ 455 w 515"/>
                  <a:gd name="T41" fmla="*/ 155 h 517"/>
                  <a:gd name="T42" fmla="*/ 469 w 515"/>
                  <a:gd name="T43" fmla="*/ 192 h 517"/>
                  <a:gd name="T44" fmla="*/ 483 w 515"/>
                  <a:gd name="T45" fmla="*/ 231 h 517"/>
                  <a:gd name="T46" fmla="*/ 496 w 515"/>
                  <a:gd name="T47" fmla="*/ 268 h 517"/>
                  <a:gd name="T48" fmla="*/ 510 w 515"/>
                  <a:gd name="T49" fmla="*/ 317 h 517"/>
                  <a:gd name="T50" fmla="*/ 515 w 515"/>
                  <a:gd name="T51" fmla="*/ 365 h 517"/>
                  <a:gd name="T52" fmla="*/ 496 w 515"/>
                  <a:gd name="T53" fmla="*/ 392 h 517"/>
                  <a:gd name="T54" fmla="*/ 454 w 515"/>
                  <a:gd name="T55" fmla="*/ 406 h 517"/>
                  <a:gd name="T56" fmla="*/ 405 w 515"/>
                  <a:gd name="T57" fmla="*/ 411 h 517"/>
                  <a:gd name="T58" fmla="*/ 369 w 515"/>
                  <a:gd name="T59" fmla="*/ 412 h 517"/>
                  <a:gd name="T60" fmla="*/ 331 w 515"/>
                  <a:gd name="T61" fmla="*/ 416 h 517"/>
                  <a:gd name="T62" fmla="*/ 296 w 515"/>
                  <a:gd name="T63" fmla="*/ 419 h 517"/>
                  <a:gd name="T64" fmla="*/ 262 w 515"/>
                  <a:gd name="T65" fmla="*/ 425 h 517"/>
                  <a:gd name="T66" fmla="*/ 230 w 515"/>
                  <a:gd name="T67" fmla="*/ 434 h 517"/>
                  <a:gd name="T68" fmla="*/ 200 w 515"/>
                  <a:gd name="T69" fmla="*/ 450 h 517"/>
                  <a:gd name="T70" fmla="*/ 173 w 515"/>
                  <a:gd name="T71" fmla="*/ 469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5" h="517">
                    <a:moveTo>
                      <a:pt x="161" y="482"/>
                    </a:moveTo>
                    <a:lnTo>
                      <a:pt x="138" y="505"/>
                    </a:lnTo>
                    <a:lnTo>
                      <a:pt x="111" y="516"/>
                    </a:lnTo>
                    <a:lnTo>
                      <a:pt x="83" y="517"/>
                    </a:lnTo>
                    <a:lnTo>
                      <a:pt x="57" y="509"/>
                    </a:lnTo>
                    <a:lnTo>
                      <a:pt x="34" y="495"/>
                    </a:lnTo>
                    <a:lnTo>
                      <a:pt x="14" y="474"/>
                    </a:lnTo>
                    <a:lnTo>
                      <a:pt x="3" y="447"/>
                    </a:lnTo>
                    <a:lnTo>
                      <a:pt x="0" y="418"/>
                    </a:lnTo>
                    <a:lnTo>
                      <a:pt x="2" y="400"/>
                    </a:lnTo>
                    <a:lnTo>
                      <a:pt x="3" y="383"/>
                    </a:lnTo>
                    <a:lnTo>
                      <a:pt x="7" y="365"/>
                    </a:lnTo>
                    <a:lnTo>
                      <a:pt x="9" y="345"/>
                    </a:lnTo>
                    <a:lnTo>
                      <a:pt x="16" y="327"/>
                    </a:lnTo>
                    <a:lnTo>
                      <a:pt x="22" y="307"/>
                    </a:lnTo>
                    <a:lnTo>
                      <a:pt x="30" y="286"/>
                    </a:lnTo>
                    <a:lnTo>
                      <a:pt x="41" y="263"/>
                    </a:lnTo>
                    <a:lnTo>
                      <a:pt x="54" y="241"/>
                    </a:lnTo>
                    <a:lnTo>
                      <a:pt x="70" y="218"/>
                    </a:lnTo>
                    <a:lnTo>
                      <a:pt x="89" y="194"/>
                    </a:lnTo>
                    <a:lnTo>
                      <a:pt x="111" y="168"/>
                    </a:lnTo>
                    <a:lnTo>
                      <a:pt x="138" y="141"/>
                    </a:lnTo>
                    <a:lnTo>
                      <a:pt x="166" y="112"/>
                    </a:lnTo>
                    <a:lnTo>
                      <a:pt x="201" y="83"/>
                    </a:lnTo>
                    <a:lnTo>
                      <a:pt x="240" y="53"/>
                    </a:lnTo>
                    <a:lnTo>
                      <a:pt x="245" y="49"/>
                    </a:lnTo>
                    <a:lnTo>
                      <a:pt x="257" y="40"/>
                    </a:lnTo>
                    <a:lnTo>
                      <a:pt x="276" y="27"/>
                    </a:lnTo>
                    <a:lnTo>
                      <a:pt x="298" y="15"/>
                    </a:lnTo>
                    <a:lnTo>
                      <a:pt x="323" y="6"/>
                    </a:lnTo>
                    <a:lnTo>
                      <a:pt x="348" y="0"/>
                    </a:lnTo>
                    <a:lnTo>
                      <a:pt x="369" y="4"/>
                    </a:lnTo>
                    <a:lnTo>
                      <a:pt x="385" y="17"/>
                    </a:lnTo>
                    <a:lnTo>
                      <a:pt x="392" y="27"/>
                    </a:lnTo>
                    <a:lnTo>
                      <a:pt x="399" y="39"/>
                    </a:lnTo>
                    <a:lnTo>
                      <a:pt x="407" y="53"/>
                    </a:lnTo>
                    <a:lnTo>
                      <a:pt x="416" y="67"/>
                    </a:lnTo>
                    <a:lnTo>
                      <a:pt x="424" y="83"/>
                    </a:lnTo>
                    <a:lnTo>
                      <a:pt x="432" y="98"/>
                    </a:lnTo>
                    <a:lnTo>
                      <a:pt x="439" y="116"/>
                    </a:lnTo>
                    <a:lnTo>
                      <a:pt x="447" y="135"/>
                    </a:lnTo>
                    <a:lnTo>
                      <a:pt x="455" y="155"/>
                    </a:lnTo>
                    <a:lnTo>
                      <a:pt x="464" y="173"/>
                    </a:lnTo>
                    <a:lnTo>
                      <a:pt x="469" y="192"/>
                    </a:lnTo>
                    <a:lnTo>
                      <a:pt x="478" y="211"/>
                    </a:lnTo>
                    <a:lnTo>
                      <a:pt x="483" y="231"/>
                    </a:lnTo>
                    <a:lnTo>
                      <a:pt x="492" y="249"/>
                    </a:lnTo>
                    <a:lnTo>
                      <a:pt x="496" y="268"/>
                    </a:lnTo>
                    <a:lnTo>
                      <a:pt x="503" y="286"/>
                    </a:lnTo>
                    <a:lnTo>
                      <a:pt x="510" y="317"/>
                    </a:lnTo>
                    <a:lnTo>
                      <a:pt x="515" y="344"/>
                    </a:lnTo>
                    <a:lnTo>
                      <a:pt x="515" y="365"/>
                    </a:lnTo>
                    <a:lnTo>
                      <a:pt x="509" y="382"/>
                    </a:lnTo>
                    <a:lnTo>
                      <a:pt x="496" y="392"/>
                    </a:lnTo>
                    <a:lnTo>
                      <a:pt x="479" y="400"/>
                    </a:lnTo>
                    <a:lnTo>
                      <a:pt x="454" y="406"/>
                    </a:lnTo>
                    <a:lnTo>
                      <a:pt x="421" y="410"/>
                    </a:lnTo>
                    <a:lnTo>
                      <a:pt x="405" y="411"/>
                    </a:lnTo>
                    <a:lnTo>
                      <a:pt x="387" y="412"/>
                    </a:lnTo>
                    <a:lnTo>
                      <a:pt x="369" y="412"/>
                    </a:lnTo>
                    <a:lnTo>
                      <a:pt x="350" y="414"/>
                    </a:lnTo>
                    <a:lnTo>
                      <a:pt x="331" y="416"/>
                    </a:lnTo>
                    <a:lnTo>
                      <a:pt x="314" y="418"/>
                    </a:lnTo>
                    <a:lnTo>
                      <a:pt x="296" y="419"/>
                    </a:lnTo>
                    <a:lnTo>
                      <a:pt x="280" y="421"/>
                    </a:lnTo>
                    <a:lnTo>
                      <a:pt x="262" y="425"/>
                    </a:lnTo>
                    <a:lnTo>
                      <a:pt x="246" y="431"/>
                    </a:lnTo>
                    <a:lnTo>
                      <a:pt x="230" y="434"/>
                    </a:lnTo>
                    <a:lnTo>
                      <a:pt x="214" y="441"/>
                    </a:lnTo>
                    <a:lnTo>
                      <a:pt x="200" y="450"/>
                    </a:lnTo>
                    <a:lnTo>
                      <a:pt x="185" y="459"/>
                    </a:lnTo>
                    <a:lnTo>
                      <a:pt x="173" y="469"/>
                    </a:lnTo>
                    <a:lnTo>
                      <a:pt x="161" y="482"/>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07" name="Freeform 1547">
                <a:extLst>
                  <a:ext uri="{FF2B5EF4-FFF2-40B4-BE49-F238E27FC236}">
                    <a16:creationId xmlns:a16="http://schemas.microsoft.com/office/drawing/2014/main" id="{1C35FE88-CCEE-70D2-CBF6-4A5C5FBA994B}"/>
                  </a:ext>
                </a:extLst>
              </p:cNvPr>
              <p:cNvSpPr>
                <a:spLocks/>
              </p:cNvSpPr>
              <p:nvPr/>
            </p:nvSpPr>
            <p:spPr bwMode="auto">
              <a:xfrm>
                <a:off x="569" y="1735"/>
                <a:ext cx="158" cy="158"/>
              </a:xfrm>
              <a:custGeom>
                <a:avLst/>
                <a:gdLst>
                  <a:gd name="T0" fmla="*/ 147 w 473"/>
                  <a:gd name="T1" fmla="*/ 441 h 473"/>
                  <a:gd name="T2" fmla="*/ 124 w 473"/>
                  <a:gd name="T3" fmla="*/ 462 h 473"/>
                  <a:gd name="T4" fmla="*/ 101 w 473"/>
                  <a:gd name="T5" fmla="*/ 472 h 473"/>
                  <a:gd name="T6" fmla="*/ 75 w 473"/>
                  <a:gd name="T7" fmla="*/ 473 h 473"/>
                  <a:gd name="T8" fmla="*/ 51 w 473"/>
                  <a:gd name="T9" fmla="*/ 467 h 473"/>
                  <a:gd name="T10" fmla="*/ 30 w 473"/>
                  <a:gd name="T11" fmla="*/ 454 h 473"/>
                  <a:gd name="T12" fmla="*/ 12 w 473"/>
                  <a:gd name="T13" fmla="*/ 434 h 473"/>
                  <a:gd name="T14" fmla="*/ 1 w 473"/>
                  <a:gd name="T15" fmla="*/ 410 h 473"/>
                  <a:gd name="T16" fmla="*/ 0 w 473"/>
                  <a:gd name="T17" fmla="*/ 382 h 473"/>
                  <a:gd name="T18" fmla="*/ 1 w 473"/>
                  <a:gd name="T19" fmla="*/ 365 h 473"/>
                  <a:gd name="T20" fmla="*/ 3 w 473"/>
                  <a:gd name="T21" fmla="*/ 349 h 473"/>
                  <a:gd name="T22" fmla="*/ 6 w 473"/>
                  <a:gd name="T23" fmla="*/ 334 h 473"/>
                  <a:gd name="T24" fmla="*/ 10 w 473"/>
                  <a:gd name="T25" fmla="*/ 316 h 473"/>
                  <a:gd name="T26" fmla="*/ 13 w 473"/>
                  <a:gd name="T27" fmla="*/ 299 h 473"/>
                  <a:gd name="T28" fmla="*/ 20 w 473"/>
                  <a:gd name="T29" fmla="*/ 280 h 473"/>
                  <a:gd name="T30" fmla="*/ 28 w 473"/>
                  <a:gd name="T31" fmla="*/ 261 h 473"/>
                  <a:gd name="T32" fmla="*/ 38 w 473"/>
                  <a:gd name="T33" fmla="*/ 241 h 473"/>
                  <a:gd name="T34" fmla="*/ 49 w 473"/>
                  <a:gd name="T35" fmla="*/ 221 h 473"/>
                  <a:gd name="T36" fmla="*/ 65 w 473"/>
                  <a:gd name="T37" fmla="*/ 199 h 473"/>
                  <a:gd name="T38" fmla="*/ 82 w 473"/>
                  <a:gd name="T39" fmla="*/ 177 h 473"/>
                  <a:gd name="T40" fmla="*/ 102 w 473"/>
                  <a:gd name="T41" fmla="*/ 153 h 473"/>
                  <a:gd name="T42" fmla="*/ 127 w 473"/>
                  <a:gd name="T43" fmla="*/ 128 h 473"/>
                  <a:gd name="T44" fmla="*/ 154 w 473"/>
                  <a:gd name="T45" fmla="*/ 102 h 473"/>
                  <a:gd name="T46" fmla="*/ 185 w 473"/>
                  <a:gd name="T47" fmla="*/ 75 h 473"/>
                  <a:gd name="T48" fmla="*/ 220 w 473"/>
                  <a:gd name="T49" fmla="*/ 47 h 473"/>
                  <a:gd name="T50" fmla="*/ 224 w 473"/>
                  <a:gd name="T51" fmla="*/ 43 h 473"/>
                  <a:gd name="T52" fmla="*/ 236 w 473"/>
                  <a:gd name="T53" fmla="*/ 34 h 473"/>
                  <a:gd name="T54" fmla="*/ 253 w 473"/>
                  <a:gd name="T55" fmla="*/ 24 h 473"/>
                  <a:gd name="T56" fmla="*/ 274 w 473"/>
                  <a:gd name="T57" fmla="*/ 12 h 473"/>
                  <a:gd name="T58" fmla="*/ 297 w 473"/>
                  <a:gd name="T59" fmla="*/ 2 h 473"/>
                  <a:gd name="T60" fmla="*/ 319 w 473"/>
                  <a:gd name="T61" fmla="*/ 0 h 473"/>
                  <a:gd name="T62" fmla="*/ 339 w 473"/>
                  <a:gd name="T63" fmla="*/ 0 h 473"/>
                  <a:gd name="T64" fmla="*/ 355 w 473"/>
                  <a:gd name="T65" fmla="*/ 13 h 473"/>
                  <a:gd name="T66" fmla="*/ 368 w 473"/>
                  <a:gd name="T67" fmla="*/ 34 h 473"/>
                  <a:gd name="T68" fmla="*/ 382 w 473"/>
                  <a:gd name="T69" fmla="*/ 60 h 473"/>
                  <a:gd name="T70" fmla="*/ 396 w 473"/>
                  <a:gd name="T71" fmla="*/ 89 h 473"/>
                  <a:gd name="T72" fmla="*/ 410 w 473"/>
                  <a:gd name="T73" fmla="*/ 123 h 473"/>
                  <a:gd name="T74" fmla="*/ 424 w 473"/>
                  <a:gd name="T75" fmla="*/ 156 h 473"/>
                  <a:gd name="T76" fmla="*/ 437 w 473"/>
                  <a:gd name="T77" fmla="*/ 193 h 473"/>
                  <a:gd name="T78" fmla="*/ 450 w 473"/>
                  <a:gd name="T79" fmla="*/ 227 h 473"/>
                  <a:gd name="T80" fmla="*/ 460 w 473"/>
                  <a:gd name="T81" fmla="*/ 261 h 473"/>
                  <a:gd name="T82" fmla="*/ 469 w 473"/>
                  <a:gd name="T83" fmla="*/ 290 h 473"/>
                  <a:gd name="T84" fmla="*/ 473 w 473"/>
                  <a:gd name="T85" fmla="*/ 315 h 473"/>
                  <a:gd name="T86" fmla="*/ 472 w 473"/>
                  <a:gd name="T87" fmla="*/ 334 h 473"/>
                  <a:gd name="T88" fmla="*/ 467 w 473"/>
                  <a:gd name="T89" fmla="*/ 348 h 473"/>
                  <a:gd name="T90" fmla="*/ 457 w 473"/>
                  <a:gd name="T91" fmla="*/ 359 h 473"/>
                  <a:gd name="T92" fmla="*/ 441 w 473"/>
                  <a:gd name="T93" fmla="*/ 367 h 473"/>
                  <a:gd name="T94" fmla="*/ 417 w 473"/>
                  <a:gd name="T95" fmla="*/ 372 h 473"/>
                  <a:gd name="T96" fmla="*/ 388 w 473"/>
                  <a:gd name="T97" fmla="*/ 375 h 473"/>
                  <a:gd name="T98" fmla="*/ 355 w 473"/>
                  <a:gd name="T99" fmla="*/ 377 h 473"/>
                  <a:gd name="T100" fmla="*/ 321 w 473"/>
                  <a:gd name="T101" fmla="*/ 378 h 473"/>
                  <a:gd name="T102" fmla="*/ 288 w 473"/>
                  <a:gd name="T103" fmla="*/ 382 h 473"/>
                  <a:gd name="T104" fmla="*/ 254 w 473"/>
                  <a:gd name="T105" fmla="*/ 386 h 473"/>
                  <a:gd name="T106" fmla="*/ 224 w 473"/>
                  <a:gd name="T107" fmla="*/ 392 h 473"/>
                  <a:gd name="T108" fmla="*/ 195 w 473"/>
                  <a:gd name="T109" fmla="*/ 404 h 473"/>
                  <a:gd name="T110" fmla="*/ 169 w 473"/>
                  <a:gd name="T111" fmla="*/ 419 h 473"/>
                  <a:gd name="T112" fmla="*/ 147 w 473"/>
                  <a:gd name="T113" fmla="*/ 44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3" h="473">
                    <a:moveTo>
                      <a:pt x="147" y="441"/>
                    </a:moveTo>
                    <a:lnTo>
                      <a:pt x="124" y="462"/>
                    </a:lnTo>
                    <a:lnTo>
                      <a:pt x="101" y="472"/>
                    </a:lnTo>
                    <a:lnTo>
                      <a:pt x="75" y="473"/>
                    </a:lnTo>
                    <a:lnTo>
                      <a:pt x="51" y="467"/>
                    </a:lnTo>
                    <a:lnTo>
                      <a:pt x="30" y="454"/>
                    </a:lnTo>
                    <a:lnTo>
                      <a:pt x="12" y="434"/>
                    </a:lnTo>
                    <a:lnTo>
                      <a:pt x="1" y="410"/>
                    </a:lnTo>
                    <a:lnTo>
                      <a:pt x="0" y="382"/>
                    </a:lnTo>
                    <a:lnTo>
                      <a:pt x="1" y="365"/>
                    </a:lnTo>
                    <a:lnTo>
                      <a:pt x="3" y="349"/>
                    </a:lnTo>
                    <a:lnTo>
                      <a:pt x="6" y="334"/>
                    </a:lnTo>
                    <a:lnTo>
                      <a:pt x="10" y="316"/>
                    </a:lnTo>
                    <a:lnTo>
                      <a:pt x="13" y="299"/>
                    </a:lnTo>
                    <a:lnTo>
                      <a:pt x="20" y="280"/>
                    </a:lnTo>
                    <a:lnTo>
                      <a:pt x="28" y="261"/>
                    </a:lnTo>
                    <a:lnTo>
                      <a:pt x="38" y="241"/>
                    </a:lnTo>
                    <a:lnTo>
                      <a:pt x="49" y="221"/>
                    </a:lnTo>
                    <a:lnTo>
                      <a:pt x="65" y="199"/>
                    </a:lnTo>
                    <a:lnTo>
                      <a:pt x="82" y="177"/>
                    </a:lnTo>
                    <a:lnTo>
                      <a:pt x="102" y="153"/>
                    </a:lnTo>
                    <a:lnTo>
                      <a:pt x="127" y="128"/>
                    </a:lnTo>
                    <a:lnTo>
                      <a:pt x="154" y="102"/>
                    </a:lnTo>
                    <a:lnTo>
                      <a:pt x="185" y="75"/>
                    </a:lnTo>
                    <a:lnTo>
                      <a:pt x="220" y="47"/>
                    </a:lnTo>
                    <a:lnTo>
                      <a:pt x="224" y="43"/>
                    </a:lnTo>
                    <a:lnTo>
                      <a:pt x="236" y="34"/>
                    </a:lnTo>
                    <a:lnTo>
                      <a:pt x="253" y="24"/>
                    </a:lnTo>
                    <a:lnTo>
                      <a:pt x="274" y="12"/>
                    </a:lnTo>
                    <a:lnTo>
                      <a:pt x="297" y="2"/>
                    </a:lnTo>
                    <a:lnTo>
                      <a:pt x="319" y="0"/>
                    </a:lnTo>
                    <a:lnTo>
                      <a:pt x="339" y="0"/>
                    </a:lnTo>
                    <a:lnTo>
                      <a:pt x="355" y="13"/>
                    </a:lnTo>
                    <a:lnTo>
                      <a:pt x="368" y="34"/>
                    </a:lnTo>
                    <a:lnTo>
                      <a:pt x="382" y="60"/>
                    </a:lnTo>
                    <a:lnTo>
                      <a:pt x="396" y="89"/>
                    </a:lnTo>
                    <a:lnTo>
                      <a:pt x="410" y="123"/>
                    </a:lnTo>
                    <a:lnTo>
                      <a:pt x="424" y="156"/>
                    </a:lnTo>
                    <a:lnTo>
                      <a:pt x="437" y="193"/>
                    </a:lnTo>
                    <a:lnTo>
                      <a:pt x="450" y="227"/>
                    </a:lnTo>
                    <a:lnTo>
                      <a:pt x="460" y="261"/>
                    </a:lnTo>
                    <a:lnTo>
                      <a:pt x="469" y="290"/>
                    </a:lnTo>
                    <a:lnTo>
                      <a:pt x="473" y="315"/>
                    </a:lnTo>
                    <a:lnTo>
                      <a:pt x="472" y="334"/>
                    </a:lnTo>
                    <a:lnTo>
                      <a:pt x="467" y="348"/>
                    </a:lnTo>
                    <a:lnTo>
                      <a:pt x="457" y="359"/>
                    </a:lnTo>
                    <a:lnTo>
                      <a:pt x="441" y="367"/>
                    </a:lnTo>
                    <a:lnTo>
                      <a:pt x="417" y="372"/>
                    </a:lnTo>
                    <a:lnTo>
                      <a:pt x="388" y="375"/>
                    </a:lnTo>
                    <a:lnTo>
                      <a:pt x="355" y="377"/>
                    </a:lnTo>
                    <a:lnTo>
                      <a:pt x="321" y="378"/>
                    </a:lnTo>
                    <a:lnTo>
                      <a:pt x="288" y="382"/>
                    </a:lnTo>
                    <a:lnTo>
                      <a:pt x="254" y="386"/>
                    </a:lnTo>
                    <a:lnTo>
                      <a:pt x="224" y="392"/>
                    </a:lnTo>
                    <a:lnTo>
                      <a:pt x="195" y="404"/>
                    </a:lnTo>
                    <a:lnTo>
                      <a:pt x="169" y="419"/>
                    </a:lnTo>
                    <a:lnTo>
                      <a:pt x="147" y="441"/>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08" name="Freeform 1548">
                <a:extLst>
                  <a:ext uri="{FF2B5EF4-FFF2-40B4-BE49-F238E27FC236}">
                    <a16:creationId xmlns:a16="http://schemas.microsoft.com/office/drawing/2014/main" id="{94B6D0E0-551B-7AB9-33BE-CD03193DCA0E}"/>
                  </a:ext>
                </a:extLst>
              </p:cNvPr>
              <p:cNvSpPr>
                <a:spLocks/>
              </p:cNvSpPr>
              <p:nvPr/>
            </p:nvSpPr>
            <p:spPr bwMode="auto">
              <a:xfrm>
                <a:off x="578" y="1736"/>
                <a:ext cx="144" cy="144"/>
              </a:xfrm>
              <a:custGeom>
                <a:avLst/>
                <a:gdLst>
                  <a:gd name="T0" fmla="*/ 136 w 434"/>
                  <a:gd name="T1" fmla="*/ 404 h 434"/>
                  <a:gd name="T2" fmla="*/ 116 w 434"/>
                  <a:gd name="T3" fmla="*/ 424 h 434"/>
                  <a:gd name="T4" fmla="*/ 92 w 434"/>
                  <a:gd name="T5" fmla="*/ 434 h 434"/>
                  <a:gd name="T6" fmla="*/ 69 w 434"/>
                  <a:gd name="T7" fmla="*/ 434 h 434"/>
                  <a:gd name="T8" fmla="*/ 47 w 434"/>
                  <a:gd name="T9" fmla="*/ 429 h 434"/>
                  <a:gd name="T10" fmla="*/ 28 w 434"/>
                  <a:gd name="T11" fmla="*/ 416 h 434"/>
                  <a:gd name="T12" fmla="*/ 13 w 434"/>
                  <a:gd name="T13" fmla="*/ 398 h 434"/>
                  <a:gd name="T14" fmla="*/ 3 w 434"/>
                  <a:gd name="T15" fmla="*/ 376 h 434"/>
                  <a:gd name="T16" fmla="*/ 0 w 434"/>
                  <a:gd name="T17" fmla="*/ 349 h 434"/>
                  <a:gd name="T18" fmla="*/ 1 w 434"/>
                  <a:gd name="T19" fmla="*/ 335 h 434"/>
                  <a:gd name="T20" fmla="*/ 3 w 434"/>
                  <a:gd name="T21" fmla="*/ 321 h 434"/>
                  <a:gd name="T22" fmla="*/ 5 w 434"/>
                  <a:gd name="T23" fmla="*/ 307 h 434"/>
                  <a:gd name="T24" fmla="*/ 7 w 434"/>
                  <a:gd name="T25" fmla="*/ 291 h 434"/>
                  <a:gd name="T26" fmla="*/ 13 w 434"/>
                  <a:gd name="T27" fmla="*/ 276 h 434"/>
                  <a:gd name="T28" fmla="*/ 19 w 434"/>
                  <a:gd name="T29" fmla="*/ 258 h 434"/>
                  <a:gd name="T30" fmla="*/ 24 w 434"/>
                  <a:gd name="T31" fmla="*/ 240 h 434"/>
                  <a:gd name="T32" fmla="*/ 34 w 434"/>
                  <a:gd name="T33" fmla="*/ 223 h 434"/>
                  <a:gd name="T34" fmla="*/ 46 w 434"/>
                  <a:gd name="T35" fmla="*/ 204 h 434"/>
                  <a:gd name="T36" fmla="*/ 58 w 434"/>
                  <a:gd name="T37" fmla="*/ 183 h 434"/>
                  <a:gd name="T38" fmla="*/ 74 w 434"/>
                  <a:gd name="T39" fmla="*/ 162 h 434"/>
                  <a:gd name="T40" fmla="*/ 92 w 434"/>
                  <a:gd name="T41" fmla="*/ 142 h 434"/>
                  <a:gd name="T42" fmla="*/ 116 w 434"/>
                  <a:gd name="T43" fmla="*/ 118 h 434"/>
                  <a:gd name="T44" fmla="*/ 140 w 434"/>
                  <a:gd name="T45" fmla="*/ 95 h 434"/>
                  <a:gd name="T46" fmla="*/ 168 w 434"/>
                  <a:gd name="T47" fmla="*/ 71 h 434"/>
                  <a:gd name="T48" fmla="*/ 201 w 434"/>
                  <a:gd name="T49" fmla="*/ 45 h 434"/>
                  <a:gd name="T50" fmla="*/ 206 w 434"/>
                  <a:gd name="T51" fmla="*/ 43 h 434"/>
                  <a:gd name="T52" fmla="*/ 215 w 434"/>
                  <a:gd name="T53" fmla="*/ 34 h 434"/>
                  <a:gd name="T54" fmla="*/ 231 w 434"/>
                  <a:gd name="T55" fmla="*/ 25 h 434"/>
                  <a:gd name="T56" fmla="*/ 252 w 434"/>
                  <a:gd name="T57" fmla="*/ 13 h 434"/>
                  <a:gd name="T58" fmla="*/ 273 w 434"/>
                  <a:gd name="T59" fmla="*/ 4 h 434"/>
                  <a:gd name="T60" fmla="*/ 291 w 434"/>
                  <a:gd name="T61" fmla="*/ 0 h 434"/>
                  <a:gd name="T62" fmla="*/ 310 w 434"/>
                  <a:gd name="T63" fmla="*/ 3 h 434"/>
                  <a:gd name="T64" fmla="*/ 324 w 434"/>
                  <a:gd name="T65" fmla="*/ 13 h 434"/>
                  <a:gd name="T66" fmla="*/ 336 w 434"/>
                  <a:gd name="T67" fmla="*/ 32 h 434"/>
                  <a:gd name="T68" fmla="*/ 349 w 434"/>
                  <a:gd name="T69" fmla="*/ 56 h 434"/>
                  <a:gd name="T70" fmla="*/ 363 w 434"/>
                  <a:gd name="T71" fmla="*/ 84 h 434"/>
                  <a:gd name="T72" fmla="*/ 376 w 434"/>
                  <a:gd name="T73" fmla="*/ 112 h 434"/>
                  <a:gd name="T74" fmla="*/ 389 w 434"/>
                  <a:gd name="T75" fmla="*/ 143 h 434"/>
                  <a:gd name="T76" fmla="*/ 400 w 434"/>
                  <a:gd name="T77" fmla="*/ 177 h 434"/>
                  <a:gd name="T78" fmla="*/ 413 w 434"/>
                  <a:gd name="T79" fmla="*/ 209 h 434"/>
                  <a:gd name="T80" fmla="*/ 423 w 434"/>
                  <a:gd name="T81" fmla="*/ 240 h 434"/>
                  <a:gd name="T82" fmla="*/ 431 w 434"/>
                  <a:gd name="T83" fmla="*/ 267 h 434"/>
                  <a:gd name="T84" fmla="*/ 434 w 434"/>
                  <a:gd name="T85" fmla="*/ 290 h 434"/>
                  <a:gd name="T86" fmla="*/ 432 w 434"/>
                  <a:gd name="T87" fmla="*/ 307 h 434"/>
                  <a:gd name="T88" fmla="*/ 428 w 434"/>
                  <a:gd name="T89" fmla="*/ 319 h 434"/>
                  <a:gd name="T90" fmla="*/ 418 w 434"/>
                  <a:gd name="T91" fmla="*/ 331 h 434"/>
                  <a:gd name="T92" fmla="*/ 403 w 434"/>
                  <a:gd name="T93" fmla="*/ 336 h 434"/>
                  <a:gd name="T94" fmla="*/ 382 w 434"/>
                  <a:gd name="T95" fmla="*/ 341 h 434"/>
                  <a:gd name="T96" fmla="*/ 355 w 434"/>
                  <a:gd name="T97" fmla="*/ 345 h 434"/>
                  <a:gd name="T98" fmla="*/ 324 w 434"/>
                  <a:gd name="T99" fmla="*/ 346 h 434"/>
                  <a:gd name="T100" fmla="*/ 294 w 434"/>
                  <a:gd name="T101" fmla="*/ 348 h 434"/>
                  <a:gd name="T102" fmla="*/ 263 w 434"/>
                  <a:gd name="T103" fmla="*/ 349 h 434"/>
                  <a:gd name="T104" fmla="*/ 234 w 434"/>
                  <a:gd name="T105" fmla="*/ 354 h 434"/>
                  <a:gd name="T106" fmla="*/ 206 w 434"/>
                  <a:gd name="T107" fmla="*/ 361 h 434"/>
                  <a:gd name="T108" fmla="*/ 179 w 434"/>
                  <a:gd name="T109" fmla="*/ 370 h 434"/>
                  <a:gd name="T110" fmla="*/ 154 w 434"/>
                  <a:gd name="T111" fmla="*/ 386 h 434"/>
                  <a:gd name="T112" fmla="*/ 136 w 434"/>
                  <a:gd name="T113" fmla="*/ 40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4" h="434">
                    <a:moveTo>
                      <a:pt x="136" y="404"/>
                    </a:moveTo>
                    <a:lnTo>
                      <a:pt x="116" y="424"/>
                    </a:lnTo>
                    <a:lnTo>
                      <a:pt x="92" y="434"/>
                    </a:lnTo>
                    <a:lnTo>
                      <a:pt x="69" y="434"/>
                    </a:lnTo>
                    <a:lnTo>
                      <a:pt x="47" y="429"/>
                    </a:lnTo>
                    <a:lnTo>
                      <a:pt x="28" y="416"/>
                    </a:lnTo>
                    <a:lnTo>
                      <a:pt x="13" y="398"/>
                    </a:lnTo>
                    <a:lnTo>
                      <a:pt x="3" y="376"/>
                    </a:lnTo>
                    <a:lnTo>
                      <a:pt x="0" y="349"/>
                    </a:lnTo>
                    <a:lnTo>
                      <a:pt x="1" y="335"/>
                    </a:lnTo>
                    <a:lnTo>
                      <a:pt x="3" y="321"/>
                    </a:lnTo>
                    <a:lnTo>
                      <a:pt x="5" y="307"/>
                    </a:lnTo>
                    <a:lnTo>
                      <a:pt x="7" y="291"/>
                    </a:lnTo>
                    <a:lnTo>
                      <a:pt x="13" y="276"/>
                    </a:lnTo>
                    <a:lnTo>
                      <a:pt x="19" y="258"/>
                    </a:lnTo>
                    <a:lnTo>
                      <a:pt x="24" y="240"/>
                    </a:lnTo>
                    <a:lnTo>
                      <a:pt x="34" y="223"/>
                    </a:lnTo>
                    <a:lnTo>
                      <a:pt x="46" y="204"/>
                    </a:lnTo>
                    <a:lnTo>
                      <a:pt x="58" y="183"/>
                    </a:lnTo>
                    <a:lnTo>
                      <a:pt x="74" y="162"/>
                    </a:lnTo>
                    <a:lnTo>
                      <a:pt x="92" y="142"/>
                    </a:lnTo>
                    <a:lnTo>
                      <a:pt x="116" y="118"/>
                    </a:lnTo>
                    <a:lnTo>
                      <a:pt x="140" y="95"/>
                    </a:lnTo>
                    <a:lnTo>
                      <a:pt x="168" y="71"/>
                    </a:lnTo>
                    <a:lnTo>
                      <a:pt x="201" y="45"/>
                    </a:lnTo>
                    <a:lnTo>
                      <a:pt x="206" y="43"/>
                    </a:lnTo>
                    <a:lnTo>
                      <a:pt x="215" y="34"/>
                    </a:lnTo>
                    <a:lnTo>
                      <a:pt x="231" y="25"/>
                    </a:lnTo>
                    <a:lnTo>
                      <a:pt x="252" y="13"/>
                    </a:lnTo>
                    <a:lnTo>
                      <a:pt x="273" y="4"/>
                    </a:lnTo>
                    <a:lnTo>
                      <a:pt x="291" y="0"/>
                    </a:lnTo>
                    <a:lnTo>
                      <a:pt x="310" y="3"/>
                    </a:lnTo>
                    <a:lnTo>
                      <a:pt x="324" y="13"/>
                    </a:lnTo>
                    <a:lnTo>
                      <a:pt x="336" y="32"/>
                    </a:lnTo>
                    <a:lnTo>
                      <a:pt x="349" y="56"/>
                    </a:lnTo>
                    <a:lnTo>
                      <a:pt x="363" y="84"/>
                    </a:lnTo>
                    <a:lnTo>
                      <a:pt x="376" y="112"/>
                    </a:lnTo>
                    <a:lnTo>
                      <a:pt x="389" y="143"/>
                    </a:lnTo>
                    <a:lnTo>
                      <a:pt x="400" y="177"/>
                    </a:lnTo>
                    <a:lnTo>
                      <a:pt x="413" y="209"/>
                    </a:lnTo>
                    <a:lnTo>
                      <a:pt x="423" y="240"/>
                    </a:lnTo>
                    <a:lnTo>
                      <a:pt x="431" y="267"/>
                    </a:lnTo>
                    <a:lnTo>
                      <a:pt x="434" y="290"/>
                    </a:lnTo>
                    <a:lnTo>
                      <a:pt x="432" y="307"/>
                    </a:lnTo>
                    <a:lnTo>
                      <a:pt x="428" y="319"/>
                    </a:lnTo>
                    <a:lnTo>
                      <a:pt x="418" y="331"/>
                    </a:lnTo>
                    <a:lnTo>
                      <a:pt x="403" y="336"/>
                    </a:lnTo>
                    <a:lnTo>
                      <a:pt x="382" y="341"/>
                    </a:lnTo>
                    <a:lnTo>
                      <a:pt x="355" y="345"/>
                    </a:lnTo>
                    <a:lnTo>
                      <a:pt x="324" y="346"/>
                    </a:lnTo>
                    <a:lnTo>
                      <a:pt x="294" y="348"/>
                    </a:lnTo>
                    <a:lnTo>
                      <a:pt x="263" y="349"/>
                    </a:lnTo>
                    <a:lnTo>
                      <a:pt x="234" y="354"/>
                    </a:lnTo>
                    <a:lnTo>
                      <a:pt x="206" y="361"/>
                    </a:lnTo>
                    <a:lnTo>
                      <a:pt x="179" y="370"/>
                    </a:lnTo>
                    <a:lnTo>
                      <a:pt x="154" y="386"/>
                    </a:lnTo>
                    <a:lnTo>
                      <a:pt x="136" y="40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09" name="Freeform 1549">
                <a:extLst>
                  <a:ext uri="{FF2B5EF4-FFF2-40B4-BE49-F238E27FC236}">
                    <a16:creationId xmlns:a16="http://schemas.microsoft.com/office/drawing/2014/main" id="{9E07C97E-3DB1-CC21-CDA8-67F868AC9167}"/>
                  </a:ext>
                </a:extLst>
              </p:cNvPr>
              <p:cNvSpPr>
                <a:spLocks/>
              </p:cNvSpPr>
              <p:nvPr/>
            </p:nvSpPr>
            <p:spPr bwMode="auto">
              <a:xfrm>
                <a:off x="588" y="1737"/>
                <a:ext cx="130" cy="131"/>
              </a:xfrm>
              <a:custGeom>
                <a:avLst/>
                <a:gdLst>
                  <a:gd name="T0" fmla="*/ 183 w 391"/>
                  <a:gd name="T1" fmla="*/ 40 h 393"/>
                  <a:gd name="T2" fmla="*/ 185 w 391"/>
                  <a:gd name="T3" fmla="*/ 36 h 393"/>
                  <a:gd name="T4" fmla="*/ 196 w 391"/>
                  <a:gd name="T5" fmla="*/ 30 h 393"/>
                  <a:gd name="T6" fmla="*/ 209 w 391"/>
                  <a:gd name="T7" fmla="*/ 21 h 393"/>
                  <a:gd name="T8" fmla="*/ 227 w 391"/>
                  <a:gd name="T9" fmla="*/ 12 h 393"/>
                  <a:gd name="T10" fmla="*/ 246 w 391"/>
                  <a:gd name="T11" fmla="*/ 3 h 393"/>
                  <a:gd name="T12" fmla="*/ 264 w 391"/>
                  <a:gd name="T13" fmla="*/ 0 h 393"/>
                  <a:gd name="T14" fmla="*/ 281 w 391"/>
                  <a:gd name="T15" fmla="*/ 3 h 393"/>
                  <a:gd name="T16" fmla="*/ 294 w 391"/>
                  <a:gd name="T17" fmla="*/ 13 h 393"/>
                  <a:gd name="T18" fmla="*/ 305 w 391"/>
                  <a:gd name="T19" fmla="*/ 30 h 393"/>
                  <a:gd name="T20" fmla="*/ 315 w 391"/>
                  <a:gd name="T21" fmla="*/ 51 h 393"/>
                  <a:gd name="T22" fmla="*/ 327 w 391"/>
                  <a:gd name="T23" fmla="*/ 75 h 393"/>
                  <a:gd name="T24" fmla="*/ 340 w 391"/>
                  <a:gd name="T25" fmla="*/ 103 h 393"/>
                  <a:gd name="T26" fmla="*/ 353 w 391"/>
                  <a:gd name="T27" fmla="*/ 132 h 393"/>
                  <a:gd name="T28" fmla="*/ 363 w 391"/>
                  <a:gd name="T29" fmla="*/ 160 h 393"/>
                  <a:gd name="T30" fmla="*/ 373 w 391"/>
                  <a:gd name="T31" fmla="*/ 191 h 393"/>
                  <a:gd name="T32" fmla="*/ 382 w 391"/>
                  <a:gd name="T33" fmla="*/ 218 h 393"/>
                  <a:gd name="T34" fmla="*/ 389 w 391"/>
                  <a:gd name="T35" fmla="*/ 241 h 393"/>
                  <a:gd name="T36" fmla="*/ 391 w 391"/>
                  <a:gd name="T37" fmla="*/ 262 h 393"/>
                  <a:gd name="T38" fmla="*/ 391 w 391"/>
                  <a:gd name="T39" fmla="*/ 277 h 393"/>
                  <a:gd name="T40" fmla="*/ 387 w 391"/>
                  <a:gd name="T41" fmla="*/ 289 h 393"/>
                  <a:gd name="T42" fmla="*/ 377 w 391"/>
                  <a:gd name="T43" fmla="*/ 298 h 393"/>
                  <a:gd name="T44" fmla="*/ 363 w 391"/>
                  <a:gd name="T45" fmla="*/ 304 h 393"/>
                  <a:gd name="T46" fmla="*/ 345 w 391"/>
                  <a:gd name="T47" fmla="*/ 308 h 393"/>
                  <a:gd name="T48" fmla="*/ 320 w 391"/>
                  <a:gd name="T49" fmla="*/ 311 h 393"/>
                  <a:gd name="T50" fmla="*/ 294 w 391"/>
                  <a:gd name="T51" fmla="*/ 312 h 393"/>
                  <a:gd name="T52" fmla="*/ 265 w 391"/>
                  <a:gd name="T53" fmla="*/ 314 h 393"/>
                  <a:gd name="T54" fmla="*/ 238 w 391"/>
                  <a:gd name="T55" fmla="*/ 317 h 393"/>
                  <a:gd name="T56" fmla="*/ 211 w 391"/>
                  <a:gd name="T57" fmla="*/ 321 h 393"/>
                  <a:gd name="T58" fmla="*/ 185 w 391"/>
                  <a:gd name="T59" fmla="*/ 326 h 393"/>
                  <a:gd name="T60" fmla="*/ 162 w 391"/>
                  <a:gd name="T61" fmla="*/ 335 h 393"/>
                  <a:gd name="T62" fmla="*/ 140 w 391"/>
                  <a:gd name="T63" fmla="*/ 349 h 393"/>
                  <a:gd name="T64" fmla="*/ 122 w 391"/>
                  <a:gd name="T65" fmla="*/ 366 h 393"/>
                  <a:gd name="T66" fmla="*/ 103 w 391"/>
                  <a:gd name="T67" fmla="*/ 384 h 393"/>
                  <a:gd name="T68" fmla="*/ 83 w 391"/>
                  <a:gd name="T69" fmla="*/ 392 h 393"/>
                  <a:gd name="T70" fmla="*/ 62 w 391"/>
                  <a:gd name="T71" fmla="*/ 393 h 393"/>
                  <a:gd name="T72" fmla="*/ 44 w 391"/>
                  <a:gd name="T73" fmla="*/ 388 h 393"/>
                  <a:gd name="T74" fmla="*/ 24 w 391"/>
                  <a:gd name="T75" fmla="*/ 378 h 393"/>
                  <a:gd name="T76" fmla="*/ 10 w 391"/>
                  <a:gd name="T77" fmla="*/ 362 h 393"/>
                  <a:gd name="T78" fmla="*/ 1 w 391"/>
                  <a:gd name="T79" fmla="*/ 342 h 393"/>
                  <a:gd name="T80" fmla="*/ 0 w 391"/>
                  <a:gd name="T81" fmla="*/ 317 h 393"/>
                  <a:gd name="T82" fmla="*/ 1 w 391"/>
                  <a:gd name="T83" fmla="*/ 304 h 393"/>
                  <a:gd name="T84" fmla="*/ 1 w 391"/>
                  <a:gd name="T85" fmla="*/ 292 h 393"/>
                  <a:gd name="T86" fmla="*/ 5 w 391"/>
                  <a:gd name="T87" fmla="*/ 277 h 393"/>
                  <a:gd name="T88" fmla="*/ 6 w 391"/>
                  <a:gd name="T89" fmla="*/ 263 h 393"/>
                  <a:gd name="T90" fmla="*/ 11 w 391"/>
                  <a:gd name="T91" fmla="*/ 249 h 393"/>
                  <a:gd name="T92" fmla="*/ 16 w 391"/>
                  <a:gd name="T93" fmla="*/ 234 h 393"/>
                  <a:gd name="T94" fmla="*/ 23 w 391"/>
                  <a:gd name="T95" fmla="*/ 218 h 393"/>
                  <a:gd name="T96" fmla="*/ 31 w 391"/>
                  <a:gd name="T97" fmla="*/ 201 h 393"/>
                  <a:gd name="T98" fmla="*/ 41 w 391"/>
                  <a:gd name="T99" fmla="*/ 184 h 393"/>
                  <a:gd name="T100" fmla="*/ 53 w 391"/>
                  <a:gd name="T101" fmla="*/ 165 h 393"/>
                  <a:gd name="T102" fmla="*/ 67 w 391"/>
                  <a:gd name="T103" fmla="*/ 147 h 393"/>
                  <a:gd name="T104" fmla="*/ 83 w 391"/>
                  <a:gd name="T105" fmla="*/ 127 h 393"/>
                  <a:gd name="T106" fmla="*/ 105 w 391"/>
                  <a:gd name="T107" fmla="*/ 106 h 393"/>
                  <a:gd name="T108" fmla="*/ 127 w 391"/>
                  <a:gd name="T109" fmla="*/ 85 h 393"/>
                  <a:gd name="T110" fmla="*/ 153 w 391"/>
                  <a:gd name="T111" fmla="*/ 63 h 393"/>
                  <a:gd name="T112" fmla="*/ 183 w 391"/>
                  <a:gd name="T113" fmla="*/ 4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1" h="393">
                    <a:moveTo>
                      <a:pt x="183" y="40"/>
                    </a:moveTo>
                    <a:lnTo>
                      <a:pt x="185" y="36"/>
                    </a:lnTo>
                    <a:lnTo>
                      <a:pt x="196" y="30"/>
                    </a:lnTo>
                    <a:lnTo>
                      <a:pt x="209" y="21"/>
                    </a:lnTo>
                    <a:lnTo>
                      <a:pt x="227" y="12"/>
                    </a:lnTo>
                    <a:lnTo>
                      <a:pt x="246" y="3"/>
                    </a:lnTo>
                    <a:lnTo>
                      <a:pt x="264" y="0"/>
                    </a:lnTo>
                    <a:lnTo>
                      <a:pt x="281" y="3"/>
                    </a:lnTo>
                    <a:lnTo>
                      <a:pt x="294" y="13"/>
                    </a:lnTo>
                    <a:lnTo>
                      <a:pt x="305" y="30"/>
                    </a:lnTo>
                    <a:lnTo>
                      <a:pt x="315" y="51"/>
                    </a:lnTo>
                    <a:lnTo>
                      <a:pt x="327" y="75"/>
                    </a:lnTo>
                    <a:lnTo>
                      <a:pt x="340" y="103"/>
                    </a:lnTo>
                    <a:lnTo>
                      <a:pt x="353" y="132"/>
                    </a:lnTo>
                    <a:lnTo>
                      <a:pt x="363" y="160"/>
                    </a:lnTo>
                    <a:lnTo>
                      <a:pt x="373" y="191"/>
                    </a:lnTo>
                    <a:lnTo>
                      <a:pt x="382" y="218"/>
                    </a:lnTo>
                    <a:lnTo>
                      <a:pt x="389" y="241"/>
                    </a:lnTo>
                    <a:lnTo>
                      <a:pt x="391" y="262"/>
                    </a:lnTo>
                    <a:lnTo>
                      <a:pt x="391" y="277"/>
                    </a:lnTo>
                    <a:lnTo>
                      <a:pt x="387" y="289"/>
                    </a:lnTo>
                    <a:lnTo>
                      <a:pt x="377" y="298"/>
                    </a:lnTo>
                    <a:lnTo>
                      <a:pt x="363" y="304"/>
                    </a:lnTo>
                    <a:lnTo>
                      <a:pt x="345" y="308"/>
                    </a:lnTo>
                    <a:lnTo>
                      <a:pt x="320" y="311"/>
                    </a:lnTo>
                    <a:lnTo>
                      <a:pt x="294" y="312"/>
                    </a:lnTo>
                    <a:lnTo>
                      <a:pt x="265" y="314"/>
                    </a:lnTo>
                    <a:lnTo>
                      <a:pt x="238" y="317"/>
                    </a:lnTo>
                    <a:lnTo>
                      <a:pt x="211" y="321"/>
                    </a:lnTo>
                    <a:lnTo>
                      <a:pt x="185" y="326"/>
                    </a:lnTo>
                    <a:lnTo>
                      <a:pt x="162" y="335"/>
                    </a:lnTo>
                    <a:lnTo>
                      <a:pt x="140" y="349"/>
                    </a:lnTo>
                    <a:lnTo>
                      <a:pt x="122" y="366"/>
                    </a:lnTo>
                    <a:lnTo>
                      <a:pt x="103" y="384"/>
                    </a:lnTo>
                    <a:lnTo>
                      <a:pt x="83" y="392"/>
                    </a:lnTo>
                    <a:lnTo>
                      <a:pt x="62" y="393"/>
                    </a:lnTo>
                    <a:lnTo>
                      <a:pt x="44" y="388"/>
                    </a:lnTo>
                    <a:lnTo>
                      <a:pt x="24" y="378"/>
                    </a:lnTo>
                    <a:lnTo>
                      <a:pt x="10" y="362"/>
                    </a:lnTo>
                    <a:lnTo>
                      <a:pt x="1" y="342"/>
                    </a:lnTo>
                    <a:lnTo>
                      <a:pt x="0" y="317"/>
                    </a:lnTo>
                    <a:lnTo>
                      <a:pt x="1" y="304"/>
                    </a:lnTo>
                    <a:lnTo>
                      <a:pt x="1" y="292"/>
                    </a:lnTo>
                    <a:lnTo>
                      <a:pt x="5" y="277"/>
                    </a:lnTo>
                    <a:lnTo>
                      <a:pt x="6" y="263"/>
                    </a:lnTo>
                    <a:lnTo>
                      <a:pt x="11" y="249"/>
                    </a:lnTo>
                    <a:lnTo>
                      <a:pt x="16" y="234"/>
                    </a:lnTo>
                    <a:lnTo>
                      <a:pt x="23" y="218"/>
                    </a:lnTo>
                    <a:lnTo>
                      <a:pt x="31" y="201"/>
                    </a:lnTo>
                    <a:lnTo>
                      <a:pt x="41" y="184"/>
                    </a:lnTo>
                    <a:lnTo>
                      <a:pt x="53" y="165"/>
                    </a:lnTo>
                    <a:lnTo>
                      <a:pt x="67" y="147"/>
                    </a:lnTo>
                    <a:lnTo>
                      <a:pt x="83" y="127"/>
                    </a:lnTo>
                    <a:lnTo>
                      <a:pt x="105" y="106"/>
                    </a:lnTo>
                    <a:lnTo>
                      <a:pt x="127" y="85"/>
                    </a:lnTo>
                    <a:lnTo>
                      <a:pt x="153" y="63"/>
                    </a:lnTo>
                    <a:lnTo>
                      <a:pt x="183"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10" name="Freeform 1550">
                <a:extLst>
                  <a:ext uri="{FF2B5EF4-FFF2-40B4-BE49-F238E27FC236}">
                    <a16:creationId xmlns:a16="http://schemas.microsoft.com/office/drawing/2014/main" id="{7D8537A4-FB3F-990F-14C2-5F20D35947EA}"/>
                  </a:ext>
                </a:extLst>
              </p:cNvPr>
              <p:cNvSpPr>
                <a:spLocks/>
              </p:cNvSpPr>
              <p:nvPr/>
            </p:nvSpPr>
            <p:spPr bwMode="auto">
              <a:xfrm>
                <a:off x="961" y="2161"/>
                <a:ext cx="39" cy="79"/>
              </a:xfrm>
              <a:custGeom>
                <a:avLst/>
                <a:gdLst>
                  <a:gd name="T0" fmla="*/ 23 w 116"/>
                  <a:gd name="T1" fmla="*/ 231 h 235"/>
                  <a:gd name="T2" fmla="*/ 19 w 116"/>
                  <a:gd name="T3" fmla="*/ 222 h 235"/>
                  <a:gd name="T4" fmla="*/ 14 w 116"/>
                  <a:gd name="T5" fmla="*/ 212 h 235"/>
                  <a:gd name="T6" fmla="*/ 7 w 116"/>
                  <a:gd name="T7" fmla="*/ 203 h 235"/>
                  <a:gd name="T8" fmla="*/ 5 w 116"/>
                  <a:gd name="T9" fmla="*/ 194 h 235"/>
                  <a:gd name="T10" fmla="*/ 3 w 116"/>
                  <a:gd name="T11" fmla="*/ 181 h 235"/>
                  <a:gd name="T12" fmla="*/ 1 w 116"/>
                  <a:gd name="T13" fmla="*/ 168 h 235"/>
                  <a:gd name="T14" fmla="*/ 0 w 116"/>
                  <a:gd name="T15" fmla="*/ 155 h 235"/>
                  <a:gd name="T16" fmla="*/ 0 w 116"/>
                  <a:gd name="T17" fmla="*/ 144 h 235"/>
                  <a:gd name="T18" fmla="*/ 0 w 116"/>
                  <a:gd name="T19" fmla="*/ 132 h 235"/>
                  <a:gd name="T20" fmla="*/ 1 w 116"/>
                  <a:gd name="T21" fmla="*/ 121 h 235"/>
                  <a:gd name="T22" fmla="*/ 1 w 116"/>
                  <a:gd name="T23" fmla="*/ 109 h 235"/>
                  <a:gd name="T24" fmla="*/ 3 w 116"/>
                  <a:gd name="T25" fmla="*/ 100 h 235"/>
                  <a:gd name="T26" fmla="*/ 5 w 116"/>
                  <a:gd name="T27" fmla="*/ 89 h 235"/>
                  <a:gd name="T28" fmla="*/ 7 w 116"/>
                  <a:gd name="T29" fmla="*/ 77 h 235"/>
                  <a:gd name="T30" fmla="*/ 14 w 116"/>
                  <a:gd name="T31" fmla="*/ 66 h 235"/>
                  <a:gd name="T32" fmla="*/ 20 w 116"/>
                  <a:gd name="T33" fmla="*/ 53 h 235"/>
                  <a:gd name="T34" fmla="*/ 27 w 116"/>
                  <a:gd name="T35" fmla="*/ 41 h 235"/>
                  <a:gd name="T36" fmla="*/ 36 w 116"/>
                  <a:gd name="T37" fmla="*/ 31 h 235"/>
                  <a:gd name="T38" fmla="*/ 44 w 116"/>
                  <a:gd name="T39" fmla="*/ 20 h 235"/>
                  <a:gd name="T40" fmla="*/ 55 w 116"/>
                  <a:gd name="T41" fmla="*/ 11 h 235"/>
                  <a:gd name="T42" fmla="*/ 57 w 116"/>
                  <a:gd name="T43" fmla="*/ 10 h 235"/>
                  <a:gd name="T44" fmla="*/ 60 w 116"/>
                  <a:gd name="T45" fmla="*/ 8 h 235"/>
                  <a:gd name="T46" fmla="*/ 67 w 116"/>
                  <a:gd name="T47" fmla="*/ 6 h 235"/>
                  <a:gd name="T48" fmla="*/ 74 w 116"/>
                  <a:gd name="T49" fmla="*/ 4 h 235"/>
                  <a:gd name="T50" fmla="*/ 82 w 116"/>
                  <a:gd name="T51" fmla="*/ 2 h 235"/>
                  <a:gd name="T52" fmla="*/ 92 w 116"/>
                  <a:gd name="T53" fmla="*/ 0 h 235"/>
                  <a:gd name="T54" fmla="*/ 102 w 116"/>
                  <a:gd name="T55" fmla="*/ 0 h 235"/>
                  <a:gd name="T56" fmla="*/ 111 w 116"/>
                  <a:gd name="T57" fmla="*/ 4 h 235"/>
                  <a:gd name="T58" fmla="*/ 116 w 116"/>
                  <a:gd name="T59" fmla="*/ 17 h 235"/>
                  <a:gd name="T60" fmla="*/ 116 w 116"/>
                  <a:gd name="T61" fmla="*/ 45 h 235"/>
                  <a:gd name="T62" fmla="*/ 112 w 116"/>
                  <a:gd name="T63" fmla="*/ 80 h 235"/>
                  <a:gd name="T64" fmla="*/ 106 w 116"/>
                  <a:gd name="T65" fmla="*/ 121 h 235"/>
                  <a:gd name="T66" fmla="*/ 99 w 116"/>
                  <a:gd name="T67" fmla="*/ 161 h 235"/>
                  <a:gd name="T68" fmla="*/ 92 w 116"/>
                  <a:gd name="T69" fmla="*/ 195 h 235"/>
                  <a:gd name="T70" fmla="*/ 87 w 116"/>
                  <a:gd name="T71" fmla="*/ 219 h 235"/>
                  <a:gd name="T72" fmla="*/ 85 w 116"/>
                  <a:gd name="T73" fmla="*/ 229 h 235"/>
                  <a:gd name="T74" fmla="*/ 83 w 116"/>
                  <a:gd name="T75" fmla="*/ 229 h 235"/>
                  <a:gd name="T76" fmla="*/ 80 w 116"/>
                  <a:gd name="T77" fmla="*/ 230 h 235"/>
                  <a:gd name="T78" fmla="*/ 71 w 116"/>
                  <a:gd name="T79" fmla="*/ 231 h 235"/>
                  <a:gd name="T80" fmla="*/ 62 w 116"/>
                  <a:gd name="T81" fmla="*/ 233 h 235"/>
                  <a:gd name="T82" fmla="*/ 54 w 116"/>
                  <a:gd name="T83" fmla="*/ 235 h 235"/>
                  <a:gd name="T84" fmla="*/ 44 w 116"/>
                  <a:gd name="T85" fmla="*/ 235 h 235"/>
                  <a:gd name="T86" fmla="*/ 37 w 116"/>
                  <a:gd name="T87" fmla="*/ 235 h 235"/>
                  <a:gd name="T88" fmla="*/ 33 w 116"/>
                  <a:gd name="T89" fmla="*/ 235 h 235"/>
                  <a:gd name="T90" fmla="*/ 28 w 116"/>
                  <a:gd name="T91" fmla="*/ 233 h 235"/>
                  <a:gd name="T92" fmla="*/ 25 w 116"/>
                  <a:gd name="T93" fmla="*/ 231 h 235"/>
                  <a:gd name="T94" fmla="*/ 23 w 116"/>
                  <a:gd name="T95" fmla="*/ 23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6" h="235">
                    <a:moveTo>
                      <a:pt x="23" y="231"/>
                    </a:moveTo>
                    <a:lnTo>
                      <a:pt x="19" y="222"/>
                    </a:lnTo>
                    <a:lnTo>
                      <a:pt x="14" y="212"/>
                    </a:lnTo>
                    <a:lnTo>
                      <a:pt x="7" y="203"/>
                    </a:lnTo>
                    <a:lnTo>
                      <a:pt x="5" y="194"/>
                    </a:lnTo>
                    <a:lnTo>
                      <a:pt x="3" y="181"/>
                    </a:lnTo>
                    <a:lnTo>
                      <a:pt x="1" y="168"/>
                    </a:lnTo>
                    <a:lnTo>
                      <a:pt x="0" y="155"/>
                    </a:lnTo>
                    <a:lnTo>
                      <a:pt x="0" y="144"/>
                    </a:lnTo>
                    <a:lnTo>
                      <a:pt x="0" y="132"/>
                    </a:lnTo>
                    <a:lnTo>
                      <a:pt x="1" y="121"/>
                    </a:lnTo>
                    <a:lnTo>
                      <a:pt x="1" y="109"/>
                    </a:lnTo>
                    <a:lnTo>
                      <a:pt x="3" y="100"/>
                    </a:lnTo>
                    <a:lnTo>
                      <a:pt x="5" y="89"/>
                    </a:lnTo>
                    <a:lnTo>
                      <a:pt x="7" y="77"/>
                    </a:lnTo>
                    <a:lnTo>
                      <a:pt x="14" y="66"/>
                    </a:lnTo>
                    <a:lnTo>
                      <a:pt x="20" y="53"/>
                    </a:lnTo>
                    <a:lnTo>
                      <a:pt x="27" y="41"/>
                    </a:lnTo>
                    <a:lnTo>
                      <a:pt x="36" y="31"/>
                    </a:lnTo>
                    <a:lnTo>
                      <a:pt x="44" y="20"/>
                    </a:lnTo>
                    <a:lnTo>
                      <a:pt x="55" y="11"/>
                    </a:lnTo>
                    <a:lnTo>
                      <a:pt x="57" y="10"/>
                    </a:lnTo>
                    <a:lnTo>
                      <a:pt x="60" y="8"/>
                    </a:lnTo>
                    <a:lnTo>
                      <a:pt x="67" y="6"/>
                    </a:lnTo>
                    <a:lnTo>
                      <a:pt x="74" y="4"/>
                    </a:lnTo>
                    <a:lnTo>
                      <a:pt x="82" y="2"/>
                    </a:lnTo>
                    <a:lnTo>
                      <a:pt x="92" y="0"/>
                    </a:lnTo>
                    <a:lnTo>
                      <a:pt x="102" y="0"/>
                    </a:lnTo>
                    <a:lnTo>
                      <a:pt x="111" y="4"/>
                    </a:lnTo>
                    <a:lnTo>
                      <a:pt x="116" y="17"/>
                    </a:lnTo>
                    <a:lnTo>
                      <a:pt x="116" y="45"/>
                    </a:lnTo>
                    <a:lnTo>
                      <a:pt x="112" y="80"/>
                    </a:lnTo>
                    <a:lnTo>
                      <a:pt x="106" y="121"/>
                    </a:lnTo>
                    <a:lnTo>
                      <a:pt x="99" y="161"/>
                    </a:lnTo>
                    <a:lnTo>
                      <a:pt x="92" y="195"/>
                    </a:lnTo>
                    <a:lnTo>
                      <a:pt x="87" y="219"/>
                    </a:lnTo>
                    <a:lnTo>
                      <a:pt x="85" y="229"/>
                    </a:lnTo>
                    <a:lnTo>
                      <a:pt x="83" y="229"/>
                    </a:lnTo>
                    <a:lnTo>
                      <a:pt x="80" y="230"/>
                    </a:lnTo>
                    <a:lnTo>
                      <a:pt x="71" y="231"/>
                    </a:lnTo>
                    <a:lnTo>
                      <a:pt x="62" y="233"/>
                    </a:lnTo>
                    <a:lnTo>
                      <a:pt x="54" y="235"/>
                    </a:lnTo>
                    <a:lnTo>
                      <a:pt x="44" y="235"/>
                    </a:lnTo>
                    <a:lnTo>
                      <a:pt x="37" y="235"/>
                    </a:lnTo>
                    <a:lnTo>
                      <a:pt x="33" y="235"/>
                    </a:lnTo>
                    <a:lnTo>
                      <a:pt x="28" y="233"/>
                    </a:lnTo>
                    <a:lnTo>
                      <a:pt x="25" y="231"/>
                    </a:lnTo>
                    <a:lnTo>
                      <a:pt x="23" y="231"/>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11" name="Freeform 1551">
                <a:extLst>
                  <a:ext uri="{FF2B5EF4-FFF2-40B4-BE49-F238E27FC236}">
                    <a16:creationId xmlns:a16="http://schemas.microsoft.com/office/drawing/2014/main" id="{C93222B3-238A-6307-541A-8EBAFA7C070C}"/>
                  </a:ext>
                </a:extLst>
              </p:cNvPr>
              <p:cNvSpPr>
                <a:spLocks/>
              </p:cNvSpPr>
              <p:nvPr/>
            </p:nvSpPr>
            <p:spPr bwMode="auto">
              <a:xfrm>
                <a:off x="964" y="2162"/>
                <a:ext cx="243" cy="162"/>
              </a:xfrm>
              <a:custGeom>
                <a:avLst/>
                <a:gdLst>
                  <a:gd name="T0" fmla="*/ 206 w 731"/>
                  <a:gd name="T1" fmla="*/ 1 h 484"/>
                  <a:gd name="T2" fmla="*/ 356 w 731"/>
                  <a:gd name="T3" fmla="*/ 0 h 484"/>
                  <a:gd name="T4" fmla="*/ 448 w 731"/>
                  <a:gd name="T5" fmla="*/ 6 h 484"/>
                  <a:gd name="T6" fmla="*/ 582 w 731"/>
                  <a:gd name="T7" fmla="*/ 17 h 484"/>
                  <a:gd name="T8" fmla="*/ 650 w 731"/>
                  <a:gd name="T9" fmla="*/ 42 h 484"/>
                  <a:gd name="T10" fmla="*/ 690 w 731"/>
                  <a:gd name="T11" fmla="*/ 63 h 484"/>
                  <a:gd name="T12" fmla="*/ 701 w 731"/>
                  <a:gd name="T13" fmla="*/ 83 h 484"/>
                  <a:gd name="T14" fmla="*/ 714 w 731"/>
                  <a:gd name="T15" fmla="*/ 132 h 484"/>
                  <a:gd name="T16" fmla="*/ 727 w 731"/>
                  <a:gd name="T17" fmla="*/ 199 h 484"/>
                  <a:gd name="T18" fmla="*/ 727 w 731"/>
                  <a:gd name="T19" fmla="*/ 260 h 484"/>
                  <a:gd name="T20" fmla="*/ 699 w 731"/>
                  <a:gd name="T21" fmla="*/ 306 h 484"/>
                  <a:gd name="T22" fmla="*/ 674 w 731"/>
                  <a:gd name="T23" fmla="*/ 340 h 484"/>
                  <a:gd name="T24" fmla="*/ 652 w 731"/>
                  <a:gd name="T25" fmla="*/ 352 h 484"/>
                  <a:gd name="T26" fmla="*/ 640 w 731"/>
                  <a:gd name="T27" fmla="*/ 364 h 484"/>
                  <a:gd name="T28" fmla="*/ 618 w 731"/>
                  <a:gd name="T29" fmla="*/ 395 h 484"/>
                  <a:gd name="T30" fmla="*/ 591 w 731"/>
                  <a:gd name="T31" fmla="*/ 419 h 484"/>
                  <a:gd name="T32" fmla="*/ 576 w 731"/>
                  <a:gd name="T33" fmla="*/ 428 h 484"/>
                  <a:gd name="T34" fmla="*/ 569 w 731"/>
                  <a:gd name="T35" fmla="*/ 453 h 484"/>
                  <a:gd name="T36" fmla="*/ 564 w 731"/>
                  <a:gd name="T37" fmla="*/ 479 h 484"/>
                  <a:gd name="T38" fmla="*/ 542 w 731"/>
                  <a:gd name="T39" fmla="*/ 479 h 484"/>
                  <a:gd name="T40" fmla="*/ 507 w 731"/>
                  <a:gd name="T41" fmla="*/ 441 h 484"/>
                  <a:gd name="T42" fmla="*/ 498 w 731"/>
                  <a:gd name="T43" fmla="*/ 383 h 484"/>
                  <a:gd name="T44" fmla="*/ 496 w 731"/>
                  <a:gd name="T45" fmla="*/ 358 h 484"/>
                  <a:gd name="T46" fmla="*/ 470 w 731"/>
                  <a:gd name="T47" fmla="*/ 305 h 484"/>
                  <a:gd name="T48" fmla="*/ 440 w 731"/>
                  <a:gd name="T49" fmla="*/ 256 h 484"/>
                  <a:gd name="T50" fmla="*/ 427 w 731"/>
                  <a:gd name="T51" fmla="*/ 241 h 484"/>
                  <a:gd name="T52" fmla="*/ 385 w 731"/>
                  <a:gd name="T53" fmla="*/ 270 h 484"/>
                  <a:gd name="T54" fmla="*/ 382 w 731"/>
                  <a:gd name="T55" fmla="*/ 287 h 484"/>
                  <a:gd name="T56" fmla="*/ 396 w 731"/>
                  <a:gd name="T57" fmla="*/ 318 h 484"/>
                  <a:gd name="T58" fmla="*/ 417 w 731"/>
                  <a:gd name="T59" fmla="*/ 356 h 484"/>
                  <a:gd name="T60" fmla="*/ 430 w 731"/>
                  <a:gd name="T61" fmla="*/ 418 h 484"/>
                  <a:gd name="T62" fmla="*/ 413 w 731"/>
                  <a:gd name="T63" fmla="*/ 475 h 484"/>
                  <a:gd name="T64" fmla="*/ 390 w 731"/>
                  <a:gd name="T65" fmla="*/ 484 h 484"/>
                  <a:gd name="T66" fmla="*/ 376 w 731"/>
                  <a:gd name="T67" fmla="*/ 479 h 484"/>
                  <a:gd name="T68" fmla="*/ 365 w 731"/>
                  <a:gd name="T69" fmla="*/ 445 h 484"/>
                  <a:gd name="T70" fmla="*/ 344 w 731"/>
                  <a:gd name="T71" fmla="*/ 386 h 484"/>
                  <a:gd name="T72" fmla="*/ 306 w 731"/>
                  <a:gd name="T73" fmla="*/ 342 h 484"/>
                  <a:gd name="T74" fmla="*/ 273 w 731"/>
                  <a:gd name="T75" fmla="*/ 310 h 484"/>
                  <a:gd name="T76" fmla="*/ 253 w 731"/>
                  <a:gd name="T77" fmla="*/ 261 h 484"/>
                  <a:gd name="T78" fmla="*/ 252 w 731"/>
                  <a:gd name="T79" fmla="*/ 216 h 484"/>
                  <a:gd name="T80" fmla="*/ 249 w 731"/>
                  <a:gd name="T81" fmla="*/ 194 h 484"/>
                  <a:gd name="T82" fmla="*/ 221 w 731"/>
                  <a:gd name="T83" fmla="*/ 194 h 484"/>
                  <a:gd name="T84" fmla="*/ 176 w 731"/>
                  <a:gd name="T85" fmla="*/ 198 h 484"/>
                  <a:gd name="T86" fmla="*/ 122 w 731"/>
                  <a:gd name="T87" fmla="*/ 202 h 484"/>
                  <a:gd name="T88" fmla="*/ 44 w 731"/>
                  <a:gd name="T89" fmla="*/ 208 h 484"/>
                  <a:gd name="T90" fmla="*/ 14 w 731"/>
                  <a:gd name="T91" fmla="*/ 184 h 484"/>
                  <a:gd name="T92" fmla="*/ 3 w 731"/>
                  <a:gd name="T93" fmla="*/ 96 h 484"/>
                  <a:gd name="T94" fmla="*/ 47 w 731"/>
                  <a:gd name="T95" fmla="*/ 24 h 484"/>
                  <a:gd name="T96" fmla="*/ 84 w 731"/>
                  <a:gd name="T97" fmla="*/ 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1" h="484">
                    <a:moveTo>
                      <a:pt x="138" y="3"/>
                    </a:moveTo>
                    <a:lnTo>
                      <a:pt x="148" y="3"/>
                    </a:lnTo>
                    <a:lnTo>
                      <a:pt x="171" y="1"/>
                    </a:lnTo>
                    <a:lnTo>
                      <a:pt x="206" y="1"/>
                    </a:lnTo>
                    <a:lnTo>
                      <a:pt x="246" y="0"/>
                    </a:lnTo>
                    <a:lnTo>
                      <a:pt x="288" y="0"/>
                    </a:lnTo>
                    <a:lnTo>
                      <a:pt x="327" y="0"/>
                    </a:lnTo>
                    <a:lnTo>
                      <a:pt x="356" y="0"/>
                    </a:lnTo>
                    <a:lnTo>
                      <a:pt x="376" y="1"/>
                    </a:lnTo>
                    <a:lnTo>
                      <a:pt x="391" y="3"/>
                    </a:lnTo>
                    <a:lnTo>
                      <a:pt x="417" y="5"/>
                    </a:lnTo>
                    <a:lnTo>
                      <a:pt x="448" y="6"/>
                    </a:lnTo>
                    <a:lnTo>
                      <a:pt x="484" y="7"/>
                    </a:lnTo>
                    <a:lnTo>
                      <a:pt x="520" y="9"/>
                    </a:lnTo>
                    <a:lnTo>
                      <a:pt x="553" y="13"/>
                    </a:lnTo>
                    <a:lnTo>
                      <a:pt x="582" y="17"/>
                    </a:lnTo>
                    <a:lnTo>
                      <a:pt x="604" y="22"/>
                    </a:lnTo>
                    <a:lnTo>
                      <a:pt x="619" y="28"/>
                    </a:lnTo>
                    <a:lnTo>
                      <a:pt x="636" y="34"/>
                    </a:lnTo>
                    <a:lnTo>
                      <a:pt x="650" y="42"/>
                    </a:lnTo>
                    <a:lnTo>
                      <a:pt x="663" y="49"/>
                    </a:lnTo>
                    <a:lnTo>
                      <a:pt x="674" y="54"/>
                    </a:lnTo>
                    <a:lnTo>
                      <a:pt x="684" y="58"/>
                    </a:lnTo>
                    <a:lnTo>
                      <a:pt x="690" y="63"/>
                    </a:lnTo>
                    <a:lnTo>
                      <a:pt x="693" y="67"/>
                    </a:lnTo>
                    <a:lnTo>
                      <a:pt x="696" y="69"/>
                    </a:lnTo>
                    <a:lnTo>
                      <a:pt x="698" y="76"/>
                    </a:lnTo>
                    <a:lnTo>
                      <a:pt x="701" y="83"/>
                    </a:lnTo>
                    <a:lnTo>
                      <a:pt x="704" y="92"/>
                    </a:lnTo>
                    <a:lnTo>
                      <a:pt x="707" y="104"/>
                    </a:lnTo>
                    <a:lnTo>
                      <a:pt x="712" y="118"/>
                    </a:lnTo>
                    <a:lnTo>
                      <a:pt x="714" y="132"/>
                    </a:lnTo>
                    <a:lnTo>
                      <a:pt x="718" y="148"/>
                    </a:lnTo>
                    <a:lnTo>
                      <a:pt x="721" y="166"/>
                    </a:lnTo>
                    <a:lnTo>
                      <a:pt x="725" y="181"/>
                    </a:lnTo>
                    <a:lnTo>
                      <a:pt x="727" y="199"/>
                    </a:lnTo>
                    <a:lnTo>
                      <a:pt x="729" y="215"/>
                    </a:lnTo>
                    <a:lnTo>
                      <a:pt x="731" y="230"/>
                    </a:lnTo>
                    <a:lnTo>
                      <a:pt x="729" y="244"/>
                    </a:lnTo>
                    <a:lnTo>
                      <a:pt x="727" y="260"/>
                    </a:lnTo>
                    <a:lnTo>
                      <a:pt x="721" y="273"/>
                    </a:lnTo>
                    <a:lnTo>
                      <a:pt x="714" y="284"/>
                    </a:lnTo>
                    <a:lnTo>
                      <a:pt x="707" y="296"/>
                    </a:lnTo>
                    <a:lnTo>
                      <a:pt x="699" y="306"/>
                    </a:lnTo>
                    <a:lnTo>
                      <a:pt x="693" y="318"/>
                    </a:lnTo>
                    <a:lnTo>
                      <a:pt x="685" y="328"/>
                    </a:lnTo>
                    <a:lnTo>
                      <a:pt x="678" y="336"/>
                    </a:lnTo>
                    <a:lnTo>
                      <a:pt x="674" y="340"/>
                    </a:lnTo>
                    <a:lnTo>
                      <a:pt x="669" y="343"/>
                    </a:lnTo>
                    <a:lnTo>
                      <a:pt x="662" y="346"/>
                    </a:lnTo>
                    <a:lnTo>
                      <a:pt x="655" y="350"/>
                    </a:lnTo>
                    <a:lnTo>
                      <a:pt x="652" y="352"/>
                    </a:lnTo>
                    <a:lnTo>
                      <a:pt x="650" y="352"/>
                    </a:lnTo>
                    <a:lnTo>
                      <a:pt x="649" y="353"/>
                    </a:lnTo>
                    <a:lnTo>
                      <a:pt x="645" y="358"/>
                    </a:lnTo>
                    <a:lnTo>
                      <a:pt x="640" y="364"/>
                    </a:lnTo>
                    <a:lnTo>
                      <a:pt x="636" y="372"/>
                    </a:lnTo>
                    <a:lnTo>
                      <a:pt x="629" y="380"/>
                    </a:lnTo>
                    <a:lnTo>
                      <a:pt x="623" y="388"/>
                    </a:lnTo>
                    <a:lnTo>
                      <a:pt x="618" y="395"/>
                    </a:lnTo>
                    <a:lnTo>
                      <a:pt x="614" y="400"/>
                    </a:lnTo>
                    <a:lnTo>
                      <a:pt x="605" y="408"/>
                    </a:lnTo>
                    <a:lnTo>
                      <a:pt x="597" y="415"/>
                    </a:lnTo>
                    <a:lnTo>
                      <a:pt x="591" y="419"/>
                    </a:lnTo>
                    <a:lnTo>
                      <a:pt x="588" y="421"/>
                    </a:lnTo>
                    <a:lnTo>
                      <a:pt x="587" y="421"/>
                    </a:lnTo>
                    <a:lnTo>
                      <a:pt x="580" y="425"/>
                    </a:lnTo>
                    <a:lnTo>
                      <a:pt x="576" y="428"/>
                    </a:lnTo>
                    <a:lnTo>
                      <a:pt x="573" y="434"/>
                    </a:lnTo>
                    <a:lnTo>
                      <a:pt x="570" y="439"/>
                    </a:lnTo>
                    <a:lnTo>
                      <a:pt x="570" y="445"/>
                    </a:lnTo>
                    <a:lnTo>
                      <a:pt x="569" y="453"/>
                    </a:lnTo>
                    <a:lnTo>
                      <a:pt x="569" y="459"/>
                    </a:lnTo>
                    <a:lnTo>
                      <a:pt x="568" y="467"/>
                    </a:lnTo>
                    <a:lnTo>
                      <a:pt x="566" y="474"/>
                    </a:lnTo>
                    <a:lnTo>
                      <a:pt x="564" y="479"/>
                    </a:lnTo>
                    <a:lnTo>
                      <a:pt x="561" y="481"/>
                    </a:lnTo>
                    <a:lnTo>
                      <a:pt x="556" y="481"/>
                    </a:lnTo>
                    <a:lnTo>
                      <a:pt x="550" y="481"/>
                    </a:lnTo>
                    <a:lnTo>
                      <a:pt x="542" y="479"/>
                    </a:lnTo>
                    <a:lnTo>
                      <a:pt x="533" y="474"/>
                    </a:lnTo>
                    <a:lnTo>
                      <a:pt x="523" y="466"/>
                    </a:lnTo>
                    <a:lnTo>
                      <a:pt x="515" y="456"/>
                    </a:lnTo>
                    <a:lnTo>
                      <a:pt x="507" y="441"/>
                    </a:lnTo>
                    <a:lnTo>
                      <a:pt x="502" y="425"/>
                    </a:lnTo>
                    <a:lnTo>
                      <a:pt x="500" y="407"/>
                    </a:lnTo>
                    <a:lnTo>
                      <a:pt x="498" y="394"/>
                    </a:lnTo>
                    <a:lnTo>
                      <a:pt x="498" y="383"/>
                    </a:lnTo>
                    <a:lnTo>
                      <a:pt x="498" y="377"/>
                    </a:lnTo>
                    <a:lnTo>
                      <a:pt x="498" y="371"/>
                    </a:lnTo>
                    <a:lnTo>
                      <a:pt x="498" y="364"/>
                    </a:lnTo>
                    <a:lnTo>
                      <a:pt x="496" y="358"/>
                    </a:lnTo>
                    <a:lnTo>
                      <a:pt x="491" y="349"/>
                    </a:lnTo>
                    <a:lnTo>
                      <a:pt x="485" y="336"/>
                    </a:lnTo>
                    <a:lnTo>
                      <a:pt x="478" y="322"/>
                    </a:lnTo>
                    <a:lnTo>
                      <a:pt x="470" y="305"/>
                    </a:lnTo>
                    <a:lnTo>
                      <a:pt x="460" y="290"/>
                    </a:lnTo>
                    <a:lnTo>
                      <a:pt x="452" y="275"/>
                    </a:lnTo>
                    <a:lnTo>
                      <a:pt x="445" y="264"/>
                    </a:lnTo>
                    <a:lnTo>
                      <a:pt x="440" y="256"/>
                    </a:lnTo>
                    <a:lnTo>
                      <a:pt x="439" y="254"/>
                    </a:lnTo>
                    <a:lnTo>
                      <a:pt x="438" y="250"/>
                    </a:lnTo>
                    <a:lnTo>
                      <a:pt x="434" y="244"/>
                    </a:lnTo>
                    <a:lnTo>
                      <a:pt x="427" y="241"/>
                    </a:lnTo>
                    <a:lnTo>
                      <a:pt x="424" y="241"/>
                    </a:lnTo>
                    <a:lnTo>
                      <a:pt x="413" y="247"/>
                    </a:lnTo>
                    <a:lnTo>
                      <a:pt x="399" y="260"/>
                    </a:lnTo>
                    <a:lnTo>
                      <a:pt x="385" y="270"/>
                    </a:lnTo>
                    <a:lnTo>
                      <a:pt x="378" y="275"/>
                    </a:lnTo>
                    <a:lnTo>
                      <a:pt x="378" y="277"/>
                    </a:lnTo>
                    <a:lnTo>
                      <a:pt x="381" y="280"/>
                    </a:lnTo>
                    <a:lnTo>
                      <a:pt x="382" y="287"/>
                    </a:lnTo>
                    <a:lnTo>
                      <a:pt x="385" y="292"/>
                    </a:lnTo>
                    <a:lnTo>
                      <a:pt x="389" y="301"/>
                    </a:lnTo>
                    <a:lnTo>
                      <a:pt x="391" y="310"/>
                    </a:lnTo>
                    <a:lnTo>
                      <a:pt x="396" y="318"/>
                    </a:lnTo>
                    <a:lnTo>
                      <a:pt x="402" y="326"/>
                    </a:lnTo>
                    <a:lnTo>
                      <a:pt x="405" y="336"/>
                    </a:lnTo>
                    <a:lnTo>
                      <a:pt x="412" y="345"/>
                    </a:lnTo>
                    <a:lnTo>
                      <a:pt x="417" y="356"/>
                    </a:lnTo>
                    <a:lnTo>
                      <a:pt x="422" y="369"/>
                    </a:lnTo>
                    <a:lnTo>
                      <a:pt x="426" y="385"/>
                    </a:lnTo>
                    <a:lnTo>
                      <a:pt x="430" y="400"/>
                    </a:lnTo>
                    <a:lnTo>
                      <a:pt x="430" y="418"/>
                    </a:lnTo>
                    <a:lnTo>
                      <a:pt x="427" y="438"/>
                    </a:lnTo>
                    <a:lnTo>
                      <a:pt x="425" y="454"/>
                    </a:lnTo>
                    <a:lnTo>
                      <a:pt x="420" y="467"/>
                    </a:lnTo>
                    <a:lnTo>
                      <a:pt x="413" y="475"/>
                    </a:lnTo>
                    <a:lnTo>
                      <a:pt x="409" y="480"/>
                    </a:lnTo>
                    <a:lnTo>
                      <a:pt x="403" y="483"/>
                    </a:lnTo>
                    <a:lnTo>
                      <a:pt x="396" y="484"/>
                    </a:lnTo>
                    <a:lnTo>
                      <a:pt x="390" y="484"/>
                    </a:lnTo>
                    <a:lnTo>
                      <a:pt x="385" y="484"/>
                    </a:lnTo>
                    <a:lnTo>
                      <a:pt x="381" y="484"/>
                    </a:lnTo>
                    <a:lnTo>
                      <a:pt x="377" y="481"/>
                    </a:lnTo>
                    <a:lnTo>
                      <a:pt x="376" y="479"/>
                    </a:lnTo>
                    <a:lnTo>
                      <a:pt x="372" y="472"/>
                    </a:lnTo>
                    <a:lnTo>
                      <a:pt x="371" y="466"/>
                    </a:lnTo>
                    <a:lnTo>
                      <a:pt x="369" y="456"/>
                    </a:lnTo>
                    <a:lnTo>
                      <a:pt x="365" y="445"/>
                    </a:lnTo>
                    <a:lnTo>
                      <a:pt x="363" y="431"/>
                    </a:lnTo>
                    <a:lnTo>
                      <a:pt x="358" y="415"/>
                    </a:lnTo>
                    <a:lnTo>
                      <a:pt x="352" y="400"/>
                    </a:lnTo>
                    <a:lnTo>
                      <a:pt x="344" y="386"/>
                    </a:lnTo>
                    <a:lnTo>
                      <a:pt x="335" y="372"/>
                    </a:lnTo>
                    <a:lnTo>
                      <a:pt x="325" y="362"/>
                    </a:lnTo>
                    <a:lnTo>
                      <a:pt x="315" y="350"/>
                    </a:lnTo>
                    <a:lnTo>
                      <a:pt x="306" y="342"/>
                    </a:lnTo>
                    <a:lnTo>
                      <a:pt x="296" y="336"/>
                    </a:lnTo>
                    <a:lnTo>
                      <a:pt x="287" y="329"/>
                    </a:lnTo>
                    <a:lnTo>
                      <a:pt x="279" y="322"/>
                    </a:lnTo>
                    <a:lnTo>
                      <a:pt x="273" y="310"/>
                    </a:lnTo>
                    <a:lnTo>
                      <a:pt x="266" y="299"/>
                    </a:lnTo>
                    <a:lnTo>
                      <a:pt x="261" y="287"/>
                    </a:lnTo>
                    <a:lnTo>
                      <a:pt x="256" y="274"/>
                    </a:lnTo>
                    <a:lnTo>
                      <a:pt x="253" y="261"/>
                    </a:lnTo>
                    <a:lnTo>
                      <a:pt x="252" y="248"/>
                    </a:lnTo>
                    <a:lnTo>
                      <a:pt x="252" y="237"/>
                    </a:lnTo>
                    <a:lnTo>
                      <a:pt x="252" y="226"/>
                    </a:lnTo>
                    <a:lnTo>
                      <a:pt x="252" y="216"/>
                    </a:lnTo>
                    <a:lnTo>
                      <a:pt x="252" y="208"/>
                    </a:lnTo>
                    <a:lnTo>
                      <a:pt x="252" y="202"/>
                    </a:lnTo>
                    <a:lnTo>
                      <a:pt x="251" y="198"/>
                    </a:lnTo>
                    <a:lnTo>
                      <a:pt x="249" y="194"/>
                    </a:lnTo>
                    <a:lnTo>
                      <a:pt x="246" y="193"/>
                    </a:lnTo>
                    <a:lnTo>
                      <a:pt x="241" y="193"/>
                    </a:lnTo>
                    <a:lnTo>
                      <a:pt x="233" y="193"/>
                    </a:lnTo>
                    <a:lnTo>
                      <a:pt x="221" y="194"/>
                    </a:lnTo>
                    <a:lnTo>
                      <a:pt x="211" y="194"/>
                    </a:lnTo>
                    <a:lnTo>
                      <a:pt x="198" y="196"/>
                    </a:lnTo>
                    <a:lnTo>
                      <a:pt x="187" y="196"/>
                    </a:lnTo>
                    <a:lnTo>
                      <a:pt x="176" y="198"/>
                    </a:lnTo>
                    <a:lnTo>
                      <a:pt x="167" y="198"/>
                    </a:lnTo>
                    <a:lnTo>
                      <a:pt x="157" y="199"/>
                    </a:lnTo>
                    <a:lnTo>
                      <a:pt x="142" y="201"/>
                    </a:lnTo>
                    <a:lnTo>
                      <a:pt x="122" y="202"/>
                    </a:lnTo>
                    <a:lnTo>
                      <a:pt x="99" y="205"/>
                    </a:lnTo>
                    <a:lnTo>
                      <a:pt x="77" y="206"/>
                    </a:lnTo>
                    <a:lnTo>
                      <a:pt x="59" y="207"/>
                    </a:lnTo>
                    <a:lnTo>
                      <a:pt x="44" y="208"/>
                    </a:lnTo>
                    <a:lnTo>
                      <a:pt x="35" y="211"/>
                    </a:lnTo>
                    <a:lnTo>
                      <a:pt x="28" y="207"/>
                    </a:lnTo>
                    <a:lnTo>
                      <a:pt x="20" y="198"/>
                    </a:lnTo>
                    <a:lnTo>
                      <a:pt x="14" y="184"/>
                    </a:lnTo>
                    <a:lnTo>
                      <a:pt x="6" y="165"/>
                    </a:lnTo>
                    <a:lnTo>
                      <a:pt x="1" y="143"/>
                    </a:lnTo>
                    <a:lnTo>
                      <a:pt x="0" y="119"/>
                    </a:lnTo>
                    <a:lnTo>
                      <a:pt x="3" y="96"/>
                    </a:lnTo>
                    <a:lnTo>
                      <a:pt x="10" y="72"/>
                    </a:lnTo>
                    <a:lnTo>
                      <a:pt x="22" y="51"/>
                    </a:lnTo>
                    <a:lnTo>
                      <a:pt x="35" y="37"/>
                    </a:lnTo>
                    <a:lnTo>
                      <a:pt x="47" y="24"/>
                    </a:lnTo>
                    <a:lnTo>
                      <a:pt x="60" y="15"/>
                    </a:lnTo>
                    <a:lnTo>
                      <a:pt x="69" y="9"/>
                    </a:lnTo>
                    <a:lnTo>
                      <a:pt x="77" y="6"/>
                    </a:lnTo>
                    <a:lnTo>
                      <a:pt x="84" y="3"/>
                    </a:lnTo>
                    <a:lnTo>
                      <a:pt x="85" y="3"/>
                    </a:lnTo>
                    <a:lnTo>
                      <a:pt x="138" y="3"/>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12" name="Freeform 1552">
                <a:extLst>
                  <a:ext uri="{FF2B5EF4-FFF2-40B4-BE49-F238E27FC236}">
                    <a16:creationId xmlns:a16="http://schemas.microsoft.com/office/drawing/2014/main" id="{7C0D3C41-3B10-7FA7-A22C-B3BD1E1B42ED}"/>
                  </a:ext>
                </a:extLst>
              </p:cNvPr>
              <p:cNvSpPr>
                <a:spLocks/>
              </p:cNvSpPr>
              <p:nvPr/>
            </p:nvSpPr>
            <p:spPr bwMode="auto">
              <a:xfrm>
                <a:off x="1074" y="2207"/>
                <a:ext cx="71" cy="114"/>
              </a:xfrm>
              <a:custGeom>
                <a:avLst/>
                <a:gdLst>
                  <a:gd name="T0" fmla="*/ 209 w 213"/>
                  <a:gd name="T1" fmla="*/ 342 h 344"/>
                  <a:gd name="T2" fmla="*/ 198 w 213"/>
                  <a:gd name="T3" fmla="*/ 334 h 344"/>
                  <a:gd name="T4" fmla="*/ 186 w 213"/>
                  <a:gd name="T5" fmla="*/ 320 h 344"/>
                  <a:gd name="T6" fmla="*/ 179 w 213"/>
                  <a:gd name="T7" fmla="*/ 302 h 344"/>
                  <a:gd name="T8" fmla="*/ 172 w 213"/>
                  <a:gd name="T9" fmla="*/ 273 h 344"/>
                  <a:gd name="T10" fmla="*/ 171 w 213"/>
                  <a:gd name="T11" fmla="*/ 250 h 344"/>
                  <a:gd name="T12" fmla="*/ 171 w 213"/>
                  <a:gd name="T13" fmla="*/ 237 h 344"/>
                  <a:gd name="T14" fmla="*/ 169 w 213"/>
                  <a:gd name="T15" fmla="*/ 224 h 344"/>
                  <a:gd name="T16" fmla="*/ 158 w 213"/>
                  <a:gd name="T17" fmla="*/ 202 h 344"/>
                  <a:gd name="T18" fmla="*/ 143 w 213"/>
                  <a:gd name="T19" fmla="*/ 172 h 344"/>
                  <a:gd name="T20" fmla="*/ 125 w 213"/>
                  <a:gd name="T21" fmla="*/ 142 h 344"/>
                  <a:gd name="T22" fmla="*/ 114 w 213"/>
                  <a:gd name="T23" fmla="*/ 122 h 344"/>
                  <a:gd name="T24" fmla="*/ 110 w 213"/>
                  <a:gd name="T25" fmla="*/ 116 h 344"/>
                  <a:gd name="T26" fmla="*/ 101 w 213"/>
                  <a:gd name="T27" fmla="*/ 107 h 344"/>
                  <a:gd name="T28" fmla="*/ 87 w 213"/>
                  <a:gd name="T29" fmla="*/ 113 h 344"/>
                  <a:gd name="T30" fmla="*/ 58 w 213"/>
                  <a:gd name="T31" fmla="*/ 137 h 344"/>
                  <a:gd name="T32" fmla="*/ 52 w 213"/>
                  <a:gd name="T33" fmla="*/ 143 h 344"/>
                  <a:gd name="T34" fmla="*/ 55 w 213"/>
                  <a:gd name="T35" fmla="*/ 152 h 344"/>
                  <a:gd name="T36" fmla="*/ 61 w 213"/>
                  <a:gd name="T37" fmla="*/ 168 h 344"/>
                  <a:gd name="T38" fmla="*/ 69 w 213"/>
                  <a:gd name="T39" fmla="*/ 185 h 344"/>
                  <a:gd name="T40" fmla="*/ 79 w 213"/>
                  <a:gd name="T41" fmla="*/ 202 h 344"/>
                  <a:gd name="T42" fmla="*/ 90 w 213"/>
                  <a:gd name="T43" fmla="*/ 223 h 344"/>
                  <a:gd name="T44" fmla="*/ 100 w 213"/>
                  <a:gd name="T45" fmla="*/ 251 h 344"/>
                  <a:gd name="T46" fmla="*/ 103 w 213"/>
                  <a:gd name="T47" fmla="*/ 285 h 344"/>
                  <a:gd name="T48" fmla="*/ 101 w 213"/>
                  <a:gd name="T49" fmla="*/ 302 h 344"/>
                  <a:gd name="T50" fmla="*/ 95 w 213"/>
                  <a:gd name="T51" fmla="*/ 286 h 344"/>
                  <a:gd name="T52" fmla="*/ 87 w 213"/>
                  <a:gd name="T53" fmla="*/ 266 h 344"/>
                  <a:gd name="T54" fmla="*/ 76 w 213"/>
                  <a:gd name="T55" fmla="*/ 245 h 344"/>
                  <a:gd name="T56" fmla="*/ 67 w 213"/>
                  <a:gd name="T57" fmla="*/ 231 h 344"/>
                  <a:gd name="T58" fmla="*/ 58 w 213"/>
                  <a:gd name="T59" fmla="*/ 217 h 344"/>
                  <a:gd name="T60" fmla="*/ 48 w 213"/>
                  <a:gd name="T61" fmla="*/ 198 h 344"/>
                  <a:gd name="T62" fmla="*/ 39 w 213"/>
                  <a:gd name="T63" fmla="*/ 179 h 344"/>
                  <a:gd name="T64" fmla="*/ 27 w 213"/>
                  <a:gd name="T65" fmla="*/ 159 h 344"/>
                  <a:gd name="T66" fmla="*/ 12 w 213"/>
                  <a:gd name="T67" fmla="*/ 141 h 344"/>
                  <a:gd name="T68" fmla="*/ 1 w 213"/>
                  <a:gd name="T69" fmla="*/ 124 h 344"/>
                  <a:gd name="T70" fmla="*/ 1 w 213"/>
                  <a:gd name="T71" fmla="*/ 113 h 344"/>
                  <a:gd name="T72" fmla="*/ 20 w 213"/>
                  <a:gd name="T73" fmla="*/ 109 h 344"/>
                  <a:gd name="T74" fmla="*/ 41 w 213"/>
                  <a:gd name="T75" fmla="*/ 106 h 344"/>
                  <a:gd name="T76" fmla="*/ 51 w 213"/>
                  <a:gd name="T77" fmla="*/ 99 h 344"/>
                  <a:gd name="T78" fmla="*/ 47 w 213"/>
                  <a:gd name="T79" fmla="*/ 88 h 344"/>
                  <a:gd name="T80" fmla="*/ 36 w 213"/>
                  <a:gd name="T81" fmla="*/ 75 h 344"/>
                  <a:gd name="T82" fmla="*/ 25 w 213"/>
                  <a:gd name="T83" fmla="*/ 58 h 344"/>
                  <a:gd name="T84" fmla="*/ 18 w 213"/>
                  <a:gd name="T85" fmla="*/ 40 h 344"/>
                  <a:gd name="T86" fmla="*/ 12 w 213"/>
                  <a:gd name="T87" fmla="*/ 20 h 344"/>
                  <a:gd name="T88" fmla="*/ 14 w 213"/>
                  <a:gd name="T89" fmla="*/ 5 h 344"/>
                  <a:gd name="T90" fmla="*/ 24 w 213"/>
                  <a:gd name="T91" fmla="*/ 0 h 344"/>
                  <a:gd name="T92" fmla="*/ 45 w 213"/>
                  <a:gd name="T93" fmla="*/ 13 h 344"/>
                  <a:gd name="T94" fmla="*/ 70 w 213"/>
                  <a:gd name="T95" fmla="*/ 31 h 344"/>
                  <a:gd name="T96" fmla="*/ 97 w 213"/>
                  <a:gd name="T97" fmla="*/ 48 h 344"/>
                  <a:gd name="T98" fmla="*/ 122 w 213"/>
                  <a:gd name="T99" fmla="*/ 67 h 344"/>
                  <a:gd name="T100" fmla="*/ 143 w 213"/>
                  <a:gd name="T101" fmla="*/ 88 h 344"/>
                  <a:gd name="T102" fmla="*/ 163 w 213"/>
                  <a:gd name="T103" fmla="*/ 120 h 344"/>
                  <a:gd name="T104" fmla="*/ 181 w 213"/>
                  <a:gd name="T105" fmla="*/ 162 h 344"/>
                  <a:gd name="T106" fmla="*/ 195 w 213"/>
                  <a:gd name="T107" fmla="*/ 213 h 344"/>
                  <a:gd name="T108" fmla="*/ 202 w 213"/>
                  <a:gd name="T109" fmla="*/ 266 h 344"/>
                  <a:gd name="T110" fmla="*/ 207 w 213"/>
                  <a:gd name="T111" fmla="*/ 305 h 344"/>
                  <a:gd name="T112" fmla="*/ 211 w 213"/>
                  <a:gd name="T113" fmla="*/ 330 h 344"/>
                  <a:gd name="T114" fmla="*/ 213 w 213"/>
                  <a:gd name="T115" fmla="*/ 34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3" h="344">
                    <a:moveTo>
                      <a:pt x="213" y="344"/>
                    </a:moveTo>
                    <a:lnTo>
                      <a:pt x="209" y="342"/>
                    </a:lnTo>
                    <a:lnTo>
                      <a:pt x="203" y="339"/>
                    </a:lnTo>
                    <a:lnTo>
                      <a:pt x="198" y="334"/>
                    </a:lnTo>
                    <a:lnTo>
                      <a:pt x="192" y="327"/>
                    </a:lnTo>
                    <a:lnTo>
                      <a:pt x="186" y="320"/>
                    </a:lnTo>
                    <a:lnTo>
                      <a:pt x="182" y="312"/>
                    </a:lnTo>
                    <a:lnTo>
                      <a:pt x="179" y="302"/>
                    </a:lnTo>
                    <a:lnTo>
                      <a:pt x="176" y="291"/>
                    </a:lnTo>
                    <a:lnTo>
                      <a:pt x="172" y="273"/>
                    </a:lnTo>
                    <a:lnTo>
                      <a:pt x="171" y="260"/>
                    </a:lnTo>
                    <a:lnTo>
                      <a:pt x="171" y="250"/>
                    </a:lnTo>
                    <a:lnTo>
                      <a:pt x="171" y="244"/>
                    </a:lnTo>
                    <a:lnTo>
                      <a:pt x="171" y="237"/>
                    </a:lnTo>
                    <a:lnTo>
                      <a:pt x="171" y="231"/>
                    </a:lnTo>
                    <a:lnTo>
                      <a:pt x="169" y="224"/>
                    </a:lnTo>
                    <a:lnTo>
                      <a:pt x="164" y="214"/>
                    </a:lnTo>
                    <a:lnTo>
                      <a:pt x="158" y="202"/>
                    </a:lnTo>
                    <a:lnTo>
                      <a:pt x="150" y="188"/>
                    </a:lnTo>
                    <a:lnTo>
                      <a:pt x="143" y="172"/>
                    </a:lnTo>
                    <a:lnTo>
                      <a:pt x="133" y="156"/>
                    </a:lnTo>
                    <a:lnTo>
                      <a:pt x="125" y="142"/>
                    </a:lnTo>
                    <a:lnTo>
                      <a:pt x="118" y="131"/>
                    </a:lnTo>
                    <a:lnTo>
                      <a:pt x="114" y="122"/>
                    </a:lnTo>
                    <a:lnTo>
                      <a:pt x="113" y="120"/>
                    </a:lnTo>
                    <a:lnTo>
                      <a:pt x="110" y="116"/>
                    </a:lnTo>
                    <a:lnTo>
                      <a:pt x="107" y="111"/>
                    </a:lnTo>
                    <a:lnTo>
                      <a:pt x="101" y="107"/>
                    </a:lnTo>
                    <a:lnTo>
                      <a:pt x="96" y="107"/>
                    </a:lnTo>
                    <a:lnTo>
                      <a:pt x="87" y="113"/>
                    </a:lnTo>
                    <a:lnTo>
                      <a:pt x="73" y="126"/>
                    </a:lnTo>
                    <a:lnTo>
                      <a:pt x="58" y="137"/>
                    </a:lnTo>
                    <a:lnTo>
                      <a:pt x="52" y="142"/>
                    </a:lnTo>
                    <a:lnTo>
                      <a:pt x="52" y="143"/>
                    </a:lnTo>
                    <a:lnTo>
                      <a:pt x="54" y="147"/>
                    </a:lnTo>
                    <a:lnTo>
                      <a:pt x="55" y="152"/>
                    </a:lnTo>
                    <a:lnTo>
                      <a:pt x="58" y="159"/>
                    </a:lnTo>
                    <a:lnTo>
                      <a:pt x="61" y="168"/>
                    </a:lnTo>
                    <a:lnTo>
                      <a:pt x="65" y="177"/>
                    </a:lnTo>
                    <a:lnTo>
                      <a:pt x="69" y="185"/>
                    </a:lnTo>
                    <a:lnTo>
                      <a:pt x="74" y="192"/>
                    </a:lnTo>
                    <a:lnTo>
                      <a:pt x="79" y="202"/>
                    </a:lnTo>
                    <a:lnTo>
                      <a:pt x="86" y="211"/>
                    </a:lnTo>
                    <a:lnTo>
                      <a:pt x="90" y="223"/>
                    </a:lnTo>
                    <a:lnTo>
                      <a:pt x="95" y="236"/>
                    </a:lnTo>
                    <a:lnTo>
                      <a:pt x="100" y="251"/>
                    </a:lnTo>
                    <a:lnTo>
                      <a:pt x="103" y="267"/>
                    </a:lnTo>
                    <a:lnTo>
                      <a:pt x="103" y="285"/>
                    </a:lnTo>
                    <a:lnTo>
                      <a:pt x="101" y="303"/>
                    </a:lnTo>
                    <a:lnTo>
                      <a:pt x="101" y="302"/>
                    </a:lnTo>
                    <a:lnTo>
                      <a:pt x="97" y="295"/>
                    </a:lnTo>
                    <a:lnTo>
                      <a:pt x="95" y="286"/>
                    </a:lnTo>
                    <a:lnTo>
                      <a:pt x="92" y="276"/>
                    </a:lnTo>
                    <a:lnTo>
                      <a:pt x="87" y="266"/>
                    </a:lnTo>
                    <a:lnTo>
                      <a:pt x="81" y="254"/>
                    </a:lnTo>
                    <a:lnTo>
                      <a:pt x="76" y="245"/>
                    </a:lnTo>
                    <a:lnTo>
                      <a:pt x="70" y="237"/>
                    </a:lnTo>
                    <a:lnTo>
                      <a:pt x="67" y="231"/>
                    </a:lnTo>
                    <a:lnTo>
                      <a:pt x="61" y="224"/>
                    </a:lnTo>
                    <a:lnTo>
                      <a:pt x="58" y="217"/>
                    </a:lnTo>
                    <a:lnTo>
                      <a:pt x="54" y="209"/>
                    </a:lnTo>
                    <a:lnTo>
                      <a:pt x="48" y="198"/>
                    </a:lnTo>
                    <a:lnTo>
                      <a:pt x="45" y="189"/>
                    </a:lnTo>
                    <a:lnTo>
                      <a:pt x="39" y="179"/>
                    </a:lnTo>
                    <a:lnTo>
                      <a:pt x="33" y="170"/>
                    </a:lnTo>
                    <a:lnTo>
                      <a:pt x="27" y="159"/>
                    </a:lnTo>
                    <a:lnTo>
                      <a:pt x="20" y="150"/>
                    </a:lnTo>
                    <a:lnTo>
                      <a:pt x="12" y="141"/>
                    </a:lnTo>
                    <a:lnTo>
                      <a:pt x="6" y="131"/>
                    </a:lnTo>
                    <a:lnTo>
                      <a:pt x="1" y="124"/>
                    </a:lnTo>
                    <a:lnTo>
                      <a:pt x="0" y="118"/>
                    </a:lnTo>
                    <a:lnTo>
                      <a:pt x="1" y="113"/>
                    </a:lnTo>
                    <a:lnTo>
                      <a:pt x="6" y="110"/>
                    </a:lnTo>
                    <a:lnTo>
                      <a:pt x="20" y="109"/>
                    </a:lnTo>
                    <a:lnTo>
                      <a:pt x="32" y="107"/>
                    </a:lnTo>
                    <a:lnTo>
                      <a:pt x="41" y="106"/>
                    </a:lnTo>
                    <a:lnTo>
                      <a:pt x="48" y="102"/>
                    </a:lnTo>
                    <a:lnTo>
                      <a:pt x="51" y="99"/>
                    </a:lnTo>
                    <a:lnTo>
                      <a:pt x="51" y="94"/>
                    </a:lnTo>
                    <a:lnTo>
                      <a:pt x="47" y="88"/>
                    </a:lnTo>
                    <a:lnTo>
                      <a:pt x="42" y="82"/>
                    </a:lnTo>
                    <a:lnTo>
                      <a:pt x="36" y="75"/>
                    </a:lnTo>
                    <a:lnTo>
                      <a:pt x="32" y="66"/>
                    </a:lnTo>
                    <a:lnTo>
                      <a:pt x="25" y="58"/>
                    </a:lnTo>
                    <a:lnTo>
                      <a:pt x="20" y="49"/>
                    </a:lnTo>
                    <a:lnTo>
                      <a:pt x="18" y="40"/>
                    </a:lnTo>
                    <a:lnTo>
                      <a:pt x="14" y="31"/>
                    </a:lnTo>
                    <a:lnTo>
                      <a:pt x="12" y="20"/>
                    </a:lnTo>
                    <a:lnTo>
                      <a:pt x="12" y="12"/>
                    </a:lnTo>
                    <a:lnTo>
                      <a:pt x="14" y="5"/>
                    </a:lnTo>
                    <a:lnTo>
                      <a:pt x="18" y="0"/>
                    </a:lnTo>
                    <a:lnTo>
                      <a:pt x="24" y="0"/>
                    </a:lnTo>
                    <a:lnTo>
                      <a:pt x="33" y="5"/>
                    </a:lnTo>
                    <a:lnTo>
                      <a:pt x="45" y="13"/>
                    </a:lnTo>
                    <a:lnTo>
                      <a:pt x="56" y="21"/>
                    </a:lnTo>
                    <a:lnTo>
                      <a:pt x="70" y="31"/>
                    </a:lnTo>
                    <a:lnTo>
                      <a:pt x="83" y="39"/>
                    </a:lnTo>
                    <a:lnTo>
                      <a:pt x="97" y="48"/>
                    </a:lnTo>
                    <a:lnTo>
                      <a:pt x="110" y="58"/>
                    </a:lnTo>
                    <a:lnTo>
                      <a:pt x="122" y="67"/>
                    </a:lnTo>
                    <a:lnTo>
                      <a:pt x="133" y="76"/>
                    </a:lnTo>
                    <a:lnTo>
                      <a:pt x="143" y="88"/>
                    </a:lnTo>
                    <a:lnTo>
                      <a:pt x="154" y="102"/>
                    </a:lnTo>
                    <a:lnTo>
                      <a:pt x="163" y="120"/>
                    </a:lnTo>
                    <a:lnTo>
                      <a:pt x="172" y="138"/>
                    </a:lnTo>
                    <a:lnTo>
                      <a:pt x="181" y="162"/>
                    </a:lnTo>
                    <a:lnTo>
                      <a:pt x="189" y="186"/>
                    </a:lnTo>
                    <a:lnTo>
                      <a:pt x="195" y="213"/>
                    </a:lnTo>
                    <a:lnTo>
                      <a:pt x="198" y="240"/>
                    </a:lnTo>
                    <a:lnTo>
                      <a:pt x="202" y="266"/>
                    </a:lnTo>
                    <a:lnTo>
                      <a:pt x="204" y="287"/>
                    </a:lnTo>
                    <a:lnTo>
                      <a:pt x="207" y="305"/>
                    </a:lnTo>
                    <a:lnTo>
                      <a:pt x="209" y="320"/>
                    </a:lnTo>
                    <a:lnTo>
                      <a:pt x="211" y="330"/>
                    </a:lnTo>
                    <a:lnTo>
                      <a:pt x="212" y="339"/>
                    </a:lnTo>
                    <a:lnTo>
                      <a:pt x="213" y="343"/>
                    </a:lnTo>
                    <a:lnTo>
                      <a:pt x="213" y="344"/>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13" name="Freeform 1553">
                <a:extLst>
                  <a:ext uri="{FF2B5EF4-FFF2-40B4-BE49-F238E27FC236}">
                    <a16:creationId xmlns:a16="http://schemas.microsoft.com/office/drawing/2014/main" id="{AAFD4557-B218-0FC5-01A6-1F19EED17DDA}"/>
                  </a:ext>
                </a:extLst>
              </p:cNvPr>
              <p:cNvSpPr>
                <a:spLocks/>
              </p:cNvSpPr>
              <p:nvPr/>
            </p:nvSpPr>
            <p:spPr bwMode="auto">
              <a:xfrm>
                <a:off x="965" y="2193"/>
                <a:ext cx="121" cy="112"/>
              </a:xfrm>
              <a:custGeom>
                <a:avLst/>
                <a:gdLst>
                  <a:gd name="T0" fmla="*/ 1 w 361"/>
                  <a:gd name="T1" fmla="*/ 53 h 337"/>
                  <a:gd name="T2" fmla="*/ 9 w 361"/>
                  <a:gd name="T3" fmla="*/ 82 h 337"/>
                  <a:gd name="T4" fmla="*/ 18 w 361"/>
                  <a:gd name="T5" fmla="*/ 104 h 337"/>
                  <a:gd name="T6" fmla="*/ 28 w 361"/>
                  <a:gd name="T7" fmla="*/ 116 h 337"/>
                  <a:gd name="T8" fmla="*/ 43 w 361"/>
                  <a:gd name="T9" fmla="*/ 116 h 337"/>
                  <a:gd name="T10" fmla="*/ 76 w 361"/>
                  <a:gd name="T11" fmla="*/ 113 h 337"/>
                  <a:gd name="T12" fmla="*/ 120 w 361"/>
                  <a:gd name="T13" fmla="*/ 109 h 337"/>
                  <a:gd name="T14" fmla="*/ 155 w 361"/>
                  <a:gd name="T15" fmla="*/ 107 h 337"/>
                  <a:gd name="T16" fmla="*/ 174 w 361"/>
                  <a:gd name="T17" fmla="*/ 104 h 337"/>
                  <a:gd name="T18" fmla="*/ 196 w 361"/>
                  <a:gd name="T19" fmla="*/ 103 h 337"/>
                  <a:gd name="T20" fmla="*/ 220 w 361"/>
                  <a:gd name="T21" fmla="*/ 102 h 337"/>
                  <a:gd name="T22" fmla="*/ 239 w 361"/>
                  <a:gd name="T23" fmla="*/ 100 h 337"/>
                  <a:gd name="T24" fmla="*/ 247 w 361"/>
                  <a:gd name="T25" fmla="*/ 102 h 337"/>
                  <a:gd name="T26" fmla="*/ 250 w 361"/>
                  <a:gd name="T27" fmla="*/ 109 h 337"/>
                  <a:gd name="T28" fmla="*/ 250 w 361"/>
                  <a:gd name="T29" fmla="*/ 123 h 337"/>
                  <a:gd name="T30" fmla="*/ 250 w 361"/>
                  <a:gd name="T31" fmla="*/ 144 h 337"/>
                  <a:gd name="T32" fmla="*/ 251 w 361"/>
                  <a:gd name="T33" fmla="*/ 169 h 337"/>
                  <a:gd name="T34" fmla="*/ 260 w 361"/>
                  <a:gd name="T35" fmla="*/ 193 h 337"/>
                  <a:gd name="T36" fmla="*/ 270 w 361"/>
                  <a:gd name="T37" fmla="*/ 218 h 337"/>
                  <a:gd name="T38" fmla="*/ 285 w 361"/>
                  <a:gd name="T39" fmla="*/ 237 h 337"/>
                  <a:gd name="T40" fmla="*/ 304 w 361"/>
                  <a:gd name="T41" fmla="*/ 248 h 337"/>
                  <a:gd name="T42" fmla="*/ 323 w 361"/>
                  <a:gd name="T43" fmla="*/ 268 h 337"/>
                  <a:gd name="T44" fmla="*/ 342 w 361"/>
                  <a:gd name="T45" fmla="*/ 293 h 337"/>
                  <a:gd name="T46" fmla="*/ 356 w 361"/>
                  <a:gd name="T47" fmla="*/ 322 h 337"/>
                  <a:gd name="T48" fmla="*/ 359 w 361"/>
                  <a:gd name="T49" fmla="*/ 335 h 337"/>
                  <a:gd name="T50" fmla="*/ 354 w 361"/>
                  <a:gd name="T51" fmla="*/ 314 h 337"/>
                  <a:gd name="T52" fmla="*/ 349 w 361"/>
                  <a:gd name="T53" fmla="*/ 286 h 337"/>
                  <a:gd name="T54" fmla="*/ 349 w 361"/>
                  <a:gd name="T55" fmla="*/ 261 h 337"/>
                  <a:gd name="T56" fmla="*/ 354 w 361"/>
                  <a:gd name="T57" fmla="*/ 254 h 337"/>
                  <a:gd name="T58" fmla="*/ 358 w 361"/>
                  <a:gd name="T59" fmla="*/ 239 h 337"/>
                  <a:gd name="T60" fmla="*/ 353 w 361"/>
                  <a:gd name="T61" fmla="*/ 220 h 337"/>
                  <a:gd name="T62" fmla="*/ 344 w 361"/>
                  <a:gd name="T63" fmla="*/ 202 h 337"/>
                  <a:gd name="T64" fmla="*/ 325 w 361"/>
                  <a:gd name="T65" fmla="*/ 184 h 337"/>
                  <a:gd name="T66" fmla="*/ 304 w 361"/>
                  <a:gd name="T67" fmla="*/ 176 h 337"/>
                  <a:gd name="T68" fmla="*/ 295 w 361"/>
                  <a:gd name="T69" fmla="*/ 165 h 337"/>
                  <a:gd name="T70" fmla="*/ 287 w 361"/>
                  <a:gd name="T71" fmla="*/ 151 h 337"/>
                  <a:gd name="T72" fmla="*/ 277 w 361"/>
                  <a:gd name="T73" fmla="*/ 127 h 337"/>
                  <a:gd name="T74" fmla="*/ 270 w 361"/>
                  <a:gd name="T75" fmla="*/ 99 h 337"/>
                  <a:gd name="T76" fmla="*/ 267 w 361"/>
                  <a:gd name="T77" fmla="*/ 66 h 337"/>
                  <a:gd name="T78" fmla="*/ 257 w 361"/>
                  <a:gd name="T79" fmla="*/ 37 h 337"/>
                  <a:gd name="T80" fmla="*/ 243 w 361"/>
                  <a:gd name="T81" fmla="*/ 18 h 337"/>
                  <a:gd name="T82" fmla="*/ 229 w 361"/>
                  <a:gd name="T83" fmla="*/ 5 h 337"/>
                  <a:gd name="T84" fmla="*/ 217 w 361"/>
                  <a:gd name="T85" fmla="*/ 0 h 337"/>
                  <a:gd name="T86" fmla="*/ 206 w 361"/>
                  <a:gd name="T87" fmla="*/ 4 h 337"/>
                  <a:gd name="T88" fmla="*/ 193 w 361"/>
                  <a:gd name="T89" fmla="*/ 10 h 337"/>
                  <a:gd name="T90" fmla="*/ 180 w 361"/>
                  <a:gd name="T91" fmla="*/ 13 h 337"/>
                  <a:gd name="T92" fmla="*/ 160 w 361"/>
                  <a:gd name="T93" fmla="*/ 10 h 337"/>
                  <a:gd name="T94" fmla="*/ 118 w 361"/>
                  <a:gd name="T95" fmla="*/ 7 h 337"/>
                  <a:gd name="T96" fmla="*/ 71 w 361"/>
                  <a:gd name="T97" fmla="*/ 7 h 337"/>
                  <a:gd name="T98" fmla="*/ 36 w 361"/>
                  <a:gd name="T99" fmla="*/ 7 h 337"/>
                  <a:gd name="T100" fmla="*/ 0 w 361"/>
                  <a:gd name="T101" fmla="*/ 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1" h="337">
                    <a:moveTo>
                      <a:pt x="0" y="37"/>
                    </a:moveTo>
                    <a:lnTo>
                      <a:pt x="1" y="53"/>
                    </a:lnTo>
                    <a:lnTo>
                      <a:pt x="4" y="68"/>
                    </a:lnTo>
                    <a:lnTo>
                      <a:pt x="9" y="82"/>
                    </a:lnTo>
                    <a:lnTo>
                      <a:pt x="14" y="94"/>
                    </a:lnTo>
                    <a:lnTo>
                      <a:pt x="18" y="104"/>
                    </a:lnTo>
                    <a:lnTo>
                      <a:pt x="23" y="111"/>
                    </a:lnTo>
                    <a:lnTo>
                      <a:pt x="28" y="116"/>
                    </a:lnTo>
                    <a:lnTo>
                      <a:pt x="32" y="117"/>
                    </a:lnTo>
                    <a:lnTo>
                      <a:pt x="43" y="116"/>
                    </a:lnTo>
                    <a:lnTo>
                      <a:pt x="56" y="114"/>
                    </a:lnTo>
                    <a:lnTo>
                      <a:pt x="76" y="113"/>
                    </a:lnTo>
                    <a:lnTo>
                      <a:pt x="98" y="111"/>
                    </a:lnTo>
                    <a:lnTo>
                      <a:pt x="120" y="109"/>
                    </a:lnTo>
                    <a:lnTo>
                      <a:pt x="139" y="108"/>
                    </a:lnTo>
                    <a:lnTo>
                      <a:pt x="155" y="107"/>
                    </a:lnTo>
                    <a:lnTo>
                      <a:pt x="166" y="104"/>
                    </a:lnTo>
                    <a:lnTo>
                      <a:pt x="174" y="104"/>
                    </a:lnTo>
                    <a:lnTo>
                      <a:pt x="185" y="103"/>
                    </a:lnTo>
                    <a:lnTo>
                      <a:pt x="196" y="103"/>
                    </a:lnTo>
                    <a:lnTo>
                      <a:pt x="208" y="102"/>
                    </a:lnTo>
                    <a:lnTo>
                      <a:pt x="220" y="102"/>
                    </a:lnTo>
                    <a:lnTo>
                      <a:pt x="230" y="100"/>
                    </a:lnTo>
                    <a:lnTo>
                      <a:pt x="239" y="100"/>
                    </a:lnTo>
                    <a:lnTo>
                      <a:pt x="243" y="100"/>
                    </a:lnTo>
                    <a:lnTo>
                      <a:pt x="247" y="102"/>
                    </a:lnTo>
                    <a:lnTo>
                      <a:pt x="248" y="104"/>
                    </a:lnTo>
                    <a:lnTo>
                      <a:pt x="250" y="109"/>
                    </a:lnTo>
                    <a:lnTo>
                      <a:pt x="250" y="116"/>
                    </a:lnTo>
                    <a:lnTo>
                      <a:pt x="250" y="123"/>
                    </a:lnTo>
                    <a:lnTo>
                      <a:pt x="250" y="133"/>
                    </a:lnTo>
                    <a:lnTo>
                      <a:pt x="250" y="144"/>
                    </a:lnTo>
                    <a:lnTo>
                      <a:pt x="250" y="156"/>
                    </a:lnTo>
                    <a:lnTo>
                      <a:pt x="251" y="169"/>
                    </a:lnTo>
                    <a:lnTo>
                      <a:pt x="255" y="182"/>
                    </a:lnTo>
                    <a:lnTo>
                      <a:pt x="260" y="193"/>
                    </a:lnTo>
                    <a:lnTo>
                      <a:pt x="264" y="206"/>
                    </a:lnTo>
                    <a:lnTo>
                      <a:pt x="270" y="218"/>
                    </a:lnTo>
                    <a:lnTo>
                      <a:pt x="277" y="229"/>
                    </a:lnTo>
                    <a:lnTo>
                      <a:pt x="285" y="237"/>
                    </a:lnTo>
                    <a:lnTo>
                      <a:pt x="295" y="243"/>
                    </a:lnTo>
                    <a:lnTo>
                      <a:pt x="304" y="248"/>
                    </a:lnTo>
                    <a:lnTo>
                      <a:pt x="313" y="257"/>
                    </a:lnTo>
                    <a:lnTo>
                      <a:pt x="323" y="268"/>
                    </a:lnTo>
                    <a:lnTo>
                      <a:pt x="332" y="279"/>
                    </a:lnTo>
                    <a:lnTo>
                      <a:pt x="342" y="293"/>
                    </a:lnTo>
                    <a:lnTo>
                      <a:pt x="350" y="307"/>
                    </a:lnTo>
                    <a:lnTo>
                      <a:pt x="356" y="322"/>
                    </a:lnTo>
                    <a:lnTo>
                      <a:pt x="361" y="337"/>
                    </a:lnTo>
                    <a:lnTo>
                      <a:pt x="359" y="335"/>
                    </a:lnTo>
                    <a:lnTo>
                      <a:pt x="358" y="327"/>
                    </a:lnTo>
                    <a:lnTo>
                      <a:pt x="354" y="314"/>
                    </a:lnTo>
                    <a:lnTo>
                      <a:pt x="352" y="300"/>
                    </a:lnTo>
                    <a:lnTo>
                      <a:pt x="349" y="286"/>
                    </a:lnTo>
                    <a:lnTo>
                      <a:pt x="349" y="273"/>
                    </a:lnTo>
                    <a:lnTo>
                      <a:pt x="349" y="261"/>
                    </a:lnTo>
                    <a:lnTo>
                      <a:pt x="352" y="257"/>
                    </a:lnTo>
                    <a:lnTo>
                      <a:pt x="354" y="254"/>
                    </a:lnTo>
                    <a:lnTo>
                      <a:pt x="358" y="247"/>
                    </a:lnTo>
                    <a:lnTo>
                      <a:pt x="358" y="239"/>
                    </a:lnTo>
                    <a:lnTo>
                      <a:pt x="356" y="230"/>
                    </a:lnTo>
                    <a:lnTo>
                      <a:pt x="353" y="220"/>
                    </a:lnTo>
                    <a:lnTo>
                      <a:pt x="349" y="211"/>
                    </a:lnTo>
                    <a:lnTo>
                      <a:pt x="344" y="202"/>
                    </a:lnTo>
                    <a:lnTo>
                      <a:pt x="337" y="193"/>
                    </a:lnTo>
                    <a:lnTo>
                      <a:pt x="325" y="184"/>
                    </a:lnTo>
                    <a:lnTo>
                      <a:pt x="313" y="179"/>
                    </a:lnTo>
                    <a:lnTo>
                      <a:pt x="304" y="176"/>
                    </a:lnTo>
                    <a:lnTo>
                      <a:pt x="297" y="170"/>
                    </a:lnTo>
                    <a:lnTo>
                      <a:pt x="295" y="165"/>
                    </a:lnTo>
                    <a:lnTo>
                      <a:pt x="291" y="158"/>
                    </a:lnTo>
                    <a:lnTo>
                      <a:pt x="287" y="151"/>
                    </a:lnTo>
                    <a:lnTo>
                      <a:pt x="282" y="140"/>
                    </a:lnTo>
                    <a:lnTo>
                      <a:pt x="277" y="127"/>
                    </a:lnTo>
                    <a:lnTo>
                      <a:pt x="272" y="114"/>
                    </a:lnTo>
                    <a:lnTo>
                      <a:pt x="270" y="99"/>
                    </a:lnTo>
                    <a:lnTo>
                      <a:pt x="269" y="81"/>
                    </a:lnTo>
                    <a:lnTo>
                      <a:pt x="267" y="66"/>
                    </a:lnTo>
                    <a:lnTo>
                      <a:pt x="264" y="51"/>
                    </a:lnTo>
                    <a:lnTo>
                      <a:pt x="257" y="37"/>
                    </a:lnTo>
                    <a:lnTo>
                      <a:pt x="251" y="27"/>
                    </a:lnTo>
                    <a:lnTo>
                      <a:pt x="243" y="18"/>
                    </a:lnTo>
                    <a:lnTo>
                      <a:pt x="236" y="10"/>
                    </a:lnTo>
                    <a:lnTo>
                      <a:pt x="229" y="5"/>
                    </a:lnTo>
                    <a:lnTo>
                      <a:pt x="223" y="1"/>
                    </a:lnTo>
                    <a:lnTo>
                      <a:pt x="217" y="0"/>
                    </a:lnTo>
                    <a:lnTo>
                      <a:pt x="212" y="1"/>
                    </a:lnTo>
                    <a:lnTo>
                      <a:pt x="206" y="4"/>
                    </a:lnTo>
                    <a:lnTo>
                      <a:pt x="201" y="7"/>
                    </a:lnTo>
                    <a:lnTo>
                      <a:pt x="193" y="10"/>
                    </a:lnTo>
                    <a:lnTo>
                      <a:pt x="187" y="11"/>
                    </a:lnTo>
                    <a:lnTo>
                      <a:pt x="180" y="13"/>
                    </a:lnTo>
                    <a:lnTo>
                      <a:pt x="172" y="11"/>
                    </a:lnTo>
                    <a:lnTo>
                      <a:pt x="160" y="10"/>
                    </a:lnTo>
                    <a:lnTo>
                      <a:pt x="143" y="7"/>
                    </a:lnTo>
                    <a:lnTo>
                      <a:pt x="118" y="7"/>
                    </a:lnTo>
                    <a:lnTo>
                      <a:pt x="94" y="7"/>
                    </a:lnTo>
                    <a:lnTo>
                      <a:pt x="71" y="7"/>
                    </a:lnTo>
                    <a:lnTo>
                      <a:pt x="50" y="7"/>
                    </a:lnTo>
                    <a:lnTo>
                      <a:pt x="36" y="7"/>
                    </a:lnTo>
                    <a:lnTo>
                      <a:pt x="31" y="7"/>
                    </a:lnTo>
                    <a:lnTo>
                      <a:pt x="0" y="37"/>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14" name="Freeform 1554">
                <a:extLst>
                  <a:ext uri="{FF2B5EF4-FFF2-40B4-BE49-F238E27FC236}">
                    <a16:creationId xmlns:a16="http://schemas.microsoft.com/office/drawing/2014/main" id="{E36476D8-2A0F-55DA-D6F9-8CF910EEF0B6}"/>
                  </a:ext>
                </a:extLst>
              </p:cNvPr>
              <p:cNvSpPr>
                <a:spLocks/>
              </p:cNvSpPr>
              <p:nvPr/>
            </p:nvSpPr>
            <p:spPr bwMode="auto">
              <a:xfrm>
                <a:off x="1124" y="2208"/>
                <a:ext cx="82" cy="99"/>
              </a:xfrm>
              <a:custGeom>
                <a:avLst/>
                <a:gdLst>
                  <a:gd name="T0" fmla="*/ 91 w 248"/>
                  <a:gd name="T1" fmla="*/ 287 h 295"/>
                  <a:gd name="T2" fmla="*/ 84 w 248"/>
                  <a:gd name="T3" fmla="*/ 236 h 295"/>
                  <a:gd name="T4" fmla="*/ 71 w 248"/>
                  <a:gd name="T5" fmla="*/ 166 h 295"/>
                  <a:gd name="T6" fmla="*/ 62 w 248"/>
                  <a:gd name="T7" fmla="*/ 111 h 295"/>
                  <a:gd name="T8" fmla="*/ 57 w 248"/>
                  <a:gd name="T9" fmla="*/ 92 h 295"/>
                  <a:gd name="T10" fmla="*/ 46 w 248"/>
                  <a:gd name="T11" fmla="*/ 76 h 295"/>
                  <a:gd name="T12" fmla="*/ 32 w 248"/>
                  <a:gd name="T13" fmla="*/ 56 h 295"/>
                  <a:gd name="T14" fmla="*/ 15 w 248"/>
                  <a:gd name="T15" fmla="*/ 36 h 295"/>
                  <a:gd name="T16" fmla="*/ 1 w 248"/>
                  <a:gd name="T17" fmla="*/ 22 h 295"/>
                  <a:gd name="T18" fmla="*/ 0 w 248"/>
                  <a:gd name="T19" fmla="*/ 10 h 295"/>
                  <a:gd name="T20" fmla="*/ 8 w 248"/>
                  <a:gd name="T21" fmla="*/ 8 h 295"/>
                  <a:gd name="T22" fmla="*/ 28 w 248"/>
                  <a:gd name="T23" fmla="*/ 22 h 295"/>
                  <a:gd name="T24" fmla="*/ 57 w 248"/>
                  <a:gd name="T25" fmla="*/ 54 h 295"/>
                  <a:gd name="T26" fmla="*/ 80 w 248"/>
                  <a:gd name="T27" fmla="*/ 85 h 295"/>
                  <a:gd name="T28" fmla="*/ 97 w 248"/>
                  <a:gd name="T29" fmla="*/ 106 h 295"/>
                  <a:gd name="T30" fmla="*/ 109 w 248"/>
                  <a:gd name="T31" fmla="*/ 115 h 295"/>
                  <a:gd name="T32" fmla="*/ 121 w 248"/>
                  <a:gd name="T33" fmla="*/ 103 h 295"/>
                  <a:gd name="T34" fmla="*/ 122 w 248"/>
                  <a:gd name="T35" fmla="*/ 83 h 295"/>
                  <a:gd name="T36" fmla="*/ 127 w 248"/>
                  <a:gd name="T37" fmla="*/ 85 h 295"/>
                  <a:gd name="T38" fmla="*/ 153 w 248"/>
                  <a:gd name="T39" fmla="*/ 108 h 295"/>
                  <a:gd name="T40" fmla="*/ 173 w 248"/>
                  <a:gd name="T41" fmla="*/ 106 h 295"/>
                  <a:gd name="T42" fmla="*/ 186 w 248"/>
                  <a:gd name="T43" fmla="*/ 92 h 295"/>
                  <a:gd name="T44" fmla="*/ 189 w 248"/>
                  <a:gd name="T45" fmla="*/ 83 h 295"/>
                  <a:gd name="T46" fmla="*/ 186 w 248"/>
                  <a:gd name="T47" fmla="*/ 71 h 295"/>
                  <a:gd name="T48" fmla="*/ 180 w 248"/>
                  <a:gd name="T49" fmla="*/ 54 h 295"/>
                  <a:gd name="T50" fmla="*/ 175 w 248"/>
                  <a:gd name="T51" fmla="*/ 32 h 295"/>
                  <a:gd name="T52" fmla="*/ 171 w 248"/>
                  <a:gd name="T53" fmla="*/ 10 h 295"/>
                  <a:gd name="T54" fmla="*/ 179 w 248"/>
                  <a:gd name="T55" fmla="*/ 0 h 295"/>
                  <a:gd name="T56" fmla="*/ 196 w 248"/>
                  <a:gd name="T57" fmla="*/ 5 h 295"/>
                  <a:gd name="T58" fmla="*/ 211 w 248"/>
                  <a:gd name="T59" fmla="*/ 22 h 295"/>
                  <a:gd name="T60" fmla="*/ 219 w 248"/>
                  <a:gd name="T61" fmla="*/ 49 h 295"/>
                  <a:gd name="T62" fmla="*/ 224 w 248"/>
                  <a:gd name="T63" fmla="*/ 73 h 295"/>
                  <a:gd name="T64" fmla="*/ 226 w 248"/>
                  <a:gd name="T65" fmla="*/ 90 h 295"/>
                  <a:gd name="T66" fmla="*/ 232 w 248"/>
                  <a:gd name="T67" fmla="*/ 99 h 295"/>
                  <a:gd name="T68" fmla="*/ 246 w 248"/>
                  <a:gd name="T69" fmla="*/ 106 h 295"/>
                  <a:gd name="T70" fmla="*/ 247 w 248"/>
                  <a:gd name="T71" fmla="*/ 118 h 295"/>
                  <a:gd name="T72" fmla="*/ 239 w 248"/>
                  <a:gd name="T73" fmla="*/ 137 h 295"/>
                  <a:gd name="T74" fmla="*/ 228 w 248"/>
                  <a:gd name="T75" fmla="*/ 156 h 295"/>
                  <a:gd name="T76" fmla="*/ 216 w 248"/>
                  <a:gd name="T77" fmla="*/ 176 h 295"/>
                  <a:gd name="T78" fmla="*/ 203 w 248"/>
                  <a:gd name="T79" fmla="*/ 194 h 295"/>
                  <a:gd name="T80" fmla="*/ 189 w 248"/>
                  <a:gd name="T81" fmla="*/ 208 h 295"/>
                  <a:gd name="T82" fmla="*/ 176 w 248"/>
                  <a:gd name="T83" fmla="*/ 214 h 295"/>
                  <a:gd name="T84" fmla="*/ 168 w 248"/>
                  <a:gd name="T85" fmla="*/ 222 h 295"/>
                  <a:gd name="T86" fmla="*/ 157 w 248"/>
                  <a:gd name="T87" fmla="*/ 236 h 295"/>
                  <a:gd name="T88" fmla="*/ 143 w 248"/>
                  <a:gd name="T89" fmla="*/ 255 h 295"/>
                  <a:gd name="T90" fmla="*/ 130 w 248"/>
                  <a:gd name="T91" fmla="*/ 271 h 295"/>
                  <a:gd name="T92" fmla="*/ 116 w 248"/>
                  <a:gd name="T93" fmla="*/ 281 h 295"/>
                  <a:gd name="T94" fmla="*/ 98 w 248"/>
                  <a:gd name="T95" fmla="*/ 28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295">
                    <a:moveTo>
                      <a:pt x="94" y="295"/>
                    </a:moveTo>
                    <a:lnTo>
                      <a:pt x="91" y="287"/>
                    </a:lnTo>
                    <a:lnTo>
                      <a:pt x="89" y="267"/>
                    </a:lnTo>
                    <a:lnTo>
                      <a:pt x="84" y="236"/>
                    </a:lnTo>
                    <a:lnTo>
                      <a:pt x="77" y="201"/>
                    </a:lnTo>
                    <a:lnTo>
                      <a:pt x="71" y="166"/>
                    </a:lnTo>
                    <a:lnTo>
                      <a:pt x="67" y="135"/>
                    </a:lnTo>
                    <a:lnTo>
                      <a:pt x="62" y="111"/>
                    </a:lnTo>
                    <a:lnTo>
                      <a:pt x="59" y="98"/>
                    </a:lnTo>
                    <a:lnTo>
                      <a:pt x="57" y="92"/>
                    </a:lnTo>
                    <a:lnTo>
                      <a:pt x="52" y="84"/>
                    </a:lnTo>
                    <a:lnTo>
                      <a:pt x="46" y="76"/>
                    </a:lnTo>
                    <a:lnTo>
                      <a:pt x="40" y="65"/>
                    </a:lnTo>
                    <a:lnTo>
                      <a:pt x="32" y="56"/>
                    </a:lnTo>
                    <a:lnTo>
                      <a:pt x="23" y="47"/>
                    </a:lnTo>
                    <a:lnTo>
                      <a:pt x="15" y="36"/>
                    </a:lnTo>
                    <a:lnTo>
                      <a:pt x="8" y="29"/>
                    </a:lnTo>
                    <a:lnTo>
                      <a:pt x="1" y="22"/>
                    </a:lnTo>
                    <a:lnTo>
                      <a:pt x="0" y="14"/>
                    </a:lnTo>
                    <a:lnTo>
                      <a:pt x="0" y="10"/>
                    </a:lnTo>
                    <a:lnTo>
                      <a:pt x="2" y="8"/>
                    </a:lnTo>
                    <a:lnTo>
                      <a:pt x="8" y="8"/>
                    </a:lnTo>
                    <a:lnTo>
                      <a:pt x="18" y="13"/>
                    </a:lnTo>
                    <a:lnTo>
                      <a:pt x="28" y="22"/>
                    </a:lnTo>
                    <a:lnTo>
                      <a:pt x="42" y="36"/>
                    </a:lnTo>
                    <a:lnTo>
                      <a:pt x="57" y="54"/>
                    </a:lnTo>
                    <a:lnTo>
                      <a:pt x="68" y="71"/>
                    </a:lnTo>
                    <a:lnTo>
                      <a:pt x="80" y="85"/>
                    </a:lnTo>
                    <a:lnTo>
                      <a:pt x="89" y="97"/>
                    </a:lnTo>
                    <a:lnTo>
                      <a:pt x="97" y="106"/>
                    </a:lnTo>
                    <a:lnTo>
                      <a:pt x="103" y="112"/>
                    </a:lnTo>
                    <a:lnTo>
                      <a:pt x="109" y="115"/>
                    </a:lnTo>
                    <a:lnTo>
                      <a:pt x="114" y="112"/>
                    </a:lnTo>
                    <a:lnTo>
                      <a:pt x="121" y="103"/>
                    </a:lnTo>
                    <a:lnTo>
                      <a:pt x="124" y="92"/>
                    </a:lnTo>
                    <a:lnTo>
                      <a:pt x="122" y="83"/>
                    </a:lnTo>
                    <a:lnTo>
                      <a:pt x="122" y="80"/>
                    </a:lnTo>
                    <a:lnTo>
                      <a:pt x="127" y="85"/>
                    </a:lnTo>
                    <a:lnTo>
                      <a:pt x="139" y="97"/>
                    </a:lnTo>
                    <a:lnTo>
                      <a:pt x="153" y="108"/>
                    </a:lnTo>
                    <a:lnTo>
                      <a:pt x="165" y="111"/>
                    </a:lnTo>
                    <a:lnTo>
                      <a:pt x="173" y="106"/>
                    </a:lnTo>
                    <a:lnTo>
                      <a:pt x="179" y="98"/>
                    </a:lnTo>
                    <a:lnTo>
                      <a:pt x="186" y="92"/>
                    </a:lnTo>
                    <a:lnTo>
                      <a:pt x="189" y="85"/>
                    </a:lnTo>
                    <a:lnTo>
                      <a:pt x="189" y="83"/>
                    </a:lnTo>
                    <a:lnTo>
                      <a:pt x="186" y="78"/>
                    </a:lnTo>
                    <a:lnTo>
                      <a:pt x="186" y="71"/>
                    </a:lnTo>
                    <a:lnTo>
                      <a:pt x="183" y="62"/>
                    </a:lnTo>
                    <a:lnTo>
                      <a:pt x="180" y="54"/>
                    </a:lnTo>
                    <a:lnTo>
                      <a:pt x="177" y="43"/>
                    </a:lnTo>
                    <a:lnTo>
                      <a:pt x="175" y="32"/>
                    </a:lnTo>
                    <a:lnTo>
                      <a:pt x="171" y="21"/>
                    </a:lnTo>
                    <a:lnTo>
                      <a:pt x="171" y="10"/>
                    </a:lnTo>
                    <a:lnTo>
                      <a:pt x="175" y="3"/>
                    </a:lnTo>
                    <a:lnTo>
                      <a:pt x="179" y="0"/>
                    </a:lnTo>
                    <a:lnTo>
                      <a:pt x="186" y="1"/>
                    </a:lnTo>
                    <a:lnTo>
                      <a:pt x="196" y="5"/>
                    </a:lnTo>
                    <a:lnTo>
                      <a:pt x="203" y="10"/>
                    </a:lnTo>
                    <a:lnTo>
                      <a:pt x="211" y="22"/>
                    </a:lnTo>
                    <a:lnTo>
                      <a:pt x="216" y="35"/>
                    </a:lnTo>
                    <a:lnTo>
                      <a:pt x="219" y="49"/>
                    </a:lnTo>
                    <a:lnTo>
                      <a:pt x="223" y="62"/>
                    </a:lnTo>
                    <a:lnTo>
                      <a:pt x="224" y="73"/>
                    </a:lnTo>
                    <a:lnTo>
                      <a:pt x="225" y="83"/>
                    </a:lnTo>
                    <a:lnTo>
                      <a:pt x="226" y="90"/>
                    </a:lnTo>
                    <a:lnTo>
                      <a:pt x="228" y="97"/>
                    </a:lnTo>
                    <a:lnTo>
                      <a:pt x="232" y="99"/>
                    </a:lnTo>
                    <a:lnTo>
                      <a:pt x="237" y="103"/>
                    </a:lnTo>
                    <a:lnTo>
                      <a:pt x="246" y="106"/>
                    </a:lnTo>
                    <a:lnTo>
                      <a:pt x="248" y="110"/>
                    </a:lnTo>
                    <a:lnTo>
                      <a:pt x="247" y="118"/>
                    </a:lnTo>
                    <a:lnTo>
                      <a:pt x="242" y="129"/>
                    </a:lnTo>
                    <a:lnTo>
                      <a:pt x="239" y="137"/>
                    </a:lnTo>
                    <a:lnTo>
                      <a:pt x="235" y="146"/>
                    </a:lnTo>
                    <a:lnTo>
                      <a:pt x="228" y="156"/>
                    </a:lnTo>
                    <a:lnTo>
                      <a:pt x="223" y="166"/>
                    </a:lnTo>
                    <a:lnTo>
                      <a:pt x="216" y="176"/>
                    </a:lnTo>
                    <a:lnTo>
                      <a:pt x="210" y="185"/>
                    </a:lnTo>
                    <a:lnTo>
                      <a:pt x="203" y="194"/>
                    </a:lnTo>
                    <a:lnTo>
                      <a:pt x="198" y="200"/>
                    </a:lnTo>
                    <a:lnTo>
                      <a:pt x="189" y="208"/>
                    </a:lnTo>
                    <a:lnTo>
                      <a:pt x="183" y="211"/>
                    </a:lnTo>
                    <a:lnTo>
                      <a:pt x="176" y="214"/>
                    </a:lnTo>
                    <a:lnTo>
                      <a:pt x="171" y="218"/>
                    </a:lnTo>
                    <a:lnTo>
                      <a:pt x="168" y="222"/>
                    </a:lnTo>
                    <a:lnTo>
                      <a:pt x="163" y="228"/>
                    </a:lnTo>
                    <a:lnTo>
                      <a:pt x="157" y="236"/>
                    </a:lnTo>
                    <a:lnTo>
                      <a:pt x="150" y="246"/>
                    </a:lnTo>
                    <a:lnTo>
                      <a:pt x="143" y="255"/>
                    </a:lnTo>
                    <a:lnTo>
                      <a:pt x="137" y="264"/>
                    </a:lnTo>
                    <a:lnTo>
                      <a:pt x="130" y="271"/>
                    </a:lnTo>
                    <a:lnTo>
                      <a:pt x="125" y="276"/>
                    </a:lnTo>
                    <a:lnTo>
                      <a:pt x="116" y="281"/>
                    </a:lnTo>
                    <a:lnTo>
                      <a:pt x="107" y="284"/>
                    </a:lnTo>
                    <a:lnTo>
                      <a:pt x="98" y="289"/>
                    </a:lnTo>
                    <a:lnTo>
                      <a:pt x="94" y="295"/>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15" name="Freeform 1555">
                <a:extLst>
                  <a:ext uri="{FF2B5EF4-FFF2-40B4-BE49-F238E27FC236}">
                    <a16:creationId xmlns:a16="http://schemas.microsoft.com/office/drawing/2014/main" id="{6CE6C4C5-516F-0C12-17E2-8BE08FD4E37D}"/>
                  </a:ext>
                </a:extLst>
              </p:cNvPr>
              <p:cNvSpPr>
                <a:spLocks/>
              </p:cNvSpPr>
              <p:nvPr/>
            </p:nvSpPr>
            <p:spPr bwMode="auto">
              <a:xfrm>
                <a:off x="1160" y="2173"/>
                <a:ext cx="35" cy="25"/>
              </a:xfrm>
              <a:custGeom>
                <a:avLst/>
                <a:gdLst>
                  <a:gd name="T0" fmla="*/ 2 w 105"/>
                  <a:gd name="T1" fmla="*/ 11 h 73"/>
                  <a:gd name="T2" fmla="*/ 4 w 105"/>
                  <a:gd name="T3" fmla="*/ 12 h 73"/>
                  <a:gd name="T4" fmla="*/ 12 w 105"/>
                  <a:gd name="T5" fmla="*/ 19 h 73"/>
                  <a:gd name="T6" fmla="*/ 19 w 105"/>
                  <a:gd name="T7" fmla="*/ 28 h 73"/>
                  <a:gd name="T8" fmla="*/ 30 w 105"/>
                  <a:gd name="T9" fmla="*/ 38 h 73"/>
                  <a:gd name="T10" fmla="*/ 40 w 105"/>
                  <a:gd name="T11" fmla="*/ 48 h 73"/>
                  <a:gd name="T12" fmla="*/ 51 w 105"/>
                  <a:gd name="T13" fmla="*/ 58 h 73"/>
                  <a:gd name="T14" fmla="*/ 58 w 105"/>
                  <a:gd name="T15" fmla="*/ 66 h 73"/>
                  <a:gd name="T16" fmla="*/ 64 w 105"/>
                  <a:gd name="T17" fmla="*/ 71 h 73"/>
                  <a:gd name="T18" fmla="*/ 70 w 105"/>
                  <a:gd name="T19" fmla="*/ 73 h 73"/>
                  <a:gd name="T20" fmla="*/ 78 w 105"/>
                  <a:gd name="T21" fmla="*/ 73 h 73"/>
                  <a:gd name="T22" fmla="*/ 86 w 105"/>
                  <a:gd name="T23" fmla="*/ 70 h 73"/>
                  <a:gd name="T24" fmla="*/ 95 w 105"/>
                  <a:gd name="T25" fmla="*/ 63 h 73"/>
                  <a:gd name="T26" fmla="*/ 101 w 105"/>
                  <a:gd name="T27" fmla="*/ 57 h 73"/>
                  <a:gd name="T28" fmla="*/ 105 w 105"/>
                  <a:gd name="T29" fmla="*/ 50 h 73"/>
                  <a:gd name="T30" fmla="*/ 105 w 105"/>
                  <a:gd name="T31" fmla="*/ 44 h 73"/>
                  <a:gd name="T32" fmla="*/ 103 w 105"/>
                  <a:gd name="T33" fmla="*/ 39 h 73"/>
                  <a:gd name="T34" fmla="*/ 95 w 105"/>
                  <a:gd name="T35" fmla="*/ 35 h 73"/>
                  <a:gd name="T36" fmla="*/ 83 w 105"/>
                  <a:gd name="T37" fmla="*/ 30 h 73"/>
                  <a:gd name="T38" fmla="*/ 72 w 105"/>
                  <a:gd name="T39" fmla="*/ 22 h 73"/>
                  <a:gd name="T40" fmla="*/ 58 w 105"/>
                  <a:gd name="T41" fmla="*/ 16 h 73"/>
                  <a:gd name="T42" fmla="*/ 45 w 105"/>
                  <a:gd name="T43" fmla="*/ 9 h 73"/>
                  <a:gd name="T44" fmla="*/ 35 w 105"/>
                  <a:gd name="T45" fmla="*/ 5 h 73"/>
                  <a:gd name="T46" fmla="*/ 24 w 105"/>
                  <a:gd name="T47" fmla="*/ 2 h 73"/>
                  <a:gd name="T48" fmla="*/ 19 w 105"/>
                  <a:gd name="T49" fmla="*/ 0 h 73"/>
                  <a:gd name="T50" fmla="*/ 9 w 105"/>
                  <a:gd name="T51" fmla="*/ 0 h 73"/>
                  <a:gd name="T52" fmla="*/ 2 w 105"/>
                  <a:gd name="T53" fmla="*/ 0 h 73"/>
                  <a:gd name="T54" fmla="*/ 0 w 105"/>
                  <a:gd name="T55" fmla="*/ 5 h 73"/>
                  <a:gd name="T56" fmla="*/ 2 w 105"/>
                  <a:gd name="T57" fmla="*/ 1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73">
                    <a:moveTo>
                      <a:pt x="2" y="11"/>
                    </a:moveTo>
                    <a:lnTo>
                      <a:pt x="4" y="12"/>
                    </a:lnTo>
                    <a:lnTo>
                      <a:pt x="12" y="19"/>
                    </a:lnTo>
                    <a:lnTo>
                      <a:pt x="19" y="28"/>
                    </a:lnTo>
                    <a:lnTo>
                      <a:pt x="30" y="38"/>
                    </a:lnTo>
                    <a:lnTo>
                      <a:pt x="40" y="48"/>
                    </a:lnTo>
                    <a:lnTo>
                      <a:pt x="51" y="58"/>
                    </a:lnTo>
                    <a:lnTo>
                      <a:pt x="58" y="66"/>
                    </a:lnTo>
                    <a:lnTo>
                      <a:pt x="64" y="71"/>
                    </a:lnTo>
                    <a:lnTo>
                      <a:pt x="70" y="73"/>
                    </a:lnTo>
                    <a:lnTo>
                      <a:pt x="78" y="73"/>
                    </a:lnTo>
                    <a:lnTo>
                      <a:pt x="86" y="70"/>
                    </a:lnTo>
                    <a:lnTo>
                      <a:pt x="95" y="63"/>
                    </a:lnTo>
                    <a:lnTo>
                      <a:pt x="101" y="57"/>
                    </a:lnTo>
                    <a:lnTo>
                      <a:pt x="105" y="50"/>
                    </a:lnTo>
                    <a:lnTo>
                      <a:pt x="105" y="44"/>
                    </a:lnTo>
                    <a:lnTo>
                      <a:pt x="103" y="39"/>
                    </a:lnTo>
                    <a:lnTo>
                      <a:pt x="95" y="35"/>
                    </a:lnTo>
                    <a:lnTo>
                      <a:pt x="83" y="30"/>
                    </a:lnTo>
                    <a:lnTo>
                      <a:pt x="72" y="22"/>
                    </a:lnTo>
                    <a:lnTo>
                      <a:pt x="58" y="16"/>
                    </a:lnTo>
                    <a:lnTo>
                      <a:pt x="45" y="9"/>
                    </a:lnTo>
                    <a:lnTo>
                      <a:pt x="35" y="5"/>
                    </a:lnTo>
                    <a:lnTo>
                      <a:pt x="24" y="2"/>
                    </a:lnTo>
                    <a:lnTo>
                      <a:pt x="19" y="0"/>
                    </a:lnTo>
                    <a:lnTo>
                      <a:pt x="9" y="0"/>
                    </a:lnTo>
                    <a:lnTo>
                      <a:pt x="2" y="0"/>
                    </a:lnTo>
                    <a:lnTo>
                      <a:pt x="0" y="5"/>
                    </a:lnTo>
                    <a:lnTo>
                      <a:pt x="2" y="11"/>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16" name="Freeform 1556">
                <a:extLst>
                  <a:ext uri="{FF2B5EF4-FFF2-40B4-BE49-F238E27FC236}">
                    <a16:creationId xmlns:a16="http://schemas.microsoft.com/office/drawing/2014/main" id="{22A7EAD7-1EF7-844A-192F-6B8700B272B4}"/>
                  </a:ext>
                </a:extLst>
              </p:cNvPr>
              <p:cNvSpPr>
                <a:spLocks/>
              </p:cNvSpPr>
              <p:nvPr/>
            </p:nvSpPr>
            <p:spPr bwMode="auto">
              <a:xfrm>
                <a:off x="1113" y="2186"/>
                <a:ext cx="39" cy="39"/>
              </a:xfrm>
              <a:custGeom>
                <a:avLst/>
                <a:gdLst>
                  <a:gd name="T0" fmla="*/ 8 w 117"/>
                  <a:gd name="T1" fmla="*/ 28 h 117"/>
                  <a:gd name="T2" fmla="*/ 5 w 117"/>
                  <a:gd name="T3" fmla="*/ 24 h 117"/>
                  <a:gd name="T4" fmla="*/ 0 w 117"/>
                  <a:gd name="T5" fmla="*/ 12 h 117"/>
                  <a:gd name="T6" fmla="*/ 0 w 117"/>
                  <a:gd name="T7" fmla="*/ 3 h 117"/>
                  <a:gd name="T8" fmla="*/ 6 w 117"/>
                  <a:gd name="T9" fmla="*/ 0 h 117"/>
                  <a:gd name="T10" fmla="*/ 14 w 117"/>
                  <a:gd name="T11" fmla="*/ 0 h 117"/>
                  <a:gd name="T12" fmla="*/ 25 w 117"/>
                  <a:gd name="T13" fmla="*/ 1 h 117"/>
                  <a:gd name="T14" fmla="*/ 37 w 117"/>
                  <a:gd name="T15" fmla="*/ 3 h 117"/>
                  <a:gd name="T16" fmla="*/ 51 w 117"/>
                  <a:gd name="T17" fmla="*/ 5 h 117"/>
                  <a:gd name="T18" fmla="*/ 62 w 117"/>
                  <a:gd name="T19" fmla="*/ 10 h 117"/>
                  <a:gd name="T20" fmla="*/ 73 w 117"/>
                  <a:gd name="T21" fmla="*/ 18 h 117"/>
                  <a:gd name="T22" fmla="*/ 83 w 117"/>
                  <a:gd name="T23" fmla="*/ 27 h 117"/>
                  <a:gd name="T24" fmla="*/ 89 w 117"/>
                  <a:gd name="T25" fmla="*/ 40 h 117"/>
                  <a:gd name="T26" fmla="*/ 94 w 117"/>
                  <a:gd name="T27" fmla="*/ 54 h 117"/>
                  <a:gd name="T28" fmla="*/ 100 w 117"/>
                  <a:gd name="T29" fmla="*/ 68 h 117"/>
                  <a:gd name="T30" fmla="*/ 107 w 117"/>
                  <a:gd name="T31" fmla="*/ 81 h 117"/>
                  <a:gd name="T32" fmla="*/ 113 w 117"/>
                  <a:gd name="T33" fmla="*/ 94 h 117"/>
                  <a:gd name="T34" fmla="*/ 116 w 117"/>
                  <a:gd name="T35" fmla="*/ 103 h 117"/>
                  <a:gd name="T36" fmla="*/ 117 w 117"/>
                  <a:gd name="T37" fmla="*/ 110 h 117"/>
                  <a:gd name="T38" fmla="*/ 114 w 117"/>
                  <a:gd name="T39" fmla="*/ 116 h 117"/>
                  <a:gd name="T40" fmla="*/ 108 w 117"/>
                  <a:gd name="T41" fmla="*/ 117 h 117"/>
                  <a:gd name="T42" fmla="*/ 95 w 117"/>
                  <a:gd name="T43" fmla="*/ 114 h 117"/>
                  <a:gd name="T44" fmla="*/ 80 w 117"/>
                  <a:gd name="T45" fmla="*/ 107 h 117"/>
                  <a:gd name="T46" fmla="*/ 60 w 117"/>
                  <a:gd name="T47" fmla="*/ 94 h 117"/>
                  <a:gd name="T48" fmla="*/ 41 w 117"/>
                  <a:gd name="T49" fmla="*/ 79 h 117"/>
                  <a:gd name="T50" fmla="*/ 24 w 117"/>
                  <a:gd name="T51" fmla="*/ 63 h 117"/>
                  <a:gd name="T52" fmla="*/ 13 w 117"/>
                  <a:gd name="T53" fmla="*/ 49 h 117"/>
                  <a:gd name="T54" fmla="*/ 6 w 117"/>
                  <a:gd name="T55" fmla="*/ 37 h 117"/>
                  <a:gd name="T56" fmla="*/ 8 w 117"/>
                  <a:gd name="T57" fmla="*/ 2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17">
                    <a:moveTo>
                      <a:pt x="8" y="28"/>
                    </a:moveTo>
                    <a:lnTo>
                      <a:pt x="5" y="24"/>
                    </a:lnTo>
                    <a:lnTo>
                      <a:pt x="0" y="12"/>
                    </a:lnTo>
                    <a:lnTo>
                      <a:pt x="0" y="3"/>
                    </a:lnTo>
                    <a:lnTo>
                      <a:pt x="6" y="0"/>
                    </a:lnTo>
                    <a:lnTo>
                      <a:pt x="14" y="0"/>
                    </a:lnTo>
                    <a:lnTo>
                      <a:pt x="25" y="1"/>
                    </a:lnTo>
                    <a:lnTo>
                      <a:pt x="37" y="3"/>
                    </a:lnTo>
                    <a:lnTo>
                      <a:pt x="51" y="5"/>
                    </a:lnTo>
                    <a:lnTo>
                      <a:pt x="62" y="10"/>
                    </a:lnTo>
                    <a:lnTo>
                      <a:pt x="73" y="18"/>
                    </a:lnTo>
                    <a:lnTo>
                      <a:pt x="83" y="27"/>
                    </a:lnTo>
                    <a:lnTo>
                      <a:pt x="89" y="40"/>
                    </a:lnTo>
                    <a:lnTo>
                      <a:pt x="94" y="54"/>
                    </a:lnTo>
                    <a:lnTo>
                      <a:pt x="100" y="68"/>
                    </a:lnTo>
                    <a:lnTo>
                      <a:pt x="107" y="81"/>
                    </a:lnTo>
                    <a:lnTo>
                      <a:pt x="113" y="94"/>
                    </a:lnTo>
                    <a:lnTo>
                      <a:pt x="116" y="103"/>
                    </a:lnTo>
                    <a:lnTo>
                      <a:pt x="117" y="110"/>
                    </a:lnTo>
                    <a:lnTo>
                      <a:pt x="114" y="116"/>
                    </a:lnTo>
                    <a:lnTo>
                      <a:pt x="108" y="117"/>
                    </a:lnTo>
                    <a:lnTo>
                      <a:pt x="95" y="114"/>
                    </a:lnTo>
                    <a:lnTo>
                      <a:pt x="80" y="107"/>
                    </a:lnTo>
                    <a:lnTo>
                      <a:pt x="60" y="94"/>
                    </a:lnTo>
                    <a:lnTo>
                      <a:pt x="41" y="79"/>
                    </a:lnTo>
                    <a:lnTo>
                      <a:pt x="24" y="63"/>
                    </a:lnTo>
                    <a:lnTo>
                      <a:pt x="13" y="49"/>
                    </a:lnTo>
                    <a:lnTo>
                      <a:pt x="6" y="37"/>
                    </a:lnTo>
                    <a:lnTo>
                      <a:pt x="8" y="28"/>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17" name="Freeform 1557">
                <a:extLst>
                  <a:ext uri="{FF2B5EF4-FFF2-40B4-BE49-F238E27FC236}">
                    <a16:creationId xmlns:a16="http://schemas.microsoft.com/office/drawing/2014/main" id="{2F35AED7-D84A-D2FA-E649-79174F42B470}"/>
                  </a:ext>
                </a:extLst>
              </p:cNvPr>
              <p:cNvSpPr>
                <a:spLocks/>
              </p:cNvSpPr>
              <p:nvPr/>
            </p:nvSpPr>
            <p:spPr bwMode="auto">
              <a:xfrm>
                <a:off x="1140" y="2177"/>
                <a:ext cx="37" cy="48"/>
              </a:xfrm>
              <a:custGeom>
                <a:avLst/>
                <a:gdLst>
                  <a:gd name="T0" fmla="*/ 100 w 110"/>
                  <a:gd name="T1" fmla="*/ 142 h 142"/>
                  <a:gd name="T2" fmla="*/ 96 w 110"/>
                  <a:gd name="T3" fmla="*/ 139 h 142"/>
                  <a:gd name="T4" fmla="*/ 87 w 110"/>
                  <a:gd name="T5" fmla="*/ 127 h 142"/>
                  <a:gd name="T6" fmla="*/ 73 w 110"/>
                  <a:gd name="T7" fmla="*/ 113 h 142"/>
                  <a:gd name="T8" fmla="*/ 57 w 110"/>
                  <a:gd name="T9" fmla="*/ 96 h 142"/>
                  <a:gd name="T10" fmla="*/ 41 w 110"/>
                  <a:gd name="T11" fmla="*/ 78 h 142"/>
                  <a:gd name="T12" fmla="*/ 27 w 110"/>
                  <a:gd name="T13" fmla="*/ 63 h 142"/>
                  <a:gd name="T14" fmla="*/ 18 w 110"/>
                  <a:gd name="T15" fmla="*/ 47 h 142"/>
                  <a:gd name="T16" fmla="*/ 14 w 110"/>
                  <a:gd name="T17" fmla="*/ 38 h 142"/>
                  <a:gd name="T18" fmla="*/ 11 w 110"/>
                  <a:gd name="T19" fmla="*/ 26 h 142"/>
                  <a:gd name="T20" fmla="*/ 4 w 110"/>
                  <a:gd name="T21" fmla="*/ 13 h 142"/>
                  <a:gd name="T22" fmla="*/ 0 w 110"/>
                  <a:gd name="T23" fmla="*/ 5 h 142"/>
                  <a:gd name="T24" fmla="*/ 6 w 110"/>
                  <a:gd name="T25" fmla="*/ 0 h 142"/>
                  <a:gd name="T26" fmla="*/ 14 w 110"/>
                  <a:gd name="T27" fmla="*/ 0 h 142"/>
                  <a:gd name="T28" fmla="*/ 25 w 110"/>
                  <a:gd name="T29" fmla="*/ 0 h 142"/>
                  <a:gd name="T30" fmla="*/ 37 w 110"/>
                  <a:gd name="T31" fmla="*/ 4 h 142"/>
                  <a:gd name="T32" fmla="*/ 50 w 110"/>
                  <a:gd name="T33" fmla="*/ 6 h 142"/>
                  <a:gd name="T34" fmla="*/ 61 w 110"/>
                  <a:gd name="T35" fmla="*/ 11 h 142"/>
                  <a:gd name="T36" fmla="*/ 71 w 110"/>
                  <a:gd name="T37" fmla="*/ 18 h 142"/>
                  <a:gd name="T38" fmla="*/ 79 w 110"/>
                  <a:gd name="T39" fmla="*/ 27 h 142"/>
                  <a:gd name="T40" fmla="*/ 85 w 110"/>
                  <a:gd name="T41" fmla="*/ 37 h 142"/>
                  <a:gd name="T42" fmla="*/ 87 w 110"/>
                  <a:gd name="T43" fmla="*/ 50 h 142"/>
                  <a:gd name="T44" fmla="*/ 94 w 110"/>
                  <a:gd name="T45" fmla="*/ 65 h 142"/>
                  <a:gd name="T46" fmla="*/ 100 w 110"/>
                  <a:gd name="T47" fmla="*/ 84 h 142"/>
                  <a:gd name="T48" fmla="*/ 105 w 110"/>
                  <a:gd name="T49" fmla="*/ 102 h 142"/>
                  <a:gd name="T50" fmla="*/ 109 w 110"/>
                  <a:gd name="T51" fmla="*/ 118 h 142"/>
                  <a:gd name="T52" fmla="*/ 110 w 110"/>
                  <a:gd name="T53" fmla="*/ 130 h 142"/>
                  <a:gd name="T54" fmla="*/ 107 w 110"/>
                  <a:gd name="T55" fmla="*/ 140 h 142"/>
                  <a:gd name="T56" fmla="*/ 100 w 110"/>
                  <a:gd name="T5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142">
                    <a:moveTo>
                      <a:pt x="100" y="142"/>
                    </a:moveTo>
                    <a:lnTo>
                      <a:pt x="96" y="139"/>
                    </a:lnTo>
                    <a:lnTo>
                      <a:pt x="87" y="127"/>
                    </a:lnTo>
                    <a:lnTo>
                      <a:pt x="73" y="113"/>
                    </a:lnTo>
                    <a:lnTo>
                      <a:pt x="57" y="96"/>
                    </a:lnTo>
                    <a:lnTo>
                      <a:pt x="41" y="78"/>
                    </a:lnTo>
                    <a:lnTo>
                      <a:pt x="27" y="63"/>
                    </a:lnTo>
                    <a:lnTo>
                      <a:pt x="18" y="47"/>
                    </a:lnTo>
                    <a:lnTo>
                      <a:pt x="14" y="38"/>
                    </a:lnTo>
                    <a:lnTo>
                      <a:pt x="11" y="26"/>
                    </a:lnTo>
                    <a:lnTo>
                      <a:pt x="4" y="13"/>
                    </a:lnTo>
                    <a:lnTo>
                      <a:pt x="0" y="5"/>
                    </a:lnTo>
                    <a:lnTo>
                      <a:pt x="6" y="0"/>
                    </a:lnTo>
                    <a:lnTo>
                      <a:pt x="14" y="0"/>
                    </a:lnTo>
                    <a:lnTo>
                      <a:pt x="25" y="0"/>
                    </a:lnTo>
                    <a:lnTo>
                      <a:pt x="37" y="4"/>
                    </a:lnTo>
                    <a:lnTo>
                      <a:pt x="50" y="6"/>
                    </a:lnTo>
                    <a:lnTo>
                      <a:pt x="61" y="11"/>
                    </a:lnTo>
                    <a:lnTo>
                      <a:pt x="71" y="18"/>
                    </a:lnTo>
                    <a:lnTo>
                      <a:pt x="79" y="27"/>
                    </a:lnTo>
                    <a:lnTo>
                      <a:pt x="85" y="37"/>
                    </a:lnTo>
                    <a:lnTo>
                      <a:pt x="87" y="50"/>
                    </a:lnTo>
                    <a:lnTo>
                      <a:pt x="94" y="65"/>
                    </a:lnTo>
                    <a:lnTo>
                      <a:pt x="100" y="84"/>
                    </a:lnTo>
                    <a:lnTo>
                      <a:pt x="105" y="102"/>
                    </a:lnTo>
                    <a:lnTo>
                      <a:pt x="109" y="118"/>
                    </a:lnTo>
                    <a:lnTo>
                      <a:pt x="110" y="130"/>
                    </a:lnTo>
                    <a:lnTo>
                      <a:pt x="107" y="140"/>
                    </a:lnTo>
                    <a:lnTo>
                      <a:pt x="100" y="142"/>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18" name="Freeform 1558">
                <a:extLst>
                  <a:ext uri="{FF2B5EF4-FFF2-40B4-BE49-F238E27FC236}">
                    <a16:creationId xmlns:a16="http://schemas.microsoft.com/office/drawing/2014/main" id="{F1335115-8101-C0B3-062B-671253C4F1DC}"/>
                  </a:ext>
                </a:extLst>
              </p:cNvPr>
              <p:cNvSpPr>
                <a:spLocks/>
              </p:cNvSpPr>
              <p:nvPr/>
            </p:nvSpPr>
            <p:spPr bwMode="auto">
              <a:xfrm>
                <a:off x="1002" y="2164"/>
                <a:ext cx="152" cy="30"/>
              </a:xfrm>
              <a:custGeom>
                <a:avLst/>
                <a:gdLst>
                  <a:gd name="T0" fmla="*/ 49 w 457"/>
                  <a:gd name="T1" fmla="*/ 63 h 90"/>
                  <a:gd name="T2" fmla="*/ 86 w 457"/>
                  <a:gd name="T3" fmla="*/ 64 h 90"/>
                  <a:gd name="T4" fmla="*/ 140 w 457"/>
                  <a:gd name="T5" fmla="*/ 69 h 90"/>
                  <a:gd name="T6" fmla="*/ 190 w 457"/>
                  <a:gd name="T7" fmla="*/ 76 h 90"/>
                  <a:gd name="T8" fmla="*/ 221 w 457"/>
                  <a:gd name="T9" fmla="*/ 81 h 90"/>
                  <a:gd name="T10" fmla="*/ 257 w 457"/>
                  <a:gd name="T11" fmla="*/ 86 h 90"/>
                  <a:gd name="T12" fmla="*/ 296 w 457"/>
                  <a:gd name="T13" fmla="*/ 90 h 90"/>
                  <a:gd name="T14" fmla="*/ 324 w 457"/>
                  <a:gd name="T15" fmla="*/ 87 h 90"/>
                  <a:gd name="T16" fmla="*/ 337 w 457"/>
                  <a:gd name="T17" fmla="*/ 81 h 90"/>
                  <a:gd name="T18" fmla="*/ 364 w 457"/>
                  <a:gd name="T19" fmla="*/ 72 h 90"/>
                  <a:gd name="T20" fmla="*/ 398 w 457"/>
                  <a:gd name="T21" fmla="*/ 63 h 90"/>
                  <a:gd name="T22" fmla="*/ 427 w 457"/>
                  <a:gd name="T23" fmla="*/ 53 h 90"/>
                  <a:gd name="T24" fmla="*/ 443 w 457"/>
                  <a:gd name="T25" fmla="*/ 40 h 90"/>
                  <a:gd name="T26" fmla="*/ 454 w 457"/>
                  <a:gd name="T27" fmla="*/ 30 h 90"/>
                  <a:gd name="T28" fmla="*/ 456 w 457"/>
                  <a:gd name="T29" fmla="*/ 19 h 90"/>
                  <a:gd name="T30" fmla="*/ 440 w 457"/>
                  <a:gd name="T31" fmla="*/ 12 h 90"/>
                  <a:gd name="T32" fmla="*/ 413 w 457"/>
                  <a:gd name="T33" fmla="*/ 9 h 90"/>
                  <a:gd name="T34" fmla="*/ 388 w 457"/>
                  <a:gd name="T35" fmla="*/ 8 h 90"/>
                  <a:gd name="T36" fmla="*/ 356 w 457"/>
                  <a:gd name="T37" fmla="*/ 7 h 90"/>
                  <a:gd name="T38" fmla="*/ 322 w 457"/>
                  <a:gd name="T39" fmla="*/ 4 h 90"/>
                  <a:gd name="T40" fmla="*/ 283 w 457"/>
                  <a:gd name="T41" fmla="*/ 1 h 90"/>
                  <a:gd name="T42" fmla="*/ 244 w 457"/>
                  <a:gd name="T43" fmla="*/ 1 h 90"/>
                  <a:gd name="T44" fmla="*/ 204 w 457"/>
                  <a:gd name="T45" fmla="*/ 0 h 90"/>
                  <a:gd name="T46" fmla="*/ 171 w 457"/>
                  <a:gd name="T47" fmla="*/ 0 h 90"/>
                  <a:gd name="T48" fmla="*/ 122 w 457"/>
                  <a:gd name="T49" fmla="*/ 1 h 90"/>
                  <a:gd name="T50" fmla="*/ 72 w 457"/>
                  <a:gd name="T51" fmla="*/ 2 h 90"/>
                  <a:gd name="T52" fmla="*/ 34 w 457"/>
                  <a:gd name="T53" fmla="*/ 4 h 90"/>
                  <a:gd name="T54" fmla="*/ 10 w 457"/>
                  <a:gd name="T55" fmla="*/ 9 h 90"/>
                  <a:gd name="T56" fmla="*/ 1 w 457"/>
                  <a:gd name="T57" fmla="*/ 17 h 90"/>
                  <a:gd name="T58" fmla="*/ 0 w 457"/>
                  <a:gd name="T59" fmla="*/ 32 h 90"/>
                  <a:gd name="T60" fmla="*/ 7 w 457"/>
                  <a:gd name="T61" fmla="*/ 47 h 90"/>
                  <a:gd name="T62" fmla="*/ 28 w 457"/>
                  <a:gd name="T63" fmla="*/ 5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7" h="90">
                    <a:moveTo>
                      <a:pt x="42" y="63"/>
                    </a:moveTo>
                    <a:lnTo>
                      <a:pt x="49" y="63"/>
                    </a:lnTo>
                    <a:lnTo>
                      <a:pt x="63" y="64"/>
                    </a:lnTo>
                    <a:lnTo>
                      <a:pt x="86" y="64"/>
                    </a:lnTo>
                    <a:lnTo>
                      <a:pt x="113" y="66"/>
                    </a:lnTo>
                    <a:lnTo>
                      <a:pt x="140" y="69"/>
                    </a:lnTo>
                    <a:lnTo>
                      <a:pt x="167" y="70"/>
                    </a:lnTo>
                    <a:lnTo>
                      <a:pt x="190" y="76"/>
                    </a:lnTo>
                    <a:lnTo>
                      <a:pt x="207" y="78"/>
                    </a:lnTo>
                    <a:lnTo>
                      <a:pt x="221" y="81"/>
                    </a:lnTo>
                    <a:lnTo>
                      <a:pt x="238" y="85"/>
                    </a:lnTo>
                    <a:lnTo>
                      <a:pt x="257" y="86"/>
                    </a:lnTo>
                    <a:lnTo>
                      <a:pt x="278" y="87"/>
                    </a:lnTo>
                    <a:lnTo>
                      <a:pt x="296" y="90"/>
                    </a:lnTo>
                    <a:lnTo>
                      <a:pt x="313" y="87"/>
                    </a:lnTo>
                    <a:lnTo>
                      <a:pt x="324" y="87"/>
                    </a:lnTo>
                    <a:lnTo>
                      <a:pt x="331" y="85"/>
                    </a:lnTo>
                    <a:lnTo>
                      <a:pt x="337" y="81"/>
                    </a:lnTo>
                    <a:lnTo>
                      <a:pt x="349" y="77"/>
                    </a:lnTo>
                    <a:lnTo>
                      <a:pt x="364" y="72"/>
                    </a:lnTo>
                    <a:lnTo>
                      <a:pt x="379" y="67"/>
                    </a:lnTo>
                    <a:lnTo>
                      <a:pt x="398" y="63"/>
                    </a:lnTo>
                    <a:lnTo>
                      <a:pt x="413" y="58"/>
                    </a:lnTo>
                    <a:lnTo>
                      <a:pt x="427" y="53"/>
                    </a:lnTo>
                    <a:lnTo>
                      <a:pt x="437" y="46"/>
                    </a:lnTo>
                    <a:lnTo>
                      <a:pt x="443" y="40"/>
                    </a:lnTo>
                    <a:lnTo>
                      <a:pt x="449" y="35"/>
                    </a:lnTo>
                    <a:lnTo>
                      <a:pt x="454" y="30"/>
                    </a:lnTo>
                    <a:lnTo>
                      <a:pt x="457" y="23"/>
                    </a:lnTo>
                    <a:lnTo>
                      <a:pt x="456" y="19"/>
                    </a:lnTo>
                    <a:lnTo>
                      <a:pt x="449" y="16"/>
                    </a:lnTo>
                    <a:lnTo>
                      <a:pt x="440" y="12"/>
                    </a:lnTo>
                    <a:lnTo>
                      <a:pt x="425" y="10"/>
                    </a:lnTo>
                    <a:lnTo>
                      <a:pt x="413" y="9"/>
                    </a:lnTo>
                    <a:lnTo>
                      <a:pt x="402" y="9"/>
                    </a:lnTo>
                    <a:lnTo>
                      <a:pt x="388" y="8"/>
                    </a:lnTo>
                    <a:lnTo>
                      <a:pt x="373" y="7"/>
                    </a:lnTo>
                    <a:lnTo>
                      <a:pt x="356" y="7"/>
                    </a:lnTo>
                    <a:lnTo>
                      <a:pt x="339" y="4"/>
                    </a:lnTo>
                    <a:lnTo>
                      <a:pt x="322" y="4"/>
                    </a:lnTo>
                    <a:lnTo>
                      <a:pt x="302" y="2"/>
                    </a:lnTo>
                    <a:lnTo>
                      <a:pt x="283" y="1"/>
                    </a:lnTo>
                    <a:lnTo>
                      <a:pt x="264" y="1"/>
                    </a:lnTo>
                    <a:lnTo>
                      <a:pt x="244" y="1"/>
                    </a:lnTo>
                    <a:lnTo>
                      <a:pt x="224" y="0"/>
                    </a:lnTo>
                    <a:lnTo>
                      <a:pt x="204" y="0"/>
                    </a:lnTo>
                    <a:lnTo>
                      <a:pt x="188" y="0"/>
                    </a:lnTo>
                    <a:lnTo>
                      <a:pt x="171" y="0"/>
                    </a:lnTo>
                    <a:lnTo>
                      <a:pt x="153" y="0"/>
                    </a:lnTo>
                    <a:lnTo>
                      <a:pt x="122" y="1"/>
                    </a:lnTo>
                    <a:lnTo>
                      <a:pt x="96" y="1"/>
                    </a:lnTo>
                    <a:lnTo>
                      <a:pt x="72" y="2"/>
                    </a:lnTo>
                    <a:lnTo>
                      <a:pt x="51" y="2"/>
                    </a:lnTo>
                    <a:lnTo>
                      <a:pt x="34" y="4"/>
                    </a:lnTo>
                    <a:lnTo>
                      <a:pt x="19" y="7"/>
                    </a:lnTo>
                    <a:lnTo>
                      <a:pt x="10" y="9"/>
                    </a:lnTo>
                    <a:lnTo>
                      <a:pt x="4" y="12"/>
                    </a:lnTo>
                    <a:lnTo>
                      <a:pt x="1" y="17"/>
                    </a:lnTo>
                    <a:lnTo>
                      <a:pt x="0" y="25"/>
                    </a:lnTo>
                    <a:lnTo>
                      <a:pt x="0" y="32"/>
                    </a:lnTo>
                    <a:lnTo>
                      <a:pt x="2" y="40"/>
                    </a:lnTo>
                    <a:lnTo>
                      <a:pt x="7" y="47"/>
                    </a:lnTo>
                    <a:lnTo>
                      <a:pt x="16" y="55"/>
                    </a:lnTo>
                    <a:lnTo>
                      <a:pt x="28" y="59"/>
                    </a:lnTo>
                    <a:lnTo>
                      <a:pt x="42" y="63"/>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19" name="Freeform 1559">
                <a:extLst>
                  <a:ext uri="{FF2B5EF4-FFF2-40B4-BE49-F238E27FC236}">
                    <a16:creationId xmlns:a16="http://schemas.microsoft.com/office/drawing/2014/main" id="{3CB3A1F7-8E75-0592-C8F5-7A2BDDBF1E4D}"/>
                  </a:ext>
                </a:extLst>
              </p:cNvPr>
              <p:cNvSpPr>
                <a:spLocks/>
              </p:cNvSpPr>
              <p:nvPr/>
            </p:nvSpPr>
            <p:spPr bwMode="auto">
              <a:xfrm>
                <a:off x="1076" y="2213"/>
                <a:ext cx="66" cy="106"/>
              </a:xfrm>
              <a:custGeom>
                <a:avLst/>
                <a:gdLst>
                  <a:gd name="T0" fmla="*/ 135 w 199"/>
                  <a:gd name="T1" fmla="*/ 83 h 318"/>
                  <a:gd name="T2" fmla="*/ 152 w 199"/>
                  <a:gd name="T3" fmla="*/ 111 h 318"/>
                  <a:gd name="T4" fmla="*/ 168 w 199"/>
                  <a:gd name="T5" fmla="*/ 147 h 318"/>
                  <a:gd name="T6" fmla="*/ 181 w 199"/>
                  <a:gd name="T7" fmla="*/ 188 h 318"/>
                  <a:gd name="T8" fmla="*/ 186 w 199"/>
                  <a:gd name="T9" fmla="*/ 234 h 318"/>
                  <a:gd name="T10" fmla="*/ 193 w 199"/>
                  <a:gd name="T11" fmla="*/ 276 h 318"/>
                  <a:gd name="T12" fmla="*/ 197 w 199"/>
                  <a:gd name="T13" fmla="*/ 304 h 318"/>
                  <a:gd name="T14" fmla="*/ 199 w 199"/>
                  <a:gd name="T15" fmla="*/ 317 h 318"/>
                  <a:gd name="T16" fmla="*/ 190 w 199"/>
                  <a:gd name="T17" fmla="*/ 314 h 318"/>
                  <a:gd name="T18" fmla="*/ 174 w 199"/>
                  <a:gd name="T19" fmla="*/ 291 h 318"/>
                  <a:gd name="T20" fmla="*/ 165 w 199"/>
                  <a:gd name="T21" fmla="*/ 255 h 318"/>
                  <a:gd name="T22" fmla="*/ 163 w 199"/>
                  <a:gd name="T23" fmla="*/ 233 h 318"/>
                  <a:gd name="T24" fmla="*/ 163 w 199"/>
                  <a:gd name="T25" fmla="*/ 219 h 318"/>
                  <a:gd name="T26" fmla="*/ 162 w 199"/>
                  <a:gd name="T27" fmla="*/ 206 h 318"/>
                  <a:gd name="T28" fmla="*/ 150 w 199"/>
                  <a:gd name="T29" fmla="*/ 184 h 318"/>
                  <a:gd name="T30" fmla="*/ 135 w 199"/>
                  <a:gd name="T31" fmla="*/ 153 h 318"/>
                  <a:gd name="T32" fmla="*/ 117 w 199"/>
                  <a:gd name="T33" fmla="*/ 123 h 318"/>
                  <a:gd name="T34" fmla="*/ 107 w 199"/>
                  <a:gd name="T35" fmla="*/ 104 h 318"/>
                  <a:gd name="T36" fmla="*/ 103 w 199"/>
                  <a:gd name="T37" fmla="*/ 98 h 318"/>
                  <a:gd name="T38" fmla="*/ 94 w 199"/>
                  <a:gd name="T39" fmla="*/ 89 h 318"/>
                  <a:gd name="T40" fmla="*/ 79 w 199"/>
                  <a:gd name="T41" fmla="*/ 95 h 318"/>
                  <a:gd name="T42" fmla="*/ 51 w 199"/>
                  <a:gd name="T43" fmla="*/ 119 h 318"/>
                  <a:gd name="T44" fmla="*/ 45 w 199"/>
                  <a:gd name="T45" fmla="*/ 125 h 318"/>
                  <a:gd name="T46" fmla="*/ 48 w 199"/>
                  <a:gd name="T47" fmla="*/ 134 h 318"/>
                  <a:gd name="T48" fmla="*/ 54 w 199"/>
                  <a:gd name="T49" fmla="*/ 148 h 318"/>
                  <a:gd name="T50" fmla="*/ 62 w 199"/>
                  <a:gd name="T51" fmla="*/ 166 h 318"/>
                  <a:gd name="T52" fmla="*/ 72 w 199"/>
                  <a:gd name="T53" fmla="*/ 184 h 318"/>
                  <a:gd name="T54" fmla="*/ 82 w 199"/>
                  <a:gd name="T55" fmla="*/ 205 h 318"/>
                  <a:gd name="T56" fmla="*/ 90 w 199"/>
                  <a:gd name="T57" fmla="*/ 232 h 318"/>
                  <a:gd name="T58" fmla="*/ 95 w 199"/>
                  <a:gd name="T59" fmla="*/ 260 h 318"/>
                  <a:gd name="T60" fmla="*/ 94 w 199"/>
                  <a:gd name="T61" fmla="*/ 274 h 318"/>
                  <a:gd name="T62" fmla="*/ 89 w 199"/>
                  <a:gd name="T63" fmla="*/ 260 h 318"/>
                  <a:gd name="T64" fmla="*/ 81 w 199"/>
                  <a:gd name="T65" fmla="*/ 241 h 318"/>
                  <a:gd name="T66" fmla="*/ 72 w 199"/>
                  <a:gd name="T67" fmla="*/ 221 h 318"/>
                  <a:gd name="T68" fmla="*/ 62 w 199"/>
                  <a:gd name="T69" fmla="*/ 209 h 318"/>
                  <a:gd name="T70" fmla="*/ 54 w 199"/>
                  <a:gd name="T71" fmla="*/ 196 h 318"/>
                  <a:gd name="T72" fmla="*/ 46 w 199"/>
                  <a:gd name="T73" fmla="*/ 179 h 318"/>
                  <a:gd name="T74" fmla="*/ 37 w 199"/>
                  <a:gd name="T75" fmla="*/ 160 h 318"/>
                  <a:gd name="T76" fmla="*/ 25 w 199"/>
                  <a:gd name="T77" fmla="*/ 139 h 318"/>
                  <a:gd name="T78" fmla="*/ 13 w 199"/>
                  <a:gd name="T79" fmla="*/ 122 h 318"/>
                  <a:gd name="T80" fmla="*/ 1 w 199"/>
                  <a:gd name="T81" fmla="*/ 109 h 318"/>
                  <a:gd name="T82" fmla="*/ 1 w 199"/>
                  <a:gd name="T83" fmla="*/ 99 h 318"/>
                  <a:gd name="T84" fmla="*/ 22 w 199"/>
                  <a:gd name="T85" fmla="*/ 95 h 318"/>
                  <a:gd name="T86" fmla="*/ 41 w 199"/>
                  <a:gd name="T87" fmla="*/ 90 h 318"/>
                  <a:gd name="T88" fmla="*/ 52 w 199"/>
                  <a:gd name="T89" fmla="*/ 84 h 318"/>
                  <a:gd name="T90" fmla="*/ 49 w 199"/>
                  <a:gd name="T91" fmla="*/ 76 h 318"/>
                  <a:gd name="T92" fmla="*/ 41 w 199"/>
                  <a:gd name="T93" fmla="*/ 63 h 318"/>
                  <a:gd name="T94" fmla="*/ 32 w 199"/>
                  <a:gd name="T95" fmla="*/ 47 h 318"/>
                  <a:gd name="T96" fmla="*/ 24 w 199"/>
                  <a:gd name="T97" fmla="*/ 31 h 318"/>
                  <a:gd name="T98" fmla="*/ 19 w 199"/>
                  <a:gd name="T99" fmla="*/ 14 h 318"/>
                  <a:gd name="T100" fmla="*/ 21 w 199"/>
                  <a:gd name="T101" fmla="*/ 3 h 318"/>
                  <a:gd name="T102" fmla="*/ 32 w 199"/>
                  <a:gd name="T103" fmla="*/ 1 h 318"/>
                  <a:gd name="T104" fmla="*/ 52 w 199"/>
                  <a:gd name="T105" fmla="*/ 14 h 318"/>
                  <a:gd name="T106" fmla="*/ 75 w 199"/>
                  <a:gd name="T107" fmla="*/ 28 h 318"/>
                  <a:gd name="T108" fmla="*/ 95 w 199"/>
                  <a:gd name="T109" fmla="*/ 45 h 318"/>
                  <a:gd name="T110" fmla="*/ 116 w 199"/>
                  <a:gd name="T111" fmla="*/ 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9" h="318">
                    <a:moveTo>
                      <a:pt x="126" y="72"/>
                    </a:moveTo>
                    <a:lnTo>
                      <a:pt x="135" y="83"/>
                    </a:lnTo>
                    <a:lnTo>
                      <a:pt x="143" y="95"/>
                    </a:lnTo>
                    <a:lnTo>
                      <a:pt x="152" y="111"/>
                    </a:lnTo>
                    <a:lnTo>
                      <a:pt x="161" y="129"/>
                    </a:lnTo>
                    <a:lnTo>
                      <a:pt x="168" y="147"/>
                    </a:lnTo>
                    <a:lnTo>
                      <a:pt x="175" y="166"/>
                    </a:lnTo>
                    <a:lnTo>
                      <a:pt x="181" y="188"/>
                    </a:lnTo>
                    <a:lnTo>
                      <a:pt x="184" y="209"/>
                    </a:lnTo>
                    <a:lnTo>
                      <a:pt x="186" y="234"/>
                    </a:lnTo>
                    <a:lnTo>
                      <a:pt x="190" y="258"/>
                    </a:lnTo>
                    <a:lnTo>
                      <a:pt x="193" y="276"/>
                    </a:lnTo>
                    <a:lnTo>
                      <a:pt x="196" y="291"/>
                    </a:lnTo>
                    <a:lnTo>
                      <a:pt x="197" y="304"/>
                    </a:lnTo>
                    <a:lnTo>
                      <a:pt x="198" y="312"/>
                    </a:lnTo>
                    <a:lnTo>
                      <a:pt x="199" y="317"/>
                    </a:lnTo>
                    <a:lnTo>
                      <a:pt x="199" y="318"/>
                    </a:lnTo>
                    <a:lnTo>
                      <a:pt x="190" y="314"/>
                    </a:lnTo>
                    <a:lnTo>
                      <a:pt x="183" y="304"/>
                    </a:lnTo>
                    <a:lnTo>
                      <a:pt x="174" y="291"/>
                    </a:lnTo>
                    <a:lnTo>
                      <a:pt x="168" y="273"/>
                    </a:lnTo>
                    <a:lnTo>
                      <a:pt x="165" y="255"/>
                    </a:lnTo>
                    <a:lnTo>
                      <a:pt x="163" y="242"/>
                    </a:lnTo>
                    <a:lnTo>
                      <a:pt x="163" y="233"/>
                    </a:lnTo>
                    <a:lnTo>
                      <a:pt x="163" y="225"/>
                    </a:lnTo>
                    <a:lnTo>
                      <a:pt x="163" y="219"/>
                    </a:lnTo>
                    <a:lnTo>
                      <a:pt x="163" y="212"/>
                    </a:lnTo>
                    <a:lnTo>
                      <a:pt x="162" y="206"/>
                    </a:lnTo>
                    <a:lnTo>
                      <a:pt x="157" y="196"/>
                    </a:lnTo>
                    <a:lnTo>
                      <a:pt x="150" y="184"/>
                    </a:lnTo>
                    <a:lnTo>
                      <a:pt x="143" y="170"/>
                    </a:lnTo>
                    <a:lnTo>
                      <a:pt x="135" y="153"/>
                    </a:lnTo>
                    <a:lnTo>
                      <a:pt x="126" y="138"/>
                    </a:lnTo>
                    <a:lnTo>
                      <a:pt x="117" y="123"/>
                    </a:lnTo>
                    <a:lnTo>
                      <a:pt x="111" y="112"/>
                    </a:lnTo>
                    <a:lnTo>
                      <a:pt x="107" y="104"/>
                    </a:lnTo>
                    <a:lnTo>
                      <a:pt x="104" y="102"/>
                    </a:lnTo>
                    <a:lnTo>
                      <a:pt x="103" y="98"/>
                    </a:lnTo>
                    <a:lnTo>
                      <a:pt x="100" y="93"/>
                    </a:lnTo>
                    <a:lnTo>
                      <a:pt x="94" y="89"/>
                    </a:lnTo>
                    <a:lnTo>
                      <a:pt x="89" y="89"/>
                    </a:lnTo>
                    <a:lnTo>
                      <a:pt x="79" y="95"/>
                    </a:lnTo>
                    <a:lnTo>
                      <a:pt x="65" y="108"/>
                    </a:lnTo>
                    <a:lnTo>
                      <a:pt x="51" y="119"/>
                    </a:lnTo>
                    <a:lnTo>
                      <a:pt x="45" y="123"/>
                    </a:lnTo>
                    <a:lnTo>
                      <a:pt x="45" y="125"/>
                    </a:lnTo>
                    <a:lnTo>
                      <a:pt x="46" y="129"/>
                    </a:lnTo>
                    <a:lnTo>
                      <a:pt x="48" y="134"/>
                    </a:lnTo>
                    <a:lnTo>
                      <a:pt x="51" y="141"/>
                    </a:lnTo>
                    <a:lnTo>
                      <a:pt x="54" y="148"/>
                    </a:lnTo>
                    <a:lnTo>
                      <a:pt x="58" y="159"/>
                    </a:lnTo>
                    <a:lnTo>
                      <a:pt x="62" y="166"/>
                    </a:lnTo>
                    <a:lnTo>
                      <a:pt x="67" y="174"/>
                    </a:lnTo>
                    <a:lnTo>
                      <a:pt x="72" y="184"/>
                    </a:lnTo>
                    <a:lnTo>
                      <a:pt x="77" y="193"/>
                    </a:lnTo>
                    <a:lnTo>
                      <a:pt x="82" y="205"/>
                    </a:lnTo>
                    <a:lnTo>
                      <a:pt x="87" y="218"/>
                    </a:lnTo>
                    <a:lnTo>
                      <a:pt x="90" y="232"/>
                    </a:lnTo>
                    <a:lnTo>
                      <a:pt x="94" y="246"/>
                    </a:lnTo>
                    <a:lnTo>
                      <a:pt x="95" y="260"/>
                    </a:lnTo>
                    <a:lnTo>
                      <a:pt x="94" y="276"/>
                    </a:lnTo>
                    <a:lnTo>
                      <a:pt x="94" y="274"/>
                    </a:lnTo>
                    <a:lnTo>
                      <a:pt x="90" y="268"/>
                    </a:lnTo>
                    <a:lnTo>
                      <a:pt x="89" y="260"/>
                    </a:lnTo>
                    <a:lnTo>
                      <a:pt x="86" y="250"/>
                    </a:lnTo>
                    <a:lnTo>
                      <a:pt x="81" y="241"/>
                    </a:lnTo>
                    <a:lnTo>
                      <a:pt x="76" y="232"/>
                    </a:lnTo>
                    <a:lnTo>
                      <a:pt x="72" y="221"/>
                    </a:lnTo>
                    <a:lnTo>
                      <a:pt x="67" y="215"/>
                    </a:lnTo>
                    <a:lnTo>
                      <a:pt x="62" y="209"/>
                    </a:lnTo>
                    <a:lnTo>
                      <a:pt x="58" y="202"/>
                    </a:lnTo>
                    <a:lnTo>
                      <a:pt x="54" y="196"/>
                    </a:lnTo>
                    <a:lnTo>
                      <a:pt x="49" y="187"/>
                    </a:lnTo>
                    <a:lnTo>
                      <a:pt x="46" y="179"/>
                    </a:lnTo>
                    <a:lnTo>
                      <a:pt x="41" y="170"/>
                    </a:lnTo>
                    <a:lnTo>
                      <a:pt x="37" y="160"/>
                    </a:lnTo>
                    <a:lnTo>
                      <a:pt x="32" y="151"/>
                    </a:lnTo>
                    <a:lnTo>
                      <a:pt x="25" y="139"/>
                    </a:lnTo>
                    <a:lnTo>
                      <a:pt x="19" y="132"/>
                    </a:lnTo>
                    <a:lnTo>
                      <a:pt x="13" y="122"/>
                    </a:lnTo>
                    <a:lnTo>
                      <a:pt x="6" y="113"/>
                    </a:lnTo>
                    <a:lnTo>
                      <a:pt x="1" y="109"/>
                    </a:lnTo>
                    <a:lnTo>
                      <a:pt x="0" y="103"/>
                    </a:lnTo>
                    <a:lnTo>
                      <a:pt x="1" y="99"/>
                    </a:lnTo>
                    <a:lnTo>
                      <a:pt x="8" y="98"/>
                    </a:lnTo>
                    <a:lnTo>
                      <a:pt x="22" y="95"/>
                    </a:lnTo>
                    <a:lnTo>
                      <a:pt x="32" y="93"/>
                    </a:lnTo>
                    <a:lnTo>
                      <a:pt x="41" y="90"/>
                    </a:lnTo>
                    <a:lnTo>
                      <a:pt x="49" y="86"/>
                    </a:lnTo>
                    <a:lnTo>
                      <a:pt x="52" y="84"/>
                    </a:lnTo>
                    <a:lnTo>
                      <a:pt x="52" y="81"/>
                    </a:lnTo>
                    <a:lnTo>
                      <a:pt x="49" y="76"/>
                    </a:lnTo>
                    <a:lnTo>
                      <a:pt x="46" y="70"/>
                    </a:lnTo>
                    <a:lnTo>
                      <a:pt x="41" y="63"/>
                    </a:lnTo>
                    <a:lnTo>
                      <a:pt x="37" y="55"/>
                    </a:lnTo>
                    <a:lnTo>
                      <a:pt x="32" y="47"/>
                    </a:lnTo>
                    <a:lnTo>
                      <a:pt x="27" y="40"/>
                    </a:lnTo>
                    <a:lnTo>
                      <a:pt x="24" y="31"/>
                    </a:lnTo>
                    <a:lnTo>
                      <a:pt x="21" y="22"/>
                    </a:lnTo>
                    <a:lnTo>
                      <a:pt x="19" y="14"/>
                    </a:lnTo>
                    <a:lnTo>
                      <a:pt x="19" y="8"/>
                    </a:lnTo>
                    <a:lnTo>
                      <a:pt x="21" y="3"/>
                    </a:lnTo>
                    <a:lnTo>
                      <a:pt x="25" y="0"/>
                    </a:lnTo>
                    <a:lnTo>
                      <a:pt x="32" y="1"/>
                    </a:lnTo>
                    <a:lnTo>
                      <a:pt x="41" y="7"/>
                    </a:lnTo>
                    <a:lnTo>
                      <a:pt x="52" y="14"/>
                    </a:lnTo>
                    <a:lnTo>
                      <a:pt x="63" y="21"/>
                    </a:lnTo>
                    <a:lnTo>
                      <a:pt x="75" y="28"/>
                    </a:lnTo>
                    <a:lnTo>
                      <a:pt x="86" y="36"/>
                    </a:lnTo>
                    <a:lnTo>
                      <a:pt x="95" y="45"/>
                    </a:lnTo>
                    <a:lnTo>
                      <a:pt x="107" y="54"/>
                    </a:lnTo>
                    <a:lnTo>
                      <a:pt x="116" y="63"/>
                    </a:lnTo>
                    <a:lnTo>
                      <a:pt x="126" y="72"/>
                    </a:lnTo>
                    <a:close/>
                  </a:path>
                </a:pathLst>
              </a:custGeom>
              <a:solidFill>
                <a:srgbClr val="874C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20" name="Freeform 1560">
                <a:extLst>
                  <a:ext uri="{FF2B5EF4-FFF2-40B4-BE49-F238E27FC236}">
                    <a16:creationId xmlns:a16="http://schemas.microsoft.com/office/drawing/2014/main" id="{ACC6D96D-352D-F00F-F231-A175D0B6DB3B}"/>
                  </a:ext>
                </a:extLst>
              </p:cNvPr>
              <p:cNvSpPr>
                <a:spLocks/>
              </p:cNvSpPr>
              <p:nvPr/>
            </p:nvSpPr>
            <p:spPr bwMode="auto">
              <a:xfrm>
                <a:off x="1079" y="2219"/>
                <a:ext cx="61" cy="98"/>
              </a:xfrm>
              <a:custGeom>
                <a:avLst/>
                <a:gdLst>
                  <a:gd name="T0" fmla="*/ 126 w 184"/>
                  <a:gd name="T1" fmla="*/ 79 h 293"/>
                  <a:gd name="T2" fmla="*/ 141 w 184"/>
                  <a:gd name="T3" fmla="*/ 103 h 293"/>
                  <a:gd name="T4" fmla="*/ 155 w 184"/>
                  <a:gd name="T5" fmla="*/ 132 h 293"/>
                  <a:gd name="T6" fmla="*/ 166 w 184"/>
                  <a:gd name="T7" fmla="*/ 165 h 293"/>
                  <a:gd name="T8" fmla="*/ 171 w 184"/>
                  <a:gd name="T9" fmla="*/ 208 h 293"/>
                  <a:gd name="T10" fmla="*/ 178 w 184"/>
                  <a:gd name="T11" fmla="*/ 249 h 293"/>
                  <a:gd name="T12" fmla="*/ 182 w 184"/>
                  <a:gd name="T13" fmla="*/ 277 h 293"/>
                  <a:gd name="T14" fmla="*/ 184 w 184"/>
                  <a:gd name="T15" fmla="*/ 291 h 293"/>
                  <a:gd name="T16" fmla="*/ 178 w 184"/>
                  <a:gd name="T17" fmla="*/ 290 h 293"/>
                  <a:gd name="T18" fmla="*/ 166 w 184"/>
                  <a:gd name="T19" fmla="*/ 270 h 293"/>
                  <a:gd name="T20" fmla="*/ 157 w 184"/>
                  <a:gd name="T21" fmla="*/ 237 h 293"/>
                  <a:gd name="T22" fmla="*/ 155 w 184"/>
                  <a:gd name="T23" fmla="*/ 215 h 293"/>
                  <a:gd name="T24" fmla="*/ 155 w 184"/>
                  <a:gd name="T25" fmla="*/ 201 h 293"/>
                  <a:gd name="T26" fmla="*/ 154 w 184"/>
                  <a:gd name="T27" fmla="*/ 188 h 293"/>
                  <a:gd name="T28" fmla="*/ 142 w 184"/>
                  <a:gd name="T29" fmla="*/ 166 h 293"/>
                  <a:gd name="T30" fmla="*/ 127 w 184"/>
                  <a:gd name="T31" fmla="*/ 135 h 293"/>
                  <a:gd name="T32" fmla="*/ 109 w 184"/>
                  <a:gd name="T33" fmla="*/ 106 h 293"/>
                  <a:gd name="T34" fmla="*/ 99 w 184"/>
                  <a:gd name="T35" fmla="*/ 86 h 293"/>
                  <a:gd name="T36" fmla="*/ 95 w 184"/>
                  <a:gd name="T37" fmla="*/ 80 h 293"/>
                  <a:gd name="T38" fmla="*/ 86 w 184"/>
                  <a:gd name="T39" fmla="*/ 71 h 293"/>
                  <a:gd name="T40" fmla="*/ 71 w 184"/>
                  <a:gd name="T41" fmla="*/ 77 h 293"/>
                  <a:gd name="T42" fmla="*/ 43 w 184"/>
                  <a:gd name="T43" fmla="*/ 101 h 293"/>
                  <a:gd name="T44" fmla="*/ 37 w 184"/>
                  <a:gd name="T45" fmla="*/ 107 h 293"/>
                  <a:gd name="T46" fmla="*/ 40 w 184"/>
                  <a:gd name="T47" fmla="*/ 117 h 293"/>
                  <a:gd name="T48" fmla="*/ 46 w 184"/>
                  <a:gd name="T49" fmla="*/ 132 h 293"/>
                  <a:gd name="T50" fmla="*/ 54 w 184"/>
                  <a:gd name="T51" fmla="*/ 148 h 293"/>
                  <a:gd name="T52" fmla="*/ 64 w 184"/>
                  <a:gd name="T53" fmla="*/ 166 h 293"/>
                  <a:gd name="T54" fmla="*/ 74 w 184"/>
                  <a:gd name="T55" fmla="*/ 187 h 293"/>
                  <a:gd name="T56" fmla="*/ 82 w 184"/>
                  <a:gd name="T57" fmla="*/ 211 h 293"/>
                  <a:gd name="T58" fmla="*/ 86 w 184"/>
                  <a:gd name="T59" fmla="*/ 236 h 293"/>
                  <a:gd name="T60" fmla="*/ 86 w 184"/>
                  <a:gd name="T61" fmla="*/ 247 h 293"/>
                  <a:gd name="T62" fmla="*/ 81 w 184"/>
                  <a:gd name="T63" fmla="*/ 234 h 293"/>
                  <a:gd name="T64" fmla="*/ 74 w 184"/>
                  <a:gd name="T65" fmla="*/ 217 h 293"/>
                  <a:gd name="T66" fmla="*/ 67 w 184"/>
                  <a:gd name="T67" fmla="*/ 201 h 293"/>
                  <a:gd name="T68" fmla="*/ 57 w 184"/>
                  <a:gd name="T69" fmla="*/ 188 h 293"/>
                  <a:gd name="T70" fmla="*/ 51 w 184"/>
                  <a:gd name="T71" fmla="*/ 174 h 293"/>
                  <a:gd name="T72" fmla="*/ 43 w 184"/>
                  <a:gd name="T73" fmla="*/ 159 h 293"/>
                  <a:gd name="T74" fmla="*/ 34 w 184"/>
                  <a:gd name="T75" fmla="*/ 141 h 293"/>
                  <a:gd name="T76" fmla="*/ 17 w 184"/>
                  <a:gd name="T77" fmla="*/ 112 h 293"/>
                  <a:gd name="T78" fmla="*/ 0 w 184"/>
                  <a:gd name="T79" fmla="*/ 90 h 293"/>
                  <a:gd name="T80" fmla="*/ 23 w 184"/>
                  <a:gd name="T81" fmla="*/ 83 h 293"/>
                  <a:gd name="T82" fmla="*/ 41 w 184"/>
                  <a:gd name="T83" fmla="*/ 77 h 293"/>
                  <a:gd name="T84" fmla="*/ 52 w 184"/>
                  <a:gd name="T85" fmla="*/ 66 h 293"/>
                  <a:gd name="T86" fmla="*/ 43 w 184"/>
                  <a:gd name="T87" fmla="*/ 46 h 293"/>
                  <a:gd name="T88" fmla="*/ 27 w 184"/>
                  <a:gd name="T89" fmla="*/ 16 h 293"/>
                  <a:gd name="T90" fmla="*/ 32 w 184"/>
                  <a:gd name="T91" fmla="*/ 0 h 293"/>
                  <a:gd name="T92" fmla="*/ 59 w 184"/>
                  <a:gd name="T93" fmla="*/ 14 h 293"/>
                  <a:gd name="T94" fmla="*/ 78 w 184"/>
                  <a:gd name="T95" fmla="*/ 28 h 293"/>
                  <a:gd name="T96" fmla="*/ 95 w 184"/>
                  <a:gd name="T97" fmla="*/ 43 h 293"/>
                  <a:gd name="T98" fmla="*/ 110 w 184"/>
                  <a:gd name="T99"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4" h="293">
                    <a:moveTo>
                      <a:pt x="119" y="70"/>
                    </a:moveTo>
                    <a:lnTo>
                      <a:pt x="126" y="79"/>
                    </a:lnTo>
                    <a:lnTo>
                      <a:pt x="133" y="90"/>
                    </a:lnTo>
                    <a:lnTo>
                      <a:pt x="141" y="103"/>
                    </a:lnTo>
                    <a:lnTo>
                      <a:pt x="149" y="117"/>
                    </a:lnTo>
                    <a:lnTo>
                      <a:pt x="155" y="132"/>
                    </a:lnTo>
                    <a:lnTo>
                      <a:pt x="160" y="147"/>
                    </a:lnTo>
                    <a:lnTo>
                      <a:pt x="166" y="165"/>
                    </a:lnTo>
                    <a:lnTo>
                      <a:pt x="168" y="181"/>
                    </a:lnTo>
                    <a:lnTo>
                      <a:pt x="171" y="208"/>
                    </a:lnTo>
                    <a:lnTo>
                      <a:pt x="176" y="230"/>
                    </a:lnTo>
                    <a:lnTo>
                      <a:pt x="178" y="249"/>
                    </a:lnTo>
                    <a:lnTo>
                      <a:pt x="181" y="264"/>
                    </a:lnTo>
                    <a:lnTo>
                      <a:pt x="182" y="277"/>
                    </a:lnTo>
                    <a:lnTo>
                      <a:pt x="182" y="286"/>
                    </a:lnTo>
                    <a:lnTo>
                      <a:pt x="184" y="291"/>
                    </a:lnTo>
                    <a:lnTo>
                      <a:pt x="184" y="293"/>
                    </a:lnTo>
                    <a:lnTo>
                      <a:pt x="178" y="290"/>
                    </a:lnTo>
                    <a:lnTo>
                      <a:pt x="171" y="282"/>
                    </a:lnTo>
                    <a:lnTo>
                      <a:pt x="166" y="270"/>
                    </a:lnTo>
                    <a:lnTo>
                      <a:pt x="160" y="255"/>
                    </a:lnTo>
                    <a:lnTo>
                      <a:pt x="157" y="237"/>
                    </a:lnTo>
                    <a:lnTo>
                      <a:pt x="155" y="224"/>
                    </a:lnTo>
                    <a:lnTo>
                      <a:pt x="155" y="215"/>
                    </a:lnTo>
                    <a:lnTo>
                      <a:pt x="155" y="208"/>
                    </a:lnTo>
                    <a:lnTo>
                      <a:pt x="155" y="201"/>
                    </a:lnTo>
                    <a:lnTo>
                      <a:pt x="155" y="195"/>
                    </a:lnTo>
                    <a:lnTo>
                      <a:pt x="154" y="188"/>
                    </a:lnTo>
                    <a:lnTo>
                      <a:pt x="149" y="179"/>
                    </a:lnTo>
                    <a:lnTo>
                      <a:pt x="142" y="166"/>
                    </a:lnTo>
                    <a:lnTo>
                      <a:pt x="135" y="152"/>
                    </a:lnTo>
                    <a:lnTo>
                      <a:pt x="127" y="135"/>
                    </a:lnTo>
                    <a:lnTo>
                      <a:pt x="118" y="120"/>
                    </a:lnTo>
                    <a:lnTo>
                      <a:pt x="109" y="106"/>
                    </a:lnTo>
                    <a:lnTo>
                      <a:pt x="103" y="96"/>
                    </a:lnTo>
                    <a:lnTo>
                      <a:pt x="99" y="86"/>
                    </a:lnTo>
                    <a:lnTo>
                      <a:pt x="96" y="84"/>
                    </a:lnTo>
                    <a:lnTo>
                      <a:pt x="95" y="80"/>
                    </a:lnTo>
                    <a:lnTo>
                      <a:pt x="92" y="76"/>
                    </a:lnTo>
                    <a:lnTo>
                      <a:pt x="86" y="71"/>
                    </a:lnTo>
                    <a:lnTo>
                      <a:pt x="81" y="71"/>
                    </a:lnTo>
                    <a:lnTo>
                      <a:pt x="71" y="77"/>
                    </a:lnTo>
                    <a:lnTo>
                      <a:pt x="57" y="90"/>
                    </a:lnTo>
                    <a:lnTo>
                      <a:pt x="43" y="101"/>
                    </a:lnTo>
                    <a:lnTo>
                      <a:pt x="37" y="106"/>
                    </a:lnTo>
                    <a:lnTo>
                      <a:pt x="37" y="107"/>
                    </a:lnTo>
                    <a:lnTo>
                      <a:pt x="38" y="111"/>
                    </a:lnTo>
                    <a:lnTo>
                      <a:pt x="40" y="117"/>
                    </a:lnTo>
                    <a:lnTo>
                      <a:pt x="43" y="124"/>
                    </a:lnTo>
                    <a:lnTo>
                      <a:pt x="46" y="132"/>
                    </a:lnTo>
                    <a:lnTo>
                      <a:pt x="50" y="141"/>
                    </a:lnTo>
                    <a:lnTo>
                      <a:pt x="54" y="148"/>
                    </a:lnTo>
                    <a:lnTo>
                      <a:pt x="59" y="156"/>
                    </a:lnTo>
                    <a:lnTo>
                      <a:pt x="64" y="166"/>
                    </a:lnTo>
                    <a:lnTo>
                      <a:pt x="68" y="175"/>
                    </a:lnTo>
                    <a:lnTo>
                      <a:pt x="74" y="187"/>
                    </a:lnTo>
                    <a:lnTo>
                      <a:pt x="79" y="200"/>
                    </a:lnTo>
                    <a:lnTo>
                      <a:pt x="82" y="211"/>
                    </a:lnTo>
                    <a:lnTo>
                      <a:pt x="86" y="223"/>
                    </a:lnTo>
                    <a:lnTo>
                      <a:pt x="86" y="236"/>
                    </a:lnTo>
                    <a:lnTo>
                      <a:pt x="86" y="249"/>
                    </a:lnTo>
                    <a:lnTo>
                      <a:pt x="86" y="247"/>
                    </a:lnTo>
                    <a:lnTo>
                      <a:pt x="84" y="242"/>
                    </a:lnTo>
                    <a:lnTo>
                      <a:pt x="81" y="234"/>
                    </a:lnTo>
                    <a:lnTo>
                      <a:pt x="79" y="227"/>
                    </a:lnTo>
                    <a:lnTo>
                      <a:pt x="74" y="217"/>
                    </a:lnTo>
                    <a:lnTo>
                      <a:pt x="71" y="209"/>
                    </a:lnTo>
                    <a:lnTo>
                      <a:pt x="67" y="201"/>
                    </a:lnTo>
                    <a:lnTo>
                      <a:pt x="61" y="195"/>
                    </a:lnTo>
                    <a:lnTo>
                      <a:pt x="57" y="188"/>
                    </a:lnTo>
                    <a:lnTo>
                      <a:pt x="54" y="182"/>
                    </a:lnTo>
                    <a:lnTo>
                      <a:pt x="51" y="174"/>
                    </a:lnTo>
                    <a:lnTo>
                      <a:pt x="46" y="168"/>
                    </a:lnTo>
                    <a:lnTo>
                      <a:pt x="43" y="159"/>
                    </a:lnTo>
                    <a:lnTo>
                      <a:pt x="40" y="151"/>
                    </a:lnTo>
                    <a:lnTo>
                      <a:pt x="34" y="141"/>
                    </a:lnTo>
                    <a:lnTo>
                      <a:pt x="30" y="132"/>
                    </a:lnTo>
                    <a:lnTo>
                      <a:pt x="17" y="112"/>
                    </a:lnTo>
                    <a:lnTo>
                      <a:pt x="5" y="99"/>
                    </a:lnTo>
                    <a:lnTo>
                      <a:pt x="0" y="90"/>
                    </a:lnTo>
                    <a:lnTo>
                      <a:pt x="7" y="85"/>
                    </a:lnTo>
                    <a:lnTo>
                      <a:pt x="23" y="83"/>
                    </a:lnTo>
                    <a:lnTo>
                      <a:pt x="33" y="79"/>
                    </a:lnTo>
                    <a:lnTo>
                      <a:pt x="41" y="77"/>
                    </a:lnTo>
                    <a:lnTo>
                      <a:pt x="50" y="72"/>
                    </a:lnTo>
                    <a:lnTo>
                      <a:pt x="52" y="66"/>
                    </a:lnTo>
                    <a:lnTo>
                      <a:pt x="50" y="58"/>
                    </a:lnTo>
                    <a:lnTo>
                      <a:pt x="43" y="46"/>
                    </a:lnTo>
                    <a:lnTo>
                      <a:pt x="33" y="31"/>
                    </a:lnTo>
                    <a:lnTo>
                      <a:pt x="27" y="16"/>
                    </a:lnTo>
                    <a:lnTo>
                      <a:pt x="25" y="3"/>
                    </a:lnTo>
                    <a:lnTo>
                      <a:pt x="32" y="0"/>
                    </a:lnTo>
                    <a:lnTo>
                      <a:pt x="47" y="8"/>
                    </a:lnTo>
                    <a:lnTo>
                      <a:pt x="59" y="14"/>
                    </a:lnTo>
                    <a:lnTo>
                      <a:pt x="68" y="22"/>
                    </a:lnTo>
                    <a:lnTo>
                      <a:pt x="78" y="28"/>
                    </a:lnTo>
                    <a:lnTo>
                      <a:pt x="86" y="35"/>
                    </a:lnTo>
                    <a:lnTo>
                      <a:pt x="95" y="43"/>
                    </a:lnTo>
                    <a:lnTo>
                      <a:pt x="103" y="50"/>
                    </a:lnTo>
                    <a:lnTo>
                      <a:pt x="110" y="59"/>
                    </a:lnTo>
                    <a:lnTo>
                      <a:pt x="119" y="70"/>
                    </a:lnTo>
                    <a:close/>
                  </a:path>
                </a:pathLst>
              </a:custGeom>
              <a:solidFill>
                <a:srgbClr val="7D40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21" name="Freeform 1561">
                <a:extLst>
                  <a:ext uri="{FF2B5EF4-FFF2-40B4-BE49-F238E27FC236}">
                    <a16:creationId xmlns:a16="http://schemas.microsoft.com/office/drawing/2014/main" id="{E2345D42-3B31-ACFB-8DBE-2644BE45E175}"/>
                  </a:ext>
                </a:extLst>
              </p:cNvPr>
              <p:cNvSpPr>
                <a:spLocks/>
              </p:cNvSpPr>
              <p:nvPr/>
            </p:nvSpPr>
            <p:spPr bwMode="auto">
              <a:xfrm>
                <a:off x="1082" y="2225"/>
                <a:ext cx="56" cy="89"/>
              </a:xfrm>
              <a:custGeom>
                <a:avLst/>
                <a:gdLst>
                  <a:gd name="T0" fmla="*/ 114 w 168"/>
                  <a:gd name="T1" fmla="*/ 74 h 267"/>
                  <a:gd name="T2" fmla="*/ 127 w 168"/>
                  <a:gd name="T3" fmla="*/ 95 h 267"/>
                  <a:gd name="T4" fmla="*/ 139 w 168"/>
                  <a:gd name="T5" fmla="*/ 118 h 267"/>
                  <a:gd name="T6" fmla="*/ 148 w 168"/>
                  <a:gd name="T7" fmla="*/ 141 h 267"/>
                  <a:gd name="T8" fmla="*/ 155 w 168"/>
                  <a:gd name="T9" fmla="*/ 177 h 267"/>
                  <a:gd name="T10" fmla="*/ 161 w 168"/>
                  <a:gd name="T11" fmla="*/ 220 h 267"/>
                  <a:gd name="T12" fmla="*/ 167 w 168"/>
                  <a:gd name="T13" fmla="*/ 250 h 267"/>
                  <a:gd name="T14" fmla="*/ 168 w 168"/>
                  <a:gd name="T15" fmla="*/ 266 h 267"/>
                  <a:gd name="T16" fmla="*/ 165 w 168"/>
                  <a:gd name="T17" fmla="*/ 264 h 267"/>
                  <a:gd name="T18" fmla="*/ 155 w 168"/>
                  <a:gd name="T19" fmla="*/ 250 h 267"/>
                  <a:gd name="T20" fmla="*/ 147 w 168"/>
                  <a:gd name="T21" fmla="*/ 220 h 267"/>
                  <a:gd name="T22" fmla="*/ 146 w 168"/>
                  <a:gd name="T23" fmla="*/ 197 h 267"/>
                  <a:gd name="T24" fmla="*/ 146 w 168"/>
                  <a:gd name="T25" fmla="*/ 184 h 267"/>
                  <a:gd name="T26" fmla="*/ 145 w 168"/>
                  <a:gd name="T27" fmla="*/ 171 h 267"/>
                  <a:gd name="T28" fmla="*/ 133 w 168"/>
                  <a:gd name="T29" fmla="*/ 148 h 267"/>
                  <a:gd name="T30" fmla="*/ 118 w 168"/>
                  <a:gd name="T31" fmla="*/ 118 h 267"/>
                  <a:gd name="T32" fmla="*/ 100 w 168"/>
                  <a:gd name="T33" fmla="*/ 88 h 267"/>
                  <a:gd name="T34" fmla="*/ 89 w 168"/>
                  <a:gd name="T35" fmla="*/ 69 h 267"/>
                  <a:gd name="T36" fmla="*/ 85 w 168"/>
                  <a:gd name="T37" fmla="*/ 62 h 267"/>
                  <a:gd name="T38" fmla="*/ 76 w 168"/>
                  <a:gd name="T39" fmla="*/ 53 h 267"/>
                  <a:gd name="T40" fmla="*/ 62 w 168"/>
                  <a:gd name="T41" fmla="*/ 59 h 267"/>
                  <a:gd name="T42" fmla="*/ 34 w 168"/>
                  <a:gd name="T43" fmla="*/ 83 h 267"/>
                  <a:gd name="T44" fmla="*/ 27 w 168"/>
                  <a:gd name="T45" fmla="*/ 89 h 267"/>
                  <a:gd name="T46" fmla="*/ 30 w 168"/>
                  <a:gd name="T47" fmla="*/ 99 h 267"/>
                  <a:gd name="T48" fmla="*/ 36 w 168"/>
                  <a:gd name="T49" fmla="*/ 114 h 267"/>
                  <a:gd name="T50" fmla="*/ 44 w 168"/>
                  <a:gd name="T51" fmla="*/ 131 h 267"/>
                  <a:gd name="T52" fmla="*/ 53 w 168"/>
                  <a:gd name="T53" fmla="*/ 148 h 267"/>
                  <a:gd name="T54" fmla="*/ 63 w 168"/>
                  <a:gd name="T55" fmla="*/ 169 h 267"/>
                  <a:gd name="T56" fmla="*/ 71 w 168"/>
                  <a:gd name="T57" fmla="*/ 191 h 267"/>
                  <a:gd name="T58" fmla="*/ 76 w 168"/>
                  <a:gd name="T59" fmla="*/ 212 h 267"/>
                  <a:gd name="T60" fmla="*/ 76 w 168"/>
                  <a:gd name="T61" fmla="*/ 220 h 267"/>
                  <a:gd name="T62" fmla="*/ 72 w 168"/>
                  <a:gd name="T63" fmla="*/ 209 h 267"/>
                  <a:gd name="T64" fmla="*/ 66 w 168"/>
                  <a:gd name="T65" fmla="*/ 193 h 267"/>
                  <a:gd name="T66" fmla="*/ 60 w 168"/>
                  <a:gd name="T67" fmla="*/ 178 h 267"/>
                  <a:gd name="T68" fmla="*/ 51 w 168"/>
                  <a:gd name="T69" fmla="*/ 165 h 267"/>
                  <a:gd name="T70" fmla="*/ 44 w 168"/>
                  <a:gd name="T71" fmla="*/ 155 h 267"/>
                  <a:gd name="T72" fmla="*/ 38 w 168"/>
                  <a:gd name="T73" fmla="*/ 138 h 267"/>
                  <a:gd name="T74" fmla="*/ 30 w 168"/>
                  <a:gd name="T75" fmla="*/ 121 h 267"/>
                  <a:gd name="T76" fmla="*/ 14 w 168"/>
                  <a:gd name="T77" fmla="*/ 95 h 267"/>
                  <a:gd name="T78" fmla="*/ 0 w 168"/>
                  <a:gd name="T79" fmla="*/ 78 h 267"/>
                  <a:gd name="T80" fmla="*/ 22 w 168"/>
                  <a:gd name="T81" fmla="*/ 69 h 267"/>
                  <a:gd name="T82" fmla="*/ 42 w 168"/>
                  <a:gd name="T83" fmla="*/ 62 h 267"/>
                  <a:gd name="T84" fmla="*/ 52 w 168"/>
                  <a:gd name="T85" fmla="*/ 53 h 267"/>
                  <a:gd name="T86" fmla="*/ 46 w 168"/>
                  <a:gd name="T87" fmla="*/ 38 h 267"/>
                  <a:gd name="T88" fmla="*/ 32 w 168"/>
                  <a:gd name="T89" fmla="*/ 10 h 267"/>
                  <a:gd name="T90" fmla="*/ 36 w 168"/>
                  <a:gd name="T91" fmla="*/ 0 h 267"/>
                  <a:gd name="T92" fmla="*/ 63 w 168"/>
                  <a:gd name="T93" fmla="*/ 17 h 267"/>
                  <a:gd name="T94" fmla="*/ 79 w 168"/>
                  <a:gd name="T95" fmla="*/ 28 h 267"/>
                  <a:gd name="T96" fmla="*/ 92 w 168"/>
                  <a:gd name="T97" fmla="*/ 40 h 267"/>
                  <a:gd name="T98" fmla="*/ 103 w 168"/>
                  <a:gd name="T99" fmla="*/ 5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267">
                    <a:moveTo>
                      <a:pt x="110" y="66"/>
                    </a:moveTo>
                    <a:lnTo>
                      <a:pt x="114" y="74"/>
                    </a:lnTo>
                    <a:lnTo>
                      <a:pt x="120" y="85"/>
                    </a:lnTo>
                    <a:lnTo>
                      <a:pt x="127" y="95"/>
                    </a:lnTo>
                    <a:lnTo>
                      <a:pt x="133" y="106"/>
                    </a:lnTo>
                    <a:lnTo>
                      <a:pt x="139" y="118"/>
                    </a:lnTo>
                    <a:lnTo>
                      <a:pt x="145" y="129"/>
                    </a:lnTo>
                    <a:lnTo>
                      <a:pt x="148" y="141"/>
                    </a:lnTo>
                    <a:lnTo>
                      <a:pt x="151" y="151"/>
                    </a:lnTo>
                    <a:lnTo>
                      <a:pt x="155" y="177"/>
                    </a:lnTo>
                    <a:lnTo>
                      <a:pt x="160" y="200"/>
                    </a:lnTo>
                    <a:lnTo>
                      <a:pt x="161" y="220"/>
                    </a:lnTo>
                    <a:lnTo>
                      <a:pt x="165" y="237"/>
                    </a:lnTo>
                    <a:lnTo>
                      <a:pt x="167" y="250"/>
                    </a:lnTo>
                    <a:lnTo>
                      <a:pt x="168" y="259"/>
                    </a:lnTo>
                    <a:lnTo>
                      <a:pt x="168" y="266"/>
                    </a:lnTo>
                    <a:lnTo>
                      <a:pt x="168" y="267"/>
                    </a:lnTo>
                    <a:lnTo>
                      <a:pt x="165" y="264"/>
                    </a:lnTo>
                    <a:lnTo>
                      <a:pt x="160" y="259"/>
                    </a:lnTo>
                    <a:lnTo>
                      <a:pt x="155" y="250"/>
                    </a:lnTo>
                    <a:lnTo>
                      <a:pt x="151" y="237"/>
                    </a:lnTo>
                    <a:lnTo>
                      <a:pt x="147" y="220"/>
                    </a:lnTo>
                    <a:lnTo>
                      <a:pt x="146" y="207"/>
                    </a:lnTo>
                    <a:lnTo>
                      <a:pt x="146" y="197"/>
                    </a:lnTo>
                    <a:lnTo>
                      <a:pt x="146" y="190"/>
                    </a:lnTo>
                    <a:lnTo>
                      <a:pt x="146" y="184"/>
                    </a:lnTo>
                    <a:lnTo>
                      <a:pt x="146" y="177"/>
                    </a:lnTo>
                    <a:lnTo>
                      <a:pt x="145" y="171"/>
                    </a:lnTo>
                    <a:lnTo>
                      <a:pt x="139" y="161"/>
                    </a:lnTo>
                    <a:lnTo>
                      <a:pt x="133" y="148"/>
                    </a:lnTo>
                    <a:lnTo>
                      <a:pt x="125" y="134"/>
                    </a:lnTo>
                    <a:lnTo>
                      <a:pt x="118" y="118"/>
                    </a:lnTo>
                    <a:lnTo>
                      <a:pt x="109" y="102"/>
                    </a:lnTo>
                    <a:lnTo>
                      <a:pt x="100" y="88"/>
                    </a:lnTo>
                    <a:lnTo>
                      <a:pt x="93" y="78"/>
                    </a:lnTo>
                    <a:lnTo>
                      <a:pt x="89" y="69"/>
                    </a:lnTo>
                    <a:lnTo>
                      <a:pt x="87" y="66"/>
                    </a:lnTo>
                    <a:lnTo>
                      <a:pt x="85" y="62"/>
                    </a:lnTo>
                    <a:lnTo>
                      <a:pt x="83" y="58"/>
                    </a:lnTo>
                    <a:lnTo>
                      <a:pt x="76" y="53"/>
                    </a:lnTo>
                    <a:lnTo>
                      <a:pt x="71" y="53"/>
                    </a:lnTo>
                    <a:lnTo>
                      <a:pt x="62" y="59"/>
                    </a:lnTo>
                    <a:lnTo>
                      <a:pt x="48" y="72"/>
                    </a:lnTo>
                    <a:lnTo>
                      <a:pt x="34" y="83"/>
                    </a:lnTo>
                    <a:lnTo>
                      <a:pt x="27" y="88"/>
                    </a:lnTo>
                    <a:lnTo>
                      <a:pt x="27" y="89"/>
                    </a:lnTo>
                    <a:lnTo>
                      <a:pt x="29" y="93"/>
                    </a:lnTo>
                    <a:lnTo>
                      <a:pt x="30" y="99"/>
                    </a:lnTo>
                    <a:lnTo>
                      <a:pt x="34" y="106"/>
                    </a:lnTo>
                    <a:lnTo>
                      <a:pt x="36" y="114"/>
                    </a:lnTo>
                    <a:lnTo>
                      <a:pt x="39" y="123"/>
                    </a:lnTo>
                    <a:lnTo>
                      <a:pt x="44" y="131"/>
                    </a:lnTo>
                    <a:lnTo>
                      <a:pt x="49" y="138"/>
                    </a:lnTo>
                    <a:lnTo>
                      <a:pt x="53" y="148"/>
                    </a:lnTo>
                    <a:lnTo>
                      <a:pt x="59" y="158"/>
                    </a:lnTo>
                    <a:lnTo>
                      <a:pt x="63" y="169"/>
                    </a:lnTo>
                    <a:lnTo>
                      <a:pt x="69" y="181"/>
                    </a:lnTo>
                    <a:lnTo>
                      <a:pt x="71" y="191"/>
                    </a:lnTo>
                    <a:lnTo>
                      <a:pt x="75" y="203"/>
                    </a:lnTo>
                    <a:lnTo>
                      <a:pt x="76" y="212"/>
                    </a:lnTo>
                    <a:lnTo>
                      <a:pt x="76" y="221"/>
                    </a:lnTo>
                    <a:lnTo>
                      <a:pt x="76" y="220"/>
                    </a:lnTo>
                    <a:lnTo>
                      <a:pt x="75" y="214"/>
                    </a:lnTo>
                    <a:lnTo>
                      <a:pt x="72" y="209"/>
                    </a:lnTo>
                    <a:lnTo>
                      <a:pt x="70" y="200"/>
                    </a:lnTo>
                    <a:lnTo>
                      <a:pt x="66" y="193"/>
                    </a:lnTo>
                    <a:lnTo>
                      <a:pt x="63" y="184"/>
                    </a:lnTo>
                    <a:lnTo>
                      <a:pt x="60" y="178"/>
                    </a:lnTo>
                    <a:lnTo>
                      <a:pt x="56" y="172"/>
                    </a:lnTo>
                    <a:lnTo>
                      <a:pt x="51" y="165"/>
                    </a:lnTo>
                    <a:lnTo>
                      <a:pt x="48" y="161"/>
                    </a:lnTo>
                    <a:lnTo>
                      <a:pt x="44" y="155"/>
                    </a:lnTo>
                    <a:lnTo>
                      <a:pt x="42" y="147"/>
                    </a:lnTo>
                    <a:lnTo>
                      <a:pt x="38" y="138"/>
                    </a:lnTo>
                    <a:lnTo>
                      <a:pt x="35" y="131"/>
                    </a:lnTo>
                    <a:lnTo>
                      <a:pt x="30" y="121"/>
                    </a:lnTo>
                    <a:lnTo>
                      <a:pt x="25" y="111"/>
                    </a:lnTo>
                    <a:lnTo>
                      <a:pt x="14" y="95"/>
                    </a:lnTo>
                    <a:lnTo>
                      <a:pt x="3" y="83"/>
                    </a:lnTo>
                    <a:lnTo>
                      <a:pt x="0" y="78"/>
                    </a:lnTo>
                    <a:lnTo>
                      <a:pt x="8" y="72"/>
                    </a:lnTo>
                    <a:lnTo>
                      <a:pt x="22" y="69"/>
                    </a:lnTo>
                    <a:lnTo>
                      <a:pt x="32" y="66"/>
                    </a:lnTo>
                    <a:lnTo>
                      <a:pt x="42" y="62"/>
                    </a:lnTo>
                    <a:lnTo>
                      <a:pt x="49" y="58"/>
                    </a:lnTo>
                    <a:lnTo>
                      <a:pt x="52" y="53"/>
                    </a:lnTo>
                    <a:lnTo>
                      <a:pt x="51" y="47"/>
                    </a:lnTo>
                    <a:lnTo>
                      <a:pt x="46" y="38"/>
                    </a:lnTo>
                    <a:lnTo>
                      <a:pt x="38" y="23"/>
                    </a:lnTo>
                    <a:lnTo>
                      <a:pt x="32" y="10"/>
                    </a:lnTo>
                    <a:lnTo>
                      <a:pt x="32" y="0"/>
                    </a:lnTo>
                    <a:lnTo>
                      <a:pt x="36" y="0"/>
                    </a:lnTo>
                    <a:lnTo>
                      <a:pt x="52" y="10"/>
                    </a:lnTo>
                    <a:lnTo>
                      <a:pt x="63" y="17"/>
                    </a:lnTo>
                    <a:lnTo>
                      <a:pt x="71" y="23"/>
                    </a:lnTo>
                    <a:lnTo>
                      <a:pt x="79" y="28"/>
                    </a:lnTo>
                    <a:lnTo>
                      <a:pt x="85" y="34"/>
                    </a:lnTo>
                    <a:lnTo>
                      <a:pt x="92" y="40"/>
                    </a:lnTo>
                    <a:lnTo>
                      <a:pt x="97" y="47"/>
                    </a:lnTo>
                    <a:lnTo>
                      <a:pt x="103" y="56"/>
                    </a:lnTo>
                    <a:lnTo>
                      <a:pt x="110" y="66"/>
                    </a:lnTo>
                    <a:close/>
                  </a:path>
                </a:pathLst>
              </a:custGeom>
              <a:solidFill>
                <a:srgbClr val="702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22" name="Freeform 1562">
                <a:extLst>
                  <a:ext uri="{FF2B5EF4-FFF2-40B4-BE49-F238E27FC236}">
                    <a16:creationId xmlns:a16="http://schemas.microsoft.com/office/drawing/2014/main" id="{4E23AFEB-3F60-5748-EFE1-6A1E32FDD972}"/>
                  </a:ext>
                </a:extLst>
              </p:cNvPr>
              <p:cNvSpPr>
                <a:spLocks/>
              </p:cNvSpPr>
              <p:nvPr/>
            </p:nvSpPr>
            <p:spPr bwMode="auto">
              <a:xfrm>
                <a:off x="1084" y="2230"/>
                <a:ext cx="51" cy="81"/>
              </a:xfrm>
              <a:custGeom>
                <a:avLst/>
                <a:gdLst>
                  <a:gd name="T0" fmla="*/ 151 w 153"/>
                  <a:gd name="T1" fmla="*/ 243 h 245"/>
                  <a:gd name="T2" fmla="*/ 145 w 153"/>
                  <a:gd name="T3" fmla="*/ 233 h 245"/>
                  <a:gd name="T4" fmla="*/ 139 w 153"/>
                  <a:gd name="T5" fmla="*/ 205 h 245"/>
                  <a:gd name="T6" fmla="*/ 138 w 153"/>
                  <a:gd name="T7" fmla="*/ 183 h 245"/>
                  <a:gd name="T8" fmla="*/ 138 w 153"/>
                  <a:gd name="T9" fmla="*/ 169 h 245"/>
                  <a:gd name="T10" fmla="*/ 136 w 153"/>
                  <a:gd name="T11" fmla="*/ 156 h 245"/>
                  <a:gd name="T12" fmla="*/ 125 w 153"/>
                  <a:gd name="T13" fmla="*/ 134 h 245"/>
                  <a:gd name="T14" fmla="*/ 109 w 153"/>
                  <a:gd name="T15" fmla="*/ 103 h 245"/>
                  <a:gd name="T16" fmla="*/ 91 w 153"/>
                  <a:gd name="T17" fmla="*/ 73 h 245"/>
                  <a:gd name="T18" fmla="*/ 81 w 153"/>
                  <a:gd name="T19" fmla="*/ 54 h 245"/>
                  <a:gd name="T20" fmla="*/ 77 w 153"/>
                  <a:gd name="T21" fmla="*/ 47 h 245"/>
                  <a:gd name="T22" fmla="*/ 68 w 153"/>
                  <a:gd name="T23" fmla="*/ 38 h 245"/>
                  <a:gd name="T24" fmla="*/ 52 w 153"/>
                  <a:gd name="T25" fmla="*/ 45 h 245"/>
                  <a:gd name="T26" fmla="*/ 24 w 153"/>
                  <a:gd name="T27" fmla="*/ 68 h 245"/>
                  <a:gd name="T28" fmla="*/ 19 w 153"/>
                  <a:gd name="T29" fmla="*/ 74 h 245"/>
                  <a:gd name="T30" fmla="*/ 22 w 153"/>
                  <a:gd name="T31" fmla="*/ 85 h 245"/>
                  <a:gd name="T32" fmla="*/ 28 w 153"/>
                  <a:gd name="T33" fmla="*/ 99 h 245"/>
                  <a:gd name="T34" fmla="*/ 36 w 153"/>
                  <a:gd name="T35" fmla="*/ 116 h 245"/>
                  <a:gd name="T36" fmla="*/ 45 w 153"/>
                  <a:gd name="T37" fmla="*/ 134 h 245"/>
                  <a:gd name="T38" fmla="*/ 55 w 153"/>
                  <a:gd name="T39" fmla="*/ 154 h 245"/>
                  <a:gd name="T40" fmla="*/ 63 w 153"/>
                  <a:gd name="T41" fmla="*/ 175 h 245"/>
                  <a:gd name="T42" fmla="*/ 68 w 153"/>
                  <a:gd name="T43" fmla="*/ 192 h 245"/>
                  <a:gd name="T44" fmla="*/ 65 w 153"/>
                  <a:gd name="T45" fmla="*/ 192 h 245"/>
                  <a:gd name="T46" fmla="*/ 58 w 153"/>
                  <a:gd name="T47" fmla="*/ 165 h 245"/>
                  <a:gd name="T48" fmla="*/ 45 w 153"/>
                  <a:gd name="T49" fmla="*/ 149 h 245"/>
                  <a:gd name="T50" fmla="*/ 38 w 153"/>
                  <a:gd name="T51" fmla="*/ 136 h 245"/>
                  <a:gd name="T52" fmla="*/ 34 w 153"/>
                  <a:gd name="T53" fmla="*/ 122 h 245"/>
                  <a:gd name="T54" fmla="*/ 28 w 153"/>
                  <a:gd name="T55" fmla="*/ 104 h 245"/>
                  <a:gd name="T56" fmla="*/ 13 w 153"/>
                  <a:gd name="T57" fmla="*/ 80 h 245"/>
                  <a:gd name="T58" fmla="*/ 0 w 153"/>
                  <a:gd name="T59" fmla="*/ 65 h 245"/>
                  <a:gd name="T60" fmla="*/ 22 w 153"/>
                  <a:gd name="T61" fmla="*/ 60 h 245"/>
                  <a:gd name="T62" fmla="*/ 41 w 153"/>
                  <a:gd name="T63" fmla="*/ 51 h 245"/>
                  <a:gd name="T64" fmla="*/ 52 w 153"/>
                  <a:gd name="T65" fmla="*/ 41 h 245"/>
                  <a:gd name="T66" fmla="*/ 50 w 153"/>
                  <a:gd name="T67" fmla="*/ 31 h 245"/>
                  <a:gd name="T68" fmla="*/ 37 w 153"/>
                  <a:gd name="T69" fmla="*/ 4 h 245"/>
                  <a:gd name="T70" fmla="*/ 43 w 153"/>
                  <a:gd name="T71" fmla="*/ 4 h 245"/>
                  <a:gd name="T72" fmla="*/ 69 w 153"/>
                  <a:gd name="T73" fmla="*/ 21 h 245"/>
                  <a:gd name="T74" fmla="*/ 82 w 153"/>
                  <a:gd name="T75" fmla="*/ 31 h 245"/>
                  <a:gd name="T76" fmla="*/ 90 w 153"/>
                  <a:gd name="T77" fmla="*/ 40 h 245"/>
                  <a:gd name="T78" fmla="*/ 96 w 153"/>
                  <a:gd name="T79" fmla="*/ 54 h 245"/>
                  <a:gd name="T80" fmla="*/ 105 w 153"/>
                  <a:gd name="T81" fmla="*/ 73 h 245"/>
                  <a:gd name="T82" fmla="*/ 115 w 153"/>
                  <a:gd name="T83" fmla="*/ 89 h 245"/>
                  <a:gd name="T84" fmla="*/ 126 w 153"/>
                  <a:gd name="T85" fmla="*/ 107 h 245"/>
                  <a:gd name="T86" fmla="*/ 134 w 153"/>
                  <a:gd name="T87" fmla="*/ 120 h 245"/>
                  <a:gd name="T88" fmla="*/ 140 w 153"/>
                  <a:gd name="T89" fmla="*/ 150 h 245"/>
                  <a:gd name="T90" fmla="*/ 147 w 153"/>
                  <a:gd name="T91" fmla="*/ 196 h 245"/>
                  <a:gd name="T92" fmla="*/ 151 w 153"/>
                  <a:gd name="T93" fmla="*/ 225 h 245"/>
                  <a:gd name="T94" fmla="*/ 153 w 153"/>
                  <a:gd name="T95" fmla="*/ 24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3" h="245">
                    <a:moveTo>
                      <a:pt x="153" y="245"/>
                    </a:moveTo>
                    <a:lnTo>
                      <a:pt x="151" y="243"/>
                    </a:lnTo>
                    <a:lnTo>
                      <a:pt x="149" y="239"/>
                    </a:lnTo>
                    <a:lnTo>
                      <a:pt x="145" y="233"/>
                    </a:lnTo>
                    <a:lnTo>
                      <a:pt x="141" y="222"/>
                    </a:lnTo>
                    <a:lnTo>
                      <a:pt x="139" y="205"/>
                    </a:lnTo>
                    <a:lnTo>
                      <a:pt x="138" y="192"/>
                    </a:lnTo>
                    <a:lnTo>
                      <a:pt x="138" y="183"/>
                    </a:lnTo>
                    <a:lnTo>
                      <a:pt x="138" y="175"/>
                    </a:lnTo>
                    <a:lnTo>
                      <a:pt x="138" y="169"/>
                    </a:lnTo>
                    <a:lnTo>
                      <a:pt x="138" y="162"/>
                    </a:lnTo>
                    <a:lnTo>
                      <a:pt x="136" y="156"/>
                    </a:lnTo>
                    <a:lnTo>
                      <a:pt x="131" y="147"/>
                    </a:lnTo>
                    <a:lnTo>
                      <a:pt x="125" y="134"/>
                    </a:lnTo>
                    <a:lnTo>
                      <a:pt x="117" y="120"/>
                    </a:lnTo>
                    <a:lnTo>
                      <a:pt x="109" y="103"/>
                    </a:lnTo>
                    <a:lnTo>
                      <a:pt x="99" y="87"/>
                    </a:lnTo>
                    <a:lnTo>
                      <a:pt x="91" y="73"/>
                    </a:lnTo>
                    <a:lnTo>
                      <a:pt x="85" y="62"/>
                    </a:lnTo>
                    <a:lnTo>
                      <a:pt x="81" y="54"/>
                    </a:lnTo>
                    <a:lnTo>
                      <a:pt x="78" y="51"/>
                    </a:lnTo>
                    <a:lnTo>
                      <a:pt x="77" y="47"/>
                    </a:lnTo>
                    <a:lnTo>
                      <a:pt x="74" y="42"/>
                    </a:lnTo>
                    <a:lnTo>
                      <a:pt x="68" y="38"/>
                    </a:lnTo>
                    <a:lnTo>
                      <a:pt x="63" y="38"/>
                    </a:lnTo>
                    <a:lnTo>
                      <a:pt x="52" y="45"/>
                    </a:lnTo>
                    <a:lnTo>
                      <a:pt x="38" y="58"/>
                    </a:lnTo>
                    <a:lnTo>
                      <a:pt x="24" y="68"/>
                    </a:lnTo>
                    <a:lnTo>
                      <a:pt x="19" y="73"/>
                    </a:lnTo>
                    <a:lnTo>
                      <a:pt x="19" y="74"/>
                    </a:lnTo>
                    <a:lnTo>
                      <a:pt x="20" y="78"/>
                    </a:lnTo>
                    <a:lnTo>
                      <a:pt x="22" y="85"/>
                    </a:lnTo>
                    <a:lnTo>
                      <a:pt x="24" y="90"/>
                    </a:lnTo>
                    <a:lnTo>
                      <a:pt x="28" y="99"/>
                    </a:lnTo>
                    <a:lnTo>
                      <a:pt x="31" y="108"/>
                    </a:lnTo>
                    <a:lnTo>
                      <a:pt x="36" y="116"/>
                    </a:lnTo>
                    <a:lnTo>
                      <a:pt x="41" y="123"/>
                    </a:lnTo>
                    <a:lnTo>
                      <a:pt x="45" y="134"/>
                    </a:lnTo>
                    <a:lnTo>
                      <a:pt x="50" y="143"/>
                    </a:lnTo>
                    <a:lnTo>
                      <a:pt x="55" y="154"/>
                    </a:lnTo>
                    <a:lnTo>
                      <a:pt x="60" y="165"/>
                    </a:lnTo>
                    <a:lnTo>
                      <a:pt x="63" y="175"/>
                    </a:lnTo>
                    <a:lnTo>
                      <a:pt x="64" y="184"/>
                    </a:lnTo>
                    <a:lnTo>
                      <a:pt x="68" y="192"/>
                    </a:lnTo>
                    <a:lnTo>
                      <a:pt x="68" y="197"/>
                    </a:lnTo>
                    <a:lnTo>
                      <a:pt x="65" y="192"/>
                    </a:lnTo>
                    <a:lnTo>
                      <a:pt x="63" y="179"/>
                    </a:lnTo>
                    <a:lnTo>
                      <a:pt x="58" y="165"/>
                    </a:lnTo>
                    <a:lnTo>
                      <a:pt x="50" y="154"/>
                    </a:lnTo>
                    <a:lnTo>
                      <a:pt x="45" y="149"/>
                    </a:lnTo>
                    <a:lnTo>
                      <a:pt x="42" y="143"/>
                    </a:lnTo>
                    <a:lnTo>
                      <a:pt x="38" y="136"/>
                    </a:lnTo>
                    <a:lnTo>
                      <a:pt x="37" y="129"/>
                    </a:lnTo>
                    <a:lnTo>
                      <a:pt x="34" y="122"/>
                    </a:lnTo>
                    <a:lnTo>
                      <a:pt x="31" y="114"/>
                    </a:lnTo>
                    <a:lnTo>
                      <a:pt x="28" y="104"/>
                    </a:lnTo>
                    <a:lnTo>
                      <a:pt x="23" y="95"/>
                    </a:lnTo>
                    <a:lnTo>
                      <a:pt x="13" y="80"/>
                    </a:lnTo>
                    <a:lnTo>
                      <a:pt x="2" y="71"/>
                    </a:lnTo>
                    <a:lnTo>
                      <a:pt x="0" y="65"/>
                    </a:lnTo>
                    <a:lnTo>
                      <a:pt x="9" y="64"/>
                    </a:lnTo>
                    <a:lnTo>
                      <a:pt x="22" y="60"/>
                    </a:lnTo>
                    <a:lnTo>
                      <a:pt x="33" y="55"/>
                    </a:lnTo>
                    <a:lnTo>
                      <a:pt x="41" y="51"/>
                    </a:lnTo>
                    <a:lnTo>
                      <a:pt x="49" y="46"/>
                    </a:lnTo>
                    <a:lnTo>
                      <a:pt x="52" y="41"/>
                    </a:lnTo>
                    <a:lnTo>
                      <a:pt x="55" y="38"/>
                    </a:lnTo>
                    <a:lnTo>
                      <a:pt x="50" y="31"/>
                    </a:lnTo>
                    <a:lnTo>
                      <a:pt x="43" y="16"/>
                    </a:lnTo>
                    <a:lnTo>
                      <a:pt x="37" y="4"/>
                    </a:lnTo>
                    <a:lnTo>
                      <a:pt x="37" y="0"/>
                    </a:lnTo>
                    <a:lnTo>
                      <a:pt x="43" y="4"/>
                    </a:lnTo>
                    <a:lnTo>
                      <a:pt x="60" y="14"/>
                    </a:lnTo>
                    <a:lnTo>
                      <a:pt x="69" y="21"/>
                    </a:lnTo>
                    <a:lnTo>
                      <a:pt x="76" y="25"/>
                    </a:lnTo>
                    <a:lnTo>
                      <a:pt x="82" y="31"/>
                    </a:lnTo>
                    <a:lnTo>
                      <a:pt x="85" y="35"/>
                    </a:lnTo>
                    <a:lnTo>
                      <a:pt x="90" y="40"/>
                    </a:lnTo>
                    <a:lnTo>
                      <a:pt x="92" y="46"/>
                    </a:lnTo>
                    <a:lnTo>
                      <a:pt x="96" y="54"/>
                    </a:lnTo>
                    <a:lnTo>
                      <a:pt x="101" y="65"/>
                    </a:lnTo>
                    <a:lnTo>
                      <a:pt x="105" y="73"/>
                    </a:lnTo>
                    <a:lnTo>
                      <a:pt x="111" y="81"/>
                    </a:lnTo>
                    <a:lnTo>
                      <a:pt x="115" y="89"/>
                    </a:lnTo>
                    <a:lnTo>
                      <a:pt x="122" y="99"/>
                    </a:lnTo>
                    <a:lnTo>
                      <a:pt x="126" y="107"/>
                    </a:lnTo>
                    <a:lnTo>
                      <a:pt x="131" y="113"/>
                    </a:lnTo>
                    <a:lnTo>
                      <a:pt x="134" y="120"/>
                    </a:lnTo>
                    <a:lnTo>
                      <a:pt x="136" y="123"/>
                    </a:lnTo>
                    <a:lnTo>
                      <a:pt x="140" y="150"/>
                    </a:lnTo>
                    <a:lnTo>
                      <a:pt x="145" y="175"/>
                    </a:lnTo>
                    <a:lnTo>
                      <a:pt x="147" y="196"/>
                    </a:lnTo>
                    <a:lnTo>
                      <a:pt x="150" y="212"/>
                    </a:lnTo>
                    <a:lnTo>
                      <a:pt x="151" y="225"/>
                    </a:lnTo>
                    <a:lnTo>
                      <a:pt x="153" y="236"/>
                    </a:lnTo>
                    <a:lnTo>
                      <a:pt x="153" y="243"/>
                    </a:lnTo>
                    <a:lnTo>
                      <a:pt x="153" y="245"/>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23" name="Freeform 1563">
                <a:extLst>
                  <a:ext uri="{FF2B5EF4-FFF2-40B4-BE49-F238E27FC236}">
                    <a16:creationId xmlns:a16="http://schemas.microsoft.com/office/drawing/2014/main" id="{F7C516C8-9842-51B1-FC52-A70C131525F0}"/>
                  </a:ext>
                </a:extLst>
              </p:cNvPr>
              <p:cNvSpPr>
                <a:spLocks/>
              </p:cNvSpPr>
              <p:nvPr/>
            </p:nvSpPr>
            <p:spPr bwMode="auto">
              <a:xfrm>
                <a:off x="965" y="2199"/>
                <a:ext cx="121" cy="107"/>
              </a:xfrm>
              <a:custGeom>
                <a:avLst/>
                <a:gdLst>
                  <a:gd name="T0" fmla="*/ 180 w 361"/>
                  <a:gd name="T1" fmla="*/ 11 h 323"/>
                  <a:gd name="T2" fmla="*/ 193 w 361"/>
                  <a:gd name="T3" fmla="*/ 8 h 323"/>
                  <a:gd name="T4" fmla="*/ 206 w 361"/>
                  <a:gd name="T5" fmla="*/ 2 h 323"/>
                  <a:gd name="T6" fmla="*/ 217 w 361"/>
                  <a:gd name="T7" fmla="*/ 0 h 323"/>
                  <a:gd name="T8" fmla="*/ 229 w 361"/>
                  <a:gd name="T9" fmla="*/ 4 h 323"/>
                  <a:gd name="T10" fmla="*/ 242 w 361"/>
                  <a:gd name="T11" fmla="*/ 11 h 323"/>
                  <a:gd name="T12" fmla="*/ 256 w 361"/>
                  <a:gd name="T13" fmla="*/ 28 h 323"/>
                  <a:gd name="T14" fmla="*/ 264 w 361"/>
                  <a:gd name="T15" fmla="*/ 51 h 323"/>
                  <a:gd name="T16" fmla="*/ 267 w 361"/>
                  <a:gd name="T17" fmla="*/ 85 h 323"/>
                  <a:gd name="T18" fmla="*/ 272 w 361"/>
                  <a:gd name="T19" fmla="*/ 113 h 323"/>
                  <a:gd name="T20" fmla="*/ 280 w 361"/>
                  <a:gd name="T21" fmla="*/ 137 h 323"/>
                  <a:gd name="T22" fmla="*/ 287 w 361"/>
                  <a:gd name="T23" fmla="*/ 153 h 323"/>
                  <a:gd name="T24" fmla="*/ 297 w 361"/>
                  <a:gd name="T25" fmla="*/ 166 h 323"/>
                  <a:gd name="T26" fmla="*/ 319 w 361"/>
                  <a:gd name="T27" fmla="*/ 174 h 323"/>
                  <a:gd name="T28" fmla="*/ 339 w 361"/>
                  <a:gd name="T29" fmla="*/ 192 h 323"/>
                  <a:gd name="T30" fmla="*/ 346 w 361"/>
                  <a:gd name="T31" fmla="*/ 209 h 323"/>
                  <a:gd name="T32" fmla="*/ 352 w 361"/>
                  <a:gd name="T33" fmla="*/ 224 h 323"/>
                  <a:gd name="T34" fmla="*/ 350 w 361"/>
                  <a:gd name="T35" fmla="*/ 237 h 323"/>
                  <a:gd name="T36" fmla="*/ 345 w 361"/>
                  <a:gd name="T37" fmla="*/ 247 h 323"/>
                  <a:gd name="T38" fmla="*/ 346 w 361"/>
                  <a:gd name="T39" fmla="*/ 271 h 323"/>
                  <a:gd name="T40" fmla="*/ 354 w 361"/>
                  <a:gd name="T41" fmla="*/ 299 h 323"/>
                  <a:gd name="T42" fmla="*/ 359 w 361"/>
                  <a:gd name="T43" fmla="*/ 320 h 323"/>
                  <a:gd name="T44" fmla="*/ 356 w 361"/>
                  <a:gd name="T45" fmla="*/ 308 h 323"/>
                  <a:gd name="T46" fmla="*/ 342 w 361"/>
                  <a:gd name="T47" fmla="*/ 278 h 323"/>
                  <a:gd name="T48" fmla="*/ 323 w 361"/>
                  <a:gd name="T49" fmla="*/ 254 h 323"/>
                  <a:gd name="T50" fmla="*/ 304 w 361"/>
                  <a:gd name="T51" fmla="*/ 234 h 323"/>
                  <a:gd name="T52" fmla="*/ 285 w 361"/>
                  <a:gd name="T53" fmla="*/ 222 h 323"/>
                  <a:gd name="T54" fmla="*/ 270 w 361"/>
                  <a:gd name="T55" fmla="*/ 202 h 323"/>
                  <a:gd name="T56" fmla="*/ 260 w 361"/>
                  <a:gd name="T57" fmla="*/ 179 h 323"/>
                  <a:gd name="T58" fmla="*/ 251 w 361"/>
                  <a:gd name="T59" fmla="*/ 153 h 323"/>
                  <a:gd name="T60" fmla="*/ 250 w 361"/>
                  <a:gd name="T61" fmla="*/ 130 h 323"/>
                  <a:gd name="T62" fmla="*/ 250 w 361"/>
                  <a:gd name="T63" fmla="*/ 109 h 323"/>
                  <a:gd name="T64" fmla="*/ 250 w 361"/>
                  <a:gd name="T65" fmla="*/ 94 h 323"/>
                  <a:gd name="T66" fmla="*/ 247 w 361"/>
                  <a:gd name="T67" fmla="*/ 86 h 323"/>
                  <a:gd name="T68" fmla="*/ 239 w 361"/>
                  <a:gd name="T69" fmla="*/ 85 h 323"/>
                  <a:gd name="T70" fmla="*/ 220 w 361"/>
                  <a:gd name="T71" fmla="*/ 86 h 323"/>
                  <a:gd name="T72" fmla="*/ 196 w 361"/>
                  <a:gd name="T73" fmla="*/ 89 h 323"/>
                  <a:gd name="T74" fmla="*/ 174 w 361"/>
                  <a:gd name="T75" fmla="*/ 90 h 323"/>
                  <a:gd name="T76" fmla="*/ 155 w 361"/>
                  <a:gd name="T77" fmla="*/ 91 h 323"/>
                  <a:gd name="T78" fmla="*/ 120 w 361"/>
                  <a:gd name="T79" fmla="*/ 94 h 323"/>
                  <a:gd name="T80" fmla="*/ 76 w 361"/>
                  <a:gd name="T81" fmla="*/ 98 h 323"/>
                  <a:gd name="T82" fmla="*/ 43 w 361"/>
                  <a:gd name="T83" fmla="*/ 100 h 323"/>
                  <a:gd name="T84" fmla="*/ 28 w 361"/>
                  <a:gd name="T85" fmla="*/ 100 h 323"/>
                  <a:gd name="T86" fmla="*/ 18 w 361"/>
                  <a:gd name="T87" fmla="*/ 90 h 323"/>
                  <a:gd name="T88" fmla="*/ 9 w 361"/>
                  <a:gd name="T89" fmla="*/ 68 h 323"/>
                  <a:gd name="T90" fmla="*/ 1 w 361"/>
                  <a:gd name="T91" fmla="*/ 37 h 323"/>
                  <a:gd name="T92" fmla="*/ 31 w 361"/>
                  <a:gd name="T93" fmla="*/ 9 h 323"/>
                  <a:gd name="T94" fmla="*/ 50 w 361"/>
                  <a:gd name="T95" fmla="*/ 8 h 323"/>
                  <a:gd name="T96" fmla="*/ 94 w 361"/>
                  <a:gd name="T97" fmla="*/ 6 h 323"/>
                  <a:gd name="T98" fmla="*/ 143 w 361"/>
                  <a:gd name="T99" fmla="*/ 6 h 323"/>
                  <a:gd name="T100" fmla="*/ 172 w 361"/>
                  <a:gd name="T101" fmla="*/ 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1" h="323">
                    <a:moveTo>
                      <a:pt x="172" y="9"/>
                    </a:moveTo>
                    <a:lnTo>
                      <a:pt x="180" y="11"/>
                    </a:lnTo>
                    <a:lnTo>
                      <a:pt x="187" y="9"/>
                    </a:lnTo>
                    <a:lnTo>
                      <a:pt x="193" y="8"/>
                    </a:lnTo>
                    <a:lnTo>
                      <a:pt x="199" y="4"/>
                    </a:lnTo>
                    <a:lnTo>
                      <a:pt x="206" y="2"/>
                    </a:lnTo>
                    <a:lnTo>
                      <a:pt x="212" y="1"/>
                    </a:lnTo>
                    <a:lnTo>
                      <a:pt x="217" y="0"/>
                    </a:lnTo>
                    <a:lnTo>
                      <a:pt x="223" y="1"/>
                    </a:lnTo>
                    <a:lnTo>
                      <a:pt x="229" y="4"/>
                    </a:lnTo>
                    <a:lnTo>
                      <a:pt x="236" y="8"/>
                    </a:lnTo>
                    <a:lnTo>
                      <a:pt x="242" y="11"/>
                    </a:lnTo>
                    <a:lnTo>
                      <a:pt x="250" y="18"/>
                    </a:lnTo>
                    <a:lnTo>
                      <a:pt x="256" y="28"/>
                    </a:lnTo>
                    <a:lnTo>
                      <a:pt x="261" y="37"/>
                    </a:lnTo>
                    <a:lnTo>
                      <a:pt x="264" y="51"/>
                    </a:lnTo>
                    <a:lnTo>
                      <a:pt x="267" y="68"/>
                    </a:lnTo>
                    <a:lnTo>
                      <a:pt x="267" y="85"/>
                    </a:lnTo>
                    <a:lnTo>
                      <a:pt x="269" y="99"/>
                    </a:lnTo>
                    <a:lnTo>
                      <a:pt x="272" y="113"/>
                    </a:lnTo>
                    <a:lnTo>
                      <a:pt x="276" y="126"/>
                    </a:lnTo>
                    <a:lnTo>
                      <a:pt x="280" y="137"/>
                    </a:lnTo>
                    <a:lnTo>
                      <a:pt x="283" y="147"/>
                    </a:lnTo>
                    <a:lnTo>
                      <a:pt x="287" y="153"/>
                    </a:lnTo>
                    <a:lnTo>
                      <a:pt x="290" y="158"/>
                    </a:lnTo>
                    <a:lnTo>
                      <a:pt x="297" y="166"/>
                    </a:lnTo>
                    <a:lnTo>
                      <a:pt x="309" y="171"/>
                    </a:lnTo>
                    <a:lnTo>
                      <a:pt x="319" y="174"/>
                    </a:lnTo>
                    <a:lnTo>
                      <a:pt x="332" y="183"/>
                    </a:lnTo>
                    <a:lnTo>
                      <a:pt x="339" y="192"/>
                    </a:lnTo>
                    <a:lnTo>
                      <a:pt x="344" y="199"/>
                    </a:lnTo>
                    <a:lnTo>
                      <a:pt x="346" y="209"/>
                    </a:lnTo>
                    <a:lnTo>
                      <a:pt x="350" y="216"/>
                    </a:lnTo>
                    <a:lnTo>
                      <a:pt x="352" y="224"/>
                    </a:lnTo>
                    <a:lnTo>
                      <a:pt x="352" y="233"/>
                    </a:lnTo>
                    <a:lnTo>
                      <a:pt x="350" y="237"/>
                    </a:lnTo>
                    <a:lnTo>
                      <a:pt x="346" y="242"/>
                    </a:lnTo>
                    <a:lnTo>
                      <a:pt x="345" y="247"/>
                    </a:lnTo>
                    <a:lnTo>
                      <a:pt x="345" y="258"/>
                    </a:lnTo>
                    <a:lnTo>
                      <a:pt x="346" y="271"/>
                    </a:lnTo>
                    <a:lnTo>
                      <a:pt x="350" y="285"/>
                    </a:lnTo>
                    <a:lnTo>
                      <a:pt x="354" y="299"/>
                    </a:lnTo>
                    <a:lnTo>
                      <a:pt x="358" y="311"/>
                    </a:lnTo>
                    <a:lnTo>
                      <a:pt x="359" y="320"/>
                    </a:lnTo>
                    <a:lnTo>
                      <a:pt x="361" y="323"/>
                    </a:lnTo>
                    <a:lnTo>
                      <a:pt x="356" y="308"/>
                    </a:lnTo>
                    <a:lnTo>
                      <a:pt x="350" y="292"/>
                    </a:lnTo>
                    <a:lnTo>
                      <a:pt x="342" y="278"/>
                    </a:lnTo>
                    <a:lnTo>
                      <a:pt x="332" y="264"/>
                    </a:lnTo>
                    <a:lnTo>
                      <a:pt x="323" y="254"/>
                    </a:lnTo>
                    <a:lnTo>
                      <a:pt x="313" y="242"/>
                    </a:lnTo>
                    <a:lnTo>
                      <a:pt x="304" y="234"/>
                    </a:lnTo>
                    <a:lnTo>
                      <a:pt x="295" y="228"/>
                    </a:lnTo>
                    <a:lnTo>
                      <a:pt x="285" y="222"/>
                    </a:lnTo>
                    <a:lnTo>
                      <a:pt x="277" y="214"/>
                    </a:lnTo>
                    <a:lnTo>
                      <a:pt x="270" y="202"/>
                    </a:lnTo>
                    <a:lnTo>
                      <a:pt x="264" y="192"/>
                    </a:lnTo>
                    <a:lnTo>
                      <a:pt x="260" y="179"/>
                    </a:lnTo>
                    <a:lnTo>
                      <a:pt x="255" y="166"/>
                    </a:lnTo>
                    <a:lnTo>
                      <a:pt x="251" y="153"/>
                    </a:lnTo>
                    <a:lnTo>
                      <a:pt x="250" y="140"/>
                    </a:lnTo>
                    <a:lnTo>
                      <a:pt x="250" y="130"/>
                    </a:lnTo>
                    <a:lnTo>
                      <a:pt x="250" y="118"/>
                    </a:lnTo>
                    <a:lnTo>
                      <a:pt x="250" y="109"/>
                    </a:lnTo>
                    <a:lnTo>
                      <a:pt x="250" y="100"/>
                    </a:lnTo>
                    <a:lnTo>
                      <a:pt x="250" y="94"/>
                    </a:lnTo>
                    <a:lnTo>
                      <a:pt x="248" y="90"/>
                    </a:lnTo>
                    <a:lnTo>
                      <a:pt x="247" y="86"/>
                    </a:lnTo>
                    <a:lnTo>
                      <a:pt x="243" y="85"/>
                    </a:lnTo>
                    <a:lnTo>
                      <a:pt x="239" y="85"/>
                    </a:lnTo>
                    <a:lnTo>
                      <a:pt x="230" y="85"/>
                    </a:lnTo>
                    <a:lnTo>
                      <a:pt x="220" y="86"/>
                    </a:lnTo>
                    <a:lnTo>
                      <a:pt x="208" y="86"/>
                    </a:lnTo>
                    <a:lnTo>
                      <a:pt x="196" y="89"/>
                    </a:lnTo>
                    <a:lnTo>
                      <a:pt x="185" y="89"/>
                    </a:lnTo>
                    <a:lnTo>
                      <a:pt x="174" y="90"/>
                    </a:lnTo>
                    <a:lnTo>
                      <a:pt x="166" y="90"/>
                    </a:lnTo>
                    <a:lnTo>
                      <a:pt x="155" y="91"/>
                    </a:lnTo>
                    <a:lnTo>
                      <a:pt x="139" y="93"/>
                    </a:lnTo>
                    <a:lnTo>
                      <a:pt x="120" y="94"/>
                    </a:lnTo>
                    <a:lnTo>
                      <a:pt x="98" y="97"/>
                    </a:lnTo>
                    <a:lnTo>
                      <a:pt x="76" y="98"/>
                    </a:lnTo>
                    <a:lnTo>
                      <a:pt x="56" y="99"/>
                    </a:lnTo>
                    <a:lnTo>
                      <a:pt x="43" y="100"/>
                    </a:lnTo>
                    <a:lnTo>
                      <a:pt x="32" y="103"/>
                    </a:lnTo>
                    <a:lnTo>
                      <a:pt x="28" y="100"/>
                    </a:lnTo>
                    <a:lnTo>
                      <a:pt x="23" y="97"/>
                    </a:lnTo>
                    <a:lnTo>
                      <a:pt x="18" y="90"/>
                    </a:lnTo>
                    <a:lnTo>
                      <a:pt x="14" y="79"/>
                    </a:lnTo>
                    <a:lnTo>
                      <a:pt x="9" y="68"/>
                    </a:lnTo>
                    <a:lnTo>
                      <a:pt x="4" y="54"/>
                    </a:lnTo>
                    <a:lnTo>
                      <a:pt x="1" y="37"/>
                    </a:lnTo>
                    <a:lnTo>
                      <a:pt x="0" y="22"/>
                    </a:lnTo>
                    <a:lnTo>
                      <a:pt x="31" y="9"/>
                    </a:lnTo>
                    <a:lnTo>
                      <a:pt x="36" y="9"/>
                    </a:lnTo>
                    <a:lnTo>
                      <a:pt x="50" y="8"/>
                    </a:lnTo>
                    <a:lnTo>
                      <a:pt x="71" y="8"/>
                    </a:lnTo>
                    <a:lnTo>
                      <a:pt x="94" y="6"/>
                    </a:lnTo>
                    <a:lnTo>
                      <a:pt x="118" y="6"/>
                    </a:lnTo>
                    <a:lnTo>
                      <a:pt x="143" y="6"/>
                    </a:lnTo>
                    <a:lnTo>
                      <a:pt x="160" y="8"/>
                    </a:lnTo>
                    <a:lnTo>
                      <a:pt x="172" y="9"/>
                    </a:lnTo>
                    <a:close/>
                  </a:path>
                </a:pathLst>
              </a:custGeom>
              <a:solidFill>
                <a:srgbClr val="874C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24" name="Freeform 1564">
                <a:extLst>
                  <a:ext uri="{FF2B5EF4-FFF2-40B4-BE49-F238E27FC236}">
                    <a16:creationId xmlns:a16="http://schemas.microsoft.com/office/drawing/2014/main" id="{64C4F2B2-217F-31D0-C840-AA0A372CA25B}"/>
                  </a:ext>
                </a:extLst>
              </p:cNvPr>
              <p:cNvSpPr>
                <a:spLocks/>
              </p:cNvSpPr>
              <p:nvPr/>
            </p:nvSpPr>
            <p:spPr bwMode="auto">
              <a:xfrm>
                <a:off x="965" y="2203"/>
                <a:ext cx="121" cy="103"/>
              </a:xfrm>
              <a:custGeom>
                <a:avLst/>
                <a:gdLst>
                  <a:gd name="T0" fmla="*/ 180 w 361"/>
                  <a:gd name="T1" fmla="*/ 8 h 309"/>
                  <a:gd name="T2" fmla="*/ 193 w 361"/>
                  <a:gd name="T3" fmla="*/ 7 h 309"/>
                  <a:gd name="T4" fmla="*/ 206 w 361"/>
                  <a:gd name="T5" fmla="*/ 2 h 309"/>
                  <a:gd name="T6" fmla="*/ 217 w 361"/>
                  <a:gd name="T7" fmla="*/ 0 h 309"/>
                  <a:gd name="T8" fmla="*/ 228 w 361"/>
                  <a:gd name="T9" fmla="*/ 3 h 309"/>
                  <a:gd name="T10" fmla="*/ 242 w 361"/>
                  <a:gd name="T11" fmla="*/ 9 h 309"/>
                  <a:gd name="T12" fmla="*/ 254 w 361"/>
                  <a:gd name="T13" fmla="*/ 18 h 309"/>
                  <a:gd name="T14" fmla="*/ 261 w 361"/>
                  <a:gd name="T15" fmla="*/ 38 h 309"/>
                  <a:gd name="T16" fmla="*/ 263 w 361"/>
                  <a:gd name="T17" fmla="*/ 71 h 309"/>
                  <a:gd name="T18" fmla="*/ 267 w 361"/>
                  <a:gd name="T19" fmla="*/ 101 h 309"/>
                  <a:gd name="T20" fmla="*/ 276 w 361"/>
                  <a:gd name="T21" fmla="*/ 125 h 309"/>
                  <a:gd name="T22" fmla="*/ 282 w 361"/>
                  <a:gd name="T23" fmla="*/ 142 h 309"/>
                  <a:gd name="T24" fmla="*/ 292 w 361"/>
                  <a:gd name="T25" fmla="*/ 159 h 309"/>
                  <a:gd name="T26" fmla="*/ 315 w 361"/>
                  <a:gd name="T27" fmla="*/ 165 h 309"/>
                  <a:gd name="T28" fmla="*/ 332 w 361"/>
                  <a:gd name="T29" fmla="*/ 181 h 309"/>
                  <a:gd name="T30" fmla="*/ 342 w 361"/>
                  <a:gd name="T31" fmla="*/ 196 h 309"/>
                  <a:gd name="T32" fmla="*/ 346 w 361"/>
                  <a:gd name="T33" fmla="*/ 210 h 309"/>
                  <a:gd name="T34" fmla="*/ 345 w 361"/>
                  <a:gd name="T35" fmla="*/ 223 h 309"/>
                  <a:gd name="T36" fmla="*/ 340 w 361"/>
                  <a:gd name="T37" fmla="*/ 232 h 309"/>
                  <a:gd name="T38" fmla="*/ 345 w 361"/>
                  <a:gd name="T39" fmla="*/ 257 h 309"/>
                  <a:gd name="T40" fmla="*/ 353 w 361"/>
                  <a:gd name="T41" fmla="*/ 285 h 309"/>
                  <a:gd name="T42" fmla="*/ 359 w 361"/>
                  <a:gd name="T43" fmla="*/ 306 h 309"/>
                  <a:gd name="T44" fmla="*/ 356 w 361"/>
                  <a:gd name="T45" fmla="*/ 293 h 309"/>
                  <a:gd name="T46" fmla="*/ 342 w 361"/>
                  <a:gd name="T47" fmla="*/ 265 h 309"/>
                  <a:gd name="T48" fmla="*/ 323 w 361"/>
                  <a:gd name="T49" fmla="*/ 240 h 309"/>
                  <a:gd name="T50" fmla="*/ 304 w 361"/>
                  <a:gd name="T51" fmla="*/ 220 h 309"/>
                  <a:gd name="T52" fmla="*/ 285 w 361"/>
                  <a:gd name="T53" fmla="*/ 208 h 309"/>
                  <a:gd name="T54" fmla="*/ 270 w 361"/>
                  <a:gd name="T55" fmla="*/ 189 h 309"/>
                  <a:gd name="T56" fmla="*/ 260 w 361"/>
                  <a:gd name="T57" fmla="*/ 165 h 309"/>
                  <a:gd name="T58" fmla="*/ 251 w 361"/>
                  <a:gd name="T59" fmla="*/ 140 h 309"/>
                  <a:gd name="T60" fmla="*/ 250 w 361"/>
                  <a:gd name="T61" fmla="*/ 115 h 309"/>
                  <a:gd name="T62" fmla="*/ 250 w 361"/>
                  <a:gd name="T63" fmla="*/ 94 h 309"/>
                  <a:gd name="T64" fmla="*/ 250 w 361"/>
                  <a:gd name="T65" fmla="*/ 80 h 309"/>
                  <a:gd name="T66" fmla="*/ 247 w 361"/>
                  <a:gd name="T67" fmla="*/ 73 h 309"/>
                  <a:gd name="T68" fmla="*/ 239 w 361"/>
                  <a:gd name="T69" fmla="*/ 71 h 309"/>
                  <a:gd name="T70" fmla="*/ 220 w 361"/>
                  <a:gd name="T71" fmla="*/ 73 h 309"/>
                  <a:gd name="T72" fmla="*/ 196 w 361"/>
                  <a:gd name="T73" fmla="*/ 74 h 309"/>
                  <a:gd name="T74" fmla="*/ 174 w 361"/>
                  <a:gd name="T75" fmla="*/ 76 h 309"/>
                  <a:gd name="T76" fmla="*/ 155 w 361"/>
                  <a:gd name="T77" fmla="*/ 78 h 309"/>
                  <a:gd name="T78" fmla="*/ 120 w 361"/>
                  <a:gd name="T79" fmla="*/ 80 h 309"/>
                  <a:gd name="T80" fmla="*/ 76 w 361"/>
                  <a:gd name="T81" fmla="*/ 84 h 309"/>
                  <a:gd name="T82" fmla="*/ 43 w 361"/>
                  <a:gd name="T83" fmla="*/ 87 h 309"/>
                  <a:gd name="T84" fmla="*/ 28 w 361"/>
                  <a:gd name="T85" fmla="*/ 87 h 309"/>
                  <a:gd name="T86" fmla="*/ 18 w 361"/>
                  <a:gd name="T87" fmla="*/ 76 h 309"/>
                  <a:gd name="T88" fmla="*/ 9 w 361"/>
                  <a:gd name="T89" fmla="*/ 55 h 309"/>
                  <a:gd name="T90" fmla="*/ 1 w 361"/>
                  <a:gd name="T91" fmla="*/ 24 h 309"/>
                  <a:gd name="T92" fmla="*/ 31 w 361"/>
                  <a:gd name="T93" fmla="*/ 12 h 309"/>
                  <a:gd name="T94" fmla="*/ 50 w 361"/>
                  <a:gd name="T95" fmla="*/ 11 h 309"/>
                  <a:gd name="T96" fmla="*/ 94 w 361"/>
                  <a:gd name="T97" fmla="*/ 7 h 309"/>
                  <a:gd name="T98" fmla="*/ 143 w 361"/>
                  <a:gd name="T99" fmla="*/ 4 h 309"/>
                  <a:gd name="T100" fmla="*/ 172 w 361"/>
                  <a:gd name="T101" fmla="*/ 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1" h="309">
                    <a:moveTo>
                      <a:pt x="172" y="7"/>
                    </a:moveTo>
                    <a:lnTo>
                      <a:pt x="180" y="8"/>
                    </a:lnTo>
                    <a:lnTo>
                      <a:pt x="187" y="8"/>
                    </a:lnTo>
                    <a:lnTo>
                      <a:pt x="193" y="7"/>
                    </a:lnTo>
                    <a:lnTo>
                      <a:pt x="199" y="3"/>
                    </a:lnTo>
                    <a:lnTo>
                      <a:pt x="206" y="2"/>
                    </a:lnTo>
                    <a:lnTo>
                      <a:pt x="210" y="0"/>
                    </a:lnTo>
                    <a:lnTo>
                      <a:pt x="217" y="0"/>
                    </a:lnTo>
                    <a:lnTo>
                      <a:pt x="221" y="2"/>
                    </a:lnTo>
                    <a:lnTo>
                      <a:pt x="228" y="3"/>
                    </a:lnTo>
                    <a:lnTo>
                      <a:pt x="234" y="7"/>
                    </a:lnTo>
                    <a:lnTo>
                      <a:pt x="242" y="9"/>
                    </a:lnTo>
                    <a:lnTo>
                      <a:pt x="248" y="12"/>
                    </a:lnTo>
                    <a:lnTo>
                      <a:pt x="254" y="18"/>
                    </a:lnTo>
                    <a:lnTo>
                      <a:pt x="257" y="26"/>
                    </a:lnTo>
                    <a:lnTo>
                      <a:pt x="261" y="38"/>
                    </a:lnTo>
                    <a:lnTo>
                      <a:pt x="263" y="55"/>
                    </a:lnTo>
                    <a:lnTo>
                      <a:pt x="263" y="71"/>
                    </a:lnTo>
                    <a:lnTo>
                      <a:pt x="267" y="87"/>
                    </a:lnTo>
                    <a:lnTo>
                      <a:pt x="267" y="101"/>
                    </a:lnTo>
                    <a:lnTo>
                      <a:pt x="270" y="114"/>
                    </a:lnTo>
                    <a:lnTo>
                      <a:pt x="276" y="125"/>
                    </a:lnTo>
                    <a:lnTo>
                      <a:pt x="278" y="134"/>
                    </a:lnTo>
                    <a:lnTo>
                      <a:pt x="282" y="142"/>
                    </a:lnTo>
                    <a:lnTo>
                      <a:pt x="283" y="147"/>
                    </a:lnTo>
                    <a:lnTo>
                      <a:pt x="292" y="159"/>
                    </a:lnTo>
                    <a:lnTo>
                      <a:pt x="303" y="162"/>
                    </a:lnTo>
                    <a:lnTo>
                      <a:pt x="315" y="165"/>
                    </a:lnTo>
                    <a:lnTo>
                      <a:pt x="326" y="173"/>
                    </a:lnTo>
                    <a:lnTo>
                      <a:pt x="332" y="181"/>
                    </a:lnTo>
                    <a:lnTo>
                      <a:pt x="337" y="189"/>
                    </a:lnTo>
                    <a:lnTo>
                      <a:pt x="342" y="196"/>
                    </a:lnTo>
                    <a:lnTo>
                      <a:pt x="345" y="204"/>
                    </a:lnTo>
                    <a:lnTo>
                      <a:pt x="346" y="210"/>
                    </a:lnTo>
                    <a:lnTo>
                      <a:pt x="346" y="218"/>
                    </a:lnTo>
                    <a:lnTo>
                      <a:pt x="345" y="223"/>
                    </a:lnTo>
                    <a:lnTo>
                      <a:pt x="342" y="229"/>
                    </a:lnTo>
                    <a:lnTo>
                      <a:pt x="340" y="232"/>
                    </a:lnTo>
                    <a:lnTo>
                      <a:pt x="342" y="244"/>
                    </a:lnTo>
                    <a:lnTo>
                      <a:pt x="345" y="257"/>
                    </a:lnTo>
                    <a:lnTo>
                      <a:pt x="349" y="271"/>
                    </a:lnTo>
                    <a:lnTo>
                      <a:pt x="353" y="285"/>
                    </a:lnTo>
                    <a:lnTo>
                      <a:pt x="356" y="298"/>
                    </a:lnTo>
                    <a:lnTo>
                      <a:pt x="359" y="306"/>
                    </a:lnTo>
                    <a:lnTo>
                      <a:pt x="361" y="309"/>
                    </a:lnTo>
                    <a:lnTo>
                      <a:pt x="356" y="293"/>
                    </a:lnTo>
                    <a:lnTo>
                      <a:pt x="350" y="278"/>
                    </a:lnTo>
                    <a:lnTo>
                      <a:pt x="342" y="265"/>
                    </a:lnTo>
                    <a:lnTo>
                      <a:pt x="332" y="250"/>
                    </a:lnTo>
                    <a:lnTo>
                      <a:pt x="323" y="240"/>
                    </a:lnTo>
                    <a:lnTo>
                      <a:pt x="313" y="229"/>
                    </a:lnTo>
                    <a:lnTo>
                      <a:pt x="304" y="220"/>
                    </a:lnTo>
                    <a:lnTo>
                      <a:pt x="295" y="214"/>
                    </a:lnTo>
                    <a:lnTo>
                      <a:pt x="285" y="208"/>
                    </a:lnTo>
                    <a:lnTo>
                      <a:pt x="277" y="200"/>
                    </a:lnTo>
                    <a:lnTo>
                      <a:pt x="270" y="189"/>
                    </a:lnTo>
                    <a:lnTo>
                      <a:pt x="264" y="177"/>
                    </a:lnTo>
                    <a:lnTo>
                      <a:pt x="260" y="165"/>
                    </a:lnTo>
                    <a:lnTo>
                      <a:pt x="255" y="153"/>
                    </a:lnTo>
                    <a:lnTo>
                      <a:pt x="251" y="140"/>
                    </a:lnTo>
                    <a:lnTo>
                      <a:pt x="250" y="127"/>
                    </a:lnTo>
                    <a:lnTo>
                      <a:pt x="250" y="115"/>
                    </a:lnTo>
                    <a:lnTo>
                      <a:pt x="250" y="104"/>
                    </a:lnTo>
                    <a:lnTo>
                      <a:pt x="250" y="94"/>
                    </a:lnTo>
                    <a:lnTo>
                      <a:pt x="250" y="87"/>
                    </a:lnTo>
                    <a:lnTo>
                      <a:pt x="250" y="80"/>
                    </a:lnTo>
                    <a:lnTo>
                      <a:pt x="248" y="76"/>
                    </a:lnTo>
                    <a:lnTo>
                      <a:pt x="247" y="73"/>
                    </a:lnTo>
                    <a:lnTo>
                      <a:pt x="243" y="71"/>
                    </a:lnTo>
                    <a:lnTo>
                      <a:pt x="239" y="71"/>
                    </a:lnTo>
                    <a:lnTo>
                      <a:pt x="230" y="71"/>
                    </a:lnTo>
                    <a:lnTo>
                      <a:pt x="220" y="73"/>
                    </a:lnTo>
                    <a:lnTo>
                      <a:pt x="208" y="73"/>
                    </a:lnTo>
                    <a:lnTo>
                      <a:pt x="196" y="74"/>
                    </a:lnTo>
                    <a:lnTo>
                      <a:pt x="185" y="74"/>
                    </a:lnTo>
                    <a:lnTo>
                      <a:pt x="174" y="76"/>
                    </a:lnTo>
                    <a:lnTo>
                      <a:pt x="166" y="76"/>
                    </a:lnTo>
                    <a:lnTo>
                      <a:pt x="155" y="78"/>
                    </a:lnTo>
                    <a:lnTo>
                      <a:pt x="139" y="79"/>
                    </a:lnTo>
                    <a:lnTo>
                      <a:pt x="120" y="80"/>
                    </a:lnTo>
                    <a:lnTo>
                      <a:pt x="98" y="83"/>
                    </a:lnTo>
                    <a:lnTo>
                      <a:pt x="76" y="84"/>
                    </a:lnTo>
                    <a:lnTo>
                      <a:pt x="56" y="85"/>
                    </a:lnTo>
                    <a:lnTo>
                      <a:pt x="43" y="87"/>
                    </a:lnTo>
                    <a:lnTo>
                      <a:pt x="32" y="89"/>
                    </a:lnTo>
                    <a:lnTo>
                      <a:pt x="28" y="87"/>
                    </a:lnTo>
                    <a:lnTo>
                      <a:pt x="23" y="83"/>
                    </a:lnTo>
                    <a:lnTo>
                      <a:pt x="18" y="76"/>
                    </a:lnTo>
                    <a:lnTo>
                      <a:pt x="14" y="65"/>
                    </a:lnTo>
                    <a:lnTo>
                      <a:pt x="9" y="55"/>
                    </a:lnTo>
                    <a:lnTo>
                      <a:pt x="4" y="39"/>
                    </a:lnTo>
                    <a:lnTo>
                      <a:pt x="1" y="24"/>
                    </a:lnTo>
                    <a:lnTo>
                      <a:pt x="0" y="8"/>
                    </a:lnTo>
                    <a:lnTo>
                      <a:pt x="31" y="12"/>
                    </a:lnTo>
                    <a:lnTo>
                      <a:pt x="36" y="12"/>
                    </a:lnTo>
                    <a:lnTo>
                      <a:pt x="50" y="11"/>
                    </a:lnTo>
                    <a:lnTo>
                      <a:pt x="71" y="9"/>
                    </a:lnTo>
                    <a:lnTo>
                      <a:pt x="94" y="7"/>
                    </a:lnTo>
                    <a:lnTo>
                      <a:pt x="118" y="7"/>
                    </a:lnTo>
                    <a:lnTo>
                      <a:pt x="143" y="4"/>
                    </a:lnTo>
                    <a:lnTo>
                      <a:pt x="160" y="4"/>
                    </a:lnTo>
                    <a:lnTo>
                      <a:pt x="172" y="7"/>
                    </a:lnTo>
                    <a:close/>
                  </a:path>
                </a:pathLst>
              </a:custGeom>
              <a:solidFill>
                <a:srgbClr val="7D40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25" name="Freeform 1565">
                <a:extLst>
                  <a:ext uri="{FF2B5EF4-FFF2-40B4-BE49-F238E27FC236}">
                    <a16:creationId xmlns:a16="http://schemas.microsoft.com/office/drawing/2014/main" id="{7338A01D-3151-B912-7038-3DC414CAE262}"/>
                  </a:ext>
                </a:extLst>
              </p:cNvPr>
              <p:cNvSpPr>
                <a:spLocks/>
              </p:cNvSpPr>
              <p:nvPr/>
            </p:nvSpPr>
            <p:spPr bwMode="auto">
              <a:xfrm>
                <a:off x="965" y="2206"/>
                <a:ext cx="121" cy="101"/>
              </a:xfrm>
              <a:custGeom>
                <a:avLst/>
                <a:gdLst>
                  <a:gd name="T0" fmla="*/ 180 w 361"/>
                  <a:gd name="T1" fmla="*/ 11 h 301"/>
                  <a:gd name="T2" fmla="*/ 193 w 361"/>
                  <a:gd name="T3" fmla="*/ 9 h 301"/>
                  <a:gd name="T4" fmla="*/ 206 w 361"/>
                  <a:gd name="T5" fmla="*/ 8 h 301"/>
                  <a:gd name="T6" fmla="*/ 217 w 361"/>
                  <a:gd name="T7" fmla="*/ 6 h 301"/>
                  <a:gd name="T8" fmla="*/ 233 w 361"/>
                  <a:gd name="T9" fmla="*/ 9 h 301"/>
                  <a:gd name="T10" fmla="*/ 255 w 361"/>
                  <a:gd name="T11" fmla="*/ 22 h 301"/>
                  <a:gd name="T12" fmla="*/ 257 w 361"/>
                  <a:gd name="T13" fmla="*/ 63 h 301"/>
                  <a:gd name="T14" fmla="*/ 263 w 361"/>
                  <a:gd name="T15" fmla="*/ 95 h 301"/>
                  <a:gd name="T16" fmla="*/ 269 w 361"/>
                  <a:gd name="T17" fmla="*/ 121 h 301"/>
                  <a:gd name="T18" fmla="*/ 276 w 361"/>
                  <a:gd name="T19" fmla="*/ 137 h 301"/>
                  <a:gd name="T20" fmla="*/ 287 w 361"/>
                  <a:gd name="T21" fmla="*/ 157 h 301"/>
                  <a:gd name="T22" fmla="*/ 309 w 361"/>
                  <a:gd name="T23" fmla="*/ 162 h 301"/>
                  <a:gd name="T24" fmla="*/ 328 w 361"/>
                  <a:gd name="T25" fmla="*/ 177 h 301"/>
                  <a:gd name="T26" fmla="*/ 337 w 361"/>
                  <a:gd name="T27" fmla="*/ 192 h 301"/>
                  <a:gd name="T28" fmla="*/ 340 w 361"/>
                  <a:gd name="T29" fmla="*/ 204 h 301"/>
                  <a:gd name="T30" fmla="*/ 340 w 361"/>
                  <a:gd name="T31" fmla="*/ 215 h 301"/>
                  <a:gd name="T32" fmla="*/ 336 w 361"/>
                  <a:gd name="T33" fmla="*/ 225 h 301"/>
                  <a:gd name="T34" fmla="*/ 342 w 361"/>
                  <a:gd name="T35" fmla="*/ 249 h 301"/>
                  <a:gd name="T36" fmla="*/ 352 w 361"/>
                  <a:gd name="T37" fmla="*/ 277 h 301"/>
                  <a:gd name="T38" fmla="*/ 359 w 361"/>
                  <a:gd name="T39" fmla="*/ 299 h 301"/>
                  <a:gd name="T40" fmla="*/ 356 w 361"/>
                  <a:gd name="T41" fmla="*/ 286 h 301"/>
                  <a:gd name="T42" fmla="*/ 342 w 361"/>
                  <a:gd name="T43" fmla="*/ 256 h 301"/>
                  <a:gd name="T44" fmla="*/ 323 w 361"/>
                  <a:gd name="T45" fmla="*/ 232 h 301"/>
                  <a:gd name="T46" fmla="*/ 304 w 361"/>
                  <a:gd name="T47" fmla="*/ 212 h 301"/>
                  <a:gd name="T48" fmla="*/ 285 w 361"/>
                  <a:gd name="T49" fmla="*/ 200 h 301"/>
                  <a:gd name="T50" fmla="*/ 270 w 361"/>
                  <a:gd name="T51" fmla="*/ 180 h 301"/>
                  <a:gd name="T52" fmla="*/ 260 w 361"/>
                  <a:gd name="T53" fmla="*/ 157 h 301"/>
                  <a:gd name="T54" fmla="*/ 251 w 361"/>
                  <a:gd name="T55" fmla="*/ 131 h 301"/>
                  <a:gd name="T56" fmla="*/ 250 w 361"/>
                  <a:gd name="T57" fmla="*/ 108 h 301"/>
                  <a:gd name="T58" fmla="*/ 250 w 361"/>
                  <a:gd name="T59" fmla="*/ 87 h 301"/>
                  <a:gd name="T60" fmla="*/ 250 w 361"/>
                  <a:gd name="T61" fmla="*/ 73 h 301"/>
                  <a:gd name="T62" fmla="*/ 247 w 361"/>
                  <a:gd name="T63" fmla="*/ 64 h 301"/>
                  <a:gd name="T64" fmla="*/ 239 w 361"/>
                  <a:gd name="T65" fmla="*/ 63 h 301"/>
                  <a:gd name="T66" fmla="*/ 220 w 361"/>
                  <a:gd name="T67" fmla="*/ 64 h 301"/>
                  <a:gd name="T68" fmla="*/ 196 w 361"/>
                  <a:gd name="T69" fmla="*/ 67 h 301"/>
                  <a:gd name="T70" fmla="*/ 174 w 361"/>
                  <a:gd name="T71" fmla="*/ 68 h 301"/>
                  <a:gd name="T72" fmla="*/ 155 w 361"/>
                  <a:gd name="T73" fmla="*/ 69 h 301"/>
                  <a:gd name="T74" fmla="*/ 120 w 361"/>
                  <a:gd name="T75" fmla="*/ 73 h 301"/>
                  <a:gd name="T76" fmla="*/ 76 w 361"/>
                  <a:gd name="T77" fmla="*/ 76 h 301"/>
                  <a:gd name="T78" fmla="*/ 43 w 361"/>
                  <a:gd name="T79" fmla="*/ 79 h 301"/>
                  <a:gd name="T80" fmla="*/ 28 w 361"/>
                  <a:gd name="T81" fmla="*/ 79 h 301"/>
                  <a:gd name="T82" fmla="*/ 18 w 361"/>
                  <a:gd name="T83" fmla="*/ 68 h 301"/>
                  <a:gd name="T84" fmla="*/ 9 w 361"/>
                  <a:gd name="T85" fmla="*/ 46 h 301"/>
                  <a:gd name="T86" fmla="*/ 1 w 361"/>
                  <a:gd name="T87" fmla="*/ 15 h 301"/>
                  <a:gd name="T88" fmla="*/ 32 w 361"/>
                  <a:gd name="T89" fmla="*/ 22 h 301"/>
                  <a:gd name="T90" fmla="*/ 52 w 361"/>
                  <a:gd name="T91" fmla="*/ 19 h 301"/>
                  <a:gd name="T92" fmla="*/ 94 w 361"/>
                  <a:gd name="T93" fmla="*/ 13 h 301"/>
                  <a:gd name="T94" fmla="*/ 143 w 361"/>
                  <a:gd name="T95" fmla="*/ 9 h 301"/>
                  <a:gd name="T96" fmla="*/ 172 w 361"/>
                  <a:gd name="T97" fmla="*/ 9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1" h="301">
                    <a:moveTo>
                      <a:pt x="172" y="9"/>
                    </a:moveTo>
                    <a:lnTo>
                      <a:pt x="180" y="11"/>
                    </a:lnTo>
                    <a:lnTo>
                      <a:pt x="187" y="11"/>
                    </a:lnTo>
                    <a:lnTo>
                      <a:pt x="193" y="9"/>
                    </a:lnTo>
                    <a:lnTo>
                      <a:pt x="199" y="8"/>
                    </a:lnTo>
                    <a:lnTo>
                      <a:pt x="206" y="8"/>
                    </a:lnTo>
                    <a:lnTo>
                      <a:pt x="210" y="6"/>
                    </a:lnTo>
                    <a:lnTo>
                      <a:pt x="217" y="6"/>
                    </a:lnTo>
                    <a:lnTo>
                      <a:pt x="221" y="8"/>
                    </a:lnTo>
                    <a:lnTo>
                      <a:pt x="233" y="9"/>
                    </a:lnTo>
                    <a:lnTo>
                      <a:pt x="246" y="13"/>
                    </a:lnTo>
                    <a:lnTo>
                      <a:pt x="255" y="22"/>
                    </a:lnTo>
                    <a:lnTo>
                      <a:pt x="257" y="46"/>
                    </a:lnTo>
                    <a:lnTo>
                      <a:pt x="257" y="63"/>
                    </a:lnTo>
                    <a:lnTo>
                      <a:pt x="260" y="79"/>
                    </a:lnTo>
                    <a:lnTo>
                      <a:pt x="263" y="95"/>
                    </a:lnTo>
                    <a:lnTo>
                      <a:pt x="267" y="108"/>
                    </a:lnTo>
                    <a:lnTo>
                      <a:pt x="269" y="121"/>
                    </a:lnTo>
                    <a:lnTo>
                      <a:pt x="272" y="130"/>
                    </a:lnTo>
                    <a:lnTo>
                      <a:pt x="276" y="137"/>
                    </a:lnTo>
                    <a:lnTo>
                      <a:pt x="277" y="143"/>
                    </a:lnTo>
                    <a:lnTo>
                      <a:pt x="287" y="157"/>
                    </a:lnTo>
                    <a:lnTo>
                      <a:pt x="297" y="160"/>
                    </a:lnTo>
                    <a:lnTo>
                      <a:pt x="309" y="162"/>
                    </a:lnTo>
                    <a:lnTo>
                      <a:pt x="322" y="170"/>
                    </a:lnTo>
                    <a:lnTo>
                      <a:pt x="328" y="177"/>
                    </a:lnTo>
                    <a:lnTo>
                      <a:pt x="332" y="184"/>
                    </a:lnTo>
                    <a:lnTo>
                      <a:pt x="337" y="192"/>
                    </a:lnTo>
                    <a:lnTo>
                      <a:pt x="339" y="198"/>
                    </a:lnTo>
                    <a:lnTo>
                      <a:pt x="340" y="204"/>
                    </a:lnTo>
                    <a:lnTo>
                      <a:pt x="342" y="211"/>
                    </a:lnTo>
                    <a:lnTo>
                      <a:pt x="340" y="215"/>
                    </a:lnTo>
                    <a:lnTo>
                      <a:pt x="337" y="220"/>
                    </a:lnTo>
                    <a:lnTo>
                      <a:pt x="336" y="225"/>
                    </a:lnTo>
                    <a:lnTo>
                      <a:pt x="339" y="237"/>
                    </a:lnTo>
                    <a:lnTo>
                      <a:pt x="342" y="249"/>
                    </a:lnTo>
                    <a:lnTo>
                      <a:pt x="346" y="262"/>
                    </a:lnTo>
                    <a:lnTo>
                      <a:pt x="352" y="277"/>
                    </a:lnTo>
                    <a:lnTo>
                      <a:pt x="356" y="289"/>
                    </a:lnTo>
                    <a:lnTo>
                      <a:pt x="359" y="299"/>
                    </a:lnTo>
                    <a:lnTo>
                      <a:pt x="361" y="301"/>
                    </a:lnTo>
                    <a:lnTo>
                      <a:pt x="356" y="286"/>
                    </a:lnTo>
                    <a:lnTo>
                      <a:pt x="350" y="270"/>
                    </a:lnTo>
                    <a:lnTo>
                      <a:pt x="342" y="256"/>
                    </a:lnTo>
                    <a:lnTo>
                      <a:pt x="332" y="242"/>
                    </a:lnTo>
                    <a:lnTo>
                      <a:pt x="323" y="232"/>
                    </a:lnTo>
                    <a:lnTo>
                      <a:pt x="313" y="220"/>
                    </a:lnTo>
                    <a:lnTo>
                      <a:pt x="304" y="212"/>
                    </a:lnTo>
                    <a:lnTo>
                      <a:pt x="295" y="206"/>
                    </a:lnTo>
                    <a:lnTo>
                      <a:pt x="285" y="200"/>
                    </a:lnTo>
                    <a:lnTo>
                      <a:pt x="277" y="192"/>
                    </a:lnTo>
                    <a:lnTo>
                      <a:pt x="270" y="180"/>
                    </a:lnTo>
                    <a:lnTo>
                      <a:pt x="264" y="170"/>
                    </a:lnTo>
                    <a:lnTo>
                      <a:pt x="260" y="157"/>
                    </a:lnTo>
                    <a:lnTo>
                      <a:pt x="255" y="144"/>
                    </a:lnTo>
                    <a:lnTo>
                      <a:pt x="251" y="131"/>
                    </a:lnTo>
                    <a:lnTo>
                      <a:pt x="250" y="118"/>
                    </a:lnTo>
                    <a:lnTo>
                      <a:pt x="250" y="108"/>
                    </a:lnTo>
                    <a:lnTo>
                      <a:pt x="250" y="96"/>
                    </a:lnTo>
                    <a:lnTo>
                      <a:pt x="250" y="87"/>
                    </a:lnTo>
                    <a:lnTo>
                      <a:pt x="250" y="79"/>
                    </a:lnTo>
                    <a:lnTo>
                      <a:pt x="250" y="73"/>
                    </a:lnTo>
                    <a:lnTo>
                      <a:pt x="248" y="68"/>
                    </a:lnTo>
                    <a:lnTo>
                      <a:pt x="247" y="64"/>
                    </a:lnTo>
                    <a:lnTo>
                      <a:pt x="243" y="63"/>
                    </a:lnTo>
                    <a:lnTo>
                      <a:pt x="239" y="63"/>
                    </a:lnTo>
                    <a:lnTo>
                      <a:pt x="230" y="63"/>
                    </a:lnTo>
                    <a:lnTo>
                      <a:pt x="220" y="64"/>
                    </a:lnTo>
                    <a:lnTo>
                      <a:pt x="208" y="64"/>
                    </a:lnTo>
                    <a:lnTo>
                      <a:pt x="196" y="67"/>
                    </a:lnTo>
                    <a:lnTo>
                      <a:pt x="185" y="67"/>
                    </a:lnTo>
                    <a:lnTo>
                      <a:pt x="174" y="68"/>
                    </a:lnTo>
                    <a:lnTo>
                      <a:pt x="166" y="68"/>
                    </a:lnTo>
                    <a:lnTo>
                      <a:pt x="155" y="69"/>
                    </a:lnTo>
                    <a:lnTo>
                      <a:pt x="139" y="71"/>
                    </a:lnTo>
                    <a:lnTo>
                      <a:pt x="120" y="73"/>
                    </a:lnTo>
                    <a:lnTo>
                      <a:pt x="98" y="75"/>
                    </a:lnTo>
                    <a:lnTo>
                      <a:pt x="76" y="76"/>
                    </a:lnTo>
                    <a:lnTo>
                      <a:pt x="56" y="77"/>
                    </a:lnTo>
                    <a:lnTo>
                      <a:pt x="43" y="79"/>
                    </a:lnTo>
                    <a:lnTo>
                      <a:pt x="32" y="81"/>
                    </a:lnTo>
                    <a:lnTo>
                      <a:pt x="28" y="79"/>
                    </a:lnTo>
                    <a:lnTo>
                      <a:pt x="23" y="75"/>
                    </a:lnTo>
                    <a:lnTo>
                      <a:pt x="18" y="68"/>
                    </a:lnTo>
                    <a:lnTo>
                      <a:pt x="14" y="57"/>
                    </a:lnTo>
                    <a:lnTo>
                      <a:pt x="9" y="46"/>
                    </a:lnTo>
                    <a:lnTo>
                      <a:pt x="4" y="32"/>
                    </a:lnTo>
                    <a:lnTo>
                      <a:pt x="1" y="15"/>
                    </a:lnTo>
                    <a:lnTo>
                      <a:pt x="0" y="0"/>
                    </a:lnTo>
                    <a:lnTo>
                      <a:pt x="32" y="22"/>
                    </a:lnTo>
                    <a:lnTo>
                      <a:pt x="37" y="20"/>
                    </a:lnTo>
                    <a:lnTo>
                      <a:pt x="52" y="19"/>
                    </a:lnTo>
                    <a:lnTo>
                      <a:pt x="71" y="15"/>
                    </a:lnTo>
                    <a:lnTo>
                      <a:pt x="94" y="13"/>
                    </a:lnTo>
                    <a:lnTo>
                      <a:pt x="118" y="11"/>
                    </a:lnTo>
                    <a:lnTo>
                      <a:pt x="143" y="9"/>
                    </a:lnTo>
                    <a:lnTo>
                      <a:pt x="160" y="8"/>
                    </a:lnTo>
                    <a:lnTo>
                      <a:pt x="172" y="9"/>
                    </a:lnTo>
                    <a:close/>
                  </a:path>
                </a:pathLst>
              </a:custGeom>
              <a:solidFill>
                <a:srgbClr val="702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26" name="Freeform 1566">
                <a:extLst>
                  <a:ext uri="{FF2B5EF4-FFF2-40B4-BE49-F238E27FC236}">
                    <a16:creationId xmlns:a16="http://schemas.microsoft.com/office/drawing/2014/main" id="{D54C6EE4-31BE-9CDE-25A8-56034379DC86}"/>
                  </a:ext>
                </a:extLst>
              </p:cNvPr>
              <p:cNvSpPr>
                <a:spLocks/>
              </p:cNvSpPr>
              <p:nvPr/>
            </p:nvSpPr>
            <p:spPr bwMode="auto">
              <a:xfrm>
                <a:off x="965" y="2206"/>
                <a:ext cx="121" cy="101"/>
              </a:xfrm>
              <a:custGeom>
                <a:avLst/>
                <a:gdLst>
                  <a:gd name="T0" fmla="*/ 1 w 361"/>
                  <a:gd name="T1" fmla="*/ 15 h 301"/>
                  <a:gd name="T2" fmla="*/ 9 w 361"/>
                  <a:gd name="T3" fmla="*/ 46 h 301"/>
                  <a:gd name="T4" fmla="*/ 18 w 361"/>
                  <a:gd name="T5" fmla="*/ 68 h 301"/>
                  <a:gd name="T6" fmla="*/ 28 w 361"/>
                  <a:gd name="T7" fmla="*/ 79 h 301"/>
                  <a:gd name="T8" fmla="*/ 43 w 361"/>
                  <a:gd name="T9" fmla="*/ 79 h 301"/>
                  <a:gd name="T10" fmla="*/ 76 w 361"/>
                  <a:gd name="T11" fmla="*/ 76 h 301"/>
                  <a:gd name="T12" fmla="*/ 120 w 361"/>
                  <a:gd name="T13" fmla="*/ 73 h 301"/>
                  <a:gd name="T14" fmla="*/ 155 w 361"/>
                  <a:gd name="T15" fmla="*/ 69 h 301"/>
                  <a:gd name="T16" fmla="*/ 174 w 361"/>
                  <a:gd name="T17" fmla="*/ 68 h 301"/>
                  <a:gd name="T18" fmla="*/ 196 w 361"/>
                  <a:gd name="T19" fmla="*/ 67 h 301"/>
                  <a:gd name="T20" fmla="*/ 220 w 361"/>
                  <a:gd name="T21" fmla="*/ 64 h 301"/>
                  <a:gd name="T22" fmla="*/ 239 w 361"/>
                  <a:gd name="T23" fmla="*/ 63 h 301"/>
                  <a:gd name="T24" fmla="*/ 247 w 361"/>
                  <a:gd name="T25" fmla="*/ 64 h 301"/>
                  <a:gd name="T26" fmla="*/ 250 w 361"/>
                  <a:gd name="T27" fmla="*/ 73 h 301"/>
                  <a:gd name="T28" fmla="*/ 250 w 361"/>
                  <a:gd name="T29" fmla="*/ 87 h 301"/>
                  <a:gd name="T30" fmla="*/ 250 w 361"/>
                  <a:gd name="T31" fmla="*/ 108 h 301"/>
                  <a:gd name="T32" fmla="*/ 251 w 361"/>
                  <a:gd name="T33" fmla="*/ 131 h 301"/>
                  <a:gd name="T34" fmla="*/ 260 w 361"/>
                  <a:gd name="T35" fmla="*/ 157 h 301"/>
                  <a:gd name="T36" fmla="*/ 270 w 361"/>
                  <a:gd name="T37" fmla="*/ 180 h 301"/>
                  <a:gd name="T38" fmla="*/ 285 w 361"/>
                  <a:gd name="T39" fmla="*/ 200 h 301"/>
                  <a:gd name="T40" fmla="*/ 304 w 361"/>
                  <a:gd name="T41" fmla="*/ 212 h 301"/>
                  <a:gd name="T42" fmla="*/ 323 w 361"/>
                  <a:gd name="T43" fmla="*/ 232 h 301"/>
                  <a:gd name="T44" fmla="*/ 342 w 361"/>
                  <a:gd name="T45" fmla="*/ 256 h 301"/>
                  <a:gd name="T46" fmla="*/ 356 w 361"/>
                  <a:gd name="T47" fmla="*/ 286 h 301"/>
                  <a:gd name="T48" fmla="*/ 359 w 361"/>
                  <a:gd name="T49" fmla="*/ 299 h 301"/>
                  <a:gd name="T50" fmla="*/ 352 w 361"/>
                  <a:gd name="T51" fmla="*/ 277 h 301"/>
                  <a:gd name="T52" fmla="*/ 340 w 361"/>
                  <a:gd name="T53" fmla="*/ 249 h 301"/>
                  <a:gd name="T54" fmla="*/ 332 w 361"/>
                  <a:gd name="T55" fmla="*/ 225 h 301"/>
                  <a:gd name="T56" fmla="*/ 336 w 361"/>
                  <a:gd name="T57" fmla="*/ 211 h 301"/>
                  <a:gd name="T58" fmla="*/ 326 w 361"/>
                  <a:gd name="T59" fmla="*/ 189 h 301"/>
                  <a:gd name="T60" fmla="*/ 310 w 361"/>
                  <a:gd name="T61" fmla="*/ 170 h 301"/>
                  <a:gd name="T62" fmla="*/ 297 w 361"/>
                  <a:gd name="T63" fmla="*/ 166 h 301"/>
                  <a:gd name="T64" fmla="*/ 287 w 361"/>
                  <a:gd name="T65" fmla="*/ 166 h 301"/>
                  <a:gd name="T66" fmla="*/ 276 w 361"/>
                  <a:gd name="T67" fmla="*/ 157 h 301"/>
                  <a:gd name="T68" fmla="*/ 267 w 361"/>
                  <a:gd name="T69" fmla="*/ 141 h 301"/>
                  <a:gd name="T70" fmla="*/ 263 w 361"/>
                  <a:gd name="T71" fmla="*/ 122 h 301"/>
                  <a:gd name="T72" fmla="*/ 257 w 361"/>
                  <a:gd name="T73" fmla="*/ 96 h 301"/>
                  <a:gd name="T74" fmla="*/ 255 w 361"/>
                  <a:gd name="T75" fmla="*/ 64 h 301"/>
                  <a:gd name="T76" fmla="*/ 254 w 361"/>
                  <a:gd name="T77" fmla="*/ 33 h 301"/>
                  <a:gd name="T78" fmla="*/ 248 w 361"/>
                  <a:gd name="T79" fmla="*/ 20 h 301"/>
                  <a:gd name="T80" fmla="*/ 239 w 361"/>
                  <a:gd name="T81" fmla="*/ 20 h 301"/>
                  <a:gd name="T82" fmla="*/ 227 w 361"/>
                  <a:gd name="T83" fmla="*/ 23 h 301"/>
                  <a:gd name="T84" fmla="*/ 215 w 361"/>
                  <a:gd name="T85" fmla="*/ 20 h 301"/>
                  <a:gd name="T86" fmla="*/ 205 w 361"/>
                  <a:gd name="T87" fmla="*/ 20 h 301"/>
                  <a:gd name="T88" fmla="*/ 193 w 361"/>
                  <a:gd name="T89" fmla="*/ 23 h 301"/>
                  <a:gd name="T90" fmla="*/ 180 w 361"/>
                  <a:gd name="T91" fmla="*/ 23 h 301"/>
                  <a:gd name="T92" fmla="*/ 160 w 361"/>
                  <a:gd name="T93" fmla="*/ 20 h 301"/>
                  <a:gd name="T94" fmla="*/ 118 w 361"/>
                  <a:gd name="T95" fmla="*/ 23 h 301"/>
                  <a:gd name="T96" fmla="*/ 71 w 361"/>
                  <a:gd name="T97" fmla="*/ 32 h 301"/>
                  <a:gd name="T98" fmla="*/ 37 w 361"/>
                  <a:gd name="T99" fmla="*/ 36 h 301"/>
                  <a:gd name="T100" fmla="*/ 0 w 361"/>
                  <a:gd name="T101"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1" h="301">
                    <a:moveTo>
                      <a:pt x="0" y="0"/>
                    </a:moveTo>
                    <a:lnTo>
                      <a:pt x="1" y="15"/>
                    </a:lnTo>
                    <a:lnTo>
                      <a:pt x="4" y="32"/>
                    </a:lnTo>
                    <a:lnTo>
                      <a:pt x="9" y="46"/>
                    </a:lnTo>
                    <a:lnTo>
                      <a:pt x="14" y="57"/>
                    </a:lnTo>
                    <a:lnTo>
                      <a:pt x="18" y="68"/>
                    </a:lnTo>
                    <a:lnTo>
                      <a:pt x="23" y="75"/>
                    </a:lnTo>
                    <a:lnTo>
                      <a:pt x="28" y="79"/>
                    </a:lnTo>
                    <a:lnTo>
                      <a:pt x="32" y="81"/>
                    </a:lnTo>
                    <a:lnTo>
                      <a:pt x="43" y="79"/>
                    </a:lnTo>
                    <a:lnTo>
                      <a:pt x="56" y="77"/>
                    </a:lnTo>
                    <a:lnTo>
                      <a:pt x="76" y="76"/>
                    </a:lnTo>
                    <a:lnTo>
                      <a:pt x="98" y="75"/>
                    </a:lnTo>
                    <a:lnTo>
                      <a:pt x="120" y="73"/>
                    </a:lnTo>
                    <a:lnTo>
                      <a:pt x="139" y="71"/>
                    </a:lnTo>
                    <a:lnTo>
                      <a:pt x="155" y="69"/>
                    </a:lnTo>
                    <a:lnTo>
                      <a:pt x="166" y="68"/>
                    </a:lnTo>
                    <a:lnTo>
                      <a:pt x="174" y="68"/>
                    </a:lnTo>
                    <a:lnTo>
                      <a:pt x="185" y="67"/>
                    </a:lnTo>
                    <a:lnTo>
                      <a:pt x="196" y="67"/>
                    </a:lnTo>
                    <a:lnTo>
                      <a:pt x="208" y="64"/>
                    </a:lnTo>
                    <a:lnTo>
                      <a:pt x="220" y="64"/>
                    </a:lnTo>
                    <a:lnTo>
                      <a:pt x="230" y="63"/>
                    </a:lnTo>
                    <a:lnTo>
                      <a:pt x="239" y="63"/>
                    </a:lnTo>
                    <a:lnTo>
                      <a:pt x="243" y="63"/>
                    </a:lnTo>
                    <a:lnTo>
                      <a:pt x="247" y="64"/>
                    </a:lnTo>
                    <a:lnTo>
                      <a:pt x="248" y="68"/>
                    </a:lnTo>
                    <a:lnTo>
                      <a:pt x="250" y="73"/>
                    </a:lnTo>
                    <a:lnTo>
                      <a:pt x="250" y="79"/>
                    </a:lnTo>
                    <a:lnTo>
                      <a:pt x="250" y="87"/>
                    </a:lnTo>
                    <a:lnTo>
                      <a:pt x="250" y="96"/>
                    </a:lnTo>
                    <a:lnTo>
                      <a:pt x="250" y="108"/>
                    </a:lnTo>
                    <a:lnTo>
                      <a:pt x="250" y="118"/>
                    </a:lnTo>
                    <a:lnTo>
                      <a:pt x="251" y="131"/>
                    </a:lnTo>
                    <a:lnTo>
                      <a:pt x="255" y="144"/>
                    </a:lnTo>
                    <a:lnTo>
                      <a:pt x="260" y="157"/>
                    </a:lnTo>
                    <a:lnTo>
                      <a:pt x="264" y="170"/>
                    </a:lnTo>
                    <a:lnTo>
                      <a:pt x="270" y="180"/>
                    </a:lnTo>
                    <a:lnTo>
                      <a:pt x="277" y="192"/>
                    </a:lnTo>
                    <a:lnTo>
                      <a:pt x="285" y="200"/>
                    </a:lnTo>
                    <a:lnTo>
                      <a:pt x="295" y="206"/>
                    </a:lnTo>
                    <a:lnTo>
                      <a:pt x="304" y="212"/>
                    </a:lnTo>
                    <a:lnTo>
                      <a:pt x="313" y="220"/>
                    </a:lnTo>
                    <a:lnTo>
                      <a:pt x="323" y="232"/>
                    </a:lnTo>
                    <a:lnTo>
                      <a:pt x="332" y="242"/>
                    </a:lnTo>
                    <a:lnTo>
                      <a:pt x="342" y="256"/>
                    </a:lnTo>
                    <a:lnTo>
                      <a:pt x="350" y="270"/>
                    </a:lnTo>
                    <a:lnTo>
                      <a:pt x="356" y="286"/>
                    </a:lnTo>
                    <a:lnTo>
                      <a:pt x="361" y="301"/>
                    </a:lnTo>
                    <a:lnTo>
                      <a:pt x="359" y="299"/>
                    </a:lnTo>
                    <a:lnTo>
                      <a:pt x="356" y="289"/>
                    </a:lnTo>
                    <a:lnTo>
                      <a:pt x="352" y="277"/>
                    </a:lnTo>
                    <a:lnTo>
                      <a:pt x="345" y="262"/>
                    </a:lnTo>
                    <a:lnTo>
                      <a:pt x="340" y="249"/>
                    </a:lnTo>
                    <a:lnTo>
                      <a:pt x="336" y="237"/>
                    </a:lnTo>
                    <a:lnTo>
                      <a:pt x="332" y="225"/>
                    </a:lnTo>
                    <a:lnTo>
                      <a:pt x="332" y="220"/>
                    </a:lnTo>
                    <a:lnTo>
                      <a:pt x="336" y="211"/>
                    </a:lnTo>
                    <a:lnTo>
                      <a:pt x="335" y="200"/>
                    </a:lnTo>
                    <a:lnTo>
                      <a:pt x="326" y="189"/>
                    </a:lnTo>
                    <a:lnTo>
                      <a:pt x="317" y="174"/>
                    </a:lnTo>
                    <a:lnTo>
                      <a:pt x="310" y="170"/>
                    </a:lnTo>
                    <a:lnTo>
                      <a:pt x="304" y="166"/>
                    </a:lnTo>
                    <a:lnTo>
                      <a:pt x="297" y="166"/>
                    </a:lnTo>
                    <a:lnTo>
                      <a:pt x="292" y="166"/>
                    </a:lnTo>
                    <a:lnTo>
                      <a:pt x="287" y="166"/>
                    </a:lnTo>
                    <a:lnTo>
                      <a:pt x="280" y="163"/>
                    </a:lnTo>
                    <a:lnTo>
                      <a:pt x="276" y="157"/>
                    </a:lnTo>
                    <a:lnTo>
                      <a:pt x="269" y="145"/>
                    </a:lnTo>
                    <a:lnTo>
                      <a:pt x="267" y="141"/>
                    </a:lnTo>
                    <a:lnTo>
                      <a:pt x="264" y="131"/>
                    </a:lnTo>
                    <a:lnTo>
                      <a:pt x="263" y="122"/>
                    </a:lnTo>
                    <a:lnTo>
                      <a:pt x="260" y="109"/>
                    </a:lnTo>
                    <a:lnTo>
                      <a:pt x="257" y="96"/>
                    </a:lnTo>
                    <a:lnTo>
                      <a:pt x="256" y="81"/>
                    </a:lnTo>
                    <a:lnTo>
                      <a:pt x="255" y="64"/>
                    </a:lnTo>
                    <a:lnTo>
                      <a:pt x="255" y="48"/>
                    </a:lnTo>
                    <a:lnTo>
                      <a:pt x="254" y="33"/>
                    </a:lnTo>
                    <a:lnTo>
                      <a:pt x="251" y="23"/>
                    </a:lnTo>
                    <a:lnTo>
                      <a:pt x="248" y="20"/>
                    </a:lnTo>
                    <a:lnTo>
                      <a:pt x="243" y="19"/>
                    </a:lnTo>
                    <a:lnTo>
                      <a:pt x="239" y="20"/>
                    </a:lnTo>
                    <a:lnTo>
                      <a:pt x="233" y="22"/>
                    </a:lnTo>
                    <a:lnTo>
                      <a:pt x="227" y="23"/>
                    </a:lnTo>
                    <a:lnTo>
                      <a:pt x="221" y="22"/>
                    </a:lnTo>
                    <a:lnTo>
                      <a:pt x="215" y="20"/>
                    </a:lnTo>
                    <a:lnTo>
                      <a:pt x="210" y="20"/>
                    </a:lnTo>
                    <a:lnTo>
                      <a:pt x="205" y="20"/>
                    </a:lnTo>
                    <a:lnTo>
                      <a:pt x="199" y="22"/>
                    </a:lnTo>
                    <a:lnTo>
                      <a:pt x="193" y="23"/>
                    </a:lnTo>
                    <a:lnTo>
                      <a:pt x="187" y="23"/>
                    </a:lnTo>
                    <a:lnTo>
                      <a:pt x="180" y="23"/>
                    </a:lnTo>
                    <a:lnTo>
                      <a:pt x="172" y="22"/>
                    </a:lnTo>
                    <a:lnTo>
                      <a:pt x="160" y="20"/>
                    </a:lnTo>
                    <a:lnTo>
                      <a:pt x="143" y="22"/>
                    </a:lnTo>
                    <a:lnTo>
                      <a:pt x="118" y="23"/>
                    </a:lnTo>
                    <a:lnTo>
                      <a:pt x="94" y="27"/>
                    </a:lnTo>
                    <a:lnTo>
                      <a:pt x="71" y="32"/>
                    </a:lnTo>
                    <a:lnTo>
                      <a:pt x="52" y="35"/>
                    </a:lnTo>
                    <a:lnTo>
                      <a:pt x="37" y="36"/>
                    </a:lnTo>
                    <a:lnTo>
                      <a:pt x="32" y="38"/>
                    </a:lnTo>
                    <a:lnTo>
                      <a:pt x="0" y="0"/>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27" name="Freeform 1567">
                <a:extLst>
                  <a:ext uri="{FF2B5EF4-FFF2-40B4-BE49-F238E27FC236}">
                    <a16:creationId xmlns:a16="http://schemas.microsoft.com/office/drawing/2014/main" id="{7D8D8FFD-2BD3-2EE3-E64E-7BAE4594E6FE}"/>
                  </a:ext>
                </a:extLst>
              </p:cNvPr>
              <p:cNvSpPr>
                <a:spLocks/>
              </p:cNvSpPr>
              <p:nvPr/>
            </p:nvSpPr>
            <p:spPr bwMode="auto">
              <a:xfrm>
                <a:off x="1128" y="2214"/>
                <a:ext cx="78" cy="92"/>
              </a:xfrm>
              <a:custGeom>
                <a:avLst/>
                <a:gdLst>
                  <a:gd name="T0" fmla="*/ 161 w 234"/>
                  <a:gd name="T1" fmla="*/ 93 h 277"/>
                  <a:gd name="T2" fmla="*/ 172 w 234"/>
                  <a:gd name="T3" fmla="*/ 79 h 277"/>
                  <a:gd name="T4" fmla="*/ 176 w 234"/>
                  <a:gd name="T5" fmla="*/ 69 h 277"/>
                  <a:gd name="T6" fmla="*/ 175 w 234"/>
                  <a:gd name="T7" fmla="*/ 60 h 277"/>
                  <a:gd name="T8" fmla="*/ 170 w 234"/>
                  <a:gd name="T9" fmla="*/ 46 h 277"/>
                  <a:gd name="T10" fmla="*/ 165 w 234"/>
                  <a:gd name="T11" fmla="*/ 28 h 277"/>
                  <a:gd name="T12" fmla="*/ 163 w 234"/>
                  <a:gd name="T13" fmla="*/ 10 h 277"/>
                  <a:gd name="T14" fmla="*/ 170 w 234"/>
                  <a:gd name="T15" fmla="*/ 0 h 277"/>
                  <a:gd name="T16" fmla="*/ 180 w 234"/>
                  <a:gd name="T17" fmla="*/ 3 h 277"/>
                  <a:gd name="T18" fmla="*/ 193 w 234"/>
                  <a:gd name="T19" fmla="*/ 20 h 277"/>
                  <a:gd name="T20" fmla="*/ 202 w 234"/>
                  <a:gd name="T21" fmla="*/ 49 h 277"/>
                  <a:gd name="T22" fmla="*/ 206 w 234"/>
                  <a:gd name="T23" fmla="*/ 69 h 277"/>
                  <a:gd name="T24" fmla="*/ 211 w 234"/>
                  <a:gd name="T25" fmla="*/ 82 h 277"/>
                  <a:gd name="T26" fmla="*/ 217 w 234"/>
                  <a:gd name="T27" fmla="*/ 89 h 277"/>
                  <a:gd name="T28" fmla="*/ 230 w 234"/>
                  <a:gd name="T29" fmla="*/ 93 h 277"/>
                  <a:gd name="T30" fmla="*/ 233 w 234"/>
                  <a:gd name="T31" fmla="*/ 100 h 277"/>
                  <a:gd name="T32" fmla="*/ 225 w 234"/>
                  <a:gd name="T33" fmla="*/ 119 h 277"/>
                  <a:gd name="T34" fmla="*/ 214 w 234"/>
                  <a:gd name="T35" fmla="*/ 138 h 277"/>
                  <a:gd name="T36" fmla="*/ 202 w 234"/>
                  <a:gd name="T37" fmla="*/ 158 h 277"/>
                  <a:gd name="T38" fmla="*/ 189 w 234"/>
                  <a:gd name="T39" fmla="*/ 176 h 277"/>
                  <a:gd name="T40" fmla="*/ 175 w 234"/>
                  <a:gd name="T41" fmla="*/ 190 h 277"/>
                  <a:gd name="T42" fmla="*/ 162 w 234"/>
                  <a:gd name="T43" fmla="*/ 197 h 277"/>
                  <a:gd name="T44" fmla="*/ 154 w 234"/>
                  <a:gd name="T45" fmla="*/ 204 h 277"/>
                  <a:gd name="T46" fmla="*/ 143 w 234"/>
                  <a:gd name="T47" fmla="*/ 218 h 277"/>
                  <a:gd name="T48" fmla="*/ 129 w 234"/>
                  <a:gd name="T49" fmla="*/ 238 h 277"/>
                  <a:gd name="T50" fmla="*/ 116 w 234"/>
                  <a:gd name="T51" fmla="*/ 253 h 277"/>
                  <a:gd name="T52" fmla="*/ 102 w 234"/>
                  <a:gd name="T53" fmla="*/ 263 h 277"/>
                  <a:gd name="T54" fmla="*/ 84 w 234"/>
                  <a:gd name="T55" fmla="*/ 271 h 277"/>
                  <a:gd name="T56" fmla="*/ 77 w 234"/>
                  <a:gd name="T57" fmla="*/ 271 h 277"/>
                  <a:gd name="T58" fmla="*/ 72 w 234"/>
                  <a:gd name="T59" fmla="*/ 225 h 277"/>
                  <a:gd name="T60" fmla="*/ 60 w 234"/>
                  <a:gd name="T61" fmla="*/ 163 h 277"/>
                  <a:gd name="T62" fmla="*/ 53 w 234"/>
                  <a:gd name="T63" fmla="*/ 113 h 277"/>
                  <a:gd name="T64" fmla="*/ 46 w 234"/>
                  <a:gd name="T65" fmla="*/ 95 h 277"/>
                  <a:gd name="T66" fmla="*/ 38 w 234"/>
                  <a:gd name="T67" fmla="*/ 78 h 277"/>
                  <a:gd name="T68" fmla="*/ 27 w 234"/>
                  <a:gd name="T69" fmla="*/ 55 h 277"/>
                  <a:gd name="T70" fmla="*/ 17 w 234"/>
                  <a:gd name="T71" fmla="*/ 37 h 277"/>
                  <a:gd name="T72" fmla="*/ 5 w 234"/>
                  <a:gd name="T73" fmla="*/ 23 h 277"/>
                  <a:gd name="T74" fmla="*/ 0 w 234"/>
                  <a:gd name="T75" fmla="*/ 11 h 277"/>
                  <a:gd name="T76" fmla="*/ 6 w 234"/>
                  <a:gd name="T77" fmla="*/ 10 h 277"/>
                  <a:gd name="T78" fmla="*/ 24 w 234"/>
                  <a:gd name="T79" fmla="*/ 23 h 277"/>
                  <a:gd name="T80" fmla="*/ 50 w 234"/>
                  <a:gd name="T81" fmla="*/ 53 h 277"/>
                  <a:gd name="T82" fmla="*/ 72 w 234"/>
                  <a:gd name="T83" fmla="*/ 80 h 277"/>
                  <a:gd name="T84" fmla="*/ 87 w 234"/>
                  <a:gd name="T85" fmla="*/ 96 h 277"/>
                  <a:gd name="T86" fmla="*/ 98 w 234"/>
                  <a:gd name="T87" fmla="*/ 101 h 277"/>
                  <a:gd name="T88" fmla="*/ 109 w 234"/>
                  <a:gd name="T89" fmla="*/ 89 h 277"/>
                  <a:gd name="T90" fmla="*/ 113 w 234"/>
                  <a:gd name="T91" fmla="*/ 74 h 277"/>
                  <a:gd name="T92" fmla="*/ 117 w 234"/>
                  <a:gd name="T93" fmla="*/ 76 h 277"/>
                  <a:gd name="T94" fmla="*/ 143 w 234"/>
                  <a:gd name="T95" fmla="*/ 9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4" h="277">
                    <a:moveTo>
                      <a:pt x="152" y="99"/>
                    </a:moveTo>
                    <a:lnTo>
                      <a:pt x="161" y="93"/>
                    </a:lnTo>
                    <a:lnTo>
                      <a:pt x="168" y="87"/>
                    </a:lnTo>
                    <a:lnTo>
                      <a:pt x="172" y="79"/>
                    </a:lnTo>
                    <a:lnTo>
                      <a:pt x="176" y="73"/>
                    </a:lnTo>
                    <a:lnTo>
                      <a:pt x="176" y="69"/>
                    </a:lnTo>
                    <a:lnTo>
                      <a:pt x="176" y="65"/>
                    </a:lnTo>
                    <a:lnTo>
                      <a:pt x="175" y="60"/>
                    </a:lnTo>
                    <a:lnTo>
                      <a:pt x="172" y="53"/>
                    </a:lnTo>
                    <a:lnTo>
                      <a:pt x="170" y="46"/>
                    </a:lnTo>
                    <a:lnTo>
                      <a:pt x="168" y="38"/>
                    </a:lnTo>
                    <a:lnTo>
                      <a:pt x="165" y="28"/>
                    </a:lnTo>
                    <a:lnTo>
                      <a:pt x="163" y="19"/>
                    </a:lnTo>
                    <a:lnTo>
                      <a:pt x="163" y="10"/>
                    </a:lnTo>
                    <a:lnTo>
                      <a:pt x="165" y="1"/>
                    </a:lnTo>
                    <a:lnTo>
                      <a:pt x="170" y="0"/>
                    </a:lnTo>
                    <a:lnTo>
                      <a:pt x="175" y="0"/>
                    </a:lnTo>
                    <a:lnTo>
                      <a:pt x="180" y="3"/>
                    </a:lnTo>
                    <a:lnTo>
                      <a:pt x="187" y="11"/>
                    </a:lnTo>
                    <a:lnTo>
                      <a:pt x="193" y="20"/>
                    </a:lnTo>
                    <a:lnTo>
                      <a:pt x="198" y="34"/>
                    </a:lnTo>
                    <a:lnTo>
                      <a:pt x="202" y="49"/>
                    </a:lnTo>
                    <a:lnTo>
                      <a:pt x="204" y="60"/>
                    </a:lnTo>
                    <a:lnTo>
                      <a:pt x="206" y="69"/>
                    </a:lnTo>
                    <a:lnTo>
                      <a:pt x="207" y="76"/>
                    </a:lnTo>
                    <a:lnTo>
                      <a:pt x="211" y="82"/>
                    </a:lnTo>
                    <a:lnTo>
                      <a:pt x="212" y="87"/>
                    </a:lnTo>
                    <a:lnTo>
                      <a:pt x="217" y="89"/>
                    </a:lnTo>
                    <a:lnTo>
                      <a:pt x="221" y="92"/>
                    </a:lnTo>
                    <a:lnTo>
                      <a:pt x="230" y="93"/>
                    </a:lnTo>
                    <a:lnTo>
                      <a:pt x="234" y="95"/>
                    </a:lnTo>
                    <a:lnTo>
                      <a:pt x="233" y="100"/>
                    </a:lnTo>
                    <a:lnTo>
                      <a:pt x="228" y="110"/>
                    </a:lnTo>
                    <a:lnTo>
                      <a:pt x="225" y="119"/>
                    </a:lnTo>
                    <a:lnTo>
                      <a:pt x="220" y="128"/>
                    </a:lnTo>
                    <a:lnTo>
                      <a:pt x="214" y="138"/>
                    </a:lnTo>
                    <a:lnTo>
                      <a:pt x="207" y="149"/>
                    </a:lnTo>
                    <a:lnTo>
                      <a:pt x="202" y="158"/>
                    </a:lnTo>
                    <a:lnTo>
                      <a:pt x="195" y="168"/>
                    </a:lnTo>
                    <a:lnTo>
                      <a:pt x="189" y="176"/>
                    </a:lnTo>
                    <a:lnTo>
                      <a:pt x="184" y="182"/>
                    </a:lnTo>
                    <a:lnTo>
                      <a:pt x="175" y="190"/>
                    </a:lnTo>
                    <a:lnTo>
                      <a:pt x="168" y="193"/>
                    </a:lnTo>
                    <a:lnTo>
                      <a:pt x="162" y="197"/>
                    </a:lnTo>
                    <a:lnTo>
                      <a:pt x="157" y="199"/>
                    </a:lnTo>
                    <a:lnTo>
                      <a:pt x="154" y="204"/>
                    </a:lnTo>
                    <a:lnTo>
                      <a:pt x="149" y="211"/>
                    </a:lnTo>
                    <a:lnTo>
                      <a:pt x="143" y="218"/>
                    </a:lnTo>
                    <a:lnTo>
                      <a:pt x="136" y="227"/>
                    </a:lnTo>
                    <a:lnTo>
                      <a:pt x="129" y="238"/>
                    </a:lnTo>
                    <a:lnTo>
                      <a:pt x="122" y="247"/>
                    </a:lnTo>
                    <a:lnTo>
                      <a:pt x="116" y="253"/>
                    </a:lnTo>
                    <a:lnTo>
                      <a:pt x="111" y="258"/>
                    </a:lnTo>
                    <a:lnTo>
                      <a:pt x="102" y="263"/>
                    </a:lnTo>
                    <a:lnTo>
                      <a:pt x="93" y="266"/>
                    </a:lnTo>
                    <a:lnTo>
                      <a:pt x="84" y="271"/>
                    </a:lnTo>
                    <a:lnTo>
                      <a:pt x="80" y="277"/>
                    </a:lnTo>
                    <a:lnTo>
                      <a:pt x="77" y="271"/>
                    </a:lnTo>
                    <a:lnTo>
                      <a:pt x="75" y="252"/>
                    </a:lnTo>
                    <a:lnTo>
                      <a:pt x="72" y="225"/>
                    </a:lnTo>
                    <a:lnTo>
                      <a:pt x="67" y="193"/>
                    </a:lnTo>
                    <a:lnTo>
                      <a:pt x="60" y="163"/>
                    </a:lnTo>
                    <a:lnTo>
                      <a:pt x="55" y="135"/>
                    </a:lnTo>
                    <a:lnTo>
                      <a:pt x="53" y="113"/>
                    </a:lnTo>
                    <a:lnTo>
                      <a:pt x="49" y="101"/>
                    </a:lnTo>
                    <a:lnTo>
                      <a:pt x="46" y="95"/>
                    </a:lnTo>
                    <a:lnTo>
                      <a:pt x="42" y="87"/>
                    </a:lnTo>
                    <a:lnTo>
                      <a:pt x="38" y="78"/>
                    </a:lnTo>
                    <a:lnTo>
                      <a:pt x="33" y="66"/>
                    </a:lnTo>
                    <a:lnTo>
                      <a:pt x="27" y="55"/>
                    </a:lnTo>
                    <a:lnTo>
                      <a:pt x="20" y="46"/>
                    </a:lnTo>
                    <a:lnTo>
                      <a:pt x="17" y="37"/>
                    </a:lnTo>
                    <a:lnTo>
                      <a:pt x="9" y="28"/>
                    </a:lnTo>
                    <a:lnTo>
                      <a:pt x="5" y="23"/>
                    </a:lnTo>
                    <a:lnTo>
                      <a:pt x="1" y="16"/>
                    </a:lnTo>
                    <a:lnTo>
                      <a:pt x="0" y="11"/>
                    </a:lnTo>
                    <a:lnTo>
                      <a:pt x="1" y="7"/>
                    </a:lnTo>
                    <a:lnTo>
                      <a:pt x="6" y="10"/>
                    </a:lnTo>
                    <a:lnTo>
                      <a:pt x="13" y="13"/>
                    </a:lnTo>
                    <a:lnTo>
                      <a:pt x="24" y="23"/>
                    </a:lnTo>
                    <a:lnTo>
                      <a:pt x="36" y="37"/>
                    </a:lnTo>
                    <a:lnTo>
                      <a:pt x="50" y="53"/>
                    </a:lnTo>
                    <a:lnTo>
                      <a:pt x="62" y="68"/>
                    </a:lnTo>
                    <a:lnTo>
                      <a:pt x="72" y="80"/>
                    </a:lnTo>
                    <a:lnTo>
                      <a:pt x="80" y="89"/>
                    </a:lnTo>
                    <a:lnTo>
                      <a:pt x="87" y="96"/>
                    </a:lnTo>
                    <a:lnTo>
                      <a:pt x="94" y="101"/>
                    </a:lnTo>
                    <a:lnTo>
                      <a:pt x="98" y="101"/>
                    </a:lnTo>
                    <a:lnTo>
                      <a:pt x="103" y="100"/>
                    </a:lnTo>
                    <a:lnTo>
                      <a:pt x="109" y="89"/>
                    </a:lnTo>
                    <a:lnTo>
                      <a:pt x="113" y="80"/>
                    </a:lnTo>
                    <a:lnTo>
                      <a:pt x="113" y="74"/>
                    </a:lnTo>
                    <a:lnTo>
                      <a:pt x="113" y="71"/>
                    </a:lnTo>
                    <a:lnTo>
                      <a:pt x="117" y="76"/>
                    </a:lnTo>
                    <a:lnTo>
                      <a:pt x="129" y="87"/>
                    </a:lnTo>
                    <a:lnTo>
                      <a:pt x="143" y="96"/>
                    </a:lnTo>
                    <a:lnTo>
                      <a:pt x="152" y="99"/>
                    </a:lnTo>
                    <a:close/>
                  </a:path>
                </a:pathLst>
              </a:custGeom>
              <a:solidFill>
                <a:srgbClr val="874C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28" name="Freeform 1568">
                <a:extLst>
                  <a:ext uri="{FF2B5EF4-FFF2-40B4-BE49-F238E27FC236}">
                    <a16:creationId xmlns:a16="http://schemas.microsoft.com/office/drawing/2014/main" id="{8D685AF9-235F-E10E-05AC-95381F03B88A}"/>
                  </a:ext>
                </a:extLst>
              </p:cNvPr>
              <p:cNvSpPr>
                <a:spLocks/>
              </p:cNvSpPr>
              <p:nvPr/>
            </p:nvSpPr>
            <p:spPr bwMode="auto">
              <a:xfrm>
                <a:off x="1133" y="2220"/>
                <a:ext cx="73" cy="87"/>
              </a:xfrm>
              <a:custGeom>
                <a:avLst/>
                <a:gdLst>
                  <a:gd name="T0" fmla="*/ 149 w 219"/>
                  <a:gd name="T1" fmla="*/ 83 h 260"/>
                  <a:gd name="T2" fmla="*/ 159 w 219"/>
                  <a:gd name="T3" fmla="*/ 67 h 260"/>
                  <a:gd name="T4" fmla="*/ 163 w 219"/>
                  <a:gd name="T5" fmla="*/ 54 h 260"/>
                  <a:gd name="T6" fmla="*/ 157 w 219"/>
                  <a:gd name="T7" fmla="*/ 34 h 260"/>
                  <a:gd name="T8" fmla="*/ 156 w 219"/>
                  <a:gd name="T9" fmla="*/ 2 h 260"/>
                  <a:gd name="T10" fmla="*/ 172 w 219"/>
                  <a:gd name="T11" fmla="*/ 9 h 260"/>
                  <a:gd name="T12" fmla="*/ 185 w 219"/>
                  <a:gd name="T13" fmla="*/ 48 h 260"/>
                  <a:gd name="T14" fmla="*/ 190 w 219"/>
                  <a:gd name="T15" fmla="*/ 66 h 260"/>
                  <a:gd name="T16" fmla="*/ 196 w 219"/>
                  <a:gd name="T17" fmla="*/ 75 h 260"/>
                  <a:gd name="T18" fmla="*/ 202 w 219"/>
                  <a:gd name="T19" fmla="*/ 80 h 260"/>
                  <a:gd name="T20" fmla="*/ 214 w 219"/>
                  <a:gd name="T21" fmla="*/ 81 h 260"/>
                  <a:gd name="T22" fmla="*/ 219 w 219"/>
                  <a:gd name="T23" fmla="*/ 84 h 260"/>
                  <a:gd name="T24" fmla="*/ 211 w 219"/>
                  <a:gd name="T25" fmla="*/ 102 h 260"/>
                  <a:gd name="T26" fmla="*/ 199 w 219"/>
                  <a:gd name="T27" fmla="*/ 121 h 260"/>
                  <a:gd name="T28" fmla="*/ 186 w 219"/>
                  <a:gd name="T29" fmla="*/ 142 h 260"/>
                  <a:gd name="T30" fmla="*/ 175 w 219"/>
                  <a:gd name="T31" fmla="*/ 159 h 260"/>
                  <a:gd name="T32" fmla="*/ 159 w 219"/>
                  <a:gd name="T33" fmla="*/ 173 h 260"/>
                  <a:gd name="T34" fmla="*/ 148 w 219"/>
                  <a:gd name="T35" fmla="*/ 180 h 260"/>
                  <a:gd name="T36" fmla="*/ 140 w 219"/>
                  <a:gd name="T37" fmla="*/ 187 h 260"/>
                  <a:gd name="T38" fmla="*/ 129 w 219"/>
                  <a:gd name="T39" fmla="*/ 201 h 260"/>
                  <a:gd name="T40" fmla="*/ 114 w 219"/>
                  <a:gd name="T41" fmla="*/ 220 h 260"/>
                  <a:gd name="T42" fmla="*/ 101 w 219"/>
                  <a:gd name="T43" fmla="*/ 236 h 260"/>
                  <a:gd name="T44" fmla="*/ 87 w 219"/>
                  <a:gd name="T45" fmla="*/ 246 h 260"/>
                  <a:gd name="T46" fmla="*/ 70 w 219"/>
                  <a:gd name="T47" fmla="*/ 254 h 260"/>
                  <a:gd name="T48" fmla="*/ 63 w 219"/>
                  <a:gd name="T49" fmla="*/ 254 h 260"/>
                  <a:gd name="T50" fmla="*/ 58 w 219"/>
                  <a:gd name="T51" fmla="*/ 214 h 260"/>
                  <a:gd name="T52" fmla="*/ 49 w 219"/>
                  <a:gd name="T53" fmla="*/ 160 h 260"/>
                  <a:gd name="T54" fmla="*/ 41 w 219"/>
                  <a:gd name="T55" fmla="*/ 116 h 260"/>
                  <a:gd name="T56" fmla="*/ 38 w 219"/>
                  <a:gd name="T57" fmla="*/ 98 h 260"/>
                  <a:gd name="T58" fmla="*/ 32 w 219"/>
                  <a:gd name="T59" fmla="*/ 80 h 260"/>
                  <a:gd name="T60" fmla="*/ 22 w 219"/>
                  <a:gd name="T61" fmla="*/ 55 h 260"/>
                  <a:gd name="T62" fmla="*/ 14 w 219"/>
                  <a:gd name="T63" fmla="*/ 36 h 260"/>
                  <a:gd name="T64" fmla="*/ 6 w 219"/>
                  <a:gd name="T65" fmla="*/ 25 h 260"/>
                  <a:gd name="T66" fmla="*/ 0 w 219"/>
                  <a:gd name="T67" fmla="*/ 13 h 260"/>
                  <a:gd name="T68" fmla="*/ 3 w 219"/>
                  <a:gd name="T69" fmla="*/ 9 h 260"/>
                  <a:gd name="T70" fmla="*/ 18 w 219"/>
                  <a:gd name="T71" fmla="*/ 22 h 260"/>
                  <a:gd name="T72" fmla="*/ 45 w 219"/>
                  <a:gd name="T73" fmla="*/ 54 h 260"/>
                  <a:gd name="T74" fmla="*/ 65 w 219"/>
                  <a:gd name="T75" fmla="*/ 76 h 260"/>
                  <a:gd name="T76" fmla="*/ 77 w 219"/>
                  <a:gd name="T77" fmla="*/ 88 h 260"/>
                  <a:gd name="T78" fmla="*/ 87 w 219"/>
                  <a:gd name="T79" fmla="*/ 89 h 260"/>
                  <a:gd name="T80" fmla="*/ 99 w 219"/>
                  <a:gd name="T81" fmla="*/ 78 h 260"/>
                  <a:gd name="T82" fmla="*/ 101 w 219"/>
                  <a:gd name="T83" fmla="*/ 67 h 260"/>
                  <a:gd name="T84" fmla="*/ 107 w 219"/>
                  <a:gd name="T85" fmla="*/ 68 h 260"/>
                  <a:gd name="T86" fmla="*/ 130 w 219"/>
                  <a:gd name="T87" fmla="*/ 8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60">
                    <a:moveTo>
                      <a:pt x="141" y="88"/>
                    </a:moveTo>
                    <a:lnTo>
                      <a:pt x="149" y="83"/>
                    </a:lnTo>
                    <a:lnTo>
                      <a:pt x="156" y="75"/>
                    </a:lnTo>
                    <a:lnTo>
                      <a:pt x="159" y="67"/>
                    </a:lnTo>
                    <a:lnTo>
                      <a:pt x="163" y="61"/>
                    </a:lnTo>
                    <a:lnTo>
                      <a:pt x="163" y="54"/>
                    </a:lnTo>
                    <a:lnTo>
                      <a:pt x="162" y="46"/>
                    </a:lnTo>
                    <a:lnTo>
                      <a:pt x="157" y="34"/>
                    </a:lnTo>
                    <a:lnTo>
                      <a:pt x="154" y="19"/>
                    </a:lnTo>
                    <a:lnTo>
                      <a:pt x="156" y="2"/>
                    </a:lnTo>
                    <a:lnTo>
                      <a:pt x="162" y="0"/>
                    </a:lnTo>
                    <a:lnTo>
                      <a:pt x="172" y="9"/>
                    </a:lnTo>
                    <a:lnTo>
                      <a:pt x="183" y="34"/>
                    </a:lnTo>
                    <a:lnTo>
                      <a:pt x="185" y="48"/>
                    </a:lnTo>
                    <a:lnTo>
                      <a:pt x="189" y="57"/>
                    </a:lnTo>
                    <a:lnTo>
                      <a:pt x="190" y="66"/>
                    </a:lnTo>
                    <a:lnTo>
                      <a:pt x="192" y="71"/>
                    </a:lnTo>
                    <a:lnTo>
                      <a:pt x="196" y="75"/>
                    </a:lnTo>
                    <a:lnTo>
                      <a:pt x="198" y="78"/>
                    </a:lnTo>
                    <a:lnTo>
                      <a:pt x="202" y="80"/>
                    </a:lnTo>
                    <a:lnTo>
                      <a:pt x="206" y="81"/>
                    </a:lnTo>
                    <a:lnTo>
                      <a:pt x="214" y="81"/>
                    </a:lnTo>
                    <a:lnTo>
                      <a:pt x="219" y="81"/>
                    </a:lnTo>
                    <a:lnTo>
                      <a:pt x="219" y="84"/>
                    </a:lnTo>
                    <a:lnTo>
                      <a:pt x="214" y="94"/>
                    </a:lnTo>
                    <a:lnTo>
                      <a:pt x="211" y="102"/>
                    </a:lnTo>
                    <a:lnTo>
                      <a:pt x="206" y="111"/>
                    </a:lnTo>
                    <a:lnTo>
                      <a:pt x="199" y="121"/>
                    </a:lnTo>
                    <a:lnTo>
                      <a:pt x="193" y="131"/>
                    </a:lnTo>
                    <a:lnTo>
                      <a:pt x="186" y="142"/>
                    </a:lnTo>
                    <a:lnTo>
                      <a:pt x="181" y="151"/>
                    </a:lnTo>
                    <a:lnTo>
                      <a:pt x="175" y="159"/>
                    </a:lnTo>
                    <a:lnTo>
                      <a:pt x="170" y="165"/>
                    </a:lnTo>
                    <a:lnTo>
                      <a:pt x="159" y="173"/>
                    </a:lnTo>
                    <a:lnTo>
                      <a:pt x="154" y="177"/>
                    </a:lnTo>
                    <a:lnTo>
                      <a:pt x="148" y="180"/>
                    </a:lnTo>
                    <a:lnTo>
                      <a:pt x="143" y="183"/>
                    </a:lnTo>
                    <a:lnTo>
                      <a:pt x="140" y="187"/>
                    </a:lnTo>
                    <a:lnTo>
                      <a:pt x="135" y="193"/>
                    </a:lnTo>
                    <a:lnTo>
                      <a:pt x="129" y="201"/>
                    </a:lnTo>
                    <a:lnTo>
                      <a:pt x="122" y="211"/>
                    </a:lnTo>
                    <a:lnTo>
                      <a:pt x="114" y="220"/>
                    </a:lnTo>
                    <a:lnTo>
                      <a:pt x="108" y="229"/>
                    </a:lnTo>
                    <a:lnTo>
                      <a:pt x="101" y="236"/>
                    </a:lnTo>
                    <a:lnTo>
                      <a:pt x="96" y="241"/>
                    </a:lnTo>
                    <a:lnTo>
                      <a:pt x="87" y="246"/>
                    </a:lnTo>
                    <a:lnTo>
                      <a:pt x="77" y="249"/>
                    </a:lnTo>
                    <a:lnTo>
                      <a:pt x="70" y="254"/>
                    </a:lnTo>
                    <a:lnTo>
                      <a:pt x="65" y="260"/>
                    </a:lnTo>
                    <a:lnTo>
                      <a:pt x="63" y="254"/>
                    </a:lnTo>
                    <a:lnTo>
                      <a:pt x="61" y="238"/>
                    </a:lnTo>
                    <a:lnTo>
                      <a:pt x="58" y="214"/>
                    </a:lnTo>
                    <a:lnTo>
                      <a:pt x="54" y="187"/>
                    </a:lnTo>
                    <a:lnTo>
                      <a:pt x="49" y="160"/>
                    </a:lnTo>
                    <a:lnTo>
                      <a:pt x="45" y="135"/>
                    </a:lnTo>
                    <a:lnTo>
                      <a:pt x="41" y="116"/>
                    </a:lnTo>
                    <a:lnTo>
                      <a:pt x="40" y="105"/>
                    </a:lnTo>
                    <a:lnTo>
                      <a:pt x="38" y="98"/>
                    </a:lnTo>
                    <a:lnTo>
                      <a:pt x="34" y="89"/>
                    </a:lnTo>
                    <a:lnTo>
                      <a:pt x="32" y="80"/>
                    </a:lnTo>
                    <a:lnTo>
                      <a:pt x="27" y="67"/>
                    </a:lnTo>
                    <a:lnTo>
                      <a:pt x="22" y="55"/>
                    </a:lnTo>
                    <a:lnTo>
                      <a:pt x="19" y="46"/>
                    </a:lnTo>
                    <a:lnTo>
                      <a:pt x="14" y="36"/>
                    </a:lnTo>
                    <a:lnTo>
                      <a:pt x="10" y="30"/>
                    </a:lnTo>
                    <a:lnTo>
                      <a:pt x="6" y="25"/>
                    </a:lnTo>
                    <a:lnTo>
                      <a:pt x="3" y="19"/>
                    </a:lnTo>
                    <a:lnTo>
                      <a:pt x="0" y="13"/>
                    </a:lnTo>
                    <a:lnTo>
                      <a:pt x="1" y="9"/>
                    </a:lnTo>
                    <a:lnTo>
                      <a:pt x="3" y="9"/>
                    </a:lnTo>
                    <a:lnTo>
                      <a:pt x="8" y="13"/>
                    </a:lnTo>
                    <a:lnTo>
                      <a:pt x="18" y="22"/>
                    </a:lnTo>
                    <a:lnTo>
                      <a:pt x="31" y="36"/>
                    </a:lnTo>
                    <a:lnTo>
                      <a:pt x="45" y="54"/>
                    </a:lnTo>
                    <a:lnTo>
                      <a:pt x="55" y="67"/>
                    </a:lnTo>
                    <a:lnTo>
                      <a:pt x="65" y="76"/>
                    </a:lnTo>
                    <a:lnTo>
                      <a:pt x="72" y="84"/>
                    </a:lnTo>
                    <a:lnTo>
                      <a:pt x="77" y="88"/>
                    </a:lnTo>
                    <a:lnTo>
                      <a:pt x="82" y="89"/>
                    </a:lnTo>
                    <a:lnTo>
                      <a:pt x="87" y="89"/>
                    </a:lnTo>
                    <a:lnTo>
                      <a:pt x="92" y="86"/>
                    </a:lnTo>
                    <a:lnTo>
                      <a:pt x="99" y="78"/>
                    </a:lnTo>
                    <a:lnTo>
                      <a:pt x="101" y="71"/>
                    </a:lnTo>
                    <a:lnTo>
                      <a:pt x="101" y="67"/>
                    </a:lnTo>
                    <a:lnTo>
                      <a:pt x="101" y="66"/>
                    </a:lnTo>
                    <a:lnTo>
                      <a:pt x="107" y="68"/>
                    </a:lnTo>
                    <a:lnTo>
                      <a:pt x="117" y="78"/>
                    </a:lnTo>
                    <a:lnTo>
                      <a:pt x="130" y="86"/>
                    </a:lnTo>
                    <a:lnTo>
                      <a:pt x="141" y="88"/>
                    </a:lnTo>
                    <a:close/>
                  </a:path>
                </a:pathLst>
              </a:custGeom>
              <a:solidFill>
                <a:srgbClr val="7D40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29" name="Freeform 1569">
                <a:extLst>
                  <a:ext uri="{FF2B5EF4-FFF2-40B4-BE49-F238E27FC236}">
                    <a16:creationId xmlns:a16="http://schemas.microsoft.com/office/drawing/2014/main" id="{D37837E1-B779-24F5-97C5-E4C921A34AA9}"/>
                  </a:ext>
                </a:extLst>
              </p:cNvPr>
              <p:cNvSpPr>
                <a:spLocks/>
              </p:cNvSpPr>
              <p:nvPr/>
            </p:nvSpPr>
            <p:spPr bwMode="auto">
              <a:xfrm>
                <a:off x="1138" y="2225"/>
                <a:ext cx="68" cy="81"/>
              </a:xfrm>
              <a:custGeom>
                <a:avLst/>
                <a:gdLst>
                  <a:gd name="T0" fmla="*/ 138 w 206"/>
                  <a:gd name="T1" fmla="*/ 71 h 244"/>
                  <a:gd name="T2" fmla="*/ 151 w 206"/>
                  <a:gd name="T3" fmla="*/ 55 h 244"/>
                  <a:gd name="T4" fmla="*/ 154 w 206"/>
                  <a:gd name="T5" fmla="*/ 44 h 244"/>
                  <a:gd name="T6" fmla="*/ 151 w 206"/>
                  <a:gd name="T7" fmla="*/ 31 h 244"/>
                  <a:gd name="T8" fmla="*/ 148 w 206"/>
                  <a:gd name="T9" fmla="*/ 3 h 244"/>
                  <a:gd name="T10" fmla="*/ 158 w 206"/>
                  <a:gd name="T11" fmla="*/ 10 h 244"/>
                  <a:gd name="T12" fmla="*/ 174 w 206"/>
                  <a:gd name="T13" fmla="*/ 56 h 244"/>
                  <a:gd name="T14" fmla="*/ 184 w 206"/>
                  <a:gd name="T15" fmla="*/ 69 h 244"/>
                  <a:gd name="T16" fmla="*/ 202 w 206"/>
                  <a:gd name="T17" fmla="*/ 71 h 244"/>
                  <a:gd name="T18" fmla="*/ 206 w 206"/>
                  <a:gd name="T19" fmla="*/ 69 h 244"/>
                  <a:gd name="T20" fmla="*/ 198 w 206"/>
                  <a:gd name="T21" fmla="*/ 85 h 244"/>
                  <a:gd name="T22" fmla="*/ 188 w 206"/>
                  <a:gd name="T23" fmla="*/ 104 h 244"/>
                  <a:gd name="T24" fmla="*/ 175 w 206"/>
                  <a:gd name="T25" fmla="*/ 124 h 244"/>
                  <a:gd name="T26" fmla="*/ 162 w 206"/>
                  <a:gd name="T27" fmla="*/ 142 h 244"/>
                  <a:gd name="T28" fmla="*/ 148 w 206"/>
                  <a:gd name="T29" fmla="*/ 156 h 244"/>
                  <a:gd name="T30" fmla="*/ 135 w 206"/>
                  <a:gd name="T31" fmla="*/ 163 h 244"/>
                  <a:gd name="T32" fmla="*/ 127 w 206"/>
                  <a:gd name="T33" fmla="*/ 171 h 244"/>
                  <a:gd name="T34" fmla="*/ 116 w 206"/>
                  <a:gd name="T35" fmla="*/ 184 h 244"/>
                  <a:gd name="T36" fmla="*/ 102 w 206"/>
                  <a:gd name="T37" fmla="*/ 204 h 244"/>
                  <a:gd name="T38" fmla="*/ 89 w 206"/>
                  <a:gd name="T39" fmla="*/ 220 h 244"/>
                  <a:gd name="T40" fmla="*/ 75 w 206"/>
                  <a:gd name="T41" fmla="*/ 230 h 244"/>
                  <a:gd name="T42" fmla="*/ 58 w 206"/>
                  <a:gd name="T43" fmla="*/ 237 h 244"/>
                  <a:gd name="T44" fmla="*/ 53 w 206"/>
                  <a:gd name="T45" fmla="*/ 239 h 244"/>
                  <a:gd name="T46" fmla="*/ 46 w 206"/>
                  <a:gd name="T47" fmla="*/ 204 h 244"/>
                  <a:gd name="T48" fmla="*/ 40 w 206"/>
                  <a:gd name="T49" fmla="*/ 156 h 244"/>
                  <a:gd name="T50" fmla="*/ 32 w 206"/>
                  <a:gd name="T51" fmla="*/ 118 h 244"/>
                  <a:gd name="T52" fmla="*/ 28 w 206"/>
                  <a:gd name="T53" fmla="*/ 102 h 244"/>
                  <a:gd name="T54" fmla="*/ 26 w 206"/>
                  <a:gd name="T55" fmla="*/ 82 h 244"/>
                  <a:gd name="T56" fmla="*/ 19 w 206"/>
                  <a:gd name="T57" fmla="*/ 56 h 244"/>
                  <a:gd name="T58" fmla="*/ 14 w 206"/>
                  <a:gd name="T59" fmla="*/ 37 h 244"/>
                  <a:gd name="T60" fmla="*/ 8 w 206"/>
                  <a:gd name="T61" fmla="*/ 26 h 244"/>
                  <a:gd name="T62" fmla="*/ 1 w 206"/>
                  <a:gd name="T63" fmla="*/ 15 h 244"/>
                  <a:gd name="T64" fmla="*/ 1 w 206"/>
                  <a:gd name="T65" fmla="*/ 12 h 244"/>
                  <a:gd name="T66" fmla="*/ 14 w 206"/>
                  <a:gd name="T67" fmla="*/ 23 h 244"/>
                  <a:gd name="T68" fmla="*/ 40 w 206"/>
                  <a:gd name="T69" fmla="*/ 53 h 244"/>
                  <a:gd name="T70" fmla="*/ 59 w 206"/>
                  <a:gd name="T71" fmla="*/ 72 h 244"/>
                  <a:gd name="T72" fmla="*/ 69 w 206"/>
                  <a:gd name="T73" fmla="*/ 79 h 244"/>
                  <a:gd name="T74" fmla="*/ 78 w 206"/>
                  <a:gd name="T75" fmla="*/ 75 h 244"/>
                  <a:gd name="T76" fmla="*/ 89 w 206"/>
                  <a:gd name="T77" fmla="*/ 66 h 244"/>
                  <a:gd name="T78" fmla="*/ 92 w 206"/>
                  <a:gd name="T79" fmla="*/ 60 h 244"/>
                  <a:gd name="T80" fmla="*/ 97 w 206"/>
                  <a:gd name="T81" fmla="*/ 61 h 244"/>
                  <a:gd name="T82" fmla="*/ 118 w 206"/>
                  <a:gd name="T83" fmla="*/ 7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244">
                    <a:moveTo>
                      <a:pt x="130" y="75"/>
                    </a:moveTo>
                    <a:lnTo>
                      <a:pt x="138" y="71"/>
                    </a:lnTo>
                    <a:lnTo>
                      <a:pt x="144" y="62"/>
                    </a:lnTo>
                    <a:lnTo>
                      <a:pt x="151" y="55"/>
                    </a:lnTo>
                    <a:lnTo>
                      <a:pt x="154" y="48"/>
                    </a:lnTo>
                    <a:lnTo>
                      <a:pt x="154" y="44"/>
                    </a:lnTo>
                    <a:lnTo>
                      <a:pt x="152" y="39"/>
                    </a:lnTo>
                    <a:lnTo>
                      <a:pt x="151" y="31"/>
                    </a:lnTo>
                    <a:lnTo>
                      <a:pt x="148" y="20"/>
                    </a:lnTo>
                    <a:lnTo>
                      <a:pt x="148" y="3"/>
                    </a:lnTo>
                    <a:lnTo>
                      <a:pt x="151" y="0"/>
                    </a:lnTo>
                    <a:lnTo>
                      <a:pt x="158" y="10"/>
                    </a:lnTo>
                    <a:lnTo>
                      <a:pt x="167" y="34"/>
                    </a:lnTo>
                    <a:lnTo>
                      <a:pt x="174" y="56"/>
                    </a:lnTo>
                    <a:lnTo>
                      <a:pt x="178" y="66"/>
                    </a:lnTo>
                    <a:lnTo>
                      <a:pt x="184" y="69"/>
                    </a:lnTo>
                    <a:lnTo>
                      <a:pt x="192" y="71"/>
                    </a:lnTo>
                    <a:lnTo>
                      <a:pt x="202" y="71"/>
                    </a:lnTo>
                    <a:lnTo>
                      <a:pt x="206" y="67"/>
                    </a:lnTo>
                    <a:lnTo>
                      <a:pt x="206" y="69"/>
                    </a:lnTo>
                    <a:lnTo>
                      <a:pt x="202" y="76"/>
                    </a:lnTo>
                    <a:lnTo>
                      <a:pt x="198" y="85"/>
                    </a:lnTo>
                    <a:lnTo>
                      <a:pt x="193" y="95"/>
                    </a:lnTo>
                    <a:lnTo>
                      <a:pt x="188" y="104"/>
                    </a:lnTo>
                    <a:lnTo>
                      <a:pt x="181" y="115"/>
                    </a:lnTo>
                    <a:lnTo>
                      <a:pt x="175" y="124"/>
                    </a:lnTo>
                    <a:lnTo>
                      <a:pt x="168" y="134"/>
                    </a:lnTo>
                    <a:lnTo>
                      <a:pt x="162" y="142"/>
                    </a:lnTo>
                    <a:lnTo>
                      <a:pt x="157" y="148"/>
                    </a:lnTo>
                    <a:lnTo>
                      <a:pt x="148" y="156"/>
                    </a:lnTo>
                    <a:lnTo>
                      <a:pt x="141" y="159"/>
                    </a:lnTo>
                    <a:lnTo>
                      <a:pt x="135" y="163"/>
                    </a:lnTo>
                    <a:lnTo>
                      <a:pt x="130" y="165"/>
                    </a:lnTo>
                    <a:lnTo>
                      <a:pt x="127" y="171"/>
                    </a:lnTo>
                    <a:lnTo>
                      <a:pt x="122" y="177"/>
                    </a:lnTo>
                    <a:lnTo>
                      <a:pt x="116" y="184"/>
                    </a:lnTo>
                    <a:lnTo>
                      <a:pt x="109" y="195"/>
                    </a:lnTo>
                    <a:lnTo>
                      <a:pt x="102" y="204"/>
                    </a:lnTo>
                    <a:lnTo>
                      <a:pt x="95" y="213"/>
                    </a:lnTo>
                    <a:lnTo>
                      <a:pt x="89" y="220"/>
                    </a:lnTo>
                    <a:lnTo>
                      <a:pt x="85" y="224"/>
                    </a:lnTo>
                    <a:lnTo>
                      <a:pt x="75" y="230"/>
                    </a:lnTo>
                    <a:lnTo>
                      <a:pt x="66" y="232"/>
                    </a:lnTo>
                    <a:lnTo>
                      <a:pt x="58" y="237"/>
                    </a:lnTo>
                    <a:lnTo>
                      <a:pt x="53" y="244"/>
                    </a:lnTo>
                    <a:lnTo>
                      <a:pt x="53" y="239"/>
                    </a:lnTo>
                    <a:lnTo>
                      <a:pt x="49" y="224"/>
                    </a:lnTo>
                    <a:lnTo>
                      <a:pt x="46" y="204"/>
                    </a:lnTo>
                    <a:lnTo>
                      <a:pt x="42" y="181"/>
                    </a:lnTo>
                    <a:lnTo>
                      <a:pt x="40" y="156"/>
                    </a:lnTo>
                    <a:lnTo>
                      <a:pt x="35" y="135"/>
                    </a:lnTo>
                    <a:lnTo>
                      <a:pt x="32" y="118"/>
                    </a:lnTo>
                    <a:lnTo>
                      <a:pt x="29" y="109"/>
                    </a:lnTo>
                    <a:lnTo>
                      <a:pt x="28" y="102"/>
                    </a:lnTo>
                    <a:lnTo>
                      <a:pt x="27" y="93"/>
                    </a:lnTo>
                    <a:lnTo>
                      <a:pt x="26" y="82"/>
                    </a:lnTo>
                    <a:lnTo>
                      <a:pt x="22" y="69"/>
                    </a:lnTo>
                    <a:lnTo>
                      <a:pt x="19" y="56"/>
                    </a:lnTo>
                    <a:lnTo>
                      <a:pt x="18" y="46"/>
                    </a:lnTo>
                    <a:lnTo>
                      <a:pt x="14" y="37"/>
                    </a:lnTo>
                    <a:lnTo>
                      <a:pt x="11" y="31"/>
                    </a:lnTo>
                    <a:lnTo>
                      <a:pt x="8" y="26"/>
                    </a:lnTo>
                    <a:lnTo>
                      <a:pt x="5" y="20"/>
                    </a:lnTo>
                    <a:lnTo>
                      <a:pt x="1" y="15"/>
                    </a:lnTo>
                    <a:lnTo>
                      <a:pt x="0" y="12"/>
                    </a:lnTo>
                    <a:lnTo>
                      <a:pt x="1" y="12"/>
                    </a:lnTo>
                    <a:lnTo>
                      <a:pt x="6" y="15"/>
                    </a:lnTo>
                    <a:lnTo>
                      <a:pt x="14" y="23"/>
                    </a:lnTo>
                    <a:lnTo>
                      <a:pt x="27" y="37"/>
                    </a:lnTo>
                    <a:lnTo>
                      <a:pt x="40" y="53"/>
                    </a:lnTo>
                    <a:lnTo>
                      <a:pt x="51" y="65"/>
                    </a:lnTo>
                    <a:lnTo>
                      <a:pt x="59" y="72"/>
                    </a:lnTo>
                    <a:lnTo>
                      <a:pt x="66" y="76"/>
                    </a:lnTo>
                    <a:lnTo>
                      <a:pt x="69" y="79"/>
                    </a:lnTo>
                    <a:lnTo>
                      <a:pt x="75" y="79"/>
                    </a:lnTo>
                    <a:lnTo>
                      <a:pt x="78" y="75"/>
                    </a:lnTo>
                    <a:lnTo>
                      <a:pt x="82" y="72"/>
                    </a:lnTo>
                    <a:lnTo>
                      <a:pt x="89" y="66"/>
                    </a:lnTo>
                    <a:lnTo>
                      <a:pt x="92" y="61"/>
                    </a:lnTo>
                    <a:lnTo>
                      <a:pt x="92" y="60"/>
                    </a:lnTo>
                    <a:lnTo>
                      <a:pt x="92" y="58"/>
                    </a:lnTo>
                    <a:lnTo>
                      <a:pt x="97" y="61"/>
                    </a:lnTo>
                    <a:lnTo>
                      <a:pt x="107" y="69"/>
                    </a:lnTo>
                    <a:lnTo>
                      <a:pt x="118" y="75"/>
                    </a:lnTo>
                    <a:lnTo>
                      <a:pt x="130" y="75"/>
                    </a:lnTo>
                    <a:close/>
                  </a:path>
                </a:pathLst>
              </a:custGeom>
              <a:solidFill>
                <a:srgbClr val="702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30" name="Freeform 1570">
                <a:extLst>
                  <a:ext uri="{FF2B5EF4-FFF2-40B4-BE49-F238E27FC236}">
                    <a16:creationId xmlns:a16="http://schemas.microsoft.com/office/drawing/2014/main" id="{E46F5D46-76D3-42D6-D273-2B1A46CA12C8}"/>
                  </a:ext>
                </a:extLst>
              </p:cNvPr>
              <p:cNvSpPr>
                <a:spLocks/>
              </p:cNvSpPr>
              <p:nvPr/>
            </p:nvSpPr>
            <p:spPr bwMode="auto">
              <a:xfrm>
                <a:off x="1142" y="2231"/>
                <a:ext cx="64" cy="76"/>
              </a:xfrm>
              <a:custGeom>
                <a:avLst/>
                <a:gdLst>
                  <a:gd name="T0" fmla="*/ 39 w 192"/>
                  <a:gd name="T1" fmla="*/ 221 h 226"/>
                  <a:gd name="T2" fmla="*/ 34 w 192"/>
                  <a:gd name="T3" fmla="*/ 193 h 226"/>
                  <a:gd name="T4" fmla="*/ 29 w 192"/>
                  <a:gd name="T5" fmla="*/ 153 h 226"/>
                  <a:gd name="T6" fmla="*/ 22 w 192"/>
                  <a:gd name="T7" fmla="*/ 119 h 226"/>
                  <a:gd name="T8" fmla="*/ 20 w 192"/>
                  <a:gd name="T9" fmla="*/ 105 h 226"/>
                  <a:gd name="T10" fmla="*/ 17 w 192"/>
                  <a:gd name="T11" fmla="*/ 83 h 226"/>
                  <a:gd name="T12" fmla="*/ 16 w 192"/>
                  <a:gd name="T13" fmla="*/ 56 h 226"/>
                  <a:gd name="T14" fmla="*/ 15 w 192"/>
                  <a:gd name="T15" fmla="*/ 36 h 226"/>
                  <a:gd name="T16" fmla="*/ 9 w 192"/>
                  <a:gd name="T17" fmla="*/ 28 h 226"/>
                  <a:gd name="T18" fmla="*/ 3 w 192"/>
                  <a:gd name="T19" fmla="*/ 19 h 226"/>
                  <a:gd name="T20" fmla="*/ 0 w 192"/>
                  <a:gd name="T21" fmla="*/ 12 h 226"/>
                  <a:gd name="T22" fmla="*/ 8 w 192"/>
                  <a:gd name="T23" fmla="*/ 23 h 226"/>
                  <a:gd name="T24" fmla="*/ 34 w 192"/>
                  <a:gd name="T25" fmla="*/ 53 h 226"/>
                  <a:gd name="T26" fmla="*/ 51 w 192"/>
                  <a:gd name="T27" fmla="*/ 69 h 226"/>
                  <a:gd name="T28" fmla="*/ 61 w 192"/>
                  <a:gd name="T29" fmla="*/ 69 h 226"/>
                  <a:gd name="T30" fmla="*/ 67 w 192"/>
                  <a:gd name="T31" fmla="*/ 62 h 226"/>
                  <a:gd name="T32" fmla="*/ 78 w 192"/>
                  <a:gd name="T33" fmla="*/ 53 h 226"/>
                  <a:gd name="T34" fmla="*/ 88 w 192"/>
                  <a:gd name="T35" fmla="*/ 53 h 226"/>
                  <a:gd name="T36" fmla="*/ 109 w 192"/>
                  <a:gd name="T37" fmla="*/ 62 h 226"/>
                  <a:gd name="T38" fmla="*/ 125 w 192"/>
                  <a:gd name="T39" fmla="*/ 59 h 226"/>
                  <a:gd name="T40" fmla="*/ 138 w 192"/>
                  <a:gd name="T41" fmla="*/ 42 h 226"/>
                  <a:gd name="T42" fmla="*/ 142 w 192"/>
                  <a:gd name="T43" fmla="*/ 33 h 226"/>
                  <a:gd name="T44" fmla="*/ 142 w 192"/>
                  <a:gd name="T45" fmla="*/ 26 h 226"/>
                  <a:gd name="T46" fmla="*/ 138 w 192"/>
                  <a:gd name="T47" fmla="*/ 9 h 226"/>
                  <a:gd name="T48" fmla="*/ 138 w 192"/>
                  <a:gd name="T49" fmla="*/ 0 h 226"/>
                  <a:gd name="T50" fmla="*/ 143 w 192"/>
                  <a:gd name="T51" fmla="*/ 11 h 226"/>
                  <a:gd name="T52" fmla="*/ 150 w 192"/>
                  <a:gd name="T53" fmla="*/ 34 h 226"/>
                  <a:gd name="T54" fmla="*/ 162 w 192"/>
                  <a:gd name="T55" fmla="*/ 60 h 226"/>
                  <a:gd name="T56" fmla="*/ 178 w 192"/>
                  <a:gd name="T57" fmla="*/ 60 h 226"/>
                  <a:gd name="T58" fmla="*/ 192 w 192"/>
                  <a:gd name="T59" fmla="*/ 53 h 226"/>
                  <a:gd name="T60" fmla="*/ 187 w 192"/>
                  <a:gd name="T61" fmla="*/ 60 h 226"/>
                  <a:gd name="T62" fmla="*/ 180 w 192"/>
                  <a:gd name="T63" fmla="*/ 77 h 226"/>
                  <a:gd name="T64" fmla="*/ 167 w 192"/>
                  <a:gd name="T65" fmla="*/ 97 h 226"/>
                  <a:gd name="T66" fmla="*/ 155 w 192"/>
                  <a:gd name="T67" fmla="*/ 116 h 226"/>
                  <a:gd name="T68" fmla="*/ 143 w 192"/>
                  <a:gd name="T69" fmla="*/ 131 h 226"/>
                  <a:gd name="T70" fmla="*/ 128 w 192"/>
                  <a:gd name="T71" fmla="*/ 142 h 226"/>
                  <a:gd name="T72" fmla="*/ 116 w 192"/>
                  <a:gd name="T73" fmla="*/ 149 h 226"/>
                  <a:gd name="T74" fmla="*/ 109 w 192"/>
                  <a:gd name="T75" fmla="*/ 159 h 226"/>
                  <a:gd name="T76" fmla="*/ 96 w 192"/>
                  <a:gd name="T77" fmla="*/ 177 h 226"/>
                  <a:gd name="T78" fmla="*/ 82 w 192"/>
                  <a:gd name="T79" fmla="*/ 195 h 226"/>
                  <a:gd name="T80" fmla="*/ 70 w 192"/>
                  <a:gd name="T81" fmla="*/ 207 h 226"/>
                  <a:gd name="T82" fmla="*/ 51 w 192"/>
                  <a:gd name="T83" fmla="*/ 214 h 226"/>
                  <a:gd name="T84" fmla="*/ 39 w 192"/>
                  <a:gd name="T8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226">
                    <a:moveTo>
                      <a:pt x="39" y="226"/>
                    </a:moveTo>
                    <a:lnTo>
                      <a:pt x="39" y="221"/>
                    </a:lnTo>
                    <a:lnTo>
                      <a:pt x="36" y="211"/>
                    </a:lnTo>
                    <a:lnTo>
                      <a:pt x="34" y="193"/>
                    </a:lnTo>
                    <a:lnTo>
                      <a:pt x="33" y="174"/>
                    </a:lnTo>
                    <a:lnTo>
                      <a:pt x="29" y="153"/>
                    </a:lnTo>
                    <a:lnTo>
                      <a:pt x="26" y="136"/>
                    </a:lnTo>
                    <a:lnTo>
                      <a:pt x="22" y="119"/>
                    </a:lnTo>
                    <a:lnTo>
                      <a:pt x="21" y="112"/>
                    </a:lnTo>
                    <a:lnTo>
                      <a:pt x="20" y="105"/>
                    </a:lnTo>
                    <a:lnTo>
                      <a:pt x="17" y="95"/>
                    </a:lnTo>
                    <a:lnTo>
                      <a:pt x="17" y="83"/>
                    </a:lnTo>
                    <a:lnTo>
                      <a:pt x="16" y="69"/>
                    </a:lnTo>
                    <a:lnTo>
                      <a:pt x="16" y="56"/>
                    </a:lnTo>
                    <a:lnTo>
                      <a:pt x="15" y="46"/>
                    </a:lnTo>
                    <a:lnTo>
                      <a:pt x="15" y="36"/>
                    </a:lnTo>
                    <a:lnTo>
                      <a:pt x="13" y="30"/>
                    </a:lnTo>
                    <a:lnTo>
                      <a:pt x="9" y="28"/>
                    </a:lnTo>
                    <a:lnTo>
                      <a:pt x="7" y="23"/>
                    </a:lnTo>
                    <a:lnTo>
                      <a:pt x="3" y="19"/>
                    </a:lnTo>
                    <a:lnTo>
                      <a:pt x="0" y="13"/>
                    </a:lnTo>
                    <a:lnTo>
                      <a:pt x="0" y="12"/>
                    </a:lnTo>
                    <a:lnTo>
                      <a:pt x="2" y="15"/>
                    </a:lnTo>
                    <a:lnTo>
                      <a:pt x="8" y="23"/>
                    </a:lnTo>
                    <a:lnTo>
                      <a:pt x="21" y="37"/>
                    </a:lnTo>
                    <a:lnTo>
                      <a:pt x="34" y="53"/>
                    </a:lnTo>
                    <a:lnTo>
                      <a:pt x="43" y="62"/>
                    </a:lnTo>
                    <a:lnTo>
                      <a:pt x="51" y="69"/>
                    </a:lnTo>
                    <a:lnTo>
                      <a:pt x="56" y="70"/>
                    </a:lnTo>
                    <a:lnTo>
                      <a:pt x="61" y="69"/>
                    </a:lnTo>
                    <a:lnTo>
                      <a:pt x="63" y="68"/>
                    </a:lnTo>
                    <a:lnTo>
                      <a:pt x="67" y="62"/>
                    </a:lnTo>
                    <a:lnTo>
                      <a:pt x="71" y="60"/>
                    </a:lnTo>
                    <a:lnTo>
                      <a:pt x="78" y="53"/>
                    </a:lnTo>
                    <a:lnTo>
                      <a:pt x="83" y="50"/>
                    </a:lnTo>
                    <a:lnTo>
                      <a:pt x="88" y="53"/>
                    </a:lnTo>
                    <a:lnTo>
                      <a:pt x="97" y="59"/>
                    </a:lnTo>
                    <a:lnTo>
                      <a:pt x="109" y="62"/>
                    </a:lnTo>
                    <a:lnTo>
                      <a:pt x="118" y="62"/>
                    </a:lnTo>
                    <a:lnTo>
                      <a:pt x="125" y="59"/>
                    </a:lnTo>
                    <a:lnTo>
                      <a:pt x="133" y="50"/>
                    </a:lnTo>
                    <a:lnTo>
                      <a:pt x="138" y="42"/>
                    </a:lnTo>
                    <a:lnTo>
                      <a:pt x="142" y="36"/>
                    </a:lnTo>
                    <a:lnTo>
                      <a:pt x="142" y="33"/>
                    </a:lnTo>
                    <a:lnTo>
                      <a:pt x="142" y="29"/>
                    </a:lnTo>
                    <a:lnTo>
                      <a:pt x="142" y="26"/>
                    </a:lnTo>
                    <a:lnTo>
                      <a:pt x="140" y="19"/>
                    </a:lnTo>
                    <a:lnTo>
                      <a:pt x="138" y="9"/>
                    </a:lnTo>
                    <a:lnTo>
                      <a:pt x="137" y="0"/>
                    </a:lnTo>
                    <a:lnTo>
                      <a:pt x="138" y="0"/>
                    </a:lnTo>
                    <a:lnTo>
                      <a:pt x="140" y="2"/>
                    </a:lnTo>
                    <a:lnTo>
                      <a:pt x="143" y="11"/>
                    </a:lnTo>
                    <a:lnTo>
                      <a:pt x="146" y="20"/>
                    </a:lnTo>
                    <a:lnTo>
                      <a:pt x="150" y="34"/>
                    </a:lnTo>
                    <a:lnTo>
                      <a:pt x="156" y="55"/>
                    </a:lnTo>
                    <a:lnTo>
                      <a:pt x="162" y="60"/>
                    </a:lnTo>
                    <a:lnTo>
                      <a:pt x="169" y="60"/>
                    </a:lnTo>
                    <a:lnTo>
                      <a:pt x="178" y="60"/>
                    </a:lnTo>
                    <a:lnTo>
                      <a:pt x="187" y="59"/>
                    </a:lnTo>
                    <a:lnTo>
                      <a:pt x="192" y="53"/>
                    </a:lnTo>
                    <a:lnTo>
                      <a:pt x="192" y="52"/>
                    </a:lnTo>
                    <a:lnTo>
                      <a:pt x="187" y="60"/>
                    </a:lnTo>
                    <a:lnTo>
                      <a:pt x="184" y="68"/>
                    </a:lnTo>
                    <a:lnTo>
                      <a:pt x="180" y="77"/>
                    </a:lnTo>
                    <a:lnTo>
                      <a:pt x="173" y="87"/>
                    </a:lnTo>
                    <a:lnTo>
                      <a:pt x="167" y="97"/>
                    </a:lnTo>
                    <a:lnTo>
                      <a:pt x="160" y="107"/>
                    </a:lnTo>
                    <a:lnTo>
                      <a:pt x="155" y="116"/>
                    </a:lnTo>
                    <a:lnTo>
                      <a:pt x="147" y="125"/>
                    </a:lnTo>
                    <a:lnTo>
                      <a:pt x="143" y="131"/>
                    </a:lnTo>
                    <a:lnTo>
                      <a:pt x="133" y="138"/>
                    </a:lnTo>
                    <a:lnTo>
                      <a:pt x="128" y="142"/>
                    </a:lnTo>
                    <a:lnTo>
                      <a:pt x="121" y="145"/>
                    </a:lnTo>
                    <a:lnTo>
                      <a:pt x="116" y="149"/>
                    </a:lnTo>
                    <a:lnTo>
                      <a:pt x="112" y="153"/>
                    </a:lnTo>
                    <a:lnTo>
                      <a:pt x="109" y="159"/>
                    </a:lnTo>
                    <a:lnTo>
                      <a:pt x="102" y="167"/>
                    </a:lnTo>
                    <a:lnTo>
                      <a:pt x="96" y="177"/>
                    </a:lnTo>
                    <a:lnTo>
                      <a:pt x="88" y="186"/>
                    </a:lnTo>
                    <a:lnTo>
                      <a:pt x="82" y="195"/>
                    </a:lnTo>
                    <a:lnTo>
                      <a:pt x="75" y="202"/>
                    </a:lnTo>
                    <a:lnTo>
                      <a:pt x="70" y="207"/>
                    </a:lnTo>
                    <a:lnTo>
                      <a:pt x="61" y="212"/>
                    </a:lnTo>
                    <a:lnTo>
                      <a:pt x="51" y="214"/>
                    </a:lnTo>
                    <a:lnTo>
                      <a:pt x="43" y="220"/>
                    </a:lnTo>
                    <a:lnTo>
                      <a:pt x="39" y="226"/>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31" name="Freeform 1571">
                <a:extLst>
                  <a:ext uri="{FF2B5EF4-FFF2-40B4-BE49-F238E27FC236}">
                    <a16:creationId xmlns:a16="http://schemas.microsoft.com/office/drawing/2014/main" id="{C3FE9BF5-6DB2-ACE4-DFF7-0829D2341364}"/>
                  </a:ext>
                </a:extLst>
              </p:cNvPr>
              <p:cNvSpPr>
                <a:spLocks/>
              </p:cNvSpPr>
              <p:nvPr/>
            </p:nvSpPr>
            <p:spPr bwMode="auto">
              <a:xfrm>
                <a:off x="1005" y="2163"/>
                <a:ext cx="146" cy="26"/>
              </a:xfrm>
              <a:custGeom>
                <a:avLst/>
                <a:gdLst>
                  <a:gd name="T0" fmla="*/ 31 w 436"/>
                  <a:gd name="T1" fmla="*/ 51 h 76"/>
                  <a:gd name="T2" fmla="*/ 11 w 436"/>
                  <a:gd name="T3" fmla="*/ 41 h 76"/>
                  <a:gd name="T4" fmla="*/ 1 w 436"/>
                  <a:gd name="T5" fmla="*/ 27 h 76"/>
                  <a:gd name="T6" fmla="*/ 1 w 436"/>
                  <a:gd name="T7" fmla="*/ 17 h 76"/>
                  <a:gd name="T8" fmla="*/ 11 w 436"/>
                  <a:gd name="T9" fmla="*/ 9 h 76"/>
                  <a:gd name="T10" fmla="*/ 33 w 436"/>
                  <a:gd name="T11" fmla="*/ 4 h 76"/>
                  <a:gd name="T12" fmla="*/ 68 w 436"/>
                  <a:gd name="T13" fmla="*/ 2 h 76"/>
                  <a:gd name="T14" fmla="*/ 116 w 436"/>
                  <a:gd name="T15" fmla="*/ 0 h 76"/>
                  <a:gd name="T16" fmla="*/ 162 w 436"/>
                  <a:gd name="T17" fmla="*/ 0 h 76"/>
                  <a:gd name="T18" fmla="*/ 196 w 436"/>
                  <a:gd name="T19" fmla="*/ 0 h 76"/>
                  <a:gd name="T20" fmla="*/ 234 w 436"/>
                  <a:gd name="T21" fmla="*/ 0 h 76"/>
                  <a:gd name="T22" fmla="*/ 271 w 436"/>
                  <a:gd name="T23" fmla="*/ 2 h 76"/>
                  <a:gd name="T24" fmla="*/ 307 w 436"/>
                  <a:gd name="T25" fmla="*/ 4 h 76"/>
                  <a:gd name="T26" fmla="*/ 342 w 436"/>
                  <a:gd name="T27" fmla="*/ 5 h 76"/>
                  <a:gd name="T28" fmla="*/ 373 w 436"/>
                  <a:gd name="T29" fmla="*/ 7 h 76"/>
                  <a:gd name="T30" fmla="*/ 398 w 436"/>
                  <a:gd name="T31" fmla="*/ 9 h 76"/>
                  <a:gd name="T32" fmla="*/ 423 w 436"/>
                  <a:gd name="T33" fmla="*/ 11 h 76"/>
                  <a:gd name="T34" fmla="*/ 436 w 436"/>
                  <a:gd name="T35" fmla="*/ 18 h 76"/>
                  <a:gd name="T36" fmla="*/ 432 w 436"/>
                  <a:gd name="T37" fmla="*/ 27 h 76"/>
                  <a:gd name="T38" fmla="*/ 422 w 436"/>
                  <a:gd name="T39" fmla="*/ 37 h 76"/>
                  <a:gd name="T40" fmla="*/ 404 w 436"/>
                  <a:gd name="T41" fmla="*/ 46 h 76"/>
                  <a:gd name="T42" fmla="*/ 376 w 436"/>
                  <a:gd name="T43" fmla="*/ 55 h 76"/>
                  <a:gd name="T44" fmla="*/ 343 w 436"/>
                  <a:gd name="T45" fmla="*/ 64 h 76"/>
                  <a:gd name="T46" fmla="*/ 320 w 436"/>
                  <a:gd name="T47" fmla="*/ 69 h 76"/>
                  <a:gd name="T48" fmla="*/ 307 w 436"/>
                  <a:gd name="T49" fmla="*/ 75 h 76"/>
                  <a:gd name="T50" fmla="*/ 280 w 436"/>
                  <a:gd name="T51" fmla="*/ 76 h 76"/>
                  <a:gd name="T52" fmla="*/ 243 w 436"/>
                  <a:gd name="T53" fmla="*/ 75 h 76"/>
                  <a:gd name="T54" fmla="*/ 208 w 436"/>
                  <a:gd name="T55" fmla="*/ 69 h 76"/>
                  <a:gd name="T56" fmla="*/ 179 w 436"/>
                  <a:gd name="T57" fmla="*/ 64 h 76"/>
                  <a:gd name="T58" fmla="*/ 133 w 436"/>
                  <a:gd name="T59" fmla="*/ 59 h 76"/>
                  <a:gd name="T60" fmla="*/ 83 w 436"/>
                  <a:gd name="T61" fmla="*/ 55 h 76"/>
                  <a:gd name="T62" fmla="*/ 49 w 436"/>
                  <a:gd name="T63"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6" h="76">
                    <a:moveTo>
                      <a:pt x="44" y="54"/>
                    </a:moveTo>
                    <a:lnTo>
                      <a:pt x="31" y="51"/>
                    </a:lnTo>
                    <a:lnTo>
                      <a:pt x="20" y="46"/>
                    </a:lnTo>
                    <a:lnTo>
                      <a:pt x="11" y="41"/>
                    </a:lnTo>
                    <a:lnTo>
                      <a:pt x="6" y="35"/>
                    </a:lnTo>
                    <a:lnTo>
                      <a:pt x="1" y="27"/>
                    </a:lnTo>
                    <a:lnTo>
                      <a:pt x="0" y="21"/>
                    </a:lnTo>
                    <a:lnTo>
                      <a:pt x="1" y="17"/>
                    </a:lnTo>
                    <a:lnTo>
                      <a:pt x="5" y="11"/>
                    </a:lnTo>
                    <a:lnTo>
                      <a:pt x="11" y="9"/>
                    </a:lnTo>
                    <a:lnTo>
                      <a:pt x="20" y="5"/>
                    </a:lnTo>
                    <a:lnTo>
                      <a:pt x="33" y="4"/>
                    </a:lnTo>
                    <a:lnTo>
                      <a:pt x="49" y="2"/>
                    </a:lnTo>
                    <a:lnTo>
                      <a:pt x="68" y="2"/>
                    </a:lnTo>
                    <a:lnTo>
                      <a:pt x="90" y="2"/>
                    </a:lnTo>
                    <a:lnTo>
                      <a:pt x="116" y="0"/>
                    </a:lnTo>
                    <a:lnTo>
                      <a:pt x="145" y="0"/>
                    </a:lnTo>
                    <a:lnTo>
                      <a:pt x="162" y="0"/>
                    </a:lnTo>
                    <a:lnTo>
                      <a:pt x="179" y="0"/>
                    </a:lnTo>
                    <a:lnTo>
                      <a:pt x="196" y="0"/>
                    </a:lnTo>
                    <a:lnTo>
                      <a:pt x="216" y="0"/>
                    </a:lnTo>
                    <a:lnTo>
                      <a:pt x="234" y="0"/>
                    </a:lnTo>
                    <a:lnTo>
                      <a:pt x="252" y="0"/>
                    </a:lnTo>
                    <a:lnTo>
                      <a:pt x="271" y="2"/>
                    </a:lnTo>
                    <a:lnTo>
                      <a:pt x="291" y="2"/>
                    </a:lnTo>
                    <a:lnTo>
                      <a:pt x="307" y="4"/>
                    </a:lnTo>
                    <a:lnTo>
                      <a:pt x="325" y="4"/>
                    </a:lnTo>
                    <a:lnTo>
                      <a:pt x="342" y="5"/>
                    </a:lnTo>
                    <a:lnTo>
                      <a:pt x="359" y="7"/>
                    </a:lnTo>
                    <a:lnTo>
                      <a:pt x="373" y="7"/>
                    </a:lnTo>
                    <a:lnTo>
                      <a:pt x="386" y="9"/>
                    </a:lnTo>
                    <a:lnTo>
                      <a:pt x="398" y="9"/>
                    </a:lnTo>
                    <a:lnTo>
                      <a:pt x="408" y="10"/>
                    </a:lnTo>
                    <a:lnTo>
                      <a:pt x="423" y="11"/>
                    </a:lnTo>
                    <a:lnTo>
                      <a:pt x="431" y="14"/>
                    </a:lnTo>
                    <a:lnTo>
                      <a:pt x="436" y="18"/>
                    </a:lnTo>
                    <a:lnTo>
                      <a:pt x="436" y="23"/>
                    </a:lnTo>
                    <a:lnTo>
                      <a:pt x="432" y="27"/>
                    </a:lnTo>
                    <a:lnTo>
                      <a:pt x="428" y="31"/>
                    </a:lnTo>
                    <a:lnTo>
                      <a:pt x="422" y="37"/>
                    </a:lnTo>
                    <a:lnTo>
                      <a:pt x="414" y="41"/>
                    </a:lnTo>
                    <a:lnTo>
                      <a:pt x="404" y="46"/>
                    </a:lnTo>
                    <a:lnTo>
                      <a:pt x="390" y="51"/>
                    </a:lnTo>
                    <a:lnTo>
                      <a:pt x="376" y="55"/>
                    </a:lnTo>
                    <a:lnTo>
                      <a:pt x="360" y="59"/>
                    </a:lnTo>
                    <a:lnTo>
                      <a:pt x="343" y="64"/>
                    </a:lnTo>
                    <a:lnTo>
                      <a:pt x="330" y="67"/>
                    </a:lnTo>
                    <a:lnTo>
                      <a:pt x="320" y="69"/>
                    </a:lnTo>
                    <a:lnTo>
                      <a:pt x="314" y="73"/>
                    </a:lnTo>
                    <a:lnTo>
                      <a:pt x="307" y="75"/>
                    </a:lnTo>
                    <a:lnTo>
                      <a:pt x="294" y="76"/>
                    </a:lnTo>
                    <a:lnTo>
                      <a:pt x="280" y="76"/>
                    </a:lnTo>
                    <a:lnTo>
                      <a:pt x="261" y="76"/>
                    </a:lnTo>
                    <a:lnTo>
                      <a:pt x="243" y="75"/>
                    </a:lnTo>
                    <a:lnTo>
                      <a:pt x="225" y="73"/>
                    </a:lnTo>
                    <a:lnTo>
                      <a:pt x="208" y="69"/>
                    </a:lnTo>
                    <a:lnTo>
                      <a:pt x="195" y="67"/>
                    </a:lnTo>
                    <a:lnTo>
                      <a:pt x="179" y="64"/>
                    </a:lnTo>
                    <a:lnTo>
                      <a:pt x="158" y="61"/>
                    </a:lnTo>
                    <a:lnTo>
                      <a:pt x="133" y="59"/>
                    </a:lnTo>
                    <a:lnTo>
                      <a:pt x="108" y="58"/>
                    </a:lnTo>
                    <a:lnTo>
                      <a:pt x="83" y="55"/>
                    </a:lnTo>
                    <a:lnTo>
                      <a:pt x="63" y="55"/>
                    </a:lnTo>
                    <a:lnTo>
                      <a:pt x="49" y="54"/>
                    </a:lnTo>
                    <a:lnTo>
                      <a:pt x="44" y="54"/>
                    </a:lnTo>
                    <a:close/>
                  </a:path>
                </a:pathLst>
              </a:custGeom>
              <a:solidFill>
                <a:srgbClr val="9B6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32" name="Freeform 1572">
                <a:extLst>
                  <a:ext uri="{FF2B5EF4-FFF2-40B4-BE49-F238E27FC236}">
                    <a16:creationId xmlns:a16="http://schemas.microsoft.com/office/drawing/2014/main" id="{5F1323D4-A369-4FE9-433E-F6D476953E61}"/>
                  </a:ext>
                </a:extLst>
              </p:cNvPr>
              <p:cNvSpPr>
                <a:spLocks/>
              </p:cNvSpPr>
              <p:nvPr/>
            </p:nvSpPr>
            <p:spPr bwMode="auto">
              <a:xfrm>
                <a:off x="1009" y="2164"/>
                <a:ext cx="138" cy="21"/>
              </a:xfrm>
              <a:custGeom>
                <a:avLst/>
                <a:gdLst>
                  <a:gd name="T0" fmla="*/ 30 w 414"/>
                  <a:gd name="T1" fmla="*/ 43 h 63"/>
                  <a:gd name="T2" fmla="*/ 12 w 414"/>
                  <a:gd name="T3" fmla="*/ 35 h 63"/>
                  <a:gd name="T4" fmla="*/ 2 w 414"/>
                  <a:gd name="T5" fmla="*/ 23 h 63"/>
                  <a:gd name="T6" fmla="*/ 0 w 414"/>
                  <a:gd name="T7" fmla="*/ 15 h 63"/>
                  <a:gd name="T8" fmla="*/ 9 w 414"/>
                  <a:gd name="T9" fmla="*/ 7 h 63"/>
                  <a:gd name="T10" fmla="*/ 29 w 414"/>
                  <a:gd name="T11" fmla="*/ 3 h 63"/>
                  <a:gd name="T12" fmla="*/ 61 w 414"/>
                  <a:gd name="T13" fmla="*/ 1 h 63"/>
                  <a:gd name="T14" fmla="*/ 105 w 414"/>
                  <a:gd name="T15" fmla="*/ 0 h 63"/>
                  <a:gd name="T16" fmla="*/ 150 w 414"/>
                  <a:gd name="T17" fmla="*/ 0 h 63"/>
                  <a:gd name="T18" fmla="*/ 183 w 414"/>
                  <a:gd name="T19" fmla="*/ 0 h 63"/>
                  <a:gd name="T20" fmla="*/ 220 w 414"/>
                  <a:gd name="T21" fmla="*/ 0 h 63"/>
                  <a:gd name="T22" fmla="*/ 256 w 414"/>
                  <a:gd name="T23" fmla="*/ 1 h 63"/>
                  <a:gd name="T24" fmla="*/ 290 w 414"/>
                  <a:gd name="T25" fmla="*/ 3 h 63"/>
                  <a:gd name="T26" fmla="*/ 324 w 414"/>
                  <a:gd name="T27" fmla="*/ 4 h 63"/>
                  <a:gd name="T28" fmla="*/ 352 w 414"/>
                  <a:gd name="T29" fmla="*/ 7 h 63"/>
                  <a:gd name="T30" fmla="*/ 378 w 414"/>
                  <a:gd name="T31" fmla="*/ 8 h 63"/>
                  <a:gd name="T32" fmla="*/ 402 w 414"/>
                  <a:gd name="T33" fmla="*/ 11 h 63"/>
                  <a:gd name="T34" fmla="*/ 414 w 414"/>
                  <a:gd name="T35" fmla="*/ 16 h 63"/>
                  <a:gd name="T36" fmla="*/ 410 w 414"/>
                  <a:gd name="T37" fmla="*/ 23 h 63"/>
                  <a:gd name="T38" fmla="*/ 395 w 414"/>
                  <a:gd name="T39" fmla="*/ 31 h 63"/>
                  <a:gd name="T40" fmla="*/ 378 w 414"/>
                  <a:gd name="T41" fmla="*/ 41 h 63"/>
                  <a:gd name="T42" fmla="*/ 349 w 414"/>
                  <a:gd name="T43" fmla="*/ 46 h 63"/>
                  <a:gd name="T44" fmla="*/ 321 w 414"/>
                  <a:gd name="T45" fmla="*/ 54 h 63"/>
                  <a:gd name="T46" fmla="*/ 299 w 414"/>
                  <a:gd name="T47" fmla="*/ 58 h 63"/>
                  <a:gd name="T48" fmla="*/ 288 w 414"/>
                  <a:gd name="T49" fmla="*/ 62 h 63"/>
                  <a:gd name="T50" fmla="*/ 260 w 414"/>
                  <a:gd name="T51" fmla="*/ 63 h 63"/>
                  <a:gd name="T52" fmla="*/ 226 w 414"/>
                  <a:gd name="T53" fmla="*/ 62 h 63"/>
                  <a:gd name="T54" fmla="*/ 192 w 414"/>
                  <a:gd name="T55" fmla="*/ 58 h 63"/>
                  <a:gd name="T56" fmla="*/ 165 w 414"/>
                  <a:gd name="T57" fmla="*/ 54 h 63"/>
                  <a:gd name="T58" fmla="*/ 124 w 414"/>
                  <a:gd name="T59" fmla="*/ 50 h 63"/>
                  <a:gd name="T60" fmla="*/ 80 w 414"/>
                  <a:gd name="T61" fmla="*/ 46 h 63"/>
                  <a:gd name="T62" fmla="*/ 49 w 414"/>
                  <a:gd name="T63"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4" h="63">
                    <a:moveTo>
                      <a:pt x="46" y="46"/>
                    </a:moveTo>
                    <a:lnTo>
                      <a:pt x="30" y="43"/>
                    </a:lnTo>
                    <a:lnTo>
                      <a:pt x="20" y="39"/>
                    </a:lnTo>
                    <a:lnTo>
                      <a:pt x="12" y="35"/>
                    </a:lnTo>
                    <a:lnTo>
                      <a:pt x="6" y="30"/>
                    </a:lnTo>
                    <a:lnTo>
                      <a:pt x="2" y="23"/>
                    </a:lnTo>
                    <a:lnTo>
                      <a:pt x="0" y="18"/>
                    </a:lnTo>
                    <a:lnTo>
                      <a:pt x="0" y="15"/>
                    </a:lnTo>
                    <a:lnTo>
                      <a:pt x="3" y="9"/>
                    </a:lnTo>
                    <a:lnTo>
                      <a:pt x="9" y="7"/>
                    </a:lnTo>
                    <a:lnTo>
                      <a:pt x="18" y="4"/>
                    </a:lnTo>
                    <a:lnTo>
                      <a:pt x="29" y="3"/>
                    </a:lnTo>
                    <a:lnTo>
                      <a:pt x="43" y="1"/>
                    </a:lnTo>
                    <a:lnTo>
                      <a:pt x="61" y="1"/>
                    </a:lnTo>
                    <a:lnTo>
                      <a:pt x="82" y="1"/>
                    </a:lnTo>
                    <a:lnTo>
                      <a:pt x="105" y="0"/>
                    </a:lnTo>
                    <a:lnTo>
                      <a:pt x="133" y="0"/>
                    </a:lnTo>
                    <a:lnTo>
                      <a:pt x="150" y="0"/>
                    </a:lnTo>
                    <a:lnTo>
                      <a:pt x="165" y="0"/>
                    </a:lnTo>
                    <a:lnTo>
                      <a:pt x="183" y="0"/>
                    </a:lnTo>
                    <a:lnTo>
                      <a:pt x="200" y="0"/>
                    </a:lnTo>
                    <a:lnTo>
                      <a:pt x="220" y="0"/>
                    </a:lnTo>
                    <a:lnTo>
                      <a:pt x="237" y="0"/>
                    </a:lnTo>
                    <a:lnTo>
                      <a:pt x="256" y="1"/>
                    </a:lnTo>
                    <a:lnTo>
                      <a:pt x="273" y="1"/>
                    </a:lnTo>
                    <a:lnTo>
                      <a:pt x="290" y="3"/>
                    </a:lnTo>
                    <a:lnTo>
                      <a:pt x="308" y="3"/>
                    </a:lnTo>
                    <a:lnTo>
                      <a:pt x="324" y="4"/>
                    </a:lnTo>
                    <a:lnTo>
                      <a:pt x="340" y="7"/>
                    </a:lnTo>
                    <a:lnTo>
                      <a:pt x="352" y="7"/>
                    </a:lnTo>
                    <a:lnTo>
                      <a:pt x="366" y="8"/>
                    </a:lnTo>
                    <a:lnTo>
                      <a:pt x="378" y="8"/>
                    </a:lnTo>
                    <a:lnTo>
                      <a:pt x="388" y="9"/>
                    </a:lnTo>
                    <a:lnTo>
                      <a:pt x="402" y="11"/>
                    </a:lnTo>
                    <a:lnTo>
                      <a:pt x="410" y="15"/>
                    </a:lnTo>
                    <a:lnTo>
                      <a:pt x="414" y="16"/>
                    </a:lnTo>
                    <a:lnTo>
                      <a:pt x="413" y="21"/>
                    </a:lnTo>
                    <a:lnTo>
                      <a:pt x="410" y="23"/>
                    </a:lnTo>
                    <a:lnTo>
                      <a:pt x="404" y="28"/>
                    </a:lnTo>
                    <a:lnTo>
                      <a:pt x="395" y="31"/>
                    </a:lnTo>
                    <a:lnTo>
                      <a:pt x="388" y="36"/>
                    </a:lnTo>
                    <a:lnTo>
                      <a:pt x="378" y="41"/>
                    </a:lnTo>
                    <a:lnTo>
                      <a:pt x="365" y="44"/>
                    </a:lnTo>
                    <a:lnTo>
                      <a:pt x="349" y="46"/>
                    </a:lnTo>
                    <a:lnTo>
                      <a:pt x="335" y="50"/>
                    </a:lnTo>
                    <a:lnTo>
                      <a:pt x="321" y="54"/>
                    </a:lnTo>
                    <a:lnTo>
                      <a:pt x="308" y="55"/>
                    </a:lnTo>
                    <a:lnTo>
                      <a:pt x="299" y="58"/>
                    </a:lnTo>
                    <a:lnTo>
                      <a:pt x="294" y="59"/>
                    </a:lnTo>
                    <a:lnTo>
                      <a:pt x="288" y="62"/>
                    </a:lnTo>
                    <a:lnTo>
                      <a:pt x="275" y="63"/>
                    </a:lnTo>
                    <a:lnTo>
                      <a:pt x="260" y="63"/>
                    </a:lnTo>
                    <a:lnTo>
                      <a:pt x="244" y="63"/>
                    </a:lnTo>
                    <a:lnTo>
                      <a:pt x="226" y="62"/>
                    </a:lnTo>
                    <a:lnTo>
                      <a:pt x="208" y="62"/>
                    </a:lnTo>
                    <a:lnTo>
                      <a:pt x="192" y="58"/>
                    </a:lnTo>
                    <a:lnTo>
                      <a:pt x="180" y="57"/>
                    </a:lnTo>
                    <a:lnTo>
                      <a:pt x="165" y="54"/>
                    </a:lnTo>
                    <a:lnTo>
                      <a:pt x="146" y="52"/>
                    </a:lnTo>
                    <a:lnTo>
                      <a:pt x="124" y="50"/>
                    </a:lnTo>
                    <a:lnTo>
                      <a:pt x="101" y="49"/>
                    </a:lnTo>
                    <a:lnTo>
                      <a:pt x="80" y="46"/>
                    </a:lnTo>
                    <a:lnTo>
                      <a:pt x="62" y="46"/>
                    </a:lnTo>
                    <a:lnTo>
                      <a:pt x="49" y="46"/>
                    </a:lnTo>
                    <a:lnTo>
                      <a:pt x="46" y="46"/>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33" name="Freeform 1573">
                <a:extLst>
                  <a:ext uri="{FF2B5EF4-FFF2-40B4-BE49-F238E27FC236}">
                    <a16:creationId xmlns:a16="http://schemas.microsoft.com/office/drawing/2014/main" id="{FD09E409-E7BC-0064-F539-709391ED071D}"/>
                  </a:ext>
                </a:extLst>
              </p:cNvPr>
              <p:cNvSpPr>
                <a:spLocks/>
              </p:cNvSpPr>
              <p:nvPr/>
            </p:nvSpPr>
            <p:spPr bwMode="auto">
              <a:xfrm>
                <a:off x="1014" y="2164"/>
                <a:ext cx="130" cy="17"/>
              </a:xfrm>
              <a:custGeom>
                <a:avLst/>
                <a:gdLst>
                  <a:gd name="T0" fmla="*/ 46 w 391"/>
                  <a:gd name="T1" fmla="*/ 36 h 50"/>
                  <a:gd name="T2" fmla="*/ 34 w 391"/>
                  <a:gd name="T3" fmla="*/ 35 h 50"/>
                  <a:gd name="T4" fmla="*/ 22 w 391"/>
                  <a:gd name="T5" fmla="*/ 31 h 50"/>
                  <a:gd name="T6" fmla="*/ 13 w 391"/>
                  <a:gd name="T7" fmla="*/ 28 h 50"/>
                  <a:gd name="T8" fmla="*/ 7 w 391"/>
                  <a:gd name="T9" fmla="*/ 24 h 50"/>
                  <a:gd name="T10" fmla="*/ 2 w 391"/>
                  <a:gd name="T11" fmla="*/ 20 h 50"/>
                  <a:gd name="T12" fmla="*/ 0 w 391"/>
                  <a:gd name="T13" fmla="*/ 17 h 50"/>
                  <a:gd name="T14" fmla="*/ 0 w 391"/>
                  <a:gd name="T15" fmla="*/ 13 h 50"/>
                  <a:gd name="T16" fmla="*/ 3 w 391"/>
                  <a:gd name="T17" fmla="*/ 9 h 50"/>
                  <a:gd name="T18" fmla="*/ 8 w 391"/>
                  <a:gd name="T19" fmla="*/ 6 h 50"/>
                  <a:gd name="T20" fmla="*/ 16 w 391"/>
                  <a:gd name="T21" fmla="*/ 4 h 50"/>
                  <a:gd name="T22" fmla="*/ 26 w 391"/>
                  <a:gd name="T23" fmla="*/ 3 h 50"/>
                  <a:gd name="T24" fmla="*/ 36 w 391"/>
                  <a:gd name="T25" fmla="*/ 1 h 50"/>
                  <a:gd name="T26" fmla="*/ 53 w 391"/>
                  <a:gd name="T27" fmla="*/ 1 h 50"/>
                  <a:gd name="T28" fmla="*/ 71 w 391"/>
                  <a:gd name="T29" fmla="*/ 1 h 50"/>
                  <a:gd name="T30" fmla="*/ 96 w 391"/>
                  <a:gd name="T31" fmla="*/ 0 h 50"/>
                  <a:gd name="T32" fmla="*/ 122 w 391"/>
                  <a:gd name="T33" fmla="*/ 0 h 50"/>
                  <a:gd name="T34" fmla="*/ 152 w 391"/>
                  <a:gd name="T35" fmla="*/ 0 h 50"/>
                  <a:gd name="T36" fmla="*/ 187 w 391"/>
                  <a:gd name="T37" fmla="*/ 0 h 50"/>
                  <a:gd name="T38" fmla="*/ 222 w 391"/>
                  <a:gd name="T39" fmla="*/ 1 h 50"/>
                  <a:gd name="T40" fmla="*/ 257 w 391"/>
                  <a:gd name="T41" fmla="*/ 1 h 50"/>
                  <a:gd name="T42" fmla="*/ 289 w 391"/>
                  <a:gd name="T43" fmla="*/ 4 h 50"/>
                  <a:gd name="T44" fmla="*/ 321 w 391"/>
                  <a:gd name="T45" fmla="*/ 6 h 50"/>
                  <a:gd name="T46" fmla="*/ 345 w 391"/>
                  <a:gd name="T47" fmla="*/ 8 h 50"/>
                  <a:gd name="T48" fmla="*/ 366 w 391"/>
                  <a:gd name="T49" fmla="*/ 9 h 50"/>
                  <a:gd name="T50" fmla="*/ 382 w 391"/>
                  <a:gd name="T51" fmla="*/ 10 h 50"/>
                  <a:gd name="T52" fmla="*/ 389 w 391"/>
                  <a:gd name="T53" fmla="*/ 13 h 50"/>
                  <a:gd name="T54" fmla="*/ 391 w 391"/>
                  <a:gd name="T55" fmla="*/ 16 h 50"/>
                  <a:gd name="T56" fmla="*/ 389 w 391"/>
                  <a:gd name="T57" fmla="*/ 18 h 50"/>
                  <a:gd name="T58" fmla="*/ 385 w 391"/>
                  <a:gd name="T59" fmla="*/ 22 h 50"/>
                  <a:gd name="T60" fmla="*/ 378 w 391"/>
                  <a:gd name="T61" fmla="*/ 24 h 50"/>
                  <a:gd name="T62" fmla="*/ 371 w 391"/>
                  <a:gd name="T63" fmla="*/ 28 h 50"/>
                  <a:gd name="T64" fmla="*/ 363 w 391"/>
                  <a:gd name="T65" fmla="*/ 31 h 50"/>
                  <a:gd name="T66" fmla="*/ 352 w 391"/>
                  <a:gd name="T67" fmla="*/ 35 h 50"/>
                  <a:gd name="T68" fmla="*/ 339 w 391"/>
                  <a:gd name="T69" fmla="*/ 37 h 50"/>
                  <a:gd name="T70" fmla="*/ 327 w 391"/>
                  <a:gd name="T71" fmla="*/ 41 h 50"/>
                  <a:gd name="T72" fmla="*/ 313 w 391"/>
                  <a:gd name="T73" fmla="*/ 42 h 50"/>
                  <a:gd name="T74" fmla="*/ 298 w 391"/>
                  <a:gd name="T75" fmla="*/ 44 h 50"/>
                  <a:gd name="T76" fmla="*/ 287 w 391"/>
                  <a:gd name="T77" fmla="*/ 45 h 50"/>
                  <a:gd name="T78" fmla="*/ 280 w 391"/>
                  <a:gd name="T79" fmla="*/ 46 h 50"/>
                  <a:gd name="T80" fmla="*/ 273 w 391"/>
                  <a:gd name="T81" fmla="*/ 48 h 50"/>
                  <a:gd name="T82" fmla="*/ 267 w 391"/>
                  <a:gd name="T83" fmla="*/ 50 h 50"/>
                  <a:gd name="T84" fmla="*/ 255 w 391"/>
                  <a:gd name="T85" fmla="*/ 50 h 50"/>
                  <a:gd name="T86" fmla="*/ 241 w 391"/>
                  <a:gd name="T87" fmla="*/ 50 h 50"/>
                  <a:gd name="T88" fmla="*/ 226 w 391"/>
                  <a:gd name="T89" fmla="*/ 50 h 50"/>
                  <a:gd name="T90" fmla="*/ 209 w 391"/>
                  <a:gd name="T91" fmla="*/ 50 h 50"/>
                  <a:gd name="T92" fmla="*/ 192 w 391"/>
                  <a:gd name="T93" fmla="*/ 48 h 50"/>
                  <a:gd name="T94" fmla="*/ 178 w 391"/>
                  <a:gd name="T95" fmla="*/ 46 h 50"/>
                  <a:gd name="T96" fmla="*/ 165 w 391"/>
                  <a:gd name="T97" fmla="*/ 45 h 50"/>
                  <a:gd name="T98" fmla="*/ 151 w 391"/>
                  <a:gd name="T99" fmla="*/ 44 h 50"/>
                  <a:gd name="T100" fmla="*/ 133 w 391"/>
                  <a:gd name="T101" fmla="*/ 42 h 50"/>
                  <a:gd name="T102" fmla="*/ 115 w 391"/>
                  <a:gd name="T103" fmla="*/ 41 h 50"/>
                  <a:gd name="T104" fmla="*/ 94 w 391"/>
                  <a:gd name="T105" fmla="*/ 39 h 50"/>
                  <a:gd name="T106" fmla="*/ 76 w 391"/>
                  <a:gd name="T107" fmla="*/ 37 h 50"/>
                  <a:gd name="T108" fmla="*/ 61 w 391"/>
                  <a:gd name="T109" fmla="*/ 37 h 50"/>
                  <a:gd name="T110" fmla="*/ 49 w 391"/>
                  <a:gd name="T111" fmla="*/ 36 h 50"/>
                  <a:gd name="T112" fmla="*/ 46 w 391"/>
                  <a:gd name="T113"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1" h="50">
                    <a:moveTo>
                      <a:pt x="46" y="36"/>
                    </a:moveTo>
                    <a:lnTo>
                      <a:pt x="34" y="35"/>
                    </a:lnTo>
                    <a:lnTo>
                      <a:pt x="22" y="31"/>
                    </a:lnTo>
                    <a:lnTo>
                      <a:pt x="13" y="28"/>
                    </a:lnTo>
                    <a:lnTo>
                      <a:pt x="7" y="24"/>
                    </a:lnTo>
                    <a:lnTo>
                      <a:pt x="2" y="20"/>
                    </a:lnTo>
                    <a:lnTo>
                      <a:pt x="0" y="17"/>
                    </a:lnTo>
                    <a:lnTo>
                      <a:pt x="0" y="13"/>
                    </a:lnTo>
                    <a:lnTo>
                      <a:pt x="3" y="9"/>
                    </a:lnTo>
                    <a:lnTo>
                      <a:pt x="8" y="6"/>
                    </a:lnTo>
                    <a:lnTo>
                      <a:pt x="16" y="4"/>
                    </a:lnTo>
                    <a:lnTo>
                      <a:pt x="26" y="3"/>
                    </a:lnTo>
                    <a:lnTo>
                      <a:pt x="36" y="1"/>
                    </a:lnTo>
                    <a:lnTo>
                      <a:pt x="53" y="1"/>
                    </a:lnTo>
                    <a:lnTo>
                      <a:pt x="71" y="1"/>
                    </a:lnTo>
                    <a:lnTo>
                      <a:pt x="96" y="0"/>
                    </a:lnTo>
                    <a:lnTo>
                      <a:pt x="122" y="0"/>
                    </a:lnTo>
                    <a:lnTo>
                      <a:pt x="152" y="0"/>
                    </a:lnTo>
                    <a:lnTo>
                      <a:pt x="187" y="0"/>
                    </a:lnTo>
                    <a:lnTo>
                      <a:pt x="222" y="1"/>
                    </a:lnTo>
                    <a:lnTo>
                      <a:pt x="257" y="1"/>
                    </a:lnTo>
                    <a:lnTo>
                      <a:pt x="289" y="4"/>
                    </a:lnTo>
                    <a:lnTo>
                      <a:pt x="321" y="6"/>
                    </a:lnTo>
                    <a:lnTo>
                      <a:pt x="345" y="8"/>
                    </a:lnTo>
                    <a:lnTo>
                      <a:pt x="366" y="9"/>
                    </a:lnTo>
                    <a:lnTo>
                      <a:pt x="382" y="10"/>
                    </a:lnTo>
                    <a:lnTo>
                      <a:pt x="389" y="13"/>
                    </a:lnTo>
                    <a:lnTo>
                      <a:pt x="391" y="16"/>
                    </a:lnTo>
                    <a:lnTo>
                      <a:pt x="389" y="18"/>
                    </a:lnTo>
                    <a:lnTo>
                      <a:pt x="385" y="22"/>
                    </a:lnTo>
                    <a:lnTo>
                      <a:pt x="378" y="24"/>
                    </a:lnTo>
                    <a:lnTo>
                      <a:pt x="371" y="28"/>
                    </a:lnTo>
                    <a:lnTo>
                      <a:pt x="363" y="31"/>
                    </a:lnTo>
                    <a:lnTo>
                      <a:pt x="352" y="35"/>
                    </a:lnTo>
                    <a:lnTo>
                      <a:pt x="339" y="37"/>
                    </a:lnTo>
                    <a:lnTo>
                      <a:pt x="327" y="41"/>
                    </a:lnTo>
                    <a:lnTo>
                      <a:pt x="313" y="42"/>
                    </a:lnTo>
                    <a:lnTo>
                      <a:pt x="298" y="44"/>
                    </a:lnTo>
                    <a:lnTo>
                      <a:pt x="287" y="45"/>
                    </a:lnTo>
                    <a:lnTo>
                      <a:pt x="280" y="46"/>
                    </a:lnTo>
                    <a:lnTo>
                      <a:pt x="273" y="48"/>
                    </a:lnTo>
                    <a:lnTo>
                      <a:pt x="267" y="50"/>
                    </a:lnTo>
                    <a:lnTo>
                      <a:pt x="255" y="50"/>
                    </a:lnTo>
                    <a:lnTo>
                      <a:pt x="241" y="50"/>
                    </a:lnTo>
                    <a:lnTo>
                      <a:pt x="226" y="50"/>
                    </a:lnTo>
                    <a:lnTo>
                      <a:pt x="209" y="50"/>
                    </a:lnTo>
                    <a:lnTo>
                      <a:pt x="192" y="48"/>
                    </a:lnTo>
                    <a:lnTo>
                      <a:pt x="178" y="46"/>
                    </a:lnTo>
                    <a:lnTo>
                      <a:pt x="165" y="45"/>
                    </a:lnTo>
                    <a:lnTo>
                      <a:pt x="151" y="44"/>
                    </a:lnTo>
                    <a:lnTo>
                      <a:pt x="133" y="42"/>
                    </a:lnTo>
                    <a:lnTo>
                      <a:pt x="115" y="41"/>
                    </a:lnTo>
                    <a:lnTo>
                      <a:pt x="94" y="39"/>
                    </a:lnTo>
                    <a:lnTo>
                      <a:pt x="76" y="37"/>
                    </a:lnTo>
                    <a:lnTo>
                      <a:pt x="61" y="37"/>
                    </a:lnTo>
                    <a:lnTo>
                      <a:pt x="49" y="36"/>
                    </a:lnTo>
                    <a:lnTo>
                      <a:pt x="46" y="36"/>
                    </a:lnTo>
                    <a:close/>
                  </a:path>
                </a:pathLst>
              </a:custGeom>
              <a:solidFill>
                <a:srgbClr val="AB70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34" name="Freeform 1574">
                <a:extLst>
                  <a:ext uri="{FF2B5EF4-FFF2-40B4-BE49-F238E27FC236}">
                    <a16:creationId xmlns:a16="http://schemas.microsoft.com/office/drawing/2014/main" id="{5874DFC9-C468-3892-51B7-F4812853A798}"/>
                  </a:ext>
                </a:extLst>
              </p:cNvPr>
              <p:cNvSpPr>
                <a:spLocks/>
              </p:cNvSpPr>
              <p:nvPr/>
            </p:nvSpPr>
            <p:spPr bwMode="auto">
              <a:xfrm>
                <a:off x="1018" y="2164"/>
                <a:ext cx="123" cy="13"/>
              </a:xfrm>
              <a:custGeom>
                <a:avLst/>
                <a:gdLst>
                  <a:gd name="T0" fmla="*/ 48 w 370"/>
                  <a:gd name="T1" fmla="*/ 28 h 38"/>
                  <a:gd name="T2" fmla="*/ 35 w 370"/>
                  <a:gd name="T3" fmla="*/ 27 h 38"/>
                  <a:gd name="T4" fmla="*/ 23 w 370"/>
                  <a:gd name="T5" fmla="*/ 24 h 38"/>
                  <a:gd name="T6" fmla="*/ 14 w 370"/>
                  <a:gd name="T7" fmla="*/ 23 h 38"/>
                  <a:gd name="T8" fmla="*/ 7 w 370"/>
                  <a:gd name="T9" fmla="*/ 20 h 38"/>
                  <a:gd name="T10" fmla="*/ 1 w 370"/>
                  <a:gd name="T11" fmla="*/ 17 h 38"/>
                  <a:gd name="T12" fmla="*/ 0 w 370"/>
                  <a:gd name="T13" fmla="*/ 14 h 38"/>
                  <a:gd name="T14" fmla="*/ 0 w 370"/>
                  <a:gd name="T15" fmla="*/ 10 h 38"/>
                  <a:gd name="T16" fmla="*/ 3 w 370"/>
                  <a:gd name="T17" fmla="*/ 8 h 38"/>
                  <a:gd name="T18" fmla="*/ 8 w 370"/>
                  <a:gd name="T19" fmla="*/ 4 h 38"/>
                  <a:gd name="T20" fmla="*/ 14 w 370"/>
                  <a:gd name="T21" fmla="*/ 2 h 38"/>
                  <a:gd name="T22" fmla="*/ 22 w 370"/>
                  <a:gd name="T23" fmla="*/ 1 h 38"/>
                  <a:gd name="T24" fmla="*/ 34 w 370"/>
                  <a:gd name="T25" fmla="*/ 1 h 38"/>
                  <a:gd name="T26" fmla="*/ 46 w 370"/>
                  <a:gd name="T27" fmla="*/ 0 h 38"/>
                  <a:gd name="T28" fmla="*/ 63 w 370"/>
                  <a:gd name="T29" fmla="*/ 0 h 38"/>
                  <a:gd name="T30" fmla="*/ 85 w 370"/>
                  <a:gd name="T31" fmla="*/ 0 h 38"/>
                  <a:gd name="T32" fmla="*/ 111 w 370"/>
                  <a:gd name="T33" fmla="*/ 0 h 38"/>
                  <a:gd name="T34" fmla="*/ 141 w 370"/>
                  <a:gd name="T35" fmla="*/ 0 h 38"/>
                  <a:gd name="T36" fmla="*/ 174 w 370"/>
                  <a:gd name="T37" fmla="*/ 0 h 38"/>
                  <a:gd name="T38" fmla="*/ 208 w 370"/>
                  <a:gd name="T39" fmla="*/ 1 h 38"/>
                  <a:gd name="T40" fmla="*/ 241 w 370"/>
                  <a:gd name="T41" fmla="*/ 1 h 38"/>
                  <a:gd name="T42" fmla="*/ 272 w 370"/>
                  <a:gd name="T43" fmla="*/ 4 h 38"/>
                  <a:gd name="T44" fmla="*/ 303 w 370"/>
                  <a:gd name="T45" fmla="*/ 6 h 38"/>
                  <a:gd name="T46" fmla="*/ 329 w 370"/>
                  <a:gd name="T47" fmla="*/ 8 h 38"/>
                  <a:gd name="T48" fmla="*/ 347 w 370"/>
                  <a:gd name="T49" fmla="*/ 9 h 38"/>
                  <a:gd name="T50" fmla="*/ 359 w 370"/>
                  <a:gd name="T51" fmla="*/ 10 h 38"/>
                  <a:gd name="T52" fmla="*/ 368 w 370"/>
                  <a:gd name="T53" fmla="*/ 13 h 38"/>
                  <a:gd name="T54" fmla="*/ 370 w 370"/>
                  <a:gd name="T55" fmla="*/ 15 h 38"/>
                  <a:gd name="T56" fmla="*/ 366 w 370"/>
                  <a:gd name="T57" fmla="*/ 17 h 38"/>
                  <a:gd name="T58" fmla="*/ 361 w 370"/>
                  <a:gd name="T59" fmla="*/ 20 h 38"/>
                  <a:gd name="T60" fmla="*/ 353 w 370"/>
                  <a:gd name="T61" fmla="*/ 21 h 38"/>
                  <a:gd name="T62" fmla="*/ 346 w 370"/>
                  <a:gd name="T63" fmla="*/ 24 h 38"/>
                  <a:gd name="T64" fmla="*/ 338 w 370"/>
                  <a:gd name="T65" fmla="*/ 27 h 38"/>
                  <a:gd name="T66" fmla="*/ 326 w 370"/>
                  <a:gd name="T67" fmla="*/ 28 h 38"/>
                  <a:gd name="T68" fmla="*/ 313 w 370"/>
                  <a:gd name="T69" fmla="*/ 29 h 38"/>
                  <a:gd name="T70" fmla="*/ 301 w 370"/>
                  <a:gd name="T71" fmla="*/ 30 h 38"/>
                  <a:gd name="T72" fmla="*/ 289 w 370"/>
                  <a:gd name="T73" fmla="*/ 32 h 38"/>
                  <a:gd name="T74" fmla="*/ 277 w 370"/>
                  <a:gd name="T75" fmla="*/ 34 h 38"/>
                  <a:gd name="T76" fmla="*/ 267 w 370"/>
                  <a:gd name="T77" fmla="*/ 36 h 38"/>
                  <a:gd name="T78" fmla="*/ 258 w 370"/>
                  <a:gd name="T79" fmla="*/ 36 h 38"/>
                  <a:gd name="T80" fmla="*/ 254 w 370"/>
                  <a:gd name="T81" fmla="*/ 37 h 38"/>
                  <a:gd name="T82" fmla="*/ 247 w 370"/>
                  <a:gd name="T83" fmla="*/ 38 h 38"/>
                  <a:gd name="T84" fmla="*/ 236 w 370"/>
                  <a:gd name="T85" fmla="*/ 38 h 38"/>
                  <a:gd name="T86" fmla="*/ 222 w 370"/>
                  <a:gd name="T87" fmla="*/ 38 h 38"/>
                  <a:gd name="T88" fmla="*/ 208 w 370"/>
                  <a:gd name="T89" fmla="*/ 38 h 38"/>
                  <a:gd name="T90" fmla="*/ 192 w 370"/>
                  <a:gd name="T91" fmla="*/ 37 h 38"/>
                  <a:gd name="T92" fmla="*/ 175 w 370"/>
                  <a:gd name="T93" fmla="*/ 37 h 38"/>
                  <a:gd name="T94" fmla="*/ 161 w 370"/>
                  <a:gd name="T95" fmla="*/ 36 h 38"/>
                  <a:gd name="T96" fmla="*/ 151 w 370"/>
                  <a:gd name="T97" fmla="*/ 34 h 38"/>
                  <a:gd name="T98" fmla="*/ 138 w 370"/>
                  <a:gd name="T99" fmla="*/ 32 h 38"/>
                  <a:gd name="T100" fmla="*/ 123 w 370"/>
                  <a:gd name="T101" fmla="*/ 32 h 38"/>
                  <a:gd name="T102" fmla="*/ 105 w 370"/>
                  <a:gd name="T103" fmla="*/ 30 h 38"/>
                  <a:gd name="T104" fmla="*/ 87 w 370"/>
                  <a:gd name="T105" fmla="*/ 29 h 38"/>
                  <a:gd name="T106" fmla="*/ 72 w 370"/>
                  <a:gd name="T107" fmla="*/ 29 h 38"/>
                  <a:gd name="T108" fmla="*/ 58 w 370"/>
                  <a:gd name="T109" fmla="*/ 28 h 38"/>
                  <a:gd name="T110" fmla="*/ 50 w 370"/>
                  <a:gd name="T111" fmla="*/ 28 h 38"/>
                  <a:gd name="T112" fmla="*/ 48 w 370"/>
                  <a:gd name="T113"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0" h="38">
                    <a:moveTo>
                      <a:pt x="48" y="28"/>
                    </a:moveTo>
                    <a:lnTo>
                      <a:pt x="35" y="27"/>
                    </a:lnTo>
                    <a:lnTo>
                      <a:pt x="23" y="24"/>
                    </a:lnTo>
                    <a:lnTo>
                      <a:pt x="14" y="23"/>
                    </a:lnTo>
                    <a:lnTo>
                      <a:pt x="7" y="20"/>
                    </a:lnTo>
                    <a:lnTo>
                      <a:pt x="1" y="17"/>
                    </a:lnTo>
                    <a:lnTo>
                      <a:pt x="0" y="14"/>
                    </a:lnTo>
                    <a:lnTo>
                      <a:pt x="0" y="10"/>
                    </a:lnTo>
                    <a:lnTo>
                      <a:pt x="3" y="8"/>
                    </a:lnTo>
                    <a:lnTo>
                      <a:pt x="8" y="4"/>
                    </a:lnTo>
                    <a:lnTo>
                      <a:pt x="14" y="2"/>
                    </a:lnTo>
                    <a:lnTo>
                      <a:pt x="22" y="1"/>
                    </a:lnTo>
                    <a:lnTo>
                      <a:pt x="34" y="1"/>
                    </a:lnTo>
                    <a:lnTo>
                      <a:pt x="46" y="0"/>
                    </a:lnTo>
                    <a:lnTo>
                      <a:pt x="63" y="0"/>
                    </a:lnTo>
                    <a:lnTo>
                      <a:pt x="85" y="0"/>
                    </a:lnTo>
                    <a:lnTo>
                      <a:pt x="111" y="0"/>
                    </a:lnTo>
                    <a:lnTo>
                      <a:pt x="141" y="0"/>
                    </a:lnTo>
                    <a:lnTo>
                      <a:pt x="174" y="0"/>
                    </a:lnTo>
                    <a:lnTo>
                      <a:pt x="208" y="1"/>
                    </a:lnTo>
                    <a:lnTo>
                      <a:pt x="241" y="1"/>
                    </a:lnTo>
                    <a:lnTo>
                      <a:pt x="272" y="4"/>
                    </a:lnTo>
                    <a:lnTo>
                      <a:pt x="303" y="6"/>
                    </a:lnTo>
                    <a:lnTo>
                      <a:pt x="329" y="8"/>
                    </a:lnTo>
                    <a:lnTo>
                      <a:pt x="347" y="9"/>
                    </a:lnTo>
                    <a:lnTo>
                      <a:pt x="359" y="10"/>
                    </a:lnTo>
                    <a:lnTo>
                      <a:pt x="368" y="13"/>
                    </a:lnTo>
                    <a:lnTo>
                      <a:pt x="370" y="15"/>
                    </a:lnTo>
                    <a:lnTo>
                      <a:pt x="366" y="17"/>
                    </a:lnTo>
                    <a:lnTo>
                      <a:pt x="361" y="20"/>
                    </a:lnTo>
                    <a:lnTo>
                      <a:pt x="353" y="21"/>
                    </a:lnTo>
                    <a:lnTo>
                      <a:pt x="346" y="24"/>
                    </a:lnTo>
                    <a:lnTo>
                      <a:pt x="338" y="27"/>
                    </a:lnTo>
                    <a:lnTo>
                      <a:pt x="326" y="28"/>
                    </a:lnTo>
                    <a:lnTo>
                      <a:pt x="313" y="29"/>
                    </a:lnTo>
                    <a:lnTo>
                      <a:pt x="301" y="30"/>
                    </a:lnTo>
                    <a:lnTo>
                      <a:pt x="289" y="32"/>
                    </a:lnTo>
                    <a:lnTo>
                      <a:pt x="277" y="34"/>
                    </a:lnTo>
                    <a:lnTo>
                      <a:pt x="267" y="36"/>
                    </a:lnTo>
                    <a:lnTo>
                      <a:pt x="258" y="36"/>
                    </a:lnTo>
                    <a:lnTo>
                      <a:pt x="254" y="37"/>
                    </a:lnTo>
                    <a:lnTo>
                      <a:pt x="247" y="38"/>
                    </a:lnTo>
                    <a:lnTo>
                      <a:pt x="236" y="38"/>
                    </a:lnTo>
                    <a:lnTo>
                      <a:pt x="222" y="38"/>
                    </a:lnTo>
                    <a:lnTo>
                      <a:pt x="208" y="38"/>
                    </a:lnTo>
                    <a:lnTo>
                      <a:pt x="192" y="37"/>
                    </a:lnTo>
                    <a:lnTo>
                      <a:pt x="175" y="37"/>
                    </a:lnTo>
                    <a:lnTo>
                      <a:pt x="161" y="36"/>
                    </a:lnTo>
                    <a:lnTo>
                      <a:pt x="151" y="34"/>
                    </a:lnTo>
                    <a:lnTo>
                      <a:pt x="138" y="32"/>
                    </a:lnTo>
                    <a:lnTo>
                      <a:pt x="123" y="32"/>
                    </a:lnTo>
                    <a:lnTo>
                      <a:pt x="105" y="30"/>
                    </a:lnTo>
                    <a:lnTo>
                      <a:pt x="87" y="29"/>
                    </a:lnTo>
                    <a:lnTo>
                      <a:pt x="72" y="29"/>
                    </a:lnTo>
                    <a:lnTo>
                      <a:pt x="58" y="28"/>
                    </a:lnTo>
                    <a:lnTo>
                      <a:pt x="50" y="28"/>
                    </a:lnTo>
                    <a:lnTo>
                      <a:pt x="48" y="28"/>
                    </a:lnTo>
                    <a:close/>
                  </a:path>
                </a:pathLst>
              </a:custGeom>
              <a:solidFill>
                <a:srgbClr val="B578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35" name="Freeform 1575">
                <a:extLst>
                  <a:ext uri="{FF2B5EF4-FFF2-40B4-BE49-F238E27FC236}">
                    <a16:creationId xmlns:a16="http://schemas.microsoft.com/office/drawing/2014/main" id="{89D9D127-BACA-55D3-ECBD-71A425C95DA8}"/>
                  </a:ext>
                </a:extLst>
              </p:cNvPr>
              <p:cNvSpPr>
                <a:spLocks/>
              </p:cNvSpPr>
              <p:nvPr/>
            </p:nvSpPr>
            <p:spPr bwMode="auto">
              <a:xfrm>
                <a:off x="1022" y="2164"/>
                <a:ext cx="116" cy="9"/>
              </a:xfrm>
              <a:custGeom>
                <a:avLst/>
                <a:gdLst>
                  <a:gd name="T0" fmla="*/ 48 w 348"/>
                  <a:gd name="T1" fmla="*/ 18 h 27"/>
                  <a:gd name="T2" fmla="*/ 36 w 348"/>
                  <a:gd name="T3" fmla="*/ 17 h 27"/>
                  <a:gd name="T4" fmla="*/ 24 w 348"/>
                  <a:gd name="T5" fmla="*/ 17 h 27"/>
                  <a:gd name="T6" fmla="*/ 17 w 348"/>
                  <a:gd name="T7" fmla="*/ 15 h 27"/>
                  <a:gd name="T8" fmla="*/ 9 w 348"/>
                  <a:gd name="T9" fmla="*/ 14 h 27"/>
                  <a:gd name="T10" fmla="*/ 4 w 348"/>
                  <a:gd name="T11" fmla="*/ 14 h 27"/>
                  <a:gd name="T12" fmla="*/ 0 w 348"/>
                  <a:gd name="T13" fmla="*/ 10 h 27"/>
                  <a:gd name="T14" fmla="*/ 0 w 348"/>
                  <a:gd name="T15" fmla="*/ 9 h 27"/>
                  <a:gd name="T16" fmla="*/ 2 w 348"/>
                  <a:gd name="T17" fmla="*/ 6 h 27"/>
                  <a:gd name="T18" fmla="*/ 7 w 348"/>
                  <a:gd name="T19" fmla="*/ 3 h 27"/>
                  <a:gd name="T20" fmla="*/ 12 w 348"/>
                  <a:gd name="T21" fmla="*/ 1 h 27"/>
                  <a:gd name="T22" fmla="*/ 19 w 348"/>
                  <a:gd name="T23" fmla="*/ 1 h 27"/>
                  <a:gd name="T24" fmla="*/ 27 w 348"/>
                  <a:gd name="T25" fmla="*/ 0 h 27"/>
                  <a:gd name="T26" fmla="*/ 40 w 348"/>
                  <a:gd name="T27" fmla="*/ 0 h 27"/>
                  <a:gd name="T28" fmla="*/ 57 w 348"/>
                  <a:gd name="T29" fmla="*/ 0 h 27"/>
                  <a:gd name="T30" fmla="*/ 75 w 348"/>
                  <a:gd name="T31" fmla="*/ 0 h 27"/>
                  <a:gd name="T32" fmla="*/ 100 w 348"/>
                  <a:gd name="T33" fmla="*/ 0 h 27"/>
                  <a:gd name="T34" fmla="*/ 129 w 348"/>
                  <a:gd name="T35" fmla="*/ 0 h 27"/>
                  <a:gd name="T36" fmla="*/ 161 w 348"/>
                  <a:gd name="T37" fmla="*/ 0 h 27"/>
                  <a:gd name="T38" fmla="*/ 194 w 348"/>
                  <a:gd name="T39" fmla="*/ 1 h 27"/>
                  <a:gd name="T40" fmla="*/ 225 w 348"/>
                  <a:gd name="T41" fmla="*/ 1 h 27"/>
                  <a:gd name="T42" fmla="*/ 258 w 348"/>
                  <a:gd name="T43" fmla="*/ 4 h 27"/>
                  <a:gd name="T44" fmla="*/ 286 w 348"/>
                  <a:gd name="T45" fmla="*/ 6 h 27"/>
                  <a:gd name="T46" fmla="*/ 310 w 348"/>
                  <a:gd name="T47" fmla="*/ 8 h 27"/>
                  <a:gd name="T48" fmla="*/ 328 w 348"/>
                  <a:gd name="T49" fmla="*/ 9 h 27"/>
                  <a:gd name="T50" fmla="*/ 341 w 348"/>
                  <a:gd name="T51" fmla="*/ 10 h 27"/>
                  <a:gd name="T52" fmla="*/ 348 w 348"/>
                  <a:gd name="T53" fmla="*/ 13 h 27"/>
                  <a:gd name="T54" fmla="*/ 348 w 348"/>
                  <a:gd name="T55" fmla="*/ 14 h 27"/>
                  <a:gd name="T56" fmla="*/ 345 w 348"/>
                  <a:gd name="T57" fmla="*/ 15 h 27"/>
                  <a:gd name="T58" fmla="*/ 338 w 348"/>
                  <a:gd name="T59" fmla="*/ 17 h 27"/>
                  <a:gd name="T60" fmla="*/ 331 w 348"/>
                  <a:gd name="T61" fmla="*/ 20 h 27"/>
                  <a:gd name="T62" fmla="*/ 321 w 348"/>
                  <a:gd name="T63" fmla="*/ 22 h 27"/>
                  <a:gd name="T64" fmla="*/ 313 w 348"/>
                  <a:gd name="T65" fmla="*/ 23 h 27"/>
                  <a:gd name="T66" fmla="*/ 301 w 348"/>
                  <a:gd name="T67" fmla="*/ 25 h 27"/>
                  <a:gd name="T68" fmla="*/ 291 w 348"/>
                  <a:gd name="T69" fmla="*/ 25 h 27"/>
                  <a:gd name="T70" fmla="*/ 278 w 348"/>
                  <a:gd name="T71" fmla="*/ 25 h 27"/>
                  <a:gd name="T72" fmla="*/ 267 w 348"/>
                  <a:gd name="T73" fmla="*/ 25 h 27"/>
                  <a:gd name="T74" fmla="*/ 256 w 348"/>
                  <a:gd name="T75" fmla="*/ 25 h 27"/>
                  <a:gd name="T76" fmla="*/ 249 w 348"/>
                  <a:gd name="T77" fmla="*/ 27 h 27"/>
                  <a:gd name="T78" fmla="*/ 239 w 348"/>
                  <a:gd name="T79" fmla="*/ 27 h 27"/>
                  <a:gd name="T80" fmla="*/ 236 w 348"/>
                  <a:gd name="T81" fmla="*/ 27 h 27"/>
                  <a:gd name="T82" fmla="*/ 228 w 348"/>
                  <a:gd name="T83" fmla="*/ 27 h 27"/>
                  <a:gd name="T84" fmla="*/ 218 w 348"/>
                  <a:gd name="T85" fmla="*/ 27 h 27"/>
                  <a:gd name="T86" fmla="*/ 205 w 348"/>
                  <a:gd name="T87" fmla="*/ 27 h 27"/>
                  <a:gd name="T88" fmla="*/ 191 w 348"/>
                  <a:gd name="T89" fmla="*/ 27 h 27"/>
                  <a:gd name="T90" fmla="*/ 175 w 348"/>
                  <a:gd name="T91" fmla="*/ 27 h 27"/>
                  <a:gd name="T92" fmla="*/ 161 w 348"/>
                  <a:gd name="T93" fmla="*/ 27 h 27"/>
                  <a:gd name="T94" fmla="*/ 148 w 348"/>
                  <a:gd name="T95" fmla="*/ 25 h 27"/>
                  <a:gd name="T96" fmla="*/ 136 w 348"/>
                  <a:gd name="T97" fmla="*/ 25 h 27"/>
                  <a:gd name="T98" fmla="*/ 123 w 348"/>
                  <a:gd name="T99" fmla="*/ 25 h 27"/>
                  <a:gd name="T100" fmla="*/ 112 w 348"/>
                  <a:gd name="T101" fmla="*/ 23 h 27"/>
                  <a:gd name="T102" fmla="*/ 95 w 348"/>
                  <a:gd name="T103" fmla="*/ 22 h 27"/>
                  <a:gd name="T104" fmla="*/ 81 w 348"/>
                  <a:gd name="T105" fmla="*/ 22 h 27"/>
                  <a:gd name="T106" fmla="*/ 68 w 348"/>
                  <a:gd name="T107" fmla="*/ 20 h 27"/>
                  <a:gd name="T108" fmla="*/ 58 w 348"/>
                  <a:gd name="T109" fmla="*/ 18 h 27"/>
                  <a:gd name="T110" fmla="*/ 51 w 348"/>
                  <a:gd name="T111" fmla="*/ 18 h 27"/>
                  <a:gd name="T112" fmla="*/ 48 w 348"/>
                  <a:gd name="T11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8" h="27">
                    <a:moveTo>
                      <a:pt x="48" y="18"/>
                    </a:moveTo>
                    <a:lnTo>
                      <a:pt x="36" y="17"/>
                    </a:lnTo>
                    <a:lnTo>
                      <a:pt x="24" y="17"/>
                    </a:lnTo>
                    <a:lnTo>
                      <a:pt x="17" y="15"/>
                    </a:lnTo>
                    <a:lnTo>
                      <a:pt x="9" y="14"/>
                    </a:lnTo>
                    <a:lnTo>
                      <a:pt x="4" y="14"/>
                    </a:lnTo>
                    <a:lnTo>
                      <a:pt x="0" y="10"/>
                    </a:lnTo>
                    <a:lnTo>
                      <a:pt x="0" y="9"/>
                    </a:lnTo>
                    <a:lnTo>
                      <a:pt x="2" y="6"/>
                    </a:lnTo>
                    <a:lnTo>
                      <a:pt x="7" y="3"/>
                    </a:lnTo>
                    <a:lnTo>
                      <a:pt x="12" y="1"/>
                    </a:lnTo>
                    <a:lnTo>
                      <a:pt x="19" y="1"/>
                    </a:lnTo>
                    <a:lnTo>
                      <a:pt x="27" y="0"/>
                    </a:lnTo>
                    <a:lnTo>
                      <a:pt x="40" y="0"/>
                    </a:lnTo>
                    <a:lnTo>
                      <a:pt x="57" y="0"/>
                    </a:lnTo>
                    <a:lnTo>
                      <a:pt x="75" y="0"/>
                    </a:lnTo>
                    <a:lnTo>
                      <a:pt x="100" y="0"/>
                    </a:lnTo>
                    <a:lnTo>
                      <a:pt x="129" y="0"/>
                    </a:lnTo>
                    <a:lnTo>
                      <a:pt x="161" y="0"/>
                    </a:lnTo>
                    <a:lnTo>
                      <a:pt x="194" y="1"/>
                    </a:lnTo>
                    <a:lnTo>
                      <a:pt x="225" y="1"/>
                    </a:lnTo>
                    <a:lnTo>
                      <a:pt x="258" y="4"/>
                    </a:lnTo>
                    <a:lnTo>
                      <a:pt x="286" y="6"/>
                    </a:lnTo>
                    <a:lnTo>
                      <a:pt x="310" y="8"/>
                    </a:lnTo>
                    <a:lnTo>
                      <a:pt x="328" y="9"/>
                    </a:lnTo>
                    <a:lnTo>
                      <a:pt x="341" y="10"/>
                    </a:lnTo>
                    <a:lnTo>
                      <a:pt x="348" y="13"/>
                    </a:lnTo>
                    <a:lnTo>
                      <a:pt x="348" y="14"/>
                    </a:lnTo>
                    <a:lnTo>
                      <a:pt x="345" y="15"/>
                    </a:lnTo>
                    <a:lnTo>
                      <a:pt x="338" y="17"/>
                    </a:lnTo>
                    <a:lnTo>
                      <a:pt x="331" y="20"/>
                    </a:lnTo>
                    <a:lnTo>
                      <a:pt x="321" y="22"/>
                    </a:lnTo>
                    <a:lnTo>
                      <a:pt x="313" y="23"/>
                    </a:lnTo>
                    <a:lnTo>
                      <a:pt x="301" y="25"/>
                    </a:lnTo>
                    <a:lnTo>
                      <a:pt x="291" y="25"/>
                    </a:lnTo>
                    <a:lnTo>
                      <a:pt x="278" y="25"/>
                    </a:lnTo>
                    <a:lnTo>
                      <a:pt x="267" y="25"/>
                    </a:lnTo>
                    <a:lnTo>
                      <a:pt x="256" y="25"/>
                    </a:lnTo>
                    <a:lnTo>
                      <a:pt x="249" y="27"/>
                    </a:lnTo>
                    <a:lnTo>
                      <a:pt x="239" y="27"/>
                    </a:lnTo>
                    <a:lnTo>
                      <a:pt x="236" y="27"/>
                    </a:lnTo>
                    <a:lnTo>
                      <a:pt x="228" y="27"/>
                    </a:lnTo>
                    <a:lnTo>
                      <a:pt x="218" y="27"/>
                    </a:lnTo>
                    <a:lnTo>
                      <a:pt x="205" y="27"/>
                    </a:lnTo>
                    <a:lnTo>
                      <a:pt x="191" y="27"/>
                    </a:lnTo>
                    <a:lnTo>
                      <a:pt x="175" y="27"/>
                    </a:lnTo>
                    <a:lnTo>
                      <a:pt x="161" y="27"/>
                    </a:lnTo>
                    <a:lnTo>
                      <a:pt x="148" y="25"/>
                    </a:lnTo>
                    <a:lnTo>
                      <a:pt x="136" y="25"/>
                    </a:lnTo>
                    <a:lnTo>
                      <a:pt x="123" y="25"/>
                    </a:lnTo>
                    <a:lnTo>
                      <a:pt x="112" y="23"/>
                    </a:lnTo>
                    <a:lnTo>
                      <a:pt x="95" y="22"/>
                    </a:lnTo>
                    <a:lnTo>
                      <a:pt x="81" y="22"/>
                    </a:lnTo>
                    <a:lnTo>
                      <a:pt x="68" y="20"/>
                    </a:lnTo>
                    <a:lnTo>
                      <a:pt x="58" y="18"/>
                    </a:lnTo>
                    <a:lnTo>
                      <a:pt x="51" y="18"/>
                    </a:lnTo>
                    <a:lnTo>
                      <a:pt x="48" y="18"/>
                    </a:lnTo>
                    <a:close/>
                  </a:path>
                </a:pathLst>
              </a:custGeom>
              <a:solidFill>
                <a:srgbClr val="BD7D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36" name="Freeform 1576">
                <a:extLst>
                  <a:ext uri="{FF2B5EF4-FFF2-40B4-BE49-F238E27FC236}">
                    <a16:creationId xmlns:a16="http://schemas.microsoft.com/office/drawing/2014/main" id="{DCF8B0BA-E2DA-5E4D-F01D-FB7231CF7EC1}"/>
                  </a:ext>
                </a:extLst>
              </p:cNvPr>
              <p:cNvSpPr>
                <a:spLocks/>
              </p:cNvSpPr>
              <p:nvPr/>
            </p:nvSpPr>
            <p:spPr bwMode="auto">
              <a:xfrm>
                <a:off x="1026" y="2164"/>
                <a:ext cx="109" cy="6"/>
              </a:xfrm>
              <a:custGeom>
                <a:avLst/>
                <a:gdLst>
                  <a:gd name="T0" fmla="*/ 50 w 326"/>
                  <a:gd name="T1" fmla="*/ 10 h 18"/>
                  <a:gd name="T2" fmla="*/ 51 w 326"/>
                  <a:gd name="T3" fmla="*/ 10 h 18"/>
                  <a:gd name="T4" fmla="*/ 57 w 326"/>
                  <a:gd name="T5" fmla="*/ 10 h 18"/>
                  <a:gd name="T6" fmla="*/ 65 w 326"/>
                  <a:gd name="T7" fmla="*/ 12 h 18"/>
                  <a:gd name="T8" fmla="*/ 74 w 326"/>
                  <a:gd name="T9" fmla="*/ 12 h 18"/>
                  <a:gd name="T10" fmla="*/ 87 w 326"/>
                  <a:gd name="T11" fmla="*/ 12 h 18"/>
                  <a:gd name="T12" fmla="*/ 99 w 326"/>
                  <a:gd name="T13" fmla="*/ 14 h 18"/>
                  <a:gd name="T14" fmla="*/ 111 w 326"/>
                  <a:gd name="T15" fmla="*/ 14 h 18"/>
                  <a:gd name="T16" fmla="*/ 122 w 326"/>
                  <a:gd name="T17" fmla="*/ 14 h 18"/>
                  <a:gd name="T18" fmla="*/ 133 w 326"/>
                  <a:gd name="T19" fmla="*/ 14 h 18"/>
                  <a:gd name="T20" fmla="*/ 146 w 326"/>
                  <a:gd name="T21" fmla="*/ 14 h 18"/>
                  <a:gd name="T22" fmla="*/ 159 w 326"/>
                  <a:gd name="T23" fmla="*/ 14 h 18"/>
                  <a:gd name="T24" fmla="*/ 173 w 326"/>
                  <a:gd name="T25" fmla="*/ 14 h 18"/>
                  <a:gd name="T26" fmla="*/ 186 w 326"/>
                  <a:gd name="T27" fmla="*/ 16 h 18"/>
                  <a:gd name="T28" fmla="*/ 197 w 326"/>
                  <a:gd name="T29" fmla="*/ 16 h 18"/>
                  <a:gd name="T30" fmla="*/ 208 w 326"/>
                  <a:gd name="T31" fmla="*/ 16 h 18"/>
                  <a:gd name="T32" fmla="*/ 214 w 326"/>
                  <a:gd name="T33" fmla="*/ 16 h 18"/>
                  <a:gd name="T34" fmla="*/ 218 w 326"/>
                  <a:gd name="T35" fmla="*/ 16 h 18"/>
                  <a:gd name="T36" fmla="*/ 225 w 326"/>
                  <a:gd name="T37" fmla="*/ 16 h 18"/>
                  <a:gd name="T38" fmla="*/ 234 w 326"/>
                  <a:gd name="T39" fmla="*/ 17 h 18"/>
                  <a:gd name="T40" fmla="*/ 243 w 326"/>
                  <a:gd name="T41" fmla="*/ 17 h 18"/>
                  <a:gd name="T42" fmla="*/ 253 w 326"/>
                  <a:gd name="T43" fmla="*/ 17 h 18"/>
                  <a:gd name="T44" fmla="*/ 265 w 326"/>
                  <a:gd name="T45" fmla="*/ 18 h 18"/>
                  <a:gd name="T46" fmla="*/ 276 w 326"/>
                  <a:gd name="T47" fmla="*/ 18 h 18"/>
                  <a:gd name="T48" fmla="*/ 287 w 326"/>
                  <a:gd name="T49" fmla="*/ 18 h 18"/>
                  <a:gd name="T50" fmla="*/ 294 w 326"/>
                  <a:gd name="T51" fmla="*/ 18 h 18"/>
                  <a:gd name="T52" fmla="*/ 304 w 326"/>
                  <a:gd name="T53" fmla="*/ 17 h 18"/>
                  <a:gd name="T54" fmla="*/ 313 w 326"/>
                  <a:gd name="T55" fmla="*/ 16 h 18"/>
                  <a:gd name="T56" fmla="*/ 323 w 326"/>
                  <a:gd name="T57" fmla="*/ 14 h 18"/>
                  <a:gd name="T58" fmla="*/ 325 w 326"/>
                  <a:gd name="T59" fmla="*/ 12 h 18"/>
                  <a:gd name="T60" fmla="*/ 326 w 326"/>
                  <a:gd name="T61" fmla="*/ 10 h 18"/>
                  <a:gd name="T62" fmla="*/ 320 w 326"/>
                  <a:gd name="T63" fmla="*/ 9 h 18"/>
                  <a:gd name="T64" fmla="*/ 310 w 326"/>
                  <a:gd name="T65" fmla="*/ 8 h 18"/>
                  <a:gd name="T66" fmla="*/ 290 w 326"/>
                  <a:gd name="T67" fmla="*/ 7 h 18"/>
                  <a:gd name="T68" fmla="*/ 267 w 326"/>
                  <a:gd name="T69" fmla="*/ 4 h 18"/>
                  <a:gd name="T70" fmla="*/ 239 w 326"/>
                  <a:gd name="T71" fmla="*/ 3 h 18"/>
                  <a:gd name="T72" fmla="*/ 211 w 326"/>
                  <a:gd name="T73" fmla="*/ 1 h 18"/>
                  <a:gd name="T74" fmla="*/ 178 w 326"/>
                  <a:gd name="T75" fmla="*/ 1 h 18"/>
                  <a:gd name="T76" fmla="*/ 148 w 326"/>
                  <a:gd name="T77" fmla="*/ 0 h 18"/>
                  <a:gd name="T78" fmla="*/ 118 w 326"/>
                  <a:gd name="T79" fmla="*/ 0 h 18"/>
                  <a:gd name="T80" fmla="*/ 88 w 326"/>
                  <a:gd name="T81" fmla="*/ 0 h 18"/>
                  <a:gd name="T82" fmla="*/ 65 w 326"/>
                  <a:gd name="T83" fmla="*/ 0 h 18"/>
                  <a:gd name="T84" fmla="*/ 47 w 326"/>
                  <a:gd name="T85" fmla="*/ 0 h 18"/>
                  <a:gd name="T86" fmla="*/ 33 w 326"/>
                  <a:gd name="T87" fmla="*/ 0 h 18"/>
                  <a:gd name="T88" fmla="*/ 24 w 326"/>
                  <a:gd name="T89" fmla="*/ 0 h 18"/>
                  <a:gd name="T90" fmla="*/ 16 w 326"/>
                  <a:gd name="T91" fmla="*/ 0 h 18"/>
                  <a:gd name="T92" fmla="*/ 10 w 326"/>
                  <a:gd name="T93" fmla="*/ 1 h 18"/>
                  <a:gd name="T94" fmla="*/ 6 w 326"/>
                  <a:gd name="T95" fmla="*/ 3 h 18"/>
                  <a:gd name="T96" fmla="*/ 2 w 326"/>
                  <a:gd name="T97" fmla="*/ 7 h 18"/>
                  <a:gd name="T98" fmla="*/ 0 w 326"/>
                  <a:gd name="T99" fmla="*/ 8 h 18"/>
                  <a:gd name="T100" fmla="*/ 0 w 326"/>
                  <a:gd name="T101" fmla="*/ 9 h 18"/>
                  <a:gd name="T102" fmla="*/ 3 w 326"/>
                  <a:gd name="T103" fmla="*/ 10 h 18"/>
                  <a:gd name="T104" fmla="*/ 10 w 326"/>
                  <a:gd name="T105" fmla="*/ 10 h 18"/>
                  <a:gd name="T106" fmla="*/ 17 w 326"/>
                  <a:gd name="T107" fmla="*/ 9 h 18"/>
                  <a:gd name="T108" fmla="*/ 26 w 326"/>
                  <a:gd name="T109" fmla="*/ 9 h 18"/>
                  <a:gd name="T110" fmla="*/ 37 w 326"/>
                  <a:gd name="T111" fmla="*/ 10 h 18"/>
                  <a:gd name="T112" fmla="*/ 50 w 326"/>
                  <a:gd name="T11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6" h="18">
                    <a:moveTo>
                      <a:pt x="50" y="10"/>
                    </a:moveTo>
                    <a:lnTo>
                      <a:pt x="51" y="10"/>
                    </a:lnTo>
                    <a:lnTo>
                      <a:pt x="57" y="10"/>
                    </a:lnTo>
                    <a:lnTo>
                      <a:pt x="65" y="12"/>
                    </a:lnTo>
                    <a:lnTo>
                      <a:pt x="74" y="12"/>
                    </a:lnTo>
                    <a:lnTo>
                      <a:pt x="87" y="12"/>
                    </a:lnTo>
                    <a:lnTo>
                      <a:pt x="99" y="14"/>
                    </a:lnTo>
                    <a:lnTo>
                      <a:pt x="111" y="14"/>
                    </a:lnTo>
                    <a:lnTo>
                      <a:pt x="122" y="14"/>
                    </a:lnTo>
                    <a:lnTo>
                      <a:pt x="133" y="14"/>
                    </a:lnTo>
                    <a:lnTo>
                      <a:pt x="146" y="14"/>
                    </a:lnTo>
                    <a:lnTo>
                      <a:pt x="159" y="14"/>
                    </a:lnTo>
                    <a:lnTo>
                      <a:pt x="173" y="14"/>
                    </a:lnTo>
                    <a:lnTo>
                      <a:pt x="186" y="16"/>
                    </a:lnTo>
                    <a:lnTo>
                      <a:pt x="197" y="16"/>
                    </a:lnTo>
                    <a:lnTo>
                      <a:pt x="208" y="16"/>
                    </a:lnTo>
                    <a:lnTo>
                      <a:pt x="214" y="16"/>
                    </a:lnTo>
                    <a:lnTo>
                      <a:pt x="218" y="16"/>
                    </a:lnTo>
                    <a:lnTo>
                      <a:pt x="225" y="16"/>
                    </a:lnTo>
                    <a:lnTo>
                      <a:pt x="234" y="17"/>
                    </a:lnTo>
                    <a:lnTo>
                      <a:pt x="243" y="17"/>
                    </a:lnTo>
                    <a:lnTo>
                      <a:pt x="253" y="17"/>
                    </a:lnTo>
                    <a:lnTo>
                      <a:pt x="265" y="18"/>
                    </a:lnTo>
                    <a:lnTo>
                      <a:pt x="276" y="18"/>
                    </a:lnTo>
                    <a:lnTo>
                      <a:pt x="287" y="18"/>
                    </a:lnTo>
                    <a:lnTo>
                      <a:pt x="294" y="18"/>
                    </a:lnTo>
                    <a:lnTo>
                      <a:pt x="304" y="17"/>
                    </a:lnTo>
                    <a:lnTo>
                      <a:pt x="313" y="16"/>
                    </a:lnTo>
                    <a:lnTo>
                      <a:pt x="323" y="14"/>
                    </a:lnTo>
                    <a:lnTo>
                      <a:pt x="325" y="12"/>
                    </a:lnTo>
                    <a:lnTo>
                      <a:pt x="326" y="10"/>
                    </a:lnTo>
                    <a:lnTo>
                      <a:pt x="320" y="9"/>
                    </a:lnTo>
                    <a:lnTo>
                      <a:pt x="310" y="8"/>
                    </a:lnTo>
                    <a:lnTo>
                      <a:pt x="290" y="7"/>
                    </a:lnTo>
                    <a:lnTo>
                      <a:pt x="267" y="4"/>
                    </a:lnTo>
                    <a:lnTo>
                      <a:pt x="239" y="3"/>
                    </a:lnTo>
                    <a:lnTo>
                      <a:pt x="211" y="1"/>
                    </a:lnTo>
                    <a:lnTo>
                      <a:pt x="178" y="1"/>
                    </a:lnTo>
                    <a:lnTo>
                      <a:pt x="148" y="0"/>
                    </a:lnTo>
                    <a:lnTo>
                      <a:pt x="118" y="0"/>
                    </a:lnTo>
                    <a:lnTo>
                      <a:pt x="88" y="0"/>
                    </a:lnTo>
                    <a:lnTo>
                      <a:pt x="65" y="0"/>
                    </a:lnTo>
                    <a:lnTo>
                      <a:pt x="47" y="0"/>
                    </a:lnTo>
                    <a:lnTo>
                      <a:pt x="33" y="0"/>
                    </a:lnTo>
                    <a:lnTo>
                      <a:pt x="24" y="0"/>
                    </a:lnTo>
                    <a:lnTo>
                      <a:pt x="16" y="0"/>
                    </a:lnTo>
                    <a:lnTo>
                      <a:pt x="10" y="1"/>
                    </a:lnTo>
                    <a:lnTo>
                      <a:pt x="6" y="3"/>
                    </a:lnTo>
                    <a:lnTo>
                      <a:pt x="2" y="7"/>
                    </a:lnTo>
                    <a:lnTo>
                      <a:pt x="0" y="8"/>
                    </a:lnTo>
                    <a:lnTo>
                      <a:pt x="0" y="9"/>
                    </a:lnTo>
                    <a:lnTo>
                      <a:pt x="3" y="10"/>
                    </a:lnTo>
                    <a:lnTo>
                      <a:pt x="10" y="10"/>
                    </a:lnTo>
                    <a:lnTo>
                      <a:pt x="17" y="9"/>
                    </a:lnTo>
                    <a:lnTo>
                      <a:pt x="26" y="9"/>
                    </a:lnTo>
                    <a:lnTo>
                      <a:pt x="37" y="10"/>
                    </a:lnTo>
                    <a:lnTo>
                      <a:pt x="50" y="10"/>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37" name="Freeform 1577">
                <a:extLst>
                  <a:ext uri="{FF2B5EF4-FFF2-40B4-BE49-F238E27FC236}">
                    <a16:creationId xmlns:a16="http://schemas.microsoft.com/office/drawing/2014/main" id="{02EF642D-6DAB-0B8D-DF54-4F4E9885506B}"/>
                  </a:ext>
                </a:extLst>
              </p:cNvPr>
              <p:cNvSpPr>
                <a:spLocks/>
              </p:cNvSpPr>
              <p:nvPr/>
            </p:nvSpPr>
            <p:spPr bwMode="auto">
              <a:xfrm>
                <a:off x="1117" y="2186"/>
                <a:ext cx="30" cy="33"/>
              </a:xfrm>
              <a:custGeom>
                <a:avLst/>
                <a:gdLst>
                  <a:gd name="T0" fmla="*/ 5 w 92"/>
                  <a:gd name="T1" fmla="*/ 26 h 98"/>
                  <a:gd name="T2" fmla="*/ 2 w 92"/>
                  <a:gd name="T3" fmla="*/ 21 h 98"/>
                  <a:gd name="T4" fmla="*/ 0 w 92"/>
                  <a:gd name="T5" fmla="*/ 14 h 98"/>
                  <a:gd name="T6" fmla="*/ 0 w 92"/>
                  <a:gd name="T7" fmla="*/ 4 h 98"/>
                  <a:gd name="T8" fmla="*/ 6 w 92"/>
                  <a:gd name="T9" fmla="*/ 0 h 98"/>
                  <a:gd name="T10" fmla="*/ 13 w 92"/>
                  <a:gd name="T11" fmla="*/ 0 h 98"/>
                  <a:gd name="T12" fmla="*/ 22 w 92"/>
                  <a:gd name="T13" fmla="*/ 3 h 98"/>
                  <a:gd name="T14" fmla="*/ 32 w 92"/>
                  <a:gd name="T15" fmla="*/ 4 h 98"/>
                  <a:gd name="T16" fmla="*/ 42 w 92"/>
                  <a:gd name="T17" fmla="*/ 5 h 98"/>
                  <a:gd name="T18" fmla="*/ 52 w 92"/>
                  <a:gd name="T19" fmla="*/ 11 h 98"/>
                  <a:gd name="T20" fmla="*/ 61 w 92"/>
                  <a:gd name="T21" fmla="*/ 16 h 98"/>
                  <a:gd name="T22" fmla="*/ 69 w 92"/>
                  <a:gd name="T23" fmla="*/ 25 h 98"/>
                  <a:gd name="T24" fmla="*/ 74 w 92"/>
                  <a:gd name="T25" fmla="*/ 37 h 98"/>
                  <a:gd name="T26" fmla="*/ 77 w 92"/>
                  <a:gd name="T27" fmla="*/ 48 h 98"/>
                  <a:gd name="T28" fmla="*/ 81 w 92"/>
                  <a:gd name="T29" fmla="*/ 59 h 98"/>
                  <a:gd name="T30" fmla="*/ 87 w 92"/>
                  <a:gd name="T31" fmla="*/ 71 h 98"/>
                  <a:gd name="T32" fmla="*/ 90 w 92"/>
                  <a:gd name="T33" fmla="*/ 78 h 98"/>
                  <a:gd name="T34" fmla="*/ 92 w 92"/>
                  <a:gd name="T35" fmla="*/ 86 h 98"/>
                  <a:gd name="T36" fmla="*/ 92 w 92"/>
                  <a:gd name="T37" fmla="*/ 93 h 98"/>
                  <a:gd name="T38" fmla="*/ 90 w 92"/>
                  <a:gd name="T39" fmla="*/ 96 h 98"/>
                  <a:gd name="T40" fmla="*/ 83 w 92"/>
                  <a:gd name="T41" fmla="*/ 98 h 98"/>
                  <a:gd name="T42" fmla="*/ 71 w 92"/>
                  <a:gd name="T43" fmla="*/ 94 h 98"/>
                  <a:gd name="T44" fmla="*/ 60 w 92"/>
                  <a:gd name="T45" fmla="*/ 87 h 98"/>
                  <a:gd name="T46" fmla="*/ 43 w 92"/>
                  <a:gd name="T47" fmla="*/ 78 h 98"/>
                  <a:gd name="T48" fmla="*/ 29 w 92"/>
                  <a:gd name="T49" fmla="*/ 66 h 98"/>
                  <a:gd name="T50" fmla="*/ 18 w 92"/>
                  <a:gd name="T51" fmla="*/ 54 h 98"/>
                  <a:gd name="T52" fmla="*/ 8 w 92"/>
                  <a:gd name="T53" fmla="*/ 43 h 98"/>
                  <a:gd name="T54" fmla="*/ 2 w 92"/>
                  <a:gd name="T55" fmla="*/ 33 h 98"/>
                  <a:gd name="T56" fmla="*/ 5 w 92"/>
                  <a:gd name="T57" fmla="*/ 2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2" h="98">
                    <a:moveTo>
                      <a:pt x="5" y="26"/>
                    </a:moveTo>
                    <a:lnTo>
                      <a:pt x="2" y="21"/>
                    </a:lnTo>
                    <a:lnTo>
                      <a:pt x="0" y="14"/>
                    </a:lnTo>
                    <a:lnTo>
                      <a:pt x="0" y="4"/>
                    </a:lnTo>
                    <a:lnTo>
                      <a:pt x="6" y="0"/>
                    </a:lnTo>
                    <a:lnTo>
                      <a:pt x="13" y="0"/>
                    </a:lnTo>
                    <a:lnTo>
                      <a:pt x="22" y="3"/>
                    </a:lnTo>
                    <a:lnTo>
                      <a:pt x="32" y="4"/>
                    </a:lnTo>
                    <a:lnTo>
                      <a:pt x="42" y="5"/>
                    </a:lnTo>
                    <a:lnTo>
                      <a:pt x="52" y="11"/>
                    </a:lnTo>
                    <a:lnTo>
                      <a:pt x="61" y="16"/>
                    </a:lnTo>
                    <a:lnTo>
                      <a:pt x="69" y="25"/>
                    </a:lnTo>
                    <a:lnTo>
                      <a:pt x="74" y="37"/>
                    </a:lnTo>
                    <a:lnTo>
                      <a:pt x="77" y="48"/>
                    </a:lnTo>
                    <a:lnTo>
                      <a:pt x="81" y="59"/>
                    </a:lnTo>
                    <a:lnTo>
                      <a:pt x="87" y="71"/>
                    </a:lnTo>
                    <a:lnTo>
                      <a:pt x="90" y="78"/>
                    </a:lnTo>
                    <a:lnTo>
                      <a:pt x="92" y="86"/>
                    </a:lnTo>
                    <a:lnTo>
                      <a:pt x="92" y="93"/>
                    </a:lnTo>
                    <a:lnTo>
                      <a:pt x="90" y="96"/>
                    </a:lnTo>
                    <a:lnTo>
                      <a:pt x="83" y="98"/>
                    </a:lnTo>
                    <a:lnTo>
                      <a:pt x="71" y="94"/>
                    </a:lnTo>
                    <a:lnTo>
                      <a:pt x="60" y="87"/>
                    </a:lnTo>
                    <a:lnTo>
                      <a:pt x="43" y="78"/>
                    </a:lnTo>
                    <a:lnTo>
                      <a:pt x="29" y="66"/>
                    </a:lnTo>
                    <a:lnTo>
                      <a:pt x="18" y="54"/>
                    </a:lnTo>
                    <a:lnTo>
                      <a:pt x="8" y="43"/>
                    </a:lnTo>
                    <a:lnTo>
                      <a:pt x="2" y="33"/>
                    </a:lnTo>
                    <a:lnTo>
                      <a:pt x="5" y="26"/>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38" name="Freeform 1578">
                <a:extLst>
                  <a:ext uri="{FF2B5EF4-FFF2-40B4-BE49-F238E27FC236}">
                    <a16:creationId xmlns:a16="http://schemas.microsoft.com/office/drawing/2014/main" id="{CE82F1E6-DF1B-9511-05C5-37E26558470E}"/>
                  </a:ext>
                </a:extLst>
              </p:cNvPr>
              <p:cNvSpPr>
                <a:spLocks/>
              </p:cNvSpPr>
              <p:nvPr/>
            </p:nvSpPr>
            <p:spPr bwMode="auto">
              <a:xfrm>
                <a:off x="1120" y="2188"/>
                <a:ext cx="24" cy="25"/>
              </a:xfrm>
              <a:custGeom>
                <a:avLst/>
                <a:gdLst>
                  <a:gd name="T0" fmla="*/ 2 w 71"/>
                  <a:gd name="T1" fmla="*/ 19 h 74"/>
                  <a:gd name="T2" fmla="*/ 1 w 71"/>
                  <a:gd name="T3" fmla="*/ 15 h 74"/>
                  <a:gd name="T4" fmla="*/ 0 w 71"/>
                  <a:gd name="T5" fmla="*/ 10 h 74"/>
                  <a:gd name="T6" fmla="*/ 1 w 71"/>
                  <a:gd name="T7" fmla="*/ 1 h 74"/>
                  <a:gd name="T8" fmla="*/ 5 w 71"/>
                  <a:gd name="T9" fmla="*/ 0 h 74"/>
                  <a:gd name="T10" fmla="*/ 12 w 71"/>
                  <a:gd name="T11" fmla="*/ 0 h 74"/>
                  <a:gd name="T12" fmla="*/ 18 w 71"/>
                  <a:gd name="T13" fmla="*/ 0 h 74"/>
                  <a:gd name="T14" fmla="*/ 26 w 71"/>
                  <a:gd name="T15" fmla="*/ 1 h 74"/>
                  <a:gd name="T16" fmla="*/ 33 w 71"/>
                  <a:gd name="T17" fmla="*/ 4 h 74"/>
                  <a:gd name="T18" fmla="*/ 42 w 71"/>
                  <a:gd name="T19" fmla="*/ 6 h 74"/>
                  <a:gd name="T20" fmla="*/ 50 w 71"/>
                  <a:gd name="T21" fmla="*/ 10 h 74"/>
                  <a:gd name="T22" fmla="*/ 55 w 71"/>
                  <a:gd name="T23" fmla="*/ 18 h 74"/>
                  <a:gd name="T24" fmla="*/ 59 w 71"/>
                  <a:gd name="T25" fmla="*/ 27 h 74"/>
                  <a:gd name="T26" fmla="*/ 63 w 71"/>
                  <a:gd name="T27" fmla="*/ 37 h 74"/>
                  <a:gd name="T28" fmla="*/ 65 w 71"/>
                  <a:gd name="T29" fmla="*/ 46 h 74"/>
                  <a:gd name="T30" fmla="*/ 69 w 71"/>
                  <a:gd name="T31" fmla="*/ 53 h 74"/>
                  <a:gd name="T32" fmla="*/ 71 w 71"/>
                  <a:gd name="T33" fmla="*/ 61 h 74"/>
                  <a:gd name="T34" fmla="*/ 71 w 71"/>
                  <a:gd name="T35" fmla="*/ 66 h 74"/>
                  <a:gd name="T36" fmla="*/ 71 w 71"/>
                  <a:gd name="T37" fmla="*/ 70 h 74"/>
                  <a:gd name="T38" fmla="*/ 67 w 71"/>
                  <a:gd name="T39" fmla="*/ 73 h 74"/>
                  <a:gd name="T40" fmla="*/ 60 w 71"/>
                  <a:gd name="T41" fmla="*/ 74 h 74"/>
                  <a:gd name="T42" fmla="*/ 52 w 71"/>
                  <a:gd name="T43" fmla="*/ 73 h 74"/>
                  <a:gd name="T44" fmla="*/ 42 w 71"/>
                  <a:gd name="T45" fmla="*/ 68 h 74"/>
                  <a:gd name="T46" fmla="*/ 31 w 71"/>
                  <a:gd name="T47" fmla="*/ 60 h 74"/>
                  <a:gd name="T48" fmla="*/ 19 w 71"/>
                  <a:gd name="T49" fmla="*/ 51 h 74"/>
                  <a:gd name="T50" fmla="*/ 10 w 71"/>
                  <a:gd name="T51" fmla="*/ 41 h 74"/>
                  <a:gd name="T52" fmla="*/ 2 w 71"/>
                  <a:gd name="T53" fmla="*/ 32 h 74"/>
                  <a:gd name="T54" fmla="*/ 1 w 71"/>
                  <a:gd name="T55" fmla="*/ 25 h 74"/>
                  <a:gd name="T56" fmla="*/ 2 w 71"/>
                  <a:gd name="T5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74">
                    <a:moveTo>
                      <a:pt x="2" y="19"/>
                    </a:moveTo>
                    <a:lnTo>
                      <a:pt x="1" y="15"/>
                    </a:lnTo>
                    <a:lnTo>
                      <a:pt x="0" y="10"/>
                    </a:lnTo>
                    <a:lnTo>
                      <a:pt x="1" y="1"/>
                    </a:lnTo>
                    <a:lnTo>
                      <a:pt x="5" y="0"/>
                    </a:lnTo>
                    <a:lnTo>
                      <a:pt x="12" y="0"/>
                    </a:lnTo>
                    <a:lnTo>
                      <a:pt x="18" y="0"/>
                    </a:lnTo>
                    <a:lnTo>
                      <a:pt x="26" y="1"/>
                    </a:lnTo>
                    <a:lnTo>
                      <a:pt x="33" y="4"/>
                    </a:lnTo>
                    <a:lnTo>
                      <a:pt x="42" y="6"/>
                    </a:lnTo>
                    <a:lnTo>
                      <a:pt x="50" y="10"/>
                    </a:lnTo>
                    <a:lnTo>
                      <a:pt x="55" y="18"/>
                    </a:lnTo>
                    <a:lnTo>
                      <a:pt x="59" y="27"/>
                    </a:lnTo>
                    <a:lnTo>
                      <a:pt x="63" y="37"/>
                    </a:lnTo>
                    <a:lnTo>
                      <a:pt x="65" y="46"/>
                    </a:lnTo>
                    <a:lnTo>
                      <a:pt x="69" y="53"/>
                    </a:lnTo>
                    <a:lnTo>
                      <a:pt x="71" y="61"/>
                    </a:lnTo>
                    <a:lnTo>
                      <a:pt x="71" y="66"/>
                    </a:lnTo>
                    <a:lnTo>
                      <a:pt x="71" y="70"/>
                    </a:lnTo>
                    <a:lnTo>
                      <a:pt x="67" y="73"/>
                    </a:lnTo>
                    <a:lnTo>
                      <a:pt x="60" y="74"/>
                    </a:lnTo>
                    <a:lnTo>
                      <a:pt x="52" y="73"/>
                    </a:lnTo>
                    <a:lnTo>
                      <a:pt x="42" y="68"/>
                    </a:lnTo>
                    <a:lnTo>
                      <a:pt x="31" y="60"/>
                    </a:lnTo>
                    <a:lnTo>
                      <a:pt x="19" y="51"/>
                    </a:lnTo>
                    <a:lnTo>
                      <a:pt x="10" y="41"/>
                    </a:lnTo>
                    <a:lnTo>
                      <a:pt x="2" y="32"/>
                    </a:lnTo>
                    <a:lnTo>
                      <a:pt x="1" y="25"/>
                    </a:lnTo>
                    <a:lnTo>
                      <a:pt x="2" y="19"/>
                    </a:lnTo>
                    <a:close/>
                  </a:path>
                </a:pathLst>
              </a:custGeom>
              <a:solidFill>
                <a:srgbClr val="AB70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39" name="Freeform 1579">
                <a:extLst>
                  <a:ext uri="{FF2B5EF4-FFF2-40B4-BE49-F238E27FC236}">
                    <a16:creationId xmlns:a16="http://schemas.microsoft.com/office/drawing/2014/main" id="{2BDEFF67-E010-B37F-B5E8-E495EA9CE1F2}"/>
                  </a:ext>
                </a:extLst>
              </p:cNvPr>
              <p:cNvSpPr>
                <a:spLocks/>
              </p:cNvSpPr>
              <p:nvPr/>
            </p:nvSpPr>
            <p:spPr bwMode="auto">
              <a:xfrm>
                <a:off x="1123" y="2190"/>
                <a:ext cx="17" cy="18"/>
              </a:xfrm>
              <a:custGeom>
                <a:avLst/>
                <a:gdLst>
                  <a:gd name="T0" fmla="*/ 2 w 53"/>
                  <a:gd name="T1" fmla="*/ 14 h 54"/>
                  <a:gd name="T2" fmla="*/ 2 w 53"/>
                  <a:gd name="T3" fmla="*/ 10 h 54"/>
                  <a:gd name="T4" fmla="*/ 2 w 53"/>
                  <a:gd name="T5" fmla="*/ 7 h 54"/>
                  <a:gd name="T6" fmla="*/ 5 w 53"/>
                  <a:gd name="T7" fmla="*/ 1 h 54"/>
                  <a:gd name="T8" fmla="*/ 9 w 53"/>
                  <a:gd name="T9" fmla="*/ 0 h 54"/>
                  <a:gd name="T10" fmla="*/ 18 w 53"/>
                  <a:gd name="T11" fmla="*/ 0 h 54"/>
                  <a:gd name="T12" fmla="*/ 30 w 53"/>
                  <a:gd name="T13" fmla="*/ 1 h 54"/>
                  <a:gd name="T14" fmla="*/ 41 w 53"/>
                  <a:gd name="T15" fmla="*/ 8 h 54"/>
                  <a:gd name="T16" fmla="*/ 49 w 53"/>
                  <a:gd name="T17" fmla="*/ 21 h 54"/>
                  <a:gd name="T18" fmla="*/ 52 w 53"/>
                  <a:gd name="T19" fmla="*/ 36 h 54"/>
                  <a:gd name="T20" fmla="*/ 53 w 53"/>
                  <a:gd name="T21" fmla="*/ 46 h 54"/>
                  <a:gd name="T22" fmla="*/ 51 w 53"/>
                  <a:gd name="T23" fmla="*/ 53 h 54"/>
                  <a:gd name="T24" fmla="*/ 43 w 53"/>
                  <a:gd name="T25" fmla="*/ 54 h 54"/>
                  <a:gd name="T26" fmla="*/ 36 w 53"/>
                  <a:gd name="T27" fmla="*/ 53 h 54"/>
                  <a:gd name="T28" fmla="*/ 28 w 53"/>
                  <a:gd name="T29" fmla="*/ 49 h 54"/>
                  <a:gd name="T30" fmla="*/ 21 w 53"/>
                  <a:gd name="T31" fmla="*/ 44 h 54"/>
                  <a:gd name="T32" fmla="*/ 12 w 53"/>
                  <a:gd name="T33" fmla="*/ 39 h 54"/>
                  <a:gd name="T34" fmla="*/ 5 w 53"/>
                  <a:gd name="T35" fmla="*/ 32 h 54"/>
                  <a:gd name="T36" fmla="*/ 2 w 53"/>
                  <a:gd name="T37" fmla="*/ 23 h 54"/>
                  <a:gd name="T38" fmla="*/ 0 w 53"/>
                  <a:gd name="T39" fmla="*/ 20 h 54"/>
                  <a:gd name="T40" fmla="*/ 2 w 53"/>
                  <a:gd name="T41"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54">
                    <a:moveTo>
                      <a:pt x="2" y="14"/>
                    </a:moveTo>
                    <a:lnTo>
                      <a:pt x="2" y="10"/>
                    </a:lnTo>
                    <a:lnTo>
                      <a:pt x="2" y="7"/>
                    </a:lnTo>
                    <a:lnTo>
                      <a:pt x="5" y="1"/>
                    </a:lnTo>
                    <a:lnTo>
                      <a:pt x="9" y="0"/>
                    </a:lnTo>
                    <a:lnTo>
                      <a:pt x="18" y="0"/>
                    </a:lnTo>
                    <a:lnTo>
                      <a:pt x="30" y="1"/>
                    </a:lnTo>
                    <a:lnTo>
                      <a:pt x="41" y="8"/>
                    </a:lnTo>
                    <a:lnTo>
                      <a:pt x="49" y="21"/>
                    </a:lnTo>
                    <a:lnTo>
                      <a:pt x="52" y="36"/>
                    </a:lnTo>
                    <a:lnTo>
                      <a:pt x="53" y="46"/>
                    </a:lnTo>
                    <a:lnTo>
                      <a:pt x="51" y="53"/>
                    </a:lnTo>
                    <a:lnTo>
                      <a:pt x="43" y="54"/>
                    </a:lnTo>
                    <a:lnTo>
                      <a:pt x="36" y="53"/>
                    </a:lnTo>
                    <a:lnTo>
                      <a:pt x="28" y="49"/>
                    </a:lnTo>
                    <a:lnTo>
                      <a:pt x="21" y="44"/>
                    </a:lnTo>
                    <a:lnTo>
                      <a:pt x="12" y="39"/>
                    </a:lnTo>
                    <a:lnTo>
                      <a:pt x="5" y="32"/>
                    </a:lnTo>
                    <a:lnTo>
                      <a:pt x="2" y="23"/>
                    </a:lnTo>
                    <a:lnTo>
                      <a:pt x="0" y="20"/>
                    </a:lnTo>
                    <a:lnTo>
                      <a:pt x="2" y="14"/>
                    </a:lnTo>
                    <a:close/>
                  </a:path>
                </a:pathLst>
              </a:custGeom>
              <a:solidFill>
                <a:srgbClr val="B778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40" name="Freeform 1580">
                <a:extLst>
                  <a:ext uri="{FF2B5EF4-FFF2-40B4-BE49-F238E27FC236}">
                    <a16:creationId xmlns:a16="http://schemas.microsoft.com/office/drawing/2014/main" id="{07CB8803-2859-1DC2-BCCF-50494DF71867}"/>
                  </a:ext>
                </a:extLst>
              </p:cNvPr>
              <p:cNvSpPr>
                <a:spLocks/>
              </p:cNvSpPr>
              <p:nvPr/>
            </p:nvSpPr>
            <p:spPr bwMode="auto">
              <a:xfrm>
                <a:off x="1125" y="2191"/>
                <a:ext cx="13" cy="10"/>
              </a:xfrm>
              <a:custGeom>
                <a:avLst/>
                <a:gdLst>
                  <a:gd name="T0" fmla="*/ 1 w 38"/>
                  <a:gd name="T1" fmla="*/ 10 h 31"/>
                  <a:gd name="T2" fmla="*/ 1 w 38"/>
                  <a:gd name="T3" fmla="*/ 8 h 31"/>
                  <a:gd name="T4" fmla="*/ 4 w 38"/>
                  <a:gd name="T5" fmla="*/ 5 h 31"/>
                  <a:gd name="T6" fmla="*/ 7 w 38"/>
                  <a:gd name="T7" fmla="*/ 3 h 31"/>
                  <a:gd name="T8" fmla="*/ 13 w 38"/>
                  <a:gd name="T9" fmla="*/ 0 h 31"/>
                  <a:gd name="T10" fmla="*/ 18 w 38"/>
                  <a:gd name="T11" fmla="*/ 0 h 31"/>
                  <a:gd name="T12" fmla="*/ 26 w 38"/>
                  <a:gd name="T13" fmla="*/ 0 h 31"/>
                  <a:gd name="T14" fmla="*/ 33 w 38"/>
                  <a:gd name="T15" fmla="*/ 5 h 31"/>
                  <a:gd name="T16" fmla="*/ 37 w 38"/>
                  <a:gd name="T17" fmla="*/ 15 h 31"/>
                  <a:gd name="T18" fmla="*/ 38 w 38"/>
                  <a:gd name="T19" fmla="*/ 25 h 31"/>
                  <a:gd name="T20" fmla="*/ 36 w 38"/>
                  <a:gd name="T21" fmla="*/ 28 h 31"/>
                  <a:gd name="T22" fmla="*/ 29 w 38"/>
                  <a:gd name="T23" fmla="*/ 31 h 31"/>
                  <a:gd name="T24" fmla="*/ 21 w 38"/>
                  <a:gd name="T25" fmla="*/ 31 h 31"/>
                  <a:gd name="T26" fmla="*/ 13 w 38"/>
                  <a:gd name="T27" fmla="*/ 28 h 31"/>
                  <a:gd name="T28" fmla="*/ 4 w 38"/>
                  <a:gd name="T29" fmla="*/ 23 h 31"/>
                  <a:gd name="T30" fmla="*/ 0 w 38"/>
                  <a:gd name="T31" fmla="*/ 17 h 31"/>
                  <a:gd name="T32" fmla="*/ 1 w 38"/>
                  <a:gd name="T33"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31">
                    <a:moveTo>
                      <a:pt x="1" y="10"/>
                    </a:moveTo>
                    <a:lnTo>
                      <a:pt x="1" y="8"/>
                    </a:lnTo>
                    <a:lnTo>
                      <a:pt x="4" y="5"/>
                    </a:lnTo>
                    <a:lnTo>
                      <a:pt x="7" y="3"/>
                    </a:lnTo>
                    <a:lnTo>
                      <a:pt x="13" y="0"/>
                    </a:lnTo>
                    <a:lnTo>
                      <a:pt x="18" y="0"/>
                    </a:lnTo>
                    <a:lnTo>
                      <a:pt x="26" y="0"/>
                    </a:lnTo>
                    <a:lnTo>
                      <a:pt x="33" y="5"/>
                    </a:lnTo>
                    <a:lnTo>
                      <a:pt x="37" y="15"/>
                    </a:lnTo>
                    <a:lnTo>
                      <a:pt x="38" y="25"/>
                    </a:lnTo>
                    <a:lnTo>
                      <a:pt x="36" y="28"/>
                    </a:lnTo>
                    <a:lnTo>
                      <a:pt x="29" y="31"/>
                    </a:lnTo>
                    <a:lnTo>
                      <a:pt x="21" y="31"/>
                    </a:lnTo>
                    <a:lnTo>
                      <a:pt x="13" y="28"/>
                    </a:lnTo>
                    <a:lnTo>
                      <a:pt x="4" y="23"/>
                    </a:lnTo>
                    <a:lnTo>
                      <a:pt x="0" y="17"/>
                    </a:lnTo>
                    <a:lnTo>
                      <a:pt x="1" y="10"/>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41" name="Freeform 1581">
                <a:extLst>
                  <a:ext uri="{FF2B5EF4-FFF2-40B4-BE49-F238E27FC236}">
                    <a16:creationId xmlns:a16="http://schemas.microsoft.com/office/drawing/2014/main" id="{B2852161-4AC6-1ADA-15C9-DAB3E8F1BE8C}"/>
                  </a:ext>
                </a:extLst>
              </p:cNvPr>
              <p:cNvSpPr>
                <a:spLocks/>
              </p:cNvSpPr>
              <p:nvPr/>
            </p:nvSpPr>
            <p:spPr bwMode="auto">
              <a:xfrm>
                <a:off x="1144" y="2179"/>
                <a:ext cx="30" cy="40"/>
              </a:xfrm>
              <a:custGeom>
                <a:avLst/>
                <a:gdLst>
                  <a:gd name="T0" fmla="*/ 81 w 91"/>
                  <a:gd name="T1" fmla="*/ 120 h 120"/>
                  <a:gd name="T2" fmla="*/ 77 w 91"/>
                  <a:gd name="T3" fmla="*/ 116 h 120"/>
                  <a:gd name="T4" fmla="*/ 69 w 91"/>
                  <a:gd name="T5" fmla="*/ 109 h 120"/>
                  <a:gd name="T6" fmla="*/ 58 w 91"/>
                  <a:gd name="T7" fmla="*/ 96 h 120"/>
                  <a:gd name="T8" fmla="*/ 45 w 91"/>
                  <a:gd name="T9" fmla="*/ 81 h 120"/>
                  <a:gd name="T10" fmla="*/ 31 w 91"/>
                  <a:gd name="T11" fmla="*/ 67 h 120"/>
                  <a:gd name="T12" fmla="*/ 20 w 91"/>
                  <a:gd name="T13" fmla="*/ 53 h 120"/>
                  <a:gd name="T14" fmla="*/ 13 w 91"/>
                  <a:gd name="T15" fmla="*/ 42 h 120"/>
                  <a:gd name="T16" fmla="*/ 9 w 91"/>
                  <a:gd name="T17" fmla="*/ 34 h 120"/>
                  <a:gd name="T18" fmla="*/ 6 w 91"/>
                  <a:gd name="T19" fmla="*/ 22 h 120"/>
                  <a:gd name="T20" fmla="*/ 1 w 91"/>
                  <a:gd name="T21" fmla="*/ 12 h 120"/>
                  <a:gd name="T22" fmla="*/ 0 w 91"/>
                  <a:gd name="T23" fmla="*/ 4 h 120"/>
                  <a:gd name="T24" fmla="*/ 4 w 91"/>
                  <a:gd name="T25" fmla="*/ 0 h 120"/>
                  <a:gd name="T26" fmla="*/ 13 w 91"/>
                  <a:gd name="T27" fmla="*/ 0 h 120"/>
                  <a:gd name="T28" fmla="*/ 20 w 91"/>
                  <a:gd name="T29" fmla="*/ 0 h 120"/>
                  <a:gd name="T30" fmla="*/ 31 w 91"/>
                  <a:gd name="T31" fmla="*/ 2 h 120"/>
                  <a:gd name="T32" fmla="*/ 43 w 91"/>
                  <a:gd name="T33" fmla="*/ 5 h 120"/>
                  <a:gd name="T34" fmla="*/ 51 w 91"/>
                  <a:gd name="T35" fmla="*/ 10 h 120"/>
                  <a:gd name="T36" fmla="*/ 61 w 91"/>
                  <a:gd name="T37" fmla="*/ 17 h 120"/>
                  <a:gd name="T38" fmla="*/ 68 w 91"/>
                  <a:gd name="T39" fmla="*/ 22 h 120"/>
                  <a:gd name="T40" fmla="*/ 71 w 91"/>
                  <a:gd name="T41" fmla="*/ 33 h 120"/>
                  <a:gd name="T42" fmla="*/ 74 w 91"/>
                  <a:gd name="T43" fmla="*/ 43 h 120"/>
                  <a:gd name="T44" fmla="*/ 78 w 91"/>
                  <a:gd name="T45" fmla="*/ 58 h 120"/>
                  <a:gd name="T46" fmla="*/ 84 w 91"/>
                  <a:gd name="T47" fmla="*/ 72 h 120"/>
                  <a:gd name="T48" fmla="*/ 88 w 91"/>
                  <a:gd name="T49" fmla="*/ 88 h 120"/>
                  <a:gd name="T50" fmla="*/ 91 w 91"/>
                  <a:gd name="T51" fmla="*/ 100 h 120"/>
                  <a:gd name="T52" fmla="*/ 91 w 91"/>
                  <a:gd name="T53" fmla="*/ 111 h 120"/>
                  <a:gd name="T54" fmla="*/ 88 w 91"/>
                  <a:gd name="T55" fmla="*/ 118 h 120"/>
                  <a:gd name="T56" fmla="*/ 81 w 91"/>
                  <a:gd name="T5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20">
                    <a:moveTo>
                      <a:pt x="81" y="120"/>
                    </a:moveTo>
                    <a:lnTo>
                      <a:pt x="77" y="116"/>
                    </a:lnTo>
                    <a:lnTo>
                      <a:pt x="69" y="109"/>
                    </a:lnTo>
                    <a:lnTo>
                      <a:pt x="58" y="96"/>
                    </a:lnTo>
                    <a:lnTo>
                      <a:pt x="45" y="81"/>
                    </a:lnTo>
                    <a:lnTo>
                      <a:pt x="31" y="67"/>
                    </a:lnTo>
                    <a:lnTo>
                      <a:pt x="20" y="53"/>
                    </a:lnTo>
                    <a:lnTo>
                      <a:pt x="13" y="42"/>
                    </a:lnTo>
                    <a:lnTo>
                      <a:pt x="9" y="34"/>
                    </a:lnTo>
                    <a:lnTo>
                      <a:pt x="6" y="22"/>
                    </a:lnTo>
                    <a:lnTo>
                      <a:pt x="1" y="12"/>
                    </a:lnTo>
                    <a:lnTo>
                      <a:pt x="0" y="4"/>
                    </a:lnTo>
                    <a:lnTo>
                      <a:pt x="4" y="0"/>
                    </a:lnTo>
                    <a:lnTo>
                      <a:pt x="13" y="0"/>
                    </a:lnTo>
                    <a:lnTo>
                      <a:pt x="20" y="0"/>
                    </a:lnTo>
                    <a:lnTo>
                      <a:pt x="31" y="2"/>
                    </a:lnTo>
                    <a:lnTo>
                      <a:pt x="43" y="5"/>
                    </a:lnTo>
                    <a:lnTo>
                      <a:pt x="51" y="10"/>
                    </a:lnTo>
                    <a:lnTo>
                      <a:pt x="61" y="17"/>
                    </a:lnTo>
                    <a:lnTo>
                      <a:pt x="68" y="22"/>
                    </a:lnTo>
                    <a:lnTo>
                      <a:pt x="71" y="33"/>
                    </a:lnTo>
                    <a:lnTo>
                      <a:pt x="74" y="43"/>
                    </a:lnTo>
                    <a:lnTo>
                      <a:pt x="78" y="58"/>
                    </a:lnTo>
                    <a:lnTo>
                      <a:pt x="84" y="72"/>
                    </a:lnTo>
                    <a:lnTo>
                      <a:pt x="88" y="88"/>
                    </a:lnTo>
                    <a:lnTo>
                      <a:pt x="91" y="100"/>
                    </a:lnTo>
                    <a:lnTo>
                      <a:pt x="91" y="111"/>
                    </a:lnTo>
                    <a:lnTo>
                      <a:pt x="88" y="118"/>
                    </a:lnTo>
                    <a:lnTo>
                      <a:pt x="81" y="120"/>
                    </a:lnTo>
                    <a:close/>
                  </a:path>
                </a:pathLst>
              </a:custGeom>
              <a:solidFill>
                <a:srgbClr val="9B63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42" name="Freeform 1582">
                <a:extLst>
                  <a:ext uri="{FF2B5EF4-FFF2-40B4-BE49-F238E27FC236}">
                    <a16:creationId xmlns:a16="http://schemas.microsoft.com/office/drawing/2014/main" id="{53AE5DF8-C9B8-5A3B-F3C9-73988568B828}"/>
                  </a:ext>
                </a:extLst>
              </p:cNvPr>
              <p:cNvSpPr>
                <a:spLocks/>
              </p:cNvSpPr>
              <p:nvPr/>
            </p:nvSpPr>
            <p:spPr bwMode="auto">
              <a:xfrm>
                <a:off x="1147" y="2180"/>
                <a:ext cx="24" cy="32"/>
              </a:xfrm>
              <a:custGeom>
                <a:avLst/>
                <a:gdLst>
                  <a:gd name="T0" fmla="*/ 62 w 74"/>
                  <a:gd name="T1" fmla="*/ 98 h 98"/>
                  <a:gd name="T2" fmla="*/ 60 w 74"/>
                  <a:gd name="T3" fmla="*/ 94 h 98"/>
                  <a:gd name="T4" fmla="*/ 53 w 74"/>
                  <a:gd name="T5" fmla="*/ 87 h 98"/>
                  <a:gd name="T6" fmla="*/ 46 w 74"/>
                  <a:gd name="T7" fmla="*/ 80 h 98"/>
                  <a:gd name="T8" fmla="*/ 34 w 74"/>
                  <a:gd name="T9" fmla="*/ 67 h 98"/>
                  <a:gd name="T10" fmla="*/ 24 w 74"/>
                  <a:gd name="T11" fmla="*/ 57 h 98"/>
                  <a:gd name="T12" fmla="*/ 15 w 74"/>
                  <a:gd name="T13" fmla="*/ 46 h 98"/>
                  <a:gd name="T14" fmla="*/ 10 w 74"/>
                  <a:gd name="T15" fmla="*/ 37 h 98"/>
                  <a:gd name="T16" fmla="*/ 6 w 74"/>
                  <a:gd name="T17" fmla="*/ 30 h 98"/>
                  <a:gd name="T18" fmla="*/ 4 w 74"/>
                  <a:gd name="T19" fmla="*/ 20 h 98"/>
                  <a:gd name="T20" fmla="*/ 1 w 74"/>
                  <a:gd name="T21" fmla="*/ 11 h 98"/>
                  <a:gd name="T22" fmla="*/ 0 w 74"/>
                  <a:gd name="T23" fmla="*/ 4 h 98"/>
                  <a:gd name="T24" fmla="*/ 4 w 74"/>
                  <a:gd name="T25" fmla="*/ 0 h 98"/>
                  <a:gd name="T26" fmla="*/ 11 w 74"/>
                  <a:gd name="T27" fmla="*/ 0 h 98"/>
                  <a:gd name="T28" fmla="*/ 18 w 74"/>
                  <a:gd name="T29" fmla="*/ 0 h 98"/>
                  <a:gd name="T30" fmla="*/ 27 w 74"/>
                  <a:gd name="T31" fmla="*/ 3 h 98"/>
                  <a:gd name="T32" fmla="*/ 34 w 74"/>
                  <a:gd name="T33" fmla="*/ 4 h 98"/>
                  <a:gd name="T34" fmla="*/ 43 w 74"/>
                  <a:gd name="T35" fmla="*/ 9 h 98"/>
                  <a:gd name="T36" fmla="*/ 51 w 74"/>
                  <a:gd name="T37" fmla="*/ 15 h 98"/>
                  <a:gd name="T38" fmla="*/ 56 w 74"/>
                  <a:gd name="T39" fmla="*/ 20 h 98"/>
                  <a:gd name="T40" fmla="*/ 60 w 74"/>
                  <a:gd name="T41" fmla="*/ 29 h 98"/>
                  <a:gd name="T42" fmla="*/ 62 w 74"/>
                  <a:gd name="T43" fmla="*/ 38 h 98"/>
                  <a:gd name="T44" fmla="*/ 66 w 74"/>
                  <a:gd name="T45" fmla="*/ 48 h 98"/>
                  <a:gd name="T46" fmla="*/ 69 w 74"/>
                  <a:gd name="T47" fmla="*/ 60 h 98"/>
                  <a:gd name="T48" fmla="*/ 73 w 74"/>
                  <a:gd name="T49" fmla="*/ 72 h 98"/>
                  <a:gd name="T50" fmla="*/ 74 w 74"/>
                  <a:gd name="T51" fmla="*/ 82 h 98"/>
                  <a:gd name="T52" fmla="*/ 73 w 74"/>
                  <a:gd name="T53" fmla="*/ 91 h 98"/>
                  <a:gd name="T54" fmla="*/ 69 w 74"/>
                  <a:gd name="T55" fmla="*/ 96 h 98"/>
                  <a:gd name="T56" fmla="*/ 62 w 74"/>
                  <a:gd name="T5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4" h="98">
                    <a:moveTo>
                      <a:pt x="62" y="98"/>
                    </a:moveTo>
                    <a:lnTo>
                      <a:pt x="60" y="94"/>
                    </a:lnTo>
                    <a:lnTo>
                      <a:pt x="53" y="87"/>
                    </a:lnTo>
                    <a:lnTo>
                      <a:pt x="46" y="80"/>
                    </a:lnTo>
                    <a:lnTo>
                      <a:pt x="34" y="67"/>
                    </a:lnTo>
                    <a:lnTo>
                      <a:pt x="24" y="57"/>
                    </a:lnTo>
                    <a:lnTo>
                      <a:pt x="15" y="46"/>
                    </a:lnTo>
                    <a:lnTo>
                      <a:pt x="10" y="37"/>
                    </a:lnTo>
                    <a:lnTo>
                      <a:pt x="6" y="30"/>
                    </a:lnTo>
                    <a:lnTo>
                      <a:pt x="4" y="20"/>
                    </a:lnTo>
                    <a:lnTo>
                      <a:pt x="1" y="11"/>
                    </a:lnTo>
                    <a:lnTo>
                      <a:pt x="0" y="4"/>
                    </a:lnTo>
                    <a:lnTo>
                      <a:pt x="4" y="0"/>
                    </a:lnTo>
                    <a:lnTo>
                      <a:pt x="11" y="0"/>
                    </a:lnTo>
                    <a:lnTo>
                      <a:pt x="18" y="0"/>
                    </a:lnTo>
                    <a:lnTo>
                      <a:pt x="27" y="3"/>
                    </a:lnTo>
                    <a:lnTo>
                      <a:pt x="34" y="4"/>
                    </a:lnTo>
                    <a:lnTo>
                      <a:pt x="43" y="9"/>
                    </a:lnTo>
                    <a:lnTo>
                      <a:pt x="51" y="15"/>
                    </a:lnTo>
                    <a:lnTo>
                      <a:pt x="56" y="20"/>
                    </a:lnTo>
                    <a:lnTo>
                      <a:pt x="60" y="29"/>
                    </a:lnTo>
                    <a:lnTo>
                      <a:pt x="62" y="38"/>
                    </a:lnTo>
                    <a:lnTo>
                      <a:pt x="66" y="48"/>
                    </a:lnTo>
                    <a:lnTo>
                      <a:pt x="69" y="60"/>
                    </a:lnTo>
                    <a:lnTo>
                      <a:pt x="73" y="72"/>
                    </a:lnTo>
                    <a:lnTo>
                      <a:pt x="74" y="82"/>
                    </a:lnTo>
                    <a:lnTo>
                      <a:pt x="73" y="91"/>
                    </a:lnTo>
                    <a:lnTo>
                      <a:pt x="69" y="96"/>
                    </a:lnTo>
                    <a:lnTo>
                      <a:pt x="62" y="98"/>
                    </a:lnTo>
                    <a:close/>
                  </a:path>
                </a:pathLst>
              </a:custGeom>
              <a:solidFill>
                <a:srgbClr val="A56B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43" name="Freeform 1583">
                <a:extLst>
                  <a:ext uri="{FF2B5EF4-FFF2-40B4-BE49-F238E27FC236}">
                    <a16:creationId xmlns:a16="http://schemas.microsoft.com/office/drawing/2014/main" id="{FB41C9D5-CA3C-4321-50F4-C265B7ED0E49}"/>
                  </a:ext>
                </a:extLst>
              </p:cNvPr>
              <p:cNvSpPr>
                <a:spLocks/>
              </p:cNvSpPr>
              <p:nvPr/>
            </p:nvSpPr>
            <p:spPr bwMode="auto">
              <a:xfrm>
                <a:off x="1149" y="2181"/>
                <a:ext cx="19" cy="25"/>
              </a:xfrm>
              <a:custGeom>
                <a:avLst/>
                <a:gdLst>
                  <a:gd name="T0" fmla="*/ 47 w 56"/>
                  <a:gd name="T1" fmla="*/ 74 h 74"/>
                  <a:gd name="T2" fmla="*/ 46 w 56"/>
                  <a:gd name="T3" fmla="*/ 73 h 74"/>
                  <a:gd name="T4" fmla="*/ 41 w 56"/>
                  <a:gd name="T5" fmla="*/ 68 h 74"/>
                  <a:gd name="T6" fmla="*/ 33 w 56"/>
                  <a:gd name="T7" fmla="*/ 60 h 74"/>
                  <a:gd name="T8" fmla="*/ 25 w 56"/>
                  <a:gd name="T9" fmla="*/ 52 h 74"/>
                  <a:gd name="T10" fmla="*/ 18 w 56"/>
                  <a:gd name="T11" fmla="*/ 45 h 74"/>
                  <a:gd name="T12" fmla="*/ 10 w 56"/>
                  <a:gd name="T13" fmla="*/ 35 h 74"/>
                  <a:gd name="T14" fmla="*/ 5 w 56"/>
                  <a:gd name="T15" fmla="*/ 27 h 74"/>
                  <a:gd name="T16" fmla="*/ 4 w 56"/>
                  <a:gd name="T17" fmla="*/ 22 h 74"/>
                  <a:gd name="T18" fmla="*/ 1 w 56"/>
                  <a:gd name="T19" fmla="*/ 14 h 74"/>
                  <a:gd name="T20" fmla="*/ 0 w 56"/>
                  <a:gd name="T21" fmla="*/ 7 h 74"/>
                  <a:gd name="T22" fmla="*/ 0 w 56"/>
                  <a:gd name="T23" fmla="*/ 4 h 74"/>
                  <a:gd name="T24" fmla="*/ 5 w 56"/>
                  <a:gd name="T25" fmla="*/ 0 h 74"/>
                  <a:gd name="T26" fmla="*/ 15 w 56"/>
                  <a:gd name="T27" fmla="*/ 0 h 74"/>
                  <a:gd name="T28" fmla="*/ 29 w 56"/>
                  <a:gd name="T29" fmla="*/ 4 h 74"/>
                  <a:gd name="T30" fmla="*/ 41 w 56"/>
                  <a:gd name="T31" fmla="*/ 10 h 74"/>
                  <a:gd name="T32" fmla="*/ 49 w 56"/>
                  <a:gd name="T33" fmla="*/ 22 h 74"/>
                  <a:gd name="T34" fmla="*/ 51 w 56"/>
                  <a:gd name="T35" fmla="*/ 31 h 74"/>
                  <a:gd name="T36" fmla="*/ 52 w 56"/>
                  <a:gd name="T37" fmla="*/ 38 h 74"/>
                  <a:gd name="T38" fmla="*/ 55 w 56"/>
                  <a:gd name="T39" fmla="*/ 47 h 74"/>
                  <a:gd name="T40" fmla="*/ 56 w 56"/>
                  <a:gd name="T41" fmla="*/ 56 h 74"/>
                  <a:gd name="T42" fmla="*/ 56 w 56"/>
                  <a:gd name="T43" fmla="*/ 65 h 74"/>
                  <a:gd name="T44" fmla="*/ 56 w 56"/>
                  <a:gd name="T45" fmla="*/ 69 h 74"/>
                  <a:gd name="T46" fmla="*/ 53 w 56"/>
                  <a:gd name="T47" fmla="*/ 74 h 74"/>
                  <a:gd name="T48" fmla="*/ 47 w 56"/>
                  <a:gd name="T4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74">
                    <a:moveTo>
                      <a:pt x="47" y="74"/>
                    </a:moveTo>
                    <a:lnTo>
                      <a:pt x="46" y="73"/>
                    </a:lnTo>
                    <a:lnTo>
                      <a:pt x="41" y="68"/>
                    </a:lnTo>
                    <a:lnTo>
                      <a:pt x="33" y="60"/>
                    </a:lnTo>
                    <a:lnTo>
                      <a:pt x="25" y="52"/>
                    </a:lnTo>
                    <a:lnTo>
                      <a:pt x="18" y="45"/>
                    </a:lnTo>
                    <a:lnTo>
                      <a:pt x="10" y="35"/>
                    </a:lnTo>
                    <a:lnTo>
                      <a:pt x="5" y="27"/>
                    </a:lnTo>
                    <a:lnTo>
                      <a:pt x="4" y="22"/>
                    </a:lnTo>
                    <a:lnTo>
                      <a:pt x="1" y="14"/>
                    </a:lnTo>
                    <a:lnTo>
                      <a:pt x="0" y="7"/>
                    </a:lnTo>
                    <a:lnTo>
                      <a:pt x="0" y="4"/>
                    </a:lnTo>
                    <a:lnTo>
                      <a:pt x="5" y="0"/>
                    </a:lnTo>
                    <a:lnTo>
                      <a:pt x="15" y="0"/>
                    </a:lnTo>
                    <a:lnTo>
                      <a:pt x="29" y="4"/>
                    </a:lnTo>
                    <a:lnTo>
                      <a:pt x="41" y="10"/>
                    </a:lnTo>
                    <a:lnTo>
                      <a:pt x="49" y="22"/>
                    </a:lnTo>
                    <a:lnTo>
                      <a:pt x="51" y="31"/>
                    </a:lnTo>
                    <a:lnTo>
                      <a:pt x="52" y="38"/>
                    </a:lnTo>
                    <a:lnTo>
                      <a:pt x="55" y="47"/>
                    </a:lnTo>
                    <a:lnTo>
                      <a:pt x="56" y="56"/>
                    </a:lnTo>
                    <a:lnTo>
                      <a:pt x="56" y="65"/>
                    </a:lnTo>
                    <a:lnTo>
                      <a:pt x="56" y="69"/>
                    </a:lnTo>
                    <a:lnTo>
                      <a:pt x="53" y="74"/>
                    </a:lnTo>
                    <a:lnTo>
                      <a:pt x="47" y="74"/>
                    </a:lnTo>
                    <a:close/>
                  </a:path>
                </a:pathLst>
              </a:custGeom>
              <a:solidFill>
                <a:srgbClr val="B373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44" name="Freeform 1584">
                <a:extLst>
                  <a:ext uri="{FF2B5EF4-FFF2-40B4-BE49-F238E27FC236}">
                    <a16:creationId xmlns:a16="http://schemas.microsoft.com/office/drawing/2014/main" id="{6017CCCE-A420-37F6-ACB7-4BFF858C2590}"/>
                  </a:ext>
                </a:extLst>
              </p:cNvPr>
              <p:cNvSpPr>
                <a:spLocks/>
              </p:cNvSpPr>
              <p:nvPr/>
            </p:nvSpPr>
            <p:spPr bwMode="auto">
              <a:xfrm>
                <a:off x="1151" y="2182"/>
                <a:ext cx="14" cy="17"/>
              </a:xfrm>
              <a:custGeom>
                <a:avLst/>
                <a:gdLst>
                  <a:gd name="T0" fmla="*/ 32 w 43"/>
                  <a:gd name="T1" fmla="*/ 52 h 52"/>
                  <a:gd name="T2" fmla="*/ 27 w 43"/>
                  <a:gd name="T3" fmla="*/ 48 h 52"/>
                  <a:gd name="T4" fmla="*/ 18 w 43"/>
                  <a:gd name="T5" fmla="*/ 39 h 52"/>
                  <a:gd name="T6" fmla="*/ 7 w 43"/>
                  <a:gd name="T7" fmla="*/ 27 h 52"/>
                  <a:gd name="T8" fmla="*/ 1 w 43"/>
                  <a:gd name="T9" fmla="*/ 18 h 52"/>
                  <a:gd name="T10" fmla="*/ 1 w 43"/>
                  <a:gd name="T11" fmla="*/ 12 h 52"/>
                  <a:gd name="T12" fmla="*/ 0 w 43"/>
                  <a:gd name="T13" fmla="*/ 5 h 52"/>
                  <a:gd name="T14" fmla="*/ 1 w 43"/>
                  <a:gd name="T15" fmla="*/ 3 h 52"/>
                  <a:gd name="T16" fmla="*/ 7 w 43"/>
                  <a:gd name="T17" fmla="*/ 0 h 52"/>
                  <a:gd name="T18" fmla="*/ 16 w 43"/>
                  <a:gd name="T19" fmla="*/ 0 h 52"/>
                  <a:gd name="T20" fmla="*/ 26 w 43"/>
                  <a:gd name="T21" fmla="*/ 3 h 52"/>
                  <a:gd name="T22" fmla="*/ 35 w 43"/>
                  <a:gd name="T23" fmla="*/ 7 h 52"/>
                  <a:gd name="T24" fmla="*/ 40 w 43"/>
                  <a:gd name="T25" fmla="*/ 17 h 52"/>
                  <a:gd name="T26" fmla="*/ 41 w 43"/>
                  <a:gd name="T27" fmla="*/ 28 h 52"/>
                  <a:gd name="T28" fmla="*/ 43 w 43"/>
                  <a:gd name="T29" fmla="*/ 41 h 52"/>
                  <a:gd name="T30" fmla="*/ 40 w 43"/>
                  <a:gd name="T31" fmla="*/ 50 h 52"/>
                  <a:gd name="T32" fmla="*/ 32 w 43"/>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2">
                    <a:moveTo>
                      <a:pt x="32" y="52"/>
                    </a:moveTo>
                    <a:lnTo>
                      <a:pt x="27" y="48"/>
                    </a:lnTo>
                    <a:lnTo>
                      <a:pt x="18" y="39"/>
                    </a:lnTo>
                    <a:lnTo>
                      <a:pt x="7" y="27"/>
                    </a:lnTo>
                    <a:lnTo>
                      <a:pt x="1" y="18"/>
                    </a:lnTo>
                    <a:lnTo>
                      <a:pt x="1" y="12"/>
                    </a:lnTo>
                    <a:lnTo>
                      <a:pt x="0" y="5"/>
                    </a:lnTo>
                    <a:lnTo>
                      <a:pt x="1" y="3"/>
                    </a:lnTo>
                    <a:lnTo>
                      <a:pt x="7" y="0"/>
                    </a:lnTo>
                    <a:lnTo>
                      <a:pt x="16" y="0"/>
                    </a:lnTo>
                    <a:lnTo>
                      <a:pt x="26" y="3"/>
                    </a:lnTo>
                    <a:lnTo>
                      <a:pt x="35" y="7"/>
                    </a:lnTo>
                    <a:lnTo>
                      <a:pt x="40" y="17"/>
                    </a:lnTo>
                    <a:lnTo>
                      <a:pt x="41" y="28"/>
                    </a:lnTo>
                    <a:lnTo>
                      <a:pt x="43" y="41"/>
                    </a:lnTo>
                    <a:lnTo>
                      <a:pt x="40" y="50"/>
                    </a:lnTo>
                    <a:lnTo>
                      <a:pt x="32" y="52"/>
                    </a:lnTo>
                    <a:close/>
                  </a:path>
                </a:pathLst>
              </a:custGeom>
              <a:solidFill>
                <a:srgbClr val="BD7B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45" name="Freeform 1585">
                <a:extLst>
                  <a:ext uri="{FF2B5EF4-FFF2-40B4-BE49-F238E27FC236}">
                    <a16:creationId xmlns:a16="http://schemas.microsoft.com/office/drawing/2014/main" id="{19EC0C6A-762B-5750-0ADC-BA1A252C645B}"/>
                  </a:ext>
                </a:extLst>
              </p:cNvPr>
              <p:cNvSpPr>
                <a:spLocks/>
              </p:cNvSpPr>
              <p:nvPr/>
            </p:nvSpPr>
            <p:spPr bwMode="auto">
              <a:xfrm>
                <a:off x="1153" y="2184"/>
                <a:ext cx="10" cy="9"/>
              </a:xfrm>
              <a:custGeom>
                <a:avLst/>
                <a:gdLst>
                  <a:gd name="T0" fmla="*/ 15 w 29"/>
                  <a:gd name="T1" fmla="*/ 28 h 28"/>
                  <a:gd name="T2" fmla="*/ 12 w 29"/>
                  <a:gd name="T3" fmla="*/ 27 h 28"/>
                  <a:gd name="T4" fmla="*/ 7 w 29"/>
                  <a:gd name="T5" fmla="*/ 22 h 28"/>
                  <a:gd name="T6" fmla="*/ 2 w 29"/>
                  <a:gd name="T7" fmla="*/ 18 h 28"/>
                  <a:gd name="T8" fmla="*/ 0 w 29"/>
                  <a:gd name="T9" fmla="*/ 13 h 28"/>
                  <a:gd name="T10" fmla="*/ 0 w 29"/>
                  <a:gd name="T11" fmla="*/ 8 h 28"/>
                  <a:gd name="T12" fmla="*/ 1 w 29"/>
                  <a:gd name="T13" fmla="*/ 4 h 28"/>
                  <a:gd name="T14" fmla="*/ 4 w 29"/>
                  <a:gd name="T15" fmla="*/ 1 h 28"/>
                  <a:gd name="T16" fmla="*/ 7 w 29"/>
                  <a:gd name="T17" fmla="*/ 0 h 28"/>
                  <a:gd name="T18" fmla="*/ 14 w 29"/>
                  <a:gd name="T19" fmla="*/ 0 h 28"/>
                  <a:gd name="T20" fmla="*/ 20 w 29"/>
                  <a:gd name="T21" fmla="*/ 0 h 28"/>
                  <a:gd name="T22" fmla="*/ 25 w 29"/>
                  <a:gd name="T23" fmla="*/ 5 h 28"/>
                  <a:gd name="T24" fmla="*/ 28 w 29"/>
                  <a:gd name="T25" fmla="*/ 11 h 28"/>
                  <a:gd name="T26" fmla="*/ 29 w 29"/>
                  <a:gd name="T27" fmla="*/ 19 h 28"/>
                  <a:gd name="T28" fmla="*/ 28 w 29"/>
                  <a:gd name="T29" fmla="*/ 26 h 28"/>
                  <a:gd name="T30" fmla="*/ 23 w 29"/>
                  <a:gd name="T31" fmla="*/ 28 h 28"/>
                  <a:gd name="T32" fmla="*/ 15 w 29"/>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8">
                    <a:moveTo>
                      <a:pt x="15" y="28"/>
                    </a:moveTo>
                    <a:lnTo>
                      <a:pt x="12" y="27"/>
                    </a:lnTo>
                    <a:lnTo>
                      <a:pt x="7" y="22"/>
                    </a:lnTo>
                    <a:lnTo>
                      <a:pt x="2" y="18"/>
                    </a:lnTo>
                    <a:lnTo>
                      <a:pt x="0" y="13"/>
                    </a:lnTo>
                    <a:lnTo>
                      <a:pt x="0" y="8"/>
                    </a:lnTo>
                    <a:lnTo>
                      <a:pt x="1" y="4"/>
                    </a:lnTo>
                    <a:lnTo>
                      <a:pt x="4" y="1"/>
                    </a:lnTo>
                    <a:lnTo>
                      <a:pt x="7" y="0"/>
                    </a:lnTo>
                    <a:lnTo>
                      <a:pt x="14" y="0"/>
                    </a:lnTo>
                    <a:lnTo>
                      <a:pt x="20" y="0"/>
                    </a:lnTo>
                    <a:lnTo>
                      <a:pt x="25" y="5"/>
                    </a:lnTo>
                    <a:lnTo>
                      <a:pt x="28" y="11"/>
                    </a:lnTo>
                    <a:lnTo>
                      <a:pt x="29" y="19"/>
                    </a:lnTo>
                    <a:lnTo>
                      <a:pt x="28" y="26"/>
                    </a:lnTo>
                    <a:lnTo>
                      <a:pt x="23" y="28"/>
                    </a:lnTo>
                    <a:lnTo>
                      <a:pt x="15" y="28"/>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46" name="Freeform 1586">
                <a:extLst>
                  <a:ext uri="{FF2B5EF4-FFF2-40B4-BE49-F238E27FC236}">
                    <a16:creationId xmlns:a16="http://schemas.microsoft.com/office/drawing/2014/main" id="{78C0ADAF-0608-CD89-1056-3CB41B3763B4}"/>
                  </a:ext>
                </a:extLst>
              </p:cNvPr>
              <p:cNvSpPr>
                <a:spLocks/>
              </p:cNvSpPr>
              <p:nvPr/>
            </p:nvSpPr>
            <p:spPr bwMode="auto">
              <a:xfrm>
                <a:off x="1162" y="2175"/>
                <a:ext cx="30" cy="20"/>
              </a:xfrm>
              <a:custGeom>
                <a:avLst/>
                <a:gdLst>
                  <a:gd name="T0" fmla="*/ 55 w 90"/>
                  <a:gd name="T1" fmla="*/ 62 h 62"/>
                  <a:gd name="T2" fmla="*/ 50 w 90"/>
                  <a:gd name="T3" fmla="*/ 56 h 62"/>
                  <a:gd name="T4" fmla="*/ 42 w 90"/>
                  <a:gd name="T5" fmla="*/ 49 h 62"/>
                  <a:gd name="T6" fmla="*/ 33 w 90"/>
                  <a:gd name="T7" fmla="*/ 41 h 62"/>
                  <a:gd name="T8" fmla="*/ 26 w 90"/>
                  <a:gd name="T9" fmla="*/ 32 h 62"/>
                  <a:gd name="T10" fmla="*/ 18 w 90"/>
                  <a:gd name="T11" fmla="*/ 25 h 62"/>
                  <a:gd name="T12" fmla="*/ 9 w 90"/>
                  <a:gd name="T13" fmla="*/ 15 h 62"/>
                  <a:gd name="T14" fmla="*/ 5 w 90"/>
                  <a:gd name="T15" fmla="*/ 12 h 62"/>
                  <a:gd name="T16" fmla="*/ 2 w 90"/>
                  <a:gd name="T17" fmla="*/ 10 h 62"/>
                  <a:gd name="T18" fmla="*/ 0 w 90"/>
                  <a:gd name="T19" fmla="*/ 4 h 62"/>
                  <a:gd name="T20" fmla="*/ 2 w 90"/>
                  <a:gd name="T21" fmla="*/ 0 h 62"/>
                  <a:gd name="T22" fmla="*/ 8 w 90"/>
                  <a:gd name="T23" fmla="*/ 0 h 62"/>
                  <a:gd name="T24" fmla="*/ 16 w 90"/>
                  <a:gd name="T25" fmla="*/ 0 h 62"/>
                  <a:gd name="T26" fmla="*/ 22 w 90"/>
                  <a:gd name="T27" fmla="*/ 1 h 62"/>
                  <a:gd name="T28" fmla="*/ 30 w 90"/>
                  <a:gd name="T29" fmla="*/ 5 h 62"/>
                  <a:gd name="T30" fmla="*/ 40 w 90"/>
                  <a:gd name="T31" fmla="*/ 8 h 62"/>
                  <a:gd name="T32" fmla="*/ 50 w 90"/>
                  <a:gd name="T33" fmla="*/ 14 h 62"/>
                  <a:gd name="T34" fmla="*/ 61 w 90"/>
                  <a:gd name="T35" fmla="*/ 19 h 62"/>
                  <a:gd name="T36" fmla="*/ 70 w 90"/>
                  <a:gd name="T37" fmla="*/ 26 h 62"/>
                  <a:gd name="T38" fmla="*/ 81 w 90"/>
                  <a:gd name="T39" fmla="*/ 31 h 62"/>
                  <a:gd name="T40" fmla="*/ 87 w 90"/>
                  <a:gd name="T41" fmla="*/ 35 h 62"/>
                  <a:gd name="T42" fmla="*/ 90 w 90"/>
                  <a:gd name="T43" fmla="*/ 42 h 62"/>
                  <a:gd name="T44" fmla="*/ 81 w 90"/>
                  <a:gd name="T45" fmla="*/ 54 h 62"/>
                  <a:gd name="T46" fmla="*/ 67 w 90"/>
                  <a:gd name="T47" fmla="*/ 62 h 62"/>
                  <a:gd name="T48" fmla="*/ 55 w 90"/>
                  <a:gd name="T4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62">
                    <a:moveTo>
                      <a:pt x="55" y="62"/>
                    </a:moveTo>
                    <a:lnTo>
                      <a:pt x="50" y="56"/>
                    </a:lnTo>
                    <a:lnTo>
                      <a:pt x="42" y="49"/>
                    </a:lnTo>
                    <a:lnTo>
                      <a:pt x="33" y="41"/>
                    </a:lnTo>
                    <a:lnTo>
                      <a:pt x="26" y="32"/>
                    </a:lnTo>
                    <a:lnTo>
                      <a:pt x="18" y="25"/>
                    </a:lnTo>
                    <a:lnTo>
                      <a:pt x="9" y="15"/>
                    </a:lnTo>
                    <a:lnTo>
                      <a:pt x="5" y="12"/>
                    </a:lnTo>
                    <a:lnTo>
                      <a:pt x="2" y="10"/>
                    </a:lnTo>
                    <a:lnTo>
                      <a:pt x="0" y="4"/>
                    </a:lnTo>
                    <a:lnTo>
                      <a:pt x="2" y="0"/>
                    </a:lnTo>
                    <a:lnTo>
                      <a:pt x="8" y="0"/>
                    </a:lnTo>
                    <a:lnTo>
                      <a:pt x="16" y="0"/>
                    </a:lnTo>
                    <a:lnTo>
                      <a:pt x="22" y="1"/>
                    </a:lnTo>
                    <a:lnTo>
                      <a:pt x="30" y="5"/>
                    </a:lnTo>
                    <a:lnTo>
                      <a:pt x="40" y="8"/>
                    </a:lnTo>
                    <a:lnTo>
                      <a:pt x="50" y="14"/>
                    </a:lnTo>
                    <a:lnTo>
                      <a:pt x="61" y="19"/>
                    </a:lnTo>
                    <a:lnTo>
                      <a:pt x="70" y="26"/>
                    </a:lnTo>
                    <a:lnTo>
                      <a:pt x="81" y="31"/>
                    </a:lnTo>
                    <a:lnTo>
                      <a:pt x="87" y="35"/>
                    </a:lnTo>
                    <a:lnTo>
                      <a:pt x="90" y="42"/>
                    </a:lnTo>
                    <a:lnTo>
                      <a:pt x="81" y="54"/>
                    </a:lnTo>
                    <a:lnTo>
                      <a:pt x="67" y="62"/>
                    </a:lnTo>
                    <a:lnTo>
                      <a:pt x="55" y="62"/>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47" name="Freeform 1587">
                <a:extLst>
                  <a:ext uri="{FF2B5EF4-FFF2-40B4-BE49-F238E27FC236}">
                    <a16:creationId xmlns:a16="http://schemas.microsoft.com/office/drawing/2014/main" id="{B202A476-7027-558E-461E-F667BAD75B7A}"/>
                  </a:ext>
                </a:extLst>
              </p:cNvPr>
              <p:cNvSpPr>
                <a:spLocks/>
              </p:cNvSpPr>
              <p:nvPr/>
            </p:nvSpPr>
            <p:spPr bwMode="auto">
              <a:xfrm>
                <a:off x="1165" y="2177"/>
                <a:ext cx="25" cy="16"/>
              </a:xfrm>
              <a:custGeom>
                <a:avLst/>
                <a:gdLst>
                  <a:gd name="T0" fmla="*/ 45 w 73"/>
                  <a:gd name="T1" fmla="*/ 49 h 49"/>
                  <a:gd name="T2" fmla="*/ 35 w 73"/>
                  <a:gd name="T3" fmla="*/ 39 h 49"/>
                  <a:gd name="T4" fmla="*/ 21 w 73"/>
                  <a:gd name="T5" fmla="*/ 25 h 49"/>
                  <a:gd name="T6" fmla="*/ 9 w 73"/>
                  <a:gd name="T7" fmla="*/ 12 h 49"/>
                  <a:gd name="T8" fmla="*/ 4 w 73"/>
                  <a:gd name="T9" fmla="*/ 6 h 49"/>
                  <a:gd name="T10" fmla="*/ 0 w 73"/>
                  <a:gd name="T11" fmla="*/ 1 h 49"/>
                  <a:gd name="T12" fmla="*/ 3 w 73"/>
                  <a:gd name="T13" fmla="*/ 0 h 49"/>
                  <a:gd name="T14" fmla="*/ 7 w 73"/>
                  <a:gd name="T15" fmla="*/ 0 h 49"/>
                  <a:gd name="T16" fmla="*/ 13 w 73"/>
                  <a:gd name="T17" fmla="*/ 0 h 49"/>
                  <a:gd name="T18" fmla="*/ 18 w 73"/>
                  <a:gd name="T19" fmla="*/ 1 h 49"/>
                  <a:gd name="T20" fmla="*/ 24 w 73"/>
                  <a:gd name="T21" fmla="*/ 2 h 49"/>
                  <a:gd name="T22" fmla="*/ 33 w 73"/>
                  <a:gd name="T23" fmla="*/ 6 h 49"/>
                  <a:gd name="T24" fmla="*/ 41 w 73"/>
                  <a:gd name="T25" fmla="*/ 11 h 49"/>
                  <a:gd name="T26" fmla="*/ 50 w 73"/>
                  <a:gd name="T27" fmla="*/ 15 h 49"/>
                  <a:gd name="T28" fmla="*/ 59 w 73"/>
                  <a:gd name="T29" fmla="*/ 20 h 49"/>
                  <a:gd name="T30" fmla="*/ 65 w 73"/>
                  <a:gd name="T31" fmla="*/ 24 h 49"/>
                  <a:gd name="T32" fmla="*/ 71 w 73"/>
                  <a:gd name="T33" fmla="*/ 27 h 49"/>
                  <a:gd name="T34" fmla="*/ 73 w 73"/>
                  <a:gd name="T35" fmla="*/ 34 h 49"/>
                  <a:gd name="T36" fmla="*/ 65 w 73"/>
                  <a:gd name="T37" fmla="*/ 43 h 49"/>
                  <a:gd name="T38" fmla="*/ 54 w 73"/>
                  <a:gd name="T39" fmla="*/ 49 h 49"/>
                  <a:gd name="T40" fmla="*/ 45 w 73"/>
                  <a:gd name="T4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49">
                    <a:moveTo>
                      <a:pt x="45" y="49"/>
                    </a:moveTo>
                    <a:lnTo>
                      <a:pt x="35" y="39"/>
                    </a:lnTo>
                    <a:lnTo>
                      <a:pt x="21" y="25"/>
                    </a:lnTo>
                    <a:lnTo>
                      <a:pt x="9" y="12"/>
                    </a:lnTo>
                    <a:lnTo>
                      <a:pt x="4" y="6"/>
                    </a:lnTo>
                    <a:lnTo>
                      <a:pt x="0" y="1"/>
                    </a:lnTo>
                    <a:lnTo>
                      <a:pt x="3" y="0"/>
                    </a:lnTo>
                    <a:lnTo>
                      <a:pt x="7" y="0"/>
                    </a:lnTo>
                    <a:lnTo>
                      <a:pt x="13" y="0"/>
                    </a:lnTo>
                    <a:lnTo>
                      <a:pt x="18" y="1"/>
                    </a:lnTo>
                    <a:lnTo>
                      <a:pt x="24" y="2"/>
                    </a:lnTo>
                    <a:lnTo>
                      <a:pt x="33" y="6"/>
                    </a:lnTo>
                    <a:lnTo>
                      <a:pt x="41" y="11"/>
                    </a:lnTo>
                    <a:lnTo>
                      <a:pt x="50" y="15"/>
                    </a:lnTo>
                    <a:lnTo>
                      <a:pt x="59" y="20"/>
                    </a:lnTo>
                    <a:lnTo>
                      <a:pt x="65" y="24"/>
                    </a:lnTo>
                    <a:lnTo>
                      <a:pt x="71" y="27"/>
                    </a:lnTo>
                    <a:lnTo>
                      <a:pt x="73" y="34"/>
                    </a:lnTo>
                    <a:lnTo>
                      <a:pt x="65" y="43"/>
                    </a:lnTo>
                    <a:lnTo>
                      <a:pt x="54" y="49"/>
                    </a:lnTo>
                    <a:lnTo>
                      <a:pt x="45" y="49"/>
                    </a:lnTo>
                    <a:close/>
                  </a:path>
                </a:pathLst>
              </a:custGeom>
              <a:solidFill>
                <a:srgbClr val="B578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48" name="Freeform 1588">
                <a:extLst>
                  <a:ext uri="{FF2B5EF4-FFF2-40B4-BE49-F238E27FC236}">
                    <a16:creationId xmlns:a16="http://schemas.microsoft.com/office/drawing/2014/main" id="{D5126CBE-FD87-9802-02CA-F3785B9F9C3E}"/>
                  </a:ext>
                </a:extLst>
              </p:cNvPr>
              <p:cNvSpPr>
                <a:spLocks/>
              </p:cNvSpPr>
              <p:nvPr/>
            </p:nvSpPr>
            <p:spPr bwMode="auto">
              <a:xfrm>
                <a:off x="1169" y="2177"/>
                <a:ext cx="18" cy="13"/>
              </a:xfrm>
              <a:custGeom>
                <a:avLst/>
                <a:gdLst>
                  <a:gd name="T0" fmla="*/ 1 w 56"/>
                  <a:gd name="T1" fmla="*/ 6 h 39"/>
                  <a:gd name="T2" fmla="*/ 6 w 56"/>
                  <a:gd name="T3" fmla="*/ 11 h 39"/>
                  <a:gd name="T4" fmla="*/ 15 w 56"/>
                  <a:gd name="T5" fmla="*/ 20 h 39"/>
                  <a:gd name="T6" fmla="*/ 27 w 56"/>
                  <a:gd name="T7" fmla="*/ 31 h 39"/>
                  <a:gd name="T8" fmla="*/ 34 w 56"/>
                  <a:gd name="T9" fmla="*/ 38 h 39"/>
                  <a:gd name="T10" fmla="*/ 41 w 56"/>
                  <a:gd name="T11" fmla="*/ 39 h 39"/>
                  <a:gd name="T12" fmla="*/ 50 w 56"/>
                  <a:gd name="T13" fmla="*/ 34 h 39"/>
                  <a:gd name="T14" fmla="*/ 56 w 56"/>
                  <a:gd name="T15" fmla="*/ 27 h 39"/>
                  <a:gd name="T16" fmla="*/ 55 w 56"/>
                  <a:gd name="T17" fmla="*/ 22 h 39"/>
                  <a:gd name="T18" fmla="*/ 45 w 56"/>
                  <a:gd name="T19" fmla="*/ 16 h 39"/>
                  <a:gd name="T20" fmla="*/ 31 w 56"/>
                  <a:gd name="T21" fmla="*/ 7 h 39"/>
                  <a:gd name="T22" fmla="*/ 17 w 56"/>
                  <a:gd name="T23" fmla="*/ 3 h 39"/>
                  <a:gd name="T24" fmla="*/ 9 w 56"/>
                  <a:gd name="T25" fmla="*/ 0 h 39"/>
                  <a:gd name="T26" fmla="*/ 4 w 56"/>
                  <a:gd name="T27" fmla="*/ 0 h 39"/>
                  <a:gd name="T28" fmla="*/ 1 w 56"/>
                  <a:gd name="T29" fmla="*/ 0 h 39"/>
                  <a:gd name="T30" fmla="*/ 0 w 56"/>
                  <a:gd name="T31" fmla="*/ 2 h 39"/>
                  <a:gd name="T32" fmla="*/ 1 w 56"/>
                  <a:gd name="T33"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39">
                    <a:moveTo>
                      <a:pt x="1" y="6"/>
                    </a:moveTo>
                    <a:lnTo>
                      <a:pt x="6" y="11"/>
                    </a:lnTo>
                    <a:lnTo>
                      <a:pt x="15" y="20"/>
                    </a:lnTo>
                    <a:lnTo>
                      <a:pt x="27" y="31"/>
                    </a:lnTo>
                    <a:lnTo>
                      <a:pt x="34" y="38"/>
                    </a:lnTo>
                    <a:lnTo>
                      <a:pt x="41" y="39"/>
                    </a:lnTo>
                    <a:lnTo>
                      <a:pt x="50" y="34"/>
                    </a:lnTo>
                    <a:lnTo>
                      <a:pt x="56" y="27"/>
                    </a:lnTo>
                    <a:lnTo>
                      <a:pt x="55" y="22"/>
                    </a:lnTo>
                    <a:lnTo>
                      <a:pt x="45" y="16"/>
                    </a:lnTo>
                    <a:lnTo>
                      <a:pt x="31" y="7"/>
                    </a:lnTo>
                    <a:lnTo>
                      <a:pt x="17" y="3"/>
                    </a:lnTo>
                    <a:lnTo>
                      <a:pt x="9" y="0"/>
                    </a:lnTo>
                    <a:lnTo>
                      <a:pt x="4" y="0"/>
                    </a:lnTo>
                    <a:lnTo>
                      <a:pt x="1" y="0"/>
                    </a:lnTo>
                    <a:lnTo>
                      <a:pt x="0" y="2"/>
                    </a:lnTo>
                    <a:lnTo>
                      <a:pt x="1" y="6"/>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49" name="Freeform 1589">
                <a:extLst>
                  <a:ext uri="{FF2B5EF4-FFF2-40B4-BE49-F238E27FC236}">
                    <a16:creationId xmlns:a16="http://schemas.microsoft.com/office/drawing/2014/main" id="{3B4FF13C-76E8-E90C-3BE3-CA79AA0EC4A8}"/>
                  </a:ext>
                </a:extLst>
              </p:cNvPr>
              <p:cNvSpPr>
                <a:spLocks/>
              </p:cNvSpPr>
              <p:nvPr/>
            </p:nvSpPr>
            <p:spPr bwMode="auto">
              <a:xfrm>
                <a:off x="1174" y="2195"/>
                <a:ext cx="18" cy="50"/>
              </a:xfrm>
              <a:custGeom>
                <a:avLst/>
                <a:gdLst>
                  <a:gd name="T0" fmla="*/ 46 w 52"/>
                  <a:gd name="T1" fmla="*/ 152 h 152"/>
                  <a:gd name="T2" fmla="*/ 46 w 52"/>
                  <a:gd name="T3" fmla="*/ 150 h 152"/>
                  <a:gd name="T4" fmla="*/ 45 w 52"/>
                  <a:gd name="T5" fmla="*/ 143 h 152"/>
                  <a:gd name="T6" fmla="*/ 45 w 52"/>
                  <a:gd name="T7" fmla="*/ 133 h 152"/>
                  <a:gd name="T8" fmla="*/ 42 w 52"/>
                  <a:gd name="T9" fmla="*/ 122 h 152"/>
                  <a:gd name="T10" fmla="*/ 41 w 52"/>
                  <a:gd name="T11" fmla="*/ 111 h 152"/>
                  <a:gd name="T12" fmla="*/ 38 w 52"/>
                  <a:gd name="T13" fmla="*/ 101 h 152"/>
                  <a:gd name="T14" fmla="*/ 37 w 52"/>
                  <a:gd name="T15" fmla="*/ 89 h 152"/>
                  <a:gd name="T16" fmla="*/ 33 w 52"/>
                  <a:gd name="T17" fmla="*/ 83 h 152"/>
                  <a:gd name="T18" fmla="*/ 30 w 52"/>
                  <a:gd name="T19" fmla="*/ 76 h 152"/>
                  <a:gd name="T20" fmla="*/ 26 w 52"/>
                  <a:gd name="T21" fmla="*/ 68 h 152"/>
                  <a:gd name="T22" fmla="*/ 24 w 52"/>
                  <a:gd name="T23" fmla="*/ 58 h 152"/>
                  <a:gd name="T24" fmla="*/ 19 w 52"/>
                  <a:gd name="T25" fmla="*/ 51 h 152"/>
                  <a:gd name="T26" fmla="*/ 17 w 52"/>
                  <a:gd name="T27" fmla="*/ 41 h 152"/>
                  <a:gd name="T28" fmla="*/ 13 w 52"/>
                  <a:gd name="T29" fmla="*/ 34 h 152"/>
                  <a:gd name="T30" fmla="*/ 10 w 52"/>
                  <a:gd name="T31" fmla="*/ 26 h 152"/>
                  <a:gd name="T32" fmla="*/ 8 w 52"/>
                  <a:gd name="T33" fmla="*/ 19 h 152"/>
                  <a:gd name="T34" fmla="*/ 5 w 52"/>
                  <a:gd name="T35" fmla="*/ 9 h 152"/>
                  <a:gd name="T36" fmla="*/ 1 w 52"/>
                  <a:gd name="T37" fmla="*/ 1 h 152"/>
                  <a:gd name="T38" fmla="*/ 0 w 52"/>
                  <a:gd name="T39" fmla="*/ 0 h 152"/>
                  <a:gd name="T40" fmla="*/ 4 w 52"/>
                  <a:gd name="T41" fmla="*/ 0 h 152"/>
                  <a:gd name="T42" fmla="*/ 10 w 52"/>
                  <a:gd name="T43" fmla="*/ 6 h 152"/>
                  <a:gd name="T44" fmla="*/ 14 w 52"/>
                  <a:gd name="T45" fmla="*/ 18 h 152"/>
                  <a:gd name="T46" fmla="*/ 21 w 52"/>
                  <a:gd name="T47" fmla="*/ 34 h 152"/>
                  <a:gd name="T48" fmla="*/ 28 w 52"/>
                  <a:gd name="T49" fmla="*/ 46 h 152"/>
                  <a:gd name="T50" fmla="*/ 33 w 52"/>
                  <a:gd name="T51" fmla="*/ 53 h 152"/>
                  <a:gd name="T52" fmla="*/ 38 w 52"/>
                  <a:gd name="T53" fmla="*/ 62 h 152"/>
                  <a:gd name="T54" fmla="*/ 41 w 52"/>
                  <a:gd name="T55" fmla="*/ 71 h 152"/>
                  <a:gd name="T56" fmla="*/ 46 w 52"/>
                  <a:gd name="T57" fmla="*/ 81 h 152"/>
                  <a:gd name="T58" fmla="*/ 47 w 52"/>
                  <a:gd name="T59" fmla="*/ 90 h 152"/>
                  <a:gd name="T60" fmla="*/ 51 w 52"/>
                  <a:gd name="T61" fmla="*/ 97 h 152"/>
                  <a:gd name="T62" fmla="*/ 52 w 52"/>
                  <a:gd name="T63" fmla="*/ 103 h 152"/>
                  <a:gd name="T64" fmla="*/ 52 w 52"/>
                  <a:gd name="T65" fmla="*/ 104 h 152"/>
                  <a:gd name="T66" fmla="*/ 46 w 52"/>
                  <a:gd name="T6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152">
                    <a:moveTo>
                      <a:pt x="46" y="152"/>
                    </a:moveTo>
                    <a:lnTo>
                      <a:pt x="46" y="150"/>
                    </a:lnTo>
                    <a:lnTo>
                      <a:pt x="45" y="143"/>
                    </a:lnTo>
                    <a:lnTo>
                      <a:pt x="45" y="133"/>
                    </a:lnTo>
                    <a:lnTo>
                      <a:pt x="42" y="122"/>
                    </a:lnTo>
                    <a:lnTo>
                      <a:pt x="41" y="111"/>
                    </a:lnTo>
                    <a:lnTo>
                      <a:pt x="38" y="101"/>
                    </a:lnTo>
                    <a:lnTo>
                      <a:pt x="37" y="89"/>
                    </a:lnTo>
                    <a:lnTo>
                      <a:pt x="33" y="83"/>
                    </a:lnTo>
                    <a:lnTo>
                      <a:pt x="30" y="76"/>
                    </a:lnTo>
                    <a:lnTo>
                      <a:pt x="26" y="68"/>
                    </a:lnTo>
                    <a:lnTo>
                      <a:pt x="24" y="58"/>
                    </a:lnTo>
                    <a:lnTo>
                      <a:pt x="19" y="51"/>
                    </a:lnTo>
                    <a:lnTo>
                      <a:pt x="17" y="41"/>
                    </a:lnTo>
                    <a:lnTo>
                      <a:pt x="13" y="34"/>
                    </a:lnTo>
                    <a:lnTo>
                      <a:pt x="10" y="26"/>
                    </a:lnTo>
                    <a:lnTo>
                      <a:pt x="8" y="19"/>
                    </a:lnTo>
                    <a:lnTo>
                      <a:pt x="5" y="9"/>
                    </a:lnTo>
                    <a:lnTo>
                      <a:pt x="1" y="1"/>
                    </a:lnTo>
                    <a:lnTo>
                      <a:pt x="0" y="0"/>
                    </a:lnTo>
                    <a:lnTo>
                      <a:pt x="4" y="0"/>
                    </a:lnTo>
                    <a:lnTo>
                      <a:pt x="10" y="6"/>
                    </a:lnTo>
                    <a:lnTo>
                      <a:pt x="14" y="18"/>
                    </a:lnTo>
                    <a:lnTo>
                      <a:pt x="21" y="34"/>
                    </a:lnTo>
                    <a:lnTo>
                      <a:pt x="28" y="46"/>
                    </a:lnTo>
                    <a:lnTo>
                      <a:pt x="33" y="53"/>
                    </a:lnTo>
                    <a:lnTo>
                      <a:pt x="38" y="62"/>
                    </a:lnTo>
                    <a:lnTo>
                      <a:pt x="41" y="71"/>
                    </a:lnTo>
                    <a:lnTo>
                      <a:pt x="46" y="81"/>
                    </a:lnTo>
                    <a:lnTo>
                      <a:pt x="47" y="90"/>
                    </a:lnTo>
                    <a:lnTo>
                      <a:pt x="51" y="97"/>
                    </a:lnTo>
                    <a:lnTo>
                      <a:pt x="52" y="103"/>
                    </a:lnTo>
                    <a:lnTo>
                      <a:pt x="52" y="104"/>
                    </a:lnTo>
                    <a:lnTo>
                      <a:pt x="46" y="152"/>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50" name="Freeform 1590">
                <a:extLst>
                  <a:ext uri="{FF2B5EF4-FFF2-40B4-BE49-F238E27FC236}">
                    <a16:creationId xmlns:a16="http://schemas.microsoft.com/office/drawing/2014/main" id="{C8115CCE-278C-50CD-47F3-8B48DE97D837}"/>
                  </a:ext>
                </a:extLst>
              </p:cNvPr>
              <p:cNvSpPr>
                <a:spLocks/>
              </p:cNvSpPr>
              <p:nvPr/>
            </p:nvSpPr>
            <p:spPr bwMode="auto">
              <a:xfrm>
                <a:off x="1146" y="2193"/>
                <a:ext cx="25" cy="58"/>
              </a:xfrm>
              <a:custGeom>
                <a:avLst/>
                <a:gdLst>
                  <a:gd name="T0" fmla="*/ 68 w 75"/>
                  <a:gd name="T1" fmla="*/ 171 h 174"/>
                  <a:gd name="T2" fmla="*/ 68 w 75"/>
                  <a:gd name="T3" fmla="*/ 170 h 174"/>
                  <a:gd name="T4" fmla="*/ 65 w 75"/>
                  <a:gd name="T5" fmla="*/ 167 h 174"/>
                  <a:gd name="T6" fmla="*/ 64 w 75"/>
                  <a:gd name="T7" fmla="*/ 161 h 174"/>
                  <a:gd name="T8" fmla="*/ 62 w 75"/>
                  <a:gd name="T9" fmla="*/ 152 h 174"/>
                  <a:gd name="T10" fmla="*/ 59 w 75"/>
                  <a:gd name="T11" fmla="*/ 144 h 174"/>
                  <a:gd name="T12" fmla="*/ 56 w 75"/>
                  <a:gd name="T13" fmla="*/ 134 h 174"/>
                  <a:gd name="T14" fmla="*/ 52 w 75"/>
                  <a:gd name="T15" fmla="*/ 122 h 174"/>
                  <a:gd name="T16" fmla="*/ 48 w 75"/>
                  <a:gd name="T17" fmla="*/ 111 h 174"/>
                  <a:gd name="T18" fmla="*/ 42 w 75"/>
                  <a:gd name="T19" fmla="*/ 99 h 174"/>
                  <a:gd name="T20" fmla="*/ 36 w 75"/>
                  <a:gd name="T21" fmla="*/ 86 h 174"/>
                  <a:gd name="T22" fmla="*/ 28 w 75"/>
                  <a:gd name="T23" fmla="*/ 72 h 174"/>
                  <a:gd name="T24" fmla="*/ 20 w 75"/>
                  <a:gd name="T25" fmla="*/ 56 h 174"/>
                  <a:gd name="T26" fmla="*/ 14 w 75"/>
                  <a:gd name="T27" fmla="*/ 46 h 174"/>
                  <a:gd name="T28" fmla="*/ 8 w 75"/>
                  <a:gd name="T29" fmla="*/ 35 h 174"/>
                  <a:gd name="T30" fmla="*/ 3 w 75"/>
                  <a:gd name="T31" fmla="*/ 25 h 174"/>
                  <a:gd name="T32" fmla="*/ 0 w 75"/>
                  <a:gd name="T33" fmla="*/ 19 h 174"/>
                  <a:gd name="T34" fmla="*/ 0 w 75"/>
                  <a:gd name="T35" fmla="*/ 11 h 174"/>
                  <a:gd name="T36" fmla="*/ 3 w 75"/>
                  <a:gd name="T37" fmla="*/ 5 h 174"/>
                  <a:gd name="T38" fmla="*/ 4 w 75"/>
                  <a:gd name="T39" fmla="*/ 1 h 174"/>
                  <a:gd name="T40" fmla="*/ 5 w 75"/>
                  <a:gd name="T41" fmla="*/ 0 h 174"/>
                  <a:gd name="T42" fmla="*/ 8 w 75"/>
                  <a:gd name="T43" fmla="*/ 1 h 174"/>
                  <a:gd name="T44" fmla="*/ 9 w 75"/>
                  <a:gd name="T45" fmla="*/ 6 h 174"/>
                  <a:gd name="T46" fmla="*/ 14 w 75"/>
                  <a:gd name="T47" fmla="*/ 14 h 174"/>
                  <a:gd name="T48" fmla="*/ 18 w 75"/>
                  <a:gd name="T49" fmla="*/ 24 h 174"/>
                  <a:gd name="T50" fmla="*/ 23 w 75"/>
                  <a:gd name="T51" fmla="*/ 35 h 174"/>
                  <a:gd name="T52" fmla="*/ 28 w 75"/>
                  <a:gd name="T53" fmla="*/ 46 h 174"/>
                  <a:gd name="T54" fmla="*/ 32 w 75"/>
                  <a:gd name="T55" fmla="*/ 56 h 174"/>
                  <a:gd name="T56" fmla="*/ 36 w 75"/>
                  <a:gd name="T57" fmla="*/ 67 h 174"/>
                  <a:gd name="T58" fmla="*/ 41 w 75"/>
                  <a:gd name="T59" fmla="*/ 76 h 174"/>
                  <a:gd name="T60" fmla="*/ 45 w 75"/>
                  <a:gd name="T61" fmla="*/ 88 h 174"/>
                  <a:gd name="T62" fmla="*/ 51 w 75"/>
                  <a:gd name="T63" fmla="*/ 101 h 174"/>
                  <a:gd name="T64" fmla="*/ 58 w 75"/>
                  <a:gd name="T65" fmla="*/ 115 h 174"/>
                  <a:gd name="T66" fmla="*/ 64 w 75"/>
                  <a:gd name="T67" fmla="*/ 130 h 174"/>
                  <a:gd name="T68" fmla="*/ 71 w 75"/>
                  <a:gd name="T69" fmla="*/ 143 h 174"/>
                  <a:gd name="T70" fmla="*/ 73 w 75"/>
                  <a:gd name="T71" fmla="*/ 155 h 174"/>
                  <a:gd name="T72" fmla="*/ 75 w 75"/>
                  <a:gd name="T73" fmla="*/ 163 h 174"/>
                  <a:gd name="T74" fmla="*/ 73 w 75"/>
                  <a:gd name="T75" fmla="*/ 174 h 174"/>
                  <a:gd name="T76" fmla="*/ 72 w 75"/>
                  <a:gd name="T77" fmla="*/ 174 h 174"/>
                  <a:gd name="T78" fmla="*/ 69 w 75"/>
                  <a:gd name="T79" fmla="*/ 174 h 174"/>
                  <a:gd name="T80" fmla="*/ 68 w 75"/>
                  <a:gd name="T81" fmla="*/ 1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174">
                    <a:moveTo>
                      <a:pt x="68" y="171"/>
                    </a:moveTo>
                    <a:lnTo>
                      <a:pt x="68" y="170"/>
                    </a:lnTo>
                    <a:lnTo>
                      <a:pt x="65" y="167"/>
                    </a:lnTo>
                    <a:lnTo>
                      <a:pt x="64" y="161"/>
                    </a:lnTo>
                    <a:lnTo>
                      <a:pt x="62" y="152"/>
                    </a:lnTo>
                    <a:lnTo>
                      <a:pt x="59" y="144"/>
                    </a:lnTo>
                    <a:lnTo>
                      <a:pt x="56" y="134"/>
                    </a:lnTo>
                    <a:lnTo>
                      <a:pt x="52" y="122"/>
                    </a:lnTo>
                    <a:lnTo>
                      <a:pt x="48" y="111"/>
                    </a:lnTo>
                    <a:lnTo>
                      <a:pt x="42" y="99"/>
                    </a:lnTo>
                    <a:lnTo>
                      <a:pt x="36" y="86"/>
                    </a:lnTo>
                    <a:lnTo>
                      <a:pt x="28" y="72"/>
                    </a:lnTo>
                    <a:lnTo>
                      <a:pt x="20" y="56"/>
                    </a:lnTo>
                    <a:lnTo>
                      <a:pt x="14" y="46"/>
                    </a:lnTo>
                    <a:lnTo>
                      <a:pt x="8" y="35"/>
                    </a:lnTo>
                    <a:lnTo>
                      <a:pt x="3" y="25"/>
                    </a:lnTo>
                    <a:lnTo>
                      <a:pt x="0" y="19"/>
                    </a:lnTo>
                    <a:lnTo>
                      <a:pt x="0" y="11"/>
                    </a:lnTo>
                    <a:lnTo>
                      <a:pt x="3" y="5"/>
                    </a:lnTo>
                    <a:lnTo>
                      <a:pt x="4" y="1"/>
                    </a:lnTo>
                    <a:lnTo>
                      <a:pt x="5" y="0"/>
                    </a:lnTo>
                    <a:lnTo>
                      <a:pt x="8" y="1"/>
                    </a:lnTo>
                    <a:lnTo>
                      <a:pt x="9" y="6"/>
                    </a:lnTo>
                    <a:lnTo>
                      <a:pt x="14" y="14"/>
                    </a:lnTo>
                    <a:lnTo>
                      <a:pt x="18" y="24"/>
                    </a:lnTo>
                    <a:lnTo>
                      <a:pt x="23" y="35"/>
                    </a:lnTo>
                    <a:lnTo>
                      <a:pt x="28" y="46"/>
                    </a:lnTo>
                    <a:lnTo>
                      <a:pt x="32" y="56"/>
                    </a:lnTo>
                    <a:lnTo>
                      <a:pt x="36" y="67"/>
                    </a:lnTo>
                    <a:lnTo>
                      <a:pt x="41" y="76"/>
                    </a:lnTo>
                    <a:lnTo>
                      <a:pt x="45" y="88"/>
                    </a:lnTo>
                    <a:lnTo>
                      <a:pt x="51" y="101"/>
                    </a:lnTo>
                    <a:lnTo>
                      <a:pt x="58" y="115"/>
                    </a:lnTo>
                    <a:lnTo>
                      <a:pt x="64" y="130"/>
                    </a:lnTo>
                    <a:lnTo>
                      <a:pt x="71" y="143"/>
                    </a:lnTo>
                    <a:lnTo>
                      <a:pt x="73" y="155"/>
                    </a:lnTo>
                    <a:lnTo>
                      <a:pt x="75" y="163"/>
                    </a:lnTo>
                    <a:lnTo>
                      <a:pt x="73" y="174"/>
                    </a:lnTo>
                    <a:lnTo>
                      <a:pt x="72" y="174"/>
                    </a:lnTo>
                    <a:lnTo>
                      <a:pt x="69" y="174"/>
                    </a:lnTo>
                    <a:lnTo>
                      <a:pt x="68" y="171"/>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51" name="Freeform 1591">
                <a:extLst>
                  <a:ext uri="{FF2B5EF4-FFF2-40B4-BE49-F238E27FC236}">
                    <a16:creationId xmlns:a16="http://schemas.microsoft.com/office/drawing/2014/main" id="{B7D2ADF8-A2CA-8926-F6CF-E4AF1E05F3AE}"/>
                  </a:ext>
                </a:extLst>
              </p:cNvPr>
              <p:cNvSpPr>
                <a:spLocks/>
              </p:cNvSpPr>
              <p:nvPr/>
            </p:nvSpPr>
            <p:spPr bwMode="auto">
              <a:xfrm>
                <a:off x="1117" y="2208"/>
                <a:ext cx="32" cy="49"/>
              </a:xfrm>
              <a:custGeom>
                <a:avLst/>
                <a:gdLst>
                  <a:gd name="T0" fmla="*/ 91 w 98"/>
                  <a:gd name="T1" fmla="*/ 142 h 147"/>
                  <a:gd name="T2" fmla="*/ 70 w 98"/>
                  <a:gd name="T3" fmla="*/ 72 h 147"/>
                  <a:gd name="T4" fmla="*/ 68 w 98"/>
                  <a:gd name="T5" fmla="*/ 71 h 147"/>
                  <a:gd name="T6" fmla="*/ 64 w 98"/>
                  <a:gd name="T7" fmla="*/ 70 h 147"/>
                  <a:gd name="T8" fmla="*/ 61 w 98"/>
                  <a:gd name="T9" fmla="*/ 64 h 147"/>
                  <a:gd name="T10" fmla="*/ 54 w 98"/>
                  <a:gd name="T11" fmla="*/ 58 h 147"/>
                  <a:gd name="T12" fmla="*/ 46 w 98"/>
                  <a:gd name="T13" fmla="*/ 51 h 147"/>
                  <a:gd name="T14" fmla="*/ 39 w 98"/>
                  <a:gd name="T15" fmla="*/ 42 h 147"/>
                  <a:gd name="T16" fmla="*/ 30 w 98"/>
                  <a:gd name="T17" fmla="*/ 35 h 147"/>
                  <a:gd name="T18" fmla="*/ 21 w 98"/>
                  <a:gd name="T19" fmla="*/ 24 h 147"/>
                  <a:gd name="T20" fmla="*/ 8 w 98"/>
                  <a:gd name="T21" fmla="*/ 11 h 147"/>
                  <a:gd name="T22" fmla="*/ 2 w 98"/>
                  <a:gd name="T23" fmla="*/ 2 h 147"/>
                  <a:gd name="T24" fmla="*/ 0 w 98"/>
                  <a:gd name="T25" fmla="*/ 0 h 147"/>
                  <a:gd name="T26" fmla="*/ 5 w 98"/>
                  <a:gd name="T27" fmla="*/ 1 h 147"/>
                  <a:gd name="T28" fmla="*/ 16 w 98"/>
                  <a:gd name="T29" fmla="*/ 8 h 147"/>
                  <a:gd name="T30" fmla="*/ 29 w 98"/>
                  <a:gd name="T31" fmla="*/ 15 h 147"/>
                  <a:gd name="T32" fmla="*/ 40 w 98"/>
                  <a:gd name="T33" fmla="*/ 24 h 147"/>
                  <a:gd name="T34" fmla="*/ 44 w 98"/>
                  <a:gd name="T35" fmla="*/ 31 h 147"/>
                  <a:gd name="T36" fmla="*/ 53 w 98"/>
                  <a:gd name="T37" fmla="*/ 41 h 147"/>
                  <a:gd name="T38" fmla="*/ 61 w 98"/>
                  <a:gd name="T39" fmla="*/ 51 h 147"/>
                  <a:gd name="T40" fmla="*/ 68 w 98"/>
                  <a:gd name="T41" fmla="*/ 66 h 147"/>
                  <a:gd name="T42" fmla="*/ 76 w 98"/>
                  <a:gd name="T43" fmla="*/ 80 h 147"/>
                  <a:gd name="T44" fmla="*/ 83 w 98"/>
                  <a:gd name="T45" fmla="*/ 97 h 147"/>
                  <a:gd name="T46" fmla="*/ 90 w 98"/>
                  <a:gd name="T47" fmla="*/ 111 h 147"/>
                  <a:gd name="T48" fmla="*/ 95 w 98"/>
                  <a:gd name="T49" fmla="*/ 125 h 147"/>
                  <a:gd name="T50" fmla="*/ 98 w 98"/>
                  <a:gd name="T51" fmla="*/ 142 h 147"/>
                  <a:gd name="T52" fmla="*/ 97 w 98"/>
                  <a:gd name="T53" fmla="*/ 147 h 147"/>
                  <a:gd name="T54" fmla="*/ 94 w 98"/>
                  <a:gd name="T55" fmla="*/ 146 h 147"/>
                  <a:gd name="T56" fmla="*/ 91 w 98"/>
                  <a:gd name="T57" fmla="*/ 14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147">
                    <a:moveTo>
                      <a:pt x="91" y="142"/>
                    </a:moveTo>
                    <a:lnTo>
                      <a:pt x="70" y="72"/>
                    </a:lnTo>
                    <a:lnTo>
                      <a:pt x="68" y="71"/>
                    </a:lnTo>
                    <a:lnTo>
                      <a:pt x="64" y="70"/>
                    </a:lnTo>
                    <a:lnTo>
                      <a:pt x="61" y="64"/>
                    </a:lnTo>
                    <a:lnTo>
                      <a:pt x="54" y="58"/>
                    </a:lnTo>
                    <a:lnTo>
                      <a:pt x="46" y="51"/>
                    </a:lnTo>
                    <a:lnTo>
                      <a:pt x="39" y="42"/>
                    </a:lnTo>
                    <a:lnTo>
                      <a:pt x="30" y="35"/>
                    </a:lnTo>
                    <a:lnTo>
                      <a:pt x="21" y="24"/>
                    </a:lnTo>
                    <a:lnTo>
                      <a:pt x="8" y="11"/>
                    </a:lnTo>
                    <a:lnTo>
                      <a:pt x="2" y="2"/>
                    </a:lnTo>
                    <a:lnTo>
                      <a:pt x="0" y="0"/>
                    </a:lnTo>
                    <a:lnTo>
                      <a:pt x="5" y="1"/>
                    </a:lnTo>
                    <a:lnTo>
                      <a:pt x="16" y="8"/>
                    </a:lnTo>
                    <a:lnTo>
                      <a:pt x="29" y="15"/>
                    </a:lnTo>
                    <a:lnTo>
                      <a:pt x="40" y="24"/>
                    </a:lnTo>
                    <a:lnTo>
                      <a:pt x="44" y="31"/>
                    </a:lnTo>
                    <a:lnTo>
                      <a:pt x="53" y="41"/>
                    </a:lnTo>
                    <a:lnTo>
                      <a:pt x="61" y="51"/>
                    </a:lnTo>
                    <a:lnTo>
                      <a:pt x="68" y="66"/>
                    </a:lnTo>
                    <a:lnTo>
                      <a:pt x="76" y="80"/>
                    </a:lnTo>
                    <a:lnTo>
                      <a:pt x="83" y="97"/>
                    </a:lnTo>
                    <a:lnTo>
                      <a:pt x="90" y="111"/>
                    </a:lnTo>
                    <a:lnTo>
                      <a:pt x="95" y="125"/>
                    </a:lnTo>
                    <a:lnTo>
                      <a:pt x="98" y="142"/>
                    </a:lnTo>
                    <a:lnTo>
                      <a:pt x="97" y="147"/>
                    </a:lnTo>
                    <a:lnTo>
                      <a:pt x="94" y="146"/>
                    </a:lnTo>
                    <a:lnTo>
                      <a:pt x="91" y="142"/>
                    </a:lnTo>
                    <a:close/>
                  </a:path>
                </a:pathLst>
              </a:custGeom>
              <a:solidFill>
                <a:srgbClr val="662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52" name="Freeform 1592">
                <a:extLst>
                  <a:ext uri="{FF2B5EF4-FFF2-40B4-BE49-F238E27FC236}">
                    <a16:creationId xmlns:a16="http://schemas.microsoft.com/office/drawing/2014/main" id="{91ACB838-6CA0-D5F4-CC99-EE1ACE660E0B}"/>
                  </a:ext>
                </a:extLst>
              </p:cNvPr>
              <p:cNvSpPr>
                <a:spLocks/>
              </p:cNvSpPr>
              <p:nvPr/>
            </p:nvSpPr>
            <p:spPr bwMode="auto">
              <a:xfrm>
                <a:off x="1085" y="2297"/>
                <a:ext cx="11" cy="26"/>
              </a:xfrm>
              <a:custGeom>
                <a:avLst/>
                <a:gdLst>
                  <a:gd name="T0" fmla="*/ 14 w 33"/>
                  <a:gd name="T1" fmla="*/ 77 h 77"/>
                  <a:gd name="T2" fmla="*/ 17 w 33"/>
                  <a:gd name="T3" fmla="*/ 73 h 77"/>
                  <a:gd name="T4" fmla="*/ 20 w 33"/>
                  <a:gd name="T5" fmla="*/ 62 h 77"/>
                  <a:gd name="T6" fmla="*/ 26 w 33"/>
                  <a:gd name="T7" fmla="*/ 49 h 77"/>
                  <a:gd name="T8" fmla="*/ 32 w 33"/>
                  <a:gd name="T9" fmla="*/ 39 h 77"/>
                  <a:gd name="T10" fmla="*/ 33 w 33"/>
                  <a:gd name="T11" fmla="*/ 29 h 77"/>
                  <a:gd name="T12" fmla="*/ 28 w 33"/>
                  <a:gd name="T13" fmla="*/ 17 h 77"/>
                  <a:gd name="T14" fmla="*/ 24 w 33"/>
                  <a:gd name="T15" fmla="*/ 8 h 77"/>
                  <a:gd name="T16" fmla="*/ 20 w 33"/>
                  <a:gd name="T17" fmla="*/ 3 h 77"/>
                  <a:gd name="T18" fmla="*/ 18 w 33"/>
                  <a:gd name="T19" fmla="*/ 2 h 77"/>
                  <a:gd name="T20" fmla="*/ 10 w 33"/>
                  <a:gd name="T21" fmla="*/ 0 h 77"/>
                  <a:gd name="T22" fmla="*/ 4 w 33"/>
                  <a:gd name="T23" fmla="*/ 5 h 77"/>
                  <a:gd name="T24" fmla="*/ 0 w 33"/>
                  <a:gd name="T25"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77">
                    <a:moveTo>
                      <a:pt x="14" y="77"/>
                    </a:moveTo>
                    <a:lnTo>
                      <a:pt x="17" y="73"/>
                    </a:lnTo>
                    <a:lnTo>
                      <a:pt x="20" y="62"/>
                    </a:lnTo>
                    <a:lnTo>
                      <a:pt x="26" y="49"/>
                    </a:lnTo>
                    <a:lnTo>
                      <a:pt x="32" y="39"/>
                    </a:lnTo>
                    <a:lnTo>
                      <a:pt x="33" y="29"/>
                    </a:lnTo>
                    <a:lnTo>
                      <a:pt x="28" y="17"/>
                    </a:lnTo>
                    <a:lnTo>
                      <a:pt x="24" y="8"/>
                    </a:lnTo>
                    <a:lnTo>
                      <a:pt x="20" y="3"/>
                    </a:lnTo>
                    <a:lnTo>
                      <a:pt x="18" y="2"/>
                    </a:lnTo>
                    <a:lnTo>
                      <a:pt x="10" y="0"/>
                    </a:lnTo>
                    <a:lnTo>
                      <a:pt x="4" y="5"/>
                    </a:lnTo>
                    <a:lnTo>
                      <a:pt x="0" y="17"/>
                    </a:lnTo>
                  </a:path>
                </a:pathLst>
              </a:custGeom>
              <a:noFill/>
              <a:ln w="1588">
                <a:solidFill>
                  <a:srgbClr val="38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53" name="Freeform 1593">
                <a:extLst>
                  <a:ext uri="{FF2B5EF4-FFF2-40B4-BE49-F238E27FC236}">
                    <a16:creationId xmlns:a16="http://schemas.microsoft.com/office/drawing/2014/main" id="{93E78EBC-C69C-C66A-4C38-524B13EE7B9C}"/>
                  </a:ext>
                </a:extLst>
              </p:cNvPr>
              <p:cNvSpPr>
                <a:spLocks/>
              </p:cNvSpPr>
              <p:nvPr/>
            </p:nvSpPr>
            <p:spPr bwMode="auto">
              <a:xfrm>
                <a:off x="1155" y="2249"/>
                <a:ext cx="13" cy="53"/>
              </a:xfrm>
              <a:custGeom>
                <a:avLst/>
                <a:gdLst>
                  <a:gd name="T0" fmla="*/ 39 w 39"/>
                  <a:gd name="T1" fmla="*/ 0 h 159"/>
                  <a:gd name="T2" fmla="*/ 39 w 39"/>
                  <a:gd name="T3" fmla="*/ 2 h 159"/>
                  <a:gd name="T4" fmla="*/ 37 w 39"/>
                  <a:gd name="T5" fmla="*/ 8 h 159"/>
                  <a:gd name="T6" fmla="*/ 37 w 39"/>
                  <a:gd name="T7" fmla="*/ 16 h 159"/>
                  <a:gd name="T8" fmla="*/ 35 w 39"/>
                  <a:gd name="T9" fmla="*/ 29 h 159"/>
                  <a:gd name="T10" fmla="*/ 33 w 39"/>
                  <a:gd name="T11" fmla="*/ 42 h 159"/>
                  <a:gd name="T12" fmla="*/ 30 w 39"/>
                  <a:gd name="T13" fmla="*/ 55 h 159"/>
                  <a:gd name="T14" fmla="*/ 28 w 39"/>
                  <a:gd name="T15" fmla="*/ 71 h 159"/>
                  <a:gd name="T16" fmla="*/ 25 w 39"/>
                  <a:gd name="T17" fmla="*/ 85 h 159"/>
                  <a:gd name="T18" fmla="*/ 20 w 39"/>
                  <a:gd name="T19" fmla="*/ 100 h 159"/>
                  <a:gd name="T20" fmla="*/ 16 w 39"/>
                  <a:gd name="T21" fmla="*/ 114 h 159"/>
                  <a:gd name="T22" fmla="*/ 13 w 39"/>
                  <a:gd name="T23" fmla="*/ 127 h 159"/>
                  <a:gd name="T24" fmla="*/ 7 w 39"/>
                  <a:gd name="T25" fmla="*/ 138 h 159"/>
                  <a:gd name="T26" fmla="*/ 5 w 39"/>
                  <a:gd name="T27" fmla="*/ 146 h 159"/>
                  <a:gd name="T28" fmla="*/ 2 w 39"/>
                  <a:gd name="T29" fmla="*/ 152 h 159"/>
                  <a:gd name="T30" fmla="*/ 0 w 39"/>
                  <a:gd name="T31" fmla="*/ 157 h 159"/>
                  <a:gd name="T32" fmla="*/ 0 w 39"/>
                  <a:gd name="T3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59">
                    <a:moveTo>
                      <a:pt x="39" y="0"/>
                    </a:moveTo>
                    <a:lnTo>
                      <a:pt x="39" y="2"/>
                    </a:lnTo>
                    <a:lnTo>
                      <a:pt x="37" y="8"/>
                    </a:lnTo>
                    <a:lnTo>
                      <a:pt x="37" y="16"/>
                    </a:lnTo>
                    <a:lnTo>
                      <a:pt x="35" y="29"/>
                    </a:lnTo>
                    <a:lnTo>
                      <a:pt x="33" y="42"/>
                    </a:lnTo>
                    <a:lnTo>
                      <a:pt x="30" y="55"/>
                    </a:lnTo>
                    <a:lnTo>
                      <a:pt x="28" y="71"/>
                    </a:lnTo>
                    <a:lnTo>
                      <a:pt x="25" y="85"/>
                    </a:lnTo>
                    <a:lnTo>
                      <a:pt x="20" y="100"/>
                    </a:lnTo>
                    <a:lnTo>
                      <a:pt x="16" y="114"/>
                    </a:lnTo>
                    <a:lnTo>
                      <a:pt x="13" y="127"/>
                    </a:lnTo>
                    <a:lnTo>
                      <a:pt x="7" y="138"/>
                    </a:lnTo>
                    <a:lnTo>
                      <a:pt x="5" y="146"/>
                    </a:lnTo>
                    <a:lnTo>
                      <a:pt x="2" y="152"/>
                    </a:lnTo>
                    <a:lnTo>
                      <a:pt x="0" y="157"/>
                    </a:lnTo>
                    <a:lnTo>
                      <a:pt x="0" y="159"/>
                    </a:lnTo>
                  </a:path>
                </a:pathLst>
              </a:custGeom>
              <a:noFill/>
              <a:ln w="1588">
                <a:solidFill>
                  <a:srgbClr val="38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54" name="Freeform 1594">
                <a:extLst>
                  <a:ext uri="{FF2B5EF4-FFF2-40B4-BE49-F238E27FC236}">
                    <a16:creationId xmlns:a16="http://schemas.microsoft.com/office/drawing/2014/main" id="{E06C31FF-501F-87B5-2B09-747194DCC02A}"/>
                  </a:ext>
                </a:extLst>
              </p:cNvPr>
              <p:cNvSpPr>
                <a:spLocks/>
              </p:cNvSpPr>
              <p:nvPr/>
            </p:nvSpPr>
            <p:spPr bwMode="auto">
              <a:xfrm>
                <a:off x="1178" y="2242"/>
                <a:ext cx="11" cy="40"/>
              </a:xfrm>
              <a:custGeom>
                <a:avLst/>
                <a:gdLst>
                  <a:gd name="T0" fmla="*/ 33 w 33"/>
                  <a:gd name="T1" fmla="*/ 0 h 121"/>
                  <a:gd name="T2" fmla="*/ 33 w 33"/>
                  <a:gd name="T3" fmla="*/ 2 h 121"/>
                  <a:gd name="T4" fmla="*/ 32 w 33"/>
                  <a:gd name="T5" fmla="*/ 7 h 121"/>
                  <a:gd name="T6" fmla="*/ 32 w 33"/>
                  <a:gd name="T7" fmla="*/ 15 h 121"/>
                  <a:gd name="T8" fmla="*/ 30 w 33"/>
                  <a:gd name="T9" fmla="*/ 24 h 121"/>
                  <a:gd name="T10" fmla="*/ 28 w 33"/>
                  <a:gd name="T11" fmla="*/ 34 h 121"/>
                  <a:gd name="T12" fmla="*/ 27 w 33"/>
                  <a:gd name="T13" fmla="*/ 45 h 121"/>
                  <a:gd name="T14" fmla="*/ 23 w 33"/>
                  <a:gd name="T15" fmla="*/ 55 h 121"/>
                  <a:gd name="T16" fmla="*/ 22 w 33"/>
                  <a:gd name="T17" fmla="*/ 64 h 121"/>
                  <a:gd name="T18" fmla="*/ 19 w 33"/>
                  <a:gd name="T19" fmla="*/ 73 h 121"/>
                  <a:gd name="T20" fmla="*/ 18 w 33"/>
                  <a:gd name="T21" fmla="*/ 82 h 121"/>
                  <a:gd name="T22" fmla="*/ 14 w 33"/>
                  <a:gd name="T23" fmla="*/ 89 h 121"/>
                  <a:gd name="T24" fmla="*/ 12 w 33"/>
                  <a:gd name="T25" fmla="*/ 97 h 121"/>
                  <a:gd name="T26" fmla="*/ 9 w 33"/>
                  <a:gd name="T27" fmla="*/ 105 h 121"/>
                  <a:gd name="T28" fmla="*/ 7 w 33"/>
                  <a:gd name="T29" fmla="*/ 111 h 121"/>
                  <a:gd name="T30" fmla="*/ 4 w 33"/>
                  <a:gd name="T31" fmla="*/ 115 h 121"/>
                  <a:gd name="T32" fmla="*/ 0 w 33"/>
                  <a:gd name="T3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21">
                    <a:moveTo>
                      <a:pt x="33" y="0"/>
                    </a:moveTo>
                    <a:lnTo>
                      <a:pt x="33" y="2"/>
                    </a:lnTo>
                    <a:lnTo>
                      <a:pt x="32" y="7"/>
                    </a:lnTo>
                    <a:lnTo>
                      <a:pt x="32" y="15"/>
                    </a:lnTo>
                    <a:lnTo>
                      <a:pt x="30" y="24"/>
                    </a:lnTo>
                    <a:lnTo>
                      <a:pt x="28" y="34"/>
                    </a:lnTo>
                    <a:lnTo>
                      <a:pt x="27" y="45"/>
                    </a:lnTo>
                    <a:lnTo>
                      <a:pt x="23" y="55"/>
                    </a:lnTo>
                    <a:lnTo>
                      <a:pt x="22" y="64"/>
                    </a:lnTo>
                    <a:lnTo>
                      <a:pt x="19" y="73"/>
                    </a:lnTo>
                    <a:lnTo>
                      <a:pt x="18" y="82"/>
                    </a:lnTo>
                    <a:lnTo>
                      <a:pt x="14" y="89"/>
                    </a:lnTo>
                    <a:lnTo>
                      <a:pt x="12" y="97"/>
                    </a:lnTo>
                    <a:lnTo>
                      <a:pt x="9" y="105"/>
                    </a:lnTo>
                    <a:lnTo>
                      <a:pt x="7" y="111"/>
                    </a:lnTo>
                    <a:lnTo>
                      <a:pt x="4" y="115"/>
                    </a:lnTo>
                    <a:lnTo>
                      <a:pt x="0" y="121"/>
                    </a:lnTo>
                  </a:path>
                </a:pathLst>
              </a:custGeom>
              <a:noFill/>
              <a:ln w="1588">
                <a:solidFill>
                  <a:srgbClr val="38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55" name="Freeform 1595">
                <a:extLst>
                  <a:ext uri="{FF2B5EF4-FFF2-40B4-BE49-F238E27FC236}">
                    <a16:creationId xmlns:a16="http://schemas.microsoft.com/office/drawing/2014/main" id="{D7BE380D-DC5E-0725-B194-92B971F831BB}"/>
                  </a:ext>
                </a:extLst>
              </p:cNvPr>
              <p:cNvSpPr>
                <a:spLocks/>
              </p:cNvSpPr>
              <p:nvPr/>
            </p:nvSpPr>
            <p:spPr bwMode="auto">
              <a:xfrm>
                <a:off x="1141" y="2306"/>
                <a:ext cx="12" cy="12"/>
              </a:xfrm>
              <a:custGeom>
                <a:avLst/>
                <a:gdLst>
                  <a:gd name="T0" fmla="*/ 0 w 35"/>
                  <a:gd name="T1" fmla="*/ 37 h 37"/>
                  <a:gd name="T2" fmla="*/ 0 w 35"/>
                  <a:gd name="T3" fmla="*/ 31 h 37"/>
                  <a:gd name="T4" fmla="*/ 2 w 35"/>
                  <a:gd name="T5" fmla="*/ 18 h 37"/>
                  <a:gd name="T6" fmla="*/ 7 w 35"/>
                  <a:gd name="T7" fmla="*/ 7 h 37"/>
                  <a:gd name="T8" fmla="*/ 17 w 35"/>
                  <a:gd name="T9" fmla="*/ 0 h 37"/>
                  <a:gd name="T10" fmla="*/ 29 w 35"/>
                  <a:gd name="T11" fmla="*/ 3 h 37"/>
                  <a:gd name="T12" fmla="*/ 34 w 35"/>
                  <a:gd name="T13" fmla="*/ 12 h 37"/>
                  <a:gd name="T14" fmla="*/ 35 w 35"/>
                  <a:gd name="T15" fmla="*/ 23 h 37"/>
                  <a:gd name="T16" fmla="*/ 35 w 35"/>
                  <a:gd name="T17"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7">
                    <a:moveTo>
                      <a:pt x="0" y="37"/>
                    </a:moveTo>
                    <a:lnTo>
                      <a:pt x="0" y="31"/>
                    </a:lnTo>
                    <a:lnTo>
                      <a:pt x="2" y="18"/>
                    </a:lnTo>
                    <a:lnTo>
                      <a:pt x="7" y="7"/>
                    </a:lnTo>
                    <a:lnTo>
                      <a:pt x="17" y="0"/>
                    </a:lnTo>
                    <a:lnTo>
                      <a:pt x="29" y="3"/>
                    </a:lnTo>
                    <a:lnTo>
                      <a:pt x="34" y="12"/>
                    </a:lnTo>
                    <a:lnTo>
                      <a:pt x="35" y="23"/>
                    </a:lnTo>
                    <a:lnTo>
                      <a:pt x="35" y="32"/>
                    </a:lnTo>
                  </a:path>
                </a:pathLst>
              </a:custGeom>
              <a:noFill/>
              <a:ln w="1588">
                <a:solidFill>
                  <a:srgbClr val="38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56" name="Freeform 1596">
                <a:extLst>
                  <a:ext uri="{FF2B5EF4-FFF2-40B4-BE49-F238E27FC236}">
                    <a16:creationId xmlns:a16="http://schemas.microsoft.com/office/drawing/2014/main" id="{C3ACD4FE-2B88-33B6-CAEB-A885CB2DDFAA}"/>
                  </a:ext>
                </a:extLst>
              </p:cNvPr>
              <p:cNvSpPr>
                <a:spLocks/>
              </p:cNvSpPr>
              <p:nvPr/>
            </p:nvSpPr>
            <p:spPr bwMode="auto">
              <a:xfrm>
                <a:off x="1087" y="2197"/>
                <a:ext cx="51" cy="43"/>
              </a:xfrm>
              <a:custGeom>
                <a:avLst/>
                <a:gdLst>
                  <a:gd name="T0" fmla="*/ 107 w 152"/>
                  <a:gd name="T1" fmla="*/ 126 h 130"/>
                  <a:gd name="T2" fmla="*/ 103 w 152"/>
                  <a:gd name="T3" fmla="*/ 125 h 130"/>
                  <a:gd name="T4" fmla="*/ 97 w 152"/>
                  <a:gd name="T5" fmla="*/ 121 h 130"/>
                  <a:gd name="T6" fmla="*/ 88 w 152"/>
                  <a:gd name="T7" fmla="*/ 112 h 130"/>
                  <a:gd name="T8" fmla="*/ 75 w 152"/>
                  <a:gd name="T9" fmla="*/ 102 h 130"/>
                  <a:gd name="T10" fmla="*/ 62 w 152"/>
                  <a:gd name="T11" fmla="*/ 92 h 130"/>
                  <a:gd name="T12" fmla="*/ 48 w 152"/>
                  <a:gd name="T13" fmla="*/ 82 h 130"/>
                  <a:gd name="T14" fmla="*/ 35 w 152"/>
                  <a:gd name="T15" fmla="*/ 71 h 130"/>
                  <a:gd name="T16" fmla="*/ 26 w 152"/>
                  <a:gd name="T17" fmla="*/ 60 h 130"/>
                  <a:gd name="T18" fmla="*/ 18 w 152"/>
                  <a:gd name="T19" fmla="*/ 49 h 130"/>
                  <a:gd name="T20" fmla="*/ 10 w 152"/>
                  <a:gd name="T21" fmla="*/ 40 h 130"/>
                  <a:gd name="T22" fmla="*/ 5 w 152"/>
                  <a:gd name="T23" fmla="*/ 32 h 130"/>
                  <a:gd name="T24" fmla="*/ 1 w 152"/>
                  <a:gd name="T25" fmla="*/ 23 h 130"/>
                  <a:gd name="T26" fmla="*/ 0 w 152"/>
                  <a:gd name="T27" fmla="*/ 16 h 130"/>
                  <a:gd name="T28" fmla="*/ 4 w 152"/>
                  <a:gd name="T29" fmla="*/ 11 h 130"/>
                  <a:gd name="T30" fmla="*/ 8 w 152"/>
                  <a:gd name="T31" fmla="*/ 6 h 130"/>
                  <a:gd name="T32" fmla="*/ 18 w 152"/>
                  <a:gd name="T33" fmla="*/ 2 h 130"/>
                  <a:gd name="T34" fmla="*/ 27 w 152"/>
                  <a:gd name="T35" fmla="*/ 0 h 130"/>
                  <a:gd name="T36" fmla="*/ 36 w 152"/>
                  <a:gd name="T37" fmla="*/ 0 h 130"/>
                  <a:gd name="T38" fmla="*/ 42 w 152"/>
                  <a:gd name="T39" fmla="*/ 1 h 130"/>
                  <a:gd name="T40" fmla="*/ 52 w 152"/>
                  <a:gd name="T41" fmla="*/ 2 h 130"/>
                  <a:gd name="T42" fmla="*/ 59 w 152"/>
                  <a:gd name="T43" fmla="*/ 7 h 130"/>
                  <a:gd name="T44" fmla="*/ 65 w 152"/>
                  <a:gd name="T45" fmla="*/ 14 h 130"/>
                  <a:gd name="T46" fmla="*/ 75 w 152"/>
                  <a:gd name="T47" fmla="*/ 22 h 130"/>
                  <a:gd name="T48" fmla="*/ 84 w 152"/>
                  <a:gd name="T49" fmla="*/ 32 h 130"/>
                  <a:gd name="T50" fmla="*/ 95 w 152"/>
                  <a:gd name="T51" fmla="*/ 42 h 130"/>
                  <a:gd name="T52" fmla="*/ 107 w 152"/>
                  <a:gd name="T53" fmla="*/ 54 h 130"/>
                  <a:gd name="T54" fmla="*/ 117 w 152"/>
                  <a:gd name="T55" fmla="*/ 64 h 130"/>
                  <a:gd name="T56" fmla="*/ 129 w 152"/>
                  <a:gd name="T57" fmla="*/ 76 h 130"/>
                  <a:gd name="T58" fmla="*/ 137 w 152"/>
                  <a:gd name="T59" fmla="*/ 85 h 130"/>
                  <a:gd name="T60" fmla="*/ 144 w 152"/>
                  <a:gd name="T61" fmla="*/ 95 h 130"/>
                  <a:gd name="T62" fmla="*/ 150 w 152"/>
                  <a:gd name="T63" fmla="*/ 102 h 130"/>
                  <a:gd name="T64" fmla="*/ 152 w 152"/>
                  <a:gd name="T65" fmla="*/ 108 h 130"/>
                  <a:gd name="T66" fmla="*/ 152 w 152"/>
                  <a:gd name="T67" fmla="*/ 112 h 130"/>
                  <a:gd name="T68" fmla="*/ 144 w 152"/>
                  <a:gd name="T69" fmla="*/ 111 h 130"/>
                  <a:gd name="T70" fmla="*/ 130 w 152"/>
                  <a:gd name="T71" fmla="*/ 114 h 130"/>
                  <a:gd name="T72" fmla="*/ 113 w 152"/>
                  <a:gd name="T73" fmla="*/ 126 h 130"/>
                  <a:gd name="T74" fmla="*/ 113 w 152"/>
                  <a:gd name="T75" fmla="*/ 128 h 130"/>
                  <a:gd name="T76" fmla="*/ 110 w 152"/>
                  <a:gd name="T77" fmla="*/ 130 h 130"/>
                  <a:gd name="T78" fmla="*/ 107 w 152"/>
                  <a:gd name="T79"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2" h="130">
                    <a:moveTo>
                      <a:pt x="107" y="126"/>
                    </a:moveTo>
                    <a:lnTo>
                      <a:pt x="103" y="125"/>
                    </a:lnTo>
                    <a:lnTo>
                      <a:pt x="97" y="121"/>
                    </a:lnTo>
                    <a:lnTo>
                      <a:pt x="88" y="112"/>
                    </a:lnTo>
                    <a:lnTo>
                      <a:pt x="75" y="102"/>
                    </a:lnTo>
                    <a:lnTo>
                      <a:pt x="62" y="92"/>
                    </a:lnTo>
                    <a:lnTo>
                      <a:pt x="48" y="82"/>
                    </a:lnTo>
                    <a:lnTo>
                      <a:pt x="35" y="71"/>
                    </a:lnTo>
                    <a:lnTo>
                      <a:pt x="26" y="60"/>
                    </a:lnTo>
                    <a:lnTo>
                      <a:pt x="18" y="49"/>
                    </a:lnTo>
                    <a:lnTo>
                      <a:pt x="10" y="40"/>
                    </a:lnTo>
                    <a:lnTo>
                      <a:pt x="5" y="32"/>
                    </a:lnTo>
                    <a:lnTo>
                      <a:pt x="1" y="23"/>
                    </a:lnTo>
                    <a:lnTo>
                      <a:pt x="0" y="16"/>
                    </a:lnTo>
                    <a:lnTo>
                      <a:pt x="4" y="11"/>
                    </a:lnTo>
                    <a:lnTo>
                      <a:pt x="8" y="6"/>
                    </a:lnTo>
                    <a:lnTo>
                      <a:pt x="18" y="2"/>
                    </a:lnTo>
                    <a:lnTo>
                      <a:pt x="27" y="0"/>
                    </a:lnTo>
                    <a:lnTo>
                      <a:pt x="36" y="0"/>
                    </a:lnTo>
                    <a:lnTo>
                      <a:pt x="42" y="1"/>
                    </a:lnTo>
                    <a:lnTo>
                      <a:pt x="52" y="2"/>
                    </a:lnTo>
                    <a:lnTo>
                      <a:pt x="59" y="7"/>
                    </a:lnTo>
                    <a:lnTo>
                      <a:pt x="65" y="14"/>
                    </a:lnTo>
                    <a:lnTo>
                      <a:pt x="75" y="22"/>
                    </a:lnTo>
                    <a:lnTo>
                      <a:pt x="84" y="32"/>
                    </a:lnTo>
                    <a:lnTo>
                      <a:pt x="95" y="42"/>
                    </a:lnTo>
                    <a:lnTo>
                      <a:pt x="107" y="54"/>
                    </a:lnTo>
                    <a:lnTo>
                      <a:pt x="117" y="64"/>
                    </a:lnTo>
                    <a:lnTo>
                      <a:pt x="129" y="76"/>
                    </a:lnTo>
                    <a:lnTo>
                      <a:pt x="137" y="85"/>
                    </a:lnTo>
                    <a:lnTo>
                      <a:pt x="144" y="95"/>
                    </a:lnTo>
                    <a:lnTo>
                      <a:pt x="150" y="102"/>
                    </a:lnTo>
                    <a:lnTo>
                      <a:pt x="152" y="108"/>
                    </a:lnTo>
                    <a:lnTo>
                      <a:pt x="152" y="112"/>
                    </a:lnTo>
                    <a:lnTo>
                      <a:pt x="144" y="111"/>
                    </a:lnTo>
                    <a:lnTo>
                      <a:pt x="130" y="114"/>
                    </a:lnTo>
                    <a:lnTo>
                      <a:pt x="113" y="126"/>
                    </a:lnTo>
                    <a:lnTo>
                      <a:pt x="113" y="128"/>
                    </a:lnTo>
                    <a:lnTo>
                      <a:pt x="110" y="130"/>
                    </a:lnTo>
                    <a:lnTo>
                      <a:pt x="107" y="126"/>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57" name="Freeform 1597">
                <a:extLst>
                  <a:ext uri="{FF2B5EF4-FFF2-40B4-BE49-F238E27FC236}">
                    <a16:creationId xmlns:a16="http://schemas.microsoft.com/office/drawing/2014/main" id="{93C0F818-8C8E-C3E6-516B-CC0773396CD8}"/>
                  </a:ext>
                </a:extLst>
              </p:cNvPr>
              <p:cNvSpPr>
                <a:spLocks/>
              </p:cNvSpPr>
              <p:nvPr/>
            </p:nvSpPr>
            <p:spPr bwMode="auto">
              <a:xfrm>
                <a:off x="1091" y="2199"/>
                <a:ext cx="43" cy="37"/>
              </a:xfrm>
              <a:custGeom>
                <a:avLst/>
                <a:gdLst>
                  <a:gd name="T0" fmla="*/ 14 w 129"/>
                  <a:gd name="T1" fmla="*/ 1 h 109"/>
                  <a:gd name="T2" fmla="*/ 22 w 129"/>
                  <a:gd name="T3" fmla="*/ 0 h 109"/>
                  <a:gd name="T4" fmla="*/ 30 w 129"/>
                  <a:gd name="T5" fmla="*/ 0 h 109"/>
                  <a:gd name="T6" fmla="*/ 36 w 129"/>
                  <a:gd name="T7" fmla="*/ 1 h 109"/>
                  <a:gd name="T8" fmla="*/ 43 w 129"/>
                  <a:gd name="T9" fmla="*/ 2 h 109"/>
                  <a:gd name="T10" fmla="*/ 49 w 129"/>
                  <a:gd name="T11" fmla="*/ 8 h 109"/>
                  <a:gd name="T12" fmla="*/ 55 w 129"/>
                  <a:gd name="T13" fmla="*/ 12 h 109"/>
                  <a:gd name="T14" fmla="*/ 63 w 129"/>
                  <a:gd name="T15" fmla="*/ 19 h 109"/>
                  <a:gd name="T16" fmla="*/ 71 w 129"/>
                  <a:gd name="T17" fmla="*/ 27 h 109"/>
                  <a:gd name="T18" fmla="*/ 81 w 129"/>
                  <a:gd name="T19" fmla="*/ 36 h 109"/>
                  <a:gd name="T20" fmla="*/ 90 w 129"/>
                  <a:gd name="T21" fmla="*/ 46 h 109"/>
                  <a:gd name="T22" fmla="*/ 100 w 129"/>
                  <a:gd name="T23" fmla="*/ 55 h 109"/>
                  <a:gd name="T24" fmla="*/ 107 w 129"/>
                  <a:gd name="T25" fmla="*/ 62 h 109"/>
                  <a:gd name="T26" fmla="*/ 116 w 129"/>
                  <a:gd name="T27" fmla="*/ 73 h 109"/>
                  <a:gd name="T28" fmla="*/ 121 w 129"/>
                  <a:gd name="T29" fmla="*/ 80 h 109"/>
                  <a:gd name="T30" fmla="*/ 126 w 129"/>
                  <a:gd name="T31" fmla="*/ 87 h 109"/>
                  <a:gd name="T32" fmla="*/ 129 w 129"/>
                  <a:gd name="T33" fmla="*/ 91 h 109"/>
                  <a:gd name="T34" fmla="*/ 126 w 129"/>
                  <a:gd name="T35" fmla="*/ 95 h 109"/>
                  <a:gd name="T36" fmla="*/ 120 w 129"/>
                  <a:gd name="T37" fmla="*/ 95 h 109"/>
                  <a:gd name="T38" fmla="*/ 110 w 129"/>
                  <a:gd name="T39" fmla="*/ 96 h 109"/>
                  <a:gd name="T40" fmla="*/ 95 w 129"/>
                  <a:gd name="T41" fmla="*/ 107 h 109"/>
                  <a:gd name="T42" fmla="*/ 95 w 129"/>
                  <a:gd name="T43" fmla="*/ 109 h 109"/>
                  <a:gd name="T44" fmla="*/ 91 w 129"/>
                  <a:gd name="T45" fmla="*/ 109 h 109"/>
                  <a:gd name="T46" fmla="*/ 89 w 129"/>
                  <a:gd name="T47" fmla="*/ 107 h 109"/>
                  <a:gd name="T48" fmla="*/ 88 w 129"/>
                  <a:gd name="T49" fmla="*/ 105 h 109"/>
                  <a:gd name="T50" fmla="*/ 81 w 129"/>
                  <a:gd name="T51" fmla="*/ 101 h 109"/>
                  <a:gd name="T52" fmla="*/ 72 w 129"/>
                  <a:gd name="T53" fmla="*/ 96 h 109"/>
                  <a:gd name="T54" fmla="*/ 62 w 129"/>
                  <a:gd name="T55" fmla="*/ 88 h 109"/>
                  <a:gd name="T56" fmla="*/ 51 w 129"/>
                  <a:gd name="T57" fmla="*/ 78 h 109"/>
                  <a:gd name="T58" fmla="*/ 40 w 129"/>
                  <a:gd name="T59" fmla="*/ 69 h 109"/>
                  <a:gd name="T60" fmla="*/ 30 w 129"/>
                  <a:gd name="T61" fmla="*/ 60 h 109"/>
                  <a:gd name="T62" fmla="*/ 21 w 129"/>
                  <a:gd name="T63" fmla="*/ 50 h 109"/>
                  <a:gd name="T64" fmla="*/ 14 w 129"/>
                  <a:gd name="T65" fmla="*/ 43 h 109"/>
                  <a:gd name="T66" fmla="*/ 8 w 129"/>
                  <a:gd name="T67" fmla="*/ 35 h 109"/>
                  <a:gd name="T68" fmla="*/ 3 w 129"/>
                  <a:gd name="T69" fmla="*/ 27 h 109"/>
                  <a:gd name="T70" fmla="*/ 2 w 129"/>
                  <a:gd name="T71" fmla="*/ 20 h 109"/>
                  <a:gd name="T72" fmla="*/ 0 w 129"/>
                  <a:gd name="T73" fmla="*/ 14 h 109"/>
                  <a:gd name="T74" fmla="*/ 2 w 129"/>
                  <a:gd name="T75" fmla="*/ 9 h 109"/>
                  <a:gd name="T76" fmla="*/ 6 w 129"/>
                  <a:gd name="T77" fmla="*/ 5 h 109"/>
                  <a:gd name="T78" fmla="*/ 14 w 129"/>
                  <a:gd name="T79" fmla="*/ 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09">
                    <a:moveTo>
                      <a:pt x="14" y="1"/>
                    </a:moveTo>
                    <a:lnTo>
                      <a:pt x="22" y="0"/>
                    </a:lnTo>
                    <a:lnTo>
                      <a:pt x="30" y="0"/>
                    </a:lnTo>
                    <a:lnTo>
                      <a:pt x="36" y="1"/>
                    </a:lnTo>
                    <a:lnTo>
                      <a:pt x="43" y="2"/>
                    </a:lnTo>
                    <a:lnTo>
                      <a:pt x="49" y="8"/>
                    </a:lnTo>
                    <a:lnTo>
                      <a:pt x="55" y="12"/>
                    </a:lnTo>
                    <a:lnTo>
                      <a:pt x="63" y="19"/>
                    </a:lnTo>
                    <a:lnTo>
                      <a:pt x="71" y="27"/>
                    </a:lnTo>
                    <a:lnTo>
                      <a:pt x="81" y="36"/>
                    </a:lnTo>
                    <a:lnTo>
                      <a:pt x="90" y="46"/>
                    </a:lnTo>
                    <a:lnTo>
                      <a:pt x="100" y="55"/>
                    </a:lnTo>
                    <a:lnTo>
                      <a:pt x="107" y="62"/>
                    </a:lnTo>
                    <a:lnTo>
                      <a:pt x="116" y="73"/>
                    </a:lnTo>
                    <a:lnTo>
                      <a:pt x="121" y="80"/>
                    </a:lnTo>
                    <a:lnTo>
                      <a:pt x="126" y="87"/>
                    </a:lnTo>
                    <a:lnTo>
                      <a:pt x="129" y="91"/>
                    </a:lnTo>
                    <a:lnTo>
                      <a:pt x="126" y="95"/>
                    </a:lnTo>
                    <a:lnTo>
                      <a:pt x="120" y="95"/>
                    </a:lnTo>
                    <a:lnTo>
                      <a:pt x="110" y="96"/>
                    </a:lnTo>
                    <a:lnTo>
                      <a:pt x="95" y="107"/>
                    </a:lnTo>
                    <a:lnTo>
                      <a:pt x="95" y="109"/>
                    </a:lnTo>
                    <a:lnTo>
                      <a:pt x="91" y="109"/>
                    </a:lnTo>
                    <a:lnTo>
                      <a:pt x="89" y="107"/>
                    </a:lnTo>
                    <a:lnTo>
                      <a:pt x="88" y="105"/>
                    </a:lnTo>
                    <a:lnTo>
                      <a:pt x="81" y="101"/>
                    </a:lnTo>
                    <a:lnTo>
                      <a:pt x="72" y="96"/>
                    </a:lnTo>
                    <a:lnTo>
                      <a:pt x="62" y="88"/>
                    </a:lnTo>
                    <a:lnTo>
                      <a:pt x="51" y="78"/>
                    </a:lnTo>
                    <a:lnTo>
                      <a:pt x="40" y="69"/>
                    </a:lnTo>
                    <a:lnTo>
                      <a:pt x="30" y="60"/>
                    </a:lnTo>
                    <a:lnTo>
                      <a:pt x="21" y="50"/>
                    </a:lnTo>
                    <a:lnTo>
                      <a:pt x="14" y="43"/>
                    </a:lnTo>
                    <a:lnTo>
                      <a:pt x="8" y="35"/>
                    </a:lnTo>
                    <a:lnTo>
                      <a:pt x="3" y="27"/>
                    </a:lnTo>
                    <a:lnTo>
                      <a:pt x="2" y="20"/>
                    </a:lnTo>
                    <a:lnTo>
                      <a:pt x="0" y="14"/>
                    </a:lnTo>
                    <a:lnTo>
                      <a:pt x="2" y="9"/>
                    </a:lnTo>
                    <a:lnTo>
                      <a:pt x="6" y="5"/>
                    </a:lnTo>
                    <a:lnTo>
                      <a:pt x="14" y="1"/>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58" name="Freeform 1598">
                <a:extLst>
                  <a:ext uri="{FF2B5EF4-FFF2-40B4-BE49-F238E27FC236}">
                    <a16:creationId xmlns:a16="http://schemas.microsoft.com/office/drawing/2014/main" id="{CC2167B1-34C3-71DD-B89B-2FEBF94B08E8}"/>
                  </a:ext>
                </a:extLst>
              </p:cNvPr>
              <p:cNvSpPr>
                <a:spLocks/>
              </p:cNvSpPr>
              <p:nvPr/>
            </p:nvSpPr>
            <p:spPr bwMode="auto">
              <a:xfrm>
                <a:off x="1094" y="2202"/>
                <a:ext cx="35" cy="29"/>
              </a:xfrm>
              <a:custGeom>
                <a:avLst/>
                <a:gdLst>
                  <a:gd name="T0" fmla="*/ 11 w 104"/>
                  <a:gd name="T1" fmla="*/ 1 h 88"/>
                  <a:gd name="T2" fmla="*/ 18 w 104"/>
                  <a:gd name="T3" fmla="*/ 0 h 88"/>
                  <a:gd name="T4" fmla="*/ 23 w 104"/>
                  <a:gd name="T5" fmla="*/ 0 h 88"/>
                  <a:gd name="T6" fmla="*/ 31 w 104"/>
                  <a:gd name="T7" fmla="*/ 0 h 88"/>
                  <a:gd name="T8" fmla="*/ 35 w 104"/>
                  <a:gd name="T9" fmla="*/ 1 h 88"/>
                  <a:gd name="T10" fmla="*/ 40 w 104"/>
                  <a:gd name="T11" fmla="*/ 6 h 88"/>
                  <a:gd name="T12" fmla="*/ 46 w 104"/>
                  <a:gd name="T13" fmla="*/ 10 h 88"/>
                  <a:gd name="T14" fmla="*/ 52 w 104"/>
                  <a:gd name="T15" fmla="*/ 15 h 88"/>
                  <a:gd name="T16" fmla="*/ 59 w 104"/>
                  <a:gd name="T17" fmla="*/ 21 h 88"/>
                  <a:gd name="T18" fmla="*/ 67 w 104"/>
                  <a:gd name="T19" fmla="*/ 31 h 88"/>
                  <a:gd name="T20" fmla="*/ 73 w 104"/>
                  <a:gd name="T21" fmla="*/ 38 h 88"/>
                  <a:gd name="T22" fmla="*/ 81 w 104"/>
                  <a:gd name="T23" fmla="*/ 44 h 88"/>
                  <a:gd name="T24" fmla="*/ 87 w 104"/>
                  <a:gd name="T25" fmla="*/ 52 h 88"/>
                  <a:gd name="T26" fmla="*/ 93 w 104"/>
                  <a:gd name="T27" fmla="*/ 60 h 88"/>
                  <a:gd name="T28" fmla="*/ 98 w 104"/>
                  <a:gd name="T29" fmla="*/ 65 h 88"/>
                  <a:gd name="T30" fmla="*/ 103 w 104"/>
                  <a:gd name="T31" fmla="*/ 70 h 88"/>
                  <a:gd name="T32" fmla="*/ 104 w 104"/>
                  <a:gd name="T33" fmla="*/ 74 h 88"/>
                  <a:gd name="T34" fmla="*/ 104 w 104"/>
                  <a:gd name="T35" fmla="*/ 77 h 88"/>
                  <a:gd name="T36" fmla="*/ 98 w 104"/>
                  <a:gd name="T37" fmla="*/ 77 h 88"/>
                  <a:gd name="T38" fmla="*/ 88 w 104"/>
                  <a:gd name="T39" fmla="*/ 79 h 88"/>
                  <a:gd name="T40" fmla="*/ 76 w 104"/>
                  <a:gd name="T41" fmla="*/ 87 h 88"/>
                  <a:gd name="T42" fmla="*/ 76 w 104"/>
                  <a:gd name="T43" fmla="*/ 88 h 88"/>
                  <a:gd name="T44" fmla="*/ 74 w 104"/>
                  <a:gd name="T45" fmla="*/ 88 h 88"/>
                  <a:gd name="T46" fmla="*/ 73 w 104"/>
                  <a:gd name="T47" fmla="*/ 87 h 88"/>
                  <a:gd name="T48" fmla="*/ 72 w 104"/>
                  <a:gd name="T49" fmla="*/ 86 h 88"/>
                  <a:gd name="T50" fmla="*/ 67 w 104"/>
                  <a:gd name="T51" fmla="*/ 81 h 88"/>
                  <a:gd name="T52" fmla="*/ 60 w 104"/>
                  <a:gd name="T53" fmla="*/ 77 h 88"/>
                  <a:gd name="T54" fmla="*/ 52 w 104"/>
                  <a:gd name="T55" fmla="*/ 70 h 88"/>
                  <a:gd name="T56" fmla="*/ 41 w 104"/>
                  <a:gd name="T57" fmla="*/ 62 h 88"/>
                  <a:gd name="T58" fmla="*/ 34 w 104"/>
                  <a:gd name="T59" fmla="*/ 56 h 88"/>
                  <a:gd name="T60" fmla="*/ 23 w 104"/>
                  <a:gd name="T61" fmla="*/ 48 h 88"/>
                  <a:gd name="T62" fmla="*/ 18 w 104"/>
                  <a:gd name="T63" fmla="*/ 41 h 88"/>
                  <a:gd name="T64" fmla="*/ 6 w 104"/>
                  <a:gd name="T65" fmla="*/ 28 h 88"/>
                  <a:gd name="T66" fmla="*/ 0 w 104"/>
                  <a:gd name="T67" fmla="*/ 15 h 88"/>
                  <a:gd name="T68" fmla="*/ 1 w 104"/>
                  <a:gd name="T69" fmla="*/ 7 h 88"/>
                  <a:gd name="T70" fmla="*/ 11 w 104"/>
                  <a:gd name="T71"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88">
                    <a:moveTo>
                      <a:pt x="11" y="1"/>
                    </a:moveTo>
                    <a:lnTo>
                      <a:pt x="18" y="0"/>
                    </a:lnTo>
                    <a:lnTo>
                      <a:pt x="23" y="0"/>
                    </a:lnTo>
                    <a:lnTo>
                      <a:pt x="31" y="0"/>
                    </a:lnTo>
                    <a:lnTo>
                      <a:pt x="35" y="1"/>
                    </a:lnTo>
                    <a:lnTo>
                      <a:pt x="40" y="6"/>
                    </a:lnTo>
                    <a:lnTo>
                      <a:pt x="46" y="10"/>
                    </a:lnTo>
                    <a:lnTo>
                      <a:pt x="52" y="15"/>
                    </a:lnTo>
                    <a:lnTo>
                      <a:pt x="59" y="21"/>
                    </a:lnTo>
                    <a:lnTo>
                      <a:pt x="67" y="31"/>
                    </a:lnTo>
                    <a:lnTo>
                      <a:pt x="73" y="38"/>
                    </a:lnTo>
                    <a:lnTo>
                      <a:pt x="81" y="44"/>
                    </a:lnTo>
                    <a:lnTo>
                      <a:pt x="87" y="52"/>
                    </a:lnTo>
                    <a:lnTo>
                      <a:pt x="93" y="60"/>
                    </a:lnTo>
                    <a:lnTo>
                      <a:pt x="98" y="65"/>
                    </a:lnTo>
                    <a:lnTo>
                      <a:pt x="103" y="70"/>
                    </a:lnTo>
                    <a:lnTo>
                      <a:pt x="104" y="74"/>
                    </a:lnTo>
                    <a:lnTo>
                      <a:pt x="104" y="77"/>
                    </a:lnTo>
                    <a:lnTo>
                      <a:pt x="98" y="77"/>
                    </a:lnTo>
                    <a:lnTo>
                      <a:pt x="88" y="79"/>
                    </a:lnTo>
                    <a:lnTo>
                      <a:pt x="76" y="87"/>
                    </a:lnTo>
                    <a:lnTo>
                      <a:pt x="76" y="88"/>
                    </a:lnTo>
                    <a:lnTo>
                      <a:pt x="74" y="88"/>
                    </a:lnTo>
                    <a:lnTo>
                      <a:pt x="73" y="87"/>
                    </a:lnTo>
                    <a:lnTo>
                      <a:pt x="72" y="86"/>
                    </a:lnTo>
                    <a:lnTo>
                      <a:pt x="67" y="81"/>
                    </a:lnTo>
                    <a:lnTo>
                      <a:pt x="60" y="77"/>
                    </a:lnTo>
                    <a:lnTo>
                      <a:pt x="52" y="70"/>
                    </a:lnTo>
                    <a:lnTo>
                      <a:pt x="41" y="62"/>
                    </a:lnTo>
                    <a:lnTo>
                      <a:pt x="34" y="56"/>
                    </a:lnTo>
                    <a:lnTo>
                      <a:pt x="23" y="48"/>
                    </a:lnTo>
                    <a:lnTo>
                      <a:pt x="18" y="41"/>
                    </a:lnTo>
                    <a:lnTo>
                      <a:pt x="6" y="28"/>
                    </a:lnTo>
                    <a:lnTo>
                      <a:pt x="0" y="15"/>
                    </a:lnTo>
                    <a:lnTo>
                      <a:pt x="1" y="7"/>
                    </a:lnTo>
                    <a:lnTo>
                      <a:pt x="11" y="1"/>
                    </a:lnTo>
                    <a:close/>
                  </a:path>
                </a:pathLst>
              </a:custGeom>
              <a:solidFill>
                <a:srgbClr val="AB70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59" name="Freeform 1599">
                <a:extLst>
                  <a:ext uri="{FF2B5EF4-FFF2-40B4-BE49-F238E27FC236}">
                    <a16:creationId xmlns:a16="http://schemas.microsoft.com/office/drawing/2014/main" id="{03DD0B74-419B-4D4D-5CFF-D9B8B17F1370}"/>
                  </a:ext>
                </a:extLst>
              </p:cNvPr>
              <p:cNvSpPr>
                <a:spLocks/>
              </p:cNvSpPr>
              <p:nvPr/>
            </p:nvSpPr>
            <p:spPr bwMode="auto">
              <a:xfrm>
                <a:off x="1097" y="2204"/>
                <a:ext cx="27" cy="23"/>
              </a:xfrm>
              <a:custGeom>
                <a:avLst/>
                <a:gdLst>
                  <a:gd name="T0" fmla="*/ 9 w 81"/>
                  <a:gd name="T1" fmla="*/ 1 h 69"/>
                  <a:gd name="T2" fmla="*/ 18 w 81"/>
                  <a:gd name="T3" fmla="*/ 0 h 69"/>
                  <a:gd name="T4" fmla="*/ 27 w 81"/>
                  <a:gd name="T5" fmla="*/ 1 h 69"/>
                  <a:gd name="T6" fmla="*/ 34 w 81"/>
                  <a:gd name="T7" fmla="*/ 7 h 69"/>
                  <a:gd name="T8" fmla="*/ 44 w 81"/>
                  <a:gd name="T9" fmla="*/ 18 h 69"/>
                  <a:gd name="T10" fmla="*/ 57 w 81"/>
                  <a:gd name="T11" fmla="*/ 28 h 69"/>
                  <a:gd name="T12" fmla="*/ 68 w 81"/>
                  <a:gd name="T13" fmla="*/ 39 h 69"/>
                  <a:gd name="T14" fmla="*/ 77 w 81"/>
                  <a:gd name="T15" fmla="*/ 50 h 69"/>
                  <a:gd name="T16" fmla="*/ 81 w 81"/>
                  <a:gd name="T17" fmla="*/ 56 h 69"/>
                  <a:gd name="T18" fmla="*/ 81 w 81"/>
                  <a:gd name="T19" fmla="*/ 60 h 69"/>
                  <a:gd name="T20" fmla="*/ 77 w 81"/>
                  <a:gd name="T21" fmla="*/ 60 h 69"/>
                  <a:gd name="T22" fmla="*/ 68 w 81"/>
                  <a:gd name="T23" fmla="*/ 60 h 69"/>
                  <a:gd name="T24" fmla="*/ 59 w 81"/>
                  <a:gd name="T25" fmla="*/ 68 h 69"/>
                  <a:gd name="T26" fmla="*/ 59 w 81"/>
                  <a:gd name="T27" fmla="*/ 69 h 69"/>
                  <a:gd name="T28" fmla="*/ 57 w 81"/>
                  <a:gd name="T29" fmla="*/ 69 h 69"/>
                  <a:gd name="T30" fmla="*/ 55 w 81"/>
                  <a:gd name="T31" fmla="*/ 68 h 69"/>
                  <a:gd name="T32" fmla="*/ 51 w 81"/>
                  <a:gd name="T33" fmla="*/ 64 h 69"/>
                  <a:gd name="T34" fmla="*/ 40 w 81"/>
                  <a:gd name="T35" fmla="*/ 55 h 69"/>
                  <a:gd name="T36" fmla="*/ 25 w 81"/>
                  <a:gd name="T37" fmla="*/ 42 h 69"/>
                  <a:gd name="T38" fmla="*/ 13 w 81"/>
                  <a:gd name="T39" fmla="*/ 32 h 69"/>
                  <a:gd name="T40" fmla="*/ 5 w 81"/>
                  <a:gd name="T41" fmla="*/ 22 h 69"/>
                  <a:gd name="T42" fmla="*/ 0 w 81"/>
                  <a:gd name="T43" fmla="*/ 13 h 69"/>
                  <a:gd name="T44" fmla="*/ 0 w 81"/>
                  <a:gd name="T45" fmla="*/ 6 h 69"/>
                  <a:gd name="T46" fmla="*/ 9 w 81"/>
                  <a:gd name="T47"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 h="69">
                    <a:moveTo>
                      <a:pt x="9" y="1"/>
                    </a:moveTo>
                    <a:lnTo>
                      <a:pt x="18" y="0"/>
                    </a:lnTo>
                    <a:lnTo>
                      <a:pt x="27" y="1"/>
                    </a:lnTo>
                    <a:lnTo>
                      <a:pt x="34" y="7"/>
                    </a:lnTo>
                    <a:lnTo>
                      <a:pt x="44" y="18"/>
                    </a:lnTo>
                    <a:lnTo>
                      <a:pt x="57" y="28"/>
                    </a:lnTo>
                    <a:lnTo>
                      <a:pt x="68" y="39"/>
                    </a:lnTo>
                    <a:lnTo>
                      <a:pt x="77" y="50"/>
                    </a:lnTo>
                    <a:lnTo>
                      <a:pt x="81" y="56"/>
                    </a:lnTo>
                    <a:lnTo>
                      <a:pt x="81" y="60"/>
                    </a:lnTo>
                    <a:lnTo>
                      <a:pt x="77" y="60"/>
                    </a:lnTo>
                    <a:lnTo>
                      <a:pt x="68" y="60"/>
                    </a:lnTo>
                    <a:lnTo>
                      <a:pt x="59" y="68"/>
                    </a:lnTo>
                    <a:lnTo>
                      <a:pt x="59" y="69"/>
                    </a:lnTo>
                    <a:lnTo>
                      <a:pt x="57" y="69"/>
                    </a:lnTo>
                    <a:lnTo>
                      <a:pt x="55" y="68"/>
                    </a:lnTo>
                    <a:lnTo>
                      <a:pt x="51" y="64"/>
                    </a:lnTo>
                    <a:lnTo>
                      <a:pt x="40" y="55"/>
                    </a:lnTo>
                    <a:lnTo>
                      <a:pt x="25" y="42"/>
                    </a:lnTo>
                    <a:lnTo>
                      <a:pt x="13" y="32"/>
                    </a:lnTo>
                    <a:lnTo>
                      <a:pt x="5" y="22"/>
                    </a:lnTo>
                    <a:lnTo>
                      <a:pt x="0" y="13"/>
                    </a:lnTo>
                    <a:lnTo>
                      <a:pt x="0" y="6"/>
                    </a:lnTo>
                    <a:lnTo>
                      <a:pt x="9" y="1"/>
                    </a:lnTo>
                    <a:close/>
                  </a:path>
                </a:pathLst>
              </a:custGeom>
              <a:solidFill>
                <a:srgbClr val="B778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60" name="Freeform 1600">
                <a:extLst>
                  <a:ext uri="{FF2B5EF4-FFF2-40B4-BE49-F238E27FC236}">
                    <a16:creationId xmlns:a16="http://schemas.microsoft.com/office/drawing/2014/main" id="{0369E357-1C97-B374-3D32-38B85E175B17}"/>
                  </a:ext>
                </a:extLst>
              </p:cNvPr>
              <p:cNvSpPr>
                <a:spLocks/>
              </p:cNvSpPr>
              <p:nvPr/>
            </p:nvSpPr>
            <p:spPr bwMode="auto">
              <a:xfrm>
                <a:off x="1101" y="2206"/>
                <a:ext cx="18" cy="16"/>
              </a:xfrm>
              <a:custGeom>
                <a:avLst/>
                <a:gdLst>
                  <a:gd name="T0" fmla="*/ 39 w 56"/>
                  <a:gd name="T1" fmla="*/ 49 h 49"/>
                  <a:gd name="T2" fmla="*/ 36 w 56"/>
                  <a:gd name="T3" fmla="*/ 46 h 49"/>
                  <a:gd name="T4" fmla="*/ 27 w 56"/>
                  <a:gd name="T5" fmla="*/ 40 h 49"/>
                  <a:gd name="T6" fmla="*/ 18 w 56"/>
                  <a:gd name="T7" fmla="*/ 30 h 49"/>
                  <a:gd name="T8" fmla="*/ 7 w 56"/>
                  <a:gd name="T9" fmla="*/ 23 h 49"/>
                  <a:gd name="T10" fmla="*/ 3 w 56"/>
                  <a:gd name="T11" fmla="*/ 15 h 49"/>
                  <a:gd name="T12" fmla="*/ 0 w 56"/>
                  <a:gd name="T13" fmla="*/ 9 h 49"/>
                  <a:gd name="T14" fmla="*/ 0 w 56"/>
                  <a:gd name="T15" fmla="*/ 5 h 49"/>
                  <a:gd name="T16" fmla="*/ 5 w 56"/>
                  <a:gd name="T17" fmla="*/ 1 h 49"/>
                  <a:gd name="T18" fmla="*/ 11 w 56"/>
                  <a:gd name="T19" fmla="*/ 0 h 49"/>
                  <a:gd name="T20" fmla="*/ 18 w 56"/>
                  <a:gd name="T21" fmla="*/ 1 h 49"/>
                  <a:gd name="T22" fmla="*/ 23 w 56"/>
                  <a:gd name="T23" fmla="*/ 6 h 49"/>
                  <a:gd name="T24" fmla="*/ 32 w 56"/>
                  <a:gd name="T25" fmla="*/ 12 h 49"/>
                  <a:gd name="T26" fmla="*/ 39 w 56"/>
                  <a:gd name="T27" fmla="*/ 20 h 49"/>
                  <a:gd name="T28" fmla="*/ 47 w 56"/>
                  <a:gd name="T29" fmla="*/ 29 h 49"/>
                  <a:gd name="T30" fmla="*/ 53 w 56"/>
                  <a:gd name="T31" fmla="*/ 37 h 49"/>
                  <a:gd name="T32" fmla="*/ 56 w 56"/>
                  <a:gd name="T33" fmla="*/ 42 h 49"/>
                  <a:gd name="T34" fmla="*/ 56 w 56"/>
                  <a:gd name="T35" fmla="*/ 43 h 49"/>
                  <a:gd name="T36" fmla="*/ 53 w 56"/>
                  <a:gd name="T37" fmla="*/ 42 h 49"/>
                  <a:gd name="T38" fmla="*/ 47 w 56"/>
                  <a:gd name="T39" fmla="*/ 43 h 49"/>
                  <a:gd name="T40" fmla="*/ 41 w 56"/>
                  <a:gd name="T41" fmla="*/ 49 h 49"/>
                  <a:gd name="T42" fmla="*/ 41 w 56"/>
                  <a:gd name="T43" fmla="*/ 49 h 49"/>
                  <a:gd name="T44" fmla="*/ 39 w 56"/>
                  <a:gd name="T4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49">
                    <a:moveTo>
                      <a:pt x="39" y="49"/>
                    </a:moveTo>
                    <a:lnTo>
                      <a:pt x="36" y="46"/>
                    </a:lnTo>
                    <a:lnTo>
                      <a:pt x="27" y="40"/>
                    </a:lnTo>
                    <a:lnTo>
                      <a:pt x="18" y="30"/>
                    </a:lnTo>
                    <a:lnTo>
                      <a:pt x="7" y="23"/>
                    </a:lnTo>
                    <a:lnTo>
                      <a:pt x="3" y="15"/>
                    </a:lnTo>
                    <a:lnTo>
                      <a:pt x="0" y="9"/>
                    </a:lnTo>
                    <a:lnTo>
                      <a:pt x="0" y="5"/>
                    </a:lnTo>
                    <a:lnTo>
                      <a:pt x="5" y="1"/>
                    </a:lnTo>
                    <a:lnTo>
                      <a:pt x="11" y="0"/>
                    </a:lnTo>
                    <a:lnTo>
                      <a:pt x="18" y="1"/>
                    </a:lnTo>
                    <a:lnTo>
                      <a:pt x="23" y="6"/>
                    </a:lnTo>
                    <a:lnTo>
                      <a:pt x="32" y="12"/>
                    </a:lnTo>
                    <a:lnTo>
                      <a:pt x="39" y="20"/>
                    </a:lnTo>
                    <a:lnTo>
                      <a:pt x="47" y="29"/>
                    </a:lnTo>
                    <a:lnTo>
                      <a:pt x="53" y="37"/>
                    </a:lnTo>
                    <a:lnTo>
                      <a:pt x="56" y="42"/>
                    </a:lnTo>
                    <a:lnTo>
                      <a:pt x="56" y="43"/>
                    </a:lnTo>
                    <a:lnTo>
                      <a:pt x="53" y="42"/>
                    </a:lnTo>
                    <a:lnTo>
                      <a:pt x="47" y="43"/>
                    </a:lnTo>
                    <a:lnTo>
                      <a:pt x="41" y="49"/>
                    </a:lnTo>
                    <a:lnTo>
                      <a:pt x="41" y="49"/>
                    </a:lnTo>
                    <a:lnTo>
                      <a:pt x="39" y="49"/>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61" name="Freeform 1601">
                <a:extLst>
                  <a:ext uri="{FF2B5EF4-FFF2-40B4-BE49-F238E27FC236}">
                    <a16:creationId xmlns:a16="http://schemas.microsoft.com/office/drawing/2014/main" id="{913A58B8-B803-3424-A24E-7ED34840C032}"/>
                  </a:ext>
                </a:extLst>
              </p:cNvPr>
              <p:cNvSpPr>
                <a:spLocks/>
              </p:cNvSpPr>
              <p:nvPr/>
            </p:nvSpPr>
            <p:spPr bwMode="auto">
              <a:xfrm>
                <a:off x="1054" y="2196"/>
                <a:ext cx="23" cy="54"/>
              </a:xfrm>
              <a:custGeom>
                <a:avLst/>
                <a:gdLst>
                  <a:gd name="T0" fmla="*/ 0 w 70"/>
                  <a:gd name="T1" fmla="*/ 47 h 164"/>
                  <a:gd name="T2" fmla="*/ 0 w 70"/>
                  <a:gd name="T3" fmla="*/ 52 h 164"/>
                  <a:gd name="T4" fmla="*/ 2 w 70"/>
                  <a:gd name="T5" fmla="*/ 63 h 164"/>
                  <a:gd name="T6" fmla="*/ 4 w 70"/>
                  <a:gd name="T7" fmla="*/ 80 h 164"/>
                  <a:gd name="T8" fmla="*/ 5 w 70"/>
                  <a:gd name="T9" fmla="*/ 99 h 164"/>
                  <a:gd name="T10" fmla="*/ 9 w 70"/>
                  <a:gd name="T11" fmla="*/ 120 h 164"/>
                  <a:gd name="T12" fmla="*/ 13 w 70"/>
                  <a:gd name="T13" fmla="*/ 139 h 164"/>
                  <a:gd name="T14" fmla="*/ 18 w 70"/>
                  <a:gd name="T15" fmla="*/ 154 h 164"/>
                  <a:gd name="T16" fmla="*/ 24 w 70"/>
                  <a:gd name="T17" fmla="*/ 161 h 164"/>
                  <a:gd name="T18" fmla="*/ 37 w 70"/>
                  <a:gd name="T19" fmla="*/ 164 h 164"/>
                  <a:gd name="T20" fmla="*/ 51 w 70"/>
                  <a:gd name="T21" fmla="*/ 156 h 164"/>
                  <a:gd name="T22" fmla="*/ 61 w 70"/>
                  <a:gd name="T23" fmla="*/ 144 h 164"/>
                  <a:gd name="T24" fmla="*/ 68 w 70"/>
                  <a:gd name="T25" fmla="*/ 129 h 164"/>
                  <a:gd name="T26" fmla="*/ 68 w 70"/>
                  <a:gd name="T27" fmla="*/ 121 h 164"/>
                  <a:gd name="T28" fmla="*/ 70 w 70"/>
                  <a:gd name="T29" fmla="*/ 114 h 164"/>
                  <a:gd name="T30" fmla="*/ 70 w 70"/>
                  <a:gd name="T31" fmla="*/ 105 h 164"/>
                  <a:gd name="T32" fmla="*/ 70 w 70"/>
                  <a:gd name="T33" fmla="*/ 95 h 164"/>
                  <a:gd name="T34" fmla="*/ 68 w 70"/>
                  <a:gd name="T35" fmla="*/ 84 h 164"/>
                  <a:gd name="T36" fmla="*/ 65 w 70"/>
                  <a:gd name="T37" fmla="*/ 71 h 164"/>
                  <a:gd name="T38" fmla="*/ 61 w 70"/>
                  <a:gd name="T39" fmla="*/ 57 h 164"/>
                  <a:gd name="T40" fmla="*/ 55 w 70"/>
                  <a:gd name="T41" fmla="*/ 40 h 164"/>
                  <a:gd name="T42" fmla="*/ 47 w 70"/>
                  <a:gd name="T43" fmla="*/ 25 h 164"/>
                  <a:gd name="T44" fmla="*/ 38 w 70"/>
                  <a:gd name="T45" fmla="*/ 13 h 164"/>
                  <a:gd name="T46" fmla="*/ 29 w 70"/>
                  <a:gd name="T47" fmla="*/ 6 h 164"/>
                  <a:gd name="T48" fmla="*/ 20 w 70"/>
                  <a:gd name="T49" fmla="*/ 0 h 164"/>
                  <a:gd name="T50" fmla="*/ 11 w 70"/>
                  <a:gd name="T51" fmla="*/ 3 h 164"/>
                  <a:gd name="T52" fmla="*/ 5 w 70"/>
                  <a:gd name="T53" fmla="*/ 10 h 164"/>
                  <a:gd name="T54" fmla="*/ 2 w 70"/>
                  <a:gd name="T55" fmla="*/ 25 h 164"/>
                  <a:gd name="T56" fmla="*/ 0 w 70"/>
                  <a:gd name="T57" fmla="*/ 47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164">
                    <a:moveTo>
                      <a:pt x="0" y="47"/>
                    </a:moveTo>
                    <a:lnTo>
                      <a:pt x="0" y="52"/>
                    </a:lnTo>
                    <a:lnTo>
                      <a:pt x="2" y="63"/>
                    </a:lnTo>
                    <a:lnTo>
                      <a:pt x="4" y="80"/>
                    </a:lnTo>
                    <a:lnTo>
                      <a:pt x="5" y="99"/>
                    </a:lnTo>
                    <a:lnTo>
                      <a:pt x="9" y="120"/>
                    </a:lnTo>
                    <a:lnTo>
                      <a:pt x="13" y="139"/>
                    </a:lnTo>
                    <a:lnTo>
                      <a:pt x="18" y="154"/>
                    </a:lnTo>
                    <a:lnTo>
                      <a:pt x="24" y="161"/>
                    </a:lnTo>
                    <a:lnTo>
                      <a:pt x="37" y="164"/>
                    </a:lnTo>
                    <a:lnTo>
                      <a:pt x="51" y="156"/>
                    </a:lnTo>
                    <a:lnTo>
                      <a:pt x="61" y="144"/>
                    </a:lnTo>
                    <a:lnTo>
                      <a:pt x="68" y="129"/>
                    </a:lnTo>
                    <a:lnTo>
                      <a:pt x="68" y="121"/>
                    </a:lnTo>
                    <a:lnTo>
                      <a:pt x="70" y="114"/>
                    </a:lnTo>
                    <a:lnTo>
                      <a:pt x="70" y="105"/>
                    </a:lnTo>
                    <a:lnTo>
                      <a:pt x="70" y="95"/>
                    </a:lnTo>
                    <a:lnTo>
                      <a:pt x="68" y="84"/>
                    </a:lnTo>
                    <a:lnTo>
                      <a:pt x="65" y="71"/>
                    </a:lnTo>
                    <a:lnTo>
                      <a:pt x="61" y="57"/>
                    </a:lnTo>
                    <a:lnTo>
                      <a:pt x="55" y="40"/>
                    </a:lnTo>
                    <a:lnTo>
                      <a:pt x="47" y="25"/>
                    </a:lnTo>
                    <a:lnTo>
                      <a:pt x="38" y="13"/>
                    </a:lnTo>
                    <a:lnTo>
                      <a:pt x="29" y="6"/>
                    </a:lnTo>
                    <a:lnTo>
                      <a:pt x="20" y="0"/>
                    </a:lnTo>
                    <a:lnTo>
                      <a:pt x="11" y="3"/>
                    </a:lnTo>
                    <a:lnTo>
                      <a:pt x="5" y="10"/>
                    </a:lnTo>
                    <a:lnTo>
                      <a:pt x="2" y="25"/>
                    </a:lnTo>
                    <a:lnTo>
                      <a:pt x="0" y="47"/>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62" name="Freeform 1602">
                <a:extLst>
                  <a:ext uri="{FF2B5EF4-FFF2-40B4-BE49-F238E27FC236}">
                    <a16:creationId xmlns:a16="http://schemas.microsoft.com/office/drawing/2014/main" id="{A1E11793-02D6-AB24-E399-1BBFB5B9FB73}"/>
                  </a:ext>
                </a:extLst>
              </p:cNvPr>
              <p:cNvSpPr>
                <a:spLocks/>
              </p:cNvSpPr>
              <p:nvPr/>
            </p:nvSpPr>
            <p:spPr bwMode="auto">
              <a:xfrm>
                <a:off x="1056" y="2204"/>
                <a:ext cx="19" cy="43"/>
              </a:xfrm>
              <a:custGeom>
                <a:avLst/>
                <a:gdLst>
                  <a:gd name="T0" fmla="*/ 44 w 57"/>
                  <a:gd name="T1" fmla="*/ 31 h 131"/>
                  <a:gd name="T2" fmla="*/ 50 w 57"/>
                  <a:gd name="T3" fmla="*/ 44 h 131"/>
                  <a:gd name="T4" fmla="*/ 52 w 57"/>
                  <a:gd name="T5" fmla="*/ 55 h 131"/>
                  <a:gd name="T6" fmla="*/ 56 w 57"/>
                  <a:gd name="T7" fmla="*/ 65 h 131"/>
                  <a:gd name="T8" fmla="*/ 57 w 57"/>
                  <a:gd name="T9" fmla="*/ 76 h 131"/>
                  <a:gd name="T10" fmla="*/ 57 w 57"/>
                  <a:gd name="T11" fmla="*/ 83 h 131"/>
                  <a:gd name="T12" fmla="*/ 57 w 57"/>
                  <a:gd name="T13" fmla="*/ 91 h 131"/>
                  <a:gd name="T14" fmla="*/ 56 w 57"/>
                  <a:gd name="T15" fmla="*/ 98 h 131"/>
                  <a:gd name="T16" fmla="*/ 56 w 57"/>
                  <a:gd name="T17" fmla="*/ 104 h 131"/>
                  <a:gd name="T18" fmla="*/ 51 w 57"/>
                  <a:gd name="T19" fmla="*/ 116 h 131"/>
                  <a:gd name="T20" fmla="*/ 40 w 57"/>
                  <a:gd name="T21" fmla="*/ 125 h 131"/>
                  <a:gd name="T22" fmla="*/ 30 w 57"/>
                  <a:gd name="T23" fmla="*/ 131 h 131"/>
                  <a:gd name="T24" fmla="*/ 19 w 57"/>
                  <a:gd name="T25" fmla="*/ 130 h 131"/>
                  <a:gd name="T26" fmla="*/ 15 w 57"/>
                  <a:gd name="T27" fmla="*/ 123 h 131"/>
                  <a:gd name="T28" fmla="*/ 10 w 57"/>
                  <a:gd name="T29" fmla="*/ 112 h 131"/>
                  <a:gd name="T30" fmla="*/ 6 w 57"/>
                  <a:gd name="T31" fmla="*/ 96 h 131"/>
                  <a:gd name="T32" fmla="*/ 5 w 57"/>
                  <a:gd name="T33" fmla="*/ 81 h 131"/>
                  <a:gd name="T34" fmla="*/ 2 w 57"/>
                  <a:gd name="T35" fmla="*/ 63 h 131"/>
                  <a:gd name="T36" fmla="*/ 2 w 57"/>
                  <a:gd name="T37" fmla="*/ 50 h 131"/>
                  <a:gd name="T38" fmla="*/ 0 w 57"/>
                  <a:gd name="T39" fmla="*/ 40 h 131"/>
                  <a:gd name="T40" fmla="*/ 0 w 57"/>
                  <a:gd name="T41" fmla="*/ 36 h 131"/>
                  <a:gd name="T42" fmla="*/ 2 w 57"/>
                  <a:gd name="T43" fmla="*/ 19 h 131"/>
                  <a:gd name="T44" fmla="*/ 5 w 57"/>
                  <a:gd name="T45" fmla="*/ 7 h 131"/>
                  <a:gd name="T46" fmla="*/ 10 w 57"/>
                  <a:gd name="T47" fmla="*/ 1 h 131"/>
                  <a:gd name="T48" fmla="*/ 16 w 57"/>
                  <a:gd name="T49" fmla="*/ 0 h 131"/>
                  <a:gd name="T50" fmla="*/ 22 w 57"/>
                  <a:gd name="T51" fmla="*/ 3 h 131"/>
                  <a:gd name="T52" fmla="*/ 30 w 57"/>
                  <a:gd name="T53" fmla="*/ 9 h 131"/>
                  <a:gd name="T54" fmla="*/ 38 w 57"/>
                  <a:gd name="T55" fmla="*/ 19 h 131"/>
                  <a:gd name="T56" fmla="*/ 44 w 57"/>
                  <a:gd name="T57" fmla="*/ 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131">
                    <a:moveTo>
                      <a:pt x="44" y="31"/>
                    </a:moveTo>
                    <a:lnTo>
                      <a:pt x="50" y="44"/>
                    </a:lnTo>
                    <a:lnTo>
                      <a:pt x="52" y="55"/>
                    </a:lnTo>
                    <a:lnTo>
                      <a:pt x="56" y="65"/>
                    </a:lnTo>
                    <a:lnTo>
                      <a:pt x="57" y="76"/>
                    </a:lnTo>
                    <a:lnTo>
                      <a:pt x="57" y="83"/>
                    </a:lnTo>
                    <a:lnTo>
                      <a:pt x="57" y="91"/>
                    </a:lnTo>
                    <a:lnTo>
                      <a:pt x="56" y="98"/>
                    </a:lnTo>
                    <a:lnTo>
                      <a:pt x="56" y="104"/>
                    </a:lnTo>
                    <a:lnTo>
                      <a:pt x="51" y="116"/>
                    </a:lnTo>
                    <a:lnTo>
                      <a:pt x="40" y="125"/>
                    </a:lnTo>
                    <a:lnTo>
                      <a:pt x="30" y="131"/>
                    </a:lnTo>
                    <a:lnTo>
                      <a:pt x="19" y="130"/>
                    </a:lnTo>
                    <a:lnTo>
                      <a:pt x="15" y="123"/>
                    </a:lnTo>
                    <a:lnTo>
                      <a:pt x="10" y="112"/>
                    </a:lnTo>
                    <a:lnTo>
                      <a:pt x="6" y="96"/>
                    </a:lnTo>
                    <a:lnTo>
                      <a:pt x="5" y="81"/>
                    </a:lnTo>
                    <a:lnTo>
                      <a:pt x="2" y="63"/>
                    </a:lnTo>
                    <a:lnTo>
                      <a:pt x="2" y="50"/>
                    </a:lnTo>
                    <a:lnTo>
                      <a:pt x="0" y="40"/>
                    </a:lnTo>
                    <a:lnTo>
                      <a:pt x="0" y="36"/>
                    </a:lnTo>
                    <a:lnTo>
                      <a:pt x="2" y="19"/>
                    </a:lnTo>
                    <a:lnTo>
                      <a:pt x="5" y="7"/>
                    </a:lnTo>
                    <a:lnTo>
                      <a:pt x="10" y="1"/>
                    </a:lnTo>
                    <a:lnTo>
                      <a:pt x="16" y="0"/>
                    </a:lnTo>
                    <a:lnTo>
                      <a:pt x="22" y="3"/>
                    </a:lnTo>
                    <a:lnTo>
                      <a:pt x="30" y="9"/>
                    </a:lnTo>
                    <a:lnTo>
                      <a:pt x="38" y="19"/>
                    </a:lnTo>
                    <a:lnTo>
                      <a:pt x="44" y="31"/>
                    </a:lnTo>
                    <a:close/>
                  </a:path>
                </a:pathLst>
              </a:custGeom>
              <a:solidFill>
                <a:srgbClr val="995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63" name="Freeform 1603">
                <a:extLst>
                  <a:ext uri="{FF2B5EF4-FFF2-40B4-BE49-F238E27FC236}">
                    <a16:creationId xmlns:a16="http://schemas.microsoft.com/office/drawing/2014/main" id="{F0E1814D-DF38-CDD7-369D-C527401ED51D}"/>
                  </a:ext>
                </a:extLst>
              </p:cNvPr>
              <p:cNvSpPr>
                <a:spLocks/>
              </p:cNvSpPr>
              <p:nvPr/>
            </p:nvSpPr>
            <p:spPr bwMode="auto">
              <a:xfrm>
                <a:off x="1058" y="2211"/>
                <a:ext cx="15" cy="34"/>
              </a:xfrm>
              <a:custGeom>
                <a:avLst/>
                <a:gdLst>
                  <a:gd name="T0" fmla="*/ 35 w 45"/>
                  <a:gd name="T1" fmla="*/ 25 h 102"/>
                  <a:gd name="T2" fmla="*/ 40 w 45"/>
                  <a:gd name="T3" fmla="*/ 34 h 102"/>
                  <a:gd name="T4" fmla="*/ 42 w 45"/>
                  <a:gd name="T5" fmla="*/ 43 h 102"/>
                  <a:gd name="T6" fmla="*/ 44 w 45"/>
                  <a:gd name="T7" fmla="*/ 51 h 102"/>
                  <a:gd name="T8" fmla="*/ 45 w 45"/>
                  <a:gd name="T9" fmla="*/ 58 h 102"/>
                  <a:gd name="T10" fmla="*/ 45 w 45"/>
                  <a:gd name="T11" fmla="*/ 66 h 102"/>
                  <a:gd name="T12" fmla="*/ 45 w 45"/>
                  <a:gd name="T13" fmla="*/ 70 h 102"/>
                  <a:gd name="T14" fmla="*/ 44 w 45"/>
                  <a:gd name="T15" fmla="*/ 75 h 102"/>
                  <a:gd name="T16" fmla="*/ 44 w 45"/>
                  <a:gd name="T17" fmla="*/ 80 h 102"/>
                  <a:gd name="T18" fmla="*/ 40 w 45"/>
                  <a:gd name="T19" fmla="*/ 89 h 102"/>
                  <a:gd name="T20" fmla="*/ 33 w 45"/>
                  <a:gd name="T21" fmla="*/ 97 h 102"/>
                  <a:gd name="T22" fmla="*/ 25 w 45"/>
                  <a:gd name="T23" fmla="*/ 102 h 102"/>
                  <a:gd name="T24" fmla="*/ 17 w 45"/>
                  <a:gd name="T25" fmla="*/ 101 h 102"/>
                  <a:gd name="T26" fmla="*/ 14 w 45"/>
                  <a:gd name="T27" fmla="*/ 96 h 102"/>
                  <a:gd name="T28" fmla="*/ 9 w 45"/>
                  <a:gd name="T29" fmla="*/ 87 h 102"/>
                  <a:gd name="T30" fmla="*/ 7 w 45"/>
                  <a:gd name="T31" fmla="*/ 75 h 102"/>
                  <a:gd name="T32" fmla="*/ 4 w 45"/>
                  <a:gd name="T33" fmla="*/ 61 h 102"/>
                  <a:gd name="T34" fmla="*/ 3 w 45"/>
                  <a:gd name="T35" fmla="*/ 49 h 102"/>
                  <a:gd name="T36" fmla="*/ 3 w 45"/>
                  <a:gd name="T37" fmla="*/ 39 h 102"/>
                  <a:gd name="T38" fmla="*/ 0 w 45"/>
                  <a:gd name="T39" fmla="*/ 32 h 102"/>
                  <a:gd name="T40" fmla="*/ 0 w 45"/>
                  <a:gd name="T41" fmla="*/ 28 h 102"/>
                  <a:gd name="T42" fmla="*/ 4 w 45"/>
                  <a:gd name="T43" fmla="*/ 6 h 102"/>
                  <a:gd name="T44" fmla="*/ 14 w 45"/>
                  <a:gd name="T45" fmla="*/ 0 h 102"/>
                  <a:gd name="T46" fmla="*/ 26 w 45"/>
                  <a:gd name="T47" fmla="*/ 7 h 102"/>
                  <a:gd name="T48" fmla="*/ 35 w 45"/>
                  <a:gd name="T49" fmla="*/ 2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102">
                    <a:moveTo>
                      <a:pt x="35" y="25"/>
                    </a:moveTo>
                    <a:lnTo>
                      <a:pt x="40" y="34"/>
                    </a:lnTo>
                    <a:lnTo>
                      <a:pt x="42" y="43"/>
                    </a:lnTo>
                    <a:lnTo>
                      <a:pt x="44" y="51"/>
                    </a:lnTo>
                    <a:lnTo>
                      <a:pt x="45" y="58"/>
                    </a:lnTo>
                    <a:lnTo>
                      <a:pt x="45" y="66"/>
                    </a:lnTo>
                    <a:lnTo>
                      <a:pt x="45" y="70"/>
                    </a:lnTo>
                    <a:lnTo>
                      <a:pt x="44" y="75"/>
                    </a:lnTo>
                    <a:lnTo>
                      <a:pt x="44" y="80"/>
                    </a:lnTo>
                    <a:lnTo>
                      <a:pt x="40" y="89"/>
                    </a:lnTo>
                    <a:lnTo>
                      <a:pt x="33" y="97"/>
                    </a:lnTo>
                    <a:lnTo>
                      <a:pt x="25" y="102"/>
                    </a:lnTo>
                    <a:lnTo>
                      <a:pt x="17" y="101"/>
                    </a:lnTo>
                    <a:lnTo>
                      <a:pt x="14" y="96"/>
                    </a:lnTo>
                    <a:lnTo>
                      <a:pt x="9" y="87"/>
                    </a:lnTo>
                    <a:lnTo>
                      <a:pt x="7" y="75"/>
                    </a:lnTo>
                    <a:lnTo>
                      <a:pt x="4" y="61"/>
                    </a:lnTo>
                    <a:lnTo>
                      <a:pt x="3" y="49"/>
                    </a:lnTo>
                    <a:lnTo>
                      <a:pt x="3" y="39"/>
                    </a:lnTo>
                    <a:lnTo>
                      <a:pt x="0" y="32"/>
                    </a:lnTo>
                    <a:lnTo>
                      <a:pt x="0" y="28"/>
                    </a:lnTo>
                    <a:lnTo>
                      <a:pt x="4" y="6"/>
                    </a:lnTo>
                    <a:lnTo>
                      <a:pt x="14" y="0"/>
                    </a:lnTo>
                    <a:lnTo>
                      <a:pt x="26" y="7"/>
                    </a:lnTo>
                    <a:lnTo>
                      <a:pt x="35" y="25"/>
                    </a:lnTo>
                    <a:close/>
                  </a:path>
                </a:pathLst>
              </a:custGeom>
              <a:solidFill>
                <a:srgbClr val="A166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64" name="Freeform 1604">
                <a:extLst>
                  <a:ext uri="{FF2B5EF4-FFF2-40B4-BE49-F238E27FC236}">
                    <a16:creationId xmlns:a16="http://schemas.microsoft.com/office/drawing/2014/main" id="{C319D09D-1089-6250-21A4-1907E98928DC}"/>
                  </a:ext>
                </a:extLst>
              </p:cNvPr>
              <p:cNvSpPr>
                <a:spLocks/>
              </p:cNvSpPr>
              <p:nvPr/>
            </p:nvSpPr>
            <p:spPr bwMode="auto">
              <a:xfrm>
                <a:off x="1062" y="2217"/>
                <a:ext cx="11" cy="24"/>
              </a:xfrm>
              <a:custGeom>
                <a:avLst/>
                <a:gdLst>
                  <a:gd name="T0" fmla="*/ 25 w 32"/>
                  <a:gd name="T1" fmla="*/ 17 h 71"/>
                  <a:gd name="T2" fmla="*/ 29 w 32"/>
                  <a:gd name="T3" fmla="*/ 30 h 71"/>
                  <a:gd name="T4" fmla="*/ 32 w 32"/>
                  <a:gd name="T5" fmla="*/ 41 h 71"/>
                  <a:gd name="T6" fmla="*/ 32 w 32"/>
                  <a:gd name="T7" fmla="*/ 49 h 71"/>
                  <a:gd name="T8" fmla="*/ 29 w 32"/>
                  <a:gd name="T9" fmla="*/ 57 h 71"/>
                  <a:gd name="T10" fmla="*/ 27 w 32"/>
                  <a:gd name="T11" fmla="*/ 63 h 71"/>
                  <a:gd name="T12" fmla="*/ 22 w 32"/>
                  <a:gd name="T13" fmla="*/ 68 h 71"/>
                  <a:gd name="T14" fmla="*/ 15 w 32"/>
                  <a:gd name="T15" fmla="*/ 71 h 71"/>
                  <a:gd name="T16" fmla="*/ 11 w 32"/>
                  <a:gd name="T17" fmla="*/ 71 h 71"/>
                  <a:gd name="T18" fmla="*/ 7 w 32"/>
                  <a:gd name="T19" fmla="*/ 68 h 71"/>
                  <a:gd name="T20" fmla="*/ 6 w 32"/>
                  <a:gd name="T21" fmla="*/ 61 h 71"/>
                  <a:gd name="T22" fmla="*/ 5 w 32"/>
                  <a:gd name="T23" fmla="*/ 54 h 71"/>
                  <a:gd name="T24" fmla="*/ 4 w 32"/>
                  <a:gd name="T25" fmla="*/ 44 h 71"/>
                  <a:gd name="T26" fmla="*/ 1 w 32"/>
                  <a:gd name="T27" fmla="*/ 35 h 71"/>
                  <a:gd name="T28" fmla="*/ 0 w 32"/>
                  <a:gd name="T29" fmla="*/ 28 h 71"/>
                  <a:gd name="T30" fmla="*/ 0 w 32"/>
                  <a:gd name="T31" fmla="*/ 22 h 71"/>
                  <a:gd name="T32" fmla="*/ 0 w 32"/>
                  <a:gd name="T33" fmla="*/ 21 h 71"/>
                  <a:gd name="T34" fmla="*/ 4 w 32"/>
                  <a:gd name="T35" fmla="*/ 5 h 71"/>
                  <a:gd name="T36" fmla="*/ 9 w 32"/>
                  <a:gd name="T37" fmla="*/ 0 h 71"/>
                  <a:gd name="T38" fmla="*/ 16 w 32"/>
                  <a:gd name="T39" fmla="*/ 7 h 71"/>
                  <a:gd name="T40" fmla="*/ 25 w 32"/>
                  <a:gd name="T41" fmla="*/ 1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71">
                    <a:moveTo>
                      <a:pt x="25" y="17"/>
                    </a:moveTo>
                    <a:lnTo>
                      <a:pt x="29" y="30"/>
                    </a:lnTo>
                    <a:lnTo>
                      <a:pt x="32" y="41"/>
                    </a:lnTo>
                    <a:lnTo>
                      <a:pt x="32" y="49"/>
                    </a:lnTo>
                    <a:lnTo>
                      <a:pt x="29" y="57"/>
                    </a:lnTo>
                    <a:lnTo>
                      <a:pt x="27" y="63"/>
                    </a:lnTo>
                    <a:lnTo>
                      <a:pt x="22" y="68"/>
                    </a:lnTo>
                    <a:lnTo>
                      <a:pt x="15" y="71"/>
                    </a:lnTo>
                    <a:lnTo>
                      <a:pt x="11" y="71"/>
                    </a:lnTo>
                    <a:lnTo>
                      <a:pt x="7" y="68"/>
                    </a:lnTo>
                    <a:lnTo>
                      <a:pt x="6" y="61"/>
                    </a:lnTo>
                    <a:lnTo>
                      <a:pt x="5" y="54"/>
                    </a:lnTo>
                    <a:lnTo>
                      <a:pt x="4" y="44"/>
                    </a:lnTo>
                    <a:lnTo>
                      <a:pt x="1" y="35"/>
                    </a:lnTo>
                    <a:lnTo>
                      <a:pt x="0" y="28"/>
                    </a:lnTo>
                    <a:lnTo>
                      <a:pt x="0" y="22"/>
                    </a:lnTo>
                    <a:lnTo>
                      <a:pt x="0" y="21"/>
                    </a:lnTo>
                    <a:lnTo>
                      <a:pt x="4" y="5"/>
                    </a:lnTo>
                    <a:lnTo>
                      <a:pt x="9" y="0"/>
                    </a:lnTo>
                    <a:lnTo>
                      <a:pt x="16" y="7"/>
                    </a:lnTo>
                    <a:lnTo>
                      <a:pt x="25" y="17"/>
                    </a:lnTo>
                    <a:close/>
                  </a:path>
                </a:pathLst>
              </a:custGeom>
              <a:solidFill>
                <a:srgbClr val="A86B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65" name="Freeform 1605">
                <a:extLst>
                  <a:ext uri="{FF2B5EF4-FFF2-40B4-BE49-F238E27FC236}">
                    <a16:creationId xmlns:a16="http://schemas.microsoft.com/office/drawing/2014/main" id="{36701A8B-F6F4-3D28-E1D7-0EE9A61731BB}"/>
                  </a:ext>
                </a:extLst>
              </p:cNvPr>
              <p:cNvSpPr>
                <a:spLocks/>
              </p:cNvSpPr>
              <p:nvPr/>
            </p:nvSpPr>
            <p:spPr bwMode="auto">
              <a:xfrm>
                <a:off x="1064" y="2225"/>
                <a:ext cx="6" cy="13"/>
              </a:xfrm>
              <a:custGeom>
                <a:avLst/>
                <a:gdLst>
                  <a:gd name="T0" fmla="*/ 0 w 18"/>
                  <a:gd name="T1" fmla="*/ 11 h 39"/>
                  <a:gd name="T2" fmla="*/ 0 w 18"/>
                  <a:gd name="T3" fmla="*/ 16 h 39"/>
                  <a:gd name="T4" fmla="*/ 1 w 18"/>
                  <a:gd name="T5" fmla="*/ 25 h 39"/>
                  <a:gd name="T6" fmla="*/ 4 w 18"/>
                  <a:gd name="T7" fmla="*/ 34 h 39"/>
                  <a:gd name="T8" fmla="*/ 7 w 18"/>
                  <a:gd name="T9" fmla="*/ 39 h 39"/>
                  <a:gd name="T10" fmla="*/ 9 w 18"/>
                  <a:gd name="T11" fmla="*/ 39 h 39"/>
                  <a:gd name="T12" fmla="*/ 13 w 18"/>
                  <a:gd name="T13" fmla="*/ 38 h 39"/>
                  <a:gd name="T14" fmla="*/ 16 w 18"/>
                  <a:gd name="T15" fmla="*/ 34 h 39"/>
                  <a:gd name="T16" fmla="*/ 18 w 18"/>
                  <a:gd name="T17" fmla="*/ 31 h 39"/>
                  <a:gd name="T18" fmla="*/ 18 w 18"/>
                  <a:gd name="T19" fmla="*/ 29 h 39"/>
                  <a:gd name="T20" fmla="*/ 18 w 18"/>
                  <a:gd name="T21" fmla="*/ 22 h 39"/>
                  <a:gd name="T22" fmla="*/ 18 w 18"/>
                  <a:gd name="T23" fmla="*/ 18 h 39"/>
                  <a:gd name="T24" fmla="*/ 14 w 18"/>
                  <a:gd name="T25" fmla="*/ 10 h 39"/>
                  <a:gd name="T26" fmla="*/ 9 w 18"/>
                  <a:gd name="T27" fmla="*/ 3 h 39"/>
                  <a:gd name="T28" fmla="*/ 5 w 18"/>
                  <a:gd name="T29" fmla="*/ 0 h 39"/>
                  <a:gd name="T30" fmla="*/ 1 w 18"/>
                  <a:gd name="T31" fmla="*/ 2 h 39"/>
                  <a:gd name="T32" fmla="*/ 0 w 18"/>
                  <a:gd name="T3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39">
                    <a:moveTo>
                      <a:pt x="0" y="11"/>
                    </a:moveTo>
                    <a:lnTo>
                      <a:pt x="0" y="16"/>
                    </a:lnTo>
                    <a:lnTo>
                      <a:pt x="1" y="25"/>
                    </a:lnTo>
                    <a:lnTo>
                      <a:pt x="4" y="34"/>
                    </a:lnTo>
                    <a:lnTo>
                      <a:pt x="7" y="39"/>
                    </a:lnTo>
                    <a:lnTo>
                      <a:pt x="9" y="39"/>
                    </a:lnTo>
                    <a:lnTo>
                      <a:pt x="13" y="38"/>
                    </a:lnTo>
                    <a:lnTo>
                      <a:pt x="16" y="34"/>
                    </a:lnTo>
                    <a:lnTo>
                      <a:pt x="18" y="31"/>
                    </a:lnTo>
                    <a:lnTo>
                      <a:pt x="18" y="29"/>
                    </a:lnTo>
                    <a:lnTo>
                      <a:pt x="18" y="22"/>
                    </a:lnTo>
                    <a:lnTo>
                      <a:pt x="18" y="18"/>
                    </a:lnTo>
                    <a:lnTo>
                      <a:pt x="14" y="10"/>
                    </a:lnTo>
                    <a:lnTo>
                      <a:pt x="9" y="3"/>
                    </a:lnTo>
                    <a:lnTo>
                      <a:pt x="5" y="0"/>
                    </a:lnTo>
                    <a:lnTo>
                      <a:pt x="1" y="2"/>
                    </a:lnTo>
                    <a:lnTo>
                      <a:pt x="0" y="11"/>
                    </a:lnTo>
                    <a:close/>
                  </a:path>
                </a:pathLst>
              </a:custGeom>
              <a:solidFill>
                <a:srgbClr val="AD70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66" name="Freeform 1606">
                <a:extLst>
                  <a:ext uri="{FF2B5EF4-FFF2-40B4-BE49-F238E27FC236}">
                    <a16:creationId xmlns:a16="http://schemas.microsoft.com/office/drawing/2014/main" id="{EA58129F-0EE7-B346-8807-2A017F36AC87}"/>
                  </a:ext>
                </a:extLst>
              </p:cNvPr>
              <p:cNvSpPr>
                <a:spLocks/>
              </p:cNvSpPr>
              <p:nvPr/>
            </p:nvSpPr>
            <p:spPr bwMode="auto">
              <a:xfrm>
                <a:off x="964" y="2162"/>
                <a:ext cx="243" cy="162"/>
              </a:xfrm>
              <a:custGeom>
                <a:avLst/>
                <a:gdLst>
                  <a:gd name="T0" fmla="*/ 206 w 731"/>
                  <a:gd name="T1" fmla="*/ 1 h 484"/>
                  <a:gd name="T2" fmla="*/ 356 w 731"/>
                  <a:gd name="T3" fmla="*/ 0 h 484"/>
                  <a:gd name="T4" fmla="*/ 448 w 731"/>
                  <a:gd name="T5" fmla="*/ 6 h 484"/>
                  <a:gd name="T6" fmla="*/ 582 w 731"/>
                  <a:gd name="T7" fmla="*/ 17 h 484"/>
                  <a:gd name="T8" fmla="*/ 650 w 731"/>
                  <a:gd name="T9" fmla="*/ 42 h 484"/>
                  <a:gd name="T10" fmla="*/ 690 w 731"/>
                  <a:gd name="T11" fmla="*/ 63 h 484"/>
                  <a:gd name="T12" fmla="*/ 701 w 731"/>
                  <a:gd name="T13" fmla="*/ 83 h 484"/>
                  <a:gd name="T14" fmla="*/ 714 w 731"/>
                  <a:gd name="T15" fmla="*/ 132 h 484"/>
                  <a:gd name="T16" fmla="*/ 727 w 731"/>
                  <a:gd name="T17" fmla="*/ 199 h 484"/>
                  <a:gd name="T18" fmla="*/ 727 w 731"/>
                  <a:gd name="T19" fmla="*/ 260 h 484"/>
                  <a:gd name="T20" fmla="*/ 699 w 731"/>
                  <a:gd name="T21" fmla="*/ 306 h 484"/>
                  <a:gd name="T22" fmla="*/ 674 w 731"/>
                  <a:gd name="T23" fmla="*/ 340 h 484"/>
                  <a:gd name="T24" fmla="*/ 652 w 731"/>
                  <a:gd name="T25" fmla="*/ 352 h 484"/>
                  <a:gd name="T26" fmla="*/ 640 w 731"/>
                  <a:gd name="T27" fmla="*/ 364 h 484"/>
                  <a:gd name="T28" fmla="*/ 618 w 731"/>
                  <a:gd name="T29" fmla="*/ 395 h 484"/>
                  <a:gd name="T30" fmla="*/ 591 w 731"/>
                  <a:gd name="T31" fmla="*/ 419 h 484"/>
                  <a:gd name="T32" fmla="*/ 576 w 731"/>
                  <a:gd name="T33" fmla="*/ 428 h 484"/>
                  <a:gd name="T34" fmla="*/ 569 w 731"/>
                  <a:gd name="T35" fmla="*/ 453 h 484"/>
                  <a:gd name="T36" fmla="*/ 564 w 731"/>
                  <a:gd name="T37" fmla="*/ 479 h 484"/>
                  <a:gd name="T38" fmla="*/ 542 w 731"/>
                  <a:gd name="T39" fmla="*/ 479 h 484"/>
                  <a:gd name="T40" fmla="*/ 507 w 731"/>
                  <a:gd name="T41" fmla="*/ 441 h 484"/>
                  <a:gd name="T42" fmla="*/ 498 w 731"/>
                  <a:gd name="T43" fmla="*/ 383 h 484"/>
                  <a:gd name="T44" fmla="*/ 496 w 731"/>
                  <a:gd name="T45" fmla="*/ 358 h 484"/>
                  <a:gd name="T46" fmla="*/ 470 w 731"/>
                  <a:gd name="T47" fmla="*/ 305 h 484"/>
                  <a:gd name="T48" fmla="*/ 440 w 731"/>
                  <a:gd name="T49" fmla="*/ 256 h 484"/>
                  <a:gd name="T50" fmla="*/ 427 w 731"/>
                  <a:gd name="T51" fmla="*/ 241 h 484"/>
                  <a:gd name="T52" fmla="*/ 385 w 731"/>
                  <a:gd name="T53" fmla="*/ 270 h 484"/>
                  <a:gd name="T54" fmla="*/ 382 w 731"/>
                  <a:gd name="T55" fmla="*/ 287 h 484"/>
                  <a:gd name="T56" fmla="*/ 396 w 731"/>
                  <a:gd name="T57" fmla="*/ 318 h 484"/>
                  <a:gd name="T58" fmla="*/ 417 w 731"/>
                  <a:gd name="T59" fmla="*/ 356 h 484"/>
                  <a:gd name="T60" fmla="*/ 430 w 731"/>
                  <a:gd name="T61" fmla="*/ 418 h 484"/>
                  <a:gd name="T62" fmla="*/ 413 w 731"/>
                  <a:gd name="T63" fmla="*/ 475 h 484"/>
                  <a:gd name="T64" fmla="*/ 390 w 731"/>
                  <a:gd name="T65" fmla="*/ 484 h 484"/>
                  <a:gd name="T66" fmla="*/ 376 w 731"/>
                  <a:gd name="T67" fmla="*/ 479 h 484"/>
                  <a:gd name="T68" fmla="*/ 365 w 731"/>
                  <a:gd name="T69" fmla="*/ 445 h 484"/>
                  <a:gd name="T70" fmla="*/ 344 w 731"/>
                  <a:gd name="T71" fmla="*/ 386 h 484"/>
                  <a:gd name="T72" fmla="*/ 306 w 731"/>
                  <a:gd name="T73" fmla="*/ 342 h 484"/>
                  <a:gd name="T74" fmla="*/ 273 w 731"/>
                  <a:gd name="T75" fmla="*/ 310 h 484"/>
                  <a:gd name="T76" fmla="*/ 253 w 731"/>
                  <a:gd name="T77" fmla="*/ 261 h 484"/>
                  <a:gd name="T78" fmla="*/ 252 w 731"/>
                  <a:gd name="T79" fmla="*/ 216 h 484"/>
                  <a:gd name="T80" fmla="*/ 249 w 731"/>
                  <a:gd name="T81" fmla="*/ 194 h 484"/>
                  <a:gd name="T82" fmla="*/ 221 w 731"/>
                  <a:gd name="T83" fmla="*/ 194 h 484"/>
                  <a:gd name="T84" fmla="*/ 176 w 731"/>
                  <a:gd name="T85" fmla="*/ 198 h 484"/>
                  <a:gd name="T86" fmla="*/ 122 w 731"/>
                  <a:gd name="T87" fmla="*/ 202 h 484"/>
                  <a:gd name="T88" fmla="*/ 44 w 731"/>
                  <a:gd name="T89" fmla="*/ 208 h 484"/>
                  <a:gd name="T90" fmla="*/ 14 w 731"/>
                  <a:gd name="T91" fmla="*/ 184 h 484"/>
                  <a:gd name="T92" fmla="*/ 3 w 731"/>
                  <a:gd name="T93" fmla="*/ 96 h 484"/>
                  <a:gd name="T94" fmla="*/ 47 w 731"/>
                  <a:gd name="T95" fmla="*/ 24 h 484"/>
                  <a:gd name="T96" fmla="*/ 84 w 731"/>
                  <a:gd name="T97" fmla="*/ 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1" h="484">
                    <a:moveTo>
                      <a:pt x="138" y="3"/>
                    </a:moveTo>
                    <a:lnTo>
                      <a:pt x="148" y="3"/>
                    </a:lnTo>
                    <a:lnTo>
                      <a:pt x="171" y="1"/>
                    </a:lnTo>
                    <a:lnTo>
                      <a:pt x="206" y="1"/>
                    </a:lnTo>
                    <a:lnTo>
                      <a:pt x="246" y="0"/>
                    </a:lnTo>
                    <a:lnTo>
                      <a:pt x="288" y="0"/>
                    </a:lnTo>
                    <a:lnTo>
                      <a:pt x="327" y="0"/>
                    </a:lnTo>
                    <a:lnTo>
                      <a:pt x="356" y="0"/>
                    </a:lnTo>
                    <a:lnTo>
                      <a:pt x="376" y="1"/>
                    </a:lnTo>
                    <a:lnTo>
                      <a:pt x="391" y="3"/>
                    </a:lnTo>
                    <a:lnTo>
                      <a:pt x="417" y="5"/>
                    </a:lnTo>
                    <a:lnTo>
                      <a:pt x="448" y="6"/>
                    </a:lnTo>
                    <a:lnTo>
                      <a:pt x="484" y="7"/>
                    </a:lnTo>
                    <a:lnTo>
                      <a:pt x="520" y="9"/>
                    </a:lnTo>
                    <a:lnTo>
                      <a:pt x="553" y="13"/>
                    </a:lnTo>
                    <a:lnTo>
                      <a:pt x="582" y="17"/>
                    </a:lnTo>
                    <a:lnTo>
                      <a:pt x="604" y="22"/>
                    </a:lnTo>
                    <a:lnTo>
                      <a:pt x="619" y="28"/>
                    </a:lnTo>
                    <a:lnTo>
                      <a:pt x="636" y="34"/>
                    </a:lnTo>
                    <a:lnTo>
                      <a:pt x="650" y="42"/>
                    </a:lnTo>
                    <a:lnTo>
                      <a:pt x="663" y="49"/>
                    </a:lnTo>
                    <a:lnTo>
                      <a:pt x="674" y="54"/>
                    </a:lnTo>
                    <a:lnTo>
                      <a:pt x="684" y="58"/>
                    </a:lnTo>
                    <a:lnTo>
                      <a:pt x="690" y="63"/>
                    </a:lnTo>
                    <a:lnTo>
                      <a:pt x="693" y="67"/>
                    </a:lnTo>
                    <a:lnTo>
                      <a:pt x="696" y="69"/>
                    </a:lnTo>
                    <a:lnTo>
                      <a:pt x="698" y="76"/>
                    </a:lnTo>
                    <a:lnTo>
                      <a:pt x="701" y="83"/>
                    </a:lnTo>
                    <a:lnTo>
                      <a:pt x="704" y="92"/>
                    </a:lnTo>
                    <a:lnTo>
                      <a:pt x="707" y="104"/>
                    </a:lnTo>
                    <a:lnTo>
                      <a:pt x="712" y="118"/>
                    </a:lnTo>
                    <a:lnTo>
                      <a:pt x="714" y="132"/>
                    </a:lnTo>
                    <a:lnTo>
                      <a:pt x="718" y="148"/>
                    </a:lnTo>
                    <a:lnTo>
                      <a:pt x="721" y="166"/>
                    </a:lnTo>
                    <a:lnTo>
                      <a:pt x="725" y="181"/>
                    </a:lnTo>
                    <a:lnTo>
                      <a:pt x="727" y="199"/>
                    </a:lnTo>
                    <a:lnTo>
                      <a:pt x="729" y="215"/>
                    </a:lnTo>
                    <a:lnTo>
                      <a:pt x="731" y="230"/>
                    </a:lnTo>
                    <a:lnTo>
                      <a:pt x="729" y="244"/>
                    </a:lnTo>
                    <a:lnTo>
                      <a:pt x="727" y="260"/>
                    </a:lnTo>
                    <a:lnTo>
                      <a:pt x="721" y="273"/>
                    </a:lnTo>
                    <a:lnTo>
                      <a:pt x="714" y="284"/>
                    </a:lnTo>
                    <a:lnTo>
                      <a:pt x="707" y="296"/>
                    </a:lnTo>
                    <a:lnTo>
                      <a:pt x="699" y="306"/>
                    </a:lnTo>
                    <a:lnTo>
                      <a:pt x="693" y="318"/>
                    </a:lnTo>
                    <a:lnTo>
                      <a:pt x="685" y="328"/>
                    </a:lnTo>
                    <a:lnTo>
                      <a:pt x="678" y="336"/>
                    </a:lnTo>
                    <a:lnTo>
                      <a:pt x="674" y="340"/>
                    </a:lnTo>
                    <a:lnTo>
                      <a:pt x="669" y="343"/>
                    </a:lnTo>
                    <a:lnTo>
                      <a:pt x="662" y="346"/>
                    </a:lnTo>
                    <a:lnTo>
                      <a:pt x="655" y="350"/>
                    </a:lnTo>
                    <a:lnTo>
                      <a:pt x="652" y="352"/>
                    </a:lnTo>
                    <a:lnTo>
                      <a:pt x="650" y="352"/>
                    </a:lnTo>
                    <a:lnTo>
                      <a:pt x="649" y="353"/>
                    </a:lnTo>
                    <a:lnTo>
                      <a:pt x="645" y="358"/>
                    </a:lnTo>
                    <a:lnTo>
                      <a:pt x="640" y="364"/>
                    </a:lnTo>
                    <a:lnTo>
                      <a:pt x="636" y="372"/>
                    </a:lnTo>
                    <a:lnTo>
                      <a:pt x="629" y="380"/>
                    </a:lnTo>
                    <a:lnTo>
                      <a:pt x="623" y="388"/>
                    </a:lnTo>
                    <a:lnTo>
                      <a:pt x="618" y="395"/>
                    </a:lnTo>
                    <a:lnTo>
                      <a:pt x="614" y="400"/>
                    </a:lnTo>
                    <a:lnTo>
                      <a:pt x="605" y="408"/>
                    </a:lnTo>
                    <a:lnTo>
                      <a:pt x="597" y="415"/>
                    </a:lnTo>
                    <a:lnTo>
                      <a:pt x="591" y="419"/>
                    </a:lnTo>
                    <a:lnTo>
                      <a:pt x="588" y="421"/>
                    </a:lnTo>
                    <a:lnTo>
                      <a:pt x="587" y="421"/>
                    </a:lnTo>
                    <a:lnTo>
                      <a:pt x="580" y="425"/>
                    </a:lnTo>
                    <a:lnTo>
                      <a:pt x="576" y="428"/>
                    </a:lnTo>
                    <a:lnTo>
                      <a:pt x="573" y="434"/>
                    </a:lnTo>
                    <a:lnTo>
                      <a:pt x="570" y="439"/>
                    </a:lnTo>
                    <a:lnTo>
                      <a:pt x="570" y="445"/>
                    </a:lnTo>
                    <a:lnTo>
                      <a:pt x="569" y="453"/>
                    </a:lnTo>
                    <a:lnTo>
                      <a:pt x="569" y="459"/>
                    </a:lnTo>
                    <a:lnTo>
                      <a:pt x="568" y="467"/>
                    </a:lnTo>
                    <a:lnTo>
                      <a:pt x="566" y="474"/>
                    </a:lnTo>
                    <a:lnTo>
                      <a:pt x="564" y="479"/>
                    </a:lnTo>
                    <a:lnTo>
                      <a:pt x="561" y="481"/>
                    </a:lnTo>
                    <a:lnTo>
                      <a:pt x="556" y="481"/>
                    </a:lnTo>
                    <a:lnTo>
                      <a:pt x="550" y="481"/>
                    </a:lnTo>
                    <a:lnTo>
                      <a:pt x="542" y="479"/>
                    </a:lnTo>
                    <a:lnTo>
                      <a:pt x="533" y="474"/>
                    </a:lnTo>
                    <a:lnTo>
                      <a:pt x="523" y="466"/>
                    </a:lnTo>
                    <a:lnTo>
                      <a:pt x="515" y="456"/>
                    </a:lnTo>
                    <a:lnTo>
                      <a:pt x="507" y="441"/>
                    </a:lnTo>
                    <a:lnTo>
                      <a:pt x="502" y="425"/>
                    </a:lnTo>
                    <a:lnTo>
                      <a:pt x="500" y="407"/>
                    </a:lnTo>
                    <a:lnTo>
                      <a:pt x="498" y="394"/>
                    </a:lnTo>
                    <a:lnTo>
                      <a:pt x="498" y="383"/>
                    </a:lnTo>
                    <a:lnTo>
                      <a:pt x="498" y="377"/>
                    </a:lnTo>
                    <a:lnTo>
                      <a:pt x="498" y="371"/>
                    </a:lnTo>
                    <a:lnTo>
                      <a:pt x="498" y="364"/>
                    </a:lnTo>
                    <a:lnTo>
                      <a:pt x="496" y="358"/>
                    </a:lnTo>
                    <a:lnTo>
                      <a:pt x="491" y="349"/>
                    </a:lnTo>
                    <a:lnTo>
                      <a:pt x="485" y="336"/>
                    </a:lnTo>
                    <a:lnTo>
                      <a:pt x="478" y="322"/>
                    </a:lnTo>
                    <a:lnTo>
                      <a:pt x="470" y="305"/>
                    </a:lnTo>
                    <a:lnTo>
                      <a:pt x="460" y="290"/>
                    </a:lnTo>
                    <a:lnTo>
                      <a:pt x="452" y="275"/>
                    </a:lnTo>
                    <a:lnTo>
                      <a:pt x="445" y="264"/>
                    </a:lnTo>
                    <a:lnTo>
                      <a:pt x="440" y="256"/>
                    </a:lnTo>
                    <a:lnTo>
                      <a:pt x="439" y="254"/>
                    </a:lnTo>
                    <a:lnTo>
                      <a:pt x="438" y="250"/>
                    </a:lnTo>
                    <a:lnTo>
                      <a:pt x="434" y="244"/>
                    </a:lnTo>
                    <a:lnTo>
                      <a:pt x="427" y="241"/>
                    </a:lnTo>
                    <a:lnTo>
                      <a:pt x="424" y="241"/>
                    </a:lnTo>
                    <a:lnTo>
                      <a:pt x="413" y="247"/>
                    </a:lnTo>
                    <a:lnTo>
                      <a:pt x="399" y="260"/>
                    </a:lnTo>
                    <a:lnTo>
                      <a:pt x="385" y="270"/>
                    </a:lnTo>
                    <a:lnTo>
                      <a:pt x="378" y="275"/>
                    </a:lnTo>
                    <a:lnTo>
                      <a:pt x="378" y="277"/>
                    </a:lnTo>
                    <a:lnTo>
                      <a:pt x="381" y="280"/>
                    </a:lnTo>
                    <a:lnTo>
                      <a:pt x="382" y="287"/>
                    </a:lnTo>
                    <a:lnTo>
                      <a:pt x="385" y="292"/>
                    </a:lnTo>
                    <a:lnTo>
                      <a:pt x="389" y="301"/>
                    </a:lnTo>
                    <a:lnTo>
                      <a:pt x="391" y="310"/>
                    </a:lnTo>
                    <a:lnTo>
                      <a:pt x="396" y="318"/>
                    </a:lnTo>
                    <a:lnTo>
                      <a:pt x="402" y="326"/>
                    </a:lnTo>
                    <a:lnTo>
                      <a:pt x="405" y="336"/>
                    </a:lnTo>
                    <a:lnTo>
                      <a:pt x="412" y="345"/>
                    </a:lnTo>
                    <a:lnTo>
                      <a:pt x="417" y="356"/>
                    </a:lnTo>
                    <a:lnTo>
                      <a:pt x="422" y="369"/>
                    </a:lnTo>
                    <a:lnTo>
                      <a:pt x="426" y="385"/>
                    </a:lnTo>
                    <a:lnTo>
                      <a:pt x="430" y="400"/>
                    </a:lnTo>
                    <a:lnTo>
                      <a:pt x="430" y="418"/>
                    </a:lnTo>
                    <a:lnTo>
                      <a:pt x="427" y="438"/>
                    </a:lnTo>
                    <a:lnTo>
                      <a:pt x="425" y="454"/>
                    </a:lnTo>
                    <a:lnTo>
                      <a:pt x="420" y="467"/>
                    </a:lnTo>
                    <a:lnTo>
                      <a:pt x="413" y="475"/>
                    </a:lnTo>
                    <a:lnTo>
                      <a:pt x="409" y="480"/>
                    </a:lnTo>
                    <a:lnTo>
                      <a:pt x="403" y="483"/>
                    </a:lnTo>
                    <a:lnTo>
                      <a:pt x="396" y="484"/>
                    </a:lnTo>
                    <a:lnTo>
                      <a:pt x="390" y="484"/>
                    </a:lnTo>
                    <a:lnTo>
                      <a:pt x="385" y="484"/>
                    </a:lnTo>
                    <a:lnTo>
                      <a:pt x="381" y="484"/>
                    </a:lnTo>
                    <a:lnTo>
                      <a:pt x="377" y="481"/>
                    </a:lnTo>
                    <a:lnTo>
                      <a:pt x="376" y="479"/>
                    </a:lnTo>
                    <a:lnTo>
                      <a:pt x="372" y="472"/>
                    </a:lnTo>
                    <a:lnTo>
                      <a:pt x="371" y="466"/>
                    </a:lnTo>
                    <a:lnTo>
                      <a:pt x="369" y="456"/>
                    </a:lnTo>
                    <a:lnTo>
                      <a:pt x="365" y="445"/>
                    </a:lnTo>
                    <a:lnTo>
                      <a:pt x="363" y="431"/>
                    </a:lnTo>
                    <a:lnTo>
                      <a:pt x="358" y="415"/>
                    </a:lnTo>
                    <a:lnTo>
                      <a:pt x="352" y="400"/>
                    </a:lnTo>
                    <a:lnTo>
                      <a:pt x="344" y="386"/>
                    </a:lnTo>
                    <a:lnTo>
                      <a:pt x="335" y="372"/>
                    </a:lnTo>
                    <a:lnTo>
                      <a:pt x="325" y="362"/>
                    </a:lnTo>
                    <a:lnTo>
                      <a:pt x="315" y="350"/>
                    </a:lnTo>
                    <a:lnTo>
                      <a:pt x="306" y="342"/>
                    </a:lnTo>
                    <a:lnTo>
                      <a:pt x="296" y="336"/>
                    </a:lnTo>
                    <a:lnTo>
                      <a:pt x="287" y="329"/>
                    </a:lnTo>
                    <a:lnTo>
                      <a:pt x="279" y="322"/>
                    </a:lnTo>
                    <a:lnTo>
                      <a:pt x="273" y="310"/>
                    </a:lnTo>
                    <a:lnTo>
                      <a:pt x="266" y="299"/>
                    </a:lnTo>
                    <a:lnTo>
                      <a:pt x="261" y="287"/>
                    </a:lnTo>
                    <a:lnTo>
                      <a:pt x="256" y="274"/>
                    </a:lnTo>
                    <a:lnTo>
                      <a:pt x="253" y="261"/>
                    </a:lnTo>
                    <a:lnTo>
                      <a:pt x="252" y="248"/>
                    </a:lnTo>
                    <a:lnTo>
                      <a:pt x="252" y="237"/>
                    </a:lnTo>
                    <a:lnTo>
                      <a:pt x="252" y="226"/>
                    </a:lnTo>
                    <a:lnTo>
                      <a:pt x="252" y="216"/>
                    </a:lnTo>
                    <a:lnTo>
                      <a:pt x="252" y="208"/>
                    </a:lnTo>
                    <a:lnTo>
                      <a:pt x="252" y="202"/>
                    </a:lnTo>
                    <a:lnTo>
                      <a:pt x="251" y="198"/>
                    </a:lnTo>
                    <a:lnTo>
                      <a:pt x="249" y="194"/>
                    </a:lnTo>
                    <a:lnTo>
                      <a:pt x="246" y="193"/>
                    </a:lnTo>
                    <a:lnTo>
                      <a:pt x="241" y="193"/>
                    </a:lnTo>
                    <a:lnTo>
                      <a:pt x="233" y="193"/>
                    </a:lnTo>
                    <a:lnTo>
                      <a:pt x="221" y="194"/>
                    </a:lnTo>
                    <a:lnTo>
                      <a:pt x="211" y="194"/>
                    </a:lnTo>
                    <a:lnTo>
                      <a:pt x="198" y="196"/>
                    </a:lnTo>
                    <a:lnTo>
                      <a:pt x="187" y="196"/>
                    </a:lnTo>
                    <a:lnTo>
                      <a:pt x="176" y="198"/>
                    </a:lnTo>
                    <a:lnTo>
                      <a:pt x="167" y="198"/>
                    </a:lnTo>
                    <a:lnTo>
                      <a:pt x="157" y="199"/>
                    </a:lnTo>
                    <a:lnTo>
                      <a:pt x="142" y="201"/>
                    </a:lnTo>
                    <a:lnTo>
                      <a:pt x="122" y="202"/>
                    </a:lnTo>
                    <a:lnTo>
                      <a:pt x="99" y="205"/>
                    </a:lnTo>
                    <a:lnTo>
                      <a:pt x="77" y="206"/>
                    </a:lnTo>
                    <a:lnTo>
                      <a:pt x="59" y="207"/>
                    </a:lnTo>
                    <a:lnTo>
                      <a:pt x="44" y="208"/>
                    </a:lnTo>
                    <a:lnTo>
                      <a:pt x="35" y="211"/>
                    </a:lnTo>
                    <a:lnTo>
                      <a:pt x="28" y="207"/>
                    </a:lnTo>
                    <a:lnTo>
                      <a:pt x="20" y="198"/>
                    </a:lnTo>
                    <a:lnTo>
                      <a:pt x="14" y="184"/>
                    </a:lnTo>
                    <a:lnTo>
                      <a:pt x="6" y="165"/>
                    </a:lnTo>
                    <a:lnTo>
                      <a:pt x="1" y="143"/>
                    </a:lnTo>
                    <a:lnTo>
                      <a:pt x="0" y="119"/>
                    </a:lnTo>
                    <a:lnTo>
                      <a:pt x="3" y="96"/>
                    </a:lnTo>
                    <a:lnTo>
                      <a:pt x="10" y="72"/>
                    </a:lnTo>
                    <a:lnTo>
                      <a:pt x="22" y="51"/>
                    </a:lnTo>
                    <a:lnTo>
                      <a:pt x="35" y="37"/>
                    </a:lnTo>
                    <a:lnTo>
                      <a:pt x="47" y="24"/>
                    </a:lnTo>
                    <a:lnTo>
                      <a:pt x="60" y="15"/>
                    </a:lnTo>
                    <a:lnTo>
                      <a:pt x="69" y="9"/>
                    </a:lnTo>
                    <a:lnTo>
                      <a:pt x="77" y="6"/>
                    </a:lnTo>
                    <a:lnTo>
                      <a:pt x="84" y="3"/>
                    </a:lnTo>
                    <a:lnTo>
                      <a:pt x="85" y="3"/>
                    </a:lnTo>
                    <a:lnTo>
                      <a:pt x="138" y="3"/>
                    </a:lnTo>
                  </a:path>
                </a:pathLst>
              </a:custGeom>
              <a:noFill/>
              <a:ln w="1588">
                <a:solidFill>
                  <a:srgbClr val="2E14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67" name="Freeform 1607">
                <a:extLst>
                  <a:ext uri="{FF2B5EF4-FFF2-40B4-BE49-F238E27FC236}">
                    <a16:creationId xmlns:a16="http://schemas.microsoft.com/office/drawing/2014/main" id="{917052D2-A099-E165-56C5-7EA87D454A7F}"/>
                  </a:ext>
                </a:extLst>
              </p:cNvPr>
              <p:cNvSpPr>
                <a:spLocks/>
              </p:cNvSpPr>
              <p:nvPr/>
            </p:nvSpPr>
            <p:spPr bwMode="auto">
              <a:xfrm>
                <a:off x="963" y="2163"/>
                <a:ext cx="63" cy="75"/>
              </a:xfrm>
              <a:custGeom>
                <a:avLst/>
                <a:gdLst>
                  <a:gd name="T0" fmla="*/ 189 w 189"/>
                  <a:gd name="T1" fmla="*/ 0 h 227"/>
                  <a:gd name="T2" fmla="*/ 187 w 189"/>
                  <a:gd name="T3" fmla="*/ 0 h 227"/>
                  <a:gd name="T4" fmla="*/ 186 w 189"/>
                  <a:gd name="T5" fmla="*/ 0 h 227"/>
                  <a:gd name="T6" fmla="*/ 181 w 189"/>
                  <a:gd name="T7" fmla="*/ 1 h 227"/>
                  <a:gd name="T8" fmla="*/ 174 w 189"/>
                  <a:gd name="T9" fmla="*/ 4 h 227"/>
                  <a:gd name="T10" fmla="*/ 167 w 189"/>
                  <a:gd name="T11" fmla="*/ 11 h 227"/>
                  <a:gd name="T12" fmla="*/ 159 w 189"/>
                  <a:gd name="T13" fmla="*/ 19 h 227"/>
                  <a:gd name="T14" fmla="*/ 150 w 189"/>
                  <a:gd name="T15" fmla="*/ 29 h 227"/>
                  <a:gd name="T16" fmla="*/ 138 w 189"/>
                  <a:gd name="T17" fmla="*/ 43 h 227"/>
                  <a:gd name="T18" fmla="*/ 127 w 189"/>
                  <a:gd name="T19" fmla="*/ 62 h 227"/>
                  <a:gd name="T20" fmla="*/ 119 w 189"/>
                  <a:gd name="T21" fmla="*/ 77 h 227"/>
                  <a:gd name="T22" fmla="*/ 111 w 189"/>
                  <a:gd name="T23" fmla="*/ 95 h 227"/>
                  <a:gd name="T24" fmla="*/ 106 w 189"/>
                  <a:gd name="T25" fmla="*/ 110 h 227"/>
                  <a:gd name="T26" fmla="*/ 105 w 189"/>
                  <a:gd name="T27" fmla="*/ 128 h 227"/>
                  <a:gd name="T28" fmla="*/ 105 w 189"/>
                  <a:gd name="T29" fmla="*/ 144 h 227"/>
                  <a:gd name="T30" fmla="*/ 108 w 189"/>
                  <a:gd name="T31" fmla="*/ 162 h 227"/>
                  <a:gd name="T32" fmla="*/ 115 w 189"/>
                  <a:gd name="T33" fmla="*/ 178 h 227"/>
                  <a:gd name="T34" fmla="*/ 129 w 189"/>
                  <a:gd name="T35" fmla="*/ 204 h 227"/>
                  <a:gd name="T36" fmla="*/ 138 w 189"/>
                  <a:gd name="T37" fmla="*/ 215 h 227"/>
                  <a:gd name="T38" fmla="*/ 144 w 189"/>
                  <a:gd name="T39" fmla="*/ 218 h 227"/>
                  <a:gd name="T40" fmla="*/ 145 w 189"/>
                  <a:gd name="T41" fmla="*/ 218 h 227"/>
                  <a:gd name="T42" fmla="*/ 140 w 189"/>
                  <a:gd name="T43" fmla="*/ 218 h 227"/>
                  <a:gd name="T44" fmla="*/ 129 w 189"/>
                  <a:gd name="T45" fmla="*/ 220 h 227"/>
                  <a:gd name="T46" fmla="*/ 111 w 189"/>
                  <a:gd name="T47" fmla="*/ 221 h 227"/>
                  <a:gd name="T48" fmla="*/ 92 w 189"/>
                  <a:gd name="T49" fmla="*/ 224 h 227"/>
                  <a:gd name="T50" fmla="*/ 74 w 189"/>
                  <a:gd name="T51" fmla="*/ 225 h 227"/>
                  <a:gd name="T52" fmla="*/ 56 w 189"/>
                  <a:gd name="T53" fmla="*/ 226 h 227"/>
                  <a:gd name="T54" fmla="*/ 42 w 189"/>
                  <a:gd name="T55" fmla="*/ 227 h 227"/>
                  <a:gd name="T56" fmla="*/ 35 w 189"/>
                  <a:gd name="T57" fmla="*/ 227 h 227"/>
                  <a:gd name="T58" fmla="*/ 30 w 189"/>
                  <a:gd name="T59" fmla="*/ 225 h 227"/>
                  <a:gd name="T60" fmla="*/ 24 w 189"/>
                  <a:gd name="T61" fmla="*/ 218 h 227"/>
                  <a:gd name="T62" fmla="*/ 16 w 189"/>
                  <a:gd name="T63" fmla="*/ 206 h 227"/>
                  <a:gd name="T64" fmla="*/ 9 w 189"/>
                  <a:gd name="T65" fmla="*/ 190 h 227"/>
                  <a:gd name="T66" fmla="*/ 3 w 189"/>
                  <a:gd name="T67" fmla="*/ 169 h 227"/>
                  <a:gd name="T68" fmla="*/ 0 w 189"/>
                  <a:gd name="T69" fmla="*/ 145 h 227"/>
                  <a:gd name="T70" fmla="*/ 2 w 189"/>
                  <a:gd name="T71" fmla="*/ 118 h 227"/>
                  <a:gd name="T72" fmla="*/ 7 w 189"/>
                  <a:gd name="T73" fmla="*/ 89 h 227"/>
                  <a:gd name="T74" fmla="*/ 16 w 189"/>
                  <a:gd name="T75" fmla="*/ 60 h 227"/>
                  <a:gd name="T76" fmla="*/ 28 w 189"/>
                  <a:gd name="T77" fmla="*/ 39 h 227"/>
                  <a:gd name="T78" fmla="*/ 40 w 189"/>
                  <a:gd name="T79" fmla="*/ 23 h 227"/>
                  <a:gd name="T80" fmla="*/ 52 w 189"/>
                  <a:gd name="T81" fmla="*/ 13 h 227"/>
                  <a:gd name="T82" fmla="*/ 65 w 189"/>
                  <a:gd name="T83" fmla="*/ 6 h 227"/>
                  <a:gd name="T84" fmla="*/ 74 w 189"/>
                  <a:gd name="T85" fmla="*/ 2 h 227"/>
                  <a:gd name="T86" fmla="*/ 82 w 189"/>
                  <a:gd name="T87" fmla="*/ 1 h 227"/>
                  <a:gd name="T88" fmla="*/ 83 w 189"/>
                  <a:gd name="T89" fmla="*/ 1 h 227"/>
                  <a:gd name="T90" fmla="*/ 189 w 189"/>
                  <a:gd name="T91"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 h="227">
                    <a:moveTo>
                      <a:pt x="189" y="0"/>
                    </a:moveTo>
                    <a:lnTo>
                      <a:pt x="187" y="0"/>
                    </a:lnTo>
                    <a:lnTo>
                      <a:pt x="186" y="0"/>
                    </a:lnTo>
                    <a:lnTo>
                      <a:pt x="181" y="1"/>
                    </a:lnTo>
                    <a:lnTo>
                      <a:pt x="174" y="4"/>
                    </a:lnTo>
                    <a:lnTo>
                      <a:pt x="167" y="11"/>
                    </a:lnTo>
                    <a:lnTo>
                      <a:pt x="159" y="19"/>
                    </a:lnTo>
                    <a:lnTo>
                      <a:pt x="150" y="29"/>
                    </a:lnTo>
                    <a:lnTo>
                      <a:pt x="138" y="43"/>
                    </a:lnTo>
                    <a:lnTo>
                      <a:pt x="127" y="62"/>
                    </a:lnTo>
                    <a:lnTo>
                      <a:pt x="119" y="77"/>
                    </a:lnTo>
                    <a:lnTo>
                      <a:pt x="111" y="95"/>
                    </a:lnTo>
                    <a:lnTo>
                      <a:pt x="106" y="110"/>
                    </a:lnTo>
                    <a:lnTo>
                      <a:pt x="105" y="128"/>
                    </a:lnTo>
                    <a:lnTo>
                      <a:pt x="105" y="144"/>
                    </a:lnTo>
                    <a:lnTo>
                      <a:pt x="108" y="162"/>
                    </a:lnTo>
                    <a:lnTo>
                      <a:pt x="115" y="178"/>
                    </a:lnTo>
                    <a:lnTo>
                      <a:pt x="129" y="204"/>
                    </a:lnTo>
                    <a:lnTo>
                      <a:pt x="138" y="215"/>
                    </a:lnTo>
                    <a:lnTo>
                      <a:pt x="144" y="218"/>
                    </a:lnTo>
                    <a:lnTo>
                      <a:pt x="145" y="218"/>
                    </a:lnTo>
                    <a:lnTo>
                      <a:pt x="140" y="218"/>
                    </a:lnTo>
                    <a:lnTo>
                      <a:pt x="129" y="220"/>
                    </a:lnTo>
                    <a:lnTo>
                      <a:pt x="111" y="221"/>
                    </a:lnTo>
                    <a:lnTo>
                      <a:pt x="92" y="224"/>
                    </a:lnTo>
                    <a:lnTo>
                      <a:pt x="74" y="225"/>
                    </a:lnTo>
                    <a:lnTo>
                      <a:pt x="56" y="226"/>
                    </a:lnTo>
                    <a:lnTo>
                      <a:pt x="42" y="227"/>
                    </a:lnTo>
                    <a:lnTo>
                      <a:pt x="35" y="227"/>
                    </a:lnTo>
                    <a:lnTo>
                      <a:pt x="30" y="225"/>
                    </a:lnTo>
                    <a:lnTo>
                      <a:pt x="24" y="218"/>
                    </a:lnTo>
                    <a:lnTo>
                      <a:pt x="16" y="206"/>
                    </a:lnTo>
                    <a:lnTo>
                      <a:pt x="9" y="190"/>
                    </a:lnTo>
                    <a:lnTo>
                      <a:pt x="3" y="169"/>
                    </a:lnTo>
                    <a:lnTo>
                      <a:pt x="0" y="145"/>
                    </a:lnTo>
                    <a:lnTo>
                      <a:pt x="2" y="118"/>
                    </a:lnTo>
                    <a:lnTo>
                      <a:pt x="7" y="89"/>
                    </a:lnTo>
                    <a:lnTo>
                      <a:pt x="16" y="60"/>
                    </a:lnTo>
                    <a:lnTo>
                      <a:pt x="28" y="39"/>
                    </a:lnTo>
                    <a:lnTo>
                      <a:pt x="40" y="23"/>
                    </a:lnTo>
                    <a:lnTo>
                      <a:pt x="52" y="13"/>
                    </a:lnTo>
                    <a:lnTo>
                      <a:pt x="65" y="6"/>
                    </a:lnTo>
                    <a:lnTo>
                      <a:pt x="74" y="2"/>
                    </a:lnTo>
                    <a:lnTo>
                      <a:pt x="82" y="1"/>
                    </a:lnTo>
                    <a:lnTo>
                      <a:pt x="83" y="1"/>
                    </a:lnTo>
                    <a:lnTo>
                      <a:pt x="189" y="0"/>
                    </a:lnTo>
                    <a:close/>
                  </a:path>
                </a:pathLst>
              </a:custGeom>
              <a:solidFill>
                <a:srgbClr val="AB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68" name="Freeform 1608">
                <a:extLst>
                  <a:ext uri="{FF2B5EF4-FFF2-40B4-BE49-F238E27FC236}">
                    <a16:creationId xmlns:a16="http://schemas.microsoft.com/office/drawing/2014/main" id="{408F071F-ACDA-F71C-EF8F-216BCEA038AB}"/>
                  </a:ext>
                </a:extLst>
              </p:cNvPr>
              <p:cNvSpPr>
                <a:spLocks/>
              </p:cNvSpPr>
              <p:nvPr/>
            </p:nvSpPr>
            <p:spPr bwMode="auto">
              <a:xfrm>
                <a:off x="963" y="2163"/>
                <a:ext cx="63" cy="75"/>
              </a:xfrm>
              <a:custGeom>
                <a:avLst/>
                <a:gdLst>
                  <a:gd name="T0" fmla="*/ 189 w 189"/>
                  <a:gd name="T1" fmla="*/ 0 h 227"/>
                  <a:gd name="T2" fmla="*/ 187 w 189"/>
                  <a:gd name="T3" fmla="*/ 0 h 227"/>
                  <a:gd name="T4" fmla="*/ 186 w 189"/>
                  <a:gd name="T5" fmla="*/ 0 h 227"/>
                  <a:gd name="T6" fmla="*/ 181 w 189"/>
                  <a:gd name="T7" fmla="*/ 1 h 227"/>
                  <a:gd name="T8" fmla="*/ 174 w 189"/>
                  <a:gd name="T9" fmla="*/ 4 h 227"/>
                  <a:gd name="T10" fmla="*/ 167 w 189"/>
                  <a:gd name="T11" fmla="*/ 11 h 227"/>
                  <a:gd name="T12" fmla="*/ 159 w 189"/>
                  <a:gd name="T13" fmla="*/ 19 h 227"/>
                  <a:gd name="T14" fmla="*/ 150 w 189"/>
                  <a:gd name="T15" fmla="*/ 29 h 227"/>
                  <a:gd name="T16" fmla="*/ 138 w 189"/>
                  <a:gd name="T17" fmla="*/ 43 h 227"/>
                  <a:gd name="T18" fmla="*/ 127 w 189"/>
                  <a:gd name="T19" fmla="*/ 62 h 227"/>
                  <a:gd name="T20" fmla="*/ 119 w 189"/>
                  <a:gd name="T21" fmla="*/ 77 h 227"/>
                  <a:gd name="T22" fmla="*/ 111 w 189"/>
                  <a:gd name="T23" fmla="*/ 95 h 227"/>
                  <a:gd name="T24" fmla="*/ 106 w 189"/>
                  <a:gd name="T25" fmla="*/ 110 h 227"/>
                  <a:gd name="T26" fmla="*/ 105 w 189"/>
                  <a:gd name="T27" fmla="*/ 128 h 227"/>
                  <a:gd name="T28" fmla="*/ 105 w 189"/>
                  <a:gd name="T29" fmla="*/ 144 h 227"/>
                  <a:gd name="T30" fmla="*/ 108 w 189"/>
                  <a:gd name="T31" fmla="*/ 162 h 227"/>
                  <a:gd name="T32" fmla="*/ 115 w 189"/>
                  <a:gd name="T33" fmla="*/ 178 h 227"/>
                  <a:gd name="T34" fmla="*/ 129 w 189"/>
                  <a:gd name="T35" fmla="*/ 204 h 227"/>
                  <a:gd name="T36" fmla="*/ 138 w 189"/>
                  <a:gd name="T37" fmla="*/ 215 h 227"/>
                  <a:gd name="T38" fmla="*/ 144 w 189"/>
                  <a:gd name="T39" fmla="*/ 218 h 227"/>
                  <a:gd name="T40" fmla="*/ 145 w 189"/>
                  <a:gd name="T41" fmla="*/ 218 h 227"/>
                  <a:gd name="T42" fmla="*/ 140 w 189"/>
                  <a:gd name="T43" fmla="*/ 218 h 227"/>
                  <a:gd name="T44" fmla="*/ 129 w 189"/>
                  <a:gd name="T45" fmla="*/ 220 h 227"/>
                  <a:gd name="T46" fmla="*/ 111 w 189"/>
                  <a:gd name="T47" fmla="*/ 221 h 227"/>
                  <a:gd name="T48" fmla="*/ 92 w 189"/>
                  <a:gd name="T49" fmla="*/ 224 h 227"/>
                  <a:gd name="T50" fmla="*/ 74 w 189"/>
                  <a:gd name="T51" fmla="*/ 225 h 227"/>
                  <a:gd name="T52" fmla="*/ 56 w 189"/>
                  <a:gd name="T53" fmla="*/ 226 h 227"/>
                  <a:gd name="T54" fmla="*/ 42 w 189"/>
                  <a:gd name="T55" fmla="*/ 227 h 227"/>
                  <a:gd name="T56" fmla="*/ 35 w 189"/>
                  <a:gd name="T57" fmla="*/ 227 h 227"/>
                  <a:gd name="T58" fmla="*/ 30 w 189"/>
                  <a:gd name="T59" fmla="*/ 225 h 227"/>
                  <a:gd name="T60" fmla="*/ 24 w 189"/>
                  <a:gd name="T61" fmla="*/ 218 h 227"/>
                  <a:gd name="T62" fmla="*/ 16 w 189"/>
                  <a:gd name="T63" fmla="*/ 206 h 227"/>
                  <a:gd name="T64" fmla="*/ 9 w 189"/>
                  <a:gd name="T65" fmla="*/ 190 h 227"/>
                  <a:gd name="T66" fmla="*/ 3 w 189"/>
                  <a:gd name="T67" fmla="*/ 169 h 227"/>
                  <a:gd name="T68" fmla="*/ 0 w 189"/>
                  <a:gd name="T69" fmla="*/ 145 h 227"/>
                  <a:gd name="T70" fmla="*/ 2 w 189"/>
                  <a:gd name="T71" fmla="*/ 118 h 227"/>
                  <a:gd name="T72" fmla="*/ 7 w 189"/>
                  <a:gd name="T73" fmla="*/ 89 h 227"/>
                  <a:gd name="T74" fmla="*/ 16 w 189"/>
                  <a:gd name="T75" fmla="*/ 60 h 227"/>
                  <a:gd name="T76" fmla="*/ 28 w 189"/>
                  <a:gd name="T77" fmla="*/ 39 h 227"/>
                  <a:gd name="T78" fmla="*/ 40 w 189"/>
                  <a:gd name="T79" fmla="*/ 23 h 227"/>
                  <a:gd name="T80" fmla="*/ 52 w 189"/>
                  <a:gd name="T81" fmla="*/ 13 h 227"/>
                  <a:gd name="T82" fmla="*/ 65 w 189"/>
                  <a:gd name="T83" fmla="*/ 6 h 227"/>
                  <a:gd name="T84" fmla="*/ 74 w 189"/>
                  <a:gd name="T85" fmla="*/ 2 h 227"/>
                  <a:gd name="T86" fmla="*/ 82 w 189"/>
                  <a:gd name="T87" fmla="*/ 1 h 227"/>
                  <a:gd name="T88" fmla="*/ 83 w 189"/>
                  <a:gd name="T89" fmla="*/ 1 h 227"/>
                  <a:gd name="T90" fmla="*/ 189 w 189"/>
                  <a:gd name="T91"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 h="227">
                    <a:moveTo>
                      <a:pt x="189" y="0"/>
                    </a:moveTo>
                    <a:lnTo>
                      <a:pt x="187" y="0"/>
                    </a:lnTo>
                    <a:lnTo>
                      <a:pt x="186" y="0"/>
                    </a:lnTo>
                    <a:lnTo>
                      <a:pt x="181" y="1"/>
                    </a:lnTo>
                    <a:lnTo>
                      <a:pt x="174" y="4"/>
                    </a:lnTo>
                    <a:lnTo>
                      <a:pt x="167" y="11"/>
                    </a:lnTo>
                    <a:lnTo>
                      <a:pt x="159" y="19"/>
                    </a:lnTo>
                    <a:lnTo>
                      <a:pt x="150" y="29"/>
                    </a:lnTo>
                    <a:lnTo>
                      <a:pt x="138" y="43"/>
                    </a:lnTo>
                    <a:lnTo>
                      <a:pt x="127" y="62"/>
                    </a:lnTo>
                    <a:lnTo>
                      <a:pt x="119" y="77"/>
                    </a:lnTo>
                    <a:lnTo>
                      <a:pt x="111" y="95"/>
                    </a:lnTo>
                    <a:lnTo>
                      <a:pt x="106" y="110"/>
                    </a:lnTo>
                    <a:lnTo>
                      <a:pt x="105" y="128"/>
                    </a:lnTo>
                    <a:lnTo>
                      <a:pt x="105" y="144"/>
                    </a:lnTo>
                    <a:lnTo>
                      <a:pt x="108" y="162"/>
                    </a:lnTo>
                    <a:lnTo>
                      <a:pt x="115" y="178"/>
                    </a:lnTo>
                    <a:lnTo>
                      <a:pt x="129" y="204"/>
                    </a:lnTo>
                    <a:lnTo>
                      <a:pt x="138" y="215"/>
                    </a:lnTo>
                    <a:lnTo>
                      <a:pt x="144" y="218"/>
                    </a:lnTo>
                    <a:lnTo>
                      <a:pt x="145" y="218"/>
                    </a:lnTo>
                    <a:lnTo>
                      <a:pt x="140" y="218"/>
                    </a:lnTo>
                    <a:lnTo>
                      <a:pt x="129" y="220"/>
                    </a:lnTo>
                    <a:lnTo>
                      <a:pt x="111" y="221"/>
                    </a:lnTo>
                    <a:lnTo>
                      <a:pt x="92" y="224"/>
                    </a:lnTo>
                    <a:lnTo>
                      <a:pt x="74" y="225"/>
                    </a:lnTo>
                    <a:lnTo>
                      <a:pt x="56" y="226"/>
                    </a:lnTo>
                    <a:lnTo>
                      <a:pt x="42" y="227"/>
                    </a:lnTo>
                    <a:lnTo>
                      <a:pt x="35" y="227"/>
                    </a:lnTo>
                    <a:lnTo>
                      <a:pt x="30" y="225"/>
                    </a:lnTo>
                    <a:lnTo>
                      <a:pt x="24" y="218"/>
                    </a:lnTo>
                    <a:lnTo>
                      <a:pt x="16" y="206"/>
                    </a:lnTo>
                    <a:lnTo>
                      <a:pt x="9" y="190"/>
                    </a:lnTo>
                    <a:lnTo>
                      <a:pt x="3" y="169"/>
                    </a:lnTo>
                    <a:lnTo>
                      <a:pt x="0" y="145"/>
                    </a:lnTo>
                    <a:lnTo>
                      <a:pt x="2" y="118"/>
                    </a:lnTo>
                    <a:lnTo>
                      <a:pt x="7" y="89"/>
                    </a:lnTo>
                    <a:lnTo>
                      <a:pt x="16" y="60"/>
                    </a:lnTo>
                    <a:lnTo>
                      <a:pt x="28" y="39"/>
                    </a:lnTo>
                    <a:lnTo>
                      <a:pt x="40" y="23"/>
                    </a:lnTo>
                    <a:lnTo>
                      <a:pt x="52" y="13"/>
                    </a:lnTo>
                    <a:lnTo>
                      <a:pt x="65" y="6"/>
                    </a:lnTo>
                    <a:lnTo>
                      <a:pt x="74" y="2"/>
                    </a:lnTo>
                    <a:lnTo>
                      <a:pt x="82" y="1"/>
                    </a:lnTo>
                    <a:lnTo>
                      <a:pt x="83" y="1"/>
                    </a:lnTo>
                    <a:lnTo>
                      <a:pt x="189" y="0"/>
                    </a:lnTo>
                  </a:path>
                </a:pathLst>
              </a:custGeom>
              <a:noFill/>
              <a:ln w="1588">
                <a:solidFill>
                  <a:srgbClr val="0066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69" name="Freeform 1609">
                <a:extLst>
                  <a:ext uri="{FF2B5EF4-FFF2-40B4-BE49-F238E27FC236}">
                    <a16:creationId xmlns:a16="http://schemas.microsoft.com/office/drawing/2014/main" id="{D70B6C82-476E-E421-1B7A-65311AF380A5}"/>
                  </a:ext>
                </a:extLst>
              </p:cNvPr>
              <p:cNvSpPr>
                <a:spLocks/>
              </p:cNvSpPr>
              <p:nvPr/>
            </p:nvSpPr>
            <p:spPr bwMode="auto">
              <a:xfrm>
                <a:off x="1009" y="2161"/>
                <a:ext cx="71" cy="70"/>
              </a:xfrm>
              <a:custGeom>
                <a:avLst/>
                <a:gdLst>
                  <a:gd name="T0" fmla="*/ 92 w 215"/>
                  <a:gd name="T1" fmla="*/ 203 h 210"/>
                  <a:gd name="T2" fmla="*/ 90 w 215"/>
                  <a:gd name="T3" fmla="*/ 200 h 210"/>
                  <a:gd name="T4" fmla="*/ 84 w 215"/>
                  <a:gd name="T5" fmla="*/ 193 h 210"/>
                  <a:gd name="T6" fmla="*/ 76 w 215"/>
                  <a:gd name="T7" fmla="*/ 183 h 210"/>
                  <a:gd name="T8" fmla="*/ 70 w 215"/>
                  <a:gd name="T9" fmla="*/ 168 h 210"/>
                  <a:gd name="T10" fmla="*/ 62 w 215"/>
                  <a:gd name="T11" fmla="*/ 152 h 210"/>
                  <a:gd name="T12" fmla="*/ 58 w 215"/>
                  <a:gd name="T13" fmla="*/ 135 h 210"/>
                  <a:gd name="T14" fmla="*/ 58 w 215"/>
                  <a:gd name="T15" fmla="*/ 116 h 210"/>
                  <a:gd name="T16" fmla="*/ 65 w 215"/>
                  <a:gd name="T17" fmla="*/ 96 h 210"/>
                  <a:gd name="T18" fmla="*/ 76 w 215"/>
                  <a:gd name="T19" fmla="*/ 80 h 210"/>
                  <a:gd name="T20" fmla="*/ 92 w 215"/>
                  <a:gd name="T21" fmla="*/ 62 h 210"/>
                  <a:gd name="T22" fmla="*/ 111 w 215"/>
                  <a:gd name="T23" fmla="*/ 47 h 210"/>
                  <a:gd name="T24" fmla="*/ 132 w 215"/>
                  <a:gd name="T25" fmla="*/ 35 h 210"/>
                  <a:gd name="T26" fmla="*/ 152 w 215"/>
                  <a:gd name="T27" fmla="*/ 26 h 210"/>
                  <a:gd name="T28" fmla="*/ 174 w 215"/>
                  <a:gd name="T29" fmla="*/ 17 h 210"/>
                  <a:gd name="T30" fmla="*/ 194 w 215"/>
                  <a:gd name="T31" fmla="*/ 10 h 210"/>
                  <a:gd name="T32" fmla="*/ 215 w 215"/>
                  <a:gd name="T33" fmla="*/ 5 h 210"/>
                  <a:gd name="T34" fmla="*/ 215 w 215"/>
                  <a:gd name="T35" fmla="*/ 1 h 210"/>
                  <a:gd name="T36" fmla="*/ 214 w 215"/>
                  <a:gd name="T37" fmla="*/ 0 h 210"/>
                  <a:gd name="T38" fmla="*/ 210 w 215"/>
                  <a:gd name="T39" fmla="*/ 0 h 210"/>
                  <a:gd name="T40" fmla="*/ 201 w 215"/>
                  <a:gd name="T41" fmla="*/ 0 h 210"/>
                  <a:gd name="T42" fmla="*/ 188 w 215"/>
                  <a:gd name="T43" fmla="*/ 0 h 210"/>
                  <a:gd name="T44" fmla="*/ 174 w 215"/>
                  <a:gd name="T45" fmla="*/ 0 h 210"/>
                  <a:gd name="T46" fmla="*/ 160 w 215"/>
                  <a:gd name="T47" fmla="*/ 0 h 210"/>
                  <a:gd name="T48" fmla="*/ 145 w 215"/>
                  <a:gd name="T49" fmla="*/ 1 h 210"/>
                  <a:gd name="T50" fmla="*/ 133 w 215"/>
                  <a:gd name="T51" fmla="*/ 1 h 210"/>
                  <a:gd name="T52" fmla="*/ 121 w 215"/>
                  <a:gd name="T53" fmla="*/ 1 h 210"/>
                  <a:gd name="T54" fmla="*/ 116 w 215"/>
                  <a:gd name="T55" fmla="*/ 1 h 210"/>
                  <a:gd name="T56" fmla="*/ 107 w 215"/>
                  <a:gd name="T57" fmla="*/ 4 h 210"/>
                  <a:gd name="T58" fmla="*/ 96 w 215"/>
                  <a:gd name="T59" fmla="*/ 6 h 210"/>
                  <a:gd name="T60" fmla="*/ 84 w 215"/>
                  <a:gd name="T61" fmla="*/ 13 h 210"/>
                  <a:gd name="T62" fmla="*/ 68 w 215"/>
                  <a:gd name="T63" fmla="*/ 20 h 210"/>
                  <a:gd name="T64" fmla="*/ 52 w 215"/>
                  <a:gd name="T65" fmla="*/ 32 h 210"/>
                  <a:gd name="T66" fmla="*/ 37 w 215"/>
                  <a:gd name="T67" fmla="*/ 45 h 210"/>
                  <a:gd name="T68" fmla="*/ 25 w 215"/>
                  <a:gd name="T69" fmla="*/ 59 h 210"/>
                  <a:gd name="T70" fmla="*/ 16 w 215"/>
                  <a:gd name="T71" fmla="*/ 75 h 210"/>
                  <a:gd name="T72" fmla="*/ 9 w 215"/>
                  <a:gd name="T73" fmla="*/ 89 h 210"/>
                  <a:gd name="T74" fmla="*/ 4 w 215"/>
                  <a:gd name="T75" fmla="*/ 102 h 210"/>
                  <a:gd name="T76" fmla="*/ 1 w 215"/>
                  <a:gd name="T77" fmla="*/ 115 h 210"/>
                  <a:gd name="T78" fmla="*/ 0 w 215"/>
                  <a:gd name="T79" fmla="*/ 129 h 210"/>
                  <a:gd name="T80" fmla="*/ 1 w 215"/>
                  <a:gd name="T81" fmla="*/ 143 h 210"/>
                  <a:gd name="T82" fmla="*/ 7 w 215"/>
                  <a:gd name="T83" fmla="*/ 161 h 210"/>
                  <a:gd name="T84" fmla="*/ 16 w 215"/>
                  <a:gd name="T85" fmla="*/ 181 h 210"/>
                  <a:gd name="T86" fmla="*/ 31 w 215"/>
                  <a:gd name="T87" fmla="*/ 206 h 210"/>
                  <a:gd name="T88" fmla="*/ 32 w 215"/>
                  <a:gd name="T89" fmla="*/ 207 h 210"/>
                  <a:gd name="T90" fmla="*/ 36 w 215"/>
                  <a:gd name="T91" fmla="*/ 210 h 210"/>
                  <a:gd name="T92" fmla="*/ 37 w 215"/>
                  <a:gd name="T93" fmla="*/ 210 h 210"/>
                  <a:gd name="T94" fmla="*/ 41 w 215"/>
                  <a:gd name="T95" fmla="*/ 210 h 210"/>
                  <a:gd name="T96" fmla="*/ 92 w 215"/>
                  <a:gd name="T97" fmla="*/ 20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210">
                    <a:moveTo>
                      <a:pt x="92" y="203"/>
                    </a:moveTo>
                    <a:lnTo>
                      <a:pt x="90" y="200"/>
                    </a:lnTo>
                    <a:lnTo>
                      <a:pt x="84" y="193"/>
                    </a:lnTo>
                    <a:lnTo>
                      <a:pt x="76" y="183"/>
                    </a:lnTo>
                    <a:lnTo>
                      <a:pt x="70" y="168"/>
                    </a:lnTo>
                    <a:lnTo>
                      <a:pt x="62" y="152"/>
                    </a:lnTo>
                    <a:lnTo>
                      <a:pt x="58" y="135"/>
                    </a:lnTo>
                    <a:lnTo>
                      <a:pt x="58" y="116"/>
                    </a:lnTo>
                    <a:lnTo>
                      <a:pt x="65" y="96"/>
                    </a:lnTo>
                    <a:lnTo>
                      <a:pt x="76" y="80"/>
                    </a:lnTo>
                    <a:lnTo>
                      <a:pt x="92" y="62"/>
                    </a:lnTo>
                    <a:lnTo>
                      <a:pt x="111" y="47"/>
                    </a:lnTo>
                    <a:lnTo>
                      <a:pt x="132" y="35"/>
                    </a:lnTo>
                    <a:lnTo>
                      <a:pt x="152" y="26"/>
                    </a:lnTo>
                    <a:lnTo>
                      <a:pt x="174" y="17"/>
                    </a:lnTo>
                    <a:lnTo>
                      <a:pt x="194" y="10"/>
                    </a:lnTo>
                    <a:lnTo>
                      <a:pt x="215" y="5"/>
                    </a:lnTo>
                    <a:lnTo>
                      <a:pt x="215" y="1"/>
                    </a:lnTo>
                    <a:lnTo>
                      <a:pt x="214" y="0"/>
                    </a:lnTo>
                    <a:lnTo>
                      <a:pt x="210" y="0"/>
                    </a:lnTo>
                    <a:lnTo>
                      <a:pt x="201" y="0"/>
                    </a:lnTo>
                    <a:lnTo>
                      <a:pt x="188" y="0"/>
                    </a:lnTo>
                    <a:lnTo>
                      <a:pt x="174" y="0"/>
                    </a:lnTo>
                    <a:lnTo>
                      <a:pt x="160" y="0"/>
                    </a:lnTo>
                    <a:lnTo>
                      <a:pt x="145" y="1"/>
                    </a:lnTo>
                    <a:lnTo>
                      <a:pt x="133" y="1"/>
                    </a:lnTo>
                    <a:lnTo>
                      <a:pt x="121" y="1"/>
                    </a:lnTo>
                    <a:lnTo>
                      <a:pt x="116" y="1"/>
                    </a:lnTo>
                    <a:lnTo>
                      <a:pt x="107" y="4"/>
                    </a:lnTo>
                    <a:lnTo>
                      <a:pt x="96" y="6"/>
                    </a:lnTo>
                    <a:lnTo>
                      <a:pt x="84" y="13"/>
                    </a:lnTo>
                    <a:lnTo>
                      <a:pt x="68" y="20"/>
                    </a:lnTo>
                    <a:lnTo>
                      <a:pt x="52" y="32"/>
                    </a:lnTo>
                    <a:lnTo>
                      <a:pt x="37" y="45"/>
                    </a:lnTo>
                    <a:lnTo>
                      <a:pt x="25" y="59"/>
                    </a:lnTo>
                    <a:lnTo>
                      <a:pt x="16" y="75"/>
                    </a:lnTo>
                    <a:lnTo>
                      <a:pt x="9" y="89"/>
                    </a:lnTo>
                    <a:lnTo>
                      <a:pt x="4" y="102"/>
                    </a:lnTo>
                    <a:lnTo>
                      <a:pt x="1" y="115"/>
                    </a:lnTo>
                    <a:lnTo>
                      <a:pt x="0" y="129"/>
                    </a:lnTo>
                    <a:lnTo>
                      <a:pt x="1" y="143"/>
                    </a:lnTo>
                    <a:lnTo>
                      <a:pt x="7" y="161"/>
                    </a:lnTo>
                    <a:lnTo>
                      <a:pt x="16" y="181"/>
                    </a:lnTo>
                    <a:lnTo>
                      <a:pt x="31" y="206"/>
                    </a:lnTo>
                    <a:lnTo>
                      <a:pt x="32" y="207"/>
                    </a:lnTo>
                    <a:lnTo>
                      <a:pt x="36" y="210"/>
                    </a:lnTo>
                    <a:lnTo>
                      <a:pt x="37" y="210"/>
                    </a:lnTo>
                    <a:lnTo>
                      <a:pt x="41" y="210"/>
                    </a:lnTo>
                    <a:lnTo>
                      <a:pt x="92" y="2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70" name="Freeform 1610">
                <a:extLst>
                  <a:ext uri="{FF2B5EF4-FFF2-40B4-BE49-F238E27FC236}">
                    <a16:creationId xmlns:a16="http://schemas.microsoft.com/office/drawing/2014/main" id="{C13CDCE5-16E2-15D0-48EE-3716B9F1F6F6}"/>
                  </a:ext>
                </a:extLst>
              </p:cNvPr>
              <p:cNvSpPr>
                <a:spLocks/>
              </p:cNvSpPr>
              <p:nvPr/>
            </p:nvSpPr>
            <p:spPr bwMode="auto">
              <a:xfrm>
                <a:off x="1016" y="2161"/>
                <a:ext cx="50" cy="27"/>
              </a:xfrm>
              <a:custGeom>
                <a:avLst/>
                <a:gdLst>
                  <a:gd name="T0" fmla="*/ 83 w 148"/>
                  <a:gd name="T1" fmla="*/ 75 h 80"/>
                  <a:gd name="T2" fmla="*/ 100 w 148"/>
                  <a:gd name="T3" fmla="*/ 71 h 80"/>
                  <a:gd name="T4" fmla="*/ 114 w 148"/>
                  <a:gd name="T5" fmla="*/ 65 h 80"/>
                  <a:gd name="T6" fmla="*/ 125 w 148"/>
                  <a:gd name="T7" fmla="*/ 58 h 80"/>
                  <a:gd name="T8" fmla="*/ 135 w 148"/>
                  <a:gd name="T9" fmla="*/ 51 h 80"/>
                  <a:gd name="T10" fmla="*/ 143 w 148"/>
                  <a:gd name="T11" fmla="*/ 44 h 80"/>
                  <a:gd name="T12" fmla="*/ 146 w 148"/>
                  <a:gd name="T13" fmla="*/ 38 h 80"/>
                  <a:gd name="T14" fmla="*/ 148 w 148"/>
                  <a:gd name="T15" fmla="*/ 30 h 80"/>
                  <a:gd name="T16" fmla="*/ 148 w 148"/>
                  <a:gd name="T17" fmla="*/ 23 h 80"/>
                  <a:gd name="T18" fmla="*/ 146 w 148"/>
                  <a:gd name="T19" fmla="*/ 20 h 80"/>
                  <a:gd name="T20" fmla="*/ 144 w 148"/>
                  <a:gd name="T21" fmla="*/ 17 h 80"/>
                  <a:gd name="T22" fmla="*/ 143 w 148"/>
                  <a:gd name="T23" fmla="*/ 16 h 80"/>
                  <a:gd name="T24" fmla="*/ 139 w 148"/>
                  <a:gd name="T25" fmla="*/ 12 h 80"/>
                  <a:gd name="T26" fmla="*/ 134 w 148"/>
                  <a:gd name="T27" fmla="*/ 9 h 80"/>
                  <a:gd name="T28" fmla="*/ 125 w 148"/>
                  <a:gd name="T29" fmla="*/ 6 h 80"/>
                  <a:gd name="T30" fmla="*/ 117 w 148"/>
                  <a:gd name="T31" fmla="*/ 3 h 80"/>
                  <a:gd name="T32" fmla="*/ 108 w 148"/>
                  <a:gd name="T33" fmla="*/ 0 h 80"/>
                  <a:gd name="T34" fmla="*/ 97 w 148"/>
                  <a:gd name="T35" fmla="*/ 0 h 80"/>
                  <a:gd name="T36" fmla="*/ 87 w 148"/>
                  <a:gd name="T37" fmla="*/ 0 h 80"/>
                  <a:gd name="T38" fmla="*/ 76 w 148"/>
                  <a:gd name="T39" fmla="*/ 3 h 80"/>
                  <a:gd name="T40" fmla="*/ 67 w 148"/>
                  <a:gd name="T41" fmla="*/ 4 h 80"/>
                  <a:gd name="T42" fmla="*/ 49 w 148"/>
                  <a:gd name="T43" fmla="*/ 9 h 80"/>
                  <a:gd name="T44" fmla="*/ 35 w 148"/>
                  <a:gd name="T45" fmla="*/ 16 h 80"/>
                  <a:gd name="T46" fmla="*/ 23 w 148"/>
                  <a:gd name="T47" fmla="*/ 22 h 80"/>
                  <a:gd name="T48" fmla="*/ 14 w 148"/>
                  <a:gd name="T49" fmla="*/ 30 h 80"/>
                  <a:gd name="T50" fmla="*/ 6 w 148"/>
                  <a:gd name="T51" fmla="*/ 38 h 80"/>
                  <a:gd name="T52" fmla="*/ 1 w 148"/>
                  <a:gd name="T53" fmla="*/ 45 h 80"/>
                  <a:gd name="T54" fmla="*/ 0 w 148"/>
                  <a:gd name="T55" fmla="*/ 51 h 80"/>
                  <a:gd name="T56" fmla="*/ 0 w 148"/>
                  <a:gd name="T57" fmla="*/ 59 h 80"/>
                  <a:gd name="T58" fmla="*/ 4 w 148"/>
                  <a:gd name="T59" fmla="*/ 66 h 80"/>
                  <a:gd name="T60" fmla="*/ 8 w 148"/>
                  <a:gd name="T61" fmla="*/ 72 h 80"/>
                  <a:gd name="T62" fmla="*/ 15 w 148"/>
                  <a:gd name="T63" fmla="*/ 77 h 80"/>
                  <a:gd name="T64" fmla="*/ 25 w 148"/>
                  <a:gd name="T65" fmla="*/ 79 h 80"/>
                  <a:gd name="T66" fmla="*/ 36 w 148"/>
                  <a:gd name="T67" fmla="*/ 80 h 80"/>
                  <a:gd name="T68" fmla="*/ 50 w 148"/>
                  <a:gd name="T69" fmla="*/ 80 h 80"/>
                  <a:gd name="T70" fmla="*/ 64 w 148"/>
                  <a:gd name="T71" fmla="*/ 79 h 80"/>
                  <a:gd name="T72" fmla="*/ 83 w 148"/>
                  <a:gd name="T73" fmla="*/ 7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8" h="80">
                    <a:moveTo>
                      <a:pt x="83" y="75"/>
                    </a:moveTo>
                    <a:lnTo>
                      <a:pt x="100" y="71"/>
                    </a:lnTo>
                    <a:lnTo>
                      <a:pt x="114" y="65"/>
                    </a:lnTo>
                    <a:lnTo>
                      <a:pt x="125" y="58"/>
                    </a:lnTo>
                    <a:lnTo>
                      <a:pt x="135" y="51"/>
                    </a:lnTo>
                    <a:lnTo>
                      <a:pt x="143" y="44"/>
                    </a:lnTo>
                    <a:lnTo>
                      <a:pt x="146" y="38"/>
                    </a:lnTo>
                    <a:lnTo>
                      <a:pt x="148" y="30"/>
                    </a:lnTo>
                    <a:lnTo>
                      <a:pt x="148" y="23"/>
                    </a:lnTo>
                    <a:lnTo>
                      <a:pt x="146" y="20"/>
                    </a:lnTo>
                    <a:lnTo>
                      <a:pt x="144" y="17"/>
                    </a:lnTo>
                    <a:lnTo>
                      <a:pt x="143" y="16"/>
                    </a:lnTo>
                    <a:lnTo>
                      <a:pt x="139" y="12"/>
                    </a:lnTo>
                    <a:lnTo>
                      <a:pt x="134" y="9"/>
                    </a:lnTo>
                    <a:lnTo>
                      <a:pt x="125" y="6"/>
                    </a:lnTo>
                    <a:lnTo>
                      <a:pt x="117" y="3"/>
                    </a:lnTo>
                    <a:lnTo>
                      <a:pt x="108" y="0"/>
                    </a:lnTo>
                    <a:lnTo>
                      <a:pt x="97" y="0"/>
                    </a:lnTo>
                    <a:lnTo>
                      <a:pt x="87" y="0"/>
                    </a:lnTo>
                    <a:lnTo>
                      <a:pt x="76" y="3"/>
                    </a:lnTo>
                    <a:lnTo>
                      <a:pt x="67" y="4"/>
                    </a:lnTo>
                    <a:lnTo>
                      <a:pt x="49" y="9"/>
                    </a:lnTo>
                    <a:lnTo>
                      <a:pt x="35" y="16"/>
                    </a:lnTo>
                    <a:lnTo>
                      <a:pt x="23" y="22"/>
                    </a:lnTo>
                    <a:lnTo>
                      <a:pt x="14" y="30"/>
                    </a:lnTo>
                    <a:lnTo>
                      <a:pt x="6" y="38"/>
                    </a:lnTo>
                    <a:lnTo>
                      <a:pt x="1" y="45"/>
                    </a:lnTo>
                    <a:lnTo>
                      <a:pt x="0" y="51"/>
                    </a:lnTo>
                    <a:lnTo>
                      <a:pt x="0" y="59"/>
                    </a:lnTo>
                    <a:lnTo>
                      <a:pt x="4" y="66"/>
                    </a:lnTo>
                    <a:lnTo>
                      <a:pt x="8" y="72"/>
                    </a:lnTo>
                    <a:lnTo>
                      <a:pt x="15" y="77"/>
                    </a:lnTo>
                    <a:lnTo>
                      <a:pt x="25" y="79"/>
                    </a:lnTo>
                    <a:lnTo>
                      <a:pt x="36" y="80"/>
                    </a:lnTo>
                    <a:lnTo>
                      <a:pt x="50" y="80"/>
                    </a:lnTo>
                    <a:lnTo>
                      <a:pt x="64" y="79"/>
                    </a:lnTo>
                    <a:lnTo>
                      <a:pt x="83" y="75"/>
                    </a:lnTo>
                    <a:close/>
                  </a:path>
                </a:pathLst>
              </a:custGeom>
              <a:solidFill>
                <a:srgbClr val="1F1F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71" name="Freeform 1611">
                <a:extLst>
                  <a:ext uri="{FF2B5EF4-FFF2-40B4-BE49-F238E27FC236}">
                    <a16:creationId xmlns:a16="http://schemas.microsoft.com/office/drawing/2014/main" id="{53BD8181-1DED-A6C3-C076-1D36C79574C5}"/>
                  </a:ext>
                </a:extLst>
              </p:cNvPr>
              <p:cNvSpPr>
                <a:spLocks/>
              </p:cNvSpPr>
              <p:nvPr/>
            </p:nvSpPr>
            <p:spPr bwMode="auto">
              <a:xfrm>
                <a:off x="1020" y="2164"/>
                <a:ext cx="40" cy="18"/>
              </a:xfrm>
              <a:custGeom>
                <a:avLst/>
                <a:gdLst>
                  <a:gd name="T0" fmla="*/ 65 w 119"/>
                  <a:gd name="T1" fmla="*/ 51 h 55"/>
                  <a:gd name="T2" fmla="*/ 78 w 119"/>
                  <a:gd name="T3" fmla="*/ 47 h 55"/>
                  <a:gd name="T4" fmla="*/ 87 w 119"/>
                  <a:gd name="T5" fmla="*/ 43 h 55"/>
                  <a:gd name="T6" fmla="*/ 98 w 119"/>
                  <a:gd name="T7" fmla="*/ 38 h 55"/>
                  <a:gd name="T8" fmla="*/ 106 w 119"/>
                  <a:gd name="T9" fmla="*/ 33 h 55"/>
                  <a:gd name="T10" fmla="*/ 112 w 119"/>
                  <a:gd name="T11" fmla="*/ 29 h 55"/>
                  <a:gd name="T12" fmla="*/ 116 w 119"/>
                  <a:gd name="T13" fmla="*/ 23 h 55"/>
                  <a:gd name="T14" fmla="*/ 119 w 119"/>
                  <a:gd name="T15" fmla="*/ 18 h 55"/>
                  <a:gd name="T16" fmla="*/ 119 w 119"/>
                  <a:gd name="T17" fmla="*/ 14 h 55"/>
                  <a:gd name="T18" fmla="*/ 118 w 119"/>
                  <a:gd name="T19" fmla="*/ 11 h 55"/>
                  <a:gd name="T20" fmla="*/ 116 w 119"/>
                  <a:gd name="T21" fmla="*/ 9 h 55"/>
                  <a:gd name="T22" fmla="*/ 114 w 119"/>
                  <a:gd name="T23" fmla="*/ 8 h 55"/>
                  <a:gd name="T24" fmla="*/ 111 w 119"/>
                  <a:gd name="T25" fmla="*/ 5 h 55"/>
                  <a:gd name="T26" fmla="*/ 106 w 119"/>
                  <a:gd name="T27" fmla="*/ 2 h 55"/>
                  <a:gd name="T28" fmla="*/ 101 w 119"/>
                  <a:gd name="T29" fmla="*/ 1 h 55"/>
                  <a:gd name="T30" fmla="*/ 96 w 119"/>
                  <a:gd name="T31" fmla="*/ 0 h 55"/>
                  <a:gd name="T32" fmla="*/ 87 w 119"/>
                  <a:gd name="T33" fmla="*/ 0 h 55"/>
                  <a:gd name="T34" fmla="*/ 79 w 119"/>
                  <a:gd name="T35" fmla="*/ 0 h 55"/>
                  <a:gd name="T36" fmla="*/ 72 w 119"/>
                  <a:gd name="T37" fmla="*/ 0 h 55"/>
                  <a:gd name="T38" fmla="*/ 63 w 119"/>
                  <a:gd name="T39" fmla="*/ 1 h 55"/>
                  <a:gd name="T40" fmla="*/ 53 w 119"/>
                  <a:gd name="T41" fmla="*/ 2 h 55"/>
                  <a:gd name="T42" fmla="*/ 42 w 119"/>
                  <a:gd name="T43" fmla="*/ 5 h 55"/>
                  <a:gd name="T44" fmla="*/ 32 w 119"/>
                  <a:gd name="T45" fmla="*/ 10 h 55"/>
                  <a:gd name="T46" fmla="*/ 21 w 119"/>
                  <a:gd name="T47" fmla="*/ 15 h 55"/>
                  <a:gd name="T48" fmla="*/ 12 w 119"/>
                  <a:gd name="T49" fmla="*/ 19 h 55"/>
                  <a:gd name="T50" fmla="*/ 7 w 119"/>
                  <a:gd name="T51" fmla="*/ 24 h 55"/>
                  <a:gd name="T52" fmla="*/ 3 w 119"/>
                  <a:gd name="T53" fmla="*/ 30 h 55"/>
                  <a:gd name="T54" fmla="*/ 0 w 119"/>
                  <a:gd name="T55" fmla="*/ 36 h 55"/>
                  <a:gd name="T56" fmla="*/ 0 w 119"/>
                  <a:gd name="T57" fmla="*/ 39 h 55"/>
                  <a:gd name="T58" fmla="*/ 3 w 119"/>
                  <a:gd name="T59" fmla="*/ 45 h 55"/>
                  <a:gd name="T60" fmla="*/ 7 w 119"/>
                  <a:gd name="T61" fmla="*/ 47 h 55"/>
                  <a:gd name="T62" fmla="*/ 14 w 119"/>
                  <a:gd name="T63" fmla="*/ 51 h 55"/>
                  <a:gd name="T64" fmla="*/ 22 w 119"/>
                  <a:gd name="T65" fmla="*/ 52 h 55"/>
                  <a:gd name="T66" fmla="*/ 32 w 119"/>
                  <a:gd name="T67" fmla="*/ 55 h 55"/>
                  <a:gd name="T68" fmla="*/ 42 w 119"/>
                  <a:gd name="T69" fmla="*/ 55 h 55"/>
                  <a:gd name="T70" fmla="*/ 53 w 119"/>
                  <a:gd name="T71" fmla="*/ 52 h 55"/>
                  <a:gd name="T72" fmla="*/ 65 w 119"/>
                  <a:gd name="T73"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55">
                    <a:moveTo>
                      <a:pt x="65" y="51"/>
                    </a:moveTo>
                    <a:lnTo>
                      <a:pt x="78" y="47"/>
                    </a:lnTo>
                    <a:lnTo>
                      <a:pt x="87" y="43"/>
                    </a:lnTo>
                    <a:lnTo>
                      <a:pt x="98" y="38"/>
                    </a:lnTo>
                    <a:lnTo>
                      <a:pt x="106" y="33"/>
                    </a:lnTo>
                    <a:lnTo>
                      <a:pt x="112" y="29"/>
                    </a:lnTo>
                    <a:lnTo>
                      <a:pt x="116" y="23"/>
                    </a:lnTo>
                    <a:lnTo>
                      <a:pt x="119" y="18"/>
                    </a:lnTo>
                    <a:lnTo>
                      <a:pt x="119" y="14"/>
                    </a:lnTo>
                    <a:lnTo>
                      <a:pt x="118" y="11"/>
                    </a:lnTo>
                    <a:lnTo>
                      <a:pt x="116" y="9"/>
                    </a:lnTo>
                    <a:lnTo>
                      <a:pt x="114" y="8"/>
                    </a:lnTo>
                    <a:lnTo>
                      <a:pt x="111" y="5"/>
                    </a:lnTo>
                    <a:lnTo>
                      <a:pt x="106" y="2"/>
                    </a:lnTo>
                    <a:lnTo>
                      <a:pt x="101" y="1"/>
                    </a:lnTo>
                    <a:lnTo>
                      <a:pt x="96" y="0"/>
                    </a:lnTo>
                    <a:lnTo>
                      <a:pt x="87" y="0"/>
                    </a:lnTo>
                    <a:lnTo>
                      <a:pt x="79" y="0"/>
                    </a:lnTo>
                    <a:lnTo>
                      <a:pt x="72" y="0"/>
                    </a:lnTo>
                    <a:lnTo>
                      <a:pt x="63" y="1"/>
                    </a:lnTo>
                    <a:lnTo>
                      <a:pt x="53" y="2"/>
                    </a:lnTo>
                    <a:lnTo>
                      <a:pt x="42" y="5"/>
                    </a:lnTo>
                    <a:lnTo>
                      <a:pt x="32" y="10"/>
                    </a:lnTo>
                    <a:lnTo>
                      <a:pt x="21" y="15"/>
                    </a:lnTo>
                    <a:lnTo>
                      <a:pt x="12" y="19"/>
                    </a:lnTo>
                    <a:lnTo>
                      <a:pt x="7" y="24"/>
                    </a:lnTo>
                    <a:lnTo>
                      <a:pt x="3" y="30"/>
                    </a:lnTo>
                    <a:lnTo>
                      <a:pt x="0" y="36"/>
                    </a:lnTo>
                    <a:lnTo>
                      <a:pt x="0" y="39"/>
                    </a:lnTo>
                    <a:lnTo>
                      <a:pt x="3" y="45"/>
                    </a:lnTo>
                    <a:lnTo>
                      <a:pt x="7" y="47"/>
                    </a:lnTo>
                    <a:lnTo>
                      <a:pt x="14" y="51"/>
                    </a:lnTo>
                    <a:lnTo>
                      <a:pt x="22" y="52"/>
                    </a:lnTo>
                    <a:lnTo>
                      <a:pt x="32" y="55"/>
                    </a:lnTo>
                    <a:lnTo>
                      <a:pt x="42" y="55"/>
                    </a:lnTo>
                    <a:lnTo>
                      <a:pt x="53" y="52"/>
                    </a:lnTo>
                    <a:lnTo>
                      <a:pt x="65" y="51"/>
                    </a:lnTo>
                    <a:close/>
                  </a:path>
                </a:pathLst>
              </a:custGeom>
              <a:solidFill>
                <a:srgbClr val="3B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72" name="Freeform 1612">
                <a:extLst>
                  <a:ext uri="{FF2B5EF4-FFF2-40B4-BE49-F238E27FC236}">
                    <a16:creationId xmlns:a16="http://schemas.microsoft.com/office/drawing/2014/main" id="{9A41960C-EC9B-4306-BC4B-07CE988C9ED4}"/>
                  </a:ext>
                </a:extLst>
              </p:cNvPr>
              <p:cNvSpPr>
                <a:spLocks/>
              </p:cNvSpPr>
              <p:nvPr/>
            </p:nvSpPr>
            <p:spPr bwMode="auto">
              <a:xfrm>
                <a:off x="1037" y="2165"/>
                <a:ext cx="13" cy="8"/>
              </a:xfrm>
              <a:custGeom>
                <a:avLst/>
                <a:gdLst>
                  <a:gd name="T0" fmla="*/ 0 w 39"/>
                  <a:gd name="T1" fmla="*/ 21 h 25"/>
                  <a:gd name="T2" fmla="*/ 39 w 39"/>
                  <a:gd name="T3" fmla="*/ 0 h 25"/>
                  <a:gd name="T4" fmla="*/ 4 w 39"/>
                  <a:gd name="T5" fmla="*/ 25 h 25"/>
                  <a:gd name="T6" fmla="*/ 0 w 39"/>
                  <a:gd name="T7" fmla="*/ 21 h 25"/>
                </a:gdLst>
                <a:ahLst/>
                <a:cxnLst>
                  <a:cxn ang="0">
                    <a:pos x="T0" y="T1"/>
                  </a:cxn>
                  <a:cxn ang="0">
                    <a:pos x="T2" y="T3"/>
                  </a:cxn>
                  <a:cxn ang="0">
                    <a:pos x="T4" y="T5"/>
                  </a:cxn>
                  <a:cxn ang="0">
                    <a:pos x="T6" y="T7"/>
                  </a:cxn>
                </a:cxnLst>
                <a:rect l="0" t="0" r="r" b="b"/>
                <a:pathLst>
                  <a:path w="39" h="25">
                    <a:moveTo>
                      <a:pt x="0" y="21"/>
                    </a:moveTo>
                    <a:lnTo>
                      <a:pt x="39" y="0"/>
                    </a:lnTo>
                    <a:lnTo>
                      <a:pt x="4" y="25"/>
                    </a:lnTo>
                    <a:lnTo>
                      <a:pt x="0" y="21"/>
                    </a:lnTo>
                    <a:close/>
                  </a:path>
                </a:pathLst>
              </a:custGeom>
              <a:solidFill>
                <a:srgbClr val="3B1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73" name="Freeform 1613">
                <a:extLst>
                  <a:ext uri="{FF2B5EF4-FFF2-40B4-BE49-F238E27FC236}">
                    <a16:creationId xmlns:a16="http://schemas.microsoft.com/office/drawing/2014/main" id="{F07BAC48-D27C-50C7-C298-C42557D7FC50}"/>
                  </a:ext>
                </a:extLst>
              </p:cNvPr>
              <p:cNvSpPr>
                <a:spLocks/>
              </p:cNvSpPr>
              <p:nvPr/>
            </p:nvSpPr>
            <p:spPr bwMode="auto">
              <a:xfrm>
                <a:off x="1042" y="2174"/>
                <a:ext cx="6" cy="3"/>
              </a:xfrm>
              <a:custGeom>
                <a:avLst/>
                <a:gdLst>
                  <a:gd name="T0" fmla="*/ 5 w 18"/>
                  <a:gd name="T1" fmla="*/ 0 h 9"/>
                  <a:gd name="T2" fmla="*/ 18 w 18"/>
                  <a:gd name="T3" fmla="*/ 8 h 9"/>
                  <a:gd name="T4" fmla="*/ 14 w 18"/>
                  <a:gd name="T5" fmla="*/ 9 h 9"/>
                  <a:gd name="T6" fmla="*/ 0 w 18"/>
                  <a:gd name="T7" fmla="*/ 2 h 9"/>
                  <a:gd name="T8" fmla="*/ 5 w 18"/>
                  <a:gd name="T9" fmla="*/ 0 h 9"/>
                </a:gdLst>
                <a:ahLst/>
                <a:cxnLst>
                  <a:cxn ang="0">
                    <a:pos x="T0" y="T1"/>
                  </a:cxn>
                  <a:cxn ang="0">
                    <a:pos x="T2" y="T3"/>
                  </a:cxn>
                  <a:cxn ang="0">
                    <a:pos x="T4" y="T5"/>
                  </a:cxn>
                  <a:cxn ang="0">
                    <a:pos x="T6" y="T7"/>
                  </a:cxn>
                  <a:cxn ang="0">
                    <a:pos x="T8" y="T9"/>
                  </a:cxn>
                </a:cxnLst>
                <a:rect l="0" t="0" r="r" b="b"/>
                <a:pathLst>
                  <a:path w="18" h="9">
                    <a:moveTo>
                      <a:pt x="5" y="0"/>
                    </a:moveTo>
                    <a:lnTo>
                      <a:pt x="18" y="8"/>
                    </a:lnTo>
                    <a:lnTo>
                      <a:pt x="14" y="9"/>
                    </a:lnTo>
                    <a:lnTo>
                      <a:pt x="0" y="2"/>
                    </a:lnTo>
                    <a:lnTo>
                      <a:pt x="5" y="0"/>
                    </a:lnTo>
                    <a:close/>
                  </a:path>
                </a:pathLst>
              </a:custGeom>
              <a:solidFill>
                <a:srgbClr val="3B1F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74" name="Freeform 1614">
                <a:extLst>
                  <a:ext uri="{FF2B5EF4-FFF2-40B4-BE49-F238E27FC236}">
                    <a16:creationId xmlns:a16="http://schemas.microsoft.com/office/drawing/2014/main" id="{1A82B14F-CB32-9850-9611-F75455222DC2}"/>
                  </a:ext>
                </a:extLst>
              </p:cNvPr>
              <p:cNvSpPr>
                <a:spLocks/>
              </p:cNvSpPr>
              <p:nvPr/>
            </p:nvSpPr>
            <p:spPr bwMode="auto">
              <a:xfrm>
                <a:off x="1087" y="2742"/>
                <a:ext cx="34" cy="32"/>
              </a:xfrm>
              <a:custGeom>
                <a:avLst/>
                <a:gdLst>
                  <a:gd name="T0" fmla="*/ 48 w 100"/>
                  <a:gd name="T1" fmla="*/ 97 h 97"/>
                  <a:gd name="T2" fmla="*/ 41 w 100"/>
                  <a:gd name="T3" fmla="*/ 95 h 97"/>
                  <a:gd name="T4" fmla="*/ 27 w 100"/>
                  <a:gd name="T5" fmla="*/ 89 h 97"/>
                  <a:gd name="T6" fmla="*/ 13 w 100"/>
                  <a:gd name="T7" fmla="*/ 77 h 97"/>
                  <a:gd name="T8" fmla="*/ 1 w 100"/>
                  <a:gd name="T9" fmla="*/ 60 h 97"/>
                  <a:gd name="T10" fmla="*/ 0 w 100"/>
                  <a:gd name="T11" fmla="*/ 49 h 97"/>
                  <a:gd name="T12" fmla="*/ 0 w 100"/>
                  <a:gd name="T13" fmla="*/ 39 h 97"/>
                  <a:gd name="T14" fmla="*/ 1 w 100"/>
                  <a:gd name="T15" fmla="*/ 29 h 97"/>
                  <a:gd name="T16" fmla="*/ 6 w 100"/>
                  <a:gd name="T17" fmla="*/ 18 h 97"/>
                  <a:gd name="T18" fmla="*/ 11 w 100"/>
                  <a:gd name="T19" fmla="*/ 11 h 97"/>
                  <a:gd name="T20" fmla="*/ 18 w 100"/>
                  <a:gd name="T21" fmla="*/ 4 h 97"/>
                  <a:gd name="T22" fmla="*/ 25 w 100"/>
                  <a:gd name="T23" fmla="*/ 0 h 97"/>
                  <a:gd name="T24" fmla="*/ 35 w 100"/>
                  <a:gd name="T25" fmla="*/ 0 h 97"/>
                  <a:gd name="T26" fmla="*/ 45 w 100"/>
                  <a:gd name="T27" fmla="*/ 2 h 97"/>
                  <a:gd name="T28" fmla="*/ 54 w 100"/>
                  <a:gd name="T29" fmla="*/ 4 h 97"/>
                  <a:gd name="T30" fmla="*/ 61 w 100"/>
                  <a:gd name="T31" fmla="*/ 5 h 97"/>
                  <a:gd name="T32" fmla="*/ 69 w 100"/>
                  <a:gd name="T33" fmla="*/ 8 h 97"/>
                  <a:gd name="T34" fmla="*/ 77 w 100"/>
                  <a:gd name="T35" fmla="*/ 14 h 97"/>
                  <a:gd name="T36" fmla="*/ 83 w 100"/>
                  <a:gd name="T37" fmla="*/ 19 h 97"/>
                  <a:gd name="T38" fmla="*/ 90 w 100"/>
                  <a:gd name="T39" fmla="*/ 27 h 97"/>
                  <a:gd name="T40" fmla="*/ 95 w 100"/>
                  <a:gd name="T41" fmla="*/ 39 h 97"/>
                  <a:gd name="T42" fmla="*/ 99 w 100"/>
                  <a:gd name="T43" fmla="*/ 49 h 97"/>
                  <a:gd name="T44" fmla="*/ 100 w 100"/>
                  <a:gd name="T45" fmla="*/ 62 h 97"/>
                  <a:gd name="T46" fmla="*/ 99 w 100"/>
                  <a:gd name="T47" fmla="*/ 71 h 97"/>
                  <a:gd name="T48" fmla="*/ 95 w 100"/>
                  <a:gd name="T49" fmla="*/ 81 h 97"/>
                  <a:gd name="T50" fmla="*/ 89 w 100"/>
                  <a:gd name="T51" fmla="*/ 89 h 97"/>
                  <a:gd name="T52" fmla="*/ 79 w 100"/>
                  <a:gd name="T53" fmla="*/ 94 h 97"/>
                  <a:gd name="T54" fmla="*/ 65 w 100"/>
                  <a:gd name="T55" fmla="*/ 97 h 97"/>
                  <a:gd name="T56" fmla="*/ 48 w 100"/>
                  <a:gd name="T5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0" h="97">
                    <a:moveTo>
                      <a:pt x="48" y="97"/>
                    </a:moveTo>
                    <a:lnTo>
                      <a:pt x="41" y="95"/>
                    </a:lnTo>
                    <a:lnTo>
                      <a:pt x="27" y="89"/>
                    </a:lnTo>
                    <a:lnTo>
                      <a:pt x="13" y="77"/>
                    </a:lnTo>
                    <a:lnTo>
                      <a:pt x="1" y="60"/>
                    </a:lnTo>
                    <a:lnTo>
                      <a:pt x="0" y="49"/>
                    </a:lnTo>
                    <a:lnTo>
                      <a:pt x="0" y="39"/>
                    </a:lnTo>
                    <a:lnTo>
                      <a:pt x="1" y="29"/>
                    </a:lnTo>
                    <a:lnTo>
                      <a:pt x="6" y="18"/>
                    </a:lnTo>
                    <a:lnTo>
                      <a:pt x="11" y="11"/>
                    </a:lnTo>
                    <a:lnTo>
                      <a:pt x="18" y="4"/>
                    </a:lnTo>
                    <a:lnTo>
                      <a:pt x="25" y="0"/>
                    </a:lnTo>
                    <a:lnTo>
                      <a:pt x="35" y="0"/>
                    </a:lnTo>
                    <a:lnTo>
                      <a:pt x="45" y="2"/>
                    </a:lnTo>
                    <a:lnTo>
                      <a:pt x="54" y="4"/>
                    </a:lnTo>
                    <a:lnTo>
                      <a:pt x="61" y="5"/>
                    </a:lnTo>
                    <a:lnTo>
                      <a:pt x="69" y="8"/>
                    </a:lnTo>
                    <a:lnTo>
                      <a:pt x="77" y="14"/>
                    </a:lnTo>
                    <a:lnTo>
                      <a:pt x="83" y="19"/>
                    </a:lnTo>
                    <a:lnTo>
                      <a:pt x="90" y="27"/>
                    </a:lnTo>
                    <a:lnTo>
                      <a:pt x="95" y="39"/>
                    </a:lnTo>
                    <a:lnTo>
                      <a:pt x="99" y="49"/>
                    </a:lnTo>
                    <a:lnTo>
                      <a:pt x="100" y="62"/>
                    </a:lnTo>
                    <a:lnTo>
                      <a:pt x="99" y="71"/>
                    </a:lnTo>
                    <a:lnTo>
                      <a:pt x="95" y="81"/>
                    </a:lnTo>
                    <a:lnTo>
                      <a:pt x="89" y="89"/>
                    </a:lnTo>
                    <a:lnTo>
                      <a:pt x="79" y="94"/>
                    </a:lnTo>
                    <a:lnTo>
                      <a:pt x="65" y="97"/>
                    </a:lnTo>
                    <a:lnTo>
                      <a:pt x="48" y="97"/>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75" name="Freeform 1615">
                <a:extLst>
                  <a:ext uri="{FF2B5EF4-FFF2-40B4-BE49-F238E27FC236}">
                    <a16:creationId xmlns:a16="http://schemas.microsoft.com/office/drawing/2014/main" id="{F2D8F29F-A6AC-17F3-E6AD-7BA259C3372F}"/>
                  </a:ext>
                </a:extLst>
              </p:cNvPr>
              <p:cNvSpPr>
                <a:spLocks/>
              </p:cNvSpPr>
              <p:nvPr/>
            </p:nvSpPr>
            <p:spPr bwMode="auto">
              <a:xfrm>
                <a:off x="1054" y="2757"/>
                <a:ext cx="33" cy="33"/>
              </a:xfrm>
              <a:custGeom>
                <a:avLst/>
                <a:gdLst>
                  <a:gd name="T0" fmla="*/ 50 w 100"/>
                  <a:gd name="T1" fmla="*/ 98 h 98"/>
                  <a:gd name="T2" fmla="*/ 48 w 100"/>
                  <a:gd name="T3" fmla="*/ 98 h 98"/>
                  <a:gd name="T4" fmla="*/ 44 w 100"/>
                  <a:gd name="T5" fmla="*/ 97 h 98"/>
                  <a:gd name="T6" fmla="*/ 37 w 100"/>
                  <a:gd name="T7" fmla="*/ 93 h 98"/>
                  <a:gd name="T8" fmla="*/ 29 w 100"/>
                  <a:gd name="T9" fmla="*/ 90 h 98"/>
                  <a:gd name="T10" fmla="*/ 22 w 100"/>
                  <a:gd name="T11" fmla="*/ 85 h 98"/>
                  <a:gd name="T12" fmla="*/ 13 w 100"/>
                  <a:gd name="T13" fmla="*/ 79 h 98"/>
                  <a:gd name="T14" fmla="*/ 6 w 100"/>
                  <a:gd name="T15" fmla="*/ 71 h 98"/>
                  <a:gd name="T16" fmla="*/ 2 w 100"/>
                  <a:gd name="T17" fmla="*/ 62 h 98"/>
                  <a:gd name="T18" fmla="*/ 0 w 100"/>
                  <a:gd name="T19" fmla="*/ 50 h 98"/>
                  <a:gd name="T20" fmla="*/ 0 w 100"/>
                  <a:gd name="T21" fmla="*/ 40 h 98"/>
                  <a:gd name="T22" fmla="*/ 4 w 100"/>
                  <a:gd name="T23" fmla="*/ 30 h 98"/>
                  <a:gd name="T24" fmla="*/ 6 w 100"/>
                  <a:gd name="T25" fmla="*/ 20 h 98"/>
                  <a:gd name="T26" fmla="*/ 13 w 100"/>
                  <a:gd name="T27" fmla="*/ 12 h 98"/>
                  <a:gd name="T28" fmla="*/ 19 w 100"/>
                  <a:gd name="T29" fmla="*/ 6 h 98"/>
                  <a:gd name="T30" fmla="*/ 29 w 100"/>
                  <a:gd name="T31" fmla="*/ 0 h 98"/>
                  <a:gd name="T32" fmla="*/ 37 w 100"/>
                  <a:gd name="T33" fmla="*/ 0 h 98"/>
                  <a:gd name="T34" fmla="*/ 46 w 100"/>
                  <a:gd name="T35" fmla="*/ 2 h 98"/>
                  <a:gd name="T36" fmla="*/ 55 w 100"/>
                  <a:gd name="T37" fmla="*/ 3 h 98"/>
                  <a:gd name="T38" fmla="*/ 64 w 100"/>
                  <a:gd name="T39" fmla="*/ 7 h 98"/>
                  <a:gd name="T40" fmla="*/ 71 w 100"/>
                  <a:gd name="T41" fmla="*/ 9 h 98"/>
                  <a:gd name="T42" fmla="*/ 78 w 100"/>
                  <a:gd name="T43" fmla="*/ 13 h 98"/>
                  <a:gd name="T44" fmla="*/ 86 w 100"/>
                  <a:gd name="T45" fmla="*/ 20 h 98"/>
                  <a:gd name="T46" fmla="*/ 91 w 100"/>
                  <a:gd name="T47" fmla="*/ 28 h 98"/>
                  <a:gd name="T48" fmla="*/ 95 w 100"/>
                  <a:gd name="T49" fmla="*/ 38 h 98"/>
                  <a:gd name="T50" fmla="*/ 99 w 100"/>
                  <a:gd name="T51" fmla="*/ 49 h 98"/>
                  <a:gd name="T52" fmla="*/ 100 w 100"/>
                  <a:gd name="T53" fmla="*/ 62 h 98"/>
                  <a:gd name="T54" fmla="*/ 100 w 100"/>
                  <a:gd name="T55" fmla="*/ 71 h 98"/>
                  <a:gd name="T56" fmla="*/ 96 w 100"/>
                  <a:gd name="T57" fmla="*/ 81 h 98"/>
                  <a:gd name="T58" fmla="*/ 91 w 100"/>
                  <a:gd name="T59" fmla="*/ 89 h 98"/>
                  <a:gd name="T60" fmla="*/ 79 w 100"/>
                  <a:gd name="T61" fmla="*/ 95 h 98"/>
                  <a:gd name="T62" fmla="*/ 67 w 100"/>
                  <a:gd name="T63" fmla="*/ 98 h 98"/>
                  <a:gd name="T64" fmla="*/ 50 w 100"/>
                  <a:gd name="T6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98">
                    <a:moveTo>
                      <a:pt x="50" y="98"/>
                    </a:moveTo>
                    <a:lnTo>
                      <a:pt x="48" y="98"/>
                    </a:lnTo>
                    <a:lnTo>
                      <a:pt x="44" y="97"/>
                    </a:lnTo>
                    <a:lnTo>
                      <a:pt x="37" y="93"/>
                    </a:lnTo>
                    <a:lnTo>
                      <a:pt x="29" y="90"/>
                    </a:lnTo>
                    <a:lnTo>
                      <a:pt x="22" y="85"/>
                    </a:lnTo>
                    <a:lnTo>
                      <a:pt x="13" y="79"/>
                    </a:lnTo>
                    <a:lnTo>
                      <a:pt x="6" y="71"/>
                    </a:lnTo>
                    <a:lnTo>
                      <a:pt x="2" y="62"/>
                    </a:lnTo>
                    <a:lnTo>
                      <a:pt x="0" y="50"/>
                    </a:lnTo>
                    <a:lnTo>
                      <a:pt x="0" y="40"/>
                    </a:lnTo>
                    <a:lnTo>
                      <a:pt x="4" y="30"/>
                    </a:lnTo>
                    <a:lnTo>
                      <a:pt x="6" y="20"/>
                    </a:lnTo>
                    <a:lnTo>
                      <a:pt x="13" y="12"/>
                    </a:lnTo>
                    <a:lnTo>
                      <a:pt x="19" y="6"/>
                    </a:lnTo>
                    <a:lnTo>
                      <a:pt x="29" y="0"/>
                    </a:lnTo>
                    <a:lnTo>
                      <a:pt x="37" y="0"/>
                    </a:lnTo>
                    <a:lnTo>
                      <a:pt x="46" y="2"/>
                    </a:lnTo>
                    <a:lnTo>
                      <a:pt x="55" y="3"/>
                    </a:lnTo>
                    <a:lnTo>
                      <a:pt x="64" y="7"/>
                    </a:lnTo>
                    <a:lnTo>
                      <a:pt x="71" y="9"/>
                    </a:lnTo>
                    <a:lnTo>
                      <a:pt x="78" y="13"/>
                    </a:lnTo>
                    <a:lnTo>
                      <a:pt x="86" y="20"/>
                    </a:lnTo>
                    <a:lnTo>
                      <a:pt x="91" y="28"/>
                    </a:lnTo>
                    <a:lnTo>
                      <a:pt x="95" y="38"/>
                    </a:lnTo>
                    <a:lnTo>
                      <a:pt x="99" y="49"/>
                    </a:lnTo>
                    <a:lnTo>
                      <a:pt x="100" y="62"/>
                    </a:lnTo>
                    <a:lnTo>
                      <a:pt x="100" y="71"/>
                    </a:lnTo>
                    <a:lnTo>
                      <a:pt x="96" y="81"/>
                    </a:lnTo>
                    <a:lnTo>
                      <a:pt x="91" y="89"/>
                    </a:lnTo>
                    <a:lnTo>
                      <a:pt x="79" y="95"/>
                    </a:lnTo>
                    <a:lnTo>
                      <a:pt x="67" y="98"/>
                    </a:lnTo>
                    <a:lnTo>
                      <a:pt x="50" y="98"/>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76" name="Freeform 1616">
                <a:extLst>
                  <a:ext uri="{FF2B5EF4-FFF2-40B4-BE49-F238E27FC236}">
                    <a16:creationId xmlns:a16="http://schemas.microsoft.com/office/drawing/2014/main" id="{0DAE5C20-7907-A826-0C08-EF507ACA4955}"/>
                  </a:ext>
                </a:extLst>
              </p:cNvPr>
              <p:cNvSpPr>
                <a:spLocks/>
              </p:cNvSpPr>
              <p:nvPr/>
            </p:nvSpPr>
            <p:spPr bwMode="auto">
              <a:xfrm>
                <a:off x="1057" y="2659"/>
                <a:ext cx="94" cy="98"/>
              </a:xfrm>
              <a:custGeom>
                <a:avLst/>
                <a:gdLst>
                  <a:gd name="T0" fmla="*/ 227 w 282"/>
                  <a:gd name="T1" fmla="*/ 295 h 295"/>
                  <a:gd name="T2" fmla="*/ 225 w 282"/>
                  <a:gd name="T3" fmla="*/ 294 h 295"/>
                  <a:gd name="T4" fmla="*/ 219 w 282"/>
                  <a:gd name="T5" fmla="*/ 292 h 295"/>
                  <a:gd name="T6" fmla="*/ 210 w 282"/>
                  <a:gd name="T7" fmla="*/ 289 h 295"/>
                  <a:gd name="T8" fmla="*/ 200 w 282"/>
                  <a:gd name="T9" fmla="*/ 283 h 295"/>
                  <a:gd name="T10" fmla="*/ 189 w 282"/>
                  <a:gd name="T11" fmla="*/ 277 h 295"/>
                  <a:gd name="T12" fmla="*/ 179 w 282"/>
                  <a:gd name="T13" fmla="*/ 270 h 295"/>
                  <a:gd name="T14" fmla="*/ 171 w 282"/>
                  <a:gd name="T15" fmla="*/ 263 h 295"/>
                  <a:gd name="T16" fmla="*/ 166 w 282"/>
                  <a:gd name="T17" fmla="*/ 255 h 295"/>
                  <a:gd name="T18" fmla="*/ 164 w 282"/>
                  <a:gd name="T19" fmla="*/ 247 h 295"/>
                  <a:gd name="T20" fmla="*/ 158 w 282"/>
                  <a:gd name="T21" fmla="*/ 236 h 295"/>
                  <a:gd name="T22" fmla="*/ 153 w 282"/>
                  <a:gd name="T23" fmla="*/ 227 h 295"/>
                  <a:gd name="T24" fmla="*/ 148 w 282"/>
                  <a:gd name="T25" fmla="*/ 216 h 295"/>
                  <a:gd name="T26" fmla="*/ 141 w 282"/>
                  <a:gd name="T27" fmla="*/ 204 h 295"/>
                  <a:gd name="T28" fmla="*/ 133 w 282"/>
                  <a:gd name="T29" fmla="*/ 192 h 295"/>
                  <a:gd name="T30" fmla="*/ 125 w 282"/>
                  <a:gd name="T31" fmla="*/ 181 h 295"/>
                  <a:gd name="T32" fmla="*/ 117 w 282"/>
                  <a:gd name="T33" fmla="*/ 172 h 295"/>
                  <a:gd name="T34" fmla="*/ 108 w 282"/>
                  <a:gd name="T35" fmla="*/ 160 h 295"/>
                  <a:gd name="T36" fmla="*/ 95 w 282"/>
                  <a:gd name="T37" fmla="*/ 146 h 295"/>
                  <a:gd name="T38" fmla="*/ 82 w 282"/>
                  <a:gd name="T39" fmla="*/ 129 h 295"/>
                  <a:gd name="T40" fmla="*/ 69 w 282"/>
                  <a:gd name="T41" fmla="*/ 110 h 295"/>
                  <a:gd name="T42" fmla="*/ 55 w 282"/>
                  <a:gd name="T43" fmla="*/ 92 h 295"/>
                  <a:gd name="T44" fmla="*/ 41 w 282"/>
                  <a:gd name="T45" fmla="*/ 75 h 295"/>
                  <a:gd name="T46" fmla="*/ 28 w 282"/>
                  <a:gd name="T47" fmla="*/ 60 h 295"/>
                  <a:gd name="T48" fmla="*/ 16 w 282"/>
                  <a:gd name="T49" fmla="*/ 44 h 295"/>
                  <a:gd name="T50" fmla="*/ 6 w 282"/>
                  <a:gd name="T51" fmla="*/ 34 h 295"/>
                  <a:gd name="T52" fmla="*/ 1 w 282"/>
                  <a:gd name="T53" fmla="*/ 23 h 295"/>
                  <a:gd name="T54" fmla="*/ 0 w 282"/>
                  <a:gd name="T55" fmla="*/ 13 h 295"/>
                  <a:gd name="T56" fmla="*/ 1 w 282"/>
                  <a:gd name="T57" fmla="*/ 5 h 295"/>
                  <a:gd name="T58" fmla="*/ 6 w 282"/>
                  <a:gd name="T59" fmla="*/ 0 h 295"/>
                  <a:gd name="T60" fmla="*/ 13 w 282"/>
                  <a:gd name="T61" fmla="*/ 0 h 295"/>
                  <a:gd name="T62" fmla="*/ 20 w 282"/>
                  <a:gd name="T63" fmla="*/ 3 h 295"/>
                  <a:gd name="T64" fmla="*/ 29 w 282"/>
                  <a:gd name="T65" fmla="*/ 13 h 295"/>
                  <a:gd name="T66" fmla="*/ 42 w 282"/>
                  <a:gd name="T67" fmla="*/ 26 h 295"/>
                  <a:gd name="T68" fmla="*/ 55 w 282"/>
                  <a:gd name="T69" fmla="*/ 40 h 295"/>
                  <a:gd name="T70" fmla="*/ 73 w 282"/>
                  <a:gd name="T71" fmla="*/ 54 h 295"/>
                  <a:gd name="T72" fmla="*/ 89 w 282"/>
                  <a:gd name="T73" fmla="*/ 69 h 295"/>
                  <a:gd name="T74" fmla="*/ 108 w 282"/>
                  <a:gd name="T75" fmla="*/ 83 h 295"/>
                  <a:gd name="T76" fmla="*/ 125 w 282"/>
                  <a:gd name="T77" fmla="*/ 97 h 295"/>
                  <a:gd name="T78" fmla="*/ 144 w 282"/>
                  <a:gd name="T79" fmla="*/ 110 h 295"/>
                  <a:gd name="T80" fmla="*/ 162 w 282"/>
                  <a:gd name="T81" fmla="*/ 120 h 295"/>
                  <a:gd name="T82" fmla="*/ 179 w 282"/>
                  <a:gd name="T83" fmla="*/ 130 h 295"/>
                  <a:gd name="T84" fmla="*/ 197 w 282"/>
                  <a:gd name="T85" fmla="*/ 139 h 295"/>
                  <a:gd name="T86" fmla="*/ 212 w 282"/>
                  <a:gd name="T87" fmla="*/ 147 h 295"/>
                  <a:gd name="T88" fmla="*/ 228 w 282"/>
                  <a:gd name="T89" fmla="*/ 158 h 295"/>
                  <a:gd name="T90" fmla="*/ 242 w 282"/>
                  <a:gd name="T91" fmla="*/ 167 h 295"/>
                  <a:gd name="T92" fmla="*/ 253 w 282"/>
                  <a:gd name="T93" fmla="*/ 174 h 295"/>
                  <a:gd name="T94" fmla="*/ 263 w 282"/>
                  <a:gd name="T95" fmla="*/ 186 h 295"/>
                  <a:gd name="T96" fmla="*/ 268 w 282"/>
                  <a:gd name="T97" fmla="*/ 196 h 295"/>
                  <a:gd name="T98" fmla="*/ 273 w 282"/>
                  <a:gd name="T99" fmla="*/ 209 h 295"/>
                  <a:gd name="T100" fmla="*/ 278 w 282"/>
                  <a:gd name="T101" fmla="*/ 222 h 295"/>
                  <a:gd name="T102" fmla="*/ 280 w 282"/>
                  <a:gd name="T103" fmla="*/ 236 h 295"/>
                  <a:gd name="T104" fmla="*/ 282 w 282"/>
                  <a:gd name="T105" fmla="*/ 250 h 295"/>
                  <a:gd name="T106" fmla="*/ 279 w 282"/>
                  <a:gd name="T107" fmla="*/ 263 h 295"/>
                  <a:gd name="T108" fmla="*/ 270 w 282"/>
                  <a:gd name="T109" fmla="*/ 276 h 295"/>
                  <a:gd name="T110" fmla="*/ 253 w 282"/>
                  <a:gd name="T111" fmla="*/ 285 h 295"/>
                  <a:gd name="T112" fmla="*/ 227 w 282"/>
                  <a:gd name="T11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2" h="295">
                    <a:moveTo>
                      <a:pt x="227" y="295"/>
                    </a:moveTo>
                    <a:lnTo>
                      <a:pt x="225" y="294"/>
                    </a:lnTo>
                    <a:lnTo>
                      <a:pt x="219" y="292"/>
                    </a:lnTo>
                    <a:lnTo>
                      <a:pt x="210" y="289"/>
                    </a:lnTo>
                    <a:lnTo>
                      <a:pt x="200" y="283"/>
                    </a:lnTo>
                    <a:lnTo>
                      <a:pt x="189" y="277"/>
                    </a:lnTo>
                    <a:lnTo>
                      <a:pt x="179" y="270"/>
                    </a:lnTo>
                    <a:lnTo>
                      <a:pt x="171" y="263"/>
                    </a:lnTo>
                    <a:lnTo>
                      <a:pt x="166" y="255"/>
                    </a:lnTo>
                    <a:lnTo>
                      <a:pt x="164" y="247"/>
                    </a:lnTo>
                    <a:lnTo>
                      <a:pt x="158" y="236"/>
                    </a:lnTo>
                    <a:lnTo>
                      <a:pt x="153" y="227"/>
                    </a:lnTo>
                    <a:lnTo>
                      <a:pt x="148" y="216"/>
                    </a:lnTo>
                    <a:lnTo>
                      <a:pt x="141" y="204"/>
                    </a:lnTo>
                    <a:lnTo>
                      <a:pt x="133" y="192"/>
                    </a:lnTo>
                    <a:lnTo>
                      <a:pt x="125" y="181"/>
                    </a:lnTo>
                    <a:lnTo>
                      <a:pt x="117" y="172"/>
                    </a:lnTo>
                    <a:lnTo>
                      <a:pt x="108" y="160"/>
                    </a:lnTo>
                    <a:lnTo>
                      <a:pt x="95" y="146"/>
                    </a:lnTo>
                    <a:lnTo>
                      <a:pt x="82" y="129"/>
                    </a:lnTo>
                    <a:lnTo>
                      <a:pt x="69" y="110"/>
                    </a:lnTo>
                    <a:lnTo>
                      <a:pt x="55" y="92"/>
                    </a:lnTo>
                    <a:lnTo>
                      <a:pt x="41" y="75"/>
                    </a:lnTo>
                    <a:lnTo>
                      <a:pt x="28" y="60"/>
                    </a:lnTo>
                    <a:lnTo>
                      <a:pt x="16" y="44"/>
                    </a:lnTo>
                    <a:lnTo>
                      <a:pt x="6" y="34"/>
                    </a:lnTo>
                    <a:lnTo>
                      <a:pt x="1" y="23"/>
                    </a:lnTo>
                    <a:lnTo>
                      <a:pt x="0" y="13"/>
                    </a:lnTo>
                    <a:lnTo>
                      <a:pt x="1" y="5"/>
                    </a:lnTo>
                    <a:lnTo>
                      <a:pt x="6" y="0"/>
                    </a:lnTo>
                    <a:lnTo>
                      <a:pt x="13" y="0"/>
                    </a:lnTo>
                    <a:lnTo>
                      <a:pt x="20" y="3"/>
                    </a:lnTo>
                    <a:lnTo>
                      <a:pt x="29" y="13"/>
                    </a:lnTo>
                    <a:lnTo>
                      <a:pt x="42" y="26"/>
                    </a:lnTo>
                    <a:lnTo>
                      <a:pt x="55" y="40"/>
                    </a:lnTo>
                    <a:lnTo>
                      <a:pt x="73" y="54"/>
                    </a:lnTo>
                    <a:lnTo>
                      <a:pt x="89" y="69"/>
                    </a:lnTo>
                    <a:lnTo>
                      <a:pt x="108" y="83"/>
                    </a:lnTo>
                    <a:lnTo>
                      <a:pt x="125" y="97"/>
                    </a:lnTo>
                    <a:lnTo>
                      <a:pt x="144" y="110"/>
                    </a:lnTo>
                    <a:lnTo>
                      <a:pt x="162" y="120"/>
                    </a:lnTo>
                    <a:lnTo>
                      <a:pt x="179" y="130"/>
                    </a:lnTo>
                    <a:lnTo>
                      <a:pt x="197" y="139"/>
                    </a:lnTo>
                    <a:lnTo>
                      <a:pt x="212" y="147"/>
                    </a:lnTo>
                    <a:lnTo>
                      <a:pt x="228" y="158"/>
                    </a:lnTo>
                    <a:lnTo>
                      <a:pt x="242" y="167"/>
                    </a:lnTo>
                    <a:lnTo>
                      <a:pt x="253" y="174"/>
                    </a:lnTo>
                    <a:lnTo>
                      <a:pt x="263" y="186"/>
                    </a:lnTo>
                    <a:lnTo>
                      <a:pt x="268" y="196"/>
                    </a:lnTo>
                    <a:lnTo>
                      <a:pt x="273" y="209"/>
                    </a:lnTo>
                    <a:lnTo>
                      <a:pt x="278" y="222"/>
                    </a:lnTo>
                    <a:lnTo>
                      <a:pt x="280" y="236"/>
                    </a:lnTo>
                    <a:lnTo>
                      <a:pt x="282" y="250"/>
                    </a:lnTo>
                    <a:lnTo>
                      <a:pt x="279" y="263"/>
                    </a:lnTo>
                    <a:lnTo>
                      <a:pt x="270" y="276"/>
                    </a:lnTo>
                    <a:lnTo>
                      <a:pt x="253" y="285"/>
                    </a:lnTo>
                    <a:lnTo>
                      <a:pt x="227" y="295"/>
                    </a:lnTo>
                    <a:close/>
                  </a:path>
                </a:pathLst>
              </a:custGeom>
              <a:solidFill>
                <a:srgbClr val="915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77" name="Freeform 1617">
                <a:extLst>
                  <a:ext uri="{FF2B5EF4-FFF2-40B4-BE49-F238E27FC236}">
                    <a16:creationId xmlns:a16="http://schemas.microsoft.com/office/drawing/2014/main" id="{55FEEED7-F786-B951-E51F-1BCCDFA15C1B}"/>
                  </a:ext>
                </a:extLst>
              </p:cNvPr>
              <p:cNvSpPr>
                <a:spLocks/>
              </p:cNvSpPr>
              <p:nvPr/>
            </p:nvSpPr>
            <p:spPr bwMode="auto">
              <a:xfrm>
                <a:off x="1066" y="2668"/>
                <a:ext cx="83" cy="86"/>
              </a:xfrm>
              <a:custGeom>
                <a:avLst/>
                <a:gdLst>
                  <a:gd name="T0" fmla="*/ 11 w 248"/>
                  <a:gd name="T1" fmla="*/ 40 h 257"/>
                  <a:gd name="T2" fmla="*/ 4 w 248"/>
                  <a:gd name="T3" fmla="*/ 28 h 257"/>
                  <a:gd name="T4" fmla="*/ 0 w 248"/>
                  <a:gd name="T5" fmla="*/ 18 h 257"/>
                  <a:gd name="T6" fmla="*/ 0 w 248"/>
                  <a:gd name="T7" fmla="*/ 10 h 257"/>
                  <a:gd name="T8" fmla="*/ 0 w 248"/>
                  <a:gd name="T9" fmla="*/ 4 h 257"/>
                  <a:gd name="T10" fmla="*/ 4 w 248"/>
                  <a:gd name="T11" fmla="*/ 0 h 257"/>
                  <a:gd name="T12" fmla="*/ 9 w 248"/>
                  <a:gd name="T13" fmla="*/ 0 h 257"/>
                  <a:gd name="T14" fmla="*/ 17 w 248"/>
                  <a:gd name="T15" fmla="*/ 3 h 257"/>
                  <a:gd name="T16" fmla="*/ 24 w 248"/>
                  <a:gd name="T17" fmla="*/ 10 h 257"/>
                  <a:gd name="T18" fmla="*/ 36 w 248"/>
                  <a:gd name="T19" fmla="*/ 22 h 257"/>
                  <a:gd name="T20" fmla="*/ 49 w 248"/>
                  <a:gd name="T21" fmla="*/ 34 h 257"/>
                  <a:gd name="T22" fmla="*/ 62 w 248"/>
                  <a:gd name="T23" fmla="*/ 47 h 257"/>
                  <a:gd name="T24" fmla="*/ 77 w 248"/>
                  <a:gd name="T25" fmla="*/ 59 h 257"/>
                  <a:gd name="T26" fmla="*/ 93 w 248"/>
                  <a:gd name="T27" fmla="*/ 72 h 257"/>
                  <a:gd name="T28" fmla="*/ 109 w 248"/>
                  <a:gd name="T29" fmla="*/ 85 h 257"/>
                  <a:gd name="T30" fmla="*/ 125 w 248"/>
                  <a:gd name="T31" fmla="*/ 96 h 257"/>
                  <a:gd name="T32" fmla="*/ 140 w 248"/>
                  <a:gd name="T33" fmla="*/ 105 h 257"/>
                  <a:gd name="T34" fmla="*/ 157 w 248"/>
                  <a:gd name="T35" fmla="*/ 113 h 257"/>
                  <a:gd name="T36" fmla="*/ 171 w 248"/>
                  <a:gd name="T37" fmla="*/ 122 h 257"/>
                  <a:gd name="T38" fmla="*/ 186 w 248"/>
                  <a:gd name="T39" fmla="*/ 130 h 257"/>
                  <a:gd name="T40" fmla="*/ 199 w 248"/>
                  <a:gd name="T41" fmla="*/ 138 h 257"/>
                  <a:gd name="T42" fmla="*/ 212 w 248"/>
                  <a:gd name="T43" fmla="*/ 145 h 257"/>
                  <a:gd name="T44" fmla="*/ 222 w 248"/>
                  <a:gd name="T45" fmla="*/ 153 h 257"/>
                  <a:gd name="T46" fmla="*/ 229 w 248"/>
                  <a:gd name="T47" fmla="*/ 161 h 257"/>
                  <a:gd name="T48" fmla="*/ 234 w 248"/>
                  <a:gd name="T49" fmla="*/ 171 h 257"/>
                  <a:gd name="T50" fmla="*/ 237 w 248"/>
                  <a:gd name="T51" fmla="*/ 181 h 257"/>
                  <a:gd name="T52" fmla="*/ 242 w 248"/>
                  <a:gd name="T53" fmla="*/ 194 h 257"/>
                  <a:gd name="T54" fmla="*/ 247 w 248"/>
                  <a:gd name="T55" fmla="*/ 206 h 257"/>
                  <a:gd name="T56" fmla="*/ 248 w 248"/>
                  <a:gd name="T57" fmla="*/ 217 h 257"/>
                  <a:gd name="T58" fmla="*/ 246 w 248"/>
                  <a:gd name="T59" fmla="*/ 230 h 257"/>
                  <a:gd name="T60" fmla="*/ 237 w 248"/>
                  <a:gd name="T61" fmla="*/ 241 h 257"/>
                  <a:gd name="T62" fmla="*/ 223 w 248"/>
                  <a:gd name="T63" fmla="*/ 250 h 257"/>
                  <a:gd name="T64" fmla="*/ 199 w 248"/>
                  <a:gd name="T65" fmla="*/ 257 h 257"/>
                  <a:gd name="T66" fmla="*/ 198 w 248"/>
                  <a:gd name="T67" fmla="*/ 257 h 257"/>
                  <a:gd name="T68" fmla="*/ 192 w 248"/>
                  <a:gd name="T69" fmla="*/ 255 h 257"/>
                  <a:gd name="T70" fmla="*/ 185 w 248"/>
                  <a:gd name="T71" fmla="*/ 251 h 257"/>
                  <a:gd name="T72" fmla="*/ 175 w 248"/>
                  <a:gd name="T73" fmla="*/ 247 h 257"/>
                  <a:gd name="T74" fmla="*/ 166 w 248"/>
                  <a:gd name="T75" fmla="*/ 242 h 257"/>
                  <a:gd name="T76" fmla="*/ 157 w 248"/>
                  <a:gd name="T77" fmla="*/ 236 h 257"/>
                  <a:gd name="T78" fmla="*/ 150 w 248"/>
                  <a:gd name="T79" fmla="*/ 229 h 257"/>
                  <a:gd name="T80" fmla="*/ 145 w 248"/>
                  <a:gd name="T81" fmla="*/ 223 h 257"/>
                  <a:gd name="T82" fmla="*/ 143 w 248"/>
                  <a:gd name="T83" fmla="*/ 215 h 257"/>
                  <a:gd name="T84" fmla="*/ 139 w 248"/>
                  <a:gd name="T85" fmla="*/ 207 h 257"/>
                  <a:gd name="T86" fmla="*/ 134 w 248"/>
                  <a:gd name="T87" fmla="*/ 198 h 257"/>
                  <a:gd name="T88" fmla="*/ 130 w 248"/>
                  <a:gd name="T89" fmla="*/ 188 h 257"/>
                  <a:gd name="T90" fmla="*/ 124 w 248"/>
                  <a:gd name="T91" fmla="*/ 179 h 257"/>
                  <a:gd name="T92" fmla="*/ 117 w 248"/>
                  <a:gd name="T93" fmla="*/ 168 h 257"/>
                  <a:gd name="T94" fmla="*/ 111 w 248"/>
                  <a:gd name="T95" fmla="*/ 159 h 257"/>
                  <a:gd name="T96" fmla="*/ 103 w 248"/>
                  <a:gd name="T97" fmla="*/ 150 h 257"/>
                  <a:gd name="T98" fmla="*/ 95 w 248"/>
                  <a:gd name="T99" fmla="*/ 140 h 257"/>
                  <a:gd name="T100" fmla="*/ 84 w 248"/>
                  <a:gd name="T101" fmla="*/ 129 h 257"/>
                  <a:gd name="T102" fmla="*/ 72 w 248"/>
                  <a:gd name="T103" fmla="*/ 112 h 257"/>
                  <a:gd name="T104" fmla="*/ 59 w 248"/>
                  <a:gd name="T105" fmla="*/ 96 h 257"/>
                  <a:gd name="T106" fmla="*/ 48 w 248"/>
                  <a:gd name="T107" fmla="*/ 81 h 257"/>
                  <a:gd name="T108" fmla="*/ 35 w 248"/>
                  <a:gd name="T109" fmla="*/ 64 h 257"/>
                  <a:gd name="T110" fmla="*/ 23 w 248"/>
                  <a:gd name="T111" fmla="*/ 50 h 257"/>
                  <a:gd name="T112" fmla="*/ 11 w 248"/>
                  <a:gd name="T113" fmla="*/ 4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8" h="257">
                    <a:moveTo>
                      <a:pt x="11" y="40"/>
                    </a:moveTo>
                    <a:lnTo>
                      <a:pt x="4" y="28"/>
                    </a:lnTo>
                    <a:lnTo>
                      <a:pt x="0" y="18"/>
                    </a:lnTo>
                    <a:lnTo>
                      <a:pt x="0" y="10"/>
                    </a:lnTo>
                    <a:lnTo>
                      <a:pt x="0" y="4"/>
                    </a:lnTo>
                    <a:lnTo>
                      <a:pt x="4" y="0"/>
                    </a:lnTo>
                    <a:lnTo>
                      <a:pt x="9" y="0"/>
                    </a:lnTo>
                    <a:lnTo>
                      <a:pt x="17" y="3"/>
                    </a:lnTo>
                    <a:lnTo>
                      <a:pt x="24" y="10"/>
                    </a:lnTo>
                    <a:lnTo>
                      <a:pt x="36" y="22"/>
                    </a:lnTo>
                    <a:lnTo>
                      <a:pt x="49" y="34"/>
                    </a:lnTo>
                    <a:lnTo>
                      <a:pt x="62" y="47"/>
                    </a:lnTo>
                    <a:lnTo>
                      <a:pt x="77" y="59"/>
                    </a:lnTo>
                    <a:lnTo>
                      <a:pt x="93" y="72"/>
                    </a:lnTo>
                    <a:lnTo>
                      <a:pt x="109" y="85"/>
                    </a:lnTo>
                    <a:lnTo>
                      <a:pt x="125" y="96"/>
                    </a:lnTo>
                    <a:lnTo>
                      <a:pt x="140" y="105"/>
                    </a:lnTo>
                    <a:lnTo>
                      <a:pt x="157" y="113"/>
                    </a:lnTo>
                    <a:lnTo>
                      <a:pt x="171" y="122"/>
                    </a:lnTo>
                    <a:lnTo>
                      <a:pt x="186" y="130"/>
                    </a:lnTo>
                    <a:lnTo>
                      <a:pt x="199" y="138"/>
                    </a:lnTo>
                    <a:lnTo>
                      <a:pt x="212" y="145"/>
                    </a:lnTo>
                    <a:lnTo>
                      <a:pt x="222" y="153"/>
                    </a:lnTo>
                    <a:lnTo>
                      <a:pt x="229" y="161"/>
                    </a:lnTo>
                    <a:lnTo>
                      <a:pt x="234" y="171"/>
                    </a:lnTo>
                    <a:lnTo>
                      <a:pt x="237" y="181"/>
                    </a:lnTo>
                    <a:lnTo>
                      <a:pt x="242" y="194"/>
                    </a:lnTo>
                    <a:lnTo>
                      <a:pt x="247" y="206"/>
                    </a:lnTo>
                    <a:lnTo>
                      <a:pt x="248" y="217"/>
                    </a:lnTo>
                    <a:lnTo>
                      <a:pt x="246" y="230"/>
                    </a:lnTo>
                    <a:lnTo>
                      <a:pt x="237" y="241"/>
                    </a:lnTo>
                    <a:lnTo>
                      <a:pt x="223" y="250"/>
                    </a:lnTo>
                    <a:lnTo>
                      <a:pt x="199" y="257"/>
                    </a:lnTo>
                    <a:lnTo>
                      <a:pt x="198" y="257"/>
                    </a:lnTo>
                    <a:lnTo>
                      <a:pt x="192" y="255"/>
                    </a:lnTo>
                    <a:lnTo>
                      <a:pt x="185" y="251"/>
                    </a:lnTo>
                    <a:lnTo>
                      <a:pt x="175" y="247"/>
                    </a:lnTo>
                    <a:lnTo>
                      <a:pt x="166" y="242"/>
                    </a:lnTo>
                    <a:lnTo>
                      <a:pt x="157" y="236"/>
                    </a:lnTo>
                    <a:lnTo>
                      <a:pt x="150" y="229"/>
                    </a:lnTo>
                    <a:lnTo>
                      <a:pt x="145" y="223"/>
                    </a:lnTo>
                    <a:lnTo>
                      <a:pt x="143" y="215"/>
                    </a:lnTo>
                    <a:lnTo>
                      <a:pt x="139" y="207"/>
                    </a:lnTo>
                    <a:lnTo>
                      <a:pt x="134" y="198"/>
                    </a:lnTo>
                    <a:lnTo>
                      <a:pt x="130" y="188"/>
                    </a:lnTo>
                    <a:lnTo>
                      <a:pt x="124" y="179"/>
                    </a:lnTo>
                    <a:lnTo>
                      <a:pt x="117" y="168"/>
                    </a:lnTo>
                    <a:lnTo>
                      <a:pt x="111" y="159"/>
                    </a:lnTo>
                    <a:lnTo>
                      <a:pt x="103" y="150"/>
                    </a:lnTo>
                    <a:lnTo>
                      <a:pt x="95" y="140"/>
                    </a:lnTo>
                    <a:lnTo>
                      <a:pt x="84" y="129"/>
                    </a:lnTo>
                    <a:lnTo>
                      <a:pt x="72" y="112"/>
                    </a:lnTo>
                    <a:lnTo>
                      <a:pt x="59" y="96"/>
                    </a:lnTo>
                    <a:lnTo>
                      <a:pt x="48" y="81"/>
                    </a:lnTo>
                    <a:lnTo>
                      <a:pt x="35" y="64"/>
                    </a:lnTo>
                    <a:lnTo>
                      <a:pt x="23" y="50"/>
                    </a:lnTo>
                    <a:lnTo>
                      <a:pt x="11" y="40"/>
                    </a:lnTo>
                    <a:close/>
                  </a:path>
                </a:pathLst>
              </a:custGeom>
              <a:solidFill>
                <a:srgbClr val="9B61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78" name="Freeform 1618">
                <a:extLst>
                  <a:ext uri="{FF2B5EF4-FFF2-40B4-BE49-F238E27FC236}">
                    <a16:creationId xmlns:a16="http://schemas.microsoft.com/office/drawing/2014/main" id="{4D6558F6-9C4A-1D81-10D9-FCF1E67242B5}"/>
                  </a:ext>
                </a:extLst>
              </p:cNvPr>
              <p:cNvSpPr>
                <a:spLocks/>
              </p:cNvSpPr>
              <p:nvPr/>
            </p:nvSpPr>
            <p:spPr bwMode="auto">
              <a:xfrm>
                <a:off x="1075" y="2678"/>
                <a:ext cx="72" cy="73"/>
              </a:xfrm>
              <a:custGeom>
                <a:avLst/>
                <a:gdLst>
                  <a:gd name="T0" fmla="*/ 13 w 215"/>
                  <a:gd name="T1" fmla="*/ 34 h 220"/>
                  <a:gd name="T2" fmla="*/ 5 w 215"/>
                  <a:gd name="T3" fmla="*/ 23 h 220"/>
                  <a:gd name="T4" fmla="*/ 2 w 215"/>
                  <a:gd name="T5" fmla="*/ 15 h 220"/>
                  <a:gd name="T6" fmla="*/ 0 w 215"/>
                  <a:gd name="T7" fmla="*/ 9 h 220"/>
                  <a:gd name="T8" fmla="*/ 2 w 215"/>
                  <a:gd name="T9" fmla="*/ 4 h 220"/>
                  <a:gd name="T10" fmla="*/ 3 w 215"/>
                  <a:gd name="T11" fmla="*/ 0 h 220"/>
                  <a:gd name="T12" fmla="*/ 8 w 215"/>
                  <a:gd name="T13" fmla="*/ 0 h 220"/>
                  <a:gd name="T14" fmla="*/ 14 w 215"/>
                  <a:gd name="T15" fmla="*/ 4 h 220"/>
                  <a:gd name="T16" fmla="*/ 22 w 215"/>
                  <a:gd name="T17" fmla="*/ 9 h 220"/>
                  <a:gd name="T18" fmla="*/ 31 w 215"/>
                  <a:gd name="T19" fmla="*/ 19 h 220"/>
                  <a:gd name="T20" fmla="*/ 43 w 215"/>
                  <a:gd name="T21" fmla="*/ 28 h 220"/>
                  <a:gd name="T22" fmla="*/ 54 w 215"/>
                  <a:gd name="T23" fmla="*/ 40 h 220"/>
                  <a:gd name="T24" fmla="*/ 69 w 215"/>
                  <a:gd name="T25" fmla="*/ 50 h 220"/>
                  <a:gd name="T26" fmla="*/ 81 w 215"/>
                  <a:gd name="T27" fmla="*/ 62 h 220"/>
                  <a:gd name="T28" fmla="*/ 95 w 215"/>
                  <a:gd name="T29" fmla="*/ 71 h 220"/>
                  <a:gd name="T30" fmla="*/ 109 w 215"/>
                  <a:gd name="T31" fmla="*/ 81 h 220"/>
                  <a:gd name="T32" fmla="*/ 122 w 215"/>
                  <a:gd name="T33" fmla="*/ 89 h 220"/>
                  <a:gd name="T34" fmla="*/ 137 w 215"/>
                  <a:gd name="T35" fmla="*/ 97 h 220"/>
                  <a:gd name="T36" fmla="*/ 149 w 215"/>
                  <a:gd name="T37" fmla="*/ 103 h 220"/>
                  <a:gd name="T38" fmla="*/ 161 w 215"/>
                  <a:gd name="T39" fmla="*/ 110 h 220"/>
                  <a:gd name="T40" fmla="*/ 174 w 215"/>
                  <a:gd name="T41" fmla="*/ 116 h 220"/>
                  <a:gd name="T42" fmla="*/ 184 w 215"/>
                  <a:gd name="T43" fmla="*/ 122 h 220"/>
                  <a:gd name="T44" fmla="*/ 194 w 215"/>
                  <a:gd name="T45" fmla="*/ 130 h 220"/>
                  <a:gd name="T46" fmla="*/ 200 w 215"/>
                  <a:gd name="T47" fmla="*/ 138 h 220"/>
                  <a:gd name="T48" fmla="*/ 204 w 215"/>
                  <a:gd name="T49" fmla="*/ 146 h 220"/>
                  <a:gd name="T50" fmla="*/ 206 w 215"/>
                  <a:gd name="T51" fmla="*/ 156 h 220"/>
                  <a:gd name="T52" fmla="*/ 211 w 215"/>
                  <a:gd name="T53" fmla="*/ 165 h 220"/>
                  <a:gd name="T54" fmla="*/ 214 w 215"/>
                  <a:gd name="T55" fmla="*/ 176 h 220"/>
                  <a:gd name="T56" fmla="*/ 215 w 215"/>
                  <a:gd name="T57" fmla="*/ 185 h 220"/>
                  <a:gd name="T58" fmla="*/ 213 w 215"/>
                  <a:gd name="T59" fmla="*/ 197 h 220"/>
                  <a:gd name="T60" fmla="*/ 206 w 215"/>
                  <a:gd name="T61" fmla="*/ 206 h 220"/>
                  <a:gd name="T62" fmla="*/ 194 w 215"/>
                  <a:gd name="T63" fmla="*/ 214 h 220"/>
                  <a:gd name="T64" fmla="*/ 174 w 215"/>
                  <a:gd name="T65" fmla="*/ 220 h 220"/>
                  <a:gd name="T66" fmla="*/ 173 w 215"/>
                  <a:gd name="T67" fmla="*/ 220 h 220"/>
                  <a:gd name="T68" fmla="*/ 168 w 215"/>
                  <a:gd name="T69" fmla="*/ 219 h 220"/>
                  <a:gd name="T70" fmla="*/ 161 w 215"/>
                  <a:gd name="T71" fmla="*/ 215 h 220"/>
                  <a:gd name="T72" fmla="*/ 154 w 215"/>
                  <a:gd name="T73" fmla="*/ 212 h 220"/>
                  <a:gd name="T74" fmla="*/ 145 w 215"/>
                  <a:gd name="T75" fmla="*/ 208 h 220"/>
                  <a:gd name="T76" fmla="*/ 137 w 215"/>
                  <a:gd name="T77" fmla="*/ 203 h 220"/>
                  <a:gd name="T78" fmla="*/ 130 w 215"/>
                  <a:gd name="T79" fmla="*/ 198 h 220"/>
                  <a:gd name="T80" fmla="*/ 128 w 215"/>
                  <a:gd name="T81" fmla="*/ 192 h 220"/>
                  <a:gd name="T82" fmla="*/ 124 w 215"/>
                  <a:gd name="T83" fmla="*/ 185 h 220"/>
                  <a:gd name="T84" fmla="*/ 120 w 215"/>
                  <a:gd name="T85" fmla="*/ 178 h 220"/>
                  <a:gd name="T86" fmla="*/ 118 w 215"/>
                  <a:gd name="T87" fmla="*/ 170 h 220"/>
                  <a:gd name="T88" fmla="*/ 112 w 215"/>
                  <a:gd name="T89" fmla="*/ 162 h 220"/>
                  <a:gd name="T90" fmla="*/ 108 w 215"/>
                  <a:gd name="T91" fmla="*/ 152 h 220"/>
                  <a:gd name="T92" fmla="*/ 103 w 215"/>
                  <a:gd name="T93" fmla="*/ 144 h 220"/>
                  <a:gd name="T94" fmla="*/ 97 w 215"/>
                  <a:gd name="T95" fmla="*/ 136 h 220"/>
                  <a:gd name="T96" fmla="*/ 90 w 215"/>
                  <a:gd name="T97" fmla="*/ 129 h 220"/>
                  <a:gd name="T98" fmla="*/ 83 w 215"/>
                  <a:gd name="T99" fmla="*/ 121 h 220"/>
                  <a:gd name="T100" fmla="*/ 72 w 215"/>
                  <a:gd name="T101" fmla="*/ 110 h 220"/>
                  <a:gd name="T102" fmla="*/ 63 w 215"/>
                  <a:gd name="T103" fmla="*/ 97 h 220"/>
                  <a:gd name="T104" fmla="*/ 53 w 215"/>
                  <a:gd name="T105" fmla="*/ 83 h 220"/>
                  <a:gd name="T106" fmla="*/ 41 w 215"/>
                  <a:gd name="T107" fmla="*/ 68 h 220"/>
                  <a:gd name="T108" fmla="*/ 31 w 215"/>
                  <a:gd name="T109" fmla="*/ 55 h 220"/>
                  <a:gd name="T110" fmla="*/ 22 w 215"/>
                  <a:gd name="T111" fmla="*/ 43 h 220"/>
                  <a:gd name="T112" fmla="*/ 13 w 215"/>
                  <a:gd name="T113" fmla="*/ 3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5" h="220">
                    <a:moveTo>
                      <a:pt x="13" y="34"/>
                    </a:moveTo>
                    <a:lnTo>
                      <a:pt x="5" y="23"/>
                    </a:lnTo>
                    <a:lnTo>
                      <a:pt x="2" y="15"/>
                    </a:lnTo>
                    <a:lnTo>
                      <a:pt x="0" y="9"/>
                    </a:lnTo>
                    <a:lnTo>
                      <a:pt x="2" y="4"/>
                    </a:lnTo>
                    <a:lnTo>
                      <a:pt x="3" y="0"/>
                    </a:lnTo>
                    <a:lnTo>
                      <a:pt x="8" y="0"/>
                    </a:lnTo>
                    <a:lnTo>
                      <a:pt x="14" y="4"/>
                    </a:lnTo>
                    <a:lnTo>
                      <a:pt x="22" y="9"/>
                    </a:lnTo>
                    <a:lnTo>
                      <a:pt x="31" y="19"/>
                    </a:lnTo>
                    <a:lnTo>
                      <a:pt x="43" y="28"/>
                    </a:lnTo>
                    <a:lnTo>
                      <a:pt x="54" y="40"/>
                    </a:lnTo>
                    <a:lnTo>
                      <a:pt x="69" y="50"/>
                    </a:lnTo>
                    <a:lnTo>
                      <a:pt x="81" y="62"/>
                    </a:lnTo>
                    <a:lnTo>
                      <a:pt x="95" y="71"/>
                    </a:lnTo>
                    <a:lnTo>
                      <a:pt x="109" y="81"/>
                    </a:lnTo>
                    <a:lnTo>
                      <a:pt x="122" y="89"/>
                    </a:lnTo>
                    <a:lnTo>
                      <a:pt x="137" y="97"/>
                    </a:lnTo>
                    <a:lnTo>
                      <a:pt x="149" y="103"/>
                    </a:lnTo>
                    <a:lnTo>
                      <a:pt x="161" y="110"/>
                    </a:lnTo>
                    <a:lnTo>
                      <a:pt x="174" y="116"/>
                    </a:lnTo>
                    <a:lnTo>
                      <a:pt x="184" y="122"/>
                    </a:lnTo>
                    <a:lnTo>
                      <a:pt x="194" y="130"/>
                    </a:lnTo>
                    <a:lnTo>
                      <a:pt x="200" y="138"/>
                    </a:lnTo>
                    <a:lnTo>
                      <a:pt x="204" y="146"/>
                    </a:lnTo>
                    <a:lnTo>
                      <a:pt x="206" y="156"/>
                    </a:lnTo>
                    <a:lnTo>
                      <a:pt x="211" y="165"/>
                    </a:lnTo>
                    <a:lnTo>
                      <a:pt x="214" y="176"/>
                    </a:lnTo>
                    <a:lnTo>
                      <a:pt x="215" y="185"/>
                    </a:lnTo>
                    <a:lnTo>
                      <a:pt x="213" y="197"/>
                    </a:lnTo>
                    <a:lnTo>
                      <a:pt x="206" y="206"/>
                    </a:lnTo>
                    <a:lnTo>
                      <a:pt x="194" y="214"/>
                    </a:lnTo>
                    <a:lnTo>
                      <a:pt x="174" y="220"/>
                    </a:lnTo>
                    <a:lnTo>
                      <a:pt x="173" y="220"/>
                    </a:lnTo>
                    <a:lnTo>
                      <a:pt x="168" y="219"/>
                    </a:lnTo>
                    <a:lnTo>
                      <a:pt x="161" y="215"/>
                    </a:lnTo>
                    <a:lnTo>
                      <a:pt x="154" y="212"/>
                    </a:lnTo>
                    <a:lnTo>
                      <a:pt x="145" y="208"/>
                    </a:lnTo>
                    <a:lnTo>
                      <a:pt x="137" y="203"/>
                    </a:lnTo>
                    <a:lnTo>
                      <a:pt x="130" y="198"/>
                    </a:lnTo>
                    <a:lnTo>
                      <a:pt x="128" y="192"/>
                    </a:lnTo>
                    <a:lnTo>
                      <a:pt x="124" y="185"/>
                    </a:lnTo>
                    <a:lnTo>
                      <a:pt x="120" y="178"/>
                    </a:lnTo>
                    <a:lnTo>
                      <a:pt x="118" y="170"/>
                    </a:lnTo>
                    <a:lnTo>
                      <a:pt x="112" y="162"/>
                    </a:lnTo>
                    <a:lnTo>
                      <a:pt x="108" y="152"/>
                    </a:lnTo>
                    <a:lnTo>
                      <a:pt x="103" y="144"/>
                    </a:lnTo>
                    <a:lnTo>
                      <a:pt x="97" y="136"/>
                    </a:lnTo>
                    <a:lnTo>
                      <a:pt x="90" y="129"/>
                    </a:lnTo>
                    <a:lnTo>
                      <a:pt x="83" y="121"/>
                    </a:lnTo>
                    <a:lnTo>
                      <a:pt x="72" y="110"/>
                    </a:lnTo>
                    <a:lnTo>
                      <a:pt x="63" y="97"/>
                    </a:lnTo>
                    <a:lnTo>
                      <a:pt x="53" y="83"/>
                    </a:lnTo>
                    <a:lnTo>
                      <a:pt x="41" y="68"/>
                    </a:lnTo>
                    <a:lnTo>
                      <a:pt x="31" y="55"/>
                    </a:lnTo>
                    <a:lnTo>
                      <a:pt x="22" y="43"/>
                    </a:lnTo>
                    <a:lnTo>
                      <a:pt x="13" y="34"/>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79" name="Freeform 1619">
                <a:extLst>
                  <a:ext uri="{FF2B5EF4-FFF2-40B4-BE49-F238E27FC236}">
                    <a16:creationId xmlns:a16="http://schemas.microsoft.com/office/drawing/2014/main" id="{567F27D8-103A-A79A-FC2E-B3F4673E23D4}"/>
                  </a:ext>
                </a:extLst>
              </p:cNvPr>
              <p:cNvSpPr>
                <a:spLocks/>
              </p:cNvSpPr>
              <p:nvPr/>
            </p:nvSpPr>
            <p:spPr bwMode="auto">
              <a:xfrm>
                <a:off x="1085" y="2686"/>
                <a:ext cx="60" cy="62"/>
              </a:xfrm>
              <a:custGeom>
                <a:avLst/>
                <a:gdLst>
                  <a:gd name="T0" fmla="*/ 10 w 180"/>
                  <a:gd name="T1" fmla="*/ 28 h 184"/>
                  <a:gd name="T2" fmla="*/ 0 w 180"/>
                  <a:gd name="T3" fmla="*/ 14 h 184"/>
                  <a:gd name="T4" fmla="*/ 0 w 180"/>
                  <a:gd name="T5" fmla="*/ 3 h 184"/>
                  <a:gd name="T6" fmla="*/ 6 w 180"/>
                  <a:gd name="T7" fmla="*/ 0 h 184"/>
                  <a:gd name="T8" fmla="*/ 19 w 180"/>
                  <a:gd name="T9" fmla="*/ 7 h 184"/>
                  <a:gd name="T10" fmla="*/ 27 w 180"/>
                  <a:gd name="T11" fmla="*/ 16 h 184"/>
                  <a:gd name="T12" fmla="*/ 35 w 180"/>
                  <a:gd name="T13" fmla="*/ 26 h 184"/>
                  <a:gd name="T14" fmla="*/ 46 w 180"/>
                  <a:gd name="T15" fmla="*/ 33 h 184"/>
                  <a:gd name="T16" fmla="*/ 58 w 180"/>
                  <a:gd name="T17" fmla="*/ 42 h 184"/>
                  <a:gd name="T18" fmla="*/ 68 w 180"/>
                  <a:gd name="T19" fmla="*/ 52 h 184"/>
                  <a:gd name="T20" fmla="*/ 80 w 180"/>
                  <a:gd name="T21" fmla="*/ 59 h 184"/>
                  <a:gd name="T22" fmla="*/ 91 w 180"/>
                  <a:gd name="T23" fmla="*/ 68 h 184"/>
                  <a:gd name="T24" fmla="*/ 103 w 180"/>
                  <a:gd name="T25" fmla="*/ 75 h 184"/>
                  <a:gd name="T26" fmla="*/ 115 w 180"/>
                  <a:gd name="T27" fmla="*/ 81 h 184"/>
                  <a:gd name="T28" fmla="*/ 125 w 180"/>
                  <a:gd name="T29" fmla="*/ 85 h 184"/>
                  <a:gd name="T30" fmla="*/ 135 w 180"/>
                  <a:gd name="T31" fmla="*/ 91 h 184"/>
                  <a:gd name="T32" fmla="*/ 147 w 180"/>
                  <a:gd name="T33" fmla="*/ 96 h 184"/>
                  <a:gd name="T34" fmla="*/ 154 w 180"/>
                  <a:gd name="T35" fmla="*/ 102 h 184"/>
                  <a:gd name="T36" fmla="*/ 162 w 180"/>
                  <a:gd name="T37" fmla="*/ 107 h 184"/>
                  <a:gd name="T38" fmla="*/ 166 w 180"/>
                  <a:gd name="T39" fmla="*/ 113 h 184"/>
                  <a:gd name="T40" fmla="*/ 170 w 180"/>
                  <a:gd name="T41" fmla="*/ 120 h 184"/>
                  <a:gd name="T42" fmla="*/ 173 w 180"/>
                  <a:gd name="T43" fmla="*/ 129 h 184"/>
                  <a:gd name="T44" fmla="*/ 177 w 180"/>
                  <a:gd name="T45" fmla="*/ 136 h 184"/>
                  <a:gd name="T46" fmla="*/ 179 w 180"/>
                  <a:gd name="T47" fmla="*/ 145 h 184"/>
                  <a:gd name="T48" fmla="*/ 180 w 180"/>
                  <a:gd name="T49" fmla="*/ 153 h 184"/>
                  <a:gd name="T50" fmla="*/ 179 w 180"/>
                  <a:gd name="T51" fmla="*/ 162 h 184"/>
                  <a:gd name="T52" fmla="*/ 173 w 180"/>
                  <a:gd name="T53" fmla="*/ 171 h 184"/>
                  <a:gd name="T54" fmla="*/ 164 w 180"/>
                  <a:gd name="T55" fmla="*/ 178 h 184"/>
                  <a:gd name="T56" fmla="*/ 147 w 180"/>
                  <a:gd name="T57" fmla="*/ 184 h 184"/>
                  <a:gd name="T58" fmla="*/ 141 w 180"/>
                  <a:gd name="T59" fmla="*/ 181 h 184"/>
                  <a:gd name="T60" fmla="*/ 128 w 180"/>
                  <a:gd name="T61" fmla="*/ 175 h 184"/>
                  <a:gd name="T62" fmla="*/ 116 w 180"/>
                  <a:gd name="T63" fmla="*/ 170 h 184"/>
                  <a:gd name="T64" fmla="*/ 108 w 180"/>
                  <a:gd name="T65" fmla="*/ 160 h 184"/>
                  <a:gd name="T66" fmla="*/ 104 w 180"/>
                  <a:gd name="T67" fmla="*/ 154 h 184"/>
                  <a:gd name="T68" fmla="*/ 102 w 180"/>
                  <a:gd name="T69" fmla="*/ 148 h 184"/>
                  <a:gd name="T70" fmla="*/ 99 w 180"/>
                  <a:gd name="T71" fmla="*/ 143 h 184"/>
                  <a:gd name="T72" fmla="*/ 95 w 180"/>
                  <a:gd name="T73" fmla="*/ 134 h 184"/>
                  <a:gd name="T74" fmla="*/ 90 w 180"/>
                  <a:gd name="T75" fmla="*/ 129 h 184"/>
                  <a:gd name="T76" fmla="*/ 86 w 180"/>
                  <a:gd name="T77" fmla="*/ 120 h 184"/>
                  <a:gd name="T78" fmla="*/ 81 w 180"/>
                  <a:gd name="T79" fmla="*/ 113 h 184"/>
                  <a:gd name="T80" fmla="*/ 75 w 180"/>
                  <a:gd name="T81" fmla="*/ 107 h 184"/>
                  <a:gd name="T82" fmla="*/ 68 w 180"/>
                  <a:gd name="T83" fmla="*/ 99 h 184"/>
                  <a:gd name="T84" fmla="*/ 61 w 180"/>
                  <a:gd name="T85" fmla="*/ 91 h 184"/>
                  <a:gd name="T86" fmla="*/ 53 w 180"/>
                  <a:gd name="T87" fmla="*/ 81 h 184"/>
                  <a:gd name="T88" fmla="*/ 45 w 180"/>
                  <a:gd name="T89" fmla="*/ 69 h 184"/>
                  <a:gd name="T90" fmla="*/ 35 w 180"/>
                  <a:gd name="T91" fmla="*/ 56 h 184"/>
                  <a:gd name="T92" fmla="*/ 26 w 180"/>
                  <a:gd name="T93" fmla="*/ 45 h 184"/>
                  <a:gd name="T94" fmla="*/ 18 w 180"/>
                  <a:gd name="T95" fmla="*/ 36 h 184"/>
                  <a:gd name="T96" fmla="*/ 10 w 180"/>
                  <a:gd name="T97" fmla="*/ 2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0" h="184">
                    <a:moveTo>
                      <a:pt x="10" y="28"/>
                    </a:moveTo>
                    <a:lnTo>
                      <a:pt x="0" y="14"/>
                    </a:lnTo>
                    <a:lnTo>
                      <a:pt x="0" y="3"/>
                    </a:lnTo>
                    <a:lnTo>
                      <a:pt x="6" y="0"/>
                    </a:lnTo>
                    <a:lnTo>
                      <a:pt x="19" y="7"/>
                    </a:lnTo>
                    <a:lnTo>
                      <a:pt x="27" y="16"/>
                    </a:lnTo>
                    <a:lnTo>
                      <a:pt x="35" y="26"/>
                    </a:lnTo>
                    <a:lnTo>
                      <a:pt x="46" y="33"/>
                    </a:lnTo>
                    <a:lnTo>
                      <a:pt x="58" y="42"/>
                    </a:lnTo>
                    <a:lnTo>
                      <a:pt x="68" y="52"/>
                    </a:lnTo>
                    <a:lnTo>
                      <a:pt x="80" y="59"/>
                    </a:lnTo>
                    <a:lnTo>
                      <a:pt x="91" y="68"/>
                    </a:lnTo>
                    <a:lnTo>
                      <a:pt x="103" y="75"/>
                    </a:lnTo>
                    <a:lnTo>
                      <a:pt x="115" y="81"/>
                    </a:lnTo>
                    <a:lnTo>
                      <a:pt x="125" y="85"/>
                    </a:lnTo>
                    <a:lnTo>
                      <a:pt x="135" y="91"/>
                    </a:lnTo>
                    <a:lnTo>
                      <a:pt x="147" y="96"/>
                    </a:lnTo>
                    <a:lnTo>
                      <a:pt x="154" y="102"/>
                    </a:lnTo>
                    <a:lnTo>
                      <a:pt x="162" y="107"/>
                    </a:lnTo>
                    <a:lnTo>
                      <a:pt x="166" y="113"/>
                    </a:lnTo>
                    <a:lnTo>
                      <a:pt x="170" y="120"/>
                    </a:lnTo>
                    <a:lnTo>
                      <a:pt x="173" y="129"/>
                    </a:lnTo>
                    <a:lnTo>
                      <a:pt x="177" y="136"/>
                    </a:lnTo>
                    <a:lnTo>
                      <a:pt x="179" y="145"/>
                    </a:lnTo>
                    <a:lnTo>
                      <a:pt x="180" y="153"/>
                    </a:lnTo>
                    <a:lnTo>
                      <a:pt x="179" y="162"/>
                    </a:lnTo>
                    <a:lnTo>
                      <a:pt x="173" y="171"/>
                    </a:lnTo>
                    <a:lnTo>
                      <a:pt x="164" y="178"/>
                    </a:lnTo>
                    <a:lnTo>
                      <a:pt x="147" y="184"/>
                    </a:lnTo>
                    <a:lnTo>
                      <a:pt x="141" y="181"/>
                    </a:lnTo>
                    <a:lnTo>
                      <a:pt x="128" y="175"/>
                    </a:lnTo>
                    <a:lnTo>
                      <a:pt x="116" y="170"/>
                    </a:lnTo>
                    <a:lnTo>
                      <a:pt x="108" y="160"/>
                    </a:lnTo>
                    <a:lnTo>
                      <a:pt x="104" y="154"/>
                    </a:lnTo>
                    <a:lnTo>
                      <a:pt x="102" y="148"/>
                    </a:lnTo>
                    <a:lnTo>
                      <a:pt x="99" y="143"/>
                    </a:lnTo>
                    <a:lnTo>
                      <a:pt x="95" y="134"/>
                    </a:lnTo>
                    <a:lnTo>
                      <a:pt x="90" y="129"/>
                    </a:lnTo>
                    <a:lnTo>
                      <a:pt x="86" y="120"/>
                    </a:lnTo>
                    <a:lnTo>
                      <a:pt x="81" y="113"/>
                    </a:lnTo>
                    <a:lnTo>
                      <a:pt x="75" y="107"/>
                    </a:lnTo>
                    <a:lnTo>
                      <a:pt x="68" y="99"/>
                    </a:lnTo>
                    <a:lnTo>
                      <a:pt x="61" y="91"/>
                    </a:lnTo>
                    <a:lnTo>
                      <a:pt x="53" y="81"/>
                    </a:lnTo>
                    <a:lnTo>
                      <a:pt x="45" y="69"/>
                    </a:lnTo>
                    <a:lnTo>
                      <a:pt x="35" y="56"/>
                    </a:lnTo>
                    <a:lnTo>
                      <a:pt x="26" y="45"/>
                    </a:lnTo>
                    <a:lnTo>
                      <a:pt x="18" y="36"/>
                    </a:lnTo>
                    <a:lnTo>
                      <a:pt x="10" y="28"/>
                    </a:lnTo>
                    <a:close/>
                  </a:path>
                </a:pathLst>
              </a:custGeom>
              <a:solidFill>
                <a:srgbClr val="AB70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80" name="Freeform 1620">
                <a:extLst>
                  <a:ext uri="{FF2B5EF4-FFF2-40B4-BE49-F238E27FC236}">
                    <a16:creationId xmlns:a16="http://schemas.microsoft.com/office/drawing/2014/main" id="{9028E381-D699-73DA-36E1-7F37F11E23EF}"/>
                  </a:ext>
                </a:extLst>
              </p:cNvPr>
              <p:cNvSpPr>
                <a:spLocks/>
              </p:cNvSpPr>
              <p:nvPr/>
            </p:nvSpPr>
            <p:spPr bwMode="auto">
              <a:xfrm>
                <a:off x="1094" y="2696"/>
                <a:ext cx="49" cy="49"/>
              </a:xfrm>
              <a:custGeom>
                <a:avLst/>
                <a:gdLst>
                  <a:gd name="T0" fmla="*/ 8 w 148"/>
                  <a:gd name="T1" fmla="*/ 22 h 146"/>
                  <a:gd name="T2" fmla="*/ 0 w 148"/>
                  <a:gd name="T3" fmla="*/ 11 h 146"/>
                  <a:gd name="T4" fmla="*/ 0 w 148"/>
                  <a:gd name="T5" fmla="*/ 1 h 146"/>
                  <a:gd name="T6" fmla="*/ 6 w 148"/>
                  <a:gd name="T7" fmla="*/ 0 h 146"/>
                  <a:gd name="T8" fmla="*/ 15 w 148"/>
                  <a:gd name="T9" fmla="*/ 7 h 146"/>
                  <a:gd name="T10" fmla="*/ 22 w 148"/>
                  <a:gd name="T11" fmla="*/ 13 h 146"/>
                  <a:gd name="T12" fmla="*/ 28 w 148"/>
                  <a:gd name="T13" fmla="*/ 19 h 146"/>
                  <a:gd name="T14" fmla="*/ 38 w 148"/>
                  <a:gd name="T15" fmla="*/ 27 h 146"/>
                  <a:gd name="T16" fmla="*/ 46 w 148"/>
                  <a:gd name="T17" fmla="*/ 34 h 146"/>
                  <a:gd name="T18" fmla="*/ 55 w 148"/>
                  <a:gd name="T19" fmla="*/ 41 h 146"/>
                  <a:gd name="T20" fmla="*/ 64 w 148"/>
                  <a:gd name="T21" fmla="*/ 48 h 146"/>
                  <a:gd name="T22" fmla="*/ 74 w 148"/>
                  <a:gd name="T23" fmla="*/ 54 h 146"/>
                  <a:gd name="T24" fmla="*/ 84 w 148"/>
                  <a:gd name="T25" fmla="*/ 59 h 146"/>
                  <a:gd name="T26" fmla="*/ 94 w 148"/>
                  <a:gd name="T27" fmla="*/ 63 h 146"/>
                  <a:gd name="T28" fmla="*/ 101 w 148"/>
                  <a:gd name="T29" fmla="*/ 68 h 146"/>
                  <a:gd name="T30" fmla="*/ 111 w 148"/>
                  <a:gd name="T31" fmla="*/ 71 h 146"/>
                  <a:gd name="T32" fmla="*/ 120 w 148"/>
                  <a:gd name="T33" fmla="*/ 76 h 146"/>
                  <a:gd name="T34" fmla="*/ 127 w 148"/>
                  <a:gd name="T35" fmla="*/ 80 h 146"/>
                  <a:gd name="T36" fmla="*/ 131 w 148"/>
                  <a:gd name="T37" fmla="*/ 84 h 146"/>
                  <a:gd name="T38" fmla="*/ 136 w 148"/>
                  <a:gd name="T39" fmla="*/ 89 h 146"/>
                  <a:gd name="T40" fmla="*/ 139 w 148"/>
                  <a:gd name="T41" fmla="*/ 96 h 146"/>
                  <a:gd name="T42" fmla="*/ 141 w 148"/>
                  <a:gd name="T43" fmla="*/ 102 h 146"/>
                  <a:gd name="T44" fmla="*/ 144 w 148"/>
                  <a:gd name="T45" fmla="*/ 108 h 146"/>
                  <a:gd name="T46" fmla="*/ 148 w 148"/>
                  <a:gd name="T47" fmla="*/ 116 h 146"/>
                  <a:gd name="T48" fmla="*/ 148 w 148"/>
                  <a:gd name="T49" fmla="*/ 123 h 146"/>
                  <a:gd name="T50" fmla="*/ 146 w 148"/>
                  <a:gd name="T51" fmla="*/ 129 h 146"/>
                  <a:gd name="T52" fmla="*/ 143 w 148"/>
                  <a:gd name="T53" fmla="*/ 135 h 146"/>
                  <a:gd name="T54" fmla="*/ 134 w 148"/>
                  <a:gd name="T55" fmla="*/ 142 h 146"/>
                  <a:gd name="T56" fmla="*/ 121 w 148"/>
                  <a:gd name="T57" fmla="*/ 146 h 146"/>
                  <a:gd name="T58" fmla="*/ 116 w 148"/>
                  <a:gd name="T59" fmla="*/ 144 h 146"/>
                  <a:gd name="T60" fmla="*/ 107 w 148"/>
                  <a:gd name="T61" fmla="*/ 142 h 146"/>
                  <a:gd name="T62" fmla="*/ 95 w 148"/>
                  <a:gd name="T63" fmla="*/ 135 h 146"/>
                  <a:gd name="T64" fmla="*/ 89 w 148"/>
                  <a:gd name="T65" fmla="*/ 126 h 146"/>
                  <a:gd name="T66" fmla="*/ 84 w 148"/>
                  <a:gd name="T67" fmla="*/ 119 h 146"/>
                  <a:gd name="T68" fmla="*/ 77 w 148"/>
                  <a:gd name="T69" fmla="*/ 108 h 146"/>
                  <a:gd name="T70" fmla="*/ 72 w 148"/>
                  <a:gd name="T71" fmla="*/ 97 h 146"/>
                  <a:gd name="T72" fmla="*/ 62 w 148"/>
                  <a:gd name="T73" fmla="*/ 85 h 146"/>
                  <a:gd name="T74" fmla="*/ 57 w 148"/>
                  <a:gd name="T75" fmla="*/ 80 h 146"/>
                  <a:gd name="T76" fmla="*/ 50 w 148"/>
                  <a:gd name="T77" fmla="*/ 73 h 146"/>
                  <a:gd name="T78" fmla="*/ 43 w 148"/>
                  <a:gd name="T79" fmla="*/ 63 h 146"/>
                  <a:gd name="T80" fmla="*/ 36 w 148"/>
                  <a:gd name="T81" fmla="*/ 56 h 146"/>
                  <a:gd name="T82" fmla="*/ 28 w 148"/>
                  <a:gd name="T83" fmla="*/ 47 h 146"/>
                  <a:gd name="T84" fmla="*/ 21 w 148"/>
                  <a:gd name="T85" fmla="*/ 36 h 146"/>
                  <a:gd name="T86" fmla="*/ 14 w 148"/>
                  <a:gd name="T87" fmla="*/ 28 h 146"/>
                  <a:gd name="T88" fmla="*/ 8 w 148"/>
                  <a:gd name="T89" fmla="*/ 2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146">
                    <a:moveTo>
                      <a:pt x="8" y="22"/>
                    </a:moveTo>
                    <a:lnTo>
                      <a:pt x="0" y="11"/>
                    </a:lnTo>
                    <a:lnTo>
                      <a:pt x="0" y="1"/>
                    </a:lnTo>
                    <a:lnTo>
                      <a:pt x="6" y="0"/>
                    </a:lnTo>
                    <a:lnTo>
                      <a:pt x="15" y="7"/>
                    </a:lnTo>
                    <a:lnTo>
                      <a:pt x="22" y="13"/>
                    </a:lnTo>
                    <a:lnTo>
                      <a:pt x="28" y="19"/>
                    </a:lnTo>
                    <a:lnTo>
                      <a:pt x="38" y="27"/>
                    </a:lnTo>
                    <a:lnTo>
                      <a:pt x="46" y="34"/>
                    </a:lnTo>
                    <a:lnTo>
                      <a:pt x="55" y="41"/>
                    </a:lnTo>
                    <a:lnTo>
                      <a:pt x="64" y="48"/>
                    </a:lnTo>
                    <a:lnTo>
                      <a:pt x="74" y="54"/>
                    </a:lnTo>
                    <a:lnTo>
                      <a:pt x="84" y="59"/>
                    </a:lnTo>
                    <a:lnTo>
                      <a:pt x="94" y="63"/>
                    </a:lnTo>
                    <a:lnTo>
                      <a:pt x="101" y="68"/>
                    </a:lnTo>
                    <a:lnTo>
                      <a:pt x="111" y="71"/>
                    </a:lnTo>
                    <a:lnTo>
                      <a:pt x="120" y="76"/>
                    </a:lnTo>
                    <a:lnTo>
                      <a:pt x="127" y="80"/>
                    </a:lnTo>
                    <a:lnTo>
                      <a:pt x="131" y="84"/>
                    </a:lnTo>
                    <a:lnTo>
                      <a:pt x="136" y="89"/>
                    </a:lnTo>
                    <a:lnTo>
                      <a:pt x="139" y="96"/>
                    </a:lnTo>
                    <a:lnTo>
                      <a:pt x="141" y="102"/>
                    </a:lnTo>
                    <a:lnTo>
                      <a:pt x="144" y="108"/>
                    </a:lnTo>
                    <a:lnTo>
                      <a:pt x="148" y="116"/>
                    </a:lnTo>
                    <a:lnTo>
                      <a:pt x="148" y="123"/>
                    </a:lnTo>
                    <a:lnTo>
                      <a:pt x="146" y="129"/>
                    </a:lnTo>
                    <a:lnTo>
                      <a:pt x="143" y="135"/>
                    </a:lnTo>
                    <a:lnTo>
                      <a:pt x="134" y="142"/>
                    </a:lnTo>
                    <a:lnTo>
                      <a:pt x="121" y="146"/>
                    </a:lnTo>
                    <a:lnTo>
                      <a:pt x="116" y="144"/>
                    </a:lnTo>
                    <a:lnTo>
                      <a:pt x="107" y="142"/>
                    </a:lnTo>
                    <a:lnTo>
                      <a:pt x="95" y="135"/>
                    </a:lnTo>
                    <a:lnTo>
                      <a:pt x="89" y="126"/>
                    </a:lnTo>
                    <a:lnTo>
                      <a:pt x="84" y="119"/>
                    </a:lnTo>
                    <a:lnTo>
                      <a:pt x="77" y="108"/>
                    </a:lnTo>
                    <a:lnTo>
                      <a:pt x="72" y="97"/>
                    </a:lnTo>
                    <a:lnTo>
                      <a:pt x="62" y="85"/>
                    </a:lnTo>
                    <a:lnTo>
                      <a:pt x="57" y="80"/>
                    </a:lnTo>
                    <a:lnTo>
                      <a:pt x="50" y="73"/>
                    </a:lnTo>
                    <a:lnTo>
                      <a:pt x="43" y="63"/>
                    </a:lnTo>
                    <a:lnTo>
                      <a:pt x="36" y="56"/>
                    </a:lnTo>
                    <a:lnTo>
                      <a:pt x="28" y="47"/>
                    </a:lnTo>
                    <a:lnTo>
                      <a:pt x="21" y="36"/>
                    </a:lnTo>
                    <a:lnTo>
                      <a:pt x="14" y="28"/>
                    </a:lnTo>
                    <a:lnTo>
                      <a:pt x="8" y="22"/>
                    </a:lnTo>
                    <a:close/>
                  </a:path>
                </a:pathLst>
              </a:custGeom>
              <a:solidFill>
                <a:srgbClr val="B578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81" name="Freeform 1621">
                <a:extLst>
                  <a:ext uri="{FF2B5EF4-FFF2-40B4-BE49-F238E27FC236}">
                    <a16:creationId xmlns:a16="http://schemas.microsoft.com/office/drawing/2014/main" id="{6AE9E75D-F43D-0F91-B2CA-A6444F4A08B9}"/>
                  </a:ext>
                </a:extLst>
              </p:cNvPr>
              <p:cNvSpPr>
                <a:spLocks/>
              </p:cNvSpPr>
              <p:nvPr/>
            </p:nvSpPr>
            <p:spPr bwMode="auto">
              <a:xfrm>
                <a:off x="1103" y="2706"/>
                <a:ext cx="38" cy="36"/>
              </a:xfrm>
              <a:custGeom>
                <a:avLst/>
                <a:gdLst>
                  <a:gd name="T0" fmla="*/ 7 w 116"/>
                  <a:gd name="T1" fmla="*/ 18 h 109"/>
                  <a:gd name="T2" fmla="*/ 1 w 116"/>
                  <a:gd name="T3" fmla="*/ 10 h 109"/>
                  <a:gd name="T4" fmla="*/ 0 w 116"/>
                  <a:gd name="T5" fmla="*/ 3 h 109"/>
                  <a:gd name="T6" fmla="*/ 5 w 116"/>
                  <a:gd name="T7" fmla="*/ 0 h 109"/>
                  <a:gd name="T8" fmla="*/ 13 w 116"/>
                  <a:gd name="T9" fmla="*/ 5 h 109"/>
                  <a:gd name="T10" fmla="*/ 17 w 116"/>
                  <a:gd name="T11" fmla="*/ 10 h 109"/>
                  <a:gd name="T12" fmla="*/ 22 w 116"/>
                  <a:gd name="T13" fmla="*/ 14 h 109"/>
                  <a:gd name="T14" fmla="*/ 28 w 116"/>
                  <a:gd name="T15" fmla="*/ 20 h 109"/>
                  <a:gd name="T16" fmla="*/ 36 w 116"/>
                  <a:gd name="T17" fmla="*/ 26 h 109"/>
                  <a:gd name="T18" fmla="*/ 43 w 116"/>
                  <a:gd name="T19" fmla="*/ 32 h 109"/>
                  <a:gd name="T20" fmla="*/ 50 w 116"/>
                  <a:gd name="T21" fmla="*/ 37 h 109"/>
                  <a:gd name="T22" fmla="*/ 57 w 116"/>
                  <a:gd name="T23" fmla="*/ 41 h 109"/>
                  <a:gd name="T24" fmla="*/ 64 w 116"/>
                  <a:gd name="T25" fmla="*/ 45 h 109"/>
                  <a:gd name="T26" fmla="*/ 79 w 116"/>
                  <a:gd name="T27" fmla="*/ 51 h 109"/>
                  <a:gd name="T28" fmla="*/ 92 w 116"/>
                  <a:gd name="T29" fmla="*/ 56 h 109"/>
                  <a:gd name="T30" fmla="*/ 102 w 116"/>
                  <a:gd name="T31" fmla="*/ 62 h 109"/>
                  <a:gd name="T32" fmla="*/ 108 w 116"/>
                  <a:gd name="T33" fmla="*/ 72 h 109"/>
                  <a:gd name="T34" fmla="*/ 112 w 116"/>
                  <a:gd name="T35" fmla="*/ 80 h 109"/>
                  <a:gd name="T36" fmla="*/ 116 w 116"/>
                  <a:gd name="T37" fmla="*/ 89 h 109"/>
                  <a:gd name="T38" fmla="*/ 111 w 116"/>
                  <a:gd name="T39" fmla="*/ 101 h 109"/>
                  <a:gd name="T40" fmla="*/ 95 w 116"/>
                  <a:gd name="T41" fmla="*/ 109 h 109"/>
                  <a:gd name="T42" fmla="*/ 92 w 116"/>
                  <a:gd name="T43" fmla="*/ 107 h 109"/>
                  <a:gd name="T44" fmla="*/ 83 w 116"/>
                  <a:gd name="T45" fmla="*/ 106 h 109"/>
                  <a:gd name="T46" fmla="*/ 76 w 116"/>
                  <a:gd name="T47" fmla="*/ 101 h 109"/>
                  <a:gd name="T48" fmla="*/ 70 w 116"/>
                  <a:gd name="T49" fmla="*/ 97 h 109"/>
                  <a:gd name="T50" fmla="*/ 67 w 116"/>
                  <a:gd name="T51" fmla="*/ 88 h 109"/>
                  <a:gd name="T52" fmla="*/ 62 w 116"/>
                  <a:gd name="T53" fmla="*/ 80 h 109"/>
                  <a:gd name="T54" fmla="*/ 55 w 116"/>
                  <a:gd name="T55" fmla="*/ 72 h 109"/>
                  <a:gd name="T56" fmla="*/ 49 w 116"/>
                  <a:gd name="T57" fmla="*/ 65 h 109"/>
                  <a:gd name="T58" fmla="*/ 44 w 116"/>
                  <a:gd name="T59" fmla="*/ 60 h 109"/>
                  <a:gd name="T60" fmla="*/ 40 w 116"/>
                  <a:gd name="T61" fmla="*/ 55 h 109"/>
                  <a:gd name="T62" fmla="*/ 35 w 116"/>
                  <a:gd name="T63" fmla="*/ 49 h 109"/>
                  <a:gd name="T64" fmla="*/ 28 w 116"/>
                  <a:gd name="T65" fmla="*/ 44 h 109"/>
                  <a:gd name="T66" fmla="*/ 22 w 116"/>
                  <a:gd name="T67" fmla="*/ 35 h 109"/>
                  <a:gd name="T68" fmla="*/ 17 w 116"/>
                  <a:gd name="T69" fmla="*/ 28 h 109"/>
                  <a:gd name="T70" fmla="*/ 10 w 116"/>
                  <a:gd name="T71" fmla="*/ 23 h 109"/>
                  <a:gd name="T72" fmla="*/ 7 w 116"/>
                  <a:gd name="T73" fmla="*/ 1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6" h="109">
                    <a:moveTo>
                      <a:pt x="7" y="18"/>
                    </a:moveTo>
                    <a:lnTo>
                      <a:pt x="1" y="10"/>
                    </a:lnTo>
                    <a:lnTo>
                      <a:pt x="0" y="3"/>
                    </a:lnTo>
                    <a:lnTo>
                      <a:pt x="5" y="0"/>
                    </a:lnTo>
                    <a:lnTo>
                      <a:pt x="13" y="5"/>
                    </a:lnTo>
                    <a:lnTo>
                      <a:pt x="17" y="10"/>
                    </a:lnTo>
                    <a:lnTo>
                      <a:pt x="22" y="14"/>
                    </a:lnTo>
                    <a:lnTo>
                      <a:pt x="28" y="20"/>
                    </a:lnTo>
                    <a:lnTo>
                      <a:pt x="36" y="26"/>
                    </a:lnTo>
                    <a:lnTo>
                      <a:pt x="43" y="32"/>
                    </a:lnTo>
                    <a:lnTo>
                      <a:pt x="50" y="37"/>
                    </a:lnTo>
                    <a:lnTo>
                      <a:pt x="57" y="41"/>
                    </a:lnTo>
                    <a:lnTo>
                      <a:pt x="64" y="45"/>
                    </a:lnTo>
                    <a:lnTo>
                      <a:pt x="79" y="51"/>
                    </a:lnTo>
                    <a:lnTo>
                      <a:pt x="92" y="56"/>
                    </a:lnTo>
                    <a:lnTo>
                      <a:pt x="102" y="62"/>
                    </a:lnTo>
                    <a:lnTo>
                      <a:pt x="108" y="72"/>
                    </a:lnTo>
                    <a:lnTo>
                      <a:pt x="112" y="80"/>
                    </a:lnTo>
                    <a:lnTo>
                      <a:pt x="116" y="89"/>
                    </a:lnTo>
                    <a:lnTo>
                      <a:pt x="111" y="101"/>
                    </a:lnTo>
                    <a:lnTo>
                      <a:pt x="95" y="109"/>
                    </a:lnTo>
                    <a:lnTo>
                      <a:pt x="92" y="107"/>
                    </a:lnTo>
                    <a:lnTo>
                      <a:pt x="83" y="106"/>
                    </a:lnTo>
                    <a:lnTo>
                      <a:pt x="76" y="101"/>
                    </a:lnTo>
                    <a:lnTo>
                      <a:pt x="70" y="97"/>
                    </a:lnTo>
                    <a:lnTo>
                      <a:pt x="67" y="88"/>
                    </a:lnTo>
                    <a:lnTo>
                      <a:pt x="62" y="80"/>
                    </a:lnTo>
                    <a:lnTo>
                      <a:pt x="55" y="72"/>
                    </a:lnTo>
                    <a:lnTo>
                      <a:pt x="49" y="65"/>
                    </a:lnTo>
                    <a:lnTo>
                      <a:pt x="44" y="60"/>
                    </a:lnTo>
                    <a:lnTo>
                      <a:pt x="40" y="55"/>
                    </a:lnTo>
                    <a:lnTo>
                      <a:pt x="35" y="49"/>
                    </a:lnTo>
                    <a:lnTo>
                      <a:pt x="28" y="44"/>
                    </a:lnTo>
                    <a:lnTo>
                      <a:pt x="22" y="35"/>
                    </a:lnTo>
                    <a:lnTo>
                      <a:pt x="17" y="28"/>
                    </a:lnTo>
                    <a:lnTo>
                      <a:pt x="10" y="23"/>
                    </a:lnTo>
                    <a:lnTo>
                      <a:pt x="7" y="18"/>
                    </a:lnTo>
                    <a:close/>
                  </a:path>
                </a:pathLst>
              </a:custGeom>
              <a:solidFill>
                <a:srgbClr val="BD7D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82" name="Freeform 1622">
                <a:extLst>
                  <a:ext uri="{FF2B5EF4-FFF2-40B4-BE49-F238E27FC236}">
                    <a16:creationId xmlns:a16="http://schemas.microsoft.com/office/drawing/2014/main" id="{F2B021BD-FEB2-E36C-5593-038CA33BEF47}"/>
                  </a:ext>
                </a:extLst>
              </p:cNvPr>
              <p:cNvSpPr>
                <a:spLocks/>
              </p:cNvSpPr>
              <p:nvPr/>
            </p:nvSpPr>
            <p:spPr bwMode="auto">
              <a:xfrm>
                <a:off x="1112" y="2715"/>
                <a:ext cx="27" cy="24"/>
              </a:xfrm>
              <a:custGeom>
                <a:avLst/>
                <a:gdLst>
                  <a:gd name="T0" fmla="*/ 66 w 81"/>
                  <a:gd name="T1" fmla="*/ 72 h 72"/>
                  <a:gd name="T2" fmla="*/ 65 w 81"/>
                  <a:gd name="T3" fmla="*/ 72 h 72"/>
                  <a:gd name="T4" fmla="*/ 59 w 81"/>
                  <a:gd name="T5" fmla="*/ 69 h 72"/>
                  <a:gd name="T6" fmla="*/ 54 w 81"/>
                  <a:gd name="T7" fmla="*/ 67 h 72"/>
                  <a:gd name="T8" fmla="*/ 49 w 81"/>
                  <a:gd name="T9" fmla="*/ 63 h 72"/>
                  <a:gd name="T10" fmla="*/ 47 w 81"/>
                  <a:gd name="T11" fmla="*/ 59 h 72"/>
                  <a:gd name="T12" fmla="*/ 45 w 81"/>
                  <a:gd name="T13" fmla="*/ 52 h 72"/>
                  <a:gd name="T14" fmla="*/ 40 w 81"/>
                  <a:gd name="T15" fmla="*/ 47 h 72"/>
                  <a:gd name="T16" fmla="*/ 35 w 81"/>
                  <a:gd name="T17" fmla="*/ 42 h 72"/>
                  <a:gd name="T18" fmla="*/ 28 w 81"/>
                  <a:gd name="T19" fmla="*/ 37 h 72"/>
                  <a:gd name="T20" fmla="*/ 21 w 81"/>
                  <a:gd name="T21" fmla="*/ 27 h 72"/>
                  <a:gd name="T22" fmla="*/ 13 w 81"/>
                  <a:gd name="T23" fmla="*/ 20 h 72"/>
                  <a:gd name="T24" fmla="*/ 5 w 81"/>
                  <a:gd name="T25" fmla="*/ 11 h 72"/>
                  <a:gd name="T26" fmla="*/ 0 w 81"/>
                  <a:gd name="T27" fmla="*/ 7 h 72"/>
                  <a:gd name="T28" fmla="*/ 0 w 81"/>
                  <a:gd name="T29" fmla="*/ 1 h 72"/>
                  <a:gd name="T30" fmla="*/ 1 w 81"/>
                  <a:gd name="T31" fmla="*/ 0 h 72"/>
                  <a:gd name="T32" fmla="*/ 8 w 81"/>
                  <a:gd name="T33" fmla="*/ 3 h 72"/>
                  <a:gd name="T34" fmla="*/ 17 w 81"/>
                  <a:gd name="T35" fmla="*/ 10 h 72"/>
                  <a:gd name="T36" fmla="*/ 24 w 81"/>
                  <a:gd name="T37" fmla="*/ 15 h 72"/>
                  <a:gd name="T38" fmla="*/ 35 w 81"/>
                  <a:gd name="T39" fmla="*/ 22 h 72"/>
                  <a:gd name="T40" fmla="*/ 45 w 81"/>
                  <a:gd name="T41" fmla="*/ 27 h 72"/>
                  <a:gd name="T42" fmla="*/ 54 w 81"/>
                  <a:gd name="T43" fmla="*/ 32 h 72"/>
                  <a:gd name="T44" fmla="*/ 63 w 81"/>
                  <a:gd name="T45" fmla="*/ 35 h 72"/>
                  <a:gd name="T46" fmla="*/ 69 w 81"/>
                  <a:gd name="T47" fmla="*/ 40 h 72"/>
                  <a:gd name="T48" fmla="*/ 75 w 81"/>
                  <a:gd name="T49" fmla="*/ 45 h 72"/>
                  <a:gd name="T50" fmla="*/ 77 w 81"/>
                  <a:gd name="T51" fmla="*/ 51 h 72"/>
                  <a:gd name="T52" fmla="*/ 81 w 81"/>
                  <a:gd name="T53" fmla="*/ 58 h 72"/>
                  <a:gd name="T54" fmla="*/ 77 w 81"/>
                  <a:gd name="T55" fmla="*/ 65 h 72"/>
                  <a:gd name="T56" fmla="*/ 66 w 81"/>
                  <a:gd name="T5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72">
                    <a:moveTo>
                      <a:pt x="66" y="72"/>
                    </a:moveTo>
                    <a:lnTo>
                      <a:pt x="65" y="72"/>
                    </a:lnTo>
                    <a:lnTo>
                      <a:pt x="59" y="69"/>
                    </a:lnTo>
                    <a:lnTo>
                      <a:pt x="54" y="67"/>
                    </a:lnTo>
                    <a:lnTo>
                      <a:pt x="49" y="63"/>
                    </a:lnTo>
                    <a:lnTo>
                      <a:pt x="47" y="59"/>
                    </a:lnTo>
                    <a:lnTo>
                      <a:pt x="45" y="52"/>
                    </a:lnTo>
                    <a:lnTo>
                      <a:pt x="40" y="47"/>
                    </a:lnTo>
                    <a:lnTo>
                      <a:pt x="35" y="42"/>
                    </a:lnTo>
                    <a:lnTo>
                      <a:pt x="28" y="37"/>
                    </a:lnTo>
                    <a:lnTo>
                      <a:pt x="21" y="27"/>
                    </a:lnTo>
                    <a:lnTo>
                      <a:pt x="13" y="20"/>
                    </a:lnTo>
                    <a:lnTo>
                      <a:pt x="5" y="11"/>
                    </a:lnTo>
                    <a:lnTo>
                      <a:pt x="0" y="7"/>
                    </a:lnTo>
                    <a:lnTo>
                      <a:pt x="0" y="1"/>
                    </a:lnTo>
                    <a:lnTo>
                      <a:pt x="1" y="0"/>
                    </a:lnTo>
                    <a:lnTo>
                      <a:pt x="8" y="3"/>
                    </a:lnTo>
                    <a:lnTo>
                      <a:pt x="17" y="10"/>
                    </a:lnTo>
                    <a:lnTo>
                      <a:pt x="24" y="15"/>
                    </a:lnTo>
                    <a:lnTo>
                      <a:pt x="35" y="22"/>
                    </a:lnTo>
                    <a:lnTo>
                      <a:pt x="45" y="27"/>
                    </a:lnTo>
                    <a:lnTo>
                      <a:pt x="54" y="32"/>
                    </a:lnTo>
                    <a:lnTo>
                      <a:pt x="63" y="35"/>
                    </a:lnTo>
                    <a:lnTo>
                      <a:pt x="69" y="40"/>
                    </a:lnTo>
                    <a:lnTo>
                      <a:pt x="75" y="45"/>
                    </a:lnTo>
                    <a:lnTo>
                      <a:pt x="77" y="51"/>
                    </a:lnTo>
                    <a:lnTo>
                      <a:pt x="81" y="58"/>
                    </a:lnTo>
                    <a:lnTo>
                      <a:pt x="77" y="65"/>
                    </a:lnTo>
                    <a:lnTo>
                      <a:pt x="66" y="72"/>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83" name="Freeform 1623">
                <a:extLst>
                  <a:ext uri="{FF2B5EF4-FFF2-40B4-BE49-F238E27FC236}">
                    <a16:creationId xmlns:a16="http://schemas.microsoft.com/office/drawing/2014/main" id="{CBBDD75D-54D3-B0BD-C55E-807054B91572}"/>
                  </a:ext>
                </a:extLst>
              </p:cNvPr>
              <p:cNvSpPr>
                <a:spLocks/>
              </p:cNvSpPr>
              <p:nvPr/>
            </p:nvSpPr>
            <p:spPr bwMode="auto">
              <a:xfrm>
                <a:off x="1091" y="2744"/>
                <a:ext cx="27" cy="26"/>
              </a:xfrm>
              <a:custGeom>
                <a:avLst/>
                <a:gdLst>
                  <a:gd name="T0" fmla="*/ 1 w 82"/>
                  <a:gd name="T1" fmla="*/ 48 h 78"/>
                  <a:gd name="T2" fmla="*/ 0 w 82"/>
                  <a:gd name="T3" fmla="*/ 40 h 78"/>
                  <a:gd name="T4" fmla="*/ 0 w 82"/>
                  <a:gd name="T5" fmla="*/ 31 h 78"/>
                  <a:gd name="T6" fmla="*/ 1 w 82"/>
                  <a:gd name="T7" fmla="*/ 21 h 78"/>
                  <a:gd name="T8" fmla="*/ 4 w 82"/>
                  <a:gd name="T9" fmla="*/ 14 h 78"/>
                  <a:gd name="T10" fmla="*/ 9 w 82"/>
                  <a:gd name="T11" fmla="*/ 8 h 78"/>
                  <a:gd name="T12" fmla="*/ 15 w 82"/>
                  <a:gd name="T13" fmla="*/ 2 h 78"/>
                  <a:gd name="T14" fmla="*/ 22 w 82"/>
                  <a:gd name="T15" fmla="*/ 0 h 78"/>
                  <a:gd name="T16" fmla="*/ 30 w 82"/>
                  <a:gd name="T17" fmla="*/ 0 h 78"/>
                  <a:gd name="T18" fmla="*/ 38 w 82"/>
                  <a:gd name="T19" fmla="*/ 1 h 78"/>
                  <a:gd name="T20" fmla="*/ 44 w 82"/>
                  <a:gd name="T21" fmla="*/ 2 h 78"/>
                  <a:gd name="T22" fmla="*/ 52 w 82"/>
                  <a:gd name="T23" fmla="*/ 5 h 78"/>
                  <a:gd name="T24" fmla="*/ 58 w 82"/>
                  <a:gd name="T25" fmla="*/ 6 h 78"/>
                  <a:gd name="T26" fmla="*/ 64 w 82"/>
                  <a:gd name="T27" fmla="*/ 9 h 78"/>
                  <a:gd name="T28" fmla="*/ 69 w 82"/>
                  <a:gd name="T29" fmla="*/ 15 h 78"/>
                  <a:gd name="T30" fmla="*/ 73 w 82"/>
                  <a:gd name="T31" fmla="*/ 21 h 78"/>
                  <a:gd name="T32" fmla="*/ 77 w 82"/>
                  <a:gd name="T33" fmla="*/ 29 h 78"/>
                  <a:gd name="T34" fmla="*/ 80 w 82"/>
                  <a:gd name="T35" fmla="*/ 38 h 78"/>
                  <a:gd name="T36" fmla="*/ 82 w 82"/>
                  <a:gd name="T37" fmla="*/ 48 h 78"/>
                  <a:gd name="T38" fmla="*/ 80 w 82"/>
                  <a:gd name="T39" fmla="*/ 58 h 78"/>
                  <a:gd name="T40" fmla="*/ 77 w 82"/>
                  <a:gd name="T41" fmla="*/ 65 h 78"/>
                  <a:gd name="T42" fmla="*/ 72 w 82"/>
                  <a:gd name="T43" fmla="*/ 72 h 78"/>
                  <a:gd name="T44" fmla="*/ 64 w 82"/>
                  <a:gd name="T45" fmla="*/ 76 h 78"/>
                  <a:gd name="T46" fmla="*/ 53 w 82"/>
                  <a:gd name="T47" fmla="*/ 78 h 78"/>
                  <a:gd name="T48" fmla="*/ 39 w 82"/>
                  <a:gd name="T49" fmla="*/ 78 h 78"/>
                  <a:gd name="T50" fmla="*/ 35 w 82"/>
                  <a:gd name="T51" fmla="*/ 77 h 78"/>
                  <a:gd name="T52" fmla="*/ 24 w 82"/>
                  <a:gd name="T53" fmla="*/ 72 h 78"/>
                  <a:gd name="T54" fmla="*/ 9 w 82"/>
                  <a:gd name="T55" fmla="*/ 63 h 78"/>
                  <a:gd name="T56" fmla="*/ 1 w 82"/>
                  <a:gd name="T57"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2" h="78">
                    <a:moveTo>
                      <a:pt x="1" y="48"/>
                    </a:moveTo>
                    <a:lnTo>
                      <a:pt x="0" y="40"/>
                    </a:lnTo>
                    <a:lnTo>
                      <a:pt x="0" y="31"/>
                    </a:lnTo>
                    <a:lnTo>
                      <a:pt x="1" y="21"/>
                    </a:lnTo>
                    <a:lnTo>
                      <a:pt x="4" y="14"/>
                    </a:lnTo>
                    <a:lnTo>
                      <a:pt x="9" y="8"/>
                    </a:lnTo>
                    <a:lnTo>
                      <a:pt x="15" y="2"/>
                    </a:lnTo>
                    <a:lnTo>
                      <a:pt x="22" y="0"/>
                    </a:lnTo>
                    <a:lnTo>
                      <a:pt x="30" y="0"/>
                    </a:lnTo>
                    <a:lnTo>
                      <a:pt x="38" y="1"/>
                    </a:lnTo>
                    <a:lnTo>
                      <a:pt x="44" y="2"/>
                    </a:lnTo>
                    <a:lnTo>
                      <a:pt x="52" y="5"/>
                    </a:lnTo>
                    <a:lnTo>
                      <a:pt x="58" y="6"/>
                    </a:lnTo>
                    <a:lnTo>
                      <a:pt x="64" y="9"/>
                    </a:lnTo>
                    <a:lnTo>
                      <a:pt x="69" y="15"/>
                    </a:lnTo>
                    <a:lnTo>
                      <a:pt x="73" y="21"/>
                    </a:lnTo>
                    <a:lnTo>
                      <a:pt x="77" y="29"/>
                    </a:lnTo>
                    <a:lnTo>
                      <a:pt x="80" y="38"/>
                    </a:lnTo>
                    <a:lnTo>
                      <a:pt x="82" y="48"/>
                    </a:lnTo>
                    <a:lnTo>
                      <a:pt x="80" y="58"/>
                    </a:lnTo>
                    <a:lnTo>
                      <a:pt x="77" y="65"/>
                    </a:lnTo>
                    <a:lnTo>
                      <a:pt x="72" y="72"/>
                    </a:lnTo>
                    <a:lnTo>
                      <a:pt x="64" y="76"/>
                    </a:lnTo>
                    <a:lnTo>
                      <a:pt x="53" y="78"/>
                    </a:lnTo>
                    <a:lnTo>
                      <a:pt x="39" y="78"/>
                    </a:lnTo>
                    <a:lnTo>
                      <a:pt x="35" y="77"/>
                    </a:lnTo>
                    <a:lnTo>
                      <a:pt x="24" y="72"/>
                    </a:lnTo>
                    <a:lnTo>
                      <a:pt x="9" y="63"/>
                    </a:lnTo>
                    <a:lnTo>
                      <a:pt x="1" y="48"/>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84" name="Freeform 1624">
                <a:extLst>
                  <a:ext uri="{FF2B5EF4-FFF2-40B4-BE49-F238E27FC236}">
                    <a16:creationId xmlns:a16="http://schemas.microsoft.com/office/drawing/2014/main" id="{0821874C-8193-2042-4E3D-8DDC58282E66}"/>
                  </a:ext>
                </a:extLst>
              </p:cNvPr>
              <p:cNvSpPr>
                <a:spLocks/>
              </p:cNvSpPr>
              <p:nvPr/>
            </p:nvSpPr>
            <p:spPr bwMode="auto">
              <a:xfrm>
                <a:off x="1094" y="2746"/>
                <a:ext cx="21" cy="21"/>
              </a:xfrm>
              <a:custGeom>
                <a:avLst/>
                <a:gdLst>
                  <a:gd name="T0" fmla="*/ 1 w 64"/>
                  <a:gd name="T1" fmla="*/ 39 h 63"/>
                  <a:gd name="T2" fmla="*/ 0 w 64"/>
                  <a:gd name="T3" fmla="*/ 25 h 63"/>
                  <a:gd name="T4" fmla="*/ 5 w 64"/>
                  <a:gd name="T5" fmla="*/ 13 h 63"/>
                  <a:gd name="T6" fmla="*/ 13 w 64"/>
                  <a:gd name="T7" fmla="*/ 3 h 63"/>
                  <a:gd name="T8" fmla="*/ 23 w 64"/>
                  <a:gd name="T9" fmla="*/ 0 h 63"/>
                  <a:gd name="T10" fmla="*/ 34 w 64"/>
                  <a:gd name="T11" fmla="*/ 3 h 63"/>
                  <a:gd name="T12" fmla="*/ 44 w 64"/>
                  <a:gd name="T13" fmla="*/ 6 h 63"/>
                  <a:gd name="T14" fmla="*/ 55 w 64"/>
                  <a:gd name="T15" fmla="*/ 13 h 63"/>
                  <a:gd name="T16" fmla="*/ 61 w 64"/>
                  <a:gd name="T17" fmla="*/ 25 h 63"/>
                  <a:gd name="T18" fmla="*/ 64 w 64"/>
                  <a:gd name="T19" fmla="*/ 39 h 63"/>
                  <a:gd name="T20" fmla="*/ 61 w 64"/>
                  <a:gd name="T21" fmla="*/ 52 h 63"/>
                  <a:gd name="T22" fmla="*/ 50 w 64"/>
                  <a:gd name="T23" fmla="*/ 59 h 63"/>
                  <a:gd name="T24" fmla="*/ 32 w 64"/>
                  <a:gd name="T25" fmla="*/ 63 h 63"/>
                  <a:gd name="T26" fmla="*/ 27 w 64"/>
                  <a:gd name="T27" fmla="*/ 62 h 63"/>
                  <a:gd name="T28" fmla="*/ 19 w 64"/>
                  <a:gd name="T29" fmla="*/ 58 h 63"/>
                  <a:gd name="T30" fmla="*/ 7 w 64"/>
                  <a:gd name="T31" fmla="*/ 50 h 63"/>
                  <a:gd name="T32" fmla="*/ 1 w 64"/>
                  <a:gd name="T33"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3">
                    <a:moveTo>
                      <a:pt x="1" y="39"/>
                    </a:moveTo>
                    <a:lnTo>
                      <a:pt x="0" y="25"/>
                    </a:lnTo>
                    <a:lnTo>
                      <a:pt x="5" y="13"/>
                    </a:lnTo>
                    <a:lnTo>
                      <a:pt x="13" y="3"/>
                    </a:lnTo>
                    <a:lnTo>
                      <a:pt x="23" y="0"/>
                    </a:lnTo>
                    <a:lnTo>
                      <a:pt x="34" y="3"/>
                    </a:lnTo>
                    <a:lnTo>
                      <a:pt x="44" y="6"/>
                    </a:lnTo>
                    <a:lnTo>
                      <a:pt x="55" y="13"/>
                    </a:lnTo>
                    <a:lnTo>
                      <a:pt x="61" y="25"/>
                    </a:lnTo>
                    <a:lnTo>
                      <a:pt x="64" y="39"/>
                    </a:lnTo>
                    <a:lnTo>
                      <a:pt x="61" y="52"/>
                    </a:lnTo>
                    <a:lnTo>
                      <a:pt x="50" y="59"/>
                    </a:lnTo>
                    <a:lnTo>
                      <a:pt x="32" y="63"/>
                    </a:lnTo>
                    <a:lnTo>
                      <a:pt x="27" y="62"/>
                    </a:lnTo>
                    <a:lnTo>
                      <a:pt x="19" y="58"/>
                    </a:lnTo>
                    <a:lnTo>
                      <a:pt x="7" y="50"/>
                    </a:lnTo>
                    <a:lnTo>
                      <a:pt x="1" y="39"/>
                    </a:lnTo>
                    <a:close/>
                  </a:path>
                </a:pathLst>
              </a:custGeom>
              <a:solidFill>
                <a:srgbClr val="AB70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85" name="Freeform 1625">
                <a:extLst>
                  <a:ext uri="{FF2B5EF4-FFF2-40B4-BE49-F238E27FC236}">
                    <a16:creationId xmlns:a16="http://schemas.microsoft.com/office/drawing/2014/main" id="{987BFAA5-04AA-9DF3-B4B8-E1B142C1F81E}"/>
                  </a:ext>
                </a:extLst>
              </p:cNvPr>
              <p:cNvSpPr>
                <a:spLocks/>
              </p:cNvSpPr>
              <p:nvPr/>
            </p:nvSpPr>
            <p:spPr bwMode="auto">
              <a:xfrm>
                <a:off x="1097" y="2748"/>
                <a:ext cx="15" cy="15"/>
              </a:xfrm>
              <a:custGeom>
                <a:avLst/>
                <a:gdLst>
                  <a:gd name="T0" fmla="*/ 1 w 46"/>
                  <a:gd name="T1" fmla="*/ 28 h 44"/>
                  <a:gd name="T2" fmla="*/ 0 w 46"/>
                  <a:gd name="T3" fmla="*/ 18 h 44"/>
                  <a:gd name="T4" fmla="*/ 4 w 46"/>
                  <a:gd name="T5" fmla="*/ 9 h 44"/>
                  <a:gd name="T6" fmla="*/ 10 w 46"/>
                  <a:gd name="T7" fmla="*/ 1 h 44"/>
                  <a:gd name="T8" fmla="*/ 17 w 46"/>
                  <a:gd name="T9" fmla="*/ 0 h 44"/>
                  <a:gd name="T10" fmla="*/ 25 w 46"/>
                  <a:gd name="T11" fmla="*/ 1 h 44"/>
                  <a:gd name="T12" fmla="*/ 33 w 46"/>
                  <a:gd name="T13" fmla="*/ 3 h 44"/>
                  <a:gd name="T14" fmla="*/ 39 w 46"/>
                  <a:gd name="T15" fmla="*/ 9 h 44"/>
                  <a:gd name="T16" fmla="*/ 45 w 46"/>
                  <a:gd name="T17" fmla="*/ 17 h 44"/>
                  <a:gd name="T18" fmla="*/ 46 w 46"/>
                  <a:gd name="T19" fmla="*/ 28 h 44"/>
                  <a:gd name="T20" fmla="*/ 45 w 46"/>
                  <a:gd name="T21" fmla="*/ 38 h 44"/>
                  <a:gd name="T22" fmla="*/ 38 w 46"/>
                  <a:gd name="T23" fmla="*/ 43 h 44"/>
                  <a:gd name="T24" fmla="*/ 24 w 46"/>
                  <a:gd name="T25" fmla="*/ 44 h 44"/>
                  <a:gd name="T26" fmla="*/ 20 w 46"/>
                  <a:gd name="T27" fmla="*/ 44 h 44"/>
                  <a:gd name="T28" fmla="*/ 14 w 46"/>
                  <a:gd name="T29" fmla="*/ 41 h 44"/>
                  <a:gd name="T30" fmla="*/ 6 w 46"/>
                  <a:gd name="T31" fmla="*/ 36 h 44"/>
                  <a:gd name="T32" fmla="*/ 1 w 46"/>
                  <a:gd name="T33"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4">
                    <a:moveTo>
                      <a:pt x="1" y="28"/>
                    </a:moveTo>
                    <a:lnTo>
                      <a:pt x="0" y="18"/>
                    </a:lnTo>
                    <a:lnTo>
                      <a:pt x="4" y="9"/>
                    </a:lnTo>
                    <a:lnTo>
                      <a:pt x="10" y="1"/>
                    </a:lnTo>
                    <a:lnTo>
                      <a:pt x="17" y="0"/>
                    </a:lnTo>
                    <a:lnTo>
                      <a:pt x="25" y="1"/>
                    </a:lnTo>
                    <a:lnTo>
                      <a:pt x="33" y="3"/>
                    </a:lnTo>
                    <a:lnTo>
                      <a:pt x="39" y="9"/>
                    </a:lnTo>
                    <a:lnTo>
                      <a:pt x="45" y="17"/>
                    </a:lnTo>
                    <a:lnTo>
                      <a:pt x="46" y="28"/>
                    </a:lnTo>
                    <a:lnTo>
                      <a:pt x="45" y="38"/>
                    </a:lnTo>
                    <a:lnTo>
                      <a:pt x="38" y="43"/>
                    </a:lnTo>
                    <a:lnTo>
                      <a:pt x="24" y="44"/>
                    </a:lnTo>
                    <a:lnTo>
                      <a:pt x="20" y="44"/>
                    </a:lnTo>
                    <a:lnTo>
                      <a:pt x="14" y="41"/>
                    </a:lnTo>
                    <a:lnTo>
                      <a:pt x="6" y="36"/>
                    </a:lnTo>
                    <a:lnTo>
                      <a:pt x="1" y="28"/>
                    </a:lnTo>
                    <a:close/>
                  </a:path>
                </a:pathLst>
              </a:custGeom>
              <a:solidFill>
                <a:srgbClr val="B778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86" name="Freeform 1626">
                <a:extLst>
                  <a:ext uri="{FF2B5EF4-FFF2-40B4-BE49-F238E27FC236}">
                    <a16:creationId xmlns:a16="http://schemas.microsoft.com/office/drawing/2014/main" id="{7122DAFD-736E-77E1-B13F-875A68BA7B38}"/>
                  </a:ext>
                </a:extLst>
              </p:cNvPr>
              <p:cNvSpPr>
                <a:spLocks/>
              </p:cNvSpPr>
              <p:nvPr/>
            </p:nvSpPr>
            <p:spPr bwMode="auto">
              <a:xfrm>
                <a:off x="1099" y="2749"/>
                <a:ext cx="11" cy="9"/>
              </a:xfrm>
              <a:custGeom>
                <a:avLst/>
                <a:gdLst>
                  <a:gd name="T0" fmla="*/ 16 w 31"/>
                  <a:gd name="T1" fmla="*/ 26 h 26"/>
                  <a:gd name="T2" fmla="*/ 13 w 31"/>
                  <a:gd name="T3" fmla="*/ 26 h 26"/>
                  <a:gd name="T4" fmla="*/ 9 w 31"/>
                  <a:gd name="T5" fmla="*/ 25 h 26"/>
                  <a:gd name="T6" fmla="*/ 5 w 31"/>
                  <a:gd name="T7" fmla="*/ 21 h 26"/>
                  <a:gd name="T8" fmla="*/ 3 w 31"/>
                  <a:gd name="T9" fmla="*/ 17 h 26"/>
                  <a:gd name="T10" fmla="*/ 0 w 31"/>
                  <a:gd name="T11" fmla="*/ 11 h 26"/>
                  <a:gd name="T12" fmla="*/ 3 w 31"/>
                  <a:gd name="T13" fmla="*/ 4 h 26"/>
                  <a:gd name="T14" fmla="*/ 7 w 31"/>
                  <a:gd name="T15" fmla="*/ 1 h 26"/>
                  <a:gd name="T16" fmla="*/ 12 w 31"/>
                  <a:gd name="T17" fmla="*/ 0 h 26"/>
                  <a:gd name="T18" fmla="*/ 18 w 31"/>
                  <a:gd name="T19" fmla="*/ 0 h 26"/>
                  <a:gd name="T20" fmla="*/ 23 w 31"/>
                  <a:gd name="T21" fmla="*/ 1 h 26"/>
                  <a:gd name="T22" fmla="*/ 26 w 31"/>
                  <a:gd name="T23" fmla="*/ 4 h 26"/>
                  <a:gd name="T24" fmla="*/ 29 w 31"/>
                  <a:gd name="T25" fmla="*/ 11 h 26"/>
                  <a:gd name="T26" fmla="*/ 31 w 31"/>
                  <a:gd name="T27" fmla="*/ 17 h 26"/>
                  <a:gd name="T28" fmla="*/ 29 w 31"/>
                  <a:gd name="T29" fmla="*/ 21 h 26"/>
                  <a:gd name="T30" fmla="*/ 25 w 31"/>
                  <a:gd name="T31" fmla="*/ 26 h 26"/>
                  <a:gd name="T32" fmla="*/ 16 w 31"/>
                  <a:gd name="T3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6">
                    <a:moveTo>
                      <a:pt x="16" y="26"/>
                    </a:moveTo>
                    <a:lnTo>
                      <a:pt x="13" y="26"/>
                    </a:lnTo>
                    <a:lnTo>
                      <a:pt x="9" y="25"/>
                    </a:lnTo>
                    <a:lnTo>
                      <a:pt x="5" y="21"/>
                    </a:lnTo>
                    <a:lnTo>
                      <a:pt x="3" y="17"/>
                    </a:lnTo>
                    <a:lnTo>
                      <a:pt x="0" y="11"/>
                    </a:lnTo>
                    <a:lnTo>
                      <a:pt x="3" y="4"/>
                    </a:lnTo>
                    <a:lnTo>
                      <a:pt x="7" y="1"/>
                    </a:lnTo>
                    <a:lnTo>
                      <a:pt x="12" y="0"/>
                    </a:lnTo>
                    <a:lnTo>
                      <a:pt x="18" y="0"/>
                    </a:lnTo>
                    <a:lnTo>
                      <a:pt x="23" y="1"/>
                    </a:lnTo>
                    <a:lnTo>
                      <a:pt x="26" y="4"/>
                    </a:lnTo>
                    <a:lnTo>
                      <a:pt x="29" y="11"/>
                    </a:lnTo>
                    <a:lnTo>
                      <a:pt x="31" y="17"/>
                    </a:lnTo>
                    <a:lnTo>
                      <a:pt x="29" y="21"/>
                    </a:lnTo>
                    <a:lnTo>
                      <a:pt x="25" y="26"/>
                    </a:lnTo>
                    <a:lnTo>
                      <a:pt x="16" y="26"/>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87" name="Freeform 1627">
                <a:extLst>
                  <a:ext uri="{FF2B5EF4-FFF2-40B4-BE49-F238E27FC236}">
                    <a16:creationId xmlns:a16="http://schemas.microsoft.com/office/drawing/2014/main" id="{F839848F-5CE4-FDDD-AEF3-78C6013D83B3}"/>
                  </a:ext>
                </a:extLst>
              </p:cNvPr>
              <p:cNvSpPr>
                <a:spLocks/>
              </p:cNvSpPr>
              <p:nvPr/>
            </p:nvSpPr>
            <p:spPr bwMode="auto">
              <a:xfrm>
                <a:off x="1057" y="2760"/>
                <a:ext cx="27" cy="26"/>
              </a:xfrm>
              <a:custGeom>
                <a:avLst/>
                <a:gdLst>
                  <a:gd name="T0" fmla="*/ 30 w 82"/>
                  <a:gd name="T1" fmla="*/ 0 h 78"/>
                  <a:gd name="T2" fmla="*/ 38 w 82"/>
                  <a:gd name="T3" fmla="*/ 1 h 78"/>
                  <a:gd name="T4" fmla="*/ 44 w 82"/>
                  <a:gd name="T5" fmla="*/ 2 h 78"/>
                  <a:gd name="T6" fmla="*/ 53 w 82"/>
                  <a:gd name="T7" fmla="*/ 5 h 78"/>
                  <a:gd name="T8" fmla="*/ 58 w 82"/>
                  <a:gd name="T9" fmla="*/ 6 h 78"/>
                  <a:gd name="T10" fmla="*/ 64 w 82"/>
                  <a:gd name="T11" fmla="*/ 9 h 78"/>
                  <a:gd name="T12" fmla="*/ 69 w 82"/>
                  <a:gd name="T13" fmla="*/ 15 h 78"/>
                  <a:gd name="T14" fmla="*/ 75 w 82"/>
                  <a:gd name="T15" fmla="*/ 21 h 78"/>
                  <a:gd name="T16" fmla="*/ 77 w 82"/>
                  <a:gd name="T17" fmla="*/ 30 h 78"/>
                  <a:gd name="T18" fmla="*/ 81 w 82"/>
                  <a:gd name="T19" fmla="*/ 38 h 78"/>
                  <a:gd name="T20" fmla="*/ 82 w 82"/>
                  <a:gd name="T21" fmla="*/ 48 h 78"/>
                  <a:gd name="T22" fmla="*/ 81 w 82"/>
                  <a:gd name="T23" fmla="*/ 58 h 78"/>
                  <a:gd name="T24" fmla="*/ 79 w 82"/>
                  <a:gd name="T25" fmla="*/ 65 h 78"/>
                  <a:gd name="T26" fmla="*/ 72 w 82"/>
                  <a:gd name="T27" fmla="*/ 72 h 78"/>
                  <a:gd name="T28" fmla="*/ 64 w 82"/>
                  <a:gd name="T29" fmla="*/ 76 h 78"/>
                  <a:gd name="T30" fmla="*/ 54 w 82"/>
                  <a:gd name="T31" fmla="*/ 78 h 78"/>
                  <a:gd name="T32" fmla="*/ 40 w 82"/>
                  <a:gd name="T33" fmla="*/ 78 h 78"/>
                  <a:gd name="T34" fmla="*/ 35 w 82"/>
                  <a:gd name="T35" fmla="*/ 77 h 78"/>
                  <a:gd name="T36" fmla="*/ 24 w 82"/>
                  <a:gd name="T37" fmla="*/ 72 h 78"/>
                  <a:gd name="T38" fmla="*/ 12 w 82"/>
                  <a:gd name="T39" fmla="*/ 64 h 78"/>
                  <a:gd name="T40" fmla="*/ 1 w 82"/>
                  <a:gd name="T41" fmla="*/ 49 h 78"/>
                  <a:gd name="T42" fmla="*/ 0 w 82"/>
                  <a:gd name="T43" fmla="*/ 40 h 78"/>
                  <a:gd name="T44" fmla="*/ 0 w 82"/>
                  <a:gd name="T45" fmla="*/ 31 h 78"/>
                  <a:gd name="T46" fmla="*/ 3 w 82"/>
                  <a:gd name="T47" fmla="*/ 21 h 78"/>
                  <a:gd name="T48" fmla="*/ 7 w 82"/>
                  <a:gd name="T49" fmla="*/ 14 h 78"/>
                  <a:gd name="T50" fmla="*/ 12 w 82"/>
                  <a:gd name="T51" fmla="*/ 8 h 78"/>
                  <a:gd name="T52" fmla="*/ 16 w 82"/>
                  <a:gd name="T53" fmla="*/ 2 h 78"/>
                  <a:gd name="T54" fmla="*/ 22 w 82"/>
                  <a:gd name="T55" fmla="*/ 0 h 78"/>
                  <a:gd name="T56" fmla="*/ 30 w 82"/>
                  <a:gd name="T5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2" h="78">
                    <a:moveTo>
                      <a:pt x="30" y="0"/>
                    </a:moveTo>
                    <a:lnTo>
                      <a:pt x="38" y="1"/>
                    </a:lnTo>
                    <a:lnTo>
                      <a:pt x="44" y="2"/>
                    </a:lnTo>
                    <a:lnTo>
                      <a:pt x="53" y="5"/>
                    </a:lnTo>
                    <a:lnTo>
                      <a:pt x="58" y="6"/>
                    </a:lnTo>
                    <a:lnTo>
                      <a:pt x="64" y="9"/>
                    </a:lnTo>
                    <a:lnTo>
                      <a:pt x="69" y="15"/>
                    </a:lnTo>
                    <a:lnTo>
                      <a:pt x="75" y="21"/>
                    </a:lnTo>
                    <a:lnTo>
                      <a:pt x="77" y="30"/>
                    </a:lnTo>
                    <a:lnTo>
                      <a:pt x="81" y="38"/>
                    </a:lnTo>
                    <a:lnTo>
                      <a:pt x="82" y="48"/>
                    </a:lnTo>
                    <a:lnTo>
                      <a:pt x="81" y="58"/>
                    </a:lnTo>
                    <a:lnTo>
                      <a:pt x="79" y="65"/>
                    </a:lnTo>
                    <a:lnTo>
                      <a:pt x="72" y="72"/>
                    </a:lnTo>
                    <a:lnTo>
                      <a:pt x="64" y="76"/>
                    </a:lnTo>
                    <a:lnTo>
                      <a:pt x="54" y="78"/>
                    </a:lnTo>
                    <a:lnTo>
                      <a:pt x="40" y="78"/>
                    </a:lnTo>
                    <a:lnTo>
                      <a:pt x="35" y="77"/>
                    </a:lnTo>
                    <a:lnTo>
                      <a:pt x="24" y="72"/>
                    </a:lnTo>
                    <a:lnTo>
                      <a:pt x="12" y="64"/>
                    </a:lnTo>
                    <a:lnTo>
                      <a:pt x="1" y="49"/>
                    </a:lnTo>
                    <a:lnTo>
                      <a:pt x="0" y="40"/>
                    </a:lnTo>
                    <a:lnTo>
                      <a:pt x="0" y="31"/>
                    </a:lnTo>
                    <a:lnTo>
                      <a:pt x="3" y="21"/>
                    </a:lnTo>
                    <a:lnTo>
                      <a:pt x="7" y="14"/>
                    </a:lnTo>
                    <a:lnTo>
                      <a:pt x="12" y="8"/>
                    </a:lnTo>
                    <a:lnTo>
                      <a:pt x="16" y="2"/>
                    </a:lnTo>
                    <a:lnTo>
                      <a:pt x="22" y="0"/>
                    </a:lnTo>
                    <a:lnTo>
                      <a:pt x="30" y="0"/>
                    </a:lnTo>
                    <a:close/>
                  </a:path>
                </a:pathLst>
              </a:custGeom>
              <a:solidFill>
                <a:srgbClr val="A166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88" name="Freeform 1628">
                <a:extLst>
                  <a:ext uri="{FF2B5EF4-FFF2-40B4-BE49-F238E27FC236}">
                    <a16:creationId xmlns:a16="http://schemas.microsoft.com/office/drawing/2014/main" id="{16DD4B8D-7692-54FF-5393-10B8E4D89277}"/>
                  </a:ext>
                </a:extLst>
              </p:cNvPr>
              <p:cNvSpPr>
                <a:spLocks/>
              </p:cNvSpPr>
              <p:nvPr/>
            </p:nvSpPr>
            <p:spPr bwMode="auto">
              <a:xfrm>
                <a:off x="1060" y="2762"/>
                <a:ext cx="22" cy="21"/>
              </a:xfrm>
              <a:custGeom>
                <a:avLst/>
                <a:gdLst>
                  <a:gd name="T0" fmla="*/ 24 w 65"/>
                  <a:gd name="T1" fmla="*/ 0 h 63"/>
                  <a:gd name="T2" fmla="*/ 34 w 65"/>
                  <a:gd name="T3" fmla="*/ 1 h 63"/>
                  <a:gd name="T4" fmla="*/ 46 w 65"/>
                  <a:gd name="T5" fmla="*/ 4 h 63"/>
                  <a:gd name="T6" fmla="*/ 55 w 65"/>
                  <a:gd name="T7" fmla="*/ 11 h 63"/>
                  <a:gd name="T8" fmla="*/ 61 w 65"/>
                  <a:gd name="T9" fmla="*/ 23 h 63"/>
                  <a:gd name="T10" fmla="*/ 65 w 65"/>
                  <a:gd name="T11" fmla="*/ 39 h 63"/>
                  <a:gd name="T12" fmla="*/ 61 w 65"/>
                  <a:gd name="T13" fmla="*/ 52 h 63"/>
                  <a:gd name="T14" fmla="*/ 51 w 65"/>
                  <a:gd name="T15" fmla="*/ 59 h 63"/>
                  <a:gd name="T16" fmla="*/ 32 w 65"/>
                  <a:gd name="T17" fmla="*/ 63 h 63"/>
                  <a:gd name="T18" fmla="*/ 27 w 65"/>
                  <a:gd name="T19" fmla="*/ 62 h 63"/>
                  <a:gd name="T20" fmla="*/ 19 w 65"/>
                  <a:gd name="T21" fmla="*/ 58 h 63"/>
                  <a:gd name="T22" fmla="*/ 8 w 65"/>
                  <a:gd name="T23" fmla="*/ 50 h 63"/>
                  <a:gd name="T24" fmla="*/ 1 w 65"/>
                  <a:gd name="T25" fmla="*/ 39 h 63"/>
                  <a:gd name="T26" fmla="*/ 0 w 65"/>
                  <a:gd name="T27" fmla="*/ 25 h 63"/>
                  <a:gd name="T28" fmla="*/ 3 w 65"/>
                  <a:gd name="T29" fmla="*/ 13 h 63"/>
                  <a:gd name="T30" fmla="*/ 13 w 65"/>
                  <a:gd name="T31" fmla="*/ 3 h 63"/>
                  <a:gd name="T32" fmla="*/ 24 w 65"/>
                  <a:gd name="T3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3">
                    <a:moveTo>
                      <a:pt x="24" y="0"/>
                    </a:moveTo>
                    <a:lnTo>
                      <a:pt x="34" y="1"/>
                    </a:lnTo>
                    <a:lnTo>
                      <a:pt x="46" y="4"/>
                    </a:lnTo>
                    <a:lnTo>
                      <a:pt x="55" y="11"/>
                    </a:lnTo>
                    <a:lnTo>
                      <a:pt x="61" y="23"/>
                    </a:lnTo>
                    <a:lnTo>
                      <a:pt x="65" y="39"/>
                    </a:lnTo>
                    <a:lnTo>
                      <a:pt x="61" y="52"/>
                    </a:lnTo>
                    <a:lnTo>
                      <a:pt x="51" y="59"/>
                    </a:lnTo>
                    <a:lnTo>
                      <a:pt x="32" y="63"/>
                    </a:lnTo>
                    <a:lnTo>
                      <a:pt x="27" y="62"/>
                    </a:lnTo>
                    <a:lnTo>
                      <a:pt x="19" y="58"/>
                    </a:lnTo>
                    <a:lnTo>
                      <a:pt x="8" y="50"/>
                    </a:lnTo>
                    <a:lnTo>
                      <a:pt x="1" y="39"/>
                    </a:lnTo>
                    <a:lnTo>
                      <a:pt x="0" y="25"/>
                    </a:lnTo>
                    <a:lnTo>
                      <a:pt x="3" y="13"/>
                    </a:lnTo>
                    <a:lnTo>
                      <a:pt x="13" y="3"/>
                    </a:lnTo>
                    <a:lnTo>
                      <a:pt x="24" y="0"/>
                    </a:lnTo>
                    <a:close/>
                  </a:path>
                </a:pathLst>
              </a:custGeom>
              <a:solidFill>
                <a:srgbClr val="AB70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89" name="Freeform 1629">
                <a:extLst>
                  <a:ext uri="{FF2B5EF4-FFF2-40B4-BE49-F238E27FC236}">
                    <a16:creationId xmlns:a16="http://schemas.microsoft.com/office/drawing/2014/main" id="{37509DC4-5D5A-5B23-5567-E89158C4CD80}"/>
                  </a:ext>
                </a:extLst>
              </p:cNvPr>
              <p:cNvSpPr>
                <a:spLocks/>
              </p:cNvSpPr>
              <p:nvPr/>
            </p:nvSpPr>
            <p:spPr bwMode="auto">
              <a:xfrm>
                <a:off x="1063" y="2763"/>
                <a:ext cx="15" cy="15"/>
              </a:xfrm>
              <a:custGeom>
                <a:avLst/>
                <a:gdLst>
                  <a:gd name="T0" fmla="*/ 17 w 45"/>
                  <a:gd name="T1" fmla="*/ 0 h 46"/>
                  <a:gd name="T2" fmla="*/ 24 w 45"/>
                  <a:gd name="T3" fmla="*/ 2 h 46"/>
                  <a:gd name="T4" fmla="*/ 32 w 45"/>
                  <a:gd name="T5" fmla="*/ 3 h 46"/>
                  <a:gd name="T6" fmla="*/ 38 w 45"/>
                  <a:gd name="T7" fmla="*/ 10 h 46"/>
                  <a:gd name="T8" fmla="*/ 44 w 45"/>
                  <a:gd name="T9" fmla="*/ 17 h 46"/>
                  <a:gd name="T10" fmla="*/ 45 w 45"/>
                  <a:gd name="T11" fmla="*/ 28 h 46"/>
                  <a:gd name="T12" fmla="*/ 44 w 45"/>
                  <a:gd name="T13" fmla="*/ 38 h 46"/>
                  <a:gd name="T14" fmla="*/ 36 w 45"/>
                  <a:gd name="T15" fmla="*/ 44 h 46"/>
                  <a:gd name="T16" fmla="*/ 22 w 45"/>
                  <a:gd name="T17" fmla="*/ 46 h 46"/>
                  <a:gd name="T18" fmla="*/ 18 w 45"/>
                  <a:gd name="T19" fmla="*/ 46 h 46"/>
                  <a:gd name="T20" fmla="*/ 12 w 45"/>
                  <a:gd name="T21" fmla="*/ 43 h 46"/>
                  <a:gd name="T22" fmla="*/ 5 w 45"/>
                  <a:gd name="T23" fmla="*/ 38 h 46"/>
                  <a:gd name="T24" fmla="*/ 1 w 45"/>
                  <a:gd name="T25" fmla="*/ 28 h 46"/>
                  <a:gd name="T26" fmla="*/ 0 w 45"/>
                  <a:gd name="T27" fmla="*/ 19 h 46"/>
                  <a:gd name="T28" fmla="*/ 3 w 45"/>
                  <a:gd name="T29" fmla="*/ 10 h 46"/>
                  <a:gd name="T30" fmla="*/ 9 w 45"/>
                  <a:gd name="T31" fmla="*/ 2 h 46"/>
                  <a:gd name="T32" fmla="*/ 17 w 45"/>
                  <a:gd name="T3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46">
                    <a:moveTo>
                      <a:pt x="17" y="0"/>
                    </a:moveTo>
                    <a:lnTo>
                      <a:pt x="24" y="2"/>
                    </a:lnTo>
                    <a:lnTo>
                      <a:pt x="32" y="3"/>
                    </a:lnTo>
                    <a:lnTo>
                      <a:pt x="38" y="10"/>
                    </a:lnTo>
                    <a:lnTo>
                      <a:pt x="44" y="17"/>
                    </a:lnTo>
                    <a:lnTo>
                      <a:pt x="45" y="28"/>
                    </a:lnTo>
                    <a:lnTo>
                      <a:pt x="44" y="38"/>
                    </a:lnTo>
                    <a:lnTo>
                      <a:pt x="36" y="44"/>
                    </a:lnTo>
                    <a:lnTo>
                      <a:pt x="22" y="46"/>
                    </a:lnTo>
                    <a:lnTo>
                      <a:pt x="18" y="46"/>
                    </a:lnTo>
                    <a:lnTo>
                      <a:pt x="12" y="43"/>
                    </a:lnTo>
                    <a:lnTo>
                      <a:pt x="5" y="38"/>
                    </a:lnTo>
                    <a:lnTo>
                      <a:pt x="1" y="28"/>
                    </a:lnTo>
                    <a:lnTo>
                      <a:pt x="0" y="19"/>
                    </a:lnTo>
                    <a:lnTo>
                      <a:pt x="3" y="10"/>
                    </a:lnTo>
                    <a:lnTo>
                      <a:pt x="9" y="2"/>
                    </a:lnTo>
                    <a:lnTo>
                      <a:pt x="17" y="0"/>
                    </a:lnTo>
                    <a:close/>
                  </a:path>
                </a:pathLst>
              </a:custGeom>
              <a:solidFill>
                <a:srgbClr val="B778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90" name="Freeform 1630">
                <a:extLst>
                  <a:ext uri="{FF2B5EF4-FFF2-40B4-BE49-F238E27FC236}">
                    <a16:creationId xmlns:a16="http://schemas.microsoft.com/office/drawing/2014/main" id="{76E08BD6-105E-BD81-81EA-AA9CF76D4C41}"/>
                  </a:ext>
                </a:extLst>
              </p:cNvPr>
              <p:cNvSpPr>
                <a:spLocks/>
              </p:cNvSpPr>
              <p:nvPr/>
            </p:nvSpPr>
            <p:spPr bwMode="auto">
              <a:xfrm>
                <a:off x="1067" y="2764"/>
                <a:ext cx="10" cy="9"/>
              </a:xfrm>
              <a:custGeom>
                <a:avLst/>
                <a:gdLst>
                  <a:gd name="T0" fmla="*/ 15 w 31"/>
                  <a:gd name="T1" fmla="*/ 28 h 28"/>
                  <a:gd name="T2" fmla="*/ 13 w 31"/>
                  <a:gd name="T3" fmla="*/ 28 h 28"/>
                  <a:gd name="T4" fmla="*/ 8 w 31"/>
                  <a:gd name="T5" fmla="*/ 27 h 28"/>
                  <a:gd name="T6" fmla="*/ 4 w 31"/>
                  <a:gd name="T7" fmla="*/ 24 h 28"/>
                  <a:gd name="T8" fmla="*/ 0 w 31"/>
                  <a:gd name="T9" fmla="*/ 18 h 28"/>
                  <a:gd name="T10" fmla="*/ 0 w 31"/>
                  <a:gd name="T11" fmla="*/ 13 h 28"/>
                  <a:gd name="T12" fmla="*/ 2 w 31"/>
                  <a:gd name="T13" fmla="*/ 7 h 28"/>
                  <a:gd name="T14" fmla="*/ 7 w 31"/>
                  <a:gd name="T15" fmla="*/ 2 h 28"/>
                  <a:gd name="T16" fmla="*/ 12 w 31"/>
                  <a:gd name="T17" fmla="*/ 0 h 28"/>
                  <a:gd name="T18" fmla="*/ 16 w 31"/>
                  <a:gd name="T19" fmla="*/ 2 h 28"/>
                  <a:gd name="T20" fmla="*/ 21 w 31"/>
                  <a:gd name="T21" fmla="*/ 3 h 28"/>
                  <a:gd name="T22" fmla="*/ 26 w 31"/>
                  <a:gd name="T23" fmla="*/ 7 h 28"/>
                  <a:gd name="T24" fmla="*/ 29 w 31"/>
                  <a:gd name="T25" fmla="*/ 11 h 28"/>
                  <a:gd name="T26" fmla="*/ 31 w 31"/>
                  <a:gd name="T27" fmla="*/ 17 h 28"/>
                  <a:gd name="T28" fmla="*/ 29 w 31"/>
                  <a:gd name="T29" fmla="*/ 24 h 28"/>
                  <a:gd name="T30" fmla="*/ 25 w 31"/>
                  <a:gd name="T31" fmla="*/ 28 h 28"/>
                  <a:gd name="T32" fmla="*/ 15 w 31"/>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8">
                    <a:moveTo>
                      <a:pt x="15" y="28"/>
                    </a:moveTo>
                    <a:lnTo>
                      <a:pt x="13" y="28"/>
                    </a:lnTo>
                    <a:lnTo>
                      <a:pt x="8" y="27"/>
                    </a:lnTo>
                    <a:lnTo>
                      <a:pt x="4" y="24"/>
                    </a:lnTo>
                    <a:lnTo>
                      <a:pt x="0" y="18"/>
                    </a:lnTo>
                    <a:lnTo>
                      <a:pt x="0" y="13"/>
                    </a:lnTo>
                    <a:lnTo>
                      <a:pt x="2" y="7"/>
                    </a:lnTo>
                    <a:lnTo>
                      <a:pt x="7" y="2"/>
                    </a:lnTo>
                    <a:lnTo>
                      <a:pt x="12" y="0"/>
                    </a:lnTo>
                    <a:lnTo>
                      <a:pt x="16" y="2"/>
                    </a:lnTo>
                    <a:lnTo>
                      <a:pt x="21" y="3"/>
                    </a:lnTo>
                    <a:lnTo>
                      <a:pt x="26" y="7"/>
                    </a:lnTo>
                    <a:lnTo>
                      <a:pt x="29" y="11"/>
                    </a:lnTo>
                    <a:lnTo>
                      <a:pt x="31" y="17"/>
                    </a:lnTo>
                    <a:lnTo>
                      <a:pt x="29" y="24"/>
                    </a:lnTo>
                    <a:lnTo>
                      <a:pt x="25" y="28"/>
                    </a:lnTo>
                    <a:lnTo>
                      <a:pt x="15" y="28"/>
                    </a:lnTo>
                    <a:close/>
                  </a:path>
                </a:pathLst>
              </a:custGeom>
              <a:solidFill>
                <a:srgbClr val="C7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91" name="Freeform 1631">
                <a:extLst>
                  <a:ext uri="{FF2B5EF4-FFF2-40B4-BE49-F238E27FC236}">
                    <a16:creationId xmlns:a16="http://schemas.microsoft.com/office/drawing/2014/main" id="{BF216AE8-89AD-1C18-FC57-077D0045DF08}"/>
                  </a:ext>
                </a:extLst>
              </p:cNvPr>
              <p:cNvSpPr>
                <a:spLocks/>
              </p:cNvSpPr>
              <p:nvPr/>
            </p:nvSpPr>
            <p:spPr bwMode="auto">
              <a:xfrm>
                <a:off x="1093" y="2770"/>
                <a:ext cx="67" cy="69"/>
              </a:xfrm>
              <a:custGeom>
                <a:avLst/>
                <a:gdLst>
                  <a:gd name="T0" fmla="*/ 196 w 201"/>
                  <a:gd name="T1" fmla="*/ 130 h 209"/>
                  <a:gd name="T2" fmla="*/ 175 w 201"/>
                  <a:gd name="T3" fmla="*/ 96 h 209"/>
                  <a:gd name="T4" fmla="*/ 146 w 201"/>
                  <a:gd name="T5" fmla="*/ 47 h 209"/>
                  <a:gd name="T6" fmla="*/ 119 w 201"/>
                  <a:gd name="T7" fmla="*/ 8 h 209"/>
                  <a:gd name="T8" fmla="*/ 104 w 201"/>
                  <a:gd name="T9" fmla="*/ 0 h 209"/>
                  <a:gd name="T10" fmla="*/ 110 w 201"/>
                  <a:gd name="T11" fmla="*/ 13 h 209"/>
                  <a:gd name="T12" fmla="*/ 125 w 201"/>
                  <a:gd name="T13" fmla="*/ 38 h 209"/>
                  <a:gd name="T14" fmla="*/ 147 w 201"/>
                  <a:gd name="T15" fmla="*/ 68 h 209"/>
                  <a:gd name="T16" fmla="*/ 170 w 201"/>
                  <a:gd name="T17" fmla="*/ 102 h 209"/>
                  <a:gd name="T18" fmla="*/ 182 w 201"/>
                  <a:gd name="T19" fmla="*/ 128 h 209"/>
                  <a:gd name="T20" fmla="*/ 186 w 201"/>
                  <a:gd name="T21" fmla="*/ 143 h 209"/>
                  <a:gd name="T22" fmla="*/ 187 w 201"/>
                  <a:gd name="T23" fmla="*/ 155 h 209"/>
                  <a:gd name="T24" fmla="*/ 188 w 201"/>
                  <a:gd name="T25" fmla="*/ 178 h 209"/>
                  <a:gd name="T26" fmla="*/ 171 w 201"/>
                  <a:gd name="T27" fmla="*/ 199 h 209"/>
                  <a:gd name="T28" fmla="*/ 139 w 201"/>
                  <a:gd name="T29" fmla="*/ 200 h 209"/>
                  <a:gd name="T30" fmla="*/ 111 w 201"/>
                  <a:gd name="T31" fmla="*/ 193 h 209"/>
                  <a:gd name="T32" fmla="*/ 95 w 201"/>
                  <a:gd name="T33" fmla="*/ 182 h 209"/>
                  <a:gd name="T34" fmla="*/ 71 w 201"/>
                  <a:gd name="T35" fmla="*/ 151 h 209"/>
                  <a:gd name="T36" fmla="*/ 44 w 201"/>
                  <a:gd name="T37" fmla="*/ 114 h 209"/>
                  <a:gd name="T38" fmla="*/ 22 w 201"/>
                  <a:gd name="T39" fmla="*/ 85 h 209"/>
                  <a:gd name="T40" fmla="*/ 9 w 201"/>
                  <a:gd name="T41" fmla="*/ 78 h 209"/>
                  <a:gd name="T42" fmla="*/ 1 w 201"/>
                  <a:gd name="T43" fmla="*/ 75 h 209"/>
                  <a:gd name="T44" fmla="*/ 1 w 201"/>
                  <a:gd name="T45" fmla="*/ 78 h 209"/>
                  <a:gd name="T46" fmla="*/ 17 w 201"/>
                  <a:gd name="T47" fmla="*/ 93 h 209"/>
                  <a:gd name="T48" fmla="*/ 38 w 201"/>
                  <a:gd name="T49" fmla="*/ 116 h 209"/>
                  <a:gd name="T50" fmla="*/ 57 w 201"/>
                  <a:gd name="T51" fmla="*/ 141 h 209"/>
                  <a:gd name="T52" fmla="*/ 68 w 201"/>
                  <a:gd name="T53" fmla="*/ 157 h 209"/>
                  <a:gd name="T54" fmla="*/ 81 w 201"/>
                  <a:gd name="T55" fmla="*/ 175 h 209"/>
                  <a:gd name="T56" fmla="*/ 97 w 201"/>
                  <a:gd name="T57" fmla="*/ 190 h 209"/>
                  <a:gd name="T58" fmla="*/ 112 w 201"/>
                  <a:gd name="T59" fmla="*/ 200 h 209"/>
                  <a:gd name="T60" fmla="*/ 133 w 201"/>
                  <a:gd name="T61" fmla="*/ 206 h 209"/>
                  <a:gd name="T62" fmla="*/ 160 w 201"/>
                  <a:gd name="T63" fmla="*/ 206 h 209"/>
                  <a:gd name="T64" fmla="*/ 187 w 201"/>
                  <a:gd name="T65" fmla="*/ 193 h 209"/>
                  <a:gd name="T66" fmla="*/ 201 w 201"/>
                  <a:gd name="T67" fmla="*/ 16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209">
                    <a:moveTo>
                      <a:pt x="200" y="137"/>
                    </a:moveTo>
                    <a:lnTo>
                      <a:pt x="196" y="130"/>
                    </a:lnTo>
                    <a:lnTo>
                      <a:pt x="188" y="116"/>
                    </a:lnTo>
                    <a:lnTo>
                      <a:pt x="175" y="96"/>
                    </a:lnTo>
                    <a:lnTo>
                      <a:pt x="161" y="70"/>
                    </a:lnTo>
                    <a:lnTo>
                      <a:pt x="146" y="47"/>
                    </a:lnTo>
                    <a:lnTo>
                      <a:pt x="132" y="25"/>
                    </a:lnTo>
                    <a:lnTo>
                      <a:pt x="119" y="8"/>
                    </a:lnTo>
                    <a:lnTo>
                      <a:pt x="110" y="0"/>
                    </a:lnTo>
                    <a:lnTo>
                      <a:pt x="104" y="0"/>
                    </a:lnTo>
                    <a:lnTo>
                      <a:pt x="106" y="5"/>
                    </a:lnTo>
                    <a:lnTo>
                      <a:pt x="110" y="13"/>
                    </a:lnTo>
                    <a:lnTo>
                      <a:pt x="116" y="25"/>
                    </a:lnTo>
                    <a:lnTo>
                      <a:pt x="125" y="38"/>
                    </a:lnTo>
                    <a:lnTo>
                      <a:pt x="137" y="52"/>
                    </a:lnTo>
                    <a:lnTo>
                      <a:pt x="147" y="68"/>
                    </a:lnTo>
                    <a:lnTo>
                      <a:pt x="160" y="87"/>
                    </a:lnTo>
                    <a:lnTo>
                      <a:pt x="170" y="102"/>
                    </a:lnTo>
                    <a:lnTo>
                      <a:pt x="178" y="116"/>
                    </a:lnTo>
                    <a:lnTo>
                      <a:pt x="182" y="128"/>
                    </a:lnTo>
                    <a:lnTo>
                      <a:pt x="186" y="137"/>
                    </a:lnTo>
                    <a:lnTo>
                      <a:pt x="186" y="143"/>
                    </a:lnTo>
                    <a:lnTo>
                      <a:pt x="187" y="150"/>
                    </a:lnTo>
                    <a:lnTo>
                      <a:pt x="187" y="155"/>
                    </a:lnTo>
                    <a:lnTo>
                      <a:pt x="187" y="159"/>
                    </a:lnTo>
                    <a:lnTo>
                      <a:pt x="188" y="178"/>
                    </a:lnTo>
                    <a:lnTo>
                      <a:pt x="182" y="191"/>
                    </a:lnTo>
                    <a:lnTo>
                      <a:pt x="171" y="199"/>
                    </a:lnTo>
                    <a:lnTo>
                      <a:pt x="157" y="203"/>
                    </a:lnTo>
                    <a:lnTo>
                      <a:pt x="139" y="200"/>
                    </a:lnTo>
                    <a:lnTo>
                      <a:pt x="124" y="197"/>
                    </a:lnTo>
                    <a:lnTo>
                      <a:pt x="111" y="193"/>
                    </a:lnTo>
                    <a:lnTo>
                      <a:pt x="103" y="190"/>
                    </a:lnTo>
                    <a:lnTo>
                      <a:pt x="95" y="182"/>
                    </a:lnTo>
                    <a:lnTo>
                      <a:pt x="85" y="169"/>
                    </a:lnTo>
                    <a:lnTo>
                      <a:pt x="71" y="151"/>
                    </a:lnTo>
                    <a:lnTo>
                      <a:pt x="58" y="133"/>
                    </a:lnTo>
                    <a:lnTo>
                      <a:pt x="44" y="114"/>
                    </a:lnTo>
                    <a:lnTo>
                      <a:pt x="31" y="97"/>
                    </a:lnTo>
                    <a:lnTo>
                      <a:pt x="22" y="85"/>
                    </a:lnTo>
                    <a:lnTo>
                      <a:pt x="15" y="80"/>
                    </a:lnTo>
                    <a:lnTo>
                      <a:pt x="9" y="78"/>
                    </a:lnTo>
                    <a:lnTo>
                      <a:pt x="4" y="75"/>
                    </a:lnTo>
                    <a:lnTo>
                      <a:pt x="1" y="75"/>
                    </a:lnTo>
                    <a:lnTo>
                      <a:pt x="0" y="75"/>
                    </a:lnTo>
                    <a:lnTo>
                      <a:pt x="1" y="78"/>
                    </a:lnTo>
                    <a:lnTo>
                      <a:pt x="8" y="83"/>
                    </a:lnTo>
                    <a:lnTo>
                      <a:pt x="17" y="93"/>
                    </a:lnTo>
                    <a:lnTo>
                      <a:pt x="27" y="104"/>
                    </a:lnTo>
                    <a:lnTo>
                      <a:pt x="38" y="116"/>
                    </a:lnTo>
                    <a:lnTo>
                      <a:pt x="48" y="128"/>
                    </a:lnTo>
                    <a:lnTo>
                      <a:pt x="57" y="141"/>
                    </a:lnTo>
                    <a:lnTo>
                      <a:pt x="63" y="150"/>
                    </a:lnTo>
                    <a:lnTo>
                      <a:pt x="68" y="157"/>
                    </a:lnTo>
                    <a:lnTo>
                      <a:pt x="75" y="166"/>
                    </a:lnTo>
                    <a:lnTo>
                      <a:pt x="81" y="175"/>
                    </a:lnTo>
                    <a:lnTo>
                      <a:pt x="89" y="182"/>
                    </a:lnTo>
                    <a:lnTo>
                      <a:pt x="97" y="190"/>
                    </a:lnTo>
                    <a:lnTo>
                      <a:pt x="104" y="196"/>
                    </a:lnTo>
                    <a:lnTo>
                      <a:pt x="112" y="200"/>
                    </a:lnTo>
                    <a:lnTo>
                      <a:pt x="122" y="204"/>
                    </a:lnTo>
                    <a:lnTo>
                      <a:pt x="133" y="206"/>
                    </a:lnTo>
                    <a:lnTo>
                      <a:pt x="146" y="209"/>
                    </a:lnTo>
                    <a:lnTo>
                      <a:pt x="160" y="206"/>
                    </a:lnTo>
                    <a:lnTo>
                      <a:pt x="174" y="204"/>
                    </a:lnTo>
                    <a:lnTo>
                      <a:pt x="187" y="193"/>
                    </a:lnTo>
                    <a:lnTo>
                      <a:pt x="196" y="182"/>
                    </a:lnTo>
                    <a:lnTo>
                      <a:pt x="201" y="163"/>
                    </a:lnTo>
                    <a:lnTo>
                      <a:pt x="200" y="137"/>
                    </a:lnTo>
                    <a:close/>
                  </a:path>
                </a:pathLst>
              </a:custGeom>
              <a:solidFill>
                <a:srgbClr val="3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92" name="Freeform 1632">
                <a:extLst>
                  <a:ext uri="{FF2B5EF4-FFF2-40B4-BE49-F238E27FC236}">
                    <a16:creationId xmlns:a16="http://schemas.microsoft.com/office/drawing/2014/main" id="{1B7F55C4-CDF1-6EB8-CC46-6D5513B01F23}"/>
                  </a:ext>
                </a:extLst>
              </p:cNvPr>
              <p:cNvSpPr>
                <a:spLocks/>
              </p:cNvSpPr>
              <p:nvPr/>
            </p:nvSpPr>
            <p:spPr bwMode="auto">
              <a:xfrm>
                <a:off x="1057" y="2804"/>
                <a:ext cx="38" cy="32"/>
              </a:xfrm>
              <a:custGeom>
                <a:avLst/>
                <a:gdLst>
                  <a:gd name="T0" fmla="*/ 116 w 116"/>
                  <a:gd name="T1" fmla="*/ 95 h 98"/>
                  <a:gd name="T2" fmla="*/ 114 w 116"/>
                  <a:gd name="T3" fmla="*/ 94 h 98"/>
                  <a:gd name="T4" fmla="*/ 107 w 116"/>
                  <a:gd name="T5" fmla="*/ 87 h 98"/>
                  <a:gd name="T6" fmla="*/ 98 w 116"/>
                  <a:gd name="T7" fmla="*/ 80 h 98"/>
                  <a:gd name="T8" fmla="*/ 89 w 116"/>
                  <a:gd name="T9" fmla="*/ 70 h 98"/>
                  <a:gd name="T10" fmla="*/ 76 w 116"/>
                  <a:gd name="T11" fmla="*/ 61 h 98"/>
                  <a:gd name="T12" fmla="*/ 65 w 116"/>
                  <a:gd name="T13" fmla="*/ 49 h 98"/>
                  <a:gd name="T14" fmla="*/ 56 w 116"/>
                  <a:gd name="T15" fmla="*/ 42 h 98"/>
                  <a:gd name="T16" fmla="*/ 48 w 116"/>
                  <a:gd name="T17" fmla="*/ 35 h 98"/>
                  <a:gd name="T18" fmla="*/ 35 w 116"/>
                  <a:gd name="T19" fmla="*/ 25 h 98"/>
                  <a:gd name="T20" fmla="*/ 23 w 116"/>
                  <a:gd name="T21" fmla="*/ 13 h 98"/>
                  <a:gd name="T22" fmla="*/ 13 w 116"/>
                  <a:gd name="T23" fmla="*/ 4 h 98"/>
                  <a:gd name="T24" fmla="*/ 3 w 116"/>
                  <a:gd name="T25" fmla="*/ 0 h 98"/>
                  <a:gd name="T26" fmla="*/ 0 w 116"/>
                  <a:gd name="T27" fmla="*/ 2 h 98"/>
                  <a:gd name="T28" fmla="*/ 1 w 116"/>
                  <a:gd name="T29" fmla="*/ 5 h 98"/>
                  <a:gd name="T30" fmla="*/ 7 w 116"/>
                  <a:gd name="T31" fmla="*/ 9 h 98"/>
                  <a:gd name="T32" fmla="*/ 13 w 116"/>
                  <a:gd name="T33" fmla="*/ 16 h 98"/>
                  <a:gd name="T34" fmla="*/ 22 w 116"/>
                  <a:gd name="T35" fmla="*/ 25 h 98"/>
                  <a:gd name="T36" fmla="*/ 35 w 116"/>
                  <a:gd name="T37" fmla="*/ 35 h 98"/>
                  <a:gd name="T38" fmla="*/ 48 w 116"/>
                  <a:gd name="T39" fmla="*/ 45 h 98"/>
                  <a:gd name="T40" fmla="*/ 59 w 116"/>
                  <a:gd name="T41" fmla="*/ 57 h 98"/>
                  <a:gd name="T42" fmla="*/ 82 w 116"/>
                  <a:gd name="T43" fmla="*/ 77 h 98"/>
                  <a:gd name="T44" fmla="*/ 95 w 116"/>
                  <a:gd name="T45" fmla="*/ 90 h 98"/>
                  <a:gd name="T46" fmla="*/ 102 w 116"/>
                  <a:gd name="T47" fmla="*/ 97 h 98"/>
                  <a:gd name="T48" fmla="*/ 103 w 116"/>
                  <a:gd name="T49" fmla="*/ 98 h 98"/>
                  <a:gd name="T50" fmla="*/ 116 w 116"/>
                  <a:gd name="T51"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98">
                    <a:moveTo>
                      <a:pt x="116" y="95"/>
                    </a:moveTo>
                    <a:lnTo>
                      <a:pt x="114" y="94"/>
                    </a:lnTo>
                    <a:lnTo>
                      <a:pt x="107" y="87"/>
                    </a:lnTo>
                    <a:lnTo>
                      <a:pt x="98" y="80"/>
                    </a:lnTo>
                    <a:lnTo>
                      <a:pt x="89" y="70"/>
                    </a:lnTo>
                    <a:lnTo>
                      <a:pt x="76" y="61"/>
                    </a:lnTo>
                    <a:lnTo>
                      <a:pt x="65" y="49"/>
                    </a:lnTo>
                    <a:lnTo>
                      <a:pt x="56" y="42"/>
                    </a:lnTo>
                    <a:lnTo>
                      <a:pt x="48" y="35"/>
                    </a:lnTo>
                    <a:lnTo>
                      <a:pt x="35" y="25"/>
                    </a:lnTo>
                    <a:lnTo>
                      <a:pt x="23" y="13"/>
                    </a:lnTo>
                    <a:lnTo>
                      <a:pt x="13" y="4"/>
                    </a:lnTo>
                    <a:lnTo>
                      <a:pt x="3" y="0"/>
                    </a:lnTo>
                    <a:lnTo>
                      <a:pt x="0" y="2"/>
                    </a:lnTo>
                    <a:lnTo>
                      <a:pt x="1" y="5"/>
                    </a:lnTo>
                    <a:lnTo>
                      <a:pt x="7" y="9"/>
                    </a:lnTo>
                    <a:lnTo>
                      <a:pt x="13" y="16"/>
                    </a:lnTo>
                    <a:lnTo>
                      <a:pt x="22" y="25"/>
                    </a:lnTo>
                    <a:lnTo>
                      <a:pt x="35" y="35"/>
                    </a:lnTo>
                    <a:lnTo>
                      <a:pt x="48" y="45"/>
                    </a:lnTo>
                    <a:lnTo>
                      <a:pt x="59" y="57"/>
                    </a:lnTo>
                    <a:lnTo>
                      <a:pt x="82" y="77"/>
                    </a:lnTo>
                    <a:lnTo>
                      <a:pt x="95" y="90"/>
                    </a:lnTo>
                    <a:lnTo>
                      <a:pt x="102" y="97"/>
                    </a:lnTo>
                    <a:lnTo>
                      <a:pt x="103" y="98"/>
                    </a:lnTo>
                    <a:lnTo>
                      <a:pt x="116" y="95"/>
                    </a:lnTo>
                    <a:close/>
                  </a:path>
                </a:pathLst>
              </a:custGeom>
              <a:solidFill>
                <a:srgbClr val="38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93" name="Freeform 1633">
                <a:extLst>
                  <a:ext uri="{FF2B5EF4-FFF2-40B4-BE49-F238E27FC236}">
                    <a16:creationId xmlns:a16="http://schemas.microsoft.com/office/drawing/2014/main" id="{C420F471-22BA-8095-A18A-2D266C2CE530}"/>
                  </a:ext>
                </a:extLst>
              </p:cNvPr>
              <p:cNvSpPr>
                <a:spLocks/>
              </p:cNvSpPr>
              <p:nvPr/>
            </p:nvSpPr>
            <p:spPr bwMode="auto">
              <a:xfrm>
                <a:off x="619" y="2126"/>
                <a:ext cx="9" cy="21"/>
              </a:xfrm>
              <a:custGeom>
                <a:avLst/>
                <a:gdLst>
                  <a:gd name="T0" fmla="*/ 0 w 26"/>
                  <a:gd name="T1" fmla="*/ 0 h 62"/>
                  <a:gd name="T2" fmla="*/ 3 w 26"/>
                  <a:gd name="T3" fmla="*/ 8 h 62"/>
                  <a:gd name="T4" fmla="*/ 6 w 26"/>
                  <a:gd name="T5" fmla="*/ 17 h 62"/>
                  <a:gd name="T6" fmla="*/ 9 w 26"/>
                  <a:gd name="T7" fmla="*/ 25 h 62"/>
                  <a:gd name="T8" fmla="*/ 13 w 26"/>
                  <a:gd name="T9" fmla="*/ 31 h 62"/>
                  <a:gd name="T10" fmla="*/ 16 w 26"/>
                  <a:gd name="T11" fmla="*/ 38 h 62"/>
                  <a:gd name="T12" fmla="*/ 19 w 26"/>
                  <a:gd name="T13" fmla="*/ 46 h 62"/>
                  <a:gd name="T14" fmla="*/ 22 w 26"/>
                  <a:gd name="T15" fmla="*/ 54 h 62"/>
                  <a:gd name="T16" fmla="*/ 26 w 26"/>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62">
                    <a:moveTo>
                      <a:pt x="0" y="0"/>
                    </a:moveTo>
                    <a:lnTo>
                      <a:pt x="3" y="8"/>
                    </a:lnTo>
                    <a:lnTo>
                      <a:pt x="6" y="17"/>
                    </a:lnTo>
                    <a:lnTo>
                      <a:pt x="9" y="25"/>
                    </a:lnTo>
                    <a:lnTo>
                      <a:pt x="13" y="31"/>
                    </a:lnTo>
                    <a:lnTo>
                      <a:pt x="16" y="38"/>
                    </a:lnTo>
                    <a:lnTo>
                      <a:pt x="19" y="46"/>
                    </a:lnTo>
                    <a:lnTo>
                      <a:pt x="22" y="54"/>
                    </a:lnTo>
                    <a:lnTo>
                      <a:pt x="26" y="62"/>
                    </a:lnTo>
                  </a:path>
                </a:pathLst>
              </a:custGeom>
              <a:noFill/>
              <a:ln w="1588">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94" name="Freeform 1634">
                <a:extLst>
                  <a:ext uri="{FF2B5EF4-FFF2-40B4-BE49-F238E27FC236}">
                    <a16:creationId xmlns:a16="http://schemas.microsoft.com/office/drawing/2014/main" id="{4B4F2B9B-4622-DE2F-64CE-38A46DAA41A2}"/>
                  </a:ext>
                </a:extLst>
              </p:cNvPr>
              <p:cNvSpPr>
                <a:spLocks/>
              </p:cNvSpPr>
              <p:nvPr/>
            </p:nvSpPr>
            <p:spPr bwMode="auto">
              <a:xfrm>
                <a:off x="628" y="2147"/>
                <a:ext cx="8" cy="20"/>
              </a:xfrm>
              <a:custGeom>
                <a:avLst/>
                <a:gdLst>
                  <a:gd name="T0" fmla="*/ 0 w 23"/>
                  <a:gd name="T1" fmla="*/ 0 h 61"/>
                  <a:gd name="T2" fmla="*/ 2 w 23"/>
                  <a:gd name="T3" fmla="*/ 8 h 61"/>
                  <a:gd name="T4" fmla="*/ 6 w 23"/>
                  <a:gd name="T5" fmla="*/ 17 h 61"/>
                  <a:gd name="T6" fmla="*/ 9 w 23"/>
                  <a:gd name="T7" fmla="*/ 24 h 61"/>
                  <a:gd name="T8" fmla="*/ 13 w 23"/>
                  <a:gd name="T9" fmla="*/ 31 h 61"/>
                  <a:gd name="T10" fmla="*/ 14 w 23"/>
                  <a:gd name="T11" fmla="*/ 39 h 61"/>
                  <a:gd name="T12" fmla="*/ 17 w 23"/>
                  <a:gd name="T13" fmla="*/ 45 h 61"/>
                  <a:gd name="T14" fmla="*/ 20 w 23"/>
                  <a:gd name="T15" fmla="*/ 53 h 61"/>
                  <a:gd name="T16" fmla="*/ 23 w 23"/>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61">
                    <a:moveTo>
                      <a:pt x="0" y="0"/>
                    </a:moveTo>
                    <a:lnTo>
                      <a:pt x="2" y="8"/>
                    </a:lnTo>
                    <a:lnTo>
                      <a:pt x="6" y="17"/>
                    </a:lnTo>
                    <a:lnTo>
                      <a:pt x="9" y="24"/>
                    </a:lnTo>
                    <a:lnTo>
                      <a:pt x="13" y="31"/>
                    </a:lnTo>
                    <a:lnTo>
                      <a:pt x="14" y="39"/>
                    </a:lnTo>
                    <a:lnTo>
                      <a:pt x="17" y="45"/>
                    </a:lnTo>
                    <a:lnTo>
                      <a:pt x="20" y="53"/>
                    </a:lnTo>
                    <a:lnTo>
                      <a:pt x="23" y="61"/>
                    </a:lnTo>
                  </a:path>
                </a:pathLst>
              </a:custGeom>
              <a:noFill/>
              <a:ln w="1588">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95" name="Freeform 1635">
                <a:extLst>
                  <a:ext uri="{FF2B5EF4-FFF2-40B4-BE49-F238E27FC236}">
                    <a16:creationId xmlns:a16="http://schemas.microsoft.com/office/drawing/2014/main" id="{5956B400-9C12-7C0A-65CF-BFE2DE54CDF6}"/>
                  </a:ext>
                </a:extLst>
              </p:cNvPr>
              <p:cNvSpPr>
                <a:spLocks/>
              </p:cNvSpPr>
              <p:nvPr/>
            </p:nvSpPr>
            <p:spPr bwMode="auto">
              <a:xfrm>
                <a:off x="635" y="2075"/>
                <a:ext cx="441" cy="621"/>
              </a:xfrm>
              <a:custGeom>
                <a:avLst/>
                <a:gdLst>
                  <a:gd name="T0" fmla="*/ 14 w 1322"/>
                  <a:gd name="T1" fmla="*/ 309 h 1863"/>
                  <a:gd name="T2" fmla="*/ 34 w 1322"/>
                  <a:gd name="T3" fmla="*/ 361 h 1863"/>
                  <a:gd name="T4" fmla="*/ 53 w 1322"/>
                  <a:gd name="T5" fmla="*/ 412 h 1863"/>
                  <a:gd name="T6" fmla="*/ 72 w 1322"/>
                  <a:gd name="T7" fmla="*/ 460 h 1863"/>
                  <a:gd name="T8" fmla="*/ 87 w 1322"/>
                  <a:gd name="T9" fmla="*/ 504 h 1863"/>
                  <a:gd name="T10" fmla="*/ 102 w 1322"/>
                  <a:gd name="T11" fmla="*/ 558 h 1863"/>
                  <a:gd name="T12" fmla="*/ 131 w 1322"/>
                  <a:gd name="T13" fmla="*/ 647 h 1863"/>
                  <a:gd name="T14" fmla="*/ 164 w 1322"/>
                  <a:gd name="T15" fmla="*/ 737 h 1863"/>
                  <a:gd name="T16" fmla="*/ 199 w 1322"/>
                  <a:gd name="T17" fmla="*/ 825 h 1863"/>
                  <a:gd name="T18" fmla="*/ 234 w 1322"/>
                  <a:gd name="T19" fmla="*/ 902 h 1863"/>
                  <a:gd name="T20" fmla="*/ 269 w 1322"/>
                  <a:gd name="T21" fmla="*/ 962 h 1863"/>
                  <a:gd name="T22" fmla="*/ 310 w 1322"/>
                  <a:gd name="T23" fmla="*/ 1027 h 1863"/>
                  <a:gd name="T24" fmla="*/ 362 w 1322"/>
                  <a:gd name="T25" fmla="*/ 1112 h 1863"/>
                  <a:gd name="T26" fmla="*/ 417 w 1322"/>
                  <a:gd name="T27" fmla="*/ 1206 h 1863"/>
                  <a:gd name="T28" fmla="*/ 470 w 1322"/>
                  <a:gd name="T29" fmla="*/ 1297 h 1863"/>
                  <a:gd name="T30" fmla="*/ 513 w 1322"/>
                  <a:gd name="T31" fmla="*/ 1371 h 1863"/>
                  <a:gd name="T32" fmla="*/ 552 w 1322"/>
                  <a:gd name="T33" fmla="*/ 1426 h 1863"/>
                  <a:gd name="T34" fmla="*/ 596 w 1322"/>
                  <a:gd name="T35" fmla="*/ 1485 h 1863"/>
                  <a:gd name="T36" fmla="*/ 645 w 1322"/>
                  <a:gd name="T37" fmla="*/ 1547 h 1863"/>
                  <a:gd name="T38" fmla="*/ 691 w 1322"/>
                  <a:gd name="T39" fmla="*/ 1608 h 1863"/>
                  <a:gd name="T40" fmla="*/ 730 w 1322"/>
                  <a:gd name="T41" fmla="*/ 1659 h 1863"/>
                  <a:gd name="T42" fmla="*/ 762 w 1322"/>
                  <a:gd name="T43" fmla="*/ 1718 h 1863"/>
                  <a:gd name="T44" fmla="*/ 816 w 1322"/>
                  <a:gd name="T45" fmla="*/ 1802 h 1863"/>
                  <a:gd name="T46" fmla="*/ 853 w 1322"/>
                  <a:gd name="T47" fmla="*/ 1858 h 1863"/>
                  <a:gd name="T48" fmla="*/ 864 w 1322"/>
                  <a:gd name="T49" fmla="*/ 1862 h 1863"/>
                  <a:gd name="T50" fmla="*/ 901 w 1322"/>
                  <a:gd name="T51" fmla="*/ 1850 h 1863"/>
                  <a:gd name="T52" fmla="*/ 959 w 1322"/>
                  <a:gd name="T53" fmla="*/ 1829 h 1863"/>
                  <a:gd name="T54" fmla="*/ 1032 w 1322"/>
                  <a:gd name="T55" fmla="*/ 1797 h 1863"/>
                  <a:gd name="T56" fmla="*/ 1109 w 1322"/>
                  <a:gd name="T57" fmla="*/ 1754 h 1863"/>
                  <a:gd name="T58" fmla="*/ 1205 w 1322"/>
                  <a:gd name="T59" fmla="*/ 1685 h 1863"/>
                  <a:gd name="T60" fmla="*/ 1291 w 1322"/>
                  <a:gd name="T61" fmla="*/ 1622 h 1863"/>
                  <a:gd name="T62" fmla="*/ 1321 w 1322"/>
                  <a:gd name="T63" fmla="*/ 1603 h 1863"/>
                  <a:gd name="T64" fmla="*/ 1303 w 1322"/>
                  <a:gd name="T65" fmla="*/ 1573 h 1863"/>
                  <a:gd name="T66" fmla="*/ 1234 w 1322"/>
                  <a:gd name="T67" fmla="*/ 1466 h 1863"/>
                  <a:gd name="T68" fmla="*/ 1173 w 1322"/>
                  <a:gd name="T69" fmla="*/ 1378 h 1863"/>
                  <a:gd name="T70" fmla="*/ 1147 w 1322"/>
                  <a:gd name="T71" fmla="*/ 1336 h 1863"/>
                  <a:gd name="T72" fmla="*/ 1108 w 1322"/>
                  <a:gd name="T73" fmla="*/ 1268 h 1863"/>
                  <a:gd name="T74" fmla="*/ 1063 w 1322"/>
                  <a:gd name="T75" fmla="*/ 1188 h 1863"/>
                  <a:gd name="T76" fmla="*/ 1020 w 1322"/>
                  <a:gd name="T77" fmla="*/ 1107 h 1863"/>
                  <a:gd name="T78" fmla="*/ 978 w 1322"/>
                  <a:gd name="T79" fmla="*/ 1041 h 1863"/>
                  <a:gd name="T80" fmla="*/ 932 w 1322"/>
                  <a:gd name="T81" fmla="*/ 975 h 1863"/>
                  <a:gd name="T82" fmla="*/ 901 w 1322"/>
                  <a:gd name="T83" fmla="*/ 921 h 1863"/>
                  <a:gd name="T84" fmla="*/ 869 w 1322"/>
                  <a:gd name="T85" fmla="*/ 883 h 1863"/>
                  <a:gd name="T86" fmla="*/ 846 w 1322"/>
                  <a:gd name="T87" fmla="*/ 852 h 1863"/>
                  <a:gd name="T88" fmla="*/ 837 w 1322"/>
                  <a:gd name="T89" fmla="*/ 817 h 1863"/>
                  <a:gd name="T90" fmla="*/ 818 w 1322"/>
                  <a:gd name="T91" fmla="*/ 763 h 1863"/>
                  <a:gd name="T92" fmla="*/ 773 w 1322"/>
                  <a:gd name="T93" fmla="*/ 714 h 1863"/>
                  <a:gd name="T94" fmla="*/ 736 w 1322"/>
                  <a:gd name="T95" fmla="*/ 675 h 1863"/>
                  <a:gd name="T96" fmla="*/ 724 w 1322"/>
                  <a:gd name="T97" fmla="*/ 629 h 1863"/>
                  <a:gd name="T98" fmla="*/ 717 w 1322"/>
                  <a:gd name="T99" fmla="*/ 558 h 1863"/>
                  <a:gd name="T100" fmla="*/ 688 w 1322"/>
                  <a:gd name="T101" fmla="*/ 490 h 1863"/>
                  <a:gd name="T102" fmla="*/ 648 w 1322"/>
                  <a:gd name="T103" fmla="*/ 430 h 1863"/>
                  <a:gd name="T104" fmla="*/ 628 w 1322"/>
                  <a:gd name="T105" fmla="*/ 382 h 1863"/>
                  <a:gd name="T106" fmla="*/ 624 w 1322"/>
                  <a:gd name="T107" fmla="*/ 368 h 1863"/>
                  <a:gd name="T108" fmla="*/ 624 w 1322"/>
                  <a:gd name="T109" fmla="*/ 339 h 1863"/>
                  <a:gd name="T110" fmla="*/ 611 w 1322"/>
                  <a:gd name="T111" fmla="*/ 302 h 1863"/>
                  <a:gd name="T112" fmla="*/ 589 w 1322"/>
                  <a:gd name="T113" fmla="*/ 268 h 1863"/>
                  <a:gd name="T114" fmla="*/ 592 w 1322"/>
                  <a:gd name="T115" fmla="*/ 222 h 1863"/>
                  <a:gd name="T116" fmla="*/ 586 w 1322"/>
                  <a:gd name="T117" fmla="*/ 160 h 1863"/>
                  <a:gd name="T118" fmla="*/ 560 w 1322"/>
                  <a:gd name="T119" fmla="*/ 97 h 1863"/>
                  <a:gd name="T120" fmla="*/ 533 w 1322"/>
                  <a:gd name="T121" fmla="*/ 56 h 1863"/>
                  <a:gd name="T122" fmla="*/ 527 w 1322"/>
                  <a:gd name="T123" fmla="*/ 43 h 1863"/>
                  <a:gd name="T124" fmla="*/ 536 w 1322"/>
                  <a:gd name="T125"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2" h="1863">
                    <a:moveTo>
                      <a:pt x="0" y="275"/>
                    </a:moveTo>
                    <a:lnTo>
                      <a:pt x="6" y="292"/>
                    </a:lnTo>
                    <a:lnTo>
                      <a:pt x="14" y="309"/>
                    </a:lnTo>
                    <a:lnTo>
                      <a:pt x="20" y="329"/>
                    </a:lnTo>
                    <a:lnTo>
                      <a:pt x="28" y="346"/>
                    </a:lnTo>
                    <a:lnTo>
                      <a:pt x="34" y="361"/>
                    </a:lnTo>
                    <a:lnTo>
                      <a:pt x="41" y="379"/>
                    </a:lnTo>
                    <a:lnTo>
                      <a:pt x="47" y="396"/>
                    </a:lnTo>
                    <a:lnTo>
                      <a:pt x="53" y="412"/>
                    </a:lnTo>
                    <a:lnTo>
                      <a:pt x="60" y="430"/>
                    </a:lnTo>
                    <a:lnTo>
                      <a:pt x="66" y="446"/>
                    </a:lnTo>
                    <a:lnTo>
                      <a:pt x="72" y="460"/>
                    </a:lnTo>
                    <a:lnTo>
                      <a:pt x="77" y="476"/>
                    </a:lnTo>
                    <a:lnTo>
                      <a:pt x="82" y="490"/>
                    </a:lnTo>
                    <a:lnTo>
                      <a:pt x="87" y="504"/>
                    </a:lnTo>
                    <a:lnTo>
                      <a:pt x="90" y="518"/>
                    </a:lnTo>
                    <a:lnTo>
                      <a:pt x="95" y="531"/>
                    </a:lnTo>
                    <a:lnTo>
                      <a:pt x="102" y="558"/>
                    </a:lnTo>
                    <a:lnTo>
                      <a:pt x="113" y="588"/>
                    </a:lnTo>
                    <a:lnTo>
                      <a:pt x="122" y="616"/>
                    </a:lnTo>
                    <a:lnTo>
                      <a:pt x="131" y="647"/>
                    </a:lnTo>
                    <a:lnTo>
                      <a:pt x="142" y="677"/>
                    </a:lnTo>
                    <a:lnTo>
                      <a:pt x="154" y="708"/>
                    </a:lnTo>
                    <a:lnTo>
                      <a:pt x="164" y="737"/>
                    </a:lnTo>
                    <a:lnTo>
                      <a:pt x="176" y="767"/>
                    </a:lnTo>
                    <a:lnTo>
                      <a:pt x="188" y="797"/>
                    </a:lnTo>
                    <a:lnTo>
                      <a:pt x="199" y="825"/>
                    </a:lnTo>
                    <a:lnTo>
                      <a:pt x="211" y="852"/>
                    </a:lnTo>
                    <a:lnTo>
                      <a:pt x="224" y="879"/>
                    </a:lnTo>
                    <a:lnTo>
                      <a:pt x="234" y="902"/>
                    </a:lnTo>
                    <a:lnTo>
                      <a:pt x="246" y="924"/>
                    </a:lnTo>
                    <a:lnTo>
                      <a:pt x="258" y="944"/>
                    </a:lnTo>
                    <a:lnTo>
                      <a:pt x="269" y="962"/>
                    </a:lnTo>
                    <a:lnTo>
                      <a:pt x="282" y="982"/>
                    </a:lnTo>
                    <a:lnTo>
                      <a:pt x="295" y="1002"/>
                    </a:lnTo>
                    <a:lnTo>
                      <a:pt x="310" y="1027"/>
                    </a:lnTo>
                    <a:lnTo>
                      <a:pt x="326" y="1054"/>
                    </a:lnTo>
                    <a:lnTo>
                      <a:pt x="343" y="1082"/>
                    </a:lnTo>
                    <a:lnTo>
                      <a:pt x="362" y="1112"/>
                    </a:lnTo>
                    <a:lnTo>
                      <a:pt x="378" y="1143"/>
                    </a:lnTo>
                    <a:lnTo>
                      <a:pt x="398" y="1175"/>
                    </a:lnTo>
                    <a:lnTo>
                      <a:pt x="417" y="1206"/>
                    </a:lnTo>
                    <a:lnTo>
                      <a:pt x="435" y="1237"/>
                    </a:lnTo>
                    <a:lnTo>
                      <a:pt x="451" y="1268"/>
                    </a:lnTo>
                    <a:lnTo>
                      <a:pt x="470" y="1297"/>
                    </a:lnTo>
                    <a:lnTo>
                      <a:pt x="485" y="1323"/>
                    </a:lnTo>
                    <a:lnTo>
                      <a:pt x="500" y="1349"/>
                    </a:lnTo>
                    <a:lnTo>
                      <a:pt x="513" y="1371"/>
                    </a:lnTo>
                    <a:lnTo>
                      <a:pt x="526" y="1390"/>
                    </a:lnTo>
                    <a:lnTo>
                      <a:pt x="539" y="1408"/>
                    </a:lnTo>
                    <a:lnTo>
                      <a:pt x="552" y="1426"/>
                    </a:lnTo>
                    <a:lnTo>
                      <a:pt x="566" y="1445"/>
                    </a:lnTo>
                    <a:lnTo>
                      <a:pt x="580" y="1466"/>
                    </a:lnTo>
                    <a:lnTo>
                      <a:pt x="596" y="1485"/>
                    </a:lnTo>
                    <a:lnTo>
                      <a:pt x="611" y="1506"/>
                    </a:lnTo>
                    <a:lnTo>
                      <a:pt x="629" y="1527"/>
                    </a:lnTo>
                    <a:lnTo>
                      <a:pt x="645" y="1547"/>
                    </a:lnTo>
                    <a:lnTo>
                      <a:pt x="661" y="1568"/>
                    </a:lnTo>
                    <a:lnTo>
                      <a:pt x="675" y="1589"/>
                    </a:lnTo>
                    <a:lnTo>
                      <a:pt x="691" y="1608"/>
                    </a:lnTo>
                    <a:lnTo>
                      <a:pt x="705" y="1627"/>
                    </a:lnTo>
                    <a:lnTo>
                      <a:pt x="718" y="1644"/>
                    </a:lnTo>
                    <a:lnTo>
                      <a:pt x="730" y="1659"/>
                    </a:lnTo>
                    <a:lnTo>
                      <a:pt x="739" y="1676"/>
                    </a:lnTo>
                    <a:lnTo>
                      <a:pt x="747" y="1690"/>
                    </a:lnTo>
                    <a:lnTo>
                      <a:pt x="762" y="1718"/>
                    </a:lnTo>
                    <a:lnTo>
                      <a:pt x="780" y="1747"/>
                    </a:lnTo>
                    <a:lnTo>
                      <a:pt x="798" y="1775"/>
                    </a:lnTo>
                    <a:lnTo>
                      <a:pt x="816" y="1802"/>
                    </a:lnTo>
                    <a:lnTo>
                      <a:pt x="830" y="1827"/>
                    </a:lnTo>
                    <a:lnTo>
                      <a:pt x="846" y="1845"/>
                    </a:lnTo>
                    <a:lnTo>
                      <a:pt x="853" y="1858"/>
                    </a:lnTo>
                    <a:lnTo>
                      <a:pt x="856" y="1863"/>
                    </a:lnTo>
                    <a:lnTo>
                      <a:pt x="857" y="1863"/>
                    </a:lnTo>
                    <a:lnTo>
                      <a:pt x="864" y="1862"/>
                    </a:lnTo>
                    <a:lnTo>
                      <a:pt x="874" y="1858"/>
                    </a:lnTo>
                    <a:lnTo>
                      <a:pt x="884" y="1855"/>
                    </a:lnTo>
                    <a:lnTo>
                      <a:pt x="901" y="1850"/>
                    </a:lnTo>
                    <a:lnTo>
                      <a:pt x="918" y="1843"/>
                    </a:lnTo>
                    <a:lnTo>
                      <a:pt x="938" y="1837"/>
                    </a:lnTo>
                    <a:lnTo>
                      <a:pt x="959" y="1829"/>
                    </a:lnTo>
                    <a:lnTo>
                      <a:pt x="983" y="1820"/>
                    </a:lnTo>
                    <a:lnTo>
                      <a:pt x="1007" y="1810"/>
                    </a:lnTo>
                    <a:lnTo>
                      <a:pt x="1032" y="1797"/>
                    </a:lnTo>
                    <a:lnTo>
                      <a:pt x="1058" y="1785"/>
                    </a:lnTo>
                    <a:lnTo>
                      <a:pt x="1084" y="1771"/>
                    </a:lnTo>
                    <a:lnTo>
                      <a:pt x="1109" y="1754"/>
                    </a:lnTo>
                    <a:lnTo>
                      <a:pt x="1135" y="1739"/>
                    </a:lnTo>
                    <a:lnTo>
                      <a:pt x="1161" y="1720"/>
                    </a:lnTo>
                    <a:lnTo>
                      <a:pt x="1205" y="1685"/>
                    </a:lnTo>
                    <a:lnTo>
                      <a:pt x="1241" y="1658"/>
                    </a:lnTo>
                    <a:lnTo>
                      <a:pt x="1271" y="1638"/>
                    </a:lnTo>
                    <a:lnTo>
                      <a:pt x="1291" y="1622"/>
                    </a:lnTo>
                    <a:lnTo>
                      <a:pt x="1307" y="1613"/>
                    </a:lnTo>
                    <a:lnTo>
                      <a:pt x="1316" y="1606"/>
                    </a:lnTo>
                    <a:lnTo>
                      <a:pt x="1321" y="1603"/>
                    </a:lnTo>
                    <a:lnTo>
                      <a:pt x="1322" y="1601"/>
                    </a:lnTo>
                    <a:lnTo>
                      <a:pt x="1318" y="1593"/>
                    </a:lnTo>
                    <a:lnTo>
                      <a:pt x="1303" y="1573"/>
                    </a:lnTo>
                    <a:lnTo>
                      <a:pt x="1284" y="1541"/>
                    </a:lnTo>
                    <a:lnTo>
                      <a:pt x="1260" y="1504"/>
                    </a:lnTo>
                    <a:lnTo>
                      <a:pt x="1234" y="1466"/>
                    </a:lnTo>
                    <a:lnTo>
                      <a:pt x="1211" y="1430"/>
                    </a:lnTo>
                    <a:lnTo>
                      <a:pt x="1189" y="1400"/>
                    </a:lnTo>
                    <a:lnTo>
                      <a:pt x="1173" y="1378"/>
                    </a:lnTo>
                    <a:lnTo>
                      <a:pt x="1165" y="1368"/>
                    </a:lnTo>
                    <a:lnTo>
                      <a:pt x="1157" y="1354"/>
                    </a:lnTo>
                    <a:lnTo>
                      <a:pt x="1147" y="1336"/>
                    </a:lnTo>
                    <a:lnTo>
                      <a:pt x="1135" y="1316"/>
                    </a:lnTo>
                    <a:lnTo>
                      <a:pt x="1122" y="1292"/>
                    </a:lnTo>
                    <a:lnTo>
                      <a:pt x="1108" y="1268"/>
                    </a:lnTo>
                    <a:lnTo>
                      <a:pt x="1094" y="1242"/>
                    </a:lnTo>
                    <a:lnTo>
                      <a:pt x="1080" y="1215"/>
                    </a:lnTo>
                    <a:lnTo>
                      <a:pt x="1063" y="1188"/>
                    </a:lnTo>
                    <a:lnTo>
                      <a:pt x="1049" y="1158"/>
                    </a:lnTo>
                    <a:lnTo>
                      <a:pt x="1034" y="1131"/>
                    </a:lnTo>
                    <a:lnTo>
                      <a:pt x="1020" y="1107"/>
                    </a:lnTo>
                    <a:lnTo>
                      <a:pt x="1005" y="1082"/>
                    </a:lnTo>
                    <a:lnTo>
                      <a:pt x="991" y="1060"/>
                    </a:lnTo>
                    <a:lnTo>
                      <a:pt x="978" y="1041"/>
                    </a:lnTo>
                    <a:lnTo>
                      <a:pt x="967" y="1026"/>
                    </a:lnTo>
                    <a:lnTo>
                      <a:pt x="946" y="999"/>
                    </a:lnTo>
                    <a:lnTo>
                      <a:pt x="932" y="975"/>
                    </a:lnTo>
                    <a:lnTo>
                      <a:pt x="919" y="955"/>
                    </a:lnTo>
                    <a:lnTo>
                      <a:pt x="910" y="937"/>
                    </a:lnTo>
                    <a:lnTo>
                      <a:pt x="901" y="921"/>
                    </a:lnTo>
                    <a:lnTo>
                      <a:pt x="891" y="907"/>
                    </a:lnTo>
                    <a:lnTo>
                      <a:pt x="882" y="894"/>
                    </a:lnTo>
                    <a:lnTo>
                      <a:pt x="869" y="883"/>
                    </a:lnTo>
                    <a:lnTo>
                      <a:pt x="857" y="872"/>
                    </a:lnTo>
                    <a:lnTo>
                      <a:pt x="849" y="862"/>
                    </a:lnTo>
                    <a:lnTo>
                      <a:pt x="846" y="852"/>
                    </a:lnTo>
                    <a:lnTo>
                      <a:pt x="842" y="842"/>
                    </a:lnTo>
                    <a:lnTo>
                      <a:pt x="840" y="830"/>
                    </a:lnTo>
                    <a:lnTo>
                      <a:pt x="837" y="817"/>
                    </a:lnTo>
                    <a:lnTo>
                      <a:pt x="834" y="800"/>
                    </a:lnTo>
                    <a:lnTo>
                      <a:pt x="827" y="782"/>
                    </a:lnTo>
                    <a:lnTo>
                      <a:pt x="818" y="763"/>
                    </a:lnTo>
                    <a:lnTo>
                      <a:pt x="803" y="744"/>
                    </a:lnTo>
                    <a:lnTo>
                      <a:pt x="789" y="728"/>
                    </a:lnTo>
                    <a:lnTo>
                      <a:pt x="773" y="714"/>
                    </a:lnTo>
                    <a:lnTo>
                      <a:pt x="760" y="701"/>
                    </a:lnTo>
                    <a:lnTo>
                      <a:pt x="745" y="688"/>
                    </a:lnTo>
                    <a:lnTo>
                      <a:pt x="736" y="675"/>
                    </a:lnTo>
                    <a:lnTo>
                      <a:pt x="730" y="662"/>
                    </a:lnTo>
                    <a:lnTo>
                      <a:pt x="727" y="648"/>
                    </a:lnTo>
                    <a:lnTo>
                      <a:pt x="724" y="629"/>
                    </a:lnTo>
                    <a:lnTo>
                      <a:pt x="723" y="607"/>
                    </a:lnTo>
                    <a:lnTo>
                      <a:pt x="721" y="584"/>
                    </a:lnTo>
                    <a:lnTo>
                      <a:pt x="717" y="558"/>
                    </a:lnTo>
                    <a:lnTo>
                      <a:pt x="711" y="535"/>
                    </a:lnTo>
                    <a:lnTo>
                      <a:pt x="700" y="510"/>
                    </a:lnTo>
                    <a:lnTo>
                      <a:pt x="688" y="490"/>
                    </a:lnTo>
                    <a:lnTo>
                      <a:pt x="673" y="471"/>
                    </a:lnTo>
                    <a:lnTo>
                      <a:pt x="659" y="450"/>
                    </a:lnTo>
                    <a:lnTo>
                      <a:pt x="648" y="430"/>
                    </a:lnTo>
                    <a:lnTo>
                      <a:pt x="641" y="410"/>
                    </a:lnTo>
                    <a:lnTo>
                      <a:pt x="634" y="395"/>
                    </a:lnTo>
                    <a:lnTo>
                      <a:pt x="628" y="382"/>
                    </a:lnTo>
                    <a:lnTo>
                      <a:pt x="625" y="374"/>
                    </a:lnTo>
                    <a:lnTo>
                      <a:pt x="624" y="372"/>
                    </a:lnTo>
                    <a:lnTo>
                      <a:pt x="624" y="368"/>
                    </a:lnTo>
                    <a:lnTo>
                      <a:pt x="624" y="361"/>
                    </a:lnTo>
                    <a:lnTo>
                      <a:pt x="625" y="352"/>
                    </a:lnTo>
                    <a:lnTo>
                      <a:pt x="624" y="339"/>
                    </a:lnTo>
                    <a:lnTo>
                      <a:pt x="623" y="326"/>
                    </a:lnTo>
                    <a:lnTo>
                      <a:pt x="618" y="313"/>
                    </a:lnTo>
                    <a:lnTo>
                      <a:pt x="611" y="302"/>
                    </a:lnTo>
                    <a:lnTo>
                      <a:pt x="602" y="290"/>
                    </a:lnTo>
                    <a:lnTo>
                      <a:pt x="595" y="281"/>
                    </a:lnTo>
                    <a:lnTo>
                      <a:pt x="589" y="268"/>
                    </a:lnTo>
                    <a:lnTo>
                      <a:pt x="589" y="256"/>
                    </a:lnTo>
                    <a:lnTo>
                      <a:pt x="589" y="240"/>
                    </a:lnTo>
                    <a:lnTo>
                      <a:pt x="592" y="222"/>
                    </a:lnTo>
                    <a:lnTo>
                      <a:pt x="592" y="203"/>
                    </a:lnTo>
                    <a:lnTo>
                      <a:pt x="592" y="182"/>
                    </a:lnTo>
                    <a:lnTo>
                      <a:pt x="586" y="160"/>
                    </a:lnTo>
                    <a:lnTo>
                      <a:pt x="579" y="137"/>
                    </a:lnTo>
                    <a:lnTo>
                      <a:pt x="569" y="116"/>
                    </a:lnTo>
                    <a:lnTo>
                      <a:pt x="560" y="97"/>
                    </a:lnTo>
                    <a:lnTo>
                      <a:pt x="549" y="79"/>
                    </a:lnTo>
                    <a:lnTo>
                      <a:pt x="540" y="65"/>
                    </a:lnTo>
                    <a:lnTo>
                      <a:pt x="533" y="56"/>
                    </a:lnTo>
                    <a:lnTo>
                      <a:pt x="527" y="48"/>
                    </a:lnTo>
                    <a:lnTo>
                      <a:pt x="526" y="46"/>
                    </a:lnTo>
                    <a:lnTo>
                      <a:pt x="527" y="43"/>
                    </a:lnTo>
                    <a:lnTo>
                      <a:pt x="529" y="34"/>
                    </a:lnTo>
                    <a:lnTo>
                      <a:pt x="534" y="20"/>
                    </a:lnTo>
                    <a:lnTo>
                      <a:pt x="536" y="0"/>
                    </a:lnTo>
                  </a:path>
                </a:pathLst>
              </a:custGeom>
              <a:noFill/>
              <a:ln w="1588">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96" name="Freeform 1636">
                <a:extLst>
                  <a:ext uri="{FF2B5EF4-FFF2-40B4-BE49-F238E27FC236}">
                    <a16:creationId xmlns:a16="http://schemas.microsoft.com/office/drawing/2014/main" id="{38F190F7-7337-2819-AEED-430E940C4115}"/>
                  </a:ext>
                </a:extLst>
              </p:cNvPr>
              <p:cNvSpPr>
                <a:spLocks/>
              </p:cNvSpPr>
              <p:nvPr/>
            </p:nvSpPr>
            <p:spPr bwMode="auto">
              <a:xfrm>
                <a:off x="815" y="2054"/>
                <a:ext cx="2" cy="21"/>
              </a:xfrm>
              <a:custGeom>
                <a:avLst/>
                <a:gdLst>
                  <a:gd name="T0" fmla="*/ 0 w 7"/>
                  <a:gd name="T1" fmla="*/ 65 h 65"/>
                  <a:gd name="T2" fmla="*/ 2 w 7"/>
                  <a:gd name="T3" fmla="*/ 57 h 65"/>
                  <a:gd name="T4" fmla="*/ 2 w 7"/>
                  <a:gd name="T5" fmla="*/ 50 h 65"/>
                  <a:gd name="T6" fmla="*/ 3 w 7"/>
                  <a:gd name="T7" fmla="*/ 43 h 65"/>
                  <a:gd name="T8" fmla="*/ 4 w 7"/>
                  <a:gd name="T9" fmla="*/ 34 h 65"/>
                  <a:gd name="T10" fmla="*/ 4 w 7"/>
                  <a:gd name="T11" fmla="*/ 25 h 65"/>
                  <a:gd name="T12" fmla="*/ 7 w 7"/>
                  <a:gd name="T13" fmla="*/ 17 h 65"/>
                  <a:gd name="T14" fmla="*/ 7 w 7"/>
                  <a:gd name="T15" fmla="*/ 10 h 65"/>
                  <a:gd name="T16" fmla="*/ 7 w 7"/>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65">
                    <a:moveTo>
                      <a:pt x="0" y="65"/>
                    </a:moveTo>
                    <a:lnTo>
                      <a:pt x="2" y="57"/>
                    </a:lnTo>
                    <a:lnTo>
                      <a:pt x="2" y="50"/>
                    </a:lnTo>
                    <a:lnTo>
                      <a:pt x="3" y="43"/>
                    </a:lnTo>
                    <a:lnTo>
                      <a:pt x="4" y="34"/>
                    </a:lnTo>
                    <a:lnTo>
                      <a:pt x="4" y="25"/>
                    </a:lnTo>
                    <a:lnTo>
                      <a:pt x="7" y="17"/>
                    </a:lnTo>
                    <a:lnTo>
                      <a:pt x="7" y="10"/>
                    </a:lnTo>
                    <a:lnTo>
                      <a:pt x="7" y="0"/>
                    </a:lnTo>
                  </a:path>
                </a:pathLst>
              </a:custGeom>
              <a:noFill/>
              <a:ln w="1588">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97" name="Freeform 1637">
                <a:extLst>
                  <a:ext uri="{FF2B5EF4-FFF2-40B4-BE49-F238E27FC236}">
                    <a16:creationId xmlns:a16="http://schemas.microsoft.com/office/drawing/2014/main" id="{4454C670-44D7-E5DC-DBE4-69CA0D2A03E0}"/>
                  </a:ext>
                </a:extLst>
              </p:cNvPr>
              <p:cNvSpPr>
                <a:spLocks/>
              </p:cNvSpPr>
              <p:nvPr/>
            </p:nvSpPr>
            <p:spPr bwMode="auto">
              <a:xfrm>
                <a:off x="815" y="2040"/>
                <a:ext cx="2" cy="14"/>
              </a:xfrm>
              <a:custGeom>
                <a:avLst/>
                <a:gdLst>
                  <a:gd name="T0" fmla="*/ 5 w 5"/>
                  <a:gd name="T1" fmla="*/ 41 h 41"/>
                  <a:gd name="T2" fmla="*/ 5 w 5"/>
                  <a:gd name="T3" fmla="*/ 30 h 41"/>
                  <a:gd name="T4" fmla="*/ 3 w 5"/>
                  <a:gd name="T5" fmla="*/ 20 h 41"/>
                  <a:gd name="T6" fmla="*/ 2 w 5"/>
                  <a:gd name="T7" fmla="*/ 10 h 41"/>
                  <a:gd name="T8" fmla="*/ 0 w 5"/>
                  <a:gd name="T9" fmla="*/ 0 h 41"/>
                </a:gdLst>
                <a:ahLst/>
                <a:cxnLst>
                  <a:cxn ang="0">
                    <a:pos x="T0" y="T1"/>
                  </a:cxn>
                  <a:cxn ang="0">
                    <a:pos x="T2" y="T3"/>
                  </a:cxn>
                  <a:cxn ang="0">
                    <a:pos x="T4" y="T5"/>
                  </a:cxn>
                  <a:cxn ang="0">
                    <a:pos x="T6" y="T7"/>
                  </a:cxn>
                  <a:cxn ang="0">
                    <a:pos x="T8" y="T9"/>
                  </a:cxn>
                </a:cxnLst>
                <a:rect l="0" t="0" r="r" b="b"/>
                <a:pathLst>
                  <a:path w="5" h="41">
                    <a:moveTo>
                      <a:pt x="5" y="41"/>
                    </a:moveTo>
                    <a:lnTo>
                      <a:pt x="5" y="30"/>
                    </a:lnTo>
                    <a:lnTo>
                      <a:pt x="3" y="20"/>
                    </a:lnTo>
                    <a:lnTo>
                      <a:pt x="2" y="10"/>
                    </a:lnTo>
                    <a:lnTo>
                      <a:pt x="0" y="0"/>
                    </a:lnTo>
                  </a:path>
                </a:pathLst>
              </a:custGeom>
              <a:noFill/>
              <a:ln w="1588">
                <a:solidFill>
                  <a:srgbClr val="333333"/>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198" name="Freeform 1638">
                <a:extLst>
                  <a:ext uri="{FF2B5EF4-FFF2-40B4-BE49-F238E27FC236}">
                    <a16:creationId xmlns:a16="http://schemas.microsoft.com/office/drawing/2014/main" id="{10540EC1-04B0-AEB1-F093-52A7C3C37012}"/>
                  </a:ext>
                </a:extLst>
              </p:cNvPr>
              <p:cNvSpPr>
                <a:spLocks/>
              </p:cNvSpPr>
              <p:nvPr/>
            </p:nvSpPr>
            <p:spPr bwMode="auto">
              <a:xfrm>
                <a:off x="807" y="1498"/>
                <a:ext cx="317" cy="224"/>
              </a:xfrm>
              <a:custGeom>
                <a:avLst/>
                <a:gdLst>
                  <a:gd name="T0" fmla="*/ 10 w 951"/>
                  <a:gd name="T1" fmla="*/ 431 h 674"/>
                  <a:gd name="T2" fmla="*/ 33 w 951"/>
                  <a:gd name="T3" fmla="*/ 398 h 674"/>
                  <a:gd name="T4" fmla="*/ 51 w 951"/>
                  <a:gd name="T5" fmla="*/ 317 h 674"/>
                  <a:gd name="T6" fmla="*/ 66 w 951"/>
                  <a:gd name="T7" fmla="*/ 280 h 674"/>
                  <a:gd name="T8" fmla="*/ 101 w 951"/>
                  <a:gd name="T9" fmla="*/ 214 h 674"/>
                  <a:gd name="T10" fmla="*/ 142 w 951"/>
                  <a:gd name="T11" fmla="*/ 176 h 674"/>
                  <a:gd name="T12" fmla="*/ 190 w 951"/>
                  <a:gd name="T13" fmla="*/ 127 h 674"/>
                  <a:gd name="T14" fmla="*/ 224 w 951"/>
                  <a:gd name="T15" fmla="*/ 75 h 674"/>
                  <a:gd name="T16" fmla="*/ 300 w 951"/>
                  <a:gd name="T17" fmla="*/ 30 h 674"/>
                  <a:gd name="T18" fmla="*/ 372 w 951"/>
                  <a:gd name="T19" fmla="*/ 24 h 674"/>
                  <a:gd name="T20" fmla="*/ 438 w 951"/>
                  <a:gd name="T21" fmla="*/ 6 h 674"/>
                  <a:gd name="T22" fmla="*/ 511 w 951"/>
                  <a:gd name="T23" fmla="*/ 19 h 674"/>
                  <a:gd name="T24" fmla="*/ 585 w 951"/>
                  <a:gd name="T25" fmla="*/ 20 h 674"/>
                  <a:gd name="T26" fmla="*/ 633 w 951"/>
                  <a:gd name="T27" fmla="*/ 34 h 674"/>
                  <a:gd name="T28" fmla="*/ 718 w 951"/>
                  <a:gd name="T29" fmla="*/ 66 h 674"/>
                  <a:gd name="T30" fmla="*/ 758 w 951"/>
                  <a:gd name="T31" fmla="*/ 115 h 674"/>
                  <a:gd name="T32" fmla="*/ 803 w 951"/>
                  <a:gd name="T33" fmla="*/ 168 h 674"/>
                  <a:gd name="T34" fmla="*/ 855 w 951"/>
                  <a:gd name="T35" fmla="*/ 212 h 674"/>
                  <a:gd name="T36" fmla="*/ 889 w 951"/>
                  <a:gd name="T37" fmla="*/ 256 h 674"/>
                  <a:gd name="T38" fmla="*/ 931 w 951"/>
                  <a:gd name="T39" fmla="*/ 324 h 674"/>
                  <a:gd name="T40" fmla="*/ 938 w 951"/>
                  <a:gd name="T41" fmla="*/ 368 h 674"/>
                  <a:gd name="T42" fmla="*/ 947 w 951"/>
                  <a:gd name="T43" fmla="*/ 417 h 674"/>
                  <a:gd name="T44" fmla="*/ 922 w 951"/>
                  <a:gd name="T45" fmla="*/ 391 h 674"/>
                  <a:gd name="T46" fmla="*/ 874 w 951"/>
                  <a:gd name="T47" fmla="*/ 333 h 674"/>
                  <a:gd name="T48" fmla="*/ 833 w 951"/>
                  <a:gd name="T49" fmla="*/ 293 h 674"/>
                  <a:gd name="T50" fmla="*/ 790 w 951"/>
                  <a:gd name="T51" fmla="*/ 233 h 674"/>
                  <a:gd name="T52" fmla="*/ 740 w 951"/>
                  <a:gd name="T53" fmla="*/ 195 h 674"/>
                  <a:gd name="T54" fmla="*/ 690 w 951"/>
                  <a:gd name="T55" fmla="*/ 149 h 674"/>
                  <a:gd name="T56" fmla="*/ 636 w 951"/>
                  <a:gd name="T57" fmla="*/ 160 h 674"/>
                  <a:gd name="T58" fmla="*/ 614 w 951"/>
                  <a:gd name="T59" fmla="*/ 178 h 674"/>
                  <a:gd name="T60" fmla="*/ 605 w 951"/>
                  <a:gd name="T61" fmla="*/ 228 h 674"/>
                  <a:gd name="T62" fmla="*/ 619 w 951"/>
                  <a:gd name="T63" fmla="*/ 271 h 674"/>
                  <a:gd name="T64" fmla="*/ 632 w 951"/>
                  <a:gd name="T65" fmla="*/ 312 h 674"/>
                  <a:gd name="T66" fmla="*/ 642 w 951"/>
                  <a:gd name="T67" fmla="*/ 362 h 674"/>
                  <a:gd name="T68" fmla="*/ 637 w 951"/>
                  <a:gd name="T69" fmla="*/ 444 h 674"/>
                  <a:gd name="T70" fmla="*/ 613 w 951"/>
                  <a:gd name="T71" fmla="*/ 499 h 674"/>
                  <a:gd name="T72" fmla="*/ 567 w 951"/>
                  <a:gd name="T73" fmla="*/ 526 h 674"/>
                  <a:gd name="T74" fmla="*/ 544 w 951"/>
                  <a:gd name="T75" fmla="*/ 566 h 674"/>
                  <a:gd name="T76" fmla="*/ 485 w 951"/>
                  <a:gd name="T77" fmla="*/ 576 h 674"/>
                  <a:gd name="T78" fmla="*/ 463 w 951"/>
                  <a:gd name="T79" fmla="*/ 616 h 674"/>
                  <a:gd name="T80" fmla="*/ 417 w 951"/>
                  <a:gd name="T81" fmla="*/ 643 h 674"/>
                  <a:gd name="T82" fmla="*/ 376 w 951"/>
                  <a:gd name="T83" fmla="*/ 662 h 674"/>
                  <a:gd name="T84" fmla="*/ 326 w 951"/>
                  <a:gd name="T85" fmla="*/ 671 h 674"/>
                  <a:gd name="T86" fmla="*/ 355 w 951"/>
                  <a:gd name="T87" fmla="*/ 651 h 674"/>
                  <a:gd name="T88" fmla="*/ 395 w 951"/>
                  <a:gd name="T89" fmla="*/ 614 h 674"/>
                  <a:gd name="T90" fmla="*/ 408 w 951"/>
                  <a:gd name="T91" fmla="*/ 579 h 674"/>
                  <a:gd name="T92" fmla="*/ 413 w 951"/>
                  <a:gd name="T93" fmla="*/ 547 h 674"/>
                  <a:gd name="T94" fmla="*/ 401 w 951"/>
                  <a:gd name="T95" fmla="*/ 518 h 674"/>
                  <a:gd name="T96" fmla="*/ 376 w 951"/>
                  <a:gd name="T97" fmla="*/ 484 h 674"/>
                  <a:gd name="T98" fmla="*/ 336 w 951"/>
                  <a:gd name="T99" fmla="*/ 455 h 674"/>
                  <a:gd name="T100" fmla="*/ 298 w 951"/>
                  <a:gd name="T101" fmla="*/ 442 h 674"/>
                  <a:gd name="T102" fmla="*/ 257 w 951"/>
                  <a:gd name="T103" fmla="*/ 453 h 674"/>
                  <a:gd name="T104" fmla="*/ 212 w 951"/>
                  <a:gd name="T105" fmla="*/ 458 h 674"/>
                  <a:gd name="T106" fmla="*/ 171 w 951"/>
                  <a:gd name="T107" fmla="*/ 464 h 674"/>
                  <a:gd name="T108" fmla="*/ 157 w 951"/>
                  <a:gd name="T109" fmla="*/ 476 h 674"/>
                  <a:gd name="T110" fmla="*/ 114 w 951"/>
                  <a:gd name="T111" fmla="*/ 468 h 674"/>
                  <a:gd name="T112" fmla="*/ 79 w 951"/>
                  <a:gd name="T113" fmla="*/ 472 h 674"/>
                  <a:gd name="T114" fmla="*/ 37 w 951"/>
                  <a:gd name="T115" fmla="*/ 485 h 674"/>
                  <a:gd name="T116" fmla="*/ 2 w 951"/>
                  <a:gd name="T117" fmla="*/ 494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1" h="674">
                    <a:moveTo>
                      <a:pt x="0" y="491"/>
                    </a:moveTo>
                    <a:lnTo>
                      <a:pt x="3" y="478"/>
                    </a:lnTo>
                    <a:lnTo>
                      <a:pt x="6" y="464"/>
                    </a:lnTo>
                    <a:lnTo>
                      <a:pt x="14" y="455"/>
                    </a:lnTo>
                    <a:lnTo>
                      <a:pt x="27" y="451"/>
                    </a:lnTo>
                    <a:lnTo>
                      <a:pt x="23" y="450"/>
                    </a:lnTo>
                    <a:lnTo>
                      <a:pt x="17" y="448"/>
                    </a:lnTo>
                    <a:lnTo>
                      <a:pt x="14" y="444"/>
                    </a:lnTo>
                    <a:lnTo>
                      <a:pt x="11" y="439"/>
                    </a:lnTo>
                    <a:lnTo>
                      <a:pt x="10" y="437"/>
                    </a:lnTo>
                    <a:lnTo>
                      <a:pt x="10" y="436"/>
                    </a:lnTo>
                    <a:lnTo>
                      <a:pt x="10" y="432"/>
                    </a:lnTo>
                    <a:lnTo>
                      <a:pt x="10" y="431"/>
                    </a:lnTo>
                    <a:lnTo>
                      <a:pt x="11" y="427"/>
                    </a:lnTo>
                    <a:lnTo>
                      <a:pt x="16" y="424"/>
                    </a:lnTo>
                    <a:lnTo>
                      <a:pt x="19" y="422"/>
                    </a:lnTo>
                    <a:lnTo>
                      <a:pt x="23" y="418"/>
                    </a:lnTo>
                    <a:lnTo>
                      <a:pt x="25" y="417"/>
                    </a:lnTo>
                    <a:lnTo>
                      <a:pt x="28" y="417"/>
                    </a:lnTo>
                    <a:lnTo>
                      <a:pt x="33" y="415"/>
                    </a:lnTo>
                    <a:lnTo>
                      <a:pt x="38" y="411"/>
                    </a:lnTo>
                    <a:lnTo>
                      <a:pt x="37" y="411"/>
                    </a:lnTo>
                    <a:lnTo>
                      <a:pt x="34" y="411"/>
                    </a:lnTo>
                    <a:lnTo>
                      <a:pt x="33" y="411"/>
                    </a:lnTo>
                    <a:lnTo>
                      <a:pt x="33" y="405"/>
                    </a:lnTo>
                    <a:lnTo>
                      <a:pt x="33" y="398"/>
                    </a:lnTo>
                    <a:lnTo>
                      <a:pt x="34" y="391"/>
                    </a:lnTo>
                    <a:lnTo>
                      <a:pt x="41" y="388"/>
                    </a:lnTo>
                    <a:lnTo>
                      <a:pt x="37" y="386"/>
                    </a:lnTo>
                    <a:lnTo>
                      <a:pt x="33" y="381"/>
                    </a:lnTo>
                    <a:lnTo>
                      <a:pt x="32" y="372"/>
                    </a:lnTo>
                    <a:lnTo>
                      <a:pt x="33" y="362"/>
                    </a:lnTo>
                    <a:lnTo>
                      <a:pt x="37" y="356"/>
                    </a:lnTo>
                    <a:lnTo>
                      <a:pt x="41" y="350"/>
                    </a:lnTo>
                    <a:lnTo>
                      <a:pt x="47" y="347"/>
                    </a:lnTo>
                    <a:lnTo>
                      <a:pt x="53" y="342"/>
                    </a:lnTo>
                    <a:lnTo>
                      <a:pt x="50" y="334"/>
                    </a:lnTo>
                    <a:lnTo>
                      <a:pt x="47" y="325"/>
                    </a:lnTo>
                    <a:lnTo>
                      <a:pt x="51" y="317"/>
                    </a:lnTo>
                    <a:lnTo>
                      <a:pt x="55" y="310"/>
                    </a:lnTo>
                    <a:lnTo>
                      <a:pt x="60" y="304"/>
                    </a:lnTo>
                    <a:lnTo>
                      <a:pt x="65" y="302"/>
                    </a:lnTo>
                    <a:lnTo>
                      <a:pt x="72" y="301"/>
                    </a:lnTo>
                    <a:lnTo>
                      <a:pt x="78" y="301"/>
                    </a:lnTo>
                    <a:lnTo>
                      <a:pt x="78" y="298"/>
                    </a:lnTo>
                    <a:lnTo>
                      <a:pt x="78" y="297"/>
                    </a:lnTo>
                    <a:lnTo>
                      <a:pt x="79" y="293"/>
                    </a:lnTo>
                    <a:lnTo>
                      <a:pt x="79" y="292"/>
                    </a:lnTo>
                    <a:lnTo>
                      <a:pt x="74" y="290"/>
                    </a:lnTo>
                    <a:lnTo>
                      <a:pt x="72" y="288"/>
                    </a:lnTo>
                    <a:lnTo>
                      <a:pt x="68" y="285"/>
                    </a:lnTo>
                    <a:lnTo>
                      <a:pt x="66" y="280"/>
                    </a:lnTo>
                    <a:lnTo>
                      <a:pt x="66" y="274"/>
                    </a:lnTo>
                    <a:lnTo>
                      <a:pt x="66" y="266"/>
                    </a:lnTo>
                    <a:lnTo>
                      <a:pt x="68" y="258"/>
                    </a:lnTo>
                    <a:lnTo>
                      <a:pt x="69" y="250"/>
                    </a:lnTo>
                    <a:lnTo>
                      <a:pt x="73" y="244"/>
                    </a:lnTo>
                    <a:lnTo>
                      <a:pt x="78" y="239"/>
                    </a:lnTo>
                    <a:lnTo>
                      <a:pt x="84" y="237"/>
                    </a:lnTo>
                    <a:lnTo>
                      <a:pt x="92" y="237"/>
                    </a:lnTo>
                    <a:lnTo>
                      <a:pt x="91" y="233"/>
                    </a:lnTo>
                    <a:lnTo>
                      <a:pt x="91" y="226"/>
                    </a:lnTo>
                    <a:lnTo>
                      <a:pt x="92" y="221"/>
                    </a:lnTo>
                    <a:lnTo>
                      <a:pt x="96" y="216"/>
                    </a:lnTo>
                    <a:lnTo>
                      <a:pt x="101" y="214"/>
                    </a:lnTo>
                    <a:lnTo>
                      <a:pt x="108" y="214"/>
                    </a:lnTo>
                    <a:lnTo>
                      <a:pt x="113" y="214"/>
                    </a:lnTo>
                    <a:lnTo>
                      <a:pt x="117" y="217"/>
                    </a:lnTo>
                    <a:lnTo>
                      <a:pt x="115" y="216"/>
                    </a:lnTo>
                    <a:lnTo>
                      <a:pt x="114" y="214"/>
                    </a:lnTo>
                    <a:lnTo>
                      <a:pt x="113" y="212"/>
                    </a:lnTo>
                    <a:lnTo>
                      <a:pt x="113" y="211"/>
                    </a:lnTo>
                    <a:lnTo>
                      <a:pt x="114" y="199"/>
                    </a:lnTo>
                    <a:lnTo>
                      <a:pt x="120" y="188"/>
                    </a:lnTo>
                    <a:lnTo>
                      <a:pt x="130" y="181"/>
                    </a:lnTo>
                    <a:lnTo>
                      <a:pt x="142" y="181"/>
                    </a:lnTo>
                    <a:lnTo>
                      <a:pt x="142" y="178"/>
                    </a:lnTo>
                    <a:lnTo>
                      <a:pt x="142" y="176"/>
                    </a:lnTo>
                    <a:lnTo>
                      <a:pt x="142" y="171"/>
                    </a:lnTo>
                    <a:lnTo>
                      <a:pt x="144" y="167"/>
                    </a:lnTo>
                    <a:lnTo>
                      <a:pt x="149" y="159"/>
                    </a:lnTo>
                    <a:lnTo>
                      <a:pt x="155" y="155"/>
                    </a:lnTo>
                    <a:lnTo>
                      <a:pt x="164" y="154"/>
                    </a:lnTo>
                    <a:lnTo>
                      <a:pt x="173" y="154"/>
                    </a:lnTo>
                    <a:lnTo>
                      <a:pt x="169" y="149"/>
                    </a:lnTo>
                    <a:lnTo>
                      <a:pt x="169" y="146"/>
                    </a:lnTo>
                    <a:lnTo>
                      <a:pt x="169" y="141"/>
                    </a:lnTo>
                    <a:lnTo>
                      <a:pt x="171" y="137"/>
                    </a:lnTo>
                    <a:lnTo>
                      <a:pt x="176" y="132"/>
                    </a:lnTo>
                    <a:lnTo>
                      <a:pt x="182" y="128"/>
                    </a:lnTo>
                    <a:lnTo>
                      <a:pt x="190" y="127"/>
                    </a:lnTo>
                    <a:lnTo>
                      <a:pt x="198" y="127"/>
                    </a:lnTo>
                    <a:lnTo>
                      <a:pt x="195" y="119"/>
                    </a:lnTo>
                    <a:lnTo>
                      <a:pt x="195" y="111"/>
                    </a:lnTo>
                    <a:lnTo>
                      <a:pt x="199" y="105"/>
                    </a:lnTo>
                    <a:lnTo>
                      <a:pt x="204" y="96"/>
                    </a:lnTo>
                    <a:lnTo>
                      <a:pt x="208" y="95"/>
                    </a:lnTo>
                    <a:lnTo>
                      <a:pt x="211" y="93"/>
                    </a:lnTo>
                    <a:lnTo>
                      <a:pt x="215" y="93"/>
                    </a:lnTo>
                    <a:lnTo>
                      <a:pt x="217" y="96"/>
                    </a:lnTo>
                    <a:lnTo>
                      <a:pt x="217" y="91"/>
                    </a:lnTo>
                    <a:lnTo>
                      <a:pt x="218" y="86"/>
                    </a:lnTo>
                    <a:lnTo>
                      <a:pt x="221" y="81"/>
                    </a:lnTo>
                    <a:lnTo>
                      <a:pt x="224" y="75"/>
                    </a:lnTo>
                    <a:lnTo>
                      <a:pt x="235" y="72"/>
                    </a:lnTo>
                    <a:lnTo>
                      <a:pt x="246" y="66"/>
                    </a:lnTo>
                    <a:lnTo>
                      <a:pt x="258" y="68"/>
                    </a:lnTo>
                    <a:lnTo>
                      <a:pt x="267" y="73"/>
                    </a:lnTo>
                    <a:lnTo>
                      <a:pt x="271" y="66"/>
                    </a:lnTo>
                    <a:lnTo>
                      <a:pt x="276" y="60"/>
                    </a:lnTo>
                    <a:lnTo>
                      <a:pt x="283" y="57"/>
                    </a:lnTo>
                    <a:lnTo>
                      <a:pt x="290" y="53"/>
                    </a:lnTo>
                    <a:lnTo>
                      <a:pt x="292" y="52"/>
                    </a:lnTo>
                    <a:lnTo>
                      <a:pt x="293" y="47"/>
                    </a:lnTo>
                    <a:lnTo>
                      <a:pt x="293" y="41"/>
                    </a:lnTo>
                    <a:lnTo>
                      <a:pt x="294" y="37"/>
                    </a:lnTo>
                    <a:lnTo>
                      <a:pt x="300" y="30"/>
                    </a:lnTo>
                    <a:lnTo>
                      <a:pt x="307" y="29"/>
                    </a:lnTo>
                    <a:lnTo>
                      <a:pt x="315" y="29"/>
                    </a:lnTo>
                    <a:lnTo>
                      <a:pt x="324" y="30"/>
                    </a:lnTo>
                    <a:lnTo>
                      <a:pt x="326" y="30"/>
                    </a:lnTo>
                    <a:lnTo>
                      <a:pt x="329" y="32"/>
                    </a:lnTo>
                    <a:lnTo>
                      <a:pt x="332" y="34"/>
                    </a:lnTo>
                    <a:lnTo>
                      <a:pt x="333" y="39"/>
                    </a:lnTo>
                    <a:lnTo>
                      <a:pt x="338" y="30"/>
                    </a:lnTo>
                    <a:lnTo>
                      <a:pt x="349" y="29"/>
                    </a:lnTo>
                    <a:lnTo>
                      <a:pt x="359" y="30"/>
                    </a:lnTo>
                    <a:lnTo>
                      <a:pt x="368" y="34"/>
                    </a:lnTo>
                    <a:lnTo>
                      <a:pt x="368" y="29"/>
                    </a:lnTo>
                    <a:lnTo>
                      <a:pt x="372" y="24"/>
                    </a:lnTo>
                    <a:lnTo>
                      <a:pt x="376" y="19"/>
                    </a:lnTo>
                    <a:lnTo>
                      <a:pt x="381" y="16"/>
                    </a:lnTo>
                    <a:lnTo>
                      <a:pt x="387" y="13"/>
                    </a:lnTo>
                    <a:lnTo>
                      <a:pt x="395" y="13"/>
                    </a:lnTo>
                    <a:lnTo>
                      <a:pt x="401" y="13"/>
                    </a:lnTo>
                    <a:lnTo>
                      <a:pt x="408" y="20"/>
                    </a:lnTo>
                    <a:lnTo>
                      <a:pt x="410" y="13"/>
                    </a:lnTo>
                    <a:lnTo>
                      <a:pt x="417" y="10"/>
                    </a:lnTo>
                    <a:lnTo>
                      <a:pt x="423" y="6"/>
                    </a:lnTo>
                    <a:lnTo>
                      <a:pt x="431" y="4"/>
                    </a:lnTo>
                    <a:lnTo>
                      <a:pt x="432" y="4"/>
                    </a:lnTo>
                    <a:lnTo>
                      <a:pt x="436" y="6"/>
                    </a:lnTo>
                    <a:lnTo>
                      <a:pt x="438" y="6"/>
                    </a:lnTo>
                    <a:lnTo>
                      <a:pt x="440" y="4"/>
                    </a:lnTo>
                    <a:lnTo>
                      <a:pt x="450" y="0"/>
                    </a:lnTo>
                    <a:lnTo>
                      <a:pt x="462" y="2"/>
                    </a:lnTo>
                    <a:lnTo>
                      <a:pt x="472" y="10"/>
                    </a:lnTo>
                    <a:lnTo>
                      <a:pt x="478" y="19"/>
                    </a:lnTo>
                    <a:lnTo>
                      <a:pt x="478" y="17"/>
                    </a:lnTo>
                    <a:lnTo>
                      <a:pt x="478" y="16"/>
                    </a:lnTo>
                    <a:lnTo>
                      <a:pt x="480" y="13"/>
                    </a:lnTo>
                    <a:lnTo>
                      <a:pt x="489" y="13"/>
                    </a:lnTo>
                    <a:lnTo>
                      <a:pt x="495" y="13"/>
                    </a:lnTo>
                    <a:lnTo>
                      <a:pt x="503" y="17"/>
                    </a:lnTo>
                    <a:lnTo>
                      <a:pt x="507" y="25"/>
                    </a:lnTo>
                    <a:lnTo>
                      <a:pt x="511" y="19"/>
                    </a:lnTo>
                    <a:lnTo>
                      <a:pt x="516" y="16"/>
                    </a:lnTo>
                    <a:lnTo>
                      <a:pt x="521" y="13"/>
                    </a:lnTo>
                    <a:lnTo>
                      <a:pt x="527" y="11"/>
                    </a:lnTo>
                    <a:lnTo>
                      <a:pt x="533" y="11"/>
                    </a:lnTo>
                    <a:lnTo>
                      <a:pt x="538" y="11"/>
                    </a:lnTo>
                    <a:lnTo>
                      <a:pt x="543" y="13"/>
                    </a:lnTo>
                    <a:lnTo>
                      <a:pt x="546" y="20"/>
                    </a:lnTo>
                    <a:lnTo>
                      <a:pt x="552" y="17"/>
                    </a:lnTo>
                    <a:lnTo>
                      <a:pt x="558" y="13"/>
                    </a:lnTo>
                    <a:lnTo>
                      <a:pt x="566" y="13"/>
                    </a:lnTo>
                    <a:lnTo>
                      <a:pt x="573" y="13"/>
                    </a:lnTo>
                    <a:lnTo>
                      <a:pt x="579" y="17"/>
                    </a:lnTo>
                    <a:lnTo>
                      <a:pt x="585" y="20"/>
                    </a:lnTo>
                    <a:lnTo>
                      <a:pt x="589" y="26"/>
                    </a:lnTo>
                    <a:lnTo>
                      <a:pt x="593" y="33"/>
                    </a:lnTo>
                    <a:lnTo>
                      <a:pt x="594" y="29"/>
                    </a:lnTo>
                    <a:lnTo>
                      <a:pt x="600" y="26"/>
                    </a:lnTo>
                    <a:lnTo>
                      <a:pt x="602" y="26"/>
                    </a:lnTo>
                    <a:lnTo>
                      <a:pt x="606" y="25"/>
                    </a:lnTo>
                    <a:lnTo>
                      <a:pt x="610" y="30"/>
                    </a:lnTo>
                    <a:lnTo>
                      <a:pt x="616" y="33"/>
                    </a:lnTo>
                    <a:lnTo>
                      <a:pt x="623" y="37"/>
                    </a:lnTo>
                    <a:lnTo>
                      <a:pt x="628" y="41"/>
                    </a:lnTo>
                    <a:lnTo>
                      <a:pt x="628" y="39"/>
                    </a:lnTo>
                    <a:lnTo>
                      <a:pt x="628" y="38"/>
                    </a:lnTo>
                    <a:lnTo>
                      <a:pt x="633" y="34"/>
                    </a:lnTo>
                    <a:lnTo>
                      <a:pt x="637" y="33"/>
                    </a:lnTo>
                    <a:lnTo>
                      <a:pt x="642" y="33"/>
                    </a:lnTo>
                    <a:lnTo>
                      <a:pt x="647" y="33"/>
                    </a:lnTo>
                    <a:lnTo>
                      <a:pt x="653" y="37"/>
                    </a:lnTo>
                    <a:lnTo>
                      <a:pt x="658" y="41"/>
                    </a:lnTo>
                    <a:lnTo>
                      <a:pt x="660" y="47"/>
                    </a:lnTo>
                    <a:lnTo>
                      <a:pt x="662" y="53"/>
                    </a:lnTo>
                    <a:lnTo>
                      <a:pt x="666" y="56"/>
                    </a:lnTo>
                    <a:lnTo>
                      <a:pt x="678" y="57"/>
                    </a:lnTo>
                    <a:lnTo>
                      <a:pt x="691" y="60"/>
                    </a:lnTo>
                    <a:lnTo>
                      <a:pt x="698" y="70"/>
                    </a:lnTo>
                    <a:lnTo>
                      <a:pt x="709" y="65"/>
                    </a:lnTo>
                    <a:lnTo>
                      <a:pt x="718" y="66"/>
                    </a:lnTo>
                    <a:lnTo>
                      <a:pt x="726" y="73"/>
                    </a:lnTo>
                    <a:lnTo>
                      <a:pt x="732" y="81"/>
                    </a:lnTo>
                    <a:lnTo>
                      <a:pt x="735" y="86"/>
                    </a:lnTo>
                    <a:lnTo>
                      <a:pt x="736" y="88"/>
                    </a:lnTo>
                    <a:lnTo>
                      <a:pt x="735" y="93"/>
                    </a:lnTo>
                    <a:lnTo>
                      <a:pt x="731" y="99"/>
                    </a:lnTo>
                    <a:lnTo>
                      <a:pt x="735" y="99"/>
                    </a:lnTo>
                    <a:lnTo>
                      <a:pt x="739" y="99"/>
                    </a:lnTo>
                    <a:lnTo>
                      <a:pt x="742" y="99"/>
                    </a:lnTo>
                    <a:lnTo>
                      <a:pt x="745" y="100"/>
                    </a:lnTo>
                    <a:lnTo>
                      <a:pt x="751" y="102"/>
                    </a:lnTo>
                    <a:lnTo>
                      <a:pt x="757" y="108"/>
                    </a:lnTo>
                    <a:lnTo>
                      <a:pt x="758" y="115"/>
                    </a:lnTo>
                    <a:lnTo>
                      <a:pt x="757" y="122"/>
                    </a:lnTo>
                    <a:lnTo>
                      <a:pt x="764" y="122"/>
                    </a:lnTo>
                    <a:lnTo>
                      <a:pt x="772" y="125"/>
                    </a:lnTo>
                    <a:lnTo>
                      <a:pt x="777" y="130"/>
                    </a:lnTo>
                    <a:lnTo>
                      <a:pt x="778" y="136"/>
                    </a:lnTo>
                    <a:lnTo>
                      <a:pt x="778" y="137"/>
                    </a:lnTo>
                    <a:lnTo>
                      <a:pt x="778" y="140"/>
                    </a:lnTo>
                    <a:lnTo>
                      <a:pt x="777" y="142"/>
                    </a:lnTo>
                    <a:lnTo>
                      <a:pt x="776" y="142"/>
                    </a:lnTo>
                    <a:lnTo>
                      <a:pt x="787" y="144"/>
                    </a:lnTo>
                    <a:lnTo>
                      <a:pt x="798" y="148"/>
                    </a:lnTo>
                    <a:lnTo>
                      <a:pt x="803" y="157"/>
                    </a:lnTo>
                    <a:lnTo>
                      <a:pt x="803" y="168"/>
                    </a:lnTo>
                    <a:lnTo>
                      <a:pt x="806" y="168"/>
                    </a:lnTo>
                    <a:lnTo>
                      <a:pt x="811" y="167"/>
                    </a:lnTo>
                    <a:lnTo>
                      <a:pt x="813" y="167"/>
                    </a:lnTo>
                    <a:lnTo>
                      <a:pt x="817" y="167"/>
                    </a:lnTo>
                    <a:lnTo>
                      <a:pt x="824" y="173"/>
                    </a:lnTo>
                    <a:lnTo>
                      <a:pt x="826" y="181"/>
                    </a:lnTo>
                    <a:lnTo>
                      <a:pt x="827" y="188"/>
                    </a:lnTo>
                    <a:lnTo>
                      <a:pt x="826" y="198"/>
                    </a:lnTo>
                    <a:lnTo>
                      <a:pt x="834" y="198"/>
                    </a:lnTo>
                    <a:lnTo>
                      <a:pt x="844" y="201"/>
                    </a:lnTo>
                    <a:lnTo>
                      <a:pt x="849" y="204"/>
                    </a:lnTo>
                    <a:lnTo>
                      <a:pt x="855" y="211"/>
                    </a:lnTo>
                    <a:lnTo>
                      <a:pt x="855" y="212"/>
                    </a:lnTo>
                    <a:lnTo>
                      <a:pt x="853" y="214"/>
                    </a:lnTo>
                    <a:lnTo>
                      <a:pt x="852" y="217"/>
                    </a:lnTo>
                    <a:lnTo>
                      <a:pt x="849" y="218"/>
                    </a:lnTo>
                    <a:lnTo>
                      <a:pt x="860" y="221"/>
                    </a:lnTo>
                    <a:lnTo>
                      <a:pt x="867" y="224"/>
                    </a:lnTo>
                    <a:lnTo>
                      <a:pt x="874" y="230"/>
                    </a:lnTo>
                    <a:lnTo>
                      <a:pt x="876" y="239"/>
                    </a:lnTo>
                    <a:lnTo>
                      <a:pt x="876" y="240"/>
                    </a:lnTo>
                    <a:lnTo>
                      <a:pt x="875" y="243"/>
                    </a:lnTo>
                    <a:lnTo>
                      <a:pt x="874" y="246"/>
                    </a:lnTo>
                    <a:lnTo>
                      <a:pt x="873" y="247"/>
                    </a:lnTo>
                    <a:lnTo>
                      <a:pt x="882" y="250"/>
                    </a:lnTo>
                    <a:lnTo>
                      <a:pt x="889" y="256"/>
                    </a:lnTo>
                    <a:lnTo>
                      <a:pt x="896" y="260"/>
                    </a:lnTo>
                    <a:lnTo>
                      <a:pt x="902" y="266"/>
                    </a:lnTo>
                    <a:lnTo>
                      <a:pt x="904" y="271"/>
                    </a:lnTo>
                    <a:lnTo>
                      <a:pt x="904" y="276"/>
                    </a:lnTo>
                    <a:lnTo>
                      <a:pt x="902" y="280"/>
                    </a:lnTo>
                    <a:lnTo>
                      <a:pt x="901" y="286"/>
                    </a:lnTo>
                    <a:lnTo>
                      <a:pt x="910" y="288"/>
                    </a:lnTo>
                    <a:lnTo>
                      <a:pt x="916" y="293"/>
                    </a:lnTo>
                    <a:lnTo>
                      <a:pt x="918" y="299"/>
                    </a:lnTo>
                    <a:lnTo>
                      <a:pt x="915" y="307"/>
                    </a:lnTo>
                    <a:lnTo>
                      <a:pt x="923" y="311"/>
                    </a:lnTo>
                    <a:lnTo>
                      <a:pt x="928" y="315"/>
                    </a:lnTo>
                    <a:lnTo>
                      <a:pt x="931" y="324"/>
                    </a:lnTo>
                    <a:lnTo>
                      <a:pt x="931" y="329"/>
                    </a:lnTo>
                    <a:lnTo>
                      <a:pt x="931" y="332"/>
                    </a:lnTo>
                    <a:lnTo>
                      <a:pt x="928" y="333"/>
                    </a:lnTo>
                    <a:lnTo>
                      <a:pt x="925" y="336"/>
                    </a:lnTo>
                    <a:lnTo>
                      <a:pt x="923" y="338"/>
                    </a:lnTo>
                    <a:lnTo>
                      <a:pt x="931" y="339"/>
                    </a:lnTo>
                    <a:lnTo>
                      <a:pt x="937" y="346"/>
                    </a:lnTo>
                    <a:lnTo>
                      <a:pt x="941" y="353"/>
                    </a:lnTo>
                    <a:lnTo>
                      <a:pt x="941" y="361"/>
                    </a:lnTo>
                    <a:lnTo>
                      <a:pt x="938" y="362"/>
                    </a:lnTo>
                    <a:lnTo>
                      <a:pt x="937" y="362"/>
                    </a:lnTo>
                    <a:lnTo>
                      <a:pt x="936" y="365"/>
                    </a:lnTo>
                    <a:lnTo>
                      <a:pt x="938" y="368"/>
                    </a:lnTo>
                    <a:lnTo>
                      <a:pt x="943" y="373"/>
                    </a:lnTo>
                    <a:lnTo>
                      <a:pt x="947" y="375"/>
                    </a:lnTo>
                    <a:lnTo>
                      <a:pt x="950" y="381"/>
                    </a:lnTo>
                    <a:lnTo>
                      <a:pt x="951" y="386"/>
                    </a:lnTo>
                    <a:lnTo>
                      <a:pt x="950" y="388"/>
                    </a:lnTo>
                    <a:lnTo>
                      <a:pt x="947" y="393"/>
                    </a:lnTo>
                    <a:lnTo>
                      <a:pt x="942" y="393"/>
                    </a:lnTo>
                    <a:lnTo>
                      <a:pt x="945" y="396"/>
                    </a:lnTo>
                    <a:lnTo>
                      <a:pt x="947" y="400"/>
                    </a:lnTo>
                    <a:lnTo>
                      <a:pt x="947" y="404"/>
                    </a:lnTo>
                    <a:lnTo>
                      <a:pt x="949" y="408"/>
                    </a:lnTo>
                    <a:lnTo>
                      <a:pt x="949" y="411"/>
                    </a:lnTo>
                    <a:lnTo>
                      <a:pt x="947" y="417"/>
                    </a:lnTo>
                    <a:lnTo>
                      <a:pt x="943" y="418"/>
                    </a:lnTo>
                    <a:lnTo>
                      <a:pt x="941" y="417"/>
                    </a:lnTo>
                    <a:lnTo>
                      <a:pt x="938" y="414"/>
                    </a:lnTo>
                    <a:lnTo>
                      <a:pt x="936" y="411"/>
                    </a:lnTo>
                    <a:lnTo>
                      <a:pt x="934" y="405"/>
                    </a:lnTo>
                    <a:lnTo>
                      <a:pt x="934" y="401"/>
                    </a:lnTo>
                    <a:lnTo>
                      <a:pt x="936" y="401"/>
                    </a:lnTo>
                    <a:lnTo>
                      <a:pt x="934" y="401"/>
                    </a:lnTo>
                    <a:lnTo>
                      <a:pt x="931" y="401"/>
                    </a:lnTo>
                    <a:lnTo>
                      <a:pt x="929" y="400"/>
                    </a:lnTo>
                    <a:lnTo>
                      <a:pt x="925" y="398"/>
                    </a:lnTo>
                    <a:lnTo>
                      <a:pt x="923" y="395"/>
                    </a:lnTo>
                    <a:lnTo>
                      <a:pt x="922" y="391"/>
                    </a:lnTo>
                    <a:lnTo>
                      <a:pt x="923" y="387"/>
                    </a:lnTo>
                    <a:lnTo>
                      <a:pt x="925" y="382"/>
                    </a:lnTo>
                    <a:lnTo>
                      <a:pt x="915" y="382"/>
                    </a:lnTo>
                    <a:lnTo>
                      <a:pt x="907" y="379"/>
                    </a:lnTo>
                    <a:lnTo>
                      <a:pt x="901" y="372"/>
                    </a:lnTo>
                    <a:lnTo>
                      <a:pt x="901" y="361"/>
                    </a:lnTo>
                    <a:lnTo>
                      <a:pt x="893" y="361"/>
                    </a:lnTo>
                    <a:lnTo>
                      <a:pt x="884" y="359"/>
                    </a:lnTo>
                    <a:lnTo>
                      <a:pt x="879" y="353"/>
                    </a:lnTo>
                    <a:lnTo>
                      <a:pt x="874" y="347"/>
                    </a:lnTo>
                    <a:lnTo>
                      <a:pt x="873" y="342"/>
                    </a:lnTo>
                    <a:lnTo>
                      <a:pt x="873" y="338"/>
                    </a:lnTo>
                    <a:lnTo>
                      <a:pt x="874" y="333"/>
                    </a:lnTo>
                    <a:lnTo>
                      <a:pt x="875" y="326"/>
                    </a:lnTo>
                    <a:lnTo>
                      <a:pt x="867" y="328"/>
                    </a:lnTo>
                    <a:lnTo>
                      <a:pt x="860" y="326"/>
                    </a:lnTo>
                    <a:lnTo>
                      <a:pt x="853" y="324"/>
                    </a:lnTo>
                    <a:lnTo>
                      <a:pt x="848" y="317"/>
                    </a:lnTo>
                    <a:lnTo>
                      <a:pt x="847" y="314"/>
                    </a:lnTo>
                    <a:lnTo>
                      <a:pt x="847" y="311"/>
                    </a:lnTo>
                    <a:lnTo>
                      <a:pt x="848" y="307"/>
                    </a:lnTo>
                    <a:lnTo>
                      <a:pt x="852" y="304"/>
                    </a:lnTo>
                    <a:lnTo>
                      <a:pt x="846" y="304"/>
                    </a:lnTo>
                    <a:lnTo>
                      <a:pt x="840" y="301"/>
                    </a:lnTo>
                    <a:lnTo>
                      <a:pt x="836" y="298"/>
                    </a:lnTo>
                    <a:lnTo>
                      <a:pt x="833" y="293"/>
                    </a:lnTo>
                    <a:lnTo>
                      <a:pt x="833" y="286"/>
                    </a:lnTo>
                    <a:lnTo>
                      <a:pt x="834" y="280"/>
                    </a:lnTo>
                    <a:lnTo>
                      <a:pt x="836" y="276"/>
                    </a:lnTo>
                    <a:lnTo>
                      <a:pt x="840" y="270"/>
                    </a:lnTo>
                    <a:lnTo>
                      <a:pt x="833" y="270"/>
                    </a:lnTo>
                    <a:lnTo>
                      <a:pt x="827" y="266"/>
                    </a:lnTo>
                    <a:lnTo>
                      <a:pt x="826" y="258"/>
                    </a:lnTo>
                    <a:lnTo>
                      <a:pt x="826" y="250"/>
                    </a:lnTo>
                    <a:lnTo>
                      <a:pt x="818" y="249"/>
                    </a:lnTo>
                    <a:lnTo>
                      <a:pt x="808" y="246"/>
                    </a:lnTo>
                    <a:lnTo>
                      <a:pt x="800" y="239"/>
                    </a:lnTo>
                    <a:lnTo>
                      <a:pt x="797" y="230"/>
                    </a:lnTo>
                    <a:lnTo>
                      <a:pt x="790" y="233"/>
                    </a:lnTo>
                    <a:lnTo>
                      <a:pt x="784" y="233"/>
                    </a:lnTo>
                    <a:lnTo>
                      <a:pt x="776" y="228"/>
                    </a:lnTo>
                    <a:lnTo>
                      <a:pt x="771" y="224"/>
                    </a:lnTo>
                    <a:lnTo>
                      <a:pt x="769" y="218"/>
                    </a:lnTo>
                    <a:lnTo>
                      <a:pt x="769" y="212"/>
                    </a:lnTo>
                    <a:lnTo>
                      <a:pt x="769" y="206"/>
                    </a:lnTo>
                    <a:lnTo>
                      <a:pt x="769" y="199"/>
                    </a:lnTo>
                    <a:lnTo>
                      <a:pt x="763" y="203"/>
                    </a:lnTo>
                    <a:lnTo>
                      <a:pt x="758" y="204"/>
                    </a:lnTo>
                    <a:lnTo>
                      <a:pt x="753" y="204"/>
                    </a:lnTo>
                    <a:lnTo>
                      <a:pt x="747" y="203"/>
                    </a:lnTo>
                    <a:lnTo>
                      <a:pt x="744" y="199"/>
                    </a:lnTo>
                    <a:lnTo>
                      <a:pt x="740" y="195"/>
                    </a:lnTo>
                    <a:lnTo>
                      <a:pt x="739" y="190"/>
                    </a:lnTo>
                    <a:lnTo>
                      <a:pt x="739" y="185"/>
                    </a:lnTo>
                    <a:lnTo>
                      <a:pt x="732" y="188"/>
                    </a:lnTo>
                    <a:lnTo>
                      <a:pt x="728" y="187"/>
                    </a:lnTo>
                    <a:lnTo>
                      <a:pt x="723" y="184"/>
                    </a:lnTo>
                    <a:lnTo>
                      <a:pt x="721" y="181"/>
                    </a:lnTo>
                    <a:lnTo>
                      <a:pt x="718" y="177"/>
                    </a:lnTo>
                    <a:lnTo>
                      <a:pt x="717" y="173"/>
                    </a:lnTo>
                    <a:lnTo>
                      <a:pt x="717" y="167"/>
                    </a:lnTo>
                    <a:lnTo>
                      <a:pt x="718" y="162"/>
                    </a:lnTo>
                    <a:lnTo>
                      <a:pt x="708" y="162"/>
                    </a:lnTo>
                    <a:lnTo>
                      <a:pt x="698" y="157"/>
                    </a:lnTo>
                    <a:lnTo>
                      <a:pt x="690" y="149"/>
                    </a:lnTo>
                    <a:lnTo>
                      <a:pt x="685" y="140"/>
                    </a:lnTo>
                    <a:lnTo>
                      <a:pt x="682" y="142"/>
                    </a:lnTo>
                    <a:lnTo>
                      <a:pt x="678" y="146"/>
                    </a:lnTo>
                    <a:lnTo>
                      <a:pt x="675" y="149"/>
                    </a:lnTo>
                    <a:lnTo>
                      <a:pt x="673" y="150"/>
                    </a:lnTo>
                    <a:lnTo>
                      <a:pt x="664" y="151"/>
                    </a:lnTo>
                    <a:lnTo>
                      <a:pt x="658" y="150"/>
                    </a:lnTo>
                    <a:lnTo>
                      <a:pt x="651" y="149"/>
                    </a:lnTo>
                    <a:lnTo>
                      <a:pt x="647" y="142"/>
                    </a:lnTo>
                    <a:lnTo>
                      <a:pt x="646" y="149"/>
                    </a:lnTo>
                    <a:lnTo>
                      <a:pt x="643" y="154"/>
                    </a:lnTo>
                    <a:lnTo>
                      <a:pt x="641" y="157"/>
                    </a:lnTo>
                    <a:lnTo>
                      <a:pt x="636" y="160"/>
                    </a:lnTo>
                    <a:lnTo>
                      <a:pt x="629" y="162"/>
                    </a:lnTo>
                    <a:lnTo>
                      <a:pt x="623" y="160"/>
                    </a:lnTo>
                    <a:lnTo>
                      <a:pt x="616" y="159"/>
                    </a:lnTo>
                    <a:lnTo>
                      <a:pt x="610" y="155"/>
                    </a:lnTo>
                    <a:lnTo>
                      <a:pt x="614" y="155"/>
                    </a:lnTo>
                    <a:lnTo>
                      <a:pt x="615" y="159"/>
                    </a:lnTo>
                    <a:lnTo>
                      <a:pt x="616" y="160"/>
                    </a:lnTo>
                    <a:lnTo>
                      <a:pt x="619" y="163"/>
                    </a:lnTo>
                    <a:lnTo>
                      <a:pt x="619" y="168"/>
                    </a:lnTo>
                    <a:lnTo>
                      <a:pt x="616" y="173"/>
                    </a:lnTo>
                    <a:lnTo>
                      <a:pt x="613" y="176"/>
                    </a:lnTo>
                    <a:lnTo>
                      <a:pt x="609" y="178"/>
                    </a:lnTo>
                    <a:lnTo>
                      <a:pt x="614" y="178"/>
                    </a:lnTo>
                    <a:lnTo>
                      <a:pt x="619" y="182"/>
                    </a:lnTo>
                    <a:lnTo>
                      <a:pt x="620" y="185"/>
                    </a:lnTo>
                    <a:lnTo>
                      <a:pt x="619" y="191"/>
                    </a:lnTo>
                    <a:lnTo>
                      <a:pt x="615" y="201"/>
                    </a:lnTo>
                    <a:lnTo>
                      <a:pt x="609" y="208"/>
                    </a:lnTo>
                    <a:lnTo>
                      <a:pt x="600" y="211"/>
                    </a:lnTo>
                    <a:lnTo>
                      <a:pt x="589" y="212"/>
                    </a:lnTo>
                    <a:lnTo>
                      <a:pt x="594" y="212"/>
                    </a:lnTo>
                    <a:lnTo>
                      <a:pt x="598" y="212"/>
                    </a:lnTo>
                    <a:lnTo>
                      <a:pt x="602" y="214"/>
                    </a:lnTo>
                    <a:lnTo>
                      <a:pt x="605" y="217"/>
                    </a:lnTo>
                    <a:lnTo>
                      <a:pt x="605" y="224"/>
                    </a:lnTo>
                    <a:lnTo>
                      <a:pt x="605" y="228"/>
                    </a:lnTo>
                    <a:lnTo>
                      <a:pt x="605" y="233"/>
                    </a:lnTo>
                    <a:lnTo>
                      <a:pt x="605" y="237"/>
                    </a:lnTo>
                    <a:lnTo>
                      <a:pt x="610" y="237"/>
                    </a:lnTo>
                    <a:lnTo>
                      <a:pt x="615" y="239"/>
                    </a:lnTo>
                    <a:lnTo>
                      <a:pt x="620" y="243"/>
                    </a:lnTo>
                    <a:lnTo>
                      <a:pt x="623" y="246"/>
                    </a:lnTo>
                    <a:lnTo>
                      <a:pt x="626" y="250"/>
                    </a:lnTo>
                    <a:lnTo>
                      <a:pt x="628" y="257"/>
                    </a:lnTo>
                    <a:lnTo>
                      <a:pt x="628" y="265"/>
                    </a:lnTo>
                    <a:lnTo>
                      <a:pt x="625" y="270"/>
                    </a:lnTo>
                    <a:lnTo>
                      <a:pt x="623" y="270"/>
                    </a:lnTo>
                    <a:lnTo>
                      <a:pt x="622" y="271"/>
                    </a:lnTo>
                    <a:lnTo>
                      <a:pt x="619" y="271"/>
                    </a:lnTo>
                    <a:lnTo>
                      <a:pt x="619" y="274"/>
                    </a:lnTo>
                    <a:lnTo>
                      <a:pt x="626" y="274"/>
                    </a:lnTo>
                    <a:lnTo>
                      <a:pt x="633" y="277"/>
                    </a:lnTo>
                    <a:lnTo>
                      <a:pt x="636" y="284"/>
                    </a:lnTo>
                    <a:lnTo>
                      <a:pt x="639" y="290"/>
                    </a:lnTo>
                    <a:lnTo>
                      <a:pt x="641" y="294"/>
                    </a:lnTo>
                    <a:lnTo>
                      <a:pt x="639" y="301"/>
                    </a:lnTo>
                    <a:lnTo>
                      <a:pt x="637" y="307"/>
                    </a:lnTo>
                    <a:lnTo>
                      <a:pt x="633" y="312"/>
                    </a:lnTo>
                    <a:lnTo>
                      <a:pt x="632" y="312"/>
                    </a:lnTo>
                    <a:lnTo>
                      <a:pt x="629" y="312"/>
                    </a:lnTo>
                    <a:lnTo>
                      <a:pt x="628" y="312"/>
                    </a:lnTo>
                    <a:lnTo>
                      <a:pt x="632" y="312"/>
                    </a:lnTo>
                    <a:lnTo>
                      <a:pt x="633" y="315"/>
                    </a:lnTo>
                    <a:lnTo>
                      <a:pt x="633" y="317"/>
                    </a:lnTo>
                    <a:lnTo>
                      <a:pt x="633" y="319"/>
                    </a:lnTo>
                    <a:lnTo>
                      <a:pt x="634" y="326"/>
                    </a:lnTo>
                    <a:lnTo>
                      <a:pt x="634" y="334"/>
                    </a:lnTo>
                    <a:lnTo>
                      <a:pt x="629" y="341"/>
                    </a:lnTo>
                    <a:lnTo>
                      <a:pt x="623" y="346"/>
                    </a:lnTo>
                    <a:lnTo>
                      <a:pt x="626" y="346"/>
                    </a:lnTo>
                    <a:lnTo>
                      <a:pt x="629" y="346"/>
                    </a:lnTo>
                    <a:lnTo>
                      <a:pt x="633" y="347"/>
                    </a:lnTo>
                    <a:lnTo>
                      <a:pt x="636" y="350"/>
                    </a:lnTo>
                    <a:lnTo>
                      <a:pt x="639" y="359"/>
                    </a:lnTo>
                    <a:lnTo>
                      <a:pt x="642" y="362"/>
                    </a:lnTo>
                    <a:lnTo>
                      <a:pt x="647" y="368"/>
                    </a:lnTo>
                    <a:lnTo>
                      <a:pt x="651" y="373"/>
                    </a:lnTo>
                    <a:lnTo>
                      <a:pt x="658" y="382"/>
                    </a:lnTo>
                    <a:lnTo>
                      <a:pt x="656" y="391"/>
                    </a:lnTo>
                    <a:lnTo>
                      <a:pt x="649" y="400"/>
                    </a:lnTo>
                    <a:lnTo>
                      <a:pt x="637" y="402"/>
                    </a:lnTo>
                    <a:lnTo>
                      <a:pt x="643" y="408"/>
                    </a:lnTo>
                    <a:lnTo>
                      <a:pt x="647" y="411"/>
                    </a:lnTo>
                    <a:lnTo>
                      <a:pt x="649" y="421"/>
                    </a:lnTo>
                    <a:lnTo>
                      <a:pt x="649" y="427"/>
                    </a:lnTo>
                    <a:lnTo>
                      <a:pt x="646" y="432"/>
                    </a:lnTo>
                    <a:lnTo>
                      <a:pt x="641" y="437"/>
                    </a:lnTo>
                    <a:lnTo>
                      <a:pt x="637" y="444"/>
                    </a:lnTo>
                    <a:lnTo>
                      <a:pt x="634" y="449"/>
                    </a:lnTo>
                    <a:lnTo>
                      <a:pt x="634" y="453"/>
                    </a:lnTo>
                    <a:lnTo>
                      <a:pt x="636" y="458"/>
                    </a:lnTo>
                    <a:lnTo>
                      <a:pt x="636" y="464"/>
                    </a:lnTo>
                    <a:lnTo>
                      <a:pt x="634" y="471"/>
                    </a:lnTo>
                    <a:lnTo>
                      <a:pt x="632" y="473"/>
                    </a:lnTo>
                    <a:lnTo>
                      <a:pt x="626" y="476"/>
                    </a:lnTo>
                    <a:lnTo>
                      <a:pt x="622" y="476"/>
                    </a:lnTo>
                    <a:lnTo>
                      <a:pt x="616" y="476"/>
                    </a:lnTo>
                    <a:lnTo>
                      <a:pt x="620" y="478"/>
                    </a:lnTo>
                    <a:lnTo>
                      <a:pt x="619" y="485"/>
                    </a:lnTo>
                    <a:lnTo>
                      <a:pt x="615" y="493"/>
                    </a:lnTo>
                    <a:lnTo>
                      <a:pt x="613" y="499"/>
                    </a:lnTo>
                    <a:lnTo>
                      <a:pt x="609" y="503"/>
                    </a:lnTo>
                    <a:lnTo>
                      <a:pt x="605" y="503"/>
                    </a:lnTo>
                    <a:lnTo>
                      <a:pt x="598" y="500"/>
                    </a:lnTo>
                    <a:lnTo>
                      <a:pt x="593" y="497"/>
                    </a:lnTo>
                    <a:lnTo>
                      <a:pt x="596" y="503"/>
                    </a:lnTo>
                    <a:lnTo>
                      <a:pt x="596" y="507"/>
                    </a:lnTo>
                    <a:lnTo>
                      <a:pt x="593" y="512"/>
                    </a:lnTo>
                    <a:lnTo>
                      <a:pt x="589" y="516"/>
                    </a:lnTo>
                    <a:lnTo>
                      <a:pt x="585" y="520"/>
                    </a:lnTo>
                    <a:lnTo>
                      <a:pt x="580" y="525"/>
                    </a:lnTo>
                    <a:lnTo>
                      <a:pt x="574" y="526"/>
                    </a:lnTo>
                    <a:lnTo>
                      <a:pt x="566" y="523"/>
                    </a:lnTo>
                    <a:lnTo>
                      <a:pt x="567" y="526"/>
                    </a:lnTo>
                    <a:lnTo>
                      <a:pt x="569" y="527"/>
                    </a:lnTo>
                    <a:lnTo>
                      <a:pt x="567" y="531"/>
                    </a:lnTo>
                    <a:lnTo>
                      <a:pt x="567" y="534"/>
                    </a:lnTo>
                    <a:lnTo>
                      <a:pt x="565" y="540"/>
                    </a:lnTo>
                    <a:lnTo>
                      <a:pt x="558" y="546"/>
                    </a:lnTo>
                    <a:lnTo>
                      <a:pt x="552" y="548"/>
                    </a:lnTo>
                    <a:lnTo>
                      <a:pt x="543" y="548"/>
                    </a:lnTo>
                    <a:lnTo>
                      <a:pt x="544" y="549"/>
                    </a:lnTo>
                    <a:lnTo>
                      <a:pt x="546" y="552"/>
                    </a:lnTo>
                    <a:lnTo>
                      <a:pt x="546" y="553"/>
                    </a:lnTo>
                    <a:lnTo>
                      <a:pt x="547" y="553"/>
                    </a:lnTo>
                    <a:lnTo>
                      <a:pt x="546" y="560"/>
                    </a:lnTo>
                    <a:lnTo>
                      <a:pt x="544" y="566"/>
                    </a:lnTo>
                    <a:lnTo>
                      <a:pt x="539" y="573"/>
                    </a:lnTo>
                    <a:lnTo>
                      <a:pt x="534" y="575"/>
                    </a:lnTo>
                    <a:lnTo>
                      <a:pt x="527" y="576"/>
                    </a:lnTo>
                    <a:lnTo>
                      <a:pt x="521" y="574"/>
                    </a:lnTo>
                    <a:lnTo>
                      <a:pt x="517" y="569"/>
                    </a:lnTo>
                    <a:lnTo>
                      <a:pt x="513" y="565"/>
                    </a:lnTo>
                    <a:lnTo>
                      <a:pt x="511" y="571"/>
                    </a:lnTo>
                    <a:lnTo>
                      <a:pt x="507" y="574"/>
                    </a:lnTo>
                    <a:lnTo>
                      <a:pt x="503" y="579"/>
                    </a:lnTo>
                    <a:lnTo>
                      <a:pt x="498" y="580"/>
                    </a:lnTo>
                    <a:lnTo>
                      <a:pt x="493" y="580"/>
                    </a:lnTo>
                    <a:lnTo>
                      <a:pt x="489" y="579"/>
                    </a:lnTo>
                    <a:lnTo>
                      <a:pt x="485" y="576"/>
                    </a:lnTo>
                    <a:lnTo>
                      <a:pt x="482" y="573"/>
                    </a:lnTo>
                    <a:lnTo>
                      <a:pt x="482" y="574"/>
                    </a:lnTo>
                    <a:lnTo>
                      <a:pt x="482" y="575"/>
                    </a:lnTo>
                    <a:lnTo>
                      <a:pt x="482" y="576"/>
                    </a:lnTo>
                    <a:lnTo>
                      <a:pt x="482" y="579"/>
                    </a:lnTo>
                    <a:lnTo>
                      <a:pt x="480" y="582"/>
                    </a:lnTo>
                    <a:lnTo>
                      <a:pt x="477" y="583"/>
                    </a:lnTo>
                    <a:lnTo>
                      <a:pt x="475" y="583"/>
                    </a:lnTo>
                    <a:lnTo>
                      <a:pt x="471" y="583"/>
                    </a:lnTo>
                    <a:lnTo>
                      <a:pt x="475" y="593"/>
                    </a:lnTo>
                    <a:lnTo>
                      <a:pt x="471" y="602"/>
                    </a:lnTo>
                    <a:lnTo>
                      <a:pt x="466" y="610"/>
                    </a:lnTo>
                    <a:lnTo>
                      <a:pt x="463" y="616"/>
                    </a:lnTo>
                    <a:lnTo>
                      <a:pt x="462" y="628"/>
                    </a:lnTo>
                    <a:lnTo>
                      <a:pt x="457" y="635"/>
                    </a:lnTo>
                    <a:lnTo>
                      <a:pt x="450" y="643"/>
                    </a:lnTo>
                    <a:lnTo>
                      <a:pt x="442" y="650"/>
                    </a:lnTo>
                    <a:lnTo>
                      <a:pt x="438" y="651"/>
                    </a:lnTo>
                    <a:lnTo>
                      <a:pt x="432" y="648"/>
                    </a:lnTo>
                    <a:lnTo>
                      <a:pt x="430" y="642"/>
                    </a:lnTo>
                    <a:lnTo>
                      <a:pt x="427" y="637"/>
                    </a:lnTo>
                    <a:lnTo>
                      <a:pt x="425" y="638"/>
                    </a:lnTo>
                    <a:lnTo>
                      <a:pt x="425" y="641"/>
                    </a:lnTo>
                    <a:lnTo>
                      <a:pt x="423" y="642"/>
                    </a:lnTo>
                    <a:lnTo>
                      <a:pt x="422" y="642"/>
                    </a:lnTo>
                    <a:lnTo>
                      <a:pt x="417" y="643"/>
                    </a:lnTo>
                    <a:lnTo>
                      <a:pt x="413" y="643"/>
                    </a:lnTo>
                    <a:lnTo>
                      <a:pt x="408" y="642"/>
                    </a:lnTo>
                    <a:lnTo>
                      <a:pt x="402" y="641"/>
                    </a:lnTo>
                    <a:lnTo>
                      <a:pt x="402" y="643"/>
                    </a:lnTo>
                    <a:lnTo>
                      <a:pt x="402" y="645"/>
                    </a:lnTo>
                    <a:lnTo>
                      <a:pt x="402" y="648"/>
                    </a:lnTo>
                    <a:lnTo>
                      <a:pt x="401" y="650"/>
                    </a:lnTo>
                    <a:lnTo>
                      <a:pt x="396" y="655"/>
                    </a:lnTo>
                    <a:lnTo>
                      <a:pt x="390" y="658"/>
                    </a:lnTo>
                    <a:lnTo>
                      <a:pt x="383" y="659"/>
                    </a:lnTo>
                    <a:lnTo>
                      <a:pt x="377" y="656"/>
                    </a:lnTo>
                    <a:lnTo>
                      <a:pt x="379" y="661"/>
                    </a:lnTo>
                    <a:lnTo>
                      <a:pt x="376" y="662"/>
                    </a:lnTo>
                    <a:lnTo>
                      <a:pt x="373" y="664"/>
                    </a:lnTo>
                    <a:lnTo>
                      <a:pt x="372" y="668"/>
                    </a:lnTo>
                    <a:lnTo>
                      <a:pt x="365" y="668"/>
                    </a:lnTo>
                    <a:lnTo>
                      <a:pt x="359" y="668"/>
                    </a:lnTo>
                    <a:lnTo>
                      <a:pt x="351" y="668"/>
                    </a:lnTo>
                    <a:lnTo>
                      <a:pt x="343" y="665"/>
                    </a:lnTo>
                    <a:lnTo>
                      <a:pt x="343" y="668"/>
                    </a:lnTo>
                    <a:lnTo>
                      <a:pt x="343" y="669"/>
                    </a:lnTo>
                    <a:lnTo>
                      <a:pt x="341" y="672"/>
                    </a:lnTo>
                    <a:lnTo>
                      <a:pt x="336" y="674"/>
                    </a:lnTo>
                    <a:lnTo>
                      <a:pt x="332" y="674"/>
                    </a:lnTo>
                    <a:lnTo>
                      <a:pt x="328" y="672"/>
                    </a:lnTo>
                    <a:lnTo>
                      <a:pt x="326" y="671"/>
                    </a:lnTo>
                    <a:lnTo>
                      <a:pt x="326" y="669"/>
                    </a:lnTo>
                    <a:lnTo>
                      <a:pt x="326" y="665"/>
                    </a:lnTo>
                    <a:lnTo>
                      <a:pt x="328" y="665"/>
                    </a:lnTo>
                    <a:lnTo>
                      <a:pt x="332" y="664"/>
                    </a:lnTo>
                    <a:lnTo>
                      <a:pt x="334" y="664"/>
                    </a:lnTo>
                    <a:lnTo>
                      <a:pt x="338" y="662"/>
                    </a:lnTo>
                    <a:lnTo>
                      <a:pt x="342" y="662"/>
                    </a:lnTo>
                    <a:lnTo>
                      <a:pt x="342" y="661"/>
                    </a:lnTo>
                    <a:lnTo>
                      <a:pt x="342" y="659"/>
                    </a:lnTo>
                    <a:lnTo>
                      <a:pt x="342" y="658"/>
                    </a:lnTo>
                    <a:lnTo>
                      <a:pt x="346" y="655"/>
                    </a:lnTo>
                    <a:lnTo>
                      <a:pt x="351" y="652"/>
                    </a:lnTo>
                    <a:lnTo>
                      <a:pt x="355" y="651"/>
                    </a:lnTo>
                    <a:lnTo>
                      <a:pt x="360" y="651"/>
                    </a:lnTo>
                    <a:lnTo>
                      <a:pt x="363" y="650"/>
                    </a:lnTo>
                    <a:lnTo>
                      <a:pt x="366" y="645"/>
                    </a:lnTo>
                    <a:lnTo>
                      <a:pt x="369" y="641"/>
                    </a:lnTo>
                    <a:lnTo>
                      <a:pt x="376" y="637"/>
                    </a:lnTo>
                    <a:lnTo>
                      <a:pt x="374" y="637"/>
                    </a:lnTo>
                    <a:lnTo>
                      <a:pt x="374" y="635"/>
                    </a:lnTo>
                    <a:lnTo>
                      <a:pt x="373" y="635"/>
                    </a:lnTo>
                    <a:lnTo>
                      <a:pt x="376" y="628"/>
                    </a:lnTo>
                    <a:lnTo>
                      <a:pt x="382" y="623"/>
                    </a:lnTo>
                    <a:lnTo>
                      <a:pt x="390" y="619"/>
                    </a:lnTo>
                    <a:lnTo>
                      <a:pt x="396" y="615"/>
                    </a:lnTo>
                    <a:lnTo>
                      <a:pt x="395" y="614"/>
                    </a:lnTo>
                    <a:lnTo>
                      <a:pt x="395" y="611"/>
                    </a:lnTo>
                    <a:lnTo>
                      <a:pt x="395" y="610"/>
                    </a:lnTo>
                    <a:lnTo>
                      <a:pt x="401" y="606"/>
                    </a:lnTo>
                    <a:lnTo>
                      <a:pt x="404" y="601"/>
                    </a:lnTo>
                    <a:lnTo>
                      <a:pt x="404" y="594"/>
                    </a:lnTo>
                    <a:lnTo>
                      <a:pt x="401" y="586"/>
                    </a:lnTo>
                    <a:lnTo>
                      <a:pt x="402" y="586"/>
                    </a:lnTo>
                    <a:lnTo>
                      <a:pt x="404" y="586"/>
                    </a:lnTo>
                    <a:lnTo>
                      <a:pt x="406" y="586"/>
                    </a:lnTo>
                    <a:lnTo>
                      <a:pt x="408" y="586"/>
                    </a:lnTo>
                    <a:lnTo>
                      <a:pt x="409" y="585"/>
                    </a:lnTo>
                    <a:lnTo>
                      <a:pt x="408" y="582"/>
                    </a:lnTo>
                    <a:lnTo>
                      <a:pt x="408" y="579"/>
                    </a:lnTo>
                    <a:lnTo>
                      <a:pt x="409" y="576"/>
                    </a:lnTo>
                    <a:lnTo>
                      <a:pt x="408" y="576"/>
                    </a:lnTo>
                    <a:lnTo>
                      <a:pt x="406" y="576"/>
                    </a:lnTo>
                    <a:lnTo>
                      <a:pt x="404" y="576"/>
                    </a:lnTo>
                    <a:lnTo>
                      <a:pt x="402" y="574"/>
                    </a:lnTo>
                    <a:lnTo>
                      <a:pt x="401" y="569"/>
                    </a:lnTo>
                    <a:lnTo>
                      <a:pt x="401" y="567"/>
                    </a:lnTo>
                    <a:lnTo>
                      <a:pt x="401" y="566"/>
                    </a:lnTo>
                    <a:lnTo>
                      <a:pt x="406" y="562"/>
                    </a:lnTo>
                    <a:lnTo>
                      <a:pt x="409" y="558"/>
                    </a:lnTo>
                    <a:lnTo>
                      <a:pt x="409" y="553"/>
                    </a:lnTo>
                    <a:lnTo>
                      <a:pt x="410" y="548"/>
                    </a:lnTo>
                    <a:lnTo>
                      <a:pt x="413" y="547"/>
                    </a:lnTo>
                    <a:lnTo>
                      <a:pt x="414" y="547"/>
                    </a:lnTo>
                    <a:lnTo>
                      <a:pt x="413" y="547"/>
                    </a:lnTo>
                    <a:lnTo>
                      <a:pt x="410" y="546"/>
                    </a:lnTo>
                    <a:lnTo>
                      <a:pt x="408" y="546"/>
                    </a:lnTo>
                    <a:lnTo>
                      <a:pt x="406" y="546"/>
                    </a:lnTo>
                    <a:lnTo>
                      <a:pt x="406" y="540"/>
                    </a:lnTo>
                    <a:lnTo>
                      <a:pt x="406" y="535"/>
                    </a:lnTo>
                    <a:lnTo>
                      <a:pt x="406" y="531"/>
                    </a:lnTo>
                    <a:lnTo>
                      <a:pt x="404" y="527"/>
                    </a:lnTo>
                    <a:lnTo>
                      <a:pt x="402" y="525"/>
                    </a:lnTo>
                    <a:lnTo>
                      <a:pt x="401" y="523"/>
                    </a:lnTo>
                    <a:lnTo>
                      <a:pt x="401" y="520"/>
                    </a:lnTo>
                    <a:lnTo>
                      <a:pt x="401" y="518"/>
                    </a:lnTo>
                    <a:lnTo>
                      <a:pt x="401" y="517"/>
                    </a:lnTo>
                    <a:lnTo>
                      <a:pt x="402" y="516"/>
                    </a:lnTo>
                    <a:lnTo>
                      <a:pt x="404" y="516"/>
                    </a:lnTo>
                    <a:lnTo>
                      <a:pt x="406" y="516"/>
                    </a:lnTo>
                    <a:lnTo>
                      <a:pt x="400" y="512"/>
                    </a:lnTo>
                    <a:lnTo>
                      <a:pt x="393" y="507"/>
                    </a:lnTo>
                    <a:lnTo>
                      <a:pt x="389" y="504"/>
                    </a:lnTo>
                    <a:lnTo>
                      <a:pt x="389" y="497"/>
                    </a:lnTo>
                    <a:lnTo>
                      <a:pt x="383" y="497"/>
                    </a:lnTo>
                    <a:lnTo>
                      <a:pt x="381" y="494"/>
                    </a:lnTo>
                    <a:lnTo>
                      <a:pt x="379" y="491"/>
                    </a:lnTo>
                    <a:lnTo>
                      <a:pt x="376" y="487"/>
                    </a:lnTo>
                    <a:lnTo>
                      <a:pt x="376" y="484"/>
                    </a:lnTo>
                    <a:lnTo>
                      <a:pt x="377" y="480"/>
                    </a:lnTo>
                    <a:lnTo>
                      <a:pt x="379" y="477"/>
                    </a:lnTo>
                    <a:lnTo>
                      <a:pt x="381" y="472"/>
                    </a:lnTo>
                    <a:lnTo>
                      <a:pt x="374" y="482"/>
                    </a:lnTo>
                    <a:lnTo>
                      <a:pt x="366" y="480"/>
                    </a:lnTo>
                    <a:lnTo>
                      <a:pt x="356" y="472"/>
                    </a:lnTo>
                    <a:lnTo>
                      <a:pt x="352" y="460"/>
                    </a:lnTo>
                    <a:lnTo>
                      <a:pt x="351" y="460"/>
                    </a:lnTo>
                    <a:lnTo>
                      <a:pt x="347" y="460"/>
                    </a:lnTo>
                    <a:lnTo>
                      <a:pt x="346" y="463"/>
                    </a:lnTo>
                    <a:lnTo>
                      <a:pt x="342" y="463"/>
                    </a:lnTo>
                    <a:lnTo>
                      <a:pt x="338" y="459"/>
                    </a:lnTo>
                    <a:lnTo>
                      <a:pt x="336" y="455"/>
                    </a:lnTo>
                    <a:lnTo>
                      <a:pt x="334" y="450"/>
                    </a:lnTo>
                    <a:lnTo>
                      <a:pt x="329" y="449"/>
                    </a:lnTo>
                    <a:lnTo>
                      <a:pt x="325" y="450"/>
                    </a:lnTo>
                    <a:lnTo>
                      <a:pt x="322" y="450"/>
                    </a:lnTo>
                    <a:lnTo>
                      <a:pt x="317" y="451"/>
                    </a:lnTo>
                    <a:lnTo>
                      <a:pt x="313" y="451"/>
                    </a:lnTo>
                    <a:lnTo>
                      <a:pt x="311" y="450"/>
                    </a:lnTo>
                    <a:lnTo>
                      <a:pt x="310" y="449"/>
                    </a:lnTo>
                    <a:lnTo>
                      <a:pt x="306" y="448"/>
                    </a:lnTo>
                    <a:lnTo>
                      <a:pt x="301" y="448"/>
                    </a:lnTo>
                    <a:lnTo>
                      <a:pt x="300" y="448"/>
                    </a:lnTo>
                    <a:lnTo>
                      <a:pt x="298" y="445"/>
                    </a:lnTo>
                    <a:lnTo>
                      <a:pt x="298" y="442"/>
                    </a:lnTo>
                    <a:lnTo>
                      <a:pt x="298" y="439"/>
                    </a:lnTo>
                    <a:lnTo>
                      <a:pt x="297" y="444"/>
                    </a:lnTo>
                    <a:lnTo>
                      <a:pt x="294" y="449"/>
                    </a:lnTo>
                    <a:lnTo>
                      <a:pt x="292" y="453"/>
                    </a:lnTo>
                    <a:lnTo>
                      <a:pt x="288" y="457"/>
                    </a:lnTo>
                    <a:lnTo>
                      <a:pt x="280" y="458"/>
                    </a:lnTo>
                    <a:lnTo>
                      <a:pt x="273" y="458"/>
                    </a:lnTo>
                    <a:lnTo>
                      <a:pt x="266" y="453"/>
                    </a:lnTo>
                    <a:lnTo>
                      <a:pt x="262" y="445"/>
                    </a:lnTo>
                    <a:lnTo>
                      <a:pt x="262" y="449"/>
                    </a:lnTo>
                    <a:lnTo>
                      <a:pt x="260" y="450"/>
                    </a:lnTo>
                    <a:lnTo>
                      <a:pt x="258" y="451"/>
                    </a:lnTo>
                    <a:lnTo>
                      <a:pt x="257" y="453"/>
                    </a:lnTo>
                    <a:lnTo>
                      <a:pt x="249" y="451"/>
                    </a:lnTo>
                    <a:lnTo>
                      <a:pt x="240" y="449"/>
                    </a:lnTo>
                    <a:lnTo>
                      <a:pt x="235" y="444"/>
                    </a:lnTo>
                    <a:lnTo>
                      <a:pt x="230" y="435"/>
                    </a:lnTo>
                    <a:lnTo>
                      <a:pt x="228" y="442"/>
                    </a:lnTo>
                    <a:lnTo>
                      <a:pt x="225" y="449"/>
                    </a:lnTo>
                    <a:lnTo>
                      <a:pt x="222" y="453"/>
                    </a:lnTo>
                    <a:lnTo>
                      <a:pt x="216" y="457"/>
                    </a:lnTo>
                    <a:lnTo>
                      <a:pt x="216" y="455"/>
                    </a:lnTo>
                    <a:lnTo>
                      <a:pt x="216" y="453"/>
                    </a:lnTo>
                    <a:lnTo>
                      <a:pt x="216" y="451"/>
                    </a:lnTo>
                    <a:lnTo>
                      <a:pt x="212" y="451"/>
                    </a:lnTo>
                    <a:lnTo>
                      <a:pt x="212" y="458"/>
                    </a:lnTo>
                    <a:lnTo>
                      <a:pt x="211" y="460"/>
                    </a:lnTo>
                    <a:lnTo>
                      <a:pt x="206" y="464"/>
                    </a:lnTo>
                    <a:lnTo>
                      <a:pt x="202" y="463"/>
                    </a:lnTo>
                    <a:lnTo>
                      <a:pt x="198" y="463"/>
                    </a:lnTo>
                    <a:lnTo>
                      <a:pt x="197" y="459"/>
                    </a:lnTo>
                    <a:lnTo>
                      <a:pt x="195" y="458"/>
                    </a:lnTo>
                    <a:lnTo>
                      <a:pt x="194" y="453"/>
                    </a:lnTo>
                    <a:lnTo>
                      <a:pt x="191" y="459"/>
                    </a:lnTo>
                    <a:lnTo>
                      <a:pt x="189" y="464"/>
                    </a:lnTo>
                    <a:lnTo>
                      <a:pt x="184" y="469"/>
                    </a:lnTo>
                    <a:lnTo>
                      <a:pt x="177" y="468"/>
                    </a:lnTo>
                    <a:lnTo>
                      <a:pt x="175" y="466"/>
                    </a:lnTo>
                    <a:lnTo>
                      <a:pt x="171" y="464"/>
                    </a:lnTo>
                    <a:lnTo>
                      <a:pt x="169" y="460"/>
                    </a:lnTo>
                    <a:lnTo>
                      <a:pt x="168" y="457"/>
                    </a:lnTo>
                    <a:lnTo>
                      <a:pt x="168" y="459"/>
                    </a:lnTo>
                    <a:lnTo>
                      <a:pt x="168" y="463"/>
                    </a:lnTo>
                    <a:lnTo>
                      <a:pt x="168" y="466"/>
                    </a:lnTo>
                    <a:lnTo>
                      <a:pt x="168" y="469"/>
                    </a:lnTo>
                    <a:lnTo>
                      <a:pt x="167" y="469"/>
                    </a:lnTo>
                    <a:lnTo>
                      <a:pt x="164" y="469"/>
                    </a:lnTo>
                    <a:lnTo>
                      <a:pt x="163" y="468"/>
                    </a:lnTo>
                    <a:lnTo>
                      <a:pt x="162" y="466"/>
                    </a:lnTo>
                    <a:lnTo>
                      <a:pt x="162" y="471"/>
                    </a:lnTo>
                    <a:lnTo>
                      <a:pt x="160" y="473"/>
                    </a:lnTo>
                    <a:lnTo>
                      <a:pt x="157" y="476"/>
                    </a:lnTo>
                    <a:lnTo>
                      <a:pt x="154" y="477"/>
                    </a:lnTo>
                    <a:lnTo>
                      <a:pt x="149" y="477"/>
                    </a:lnTo>
                    <a:lnTo>
                      <a:pt x="146" y="476"/>
                    </a:lnTo>
                    <a:lnTo>
                      <a:pt x="142" y="472"/>
                    </a:lnTo>
                    <a:lnTo>
                      <a:pt x="140" y="469"/>
                    </a:lnTo>
                    <a:lnTo>
                      <a:pt x="136" y="469"/>
                    </a:lnTo>
                    <a:lnTo>
                      <a:pt x="135" y="471"/>
                    </a:lnTo>
                    <a:lnTo>
                      <a:pt x="132" y="472"/>
                    </a:lnTo>
                    <a:lnTo>
                      <a:pt x="130" y="472"/>
                    </a:lnTo>
                    <a:lnTo>
                      <a:pt x="126" y="473"/>
                    </a:lnTo>
                    <a:lnTo>
                      <a:pt x="122" y="472"/>
                    </a:lnTo>
                    <a:lnTo>
                      <a:pt x="117" y="469"/>
                    </a:lnTo>
                    <a:lnTo>
                      <a:pt x="114" y="468"/>
                    </a:lnTo>
                    <a:lnTo>
                      <a:pt x="110" y="464"/>
                    </a:lnTo>
                    <a:lnTo>
                      <a:pt x="113" y="460"/>
                    </a:lnTo>
                    <a:lnTo>
                      <a:pt x="113" y="458"/>
                    </a:lnTo>
                    <a:lnTo>
                      <a:pt x="110" y="459"/>
                    </a:lnTo>
                    <a:lnTo>
                      <a:pt x="108" y="463"/>
                    </a:lnTo>
                    <a:lnTo>
                      <a:pt x="105" y="466"/>
                    </a:lnTo>
                    <a:lnTo>
                      <a:pt x="101" y="469"/>
                    </a:lnTo>
                    <a:lnTo>
                      <a:pt x="96" y="472"/>
                    </a:lnTo>
                    <a:lnTo>
                      <a:pt x="92" y="472"/>
                    </a:lnTo>
                    <a:lnTo>
                      <a:pt x="89" y="471"/>
                    </a:lnTo>
                    <a:lnTo>
                      <a:pt x="86" y="469"/>
                    </a:lnTo>
                    <a:lnTo>
                      <a:pt x="82" y="469"/>
                    </a:lnTo>
                    <a:lnTo>
                      <a:pt x="79" y="472"/>
                    </a:lnTo>
                    <a:lnTo>
                      <a:pt x="77" y="476"/>
                    </a:lnTo>
                    <a:lnTo>
                      <a:pt x="73" y="478"/>
                    </a:lnTo>
                    <a:lnTo>
                      <a:pt x="69" y="482"/>
                    </a:lnTo>
                    <a:lnTo>
                      <a:pt x="65" y="482"/>
                    </a:lnTo>
                    <a:lnTo>
                      <a:pt x="62" y="480"/>
                    </a:lnTo>
                    <a:lnTo>
                      <a:pt x="57" y="478"/>
                    </a:lnTo>
                    <a:lnTo>
                      <a:pt x="53" y="476"/>
                    </a:lnTo>
                    <a:lnTo>
                      <a:pt x="53" y="480"/>
                    </a:lnTo>
                    <a:lnTo>
                      <a:pt x="50" y="484"/>
                    </a:lnTo>
                    <a:lnTo>
                      <a:pt x="44" y="485"/>
                    </a:lnTo>
                    <a:lnTo>
                      <a:pt x="40" y="486"/>
                    </a:lnTo>
                    <a:lnTo>
                      <a:pt x="38" y="486"/>
                    </a:lnTo>
                    <a:lnTo>
                      <a:pt x="37" y="485"/>
                    </a:lnTo>
                    <a:lnTo>
                      <a:pt x="33" y="484"/>
                    </a:lnTo>
                    <a:lnTo>
                      <a:pt x="32" y="482"/>
                    </a:lnTo>
                    <a:lnTo>
                      <a:pt x="32" y="484"/>
                    </a:lnTo>
                    <a:lnTo>
                      <a:pt x="30" y="484"/>
                    </a:lnTo>
                    <a:lnTo>
                      <a:pt x="30" y="485"/>
                    </a:lnTo>
                    <a:lnTo>
                      <a:pt x="28" y="485"/>
                    </a:lnTo>
                    <a:lnTo>
                      <a:pt x="27" y="485"/>
                    </a:lnTo>
                    <a:lnTo>
                      <a:pt x="25" y="485"/>
                    </a:lnTo>
                    <a:lnTo>
                      <a:pt x="24" y="486"/>
                    </a:lnTo>
                    <a:lnTo>
                      <a:pt x="17" y="490"/>
                    </a:lnTo>
                    <a:lnTo>
                      <a:pt x="13" y="493"/>
                    </a:lnTo>
                    <a:lnTo>
                      <a:pt x="7" y="494"/>
                    </a:lnTo>
                    <a:lnTo>
                      <a:pt x="2" y="494"/>
                    </a:lnTo>
                    <a:lnTo>
                      <a:pt x="2" y="493"/>
                    </a:lnTo>
                    <a:lnTo>
                      <a:pt x="3" y="491"/>
                    </a:lnTo>
                    <a:lnTo>
                      <a:pt x="4" y="490"/>
                    </a:lnTo>
                    <a:lnTo>
                      <a:pt x="6" y="490"/>
                    </a:lnTo>
                    <a:lnTo>
                      <a:pt x="0" y="4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199" name="Freeform 1639">
                <a:extLst>
                  <a:ext uri="{FF2B5EF4-FFF2-40B4-BE49-F238E27FC236}">
                    <a16:creationId xmlns:a16="http://schemas.microsoft.com/office/drawing/2014/main" id="{D3B68D14-2D1B-60CB-A0BE-49BCC0C5BBF8}"/>
                  </a:ext>
                </a:extLst>
              </p:cNvPr>
              <p:cNvSpPr>
                <a:spLocks/>
              </p:cNvSpPr>
              <p:nvPr/>
            </p:nvSpPr>
            <p:spPr bwMode="auto">
              <a:xfrm>
                <a:off x="3875" y="1634"/>
                <a:ext cx="1563" cy="1562"/>
              </a:xfrm>
              <a:custGeom>
                <a:avLst/>
                <a:gdLst>
                  <a:gd name="T0" fmla="*/ 2585 w 4690"/>
                  <a:gd name="T1" fmla="*/ 4674 h 4686"/>
                  <a:gd name="T2" fmla="*/ 2931 w 4690"/>
                  <a:gd name="T3" fmla="*/ 4613 h 4686"/>
                  <a:gd name="T4" fmla="*/ 3258 w 4690"/>
                  <a:gd name="T5" fmla="*/ 4501 h 4686"/>
                  <a:gd name="T6" fmla="*/ 3561 w 4690"/>
                  <a:gd name="T7" fmla="*/ 4347 h 4686"/>
                  <a:gd name="T8" fmla="*/ 3837 w 4690"/>
                  <a:gd name="T9" fmla="*/ 4152 h 4686"/>
                  <a:gd name="T10" fmla="*/ 4080 w 4690"/>
                  <a:gd name="T11" fmla="*/ 3919 h 4686"/>
                  <a:gd name="T12" fmla="*/ 4289 w 4690"/>
                  <a:gd name="T13" fmla="*/ 3654 h 4686"/>
                  <a:gd name="T14" fmla="*/ 4458 w 4690"/>
                  <a:gd name="T15" fmla="*/ 3360 h 4686"/>
                  <a:gd name="T16" fmla="*/ 4585 w 4690"/>
                  <a:gd name="T17" fmla="*/ 3041 h 4686"/>
                  <a:gd name="T18" fmla="*/ 4663 w 4690"/>
                  <a:gd name="T19" fmla="*/ 2701 h 4686"/>
                  <a:gd name="T20" fmla="*/ 4690 w 4690"/>
                  <a:gd name="T21" fmla="*/ 2344 h 4686"/>
                  <a:gd name="T22" fmla="*/ 4663 w 4690"/>
                  <a:gd name="T23" fmla="*/ 1987 h 4686"/>
                  <a:gd name="T24" fmla="*/ 4585 w 4690"/>
                  <a:gd name="T25" fmla="*/ 1647 h 4686"/>
                  <a:gd name="T26" fmla="*/ 4458 w 4690"/>
                  <a:gd name="T27" fmla="*/ 1328 h 4686"/>
                  <a:gd name="T28" fmla="*/ 4289 w 4690"/>
                  <a:gd name="T29" fmla="*/ 1035 h 4686"/>
                  <a:gd name="T30" fmla="*/ 4080 w 4690"/>
                  <a:gd name="T31" fmla="*/ 769 h 4686"/>
                  <a:gd name="T32" fmla="*/ 3837 w 4690"/>
                  <a:gd name="T33" fmla="*/ 536 h 4686"/>
                  <a:gd name="T34" fmla="*/ 3561 w 4690"/>
                  <a:gd name="T35" fmla="*/ 339 h 4686"/>
                  <a:gd name="T36" fmla="*/ 3258 w 4690"/>
                  <a:gd name="T37" fmla="*/ 185 h 4686"/>
                  <a:gd name="T38" fmla="*/ 2931 w 4690"/>
                  <a:gd name="T39" fmla="*/ 74 h 4686"/>
                  <a:gd name="T40" fmla="*/ 2585 w 4690"/>
                  <a:gd name="T41" fmla="*/ 13 h 4686"/>
                  <a:gd name="T42" fmla="*/ 2225 w 4690"/>
                  <a:gd name="T43" fmla="*/ 3 h 4686"/>
                  <a:gd name="T44" fmla="*/ 1873 w 4690"/>
                  <a:gd name="T45" fmla="*/ 48 h 4686"/>
                  <a:gd name="T46" fmla="*/ 1538 w 4690"/>
                  <a:gd name="T47" fmla="*/ 143 h 4686"/>
                  <a:gd name="T48" fmla="*/ 1228 w 4690"/>
                  <a:gd name="T49" fmla="*/ 283 h 4686"/>
                  <a:gd name="T50" fmla="*/ 941 w 4690"/>
                  <a:gd name="T51" fmla="*/ 466 h 4686"/>
                  <a:gd name="T52" fmla="*/ 687 w 4690"/>
                  <a:gd name="T53" fmla="*/ 686 h 4686"/>
                  <a:gd name="T54" fmla="*/ 466 w 4690"/>
                  <a:gd name="T55" fmla="*/ 942 h 4686"/>
                  <a:gd name="T56" fmla="*/ 283 w 4690"/>
                  <a:gd name="T57" fmla="*/ 1228 h 4686"/>
                  <a:gd name="T58" fmla="*/ 142 w 4690"/>
                  <a:gd name="T59" fmla="*/ 1539 h 4686"/>
                  <a:gd name="T60" fmla="*/ 47 w 4690"/>
                  <a:gd name="T61" fmla="*/ 1873 h 4686"/>
                  <a:gd name="T62" fmla="*/ 3 w 4690"/>
                  <a:gd name="T63" fmla="*/ 2224 h 4686"/>
                  <a:gd name="T64" fmla="*/ 13 w 4690"/>
                  <a:gd name="T65" fmla="*/ 2583 h 4686"/>
                  <a:gd name="T66" fmla="*/ 74 w 4690"/>
                  <a:gd name="T67" fmla="*/ 2930 h 4686"/>
                  <a:gd name="T68" fmla="*/ 185 w 4690"/>
                  <a:gd name="T69" fmla="*/ 3256 h 4686"/>
                  <a:gd name="T70" fmla="*/ 340 w 4690"/>
                  <a:gd name="T71" fmla="*/ 3559 h 4686"/>
                  <a:gd name="T72" fmla="*/ 537 w 4690"/>
                  <a:gd name="T73" fmla="*/ 3834 h 4686"/>
                  <a:gd name="T74" fmla="*/ 767 w 4690"/>
                  <a:gd name="T75" fmla="*/ 4078 h 4686"/>
                  <a:gd name="T76" fmla="*/ 1033 w 4690"/>
                  <a:gd name="T77" fmla="*/ 4286 h 4686"/>
                  <a:gd name="T78" fmla="*/ 1328 w 4690"/>
                  <a:gd name="T79" fmla="*/ 4456 h 4686"/>
                  <a:gd name="T80" fmla="*/ 1648 w 4690"/>
                  <a:gd name="T81" fmla="*/ 4582 h 4686"/>
                  <a:gd name="T82" fmla="*/ 1989 w 4690"/>
                  <a:gd name="T83" fmla="*/ 4661 h 4686"/>
                  <a:gd name="T84" fmla="*/ 2346 w 4690"/>
                  <a:gd name="T85" fmla="*/ 4686 h 4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90" h="4686">
                    <a:moveTo>
                      <a:pt x="2346" y="4686"/>
                    </a:moveTo>
                    <a:lnTo>
                      <a:pt x="2467" y="4684"/>
                    </a:lnTo>
                    <a:lnTo>
                      <a:pt x="2585" y="4674"/>
                    </a:lnTo>
                    <a:lnTo>
                      <a:pt x="2703" y="4661"/>
                    </a:lnTo>
                    <a:lnTo>
                      <a:pt x="2818" y="4638"/>
                    </a:lnTo>
                    <a:lnTo>
                      <a:pt x="2931" y="4613"/>
                    </a:lnTo>
                    <a:lnTo>
                      <a:pt x="3043" y="4582"/>
                    </a:lnTo>
                    <a:lnTo>
                      <a:pt x="3152" y="4545"/>
                    </a:lnTo>
                    <a:lnTo>
                      <a:pt x="3258" y="4501"/>
                    </a:lnTo>
                    <a:lnTo>
                      <a:pt x="3362" y="4456"/>
                    </a:lnTo>
                    <a:lnTo>
                      <a:pt x="3463" y="4404"/>
                    </a:lnTo>
                    <a:lnTo>
                      <a:pt x="3561" y="4347"/>
                    </a:lnTo>
                    <a:lnTo>
                      <a:pt x="3656" y="4286"/>
                    </a:lnTo>
                    <a:lnTo>
                      <a:pt x="3748" y="4221"/>
                    </a:lnTo>
                    <a:lnTo>
                      <a:pt x="3837" y="4152"/>
                    </a:lnTo>
                    <a:lnTo>
                      <a:pt x="3921" y="4078"/>
                    </a:lnTo>
                    <a:lnTo>
                      <a:pt x="4003" y="4001"/>
                    </a:lnTo>
                    <a:lnTo>
                      <a:pt x="4080" y="3919"/>
                    </a:lnTo>
                    <a:lnTo>
                      <a:pt x="4154" y="3834"/>
                    </a:lnTo>
                    <a:lnTo>
                      <a:pt x="4224" y="3745"/>
                    </a:lnTo>
                    <a:lnTo>
                      <a:pt x="4289" y="3654"/>
                    </a:lnTo>
                    <a:lnTo>
                      <a:pt x="4349" y="3559"/>
                    </a:lnTo>
                    <a:lnTo>
                      <a:pt x="4407" y="3461"/>
                    </a:lnTo>
                    <a:lnTo>
                      <a:pt x="4458" y="3360"/>
                    </a:lnTo>
                    <a:lnTo>
                      <a:pt x="4505" y="3256"/>
                    </a:lnTo>
                    <a:lnTo>
                      <a:pt x="4547" y="3150"/>
                    </a:lnTo>
                    <a:lnTo>
                      <a:pt x="4585" y="3041"/>
                    </a:lnTo>
                    <a:lnTo>
                      <a:pt x="4616" y="2930"/>
                    </a:lnTo>
                    <a:lnTo>
                      <a:pt x="4642" y="2816"/>
                    </a:lnTo>
                    <a:lnTo>
                      <a:pt x="4663" y="2701"/>
                    </a:lnTo>
                    <a:lnTo>
                      <a:pt x="4677" y="2583"/>
                    </a:lnTo>
                    <a:lnTo>
                      <a:pt x="4687" y="2465"/>
                    </a:lnTo>
                    <a:lnTo>
                      <a:pt x="4690" y="2344"/>
                    </a:lnTo>
                    <a:lnTo>
                      <a:pt x="4687" y="2224"/>
                    </a:lnTo>
                    <a:lnTo>
                      <a:pt x="4677" y="2104"/>
                    </a:lnTo>
                    <a:lnTo>
                      <a:pt x="4663" y="1987"/>
                    </a:lnTo>
                    <a:lnTo>
                      <a:pt x="4642" y="1873"/>
                    </a:lnTo>
                    <a:lnTo>
                      <a:pt x="4616" y="1759"/>
                    </a:lnTo>
                    <a:lnTo>
                      <a:pt x="4585" y="1647"/>
                    </a:lnTo>
                    <a:lnTo>
                      <a:pt x="4547" y="1539"/>
                    </a:lnTo>
                    <a:lnTo>
                      <a:pt x="4505" y="1432"/>
                    </a:lnTo>
                    <a:lnTo>
                      <a:pt x="4458" y="1328"/>
                    </a:lnTo>
                    <a:lnTo>
                      <a:pt x="4407" y="1228"/>
                    </a:lnTo>
                    <a:lnTo>
                      <a:pt x="4349" y="1129"/>
                    </a:lnTo>
                    <a:lnTo>
                      <a:pt x="4289" y="1035"/>
                    </a:lnTo>
                    <a:lnTo>
                      <a:pt x="4224" y="942"/>
                    </a:lnTo>
                    <a:lnTo>
                      <a:pt x="4154" y="854"/>
                    </a:lnTo>
                    <a:lnTo>
                      <a:pt x="4080" y="769"/>
                    </a:lnTo>
                    <a:lnTo>
                      <a:pt x="4003" y="686"/>
                    </a:lnTo>
                    <a:lnTo>
                      <a:pt x="3921" y="610"/>
                    </a:lnTo>
                    <a:lnTo>
                      <a:pt x="3837" y="536"/>
                    </a:lnTo>
                    <a:lnTo>
                      <a:pt x="3748" y="466"/>
                    </a:lnTo>
                    <a:lnTo>
                      <a:pt x="3656" y="400"/>
                    </a:lnTo>
                    <a:lnTo>
                      <a:pt x="3561" y="339"/>
                    </a:lnTo>
                    <a:lnTo>
                      <a:pt x="3463" y="283"/>
                    </a:lnTo>
                    <a:lnTo>
                      <a:pt x="3362" y="232"/>
                    </a:lnTo>
                    <a:lnTo>
                      <a:pt x="3258" y="185"/>
                    </a:lnTo>
                    <a:lnTo>
                      <a:pt x="3152" y="143"/>
                    </a:lnTo>
                    <a:lnTo>
                      <a:pt x="3043" y="105"/>
                    </a:lnTo>
                    <a:lnTo>
                      <a:pt x="2931" y="74"/>
                    </a:lnTo>
                    <a:lnTo>
                      <a:pt x="2818" y="48"/>
                    </a:lnTo>
                    <a:lnTo>
                      <a:pt x="2703" y="27"/>
                    </a:lnTo>
                    <a:lnTo>
                      <a:pt x="2585" y="13"/>
                    </a:lnTo>
                    <a:lnTo>
                      <a:pt x="2467" y="3"/>
                    </a:lnTo>
                    <a:lnTo>
                      <a:pt x="2346" y="0"/>
                    </a:lnTo>
                    <a:lnTo>
                      <a:pt x="2225" y="3"/>
                    </a:lnTo>
                    <a:lnTo>
                      <a:pt x="2106" y="13"/>
                    </a:lnTo>
                    <a:lnTo>
                      <a:pt x="1989" y="27"/>
                    </a:lnTo>
                    <a:lnTo>
                      <a:pt x="1873" y="48"/>
                    </a:lnTo>
                    <a:lnTo>
                      <a:pt x="1759" y="74"/>
                    </a:lnTo>
                    <a:lnTo>
                      <a:pt x="1648" y="105"/>
                    </a:lnTo>
                    <a:lnTo>
                      <a:pt x="1538" y="143"/>
                    </a:lnTo>
                    <a:lnTo>
                      <a:pt x="1431" y="185"/>
                    </a:lnTo>
                    <a:lnTo>
                      <a:pt x="1328" y="232"/>
                    </a:lnTo>
                    <a:lnTo>
                      <a:pt x="1228" y="283"/>
                    </a:lnTo>
                    <a:lnTo>
                      <a:pt x="1129" y="339"/>
                    </a:lnTo>
                    <a:lnTo>
                      <a:pt x="1033" y="400"/>
                    </a:lnTo>
                    <a:lnTo>
                      <a:pt x="941" y="466"/>
                    </a:lnTo>
                    <a:lnTo>
                      <a:pt x="853" y="536"/>
                    </a:lnTo>
                    <a:lnTo>
                      <a:pt x="767" y="610"/>
                    </a:lnTo>
                    <a:lnTo>
                      <a:pt x="687" y="686"/>
                    </a:lnTo>
                    <a:lnTo>
                      <a:pt x="608" y="769"/>
                    </a:lnTo>
                    <a:lnTo>
                      <a:pt x="537" y="854"/>
                    </a:lnTo>
                    <a:lnTo>
                      <a:pt x="466" y="942"/>
                    </a:lnTo>
                    <a:lnTo>
                      <a:pt x="401" y="1035"/>
                    </a:lnTo>
                    <a:lnTo>
                      <a:pt x="340" y="1129"/>
                    </a:lnTo>
                    <a:lnTo>
                      <a:pt x="283" y="1228"/>
                    </a:lnTo>
                    <a:lnTo>
                      <a:pt x="232" y="1328"/>
                    </a:lnTo>
                    <a:lnTo>
                      <a:pt x="185" y="1432"/>
                    </a:lnTo>
                    <a:lnTo>
                      <a:pt x="142" y="1539"/>
                    </a:lnTo>
                    <a:lnTo>
                      <a:pt x="106" y="1647"/>
                    </a:lnTo>
                    <a:lnTo>
                      <a:pt x="74" y="1759"/>
                    </a:lnTo>
                    <a:lnTo>
                      <a:pt x="47" y="1873"/>
                    </a:lnTo>
                    <a:lnTo>
                      <a:pt x="27" y="1987"/>
                    </a:lnTo>
                    <a:lnTo>
                      <a:pt x="13" y="2104"/>
                    </a:lnTo>
                    <a:lnTo>
                      <a:pt x="3" y="2224"/>
                    </a:lnTo>
                    <a:lnTo>
                      <a:pt x="0" y="2344"/>
                    </a:lnTo>
                    <a:lnTo>
                      <a:pt x="3" y="2465"/>
                    </a:lnTo>
                    <a:lnTo>
                      <a:pt x="13" y="2583"/>
                    </a:lnTo>
                    <a:lnTo>
                      <a:pt x="27" y="2701"/>
                    </a:lnTo>
                    <a:lnTo>
                      <a:pt x="47" y="2816"/>
                    </a:lnTo>
                    <a:lnTo>
                      <a:pt x="74" y="2930"/>
                    </a:lnTo>
                    <a:lnTo>
                      <a:pt x="106" y="3041"/>
                    </a:lnTo>
                    <a:lnTo>
                      <a:pt x="142" y="3150"/>
                    </a:lnTo>
                    <a:lnTo>
                      <a:pt x="185" y="3256"/>
                    </a:lnTo>
                    <a:lnTo>
                      <a:pt x="232" y="3360"/>
                    </a:lnTo>
                    <a:lnTo>
                      <a:pt x="283" y="3461"/>
                    </a:lnTo>
                    <a:lnTo>
                      <a:pt x="340" y="3559"/>
                    </a:lnTo>
                    <a:lnTo>
                      <a:pt x="401" y="3654"/>
                    </a:lnTo>
                    <a:lnTo>
                      <a:pt x="466" y="3745"/>
                    </a:lnTo>
                    <a:lnTo>
                      <a:pt x="537" y="3834"/>
                    </a:lnTo>
                    <a:lnTo>
                      <a:pt x="608" y="3919"/>
                    </a:lnTo>
                    <a:lnTo>
                      <a:pt x="687" y="4001"/>
                    </a:lnTo>
                    <a:lnTo>
                      <a:pt x="767" y="4078"/>
                    </a:lnTo>
                    <a:lnTo>
                      <a:pt x="853" y="4152"/>
                    </a:lnTo>
                    <a:lnTo>
                      <a:pt x="941" y="4221"/>
                    </a:lnTo>
                    <a:lnTo>
                      <a:pt x="1033" y="4286"/>
                    </a:lnTo>
                    <a:lnTo>
                      <a:pt x="1129" y="4347"/>
                    </a:lnTo>
                    <a:lnTo>
                      <a:pt x="1228" y="4404"/>
                    </a:lnTo>
                    <a:lnTo>
                      <a:pt x="1328" y="4456"/>
                    </a:lnTo>
                    <a:lnTo>
                      <a:pt x="1431" y="4501"/>
                    </a:lnTo>
                    <a:lnTo>
                      <a:pt x="1538" y="4545"/>
                    </a:lnTo>
                    <a:lnTo>
                      <a:pt x="1648" y="4582"/>
                    </a:lnTo>
                    <a:lnTo>
                      <a:pt x="1759" y="4613"/>
                    </a:lnTo>
                    <a:lnTo>
                      <a:pt x="1873" y="4638"/>
                    </a:lnTo>
                    <a:lnTo>
                      <a:pt x="1989" y="4661"/>
                    </a:lnTo>
                    <a:lnTo>
                      <a:pt x="2106" y="4674"/>
                    </a:lnTo>
                    <a:lnTo>
                      <a:pt x="2225" y="4684"/>
                    </a:lnTo>
                    <a:lnTo>
                      <a:pt x="2346" y="4686"/>
                    </a:lnTo>
                    <a:close/>
                  </a:path>
                </a:pathLst>
              </a:custGeom>
              <a:solidFill>
                <a:srgbClr val="FFF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00" name="Freeform 1640">
                <a:extLst>
                  <a:ext uri="{FF2B5EF4-FFF2-40B4-BE49-F238E27FC236}">
                    <a16:creationId xmlns:a16="http://schemas.microsoft.com/office/drawing/2014/main" id="{60B21924-0761-DC1A-231D-2DAE9F889750}"/>
                  </a:ext>
                </a:extLst>
              </p:cNvPr>
              <p:cNvSpPr>
                <a:spLocks/>
              </p:cNvSpPr>
              <p:nvPr/>
            </p:nvSpPr>
            <p:spPr bwMode="auto">
              <a:xfrm>
                <a:off x="4657" y="2415"/>
                <a:ext cx="785" cy="784"/>
              </a:xfrm>
              <a:custGeom>
                <a:avLst/>
                <a:gdLst>
                  <a:gd name="T0" fmla="*/ 2331 w 2354"/>
                  <a:gd name="T1" fmla="*/ 122 h 2353"/>
                  <a:gd name="T2" fmla="*/ 2307 w 2354"/>
                  <a:gd name="T3" fmla="*/ 356 h 2353"/>
                  <a:gd name="T4" fmla="*/ 2260 w 2354"/>
                  <a:gd name="T5" fmla="*/ 583 h 2353"/>
                  <a:gd name="T6" fmla="*/ 2192 w 2354"/>
                  <a:gd name="T7" fmla="*/ 803 h 2353"/>
                  <a:gd name="T8" fmla="*/ 2103 w 2354"/>
                  <a:gd name="T9" fmla="*/ 1013 h 2353"/>
                  <a:gd name="T10" fmla="*/ 1995 w 2354"/>
                  <a:gd name="T11" fmla="*/ 1209 h 2353"/>
                  <a:gd name="T12" fmla="*/ 1869 w 2354"/>
                  <a:gd name="T13" fmla="*/ 1396 h 2353"/>
                  <a:gd name="T14" fmla="*/ 1727 w 2354"/>
                  <a:gd name="T15" fmla="*/ 1568 h 2353"/>
                  <a:gd name="T16" fmla="*/ 1568 w 2354"/>
                  <a:gd name="T17" fmla="*/ 1727 h 2353"/>
                  <a:gd name="T18" fmla="*/ 1396 w 2354"/>
                  <a:gd name="T19" fmla="*/ 1868 h 2353"/>
                  <a:gd name="T20" fmla="*/ 1210 w 2354"/>
                  <a:gd name="T21" fmla="*/ 1995 h 2353"/>
                  <a:gd name="T22" fmla="*/ 1012 w 2354"/>
                  <a:gd name="T23" fmla="*/ 2104 h 2353"/>
                  <a:gd name="T24" fmla="*/ 803 w 2354"/>
                  <a:gd name="T25" fmla="*/ 2191 h 2353"/>
                  <a:gd name="T26" fmla="*/ 582 w 2354"/>
                  <a:gd name="T27" fmla="*/ 2259 h 2353"/>
                  <a:gd name="T28" fmla="*/ 355 w 2354"/>
                  <a:gd name="T29" fmla="*/ 2306 h 2353"/>
                  <a:gd name="T30" fmla="*/ 121 w 2354"/>
                  <a:gd name="T31" fmla="*/ 2331 h 2353"/>
                  <a:gd name="T32" fmla="*/ 0 w 2354"/>
                  <a:gd name="T33" fmla="*/ 2353 h 2353"/>
                  <a:gd name="T34" fmla="*/ 240 w 2354"/>
                  <a:gd name="T35" fmla="*/ 2340 h 2353"/>
                  <a:gd name="T36" fmla="*/ 473 w 2354"/>
                  <a:gd name="T37" fmla="*/ 2305 h 2353"/>
                  <a:gd name="T38" fmla="*/ 699 w 2354"/>
                  <a:gd name="T39" fmla="*/ 2249 h 2353"/>
                  <a:gd name="T40" fmla="*/ 917 w 2354"/>
                  <a:gd name="T41" fmla="*/ 2167 h 2353"/>
                  <a:gd name="T42" fmla="*/ 1122 w 2354"/>
                  <a:gd name="T43" fmla="*/ 2070 h 2353"/>
                  <a:gd name="T44" fmla="*/ 1316 w 2354"/>
                  <a:gd name="T45" fmla="*/ 1951 h 2353"/>
                  <a:gd name="T46" fmla="*/ 1496 w 2354"/>
                  <a:gd name="T47" fmla="*/ 1815 h 2353"/>
                  <a:gd name="T48" fmla="*/ 1664 w 2354"/>
                  <a:gd name="T49" fmla="*/ 1665 h 2353"/>
                  <a:gd name="T50" fmla="*/ 1815 w 2354"/>
                  <a:gd name="T51" fmla="*/ 1496 h 2353"/>
                  <a:gd name="T52" fmla="*/ 1952 w 2354"/>
                  <a:gd name="T53" fmla="*/ 1316 h 2353"/>
                  <a:gd name="T54" fmla="*/ 2069 w 2354"/>
                  <a:gd name="T55" fmla="*/ 1122 h 2353"/>
                  <a:gd name="T56" fmla="*/ 2167 w 2354"/>
                  <a:gd name="T57" fmla="*/ 917 h 2353"/>
                  <a:gd name="T58" fmla="*/ 2248 w 2354"/>
                  <a:gd name="T59" fmla="*/ 699 h 2353"/>
                  <a:gd name="T60" fmla="*/ 2306 w 2354"/>
                  <a:gd name="T61" fmla="*/ 474 h 2353"/>
                  <a:gd name="T62" fmla="*/ 2341 w 2354"/>
                  <a:gd name="T63" fmla="*/ 241 h 2353"/>
                  <a:gd name="T64" fmla="*/ 2354 w 2354"/>
                  <a:gd name="T65" fmla="*/ 0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54" h="2353">
                    <a:moveTo>
                      <a:pt x="2334" y="0"/>
                    </a:moveTo>
                    <a:lnTo>
                      <a:pt x="2331" y="122"/>
                    </a:lnTo>
                    <a:lnTo>
                      <a:pt x="2321" y="238"/>
                    </a:lnTo>
                    <a:lnTo>
                      <a:pt x="2307" y="356"/>
                    </a:lnTo>
                    <a:lnTo>
                      <a:pt x="2286" y="471"/>
                    </a:lnTo>
                    <a:lnTo>
                      <a:pt x="2260" y="583"/>
                    </a:lnTo>
                    <a:lnTo>
                      <a:pt x="2228" y="694"/>
                    </a:lnTo>
                    <a:lnTo>
                      <a:pt x="2192" y="803"/>
                    </a:lnTo>
                    <a:lnTo>
                      <a:pt x="2150" y="909"/>
                    </a:lnTo>
                    <a:lnTo>
                      <a:pt x="2103" y="1013"/>
                    </a:lnTo>
                    <a:lnTo>
                      <a:pt x="2053" y="1113"/>
                    </a:lnTo>
                    <a:lnTo>
                      <a:pt x="1995" y="1209"/>
                    </a:lnTo>
                    <a:lnTo>
                      <a:pt x="1934" y="1304"/>
                    </a:lnTo>
                    <a:lnTo>
                      <a:pt x="1869" y="1396"/>
                    </a:lnTo>
                    <a:lnTo>
                      <a:pt x="1801" y="1484"/>
                    </a:lnTo>
                    <a:lnTo>
                      <a:pt x="1727" y="1568"/>
                    </a:lnTo>
                    <a:lnTo>
                      <a:pt x="1650" y="1651"/>
                    </a:lnTo>
                    <a:lnTo>
                      <a:pt x="1568" y="1727"/>
                    </a:lnTo>
                    <a:lnTo>
                      <a:pt x="1485" y="1800"/>
                    </a:lnTo>
                    <a:lnTo>
                      <a:pt x="1396" y="1868"/>
                    </a:lnTo>
                    <a:lnTo>
                      <a:pt x="1304" y="1934"/>
                    </a:lnTo>
                    <a:lnTo>
                      <a:pt x="1210" y="1995"/>
                    </a:lnTo>
                    <a:lnTo>
                      <a:pt x="1112" y="2052"/>
                    </a:lnTo>
                    <a:lnTo>
                      <a:pt x="1012" y="2104"/>
                    </a:lnTo>
                    <a:lnTo>
                      <a:pt x="909" y="2150"/>
                    </a:lnTo>
                    <a:lnTo>
                      <a:pt x="803" y="2191"/>
                    </a:lnTo>
                    <a:lnTo>
                      <a:pt x="693" y="2229"/>
                    </a:lnTo>
                    <a:lnTo>
                      <a:pt x="582" y="2259"/>
                    </a:lnTo>
                    <a:lnTo>
                      <a:pt x="471" y="2285"/>
                    </a:lnTo>
                    <a:lnTo>
                      <a:pt x="355" y="2306"/>
                    </a:lnTo>
                    <a:lnTo>
                      <a:pt x="236" y="2320"/>
                    </a:lnTo>
                    <a:lnTo>
                      <a:pt x="121" y="2331"/>
                    </a:lnTo>
                    <a:lnTo>
                      <a:pt x="0" y="2334"/>
                    </a:lnTo>
                    <a:lnTo>
                      <a:pt x="0" y="2353"/>
                    </a:lnTo>
                    <a:lnTo>
                      <a:pt x="121" y="2351"/>
                    </a:lnTo>
                    <a:lnTo>
                      <a:pt x="240" y="2340"/>
                    </a:lnTo>
                    <a:lnTo>
                      <a:pt x="358" y="2326"/>
                    </a:lnTo>
                    <a:lnTo>
                      <a:pt x="473" y="2305"/>
                    </a:lnTo>
                    <a:lnTo>
                      <a:pt x="588" y="2279"/>
                    </a:lnTo>
                    <a:lnTo>
                      <a:pt x="699" y="2249"/>
                    </a:lnTo>
                    <a:lnTo>
                      <a:pt x="808" y="2211"/>
                    </a:lnTo>
                    <a:lnTo>
                      <a:pt x="917" y="2167"/>
                    </a:lnTo>
                    <a:lnTo>
                      <a:pt x="1020" y="2120"/>
                    </a:lnTo>
                    <a:lnTo>
                      <a:pt x="1122" y="2070"/>
                    </a:lnTo>
                    <a:lnTo>
                      <a:pt x="1220" y="2012"/>
                    </a:lnTo>
                    <a:lnTo>
                      <a:pt x="1316" y="1951"/>
                    </a:lnTo>
                    <a:lnTo>
                      <a:pt x="1407" y="1886"/>
                    </a:lnTo>
                    <a:lnTo>
                      <a:pt x="1496" y="1815"/>
                    </a:lnTo>
                    <a:lnTo>
                      <a:pt x="1582" y="1741"/>
                    </a:lnTo>
                    <a:lnTo>
                      <a:pt x="1664" y="1665"/>
                    </a:lnTo>
                    <a:lnTo>
                      <a:pt x="1741" y="1582"/>
                    </a:lnTo>
                    <a:lnTo>
                      <a:pt x="1815" y="1496"/>
                    </a:lnTo>
                    <a:lnTo>
                      <a:pt x="1886" y="1407"/>
                    </a:lnTo>
                    <a:lnTo>
                      <a:pt x="1952" y="1316"/>
                    </a:lnTo>
                    <a:lnTo>
                      <a:pt x="2013" y="1221"/>
                    </a:lnTo>
                    <a:lnTo>
                      <a:pt x="2069" y="1122"/>
                    </a:lnTo>
                    <a:lnTo>
                      <a:pt x="2121" y="1021"/>
                    </a:lnTo>
                    <a:lnTo>
                      <a:pt x="2167" y="917"/>
                    </a:lnTo>
                    <a:lnTo>
                      <a:pt x="2211" y="809"/>
                    </a:lnTo>
                    <a:lnTo>
                      <a:pt x="2248" y="699"/>
                    </a:lnTo>
                    <a:lnTo>
                      <a:pt x="2280" y="589"/>
                    </a:lnTo>
                    <a:lnTo>
                      <a:pt x="2306" y="474"/>
                    </a:lnTo>
                    <a:lnTo>
                      <a:pt x="2327" y="358"/>
                    </a:lnTo>
                    <a:lnTo>
                      <a:pt x="2341" y="241"/>
                    </a:lnTo>
                    <a:lnTo>
                      <a:pt x="2351" y="122"/>
                    </a:lnTo>
                    <a:lnTo>
                      <a:pt x="2354" y="0"/>
                    </a:lnTo>
                    <a:lnTo>
                      <a:pt x="2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01" name="Freeform 1641">
                <a:extLst>
                  <a:ext uri="{FF2B5EF4-FFF2-40B4-BE49-F238E27FC236}">
                    <a16:creationId xmlns:a16="http://schemas.microsoft.com/office/drawing/2014/main" id="{2437767E-0C09-A858-BB03-56AE0BA5D356}"/>
                  </a:ext>
                </a:extLst>
              </p:cNvPr>
              <p:cNvSpPr>
                <a:spLocks/>
              </p:cNvSpPr>
              <p:nvPr/>
            </p:nvSpPr>
            <p:spPr bwMode="auto">
              <a:xfrm>
                <a:off x="4657" y="1630"/>
                <a:ext cx="785" cy="785"/>
              </a:xfrm>
              <a:custGeom>
                <a:avLst/>
                <a:gdLst>
                  <a:gd name="T0" fmla="*/ 121 w 2354"/>
                  <a:gd name="T1" fmla="*/ 24 h 2355"/>
                  <a:gd name="T2" fmla="*/ 355 w 2354"/>
                  <a:gd name="T3" fmla="*/ 48 h 2355"/>
                  <a:gd name="T4" fmla="*/ 582 w 2354"/>
                  <a:gd name="T5" fmla="*/ 94 h 2355"/>
                  <a:gd name="T6" fmla="*/ 803 w 2354"/>
                  <a:gd name="T7" fmla="*/ 163 h 2355"/>
                  <a:gd name="T8" fmla="*/ 1012 w 2354"/>
                  <a:gd name="T9" fmla="*/ 251 h 2355"/>
                  <a:gd name="T10" fmla="*/ 1210 w 2354"/>
                  <a:gd name="T11" fmla="*/ 360 h 2355"/>
                  <a:gd name="T12" fmla="*/ 1396 w 2354"/>
                  <a:gd name="T13" fmla="*/ 485 h 2355"/>
                  <a:gd name="T14" fmla="*/ 1568 w 2354"/>
                  <a:gd name="T15" fmla="*/ 628 h 2355"/>
                  <a:gd name="T16" fmla="*/ 1727 w 2354"/>
                  <a:gd name="T17" fmla="*/ 786 h 2355"/>
                  <a:gd name="T18" fmla="*/ 1869 w 2354"/>
                  <a:gd name="T19" fmla="*/ 958 h 2355"/>
                  <a:gd name="T20" fmla="*/ 1995 w 2354"/>
                  <a:gd name="T21" fmla="*/ 1146 h 2355"/>
                  <a:gd name="T22" fmla="*/ 2103 w 2354"/>
                  <a:gd name="T23" fmla="*/ 1343 h 2355"/>
                  <a:gd name="T24" fmla="*/ 2192 w 2354"/>
                  <a:gd name="T25" fmla="*/ 1553 h 2355"/>
                  <a:gd name="T26" fmla="*/ 2260 w 2354"/>
                  <a:gd name="T27" fmla="*/ 1773 h 2355"/>
                  <a:gd name="T28" fmla="*/ 2307 w 2354"/>
                  <a:gd name="T29" fmla="*/ 2000 h 2355"/>
                  <a:gd name="T30" fmla="*/ 2331 w 2354"/>
                  <a:gd name="T31" fmla="*/ 2234 h 2355"/>
                  <a:gd name="T32" fmla="*/ 2354 w 2354"/>
                  <a:gd name="T33" fmla="*/ 2355 h 2355"/>
                  <a:gd name="T34" fmla="*/ 2341 w 2354"/>
                  <a:gd name="T35" fmla="*/ 2113 h 2355"/>
                  <a:gd name="T36" fmla="*/ 2306 w 2354"/>
                  <a:gd name="T37" fmla="*/ 1881 h 2355"/>
                  <a:gd name="T38" fmla="*/ 2248 w 2354"/>
                  <a:gd name="T39" fmla="*/ 1654 h 2355"/>
                  <a:gd name="T40" fmla="*/ 2167 w 2354"/>
                  <a:gd name="T41" fmla="*/ 1439 h 2355"/>
                  <a:gd name="T42" fmla="*/ 2069 w 2354"/>
                  <a:gd name="T43" fmla="*/ 1234 h 2355"/>
                  <a:gd name="T44" fmla="*/ 1952 w 2354"/>
                  <a:gd name="T45" fmla="*/ 1040 h 2355"/>
                  <a:gd name="T46" fmla="*/ 1815 w 2354"/>
                  <a:gd name="T47" fmla="*/ 860 h 2355"/>
                  <a:gd name="T48" fmla="*/ 1664 w 2354"/>
                  <a:gd name="T49" fmla="*/ 690 h 2355"/>
                  <a:gd name="T50" fmla="*/ 1496 w 2354"/>
                  <a:gd name="T51" fmla="*/ 540 h 2355"/>
                  <a:gd name="T52" fmla="*/ 1316 w 2354"/>
                  <a:gd name="T53" fmla="*/ 403 h 2355"/>
                  <a:gd name="T54" fmla="*/ 1122 w 2354"/>
                  <a:gd name="T55" fmla="*/ 285 h 2355"/>
                  <a:gd name="T56" fmla="*/ 917 w 2354"/>
                  <a:gd name="T57" fmla="*/ 188 h 2355"/>
                  <a:gd name="T58" fmla="*/ 699 w 2354"/>
                  <a:gd name="T59" fmla="*/ 106 h 2355"/>
                  <a:gd name="T60" fmla="*/ 473 w 2354"/>
                  <a:gd name="T61" fmla="*/ 50 h 2355"/>
                  <a:gd name="T62" fmla="*/ 240 w 2354"/>
                  <a:gd name="T63" fmla="*/ 13 h 2355"/>
                  <a:gd name="T64" fmla="*/ 0 w 2354"/>
                  <a:gd name="T65" fmla="*/ 0 h 2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54" h="2355">
                    <a:moveTo>
                      <a:pt x="0" y="20"/>
                    </a:moveTo>
                    <a:lnTo>
                      <a:pt x="121" y="24"/>
                    </a:lnTo>
                    <a:lnTo>
                      <a:pt x="236" y="33"/>
                    </a:lnTo>
                    <a:lnTo>
                      <a:pt x="355" y="48"/>
                    </a:lnTo>
                    <a:lnTo>
                      <a:pt x="471" y="70"/>
                    </a:lnTo>
                    <a:lnTo>
                      <a:pt x="582" y="94"/>
                    </a:lnTo>
                    <a:lnTo>
                      <a:pt x="693" y="126"/>
                    </a:lnTo>
                    <a:lnTo>
                      <a:pt x="803" y="163"/>
                    </a:lnTo>
                    <a:lnTo>
                      <a:pt x="909" y="204"/>
                    </a:lnTo>
                    <a:lnTo>
                      <a:pt x="1012" y="251"/>
                    </a:lnTo>
                    <a:lnTo>
                      <a:pt x="1112" y="302"/>
                    </a:lnTo>
                    <a:lnTo>
                      <a:pt x="1210" y="360"/>
                    </a:lnTo>
                    <a:lnTo>
                      <a:pt x="1304" y="421"/>
                    </a:lnTo>
                    <a:lnTo>
                      <a:pt x="1396" y="485"/>
                    </a:lnTo>
                    <a:lnTo>
                      <a:pt x="1485" y="553"/>
                    </a:lnTo>
                    <a:lnTo>
                      <a:pt x="1568" y="628"/>
                    </a:lnTo>
                    <a:lnTo>
                      <a:pt x="1650" y="704"/>
                    </a:lnTo>
                    <a:lnTo>
                      <a:pt x="1727" y="786"/>
                    </a:lnTo>
                    <a:lnTo>
                      <a:pt x="1801" y="870"/>
                    </a:lnTo>
                    <a:lnTo>
                      <a:pt x="1869" y="958"/>
                    </a:lnTo>
                    <a:lnTo>
                      <a:pt x="1934" y="1050"/>
                    </a:lnTo>
                    <a:lnTo>
                      <a:pt x="1995" y="1146"/>
                    </a:lnTo>
                    <a:lnTo>
                      <a:pt x="2053" y="1242"/>
                    </a:lnTo>
                    <a:lnTo>
                      <a:pt x="2103" y="1343"/>
                    </a:lnTo>
                    <a:lnTo>
                      <a:pt x="2150" y="1447"/>
                    </a:lnTo>
                    <a:lnTo>
                      <a:pt x="2192" y="1553"/>
                    </a:lnTo>
                    <a:lnTo>
                      <a:pt x="2228" y="1660"/>
                    </a:lnTo>
                    <a:lnTo>
                      <a:pt x="2260" y="1773"/>
                    </a:lnTo>
                    <a:lnTo>
                      <a:pt x="2286" y="1885"/>
                    </a:lnTo>
                    <a:lnTo>
                      <a:pt x="2307" y="2000"/>
                    </a:lnTo>
                    <a:lnTo>
                      <a:pt x="2321" y="2117"/>
                    </a:lnTo>
                    <a:lnTo>
                      <a:pt x="2331" y="2234"/>
                    </a:lnTo>
                    <a:lnTo>
                      <a:pt x="2334" y="2355"/>
                    </a:lnTo>
                    <a:lnTo>
                      <a:pt x="2354" y="2355"/>
                    </a:lnTo>
                    <a:lnTo>
                      <a:pt x="2351" y="2234"/>
                    </a:lnTo>
                    <a:lnTo>
                      <a:pt x="2341" y="2113"/>
                    </a:lnTo>
                    <a:lnTo>
                      <a:pt x="2327" y="1997"/>
                    </a:lnTo>
                    <a:lnTo>
                      <a:pt x="2306" y="1881"/>
                    </a:lnTo>
                    <a:lnTo>
                      <a:pt x="2280" y="1767"/>
                    </a:lnTo>
                    <a:lnTo>
                      <a:pt x="2248" y="1654"/>
                    </a:lnTo>
                    <a:lnTo>
                      <a:pt x="2211" y="1547"/>
                    </a:lnTo>
                    <a:lnTo>
                      <a:pt x="2167" y="1439"/>
                    </a:lnTo>
                    <a:lnTo>
                      <a:pt x="2121" y="1335"/>
                    </a:lnTo>
                    <a:lnTo>
                      <a:pt x="2069" y="1234"/>
                    </a:lnTo>
                    <a:lnTo>
                      <a:pt x="2013" y="1135"/>
                    </a:lnTo>
                    <a:lnTo>
                      <a:pt x="1952" y="1040"/>
                    </a:lnTo>
                    <a:lnTo>
                      <a:pt x="1886" y="947"/>
                    </a:lnTo>
                    <a:lnTo>
                      <a:pt x="1815" y="860"/>
                    </a:lnTo>
                    <a:lnTo>
                      <a:pt x="1741" y="773"/>
                    </a:lnTo>
                    <a:lnTo>
                      <a:pt x="1664" y="690"/>
                    </a:lnTo>
                    <a:lnTo>
                      <a:pt x="1582" y="614"/>
                    </a:lnTo>
                    <a:lnTo>
                      <a:pt x="1496" y="540"/>
                    </a:lnTo>
                    <a:lnTo>
                      <a:pt x="1407" y="469"/>
                    </a:lnTo>
                    <a:lnTo>
                      <a:pt x="1316" y="403"/>
                    </a:lnTo>
                    <a:lnTo>
                      <a:pt x="1220" y="342"/>
                    </a:lnTo>
                    <a:lnTo>
                      <a:pt x="1122" y="285"/>
                    </a:lnTo>
                    <a:lnTo>
                      <a:pt x="1020" y="233"/>
                    </a:lnTo>
                    <a:lnTo>
                      <a:pt x="917" y="188"/>
                    </a:lnTo>
                    <a:lnTo>
                      <a:pt x="808" y="143"/>
                    </a:lnTo>
                    <a:lnTo>
                      <a:pt x="699" y="106"/>
                    </a:lnTo>
                    <a:lnTo>
                      <a:pt x="588" y="74"/>
                    </a:lnTo>
                    <a:lnTo>
                      <a:pt x="473" y="50"/>
                    </a:lnTo>
                    <a:lnTo>
                      <a:pt x="358" y="29"/>
                    </a:lnTo>
                    <a:lnTo>
                      <a:pt x="240" y="13"/>
                    </a:lnTo>
                    <a:lnTo>
                      <a:pt x="121" y="4"/>
                    </a:lnTo>
                    <a:lnTo>
                      <a:pt x="0" y="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02" name="Freeform 1642">
                <a:extLst>
                  <a:ext uri="{FF2B5EF4-FFF2-40B4-BE49-F238E27FC236}">
                    <a16:creationId xmlns:a16="http://schemas.microsoft.com/office/drawing/2014/main" id="{78053993-9DF5-C381-D536-4C6E9A5B2029}"/>
                  </a:ext>
                </a:extLst>
              </p:cNvPr>
              <p:cNvSpPr>
                <a:spLocks/>
              </p:cNvSpPr>
              <p:nvPr/>
            </p:nvSpPr>
            <p:spPr bwMode="auto">
              <a:xfrm>
                <a:off x="3872" y="1630"/>
                <a:ext cx="785" cy="785"/>
              </a:xfrm>
              <a:custGeom>
                <a:avLst/>
                <a:gdLst>
                  <a:gd name="T0" fmla="*/ 22 w 2356"/>
                  <a:gd name="T1" fmla="*/ 2234 h 2355"/>
                  <a:gd name="T2" fmla="*/ 47 w 2356"/>
                  <a:gd name="T3" fmla="*/ 2000 h 2355"/>
                  <a:gd name="T4" fmla="*/ 94 w 2356"/>
                  <a:gd name="T5" fmla="*/ 1773 h 2355"/>
                  <a:gd name="T6" fmla="*/ 162 w 2356"/>
                  <a:gd name="T7" fmla="*/ 1553 h 2355"/>
                  <a:gd name="T8" fmla="*/ 251 w 2356"/>
                  <a:gd name="T9" fmla="*/ 1343 h 2355"/>
                  <a:gd name="T10" fmla="*/ 358 w 2356"/>
                  <a:gd name="T11" fmla="*/ 1146 h 2355"/>
                  <a:gd name="T12" fmla="*/ 485 w 2356"/>
                  <a:gd name="T13" fmla="*/ 958 h 2355"/>
                  <a:gd name="T14" fmla="*/ 625 w 2356"/>
                  <a:gd name="T15" fmla="*/ 786 h 2355"/>
                  <a:gd name="T16" fmla="*/ 785 w 2356"/>
                  <a:gd name="T17" fmla="*/ 628 h 2355"/>
                  <a:gd name="T18" fmla="*/ 957 w 2356"/>
                  <a:gd name="T19" fmla="*/ 485 h 2355"/>
                  <a:gd name="T20" fmla="*/ 1144 w 2356"/>
                  <a:gd name="T21" fmla="*/ 360 h 2355"/>
                  <a:gd name="T22" fmla="*/ 1342 w 2356"/>
                  <a:gd name="T23" fmla="*/ 251 h 2355"/>
                  <a:gd name="T24" fmla="*/ 1550 w 2356"/>
                  <a:gd name="T25" fmla="*/ 163 h 2355"/>
                  <a:gd name="T26" fmla="*/ 1772 w 2356"/>
                  <a:gd name="T27" fmla="*/ 94 h 2355"/>
                  <a:gd name="T28" fmla="*/ 2000 w 2356"/>
                  <a:gd name="T29" fmla="*/ 48 h 2355"/>
                  <a:gd name="T30" fmla="*/ 2234 w 2356"/>
                  <a:gd name="T31" fmla="*/ 24 h 2355"/>
                  <a:gd name="T32" fmla="*/ 2356 w 2356"/>
                  <a:gd name="T33" fmla="*/ 0 h 2355"/>
                  <a:gd name="T34" fmla="*/ 2114 w 2356"/>
                  <a:gd name="T35" fmla="*/ 13 h 2355"/>
                  <a:gd name="T36" fmla="*/ 1881 w 2356"/>
                  <a:gd name="T37" fmla="*/ 50 h 2355"/>
                  <a:gd name="T38" fmla="*/ 1655 w 2356"/>
                  <a:gd name="T39" fmla="*/ 106 h 2355"/>
                  <a:gd name="T40" fmla="*/ 1437 w 2356"/>
                  <a:gd name="T41" fmla="*/ 188 h 2355"/>
                  <a:gd name="T42" fmla="*/ 1232 w 2356"/>
                  <a:gd name="T43" fmla="*/ 285 h 2355"/>
                  <a:gd name="T44" fmla="*/ 1038 w 2356"/>
                  <a:gd name="T45" fmla="*/ 403 h 2355"/>
                  <a:gd name="T46" fmla="*/ 857 w 2356"/>
                  <a:gd name="T47" fmla="*/ 540 h 2355"/>
                  <a:gd name="T48" fmla="*/ 689 w 2356"/>
                  <a:gd name="T49" fmla="*/ 690 h 2355"/>
                  <a:gd name="T50" fmla="*/ 539 w 2356"/>
                  <a:gd name="T51" fmla="*/ 860 h 2355"/>
                  <a:gd name="T52" fmla="*/ 402 w 2356"/>
                  <a:gd name="T53" fmla="*/ 1040 h 2355"/>
                  <a:gd name="T54" fmla="*/ 285 w 2356"/>
                  <a:gd name="T55" fmla="*/ 1234 h 2355"/>
                  <a:gd name="T56" fmla="*/ 186 w 2356"/>
                  <a:gd name="T57" fmla="*/ 1439 h 2355"/>
                  <a:gd name="T58" fmla="*/ 105 w 2356"/>
                  <a:gd name="T59" fmla="*/ 1654 h 2355"/>
                  <a:gd name="T60" fmla="*/ 47 w 2356"/>
                  <a:gd name="T61" fmla="*/ 1881 h 2355"/>
                  <a:gd name="T62" fmla="*/ 13 w 2356"/>
                  <a:gd name="T63" fmla="*/ 2113 h 2355"/>
                  <a:gd name="T64" fmla="*/ 0 w 2356"/>
                  <a:gd name="T65" fmla="*/ 2355 h 2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56" h="2355">
                    <a:moveTo>
                      <a:pt x="20" y="2355"/>
                    </a:moveTo>
                    <a:lnTo>
                      <a:pt x="22" y="2234"/>
                    </a:lnTo>
                    <a:lnTo>
                      <a:pt x="33" y="2117"/>
                    </a:lnTo>
                    <a:lnTo>
                      <a:pt x="47" y="2000"/>
                    </a:lnTo>
                    <a:lnTo>
                      <a:pt x="67" y="1885"/>
                    </a:lnTo>
                    <a:lnTo>
                      <a:pt x="94" y="1773"/>
                    </a:lnTo>
                    <a:lnTo>
                      <a:pt x="125" y="1660"/>
                    </a:lnTo>
                    <a:lnTo>
                      <a:pt x="162" y="1553"/>
                    </a:lnTo>
                    <a:lnTo>
                      <a:pt x="203" y="1447"/>
                    </a:lnTo>
                    <a:lnTo>
                      <a:pt x="251" y="1343"/>
                    </a:lnTo>
                    <a:lnTo>
                      <a:pt x="301" y="1242"/>
                    </a:lnTo>
                    <a:lnTo>
                      <a:pt x="358" y="1146"/>
                    </a:lnTo>
                    <a:lnTo>
                      <a:pt x="419" y="1050"/>
                    </a:lnTo>
                    <a:lnTo>
                      <a:pt x="485" y="958"/>
                    </a:lnTo>
                    <a:lnTo>
                      <a:pt x="553" y="870"/>
                    </a:lnTo>
                    <a:lnTo>
                      <a:pt x="625" y="786"/>
                    </a:lnTo>
                    <a:lnTo>
                      <a:pt x="704" y="704"/>
                    </a:lnTo>
                    <a:lnTo>
                      <a:pt x="785" y="628"/>
                    </a:lnTo>
                    <a:lnTo>
                      <a:pt x="869" y="553"/>
                    </a:lnTo>
                    <a:lnTo>
                      <a:pt x="957" y="485"/>
                    </a:lnTo>
                    <a:lnTo>
                      <a:pt x="1049" y="421"/>
                    </a:lnTo>
                    <a:lnTo>
                      <a:pt x="1144" y="360"/>
                    </a:lnTo>
                    <a:lnTo>
                      <a:pt x="1241" y="302"/>
                    </a:lnTo>
                    <a:lnTo>
                      <a:pt x="1342" y="251"/>
                    </a:lnTo>
                    <a:lnTo>
                      <a:pt x="1445" y="204"/>
                    </a:lnTo>
                    <a:lnTo>
                      <a:pt x="1550" y="163"/>
                    </a:lnTo>
                    <a:lnTo>
                      <a:pt x="1661" y="126"/>
                    </a:lnTo>
                    <a:lnTo>
                      <a:pt x="1772" y="94"/>
                    </a:lnTo>
                    <a:lnTo>
                      <a:pt x="1883" y="70"/>
                    </a:lnTo>
                    <a:lnTo>
                      <a:pt x="2000" y="48"/>
                    </a:lnTo>
                    <a:lnTo>
                      <a:pt x="2116" y="33"/>
                    </a:lnTo>
                    <a:lnTo>
                      <a:pt x="2234" y="24"/>
                    </a:lnTo>
                    <a:lnTo>
                      <a:pt x="2356" y="20"/>
                    </a:lnTo>
                    <a:lnTo>
                      <a:pt x="2356" y="0"/>
                    </a:lnTo>
                    <a:lnTo>
                      <a:pt x="2234" y="4"/>
                    </a:lnTo>
                    <a:lnTo>
                      <a:pt x="2114" y="13"/>
                    </a:lnTo>
                    <a:lnTo>
                      <a:pt x="1997" y="29"/>
                    </a:lnTo>
                    <a:lnTo>
                      <a:pt x="1881" y="50"/>
                    </a:lnTo>
                    <a:lnTo>
                      <a:pt x="1766" y="74"/>
                    </a:lnTo>
                    <a:lnTo>
                      <a:pt x="1655" y="106"/>
                    </a:lnTo>
                    <a:lnTo>
                      <a:pt x="1546" y="143"/>
                    </a:lnTo>
                    <a:lnTo>
                      <a:pt x="1437" y="188"/>
                    </a:lnTo>
                    <a:lnTo>
                      <a:pt x="1334" y="233"/>
                    </a:lnTo>
                    <a:lnTo>
                      <a:pt x="1232" y="285"/>
                    </a:lnTo>
                    <a:lnTo>
                      <a:pt x="1134" y="342"/>
                    </a:lnTo>
                    <a:lnTo>
                      <a:pt x="1038" y="403"/>
                    </a:lnTo>
                    <a:lnTo>
                      <a:pt x="945" y="469"/>
                    </a:lnTo>
                    <a:lnTo>
                      <a:pt x="857" y="540"/>
                    </a:lnTo>
                    <a:lnTo>
                      <a:pt x="771" y="614"/>
                    </a:lnTo>
                    <a:lnTo>
                      <a:pt x="689" y="690"/>
                    </a:lnTo>
                    <a:lnTo>
                      <a:pt x="611" y="773"/>
                    </a:lnTo>
                    <a:lnTo>
                      <a:pt x="539" y="860"/>
                    </a:lnTo>
                    <a:lnTo>
                      <a:pt x="467" y="947"/>
                    </a:lnTo>
                    <a:lnTo>
                      <a:pt x="402" y="1040"/>
                    </a:lnTo>
                    <a:lnTo>
                      <a:pt x="341" y="1135"/>
                    </a:lnTo>
                    <a:lnTo>
                      <a:pt x="285" y="1234"/>
                    </a:lnTo>
                    <a:lnTo>
                      <a:pt x="233" y="1335"/>
                    </a:lnTo>
                    <a:lnTo>
                      <a:pt x="186" y="1439"/>
                    </a:lnTo>
                    <a:lnTo>
                      <a:pt x="142" y="1547"/>
                    </a:lnTo>
                    <a:lnTo>
                      <a:pt x="105" y="1654"/>
                    </a:lnTo>
                    <a:lnTo>
                      <a:pt x="74" y="1767"/>
                    </a:lnTo>
                    <a:lnTo>
                      <a:pt x="47" y="1881"/>
                    </a:lnTo>
                    <a:lnTo>
                      <a:pt x="27" y="1997"/>
                    </a:lnTo>
                    <a:lnTo>
                      <a:pt x="13" y="2113"/>
                    </a:lnTo>
                    <a:lnTo>
                      <a:pt x="4" y="2234"/>
                    </a:lnTo>
                    <a:lnTo>
                      <a:pt x="0" y="2355"/>
                    </a:lnTo>
                    <a:lnTo>
                      <a:pt x="20" y="23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03" name="Freeform 1643">
                <a:extLst>
                  <a:ext uri="{FF2B5EF4-FFF2-40B4-BE49-F238E27FC236}">
                    <a16:creationId xmlns:a16="http://schemas.microsoft.com/office/drawing/2014/main" id="{3DB931BA-3592-9E34-2962-0DB013AFAE39}"/>
                  </a:ext>
                </a:extLst>
              </p:cNvPr>
              <p:cNvSpPr>
                <a:spLocks/>
              </p:cNvSpPr>
              <p:nvPr/>
            </p:nvSpPr>
            <p:spPr bwMode="auto">
              <a:xfrm>
                <a:off x="3872" y="2415"/>
                <a:ext cx="785" cy="784"/>
              </a:xfrm>
              <a:custGeom>
                <a:avLst/>
                <a:gdLst>
                  <a:gd name="T0" fmla="*/ 2234 w 2356"/>
                  <a:gd name="T1" fmla="*/ 2331 h 2353"/>
                  <a:gd name="T2" fmla="*/ 2000 w 2356"/>
                  <a:gd name="T3" fmla="*/ 2306 h 2353"/>
                  <a:gd name="T4" fmla="*/ 1772 w 2356"/>
                  <a:gd name="T5" fmla="*/ 2259 h 2353"/>
                  <a:gd name="T6" fmla="*/ 1550 w 2356"/>
                  <a:gd name="T7" fmla="*/ 2191 h 2353"/>
                  <a:gd name="T8" fmla="*/ 1342 w 2356"/>
                  <a:gd name="T9" fmla="*/ 2104 h 2353"/>
                  <a:gd name="T10" fmla="*/ 1144 w 2356"/>
                  <a:gd name="T11" fmla="*/ 1995 h 2353"/>
                  <a:gd name="T12" fmla="*/ 957 w 2356"/>
                  <a:gd name="T13" fmla="*/ 1868 h 2353"/>
                  <a:gd name="T14" fmla="*/ 785 w 2356"/>
                  <a:gd name="T15" fmla="*/ 1727 h 2353"/>
                  <a:gd name="T16" fmla="*/ 625 w 2356"/>
                  <a:gd name="T17" fmla="*/ 1568 h 2353"/>
                  <a:gd name="T18" fmla="*/ 485 w 2356"/>
                  <a:gd name="T19" fmla="*/ 1396 h 2353"/>
                  <a:gd name="T20" fmla="*/ 358 w 2356"/>
                  <a:gd name="T21" fmla="*/ 1209 h 2353"/>
                  <a:gd name="T22" fmla="*/ 251 w 2356"/>
                  <a:gd name="T23" fmla="*/ 1013 h 2353"/>
                  <a:gd name="T24" fmla="*/ 162 w 2356"/>
                  <a:gd name="T25" fmla="*/ 803 h 2353"/>
                  <a:gd name="T26" fmla="*/ 94 w 2356"/>
                  <a:gd name="T27" fmla="*/ 583 h 2353"/>
                  <a:gd name="T28" fmla="*/ 47 w 2356"/>
                  <a:gd name="T29" fmla="*/ 356 h 2353"/>
                  <a:gd name="T30" fmla="*/ 22 w 2356"/>
                  <a:gd name="T31" fmla="*/ 122 h 2353"/>
                  <a:gd name="T32" fmla="*/ 0 w 2356"/>
                  <a:gd name="T33" fmla="*/ 0 h 2353"/>
                  <a:gd name="T34" fmla="*/ 13 w 2356"/>
                  <a:gd name="T35" fmla="*/ 241 h 2353"/>
                  <a:gd name="T36" fmla="*/ 47 w 2356"/>
                  <a:gd name="T37" fmla="*/ 474 h 2353"/>
                  <a:gd name="T38" fmla="*/ 105 w 2356"/>
                  <a:gd name="T39" fmla="*/ 699 h 2353"/>
                  <a:gd name="T40" fmla="*/ 186 w 2356"/>
                  <a:gd name="T41" fmla="*/ 917 h 2353"/>
                  <a:gd name="T42" fmla="*/ 285 w 2356"/>
                  <a:gd name="T43" fmla="*/ 1122 h 2353"/>
                  <a:gd name="T44" fmla="*/ 402 w 2356"/>
                  <a:gd name="T45" fmla="*/ 1316 h 2353"/>
                  <a:gd name="T46" fmla="*/ 539 w 2356"/>
                  <a:gd name="T47" fmla="*/ 1496 h 2353"/>
                  <a:gd name="T48" fmla="*/ 689 w 2356"/>
                  <a:gd name="T49" fmla="*/ 1665 h 2353"/>
                  <a:gd name="T50" fmla="*/ 857 w 2356"/>
                  <a:gd name="T51" fmla="*/ 1815 h 2353"/>
                  <a:gd name="T52" fmla="*/ 1038 w 2356"/>
                  <a:gd name="T53" fmla="*/ 1951 h 2353"/>
                  <a:gd name="T54" fmla="*/ 1232 w 2356"/>
                  <a:gd name="T55" fmla="*/ 2070 h 2353"/>
                  <a:gd name="T56" fmla="*/ 1437 w 2356"/>
                  <a:gd name="T57" fmla="*/ 2167 h 2353"/>
                  <a:gd name="T58" fmla="*/ 1655 w 2356"/>
                  <a:gd name="T59" fmla="*/ 2249 h 2353"/>
                  <a:gd name="T60" fmla="*/ 1881 w 2356"/>
                  <a:gd name="T61" fmla="*/ 2305 h 2353"/>
                  <a:gd name="T62" fmla="*/ 2114 w 2356"/>
                  <a:gd name="T63" fmla="*/ 2340 h 2353"/>
                  <a:gd name="T64" fmla="*/ 2356 w 2356"/>
                  <a:gd name="T65" fmla="*/ 235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56" h="2353">
                    <a:moveTo>
                      <a:pt x="2356" y="2334"/>
                    </a:moveTo>
                    <a:lnTo>
                      <a:pt x="2234" y="2331"/>
                    </a:lnTo>
                    <a:lnTo>
                      <a:pt x="2116" y="2320"/>
                    </a:lnTo>
                    <a:lnTo>
                      <a:pt x="2000" y="2306"/>
                    </a:lnTo>
                    <a:lnTo>
                      <a:pt x="1883" y="2285"/>
                    </a:lnTo>
                    <a:lnTo>
                      <a:pt x="1772" y="2259"/>
                    </a:lnTo>
                    <a:lnTo>
                      <a:pt x="1661" y="2229"/>
                    </a:lnTo>
                    <a:lnTo>
                      <a:pt x="1550" y="2191"/>
                    </a:lnTo>
                    <a:lnTo>
                      <a:pt x="1445" y="2150"/>
                    </a:lnTo>
                    <a:lnTo>
                      <a:pt x="1342" y="2104"/>
                    </a:lnTo>
                    <a:lnTo>
                      <a:pt x="1241" y="2052"/>
                    </a:lnTo>
                    <a:lnTo>
                      <a:pt x="1144" y="1995"/>
                    </a:lnTo>
                    <a:lnTo>
                      <a:pt x="1049" y="1934"/>
                    </a:lnTo>
                    <a:lnTo>
                      <a:pt x="957" y="1868"/>
                    </a:lnTo>
                    <a:lnTo>
                      <a:pt x="869" y="1800"/>
                    </a:lnTo>
                    <a:lnTo>
                      <a:pt x="785" y="1727"/>
                    </a:lnTo>
                    <a:lnTo>
                      <a:pt x="704" y="1651"/>
                    </a:lnTo>
                    <a:lnTo>
                      <a:pt x="625" y="1568"/>
                    </a:lnTo>
                    <a:lnTo>
                      <a:pt x="553" y="1484"/>
                    </a:lnTo>
                    <a:lnTo>
                      <a:pt x="485" y="1396"/>
                    </a:lnTo>
                    <a:lnTo>
                      <a:pt x="419" y="1304"/>
                    </a:lnTo>
                    <a:lnTo>
                      <a:pt x="358" y="1209"/>
                    </a:lnTo>
                    <a:lnTo>
                      <a:pt x="301" y="1113"/>
                    </a:lnTo>
                    <a:lnTo>
                      <a:pt x="251" y="1013"/>
                    </a:lnTo>
                    <a:lnTo>
                      <a:pt x="203" y="909"/>
                    </a:lnTo>
                    <a:lnTo>
                      <a:pt x="162" y="803"/>
                    </a:lnTo>
                    <a:lnTo>
                      <a:pt x="125" y="694"/>
                    </a:lnTo>
                    <a:lnTo>
                      <a:pt x="94" y="583"/>
                    </a:lnTo>
                    <a:lnTo>
                      <a:pt x="67" y="471"/>
                    </a:lnTo>
                    <a:lnTo>
                      <a:pt x="47" y="356"/>
                    </a:lnTo>
                    <a:lnTo>
                      <a:pt x="33" y="238"/>
                    </a:lnTo>
                    <a:lnTo>
                      <a:pt x="22" y="122"/>
                    </a:lnTo>
                    <a:lnTo>
                      <a:pt x="20" y="0"/>
                    </a:lnTo>
                    <a:lnTo>
                      <a:pt x="0" y="0"/>
                    </a:lnTo>
                    <a:lnTo>
                      <a:pt x="4" y="122"/>
                    </a:lnTo>
                    <a:lnTo>
                      <a:pt x="13" y="241"/>
                    </a:lnTo>
                    <a:lnTo>
                      <a:pt x="27" y="358"/>
                    </a:lnTo>
                    <a:lnTo>
                      <a:pt x="47" y="474"/>
                    </a:lnTo>
                    <a:lnTo>
                      <a:pt x="74" y="589"/>
                    </a:lnTo>
                    <a:lnTo>
                      <a:pt x="105" y="699"/>
                    </a:lnTo>
                    <a:lnTo>
                      <a:pt x="142" y="809"/>
                    </a:lnTo>
                    <a:lnTo>
                      <a:pt x="186" y="917"/>
                    </a:lnTo>
                    <a:lnTo>
                      <a:pt x="233" y="1021"/>
                    </a:lnTo>
                    <a:lnTo>
                      <a:pt x="285" y="1122"/>
                    </a:lnTo>
                    <a:lnTo>
                      <a:pt x="341" y="1221"/>
                    </a:lnTo>
                    <a:lnTo>
                      <a:pt x="402" y="1316"/>
                    </a:lnTo>
                    <a:lnTo>
                      <a:pt x="467" y="1407"/>
                    </a:lnTo>
                    <a:lnTo>
                      <a:pt x="539" y="1496"/>
                    </a:lnTo>
                    <a:lnTo>
                      <a:pt x="611" y="1582"/>
                    </a:lnTo>
                    <a:lnTo>
                      <a:pt x="689" y="1665"/>
                    </a:lnTo>
                    <a:lnTo>
                      <a:pt x="771" y="1741"/>
                    </a:lnTo>
                    <a:lnTo>
                      <a:pt x="857" y="1815"/>
                    </a:lnTo>
                    <a:lnTo>
                      <a:pt x="945" y="1886"/>
                    </a:lnTo>
                    <a:lnTo>
                      <a:pt x="1038" y="1951"/>
                    </a:lnTo>
                    <a:lnTo>
                      <a:pt x="1134" y="2012"/>
                    </a:lnTo>
                    <a:lnTo>
                      <a:pt x="1232" y="2070"/>
                    </a:lnTo>
                    <a:lnTo>
                      <a:pt x="1334" y="2120"/>
                    </a:lnTo>
                    <a:lnTo>
                      <a:pt x="1437" y="2167"/>
                    </a:lnTo>
                    <a:lnTo>
                      <a:pt x="1546" y="2211"/>
                    </a:lnTo>
                    <a:lnTo>
                      <a:pt x="1655" y="2249"/>
                    </a:lnTo>
                    <a:lnTo>
                      <a:pt x="1766" y="2279"/>
                    </a:lnTo>
                    <a:lnTo>
                      <a:pt x="1881" y="2305"/>
                    </a:lnTo>
                    <a:lnTo>
                      <a:pt x="1997" y="2326"/>
                    </a:lnTo>
                    <a:lnTo>
                      <a:pt x="2114" y="2340"/>
                    </a:lnTo>
                    <a:lnTo>
                      <a:pt x="2234" y="2351"/>
                    </a:lnTo>
                    <a:lnTo>
                      <a:pt x="2356" y="2353"/>
                    </a:lnTo>
                    <a:lnTo>
                      <a:pt x="2356" y="2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04" name="Freeform 1644">
                <a:extLst>
                  <a:ext uri="{FF2B5EF4-FFF2-40B4-BE49-F238E27FC236}">
                    <a16:creationId xmlns:a16="http://schemas.microsoft.com/office/drawing/2014/main" id="{F0FDB0CD-2E8E-3447-5EDD-7D6187F9C7D5}"/>
                  </a:ext>
                </a:extLst>
              </p:cNvPr>
              <p:cNvSpPr>
                <a:spLocks/>
              </p:cNvSpPr>
              <p:nvPr/>
            </p:nvSpPr>
            <p:spPr bwMode="auto">
              <a:xfrm>
                <a:off x="4945" y="2479"/>
                <a:ext cx="70" cy="71"/>
              </a:xfrm>
              <a:custGeom>
                <a:avLst/>
                <a:gdLst>
                  <a:gd name="T0" fmla="*/ 47 w 211"/>
                  <a:gd name="T1" fmla="*/ 18 h 213"/>
                  <a:gd name="T2" fmla="*/ 30 w 211"/>
                  <a:gd name="T3" fmla="*/ 32 h 213"/>
                  <a:gd name="T4" fmla="*/ 17 w 211"/>
                  <a:gd name="T5" fmla="*/ 48 h 213"/>
                  <a:gd name="T6" fmla="*/ 7 w 211"/>
                  <a:gd name="T7" fmla="*/ 66 h 213"/>
                  <a:gd name="T8" fmla="*/ 1 w 211"/>
                  <a:gd name="T9" fmla="*/ 85 h 213"/>
                  <a:gd name="T10" fmla="*/ 0 w 211"/>
                  <a:gd name="T11" fmla="*/ 107 h 213"/>
                  <a:gd name="T12" fmla="*/ 1 w 211"/>
                  <a:gd name="T13" fmla="*/ 127 h 213"/>
                  <a:gd name="T14" fmla="*/ 7 w 211"/>
                  <a:gd name="T15" fmla="*/ 147 h 213"/>
                  <a:gd name="T16" fmla="*/ 17 w 211"/>
                  <a:gd name="T17" fmla="*/ 164 h 213"/>
                  <a:gd name="T18" fmla="*/ 30 w 211"/>
                  <a:gd name="T19" fmla="*/ 182 h 213"/>
                  <a:gd name="T20" fmla="*/ 46 w 211"/>
                  <a:gd name="T21" fmla="*/ 195 h 213"/>
                  <a:gd name="T22" fmla="*/ 64 w 211"/>
                  <a:gd name="T23" fmla="*/ 204 h 213"/>
                  <a:gd name="T24" fmla="*/ 84 w 211"/>
                  <a:gd name="T25" fmla="*/ 210 h 213"/>
                  <a:gd name="T26" fmla="*/ 104 w 211"/>
                  <a:gd name="T27" fmla="*/ 213 h 213"/>
                  <a:gd name="T28" fmla="*/ 124 w 211"/>
                  <a:gd name="T29" fmla="*/ 211 h 213"/>
                  <a:gd name="T30" fmla="*/ 144 w 211"/>
                  <a:gd name="T31" fmla="*/ 205 h 213"/>
                  <a:gd name="T32" fmla="*/ 164 w 211"/>
                  <a:gd name="T33" fmla="*/ 196 h 213"/>
                  <a:gd name="T34" fmla="*/ 180 w 211"/>
                  <a:gd name="T35" fmla="*/ 182 h 213"/>
                  <a:gd name="T36" fmla="*/ 193 w 211"/>
                  <a:gd name="T37" fmla="*/ 165 h 213"/>
                  <a:gd name="T38" fmla="*/ 204 w 211"/>
                  <a:gd name="T39" fmla="*/ 148 h 213"/>
                  <a:gd name="T40" fmla="*/ 210 w 211"/>
                  <a:gd name="T41" fmla="*/ 129 h 213"/>
                  <a:gd name="T42" fmla="*/ 211 w 211"/>
                  <a:gd name="T43" fmla="*/ 107 h 213"/>
                  <a:gd name="T44" fmla="*/ 210 w 211"/>
                  <a:gd name="T45" fmla="*/ 88 h 213"/>
                  <a:gd name="T46" fmla="*/ 204 w 211"/>
                  <a:gd name="T47" fmla="*/ 68 h 213"/>
                  <a:gd name="T48" fmla="*/ 193 w 211"/>
                  <a:gd name="T49" fmla="*/ 50 h 213"/>
                  <a:gd name="T50" fmla="*/ 180 w 211"/>
                  <a:gd name="T51" fmla="*/ 32 h 213"/>
                  <a:gd name="T52" fmla="*/ 165 w 211"/>
                  <a:gd name="T53" fmla="*/ 20 h 213"/>
                  <a:gd name="T54" fmla="*/ 146 w 211"/>
                  <a:gd name="T55" fmla="*/ 10 h 213"/>
                  <a:gd name="T56" fmla="*/ 126 w 211"/>
                  <a:gd name="T57" fmla="*/ 4 h 213"/>
                  <a:gd name="T58" fmla="*/ 106 w 211"/>
                  <a:gd name="T59" fmla="*/ 0 h 213"/>
                  <a:gd name="T60" fmla="*/ 87 w 211"/>
                  <a:gd name="T61" fmla="*/ 3 h 213"/>
                  <a:gd name="T62" fmla="*/ 67 w 211"/>
                  <a:gd name="T63" fmla="*/ 9 h 213"/>
                  <a:gd name="T64" fmla="*/ 47 w 211"/>
                  <a:gd name="T65" fmla="*/ 1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3">
                    <a:moveTo>
                      <a:pt x="47" y="18"/>
                    </a:moveTo>
                    <a:lnTo>
                      <a:pt x="30" y="32"/>
                    </a:lnTo>
                    <a:lnTo>
                      <a:pt x="17" y="48"/>
                    </a:lnTo>
                    <a:lnTo>
                      <a:pt x="7" y="66"/>
                    </a:lnTo>
                    <a:lnTo>
                      <a:pt x="1" y="85"/>
                    </a:lnTo>
                    <a:lnTo>
                      <a:pt x="0" y="107"/>
                    </a:lnTo>
                    <a:lnTo>
                      <a:pt x="1" y="127"/>
                    </a:lnTo>
                    <a:lnTo>
                      <a:pt x="7" y="147"/>
                    </a:lnTo>
                    <a:lnTo>
                      <a:pt x="17" y="164"/>
                    </a:lnTo>
                    <a:lnTo>
                      <a:pt x="30" y="182"/>
                    </a:lnTo>
                    <a:lnTo>
                      <a:pt x="46" y="195"/>
                    </a:lnTo>
                    <a:lnTo>
                      <a:pt x="64" y="204"/>
                    </a:lnTo>
                    <a:lnTo>
                      <a:pt x="84" y="210"/>
                    </a:lnTo>
                    <a:lnTo>
                      <a:pt x="104" y="213"/>
                    </a:lnTo>
                    <a:lnTo>
                      <a:pt x="124" y="211"/>
                    </a:lnTo>
                    <a:lnTo>
                      <a:pt x="144" y="205"/>
                    </a:lnTo>
                    <a:lnTo>
                      <a:pt x="164" y="196"/>
                    </a:lnTo>
                    <a:lnTo>
                      <a:pt x="180" y="182"/>
                    </a:lnTo>
                    <a:lnTo>
                      <a:pt x="193" y="165"/>
                    </a:lnTo>
                    <a:lnTo>
                      <a:pt x="204" y="148"/>
                    </a:lnTo>
                    <a:lnTo>
                      <a:pt x="210" y="129"/>
                    </a:lnTo>
                    <a:lnTo>
                      <a:pt x="211" y="107"/>
                    </a:lnTo>
                    <a:lnTo>
                      <a:pt x="210" y="88"/>
                    </a:lnTo>
                    <a:lnTo>
                      <a:pt x="204" y="68"/>
                    </a:lnTo>
                    <a:lnTo>
                      <a:pt x="193" y="50"/>
                    </a:lnTo>
                    <a:lnTo>
                      <a:pt x="180" y="32"/>
                    </a:lnTo>
                    <a:lnTo>
                      <a:pt x="165" y="20"/>
                    </a:lnTo>
                    <a:lnTo>
                      <a:pt x="146" y="10"/>
                    </a:lnTo>
                    <a:lnTo>
                      <a:pt x="126" y="4"/>
                    </a:lnTo>
                    <a:lnTo>
                      <a:pt x="106" y="0"/>
                    </a:lnTo>
                    <a:lnTo>
                      <a:pt x="87" y="3"/>
                    </a:lnTo>
                    <a:lnTo>
                      <a:pt x="67" y="9"/>
                    </a:lnTo>
                    <a:lnTo>
                      <a:pt x="47" y="18"/>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05" name="Freeform 1645">
                <a:extLst>
                  <a:ext uri="{FF2B5EF4-FFF2-40B4-BE49-F238E27FC236}">
                    <a16:creationId xmlns:a16="http://schemas.microsoft.com/office/drawing/2014/main" id="{6E5A35DB-0AAE-1F2D-27EF-65930D323575}"/>
                  </a:ext>
                </a:extLst>
              </p:cNvPr>
              <p:cNvSpPr>
                <a:spLocks/>
              </p:cNvSpPr>
              <p:nvPr/>
            </p:nvSpPr>
            <p:spPr bwMode="auto">
              <a:xfrm>
                <a:off x="4943" y="2484"/>
                <a:ext cx="18" cy="51"/>
              </a:xfrm>
              <a:custGeom>
                <a:avLst/>
                <a:gdLst>
                  <a:gd name="T0" fmla="*/ 27 w 55"/>
                  <a:gd name="T1" fmla="*/ 148 h 154"/>
                  <a:gd name="T2" fmla="*/ 19 w 55"/>
                  <a:gd name="T3" fmla="*/ 129 h 154"/>
                  <a:gd name="T4" fmla="*/ 12 w 55"/>
                  <a:gd name="T5" fmla="*/ 110 h 154"/>
                  <a:gd name="T6" fmla="*/ 11 w 55"/>
                  <a:gd name="T7" fmla="*/ 93 h 154"/>
                  <a:gd name="T8" fmla="*/ 12 w 55"/>
                  <a:gd name="T9" fmla="*/ 73 h 154"/>
                  <a:gd name="T10" fmla="*/ 19 w 55"/>
                  <a:gd name="T11" fmla="*/ 55 h 154"/>
                  <a:gd name="T12" fmla="*/ 27 w 55"/>
                  <a:gd name="T13" fmla="*/ 37 h 154"/>
                  <a:gd name="T14" fmla="*/ 39 w 55"/>
                  <a:gd name="T15" fmla="*/ 23 h 154"/>
                  <a:gd name="T16" fmla="*/ 55 w 55"/>
                  <a:gd name="T17" fmla="*/ 9 h 154"/>
                  <a:gd name="T18" fmla="*/ 49 w 55"/>
                  <a:gd name="T19" fmla="*/ 0 h 154"/>
                  <a:gd name="T20" fmla="*/ 31 w 55"/>
                  <a:gd name="T21" fmla="*/ 15 h 154"/>
                  <a:gd name="T22" fmla="*/ 19 w 55"/>
                  <a:gd name="T23" fmla="*/ 32 h 154"/>
                  <a:gd name="T24" fmla="*/ 7 w 55"/>
                  <a:gd name="T25" fmla="*/ 50 h 154"/>
                  <a:gd name="T26" fmla="*/ 1 w 55"/>
                  <a:gd name="T27" fmla="*/ 70 h 154"/>
                  <a:gd name="T28" fmla="*/ 0 w 55"/>
                  <a:gd name="T29" fmla="*/ 93 h 154"/>
                  <a:gd name="T30" fmla="*/ 1 w 55"/>
                  <a:gd name="T31" fmla="*/ 114 h 154"/>
                  <a:gd name="T32" fmla="*/ 7 w 55"/>
                  <a:gd name="T33" fmla="*/ 135 h 154"/>
                  <a:gd name="T34" fmla="*/ 19 w 55"/>
                  <a:gd name="T35" fmla="*/ 154 h 154"/>
                  <a:gd name="T36" fmla="*/ 27 w 55"/>
                  <a:gd name="T37"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4">
                    <a:moveTo>
                      <a:pt x="27" y="148"/>
                    </a:moveTo>
                    <a:lnTo>
                      <a:pt x="19" y="129"/>
                    </a:lnTo>
                    <a:lnTo>
                      <a:pt x="12" y="110"/>
                    </a:lnTo>
                    <a:lnTo>
                      <a:pt x="11" y="93"/>
                    </a:lnTo>
                    <a:lnTo>
                      <a:pt x="12" y="73"/>
                    </a:lnTo>
                    <a:lnTo>
                      <a:pt x="19" y="55"/>
                    </a:lnTo>
                    <a:lnTo>
                      <a:pt x="27" y="37"/>
                    </a:lnTo>
                    <a:lnTo>
                      <a:pt x="39" y="23"/>
                    </a:lnTo>
                    <a:lnTo>
                      <a:pt x="55" y="9"/>
                    </a:lnTo>
                    <a:lnTo>
                      <a:pt x="49" y="0"/>
                    </a:lnTo>
                    <a:lnTo>
                      <a:pt x="31" y="15"/>
                    </a:lnTo>
                    <a:lnTo>
                      <a:pt x="19" y="32"/>
                    </a:lnTo>
                    <a:lnTo>
                      <a:pt x="7" y="50"/>
                    </a:lnTo>
                    <a:lnTo>
                      <a:pt x="1" y="70"/>
                    </a:lnTo>
                    <a:lnTo>
                      <a:pt x="0" y="93"/>
                    </a:lnTo>
                    <a:lnTo>
                      <a:pt x="1" y="114"/>
                    </a:lnTo>
                    <a:lnTo>
                      <a:pt x="7" y="135"/>
                    </a:lnTo>
                    <a:lnTo>
                      <a:pt x="19" y="154"/>
                    </a:lnTo>
                    <a:lnTo>
                      <a:pt x="27"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06" name="Freeform 1646">
                <a:extLst>
                  <a:ext uri="{FF2B5EF4-FFF2-40B4-BE49-F238E27FC236}">
                    <a16:creationId xmlns:a16="http://schemas.microsoft.com/office/drawing/2014/main" id="{1125AEEB-4E8C-F610-4730-C683B0920AA5}"/>
                  </a:ext>
                </a:extLst>
              </p:cNvPr>
              <p:cNvSpPr>
                <a:spLocks/>
              </p:cNvSpPr>
              <p:nvPr/>
            </p:nvSpPr>
            <p:spPr bwMode="auto">
              <a:xfrm>
                <a:off x="4949" y="2534"/>
                <a:ext cx="51" cy="18"/>
              </a:xfrm>
              <a:custGeom>
                <a:avLst/>
                <a:gdLst>
                  <a:gd name="T0" fmla="*/ 147 w 152"/>
                  <a:gd name="T1" fmla="*/ 29 h 56"/>
                  <a:gd name="T2" fmla="*/ 129 w 152"/>
                  <a:gd name="T3" fmla="*/ 38 h 56"/>
                  <a:gd name="T4" fmla="*/ 109 w 152"/>
                  <a:gd name="T5" fmla="*/ 43 h 56"/>
                  <a:gd name="T6" fmla="*/ 90 w 152"/>
                  <a:gd name="T7" fmla="*/ 46 h 56"/>
                  <a:gd name="T8" fmla="*/ 71 w 152"/>
                  <a:gd name="T9" fmla="*/ 42 h 56"/>
                  <a:gd name="T10" fmla="*/ 54 w 152"/>
                  <a:gd name="T11" fmla="*/ 36 h 56"/>
                  <a:gd name="T12" fmla="*/ 35 w 152"/>
                  <a:gd name="T13" fmla="*/ 28 h 56"/>
                  <a:gd name="T14" fmla="*/ 21 w 152"/>
                  <a:gd name="T15" fmla="*/ 15 h 56"/>
                  <a:gd name="T16" fmla="*/ 8 w 152"/>
                  <a:gd name="T17" fmla="*/ 0 h 56"/>
                  <a:gd name="T18" fmla="*/ 0 w 152"/>
                  <a:gd name="T19" fmla="*/ 6 h 56"/>
                  <a:gd name="T20" fmla="*/ 13 w 152"/>
                  <a:gd name="T21" fmla="*/ 24 h 56"/>
                  <a:gd name="T22" fmla="*/ 29 w 152"/>
                  <a:gd name="T23" fmla="*/ 36 h 56"/>
                  <a:gd name="T24" fmla="*/ 48 w 152"/>
                  <a:gd name="T25" fmla="*/ 48 h 56"/>
                  <a:gd name="T26" fmla="*/ 69 w 152"/>
                  <a:gd name="T27" fmla="*/ 54 h 56"/>
                  <a:gd name="T28" fmla="*/ 90 w 152"/>
                  <a:gd name="T29" fmla="*/ 56 h 56"/>
                  <a:gd name="T30" fmla="*/ 111 w 152"/>
                  <a:gd name="T31" fmla="*/ 55 h 56"/>
                  <a:gd name="T32" fmla="*/ 131 w 152"/>
                  <a:gd name="T33" fmla="*/ 49 h 56"/>
                  <a:gd name="T34" fmla="*/ 152 w 152"/>
                  <a:gd name="T35" fmla="*/ 38 h 56"/>
                  <a:gd name="T36" fmla="*/ 147 w 152"/>
                  <a:gd name="T37" fmla="*/ 2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56">
                    <a:moveTo>
                      <a:pt x="147" y="29"/>
                    </a:moveTo>
                    <a:lnTo>
                      <a:pt x="129" y="38"/>
                    </a:lnTo>
                    <a:lnTo>
                      <a:pt x="109" y="43"/>
                    </a:lnTo>
                    <a:lnTo>
                      <a:pt x="90" y="46"/>
                    </a:lnTo>
                    <a:lnTo>
                      <a:pt x="71" y="42"/>
                    </a:lnTo>
                    <a:lnTo>
                      <a:pt x="54" y="36"/>
                    </a:lnTo>
                    <a:lnTo>
                      <a:pt x="35" y="28"/>
                    </a:lnTo>
                    <a:lnTo>
                      <a:pt x="21" y="15"/>
                    </a:lnTo>
                    <a:lnTo>
                      <a:pt x="8" y="0"/>
                    </a:lnTo>
                    <a:lnTo>
                      <a:pt x="0" y="6"/>
                    </a:lnTo>
                    <a:lnTo>
                      <a:pt x="13" y="24"/>
                    </a:lnTo>
                    <a:lnTo>
                      <a:pt x="29" y="36"/>
                    </a:lnTo>
                    <a:lnTo>
                      <a:pt x="48" y="48"/>
                    </a:lnTo>
                    <a:lnTo>
                      <a:pt x="69" y="54"/>
                    </a:lnTo>
                    <a:lnTo>
                      <a:pt x="90" y="56"/>
                    </a:lnTo>
                    <a:lnTo>
                      <a:pt x="111" y="55"/>
                    </a:lnTo>
                    <a:lnTo>
                      <a:pt x="131" y="49"/>
                    </a:lnTo>
                    <a:lnTo>
                      <a:pt x="152" y="38"/>
                    </a:lnTo>
                    <a:lnTo>
                      <a:pt x="14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07" name="Freeform 1647">
                <a:extLst>
                  <a:ext uri="{FF2B5EF4-FFF2-40B4-BE49-F238E27FC236}">
                    <a16:creationId xmlns:a16="http://schemas.microsoft.com/office/drawing/2014/main" id="{02B0D093-2F98-6C69-C606-922E8AC54B31}"/>
                  </a:ext>
                </a:extLst>
              </p:cNvPr>
              <p:cNvSpPr>
                <a:spLocks/>
              </p:cNvSpPr>
              <p:nvPr/>
            </p:nvSpPr>
            <p:spPr bwMode="auto">
              <a:xfrm>
                <a:off x="4999" y="2495"/>
                <a:ext cx="18" cy="51"/>
              </a:xfrm>
              <a:custGeom>
                <a:avLst/>
                <a:gdLst>
                  <a:gd name="T0" fmla="*/ 26 w 55"/>
                  <a:gd name="T1" fmla="*/ 6 h 154"/>
                  <a:gd name="T2" fmla="*/ 36 w 55"/>
                  <a:gd name="T3" fmla="*/ 24 h 154"/>
                  <a:gd name="T4" fmla="*/ 42 w 55"/>
                  <a:gd name="T5" fmla="*/ 42 h 154"/>
                  <a:gd name="T6" fmla="*/ 43 w 55"/>
                  <a:gd name="T7" fmla="*/ 61 h 154"/>
                  <a:gd name="T8" fmla="*/ 42 w 55"/>
                  <a:gd name="T9" fmla="*/ 81 h 154"/>
                  <a:gd name="T10" fmla="*/ 36 w 55"/>
                  <a:gd name="T11" fmla="*/ 97 h 154"/>
                  <a:gd name="T12" fmla="*/ 26 w 55"/>
                  <a:gd name="T13" fmla="*/ 116 h 154"/>
                  <a:gd name="T14" fmla="*/ 15 w 55"/>
                  <a:gd name="T15" fmla="*/ 130 h 154"/>
                  <a:gd name="T16" fmla="*/ 0 w 55"/>
                  <a:gd name="T17" fmla="*/ 145 h 154"/>
                  <a:gd name="T18" fmla="*/ 4 w 55"/>
                  <a:gd name="T19" fmla="*/ 154 h 154"/>
                  <a:gd name="T20" fmla="*/ 23 w 55"/>
                  <a:gd name="T21" fmla="*/ 140 h 154"/>
                  <a:gd name="T22" fmla="*/ 36 w 55"/>
                  <a:gd name="T23" fmla="*/ 122 h 154"/>
                  <a:gd name="T24" fmla="*/ 48 w 55"/>
                  <a:gd name="T25" fmla="*/ 103 h 154"/>
                  <a:gd name="T26" fmla="*/ 52 w 55"/>
                  <a:gd name="T27" fmla="*/ 83 h 154"/>
                  <a:gd name="T28" fmla="*/ 55 w 55"/>
                  <a:gd name="T29" fmla="*/ 61 h 154"/>
                  <a:gd name="T30" fmla="*/ 52 w 55"/>
                  <a:gd name="T31" fmla="*/ 40 h 154"/>
                  <a:gd name="T32" fmla="*/ 48 w 55"/>
                  <a:gd name="T33" fmla="*/ 19 h 154"/>
                  <a:gd name="T34" fmla="*/ 36 w 55"/>
                  <a:gd name="T35" fmla="*/ 0 h 154"/>
                  <a:gd name="T36" fmla="*/ 26 w 55"/>
                  <a:gd name="T37" fmla="*/ 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4">
                    <a:moveTo>
                      <a:pt x="26" y="6"/>
                    </a:moveTo>
                    <a:lnTo>
                      <a:pt x="36" y="24"/>
                    </a:lnTo>
                    <a:lnTo>
                      <a:pt x="42" y="42"/>
                    </a:lnTo>
                    <a:lnTo>
                      <a:pt x="43" y="61"/>
                    </a:lnTo>
                    <a:lnTo>
                      <a:pt x="42" y="81"/>
                    </a:lnTo>
                    <a:lnTo>
                      <a:pt x="36" y="97"/>
                    </a:lnTo>
                    <a:lnTo>
                      <a:pt x="26" y="116"/>
                    </a:lnTo>
                    <a:lnTo>
                      <a:pt x="15" y="130"/>
                    </a:lnTo>
                    <a:lnTo>
                      <a:pt x="0" y="145"/>
                    </a:lnTo>
                    <a:lnTo>
                      <a:pt x="4" y="154"/>
                    </a:lnTo>
                    <a:lnTo>
                      <a:pt x="23" y="140"/>
                    </a:lnTo>
                    <a:lnTo>
                      <a:pt x="36" y="122"/>
                    </a:lnTo>
                    <a:lnTo>
                      <a:pt x="48" y="103"/>
                    </a:lnTo>
                    <a:lnTo>
                      <a:pt x="52" y="83"/>
                    </a:lnTo>
                    <a:lnTo>
                      <a:pt x="55" y="61"/>
                    </a:lnTo>
                    <a:lnTo>
                      <a:pt x="52" y="40"/>
                    </a:lnTo>
                    <a:lnTo>
                      <a:pt x="48" y="19"/>
                    </a:lnTo>
                    <a:lnTo>
                      <a:pt x="36" y="0"/>
                    </a:lnTo>
                    <a:lnTo>
                      <a:pt x="2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08" name="Freeform 1648">
                <a:extLst>
                  <a:ext uri="{FF2B5EF4-FFF2-40B4-BE49-F238E27FC236}">
                    <a16:creationId xmlns:a16="http://schemas.microsoft.com/office/drawing/2014/main" id="{0760F062-BF1C-DB2E-FA19-BDD35E265E6A}"/>
                  </a:ext>
                </a:extLst>
              </p:cNvPr>
              <p:cNvSpPr>
                <a:spLocks/>
              </p:cNvSpPr>
              <p:nvPr/>
            </p:nvSpPr>
            <p:spPr bwMode="auto">
              <a:xfrm>
                <a:off x="4959" y="2478"/>
                <a:ext cx="52" cy="19"/>
              </a:xfrm>
              <a:custGeom>
                <a:avLst/>
                <a:gdLst>
                  <a:gd name="T0" fmla="*/ 5 w 154"/>
                  <a:gd name="T1" fmla="*/ 27 h 57"/>
                  <a:gd name="T2" fmla="*/ 24 w 154"/>
                  <a:gd name="T3" fmla="*/ 18 h 57"/>
                  <a:gd name="T4" fmla="*/ 44 w 154"/>
                  <a:gd name="T5" fmla="*/ 13 h 57"/>
                  <a:gd name="T6" fmla="*/ 62 w 154"/>
                  <a:gd name="T7" fmla="*/ 11 h 57"/>
                  <a:gd name="T8" fmla="*/ 81 w 154"/>
                  <a:gd name="T9" fmla="*/ 14 h 57"/>
                  <a:gd name="T10" fmla="*/ 99 w 154"/>
                  <a:gd name="T11" fmla="*/ 20 h 57"/>
                  <a:gd name="T12" fmla="*/ 119 w 154"/>
                  <a:gd name="T13" fmla="*/ 28 h 57"/>
                  <a:gd name="T14" fmla="*/ 132 w 154"/>
                  <a:gd name="T15" fmla="*/ 41 h 57"/>
                  <a:gd name="T16" fmla="*/ 144 w 154"/>
                  <a:gd name="T17" fmla="*/ 57 h 57"/>
                  <a:gd name="T18" fmla="*/ 154 w 154"/>
                  <a:gd name="T19" fmla="*/ 50 h 57"/>
                  <a:gd name="T20" fmla="*/ 141 w 154"/>
                  <a:gd name="T21" fmla="*/ 33 h 57"/>
                  <a:gd name="T22" fmla="*/ 123 w 154"/>
                  <a:gd name="T23" fmla="*/ 20 h 57"/>
                  <a:gd name="T24" fmla="*/ 106 w 154"/>
                  <a:gd name="T25" fmla="*/ 8 h 57"/>
                  <a:gd name="T26" fmla="*/ 84 w 154"/>
                  <a:gd name="T27" fmla="*/ 3 h 57"/>
                  <a:gd name="T28" fmla="*/ 62 w 154"/>
                  <a:gd name="T29" fmla="*/ 0 h 57"/>
                  <a:gd name="T30" fmla="*/ 41 w 154"/>
                  <a:gd name="T31" fmla="*/ 2 h 57"/>
                  <a:gd name="T32" fmla="*/ 21 w 154"/>
                  <a:gd name="T33" fmla="*/ 7 h 57"/>
                  <a:gd name="T34" fmla="*/ 0 w 154"/>
                  <a:gd name="T35" fmla="*/ 18 h 57"/>
                  <a:gd name="T36" fmla="*/ 5 w 154"/>
                  <a:gd name="T37"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57">
                    <a:moveTo>
                      <a:pt x="5" y="27"/>
                    </a:moveTo>
                    <a:lnTo>
                      <a:pt x="24" y="18"/>
                    </a:lnTo>
                    <a:lnTo>
                      <a:pt x="44" y="13"/>
                    </a:lnTo>
                    <a:lnTo>
                      <a:pt x="62" y="11"/>
                    </a:lnTo>
                    <a:lnTo>
                      <a:pt x="81" y="14"/>
                    </a:lnTo>
                    <a:lnTo>
                      <a:pt x="99" y="20"/>
                    </a:lnTo>
                    <a:lnTo>
                      <a:pt x="119" y="28"/>
                    </a:lnTo>
                    <a:lnTo>
                      <a:pt x="132" y="41"/>
                    </a:lnTo>
                    <a:lnTo>
                      <a:pt x="144" y="57"/>
                    </a:lnTo>
                    <a:lnTo>
                      <a:pt x="154" y="50"/>
                    </a:lnTo>
                    <a:lnTo>
                      <a:pt x="141" y="33"/>
                    </a:lnTo>
                    <a:lnTo>
                      <a:pt x="123" y="20"/>
                    </a:lnTo>
                    <a:lnTo>
                      <a:pt x="106" y="8"/>
                    </a:lnTo>
                    <a:lnTo>
                      <a:pt x="84" y="3"/>
                    </a:lnTo>
                    <a:lnTo>
                      <a:pt x="62" y="0"/>
                    </a:lnTo>
                    <a:lnTo>
                      <a:pt x="41" y="2"/>
                    </a:lnTo>
                    <a:lnTo>
                      <a:pt x="21" y="7"/>
                    </a:lnTo>
                    <a:lnTo>
                      <a:pt x="0" y="18"/>
                    </a:lnTo>
                    <a:lnTo>
                      <a:pt x="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09" name="Freeform 1649">
                <a:extLst>
                  <a:ext uri="{FF2B5EF4-FFF2-40B4-BE49-F238E27FC236}">
                    <a16:creationId xmlns:a16="http://schemas.microsoft.com/office/drawing/2014/main" id="{71E6AD9B-1A43-F933-B4C6-A7A10BEC1F22}"/>
                  </a:ext>
                </a:extLst>
              </p:cNvPr>
              <p:cNvSpPr>
                <a:spLocks/>
              </p:cNvSpPr>
              <p:nvPr/>
            </p:nvSpPr>
            <p:spPr bwMode="auto">
              <a:xfrm>
                <a:off x="4988" y="2256"/>
                <a:ext cx="71" cy="70"/>
              </a:xfrm>
              <a:custGeom>
                <a:avLst/>
                <a:gdLst>
                  <a:gd name="T0" fmla="*/ 0 w 213"/>
                  <a:gd name="T1" fmla="*/ 97 h 210"/>
                  <a:gd name="T2" fmla="*/ 0 w 213"/>
                  <a:gd name="T3" fmla="*/ 118 h 210"/>
                  <a:gd name="T4" fmla="*/ 6 w 213"/>
                  <a:gd name="T5" fmla="*/ 138 h 210"/>
                  <a:gd name="T6" fmla="*/ 15 w 213"/>
                  <a:gd name="T7" fmla="*/ 158 h 210"/>
                  <a:gd name="T8" fmla="*/ 26 w 213"/>
                  <a:gd name="T9" fmla="*/ 173 h 210"/>
                  <a:gd name="T10" fmla="*/ 41 w 213"/>
                  <a:gd name="T11" fmla="*/ 188 h 210"/>
                  <a:gd name="T12" fmla="*/ 58 w 213"/>
                  <a:gd name="T13" fmla="*/ 199 h 210"/>
                  <a:gd name="T14" fmla="*/ 77 w 213"/>
                  <a:gd name="T15" fmla="*/ 206 h 210"/>
                  <a:gd name="T16" fmla="*/ 98 w 213"/>
                  <a:gd name="T17" fmla="*/ 210 h 210"/>
                  <a:gd name="T18" fmla="*/ 119 w 213"/>
                  <a:gd name="T19" fmla="*/ 210 h 210"/>
                  <a:gd name="T20" fmla="*/ 139 w 213"/>
                  <a:gd name="T21" fmla="*/ 204 h 210"/>
                  <a:gd name="T22" fmla="*/ 159 w 213"/>
                  <a:gd name="T23" fmla="*/ 197 h 210"/>
                  <a:gd name="T24" fmla="*/ 176 w 213"/>
                  <a:gd name="T25" fmla="*/ 185 h 210"/>
                  <a:gd name="T26" fmla="*/ 190 w 213"/>
                  <a:gd name="T27" fmla="*/ 170 h 210"/>
                  <a:gd name="T28" fmla="*/ 201 w 213"/>
                  <a:gd name="T29" fmla="*/ 153 h 210"/>
                  <a:gd name="T30" fmla="*/ 208 w 213"/>
                  <a:gd name="T31" fmla="*/ 135 h 210"/>
                  <a:gd name="T32" fmla="*/ 213 w 213"/>
                  <a:gd name="T33" fmla="*/ 114 h 210"/>
                  <a:gd name="T34" fmla="*/ 213 w 213"/>
                  <a:gd name="T35" fmla="*/ 92 h 210"/>
                  <a:gd name="T36" fmla="*/ 207 w 213"/>
                  <a:gd name="T37" fmla="*/ 73 h 210"/>
                  <a:gd name="T38" fmla="*/ 198 w 213"/>
                  <a:gd name="T39" fmla="*/ 52 h 210"/>
                  <a:gd name="T40" fmla="*/ 187 w 213"/>
                  <a:gd name="T41" fmla="*/ 37 h 210"/>
                  <a:gd name="T42" fmla="*/ 172 w 213"/>
                  <a:gd name="T43" fmla="*/ 23 h 210"/>
                  <a:gd name="T44" fmla="*/ 156 w 213"/>
                  <a:gd name="T45" fmla="*/ 11 h 210"/>
                  <a:gd name="T46" fmla="*/ 136 w 213"/>
                  <a:gd name="T47" fmla="*/ 4 h 210"/>
                  <a:gd name="T48" fmla="*/ 115 w 213"/>
                  <a:gd name="T49" fmla="*/ 0 h 210"/>
                  <a:gd name="T50" fmla="*/ 94 w 213"/>
                  <a:gd name="T51" fmla="*/ 0 h 210"/>
                  <a:gd name="T52" fmla="*/ 74 w 213"/>
                  <a:gd name="T53" fmla="*/ 5 h 210"/>
                  <a:gd name="T54" fmla="*/ 54 w 213"/>
                  <a:gd name="T55" fmla="*/ 12 h 210"/>
                  <a:gd name="T56" fmla="*/ 37 w 213"/>
                  <a:gd name="T57" fmla="*/ 24 h 210"/>
                  <a:gd name="T58" fmla="*/ 23 w 213"/>
                  <a:gd name="T59" fmla="*/ 41 h 210"/>
                  <a:gd name="T60" fmla="*/ 12 w 213"/>
                  <a:gd name="T61" fmla="*/ 57 h 210"/>
                  <a:gd name="T62" fmla="*/ 5 w 213"/>
                  <a:gd name="T63" fmla="*/ 76 h 210"/>
                  <a:gd name="T64" fmla="*/ 0 w 213"/>
                  <a:gd name="T65"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0">
                    <a:moveTo>
                      <a:pt x="0" y="97"/>
                    </a:moveTo>
                    <a:lnTo>
                      <a:pt x="0" y="118"/>
                    </a:lnTo>
                    <a:lnTo>
                      <a:pt x="6" y="138"/>
                    </a:lnTo>
                    <a:lnTo>
                      <a:pt x="15" y="158"/>
                    </a:lnTo>
                    <a:lnTo>
                      <a:pt x="26" y="173"/>
                    </a:lnTo>
                    <a:lnTo>
                      <a:pt x="41" y="188"/>
                    </a:lnTo>
                    <a:lnTo>
                      <a:pt x="58" y="199"/>
                    </a:lnTo>
                    <a:lnTo>
                      <a:pt x="77" y="206"/>
                    </a:lnTo>
                    <a:lnTo>
                      <a:pt x="98" y="210"/>
                    </a:lnTo>
                    <a:lnTo>
                      <a:pt x="119" y="210"/>
                    </a:lnTo>
                    <a:lnTo>
                      <a:pt x="139" y="204"/>
                    </a:lnTo>
                    <a:lnTo>
                      <a:pt x="159" y="197"/>
                    </a:lnTo>
                    <a:lnTo>
                      <a:pt x="176" y="185"/>
                    </a:lnTo>
                    <a:lnTo>
                      <a:pt x="190" y="170"/>
                    </a:lnTo>
                    <a:lnTo>
                      <a:pt x="201" y="153"/>
                    </a:lnTo>
                    <a:lnTo>
                      <a:pt x="208" y="135"/>
                    </a:lnTo>
                    <a:lnTo>
                      <a:pt x="213" y="114"/>
                    </a:lnTo>
                    <a:lnTo>
                      <a:pt x="213" y="92"/>
                    </a:lnTo>
                    <a:lnTo>
                      <a:pt x="207" y="73"/>
                    </a:lnTo>
                    <a:lnTo>
                      <a:pt x="198" y="52"/>
                    </a:lnTo>
                    <a:lnTo>
                      <a:pt x="187" y="37"/>
                    </a:lnTo>
                    <a:lnTo>
                      <a:pt x="172" y="23"/>
                    </a:lnTo>
                    <a:lnTo>
                      <a:pt x="156" y="11"/>
                    </a:lnTo>
                    <a:lnTo>
                      <a:pt x="136" y="4"/>
                    </a:lnTo>
                    <a:lnTo>
                      <a:pt x="115" y="0"/>
                    </a:lnTo>
                    <a:lnTo>
                      <a:pt x="94" y="0"/>
                    </a:lnTo>
                    <a:lnTo>
                      <a:pt x="74" y="5"/>
                    </a:lnTo>
                    <a:lnTo>
                      <a:pt x="54" y="12"/>
                    </a:lnTo>
                    <a:lnTo>
                      <a:pt x="37" y="24"/>
                    </a:lnTo>
                    <a:lnTo>
                      <a:pt x="23" y="41"/>
                    </a:lnTo>
                    <a:lnTo>
                      <a:pt x="12" y="57"/>
                    </a:lnTo>
                    <a:lnTo>
                      <a:pt x="5" y="76"/>
                    </a:lnTo>
                    <a:lnTo>
                      <a:pt x="0" y="97"/>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10" name="Freeform 1650">
                <a:extLst>
                  <a:ext uri="{FF2B5EF4-FFF2-40B4-BE49-F238E27FC236}">
                    <a16:creationId xmlns:a16="http://schemas.microsoft.com/office/drawing/2014/main" id="{CCA10FF8-64EC-8D13-3F6C-9DC138DF78D0}"/>
                  </a:ext>
                </a:extLst>
              </p:cNvPr>
              <p:cNvSpPr>
                <a:spLocks/>
              </p:cNvSpPr>
              <p:nvPr/>
            </p:nvSpPr>
            <p:spPr bwMode="auto">
              <a:xfrm>
                <a:off x="4986" y="2288"/>
                <a:ext cx="35" cy="40"/>
              </a:xfrm>
              <a:custGeom>
                <a:avLst/>
                <a:gdLst>
                  <a:gd name="T0" fmla="*/ 104 w 104"/>
                  <a:gd name="T1" fmla="*/ 109 h 119"/>
                  <a:gd name="T2" fmla="*/ 85 w 104"/>
                  <a:gd name="T3" fmla="*/ 104 h 119"/>
                  <a:gd name="T4" fmla="*/ 67 w 104"/>
                  <a:gd name="T5" fmla="*/ 97 h 119"/>
                  <a:gd name="T6" fmla="*/ 49 w 104"/>
                  <a:gd name="T7" fmla="*/ 86 h 119"/>
                  <a:gd name="T8" fmla="*/ 37 w 104"/>
                  <a:gd name="T9" fmla="*/ 72 h 119"/>
                  <a:gd name="T10" fmla="*/ 25 w 104"/>
                  <a:gd name="T11" fmla="*/ 58 h 119"/>
                  <a:gd name="T12" fmla="*/ 18 w 104"/>
                  <a:gd name="T13" fmla="*/ 40 h 119"/>
                  <a:gd name="T14" fmla="*/ 12 w 104"/>
                  <a:gd name="T15" fmla="*/ 20 h 119"/>
                  <a:gd name="T16" fmla="*/ 12 w 104"/>
                  <a:gd name="T17" fmla="*/ 0 h 119"/>
                  <a:gd name="T18" fmla="*/ 0 w 104"/>
                  <a:gd name="T19" fmla="*/ 0 h 119"/>
                  <a:gd name="T20" fmla="*/ 0 w 104"/>
                  <a:gd name="T21" fmla="*/ 23 h 119"/>
                  <a:gd name="T22" fmla="*/ 6 w 104"/>
                  <a:gd name="T23" fmla="*/ 43 h 119"/>
                  <a:gd name="T24" fmla="*/ 17 w 104"/>
                  <a:gd name="T25" fmla="*/ 64 h 119"/>
                  <a:gd name="T26" fmla="*/ 28 w 104"/>
                  <a:gd name="T27" fmla="*/ 80 h 119"/>
                  <a:gd name="T28" fmla="*/ 44 w 104"/>
                  <a:gd name="T29" fmla="*/ 96 h 119"/>
                  <a:gd name="T30" fmla="*/ 61 w 104"/>
                  <a:gd name="T31" fmla="*/ 109 h 119"/>
                  <a:gd name="T32" fmla="*/ 81 w 104"/>
                  <a:gd name="T33" fmla="*/ 116 h 119"/>
                  <a:gd name="T34" fmla="*/ 104 w 104"/>
                  <a:gd name="T35" fmla="*/ 119 h 119"/>
                  <a:gd name="T36" fmla="*/ 104 w 104"/>
                  <a:gd name="T37" fmla="*/ 10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19">
                    <a:moveTo>
                      <a:pt x="104" y="109"/>
                    </a:moveTo>
                    <a:lnTo>
                      <a:pt x="85" y="104"/>
                    </a:lnTo>
                    <a:lnTo>
                      <a:pt x="67" y="97"/>
                    </a:lnTo>
                    <a:lnTo>
                      <a:pt x="49" y="86"/>
                    </a:lnTo>
                    <a:lnTo>
                      <a:pt x="37" y="72"/>
                    </a:lnTo>
                    <a:lnTo>
                      <a:pt x="25" y="58"/>
                    </a:lnTo>
                    <a:lnTo>
                      <a:pt x="18" y="40"/>
                    </a:lnTo>
                    <a:lnTo>
                      <a:pt x="12" y="20"/>
                    </a:lnTo>
                    <a:lnTo>
                      <a:pt x="12" y="0"/>
                    </a:lnTo>
                    <a:lnTo>
                      <a:pt x="0" y="0"/>
                    </a:lnTo>
                    <a:lnTo>
                      <a:pt x="0" y="23"/>
                    </a:lnTo>
                    <a:lnTo>
                      <a:pt x="6" y="43"/>
                    </a:lnTo>
                    <a:lnTo>
                      <a:pt x="17" y="64"/>
                    </a:lnTo>
                    <a:lnTo>
                      <a:pt x="28" y="80"/>
                    </a:lnTo>
                    <a:lnTo>
                      <a:pt x="44" y="96"/>
                    </a:lnTo>
                    <a:lnTo>
                      <a:pt x="61" y="109"/>
                    </a:lnTo>
                    <a:lnTo>
                      <a:pt x="81" y="116"/>
                    </a:lnTo>
                    <a:lnTo>
                      <a:pt x="104" y="119"/>
                    </a:lnTo>
                    <a:lnTo>
                      <a:pt x="104"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11" name="Freeform 1651">
                <a:extLst>
                  <a:ext uri="{FF2B5EF4-FFF2-40B4-BE49-F238E27FC236}">
                    <a16:creationId xmlns:a16="http://schemas.microsoft.com/office/drawing/2014/main" id="{E47A48F8-EE4D-CCF6-9131-62876DA7E637}"/>
                  </a:ext>
                </a:extLst>
              </p:cNvPr>
              <p:cNvSpPr>
                <a:spLocks/>
              </p:cNvSpPr>
              <p:nvPr/>
            </p:nvSpPr>
            <p:spPr bwMode="auto">
              <a:xfrm>
                <a:off x="5021" y="2294"/>
                <a:ext cx="40" cy="34"/>
              </a:xfrm>
              <a:custGeom>
                <a:avLst/>
                <a:gdLst>
                  <a:gd name="T0" fmla="*/ 109 w 120"/>
                  <a:gd name="T1" fmla="*/ 0 h 102"/>
                  <a:gd name="T2" fmla="*/ 104 w 120"/>
                  <a:gd name="T3" fmla="*/ 20 h 102"/>
                  <a:gd name="T4" fmla="*/ 97 w 120"/>
                  <a:gd name="T5" fmla="*/ 37 h 102"/>
                  <a:gd name="T6" fmla="*/ 87 w 120"/>
                  <a:gd name="T7" fmla="*/ 52 h 102"/>
                  <a:gd name="T8" fmla="*/ 73 w 120"/>
                  <a:gd name="T9" fmla="*/ 66 h 102"/>
                  <a:gd name="T10" fmla="*/ 58 w 120"/>
                  <a:gd name="T11" fmla="*/ 79 h 102"/>
                  <a:gd name="T12" fmla="*/ 40 w 120"/>
                  <a:gd name="T13" fmla="*/ 85 h 102"/>
                  <a:gd name="T14" fmla="*/ 20 w 120"/>
                  <a:gd name="T15" fmla="*/ 90 h 102"/>
                  <a:gd name="T16" fmla="*/ 0 w 120"/>
                  <a:gd name="T17" fmla="*/ 90 h 102"/>
                  <a:gd name="T18" fmla="*/ 0 w 120"/>
                  <a:gd name="T19" fmla="*/ 102 h 102"/>
                  <a:gd name="T20" fmla="*/ 24 w 120"/>
                  <a:gd name="T21" fmla="*/ 102 h 102"/>
                  <a:gd name="T22" fmla="*/ 44 w 120"/>
                  <a:gd name="T23" fmla="*/ 96 h 102"/>
                  <a:gd name="T24" fmla="*/ 64 w 120"/>
                  <a:gd name="T25" fmla="*/ 88 h 102"/>
                  <a:gd name="T26" fmla="*/ 81 w 120"/>
                  <a:gd name="T27" fmla="*/ 75 h 102"/>
                  <a:gd name="T28" fmla="*/ 96 w 120"/>
                  <a:gd name="T29" fmla="*/ 61 h 102"/>
                  <a:gd name="T30" fmla="*/ 109 w 120"/>
                  <a:gd name="T31" fmla="*/ 42 h 102"/>
                  <a:gd name="T32" fmla="*/ 115 w 120"/>
                  <a:gd name="T33" fmla="*/ 23 h 102"/>
                  <a:gd name="T34" fmla="*/ 120 w 120"/>
                  <a:gd name="T35" fmla="*/ 0 h 102"/>
                  <a:gd name="T36" fmla="*/ 109 w 120"/>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102">
                    <a:moveTo>
                      <a:pt x="109" y="0"/>
                    </a:moveTo>
                    <a:lnTo>
                      <a:pt x="104" y="20"/>
                    </a:lnTo>
                    <a:lnTo>
                      <a:pt x="97" y="37"/>
                    </a:lnTo>
                    <a:lnTo>
                      <a:pt x="87" y="52"/>
                    </a:lnTo>
                    <a:lnTo>
                      <a:pt x="73" y="66"/>
                    </a:lnTo>
                    <a:lnTo>
                      <a:pt x="58" y="79"/>
                    </a:lnTo>
                    <a:lnTo>
                      <a:pt x="40" y="85"/>
                    </a:lnTo>
                    <a:lnTo>
                      <a:pt x="20" y="90"/>
                    </a:lnTo>
                    <a:lnTo>
                      <a:pt x="0" y="90"/>
                    </a:lnTo>
                    <a:lnTo>
                      <a:pt x="0" y="102"/>
                    </a:lnTo>
                    <a:lnTo>
                      <a:pt x="24" y="102"/>
                    </a:lnTo>
                    <a:lnTo>
                      <a:pt x="44" y="96"/>
                    </a:lnTo>
                    <a:lnTo>
                      <a:pt x="64" y="88"/>
                    </a:lnTo>
                    <a:lnTo>
                      <a:pt x="81" y="75"/>
                    </a:lnTo>
                    <a:lnTo>
                      <a:pt x="96" y="61"/>
                    </a:lnTo>
                    <a:lnTo>
                      <a:pt x="109" y="42"/>
                    </a:lnTo>
                    <a:lnTo>
                      <a:pt x="115" y="23"/>
                    </a:lnTo>
                    <a:lnTo>
                      <a:pt x="120" y="0"/>
                    </a:lnTo>
                    <a:lnTo>
                      <a:pt x="10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12" name="Freeform 1652">
                <a:extLst>
                  <a:ext uri="{FF2B5EF4-FFF2-40B4-BE49-F238E27FC236}">
                    <a16:creationId xmlns:a16="http://schemas.microsoft.com/office/drawing/2014/main" id="{90D8EDBA-21DC-B5C0-DDF8-F1C230A7517D}"/>
                  </a:ext>
                </a:extLst>
              </p:cNvPr>
              <p:cNvSpPr>
                <a:spLocks/>
              </p:cNvSpPr>
              <p:nvPr/>
            </p:nvSpPr>
            <p:spPr bwMode="auto">
              <a:xfrm>
                <a:off x="5026" y="2254"/>
                <a:ext cx="35" cy="39"/>
              </a:xfrm>
              <a:custGeom>
                <a:avLst/>
                <a:gdLst>
                  <a:gd name="T0" fmla="*/ 0 w 104"/>
                  <a:gd name="T1" fmla="*/ 11 h 119"/>
                  <a:gd name="T2" fmla="*/ 20 w 104"/>
                  <a:gd name="T3" fmla="*/ 16 h 119"/>
                  <a:gd name="T4" fmla="*/ 38 w 104"/>
                  <a:gd name="T5" fmla="*/ 23 h 119"/>
                  <a:gd name="T6" fmla="*/ 54 w 104"/>
                  <a:gd name="T7" fmla="*/ 32 h 119"/>
                  <a:gd name="T8" fmla="*/ 68 w 104"/>
                  <a:gd name="T9" fmla="*/ 47 h 119"/>
                  <a:gd name="T10" fmla="*/ 79 w 104"/>
                  <a:gd name="T11" fmla="*/ 61 h 119"/>
                  <a:gd name="T12" fmla="*/ 86 w 104"/>
                  <a:gd name="T13" fmla="*/ 79 h 119"/>
                  <a:gd name="T14" fmla="*/ 92 w 104"/>
                  <a:gd name="T15" fmla="*/ 99 h 119"/>
                  <a:gd name="T16" fmla="*/ 92 w 104"/>
                  <a:gd name="T17" fmla="*/ 119 h 119"/>
                  <a:gd name="T18" fmla="*/ 104 w 104"/>
                  <a:gd name="T19" fmla="*/ 119 h 119"/>
                  <a:gd name="T20" fmla="*/ 104 w 104"/>
                  <a:gd name="T21" fmla="*/ 97 h 119"/>
                  <a:gd name="T22" fmla="*/ 98 w 104"/>
                  <a:gd name="T23" fmla="*/ 77 h 119"/>
                  <a:gd name="T24" fmla="*/ 87 w 104"/>
                  <a:gd name="T25" fmla="*/ 56 h 119"/>
                  <a:gd name="T26" fmla="*/ 76 w 104"/>
                  <a:gd name="T27" fmla="*/ 38 h 119"/>
                  <a:gd name="T28" fmla="*/ 62 w 104"/>
                  <a:gd name="T29" fmla="*/ 24 h 119"/>
                  <a:gd name="T30" fmla="*/ 44 w 104"/>
                  <a:gd name="T31" fmla="*/ 11 h 119"/>
                  <a:gd name="T32" fmla="*/ 23 w 104"/>
                  <a:gd name="T33" fmla="*/ 4 h 119"/>
                  <a:gd name="T34" fmla="*/ 0 w 104"/>
                  <a:gd name="T35" fmla="*/ 0 h 119"/>
                  <a:gd name="T36" fmla="*/ 0 w 104"/>
                  <a:gd name="T37"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19">
                    <a:moveTo>
                      <a:pt x="0" y="11"/>
                    </a:moveTo>
                    <a:lnTo>
                      <a:pt x="20" y="16"/>
                    </a:lnTo>
                    <a:lnTo>
                      <a:pt x="38" y="23"/>
                    </a:lnTo>
                    <a:lnTo>
                      <a:pt x="54" y="32"/>
                    </a:lnTo>
                    <a:lnTo>
                      <a:pt x="68" y="47"/>
                    </a:lnTo>
                    <a:lnTo>
                      <a:pt x="79" y="61"/>
                    </a:lnTo>
                    <a:lnTo>
                      <a:pt x="86" y="79"/>
                    </a:lnTo>
                    <a:lnTo>
                      <a:pt x="92" y="99"/>
                    </a:lnTo>
                    <a:lnTo>
                      <a:pt x="92" y="119"/>
                    </a:lnTo>
                    <a:lnTo>
                      <a:pt x="104" y="119"/>
                    </a:lnTo>
                    <a:lnTo>
                      <a:pt x="104" y="97"/>
                    </a:lnTo>
                    <a:lnTo>
                      <a:pt x="98" y="77"/>
                    </a:lnTo>
                    <a:lnTo>
                      <a:pt x="87" y="56"/>
                    </a:lnTo>
                    <a:lnTo>
                      <a:pt x="76" y="38"/>
                    </a:lnTo>
                    <a:lnTo>
                      <a:pt x="62" y="24"/>
                    </a:lnTo>
                    <a:lnTo>
                      <a:pt x="44" y="11"/>
                    </a:lnTo>
                    <a:lnTo>
                      <a:pt x="23" y="4"/>
                    </a:ln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13" name="Freeform 1653">
                <a:extLst>
                  <a:ext uri="{FF2B5EF4-FFF2-40B4-BE49-F238E27FC236}">
                    <a16:creationId xmlns:a16="http://schemas.microsoft.com/office/drawing/2014/main" id="{77E23B5A-33CF-358E-AE06-F9A9453EF72C}"/>
                  </a:ext>
                </a:extLst>
              </p:cNvPr>
              <p:cNvSpPr>
                <a:spLocks/>
              </p:cNvSpPr>
              <p:nvPr/>
            </p:nvSpPr>
            <p:spPr bwMode="auto">
              <a:xfrm>
                <a:off x="4986" y="2254"/>
                <a:ext cx="40" cy="34"/>
              </a:xfrm>
              <a:custGeom>
                <a:avLst/>
                <a:gdLst>
                  <a:gd name="T0" fmla="*/ 12 w 119"/>
                  <a:gd name="T1" fmla="*/ 102 h 102"/>
                  <a:gd name="T2" fmla="*/ 16 w 119"/>
                  <a:gd name="T3" fmla="*/ 82 h 102"/>
                  <a:gd name="T4" fmla="*/ 23 w 119"/>
                  <a:gd name="T5" fmla="*/ 64 h 102"/>
                  <a:gd name="T6" fmla="*/ 33 w 119"/>
                  <a:gd name="T7" fmla="*/ 48 h 102"/>
                  <a:gd name="T8" fmla="*/ 47 w 119"/>
                  <a:gd name="T9" fmla="*/ 34 h 102"/>
                  <a:gd name="T10" fmla="*/ 61 w 119"/>
                  <a:gd name="T11" fmla="*/ 23 h 102"/>
                  <a:gd name="T12" fmla="*/ 80 w 119"/>
                  <a:gd name="T13" fmla="*/ 16 h 102"/>
                  <a:gd name="T14" fmla="*/ 100 w 119"/>
                  <a:gd name="T15" fmla="*/ 10 h 102"/>
                  <a:gd name="T16" fmla="*/ 119 w 119"/>
                  <a:gd name="T17" fmla="*/ 10 h 102"/>
                  <a:gd name="T18" fmla="*/ 119 w 119"/>
                  <a:gd name="T19" fmla="*/ 0 h 102"/>
                  <a:gd name="T20" fmla="*/ 97 w 119"/>
                  <a:gd name="T21" fmla="*/ 0 h 102"/>
                  <a:gd name="T22" fmla="*/ 77 w 119"/>
                  <a:gd name="T23" fmla="*/ 6 h 102"/>
                  <a:gd name="T24" fmla="*/ 56 w 119"/>
                  <a:gd name="T25" fmla="*/ 13 h 102"/>
                  <a:gd name="T26" fmla="*/ 39 w 119"/>
                  <a:gd name="T27" fmla="*/ 26 h 102"/>
                  <a:gd name="T28" fmla="*/ 25 w 119"/>
                  <a:gd name="T29" fmla="*/ 42 h 102"/>
                  <a:gd name="T30" fmla="*/ 12 w 119"/>
                  <a:gd name="T31" fmla="*/ 58 h 102"/>
                  <a:gd name="T32" fmla="*/ 5 w 119"/>
                  <a:gd name="T33" fmla="*/ 78 h 102"/>
                  <a:gd name="T34" fmla="*/ 0 w 119"/>
                  <a:gd name="T35" fmla="*/ 102 h 102"/>
                  <a:gd name="T36" fmla="*/ 12 w 119"/>
                  <a:gd name="T3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102">
                    <a:moveTo>
                      <a:pt x="12" y="102"/>
                    </a:moveTo>
                    <a:lnTo>
                      <a:pt x="16" y="82"/>
                    </a:lnTo>
                    <a:lnTo>
                      <a:pt x="23" y="64"/>
                    </a:lnTo>
                    <a:lnTo>
                      <a:pt x="33" y="48"/>
                    </a:lnTo>
                    <a:lnTo>
                      <a:pt x="47" y="34"/>
                    </a:lnTo>
                    <a:lnTo>
                      <a:pt x="61" y="23"/>
                    </a:lnTo>
                    <a:lnTo>
                      <a:pt x="80" y="16"/>
                    </a:lnTo>
                    <a:lnTo>
                      <a:pt x="100" y="10"/>
                    </a:lnTo>
                    <a:lnTo>
                      <a:pt x="119" y="10"/>
                    </a:lnTo>
                    <a:lnTo>
                      <a:pt x="119" y="0"/>
                    </a:lnTo>
                    <a:lnTo>
                      <a:pt x="97" y="0"/>
                    </a:lnTo>
                    <a:lnTo>
                      <a:pt x="77" y="6"/>
                    </a:lnTo>
                    <a:lnTo>
                      <a:pt x="56" y="13"/>
                    </a:lnTo>
                    <a:lnTo>
                      <a:pt x="39" y="26"/>
                    </a:lnTo>
                    <a:lnTo>
                      <a:pt x="25" y="42"/>
                    </a:lnTo>
                    <a:lnTo>
                      <a:pt x="12" y="58"/>
                    </a:lnTo>
                    <a:lnTo>
                      <a:pt x="5" y="78"/>
                    </a:lnTo>
                    <a:lnTo>
                      <a:pt x="0" y="102"/>
                    </a:lnTo>
                    <a:lnTo>
                      <a:pt x="12"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14" name="Freeform 1654">
                <a:extLst>
                  <a:ext uri="{FF2B5EF4-FFF2-40B4-BE49-F238E27FC236}">
                    <a16:creationId xmlns:a16="http://schemas.microsoft.com/office/drawing/2014/main" id="{41C76E98-8F7E-D449-A3CB-0AF9DEBBECF0}"/>
                  </a:ext>
                </a:extLst>
              </p:cNvPr>
              <p:cNvSpPr>
                <a:spLocks/>
              </p:cNvSpPr>
              <p:nvPr/>
            </p:nvSpPr>
            <p:spPr bwMode="auto">
              <a:xfrm>
                <a:off x="4927" y="2226"/>
                <a:ext cx="70" cy="70"/>
              </a:xfrm>
              <a:custGeom>
                <a:avLst/>
                <a:gdLst>
                  <a:gd name="T0" fmla="*/ 0 w 211"/>
                  <a:gd name="T1" fmla="*/ 97 h 211"/>
                  <a:gd name="T2" fmla="*/ 0 w 211"/>
                  <a:gd name="T3" fmla="*/ 119 h 211"/>
                  <a:gd name="T4" fmla="*/ 6 w 211"/>
                  <a:gd name="T5" fmla="*/ 139 h 211"/>
                  <a:gd name="T6" fmla="*/ 13 w 211"/>
                  <a:gd name="T7" fmla="*/ 158 h 211"/>
                  <a:gd name="T8" fmla="*/ 26 w 211"/>
                  <a:gd name="T9" fmla="*/ 174 h 211"/>
                  <a:gd name="T10" fmla="*/ 40 w 211"/>
                  <a:gd name="T11" fmla="*/ 188 h 211"/>
                  <a:gd name="T12" fmla="*/ 58 w 211"/>
                  <a:gd name="T13" fmla="*/ 200 h 211"/>
                  <a:gd name="T14" fmla="*/ 76 w 211"/>
                  <a:gd name="T15" fmla="*/ 207 h 211"/>
                  <a:gd name="T16" fmla="*/ 97 w 211"/>
                  <a:gd name="T17" fmla="*/ 211 h 211"/>
                  <a:gd name="T18" fmla="*/ 118 w 211"/>
                  <a:gd name="T19" fmla="*/ 211 h 211"/>
                  <a:gd name="T20" fmla="*/ 138 w 211"/>
                  <a:gd name="T21" fmla="*/ 206 h 211"/>
                  <a:gd name="T22" fmla="*/ 158 w 211"/>
                  <a:gd name="T23" fmla="*/ 197 h 211"/>
                  <a:gd name="T24" fmla="*/ 174 w 211"/>
                  <a:gd name="T25" fmla="*/ 186 h 211"/>
                  <a:gd name="T26" fmla="*/ 189 w 211"/>
                  <a:gd name="T27" fmla="*/ 171 h 211"/>
                  <a:gd name="T28" fmla="*/ 199 w 211"/>
                  <a:gd name="T29" fmla="*/ 153 h 211"/>
                  <a:gd name="T30" fmla="*/ 206 w 211"/>
                  <a:gd name="T31" fmla="*/ 134 h 211"/>
                  <a:gd name="T32" fmla="*/ 211 w 211"/>
                  <a:gd name="T33" fmla="*/ 113 h 211"/>
                  <a:gd name="T34" fmla="*/ 211 w 211"/>
                  <a:gd name="T35" fmla="*/ 92 h 211"/>
                  <a:gd name="T36" fmla="*/ 205 w 211"/>
                  <a:gd name="T37" fmla="*/ 72 h 211"/>
                  <a:gd name="T38" fmla="*/ 198 w 211"/>
                  <a:gd name="T39" fmla="*/ 53 h 211"/>
                  <a:gd name="T40" fmla="*/ 186 w 211"/>
                  <a:gd name="T41" fmla="*/ 36 h 211"/>
                  <a:gd name="T42" fmla="*/ 171 w 211"/>
                  <a:gd name="T43" fmla="*/ 22 h 211"/>
                  <a:gd name="T44" fmla="*/ 154 w 211"/>
                  <a:gd name="T45" fmla="*/ 10 h 211"/>
                  <a:gd name="T46" fmla="*/ 136 w 211"/>
                  <a:gd name="T47" fmla="*/ 3 h 211"/>
                  <a:gd name="T48" fmla="*/ 115 w 211"/>
                  <a:gd name="T49" fmla="*/ 0 h 211"/>
                  <a:gd name="T50" fmla="*/ 93 w 211"/>
                  <a:gd name="T51" fmla="*/ 0 h 211"/>
                  <a:gd name="T52" fmla="*/ 73 w 211"/>
                  <a:gd name="T53" fmla="*/ 5 h 211"/>
                  <a:gd name="T54" fmla="*/ 53 w 211"/>
                  <a:gd name="T55" fmla="*/ 14 h 211"/>
                  <a:gd name="T56" fmla="*/ 38 w 211"/>
                  <a:gd name="T57" fmla="*/ 25 h 211"/>
                  <a:gd name="T58" fmla="*/ 24 w 211"/>
                  <a:gd name="T59" fmla="*/ 39 h 211"/>
                  <a:gd name="T60" fmla="*/ 12 w 211"/>
                  <a:gd name="T61" fmla="*/ 56 h 211"/>
                  <a:gd name="T62" fmla="*/ 5 w 211"/>
                  <a:gd name="T63" fmla="*/ 76 h 211"/>
                  <a:gd name="T64" fmla="*/ 0 w 211"/>
                  <a:gd name="T65" fmla="*/ 9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1">
                    <a:moveTo>
                      <a:pt x="0" y="97"/>
                    </a:moveTo>
                    <a:lnTo>
                      <a:pt x="0" y="119"/>
                    </a:lnTo>
                    <a:lnTo>
                      <a:pt x="6" y="139"/>
                    </a:lnTo>
                    <a:lnTo>
                      <a:pt x="13" y="158"/>
                    </a:lnTo>
                    <a:lnTo>
                      <a:pt x="26" y="174"/>
                    </a:lnTo>
                    <a:lnTo>
                      <a:pt x="40" y="188"/>
                    </a:lnTo>
                    <a:lnTo>
                      <a:pt x="58" y="200"/>
                    </a:lnTo>
                    <a:lnTo>
                      <a:pt x="76" y="207"/>
                    </a:lnTo>
                    <a:lnTo>
                      <a:pt x="97" y="211"/>
                    </a:lnTo>
                    <a:lnTo>
                      <a:pt x="118" y="211"/>
                    </a:lnTo>
                    <a:lnTo>
                      <a:pt x="138" y="206"/>
                    </a:lnTo>
                    <a:lnTo>
                      <a:pt x="158" y="197"/>
                    </a:lnTo>
                    <a:lnTo>
                      <a:pt x="174" y="186"/>
                    </a:lnTo>
                    <a:lnTo>
                      <a:pt x="189" y="171"/>
                    </a:lnTo>
                    <a:lnTo>
                      <a:pt x="199" y="153"/>
                    </a:lnTo>
                    <a:lnTo>
                      <a:pt x="206" y="134"/>
                    </a:lnTo>
                    <a:lnTo>
                      <a:pt x="211" y="113"/>
                    </a:lnTo>
                    <a:lnTo>
                      <a:pt x="211" y="92"/>
                    </a:lnTo>
                    <a:lnTo>
                      <a:pt x="205" y="72"/>
                    </a:lnTo>
                    <a:lnTo>
                      <a:pt x="198" y="53"/>
                    </a:lnTo>
                    <a:lnTo>
                      <a:pt x="186" y="36"/>
                    </a:lnTo>
                    <a:lnTo>
                      <a:pt x="171" y="22"/>
                    </a:lnTo>
                    <a:lnTo>
                      <a:pt x="154" y="10"/>
                    </a:lnTo>
                    <a:lnTo>
                      <a:pt x="136" y="3"/>
                    </a:lnTo>
                    <a:lnTo>
                      <a:pt x="115" y="0"/>
                    </a:lnTo>
                    <a:lnTo>
                      <a:pt x="93" y="0"/>
                    </a:lnTo>
                    <a:lnTo>
                      <a:pt x="73" y="5"/>
                    </a:lnTo>
                    <a:lnTo>
                      <a:pt x="53" y="14"/>
                    </a:lnTo>
                    <a:lnTo>
                      <a:pt x="38" y="25"/>
                    </a:lnTo>
                    <a:lnTo>
                      <a:pt x="24" y="39"/>
                    </a:lnTo>
                    <a:lnTo>
                      <a:pt x="12" y="56"/>
                    </a:lnTo>
                    <a:lnTo>
                      <a:pt x="5" y="76"/>
                    </a:lnTo>
                    <a:lnTo>
                      <a:pt x="0" y="97"/>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15" name="Freeform 1655">
                <a:extLst>
                  <a:ext uri="{FF2B5EF4-FFF2-40B4-BE49-F238E27FC236}">
                    <a16:creationId xmlns:a16="http://schemas.microsoft.com/office/drawing/2014/main" id="{89DE373C-FF34-A038-D593-6F6F645B21C9}"/>
                  </a:ext>
                </a:extLst>
              </p:cNvPr>
              <p:cNvSpPr>
                <a:spLocks/>
              </p:cNvSpPr>
              <p:nvPr/>
            </p:nvSpPr>
            <p:spPr bwMode="auto">
              <a:xfrm>
                <a:off x="4926" y="2259"/>
                <a:ext cx="33" cy="39"/>
              </a:xfrm>
              <a:custGeom>
                <a:avLst/>
                <a:gdLst>
                  <a:gd name="T0" fmla="*/ 101 w 101"/>
                  <a:gd name="T1" fmla="*/ 109 h 119"/>
                  <a:gd name="T2" fmla="*/ 82 w 101"/>
                  <a:gd name="T3" fmla="*/ 104 h 119"/>
                  <a:gd name="T4" fmla="*/ 64 w 101"/>
                  <a:gd name="T5" fmla="*/ 97 h 119"/>
                  <a:gd name="T6" fmla="*/ 49 w 101"/>
                  <a:gd name="T7" fmla="*/ 87 h 119"/>
                  <a:gd name="T8" fmla="*/ 35 w 101"/>
                  <a:gd name="T9" fmla="*/ 73 h 119"/>
                  <a:gd name="T10" fmla="*/ 22 w 101"/>
                  <a:gd name="T11" fmla="*/ 58 h 119"/>
                  <a:gd name="T12" fmla="*/ 16 w 101"/>
                  <a:gd name="T13" fmla="*/ 40 h 119"/>
                  <a:gd name="T14" fmla="*/ 10 w 101"/>
                  <a:gd name="T15" fmla="*/ 20 h 119"/>
                  <a:gd name="T16" fmla="*/ 10 w 101"/>
                  <a:gd name="T17" fmla="*/ 0 h 119"/>
                  <a:gd name="T18" fmla="*/ 0 w 101"/>
                  <a:gd name="T19" fmla="*/ 0 h 119"/>
                  <a:gd name="T20" fmla="*/ 0 w 101"/>
                  <a:gd name="T21" fmla="*/ 23 h 119"/>
                  <a:gd name="T22" fmla="*/ 5 w 101"/>
                  <a:gd name="T23" fmla="*/ 43 h 119"/>
                  <a:gd name="T24" fmla="*/ 14 w 101"/>
                  <a:gd name="T25" fmla="*/ 64 h 119"/>
                  <a:gd name="T26" fmla="*/ 26 w 101"/>
                  <a:gd name="T27" fmla="*/ 81 h 119"/>
                  <a:gd name="T28" fmla="*/ 41 w 101"/>
                  <a:gd name="T29" fmla="*/ 96 h 119"/>
                  <a:gd name="T30" fmla="*/ 58 w 101"/>
                  <a:gd name="T31" fmla="*/ 109 h 119"/>
                  <a:gd name="T32" fmla="*/ 78 w 101"/>
                  <a:gd name="T33" fmla="*/ 116 h 119"/>
                  <a:gd name="T34" fmla="*/ 101 w 101"/>
                  <a:gd name="T35" fmla="*/ 119 h 119"/>
                  <a:gd name="T36" fmla="*/ 101 w 101"/>
                  <a:gd name="T37" fmla="*/ 10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119">
                    <a:moveTo>
                      <a:pt x="101" y="109"/>
                    </a:moveTo>
                    <a:lnTo>
                      <a:pt x="82" y="104"/>
                    </a:lnTo>
                    <a:lnTo>
                      <a:pt x="64" y="97"/>
                    </a:lnTo>
                    <a:lnTo>
                      <a:pt x="49" y="87"/>
                    </a:lnTo>
                    <a:lnTo>
                      <a:pt x="35" y="73"/>
                    </a:lnTo>
                    <a:lnTo>
                      <a:pt x="22" y="58"/>
                    </a:lnTo>
                    <a:lnTo>
                      <a:pt x="16" y="40"/>
                    </a:lnTo>
                    <a:lnTo>
                      <a:pt x="10" y="20"/>
                    </a:lnTo>
                    <a:lnTo>
                      <a:pt x="10" y="0"/>
                    </a:lnTo>
                    <a:lnTo>
                      <a:pt x="0" y="0"/>
                    </a:lnTo>
                    <a:lnTo>
                      <a:pt x="0" y="23"/>
                    </a:lnTo>
                    <a:lnTo>
                      <a:pt x="5" y="43"/>
                    </a:lnTo>
                    <a:lnTo>
                      <a:pt x="14" y="64"/>
                    </a:lnTo>
                    <a:lnTo>
                      <a:pt x="26" y="81"/>
                    </a:lnTo>
                    <a:lnTo>
                      <a:pt x="41" y="96"/>
                    </a:lnTo>
                    <a:lnTo>
                      <a:pt x="58" y="109"/>
                    </a:lnTo>
                    <a:lnTo>
                      <a:pt x="78" y="116"/>
                    </a:lnTo>
                    <a:lnTo>
                      <a:pt x="101" y="119"/>
                    </a:lnTo>
                    <a:lnTo>
                      <a:pt x="101"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16" name="Freeform 1656">
                <a:extLst>
                  <a:ext uri="{FF2B5EF4-FFF2-40B4-BE49-F238E27FC236}">
                    <a16:creationId xmlns:a16="http://schemas.microsoft.com/office/drawing/2014/main" id="{3A8820B6-6C54-5375-29AB-6079FE3D6D2B}"/>
                  </a:ext>
                </a:extLst>
              </p:cNvPr>
              <p:cNvSpPr>
                <a:spLocks/>
              </p:cNvSpPr>
              <p:nvPr/>
            </p:nvSpPr>
            <p:spPr bwMode="auto">
              <a:xfrm>
                <a:off x="4959" y="2264"/>
                <a:ext cx="40" cy="34"/>
              </a:xfrm>
              <a:custGeom>
                <a:avLst/>
                <a:gdLst>
                  <a:gd name="T0" fmla="*/ 109 w 120"/>
                  <a:gd name="T1" fmla="*/ 0 h 104"/>
                  <a:gd name="T2" fmla="*/ 104 w 120"/>
                  <a:gd name="T3" fmla="*/ 20 h 104"/>
                  <a:gd name="T4" fmla="*/ 97 w 120"/>
                  <a:gd name="T5" fmla="*/ 38 h 104"/>
                  <a:gd name="T6" fmla="*/ 87 w 120"/>
                  <a:gd name="T7" fmla="*/ 55 h 104"/>
                  <a:gd name="T8" fmla="*/ 73 w 120"/>
                  <a:gd name="T9" fmla="*/ 68 h 104"/>
                  <a:gd name="T10" fmla="*/ 59 w 120"/>
                  <a:gd name="T11" fmla="*/ 80 h 104"/>
                  <a:gd name="T12" fmla="*/ 40 w 120"/>
                  <a:gd name="T13" fmla="*/ 87 h 104"/>
                  <a:gd name="T14" fmla="*/ 20 w 120"/>
                  <a:gd name="T15" fmla="*/ 93 h 104"/>
                  <a:gd name="T16" fmla="*/ 0 w 120"/>
                  <a:gd name="T17" fmla="*/ 93 h 104"/>
                  <a:gd name="T18" fmla="*/ 0 w 120"/>
                  <a:gd name="T19" fmla="*/ 104 h 104"/>
                  <a:gd name="T20" fmla="*/ 24 w 120"/>
                  <a:gd name="T21" fmla="*/ 104 h 104"/>
                  <a:gd name="T22" fmla="*/ 44 w 120"/>
                  <a:gd name="T23" fmla="*/ 98 h 104"/>
                  <a:gd name="T24" fmla="*/ 65 w 120"/>
                  <a:gd name="T25" fmla="*/ 88 h 104"/>
                  <a:gd name="T26" fmla="*/ 81 w 120"/>
                  <a:gd name="T27" fmla="*/ 77 h 104"/>
                  <a:gd name="T28" fmla="*/ 96 w 120"/>
                  <a:gd name="T29" fmla="*/ 61 h 104"/>
                  <a:gd name="T30" fmla="*/ 109 w 120"/>
                  <a:gd name="T31" fmla="*/ 43 h 104"/>
                  <a:gd name="T32" fmla="*/ 115 w 120"/>
                  <a:gd name="T33" fmla="*/ 24 h 104"/>
                  <a:gd name="T34" fmla="*/ 120 w 120"/>
                  <a:gd name="T35" fmla="*/ 0 h 104"/>
                  <a:gd name="T36" fmla="*/ 109 w 120"/>
                  <a:gd name="T3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104">
                    <a:moveTo>
                      <a:pt x="109" y="0"/>
                    </a:moveTo>
                    <a:lnTo>
                      <a:pt x="104" y="20"/>
                    </a:lnTo>
                    <a:lnTo>
                      <a:pt x="97" y="38"/>
                    </a:lnTo>
                    <a:lnTo>
                      <a:pt x="87" y="55"/>
                    </a:lnTo>
                    <a:lnTo>
                      <a:pt x="73" y="68"/>
                    </a:lnTo>
                    <a:lnTo>
                      <a:pt x="59" y="80"/>
                    </a:lnTo>
                    <a:lnTo>
                      <a:pt x="40" y="87"/>
                    </a:lnTo>
                    <a:lnTo>
                      <a:pt x="20" y="93"/>
                    </a:lnTo>
                    <a:lnTo>
                      <a:pt x="0" y="93"/>
                    </a:lnTo>
                    <a:lnTo>
                      <a:pt x="0" y="104"/>
                    </a:lnTo>
                    <a:lnTo>
                      <a:pt x="24" y="104"/>
                    </a:lnTo>
                    <a:lnTo>
                      <a:pt x="44" y="98"/>
                    </a:lnTo>
                    <a:lnTo>
                      <a:pt x="65" y="88"/>
                    </a:lnTo>
                    <a:lnTo>
                      <a:pt x="81" y="77"/>
                    </a:lnTo>
                    <a:lnTo>
                      <a:pt x="96" y="61"/>
                    </a:lnTo>
                    <a:lnTo>
                      <a:pt x="109" y="43"/>
                    </a:lnTo>
                    <a:lnTo>
                      <a:pt x="115" y="24"/>
                    </a:lnTo>
                    <a:lnTo>
                      <a:pt x="120" y="0"/>
                    </a:lnTo>
                    <a:lnTo>
                      <a:pt x="10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17" name="Freeform 1657">
                <a:extLst>
                  <a:ext uri="{FF2B5EF4-FFF2-40B4-BE49-F238E27FC236}">
                    <a16:creationId xmlns:a16="http://schemas.microsoft.com/office/drawing/2014/main" id="{781DCF19-F2EA-D572-AB46-22649ED7CFC4}"/>
                  </a:ext>
                </a:extLst>
              </p:cNvPr>
              <p:cNvSpPr>
                <a:spLocks/>
              </p:cNvSpPr>
              <p:nvPr/>
            </p:nvSpPr>
            <p:spPr bwMode="auto">
              <a:xfrm>
                <a:off x="4965" y="2224"/>
                <a:ext cx="34" cy="40"/>
              </a:xfrm>
              <a:custGeom>
                <a:avLst/>
                <a:gdLst>
                  <a:gd name="T0" fmla="*/ 0 w 102"/>
                  <a:gd name="T1" fmla="*/ 11 h 119"/>
                  <a:gd name="T2" fmla="*/ 20 w 102"/>
                  <a:gd name="T3" fmla="*/ 16 h 119"/>
                  <a:gd name="T4" fmla="*/ 36 w 102"/>
                  <a:gd name="T5" fmla="*/ 23 h 119"/>
                  <a:gd name="T6" fmla="*/ 53 w 102"/>
                  <a:gd name="T7" fmla="*/ 33 h 119"/>
                  <a:gd name="T8" fmla="*/ 68 w 102"/>
                  <a:gd name="T9" fmla="*/ 48 h 119"/>
                  <a:gd name="T10" fmla="*/ 77 w 102"/>
                  <a:gd name="T11" fmla="*/ 63 h 119"/>
                  <a:gd name="T12" fmla="*/ 84 w 102"/>
                  <a:gd name="T13" fmla="*/ 81 h 119"/>
                  <a:gd name="T14" fmla="*/ 90 w 102"/>
                  <a:gd name="T15" fmla="*/ 100 h 119"/>
                  <a:gd name="T16" fmla="*/ 90 w 102"/>
                  <a:gd name="T17" fmla="*/ 119 h 119"/>
                  <a:gd name="T18" fmla="*/ 102 w 102"/>
                  <a:gd name="T19" fmla="*/ 119 h 119"/>
                  <a:gd name="T20" fmla="*/ 102 w 102"/>
                  <a:gd name="T21" fmla="*/ 97 h 119"/>
                  <a:gd name="T22" fmla="*/ 96 w 102"/>
                  <a:gd name="T23" fmla="*/ 77 h 119"/>
                  <a:gd name="T24" fmla="*/ 89 w 102"/>
                  <a:gd name="T25" fmla="*/ 57 h 119"/>
                  <a:gd name="T26" fmla="*/ 76 w 102"/>
                  <a:gd name="T27" fmla="*/ 38 h 119"/>
                  <a:gd name="T28" fmla="*/ 59 w 102"/>
                  <a:gd name="T29" fmla="*/ 24 h 119"/>
                  <a:gd name="T30" fmla="*/ 42 w 102"/>
                  <a:gd name="T31" fmla="*/ 11 h 119"/>
                  <a:gd name="T32" fmla="*/ 22 w 102"/>
                  <a:gd name="T33" fmla="*/ 4 h 119"/>
                  <a:gd name="T34" fmla="*/ 0 w 102"/>
                  <a:gd name="T35" fmla="*/ 0 h 119"/>
                  <a:gd name="T36" fmla="*/ 0 w 102"/>
                  <a:gd name="T37"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19">
                    <a:moveTo>
                      <a:pt x="0" y="11"/>
                    </a:moveTo>
                    <a:lnTo>
                      <a:pt x="20" y="16"/>
                    </a:lnTo>
                    <a:lnTo>
                      <a:pt x="36" y="23"/>
                    </a:lnTo>
                    <a:lnTo>
                      <a:pt x="53" y="33"/>
                    </a:lnTo>
                    <a:lnTo>
                      <a:pt x="68" y="48"/>
                    </a:lnTo>
                    <a:lnTo>
                      <a:pt x="77" y="63"/>
                    </a:lnTo>
                    <a:lnTo>
                      <a:pt x="84" y="81"/>
                    </a:lnTo>
                    <a:lnTo>
                      <a:pt x="90" y="100"/>
                    </a:lnTo>
                    <a:lnTo>
                      <a:pt x="90" y="119"/>
                    </a:lnTo>
                    <a:lnTo>
                      <a:pt x="102" y="119"/>
                    </a:lnTo>
                    <a:lnTo>
                      <a:pt x="102" y="97"/>
                    </a:lnTo>
                    <a:lnTo>
                      <a:pt x="96" y="77"/>
                    </a:lnTo>
                    <a:lnTo>
                      <a:pt x="89" y="57"/>
                    </a:lnTo>
                    <a:lnTo>
                      <a:pt x="76" y="38"/>
                    </a:lnTo>
                    <a:lnTo>
                      <a:pt x="59" y="24"/>
                    </a:lnTo>
                    <a:lnTo>
                      <a:pt x="42" y="11"/>
                    </a:lnTo>
                    <a:lnTo>
                      <a:pt x="22" y="4"/>
                    </a:ln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18" name="Freeform 1658">
                <a:extLst>
                  <a:ext uri="{FF2B5EF4-FFF2-40B4-BE49-F238E27FC236}">
                    <a16:creationId xmlns:a16="http://schemas.microsoft.com/office/drawing/2014/main" id="{B6844684-1DFF-2A90-7149-BFFEDEFCAE1D}"/>
                  </a:ext>
                </a:extLst>
              </p:cNvPr>
              <p:cNvSpPr>
                <a:spLocks/>
              </p:cNvSpPr>
              <p:nvPr/>
            </p:nvSpPr>
            <p:spPr bwMode="auto">
              <a:xfrm>
                <a:off x="4925" y="2224"/>
                <a:ext cx="40" cy="35"/>
              </a:xfrm>
              <a:custGeom>
                <a:avLst/>
                <a:gdLst>
                  <a:gd name="T0" fmla="*/ 12 w 120"/>
                  <a:gd name="T1" fmla="*/ 104 h 104"/>
                  <a:gd name="T2" fmla="*/ 17 w 120"/>
                  <a:gd name="T3" fmla="*/ 84 h 104"/>
                  <a:gd name="T4" fmla="*/ 23 w 120"/>
                  <a:gd name="T5" fmla="*/ 65 h 104"/>
                  <a:gd name="T6" fmla="*/ 33 w 120"/>
                  <a:gd name="T7" fmla="*/ 50 h 104"/>
                  <a:gd name="T8" fmla="*/ 47 w 120"/>
                  <a:gd name="T9" fmla="*/ 36 h 104"/>
                  <a:gd name="T10" fmla="*/ 61 w 120"/>
                  <a:gd name="T11" fmla="*/ 24 h 104"/>
                  <a:gd name="T12" fmla="*/ 80 w 120"/>
                  <a:gd name="T13" fmla="*/ 17 h 104"/>
                  <a:gd name="T14" fmla="*/ 100 w 120"/>
                  <a:gd name="T15" fmla="*/ 11 h 104"/>
                  <a:gd name="T16" fmla="*/ 120 w 120"/>
                  <a:gd name="T17" fmla="*/ 11 h 104"/>
                  <a:gd name="T18" fmla="*/ 120 w 120"/>
                  <a:gd name="T19" fmla="*/ 0 h 104"/>
                  <a:gd name="T20" fmla="*/ 98 w 120"/>
                  <a:gd name="T21" fmla="*/ 0 h 104"/>
                  <a:gd name="T22" fmla="*/ 78 w 120"/>
                  <a:gd name="T23" fmla="*/ 7 h 104"/>
                  <a:gd name="T24" fmla="*/ 55 w 120"/>
                  <a:gd name="T25" fmla="*/ 16 h 104"/>
                  <a:gd name="T26" fmla="*/ 39 w 120"/>
                  <a:gd name="T27" fmla="*/ 28 h 104"/>
                  <a:gd name="T28" fmla="*/ 25 w 120"/>
                  <a:gd name="T29" fmla="*/ 42 h 104"/>
                  <a:gd name="T30" fmla="*/ 12 w 120"/>
                  <a:gd name="T31" fmla="*/ 59 h 104"/>
                  <a:gd name="T32" fmla="*/ 5 w 120"/>
                  <a:gd name="T33" fmla="*/ 81 h 104"/>
                  <a:gd name="T34" fmla="*/ 0 w 120"/>
                  <a:gd name="T35" fmla="*/ 104 h 104"/>
                  <a:gd name="T36" fmla="*/ 12 w 120"/>
                  <a:gd name="T3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104">
                    <a:moveTo>
                      <a:pt x="12" y="104"/>
                    </a:moveTo>
                    <a:lnTo>
                      <a:pt x="17" y="84"/>
                    </a:lnTo>
                    <a:lnTo>
                      <a:pt x="23" y="65"/>
                    </a:lnTo>
                    <a:lnTo>
                      <a:pt x="33" y="50"/>
                    </a:lnTo>
                    <a:lnTo>
                      <a:pt x="47" y="36"/>
                    </a:lnTo>
                    <a:lnTo>
                      <a:pt x="61" y="24"/>
                    </a:lnTo>
                    <a:lnTo>
                      <a:pt x="80" y="17"/>
                    </a:lnTo>
                    <a:lnTo>
                      <a:pt x="100" y="11"/>
                    </a:lnTo>
                    <a:lnTo>
                      <a:pt x="120" y="11"/>
                    </a:lnTo>
                    <a:lnTo>
                      <a:pt x="120" y="0"/>
                    </a:lnTo>
                    <a:lnTo>
                      <a:pt x="98" y="0"/>
                    </a:lnTo>
                    <a:lnTo>
                      <a:pt x="78" y="7"/>
                    </a:lnTo>
                    <a:lnTo>
                      <a:pt x="55" y="16"/>
                    </a:lnTo>
                    <a:lnTo>
                      <a:pt x="39" y="28"/>
                    </a:lnTo>
                    <a:lnTo>
                      <a:pt x="25" y="42"/>
                    </a:lnTo>
                    <a:lnTo>
                      <a:pt x="12" y="59"/>
                    </a:lnTo>
                    <a:lnTo>
                      <a:pt x="5" y="81"/>
                    </a:lnTo>
                    <a:lnTo>
                      <a:pt x="0" y="104"/>
                    </a:lnTo>
                    <a:lnTo>
                      <a:pt x="12"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19" name="Freeform 1659">
                <a:extLst>
                  <a:ext uri="{FF2B5EF4-FFF2-40B4-BE49-F238E27FC236}">
                    <a16:creationId xmlns:a16="http://schemas.microsoft.com/office/drawing/2014/main" id="{BE7311CB-57E2-C40A-893E-8492A42D4F04}"/>
                  </a:ext>
                </a:extLst>
              </p:cNvPr>
              <p:cNvSpPr>
                <a:spLocks/>
              </p:cNvSpPr>
              <p:nvPr/>
            </p:nvSpPr>
            <p:spPr bwMode="auto">
              <a:xfrm>
                <a:off x="4729" y="2498"/>
                <a:ext cx="70" cy="70"/>
              </a:xfrm>
              <a:custGeom>
                <a:avLst/>
                <a:gdLst>
                  <a:gd name="T0" fmla="*/ 48 w 211"/>
                  <a:gd name="T1" fmla="*/ 18 h 211"/>
                  <a:gd name="T2" fmla="*/ 31 w 211"/>
                  <a:gd name="T3" fmla="*/ 31 h 211"/>
                  <a:gd name="T4" fmla="*/ 18 w 211"/>
                  <a:gd name="T5" fmla="*/ 46 h 211"/>
                  <a:gd name="T6" fmla="*/ 10 w 211"/>
                  <a:gd name="T7" fmla="*/ 65 h 211"/>
                  <a:gd name="T8" fmla="*/ 4 w 211"/>
                  <a:gd name="T9" fmla="*/ 85 h 211"/>
                  <a:gd name="T10" fmla="*/ 0 w 211"/>
                  <a:gd name="T11" fmla="*/ 105 h 211"/>
                  <a:gd name="T12" fmla="*/ 3 w 211"/>
                  <a:gd name="T13" fmla="*/ 125 h 211"/>
                  <a:gd name="T14" fmla="*/ 9 w 211"/>
                  <a:gd name="T15" fmla="*/ 144 h 211"/>
                  <a:gd name="T16" fmla="*/ 18 w 211"/>
                  <a:gd name="T17" fmla="*/ 164 h 211"/>
                  <a:gd name="T18" fmla="*/ 31 w 211"/>
                  <a:gd name="T19" fmla="*/ 181 h 211"/>
                  <a:gd name="T20" fmla="*/ 46 w 211"/>
                  <a:gd name="T21" fmla="*/ 195 h 211"/>
                  <a:gd name="T22" fmla="*/ 65 w 211"/>
                  <a:gd name="T23" fmla="*/ 204 h 211"/>
                  <a:gd name="T24" fmla="*/ 85 w 211"/>
                  <a:gd name="T25" fmla="*/ 210 h 211"/>
                  <a:gd name="T26" fmla="*/ 105 w 211"/>
                  <a:gd name="T27" fmla="*/ 211 h 211"/>
                  <a:gd name="T28" fmla="*/ 124 w 211"/>
                  <a:gd name="T29" fmla="*/ 210 h 211"/>
                  <a:gd name="T30" fmla="*/ 144 w 211"/>
                  <a:gd name="T31" fmla="*/ 204 h 211"/>
                  <a:gd name="T32" fmla="*/ 163 w 211"/>
                  <a:gd name="T33" fmla="*/ 195 h 211"/>
                  <a:gd name="T34" fmla="*/ 181 w 211"/>
                  <a:gd name="T35" fmla="*/ 181 h 211"/>
                  <a:gd name="T36" fmla="*/ 192 w 211"/>
                  <a:gd name="T37" fmla="*/ 165 h 211"/>
                  <a:gd name="T38" fmla="*/ 203 w 211"/>
                  <a:gd name="T39" fmla="*/ 148 h 211"/>
                  <a:gd name="T40" fmla="*/ 209 w 211"/>
                  <a:gd name="T41" fmla="*/ 127 h 211"/>
                  <a:gd name="T42" fmla="*/ 211 w 211"/>
                  <a:gd name="T43" fmla="*/ 107 h 211"/>
                  <a:gd name="T44" fmla="*/ 210 w 211"/>
                  <a:gd name="T45" fmla="*/ 87 h 211"/>
                  <a:gd name="T46" fmla="*/ 204 w 211"/>
                  <a:gd name="T47" fmla="*/ 68 h 211"/>
                  <a:gd name="T48" fmla="*/ 194 w 211"/>
                  <a:gd name="T49" fmla="*/ 48 h 211"/>
                  <a:gd name="T50" fmla="*/ 181 w 211"/>
                  <a:gd name="T51" fmla="*/ 31 h 211"/>
                  <a:gd name="T52" fmla="*/ 164 w 211"/>
                  <a:gd name="T53" fmla="*/ 18 h 211"/>
                  <a:gd name="T54" fmla="*/ 146 w 211"/>
                  <a:gd name="T55" fmla="*/ 9 h 211"/>
                  <a:gd name="T56" fmla="*/ 127 w 211"/>
                  <a:gd name="T57" fmla="*/ 3 h 211"/>
                  <a:gd name="T58" fmla="*/ 106 w 211"/>
                  <a:gd name="T59" fmla="*/ 0 h 211"/>
                  <a:gd name="T60" fmla="*/ 86 w 211"/>
                  <a:gd name="T61" fmla="*/ 3 h 211"/>
                  <a:gd name="T62" fmla="*/ 66 w 211"/>
                  <a:gd name="T63" fmla="*/ 9 h 211"/>
                  <a:gd name="T64" fmla="*/ 48 w 211"/>
                  <a:gd name="T65" fmla="*/ 1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1">
                    <a:moveTo>
                      <a:pt x="48" y="18"/>
                    </a:moveTo>
                    <a:lnTo>
                      <a:pt x="31" y="31"/>
                    </a:lnTo>
                    <a:lnTo>
                      <a:pt x="18" y="46"/>
                    </a:lnTo>
                    <a:lnTo>
                      <a:pt x="10" y="65"/>
                    </a:lnTo>
                    <a:lnTo>
                      <a:pt x="4" y="85"/>
                    </a:lnTo>
                    <a:lnTo>
                      <a:pt x="0" y="105"/>
                    </a:lnTo>
                    <a:lnTo>
                      <a:pt x="3" y="125"/>
                    </a:lnTo>
                    <a:lnTo>
                      <a:pt x="9" y="144"/>
                    </a:lnTo>
                    <a:lnTo>
                      <a:pt x="18" y="164"/>
                    </a:lnTo>
                    <a:lnTo>
                      <a:pt x="31" y="181"/>
                    </a:lnTo>
                    <a:lnTo>
                      <a:pt x="46" y="195"/>
                    </a:lnTo>
                    <a:lnTo>
                      <a:pt x="65" y="204"/>
                    </a:lnTo>
                    <a:lnTo>
                      <a:pt x="85" y="210"/>
                    </a:lnTo>
                    <a:lnTo>
                      <a:pt x="105" y="211"/>
                    </a:lnTo>
                    <a:lnTo>
                      <a:pt x="124" y="210"/>
                    </a:lnTo>
                    <a:lnTo>
                      <a:pt x="144" y="204"/>
                    </a:lnTo>
                    <a:lnTo>
                      <a:pt x="163" y="195"/>
                    </a:lnTo>
                    <a:lnTo>
                      <a:pt x="181" y="181"/>
                    </a:lnTo>
                    <a:lnTo>
                      <a:pt x="192" y="165"/>
                    </a:lnTo>
                    <a:lnTo>
                      <a:pt x="203" y="148"/>
                    </a:lnTo>
                    <a:lnTo>
                      <a:pt x="209" y="127"/>
                    </a:lnTo>
                    <a:lnTo>
                      <a:pt x="211" y="107"/>
                    </a:lnTo>
                    <a:lnTo>
                      <a:pt x="210" y="87"/>
                    </a:lnTo>
                    <a:lnTo>
                      <a:pt x="204" y="68"/>
                    </a:lnTo>
                    <a:lnTo>
                      <a:pt x="194" y="48"/>
                    </a:lnTo>
                    <a:lnTo>
                      <a:pt x="181" y="31"/>
                    </a:lnTo>
                    <a:lnTo>
                      <a:pt x="164" y="18"/>
                    </a:lnTo>
                    <a:lnTo>
                      <a:pt x="146" y="9"/>
                    </a:lnTo>
                    <a:lnTo>
                      <a:pt x="127" y="3"/>
                    </a:lnTo>
                    <a:lnTo>
                      <a:pt x="106" y="0"/>
                    </a:lnTo>
                    <a:lnTo>
                      <a:pt x="86" y="3"/>
                    </a:lnTo>
                    <a:lnTo>
                      <a:pt x="66" y="9"/>
                    </a:lnTo>
                    <a:lnTo>
                      <a:pt x="48" y="18"/>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20" name="Freeform 1660">
                <a:extLst>
                  <a:ext uri="{FF2B5EF4-FFF2-40B4-BE49-F238E27FC236}">
                    <a16:creationId xmlns:a16="http://schemas.microsoft.com/office/drawing/2014/main" id="{9FB2A730-51EF-2D7B-74D0-94E5FE7EB5A4}"/>
                  </a:ext>
                </a:extLst>
              </p:cNvPr>
              <p:cNvSpPr>
                <a:spLocks/>
              </p:cNvSpPr>
              <p:nvPr/>
            </p:nvSpPr>
            <p:spPr bwMode="auto">
              <a:xfrm>
                <a:off x="4728" y="2502"/>
                <a:ext cx="18" cy="52"/>
              </a:xfrm>
              <a:custGeom>
                <a:avLst/>
                <a:gdLst>
                  <a:gd name="T0" fmla="*/ 26 w 55"/>
                  <a:gd name="T1" fmla="*/ 148 h 154"/>
                  <a:gd name="T2" fmla="*/ 17 w 55"/>
                  <a:gd name="T3" fmla="*/ 129 h 154"/>
                  <a:gd name="T4" fmla="*/ 12 w 55"/>
                  <a:gd name="T5" fmla="*/ 109 h 154"/>
                  <a:gd name="T6" fmla="*/ 10 w 55"/>
                  <a:gd name="T7" fmla="*/ 91 h 154"/>
                  <a:gd name="T8" fmla="*/ 13 w 55"/>
                  <a:gd name="T9" fmla="*/ 73 h 154"/>
                  <a:gd name="T10" fmla="*/ 20 w 55"/>
                  <a:gd name="T11" fmla="*/ 53 h 154"/>
                  <a:gd name="T12" fmla="*/ 26 w 55"/>
                  <a:gd name="T13" fmla="*/ 36 h 154"/>
                  <a:gd name="T14" fmla="*/ 38 w 55"/>
                  <a:gd name="T15" fmla="*/ 22 h 154"/>
                  <a:gd name="T16" fmla="*/ 55 w 55"/>
                  <a:gd name="T17" fmla="*/ 9 h 154"/>
                  <a:gd name="T18" fmla="*/ 48 w 55"/>
                  <a:gd name="T19" fmla="*/ 0 h 154"/>
                  <a:gd name="T20" fmla="*/ 30 w 55"/>
                  <a:gd name="T21" fmla="*/ 13 h 154"/>
                  <a:gd name="T22" fmla="*/ 17 w 55"/>
                  <a:gd name="T23" fmla="*/ 30 h 154"/>
                  <a:gd name="T24" fmla="*/ 8 w 55"/>
                  <a:gd name="T25" fmla="*/ 50 h 154"/>
                  <a:gd name="T26" fmla="*/ 2 w 55"/>
                  <a:gd name="T27" fmla="*/ 70 h 154"/>
                  <a:gd name="T28" fmla="*/ 0 w 55"/>
                  <a:gd name="T29" fmla="*/ 91 h 154"/>
                  <a:gd name="T30" fmla="*/ 0 w 55"/>
                  <a:gd name="T31" fmla="*/ 113 h 154"/>
                  <a:gd name="T32" fmla="*/ 7 w 55"/>
                  <a:gd name="T33" fmla="*/ 132 h 154"/>
                  <a:gd name="T34" fmla="*/ 17 w 55"/>
                  <a:gd name="T35" fmla="*/ 154 h 154"/>
                  <a:gd name="T36" fmla="*/ 26 w 55"/>
                  <a:gd name="T37"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4">
                    <a:moveTo>
                      <a:pt x="26" y="148"/>
                    </a:moveTo>
                    <a:lnTo>
                      <a:pt x="17" y="129"/>
                    </a:lnTo>
                    <a:lnTo>
                      <a:pt x="12" y="109"/>
                    </a:lnTo>
                    <a:lnTo>
                      <a:pt x="10" y="91"/>
                    </a:lnTo>
                    <a:lnTo>
                      <a:pt x="13" y="73"/>
                    </a:lnTo>
                    <a:lnTo>
                      <a:pt x="20" y="53"/>
                    </a:lnTo>
                    <a:lnTo>
                      <a:pt x="26" y="36"/>
                    </a:lnTo>
                    <a:lnTo>
                      <a:pt x="38" y="22"/>
                    </a:lnTo>
                    <a:lnTo>
                      <a:pt x="55" y="9"/>
                    </a:lnTo>
                    <a:lnTo>
                      <a:pt x="48" y="0"/>
                    </a:lnTo>
                    <a:lnTo>
                      <a:pt x="30" y="13"/>
                    </a:lnTo>
                    <a:lnTo>
                      <a:pt x="17" y="30"/>
                    </a:lnTo>
                    <a:lnTo>
                      <a:pt x="8" y="50"/>
                    </a:lnTo>
                    <a:lnTo>
                      <a:pt x="2" y="70"/>
                    </a:lnTo>
                    <a:lnTo>
                      <a:pt x="0" y="91"/>
                    </a:lnTo>
                    <a:lnTo>
                      <a:pt x="0" y="113"/>
                    </a:lnTo>
                    <a:lnTo>
                      <a:pt x="7" y="132"/>
                    </a:lnTo>
                    <a:lnTo>
                      <a:pt x="17" y="154"/>
                    </a:lnTo>
                    <a:lnTo>
                      <a:pt x="26"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21" name="Freeform 1661">
                <a:extLst>
                  <a:ext uri="{FF2B5EF4-FFF2-40B4-BE49-F238E27FC236}">
                    <a16:creationId xmlns:a16="http://schemas.microsoft.com/office/drawing/2014/main" id="{75FD5C8F-9005-EA1A-C135-B97E308F26F8}"/>
                  </a:ext>
                </a:extLst>
              </p:cNvPr>
              <p:cNvSpPr>
                <a:spLocks/>
              </p:cNvSpPr>
              <p:nvPr/>
            </p:nvSpPr>
            <p:spPr bwMode="auto">
              <a:xfrm>
                <a:off x="4733" y="2552"/>
                <a:ext cx="51" cy="18"/>
              </a:xfrm>
              <a:custGeom>
                <a:avLst/>
                <a:gdLst>
                  <a:gd name="T0" fmla="*/ 147 w 152"/>
                  <a:gd name="T1" fmla="*/ 27 h 55"/>
                  <a:gd name="T2" fmla="*/ 129 w 152"/>
                  <a:gd name="T3" fmla="*/ 36 h 55"/>
                  <a:gd name="T4" fmla="*/ 109 w 152"/>
                  <a:gd name="T5" fmla="*/ 41 h 55"/>
                  <a:gd name="T6" fmla="*/ 92 w 152"/>
                  <a:gd name="T7" fmla="*/ 43 h 55"/>
                  <a:gd name="T8" fmla="*/ 73 w 152"/>
                  <a:gd name="T9" fmla="*/ 41 h 55"/>
                  <a:gd name="T10" fmla="*/ 54 w 152"/>
                  <a:gd name="T11" fmla="*/ 36 h 55"/>
                  <a:gd name="T12" fmla="*/ 35 w 152"/>
                  <a:gd name="T13" fmla="*/ 27 h 55"/>
                  <a:gd name="T14" fmla="*/ 21 w 152"/>
                  <a:gd name="T15" fmla="*/ 15 h 55"/>
                  <a:gd name="T16" fmla="*/ 8 w 152"/>
                  <a:gd name="T17" fmla="*/ 0 h 55"/>
                  <a:gd name="T18" fmla="*/ 0 w 152"/>
                  <a:gd name="T19" fmla="*/ 5 h 55"/>
                  <a:gd name="T20" fmla="*/ 13 w 152"/>
                  <a:gd name="T21" fmla="*/ 24 h 55"/>
                  <a:gd name="T22" fmla="*/ 31 w 152"/>
                  <a:gd name="T23" fmla="*/ 36 h 55"/>
                  <a:gd name="T24" fmla="*/ 48 w 152"/>
                  <a:gd name="T25" fmla="*/ 48 h 55"/>
                  <a:gd name="T26" fmla="*/ 71 w 152"/>
                  <a:gd name="T27" fmla="*/ 53 h 55"/>
                  <a:gd name="T28" fmla="*/ 92 w 152"/>
                  <a:gd name="T29" fmla="*/ 55 h 55"/>
                  <a:gd name="T30" fmla="*/ 113 w 152"/>
                  <a:gd name="T31" fmla="*/ 53 h 55"/>
                  <a:gd name="T32" fmla="*/ 134 w 152"/>
                  <a:gd name="T33" fmla="*/ 48 h 55"/>
                  <a:gd name="T34" fmla="*/ 152 w 152"/>
                  <a:gd name="T35" fmla="*/ 36 h 55"/>
                  <a:gd name="T36" fmla="*/ 147 w 152"/>
                  <a:gd name="T3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55">
                    <a:moveTo>
                      <a:pt x="147" y="27"/>
                    </a:moveTo>
                    <a:lnTo>
                      <a:pt x="129" y="36"/>
                    </a:lnTo>
                    <a:lnTo>
                      <a:pt x="109" y="41"/>
                    </a:lnTo>
                    <a:lnTo>
                      <a:pt x="92" y="43"/>
                    </a:lnTo>
                    <a:lnTo>
                      <a:pt x="73" y="41"/>
                    </a:lnTo>
                    <a:lnTo>
                      <a:pt x="54" y="36"/>
                    </a:lnTo>
                    <a:lnTo>
                      <a:pt x="35" y="27"/>
                    </a:lnTo>
                    <a:lnTo>
                      <a:pt x="21" y="15"/>
                    </a:lnTo>
                    <a:lnTo>
                      <a:pt x="8" y="0"/>
                    </a:lnTo>
                    <a:lnTo>
                      <a:pt x="0" y="5"/>
                    </a:lnTo>
                    <a:lnTo>
                      <a:pt x="13" y="24"/>
                    </a:lnTo>
                    <a:lnTo>
                      <a:pt x="31" y="36"/>
                    </a:lnTo>
                    <a:lnTo>
                      <a:pt x="48" y="48"/>
                    </a:lnTo>
                    <a:lnTo>
                      <a:pt x="71" y="53"/>
                    </a:lnTo>
                    <a:lnTo>
                      <a:pt x="92" y="55"/>
                    </a:lnTo>
                    <a:lnTo>
                      <a:pt x="113" y="53"/>
                    </a:lnTo>
                    <a:lnTo>
                      <a:pt x="134" y="48"/>
                    </a:lnTo>
                    <a:lnTo>
                      <a:pt x="152" y="36"/>
                    </a:lnTo>
                    <a:lnTo>
                      <a:pt x="14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22" name="Freeform 1662">
                <a:extLst>
                  <a:ext uri="{FF2B5EF4-FFF2-40B4-BE49-F238E27FC236}">
                    <a16:creationId xmlns:a16="http://schemas.microsoft.com/office/drawing/2014/main" id="{0C6EECA3-2290-5C90-8148-E77DAE3124C3}"/>
                  </a:ext>
                </a:extLst>
              </p:cNvPr>
              <p:cNvSpPr>
                <a:spLocks/>
              </p:cNvSpPr>
              <p:nvPr/>
            </p:nvSpPr>
            <p:spPr bwMode="auto">
              <a:xfrm>
                <a:off x="4782" y="2513"/>
                <a:ext cx="19" cy="51"/>
              </a:xfrm>
              <a:custGeom>
                <a:avLst/>
                <a:gdLst>
                  <a:gd name="T0" fmla="*/ 29 w 56"/>
                  <a:gd name="T1" fmla="*/ 5 h 152"/>
                  <a:gd name="T2" fmla="*/ 37 w 56"/>
                  <a:gd name="T3" fmla="*/ 23 h 152"/>
                  <a:gd name="T4" fmla="*/ 43 w 56"/>
                  <a:gd name="T5" fmla="*/ 43 h 152"/>
                  <a:gd name="T6" fmla="*/ 45 w 56"/>
                  <a:gd name="T7" fmla="*/ 62 h 152"/>
                  <a:gd name="T8" fmla="*/ 42 w 56"/>
                  <a:gd name="T9" fmla="*/ 81 h 152"/>
                  <a:gd name="T10" fmla="*/ 36 w 56"/>
                  <a:gd name="T11" fmla="*/ 98 h 152"/>
                  <a:gd name="T12" fmla="*/ 28 w 56"/>
                  <a:gd name="T13" fmla="*/ 117 h 152"/>
                  <a:gd name="T14" fmla="*/ 15 w 56"/>
                  <a:gd name="T15" fmla="*/ 131 h 152"/>
                  <a:gd name="T16" fmla="*/ 0 w 56"/>
                  <a:gd name="T17" fmla="*/ 144 h 152"/>
                  <a:gd name="T18" fmla="*/ 6 w 56"/>
                  <a:gd name="T19" fmla="*/ 152 h 152"/>
                  <a:gd name="T20" fmla="*/ 23 w 56"/>
                  <a:gd name="T21" fmla="*/ 139 h 152"/>
                  <a:gd name="T22" fmla="*/ 36 w 56"/>
                  <a:gd name="T23" fmla="*/ 123 h 152"/>
                  <a:gd name="T24" fmla="*/ 48 w 56"/>
                  <a:gd name="T25" fmla="*/ 104 h 152"/>
                  <a:gd name="T26" fmla="*/ 54 w 56"/>
                  <a:gd name="T27" fmla="*/ 83 h 152"/>
                  <a:gd name="T28" fmla="*/ 56 w 56"/>
                  <a:gd name="T29" fmla="*/ 62 h 152"/>
                  <a:gd name="T30" fmla="*/ 55 w 56"/>
                  <a:gd name="T31" fmla="*/ 41 h 152"/>
                  <a:gd name="T32" fmla="*/ 49 w 56"/>
                  <a:gd name="T33" fmla="*/ 21 h 152"/>
                  <a:gd name="T34" fmla="*/ 37 w 56"/>
                  <a:gd name="T35" fmla="*/ 0 h 152"/>
                  <a:gd name="T36" fmla="*/ 29 w 56"/>
                  <a:gd name="T37" fmla="*/ 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2">
                    <a:moveTo>
                      <a:pt x="29" y="5"/>
                    </a:moveTo>
                    <a:lnTo>
                      <a:pt x="37" y="23"/>
                    </a:lnTo>
                    <a:lnTo>
                      <a:pt x="43" y="43"/>
                    </a:lnTo>
                    <a:lnTo>
                      <a:pt x="45" y="62"/>
                    </a:lnTo>
                    <a:lnTo>
                      <a:pt x="42" y="81"/>
                    </a:lnTo>
                    <a:lnTo>
                      <a:pt x="36" y="98"/>
                    </a:lnTo>
                    <a:lnTo>
                      <a:pt x="28" y="117"/>
                    </a:lnTo>
                    <a:lnTo>
                      <a:pt x="15" y="131"/>
                    </a:lnTo>
                    <a:lnTo>
                      <a:pt x="0" y="144"/>
                    </a:lnTo>
                    <a:lnTo>
                      <a:pt x="6" y="152"/>
                    </a:lnTo>
                    <a:lnTo>
                      <a:pt x="23" y="139"/>
                    </a:lnTo>
                    <a:lnTo>
                      <a:pt x="36" y="123"/>
                    </a:lnTo>
                    <a:lnTo>
                      <a:pt x="48" y="104"/>
                    </a:lnTo>
                    <a:lnTo>
                      <a:pt x="54" y="83"/>
                    </a:lnTo>
                    <a:lnTo>
                      <a:pt x="56" y="62"/>
                    </a:lnTo>
                    <a:lnTo>
                      <a:pt x="55" y="41"/>
                    </a:lnTo>
                    <a:lnTo>
                      <a:pt x="49" y="21"/>
                    </a:lnTo>
                    <a:lnTo>
                      <a:pt x="37" y="0"/>
                    </a:lnTo>
                    <a:lnTo>
                      <a:pt x="2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23" name="Freeform 1663">
                <a:extLst>
                  <a:ext uri="{FF2B5EF4-FFF2-40B4-BE49-F238E27FC236}">
                    <a16:creationId xmlns:a16="http://schemas.microsoft.com/office/drawing/2014/main" id="{D3CCBB03-2E01-CE3A-DF21-542272B48066}"/>
                  </a:ext>
                </a:extLst>
              </p:cNvPr>
              <p:cNvSpPr>
                <a:spLocks/>
              </p:cNvSpPr>
              <p:nvPr/>
            </p:nvSpPr>
            <p:spPr bwMode="auto">
              <a:xfrm>
                <a:off x="4744" y="2497"/>
                <a:ext cx="51" cy="18"/>
              </a:xfrm>
              <a:custGeom>
                <a:avLst/>
                <a:gdLst>
                  <a:gd name="T0" fmla="*/ 6 w 153"/>
                  <a:gd name="T1" fmla="*/ 27 h 55"/>
                  <a:gd name="T2" fmla="*/ 23 w 153"/>
                  <a:gd name="T3" fmla="*/ 17 h 55"/>
                  <a:gd name="T4" fmla="*/ 42 w 153"/>
                  <a:gd name="T5" fmla="*/ 12 h 55"/>
                  <a:gd name="T6" fmla="*/ 61 w 153"/>
                  <a:gd name="T7" fmla="*/ 10 h 55"/>
                  <a:gd name="T8" fmla="*/ 81 w 153"/>
                  <a:gd name="T9" fmla="*/ 12 h 55"/>
                  <a:gd name="T10" fmla="*/ 97 w 153"/>
                  <a:gd name="T11" fmla="*/ 17 h 55"/>
                  <a:gd name="T12" fmla="*/ 116 w 153"/>
                  <a:gd name="T13" fmla="*/ 27 h 55"/>
                  <a:gd name="T14" fmla="*/ 130 w 153"/>
                  <a:gd name="T15" fmla="*/ 39 h 55"/>
                  <a:gd name="T16" fmla="*/ 145 w 153"/>
                  <a:gd name="T17" fmla="*/ 55 h 55"/>
                  <a:gd name="T18" fmla="*/ 153 w 153"/>
                  <a:gd name="T19" fmla="*/ 49 h 55"/>
                  <a:gd name="T20" fmla="*/ 139 w 153"/>
                  <a:gd name="T21" fmla="*/ 30 h 55"/>
                  <a:gd name="T22" fmla="*/ 122 w 153"/>
                  <a:gd name="T23" fmla="*/ 17 h 55"/>
                  <a:gd name="T24" fmla="*/ 103 w 153"/>
                  <a:gd name="T25" fmla="*/ 7 h 55"/>
                  <a:gd name="T26" fmla="*/ 84 w 153"/>
                  <a:gd name="T27" fmla="*/ 1 h 55"/>
                  <a:gd name="T28" fmla="*/ 61 w 153"/>
                  <a:gd name="T29" fmla="*/ 0 h 55"/>
                  <a:gd name="T30" fmla="*/ 40 w 153"/>
                  <a:gd name="T31" fmla="*/ 1 h 55"/>
                  <a:gd name="T32" fmla="*/ 19 w 153"/>
                  <a:gd name="T33" fmla="*/ 7 h 55"/>
                  <a:gd name="T34" fmla="*/ 0 w 153"/>
                  <a:gd name="T35" fmla="*/ 17 h 55"/>
                  <a:gd name="T36" fmla="*/ 6 w 153"/>
                  <a:gd name="T3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55">
                    <a:moveTo>
                      <a:pt x="6" y="27"/>
                    </a:moveTo>
                    <a:lnTo>
                      <a:pt x="23" y="17"/>
                    </a:lnTo>
                    <a:lnTo>
                      <a:pt x="42" y="12"/>
                    </a:lnTo>
                    <a:lnTo>
                      <a:pt x="61" y="10"/>
                    </a:lnTo>
                    <a:lnTo>
                      <a:pt x="81" y="12"/>
                    </a:lnTo>
                    <a:lnTo>
                      <a:pt x="97" y="17"/>
                    </a:lnTo>
                    <a:lnTo>
                      <a:pt x="116" y="27"/>
                    </a:lnTo>
                    <a:lnTo>
                      <a:pt x="130" y="39"/>
                    </a:lnTo>
                    <a:lnTo>
                      <a:pt x="145" y="55"/>
                    </a:lnTo>
                    <a:lnTo>
                      <a:pt x="153" y="49"/>
                    </a:lnTo>
                    <a:lnTo>
                      <a:pt x="139" y="30"/>
                    </a:lnTo>
                    <a:lnTo>
                      <a:pt x="122" y="17"/>
                    </a:lnTo>
                    <a:lnTo>
                      <a:pt x="103" y="7"/>
                    </a:lnTo>
                    <a:lnTo>
                      <a:pt x="84" y="1"/>
                    </a:lnTo>
                    <a:lnTo>
                      <a:pt x="61" y="0"/>
                    </a:lnTo>
                    <a:lnTo>
                      <a:pt x="40" y="1"/>
                    </a:lnTo>
                    <a:lnTo>
                      <a:pt x="19" y="7"/>
                    </a:lnTo>
                    <a:lnTo>
                      <a:pt x="0" y="17"/>
                    </a:lnTo>
                    <a:lnTo>
                      <a:pt x="6"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24" name="Freeform 1664">
                <a:extLst>
                  <a:ext uri="{FF2B5EF4-FFF2-40B4-BE49-F238E27FC236}">
                    <a16:creationId xmlns:a16="http://schemas.microsoft.com/office/drawing/2014/main" id="{9FE42097-4952-6A98-B9BA-AB890D2E476E}"/>
                  </a:ext>
                </a:extLst>
              </p:cNvPr>
              <p:cNvSpPr>
                <a:spLocks/>
              </p:cNvSpPr>
              <p:nvPr/>
            </p:nvSpPr>
            <p:spPr bwMode="auto">
              <a:xfrm>
                <a:off x="4660" y="2501"/>
                <a:ext cx="71" cy="70"/>
              </a:xfrm>
              <a:custGeom>
                <a:avLst/>
                <a:gdLst>
                  <a:gd name="T0" fmla="*/ 48 w 212"/>
                  <a:gd name="T1" fmla="*/ 17 h 210"/>
                  <a:gd name="T2" fmla="*/ 31 w 212"/>
                  <a:gd name="T3" fmla="*/ 30 h 210"/>
                  <a:gd name="T4" fmla="*/ 19 w 212"/>
                  <a:gd name="T5" fmla="*/ 45 h 210"/>
                  <a:gd name="T6" fmla="*/ 9 w 212"/>
                  <a:gd name="T7" fmla="*/ 64 h 210"/>
                  <a:gd name="T8" fmla="*/ 3 w 212"/>
                  <a:gd name="T9" fmla="*/ 84 h 210"/>
                  <a:gd name="T10" fmla="*/ 0 w 212"/>
                  <a:gd name="T11" fmla="*/ 104 h 210"/>
                  <a:gd name="T12" fmla="*/ 2 w 212"/>
                  <a:gd name="T13" fmla="*/ 124 h 210"/>
                  <a:gd name="T14" fmla="*/ 7 w 212"/>
                  <a:gd name="T15" fmla="*/ 144 h 210"/>
                  <a:gd name="T16" fmla="*/ 17 w 212"/>
                  <a:gd name="T17" fmla="*/ 164 h 210"/>
                  <a:gd name="T18" fmla="*/ 31 w 212"/>
                  <a:gd name="T19" fmla="*/ 180 h 210"/>
                  <a:gd name="T20" fmla="*/ 47 w 212"/>
                  <a:gd name="T21" fmla="*/ 193 h 210"/>
                  <a:gd name="T22" fmla="*/ 65 w 212"/>
                  <a:gd name="T23" fmla="*/ 203 h 210"/>
                  <a:gd name="T24" fmla="*/ 85 w 212"/>
                  <a:gd name="T25" fmla="*/ 209 h 210"/>
                  <a:gd name="T26" fmla="*/ 106 w 212"/>
                  <a:gd name="T27" fmla="*/ 210 h 210"/>
                  <a:gd name="T28" fmla="*/ 126 w 212"/>
                  <a:gd name="T29" fmla="*/ 209 h 210"/>
                  <a:gd name="T30" fmla="*/ 146 w 212"/>
                  <a:gd name="T31" fmla="*/ 203 h 210"/>
                  <a:gd name="T32" fmla="*/ 163 w 212"/>
                  <a:gd name="T33" fmla="*/ 193 h 210"/>
                  <a:gd name="T34" fmla="*/ 181 w 212"/>
                  <a:gd name="T35" fmla="*/ 180 h 210"/>
                  <a:gd name="T36" fmla="*/ 194 w 212"/>
                  <a:gd name="T37" fmla="*/ 165 h 210"/>
                  <a:gd name="T38" fmla="*/ 203 w 212"/>
                  <a:gd name="T39" fmla="*/ 147 h 210"/>
                  <a:gd name="T40" fmla="*/ 209 w 212"/>
                  <a:gd name="T41" fmla="*/ 126 h 210"/>
                  <a:gd name="T42" fmla="*/ 212 w 212"/>
                  <a:gd name="T43" fmla="*/ 106 h 210"/>
                  <a:gd name="T44" fmla="*/ 211 w 212"/>
                  <a:gd name="T45" fmla="*/ 86 h 210"/>
                  <a:gd name="T46" fmla="*/ 204 w 212"/>
                  <a:gd name="T47" fmla="*/ 66 h 210"/>
                  <a:gd name="T48" fmla="*/ 195 w 212"/>
                  <a:gd name="T49" fmla="*/ 48 h 210"/>
                  <a:gd name="T50" fmla="*/ 181 w 212"/>
                  <a:gd name="T51" fmla="*/ 30 h 210"/>
                  <a:gd name="T52" fmla="*/ 166 w 212"/>
                  <a:gd name="T53" fmla="*/ 17 h 210"/>
                  <a:gd name="T54" fmla="*/ 147 w 212"/>
                  <a:gd name="T55" fmla="*/ 8 h 210"/>
                  <a:gd name="T56" fmla="*/ 128 w 212"/>
                  <a:gd name="T57" fmla="*/ 2 h 210"/>
                  <a:gd name="T58" fmla="*/ 107 w 212"/>
                  <a:gd name="T59" fmla="*/ 0 h 210"/>
                  <a:gd name="T60" fmla="*/ 87 w 212"/>
                  <a:gd name="T61" fmla="*/ 2 h 210"/>
                  <a:gd name="T62" fmla="*/ 67 w 212"/>
                  <a:gd name="T63" fmla="*/ 8 h 210"/>
                  <a:gd name="T64" fmla="*/ 48 w 212"/>
                  <a:gd name="T65" fmla="*/ 1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210">
                    <a:moveTo>
                      <a:pt x="48" y="17"/>
                    </a:moveTo>
                    <a:lnTo>
                      <a:pt x="31" y="30"/>
                    </a:lnTo>
                    <a:lnTo>
                      <a:pt x="19" y="45"/>
                    </a:lnTo>
                    <a:lnTo>
                      <a:pt x="9" y="64"/>
                    </a:lnTo>
                    <a:lnTo>
                      <a:pt x="3" y="84"/>
                    </a:lnTo>
                    <a:lnTo>
                      <a:pt x="0" y="104"/>
                    </a:lnTo>
                    <a:lnTo>
                      <a:pt x="2" y="124"/>
                    </a:lnTo>
                    <a:lnTo>
                      <a:pt x="7" y="144"/>
                    </a:lnTo>
                    <a:lnTo>
                      <a:pt x="17" y="164"/>
                    </a:lnTo>
                    <a:lnTo>
                      <a:pt x="31" y="180"/>
                    </a:lnTo>
                    <a:lnTo>
                      <a:pt x="47" y="193"/>
                    </a:lnTo>
                    <a:lnTo>
                      <a:pt x="65" y="203"/>
                    </a:lnTo>
                    <a:lnTo>
                      <a:pt x="85" y="209"/>
                    </a:lnTo>
                    <a:lnTo>
                      <a:pt x="106" y="210"/>
                    </a:lnTo>
                    <a:lnTo>
                      <a:pt x="126" y="209"/>
                    </a:lnTo>
                    <a:lnTo>
                      <a:pt x="146" y="203"/>
                    </a:lnTo>
                    <a:lnTo>
                      <a:pt x="163" y="193"/>
                    </a:lnTo>
                    <a:lnTo>
                      <a:pt x="181" y="180"/>
                    </a:lnTo>
                    <a:lnTo>
                      <a:pt x="194" y="165"/>
                    </a:lnTo>
                    <a:lnTo>
                      <a:pt x="203" y="147"/>
                    </a:lnTo>
                    <a:lnTo>
                      <a:pt x="209" y="126"/>
                    </a:lnTo>
                    <a:lnTo>
                      <a:pt x="212" y="106"/>
                    </a:lnTo>
                    <a:lnTo>
                      <a:pt x="211" y="86"/>
                    </a:lnTo>
                    <a:lnTo>
                      <a:pt x="204" y="66"/>
                    </a:lnTo>
                    <a:lnTo>
                      <a:pt x="195" y="48"/>
                    </a:lnTo>
                    <a:lnTo>
                      <a:pt x="181" y="30"/>
                    </a:lnTo>
                    <a:lnTo>
                      <a:pt x="166" y="17"/>
                    </a:lnTo>
                    <a:lnTo>
                      <a:pt x="147" y="8"/>
                    </a:lnTo>
                    <a:lnTo>
                      <a:pt x="128" y="2"/>
                    </a:lnTo>
                    <a:lnTo>
                      <a:pt x="107" y="0"/>
                    </a:lnTo>
                    <a:lnTo>
                      <a:pt x="87" y="2"/>
                    </a:lnTo>
                    <a:lnTo>
                      <a:pt x="67" y="8"/>
                    </a:lnTo>
                    <a:lnTo>
                      <a:pt x="48" y="17"/>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25" name="Freeform 1665">
                <a:extLst>
                  <a:ext uri="{FF2B5EF4-FFF2-40B4-BE49-F238E27FC236}">
                    <a16:creationId xmlns:a16="http://schemas.microsoft.com/office/drawing/2014/main" id="{9DD9BFB4-9AB9-477A-DEC4-9FD625087572}"/>
                  </a:ext>
                </a:extLst>
              </p:cNvPr>
              <p:cNvSpPr>
                <a:spLocks/>
              </p:cNvSpPr>
              <p:nvPr/>
            </p:nvSpPr>
            <p:spPr bwMode="auto">
              <a:xfrm>
                <a:off x="4658" y="2505"/>
                <a:ext cx="19" cy="51"/>
              </a:xfrm>
              <a:custGeom>
                <a:avLst/>
                <a:gdLst>
                  <a:gd name="T0" fmla="*/ 27 w 58"/>
                  <a:gd name="T1" fmla="*/ 147 h 153"/>
                  <a:gd name="T2" fmla="*/ 19 w 58"/>
                  <a:gd name="T3" fmla="*/ 128 h 153"/>
                  <a:gd name="T4" fmla="*/ 13 w 58"/>
                  <a:gd name="T5" fmla="*/ 108 h 153"/>
                  <a:gd name="T6" fmla="*/ 12 w 58"/>
                  <a:gd name="T7" fmla="*/ 90 h 153"/>
                  <a:gd name="T8" fmla="*/ 14 w 58"/>
                  <a:gd name="T9" fmla="*/ 72 h 153"/>
                  <a:gd name="T10" fmla="*/ 20 w 58"/>
                  <a:gd name="T11" fmla="*/ 53 h 153"/>
                  <a:gd name="T12" fmla="*/ 29 w 58"/>
                  <a:gd name="T13" fmla="*/ 35 h 153"/>
                  <a:gd name="T14" fmla="*/ 41 w 58"/>
                  <a:gd name="T15" fmla="*/ 21 h 153"/>
                  <a:gd name="T16" fmla="*/ 58 w 58"/>
                  <a:gd name="T17" fmla="*/ 8 h 153"/>
                  <a:gd name="T18" fmla="*/ 52 w 58"/>
                  <a:gd name="T19" fmla="*/ 0 h 153"/>
                  <a:gd name="T20" fmla="*/ 33 w 58"/>
                  <a:gd name="T21" fmla="*/ 12 h 153"/>
                  <a:gd name="T22" fmla="*/ 20 w 58"/>
                  <a:gd name="T23" fmla="*/ 29 h 153"/>
                  <a:gd name="T24" fmla="*/ 10 w 58"/>
                  <a:gd name="T25" fmla="*/ 47 h 153"/>
                  <a:gd name="T26" fmla="*/ 4 w 58"/>
                  <a:gd name="T27" fmla="*/ 69 h 153"/>
                  <a:gd name="T28" fmla="*/ 0 w 58"/>
                  <a:gd name="T29" fmla="*/ 90 h 153"/>
                  <a:gd name="T30" fmla="*/ 3 w 58"/>
                  <a:gd name="T31" fmla="*/ 111 h 153"/>
                  <a:gd name="T32" fmla="*/ 7 w 58"/>
                  <a:gd name="T33" fmla="*/ 131 h 153"/>
                  <a:gd name="T34" fmla="*/ 19 w 58"/>
                  <a:gd name="T35" fmla="*/ 153 h 153"/>
                  <a:gd name="T36" fmla="*/ 27 w 58"/>
                  <a:gd name="T37" fmla="*/ 14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53">
                    <a:moveTo>
                      <a:pt x="27" y="147"/>
                    </a:moveTo>
                    <a:lnTo>
                      <a:pt x="19" y="128"/>
                    </a:lnTo>
                    <a:lnTo>
                      <a:pt x="13" y="108"/>
                    </a:lnTo>
                    <a:lnTo>
                      <a:pt x="12" y="90"/>
                    </a:lnTo>
                    <a:lnTo>
                      <a:pt x="14" y="72"/>
                    </a:lnTo>
                    <a:lnTo>
                      <a:pt x="20" y="53"/>
                    </a:lnTo>
                    <a:lnTo>
                      <a:pt x="29" y="35"/>
                    </a:lnTo>
                    <a:lnTo>
                      <a:pt x="41" y="21"/>
                    </a:lnTo>
                    <a:lnTo>
                      <a:pt x="58" y="8"/>
                    </a:lnTo>
                    <a:lnTo>
                      <a:pt x="52" y="0"/>
                    </a:lnTo>
                    <a:lnTo>
                      <a:pt x="33" y="12"/>
                    </a:lnTo>
                    <a:lnTo>
                      <a:pt x="20" y="29"/>
                    </a:lnTo>
                    <a:lnTo>
                      <a:pt x="10" y="47"/>
                    </a:lnTo>
                    <a:lnTo>
                      <a:pt x="4" y="69"/>
                    </a:lnTo>
                    <a:lnTo>
                      <a:pt x="0" y="90"/>
                    </a:lnTo>
                    <a:lnTo>
                      <a:pt x="3" y="111"/>
                    </a:lnTo>
                    <a:lnTo>
                      <a:pt x="7" y="131"/>
                    </a:lnTo>
                    <a:lnTo>
                      <a:pt x="19" y="153"/>
                    </a:lnTo>
                    <a:lnTo>
                      <a:pt x="27"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26" name="Freeform 1666">
                <a:extLst>
                  <a:ext uri="{FF2B5EF4-FFF2-40B4-BE49-F238E27FC236}">
                    <a16:creationId xmlns:a16="http://schemas.microsoft.com/office/drawing/2014/main" id="{598B8C4B-5A6D-89E3-9F76-CD129FCD83F9}"/>
                  </a:ext>
                </a:extLst>
              </p:cNvPr>
              <p:cNvSpPr>
                <a:spLocks/>
              </p:cNvSpPr>
              <p:nvPr/>
            </p:nvSpPr>
            <p:spPr bwMode="auto">
              <a:xfrm>
                <a:off x="4665" y="2554"/>
                <a:ext cx="51" cy="19"/>
              </a:xfrm>
              <a:custGeom>
                <a:avLst/>
                <a:gdLst>
                  <a:gd name="T0" fmla="*/ 148 w 153"/>
                  <a:gd name="T1" fmla="*/ 28 h 55"/>
                  <a:gd name="T2" fmla="*/ 129 w 153"/>
                  <a:gd name="T3" fmla="*/ 36 h 55"/>
                  <a:gd name="T4" fmla="*/ 110 w 153"/>
                  <a:gd name="T5" fmla="*/ 42 h 55"/>
                  <a:gd name="T6" fmla="*/ 92 w 153"/>
                  <a:gd name="T7" fmla="*/ 43 h 55"/>
                  <a:gd name="T8" fmla="*/ 72 w 153"/>
                  <a:gd name="T9" fmla="*/ 42 h 55"/>
                  <a:gd name="T10" fmla="*/ 55 w 153"/>
                  <a:gd name="T11" fmla="*/ 36 h 55"/>
                  <a:gd name="T12" fmla="*/ 37 w 153"/>
                  <a:gd name="T13" fmla="*/ 28 h 55"/>
                  <a:gd name="T14" fmla="*/ 23 w 153"/>
                  <a:gd name="T15" fmla="*/ 15 h 55"/>
                  <a:gd name="T16" fmla="*/ 9 w 153"/>
                  <a:gd name="T17" fmla="*/ 0 h 55"/>
                  <a:gd name="T18" fmla="*/ 0 w 153"/>
                  <a:gd name="T19" fmla="*/ 6 h 55"/>
                  <a:gd name="T20" fmla="*/ 13 w 153"/>
                  <a:gd name="T21" fmla="*/ 24 h 55"/>
                  <a:gd name="T22" fmla="*/ 31 w 153"/>
                  <a:gd name="T23" fmla="*/ 36 h 55"/>
                  <a:gd name="T24" fmla="*/ 50 w 153"/>
                  <a:gd name="T25" fmla="*/ 48 h 55"/>
                  <a:gd name="T26" fmla="*/ 69 w 153"/>
                  <a:gd name="T27" fmla="*/ 54 h 55"/>
                  <a:gd name="T28" fmla="*/ 92 w 153"/>
                  <a:gd name="T29" fmla="*/ 55 h 55"/>
                  <a:gd name="T30" fmla="*/ 114 w 153"/>
                  <a:gd name="T31" fmla="*/ 54 h 55"/>
                  <a:gd name="T32" fmla="*/ 135 w 153"/>
                  <a:gd name="T33" fmla="*/ 48 h 55"/>
                  <a:gd name="T34" fmla="*/ 153 w 153"/>
                  <a:gd name="T35" fmla="*/ 36 h 55"/>
                  <a:gd name="T36" fmla="*/ 148 w 153"/>
                  <a:gd name="T37"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55">
                    <a:moveTo>
                      <a:pt x="148" y="28"/>
                    </a:moveTo>
                    <a:lnTo>
                      <a:pt x="129" y="36"/>
                    </a:lnTo>
                    <a:lnTo>
                      <a:pt x="110" y="42"/>
                    </a:lnTo>
                    <a:lnTo>
                      <a:pt x="92" y="43"/>
                    </a:lnTo>
                    <a:lnTo>
                      <a:pt x="72" y="42"/>
                    </a:lnTo>
                    <a:lnTo>
                      <a:pt x="55" y="36"/>
                    </a:lnTo>
                    <a:lnTo>
                      <a:pt x="37" y="28"/>
                    </a:lnTo>
                    <a:lnTo>
                      <a:pt x="23" y="15"/>
                    </a:lnTo>
                    <a:lnTo>
                      <a:pt x="9" y="0"/>
                    </a:lnTo>
                    <a:lnTo>
                      <a:pt x="0" y="6"/>
                    </a:lnTo>
                    <a:lnTo>
                      <a:pt x="13" y="24"/>
                    </a:lnTo>
                    <a:lnTo>
                      <a:pt x="31" y="36"/>
                    </a:lnTo>
                    <a:lnTo>
                      <a:pt x="50" y="48"/>
                    </a:lnTo>
                    <a:lnTo>
                      <a:pt x="69" y="54"/>
                    </a:lnTo>
                    <a:lnTo>
                      <a:pt x="92" y="55"/>
                    </a:lnTo>
                    <a:lnTo>
                      <a:pt x="114" y="54"/>
                    </a:lnTo>
                    <a:lnTo>
                      <a:pt x="135" y="48"/>
                    </a:lnTo>
                    <a:lnTo>
                      <a:pt x="153" y="36"/>
                    </a:lnTo>
                    <a:lnTo>
                      <a:pt x="148"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27" name="Freeform 1667">
                <a:extLst>
                  <a:ext uri="{FF2B5EF4-FFF2-40B4-BE49-F238E27FC236}">
                    <a16:creationId xmlns:a16="http://schemas.microsoft.com/office/drawing/2014/main" id="{51F7D13A-40A6-1747-9396-1411BB883960}"/>
                  </a:ext>
                </a:extLst>
              </p:cNvPr>
              <p:cNvSpPr>
                <a:spLocks/>
              </p:cNvSpPr>
              <p:nvPr/>
            </p:nvSpPr>
            <p:spPr bwMode="auto">
              <a:xfrm>
                <a:off x="4714" y="2515"/>
                <a:ext cx="19" cy="51"/>
              </a:xfrm>
              <a:custGeom>
                <a:avLst/>
                <a:gdLst>
                  <a:gd name="T0" fmla="*/ 29 w 56"/>
                  <a:gd name="T1" fmla="*/ 6 h 153"/>
                  <a:gd name="T2" fmla="*/ 37 w 56"/>
                  <a:gd name="T3" fmla="*/ 24 h 153"/>
                  <a:gd name="T4" fmla="*/ 43 w 56"/>
                  <a:gd name="T5" fmla="*/ 45 h 153"/>
                  <a:gd name="T6" fmla="*/ 46 w 56"/>
                  <a:gd name="T7" fmla="*/ 62 h 153"/>
                  <a:gd name="T8" fmla="*/ 42 w 56"/>
                  <a:gd name="T9" fmla="*/ 81 h 153"/>
                  <a:gd name="T10" fmla="*/ 36 w 56"/>
                  <a:gd name="T11" fmla="*/ 100 h 153"/>
                  <a:gd name="T12" fmla="*/ 28 w 56"/>
                  <a:gd name="T13" fmla="*/ 118 h 153"/>
                  <a:gd name="T14" fmla="*/ 15 w 56"/>
                  <a:gd name="T15" fmla="*/ 132 h 153"/>
                  <a:gd name="T16" fmla="*/ 0 w 56"/>
                  <a:gd name="T17" fmla="*/ 145 h 153"/>
                  <a:gd name="T18" fmla="*/ 6 w 56"/>
                  <a:gd name="T19" fmla="*/ 153 h 153"/>
                  <a:gd name="T20" fmla="*/ 24 w 56"/>
                  <a:gd name="T21" fmla="*/ 141 h 153"/>
                  <a:gd name="T22" fmla="*/ 36 w 56"/>
                  <a:gd name="T23" fmla="*/ 123 h 153"/>
                  <a:gd name="T24" fmla="*/ 48 w 56"/>
                  <a:gd name="T25" fmla="*/ 105 h 153"/>
                  <a:gd name="T26" fmla="*/ 54 w 56"/>
                  <a:gd name="T27" fmla="*/ 84 h 153"/>
                  <a:gd name="T28" fmla="*/ 56 w 56"/>
                  <a:gd name="T29" fmla="*/ 62 h 153"/>
                  <a:gd name="T30" fmla="*/ 55 w 56"/>
                  <a:gd name="T31" fmla="*/ 41 h 153"/>
                  <a:gd name="T32" fmla="*/ 49 w 56"/>
                  <a:gd name="T33" fmla="*/ 21 h 153"/>
                  <a:gd name="T34" fmla="*/ 37 w 56"/>
                  <a:gd name="T35" fmla="*/ 0 h 153"/>
                  <a:gd name="T36" fmla="*/ 29 w 56"/>
                  <a:gd name="T37"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 h="153">
                    <a:moveTo>
                      <a:pt x="29" y="6"/>
                    </a:moveTo>
                    <a:lnTo>
                      <a:pt x="37" y="24"/>
                    </a:lnTo>
                    <a:lnTo>
                      <a:pt x="43" y="45"/>
                    </a:lnTo>
                    <a:lnTo>
                      <a:pt x="46" y="62"/>
                    </a:lnTo>
                    <a:lnTo>
                      <a:pt x="42" y="81"/>
                    </a:lnTo>
                    <a:lnTo>
                      <a:pt x="36" y="100"/>
                    </a:lnTo>
                    <a:lnTo>
                      <a:pt x="28" y="118"/>
                    </a:lnTo>
                    <a:lnTo>
                      <a:pt x="15" y="132"/>
                    </a:lnTo>
                    <a:lnTo>
                      <a:pt x="0" y="145"/>
                    </a:lnTo>
                    <a:lnTo>
                      <a:pt x="6" y="153"/>
                    </a:lnTo>
                    <a:lnTo>
                      <a:pt x="24" y="141"/>
                    </a:lnTo>
                    <a:lnTo>
                      <a:pt x="36" y="123"/>
                    </a:lnTo>
                    <a:lnTo>
                      <a:pt x="48" y="105"/>
                    </a:lnTo>
                    <a:lnTo>
                      <a:pt x="54" y="84"/>
                    </a:lnTo>
                    <a:lnTo>
                      <a:pt x="56" y="62"/>
                    </a:lnTo>
                    <a:lnTo>
                      <a:pt x="55" y="41"/>
                    </a:lnTo>
                    <a:lnTo>
                      <a:pt x="49" y="21"/>
                    </a:lnTo>
                    <a:lnTo>
                      <a:pt x="37" y="0"/>
                    </a:lnTo>
                    <a:lnTo>
                      <a:pt x="2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28" name="Freeform 1668">
                <a:extLst>
                  <a:ext uri="{FF2B5EF4-FFF2-40B4-BE49-F238E27FC236}">
                    <a16:creationId xmlns:a16="http://schemas.microsoft.com/office/drawing/2014/main" id="{52006DF5-E3BD-0B35-C792-C654716A8A90}"/>
                  </a:ext>
                </a:extLst>
              </p:cNvPr>
              <p:cNvSpPr>
                <a:spLocks/>
              </p:cNvSpPr>
              <p:nvPr/>
            </p:nvSpPr>
            <p:spPr bwMode="auto">
              <a:xfrm>
                <a:off x="4676" y="2499"/>
                <a:ext cx="50" cy="18"/>
              </a:xfrm>
              <a:custGeom>
                <a:avLst/>
                <a:gdLst>
                  <a:gd name="T0" fmla="*/ 5 w 152"/>
                  <a:gd name="T1" fmla="*/ 26 h 55"/>
                  <a:gd name="T2" fmla="*/ 24 w 152"/>
                  <a:gd name="T3" fmla="*/ 18 h 55"/>
                  <a:gd name="T4" fmla="*/ 42 w 152"/>
                  <a:gd name="T5" fmla="*/ 12 h 55"/>
                  <a:gd name="T6" fmla="*/ 61 w 152"/>
                  <a:gd name="T7" fmla="*/ 10 h 55"/>
                  <a:gd name="T8" fmla="*/ 81 w 152"/>
                  <a:gd name="T9" fmla="*/ 12 h 55"/>
                  <a:gd name="T10" fmla="*/ 97 w 152"/>
                  <a:gd name="T11" fmla="*/ 18 h 55"/>
                  <a:gd name="T12" fmla="*/ 116 w 152"/>
                  <a:gd name="T13" fmla="*/ 26 h 55"/>
                  <a:gd name="T14" fmla="*/ 130 w 152"/>
                  <a:gd name="T15" fmla="*/ 39 h 55"/>
                  <a:gd name="T16" fmla="*/ 144 w 152"/>
                  <a:gd name="T17" fmla="*/ 55 h 55"/>
                  <a:gd name="T18" fmla="*/ 152 w 152"/>
                  <a:gd name="T19" fmla="*/ 48 h 55"/>
                  <a:gd name="T20" fmla="*/ 139 w 152"/>
                  <a:gd name="T21" fmla="*/ 30 h 55"/>
                  <a:gd name="T22" fmla="*/ 122 w 152"/>
                  <a:gd name="T23" fmla="*/ 18 h 55"/>
                  <a:gd name="T24" fmla="*/ 103 w 152"/>
                  <a:gd name="T25" fmla="*/ 7 h 55"/>
                  <a:gd name="T26" fmla="*/ 83 w 152"/>
                  <a:gd name="T27" fmla="*/ 0 h 55"/>
                  <a:gd name="T28" fmla="*/ 61 w 152"/>
                  <a:gd name="T29" fmla="*/ 0 h 55"/>
                  <a:gd name="T30" fmla="*/ 39 w 152"/>
                  <a:gd name="T31" fmla="*/ 0 h 55"/>
                  <a:gd name="T32" fmla="*/ 18 w 152"/>
                  <a:gd name="T33" fmla="*/ 7 h 55"/>
                  <a:gd name="T34" fmla="*/ 0 w 152"/>
                  <a:gd name="T35" fmla="*/ 18 h 55"/>
                  <a:gd name="T36" fmla="*/ 5 w 152"/>
                  <a:gd name="T37"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55">
                    <a:moveTo>
                      <a:pt x="5" y="26"/>
                    </a:moveTo>
                    <a:lnTo>
                      <a:pt x="24" y="18"/>
                    </a:lnTo>
                    <a:lnTo>
                      <a:pt x="42" y="12"/>
                    </a:lnTo>
                    <a:lnTo>
                      <a:pt x="61" y="10"/>
                    </a:lnTo>
                    <a:lnTo>
                      <a:pt x="81" y="12"/>
                    </a:lnTo>
                    <a:lnTo>
                      <a:pt x="97" y="18"/>
                    </a:lnTo>
                    <a:lnTo>
                      <a:pt x="116" y="26"/>
                    </a:lnTo>
                    <a:lnTo>
                      <a:pt x="130" y="39"/>
                    </a:lnTo>
                    <a:lnTo>
                      <a:pt x="144" y="55"/>
                    </a:lnTo>
                    <a:lnTo>
                      <a:pt x="152" y="48"/>
                    </a:lnTo>
                    <a:lnTo>
                      <a:pt x="139" y="30"/>
                    </a:lnTo>
                    <a:lnTo>
                      <a:pt x="122" y="18"/>
                    </a:lnTo>
                    <a:lnTo>
                      <a:pt x="103" y="7"/>
                    </a:lnTo>
                    <a:lnTo>
                      <a:pt x="83" y="0"/>
                    </a:lnTo>
                    <a:lnTo>
                      <a:pt x="61" y="0"/>
                    </a:lnTo>
                    <a:lnTo>
                      <a:pt x="39" y="0"/>
                    </a:lnTo>
                    <a:lnTo>
                      <a:pt x="18" y="7"/>
                    </a:lnTo>
                    <a:lnTo>
                      <a:pt x="0" y="18"/>
                    </a:lnTo>
                    <a:lnTo>
                      <a:pt x="5"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29" name="Freeform 1669">
                <a:extLst>
                  <a:ext uri="{FF2B5EF4-FFF2-40B4-BE49-F238E27FC236}">
                    <a16:creationId xmlns:a16="http://schemas.microsoft.com/office/drawing/2014/main" id="{3AB4B094-2822-DF22-FCC4-9188EAFEFFD9}"/>
                  </a:ext>
                </a:extLst>
              </p:cNvPr>
              <p:cNvSpPr>
                <a:spLocks/>
              </p:cNvSpPr>
              <p:nvPr/>
            </p:nvSpPr>
            <p:spPr bwMode="auto">
              <a:xfrm>
                <a:off x="4739" y="2104"/>
                <a:ext cx="117" cy="180"/>
              </a:xfrm>
              <a:custGeom>
                <a:avLst/>
                <a:gdLst>
                  <a:gd name="T0" fmla="*/ 84 w 353"/>
                  <a:gd name="T1" fmla="*/ 328 h 540"/>
                  <a:gd name="T2" fmla="*/ 97 w 353"/>
                  <a:gd name="T3" fmla="*/ 362 h 540"/>
                  <a:gd name="T4" fmla="*/ 116 w 353"/>
                  <a:gd name="T5" fmla="*/ 403 h 540"/>
                  <a:gd name="T6" fmla="*/ 139 w 353"/>
                  <a:gd name="T7" fmla="*/ 446 h 540"/>
                  <a:gd name="T8" fmla="*/ 166 w 353"/>
                  <a:gd name="T9" fmla="*/ 487 h 540"/>
                  <a:gd name="T10" fmla="*/ 199 w 353"/>
                  <a:gd name="T11" fmla="*/ 520 h 540"/>
                  <a:gd name="T12" fmla="*/ 237 w 353"/>
                  <a:gd name="T13" fmla="*/ 538 h 540"/>
                  <a:gd name="T14" fmla="*/ 282 w 353"/>
                  <a:gd name="T15" fmla="*/ 536 h 540"/>
                  <a:gd name="T16" fmla="*/ 324 w 353"/>
                  <a:gd name="T17" fmla="*/ 514 h 540"/>
                  <a:gd name="T18" fmla="*/ 346 w 353"/>
                  <a:gd name="T19" fmla="*/ 481 h 540"/>
                  <a:gd name="T20" fmla="*/ 353 w 353"/>
                  <a:gd name="T21" fmla="*/ 442 h 540"/>
                  <a:gd name="T22" fmla="*/ 346 w 353"/>
                  <a:gd name="T23" fmla="*/ 397 h 540"/>
                  <a:gd name="T24" fmla="*/ 331 w 353"/>
                  <a:gd name="T25" fmla="*/ 353 h 540"/>
                  <a:gd name="T26" fmla="*/ 313 w 353"/>
                  <a:gd name="T27" fmla="*/ 308 h 540"/>
                  <a:gd name="T28" fmla="*/ 294 w 353"/>
                  <a:gd name="T29" fmla="*/ 269 h 540"/>
                  <a:gd name="T30" fmla="*/ 276 w 353"/>
                  <a:gd name="T31" fmla="*/ 238 h 540"/>
                  <a:gd name="T32" fmla="*/ 264 w 353"/>
                  <a:gd name="T33" fmla="*/ 216 h 540"/>
                  <a:gd name="T34" fmla="*/ 251 w 353"/>
                  <a:gd name="T35" fmla="*/ 182 h 540"/>
                  <a:gd name="T36" fmla="*/ 235 w 353"/>
                  <a:gd name="T37" fmla="*/ 141 h 540"/>
                  <a:gd name="T38" fmla="*/ 213 w 353"/>
                  <a:gd name="T39" fmla="*/ 96 h 540"/>
                  <a:gd name="T40" fmla="*/ 187 w 353"/>
                  <a:gd name="T41" fmla="*/ 55 h 540"/>
                  <a:gd name="T42" fmla="*/ 155 w 353"/>
                  <a:gd name="T43" fmla="*/ 21 h 540"/>
                  <a:gd name="T44" fmla="*/ 118 w 353"/>
                  <a:gd name="T45" fmla="*/ 3 h 540"/>
                  <a:gd name="T46" fmla="*/ 76 w 353"/>
                  <a:gd name="T47" fmla="*/ 3 h 540"/>
                  <a:gd name="T48" fmla="*/ 32 w 353"/>
                  <a:gd name="T49" fmla="*/ 24 h 540"/>
                  <a:gd name="T50" fmla="*/ 7 w 353"/>
                  <a:gd name="T51" fmla="*/ 58 h 540"/>
                  <a:gd name="T52" fmla="*/ 0 w 353"/>
                  <a:gd name="T53" fmla="*/ 100 h 540"/>
                  <a:gd name="T54" fmla="*/ 4 w 353"/>
                  <a:gd name="T55" fmla="*/ 144 h 540"/>
                  <a:gd name="T56" fmla="*/ 18 w 353"/>
                  <a:gd name="T57" fmla="*/ 190 h 540"/>
                  <a:gd name="T58" fmla="*/ 37 w 353"/>
                  <a:gd name="T59" fmla="*/ 236 h 540"/>
                  <a:gd name="T60" fmla="*/ 57 w 353"/>
                  <a:gd name="T61" fmla="*/ 274 h 540"/>
                  <a:gd name="T62" fmla="*/ 72 w 353"/>
                  <a:gd name="T63" fmla="*/ 305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3" h="540">
                    <a:moveTo>
                      <a:pt x="78" y="316"/>
                    </a:moveTo>
                    <a:lnTo>
                      <a:pt x="84" y="328"/>
                    </a:lnTo>
                    <a:lnTo>
                      <a:pt x="90" y="344"/>
                    </a:lnTo>
                    <a:lnTo>
                      <a:pt x="97" y="362"/>
                    </a:lnTo>
                    <a:lnTo>
                      <a:pt x="106" y="382"/>
                    </a:lnTo>
                    <a:lnTo>
                      <a:pt x="116" y="403"/>
                    </a:lnTo>
                    <a:lnTo>
                      <a:pt x="126" y="425"/>
                    </a:lnTo>
                    <a:lnTo>
                      <a:pt x="139" y="446"/>
                    </a:lnTo>
                    <a:lnTo>
                      <a:pt x="152" y="467"/>
                    </a:lnTo>
                    <a:lnTo>
                      <a:pt x="166" y="487"/>
                    </a:lnTo>
                    <a:lnTo>
                      <a:pt x="182" y="504"/>
                    </a:lnTo>
                    <a:lnTo>
                      <a:pt x="199" y="520"/>
                    </a:lnTo>
                    <a:lnTo>
                      <a:pt x="217" y="532"/>
                    </a:lnTo>
                    <a:lnTo>
                      <a:pt x="237" y="538"/>
                    </a:lnTo>
                    <a:lnTo>
                      <a:pt x="258" y="540"/>
                    </a:lnTo>
                    <a:lnTo>
                      <a:pt x="282" y="536"/>
                    </a:lnTo>
                    <a:lnTo>
                      <a:pt x="305" y="527"/>
                    </a:lnTo>
                    <a:lnTo>
                      <a:pt x="324" y="514"/>
                    </a:lnTo>
                    <a:lnTo>
                      <a:pt x="338" y="499"/>
                    </a:lnTo>
                    <a:lnTo>
                      <a:pt x="346" y="481"/>
                    </a:lnTo>
                    <a:lnTo>
                      <a:pt x="351" y="463"/>
                    </a:lnTo>
                    <a:lnTo>
                      <a:pt x="353" y="442"/>
                    </a:lnTo>
                    <a:lnTo>
                      <a:pt x="351" y="420"/>
                    </a:lnTo>
                    <a:lnTo>
                      <a:pt x="346" y="397"/>
                    </a:lnTo>
                    <a:lnTo>
                      <a:pt x="339" y="375"/>
                    </a:lnTo>
                    <a:lnTo>
                      <a:pt x="331" y="353"/>
                    </a:lnTo>
                    <a:lnTo>
                      <a:pt x="323" y="329"/>
                    </a:lnTo>
                    <a:lnTo>
                      <a:pt x="313" y="308"/>
                    </a:lnTo>
                    <a:lnTo>
                      <a:pt x="303" y="288"/>
                    </a:lnTo>
                    <a:lnTo>
                      <a:pt x="294" y="269"/>
                    </a:lnTo>
                    <a:lnTo>
                      <a:pt x="284" y="253"/>
                    </a:lnTo>
                    <a:lnTo>
                      <a:pt x="276" y="238"/>
                    </a:lnTo>
                    <a:lnTo>
                      <a:pt x="270" y="227"/>
                    </a:lnTo>
                    <a:lnTo>
                      <a:pt x="264" y="216"/>
                    </a:lnTo>
                    <a:lnTo>
                      <a:pt x="258" y="200"/>
                    </a:lnTo>
                    <a:lnTo>
                      <a:pt x="251" y="182"/>
                    </a:lnTo>
                    <a:lnTo>
                      <a:pt x="244" y="162"/>
                    </a:lnTo>
                    <a:lnTo>
                      <a:pt x="235" y="141"/>
                    </a:lnTo>
                    <a:lnTo>
                      <a:pt x="224" y="120"/>
                    </a:lnTo>
                    <a:lnTo>
                      <a:pt x="213" y="96"/>
                    </a:lnTo>
                    <a:lnTo>
                      <a:pt x="200" y="75"/>
                    </a:lnTo>
                    <a:lnTo>
                      <a:pt x="187" y="55"/>
                    </a:lnTo>
                    <a:lnTo>
                      <a:pt x="171" y="37"/>
                    </a:lnTo>
                    <a:lnTo>
                      <a:pt x="155" y="21"/>
                    </a:lnTo>
                    <a:lnTo>
                      <a:pt x="137" y="10"/>
                    </a:lnTo>
                    <a:lnTo>
                      <a:pt x="118" y="3"/>
                    </a:lnTo>
                    <a:lnTo>
                      <a:pt x="98" y="0"/>
                    </a:lnTo>
                    <a:lnTo>
                      <a:pt x="76" y="3"/>
                    </a:lnTo>
                    <a:lnTo>
                      <a:pt x="52" y="11"/>
                    </a:lnTo>
                    <a:lnTo>
                      <a:pt x="32" y="24"/>
                    </a:lnTo>
                    <a:lnTo>
                      <a:pt x="17" y="39"/>
                    </a:lnTo>
                    <a:lnTo>
                      <a:pt x="7" y="58"/>
                    </a:lnTo>
                    <a:lnTo>
                      <a:pt x="2" y="79"/>
                    </a:lnTo>
                    <a:lnTo>
                      <a:pt x="0" y="100"/>
                    </a:lnTo>
                    <a:lnTo>
                      <a:pt x="0" y="122"/>
                    </a:lnTo>
                    <a:lnTo>
                      <a:pt x="4" y="144"/>
                    </a:lnTo>
                    <a:lnTo>
                      <a:pt x="10" y="168"/>
                    </a:lnTo>
                    <a:lnTo>
                      <a:pt x="18" y="190"/>
                    </a:lnTo>
                    <a:lnTo>
                      <a:pt x="28" y="213"/>
                    </a:lnTo>
                    <a:lnTo>
                      <a:pt x="37" y="236"/>
                    </a:lnTo>
                    <a:lnTo>
                      <a:pt x="48" y="255"/>
                    </a:lnTo>
                    <a:lnTo>
                      <a:pt x="57" y="274"/>
                    </a:lnTo>
                    <a:lnTo>
                      <a:pt x="65" y="291"/>
                    </a:lnTo>
                    <a:lnTo>
                      <a:pt x="72" y="305"/>
                    </a:lnTo>
                    <a:lnTo>
                      <a:pt x="78" y="316"/>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30" name="Freeform 1670">
                <a:extLst>
                  <a:ext uri="{FF2B5EF4-FFF2-40B4-BE49-F238E27FC236}">
                    <a16:creationId xmlns:a16="http://schemas.microsoft.com/office/drawing/2014/main" id="{2C50CADB-7813-89E1-2EB4-0C0483471AC3}"/>
                  </a:ext>
                </a:extLst>
              </p:cNvPr>
              <p:cNvSpPr>
                <a:spLocks/>
              </p:cNvSpPr>
              <p:nvPr/>
            </p:nvSpPr>
            <p:spPr bwMode="auto">
              <a:xfrm>
                <a:off x="4763" y="2208"/>
                <a:ext cx="79" cy="78"/>
              </a:xfrm>
              <a:custGeom>
                <a:avLst/>
                <a:gdLst>
                  <a:gd name="T0" fmla="*/ 230 w 236"/>
                  <a:gd name="T1" fmla="*/ 208 h 232"/>
                  <a:gd name="T2" fmla="*/ 208 w 236"/>
                  <a:gd name="T3" fmla="*/ 218 h 232"/>
                  <a:gd name="T4" fmla="*/ 185 w 236"/>
                  <a:gd name="T5" fmla="*/ 221 h 232"/>
                  <a:gd name="T6" fmla="*/ 167 w 236"/>
                  <a:gd name="T7" fmla="*/ 219 h 232"/>
                  <a:gd name="T8" fmla="*/ 148 w 236"/>
                  <a:gd name="T9" fmla="*/ 212 h 232"/>
                  <a:gd name="T10" fmla="*/ 129 w 236"/>
                  <a:gd name="T11" fmla="*/ 201 h 232"/>
                  <a:gd name="T12" fmla="*/ 114 w 236"/>
                  <a:gd name="T13" fmla="*/ 186 h 232"/>
                  <a:gd name="T14" fmla="*/ 98 w 236"/>
                  <a:gd name="T15" fmla="*/ 170 h 232"/>
                  <a:gd name="T16" fmla="*/ 84 w 236"/>
                  <a:gd name="T17" fmla="*/ 151 h 232"/>
                  <a:gd name="T18" fmla="*/ 71 w 236"/>
                  <a:gd name="T19" fmla="*/ 130 h 232"/>
                  <a:gd name="T20" fmla="*/ 58 w 236"/>
                  <a:gd name="T21" fmla="*/ 108 h 232"/>
                  <a:gd name="T22" fmla="*/ 48 w 236"/>
                  <a:gd name="T23" fmla="*/ 87 h 232"/>
                  <a:gd name="T24" fmla="*/ 40 w 236"/>
                  <a:gd name="T25" fmla="*/ 65 h 232"/>
                  <a:gd name="T26" fmla="*/ 30 w 236"/>
                  <a:gd name="T27" fmla="*/ 46 h 232"/>
                  <a:gd name="T28" fmla="*/ 23 w 236"/>
                  <a:gd name="T29" fmla="*/ 29 h 232"/>
                  <a:gd name="T30" fmla="*/ 17 w 236"/>
                  <a:gd name="T31" fmla="*/ 12 h 232"/>
                  <a:gd name="T32" fmla="*/ 11 w 236"/>
                  <a:gd name="T33" fmla="*/ 0 h 232"/>
                  <a:gd name="T34" fmla="*/ 0 w 236"/>
                  <a:gd name="T35" fmla="*/ 6 h 232"/>
                  <a:gd name="T36" fmla="*/ 5 w 236"/>
                  <a:gd name="T37" fmla="*/ 17 h 232"/>
                  <a:gd name="T38" fmla="*/ 11 w 236"/>
                  <a:gd name="T39" fmla="*/ 32 h 232"/>
                  <a:gd name="T40" fmla="*/ 18 w 236"/>
                  <a:gd name="T41" fmla="*/ 51 h 232"/>
                  <a:gd name="T42" fmla="*/ 29 w 236"/>
                  <a:gd name="T43" fmla="*/ 71 h 232"/>
                  <a:gd name="T44" fmla="*/ 37 w 236"/>
                  <a:gd name="T45" fmla="*/ 92 h 232"/>
                  <a:gd name="T46" fmla="*/ 50 w 236"/>
                  <a:gd name="T47" fmla="*/ 115 h 232"/>
                  <a:gd name="T48" fmla="*/ 62 w 236"/>
                  <a:gd name="T49" fmla="*/ 136 h 232"/>
                  <a:gd name="T50" fmla="*/ 75 w 236"/>
                  <a:gd name="T51" fmla="*/ 157 h 232"/>
                  <a:gd name="T52" fmla="*/ 89 w 236"/>
                  <a:gd name="T53" fmla="*/ 178 h 232"/>
                  <a:gd name="T54" fmla="*/ 105 w 236"/>
                  <a:gd name="T55" fmla="*/ 195 h 232"/>
                  <a:gd name="T56" fmla="*/ 123 w 236"/>
                  <a:gd name="T57" fmla="*/ 211 h 232"/>
                  <a:gd name="T58" fmla="*/ 142 w 236"/>
                  <a:gd name="T59" fmla="*/ 224 h 232"/>
                  <a:gd name="T60" fmla="*/ 163 w 236"/>
                  <a:gd name="T61" fmla="*/ 231 h 232"/>
                  <a:gd name="T62" fmla="*/ 185 w 236"/>
                  <a:gd name="T63" fmla="*/ 232 h 232"/>
                  <a:gd name="T64" fmla="*/ 210 w 236"/>
                  <a:gd name="T65" fmla="*/ 229 h 232"/>
                  <a:gd name="T66" fmla="*/ 236 w 236"/>
                  <a:gd name="T67" fmla="*/ 219 h 232"/>
                  <a:gd name="T68" fmla="*/ 230 w 236"/>
                  <a:gd name="T69" fmla="*/ 20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2">
                    <a:moveTo>
                      <a:pt x="230" y="208"/>
                    </a:moveTo>
                    <a:lnTo>
                      <a:pt x="208" y="218"/>
                    </a:lnTo>
                    <a:lnTo>
                      <a:pt x="185" y="221"/>
                    </a:lnTo>
                    <a:lnTo>
                      <a:pt x="167" y="219"/>
                    </a:lnTo>
                    <a:lnTo>
                      <a:pt x="148" y="212"/>
                    </a:lnTo>
                    <a:lnTo>
                      <a:pt x="129" y="201"/>
                    </a:lnTo>
                    <a:lnTo>
                      <a:pt x="114" y="186"/>
                    </a:lnTo>
                    <a:lnTo>
                      <a:pt x="98" y="170"/>
                    </a:lnTo>
                    <a:lnTo>
                      <a:pt x="84" y="151"/>
                    </a:lnTo>
                    <a:lnTo>
                      <a:pt x="71" y="130"/>
                    </a:lnTo>
                    <a:lnTo>
                      <a:pt x="58" y="108"/>
                    </a:lnTo>
                    <a:lnTo>
                      <a:pt x="48" y="87"/>
                    </a:lnTo>
                    <a:lnTo>
                      <a:pt x="40" y="65"/>
                    </a:lnTo>
                    <a:lnTo>
                      <a:pt x="30" y="46"/>
                    </a:lnTo>
                    <a:lnTo>
                      <a:pt x="23" y="29"/>
                    </a:lnTo>
                    <a:lnTo>
                      <a:pt x="17" y="12"/>
                    </a:lnTo>
                    <a:lnTo>
                      <a:pt x="11" y="0"/>
                    </a:lnTo>
                    <a:lnTo>
                      <a:pt x="0" y="6"/>
                    </a:lnTo>
                    <a:lnTo>
                      <a:pt x="5" y="17"/>
                    </a:lnTo>
                    <a:lnTo>
                      <a:pt x="11" y="32"/>
                    </a:lnTo>
                    <a:lnTo>
                      <a:pt x="18" y="51"/>
                    </a:lnTo>
                    <a:lnTo>
                      <a:pt x="29" y="71"/>
                    </a:lnTo>
                    <a:lnTo>
                      <a:pt x="37" y="92"/>
                    </a:lnTo>
                    <a:lnTo>
                      <a:pt x="50" y="115"/>
                    </a:lnTo>
                    <a:lnTo>
                      <a:pt x="62" y="136"/>
                    </a:lnTo>
                    <a:lnTo>
                      <a:pt x="75" y="157"/>
                    </a:lnTo>
                    <a:lnTo>
                      <a:pt x="89" y="178"/>
                    </a:lnTo>
                    <a:lnTo>
                      <a:pt x="105" y="195"/>
                    </a:lnTo>
                    <a:lnTo>
                      <a:pt x="123" y="211"/>
                    </a:lnTo>
                    <a:lnTo>
                      <a:pt x="142" y="224"/>
                    </a:lnTo>
                    <a:lnTo>
                      <a:pt x="163" y="231"/>
                    </a:lnTo>
                    <a:lnTo>
                      <a:pt x="185" y="232"/>
                    </a:lnTo>
                    <a:lnTo>
                      <a:pt x="210" y="229"/>
                    </a:lnTo>
                    <a:lnTo>
                      <a:pt x="236" y="219"/>
                    </a:lnTo>
                    <a:lnTo>
                      <a:pt x="230" y="2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31" name="Freeform 1671">
                <a:extLst>
                  <a:ext uri="{FF2B5EF4-FFF2-40B4-BE49-F238E27FC236}">
                    <a16:creationId xmlns:a16="http://schemas.microsoft.com/office/drawing/2014/main" id="{0F16E071-61D4-8D4C-B4E2-5D708C387238}"/>
                  </a:ext>
                </a:extLst>
              </p:cNvPr>
              <p:cNvSpPr>
                <a:spLocks/>
              </p:cNvSpPr>
              <p:nvPr/>
            </p:nvSpPr>
            <p:spPr bwMode="auto">
              <a:xfrm>
                <a:off x="4827" y="2178"/>
                <a:ext cx="31" cy="103"/>
              </a:xfrm>
              <a:custGeom>
                <a:avLst/>
                <a:gdLst>
                  <a:gd name="T0" fmla="*/ 0 w 93"/>
                  <a:gd name="T1" fmla="*/ 6 h 309"/>
                  <a:gd name="T2" fmla="*/ 5 w 93"/>
                  <a:gd name="T3" fmla="*/ 17 h 309"/>
                  <a:gd name="T4" fmla="*/ 15 w 93"/>
                  <a:gd name="T5" fmla="*/ 31 h 309"/>
                  <a:gd name="T6" fmla="*/ 23 w 93"/>
                  <a:gd name="T7" fmla="*/ 48 h 309"/>
                  <a:gd name="T8" fmla="*/ 33 w 93"/>
                  <a:gd name="T9" fmla="*/ 68 h 309"/>
                  <a:gd name="T10" fmla="*/ 43 w 93"/>
                  <a:gd name="T11" fmla="*/ 88 h 309"/>
                  <a:gd name="T12" fmla="*/ 52 w 93"/>
                  <a:gd name="T13" fmla="*/ 109 h 309"/>
                  <a:gd name="T14" fmla="*/ 60 w 93"/>
                  <a:gd name="T15" fmla="*/ 130 h 309"/>
                  <a:gd name="T16" fmla="*/ 68 w 93"/>
                  <a:gd name="T17" fmla="*/ 152 h 309"/>
                  <a:gd name="T18" fmla="*/ 77 w 93"/>
                  <a:gd name="T19" fmla="*/ 175 h 309"/>
                  <a:gd name="T20" fmla="*/ 80 w 93"/>
                  <a:gd name="T21" fmla="*/ 198 h 309"/>
                  <a:gd name="T22" fmla="*/ 81 w 93"/>
                  <a:gd name="T23" fmla="*/ 218 h 309"/>
                  <a:gd name="T24" fmla="*/ 80 w 93"/>
                  <a:gd name="T25" fmla="*/ 237 h 309"/>
                  <a:gd name="T26" fmla="*/ 77 w 93"/>
                  <a:gd name="T27" fmla="*/ 256 h 309"/>
                  <a:gd name="T28" fmla="*/ 68 w 93"/>
                  <a:gd name="T29" fmla="*/ 271 h 309"/>
                  <a:gd name="T30" fmla="*/ 55 w 93"/>
                  <a:gd name="T31" fmla="*/ 285 h 309"/>
                  <a:gd name="T32" fmla="*/ 38 w 93"/>
                  <a:gd name="T33" fmla="*/ 297 h 309"/>
                  <a:gd name="T34" fmla="*/ 44 w 93"/>
                  <a:gd name="T35" fmla="*/ 309 h 309"/>
                  <a:gd name="T36" fmla="*/ 64 w 93"/>
                  <a:gd name="T37" fmla="*/ 295 h 309"/>
                  <a:gd name="T38" fmla="*/ 78 w 93"/>
                  <a:gd name="T39" fmla="*/ 277 h 309"/>
                  <a:gd name="T40" fmla="*/ 87 w 93"/>
                  <a:gd name="T41" fmla="*/ 260 h 309"/>
                  <a:gd name="T42" fmla="*/ 92 w 93"/>
                  <a:gd name="T43" fmla="*/ 240 h 309"/>
                  <a:gd name="T44" fmla="*/ 93 w 93"/>
                  <a:gd name="T45" fmla="*/ 218 h 309"/>
                  <a:gd name="T46" fmla="*/ 92 w 93"/>
                  <a:gd name="T47" fmla="*/ 195 h 309"/>
                  <a:gd name="T48" fmla="*/ 87 w 93"/>
                  <a:gd name="T49" fmla="*/ 172 h 309"/>
                  <a:gd name="T50" fmla="*/ 80 w 93"/>
                  <a:gd name="T51" fmla="*/ 150 h 309"/>
                  <a:gd name="T52" fmla="*/ 72 w 93"/>
                  <a:gd name="T53" fmla="*/ 126 h 309"/>
                  <a:gd name="T54" fmla="*/ 64 w 93"/>
                  <a:gd name="T55" fmla="*/ 103 h 309"/>
                  <a:gd name="T56" fmla="*/ 53 w 93"/>
                  <a:gd name="T57" fmla="*/ 81 h 309"/>
                  <a:gd name="T58" fmla="*/ 44 w 93"/>
                  <a:gd name="T59" fmla="*/ 62 h 309"/>
                  <a:gd name="T60" fmla="*/ 34 w 93"/>
                  <a:gd name="T61" fmla="*/ 43 h 309"/>
                  <a:gd name="T62" fmla="*/ 25 w 93"/>
                  <a:gd name="T63" fmla="*/ 27 h 309"/>
                  <a:gd name="T64" fmla="*/ 17 w 93"/>
                  <a:gd name="T65" fmla="*/ 12 h 309"/>
                  <a:gd name="T66" fmla="*/ 11 w 93"/>
                  <a:gd name="T67" fmla="*/ 0 h 309"/>
                  <a:gd name="T68" fmla="*/ 0 w 93"/>
                  <a:gd name="T69" fmla="*/ 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 h="309">
                    <a:moveTo>
                      <a:pt x="0" y="6"/>
                    </a:moveTo>
                    <a:lnTo>
                      <a:pt x="5" y="17"/>
                    </a:lnTo>
                    <a:lnTo>
                      <a:pt x="15" y="31"/>
                    </a:lnTo>
                    <a:lnTo>
                      <a:pt x="23" y="48"/>
                    </a:lnTo>
                    <a:lnTo>
                      <a:pt x="33" y="68"/>
                    </a:lnTo>
                    <a:lnTo>
                      <a:pt x="43" y="88"/>
                    </a:lnTo>
                    <a:lnTo>
                      <a:pt x="52" y="109"/>
                    </a:lnTo>
                    <a:lnTo>
                      <a:pt x="60" y="130"/>
                    </a:lnTo>
                    <a:lnTo>
                      <a:pt x="68" y="152"/>
                    </a:lnTo>
                    <a:lnTo>
                      <a:pt x="77" y="175"/>
                    </a:lnTo>
                    <a:lnTo>
                      <a:pt x="80" y="198"/>
                    </a:lnTo>
                    <a:lnTo>
                      <a:pt x="81" y="218"/>
                    </a:lnTo>
                    <a:lnTo>
                      <a:pt x="80" y="237"/>
                    </a:lnTo>
                    <a:lnTo>
                      <a:pt x="77" y="256"/>
                    </a:lnTo>
                    <a:lnTo>
                      <a:pt x="68" y="271"/>
                    </a:lnTo>
                    <a:lnTo>
                      <a:pt x="55" y="285"/>
                    </a:lnTo>
                    <a:lnTo>
                      <a:pt x="38" y="297"/>
                    </a:lnTo>
                    <a:lnTo>
                      <a:pt x="44" y="309"/>
                    </a:lnTo>
                    <a:lnTo>
                      <a:pt x="64" y="295"/>
                    </a:lnTo>
                    <a:lnTo>
                      <a:pt x="78" y="277"/>
                    </a:lnTo>
                    <a:lnTo>
                      <a:pt x="87" y="260"/>
                    </a:lnTo>
                    <a:lnTo>
                      <a:pt x="92" y="240"/>
                    </a:lnTo>
                    <a:lnTo>
                      <a:pt x="93" y="218"/>
                    </a:lnTo>
                    <a:lnTo>
                      <a:pt x="92" y="195"/>
                    </a:lnTo>
                    <a:lnTo>
                      <a:pt x="87" y="172"/>
                    </a:lnTo>
                    <a:lnTo>
                      <a:pt x="80" y="150"/>
                    </a:lnTo>
                    <a:lnTo>
                      <a:pt x="72" y="126"/>
                    </a:lnTo>
                    <a:lnTo>
                      <a:pt x="64" y="103"/>
                    </a:lnTo>
                    <a:lnTo>
                      <a:pt x="53" y="81"/>
                    </a:lnTo>
                    <a:lnTo>
                      <a:pt x="44" y="62"/>
                    </a:lnTo>
                    <a:lnTo>
                      <a:pt x="34" y="43"/>
                    </a:lnTo>
                    <a:lnTo>
                      <a:pt x="25" y="27"/>
                    </a:lnTo>
                    <a:lnTo>
                      <a:pt x="17" y="12"/>
                    </a:lnTo>
                    <a:lnTo>
                      <a:pt x="1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32" name="Freeform 1672">
                <a:extLst>
                  <a:ext uri="{FF2B5EF4-FFF2-40B4-BE49-F238E27FC236}">
                    <a16:creationId xmlns:a16="http://schemas.microsoft.com/office/drawing/2014/main" id="{44EF2781-D495-1338-0CDC-6C9D6256C4B2}"/>
                  </a:ext>
                </a:extLst>
              </p:cNvPr>
              <p:cNvSpPr>
                <a:spLocks/>
              </p:cNvSpPr>
              <p:nvPr/>
            </p:nvSpPr>
            <p:spPr bwMode="auto">
              <a:xfrm>
                <a:off x="4755" y="2102"/>
                <a:ext cx="75" cy="79"/>
              </a:xfrm>
              <a:custGeom>
                <a:avLst/>
                <a:gdLst>
                  <a:gd name="T0" fmla="*/ 6 w 226"/>
                  <a:gd name="T1" fmla="*/ 23 h 237"/>
                  <a:gd name="T2" fmla="*/ 27 w 226"/>
                  <a:gd name="T3" fmla="*/ 14 h 237"/>
                  <a:gd name="T4" fmla="*/ 48 w 226"/>
                  <a:gd name="T5" fmla="*/ 12 h 237"/>
                  <a:gd name="T6" fmla="*/ 67 w 226"/>
                  <a:gd name="T7" fmla="*/ 14 h 237"/>
                  <a:gd name="T8" fmla="*/ 83 w 226"/>
                  <a:gd name="T9" fmla="*/ 23 h 237"/>
                  <a:gd name="T10" fmla="*/ 102 w 226"/>
                  <a:gd name="T11" fmla="*/ 32 h 237"/>
                  <a:gd name="T12" fmla="*/ 116 w 226"/>
                  <a:gd name="T13" fmla="*/ 47 h 237"/>
                  <a:gd name="T14" fmla="*/ 132 w 226"/>
                  <a:gd name="T15" fmla="*/ 65 h 237"/>
                  <a:gd name="T16" fmla="*/ 146 w 226"/>
                  <a:gd name="T17" fmla="*/ 85 h 237"/>
                  <a:gd name="T18" fmla="*/ 157 w 226"/>
                  <a:gd name="T19" fmla="*/ 106 h 237"/>
                  <a:gd name="T20" fmla="*/ 168 w 226"/>
                  <a:gd name="T21" fmla="*/ 129 h 237"/>
                  <a:gd name="T22" fmla="*/ 179 w 226"/>
                  <a:gd name="T23" fmla="*/ 150 h 237"/>
                  <a:gd name="T24" fmla="*/ 188 w 226"/>
                  <a:gd name="T25" fmla="*/ 171 h 237"/>
                  <a:gd name="T26" fmla="*/ 195 w 226"/>
                  <a:gd name="T27" fmla="*/ 190 h 237"/>
                  <a:gd name="T28" fmla="*/ 202 w 226"/>
                  <a:gd name="T29" fmla="*/ 208 h 237"/>
                  <a:gd name="T30" fmla="*/ 208 w 226"/>
                  <a:gd name="T31" fmla="*/ 225 h 237"/>
                  <a:gd name="T32" fmla="*/ 214 w 226"/>
                  <a:gd name="T33" fmla="*/ 237 h 237"/>
                  <a:gd name="T34" fmla="*/ 226 w 226"/>
                  <a:gd name="T35" fmla="*/ 231 h 237"/>
                  <a:gd name="T36" fmla="*/ 220 w 226"/>
                  <a:gd name="T37" fmla="*/ 219 h 237"/>
                  <a:gd name="T38" fmla="*/ 214 w 226"/>
                  <a:gd name="T39" fmla="*/ 205 h 237"/>
                  <a:gd name="T40" fmla="*/ 207 w 226"/>
                  <a:gd name="T41" fmla="*/ 187 h 237"/>
                  <a:gd name="T42" fmla="*/ 200 w 226"/>
                  <a:gd name="T43" fmla="*/ 165 h 237"/>
                  <a:gd name="T44" fmla="*/ 190 w 226"/>
                  <a:gd name="T45" fmla="*/ 144 h 237"/>
                  <a:gd name="T46" fmla="*/ 180 w 226"/>
                  <a:gd name="T47" fmla="*/ 123 h 237"/>
                  <a:gd name="T48" fmla="*/ 168 w 226"/>
                  <a:gd name="T49" fmla="*/ 100 h 237"/>
                  <a:gd name="T50" fmla="*/ 154 w 226"/>
                  <a:gd name="T51" fmla="*/ 79 h 237"/>
                  <a:gd name="T52" fmla="*/ 140 w 226"/>
                  <a:gd name="T53" fmla="*/ 59 h 237"/>
                  <a:gd name="T54" fmla="*/ 124 w 226"/>
                  <a:gd name="T55" fmla="*/ 39 h 237"/>
                  <a:gd name="T56" fmla="*/ 108 w 226"/>
                  <a:gd name="T57" fmla="*/ 23 h 237"/>
                  <a:gd name="T58" fmla="*/ 89 w 226"/>
                  <a:gd name="T59" fmla="*/ 11 h 237"/>
                  <a:gd name="T60" fmla="*/ 69 w 226"/>
                  <a:gd name="T61" fmla="*/ 4 h 237"/>
                  <a:gd name="T62" fmla="*/ 48 w 226"/>
                  <a:gd name="T63" fmla="*/ 0 h 237"/>
                  <a:gd name="T64" fmla="*/ 23 w 226"/>
                  <a:gd name="T65" fmla="*/ 4 h 237"/>
                  <a:gd name="T66" fmla="*/ 0 w 226"/>
                  <a:gd name="T67" fmla="*/ 12 h 237"/>
                  <a:gd name="T68" fmla="*/ 6 w 226"/>
                  <a:gd name="T69" fmla="*/ 2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 h="237">
                    <a:moveTo>
                      <a:pt x="6" y="23"/>
                    </a:moveTo>
                    <a:lnTo>
                      <a:pt x="27" y="14"/>
                    </a:lnTo>
                    <a:lnTo>
                      <a:pt x="48" y="12"/>
                    </a:lnTo>
                    <a:lnTo>
                      <a:pt x="67" y="14"/>
                    </a:lnTo>
                    <a:lnTo>
                      <a:pt x="83" y="23"/>
                    </a:lnTo>
                    <a:lnTo>
                      <a:pt x="102" y="32"/>
                    </a:lnTo>
                    <a:lnTo>
                      <a:pt x="116" y="47"/>
                    </a:lnTo>
                    <a:lnTo>
                      <a:pt x="132" y="65"/>
                    </a:lnTo>
                    <a:lnTo>
                      <a:pt x="146" y="85"/>
                    </a:lnTo>
                    <a:lnTo>
                      <a:pt x="157" y="106"/>
                    </a:lnTo>
                    <a:lnTo>
                      <a:pt x="168" y="129"/>
                    </a:lnTo>
                    <a:lnTo>
                      <a:pt x="179" y="150"/>
                    </a:lnTo>
                    <a:lnTo>
                      <a:pt x="188" y="171"/>
                    </a:lnTo>
                    <a:lnTo>
                      <a:pt x="195" y="190"/>
                    </a:lnTo>
                    <a:lnTo>
                      <a:pt x="202" y="208"/>
                    </a:lnTo>
                    <a:lnTo>
                      <a:pt x="208" y="225"/>
                    </a:lnTo>
                    <a:lnTo>
                      <a:pt x="214" y="237"/>
                    </a:lnTo>
                    <a:lnTo>
                      <a:pt x="226" y="231"/>
                    </a:lnTo>
                    <a:lnTo>
                      <a:pt x="220" y="219"/>
                    </a:lnTo>
                    <a:lnTo>
                      <a:pt x="214" y="205"/>
                    </a:lnTo>
                    <a:lnTo>
                      <a:pt x="207" y="187"/>
                    </a:lnTo>
                    <a:lnTo>
                      <a:pt x="200" y="165"/>
                    </a:lnTo>
                    <a:lnTo>
                      <a:pt x="190" y="144"/>
                    </a:lnTo>
                    <a:lnTo>
                      <a:pt x="180" y="123"/>
                    </a:lnTo>
                    <a:lnTo>
                      <a:pt x="168" y="100"/>
                    </a:lnTo>
                    <a:lnTo>
                      <a:pt x="154" y="79"/>
                    </a:lnTo>
                    <a:lnTo>
                      <a:pt x="140" y="59"/>
                    </a:lnTo>
                    <a:lnTo>
                      <a:pt x="124" y="39"/>
                    </a:lnTo>
                    <a:lnTo>
                      <a:pt x="108" y="23"/>
                    </a:lnTo>
                    <a:lnTo>
                      <a:pt x="89" y="11"/>
                    </a:lnTo>
                    <a:lnTo>
                      <a:pt x="69" y="4"/>
                    </a:lnTo>
                    <a:lnTo>
                      <a:pt x="48" y="0"/>
                    </a:lnTo>
                    <a:lnTo>
                      <a:pt x="23" y="4"/>
                    </a:lnTo>
                    <a:lnTo>
                      <a:pt x="0" y="12"/>
                    </a:lnTo>
                    <a:lnTo>
                      <a:pt x="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33" name="Freeform 1673">
                <a:extLst>
                  <a:ext uri="{FF2B5EF4-FFF2-40B4-BE49-F238E27FC236}">
                    <a16:creationId xmlns:a16="http://schemas.microsoft.com/office/drawing/2014/main" id="{F0AA30F0-6A9D-6955-CDF8-DB410EDB9FBC}"/>
                  </a:ext>
                </a:extLst>
              </p:cNvPr>
              <p:cNvSpPr>
                <a:spLocks/>
              </p:cNvSpPr>
              <p:nvPr/>
            </p:nvSpPr>
            <p:spPr bwMode="auto">
              <a:xfrm>
                <a:off x="4737" y="2106"/>
                <a:ext cx="29" cy="104"/>
              </a:xfrm>
              <a:custGeom>
                <a:avLst/>
                <a:gdLst>
                  <a:gd name="T0" fmla="*/ 89 w 89"/>
                  <a:gd name="T1" fmla="*/ 308 h 314"/>
                  <a:gd name="T2" fmla="*/ 84 w 89"/>
                  <a:gd name="T3" fmla="*/ 296 h 314"/>
                  <a:gd name="T4" fmla="*/ 77 w 89"/>
                  <a:gd name="T5" fmla="*/ 283 h 314"/>
                  <a:gd name="T6" fmla="*/ 68 w 89"/>
                  <a:gd name="T7" fmla="*/ 266 h 314"/>
                  <a:gd name="T8" fmla="*/ 58 w 89"/>
                  <a:gd name="T9" fmla="*/ 247 h 314"/>
                  <a:gd name="T10" fmla="*/ 48 w 89"/>
                  <a:gd name="T11" fmla="*/ 227 h 314"/>
                  <a:gd name="T12" fmla="*/ 38 w 89"/>
                  <a:gd name="T13" fmla="*/ 205 h 314"/>
                  <a:gd name="T14" fmla="*/ 30 w 89"/>
                  <a:gd name="T15" fmla="*/ 183 h 314"/>
                  <a:gd name="T16" fmla="*/ 21 w 89"/>
                  <a:gd name="T17" fmla="*/ 160 h 314"/>
                  <a:gd name="T18" fmla="*/ 16 w 89"/>
                  <a:gd name="T19" fmla="*/ 137 h 314"/>
                  <a:gd name="T20" fmla="*/ 11 w 89"/>
                  <a:gd name="T21" fmla="*/ 116 h 314"/>
                  <a:gd name="T22" fmla="*/ 11 w 89"/>
                  <a:gd name="T23" fmla="*/ 94 h 314"/>
                  <a:gd name="T24" fmla="*/ 14 w 89"/>
                  <a:gd name="T25" fmla="*/ 74 h 314"/>
                  <a:gd name="T26" fmla="*/ 19 w 89"/>
                  <a:gd name="T27" fmla="*/ 55 h 314"/>
                  <a:gd name="T28" fmla="*/ 28 w 89"/>
                  <a:gd name="T29" fmla="*/ 38 h 314"/>
                  <a:gd name="T30" fmla="*/ 43 w 89"/>
                  <a:gd name="T31" fmla="*/ 22 h 314"/>
                  <a:gd name="T32" fmla="*/ 61 w 89"/>
                  <a:gd name="T33" fmla="*/ 11 h 314"/>
                  <a:gd name="T34" fmla="*/ 56 w 89"/>
                  <a:gd name="T35" fmla="*/ 0 h 314"/>
                  <a:gd name="T36" fmla="*/ 35 w 89"/>
                  <a:gd name="T37" fmla="*/ 14 h 314"/>
                  <a:gd name="T38" fmla="*/ 19 w 89"/>
                  <a:gd name="T39" fmla="*/ 31 h 314"/>
                  <a:gd name="T40" fmla="*/ 8 w 89"/>
                  <a:gd name="T41" fmla="*/ 50 h 314"/>
                  <a:gd name="T42" fmla="*/ 2 w 89"/>
                  <a:gd name="T43" fmla="*/ 72 h 314"/>
                  <a:gd name="T44" fmla="*/ 0 w 89"/>
                  <a:gd name="T45" fmla="*/ 94 h 314"/>
                  <a:gd name="T46" fmla="*/ 0 w 89"/>
                  <a:gd name="T47" fmla="*/ 116 h 314"/>
                  <a:gd name="T48" fmla="*/ 4 w 89"/>
                  <a:gd name="T49" fmla="*/ 141 h 314"/>
                  <a:gd name="T50" fmla="*/ 10 w 89"/>
                  <a:gd name="T51" fmla="*/ 164 h 314"/>
                  <a:gd name="T52" fmla="*/ 19 w 89"/>
                  <a:gd name="T53" fmla="*/ 186 h 314"/>
                  <a:gd name="T54" fmla="*/ 28 w 89"/>
                  <a:gd name="T55" fmla="*/ 210 h 314"/>
                  <a:gd name="T56" fmla="*/ 37 w 89"/>
                  <a:gd name="T57" fmla="*/ 233 h 314"/>
                  <a:gd name="T58" fmla="*/ 47 w 89"/>
                  <a:gd name="T59" fmla="*/ 253 h 314"/>
                  <a:gd name="T60" fmla="*/ 56 w 89"/>
                  <a:gd name="T61" fmla="*/ 272 h 314"/>
                  <a:gd name="T62" fmla="*/ 65 w 89"/>
                  <a:gd name="T63" fmla="*/ 288 h 314"/>
                  <a:gd name="T64" fmla="*/ 72 w 89"/>
                  <a:gd name="T65" fmla="*/ 303 h 314"/>
                  <a:gd name="T66" fmla="*/ 78 w 89"/>
                  <a:gd name="T67" fmla="*/ 314 h 314"/>
                  <a:gd name="T68" fmla="*/ 89 w 89"/>
                  <a:gd name="T69" fmla="*/ 30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14">
                    <a:moveTo>
                      <a:pt x="89" y="308"/>
                    </a:moveTo>
                    <a:lnTo>
                      <a:pt x="84" y="296"/>
                    </a:lnTo>
                    <a:lnTo>
                      <a:pt x="77" y="283"/>
                    </a:lnTo>
                    <a:lnTo>
                      <a:pt x="68" y="266"/>
                    </a:lnTo>
                    <a:lnTo>
                      <a:pt x="58" y="247"/>
                    </a:lnTo>
                    <a:lnTo>
                      <a:pt x="48" y="227"/>
                    </a:lnTo>
                    <a:lnTo>
                      <a:pt x="38" y="205"/>
                    </a:lnTo>
                    <a:lnTo>
                      <a:pt x="30" y="183"/>
                    </a:lnTo>
                    <a:lnTo>
                      <a:pt x="21" y="160"/>
                    </a:lnTo>
                    <a:lnTo>
                      <a:pt x="16" y="137"/>
                    </a:lnTo>
                    <a:lnTo>
                      <a:pt x="11" y="116"/>
                    </a:lnTo>
                    <a:lnTo>
                      <a:pt x="11" y="94"/>
                    </a:lnTo>
                    <a:lnTo>
                      <a:pt x="14" y="74"/>
                    </a:lnTo>
                    <a:lnTo>
                      <a:pt x="19" y="55"/>
                    </a:lnTo>
                    <a:lnTo>
                      <a:pt x="28" y="38"/>
                    </a:lnTo>
                    <a:lnTo>
                      <a:pt x="43" y="22"/>
                    </a:lnTo>
                    <a:lnTo>
                      <a:pt x="61" y="11"/>
                    </a:lnTo>
                    <a:lnTo>
                      <a:pt x="56" y="0"/>
                    </a:lnTo>
                    <a:lnTo>
                      <a:pt x="35" y="14"/>
                    </a:lnTo>
                    <a:lnTo>
                      <a:pt x="19" y="31"/>
                    </a:lnTo>
                    <a:lnTo>
                      <a:pt x="8" y="50"/>
                    </a:lnTo>
                    <a:lnTo>
                      <a:pt x="2" y="72"/>
                    </a:lnTo>
                    <a:lnTo>
                      <a:pt x="0" y="94"/>
                    </a:lnTo>
                    <a:lnTo>
                      <a:pt x="0" y="116"/>
                    </a:lnTo>
                    <a:lnTo>
                      <a:pt x="4" y="141"/>
                    </a:lnTo>
                    <a:lnTo>
                      <a:pt x="10" y="164"/>
                    </a:lnTo>
                    <a:lnTo>
                      <a:pt x="19" y="186"/>
                    </a:lnTo>
                    <a:lnTo>
                      <a:pt x="28" y="210"/>
                    </a:lnTo>
                    <a:lnTo>
                      <a:pt x="37" y="233"/>
                    </a:lnTo>
                    <a:lnTo>
                      <a:pt x="47" y="253"/>
                    </a:lnTo>
                    <a:lnTo>
                      <a:pt x="56" y="272"/>
                    </a:lnTo>
                    <a:lnTo>
                      <a:pt x="65" y="288"/>
                    </a:lnTo>
                    <a:lnTo>
                      <a:pt x="72" y="303"/>
                    </a:lnTo>
                    <a:lnTo>
                      <a:pt x="78" y="314"/>
                    </a:lnTo>
                    <a:lnTo>
                      <a:pt x="89" y="3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34" name="Freeform 1674">
                <a:extLst>
                  <a:ext uri="{FF2B5EF4-FFF2-40B4-BE49-F238E27FC236}">
                    <a16:creationId xmlns:a16="http://schemas.microsoft.com/office/drawing/2014/main" id="{AED379D3-2F70-A00C-DD5A-4C402A5E33F4}"/>
                  </a:ext>
                </a:extLst>
              </p:cNvPr>
              <p:cNvSpPr>
                <a:spLocks/>
              </p:cNvSpPr>
              <p:nvPr/>
            </p:nvSpPr>
            <p:spPr bwMode="auto">
              <a:xfrm>
                <a:off x="4876" y="2971"/>
                <a:ext cx="70" cy="70"/>
              </a:xfrm>
              <a:custGeom>
                <a:avLst/>
                <a:gdLst>
                  <a:gd name="T0" fmla="*/ 37 w 210"/>
                  <a:gd name="T1" fmla="*/ 187 h 211"/>
                  <a:gd name="T2" fmla="*/ 56 w 210"/>
                  <a:gd name="T3" fmla="*/ 200 h 211"/>
                  <a:gd name="T4" fmla="*/ 73 w 210"/>
                  <a:gd name="T5" fmla="*/ 207 h 211"/>
                  <a:gd name="T6" fmla="*/ 95 w 210"/>
                  <a:gd name="T7" fmla="*/ 211 h 211"/>
                  <a:gd name="T8" fmla="*/ 116 w 210"/>
                  <a:gd name="T9" fmla="*/ 211 h 211"/>
                  <a:gd name="T10" fmla="*/ 135 w 210"/>
                  <a:gd name="T11" fmla="*/ 208 h 211"/>
                  <a:gd name="T12" fmla="*/ 154 w 210"/>
                  <a:gd name="T13" fmla="*/ 200 h 211"/>
                  <a:gd name="T14" fmla="*/ 171 w 210"/>
                  <a:gd name="T15" fmla="*/ 189 h 211"/>
                  <a:gd name="T16" fmla="*/ 187 w 210"/>
                  <a:gd name="T17" fmla="*/ 174 h 211"/>
                  <a:gd name="T18" fmla="*/ 200 w 210"/>
                  <a:gd name="T19" fmla="*/ 156 h 211"/>
                  <a:gd name="T20" fmla="*/ 207 w 210"/>
                  <a:gd name="T21" fmla="*/ 137 h 211"/>
                  <a:gd name="T22" fmla="*/ 210 w 210"/>
                  <a:gd name="T23" fmla="*/ 117 h 211"/>
                  <a:gd name="T24" fmla="*/ 210 w 210"/>
                  <a:gd name="T25" fmla="*/ 96 h 211"/>
                  <a:gd name="T26" fmla="*/ 208 w 210"/>
                  <a:gd name="T27" fmla="*/ 76 h 211"/>
                  <a:gd name="T28" fmla="*/ 200 w 210"/>
                  <a:gd name="T29" fmla="*/ 57 h 211"/>
                  <a:gd name="T30" fmla="*/ 188 w 210"/>
                  <a:gd name="T31" fmla="*/ 41 h 211"/>
                  <a:gd name="T32" fmla="*/ 174 w 210"/>
                  <a:gd name="T33" fmla="*/ 25 h 211"/>
                  <a:gd name="T34" fmla="*/ 155 w 210"/>
                  <a:gd name="T35" fmla="*/ 13 h 211"/>
                  <a:gd name="T36" fmla="*/ 137 w 210"/>
                  <a:gd name="T37" fmla="*/ 5 h 211"/>
                  <a:gd name="T38" fmla="*/ 117 w 210"/>
                  <a:gd name="T39" fmla="*/ 0 h 211"/>
                  <a:gd name="T40" fmla="*/ 96 w 210"/>
                  <a:gd name="T41" fmla="*/ 0 h 211"/>
                  <a:gd name="T42" fmla="*/ 76 w 210"/>
                  <a:gd name="T43" fmla="*/ 5 h 211"/>
                  <a:gd name="T44" fmla="*/ 57 w 210"/>
                  <a:gd name="T45" fmla="*/ 12 h 211"/>
                  <a:gd name="T46" fmla="*/ 41 w 210"/>
                  <a:gd name="T47" fmla="*/ 23 h 211"/>
                  <a:gd name="T48" fmla="*/ 24 w 210"/>
                  <a:gd name="T49" fmla="*/ 38 h 211"/>
                  <a:gd name="T50" fmla="*/ 13 w 210"/>
                  <a:gd name="T51" fmla="*/ 56 h 211"/>
                  <a:gd name="T52" fmla="*/ 4 w 210"/>
                  <a:gd name="T53" fmla="*/ 74 h 211"/>
                  <a:gd name="T54" fmla="*/ 0 w 210"/>
                  <a:gd name="T55" fmla="*/ 95 h 211"/>
                  <a:gd name="T56" fmla="*/ 0 w 210"/>
                  <a:gd name="T57" fmla="*/ 116 h 211"/>
                  <a:gd name="T58" fmla="*/ 4 w 210"/>
                  <a:gd name="T59" fmla="*/ 136 h 211"/>
                  <a:gd name="T60" fmla="*/ 11 w 210"/>
                  <a:gd name="T61" fmla="*/ 155 h 211"/>
                  <a:gd name="T62" fmla="*/ 23 w 210"/>
                  <a:gd name="T63" fmla="*/ 171 h 211"/>
                  <a:gd name="T64" fmla="*/ 37 w 210"/>
                  <a:gd name="T65" fmla="*/ 18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211">
                    <a:moveTo>
                      <a:pt x="37" y="187"/>
                    </a:moveTo>
                    <a:lnTo>
                      <a:pt x="56" y="200"/>
                    </a:lnTo>
                    <a:lnTo>
                      <a:pt x="73" y="207"/>
                    </a:lnTo>
                    <a:lnTo>
                      <a:pt x="95" y="211"/>
                    </a:lnTo>
                    <a:lnTo>
                      <a:pt x="116" y="211"/>
                    </a:lnTo>
                    <a:lnTo>
                      <a:pt x="135" y="208"/>
                    </a:lnTo>
                    <a:lnTo>
                      <a:pt x="154" y="200"/>
                    </a:lnTo>
                    <a:lnTo>
                      <a:pt x="171" y="189"/>
                    </a:lnTo>
                    <a:lnTo>
                      <a:pt x="187" y="174"/>
                    </a:lnTo>
                    <a:lnTo>
                      <a:pt x="200" y="156"/>
                    </a:lnTo>
                    <a:lnTo>
                      <a:pt x="207" y="137"/>
                    </a:lnTo>
                    <a:lnTo>
                      <a:pt x="210" y="117"/>
                    </a:lnTo>
                    <a:lnTo>
                      <a:pt x="210" y="96"/>
                    </a:lnTo>
                    <a:lnTo>
                      <a:pt x="208" y="76"/>
                    </a:lnTo>
                    <a:lnTo>
                      <a:pt x="200" y="57"/>
                    </a:lnTo>
                    <a:lnTo>
                      <a:pt x="188" y="41"/>
                    </a:lnTo>
                    <a:lnTo>
                      <a:pt x="174" y="25"/>
                    </a:lnTo>
                    <a:lnTo>
                      <a:pt x="155" y="13"/>
                    </a:lnTo>
                    <a:lnTo>
                      <a:pt x="137" y="5"/>
                    </a:lnTo>
                    <a:lnTo>
                      <a:pt x="117" y="0"/>
                    </a:lnTo>
                    <a:lnTo>
                      <a:pt x="96" y="0"/>
                    </a:lnTo>
                    <a:lnTo>
                      <a:pt x="76" y="5"/>
                    </a:lnTo>
                    <a:lnTo>
                      <a:pt x="57" y="12"/>
                    </a:lnTo>
                    <a:lnTo>
                      <a:pt x="41" y="23"/>
                    </a:lnTo>
                    <a:lnTo>
                      <a:pt x="24" y="38"/>
                    </a:lnTo>
                    <a:lnTo>
                      <a:pt x="13" y="56"/>
                    </a:lnTo>
                    <a:lnTo>
                      <a:pt x="4" y="74"/>
                    </a:lnTo>
                    <a:lnTo>
                      <a:pt x="0" y="95"/>
                    </a:lnTo>
                    <a:lnTo>
                      <a:pt x="0" y="116"/>
                    </a:lnTo>
                    <a:lnTo>
                      <a:pt x="4" y="136"/>
                    </a:lnTo>
                    <a:lnTo>
                      <a:pt x="11" y="155"/>
                    </a:lnTo>
                    <a:lnTo>
                      <a:pt x="23" y="171"/>
                    </a:lnTo>
                    <a:lnTo>
                      <a:pt x="37" y="187"/>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35" name="Freeform 1675">
                <a:extLst>
                  <a:ext uri="{FF2B5EF4-FFF2-40B4-BE49-F238E27FC236}">
                    <a16:creationId xmlns:a16="http://schemas.microsoft.com/office/drawing/2014/main" id="{14475065-A6B4-116C-3E43-8888C67981E5}"/>
                  </a:ext>
                </a:extLst>
              </p:cNvPr>
              <p:cNvSpPr>
                <a:spLocks/>
              </p:cNvSpPr>
              <p:nvPr/>
            </p:nvSpPr>
            <p:spPr bwMode="auto">
              <a:xfrm>
                <a:off x="4887" y="3027"/>
                <a:ext cx="52" cy="16"/>
              </a:xfrm>
              <a:custGeom>
                <a:avLst/>
                <a:gdLst>
                  <a:gd name="T0" fmla="*/ 148 w 157"/>
                  <a:gd name="T1" fmla="*/ 0 h 47"/>
                  <a:gd name="T2" fmla="*/ 134 w 157"/>
                  <a:gd name="T3" fmla="*/ 15 h 47"/>
                  <a:gd name="T4" fmla="*/ 118 w 157"/>
                  <a:gd name="T5" fmla="*/ 26 h 47"/>
                  <a:gd name="T6" fmla="*/ 100 w 157"/>
                  <a:gd name="T7" fmla="*/ 33 h 47"/>
                  <a:gd name="T8" fmla="*/ 82 w 157"/>
                  <a:gd name="T9" fmla="*/ 35 h 47"/>
                  <a:gd name="T10" fmla="*/ 61 w 157"/>
                  <a:gd name="T11" fmla="*/ 35 h 47"/>
                  <a:gd name="T12" fmla="*/ 42 w 157"/>
                  <a:gd name="T13" fmla="*/ 31 h 47"/>
                  <a:gd name="T14" fmla="*/ 25 w 157"/>
                  <a:gd name="T15" fmla="*/ 24 h 47"/>
                  <a:gd name="T16" fmla="*/ 8 w 157"/>
                  <a:gd name="T17" fmla="*/ 13 h 47"/>
                  <a:gd name="T18" fmla="*/ 0 w 157"/>
                  <a:gd name="T19" fmla="*/ 22 h 47"/>
                  <a:gd name="T20" fmla="*/ 20 w 157"/>
                  <a:gd name="T21" fmla="*/ 35 h 47"/>
                  <a:gd name="T22" fmla="*/ 39 w 157"/>
                  <a:gd name="T23" fmla="*/ 43 h 47"/>
                  <a:gd name="T24" fmla="*/ 61 w 157"/>
                  <a:gd name="T25" fmla="*/ 47 h 47"/>
                  <a:gd name="T26" fmla="*/ 82 w 157"/>
                  <a:gd name="T27" fmla="*/ 47 h 47"/>
                  <a:gd name="T28" fmla="*/ 103 w 157"/>
                  <a:gd name="T29" fmla="*/ 44 h 47"/>
                  <a:gd name="T30" fmla="*/ 123 w 157"/>
                  <a:gd name="T31" fmla="*/ 35 h 47"/>
                  <a:gd name="T32" fmla="*/ 140 w 157"/>
                  <a:gd name="T33" fmla="*/ 23 h 47"/>
                  <a:gd name="T34" fmla="*/ 157 w 157"/>
                  <a:gd name="T35" fmla="*/ 8 h 47"/>
                  <a:gd name="T36" fmla="*/ 148 w 157"/>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7">
                    <a:moveTo>
                      <a:pt x="148" y="0"/>
                    </a:moveTo>
                    <a:lnTo>
                      <a:pt x="134" y="15"/>
                    </a:lnTo>
                    <a:lnTo>
                      <a:pt x="118" y="26"/>
                    </a:lnTo>
                    <a:lnTo>
                      <a:pt x="100" y="33"/>
                    </a:lnTo>
                    <a:lnTo>
                      <a:pt x="82" y="35"/>
                    </a:lnTo>
                    <a:lnTo>
                      <a:pt x="61" y="35"/>
                    </a:lnTo>
                    <a:lnTo>
                      <a:pt x="42" y="31"/>
                    </a:lnTo>
                    <a:lnTo>
                      <a:pt x="25" y="24"/>
                    </a:lnTo>
                    <a:lnTo>
                      <a:pt x="8" y="13"/>
                    </a:lnTo>
                    <a:lnTo>
                      <a:pt x="0" y="22"/>
                    </a:lnTo>
                    <a:lnTo>
                      <a:pt x="20" y="35"/>
                    </a:lnTo>
                    <a:lnTo>
                      <a:pt x="39" y="43"/>
                    </a:lnTo>
                    <a:lnTo>
                      <a:pt x="61" y="47"/>
                    </a:lnTo>
                    <a:lnTo>
                      <a:pt x="82" y="47"/>
                    </a:lnTo>
                    <a:lnTo>
                      <a:pt x="103" y="44"/>
                    </a:lnTo>
                    <a:lnTo>
                      <a:pt x="123" y="35"/>
                    </a:lnTo>
                    <a:lnTo>
                      <a:pt x="140" y="23"/>
                    </a:lnTo>
                    <a:lnTo>
                      <a:pt x="157" y="8"/>
                    </a:lnTo>
                    <a:lnTo>
                      <a:pt x="1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36" name="Freeform 1676">
                <a:extLst>
                  <a:ext uri="{FF2B5EF4-FFF2-40B4-BE49-F238E27FC236}">
                    <a16:creationId xmlns:a16="http://schemas.microsoft.com/office/drawing/2014/main" id="{9A9FD1FD-1AE2-8F6D-B487-4745348FA7B4}"/>
                  </a:ext>
                </a:extLst>
              </p:cNvPr>
              <p:cNvSpPr>
                <a:spLocks/>
              </p:cNvSpPr>
              <p:nvPr/>
            </p:nvSpPr>
            <p:spPr bwMode="auto">
              <a:xfrm>
                <a:off x="4933" y="2978"/>
                <a:ext cx="15" cy="52"/>
              </a:xfrm>
              <a:custGeom>
                <a:avLst/>
                <a:gdLst>
                  <a:gd name="T0" fmla="*/ 0 w 46"/>
                  <a:gd name="T1" fmla="*/ 8 h 157"/>
                  <a:gd name="T2" fmla="*/ 15 w 46"/>
                  <a:gd name="T3" fmla="*/ 22 h 157"/>
                  <a:gd name="T4" fmla="*/ 25 w 46"/>
                  <a:gd name="T5" fmla="*/ 40 h 157"/>
                  <a:gd name="T6" fmla="*/ 32 w 46"/>
                  <a:gd name="T7" fmla="*/ 57 h 157"/>
                  <a:gd name="T8" fmla="*/ 35 w 46"/>
                  <a:gd name="T9" fmla="*/ 75 h 157"/>
                  <a:gd name="T10" fmla="*/ 35 w 46"/>
                  <a:gd name="T11" fmla="*/ 96 h 157"/>
                  <a:gd name="T12" fmla="*/ 31 w 46"/>
                  <a:gd name="T13" fmla="*/ 115 h 157"/>
                  <a:gd name="T14" fmla="*/ 23 w 46"/>
                  <a:gd name="T15" fmla="*/ 131 h 157"/>
                  <a:gd name="T16" fmla="*/ 13 w 46"/>
                  <a:gd name="T17" fmla="*/ 149 h 157"/>
                  <a:gd name="T18" fmla="*/ 21 w 46"/>
                  <a:gd name="T19" fmla="*/ 157 h 157"/>
                  <a:gd name="T20" fmla="*/ 35 w 46"/>
                  <a:gd name="T21" fmla="*/ 138 h 157"/>
                  <a:gd name="T22" fmla="*/ 43 w 46"/>
                  <a:gd name="T23" fmla="*/ 118 h 157"/>
                  <a:gd name="T24" fmla="*/ 46 w 46"/>
                  <a:gd name="T25" fmla="*/ 96 h 157"/>
                  <a:gd name="T26" fmla="*/ 46 w 46"/>
                  <a:gd name="T27" fmla="*/ 75 h 157"/>
                  <a:gd name="T28" fmla="*/ 44 w 46"/>
                  <a:gd name="T29" fmla="*/ 54 h 157"/>
                  <a:gd name="T30" fmla="*/ 34 w 46"/>
                  <a:gd name="T31" fmla="*/ 34 h 157"/>
                  <a:gd name="T32" fmla="*/ 23 w 46"/>
                  <a:gd name="T33" fmla="*/ 17 h 157"/>
                  <a:gd name="T34" fmla="*/ 8 w 46"/>
                  <a:gd name="T35" fmla="*/ 0 h 157"/>
                  <a:gd name="T36" fmla="*/ 0 w 46"/>
                  <a:gd name="T37" fmla="*/ 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157">
                    <a:moveTo>
                      <a:pt x="0" y="8"/>
                    </a:moveTo>
                    <a:lnTo>
                      <a:pt x="15" y="22"/>
                    </a:lnTo>
                    <a:lnTo>
                      <a:pt x="25" y="40"/>
                    </a:lnTo>
                    <a:lnTo>
                      <a:pt x="32" y="57"/>
                    </a:lnTo>
                    <a:lnTo>
                      <a:pt x="35" y="75"/>
                    </a:lnTo>
                    <a:lnTo>
                      <a:pt x="35" y="96"/>
                    </a:lnTo>
                    <a:lnTo>
                      <a:pt x="31" y="115"/>
                    </a:lnTo>
                    <a:lnTo>
                      <a:pt x="23" y="131"/>
                    </a:lnTo>
                    <a:lnTo>
                      <a:pt x="13" y="149"/>
                    </a:lnTo>
                    <a:lnTo>
                      <a:pt x="21" y="157"/>
                    </a:lnTo>
                    <a:lnTo>
                      <a:pt x="35" y="138"/>
                    </a:lnTo>
                    <a:lnTo>
                      <a:pt x="43" y="118"/>
                    </a:lnTo>
                    <a:lnTo>
                      <a:pt x="46" y="96"/>
                    </a:lnTo>
                    <a:lnTo>
                      <a:pt x="46" y="75"/>
                    </a:lnTo>
                    <a:lnTo>
                      <a:pt x="44" y="54"/>
                    </a:lnTo>
                    <a:lnTo>
                      <a:pt x="34" y="34"/>
                    </a:lnTo>
                    <a:lnTo>
                      <a:pt x="23" y="17"/>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37" name="Freeform 1677">
                <a:extLst>
                  <a:ext uri="{FF2B5EF4-FFF2-40B4-BE49-F238E27FC236}">
                    <a16:creationId xmlns:a16="http://schemas.microsoft.com/office/drawing/2014/main" id="{44B7DBC3-13BB-26C4-131C-FC5A409B2AB5}"/>
                  </a:ext>
                </a:extLst>
              </p:cNvPr>
              <p:cNvSpPr>
                <a:spLocks/>
              </p:cNvSpPr>
              <p:nvPr/>
            </p:nvSpPr>
            <p:spPr bwMode="auto">
              <a:xfrm>
                <a:off x="4883" y="2969"/>
                <a:ext cx="52" cy="15"/>
              </a:xfrm>
              <a:custGeom>
                <a:avLst/>
                <a:gdLst>
                  <a:gd name="T0" fmla="*/ 8 w 157"/>
                  <a:gd name="T1" fmla="*/ 47 h 47"/>
                  <a:gd name="T2" fmla="*/ 22 w 157"/>
                  <a:gd name="T3" fmla="*/ 33 h 47"/>
                  <a:gd name="T4" fmla="*/ 40 w 157"/>
                  <a:gd name="T5" fmla="*/ 24 h 47"/>
                  <a:gd name="T6" fmla="*/ 56 w 157"/>
                  <a:gd name="T7" fmla="*/ 15 h 47"/>
                  <a:gd name="T8" fmla="*/ 75 w 157"/>
                  <a:gd name="T9" fmla="*/ 12 h 47"/>
                  <a:gd name="T10" fmla="*/ 96 w 157"/>
                  <a:gd name="T11" fmla="*/ 12 h 47"/>
                  <a:gd name="T12" fmla="*/ 114 w 157"/>
                  <a:gd name="T13" fmla="*/ 15 h 47"/>
                  <a:gd name="T14" fmla="*/ 131 w 157"/>
                  <a:gd name="T15" fmla="*/ 25 h 47"/>
                  <a:gd name="T16" fmla="*/ 148 w 157"/>
                  <a:gd name="T17" fmla="*/ 35 h 47"/>
                  <a:gd name="T18" fmla="*/ 157 w 157"/>
                  <a:gd name="T19" fmla="*/ 26 h 47"/>
                  <a:gd name="T20" fmla="*/ 137 w 157"/>
                  <a:gd name="T21" fmla="*/ 13 h 47"/>
                  <a:gd name="T22" fmla="*/ 118 w 157"/>
                  <a:gd name="T23" fmla="*/ 5 h 47"/>
                  <a:gd name="T24" fmla="*/ 96 w 157"/>
                  <a:gd name="T25" fmla="*/ 0 h 47"/>
                  <a:gd name="T26" fmla="*/ 75 w 157"/>
                  <a:gd name="T27" fmla="*/ 0 h 47"/>
                  <a:gd name="T28" fmla="*/ 54 w 157"/>
                  <a:gd name="T29" fmla="*/ 5 h 47"/>
                  <a:gd name="T30" fmla="*/ 34 w 157"/>
                  <a:gd name="T31" fmla="*/ 12 h 47"/>
                  <a:gd name="T32" fmla="*/ 16 w 157"/>
                  <a:gd name="T33" fmla="*/ 25 h 47"/>
                  <a:gd name="T34" fmla="*/ 0 w 157"/>
                  <a:gd name="T35" fmla="*/ 39 h 47"/>
                  <a:gd name="T36" fmla="*/ 8 w 157"/>
                  <a:gd name="T37"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7">
                    <a:moveTo>
                      <a:pt x="8" y="47"/>
                    </a:moveTo>
                    <a:lnTo>
                      <a:pt x="22" y="33"/>
                    </a:lnTo>
                    <a:lnTo>
                      <a:pt x="40" y="24"/>
                    </a:lnTo>
                    <a:lnTo>
                      <a:pt x="56" y="15"/>
                    </a:lnTo>
                    <a:lnTo>
                      <a:pt x="75" y="12"/>
                    </a:lnTo>
                    <a:lnTo>
                      <a:pt x="96" y="12"/>
                    </a:lnTo>
                    <a:lnTo>
                      <a:pt x="114" y="15"/>
                    </a:lnTo>
                    <a:lnTo>
                      <a:pt x="131" y="25"/>
                    </a:lnTo>
                    <a:lnTo>
                      <a:pt x="148" y="35"/>
                    </a:lnTo>
                    <a:lnTo>
                      <a:pt x="157" y="26"/>
                    </a:lnTo>
                    <a:lnTo>
                      <a:pt x="137" y="13"/>
                    </a:lnTo>
                    <a:lnTo>
                      <a:pt x="118" y="5"/>
                    </a:lnTo>
                    <a:lnTo>
                      <a:pt x="96" y="0"/>
                    </a:lnTo>
                    <a:lnTo>
                      <a:pt x="75" y="0"/>
                    </a:lnTo>
                    <a:lnTo>
                      <a:pt x="54" y="5"/>
                    </a:lnTo>
                    <a:lnTo>
                      <a:pt x="34" y="12"/>
                    </a:lnTo>
                    <a:lnTo>
                      <a:pt x="16" y="25"/>
                    </a:lnTo>
                    <a:lnTo>
                      <a:pt x="0" y="39"/>
                    </a:lnTo>
                    <a:lnTo>
                      <a:pt x="8"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38" name="Freeform 1678">
                <a:extLst>
                  <a:ext uri="{FF2B5EF4-FFF2-40B4-BE49-F238E27FC236}">
                    <a16:creationId xmlns:a16="http://schemas.microsoft.com/office/drawing/2014/main" id="{CCEA722F-DB19-F294-08FC-89E44DB7D244}"/>
                  </a:ext>
                </a:extLst>
              </p:cNvPr>
              <p:cNvSpPr>
                <a:spLocks/>
              </p:cNvSpPr>
              <p:nvPr/>
            </p:nvSpPr>
            <p:spPr bwMode="auto">
              <a:xfrm>
                <a:off x="4874" y="2982"/>
                <a:ext cx="16" cy="53"/>
              </a:xfrm>
              <a:custGeom>
                <a:avLst/>
                <a:gdLst>
                  <a:gd name="T0" fmla="*/ 47 w 47"/>
                  <a:gd name="T1" fmla="*/ 149 h 158"/>
                  <a:gd name="T2" fmla="*/ 33 w 47"/>
                  <a:gd name="T3" fmla="*/ 135 h 158"/>
                  <a:gd name="T4" fmla="*/ 23 w 47"/>
                  <a:gd name="T5" fmla="*/ 118 h 158"/>
                  <a:gd name="T6" fmla="*/ 16 w 47"/>
                  <a:gd name="T7" fmla="*/ 101 h 158"/>
                  <a:gd name="T8" fmla="*/ 12 w 47"/>
                  <a:gd name="T9" fmla="*/ 82 h 158"/>
                  <a:gd name="T10" fmla="*/ 12 w 47"/>
                  <a:gd name="T11" fmla="*/ 61 h 158"/>
                  <a:gd name="T12" fmla="*/ 16 w 47"/>
                  <a:gd name="T13" fmla="*/ 42 h 158"/>
                  <a:gd name="T14" fmla="*/ 23 w 47"/>
                  <a:gd name="T15" fmla="*/ 26 h 158"/>
                  <a:gd name="T16" fmla="*/ 34 w 47"/>
                  <a:gd name="T17" fmla="*/ 8 h 158"/>
                  <a:gd name="T18" fmla="*/ 26 w 47"/>
                  <a:gd name="T19" fmla="*/ 0 h 158"/>
                  <a:gd name="T20" fmla="*/ 13 w 47"/>
                  <a:gd name="T21" fmla="*/ 20 h 158"/>
                  <a:gd name="T22" fmla="*/ 5 w 47"/>
                  <a:gd name="T23" fmla="*/ 40 h 158"/>
                  <a:gd name="T24" fmla="*/ 0 w 47"/>
                  <a:gd name="T25" fmla="*/ 61 h 158"/>
                  <a:gd name="T26" fmla="*/ 0 w 47"/>
                  <a:gd name="T27" fmla="*/ 82 h 158"/>
                  <a:gd name="T28" fmla="*/ 5 w 47"/>
                  <a:gd name="T29" fmla="*/ 103 h 158"/>
                  <a:gd name="T30" fmla="*/ 12 w 47"/>
                  <a:gd name="T31" fmla="*/ 123 h 158"/>
                  <a:gd name="T32" fmla="*/ 23 w 47"/>
                  <a:gd name="T33" fmla="*/ 140 h 158"/>
                  <a:gd name="T34" fmla="*/ 39 w 47"/>
                  <a:gd name="T35" fmla="*/ 158 h 158"/>
                  <a:gd name="T36" fmla="*/ 47 w 47"/>
                  <a:gd name="T37"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158">
                    <a:moveTo>
                      <a:pt x="47" y="149"/>
                    </a:moveTo>
                    <a:lnTo>
                      <a:pt x="33" y="135"/>
                    </a:lnTo>
                    <a:lnTo>
                      <a:pt x="23" y="118"/>
                    </a:lnTo>
                    <a:lnTo>
                      <a:pt x="16" y="101"/>
                    </a:lnTo>
                    <a:lnTo>
                      <a:pt x="12" y="82"/>
                    </a:lnTo>
                    <a:lnTo>
                      <a:pt x="12" y="61"/>
                    </a:lnTo>
                    <a:lnTo>
                      <a:pt x="16" y="42"/>
                    </a:lnTo>
                    <a:lnTo>
                      <a:pt x="23" y="26"/>
                    </a:lnTo>
                    <a:lnTo>
                      <a:pt x="34" y="8"/>
                    </a:lnTo>
                    <a:lnTo>
                      <a:pt x="26" y="0"/>
                    </a:lnTo>
                    <a:lnTo>
                      <a:pt x="13" y="20"/>
                    </a:lnTo>
                    <a:lnTo>
                      <a:pt x="5" y="40"/>
                    </a:lnTo>
                    <a:lnTo>
                      <a:pt x="0" y="61"/>
                    </a:lnTo>
                    <a:lnTo>
                      <a:pt x="0" y="82"/>
                    </a:lnTo>
                    <a:lnTo>
                      <a:pt x="5" y="103"/>
                    </a:lnTo>
                    <a:lnTo>
                      <a:pt x="12" y="123"/>
                    </a:lnTo>
                    <a:lnTo>
                      <a:pt x="23" y="140"/>
                    </a:lnTo>
                    <a:lnTo>
                      <a:pt x="39" y="158"/>
                    </a:lnTo>
                    <a:lnTo>
                      <a:pt x="47"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39" name="Freeform 1679">
                <a:extLst>
                  <a:ext uri="{FF2B5EF4-FFF2-40B4-BE49-F238E27FC236}">
                    <a16:creationId xmlns:a16="http://schemas.microsoft.com/office/drawing/2014/main" id="{E8B771C9-FCC9-D671-5D9A-3EBC012180DF}"/>
                  </a:ext>
                </a:extLst>
              </p:cNvPr>
              <p:cNvSpPr>
                <a:spLocks/>
              </p:cNvSpPr>
              <p:nvPr/>
            </p:nvSpPr>
            <p:spPr bwMode="auto">
              <a:xfrm>
                <a:off x="4669" y="2902"/>
                <a:ext cx="71" cy="71"/>
              </a:xfrm>
              <a:custGeom>
                <a:avLst/>
                <a:gdLst>
                  <a:gd name="T0" fmla="*/ 129 w 213"/>
                  <a:gd name="T1" fmla="*/ 210 h 213"/>
                  <a:gd name="T2" fmla="*/ 149 w 213"/>
                  <a:gd name="T3" fmla="*/ 203 h 213"/>
                  <a:gd name="T4" fmla="*/ 167 w 213"/>
                  <a:gd name="T5" fmla="*/ 192 h 213"/>
                  <a:gd name="T6" fmla="*/ 184 w 213"/>
                  <a:gd name="T7" fmla="*/ 178 h 213"/>
                  <a:gd name="T8" fmla="*/ 197 w 213"/>
                  <a:gd name="T9" fmla="*/ 163 h 213"/>
                  <a:gd name="T10" fmla="*/ 205 w 213"/>
                  <a:gd name="T11" fmla="*/ 144 h 213"/>
                  <a:gd name="T12" fmla="*/ 212 w 213"/>
                  <a:gd name="T13" fmla="*/ 125 h 213"/>
                  <a:gd name="T14" fmla="*/ 213 w 213"/>
                  <a:gd name="T15" fmla="*/ 104 h 213"/>
                  <a:gd name="T16" fmla="*/ 211 w 213"/>
                  <a:gd name="T17" fmla="*/ 83 h 213"/>
                  <a:gd name="T18" fmla="*/ 203 w 213"/>
                  <a:gd name="T19" fmla="*/ 63 h 213"/>
                  <a:gd name="T20" fmla="*/ 193 w 213"/>
                  <a:gd name="T21" fmla="*/ 45 h 213"/>
                  <a:gd name="T22" fmla="*/ 179 w 213"/>
                  <a:gd name="T23" fmla="*/ 29 h 213"/>
                  <a:gd name="T24" fmla="*/ 164 w 213"/>
                  <a:gd name="T25" fmla="*/ 18 h 213"/>
                  <a:gd name="T26" fmla="*/ 145 w 213"/>
                  <a:gd name="T27" fmla="*/ 8 h 213"/>
                  <a:gd name="T28" fmla="*/ 126 w 213"/>
                  <a:gd name="T29" fmla="*/ 1 h 213"/>
                  <a:gd name="T30" fmla="*/ 105 w 213"/>
                  <a:gd name="T31" fmla="*/ 0 h 213"/>
                  <a:gd name="T32" fmla="*/ 84 w 213"/>
                  <a:gd name="T33" fmla="*/ 4 h 213"/>
                  <a:gd name="T34" fmla="*/ 64 w 213"/>
                  <a:gd name="T35" fmla="*/ 11 h 213"/>
                  <a:gd name="T36" fmla="*/ 46 w 213"/>
                  <a:gd name="T37" fmla="*/ 21 h 213"/>
                  <a:gd name="T38" fmla="*/ 30 w 213"/>
                  <a:gd name="T39" fmla="*/ 34 h 213"/>
                  <a:gd name="T40" fmla="*/ 18 w 213"/>
                  <a:gd name="T41" fmla="*/ 50 h 213"/>
                  <a:gd name="T42" fmla="*/ 8 w 213"/>
                  <a:gd name="T43" fmla="*/ 69 h 213"/>
                  <a:gd name="T44" fmla="*/ 1 w 213"/>
                  <a:gd name="T45" fmla="*/ 87 h 213"/>
                  <a:gd name="T46" fmla="*/ 0 w 213"/>
                  <a:gd name="T47" fmla="*/ 109 h 213"/>
                  <a:gd name="T48" fmla="*/ 2 w 213"/>
                  <a:gd name="T49" fmla="*/ 130 h 213"/>
                  <a:gd name="T50" fmla="*/ 11 w 213"/>
                  <a:gd name="T51" fmla="*/ 150 h 213"/>
                  <a:gd name="T52" fmla="*/ 20 w 213"/>
                  <a:gd name="T53" fmla="*/ 169 h 213"/>
                  <a:gd name="T54" fmla="*/ 34 w 213"/>
                  <a:gd name="T55" fmla="*/ 184 h 213"/>
                  <a:gd name="T56" fmla="*/ 50 w 213"/>
                  <a:gd name="T57" fmla="*/ 196 h 213"/>
                  <a:gd name="T58" fmla="*/ 68 w 213"/>
                  <a:gd name="T59" fmla="*/ 205 h 213"/>
                  <a:gd name="T60" fmla="*/ 87 w 213"/>
                  <a:gd name="T61" fmla="*/ 211 h 213"/>
                  <a:gd name="T62" fmla="*/ 108 w 213"/>
                  <a:gd name="T63" fmla="*/ 213 h 213"/>
                  <a:gd name="T64" fmla="*/ 129 w 213"/>
                  <a:gd name="T65" fmla="*/ 2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3">
                    <a:moveTo>
                      <a:pt x="129" y="210"/>
                    </a:moveTo>
                    <a:lnTo>
                      <a:pt x="149" y="203"/>
                    </a:lnTo>
                    <a:lnTo>
                      <a:pt x="167" y="192"/>
                    </a:lnTo>
                    <a:lnTo>
                      <a:pt x="184" y="178"/>
                    </a:lnTo>
                    <a:lnTo>
                      <a:pt x="197" y="163"/>
                    </a:lnTo>
                    <a:lnTo>
                      <a:pt x="205" y="144"/>
                    </a:lnTo>
                    <a:lnTo>
                      <a:pt x="212" y="125"/>
                    </a:lnTo>
                    <a:lnTo>
                      <a:pt x="213" y="104"/>
                    </a:lnTo>
                    <a:lnTo>
                      <a:pt x="211" y="83"/>
                    </a:lnTo>
                    <a:lnTo>
                      <a:pt x="203" y="63"/>
                    </a:lnTo>
                    <a:lnTo>
                      <a:pt x="193" y="45"/>
                    </a:lnTo>
                    <a:lnTo>
                      <a:pt x="179" y="29"/>
                    </a:lnTo>
                    <a:lnTo>
                      <a:pt x="164" y="18"/>
                    </a:lnTo>
                    <a:lnTo>
                      <a:pt x="145" y="8"/>
                    </a:lnTo>
                    <a:lnTo>
                      <a:pt x="126" y="1"/>
                    </a:lnTo>
                    <a:lnTo>
                      <a:pt x="105" y="0"/>
                    </a:lnTo>
                    <a:lnTo>
                      <a:pt x="84" y="4"/>
                    </a:lnTo>
                    <a:lnTo>
                      <a:pt x="64" y="11"/>
                    </a:lnTo>
                    <a:lnTo>
                      <a:pt x="46" y="21"/>
                    </a:lnTo>
                    <a:lnTo>
                      <a:pt x="30" y="34"/>
                    </a:lnTo>
                    <a:lnTo>
                      <a:pt x="18" y="50"/>
                    </a:lnTo>
                    <a:lnTo>
                      <a:pt x="8" y="69"/>
                    </a:lnTo>
                    <a:lnTo>
                      <a:pt x="1" y="87"/>
                    </a:lnTo>
                    <a:lnTo>
                      <a:pt x="0" y="109"/>
                    </a:lnTo>
                    <a:lnTo>
                      <a:pt x="2" y="130"/>
                    </a:lnTo>
                    <a:lnTo>
                      <a:pt x="11" y="150"/>
                    </a:lnTo>
                    <a:lnTo>
                      <a:pt x="20" y="169"/>
                    </a:lnTo>
                    <a:lnTo>
                      <a:pt x="34" y="184"/>
                    </a:lnTo>
                    <a:lnTo>
                      <a:pt x="50" y="196"/>
                    </a:lnTo>
                    <a:lnTo>
                      <a:pt x="68" y="205"/>
                    </a:lnTo>
                    <a:lnTo>
                      <a:pt x="87" y="211"/>
                    </a:lnTo>
                    <a:lnTo>
                      <a:pt x="108" y="213"/>
                    </a:lnTo>
                    <a:lnTo>
                      <a:pt x="129" y="210"/>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40" name="Freeform 1680">
                <a:extLst>
                  <a:ext uri="{FF2B5EF4-FFF2-40B4-BE49-F238E27FC236}">
                    <a16:creationId xmlns:a16="http://schemas.microsoft.com/office/drawing/2014/main" id="{26C2674F-3921-A132-C8E8-DCF70A40BC4A}"/>
                  </a:ext>
                </a:extLst>
              </p:cNvPr>
              <p:cNvSpPr>
                <a:spLocks/>
              </p:cNvSpPr>
              <p:nvPr/>
            </p:nvSpPr>
            <p:spPr bwMode="auto">
              <a:xfrm>
                <a:off x="4711" y="2929"/>
                <a:ext cx="30" cy="45"/>
              </a:xfrm>
              <a:custGeom>
                <a:avLst/>
                <a:gdLst>
                  <a:gd name="T0" fmla="*/ 75 w 90"/>
                  <a:gd name="T1" fmla="*/ 4 h 133"/>
                  <a:gd name="T2" fmla="*/ 78 w 90"/>
                  <a:gd name="T3" fmla="*/ 23 h 133"/>
                  <a:gd name="T4" fmla="*/ 77 w 90"/>
                  <a:gd name="T5" fmla="*/ 43 h 133"/>
                  <a:gd name="T6" fmla="*/ 70 w 90"/>
                  <a:gd name="T7" fmla="*/ 60 h 133"/>
                  <a:gd name="T8" fmla="*/ 63 w 90"/>
                  <a:gd name="T9" fmla="*/ 78 h 133"/>
                  <a:gd name="T10" fmla="*/ 50 w 90"/>
                  <a:gd name="T11" fmla="*/ 92 h 133"/>
                  <a:gd name="T12" fmla="*/ 36 w 90"/>
                  <a:gd name="T13" fmla="*/ 107 h 133"/>
                  <a:gd name="T14" fmla="*/ 17 w 90"/>
                  <a:gd name="T15" fmla="*/ 115 h 133"/>
                  <a:gd name="T16" fmla="*/ 0 w 90"/>
                  <a:gd name="T17" fmla="*/ 122 h 133"/>
                  <a:gd name="T18" fmla="*/ 2 w 90"/>
                  <a:gd name="T19" fmla="*/ 133 h 133"/>
                  <a:gd name="T20" fmla="*/ 23 w 90"/>
                  <a:gd name="T21" fmla="*/ 126 h 133"/>
                  <a:gd name="T22" fmla="*/ 42 w 90"/>
                  <a:gd name="T23" fmla="*/ 115 h 133"/>
                  <a:gd name="T24" fmla="*/ 58 w 90"/>
                  <a:gd name="T25" fmla="*/ 101 h 133"/>
                  <a:gd name="T26" fmla="*/ 71 w 90"/>
                  <a:gd name="T27" fmla="*/ 84 h 133"/>
                  <a:gd name="T28" fmla="*/ 80 w 90"/>
                  <a:gd name="T29" fmla="*/ 66 h 133"/>
                  <a:gd name="T30" fmla="*/ 87 w 90"/>
                  <a:gd name="T31" fmla="*/ 46 h 133"/>
                  <a:gd name="T32" fmla="*/ 90 w 90"/>
                  <a:gd name="T33" fmla="*/ 23 h 133"/>
                  <a:gd name="T34" fmla="*/ 86 w 90"/>
                  <a:gd name="T35" fmla="*/ 0 h 133"/>
                  <a:gd name="T36" fmla="*/ 75 w 90"/>
                  <a:gd name="T37" fmla="*/ 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133">
                    <a:moveTo>
                      <a:pt x="75" y="4"/>
                    </a:moveTo>
                    <a:lnTo>
                      <a:pt x="78" y="23"/>
                    </a:lnTo>
                    <a:lnTo>
                      <a:pt x="77" y="43"/>
                    </a:lnTo>
                    <a:lnTo>
                      <a:pt x="70" y="60"/>
                    </a:lnTo>
                    <a:lnTo>
                      <a:pt x="63" y="78"/>
                    </a:lnTo>
                    <a:lnTo>
                      <a:pt x="50" y="92"/>
                    </a:lnTo>
                    <a:lnTo>
                      <a:pt x="36" y="107"/>
                    </a:lnTo>
                    <a:lnTo>
                      <a:pt x="17" y="115"/>
                    </a:lnTo>
                    <a:lnTo>
                      <a:pt x="0" y="122"/>
                    </a:lnTo>
                    <a:lnTo>
                      <a:pt x="2" y="133"/>
                    </a:lnTo>
                    <a:lnTo>
                      <a:pt x="23" y="126"/>
                    </a:lnTo>
                    <a:lnTo>
                      <a:pt x="42" y="115"/>
                    </a:lnTo>
                    <a:lnTo>
                      <a:pt x="58" y="101"/>
                    </a:lnTo>
                    <a:lnTo>
                      <a:pt x="71" y="84"/>
                    </a:lnTo>
                    <a:lnTo>
                      <a:pt x="80" y="66"/>
                    </a:lnTo>
                    <a:lnTo>
                      <a:pt x="87" y="46"/>
                    </a:lnTo>
                    <a:lnTo>
                      <a:pt x="90" y="23"/>
                    </a:lnTo>
                    <a:lnTo>
                      <a:pt x="86" y="0"/>
                    </a:lnTo>
                    <a:lnTo>
                      <a:pt x="75"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41" name="Freeform 1681">
                <a:extLst>
                  <a:ext uri="{FF2B5EF4-FFF2-40B4-BE49-F238E27FC236}">
                    <a16:creationId xmlns:a16="http://schemas.microsoft.com/office/drawing/2014/main" id="{0B4E3E0A-34CD-F8C3-253D-1F46F6EC74A1}"/>
                  </a:ext>
                </a:extLst>
              </p:cNvPr>
              <p:cNvSpPr>
                <a:spLocks/>
              </p:cNvSpPr>
              <p:nvPr/>
            </p:nvSpPr>
            <p:spPr bwMode="auto">
              <a:xfrm>
                <a:off x="4696" y="2900"/>
                <a:ext cx="44" cy="30"/>
              </a:xfrm>
              <a:custGeom>
                <a:avLst/>
                <a:gdLst>
                  <a:gd name="T0" fmla="*/ 3 w 133"/>
                  <a:gd name="T1" fmla="*/ 14 h 89"/>
                  <a:gd name="T2" fmla="*/ 23 w 133"/>
                  <a:gd name="T3" fmla="*/ 12 h 89"/>
                  <a:gd name="T4" fmla="*/ 43 w 133"/>
                  <a:gd name="T5" fmla="*/ 14 h 89"/>
                  <a:gd name="T6" fmla="*/ 60 w 133"/>
                  <a:gd name="T7" fmla="*/ 19 h 89"/>
                  <a:gd name="T8" fmla="*/ 78 w 133"/>
                  <a:gd name="T9" fmla="*/ 27 h 89"/>
                  <a:gd name="T10" fmla="*/ 92 w 133"/>
                  <a:gd name="T11" fmla="*/ 39 h 89"/>
                  <a:gd name="T12" fmla="*/ 106 w 133"/>
                  <a:gd name="T13" fmla="*/ 53 h 89"/>
                  <a:gd name="T14" fmla="*/ 115 w 133"/>
                  <a:gd name="T15" fmla="*/ 72 h 89"/>
                  <a:gd name="T16" fmla="*/ 122 w 133"/>
                  <a:gd name="T17" fmla="*/ 89 h 89"/>
                  <a:gd name="T18" fmla="*/ 133 w 133"/>
                  <a:gd name="T19" fmla="*/ 87 h 89"/>
                  <a:gd name="T20" fmla="*/ 126 w 133"/>
                  <a:gd name="T21" fmla="*/ 66 h 89"/>
                  <a:gd name="T22" fmla="*/ 115 w 133"/>
                  <a:gd name="T23" fmla="*/ 47 h 89"/>
                  <a:gd name="T24" fmla="*/ 101 w 133"/>
                  <a:gd name="T25" fmla="*/ 31 h 89"/>
                  <a:gd name="T26" fmla="*/ 84 w 133"/>
                  <a:gd name="T27" fmla="*/ 19 h 89"/>
                  <a:gd name="T28" fmla="*/ 65 w 133"/>
                  <a:gd name="T29" fmla="*/ 7 h 89"/>
                  <a:gd name="T30" fmla="*/ 45 w 133"/>
                  <a:gd name="T31" fmla="*/ 3 h 89"/>
                  <a:gd name="T32" fmla="*/ 23 w 133"/>
                  <a:gd name="T33" fmla="*/ 0 h 89"/>
                  <a:gd name="T34" fmla="*/ 0 w 133"/>
                  <a:gd name="T35" fmla="*/ 4 h 89"/>
                  <a:gd name="T36" fmla="*/ 3 w 133"/>
                  <a:gd name="T37"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89">
                    <a:moveTo>
                      <a:pt x="3" y="14"/>
                    </a:moveTo>
                    <a:lnTo>
                      <a:pt x="23" y="12"/>
                    </a:lnTo>
                    <a:lnTo>
                      <a:pt x="43" y="14"/>
                    </a:lnTo>
                    <a:lnTo>
                      <a:pt x="60" y="19"/>
                    </a:lnTo>
                    <a:lnTo>
                      <a:pt x="78" y="27"/>
                    </a:lnTo>
                    <a:lnTo>
                      <a:pt x="92" y="39"/>
                    </a:lnTo>
                    <a:lnTo>
                      <a:pt x="106" y="53"/>
                    </a:lnTo>
                    <a:lnTo>
                      <a:pt x="115" y="72"/>
                    </a:lnTo>
                    <a:lnTo>
                      <a:pt x="122" y="89"/>
                    </a:lnTo>
                    <a:lnTo>
                      <a:pt x="133" y="87"/>
                    </a:lnTo>
                    <a:lnTo>
                      <a:pt x="126" y="66"/>
                    </a:lnTo>
                    <a:lnTo>
                      <a:pt x="115" y="47"/>
                    </a:lnTo>
                    <a:lnTo>
                      <a:pt x="101" y="31"/>
                    </a:lnTo>
                    <a:lnTo>
                      <a:pt x="84" y="19"/>
                    </a:lnTo>
                    <a:lnTo>
                      <a:pt x="65" y="7"/>
                    </a:lnTo>
                    <a:lnTo>
                      <a:pt x="45" y="3"/>
                    </a:lnTo>
                    <a:lnTo>
                      <a:pt x="23" y="0"/>
                    </a:lnTo>
                    <a:lnTo>
                      <a:pt x="0" y="4"/>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42" name="Freeform 1682">
                <a:extLst>
                  <a:ext uri="{FF2B5EF4-FFF2-40B4-BE49-F238E27FC236}">
                    <a16:creationId xmlns:a16="http://schemas.microsoft.com/office/drawing/2014/main" id="{D4C0390F-55B7-CB5B-6C7E-81AAF9D99EA9}"/>
                  </a:ext>
                </a:extLst>
              </p:cNvPr>
              <p:cNvSpPr>
                <a:spLocks/>
              </p:cNvSpPr>
              <p:nvPr/>
            </p:nvSpPr>
            <p:spPr bwMode="auto">
              <a:xfrm>
                <a:off x="4667" y="2901"/>
                <a:ext cx="30" cy="45"/>
              </a:xfrm>
              <a:custGeom>
                <a:avLst/>
                <a:gdLst>
                  <a:gd name="T0" fmla="*/ 13 w 90"/>
                  <a:gd name="T1" fmla="*/ 130 h 133"/>
                  <a:gd name="T2" fmla="*/ 11 w 90"/>
                  <a:gd name="T3" fmla="*/ 111 h 133"/>
                  <a:gd name="T4" fmla="*/ 12 w 90"/>
                  <a:gd name="T5" fmla="*/ 91 h 133"/>
                  <a:gd name="T6" fmla="*/ 20 w 90"/>
                  <a:gd name="T7" fmla="*/ 73 h 133"/>
                  <a:gd name="T8" fmla="*/ 27 w 90"/>
                  <a:gd name="T9" fmla="*/ 56 h 133"/>
                  <a:gd name="T10" fmla="*/ 40 w 90"/>
                  <a:gd name="T11" fmla="*/ 41 h 133"/>
                  <a:gd name="T12" fmla="*/ 53 w 90"/>
                  <a:gd name="T13" fmla="*/ 27 h 133"/>
                  <a:gd name="T14" fmla="*/ 72 w 90"/>
                  <a:gd name="T15" fmla="*/ 18 h 133"/>
                  <a:gd name="T16" fmla="*/ 90 w 90"/>
                  <a:gd name="T17" fmla="*/ 11 h 133"/>
                  <a:gd name="T18" fmla="*/ 88 w 90"/>
                  <a:gd name="T19" fmla="*/ 0 h 133"/>
                  <a:gd name="T20" fmla="*/ 66 w 90"/>
                  <a:gd name="T21" fmla="*/ 7 h 133"/>
                  <a:gd name="T22" fmla="*/ 47 w 90"/>
                  <a:gd name="T23" fmla="*/ 18 h 133"/>
                  <a:gd name="T24" fmla="*/ 31 w 90"/>
                  <a:gd name="T25" fmla="*/ 32 h 133"/>
                  <a:gd name="T26" fmla="*/ 18 w 90"/>
                  <a:gd name="T27" fmla="*/ 49 h 133"/>
                  <a:gd name="T28" fmla="*/ 8 w 90"/>
                  <a:gd name="T29" fmla="*/ 68 h 133"/>
                  <a:gd name="T30" fmla="*/ 0 w 90"/>
                  <a:gd name="T31" fmla="*/ 88 h 133"/>
                  <a:gd name="T32" fmla="*/ 0 w 90"/>
                  <a:gd name="T33" fmla="*/ 111 h 133"/>
                  <a:gd name="T34" fmla="*/ 3 w 90"/>
                  <a:gd name="T35" fmla="*/ 133 h 133"/>
                  <a:gd name="T36" fmla="*/ 13 w 90"/>
                  <a:gd name="T37" fmla="*/ 13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133">
                    <a:moveTo>
                      <a:pt x="13" y="130"/>
                    </a:moveTo>
                    <a:lnTo>
                      <a:pt x="11" y="111"/>
                    </a:lnTo>
                    <a:lnTo>
                      <a:pt x="12" y="91"/>
                    </a:lnTo>
                    <a:lnTo>
                      <a:pt x="20" y="73"/>
                    </a:lnTo>
                    <a:lnTo>
                      <a:pt x="27" y="56"/>
                    </a:lnTo>
                    <a:lnTo>
                      <a:pt x="40" y="41"/>
                    </a:lnTo>
                    <a:lnTo>
                      <a:pt x="53" y="27"/>
                    </a:lnTo>
                    <a:lnTo>
                      <a:pt x="72" y="18"/>
                    </a:lnTo>
                    <a:lnTo>
                      <a:pt x="90" y="11"/>
                    </a:lnTo>
                    <a:lnTo>
                      <a:pt x="88" y="0"/>
                    </a:lnTo>
                    <a:lnTo>
                      <a:pt x="66" y="7"/>
                    </a:lnTo>
                    <a:lnTo>
                      <a:pt x="47" y="18"/>
                    </a:lnTo>
                    <a:lnTo>
                      <a:pt x="31" y="32"/>
                    </a:lnTo>
                    <a:lnTo>
                      <a:pt x="18" y="49"/>
                    </a:lnTo>
                    <a:lnTo>
                      <a:pt x="8" y="68"/>
                    </a:lnTo>
                    <a:lnTo>
                      <a:pt x="0" y="88"/>
                    </a:lnTo>
                    <a:lnTo>
                      <a:pt x="0" y="111"/>
                    </a:lnTo>
                    <a:lnTo>
                      <a:pt x="3" y="133"/>
                    </a:lnTo>
                    <a:lnTo>
                      <a:pt x="13"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43" name="Freeform 1683">
                <a:extLst>
                  <a:ext uri="{FF2B5EF4-FFF2-40B4-BE49-F238E27FC236}">
                    <a16:creationId xmlns:a16="http://schemas.microsoft.com/office/drawing/2014/main" id="{692A8D5C-C8D5-2130-1F26-40DEC06C7FFE}"/>
                  </a:ext>
                </a:extLst>
              </p:cNvPr>
              <p:cNvSpPr>
                <a:spLocks/>
              </p:cNvSpPr>
              <p:nvPr/>
            </p:nvSpPr>
            <p:spPr bwMode="auto">
              <a:xfrm>
                <a:off x="4668" y="2945"/>
                <a:ext cx="44" cy="30"/>
              </a:xfrm>
              <a:custGeom>
                <a:avLst/>
                <a:gdLst>
                  <a:gd name="T0" fmla="*/ 131 w 133"/>
                  <a:gd name="T1" fmla="*/ 75 h 89"/>
                  <a:gd name="T2" fmla="*/ 111 w 133"/>
                  <a:gd name="T3" fmla="*/ 77 h 89"/>
                  <a:gd name="T4" fmla="*/ 91 w 133"/>
                  <a:gd name="T5" fmla="*/ 77 h 89"/>
                  <a:gd name="T6" fmla="*/ 73 w 133"/>
                  <a:gd name="T7" fmla="*/ 70 h 89"/>
                  <a:gd name="T8" fmla="*/ 56 w 133"/>
                  <a:gd name="T9" fmla="*/ 62 h 89"/>
                  <a:gd name="T10" fmla="*/ 41 w 133"/>
                  <a:gd name="T11" fmla="*/ 51 h 89"/>
                  <a:gd name="T12" fmla="*/ 26 w 133"/>
                  <a:gd name="T13" fmla="*/ 37 h 89"/>
                  <a:gd name="T14" fmla="*/ 18 w 133"/>
                  <a:gd name="T15" fmla="*/ 19 h 89"/>
                  <a:gd name="T16" fmla="*/ 11 w 133"/>
                  <a:gd name="T17" fmla="*/ 0 h 89"/>
                  <a:gd name="T18" fmla="*/ 0 w 133"/>
                  <a:gd name="T19" fmla="*/ 3 h 89"/>
                  <a:gd name="T20" fmla="*/ 7 w 133"/>
                  <a:gd name="T21" fmla="*/ 24 h 89"/>
                  <a:gd name="T22" fmla="*/ 18 w 133"/>
                  <a:gd name="T23" fmla="*/ 42 h 89"/>
                  <a:gd name="T24" fmla="*/ 32 w 133"/>
                  <a:gd name="T25" fmla="*/ 60 h 89"/>
                  <a:gd name="T26" fmla="*/ 50 w 133"/>
                  <a:gd name="T27" fmla="*/ 70 h 89"/>
                  <a:gd name="T28" fmla="*/ 67 w 133"/>
                  <a:gd name="T29" fmla="*/ 82 h 89"/>
                  <a:gd name="T30" fmla="*/ 87 w 133"/>
                  <a:gd name="T31" fmla="*/ 88 h 89"/>
                  <a:gd name="T32" fmla="*/ 111 w 133"/>
                  <a:gd name="T33" fmla="*/ 89 h 89"/>
                  <a:gd name="T34" fmla="*/ 133 w 133"/>
                  <a:gd name="T35" fmla="*/ 86 h 89"/>
                  <a:gd name="T36" fmla="*/ 131 w 133"/>
                  <a:gd name="T37" fmla="*/ 7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89">
                    <a:moveTo>
                      <a:pt x="131" y="75"/>
                    </a:moveTo>
                    <a:lnTo>
                      <a:pt x="111" y="77"/>
                    </a:lnTo>
                    <a:lnTo>
                      <a:pt x="91" y="77"/>
                    </a:lnTo>
                    <a:lnTo>
                      <a:pt x="73" y="70"/>
                    </a:lnTo>
                    <a:lnTo>
                      <a:pt x="56" y="62"/>
                    </a:lnTo>
                    <a:lnTo>
                      <a:pt x="41" y="51"/>
                    </a:lnTo>
                    <a:lnTo>
                      <a:pt x="26" y="37"/>
                    </a:lnTo>
                    <a:lnTo>
                      <a:pt x="18" y="19"/>
                    </a:lnTo>
                    <a:lnTo>
                      <a:pt x="11" y="0"/>
                    </a:lnTo>
                    <a:lnTo>
                      <a:pt x="0" y="3"/>
                    </a:lnTo>
                    <a:lnTo>
                      <a:pt x="7" y="24"/>
                    </a:lnTo>
                    <a:lnTo>
                      <a:pt x="18" y="42"/>
                    </a:lnTo>
                    <a:lnTo>
                      <a:pt x="32" y="60"/>
                    </a:lnTo>
                    <a:lnTo>
                      <a:pt x="50" y="70"/>
                    </a:lnTo>
                    <a:lnTo>
                      <a:pt x="67" y="82"/>
                    </a:lnTo>
                    <a:lnTo>
                      <a:pt x="87" y="88"/>
                    </a:lnTo>
                    <a:lnTo>
                      <a:pt x="111" y="89"/>
                    </a:lnTo>
                    <a:lnTo>
                      <a:pt x="133" y="86"/>
                    </a:lnTo>
                    <a:lnTo>
                      <a:pt x="131"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8445" name="Group 1885">
              <a:extLst>
                <a:ext uri="{FF2B5EF4-FFF2-40B4-BE49-F238E27FC236}">
                  <a16:creationId xmlns:a16="http://schemas.microsoft.com/office/drawing/2014/main" id="{B161FA3D-C5CD-122F-6114-F7EF80571E62}"/>
                </a:ext>
              </a:extLst>
            </p:cNvPr>
            <p:cNvGrpSpPr>
              <a:grpSpLocks/>
            </p:cNvGrpSpPr>
            <p:nvPr/>
          </p:nvGrpSpPr>
          <p:grpSpPr bwMode="auto">
            <a:xfrm>
              <a:off x="4103" y="2061"/>
              <a:ext cx="1189" cy="1003"/>
              <a:chOff x="4103" y="2061"/>
              <a:chExt cx="1189" cy="1003"/>
            </a:xfrm>
          </p:grpSpPr>
          <p:sp>
            <p:nvSpPr>
              <p:cNvPr id="68245" name="Freeform 1685">
                <a:extLst>
                  <a:ext uri="{FF2B5EF4-FFF2-40B4-BE49-F238E27FC236}">
                    <a16:creationId xmlns:a16="http://schemas.microsoft.com/office/drawing/2014/main" id="{775203F1-1438-E2B8-E15D-5D62BDB66AE9}"/>
                  </a:ext>
                </a:extLst>
              </p:cNvPr>
              <p:cNvSpPr>
                <a:spLocks/>
              </p:cNvSpPr>
              <p:nvPr/>
            </p:nvSpPr>
            <p:spPr bwMode="auto">
              <a:xfrm>
                <a:off x="4733" y="2924"/>
                <a:ext cx="71" cy="70"/>
              </a:xfrm>
              <a:custGeom>
                <a:avLst/>
                <a:gdLst>
                  <a:gd name="T0" fmla="*/ 128 w 211"/>
                  <a:gd name="T1" fmla="*/ 208 h 211"/>
                  <a:gd name="T2" fmla="*/ 148 w 211"/>
                  <a:gd name="T3" fmla="*/ 201 h 211"/>
                  <a:gd name="T4" fmla="*/ 167 w 211"/>
                  <a:gd name="T5" fmla="*/ 192 h 211"/>
                  <a:gd name="T6" fmla="*/ 183 w 211"/>
                  <a:gd name="T7" fmla="*/ 179 h 211"/>
                  <a:gd name="T8" fmla="*/ 194 w 211"/>
                  <a:gd name="T9" fmla="*/ 162 h 211"/>
                  <a:gd name="T10" fmla="*/ 204 w 211"/>
                  <a:gd name="T11" fmla="*/ 145 h 211"/>
                  <a:gd name="T12" fmla="*/ 210 w 211"/>
                  <a:gd name="T13" fmla="*/ 125 h 211"/>
                  <a:gd name="T14" fmla="*/ 211 w 211"/>
                  <a:gd name="T15" fmla="*/ 105 h 211"/>
                  <a:gd name="T16" fmla="*/ 209 w 211"/>
                  <a:gd name="T17" fmla="*/ 84 h 211"/>
                  <a:gd name="T18" fmla="*/ 202 w 211"/>
                  <a:gd name="T19" fmla="*/ 62 h 211"/>
                  <a:gd name="T20" fmla="*/ 191 w 211"/>
                  <a:gd name="T21" fmla="*/ 45 h 211"/>
                  <a:gd name="T22" fmla="*/ 177 w 211"/>
                  <a:gd name="T23" fmla="*/ 30 h 211"/>
                  <a:gd name="T24" fmla="*/ 161 w 211"/>
                  <a:gd name="T25" fmla="*/ 16 h 211"/>
                  <a:gd name="T26" fmla="*/ 143 w 211"/>
                  <a:gd name="T27" fmla="*/ 7 h 211"/>
                  <a:gd name="T28" fmla="*/ 125 w 211"/>
                  <a:gd name="T29" fmla="*/ 1 h 211"/>
                  <a:gd name="T30" fmla="*/ 103 w 211"/>
                  <a:gd name="T31" fmla="*/ 0 h 211"/>
                  <a:gd name="T32" fmla="*/ 82 w 211"/>
                  <a:gd name="T33" fmla="*/ 2 h 211"/>
                  <a:gd name="T34" fmla="*/ 62 w 211"/>
                  <a:gd name="T35" fmla="*/ 9 h 211"/>
                  <a:gd name="T36" fmla="*/ 45 w 211"/>
                  <a:gd name="T37" fmla="*/ 20 h 211"/>
                  <a:gd name="T38" fmla="*/ 30 w 211"/>
                  <a:gd name="T39" fmla="*/ 34 h 211"/>
                  <a:gd name="T40" fmla="*/ 18 w 211"/>
                  <a:gd name="T41" fmla="*/ 49 h 211"/>
                  <a:gd name="T42" fmla="*/ 7 w 211"/>
                  <a:gd name="T43" fmla="*/ 67 h 211"/>
                  <a:gd name="T44" fmla="*/ 2 w 211"/>
                  <a:gd name="T45" fmla="*/ 86 h 211"/>
                  <a:gd name="T46" fmla="*/ 0 w 211"/>
                  <a:gd name="T47" fmla="*/ 107 h 211"/>
                  <a:gd name="T48" fmla="*/ 4 w 211"/>
                  <a:gd name="T49" fmla="*/ 128 h 211"/>
                  <a:gd name="T50" fmla="*/ 11 w 211"/>
                  <a:gd name="T51" fmla="*/ 148 h 211"/>
                  <a:gd name="T52" fmla="*/ 20 w 211"/>
                  <a:gd name="T53" fmla="*/ 167 h 211"/>
                  <a:gd name="T54" fmla="*/ 33 w 211"/>
                  <a:gd name="T55" fmla="*/ 182 h 211"/>
                  <a:gd name="T56" fmla="*/ 50 w 211"/>
                  <a:gd name="T57" fmla="*/ 194 h 211"/>
                  <a:gd name="T58" fmla="*/ 67 w 211"/>
                  <a:gd name="T59" fmla="*/ 204 h 211"/>
                  <a:gd name="T60" fmla="*/ 87 w 211"/>
                  <a:gd name="T61" fmla="*/ 210 h 211"/>
                  <a:gd name="T62" fmla="*/ 107 w 211"/>
                  <a:gd name="T63" fmla="*/ 211 h 211"/>
                  <a:gd name="T64" fmla="*/ 128 w 211"/>
                  <a:gd name="T65" fmla="*/ 20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1">
                    <a:moveTo>
                      <a:pt x="128" y="208"/>
                    </a:moveTo>
                    <a:lnTo>
                      <a:pt x="148" y="201"/>
                    </a:lnTo>
                    <a:lnTo>
                      <a:pt x="167" y="192"/>
                    </a:lnTo>
                    <a:lnTo>
                      <a:pt x="183" y="179"/>
                    </a:lnTo>
                    <a:lnTo>
                      <a:pt x="194" y="162"/>
                    </a:lnTo>
                    <a:lnTo>
                      <a:pt x="204" y="145"/>
                    </a:lnTo>
                    <a:lnTo>
                      <a:pt x="210" y="125"/>
                    </a:lnTo>
                    <a:lnTo>
                      <a:pt x="211" y="105"/>
                    </a:lnTo>
                    <a:lnTo>
                      <a:pt x="209" y="84"/>
                    </a:lnTo>
                    <a:lnTo>
                      <a:pt x="202" y="62"/>
                    </a:lnTo>
                    <a:lnTo>
                      <a:pt x="191" y="45"/>
                    </a:lnTo>
                    <a:lnTo>
                      <a:pt x="177" y="30"/>
                    </a:lnTo>
                    <a:lnTo>
                      <a:pt x="161" y="16"/>
                    </a:lnTo>
                    <a:lnTo>
                      <a:pt x="143" y="7"/>
                    </a:lnTo>
                    <a:lnTo>
                      <a:pt x="125" y="1"/>
                    </a:lnTo>
                    <a:lnTo>
                      <a:pt x="103" y="0"/>
                    </a:lnTo>
                    <a:lnTo>
                      <a:pt x="82" y="2"/>
                    </a:lnTo>
                    <a:lnTo>
                      <a:pt x="62" y="9"/>
                    </a:lnTo>
                    <a:lnTo>
                      <a:pt x="45" y="20"/>
                    </a:lnTo>
                    <a:lnTo>
                      <a:pt x="30" y="34"/>
                    </a:lnTo>
                    <a:lnTo>
                      <a:pt x="18" y="49"/>
                    </a:lnTo>
                    <a:lnTo>
                      <a:pt x="7" y="67"/>
                    </a:lnTo>
                    <a:lnTo>
                      <a:pt x="2" y="86"/>
                    </a:lnTo>
                    <a:lnTo>
                      <a:pt x="0" y="107"/>
                    </a:lnTo>
                    <a:lnTo>
                      <a:pt x="4" y="128"/>
                    </a:lnTo>
                    <a:lnTo>
                      <a:pt x="11" y="148"/>
                    </a:lnTo>
                    <a:lnTo>
                      <a:pt x="20" y="167"/>
                    </a:lnTo>
                    <a:lnTo>
                      <a:pt x="33" y="182"/>
                    </a:lnTo>
                    <a:lnTo>
                      <a:pt x="50" y="194"/>
                    </a:lnTo>
                    <a:lnTo>
                      <a:pt x="67" y="204"/>
                    </a:lnTo>
                    <a:lnTo>
                      <a:pt x="87" y="210"/>
                    </a:lnTo>
                    <a:lnTo>
                      <a:pt x="107" y="211"/>
                    </a:lnTo>
                    <a:lnTo>
                      <a:pt x="128" y="208"/>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46" name="Freeform 1686">
                <a:extLst>
                  <a:ext uri="{FF2B5EF4-FFF2-40B4-BE49-F238E27FC236}">
                    <a16:creationId xmlns:a16="http://schemas.microsoft.com/office/drawing/2014/main" id="{77CE10D1-90BF-E17F-CDE5-1E3D7807F9B7}"/>
                  </a:ext>
                </a:extLst>
              </p:cNvPr>
              <p:cNvSpPr>
                <a:spLocks/>
              </p:cNvSpPr>
              <p:nvPr/>
            </p:nvSpPr>
            <p:spPr bwMode="auto">
              <a:xfrm>
                <a:off x="4776" y="2952"/>
                <a:ext cx="30" cy="43"/>
              </a:xfrm>
              <a:custGeom>
                <a:avLst/>
                <a:gdLst>
                  <a:gd name="T0" fmla="*/ 75 w 89"/>
                  <a:gd name="T1" fmla="*/ 2 h 131"/>
                  <a:gd name="T2" fmla="*/ 77 w 89"/>
                  <a:gd name="T3" fmla="*/ 22 h 131"/>
                  <a:gd name="T4" fmla="*/ 77 w 89"/>
                  <a:gd name="T5" fmla="*/ 41 h 131"/>
                  <a:gd name="T6" fmla="*/ 71 w 89"/>
                  <a:gd name="T7" fmla="*/ 59 h 131"/>
                  <a:gd name="T8" fmla="*/ 62 w 89"/>
                  <a:gd name="T9" fmla="*/ 77 h 131"/>
                  <a:gd name="T10" fmla="*/ 52 w 89"/>
                  <a:gd name="T11" fmla="*/ 92 h 131"/>
                  <a:gd name="T12" fmla="*/ 38 w 89"/>
                  <a:gd name="T13" fmla="*/ 105 h 131"/>
                  <a:gd name="T14" fmla="*/ 19 w 89"/>
                  <a:gd name="T15" fmla="*/ 113 h 131"/>
                  <a:gd name="T16" fmla="*/ 0 w 89"/>
                  <a:gd name="T17" fmla="*/ 120 h 131"/>
                  <a:gd name="T18" fmla="*/ 4 w 89"/>
                  <a:gd name="T19" fmla="*/ 131 h 131"/>
                  <a:gd name="T20" fmla="*/ 25 w 89"/>
                  <a:gd name="T21" fmla="*/ 125 h 131"/>
                  <a:gd name="T22" fmla="*/ 42 w 89"/>
                  <a:gd name="T23" fmla="*/ 113 h 131"/>
                  <a:gd name="T24" fmla="*/ 60 w 89"/>
                  <a:gd name="T25" fmla="*/ 100 h 131"/>
                  <a:gd name="T26" fmla="*/ 71 w 89"/>
                  <a:gd name="T27" fmla="*/ 83 h 131"/>
                  <a:gd name="T28" fmla="*/ 82 w 89"/>
                  <a:gd name="T29" fmla="*/ 65 h 131"/>
                  <a:gd name="T30" fmla="*/ 88 w 89"/>
                  <a:gd name="T31" fmla="*/ 44 h 131"/>
                  <a:gd name="T32" fmla="*/ 89 w 89"/>
                  <a:gd name="T33" fmla="*/ 22 h 131"/>
                  <a:gd name="T34" fmla="*/ 87 w 89"/>
                  <a:gd name="T35" fmla="*/ 0 h 131"/>
                  <a:gd name="T36" fmla="*/ 75 w 89"/>
                  <a:gd name="T37"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131">
                    <a:moveTo>
                      <a:pt x="75" y="2"/>
                    </a:moveTo>
                    <a:lnTo>
                      <a:pt x="77" y="22"/>
                    </a:lnTo>
                    <a:lnTo>
                      <a:pt x="77" y="41"/>
                    </a:lnTo>
                    <a:lnTo>
                      <a:pt x="71" y="59"/>
                    </a:lnTo>
                    <a:lnTo>
                      <a:pt x="62" y="77"/>
                    </a:lnTo>
                    <a:lnTo>
                      <a:pt x="52" y="92"/>
                    </a:lnTo>
                    <a:lnTo>
                      <a:pt x="38" y="105"/>
                    </a:lnTo>
                    <a:lnTo>
                      <a:pt x="19" y="113"/>
                    </a:lnTo>
                    <a:lnTo>
                      <a:pt x="0" y="120"/>
                    </a:lnTo>
                    <a:lnTo>
                      <a:pt x="4" y="131"/>
                    </a:lnTo>
                    <a:lnTo>
                      <a:pt x="25" y="125"/>
                    </a:lnTo>
                    <a:lnTo>
                      <a:pt x="42" y="113"/>
                    </a:lnTo>
                    <a:lnTo>
                      <a:pt x="60" y="100"/>
                    </a:lnTo>
                    <a:lnTo>
                      <a:pt x="71" y="83"/>
                    </a:lnTo>
                    <a:lnTo>
                      <a:pt x="82" y="65"/>
                    </a:lnTo>
                    <a:lnTo>
                      <a:pt x="88" y="44"/>
                    </a:lnTo>
                    <a:lnTo>
                      <a:pt x="89" y="22"/>
                    </a:lnTo>
                    <a:lnTo>
                      <a:pt x="87" y="0"/>
                    </a:lnTo>
                    <a:lnTo>
                      <a:pt x="7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47" name="Freeform 1687">
                <a:extLst>
                  <a:ext uri="{FF2B5EF4-FFF2-40B4-BE49-F238E27FC236}">
                    <a16:creationId xmlns:a16="http://schemas.microsoft.com/office/drawing/2014/main" id="{8A50CE08-1258-4897-ADC4-FAD3AC51736A}"/>
                  </a:ext>
                </a:extLst>
              </p:cNvPr>
              <p:cNvSpPr>
                <a:spLocks/>
              </p:cNvSpPr>
              <p:nvPr/>
            </p:nvSpPr>
            <p:spPr bwMode="auto">
              <a:xfrm>
                <a:off x="4760" y="2922"/>
                <a:ext cx="45" cy="30"/>
              </a:xfrm>
              <a:custGeom>
                <a:avLst/>
                <a:gdLst>
                  <a:gd name="T0" fmla="*/ 4 w 134"/>
                  <a:gd name="T1" fmla="*/ 14 h 90"/>
                  <a:gd name="T2" fmla="*/ 23 w 134"/>
                  <a:gd name="T3" fmla="*/ 12 h 90"/>
                  <a:gd name="T4" fmla="*/ 43 w 134"/>
                  <a:gd name="T5" fmla="*/ 13 h 90"/>
                  <a:gd name="T6" fmla="*/ 60 w 134"/>
                  <a:gd name="T7" fmla="*/ 17 h 90"/>
                  <a:gd name="T8" fmla="*/ 78 w 134"/>
                  <a:gd name="T9" fmla="*/ 27 h 90"/>
                  <a:gd name="T10" fmla="*/ 93 w 134"/>
                  <a:gd name="T11" fmla="*/ 40 h 90"/>
                  <a:gd name="T12" fmla="*/ 107 w 134"/>
                  <a:gd name="T13" fmla="*/ 54 h 90"/>
                  <a:gd name="T14" fmla="*/ 116 w 134"/>
                  <a:gd name="T15" fmla="*/ 70 h 90"/>
                  <a:gd name="T16" fmla="*/ 122 w 134"/>
                  <a:gd name="T17" fmla="*/ 90 h 90"/>
                  <a:gd name="T18" fmla="*/ 134 w 134"/>
                  <a:gd name="T19" fmla="*/ 88 h 90"/>
                  <a:gd name="T20" fmla="*/ 127 w 134"/>
                  <a:gd name="T21" fmla="*/ 64 h 90"/>
                  <a:gd name="T22" fmla="*/ 116 w 134"/>
                  <a:gd name="T23" fmla="*/ 48 h 90"/>
                  <a:gd name="T24" fmla="*/ 101 w 134"/>
                  <a:gd name="T25" fmla="*/ 32 h 90"/>
                  <a:gd name="T26" fmla="*/ 84 w 134"/>
                  <a:gd name="T27" fmla="*/ 17 h 90"/>
                  <a:gd name="T28" fmla="*/ 66 w 134"/>
                  <a:gd name="T29" fmla="*/ 7 h 90"/>
                  <a:gd name="T30" fmla="*/ 46 w 134"/>
                  <a:gd name="T31" fmla="*/ 1 h 90"/>
                  <a:gd name="T32" fmla="*/ 23 w 134"/>
                  <a:gd name="T33" fmla="*/ 0 h 90"/>
                  <a:gd name="T34" fmla="*/ 0 w 134"/>
                  <a:gd name="T35" fmla="*/ 2 h 90"/>
                  <a:gd name="T36" fmla="*/ 4 w 134"/>
                  <a:gd name="T37" fmla="*/ 1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4" h="90">
                    <a:moveTo>
                      <a:pt x="4" y="14"/>
                    </a:moveTo>
                    <a:lnTo>
                      <a:pt x="23" y="12"/>
                    </a:lnTo>
                    <a:lnTo>
                      <a:pt x="43" y="13"/>
                    </a:lnTo>
                    <a:lnTo>
                      <a:pt x="60" y="17"/>
                    </a:lnTo>
                    <a:lnTo>
                      <a:pt x="78" y="27"/>
                    </a:lnTo>
                    <a:lnTo>
                      <a:pt x="93" y="40"/>
                    </a:lnTo>
                    <a:lnTo>
                      <a:pt x="107" y="54"/>
                    </a:lnTo>
                    <a:lnTo>
                      <a:pt x="116" y="70"/>
                    </a:lnTo>
                    <a:lnTo>
                      <a:pt x="122" y="90"/>
                    </a:lnTo>
                    <a:lnTo>
                      <a:pt x="134" y="88"/>
                    </a:lnTo>
                    <a:lnTo>
                      <a:pt x="127" y="64"/>
                    </a:lnTo>
                    <a:lnTo>
                      <a:pt x="116" y="48"/>
                    </a:lnTo>
                    <a:lnTo>
                      <a:pt x="101" y="32"/>
                    </a:lnTo>
                    <a:lnTo>
                      <a:pt x="84" y="17"/>
                    </a:lnTo>
                    <a:lnTo>
                      <a:pt x="66" y="7"/>
                    </a:lnTo>
                    <a:lnTo>
                      <a:pt x="46" y="1"/>
                    </a:lnTo>
                    <a:lnTo>
                      <a:pt x="23" y="0"/>
                    </a:lnTo>
                    <a:lnTo>
                      <a:pt x="0" y="2"/>
                    </a:lnTo>
                    <a:lnTo>
                      <a:pt x="4"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48" name="Freeform 1688">
                <a:extLst>
                  <a:ext uri="{FF2B5EF4-FFF2-40B4-BE49-F238E27FC236}">
                    <a16:creationId xmlns:a16="http://schemas.microsoft.com/office/drawing/2014/main" id="{7B49EC01-0E0E-181E-D220-F3D7368A572A}"/>
                  </a:ext>
                </a:extLst>
              </p:cNvPr>
              <p:cNvSpPr>
                <a:spLocks/>
              </p:cNvSpPr>
              <p:nvPr/>
            </p:nvSpPr>
            <p:spPr bwMode="auto">
              <a:xfrm>
                <a:off x="4732" y="2923"/>
                <a:ext cx="29" cy="45"/>
              </a:xfrm>
              <a:custGeom>
                <a:avLst/>
                <a:gdLst>
                  <a:gd name="T0" fmla="*/ 14 w 88"/>
                  <a:gd name="T1" fmla="*/ 130 h 134"/>
                  <a:gd name="T2" fmla="*/ 11 w 88"/>
                  <a:gd name="T3" fmla="*/ 110 h 134"/>
                  <a:gd name="T4" fmla="*/ 13 w 88"/>
                  <a:gd name="T5" fmla="*/ 92 h 134"/>
                  <a:gd name="T6" fmla="*/ 18 w 88"/>
                  <a:gd name="T7" fmla="*/ 74 h 134"/>
                  <a:gd name="T8" fmla="*/ 27 w 88"/>
                  <a:gd name="T9" fmla="*/ 56 h 134"/>
                  <a:gd name="T10" fmla="*/ 38 w 88"/>
                  <a:gd name="T11" fmla="*/ 41 h 134"/>
                  <a:gd name="T12" fmla="*/ 52 w 88"/>
                  <a:gd name="T13" fmla="*/ 27 h 134"/>
                  <a:gd name="T14" fmla="*/ 69 w 88"/>
                  <a:gd name="T15" fmla="*/ 19 h 134"/>
                  <a:gd name="T16" fmla="*/ 88 w 88"/>
                  <a:gd name="T17" fmla="*/ 12 h 134"/>
                  <a:gd name="T18" fmla="*/ 85 w 88"/>
                  <a:gd name="T19" fmla="*/ 0 h 134"/>
                  <a:gd name="T20" fmla="*/ 63 w 88"/>
                  <a:gd name="T21" fmla="*/ 7 h 134"/>
                  <a:gd name="T22" fmla="*/ 47 w 88"/>
                  <a:gd name="T23" fmla="*/ 19 h 134"/>
                  <a:gd name="T24" fmla="*/ 30 w 88"/>
                  <a:gd name="T25" fmla="*/ 33 h 134"/>
                  <a:gd name="T26" fmla="*/ 18 w 88"/>
                  <a:gd name="T27" fmla="*/ 49 h 134"/>
                  <a:gd name="T28" fmla="*/ 7 w 88"/>
                  <a:gd name="T29" fmla="*/ 68 h 134"/>
                  <a:gd name="T30" fmla="*/ 1 w 88"/>
                  <a:gd name="T31" fmla="*/ 88 h 134"/>
                  <a:gd name="T32" fmla="*/ 0 w 88"/>
                  <a:gd name="T33" fmla="*/ 110 h 134"/>
                  <a:gd name="T34" fmla="*/ 2 w 88"/>
                  <a:gd name="T35" fmla="*/ 134 h 134"/>
                  <a:gd name="T36" fmla="*/ 14 w 88"/>
                  <a:gd name="T37" fmla="*/ 13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134">
                    <a:moveTo>
                      <a:pt x="14" y="130"/>
                    </a:moveTo>
                    <a:lnTo>
                      <a:pt x="11" y="110"/>
                    </a:lnTo>
                    <a:lnTo>
                      <a:pt x="13" y="92"/>
                    </a:lnTo>
                    <a:lnTo>
                      <a:pt x="18" y="74"/>
                    </a:lnTo>
                    <a:lnTo>
                      <a:pt x="27" y="56"/>
                    </a:lnTo>
                    <a:lnTo>
                      <a:pt x="38" y="41"/>
                    </a:lnTo>
                    <a:lnTo>
                      <a:pt x="52" y="27"/>
                    </a:lnTo>
                    <a:lnTo>
                      <a:pt x="69" y="19"/>
                    </a:lnTo>
                    <a:lnTo>
                      <a:pt x="88" y="12"/>
                    </a:lnTo>
                    <a:lnTo>
                      <a:pt x="85" y="0"/>
                    </a:lnTo>
                    <a:lnTo>
                      <a:pt x="63" y="7"/>
                    </a:lnTo>
                    <a:lnTo>
                      <a:pt x="47" y="19"/>
                    </a:lnTo>
                    <a:lnTo>
                      <a:pt x="30" y="33"/>
                    </a:lnTo>
                    <a:lnTo>
                      <a:pt x="18" y="49"/>
                    </a:lnTo>
                    <a:lnTo>
                      <a:pt x="7" y="68"/>
                    </a:lnTo>
                    <a:lnTo>
                      <a:pt x="1" y="88"/>
                    </a:lnTo>
                    <a:lnTo>
                      <a:pt x="0" y="110"/>
                    </a:lnTo>
                    <a:lnTo>
                      <a:pt x="2" y="134"/>
                    </a:lnTo>
                    <a:lnTo>
                      <a:pt x="14"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49" name="Freeform 1689">
                <a:extLst>
                  <a:ext uri="{FF2B5EF4-FFF2-40B4-BE49-F238E27FC236}">
                    <a16:creationId xmlns:a16="http://schemas.microsoft.com/office/drawing/2014/main" id="{911F658E-049F-DA62-183D-7BF274B9591C}"/>
                  </a:ext>
                </a:extLst>
              </p:cNvPr>
              <p:cNvSpPr>
                <a:spLocks/>
              </p:cNvSpPr>
              <p:nvPr/>
            </p:nvSpPr>
            <p:spPr bwMode="auto">
              <a:xfrm>
                <a:off x="4733" y="2967"/>
                <a:ext cx="44" cy="29"/>
              </a:xfrm>
              <a:custGeom>
                <a:avLst/>
                <a:gdLst>
                  <a:gd name="T0" fmla="*/ 129 w 132"/>
                  <a:gd name="T1" fmla="*/ 75 h 89"/>
                  <a:gd name="T2" fmla="*/ 109 w 132"/>
                  <a:gd name="T3" fmla="*/ 78 h 89"/>
                  <a:gd name="T4" fmla="*/ 90 w 132"/>
                  <a:gd name="T5" fmla="*/ 78 h 89"/>
                  <a:gd name="T6" fmla="*/ 73 w 132"/>
                  <a:gd name="T7" fmla="*/ 71 h 89"/>
                  <a:gd name="T8" fmla="*/ 54 w 132"/>
                  <a:gd name="T9" fmla="*/ 62 h 89"/>
                  <a:gd name="T10" fmla="*/ 40 w 132"/>
                  <a:gd name="T11" fmla="*/ 51 h 89"/>
                  <a:gd name="T12" fmla="*/ 27 w 132"/>
                  <a:gd name="T13" fmla="*/ 38 h 89"/>
                  <a:gd name="T14" fmla="*/ 19 w 132"/>
                  <a:gd name="T15" fmla="*/ 19 h 89"/>
                  <a:gd name="T16" fmla="*/ 12 w 132"/>
                  <a:gd name="T17" fmla="*/ 0 h 89"/>
                  <a:gd name="T18" fmla="*/ 0 w 132"/>
                  <a:gd name="T19" fmla="*/ 3 h 89"/>
                  <a:gd name="T20" fmla="*/ 7 w 132"/>
                  <a:gd name="T21" fmla="*/ 25 h 89"/>
                  <a:gd name="T22" fmla="*/ 19 w 132"/>
                  <a:gd name="T23" fmla="*/ 42 h 89"/>
                  <a:gd name="T24" fmla="*/ 32 w 132"/>
                  <a:gd name="T25" fmla="*/ 60 h 89"/>
                  <a:gd name="T26" fmla="*/ 48 w 132"/>
                  <a:gd name="T27" fmla="*/ 71 h 89"/>
                  <a:gd name="T28" fmla="*/ 67 w 132"/>
                  <a:gd name="T29" fmla="*/ 82 h 89"/>
                  <a:gd name="T30" fmla="*/ 88 w 132"/>
                  <a:gd name="T31" fmla="*/ 88 h 89"/>
                  <a:gd name="T32" fmla="*/ 109 w 132"/>
                  <a:gd name="T33" fmla="*/ 89 h 89"/>
                  <a:gd name="T34" fmla="*/ 132 w 132"/>
                  <a:gd name="T35" fmla="*/ 87 h 89"/>
                  <a:gd name="T36" fmla="*/ 129 w 132"/>
                  <a:gd name="T37" fmla="*/ 7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89">
                    <a:moveTo>
                      <a:pt x="129" y="75"/>
                    </a:moveTo>
                    <a:lnTo>
                      <a:pt x="109" y="78"/>
                    </a:lnTo>
                    <a:lnTo>
                      <a:pt x="90" y="78"/>
                    </a:lnTo>
                    <a:lnTo>
                      <a:pt x="73" y="71"/>
                    </a:lnTo>
                    <a:lnTo>
                      <a:pt x="54" y="62"/>
                    </a:lnTo>
                    <a:lnTo>
                      <a:pt x="40" y="51"/>
                    </a:lnTo>
                    <a:lnTo>
                      <a:pt x="27" y="38"/>
                    </a:lnTo>
                    <a:lnTo>
                      <a:pt x="19" y="19"/>
                    </a:lnTo>
                    <a:lnTo>
                      <a:pt x="12" y="0"/>
                    </a:lnTo>
                    <a:lnTo>
                      <a:pt x="0" y="3"/>
                    </a:lnTo>
                    <a:lnTo>
                      <a:pt x="7" y="25"/>
                    </a:lnTo>
                    <a:lnTo>
                      <a:pt x="19" y="42"/>
                    </a:lnTo>
                    <a:lnTo>
                      <a:pt x="32" y="60"/>
                    </a:lnTo>
                    <a:lnTo>
                      <a:pt x="48" y="71"/>
                    </a:lnTo>
                    <a:lnTo>
                      <a:pt x="67" y="82"/>
                    </a:lnTo>
                    <a:lnTo>
                      <a:pt x="88" y="88"/>
                    </a:lnTo>
                    <a:lnTo>
                      <a:pt x="109" y="89"/>
                    </a:lnTo>
                    <a:lnTo>
                      <a:pt x="132" y="87"/>
                    </a:lnTo>
                    <a:lnTo>
                      <a:pt x="129"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50" name="Freeform 1690">
                <a:extLst>
                  <a:ext uri="{FF2B5EF4-FFF2-40B4-BE49-F238E27FC236}">
                    <a16:creationId xmlns:a16="http://schemas.microsoft.com/office/drawing/2014/main" id="{91437142-CA42-0D32-60F4-7CC75D7A42B9}"/>
                  </a:ext>
                </a:extLst>
              </p:cNvPr>
              <p:cNvSpPr>
                <a:spLocks/>
              </p:cNvSpPr>
              <p:nvPr/>
            </p:nvSpPr>
            <p:spPr bwMode="auto">
              <a:xfrm>
                <a:off x="4993" y="2641"/>
                <a:ext cx="71" cy="70"/>
              </a:xfrm>
              <a:custGeom>
                <a:avLst/>
                <a:gdLst>
                  <a:gd name="T0" fmla="*/ 11 w 213"/>
                  <a:gd name="T1" fmla="*/ 151 h 211"/>
                  <a:gd name="T2" fmla="*/ 22 w 213"/>
                  <a:gd name="T3" fmla="*/ 170 h 211"/>
                  <a:gd name="T4" fmla="*/ 35 w 213"/>
                  <a:gd name="T5" fmla="*/ 185 h 211"/>
                  <a:gd name="T6" fmla="*/ 53 w 213"/>
                  <a:gd name="T7" fmla="*/ 196 h 211"/>
                  <a:gd name="T8" fmla="*/ 70 w 213"/>
                  <a:gd name="T9" fmla="*/ 205 h 211"/>
                  <a:gd name="T10" fmla="*/ 90 w 213"/>
                  <a:gd name="T11" fmla="*/ 211 h 211"/>
                  <a:gd name="T12" fmla="*/ 110 w 213"/>
                  <a:gd name="T13" fmla="*/ 211 h 211"/>
                  <a:gd name="T14" fmla="*/ 131 w 213"/>
                  <a:gd name="T15" fmla="*/ 208 h 211"/>
                  <a:gd name="T16" fmla="*/ 151 w 213"/>
                  <a:gd name="T17" fmla="*/ 201 h 211"/>
                  <a:gd name="T18" fmla="*/ 170 w 213"/>
                  <a:gd name="T19" fmla="*/ 189 h 211"/>
                  <a:gd name="T20" fmla="*/ 185 w 213"/>
                  <a:gd name="T21" fmla="*/ 177 h 211"/>
                  <a:gd name="T22" fmla="*/ 197 w 213"/>
                  <a:gd name="T23" fmla="*/ 159 h 211"/>
                  <a:gd name="T24" fmla="*/ 205 w 213"/>
                  <a:gd name="T25" fmla="*/ 141 h 211"/>
                  <a:gd name="T26" fmla="*/ 211 w 213"/>
                  <a:gd name="T27" fmla="*/ 123 h 211"/>
                  <a:gd name="T28" fmla="*/ 213 w 213"/>
                  <a:gd name="T29" fmla="*/ 102 h 211"/>
                  <a:gd name="T30" fmla="*/ 210 w 213"/>
                  <a:gd name="T31" fmla="*/ 81 h 211"/>
                  <a:gd name="T32" fmla="*/ 203 w 213"/>
                  <a:gd name="T33" fmla="*/ 61 h 211"/>
                  <a:gd name="T34" fmla="*/ 192 w 213"/>
                  <a:gd name="T35" fmla="*/ 42 h 211"/>
                  <a:gd name="T36" fmla="*/ 177 w 213"/>
                  <a:gd name="T37" fmla="*/ 26 h 211"/>
                  <a:gd name="T38" fmla="*/ 162 w 213"/>
                  <a:gd name="T39" fmla="*/ 15 h 211"/>
                  <a:gd name="T40" fmla="*/ 143 w 213"/>
                  <a:gd name="T41" fmla="*/ 6 h 211"/>
                  <a:gd name="T42" fmla="*/ 123 w 213"/>
                  <a:gd name="T43" fmla="*/ 0 h 211"/>
                  <a:gd name="T44" fmla="*/ 103 w 213"/>
                  <a:gd name="T45" fmla="*/ 0 h 211"/>
                  <a:gd name="T46" fmla="*/ 82 w 213"/>
                  <a:gd name="T47" fmla="*/ 3 h 211"/>
                  <a:gd name="T48" fmla="*/ 62 w 213"/>
                  <a:gd name="T49" fmla="*/ 10 h 211"/>
                  <a:gd name="T50" fmla="*/ 43 w 213"/>
                  <a:gd name="T51" fmla="*/ 22 h 211"/>
                  <a:gd name="T52" fmla="*/ 28 w 213"/>
                  <a:gd name="T53" fmla="*/ 35 h 211"/>
                  <a:gd name="T54" fmla="*/ 17 w 213"/>
                  <a:gd name="T55" fmla="*/ 51 h 211"/>
                  <a:gd name="T56" fmla="*/ 8 w 213"/>
                  <a:gd name="T57" fmla="*/ 70 h 211"/>
                  <a:gd name="T58" fmla="*/ 2 w 213"/>
                  <a:gd name="T59" fmla="*/ 89 h 211"/>
                  <a:gd name="T60" fmla="*/ 0 w 213"/>
                  <a:gd name="T61" fmla="*/ 110 h 211"/>
                  <a:gd name="T62" fmla="*/ 4 w 213"/>
                  <a:gd name="T63" fmla="*/ 131 h 211"/>
                  <a:gd name="T64" fmla="*/ 11 w 213"/>
                  <a:gd name="T65" fmla="*/ 15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1">
                    <a:moveTo>
                      <a:pt x="11" y="151"/>
                    </a:moveTo>
                    <a:lnTo>
                      <a:pt x="22" y="170"/>
                    </a:lnTo>
                    <a:lnTo>
                      <a:pt x="35" y="185"/>
                    </a:lnTo>
                    <a:lnTo>
                      <a:pt x="53" y="196"/>
                    </a:lnTo>
                    <a:lnTo>
                      <a:pt x="70" y="205"/>
                    </a:lnTo>
                    <a:lnTo>
                      <a:pt x="90" y="211"/>
                    </a:lnTo>
                    <a:lnTo>
                      <a:pt x="110" y="211"/>
                    </a:lnTo>
                    <a:lnTo>
                      <a:pt x="131" y="208"/>
                    </a:lnTo>
                    <a:lnTo>
                      <a:pt x="151" y="201"/>
                    </a:lnTo>
                    <a:lnTo>
                      <a:pt x="170" y="189"/>
                    </a:lnTo>
                    <a:lnTo>
                      <a:pt x="185" y="177"/>
                    </a:lnTo>
                    <a:lnTo>
                      <a:pt x="197" y="159"/>
                    </a:lnTo>
                    <a:lnTo>
                      <a:pt x="205" y="141"/>
                    </a:lnTo>
                    <a:lnTo>
                      <a:pt x="211" y="123"/>
                    </a:lnTo>
                    <a:lnTo>
                      <a:pt x="213" y="102"/>
                    </a:lnTo>
                    <a:lnTo>
                      <a:pt x="210" y="81"/>
                    </a:lnTo>
                    <a:lnTo>
                      <a:pt x="203" y="61"/>
                    </a:lnTo>
                    <a:lnTo>
                      <a:pt x="192" y="42"/>
                    </a:lnTo>
                    <a:lnTo>
                      <a:pt x="177" y="26"/>
                    </a:lnTo>
                    <a:lnTo>
                      <a:pt x="162" y="15"/>
                    </a:lnTo>
                    <a:lnTo>
                      <a:pt x="143" y="6"/>
                    </a:lnTo>
                    <a:lnTo>
                      <a:pt x="123" y="0"/>
                    </a:lnTo>
                    <a:lnTo>
                      <a:pt x="103" y="0"/>
                    </a:lnTo>
                    <a:lnTo>
                      <a:pt x="82" y="3"/>
                    </a:lnTo>
                    <a:lnTo>
                      <a:pt x="62" y="10"/>
                    </a:lnTo>
                    <a:lnTo>
                      <a:pt x="43" y="22"/>
                    </a:lnTo>
                    <a:lnTo>
                      <a:pt x="28" y="35"/>
                    </a:lnTo>
                    <a:lnTo>
                      <a:pt x="17" y="51"/>
                    </a:lnTo>
                    <a:lnTo>
                      <a:pt x="8" y="70"/>
                    </a:lnTo>
                    <a:lnTo>
                      <a:pt x="2" y="89"/>
                    </a:lnTo>
                    <a:lnTo>
                      <a:pt x="0" y="110"/>
                    </a:lnTo>
                    <a:lnTo>
                      <a:pt x="4" y="131"/>
                    </a:lnTo>
                    <a:lnTo>
                      <a:pt x="11" y="151"/>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51" name="Freeform 1691">
                <a:extLst>
                  <a:ext uri="{FF2B5EF4-FFF2-40B4-BE49-F238E27FC236}">
                    <a16:creationId xmlns:a16="http://schemas.microsoft.com/office/drawing/2014/main" id="{A948FB87-A514-0C4F-754E-59405E98D180}"/>
                  </a:ext>
                </a:extLst>
              </p:cNvPr>
              <p:cNvSpPr>
                <a:spLocks/>
              </p:cNvSpPr>
              <p:nvPr/>
            </p:nvSpPr>
            <p:spPr bwMode="auto">
              <a:xfrm>
                <a:off x="4995" y="2690"/>
                <a:ext cx="50" cy="23"/>
              </a:xfrm>
              <a:custGeom>
                <a:avLst/>
                <a:gdLst>
                  <a:gd name="T0" fmla="*/ 144 w 150"/>
                  <a:gd name="T1" fmla="*/ 47 h 68"/>
                  <a:gd name="T2" fmla="*/ 125 w 150"/>
                  <a:gd name="T3" fmla="*/ 54 h 68"/>
                  <a:gd name="T4" fmla="*/ 106 w 150"/>
                  <a:gd name="T5" fmla="*/ 57 h 68"/>
                  <a:gd name="T6" fmla="*/ 86 w 150"/>
                  <a:gd name="T7" fmla="*/ 57 h 68"/>
                  <a:gd name="T8" fmla="*/ 67 w 150"/>
                  <a:gd name="T9" fmla="*/ 52 h 68"/>
                  <a:gd name="T10" fmla="*/ 50 w 150"/>
                  <a:gd name="T11" fmla="*/ 45 h 68"/>
                  <a:gd name="T12" fmla="*/ 35 w 150"/>
                  <a:gd name="T13" fmla="*/ 33 h 68"/>
                  <a:gd name="T14" fmla="*/ 22 w 150"/>
                  <a:gd name="T15" fmla="*/ 19 h 68"/>
                  <a:gd name="T16" fmla="*/ 12 w 150"/>
                  <a:gd name="T17" fmla="*/ 0 h 68"/>
                  <a:gd name="T18" fmla="*/ 0 w 150"/>
                  <a:gd name="T19" fmla="*/ 6 h 68"/>
                  <a:gd name="T20" fmla="*/ 13 w 150"/>
                  <a:gd name="T21" fmla="*/ 25 h 68"/>
                  <a:gd name="T22" fmla="*/ 26 w 150"/>
                  <a:gd name="T23" fmla="*/ 41 h 68"/>
                  <a:gd name="T24" fmla="*/ 44 w 150"/>
                  <a:gd name="T25" fmla="*/ 53 h 68"/>
                  <a:gd name="T26" fmla="*/ 64 w 150"/>
                  <a:gd name="T27" fmla="*/ 63 h 68"/>
                  <a:gd name="T28" fmla="*/ 84 w 150"/>
                  <a:gd name="T29" fmla="*/ 68 h 68"/>
                  <a:gd name="T30" fmla="*/ 106 w 150"/>
                  <a:gd name="T31" fmla="*/ 68 h 68"/>
                  <a:gd name="T32" fmla="*/ 129 w 150"/>
                  <a:gd name="T33" fmla="*/ 66 h 68"/>
                  <a:gd name="T34" fmla="*/ 150 w 150"/>
                  <a:gd name="T35" fmla="*/ 59 h 68"/>
                  <a:gd name="T36" fmla="*/ 144 w 150"/>
                  <a:gd name="T37"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68">
                    <a:moveTo>
                      <a:pt x="144" y="47"/>
                    </a:moveTo>
                    <a:lnTo>
                      <a:pt x="125" y="54"/>
                    </a:lnTo>
                    <a:lnTo>
                      <a:pt x="106" y="57"/>
                    </a:lnTo>
                    <a:lnTo>
                      <a:pt x="86" y="57"/>
                    </a:lnTo>
                    <a:lnTo>
                      <a:pt x="67" y="52"/>
                    </a:lnTo>
                    <a:lnTo>
                      <a:pt x="50" y="45"/>
                    </a:lnTo>
                    <a:lnTo>
                      <a:pt x="35" y="33"/>
                    </a:lnTo>
                    <a:lnTo>
                      <a:pt x="22" y="19"/>
                    </a:lnTo>
                    <a:lnTo>
                      <a:pt x="12" y="0"/>
                    </a:lnTo>
                    <a:lnTo>
                      <a:pt x="0" y="6"/>
                    </a:lnTo>
                    <a:lnTo>
                      <a:pt x="13" y="25"/>
                    </a:lnTo>
                    <a:lnTo>
                      <a:pt x="26" y="41"/>
                    </a:lnTo>
                    <a:lnTo>
                      <a:pt x="44" y="53"/>
                    </a:lnTo>
                    <a:lnTo>
                      <a:pt x="64" y="63"/>
                    </a:lnTo>
                    <a:lnTo>
                      <a:pt x="84" y="68"/>
                    </a:lnTo>
                    <a:lnTo>
                      <a:pt x="106" y="68"/>
                    </a:lnTo>
                    <a:lnTo>
                      <a:pt x="129" y="66"/>
                    </a:lnTo>
                    <a:lnTo>
                      <a:pt x="150" y="59"/>
                    </a:lnTo>
                    <a:lnTo>
                      <a:pt x="144"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52" name="Freeform 1692">
                <a:extLst>
                  <a:ext uri="{FF2B5EF4-FFF2-40B4-BE49-F238E27FC236}">
                    <a16:creationId xmlns:a16="http://schemas.microsoft.com/office/drawing/2014/main" id="{23765657-D0B2-E1E4-E265-4BABD6C6D3C4}"/>
                  </a:ext>
                </a:extLst>
              </p:cNvPr>
              <p:cNvSpPr>
                <a:spLocks/>
              </p:cNvSpPr>
              <p:nvPr/>
            </p:nvSpPr>
            <p:spPr bwMode="auto">
              <a:xfrm>
                <a:off x="5043" y="2660"/>
                <a:ext cx="23" cy="50"/>
              </a:xfrm>
              <a:custGeom>
                <a:avLst/>
                <a:gdLst>
                  <a:gd name="T0" fmla="*/ 48 w 69"/>
                  <a:gd name="T1" fmla="*/ 6 h 150"/>
                  <a:gd name="T2" fmla="*/ 55 w 69"/>
                  <a:gd name="T3" fmla="*/ 25 h 150"/>
                  <a:gd name="T4" fmla="*/ 57 w 69"/>
                  <a:gd name="T5" fmla="*/ 45 h 150"/>
                  <a:gd name="T6" fmla="*/ 56 w 69"/>
                  <a:gd name="T7" fmla="*/ 65 h 150"/>
                  <a:gd name="T8" fmla="*/ 50 w 69"/>
                  <a:gd name="T9" fmla="*/ 83 h 150"/>
                  <a:gd name="T10" fmla="*/ 43 w 69"/>
                  <a:gd name="T11" fmla="*/ 100 h 150"/>
                  <a:gd name="T12" fmla="*/ 33 w 69"/>
                  <a:gd name="T13" fmla="*/ 116 h 150"/>
                  <a:gd name="T14" fmla="*/ 19 w 69"/>
                  <a:gd name="T15" fmla="*/ 128 h 150"/>
                  <a:gd name="T16" fmla="*/ 0 w 69"/>
                  <a:gd name="T17" fmla="*/ 138 h 150"/>
                  <a:gd name="T18" fmla="*/ 6 w 69"/>
                  <a:gd name="T19" fmla="*/ 150 h 150"/>
                  <a:gd name="T20" fmla="*/ 23 w 69"/>
                  <a:gd name="T21" fmla="*/ 137 h 150"/>
                  <a:gd name="T22" fmla="*/ 41 w 69"/>
                  <a:gd name="T23" fmla="*/ 124 h 150"/>
                  <a:gd name="T24" fmla="*/ 53 w 69"/>
                  <a:gd name="T25" fmla="*/ 106 h 150"/>
                  <a:gd name="T26" fmla="*/ 62 w 69"/>
                  <a:gd name="T27" fmla="*/ 86 h 150"/>
                  <a:gd name="T28" fmla="*/ 68 w 69"/>
                  <a:gd name="T29" fmla="*/ 67 h 150"/>
                  <a:gd name="T30" fmla="*/ 69 w 69"/>
                  <a:gd name="T31" fmla="*/ 45 h 150"/>
                  <a:gd name="T32" fmla="*/ 66 w 69"/>
                  <a:gd name="T33" fmla="*/ 22 h 150"/>
                  <a:gd name="T34" fmla="*/ 59 w 69"/>
                  <a:gd name="T35" fmla="*/ 0 h 150"/>
                  <a:gd name="T36" fmla="*/ 48 w 69"/>
                  <a:gd name="T37" fmla="*/ 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150">
                    <a:moveTo>
                      <a:pt x="48" y="6"/>
                    </a:moveTo>
                    <a:lnTo>
                      <a:pt x="55" y="25"/>
                    </a:lnTo>
                    <a:lnTo>
                      <a:pt x="57" y="45"/>
                    </a:lnTo>
                    <a:lnTo>
                      <a:pt x="56" y="65"/>
                    </a:lnTo>
                    <a:lnTo>
                      <a:pt x="50" y="83"/>
                    </a:lnTo>
                    <a:lnTo>
                      <a:pt x="43" y="100"/>
                    </a:lnTo>
                    <a:lnTo>
                      <a:pt x="33" y="116"/>
                    </a:lnTo>
                    <a:lnTo>
                      <a:pt x="19" y="128"/>
                    </a:lnTo>
                    <a:lnTo>
                      <a:pt x="0" y="138"/>
                    </a:lnTo>
                    <a:lnTo>
                      <a:pt x="6" y="150"/>
                    </a:lnTo>
                    <a:lnTo>
                      <a:pt x="23" y="137"/>
                    </a:lnTo>
                    <a:lnTo>
                      <a:pt x="41" y="124"/>
                    </a:lnTo>
                    <a:lnTo>
                      <a:pt x="53" y="106"/>
                    </a:lnTo>
                    <a:lnTo>
                      <a:pt x="62" y="86"/>
                    </a:lnTo>
                    <a:lnTo>
                      <a:pt x="68" y="67"/>
                    </a:lnTo>
                    <a:lnTo>
                      <a:pt x="69" y="45"/>
                    </a:lnTo>
                    <a:lnTo>
                      <a:pt x="66" y="22"/>
                    </a:lnTo>
                    <a:lnTo>
                      <a:pt x="59" y="0"/>
                    </a:lnTo>
                    <a:lnTo>
                      <a:pt x="4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53" name="Freeform 1693">
                <a:extLst>
                  <a:ext uri="{FF2B5EF4-FFF2-40B4-BE49-F238E27FC236}">
                    <a16:creationId xmlns:a16="http://schemas.microsoft.com/office/drawing/2014/main" id="{B60B7823-16AE-5DC4-92C7-8D6760EADB0D}"/>
                  </a:ext>
                </a:extLst>
              </p:cNvPr>
              <p:cNvSpPr>
                <a:spLocks/>
              </p:cNvSpPr>
              <p:nvPr/>
            </p:nvSpPr>
            <p:spPr bwMode="auto">
              <a:xfrm>
                <a:off x="5013" y="2639"/>
                <a:ext cx="50" cy="23"/>
              </a:xfrm>
              <a:custGeom>
                <a:avLst/>
                <a:gdLst>
                  <a:gd name="T0" fmla="*/ 7 w 150"/>
                  <a:gd name="T1" fmla="*/ 20 h 67"/>
                  <a:gd name="T2" fmla="*/ 24 w 150"/>
                  <a:gd name="T3" fmla="*/ 14 h 67"/>
                  <a:gd name="T4" fmla="*/ 44 w 150"/>
                  <a:gd name="T5" fmla="*/ 11 h 67"/>
                  <a:gd name="T6" fmla="*/ 63 w 150"/>
                  <a:gd name="T7" fmla="*/ 11 h 67"/>
                  <a:gd name="T8" fmla="*/ 83 w 150"/>
                  <a:gd name="T9" fmla="*/ 17 h 67"/>
                  <a:gd name="T10" fmla="*/ 100 w 150"/>
                  <a:gd name="T11" fmla="*/ 24 h 67"/>
                  <a:gd name="T12" fmla="*/ 114 w 150"/>
                  <a:gd name="T13" fmla="*/ 34 h 67"/>
                  <a:gd name="T14" fmla="*/ 128 w 150"/>
                  <a:gd name="T15" fmla="*/ 49 h 67"/>
                  <a:gd name="T16" fmla="*/ 138 w 150"/>
                  <a:gd name="T17" fmla="*/ 67 h 67"/>
                  <a:gd name="T18" fmla="*/ 150 w 150"/>
                  <a:gd name="T19" fmla="*/ 62 h 67"/>
                  <a:gd name="T20" fmla="*/ 137 w 150"/>
                  <a:gd name="T21" fmla="*/ 44 h 67"/>
                  <a:gd name="T22" fmla="*/ 123 w 150"/>
                  <a:gd name="T23" fmla="*/ 27 h 67"/>
                  <a:gd name="T24" fmla="*/ 106 w 150"/>
                  <a:gd name="T25" fmla="*/ 16 h 67"/>
                  <a:gd name="T26" fmla="*/ 85 w 150"/>
                  <a:gd name="T27" fmla="*/ 5 h 67"/>
                  <a:gd name="T28" fmla="*/ 65 w 150"/>
                  <a:gd name="T29" fmla="*/ 0 h 67"/>
                  <a:gd name="T30" fmla="*/ 44 w 150"/>
                  <a:gd name="T31" fmla="*/ 0 h 67"/>
                  <a:gd name="T32" fmla="*/ 22 w 150"/>
                  <a:gd name="T33" fmla="*/ 3 h 67"/>
                  <a:gd name="T34" fmla="*/ 0 w 150"/>
                  <a:gd name="T35" fmla="*/ 10 h 67"/>
                  <a:gd name="T36" fmla="*/ 7 w 150"/>
                  <a:gd name="T37" fmla="*/ 2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67">
                    <a:moveTo>
                      <a:pt x="7" y="20"/>
                    </a:moveTo>
                    <a:lnTo>
                      <a:pt x="24" y="14"/>
                    </a:lnTo>
                    <a:lnTo>
                      <a:pt x="44" y="11"/>
                    </a:lnTo>
                    <a:lnTo>
                      <a:pt x="63" y="11"/>
                    </a:lnTo>
                    <a:lnTo>
                      <a:pt x="83" y="17"/>
                    </a:lnTo>
                    <a:lnTo>
                      <a:pt x="100" y="24"/>
                    </a:lnTo>
                    <a:lnTo>
                      <a:pt x="114" y="34"/>
                    </a:lnTo>
                    <a:lnTo>
                      <a:pt x="128" y="49"/>
                    </a:lnTo>
                    <a:lnTo>
                      <a:pt x="138" y="67"/>
                    </a:lnTo>
                    <a:lnTo>
                      <a:pt x="150" y="62"/>
                    </a:lnTo>
                    <a:lnTo>
                      <a:pt x="137" y="44"/>
                    </a:lnTo>
                    <a:lnTo>
                      <a:pt x="123" y="27"/>
                    </a:lnTo>
                    <a:lnTo>
                      <a:pt x="106" y="16"/>
                    </a:lnTo>
                    <a:lnTo>
                      <a:pt x="85" y="5"/>
                    </a:lnTo>
                    <a:lnTo>
                      <a:pt x="65" y="0"/>
                    </a:lnTo>
                    <a:lnTo>
                      <a:pt x="44" y="0"/>
                    </a:lnTo>
                    <a:lnTo>
                      <a:pt x="22" y="3"/>
                    </a:lnTo>
                    <a:lnTo>
                      <a:pt x="0" y="10"/>
                    </a:lnTo>
                    <a:lnTo>
                      <a:pt x="7"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54" name="Freeform 1694">
                <a:extLst>
                  <a:ext uri="{FF2B5EF4-FFF2-40B4-BE49-F238E27FC236}">
                    <a16:creationId xmlns:a16="http://schemas.microsoft.com/office/drawing/2014/main" id="{DCEC7EF3-681D-22F6-806D-D9DCD8D27F78}"/>
                  </a:ext>
                </a:extLst>
              </p:cNvPr>
              <p:cNvSpPr>
                <a:spLocks/>
              </p:cNvSpPr>
              <p:nvPr/>
            </p:nvSpPr>
            <p:spPr bwMode="auto">
              <a:xfrm>
                <a:off x="4991" y="2642"/>
                <a:ext cx="24" cy="50"/>
              </a:xfrm>
              <a:custGeom>
                <a:avLst/>
                <a:gdLst>
                  <a:gd name="T0" fmla="*/ 23 w 71"/>
                  <a:gd name="T1" fmla="*/ 143 h 149"/>
                  <a:gd name="T2" fmla="*/ 16 w 71"/>
                  <a:gd name="T3" fmla="*/ 125 h 149"/>
                  <a:gd name="T4" fmla="*/ 12 w 71"/>
                  <a:gd name="T5" fmla="*/ 105 h 149"/>
                  <a:gd name="T6" fmla="*/ 13 w 71"/>
                  <a:gd name="T7" fmla="*/ 85 h 149"/>
                  <a:gd name="T8" fmla="*/ 19 w 71"/>
                  <a:gd name="T9" fmla="*/ 66 h 149"/>
                  <a:gd name="T10" fmla="*/ 26 w 71"/>
                  <a:gd name="T11" fmla="*/ 50 h 149"/>
                  <a:gd name="T12" fmla="*/ 38 w 71"/>
                  <a:gd name="T13" fmla="*/ 33 h 149"/>
                  <a:gd name="T14" fmla="*/ 52 w 71"/>
                  <a:gd name="T15" fmla="*/ 22 h 149"/>
                  <a:gd name="T16" fmla="*/ 71 w 71"/>
                  <a:gd name="T17" fmla="*/ 11 h 149"/>
                  <a:gd name="T18" fmla="*/ 65 w 71"/>
                  <a:gd name="T19" fmla="*/ 0 h 149"/>
                  <a:gd name="T20" fmla="*/ 46 w 71"/>
                  <a:gd name="T21" fmla="*/ 12 h 149"/>
                  <a:gd name="T22" fmla="*/ 30 w 71"/>
                  <a:gd name="T23" fmla="*/ 25 h 149"/>
                  <a:gd name="T24" fmla="*/ 18 w 71"/>
                  <a:gd name="T25" fmla="*/ 44 h 149"/>
                  <a:gd name="T26" fmla="*/ 9 w 71"/>
                  <a:gd name="T27" fmla="*/ 64 h 149"/>
                  <a:gd name="T28" fmla="*/ 3 w 71"/>
                  <a:gd name="T29" fmla="*/ 83 h 149"/>
                  <a:gd name="T30" fmla="*/ 0 w 71"/>
                  <a:gd name="T31" fmla="*/ 105 h 149"/>
                  <a:gd name="T32" fmla="*/ 4 w 71"/>
                  <a:gd name="T33" fmla="*/ 127 h 149"/>
                  <a:gd name="T34" fmla="*/ 11 w 71"/>
                  <a:gd name="T35" fmla="*/ 149 h 149"/>
                  <a:gd name="T36" fmla="*/ 23 w 71"/>
                  <a:gd name="T37" fmla="*/ 14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149">
                    <a:moveTo>
                      <a:pt x="23" y="143"/>
                    </a:moveTo>
                    <a:lnTo>
                      <a:pt x="16" y="125"/>
                    </a:lnTo>
                    <a:lnTo>
                      <a:pt x="12" y="105"/>
                    </a:lnTo>
                    <a:lnTo>
                      <a:pt x="13" y="85"/>
                    </a:lnTo>
                    <a:lnTo>
                      <a:pt x="19" y="66"/>
                    </a:lnTo>
                    <a:lnTo>
                      <a:pt x="26" y="50"/>
                    </a:lnTo>
                    <a:lnTo>
                      <a:pt x="38" y="33"/>
                    </a:lnTo>
                    <a:lnTo>
                      <a:pt x="52" y="22"/>
                    </a:lnTo>
                    <a:lnTo>
                      <a:pt x="71" y="11"/>
                    </a:lnTo>
                    <a:lnTo>
                      <a:pt x="65" y="0"/>
                    </a:lnTo>
                    <a:lnTo>
                      <a:pt x="46" y="12"/>
                    </a:lnTo>
                    <a:lnTo>
                      <a:pt x="30" y="25"/>
                    </a:lnTo>
                    <a:lnTo>
                      <a:pt x="18" y="44"/>
                    </a:lnTo>
                    <a:lnTo>
                      <a:pt x="9" y="64"/>
                    </a:lnTo>
                    <a:lnTo>
                      <a:pt x="3" y="83"/>
                    </a:lnTo>
                    <a:lnTo>
                      <a:pt x="0" y="105"/>
                    </a:lnTo>
                    <a:lnTo>
                      <a:pt x="4" y="127"/>
                    </a:lnTo>
                    <a:lnTo>
                      <a:pt x="11" y="149"/>
                    </a:lnTo>
                    <a:lnTo>
                      <a:pt x="23"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55" name="Freeform 1695">
                <a:extLst>
                  <a:ext uri="{FF2B5EF4-FFF2-40B4-BE49-F238E27FC236}">
                    <a16:creationId xmlns:a16="http://schemas.microsoft.com/office/drawing/2014/main" id="{5C372FB8-400D-DAD7-8A0C-EA187FF5B6F9}"/>
                  </a:ext>
                </a:extLst>
              </p:cNvPr>
              <p:cNvSpPr>
                <a:spLocks/>
              </p:cNvSpPr>
              <p:nvPr/>
            </p:nvSpPr>
            <p:spPr bwMode="auto">
              <a:xfrm>
                <a:off x="4607" y="2765"/>
                <a:ext cx="71" cy="70"/>
              </a:xfrm>
              <a:custGeom>
                <a:avLst/>
                <a:gdLst>
                  <a:gd name="T0" fmla="*/ 0 w 212"/>
                  <a:gd name="T1" fmla="*/ 121 h 212"/>
                  <a:gd name="T2" fmla="*/ 6 w 212"/>
                  <a:gd name="T3" fmla="*/ 142 h 212"/>
                  <a:gd name="T4" fmla="*/ 14 w 212"/>
                  <a:gd name="T5" fmla="*/ 160 h 212"/>
                  <a:gd name="T6" fmla="*/ 27 w 212"/>
                  <a:gd name="T7" fmla="*/ 178 h 212"/>
                  <a:gd name="T8" fmla="*/ 41 w 212"/>
                  <a:gd name="T9" fmla="*/ 191 h 212"/>
                  <a:gd name="T10" fmla="*/ 60 w 212"/>
                  <a:gd name="T11" fmla="*/ 201 h 212"/>
                  <a:gd name="T12" fmla="*/ 79 w 212"/>
                  <a:gd name="T13" fmla="*/ 207 h 212"/>
                  <a:gd name="T14" fmla="*/ 100 w 212"/>
                  <a:gd name="T15" fmla="*/ 212 h 212"/>
                  <a:gd name="T16" fmla="*/ 121 w 212"/>
                  <a:gd name="T17" fmla="*/ 211 h 212"/>
                  <a:gd name="T18" fmla="*/ 141 w 212"/>
                  <a:gd name="T19" fmla="*/ 204 h 212"/>
                  <a:gd name="T20" fmla="*/ 161 w 212"/>
                  <a:gd name="T21" fmla="*/ 196 h 212"/>
                  <a:gd name="T22" fmla="*/ 176 w 212"/>
                  <a:gd name="T23" fmla="*/ 185 h 212"/>
                  <a:gd name="T24" fmla="*/ 191 w 212"/>
                  <a:gd name="T25" fmla="*/ 169 h 212"/>
                  <a:gd name="T26" fmla="*/ 200 w 212"/>
                  <a:gd name="T27" fmla="*/ 152 h 212"/>
                  <a:gd name="T28" fmla="*/ 207 w 212"/>
                  <a:gd name="T29" fmla="*/ 133 h 212"/>
                  <a:gd name="T30" fmla="*/ 212 w 212"/>
                  <a:gd name="T31" fmla="*/ 112 h 212"/>
                  <a:gd name="T32" fmla="*/ 211 w 212"/>
                  <a:gd name="T33" fmla="*/ 91 h 212"/>
                  <a:gd name="T34" fmla="*/ 205 w 212"/>
                  <a:gd name="T35" fmla="*/ 69 h 212"/>
                  <a:gd name="T36" fmla="*/ 196 w 212"/>
                  <a:gd name="T37" fmla="*/ 52 h 212"/>
                  <a:gd name="T38" fmla="*/ 183 w 212"/>
                  <a:gd name="T39" fmla="*/ 34 h 212"/>
                  <a:gd name="T40" fmla="*/ 169 w 212"/>
                  <a:gd name="T41" fmla="*/ 21 h 212"/>
                  <a:gd name="T42" fmla="*/ 152 w 212"/>
                  <a:gd name="T43" fmla="*/ 9 h 212"/>
                  <a:gd name="T44" fmla="*/ 133 w 212"/>
                  <a:gd name="T45" fmla="*/ 4 h 212"/>
                  <a:gd name="T46" fmla="*/ 113 w 212"/>
                  <a:gd name="T47" fmla="*/ 0 h 212"/>
                  <a:gd name="T48" fmla="*/ 92 w 212"/>
                  <a:gd name="T49" fmla="*/ 1 h 212"/>
                  <a:gd name="T50" fmla="*/ 69 w 212"/>
                  <a:gd name="T51" fmla="*/ 7 h 212"/>
                  <a:gd name="T52" fmla="*/ 52 w 212"/>
                  <a:gd name="T53" fmla="*/ 15 h 212"/>
                  <a:gd name="T54" fmla="*/ 34 w 212"/>
                  <a:gd name="T55" fmla="*/ 27 h 212"/>
                  <a:gd name="T56" fmla="*/ 21 w 212"/>
                  <a:gd name="T57" fmla="*/ 42 h 212"/>
                  <a:gd name="T58" fmla="*/ 10 w 212"/>
                  <a:gd name="T59" fmla="*/ 60 h 212"/>
                  <a:gd name="T60" fmla="*/ 3 w 212"/>
                  <a:gd name="T61" fmla="*/ 77 h 212"/>
                  <a:gd name="T62" fmla="*/ 0 w 212"/>
                  <a:gd name="T63" fmla="*/ 100 h 212"/>
                  <a:gd name="T64" fmla="*/ 0 w 212"/>
                  <a:gd name="T65" fmla="*/ 12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212">
                    <a:moveTo>
                      <a:pt x="0" y="121"/>
                    </a:moveTo>
                    <a:lnTo>
                      <a:pt x="6" y="142"/>
                    </a:lnTo>
                    <a:lnTo>
                      <a:pt x="14" y="160"/>
                    </a:lnTo>
                    <a:lnTo>
                      <a:pt x="27" y="178"/>
                    </a:lnTo>
                    <a:lnTo>
                      <a:pt x="41" y="191"/>
                    </a:lnTo>
                    <a:lnTo>
                      <a:pt x="60" y="201"/>
                    </a:lnTo>
                    <a:lnTo>
                      <a:pt x="79" y="207"/>
                    </a:lnTo>
                    <a:lnTo>
                      <a:pt x="100" y="212"/>
                    </a:lnTo>
                    <a:lnTo>
                      <a:pt x="121" y="211"/>
                    </a:lnTo>
                    <a:lnTo>
                      <a:pt x="141" y="204"/>
                    </a:lnTo>
                    <a:lnTo>
                      <a:pt x="161" y="196"/>
                    </a:lnTo>
                    <a:lnTo>
                      <a:pt x="176" y="185"/>
                    </a:lnTo>
                    <a:lnTo>
                      <a:pt x="191" y="169"/>
                    </a:lnTo>
                    <a:lnTo>
                      <a:pt x="200" y="152"/>
                    </a:lnTo>
                    <a:lnTo>
                      <a:pt x="207" y="133"/>
                    </a:lnTo>
                    <a:lnTo>
                      <a:pt x="212" y="112"/>
                    </a:lnTo>
                    <a:lnTo>
                      <a:pt x="211" y="91"/>
                    </a:lnTo>
                    <a:lnTo>
                      <a:pt x="205" y="69"/>
                    </a:lnTo>
                    <a:lnTo>
                      <a:pt x="196" y="52"/>
                    </a:lnTo>
                    <a:lnTo>
                      <a:pt x="183" y="34"/>
                    </a:lnTo>
                    <a:lnTo>
                      <a:pt x="169" y="21"/>
                    </a:lnTo>
                    <a:lnTo>
                      <a:pt x="152" y="9"/>
                    </a:lnTo>
                    <a:lnTo>
                      <a:pt x="133" y="4"/>
                    </a:lnTo>
                    <a:lnTo>
                      <a:pt x="113" y="0"/>
                    </a:lnTo>
                    <a:lnTo>
                      <a:pt x="92" y="1"/>
                    </a:lnTo>
                    <a:lnTo>
                      <a:pt x="69" y="7"/>
                    </a:lnTo>
                    <a:lnTo>
                      <a:pt x="52" y="15"/>
                    </a:lnTo>
                    <a:lnTo>
                      <a:pt x="34" y="27"/>
                    </a:lnTo>
                    <a:lnTo>
                      <a:pt x="21" y="42"/>
                    </a:lnTo>
                    <a:lnTo>
                      <a:pt x="10" y="60"/>
                    </a:lnTo>
                    <a:lnTo>
                      <a:pt x="3" y="77"/>
                    </a:lnTo>
                    <a:lnTo>
                      <a:pt x="0" y="100"/>
                    </a:lnTo>
                    <a:lnTo>
                      <a:pt x="0" y="121"/>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56" name="Freeform 1696">
                <a:extLst>
                  <a:ext uri="{FF2B5EF4-FFF2-40B4-BE49-F238E27FC236}">
                    <a16:creationId xmlns:a16="http://schemas.microsoft.com/office/drawing/2014/main" id="{F59370FC-9644-62DB-06CC-F60D9F6219F6}"/>
                  </a:ext>
                </a:extLst>
              </p:cNvPr>
              <p:cNvSpPr>
                <a:spLocks/>
              </p:cNvSpPr>
              <p:nvPr/>
            </p:nvSpPr>
            <p:spPr bwMode="auto">
              <a:xfrm>
                <a:off x="4605" y="2804"/>
                <a:ext cx="43" cy="33"/>
              </a:xfrm>
              <a:custGeom>
                <a:avLst/>
                <a:gdLst>
                  <a:gd name="T0" fmla="*/ 126 w 128"/>
                  <a:gd name="T1" fmla="*/ 85 h 98"/>
                  <a:gd name="T2" fmla="*/ 106 w 128"/>
                  <a:gd name="T3" fmla="*/ 86 h 98"/>
                  <a:gd name="T4" fmla="*/ 85 w 128"/>
                  <a:gd name="T5" fmla="*/ 81 h 98"/>
                  <a:gd name="T6" fmla="*/ 68 w 128"/>
                  <a:gd name="T7" fmla="*/ 77 h 98"/>
                  <a:gd name="T8" fmla="*/ 50 w 128"/>
                  <a:gd name="T9" fmla="*/ 66 h 98"/>
                  <a:gd name="T10" fmla="*/ 37 w 128"/>
                  <a:gd name="T11" fmla="*/ 53 h 98"/>
                  <a:gd name="T12" fmla="*/ 24 w 128"/>
                  <a:gd name="T13" fmla="*/ 38 h 98"/>
                  <a:gd name="T14" fmla="*/ 17 w 128"/>
                  <a:gd name="T15" fmla="*/ 22 h 98"/>
                  <a:gd name="T16" fmla="*/ 11 w 128"/>
                  <a:gd name="T17" fmla="*/ 0 h 98"/>
                  <a:gd name="T18" fmla="*/ 0 w 128"/>
                  <a:gd name="T19" fmla="*/ 3 h 98"/>
                  <a:gd name="T20" fmla="*/ 6 w 128"/>
                  <a:gd name="T21" fmla="*/ 24 h 98"/>
                  <a:gd name="T22" fmla="*/ 16 w 128"/>
                  <a:gd name="T23" fmla="*/ 44 h 98"/>
                  <a:gd name="T24" fmla="*/ 28 w 128"/>
                  <a:gd name="T25" fmla="*/ 61 h 98"/>
                  <a:gd name="T26" fmla="*/ 44 w 128"/>
                  <a:gd name="T27" fmla="*/ 75 h 98"/>
                  <a:gd name="T28" fmla="*/ 62 w 128"/>
                  <a:gd name="T29" fmla="*/ 88 h 98"/>
                  <a:gd name="T30" fmla="*/ 82 w 128"/>
                  <a:gd name="T31" fmla="*/ 93 h 98"/>
                  <a:gd name="T32" fmla="*/ 106 w 128"/>
                  <a:gd name="T33" fmla="*/ 98 h 98"/>
                  <a:gd name="T34" fmla="*/ 128 w 128"/>
                  <a:gd name="T35" fmla="*/ 96 h 98"/>
                  <a:gd name="T36" fmla="*/ 126 w 128"/>
                  <a:gd name="T37" fmla="*/ 8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98">
                    <a:moveTo>
                      <a:pt x="126" y="85"/>
                    </a:moveTo>
                    <a:lnTo>
                      <a:pt x="106" y="86"/>
                    </a:lnTo>
                    <a:lnTo>
                      <a:pt x="85" y="81"/>
                    </a:lnTo>
                    <a:lnTo>
                      <a:pt x="68" y="77"/>
                    </a:lnTo>
                    <a:lnTo>
                      <a:pt x="50" y="66"/>
                    </a:lnTo>
                    <a:lnTo>
                      <a:pt x="37" y="53"/>
                    </a:lnTo>
                    <a:lnTo>
                      <a:pt x="24" y="38"/>
                    </a:lnTo>
                    <a:lnTo>
                      <a:pt x="17" y="22"/>
                    </a:lnTo>
                    <a:lnTo>
                      <a:pt x="11" y="0"/>
                    </a:lnTo>
                    <a:lnTo>
                      <a:pt x="0" y="3"/>
                    </a:lnTo>
                    <a:lnTo>
                      <a:pt x="6" y="24"/>
                    </a:lnTo>
                    <a:lnTo>
                      <a:pt x="16" y="44"/>
                    </a:lnTo>
                    <a:lnTo>
                      <a:pt x="28" y="61"/>
                    </a:lnTo>
                    <a:lnTo>
                      <a:pt x="44" y="75"/>
                    </a:lnTo>
                    <a:lnTo>
                      <a:pt x="62" y="88"/>
                    </a:lnTo>
                    <a:lnTo>
                      <a:pt x="82" y="93"/>
                    </a:lnTo>
                    <a:lnTo>
                      <a:pt x="106" y="98"/>
                    </a:lnTo>
                    <a:lnTo>
                      <a:pt x="128" y="96"/>
                    </a:lnTo>
                    <a:lnTo>
                      <a:pt x="126"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57" name="Freeform 1697">
                <a:extLst>
                  <a:ext uri="{FF2B5EF4-FFF2-40B4-BE49-F238E27FC236}">
                    <a16:creationId xmlns:a16="http://schemas.microsoft.com/office/drawing/2014/main" id="{6ABEB4C0-7096-D7DC-8BA0-1990D37882B7}"/>
                  </a:ext>
                </a:extLst>
              </p:cNvPr>
              <p:cNvSpPr>
                <a:spLocks/>
              </p:cNvSpPr>
              <p:nvPr/>
            </p:nvSpPr>
            <p:spPr bwMode="auto">
              <a:xfrm>
                <a:off x="4648" y="2794"/>
                <a:ext cx="32" cy="42"/>
              </a:xfrm>
              <a:custGeom>
                <a:avLst/>
                <a:gdLst>
                  <a:gd name="T0" fmla="*/ 84 w 97"/>
                  <a:gd name="T1" fmla="*/ 2 h 126"/>
                  <a:gd name="T2" fmla="*/ 85 w 97"/>
                  <a:gd name="T3" fmla="*/ 22 h 126"/>
                  <a:gd name="T4" fmla="*/ 81 w 97"/>
                  <a:gd name="T5" fmla="*/ 42 h 126"/>
                  <a:gd name="T6" fmla="*/ 75 w 97"/>
                  <a:gd name="T7" fmla="*/ 60 h 126"/>
                  <a:gd name="T8" fmla="*/ 65 w 97"/>
                  <a:gd name="T9" fmla="*/ 76 h 126"/>
                  <a:gd name="T10" fmla="*/ 51 w 97"/>
                  <a:gd name="T11" fmla="*/ 91 h 126"/>
                  <a:gd name="T12" fmla="*/ 38 w 97"/>
                  <a:gd name="T13" fmla="*/ 102 h 126"/>
                  <a:gd name="T14" fmla="*/ 20 w 97"/>
                  <a:gd name="T15" fmla="*/ 109 h 126"/>
                  <a:gd name="T16" fmla="*/ 0 w 97"/>
                  <a:gd name="T17" fmla="*/ 115 h 126"/>
                  <a:gd name="T18" fmla="*/ 2 w 97"/>
                  <a:gd name="T19" fmla="*/ 126 h 126"/>
                  <a:gd name="T20" fmla="*/ 22 w 97"/>
                  <a:gd name="T21" fmla="*/ 121 h 126"/>
                  <a:gd name="T22" fmla="*/ 43 w 97"/>
                  <a:gd name="T23" fmla="*/ 111 h 126"/>
                  <a:gd name="T24" fmla="*/ 61 w 97"/>
                  <a:gd name="T25" fmla="*/ 99 h 126"/>
                  <a:gd name="T26" fmla="*/ 75 w 97"/>
                  <a:gd name="T27" fmla="*/ 83 h 126"/>
                  <a:gd name="T28" fmla="*/ 85 w 97"/>
                  <a:gd name="T29" fmla="*/ 66 h 126"/>
                  <a:gd name="T30" fmla="*/ 92 w 97"/>
                  <a:gd name="T31" fmla="*/ 46 h 126"/>
                  <a:gd name="T32" fmla="*/ 97 w 97"/>
                  <a:gd name="T33" fmla="*/ 22 h 126"/>
                  <a:gd name="T34" fmla="*/ 96 w 97"/>
                  <a:gd name="T35" fmla="*/ 0 h 126"/>
                  <a:gd name="T36" fmla="*/ 84 w 97"/>
                  <a:gd name="T37"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26">
                    <a:moveTo>
                      <a:pt x="84" y="2"/>
                    </a:moveTo>
                    <a:lnTo>
                      <a:pt x="85" y="22"/>
                    </a:lnTo>
                    <a:lnTo>
                      <a:pt x="81" y="42"/>
                    </a:lnTo>
                    <a:lnTo>
                      <a:pt x="75" y="60"/>
                    </a:lnTo>
                    <a:lnTo>
                      <a:pt x="65" y="76"/>
                    </a:lnTo>
                    <a:lnTo>
                      <a:pt x="51" y="91"/>
                    </a:lnTo>
                    <a:lnTo>
                      <a:pt x="38" y="102"/>
                    </a:lnTo>
                    <a:lnTo>
                      <a:pt x="20" y="109"/>
                    </a:lnTo>
                    <a:lnTo>
                      <a:pt x="0" y="115"/>
                    </a:lnTo>
                    <a:lnTo>
                      <a:pt x="2" y="126"/>
                    </a:lnTo>
                    <a:lnTo>
                      <a:pt x="22" y="121"/>
                    </a:lnTo>
                    <a:lnTo>
                      <a:pt x="43" y="111"/>
                    </a:lnTo>
                    <a:lnTo>
                      <a:pt x="61" y="99"/>
                    </a:lnTo>
                    <a:lnTo>
                      <a:pt x="75" y="83"/>
                    </a:lnTo>
                    <a:lnTo>
                      <a:pt x="85" y="66"/>
                    </a:lnTo>
                    <a:lnTo>
                      <a:pt x="92" y="46"/>
                    </a:lnTo>
                    <a:lnTo>
                      <a:pt x="97" y="22"/>
                    </a:lnTo>
                    <a:lnTo>
                      <a:pt x="96" y="0"/>
                    </a:lnTo>
                    <a:lnTo>
                      <a:pt x="8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58" name="Freeform 1698">
                <a:extLst>
                  <a:ext uri="{FF2B5EF4-FFF2-40B4-BE49-F238E27FC236}">
                    <a16:creationId xmlns:a16="http://schemas.microsoft.com/office/drawing/2014/main" id="{19C559A9-6CF5-0FD4-7B75-1E6D3141228B}"/>
                  </a:ext>
                </a:extLst>
              </p:cNvPr>
              <p:cNvSpPr>
                <a:spLocks/>
              </p:cNvSpPr>
              <p:nvPr/>
            </p:nvSpPr>
            <p:spPr bwMode="auto">
              <a:xfrm>
                <a:off x="4637" y="2763"/>
                <a:ext cx="42" cy="32"/>
              </a:xfrm>
              <a:custGeom>
                <a:avLst/>
                <a:gdLst>
                  <a:gd name="T0" fmla="*/ 3 w 127"/>
                  <a:gd name="T1" fmla="*/ 13 h 97"/>
                  <a:gd name="T2" fmla="*/ 22 w 127"/>
                  <a:gd name="T3" fmla="*/ 12 h 97"/>
                  <a:gd name="T4" fmla="*/ 41 w 127"/>
                  <a:gd name="T5" fmla="*/ 17 h 97"/>
                  <a:gd name="T6" fmla="*/ 60 w 127"/>
                  <a:gd name="T7" fmla="*/ 21 h 97"/>
                  <a:gd name="T8" fmla="*/ 76 w 127"/>
                  <a:gd name="T9" fmla="*/ 32 h 97"/>
                  <a:gd name="T10" fmla="*/ 89 w 127"/>
                  <a:gd name="T11" fmla="*/ 45 h 97"/>
                  <a:gd name="T12" fmla="*/ 102 w 127"/>
                  <a:gd name="T13" fmla="*/ 59 h 97"/>
                  <a:gd name="T14" fmla="*/ 109 w 127"/>
                  <a:gd name="T15" fmla="*/ 76 h 97"/>
                  <a:gd name="T16" fmla="*/ 116 w 127"/>
                  <a:gd name="T17" fmla="*/ 97 h 97"/>
                  <a:gd name="T18" fmla="*/ 127 w 127"/>
                  <a:gd name="T19" fmla="*/ 95 h 97"/>
                  <a:gd name="T20" fmla="*/ 121 w 127"/>
                  <a:gd name="T21" fmla="*/ 74 h 97"/>
                  <a:gd name="T22" fmla="*/ 111 w 127"/>
                  <a:gd name="T23" fmla="*/ 54 h 97"/>
                  <a:gd name="T24" fmla="*/ 99 w 127"/>
                  <a:gd name="T25" fmla="*/ 35 h 97"/>
                  <a:gd name="T26" fmla="*/ 83 w 127"/>
                  <a:gd name="T27" fmla="*/ 22 h 97"/>
                  <a:gd name="T28" fmla="*/ 66 w 127"/>
                  <a:gd name="T29" fmla="*/ 10 h 97"/>
                  <a:gd name="T30" fmla="*/ 44 w 127"/>
                  <a:gd name="T31" fmla="*/ 4 h 97"/>
                  <a:gd name="T32" fmla="*/ 22 w 127"/>
                  <a:gd name="T33" fmla="*/ 0 h 97"/>
                  <a:gd name="T34" fmla="*/ 0 w 127"/>
                  <a:gd name="T35" fmla="*/ 1 h 97"/>
                  <a:gd name="T36" fmla="*/ 3 w 127"/>
                  <a:gd name="T37"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97">
                    <a:moveTo>
                      <a:pt x="3" y="13"/>
                    </a:moveTo>
                    <a:lnTo>
                      <a:pt x="22" y="12"/>
                    </a:lnTo>
                    <a:lnTo>
                      <a:pt x="41" y="17"/>
                    </a:lnTo>
                    <a:lnTo>
                      <a:pt x="60" y="21"/>
                    </a:lnTo>
                    <a:lnTo>
                      <a:pt x="76" y="32"/>
                    </a:lnTo>
                    <a:lnTo>
                      <a:pt x="89" y="45"/>
                    </a:lnTo>
                    <a:lnTo>
                      <a:pt x="102" y="59"/>
                    </a:lnTo>
                    <a:lnTo>
                      <a:pt x="109" y="76"/>
                    </a:lnTo>
                    <a:lnTo>
                      <a:pt x="116" y="97"/>
                    </a:lnTo>
                    <a:lnTo>
                      <a:pt x="127" y="95"/>
                    </a:lnTo>
                    <a:lnTo>
                      <a:pt x="121" y="74"/>
                    </a:lnTo>
                    <a:lnTo>
                      <a:pt x="111" y="54"/>
                    </a:lnTo>
                    <a:lnTo>
                      <a:pt x="99" y="35"/>
                    </a:lnTo>
                    <a:lnTo>
                      <a:pt x="83" y="22"/>
                    </a:lnTo>
                    <a:lnTo>
                      <a:pt x="66" y="10"/>
                    </a:lnTo>
                    <a:lnTo>
                      <a:pt x="44" y="4"/>
                    </a:lnTo>
                    <a:lnTo>
                      <a:pt x="22" y="0"/>
                    </a:lnTo>
                    <a:lnTo>
                      <a:pt x="0" y="1"/>
                    </a:lnTo>
                    <a:lnTo>
                      <a:pt x="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59" name="Freeform 1699">
                <a:extLst>
                  <a:ext uri="{FF2B5EF4-FFF2-40B4-BE49-F238E27FC236}">
                    <a16:creationId xmlns:a16="http://schemas.microsoft.com/office/drawing/2014/main" id="{805739C6-94DC-9E36-7309-C254175791F8}"/>
                  </a:ext>
                </a:extLst>
              </p:cNvPr>
              <p:cNvSpPr>
                <a:spLocks/>
              </p:cNvSpPr>
              <p:nvPr/>
            </p:nvSpPr>
            <p:spPr bwMode="auto">
              <a:xfrm>
                <a:off x="4605" y="2763"/>
                <a:ext cx="33" cy="42"/>
              </a:xfrm>
              <a:custGeom>
                <a:avLst/>
                <a:gdLst>
                  <a:gd name="T0" fmla="*/ 12 w 98"/>
                  <a:gd name="T1" fmla="*/ 124 h 127"/>
                  <a:gd name="T2" fmla="*/ 12 w 98"/>
                  <a:gd name="T3" fmla="*/ 126 h 127"/>
                  <a:gd name="T4" fmla="*/ 12 w 98"/>
                  <a:gd name="T5" fmla="*/ 105 h 127"/>
                  <a:gd name="T6" fmla="*/ 14 w 98"/>
                  <a:gd name="T7" fmla="*/ 85 h 127"/>
                  <a:gd name="T8" fmla="*/ 21 w 98"/>
                  <a:gd name="T9" fmla="*/ 67 h 127"/>
                  <a:gd name="T10" fmla="*/ 32 w 98"/>
                  <a:gd name="T11" fmla="*/ 51 h 127"/>
                  <a:gd name="T12" fmla="*/ 45 w 98"/>
                  <a:gd name="T13" fmla="*/ 35 h 127"/>
                  <a:gd name="T14" fmla="*/ 59 w 98"/>
                  <a:gd name="T15" fmla="*/ 24 h 127"/>
                  <a:gd name="T16" fmla="*/ 76 w 98"/>
                  <a:gd name="T17" fmla="*/ 18 h 127"/>
                  <a:gd name="T18" fmla="*/ 98 w 98"/>
                  <a:gd name="T19" fmla="*/ 11 h 127"/>
                  <a:gd name="T20" fmla="*/ 95 w 98"/>
                  <a:gd name="T21" fmla="*/ 0 h 127"/>
                  <a:gd name="T22" fmla="*/ 74 w 98"/>
                  <a:gd name="T23" fmla="*/ 6 h 127"/>
                  <a:gd name="T24" fmla="*/ 54 w 98"/>
                  <a:gd name="T25" fmla="*/ 16 h 127"/>
                  <a:gd name="T26" fmla="*/ 35 w 98"/>
                  <a:gd name="T27" fmla="*/ 27 h 127"/>
                  <a:gd name="T28" fmla="*/ 23 w 98"/>
                  <a:gd name="T29" fmla="*/ 44 h 127"/>
                  <a:gd name="T30" fmla="*/ 10 w 98"/>
                  <a:gd name="T31" fmla="*/ 61 h 127"/>
                  <a:gd name="T32" fmla="*/ 4 w 98"/>
                  <a:gd name="T33" fmla="*/ 81 h 127"/>
                  <a:gd name="T34" fmla="*/ 0 w 98"/>
                  <a:gd name="T35" fmla="*/ 105 h 127"/>
                  <a:gd name="T36" fmla="*/ 0 w 98"/>
                  <a:gd name="T37" fmla="*/ 126 h 127"/>
                  <a:gd name="T38" fmla="*/ 0 w 98"/>
                  <a:gd name="T39" fmla="*/ 127 h 127"/>
                  <a:gd name="T40" fmla="*/ 12 w 98"/>
                  <a:gd name="T41"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127">
                    <a:moveTo>
                      <a:pt x="12" y="124"/>
                    </a:moveTo>
                    <a:lnTo>
                      <a:pt x="12" y="126"/>
                    </a:lnTo>
                    <a:lnTo>
                      <a:pt x="12" y="105"/>
                    </a:lnTo>
                    <a:lnTo>
                      <a:pt x="14" y="85"/>
                    </a:lnTo>
                    <a:lnTo>
                      <a:pt x="21" y="67"/>
                    </a:lnTo>
                    <a:lnTo>
                      <a:pt x="32" y="51"/>
                    </a:lnTo>
                    <a:lnTo>
                      <a:pt x="45" y="35"/>
                    </a:lnTo>
                    <a:lnTo>
                      <a:pt x="59" y="24"/>
                    </a:lnTo>
                    <a:lnTo>
                      <a:pt x="76" y="18"/>
                    </a:lnTo>
                    <a:lnTo>
                      <a:pt x="98" y="11"/>
                    </a:lnTo>
                    <a:lnTo>
                      <a:pt x="95" y="0"/>
                    </a:lnTo>
                    <a:lnTo>
                      <a:pt x="74" y="6"/>
                    </a:lnTo>
                    <a:lnTo>
                      <a:pt x="54" y="16"/>
                    </a:lnTo>
                    <a:lnTo>
                      <a:pt x="35" y="27"/>
                    </a:lnTo>
                    <a:lnTo>
                      <a:pt x="23" y="44"/>
                    </a:lnTo>
                    <a:lnTo>
                      <a:pt x="10" y="61"/>
                    </a:lnTo>
                    <a:lnTo>
                      <a:pt x="4" y="81"/>
                    </a:lnTo>
                    <a:lnTo>
                      <a:pt x="0" y="105"/>
                    </a:lnTo>
                    <a:lnTo>
                      <a:pt x="0" y="126"/>
                    </a:lnTo>
                    <a:lnTo>
                      <a:pt x="0" y="127"/>
                    </a:lnTo>
                    <a:lnTo>
                      <a:pt x="12"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60" name="Freeform 1700">
                <a:extLst>
                  <a:ext uri="{FF2B5EF4-FFF2-40B4-BE49-F238E27FC236}">
                    <a16:creationId xmlns:a16="http://schemas.microsoft.com/office/drawing/2014/main" id="{837CD7C5-D0FA-3940-988F-84544F782ECA}"/>
                  </a:ext>
                </a:extLst>
              </p:cNvPr>
              <p:cNvSpPr>
                <a:spLocks/>
              </p:cNvSpPr>
              <p:nvPr/>
            </p:nvSpPr>
            <p:spPr bwMode="auto">
              <a:xfrm>
                <a:off x="4838" y="2697"/>
                <a:ext cx="71" cy="71"/>
              </a:xfrm>
              <a:custGeom>
                <a:avLst/>
                <a:gdLst>
                  <a:gd name="T0" fmla="*/ 2 w 213"/>
                  <a:gd name="T1" fmla="*/ 122 h 213"/>
                  <a:gd name="T2" fmla="*/ 8 w 213"/>
                  <a:gd name="T3" fmla="*/ 143 h 213"/>
                  <a:gd name="T4" fmla="*/ 16 w 213"/>
                  <a:gd name="T5" fmla="*/ 161 h 213"/>
                  <a:gd name="T6" fmla="*/ 29 w 213"/>
                  <a:gd name="T7" fmla="*/ 178 h 213"/>
                  <a:gd name="T8" fmla="*/ 43 w 213"/>
                  <a:gd name="T9" fmla="*/ 191 h 213"/>
                  <a:gd name="T10" fmla="*/ 61 w 213"/>
                  <a:gd name="T11" fmla="*/ 203 h 213"/>
                  <a:gd name="T12" fmla="*/ 81 w 213"/>
                  <a:gd name="T13" fmla="*/ 210 h 213"/>
                  <a:gd name="T14" fmla="*/ 100 w 213"/>
                  <a:gd name="T15" fmla="*/ 213 h 213"/>
                  <a:gd name="T16" fmla="*/ 122 w 213"/>
                  <a:gd name="T17" fmla="*/ 213 h 213"/>
                  <a:gd name="T18" fmla="*/ 143 w 213"/>
                  <a:gd name="T19" fmla="*/ 206 h 213"/>
                  <a:gd name="T20" fmla="*/ 162 w 213"/>
                  <a:gd name="T21" fmla="*/ 198 h 213"/>
                  <a:gd name="T22" fmla="*/ 178 w 213"/>
                  <a:gd name="T23" fmla="*/ 185 h 213"/>
                  <a:gd name="T24" fmla="*/ 191 w 213"/>
                  <a:gd name="T25" fmla="*/ 171 h 213"/>
                  <a:gd name="T26" fmla="*/ 203 w 213"/>
                  <a:gd name="T27" fmla="*/ 153 h 213"/>
                  <a:gd name="T28" fmla="*/ 209 w 213"/>
                  <a:gd name="T29" fmla="*/ 135 h 213"/>
                  <a:gd name="T30" fmla="*/ 213 w 213"/>
                  <a:gd name="T31" fmla="*/ 113 h 213"/>
                  <a:gd name="T32" fmla="*/ 211 w 213"/>
                  <a:gd name="T33" fmla="*/ 92 h 213"/>
                  <a:gd name="T34" fmla="*/ 207 w 213"/>
                  <a:gd name="T35" fmla="*/ 72 h 213"/>
                  <a:gd name="T36" fmla="*/ 198 w 213"/>
                  <a:gd name="T37" fmla="*/ 52 h 213"/>
                  <a:gd name="T38" fmla="*/ 185 w 213"/>
                  <a:gd name="T39" fmla="*/ 37 h 213"/>
                  <a:gd name="T40" fmla="*/ 171 w 213"/>
                  <a:gd name="T41" fmla="*/ 21 h 213"/>
                  <a:gd name="T42" fmla="*/ 152 w 213"/>
                  <a:gd name="T43" fmla="*/ 12 h 213"/>
                  <a:gd name="T44" fmla="*/ 135 w 213"/>
                  <a:gd name="T45" fmla="*/ 5 h 213"/>
                  <a:gd name="T46" fmla="*/ 114 w 213"/>
                  <a:gd name="T47" fmla="*/ 0 h 213"/>
                  <a:gd name="T48" fmla="*/ 91 w 213"/>
                  <a:gd name="T49" fmla="*/ 2 h 213"/>
                  <a:gd name="T50" fmla="*/ 72 w 213"/>
                  <a:gd name="T51" fmla="*/ 9 h 213"/>
                  <a:gd name="T52" fmla="*/ 52 w 213"/>
                  <a:gd name="T53" fmla="*/ 17 h 213"/>
                  <a:gd name="T54" fmla="*/ 36 w 213"/>
                  <a:gd name="T55" fmla="*/ 30 h 213"/>
                  <a:gd name="T56" fmla="*/ 22 w 213"/>
                  <a:gd name="T57" fmla="*/ 44 h 213"/>
                  <a:gd name="T58" fmla="*/ 12 w 213"/>
                  <a:gd name="T59" fmla="*/ 60 h 213"/>
                  <a:gd name="T60" fmla="*/ 5 w 213"/>
                  <a:gd name="T61" fmla="*/ 80 h 213"/>
                  <a:gd name="T62" fmla="*/ 0 w 213"/>
                  <a:gd name="T63" fmla="*/ 100 h 213"/>
                  <a:gd name="T64" fmla="*/ 2 w 213"/>
                  <a:gd name="T65" fmla="*/ 12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3">
                    <a:moveTo>
                      <a:pt x="2" y="122"/>
                    </a:moveTo>
                    <a:lnTo>
                      <a:pt x="8" y="143"/>
                    </a:lnTo>
                    <a:lnTo>
                      <a:pt x="16" y="161"/>
                    </a:lnTo>
                    <a:lnTo>
                      <a:pt x="29" y="178"/>
                    </a:lnTo>
                    <a:lnTo>
                      <a:pt x="43" y="191"/>
                    </a:lnTo>
                    <a:lnTo>
                      <a:pt x="61" y="203"/>
                    </a:lnTo>
                    <a:lnTo>
                      <a:pt x="81" y="210"/>
                    </a:lnTo>
                    <a:lnTo>
                      <a:pt x="100" y="213"/>
                    </a:lnTo>
                    <a:lnTo>
                      <a:pt x="122" y="213"/>
                    </a:lnTo>
                    <a:lnTo>
                      <a:pt x="143" y="206"/>
                    </a:lnTo>
                    <a:lnTo>
                      <a:pt x="162" y="198"/>
                    </a:lnTo>
                    <a:lnTo>
                      <a:pt x="178" y="185"/>
                    </a:lnTo>
                    <a:lnTo>
                      <a:pt x="191" y="171"/>
                    </a:lnTo>
                    <a:lnTo>
                      <a:pt x="203" y="153"/>
                    </a:lnTo>
                    <a:lnTo>
                      <a:pt x="209" y="135"/>
                    </a:lnTo>
                    <a:lnTo>
                      <a:pt x="213" y="113"/>
                    </a:lnTo>
                    <a:lnTo>
                      <a:pt x="211" y="92"/>
                    </a:lnTo>
                    <a:lnTo>
                      <a:pt x="207" y="72"/>
                    </a:lnTo>
                    <a:lnTo>
                      <a:pt x="198" y="52"/>
                    </a:lnTo>
                    <a:lnTo>
                      <a:pt x="185" y="37"/>
                    </a:lnTo>
                    <a:lnTo>
                      <a:pt x="171" y="21"/>
                    </a:lnTo>
                    <a:lnTo>
                      <a:pt x="152" y="12"/>
                    </a:lnTo>
                    <a:lnTo>
                      <a:pt x="135" y="5"/>
                    </a:lnTo>
                    <a:lnTo>
                      <a:pt x="114" y="0"/>
                    </a:lnTo>
                    <a:lnTo>
                      <a:pt x="91" y="2"/>
                    </a:lnTo>
                    <a:lnTo>
                      <a:pt x="72" y="9"/>
                    </a:lnTo>
                    <a:lnTo>
                      <a:pt x="52" y="17"/>
                    </a:lnTo>
                    <a:lnTo>
                      <a:pt x="36" y="30"/>
                    </a:lnTo>
                    <a:lnTo>
                      <a:pt x="22" y="44"/>
                    </a:lnTo>
                    <a:lnTo>
                      <a:pt x="12" y="60"/>
                    </a:lnTo>
                    <a:lnTo>
                      <a:pt x="5" y="80"/>
                    </a:lnTo>
                    <a:lnTo>
                      <a:pt x="0" y="100"/>
                    </a:lnTo>
                    <a:lnTo>
                      <a:pt x="2" y="122"/>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61" name="Freeform 1701">
                <a:extLst>
                  <a:ext uri="{FF2B5EF4-FFF2-40B4-BE49-F238E27FC236}">
                    <a16:creationId xmlns:a16="http://schemas.microsoft.com/office/drawing/2014/main" id="{E8B547E5-521C-5A90-05C0-1B52FD0EE6CF}"/>
                  </a:ext>
                </a:extLst>
              </p:cNvPr>
              <p:cNvSpPr>
                <a:spLocks/>
              </p:cNvSpPr>
              <p:nvPr/>
            </p:nvSpPr>
            <p:spPr bwMode="auto">
              <a:xfrm>
                <a:off x="4837" y="2737"/>
                <a:ext cx="42" cy="32"/>
              </a:xfrm>
              <a:custGeom>
                <a:avLst/>
                <a:gdLst>
                  <a:gd name="T0" fmla="*/ 124 w 126"/>
                  <a:gd name="T1" fmla="*/ 85 h 97"/>
                  <a:gd name="T2" fmla="*/ 125 w 126"/>
                  <a:gd name="T3" fmla="*/ 85 h 97"/>
                  <a:gd name="T4" fmla="*/ 104 w 126"/>
                  <a:gd name="T5" fmla="*/ 85 h 97"/>
                  <a:gd name="T6" fmla="*/ 85 w 126"/>
                  <a:gd name="T7" fmla="*/ 83 h 97"/>
                  <a:gd name="T8" fmla="*/ 66 w 126"/>
                  <a:gd name="T9" fmla="*/ 76 h 97"/>
                  <a:gd name="T10" fmla="*/ 50 w 126"/>
                  <a:gd name="T11" fmla="*/ 65 h 97"/>
                  <a:gd name="T12" fmla="*/ 37 w 126"/>
                  <a:gd name="T13" fmla="*/ 53 h 97"/>
                  <a:gd name="T14" fmla="*/ 24 w 126"/>
                  <a:gd name="T15" fmla="*/ 39 h 97"/>
                  <a:gd name="T16" fmla="*/ 17 w 126"/>
                  <a:gd name="T17" fmla="*/ 21 h 97"/>
                  <a:gd name="T18" fmla="*/ 11 w 126"/>
                  <a:gd name="T19" fmla="*/ 0 h 97"/>
                  <a:gd name="T20" fmla="*/ 0 w 126"/>
                  <a:gd name="T21" fmla="*/ 2 h 97"/>
                  <a:gd name="T22" fmla="*/ 5 w 126"/>
                  <a:gd name="T23" fmla="*/ 25 h 97"/>
                  <a:gd name="T24" fmla="*/ 16 w 126"/>
                  <a:gd name="T25" fmla="*/ 43 h 97"/>
                  <a:gd name="T26" fmla="*/ 29 w 126"/>
                  <a:gd name="T27" fmla="*/ 62 h 97"/>
                  <a:gd name="T28" fmla="*/ 44 w 126"/>
                  <a:gd name="T29" fmla="*/ 75 h 97"/>
                  <a:gd name="T30" fmla="*/ 62 w 126"/>
                  <a:gd name="T31" fmla="*/ 88 h 97"/>
                  <a:gd name="T32" fmla="*/ 83 w 126"/>
                  <a:gd name="T33" fmla="*/ 95 h 97"/>
                  <a:gd name="T34" fmla="*/ 104 w 126"/>
                  <a:gd name="T35" fmla="*/ 97 h 97"/>
                  <a:gd name="T36" fmla="*/ 125 w 126"/>
                  <a:gd name="T37" fmla="*/ 97 h 97"/>
                  <a:gd name="T38" fmla="*/ 126 w 126"/>
                  <a:gd name="T39" fmla="*/ 97 h 97"/>
                  <a:gd name="T40" fmla="*/ 124 w 126"/>
                  <a:gd name="T41" fmla="*/ 8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97">
                    <a:moveTo>
                      <a:pt x="124" y="85"/>
                    </a:moveTo>
                    <a:lnTo>
                      <a:pt x="125" y="85"/>
                    </a:lnTo>
                    <a:lnTo>
                      <a:pt x="104" y="85"/>
                    </a:lnTo>
                    <a:lnTo>
                      <a:pt x="85" y="83"/>
                    </a:lnTo>
                    <a:lnTo>
                      <a:pt x="66" y="76"/>
                    </a:lnTo>
                    <a:lnTo>
                      <a:pt x="50" y="65"/>
                    </a:lnTo>
                    <a:lnTo>
                      <a:pt x="37" y="53"/>
                    </a:lnTo>
                    <a:lnTo>
                      <a:pt x="24" y="39"/>
                    </a:lnTo>
                    <a:lnTo>
                      <a:pt x="17" y="21"/>
                    </a:lnTo>
                    <a:lnTo>
                      <a:pt x="11" y="0"/>
                    </a:lnTo>
                    <a:lnTo>
                      <a:pt x="0" y="2"/>
                    </a:lnTo>
                    <a:lnTo>
                      <a:pt x="5" y="25"/>
                    </a:lnTo>
                    <a:lnTo>
                      <a:pt x="16" y="43"/>
                    </a:lnTo>
                    <a:lnTo>
                      <a:pt x="29" y="62"/>
                    </a:lnTo>
                    <a:lnTo>
                      <a:pt x="44" y="75"/>
                    </a:lnTo>
                    <a:lnTo>
                      <a:pt x="62" y="88"/>
                    </a:lnTo>
                    <a:lnTo>
                      <a:pt x="83" y="95"/>
                    </a:lnTo>
                    <a:lnTo>
                      <a:pt x="104" y="97"/>
                    </a:lnTo>
                    <a:lnTo>
                      <a:pt x="125" y="97"/>
                    </a:lnTo>
                    <a:lnTo>
                      <a:pt x="126" y="97"/>
                    </a:lnTo>
                    <a:lnTo>
                      <a:pt x="124"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62" name="Freeform 1702">
                <a:extLst>
                  <a:ext uri="{FF2B5EF4-FFF2-40B4-BE49-F238E27FC236}">
                    <a16:creationId xmlns:a16="http://schemas.microsoft.com/office/drawing/2014/main" id="{D36B9191-BC71-FCD2-239F-D3FDCDCA5472}"/>
                  </a:ext>
                </a:extLst>
              </p:cNvPr>
              <p:cNvSpPr>
                <a:spLocks/>
              </p:cNvSpPr>
              <p:nvPr/>
            </p:nvSpPr>
            <p:spPr bwMode="auto">
              <a:xfrm>
                <a:off x="4878" y="2727"/>
                <a:ext cx="32" cy="43"/>
              </a:xfrm>
              <a:custGeom>
                <a:avLst/>
                <a:gdLst>
                  <a:gd name="T0" fmla="*/ 84 w 97"/>
                  <a:gd name="T1" fmla="*/ 1 h 127"/>
                  <a:gd name="T2" fmla="*/ 84 w 97"/>
                  <a:gd name="T3" fmla="*/ 2 h 127"/>
                  <a:gd name="T4" fmla="*/ 86 w 97"/>
                  <a:gd name="T5" fmla="*/ 22 h 127"/>
                  <a:gd name="T6" fmla="*/ 82 w 97"/>
                  <a:gd name="T7" fmla="*/ 42 h 127"/>
                  <a:gd name="T8" fmla="*/ 76 w 97"/>
                  <a:gd name="T9" fmla="*/ 59 h 127"/>
                  <a:gd name="T10" fmla="*/ 66 w 97"/>
                  <a:gd name="T11" fmla="*/ 77 h 127"/>
                  <a:gd name="T12" fmla="*/ 54 w 97"/>
                  <a:gd name="T13" fmla="*/ 90 h 127"/>
                  <a:gd name="T14" fmla="*/ 38 w 97"/>
                  <a:gd name="T15" fmla="*/ 103 h 127"/>
                  <a:gd name="T16" fmla="*/ 21 w 97"/>
                  <a:gd name="T17" fmla="*/ 110 h 127"/>
                  <a:gd name="T18" fmla="*/ 0 w 97"/>
                  <a:gd name="T19" fmla="*/ 116 h 127"/>
                  <a:gd name="T20" fmla="*/ 2 w 97"/>
                  <a:gd name="T21" fmla="*/ 127 h 127"/>
                  <a:gd name="T22" fmla="*/ 24 w 97"/>
                  <a:gd name="T23" fmla="*/ 121 h 127"/>
                  <a:gd name="T24" fmla="*/ 44 w 97"/>
                  <a:gd name="T25" fmla="*/ 112 h 127"/>
                  <a:gd name="T26" fmla="*/ 62 w 97"/>
                  <a:gd name="T27" fmla="*/ 99 h 127"/>
                  <a:gd name="T28" fmla="*/ 75 w 97"/>
                  <a:gd name="T29" fmla="*/ 83 h 127"/>
                  <a:gd name="T30" fmla="*/ 88 w 97"/>
                  <a:gd name="T31" fmla="*/ 64 h 127"/>
                  <a:gd name="T32" fmla="*/ 92 w 97"/>
                  <a:gd name="T33" fmla="*/ 44 h 127"/>
                  <a:gd name="T34" fmla="*/ 97 w 97"/>
                  <a:gd name="T35" fmla="*/ 22 h 127"/>
                  <a:gd name="T36" fmla="*/ 96 w 97"/>
                  <a:gd name="T37" fmla="*/ 0 h 127"/>
                  <a:gd name="T38" fmla="*/ 96 w 97"/>
                  <a:gd name="T39" fmla="*/ 1 h 127"/>
                  <a:gd name="T40" fmla="*/ 84 w 97"/>
                  <a:gd name="T41" fmla="*/ 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127">
                    <a:moveTo>
                      <a:pt x="84" y="1"/>
                    </a:moveTo>
                    <a:lnTo>
                      <a:pt x="84" y="2"/>
                    </a:lnTo>
                    <a:lnTo>
                      <a:pt x="86" y="22"/>
                    </a:lnTo>
                    <a:lnTo>
                      <a:pt x="82" y="42"/>
                    </a:lnTo>
                    <a:lnTo>
                      <a:pt x="76" y="59"/>
                    </a:lnTo>
                    <a:lnTo>
                      <a:pt x="66" y="77"/>
                    </a:lnTo>
                    <a:lnTo>
                      <a:pt x="54" y="90"/>
                    </a:lnTo>
                    <a:lnTo>
                      <a:pt x="38" y="103"/>
                    </a:lnTo>
                    <a:lnTo>
                      <a:pt x="21" y="110"/>
                    </a:lnTo>
                    <a:lnTo>
                      <a:pt x="0" y="116"/>
                    </a:lnTo>
                    <a:lnTo>
                      <a:pt x="2" y="127"/>
                    </a:lnTo>
                    <a:lnTo>
                      <a:pt x="24" y="121"/>
                    </a:lnTo>
                    <a:lnTo>
                      <a:pt x="44" y="112"/>
                    </a:lnTo>
                    <a:lnTo>
                      <a:pt x="62" y="99"/>
                    </a:lnTo>
                    <a:lnTo>
                      <a:pt x="75" y="83"/>
                    </a:lnTo>
                    <a:lnTo>
                      <a:pt x="88" y="64"/>
                    </a:lnTo>
                    <a:lnTo>
                      <a:pt x="92" y="44"/>
                    </a:lnTo>
                    <a:lnTo>
                      <a:pt x="97" y="22"/>
                    </a:lnTo>
                    <a:lnTo>
                      <a:pt x="96" y="0"/>
                    </a:lnTo>
                    <a:lnTo>
                      <a:pt x="96" y="1"/>
                    </a:lnTo>
                    <a:lnTo>
                      <a:pt x="8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63" name="Freeform 1703">
                <a:extLst>
                  <a:ext uri="{FF2B5EF4-FFF2-40B4-BE49-F238E27FC236}">
                    <a16:creationId xmlns:a16="http://schemas.microsoft.com/office/drawing/2014/main" id="{F2D68233-502E-CAEF-4A33-08C7C2A92090}"/>
                  </a:ext>
                </a:extLst>
              </p:cNvPr>
              <p:cNvSpPr>
                <a:spLocks/>
              </p:cNvSpPr>
              <p:nvPr/>
            </p:nvSpPr>
            <p:spPr bwMode="auto">
              <a:xfrm>
                <a:off x="4868" y="2696"/>
                <a:ext cx="42" cy="32"/>
              </a:xfrm>
              <a:custGeom>
                <a:avLst/>
                <a:gdLst>
                  <a:gd name="T0" fmla="*/ 3 w 127"/>
                  <a:gd name="T1" fmla="*/ 13 h 96"/>
                  <a:gd name="T2" fmla="*/ 23 w 127"/>
                  <a:gd name="T3" fmla="*/ 12 h 96"/>
                  <a:gd name="T4" fmla="*/ 43 w 127"/>
                  <a:gd name="T5" fmla="*/ 15 h 96"/>
                  <a:gd name="T6" fmla="*/ 60 w 127"/>
                  <a:gd name="T7" fmla="*/ 23 h 96"/>
                  <a:gd name="T8" fmla="*/ 78 w 127"/>
                  <a:gd name="T9" fmla="*/ 31 h 96"/>
                  <a:gd name="T10" fmla="*/ 91 w 127"/>
                  <a:gd name="T11" fmla="*/ 46 h 96"/>
                  <a:gd name="T12" fmla="*/ 105 w 127"/>
                  <a:gd name="T13" fmla="*/ 58 h 96"/>
                  <a:gd name="T14" fmla="*/ 110 w 127"/>
                  <a:gd name="T15" fmla="*/ 78 h 96"/>
                  <a:gd name="T16" fmla="*/ 115 w 127"/>
                  <a:gd name="T17" fmla="*/ 96 h 96"/>
                  <a:gd name="T18" fmla="*/ 127 w 127"/>
                  <a:gd name="T19" fmla="*/ 96 h 96"/>
                  <a:gd name="T20" fmla="*/ 122 w 127"/>
                  <a:gd name="T21" fmla="*/ 75 h 96"/>
                  <a:gd name="T22" fmla="*/ 113 w 127"/>
                  <a:gd name="T23" fmla="*/ 54 h 96"/>
                  <a:gd name="T24" fmla="*/ 100 w 127"/>
                  <a:gd name="T25" fmla="*/ 37 h 96"/>
                  <a:gd name="T26" fmla="*/ 85 w 127"/>
                  <a:gd name="T27" fmla="*/ 23 h 96"/>
                  <a:gd name="T28" fmla="*/ 65 w 127"/>
                  <a:gd name="T29" fmla="*/ 12 h 96"/>
                  <a:gd name="T30" fmla="*/ 46 w 127"/>
                  <a:gd name="T31" fmla="*/ 3 h 96"/>
                  <a:gd name="T32" fmla="*/ 23 w 127"/>
                  <a:gd name="T33" fmla="*/ 0 h 96"/>
                  <a:gd name="T34" fmla="*/ 0 w 127"/>
                  <a:gd name="T35" fmla="*/ 1 h 96"/>
                  <a:gd name="T36" fmla="*/ 3 w 127"/>
                  <a:gd name="T37" fmla="*/ 1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96">
                    <a:moveTo>
                      <a:pt x="3" y="13"/>
                    </a:moveTo>
                    <a:lnTo>
                      <a:pt x="23" y="12"/>
                    </a:lnTo>
                    <a:lnTo>
                      <a:pt x="43" y="15"/>
                    </a:lnTo>
                    <a:lnTo>
                      <a:pt x="60" y="23"/>
                    </a:lnTo>
                    <a:lnTo>
                      <a:pt x="78" y="31"/>
                    </a:lnTo>
                    <a:lnTo>
                      <a:pt x="91" y="46"/>
                    </a:lnTo>
                    <a:lnTo>
                      <a:pt x="105" y="58"/>
                    </a:lnTo>
                    <a:lnTo>
                      <a:pt x="110" y="78"/>
                    </a:lnTo>
                    <a:lnTo>
                      <a:pt x="115" y="96"/>
                    </a:lnTo>
                    <a:lnTo>
                      <a:pt x="127" y="96"/>
                    </a:lnTo>
                    <a:lnTo>
                      <a:pt x="122" y="75"/>
                    </a:lnTo>
                    <a:lnTo>
                      <a:pt x="113" y="54"/>
                    </a:lnTo>
                    <a:lnTo>
                      <a:pt x="100" y="37"/>
                    </a:lnTo>
                    <a:lnTo>
                      <a:pt x="85" y="23"/>
                    </a:lnTo>
                    <a:lnTo>
                      <a:pt x="65" y="12"/>
                    </a:lnTo>
                    <a:lnTo>
                      <a:pt x="46" y="3"/>
                    </a:lnTo>
                    <a:lnTo>
                      <a:pt x="23" y="0"/>
                    </a:lnTo>
                    <a:lnTo>
                      <a:pt x="0" y="1"/>
                    </a:lnTo>
                    <a:lnTo>
                      <a:pt x="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64" name="Freeform 1704">
                <a:extLst>
                  <a:ext uri="{FF2B5EF4-FFF2-40B4-BE49-F238E27FC236}">
                    <a16:creationId xmlns:a16="http://schemas.microsoft.com/office/drawing/2014/main" id="{4E309DF2-1CFA-5221-C5D3-97B5C54A8159}"/>
                  </a:ext>
                </a:extLst>
              </p:cNvPr>
              <p:cNvSpPr>
                <a:spLocks/>
              </p:cNvSpPr>
              <p:nvPr/>
            </p:nvSpPr>
            <p:spPr bwMode="auto">
              <a:xfrm>
                <a:off x="4837" y="2696"/>
                <a:ext cx="32" cy="42"/>
              </a:xfrm>
              <a:custGeom>
                <a:avLst/>
                <a:gdLst>
                  <a:gd name="T0" fmla="*/ 12 w 97"/>
                  <a:gd name="T1" fmla="*/ 124 h 126"/>
                  <a:gd name="T2" fmla="*/ 10 w 97"/>
                  <a:gd name="T3" fmla="*/ 104 h 126"/>
                  <a:gd name="T4" fmla="*/ 15 w 97"/>
                  <a:gd name="T5" fmla="*/ 85 h 126"/>
                  <a:gd name="T6" fmla="*/ 22 w 97"/>
                  <a:gd name="T7" fmla="*/ 67 h 126"/>
                  <a:gd name="T8" fmla="*/ 30 w 97"/>
                  <a:gd name="T9" fmla="*/ 50 h 126"/>
                  <a:gd name="T10" fmla="*/ 44 w 97"/>
                  <a:gd name="T11" fmla="*/ 37 h 126"/>
                  <a:gd name="T12" fmla="*/ 58 w 97"/>
                  <a:gd name="T13" fmla="*/ 24 h 126"/>
                  <a:gd name="T14" fmla="*/ 77 w 97"/>
                  <a:gd name="T15" fmla="*/ 17 h 126"/>
                  <a:gd name="T16" fmla="*/ 97 w 97"/>
                  <a:gd name="T17" fmla="*/ 12 h 126"/>
                  <a:gd name="T18" fmla="*/ 94 w 97"/>
                  <a:gd name="T19" fmla="*/ 0 h 126"/>
                  <a:gd name="T20" fmla="*/ 75 w 97"/>
                  <a:gd name="T21" fmla="*/ 6 h 126"/>
                  <a:gd name="T22" fmla="*/ 52 w 97"/>
                  <a:gd name="T23" fmla="*/ 15 h 126"/>
                  <a:gd name="T24" fmla="*/ 36 w 97"/>
                  <a:gd name="T25" fmla="*/ 28 h 126"/>
                  <a:gd name="T26" fmla="*/ 22 w 97"/>
                  <a:gd name="T27" fmla="*/ 44 h 126"/>
                  <a:gd name="T28" fmla="*/ 10 w 97"/>
                  <a:gd name="T29" fmla="*/ 61 h 126"/>
                  <a:gd name="T30" fmla="*/ 3 w 97"/>
                  <a:gd name="T31" fmla="*/ 83 h 126"/>
                  <a:gd name="T32" fmla="*/ 0 w 97"/>
                  <a:gd name="T33" fmla="*/ 104 h 126"/>
                  <a:gd name="T34" fmla="*/ 1 w 97"/>
                  <a:gd name="T35" fmla="*/ 126 h 126"/>
                  <a:gd name="T36" fmla="*/ 12 w 97"/>
                  <a:gd name="T37" fmla="*/ 1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26">
                    <a:moveTo>
                      <a:pt x="12" y="124"/>
                    </a:moveTo>
                    <a:lnTo>
                      <a:pt x="10" y="104"/>
                    </a:lnTo>
                    <a:lnTo>
                      <a:pt x="15" y="85"/>
                    </a:lnTo>
                    <a:lnTo>
                      <a:pt x="22" y="67"/>
                    </a:lnTo>
                    <a:lnTo>
                      <a:pt x="30" y="50"/>
                    </a:lnTo>
                    <a:lnTo>
                      <a:pt x="44" y="37"/>
                    </a:lnTo>
                    <a:lnTo>
                      <a:pt x="58" y="24"/>
                    </a:lnTo>
                    <a:lnTo>
                      <a:pt x="77" y="17"/>
                    </a:lnTo>
                    <a:lnTo>
                      <a:pt x="97" y="12"/>
                    </a:lnTo>
                    <a:lnTo>
                      <a:pt x="94" y="0"/>
                    </a:lnTo>
                    <a:lnTo>
                      <a:pt x="75" y="6"/>
                    </a:lnTo>
                    <a:lnTo>
                      <a:pt x="52" y="15"/>
                    </a:lnTo>
                    <a:lnTo>
                      <a:pt x="36" y="28"/>
                    </a:lnTo>
                    <a:lnTo>
                      <a:pt x="22" y="44"/>
                    </a:lnTo>
                    <a:lnTo>
                      <a:pt x="10" y="61"/>
                    </a:lnTo>
                    <a:lnTo>
                      <a:pt x="3" y="83"/>
                    </a:lnTo>
                    <a:lnTo>
                      <a:pt x="0" y="104"/>
                    </a:lnTo>
                    <a:lnTo>
                      <a:pt x="1" y="126"/>
                    </a:lnTo>
                    <a:lnTo>
                      <a:pt x="12"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65" name="Freeform 1705">
                <a:extLst>
                  <a:ext uri="{FF2B5EF4-FFF2-40B4-BE49-F238E27FC236}">
                    <a16:creationId xmlns:a16="http://schemas.microsoft.com/office/drawing/2014/main" id="{10A6FFE6-CA5B-B596-DC0F-AF8E917F5CB3}"/>
                  </a:ext>
                </a:extLst>
              </p:cNvPr>
              <p:cNvSpPr>
                <a:spLocks/>
              </p:cNvSpPr>
              <p:nvPr/>
            </p:nvSpPr>
            <p:spPr bwMode="auto">
              <a:xfrm>
                <a:off x="4688" y="2623"/>
                <a:ext cx="70" cy="70"/>
              </a:xfrm>
              <a:custGeom>
                <a:avLst/>
                <a:gdLst>
                  <a:gd name="T0" fmla="*/ 54 w 210"/>
                  <a:gd name="T1" fmla="*/ 198 h 211"/>
                  <a:gd name="T2" fmla="*/ 74 w 210"/>
                  <a:gd name="T3" fmla="*/ 206 h 211"/>
                  <a:gd name="T4" fmla="*/ 94 w 210"/>
                  <a:gd name="T5" fmla="*/ 211 h 211"/>
                  <a:gd name="T6" fmla="*/ 114 w 210"/>
                  <a:gd name="T7" fmla="*/ 211 h 211"/>
                  <a:gd name="T8" fmla="*/ 134 w 210"/>
                  <a:gd name="T9" fmla="*/ 208 h 211"/>
                  <a:gd name="T10" fmla="*/ 153 w 210"/>
                  <a:gd name="T11" fmla="*/ 201 h 211"/>
                  <a:gd name="T12" fmla="*/ 169 w 210"/>
                  <a:gd name="T13" fmla="*/ 190 h 211"/>
                  <a:gd name="T14" fmla="*/ 184 w 210"/>
                  <a:gd name="T15" fmla="*/ 176 h 211"/>
                  <a:gd name="T16" fmla="*/ 197 w 210"/>
                  <a:gd name="T17" fmla="*/ 158 h 211"/>
                  <a:gd name="T18" fmla="*/ 205 w 210"/>
                  <a:gd name="T19" fmla="*/ 138 h 211"/>
                  <a:gd name="T20" fmla="*/ 210 w 210"/>
                  <a:gd name="T21" fmla="*/ 118 h 211"/>
                  <a:gd name="T22" fmla="*/ 210 w 210"/>
                  <a:gd name="T23" fmla="*/ 97 h 211"/>
                  <a:gd name="T24" fmla="*/ 207 w 210"/>
                  <a:gd name="T25" fmla="*/ 77 h 211"/>
                  <a:gd name="T26" fmla="*/ 199 w 210"/>
                  <a:gd name="T27" fmla="*/ 59 h 211"/>
                  <a:gd name="T28" fmla="*/ 190 w 210"/>
                  <a:gd name="T29" fmla="*/ 41 h 211"/>
                  <a:gd name="T30" fmla="*/ 175 w 210"/>
                  <a:gd name="T31" fmla="*/ 26 h 211"/>
                  <a:gd name="T32" fmla="*/ 157 w 210"/>
                  <a:gd name="T33" fmla="*/ 13 h 211"/>
                  <a:gd name="T34" fmla="*/ 139 w 210"/>
                  <a:gd name="T35" fmla="*/ 5 h 211"/>
                  <a:gd name="T36" fmla="*/ 119 w 210"/>
                  <a:gd name="T37" fmla="*/ 0 h 211"/>
                  <a:gd name="T38" fmla="*/ 96 w 210"/>
                  <a:gd name="T39" fmla="*/ 0 h 211"/>
                  <a:gd name="T40" fmla="*/ 77 w 210"/>
                  <a:gd name="T41" fmla="*/ 4 h 211"/>
                  <a:gd name="T42" fmla="*/ 59 w 210"/>
                  <a:gd name="T43" fmla="*/ 12 h 211"/>
                  <a:gd name="T44" fmla="*/ 41 w 210"/>
                  <a:gd name="T45" fmla="*/ 21 h 211"/>
                  <a:gd name="T46" fmla="*/ 26 w 210"/>
                  <a:gd name="T47" fmla="*/ 37 h 211"/>
                  <a:gd name="T48" fmla="*/ 13 w 210"/>
                  <a:gd name="T49" fmla="*/ 54 h 211"/>
                  <a:gd name="T50" fmla="*/ 5 w 210"/>
                  <a:gd name="T51" fmla="*/ 74 h 211"/>
                  <a:gd name="T52" fmla="*/ 0 w 210"/>
                  <a:gd name="T53" fmla="*/ 95 h 211"/>
                  <a:gd name="T54" fmla="*/ 0 w 210"/>
                  <a:gd name="T55" fmla="*/ 115 h 211"/>
                  <a:gd name="T56" fmla="*/ 5 w 210"/>
                  <a:gd name="T57" fmla="*/ 135 h 211"/>
                  <a:gd name="T58" fmla="*/ 12 w 210"/>
                  <a:gd name="T59" fmla="*/ 152 h 211"/>
                  <a:gd name="T60" fmla="*/ 21 w 210"/>
                  <a:gd name="T61" fmla="*/ 171 h 211"/>
                  <a:gd name="T62" fmla="*/ 38 w 210"/>
                  <a:gd name="T63" fmla="*/ 185 h 211"/>
                  <a:gd name="T64" fmla="*/ 54 w 210"/>
                  <a:gd name="T65" fmla="*/ 19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211">
                    <a:moveTo>
                      <a:pt x="54" y="198"/>
                    </a:moveTo>
                    <a:lnTo>
                      <a:pt x="74" y="206"/>
                    </a:lnTo>
                    <a:lnTo>
                      <a:pt x="94" y="211"/>
                    </a:lnTo>
                    <a:lnTo>
                      <a:pt x="114" y="211"/>
                    </a:lnTo>
                    <a:lnTo>
                      <a:pt x="134" y="208"/>
                    </a:lnTo>
                    <a:lnTo>
                      <a:pt x="153" y="201"/>
                    </a:lnTo>
                    <a:lnTo>
                      <a:pt x="169" y="190"/>
                    </a:lnTo>
                    <a:lnTo>
                      <a:pt x="184" y="176"/>
                    </a:lnTo>
                    <a:lnTo>
                      <a:pt x="197" y="158"/>
                    </a:lnTo>
                    <a:lnTo>
                      <a:pt x="205" y="138"/>
                    </a:lnTo>
                    <a:lnTo>
                      <a:pt x="210" y="118"/>
                    </a:lnTo>
                    <a:lnTo>
                      <a:pt x="210" y="97"/>
                    </a:lnTo>
                    <a:lnTo>
                      <a:pt x="207" y="77"/>
                    </a:lnTo>
                    <a:lnTo>
                      <a:pt x="199" y="59"/>
                    </a:lnTo>
                    <a:lnTo>
                      <a:pt x="190" y="41"/>
                    </a:lnTo>
                    <a:lnTo>
                      <a:pt x="175" y="26"/>
                    </a:lnTo>
                    <a:lnTo>
                      <a:pt x="157" y="13"/>
                    </a:lnTo>
                    <a:lnTo>
                      <a:pt x="139" y="5"/>
                    </a:lnTo>
                    <a:lnTo>
                      <a:pt x="119" y="0"/>
                    </a:lnTo>
                    <a:lnTo>
                      <a:pt x="96" y="0"/>
                    </a:lnTo>
                    <a:lnTo>
                      <a:pt x="77" y="4"/>
                    </a:lnTo>
                    <a:lnTo>
                      <a:pt x="59" y="12"/>
                    </a:lnTo>
                    <a:lnTo>
                      <a:pt x="41" y="21"/>
                    </a:lnTo>
                    <a:lnTo>
                      <a:pt x="26" y="37"/>
                    </a:lnTo>
                    <a:lnTo>
                      <a:pt x="13" y="54"/>
                    </a:lnTo>
                    <a:lnTo>
                      <a:pt x="5" y="74"/>
                    </a:lnTo>
                    <a:lnTo>
                      <a:pt x="0" y="95"/>
                    </a:lnTo>
                    <a:lnTo>
                      <a:pt x="0" y="115"/>
                    </a:lnTo>
                    <a:lnTo>
                      <a:pt x="5" y="135"/>
                    </a:lnTo>
                    <a:lnTo>
                      <a:pt x="12" y="152"/>
                    </a:lnTo>
                    <a:lnTo>
                      <a:pt x="21" y="171"/>
                    </a:lnTo>
                    <a:lnTo>
                      <a:pt x="38" y="185"/>
                    </a:lnTo>
                    <a:lnTo>
                      <a:pt x="54" y="198"/>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66" name="Freeform 1706">
                <a:extLst>
                  <a:ext uri="{FF2B5EF4-FFF2-40B4-BE49-F238E27FC236}">
                    <a16:creationId xmlns:a16="http://schemas.microsoft.com/office/drawing/2014/main" id="{1C210635-D1AD-633D-6AFD-B8BED9C3F669}"/>
                  </a:ext>
                </a:extLst>
              </p:cNvPr>
              <p:cNvSpPr>
                <a:spLocks/>
              </p:cNvSpPr>
              <p:nvPr/>
            </p:nvSpPr>
            <p:spPr bwMode="auto">
              <a:xfrm>
                <a:off x="4705" y="2675"/>
                <a:ext cx="50" cy="20"/>
              </a:xfrm>
              <a:custGeom>
                <a:avLst/>
                <a:gdLst>
                  <a:gd name="T0" fmla="*/ 141 w 150"/>
                  <a:gd name="T1" fmla="*/ 0 h 61"/>
                  <a:gd name="T2" fmla="*/ 129 w 150"/>
                  <a:gd name="T3" fmla="*/ 15 h 61"/>
                  <a:gd name="T4" fmla="*/ 115 w 150"/>
                  <a:gd name="T5" fmla="*/ 30 h 61"/>
                  <a:gd name="T6" fmla="*/ 98 w 150"/>
                  <a:gd name="T7" fmla="*/ 39 h 61"/>
                  <a:gd name="T8" fmla="*/ 82 w 150"/>
                  <a:gd name="T9" fmla="*/ 46 h 61"/>
                  <a:gd name="T10" fmla="*/ 63 w 150"/>
                  <a:gd name="T11" fmla="*/ 50 h 61"/>
                  <a:gd name="T12" fmla="*/ 43 w 150"/>
                  <a:gd name="T13" fmla="*/ 50 h 61"/>
                  <a:gd name="T14" fmla="*/ 24 w 150"/>
                  <a:gd name="T15" fmla="*/ 45 h 61"/>
                  <a:gd name="T16" fmla="*/ 7 w 150"/>
                  <a:gd name="T17" fmla="*/ 38 h 61"/>
                  <a:gd name="T18" fmla="*/ 0 w 150"/>
                  <a:gd name="T19" fmla="*/ 46 h 61"/>
                  <a:gd name="T20" fmla="*/ 22 w 150"/>
                  <a:gd name="T21" fmla="*/ 56 h 61"/>
                  <a:gd name="T22" fmla="*/ 43 w 150"/>
                  <a:gd name="T23" fmla="*/ 61 h 61"/>
                  <a:gd name="T24" fmla="*/ 63 w 150"/>
                  <a:gd name="T25" fmla="*/ 61 h 61"/>
                  <a:gd name="T26" fmla="*/ 84 w 150"/>
                  <a:gd name="T27" fmla="*/ 58 h 61"/>
                  <a:gd name="T28" fmla="*/ 104 w 150"/>
                  <a:gd name="T29" fmla="*/ 50 h 61"/>
                  <a:gd name="T30" fmla="*/ 123 w 150"/>
                  <a:gd name="T31" fmla="*/ 38 h 61"/>
                  <a:gd name="T32" fmla="*/ 137 w 150"/>
                  <a:gd name="T33" fmla="*/ 24 h 61"/>
                  <a:gd name="T34" fmla="*/ 150 w 150"/>
                  <a:gd name="T35" fmla="*/ 6 h 61"/>
                  <a:gd name="T36" fmla="*/ 141 w 150"/>
                  <a:gd name="T3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61">
                    <a:moveTo>
                      <a:pt x="141" y="0"/>
                    </a:moveTo>
                    <a:lnTo>
                      <a:pt x="129" y="15"/>
                    </a:lnTo>
                    <a:lnTo>
                      <a:pt x="115" y="30"/>
                    </a:lnTo>
                    <a:lnTo>
                      <a:pt x="98" y="39"/>
                    </a:lnTo>
                    <a:lnTo>
                      <a:pt x="82" y="46"/>
                    </a:lnTo>
                    <a:lnTo>
                      <a:pt x="63" y="50"/>
                    </a:lnTo>
                    <a:lnTo>
                      <a:pt x="43" y="50"/>
                    </a:lnTo>
                    <a:lnTo>
                      <a:pt x="24" y="45"/>
                    </a:lnTo>
                    <a:lnTo>
                      <a:pt x="7" y="38"/>
                    </a:lnTo>
                    <a:lnTo>
                      <a:pt x="0" y="46"/>
                    </a:lnTo>
                    <a:lnTo>
                      <a:pt x="22" y="56"/>
                    </a:lnTo>
                    <a:lnTo>
                      <a:pt x="43" y="61"/>
                    </a:lnTo>
                    <a:lnTo>
                      <a:pt x="63" y="61"/>
                    </a:lnTo>
                    <a:lnTo>
                      <a:pt x="84" y="58"/>
                    </a:lnTo>
                    <a:lnTo>
                      <a:pt x="104" y="50"/>
                    </a:lnTo>
                    <a:lnTo>
                      <a:pt x="123" y="38"/>
                    </a:lnTo>
                    <a:lnTo>
                      <a:pt x="137" y="24"/>
                    </a:lnTo>
                    <a:lnTo>
                      <a:pt x="150" y="6"/>
                    </a:lnTo>
                    <a:lnTo>
                      <a:pt x="14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67" name="Freeform 1707">
                <a:extLst>
                  <a:ext uri="{FF2B5EF4-FFF2-40B4-BE49-F238E27FC236}">
                    <a16:creationId xmlns:a16="http://schemas.microsoft.com/office/drawing/2014/main" id="{7041B7F8-A71A-14CE-F781-9E69C332C404}"/>
                  </a:ext>
                </a:extLst>
              </p:cNvPr>
              <p:cNvSpPr>
                <a:spLocks/>
              </p:cNvSpPr>
              <p:nvPr/>
            </p:nvSpPr>
            <p:spPr bwMode="auto">
              <a:xfrm>
                <a:off x="4740" y="2626"/>
                <a:ext cx="20" cy="51"/>
              </a:xfrm>
              <a:custGeom>
                <a:avLst/>
                <a:gdLst>
                  <a:gd name="T0" fmla="*/ 0 w 60"/>
                  <a:gd name="T1" fmla="*/ 10 h 153"/>
                  <a:gd name="T2" fmla="*/ 15 w 60"/>
                  <a:gd name="T3" fmla="*/ 23 h 153"/>
                  <a:gd name="T4" fmla="*/ 29 w 60"/>
                  <a:gd name="T5" fmla="*/ 34 h 153"/>
                  <a:gd name="T6" fmla="*/ 39 w 60"/>
                  <a:gd name="T7" fmla="*/ 53 h 153"/>
                  <a:gd name="T8" fmla="*/ 45 w 60"/>
                  <a:gd name="T9" fmla="*/ 71 h 153"/>
                  <a:gd name="T10" fmla="*/ 48 w 60"/>
                  <a:gd name="T11" fmla="*/ 88 h 153"/>
                  <a:gd name="T12" fmla="*/ 48 w 60"/>
                  <a:gd name="T13" fmla="*/ 109 h 153"/>
                  <a:gd name="T14" fmla="*/ 43 w 60"/>
                  <a:gd name="T15" fmla="*/ 129 h 153"/>
                  <a:gd name="T16" fmla="*/ 36 w 60"/>
                  <a:gd name="T17" fmla="*/ 147 h 153"/>
                  <a:gd name="T18" fmla="*/ 45 w 60"/>
                  <a:gd name="T19" fmla="*/ 153 h 153"/>
                  <a:gd name="T20" fmla="*/ 55 w 60"/>
                  <a:gd name="T21" fmla="*/ 131 h 153"/>
                  <a:gd name="T22" fmla="*/ 60 w 60"/>
                  <a:gd name="T23" fmla="*/ 109 h 153"/>
                  <a:gd name="T24" fmla="*/ 60 w 60"/>
                  <a:gd name="T25" fmla="*/ 88 h 153"/>
                  <a:gd name="T26" fmla="*/ 56 w 60"/>
                  <a:gd name="T27" fmla="*/ 67 h 153"/>
                  <a:gd name="T28" fmla="*/ 49 w 60"/>
                  <a:gd name="T29" fmla="*/ 47 h 153"/>
                  <a:gd name="T30" fmla="*/ 39 w 60"/>
                  <a:gd name="T31" fmla="*/ 28 h 153"/>
                  <a:gd name="T32" fmla="*/ 24 w 60"/>
                  <a:gd name="T33" fmla="*/ 13 h 153"/>
                  <a:gd name="T34" fmla="*/ 6 w 60"/>
                  <a:gd name="T35" fmla="*/ 0 h 153"/>
                  <a:gd name="T36" fmla="*/ 0 w 60"/>
                  <a:gd name="T37" fmla="*/ 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53">
                    <a:moveTo>
                      <a:pt x="0" y="10"/>
                    </a:moveTo>
                    <a:lnTo>
                      <a:pt x="15" y="23"/>
                    </a:lnTo>
                    <a:lnTo>
                      <a:pt x="29" y="34"/>
                    </a:lnTo>
                    <a:lnTo>
                      <a:pt x="39" y="53"/>
                    </a:lnTo>
                    <a:lnTo>
                      <a:pt x="45" y="71"/>
                    </a:lnTo>
                    <a:lnTo>
                      <a:pt x="48" y="88"/>
                    </a:lnTo>
                    <a:lnTo>
                      <a:pt x="48" y="109"/>
                    </a:lnTo>
                    <a:lnTo>
                      <a:pt x="43" y="129"/>
                    </a:lnTo>
                    <a:lnTo>
                      <a:pt x="36" y="147"/>
                    </a:lnTo>
                    <a:lnTo>
                      <a:pt x="45" y="153"/>
                    </a:lnTo>
                    <a:lnTo>
                      <a:pt x="55" y="131"/>
                    </a:lnTo>
                    <a:lnTo>
                      <a:pt x="60" y="109"/>
                    </a:lnTo>
                    <a:lnTo>
                      <a:pt x="60" y="88"/>
                    </a:lnTo>
                    <a:lnTo>
                      <a:pt x="56" y="67"/>
                    </a:lnTo>
                    <a:lnTo>
                      <a:pt x="49" y="47"/>
                    </a:lnTo>
                    <a:lnTo>
                      <a:pt x="39" y="28"/>
                    </a:lnTo>
                    <a:lnTo>
                      <a:pt x="24" y="13"/>
                    </a:lnTo>
                    <a:lnTo>
                      <a:pt x="6"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68" name="Freeform 1708">
                <a:extLst>
                  <a:ext uri="{FF2B5EF4-FFF2-40B4-BE49-F238E27FC236}">
                    <a16:creationId xmlns:a16="http://schemas.microsoft.com/office/drawing/2014/main" id="{CFA1044C-FE04-0104-87C3-01FFDAA40843}"/>
                  </a:ext>
                </a:extLst>
              </p:cNvPr>
              <p:cNvSpPr>
                <a:spLocks/>
              </p:cNvSpPr>
              <p:nvPr/>
            </p:nvSpPr>
            <p:spPr bwMode="auto">
              <a:xfrm>
                <a:off x="4691" y="2621"/>
                <a:ext cx="50" cy="21"/>
              </a:xfrm>
              <a:custGeom>
                <a:avLst/>
                <a:gdLst>
                  <a:gd name="T0" fmla="*/ 8 w 152"/>
                  <a:gd name="T1" fmla="*/ 62 h 62"/>
                  <a:gd name="T2" fmla="*/ 21 w 152"/>
                  <a:gd name="T3" fmla="*/ 46 h 62"/>
                  <a:gd name="T4" fmla="*/ 35 w 152"/>
                  <a:gd name="T5" fmla="*/ 31 h 62"/>
                  <a:gd name="T6" fmla="*/ 52 w 152"/>
                  <a:gd name="T7" fmla="*/ 23 h 62"/>
                  <a:gd name="T8" fmla="*/ 69 w 152"/>
                  <a:gd name="T9" fmla="*/ 14 h 62"/>
                  <a:gd name="T10" fmla="*/ 87 w 152"/>
                  <a:gd name="T11" fmla="*/ 11 h 62"/>
                  <a:gd name="T12" fmla="*/ 109 w 152"/>
                  <a:gd name="T13" fmla="*/ 11 h 62"/>
                  <a:gd name="T14" fmla="*/ 127 w 152"/>
                  <a:gd name="T15" fmla="*/ 16 h 62"/>
                  <a:gd name="T16" fmla="*/ 146 w 152"/>
                  <a:gd name="T17" fmla="*/ 23 h 62"/>
                  <a:gd name="T18" fmla="*/ 152 w 152"/>
                  <a:gd name="T19" fmla="*/ 14 h 62"/>
                  <a:gd name="T20" fmla="*/ 130 w 152"/>
                  <a:gd name="T21" fmla="*/ 4 h 62"/>
                  <a:gd name="T22" fmla="*/ 109 w 152"/>
                  <a:gd name="T23" fmla="*/ 0 h 62"/>
                  <a:gd name="T24" fmla="*/ 87 w 152"/>
                  <a:gd name="T25" fmla="*/ 0 h 62"/>
                  <a:gd name="T26" fmla="*/ 66 w 152"/>
                  <a:gd name="T27" fmla="*/ 3 h 62"/>
                  <a:gd name="T28" fmla="*/ 46 w 152"/>
                  <a:gd name="T29" fmla="*/ 11 h 62"/>
                  <a:gd name="T30" fmla="*/ 29 w 152"/>
                  <a:gd name="T31" fmla="*/ 23 h 62"/>
                  <a:gd name="T32" fmla="*/ 12 w 152"/>
                  <a:gd name="T33" fmla="*/ 38 h 62"/>
                  <a:gd name="T34" fmla="*/ 0 w 152"/>
                  <a:gd name="T35" fmla="*/ 56 h 62"/>
                  <a:gd name="T36" fmla="*/ 8 w 152"/>
                  <a:gd name="T3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62">
                    <a:moveTo>
                      <a:pt x="8" y="62"/>
                    </a:moveTo>
                    <a:lnTo>
                      <a:pt x="21" y="46"/>
                    </a:lnTo>
                    <a:lnTo>
                      <a:pt x="35" y="31"/>
                    </a:lnTo>
                    <a:lnTo>
                      <a:pt x="52" y="23"/>
                    </a:lnTo>
                    <a:lnTo>
                      <a:pt x="69" y="14"/>
                    </a:lnTo>
                    <a:lnTo>
                      <a:pt x="87" y="11"/>
                    </a:lnTo>
                    <a:lnTo>
                      <a:pt x="109" y="11"/>
                    </a:lnTo>
                    <a:lnTo>
                      <a:pt x="127" y="16"/>
                    </a:lnTo>
                    <a:lnTo>
                      <a:pt x="146" y="23"/>
                    </a:lnTo>
                    <a:lnTo>
                      <a:pt x="152" y="14"/>
                    </a:lnTo>
                    <a:lnTo>
                      <a:pt x="130" y="4"/>
                    </a:lnTo>
                    <a:lnTo>
                      <a:pt x="109" y="0"/>
                    </a:lnTo>
                    <a:lnTo>
                      <a:pt x="87" y="0"/>
                    </a:lnTo>
                    <a:lnTo>
                      <a:pt x="66" y="3"/>
                    </a:lnTo>
                    <a:lnTo>
                      <a:pt x="46" y="11"/>
                    </a:lnTo>
                    <a:lnTo>
                      <a:pt x="29" y="23"/>
                    </a:lnTo>
                    <a:lnTo>
                      <a:pt x="12" y="38"/>
                    </a:lnTo>
                    <a:lnTo>
                      <a:pt x="0" y="56"/>
                    </a:lnTo>
                    <a:lnTo>
                      <a:pt x="8"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69" name="Freeform 1709">
                <a:extLst>
                  <a:ext uri="{FF2B5EF4-FFF2-40B4-BE49-F238E27FC236}">
                    <a16:creationId xmlns:a16="http://schemas.microsoft.com/office/drawing/2014/main" id="{2319F9DD-B87D-3463-2343-2B26C347F8E1}"/>
                  </a:ext>
                </a:extLst>
              </p:cNvPr>
              <p:cNvSpPr>
                <a:spLocks/>
              </p:cNvSpPr>
              <p:nvPr/>
            </p:nvSpPr>
            <p:spPr bwMode="auto">
              <a:xfrm>
                <a:off x="4686" y="2640"/>
                <a:ext cx="21" cy="50"/>
              </a:xfrm>
              <a:custGeom>
                <a:avLst/>
                <a:gdLst>
                  <a:gd name="T0" fmla="*/ 62 w 62"/>
                  <a:gd name="T1" fmla="*/ 142 h 150"/>
                  <a:gd name="T2" fmla="*/ 45 w 62"/>
                  <a:gd name="T3" fmla="*/ 129 h 150"/>
                  <a:gd name="T4" fmla="*/ 30 w 62"/>
                  <a:gd name="T5" fmla="*/ 116 h 150"/>
                  <a:gd name="T6" fmla="*/ 22 w 62"/>
                  <a:gd name="T7" fmla="*/ 98 h 150"/>
                  <a:gd name="T8" fmla="*/ 15 w 62"/>
                  <a:gd name="T9" fmla="*/ 81 h 150"/>
                  <a:gd name="T10" fmla="*/ 10 w 62"/>
                  <a:gd name="T11" fmla="*/ 63 h 150"/>
                  <a:gd name="T12" fmla="*/ 10 w 62"/>
                  <a:gd name="T13" fmla="*/ 43 h 150"/>
                  <a:gd name="T14" fmla="*/ 15 w 62"/>
                  <a:gd name="T15" fmla="*/ 24 h 150"/>
                  <a:gd name="T16" fmla="*/ 22 w 62"/>
                  <a:gd name="T17" fmla="*/ 5 h 150"/>
                  <a:gd name="T18" fmla="*/ 14 w 62"/>
                  <a:gd name="T19" fmla="*/ 0 h 150"/>
                  <a:gd name="T20" fmla="*/ 4 w 62"/>
                  <a:gd name="T21" fmla="*/ 22 h 150"/>
                  <a:gd name="T22" fmla="*/ 0 w 62"/>
                  <a:gd name="T23" fmla="*/ 43 h 150"/>
                  <a:gd name="T24" fmla="*/ 0 w 62"/>
                  <a:gd name="T25" fmla="*/ 63 h 150"/>
                  <a:gd name="T26" fmla="*/ 4 w 62"/>
                  <a:gd name="T27" fmla="*/ 84 h 150"/>
                  <a:gd name="T28" fmla="*/ 10 w 62"/>
                  <a:gd name="T29" fmla="*/ 103 h 150"/>
                  <a:gd name="T30" fmla="*/ 22 w 62"/>
                  <a:gd name="T31" fmla="*/ 122 h 150"/>
                  <a:gd name="T32" fmla="*/ 37 w 62"/>
                  <a:gd name="T33" fmla="*/ 137 h 150"/>
                  <a:gd name="T34" fmla="*/ 56 w 62"/>
                  <a:gd name="T35" fmla="*/ 150 h 150"/>
                  <a:gd name="T36" fmla="*/ 62 w 62"/>
                  <a:gd name="T37" fmla="*/ 14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150">
                    <a:moveTo>
                      <a:pt x="62" y="142"/>
                    </a:moveTo>
                    <a:lnTo>
                      <a:pt x="45" y="129"/>
                    </a:lnTo>
                    <a:lnTo>
                      <a:pt x="30" y="116"/>
                    </a:lnTo>
                    <a:lnTo>
                      <a:pt x="22" y="98"/>
                    </a:lnTo>
                    <a:lnTo>
                      <a:pt x="15" y="81"/>
                    </a:lnTo>
                    <a:lnTo>
                      <a:pt x="10" y="63"/>
                    </a:lnTo>
                    <a:lnTo>
                      <a:pt x="10" y="43"/>
                    </a:lnTo>
                    <a:lnTo>
                      <a:pt x="15" y="24"/>
                    </a:lnTo>
                    <a:lnTo>
                      <a:pt x="22" y="5"/>
                    </a:lnTo>
                    <a:lnTo>
                      <a:pt x="14" y="0"/>
                    </a:lnTo>
                    <a:lnTo>
                      <a:pt x="4" y="22"/>
                    </a:lnTo>
                    <a:lnTo>
                      <a:pt x="0" y="43"/>
                    </a:lnTo>
                    <a:lnTo>
                      <a:pt x="0" y="63"/>
                    </a:lnTo>
                    <a:lnTo>
                      <a:pt x="4" y="84"/>
                    </a:lnTo>
                    <a:lnTo>
                      <a:pt x="10" y="103"/>
                    </a:lnTo>
                    <a:lnTo>
                      <a:pt x="22" y="122"/>
                    </a:lnTo>
                    <a:lnTo>
                      <a:pt x="37" y="137"/>
                    </a:lnTo>
                    <a:lnTo>
                      <a:pt x="56" y="150"/>
                    </a:lnTo>
                    <a:lnTo>
                      <a:pt x="62"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70" name="Freeform 1710">
                <a:extLst>
                  <a:ext uri="{FF2B5EF4-FFF2-40B4-BE49-F238E27FC236}">
                    <a16:creationId xmlns:a16="http://schemas.microsoft.com/office/drawing/2014/main" id="{04FE4EDB-55D9-9E50-4741-ED02D84FEF59}"/>
                  </a:ext>
                </a:extLst>
              </p:cNvPr>
              <p:cNvSpPr>
                <a:spLocks/>
              </p:cNvSpPr>
              <p:nvPr/>
            </p:nvSpPr>
            <p:spPr bwMode="auto">
              <a:xfrm>
                <a:off x="5219" y="2702"/>
                <a:ext cx="71" cy="70"/>
              </a:xfrm>
              <a:custGeom>
                <a:avLst/>
                <a:gdLst>
                  <a:gd name="T0" fmla="*/ 47 w 211"/>
                  <a:gd name="T1" fmla="*/ 17 h 210"/>
                  <a:gd name="T2" fmla="*/ 31 w 211"/>
                  <a:gd name="T3" fmla="*/ 30 h 210"/>
                  <a:gd name="T4" fmla="*/ 18 w 211"/>
                  <a:gd name="T5" fmla="*/ 45 h 210"/>
                  <a:gd name="T6" fmla="*/ 8 w 211"/>
                  <a:gd name="T7" fmla="*/ 64 h 210"/>
                  <a:gd name="T8" fmla="*/ 1 w 211"/>
                  <a:gd name="T9" fmla="*/ 84 h 210"/>
                  <a:gd name="T10" fmla="*/ 0 w 211"/>
                  <a:gd name="T11" fmla="*/ 104 h 210"/>
                  <a:gd name="T12" fmla="*/ 1 w 211"/>
                  <a:gd name="T13" fmla="*/ 124 h 210"/>
                  <a:gd name="T14" fmla="*/ 8 w 211"/>
                  <a:gd name="T15" fmla="*/ 144 h 210"/>
                  <a:gd name="T16" fmla="*/ 18 w 211"/>
                  <a:gd name="T17" fmla="*/ 163 h 210"/>
                  <a:gd name="T18" fmla="*/ 31 w 211"/>
                  <a:gd name="T19" fmla="*/ 180 h 210"/>
                  <a:gd name="T20" fmla="*/ 46 w 211"/>
                  <a:gd name="T21" fmla="*/ 193 h 210"/>
                  <a:gd name="T22" fmla="*/ 65 w 211"/>
                  <a:gd name="T23" fmla="*/ 203 h 210"/>
                  <a:gd name="T24" fmla="*/ 85 w 211"/>
                  <a:gd name="T25" fmla="*/ 209 h 210"/>
                  <a:gd name="T26" fmla="*/ 105 w 211"/>
                  <a:gd name="T27" fmla="*/ 210 h 210"/>
                  <a:gd name="T28" fmla="*/ 124 w 211"/>
                  <a:gd name="T29" fmla="*/ 209 h 210"/>
                  <a:gd name="T30" fmla="*/ 144 w 211"/>
                  <a:gd name="T31" fmla="*/ 203 h 210"/>
                  <a:gd name="T32" fmla="*/ 164 w 211"/>
                  <a:gd name="T33" fmla="*/ 193 h 210"/>
                  <a:gd name="T34" fmla="*/ 181 w 211"/>
                  <a:gd name="T35" fmla="*/ 180 h 210"/>
                  <a:gd name="T36" fmla="*/ 194 w 211"/>
                  <a:gd name="T37" fmla="*/ 165 h 210"/>
                  <a:gd name="T38" fmla="*/ 204 w 211"/>
                  <a:gd name="T39" fmla="*/ 146 h 210"/>
                  <a:gd name="T40" fmla="*/ 210 w 211"/>
                  <a:gd name="T41" fmla="*/ 126 h 210"/>
                  <a:gd name="T42" fmla="*/ 211 w 211"/>
                  <a:gd name="T43" fmla="*/ 106 h 210"/>
                  <a:gd name="T44" fmla="*/ 210 w 211"/>
                  <a:gd name="T45" fmla="*/ 86 h 210"/>
                  <a:gd name="T46" fmla="*/ 204 w 211"/>
                  <a:gd name="T47" fmla="*/ 66 h 210"/>
                  <a:gd name="T48" fmla="*/ 194 w 211"/>
                  <a:gd name="T49" fmla="*/ 46 h 210"/>
                  <a:gd name="T50" fmla="*/ 181 w 211"/>
                  <a:gd name="T51" fmla="*/ 30 h 210"/>
                  <a:gd name="T52" fmla="*/ 165 w 211"/>
                  <a:gd name="T53" fmla="*/ 17 h 210"/>
                  <a:gd name="T54" fmla="*/ 148 w 211"/>
                  <a:gd name="T55" fmla="*/ 7 h 210"/>
                  <a:gd name="T56" fmla="*/ 127 w 211"/>
                  <a:gd name="T57" fmla="*/ 1 h 210"/>
                  <a:gd name="T58" fmla="*/ 107 w 211"/>
                  <a:gd name="T59" fmla="*/ 0 h 210"/>
                  <a:gd name="T60" fmla="*/ 87 w 211"/>
                  <a:gd name="T61" fmla="*/ 1 h 210"/>
                  <a:gd name="T62" fmla="*/ 67 w 211"/>
                  <a:gd name="T63" fmla="*/ 7 h 210"/>
                  <a:gd name="T64" fmla="*/ 47 w 211"/>
                  <a:gd name="T65" fmla="*/ 1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0">
                    <a:moveTo>
                      <a:pt x="47" y="17"/>
                    </a:moveTo>
                    <a:lnTo>
                      <a:pt x="31" y="30"/>
                    </a:lnTo>
                    <a:lnTo>
                      <a:pt x="18" y="45"/>
                    </a:lnTo>
                    <a:lnTo>
                      <a:pt x="8" y="64"/>
                    </a:lnTo>
                    <a:lnTo>
                      <a:pt x="1" y="84"/>
                    </a:lnTo>
                    <a:lnTo>
                      <a:pt x="0" y="104"/>
                    </a:lnTo>
                    <a:lnTo>
                      <a:pt x="1" y="124"/>
                    </a:lnTo>
                    <a:lnTo>
                      <a:pt x="8" y="144"/>
                    </a:lnTo>
                    <a:lnTo>
                      <a:pt x="18" y="163"/>
                    </a:lnTo>
                    <a:lnTo>
                      <a:pt x="31" y="180"/>
                    </a:lnTo>
                    <a:lnTo>
                      <a:pt x="46" y="193"/>
                    </a:lnTo>
                    <a:lnTo>
                      <a:pt x="65" y="203"/>
                    </a:lnTo>
                    <a:lnTo>
                      <a:pt x="85" y="209"/>
                    </a:lnTo>
                    <a:lnTo>
                      <a:pt x="105" y="210"/>
                    </a:lnTo>
                    <a:lnTo>
                      <a:pt x="124" y="209"/>
                    </a:lnTo>
                    <a:lnTo>
                      <a:pt x="144" y="203"/>
                    </a:lnTo>
                    <a:lnTo>
                      <a:pt x="164" y="193"/>
                    </a:lnTo>
                    <a:lnTo>
                      <a:pt x="181" y="180"/>
                    </a:lnTo>
                    <a:lnTo>
                      <a:pt x="194" y="165"/>
                    </a:lnTo>
                    <a:lnTo>
                      <a:pt x="204" y="146"/>
                    </a:lnTo>
                    <a:lnTo>
                      <a:pt x="210" y="126"/>
                    </a:lnTo>
                    <a:lnTo>
                      <a:pt x="211" y="106"/>
                    </a:lnTo>
                    <a:lnTo>
                      <a:pt x="210" y="86"/>
                    </a:lnTo>
                    <a:lnTo>
                      <a:pt x="204" y="66"/>
                    </a:lnTo>
                    <a:lnTo>
                      <a:pt x="194" y="46"/>
                    </a:lnTo>
                    <a:lnTo>
                      <a:pt x="181" y="30"/>
                    </a:lnTo>
                    <a:lnTo>
                      <a:pt x="165" y="17"/>
                    </a:lnTo>
                    <a:lnTo>
                      <a:pt x="148" y="7"/>
                    </a:lnTo>
                    <a:lnTo>
                      <a:pt x="127" y="1"/>
                    </a:lnTo>
                    <a:lnTo>
                      <a:pt x="107" y="0"/>
                    </a:lnTo>
                    <a:lnTo>
                      <a:pt x="87" y="1"/>
                    </a:lnTo>
                    <a:lnTo>
                      <a:pt x="67" y="7"/>
                    </a:lnTo>
                    <a:lnTo>
                      <a:pt x="47" y="17"/>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71" name="Freeform 1711">
                <a:extLst>
                  <a:ext uri="{FF2B5EF4-FFF2-40B4-BE49-F238E27FC236}">
                    <a16:creationId xmlns:a16="http://schemas.microsoft.com/office/drawing/2014/main" id="{1444FC40-7CC2-9449-3358-C2886A6E7620}"/>
                  </a:ext>
                </a:extLst>
              </p:cNvPr>
              <p:cNvSpPr>
                <a:spLocks/>
              </p:cNvSpPr>
              <p:nvPr/>
            </p:nvSpPr>
            <p:spPr bwMode="auto">
              <a:xfrm>
                <a:off x="5218" y="2707"/>
                <a:ext cx="19" cy="50"/>
              </a:xfrm>
              <a:custGeom>
                <a:avLst/>
                <a:gdLst>
                  <a:gd name="T0" fmla="*/ 27 w 55"/>
                  <a:gd name="T1" fmla="*/ 147 h 152"/>
                  <a:gd name="T2" fmla="*/ 19 w 55"/>
                  <a:gd name="T3" fmla="*/ 128 h 152"/>
                  <a:gd name="T4" fmla="*/ 13 w 55"/>
                  <a:gd name="T5" fmla="*/ 109 h 152"/>
                  <a:gd name="T6" fmla="*/ 10 w 55"/>
                  <a:gd name="T7" fmla="*/ 90 h 152"/>
                  <a:gd name="T8" fmla="*/ 13 w 55"/>
                  <a:gd name="T9" fmla="*/ 71 h 152"/>
                  <a:gd name="T10" fmla="*/ 19 w 55"/>
                  <a:gd name="T11" fmla="*/ 53 h 152"/>
                  <a:gd name="T12" fmla="*/ 27 w 55"/>
                  <a:gd name="T13" fmla="*/ 35 h 152"/>
                  <a:gd name="T14" fmla="*/ 38 w 55"/>
                  <a:gd name="T15" fmla="*/ 21 h 152"/>
                  <a:gd name="T16" fmla="*/ 55 w 55"/>
                  <a:gd name="T17" fmla="*/ 8 h 152"/>
                  <a:gd name="T18" fmla="*/ 49 w 55"/>
                  <a:gd name="T19" fmla="*/ 0 h 152"/>
                  <a:gd name="T20" fmla="*/ 30 w 55"/>
                  <a:gd name="T21" fmla="*/ 13 h 152"/>
                  <a:gd name="T22" fmla="*/ 19 w 55"/>
                  <a:gd name="T23" fmla="*/ 29 h 152"/>
                  <a:gd name="T24" fmla="*/ 7 w 55"/>
                  <a:gd name="T25" fmla="*/ 48 h 152"/>
                  <a:gd name="T26" fmla="*/ 1 w 55"/>
                  <a:gd name="T27" fmla="*/ 69 h 152"/>
                  <a:gd name="T28" fmla="*/ 0 w 55"/>
                  <a:gd name="T29" fmla="*/ 90 h 152"/>
                  <a:gd name="T30" fmla="*/ 1 w 55"/>
                  <a:gd name="T31" fmla="*/ 111 h 152"/>
                  <a:gd name="T32" fmla="*/ 7 w 55"/>
                  <a:gd name="T33" fmla="*/ 131 h 152"/>
                  <a:gd name="T34" fmla="*/ 19 w 55"/>
                  <a:gd name="T35" fmla="*/ 152 h 152"/>
                  <a:gd name="T36" fmla="*/ 27 w 55"/>
                  <a:gd name="T37" fmla="*/ 14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2">
                    <a:moveTo>
                      <a:pt x="27" y="147"/>
                    </a:moveTo>
                    <a:lnTo>
                      <a:pt x="19" y="128"/>
                    </a:lnTo>
                    <a:lnTo>
                      <a:pt x="13" y="109"/>
                    </a:lnTo>
                    <a:lnTo>
                      <a:pt x="10" y="90"/>
                    </a:lnTo>
                    <a:lnTo>
                      <a:pt x="13" y="71"/>
                    </a:lnTo>
                    <a:lnTo>
                      <a:pt x="19" y="53"/>
                    </a:lnTo>
                    <a:lnTo>
                      <a:pt x="27" y="35"/>
                    </a:lnTo>
                    <a:lnTo>
                      <a:pt x="38" y="21"/>
                    </a:lnTo>
                    <a:lnTo>
                      <a:pt x="55" y="8"/>
                    </a:lnTo>
                    <a:lnTo>
                      <a:pt x="49" y="0"/>
                    </a:lnTo>
                    <a:lnTo>
                      <a:pt x="30" y="13"/>
                    </a:lnTo>
                    <a:lnTo>
                      <a:pt x="19" y="29"/>
                    </a:lnTo>
                    <a:lnTo>
                      <a:pt x="7" y="48"/>
                    </a:lnTo>
                    <a:lnTo>
                      <a:pt x="1" y="69"/>
                    </a:lnTo>
                    <a:lnTo>
                      <a:pt x="0" y="90"/>
                    </a:lnTo>
                    <a:lnTo>
                      <a:pt x="1" y="111"/>
                    </a:lnTo>
                    <a:lnTo>
                      <a:pt x="7" y="131"/>
                    </a:lnTo>
                    <a:lnTo>
                      <a:pt x="19" y="152"/>
                    </a:lnTo>
                    <a:lnTo>
                      <a:pt x="27"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72" name="Freeform 1712">
                <a:extLst>
                  <a:ext uri="{FF2B5EF4-FFF2-40B4-BE49-F238E27FC236}">
                    <a16:creationId xmlns:a16="http://schemas.microsoft.com/office/drawing/2014/main" id="{930BDC4C-C730-3983-CBBD-3B1D6F5FC341}"/>
                  </a:ext>
                </a:extLst>
              </p:cNvPr>
              <p:cNvSpPr>
                <a:spLocks/>
              </p:cNvSpPr>
              <p:nvPr/>
            </p:nvSpPr>
            <p:spPr bwMode="auto">
              <a:xfrm>
                <a:off x="5225" y="2756"/>
                <a:ext cx="51" cy="18"/>
              </a:xfrm>
              <a:custGeom>
                <a:avLst/>
                <a:gdLst>
                  <a:gd name="T0" fmla="*/ 147 w 153"/>
                  <a:gd name="T1" fmla="*/ 27 h 55"/>
                  <a:gd name="T2" fmla="*/ 128 w 153"/>
                  <a:gd name="T3" fmla="*/ 36 h 55"/>
                  <a:gd name="T4" fmla="*/ 108 w 153"/>
                  <a:gd name="T5" fmla="*/ 42 h 55"/>
                  <a:gd name="T6" fmla="*/ 90 w 153"/>
                  <a:gd name="T7" fmla="*/ 43 h 55"/>
                  <a:gd name="T8" fmla="*/ 72 w 153"/>
                  <a:gd name="T9" fmla="*/ 42 h 55"/>
                  <a:gd name="T10" fmla="*/ 53 w 153"/>
                  <a:gd name="T11" fmla="*/ 36 h 55"/>
                  <a:gd name="T12" fmla="*/ 35 w 153"/>
                  <a:gd name="T13" fmla="*/ 27 h 55"/>
                  <a:gd name="T14" fmla="*/ 21 w 153"/>
                  <a:gd name="T15" fmla="*/ 15 h 55"/>
                  <a:gd name="T16" fmla="*/ 8 w 153"/>
                  <a:gd name="T17" fmla="*/ 0 h 55"/>
                  <a:gd name="T18" fmla="*/ 0 w 153"/>
                  <a:gd name="T19" fmla="*/ 5 h 55"/>
                  <a:gd name="T20" fmla="*/ 12 w 153"/>
                  <a:gd name="T21" fmla="*/ 24 h 55"/>
                  <a:gd name="T22" fmla="*/ 29 w 153"/>
                  <a:gd name="T23" fmla="*/ 36 h 55"/>
                  <a:gd name="T24" fmla="*/ 48 w 153"/>
                  <a:gd name="T25" fmla="*/ 48 h 55"/>
                  <a:gd name="T26" fmla="*/ 69 w 153"/>
                  <a:gd name="T27" fmla="*/ 53 h 55"/>
                  <a:gd name="T28" fmla="*/ 90 w 153"/>
                  <a:gd name="T29" fmla="*/ 55 h 55"/>
                  <a:gd name="T30" fmla="*/ 111 w 153"/>
                  <a:gd name="T31" fmla="*/ 53 h 55"/>
                  <a:gd name="T32" fmla="*/ 131 w 153"/>
                  <a:gd name="T33" fmla="*/ 48 h 55"/>
                  <a:gd name="T34" fmla="*/ 153 w 153"/>
                  <a:gd name="T35" fmla="*/ 36 h 55"/>
                  <a:gd name="T36" fmla="*/ 147 w 153"/>
                  <a:gd name="T3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55">
                    <a:moveTo>
                      <a:pt x="147" y="27"/>
                    </a:moveTo>
                    <a:lnTo>
                      <a:pt x="128" y="36"/>
                    </a:lnTo>
                    <a:lnTo>
                      <a:pt x="108" y="42"/>
                    </a:lnTo>
                    <a:lnTo>
                      <a:pt x="90" y="43"/>
                    </a:lnTo>
                    <a:lnTo>
                      <a:pt x="72" y="42"/>
                    </a:lnTo>
                    <a:lnTo>
                      <a:pt x="53" y="36"/>
                    </a:lnTo>
                    <a:lnTo>
                      <a:pt x="35" y="27"/>
                    </a:lnTo>
                    <a:lnTo>
                      <a:pt x="21" y="15"/>
                    </a:lnTo>
                    <a:lnTo>
                      <a:pt x="8" y="0"/>
                    </a:lnTo>
                    <a:lnTo>
                      <a:pt x="0" y="5"/>
                    </a:lnTo>
                    <a:lnTo>
                      <a:pt x="12" y="24"/>
                    </a:lnTo>
                    <a:lnTo>
                      <a:pt x="29" y="36"/>
                    </a:lnTo>
                    <a:lnTo>
                      <a:pt x="48" y="48"/>
                    </a:lnTo>
                    <a:lnTo>
                      <a:pt x="69" y="53"/>
                    </a:lnTo>
                    <a:lnTo>
                      <a:pt x="90" y="55"/>
                    </a:lnTo>
                    <a:lnTo>
                      <a:pt x="111" y="53"/>
                    </a:lnTo>
                    <a:lnTo>
                      <a:pt x="131" y="48"/>
                    </a:lnTo>
                    <a:lnTo>
                      <a:pt x="153" y="36"/>
                    </a:lnTo>
                    <a:lnTo>
                      <a:pt x="147"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73" name="Freeform 1713">
                <a:extLst>
                  <a:ext uri="{FF2B5EF4-FFF2-40B4-BE49-F238E27FC236}">
                    <a16:creationId xmlns:a16="http://schemas.microsoft.com/office/drawing/2014/main" id="{D4F9C6E4-42AB-A9E6-8EF9-9849579AFEC7}"/>
                  </a:ext>
                </a:extLst>
              </p:cNvPr>
              <p:cNvSpPr>
                <a:spLocks/>
              </p:cNvSpPr>
              <p:nvPr/>
            </p:nvSpPr>
            <p:spPr bwMode="auto">
              <a:xfrm>
                <a:off x="5274" y="2717"/>
                <a:ext cx="18" cy="51"/>
              </a:xfrm>
              <a:custGeom>
                <a:avLst/>
                <a:gdLst>
                  <a:gd name="T0" fmla="*/ 28 w 55"/>
                  <a:gd name="T1" fmla="*/ 5 h 153"/>
                  <a:gd name="T2" fmla="*/ 36 w 55"/>
                  <a:gd name="T3" fmla="*/ 23 h 153"/>
                  <a:gd name="T4" fmla="*/ 42 w 55"/>
                  <a:gd name="T5" fmla="*/ 43 h 153"/>
                  <a:gd name="T6" fmla="*/ 43 w 55"/>
                  <a:gd name="T7" fmla="*/ 62 h 153"/>
                  <a:gd name="T8" fmla="*/ 42 w 55"/>
                  <a:gd name="T9" fmla="*/ 81 h 153"/>
                  <a:gd name="T10" fmla="*/ 36 w 55"/>
                  <a:gd name="T11" fmla="*/ 98 h 153"/>
                  <a:gd name="T12" fmla="*/ 28 w 55"/>
                  <a:gd name="T13" fmla="*/ 118 h 153"/>
                  <a:gd name="T14" fmla="*/ 15 w 55"/>
                  <a:gd name="T15" fmla="*/ 131 h 153"/>
                  <a:gd name="T16" fmla="*/ 0 w 55"/>
                  <a:gd name="T17" fmla="*/ 144 h 153"/>
                  <a:gd name="T18" fmla="*/ 6 w 55"/>
                  <a:gd name="T19" fmla="*/ 153 h 153"/>
                  <a:gd name="T20" fmla="*/ 23 w 55"/>
                  <a:gd name="T21" fmla="*/ 139 h 153"/>
                  <a:gd name="T22" fmla="*/ 36 w 55"/>
                  <a:gd name="T23" fmla="*/ 123 h 153"/>
                  <a:gd name="T24" fmla="*/ 48 w 55"/>
                  <a:gd name="T25" fmla="*/ 104 h 153"/>
                  <a:gd name="T26" fmla="*/ 54 w 55"/>
                  <a:gd name="T27" fmla="*/ 83 h 153"/>
                  <a:gd name="T28" fmla="*/ 55 w 55"/>
                  <a:gd name="T29" fmla="*/ 62 h 153"/>
                  <a:gd name="T30" fmla="*/ 54 w 55"/>
                  <a:gd name="T31" fmla="*/ 41 h 153"/>
                  <a:gd name="T32" fmla="*/ 48 w 55"/>
                  <a:gd name="T33" fmla="*/ 21 h 153"/>
                  <a:gd name="T34" fmla="*/ 36 w 55"/>
                  <a:gd name="T35" fmla="*/ 0 h 153"/>
                  <a:gd name="T36" fmla="*/ 28 w 55"/>
                  <a:gd name="T37" fmla="*/ 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3">
                    <a:moveTo>
                      <a:pt x="28" y="5"/>
                    </a:moveTo>
                    <a:lnTo>
                      <a:pt x="36" y="23"/>
                    </a:lnTo>
                    <a:lnTo>
                      <a:pt x="42" y="43"/>
                    </a:lnTo>
                    <a:lnTo>
                      <a:pt x="43" y="62"/>
                    </a:lnTo>
                    <a:lnTo>
                      <a:pt x="42" y="81"/>
                    </a:lnTo>
                    <a:lnTo>
                      <a:pt x="36" y="98"/>
                    </a:lnTo>
                    <a:lnTo>
                      <a:pt x="28" y="118"/>
                    </a:lnTo>
                    <a:lnTo>
                      <a:pt x="15" y="131"/>
                    </a:lnTo>
                    <a:lnTo>
                      <a:pt x="0" y="144"/>
                    </a:lnTo>
                    <a:lnTo>
                      <a:pt x="6" y="153"/>
                    </a:lnTo>
                    <a:lnTo>
                      <a:pt x="23" y="139"/>
                    </a:lnTo>
                    <a:lnTo>
                      <a:pt x="36" y="123"/>
                    </a:lnTo>
                    <a:lnTo>
                      <a:pt x="48" y="104"/>
                    </a:lnTo>
                    <a:lnTo>
                      <a:pt x="54" y="83"/>
                    </a:lnTo>
                    <a:lnTo>
                      <a:pt x="55" y="62"/>
                    </a:lnTo>
                    <a:lnTo>
                      <a:pt x="54" y="41"/>
                    </a:lnTo>
                    <a:lnTo>
                      <a:pt x="48" y="21"/>
                    </a:lnTo>
                    <a:lnTo>
                      <a:pt x="36" y="0"/>
                    </a:lnTo>
                    <a:lnTo>
                      <a:pt x="2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74" name="Freeform 1714">
                <a:extLst>
                  <a:ext uri="{FF2B5EF4-FFF2-40B4-BE49-F238E27FC236}">
                    <a16:creationId xmlns:a16="http://schemas.microsoft.com/office/drawing/2014/main" id="{7369EC63-9946-BE0D-C443-FC09979F6CA3}"/>
                  </a:ext>
                </a:extLst>
              </p:cNvPr>
              <p:cNvSpPr>
                <a:spLocks/>
              </p:cNvSpPr>
              <p:nvPr/>
            </p:nvSpPr>
            <p:spPr bwMode="auto">
              <a:xfrm>
                <a:off x="5235" y="2700"/>
                <a:ext cx="51" cy="18"/>
              </a:xfrm>
              <a:custGeom>
                <a:avLst/>
                <a:gdLst>
                  <a:gd name="T0" fmla="*/ 5 w 153"/>
                  <a:gd name="T1" fmla="*/ 27 h 55"/>
                  <a:gd name="T2" fmla="*/ 23 w 153"/>
                  <a:gd name="T3" fmla="*/ 18 h 55"/>
                  <a:gd name="T4" fmla="*/ 44 w 153"/>
                  <a:gd name="T5" fmla="*/ 11 h 55"/>
                  <a:gd name="T6" fmla="*/ 62 w 153"/>
                  <a:gd name="T7" fmla="*/ 10 h 55"/>
                  <a:gd name="T8" fmla="*/ 81 w 153"/>
                  <a:gd name="T9" fmla="*/ 11 h 55"/>
                  <a:gd name="T10" fmla="*/ 100 w 153"/>
                  <a:gd name="T11" fmla="*/ 18 h 55"/>
                  <a:gd name="T12" fmla="*/ 118 w 153"/>
                  <a:gd name="T13" fmla="*/ 27 h 55"/>
                  <a:gd name="T14" fmla="*/ 131 w 153"/>
                  <a:gd name="T15" fmla="*/ 38 h 55"/>
                  <a:gd name="T16" fmla="*/ 145 w 153"/>
                  <a:gd name="T17" fmla="*/ 55 h 55"/>
                  <a:gd name="T18" fmla="*/ 153 w 153"/>
                  <a:gd name="T19" fmla="*/ 49 h 55"/>
                  <a:gd name="T20" fmla="*/ 140 w 153"/>
                  <a:gd name="T21" fmla="*/ 30 h 55"/>
                  <a:gd name="T22" fmla="*/ 123 w 153"/>
                  <a:gd name="T23" fmla="*/ 18 h 55"/>
                  <a:gd name="T24" fmla="*/ 105 w 153"/>
                  <a:gd name="T25" fmla="*/ 7 h 55"/>
                  <a:gd name="T26" fmla="*/ 83 w 153"/>
                  <a:gd name="T27" fmla="*/ 1 h 55"/>
                  <a:gd name="T28" fmla="*/ 62 w 153"/>
                  <a:gd name="T29" fmla="*/ 0 h 55"/>
                  <a:gd name="T30" fmla="*/ 41 w 153"/>
                  <a:gd name="T31" fmla="*/ 1 h 55"/>
                  <a:gd name="T32" fmla="*/ 21 w 153"/>
                  <a:gd name="T33" fmla="*/ 7 h 55"/>
                  <a:gd name="T34" fmla="*/ 0 w 153"/>
                  <a:gd name="T35" fmla="*/ 18 h 55"/>
                  <a:gd name="T36" fmla="*/ 5 w 153"/>
                  <a:gd name="T3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55">
                    <a:moveTo>
                      <a:pt x="5" y="27"/>
                    </a:moveTo>
                    <a:lnTo>
                      <a:pt x="23" y="18"/>
                    </a:lnTo>
                    <a:lnTo>
                      <a:pt x="44" y="11"/>
                    </a:lnTo>
                    <a:lnTo>
                      <a:pt x="62" y="10"/>
                    </a:lnTo>
                    <a:lnTo>
                      <a:pt x="81" y="11"/>
                    </a:lnTo>
                    <a:lnTo>
                      <a:pt x="100" y="18"/>
                    </a:lnTo>
                    <a:lnTo>
                      <a:pt x="118" y="27"/>
                    </a:lnTo>
                    <a:lnTo>
                      <a:pt x="131" y="38"/>
                    </a:lnTo>
                    <a:lnTo>
                      <a:pt x="145" y="55"/>
                    </a:lnTo>
                    <a:lnTo>
                      <a:pt x="153" y="49"/>
                    </a:lnTo>
                    <a:lnTo>
                      <a:pt x="140" y="30"/>
                    </a:lnTo>
                    <a:lnTo>
                      <a:pt x="123" y="18"/>
                    </a:lnTo>
                    <a:lnTo>
                      <a:pt x="105" y="7"/>
                    </a:lnTo>
                    <a:lnTo>
                      <a:pt x="83" y="1"/>
                    </a:lnTo>
                    <a:lnTo>
                      <a:pt x="62" y="0"/>
                    </a:lnTo>
                    <a:lnTo>
                      <a:pt x="41" y="1"/>
                    </a:lnTo>
                    <a:lnTo>
                      <a:pt x="21" y="7"/>
                    </a:lnTo>
                    <a:lnTo>
                      <a:pt x="0" y="18"/>
                    </a:lnTo>
                    <a:lnTo>
                      <a:pt x="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75" name="Freeform 1715">
                <a:extLst>
                  <a:ext uri="{FF2B5EF4-FFF2-40B4-BE49-F238E27FC236}">
                    <a16:creationId xmlns:a16="http://schemas.microsoft.com/office/drawing/2014/main" id="{D2617F85-C4A2-6AC6-C141-94502E342510}"/>
                  </a:ext>
                </a:extLst>
              </p:cNvPr>
              <p:cNvSpPr>
                <a:spLocks/>
              </p:cNvSpPr>
              <p:nvPr/>
            </p:nvSpPr>
            <p:spPr bwMode="auto">
              <a:xfrm>
                <a:off x="5151" y="2704"/>
                <a:ext cx="70" cy="70"/>
              </a:xfrm>
              <a:custGeom>
                <a:avLst/>
                <a:gdLst>
                  <a:gd name="T0" fmla="*/ 47 w 211"/>
                  <a:gd name="T1" fmla="*/ 18 h 211"/>
                  <a:gd name="T2" fmla="*/ 31 w 211"/>
                  <a:gd name="T3" fmla="*/ 31 h 211"/>
                  <a:gd name="T4" fmla="*/ 18 w 211"/>
                  <a:gd name="T5" fmla="*/ 46 h 211"/>
                  <a:gd name="T6" fmla="*/ 7 w 211"/>
                  <a:gd name="T7" fmla="*/ 65 h 211"/>
                  <a:gd name="T8" fmla="*/ 2 w 211"/>
                  <a:gd name="T9" fmla="*/ 85 h 211"/>
                  <a:gd name="T10" fmla="*/ 0 w 211"/>
                  <a:gd name="T11" fmla="*/ 105 h 211"/>
                  <a:gd name="T12" fmla="*/ 2 w 211"/>
                  <a:gd name="T13" fmla="*/ 125 h 211"/>
                  <a:gd name="T14" fmla="*/ 7 w 211"/>
                  <a:gd name="T15" fmla="*/ 144 h 211"/>
                  <a:gd name="T16" fmla="*/ 18 w 211"/>
                  <a:gd name="T17" fmla="*/ 164 h 211"/>
                  <a:gd name="T18" fmla="*/ 31 w 211"/>
                  <a:gd name="T19" fmla="*/ 182 h 211"/>
                  <a:gd name="T20" fmla="*/ 46 w 211"/>
                  <a:gd name="T21" fmla="*/ 195 h 211"/>
                  <a:gd name="T22" fmla="*/ 65 w 211"/>
                  <a:gd name="T23" fmla="*/ 204 h 211"/>
                  <a:gd name="T24" fmla="*/ 85 w 211"/>
                  <a:gd name="T25" fmla="*/ 210 h 211"/>
                  <a:gd name="T26" fmla="*/ 105 w 211"/>
                  <a:gd name="T27" fmla="*/ 211 h 211"/>
                  <a:gd name="T28" fmla="*/ 125 w 211"/>
                  <a:gd name="T29" fmla="*/ 210 h 211"/>
                  <a:gd name="T30" fmla="*/ 144 w 211"/>
                  <a:gd name="T31" fmla="*/ 204 h 211"/>
                  <a:gd name="T32" fmla="*/ 164 w 211"/>
                  <a:gd name="T33" fmla="*/ 195 h 211"/>
                  <a:gd name="T34" fmla="*/ 181 w 211"/>
                  <a:gd name="T35" fmla="*/ 182 h 211"/>
                  <a:gd name="T36" fmla="*/ 194 w 211"/>
                  <a:gd name="T37" fmla="*/ 164 h 211"/>
                  <a:gd name="T38" fmla="*/ 204 w 211"/>
                  <a:gd name="T39" fmla="*/ 148 h 211"/>
                  <a:gd name="T40" fmla="*/ 210 w 211"/>
                  <a:gd name="T41" fmla="*/ 127 h 211"/>
                  <a:gd name="T42" fmla="*/ 211 w 211"/>
                  <a:gd name="T43" fmla="*/ 107 h 211"/>
                  <a:gd name="T44" fmla="*/ 210 w 211"/>
                  <a:gd name="T45" fmla="*/ 86 h 211"/>
                  <a:gd name="T46" fmla="*/ 204 w 211"/>
                  <a:gd name="T47" fmla="*/ 66 h 211"/>
                  <a:gd name="T48" fmla="*/ 194 w 211"/>
                  <a:gd name="T49" fmla="*/ 48 h 211"/>
                  <a:gd name="T50" fmla="*/ 181 w 211"/>
                  <a:gd name="T51" fmla="*/ 31 h 211"/>
                  <a:gd name="T52" fmla="*/ 165 w 211"/>
                  <a:gd name="T53" fmla="*/ 18 h 211"/>
                  <a:gd name="T54" fmla="*/ 147 w 211"/>
                  <a:gd name="T55" fmla="*/ 9 h 211"/>
                  <a:gd name="T56" fmla="*/ 127 w 211"/>
                  <a:gd name="T57" fmla="*/ 3 h 211"/>
                  <a:gd name="T58" fmla="*/ 107 w 211"/>
                  <a:gd name="T59" fmla="*/ 0 h 211"/>
                  <a:gd name="T60" fmla="*/ 87 w 211"/>
                  <a:gd name="T61" fmla="*/ 3 h 211"/>
                  <a:gd name="T62" fmla="*/ 67 w 211"/>
                  <a:gd name="T63" fmla="*/ 9 h 211"/>
                  <a:gd name="T64" fmla="*/ 47 w 211"/>
                  <a:gd name="T65" fmla="*/ 1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1">
                    <a:moveTo>
                      <a:pt x="47" y="18"/>
                    </a:moveTo>
                    <a:lnTo>
                      <a:pt x="31" y="31"/>
                    </a:lnTo>
                    <a:lnTo>
                      <a:pt x="18" y="46"/>
                    </a:lnTo>
                    <a:lnTo>
                      <a:pt x="7" y="65"/>
                    </a:lnTo>
                    <a:lnTo>
                      <a:pt x="2" y="85"/>
                    </a:lnTo>
                    <a:lnTo>
                      <a:pt x="0" y="105"/>
                    </a:lnTo>
                    <a:lnTo>
                      <a:pt x="2" y="125"/>
                    </a:lnTo>
                    <a:lnTo>
                      <a:pt x="7" y="144"/>
                    </a:lnTo>
                    <a:lnTo>
                      <a:pt x="18" y="164"/>
                    </a:lnTo>
                    <a:lnTo>
                      <a:pt x="31" y="182"/>
                    </a:lnTo>
                    <a:lnTo>
                      <a:pt x="46" y="195"/>
                    </a:lnTo>
                    <a:lnTo>
                      <a:pt x="65" y="204"/>
                    </a:lnTo>
                    <a:lnTo>
                      <a:pt x="85" y="210"/>
                    </a:lnTo>
                    <a:lnTo>
                      <a:pt x="105" y="211"/>
                    </a:lnTo>
                    <a:lnTo>
                      <a:pt x="125" y="210"/>
                    </a:lnTo>
                    <a:lnTo>
                      <a:pt x="144" y="204"/>
                    </a:lnTo>
                    <a:lnTo>
                      <a:pt x="164" y="195"/>
                    </a:lnTo>
                    <a:lnTo>
                      <a:pt x="181" y="182"/>
                    </a:lnTo>
                    <a:lnTo>
                      <a:pt x="194" y="164"/>
                    </a:lnTo>
                    <a:lnTo>
                      <a:pt x="204" y="148"/>
                    </a:lnTo>
                    <a:lnTo>
                      <a:pt x="210" y="127"/>
                    </a:lnTo>
                    <a:lnTo>
                      <a:pt x="211" y="107"/>
                    </a:lnTo>
                    <a:lnTo>
                      <a:pt x="210" y="86"/>
                    </a:lnTo>
                    <a:lnTo>
                      <a:pt x="204" y="66"/>
                    </a:lnTo>
                    <a:lnTo>
                      <a:pt x="194" y="48"/>
                    </a:lnTo>
                    <a:lnTo>
                      <a:pt x="181" y="31"/>
                    </a:lnTo>
                    <a:lnTo>
                      <a:pt x="165" y="18"/>
                    </a:lnTo>
                    <a:lnTo>
                      <a:pt x="147" y="9"/>
                    </a:lnTo>
                    <a:lnTo>
                      <a:pt x="127" y="3"/>
                    </a:lnTo>
                    <a:lnTo>
                      <a:pt x="107" y="0"/>
                    </a:lnTo>
                    <a:lnTo>
                      <a:pt x="87" y="3"/>
                    </a:lnTo>
                    <a:lnTo>
                      <a:pt x="67" y="9"/>
                    </a:lnTo>
                    <a:lnTo>
                      <a:pt x="47" y="18"/>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76" name="Freeform 1716">
                <a:extLst>
                  <a:ext uri="{FF2B5EF4-FFF2-40B4-BE49-F238E27FC236}">
                    <a16:creationId xmlns:a16="http://schemas.microsoft.com/office/drawing/2014/main" id="{C6AA59B4-16F1-901D-D99B-DCBE943CE6FA}"/>
                  </a:ext>
                </a:extLst>
              </p:cNvPr>
              <p:cNvSpPr>
                <a:spLocks/>
              </p:cNvSpPr>
              <p:nvPr/>
            </p:nvSpPr>
            <p:spPr bwMode="auto">
              <a:xfrm>
                <a:off x="5150" y="2709"/>
                <a:ext cx="18" cy="51"/>
              </a:xfrm>
              <a:custGeom>
                <a:avLst/>
                <a:gdLst>
                  <a:gd name="T0" fmla="*/ 27 w 55"/>
                  <a:gd name="T1" fmla="*/ 147 h 153"/>
                  <a:gd name="T2" fmla="*/ 17 w 55"/>
                  <a:gd name="T3" fmla="*/ 128 h 153"/>
                  <a:gd name="T4" fmla="*/ 11 w 55"/>
                  <a:gd name="T5" fmla="*/ 108 h 153"/>
                  <a:gd name="T6" fmla="*/ 10 w 55"/>
                  <a:gd name="T7" fmla="*/ 90 h 153"/>
                  <a:gd name="T8" fmla="*/ 11 w 55"/>
                  <a:gd name="T9" fmla="*/ 72 h 153"/>
                  <a:gd name="T10" fmla="*/ 17 w 55"/>
                  <a:gd name="T11" fmla="*/ 53 h 153"/>
                  <a:gd name="T12" fmla="*/ 27 w 55"/>
                  <a:gd name="T13" fmla="*/ 35 h 153"/>
                  <a:gd name="T14" fmla="*/ 38 w 55"/>
                  <a:gd name="T15" fmla="*/ 21 h 153"/>
                  <a:gd name="T16" fmla="*/ 55 w 55"/>
                  <a:gd name="T17" fmla="*/ 8 h 153"/>
                  <a:gd name="T18" fmla="*/ 49 w 55"/>
                  <a:gd name="T19" fmla="*/ 0 h 153"/>
                  <a:gd name="T20" fmla="*/ 30 w 55"/>
                  <a:gd name="T21" fmla="*/ 12 h 153"/>
                  <a:gd name="T22" fmla="*/ 17 w 55"/>
                  <a:gd name="T23" fmla="*/ 29 h 153"/>
                  <a:gd name="T24" fmla="*/ 7 w 55"/>
                  <a:gd name="T25" fmla="*/ 47 h 153"/>
                  <a:gd name="T26" fmla="*/ 1 w 55"/>
                  <a:gd name="T27" fmla="*/ 69 h 153"/>
                  <a:gd name="T28" fmla="*/ 0 w 55"/>
                  <a:gd name="T29" fmla="*/ 90 h 153"/>
                  <a:gd name="T30" fmla="*/ 1 w 55"/>
                  <a:gd name="T31" fmla="*/ 112 h 153"/>
                  <a:gd name="T32" fmla="*/ 7 w 55"/>
                  <a:gd name="T33" fmla="*/ 132 h 153"/>
                  <a:gd name="T34" fmla="*/ 17 w 55"/>
                  <a:gd name="T35" fmla="*/ 153 h 153"/>
                  <a:gd name="T36" fmla="*/ 27 w 55"/>
                  <a:gd name="T37" fmla="*/ 14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3">
                    <a:moveTo>
                      <a:pt x="27" y="147"/>
                    </a:moveTo>
                    <a:lnTo>
                      <a:pt x="17" y="128"/>
                    </a:lnTo>
                    <a:lnTo>
                      <a:pt x="11" y="108"/>
                    </a:lnTo>
                    <a:lnTo>
                      <a:pt x="10" y="90"/>
                    </a:lnTo>
                    <a:lnTo>
                      <a:pt x="11" y="72"/>
                    </a:lnTo>
                    <a:lnTo>
                      <a:pt x="17" y="53"/>
                    </a:lnTo>
                    <a:lnTo>
                      <a:pt x="27" y="35"/>
                    </a:lnTo>
                    <a:lnTo>
                      <a:pt x="38" y="21"/>
                    </a:lnTo>
                    <a:lnTo>
                      <a:pt x="55" y="8"/>
                    </a:lnTo>
                    <a:lnTo>
                      <a:pt x="49" y="0"/>
                    </a:lnTo>
                    <a:lnTo>
                      <a:pt x="30" y="12"/>
                    </a:lnTo>
                    <a:lnTo>
                      <a:pt x="17" y="29"/>
                    </a:lnTo>
                    <a:lnTo>
                      <a:pt x="7" y="47"/>
                    </a:lnTo>
                    <a:lnTo>
                      <a:pt x="1" y="69"/>
                    </a:lnTo>
                    <a:lnTo>
                      <a:pt x="0" y="90"/>
                    </a:lnTo>
                    <a:lnTo>
                      <a:pt x="1" y="112"/>
                    </a:lnTo>
                    <a:lnTo>
                      <a:pt x="7" y="132"/>
                    </a:lnTo>
                    <a:lnTo>
                      <a:pt x="17" y="153"/>
                    </a:lnTo>
                    <a:lnTo>
                      <a:pt x="27"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77" name="Freeform 1717">
                <a:extLst>
                  <a:ext uri="{FF2B5EF4-FFF2-40B4-BE49-F238E27FC236}">
                    <a16:creationId xmlns:a16="http://schemas.microsoft.com/office/drawing/2014/main" id="{37DB70B2-BA1E-965F-C6A0-927E0A2FE695}"/>
                  </a:ext>
                </a:extLst>
              </p:cNvPr>
              <p:cNvSpPr>
                <a:spLocks/>
              </p:cNvSpPr>
              <p:nvPr/>
            </p:nvSpPr>
            <p:spPr bwMode="auto">
              <a:xfrm>
                <a:off x="5155" y="2758"/>
                <a:ext cx="52" cy="18"/>
              </a:xfrm>
              <a:custGeom>
                <a:avLst/>
                <a:gdLst>
                  <a:gd name="T0" fmla="*/ 148 w 154"/>
                  <a:gd name="T1" fmla="*/ 27 h 55"/>
                  <a:gd name="T2" fmla="*/ 129 w 154"/>
                  <a:gd name="T3" fmla="*/ 36 h 55"/>
                  <a:gd name="T4" fmla="*/ 109 w 154"/>
                  <a:gd name="T5" fmla="*/ 42 h 55"/>
                  <a:gd name="T6" fmla="*/ 90 w 154"/>
                  <a:gd name="T7" fmla="*/ 43 h 55"/>
                  <a:gd name="T8" fmla="*/ 73 w 154"/>
                  <a:gd name="T9" fmla="*/ 42 h 55"/>
                  <a:gd name="T10" fmla="*/ 54 w 154"/>
                  <a:gd name="T11" fmla="*/ 36 h 55"/>
                  <a:gd name="T12" fmla="*/ 35 w 154"/>
                  <a:gd name="T13" fmla="*/ 27 h 55"/>
                  <a:gd name="T14" fmla="*/ 21 w 154"/>
                  <a:gd name="T15" fmla="*/ 15 h 55"/>
                  <a:gd name="T16" fmla="*/ 8 w 154"/>
                  <a:gd name="T17" fmla="*/ 0 h 55"/>
                  <a:gd name="T18" fmla="*/ 0 w 154"/>
                  <a:gd name="T19" fmla="*/ 5 h 55"/>
                  <a:gd name="T20" fmla="*/ 13 w 154"/>
                  <a:gd name="T21" fmla="*/ 24 h 55"/>
                  <a:gd name="T22" fmla="*/ 30 w 154"/>
                  <a:gd name="T23" fmla="*/ 36 h 55"/>
                  <a:gd name="T24" fmla="*/ 48 w 154"/>
                  <a:gd name="T25" fmla="*/ 48 h 55"/>
                  <a:gd name="T26" fmla="*/ 69 w 154"/>
                  <a:gd name="T27" fmla="*/ 53 h 55"/>
                  <a:gd name="T28" fmla="*/ 90 w 154"/>
                  <a:gd name="T29" fmla="*/ 55 h 55"/>
                  <a:gd name="T30" fmla="*/ 113 w 154"/>
                  <a:gd name="T31" fmla="*/ 53 h 55"/>
                  <a:gd name="T32" fmla="*/ 133 w 154"/>
                  <a:gd name="T33" fmla="*/ 48 h 55"/>
                  <a:gd name="T34" fmla="*/ 154 w 154"/>
                  <a:gd name="T35" fmla="*/ 36 h 55"/>
                  <a:gd name="T36" fmla="*/ 148 w 154"/>
                  <a:gd name="T3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55">
                    <a:moveTo>
                      <a:pt x="148" y="27"/>
                    </a:moveTo>
                    <a:lnTo>
                      <a:pt x="129" y="36"/>
                    </a:lnTo>
                    <a:lnTo>
                      <a:pt x="109" y="42"/>
                    </a:lnTo>
                    <a:lnTo>
                      <a:pt x="90" y="43"/>
                    </a:lnTo>
                    <a:lnTo>
                      <a:pt x="73" y="42"/>
                    </a:lnTo>
                    <a:lnTo>
                      <a:pt x="54" y="36"/>
                    </a:lnTo>
                    <a:lnTo>
                      <a:pt x="35" y="27"/>
                    </a:lnTo>
                    <a:lnTo>
                      <a:pt x="21" y="15"/>
                    </a:lnTo>
                    <a:lnTo>
                      <a:pt x="8" y="0"/>
                    </a:lnTo>
                    <a:lnTo>
                      <a:pt x="0" y="5"/>
                    </a:lnTo>
                    <a:lnTo>
                      <a:pt x="13" y="24"/>
                    </a:lnTo>
                    <a:lnTo>
                      <a:pt x="30" y="36"/>
                    </a:lnTo>
                    <a:lnTo>
                      <a:pt x="48" y="48"/>
                    </a:lnTo>
                    <a:lnTo>
                      <a:pt x="69" y="53"/>
                    </a:lnTo>
                    <a:lnTo>
                      <a:pt x="90" y="55"/>
                    </a:lnTo>
                    <a:lnTo>
                      <a:pt x="113" y="53"/>
                    </a:lnTo>
                    <a:lnTo>
                      <a:pt x="133" y="48"/>
                    </a:lnTo>
                    <a:lnTo>
                      <a:pt x="154" y="36"/>
                    </a:lnTo>
                    <a:lnTo>
                      <a:pt x="148"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78" name="Freeform 1718">
                <a:extLst>
                  <a:ext uri="{FF2B5EF4-FFF2-40B4-BE49-F238E27FC236}">
                    <a16:creationId xmlns:a16="http://schemas.microsoft.com/office/drawing/2014/main" id="{4B7F552E-D257-F558-F33D-64D3DCB5B922}"/>
                  </a:ext>
                </a:extLst>
              </p:cNvPr>
              <p:cNvSpPr>
                <a:spLocks/>
              </p:cNvSpPr>
              <p:nvPr/>
            </p:nvSpPr>
            <p:spPr bwMode="auto">
              <a:xfrm>
                <a:off x="5205" y="2719"/>
                <a:ext cx="18" cy="51"/>
              </a:xfrm>
              <a:custGeom>
                <a:avLst/>
                <a:gdLst>
                  <a:gd name="T0" fmla="*/ 27 w 55"/>
                  <a:gd name="T1" fmla="*/ 5 h 152"/>
                  <a:gd name="T2" fmla="*/ 36 w 55"/>
                  <a:gd name="T3" fmla="*/ 24 h 152"/>
                  <a:gd name="T4" fmla="*/ 42 w 55"/>
                  <a:gd name="T5" fmla="*/ 42 h 152"/>
                  <a:gd name="T6" fmla="*/ 43 w 55"/>
                  <a:gd name="T7" fmla="*/ 62 h 152"/>
                  <a:gd name="T8" fmla="*/ 42 w 55"/>
                  <a:gd name="T9" fmla="*/ 81 h 152"/>
                  <a:gd name="T10" fmla="*/ 36 w 55"/>
                  <a:gd name="T11" fmla="*/ 98 h 152"/>
                  <a:gd name="T12" fmla="*/ 27 w 55"/>
                  <a:gd name="T13" fmla="*/ 116 h 152"/>
                  <a:gd name="T14" fmla="*/ 15 w 55"/>
                  <a:gd name="T15" fmla="*/ 131 h 152"/>
                  <a:gd name="T16" fmla="*/ 0 w 55"/>
                  <a:gd name="T17" fmla="*/ 144 h 152"/>
                  <a:gd name="T18" fmla="*/ 5 w 55"/>
                  <a:gd name="T19" fmla="*/ 152 h 152"/>
                  <a:gd name="T20" fmla="*/ 23 w 55"/>
                  <a:gd name="T21" fmla="*/ 139 h 152"/>
                  <a:gd name="T22" fmla="*/ 36 w 55"/>
                  <a:gd name="T23" fmla="*/ 122 h 152"/>
                  <a:gd name="T24" fmla="*/ 48 w 55"/>
                  <a:gd name="T25" fmla="*/ 104 h 152"/>
                  <a:gd name="T26" fmla="*/ 53 w 55"/>
                  <a:gd name="T27" fmla="*/ 83 h 152"/>
                  <a:gd name="T28" fmla="*/ 55 w 55"/>
                  <a:gd name="T29" fmla="*/ 62 h 152"/>
                  <a:gd name="T30" fmla="*/ 53 w 55"/>
                  <a:gd name="T31" fmla="*/ 39 h 152"/>
                  <a:gd name="T32" fmla="*/ 48 w 55"/>
                  <a:gd name="T33" fmla="*/ 18 h 152"/>
                  <a:gd name="T34" fmla="*/ 36 w 55"/>
                  <a:gd name="T35" fmla="*/ 0 h 152"/>
                  <a:gd name="T36" fmla="*/ 27 w 55"/>
                  <a:gd name="T37" fmla="*/ 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2">
                    <a:moveTo>
                      <a:pt x="27" y="5"/>
                    </a:moveTo>
                    <a:lnTo>
                      <a:pt x="36" y="24"/>
                    </a:lnTo>
                    <a:lnTo>
                      <a:pt x="42" y="42"/>
                    </a:lnTo>
                    <a:lnTo>
                      <a:pt x="43" y="62"/>
                    </a:lnTo>
                    <a:lnTo>
                      <a:pt x="42" y="81"/>
                    </a:lnTo>
                    <a:lnTo>
                      <a:pt x="36" y="98"/>
                    </a:lnTo>
                    <a:lnTo>
                      <a:pt x="27" y="116"/>
                    </a:lnTo>
                    <a:lnTo>
                      <a:pt x="15" y="131"/>
                    </a:lnTo>
                    <a:lnTo>
                      <a:pt x="0" y="144"/>
                    </a:lnTo>
                    <a:lnTo>
                      <a:pt x="5" y="152"/>
                    </a:lnTo>
                    <a:lnTo>
                      <a:pt x="23" y="139"/>
                    </a:lnTo>
                    <a:lnTo>
                      <a:pt x="36" y="122"/>
                    </a:lnTo>
                    <a:lnTo>
                      <a:pt x="48" y="104"/>
                    </a:lnTo>
                    <a:lnTo>
                      <a:pt x="53" y="83"/>
                    </a:lnTo>
                    <a:lnTo>
                      <a:pt x="55" y="62"/>
                    </a:lnTo>
                    <a:lnTo>
                      <a:pt x="53" y="39"/>
                    </a:lnTo>
                    <a:lnTo>
                      <a:pt x="48" y="18"/>
                    </a:lnTo>
                    <a:lnTo>
                      <a:pt x="36" y="0"/>
                    </a:lnTo>
                    <a:lnTo>
                      <a:pt x="2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79" name="Freeform 1719">
                <a:extLst>
                  <a:ext uri="{FF2B5EF4-FFF2-40B4-BE49-F238E27FC236}">
                    <a16:creationId xmlns:a16="http://schemas.microsoft.com/office/drawing/2014/main" id="{A36F6418-2967-A6D6-D39D-E87CE29D8933}"/>
                  </a:ext>
                </a:extLst>
              </p:cNvPr>
              <p:cNvSpPr>
                <a:spLocks/>
              </p:cNvSpPr>
              <p:nvPr/>
            </p:nvSpPr>
            <p:spPr bwMode="auto">
              <a:xfrm>
                <a:off x="5166" y="2703"/>
                <a:ext cx="51" cy="18"/>
              </a:xfrm>
              <a:custGeom>
                <a:avLst/>
                <a:gdLst>
                  <a:gd name="T0" fmla="*/ 5 w 152"/>
                  <a:gd name="T1" fmla="*/ 27 h 55"/>
                  <a:gd name="T2" fmla="*/ 23 w 152"/>
                  <a:gd name="T3" fmla="*/ 18 h 55"/>
                  <a:gd name="T4" fmla="*/ 43 w 152"/>
                  <a:gd name="T5" fmla="*/ 12 h 55"/>
                  <a:gd name="T6" fmla="*/ 62 w 152"/>
                  <a:gd name="T7" fmla="*/ 10 h 55"/>
                  <a:gd name="T8" fmla="*/ 81 w 152"/>
                  <a:gd name="T9" fmla="*/ 12 h 55"/>
                  <a:gd name="T10" fmla="*/ 98 w 152"/>
                  <a:gd name="T11" fmla="*/ 18 h 55"/>
                  <a:gd name="T12" fmla="*/ 117 w 152"/>
                  <a:gd name="T13" fmla="*/ 27 h 55"/>
                  <a:gd name="T14" fmla="*/ 131 w 152"/>
                  <a:gd name="T15" fmla="*/ 39 h 55"/>
                  <a:gd name="T16" fmla="*/ 144 w 152"/>
                  <a:gd name="T17" fmla="*/ 55 h 55"/>
                  <a:gd name="T18" fmla="*/ 152 w 152"/>
                  <a:gd name="T19" fmla="*/ 49 h 55"/>
                  <a:gd name="T20" fmla="*/ 139 w 152"/>
                  <a:gd name="T21" fmla="*/ 30 h 55"/>
                  <a:gd name="T22" fmla="*/ 123 w 152"/>
                  <a:gd name="T23" fmla="*/ 18 h 55"/>
                  <a:gd name="T24" fmla="*/ 104 w 152"/>
                  <a:gd name="T25" fmla="*/ 7 h 55"/>
                  <a:gd name="T26" fmla="*/ 83 w 152"/>
                  <a:gd name="T27" fmla="*/ 1 h 55"/>
                  <a:gd name="T28" fmla="*/ 62 w 152"/>
                  <a:gd name="T29" fmla="*/ 0 h 55"/>
                  <a:gd name="T30" fmla="*/ 41 w 152"/>
                  <a:gd name="T31" fmla="*/ 1 h 55"/>
                  <a:gd name="T32" fmla="*/ 21 w 152"/>
                  <a:gd name="T33" fmla="*/ 7 h 55"/>
                  <a:gd name="T34" fmla="*/ 0 w 152"/>
                  <a:gd name="T35" fmla="*/ 18 h 55"/>
                  <a:gd name="T36" fmla="*/ 5 w 152"/>
                  <a:gd name="T3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55">
                    <a:moveTo>
                      <a:pt x="5" y="27"/>
                    </a:moveTo>
                    <a:lnTo>
                      <a:pt x="23" y="18"/>
                    </a:lnTo>
                    <a:lnTo>
                      <a:pt x="43" y="12"/>
                    </a:lnTo>
                    <a:lnTo>
                      <a:pt x="62" y="10"/>
                    </a:lnTo>
                    <a:lnTo>
                      <a:pt x="81" y="12"/>
                    </a:lnTo>
                    <a:lnTo>
                      <a:pt x="98" y="18"/>
                    </a:lnTo>
                    <a:lnTo>
                      <a:pt x="117" y="27"/>
                    </a:lnTo>
                    <a:lnTo>
                      <a:pt x="131" y="39"/>
                    </a:lnTo>
                    <a:lnTo>
                      <a:pt x="144" y="55"/>
                    </a:lnTo>
                    <a:lnTo>
                      <a:pt x="152" y="49"/>
                    </a:lnTo>
                    <a:lnTo>
                      <a:pt x="139" y="30"/>
                    </a:lnTo>
                    <a:lnTo>
                      <a:pt x="123" y="18"/>
                    </a:lnTo>
                    <a:lnTo>
                      <a:pt x="104" y="7"/>
                    </a:lnTo>
                    <a:lnTo>
                      <a:pt x="83" y="1"/>
                    </a:lnTo>
                    <a:lnTo>
                      <a:pt x="62" y="0"/>
                    </a:lnTo>
                    <a:lnTo>
                      <a:pt x="41" y="1"/>
                    </a:lnTo>
                    <a:lnTo>
                      <a:pt x="21" y="7"/>
                    </a:lnTo>
                    <a:lnTo>
                      <a:pt x="0" y="18"/>
                    </a:lnTo>
                    <a:lnTo>
                      <a:pt x="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80" name="Freeform 1720">
                <a:extLst>
                  <a:ext uri="{FF2B5EF4-FFF2-40B4-BE49-F238E27FC236}">
                    <a16:creationId xmlns:a16="http://schemas.microsoft.com/office/drawing/2014/main" id="{FF4F8D8A-8F64-4D3C-EFFC-389F80046291}"/>
                  </a:ext>
                </a:extLst>
              </p:cNvPr>
              <p:cNvSpPr>
                <a:spLocks/>
              </p:cNvSpPr>
              <p:nvPr/>
            </p:nvSpPr>
            <p:spPr bwMode="auto">
              <a:xfrm>
                <a:off x="5172" y="2507"/>
                <a:ext cx="118" cy="180"/>
              </a:xfrm>
              <a:custGeom>
                <a:avLst/>
                <a:gdLst>
                  <a:gd name="T0" fmla="*/ 86 w 356"/>
                  <a:gd name="T1" fmla="*/ 326 h 538"/>
                  <a:gd name="T2" fmla="*/ 99 w 356"/>
                  <a:gd name="T3" fmla="*/ 360 h 538"/>
                  <a:gd name="T4" fmla="*/ 118 w 356"/>
                  <a:gd name="T5" fmla="*/ 402 h 538"/>
                  <a:gd name="T6" fmla="*/ 142 w 356"/>
                  <a:gd name="T7" fmla="*/ 444 h 538"/>
                  <a:gd name="T8" fmla="*/ 168 w 356"/>
                  <a:gd name="T9" fmla="*/ 485 h 538"/>
                  <a:gd name="T10" fmla="*/ 201 w 356"/>
                  <a:gd name="T11" fmla="*/ 518 h 538"/>
                  <a:gd name="T12" fmla="*/ 239 w 356"/>
                  <a:gd name="T13" fmla="*/ 537 h 538"/>
                  <a:gd name="T14" fmla="*/ 284 w 356"/>
                  <a:gd name="T15" fmla="*/ 534 h 538"/>
                  <a:gd name="T16" fmla="*/ 327 w 356"/>
                  <a:gd name="T17" fmla="*/ 512 h 538"/>
                  <a:gd name="T18" fmla="*/ 349 w 356"/>
                  <a:gd name="T19" fmla="*/ 481 h 538"/>
                  <a:gd name="T20" fmla="*/ 356 w 356"/>
                  <a:gd name="T21" fmla="*/ 440 h 538"/>
                  <a:gd name="T22" fmla="*/ 349 w 356"/>
                  <a:gd name="T23" fmla="*/ 396 h 538"/>
                  <a:gd name="T24" fmla="*/ 335 w 356"/>
                  <a:gd name="T25" fmla="*/ 351 h 538"/>
                  <a:gd name="T26" fmla="*/ 315 w 356"/>
                  <a:gd name="T27" fmla="*/ 309 h 538"/>
                  <a:gd name="T28" fmla="*/ 296 w 356"/>
                  <a:gd name="T29" fmla="*/ 270 h 538"/>
                  <a:gd name="T30" fmla="*/ 278 w 356"/>
                  <a:gd name="T31" fmla="*/ 238 h 538"/>
                  <a:gd name="T32" fmla="*/ 266 w 356"/>
                  <a:gd name="T33" fmla="*/ 216 h 538"/>
                  <a:gd name="T34" fmla="*/ 253 w 356"/>
                  <a:gd name="T35" fmla="*/ 182 h 538"/>
                  <a:gd name="T36" fmla="*/ 237 w 356"/>
                  <a:gd name="T37" fmla="*/ 140 h 538"/>
                  <a:gd name="T38" fmla="*/ 216 w 356"/>
                  <a:gd name="T39" fmla="*/ 97 h 538"/>
                  <a:gd name="T40" fmla="*/ 190 w 356"/>
                  <a:gd name="T41" fmla="*/ 53 h 538"/>
                  <a:gd name="T42" fmla="*/ 157 w 356"/>
                  <a:gd name="T43" fmla="*/ 21 h 538"/>
                  <a:gd name="T44" fmla="*/ 120 w 356"/>
                  <a:gd name="T45" fmla="*/ 3 h 538"/>
                  <a:gd name="T46" fmla="*/ 79 w 356"/>
                  <a:gd name="T47" fmla="*/ 3 h 538"/>
                  <a:gd name="T48" fmla="*/ 36 w 356"/>
                  <a:gd name="T49" fmla="*/ 24 h 538"/>
                  <a:gd name="T50" fmla="*/ 9 w 356"/>
                  <a:gd name="T51" fmla="*/ 58 h 538"/>
                  <a:gd name="T52" fmla="*/ 0 w 356"/>
                  <a:gd name="T53" fmla="*/ 99 h 538"/>
                  <a:gd name="T54" fmla="*/ 6 w 356"/>
                  <a:gd name="T55" fmla="*/ 144 h 538"/>
                  <a:gd name="T56" fmla="*/ 20 w 356"/>
                  <a:gd name="T57" fmla="*/ 190 h 538"/>
                  <a:gd name="T58" fmla="*/ 39 w 356"/>
                  <a:gd name="T59" fmla="*/ 234 h 538"/>
                  <a:gd name="T60" fmla="*/ 59 w 356"/>
                  <a:gd name="T61" fmla="*/ 272 h 538"/>
                  <a:gd name="T62" fmla="*/ 74 w 356"/>
                  <a:gd name="T63" fmla="*/ 304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6" h="538">
                    <a:moveTo>
                      <a:pt x="81" y="314"/>
                    </a:moveTo>
                    <a:lnTo>
                      <a:pt x="86" y="326"/>
                    </a:lnTo>
                    <a:lnTo>
                      <a:pt x="92" y="342"/>
                    </a:lnTo>
                    <a:lnTo>
                      <a:pt x="99" y="360"/>
                    </a:lnTo>
                    <a:lnTo>
                      <a:pt x="109" y="380"/>
                    </a:lnTo>
                    <a:lnTo>
                      <a:pt x="118" y="402"/>
                    </a:lnTo>
                    <a:lnTo>
                      <a:pt x="129" y="423"/>
                    </a:lnTo>
                    <a:lnTo>
                      <a:pt x="142" y="444"/>
                    </a:lnTo>
                    <a:lnTo>
                      <a:pt x="155" y="465"/>
                    </a:lnTo>
                    <a:lnTo>
                      <a:pt x="168" y="485"/>
                    </a:lnTo>
                    <a:lnTo>
                      <a:pt x="184" y="503"/>
                    </a:lnTo>
                    <a:lnTo>
                      <a:pt x="201" y="518"/>
                    </a:lnTo>
                    <a:lnTo>
                      <a:pt x="221" y="530"/>
                    </a:lnTo>
                    <a:lnTo>
                      <a:pt x="239" y="537"/>
                    </a:lnTo>
                    <a:lnTo>
                      <a:pt x="262" y="538"/>
                    </a:lnTo>
                    <a:lnTo>
                      <a:pt x="284" y="534"/>
                    </a:lnTo>
                    <a:lnTo>
                      <a:pt x="307" y="525"/>
                    </a:lnTo>
                    <a:lnTo>
                      <a:pt x="327" y="512"/>
                    </a:lnTo>
                    <a:lnTo>
                      <a:pt x="340" y="497"/>
                    </a:lnTo>
                    <a:lnTo>
                      <a:pt x="349" y="481"/>
                    </a:lnTo>
                    <a:lnTo>
                      <a:pt x="355" y="461"/>
                    </a:lnTo>
                    <a:lnTo>
                      <a:pt x="356" y="440"/>
                    </a:lnTo>
                    <a:lnTo>
                      <a:pt x="353" y="419"/>
                    </a:lnTo>
                    <a:lnTo>
                      <a:pt x="349" y="396"/>
                    </a:lnTo>
                    <a:lnTo>
                      <a:pt x="344" y="373"/>
                    </a:lnTo>
                    <a:lnTo>
                      <a:pt x="335" y="351"/>
                    </a:lnTo>
                    <a:lnTo>
                      <a:pt x="325" y="330"/>
                    </a:lnTo>
                    <a:lnTo>
                      <a:pt x="315" y="309"/>
                    </a:lnTo>
                    <a:lnTo>
                      <a:pt x="305" y="289"/>
                    </a:lnTo>
                    <a:lnTo>
                      <a:pt x="296" y="270"/>
                    </a:lnTo>
                    <a:lnTo>
                      <a:pt x="286" y="252"/>
                    </a:lnTo>
                    <a:lnTo>
                      <a:pt x="278" y="238"/>
                    </a:lnTo>
                    <a:lnTo>
                      <a:pt x="272" y="227"/>
                    </a:lnTo>
                    <a:lnTo>
                      <a:pt x="266" y="216"/>
                    </a:lnTo>
                    <a:lnTo>
                      <a:pt x="262" y="200"/>
                    </a:lnTo>
                    <a:lnTo>
                      <a:pt x="253" y="182"/>
                    </a:lnTo>
                    <a:lnTo>
                      <a:pt x="246" y="162"/>
                    </a:lnTo>
                    <a:lnTo>
                      <a:pt x="237" y="140"/>
                    </a:lnTo>
                    <a:lnTo>
                      <a:pt x="226" y="118"/>
                    </a:lnTo>
                    <a:lnTo>
                      <a:pt x="216" y="97"/>
                    </a:lnTo>
                    <a:lnTo>
                      <a:pt x="203" y="73"/>
                    </a:lnTo>
                    <a:lnTo>
                      <a:pt x="190" y="53"/>
                    </a:lnTo>
                    <a:lnTo>
                      <a:pt x="175" y="36"/>
                    </a:lnTo>
                    <a:lnTo>
                      <a:pt x="157" y="21"/>
                    </a:lnTo>
                    <a:lnTo>
                      <a:pt x="140" y="10"/>
                    </a:lnTo>
                    <a:lnTo>
                      <a:pt x="120" y="3"/>
                    </a:lnTo>
                    <a:lnTo>
                      <a:pt x="100" y="0"/>
                    </a:lnTo>
                    <a:lnTo>
                      <a:pt x="79" y="3"/>
                    </a:lnTo>
                    <a:lnTo>
                      <a:pt x="54" y="11"/>
                    </a:lnTo>
                    <a:lnTo>
                      <a:pt x="36" y="24"/>
                    </a:lnTo>
                    <a:lnTo>
                      <a:pt x="19" y="39"/>
                    </a:lnTo>
                    <a:lnTo>
                      <a:pt x="9" y="58"/>
                    </a:lnTo>
                    <a:lnTo>
                      <a:pt x="4" y="78"/>
                    </a:lnTo>
                    <a:lnTo>
                      <a:pt x="0" y="99"/>
                    </a:lnTo>
                    <a:lnTo>
                      <a:pt x="3" y="120"/>
                    </a:lnTo>
                    <a:lnTo>
                      <a:pt x="6" y="144"/>
                    </a:lnTo>
                    <a:lnTo>
                      <a:pt x="12" y="167"/>
                    </a:lnTo>
                    <a:lnTo>
                      <a:pt x="20" y="190"/>
                    </a:lnTo>
                    <a:lnTo>
                      <a:pt x="30" y="213"/>
                    </a:lnTo>
                    <a:lnTo>
                      <a:pt x="39" y="234"/>
                    </a:lnTo>
                    <a:lnTo>
                      <a:pt x="50" y="254"/>
                    </a:lnTo>
                    <a:lnTo>
                      <a:pt x="59" y="272"/>
                    </a:lnTo>
                    <a:lnTo>
                      <a:pt x="67" y="290"/>
                    </a:lnTo>
                    <a:lnTo>
                      <a:pt x="74" y="304"/>
                    </a:lnTo>
                    <a:lnTo>
                      <a:pt x="81" y="314"/>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81" name="Freeform 1721">
                <a:extLst>
                  <a:ext uri="{FF2B5EF4-FFF2-40B4-BE49-F238E27FC236}">
                    <a16:creationId xmlns:a16="http://schemas.microsoft.com/office/drawing/2014/main" id="{1C225BEA-E00D-D571-CC93-3E322BF20BE1}"/>
                  </a:ext>
                </a:extLst>
              </p:cNvPr>
              <p:cNvSpPr>
                <a:spLocks/>
              </p:cNvSpPr>
              <p:nvPr/>
            </p:nvSpPr>
            <p:spPr bwMode="auto">
              <a:xfrm>
                <a:off x="5197" y="2611"/>
                <a:ext cx="79" cy="78"/>
              </a:xfrm>
              <a:custGeom>
                <a:avLst/>
                <a:gdLst>
                  <a:gd name="T0" fmla="*/ 231 w 237"/>
                  <a:gd name="T1" fmla="*/ 207 h 232"/>
                  <a:gd name="T2" fmla="*/ 208 w 237"/>
                  <a:gd name="T3" fmla="*/ 218 h 232"/>
                  <a:gd name="T4" fmla="*/ 187 w 237"/>
                  <a:gd name="T5" fmla="*/ 220 h 232"/>
                  <a:gd name="T6" fmla="*/ 167 w 237"/>
                  <a:gd name="T7" fmla="*/ 219 h 232"/>
                  <a:gd name="T8" fmla="*/ 149 w 237"/>
                  <a:gd name="T9" fmla="*/ 212 h 232"/>
                  <a:gd name="T10" fmla="*/ 129 w 237"/>
                  <a:gd name="T11" fmla="*/ 201 h 232"/>
                  <a:gd name="T12" fmla="*/ 114 w 237"/>
                  <a:gd name="T13" fmla="*/ 186 h 232"/>
                  <a:gd name="T14" fmla="*/ 99 w 237"/>
                  <a:gd name="T15" fmla="*/ 169 h 232"/>
                  <a:gd name="T16" fmla="*/ 85 w 237"/>
                  <a:gd name="T17" fmla="*/ 151 h 232"/>
                  <a:gd name="T18" fmla="*/ 72 w 237"/>
                  <a:gd name="T19" fmla="*/ 129 h 232"/>
                  <a:gd name="T20" fmla="*/ 59 w 237"/>
                  <a:gd name="T21" fmla="*/ 108 h 232"/>
                  <a:gd name="T22" fmla="*/ 48 w 237"/>
                  <a:gd name="T23" fmla="*/ 87 h 232"/>
                  <a:gd name="T24" fmla="*/ 40 w 237"/>
                  <a:gd name="T25" fmla="*/ 66 h 232"/>
                  <a:gd name="T26" fmla="*/ 31 w 237"/>
                  <a:gd name="T27" fmla="*/ 46 h 232"/>
                  <a:gd name="T28" fmla="*/ 23 w 237"/>
                  <a:gd name="T29" fmla="*/ 29 h 232"/>
                  <a:gd name="T30" fmla="*/ 18 w 237"/>
                  <a:gd name="T31" fmla="*/ 12 h 232"/>
                  <a:gd name="T32" fmla="*/ 12 w 237"/>
                  <a:gd name="T33" fmla="*/ 0 h 232"/>
                  <a:gd name="T34" fmla="*/ 0 w 237"/>
                  <a:gd name="T35" fmla="*/ 6 h 232"/>
                  <a:gd name="T36" fmla="*/ 6 w 237"/>
                  <a:gd name="T37" fmla="*/ 18 h 232"/>
                  <a:gd name="T38" fmla="*/ 12 w 237"/>
                  <a:gd name="T39" fmla="*/ 32 h 232"/>
                  <a:gd name="T40" fmla="*/ 19 w 237"/>
                  <a:gd name="T41" fmla="*/ 52 h 232"/>
                  <a:gd name="T42" fmla="*/ 30 w 237"/>
                  <a:gd name="T43" fmla="*/ 71 h 232"/>
                  <a:gd name="T44" fmla="*/ 38 w 237"/>
                  <a:gd name="T45" fmla="*/ 93 h 232"/>
                  <a:gd name="T46" fmla="*/ 51 w 237"/>
                  <a:gd name="T47" fmla="*/ 114 h 232"/>
                  <a:gd name="T48" fmla="*/ 64 w 237"/>
                  <a:gd name="T49" fmla="*/ 136 h 232"/>
                  <a:gd name="T50" fmla="*/ 76 w 237"/>
                  <a:gd name="T51" fmla="*/ 157 h 232"/>
                  <a:gd name="T52" fmla="*/ 91 w 237"/>
                  <a:gd name="T53" fmla="*/ 178 h 232"/>
                  <a:gd name="T54" fmla="*/ 106 w 237"/>
                  <a:gd name="T55" fmla="*/ 194 h 232"/>
                  <a:gd name="T56" fmla="*/ 125 w 237"/>
                  <a:gd name="T57" fmla="*/ 211 h 232"/>
                  <a:gd name="T58" fmla="*/ 142 w 237"/>
                  <a:gd name="T59" fmla="*/ 222 h 232"/>
                  <a:gd name="T60" fmla="*/ 164 w 237"/>
                  <a:gd name="T61" fmla="*/ 231 h 232"/>
                  <a:gd name="T62" fmla="*/ 187 w 237"/>
                  <a:gd name="T63" fmla="*/ 232 h 232"/>
                  <a:gd name="T64" fmla="*/ 211 w 237"/>
                  <a:gd name="T65" fmla="*/ 229 h 232"/>
                  <a:gd name="T66" fmla="*/ 237 w 237"/>
                  <a:gd name="T67" fmla="*/ 219 h 232"/>
                  <a:gd name="T68" fmla="*/ 231 w 237"/>
                  <a:gd name="T69" fmla="*/ 20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7" h="232">
                    <a:moveTo>
                      <a:pt x="231" y="207"/>
                    </a:moveTo>
                    <a:lnTo>
                      <a:pt x="208" y="218"/>
                    </a:lnTo>
                    <a:lnTo>
                      <a:pt x="187" y="220"/>
                    </a:lnTo>
                    <a:lnTo>
                      <a:pt x="167" y="219"/>
                    </a:lnTo>
                    <a:lnTo>
                      <a:pt x="149" y="212"/>
                    </a:lnTo>
                    <a:lnTo>
                      <a:pt x="129" y="201"/>
                    </a:lnTo>
                    <a:lnTo>
                      <a:pt x="114" y="186"/>
                    </a:lnTo>
                    <a:lnTo>
                      <a:pt x="99" y="169"/>
                    </a:lnTo>
                    <a:lnTo>
                      <a:pt x="85" y="151"/>
                    </a:lnTo>
                    <a:lnTo>
                      <a:pt x="72" y="129"/>
                    </a:lnTo>
                    <a:lnTo>
                      <a:pt x="59" y="108"/>
                    </a:lnTo>
                    <a:lnTo>
                      <a:pt x="48" y="87"/>
                    </a:lnTo>
                    <a:lnTo>
                      <a:pt x="40" y="66"/>
                    </a:lnTo>
                    <a:lnTo>
                      <a:pt x="31" y="46"/>
                    </a:lnTo>
                    <a:lnTo>
                      <a:pt x="23" y="29"/>
                    </a:lnTo>
                    <a:lnTo>
                      <a:pt x="18" y="12"/>
                    </a:lnTo>
                    <a:lnTo>
                      <a:pt x="12" y="0"/>
                    </a:lnTo>
                    <a:lnTo>
                      <a:pt x="0" y="6"/>
                    </a:lnTo>
                    <a:lnTo>
                      <a:pt x="6" y="18"/>
                    </a:lnTo>
                    <a:lnTo>
                      <a:pt x="12" y="32"/>
                    </a:lnTo>
                    <a:lnTo>
                      <a:pt x="19" y="52"/>
                    </a:lnTo>
                    <a:lnTo>
                      <a:pt x="30" y="71"/>
                    </a:lnTo>
                    <a:lnTo>
                      <a:pt x="38" y="93"/>
                    </a:lnTo>
                    <a:lnTo>
                      <a:pt x="51" y="114"/>
                    </a:lnTo>
                    <a:lnTo>
                      <a:pt x="64" y="136"/>
                    </a:lnTo>
                    <a:lnTo>
                      <a:pt x="76" y="157"/>
                    </a:lnTo>
                    <a:lnTo>
                      <a:pt x="91" y="178"/>
                    </a:lnTo>
                    <a:lnTo>
                      <a:pt x="106" y="194"/>
                    </a:lnTo>
                    <a:lnTo>
                      <a:pt x="125" y="211"/>
                    </a:lnTo>
                    <a:lnTo>
                      <a:pt x="142" y="222"/>
                    </a:lnTo>
                    <a:lnTo>
                      <a:pt x="164" y="231"/>
                    </a:lnTo>
                    <a:lnTo>
                      <a:pt x="187" y="232"/>
                    </a:lnTo>
                    <a:lnTo>
                      <a:pt x="211" y="229"/>
                    </a:lnTo>
                    <a:lnTo>
                      <a:pt x="237" y="219"/>
                    </a:lnTo>
                    <a:lnTo>
                      <a:pt x="231" y="2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82" name="Freeform 1722">
                <a:extLst>
                  <a:ext uri="{FF2B5EF4-FFF2-40B4-BE49-F238E27FC236}">
                    <a16:creationId xmlns:a16="http://schemas.microsoft.com/office/drawing/2014/main" id="{07CDEBB8-E7F4-0E94-CF6F-47C7271E811C}"/>
                  </a:ext>
                </a:extLst>
              </p:cNvPr>
              <p:cNvSpPr>
                <a:spLocks/>
              </p:cNvSpPr>
              <p:nvPr/>
            </p:nvSpPr>
            <p:spPr bwMode="auto">
              <a:xfrm>
                <a:off x="5261" y="2582"/>
                <a:ext cx="31" cy="102"/>
              </a:xfrm>
              <a:custGeom>
                <a:avLst/>
                <a:gdLst>
                  <a:gd name="T0" fmla="*/ 0 w 95"/>
                  <a:gd name="T1" fmla="*/ 6 h 307"/>
                  <a:gd name="T2" fmla="*/ 6 w 95"/>
                  <a:gd name="T3" fmla="*/ 17 h 307"/>
                  <a:gd name="T4" fmla="*/ 14 w 95"/>
                  <a:gd name="T5" fmla="*/ 32 h 307"/>
                  <a:gd name="T6" fmla="*/ 23 w 95"/>
                  <a:gd name="T7" fmla="*/ 48 h 307"/>
                  <a:gd name="T8" fmla="*/ 33 w 95"/>
                  <a:gd name="T9" fmla="*/ 67 h 307"/>
                  <a:gd name="T10" fmla="*/ 43 w 95"/>
                  <a:gd name="T11" fmla="*/ 87 h 307"/>
                  <a:gd name="T12" fmla="*/ 52 w 95"/>
                  <a:gd name="T13" fmla="*/ 108 h 307"/>
                  <a:gd name="T14" fmla="*/ 62 w 95"/>
                  <a:gd name="T15" fmla="*/ 130 h 307"/>
                  <a:gd name="T16" fmla="*/ 71 w 95"/>
                  <a:gd name="T17" fmla="*/ 151 h 307"/>
                  <a:gd name="T18" fmla="*/ 75 w 95"/>
                  <a:gd name="T19" fmla="*/ 173 h 307"/>
                  <a:gd name="T20" fmla="*/ 81 w 95"/>
                  <a:gd name="T21" fmla="*/ 196 h 307"/>
                  <a:gd name="T22" fmla="*/ 84 w 95"/>
                  <a:gd name="T23" fmla="*/ 217 h 307"/>
                  <a:gd name="T24" fmla="*/ 82 w 95"/>
                  <a:gd name="T25" fmla="*/ 237 h 307"/>
                  <a:gd name="T26" fmla="*/ 75 w 95"/>
                  <a:gd name="T27" fmla="*/ 254 h 307"/>
                  <a:gd name="T28" fmla="*/ 70 w 95"/>
                  <a:gd name="T29" fmla="*/ 271 h 307"/>
                  <a:gd name="T30" fmla="*/ 55 w 95"/>
                  <a:gd name="T31" fmla="*/ 285 h 307"/>
                  <a:gd name="T32" fmla="*/ 38 w 95"/>
                  <a:gd name="T33" fmla="*/ 295 h 307"/>
                  <a:gd name="T34" fmla="*/ 45 w 95"/>
                  <a:gd name="T35" fmla="*/ 307 h 307"/>
                  <a:gd name="T36" fmla="*/ 64 w 95"/>
                  <a:gd name="T37" fmla="*/ 293 h 307"/>
                  <a:gd name="T38" fmla="*/ 78 w 95"/>
                  <a:gd name="T39" fmla="*/ 275 h 307"/>
                  <a:gd name="T40" fmla="*/ 88 w 95"/>
                  <a:gd name="T41" fmla="*/ 258 h 307"/>
                  <a:gd name="T42" fmla="*/ 94 w 95"/>
                  <a:gd name="T43" fmla="*/ 239 h 307"/>
                  <a:gd name="T44" fmla="*/ 95 w 95"/>
                  <a:gd name="T45" fmla="*/ 217 h 307"/>
                  <a:gd name="T46" fmla="*/ 92 w 95"/>
                  <a:gd name="T47" fmla="*/ 193 h 307"/>
                  <a:gd name="T48" fmla="*/ 88 w 95"/>
                  <a:gd name="T49" fmla="*/ 171 h 307"/>
                  <a:gd name="T50" fmla="*/ 82 w 95"/>
                  <a:gd name="T51" fmla="*/ 148 h 307"/>
                  <a:gd name="T52" fmla="*/ 73 w 95"/>
                  <a:gd name="T53" fmla="*/ 123 h 307"/>
                  <a:gd name="T54" fmla="*/ 64 w 95"/>
                  <a:gd name="T55" fmla="*/ 102 h 307"/>
                  <a:gd name="T56" fmla="*/ 53 w 95"/>
                  <a:gd name="T57" fmla="*/ 81 h 307"/>
                  <a:gd name="T58" fmla="*/ 45 w 95"/>
                  <a:gd name="T59" fmla="*/ 61 h 307"/>
                  <a:gd name="T60" fmla="*/ 34 w 95"/>
                  <a:gd name="T61" fmla="*/ 42 h 307"/>
                  <a:gd name="T62" fmla="*/ 25 w 95"/>
                  <a:gd name="T63" fmla="*/ 26 h 307"/>
                  <a:gd name="T64" fmla="*/ 17 w 95"/>
                  <a:gd name="T65" fmla="*/ 12 h 307"/>
                  <a:gd name="T66" fmla="*/ 11 w 95"/>
                  <a:gd name="T67" fmla="*/ 0 h 307"/>
                  <a:gd name="T68" fmla="*/ 0 w 95"/>
                  <a:gd name="T69" fmla="*/ 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307">
                    <a:moveTo>
                      <a:pt x="0" y="6"/>
                    </a:moveTo>
                    <a:lnTo>
                      <a:pt x="6" y="17"/>
                    </a:lnTo>
                    <a:lnTo>
                      <a:pt x="14" y="32"/>
                    </a:lnTo>
                    <a:lnTo>
                      <a:pt x="23" y="48"/>
                    </a:lnTo>
                    <a:lnTo>
                      <a:pt x="33" y="67"/>
                    </a:lnTo>
                    <a:lnTo>
                      <a:pt x="43" y="87"/>
                    </a:lnTo>
                    <a:lnTo>
                      <a:pt x="52" y="108"/>
                    </a:lnTo>
                    <a:lnTo>
                      <a:pt x="62" y="130"/>
                    </a:lnTo>
                    <a:lnTo>
                      <a:pt x="71" y="151"/>
                    </a:lnTo>
                    <a:lnTo>
                      <a:pt x="75" y="173"/>
                    </a:lnTo>
                    <a:lnTo>
                      <a:pt x="81" y="196"/>
                    </a:lnTo>
                    <a:lnTo>
                      <a:pt x="84" y="217"/>
                    </a:lnTo>
                    <a:lnTo>
                      <a:pt x="82" y="237"/>
                    </a:lnTo>
                    <a:lnTo>
                      <a:pt x="75" y="254"/>
                    </a:lnTo>
                    <a:lnTo>
                      <a:pt x="70" y="271"/>
                    </a:lnTo>
                    <a:lnTo>
                      <a:pt x="55" y="285"/>
                    </a:lnTo>
                    <a:lnTo>
                      <a:pt x="38" y="295"/>
                    </a:lnTo>
                    <a:lnTo>
                      <a:pt x="45" y="307"/>
                    </a:lnTo>
                    <a:lnTo>
                      <a:pt x="64" y="293"/>
                    </a:lnTo>
                    <a:lnTo>
                      <a:pt x="78" y="275"/>
                    </a:lnTo>
                    <a:lnTo>
                      <a:pt x="88" y="258"/>
                    </a:lnTo>
                    <a:lnTo>
                      <a:pt x="94" y="239"/>
                    </a:lnTo>
                    <a:lnTo>
                      <a:pt x="95" y="217"/>
                    </a:lnTo>
                    <a:lnTo>
                      <a:pt x="92" y="193"/>
                    </a:lnTo>
                    <a:lnTo>
                      <a:pt x="88" y="171"/>
                    </a:lnTo>
                    <a:lnTo>
                      <a:pt x="82" y="148"/>
                    </a:lnTo>
                    <a:lnTo>
                      <a:pt x="73" y="123"/>
                    </a:lnTo>
                    <a:lnTo>
                      <a:pt x="64" y="102"/>
                    </a:lnTo>
                    <a:lnTo>
                      <a:pt x="53" y="81"/>
                    </a:lnTo>
                    <a:lnTo>
                      <a:pt x="45" y="61"/>
                    </a:lnTo>
                    <a:lnTo>
                      <a:pt x="34" y="42"/>
                    </a:lnTo>
                    <a:lnTo>
                      <a:pt x="25" y="26"/>
                    </a:lnTo>
                    <a:lnTo>
                      <a:pt x="17" y="12"/>
                    </a:lnTo>
                    <a:lnTo>
                      <a:pt x="1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83" name="Freeform 1723">
                <a:extLst>
                  <a:ext uri="{FF2B5EF4-FFF2-40B4-BE49-F238E27FC236}">
                    <a16:creationId xmlns:a16="http://schemas.microsoft.com/office/drawing/2014/main" id="{F77E0D38-1772-7213-EA95-2AEDEFAA5D99}"/>
                  </a:ext>
                </a:extLst>
              </p:cNvPr>
              <p:cNvSpPr>
                <a:spLocks/>
              </p:cNvSpPr>
              <p:nvPr/>
            </p:nvSpPr>
            <p:spPr bwMode="auto">
              <a:xfrm>
                <a:off x="5189" y="2506"/>
                <a:ext cx="76" cy="78"/>
              </a:xfrm>
              <a:custGeom>
                <a:avLst/>
                <a:gdLst>
                  <a:gd name="T0" fmla="*/ 7 w 227"/>
                  <a:gd name="T1" fmla="*/ 22 h 235"/>
                  <a:gd name="T2" fmla="*/ 29 w 227"/>
                  <a:gd name="T3" fmla="*/ 13 h 235"/>
                  <a:gd name="T4" fmla="*/ 49 w 227"/>
                  <a:gd name="T5" fmla="*/ 10 h 235"/>
                  <a:gd name="T6" fmla="*/ 68 w 227"/>
                  <a:gd name="T7" fmla="*/ 13 h 235"/>
                  <a:gd name="T8" fmla="*/ 85 w 227"/>
                  <a:gd name="T9" fmla="*/ 21 h 235"/>
                  <a:gd name="T10" fmla="*/ 103 w 227"/>
                  <a:gd name="T11" fmla="*/ 30 h 235"/>
                  <a:gd name="T12" fmla="*/ 118 w 227"/>
                  <a:gd name="T13" fmla="*/ 45 h 235"/>
                  <a:gd name="T14" fmla="*/ 135 w 227"/>
                  <a:gd name="T15" fmla="*/ 62 h 235"/>
                  <a:gd name="T16" fmla="*/ 146 w 227"/>
                  <a:gd name="T17" fmla="*/ 82 h 235"/>
                  <a:gd name="T18" fmla="*/ 158 w 227"/>
                  <a:gd name="T19" fmla="*/ 104 h 235"/>
                  <a:gd name="T20" fmla="*/ 170 w 227"/>
                  <a:gd name="T21" fmla="*/ 126 h 235"/>
                  <a:gd name="T22" fmla="*/ 179 w 227"/>
                  <a:gd name="T23" fmla="*/ 149 h 235"/>
                  <a:gd name="T24" fmla="*/ 190 w 227"/>
                  <a:gd name="T25" fmla="*/ 170 h 235"/>
                  <a:gd name="T26" fmla="*/ 197 w 227"/>
                  <a:gd name="T27" fmla="*/ 188 h 235"/>
                  <a:gd name="T28" fmla="*/ 204 w 227"/>
                  <a:gd name="T29" fmla="*/ 207 h 235"/>
                  <a:gd name="T30" fmla="*/ 210 w 227"/>
                  <a:gd name="T31" fmla="*/ 223 h 235"/>
                  <a:gd name="T32" fmla="*/ 215 w 227"/>
                  <a:gd name="T33" fmla="*/ 235 h 235"/>
                  <a:gd name="T34" fmla="*/ 227 w 227"/>
                  <a:gd name="T35" fmla="*/ 229 h 235"/>
                  <a:gd name="T36" fmla="*/ 220 w 227"/>
                  <a:gd name="T37" fmla="*/ 218 h 235"/>
                  <a:gd name="T38" fmla="*/ 215 w 227"/>
                  <a:gd name="T39" fmla="*/ 204 h 235"/>
                  <a:gd name="T40" fmla="*/ 208 w 227"/>
                  <a:gd name="T41" fmla="*/ 185 h 235"/>
                  <a:gd name="T42" fmla="*/ 201 w 227"/>
                  <a:gd name="T43" fmla="*/ 164 h 235"/>
                  <a:gd name="T44" fmla="*/ 191 w 227"/>
                  <a:gd name="T45" fmla="*/ 143 h 235"/>
                  <a:gd name="T46" fmla="*/ 181 w 227"/>
                  <a:gd name="T47" fmla="*/ 119 h 235"/>
                  <a:gd name="T48" fmla="*/ 170 w 227"/>
                  <a:gd name="T49" fmla="*/ 98 h 235"/>
                  <a:gd name="T50" fmla="*/ 156 w 227"/>
                  <a:gd name="T51" fmla="*/ 76 h 235"/>
                  <a:gd name="T52" fmla="*/ 143 w 227"/>
                  <a:gd name="T53" fmla="*/ 56 h 235"/>
                  <a:gd name="T54" fmla="*/ 126 w 227"/>
                  <a:gd name="T55" fmla="*/ 37 h 235"/>
                  <a:gd name="T56" fmla="*/ 109 w 227"/>
                  <a:gd name="T57" fmla="*/ 22 h 235"/>
                  <a:gd name="T58" fmla="*/ 91 w 227"/>
                  <a:gd name="T59" fmla="*/ 9 h 235"/>
                  <a:gd name="T60" fmla="*/ 70 w 227"/>
                  <a:gd name="T61" fmla="*/ 2 h 235"/>
                  <a:gd name="T62" fmla="*/ 49 w 227"/>
                  <a:gd name="T63" fmla="*/ 0 h 235"/>
                  <a:gd name="T64" fmla="*/ 26 w 227"/>
                  <a:gd name="T65" fmla="*/ 2 h 235"/>
                  <a:gd name="T66" fmla="*/ 0 w 227"/>
                  <a:gd name="T67" fmla="*/ 10 h 235"/>
                  <a:gd name="T68" fmla="*/ 7 w 227"/>
                  <a:gd name="T69"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235">
                    <a:moveTo>
                      <a:pt x="7" y="22"/>
                    </a:moveTo>
                    <a:lnTo>
                      <a:pt x="29" y="13"/>
                    </a:lnTo>
                    <a:lnTo>
                      <a:pt x="49" y="10"/>
                    </a:lnTo>
                    <a:lnTo>
                      <a:pt x="68" y="13"/>
                    </a:lnTo>
                    <a:lnTo>
                      <a:pt x="85" y="21"/>
                    </a:lnTo>
                    <a:lnTo>
                      <a:pt x="103" y="30"/>
                    </a:lnTo>
                    <a:lnTo>
                      <a:pt x="118" y="45"/>
                    </a:lnTo>
                    <a:lnTo>
                      <a:pt x="135" y="62"/>
                    </a:lnTo>
                    <a:lnTo>
                      <a:pt x="146" y="82"/>
                    </a:lnTo>
                    <a:lnTo>
                      <a:pt x="158" y="104"/>
                    </a:lnTo>
                    <a:lnTo>
                      <a:pt x="170" y="126"/>
                    </a:lnTo>
                    <a:lnTo>
                      <a:pt x="179" y="149"/>
                    </a:lnTo>
                    <a:lnTo>
                      <a:pt x="190" y="170"/>
                    </a:lnTo>
                    <a:lnTo>
                      <a:pt x="197" y="188"/>
                    </a:lnTo>
                    <a:lnTo>
                      <a:pt x="204" y="207"/>
                    </a:lnTo>
                    <a:lnTo>
                      <a:pt x="210" y="223"/>
                    </a:lnTo>
                    <a:lnTo>
                      <a:pt x="215" y="235"/>
                    </a:lnTo>
                    <a:lnTo>
                      <a:pt x="227" y="229"/>
                    </a:lnTo>
                    <a:lnTo>
                      <a:pt x="220" y="218"/>
                    </a:lnTo>
                    <a:lnTo>
                      <a:pt x="215" y="204"/>
                    </a:lnTo>
                    <a:lnTo>
                      <a:pt x="208" y="185"/>
                    </a:lnTo>
                    <a:lnTo>
                      <a:pt x="201" y="164"/>
                    </a:lnTo>
                    <a:lnTo>
                      <a:pt x="191" y="143"/>
                    </a:lnTo>
                    <a:lnTo>
                      <a:pt x="181" y="119"/>
                    </a:lnTo>
                    <a:lnTo>
                      <a:pt x="170" y="98"/>
                    </a:lnTo>
                    <a:lnTo>
                      <a:pt x="156" y="76"/>
                    </a:lnTo>
                    <a:lnTo>
                      <a:pt x="143" y="56"/>
                    </a:lnTo>
                    <a:lnTo>
                      <a:pt x="126" y="37"/>
                    </a:lnTo>
                    <a:lnTo>
                      <a:pt x="109" y="22"/>
                    </a:lnTo>
                    <a:lnTo>
                      <a:pt x="91" y="9"/>
                    </a:lnTo>
                    <a:lnTo>
                      <a:pt x="70" y="2"/>
                    </a:lnTo>
                    <a:lnTo>
                      <a:pt x="49" y="0"/>
                    </a:lnTo>
                    <a:lnTo>
                      <a:pt x="26" y="2"/>
                    </a:lnTo>
                    <a:lnTo>
                      <a:pt x="0" y="10"/>
                    </a:lnTo>
                    <a:lnTo>
                      <a:pt x="7"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84" name="Freeform 1724">
                <a:extLst>
                  <a:ext uri="{FF2B5EF4-FFF2-40B4-BE49-F238E27FC236}">
                    <a16:creationId xmlns:a16="http://schemas.microsoft.com/office/drawing/2014/main" id="{1B320D9F-645B-01AF-71A5-BA8979C06786}"/>
                  </a:ext>
                </a:extLst>
              </p:cNvPr>
              <p:cNvSpPr>
                <a:spLocks/>
              </p:cNvSpPr>
              <p:nvPr/>
            </p:nvSpPr>
            <p:spPr bwMode="auto">
              <a:xfrm>
                <a:off x="5171" y="2509"/>
                <a:ext cx="30" cy="104"/>
              </a:xfrm>
              <a:custGeom>
                <a:avLst/>
                <a:gdLst>
                  <a:gd name="T0" fmla="*/ 90 w 90"/>
                  <a:gd name="T1" fmla="*/ 307 h 314"/>
                  <a:gd name="T2" fmla="*/ 84 w 90"/>
                  <a:gd name="T3" fmla="*/ 296 h 314"/>
                  <a:gd name="T4" fmla="*/ 77 w 90"/>
                  <a:gd name="T5" fmla="*/ 282 h 314"/>
                  <a:gd name="T6" fmla="*/ 68 w 90"/>
                  <a:gd name="T7" fmla="*/ 265 h 314"/>
                  <a:gd name="T8" fmla="*/ 58 w 90"/>
                  <a:gd name="T9" fmla="*/ 246 h 314"/>
                  <a:gd name="T10" fmla="*/ 49 w 90"/>
                  <a:gd name="T11" fmla="*/ 226 h 314"/>
                  <a:gd name="T12" fmla="*/ 40 w 90"/>
                  <a:gd name="T13" fmla="*/ 205 h 314"/>
                  <a:gd name="T14" fmla="*/ 30 w 90"/>
                  <a:gd name="T15" fmla="*/ 184 h 314"/>
                  <a:gd name="T16" fmla="*/ 22 w 90"/>
                  <a:gd name="T17" fmla="*/ 162 h 314"/>
                  <a:gd name="T18" fmla="*/ 16 w 90"/>
                  <a:gd name="T19" fmla="*/ 137 h 314"/>
                  <a:gd name="T20" fmla="*/ 12 w 90"/>
                  <a:gd name="T21" fmla="*/ 115 h 314"/>
                  <a:gd name="T22" fmla="*/ 10 w 90"/>
                  <a:gd name="T23" fmla="*/ 94 h 314"/>
                  <a:gd name="T24" fmla="*/ 13 w 90"/>
                  <a:gd name="T25" fmla="*/ 74 h 314"/>
                  <a:gd name="T26" fmla="*/ 20 w 90"/>
                  <a:gd name="T27" fmla="*/ 56 h 314"/>
                  <a:gd name="T28" fmla="*/ 28 w 90"/>
                  <a:gd name="T29" fmla="*/ 38 h 314"/>
                  <a:gd name="T30" fmla="*/ 43 w 90"/>
                  <a:gd name="T31" fmla="*/ 24 h 314"/>
                  <a:gd name="T32" fmla="*/ 62 w 90"/>
                  <a:gd name="T33" fmla="*/ 12 h 314"/>
                  <a:gd name="T34" fmla="*/ 55 w 90"/>
                  <a:gd name="T35" fmla="*/ 0 h 314"/>
                  <a:gd name="T36" fmla="*/ 35 w 90"/>
                  <a:gd name="T37" fmla="*/ 15 h 314"/>
                  <a:gd name="T38" fmla="*/ 20 w 90"/>
                  <a:gd name="T39" fmla="*/ 32 h 314"/>
                  <a:gd name="T40" fmla="*/ 8 w 90"/>
                  <a:gd name="T41" fmla="*/ 51 h 314"/>
                  <a:gd name="T42" fmla="*/ 2 w 90"/>
                  <a:gd name="T43" fmla="*/ 72 h 314"/>
                  <a:gd name="T44" fmla="*/ 0 w 90"/>
                  <a:gd name="T45" fmla="*/ 94 h 314"/>
                  <a:gd name="T46" fmla="*/ 0 w 90"/>
                  <a:gd name="T47" fmla="*/ 117 h 314"/>
                  <a:gd name="T48" fmla="*/ 5 w 90"/>
                  <a:gd name="T49" fmla="*/ 140 h 314"/>
                  <a:gd name="T50" fmla="*/ 10 w 90"/>
                  <a:gd name="T51" fmla="*/ 164 h 314"/>
                  <a:gd name="T52" fmla="*/ 20 w 90"/>
                  <a:gd name="T53" fmla="*/ 187 h 314"/>
                  <a:gd name="T54" fmla="*/ 28 w 90"/>
                  <a:gd name="T55" fmla="*/ 211 h 314"/>
                  <a:gd name="T56" fmla="*/ 37 w 90"/>
                  <a:gd name="T57" fmla="*/ 232 h 314"/>
                  <a:gd name="T58" fmla="*/ 47 w 90"/>
                  <a:gd name="T59" fmla="*/ 252 h 314"/>
                  <a:gd name="T60" fmla="*/ 57 w 90"/>
                  <a:gd name="T61" fmla="*/ 271 h 314"/>
                  <a:gd name="T62" fmla="*/ 66 w 90"/>
                  <a:gd name="T63" fmla="*/ 287 h 314"/>
                  <a:gd name="T64" fmla="*/ 73 w 90"/>
                  <a:gd name="T65" fmla="*/ 302 h 314"/>
                  <a:gd name="T66" fmla="*/ 78 w 90"/>
                  <a:gd name="T67" fmla="*/ 314 h 314"/>
                  <a:gd name="T68" fmla="*/ 90 w 90"/>
                  <a:gd name="T69" fmla="*/ 30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14">
                    <a:moveTo>
                      <a:pt x="90" y="307"/>
                    </a:moveTo>
                    <a:lnTo>
                      <a:pt x="84" y="296"/>
                    </a:lnTo>
                    <a:lnTo>
                      <a:pt x="77" y="282"/>
                    </a:lnTo>
                    <a:lnTo>
                      <a:pt x="68" y="265"/>
                    </a:lnTo>
                    <a:lnTo>
                      <a:pt x="58" y="246"/>
                    </a:lnTo>
                    <a:lnTo>
                      <a:pt x="49" y="226"/>
                    </a:lnTo>
                    <a:lnTo>
                      <a:pt x="40" y="205"/>
                    </a:lnTo>
                    <a:lnTo>
                      <a:pt x="30" y="184"/>
                    </a:lnTo>
                    <a:lnTo>
                      <a:pt x="22" y="162"/>
                    </a:lnTo>
                    <a:lnTo>
                      <a:pt x="16" y="137"/>
                    </a:lnTo>
                    <a:lnTo>
                      <a:pt x="12" y="115"/>
                    </a:lnTo>
                    <a:lnTo>
                      <a:pt x="10" y="94"/>
                    </a:lnTo>
                    <a:lnTo>
                      <a:pt x="13" y="74"/>
                    </a:lnTo>
                    <a:lnTo>
                      <a:pt x="20" y="56"/>
                    </a:lnTo>
                    <a:lnTo>
                      <a:pt x="28" y="38"/>
                    </a:lnTo>
                    <a:lnTo>
                      <a:pt x="43" y="24"/>
                    </a:lnTo>
                    <a:lnTo>
                      <a:pt x="62" y="12"/>
                    </a:lnTo>
                    <a:lnTo>
                      <a:pt x="55" y="0"/>
                    </a:lnTo>
                    <a:lnTo>
                      <a:pt x="35" y="15"/>
                    </a:lnTo>
                    <a:lnTo>
                      <a:pt x="20" y="32"/>
                    </a:lnTo>
                    <a:lnTo>
                      <a:pt x="8" y="51"/>
                    </a:lnTo>
                    <a:lnTo>
                      <a:pt x="2" y="72"/>
                    </a:lnTo>
                    <a:lnTo>
                      <a:pt x="0" y="94"/>
                    </a:lnTo>
                    <a:lnTo>
                      <a:pt x="0" y="117"/>
                    </a:lnTo>
                    <a:lnTo>
                      <a:pt x="5" y="140"/>
                    </a:lnTo>
                    <a:lnTo>
                      <a:pt x="10" y="164"/>
                    </a:lnTo>
                    <a:lnTo>
                      <a:pt x="20" y="187"/>
                    </a:lnTo>
                    <a:lnTo>
                      <a:pt x="28" y="211"/>
                    </a:lnTo>
                    <a:lnTo>
                      <a:pt x="37" y="232"/>
                    </a:lnTo>
                    <a:lnTo>
                      <a:pt x="47" y="252"/>
                    </a:lnTo>
                    <a:lnTo>
                      <a:pt x="57" y="271"/>
                    </a:lnTo>
                    <a:lnTo>
                      <a:pt x="66" y="287"/>
                    </a:lnTo>
                    <a:lnTo>
                      <a:pt x="73" y="302"/>
                    </a:lnTo>
                    <a:lnTo>
                      <a:pt x="78" y="314"/>
                    </a:lnTo>
                    <a:lnTo>
                      <a:pt x="90" y="3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85" name="Freeform 1725">
                <a:extLst>
                  <a:ext uri="{FF2B5EF4-FFF2-40B4-BE49-F238E27FC236}">
                    <a16:creationId xmlns:a16="http://schemas.microsoft.com/office/drawing/2014/main" id="{95A1592D-AC15-95CD-09FE-3BF1A65B7C4C}"/>
                  </a:ext>
                </a:extLst>
              </p:cNvPr>
              <p:cNvSpPr>
                <a:spLocks/>
              </p:cNvSpPr>
              <p:nvPr/>
            </p:nvSpPr>
            <p:spPr bwMode="auto">
              <a:xfrm>
                <a:off x="4745" y="2715"/>
                <a:ext cx="85" cy="191"/>
              </a:xfrm>
              <a:custGeom>
                <a:avLst/>
                <a:gdLst>
                  <a:gd name="T0" fmla="*/ 22 w 255"/>
                  <a:gd name="T1" fmla="*/ 314 h 572"/>
                  <a:gd name="T2" fmla="*/ 25 w 255"/>
                  <a:gd name="T3" fmla="*/ 349 h 572"/>
                  <a:gd name="T4" fmla="*/ 31 w 255"/>
                  <a:gd name="T5" fmla="*/ 395 h 572"/>
                  <a:gd name="T6" fmla="*/ 41 w 255"/>
                  <a:gd name="T7" fmla="*/ 444 h 572"/>
                  <a:gd name="T8" fmla="*/ 55 w 255"/>
                  <a:gd name="T9" fmla="*/ 491 h 572"/>
                  <a:gd name="T10" fmla="*/ 78 w 255"/>
                  <a:gd name="T11" fmla="*/ 532 h 572"/>
                  <a:gd name="T12" fmla="*/ 108 w 255"/>
                  <a:gd name="T13" fmla="*/ 560 h 572"/>
                  <a:gd name="T14" fmla="*/ 152 w 255"/>
                  <a:gd name="T15" fmla="*/ 572 h 572"/>
                  <a:gd name="T16" fmla="*/ 199 w 255"/>
                  <a:gd name="T17" fmla="*/ 562 h 572"/>
                  <a:gd name="T18" fmla="*/ 230 w 255"/>
                  <a:gd name="T19" fmla="*/ 539 h 572"/>
                  <a:gd name="T20" fmla="*/ 247 w 255"/>
                  <a:gd name="T21" fmla="*/ 501 h 572"/>
                  <a:gd name="T22" fmla="*/ 255 w 255"/>
                  <a:gd name="T23" fmla="*/ 458 h 572"/>
                  <a:gd name="T24" fmla="*/ 255 w 255"/>
                  <a:gd name="T25" fmla="*/ 410 h 572"/>
                  <a:gd name="T26" fmla="*/ 248 w 255"/>
                  <a:gd name="T27" fmla="*/ 362 h 572"/>
                  <a:gd name="T28" fmla="*/ 240 w 255"/>
                  <a:gd name="T29" fmla="*/ 320 h 572"/>
                  <a:gd name="T30" fmla="*/ 234 w 255"/>
                  <a:gd name="T31" fmla="*/ 285 h 572"/>
                  <a:gd name="T32" fmla="*/ 230 w 255"/>
                  <a:gd name="T33" fmla="*/ 259 h 572"/>
                  <a:gd name="T34" fmla="*/ 227 w 255"/>
                  <a:gd name="T35" fmla="*/ 223 h 572"/>
                  <a:gd name="T36" fmla="*/ 223 w 255"/>
                  <a:gd name="T37" fmla="*/ 178 h 572"/>
                  <a:gd name="T38" fmla="*/ 214 w 255"/>
                  <a:gd name="T39" fmla="*/ 129 h 572"/>
                  <a:gd name="T40" fmla="*/ 202 w 255"/>
                  <a:gd name="T41" fmla="*/ 84 h 572"/>
                  <a:gd name="T42" fmla="*/ 180 w 255"/>
                  <a:gd name="T43" fmla="*/ 41 h 572"/>
                  <a:gd name="T44" fmla="*/ 152 w 255"/>
                  <a:gd name="T45" fmla="*/ 13 h 572"/>
                  <a:gd name="T46" fmla="*/ 111 w 255"/>
                  <a:gd name="T47" fmla="*/ 0 h 572"/>
                  <a:gd name="T48" fmla="*/ 64 w 255"/>
                  <a:gd name="T49" fmla="*/ 10 h 572"/>
                  <a:gd name="T50" fmla="*/ 30 w 255"/>
                  <a:gd name="T51" fmla="*/ 33 h 572"/>
                  <a:gd name="T52" fmla="*/ 10 w 255"/>
                  <a:gd name="T53" fmla="*/ 71 h 572"/>
                  <a:gd name="T54" fmla="*/ 1 w 255"/>
                  <a:gd name="T55" fmla="*/ 116 h 572"/>
                  <a:gd name="T56" fmla="*/ 1 w 255"/>
                  <a:gd name="T57" fmla="*/ 164 h 572"/>
                  <a:gd name="T58" fmla="*/ 5 w 255"/>
                  <a:gd name="T59" fmla="*/ 211 h 572"/>
                  <a:gd name="T60" fmla="*/ 12 w 255"/>
                  <a:gd name="T61" fmla="*/ 254 h 572"/>
                  <a:gd name="T62" fmla="*/ 19 w 255"/>
                  <a:gd name="T63" fmla="*/ 28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5" h="572">
                    <a:moveTo>
                      <a:pt x="21" y="301"/>
                    </a:moveTo>
                    <a:lnTo>
                      <a:pt x="22" y="314"/>
                    </a:lnTo>
                    <a:lnTo>
                      <a:pt x="24" y="332"/>
                    </a:lnTo>
                    <a:lnTo>
                      <a:pt x="25" y="349"/>
                    </a:lnTo>
                    <a:lnTo>
                      <a:pt x="28" y="371"/>
                    </a:lnTo>
                    <a:lnTo>
                      <a:pt x="31" y="395"/>
                    </a:lnTo>
                    <a:lnTo>
                      <a:pt x="35" y="419"/>
                    </a:lnTo>
                    <a:lnTo>
                      <a:pt x="41" y="444"/>
                    </a:lnTo>
                    <a:lnTo>
                      <a:pt x="46" y="467"/>
                    </a:lnTo>
                    <a:lnTo>
                      <a:pt x="55" y="491"/>
                    </a:lnTo>
                    <a:lnTo>
                      <a:pt x="65" y="512"/>
                    </a:lnTo>
                    <a:lnTo>
                      <a:pt x="78" y="532"/>
                    </a:lnTo>
                    <a:lnTo>
                      <a:pt x="92" y="547"/>
                    </a:lnTo>
                    <a:lnTo>
                      <a:pt x="108" y="560"/>
                    </a:lnTo>
                    <a:lnTo>
                      <a:pt x="128" y="569"/>
                    </a:lnTo>
                    <a:lnTo>
                      <a:pt x="152" y="572"/>
                    </a:lnTo>
                    <a:lnTo>
                      <a:pt x="178" y="570"/>
                    </a:lnTo>
                    <a:lnTo>
                      <a:pt x="199" y="562"/>
                    </a:lnTo>
                    <a:lnTo>
                      <a:pt x="215" y="553"/>
                    </a:lnTo>
                    <a:lnTo>
                      <a:pt x="230" y="539"/>
                    </a:lnTo>
                    <a:lnTo>
                      <a:pt x="240" y="521"/>
                    </a:lnTo>
                    <a:lnTo>
                      <a:pt x="247" y="501"/>
                    </a:lnTo>
                    <a:lnTo>
                      <a:pt x="252" y="480"/>
                    </a:lnTo>
                    <a:lnTo>
                      <a:pt x="255" y="458"/>
                    </a:lnTo>
                    <a:lnTo>
                      <a:pt x="255" y="433"/>
                    </a:lnTo>
                    <a:lnTo>
                      <a:pt x="255" y="410"/>
                    </a:lnTo>
                    <a:lnTo>
                      <a:pt x="251" y="385"/>
                    </a:lnTo>
                    <a:lnTo>
                      <a:pt x="248" y="362"/>
                    </a:lnTo>
                    <a:lnTo>
                      <a:pt x="244" y="340"/>
                    </a:lnTo>
                    <a:lnTo>
                      <a:pt x="240" y="320"/>
                    </a:lnTo>
                    <a:lnTo>
                      <a:pt x="237" y="300"/>
                    </a:lnTo>
                    <a:lnTo>
                      <a:pt x="234" y="285"/>
                    </a:lnTo>
                    <a:lnTo>
                      <a:pt x="231" y="272"/>
                    </a:lnTo>
                    <a:lnTo>
                      <a:pt x="230" y="259"/>
                    </a:lnTo>
                    <a:lnTo>
                      <a:pt x="229" y="243"/>
                    </a:lnTo>
                    <a:lnTo>
                      <a:pt x="227" y="223"/>
                    </a:lnTo>
                    <a:lnTo>
                      <a:pt x="224" y="202"/>
                    </a:lnTo>
                    <a:lnTo>
                      <a:pt x="223" y="178"/>
                    </a:lnTo>
                    <a:lnTo>
                      <a:pt x="219" y="154"/>
                    </a:lnTo>
                    <a:lnTo>
                      <a:pt x="214" y="129"/>
                    </a:lnTo>
                    <a:lnTo>
                      <a:pt x="209" y="106"/>
                    </a:lnTo>
                    <a:lnTo>
                      <a:pt x="202" y="84"/>
                    </a:lnTo>
                    <a:lnTo>
                      <a:pt x="192" y="61"/>
                    </a:lnTo>
                    <a:lnTo>
                      <a:pt x="180" y="41"/>
                    </a:lnTo>
                    <a:lnTo>
                      <a:pt x="167" y="26"/>
                    </a:lnTo>
                    <a:lnTo>
                      <a:pt x="152" y="13"/>
                    </a:lnTo>
                    <a:lnTo>
                      <a:pt x="133" y="5"/>
                    </a:lnTo>
                    <a:lnTo>
                      <a:pt x="111" y="0"/>
                    </a:lnTo>
                    <a:lnTo>
                      <a:pt x="86" y="2"/>
                    </a:lnTo>
                    <a:lnTo>
                      <a:pt x="64" y="10"/>
                    </a:lnTo>
                    <a:lnTo>
                      <a:pt x="44" y="19"/>
                    </a:lnTo>
                    <a:lnTo>
                      <a:pt x="30" y="33"/>
                    </a:lnTo>
                    <a:lnTo>
                      <a:pt x="18" y="51"/>
                    </a:lnTo>
                    <a:lnTo>
                      <a:pt x="10" y="71"/>
                    </a:lnTo>
                    <a:lnTo>
                      <a:pt x="4" y="92"/>
                    </a:lnTo>
                    <a:lnTo>
                      <a:pt x="1" y="116"/>
                    </a:lnTo>
                    <a:lnTo>
                      <a:pt x="0" y="139"/>
                    </a:lnTo>
                    <a:lnTo>
                      <a:pt x="1" y="164"/>
                    </a:lnTo>
                    <a:lnTo>
                      <a:pt x="2" y="188"/>
                    </a:lnTo>
                    <a:lnTo>
                      <a:pt x="5" y="211"/>
                    </a:lnTo>
                    <a:lnTo>
                      <a:pt x="10" y="233"/>
                    </a:lnTo>
                    <a:lnTo>
                      <a:pt x="12" y="254"/>
                    </a:lnTo>
                    <a:lnTo>
                      <a:pt x="17" y="273"/>
                    </a:lnTo>
                    <a:lnTo>
                      <a:pt x="19" y="288"/>
                    </a:lnTo>
                    <a:lnTo>
                      <a:pt x="21" y="301"/>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86" name="Freeform 1726">
                <a:extLst>
                  <a:ext uri="{FF2B5EF4-FFF2-40B4-BE49-F238E27FC236}">
                    <a16:creationId xmlns:a16="http://schemas.microsoft.com/office/drawing/2014/main" id="{81606EE5-42B5-BED2-06F1-5EB3E28F347F}"/>
                  </a:ext>
                </a:extLst>
              </p:cNvPr>
              <p:cNvSpPr>
                <a:spLocks/>
              </p:cNvSpPr>
              <p:nvPr/>
            </p:nvSpPr>
            <p:spPr bwMode="auto">
              <a:xfrm>
                <a:off x="4750" y="2815"/>
                <a:ext cx="55" cy="92"/>
              </a:xfrm>
              <a:custGeom>
                <a:avLst/>
                <a:gdLst>
                  <a:gd name="T0" fmla="*/ 161 w 164"/>
                  <a:gd name="T1" fmla="*/ 265 h 276"/>
                  <a:gd name="T2" fmla="*/ 137 w 164"/>
                  <a:gd name="T3" fmla="*/ 266 h 276"/>
                  <a:gd name="T4" fmla="*/ 116 w 164"/>
                  <a:gd name="T5" fmla="*/ 262 h 276"/>
                  <a:gd name="T6" fmla="*/ 97 w 164"/>
                  <a:gd name="T7" fmla="*/ 255 h 276"/>
                  <a:gd name="T8" fmla="*/ 82 w 164"/>
                  <a:gd name="T9" fmla="*/ 244 h 276"/>
                  <a:gd name="T10" fmla="*/ 68 w 164"/>
                  <a:gd name="T11" fmla="*/ 228 h 276"/>
                  <a:gd name="T12" fmla="*/ 56 w 164"/>
                  <a:gd name="T13" fmla="*/ 208 h 276"/>
                  <a:gd name="T14" fmla="*/ 45 w 164"/>
                  <a:gd name="T15" fmla="*/ 187 h 276"/>
                  <a:gd name="T16" fmla="*/ 37 w 164"/>
                  <a:gd name="T17" fmla="*/ 166 h 276"/>
                  <a:gd name="T18" fmla="*/ 31 w 164"/>
                  <a:gd name="T19" fmla="*/ 142 h 276"/>
                  <a:gd name="T20" fmla="*/ 26 w 164"/>
                  <a:gd name="T21" fmla="*/ 117 h 276"/>
                  <a:gd name="T22" fmla="*/ 22 w 164"/>
                  <a:gd name="T23" fmla="*/ 94 h 276"/>
                  <a:gd name="T24" fmla="*/ 19 w 164"/>
                  <a:gd name="T25" fmla="*/ 71 h 276"/>
                  <a:gd name="T26" fmla="*/ 16 w 164"/>
                  <a:gd name="T27" fmla="*/ 49 h 276"/>
                  <a:gd name="T28" fmla="*/ 15 w 164"/>
                  <a:gd name="T29" fmla="*/ 32 h 276"/>
                  <a:gd name="T30" fmla="*/ 13 w 164"/>
                  <a:gd name="T31" fmla="*/ 14 h 276"/>
                  <a:gd name="T32" fmla="*/ 11 w 164"/>
                  <a:gd name="T33" fmla="*/ 0 h 276"/>
                  <a:gd name="T34" fmla="*/ 0 w 164"/>
                  <a:gd name="T35" fmla="*/ 2 h 276"/>
                  <a:gd name="T36" fmla="*/ 2 w 164"/>
                  <a:gd name="T37" fmla="*/ 14 h 276"/>
                  <a:gd name="T38" fmla="*/ 3 w 164"/>
                  <a:gd name="T39" fmla="*/ 32 h 276"/>
                  <a:gd name="T40" fmla="*/ 4 w 164"/>
                  <a:gd name="T41" fmla="*/ 49 h 276"/>
                  <a:gd name="T42" fmla="*/ 7 w 164"/>
                  <a:gd name="T43" fmla="*/ 71 h 276"/>
                  <a:gd name="T44" fmla="*/ 10 w 164"/>
                  <a:gd name="T45" fmla="*/ 96 h 276"/>
                  <a:gd name="T46" fmla="*/ 15 w 164"/>
                  <a:gd name="T47" fmla="*/ 121 h 276"/>
                  <a:gd name="T48" fmla="*/ 20 w 164"/>
                  <a:gd name="T49" fmla="*/ 145 h 276"/>
                  <a:gd name="T50" fmla="*/ 26 w 164"/>
                  <a:gd name="T51" fmla="*/ 169 h 276"/>
                  <a:gd name="T52" fmla="*/ 35 w 164"/>
                  <a:gd name="T53" fmla="*/ 193 h 276"/>
                  <a:gd name="T54" fmla="*/ 44 w 164"/>
                  <a:gd name="T55" fmla="*/ 214 h 276"/>
                  <a:gd name="T56" fmla="*/ 58 w 164"/>
                  <a:gd name="T57" fmla="*/ 234 h 276"/>
                  <a:gd name="T58" fmla="*/ 72 w 164"/>
                  <a:gd name="T59" fmla="*/ 252 h 276"/>
                  <a:gd name="T60" fmla="*/ 91 w 164"/>
                  <a:gd name="T61" fmla="*/ 265 h 276"/>
                  <a:gd name="T62" fmla="*/ 113 w 164"/>
                  <a:gd name="T63" fmla="*/ 274 h 276"/>
                  <a:gd name="T64" fmla="*/ 137 w 164"/>
                  <a:gd name="T65" fmla="*/ 276 h 276"/>
                  <a:gd name="T66" fmla="*/ 164 w 164"/>
                  <a:gd name="T67" fmla="*/ 276 h 276"/>
                  <a:gd name="T68" fmla="*/ 161 w 164"/>
                  <a:gd name="T69" fmla="*/ 26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276">
                    <a:moveTo>
                      <a:pt x="161" y="265"/>
                    </a:moveTo>
                    <a:lnTo>
                      <a:pt x="137" y="266"/>
                    </a:lnTo>
                    <a:lnTo>
                      <a:pt x="116" y="262"/>
                    </a:lnTo>
                    <a:lnTo>
                      <a:pt x="97" y="255"/>
                    </a:lnTo>
                    <a:lnTo>
                      <a:pt x="82" y="244"/>
                    </a:lnTo>
                    <a:lnTo>
                      <a:pt x="68" y="228"/>
                    </a:lnTo>
                    <a:lnTo>
                      <a:pt x="56" y="208"/>
                    </a:lnTo>
                    <a:lnTo>
                      <a:pt x="45" y="187"/>
                    </a:lnTo>
                    <a:lnTo>
                      <a:pt x="37" y="166"/>
                    </a:lnTo>
                    <a:lnTo>
                      <a:pt x="31" y="142"/>
                    </a:lnTo>
                    <a:lnTo>
                      <a:pt x="26" y="117"/>
                    </a:lnTo>
                    <a:lnTo>
                      <a:pt x="22" y="94"/>
                    </a:lnTo>
                    <a:lnTo>
                      <a:pt x="19" y="71"/>
                    </a:lnTo>
                    <a:lnTo>
                      <a:pt x="16" y="49"/>
                    </a:lnTo>
                    <a:lnTo>
                      <a:pt x="15" y="32"/>
                    </a:lnTo>
                    <a:lnTo>
                      <a:pt x="13" y="14"/>
                    </a:lnTo>
                    <a:lnTo>
                      <a:pt x="11" y="0"/>
                    </a:lnTo>
                    <a:lnTo>
                      <a:pt x="0" y="2"/>
                    </a:lnTo>
                    <a:lnTo>
                      <a:pt x="2" y="14"/>
                    </a:lnTo>
                    <a:lnTo>
                      <a:pt x="3" y="32"/>
                    </a:lnTo>
                    <a:lnTo>
                      <a:pt x="4" y="49"/>
                    </a:lnTo>
                    <a:lnTo>
                      <a:pt x="7" y="71"/>
                    </a:lnTo>
                    <a:lnTo>
                      <a:pt x="10" y="96"/>
                    </a:lnTo>
                    <a:lnTo>
                      <a:pt x="15" y="121"/>
                    </a:lnTo>
                    <a:lnTo>
                      <a:pt x="20" y="145"/>
                    </a:lnTo>
                    <a:lnTo>
                      <a:pt x="26" y="169"/>
                    </a:lnTo>
                    <a:lnTo>
                      <a:pt x="35" y="193"/>
                    </a:lnTo>
                    <a:lnTo>
                      <a:pt x="44" y="214"/>
                    </a:lnTo>
                    <a:lnTo>
                      <a:pt x="58" y="234"/>
                    </a:lnTo>
                    <a:lnTo>
                      <a:pt x="72" y="252"/>
                    </a:lnTo>
                    <a:lnTo>
                      <a:pt x="91" y="265"/>
                    </a:lnTo>
                    <a:lnTo>
                      <a:pt x="113" y="274"/>
                    </a:lnTo>
                    <a:lnTo>
                      <a:pt x="137" y="276"/>
                    </a:lnTo>
                    <a:lnTo>
                      <a:pt x="164" y="276"/>
                    </a:lnTo>
                    <a:lnTo>
                      <a:pt x="161" y="2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87" name="Freeform 1727">
                <a:extLst>
                  <a:ext uri="{FF2B5EF4-FFF2-40B4-BE49-F238E27FC236}">
                    <a16:creationId xmlns:a16="http://schemas.microsoft.com/office/drawing/2014/main" id="{79FCF5A4-34E8-BD70-A1B2-824A88E5F2E8}"/>
                  </a:ext>
                </a:extLst>
              </p:cNvPr>
              <p:cNvSpPr>
                <a:spLocks/>
              </p:cNvSpPr>
              <p:nvPr/>
            </p:nvSpPr>
            <p:spPr bwMode="auto">
              <a:xfrm>
                <a:off x="4804" y="2805"/>
                <a:ext cx="28" cy="102"/>
              </a:xfrm>
              <a:custGeom>
                <a:avLst/>
                <a:gdLst>
                  <a:gd name="T0" fmla="*/ 50 w 85"/>
                  <a:gd name="T1" fmla="*/ 2 h 305"/>
                  <a:gd name="T2" fmla="*/ 53 w 85"/>
                  <a:gd name="T3" fmla="*/ 15 h 305"/>
                  <a:gd name="T4" fmla="*/ 55 w 85"/>
                  <a:gd name="T5" fmla="*/ 30 h 305"/>
                  <a:gd name="T6" fmla="*/ 59 w 85"/>
                  <a:gd name="T7" fmla="*/ 50 h 305"/>
                  <a:gd name="T8" fmla="*/ 62 w 85"/>
                  <a:gd name="T9" fmla="*/ 70 h 305"/>
                  <a:gd name="T10" fmla="*/ 67 w 85"/>
                  <a:gd name="T11" fmla="*/ 93 h 305"/>
                  <a:gd name="T12" fmla="*/ 69 w 85"/>
                  <a:gd name="T13" fmla="*/ 114 h 305"/>
                  <a:gd name="T14" fmla="*/ 73 w 85"/>
                  <a:gd name="T15" fmla="*/ 139 h 305"/>
                  <a:gd name="T16" fmla="*/ 74 w 85"/>
                  <a:gd name="T17" fmla="*/ 162 h 305"/>
                  <a:gd name="T18" fmla="*/ 73 w 85"/>
                  <a:gd name="T19" fmla="*/ 187 h 305"/>
                  <a:gd name="T20" fmla="*/ 72 w 85"/>
                  <a:gd name="T21" fmla="*/ 208 h 305"/>
                  <a:gd name="T22" fmla="*/ 66 w 85"/>
                  <a:gd name="T23" fmla="*/ 229 h 305"/>
                  <a:gd name="T24" fmla="*/ 59 w 85"/>
                  <a:gd name="T25" fmla="*/ 248 h 305"/>
                  <a:gd name="T26" fmla="*/ 50 w 85"/>
                  <a:gd name="T27" fmla="*/ 265 h 305"/>
                  <a:gd name="T28" fmla="*/ 38 w 85"/>
                  <a:gd name="T29" fmla="*/ 278 h 305"/>
                  <a:gd name="T30" fmla="*/ 20 w 85"/>
                  <a:gd name="T31" fmla="*/ 287 h 305"/>
                  <a:gd name="T32" fmla="*/ 0 w 85"/>
                  <a:gd name="T33" fmla="*/ 294 h 305"/>
                  <a:gd name="T34" fmla="*/ 4 w 85"/>
                  <a:gd name="T35" fmla="*/ 305 h 305"/>
                  <a:gd name="T36" fmla="*/ 26 w 85"/>
                  <a:gd name="T37" fmla="*/ 298 h 305"/>
                  <a:gd name="T38" fmla="*/ 43 w 85"/>
                  <a:gd name="T39" fmla="*/ 287 h 305"/>
                  <a:gd name="T40" fmla="*/ 59 w 85"/>
                  <a:gd name="T41" fmla="*/ 270 h 305"/>
                  <a:gd name="T42" fmla="*/ 69 w 85"/>
                  <a:gd name="T43" fmla="*/ 254 h 305"/>
                  <a:gd name="T44" fmla="*/ 78 w 85"/>
                  <a:gd name="T45" fmla="*/ 233 h 305"/>
                  <a:gd name="T46" fmla="*/ 82 w 85"/>
                  <a:gd name="T47" fmla="*/ 212 h 305"/>
                  <a:gd name="T48" fmla="*/ 84 w 85"/>
                  <a:gd name="T49" fmla="*/ 187 h 305"/>
                  <a:gd name="T50" fmla="*/ 85 w 85"/>
                  <a:gd name="T51" fmla="*/ 162 h 305"/>
                  <a:gd name="T52" fmla="*/ 84 w 85"/>
                  <a:gd name="T53" fmla="*/ 139 h 305"/>
                  <a:gd name="T54" fmla="*/ 81 w 85"/>
                  <a:gd name="T55" fmla="*/ 114 h 305"/>
                  <a:gd name="T56" fmla="*/ 79 w 85"/>
                  <a:gd name="T57" fmla="*/ 90 h 305"/>
                  <a:gd name="T58" fmla="*/ 74 w 85"/>
                  <a:gd name="T59" fmla="*/ 68 h 305"/>
                  <a:gd name="T60" fmla="*/ 69 w 85"/>
                  <a:gd name="T61" fmla="*/ 48 h 305"/>
                  <a:gd name="T62" fmla="*/ 67 w 85"/>
                  <a:gd name="T63" fmla="*/ 28 h 305"/>
                  <a:gd name="T64" fmla="*/ 65 w 85"/>
                  <a:gd name="T65" fmla="*/ 13 h 305"/>
                  <a:gd name="T66" fmla="*/ 61 w 85"/>
                  <a:gd name="T67" fmla="*/ 0 h 305"/>
                  <a:gd name="T68" fmla="*/ 50 w 85"/>
                  <a:gd name="T69" fmla="*/ 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305">
                    <a:moveTo>
                      <a:pt x="50" y="2"/>
                    </a:moveTo>
                    <a:lnTo>
                      <a:pt x="53" y="15"/>
                    </a:lnTo>
                    <a:lnTo>
                      <a:pt x="55" y="30"/>
                    </a:lnTo>
                    <a:lnTo>
                      <a:pt x="59" y="50"/>
                    </a:lnTo>
                    <a:lnTo>
                      <a:pt x="62" y="70"/>
                    </a:lnTo>
                    <a:lnTo>
                      <a:pt x="67" y="93"/>
                    </a:lnTo>
                    <a:lnTo>
                      <a:pt x="69" y="114"/>
                    </a:lnTo>
                    <a:lnTo>
                      <a:pt x="73" y="139"/>
                    </a:lnTo>
                    <a:lnTo>
                      <a:pt x="74" y="162"/>
                    </a:lnTo>
                    <a:lnTo>
                      <a:pt x="73" y="187"/>
                    </a:lnTo>
                    <a:lnTo>
                      <a:pt x="72" y="208"/>
                    </a:lnTo>
                    <a:lnTo>
                      <a:pt x="66" y="229"/>
                    </a:lnTo>
                    <a:lnTo>
                      <a:pt x="59" y="248"/>
                    </a:lnTo>
                    <a:lnTo>
                      <a:pt x="50" y="265"/>
                    </a:lnTo>
                    <a:lnTo>
                      <a:pt x="38" y="278"/>
                    </a:lnTo>
                    <a:lnTo>
                      <a:pt x="20" y="287"/>
                    </a:lnTo>
                    <a:lnTo>
                      <a:pt x="0" y="294"/>
                    </a:lnTo>
                    <a:lnTo>
                      <a:pt x="4" y="305"/>
                    </a:lnTo>
                    <a:lnTo>
                      <a:pt x="26" y="298"/>
                    </a:lnTo>
                    <a:lnTo>
                      <a:pt x="43" y="287"/>
                    </a:lnTo>
                    <a:lnTo>
                      <a:pt x="59" y="270"/>
                    </a:lnTo>
                    <a:lnTo>
                      <a:pt x="69" y="254"/>
                    </a:lnTo>
                    <a:lnTo>
                      <a:pt x="78" y="233"/>
                    </a:lnTo>
                    <a:lnTo>
                      <a:pt x="82" y="212"/>
                    </a:lnTo>
                    <a:lnTo>
                      <a:pt x="84" y="187"/>
                    </a:lnTo>
                    <a:lnTo>
                      <a:pt x="85" y="162"/>
                    </a:lnTo>
                    <a:lnTo>
                      <a:pt x="84" y="139"/>
                    </a:lnTo>
                    <a:lnTo>
                      <a:pt x="81" y="114"/>
                    </a:lnTo>
                    <a:lnTo>
                      <a:pt x="79" y="90"/>
                    </a:lnTo>
                    <a:lnTo>
                      <a:pt x="74" y="68"/>
                    </a:lnTo>
                    <a:lnTo>
                      <a:pt x="69" y="48"/>
                    </a:lnTo>
                    <a:lnTo>
                      <a:pt x="67" y="28"/>
                    </a:lnTo>
                    <a:lnTo>
                      <a:pt x="65" y="13"/>
                    </a:lnTo>
                    <a:lnTo>
                      <a:pt x="61" y="0"/>
                    </a:lnTo>
                    <a:lnTo>
                      <a:pt x="5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88" name="Freeform 1728">
                <a:extLst>
                  <a:ext uri="{FF2B5EF4-FFF2-40B4-BE49-F238E27FC236}">
                    <a16:creationId xmlns:a16="http://schemas.microsoft.com/office/drawing/2014/main" id="{2428E1E9-7F4B-0D6B-83E7-3CFE23452384}"/>
                  </a:ext>
                </a:extLst>
              </p:cNvPr>
              <p:cNvSpPr>
                <a:spLocks/>
              </p:cNvSpPr>
              <p:nvPr/>
            </p:nvSpPr>
            <p:spPr bwMode="auto">
              <a:xfrm>
                <a:off x="4773" y="2713"/>
                <a:ext cx="51" cy="93"/>
              </a:xfrm>
              <a:custGeom>
                <a:avLst/>
                <a:gdLst>
                  <a:gd name="T0" fmla="*/ 2 w 152"/>
                  <a:gd name="T1" fmla="*/ 12 h 278"/>
                  <a:gd name="T2" fmla="*/ 26 w 152"/>
                  <a:gd name="T3" fmla="*/ 11 h 278"/>
                  <a:gd name="T4" fmla="*/ 47 w 152"/>
                  <a:gd name="T5" fmla="*/ 15 h 278"/>
                  <a:gd name="T6" fmla="*/ 64 w 152"/>
                  <a:gd name="T7" fmla="*/ 22 h 278"/>
                  <a:gd name="T8" fmla="*/ 78 w 152"/>
                  <a:gd name="T9" fmla="*/ 35 h 278"/>
                  <a:gd name="T10" fmla="*/ 91 w 152"/>
                  <a:gd name="T11" fmla="*/ 50 h 278"/>
                  <a:gd name="T12" fmla="*/ 101 w 152"/>
                  <a:gd name="T13" fmla="*/ 70 h 278"/>
                  <a:gd name="T14" fmla="*/ 111 w 152"/>
                  <a:gd name="T15" fmla="*/ 89 h 278"/>
                  <a:gd name="T16" fmla="*/ 118 w 152"/>
                  <a:gd name="T17" fmla="*/ 112 h 278"/>
                  <a:gd name="T18" fmla="*/ 124 w 152"/>
                  <a:gd name="T19" fmla="*/ 136 h 278"/>
                  <a:gd name="T20" fmla="*/ 127 w 152"/>
                  <a:gd name="T21" fmla="*/ 160 h 278"/>
                  <a:gd name="T22" fmla="*/ 132 w 152"/>
                  <a:gd name="T23" fmla="*/ 182 h 278"/>
                  <a:gd name="T24" fmla="*/ 133 w 152"/>
                  <a:gd name="T25" fmla="*/ 207 h 278"/>
                  <a:gd name="T26" fmla="*/ 137 w 152"/>
                  <a:gd name="T27" fmla="*/ 228 h 278"/>
                  <a:gd name="T28" fmla="*/ 138 w 152"/>
                  <a:gd name="T29" fmla="*/ 247 h 278"/>
                  <a:gd name="T30" fmla="*/ 139 w 152"/>
                  <a:gd name="T31" fmla="*/ 264 h 278"/>
                  <a:gd name="T32" fmla="*/ 140 w 152"/>
                  <a:gd name="T33" fmla="*/ 278 h 278"/>
                  <a:gd name="T34" fmla="*/ 152 w 152"/>
                  <a:gd name="T35" fmla="*/ 276 h 278"/>
                  <a:gd name="T36" fmla="*/ 151 w 152"/>
                  <a:gd name="T37" fmla="*/ 264 h 278"/>
                  <a:gd name="T38" fmla="*/ 150 w 152"/>
                  <a:gd name="T39" fmla="*/ 247 h 278"/>
                  <a:gd name="T40" fmla="*/ 147 w 152"/>
                  <a:gd name="T41" fmla="*/ 228 h 278"/>
                  <a:gd name="T42" fmla="*/ 145 w 152"/>
                  <a:gd name="T43" fmla="*/ 207 h 278"/>
                  <a:gd name="T44" fmla="*/ 144 w 152"/>
                  <a:gd name="T45" fmla="*/ 182 h 278"/>
                  <a:gd name="T46" fmla="*/ 139 w 152"/>
                  <a:gd name="T47" fmla="*/ 158 h 278"/>
                  <a:gd name="T48" fmla="*/ 135 w 152"/>
                  <a:gd name="T49" fmla="*/ 133 h 278"/>
                  <a:gd name="T50" fmla="*/ 129 w 152"/>
                  <a:gd name="T51" fmla="*/ 108 h 278"/>
                  <a:gd name="T52" fmla="*/ 122 w 152"/>
                  <a:gd name="T53" fmla="*/ 86 h 278"/>
                  <a:gd name="T54" fmla="*/ 112 w 152"/>
                  <a:gd name="T55" fmla="*/ 64 h 278"/>
                  <a:gd name="T56" fmla="*/ 99 w 152"/>
                  <a:gd name="T57" fmla="*/ 43 h 278"/>
                  <a:gd name="T58" fmla="*/ 87 w 152"/>
                  <a:gd name="T59" fmla="*/ 26 h 278"/>
                  <a:gd name="T60" fmla="*/ 69 w 152"/>
                  <a:gd name="T61" fmla="*/ 14 h 278"/>
                  <a:gd name="T62" fmla="*/ 49 w 152"/>
                  <a:gd name="T63" fmla="*/ 4 h 278"/>
                  <a:gd name="T64" fmla="*/ 26 w 152"/>
                  <a:gd name="T65" fmla="*/ 0 h 278"/>
                  <a:gd name="T66" fmla="*/ 0 w 152"/>
                  <a:gd name="T67" fmla="*/ 1 h 278"/>
                  <a:gd name="T68" fmla="*/ 2 w 152"/>
                  <a:gd name="T69" fmla="*/ 1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2" h="278">
                    <a:moveTo>
                      <a:pt x="2" y="12"/>
                    </a:moveTo>
                    <a:lnTo>
                      <a:pt x="26" y="11"/>
                    </a:lnTo>
                    <a:lnTo>
                      <a:pt x="47" y="15"/>
                    </a:lnTo>
                    <a:lnTo>
                      <a:pt x="64" y="22"/>
                    </a:lnTo>
                    <a:lnTo>
                      <a:pt x="78" y="35"/>
                    </a:lnTo>
                    <a:lnTo>
                      <a:pt x="91" y="50"/>
                    </a:lnTo>
                    <a:lnTo>
                      <a:pt x="101" y="70"/>
                    </a:lnTo>
                    <a:lnTo>
                      <a:pt x="111" y="89"/>
                    </a:lnTo>
                    <a:lnTo>
                      <a:pt x="118" y="112"/>
                    </a:lnTo>
                    <a:lnTo>
                      <a:pt x="124" y="136"/>
                    </a:lnTo>
                    <a:lnTo>
                      <a:pt x="127" y="160"/>
                    </a:lnTo>
                    <a:lnTo>
                      <a:pt x="132" y="182"/>
                    </a:lnTo>
                    <a:lnTo>
                      <a:pt x="133" y="207"/>
                    </a:lnTo>
                    <a:lnTo>
                      <a:pt x="137" y="228"/>
                    </a:lnTo>
                    <a:lnTo>
                      <a:pt x="138" y="247"/>
                    </a:lnTo>
                    <a:lnTo>
                      <a:pt x="139" y="264"/>
                    </a:lnTo>
                    <a:lnTo>
                      <a:pt x="140" y="278"/>
                    </a:lnTo>
                    <a:lnTo>
                      <a:pt x="152" y="276"/>
                    </a:lnTo>
                    <a:lnTo>
                      <a:pt x="151" y="264"/>
                    </a:lnTo>
                    <a:lnTo>
                      <a:pt x="150" y="247"/>
                    </a:lnTo>
                    <a:lnTo>
                      <a:pt x="147" y="228"/>
                    </a:lnTo>
                    <a:lnTo>
                      <a:pt x="145" y="207"/>
                    </a:lnTo>
                    <a:lnTo>
                      <a:pt x="144" y="182"/>
                    </a:lnTo>
                    <a:lnTo>
                      <a:pt x="139" y="158"/>
                    </a:lnTo>
                    <a:lnTo>
                      <a:pt x="135" y="133"/>
                    </a:lnTo>
                    <a:lnTo>
                      <a:pt x="129" y="108"/>
                    </a:lnTo>
                    <a:lnTo>
                      <a:pt x="122" y="86"/>
                    </a:lnTo>
                    <a:lnTo>
                      <a:pt x="112" y="64"/>
                    </a:lnTo>
                    <a:lnTo>
                      <a:pt x="99" y="43"/>
                    </a:lnTo>
                    <a:lnTo>
                      <a:pt x="87" y="26"/>
                    </a:lnTo>
                    <a:lnTo>
                      <a:pt x="69" y="14"/>
                    </a:lnTo>
                    <a:lnTo>
                      <a:pt x="49" y="4"/>
                    </a:lnTo>
                    <a:lnTo>
                      <a:pt x="26" y="0"/>
                    </a:lnTo>
                    <a:lnTo>
                      <a:pt x="0" y="1"/>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89" name="Freeform 1729">
                <a:extLst>
                  <a:ext uri="{FF2B5EF4-FFF2-40B4-BE49-F238E27FC236}">
                    <a16:creationId xmlns:a16="http://schemas.microsoft.com/office/drawing/2014/main" id="{B33F60C3-7AE4-9983-240B-9D88CBC7E2E7}"/>
                  </a:ext>
                </a:extLst>
              </p:cNvPr>
              <p:cNvSpPr>
                <a:spLocks/>
              </p:cNvSpPr>
              <p:nvPr/>
            </p:nvSpPr>
            <p:spPr bwMode="auto">
              <a:xfrm>
                <a:off x="4744" y="2714"/>
                <a:ext cx="30" cy="102"/>
              </a:xfrm>
              <a:custGeom>
                <a:avLst/>
                <a:gdLst>
                  <a:gd name="T0" fmla="*/ 33 w 92"/>
                  <a:gd name="T1" fmla="*/ 304 h 307"/>
                  <a:gd name="T2" fmla="*/ 33 w 92"/>
                  <a:gd name="T3" fmla="*/ 305 h 307"/>
                  <a:gd name="T4" fmla="*/ 30 w 92"/>
                  <a:gd name="T5" fmla="*/ 291 h 307"/>
                  <a:gd name="T6" fmla="*/ 28 w 92"/>
                  <a:gd name="T7" fmla="*/ 275 h 307"/>
                  <a:gd name="T8" fmla="*/ 23 w 92"/>
                  <a:gd name="T9" fmla="*/ 257 h 307"/>
                  <a:gd name="T10" fmla="*/ 21 w 92"/>
                  <a:gd name="T11" fmla="*/ 236 h 307"/>
                  <a:gd name="T12" fmla="*/ 16 w 92"/>
                  <a:gd name="T13" fmla="*/ 213 h 307"/>
                  <a:gd name="T14" fmla="*/ 14 w 92"/>
                  <a:gd name="T15" fmla="*/ 192 h 307"/>
                  <a:gd name="T16" fmla="*/ 12 w 92"/>
                  <a:gd name="T17" fmla="*/ 167 h 307"/>
                  <a:gd name="T18" fmla="*/ 10 w 92"/>
                  <a:gd name="T19" fmla="*/ 143 h 307"/>
                  <a:gd name="T20" fmla="*/ 12 w 92"/>
                  <a:gd name="T21" fmla="*/ 119 h 307"/>
                  <a:gd name="T22" fmla="*/ 15 w 92"/>
                  <a:gd name="T23" fmla="*/ 97 h 307"/>
                  <a:gd name="T24" fmla="*/ 21 w 92"/>
                  <a:gd name="T25" fmla="*/ 75 h 307"/>
                  <a:gd name="T26" fmla="*/ 29 w 92"/>
                  <a:gd name="T27" fmla="*/ 57 h 307"/>
                  <a:gd name="T28" fmla="*/ 40 w 92"/>
                  <a:gd name="T29" fmla="*/ 41 h 307"/>
                  <a:gd name="T30" fmla="*/ 51 w 92"/>
                  <a:gd name="T31" fmla="*/ 27 h 307"/>
                  <a:gd name="T32" fmla="*/ 70 w 92"/>
                  <a:gd name="T33" fmla="*/ 19 h 307"/>
                  <a:gd name="T34" fmla="*/ 92 w 92"/>
                  <a:gd name="T35" fmla="*/ 12 h 307"/>
                  <a:gd name="T36" fmla="*/ 90 w 92"/>
                  <a:gd name="T37" fmla="*/ 0 h 307"/>
                  <a:gd name="T38" fmla="*/ 68 w 92"/>
                  <a:gd name="T39" fmla="*/ 7 h 307"/>
                  <a:gd name="T40" fmla="*/ 46 w 92"/>
                  <a:gd name="T41" fmla="*/ 19 h 307"/>
                  <a:gd name="T42" fmla="*/ 30 w 92"/>
                  <a:gd name="T43" fmla="*/ 33 h 307"/>
                  <a:gd name="T44" fmla="*/ 17 w 92"/>
                  <a:gd name="T45" fmla="*/ 51 h 307"/>
                  <a:gd name="T46" fmla="*/ 9 w 92"/>
                  <a:gd name="T47" fmla="*/ 72 h 307"/>
                  <a:gd name="T48" fmla="*/ 5 w 92"/>
                  <a:gd name="T49" fmla="*/ 94 h 307"/>
                  <a:gd name="T50" fmla="*/ 1 w 92"/>
                  <a:gd name="T51" fmla="*/ 119 h 307"/>
                  <a:gd name="T52" fmla="*/ 0 w 92"/>
                  <a:gd name="T53" fmla="*/ 143 h 307"/>
                  <a:gd name="T54" fmla="*/ 1 w 92"/>
                  <a:gd name="T55" fmla="*/ 167 h 307"/>
                  <a:gd name="T56" fmla="*/ 2 w 92"/>
                  <a:gd name="T57" fmla="*/ 192 h 307"/>
                  <a:gd name="T58" fmla="*/ 5 w 92"/>
                  <a:gd name="T59" fmla="*/ 216 h 307"/>
                  <a:gd name="T60" fmla="*/ 9 w 92"/>
                  <a:gd name="T61" fmla="*/ 239 h 307"/>
                  <a:gd name="T62" fmla="*/ 12 w 92"/>
                  <a:gd name="T63" fmla="*/ 260 h 307"/>
                  <a:gd name="T64" fmla="*/ 16 w 92"/>
                  <a:gd name="T65" fmla="*/ 278 h 307"/>
                  <a:gd name="T66" fmla="*/ 20 w 92"/>
                  <a:gd name="T67" fmla="*/ 294 h 307"/>
                  <a:gd name="T68" fmla="*/ 21 w 92"/>
                  <a:gd name="T69" fmla="*/ 305 h 307"/>
                  <a:gd name="T70" fmla="*/ 21 w 92"/>
                  <a:gd name="T71" fmla="*/ 307 h 307"/>
                  <a:gd name="T72" fmla="*/ 33 w 92"/>
                  <a:gd name="T73" fmla="*/ 304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307">
                    <a:moveTo>
                      <a:pt x="33" y="304"/>
                    </a:moveTo>
                    <a:lnTo>
                      <a:pt x="33" y="305"/>
                    </a:lnTo>
                    <a:lnTo>
                      <a:pt x="30" y="291"/>
                    </a:lnTo>
                    <a:lnTo>
                      <a:pt x="28" y="275"/>
                    </a:lnTo>
                    <a:lnTo>
                      <a:pt x="23" y="257"/>
                    </a:lnTo>
                    <a:lnTo>
                      <a:pt x="21" y="236"/>
                    </a:lnTo>
                    <a:lnTo>
                      <a:pt x="16" y="213"/>
                    </a:lnTo>
                    <a:lnTo>
                      <a:pt x="14" y="192"/>
                    </a:lnTo>
                    <a:lnTo>
                      <a:pt x="12" y="167"/>
                    </a:lnTo>
                    <a:lnTo>
                      <a:pt x="10" y="143"/>
                    </a:lnTo>
                    <a:lnTo>
                      <a:pt x="12" y="119"/>
                    </a:lnTo>
                    <a:lnTo>
                      <a:pt x="15" y="97"/>
                    </a:lnTo>
                    <a:lnTo>
                      <a:pt x="21" y="75"/>
                    </a:lnTo>
                    <a:lnTo>
                      <a:pt x="29" y="57"/>
                    </a:lnTo>
                    <a:lnTo>
                      <a:pt x="40" y="41"/>
                    </a:lnTo>
                    <a:lnTo>
                      <a:pt x="51" y="27"/>
                    </a:lnTo>
                    <a:lnTo>
                      <a:pt x="70" y="19"/>
                    </a:lnTo>
                    <a:lnTo>
                      <a:pt x="92" y="12"/>
                    </a:lnTo>
                    <a:lnTo>
                      <a:pt x="90" y="0"/>
                    </a:lnTo>
                    <a:lnTo>
                      <a:pt x="68" y="7"/>
                    </a:lnTo>
                    <a:lnTo>
                      <a:pt x="46" y="19"/>
                    </a:lnTo>
                    <a:lnTo>
                      <a:pt x="30" y="33"/>
                    </a:lnTo>
                    <a:lnTo>
                      <a:pt x="17" y="51"/>
                    </a:lnTo>
                    <a:lnTo>
                      <a:pt x="9" y="72"/>
                    </a:lnTo>
                    <a:lnTo>
                      <a:pt x="5" y="94"/>
                    </a:lnTo>
                    <a:lnTo>
                      <a:pt x="1" y="119"/>
                    </a:lnTo>
                    <a:lnTo>
                      <a:pt x="0" y="143"/>
                    </a:lnTo>
                    <a:lnTo>
                      <a:pt x="1" y="167"/>
                    </a:lnTo>
                    <a:lnTo>
                      <a:pt x="2" y="192"/>
                    </a:lnTo>
                    <a:lnTo>
                      <a:pt x="5" y="216"/>
                    </a:lnTo>
                    <a:lnTo>
                      <a:pt x="9" y="239"/>
                    </a:lnTo>
                    <a:lnTo>
                      <a:pt x="12" y="260"/>
                    </a:lnTo>
                    <a:lnTo>
                      <a:pt x="16" y="278"/>
                    </a:lnTo>
                    <a:lnTo>
                      <a:pt x="20" y="294"/>
                    </a:lnTo>
                    <a:lnTo>
                      <a:pt x="21" y="305"/>
                    </a:lnTo>
                    <a:lnTo>
                      <a:pt x="21" y="307"/>
                    </a:lnTo>
                    <a:lnTo>
                      <a:pt x="33" y="3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90" name="Freeform 1730">
                <a:extLst>
                  <a:ext uri="{FF2B5EF4-FFF2-40B4-BE49-F238E27FC236}">
                    <a16:creationId xmlns:a16="http://schemas.microsoft.com/office/drawing/2014/main" id="{B442F0D4-D228-44BF-9147-3E859A8E9149}"/>
                  </a:ext>
                </a:extLst>
              </p:cNvPr>
              <p:cNvSpPr>
                <a:spLocks/>
              </p:cNvSpPr>
              <p:nvPr/>
            </p:nvSpPr>
            <p:spPr bwMode="auto">
              <a:xfrm>
                <a:off x="4986" y="2981"/>
                <a:ext cx="81" cy="81"/>
              </a:xfrm>
              <a:custGeom>
                <a:avLst/>
                <a:gdLst>
                  <a:gd name="T0" fmla="*/ 123 w 243"/>
                  <a:gd name="T1" fmla="*/ 243 h 243"/>
                  <a:gd name="T2" fmla="*/ 146 w 243"/>
                  <a:gd name="T3" fmla="*/ 240 h 243"/>
                  <a:gd name="T4" fmla="*/ 170 w 243"/>
                  <a:gd name="T5" fmla="*/ 233 h 243"/>
                  <a:gd name="T6" fmla="*/ 191 w 243"/>
                  <a:gd name="T7" fmla="*/ 221 h 243"/>
                  <a:gd name="T8" fmla="*/ 207 w 243"/>
                  <a:gd name="T9" fmla="*/ 207 h 243"/>
                  <a:gd name="T10" fmla="*/ 222 w 243"/>
                  <a:gd name="T11" fmla="*/ 190 h 243"/>
                  <a:gd name="T12" fmla="*/ 233 w 243"/>
                  <a:gd name="T13" fmla="*/ 168 h 243"/>
                  <a:gd name="T14" fmla="*/ 240 w 243"/>
                  <a:gd name="T15" fmla="*/ 146 h 243"/>
                  <a:gd name="T16" fmla="*/ 243 w 243"/>
                  <a:gd name="T17" fmla="*/ 121 h 243"/>
                  <a:gd name="T18" fmla="*/ 240 w 243"/>
                  <a:gd name="T19" fmla="*/ 98 h 243"/>
                  <a:gd name="T20" fmla="*/ 233 w 243"/>
                  <a:gd name="T21" fmla="*/ 73 h 243"/>
                  <a:gd name="T22" fmla="*/ 222 w 243"/>
                  <a:gd name="T23" fmla="*/ 54 h 243"/>
                  <a:gd name="T24" fmla="*/ 207 w 243"/>
                  <a:gd name="T25" fmla="*/ 36 h 243"/>
                  <a:gd name="T26" fmla="*/ 191 w 243"/>
                  <a:gd name="T27" fmla="*/ 21 h 243"/>
                  <a:gd name="T28" fmla="*/ 170 w 243"/>
                  <a:gd name="T29" fmla="*/ 10 h 243"/>
                  <a:gd name="T30" fmla="*/ 146 w 243"/>
                  <a:gd name="T31" fmla="*/ 3 h 243"/>
                  <a:gd name="T32" fmla="*/ 123 w 243"/>
                  <a:gd name="T33" fmla="*/ 0 h 243"/>
                  <a:gd name="T34" fmla="*/ 98 w 243"/>
                  <a:gd name="T35" fmla="*/ 3 h 243"/>
                  <a:gd name="T36" fmla="*/ 75 w 243"/>
                  <a:gd name="T37" fmla="*/ 10 h 243"/>
                  <a:gd name="T38" fmla="*/ 55 w 243"/>
                  <a:gd name="T39" fmla="*/ 21 h 243"/>
                  <a:gd name="T40" fmla="*/ 36 w 243"/>
                  <a:gd name="T41" fmla="*/ 36 h 243"/>
                  <a:gd name="T42" fmla="*/ 22 w 243"/>
                  <a:gd name="T43" fmla="*/ 54 h 243"/>
                  <a:gd name="T44" fmla="*/ 10 w 243"/>
                  <a:gd name="T45" fmla="*/ 73 h 243"/>
                  <a:gd name="T46" fmla="*/ 3 w 243"/>
                  <a:gd name="T47" fmla="*/ 98 h 243"/>
                  <a:gd name="T48" fmla="*/ 0 w 243"/>
                  <a:gd name="T49" fmla="*/ 121 h 243"/>
                  <a:gd name="T50" fmla="*/ 3 w 243"/>
                  <a:gd name="T51" fmla="*/ 146 h 243"/>
                  <a:gd name="T52" fmla="*/ 10 w 243"/>
                  <a:gd name="T53" fmla="*/ 168 h 243"/>
                  <a:gd name="T54" fmla="*/ 22 w 243"/>
                  <a:gd name="T55" fmla="*/ 190 h 243"/>
                  <a:gd name="T56" fmla="*/ 36 w 243"/>
                  <a:gd name="T57" fmla="*/ 207 h 243"/>
                  <a:gd name="T58" fmla="*/ 55 w 243"/>
                  <a:gd name="T59" fmla="*/ 221 h 243"/>
                  <a:gd name="T60" fmla="*/ 75 w 243"/>
                  <a:gd name="T61" fmla="*/ 233 h 243"/>
                  <a:gd name="T62" fmla="*/ 98 w 243"/>
                  <a:gd name="T63" fmla="*/ 240 h 243"/>
                  <a:gd name="T64" fmla="*/ 123 w 243"/>
                  <a:gd name="T6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3" h="243">
                    <a:moveTo>
                      <a:pt x="123" y="243"/>
                    </a:moveTo>
                    <a:lnTo>
                      <a:pt x="146" y="240"/>
                    </a:lnTo>
                    <a:lnTo>
                      <a:pt x="170" y="233"/>
                    </a:lnTo>
                    <a:lnTo>
                      <a:pt x="191" y="221"/>
                    </a:lnTo>
                    <a:lnTo>
                      <a:pt x="207" y="207"/>
                    </a:lnTo>
                    <a:lnTo>
                      <a:pt x="222" y="190"/>
                    </a:lnTo>
                    <a:lnTo>
                      <a:pt x="233" y="168"/>
                    </a:lnTo>
                    <a:lnTo>
                      <a:pt x="240" y="146"/>
                    </a:lnTo>
                    <a:lnTo>
                      <a:pt x="243" y="121"/>
                    </a:lnTo>
                    <a:lnTo>
                      <a:pt x="240" y="98"/>
                    </a:lnTo>
                    <a:lnTo>
                      <a:pt x="233" y="73"/>
                    </a:lnTo>
                    <a:lnTo>
                      <a:pt x="222" y="54"/>
                    </a:lnTo>
                    <a:lnTo>
                      <a:pt x="207" y="36"/>
                    </a:lnTo>
                    <a:lnTo>
                      <a:pt x="191" y="21"/>
                    </a:lnTo>
                    <a:lnTo>
                      <a:pt x="170" y="10"/>
                    </a:lnTo>
                    <a:lnTo>
                      <a:pt x="146" y="3"/>
                    </a:lnTo>
                    <a:lnTo>
                      <a:pt x="123" y="0"/>
                    </a:lnTo>
                    <a:lnTo>
                      <a:pt x="98" y="3"/>
                    </a:lnTo>
                    <a:lnTo>
                      <a:pt x="75" y="10"/>
                    </a:lnTo>
                    <a:lnTo>
                      <a:pt x="55" y="21"/>
                    </a:lnTo>
                    <a:lnTo>
                      <a:pt x="36" y="36"/>
                    </a:lnTo>
                    <a:lnTo>
                      <a:pt x="22" y="54"/>
                    </a:lnTo>
                    <a:lnTo>
                      <a:pt x="10" y="73"/>
                    </a:lnTo>
                    <a:lnTo>
                      <a:pt x="3" y="98"/>
                    </a:lnTo>
                    <a:lnTo>
                      <a:pt x="0" y="121"/>
                    </a:lnTo>
                    <a:lnTo>
                      <a:pt x="3" y="146"/>
                    </a:lnTo>
                    <a:lnTo>
                      <a:pt x="10" y="168"/>
                    </a:lnTo>
                    <a:lnTo>
                      <a:pt x="22" y="190"/>
                    </a:lnTo>
                    <a:lnTo>
                      <a:pt x="36" y="207"/>
                    </a:lnTo>
                    <a:lnTo>
                      <a:pt x="55" y="221"/>
                    </a:lnTo>
                    <a:lnTo>
                      <a:pt x="75" y="233"/>
                    </a:lnTo>
                    <a:lnTo>
                      <a:pt x="98" y="240"/>
                    </a:lnTo>
                    <a:lnTo>
                      <a:pt x="123" y="243"/>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91" name="Freeform 1731">
                <a:extLst>
                  <a:ext uri="{FF2B5EF4-FFF2-40B4-BE49-F238E27FC236}">
                    <a16:creationId xmlns:a16="http://schemas.microsoft.com/office/drawing/2014/main" id="{B250C5F6-059D-5BE9-1418-B38C0C1368D5}"/>
                  </a:ext>
                </a:extLst>
              </p:cNvPr>
              <p:cNvSpPr>
                <a:spLocks/>
              </p:cNvSpPr>
              <p:nvPr/>
            </p:nvSpPr>
            <p:spPr bwMode="auto">
              <a:xfrm>
                <a:off x="5027" y="3022"/>
                <a:ext cx="42" cy="42"/>
              </a:xfrm>
              <a:custGeom>
                <a:avLst/>
                <a:gdLst>
                  <a:gd name="T0" fmla="*/ 115 w 126"/>
                  <a:gd name="T1" fmla="*/ 0 h 127"/>
                  <a:gd name="T2" fmla="*/ 112 w 126"/>
                  <a:gd name="T3" fmla="*/ 23 h 127"/>
                  <a:gd name="T4" fmla="*/ 105 w 126"/>
                  <a:gd name="T5" fmla="*/ 44 h 127"/>
                  <a:gd name="T6" fmla="*/ 95 w 126"/>
                  <a:gd name="T7" fmla="*/ 66 h 127"/>
                  <a:gd name="T8" fmla="*/ 81 w 126"/>
                  <a:gd name="T9" fmla="*/ 81 h 127"/>
                  <a:gd name="T10" fmla="*/ 65 w 126"/>
                  <a:gd name="T11" fmla="*/ 95 h 127"/>
                  <a:gd name="T12" fmla="*/ 43 w 126"/>
                  <a:gd name="T13" fmla="*/ 106 h 127"/>
                  <a:gd name="T14" fmla="*/ 22 w 126"/>
                  <a:gd name="T15" fmla="*/ 113 h 127"/>
                  <a:gd name="T16" fmla="*/ 0 w 126"/>
                  <a:gd name="T17" fmla="*/ 115 h 127"/>
                  <a:gd name="T18" fmla="*/ 0 w 126"/>
                  <a:gd name="T19" fmla="*/ 127 h 127"/>
                  <a:gd name="T20" fmla="*/ 26 w 126"/>
                  <a:gd name="T21" fmla="*/ 124 h 127"/>
                  <a:gd name="T22" fmla="*/ 49 w 126"/>
                  <a:gd name="T23" fmla="*/ 116 h 127"/>
                  <a:gd name="T24" fmla="*/ 71 w 126"/>
                  <a:gd name="T25" fmla="*/ 105 h 127"/>
                  <a:gd name="T26" fmla="*/ 89 w 126"/>
                  <a:gd name="T27" fmla="*/ 89 h 127"/>
                  <a:gd name="T28" fmla="*/ 104 w 126"/>
                  <a:gd name="T29" fmla="*/ 72 h 127"/>
                  <a:gd name="T30" fmla="*/ 116 w 126"/>
                  <a:gd name="T31" fmla="*/ 51 h 127"/>
                  <a:gd name="T32" fmla="*/ 124 w 126"/>
                  <a:gd name="T33" fmla="*/ 26 h 127"/>
                  <a:gd name="T34" fmla="*/ 126 w 126"/>
                  <a:gd name="T35" fmla="*/ 0 h 127"/>
                  <a:gd name="T36" fmla="*/ 115 w 126"/>
                  <a:gd name="T3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27">
                    <a:moveTo>
                      <a:pt x="115" y="0"/>
                    </a:moveTo>
                    <a:lnTo>
                      <a:pt x="112" y="23"/>
                    </a:lnTo>
                    <a:lnTo>
                      <a:pt x="105" y="44"/>
                    </a:lnTo>
                    <a:lnTo>
                      <a:pt x="95" y="66"/>
                    </a:lnTo>
                    <a:lnTo>
                      <a:pt x="81" y="81"/>
                    </a:lnTo>
                    <a:lnTo>
                      <a:pt x="65" y="95"/>
                    </a:lnTo>
                    <a:lnTo>
                      <a:pt x="43" y="106"/>
                    </a:lnTo>
                    <a:lnTo>
                      <a:pt x="22" y="113"/>
                    </a:lnTo>
                    <a:lnTo>
                      <a:pt x="0" y="115"/>
                    </a:lnTo>
                    <a:lnTo>
                      <a:pt x="0" y="127"/>
                    </a:lnTo>
                    <a:lnTo>
                      <a:pt x="26" y="124"/>
                    </a:lnTo>
                    <a:lnTo>
                      <a:pt x="49" y="116"/>
                    </a:lnTo>
                    <a:lnTo>
                      <a:pt x="71" y="105"/>
                    </a:lnTo>
                    <a:lnTo>
                      <a:pt x="89" y="89"/>
                    </a:lnTo>
                    <a:lnTo>
                      <a:pt x="104" y="72"/>
                    </a:lnTo>
                    <a:lnTo>
                      <a:pt x="116" y="51"/>
                    </a:lnTo>
                    <a:lnTo>
                      <a:pt x="124" y="26"/>
                    </a:lnTo>
                    <a:lnTo>
                      <a:pt x="126" y="0"/>
                    </a:lnTo>
                    <a:lnTo>
                      <a:pt x="1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92" name="Freeform 1732">
                <a:extLst>
                  <a:ext uri="{FF2B5EF4-FFF2-40B4-BE49-F238E27FC236}">
                    <a16:creationId xmlns:a16="http://schemas.microsoft.com/office/drawing/2014/main" id="{99E2A52E-5D09-3C6E-24A0-A6F9926B6C8A}"/>
                  </a:ext>
                </a:extLst>
              </p:cNvPr>
              <p:cNvSpPr>
                <a:spLocks/>
              </p:cNvSpPr>
              <p:nvPr/>
            </p:nvSpPr>
            <p:spPr bwMode="auto">
              <a:xfrm>
                <a:off x="5027" y="2980"/>
                <a:ext cx="42" cy="42"/>
              </a:xfrm>
              <a:custGeom>
                <a:avLst/>
                <a:gdLst>
                  <a:gd name="T0" fmla="*/ 0 w 126"/>
                  <a:gd name="T1" fmla="*/ 11 h 128"/>
                  <a:gd name="T2" fmla="*/ 22 w 126"/>
                  <a:gd name="T3" fmla="*/ 14 h 128"/>
                  <a:gd name="T4" fmla="*/ 43 w 126"/>
                  <a:gd name="T5" fmla="*/ 21 h 128"/>
                  <a:gd name="T6" fmla="*/ 65 w 126"/>
                  <a:gd name="T7" fmla="*/ 32 h 128"/>
                  <a:gd name="T8" fmla="*/ 81 w 126"/>
                  <a:gd name="T9" fmla="*/ 44 h 128"/>
                  <a:gd name="T10" fmla="*/ 95 w 126"/>
                  <a:gd name="T11" fmla="*/ 62 h 128"/>
                  <a:gd name="T12" fmla="*/ 105 w 126"/>
                  <a:gd name="T13" fmla="*/ 82 h 128"/>
                  <a:gd name="T14" fmla="*/ 112 w 126"/>
                  <a:gd name="T15" fmla="*/ 105 h 128"/>
                  <a:gd name="T16" fmla="*/ 115 w 126"/>
                  <a:gd name="T17" fmla="*/ 128 h 128"/>
                  <a:gd name="T18" fmla="*/ 126 w 126"/>
                  <a:gd name="T19" fmla="*/ 128 h 128"/>
                  <a:gd name="T20" fmla="*/ 124 w 126"/>
                  <a:gd name="T21" fmla="*/ 102 h 128"/>
                  <a:gd name="T22" fmla="*/ 116 w 126"/>
                  <a:gd name="T23" fmla="*/ 76 h 128"/>
                  <a:gd name="T24" fmla="*/ 104 w 126"/>
                  <a:gd name="T25" fmla="*/ 56 h 128"/>
                  <a:gd name="T26" fmla="*/ 89 w 126"/>
                  <a:gd name="T27" fmla="*/ 36 h 128"/>
                  <a:gd name="T28" fmla="*/ 71 w 126"/>
                  <a:gd name="T29" fmla="*/ 22 h 128"/>
                  <a:gd name="T30" fmla="*/ 49 w 126"/>
                  <a:gd name="T31" fmla="*/ 9 h 128"/>
                  <a:gd name="T32" fmla="*/ 26 w 126"/>
                  <a:gd name="T33" fmla="*/ 2 h 128"/>
                  <a:gd name="T34" fmla="*/ 0 w 126"/>
                  <a:gd name="T35" fmla="*/ 0 h 128"/>
                  <a:gd name="T36" fmla="*/ 0 w 126"/>
                  <a:gd name="T37"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128">
                    <a:moveTo>
                      <a:pt x="0" y="11"/>
                    </a:moveTo>
                    <a:lnTo>
                      <a:pt x="22" y="14"/>
                    </a:lnTo>
                    <a:lnTo>
                      <a:pt x="43" y="21"/>
                    </a:lnTo>
                    <a:lnTo>
                      <a:pt x="65" y="32"/>
                    </a:lnTo>
                    <a:lnTo>
                      <a:pt x="81" y="44"/>
                    </a:lnTo>
                    <a:lnTo>
                      <a:pt x="95" y="62"/>
                    </a:lnTo>
                    <a:lnTo>
                      <a:pt x="105" y="82"/>
                    </a:lnTo>
                    <a:lnTo>
                      <a:pt x="112" y="105"/>
                    </a:lnTo>
                    <a:lnTo>
                      <a:pt x="115" y="128"/>
                    </a:lnTo>
                    <a:lnTo>
                      <a:pt x="126" y="128"/>
                    </a:lnTo>
                    <a:lnTo>
                      <a:pt x="124" y="102"/>
                    </a:lnTo>
                    <a:lnTo>
                      <a:pt x="116" y="76"/>
                    </a:lnTo>
                    <a:lnTo>
                      <a:pt x="104" y="56"/>
                    </a:lnTo>
                    <a:lnTo>
                      <a:pt x="89" y="36"/>
                    </a:lnTo>
                    <a:lnTo>
                      <a:pt x="71" y="22"/>
                    </a:lnTo>
                    <a:lnTo>
                      <a:pt x="49" y="9"/>
                    </a:lnTo>
                    <a:lnTo>
                      <a:pt x="26" y="2"/>
                    </a:ln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93" name="Freeform 1733">
                <a:extLst>
                  <a:ext uri="{FF2B5EF4-FFF2-40B4-BE49-F238E27FC236}">
                    <a16:creationId xmlns:a16="http://schemas.microsoft.com/office/drawing/2014/main" id="{B193EA3E-7B6F-4799-786E-C4D88A483779}"/>
                  </a:ext>
                </a:extLst>
              </p:cNvPr>
              <p:cNvSpPr>
                <a:spLocks/>
              </p:cNvSpPr>
              <p:nvPr/>
            </p:nvSpPr>
            <p:spPr bwMode="auto">
              <a:xfrm>
                <a:off x="4984" y="2980"/>
                <a:ext cx="43" cy="42"/>
              </a:xfrm>
              <a:custGeom>
                <a:avLst/>
                <a:gdLst>
                  <a:gd name="T0" fmla="*/ 11 w 128"/>
                  <a:gd name="T1" fmla="*/ 128 h 128"/>
                  <a:gd name="T2" fmla="*/ 14 w 128"/>
                  <a:gd name="T3" fmla="*/ 105 h 128"/>
                  <a:gd name="T4" fmla="*/ 21 w 128"/>
                  <a:gd name="T5" fmla="*/ 82 h 128"/>
                  <a:gd name="T6" fmla="*/ 32 w 128"/>
                  <a:gd name="T7" fmla="*/ 62 h 128"/>
                  <a:gd name="T8" fmla="*/ 45 w 128"/>
                  <a:gd name="T9" fmla="*/ 44 h 128"/>
                  <a:gd name="T10" fmla="*/ 62 w 128"/>
                  <a:gd name="T11" fmla="*/ 32 h 128"/>
                  <a:gd name="T12" fmla="*/ 82 w 128"/>
                  <a:gd name="T13" fmla="*/ 21 h 128"/>
                  <a:gd name="T14" fmla="*/ 106 w 128"/>
                  <a:gd name="T15" fmla="*/ 14 h 128"/>
                  <a:gd name="T16" fmla="*/ 128 w 128"/>
                  <a:gd name="T17" fmla="*/ 11 h 128"/>
                  <a:gd name="T18" fmla="*/ 128 w 128"/>
                  <a:gd name="T19" fmla="*/ 0 h 128"/>
                  <a:gd name="T20" fmla="*/ 102 w 128"/>
                  <a:gd name="T21" fmla="*/ 2 h 128"/>
                  <a:gd name="T22" fmla="*/ 76 w 128"/>
                  <a:gd name="T23" fmla="*/ 9 h 128"/>
                  <a:gd name="T24" fmla="*/ 56 w 128"/>
                  <a:gd name="T25" fmla="*/ 22 h 128"/>
                  <a:gd name="T26" fmla="*/ 36 w 128"/>
                  <a:gd name="T27" fmla="*/ 36 h 128"/>
                  <a:gd name="T28" fmla="*/ 22 w 128"/>
                  <a:gd name="T29" fmla="*/ 56 h 128"/>
                  <a:gd name="T30" fmla="*/ 10 w 128"/>
                  <a:gd name="T31" fmla="*/ 76 h 128"/>
                  <a:gd name="T32" fmla="*/ 3 w 128"/>
                  <a:gd name="T33" fmla="*/ 102 h 128"/>
                  <a:gd name="T34" fmla="*/ 0 w 128"/>
                  <a:gd name="T35" fmla="*/ 128 h 128"/>
                  <a:gd name="T36" fmla="*/ 11 w 128"/>
                  <a:gd name="T3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128">
                    <a:moveTo>
                      <a:pt x="11" y="128"/>
                    </a:moveTo>
                    <a:lnTo>
                      <a:pt x="14" y="105"/>
                    </a:lnTo>
                    <a:lnTo>
                      <a:pt x="21" y="82"/>
                    </a:lnTo>
                    <a:lnTo>
                      <a:pt x="32" y="62"/>
                    </a:lnTo>
                    <a:lnTo>
                      <a:pt x="45" y="44"/>
                    </a:lnTo>
                    <a:lnTo>
                      <a:pt x="62" y="32"/>
                    </a:lnTo>
                    <a:lnTo>
                      <a:pt x="82" y="21"/>
                    </a:lnTo>
                    <a:lnTo>
                      <a:pt x="106" y="14"/>
                    </a:lnTo>
                    <a:lnTo>
                      <a:pt x="128" y="11"/>
                    </a:lnTo>
                    <a:lnTo>
                      <a:pt x="128" y="0"/>
                    </a:lnTo>
                    <a:lnTo>
                      <a:pt x="102" y="2"/>
                    </a:lnTo>
                    <a:lnTo>
                      <a:pt x="76" y="9"/>
                    </a:lnTo>
                    <a:lnTo>
                      <a:pt x="56" y="22"/>
                    </a:lnTo>
                    <a:lnTo>
                      <a:pt x="36" y="36"/>
                    </a:lnTo>
                    <a:lnTo>
                      <a:pt x="22" y="56"/>
                    </a:lnTo>
                    <a:lnTo>
                      <a:pt x="10" y="76"/>
                    </a:lnTo>
                    <a:lnTo>
                      <a:pt x="3" y="102"/>
                    </a:lnTo>
                    <a:lnTo>
                      <a:pt x="0" y="128"/>
                    </a:lnTo>
                    <a:lnTo>
                      <a:pt x="11"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94" name="Freeform 1734">
                <a:extLst>
                  <a:ext uri="{FF2B5EF4-FFF2-40B4-BE49-F238E27FC236}">
                    <a16:creationId xmlns:a16="http://schemas.microsoft.com/office/drawing/2014/main" id="{5FB46493-B4BF-B1CF-6AFE-0DF469150760}"/>
                  </a:ext>
                </a:extLst>
              </p:cNvPr>
              <p:cNvSpPr>
                <a:spLocks/>
              </p:cNvSpPr>
              <p:nvPr/>
            </p:nvSpPr>
            <p:spPr bwMode="auto">
              <a:xfrm>
                <a:off x="4984" y="3022"/>
                <a:ext cx="43" cy="42"/>
              </a:xfrm>
              <a:custGeom>
                <a:avLst/>
                <a:gdLst>
                  <a:gd name="T0" fmla="*/ 128 w 128"/>
                  <a:gd name="T1" fmla="*/ 115 h 127"/>
                  <a:gd name="T2" fmla="*/ 106 w 128"/>
                  <a:gd name="T3" fmla="*/ 113 h 127"/>
                  <a:gd name="T4" fmla="*/ 82 w 128"/>
                  <a:gd name="T5" fmla="*/ 106 h 127"/>
                  <a:gd name="T6" fmla="*/ 62 w 128"/>
                  <a:gd name="T7" fmla="*/ 95 h 127"/>
                  <a:gd name="T8" fmla="*/ 45 w 128"/>
                  <a:gd name="T9" fmla="*/ 81 h 127"/>
                  <a:gd name="T10" fmla="*/ 32 w 128"/>
                  <a:gd name="T11" fmla="*/ 66 h 127"/>
                  <a:gd name="T12" fmla="*/ 21 w 128"/>
                  <a:gd name="T13" fmla="*/ 44 h 127"/>
                  <a:gd name="T14" fmla="*/ 14 w 128"/>
                  <a:gd name="T15" fmla="*/ 23 h 127"/>
                  <a:gd name="T16" fmla="*/ 11 w 128"/>
                  <a:gd name="T17" fmla="*/ 0 h 127"/>
                  <a:gd name="T18" fmla="*/ 0 w 128"/>
                  <a:gd name="T19" fmla="*/ 0 h 127"/>
                  <a:gd name="T20" fmla="*/ 3 w 128"/>
                  <a:gd name="T21" fmla="*/ 26 h 127"/>
                  <a:gd name="T22" fmla="*/ 10 w 128"/>
                  <a:gd name="T23" fmla="*/ 51 h 127"/>
                  <a:gd name="T24" fmla="*/ 22 w 128"/>
                  <a:gd name="T25" fmla="*/ 72 h 127"/>
                  <a:gd name="T26" fmla="*/ 36 w 128"/>
                  <a:gd name="T27" fmla="*/ 89 h 127"/>
                  <a:gd name="T28" fmla="*/ 56 w 128"/>
                  <a:gd name="T29" fmla="*/ 105 h 127"/>
                  <a:gd name="T30" fmla="*/ 76 w 128"/>
                  <a:gd name="T31" fmla="*/ 116 h 127"/>
                  <a:gd name="T32" fmla="*/ 102 w 128"/>
                  <a:gd name="T33" fmla="*/ 124 h 127"/>
                  <a:gd name="T34" fmla="*/ 128 w 128"/>
                  <a:gd name="T35" fmla="*/ 127 h 127"/>
                  <a:gd name="T36" fmla="*/ 128 w 128"/>
                  <a:gd name="T37" fmla="*/ 11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127">
                    <a:moveTo>
                      <a:pt x="128" y="115"/>
                    </a:moveTo>
                    <a:lnTo>
                      <a:pt x="106" y="113"/>
                    </a:lnTo>
                    <a:lnTo>
                      <a:pt x="82" y="106"/>
                    </a:lnTo>
                    <a:lnTo>
                      <a:pt x="62" y="95"/>
                    </a:lnTo>
                    <a:lnTo>
                      <a:pt x="45" y="81"/>
                    </a:lnTo>
                    <a:lnTo>
                      <a:pt x="32" y="66"/>
                    </a:lnTo>
                    <a:lnTo>
                      <a:pt x="21" y="44"/>
                    </a:lnTo>
                    <a:lnTo>
                      <a:pt x="14" y="23"/>
                    </a:lnTo>
                    <a:lnTo>
                      <a:pt x="11" y="0"/>
                    </a:lnTo>
                    <a:lnTo>
                      <a:pt x="0" y="0"/>
                    </a:lnTo>
                    <a:lnTo>
                      <a:pt x="3" y="26"/>
                    </a:lnTo>
                    <a:lnTo>
                      <a:pt x="10" y="51"/>
                    </a:lnTo>
                    <a:lnTo>
                      <a:pt x="22" y="72"/>
                    </a:lnTo>
                    <a:lnTo>
                      <a:pt x="36" y="89"/>
                    </a:lnTo>
                    <a:lnTo>
                      <a:pt x="56" y="105"/>
                    </a:lnTo>
                    <a:lnTo>
                      <a:pt x="76" y="116"/>
                    </a:lnTo>
                    <a:lnTo>
                      <a:pt x="102" y="124"/>
                    </a:lnTo>
                    <a:lnTo>
                      <a:pt x="128" y="127"/>
                    </a:lnTo>
                    <a:lnTo>
                      <a:pt x="128"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295" name="Freeform 1735">
                <a:extLst>
                  <a:ext uri="{FF2B5EF4-FFF2-40B4-BE49-F238E27FC236}">
                    <a16:creationId xmlns:a16="http://schemas.microsoft.com/office/drawing/2014/main" id="{DC476933-8DA4-342D-2F91-E55E3BE35F14}"/>
                  </a:ext>
                </a:extLst>
              </p:cNvPr>
              <p:cNvSpPr>
                <a:spLocks/>
              </p:cNvSpPr>
              <p:nvPr/>
            </p:nvSpPr>
            <p:spPr bwMode="auto">
              <a:xfrm>
                <a:off x="4862" y="2397"/>
                <a:ext cx="25" cy="10"/>
              </a:xfrm>
              <a:custGeom>
                <a:avLst/>
                <a:gdLst>
                  <a:gd name="T0" fmla="*/ 0 w 75"/>
                  <a:gd name="T1" fmla="*/ 0 h 29"/>
                  <a:gd name="T2" fmla="*/ 8 w 75"/>
                  <a:gd name="T3" fmla="*/ 7 h 29"/>
                  <a:gd name="T4" fmla="*/ 17 w 75"/>
                  <a:gd name="T5" fmla="*/ 13 h 29"/>
                  <a:gd name="T6" fmla="*/ 27 w 75"/>
                  <a:gd name="T7" fmla="*/ 17 h 29"/>
                  <a:gd name="T8" fmla="*/ 35 w 75"/>
                  <a:gd name="T9" fmla="*/ 20 h 29"/>
                  <a:gd name="T10" fmla="*/ 46 w 75"/>
                  <a:gd name="T11" fmla="*/ 24 h 29"/>
                  <a:gd name="T12" fmla="*/ 55 w 75"/>
                  <a:gd name="T13" fmla="*/ 25 h 29"/>
                  <a:gd name="T14" fmla="*/ 65 w 75"/>
                  <a:gd name="T15" fmla="*/ 26 h 29"/>
                  <a:gd name="T16" fmla="*/ 75 w 75"/>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29">
                    <a:moveTo>
                      <a:pt x="0" y="0"/>
                    </a:moveTo>
                    <a:lnTo>
                      <a:pt x="8" y="7"/>
                    </a:lnTo>
                    <a:lnTo>
                      <a:pt x="17" y="13"/>
                    </a:lnTo>
                    <a:lnTo>
                      <a:pt x="27" y="17"/>
                    </a:lnTo>
                    <a:lnTo>
                      <a:pt x="35" y="20"/>
                    </a:lnTo>
                    <a:lnTo>
                      <a:pt x="46" y="24"/>
                    </a:lnTo>
                    <a:lnTo>
                      <a:pt x="55" y="25"/>
                    </a:lnTo>
                    <a:lnTo>
                      <a:pt x="65" y="26"/>
                    </a:lnTo>
                    <a:lnTo>
                      <a:pt x="75" y="29"/>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296" name="Freeform 1736">
                <a:extLst>
                  <a:ext uri="{FF2B5EF4-FFF2-40B4-BE49-F238E27FC236}">
                    <a16:creationId xmlns:a16="http://schemas.microsoft.com/office/drawing/2014/main" id="{C749C3BC-7EDD-6DE2-B7D5-BE54712A2A38}"/>
                  </a:ext>
                </a:extLst>
              </p:cNvPr>
              <p:cNvSpPr>
                <a:spLocks/>
              </p:cNvSpPr>
              <p:nvPr/>
            </p:nvSpPr>
            <p:spPr bwMode="auto">
              <a:xfrm>
                <a:off x="4879" y="2394"/>
                <a:ext cx="18" cy="6"/>
              </a:xfrm>
              <a:custGeom>
                <a:avLst/>
                <a:gdLst>
                  <a:gd name="T0" fmla="*/ 0 w 55"/>
                  <a:gd name="T1" fmla="*/ 0 h 20"/>
                  <a:gd name="T2" fmla="*/ 6 w 55"/>
                  <a:gd name="T3" fmla="*/ 7 h 20"/>
                  <a:gd name="T4" fmla="*/ 11 w 55"/>
                  <a:gd name="T5" fmla="*/ 9 h 20"/>
                  <a:gd name="T6" fmla="*/ 19 w 55"/>
                  <a:gd name="T7" fmla="*/ 10 h 20"/>
                  <a:gd name="T8" fmla="*/ 27 w 55"/>
                  <a:gd name="T9" fmla="*/ 10 h 20"/>
                  <a:gd name="T10" fmla="*/ 34 w 55"/>
                  <a:gd name="T11" fmla="*/ 12 h 20"/>
                  <a:gd name="T12" fmla="*/ 42 w 55"/>
                  <a:gd name="T13" fmla="*/ 12 h 20"/>
                  <a:gd name="T14" fmla="*/ 49 w 55"/>
                  <a:gd name="T15" fmla="*/ 15 h 20"/>
                  <a:gd name="T16" fmla="*/ 55 w 55"/>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0">
                    <a:moveTo>
                      <a:pt x="0" y="0"/>
                    </a:moveTo>
                    <a:lnTo>
                      <a:pt x="6" y="7"/>
                    </a:lnTo>
                    <a:lnTo>
                      <a:pt x="11" y="9"/>
                    </a:lnTo>
                    <a:lnTo>
                      <a:pt x="19" y="10"/>
                    </a:lnTo>
                    <a:lnTo>
                      <a:pt x="27" y="10"/>
                    </a:lnTo>
                    <a:lnTo>
                      <a:pt x="34" y="12"/>
                    </a:lnTo>
                    <a:lnTo>
                      <a:pt x="42" y="12"/>
                    </a:lnTo>
                    <a:lnTo>
                      <a:pt x="49" y="15"/>
                    </a:lnTo>
                    <a:lnTo>
                      <a:pt x="55" y="2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297" name="Freeform 1737">
                <a:extLst>
                  <a:ext uri="{FF2B5EF4-FFF2-40B4-BE49-F238E27FC236}">
                    <a16:creationId xmlns:a16="http://schemas.microsoft.com/office/drawing/2014/main" id="{488CE319-CF1A-7C12-1119-4C73A56CC215}"/>
                  </a:ext>
                </a:extLst>
              </p:cNvPr>
              <p:cNvSpPr>
                <a:spLocks/>
              </p:cNvSpPr>
              <p:nvPr/>
            </p:nvSpPr>
            <p:spPr bwMode="auto">
              <a:xfrm>
                <a:off x="4897" y="2379"/>
                <a:ext cx="17" cy="8"/>
              </a:xfrm>
              <a:custGeom>
                <a:avLst/>
                <a:gdLst>
                  <a:gd name="T0" fmla="*/ 0 w 49"/>
                  <a:gd name="T1" fmla="*/ 0 h 24"/>
                  <a:gd name="T2" fmla="*/ 5 w 49"/>
                  <a:gd name="T3" fmla="*/ 6 h 24"/>
                  <a:gd name="T4" fmla="*/ 12 w 49"/>
                  <a:gd name="T5" fmla="*/ 9 h 24"/>
                  <a:gd name="T6" fmla="*/ 19 w 49"/>
                  <a:gd name="T7" fmla="*/ 11 h 24"/>
                  <a:gd name="T8" fmla="*/ 25 w 49"/>
                  <a:gd name="T9" fmla="*/ 11 h 24"/>
                  <a:gd name="T10" fmla="*/ 33 w 49"/>
                  <a:gd name="T11" fmla="*/ 11 h 24"/>
                  <a:gd name="T12" fmla="*/ 40 w 49"/>
                  <a:gd name="T13" fmla="*/ 12 h 24"/>
                  <a:gd name="T14" fmla="*/ 45 w 49"/>
                  <a:gd name="T15" fmla="*/ 16 h 24"/>
                  <a:gd name="T16" fmla="*/ 49 w 49"/>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4">
                    <a:moveTo>
                      <a:pt x="0" y="0"/>
                    </a:moveTo>
                    <a:lnTo>
                      <a:pt x="5" y="6"/>
                    </a:lnTo>
                    <a:lnTo>
                      <a:pt x="12" y="9"/>
                    </a:lnTo>
                    <a:lnTo>
                      <a:pt x="19" y="11"/>
                    </a:lnTo>
                    <a:lnTo>
                      <a:pt x="25" y="11"/>
                    </a:lnTo>
                    <a:lnTo>
                      <a:pt x="33" y="11"/>
                    </a:lnTo>
                    <a:lnTo>
                      <a:pt x="40" y="12"/>
                    </a:lnTo>
                    <a:lnTo>
                      <a:pt x="45" y="16"/>
                    </a:lnTo>
                    <a:lnTo>
                      <a:pt x="49" y="24"/>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298" name="Freeform 1738">
                <a:extLst>
                  <a:ext uri="{FF2B5EF4-FFF2-40B4-BE49-F238E27FC236}">
                    <a16:creationId xmlns:a16="http://schemas.microsoft.com/office/drawing/2014/main" id="{4DDE9BF7-A0E6-4EAB-7628-1D16170AE6A2}"/>
                  </a:ext>
                </a:extLst>
              </p:cNvPr>
              <p:cNvSpPr>
                <a:spLocks/>
              </p:cNvSpPr>
              <p:nvPr/>
            </p:nvSpPr>
            <p:spPr bwMode="auto">
              <a:xfrm>
                <a:off x="4912" y="2376"/>
                <a:ext cx="15" cy="2"/>
              </a:xfrm>
              <a:custGeom>
                <a:avLst/>
                <a:gdLst>
                  <a:gd name="T0" fmla="*/ 0 w 44"/>
                  <a:gd name="T1" fmla="*/ 4 h 7"/>
                  <a:gd name="T2" fmla="*/ 4 w 44"/>
                  <a:gd name="T3" fmla="*/ 1 h 7"/>
                  <a:gd name="T4" fmla="*/ 10 w 44"/>
                  <a:gd name="T5" fmla="*/ 0 h 7"/>
                  <a:gd name="T6" fmla="*/ 17 w 44"/>
                  <a:gd name="T7" fmla="*/ 1 h 7"/>
                  <a:gd name="T8" fmla="*/ 22 w 44"/>
                  <a:gd name="T9" fmla="*/ 4 h 7"/>
                  <a:gd name="T10" fmla="*/ 28 w 44"/>
                  <a:gd name="T11" fmla="*/ 5 h 7"/>
                  <a:gd name="T12" fmla="*/ 34 w 44"/>
                  <a:gd name="T13" fmla="*/ 6 h 7"/>
                  <a:gd name="T14" fmla="*/ 40 w 44"/>
                  <a:gd name="T15" fmla="*/ 7 h 7"/>
                  <a:gd name="T16" fmla="*/ 44 w 44"/>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7">
                    <a:moveTo>
                      <a:pt x="0" y="4"/>
                    </a:moveTo>
                    <a:lnTo>
                      <a:pt x="4" y="1"/>
                    </a:lnTo>
                    <a:lnTo>
                      <a:pt x="10" y="0"/>
                    </a:lnTo>
                    <a:lnTo>
                      <a:pt x="17" y="1"/>
                    </a:lnTo>
                    <a:lnTo>
                      <a:pt x="22" y="4"/>
                    </a:lnTo>
                    <a:lnTo>
                      <a:pt x="28" y="5"/>
                    </a:lnTo>
                    <a:lnTo>
                      <a:pt x="34" y="6"/>
                    </a:lnTo>
                    <a:lnTo>
                      <a:pt x="40" y="7"/>
                    </a:lnTo>
                    <a:lnTo>
                      <a:pt x="44" y="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299" name="Freeform 1739">
                <a:extLst>
                  <a:ext uri="{FF2B5EF4-FFF2-40B4-BE49-F238E27FC236}">
                    <a16:creationId xmlns:a16="http://schemas.microsoft.com/office/drawing/2014/main" id="{C851EAF6-48FF-8C55-602C-D03258842F78}"/>
                  </a:ext>
                </a:extLst>
              </p:cNvPr>
              <p:cNvSpPr>
                <a:spLocks/>
              </p:cNvSpPr>
              <p:nvPr/>
            </p:nvSpPr>
            <p:spPr bwMode="auto">
              <a:xfrm>
                <a:off x="4921" y="2365"/>
                <a:ext cx="20" cy="6"/>
              </a:xfrm>
              <a:custGeom>
                <a:avLst/>
                <a:gdLst>
                  <a:gd name="T0" fmla="*/ 0 w 60"/>
                  <a:gd name="T1" fmla="*/ 0 h 17"/>
                  <a:gd name="T2" fmla="*/ 8 w 60"/>
                  <a:gd name="T3" fmla="*/ 4 h 17"/>
                  <a:gd name="T4" fmla="*/ 15 w 60"/>
                  <a:gd name="T5" fmla="*/ 6 h 17"/>
                  <a:gd name="T6" fmla="*/ 23 w 60"/>
                  <a:gd name="T7" fmla="*/ 9 h 17"/>
                  <a:gd name="T8" fmla="*/ 30 w 60"/>
                  <a:gd name="T9" fmla="*/ 9 h 17"/>
                  <a:gd name="T10" fmla="*/ 37 w 60"/>
                  <a:gd name="T11" fmla="*/ 9 h 17"/>
                  <a:gd name="T12" fmla="*/ 45 w 60"/>
                  <a:gd name="T13" fmla="*/ 11 h 17"/>
                  <a:gd name="T14" fmla="*/ 52 w 60"/>
                  <a:gd name="T15" fmla="*/ 13 h 17"/>
                  <a:gd name="T16" fmla="*/ 60 w 60"/>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7">
                    <a:moveTo>
                      <a:pt x="0" y="0"/>
                    </a:moveTo>
                    <a:lnTo>
                      <a:pt x="8" y="4"/>
                    </a:lnTo>
                    <a:lnTo>
                      <a:pt x="15" y="6"/>
                    </a:lnTo>
                    <a:lnTo>
                      <a:pt x="23" y="9"/>
                    </a:lnTo>
                    <a:lnTo>
                      <a:pt x="30" y="9"/>
                    </a:lnTo>
                    <a:lnTo>
                      <a:pt x="37" y="9"/>
                    </a:lnTo>
                    <a:lnTo>
                      <a:pt x="45" y="11"/>
                    </a:lnTo>
                    <a:lnTo>
                      <a:pt x="52" y="13"/>
                    </a:lnTo>
                    <a:lnTo>
                      <a:pt x="60" y="1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00" name="Freeform 1740">
                <a:extLst>
                  <a:ext uri="{FF2B5EF4-FFF2-40B4-BE49-F238E27FC236}">
                    <a16:creationId xmlns:a16="http://schemas.microsoft.com/office/drawing/2014/main" id="{CEA08EAF-ADE7-46E4-3A2C-FD6180339BA3}"/>
                  </a:ext>
                </a:extLst>
              </p:cNvPr>
              <p:cNvSpPr>
                <a:spLocks/>
              </p:cNvSpPr>
              <p:nvPr/>
            </p:nvSpPr>
            <p:spPr bwMode="auto">
              <a:xfrm>
                <a:off x="4940" y="2355"/>
                <a:ext cx="17" cy="8"/>
              </a:xfrm>
              <a:custGeom>
                <a:avLst/>
                <a:gdLst>
                  <a:gd name="T0" fmla="*/ 0 w 51"/>
                  <a:gd name="T1" fmla="*/ 0 h 22"/>
                  <a:gd name="T2" fmla="*/ 8 w 51"/>
                  <a:gd name="T3" fmla="*/ 3 h 22"/>
                  <a:gd name="T4" fmla="*/ 15 w 51"/>
                  <a:gd name="T5" fmla="*/ 4 h 22"/>
                  <a:gd name="T6" fmla="*/ 22 w 51"/>
                  <a:gd name="T7" fmla="*/ 5 h 22"/>
                  <a:gd name="T8" fmla="*/ 28 w 51"/>
                  <a:gd name="T9" fmla="*/ 7 h 22"/>
                  <a:gd name="T10" fmla="*/ 34 w 51"/>
                  <a:gd name="T11" fmla="*/ 8 h 22"/>
                  <a:gd name="T12" fmla="*/ 41 w 51"/>
                  <a:gd name="T13" fmla="*/ 11 h 22"/>
                  <a:gd name="T14" fmla="*/ 47 w 51"/>
                  <a:gd name="T15" fmla="*/ 15 h 22"/>
                  <a:gd name="T16" fmla="*/ 51 w 51"/>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2">
                    <a:moveTo>
                      <a:pt x="0" y="0"/>
                    </a:moveTo>
                    <a:lnTo>
                      <a:pt x="8" y="3"/>
                    </a:lnTo>
                    <a:lnTo>
                      <a:pt x="15" y="4"/>
                    </a:lnTo>
                    <a:lnTo>
                      <a:pt x="22" y="5"/>
                    </a:lnTo>
                    <a:lnTo>
                      <a:pt x="28" y="7"/>
                    </a:lnTo>
                    <a:lnTo>
                      <a:pt x="34" y="8"/>
                    </a:lnTo>
                    <a:lnTo>
                      <a:pt x="41" y="11"/>
                    </a:lnTo>
                    <a:lnTo>
                      <a:pt x="47" y="15"/>
                    </a:lnTo>
                    <a:lnTo>
                      <a:pt x="51" y="22"/>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01" name="Freeform 1741">
                <a:extLst>
                  <a:ext uri="{FF2B5EF4-FFF2-40B4-BE49-F238E27FC236}">
                    <a16:creationId xmlns:a16="http://schemas.microsoft.com/office/drawing/2014/main" id="{8059DD06-5E93-F3E9-73F9-56A428A514E9}"/>
                  </a:ext>
                </a:extLst>
              </p:cNvPr>
              <p:cNvSpPr>
                <a:spLocks/>
              </p:cNvSpPr>
              <p:nvPr/>
            </p:nvSpPr>
            <p:spPr bwMode="auto">
              <a:xfrm>
                <a:off x="4939" y="2363"/>
                <a:ext cx="9" cy="3"/>
              </a:xfrm>
              <a:custGeom>
                <a:avLst/>
                <a:gdLst>
                  <a:gd name="T0" fmla="*/ 0 w 27"/>
                  <a:gd name="T1" fmla="*/ 0 h 9"/>
                  <a:gd name="T2" fmla="*/ 7 w 27"/>
                  <a:gd name="T3" fmla="*/ 2 h 9"/>
                  <a:gd name="T4" fmla="*/ 14 w 27"/>
                  <a:gd name="T5" fmla="*/ 4 h 9"/>
                  <a:gd name="T6" fmla="*/ 20 w 27"/>
                  <a:gd name="T7" fmla="*/ 7 h 9"/>
                  <a:gd name="T8" fmla="*/ 27 w 27"/>
                  <a:gd name="T9" fmla="*/ 9 h 9"/>
                </a:gdLst>
                <a:ahLst/>
                <a:cxnLst>
                  <a:cxn ang="0">
                    <a:pos x="T0" y="T1"/>
                  </a:cxn>
                  <a:cxn ang="0">
                    <a:pos x="T2" y="T3"/>
                  </a:cxn>
                  <a:cxn ang="0">
                    <a:pos x="T4" y="T5"/>
                  </a:cxn>
                  <a:cxn ang="0">
                    <a:pos x="T6" y="T7"/>
                  </a:cxn>
                  <a:cxn ang="0">
                    <a:pos x="T8" y="T9"/>
                  </a:cxn>
                </a:cxnLst>
                <a:rect l="0" t="0" r="r" b="b"/>
                <a:pathLst>
                  <a:path w="27" h="9">
                    <a:moveTo>
                      <a:pt x="0" y="0"/>
                    </a:moveTo>
                    <a:lnTo>
                      <a:pt x="7" y="2"/>
                    </a:lnTo>
                    <a:lnTo>
                      <a:pt x="14" y="4"/>
                    </a:lnTo>
                    <a:lnTo>
                      <a:pt x="20" y="7"/>
                    </a:lnTo>
                    <a:lnTo>
                      <a:pt x="27" y="9"/>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02" name="Freeform 1742">
                <a:extLst>
                  <a:ext uri="{FF2B5EF4-FFF2-40B4-BE49-F238E27FC236}">
                    <a16:creationId xmlns:a16="http://schemas.microsoft.com/office/drawing/2014/main" id="{222C2AD6-FF9B-E647-F371-9D3C08FF5150}"/>
                  </a:ext>
                </a:extLst>
              </p:cNvPr>
              <p:cNvSpPr>
                <a:spLocks/>
              </p:cNvSpPr>
              <p:nvPr/>
            </p:nvSpPr>
            <p:spPr bwMode="auto">
              <a:xfrm>
                <a:off x="4963" y="2351"/>
                <a:ext cx="2" cy="13"/>
              </a:xfrm>
              <a:custGeom>
                <a:avLst/>
                <a:gdLst>
                  <a:gd name="T0" fmla="*/ 0 w 6"/>
                  <a:gd name="T1" fmla="*/ 0 h 39"/>
                  <a:gd name="T2" fmla="*/ 0 w 6"/>
                  <a:gd name="T3" fmla="*/ 11 h 39"/>
                  <a:gd name="T4" fmla="*/ 0 w 6"/>
                  <a:gd name="T5" fmla="*/ 20 h 39"/>
                  <a:gd name="T6" fmla="*/ 1 w 6"/>
                  <a:gd name="T7" fmla="*/ 30 h 39"/>
                  <a:gd name="T8" fmla="*/ 6 w 6"/>
                  <a:gd name="T9" fmla="*/ 39 h 39"/>
                </a:gdLst>
                <a:ahLst/>
                <a:cxnLst>
                  <a:cxn ang="0">
                    <a:pos x="T0" y="T1"/>
                  </a:cxn>
                  <a:cxn ang="0">
                    <a:pos x="T2" y="T3"/>
                  </a:cxn>
                  <a:cxn ang="0">
                    <a:pos x="T4" y="T5"/>
                  </a:cxn>
                  <a:cxn ang="0">
                    <a:pos x="T6" y="T7"/>
                  </a:cxn>
                  <a:cxn ang="0">
                    <a:pos x="T8" y="T9"/>
                  </a:cxn>
                </a:cxnLst>
                <a:rect l="0" t="0" r="r" b="b"/>
                <a:pathLst>
                  <a:path w="6" h="39">
                    <a:moveTo>
                      <a:pt x="0" y="0"/>
                    </a:moveTo>
                    <a:lnTo>
                      <a:pt x="0" y="11"/>
                    </a:lnTo>
                    <a:lnTo>
                      <a:pt x="0" y="20"/>
                    </a:lnTo>
                    <a:lnTo>
                      <a:pt x="1" y="30"/>
                    </a:lnTo>
                    <a:lnTo>
                      <a:pt x="6" y="39"/>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03" name="Freeform 1743">
                <a:extLst>
                  <a:ext uri="{FF2B5EF4-FFF2-40B4-BE49-F238E27FC236}">
                    <a16:creationId xmlns:a16="http://schemas.microsoft.com/office/drawing/2014/main" id="{839E6CB2-7328-1966-158B-F41E8537F464}"/>
                  </a:ext>
                </a:extLst>
              </p:cNvPr>
              <p:cNvSpPr>
                <a:spLocks/>
              </p:cNvSpPr>
              <p:nvPr/>
            </p:nvSpPr>
            <p:spPr bwMode="auto">
              <a:xfrm>
                <a:off x="4973" y="2347"/>
                <a:ext cx="8" cy="15"/>
              </a:xfrm>
              <a:custGeom>
                <a:avLst/>
                <a:gdLst>
                  <a:gd name="T0" fmla="*/ 0 w 26"/>
                  <a:gd name="T1" fmla="*/ 45 h 45"/>
                  <a:gd name="T2" fmla="*/ 1 w 26"/>
                  <a:gd name="T3" fmla="*/ 38 h 45"/>
                  <a:gd name="T4" fmla="*/ 4 w 26"/>
                  <a:gd name="T5" fmla="*/ 33 h 45"/>
                  <a:gd name="T6" fmla="*/ 6 w 26"/>
                  <a:gd name="T7" fmla="*/ 25 h 45"/>
                  <a:gd name="T8" fmla="*/ 8 w 26"/>
                  <a:gd name="T9" fmla="*/ 19 h 45"/>
                  <a:gd name="T10" fmla="*/ 12 w 26"/>
                  <a:gd name="T11" fmla="*/ 15 h 45"/>
                  <a:gd name="T12" fmla="*/ 15 w 26"/>
                  <a:gd name="T13" fmla="*/ 9 h 45"/>
                  <a:gd name="T14" fmla="*/ 20 w 26"/>
                  <a:gd name="T15" fmla="*/ 4 h 45"/>
                  <a:gd name="T16" fmla="*/ 26 w 26"/>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5">
                    <a:moveTo>
                      <a:pt x="0" y="45"/>
                    </a:moveTo>
                    <a:lnTo>
                      <a:pt x="1" y="38"/>
                    </a:lnTo>
                    <a:lnTo>
                      <a:pt x="4" y="33"/>
                    </a:lnTo>
                    <a:lnTo>
                      <a:pt x="6" y="25"/>
                    </a:lnTo>
                    <a:lnTo>
                      <a:pt x="8" y="19"/>
                    </a:lnTo>
                    <a:lnTo>
                      <a:pt x="12" y="15"/>
                    </a:lnTo>
                    <a:lnTo>
                      <a:pt x="15" y="9"/>
                    </a:lnTo>
                    <a:lnTo>
                      <a:pt x="20" y="4"/>
                    </a:lnTo>
                    <a:lnTo>
                      <a:pt x="26"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04" name="Freeform 1744">
                <a:extLst>
                  <a:ext uri="{FF2B5EF4-FFF2-40B4-BE49-F238E27FC236}">
                    <a16:creationId xmlns:a16="http://schemas.microsoft.com/office/drawing/2014/main" id="{69AEE3D6-221E-AC49-20DA-847FDF7E8EE7}"/>
                  </a:ext>
                </a:extLst>
              </p:cNvPr>
              <p:cNvSpPr>
                <a:spLocks/>
              </p:cNvSpPr>
              <p:nvPr/>
            </p:nvSpPr>
            <p:spPr bwMode="auto">
              <a:xfrm>
                <a:off x="4981" y="2360"/>
                <a:ext cx="14" cy="11"/>
              </a:xfrm>
              <a:custGeom>
                <a:avLst/>
                <a:gdLst>
                  <a:gd name="T0" fmla="*/ 0 w 44"/>
                  <a:gd name="T1" fmla="*/ 31 h 31"/>
                  <a:gd name="T2" fmla="*/ 6 w 44"/>
                  <a:gd name="T3" fmla="*/ 27 h 31"/>
                  <a:gd name="T4" fmla="*/ 11 w 44"/>
                  <a:gd name="T5" fmla="*/ 24 h 31"/>
                  <a:gd name="T6" fmla="*/ 16 w 44"/>
                  <a:gd name="T7" fmla="*/ 18 h 31"/>
                  <a:gd name="T8" fmla="*/ 20 w 44"/>
                  <a:gd name="T9" fmla="*/ 12 h 31"/>
                  <a:gd name="T10" fmla="*/ 24 w 44"/>
                  <a:gd name="T11" fmla="*/ 6 h 31"/>
                  <a:gd name="T12" fmla="*/ 30 w 44"/>
                  <a:gd name="T13" fmla="*/ 2 h 31"/>
                  <a:gd name="T14" fmla="*/ 35 w 44"/>
                  <a:gd name="T15" fmla="*/ 0 h 31"/>
                  <a:gd name="T16" fmla="*/ 44 w 44"/>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1">
                    <a:moveTo>
                      <a:pt x="0" y="31"/>
                    </a:moveTo>
                    <a:lnTo>
                      <a:pt x="6" y="27"/>
                    </a:lnTo>
                    <a:lnTo>
                      <a:pt x="11" y="24"/>
                    </a:lnTo>
                    <a:lnTo>
                      <a:pt x="16" y="18"/>
                    </a:lnTo>
                    <a:lnTo>
                      <a:pt x="20" y="12"/>
                    </a:lnTo>
                    <a:lnTo>
                      <a:pt x="24" y="6"/>
                    </a:lnTo>
                    <a:lnTo>
                      <a:pt x="30" y="2"/>
                    </a:lnTo>
                    <a:lnTo>
                      <a:pt x="35" y="0"/>
                    </a:lnTo>
                    <a:lnTo>
                      <a:pt x="44"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05" name="Freeform 1745">
                <a:extLst>
                  <a:ext uri="{FF2B5EF4-FFF2-40B4-BE49-F238E27FC236}">
                    <a16:creationId xmlns:a16="http://schemas.microsoft.com/office/drawing/2014/main" id="{8EE2728F-E033-E0CD-36CA-9BE605AA6352}"/>
                  </a:ext>
                </a:extLst>
              </p:cNvPr>
              <p:cNvSpPr>
                <a:spLocks/>
              </p:cNvSpPr>
              <p:nvPr/>
            </p:nvSpPr>
            <p:spPr bwMode="auto">
              <a:xfrm>
                <a:off x="4988" y="2373"/>
                <a:ext cx="17" cy="4"/>
              </a:xfrm>
              <a:custGeom>
                <a:avLst/>
                <a:gdLst>
                  <a:gd name="T0" fmla="*/ 0 w 51"/>
                  <a:gd name="T1" fmla="*/ 14 h 14"/>
                  <a:gd name="T2" fmla="*/ 7 w 51"/>
                  <a:gd name="T3" fmla="*/ 14 h 14"/>
                  <a:gd name="T4" fmla="*/ 13 w 51"/>
                  <a:gd name="T5" fmla="*/ 13 h 14"/>
                  <a:gd name="T6" fmla="*/ 19 w 51"/>
                  <a:gd name="T7" fmla="*/ 8 h 14"/>
                  <a:gd name="T8" fmla="*/ 26 w 51"/>
                  <a:gd name="T9" fmla="*/ 4 h 14"/>
                  <a:gd name="T10" fmla="*/ 30 w 51"/>
                  <a:gd name="T11" fmla="*/ 1 h 14"/>
                  <a:gd name="T12" fmla="*/ 37 w 51"/>
                  <a:gd name="T13" fmla="*/ 0 h 14"/>
                  <a:gd name="T14" fmla="*/ 44 w 51"/>
                  <a:gd name="T15" fmla="*/ 1 h 14"/>
                  <a:gd name="T16" fmla="*/ 51 w 51"/>
                  <a:gd name="T1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4">
                    <a:moveTo>
                      <a:pt x="0" y="14"/>
                    </a:moveTo>
                    <a:lnTo>
                      <a:pt x="7" y="14"/>
                    </a:lnTo>
                    <a:lnTo>
                      <a:pt x="13" y="13"/>
                    </a:lnTo>
                    <a:lnTo>
                      <a:pt x="19" y="8"/>
                    </a:lnTo>
                    <a:lnTo>
                      <a:pt x="26" y="4"/>
                    </a:lnTo>
                    <a:lnTo>
                      <a:pt x="30" y="1"/>
                    </a:lnTo>
                    <a:lnTo>
                      <a:pt x="37" y="0"/>
                    </a:lnTo>
                    <a:lnTo>
                      <a:pt x="44" y="1"/>
                    </a:lnTo>
                    <a:lnTo>
                      <a:pt x="51" y="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06" name="Freeform 1746">
                <a:extLst>
                  <a:ext uri="{FF2B5EF4-FFF2-40B4-BE49-F238E27FC236}">
                    <a16:creationId xmlns:a16="http://schemas.microsoft.com/office/drawing/2014/main" id="{A9B7BEE7-9483-5885-A5CC-67F1B4ACB05E}"/>
                  </a:ext>
                </a:extLst>
              </p:cNvPr>
              <p:cNvSpPr>
                <a:spLocks/>
              </p:cNvSpPr>
              <p:nvPr/>
            </p:nvSpPr>
            <p:spPr bwMode="auto">
              <a:xfrm>
                <a:off x="4991" y="2389"/>
                <a:ext cx="17" cy="5"/>
              </a:xfrm>
              <a:custGeom>
                <a:avLst/>
                <a:gdLst>
                  <a:gd name="T0" fmla="*/ 0 w 52"/>
                  <a:gd name="T1" fmla="*/ 0 h 16"/>
                  <a:gd name="T2" fmla="*/ 7 w 52"/>
                  <a:gd name="T3" fmla="*/ 0 h 16"/>
                  <a:gd name="T4" fmla="*/ 13 w 52"/>
                  <a:gd name="T5" fmla="*/ 3 h 16"/>
                  <a:gd name="T6" fmla="*/ 19 w 52"/>
                  <a:gd name="T7" fmla="*/ 5 h 16"/>
                  <a:gd name="T8" fmla="*/ 26 w 52"/>
                  <a:gd name="T9" fmla="*/ 8 h 16"/>
                  <a:gd name="T10" fmla="*/ 32 w 52"/>
                  <a:gd name="T11" fmla="*/ 12 h 16"/>
                  <a:gd name="T12" fmla="*/ 38 w 52"/>
                  <a:gd name="T13" fmla="*/ 13 h 16"/>
                  <a:gd name="T14" fmla="*/ 45 w 52"/>
                  <a:gd name="T15" fmla="*/ 16 h 16"/>
                  <a:gd name="T16" fmla="*/ 52 w 52"/>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16">
                    <a:moveTo>
                      <a:pt x="0" y="0"/>
                    </a:moveTo>
                    <a:lnTo>
                      <a:pt x="7" y="0"/>
                    </a:lnTo>
                    <a:lnTo>
                      <a:pt x="13" y="3"/>
                    </a:lnTo>
                    <a:lnTo>
                      <a:pt x="19" y="5"/>
                    </a:lnTo>
                    <a:lnTo>
                      <a:pt x="26" y="8"/>
                    </a:lnTo>
                    <a:lnTo>
                      <a:pt x="32" y="12"/>
                    </a:lnTo>
                    <a:lnTo>
                      <a:pt x="38" y="13"/>
                    </a:lnTo>
                    <a:lnTo>
                      <a:pt x="45" y="16"/>
                    </a:lnTo>
                    <a:lnTo>
                      <a:pt x="52" y="16"/>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07" name="Freeform 1747">
                <a:extLst>
                  <a:ext uri="{FF2B5EF4-FFF2-40B4-BE49-F238E27FC236}">
                    <a16:creationId xmlns:a16="http://schemas.microsoft.com/office/drawing/2014/main" id="{EE38D4FD-AB4C-A2D4-8EC1-EE5A7BA028D2}"/>
                  </a:ext>
                </a:extLst>
              </p:cNvPr>
              <p:cNvSpPr>
                <a:spLocks/>
              </p:cNvSpPr>
              <p:nvPr/>
            </p:nvSpPr>
            <p:spPr bwMode="auto">
              <a:xfrm>
                <a:off x="4989" y="2399"/>
                <a:ext cx="8" cy="1"/>
              </a:xfrm>
              <a:custGeom>
                <a:avLst/>
                <a:gdLst>
                  <a:gd name="T0" fmla="*/ 0 w 26"/>
                  <a:gd name="T1" fmla="*/ 5 h 5"/>
                  <a:gd name="T2" fmla="*/ 7 w 26"/>
                  <a:gd name="T3" fmla="*/ 0 h 5"/>
                  <a:gd name="T4" fmla="*/ 13 w 26"/>
                  <a:gd name="T5" fmla="*/ 0 h 5"/>
                  <a:gd name="T6" fmla="*/ 20 w 26"/>
                  <a:gd name="T7" fmla="*/ 2 h 5"/>
                  <a:gd name="T8" fmla="*/ 26 w 26"/>
                  <a:gd name="T9" fmla="*/ 2 h 5"/>
                </a:gdLst>
                <a:ahLst/>
                <a:cxnLst>
                  <a:cxn ang="0">
                    <a:pos x="T0" y="T1"/>
                  </a:cxn>
                  <a:cxn ang="0">
                    <a:pos x="T2" y="T3"/>
                  </a:cxn>
                  <a:cxn ang="0">
                    <a:pos x="T4" y="T5"/>
                  </a:cxn>
                  <a:cxn ang="0">
                    <a:pos x="T6" y="T7"/>
                  </a:cxn>
                  <a:cxn ang="0">
                    <a:pos x="T8" y="T9"/>
                  </a:cxn>
                </a:cxnLst>
                <a:rect l="0" t="0" r="r" b="b"/>
                <a:pathLst>
                  <a:path w="26" h="5">
                    <a:moveTo>
                      <a:pt x="0" y="5"/>
                    </a:moveTo>
                    <a:lnTo>
                      <a:pt x="7" y="0"/>
                    </a:lnTo>
                    <a:lnTo>
                      <a:pt x="13" y="0"/>
                    </a:lnTo>
                    <a:lnTo>
                      <a:pt x="20" y="2"/>
                    </a:lnTo>
                    <a:lnTo>
                      <a:pt x="26" y="2"/>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08" name="Freeform 1748">
                <a:extLst>
                  <a:ext uri="{FF2B5EF4-FFF2-40B4-BE49-F238E27FC236}">
                    <a16:creationId xmlns:a16="http://schemas.microsoft.com/office/drawing/2014/main" id="{D74AE893-B496-A9B3-6179-1C2B93C4CC39}"/>
                  </a:ext>
                </a:extLst>
              </p:cNvPr>
              <p:cNvSpPr>
                <a:spLocks/>
              </p:cNvSpPr>
              <p:nvPr/>
            </p:nvSpPr>
            <p:spPr bwMode="auto">
              <a:xfrm>
                <a:off x="4983" y="2405"/>
                <a:ext cx="16" cy="7"/>
              </a:xfrm>
              <a:custGeom>
                <a:avLst/>
                <a:gdLst>
                  <a:gd name="T0" fmla="*/ 0 w 49"/>
                  <a:gd name="T1" fmla="*/ 0 h 22"/>
                  <a:gd name="T2" fmla="*/ 6 w 49"/>
                  <a:gd name="T3" fmla="*/ 2 h 22"/>
                  <a:gd name="T4" fmla="*/ 11 w 49"/>
                  <a:gd name="T5" fmla="*/ 4 h 22"/>
                  <a:gd name="T6" fmla="*/ 17 w 49"/>
                  <a:gd name="T7" fmla="*/ 9 h 22"/>
                  <a:gd name="T8" fmla="*/ 22 w 49"/>
                  <a:gd name="T9" fmla="*/ 14 h 22"/>
                  <a:gd name="T10" fmla="*/ 28 w 49"/>
                  <a:gd name="T11" fmla="*/ 16 h 22"/>
                  <a:gd name="T12" fmla="*/ 35 w 49"/>
                  <a:gd name="T13" fmla="*/ 20 h 22"/>
                  <a:gd name="T14" fmla="*/ 42 w 49"/>
                  <a:gd name="T15" fmla="*/ 22 h 22"/>
                  <a:gd name="T16" fmla="*/ 49 w 49"/>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2">
                    <a:moveTo>
                      <a:pt x="0" y="0"/>
                    </a:moveTo>
                    <a:lnTo>
                      <a:pt x="6" y="2"/>
                    </a:lnTo>
                    <a:lnTo>
                      <a:pt x="11" y="4"/>
                    </a:lnTo>
                    <a:lnTo>
                      <a:pt x="17" y="9"/>
                    </a:lnTo>
                    <a:lnTo>
                      <a:pt x="22" y="14"/>
                    </a:lnTo>
                    <a:lnTo>
                      <a:pt x="28" y="16"/>
                    </a:lnTo>
                    <a:lnTo>
                      <a:pt x="35" y="20"/>
                    </a:lnTo>
                    <a:lnTo>
                      <a:pt x="42" y="22"/>
                    </a:lnTo>
                    <a:lnTo>
                      <a:pt x="49" y="22"/>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09" name="Freeform 1749">
                <a:extLst>
                  <a:ext uri="{FF2B5EF4-FFF2-40B4-BE49-F238E27FC236}">
                    <a16:creationId xmlns:a16="http://schemas.microsoft.com/office/drawing/2014/main" id="{CFD93124-F8F6-DF6E-52B1-0C224D33142C}"/>
                  </a:ext>
                </a:extLst>
              </p:cNvPr>
              <p:cNvSpPr>
                <a:spLocks/>
              </p:cNvSpPr>
              <p:nvPr/>
            </p:nvSpPr>
            <p:spPr bwMode="auto">
              <a:xfrm>
                <a:off x="4979" y="2414"/>
                <a:ext cx="6" cy="5"/>
              </a:xfrm>
              <a:custGeom>
                <a:avLst/>
                <a:gdLst>
                  <a:gd name="T0" fmla="*/ 0 w 17"/>
                  <a:gd name="T1" fmla="*/ 0 h 16"/>
                  <a:gd name="T2" fmla="*/ 4 w 17"/>
                  <a:gd name="T3" fmla="*/ 4 h 16"/>
                  <a:gd name="T4" fmla="*/ 7 w 17"/>
                  <a:gd name="T5" fmla="*/ 10 h 16"/>
                  <a:gd name="T6" fmla="*/ 10 w 17"/>
                  <a:gd name="T7" fmla="*/ 16 h 16"/>
                  <a:gd name="T8" fmla="*/ 17 w 17"/>
                  <a:gd name="T9" fmla="*/ 16 h 16"/>
                </a:gdLst>
                <a:ahLst/>
                <a:cxnLst>
                  <a:cxn ang="0">
                    <a:pos x="T0" y="T1"/>
                  </a:cxn>
                  <a:cxn ang="0">
                    <a:pos x="T2" y="T3"/>
                  </a:cxn>
                  <a:cxn ang="0">
                    <a:pos x="T4" y="T5"/>
                  </a:cxn>
                  <a:cxn ang="0">
                    <a:pos x="T6" y="T7"/>
                  </a:cxn>
                  <a:cxn ang="0">
                    <a:pos x="T8" y="T9"/>
                  </a:cxn>
                </a:cxnLst>
                <a:rect l="0" t="0" r="r" b="b"/>
                <a:pathLst>
                  <a:path w="17" h="16">
                    <a:moveTo>
                      <a:pt x="0" y="0"/>
                    </a:moveTo>
                    <a:lnTo>
                      <a:pt x="4" y="4"/>
                    </a:lnTo>
                    <a:lnTo>
                      <a:pt x="7" y="10"/>
                    </a:lnTo>
                    <a:lnTo>
                      <a:pt x="10" y="16"/>
                    </a:lnTo>
                    <a:lnTo>
                      <a:pt x="17" y="16"/>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10" name="Freeform 1750">
                <a:extLst>
                  <a:ext uri="{FF2B5EF4-FFF2-40B4-BE49-F238E27FC236}">
                    <a16:creationId xmlns:a16="http://schemas.microsoft.com/office/drawing/2014/main" id="{E28B5ECA-59B8-AD7F-D055-9D2A174AED66}"/>
                  </a:ext>
                </a:extLst>
              </p:cNvPr>
              <p:cNvSpPr>
                <a:spLocks/>
              </p:cNvSpPr>
              <p:nvPr/>
            </p:nvSpPr>
            <p:spPr bwMode="auto">
              <a:xfrm>
                <a:off x="4867" y="2408"/>
                <a:ext cx="13" cy="6"/>
              </a:xfrm>
              <a:custGeom>
                <a:avLst/>
                <a:gdLst>
                  <a:gd name="T0" fmla="*/ 0 w 39"/>
                  <a:gd name="T1" fmla="*/ 0 h 17"/>
                  <a:gd name="T2" fmla="*/ 11 w 39"/>
                  <a:gd name="T3" fmla="*/ 3 h 17"/>
                  <a:gd name="T4" fmla="*/ 20 w 39"/>
                  <a:gd name="T5" fmla="*/ 6 h 17"/>
                  <a:gd name="T6" fmla="*/ 29 w 39"/>
                  <a:gd name="T7" fmla="*/ 10 h 17"/>
                  <a:gd name="T8" fmla="*/ 39 w 39"/>
                  <a:gd name="T9" fmla="*/ 17 h 17"/>
                </a:gdLst>
                <a:ahLst/>
                <a:cxnLst>
                  <a:cxn ang="0">
                    <a:pos x="T0" y="T1"/>
                  </a:cxn>
                  <a:cxn ang="0">
                    <a:pos x="T2" y="T3"/>
                  </a:cxn>
                  <a:cxn ang="0">
                    <a:pos x="T4" y="T5"/>
                  </a:cxn>
                  <a:cxn ang="0">
                    <a:pos x="T6" y="T7"/>
                  </a:cxn>
                  <a:cxn ang="0">
                    <a:pos x="T8" y="T9"/>
                  </a:cxn>
                </a:cxnLst>
                <a:rect l="0" t="0" r="r" b="b"/>
                <a:pathLst>
                  <a:path w="39" h="17">
                    <a:moveTo>
                      <a:pt x="0" y="0"/>
                    </a:moveTo>
                    <a:lnTo>
                      <a:pt x="11" y="3"/>
                    </a:lnTo>
                    <a:lnTo>
                      <a:pt x="20" y="6"/>
                    </a:lnTo>
                    <a:lnTo>
                      <a:pt x="29" y="10"/>
                    </a:lnTo>
                    <a:lnTo>
                      <a:pt x="39" y="1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11" name="Freeform 1751">
                <a:extLst>
                  <a:ext uri="{FF2B5EF4-FFF2-40B4-BE49-F238E27FC236}">
                    <a16:creationId xmlns:a16="http://schemas.microsoft.com/office/drawing/2014/main" id="{2FDEB19B-B344-E1E9-8780-28F64D4CF2E7}"/>
                  </a:ext>
                </a:extLst>
              </p:cNvPr>
              <p:cNvSpPr>
                <a:spLocks/>
              </p:cNvSpPr>
              <p:nvPr/>
            </p:nvSpPr>
            <p:spPr bwMode="auto">
              <a:xfrm>
                <a:off x="4856" y="2416"/>
                <a:ext cx="19" cy="4"/>
              </a:xfrm>
              <a:custGeom>
                <a:avLst/>
                <a:gdLst>
                  <a:gd name="T0" fmla="*/ 0 w 57"/>
                  <a:gd name="T1" fmla="*/ 0 h 11"/>
                  <a:gd name="T2" fmla="*/ 7 w 57"/>
                  <a:gd name="T3" fmla="*/ 3 h 11"/>
                  <a:gd name="T4" fmla="*/ 14 w 57"/>
                  <a:gd name="T5" fmla="*/ 4 h 11"/>
                  <a:gd name="T6" fmla="*/ 21 w 57"/>
                  <a:gd name="T7" fmla="*/ 7 h 11"/>
                  <a:gd name="T8" fmla="*/ 28 w 57"/>
                  <a:gd name="T9" fmla="*/ 8 h 11"/>
                  <a:gd name="T10" fmla="*/ 35 w 57"/>
                  <a:gd name="T11" fmla="*/ 10 h 11"/>
                  <a:gd name="T12" fmla="*/ 42 w 57"/>
                  <a:gd name="T13" fmla="*/ 11 h 11"/>
                  <a:gd name="T14" fmla="*/ 50 w 57"/>
                  <a:gd name="T15" fmla="*/ 11 h 11"/>
                  <a:gd name="T16" fmla="*/ 57 w 5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1">
                    <a:moveTo>
                      <a:pt x="0" y="0"/>
                    </a:moveTo>
                    <a:lnTo>
                      <a:pt x="7" y="3"/>
                    </a:lnTo>
                    <a:lnTo>
                      <a:pt x="14" y="4"/>
                    </a:lnTo>
                    <a:lnTo>
                      <a:pt x="21" y="7"/>
                    </a:lnTo>
                    <a:lnTo>
                      <a:pt x="28" y="8"/>
                    </a:lnTo>
                    <a:lnTo>
                      <a:pt x="35" y="10"/>
                    </a:lnTo>
                    <a:lnTo>
                      <a:pt x="42" y="11"/>
                    </a:lnTo>
                    <a:lnTo>
                      <a:pt x="50" y="11"/>
                    </a:lnTo>
                    <a:lnTo>
                      <a:pt x="57" y="1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12" name="Freeform 1752">
                <a:extLst>
                  <a:ext uri="{FF2B5EF4-FFF2-40B4-BE49-F238E27FC236}">
                    <a16:creationId xmlns:a16="http://schemas.microsoft.com/office/drawing/2014/main" id="{42B2450D-08CE-783A-A499-5A948685A6B7}"/>
                  </a:ext>
                </a:extLst>
              </p:cNvPr>
              <p:cNvSpPr>
                <a:spLocks/>
              </p:cNvSpPr>
              <p:nvPr/>
            </p:nvSpPr>
            <p:spPr bwMode="auto">
              <a:xfrm>
                <a:off x="4849" y="2423"/>
                <a:ext cx="25" cy="3"/>
              </a:xfrm>
              <a:custGeom>
                <a:avLst/>
                <a:gdLst>
                  <a:gd name="T0" fmla="*/ 0 w 74"/>
                  <a:gd name="T1" fmla="*/ 0 h 8"/>
                  <a:gd name="T2" fmla="*/ 8 w 74"/>
                  <a:gd name="T3" fmla="*/ 2 h 8"/>
                  <a:gd name="T4" fmla="*/ 19 w 74"/>
                  <a:gd name="T5" fmla="*/ 3 h 8"/>
                  <a:gd name="T6" fmla="*/ 27 w 74"/>
                  <a:gd name="T7" fmla="*/ 5 h 8"/>
                  <a:gd name="T8" fmla="*/ 36 w 74"/>
                  <a:gd name="T9" fmla="*/ 7 h 8"/>
                  <a:gd name="T10" fmla="*/ 46 w 74"/>
                  <a:gd name="T11" fmla="*/ 8 h 8"/>
                  <a:gd name="T12" fmla="*/ 55 w 74"/>
                  <a:gd name="T13" fmla="*/ 8 h 8"/>
                  <a:gd name="T14" fmla="*/ 63 w 74"/>
                  <a:gd name="T15" fmla="*/ 8 h 8"/>
                  <a:gd name="T16" fmla="*/ 74 w 74"/>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8">
                    <a:moveTo>
                      <a:pt x="0" y="0"/>
                    </a:moveTo>
                    <a:lnTo>
                      <a:pt x="8" y="2"/>
                    </a:lnTo>
                    <a:lnTo>
                      <a:pt x="19" y="3"/>
                    </a:lnTo>
                    <a:lnTo>
                      <a:pt x="27" y="5"/>
                    </a:lnTo>
                    <a:lnTo>
                      <a:pt x="36" y="7"/>
                    </a:lnTo>
                    <a:lnTo>
                      <a:pt x="46" y="8"/>
                    </a:lnTo>
                    <a:lnTo>
                      <a:pt x="55" y="8"/>
                    </a:lnTo>
                    <a:lnTo>
                      <a:pt x="63" y="8"/>
                    </a:lnTo>
                    <a:lnTo>
                      <a:pt x="74" y="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13" name="Freeform 1753">
                <a:extLst>
                  <a:ext uri="{FF2B5EF4-FFF2-40B4-BE49-F238E27FC236}">
                    <a16:creationId xmlns:a16="http://schemas.microsoft.com/office/drawing/2014/main" id="{2083C5FA-7AF3-B64B-4E62-AEC4A4DD58A2}"/>
                  </a:ext>
                </a:extLst>
              </p:cNvPr>
              <p:cNvSpPr>
                <a:spLocks/>
              </p:cNvSpPr>
              <p:nvPr/>
            </p:nvSpPr>
            <p:spPr bwMode="auto">
              <a:xfrm>
                <a:off x="4835" y="2434"/>
                <a:ext cx="14" cy="4"/>
              </a:xfrm>
              <a:custGeom>
                <a:avLst/>
                <a:gdLst>
                  <a:gd name="T0" fmla="*/ 0 w 41"/>
                  <a:gd name="T1" fmla="*/ 0 h 11"/>
                  <a:gd name="T2" fmla="*/ 4 w 41"/>
                  <a:gd name="T3" fmla="*/ 9 h 11"/>
                  <a:gd name="T4" fmla="*/ 8 w 41"/>
                  <a:gd name="T5" fmla="*/ 11 h 11"/>
                  <a:gd name="T6" fmla="*/ 14 w 41"/>
                  <a:gd name="T7" fmla="*/ 10 h 11"/>
                  <a:gd name="T8" fmla="*/ 20 w 41"/>
                  <a:gd name="T9" fmla="*/ 6 h 11"/>
                  <a:gd name="T10" fmla="*/ 25 w 41"/>
                  <a:gd name="T11" fmla="*/ 3 h 11"/>
                  <a:gd name="T12" fmla="*/ 30 w 41"/>
                  <a:gd name="T13" fmla="*/ 2 h 11"/>
                  <a:gd name="T14" fmla="*/ 36 w 41"/>
                  <a:gd name="T15" fmla="*/ 2 h 11"/>
                  <a:gd name="T16" fmla="*/ 41 w 41"/>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11">
                    <a:moveTo>
                      <a:pt x="0" y="0"/>
                    </a:moveTo>
                    <a:lnTo>
                      <a:pt x="4" y="9"/>
                    </a:lnTo>
                    <a:lnTo>
                      <a:pt x="8" y="11"/>
                    </a:lnTo>
                    <a:lnTo>
                      <a:pt x="14" y="10"/>
                    </a:lnTo>
                    <a:lnTo>
                      <a:pt x="20" y="6"/>
                    </a:lnTo>
                    <a:lnTo>
                      <a:pt x="25" y="3"/>
                    </a:lnTo>
                    <a:lnTo>
                      <a:pt x="30" y="2"/>
                    </a:lnTo>
                    <a:lnTo>
                      <a:pt x="36" y="2"/>
                    </a:lnTo>
                    <a:lnTo>
                      <a:pt x="41" y="9"/>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14" name="Freeform 1754">
                <a:extLst>
                  <a:ext uri="{FF2B5EF4-FFF2-40B4-BE49-F238E27FC236}">
                    <a16:creationId xmlns:a16="http://schemas.microsoft.com/office/drawing/2014/main" id="{1A07DBF5-A3FB-B3A8-BD94-2811F256C58E}"/>
                  </a:ext>
                </a:extLst>
              </p:cNvPr>
              <p:cNvSpPr>
                <a:spLocks/>
              </p:cNvSpPr>
              <p:nvPr/>
            </p:nvSpPr>
            <p:spPr bwMode="auto">
              <a:xfrm>
                <a:off x="4827" y="2445"/>
                <a:ext cx="17" cy="11"/>
              </a:xfrm>
              <a:custGeom>
                <a:avLst/>
                <a:gdLst>
                  <a:gd name="T0" fmla="*/ 52 w 52"/>
                  <a:gd name="T1" fmla="*/ 0 h 35"/>
                  <a:gd name="T2" fmla="*/ 47 w 52"/>
                  <a:gd name="T3" fmla="*/ 7 h 35"/>
                  <a:gd name="T4" fmla="*/ 39 w 52"/>
                  <a:gd name="T5" fmla="*/ 10 h 35"/>
                  <a:gd name="T6" fmla="*/ 31 w 52"/>
                  <a:gd name="T7" fmla="*/ 11 h 35"/>
                  <a:gd name="T8" fmla="*/ 23 w 52"/>
                  <a:gd name="T9" fmla="*/ 13 h 35"/>
                  <a:gd name="T10" fmla="*/ 14 w 52"/>
                  <a:gd name="T11" fmla="*/ 14 h 35"/>
                  <a:gd name="T12" fmla="*/ 7 w 52"/>
                  <a:gd name="T13" fmla="*/ 18 h 35"/>
                  <a:gd name="T14" fmla="*/ 3 w 52"/>
                  <a:gd name="T15" fmla="*/ 24 h 35"/>
                  <a:gd name="T16" fmla="*/ 0 w 52"/>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5">
                    <a:moveTo>
                      <a:pt x="52" y="0"/>
                    </a:moveTo>
                    <a:lnTo>
                      <a:pt x="47" y="7"/>
                    </a:lnTo>
                    <a:lnTo>
                      <a:pt x="39" y="10"/>
                    </a:lnTo>
                    <a:lnTo>
                      <a:pt x="31" y="11"/>
                    </a:lnTo>
                    <a:lnTo>
                      <a:pt x="23" y="13"/>
                    </a:lnTo>
                    <a:lnTo>
                      <a:pt x="14" y="14"/>
                    </a:lnTo>
                    <a:lnTo>
                      <a:pt x="7" y="18"/>
                    </a:lnTo>
                    <a:lnTo>
                      <a:pt x="3" y="24"/>
                    </a:lnTo>
                    <a:lnTo>
                      <a:pt x="0" y="35"/>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15" name="Freeform 1755">
                <a:extLst>
                  <a:ext uri="{FF2B5EF4-FFF2-40B4-BE49-F238E27FC236}">
                    <a16:creationId xmlns:a16="http://schemas.microsoft.com/office/drawing/2014/main" id="{10F3E508-17B3-CA10-BEA8-C8CC34D58256}"/>
                  </a:ext>
                </a:extLst>
              </p:cNvPr>
              <p:cNvSpPr>
                <a:spLocks/>
              </p:cNvSpPr>
              <p:nvPr/>
            </p:nvSpPr>
            <p:spPr bwMode="auto">
              <a:xfrm>
                <a:off x="4833" y="2456"/>
                <a:ext cx="21" cy="23"/>
              </a:xfrm>
              <a:custGeom>
                <a:avLst/>
                <a:gdLst>
                  <a:gd name="T0" fmla="*/ 0 w 65"/>
                  <a:gd name="T1" fmla="*/ 11 h 70"/>
                  <a:gd name="T2" fmla="*/ 7 w 65"/>
                  <a:gd name="T3" fmla="*/ 5 h 70"/>
                  <a:gd name="T4" fmla="*/ 15 w 65"/>
                  <a:gd name="T5" fmla="*/ 3 h 70"/>
                  <a:gd name="T6" fmla="*/ 24 w 65"/>
                  <a:gd name="T7" fmla="*/ 0 h 70"/>
                  <a:gd name="T8" fmla="*/ 33 w 65"/>
                  <a:gd name="T9" fmla="*/ 3 h 70"/>
                  <a:gd name="T10" fmla="*/ 41 w 65"/>
                  <a:gd name="T11" fmla="*/ 3 h 70"/>
                  <a:gd name="T12" fmla="*/ 48 w 65"/>
                  <a:gd name="T13" fmla="*/ 4 h 70"/>
                  <a:gd name="T14" fmla="*/ 56 w 65"/>
                  <a:gd name="T15" fmla="*/ 4 h 70"/>
                  <a:gd name="T16" fmla="*/ 65 w 65"/>
                  <a:gd name="T17" fmla="*/ 3 h 70"/>
                  <a:gd name="T18" fmla="*/ 63 w 65"/>
                  <a:gd name="T19" fmla="*/ 4 h 70"/>
                  <a:gd name="T20" fmla="*/ 58 w 65"/>
                  <a:gd name="T21" fmla="*/ 10 h 70"/>
                  <a:gd name="T22" fmla="*/ 53 w 65"/>
                  <a:gd name="T23" fmla="*/ 15 h 70"/>
                  <a:gd name="T24" fmla="*/ 47 w 65"/>
                  <a:gd name="T25" fmla="*/ 24 h 70"/>
                  <a:gd name="T26" fmla="*/ 41 w 65"/>
                  <a:gd name="T27" fmla="*/ 34 h 70"/>
                  <a:gd name="T28" fmla="*/ 38 w 65"/>
                  <a:gd name="T29" fmla="*/ 45 h 70"/>
                  <a:gd name="T30" fmla="*/ 37 w 65"/>
                  <a:gd name="T31" fmla="*/ 56 h 70"/>
                  <a:gd name="T32" fmla="*/ 40 w 65"/>
                  <a:gd name="T33" fmla="*/ 68 h 70"/>
                  <a:gd name="T34" fmla="*/ 44 w 65"/>
                  <a:gd name="T35" fmla="*/ 70 h 70"/>
                  <a:gd name="T36" fmla="*/ 53 w 65"/>
                  <a:gd name="T37" fmla="*/ 67 h 70"/>
                  <a:gd name="T38" fmla="*/ 60 w 65"/>
                  <a:gd name="T39" fmla="*/ 60 h 70"/>
                  <a:gd name="T40" fmla="*/ 64 w 65"/>
                  <a:gd name="T41" fmla="*/ 5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70">
                    <a:moveTo>
                      <a:pt x="0" y="11"/>
                    </a:moveTo>
                    <a:lnTo>
                      <a:pt x="7" y="5"/>
                    </a:lnTo>
                    <a:lnTo>
                      <a:pt x="15" y="3"/>
                    </a:lnTo>
                    <a:lnTo>
                      <a:pt x="24" y="0"/>
                    </a:lnTo>
                    <a:lnTo>
                      <a:pt x="33" y="3"/>
                    </a:lnTo>
                    <a:lnTo>
                      <a:pt x="41" y="3"/>
                    </a:lnTo>
                    <a:lnTo>
                      <a:pt x="48" y="4"/>
                    </a:lnTo>
                    <a:lnTo>
                      <a:pt x="56" y="4"/>
                    </a:lnTo>
                    <a:lnTo>
                      <a:pt x="65" y="3"/>
                    </a:lnTo>
                    <a:lnTo>
                      <a:pt x="63" y="4"/>
                    </a:lnTo>
                    <a:lnTo>
                      <a:pt x="58" y="10"/>
                    </a:lnTo>
                    <a:lnTo>
                      <a:pt x="53" y="15"/>
                    </a:lnTo>
                    <a:lnTo>
                      <a:pt x="47" y="24"/>
                    </a:lnTo>
                    <a:lnTo>
                      <a:pt x="41" y="34"/>
                    </a:lnTo>
                    <a:lnTo>
                      <a:pt x="38" y="45"/>
                    </a:lnTo>
                    <a:lnTo>
                      <a:pt x="37" y="56"/>
                    </a:lnTo>
                    <a:lnTo>
                      <a:pt x="40" y="68"/>
                    </a:lnTo>
                    <a:lnTo>
                      <a:pt x="44" y="70"/>
                    </a:lnTo>
                    <a:lnTo>
                      <a:pt x="53" y="67"/>
                    </a:lnTo>
                    <a:lnTo>
                      <a:pt x="60" y="60"/>
                    </a:lnTo>
                    <a:lnTo>
                      <a:pt x="64" y="53"/>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16" name="Freeform 1756">
                <a:extLst>
                  <a:ext uri="{FF2B5EF4-FFF2-40B4-BE49-F238E27FC236}">
                    <a16:creationId xmlns:a16="http://schemas.microsoft.com/office/drawing/2014/main" id="{A617D2DD-3994-4C86-27C3-71C4626961C0}"/>
                  </a:ext>
                </a:extLst>
              </p:cNvPr>
              <p:cNvSpPr>
                <a:spLocks/>
              </p:cNvSpPr>
              <p:nvPr/>
            </p:nvSpPr>
            <p:spPr bwMode="auto">
              <a:xfrm>
                <a:off x="4857" y="2476"/>
                <a:ext cx="12" cy="12"/>
              </a:xfrm>
              <a:custGeom>
                <a:avLst/>
                <a:gdLst>
                  <a:gd name="T0" fmla="*/ 0 w 36"/>
                  <a:gd name="T1" fmla="*/ 38 h 38"/>
                  <a:gd name="T2" fmla="*/ 5 w 36"/>
                  <a:gd name="T3" fmla="*/ 28 h 38"/>
                  <a:gd name="T4" fmla="*/ 13 w 36"/>
                  <a:gd name="T5" fmla="*/ 16 h 38"/>
                  <a:gd name="T6" fmla="*/ 23 w 36"/>
                  <a:gd name="T7" fmla="*/ 7 h 38"/>
                  <a:gd name="T8" fmla="*/ 36 w 36"/>
                  <a:gd name="T9" fmla="*/ 0 h 38"/>
                </a:gdLst>
                <a:ahLst/>
                <a:cxnLst>
                  <a:cxn ang="0">
                    <a:pos x="T0" y="T1"/>
                  </a:cxn>
                  <a:cxn ang="0">
                    <a:pos x="T2" y="T3"/>
                  </a:cxn>
                  <a:cxn ang="0">
                    <a:pos x="T4" y="T5"/>
                  </a:cxn>
                  <a:cxn ang="0">
                    <a:pos x="T6" y="T7"/>
                  </a:cxn>
                  <a:cxn ang="0">
                    <a:pos x="T8" y="T9"/>
                  </a:cxn>
                </a:cxnLst>
                <a:rect l="0" t="0" r="r" b="b"/>
                <a:pathLst>
                  <a:path w="36" h="38">
                    <a:moveTo>
                      <a:pt x="0" y="38"/>
                    </a:moveTo>
                    <a:lnTo>
                      <a:pt x="5" y="28"/>
                    </a:lnTo>
                    <a:lnTo>
                      <a:pt x="13" y="16"/>
                    </a:lnTo>
                    <a:lnTo>
                      <a:pt x="23" y="7"/>
                    </a:lnTo>
                    <a:lnTo>
                      <a:pt x="36"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17" name="Freeform 1757">
                <a:extLst>
                  <a:ext uri="{FF2B5EF4-FFF2-40B4-BE49-F238E27FC236}">
                    <a16:creationId xmlns:a16="http://schemas.microsoft.com/office/drawing/2014/main" id="{1A5B5E2B-516C-6416-9B80-744DC4642664}"/>
                  </a:ext>
                </a:extLst>
              </p:cNvPr>
              <p:cNvSpPr>
                <a:spLocks/>
              </p:cNvSpPr>
              <p:nvPr/>
            </p:nvSpPr>
            <p:spPr bwMode="auto">
              <a:xfrm>
                <a:off x="4874" y="2471"/>
                <a:ext cx="4" cy="24"/>
              </a:xfrm>
              <a:custGeom>
                <a:avLst/>
                <a:gdLst>
                  <a:gd name="T0" fmla="*/ 6 w 12"/>
                  <a:gd name="T1" fmla="*/ 0 h 71"/>
                  <a:gd name="T2" fmla="*/ 11 w 12"/>
                  <a:gd name="T3" fmla="*/ 8 h 71"/>
                  <a:gd name="T4" fmla="*/ 12 w 12"/>
                  <a:gd name="T5" fmla="*/ 17 h 71"/>
                  <a:gd name="T6" fmla="*/ 8 w 12"/>
                  <a:gd name="T7" fmla="*/ 25 h 71"/>
                  <a:gd name="T8" fmla="*/ 6 w 12"/>
                  <a:gd name="T9" fmla="*/ 35 h 71"/>
                  <a:gd name="T10" fmla="*/ 1 w 12"/>
                  <a:gd name="T11" fmla="*/ 44 h 71"/>
                  <a:gd name="T12" fmla="*/ 0 w 12"/>
                  <a:gd name="T13" fmla="*/ 52 h 71"/>
                  <a:gd name="T14" fmla="*/ 0 w 12"/>
                  <a:gd name="T15" fmla="*/ 63 h 71"/>
                  <a:gd name="T16" fmla="*/ 5 w 12"/>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1">
                    <a:moveTo>
                      <a:pt x="6" y="0"/>
                    </a:moveTo>
                    <a:lnTo>
                      <a:pt x="11" y="8"/>
                    </a:lnTo>
                    <a:lnTo>
                      <a:pt x="12" y="17"/>
                    </a:lnTo>
                    <a:lnTo>
                      <a:pt x="8" y="25"/>
                    </a:lnTo>
                    <a:lnTo>
                      <a:pt x="6" y="35"/>
                    </a:lnTo>
                    <a:lnTo>
                      <a:pt x="1" y="44"/>
                    </a:lnTo>
                    <a:lnTo>
                      <a:pt x="0" y="52"/>
                    </a:lnTo>
                    <a:lnTo>
                      <a:pt x="0" y="63"/>
                    </a:lnTo>
                    <a:lnTo>
                      <a:pt x="5" y="7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18" name="Freeform 1758">
                <a:extLst>
                  <a:ext uri="{FF2B5EF4-FFF2-40B4-BE49-F238E27FC236}">
                    <a16:creationId xmlns:a16="http://schemas.microsoft.com/office/drawing/2014/main" id="{4F4E7996-4D23-970E-49FB-1D89695C3EE5}"/>
                  </a:ext>
                </a:extLst>
              </p:cNvPr>
              <p:cNvSpPr>
                <a:spLocks/>
              </p:cNvSpPr>
              <p:nvPr/>
            </p:nvSpPr>
            <p:spPr bwMode="auto">
              <a:xfrm>
                <a:off x="4887" y="2470"/>
                <a:ext cx="5" cy="19"/>
              </a:xfrm>
              <a:custGeom>
                <a:avLst/>
                <a:gdLst>
                  <a:gd name="T0" fmla="*/ 10 w 14"/>
                  <a:gd name="T1" fmla="*/ 58 h 58"/>
                  <a:gd name="T2" fmla="*/ 13 w 14"/>
                  <a:gd name="T3" fmla="*/ 49 h 58"/>
                  <a:gd name="T4" fmla="*/ 14 w 14"/>
                  <a:gd name="T5" fmla="*/ 41 h 58"/>
                  <a:gd name="T6" fmla="*/ 13 w 14"/>
                  <a:gd name="T7" fmla="*/ 34 h 58"/>
                  <a:gd name="T8" fmla="*/ 11 w 14"/>
                  <a:gd name="T9" fmla="*/ 27 h 58"/>
                  <a:gd name="T10" fmla="*/ 8 w 14"/>
                  <a:gd name="T11" fmla="*/ 20 h 58"/>
                  <a:gd name="T12" fmla="*/ 4 w 14"/>
                  <a:gd name="T13" fmla="*/ 14 h 58"/>
                  <a:gd name="T14" fmla="*/ 1 w 14"/>
                  <a:gd name="T15" fmla="*/ 7 h 58"/>
                  <a:gd name="T16" fmla="*/ 0 w 14"/>
                  <a:gd name="T1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8">
                    <a:moveTo>
                      <a:pt x="10" y="58"/>
                    </a:moveTo>
                    <a:lnTo>
                      <a:pt x="13" y="49"/>
                    </a:lnTo>
                    <a:lnTo>
                      <a:pt x="14" y="41"/>
                    </a:lnTo>
                    <a:lnTo>
                      <a:pt x="13" y="34"/>
                    </a:lnTo>
                    <a:lnTo>
                      <a:pt x="11" y="27"/>
                    </a:lnTo>
                    <a:lnTo>
                      <a:pt x="8" y="20"/>
                    </a:lnTo>
                    <a:lnTo>
                      <a:pt x="4" y="14"/>
                    </a:lnTo>
                    <a:lnTo>
                      <a:pt x="1" y="7"/>
                    </a:lnTo>
                    <a:lnTo>
                      <a:pt x="0"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19" name="Freeform 1759">
                <a:extLst>
                  <a:ext uri="{FF2B5EF4-FFF2-40B4-BE49-F238E27FC236}">
                    <a16:creationId xmlns:a16="http://schemas.microsoft.com/office/drawing/2014/main" id="{62A1DB6B-E243-7BFC-80CA-1E0DD6171B70}"/>
                  </a:ext>
                </a:extLst>
              </p:cNvPr>
              <p:cNvSpPr>
                <a:spLocks/>
              </p:cNvSpPr>
              <p:nvPr/>
            </p:nvSpPr>
            <p:spPr bwMode="auto">
              <a:xfrm>
                <a:off x="4898" y="2466"/>
                <a:ext cx="8" cy="11"/>
              </a:xfrm>
              <a:custGeom>
                <a:avLst/>
                <a:gdLst>
                  <a:gd name="T0" fmla="*/ 0 w 22"/>
                  <a:gd name="T1" fmla="*/ 0 h 34"/>
                  <a:gd name="T2" fmla="*/ 5 w 22"/>
                  <a:gd name="T3" fmla="*/ 9 h 34"/>
                  <a:gd name="T4" fmla="*/ 10 w 22"/>
                  <a:gd name="T5" fmla="*/ 17 h 34"/>
                  <a:gd name="T6" fmla="*/ 16 w 22"/>
                  <a:gd name="T7" fmla="*/ 26 h 34"/>
                  <a:gd name="T8" fmla="*/ 22 w 22"/>
                  <a:gd name="T9" fmla="*/ 34 h 34"/>
                </a:gdLst>
                <a:ahLst/>
                <a:cxnLst>
                  <a:cxn ang="0">
                    <a:pos x="T0" y="T1"/>
                  </a:cxn>
                  <a:cxn ang="0">
                    <a:pos x="T2" y="T3"/>
                  </a:cxn>
                  <a:cxn ang="0">
                    <a:pos x="T4" y="T5"/>
                  </a:cxn>
                  <a:cxn ang="0">
                    <a:pos x="T6" y="T7"/>
                  </a:cxn>
                  <a:cxn ang="0">
                    <a:pos x="T8" y="T9"/>
                  </a:cxn>
                </a:cxnLst>
                <a:rect l="0" t="0" r="r" b="b"/>
                <a:pathLst>
                  <a:path w="22" h="34">
                    <a:moveTo>
                      <a:pt x="0" y="0"/>
                    </a:moveTo>
                    <a:lnTo>
                      <a:pt x="5" y="9"/>
                    </a:lnTo>
                    <a:lnTo>
                      <a:pt x="10" y="17"/>
                    </a:lnTo>
                    <a:lnTo>
                      <a:pt x="16" y="26"/>
                    </a:lnTo>
                    <a:lnTo>
                      <a:pt x="22" y="34"/>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20" name="Freeform 1760">
                <a:extLst>
                  <a:ext uri="{FF2B5EF4-FFF2-40B4-BE49-F238E27FC236}">
                    <a16:creationId xmlns:a16="http://schemas.microsoft.com/office/drawing/2014/main" id="{D9678BA9-9D3D-879F-66CD-C48ECFCAFE51}"/>
                  </a:ext>
                </a:extLst>
              </p:cNvPr>
              <p:cNvSpPr>
                <a:spLocks/>
              </p:cNvSpPr>
              <p:nvPr/>
            </p:nvSpPr>
            <p:spPr bwMode="auto">
              <a:xfrm>
                <a:off x="4910" y="2459"/>
                <a:ext cx="4" cy="10"/>
              </a:xfrm>
              <a:custGeom>
                <a:avLst/>
                <a:gdLst>
                  <a:gd name="T0" fmla="*/ 0 w 12"/>
                  <a:gd name="T1" fmla="*/ 0 h 28"/>
                  <a:gd name="T2" fmla="*/ 0 w 12"/>
                  <a:gd name="T3" fmla="*/ 9 h 28"/>
                  <a:gd name="T4" fmla="*/ 3 w 12"/>
                  <a:gd name="T5" fmla="*/ 15 h 28"/>
                  <a:gd name="T6" fmla="*/ 7 w 12"/>
                  <a:gd name="T7" fmla="*/ 22 h 28"/>
                  <a:gd name="T8" fmla="*/ 12 w 12"/>
                  <a:gd name="T9" fmla="*/ 28 h 28"/>
                </a:gdLst>
                <a:ahLst/>
                <a:cxnLst>
                  <a:cxn ang="0">
                    <a:pos x="T0" y="T1"/>
                  </a:cxn>
                  <a:cxn ang="0">
                    <a:pos x="T2" y="T3"/>
                  </a:cxn>
                  <a:cxn ang="0">
                    <a:pos x="T4" y="T5"/>
                  </a:cxn>
                  <a:cxn ang="0">
                    <a:pos x="T6" y="T7"/>
                  </a:cxn>
                  <a:cxn ang="0">
                    <a:pos x="T8" y="T9"/>
                  </a:cxn>
                </a:cxnLst>
                <a:rect l="0" t="0" r="r" b="b"/>
                <a:pathLst>
                  <a:path w="12" h="28">
                    <a:moveTo>
                      <a:pt x="0" y="0"/>
                    </a:moveTo>
                    <a:lnTo>
                      <a:pt x="0" y="9"/>
                    </a:lnTo>
                    <a:lnTo>
                      <a:pt x="3" y="15"/>
                    </a:lnTo>
                    <a:lnTo>
                      <a:pt x="7" y="22"/>
                    </a:lnTo>
                    <a:lnTo>
                      <a:pt x="12" y="28"/>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21" name="Freeform 1761">
                <a:extLst>
                  <a:ext uri="{FF2B5EF4-FFF2-40B4-BE49-F238E27FC236}">
                    <a16:creationId xmlns:a16="http://schemas.microsoft.com/office/drawing/2014/main" id="{3C59418E-A4C2-E816-5D83-B6C27D36D71E}"/>
                  </a:ext>
                </a:extLst>
              </p:cNvPr>
              <p:cNvSpPr>
                <a:spLocks/>
              </p:cNvSpPr>
              <p:nvPr/>
            </p:nvSpPr>
            <p:spPr bwMode="auto">
              <a:xfrm>
                <a:off x="4921" y="2458"/>
                <a:ext cx="3" cy="11"/>
              </a:xfrm>
              <a:custGeom>
                <a:avLst/>
                <a:gdLst>
                  <a:gd name="T0" fmla="*/ 0 w 10"/>
                  <a:gd name="T1" fmla="*/ 0 h 35"/>
                  <a:gd name="T2" fmla="*/ 8 w 10"/>
                  <a:gd name="T3" fmla="*/ 7 h 35"/>
                  <a:gd name="T4" fmla="*/ 9 w 10"/>
                  <a:gd name="T5" fmla="*/ 17 h 35"/>
                  <a:gd name="T6" fmla="*/ 9 w 10"/>
                  <a:gd name="T7" fmla="*/ 27 h 35"/>
                  <a:gd name="T8" fmla="*/ 10 w 10"/>
                  <a:gd name="T9" fmla="*/ 35 h 35"/>
                </a:gdLst>
                <a:ahLst/>
                <a:cxnLst>
                  <a:cxn ang="0">
                    <a:pos x="T0" y="T1"/>
                  </a:cxn>
                  <a:cxn ang="0">
                    <a:pos x="T2" y="T3"/>
                  </a:cxn>
                  <a:cxn ang="0">
                    <a:pos x="T4" y="T5"/>
                  </a:cxn>
                  <a:cxn ang="0">
                    <a:pos x="T6" y="T7"/>
                  </a:cxn>
                  <a:cxn ang="0">
                    <a:pos x="T8" y="T9"/>
                  </a:cxn>
                </a:cxnLst>
                <a:rect l="0" t="0" r="r" b="b"/>
                <a:pathLst>
                  <a:path w="10" h="35">
                    <a:moveTo>
                      <a:pt x="0" y="0"/>
                    </a:moveTo>
                    <a:lnTo>
                      <a:pt x="8" y="7"/>
                    </a:lnTo>
                    <a:lnTo>
                      <a:pt x="9" y="17"/>
                    </a:lnTo>
                    <a:lnTo>
                      <a:pt x="9" y="27"/>
                    </a:lnTo>
                    <a:lnTo>
                      <a:pt x="10" y="35"/>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22" name="Freeform 1762">
                <a:extLst>
                  <a:ext uri="{FF2B5EF4-FFF2-40B4-BE49-F238E27FC236}">
                    <a16:creationId xmlns:a16="http://schemas.microsoft.com/office/drawing/2014/main" id="{0A0ABC4A-BC62-D473-EDCA-7ECF98BA7764}"/>
                  </a:ext>
                </a:extLst>
              </p:cNvPr>
              <p:cNvSpPr>
                <a:spLocks/>
              </p:cNvSpPr>
              <p:nvPr/>
            </p:nvSpPr>
            <p:spPr bwMode="auto">
              <a:xfrm>
                <a:off x="4931" y="2451"/>
                <a:ext cx="6" cy="9"/>
              </a:xfrm>
              <a:custGeom>
                <a:avLst/>
                <a:gdLst>
                  <a:gd name="T0" fmla="*/ 0 w 19"/>
                  <a:gd name="T1" fmla="*/ 0 h 28"/>
                  <a:gd name="T2" fmla="*/ 4 w 19"/>
                  <a:gd name="T3" fmla="*/ 7 h 28"/>
                  <a:gd name="T4" fmla="*/ 9 w 19"/>
                  <a:gd name="T5" fmla="*/ 14 h 28"/>
                  <a:gd name="T6" fmla="*/ 14 w 19"/>
                  <a:gd name="T7" fmla="*/ 22 h 28"/>
                  <a:gd name="T8" fmla="*/ 19 w 19"/>
                  <a:gd name="T9" fmla="*/ 28 h 28"/>
                </a:gdLst>
                <a:ahLst/>
                <a:cxnLst>
                  <a:cxn ang="0">
                    <a:pos x="T0" y="T1"/>
                  </a:cxn>
                  <a:cxn ang="0">
                    <a:pos x="T2" y="T3"/>
                  </a:cxn>
                  <a:cxn ang="0">
                    <a:pos x="T4" y="T5"/>
                  </a:cxn>
                  <a:cxn ang="0">
                    <a:pos x="T6" y="T7"/>
                  </a:cxn>
                  <a:cxn ang="0">
                    <a:pos x="T8" y="T9"/>
                  </a:cxn>
                </a:cxnLst>
                <a:rect l="0" t="0" r="r" b="b"/>
                <a:pathLst>
                  <a:path w="19" h="28">
                    <a:moveTo>
                      <a:pt x="0" y="0"/>
                    </a:moveTo>
                    <a:lnTo>
                      <a:pt x="4" y="7"/>
                    </a:lnTo>
                    <a:lnTo>
                      <a:pt x="9" y="14"/>
                    </a:lnTo>
                    <a:lnTo>
                      <a:pt x="14" y="22"/>
                    </a:lnTo>
                    <a:lnTo>
                      <a:pt x="19" y="28"/>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23" name="Freeform 1763">
                <a:extLst>
                  <a:ext uri="{FF2B5EF4-FFF2-40B4-BE49-F238E27FC236}">
                    <a16:creationId xmlns:a16="http://schemas.microsoft.com/office/drawing/2014/main" id="{9CD2A4E1-6C31-4421-2327-DD82C2F55107}"/>
                  </a:ext>
                </a:extLst>
              </p:cNvPr>
              <p:cNvSpPr>
                <a:spLocks/>
              </p:cNvSpPr>
              <p:nvPr/>
            </p:nvSpPr>
            <p:spPr bwMode="auto">
              <a:xfrm>
                <a:off x="4941" y="2444"/>
                <a:ext cx="6" cy="10"/>
              </a:xfrm>
              <a:custGeom>
                <a:avLst/>
                <a:gdLst>
                  <a:gd name="T0" fmla="*/ 0 w 20"/>
                  <a:gd name="T1" fmla="*/ 0 h 30"/>
                  <a:gd name="T2" fmla="*/ 6 w 20"/>
                  <a:gd name="T3" fmla="*/ 7 h 30"/>
                  <a:gd name="T4" fmla="*/ 10 w 20"/>
                  <a:gd name="T5" fmla="*/ 15 h 30"/>
                  <a:gd name="T6" fmla="*/ 14 w 20"/>
                  <a:gd name="T7" fmla="*/ 23 h 30"/>
                  <a:gd name="T8" fmla="*/ 20 w 20"/>
                  <a:gd name="T9" fmla="*/ 30 h 30"/>
                </a:gdLst>
                <a:ahLst/>
                <a:cxnLst>
                  <a:cxn ang="0">
                    <a:pos x="T0" y="T1"/>
                  </a:cxn>
                  <a:cxn ang="0">
                    <a:pos x="T2" y="T3"/>
                  </a:cxn>
                  <a:cxn ang="0">
                    <a:pos x="T4" y="T5"/>
                  </a:cxn>
                  <a:cxn ang="0">
                    <a:pos x="T6" y="T7"/>
                  </a:cxn>
                  <a:cxn ang="0">
                    <a:pos x="T8" y="T9"/>
                  </a:cxn>
                </a:cxnLst>
                <a:rect l="0" t="0" r="r" b="b"/>
                <a:pathLst>
                  <a:path w="20" h="30">
                    <a:moveTo>
                      <a:pt x="0" y="0"/>
                    </a:moveTo>
                    <a:lnTo>
                      <a:pt x="6" y="7"/>
                    </a:lnTo>
                    <a:lnTo>
                      <a:pt x="10" y="15"/>
                    </a:lnTo>
                    <a:lnTo>
                      <a:pt x="14" y="23"/>
                    </a:lnTo>
                    <a:lnTo>
                      <a:pt x="20" y="3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24" name="Freeform 1764">
                <a:extLst>
                  <a:ext uri="{FF2B5EF4-FFF2-40B4-BE49-F238E27FC236}">
                    <a16:creationId xmlns:a16="http://schemas.microsoft.com/office/drawing/2014/main" id="{79F5FAEF-8E59-79F8-2C27-88E476D5E973}"/>
                  </a:ext>
                </a:extLst>
              </p:cNvPr>
              <p:cNvSpPr>
                <a:spLocks/>
              </p:cNvSpPr>
              <p:nvPr/>
            </p:nvSpPr>
            <p:spPr bwMode="auto">
              <a:xfrm>
                <a:off x="4957" y="2433"/>
                <a:ext cx="6" cy="11"/>
              </a:xfrm>
              <a:custGeom>
                <a:avLst/>
                <a:gdLst>
                  <a:gd name="T0" fmla="*/ 0 w 18"/>
                  <a:gd name="T1" fmla="*/ 0 h 31"/>
                  <a:gd name="T2" fmla="*/ 4 w 18"/>
                  <a:gd name="T3" fmla="*/ 7 h 31"/>
                  <a:gd name="T4" fmla="*/ 10 w 18"/>
                  <a:gd name="T5" fmla="*/ 16 h 31"/>
                  <a:gd name="T6" fmla="*/ 14 w 18"/>
                  <a:gd name="T7" fmla="*/ 24 h 31"/>
                  <a:gd name="T8" fmla="*/ 18 w 18"/>
                  <a:gd name="T9" fmla="*/ 31 h 31"/>
                </a:gdLst>
                <a:ahLst/>
                <a:cxnLst>
                  <a:cxn ang="0">
                    <a:pos x="T0" y="T1"/>
                  </a:cxn>
                  <a:cxn ang="0">
                    <a:pos x="T2" y="T3"/>
                  </a:cxn>
                  <a:cxn ang="0">
                    <a:pos x="T4" y="T5"/>
                  </a:cxn>
                  <a:cxn ang="0">
                    <a:pos x="T6" y="T7"/>
                  </a:cxn>
                  <a:cxn ang="0">
                    <a:pos x="T8" y="T9"/>
                  </a:cxn>
                </a:cxnLst>
                <a:rect l="0" t="0" r="r" b="b"/>
                <a:pathLst>
                  <a:path w="18" h="31">
                    <a:moveTo>
                      <a:pt x="0" y="0"/>
                    </a:moveTo>
                    <a:lnTo>
                      <a:pt x="4" y="7"/>
                    </a:lnTo>
                    <a:lnTo>
                      <a:pt x="10" y="16"/>
                    </a:lnTo>
                    <a:lnTo>
                      <a:pt x="14" y="24"/>
                    </a:lnTo>
                    <a:lnTo>
                      <a:pt x="18" y="3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25" name="Freeform 1765">
                <a:extLst>
                  <a:ext uri="{FF2B5EF4-FFF2-40B4-BE49-F238E27FC236}">
                    <a16:creationId xmlns:a16="http://schemas.microsoft.com/office/drawing/2014/main" id="{5E48931F-BAAF-B492-DBF3-38E5D57E2305}"/>
                  </a:ext>
                </a:extLst>
              </p:cNvPr>
              <p:cNvSpPr>
                <a:spLocks/>
              </p:cNvSpPr>
              <p:nvPr/>
            </p:nvSpPr>
            <p:spPr bwMode="auto">
              <a:xfrm>
                <a:off x="4969" y="2421"/>
                <a:ext cx="9" cy="12"/>
              </a:xfrm>
              <a:custGeom>
                <a:avLst/>
                <a:gdLst>
                  <a:gd name="T0" fmla="*/ 0 w 25"/>
                  <a:gd name="T1" fmla="*/ 0 h 38"/>
                  <a:gd name="T2" fmla="*/ 7 w 25"/>
                  <a:gd name="T3" fmla="*/ 10 h 38"/>
                  <a:gd name="T4" fmla="*/ 13 w 25"/>
                  <a:gd name="T5" fmla="*/ 18 h 38"/>
                  <a:gd name="T6" fmla="*/ 20 w 25"/>
                  <a:gd name="T7" fmla="*/ 28 h 38"/>
                  <a:gd name="T8" fmla="*/ 25 w 25"/>
                  <a:gd name="T9" fmla="*/ 38 h 38"/>
                </a:gdLst>
                <a:ahLst/>
                <a:cxnLst>
                  <a:cxn ang="0">
                    <a:pos x="T0" y="T1"/>
                  </a:cxn>
                  <a:cxn ang="0">
                    <a:pos x="T2" y="T3"/>
                  </a:cxn>
                  <a:cxn ang="0">
                    <a:pos x="T4" y="T5"/>
                  </a:cxn>
                  <a:cxn ang="0">
                    <a:pos x="T6" y="T7"/>
                  </a:cxn>
                  <a:cxn ang="0">
                    <a:pos x="T8" y="T9"/>
                  </a:cxn>
                </a:cxnLst>
                <a:rect l="0" t="0" r="r" b="b"/>
                <a:pathLst>
                  <a:path w="25" h="38">
                    <a:moveTo>
                      <a:pt x="0" y="0"/>
                    </a:moveTo>
                    <a:lnTo>
                      <a:pt x="7" y="10"/>
                    </a:lnTo>
                    <a:lnTo>
                      <a:pt x="13" y="18"/>
                    </a:lnTo>
                    <a:lnTo>
                      <a:pt x="20" y="28"/>
                    </a:lnTo>
                    <a:lnTo>
                      <a:pt x="25" y="38"/>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26" name="Freeform 1766">
                <a:extLst>
                  <a:ext uri="{FF2B5EF4-FFF2-40B4-BE49-F238E27FC236}">
                    <a16:creationId xmlns:a16="http://schemas.microsoft.com/office/drawing/2014/main" id="{F74A4145-FE67-C9C1-5E6C-96C7DC1CD319}"/>
                  </a:ext>
                </a:extLst>
              </p:cNvPr>
              <p:cNvSpPr>
                <a:spLocks/>
              </p:cNvSpPr>
              <p:nvPr/>
            </p:nvSpPr>
            <p:spPr bwMode="auto">
              <a:xfrm>
                <a:off x="4842" y="2361"/>
                <a:ext cx="150" cy="119"/>
              </a:xfrm>
              <a:custGeom>
                <a:avLst/>
                <a:gdLst>
                  <a:gd name="T0" fmla="*/ 289 w 452"/>
                  <a:gd name="T1" fmla="*/ 251 h 356"/>
                  <a:gd name="T2" fmla="*/ 315 w 452"/>
                  <a:gd name="T3" fmla="*/ 235 h 356"/>
                  <a:gd name="T4" fmla="*/ 350 w 452"/>
                  <a:gd name="T5" fmla="*/ 215 h 356"/>
                  <a:gd name="T6" fmla="*/ 385 w 452"/>
                  <a:gd name="T7" fmla="*/ 189 h 356"/>
                  <a:gd name="T8" fmla="*/ 418 w 452"/>
                  <a:gd name="T9" fmla="*/ 159 h 356"/>
                  <a:gd name="T10" fmla="*/ 440 w 452"/>
                  <a:gd name="T11" fmla="*/ 126 h 356"/>
                  <a:gd name="T12" fmla="*/ 452 w 452"/>
                  <a:gd name="T13" fmla="*/ 90 h 356"/>
                  <a:gd name="T14" fmla="*/ 445 w 452"/>
                  <a:gd name="T15" fmla="*/ 51 h 356"/>
                  <a:gd name="T16" fmla="*/ 420 w 452"/>
                  <a:gd name="T17" fmla="*/ 17 h 356"/>
                  <a:gd name="T18" fmla="*/ 387 w 452"/>
                  <a:gd name="T19" fmla="*/ 2 h 356"/>
                  <a:gd name="T20" fmla="*/ 352 w 452"/>
                  <a:gd name="T21" fmla="*/ 2 h 356"/>
                  <a:gd name="T22" fmla="*/ 315 w 452"/>
                  <a:gd name="T23" fmla="*/ 13 h 356"/>
                  <a:gd name="T24" fmla="*/ 277 w 452"/>
                  <a:gd name="T25" fmla="*/ 33 h 356"/>
                  <a:gd name="T26" fmla="*/ 241 w 452"/>
                  <a:gd name="T27" fmla="*/ 56 h 356"/>
                  <a:gd name="T28" fmla="*/ 211 w 452"/>
                  <a:gd name="T29" fmla="*/ 77 h 356"/>
                  <a:gd name="T30" fmla="*/ 185 w 452"/>
                  <a:gd name="T31" fmla="*/ 96 h 356"/>
                  <a:gd name="T32" fmla="*/ 166 w 452"/>
                  <a:gd name="T33" fmla="*/ 109 h 356"/>
                  <a:gd name="T34" fmla="*/ 139 w 452"/>
                  <a:gd name="T35" fmla="*/ 124 h 356"/>
                  <a:gd name="T36" fmla="*/ 105 w 452"/>
                  <a:gd name="T37" fmla="*/ 145 h 356"/>
                  <a:gd name="T38" fmla="*/ 69 w 452"/>
                  <a:gd name="T39" fmla="*/ 169 h 356"/>
                  <a:gd name="T40" fmla="*/ 36 w 452"/>
                  <a:gd name="T41" fmla="*/ 198 h 356"/>
                  <a:gd name="T42" fmla="*/ 13 w 452"/>
                  <a:gd name="T43" fmla="*/ 230 h 356"/>
                  <a:gd name="T44" fmla="*/ 0 w 452"/>
                  <a:gd name="T45" fmla="*/ 264 h 356"/>
                  <a:gd name="T46" fmla="*/ 6 w 452"/>
                  <a:gd name="T47" fmla="*/ 302 h 356"/>
                  <a:gd name="T48" fmla="*/ 31 w 452"/>
                  <a:gd name="T49" fmla="*/ 336 h 356"/>
                  <a:gd name="T50" fmla="*/ 64 w 452"/>
                  <a:gd name="T51" fmla="*/ 354 h 356"/>
                  <a:gd name="T52" fmla="*/ 100 w 452"/>
                  <a:gd name="T53" fmla="*/ 356 h 356"/>
                  <a:gd name="T54" fmla="*/ 139 w 452"/>
                  <a:gd name="T55" fmla="*/ 345 h 356"/>
                  <a:gd name="T56" fmla="*/ 178 w 452"/>
                  <a:gd name="T57" fmla="*/ 326 h 356"/>
                  <a:gd name="T58" fmla="*/ 213 w 452"/>
                  <a:gd name="T59" fmla="*/ 304 h 356"/>
                  <a:gd name="T60" fmla="*/ 245 w 452"/>
                  <a:gd name="T61" fmla="*/ 282 h 356"/>
                  <a:gd name="T62" fmla="*/ 269 w 452"/>
                  <a:gd name="T63" fmla="*/ 264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2" h="356">
                    <a:moveTo>
                      <a:pt x="278" y="257"/>
                    </a:moveTo>
                    <a:lnTo>
                      <a:pt x="289" y="251"/>
                    </a:lnTo>
                    <a:lnTo>
                      <a:pt x="301" y="244"/>
                    </a:lnTo>
                    <a:lnTo>
                      <a:pt x="315" y="235"/>
                    </a:lnTo>
                    <a:lnTo>
                      <a:pt x="332" y="225"/>
                    </a:lnTo>
                    <a:lnTo>
                      <a:pt x="350" y="215"/>
                    </a:lnTo>
                    <a:lnTo>
                      <a:pt x="367" y="202"/>
                    </a:lnTo>
                    <a:lnTo>
                      <a:pt x="385" y="189"/>
                    </a:lnTo>
                    <a:lnTo>
                      <a:pt x="403" y="174"/>
                    </a:lnTo>
                    <a:lnTo>
                      <a:pt x="418" y="159"/>
                    </a:lnTo>
                    <a:lnTo>
                      <a:pt x="431" y="143"/>
                    </a:lnTo>
                    <a:lnTo>
                      <a:pt x="440" y="126"/>
                    </a:lnTo>
                    <a:lnTo>
                      <a:pt x="449" y="109"/>
                    </a:lnTo>
                    <a:lnTo>
                      <a:pt x="452" y="90"/>
                    </a:lnTo>
                    <a:lnTo>
                      <a:pt x="451" y="71"/>
                    </a:lnTo>
                    <a:lnTo>
                      <a:pt x="445" y="51"/>
                    </a:lnTo>
                    <a:lnTo>
                      <a:pt x="433" y="31"/>
                    </a:lnTo>
                    <a:lnTo>
                      <a:pt x="420" y="17"/>
                    </a:lnTo>
                    <a:lnTo>
                      <a:pt x="405" y="8"/>
                    </a:lnTo>
                    <a:lnTo>
                      <a:pt x="387" y="2"/>
                    </a:lnTo>
                    <a:lnTo>
                      <a:pt x="371" y="0"/>
                    </a:lnTo>
                    <a:lnTo>
                      <a:pt x="352" y="2"/>
                    </a:lnTo>
                    <a:lnTo>
                      <a:pt x="334" y="6"/>
                    </a:lnTo>
                    <a:lnTo>
                      <a:pt x="315" y="13"/>
                    </a:lnTo>
                    <a:lnTo>
                      <a:pt x="295" y="21"/>
                    </a:lnTo>
                    <a:lnTo>
                      <a:pt x="277" y="33"/>
                    </a:lnTo>
                    <a:lnTo>
                      <a:pt x="259" y="44"/>
                    </a:lnTo>
                    <a:lnTo>
                      <a:pt x="241" y="56"/>
                    </a:lnTo>
                    <a:lnTo>
                      <a:pt x="225" y="66"/>
                    </a:lnTo>
                    <a:lnTo>
                      <a:pt x="211" y="77"/>
                    </a:lnTo>
                    <a:lnTo>
                      <a:pt x="195" y="86"/>
                    </a:lnTo>
                    <a:lnTo>
                      <a:pt x="185" y="96"/>
                    </a:lnTo>
                    <a:lnTo>
                      <a:pt x="175" y="103"/>
                    </a:lnTo>
                    <a:lnTo>
                      <a:pt x="166" y="109"/>
                    </a:lnTo>
                    <a:lnTo>
                      <a:pt x="153" y="114"/>
                    </a:lnTo>
                    <a:lnTo>
                      <a:pt x="139" y="124"/>
                    </a:lnTo>
                    <a:lnTo>
                      <a:pt x="124" y="134"/>
                    </a:lnTo>
                    <a:lnTo>
                      <a:pt x="105" y="145"/>
                    </a:lnTo>
                    <a:lnTo>
                      <a:pt x="88" y="157"/>
                    </a:lnTo>
                    <a:lnTo>
                      <a:pt x="69" y="169"/>
                    </a:lnTo>
                    <a:lnTo>
                      <a:pt x="52" y="184"/>
                    </a:lnTo>
                    <a:lnTo>
                      <a:pt x="36" y="198"/>
                    </a:lnTo>
                    <a:lnTo>
                      <a:pt x="23" y="213"/>
                    </a:lnTo>
                    <a:lnTo>
                      <a:pt x="13" y="230"/>
                    </a:lnTo>
                    <a:lnTo>
                      <a:pt x="3" y="248"/>
                    </a:lnTo>
                    <a:lnTo>
                      <a:pt x="0" y="264"/>
                    </a:lnTo>
                    <a:lnTo>
                      <a:pt x="1" y="283"/>
                    </a:lnTo>
                    <a:lnTo>
                      <a:pt x="6" y="302"/>
                    </a:lnTo>
                    <a:lnTo>
                      <a:pt x="16" y="319"/>
                    </a:lnTo>
                    <a:lnTo>
                      <a:pt x="31" y="336"/>
                    </a:lnTo>
                    <a:lnTo>
                      <a:pt x="47" y="347"/>
                    </a:lnTo>
                    <a:lnTo>
                      <a:pt x="64" y="354"/>
                    </a:lnTo>
                    <a:lnTo>
                      <a:pt x="82" y="356"/>
                    </a:lnTo>
                    <a:lnTo>
                      <a:pt x="100" y="356"/>
                    </a:lnTo>
                    <a:lnTo>
                      <a:pt x="119" y="351"/>
                    </a:lnTo>
                    <a:lnTo>
                      <a:pt x="139" y="345"/>
                    </a:lnTo>
                    <a:lnTo>
                      <a:pt x="159" y="337"/>
                    </a:lnTo>
                    <a:lnTo>
                      <a:pt x="178" y="326"/>
                    </a:lnTo>
                    <a:lnTo>
                      <a:pt x="195" y="316"/>
                    </a:lnTo>
                    <a:lnTo>
                      <a:pt x="213" y="304"/>
                    </a:lnTo>
                    <a:lnTo>
                      <a:pt x="230" y="294"/>
                    </a:lnTo>
                    <a:lnTo>
                      <a:pt x="245" y="282"/>
                    </a:lnTo>
                    <a:lnTo>
                      <a:pt x="259" y="274"/>
                    </a:lnTo>
                    <a:lnTo>
                      <a:pt x="269" y="264"/>
                    </a:lnTo>
                    <a:lnTo>
                      <a:pt x="278" y="257"/>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27" name="Freeform 1767">
                <a:extLst>
                  <a:ext uri="{FF2B5EF4-FFF2-40B4-BE49-F238E27FC236}">
                    <a16:creationId xmlns:a16="http://schemas.microsoft.com/office/drawing/2014/main" id="{F840BAC0-9B9A-4347-A15B-05CC81741B91}"/>
                  </a:ext>
                </a:extLst>
              </p:cNvPr>
              <p:cNvSpPr>
                <a:spLocks/>
              </p:cNvSpPr>
              <p:nvPr/>
            </p:nvSpPr>
            <p:spPr bwMode="auto">
              <a:xfrm>
                <a:off x="4934" y="2371"/>
                <a:ext cx="61" cy="78"/>
              </a:xfrm>
              <a:custGeom>
                <a:avLst/>
                <a:gdLst>
                  <a:gd name="T0" fmla="*/ 154 w 183"/>
                  <a:gd name="T1" fmla="*/ 7 h 234"/>
                  <a:gd name="T2" fmla="*/ 164 w 183"/>
                  <a:gd name="T3" fmla="*/ 26 h 234"/>
                  <a:gd name="T4" fmla="*/ 169 w 183"/>
                  <a:gd name="T5" fmla="*/ 44 h 234"/>
                  <a:gd name="T6" fmla="*/ 171 w 183"/>
                  <a:gd name="T7" fmla="*/ 62 h 234"/>
                  <a:gd name="T8" fmla="*/ 168 w 183"/>
                  <a:gd name="T9" fmla="*/ 78 h 234"/>
                  <a:gd name="T10" fmla="*/ 159 w 183"/>
                  <a:gd name="T11" fmla="*/ 96 h 234"/>
                  <a:gd name="T12" fmla="*/ 151 w 183"/>
                  <a:gd name="T13" fmla="*/ 111 h 234"/>
                  <a:gd name="T14" fmla="*/ 138 w 183"/>
                  <a:gd name="T15" fmla="*/ 127 h 234"/>
                  <a:gd name="T16" fmla="*/ 123 w 183"/>
                  <a:gd name="T17" fmla="*/ 141 h 234"/>
                  <a:gd name="T18" fmla="*/ 106 w 183"/>
                  <a:gd name="T19" fmla="*/ 157 h 234"/>
                  <a:gd name="T20" fmla="*/ 90 w 183"/>
                  <a:gd name="T21" fmla="*/ 170 h 234"/>
                  <a:gd name="T22" fmla="*/ 72 w 183"/>
                  <a:gd name="T23" fmla="*/ 182 h 234"/>
                  <a:gd name="T24" fmla="*/ 54 w 183"/>
                  <a:gd name="T25" fmla="*/ 192 h 234"/>
                  <a:gd name="T26" fmla="*/ 38 w 183"/>
                  <a:gd name="T27" fmla="*/ 202 h 234"/>
                  <a:gd name="T28" fmla="*/ 24 w 183"/>
                  <a:gd name="T29" fmla="*/ 213 h 234"/>
                  <a:gd name="T30" fmla="*/ 11 w 183"/>
                  <a:gd name="T31" fmla="*/ 220 h 234"/>
                  <a:gd name="T32" fmla="*/ 0 w 183"/>
                  <a:gd name="T33" fmla="*/ 225 h 234"/>
                  <a:gd name="T34" fmla="*/ 6 w 183"/>
                  <a:gd name="T35" fmla="*/ 234 h 234"/>
                  <a:gd name="T36" fmla="*/ 17 w 183"/>
                  <a:gd name="T37" fmla="*/ 228 h 234"/>
                  <a:gd name="T38" fmla="*/ 28 w 183"/>
                  <a:gd name="T39" fmla="*/ 221 h 234"/>
                  <a:gd name="T40" fmla="*/ 42 w 183"/>
                  <a:gd name="T41" fmla="*/ 211 h 234"/>
                  <a:gd name="T42" fmla="*/ 60 w 183"/>
                  <a:gd name="T43" fmla="*/ 201 h 234"/>
                  <a:gd name="T44" fmla="*/ 77 w 183"/>
                  <a:gd name="T45" fmla="*/ 191 h 234"/>
                  <a:gd name="T46" fmla="*/ 95 w 183"/>
                  <a:gd name="T47" fmla="*/ 178 h 234"/>
                  <a:gd name="T48" fmla="*/ 114 w 183"/>
                  <a:gd name="T49" fmla="*/ 165 h 234"/>
                  <a:gd name="T50" fmla="*/ 131 w 183"/>
                  <a:gd name="T51" fmla="*/ 150 h 234"/>
                  <a:gd name="T52" fmla="*/ 147 w 183"/>
                  <a:gd name="T53" fmla="*/ 136 h 234"/>
                  <a:gd name="T54" fmla="*/ 159 w 183"/>
                  <a:gd name="T55" fmla="*/ 117 h 234"/>
                  <a:gd name="T56" fmla="*/ 171 w 183"/>
                  <a:gd name="T57" fmla="*/ 102 h 234"/>
                  <a:gd name="T58" fmla="*/ 179 w 183"/>
                  <a:gd name="T59" fmla="*/ 82 h 234"/>
                  <a:gd name="T60" fmla="*/ 183 w 183"/>
                  <a:gd name="T61" fmla="*/ 62 h 234"/>
                  <a:gd name="T62" fmla="*/ 180 w 183"/>
                  <a:gd name="T63" fmla="*/ 42 h 234"/>
                  <a:gd name="T64" fmla="*/ 176 w 183"/>
                  <a:gd name="T65" fmla="*/ 21 h 234"/>
                  <a:gd name="T66" fmla="*/ 163 w 183"/>
                  <a:gd name="T67" fmla="*/ 0 h 234"/>
                  <a:gd name="T68" fmla="*/ 154 w 183"/>
                  <a:gd name="T69" fmla="*/ 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34">
                    <a:moveTo>
                      <a:pt x="154" y="7"/>
                    </a:moveTo>
                    <a:lnTo>
                      <a:pt x="164" y="26"/>
                    </a:lnTo>
                    <a:lnTo>
                      <a:pt x="169" y="44"/>
                    </a:lnTo>
                    <a:lnTo>
                      <a:pt x="171" y="62"/>
                    </a:lnTo>
                    <a:lnTo>
                      <a:pt x="168" y="78"/>
                    </a:lnTo>
                    <a:lnTo>
                      <a:pt x="159" y="96"/>
                    </a:lnTo>
                    <a:lnTo>
                      <a:pt x="151" y="111"/>
                    </a:lnTo>
                    <a:lnTo>
                      <a:pt x="138" y="127"/>
                    </a:lnTo>
                    <a:lnTo>
                      <a:pt x="123" y="141"/>
                    </a:lnTo>
                    <a:lnTo>
                      <a:pt x="106" y="157"/>
                    </a:lnTo>
                    <a:lnTo>
                      <a:pt x="90" y="170"/>
                    </a:lnTo>
                    <a:lnTo>
                      <a:pt x="72" y="182"/>
                    </a:lnTo>
                    <a:lnTo>
                      <a:pt x="54" y="192"/>
                    </a:lnTo>
                    <a:lnTo>
                      <a:pt x="38" y="202"/>
                    </a:lnTo>
                    <a:lnTo>
                      <a:pt x="24" y="213"/>
                    </a:lnTo>
                    <a:lnTo>
                      <a:pt x="11" y="220"/>
                    </a:lnTo>
                    <a:lnTo>
                      <a:pt x="0" y="225"/>
                    </a:lnTo>
                    <a:lnTo>
                      <a:pt x="6" y="234"/>
                    </a:lnTo>
                    <a:lnTo>
                      <a:pt x="17" y="228"/>
                    </a:lnTo>
                    <a:lnTo>
                      <a:pt x="28" y="221"/>
                    </a:lnTo>
                    <a:lnTo>
                      <a:pt x="42" y="211"/>
                    </a:lnTo>
                    <a:lnTo>
                      <a:pt x="60" y="201"/>
                    </a:lnTo>
                    <a:lnTo>
                      <a:pt x="77" y="191"/>
                    </a:lnTo>
                    <a:lnTo>
                      <a:pt x="95" y="178"/>
                    </a:lnTo>
                    <a:lnTo>
                      <a:pt x="114" y="165"/>
                    </a:lnTo>
                    <a:lnTo>
                      <a:pt x="131" y="150"/>
                    </a:lnTo>
                    <a:lnTo>
                      <a:pt x="147" y="136"/>
                    </a:lnTo>
                    <a:lnTo>
                      <a:pt x="159" y="117"/>
                    </a:lnTo>
                    <a:lnTo>
                      <a:pt x="171" y="102"/>
                    </a:lnTo>
                    <a:lnTo>
                      <a:pt x="179" y="82"/>
                    </a:lnTo>
                    <a:lnTo>
                      <a:pt x="183" y="62"/>
                    </a:lnTo>
                    <a:lnTo>
                      <a:pt x="180" y="42"/>
                    </a:lnTo>
                    <a:lnTo>
                      <a:pt x="176" y="21"/>
                    </a:lnTo>
                    <a:lnTo>
                      <a:pt x="163" y="0"/>
                    </a:lnTo>
                    <a:lnTo>
                      <a:pt x="15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28" name="Freeform 1768">
                <a:extLst>
                  <a:ext uri="{FF2B5EF4-FFF2-40B4-BE49-F238E27FC236}">
                    <a16:creationId xmlns:a16="http://schemas.microsoft.com/office/drawing/2014/main" id="{9D26943D-6186-666A-DCEA-B23D2FFB475F}"/>
                  </a:ext>
                </a:extLst>
              </p:cNvPr>
              <p:cNvSpPr>
                <a:spLocks/>
              </p:cNvSpPr>
              <p:nvPr/>
            </p:nvSpPr>
            <p:spPr bwMode="auto">
              <a:xfrm>
                <a:off x="4900" y="2359"/>
                <a:ext cx="88" cy="38"/>
              </a:xfrm>
              <a:custGeom>
                <a:avLst/>
                <a:gdLst>
                  <a:gd name="T0" fmla="*/ 6 w 265"/>
                  <a:gd name="T1" fmla="*/ 112 h 112"/>
                  <a:gd name="T2" fmla="*/ 15 w 265"/>
                  <a:gd name="T3" fmla="*/ 105 h 112"/>
                  <a:gd name="T4" fmla="*/ 26 w 265"/>
                  <a:gd name="T5" fmla="*/ 97 h 112"/>
                  <a:gd name="T6" fmla="*/ 40 w 265"/>
                  <a:gd name="T7" fmla="*/ 87 h 112"/>
                  <a:gd name="T8" fmla="*/ 55 w 265"/>
                  <a:gd name="T9" fmla="*/ 77 h 112"/>
                  <a:gd name="T10" fmla="*/ 72 w 265"/>
                  <a:gd name="T11" fmla="*/ 65 h 112"/>
                  <a:gd name="T12" fmla="*/ 89 w 265"/>
                  <a:gd name="T13" fmla="*/ 54 h 112"/>
                  <a:gd name="T14" fmla="*/ 107 w 265"/>
                  <a:gd name="T15" fmla="*/ 43 h 112"/>
                  <a:gd name="T16" fmla="*/ 126 w 265"/>
                  <a:gd name="T17" fmla="*/ 33 h 112"/>
                  <a:gd name="T18" fmla="*/ 145 w 265"/>
                  <a:gd name="T19" fmla="*/ 24 h 112"/>
                  <a:gd name="T20" fmla="*/ 163 w 265"/>
                  <a:gd name="T21" fmla="*/ 17 h 112"/>
                  <a:gd name="T22" fmla="*/ 182 w 265"/>
                  <a:gd name="T23" fmla="*/ 13 h 112"/>
                  <a:gd name="T24" fmla="*/ 198 w 265"/>
                  <a:gd name="T25" fmla="*/ 12 h 112"/>
                  <a:gd name="T26" fmla="*/ 213 w 265"/>
                  <a:gd name="T27" fmla="*/ 13 h 112"/>
                  <a:gd name="T28" fmla="*/ 230 w 265"/>
                  <a:gd name="T29" fmla="*/ 19 h 112"/>
                  <a:gd name="T30" fmla="*/ 244 w 265"/>
                  <a:gd name="T31" fmla="*/ 27 h 112"/>
                  <a:gd name="T32" fmla="*/ 257 w 265"/>
                  <a:gd name="T33" fmla="*/ 40 h 112"/>
                  <a:gd name="T34" fmla="*/ 265 w 265"/>
                  <a:gd name="T35" fmla="*/ 34 h 112"/>
                  <a:gd name="T36" fmla="*/ 252 w 265"/>
                  <a:gd name="T37" fmla="*/ 19 h 112"/>
                  <a:gd name="T38" fmla="*/ 236 w 265"/>
                  <a:gd name="T39" fmla="*/ 7 h 112"/>
                  <a:gd name="T40" fmla="*/ 217 w 265"/>
                  <a:gd name="T41" fmla="*/ 1 h 112"/>
                  <a:gd name="T42" fmla="*/ 198 w 265"/>
                  <a:gd name="T43" fmla="*/ 0 h 112"/>
                  <a:gd name="T44" fmla="*/ 178 w 265"/>
                  <a:gd name="T45" fmla="*/ 1 h 112"/>
                  <a:gd name="T46" fmla="*/ 160 w 265"/>
                  <a:gd name="T47" fmla="*/ 6 h 112"/>
                  <a:gd name="T48" fmla="*/ 140 w 265"/>
                  <a:gd name="T49" fmla="*/ 13 h 112"/>
                  <a:gd name="T50" fmla="*/ 120 w 265"/>
                  <a:gd name="T51" fmla="*/ 21 h 112"/>
                  <a:gd name="T52" fmla="*/ 101 w 265"/>
                  <a:gd name="T53" fmla="*/ 34 h 112"/>
                  <a:gd name="T54" fmla="*/ 83 w 265"/>
                  <a:gd name="T55" fmla="*/ 46 h 112"/>
                  <a:gd name="T56" fmla="*/ 66 w 265"/>
                  <a:gd name="T57" fmla="*/ 56 h 112"/>
                  <a:gd name="T58" fmla="*/ 48 w 265"/>
                  <a:gd name="T59" fmla="*/ 68 h 112"/>
                  <a:gd name="T60" fmla="*/ 35 w 265"/>
                  <a:gd name="T61" fmla="*/ 78 h 112"/>
                  <a:gd name="T62" fmla="*/ 20 w 265"/>
                  <a:gd name="T63" fmla="*/ 88 h 112"/>
                  <a:gd name="T64" fmla="*/ 10 w 265"/>
                  <a:gd name="T65" fmla="*/ 97 h 112"/>
                  <a:gd name="T66" fmla="*/ 0 w 265"/>
                  <a:gd name="T67" fmla="*/ 104 h 112"/>
                  <a:gd name="T68" fmla="*/ 6 w 265"/>
                  <a:gd name="T6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5" h="112">
                    <a:moveTo>
                      <a:pt x="6" y="112"/>
                    </a:moveTo>
                    <a:lnTo>
                      <a:pt x="15" y="105"/>
                    </a:lnTo>
                    <a:lnTo>
                      <a:pt x="26" y="97"/>
                    </a:lnTo>
                    <a:lnTo>
                      <a:pt x="40" y="87"/>
                    </a:lnTo>
                    <a:lnTo>
                      <a:pt x="55" y="77"/>
                    </a:lnTo>
                    <a:lnTo>
                      <a:pt x="72" y="65"/>
                    </a:lnTo>
                    <a:lnTo>
                      <a:pt x="89" y="54"/>
                    </a:lnTo>
                    <a:lnTo>
                      <a:pt x="107" y="43"/>
                    </a:lnTo>
                    <a:lnTo>
                      <a:pt x="126" y="33"/>
                    </a:lnTo>
                    <a:lnTo>
                      <a:pt x="145" y="24"/>
                    </a:lnTo>
                    <a:lnTo>
                      <a:pt x="163" y="17"/>
                    </a:lnTo>
                    <a:lnTo>
                      <a:pt x="182" y="13"/>
                    </a:lnTo>
                    <a:lnTo>
                      <a:pt x="198" y="12"/>
                    </a:lnTo>
                    <a:lnTo>
                      <a:pt x="213" y="13"/>
                    </a:lnTo>
                    <a:lnTo>
                      <a:pt x="230" y="19"/>
                    </a:lnTo>
                    <a:lnTo>
                      <a:pt x="244" y="27"/>
                    </a:lnTo>
                    <a:lnTo>
                      <a:pt x="257" y="40"/>
                    </a:lnTo>
                    <a:lnTo>
                      <a:pt x="265" y="34"/>
                    </a:lnTo>
                    <a:lnTo>
                      <a:pt x="252" y="19"/>
                    </a:lnTo>
                    <a:lnTo>
                      <a:pt x="236" y="7"/>
                    </a:lnTo>
                    <a:lnTo>
                      <a:pt x="217" y="1"/>
                    </a:lnTo>
                    <a:lnTo>
                      <a:pt x="198" y="0"/>
                    </a:lnTo>
                    <a:lnTo>
                      <a:pt x="178" y="1"/>
                    </a:lnTo>
                    <a:lnTo>
                      <a:pt x="160" y="6"/>
                    </a:lnTo>
                    <a:lnTo>
                      <a:pt x="140" y="13"/>
                    </a:lnTo>
                    <a:lnTo>
                      <a:pt x="120" y="21"/>
                    </a:lnTo>
                    <a:lnTo>
                      <a:pt x="101" y="34"/>
                    </a:lnTo>
                    <a:lnTo>
                      <a:pt x="83" y="46"/>
                    </a:lnTo>
                    <a:lnTo>
                      <a:pt x="66" y="56"/>
                    </a:lnTo>
                    <a:lnTo>
                      <a:pt x="48" y="68"/>
                    </a:lnTo>
                    <a:lnTo>
                      <a:pt x="35" y="78"/>
                    </a:lnTo>
                    <a:lnTo>
                      <a:pt x="20" y="88"/>
                    </a:lnTo>
                    <a:lnTo>
                      <a:pt x="10" y="97"/>
                    </a:lnTo>
                    <a:lnTo>
                      <a:pt x="0" y="104"/>
                    </a:lnTo>
                    <a:lnTo>
                      <a:pt x="6"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29" name="Freeform 1769">
                <a:extLst>
                  <a:ext uri="{FF2B5EF4-FFF2-40B4-BE49-F238E27FC236}">
                    <a16:creationId xmlns:a16="http://schemas.microsoft.com/office/drawing/2014/main" id="{E3291690-9916-148D-B979-DBF4D1D596E6}"/>
                  </a:ext>
                </a:extLst>
              </p:cNvPr>
              <p:cNvSpPr>
                <a:spLocks/>
              </p:cNvSpPr>
              <p:nvPr/>
            </p:nvSpPr>
            <p:spPr bwMode="auto">
              <a:xfrm>
                <a:off x="4840" y="2394"/>
                <a:ext cx="61" cy="75"/>
              </a:xfrm>
              <a:custGeom>
                <a:avLst/>
                <a:gdLst>
                  <a:gd name="T0" fmla="*/ 28 w 185"/>
                  <a:gd name="T1" fmla="*/ 219 h 225"/>
                  <a:gd name="T2" fmla="*/ 17 w 185"/>
                  <a:gd name="T3" fmla="*/ 200 h 225"/>
                  <a:gd name="T4" fmla="*/ 13 w 185"/>
                  <a:gd name="T5" fmla="*/ 184 h 225"/>
                  <a:gd name="T6" fmla="*/ 12 w 185"/>
                  <a:gd name="T7" fmla="*/ 166 h 225"/>
                  <a:gd name="T8" fmla="*/ 16 w 185"/>
                  <a:gd name="T9" fmla="*/ 151 h 225"/>
                  <a:gd name="T10" fmla="*/ 23 w 185"/>
                  <a:gd name="T11" fmla="*/ 135 h 225"/>
                  <a:gd name="T12" fmla="*/ 35 w 185"/>
                  <a:gd name="T13" fmla="*/ 118 h 225"/>
                  <a:gd name="T14" fmla="*/ 48 w 185"/>
                  <a:gd name="T15" fmla="*/ 104 h 225"/>
                  <a:gd name="T16" fmla="*/ 63 w 185"/>
                  <a:gd name="T17" fmla="*/ 90 h 225"/>
                  <a:gd name="T18" fmla="*/ 78 w 185"/>
                  <a:gd name="T19" fmla="*/ 76 h 225"/>
                  <a:gd name="T20" fmla="*/ 97 w 185"/>
                  <a:gd name="T21" fmla="*/ 62 h 225"/>
                  <a:gd name="T22" fmla="*/ 114 w 185"/>
                  <a:gd name="T23" fmla="*/ 52 h 225"/>
                  <a:gd name="T24" fmla="*/ 133 w 185"/>
                  <a:gd name="T25" fmla="*/ 40 h 225"/>
                  <a:gd name="T26" fmla="*/ 149 w 185"/>
                  <a:gd name="T27" fmla="*/ 31 h 225"/>
                  <a:gd name="T28" fmla="*/ 163 w 185"/>
                  <a:gd name="T29" fmla="*/ 21 h 225"/>
                  <a:gd name="T30" fmla="*/ 176 w 185"/>
                  <a:gd name="T31" fmla="*/ 14 h 225"/>
                  <a:gd name="T32" fmla="*/ 185 w 185"/>
                  <a:gd name="T33" fmla="*/ 8 h 225"/>
                  <a:gd name="T34" fmla="*/ 179 w 185"/>
                  <a:gd name="T35" fmla="*/ 0 h 225"/>
                  <a:gd name="T36" fmla="*/ 170 w 185"/>
                  <a:gd name="T37" fmla="*/ 6 h 225"/>
                  <a:gd name="T38" fmla="*/ 157 w 185"/>
                  <a:gd name="T39" fmla="*/ 13 h 225"/>
                  <a:gd name="T40" fmla="*/ 143 w 185"/>
                  <a:gd name="T41" fmla="*/ 21 h 225"/>
                  <a:gd name="T42" fmla="*/ 126 w 185"/>
                  <a:gd name="T43" fmla="*/ 32 h 225"/>
                  <a:gd name="T44" fmla="*/ 109 w 185"/>
                  <a:gd name="T45" fmla="*/ 43 h 225"/>
                  <a:gd name="T46" fmla="*/ 91 w 185"/>
                  <a:gd name="T47" fmla="*/ 54 h 225"/>
                  <a:gd name="T48" fmla="*/ 73 w 185"/>
                  <a:gd name="T49" fmla="*/ 67 h 225"/>
                  <a:gd name="T50" fmla="*/ 55 w 185"/>
                  <a:gd name="T51" fmla="*/ 81 h 225"/>
                  <a:gd name="T52" fmla="*/ 40 w 185"/>
                  <a:gd name="T53" fmla="*/ 95 h 225"/>
                  <a:gd name="T54" fmla="*/ 27 w 185"/>
                  <a:gd name="T55" fmla="*/ 112 h 225"/>
                  <a:gd name="T56" fmla="*/ 15 w 185"/>
                  <a:gd name="T57" fmla="*/ 130 h 225"/>
                  <a:gd name="T58" fmla="*/ 5 w 185"/>
                  <a:gd name="T59" fmla="*/ 148 h 225"/>
                  <a:gd name="T60" fmla="*/ 0 w 185"/>
                  <a:gd name="T61" fmla="*/ 166 h 225"/>
                  <a:gd name="T62" fmla="*/ 2 w 185"/>
                  <a:gd name="T63" fmla="*/ 186 h 225"/>
                  <a:gd name="T64" fmla="*/ 7 w 185"/>
                  <a:gd name="T65" fmla="*/ 206 h 225"/>
                  <a:gd name="T66" fmla="*/ 19 w 185"/>
                  <a:gd name="T67" fmla="*/ 225 h 225"/>
                  <a:gd name="T68" fmla="*/ 28 w 185"/>
                  <a:gd name="T69" fmla="*/ 21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 h="225">
                    <a:moveTo>
                      <a:pt x="28" y="219"/>
                    </a:moveTo>
                    <a:lnTo>
                      <a:pt x="17" y="200"/>
                    </a:lnTo>
                    <a:lnTo>
                      <a:pt x="13" y="184"/>
                    </a:lnTo>
                    <a:lnTo>
                      <a:pt x="12" y="166"/>
                    </a:lnTo>
                    <a:lnTo>
                      <a:pt x="16" y="151"/>
                    </a:lnTo>
                    <a:lnTo>
                      <a:pt x="23" y="135"/>
                    </a:lnTo>
                    <a:lnTo>
                      <a:pt x="35" y="118"/>
                    </a:lnTo>
                    <a:lnTo>
                      <a:pt x="48" y="104"/>
                    </a:lnTo>
                    <a:lnTo>
                      <a:pt x="63" y="90"/>
                    </a:lnTo>
                    <a:lnTo>
                      <a:pt x="78" y="76"/>
                    </a:lnTo>
                    <a:lnTo>
                      <a:pt x="97" y="62"/>
                    </a:lnTo>
                    <a:lnTo>
                      <a:pt x="114" y="52"/>
                    </a:lnTo>
                    <a:lnTo>
                      <a:pt x="133" y="40"/>
                    </a:lnTo>
                    <a:lnTo>
                      <a:pt x="149" y="31"/>
                    </a:lnTo>
                    <a:lnTo>
                      <a:pt x="163" y="21"/>
                    </a:lnTo>
                    <a:lnTo>
                      <a:pt x="176" y="14"/>
                    </a:lnTo>
                    <a:lnTo>
                      <a:pt x="185" y="8"/>
                    </a:lnTo>
                    <a:lnTo>
                      <a:pt x="179" y="0"/>
                    </a:lnTo>
                    <a:lnTo>
                      <a:pt x="170" y="6"/>
                    </a:lnTo>
                    <a:lnTo>
                      <a:pt x="157" y="13"/>
                    </a:lnTo>
                    <a:lnTo>
                      <a:pt x="143" y="21"/>
                    </a:lnTo>
                    <a:lnTo>
                      <a:pt x="126" y="32"/>
                    </a:lnTo>
                    <a:lnTo>
                      <a:pt x="109" y="43"/>
                    </a:lnTo>
                    <a:lnTo>
                      <a:pt x="91" y="54"/>
                    </a:lnTo>
                    <a:lnTo>
                      <a:pt x="73" y="67"/>
                    </a:lnTo>
                    <a:lnTo>
                      <a:pt x="55" y="81"/>
                    </a:lnTo>
                    <a:lnTo>
                      <a:pt x="40" y="95"/>
                    </a:lnTo>
                    <a:lnTo>
                      <a:pt x="27" y="112"/>
                    </a:lnTo>
                    <a:lnTo>
                      <a:pt x="15" y="130"/>
                    </a:lnTo>
                    <a:lnTo>
                      <a:pt x="5" y="148"/>
                    </a:lnTo>
                    <a:lnTo>
                      <a:pt x="0" y="166"/>
                    </a:lnTo>
                    <a:lnTo>
                      <a:pt x="2" y="186"/>
                    </a:lnTo>
                    <a:lnTo>
                      <a:pt x="7" y="206"/>
                    </a:lnTo>
                    <a:lnTo>
                      <a:pt x="19" y="225"/>
                    </a:lnTo>
                    <a:lnTo>
                      <a:pt x="28" y="2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30" name="Freeform 1770">
                <a:extLst>
                  <a:ext uri="{FF2B5EF4-FFF2-40B4-BE49-F238E27FC236}">
                    <a16:creationId xmlns:a16="http://schemas.microsoft.com/office/drawing/2014/main" id="{ECF11B8F-6D38-F3E3-1856-05ED4420EA24}"/>
                  </a:ext>
                </a:extLst>
              </p:cNvPr>
              <p:cNvSpPr>
                <a:spLocks/>
              </p:cNvSpPr>
              <p:nvPr/>
            </p:nvSpPr>
            <p:spPr bwMode="auto">
              <a:xfrm>
                <a:off x="4846" y="2446"/>
                <a:ext cx="90" cy="35"/>
              </a:xfrm>
              <a:custGeom>
                <a:avLst/>
                <a:gdLst>
                  <a:gd name="T0" fmla="*/ 263 w 269"/>
                  <a:gd name="T1" fmla="*/ 0 h 107"/>
                  <a:gd name="T2" fmla="*/ 254 w 269"/>
                  <a:gd name="T3" fmla="*/ 8 h 107"/>
                  <a:gd name="T4" fmla="*/ 243 w 269"/>
                  <a:gd name="T5" fmla="*/ 16 h 107"/>
                  <a:gd name="T6" fmla="*/ 229 w 269"/>
                  <a:gd name="T7" fmla="*/ 24 h 107"/>
                  <a:gd name="T8" fmla="*/ 215 w 269"/>
                  <a:gd name="T9" fmla="*/ 36 h 107"/>
                  <a:gd name="T10" fmla="*/ 198 w 269"/>
                  <a:gd name="T11" fmla="*/ 46 h 107"/>
                  <a:gd name="T12" fmla="*/ 180 w 269"/>
                  <a:gd name="T13" fmla="*/ 58 h 107"/>
                  <a:gd name="T14" fmla="*/ 162 w 269"/>
                  <a:gd name="T15" fmla="*/ 69 h 107"/>
                  <a:gd name="T16" fmla="*/ 144 w 269"/>
                  <a:gd name="T17" fmla="*/ 78 h 107"/>
                  <a:gd name="T18" fmla="*/ 125 w 269"/>
                  <a:gd name="T19" fmla="*/ 86 h 107"/>
                  <a:gd name="T20" fmla="*/ 105 w 269"/>
                  <a:gd name="T21" fmla="*/ 92 h 107"/>
                  <a:gd name="T22" fmla="*/ 89 w 269"/>
                  <a:gd name="T23" fmla="*/ 97 h 107"/>
                  <a:gd name="T24" fmla="*/ 70 w 269"/>
                  <a:gd name="T25" fmla="*/ 97 h 107"/>
                  <a:gd name="T26" fmla="*/ 52 w 269"/>
                  <a:gd name="T27" fmla="*/ 96 h 107"/>
                  <a:gd name="T28" fmla="*/ 37 w 269"/>
                  <a:gd name="T29" fmla="*/ 89 h 107"/>
                  <a:gd name="T30" fmla="*/ 23 w 269"/>
                  <a:gd name="T31" fmla="*/ 78 h 107"/>
                  <a:gd name="T32" fmla="*/ 8 w 269"/>
                  <a:gd name="T33" fmla="*/ 63 h 107"/>
                  <a:gd name="T34" fmla="*/ 0 w 269"/>
                  <a:gd name="T35" fmla="*/ 69 h 107"/>
                  <a:gd name="T36" fmla="*/ 14 w 269"/>
                  <a:gd name="T37" fmla="*/ 86 h 107"/>
                  <a:gd name="T38" fmla="*/ 31 w 269"/>
                  <a:gd name="T39" fmla="*/ 98 h 107"/>
                  <a:gd name="T40" fmla="*/ 49 w 269"/>
                  <a:gd name="T41" fmla="*/ 106 h 107"/>
                  <a:gd name="T42" fmla="*/ 70 w 269"/>
                  <a:gd name="T43" fmla="*/ 107 h 107"/>
                  <a:gd name="T44" fmla="*/ 89 w 269"/>
                  <a:gd name="T45" fmla="*/ 107 h 107"/>
                  <a:gd name="T46" fmla="*/ 107 w 269"/>
                  <a:gd name="T47" fmla="*/ 104 h 107"/>
                  <a:gd name="T48" fmla="*/ 127 w 269"/>
                  <a:gd name="T49" fmla="*/ 98 h 107"/>
                  <a:gd name="T50" fmla="*/ 150 w 269"/>
                  <a:gd name="T51" fmla="*/ 89 h 107"/>
                  <a:gd name="T52" fmla="*/ 167 w 269"/>
                  <a:gd name="T53" fmla="*/ 78 h 107"/>
                  <a:gd name="T54" fmla="*/ 186 w 269"/>
                  <a:gd name="T55" fmla="*/ 66 h 107"/>
                  <a:gd name="T56" fmla="*/ 203 w 269"/>
                  <a:gd name="T57" fmla="*/ 55 h 107"/>
                  <a:gd name="T58" fmla="*/ 220 w 269"/>
                  <a:gd name="T59" fmla="*/ 44 h 107"/>
                  <a:gd name="T60" fmla="*/ 234 w 269"/>
                  <a:gd name="T61" fmla="*/ 32 h 107"/>
                  <a:gd name="T62" fmla="*/ 249 w 269"/>
                  <a:gd name="T63" fmla="*/ 24 h 107"/>
                  <a:gd name="T64" fmla="*/ 260 w 269"/>
                  <a:gd name="T65" fmla="*/ 16 h 107"/>
                  <a:gd name="T66" fmla="*/ 269 w 269"/>
                  <a:gd name="T67" fmla="*/ 8 h 107"/>
                  <a:gd name="T68" fmla="*/ 263 w 269"/>
                  <a:gd name="T6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9" h="107">
                    <a:moveTo>
                      <a:pt x="263" y="0"/>
                    </a:moveTo>
                    <a:lnTo>
                      <a:pt x="254" y="8"/>
                    </a:lnTo>
                    <a:lnTo>
                      <a:pt x="243" y="16"/>
                    </a:lnTo>
                    <a:lnTo>
                      <a:pt x="229" y="24"/>
                    </a:lnTo>
                    <a:lnTo>
                      <a:pt x="215" y="36"/>
                    </a:lnTo>
                    <a:lnTo>
                      <a:pt x="198" y="46"/>
                    </a:lnTo>
                    <a:lnTo>
                      <a:pt x="180" y="58"/>
                    </a:lnTo>
                    <a:lnTo>
                      <a:pt x="162" y="69"/>
                    </a:lnTo>
                    <a:lnTo>
                      <a:pt x="144" y="78"/>
                    </a:lnTo>
                    <a:lnTo>
                      <a:pt x="125" y="86"/>
                    </a:lnTo>
                    <a:lnTo>
                      <a:pt x="105" y="92"/>
                    </a:lnTo>
                    <a:lnTo>
                      <a:pt x="89" y="97"/>
                    </a:lnTo>
                    <a:lnTo>
                      <a:pt x="70" y="97"/>
                    </a:lnTo>
                    <a:lnTo>
                      <a:pt x="52" y="96"/>
                    </a:lnTo>
                    <a:lnTo>
                      <a:pt x="37" y="89"/>
                    </a:lnTo>
                    <a:lnTo>
                      <a:pt x="23" y="78"/>
                    </a:lnTo>
                    <a:lnTo>
                      <a:pt x="8" y="63"/>
                    </a:lnTo>
                    <a:lnTo>
                      <a:pt x="0" y="69"/>
                    </a:lnTo>
                    <a:lnTo>
                      <a:pt x="14" y="86"/>
                    </a:lnTo>
                    <a:lnTo>
                      <a:pt x="31" y="98"/>
                    </a:lnTo>
                    <a:lnTo>
                      <a:pt x="49" y="106"/>
                    </a:lnTo>
                    <a:lnTo>
                      <a:pt x="70" y="107"/>
                    </a:lnTo>
                    <a:lnTo>
                      <a:pt x="89" y="107"/>
                    </a:lnTo>
                    <a:lnTo>
                      <a:pt x="107" y="104"/>
                    </a:lnTo>
                    <a:lnTo>
                      <a:pt x="127" y="98"/>
                    </a:lnTo>
                    <a:lnTo>
                      <a:pt x="150" y="89"/>
                    </a:lnTo>
                    <a:lnTo>
                      <a:pt x="167" y="78"/>
                    </a:lnTo>
                    <a:lnTo>
                      <a:pt x="186" y="66"/>
                    </a:lnTo>
                    <a:lnTo>
                      <a:pt x="203" y="55"/>
                    </a:lnTo>
                    <a:lnTo>
                      <a:pt x="220" y="44"/>
                    </a:lnTo>
                    <a:lnTo>
                      <a:pt x="234" y="32"/>
                    </a:lnTo>
                    <a:lnTo>
                      <a:pt x="249" y="24"/>
                    </a:lnTo>
                    <a:lnTo>
                      <a:pt x="260" y="16"/>
                    </a:lnTo>
                    <a:lnTo>
                      <a:pt x="269" y="8"/>
                    </a:lnTo>
                    <a:lnTo>
                      <a:pt x="2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31" name="Freeform 1771">
                <a:extLst>
                  <a:ext uri="{FF2B5EF4-FFF2-40B4-BE49-F238E27FC236}">
                    <a16:creationId xmlns:a16="http://schemas.microsoft.com/office/drawing/2014/main" id="{75539D9F-CD57-11C4-BCD3-A3A318D9DC56}"/>
                  </a:ext>
                </a:extLst>
              </p:cNvPr>
              <p:cNvSpPr>
                <a:spLocks/>
              </p:cNvSpPr>
              <p:nvPr/>
            </p:nvSpPr>
            <p:spPr bwMode="auto">
              <a:xfrm>
                <a:off x="4854" y="2618"/>
                <a:ext cx="10" cy="13"/>
              </a:xfrm>
              <a:custGeom>
                <a:avLst/>
                <a:gdLst>
                  <a:gd name="T0" fmla="*/ 15 w 31"/>
                  <a:gd name="T1" fmla="*/ 39 h 39"/>
                  <a:gd name="T2" fmla="*/ 21 w 31"/>
                  <a:gd name="T3" fmla="*/ 36 h 39"/>
                  <a:gd name="T4" fmla="*/ 26 w 31"/>
                  <a:gd name="T5" fmla="*/ 33 h 39"/>
                  <a:gd name="T6" fmla="*/ 30 w 31"/>
                  <a:gd name="T7" fmla="*/ 27 h 39"/>
                  <a:gd name="T8" fmla="*/ 31 w 31"/>
                  <a:gd name="T9" fmla="*/ 19 h 39"/>
                  <a:gd name="T10" fmla="*/ 30 w 31"/>
                  <a:gd name="T11" fmla="*/ 12 h 39"/>
                  <a:gd name="T12" fmla="*/ 26 w 31"/>
                  <a:gd name="T13" fmla="*/ 6 h 39"/>
                  <a:gd name="T14" fmla="*/ 21 w 31"/>
                  <a:gd name="T15" fmla="*/ 1 h 39"/>
                  <a:gd name="T16" fmla="*/ 15 w 31"/>
                  <a:gd name="T17" fmla="*/ 0 h 39"/>
                  <a:gd name="T18" fmla="*/ 10 w 31"/>
                  <a:gd name="T19" fmla="*/ 1 h 39"/>
                  <a:gd name="T20" fmla="*/ 4 w 31"/>
                  <a:gd name="T21" fmla="*/ 6 h 39"/>
                  <a:gd name="T22" fmla="*/ 1 w 31"/>
                  <a:gd name="T23" fmla="*/ 12 h 39"/>
                  <a:gd name="T24" fmla="*/ 0 w 31"/>
                  <a:gd name="T25" fmla="*/ 19 h 39"/>
                  <a:gd name="T26" fmla="*/ 1 w 31"/>
                  <a:gd name="T27" fmla="*/ 27 h 39"/>
                  <a:gd name="T28" fmla="*/ 4 w 31"/>
                  <a:gd name="T29" fmla="*/ 33 h 39"/>
                  <a:gd name="T30" fmla="*/ 10 w 31"/>
                  <a:gd name="T31" fmla="*/ 36 h 39"/>
                  <a:gd name="T32" fmla="*/ 15 w 31"/>
                  <a:gd name="T3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9">
                    <a:moveTo>
                      <a:pt x="15" y="39"/>
                    </a:moveTo>
                    <a:lnTo>
                      <a:pt x="21" y="36"/>
                    </a:lnTo>
                    <a:lnTo>
                      <a:pt x="26" y="33"/>
                    </a:lnTo>
                    <a:lnTo>
                      <a:pt x="30" y="27"/>
                    </a:lnTo>
                    <a:lnTo>
                      <a:pt x="31" y="19"/>
                    </a:lnTo>
                    <a:lnTo>
                      <a:pt x="30" y="12"/>
                    </a:lnTo>
                    <a:lnTo>
                      <a:pt x="26" y="6"/>
                    </a:lnTo>
                    <a:lnTo>
                      <a:pt x="21" y="1"/>
                    </a:lnTo>
                    <a:lnTo>
                      <a:pt x="15" y="0"/>
                    </a:lnTo>
                    <a:lnTo>
                      <a:pt x="10" y="1"/>
                    </a:lnTo>
                    <a:lnTo>
                      <a:pt x="4" y="6"/>
                    </a:lnTo>
                    <a:lnTo>
                      <a:pt x="1" y="12"/>
                    </a:lnTo>
                    <a:lnTo>
                      <a:pt x="0" y="19"/>
                    </a:lnTo>
                    <a:lnTo>
                      <a:pt x="1" y="27"/>
                    </a:lnTo>
                    <a:lnTo>
                      <a:pt x="4" y="33"/>
                    </a:lnTo>
                    <a:lnTo>
                      <a:pt x="10" y="36"/>
                    </a:lnTo>
                    <a:lnTo>
                      <a:pt x="15" y="39"/>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32" name="Freeform 1772">
                <a:extLst>
                  <a:ext uri="{FF2B5EF4-FFF2-40B4-BE49-F238E27FC236}">
                    <a16:creationId xmlns:a16="http://schemas.microsoft.com/office/drawing/2014/main" id="{730C75E7-7DBE-DEA0-2988-F6C0EC08B0A4}"/>
                  </a:ext>
                </a:extLst>
              </p:cNvPr>
              <p:cNvSpPr>
                <a:spLocks/>
              </p:cNvSpPr>
              <p:nvPr/>
            </p:nvSpPr>
            <p:spPr bwMode="auto">
              <a:xfrm>
                <a:off x="4854" y="2618"/>
                <a:ext cx="10" cy="13"/>
              </a:xfrm>
              <a:custGeom>
                <a:avLst/>
                <a:gdLst>
                  <a:gd name="T0" fmla="*/ 15 w 31"/>
                  <a:gd name="T1" fmla="*/ 39 h 39"/>
                  <a:gd name="T2" fmla="*/ 21 w 31"/>
                  <a:gd name="T3" fmla="*/ 36 h 39"/>
                  <a:gd name="T4" fmla="*/ 26 w 31"/>
                  <a:gd name="T5" fmla="*/ 33 h 39"/>
                  <a:gd name="T6" fmla="*/ 30 w 31"/>
                  <a:gd name="T7" fmla="*/ 27 h 39"/>
                  <a:gd name="T8" fmla="*/ 31 w 31"/>
                  <a:gd name="T9" fmla="*/ 19 h 39"/>
                  <a:gd name="T10" fmla="*/ 30 w 31"/>
                  <a:gd name="T11" fmla="*/ 12 h 39"/>
                  <a:gd name="T12" fmla="*/ 26 w 31"/>
                  <a:gd name="T13" fmla="*/ 6 h 39"/>
                  <a:gd name="T14" fmla="*/ 21 w 31"/>
                  <a:gd name="T15" fmla="*/ 1 h 39"/>
                  <a:gd name="T16" fmla="*/ 15 w 31"/>
                  <a:gd name="T17" fmla="*/ 0 h 39"/>
                  <a:gd name="T18" fmla="*/ 10 w 31"/>
                  <a:gd name="T19" fmla="*/ 1 h 39"/>
                  <a:gd name="T20" fmla="*/ 4 w 31"/>
                  <a:gd name="T21" fmla="*/ 6 h 39"/>
                  <a:gd name="T22" fmla="*/ 1 w 31"/>
                  <a:gd name="T23" fmla="*/ 12 h 39"/>
                  <a:gd name="T24" fmla="*/ 0 w 31"/>
                  <a:gd name="T25" fmla="*/ 19 h 39"/>
                  <a:gd name="T26" fmla="*/ 1 w 31"/>
                  <a:gd name="T27" fmla="*/ 27 h 39"/>
                  <a:gd name="T28" fmla="*/ 4 w 31"/>
                  <a:gd name="T29" fmla="*/ 33 h 39"/>
                  <a:gd name="T30" fmla="*/ 10 w 31"/>
                  <a:gd name="T31" fmla="*/ 36 h 39"/>
                  <a:gd name="T32" fmla="*/ 15 w 31"/>
                  <a:gd name="T3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39">
                    <a:moveTo>
                      <a:pt x="15" y="39"/>
                    </a:moveTo>
                    <a:lnTo>
                      <a:pt x="21" y="36"/>
                    </a:lnTo>
                    <a:lnTo>
                      <a:pt x="26" y="33"/>
                    </a:lnTo>
                    <a:lnTo>
                      <a:pt x="30" y="27"/>
                    </a:lnTo>
                    <a:lnTo>
                      <a:pt x="31" y="19"/>
                    </a:lnTo>
                    <a:lnTo>
                      <a:pt x="30" y="12"/>
                    </a:lnTo>
                    <a:lnTo>
                      <a:pt x="26" y="6"/>
                    </a:lnTo>
                    <a:lnTo>
                      <a:pt x="21" y="1"/>
                    </a:lnTo>
                    <a:lnTo>
                      <a:pt x="15" y="0"/>
                    </a:lnTo>
                    <a:lnTo>
                      <a:pt x="10" y="1"/>
                    </a:lnTo>
                    <a:lnTo>
                      <a:pt x="4" y="6"/>
                    </a:lnTo>
                    <a:lnTo>
                      <a:pt x="1" y="12"/>
                    </a:lnTo>
                    <a:lnTo>
                      <a:pt x="0" y="19"/>
                    </a:lnTo>
                    <a:lnTo>
                      <a:pt x="1" y="27"/>
                    </a:lnTo>
                    <a:lnTo>
                      <a:pt x="4" y="33"/>
                    </a:lnTo>
                    <a:lnTo>
                      <a:pt x="10" y="36"/>
                    </a:lnTo>
                    <a:lnTo>
                      <a:pt x="15" y="3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33" name="Freeform 1773">
                <a:extLst>
                  <a:ext uri="{FF2B5EF4-FFF2-40B4-BE49-F238E27FC236}">
                    <a16:creationId xmlns:a16="http://schemas.microsoft.com/office/drawing/2014/main" id="{235089D9-75D6-FF3B-1AD3-E251E0092FFD}"/>
                  </a:ext>
                </a:extLst>
              </p:cNvPr>
              <p:cNvSpPr>
                <a:spLocks/>
              </p:cNvSpPr>
              <p:nvPr/>
            </p:nvSpPr>
            <p:spPr bwMode="auto">
              <a:xfrm>
                <a:off x="4927" y="2753"/>
                <a:ext cx="200" cy="147"/>
              </a:xfrm>
              <a:custGeom>
                <a:avLst/>
                <a:gdLst>
                  <a:gd name="T0" fmla="*/ 168 w 602"/>
                  <a:gd name="T1" fmla="*/ 48 h 440"/>
                  <a:gd name="T2" fmla="*/ 197 w 602"/>
                  <a:gd name="T3" fmla="*/ 47 h 440"/>
                  <a:gd name="T4" fmla="*/ 223 w 602"/>
                  <a:gd name="T5" fmla="*/ 35 h 440"/>
                  <a:gd name="T6" fmla="*/ 248 w 602"/>
                  <a:gd name="T7" fmla="*/ 28 h 440"/>
                  <a:gd name="T8" fmla="*/ 274 w 602"/>
                  <a:gd name="T9" fmla="*/ 35 h 440"/>
                  <a:gd name="T10" fmla="*/ 282 w 602"/>
                  <a:gd name="T11" fmla="*/ 57 h 440"/>
                  <a:gd name="T12" fmla="*/ 280 w 602"/>
                  <a:gd name="T13" fmla="*/ 83 h 440"/>
                  <a:gd name="T14" fmla="*/ 279 w 602"/>
                  <a:gd name="T15" fmla="*/ 103 h 440"/>
                  <a:gd name="T16" fmla="*/ 302 w 602"/>
                  <a:gd name="T17" fmla="*/ 114 h 440"/>
                  <a:gd name="T18" fmla="*/ 343 w 602"/>
                  <a:gd name="T19" fmla="*/ 112 h 440"/>
                  <a:gd name="T20" fmla="*/ 388 w 602"/>
                  <a:gd name="T21" fmla="*/ 108 h 440"/>
                  <a:gd name="T22" fmla="*/ 425 w 602"/>
                  <a:gd name="T23" fmla="*/ 112 h 440"/>
                  <a:gd name="T24" fmla="*/ 454 w 602"/>
                  <a:gd name="T25" fmla="*/ 135 h 440"/>
                  <a:gd name="T26" fmla="*/ 486 w 602"/>
                  <a:gd name="T27" fmla="*/ 164 h 440"/>
                  <a:gd name="T28" fmla="*/ 519 w 602"/>
                  <a:gd name="T29" fmla="*/ 192 h 440"/>
                  <a:gd name="T30" fmla="*/ 552 w 602"/>
                  <a:gd name="T31" fmla="*/ 222 h 440"/>
                  <a:gd name="T32" fmla="*/ 579 w 602"/>
                  <a:gd name="T33" fmla="*/ 255 h 440"/>
                  <a:gd name="T34" fmla="*/ 597 w 602"/>
                  <a:gd name="T35" fmla="*/ 288 h 440"/>
                  <a:gd name="T36" fmla="*/ 602 w 602"/>
                  <a:gd name="T37" fmla="*/ 323 h 440"/>
                  <a:gd name="T38" fmla="*/ 593 w 602"/>
                  <a:gd name="T39" fmla="*/ 358 h 440"/>
                  <a:gd name="T40" fmla="*/ 572 w 602"/>
                  <a:gd name="T41" fmla="*/ 379 h 440"/>
                  <a:gd name="T42" fmla="*/ 547 w 602"/>
                  <a:gd name="T43" fmla="*/ 369 h 440"/>
                  <a:gd name="T44" fmla="*/ 520 w 602"/>
                  <a:gd name="T45" fmla="*/ 351 h 440"/>
                  <a:gd name="T46" fmla="*/ 493 w 602"/>
                  <a:gd name="T47" fmla="*/ 348 h 440"/>
                  <a:gd name="T48" fmla="*/ 478 w 602"/>
                  <a:gd name="T49" fmla="*/ 371 h 440"/>
                  <a:gd name="T50" fmla="*/ 471 w 602"/>
                  <a:gd name="T51" fmla="*/ 398 h 440"/>
                  <a:gd name="T52" fmla="*/ 465 w 602"/>
                  <a:gd name="T53" fmla="*/ 423 h 440"/>
                  <a:gd name="T54" fmla="*/ 452 w 602"/>
                  <a:gd name="T55" fmla="*/ 439 h 440"/>
                  <a:gd name="T56" fmla="*/ 424 w 602"/>
                  <a:gd name="T57" fmla="*/ 436 h 440"/>
                  <a:gd name="T58" fmla="*/ 394 w 602"/>
                  <a:gd name="T59" fmla="*/ 420 h 440"/>
                  <a:gd name="T60" fmla="*/ 368 w 602"/>
                  <a:gd name="T61" fmla="*/ 398 h 440"/>
                  <a:gd name="T62" fmla="*/ 346 w 602"/>
                  <a:gd name="T63" fmla="*/ 369 h 440"/>
                  <a:gd name="T64" fmla="*/ 322 w 602"/>
                  <a:gd name="T65" fmla="*/ 340 h 440"/>
                  <a:gd name="T66" fmla="*/ 295 w 602"/>
                  <a:gd name="T67" fmla="*/ 313 h 440"/>
                  <a:gd name="T68" fmla="*/ 266 w 602"/>
                  <a:gd name="T69" fmla="*/ 292 h 440"/>
                  <a:gd name="T70" fmla="*/ 227 w 602"/>
                  <a:gd name="T71" fmla="*/ 279 h 440"/>
                  <a:gd name="T72" fmla="*/ 189 w 602"/>
                  <a:gd name="T73" fmla="*/ 273 h 440"/>
                  <a:gd name="T74" fmla="*/ 160 w 602"/>
                  <a:gd name="T75" fmla="*/ 248 h 440"/>
                  <a:gd name="T76" fmla="*/ 136 w 602"/>
                  <a:gd name="T77" fmla="*/ 212 h 440"/>
                  <a:gd name="T78" fmla="*/ 108 w 602"/>
                  <a:gd name="T79" fmla="*/ 177 h 440"/>
                  <a:gd name="T80" fmla="*/ 82 w 602"/>
                  <a:gd name="T81" fmla="*/ 159 h 440"/>
                  <a:gd name="T82" fmla="*/ 50 w 602"/>
                  <a:gd name="T83" fmla="*/ 155 h 440"/>
                  <a:gd name="T84" fmla="*/ 18 w 602"/>
                  <a:gd name="T85" fmla="*/ 148 h 440"/>
                  <a:gd name="T86" fmla="*/ 0 w 602"/>
                  <a:gd name="T87" fmla="*/ 129 h 440"/>
                  <a:gd name="T88" fmla="*/ 7 w 602"/>
                  <a:gd name="T89" fmla="*/ 103 h 440"/>
                  <a:gd name="T90" fmla="*/ 25 w 602"/>
                  <a:gd name="T91" fmla="*/ 95 h 440"/>
                  <a:gd name="T92" fmla="*/ 48 w 602"/>
                  <a:gd name="T93" fmla="*/ 93 h 440"/>
                  <a:gd name="T94" fmla="*/ 68 w 602"/>
                  <a:gd name="T95" fmla="*/ 86 h 440"/>
                  <a:gd name="T96" fmla="*/ 77 w 602"/>
                  <a:gd name="T97" fmla="*/ 63 h 440"/>
                  <a:gd name="T98" fmla="*/ 69 w 602"/>
                  <a:gd name="T99" fmla="*/ 40 h 440"/>
                  <a:gd name="T100" fmla="*/ 61 w 602"/>
                  <a:gd name="T101" fmla="*/ 18 h 440"/>
                  <a:gd name="T102" fmla="*/ 69 w 602"/>
                  <a:gd name="T103" fmla="*/ 2 h 440"/>
                  <a:gd name="T104" fmla="*/ 94 w 602"/>
                  <a:gd name="T105" fmla="*/ 0 h 440"/>
                  <a:gd name="T106" fmla="*/ 110 w 602"/>
                  <a:gd name="T107" fmla="*/ 8 h 440"/>
                  <a:gd name="T108" fmla="*/ 127 w 602"/>
                  <a:gd name="T109" fmla="*/ 21 h 440"/>
                  <a:gd name="T110" fmla="*/ 143 w 602"/>
                  <a:gd name="T111" fmla="*/ 35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2" h="440">
                    <a:moveTo>
                      <a:pt x="152" y="41"/>
                    </a:moveTo>
                    <a:lnTo>
                      <a:pt x="168" y="48"/>
                    </a:lnTo>
                    <a:lnTo>
                      <a:pt x="184" y="48"/>
                    </a:lnTo>
                    <a:lnTo>
                      <a:pt x="197" y="47"/>
                    </a:lnTo>
                    <a:lnTo>
                      <a:pt x="210" y="41"/>
                    </a:lnTo>
                    <a:lnTo>
                      <a:pt x="223" y="35"/>
                    </a:lnTo>
                    <a:lnTo>
                      <a:pt x="235" y="31"/>
                    </a:lnTo>
                    <a:lnTo>
                      <a:pt x="248" y="28"/>
                    </a:lnTo>
                    <a:lnTo>
                      <a:pt x="261" y="28"/>
                    </a:lnTo>
                    <a:lnTo>
                      <a:pt x="274" y="35"/>
                    </a:lnTo>
                    <a:lnTo>
                      <a:pt x="281" y="46"/>
                    </a:lnTo>
                    <a:lnTo>
                      <a:pt x="282" y="57"/>
                    </a:lnTo>
                    <a:lnTo>
                      <a:pt x="282" y="72"/>
                    </a:lnTo>
                    <a:lnTo>
                      <a:pt x="280" y="83"/>
                    </a:lnTo>
                    <a:lnTo>
                      <a:pt x="279" y="95"/>
                    </a:lnTo>
                    <a:lnTo>
                      <a:pt x="279" y="103"/>
                    </a:lnTo>
                    <a:lnTo>
                      <a:pt x="282" y="109"/>
                    </a:lnTo>
                    <a:lnTo>
                      <a:pt x="302" y="114"/>
                    </a:lnTo>
                    <a:lnTo>
                      <a:pt x="322" y="115"/>
                    </a:lnTo>
                    <a:lnTo>
                      <a:pt x="343" y="112"/>
                    </a:lnTo>
                    <a:lnTo>
                      <a:pt x="367" y="109"/>
                    </a:lnTo>
                    <a:lnTo>
                      <a:pt x="388" y="108"/>
                    </a:lnTo>
                    <a:lnTo>
                      <a:pt x="408" y="108"/>
                    </a:lnTo>
                    <a:lnTo>
                      <a:pt x="425" y="112"/>
                    </a:lnTo>
                    <a:lnTo>
                      <a:pt x="440" y="122"/>
                    </a:lnTo>
                    <a:lnTo>
                      <a:pt x="454" y="135"/>
                    </a:lnTo>
                    <a:lnTo>
                      <a:pt x="470" y="149"/>
                    </a:lnTo>
                    <a:lnTo>
                      <a:pt x="486" y="164"/>
                    </a:lnTo>
                    <a:lnTo>
                      <a:pt x="501" y="178"/>
                    </a:lnTo>
                    <a:lnTo>
                      <a:pt x="519" y="192"/>
                    </a:lnTo>
                    <a:lnTo>
                      <a:pt x="535" y="207"/>
                    </a:lnTo>
                    <a:lnTo>
                      <a:pt x="552" y="222"/>
                    </a:lnTo>
                    <a:lnTo>
                      <a:pt x="566" y="239"/>
                    </a:lnTo>
                    <a:lnTo>
                      <a:pt x="579" y="255"/>
                    </a:lnTo>
                    <a:lnTo>
                      <a:pt x="588" y="272"/>
                    </a:lnTo>
                    <a:lnTo>
                      <a:pt x="597" y="288"/>
                    </a:lnTo>
                    <a:lnTo>
                      <a:pt x="601" y="306"/>
                    </a:lnTo>
                    <a:lnTo>
                      <a:pt x="602" y="323"/>
                    </a:lnTo>
                    <a:lnTo>
                      <a:pt x="600" y="340"/>
                    </a:lnTo>
                    <a:lnTo>
                      <a:pt x="593" y="358"/>
                    </a:lnTo>
                    <a:lnTo>
                      <a:pt x="581" y="375"/>
                    </a:lnTo>
                    <a:lnTo>
                      <a:pt x="572" y="379"/>
                    </a:lnTo>
                    <a:lnTo>
                      <a:pt x="560" y="377"/>
                    </a:lnTo>
                    <a:lnTo>
                      <a:pt x="547" y="369"/>
                    </a:lnTo>
                    <a:lnTo>
                      <a:pt x="534" y="359"/>
                    </a:lnTo>
                    <a:lnTo>
                      <a:pt x="520" y="351"/>
                    </a:lnTo>
                    <a:lnTo>
                      <a:pt x="507" y="345"/>
                    </a:lnTo>
                    <a:lnTo>
                      <a:pt x="493" y="348"/>
                    </a:lnTo>
                    <a:lnTo>
                      <a:pt x="481" y="359"/>
                    </a:lnTo>
                    <a:lnTo>
                      <a:pt x="478" y="371"/>
                    </a:lnTo>
                    <a:lnTo>
                      <a:pt x="473" y="384"/>
                    </a:lnTo>
                    <a:lnTo>
                      <a:pt x="471" y="398"/>
                    </a:lnTo>
                    <a:lnTo>
                      <a:pt x="467" y="412"/>
                    </a:lnTo>
                    <a:lnTo>
                      <a:pt x="465" y="423"/>
                    </a:lnTo>
                    <a:lnTo>
                      <a:pt x="459" y="433"/>
                    </a:lnTo>
                    <a:lnTo>
                      <a:pt x="452" y="439"/>
                    </a:lnTo>
                    <a:lnTo>
                      <a:pt x="440" y="440"/>
                    </a:lnTo>
                    <a:lnTo>
                      <a:pt x="424" y="436"/>
                    </a:lnTo>
                    <a:lnTo>
                      <a:pt x="408" y="431"/>
                    </a:lnTo>
                    <a:lnTo>
                      <a:pt x="394" y="420"/>
                    </a:lnTo>
                    <a:lnTo>
                      <a:pt x="381" y="411"/>
                    </a:lnTo>
                    <a:lnTo>
                      <a:pt x="368" y="398"/>
                    </a:lnTo>
                    <a:lnTo>
                      <a:pt x="356" y="384"/>
                    </a:lnTo>
                    <a:lnTo>
                      <a:pt x="346" y="369"/>
                    </a:lnTo>
                    <a:lnTo>
                      <a:pt x="334" y="354"/>
                    </a:lnTo>
                    <a:lnTo>
                      <a:pt x="322" y="340"/>
                    </a:lnTo>
                    <a:lnTo>
                      <a:pt x="310" y="326"/>
                    </a:lnTo>
                    <a:lnTo>
                      <a:pt x="295" y="313"/>
                    </a:lnTo>
                    <a:lnTo>
                      <a:pt x="281" y="300"/>
                    </a:lnTo>
                    <a:lnTo>
                      <a:pt x="266" y="292"/>
                    </a:lnTo>
                    <a:lnTo>
                      <a:pt x="247" y="283"/>
                    </a:lnTo>
                    <a:lnTo>
                      <a:pt x="227" y="279"/>
                    </a:lnTo>
                    <a:lnTo>
                      <a:pt x="205" y="278"/>
                    </a:lnTo>
                    <a:lnTo>
                      <a:pt x="189" y="273"/>
                    </a:lnTo>
                    <a:lnTo>
                      <a:pt x="175" y="262"/>
                    </a:lnTo>
                    <a:lnTo>
                      <a:pt x="160" y="248"/>
                    </a:lnTo>
                    <a:lnTo>
                      <a:pt x="149" y="231"/>
                    </a:lnTo>
                    <a:lnTo>
                      <a:pt x="136" y="212"/>
                    </a:lnTo>
                    <a:lnTo>
                      <a:pt x="122" y="193"/>
                    </a:lnTo>
                    <a:lnTo>
                      <a:pt x="108" y="177"/>
                    </a:lnTo>
                    <a:lnTo>
                      <a:pt x="93" y="164"/>
                    </a:lnTo>
                    <a:lnTo>
                      <a:pt x="82" y="159"/>
                    </a:lnTo>
                    <a:lnTo>
                      <a:pt x="67" y="157"/>
                    </a:lnTo>
                    <a:lnTo>
                      <a:pt x="50" y="155"/>
                    </a:lnTo>
                    <a:lnTo>
                      <a:pt x="34" y="152"/>
                    </a:lnTo>
                    <a:lnTo>
                      <a:pt x="18" y="148"/>
                    </a:lnTo>
                    <a:lnTo>
                      <a:pt x="7" y="141"/>
                    </a:lnTo>
                    <a:lnTo>
                      <a:pt x="0" y="129"/>
                    </a:lnTo>
                    <a:lnTo>
                      <a:pt x="1" y="112"/>
                    </a:lnTo>
                    <a:lnTo>
                      <a:pt x="7" y="103"/>
                    </a:lnTo>
                    <a:lnTo>
                      <a:pt x="14" y="96"/>
                    </a:lnTo>
                    <a:lnTo>
                      <a:pt x="25" y="95"/>
                    </a:lnTo>
                    <a:lnTo>
                      <a:pt x="36" y="94"/>
                    </a:lnTo>
                    <a:lnTo>
                      <a:pt x="48" y="93"/>
                    </a:lnTo>
                    <a:lnTo>
                      <a:pt x="60" y="91"/>
                    </a:lnTo>
                    <a:lnTo>
                      <a:pt x="68" y="86"/>
                    </a:lnTo>
                    <a:lnTo>
                      <a:pt x="75" y="76"/>
                    </a:lnTo>
                    <a:lnTo>
                      <a:pt x="77" y="63"/>
                    </a:lnTo>
                    <a:lnTo>
                      <a:pt x="74" y="53"/>
                    </a:lnTo>
                    <a:lnTo>
                      <a:pt x="69" y="40"/>
                    </a:lnTo>
                    <a:lnTo>
                      <a:pt x="63" y="28"/>
                    </a:lnTo>
                    <a:lnTo>
                      <a:pt x="61" y="18"/>
                    </a:lnTo>
                    <a:lnTo>
                      <a:pt x="61" y="9"/>
                    </a:lnTo>
                    <a:lnTo>
                      <a:pt x="69" y="2"/>
                    </a:lnTo>
                    <a:lnTo>
                      <a:pt x="86" y="0"/>
                    </a:lnTo>
                    <a:lnTo>
                      <a:pt x="94" y="0"/>
                    </a:lnTo>
                    <a:lnTo>
                      <a:pt x="102" y="2"/>
                    </a:lnTo>
                    <a:lnTo>
                      <a:pt x="110" y="8"/>
                    </a:lnTo>
                    <a:lnTo>
                      <a:pt x="119" y="14"/>
                    </a:lnTo>
                    <a:lnTo>
                      <a:pt x="127" y="21"/>
                    </a:lnTo>
                    <a:lnTo>
                      <a:pt x="135" y="28"/>
                    </a:lnTo>
                    <a:lnTo>
                      <a:pt x="143" y="35"/>
                    </a:lnTo>
                    <a:lnTo>
                      <a:pt x="152" y="41"/>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34" name="Freeform 1774">
                <a:extLst>
                  <a:ext uri="{FF2B5EF4-FFF2-40B4-BE49-F238E27FC236}">
                    <a16:creationId xmlns:a16="http://schemas.microsoft.com/office/drawing/2014/main" id="{3178D1AD-8A2A-8DD6-EB08-04D9AB3CBBB0}"/>
                  </a:ext>
                </a:extLst>
              </p:cNvPr>
              <p:cNvSpPr>
                <a:spLocks/>
              </p:cNvSpPr>
              <p:nvPr/>
            </p:nvSpPr>
            <p:spPr bwMode="auto">
              <a:xfrm>
                <a:off x="4976" y="2761"/>
                <a:ext cx="38" cy="10"/>
              </a:xfrm>
              <a:custGeom>
                <a:avLst/>
                <a:gdLst>
                  <a:gd name="T0" fmla="*/ 113 w 113"/>
                  <a:gd name="T1" fmla="*/ 0 h 31"/>
                  <a:gd name="T2" fmla="*/ 98 w 113"/>
                  <a:gd name="T3" fmla="*/ 0 h 31"/>
                  <a:gd name="T4" fmla="*/ 85 w 113"/>
                  <a:gd name="T5" fmla="*/ 3 h 31"/>
                  <a:gd name="T6" fmla="*/ 72 w 113"/>
                  <a:gd name="T7" fmla="*/ 7 h 31"/>
                  <a:gd name="T8" fmla="*/ 57 w 113"/>
                  <a:gd name="T9" fmla="*/ 13 h 31"/>
                  <a:gd name="T10" fmla="*/ 47 w 113"/>
                  <a:gd name="T11" fmla="*/ 18 h 31"/>
                  <a:gd name="T12" fmla="*/ 34 w 113"/>
                  <a:gd name="T13" fmla="*/ 20 h 31"/>
                  <a:gd name="T14" fmla="*/ 20 w 113"/>
                  <a:gd name="T15" fmla="*/ 20 h 31"/>
                  <a:gd name="T16" fmla="*/ 4 w 113"/>
                  <a:gd name="T17" fmla="*/ 14 h 31"/>
                  <a:gd name="T18" fmla="*/ 0 w 113"/>
                  <a:gd name="T19" fmla="*/ 23 h 31"/>
                  <a:gd name="T20" fmla="*/ 16 w 113"/>
                  <a:gd name="T21" fmla="*/ 31 h 31"/>
                  <a:gd name="T22" fmla="*/ 34 w 113"/>
                  <a:gd name="T23" fmla="*/ 31 h 31"/>
                  <a:gd name="T24" fmla="*/ 49 w 113"/>
                  <a:gd name="T25" fmla="*/ 30 h 31"/>
                  <a:gd name="T26" fmla="*/ 63 w 113"/>
                  <a:gd name="T27" fmla="*/ 25 h 31"/>
                  <a:gd name="T28" fmla="*/ 75 w 113"/>
                  <a:gd name="T29" fmla="*/ 18 h 31"/>
                  <a:gd name="T30" fmla="*/ 88 w 113"/>
                  <a:gd name="T31" fmla="*/ 14 h 31"/>
                  <a:gd name="T32" fmla="*/ 98 w 113"/>
                  <a:gd name="T33" fmla="*/ 12 h 31"/>
                  <a:gd name="T34" fmla="*/ 110 w 113"/>
                  <a:gd name="T35" fmla="*/ 12 h 31"/>
                  <a:gd name="T36" fmla="*/ 113 w 113"/>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31">
                    <a:moveTo>
                      <a:pt x="113" y="0"/>
                    </a:moveTo>
                    <a:lnTo>
                      <a:pt x="98" y="0"/>
                    </a:lnTo>
                    <a:lnTo>
                      <a:pt x="85" y="3"/>
                    </a:lnTo>
                    <a:lnTo>
                      <a:pt x="72" y="7"/>
                    </a:lnTo>
                    <a:lnTo>
                      <a:pt x="57" y="13"/>
                    </a:lnTo>
                    <a:lnTo>
                      <a:pt x="47" y="18"/>
                    </a:lnTo>
                    <a:lnTo>
                      <a:pt x="34" y="20"/>
                    </a:lnTo>
                    <a:lnTo>
                      <a:pt x="20" y="20"/>
                    </a:lnTo>
                    <a:lnTo>
                      <a:pt x="4" y="14"/>
                    </a:lnTo>
                    <a:lnTo>
                      <a:pt x="0" y="23"/>
                    </a:lnTo>
                    <a:lnTo>
                      <a:pt x="16" y="31"/>
                    </a:lnTo>
                    <a:lnTo>
                      <a:pt x="34" y="31"/>
                    </a:lnTo>
                    <a:lnTo>
                      <a:pt x="49" y="30"/>
                    </a:lnTo>
                    <a:lnTo>
                      <a:pt x="63" y="25"/>
                    </a:lnTo>
                    <a:lnTo>
                      <a:pt x="75" y="18"/>
                    </a:lnTo>
                    <a:lnTo>
                      <a:pt x="88" y="14"/>
                    </a:lnTo>
                    <a:lnTo>
                      <a:pt x="98" y="12"/>
                    </a:lnTo>
                    <a:lnTo>
                      <a:pt x="110" y="12"/>
                    </a:lnTo>
                    <a:lnTo>
                      <a:pt x="1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35" name="Freeform 1775">
                <a:extLst>
                  <a:ext uri="{FF2B5EF4-FFF2-40B4-BE49-F238E27FC236}">
                    <a16:creationId xmlns:a16="http://schemas.microsoft.com/office/drawing/2014/main" id="{57E96A96-CCB4-0431-389A-A062E5F2673F}"/>
                  </a:ext>
                </a:extLst>
              </p:cNvPr>
              <p:cNvSpPr>
                <a:spLocks/>
              </p:cNvSpPr>
              <p:nvPr/>
            </p:nvSpPr>
            <p:spPr bwMode="auto">
              <a:xfrm>
                <a:off x="5013" y="2761"/>
                <a:ext cx="10" cy="31"/>
              </a:xfrm>
              <a:custGeom>
                <a:avLst/>
                <a:gdLst>
                  <a:gd name="T0" fmla="*/ 25 w 28"/>
                  <a:gd name="T1" fmla="*/ 81 h 93"/>
                  <a:gd name="T2" fmla="*/ 25 w 28"/>
                  <a:gd name="T3" fmla="*/ 80 h 93"/>
                  <a:gd name="T4" fmla="*/ 25 w 28"/>
                  <a:gd name="T5" fmla="*/ 73 h 93"/>
                  <a:gd name="T6" fmla="*/ 26 w 28"/>
                  <a:gd name="T7" fmla="*/ 62 h 93"/>
                  <a:gd name="T8" fmla="*/ 28 w 28"/>
                  <a:gd name="T9" fmla="*/ 48 h 93"/>
                  <a:gd name="T10" fmla="*/ 28 w 28"/>
                  <a:gd name="T11" fmla="*/ 34 h 93"/>
                  <a:gd name="T12" fmla="*/ 27 w 28"/>
                  <a:gd name="T13" fmla="*/ 23 h 93"/>
                  <a:gd name="T14" fmla="*/ 19 w 28"/>
                  <a:gd name="T15" fmla="*/ 9 h 93"/>
                  <a:gd name="T16" fmla="*/ 4 w 28"/>
                  <a:gd name="T17" fmla="*/ 0 h 93"/>
                  <a:gd name="T18" fmla="*/ 0 w 28"/>
                  <a:gd name="T19" fmla="*/ 12 h 93"/>
                  <a:gd name="T20" fmla="*/ 11 w 28"/>
                  <a:gd name="T21" fmla="*/ 18 h 93"/>
                  <a:gd name="T22" fmla="*/ 15 w 28"/>
                  <a:gd name="T23" fmla="*/ 25 h 93"/>
                  <a:gd name="T24" fmla="*/ 18 w 28"/>
                  <a:gd name="T25" fmla="*/ 34 h 93"/>
                  <a:gd name="T26" fmla="*/ 18 w 28"/>
                  <a:gd name="T27" fmla="*/ 48 h 93"/>
                  <a:gd name="T28" fmla="*/ 14 w 28"/>
                  <a:gd name="T29" fmla="*/ 60 h 93"/>
                  <a:gd name="T30" fmla="*/ 13 w 28"/>
                  <a:gd name="T31" fmla="*/ 73 h 93"/>
                  <a:gd name="T32" fmla="*/ 13 w 28"/>
                  <a:gd name="T33" fmla="*/ 82 h 93"/>
                  <a:gd name="T34" fmla="*/ 21 w 28"/>
                  <a:gd name="T35" fmla="*/ 93 h 93"/>
                  <a:gd name="T36" fmla="*/ 25 w 28"/>
                  <a:gd name="T37" fmla="*/ 8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93">
                    <a:moveTo>
                      <a:pt x="25" y="81"/>
                    </a:moveTo>
                    <a:lnTo>
                      <a:pt x="25" y="80"/>
                    </a:lnTo>
                    <a:lnTo>
                      <a:pt x="25" y="73"/>
                    </a:lnTo>
                    <a:lnTo>
                      <a:pt x="26" y="62"/>
                    </a:lnTo>
                    <a:lnTo>
                      <a:pt x="28" y="48"/>
                    </a:lnTo>
                    <a:lnTo>
                      <a:pt x="28" y="34"/>
                    </a:lnTo>
                    <a:lnTo>
                      <a:pt x="27" y="23"/>
                    </a:lnTo>
                    <a:lnTo>
                      <a:pt x="19" y="9"/>
                    </a:lnTo>
                    <a:lnTo>
                      <a:pt x="4" y="0"/>
                    </a:lnTo>
                    <a:lnTo>
                      <a:pt x="0" y="12"/>
                    </a:lnTo>
                    <a:lnTo>
                      <a:pt x="11" y="18"/>
                    </a:lnTo>
                    <a:lnTo>
                      <a:pt x="15" y="25"/>
                    </a:lnTo>
                    <a:lnTo>
                      <a:pt x="18" y="34"/>
                    </a:lnTo>
                    <a:lnTo>
                      <a:pt x="18" y="48"/>
                    </a:lnTo>
                    <a:lnTo>
                      <a:pt x="14" y="60"/>
                    </a:lnTo>
                    <a:lnTo>
                      <a:pt x="13" y="73"/>
                    </a:lnTo>
                    <a:lnTo>
                      <a:pt x="13" y="82"/>
                    </a:lnTo>
                    <a:lnTo>
                      <a:pt x="21" y="93"/>
                    </a:lnTo>
                    <a:lnTo>
                      <a:pt x="25"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36" name="Freeform 1776">
                <a:extLst>
                  <a:ext uri="{FF2B5EF4-FFF2-40B4-BE49-F238E27FC236}">
                    <a16:creationId xmlns:a16="http://schemas.microsoft.com/office/drawing/2014/main" id="{EFE3F76F-F6F0-6597-9976-7E32ACC8628A}"/>
                  </a:ext>
                </a:extLst>
              </p:cNvPr>
              <p:cNvSpPr>
                <a:spLocks/>
              </p:cNvSpPr>
              <p:nvPr/>
            </p:nvSpPr>
            <p:spPr bwMode="auto">
              <a:xfrm>
                <a:off x="5020" y="2787"/>
                <a:ext cx="55" cy="8"/>
              </a:xfrm>
              <a:custGeom>
                <a:avLst/>
                <a:gdLst>
                  <a:gd name="T0" fmla="*/ 164 w 164"/>
                  <a:gd name="T1" fmla="*/ 15 h 23"/>
                  <a:gd name="T2" fmla="*/ 146 w 164"/>
                  <a:gd name="T3" fmla="*/ 3 h 23"/>
                  <a:gd name="T4" fmla="*/ 127 w 164"/>
                  <a:gd name="T5" fmla="*/ 0 h 23"/>
                  <a:gd name="T6" fmla="*/ 108 w 164"/>
                  <a:gd name="T7" fmla="*/ 0 h 23"/>
                  <a:gd name="T8" fmla="*/ 86 w 164"/>
                  <a:gd name="T9" fmla="*/ 1 h 23"/>
                  <a:gd name="T10" fmla="*/ 62 w 164"/>
                  <a:gd name="T11" fmla="*/ 3 h 23"/>
                  <a:gd name="T12" fmla="*/ 42 w 164"/>
                  <a:gd name="T13" fmla="*/ 7 h 23"/>
                  <a:gd name="T14" fmla="*/ 24 w 164"/>
                  <a:gd name="T15" fmla="*/ 6 h 23"/>
                  <a:gd name="T16" fmla="*/ 4 w 164"/>
                  <a:gd name="T17" fmla="*/ 1 h 23"/>
                  <a:gd name="T18" fmla="*/ 0 w 164"/>
                  <a:gd name="T19" fmla="*/ 13 h 23"/>
                  <a:gd name="T20" fmla="*/ 20 w 164"/>
                  <a:gd name="T21" fmla="*/ 16 h 23"/>
                  <a:gd name="T22" fmla="*/ 42 w 164"/>
                  <a:gd name="T23" fmla="*/ 19 h 23"/>
                  <a:gd name="T24" fmla="*/ 65 w 164"/>
                  <a:gd name="T25" fmla="*/ 15 h 23"/>
                  <a:gd name="T26" fmla="*/ 86 w 164"/>
                  <a:gd name="T27" fmla="*/ 13 h 23"/>
                  <a:gd name="T28" fmla="*/ 108 w 164"/>
                  <a:gd name="T29" fmla="*/ 12 h 23"/>
                  <a:gd name="T30" fmla="*/ 127 w 164"/>
                  <a:gd name="T31" fmla="*/ 12 h 23"/>
                  <a:gd name="T32" fmla="*/ 142 w 164"/>
                  <a:gd name="T33" fmla="*/ 15 h 23"/>
                  <a:gd name="T34" fmla="*/ 156 w 164"/>
                  <a:gd name="T35" fmla="*/ 23 h 23"/>
                  <a:gd name="T36" fmla="*/ 164 w 164"/>
                  <a:gd name="T3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4" h="23">
                    <a:moveTo>
                      <a:pt x="164" y="15"/>
                    </a:moveTo>
                    <a:lnTo>
                      <a:pt x="146" y="3"/>
                    </a:lnTo>
                    <a:lnTo>
                      <a:pt x="127" y="0"/>
                    </a:lnTo>
                    <a:lnTo>
                      <a:pt x="108" y="0"/>
                    </a:lnTo>
                    <a:lnTo>
                      <a:pt x="86" y="1"/>
                    </a:lnTo>
                    <a:lnTo>
                      <a:pt x="62" y="3"/>
                    </a:lnTo>
                    <a:lnTo>
                      <a:pt x="42" y="7"/>
                    </a:lnTo>
                    <a:lnTo>
                      <a:pt x="24" y="6"/>
                    </a:lnTo>
                    <a:lnTo>
                      <a:pt x="4" y="1"/>
                    </a:lnTo>
                    <a:lnTo>
                      <a:pt x="0" y="13"/>
                    </a:lnTo>
                    <a:lnTo>
                      <a:pt x="20" y="16"/>
                    </a:lnTo>
                    <a:lnTo>
                      <a:pt x="42" y="19"/>
                    </a:lnTo>
                    <a:lnTo>
                      <a:pt x="65" y="15"/>
                    </a:lnTo>
                    <a:lnTo>
                      <a:pt x="86" y="13"/>
                    </a:lnTo>
                    <a:lnTo>
                      <a:pt x="108" y="12"/>
                    </a:lnTo>
                    <a:lnTo>
                      <a:pt x="127" y="12"/>
                    </a:lnTo>
                    <a:lnTo>
                      <a:pt x="142" y="15"/>
                    </a:lnTo>
                    <a:lnTo>
                      <a:pt x="156" y="23"/>
                    </a:lnTo>
                    <a:lnTo>
                      <a:pt x="16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37" name="Freeform 1777">
                <a:extLst>
                  <a:ext uri="{FF2B5EF4-FFF2-40B4-BE49-F238E27FC236}">
                    <a16:creationId xmlns:a16="http://schemas.microsoft.com/office/drawing/2014/main" id="{8AC9D693-625A-E80B-5743-3B31CCF8C36A}"/>
                  </a:ext>
                </a:extLst>
              </p:cNvPr>
              <p:cNvSpPr>
                <a:spLocks/>
              </p:cNvSpPr>
              <p:nvPr/>
            </p:nvSpPr>
            <p:spPr bwMode="auto">
              <a:xfrm>
                <a:off x="5072" y="2793"/>
                <a:ext cx="57" cy="87"/>
              </a:xfrm>
              <a:custGeom>
                <a:avLst/>
                <a:gdLst>
                  <a:gd name="T0" fmla="*/ 149 w 171"/>
                  <a:gd name="T1" fmla="*/ 261 h 261"/>
                  <a:gd name="T2" fmla="*/ 161 w 171"/>
                  <a:gd name="T3" fmla="*/ 243 h 261"/>
                  <a:gd name="T4" fmla="*/ 168 w 171"/>
                  <a:gd name="T5" fmla="*/ 223 h 261"/>
                  <a:gd name="T6" fmla="*/ 171 w 171"/>
                  <a:gd name="T7" fmla="*/ 205 h 261"/>
                  <a:gd name="T8" fmla="*/ 170 w 171"/>
                  <a:gd name="T9" fmla="*/ 185 h 261"/>
                  <a:gd name="T10" fmla="*/ 165 w 171"/>
                  <a:gd name="T11" fmla="*/ 169 h 261"/>
                  <a:gd name="T12" fmla="*/ 156 w 171"/>
                  <a:gd name="T13" fmla="*/ 150 h 261"/>
                  <a:gd name="T14" fmla="*/ 145 w 171"/>
                  <a:gd name="T15" fmla="*/ 135 h 261"/>
                  <a:gd name="T16" fmla="*/ 132 w 171"/>
                  <a:gd name="T17" fmla="*/ 116 h 261"/>
                  <a:gd name="T18" fmla="*/ 118 w 171"/>
                  <a:gd name="T19" fmla="*/ 101 h 261"/>
                  <a:gd name="T20" fmla="*/ 103 w 171"/>
                  <a:gd name="T21" fmla="*/ 85 h 261"/>
                  <a:gd name="T22" fmla="*/ 85 w 171"/>
                  <a:gd name="T23" fmla="*/ 69 h 261"/>
                  <a:gd name="T24" fmla="*/ 69 w 171"/>
                  <a:gd name="T25" fmla="*/ 55 h 261"/>
                  <a:gd name="T26" fmla="*/ 54 w 171"/>
                  <a:gd name="T27" fmla="*/ 41 h 261"/>
                  <a:gd name="T28" fmla="*/ 36 w 171"/>
                  <a:gd name="T29" fmla="*/ 26 h 261"/>
                  <a:gd name="T30" fmla="*/ 22 w 171"/>
                  <a:gd name="T31" fmla="*/ 13 h 261"/>
                  <a:gd name="T32" fmla="*/ 8 w 171"/>
                  <a:gd name="T33" fmla="*/ 0 h 261"/>
                  <a:gd name="T34" fmla="*/ 0 w 171"/>
                  <a:gd name="T35" fmla="*/ 9 h 261"/>
                  <a:gd name="T36" fmla="*/ 13 w 171"/>
                  <a:gd name="T37" fmla="*/ 21 h 261"/>
                  <a:gd name="T38" fmla="*/ 28 w 171"/>
                  <a:gd name="T39" fmla="*/ 35 h 261"/>
                  <a:gd name="T40" fmla="*/ 44 w 171"/>
                  <a:gd name="T41" fmla="*/ 49 h 261"/>
                  <a:gd name="T42" fmla="*/ 61 w 171"/>
                  <a:gd name="T43" fmla="*/ 64 h 261"/>
                  <a:gd name="T44" fmla="*/ 77 w 171"/>
                  <a:gd name="T45" fmla="*/ 78 h 261"/>
                  <a:gd name="T46" fmla="*/ 95 w 171"/>
                  <a:gd name="T47" fmla="*/ 94 h 261"/>
                  <a:gd name="T48" fmla="*/ 110 w 171"/>
                  <a:gd name="T49" fmla="*/ 109 h 261"/>
                  <a:gd name="T50" fmla="*/ 124 w 171"/>
                  <a:gd name="T51" fmla="*/ 124 h 261"/>
                  <a:gd name="T52" fmla="*/ 137 w 171"/>
                  <a:gd name="T53" fmla="*/ 141 h 261"/>
                  <a:gd name="T54" fmla="*/ 147 w 171"/>
                  <a:gd name="T55" fmla="*/ 156 h 261"/>
                  <a:gd name="T56" fmla="*/ 154 w 171"/>
                  <a:gd name="T57" fmla="*/ 172 h 261"/>
                  <a:gd name="T58" fmla="*/ 159 w 171"/>
                  <a:gd name="T59" fmla="*/ 189 h 261"/>
                  <a:gd name="T60" fmla="*/ 160 w 171"/>
                  <a:gd name="T61" fmla="*/ 205 h 261"/>
                  <a:gd name="T62" fmla="*/ 157 w 171"/>
                  <a:gd name="T63" fmla="*/ 220 h 261"/>
                  <a:gd name="T64" fmla="*/ 150 w 171"/>
                  <a:gd name="T65" fmla="*/ 237 h 261"/>
                  <a:gd name="T66" fmla="*/ 139 w 171"/>
                  <a:gd name="T67" fmla="*/ 253 h 261"/>
                  <a:gd name="T68" fmla="*/ 149 w 171"/>
                  <a:gd name="T69"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261">
                    <a:moveTo>
                      <a:pt x="149" y="261"/>
                    </a:moveTo>
                    <a:lnTo>
                      <a:pt x="161" y="243"/>
                    </a:lnTo>
                    <a:lnTo>
                      <a:pt x="168" y="223"/>
                    </a:lnTo>
                    <a:lnTo>
                      <a:pt x="171" y="205"/>
                    </a:lnTo>
                    <a:lnTo>
                      <a:pt x="170" y="185"/>
                    </a:lnTo>
                    <a:lnTo>
                      <a:pt x="165" y="169"/>
                    </a:lnTo>
                    <a:lnTo>
                      <a:pt x="156" y="150"/>
                    </a:lnTo>
                    <a:lnTo>
                      <a:pt x="145" y="135"/>
                    </a:lnTo>
                    <a:lnTo>
                      <a:pt x="132" y="116"/>
                    </a:lnTo>
                    <a:lnTo>
                      <a:pt x="118" y="101"/>
                    </a:lnTo>
                    <a:lnTo>
                      <a:pt x="103" y="85"/>
                    </a:lnTo>
                    <a:lnTo>
                      <a:pt x="85" y="69"/>
                    </a:lnTo>
                    <a:lnTo>
                      <a:pt x="69" y="55"/>
                    </a:lnTo>
                    <a:lnTo>
                      <a:pt x="54" y="41"/>
                    </a:lnTo>
                    <a:lnTo>
                      <a:pt x="36" y="26"/>
                    </a:lnTo>
                    <a:lnTo>
                      <a:pt x="22" y="13"/>
                    </a:lnTo>
                    <a:lnTo>
                      <a:pt x="8" y="0"/>
                    </a:lnTo>
                    <a:lnTo>
                      <a:pt x="0" y="9"/>
                    </a:lnTo>
                    <a:lnTo>
                      <a:pt x="13" y="21"/>
                    </a:lnTo>
                    <a:lnTo>
                      <a:pt x="28" y="35"/>
                    </a:lnTo>
                    <a:lnTo>
                      <a:pt x="44" y="49"/>
                    </a:lnTo>
                    <a:lnTo>
                      <a:pt x="61" y="64"/>
                    </a:lnTo>
                    <a:lnTo>
                      <a:pt x="77" y="78"/>
                    </a:lnTo>
                    <a:lnTo>
                      <a:pt x="95" y="94"/>
                    </a:lnTo>
                    <a:lnTo>
                      <a:pt x="110" y="109"/>
                    </a:lnTo>
                    <a:lnTo>
                      <a:pt x="124" y="124"/>
                    </a:lnTo>
                    <a:lnTo>
                      <a:pt x="137" y="141"/>
                    </a:lnTo>
                    <a:lnTo>
                      <a:pt x="147" y="156"/>
                    </a:lnTo>
                    <a:lnTo>
                      <a:pt x="154" y="172"/>
                    </a:lnTo>
                    <a:lnTo>
                      <a:pt x="159" y="189"/>
                    </a:lnTo>
                    <a:lnTo>
                      <a:pt x="160" y="205"/>
                    </a:lnTo>
                    <a:lnTo>
                      <a:pt x="157" y="220"/>
                    </a:lnTo>
                    <a:lnTo>
                      <a:pt x="150" y="237"/>
                    </a:lnTo>
                    <a:lnTo>
                      <a:pt x="139" y="253"/>
                    </a:lnTo>
                    <a:lnTo>
                      <a:pt x="149" y="2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38" name="Freeform 1778">
                <a:extLst>
                  <a:ext uri="{FF2B5EF4-FFF2-40B4-BE49-F238E27FC236}">
                    <a16:creationId xmlns:a16="http://schemas.microsoft.com/office/drawing/2014/main" id="{B7BDBA03-F4C4-D119-4CAB-96EA48110317}"/>
                  </a:ext>
                </a:extLst>
              </p:cNvPr>
              <p:cNvSpPr>
                <a:spLocks/>
              </p:cNvSpPr>
              <p:nvPr/>
            </p:nvSpPr>
            <p:spPr bwMode="auto">
              <a:xfrm>
                <a:off x="5086" y="2867"/>
                <a:ext cx="36" cy="14"/>
              </a:xfrm>
              <a:custGeom>
                <a:avLst/>
                <a:gdLst>
                  <a:gd name="T0" fmla="*/ 8 w 108"/>
                  <a:gd name="T1" fmla="*/ 22 h 44"/>
                  <a:gd name="T2" fmla="*/ 19 w 108"/>
                  <a:gd name="T3" fmla="*/ 14 h 44"/>
                  <a:gd name="T4" fmla="*/ 30 w 108"/>
                  <a:gd name="T5" fmla="*/ 11 h 44"/>
                  <a:gd name="T6" fmla="*/ 40 w 108"/>
                  <a:gd name="T7" fmla="*/ 17 h 44"/>
                  <a:gd name="T8" fmla="*/ 54 w 108"/>
                  <a:gd name="T9" fmla="*/ 23 h 44"/>
                  <a:gd name="T10" fmla="*/ 67 w 108"/>
                  <a:gd name="T11" fmla="*/ 33 h 44"/>
                  <a:gd name="T12" fmla="*/ 79 w 108"/>
                  <a:gd name="T13" fmla="*/ 42 h 44"/>
                  <a:gd name="T14" fmla="*/ 94 w 108"/>
                  <a:gd name="T15" fmla="*/ 44 h 44"/>
                  <a:gd name="T16" fmla="*/ 108 w 108"/>
                  <a:gd name="T17" fmla="*/ 39 h 44"/>
                  <a:gd name="T18" fmla="*/ 99 w 108"/>
                  <a:gd name="T19" fmla="*/ 31 h 44"/>
                  <a:gd name="T20" fmla="*/ 94 w 108"/>
                  <a:gd name="T21" fmla="*/ 33 h 44"/>
                  <a:gd name="T22" fmla="*/ 85 w 108"/>
                  <a:gd name="T23" fmla="*/ 31 h 44"/>
                  <a:gd name="T24" fmla="*/ 72 w 108"/>
                  <a:gd name="T25" fmla="*/ 24 h 44"/>
                  <a:gd name="T26" fmla="*/ 60 w 108"/>
                  <a:gd name="T27" fmla="*/ 15 h 44"/>
                  <a:gd name="T28" fmla="*/ 45 w 108"/>
                  <a:gd name="T29" fmla="*/ 5 h 44"/>
                  <a:gd name="T30" fmla="*/ 30 w 108"/>
                  <a:gd name="T31" fmla="*/ 0 h 44"/>
                  <a:gd name="T32" fmla="*/ 13 w 108"/>
                  <a:gd name="T33" fmla="*/ 2 h 44"/>
                  <a:gd name="T34" fmla="*/ 0 w 108"/>
                  <a:gd name="T35" fmla="*/ 17 h 44"/>
                  <a:gd name="T36" fmla="*/ 8 w 108"/>
                  <a:gd name="T37"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44">
                    <a:moveTo>
                      <a:pt x="8" y="22"/>
                    </a:moveTo>
                    <a:lnTo>
                      <a:pt x="19" y="14"/>
                    </a:lnTo>
                    <a:lnTo>
                      <a:pt x="30" y="11"/>
                    </a:lnTo>
                    <a:lnTo>
                      <a:pt x="40" y="17"/>
                    </a:lnTo>
                    <a:lnTo>
                      <a:pt x="54" y="23"/>
                    </a:lnTo>
                    <a:lnTo>
                      <a:pt x="67" y="33"/>
                    </a:lnTo>
                    <a:lnTo>
                      <a:pt x="79" y="42"/>
                    </a:lnTo>
                    <a:lnTo>
                      <a:pt x="94" y="44"/>
                    </a:lnTo>
                    <a:lnTo>
                      <a:pt x="108" y="39"/>
                    </a:lnTo>
                    <a:lnTo>
                      <a:pt x="99" y="31"/>
                    </a:lnTo>
                    <a:lnTo>
                      <a:pt x="94" y="33"/>
                    </a:lnTo>
                    <a:lnTo>
                      <a:pt x="85" y="31"/>
                    </a:lnTo>
                    <a:lnTo>
                      <a:pt x="72" y="24"/>
                    </a:lnTo>
                    <a:lnTo>
                      <a:pt x="60" y="15"/>
                    </a:lnTo>
                    <a:lnTo>
                      <a:pt x="45" y="5"/>
                    </a:lnTo>
                    <a:lnTo>
                      <a:pt x="30" y="0"/>
                    </a:lnTo>
                    <a:lnTo>
                      <a:pt x="13" y="2"/>
                    </a:lnTo>
                    <a:lnTo>
                      <a:pt x="0" y="17"/>
                    </a:lnTo>
                    <a:lnTo>
                      <a:pt x="8"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39" name="Freeform 1779">
                <a:extLst>
                  <a:ext uri="{FF2B5EF4-FFF2-40B4-BE49-F238E27FC236}">
                    <a16:creationId xmlns:a16="http://schemas.microsoft.com/office/drawing/2014/main" id="{B4B0A5A1-0044-0BDB-DD6D-DD1009C7F5D2}"/>
                  </a:ext>
                </a:extLst>
              </p:cNvPr>
              <p:cNvSpPr>
                <a:spLocks/>
              </p:cNvSpPr>
              <p:nvPr/>
            </p:nvSpPr>
            <p:spPr bwMode="auto">
              <a:xfrm>
                <a:off x="5074" y="2872"/>
                <a:ext cx="15" cy="30"/>
              </a:xfrm>
              <a:custGeom>
                <a:avLst/>
                <a:gdLst>
                  <a:gd name="T0" fmla="*/ 0 w 44"/>
                  <a:gd name="T1" fmla="*/ 89 h 89"/>
                  <a:gd name="T2" fmla="*/ 12 w 44"/>
                  <a:gd name="T3" fmla="*/ 89 h 89"/>
                  <a:gd name="T4" fmla="*/ 22 w 44"/>
                  <a:gd name="T5" fmla="*/ 81 h 89"/>
                  <a:gd name="T6" fmla="*/ 29 w 44"/>
                  <a:gd name="T7" fmla="*/ 68 h 89"/>
                  <a:gd name="T8" fmla="*/ 32 w 44"/>
                  <a:gd name="T9" fmla="*/ 56 h 89"/>
                  <a:gd name="T10" fmla="*/ 35 w 44"/>
                  <a:gd name="T11" fmla="*/ 43 h 89"/>
                  <a:gd name="T12" fmla="*/ 37 w 44"/>
                  <a:gd name="T13" fmla="*/ 29 h 89"/>
                  <a:gd name="T14" fmla="*/ 42 w 44"/>
                  <a:gd name="T15" fmla="*/ 16 h 89"/>
                  <a:gd name="T16" fmla="*/ 44 w 44"/>
                  <a:gd name="T17" fmla="*/ 6 h 89"/>
                  <a:gd name="T18" fmla="*/ 36 w 44"/>
                  <a:gd name="T19" fmla="*/ 0 h 89"/>
                  <a:gd name="T20" fmla="*/ 31 w 44"/>
                  <a:gd name="T21" fmla="*/ 14 h 89"/>
                  <a:gd name="T22" fmla="*/ 26 w 44"/>
                  <a:gd name="T23" fmla="*/ 26 h 89"/>
                  <a:gd name="T24" fmla="*/ 23 w 44"/>
                  <a:gd name="T25" fmla="*/ 41 h 89"/>
                  <a:gd name="T26" fmla="*/ 21 w 44"/>
                  <a:gd name="T27" fmla="*/ 54 h 89"/>
                  <a:gd name="T28" fmla="*/ 18 w 44"/>
                  <a:gd name="T29" fmla="*/ 65 h 89"/>
                  <a:gd name="T30" fmla="*/ 14 w 44"/>
                  <a:gd name="T31" fmla="*/ 73 h 89"/>
                  <a:gd name="T32" fmla="*/ 9 w 44"/>
                  <a:gd name="T33" fmla="*/ 77 h 89"/>
                  <a:gd name="T34" fmla="*/ 0 w 44"/>
                  <a:gd name="T35" fmla="*/ 78 h 89"/>
                  <a:gd name="T36" fmla="*/ 0 w 44"/>
                  <a:gd name="T3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89">
                    <a:moveTo>
                      <a:pt x="0" y="89"/>
                    </a:moveTo>
                    <a:lnTo>
                      <a:pt x="12" y="89"/>
                    </a:lnTo>
                    <a:lnTo>
                      <a:pt x="22" y="81"/>
                    </a:lnTo>
                    <a:lnTo>
                      <a:pt x="29" y="68"/>
                    </a:lnTo>
                    <a:lnTo>
                      <a:pt x="32" y="56"/>
                    </a:lnTo>
                    <a:lnTo>
                      <a:pt x="35" y="43"/>
                    </a:lnTo>
                    <a:lnTo>
                      <a:pt x="37" y="29"/>
                    </a:lnTo>
                    <a:lnTo>
                      <a:pt x="42" y="16"/>
                    </a:lnTo>
                    <a:lnTo>
                      <a:pt x="44" y="6"/>
                    </a:lnTo>
                    <a:lnTo>
                      <a:pt x="36" y="0"/>
                    </a:lnTo>
                    <a:lnTo>
                      <a:pt x="31" y="14"/>
                    </a:lnTo>
                    <a:lnTo>
                      <a:pt x="26" y="26"/>
                    </a:lnTo>
                    <a:lnTo>
                      <a:pt x="23" y="41"/>
                    </a:lnTo>
                    <a:lnTo>
                      <a:pt x="21" y="54"/>
                    </a:lnTo>
                    <a:lnTo>
                      <a:pt x="18" y="65"/>
                    </a:lnTo>
                    <a:lnTo>
                      <a:pt x="14" y="73"/>
                    </a:lnTo>
                    <a:lnTo>
                      <a:pt x="9" y="77"/>
                    </a:lnTo>
                    <a:lnTo>
                      <a:pt x="0" y="78"/>
                    </a:lnTo>
                    <a:lnTo>
                      <a:pt x="0"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40" name="Freeform 1780">
                <a:extLst>
                  <a:ext uri="{FF2B5EF4-FFF2-40B4-BE49-F238E27FC236}">
                    <a16:creationId xmlns:a16="http://schemas.microsoft.com/office/drawing/2014/main" id="{A45C142E-62FE-2875-E079-D63E38011557}"/>
                  </a:ext>
                </a:extLst>
              </p:cNvPr>
              <p:cNvSpPr>
                <a:spLocks/>
              </p:cNvSpPr>
              <p:nvPr/>
            </p:nvSpPr>
            <p:spPr bwMode="auto">
              <a:xfrm>
                <a:off x="4995" y="2843"/>
                <a:ext cx="78" cy="59"/>
              </a:xfrm>
              <a:custGeom>
                <a:avLst/>
                <a:gdLst>
                  <a:gd name="T0" fmla="*/ 0 w 235"/>
                  <a:gd name="T1" fmla="*/ 12 h 175"/>
                  <a:gd name="T2" fmla="*/ 21 w 235"/>
                  <a:gd name="T3" fmla="*/ 12 h 175"/>
                  <a:gd name="T4" fmla="*/ 41 w 235"/>
                  <a:gd name="T5" fmla="*/ 17 h 175"/>
                  <a:gd name="T6" fmla="*/ 57 w 235"/>
                  <a:gd name="T7" fmla="*/ 25 h 175"/>
                  <a:gd name="T8" fmla="*/ 74 w 235"/>
                  <a:gd name="T9" fmla="*/ 33 h 175"/>
                  <a:gd name="T10" fmla="*/ 85 w 235"/>
                  <a:gd name="T11" fmla="*/ 45 h 175"/>
                  <a:gd name="T12" fmla="*/ 101 w 235"/>
                  <a:gd name="T13" fmla="*/ 58 h 175"/>
                  <a:gd name="T14" fmla="*/ 114 w 235"/>
                  <a:gd name="T15" fmla="*/ 73 h 175"/>
                  <a:gd name="T16" fmla="*/ 124 w 235"/>
                  <a:gd name="T17" fmla="*/ 86 h 175"/>
                  <a:gd name="T18" fmla="*/ 136 w 235"/>
                  <a:gd name="T19" fmla="*/ 101 h 175"/>
                  <a:gd name="T20" fmla="*/ 148 w 235"/>
                  <a:gd name="T21" fmla="*/ 115 h 175"/>
                  <a:gd name="T22" fmla="*/ 159 w 235"/>
                  <a:gd name="T23" fmla="*/ 130 h 175"/>
                  <a:gd name="T24" fmla="*/ 171 w 235"/>
                  <a:gd name="T25" fmla="*/ 143 h 175"/>
                  <a:gd name="T26" fmla="*/ 186 w 235"/>
                  <a:gd name="T27" fmla="*/ 154 h 175"/>
                  <a:gd name="T28" fmla="*/ 200 w 235"/>
                  <a:gd name="T29" fmla="*/ 164 h 175"/>
                  <a:gd name="T30" fmla="*/ 217 w 235"/>
                  <a:gd name="T31" fmla="*/ 171 h 175"/>
                  <a:gd name="T32" fmla="*/ 235 w 235"/>
                  <a:gd name="T33" fmla="*/ 175 h 175"/>
                  <a:gd name="T34" fmla="*/ 235 w 235"/>
                  <a:gd name="T35" fmla="*/ 163 h 175"/>
                  <a:gd name="T36" fmla="*/ 220 w 235"/>
                  <a:gd name="T37" fmla="*/ 160 h 175"/>
                  <a:gd name="T38" fmla="*/ 205 w 235"/>
                  <a:gd name="T39" fmla="*/ 154 h 175"/>
                  <a:gd name="T40" fmla="*/ 192 w 235"/>
                  <a:gd name="T41" fmla="*/ 146 h 175"/>
                  <a:gd name="T42" fmla="*/ 180 w 235"/>
                  <a:gd name="T43" fmla="*/ 135 h 175"/>
                  <a:gd name="T44" fmla="*/ 167 w 235"/>
                  <a:gd name="T45" fmla="*/ 122 h 175"/>
                  <a:gd name="T46" fmla="*/ 156 w 235"/>
                  <a:gd name="T47" fmla="*/ 109 h 175"/>
                  <a:gd name="T48" fmla="*/ 144 w 235"/>
                  <a:gd name="T49" fmla="*/ 95 h 175"/>
                  <a:gd name="T50" fmla="*/ 133 w 235"/>
                  <a:gd name="T51" fmla="*/ 80 h 175"/>
                  <a:gd name="T52" fmla="*/ 122 w 235"/>
                  <a:gd name="T53" fmla="*/ 65 h 175"/>
                  <a:gd name="T54" fmla="*/ 109 w 235"/>
                  <a:gd name="T55" fmla="*/ 50 h 175"/>
                  <a:gd name="T56" fmla="*/ 95 w 235"/>
                  <a:gd name="T57" fmla="*/ 37 h 175"/>
                  <a:gd name="T58" fmla="*/ 80 w 235"/>
                  <a:gd name="T59" fmla="*/ 24 h 175"/>
                  <a:gd name="T60" fmla="*/ 63 w 235"/>
                  <a:gd name="T61" fmla="*/ 15 h 175"/>
                  <a:gd name="T62" fmla="*/ 43 w 235"/>
                  <a:gd name="T63" fmla="*/ 6 h 175"/>
                  <a:gd name="T64" fmla="*/ 23 w 235"/>
                  <a:gd name="T65" fmla="*/ 2 h 175"/>
                  <a:gd name="T66" fmla="*/ 0 w 235"/>
                  <a:gd name="T67" fmla="*/ 0 h 175"/>
                  <a:gd name="T68" fmla="*/ 0 w 235"/>
                  <a:gd name="T69" fmla="*/ 1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175">
                    <a:moveTo>
                      <a:pt x="0" y="12"/>
                    </a:moveTo>
                    <a:lnTo>
                      <a:pt x="21" y="12"/>
                    </a:lnTo>
                    <a:lnTo>
                      <a:pt x="41" y="17"/>
                    </a:lnTo>
                    <a:lnTo>
                      <a:pt x="57" y="25"/>
                    </a:lnTo>
                    <a:lnTo>
                      <a:pt x="74" y="33"/>
                    </a:lnTo>
                    <a:lnTo>
                      <a:pt x="85" y="45"/>
                    </a:lnTo>
                    <a:lnTo>
                      <a:pt x="101" y="58"/>
                    </a:lnTo>
                    <a:lnTo>
                      <a:pt x="114" y="73"/>
                    </a:lnTo>
                    <a:lnTo>
                      <a:pt x="124" y="86"/>
                    </a:lnTo>
                    <a:lnTo>
                      <a:pt x="136" y="101"/>
                    </a:lnTo>
                    <a:lnTo>
                      <a:pt x="148" y="115"/>
                    </a:lnTo>
                    <a:lnTo>
                      <a:pt x="159" y="130"/>
                    </a:lnTo>
                    <a:lnTo>
                      <a:pt x="171" y="143"/>
                    </a:lnTo>
                    <a:lnTo>
                      <a:pt x="186" y="154"/>
                    </a:lnTo>
                    <a:lnTo>
                      <a:pt x="200" y="164"/>
                    </a:lnTo>
                    <a:lnTo>
                      <a:pt x="217" y="171"/>
                    </a:lnTo>
                    <a:lnTo>
                      <a:pt x="235" y="175"/>
                    </a:lnTo>
                    <a:lnTo>
                      <a:pt x="235" y="163"/>
                    </a:lnTo>
                    <a:lnTo>
                      <a:pt x="220" y="160"/>
                    </a:lnTo>
                    <a:lnTo>
                      <a:pt x="205" y="154"/>
                    </a:lnTo>
                    <a:lnTo>
                      <a:pt x="192" y="146"/>
                    </a:lnTo>
                    <a:lnTo>
                      <a:pt x="180" y="135"/>
                    </a:lnTo>
                    <a:lnTo>
                      <a:pt x="167" y="122"/>
                    </a:lnTo>
                    <a:lnTo>
                      <a:pt x="156" y="109"/>
                    </a:lnTo>
                    <a:lnTo>
                      <a:pt x="144" y="95"/>
                    </a:lnTo>
                    <a:lnTo>
                      <a:pt x="133" y="80"/>
                    </a:lnTo>
                    <a:lnTo>
                      <a:pt x="122" y="65"/>
                    </a:lnTo>
                    <a:lnTo>
                      <a:pt x="109" y="50"/>
                    </a:lnTo>
                    <a:lnTo>
                      <a:pt x="95" y="37"/>
                    </a:lnTo>
                    <a:lnTo>
                      <a:pt x="80" y="24"/>
                    </a:lnTo>
                    <a:lnTo>
                      <a:pt x="63" y="15"/>
                    </a:lnTo>
                    <a:lnTo>
                      <a:pt x="43" y="6"/>
                    </a:lnTo>
                    <a:lnTo>
                      <a:pt x="23" y="2"/>
                    </a:lnTo>
                    <a:lnTo>
                      <a:pt x="0"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41" name="Freeform 1781">
                <a:extLst>
                  <a:ext uri="{FF2B5EF4-FFF2-40B4-BE49-F238E27FC236}">
                    <a16:creationId xmlns:a16="http://schemas.microsoft.com/office/drawing/2014/main" id="{458482CA-0C52-349D-F59E-0DEA5E23323B}"/>
                  </a:ext>
                </a:extLst>
              </p:cNvPr>
              <p:cNvSpPr>
                <a:spLocks/>
              </p:cNvSpPr>
              <p:nvPr/>
            </p:nvSpPr>
            <p:spPr bwMode="auto">
              <a:xfrm>
                <a:off x="4956" y="2806"/>
                <a:ext cx="39" cy="41"/>
              </a:xfrm>
              <a:custGeom>
                <a:avLst/>
                <a:gdLst>
                  <a:gd name="T0" fmla="*/ 0 w 115"/>
                  <a:gd name="T1" fmla="*/ 9 h 124"/>
                  <a:gd name="T2" fmla="*/ 14 w 115"/>
                  <a:gd name="T3" fmla="*/ 21 h 124"/>
                  <a:gd name="T4" fmla="*/ 28 w 115"/>
                  <a:gd name="T5" fmla="*/ 39 h 124"/>
                  <a:gd name="T6" fmla="*/ 42 w 115"/>
                  <a:gd name="T7" fmla="*/ 56 h 124"/>
                  <a:gd name="T8" fmla="*/ 55 w 115"/>
                  <a:gd name="T9" fmla="*/ 74 h 124"/>
                  <a:gd name="T10" fmla="*/ 67 w 115"/>
                  <a:gd name="T11" fmla="*/ 93 h 124"/>
                  <a:gd name="T12" fmla="*/ 81 w 115"/>
                  <a:gd name="T13" fmla="*/ 109 h 124"/>
                  <a:gd name="T14" fmla="*/ 97 w 115"/>
                  <a:gd name="T15" fmla="*/ 120 h 124"/>
                  <a:gd name="T16" fmla="*/ 115 w 115"/>
                  <a:gd name="T17" fmla="*/ 124 h 124"/>
                  <a:gd name="T18" fmla="*/ 115 w 115"/>
                  <a:gd name="T19" fmla="*/ 112 h 124"/>
                  <a:gd name="T20" fmla="*/ 102 w 115"/>
                  <a:gd name="T21" fmla="*/ 109 h 124"/>
                  <a:gd name="T22" fmla="*/ 89 w 115"/>
                  <a:gd name="T23" fmla="*/ 100 h 124"/>
                  <a:gd name="T24" fmla="*/ 75 w 115"/>
                  <a:gd name="T25" fmla="*/ 87 h 124"/>
                  <a:gd name="T26" fmla="*/ 64 w 115"/>
                  <a:gd name="T27" fmla="*/ 69 h 124"/>
                  <a:gd name="T28" fmla="*/ 52 w 115"/>
                  <a:gd name="T29" fmla="*/ 50 h 124"/>
                  <a:gd name="T30" fmla="*/ 36 w 115"/>
                  <a:gd name="T31" fmla="*/ 31 h 124"/>
                  <a:gd name="T32" fmla="*/ 23 w 115"/>
                  <a:gd name="T33" fmla="*/ 13 h 124"/>
                  <a:gd name="T34" fmla="*/ 6 w 115"/>
                  <a:gd name="T35" fmla="*/ 0 h 124"/>
                  <a:gd name="T36" fmla="*/ 0 w 115"/>
                  <a:gd name="T37"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24">
                    <a:moveTo>
                      <a:pt x="0" y="9"/>
                    </a:moveTo>
                    <a:lnTo>
                      <a:pt x="14" y="21"/>
                    </a:lnTo>
                    <a:lnTo>
                      <a:pt x="28" y="39"/>
                    </a:lnTo>
                    <a:lnTo>
                      <a:pt x="42" y="56"/>
                    </a:lnTo>
                    <a:lnTo>
                      <a:pt x="55" y="74"/>
                    </a:lnTo>
                    <a:lnTo>
                      <a:pt x="67" y="93"/>
                    </a:lnTo>
                    <a:lnTo>
                      <a:pt x="81" y="109"/>
                    </a:lnTo>
                    <a:lnTo>
                      <a:pt x="97" y="120"/>
                    </a:lnTo>
                    <a:lnTo>
                      <a:pt x="115" y="124"/>
                    </a:lnTo>
                    <a:lnTo>
                      <a:pt x="115" y="112"/>
                    </a:lnTo>
                    <a:lnTo>
                      <a:pt x="102" y="109"/>
                    </a:lnTo>
                    <a:lnTo>
                      <a:pt x="89" y="100"/>
                    </a:lnTo>
                    <a:lnTo>
                      <a:pt x="75" y="87"/>
                    </a:lnTo>
                    <a:lnTo>
                      <a:pt x="64" y="69"/>
                    </a:lnTo>
                    <a:lnTo>
                      <a:pt x="52" y="50"/>
                    </a:lnTo>
                    <a:lnTo>
                      <a:pt x="36" y="31"/>
                    </a:lnTo>
                    <a:lnTo>
                      <a:pt x="23" y="13"/>
                    </a:lnTo>
                    <a:lnTo>
                      <a:pt x="6"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42" name="Freeform 1782">
                <a:extLst>
                  <a:ext uri="{FF2B5EF4-FFF2-40B4-BE49-F238E27FC236}">
                    <a16:creationId xmlns:a16="http://schemas.microsoft.com/office/drawing/2014/main" id="{0F1B1101-7722-DDA0-FBE4-0B4AF200EB5A}"/>
                  </a:ext>
                </a:extLst>
              </p:cNvPr>
              <p:cNvSpPr>
                <a:spLocks/>
              </p:cNvSpPr>
              <p:nvPr/>
            </p:nvSpPr>
            <p:spPr bwMode="auto">
              <a:xfrm>
                <a:off x="4925" y="2790"/>
                <a:ext cx="33" cy="19"/>
              </a:xfrm>
              <a:custGeom>
                <a:avLst/>
                <a:gdLst>
                  <a:gd name="T0" fmla="*/ 3 w 101"/>
                  <a:gd name="T1" fmla="*/ 0 h 56"/>
                  <a:gd name="T2" fmla="*/ 0 w 101"/>
                  <a:gd name="T3" fmla="*/ 20 h 56"/>
                  <a:gd name="T4" fmla="*/ 8 w 101"/>
                  <a:gd name="T5" fmla="*/ 34 h 56"/>
                  <a:gd name="T6" fmla="*/ 21 w 101"/>
                  <a:gd name="T7" fmla="*/ 42 h 56"/>
                  <a:gd name="T8" fmla="*/ 39 w 101"/>
                  <a:gd name="T9" fmla="*/ 47 h 56"/>
                  <a:gd name="T10" fmla="*/ 55 w 101"/>
                  <a:gd name="T11" fmla="*/ 49 h 56"/>
                  <a:gd name="T12" fmla="*/ 72 w 101"/>
                  <a:gd name="T13" fmla="*/ 53 h 56"/>
                  <a:gd name="T14" fmla="*/ 87 w 101"/>
                  <a:gd name="T15" fmla="*/ 54 h 56"/>
                  <a:gd name="T16" fmla="*/ 95 w 101"/>
                  <a:gd name="T17" fmla="*/ 56 h 56"/>
                  <a:gd name="T18" fmla="*/ 101 w 101"/>
                  <a:gd name="T19" fmla="*/ 48 h 56"/>
                  <a:gd name="T20" fmla="*/ 89 w 101"/>
                  <a:gd name="T21" fmla="*/ 42 h 56"/>
                  <a:gd name="T22" fmla="*/ 74 w 101"/>
                  <a:gd name="T23" fmla="*/ 41 h 56"/>
                  <a:gd name="T24" fmla="*/ 58 w 101"/>
                  <a:gd name="T25" fmla="*/ 38 h 56"/>
                  <a:gd name="T26" fmla="*/ 41 w 101"/>
                  <a:gd name="T27" fmla="*/ 35 h 56"/>
                  <a:gd name="T28" fmla="*/ 28 w 101"/>
                  <a:gd name="T29" fmla="*/ 31 h 56"/>
                  <a:gd name="T30" fmla="*/ 18 w 101"/>
                  <a:gd name="T31" fmla="*/ 26 h 56"/>
                  <a:gd name="T32" fmla="*/ 12 w 101"/>
                  <a:gd name="T33" fmla="*/ 18 h 56"/>
                  <a:gd name="T34" fmla="*/ 13 w 101"/>
                  <a:gd name="T35" fmla="*/ 2 h 56"/>
                  <a:gd name="T36" fmla="*/ 3 w 101"/>
                  <a:gd name="T3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56">
                    <a:moveTo>
                      <a:pt x="3" y="0"/>
                    </a:moveTo>
                    <a:lnTo>
                      <a:pt x="0" y="20"/>
                    </a:lnTo>
                    <a:lnTo>
                      <a:pt x="8" y="34"/>
                    </a:lnTo>
                    <a:lnTo>
                      <a:pt x="21" y="42"/>
                    </a:lnTo>
                    <a:lnTo>
                      <a:pt x="39" y="47"/>
                    </a:lnTo>
                    <a:lnTo>
                      <a:pt x="55" y="49"/>
                    </a:lnTo>
                    <a:lnTo>
                      <a:pt x="72" y="53"/>
                    </a:lnTo>
                    <a:lnTo>
                      <a:pt x="87" y="54"/>
                    </a:lnTo>
                    <a:lnTo>
                      <a:pt x="95" y="56"/>
                    </a:lnTo>
                    <a:lnTo>
                      <a:pt x="101" y="48"/>
                    </a:lnTo>
                    <a:lnTo>
                      <a:pt x="89" y="42"/>
                    </a:lnTo>
                    <a:lnTo>
                      <a:pt x="74" y="41"/>
                    </a:lnTo>
                    <a:lnTo>
                      <a:pt x="58" y="38"/>
                    </a:lnTo>
                    <a:lnTo>
                      <a:pt x="41" y="35"/>
                    </a:lnTo>
                    <a:lnTo>
                      <a:pt x="28" y="31"/>
                    </a:lnTo>
                    <a:lnTo>
                      <a:pt x="18" y="26"/>
                    </a:lnTo>
                    <a:lnTo>
                      <a:pt x="12" y="18"/>
                    </a:lnTo>
                    <a:lnTo>
                      <a:pt x="13"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43" name="Freeform 1783">
                <a:extLst>
                  <a:ext uri="{FF2B5EF4-FFF2-40B4-BE49-F238E27FC236}">
                    <a16:creationId xmlns:a16="http://schemas.microsoft.com/office/drawing/2014/main" id="{7396AFBE-030D-DFF1-F962-BA92BA889A21}"/>
                  </a:ext>
                </a:extLst>
              </p:cNvPr>
              <p:cNvSpPr>
                <a:spLocks/>
              </p:cNvSpPr>
              <p:nvPr/>
            </p:nvSpPr>
            <p:spPr bwMode="auto">
              <a:xfrm>
                <a:off x="4926" y="2778"/>
                <a:ext cx="28" cy="13"/>
              </a:xfrm>
              <a:custGeom>
                <a:avLst/>
                <a:gdLst>
                  <a:gd name="T0" fmla="*/ 73 w 84"/>
                  <a:gd name="T1" fmla="*/ 0 h 39"/>
                  <a:gd name="T2" fmla="*/ 67 w 84"/>
                  <a:gd name="T3" fmla="*/ 7 h 39"/>
                  <a:gd name="T4" fmla="*/ 62 w 84"/>
                  <a:gd name="T5" fmla="*/ 11 h 39"/>
                  <a:gd name="T6" fmla="*/ 51 w 84"/>
                  <a:gd name="T7" fmla="*/ 13 h 39"/>
                  <a:gd name="T8" fmla="*/ 41 w 84"/>
                  <a:gd name="T9" fmla="*/ 14 h 39"/>
                  <a:gd name="T10" fmla="*/ 29 w 84"/>
                  <a:gd name="T11" fmla="*/ 16 h 39"/>
                  <a:gd name="T12" fmla="*/ 16 w 84"/>
                  <a:gd name="T13" fmla="*/ 17 h 39"/>
                  <a:gd name="T14" fmla="*/ 7 w 84"/>
                  <a:gd name="T15" fmla="*/ 24 h 39"/>
                  <a:gd name="T16" fmla="*/ 0 w 84"/>
                  <a:gd name="T17" fmla="*/ 37 h 39"/>
                  <a:gd name="T18" fmla="*/ 11 w 84"/>
                  <a:gd name="T19" fmla="*/ 39 h 39"/>
                  <a:gd name="T20" fmla="*/ 16 w 84"/>
                  <a:gd name="T21" fmla="*/ 32 h 39"/>
                  <a:gd name="T22" fmla="*/ 19 w 84"/>
                  <a:gd name="T23" fmla="*/ 29 h 39"/>
                  <a:gd name="T24" fmla="*/ 29 w 84"/>
                  <a:gd name="T25" fmla="*/ 27 h 39"/>
                  <a:gd name="T26" fmla="*/ 41 w 84"/>
                  <a:gd name="T27" fmla="*/ 25 h 39"/>
                  <a:gd name="T28" fmla="*/ 51 w 84"/>
                  <a:gd name="T29" fmla="*/ 24 h 39"/>
                  <a:gd name="T30" fmla="*/ 64 w 84"/>
                  <a:gd name="T31" fmla="*/ 22 h 39"/>
                  <a:gd name="T32" fmla="*/ 77 w 84"/>
                  <a:gd name="T33" fmla="*/ 16 h 39"/>
                  <a:gd name="T34" fmla="*/ 84 w 84"/>
                  <a:gd name="T35" fmla="*/ 6 h 39"/>
                  <a:gd name="T36" fmla="*/ 73 w 84"/>
                  <a:gd name="T3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39">
                    <a:moveTo>
                      <a:pt x="73" y="0"/>
                    </a:moveTo>
                    <a:lnTo>
                      <a:pt x="67" y="7"/>
                    </a:lnTo>
                    <a:lnTo>
                      <a:pt x="62" y="11"/>
                    </a:lnTo>
                    <a:lnTo>
                      <a:pt x="51" y="13"/>
                    </a:lnTo>
                    <a:lnTo>
                      <a:pt x="41" y="14"/>
                    </a:lnTo>
                    <a:lnTo>
                      <a:pt x="29" y="16"/>
                    </a:lnTo>
                    <a:lnTo>
                      <a:pt x="16" y="17"/>
                    </a:lnTo>
                    <a:lnTo>
                      <a:pt x="7" y="24"/>
                    </a:lnTo>
                    <a:lnTo>
                      <a:pt x="0" y="37"/>
                    </a:lnTo>
                    <a:lnTo>
                      <a:pt x="11" y="39"/>
                    </a:lnTo>
                    <a:lnTo>
                      <a:pt x="16" y="32"/>
                    </a:lnTo>
                    <a:lnTo>
                      <a:pt x="19" y="29"/>
                    </a:lnTo>
                    <a:lnTo>
                      <a:pt x="29" y="27"/>
                    </a:lnTo>
                    <a:lnTo>
                      <a:pt x="41" y="25"/>
                    </a:lnTo>
                    <a:lnTo>
                      <a:pt x="51" y="24"/>
                    </a:lnTo>
                    <a:lnTo>
                      <a:pt x="64" y="22"/>
                    </a:lnTo>
                    <a:lnTo>
                      <a:pt x="77" y="16"/>
                    </a:lnTo>
                    <a:lnTo>
                      <a:pt x="84" y="6"/>
                    </a:lnTo>
                    <a:lnTo>
                      <a:pt x="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44" name="Freeform 1784">
                <a:extLst>
                  <a:ext uri="{FF2B5EF4-FFF2-40B4-BE49-F238E27FC236}">
                    <a16:creationId xmlns:a16="http://schemas.microsoft.com/office/drawing/2014/main" id="{AF8C03A9-C594-1143-CDB1-13566E8216ED}"/>
                  </a:ext>
                </a:extLst>
              </p:cNvPr>
              <p:cNvSpPr>
                <a:spLocks/>
              </p:cNvSpPr>
              <p:nvPr/>
            </p:nvSpPr>
            <p:spPr bwMode="auto">
              <a:xfrm>
                <a:off x="4945" y="2751"/>
                <a:ext cx="10" cy="29"/>
              </a:xfrm>
              <a:custGeom>
                <a:avLst/>
                <a:gdLst>
                  <a:gd name="T0" fmla="*/ 31 w 31"/>
                  <a:gd name="T1" fmla="*/ 0 h 85"/>
                  <a:gd name="T2" fmla="*/ 12 w 31"/>
                  <a:gd name="T3" fmla="*/ 3 h 85"/>
                  <a:gd name="T4" fmla="*/ 0 w 31"/>
                  <a:gd name="T5" fmla="*/ 13 h 85"/>
                  <a:gd name="T6" fmla="*/ 0 w 31"/>
                  <a:gd name="T7" fmla="*/ 26 h 85"/>
                  <a:gd name="T8" fmla="*/ 4 w 31"/>
                  <a:gd name="T9" fmla="*/ 35 h 85"/>
                  <a:gd name="T10" fmla="*/ 8 w 31"/>
                  <a:gd name="T11" fmla="*/ 48 h 85"/>
                  <a:gd name="T12" fmla="*/ 13 w 31"/>
                  <a:gd name="T13" fmla="*/ 59 h 85"/>
                  <a:gd name="T14" fmla="*/ 16 w 31"/>
                  <a:gd name="T15" fmla="*/ 69 h 85"/>
                  <a:gd name="T16" fmla="*/ 15 w 31"/>
                  <a:gd name="T17" fmla="*/ 79 h 85"/>
                  <a:gd name="T18" fmla="*/ 26 w 31"/>
                  <a:gd name="T19" fmla="*/ 85 h 85"/>
                  <a:gd name="T20" fmla="*/ 27 w 31"/>
                  <a:gd name="T21" fmla="*/ 69 h 85"/>
                  <a:gd name="T22" fmla="*/ 25 w 31"/>
                  <a:gd name="T23" fmla="*/ 56 h 85"/>
                  <a:gd name="T24" fmla="*/ 20 w 31"/>
                  <a:gd name="T25" fmla="*/ 42 h 85"/>
                  <a:gd name="T26" fmla="*/ 15 w 31"/>
                  <a:gd name="T27" fmla="*/ 33 h 85"/>
                  <a:gd name="T28" fmla="*/ 12 w 31"/>
                  <a:gd name="T29" fmla="*/ 22 h 85"/>
                  <a:gd name="T30" fmla="*/ 12 w 31"/>
                  <a:gd name="T31" fmla="*/ 19 h 85"/>
                  <a:gd name="T32" fmla="*/ 18 w 31"/>
                  <a:gd name="T33" fmla="*/ 14 h 85"/>
                  <a:gd name="T34" fmla="*/ 31 w 31"/>
                  <a:gd name="T35" fmla="*/ 11 h 85"/>
                  <a:gd name="T36" fmla="*/ 31 w 31"/>
                  <a:gd name="T3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85">
                    <a:moveTo>
                      <a:pt x="31" y="0"/>
                    </a:moveTo>
                    <a:lnTo>
                      <a:pt x="12" y="3"/>
                    </a:lnTo>
                    <a:lnTo>
                      <a:pt x="0" y="13"/>
                    </a:lnTo>
                    <a:lnTo>
                      <a:pt x="0" y="26"/>
                    </a:lnTo>
                    <a:lnTo>
                      <a:pt x="4" y="35"/>
                    </a:lnTo>
                    <a:lnTo>
                      <a:pt x="8" y="48"/>
                    </a:lnTo>
                    <a:lnTo>
                      <a:pt x="13" y="59"/>
                    </a:lnTo>
                    <a:lnTo>
                      <a:pt x="16" y="69"/>
                    </a:lnTo>
                    <a:lnTo>
                      <a:pt x="15" y="79"/>
                    </a:lnTo>
                    <a:lnTo>
                      <a:pt x="26" y="85"/>
                    </a:lnTo>
                    <a:lnTo>
                      <a:pt x="27" y="69"/>
                    </a:lnTo>
                    <a:lnTo>
                      <a:pt x="25" y="56"/>
                    </a:lnTo>
                    <a:lnTo>
                      <a:pt x="20" y="42"/>
                    </a:lnTo>
                    <a:lnTo>
                      <a:pt x="15" y="33"/>
                    </a:lnTo>
                    <a:lnTo>
                      <a:pt x="12" y="22"/>
                    </a:lnTo>
                    <a:lnTo>
                      <a:pt x="12" y="19"/>
                    </a:lnTo>
                    <a:lnTo>
                      <a:pt x="18" y="14"/>
                    </a:lnTo>
                    <a:lnTo>
                      <a:pt x="31" y="11"/>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45" name="Freeform 1785">
                <a:extLst>
                  <a:ext uri="{FF2B5EF4-FFF2-40B4-BE49-F238E27FC236}">
                    <a16:creationId xmlns:a16="http://schemas.microsoft.com/office/drawing/2014/main" id="{A5FD1E82-E812-F22F-55B6-48C289CDD2DE}"/>
                  </a:ext>
                </a:extLst>
              </p:cNvPr>
              <p:cNvSpPr>
                <a:spLocks/>
              </p:cNvSpPr>
              <p:nvPr/>
            </p:nvSpPr>
            <p:spPr bwMode="auto">
              <a:xfrm>
                <a:off x="4955" y="2751"/>
                <a:ext cx="23" cy="17"/>
              </a:xfrm>
              <a:custGeom>
                <a:avLst/>
                <a:gdLst>
                  <a:gd name="T0" fmla="*/ 69 w 69"/>
                  <a:gd name="T1" fmla="*/ 43 h 52"/>
                  <a:gd name="T2" fmla="*/ 60 w 69"/>
                  <a:gd name="T3" fmla="*/ 36 h 52"/>
                  <a:gd name="T4" fmla="*/ 53 w 69"/>
                  <a:gd name="T5" fmla="*/ 31 h 52"/>
                  <a:gd name="T6" fmla="*/ 45 w 69"/>
                  <a:gd name="T7" fmla="*/ 23 h 52"/>
                  <a:gd name="T8" fmla="*/ 37 w 69"/>
                  <a:gd name="T9" fmla="*/ 16 h 52"/>
                  <a:gd name="T10" fmla="*/ 28 w 69"/>
                  <a:gd name="T11" fmla="*/ 11 h 52"/>
                  <a:gd name="T12" fmla="*/ 19 w 69"/>
                  <a:gd name="T13" fmla="*/ 4 h 52"/>
                  <a:gd name="T14" fmla="*/ 9 w 69"/>
                  <a:gd name="T15" fmla="*/ 0 h 52"/>
                  <a:gd name="T16" fmla="*/ 0 w 69"/>
                  <a:gd name="T17" fmla="*/ 0 h 52"/>
                  <a:gd name="T18" fmla="*/ 0 w 69"/>
                  <a:gd name="T19" fmla="*/ 12 h 52"/>
                  <a:gd name="T20" fmla="*/ 7 w 69"/>
                  <a:gd name="T21" fmla="*/ 12 h 52"/>
                  <a:gd name="T22" fmla="*/ 14 w 69"/>
                  <a:gd name="T23" fmla="*/ 15 h 52"/>
                  <a:gd name="T24" fmla="*/ 22 w 69"/>
                  <a:gd name="T25" fmla="*/ 19 h 52"/>
                  <a:gd name="T26" fmla="*/ 29 w 69"/>
                  <a:gd name="T27" fmla="*/ 25 h 52"/>
                  <a:gd name="T28" fmla="*/ 36 w 69"/>
                  <a:gd name="T29" fmla="*/ 32 h 52"/>
                  <a:gd name="T30" fmla="*/ 45 w 69"/>
                  <a:gd name="T31" fmla="*/ 39 h 52"/>
                  <a:gd name="T32" fmla="*/ 55 w 69"/>
                  <a:gd name="T33" fmla="*/ 46 h 52"/>
                  <a:gd name="T34" fmla="*/ 63 w 69"/>
                  <a:gd name="T35" fmla="*/ 52 h 52"/>
                  <a:gd name="T36" fmla="*/ 69 w 69"/>
                  <a:gd name="T3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52">
                    <a:moveTo>
                      <a:pt x="69" y="43"/>
                    </a:moveTo>
                    <a:lnTo>
                      <a:pt x="60" y="36"/>
                    </a:lnTo>
                    <a:lnTo>
                      <a:pt x="53" y="31"/>
                    </a:lnTo>
                    <a:lnTo>
                      <a:pt x="45" y="23"/>
                    </a:lnTo>
                    <a:lnTo>
                      <a:pt x="37" y="16"/>
                    </a:lnTo>
                    <a:lnTo>
                      <a:pt x="28" y="11"/>
                    </a:lnTo>
                    <a:lnTo>
                      <a:pt x="19" y="4"/>
                    </a:lnTo>
                    <a:lnTo>
                      <a:pt x="9" y="0"/>
                    </a:lnTo>
                    <a:lnTo>
                      <a:pt x="0" y="0"/>
                    </a:lnTo>
                    <a:lnTo>
                      <a:pt x="0" y="12"/>
                    </a:lnTo>
                    <a:lnTo>
                      <a:pt x="7" y="12"/>
                    </a:lnTo>
                    <a:lnTo>
                      <a:pt x="14" y="15"/>
                    </a:lnTo>
                    <a:lnTo>
                      <a:pt x="22" y="19"/>
                    </a:lnTo>
                    <a:lnTo>
                      <a:pt x="29" y="25"/>
                    </a:lnTo>
                    <a:lnTo>
                      <a:pt x="36" y="32"/>
                    </a:lnTo>
                    <a:lnTo>
                      <a:pt x="45" y="39"/>
                    </a:lnTo>
                    <a:lnTo>
                      <a:pt x="55" y="46"/>
                    </a:lnTo>
                    <a:lnTo>
                      <a:pt x="63" y="52"/>
                    </a:lnTo>
                    <a:lnTo>
                      <a:pt x="69"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46" name="Freeform 1786">
                <a:extLst>
                  <a:ext uri="{FF2B5EF4-FFF2-40B4-BE49-F238E27FC236}">
                    <a16:creationId xmlns:a16="http://schemas.microsoft.com/office/drawing/2014/main" id="{5FB2AC73-CBB4-8EA6-521E-B5EC76F28726}"/>
                  </a:ext>
                </a:extLst>
              </p:cNvPr>
              <p:cNvSpPr>
                <a:spLocks/>
              </p:cNvSpPr>
              <p:nvPr/>
            </p:nvSpPr>
            <p:spPr bwMode="auto">
              <a:xfrm>
                <a:off x="4987" y="2794"/>
                <a:ext cx="30" cy="25"/>
              </a:xfrm>
              <a:custGeom>
                <a:avLst/>
                <a:gdLst>
                  <a:gd name="T0" fmla="*/ 45 w 91"/>
                  <a:gd name="T1" fmla="*/ 75 h 75"/>
                  <a:gd name="T2" fmla="*/ 55 w 91"/>
                  <a:gd name="T3" fmla="*/ 73 h 75"/>
                  <a:gd name="T4" fmla="*/ 64 w 91"/>
                  <a:gd name="T5" fmla="*/ 71 h 75"/>
                  <a:gd name="T6" fmla="*/ 71 w 91"/>
                  <a:gd name="T7" fmla="*/ 68 h 75"/>
                  <a:gd name="T8" fmla="*/ 78 w 91"/>
                  <a:gd name="T9" fmla="*/ 63 h 75"/>
                  <a:gd name="T10" fmla="*/ 84 w 91"/>
                  <a:gd name="T11" fmla="*/ 57 h 75"/>
                  <a:gd name="T12" fmla="*/ 88 w 91"/>
                  <a:gd name="T13" fmla="*/ 52 h 75"/>
                  <a:gd name="T14" fmla="*/ 89 w 91"/>
                  <a:gd name="T15" fmla="*/ 45 h 75"/>
                  <a:gd name="T16" fmla="*/ 91 w 91"/>
                  <a:gd name="T17" fmla="*/ 37 h 75"/>
                  <a:gd name="T18" fmla="*/ 89 w 91"/>
                  <a:gd name="T19" fmla="*/ 31 h 75"/>
                  <a:gd name="T20" fmla="*/ 88 w 91"/>
                  <a:gd name="T21" fmla="*/ 22 h 75"/>
                  <a:gd name="T22" fmla="*/ 84 w 91"/>
                  <a:gd name="T23" fmla="*/ 17 h 75"/>
                  <a:gd name="T24" fmla="*/ 78 w 91"/>
                  <a:gd name="T25" fmla="*/ 10 h 75"/>
                  <a:gd name="T26" fmla="*/ 71 w 91"/>
                  <a:gd name="T27" fmla="*/ 7 h 75"/>
                  <a:gd name="T28" fmla="*/ 64 w 91"/>
                  <a:gd name="T29" fmla="*/ 2 h 75"/>
                  <a:gd name="T30" fmla="*/ 55 w 91"/>
                  <a:gd name="T31" fmla="*/ 1 h 75"/>
                  <a:gd name="T32" fmla="*/ 45 w 91"/>
                  <a:gd name="T33" fmla="*/ 0 h 75"/>
                  <a:gd name="T34" fmla="*/ 37 w 91"/>
                  <a:gd name="T35" fmla="*/ 1 h 75"/>
                  <a:gd name="T36" fmla="*/ 28 w 91"/>
                  <a:gd name="T37" fmla="*/ 2 h 75"/>
                  <a:gd name="T38" fmla="*/ 20 w 91"/>
                  <a:gd name="T39" fmla="*/ 7 h 75"/>
                  <a:gd name="T40" fmla="*/ 14 w 91"/>
                  <a:gd name="T41" fmla="*/ 10 h 75"/>
                  <a:gd name="T42" fmla="*/ 9 w 91"/>
                  <a:gd name="T43" fmla="*/ 17 h 75"/>
                  <a:gd name="T44" fmla="*/ 4 w 91"/>
                  <a:gd name="T45" fmla="*/ 22 h 75"/>
                  <a:gd name="T46" fmla="*/ 2 w 91"/>
                  <a:gd name="T47" fmla="*/ 31 h 75"/>
                  <a:gd name="T48" fmla="*/ 0 w 91"/>
                  <a:gd name="T49" fmla="*/ 37 h 75"/>
                  <a:gd name="T50" fmla="*/ 2 w 91"/>
                  <a:gd name="T51" fmla="*/ 45 h 75"/>
                  <a:gd name="T52" fmla="*/ 4 w 91"/>
                  <a:gd name="T53" fmla="*/ 52 h 75"/>
                  <a:gd name="T54" fmla="*/ 9 w 91"/>
                  <a:gd name="T55" fmla="*/ 57 h 75"/>
                  <a:gd name="T56" fmla="*/ 14 w 91"/>
                  <a:gd name="T57" fmla="*/ 63 h 75"/>
                  <a:gd name="T58" fmla="*/ 20 w 91"/>
                  <a:gd name="T59" fmla="*/ 68 h 75"/>
                  <a:gd name="T60" fmla="*/ 28 w 91"/>
                  <a:gd name="T61" fmla="*/ 71 h 75"/>
                  <a:gd name="T62" fmla="*/ 37 w 91"/>
                  <a:gd name="T63" fmla="*/ 73 h 75"/>
                  <a:gd name="T64" fmla="*/ 45 w 91"/>
                  <a:gd name="T6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75">
                    <a:moveTo>
                      <a:pt x="45" y="75"/>
                    </a:moveTo>
                    <a:lnTo>
                      <a:pt x="55" y="73"/>
                    </a:lnTo>
                    <a:lnTo>
                      <a:pt x="64" y="71"/>
                    </a:lnTo>
                    <a:lnTo>
                      <a:pt x="71" y="68"/>
                    </a:lnTo>
                    <a:lnTo>
                      <a:pt x="78" y="63"/>
                    </a:lnTo>
                    <a:lnTo>
                      <a:pt x="84" y="57"/>
                    </a:lnTo>
                    <a:lnTo>
                      <a:pt x="88" y="52"/>
                    </a:lnTo>
                    <a:lnTo>
                      <a:pt x="89" y="45"/>
                    </a:lnTo>
                    <a:lnTo>
                      <a:pt x="91" y="37"/>
                    </a:lnTo>
                    <a:lnTo>
                      <a:pt x="89" y="31"/>
                    </a:lnTo>
                    <a:lnTo>
                      <a:pt x="88" y="22"/>
                    </a:lnTo>
                    <a:lnTo>
                      <a:pt x="84" y="17"/>
                    </a:lnTo>
                    <a:lnTo>
                      <a:pt x="78" y="10"/>
                    </a:lnTo>
                    <a:lnTo>
                      <a:pt x="71" y="7"/>
                    </a:lnTo>
                    <a:lnTo>
                      <a:pt x="64" y="2"/>
                    </a:lnTo>
                    <a:lnTo>
                      <a:pt x="55" y="1"/>
                    </a:lnTo>
                    <a:lnTo>
                      <a:pt x="45" y="0"/>
                    </a:lnTo>
                    <a:lnTo>
                      <a:pt x="37" y="1"/>
                    </a:lnTo>
                    <a:lnTo>
                      <a:pt x="28" y="2"/>
                    </a:lnTo>
                    <a:lnTo>
                      <a:pt x="20" y="7"/>
                    </a:lnTo>
                    <a:lnTo>
                      <a:pt x="14" y="10"/>
                    </a:lnTo>
                    <a:lnTo>
                      <a:pt x="9" y="17"/>
                    </a:lnTo>
                    <a:lnTo>
                      <a:pt x="4" y="22"/>
                    </a:lnTo>
                    <a:lnTo>
                      <a:pt x="2" y="31"/>
                    </a:lnTo>
                    <a:lnTo>
                      <a:pt x="0" y="37"/>
                    </a:lnTo>
                    <a:lnTo>
                      <a:pt x="2" y="45"/>
                    </a:lnTo>
                    <a:lnTo>
                      <a:pt x="4" y="52"/>
                    </a:lnTo>
                    <a:lnTo>
                      <a:pt x="9" y="57"/>
                    </a:lnTo>
                    <a:lnTo>
                      <a:pt x="14" y="63"/>
                    </a:lnTo>
                    <a:lnTo>
                      <a:pt x="20" y="68"/>
                    </a:lnTo>
                    <a:lnTo>
                      <a:pt x="28" y="71"/>
                    </a:lnTo>
                    <a:lnTo>
                      <a:pt x="37" y="73"/>
                    </a:lnTo>
                    <a:lnTo>
                      <a:pt x="45" y="75"/>
                    </a:lnTo>
                    <a:close/>
                  </a:path>
                </a:pathLst>
              </a:custGeom>
              <a:solidFill>
                <a:srgbClr val="33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47" name="Freeform 1787">
                <a:extLst>
                  <a:ext uri="{FF2B5EF4-FFF2-40B4-BE49-F238E27FC236}">
                    <a16:creationId xmlns:a16="http://schemas.microsoft.com/office/drawing/2014/main" id="{451FB9F2-2ABD-190E-51ED-D41145CA263F}"/>
                  </a:ext>
                </a:extLst>
              </p:cNvPr>
              <p:cNvSpPr>
                <a:spLocks/>
              </p:cNvSpPr>
              <p:nvPr/>
            </p:nvSpPr>
            <p:spPr bwMode="auto">
              <a:xfrm>
                <a:off x="4987" y="2794"/>
                <a:ext cx="30" cy="25"/>
              </a:xfrm>
              <a:custGeom>
                <a:avLst/>
                <a:gdLst>
                  <a:gd name="T0" fmla="*/ 45 w 91"/>
                  <a:gd name="T1" fmla="*/ 75 h 75"/>
                  <a:gd name="T2" fmla="*/ 55 w 91"/>
                  <a:gd name="T3" fmla="*/ 73 h 75"/>
                  <a:gd name="T4" fmla="*/ 64 w 91"/>
                  <a:gd name="T5" fmla="*/ 71 h 75"/>
                  <a:gd name="T6" fmla="*/ 71 w 91"/>
                  <a:gd name="T7" fmla="*/ 68 h 75"/>
                  <a:gd name="T8" fmla="*/ 78 w 91"/>
                  <a:gd name="T9" fmla="*/ 63 h 75"/>
                  <a:gd name="T10" fmla="*/ 84 w 91"/>
                  <a:gd name="T11" fmla="*/ 57 h 75"/>
                  <a:gd name="T12" fmla="*/ 88 w 91"/>
                  <a:gd name="T13" fmla="*/ 52 h 75"/>
                  <a:gd name="T14" fmla="*/ 89 w 91"/>
                  <a:gd name="T15" fmla="*/ 45 h 75"/>
                  <a:gd name="T16" fmla="*/ 91 w 91"/>
                  <a:gd name="T17" fmla="*/ 37 h 75"/>
                  <a:gd name="T18" fmla="*/ 89 w 91"/>
                  <a:gd name="T19" fmla="*/ 31 h 75"/>
                  <a:gd name="T20" fmla="*/ 88 w 91"/>
                  <a:gd name="T21" fmla="*/ 22 h 75"/>
                  <a:gd name="T22" fmla="*/ 84 w 91"/>
                  <a:gd name="T23" fmla="*/ 17 h 75"/>
                  <a:gd name="T24" fmla="*/ 78 w 91"/>
                  <a:gd name="T25" fmla="*/ 10 h 75"/>
                  <a:gd name="T26" fmla="*/ 71 w 91"/>
                  <a:gd name="T27" fmla="*/ 7 h 75"/>
                  <a:gd name="T28" fmla="*/ 64 w 91"/>
                  <a:gd name="T29" fmla="*/ 2 h 75"/>
                  <a:gd name="T30" fmla="*/ 55 w 91"/>
                  <a:gd name="T31" fmla="*/ 1 h 75"/>
                  <a:gd name="T32" fmla="*/ 45 w 91"/>
                  <a:gd name="T33" fmla="*/ 0 h 75"/>
                  <a:gd name="T34" fmla="*/ 37 w 91"/>
                  <a:gd name="T35" fmla="*/ 1 h 75"/>
                  <a:gd name="T36" fmla="*/ 28 w 91"/>
                  <a:gd name="T37" fmla="*/ 2 h 75"/>
                  <a:gd name="T38" fmla="*/ 20 w 91"/>
                  <a:gd name="T39" fmla="*/ 7 h 75"/>
                  <a:gd name="T40" fmla="*/ 14 w 91"/>
                  <a:gd name="T41" fmla="*/ 10 h 75"/>
                  <a:gd name="T42" fmla="*/ 9 w 91"/>
                  <a:gd name="T43" fmla="*/ 17 h 75"/>
                  <a:gd name="T44" fmla="*/ 4 w 91"/>
                  <a:gd name="T45" fmla="*/ 22 h 75"/>
                  <a:gd name="T46" fmla="*/ 2 w 91"/>
                  <a:gd name="T47" fmla="*/ 31 h 75"/>
                  <a:gd name="T48" fmla="*/ 0 w 91"/>
                  <a:gd name="T49" fmla="*/ 37 h 75"/>
                  <a:gd name="T50" fmla="*/ 2 w 91"/>
                  <a:gd name="T51" fmla="*/ 45 h 75"/>
                  <a:gd name="T52" fmla="*/ 4 w 91"/>
                  <a:gd name="T53" fmla="*/ 52 h 75"/>
                  <a:gd name="T54" fmla="*/ 9 w 91"/>
                  <a:gd name="T55" fmla="*/ 57 h 75"/>
                  <a:gd name="T56" fmla="*/ 14 w 91"/>
                  <a:gd name="T57" fmla="*/ 63 h 75"/>
                  <a:gd name="T58" fmla="*/ 20 w 91"/>
                  <a:gd name="T59" fmla="*/ 68 h 75"/>
                  <a:gd name="T60" fmla="*/ 28 w 91"/>
                  <a:gd name="T61" fmla="*/ 71 h 75"/>
                  <a:gd name="T62" fmla="*/ 37 w 91"/>
                  <a:gd name="T63" fmla="*/ 73 h 75"/>
                  <a:gd name="T64" fmla="*/ 45 w 91"/>
                  <a:gd name="T6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75">
                    <a:moveTo>
                      <a:pt x="45" y="75"/>
                    </a:moveTo>
                    <a:lnTo>
                      <a:pt x="55" y="73"/>
                    </a:lnTo>
                    <a:lnTo>
                      <a:pt x="64" y="71"/>
                    </a:lnTo>
                    <a:lnTo>
                      <a:pt x="71" y="68"/>
                    </a:lnTo>
                    <a:lnTo>
                      <a:pt x="78" y="63"/>
                    </a:lnTo>
                    <a:lnTo>
                      <a:pt x="84" y="57"/>
                    </a:lnTo>
                    <a:lnTo>
                      <a:pt x="88" y="52"/>
                    </a:lnTo>
                    <a:lnTo>
                      <a:pt x="89" y="45"/>
                    </a:lnTo>
                    <a:lnTo>
                      <a:pt x="91" y="37"/>
                    </a:lnTo>
                    <a:lnTo>
                      <a:pt x="89" y="31"/>
                    </a:lnTo>
                    <a:lnTo>
                      <a:pt x="88" y="22"/>
                    </a:lnTo>
                    <a:lnTo>
                      <a:pt x="84" y="17"/>
                    </a:lnTo>
                    <a:lnTo>
                      <a:pt x="78" y="10"/>
                    </a:lnTo>
                    <a:lnTo>
                      <a:pt x="71" y="7"/>
                    </a:lnTo>
                    <a:lnTo>
                      <a:pt x="64" y="2"/>
                    </a:lnTo>
                    <a:lnTo>
                      <a:pt x="55" y="1"/>
                    </a:lnTo>
                    <a:lnTo>
                      <a:pt x="45" y="0"/>
                    </a:lnTo>
                    <a:lnTo>
                      <a:pt x="37" y="1"/>
                    </a:lnTo>
                    <a:lnTo>
                      <a:pt x="28" y="2"/>
                    </a:lnTo>
                    <a:lnTo>
                      <a:pt x="20" y="7"/>
                    </a:lnTo>
                    <a:lnTo>
                      <a:pt x="14" y="10"/>
                    </a:lnTo>
                    <a:lnTo>
                      <a:pt x="9" y="17"/>
                    </a:lnTo>
                    <a:lnTo>
                      <a:pt x="4" y="22"/>
                    </a:lnTo>
                    <a:lnTo>
                      <a:pt x="2" y="31"/>
                    </a:lnTo>
                    <a:lnTo>
                      <a:pt x="0" y="37"/>
                    </a:lnTo>
                    <a:lnTo>
                      <a:pt x="2" y="45"/>
                    </a:lnTo>
                    <a:lnTo>
                      <a:pt x="4" y="52"/>
                    </a:lnTo>
                    <a:lnTo>
                      <a:pt x="9" y="57"/>
                    </a:lnTo>
                    <a:lnTo>
                      <a:pt x="14" y="63"/>
                    </a:lnTo>
                    <a:lnTo>
                      <a:pt x="20" y="68"/>
                    </a:lnTo>
                    <a:lnTo>
                      <a:pt x="28" y="71"/>
                    </a:lnTo>
                    <a:lnTo>
                      <a:pt x="37" y="73"/>
                    </a:lnTo>
                    <a:lnTo>
                      <a:pt x="45" y="7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48" name="Freeform 1788">
                <a:extLst>
                  <a:ext uri="{FF2B5EF4-FFF2-40B4-BE49-F238E27FC236}">
                    <a16:creationId xmlns:a16="http://schemas.microsoft.com/office/drawing/2014/main" id="{30A96595-7D40-087A-DA6A-ECCB8EA22ECD}"/>
                  </a:ext>
                </a:extLst>
              </p:cNvPr>
              <p:cNvSpPr>
                <a:spLocks/>
              </p:cNvSpPr>
              <p:nvPr/>
            </p:nvSpPr>
            <p:spPr bwMode="auto">
              <a:xfrm>
                <a:off x="5054" y="2826"/>
                <a:ext cx="10" cy="12"/>
              </a:xfrm>
              <a:custGeom>
                <a:avLst/>
                <a:gdLst>
                  <a:gd name="T0" fmla="*/ 15 w 30"/>
                  <a:gd name="T1" fmla="*/ 36 h 36"/>
                  <a:gd name="T2" fmla="*/ 20 w 30"/>
                  <a:gd name="T3" fmla="*/ 35 h 36"/>
                  <a:gd name="T4" fmla="*/ 26 w 30"/>
                  <a:gd name="T5" fmla="*/ 30 h 36"/>
                  <a:gd name="T6" fmla="*/ 28 w 30"/>
                  <a:gd name="T7" fmla="*/ 24 h 36"/>
                  <a:gd name="T8" fmla="*/ 30 w 30"/>
                  <a:gd name="T9" fmla="*/ 17 h 36"/>
                  <a:gd name="T10" fmla="*/ 28 w 30"/>
                  <a:gd name="T11" fmla="*/ 11 h 36"/>
                  <a:gd name="T12" fmla="*/ 26 w 30"/>
                  <a:gd name="T13" fmla="*/ 4 h 36"/>
                  <a:gd name="T14" fmla="*/ 20 w 30"/>
                  <a:gd name="T15" fmla="*/ 1 h 36"/>
                  <a:gd name="T16" fmla="*/ 15 w 30"/>
                  <a:gd name="T17" fmla="*/ 0 h 36"/>
                  <a:gd name="T18" fmla="*/ 9 w 30"/>
                  <a:gd name="T19" fmla="*/ 1 h 36"/>
                  <a:gd name="T20" fmla="*/ 4 w 30"/>
                  <a:gd name="T21" fmla="*/ 4 h 36"/>
                  <a:gd name="T22" fmla="*/ 2 w 30"/>
                  <a:gd name="T23" fmla="*/ 11 h 36"/>
                  <a:gd name="T24" fmla="*/ 0 w 30"/>
                  <a:gd name="T25" fmla="*/ 17 h 36"/>
                  <a:gd name="T26" fmla="*/ 2 w 30"/>
                  <a:gd name="T27" fmla="*/ 24 h 36"/>
                  <a:gd name="T28" fmla="*/ 4 w 30"/>
                  <a:gd name="T29" fmla="*/ 30 h 36"/>
                  <a:gd name="T30" fmla="*/ 9 w 30"/>
                  <a:gd name="T31" fmla="*/ 35 h 36"/>
                  <a:gd name="T32" fmla="*/ 15 w 30"/>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6">
                    <a:moveTo>
                      <a:pt x="15" y="36"/>
                    </a:moveTo>
                    <a:lnTo>
                      <a:pt x="20" y="35"/>
                    </a:lnTo>
                    <a:lnTo>
                      <a:pt x="26" y="30"/>
                    </a:lnTo>
                    <a:lnTo>
                      <a:pt x="28" y="24"/>
                    </a:lnTo>
                    <a:lnTo>
                      <a:pt x="30" y="17"/>
                    </a:lnTo>
                    <a:lnTo>
                      <a:pt x="28" y="11"/>
                    </a:lnTo>
                    <a:lnTo>
                      <a:pt x="26" y="4"/>
                    </a:lnTo>
                    <a:lnTo>
                      <a:pt x="20" y="1"/>
                    </a:lnTo>
                    <a:lnTo>
                      <a:pt x="15" y="0"/>
                    </a:lnTo>
                    <a:lnTo>
                      <a:pt x="9" y="1"/>
                    </a:lnTo>
                    <a:lnTo>
                      <a:pt x="4" y="4"/>
                    </a:lnTo>
                    <a:lnTo>
                      <a:pt x="2" y="11"/>
                    </a:lnTo>
                    <a:lnTo>
                      <a:pt x="0" y="17"/>
                    </a:lnTo>
                    <a:lnTo>
                      <a:pt x="2" y="24"/>
                    </a:lnTo>
                    <a:lnTo>
                      <a:pt x="4" y="30"/>
                    </a:lnTo>
                    <a:lnTo>
                      <a:pt x="9" y="35"/>
                    </a:lnTo>
                    <a:lnTo>
                      <a:pt x="15" y="36"/>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49" name="Freeform 1789">
                <a:extLst>
                  <a:ext uri="{FF2B5EF4-FFF2-40B4-BE49-F238E27FC236}">
                    <a16:creationId xmlns:a16="http://schemas.microsoft.com/office/drawing/2014/main" id="{68FB03CF-1327-9D3F-7006-9EC46F0AABEA}"/>
                  </a:ext>
                </a:extLst>
              </p:cNvPr>
              <p:cNvSpPr>
                <a:spLocks/>
              </p:cNvSpPr>
              <p:nvPr/>
            </p:nvSpPr>
            <p:spPr bwMode="auto">
              <a:xfrm>
                <a:off x="5054" y="2826"/>
                <a:ext cx="10" cy="12"/>
              </a:xfrm>
              <a:custGeom>
                <a:avLst/>
                <a:gdLst>
                  <a:gd name="T0" fmla="*/ 15 w 30"/>
                  <a:gd name="T1" fmla="*/ 36 h 36"/>
                  <a:gd name="T2" fmla="*/ 20 w 30"/>
                  <a:gd name="T3" fmla="*/ 35 h 36"/>
                  <a:gd name="T4" fmla="*/ 26 w 30"/>
                  <a:gd name="T5" fmla="*/ 30 h 36"/>
                  <a:gd name="T6" fmla="*/ 28 w 30"/>
                  <a:gd name="T7" fmla="*/ 24 h 36"/>
                  <a:gd name="T8" fmla="*/ 30 w 30"/>
                  <a:gd name="T9" fmla="*/ 17 h 36"/>
                  <a:gd name="T10" fmla="*/ 28 w 30"/>
                  <a:gd name="T11" fmla="*/ 11 h 36"/>
                  <a:gd name="T12" fmla="*/ 26 w 30"/>
                  <a:gd name="T13" fmla="*/ 4 h 36"/>
                  <a:gd name="T14" fmla="*/ 20 w 30"/>
                  <a:gd name="T15" fmla="*/ 1 h 36"/>
                  <a:gd name="T16" fmla="*/ 15 w 30"/>
                  <a:gd name="T17" fmla="*/ 0 h 36"/>
                  <a:gd name="T18" fmla="*/ 9 w 30"/>
                  <a:gd name="T19" fmla="*/ 1 h 36"/>
                  <a:gd name="T20" fmla="*/ 4 w 30"/>
                  <a:gd name="T21" fmla="*/ 4 h 36"/>
                  <a:gd name="T22" fmla="*/ 2 w 30"/>
                  <a:gd name="T23" fmla="*/ 11 h 36"/>
                  <a:gd name="T24" fmla="*/ 0 w 30"/>
                  <a:gd name="T25" fmla="*/ 17 h 36"/>
                  <a:gd name="T26" fmla="*/ 2 w 30"/>
                  <a:gd name="T27" fmla="*/ 24 h 36"/>
                  <a:gd name="T28" fmla="*/ 4 w 30"/>
                  <a:gd name="T29" fmla="*/ 30 h 36"/>
                  <a:gd name="T30" fmla="*/ 9 w 30"/>
                  <a:gd name="T31" fmla="*/ 35 h 36"/>
                  <a:gd name="T32" fmla="*/ 15 w 30"/>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6">
                    <a:moveTo>
                      <a:pt x="15" y="36"/>
                    </a:moveTo>
                    <a:lnTo>
                      <a:pt x="20" y="35"/>
                    </a:lnTo>
                    <a:lnTo>
                      <a:pt x="26" y="30"/>
                    </a:lnTo>
                    <a:lnTo>
                      <a:pt x="28" y="24"/>
                    </a:lnTo>
                    <a:lnTo>
                      <a:pt x="30" y="17"/>
                    </a:lnTo>
                    <a:lnTo>
                      <a:pt x="28" y="11"/>
                    </a:lnTo>
                    <a:lnTo>
                      <a:pt x="26" y="4"/>
                    </a:lnTo>
                    <a:lnTo>
                      <a:pt x="20" y="1"/>
                    </a:lnTo>
                    <a:lnTo>
                      <a:pt x="15" y="0"/>
                    </a:lnTo>
                    <a:lnTo>
                      <a:pt x="9" y="1"/>
                    </a:lnTo>
                    <a:lnTo>
                      <a:pt x="4" y="4"/>
                    </a:lnTo>
                    <a:lnTo>
                      <a:pt x="2" y="11"/>
                    </a:lnTo>
                    <a:lnTo>
                      <a:pt x="0" y="17"/>
                    </a:lnTo>
                    <a:lnTo>
                      <a:pt x="2" y="24"/>
                    </a:lnTo>
                    <a:lnTo>
                      <a:pt x="4" y="30"/>
                    </a:lnTo>
                    <a:lnTo>
                      <a:pt x="9" y="35"/>
                    </a:lnTo>
                    <a:lnTo>
                      <a:pt x="15" y="3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50" name="Freeform 1790">
                <a:extLst>
                  <a:ext uri="{FF2B5EF4-FFF2-40B4-BE49-F238E27FC236}">
                    <a16:creationId xmlns:a16="http://schemas.microsoft.com/office/drawing/2014/main" id="{28208586-ED41-777E-FC28-9A4D3938A6DA}"/>
                  </a:ext>
                </a:extLst>
              </p:cNvPr>
              <p:cNvSpPr>
                <a:spLocks/>
              </p:cNvSpPr>
              <p:nvPr/>
            </p:nvSpPr>
            <p:spPr bwMode="auto">
              <a:xfrm>
                <a:off x="4963" y="2787"/>
                <a:ext cx="10" cy="13"/>
              </a:xfrm>
              <a:custGeom>
                <a:avLst/>
                <a:gdLst>
                  <a:gd name="T0" fmla="*/ 16 w 30"/>
                  <a:gd name="T1" fmla="*/ 38 h 38"/>
                  <a:gd name="T2" fmla="*/ 22 w 30"/>
                  <a:gd name="T3" fmla="*/ 36 h 38"/>
                  <a:gd name="T4" fmla="*/ 26 w 30"/>
                  <a:gd name="T5" fmla="*/ 31 h 38"/>
                  <a:gd name="T6" fmla="*/ 29 w 30"/>
                  <a:gd name="T7" fmla="*/ 27 h 38"/>
                  <a:gd name="T8" fmla="*/ 30 w 30"/>
                  <a:gd name="T9" fmla="*/ 18 h 38"/>
                  <a:gd name="T10" fmla="*/ 29 w 30"/>
                  <a:gd name="T11" fmla="*/ 11 h 38"/>
                  <a:gd name="T12" fmla="*/ 26 w 30"/>
                  <a:gd name="T13" fmla="*/ 6 h 38"/>
                  <a:gd name="T14" fmla="*/ 22 w 30"/>
                  <a:gd name="T15" fmla="*/ 1 h 38"/>
                  <a:gd name="T16" fmla="*/ 16 w 30"/>
                  <a:gd name="T17" fmla="*/ 0 h 38"/>
                  <a:gd name="T18" fmla="*/ 10 w 30"/>
                  <a:gd name="T19" fmla="*/ 1 h 38"/>
                  <a:gd name="T20" fmla="*/ 4 w 30"/>
                  <a:gd name="T21" fmla="*/ 6 h 38"/>
                  <a:gd name="T22" fmla="*/ 2 w 30"/>
                  <a:gd name="T23" fmla="*/ 11 h 38"/>
                  <a:gd name="T24" fmla="*/ 0 w 30"/>
                  <a:gd name="T25" fmla="*/ 18 h 38"/>
                  <a:gd name="T26" fmla="*/ 2 w 30"/>
                  <a:gd name="T27" fmla="*/ 27 h 38"/>
                  <a:gd name="T28" fmla="*/ 4 w 30"/>
                  <a:gd name="T29" fmla="*/ 31 h 38"/>
                  <a:gd name="T30" fmla="*/ 10 w 30"/>
                  <a:gd name="T31" fmla="*/ 36 h 38"/>
                  <a:gd name="T32" fmla="*/ 16 w 30"/>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8">
                    <a:moveTo>
                      <a:pt x="16" y="38"/>
                    </a:moveTo>
                    <a:lnTo>
                      <a:pt x="22" y="36"/>
                    </a:lnTo>
                    <a:lnTo>
                      <a:pt x="26" y="31"/>
                    </a:lnTo>
                    <a:lnTo>
                      <a:pt x="29" y="27"/>
                    </a:lnTo>
                    <a:lnTo>
                      <a:pt x="30" y="18"/>
                    </a:lnTo>
                    <a:lnTo>
                      <a:pt x="29" y="11"/>
                    </a:lnTo>
                    <a:lnTo>
                      <a:pt x="26" y="6"/>
                    </a:lnTo>
                    <a:lnTo>
                      <a:pt x="22" y="1"/>
                    </a:lnTo>
                    <a:lnTo>
                      <a:pt x="16" y="0"/>
                    </a:lnTo>
                    <a:lnTo>
                      <a:pt x="10" y="1"/>
                    </a:lnTo>
                    <a:lnTo>
                      <a:pt x="4" y="6"/>
                    </a:lnTo>
                    <a:lnTo>
                      <a:pt x="2" y="11"/>
                    </a:lnTo>
                    <a:lnTo>
                      <a:pt x="0" y="18"/>
                    </a:lnTo>
                    <a:lnTo>
                      <a:pt x="2" y="27"/>
                    </a:lnTo>
                    <a:lnTo>
                      <a:pt x="4" y="31"/>
                    </a:lnTo>
                    <a:lnTo>
                      <a:pt x="10" y="36"/>
                    </a:lnTo>
                    <a:lnTo>
                      <a:pt x="16" y="38"/>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51" name="Freeform 1791">
                <a:extLst>
                  <a:ext uri="{FF2B5EF4-FFF2-40B4-BE49-F238E27FC236}">
                    <a16:creationId xmlns:a16="http://schemas.microsoft.com/office/drawing/2014/main" id="{0764C045-3FB1-CF71-8D72-5EC78750DFB7}"/>
                  </a:ext>
                </a:extLst>
              </p:cNvPr>
              <p:cNvSpPr>
                <a:spLocks/>
              </p:cNvSpPr>
              <p:nvPr/>
            </p:nvSpPr>
            <p:spPr bwMode="auto">
              <a:xfrm>
                <a:off x="4963" y="2787"/>
                <a:ext cx="10" cy="13"/>
              </a:xfrm>
              <a:custGeom>
                <a:avLst/>
                <a:gdLst>
                  <a:gd name="T0" fmla="*/ 16 w 30"/>
                  <a:gd name="T1" fmla="*/ 38 h 38"/>
                  <a:gd name="T2" fmla="*/ 22 w 30"/>
                  <a:gd name="T3" fmla="*/ 36 h 38"/>
                  <a:gd name="T4" fmla="*/ 26 w 30"/>
                  <a:gd name="T5" fmla="*/ 31 h 38"/>
                  <a:gd name="T6" fmla="*/ 29 w 30"/>
                  <a:gd name="T7" fmla="*/ 27 h 38"/>
                  <a:gd name="T8" fmla="*/ 30 w 30"/>
                  <a:gd name="T9" fmla="*/ 18 h 38"/>
                  <a:gd name="T10" fmla="*/ 29 w 30"/>
                  <a:gd name="T11" fmla="*/ 11 h 38"/>
                  <a:gd name="T12" fmla="*/ 26 w 30"/>
                  <a:gd name="T13" fmla="*/ 6 h 38"/>
                  <a:gd name="T14" fmla="*/ 22 w 30"/>
                  <a:gd name="T15" fmla="*/ 1 h 38"/>
                  <a:gd name="T16" fmla="*/ 16 w 30"/>
                  <a:gd name="T17" fmla="*/ 0 h 38"/>
                  <a:gd name="T18" fmla="*/ 10 w 30"/>
                  <a:gd name="T19" fmla="*/ 1 h 38"/>
                  <a:gd name="T20" fmla="*/ 4 w 30"/>
                  <a:gd name="T21" fmla="*/ 6 h 38"/>
                  <a:gd name="T22" fmla="*/ 2 w 30"/>
                  <a:gd name="T23" fmla="*/ 11 h 38"/>
                  <a:gd name="T24" fmla="*/ 0 w 30"/>
                  <a:gd name="T25" fmla="*/ 18 h 38"/>
                  <a:gd name="T26" fmla="*/ 2 w 30"/>
                  <a:gd name="T27" fmla="*/ 27 h 38"/>
                  <a:gd name="T28" fmla="*/ 4 w 30"/>
                  <a:gd name="T29" fmla="*/ 31 h 38"/>
                  <a:gd name="T30" fmla="*/ 10 w 30"/>
                  <a:gd name="T31" fmla="*/ 36 h 38"/>
                  <a:gd name="T32" fmla="*/ 16 w 30"/>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8">
                    <a:moveTo>
                      <a:pt x="16" y="38"/>
                    </a:moveTo>
                    <a:lnTo>
                      <a:pt x="22" y="36"/>
                    </a:lnTo>
                    <a:lnTo>
                      <a:pt x="26" y="31"/>
                    </a:lnTo>
                    <a:lnTo>
                      <a:pt x="29" y="27"/>
                    </a:lnTo>
                    <a:lnTo>
                      <a:pt x="30" y="18"/>
                    </a:lnTo>
                    <a:lnTo>
                      <a:pt x="29" y="11"/>
                    </a:lnTo>
                    <a:lnTo>
                      <a:pt x="26" y="6"/>
                    </a:lnTo>
                    <a:lnTo>
                      <a:pt x="22" y="1"/>
                    </a:lnTo>
                    <a:lnTo>
                      <a:pt x="16" y="0"/>
                    </a:lnTo>
                    <a:lnTo>
                      <a:pt x="10" y="1"/>
                    </a:lnTo>
                    <a:lnTo>
                      <a:pt x="4" y="6"/>
                    </a:lnTo>
                    <a:lnTo>
                      <a:pt x="2" y="11"/>
                    </a:lnTo>
                    <a:lnTo>
                      <a:pt x="0" y="18"/>
                    </a:lnTo>
                    <a:lnTo>
                      <a:pt x="2" y="27"/>
                    </a:lnTo>
                    <a:lnTo>
                      <a:pt x="4" y="31"/>
                    </a:lnTo>
                    <a:lnTo>
                      <a:pt x="10" y="36"/>
                    </a:lnTo>
                    <a:lnTo>
                      <a:pt x="16" y="38"/>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52" name="Freeform 1792">
                <a:extLst>
                  <a:ext uri="{FF2B5EF4-FFF2-40B4-BE49-F238E27FC236}">
                    <a16:creationId xmlns:a16="http://schemas.microsoft.com/office/drawing/2014/main" id="{6E67D8BE-5CEB-9AE0-6268-B808B1CC60B8}"/>
                  </a:ext>
                </a:extLst>
              </p:cNvPr>
              <p:cNvSpPr>
                <a:spLocks/>
              </p:cNvSpPr>
              <p:nvPr/>
            </p:nvSpPr>
            <p:spPr bwMode="auto">
              <a:xfrm>
                <a:off x="5055" y="2850"/>
                <a:ext cx="7" cy="8"/>
              </a:xfrm>
              <a:custGeom>
                <a:avLst/>
                <a:gdLst>
                  <a:gd name="T0" fmla="*/ 11 w 21"/>
                  <a:gd name="T1" fmla="*/ 26 h 26"/>
                  <a:gd name="T2" fmla="*/ 14 w 21"/>
                  <a:gd name="T3" fmla="*/ 25 h 26"/>
                  <a:gd name="T4" fmla="*/ 19 w 21"/>
                  <a:gd name="T5" fmla="*/ 22 h 26"/>
                  <a:gd name="T6" fmla="*/ 20 w 21"/>
                  <a:gd name="T7" fmla="*/ 19 h 26"/>
                  <a:gd name="T8" fmla="*/ 21 w 21"/>
                  <a:gd name="T9" fmla="*/ 13 h 26"/>
                  <a:gd name="T10" fmla="*/ 20 w 21"/>
                  <a:gd name="T11" fmla="*/ 8 h 26"/>
                  <a:gd name="T12" fmla="*/ 19 w 21"/>
                  <a:gd name="T13" fmla="*/ 4 h 26"/>
                  <a:gd name="T14" fmla="*/ 14 w 21"/>
                  <a:gd name="T15" fmla="*/ 1 h 26"/>
                  <a:gd name="T16" fmla="*/ 11 w 21"/>
                  <a:gd name="T17" fmla="*/ 0 h 26"/>
                  <a:gd name="T18" fmla="*/ 6 w 21"/>
                  <a:gd name="T19" fmla="*/ 1 h 26"/>
                  <a:gd name="T20" fmla="*/ 4 w 21"/>
                  <a:gd name="T21" fmla="*/ 4 h 26"/>
                  <a:gd name="T22" fmla="*/ 3 w 21"/>
                  <a:gd name="T23" fmla="*/ 8 h 26"/>
                  <a:gd name="T24" fmla="*/ 0 w 21"/>
                  <a:gd name="T25" fmla="*/ 13 h 26"/>
                  <a:gd name="T26" fmla="*/ 3 w 21"/>
                  <a:gd name="T27" fmla="*/ 19 h 26"/>
                  <a:gd name="T28" fmla="*/ 4 w 21"/>
                  <a:gd name="T29" fmla="*/ 22 h 26"/>
                  <a:gd name="T30" fmla="*/ 6 w 21"/>
                  <a:gd name="T31" fmla="*/ 25 h 26"/>
                  <a:gd name="T32" fmla="*/ 11 w 21"/>
                  <a:gd name="T3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1" y="26"/>
                    </a:moveTo>
                    <a:lnTo>
                      <a:pt x="14" y="25"/>
                    </a:lnTo>
                    <a:lnTo>
                      <a:pt x="19" y="22"/>
                    </a:lnTo>
                    <a:lnTo>
                      <a:pt x="20" y="19"/>
                    </a:lnTo>
                    <a:lnTo>
                      <a:pt x="21" y="13"/>
                    </a:lnTo>
                    <a:lnTo>
                      <a:pt x="20" y="8"/>
                    </a:lnTo>
                    <a:lnTo>
                      <a:pt x="19" y="4"/>
                    </a:lnTo>
                    <a:lnTo>
                      <a:pt x="14" y="1"/>
                    </a:lnTo>
                    <a:lnTo>
                      <a:pt x="11" y="0"/>
                    </a:lnTo>
                    <a:lnTo>
                      <a:pt x="6" y="1"/>
                    </a:lnTo>
                    <a:lnTo>
                      <a:pt x="4" y="4"/>
                    </a:lnTo>
                    <a:lnTo>
                      <a:pt x="3" y="8"/>
                    </a:lnTo>
                    <a:lnTo>
                      <a:pt x="0" y="13"/>
                    </a:lnTo>
                    <a:lnTo>
                      <a:pt x="3" y="19"/>
                    </a:lnTo>
                    <a:lnTo>
                      <a:pt x="4" y="22"/>
                    </a:lnTo>
                    <a:lnTo>
                      <a:pt x="6" y="25"/>
                    </a:lnTo>
                    <a:lnTo>
                      <a:pt x="11" y="26"/>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53" name="Freeform 1793">
                <a:extLst>
                  <a:ext uri="{FF2B5EF4-FFF2-40B4-BE49-F238E27FC236}">
                    <a16:creationId xmlns:a16="http://schemas.microsoft.com/office/drawing/2014/main" id="{53D171CD-C6AA-7485-E8BA-054A009461A2}"/>
                  </a:ext>
                </a:extLst>
              </p:cNvPr>
              <p:cNvSpPr>
                <a:spLocks/>
              </p:cNvSpPr>
              <p:nvPr/>
            </p:nvSpPr>
            <p:spPr bwMode="auto">
              <a:xfrm>
                <a:off x="5055" y="2850"/>
                <a:ext cx="7" cy="8"/>
              </a:xfrm>
              <a:custGeom>
                <a:avLst/>
                <a:gdLst>
                  <a:gd name="T0" fmla="*/ 11 w 21"/>
                  <a:gd name="T1" fmla="*/ 26 h 26"/>
                  <a:gd name="T2" fmla="*/ 14 w 21"/>
                  <a:gd name="T3" fmla="*/ 25 h 26"/>
                  <a:gd name="T4" fmla="*/ 19 w 21"/>
                  <a:gd name="T5" fmla="*/ 22 h 26"/>
                  <a:gd name="T6" fmla="*/ 20 w 21"/>
                  <a:gd name="T7" fmla="*/ 19 h 26"/>
                  <a:gd name="T8" fmla="*/ 21 w 21"/>
                  <a:gd name="T9" fmla="*/ 13 h 26"/>
                  <a:gd name="T10" fmla="*/ 20 w 21"/>
                  <a:gd name="T11" fmla="*/ 8 h 26"/>
                  <a:gd name="T12" fmla="*/ 19 w 21"/>
                  <a:gd name="T13" fmla="*/ 4 h 26"/>
                  <a:gd name="T14" fmla="*/ 14 w 21"/>
                  <a:gd name="T15" fmla="*/ 1 h 26"/>
                  <a:gd name="T16" fmla="*/ 11 w 21"/>
                  <a:gd name="T17" fmla="*/ 0 h 26"/>
                  <a:gd name="T18" fmla="*/ 6 w 21"/>
                  <a:gd name="T19" fmla="*/ 1 h 26"/>
                  <a:gd name="T20" fmla="*/ 4 w 21"/>
                  <a:gd name="T21" fmla="*/ 4 h 26"/>
                  <a:gd name="T22" fmla="*/ 3 w 21"/>
                  <a:gd name="T23" fmla="*/ 8 h 26"/>
                  <a:gd name="T24" fmla="*/ 0 w 21"/>
                  <a:gd name="T25" fmla="*/ 13 h 26"/>
                  <a:gd name="T26" fmla="*/ 3 w 21"/>
                  <a:gd name="T27" fmla="*/ 19 h 26"/>
                  <a:gd name="T28" fmla="*/ 4 w 21"/>
                  <a:gd name="T29" fmla="*/ 22 h 26"/>
                  <a:gd name="T30" fmla="*/ 6 w 21"/>
                  <a:gd name="T31" fmla="*/ 25 h 26"/>
                  <a:gd name="T32" fmla="*/ 11 w 21"/>
                  <a:gd name="T3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1" y="26"/>
                    </a:moveTo>
                    <a:lnTo>
                      <a:pt x="14" y="25"/>
                    </a:lnTo>
                    <a:lnTo>
                      <a:pt x="19" y="22"/>
                    </a:lnTo>
                    <a:lnTo>
                      <a:pt x="20" y="19"/>
                    </a:lnTo>
                    <a:lnTo>
                      <a:pt x="21" y="13"/>
                    </a:lnTo>
                    <a:lnTo>
                      <a:pt x="20" y="8"/>
                    </a:lnTo>
                    <a:lnTo>
                      <a:pt x="19" y="4"/>
                    </a:lnTo>
                    <a:lnTo>
                      <a:pt x="14" y="1"/>
                    </a:lnTo>
                    <a:lnTo>
                      <a:pt x="11" y="0"/>
                    </a:lnTo>
                    <a:lnTo>
                      <a:pt x="6" y="1"/>
                    </a:lnTo>
                    <a:lnTo>
                      <a:pt x="4" y="4"/>
                    </a:lnTo>
                    <a:lnTo>
                      <a:pt x="3" y="8"/>
                    </a:lnTo>
                    <a:lnTo>
                      <a:pt x="0" y="13"/>
                    </a:lnTo>
                    <a:lnTo>
                      <a:pt x="3" y="19"/>
                    </a:lnTo>
                    <a:lnTo>
                      <a:pt x="4" y="22"/>
                    </a:lnTo>
                    <a:lnTo>
                      <a:pt x="6" y="25"/>
                    </a:lnTo>
                    <a:lnTo>
                      <a:pt x="11" y="26"/>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354" name="Freeform 1794">
                <a:extLst>
                  <a:ext uri="{FF2B5EF4-FFF2-40B4-BE49-F238E27FC236}">
                    <a16:creationId xmlns:a16="http://schemas.microsoft.com/office/drawing/2014/main" id="{6D737784-F297-38A6-F72A-44627B5D5C04}"/>
                  </a:ext>
                </a:extLst>
              </p:cNvPr>
              <p:cNvSpPr>
                <a:spLocks/>
              </p:cNvSpPr>
              <p:nvPr/>
            </p:nvSpPr>
            <p:spPr bwMode="auto">
              <a:xfrm>
                <a:off x="4335" y="2884"/>
                <a:ext cx="71" cy="71"/>
              </a:xfrm>
              <a:custGeom>
                <a:avLst/>
                <a:gdLst>
                  <a:gd name="T0" fmla="*/ 177 w 213"/>
                  <a:gd name="T1" fmla="*/ 185 h 212"/>
                  <a:gd name="T2" fmla="*/ 191 w 213"/>
                  <a:gd name="T3" fmla="*/ 169 h 212"/>
                  <a:gd name="T4" fmla="*/ 203 w 213"/>
                  <a:gd name="T5" fmla="*/ 150 h 212"/>
                  <a:gd name="T6" fmla="*/ 210 w 213"/>
                  <a:gd name="T7" fmla="*/ 130 h 212"/>
                  <a:gd name="T8" fmla="*/ 213 w 213"/>
                  <a:gd name="T9" fmla="*/ 110 h 212"/>
                  <a:gd name="T10" fmla="*/ 211 w 213"/>
                  <a:gd name="T11" fmla="*/ 92 h 212"/>
                  <a:gd name="T12" fmla="*/ 206 w 213"/>
                  <a:gd name="T13" fmla="*/ 72 h 212"/>
                  <a:gd name="T14" fmla="*/ 198 w 213"/>
                  <a:gd name="T15" fmla="*/ 53 h 212"/>
                  <a:gd name="T16" fmla="*/ 185 w 213"/>
                  <a:gd name="T17" fmla="*/ 36 h 212"/>
                  <a:gd name="T18" fmla="*/ 170 w 213"/>
                  <a:gd name="T19" fmla="*/ 21 h 212"/>
                  <a:gd name="T20" fmla="*/ 151 w 213"/>
                  <a:gd name="T21" fmla="*/ 10 h 212"/>
                  <a:gd name="T22" fmla="*/ 131 w 213"/>
                  <a:gd name="T23" fmla="*/ 3 h 212"/>
                  <a:gd name="T24" fmla="*/ 111 w 213"/>
                  <a:gd name="T25" fmla="*/ 0 h 212"/>
                  <a:gd name="T26" fmla="*/ 91 w 213"/>
                  <a:gd name="T27" fmla="*/ 2 h 212"/>
                  <a:gd name="T28" fmla="*/ 71 w 213"/>
                  <a:gd name="T29" fmla="*/ 6 h 212"/>
                  <a:gd name="T30" fmla="*/ 52 w 213"/>
                  <a:gd name="T31" fmla="*/ 14 h 212"/>
                  <a:gd name="T32" fmla="*/ 34 w 213"/>
                  <a:gd name="T33" fmla="*/ 27 h 212"/>
                  <a:gd name="T34" fmla="*/ 21 w 213"/>
                  <a:gd name="T35" fmla="*/ 43 h 212"/>
                  <a:gd name="T36" fmla="*/ 11 w 213"/>
                  <a:gd name="T37" fmla="*/ 61 h 212"/>
                  <a:gd name="T38" fmla="*/ 4 w 213"/>
                  <a:gd name="T39" fmla="*/ 81 h 212"/>
                  <a:gd name="T40" fmla="*/ 0 w 213"/>
                  <a:gd name="T41" fmla="*/ 101 h 212"/>
                  <a:gd name="T42" fmla="*/ 0 w 213"/>
                  <a:gd name="T43" fmla="*/ 121 h 212"/>
                  <a:gd name="T44" fmla="*/ 6 w 213"/>
                  <a:gd name="T45" fmla="*/ 141 h 212"/>
                  <a:gd name="T46" fmla="*/ 14 w 213"/>
                  <a:gd name="T47" fmla="*/ 161 h 212"/>
                  <a:gd name="T48" fmla="*/ 28 w 213"/>
                  <a:gd name="T49" fmla="*/ 178 h 212"/>
                  <a:gd name="T50" fmla="*/ 43 w 213"/>
                  <a:gd name="T51" fmla="*/ 191 h 212"/>
                  <a:gd name="T52" fmla="*/ 62 w 213"/>
                  <a:gd name="T53" fmla="*/ 202 h 212"/>
                  <a:gd name="T54" fmla="*/ 80 w 213"/>
                  <a:gd name="T55" fmla="*/ 209 h 212"/>
                  <a:gd name="T56" fmla="*/ 100 w 213"/>
                  <a:gd name="T57" fmla="*/ 212 h 212"/>
                  <a:gd name="T58" fmla="*/ 122 w 213"/>
                  <a:gd name="T59" fmla="*/ 211 h 212"/>
                  <a:gd name="T60" fmla="*/ 141 w 213"/>
                  <a:gd name="T61" fmla="*/ 206 h 212"/>
                  <a:gd name="T62" fmla="*/ 159 w 213"/>
                  <a:gd name="T63" fmla="*/ 198 h 212"/>
                  <a:gd name="T64" fmla="*/ 177 w 213"/>
                  <a:gd name="T65" fmla="*/ 18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2">
                    <a:moveTo>
                      <a:pt x="177" y="185"/>
                    </a:moveTo>
                    <a:lnTo>
                      <a:pt x="191" y="169"/>
                    </a:lnTo>
                    <a:lnTo>
                      <a:pt x="203" y="150"/>
                    </a:lnTo>
                    <a:lnTo>
                      <a:pt x="210" y="130"/>
                    </a:lnTo>
                    <a:lnTo>
                      <a:pt x="213" y="110"/>
                    </a:lnTo>
                    <a:lnTo>
                      <a:pt x="211" y="92"/>
                    </a:lnTo>
                    <a:lnTo>
                      <a:pt x="206" y="72"/>
                    </a:lnTo>
                    <a:lnTo>
                      <a:pt x="198" y="53"/>
                    </a:lnTo>
                    <a:lnTo>
                      <a:pt x="185" y="36"/>
                    </a:lnTo>
                    <a:lnTo>
                      <a:pt x="170" y="21"/>
                    </a:lnTo>
                    <a:lnTo>
                      <a:pt x="151" y="10"/>
                    </a:lnTo>
                    <a:lnTo>
                      <a:pt x="131" y="3"/>
                    </a:lnTo>
                    <a:lnTo>
                      <a:pt x="111" y="0"/>
                    </a:lnTo>
                    <a:lnTo>
                      <a:pt x="91" y="2"/>
                    </a:lnTo>
                    <a:lnTo>
                      <a:pt x="71" y="6"/>
                    </a:lnTo>
                    <a:lnTo>
                      <a:pt x="52" y="14"/>
                    </a:lnTo>
                    <a:lnTo>
                      <a:pt x="34" y="27"/>
                    </a:lnTo>
                    <a:lnTo>
                      <a:pt x="21" y="43"/>
                    </a:lnTo>
                    <a:lnTo>
                      <a:pt x="11" y="61"/>
                    </a:lnTo>
                    <a:lnTo>
                      <a:pt x="4" y="81"/>
                    </a:lnTo>
                    <a:lnTo>
                      <a:pt x="0" y="101"/>
                    </a:lnTo>
                    <a:lnTo>
                      <a:pt x="0" y="121"/>
                    </a:lnTo>
                    <a:lnTo>
                      <a:pt x="6" y="141"/>
                    </a:lnTo>
                    <a:lnTo>
                      <a:pt x="14" y="161"/>
                    </a:lnTo>
                    <a:lnTo>
                      <a:pt x="28" y="178"/>
                    </a:lnTo>
                    <a:lnTo>
                      <a:pt x="43" y="191"/>
                    </a:lnTo>
                    <a:lnTo>
                      <a:pt x="62" y="202"/>
                    </a:lnTo>
                    <a:lnTo>
                      <a:pt x="80" y="209"/>
                    </a:lnTo>
                    <a:lnTo>
                      <a:pt x="100" y="212"/>
                    </a:lnTo>
                    <a:lnTo>
                      <a:pt x="122" y="211"/>
                    </a:lnTo>
                    <a:lnTo>
                      <a:pt x="141" y="206"/>
                    </a:lnTo>
                    <a:lnTo>
                      <a:pt x="159" y="198"/>
                    </a:lnTo>
                    <a:lnTo>
                      <a:pt x="177" y="185"/>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55" name="Freeform 1795">
                <a:extLst>
                  <a:ext uri="{FF2B5EF4-FFF2-40B4-BE49-F238E27FC236}">
                    <a16:creationId xmlns:a16="http://schemas.microsoft.com/office/drawing/2014/main" id="{1F4C5AD0-160B-F32B-2878-3E5DCFA639AC}"/>
                  </a:ext>
                </a:extLst>
              </p:cNvPr>
              <p:cNvSpPr>
                <a:spLocks/>
              </p:cNvSpPr>
              <p:nvPr/>
            </p:nvSpPr>
            <p:spPr bwMode="auto">
              <a:xfrm>
                <a:off x="4393" y="2895"/>
                <a:ext cx="15" cy="52"/>
              </a:xfrm>
              <a:custGeom>
                <a:avLst/>
                <a:gdLst>
                  <a:gd name="T0" fmla="*/ 9 w 45"/>
                  <a:gd name="T1" fmla="*/ 8 h 157"/>
                  <a:gd name="T2" fmla="*/ 21 w 45"/>
                  <a:gd name="T3" fmla="*/ 23 h 157"/>
                  <a:gd name="T4" fmla="*/ 28 w 45"/>
                  <a:gd name="T5" fmla="*/ 41 h 157"/>
                  <a:gd name="T6" fmla="*/ 33 w 45"/>
                  <a:gd name="T7" fmla="*/ 61 h 157"/>
                  <a:gd name="T8" fmla="*/ 34 w 45"/>
                  <a:gd name="T9" fmla="*/ 78 h 157"/>
                  <a:gd name="T10" fmla="*/ 31 w 45"/>
                  <a:gd name="T11" fmla="*/ 98 h 157"/>
                  <a:gd name="T12" fmla="*/ 24 w 45"/>
                  <a:gd name="T13" fmla="*/ 116 h 157"/>
                  <a:gd name="T14" fmla="*/ 14 w 45"/>
                  <a:gd name="T15" fmla="*/ 135 h 157"/>
                  <a:gd name="T16" fmla="*/ 0 w 45"/>
                  <a:gd name="T17" fmla="*/ 149 h 157"/>
                  <a:gd name="T18" fmla="*/ 9 w 45"/>
                  <a:gd name="T19" fmla="*/ 157 h 157"/>
                  <a:gd name="T20" fmla="*/ 23 w 45"/>
                  <a:gd name="T21" fmla="*/ 140 h 157"/>
                  <a:gd name="T22" fmla="*/ 35 w 45"/>
                  <a:gd name="T23" fmla="*/ 122 h 157"/>
                  <a:gd name="T24" fmla="*/ 42 w 45"/>
                  <a:gd name="T25" fmla="*/ 101 h 157"/>
                  <a:gd name="T26" fmla="*/ 45 w 45"/>
                  <a:gd name="T27" fmla="*/ 78 h 157"/>
                  <a:gd name="T28" fmla="*/ 44 w 45"/>
                  <a:gd name="T29" fmla="*/ 57 h 157"/>
                  <a:gd name="T30" fmla="*/ 40 w 45"/>
                  <a:gd name="T31" fmla="*/ 37 h 157"/>
                  <a:gd name="T32" fmla="*/ 30 w 45"/>
                  <a:gd name="T33" fmla="*/ 18 h 157"/>
                  <a:gd name="T34" fmla="*/ 18 w 45"/>
                  <a:gd name="T35" fmla="*/ 0 h 157"/>
                  <a:gd name="T36" fmla="*/ 9 w 45"/>
                  <a:gd name="T37" fmla="*/ 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57">
                    <a:moveTo>
                      <a:pt x="9" y="8"/>
                    </a:moveTo>
                    <a:lnTo>
                      <a:pt x="21" y="23"/>
                    </a:lnTo>
                    <a:lnTo>
                      <a:pt x="28" y="41"/>
                    </a:lnTo>
                    <a:lnTo>
                      <a:pt x="33" y="61"/>
                    </a:lnTo>
                    <a:lnTo>
                      <a:pt x="34" y="78"/>
                    </a:lnTo>
                    <a:lnTo>
                      <a:pt x="31" y="98"/>
                    </a:lnTo>
                    <a:lnTo>
                      <a:pt x="24" y="116"/>
                    </a:lnTo>
                    <a:lnTo>
                      <a:pt x="14" y="135"/>
                    </a:lnTo>
                    <a:lnTo>
                      <a:pt x="0" y="149"/>
                    </a:lnTo>
                    <a:lnTo>
                      <a:pt x="9" y="157"/>
                    </a:lnTo>
                    <a:lnTo>
                      <a:pt x="23" y="140"/>
                    </a:lnTo>
                    <a:lnTo>
                      <a:pt x="35" y="122"/>
                    </a:lnTo>
                    <a:lnTo>
                      <a:pt x="42" y="101"/>
                    </a:lnTo>
                    <a:lnTo>
                      <a:pt x="45" y="78"/>
                    </a:lnTo>
                    <a:lnTo>
                      <a:pt x="44" y="57"/>
                    </a:lnTo>
                    <a:lnTo>
                      <a:pt x="40" y="37"/>
                    </a:lnTo>
                    <a:lnTo>
                      <a:pt x="30" y="18"/>
                    </a:lnTo>
                    <a:lnTo>
                      <a:pt x="18" y="0"/>
                    </a:lnTo>
                    <a:lnTo>
                      <a:pt x="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56" name="Freeform 1796">
                <a:extLst>
                  <a:ext uri="{FF2B5EF4-FFF2-40B4-BE49-F238E27FC236}">
                    <a16:creationId xmlns:a16="http://schemas.microsoft.com/office/drawing/2014/main" id="{AD2E6F15-B6E6-AD14-5A4C-4D5903376327}"/>
                  </a:ext>
                </a:extLst>
              </p:cNvPr>
              <p:cNvSpPr>
                <a:spLocks/>
              </p:cNvSpPr>
              <p:nvPr/>
            </p:nvSpPr>
            <p:spPr bwMode="auto">
              <a:xfrm>
                <a:off x="4346" y="2883"/>
                <a:ext cx="53" cy="14"/>
              </a:xfrm>
              <a:custGeom>
                <a:avLst/>
                <a:gdLst>
                  <a:gd name="T0" fmla="*/ 8 w 159"/>
                  <a:gd name="T1" fmla="*/ 36 h 44"/>
                  <a:gd name="T2" fmla="*/ 24 w 159"/>
                  <a:gd name="T3" fmla="*/ 23 h 44"/>
                  <a:gd name="T4" fmla="*/ 43 w 159"/>
                  <a:gd name="T5" fmla="*/ 17 h 44"/>
                  <a:gd name="T6" fmla="*/ 62 w 159"/>
                  <a:gd name="T7" fmla="*/ 12 h 44"/>
                  <a:gd name="T8" fmla="*/ 80 w 159"/>
                  <a:gd name="T9" fmla="*/ 11 h 44"/>
                  <a:gd name="T10" fmla="*/ 99 w 159"/>
                  <a:gd name="T11" fmla="*/ 14 h 44"/>
                  <a:gd name="T12" fmla="*/ 118 w 159"/>
                  <a:gd name="T13" fmla="*/ 21 h 44"/>
                  <a:gd name="T14" fmla="*/ 137 w 159"/>
                  <a:gd name="T15" fmla="*/ 31 h 44"/>
                  <a:gd name="T16" fmla="*/ 151 w 159"/>
                  <a:gd name="T17" fmla="*/ 44 h 44"/>
                  <a:gd name="T18" fmla="*/ 159 w 159"/>
                  <a:gd name="T19" fmla="*/ 36 h 44"/>
                  <a:gd name="T20" fmla="*/ 142 w 159"/>
                  <a:gd name="T21" fmla="*/ 22 h 44"/>
                  <a:gd name="T22" fmla="*/ 124 w 159"/>
                  <a:gd name="T23" fmla="*/ 9 h 44"/>
                  <a:gd name="T24" fmla="*/ 101 w 159"/>
                  <a:gd name="T25" fmla="*/ 2 h 44"/>
                  <a:gd name="T26" fmla="*/ 80 w 159"/>
                  <a:gd name="T27" fmla="*/ 0 h 44"/>
                  <a:gd name="T28" fmla="*/ 59 w 159"/>
                  <a:gd name="T29" fmla="*/ 1 h 44"/>
                  <a:gd name="T30" fmla="*/ 39 w 159"/>
                  <a:gd name="T31" fmla="*/ 5 h 44"/>
                  <a:gd name="T32" fmla="*/ 18 w 159"/>
                  <a:gd name="T33" fmla="*/ 16 h 44"/>
                  <a:gd name="T34" fmla="*/ 0 w 159"/>
                  <a:gd name="T35" fmla="*/ 28 h 44"/>
                  <a:gd name="T36" fmla="*/ 8 w 159"/>
                  <a:gd name="T3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44">
                    <a:moveTo>
                      <a:pt x="8" y="36"/>
                    </a:moveTo>
                    <a:lnTo>
                      <a:pt x="24" y="23"/>
                    </a:lnTo>
                    <a:lnTo>
                      <a:pt x="43" y="17"/>
                    </a:lnTo>
                    <a:lnTo>
                      <a:pt x="62" y="12"/>
                    </a:lnTo>
                    <a:lnTo>
                      <a:pt x="80" y="11"/>
                    </a:lnTo>
                    <a:lnTo>
                      <a:pt x="99" y="14"/>
                    </a:lnTo>
                    <a:lnTo>
                      <a:pt x="118" y="21"/>
                    </a:lnTo>
                    <a:lnTo>
                      <a:pt x="137" y="31"/>
                    </a:lnTo>
                    <a:lnTo>
                      <a:pt x="151" y="44"/>
                    </a:lnTo>
                    <a:lnTo>
                      <a:pt x="159" y="36"/>
                    </a:lnTo>
                    <a:lnTo>
                      <a:pt x="142" y="22"/>
                    </a:lnTo>
                    <a:lnTo>
                      <a:pt x="124" y="9"/>
                    </a:lnTo>
                    <a:lnTo>
                      <a:pt x="101" y="2"/>
                    </a:lnTo>
                    <a:lnTo>
                      <a:pt x="80" y="0"/>
                    </a:lnTo>
                    <a:lnTo>
                      <a:pt x="59" y="1"/>
                    </a:lnTo>
                    <a:lnTo>
                      <a:pt x="39" y="5"/>
                    </a:lnTo>
                    <a:lnTo>
                      <a:pt x="18" y="16"/>
                    </a:lnTo>
                    <a:lnTo>
                      <a:pt x="0" y="28"/>
                    </a:lnTo>
                    <a:lnTo>
                      <a:pt x="8"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57" name="Freeform 1797">
                <a:extLst>
                  <a:ext uri="{FF2B5EF4-FFF2-40B4-BE49-F238E27FC236}">
                    <a16:creationId xmlns:a16="http://schemas.microsoft.com/office/drawing/2014/main" id="{ADFCE610-7A98-3AA3-1B41-FE8AB794D2F9}"/>
                  </a:ext>
                </a:extLst>
              </p:cNvPr>
              <p:cNvSpPr>
                <a:spLocks/>
              </p:cNvSpPr>
              <p:nvPr/>
            </p:nvSpPr>
            <p:spPr bwMode="auto">
              <a:xfrm>
                <a:off x="4334" y="2891"/>
                <a:ext cx="15" cy="54"/>
              </a:xfrm>
              <a:custGeom>
                <a:avLst/>
                <a:gdLst>
                  <a:gd name="T0" fmla="*/ 37 w 44"/>
                  <a:gd name="T1" fmla="*/ 151 h 160"/>
                  <a:gd name="T2" fmla="*/ 24 w 44"/>
                  <a:gd name="T3" fmla="*/ 135 h 160"/>
                  <a:gd name="T4" fmla="*/ 17 w 44"/>
                  <a:gd name="T5" fmla="*/ 118 h 160"/>
                  <a:gd name="T6" fmla="*/ 11 w 44"/>
                  <a:gd name="T7" fmla="*/ 98 h 160"/>
                  <a:gd name="T8" fmla="*/ 11 w 44"/>
                  <a:gd name="T9" fmla="*/ 79 h 160"/>
                  <a:gd name="T10" fmla="*/ 15 w 44"/>
                  <a:gd name="T11" fmla="*/ 60 h 160"/>
                  <a:gd name="T12" fmla="*/ 22 w 44"/>
                  <a:gd name="T13" fmla="*/ 41 h 160"/>
                  <a:gd name="T14" fmla="*/ 30 w 44"/>
                  <a:gd name="T15" fmla="*/ 24 h 160"/>
                  <a:gd name="T16" fmla="*/ 44 w 44"/>
                  <a:gd name="T17" fmla="*/ 9 h 160"/>
                  <a:gd name="T18" fmla="*/ 36 w 44"/>
                  <a:gd name="T19" fmla="*/ 0 h 160"/>
                  <a:gd name="T20" fmla="*/ 22 w 44"/>
                  <a:gd name="T21" fmla="*/ 17 h 160"/>
                  <a:gd name="T22" fmla="*/ 10 w 44"/>
                  <a:gd name="T23" fmla="*/ 37 h 160"/>
                  <a:gd name="T24" fmla="*/ 3 w 44"/>
                  <a:gd name="T25" fmla="*/ 58 h 160"/>
                  <a:gd name="T26" fmla="*/ 0 w 44"/>
                  <a:gd name="T27" fmla="*/ 79 h 160"/>
                  <a:gd name="T28" fmla="*/ 0 w 44"/>
                  <a:gd name="T29" fmla="*/ 100 h 160"/>
                  <a:gd name="T30" fmla="*/ 5 w 44"/>
                  <a:gd name="T31" fmla="*/ 120 h 160"/>
                  <a:gd name="T32" fmla="*/ 16 w 44"/>
                  <a:gd name="T33" fmla="*/ 141 h 160"/>
                  <a:gd name="T34" fmla="*/ 29 w 44"/>
                  <a:gd name="T35" fmla="*/ 160 h 160"/>
                  <a:gd name="T36" fmla="*/ 37 w 44"/>
                  <a:gd name="T37" fmla="*/ 15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60">
                    <a:moveTo>
                      <a:pt x="37" y="151"/>
                    </a:moveTo>
                    <a:lnTo>
                      <a:pt x="24" y="135"/>
                    </a:lnTo>
                    <a:lnTo>
                      <a:pt x="17" y="118"/>
                    </a:lnTo>
                    <a:lnTo>
                      <a:pt x="11" y="98"/>
                    </a:lnTo>
                    <a:lnTo>
                      <a:pt x="11" y="79"/>
                    </a:lnTo>
                    <a:lnTo>
                      <a:pt x="15" y="60"/>
                    </a:lnTo>
                    <a:lnTo>
                      <a:pt x="22" y="41"/>
                    </a:lnTo>
                    <a:lnTo>
                      <a:pt x="30" y="24"/>
                    </a:lnTo>
                    <a:lnTo>
                      <a:pt x="44" y="9"/>
                    </a:lnTo>
                    <a:lnTo>
                      <a:pt x="36" y="0"/>
                    </a:lnTo>
                    <a:lnTo>
                      <a:pt x="22" y="17"/>
                    </a:lnTo>
                    <a:lnTo>
                      <a:pt x="10" y="37"/>
                    </a:lnTo>
                    <a:lnTo>
                      <a:pt x="3" y="58"/>
                    </a:lnTo>
                    <a:lnTo>
                      <a:pt x="0" y="79"/>
                    </a:lnTo>
                    <a:lnTo>
                      <a:pt x="0" y="100"/>
                    </a:lnTo>
                    <a:lnTo>
                      <a:pt x="5" y="120"/>
                    </a:lnTo>
                    <a:lnTo>
                      <a:pt x="16" y="141"/>
                    </a:lnTo>
                    <a:lnTo>
                      <a:pt x="29" y="160"/>
                    </a:lnTo>
                    <a:lnTo>
                      <a:pt x="37"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58" name="Freeform 1798">
                <a:extLst>
                  <a:ext uri="{FF2B5EF4-FFF2-40B4-BE49-F238E27FC236}">
                    <a16:creationId xmlns:a16="http://schemas.microsoft.com/office/drawing/2014/main" id="{C7614A65-1E0B-463F-1052-26475DCF9654}"/>
                  </a:ext>
                </a:extLst>
              </p:cNvPr>
              <p:cNvSpPr>
                <a:spLocks/>
              </p:cNvSpPr>
              <p:nvPr/>
            </p:nvSpPr>
            <p:spPr bwMode="auto">
              <a:xfrm>
                <a:off x="4344" y="2942"/>
                <a:ext cx="52" cy="15"/>
              </a:xfrm>
              <a:custGeom>
                <a:avLst/>
                <a:gdLst>
                  <a:gd name="T0" fmla="*/ 148 w 157"/>
                  <a:gd name="T1" fmla="*/ 7 h 43"/>
                  <a:gd name="T2" fmla="*/ 133 w 157"/>
                  <a:gd name="T3" fmla="*/ 20 h 43"/>
                  <a:gd name="T4" fmla="*/ 116 w 157"/>
                  <a:gd name="T5" fmla="*/ 27 h 43"/>
                  <a:gd name="T6" fmla="*/ 96 w 157"/>
                  <a:gd name="T7" fmla="*/ 30 h 43"/>
                  <a:gd name="T8" fmla="*/ 76 w 157"/>
                  <a:gd name="T9" fmla="*/ 31 h 43"/>
                  <a:gd name="T10" fmla="*/ 57 w 157"/>
                  <a:gd name="T11" fmla="*/ 29 h 43"/>
                  <a:gd name="T12" fmla="*/ 41 w 157"/>
                  <a:gd name="T13" fmla="*/ 22 h 43"/>
                  <a:gd name="T14" fmla="*/ 22 w 157"/>
                  <a:gd name="T15" fmla="*/ 14 h 43"/>
                  <a:gd name="T16" fmla="*/ 8 w 157"/>
                  <a:gd name="T17" fmla="*/ 0 h 43"/>
                  <a:gd name="T18" fmla="*/ 0 w 157"/>
                  <a:gd name="T19" fmla="*/ 8 h 43"/>
                  <a:gd name="T20" fmla="*/ 16 w 157"/>
                  <a:gd name="T21" fmla="*/ 22 h 43"/>
                  <a:gd name="T22" fmla="*/ 35 w 157"/>
                  <a:gd name="T23" fmla="*/ 34 h 43"/>
                  <a:gd name="T24" fmla="*/ 55 w 157"/>
                  <a:gd name="T25" fmla="*/ 41 h 43"/>
                  <a:gd name="T26" fmla="*/ 76 w 157"/>
                  <a:gd name="T27" fmla="*/ 43 h 43"/>
                  <a:gd name="T28" fmla="*/ 99 w 157"/>
                  <a:gd name="T29" fmla="*/ 42 h 43"/>
                  <a:gd name="T30" fmla="*/ 119 w 157"/>
                  <a:gd name="T31" fmla="*/ 37 h 43"/>
                  <a:gd name="T32" fmla="*/ 139 w 157"/>
                  <a:gd name="T33" fmla="*/ 28 h 43"/>
                  <a:gd name="T34" fmla="*/ 157 w 157"/>
                  <a:gd name="T35" fmla="*/ 15 h 43"/>
                  <a:gd name="T36" fmla="*/ 148 w 157"/>
                  <a:gd name="T37"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3">
                    <a:moveTo>
                      <a:pt x="148" y="7"/>
                    </a:moveTo>
                    <a:lnTo>
                      <a:pt x="133" y="20"/>
                    </a:lnTo>
                    <a:lnTo>
                      <a:pt x="116" y="27"/>
                    </a:lnTo>
                    <a:lnTo>
                      <a:pt x="96" y="30"/>
                    </a:lnTo>
                    <a:lnTo>
                      <a:pt x="76" y="31"/>
                    </a:lnTo>
                    <a:lnTo>
                      <a:pt x="57" y="29"/>
                    </a:lnTo>
                    <a:lnTo>
                      <a:pt x="41" y="22"/>
                    </a:lnTo>
                    <a:lnTo>
                      <a:pt x="22" y="14"/>
                    </a:lnTo>
                    <a:lnTo>
                      <a:pt x="8" y="0"/>
                    </a:lnTo>
                    <a:lnTo>
                      <a:pt x="0" y="8"/>
                    </a:lnTo>
                    <a:lnTo>
                      <a:pt x="16" y="22"/>
                    </a:lnTo>
                    <a:lnTo>
                      <a:pt x="35" y="34"/>
                    </a:lnTo>
                    <a:lnTo>
                      <a:pt x="55" y="41"/>
                    </a:lnTo>
                    <a:lnTo>
                      <a:pt x="76" y="43"/>
                    </a:lnTo>
                    <a:lnTo>
                      <a:pt x="99" y="42"/>
                    </a:lnTo>
                    <a:lnTo>
                      <a:pt x="119" y="37"/>
                    </a:lnTo>
                    <a:lnTo>
                      <a:pt x="139" y="28"/>
                    </a:lnTo>
                    <a:lnTo>
                      <a:pt x="157" y="15"/>
                    </a:lnTo>
                    <a:lnTo>
                      <a:pt x="14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59" name="Freeform 1799">
                <a:extLst>
                  <a:ext uri="{FF2B5EF4-FFF2-40B4-BE49-F238E27FC236}">
                    <a16:creationId xmlns:a16="http://schemas.microsoft.com/office/drawing/2014/main" id="{B2BD5EC8-3176-EC00-7B3B-C9AD40021493}"/>
                  </a:ext>
                </a:extLst>
              </p:cNvPr>
              <p:cNvSpPr>
                <a:spLocks/>
              </p:cNvSpPr>
              <p:nvPr/>
            </p:nvSpPr>
            <p:spPr bwMode="auto">
              <a:xfrm>
                <a:off x="4403" y="2871"/>
                <a:ext cx="71" cy="71"/>
              </a:xfrm>
              <a:custGeom>
                <a:avLst/>
                <a:gdLst>
                  <a:gd name="T0" fmla="*/ 178 w 212"/>
                  <a:gd name="T1" fmla="*/ 185 h 213"/>
                  <a:gd name="T2" fmla="*/ 190 w 212"/>
                  <a:gd name="T3" fmla="*/ 169 h 213"/>
                  <a:gd name="T4" fmla="*/ 201 w 212"/>
                  <a:gd name="T5" fmla="*/ 151 h 213"/>
                  <a:gd name="T6" fmla="*/ 208 w 212"/>
                  <a:gd name="T7" fmla="*/ 131 h 213"/>
                  <a:gd name="T8" fmla="*/ 212 w 212"/>
                  <a:gd name="T9" fmla="*/ 111 h 213"/>
                  <a:gd name="T10" fmla="*/ 210 w 212"/>
                  <a:gd name="T11" fmla="*/ 91 h 213"/>
                  <a:gd name="T12" fmla="*/ 206 w 212"/>
                  <a:gd name="T13" fmla="*/ 72 h 213"/>
                  <a:gd name="T14" fmla="*/ 197 w 212"/>
                  <a:gd name="T15" fmla="*/ 53 h 213"/>
                  <a:gd name="T16" fmla="*/ 185 w 212"/>
                  <a:gd name="T17" fmla="*/ 36 h 213"/>
                  <a:gd name="T18" fmla="*/ 168 w 212"/>
                  <a:gd name="T19" fmla="*/ 22 h 213"/>
                  <a:gd name="T20" fmla="*/ 149 w 212"/>
                  <a:gd name="T21" fmla="*/ 10 h 213"/>
                  <a:gd name="T22" fmla="*/ 130 w 212"/>
                  <a:gd name="T23" fmla="*/ 3 h 213"/>
                  <a:gd name="T24" fmla="*/ 110 w 212"/>
                  <a:gd name="T25" fmla="*/ 0 h 213"/>
                  <a:gd name="T26" fmla="*/ 91 w 212"/>
                  <a:gd name="T27" fmla="*/ 2 h 213"/>
                  <a:gd name="T28" fmla="*/ 71 w 212"/>
                  <a:gd name="T29" fmla="*/ 7 h 213"/>
                  <a:gd name="T30" fmla="*/ 52 w 212"/>
                  <a:gd name="T31" fmla="*/ 15 h 213"/>
                  <a:gd name="T32" fmla="*/ 35 w 212"/>
                  <a:gd name="T33" fmla="*/ 28 h 213"/>
                  <a:gd name="T34" fmla="*/ 21 w 212"/>
                  <a:gd name="T35" fmla="*/ 43 h 213"/>
                  <a:gd name="T36" fmla="*/ 9 w 212"/>
                  <a:gd name="T37" fmla="*/ 62 h 213"/>
                  <a:gd name="T38" fmla="*/ 2 w 212"/>
                  <a:gd name="T39" fmla="*/ 82 h 213"/>
                  <a:gd name="T40" fmla="*/ 0 w 212"/>
                  <a:gd name="T41" fmla="*/ 101 h 213"/>
                  <a:gd name="T42" fmla="*/ 1 w 212"/>
                  <a:gd name="T43" fmla="*/ 121 h 213"/>
                  <a:gd name="T44" fmla="*/ 5 w 212"/>
                  <a:gd name="T45" fmla="*/ 141 h 213"/>
                  <a:gd name="T46" fmla="*/ 14 w 212"/>
                  <a:gd name="T47" fmla="*/ 159 h 213"/>
                  <a:gd name="T48" fmla="*/ 27 w 212"/>
                  <a:gd name="T49" fmla="*/ 176 h 213"/>
                  <a:gd name="T50" fmla="*/ 42 w 212"/>
                  <a:gd name="T51" fmla="*/ 192 h 213"/>
                  <a:gd name="T52" fmla="*/ 60 w 212"/>
                  <a:gd name="T53" fmla="*/ 202 h 213"/>
                  <a:gd name="T54" fmla="*/ 80 w 212"/>
                  <a:gd name="T55" fmla="*/ 209 h 213"/>
                  <a:gd name="T56" fmla="*/ 100 w 212"/>
                  <a:gd name="T57" fmla="*/ 213 h 213"/>
                  <a:gd name="T58" fmla="*/ 120 w 212"/>
                  <a:gd name="T59" fmla="*/ 211 h 213"/>
                  <a:gd name="T60" fmla="*/ 140 w 212"/>
                  <a:gd name="T61" fmla="*/ 207 h 213"/>
                  <a:gd name="T62" fmla="*/ 160 w 212"/>
                  <a:gd name="T63" fmla="*/ 197 h 213"/>
                  <a:gd name="T64" fmla="*/ 178 w 212"/>
                  <a:gd name="T65" fmla="*/ 18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213">
                    <a:moveTo>
                      <a:pt x="178" y="185"/>
                    </a:moveTo>
                    <a:lnTo>
                      <a:pt x="190" y="169"/>
                    </a:lnTo>
                    <a:lnTo>
                      <a:pt x="201" y="151"/>
                    </a:lnTo>
                    <a:lnTo>
                      <a:pt x="208" y="131"/>
                    </a:lnTo>
                    <a:lnTo>
                      <a:pt x="212" y="111"/>
                    </a:lnTo>
                    <a:lnTo>
                      <a:pt x="210" y="91"/>
                    </a:lnTo>
                    <a:lnTo>
                      <a:pt x="206" y="72"/>
                    </a:lnTo>
                    <a:lnTo>
                      <a:pt x="197" y="53"/>
                    </a:lnTo>
                    <a:lnTo>
                      <a:pt x="185" y="36"/>
                    </a:lnTo>
                    <a:lnTo>
                      <a:pt x="168" y="22"/>
                    </a:lnTo>
                    <a:lnTo>
                      <a:pt x="149" y="10"/>
                    </a:lnTo>
                    <a:lnTo>
                      <a:pt x="130" y="3"/>
                    </a:lnTo>
                    <a:lnTo>
                      <a:pt x="110" y="0"/>
                    </a:lnTo>
                    <a:lnTo>
                      <a:pt x="91" y="2"/>
                    </a:lnTo>
                    <a:lnTo>
                      <a:pt x="71" y="7"/>
                    </a:lnTo>
                    <a:lnTo>
                      <a:pt x="52" y="15"/>
                    </a:lnTo>
                    <a:lnTo>
                      <a:pt x="35" y="28"/>
                    </a:lnTo>
                    <a:lnTo>
                      <a:pt x="21" y="43"/>
                    </a:lnTo>
                    <a:lnTo>
                      <a:pt x="9" y="62"/>
                    </a:lnTo>
                    <a:lnTo>
                      <a:pt x="2" y="82"/>
                    </a:lnTo>
                    <a:lnTo>
                      <a:pt x="0" y="101"/>
                    </a:lnTo>
                    <a:lnTo>
                      <a:pt x="1" y="121"/>
                    </a:lnTo>
                    <a:lnTo>
                      <a:pt x="5" y="141"/>
                    </a:lnTo>
                    <a:lnTo>
                      <a:pt x="14" y="159"/>
                    </a:lnTo>
                    <a:lnTo>
                      <a:pt x="27" y="176"/>
                    </a:lnTo>
                    <a:lnTo>
                      <a:pt x="42" y="192"/>
                    </a:lnTo>
                    <a:lnTo>
                      <a:pt x="60" y="202"/>
                    </a:lnTo>
                    <a:lnTo>
                      <a:pt x="80" y="209"/>
                    </a:lnTo>
                    <a:lnTo>
                      <a:pt x="100" y="213"/>
                    </a:lnTo>
                    <a:lnTo>
                      <a:pt x="120" y="211"/>
                    </a:lnTo>
                    <a:lnTo>
                      <a:pt x="140" y="207"/>
                    </a:lnTo>
                    <a:lnTo>
                      <a:pt x="160" y="197"/>
                    </a:lnTo>
                    <a:lnTo>
                      <a:pt x="178" y="185"/>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60" name="Freeform 1800">
                <a:extLst>
                  <a:ext uri="{FF2B5EF4-FFF2-40B4-BE49-F238E27FC236}">
                    <a16:creationId xmlns:a16="http://schemas.microsoft.com/office/drawing/2014/main" id="{5CCCAEF7-8B0F-AE9A-E205-73DF02D4A978}"/>
                  </a:ext>
                </a:extLst>
              </p:cNvPr>
              <p:cNvSpPr>
                <a:spLocks/>
              </p:cNvSpPr>
              <p:nvPr/>
            </p:nvSpPr>
            <p:spPr bwMode="auto">
              <a:xfrm>
                <a:off x="4461" y="2882"/>
                <a:ext cx="14" cy="52"/>
              </a:xfrm>
              <a:custGeom>
                <a:avLst/>
                <a:gdLst>
                  <a:gd name="T0" fmla="*/ 7 w 44"/>
                  <a:gd name="T1" fmla="*/ 8 h 157"/>
                  <a:gd name="T2" fmla="*/ 20 w 44"/>
                  <a:gd name="T3" fmla="*/ 24 h 157"/>
                  <a:gd name="T4" fmla="*/ 27 w 44"/>
                  <a:gd name="T5" fmla="*/ 41 h 157"/>
                  <a:gd name="T6" fmla="*/ 32 w 44"/>
                  <a:gd name="T7" fmla="*/ 61 h 157"/>
                  <a:gd name="T8" fmla="*/ 33 w 44"/>
                  <a:gd name="T9" fmla="*/ 79 h 157"/>
                  <a:gd name="T10" fmla="*/ 30 w 44"/>
                  <a:gd name="T11" fmla="*/ 99 h 157"/>
                  <a:gd name="T12" fmla="*/ 23 w 44"/>
                  <a:gd name="T13" fmla="*/ 116 h 157"/>
                  <a:gd name="T14" fmla="*/ 15 w 44"/>
                  <a:gd name="T15" fmla="*/ 135 h 157"/>
                  <a:gd name="T16" fmla="*/ 0 w 44"/>
                  <a:gd name="T17" fmla="*/ 149 h 157"/>
                  <a:gd name="T18" fmla="*/ 9 w 44"/>
                  <a:gd name="T19" fmla="*/ 157 h 157"/>
                  <a:gd name="T20" fmla="*/ 23 w 44"/>
                  <a:gd name="T21" fmla="*/ 141 h 157"/>
                  <a:gd name="T22" fmla="*/ 34 w 44"/>
                  <a:gd name="T23" fmla="*/ 122 h 157"/>
                  <a:gd name="T24" fmla="*/ 41 w 44"/>
                  <a:gd name="T25" fmla="*/ 101 h 157"/>
                  <a:gd name="T26" fmla="*/ 44 w 44"/>
                  <a:gd name="T27" fmla="*/ 79 h 157"/>
                  <a:gd name="T28" fmla="*/ 43 w 44"/>
                  <a:gd name="T29" fmla="*/ 58 h 157"/>
                  <a:gd name="T30" fmla="*/ 39 w 44"/>
                  <a:gd name="T31" fmla="*/ 38 h 157"/>
                  <a:gd name="T32" fmla="*/ 28 w 44"/>
                  <a:gd name="T33" fmla="*/ 18 h 157"/>
                  <a:gd name="T34" fmla="*/ 16 w 44"/>
                  <a:gd name="T35" fmla="*/ 0 h 157"/>
                  <a:gd name="T36" fmla="*/ 7 w 44"/>
                  <a:gd name="T37" fmla="*/ 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57">
                    <a:moveTo>
                      <a:pt x="7" y="8"/>
                    </a:moveTo>
                    <a:lnTo>
                      <a:pt x="20" y="24"/>
                    </a:lnTo>
                    <a:lnTo>
                      <a:pt x="27" y="41"/>
                    </a:lnTo>
                    <a:lnTo>
                      <a:pt x="32" y="61"/>
                    </a:lnTo>
                    <a:lnTo>
                      <a:pt x="33" y="79"/>
                    </a:lnTo>
                    <a:lnTo>
                      <a:pt x="30" y="99"/>
                    </a:lnTo>
                    <a:lnTo>
                      <a:pt x="23" y="116"/>
                    </a:lnTo>
                    <a:lnTo>
                      <a:pt x="15" y="135"/>
                    </a:lnTo>
                    <a:lnTo>
                      <a:pt x="0" y="149"/>
                    </a:lnTo>
                    <a:lnTo>
                      <a:pt x="9" y="157"/>
                    </a:lnTo>
                    <a:lnTo>
                      <a:pt x="23" y="141"/>
                    </a:lnTo>
                    <a:lnTo>
                      <a:pt x="34" y="122"/>
                    </a:lnTo>
                    <a:lnTo>
                      <a:pt x="41" y="101"/>
                    </a:lnTo>
                    <a:lnTo>
                      <a:pt x="44" y="79"/>
                    </a:lnTo>
                    <a:lnTo>
                      <a:pt x="43" y="58"/>
                    </a:lnTo>
                    <a:lnTo>
                      <a:pt x="39" y="38"/>
                    </a:lnTo>
                    <a:lnTo>
                      <a:pt x="28" y="18"/>
                    </a:lnTo>
                    <a:lnTo>
                      <a:pt x="16" y="0"/>
                    </a:lnTo>
                    <a:lnTo>
                      <a:pt x="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61" name="Freeform 1801">
                <a:extLst>
                  <a:ext uri="{FF2B5EF4-FFF2-40B4-BE49-F238E27FC236}">
                    <a16:creationId xmlns:a16="http://schemas.microsoft.com/office/drawing/2014/main" id="{79420E3E-13AE-1C71-CCF3-11DF498C7D8A}"/>
                  </a:ext>
                </a:extLst>
              </p:cNvPr>
              <p:cNvSpPr>
                <a:spLocks/>
              </p:cNvSpPr>
              <p:nvPr/>
            </p:nvSpPr>
            <p:spPr bwMode="auto">
              <a:xfrm>
                <a:off x="4414" y="2870"/>
                <a:ext cx="52" cy="14"/>
              </a:xfrm>
              <a:custGeom>
                <a:avLst/>
                <a:gdLst>
                  <a:gd name="T0" fmla="*/ 9 w 157"/>
                  <a:gd name="T1" fmla="*/ 36 h 44"/>
                  <a:gd name="T2" fmla="*/ 25 w 157"/>
                  <a:gd name="T3" fmla="*/ 23 h 44"/>
                  <a:gd name="T4" fmla="*/ 41 w 157"/>
                  <a:gd name="T5" fmla="*/ 17 h 44"/>
                  <a:gd name="T6" fmla="*/ 61 w 157"/>
                  <a:gd name="T7" fmla="*/ 13 h 44"/>
                  <a:gd name="T8" fmla="*/ 79 w 157"/>
                  <a:gd name="T9" fmla="*/ 12 h 44"/>
                  <a:gd name="T10" fmla="*/ 99 w 157"/>
                  <a:gd name="T11" fmla="*/ 14 h 44"/>
                  <a:gd name="T12" fmla="*/ 116 w 157"/>
                  <a:gd name="T13" fmla="*/ 21 h 44"/>
                  <a:gd name="T14" fmla="*/ 135 w 157"/>
                  <a:gd name="T15" fmla="*/ 32 h 44"/>
                  <a:gd name="T16" fmla="*/ 149 w 157"/>
                  <a:gd name="T17" fmla="*/ 44 h 44"/>
                  <a:gd name="T18" fmla="*/ 157 w 157"/>
                  <a:gd name="T19" fmla="*/ 36 h 44"/>
                  <a:gd name="T20" fmla="*/ 141 w 157"/>
                  <a:gd name="T21" fmla="*/ 22 h 44"/>
                  <a:gd name="T22" fmla="*/ 122 w 157"/>
                  <a:gd name="T23" fmla="*/ 9 h 44"/>
                  <a:gd name="T24" fmla="*/ 101 w 157"/>
                  <a:gd name="T25" fmla="*/ 2 h 44"/>
                  <a:gd name="T26" fmla="*/ 79 w 157"/>
                  <a:gd name="T27" fmla="*/ 0 h 44"/>
                  <a:gd name="T28" fmla="*/ 58 w 157"/>
                  <a:gd name="T29" fmla="*/ 1 h 44"/>
                  <a:gd name="T30" fmla="*/ 38 w 157"/>
                  <a:gd name="T31" fmla="*/ 5 h 44"/>
                  <a:gd name="T32" fmla="*/ 18 w 157"/>
                  <a:gd name="T33" fmla="*/ 15 h 44"/>
                  <a:gd name="T34" fmla="*/ 0 w 157"/>
                  <a:gd name="T35" fmla="*/ 28 h 44"/>
                  <a:gd name="T36" fmla="*/ 9 w 157"/>
                  <a:gd name="T37"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4">
                    <a:moveTo>
                      <a:pt x="9" y="36"/>
                    </a:moveTo>
                    <a:lnTo>
                      <a:pt x="25" y="23"/>
                    </a:lnTo>
                    <a:lnTo>
                      <a:pt x="41" y="17"/>
                    </a:lnTo>
                    <a:lnTo>
                      <a:pt x="61" y="13"/>
                    </a:lnTo>
                    <a:lnTo>
                      <a:pt x="79" y="12"/>
                    </a:lnTo>
                    <a:lnTo>
                      <a:pt x="99" y="14"/>
                    </a:lnTo>
                    <a:lnTo>
                      <a:pt x="116" y="21"/>
                    </a:lnTo>
                    <a:lnTo>
                      <a:pt x="135" y="32"/>
                    </a:lnTo>
                    <a:lnTo>
                      <a:pt x="149" y="44"/>
                    </a:lnTo>
                    <a:lnTo>
                      <a:pt x="157" y="36"/>
                    </a:lnTo>
                    <a:lnTo>
                      <a:pt x="141" y="22"/>
                    </a:lnTo>
                    <a:lnTo>
                      <a:pt x="122" y="9"/>
                    </a:lnTo>
                    <a:lnTo>
                      <a:pt x="101" y="2"/>
                    </a:lnTo>
                    <a:lnTo>
                      <a:pt x="79" y="0"/>
                    </a:lnTo>
                    <a:lnTo>
                      <a:pt x="58" y="1"/>
                    </a:lnTo>
                    <a:lnTo>
                      <a:pt x="38" y="5"/>
                    </a:lnTo>
                    <a:lnTo>
                      <a:pt x="18" y="15"/>
                    </a:lnTo>
                    <a:lnTo>
                      <a:pt x="0" y="28"/>
                    </a:lnTo>
                    <a:lnTo>
                      <a:pt x="9"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62" name="Freeform 1802">
                <a:extLst>
                  <a:ext uri="{FF2B5EF4-FFF2-40B4-BE49-F238E27FC236}">
                    <a16:creationId xmlns:a16="http://schemas.microsoft.com/office/drawing/2014/main" id="{0D6B6CFA-53C8-14BA-4354-A30DBACB7FFA}"/>
                  </a:ext>
                </a:extLst>
              </p:cNvPr>
              <p:cNvSpPr>
                <a:spLocks/>
              </p:cNvSpPr>
              <p:nvPr/>
            </p:nvSpPr>
            <p:spPr bwMode="auto">
              <a:xfrm>
                <a:off x="4401" y="2879"/>
                <a:ext cx="15" cy="53"/>
              </a:xfrm>
              <a:custGeom>
                <a:avLst/>
                <a:gdLst>
                  <a:gd name="T0" fmla="*/ 36 w 44"/>
                  <a:gd name="T1" fmla="*/ 149 h 158"/>
                  <a:gd name="T2" fmla="*/ 23 w 44"/>
                  <a:gd name="T3" fmla="*/ 133 h 158"/>
                  <a:gd name="T4" fmla="*/ 17 w 44"/>
                  <a:gd name="T5" fmla="*/ 116 h 158"/>
                  <a:gd name="T6" fmla="*/ 13 w 44"/>
                  <a:gd name="T7" fmla="*/ 97 h 158"/>
                  <a:gd name="T8" fmla="*/ 12 w 44"/>
                  <a:gd name="T9" fmla="*/ 78 h 158"/>
                  <a:gd name="T10" fmla="*/ 14 w 44"/>
                  <a:gd name="T11" fmla="*/ 60 h 158"/>
                  <a:gd name="T12" fmla="*/ 21 w 44"/>
                  <a:gd name="T13" fmla="*/ 41 h 158"/>
                  <a:gd name="T14" fmla="*/ 32 w 44"/>
                  <a:gd name="T15" fmla="*/ 22 h 158"/>
                  <a:gd name="T16" fmla="*/ 44 w 44"/>
                  <a:gd name="T17" fmla="*/ 8 h 158"/>
                  <a:gd name="T18" fmla="*/ 36 w 44"/>
                  <a:gd name="T19" fmla="*/ 0 h 158"/>
                  <a:gd name="T20" fmla="*/ 22 w 44"/>
                  <a:gd name="T21" fmla="*/ 16 h 158"/>
                  <a:gd name="T22" fmla="*/ 9 w 44"/>
                  <a:gd name="T23" fmla="*/ 35 h 158"/>
                  <a:gd name="T24" fmla="*/ 3 w 44"/>
                  <a:gd name="T25" fmla="*/ 57 h 158"/>
                  <a:gd name="T26" fmla="*/ 0 w 44"/>
                  <a:gd name="T27" fmla="*/ 78 h 158"/>
                  <a:gd name="T28" fmla="*/ 1 w 44"/>
                  <a:gd name="T29" fmla="*/ 99 h 158"/>
                  <a:gd name="T30" fmla="*/ 6 w 44"/>
                  <a:gd name="T31" fmla="*/ 119 h 158"/>
                  <a:gd name="T32" fmla="*/ 16 w 44"/>
                  <a:gd name="T33" fmla="*/ 139 h 158"/>
                  <a:gd name="T34" fmla="*/ 28 w 44"/>
                  <a:gd name="T35" fmla="*/ 158 h 158"/>
                  <a:gd name="T36" fmla="*/ 36 w 44"/>
                  <a:gd name="T37" fmla="*/ 1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58">
                    <a:moveTo>
                      <a:pt x="36" y="149"/>
                    </a:moveTo>
                    <a:lnTo>
                      <a:pt x="23" y="133"/>
                    </a:lnTo>
                    <a:lnTo>
                      <a:pt x="17" y="116"/>
                    </a:lnTo>
                    <a:lnTo>
                      <a:pt x="13" y="97"/>
                    </a:lnTo>
                    <a:lnTo>
                      <a:pt x="12" y="78"/>
                    </a:lnTo>
                    <a:lnTo>
                      <a:pt x="14" y="60"/>
                    </a:lnTo>
                    <a:lnTo>
                      <a:pt x="21" y="41"/>
                    </a:lnTo>
                    <a:lnTo>
                      <a:pt x="32" y="22"/>
                    </a:lnTo>
                    <a:lnTo>
                      <a:pt x="44" y="8"/>
                    </a:lnTo>
                    <a:lnTo>
                      <a:pt x="36" y="0"/>
                    </a:lnTo>
                    <a:lnTo>
                      <a:pt x="22" y="16"/>
                    </a:lnTo>
                    <a:lnTo>
                      <a:pt x="9" y="35"/>
                    </a:lnTo>
                    <a:lnTo>
                      <a:pt x="3" y="57"/>
                    </a:lnTo>
                    <a:lnTo>
                      <a:pt x="0" y="78"/>
                    </a:lnTo>
                    <a:lnTo>
                      <a:pt x="1" y="99"/>
                    </a:lnTo>
                    <a:lnTo>
                      <a:pt x="6" y="119"/>
                    </a:lnTo>
                    <a:lnTo>
                      <a:pt x="16" y="139"/>
                    </a:lnTo>
                    <a:lnTo>
                      <a:pt x="28" y="158"/>
                    </a:lnTo>
                    <a:lnTo>
                      <a:pt x="36"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63" name="Freeform 1803">
                <a:extLst>
                  <a:ext uri="{FF2B5EF4-FFF2-40B4-BE49-F238E27FC236}">
                    <a16:creationId xmlns:a16="http://schemas.microsoft.com/office/drawing/2014/main" id="{851A1CF9-3399-E400-C162-029484882BA4}"/>
                  </a:ext>
                </a:extLst>
              </p:cNvPr>
              <p:cNvSpPr>
                <a:spLocks/>
              </p:cNvSpPr>
              <p:nvPr/>
            </p:nvSpPr>
            <p:spPr bwMode="auto">
              <a:xfrm>
                <a:off x="4411" y="2929"/>
                <a:ext cx="53" cy="15"/>
              </a:xfrm>
              <a:custGeom>
                <a:avLst/>
                <a:gdLst>
                  <a:gd name="T0" fmla="*/ 151 w 159"/>
                  <a:gd name="T1" fmla="*/ 8 h 44"/>
                  <a:gd name="T2" fmla="*/ 135 w 159"/>
                  <a:gd name="T3" fmla="*/ 21 h 44"/>
                  <a:gd name="T4" fmla="*/ 117 w 159"/>
                  <a:gd name="T5" fmla="*/ 28 h 44"/>
                  <a:gd name="T6" fmla="*/ 97 w 159"/>
                  <a:gd name="T7" fmla="*/ 33 h 44"/>
                  <a:gd name="T8" fmla="*/ 78 w 159"/>
                  <a:gd name="T9" fmla="*/ 34 h 44"/>
                  <a:gd name="T10" fmla="*/ 60 w 159"/>
                  <a:gd name="T11" fmla="*/ 31 h 44"/>
                  <a:gd name="T12" fmla="*/ 41 w 159"/>
                  <a:gd name="T13" fmla="*/ 23 h 44"/>
                  <a:gd name="T14" fmla="*/ 23 w 159"/>
                  <a:gd name="T15" fmla="*/ 14 h 44"/>
                  <a:gd name="T16" fmla="*/ 8 w 159"/>
                  <a:gd name="T17" fmla="*/ 0 h 44"/>
                  <a:gd name="T18" fmla="*/ 0 w 159"/>
                  <a:gd name="T19" fmla="*/ 8 h 44"/>
                  <a:gd name="T20" fmla="*/ 16 w 159"/>
                  <a:gd name="T21" fmla="*/ 22 h 44"/>
                  <a:gd name="T22" fmla="*/ 36 w 159"/>
                  <a:gd name="T23" fmla="*/ 35 h 44"/>
                  <a:gd name="T24" fmla="*/ 57 w 159"/>
                  <a:gd name="T25" fmla="*/ 42 h 44"/>
                  <a:gd name="T26" fmla="*/ 78 w 159"/>
                  <a:gd name="T27" fmla="*/ 44 h 44"/>
                  <a:gd name="T28" fmla="*/ 100 w 159"/>
                  <a:gd name="T29" fmla="*/ 43 h 44"/>
                  <a:gd name="T30" fmla="*/ 119 w 159"/>
                  <a:gd name="T31" fmla="*/ 40 h 44"/>
                  <a:gd name="T32" fmla="*/ 141 w 159"/>
                  <a:gd name="T33" fmla="*/ 29 h 44"/>
                  <a:gd name="T34" fmla="*/ 159 w 159"/>
                  <a:gd name="T35" fmla="*/ 17 h 44"/>
                  <a:gd name="T36" fmla="*/ 151 w 159"/>
                  <a:gd name="T37"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44">
                    <a:moveTo>
                      <a:pt x="151" y="8"/>
                    </a:moveTo>
                    <a:lnTo>
                      <a:pt x="135" y="21"/>
                    </a:lnTo>
                    <a:lnTo>
                      <a:pt x="117" y="28"/>
                    </a:lnTo>
                    <a:lnTo>
                      <a:pt x="97" y="33"/>
                    </a:lnTo>
                    <a:lnTo>
                      <a:pt x="78" y="34"/>
                    </a:lnTo>
                    <a:lnTo>
                      <a:pt x="60" y="31"/>
                    </a:lnTo>
                    <a:lnTo>
                      <a:pt x="41" y="23"/>
                    </a:lnTo>
                    <a:lnTo>
                      <a:pt x="23" y="14"/>
                    </a:lnTo>
                    <a:lnTo>
                      <a:pt x="8" y="0"/>
                    </a:lnTo>
                    <a:lnTo>
                      <a:pt x="0" y="8"/>
                    </a:lnTo>
                    <a:lnTo>
                      <a:pt x="16" y="22"/>
                    </a:lnTo>
                    <a:lnTo>
                      <a:pt x="36" y="35"/>
                    </a:lnTo>
                    <a:lnTo>
                      <a:pt x="57" y="42"/>
                    </a:lnTo>
                    <a:lnTo>
                      <a:pt x="78" y="44"/>
                    </a:lnTo>
                    <a:lnTo>
                      <a:pt x="100" y="43"/>
                    </a:lnTo>
                    <a:lnTo>
                      <a:pt x="119" y="40"/>
                    </a:lnTo>
                    <a:lnTo>
                      <a:pt x="141" y="29"/>
                    </a:lnTo>
                    <a:lnTo>
                      <a:pt x="159" y="17"/>
                    </a:lnTo>
                    <a:lnTo>
                      <a:pt x="15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64" name="Freeform 1804">
                <a:extLst>
                  <a:ext uri="{FF2B5EF4-FFF2-40B4-BE49-F238E27FC236}">
                    <a16:creationId xmlns:a16="http://schemas.microsoft.com/office/drawing/2014/main" id="{D02C277D-867F-D56B-10AC-C3E9FB69C636}"/>
                  </a:ext>
                </a:extLst>
              </p:cNvPr>
              <p:cNvSpPr>
                <a:spLocks/>
              </p:cNvSpPr>
              <p:nvPr/>
            </p:nvSpPr>
            <p:spPr bwMode="auto">
              <a:xfrm>
                <a:off x="4151" y="2730"/>
                <a:ext cx="70" cy="71"/>
              </a:xfrm>
              <a:custGeom>
                <a:avLst/>
                <a:gdLst>
                  <a:gd name="T0" fmla="*/ 177 w 211"/>
                  <a:gd name="T1" fmla="*/ 185 h 212"/>
                  <a:gd name="T2" fmla="*/ 191 w 211"/>
                  <a:gd name="T3" fmla="*/ 168 h 212"/>
                  <a:gd name="T4" fmla="*/ 202 w 211"/>
                  <a:gd name="T5" fmla="*/ 150 h 212"/>
                  <a:gd name="T6" fmla="*/ 209 w 211"/>
                  <a:gd name="T7" fmla="*/ 130 h 212"/>
                  <a:gd name="T8" fmla="*/ 211 w 211"/>
                  <a:gd name="T9" fmla="*/ 110 h 212"/>
                  <a:gd name="T10" fmla="*/ 211 w 211"/>
                  <a:gd name="T11" fmla="*/ 91 h 212"/>
                  <a:gd name="T12" fmla="*/ 205 w 211"/>
                  <a:gd name="T13" fmla="*/ 71 h 212"/>
                  <a:gd name="T14" fmla="*/ 197 w 211"/>
                  <a:gd name="T15" fmla="*/ 53 h 212"/>
                  <a:gd name="T16" fmla="*/ 184 w 211"/>
                  <a:gd name="T17" fmla="*/ 35 h 212"/>
                  <a:gd name="T18" fmla="*/ 169 w 211"/>
                  <a:gd name="T19" fmla="*/ 21 h 212"/>
                  <a:gd name="T20" fmla="*/ 151 w 211"/>
                  <a:gd name="T21" fmla="*/ 9 h 212"/>
                  <a:gd name="T22" fmla="*/ 131 w 211"/>
                  <a:gd name="T23" fmla="*/ 2 h 212"/>
                  <a:gd name="T24" fmla="*/ 111 w 211"/>
                  <a:gd name="T25" fmla="*/ 0 h 212"/>
                  <a:gd name="T26" fmla="*/ 91 w 211"/>
                  <a:gd name="T27" fmla="*/ 1 h 212"/>
                  <a:gd name="T28" fmla="*/ 72 w 211"/>
                  <a:gd name="T29" fmla="*/ 6 h 212"/>
                  <a:gd name="T30" fmla="*/ 52 w 211"/>
                  <a:gd name="T31" fmla="*/ 14 h 212"/>
                  <a:gd name="T32" fmla="*/ 34 w 211"/>
                  <a:gd name="T33" fmla="*/ 27 h 212"/>
                  <a:gd name="T34" fmla="*/ 20 w 211"/>
                  <a:gd name="T35" fmla="*/ 42 h 212"/>
                  <a:gd name="T36" fmla="*/ 11 w 211"/>
                  <a:gd name="T37" fmla="*/ 61 h 212"/>
                  <a:gd name="T38" fmla="*/ 4 w 211"/>
                  <a:gd name="T39" fmla="*/ 81 h 212"/>
                  <a:gd name="T40" fmla="*/ 0 w 211"/>
                  <a:gd name="T41" fmla="*/ 101 h 212"/>
                  <a:gd name="T42" fmla="*/ 0 w 211"/>
                  <a:gd name="T43" fmla="*/ 120 h 212"/>
                  <a:gd name="T44" fmla="*/ 6 w 211"/>
                  <a:gd name="T45" fmla="*/ 140 h 212"/>
                  <a:gd name="T46" fmla="*/ 14 w 211"/>
                  <a:gd name="T47" fmla="*/ 159 h 212"/>
                  <a:gd name="T48" fmla="*/ 28 w 211"/>
                  <a:gd name="T49" fmla="*/ 175 h 212"/>
                  <a:gd name="T50" fmla="*/ 43 w 211"/>
                  <a:gd name="T51" fmla="*/ 191 h 212"/>
                  <a:gd name="T52" fmla="*/ 60 w 211"/>
                  <a:gd name="T53" fmla="*/ 201 h 212"/>
                  <a:gd name="T54" fmla="*/ 80 w 211"/>
                  <a:gd name="T55" fmla="*/ 208 h 212"/>
                  <a:gd name="T56" fmla="*/ 100 w 211"/>
                  <a:gd name="T57" fmla="*/ 212 h 212"/>
                  <a:gd name="T58" fmla="*/ 120 w 211"/>
                  <a:gd name="T59" fmla="*/ 211 h 212"/>
                  <a:gd name="T60" fmla="*/ 139 w 211"/>
                  <a:gd name="T61" fmla="*/ 206 h 212"/>
                  <a:gd name="T62" fmla="*/ 159 w 211"/>
                  <a:gd name="T63" fmla="*/ 198 h 212"/>
                  <a:gd name="T64" fmla="*/ 177 w 211"/>
                  <a:gd name="T65" fmla="*/ 18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2">
                    <a:moveTo>
                      <a:pt x="177" y="185"/>
                    </a:moveTo>
                    <a:lnTo>
                      <a:pt x="191" y="168"/>
                    </a:lnTo>
                    <a:lnTo>
                      <a:pt x="202" y="150"/>
                    </a:lnTo>
                    <a:lnTo>
                      <a:pt x="209" y="130"/>
                    </a:lnTo>
                    <a:lnTo>
                      <a:pt x="211" y="110"/>
                    </a:lnTo>
                    <a:lnTo>
                      <a:pt x="211" y="91"/>
                    </a:lnTo>
                    <a:lnTo>
                      <a:pt x="205" y="71"/>
                    </a:lnTo>
                    <a:lnTo>
                      <a:pt x="197" y="53"/>
                    </a:lnTo>
                    <a:lnTo>
                      <a:pt x="184" y="35"/>
                    </a:lnTo>
                    <a:lnTo>
                      <a:pt x="169" y="21"/>
                    </a:lnTo>
                    <a:lnTo>
                      <a:pt x="151" y="9"/>
                    </a:lnTo>
                    <a:lnTo>
                      <a:pt x="131" y="2"/>
                    </a:lnTo>
                    <a:lnTo>
                      <a:pt x="111" y="0"/>
                    </a:lnTo>
                    <a:lnTo>
                      <a:pt x="91" y="1"/>
                    </a:lnTo>
                    <a:lnTo>
                      <a:pt x="72" y="6"/>
                    </a:lnTo>
                    <a:lnTo>
                      <a:pt x="52" y="14"/>
                    </a:lnTo>
                    <a:lnTo>
                      <a:pt x="34" y="27"/>
                    </a:lnTo>
                    <a:lnTo>
                      <a:pt x="20" y="42"/>
                    </a:lnTo>
                    <a:lnTo>
                      <a:pt x="11" y="61"/>
                    </a:lnTo>
                    <a:lnTo>
                      <a:pt x="4" y="81"/>
                    </a:lnTo>
                    <a:lnTo>
                      <a:pt x="0" y="101"/>
                    </a:lnTo>
                    <a:lnTo>
                      <a:pt x="0" y="120"/>
                    </a:lnTo>
                    <a:lnTo>
                      <a:pt x="6" y="140"/>
                    </a:lnTo>
                    <a:lnTo>
                      <a:pt x="14" y="159"/>
                    </a:lnTo>
                    <a:lnTo>
                      <a:pt x="28" y="175"/>
                    </a:lnTo>
                    <a:lnTo>
                      <a:pt x="43" y="191"/>
                    </a:lnTo>
                    <a:lnTo>
                      <a:pt x="60" y="201"/>
                    </a:lnTo>
                    <a:lnTo>
                      <a:pt x="80" y="208"/>
                    </a:lnTo>
                    <a:lnTo>
                      <a:pt x="100" y="212"/>
                    </a:lnTo>
                    <a:lnTo>
                      <a:pt x="120" y="211"/>
                    </a:lnTo>
                    <a:lnTo>
                      <a:pt x="139" y="206"/>
                    </a:lnTo>
                    <a:lnTo>
                      <a:pt x="159" y="198"/>
                    </a:lnTo>
                    <a:lnTo>
                      <a:pt x="177" y="185"/>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65" name="Freeform 1805">
                <a:extLst>
                  <a:ext uri="{FF2B5EF4-FFF2-40B4-BE49-F238E27FC236}">
                    <a16:creationId xmlns:a16="http://schemas.microsoft.com/office/drawing/2014/main" id="{FF3450F7-2F83-776B-1AD8-503932B756FA}"/>
                  </a:ext>
                </a:extLst>
              </p:cNvPr>
              <p:cNvSpPr>
                <a:spLocks/>
              </p:cNvSpPr>
              <p:nvPr/>
            </p:nvSpPr>
            <p:spPr bwMode="auto">
              <a:xfrm>
                <a:off x="4208" y="2740"/>
                <a:ext cx="15" cy="52"/>
              </a:xfrm>
              <a:custGeom>
                <a:avLst/>
                <a:gdLst>
                  <a:gd name="T0" fmla="*/ 7 w 44"/>
                  <a:gd name="T1" fmla="*/ 9 h 157"/>
                  <a:gd name="T2" fmla="*/ 20 w 44"/>
                  <a:gd name="T3" fmla="*/ 25 h 157"/>
                  <a:gd name="T4" fmla="*/ 26 w 44"/>
                  <a:gd name="T5" fmla="*/ 41 h 157"/>
                  <a:gd name="T6" fmla="*/ 32 w 44"/>
                  <a:gd name="T7" fmla="*/ 61 h 157"/>
                  <a:gd name="T8" fmla="*/ 32 w 44"/>
                  <a:gd name="T9" fmla="*/ 79 h 157"/>
                  <a:gd name="T10" fmla="*/ 30 w 44"/>
                  <a:gd name="T11" fmla="*/ 99 h 157"/>
                  <a:gd name="T12" fmla="*/ 23 w 44"/>
                  <a:gd name="T13" fmla="*/ 116 h 157"/>
                  <a:gd name="T14" fmla="*/ 14 w 44"/>
                  <a:gd name="T15" fmla="*/ 135 h 157"/>
                  <a:gd name="T16" fmla="*/ 0 w 44"/>
                  <a:gd name="T17" fmla="*/ 149 h 157"/>
                  <a:gd name="T18" fmla="*/ 9 w 44"/>
                  <a:gd name="T19" fmla="*/ 157 h 157"/>
                  <a:gd name="T20" fmla="*/ 23 w 44"/>
                  <a:gd name="T21" fmla="*/ 141 h 157"/>
                  <a:gd name="T22" fmla="*/ 33 w 44"/>
                  <a:gd name="T23" fmla="*/ 122 h 157"/>
                  <a:gd name="T24" fmla="*/ 41 w 44"/>
                  <a:gd name="T25" fmla="*/ 101 h 157"/>
                  <a:gd name="T26" fmla="*/ 44 w 44"/>
                  <a:gd name="T27" fmla="*/ 79 h 157"/>
                  <a:gd name="T28" fmla="*/ 44 w 44"/>
                  <a:gd name="T29" fmla="*/ 58 h 157"/>
                  <a:gd name="T30" fmla="*/ 38 w 44"/>
                  <a:gd name="T31" fmla="*/ 38 h 157"/>
                  <a:gd name="T32" fmla="*/ 29 w 44"/>
                  <a:gd name="T33" fmla="*/ 18 h 157"/>
                  <a:gd name="T34" fmla="*/ 16 w 44"/>
                  <a:gd name="T35" fmla="*/ 0 h 157"/>
                  <a:gd name="T36" fmla="*/ 7 w 44"/>
                  <a:gd name="T37" fmla="*/ 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57">
                    <a:moveTo>
                      <a:pt x="7" y="9"/>
                    </a:moveTo>
                    <a:lnTo>
                      <a:pt x="20" y="25"/>
                    </a:lnTo>
                    <a:lnTo>
                      <a:pt x="26" y="41"/>
                    </a:lnTo>
                    <a:lnTo>
                      <a:pt x="32" y="61"/>
                    </a:lnTo>
                    <a:lnTo>
                      <a:pt x="32" y="79"/>
                    </a:lnTo>
                    <a:lnTo>
                      <a:pt x="30" y="99"/>
                    </a:lnTo>
                    <a:lnTo>
                      <a:pt x="23" y="116"/>
                    </a:lnTo>
                    <a:lnTo>
                      <a:pt x="14" y="135"/>
                    </a:lnTo>
                    <a:lnTo>
                      <a:pt x="0" y="149"/>
                    </a:lnTo>
                    <a:lnTo>
                      <a:pt x="9" y="157"/>
                    </a:lnTo>
                    <a:lnTo>
                      <a:pt x="23" y="141"/>
                    </a:lnTo>
                    <a:lnTo>
                      <a:pt x="33" y="122"/>
                    </a:lnTo>
                    <a:lnTo>
                      <a:pt x="41" y="101"/>
                    </a:lnTo>
                    <a:lnTo>
                      <a:pt x="44" y="79"/>
                    </a:lnTo>
                    <a:lnTo>
                      <a:pt x="44" y="58"/>
                    </a:lnTo>
                    <a:lnTo>
                      <a:pt x="38" y="38"/>
                    </a:lnTo>
                    <a:lnTo>
                      <a:pt x="29" y="18"/>
                    </a:lnTo>
                    <a:lnTo>
                      <a:pt x="16" y="0"/>
                    </a:lnTo>
                    <a:lnTo>
                      <a:pt x="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66" name="Freeform 1806">
                <a:extLst>
                  <a:ext uri="{FF2B5EF4-FFF2-40B4-BE49-F238E27FC236}">
                    <a16:creationId xmlns:a16="http://schemas.microsoft.com/office/drawing/2014/main" id="{4242BFBE-2019-1556-B98D-DA7AA769C9C1}"/>
                  </a:ext>
                </a:extLst>
              </p:cNvPr>
              <p:cNvSpPr>
                <a:spLocks/>
              </p:cNvSpPr>
              <p:nvPr/>
            </p:nvSpPr>
            <p:spPr bwMode="auto">
              <a:xfrm>
                <a:off x="4161" y="2728"/>
                <a:ext cx="53" cy="15"/>
              </a:xfrm>
              <a:custGeom>
                <a:avLst/>
                <a:gdLst>
                  <a:gd name="T0" fmla="*/ 8 w 157"/>
                  <a:gd name="T1" fmla="*/ 36 h 45"/>
                  <a:gd name="T2" fmla="*/ 23 w 157"/>
                  <a:gd name="T3" fmla="*/ 23 h 45"/>
                  <a:gd name="T4" fmla="*/ 42 w 157"/>
                  <a:gd name="T5" fmla="*/ 18 h 45"/>
                  <a:gd name="T6" fmla="*/ 62 w 157"/>
                  <a:gd name="T7" fmla="*/ 13 h 45"/>
                  <a:gd name="T8" fmla="*/ 81 w 157"/>
                  <a:gd name="T9" fmla="*/ 12 h 45"/>
                  <a:gd name="T10" fmla="*/ 99 w 157"/>
                  <a:gd name="T11" fmla="*/ 14 h 45"/>
                  <a:gd name="T12" fmla="*/ 117 w 157"/>
                  <a:gd name="T13" fmla="*/ 21 h 45"/>
                  <a:gd name="T14" fmla="*/ 134 w 157"/>
                  <a:gd name="T15" fmla="*/ 32 h 45"/>
                  <a:gd name="T16" fmla="*/ 148 w 157"/>
                  <a:gd name="T17" fmla="*/ 45 h 45"/>
                  <a:gd name="T18" fmla="*/ 157 w 157"/>
                  <a:gd name="T19" fmla="*/ 36 h 45"/>
                  <a:gd name="T20" fmla="*/ 140 w 157"/>
                  <a:gd name="T21" fmla="*/ 22 h 45"/>
                  <a:gd name="T22" fmla="*/ 123 w 157"/>
                  <a:gd name="T23" fmla="*/ 9 h 45"/>
                  <a:gd name="T24" fmla="*/ 102 w 157"/>
                  <a:gd name="T25" fmla="*/ 4 h 45"/>
                  <a:gd name="T26" fmla="*/ 81 w 157"/>
                  <a:gd name="T27" fmla="*/ 0 h 45"/>
                  <a:gd name="T28" fmla="*/ 58 w 157"/>
                  <a:gd name="T29" fmla="*/ 1 h 45"/>
                  <a:gd name="T30" fmla="*/ 38 w 157"/>
                  <a:gd name="T31" fmla="*/ 6 h 45"/>
                  <a:gd name="T32" fmla="*/ 17 w 157"/>
                  <a:gd name="T33" fmla="*/ 16 h 45"/>
                  <a:gd name="T34" fmla="*/ 0 w 157"/>
                  <a:gd name="T35" fmla="*/ 28 h 45"/>
                  <a:gd name="T36" fmla="*/ 8 w 157"/>
                  <a:gd name="T3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5">
                    <a:moveTo>
                      <a:pt x="8" y="36"/>
                    </a:moveTo>
                    <a:lnTo>
                      <a:pt x="23" y="23"/>
                    </a:lnTo>
                    <a:lnTo>
                      <a:pt x="42" y="18"/>
                    </a:lnTo>
                    <a:lnTo>
                      <a:pt x="62" y="13"/>
                    </a:lnTo>
                    <a:lnTo>
                      <a:pt x="81" y="12"/>
                    </a:lnTo>
                    <a:lnTo>
                      <a:pt x="99" y="14"/>
                    </a:lnTo>
                    <a:lnTo>
                      <a:pt x="117" y="21"/>
                    </a:lnTo>
                    <a:lnTo>
                      <a:pt x="134" y="32"/>
                    </a:lnTo>
                    <a:lnTo>
                      <a:pt x="148" y="45"/>
                    </a:lnTo>
                    <a:lnTo>
                      <a:pt x="157" y="36"/>
                    </a:lnTo>
                    <a:lnTo>
                      <a:pt x="140" y="22"/>
                    </a:lnTo>
                    <a:lnTo>
                      <a:pt x="123" y="9"/>
                    </a:lnTo>
                    <a:lnTo>
                      <a:pt x="102" y="4"/>
                    </a:lnTo>
                    <a:lnTo>
                      <a:pt x="81" y="0"/>
                    </a:lnTo>
                    <a:lnTo>
                      <a:pt x="58" y="1"/>
                    </a:lnTo>
                    <a:lnTo>
                      <a:pt x="38" y="6"/>
                    </a:lnTo>
                    <a:lnTo>
                      <a:pt x="17" y="16"/>
                    </a:lnTo>
                    <a:lnTo>
                      <a:pt x="0" y="28"/>
                    </a:lnTo>
                    <a:lnTo>
                      <a:pt x="8"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67" name="Freeform 1807">
                <a:extLst>
                  <a:ext uri="{FF2B5EF4-FFF2-40B4-BE49-F238E27FC236}">
                    <a16:creationId xmlns:a16="http://schemas.microsoft.com/office/drawing/2014/main" id="{EDBCC032-1AE5-D984-9390-E7C2A700373C}"/>
                  </a:ext>
                </a:extLst>
              </p:cNvPr>
              <p:cNvSpPr>
                <a:spLocks/>
              </p:cNvSpPr>
              <p:nvPr/>
            </p:nvSpPr>
            <p:spPr bwMode="auto">
              <a:xfrm>
                <a:off x="4150" y="2737"/>
                <a:ext cx="14" cy="53"/>
              </a:xfrm>
              <a:custGeom>
                <a:avLst/>
                <a:gdLst>
                  <a:gd name="T0" fmla="*/ 36 w 43"/>
                  <a:gd name="T1" fmla="*/ 149 h 157"/>
                  <a:gd name="T2" fmla="*/ 23 w 43"/>
                  <a:gd name="T3" fmla="*/ 132 h 157"/>
                  <a:gd name="T4" fmla="*/ 16 w 43"/>
                  <a:gd name="T5" fmla="*/ 116 h 157"/>
                  <a:gd name="T6" fmla="*/ 10 w 43"/>
                  <a:gd name="T7" fmla="*/ 96 h 157"/>
                  <a:gd name="T8" fmla="*/ 10 w 43"/>
                  <a:gd name="T9" fmla="*/ 77 h 157"/>
                  <a:gd name="T10" fmla="*/ 14 w 43"/>
                  <a:gd name="T11" fmla="*/ 59 h 157"/>
                  <a:gd name="T12" fmla="*/ 21 w 43"/>
                  <a:gd name="T13" fmla="*/ 41 h 157"/>
                  <a:gd name="T14" fmla="*/ 29 w 43"/>
                  <a:gd name="T15" fmla="*/ 22 h 157"/>
                  <a:gd name="T16" fmla="*/ 43 w 43"/>
                  <a:gd name="T17" fmla="*/ 8 h 157"/>
                  <a:gd name="T18" fmla="*/ 35 w 43"/>
                  <a:gd name="T19" fmla="*/ 0 h 157"/>
                  <a:gd name="T20" fmla="*/ 21 w 43"/>
                  <a:gd name="T21" fmla="*/ 17 h 157"/>
                  <a:gd name="T22" fmla="*/ 9 w 43"/>
                  <a:gd name="T23" fmla="*/ 35 h 157"/>
                  <a:gd name="T24" fmla="*/ 2 w 43"/>
                  <a:gd name="T25" fmla="*/ 56 h 157"/>
                  <a:gd name="T26" fmla="*/ 0 w 43"/>
                  <a:gd name="T27" fmla="*/ 77 h 157"/>
                  <a:gd name="T28" fmla="*/ 0 w 43"/>
                  <a:gd name="T29" fmla="*/ 100 h 157"/>
                  <a:gd name="T30" fmla="*/ 4 w 43"/>
                  <a:gd name="T31" fmla="*/ 120 h 157"/>
                  <a:gd name="T32" fmla="*/ 15 w 43"/>
                  <a:gd name="T33" fmla="*/ 139 h 157"/>
                  <a:gd name="T34" fmla="*/ 28 w 43"/>
                  <a:gd name="T35" fmla="*/ 157 h 157"/>
                  <a:gd name="T36" fmla="*/ 36 w 43"/>
                  <a:gd name="T37" fmla="*/ 1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157">
                    <a:moveTo>
                      <a:pt x="36" y="149"/>
                    </a:moveTo>
                    <a:lnTo>
                      <a:pt x="23" y="132"/>
                    </a:lnTo>
                    <a:lnTo>
                      <a:pt x="16" y="116"/>
                    </a:lnTo>
                    <a:lnTo>
                      <a:pt x="10" y="96"/>
                    </a:lnTo>
                    <a:lnTo>
                      <a:pt x="10" y="77"/>
                    </a:lnTo>
                    <a:lnTo>
                      <a:pt x="14" y="59"/>
                    </a:lnTo>
                    <a:lnTo>
                      <a:pt x="21" y="41"/>
                    </a:lnTo>
                    <a:lnTo>
                      <a:pt x="29" y="22"/>
                    </a:lnTo>
                    <a:lnTo>
                      <a:pt x="43" y="8"/>
                    </a:lnTo>
                    <a:lnTo>
                      <a:pt x="35" y="0"/>
                    </a:lnTo>
                    <a:lnTo>
                      <a:pt x="21" y="17"/>
                    </a:lnTo>
                    <a:lnTo>
                      <a:pt x="9" y="35"/>
                    </a:lnTo>
                    <a:lnTo>
                      <a:pt x="2" y="56"/>
                    </a:lnTo>
                    <a:lnTo>
                      <a:pt x="0" y="77"/>
                    </a:lnTo>
                    <a:lnTo>
                      <a:pt x="0" y="100"/>
                    </a:lnTo>
                    <a:lnTo>
                      <a:pt x="4" y="120"/>
                    </a:lnTo>
                    <a:lnTo>
                      <a:pt x="15" y="139"/>
                    </a:lnTo>
                    <a:lnTo>
                      <a:pt x="28" y="157"/>
                    </a:lnTo>
                    <a:lnTo>
                      <a:pt x="36"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68" name="Freeform 1808">
                <a:extLst>
                  <a:ext uri="{FF2B5EF4-FFF2-40B4-BE49-F238E27FC236}">
                    <a16:creationId xmlns:a16="http://schemas.microsoft.com/office/drawing/2014/main" id="{14C72819-07FD-D791-5099-8B4847B65B3C}"/>
                  </a:ext>
                </a:extLst>
              </p:cNvPr>
              <p:cNvSpPr>
                <a:spLocks/>
              </p:cNvSpPr>
              <p:nvPr/>
            </p:nvSpPr>
            <p:spPr bwMode="auto">
              <a:xfrm>
                <a:off x="4159" y="2787"/>
                <a:ext cx="52" cy="15"/>
              </a:xfrm>
              <a:custGeom>
                <a:avLst/>
                <a:gdLst>
                  <a:gd name="T0" fmla="*/ 148 w 156"/>
                  <a:gd name="T1" fmla="*/ 8 h 44"/>
                  <a:gd name="T2" fmla="*/ 133 w 156"/>
                  <a:gd name="T3" fmla="*/ 21 h 44"/>
                  <a:gd name="T4" fmla="*/ 114 w 156"/>
                  <a:gd name="T5" fmla="*/ 28 h 44"/>
                  <a:gd name="T6" fmla="*/ 94 w 156"/>
                  <a:gd name="T7" fmla="*/ 32 h 44"/>
                  <a:gd name="T8" fmla="*/ 76 w 156"/>
                  <a:gd name="T9" fmla="*/ 34 h 44"/>
                  <a:gd name="T10" fmla="*/ 57 w 156"/>
                  <a:gd name="T11" fmla="*/ 30 h 44"/>
                  <a:gd name="T12" fmla="*/ 39 w 156"/>
                  <a:gd name="T13" fmla="*/ 23 h 44"/>
                  <a:gd name="T14" fmla="*/ 22 w 156"/>
                  <a:gd name="T15" fmla="*/ 14 h 44"/>
                  <a:gd name="T16" fmla="*/ 8 w 156"/>
                  <a:gd name="T17" fmla="*/ 0 h 44"/>
                  <a:gd name="T18" fmla="*/ 0 w 156"/>
                  <a:gd name="T19" fmla="*/ 8 h 44"/>
                  <a:gd name="T20" fmla="*/ 16 w 156"/>
                  <a:gd name="T21" fmla="*/ 22 h 44"/>
                  <a:gd name="T22" fmla="*/ 34 w 156"/>
                  <a:gd name="T23" fmla="*/ 35 h 44"/>
                  <a:gd name="T24" fmla="*/ 55 w 156"/>
                  <a:gd name="T25" fmla="*/ 42 h 44"/>
                  <a:gd name="T26" fmla="*/ 76 w 156"/>
                  <a:gd name="T27" fmla="*/ 44 h 44"/>
                  <a:gd name="T28" fmla="*/ 98 w 156"/>
                  <a:gd name="T29" fmla="*/ 43 h 44"/>
                  <a:gd name="T30" fmla="*/ 117 w 156"/>
                  <a:gd name="T31" fmla="*/ 39 h 44"/>
                  <a:gd name="T32" fmla="*/ 139 w 156"/>
                  <a:gd name="T33" fmla="*/ 29 h 44"/>
                  <a:gd name="T34" fmla="*/ 156 w 156"/>
                  <a:gd name="T35" fmla="*/ 16 h 44"/>
                  <a:gd name="T36" fmla="*/ 148 w 156"/>
                  <a:gd name="T37"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44">
                    <a:moveTo>
                      <a:pt x="148" y="8"/>
                    </a:moveTo>
                    <a:lnTo>
                      <a:pt x="133" y="21"/>
                    </a:lnTo>
                    <a:lnTo>
                      <a:pt x="114" y="28"/>
                    </a:lnTo>
                    <a:lnTo>
                      <a:pt x="94" y="32"/>
                    </a:lnTo>
                    <a:lnTo>
                      <a:pt x="76" y="34"/>
                    </a:lnTo>
                    <a:lnTo>
                      <a:pt x="57" y="30"/>
                    </a:lnTo>
                    <a:lnTo>
                      <a:pt x="39" y="23"/>
                    </a:lnTo>
                    <a:lnTo>
                      <a:pt x="22" y="14"/>
                    </a:lnTo>
                    <a:lnTo>
                      <a:pt x="8" y="0"/>
                    </a:lnTo>
                    <a:lnTo>
                      <a:pt x="0" y="8"/>
                    </a:lnTo>
                    <a:lnTo>
                      <a:pt x="16" y="22"/>
                    </a:lnTo>
                    <a:lnTo>
                      <a:pt x="34" y="35"/>
                    </a:lnTo>
                    <a:lnTo>
                      <a:pt x="55" y="42"/>
                    </a:lnTo>
                    <a:lnTo>
                      <a:pt x="76" y="44"/>
                    </a:lnTo>
                    <a:lnTo>
                      <a:pt x="98" y="43"/>
                    </a:lnTo>
                    <a:lnTo>
                      <a:pt x="117" y="39"/>
                    </a:lnTo>
                    <a:lnTo>
                      <a:pt x="139" y="29"/>
                    </a:lnTo>
                    <a:lnTo>
                      <a:pt x="156" y="16"/>
                    </a:lnTo>
                    <a:lnTo>
                      <a:pt x="14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69" name="Freeform 1809">
                <a:extLst>
                  <a:ext uri="{FF2B5EF4-FFF2-40B4-BE49-F238E27FC236}">
                    <a16:creationId xmlns:a16="http://schemas.microsoft.com/office/drawing/2014/main" id="{4AC57487-EDE3-D061-47DD-AB67F545AC29}"/>
                  </a:ext>
                </a:extLst>
              </p:cNvPr>
              <p:cNvSpPr>
                <a:spLocks/>
              </p:cNvSpPr>
              <p:nvPr/>
            </p:nvSpPr>
            <p:spPr bwMode="auto">
              <a:xfrm>
                <a:off x="4187" y="2668"/>
                <a:ext cx="71" cy="70"/>
              </a:xfrm>
              <a:custGeom>
                <a:avLst/>
                <a:gdLst>
                  <a:gd name="T0" fmla="*/ 213 w 213"/>
                  <a:gd name="T1" fmla="*/ 97 h 210"/>
                  <a:gd name="T2" fmla="*/ 208 w 213"/>
                  <a:gd name="T3" fmla="*/ 75 h 210"/>
                  <a:gd name="T4" fmla="*/ 200 w 213"/>
                  <a:gd name="T5" fmla="*/ 57 h 210"/>
                  <a:gd name="T6" fmla="*/ 189 w 213"/>
                  <a:gd name="T7" fmla="*/ 38 h 210"/>
                  <a:gd name="T8" fmla="*/ 175 w 213"/>
                  <a:gd name="T9" fmla="*/ 24 h 210"/>
                  <a:gd name="T10" fmla="*/ 158 w 213"/>
                  <a:gd name="T11" fmla="*/ 13 h 210"/>
                  <a:gd name="T12" fmla="*/ 138 w 213"/>
                  <a:gd name="T13" fmla="*/ 4 h 210"/>
                  <a:gd name="T14" fmla="*/ 118 w 213"/>
                  <a:gd name="T15" fmla="*/ 0 h 210"/>
                  <a:gd name="T16" fmla="*/ 97 w 213"/>
                  <a:gd name="T17" fmla="*/ 0 h 210"/>
                  <a:gd name="T18" fmla="*/ 76 w 213"/>
                  <a:gd name="T19" fmla="*/ 4 h 210"/>
                  <a:gd name="T20" fmla="*/ 57 w 213"/>
                  <a:gd name="T21" fmla="*/ 11 h 210"/>
                  <a:gd name="T22" fmla="*/ 41 w 213"/>
                  <a:gd name="T23" fmla="*/ 23 h 210"/>
                  <a:gd name="T24" fmla="*/ 26 w 213"/>
                  <a:gd name="T25" fmla="*/ 37 h 210"/>
                  <a:gd name="T26" fmla="*/ 15 w 213"/>
                  <a:gd name="T27" fmla="*/ 52 h 210"/>
                  <a:gd name="T28" fmla="*/ 6 w 213"/>
                  <a:gd name="T29" fmla="*/ 72 h 210"/>
                  <a:gd name="T30" fmla="*/ 0 w 213"/>
                  <a:gd name="T31" fmla="*/ 92 h 210"/>
                  <a:gd name="T32" fmla="*/ 0 w 213"/>
                  <a:gd name="T33" fmla="*/ 114 h 210"/>
                  <a:gd name="T34" fmla="*/ 5 w 213"/>
                  <a:gd name="T35" fmla="*/ 136 h 210"/>
                  <a:gd name="T36" fmla="*/ 12 w 213"/>
                  <a:gd name="T37" fmla="*/ 153 h 210"/>
                  <a:gd name="T38" fmla="*/ 23 w 213"/>
                  <a:gd name="T39" fmla="*/ 171 h 210"/>
                  <a:gd name="T40" fmla="*/ 37 w 213"/>
                  <a:gd name="T41" fmla="*/ 185 h 210"/>
                  <a:gd name="T42" fmla="*/ 54 w 213"/>
                  <a:gd name="T43" fmla="*/ 198 h 210"/>
                  <a:gd name="T44" fmla="*/ 74 w 213"/>
                  <a:gd name="T45" fmla="*/ 205 h 210"/>
                  <a:gd name="T46" fmla="*/ 94 w 213"/>
                  <a:gd name="T47" fmla="*/ 210 h 210"/>
                  <a:gd name="T48" fmla="*/ 115 w 213"/>
                  <a:gd name="T49" fmla="*/ 210 h 210"/>
                  <a:gd name="T50" fmla="*/ 136 w 213"/>
                  <a:gd name="T51" fmla="*/ 206 h 210"/>
                  <a:gd name="T52" fmla="*/ 156 w 213"/>
                  <a:gd name="T53" fmla="*/ 199 h 210"/>
                  <a:gd name="T54" fmla="*/ 172 w 213"/>
                  <a:gd name="T55" fmla="*/ 188 h 210"/>
                  <a:gd name="T56" fmla="*/ 187 w 213"/>
                  <a:gd name="T57" fmla="*/ 173 h 210"/>
                  <a:gd name="T58" fmla="*/ 198 w 213"/>
                  <a:gd name="T59" fmla="*/ 158 h 210"/>
                  <a:gd name="T60" fmla="*/ 207 w 213"/>
                  <a:gd name="T61" fmla="*/ 138 h 210"/>
                  <a:gd name="T62" fmla="*/ 213 w 213"/>
                  <a:gd name="T63" fmla="*/ 118 h 210"/>
                  <a:gd name="T64" fmla="*/ 213 w 213"/>
                  <a:gd name="T65"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0">
                    <a:moveTo>
                      <a:pt x="213" y="97"/>
                    </a:moveTo>
                    <a:lnTo>
                      <a:pt x="208" y="75"/>
                    </a:lnTo>
                    <a:lnTo>
                      <a:pt x="200" y="57"/>
                    </a:lnTo>
                    <a:lnTo>
                      <a:pt x="189" y="38"/>
                    </a:lnTo>
                    <a:lnTo>
                      <a:pt x="175" y="24"/>
                    </a:lnTo>
                    <a:lnTo>
                      <a:pt x="158" y="13"/>
                    </a:lnTo>
                    <a:lnTo>
                      <a:pt x="138" y="4"/>
                    </a:lnTo>
                    <a:lnTo>
                      <a:pt x="118" y="0"/>
                    </a:lnTo>
                    <a:lnTo>
                      <a:pt x="97" y="0"/>
                    </a:lnTo>
                    <a:lnTo>
                      <a:pt x="76" y="4"/>
                    </a:lnTo>
                    <a:lnTo>
                      <a:pt x="57" y="11"/>
                    </a:lnTo>
                    <a:lnTo>
                      <a:pt x="41" y="23"/>
                    </a:lnTo>
                    <a:lnTo>
                      <a:pt x="26" y="37"/>
                    </a:lnTo>
                    <a:lnTo>
                      <a:pt x="15" y="52"/>
                    </a:lnTo>
                    <a:lnTo>
                      <a:pt x="6" y="72"/>
                    </a:lnTo>
                    <a:lnTo>
                      <a:pt x="0" y="92"/>
                    </a:lnTo>
                    <a:lnTo>
                      <a:pt x="0" y="114"/>
                    </a:lnTo>
                    <a:lnTo>
                      <a:pt x="5" y="136"/>
                    </a:lnTo>
                    <a:lnTo>
                      <a:pt x="12" y="153"/>
                    </a:lnTo>
                    <a:lnTo>
                      <a:pt x="23" y="171"/>
                    </a:lnTo>
                    <a:lnTo>
                      <a:pt x="37" y="185"/>
                    </a:lnTo>
                    <a:lnTo>
                      <a:pt x="54" y="198"/>
                    </a:lnTo>
                    <a:lnTo>
                      <a:pt x="74" y="205"/>
                    </a:lnTo>
                    <a:lnTo>
                      <a:pt x="94" y="210"/>
                    </a:lnTo>
                    <a:lnTo>
                      <a:pt x="115" y="210"/>
                    </a:lnTo>
                    <a:lnTo>
                      <a:pt x="136" y="206"/>
                    </a:lnTo>
                    <a:lnTo>
                      <a:pt x="156" y="199"/>
                    </a:lnTo>
                    <a:lnTo>
                      <a:pt x="172" y="188"/>
                    </a:lnTo>
                    <a:lnTo>
                      <a:pt x="187" y="173"/>
                    </a:lnTo>
                    <a:lnTo>
                      <a:pt x="198" y="158"/>
                    </a:lnTo>
                    <a:lnTo>
                      <a:pt x="207" y="138"/>
                    </a:lnTo>
                    <a:lnTo>
                      <a:pt x="213" y="118"/>
                    </a:lnTo>
                    <a:lnTo>
                      <a:pt x="213" y="97"/>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70" name="Freeform 1810">
                <a:extLst>
                  <a:ext uri="{FF2B5EF4-FFF2-40B4-BE49-F238E27FC236}">
                    <a16:creationId xmlns:a16="http://schemas.microsoft.com/office/drawing/2014/main" id="{4B2368F9-E7DC-4A86-4E53-56090BE1350E}"/>
                  </a:ext>
                </a:extLst>
              </p:cNvPr>
              <p:cNvSpPr>
                <a:spLocks/>
              </p:cNvSpPr>
              <p:nvPr/>
            </p:nvSpPr>
            <p:spPr bwMode="auto">
              <a:xfrm>
                <a:off x="4219" y="2666"/>
                <a:ext cx="41" cy="34"/>
              </a:xfrm>
              <a:custGeom>
                <a:avLst/>
                <a:gdLst>
                  <a:gd name="T0" fmla="*/ 0 w 122"/>
                  <a:gd name="T1" fmla="*/ 12 h 102"/>
                  <a:gd name="T2" fmla="*/ 22 w 122"/>
                  <a:gd name="T3" fmla="*/ 12 h 102"/>
                  <a:gd name="T4" fmla="*/ 40 w 122"/>
                  <a:gd name="T5" fmla="*/ 15 h 102"/>
                  <a:gd name="T6" fmla="*/ 59 w 122"/>
                  <a:gd name="T7" fmla="*/ 22 h 102"/>
                  <a:gd name="T8" fmla="*/ 73 w 122"/>
                  <a:gd name="T9" fmla="*/ 34 h 102"/>
                  <a:gd name="T10" fmla="*/ 88 w 122"/>
                  <a:gd name="T11" fmla="*/ 47 h 102"/>
                  <a:gd name="T12" fmla="*/ 97 w 122"/>
                  <a:gd name="T13" fmla="*/ 64 h 102"/>
                  <a:gd name="T14" fmla="*/ 106 w 122"/>
                  <a:gd name="T15" fmla="*/ 82 h 102"/>
                  <a:gd name="T16" fmla="*/ 110 w 122"/>
                  <a:gd name="T17" fmla="*/ 102 h 102"/>
                  <a:gd name="T18" fmla="*/ 122 w 122"/>
                  <a:gd name="T19" fmla="*/ 102 h 102"/>
                  <a:gd name="T20" fmla="*/ 117 w 122"/>
                  <a:gd name="T21" fmla="*/ 80 h 102"/>
                  <a:gd name="T22" fmla="*/ 109 w 122"/>
                  <a:gd name="T23" fmla="*/ 59 h 102"/>
                  <a:gd name="T24" fmla="*/ 96 w 122"/>
                  <a:gd name="T25" fmla="*/ 42 h 102"/>
                  <a:gd name="T26" fmla="*/ 82 w 122"/>
                  <a:gd name="T27" fmla="*/ 26 h 102"/>
                  <a:gd name="T28" fmla="*/ 65 w 122"/>
                  <a:gd name="T29" fmla="*/ 14 h 102"/>
                  <a:gd name="T30" fmla="*/ 44 w 122"/>
                  <a:gd name="T31" fmla="*/ 5 h 102"/>
                  <a:gd name="T32" fmla="*/ 22 w 122"/>
                  <a:gd name="T33" fmla="*/ 0 h 102"/>
                  <a:gd name="T34" fmla="*/ 0 w 122"/>
                  <a:gd name="T35" fmla="*/ 0 h 102"/>
                  <a:gd name="T36" fmla="*/ 0 w 122"/>
                  <a:gd name="T37"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2">
                    <a:moveTo>
                      <a:pt x="0" y="12"/>
                    </a:moveTo>
                    <a:lnTo>
                      <a:pt x="22" y="12"/>
                    </a:lnTo>
                    <a:lnTo>
                      <a:pt x="40" y="15"/>
                    </a:lnTo>
                    <a:lnTo>
                      <a:pt x="59" y="22"/>
                    </a:lnTo>
                    <a:lnTo>
                      <a:pt x="73" y="34"/>
                    </a:lnTo>
                    <a:lnTo>
                      <a:pt x="88" y="47"/>
                    </a:lnTo>
                    <a:lnTo>
                      <a:pt x="97" y="64"/>
                    </a:lnTo>
                    <a:lnTo>
                      <a:pt x="106" y="82"/>
                    </a:lnTo>
                    <a:lnTo>
                      <a:pt x="110" y="102"/>
                    </a:lnTo>
                    <a:lnTo>
                      <a:pt x="122" y="102"/>
                    </a:lnTo>
                    <a:lnTo>
                      <a:pt x="117" y="80"/>
                    </a:lnTo>
                    <a:lnTo>
                      <a:pt x="109" y="59"/>
                    </a:lnTo>
                    <a:lnTo>
                      <a:pt x="96" y="42"/>
                    </a:lnTo>
                    <a:lnTo>
                      <a:pt x="82" y="26"/>
                    </a:lnTo>
                    <a:lnTo>
                      <a:pt x="65" y="14"/>
                    </a:lnTo>
                    <a:lnTo>
                      <a:pt x="44" y="5"/>
                    </a:lnTo>
                    <a:lnTo>
                      <a:pt x="22" y="0"/>
                    </a:lnTo>
                    <a:lnTo>
                      <a:pt x="0"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71" name="Freeform 1811">
                <a:extLst>
                  <a:ext uri="{FF2B5EF4-FFF2-40B4-BE49-F238E27FC236}">
                    <a16:creationId xmlns:a16="http://schemas.microsoft.com/office/drawing/2014/main" id="{2776A5FA-097E-E71F-F3D5-8C057EB107CB}"/>
                  </a:ext>
                </a:extLst>
              </p:cNvPr>
              <p:cNvSpPr>
                <a:spLocks/>
              </p:cNvSpPr>
              <p:nvPr/>
            </p:nvSpPr>
            <p:spPr bwMode="auto">
              <a:xfrm>
                <a:off x="4186" y="2666"/>
                <a:ext cx="34" cy="40"/>
              </a:xfrm>
              <a:custGeom>
                <a:avLst/>
                <a:gdLst>
                  <a:gd name="T0" fmla="*/ 10 w 101"/>
                  <a:gd name="T1" fmla="*/ 119 h 119"/>
                  <a:gd name="T2" fmla="*/ 10 w 101"/>
                  <a:gd name="T3" fmla="*/ 100 h 119"/>
                  <a:gd name="T4" fmla="*/ 17 w 101"/>
                  <a:gd name="T5" fmla="*/ 80 h 119"/>
                  <a:gd name="T6" fmla="*/ 23 w 101"/>
                  <a:gd name="T7" fmla="*/ 61 h 119"/>
                  <a:gd name="T8" fmla="*/ 35 w 101"/>
                  <a:gd name="T9" fmla="*/ 47 h 119"/>
                  <a:gd name="T10" fmla="*/ 50 w 101"/>
                  <a:gd name="T11" fmla="*/ 33 h 119"/>
                  <a:gd name="T12" fmla="*/ 64 w 101"/>
                  <a:gd name="T13" fmla="*/ 22 h 119"/>
                  <a:gd name="T14" fmla="*/ 81 w 101"/>
                  <a:gd name="T15" fmla="*/ 16 h 119"/>
                  <a:gd name="T16" fmla="*/ 101 w 101"/>
                  <a:gd name="T17" fmla="*/ 12 h 119"/>
                  <a:gd name="T18" fmla="*/ 101 w 101"/>
                  <a:gd name="T19" fmla="*/ 0 h 119"/>
                  <a:gd name="T20" fmla="*/ 78 w 101"/>
                  <a:gd name="T21" fmla="*/ 5 h 119"/>
                  <a:gd name="T22" fmla="*/ 58 w 101"/>
                  <a:gd name="T23" fmla="*/ 12 h 119"/>
                  <a:gd name="T24" fmla="*/ 40 w 101"/>
                  <a:gd name="T25" fmla="*/ 25 h 119"/>
                  <a:gd name="T26" fmla="*/ 26 w 101"/>
                  <a:gd name="T27" fmla="*/ 39 h 119"/>
                  <a:gd name="T28" fmla="*/ 15 w 101"/>
                  <a:gd name="T29" fmla="*/ 55 h 119"/>
                  <a:gd name="T30" fmla="*/ 5 w 101"/>
                  <a:gd name="T31" fmla="*/ 77 h 119"/>
                  <a:gd name="T32" fmla="*/ 0 w 101"/>
                  <a:gd name="T33" fmla="*/ 97 h 119"/>
                  <a:gd name="T34" fmla="*/ 0 w 101"/>
                  <a:gd name="T35" fmla="*/ 119 h 119"/>
                  <a:gd name="T36" fmla="*/ 10 w 101"/>
                  <a:gd name="T3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119">
                    <a:moveTo>
                      <a:pt x="10" y="119"/>
                    </a:moveTo>
                    <a:lnTo>
                      <a:pt x="10" y="100"/>
                    </a:lnTo>
                    <a:lnTo>
                      <a:pt x="17" y="80"/>
                    </a:lnTo>
                    <a:lnTo>
                      <a:pt x="23" y="61"/>
                    </a:lnTo>
                    <a:lnTo>
                      <a:pt x="35" y="47"/>
                    </a:lnTo>
                    <a:lnTo>
                      <a:pt x="50" y="33"/>
                    </a:lnTo>
                    <a:lnTo>
                      <a:pt x="64" y="22"/>
                    </a:lnTo>
                    <a:lnTo>
                      <a:pt x="81" y="16"/>
                    </a:lnTo>
                    <a:lnTo>
                      <a:pt x="101" y="12"/>
                    </a:lnTo>
                    <a:lnTo>
                      <a:pt x="101" y="0"/>
                    </a:lnTo>
                    <a:lnTo>
                      <a:pt x="78" y="5"/>
                    </a:lnTo>
                    <a:lnTo>
                      <a:pt x="58" y="12"/>
                    </a:lnTo>
                    <a:lnTo>
                      <a:pt x="40" y="25"/>
                    </a:lnTo>
                    <a:lnTo>
                      <a:pt x="26" y="39"/>
                    </a:lnTo>
                    <a:lnTo>
                      <a:pt x="15" y="55"/>
                    </a:lnTo>
                    <a:lnTo>
                      <a:pt x="5" y="77"/>
                    </a:lnTo>
                    <a:lnTo>
                      <a:pt x="0" y="97"/>
                    </a:lnTo>
                    <a:lnTo>
                      <a:pt x="0" y="119"/>
                    </a:lnTo>
                    <a:lnTo>
                      <a:pt x="10"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72" name="Freeform 1812">
                <a:extLst>
                  <a:ext uri="{FF2B5EF4-FFF2-40B4-BE49-F238E27FC236}">
                    <a16:creationId xmlns:a16="http://schemas.microsoft.com/office/drawing/2014/main" id="{BB056339-8150-149C-FE86-C27B4B8FAB6E}"/>
                  </a:ext>
                </a:extLst>
              </p:cNvPr>
              <p:cNvSpPr>
                <a:spLocks/>
              </p:cNvSpPr>
              <p:nvPr/>
            </p:nvSpPr>
            <p:spPr bwMode="auto">
              <a:xfrm>
                <a:off x="4185" y="2707"/>
                <a:ext cx="40" cy="33"/>
              </a:xfrm>
              <a:custGeom>
                <a:avLst/>
                <a:gdLst>
                  <a:gd name="T0" fmla="*/ 120 w 120"/>
                  <a:gd name="T1" fmla="*/ 90 h 101"/>
                  <a:gd name="T2" fmla="*/ 100 w 120"/>
                  <a:gd name="T3" fmla="*/ 90 h 101"/>
                  <a:gd name="T4" fmla="*/ 80 w 120"/>
                  <a:gd name="T5" fmla="*/ 84 h 101"/>
                  <a:gd name="T6" fmla="*/ 61 w 120"/>
                  <a:gd name="T7" fmla="*/ 78 h 101"/>
                  <a:gd name="T8" fmla="*/ 47 w 120"/>
                  <a:gd name="T9" fmla="*/ 65 h 101"/>
                  <a:gd name="T10" fmla="*/ 33 w 120"/>
                  <a:gd name="T11" fmla="*/ 51 h 101"/>
                  <a:gd name="T12" fmla="*/ 24 w 120"/>
                  <a:gd name="T13" fmla="*/ 36 h 101"/>
                  <a:gd name="T14" fmla="*/ 17 w 120"/>
                  <a:gd name="T15" fmla="*/ 18 h 101"/>
                  <a:gd name="T16" fmla="*/ 12 w 120"/>
                  <a:gd name="T17" fmla="*/ 0 h 101"/>
                  <a:gd name="T18" fmla="*/ 0 w 120"/>
                  <a:gd name="T19" fmla="*/ 0 h 101"/>
                  <a:gd name="T20" fmla="*/ 5 w 120"/>
                  <a:gd name="T21" fmla="*/ 22 h 101"/>
                  <a:gd name="T22" fmla="*/ 12 w 120"/>
                  <a:gd name="T23" fmla="*/ 42 h 101"/>
                  <a:gd name="T24" fmla="*/ 25 w 120"/>
                  <a:gd name="T25" fmla="*/ 61 h 101"/>
                  <a:gd name="T26" fmla="*/ 39 w 120"/>
                  <a:gd name="T27" fmla="*/ 73 h 101"/>
                  <a:gd name="T28" fmla="*/ 57 w 120"/>
                  <a:gd name="T29" fmla="*/ 86 h 101"/>
                  <a:gd name="T30" fmla="*/ 78 w 120"/>
                  <a:gd name="T31" fmla="*/ 96 h 101"/>
                  <a:gd name="T32" fmla="*/ 98 w 120"/>
                  <a:gd name="T33" fmla="*/ 101 h 101"/>
                  <a:gd name="T34" fmla="*/ 120 w 120"/>
                  <a:gd name="T35" fmla="*/ 101 h 101"/>
                  <a:gd name="T36" fmla="*/ 120 w 120"/>
                  <a:gd name="T37" fmla="*/ 9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101">
                    <a:moveTo>
                      <a:pt x="120" y="90"/>
                    </a:moveTo>
                    <a:lnTo>
                      <a:pt x="100" y="90"/>
                    </a:lnTo>
                    <a:lnTo>
                      <a:pt x="80" y="84"/>
                    </a:lnTo>
                    <a:lnTo>
                      <a:pt x="61" y="78"/>
                    </a:lnTo>
                    <a:lnTo>
                      <a:pt x="47" y="65"/>
                    </a:lnTo>
                    <a:lnTo>
                      <a:pt x="33" y="51"/>
                    </a:lnTo>
                    <a:lnTo>
                      <a:pt x="24" y="36"/>
                    </a:lnTo>
                    <a:lnTo>
                      <a:pt x="17" y="18"/>
                    </a:lnTo>
                    <a:lnTo>
                      <a:pt x="12" y="0"/>
                    </a:lnTo>
                    <a:lnTo>
                      <a:pt x="0" y="0"/>
                    </a:lnTo>
                    <a:lnTo>
                      <a:pt x="5" y="22"/>
                    </a:lnTo>
                    <a:lnTo>
                      <a:pt x="12" y="42"/>
                    </a:lnTo>
                    <a:lnTo>
                      <a:pt x="25" y="61"/>
                    </a:lnTo>
                    <a:lnTo>
                      <a:pt x="39" y="73"/>
                    </a:lnTo>
                    <a:lnTo>
                      <a:pt x="57" y="86"/>
                    </a:lnTo>
                    <a:lnTo>
                      <a:pt x="78" y="96"/>
                    </a:lnTo>
                    <a:lnTo>
                      <a:pt x="98" y="101"/>
                    </a:lnTo>
                    <a:lnTo>
                      <a:pt x="120" y="101"/>
                    </a:lnTo>
                    <a:lnTo>
                      <a:pt x="12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73" name="Freeform 1813">
                <a:extLst>
                  <a:ext uri="{FF2B5EF4-FFF2-40B4-BE49-F238E27FC236}">
                    <a16:creationId xmlns:a16="http://schemas.microsoft.com/office/drawing/2014/main" id="{51729CBC-4D9C-F2DC-5BB7-33364D674CE4}"/>
                  </a:ext>
                </a:extLst>
              </p:cNvPr>
              <p:cNvSpPr>
                <a:spLocks/>
              </p:cNvSpPr>
              <p:nvPr/>
            </p:nvSpPr>
            <p:spPr bwMode="auto">
              <a:xfrm>
                <a:off x="4225" y="2700"/>
                <a:ext cx="35" cy="40"/>
              </a:xfrm>
              <a:custGeom>
                <a:avLst/>
                <a:gdLst>
                  <a:gd name="T0" fmla="*/ 92 w 104"/>
                  <a:gd name="T1" fmla="*/ 0 h 119"/>
                  <a:gd name="T2" fmla="*/ 92 w 104"/>
                  <a:gd name="T3" fmla="*/ 20 h 119"/>
                  <a:gd name="T4" fmla="*/ 86 w 104"/>
                  <a:gd name="T5" fmla="*/ 40 h 119"/>
                  <a:gd name="T6" fmla="*/ 79 w 104"/>
                  <a:gd name="T7" fmla="*/ 58 h 119"/>
                  <a:gd name="T8" fmla="*/ 68 w 104"/>
                  <a:gd name="T9" fmla="*/ 72 h 119"/>
                  <a:gd name="T10" fmla="*/ 54 w 104"/>
                  <a:gd name="T11" fmla="*/ 87 h 119"/>
                  <a:gd name="T12" fmla="*/ 38 w 104"/>
                  <a:gd name="T13" fmla="*/ 97 h 119"/>
                  <a:gd name="T14" fmla="*/ 20 w 104"/>
                  <a:gd name="T15" fmla="*/ 104 h 119"/>
                  <a:gd name="T16" fmla="*/ 0 w 104"/>
                  <a:gd name="T17" fmla="*/ 109 h 119"/>
                  <a:gd name="T18" fmla="*/ 0 w 104"/>
                  <a:gd name="T19" fmla="*/ 119 h 119"/>
                  <a:gd name="T20" fmla="*/ 23 w 104"/>
                  <a:gd name="T21" fmla="*/ 115 h 119"/>
                  <a:gd name="T22" fmla="*/ 44 w 104"/>
                  <a:gd name="T23" fmla="*/ 109 h 119"/>
                  <a:gd name="T24" fmla="*/ 62 w 104"/>
                  <a:gd name="T25" fmla="*/ 95 h 119"/>
                  <a:gd name="T26" fmla="*/ 76 w 104"/>
                  <a:gd name="T27" fmla="*/ 81 h 119"/>
                  <a:gd name="T28" fmla="*/ 88 w 104"/>
                  <a:gd name="T29" fmla="*/ 64 h 119"/>
                  <a:gd name="T30" fmla="*/ 98 w 104"/>
                  <a:gd name="T31" fmla="*/ 43 h 119"/>
                  <a:gd name="T32" fmla="*/ 104 w 104"/>
                  <a:gd name="T33" fmla="*/ 23 h 119"/>
                  <a:gd name="T34" fmla="*/ 104 w 104"/>
                  <a:gd name="T35" fmla="*/ 0 h 119"/>
                  <a:gd name="T36" fmla="*/ 92 w 104"/>
                  <a:gd name="T3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19">
                    <a:moveTo>
                      <a:pt x="92" y="0"/>
                    </a:moveTo>
                    <a:lnTo>
                      <a:pt x="92" y="20"/>
                    </a:lnTo>
                    <a:lnTo>
                      <a:pt x="86" y="40"/>
                    </a:lnTo>
                    <a:lnTo>
                      <a:pt x="79" y="58"/>
                    </a:lnTo>
                    <a:lnTo>
                      <a:pt x="68" y="72"/>
                    </a:lnTo>
                    <a:lnTo>
                      <a:pt x="54" y="87"/>
                    </a:lnTo>
                    <a:lnTo>
                      <a:pt x="38" y="97"/>
                    </a:lnTo>
                    <a:lnTo>
                      <a:pt x="20" y="104"/>
                    </a:lnTo>
                    <a:lnTo>
                      <a:pt x="0" y="109"/>
                    </a:lnTo>
                    <a:lnTo>
                      <a:pt x="0" y="119"/>
                    </a:lnTo>
                    <a:lnTo>
                      <a:pt x="23" y="115"/>
                    </a:lnTo>
                    <a:lnTo>
                      <a:pt x="44" y="109"/>
                    </a:lnTo>
                    <a:lnTo>
                      <a:pt x="62" y="95"/>
                    </a:lnTo>
                    <a:lnTo>
                      <a:pt x="76" y="81"/>
                    </a:lnTo>
                    <a:lnTo>
                      <a:pt x="88" y="64"/>
                    </a:lnTo>
                    <a:lnTo>
                      <a:pt x="98" y="43"/>
                    </a:lnTo>
                    <a:lnTo>
                      <a:pt x="104" y="23"/>
                    </a:lnTo>
                    <a:lnTo>
                      <a:pt x="104" y="0"/>
                    </a:lnTo>
                    <a:lnTo>
                      <a:pt x="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74" name="Freeform 1814">
                <a:extLst>
                  <a:ext uri="{FF2B5EF4-FFF2-40B4-BE49-F238E27FC236}">
                    <a16:creationId xmlns:a16="http://schemas.microsoft.com/office/drawing/2014/main" id="{4F81F49A-26B7-51A6-F418-A191E7336E7B}"/>
                  </a:ext>
                </a:extLst>
              </p:cNvPr>
              <p:cNvSpPr>
                <a:spLocks/>
              </p:cNvSpPr>
              <p:nvPr/>
            </p:nvSpPr>
            <p:spPr bwMode="auto">
              <a:xfrm>
                <a:off x="4173" y="2897"/>
                <a:ext cx="70" cy="70"/>
              </a:xfrm>
              <a:custGeom>
                <a:avLst/>
                <a:gdLst>
                  <a:gd name="T0" fmla="*/ 211 w 211"/>
                  <a:gd name="T1" fmla="*/ 97 h 210"/>
                  <a:gd name="T2" fmla="*/ 207 w 211"/>
                  <a:gd name="T3" fmla="*/ 75 h 210"/>
                  <a:gd name="T4" fmla="*/ 200 w 211"/>
                  <a:gd name="T5" fmla="*/ 57 h 210"/>
                  <a:gd name="T6" fmla="*/ 188 w 211"/>
                  <a:gd name="T7" fmla="*/ 38 h 210"/>
                  <a:gd name="T8" fmla="*/ 174 w 211"/>
                  <a:gd name="T9" fmla="*/ 24 h 210"/>
                  <a:gd name="T10" fmla="*/ 158 w 211"/>
                  <a:gd name="T11" fmla="*/ 13 h 210"/>
                  <a:gd name="T12" fmla="*/ 138 w 211"/>
                  <a:gd name="T13" fmla="*/ 4 h 210"/>
                  <a:gd name="T14" fmla="*/ 118 w 211"/>
                  <a:gd name="T15" fmla="*/ 0 h 210"/>
                  <a:gd name="T16" fmla="*/ 97 w 211"/>
                  <a:gd name="T17" fmla="*/ 0 h 210"/>
                  <a:gd name="T18" fmla="*/ 76 w 211"/>
                  <a:gd name="T19" fmla="*/ 4 h 210"/>
                  <a:gd name="T20" fmla="*/ 57 w 211"/>
                  <a:gd name="T21" fmla="*/ 11 h 210"/>
                  <a:gd name="T22" fmla="*/ 39 w 211"/>
                  <a:gd name="T23" fmla="*/ 23 h 210"/>
                  <a:gd name="T24" fmla="*/ 24 w 211"/>
                  <a:gd name="T25" fmla="*/ 37 h 210"/>
                  <a:gd name="T26" fmla="*/ 13 w 211"/>
                  <a:gd name="T27" fmla="*/ 52 h 210"/>
                  <a:gd name="T28" fmla="*/ 5 w 211"/>
                  <a:gd name="T29" fmla="*/ 72 h 210"/>
                  <a:gd name="T30" fmla="*/ 0 w 211"/>
                  <a:gd name="T31" fmla="*/ 92 h 210"/>
                  <a:gd name="T32" fmla="*/ 0 w 211"/>
                  <a:gd name="T33" fmla="*/ 114 h 210"/>
                  <a:gd name="T34" fmla="*/ 5 w 211"/>
                  <a:gd name="T35" fmla="*/ 135 h 210"/>
                  <a:gd name="T36" fmla="*/ 12 w 211"/>
                  <a:gd name="T37" fmla="*/ 153 h 210"/>
                  <a:gd name="T38" fmla="*/ 23 w 211"/>
                  <a:gd name="T39" fmla="*/ 171 h 210"/>
                  <a:gd name="T40" fmla="*/ 37 w 211"/>
                  <a:gd name="T41" fmla="*/ 185 h 210"/>
                  <a:gd name="T42" fmla="*/ 53 w 211"/>
                  <a:gd name="T43" fmla="*/ 197 h 210"/>
                  <a:gd name="T44" fmla="*/ 74 w 211"/>
                  <a:gd name="T45" fmla="*/ 205 h 210"/>
                  <a:gd name="T46" fmla="*/ 94 w 211"/>
                  <a:gd name="T47" fmla="*/ 210 h 210"/>
                  <a:gd name="T48" fmla="*/ 115 w 211"/>
                  <a:gd name="T49" fmla="*/ 210 h 210"/>
                  <a:gd name="T50" fmla="*/ 136 w 211"/>
                  <a:gd name="T51" fmla="*/ 206 h 210"/>
                  <a:gd name="T52" fmla="*/ 154 w 211"/>
                  <a:gd name="T53" fmla="*/ 199 h 210"/>
                  <a:gd name="T54" fmla="*/ 171 w 211"/>
                  <a:gd name="T55" fmla="*/ 188 h 210"/>
                  <a:gd name="T56" fmla="*/ 187 w 211"/>
                  <a:gd name="T57" fmla="*/ 173 h 210"/>
                  <a:gd name="T58" fmla="*/ 198 w 211"/>
                  <a:gd name="T59" fmla="*/ 158 h 210"/>
                  <a:gd name="T60" fmla="*/ 205 w 211"/>
                  <a:gd name="T61" fmla="*/ 138 h 210"/>
                  <a:gd name="T62" fmla="*/ 211 w 211"/>
                  <a:gd name="T63" fmla="*/ 118 h 210"/>
                  <a:gd name="T64" fmla="*/ 211 w 211"/>
                  <a:gd name="T65"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0">
                    <a:moveTo>
                      <a:pt x="211" y="97"/>
                    </a:moveTo>
                    <a:lnTo>
                      <a:pt x="207" y="75"/>
                    </a:lnTo>
                    <a:lnTo>
                      <a:pt x="200" y="57"/>
                    </a:lnTo>
                    <a:lnTo>
                      <a:pt x="188" y="38"/>
                    </a:lnTo>
                    <a:lnTo>
                      <a:pt x="174" y="24"/>
                    </a:lnTo>
                    <a:lnTo>
                      <a:pt x="158" y="13"/>
                    </a:lnTo>
                    <a:lnTo>
                      <a:pt x="138" y="4"/>
                    </a:lnTo>
                    <a:lnTo>
                      <a:pt x="118" y="0"/>
                    </a:lnTo>
                    <a:lnTo>
                      <a:pt x="97" y="0"/>
                    </a:lnTo>
                    <a:lnTo>
                      <a:pt x="76" y="4"/>
                    </a:lnTo>
                    <a:lnTo>
                      <a:pt x="57" y="11"/>
                    </a:lnTo>
                    <a:lnTo>
                      <a:pt x="39" y="23"/>
                    </a:lnTo>
                    <a:lnTo>
                      <a:pt x="24" y="37"/>
                    </a:lnTo>
                    <a:lnTo>
                      <a:pt x="13" y="52"/>
                    </a:lnTo>
                    <a:lnTo>
                      <a:pt x="5" y="72"/>
                    </a:lnTo>
                    <a:lnTo>
                      <a:pt x="0" y="92"/>
                    </a:lnTo>
                    <a:lnTo>
                      <a:pt x="0" y="114"/>
                    </a:lnTo>
                    <a:lnTo>
                      <a:pt x="5" y="135"/>
                    </a:lnTo>
                    <a:lnTo>
                      <a:pt x="12" y="153"/>
                    </a:lnTo>
                    <a:lnTo>
                      <a:pt x="23" y="171"/>
                    </a:lnTo>
                    <a:lnTo>
                      <a:pt x="37" y="185"/>
                    </a:lnTo>
                    <a:lnTo>
                      <a:pt x="53" y="197"/>
                    </a:lnTo>
                    <a:lnTo>
                      <a:pt x="74" y="205"/>
                    </a:lnTo>
                    <a:lnTo>
                      <a:pt x="94" y="210"/>
                    </a:lnTo>
                    <a:lnTo>
                      <a:pt x="115" y="210"/>
                    </a:lnTo>
                    <a:lnTo>
                      <a:pt x="136" y="206"/>
                    </a:lnTo>
                    <a:lnTo>
                      <a:pt x="154" y="199"/>
                    </a:lnTo>
                    <a:lnTo>
                      <a:pt x="171" y="188"/>
                    </a:lnTo>
                    <a:lnTo>
                      <a:pt x="187" y="173"/>
                    </a:lnTo>
                    <a:lnTo>
                      <a:pt x="198" y="158"/>
                    </a:lnTo>
                    <a:lnTo>
                      <a:pt x="205" y="138"/>
                    </a:lnTo>
                    <a:lnTo>
                      <a:pt x="211" y="118"/>
                    </a:lnTo>
                    <a:lnTo>
                      <a:pt x="211" y="97"/>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75" name="Freeform 1815">
                <a:extLst>
                  <a:ext uri="{FF2B5EF4-FFF2-40B4-BE49-F238E27FC236}">
                    <a16:creationId xmlns:a16="http://schemas.microsoft.com/office/drawing/2014/main" id="{F54EC9BD-7B03-B549-3D50-FD10C3E1F8D8}"/>
                  </a:ext>
                </a:extLst>
              </p:cNvPr>
              <p:cNvSpPr>
                <a:spLocks/>
              </p:cNvSpPr>
              <p:nvPr/>
            </p:nvSpPr>
            <p:spPr bwMode="auto">
              <a:xfrm>
                <a:off x="4205" y="2895"/>
                <a:ext cx="40" cy="34"/>
              </a:xfrm>
              <a:custGeom>
                <a:avLst/>
                <a:gdLst>
                  <a:gd name="T0" fmla="*/ 0 w 120"/>
                  <a:gd name="T1" fmla="*/ 11 h 102"/>
                  <a:gd name="T2" fmla="*/ 21 w 120"/>
                  <a:gd name="T3" fmla="*/ 11 h 102"/>
                  <a:gd name="T4" fmla="*/ 40 w 120"/>
                  <a:gd name="T5" fmla="*/ 15 h 102"/>
                  <a:gd name="T6" fmla="*/ 59 w 120"/>
                  <a:gd name="T7" fmla="*/ 22 h 102"/>
                  <a:gd name="T8" fmla="*/ 73 w 120"/>
                  <a:gd name="T9" fmla="*/ 34 h 102"/>
                  <a:gd name="T10" fmla="*/ 87 w 120"/>
                  <a:gd name="T11" fmla="*/ 47 h 102"/>
                  <a:gd name="T12" fmla="*/ 97 w 120"/>
                  <a:gd name="T13" fmla="*/ 65 h 102"/>
                  <a:gd name="T14" fmla="*/ 103 w 120"/>
                  <a:gd name="T15" fmla="*/ 82 h 102"/>
                  <a:gd name="T16" fmla="*/ 108 w 120"/>
                  <a:gd name="T17" fmla="*/ 102 h 102"/>
                  <a:gd name="T18" fmla="*/ 120 w 120"/>
                  <a:gd name="T19" fmla="*/ 102 h 102"/>
                  <a:gd name="T20" fmla="*/ 115 w 120"/>
                  <a:gd name="T21" fmla="*/ 79 h 102"/>
                  <a:gd name="T22" fmla="*/ 108 w 120"/>
                  <a:gd name="T23" fmla="*/ 59 h 102"/>
                  <a:gd name="T24" fmla="*/ 95 w 120"/>
                  <a:gd name="T25" fmla="*/ 41 h 102"/>
                  <a:gd name="T26" fmla="*/ 81 w 120"/>
                  <a:gd name="T27" fmla="*/ 26 h 102"/>
                  <a:gd name="T28" fmla="*/ 64 w 120"/>
                  <a:gd name="T29" fmla="*/ 14 h 102"/>
                  <a:gd name="T30" fmla="*/ 42 w 120"/>
                  <a:gd name="T31" fmla="*/ 4 h 102"/>
                  <a:gd name="T32" fmla="*/ 21 w 120"/>
                  <a:gd name="T33" fmla="*/ 0 h 102"/>
                  <a:gd name="T34" fmla="*/ 0 w 120"/>
                  <a:gd name="T35" fmla="*/ 0 h 102"/>
                  <a:gd name="T36" fmla="*/ 0 w 120"/>
                  <a:gd name="T37" fmla="*/ 1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102">
                    <a:moveTo>
                      <a:pt x="0" y="11"/>
                    </a:moveTo>
                    <a:lnTo>
                      <a:pt x="21" y="11"/>
                    </a:lnTo>
                    <a:lnTo>
                      <a:pt x="40" y="15"/>
                    </a:lnTo>
                    <a:lnTo>
                      <a:pt x="59" y="22"/>
                    </a:lnTo>
                    <a:lnTo>
                      <a:pt x="73" y="34"/>
                    </a:lnTo>
                    <a:lnTo>
                      <a:pt x="87" y="47"/>
                    </a:lnTo>
                    <a:lnTo>
                      <a:pt x="97" y="65"/>
                    </a:lnTo>
                    <a:lnTo>
                      <a:pt x="103" y="82"/>
                    </a:lnTo>
                    <a:lnTo>
                      <a:pt x="108" y="102"/>
                    </a:lnTo>
                    <a:lnTo>
                      <a:pt x="120" y="102"/>
                    </a:lnTo>
                    <a:lnTo>
                      <a:pt x="115" y="79"/>
                    </a:lnTo>
                    <a:lnTo>
                      <a:pt x="108" y="59"/>
                    </a:lnTo>
                    <a:lnTo>
                      <a:pt x="95" y="41"/>
                    </a:lnTo>
                    <a:lnTo>
                      <a:pt x="81" y="26"/>
                    </a:lnTo>
                    <a:lnTo>
                      <a:pt x="64" y="14"/>
                    </a:lnTo>
                    <a:lnTo>
                      <a:pt x="42" y="4"/>
                    </a:lnTo>
                    <a:lnTo>
                      <a:pt x="21" y="0"/>
                    </a:ln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76" name="Freeform 1816">
                <a:extLst>
                  <a:ext uri="{FF2B5EF4-FFF2-40B4-BE49-F238E27FC236}">
                    <a16:creationId xmlns:a16="http://schemas.microsoft.com/office/drawing/2014/main" id="{C2D1BEFE-4C8F-526F-B642-1529A38FD987}"/>
                  </a:ext>
                </a:extLst>
              </p:cNvPr>
              <p:cNvSpPr>
                <a:spLocks/>
              </p:cNvSpPr>
              <p:nvPr/>
            </p:nvSpPr>
            <p:spPr bwMode="auto">
              <a:xfrm>
                <a:off x="4171" y="2895"/>
                <a:ext cx="34" cy="40"/>
              </a:xfrm>
              <a:custGeom>
                <a:avLst/>
                <a:gdLst>
                  <a:gd name="T0" fmla="*/ 11 w 102"/>
                  <a:gd name="T1" fmla="*/ 119 h 119"/>
                  <a:gd name="T2" fmla="*/ 11 w 102"/>
                  <a:gd name="T3" fmla="*/ 98 h 119"/>
                  <a:gd name="T4" fmla="*/ 15 w 102"/>
                  <a:gd name="T5" fmla="*/ 80 h 119"/>
                  <a:gd name="T6" fmla="*/ 22 w 102"/>
                  <a:gd name="T7" fmla="*/ 61 h 119"/>
                  <a:gd name="T8" fmla="*/ 34 w 102"/>
                  <a:gd name="T9" fmla="*/ 47 h 119"/>
                  <a:gd name="T10" fmla="*/ 47 w 102"/>
                  <a:gd name="T11" fmla="*/ 33 h 119"/>
                  <a:gd name="T12" fmla="*/ 65 w 102"/>
                  <a:gd name="T13" fmla="*/ 22 h 119"/>
                  <a:gd name="T14" fmla="*/ 82 w 102"/>
                  <a:gd name="T15" fmla="*/ 16 h 119"/>
                  <a:gd name="T16" fmla="*/ 102 w 102"/>
                  <a:gd name="T17" fmla="*/ 12 h 119"/>
                  <a:gd name="T18" fmla="*/ 102 w 102"/>
                  <a:gd name="T19" fmla="*/ 0 h 119"/>
                  <a:gd name="T20" fmla="*/ 79 w 102"/>
                  <a:gd name="T21" fmla="*/ 5 h 119"/>
                  <a:gd name="T22" fmla="*/ 59 w 102"/>
                  <a:gd name="T23" fmla="*/ 12 h 119"/>
                  <a:gd name="T24" fmla="*/ 41 w 102"/>
                  <a:gd name="T25" fmla="*/ 25 h 119"/>
                  <a:gd name="T26" fmla="*/ 26 w 102"/>
                  <a:gd name="T27" fmla="*/ 39 h 119"/>
                  <a:gd name="T28" fmla="*/ 14 w 102"/>
                  <a:gd name="T29" fmla="*/ 55 h 119"/>
                  <a:gd name="T30" fmla="*/ 5 w 102"/>
                  <a:gd name="T31" fmla="*/ 77 h 119"/>
                  <a:gd name="T32" fmla="*/ 0 w 102"/>
                  <a:gd name="T33" fmla="*/ 98 h 119"/>
                  <a:gd name="T34" fmla="*/ 0 w 102"/>
                  <a:gd name="T35" fmla="*/ 119 h 119"/>
                  <a:gd name="T36" fmla="*/ 11 w 102"/>
                  <a:gd name="T3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19">
                    <a:moveTo>
                      <a:pt x="11" y="119"/>
                    </a:moveTo>
                    <a:lnTo>
                      <a:pt x="11" y="98"/>
                    </a:lnTo>
                    <a:lnTo>
                      <a:pt x="15" y="80"/>
                    </a:lnTo>
                    <a:lnTo>
                      <a:pt x="22" y="61"/>
                    </a:lnTo>
                    <a:lnTo>
                      <a:pt x="34" y="47"/>
                    </a:lnTo>
                    <a:lnTo>
                      <a:pt x="47" y="33"/>
                    </a:lnTo>
                    <a:lnTo>
                      <a:pt x="65" y="22"/>
                    </a:lnTo>
                    <a:lnTo>
                      <a:pt x="82" y="16"/>
                    </a:lnTo>
                    <a:lnTo>
                      <a:pt x="102" y="12"/>
                    </a:lnTo>
                    <a:lnTo>
                      <a:pt x="102" y="0"/>
                    </a:lnTo>
                    <a:lnTo>
                      <a:pt x="79" y="5"/>
                    </a:lnTo>
                    <a:lnTo>
                      <a:pt x="59" y="12"/>
                    </a:lnTo>
                    <a:lnTo>
                      <a:pt x="41" y="25"/>
                    </a:lnTo>
                    <a:lnTo>
                      <a:pt x="26" y="39"/>
                    </a:lnTo>
                    <a:lnTo>
                      <a:pt x="14" y="55"/>
                    </a:lnTo>
                    <a:lnTo>
                      <a:pt x="5" y="77"/>
                    </a:lnTo>
                    <a:lnTo>
                      <a:pt x="0" y="98"/>
                    </a:lnTo>
                    <a:lnTo>
                      <a:pt x="0" y="119"/>
                    </a:lnTo>
                    <a:lnTo>
                      <a:pt x="11"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77" name="Freeform 1817">
                <a:extLst>
                  <a:ext uri="{FF2B5EF4-FFF2-40B4-BE49-F238E27FC236}">
                    <a16:creationId xmlns:a16="http://schemas.microsoft.com/office/drawing/2014/main" id="{E40AD80D-F7F8-804E-8AA2-71365CEF27D2}"/>
                  </a:ext>
                </a:extLst>
              </p:cNvPr>
              <p:cNvSpPr>
                <a:spLocks/>
              </p:cNvSpPr>
              <p:nvPr/>
            </p:nvSpPr>
            <p:spPr bwMode="auto">
              <a:xfrm>
                <a:off x="4171" y="2935"/>
                <a:ext cx="40" cy="34"/>
              </a:xfrm>
              <a:custGeom>
                <a:avLst/>
                <a:gdLst>
                  <a:gd name="T0" fmla="*/ 119 w 119"/>
                  <a:gd name="T1" fmla="*/ 90 h 101"/>
                  <a:gd name="T2" fmla="*/ 100 w 119"/>
                  <a:gd name="T3" fmla="*/ 90 h 101"/>
                  <a:gd name="T4" fmla="*/ 80 w 119"/>
                  <a:gd name="T5" fmla="*/ 84 h 101"/>
                  <a:gd name="T6" fmla="*/ 61 w 119"/>
                  <a:gd name="T7" fmla="*/ 78 h 101"/>
                  <a:gd name="T8" fmla="*/ 48 w 119"/>
                  <a:gd name="T9" fmla="*/ 65 h 101"/>
                  <a:gd name="T10" fmla="*/ 33 w 119"/>
                  <a:gd name="T11" fmla="*/ 51 h 101"/>
                  <a:gd name="T12" fmla="*/ 23 w 119"/>
                  <a:gd name="T13" fmla="*/ 36 h 101"/>
                  <a:gd name="T14" fmla="*/ 16 w 119"/>
                  <a:gd name="T15" fmla="*/ 19 h 101"/>
                  <a:gd name="T16" fmla="*/ 12 w 119"/>
                  <a:gd name="T17" fmla="*/ 0 h 101"/>
                  <a:gd name="T18" fmla="*/ 0 w 119"/>
                  <a:gd name="T19" fmla="*/ 0 h 101"/>
                  <a:gd name="T20" fmla="*/ 5 w 119"/>
                  <a:gd name="T21" fmla="*/ 22 h 101"/>
                  <a:gd name="T22" fmla="*/ 12 w 119"/>
                  <a:gd name="T23" fmla="*/ 42 h 101"/>
                  <a:gd name="T24" fmla="*/ 25 w 119"/>
                  <a:gd name="T25" fmla="*/ 60 h 101"/>
                  <a:gd name="T26" fmla="*/ 39 w 119"/>
                  <a:gd name="T27" fmla="*/ 73 h 101"/>
                  <a:gd name="T28" fmla="*/ 56 w 119"/>
                  <a:gd name="T29" fmla="*/ 86 h 101"/>
                  <a:gd name="T30" fmla="*/ 77 w 119"/>
                  <a:gd name="T31" fmla="*/ 96 h 101"/>
                  <a:gd name="T32" fmla="*/ 97 w 119"/>
                  <a:gd name="T33" fmla="*/ 101 h 101"/>
                  <a:gd name="T34" fmla="*/ 119 w 119"/>
                  <a:gd name="T35" fmla="*/ 101 h 101"/>
                  <a:gd name="T36" fmla="*/ 119 w 119"/>
                  <a:gd name="T37" fmla="*/ 9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101">
                    <a:moveTo>
                      <a:pt x="119" y="90"/>
                    </a:moveTo>
                    <a:lnTo>
                      <a:pt x="100" y="90"/>
                    </a:lnTo>
                    <a:lnTo>
                      <a:pt x="80" y="84"/>
                    </a:lnTo>
                    <a:lnTo>
                      <a:pt x="61" y="78"/>
                    </a:lnTo>
                    <a:lnTo>
                      <a:pt x="48" y="65"/>
                    </a:lnTo>
                    <a:lnTo>
                      <a:pt x="33" y="51"/>
                    </a:lnTo>
                    <a:lnTo>
                      <a:pt x="23" y="36"/>
                    </a:lnTo>
                    <a:lnTo>
                      <a:pt x="16" y="19"/>
                    </a:lnTo>
                    <a:lnTo>
                      <a:pt x="12" y="0"/>
                    </a:lnTo>
                    <a:lnTo>
                      <a:pt x="0" y="0"/>
                    </a:lnTo>
                    <a:lnTo>
                      <a:pt x="5" y="22"/>
                    </a:lnTo>
                    <a:lnTo>
                      <a:pt x="12" y="42"/>
                    </a:lnTo>
                    <a:lnTo>
                      <a:pt x="25" y="60"/>
                    </a:lnTo>
                    <a:lnTo>
                      <a:pt x="39" y="73"/>
                    </a:lnTo>
                    <a:lnTo>
                      <a:pt x="56" y="86"/>
                    </a:lnTo>
                    <a:lnTo>
                      <a:pt x="77" y="96"/>
                    </a:lnTo>
                    <a:lnTo>
                      <a:pt x="97" y="101"/>
                    </a:lnTo>
                    <a:lnTo>
                      <a:pt x="119" y="101"/>
                    </a:lnTo>
                    <a:lnTo>
                      <a:pt x="119"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78" name="Freeform 1818">
                <a:extLst>
                  <a:ext uri="{FF2B5EF4-FFF2-40B4-BE49-F238E27FC236}">
                    <a16:creationId xmlns:a16="http://schemas.microsoft.com/office/drawing/2014/main" id="{5BAB709F-24B9-B39B-9154-DB87B4DFAE08}"/>
                  </a:ext>
                </a:extLst>
              </p:cNvPr>
              <p:cNvSpPr>
                <a:spLocks/>
              </p:cNvSpPr>
              <p:nvPr/>
            </p:nvSpPr>
            <p:spPr bwMode="auto">
              <a:xfrm>
                <a:off x="4211" y="2929"/>
                <a:ext cx="34" cy="40"/>
              </a:xfrm>
              <a:custGeom>
                <a:avLst/>
                <a:gdLst>
                  <a:gd name="T0" fmla="*/ 90 w 102"/>
                  <a:gd name="T1" fmla="*/ 0 h 119"/>
                  <a:gd name="T2" fmla="*/ 90 w 102"/>
                  <a:gd name="T3" fmla="*/ 20 h 119"/>
                  <a:gd name="T4" fmla="*/ 85 w 102"/>
                  <a:gd name="T5" fmla="*/ 40 h 119"/>
                  <a:gd name="T6" fmla="*/ 77 w 102"/>
                  <a:gd name="T7" fmla="*/ 58 h 119"/>
                  <a:gd name="T8" fmla="*/ 68 w 102"/>
                  <a:gd name="T9" fmla="*/ 72 h 119"/>
                  <a:gd name="T10" fmla="*/ 53 w 102"/>
                  <a:gd name="T11" fmla="*/ 86 h 119"/>
                  <a:gd name="T12" fmla="*/ 37 w 102"/>
                  <a:gd name="T13" fmla="*/ 97 h 119"/>
                  <a:gd name="T14" fmla="*/ 20 w 102"/>
                  <a:gd name="T15" fmla="*/ 104 h 119"/>
                  <a:gd name="T16" fmla="*/ 0 w 102"/>
                  <a:gd name="T17" fmla="*/ 109 h 119"/>
                  <a:gd name="T18" fmla="*/ 0 w 102"/>
                  <a:gd name="T19" fmla="*/ 119 h 119"/>
                  <a:gd name="T20" fmla="*/ 22 w 102"/>
                  <a:gd name="T21" fmla="*/ 115 h 119"/>
                  <a:gd name="T22" fmla="*/ 42 w 102"/>
                  <a:gd name="T23" fmla="*/ 109 h 119"/>
                  <a:gd name="T24" fmla="*/ 58 w 102"/>
                  <a:gd name="T25" fmla="*/ 96 h 119"/>
                  <a:gd name="T26" fmla="*/ 76 w 102"/>
                  <a:gd name="T27" fmla="*/ 81 h 119"/>
                  <a:gd name="T28" fmla="*/ 89 w 102"/>
                  <a:gd name="T29" fmla="*/ 64 h 119"/>
                  <a:gd name="T30" fmla="*/ 96 w 102"/>
                  <a:gd name="T31" fmla="*/ 43 h 119"/>
                  <a:gd name="T32" fmla="*/ 102 w 102"/>
                  <a:gd name="T33" fmla="*/ 23 h 119"/>
                  <a:gd name="T34" fmla="*/ 102 w 102"/>
                  <a:gd name="T35" fmla="*/ 0 h 119"/>
                  <a:gd name="T36" fmla="*/ 90 w 102"/>
                  <a:gd name="T3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19">
                    <a:moveTo>
                      <a:pt x="90" y="0"/>
                    </a:moveTo>
                    <a:lnTo>
                      <a:pt x="90" y="20"/>
                    </a:lnTo>
                    <a:lnTo>
                      <a:pt x="85" y="40"/>
                    </a:lnTo>
                    <a:lnTo>
                      <a:pt x="77" y="58"/>
                    </a:lnTo>
                    <a:lnTo>
                      <a:pt x="68" y="72"/>
                    </a:lnTo>
                    <a:lnTo>
                      <a:pt x="53" y="86"/>
                    </a:lnTo>
                    <a:lnTo>
                      <a:pt x="37" y="97"/>
                    </a:lnTo>
                    <a:lnTo>
                      <a:pt x="20" y="104"/>
                    </a:lnTo>
                    <a:lnTo>
                      <a:pt x="0" y="109"/>
                    </a:lnTo>
                    <a:lnTo>
                      <a:pt x="0" y="119"/>
                    </a:lnTo>
                    <a:lnTo>
                      <a:pt x="22" y="115"/>
                    </a:lnTo>
                    <a:lnTo>
                      <a:pt x="42" y="109"/>
                    </a:lnTo>
                    <a:lnTo>
                      <a:pt x="58" y="96"/>
                    </a:lnTo>
                    <a:lnTo>
                      <a:pt x="76" y="81"/>
                    </a:lnTo>
                    <a:lnTo>
                      <a:pt x="89" y="64"/>
                    </a:lnTo>
                    <a:lnTo>
                      <a:pt x="96" y="43"/>
                    </a:lnTo>
                    <a:lnTo>
                      <a:pt x="102" y="23"/>
                    </a:lnTo>
                    <a:lnTo>
                      <a:pt x="102" y="0"/>
                    </a:lnTo>
                    <a:lnTo>
                      <a:pt x="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79" name="Freeform 1819">
                <a:extLst>
                  <a:ext uri="{FF2B5EF4-FFF2-40B4-BE49-F238E27FC236}">
                    <a16:creationId xmlns:a16="http://schemas.microsoft.com/office/drawing/2014/main" id="{DDC9A597-A429-ED90-8486-D9453B7ABAC3}"/>
                  </a:ext>
                </a:extLst>
              </p:cNvPr>
              <p:cNvSpPr>
                <a:spLocks/>
              </p:cNvSpPr>
              <p:nvPr/>
            </p:nvSpPr>
            <p:spPr bwMode="auto">
              <a:xfrm>
                <a:off x="4394" y="2700"/>
                <a:ext cx="71" cy="70"/>
              </a:xfrm>
              <a:custGeom>
                <a:avLst/>
                <a:gdLst>
                  <a:gd name="T0" fmla="*/ 38 w 213"/>
                  <a:gd name="T1" fmla="*/ 187 h 210"/>
                  <a:gd name="T2" fmla="*/ 56 w 213"/>
                  <a:gd name="T3" fmla="*/ 198 h 210"/>
                  <a:gd name="T4" fmla="*/ 76 w 213"/>
                  <a:gd name="T5" fmla="*/ 207 h 210"/>
                  <a:gd name="T6" fmla="*/ 96 w 213"/>
                  <a:gd name="T7" fmla="*/ 210 h 210"/>
                  <a:gd name="T8" fmla="*/ 116 w 213"/>
                  <a:gd name="T9" fmla="*/ 210 h 210"/>
                  <a:gd name="T10" fmla="*/ 135 w 213"/>
                  <a:gd name="T11" fmla="*/ 207 h 210"/>
                  <a:gd name="T12" fmla="*/ 154 w 213"/>
                  <a:gd name="T13" fmla="*/ 200 h 210"/>
                  <a:gd name="T14" fmla="*/ 171 w 213"/>
                  <a:gd name="T15" fmla="*/ 188 h 210"/>
                  <a:gd name="T16" fmla="*/ 187 w 213"/>
                  <a:gd name="T17" fmla="*/ 172 h 210"/>
                  <a:gd name="T18" fmla="*/ 200 w 213"/>
                  <a:gd name="T19" fmla="*/ 155 h 210"/>
                  <a:gd name="T20" fmla="*/ 206 w 213"/>
                  <a:gd name="T21" fmla="*/ 136 h 210"/>
                  <a:gd name="T22" fmla="*/ 210 w 213"/>
                  <a:gd name="T23" fmla="*/ 116 h 210"/>
                  <a:gd name="T24" fmla="*/ 213 w 213"/>
                  <a:gd name="T25" fmla="*/ 96 h 210"/>
                  <a:gd name="T26" fmla="*/ 208 w 213"/>
                  <a:gd name="T27" fmla="*/ 76 h 210"/>
                  <a:gd name="T28" fmla="*/ 201 w 213"/>
                  <a:gd name="T29" fmla="*/ 57 h 210"/>
                  <a:gd name="T30" fmla="*/ 189 w 213"/>
                  <a:gd name="T31" fmla="*/ 41 h 210"/>
                  <a:gd name="T32" fmla="*/ 173 w 213"/>
                  <a:gd name="T33" fmla="*/ 24 h 210"/>
                  <a:gd name="T34" fmla="*/ 155 w 213"/>
                  <a:gd name="T35" fmla="*/ 11 h 210"/>
                  <a:gd name="T36" fmla="*/ 137 w 213"/>
                  <a:gd name="T37" fmla="*/ 4 h 210"/>
                  <a:gd name="T38" fmla="*/ 117 w 213"/>
                  <a:gd name="T39" fmla="*/ 0 h 210"/>
                  <a:gd name="T40" fmla="*/ 97 w 213"/>
                  <a:gd name="T41" fmla="*/ 0 h 210"/>
                  <a:gd name="T42" fmla="*/ 77 w 213"/>
                  <a:gd name="T43" fmla="*/ 3 h 210"/>
                  <a:gd name="T44" fmla="*/ 57 w 213"/>
                  <a:gd name="T45" fmla="*/ 11 h 210"/>
                  <a:gd name="T46" fmla="*/ 41 w 213"/>
                  <a:gd name="T47" fmla="*/ 23 h 210"/>
                  <a:gd name="T48" fmla="*/ 24 w 213"/>
                  <a:gd name="T49" fmla="*/ 37 h 210"/>
                  <a:gd name="T50" fmla="*/ 13 w 213"/>
                  <a:gd name="T51" fmla="*/ 56 h 210"/>
                  <a:gd name="T52" fmla="*/ 4 w 213"/>
                  <a:gd name="T53" fmla="*/ 73 h 210"/>
                  <a:gd name="T54" fmla="*/ 0 w 213"/>
                  <a:gd name="T55" fmla="*/ 95 h 210"/>
                  <a:gd name="T56" fmla="*/ 0 w 213"/>
                  <a:gd name="T57" fmla="*/ 116 h 210"/>
                  <a:gd name="T58" fmla="*/ 4 w 213"/>
                  <a:gd name="T59" fmla="*/ 136 h 210"/>
                  <a:gd name="T60" fmla="*/ 11 w 213"/>
                  <a:gd name="T61" fmla="*/ 154 h 210"/>
                  <a:gd name="T62" fmla="*/ 23 w 213"/>
                  <a:gd name="T63" fmla="*/ 171 h 210"/>
                  <a:gd name="T64" fmla="*/ 38 w 213"/>
                  <a:gd name="T65" fmla="*/ 18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0">
                    <a:moveTo>
                      <a:pt x="38" y="187"/>
                    </a:moveTo>
                    <a:lnTo>
                      <a:pt x="56" y="198"/>
                    </a:lnTo>
                    <a:lnTo>
                      <a:pt x="76" y="207"/>
                    </a:lnTo>
                    <a:lnTo>
                      <a:pt x="96" y="210"/>
                    </a:lnTo>
                    <a:lnTo>
                      <a:pt x="116" y="210"/>
                    </a:lnTo>
                    <a:lnTo>
                      <a:pt x="135" y="207"/>
                    </a:lnTo>
                    <a:lnTo>
                      <a:pt x="154" y="200"/>
                    </a:lnTo>
                    <a:lnTo>
                      <a:pt x="171" y="188"/>
                    </a:lnTo>
                    <a:lnTo>
                      <a:pt x="187" y="172"/>
                    </a:lnTo>
                    <a:lnTo>
                      <a:pt x="200" y="155"/>
                    </a:lnTo>
                    <a:lnTo>
                      <a:pt x="206" y="136"/>
                    </a:lnTo>
                    <a:lnTo>
                      <a:pt x="210" y="116"/>
                    </a:lnTo>
                    <a:lnTo>
                      <a:pt x="213" y="96"/>
                    </a:lnTo>
                    <a:lnTo>
                      <a:pt x="208" y="76"/>
                    </a:lnTo>
                    <a:lnTo>
                      <a:pt x="201" y="57"/>
                    </a:lnTo>
                    <a:lnTo>
                      <a:pt x="189" y="41"/>
                    </a:lnTo>
                    <a:lnTo>
                      <a:pt x="173" y="24"/>
                    </a:lnTo>
                    <a:lnTo>
                      <a:pt x="155" y="11"/>
                    </a:lnTo>
                    <a:lnTo>
                      <a:pt x="137" y="4"/>
                    </a:lnTo>
                    <a:lnTo>
                      <a:pt x="117" y="0"/>
                    </a:lnTo>
                    <a:lnTo>
                      <a:pt x="97" y="0"/>
                    </a:lnTo>
                    <a:lnTo>
                      <a:pt x="77" y="3"/>
                    </a:lnTo>
                    <a:lnTo>
                      <a:pt x="57" y="11"/>
                    </a:lnTo>
                    <a:lnTo>
                      <a:pt x="41" y="23"/>
                    </a:lnTo>
                    <a:lnTo>
                      <a:pt x="24" y="37"/>
                    </a:lnTo>
                    <a:lnTo>
                      <a:pt x="13" y="56"/>
                    </a:lnTo>
                    <a:lnTo>
                      <a:pt x="4" y="73"/>
                    </a:lnTo>
                    <a:lnTo>
                      <a:pt x="0" y="95"/>
                    </a:lnTo>
                    <a:lnTo>
                      <a:pt x="0" y="116"/>
                    </a:lnTo>
                    <a:lnTo>
                      <a:pt x="4" y="136"/>
                    </a:lnTo>
                    <a:lnTo>
                      <a:pt x="11" y="154"/>
                    </a:lnTo>
                    <a:lnTo>
                      <a:pt x="23" y="171"/>
                    </a:lnTo>
                    <a:lnTo>
                      <a:pt x="38" y="187"/>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80" name="Freeform 1820">
                <a:extLst>
                  <a:ext uri="{FF2B5EF4-FFF2-40B4-BE49-F238E27FC236}">
                    <a16:creationId xmlns:a16="http://schemas.microsoft.com/office/drawing/2014/main" id="{93DD4DFC-95EB-8949-9392-3203959A7FF6}"/>
                  </a:ext>
                </a:extLst>
              </p:cNvPr>
              <p:cNvSpPr>
                <a:spLocks/>
              </p:cNvSpPr>
              <p:nvPr/>
            </p:nvSpPr>
            <p:spPr bwMode="auto">
              <a:xfrm>
                <a:off x="4405" y="2756"/>
                <a:ext cx="53" cy="16"/>
              </a:xfrm>
              <a:custGeom>
                <a:avLst/>
                <a:gdLst>
                  <a:gd name="T0" fmla="*/ 148 w 157"/>
                  <a:gd name="T1" fmla="*/ 0 h 48"/>
                  <a:gd name="T2" fmla="*/ 132 w 157"/>
                  <a:gd name="T3" fmla="*/ 16 h 48"/>
                  <a:gd name="T4" fmla="*/ 117 w 157"/>
                  <a:gd name="T5" fmla="*/ 25 h 48"/>
                  <a:gd name="T6" fmla="*/ 99 w 157"/>
                  <a:gd name="T7" fmla="*/ 32 h 48"/>
                  <a:gd name="T8" fmla="*/ 80 w 157"/>
                  <a:gd name="T9" fmla="*/ 37 h 48"/>
                  <a:gd name="T10" fmla="*/ 62 w 157"/>
                  <a:gd name="T11" fmla="*/ 37 h 48"/>
                  <a:gd name="T12" fmla="*/ 43 w 157"/>
                  <a:gd name="T13" fmla="*/ 32 h 48"/>
                  <a:gd name="T14" fmla="*/ 24 w 157"/>
                  <a:gd name="T15" fmla="*/ 24 h 48"/>
                  <a:gd name="T16" fmla="*/ 9 w 157"/>
                  <a:gd name="T17" fmla="*/ 14 h 48"/>
                  <a:gd name="T18" fmla="*/ 0 w 157"/>
                  <a:gd name="T19" fmla="*/ 23 h 48"/>
                  <a:gd name="T20" fmla="*/ 18 w 157"/>
                  <a:gd name="T21" fmla="*/ 35 h 48"/>
                  <a:gd name="T22" fmla="*/ 39 w 157"/>
                  <a:gd name="T23" fmla="*/ 44 h 48"/>
                  <a:gd name="T24" fmla="*/ 62 w 157"/>
                  <a:gd name="T25" fmla="*/ 48 h 48"/>
                  <a:gd name="T26" fmla="*/ 80 w 157"/>
                  <a:gd name="T27" fmla="*/ 48 h 48"/>
                  <a:gd name="T28" fmla="*/ 103 w 157"/>
                  <a:gd name="T29" fmla="*/ 44 h 48"/>
                  <a:gd name="T30" fmla="*/ 123 w 157"/>
                  <a:gd name="T31" fmla="*/ 37 h 48"/>
                  <a:gd name="T32" fmla="*/ 141 w 157"/>
                  <a:gd name="T33" fmla="*/ 24 h 48"/>
                  <a:gd name="T34" fmla="*/ 157 w 157"/>
                  <a:gd name="T35" fmla="*/ 8 h 48"/>
                  <a:gd name="T36" fmla="*/ 148 w 157"/>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8">
                    <a:moveTo>
                      <a:pt x="148" y="0"/>
                    </a:moveTo>
                    <a:lnTo>
                      <a:pt x="132" y="16"/>
                    </a:lnTo>
                    <a:lnTo>
                      <a:pt x="117" y="25"/>
                    </a:lnTo>
                    <a:lnTo>
                      <a:pt x="99" y="32"/>
                    </a:lnTo>
                    <a:lnTo>
                      <a:pt x="80" y="37"/>
                    </a:lnTo>
                    <a:lnTo>
                      <a:pt x="62" y="37"/>
                    </a:lnTo>
                    <a:lnTo>
                      <a:pt x="43" y="32"/>
                    </a:lnTo>
                    <a:lnTo>
                      <a:pt x="24" y="24"/>
                    </a:lnTo>
                    <a:lnTo>
                      <a:pt x="9" y="14"/>
                    </a:lnTo>
                    <a:lnTo>
                      <a:pt x="0" y="23"/>
                    </a:lnTo>
                    <a:lnTo>
                      <a:pt x="18" y="35"/>
                    </a:lnTo>
                    <a:lnTo>
                      <a:pt x="39" y="44"/>
                    </a:lnTo>
                    <a:lnTo>
                      <a:pt x="62" y="48"/>
                    </a:lnTo>
                    <a:lnTo>
                      <a:pt x="80" y="48"/>
                    </a:lnTo>
                    <a:lnTo>
                      <a:pt x="103" y="44"/>
                    </a:lnTo>
                    <a:lnTo>
                      <a:pt x="123" y="37"/>
                    </a:lnTo>
                    <a:lnTo>
                      <a:pt x="141" y="24"/>
                    </a:lnTo>
                    <a:lnTo>
                      <a:pt x="157" y="8"/>
                    </a:lnTo>
                    <a:lnTo>
                      <a:pt x="1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81" name="Freeform 1821">
                <a:extLst>
                  <a:ext uri="{FF2B5EF4-FFF2-40B4-BE49-F238E27FC236}">
                    <a16:creationId xmlns:a16="http://schemas.microsoft.com/office/drawing/2014/main" id="{F66B1EC1-7921-25E5-E6D8-5F4081B16E05}"/>
                  </a:ext>
                </a:extLst>
              </p:cNvPr>
              <p:cNvSpPr>
                <a:spLocks/>
              </p:cNvSpPr>
              <p:nvPr/>
            </p:nvSpPr>
            <p:spPr bwMode="auto">
              <a:xfrm>
                <a:off x="4450" y="2707"/>
                <a:ext cx="16" cy="52"/>
              </a:xfrm>
              <a:custGeom>
                <a:avLst/>
                <a:gdLst>
                  <a:gd name="T0" fmla="*/ 0 w 48"/>
                  <a:gd name="T1" fmla="*/ 9 h 156"/>
                  <a:gd name="T2" fmla="*/ 16 w 48"/>
                  <a:gd name="T3" fmla="*/ 24 h 156"/>
                  <a:gd name="T4" fmla="*/ 25 w 48"/>
                  <a:gd name="T5" fmla="*/ 39 h 156"/>
                  <a:gd name="T6" fmla="*/ 33 w 48"/>
                  <a:gd name="T7" fmla="*/ 57 h 156"/>
                  <a:gd name="T8" fmla="*/ 37 w 48"/>
                  <a:gd name="T9" fmla="*/ 76 h 156"/>
                  <a:gd name="T10" fmla="*/ 36 w 48"/>
                  <a:gd name="T11" fmla="*/ 93 h 156"/>
                  <a:gd name="T12" fmla="*/ 31 w 48"/>
                  <a:gd name="T13" fmla="*/ 113 h 156"/>
                  <a:gd name="T14" fmla="*/ 24 w 48"/>
                  <a:gd name="T15" fmla="*/ 132 h 156"/>
                  <a:gd name="T16" fmla="*/ 13 w 48"/>
                  <a:gd name="T17" fmla="*/ 148 h 156"/>
                  <a:gd name="T18" fmla="*/ 22 w 48"/>
                  <a:gd name="T19" fmla="*/ 156 h 156"/>
                  <a:gd name="T20" fmla="*/ 36 w 48"/>
                  <a:gd name="T21" fmla="*/ 138 h 156"/>
                  <a:gd name="T22" fmla="*/ 43 w 48"/>
                  <a:gd name="T23" fmla="*/ 117 h 156"/>
                  <a:gd name="T24" fmla="*/ 46 w 48"/>
                  <a:gd name="T25" fmla="*/ 97 h 156"/>
                  <a:gd name="T26" fmla="*/ 48 w 48"/>
                  <a:gd name="T27" fmla="*/ 76 h 156"/>
                  <a:gd name="T28" fmla="*/ 44 w 48"/>
                  <a:gd name="T29" fmla="*/ 53 h 156"/>
                  <a:gd name="T30" fmla="*/ 37 w 48"/>
                  <a:gd name="T31" fmla="*/ 35 h 156"/>
                  <a:gd name="T32" fmla="*/ 24 w 48"/>
                  <a:gd name="T33" fmla="*/ 15 h 156"/>
                  <a:gd name="T34" fmla="*/ 9 w 48"/>
                  <a:gd name="T35" fmla="*/ 0 h 156"/>
                  <a:gd name="T36" fmla="*/ 0 w 48"/>
                  <a:gd name="T37" fmla="*/ 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56">
                    <a:moveTo>
                      <a:pt x="0" y="9"/>
                    </a:moveTo>
                    <a:lnTo>
                      <a:pt x="16" y="24"/>
                    </a:lnTo>
                    <a:lnTo>
                      <a:pt x="25" y="39"/>
                    </a:lnTo>
                    <a:lnTo>
                      <a:pt x="33" y="57"/>
                    </a:lnTo>
                    <a:lnTo>
                      <a:pt x="37" y="76"/>
                    </a:lnTo>
                    <a:lnTo>
                      <a:pt x="36" y="93"/>
                    </a:lnTo>
                    <a:lnTo>
                      <a:pt x="31" y="113"/>
                    </a:lnTo>
                    <a:lnTo>
                      <a:pt x="24" y="132"/>
                    </a:lnTo>
                    <a:lnTo>
                      <a:pt x="13" y="148"/>
                    </a:lnTo>
                    <a:lnTo>
                      <a:pt x="22" y="156"/>
                    </a:lnTo>
                    <a:lnTo>
                      <a:pt x="36" y="138"/>
                    </a:lnTo>
                    <a:lnTo>
                      <a:pt x="43" y="117"/>
                    </a:lnTo>
                    <a:lnTo>
                      <a:pt x="46" y="97"/>
                    </a:lnTo>
                    <a:lnTo>
                      <a:pt x="48" y="76"/>
                    </a:lnTo>
                    <a:lnTo>
                      <a:pt x="44" y="53"/>
                    </a:lnTo>
                    <a:lnTo>
                      <a:pt x="37" y="35"/>
                    </a:lnTo>
                    <a:lnTo>
                      <a:pt x="24" y="15"/>
                    </a:lnTo>
                    <a:lnTo>
                      <a:pt x="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82" name="Freeform 1822">
                <a:extLst>
                  <a:ext uri="{FF2B5EF4-FFF2-40B4-BE49-F238E27FC236}">
                    <a16:creationId xmlns:a16="http://schemas.microsoft.com/office/drawing/2014/main" id="{0E0019B3-EBA9-4D8F-7ACC-9AE136D58FE6}"/>
                  </a:ext>
                </a:extLst>
              </p:cNvPr>
              <p:cNvSpPr>
                <a:spLocks/>
              </p:cNvSpPr>
              <p:nvPr/>
            </p:nvSpPr>
            <p:spPr bwMode="auto">
              <a:xfrm>
                <a:off x="4401" y="2698"/>
                <a:ext cx="52" cy="16"/>
              </a:xfrm>
              <a:custGeom>
                <a:avLst/>
                <a:gdLst>
                  <a:gd name="T0" fmla="*/ 8 w 157"/>
                  <a:gd name="T1" fmla="*/ 47 h 47"/>
                  <a:gd name="T2" fmla="*/ 22 w 157"/>
                  <a:gd name="T3" fmla="*/ 33 h 47"/>
                  <a:gd name="T4" fmla="*/ 40 w 157"/>
                  <a:gd name="T5" fmla="*/ 23 h 47"/>
                  <a:gd name="T6" fmla="*/ 57 w 157"/>
                  <a:gd name="T7" fmla="*/ 15 h 47"/>
                  <a:gd name="T8" fmla="*/ 76 w 157"/>
                  <a:gd name="T9" fmla="*/ 12 h 47"/>
                  <a:gd name="T10" fmla="*/ 96 w 157"/>
                  <a:gd name="T11" fmla="*/ 12 h 47"/>
                  <a:gd name="T12" fmla="*/ 114 w 157"/>
                  <a:gd name="T13" fmla="*/ 15 h 47"/>
                  <a:gd name="T14" fmla="*/ 131 w 157"/>
                  <a:gd name="T15" fmla="*/ 23 h 47"/>
                  <a:gd name="T16" fmla="*/ 148 w 157"/>
                  <a:gd name="T17" fmla="*/ 35 h 47"/>
                  <a:gd name="T18" fmla="*/ 157 w 157"/>
                  <a:gd name="T19" fmla="*/ 26 h 47"/>
                  <a:gd name="T20" fmla="*/ 137 w 157"/>
                  <a:gd name="T21" fmla="*/ 12 h 47"/>
                  <a:gd name="T22" fmla="*/ 117 w 157"/>
                  <a:gd name="T23" fmla="*/ 5 h 47"/>
                  <a:gd name="T24" fmla="*/ 96 w 157"/>
                  <a:gd name="T25" fmla="*/ 0 h 47"/>
                  <a:gd name="T26" fmla="*/ 76 w 157"/>
                  <a:gd name="T27" fmla="*/ 0 h 47"/>
                  <a:gd name="T28" fmla="*/ 55 w 157"/>
                  <a:gd name="T29" fmla="*/ 3 h 47"/>
                  <a:gd name="T30" fmla="*/ 34 w 157"/>
                  <a:gd name="T31" fmla="*/ 12 h 47"/>
                  <a:gd name="T32" fmla="*/ 16 w 157"/>
                  <a:gd name="T33" fmla="*/ 24 h 47"/>
                  <a:gd name="T34" fmla="*/ 0 w 157"/>
                  <a:gd name="T35" fmla="*/ 39 h 47"/>
                  <a:gd name="T36" fmla="*/ 8 w 157"/>
                  <a:gd name="T37"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7">
                    <a:moveTo>
                      <a:pt x="8" y="47"/>
                    </a:moveTo>
                    <a:lnTo>
                      <a:pt x="22" y="33"/>
                    </a:lnTo>
                    <a:lnTo>
                      <a:pt x="40" y="23"/>
                    </a:lnTo>
                    <a:lnTo>
                      <a:pt x="57" y="15"/>
                    </a:lnTo>
                    <a:lnTo>
                      <a:pt x="76" y="12"/>
                    </a:lnTo>
                    <a:lnTo>
                      <a:pt x="96" y="12"/>
                    </a:lnTo>
                    <a:lnTo>
                      <a:pt x="114" y="15"/>
                    </a:lnTo>
                    <a:lnTo>
                      <a:pt x="131" y="23"/>
                    </a:lnTo>
                    <a:lnTo>
                      <a:pt x="148" y="35"/>
                    </a:lnTo>
                    <a:lnTo>
                      <a:pt x="157" y="26"/>
                    </a:lnTo>
                    <a:lnTo>
                      <a:pt x="137" y="12"/>
                    </a:lnTo>
                    <a:lnTo>
                      <a:pt x="117" y="5"/>
                    </a:lnTo>
                    <a:lnTo>
                      <a:pt x="96" y="0"/>
                    </a:lnTo>
                    <a:lnTo>
                      <a:pt x="76" y="0"/>
                    </a:lnTo>
                    <a:lnTo>
                      <a:pt x="55" y="3"/>
                    </a:lnTo>
                    <a:lnTo>
                      <a:pt x="34" y="12"/>
                    </a:lnTo>
                    <a:lnTo>
                      <a:pt x="16" y="24"/>
                    </a:lnTo>
                    <a:lnTo>
                      <a:pt x="0" y="39"/>
                    </a:lnTo>
                    <a:lnTo>
                      <a:pt x="8"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83" name="Freeform 1823">
                <a:extLst>
                  <a:ext uri="{FF2B5EF4-FFF2-40B4-BE49-F238E27FC236}">
                    <a16:creationId xmlns:a16="http://schemas.microsoft.com/office/drawing/2014/main" id="{894194E7-2379-ADC3-E303-3BB91DF64E21}"/>
                  </a:ext>
                </a:extLst>
              </p:cNvPr>
              <p:cNvSpPr>
                <a:spLocks/>
              </p:cNvSpPr>
              <p:nvPr/>
            </p:nvSpPr>
            <p:spPr bwMode="auto">
              <a:xfrm>
                <a:off x="4392" y="2711"/>
                <a:ext cx="16" cy="52"/>
              </a:xfrm>
              <a:custGeom>
                <a:avLst/>
                <a:gdLst>
                  <a:gd name="T0" fmla="*/ 48 w 48"/>
                  <a:gd name="T1" fmla="*/ 148 h 156"/>
                  <a:gd name="T2" fmla="*/ 33 w 48"/>
                  <a:gd name="T3" fmla="*/ 133 h 156"/>
                  <a:gd name="T4" fmla="*/ 22 w 48"/>
                  <a:gd name="T5" fmla="*/ 118 h 156"/>
                  <a:gd name="T6" fmla="*/ 15 w 48"/>
                  <a:gd name="T7" fmla="*/ 100 h 156"/>
                  <a:gd name="T8" fmla="*/ 11 w 48"/>
                  <a:gd name="T9" fmla="*/ 81 h 156"/>
                  <a:gd name="T10" fmla="*/ 11 w 48"/>
                  <a:gd name="T11" fmla="*/ 60 h 156"/>
                  <a:gd name="T12" fmla="*/ 15 w 48"/>
                  <a:gd name="T13" fmla="*/ 42 h 156"/>
                  <a:gd name="T14" fmla="*/ 23 w 48"/>
                  <a:gd name="T15" fmla="*/ 25 h 156"/>
                  <a:gd name="T16" fmla="*/ 34 w 48"/>
                  <a:gd name="T17" fmla="*/ 8 h 156"/>
                  <a:gd name="T18" fmla="*/ 25 w 48"/>
                  <a:gd name="T19" fmla="*/ 0 h 156"/>
                  <a:gd name="T20" fmla="*/ 13 w 48"/>
                  <a:gd name="T21" fmla="*/ 19 h 156"/>
                  <a:gd name="T22" fmla="*/ 3 w 48"/>
                  <a:gd name="T23" fmla="*/ 39 h 156"/>
                  <a:gd name="T24" fmla="*/ 0 w 48"/>
                  <a:gd name="T25" fmla="*/ 60 h 156"/>
                  <a:gd name="T26" fmla="*/ 0 w 48"/>
                  <a:gd name="T27" fmla="*/ 81 h 156"/>
                  <a:gd name="T28" fmla="*/ 3 w 48"/>
                  <a:gd name="T29" fmla="*/ 103 h 156"/>
                  <a:gd name="T30" fmla="*/ 11 w 48"/>
                  <a:gd name="T31" fmla="*/ 122 h 156"/>
                  <a:gd name="T32" fmla="*/ 23 w 48"/>
                  <a:gd name="T33" fmla="*/ 141 h 156"/>
                  <a:gd name="T34" fmla="*/ 39 w 48"/>
                  <a:gd name="T35" fmla="*/ 156 h 156"/>
                  <a:gd name="T36" fmla="*/ 48 w 48"/>
                  <a:gd name="T37" fmla="*/ 14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56">
                    <a:moveTo>
                      <a:pt x="48" y="148"/>
                    </a:moveTo>
                    <a:lnTo>
                      <a:pt x="33" y="133"/>
                    </a:lnTo>
                    <a:lnTo>
                      <a:pt x="22" y="118"/>
                    </a:lnTo>
                    <a:lnTo>
                      <a:pt x="15" y="100"/>
                    </a:lnTo>
                    <a:lnTo>
                      <a:pt x="11" y="81"/>
                    </a:lnTo>
                    <a:lnTo>
                      <a:pt x="11" y="60"/>
                    </a:lnTo>
                    <a:lnTo>
                      <a:pt x="15" y="42"/>
                    </a:lnTo>
                    <a:lnTo>
                      <a:pt x="23" y="25"/>
                    </a:lnTo>
                    <a:lnTo>
                      <a:pt x="34" y="8"/>
                    </a:lnTo>
                    <a:lnTo>
                      <a:pt x="25" y="0"/>
                    </a:lnTo>
                    <a:lnTo>
                      <a:pt x="13" y="19"/>
                    </a:lnTo>
                    <a:lnTo>
                      <a:pt x="3" y="39"/>
                    </a:lnTo>
                    <a:lnTo>
                      <a:pt x="0" y="60"/>
                    </a:lnTo>
                    <a:lnTo>
                      <a:pt x="0" y="81"/>
                    </a:lnTo>
                    <a:lnTo>
                      <a:pt x="3" y="103"/>
                    </a:lnTo>
                    <a:lnTo>
                      <a:pt x="11" y="122"/>
                    </a:lnTo>
                    <a:lnTo>
                      <a:pt x="23" y="141"/>
                    </a:lnTo>
                    <a:lnTo>
                      <a:pt x="39" y="156"/>
                    </a:lnTo>
                    <a:lnTo>
                      <a:pt x="48"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84" name="Freeform 1824">
                <a:extLst>
                  <a:ext uri="{FF2B5EF4-FFF2-40B4-BE49-F238E27FC236}">
                    <a16:creationId xmlns:a16="http://schemas.microsoft.com/office/drawing/2014/main" id="{00EA2A7A-E4B2-7987-1E2D-CEBD51A8533C}"/>
                  </a:ext>
                </a:extLst>
              </p:cNvPr>
              <p:cNvSpPr>
                <a:spLocks/>
              </p:cNvSpPr>
              <p:nvPr/>
            </p:nvSpPr>
            <p:spPr bwMode="auto">
              <a:xfrm>
                <a:off x="4416" y="2765"/>
                <a:ext cx="71" cy="70"/>
              </a:xfrm>
              <a:custGeom>
                <a:avLst/>
                <a:gdLst>
                  <a:gd name="T0" fmla="*/ 40 w 213"/>
                  <a:gd name="T1" fmla="*/ 187 h 211"/>
                  <a:gd name="T2" fmla="*/ 56 w 213"/>
                  <a:gd name="T3" fmla="*/ 198 h 211"/>
                  <a:gd name="T4" fmla="*/ 76 w 213"/>
                  <a:gd name="T5" fmla="*/ 207 h 211"/>
                  <a:gd name="T6" fmla="*/ 96 w 213"/>
                  <a:gd name="T7" fmla="*/ 211 h 211"/>
                  <a:gd name="T8" fmla="*/ 116 w 213"/>
                  <a:gd name="T9" fmla="*/ 211 h 211"/>
                  <a:gd name="T10" fmla="*/ 136 w 213"/>
                  <a:gd name="T11" fmla="*/ 207 h 211"/>
                  <a:gd name="T12" fmla="*/ 155 w 213"/>
                  <a:gd name="T13" fmla="*/ 200 h 211"/>
                  <a:gd name="T14" fmla="*/ 171 w 213"/>
                  <a:gd name="T15" fmla="*/ 188 h 211"/>
                  <a:gd name="T16" fmla="*/ 188 w 213"/>
                  <a:gd name="T17" fmla="*/ 174 h 211"/>
                  <a:gd name="T18" fmla="*/ 200 w 213"/>
                  <a:gd name="T19" fmla="*/ 156 h 211"/>
                  <a:gd name="T20" fmla="*/ 207 w 213"/>
                  <a:gd name="T21" fmla="*/ 137 h 211"/>
                  <a:gd name="T22" fmla="*/ 211 w 213"/>
                  <a:gd name="T23" fmla="*/ 117 h 211"/>
                  <a:gd name="T24" fmla="*/ 213 w 213"/>
                  <a:gd name="T25" fmla="*/ 96 h 211"/>
                  <a:gd name="T26" fmla="*/ 209 w 213"/>
                  <a:gd name="T27" fmla="*/ 76 h 211"/>
                  <a:gd name="T28" fmla="*/ 202 w 213"/>
                  <a:gd name="T29" fmla="*/ 57 h 211"/>
                  <a:gd name="T30" fmla="*/ 190 w 213"/>
                  <a:gd name="T31" fmla="*/ 41 h 211"/>
                  <a:gd name="T32" fmla="*/ 175 w 213"/>
                  <a:gd name="T33" fmla="*/ 25 h 211"/>
                  <a:gd name="T34" fmla="*/ 157 w 213"/>
                  <a:gd name="T35" fmla="*/ 13 h 211"/>
                  <a:gd name="T36" fmla="*/ 137 w 213"/>
                  <a:gd name="T37" fmla="*/ 5 h 211"/>
                  <a:gd name="T38" fmla="*/ 117 w 213"/>
                  <a:gd name="T39" fmla="*/ 0 h 211"/>
                  <a:gd name="T40" fmla="*/ 97 w 213"/>
                  <a:gd name="T41" fmla="*/ 0 h 211"/>
                  <a:gd name="T42" fmla="*/ 78 w 213"/>
                  <a:gd name="T43" fmla="*/ 5 h 211"/>
                  <a:gd name="T44" fmla="*/ 58 w 213"/>
                  <a:gd name="T45" fmla="*/ 12 h 211"/>
                  <a:gd name="T46" fmla="*/ 41 w 213"/>
                  <a:gd name="T47" fmla="*/ 23 h 211"/>
                  <a:gd name="T48" fmla="*/ 25 w 213"/>
                  <a:gd name="T49" fmla="*/ 38 h 211"/>
                  <a:gd name="T50" fmla="*/ 13 w 213"/>
                  <a:gd name="T51" fmla="*/ 56 h 211"/>
                  <a:gd name="T52" fmla="*/ 5 w 213"/>
                  <a:gd name="T53" fmla="*/ 74 h 211"/>
                  <a:gd name="T54" fmla="*/ 0 w 213"/>
                  <a:gd name="T55" fmla="*/ 95 h 211"/>
                  <a:gd name="T56" fmla="*/ 0 w 213"/>
                  <a:gd name="T57" fmla="*/ 116 h 211"/>
                  <a:gd name="T58" fmla="*/ 5 w 213"/>
                  <a:gd name="T59" fmla="*/ 136 h 211"/>
                  <a:gd name="T60" fmla="*/ 12 w 213"/>
                  <a:gd name="T61" fmla="*/ 155 h 211"/>
                  <a:gd name="T62" fmla="*/ 24 w 213"/>
                  <a:gd name="T63" fmla="*/ 171 h 211"/>
                  <a:gd name="T64" fmla="*/ 40 w 213"/>
                  <a:gd name="T65" fmla="*/ 18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1">
                    <a:moveTo>
                      <a:pt x="40" y="187"/>
                    </a:moveTo>
                    <a:lnTo>
                      <a:pt x="56" y="198"/>
                    </a:lnTo>
                    <a:lnTo>
                      <a:pt x="76" y="207"/>
                    </a:lnTo>
                    <a:lnTo>
                      <a:pt x="96" y="211"/>
                    </a:lnTo>
                    <a:lnTo>
                      <a:pt x="116" y="211"/>
                    </a:lnTo>
                    <a:lnTo>
                      <a:pt x="136" y="207"/>
                    </a:lnTo>
                    <a:lnTo>
                      <a:pt x="155" y="200"/>
                    </a:lnTo>
                    <a:lnTo>
                      <a:pt x="171" y="188"/>
                    </a:lnTo>
                    <a:lnTo>
                      <a:pt x="188" y="174"/>
                    </a:lnTo>
                    <a:lnTo>
                      <a:pt x="200" y="156"/>
                    </a:lnTo>
                    <a:lnTo>
                      <a:pt x="207" y="137"/>
                    </a:lnTo>
                    <a:lnTo>
                      <a:pt x="211" y="117"/>
                    </a:lnTo>
                    <a:lnTo>
                      <a:pt x="213" y="96"/>
                    </a:lnTo>
                    <a:lnTo>
                      <a:pt x="209" y="76"/>
                    </a:lnTo>
                    <a:lnTo>
                      <a:pt x="202" y="57"/>
                    </a:lnTo>
                    <a:lnTo>
                      <a:pt x="190" y="41"/>
                    </a:lnTo>
                    <a:lnTo>
                      <a:pt x="175" y="25"/>
                    </a:lnTo>
                    <a:lnTo>
                      <a:pt x="157" y="13"/>
                    </a:lnTo>
                    <a:lnTo>
                      <a:pt x="137" y="5"/>
                    </a:lnTo>
                    <a:lnTo>
                      <a:pt x="117" y="0"/>
                    </a:lnTo>
                    <a:lnTo>
                      <a:pt x="97" y="0"/>
                    </a:lnTo>
                    <a:lnTo>
                      <a:pt x="78" y="5"/>
                    </a:lnTo>
                    <a:lnTo>
                      <a:pt x="58" y="12"/>
                    </a:lnTo>
                    <a:lnTo>
                      <a:pt x="41" y="23"/>
                    </a:lnTo>
                    <a:lnTo>
                      <a:pt x="25" y="38"/>
                    </a:lnTo>
                    <a:lnTo>
                      <a:pt x="13" y="56"/>
                    </a:lnTo>
                    <a:lnTo>
                      <a:pt x="5" y="74"/>
                    </a:lnTo>
                    <a:lnTo>
                      <a:pt x="0" y="95"/>
                    </a:lnTo>
                    <a:lnTo>
                      <a:pt x="0" y="116"/>
                    </a:lnTo>
                    <a:lnTo>
                      <a:pt x="5" y="136"/>
                    </a:lnTo>
                    <a:lnTo>
                      <a:pt x="12" y="155"/>
                    </a:lnTo>
                    <a:lnTo>
                      <a:pt x="24" y="171"/>
                    </a:lnTo>
                    <a:lnTo>
                      <a:pt x="40" y="187"/>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85" name="Freeform 1825">
                <a:extLst>
                  <a:ext uri="{FF2B5EF4-FFF2-40B4-BE49-F238E27FC236}">
                    <a16:creationId xmlns:a16="http://schemas.microsoft.com/office/drawing/2014/main" id="{B14F80DE-FDF5-9AB9-3DE8-8E7962B42BBD}"/>
                  </a:ext>
                </a:extLst>
              </p:cNvPr>
              <p:cNvSpPr>
                <a:spLocks/>
              </p:cNvSpPr>
              <p:nvPr/>
            </p:nvSpPr>
            <p:spPr bwMode="auto">
              <a:xfrm>
                <a:off x="4428" y="2821"/>
                <a:ext cx="52" cy="16"/>
              </a:xfrm>
              <a:custGeom>
                <a:avLst/>
                <a:gdLst>
                  <a:gd name="T0" fmla="*/ 147 w 156"/>
                  <a:gd name="T1" fmla="*/ 0 h 47"/>
                  <a:gd name="T2" fmla="*/ 133 w 156"/>
                  <a:gd name="T3" fmla="*/ 15 h 47"/>
                  <a:gd name="T4" fmla="*/ 117 w 156"/>
                  <a:gd name="T5" fmla="*/ 24 h 47"/>
                  <a:gd name="T6" fmla="*/ 99 w 156"/>
                  <a:gd name="T7" fmla="*/ 31 h 47"/>
                  <a:gd name="T8" fmla="*/ 80 w 156"/>
                  <a:gd name="T9" fmla="*/ 35 h 47"/>
                  <a:gd name="T10" fmla="*/ 60 w 156"/>
                  <a:gd name="T11" fmla="*/ 35 h 47"/>
                  <a:gd name="T12" fmla="*/ 43 w 156"/>
                  <a:gd name="T13" fmla="*/ 31 h 47"/>
                  <a:gd name="T14" fmla="*/ 24 w 156"/>
                  <a:gd name="T15" fmla="*/ 23 h 47"/>
                  <a:gd name="T16" fmla="*/ 8 w 156"/>
                  <a:gd name="T17" fmla="*/ 13 h 47"/>
                  <a:gd name="T18" fmla="*/ 0 w 156"/>
                  <a:gd name="T19" fmla="*/ 21 h 47"/>
                  <a:gd name="T20" fmla="*/ 18 w 156"/>
                  <a:gd name="T21" fmla="*/ 34 h 47"/>
                  <a:gd name="T22" fmla="*/ 39 w 156"/>
                  <a:gd name="T23" fmla="*/ 43 h 47"/>
                  <a:gd name="T24" fmla="*/ 60 w 156"/>
                  <a:gd name="T25" fmla="*/ 47 h 47"/>
                  <a:gd name="T26" fmla="*/ 80 w 156"/>
                  <a:gd name="T27" fmla="*/ 47 h 47"/>
                  <a:gd name="T28" fmla="*/ 101 w 156"/>
                  <a:gd name="T29" fmla="*/ 43 h 47"/>
                  <a:gd name="T30" fmla="*/ 121 w 156"/>
                  <a:gd name="T31" fmla="*/ 35 h 47"/>
                  <a:gd name="T32" fmla="*/ 139 w 156"/>
                  <a:gd name="T33" fmla="*/ 23 h 47"/>
                  <a:gd name="T34" fmla="*/ 156 w 156"/>
                  <a:gd name="T35" fmla="*/ 8 h 47"/>
                  <a:gd name="T36" fmla="*/ 147 w 156"/>
                  <a:gd name="T3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47">
                    <a:moveTo>
                      <a:pt x="147" y="0"/>
                    </a:moveTo>
                    <a:lnTo>
                      <a:pt x="133" y="15"/>
                    </a:lnTo>
                    <a:lnTo>
                      <a:pt x="117" y="24"/>
                    </a:lnTo>
                    <a:lnTo>
                      <a:pt x="99" y="31"/>
                    </a:lnTo>
                    <a:lnTo>
                      <a:pt x="80" y="35"/>
                    </a:lnTo>
                    <a:lnTo>
                      <a:pt x="60" y="35"/>
                    </a:lnTo>
                    <a:lnTo>
                      <a:pt x="43" y="31"/>
                    </a:lnTo>
                    <a:lnTo>
                      <a:pt x="24" y="23"/>
                    </a:lnTo>
                    <a:lnTo>
                      <a:pt x="8" y="13"/>
                    </a:lnTo>
                    <a:lnTo>
                      <a:pt x="0" y="21"/>
                    </a:lnTo>
                    <a:lnTo>
                      <a:pt x="18" y="34"/>
                    </a:lnTo>
                    <a:lnTo>
                      <a:pt x="39" y="43"/>
                    </a:lnTo>
                    <a:lnTo>
                      <a:pt x="60" y="47"/>
                    </a:lnTo>
                    <a:lnTo>
                      <a:pt x="80" y="47"/>
                    </a:lnTo>
                    <a:lnTo>
                      <a:pt x="101" y="43"/>
                    </a:lnTo>
                    <a:lnTo>
                      <a:pt x="121" y="35"/>
                    </a:lnTo>
                    <a:lnTo>
                      <a:pt x="139" y="23"/>
                    </a:lnTo>
                    <a:lnTo>
                      <a:pt x="156" y="8"/>
                    </a:lnTo>
                    <a:lnTo>
                      <a:pt x="1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86" name="Freeform 1826">
                <a:extLst>
                  <a:ext uri="{FF2B5EF4-FFF2-40B4-BE49-F238E27FC236}">
                    <a16:creationId xmlns:a16="http://schemas.microsoft.com/office/drawing/2014/main" id="{ED991320-C2CD-8401-81AC-D3045306FEF4}"/>
                  </a:ext>
                </a:extLst>
              </p:cNvPr>
              <p:cNvSpPr>
                <a:spLocks/>
              </p:cNvSpPr>
              <p:nvPr/>
            </p:nvSpPr>
            <p:spPr bwMode="auto">
              <a:xfrm>
                <a:off x="4473" y="2772"/>
                <a:ext cx="16" cy="52"/>
              </a:xfrm>
              <a:custGeom>
                <a:avLst/>
                <a:gdLst>
                  <a:gd name="T0" fmla="*/ 0 w 48"/>
                  <a:gd name="T1" fmla="*/ 8 h 157"/>
                  <a:gd name="T2" fmla="*/ 15 w 48"/>
                  <a:gd name="T3" fmla="*/ 25 h 157"/>
                  <a:gd name="T4" fmla="*/ 25 w 48"/>
                  <a:gd name="T5" fmla="*/ 40 h 157"/>
                  <a:gd name="T6" fmla="*/ 33 w 48"/>
                  <a:gd name="T7" fmla="*/ 56 h 157"/>
                  <a:gd name="T8" fmla="*/ 36 w 48"/>
                  <a:gd name="T9" fmla="*/ 75 h 157"/>
                  <a:gd name="T10" fmla="*/ 35 w 48"/>
                  <a:gd name="T11" fmla="*/ 95 h 157"/>
                  <a:gd name="T12" fmla="*/ 32 w 48"/>
                  <a:gd name="T13" fmla="*/ 115 h 157"/>
                  <a:gd name="T14" fmla="*/ 24 w 48"/>
                  <a:gd name="T15" fmla="*/ 131 h 157"/>
                  <a:gd name="T16" fmla="*/ 13 w 48"/>
                  <a:gd name="T17" fmla="*/ 149 h 157"/>
                  <a:gd name="T18" fmla="*/ 21 w 48"/>
                  <a:gd name="T19" fmla="*/ 157 h 157"/>
                  <a:gd name="T20" fmla="*/ 35 w 48"/>
                  <a:gd name="T21" fmla="*/ 137 h 157"/>
                  <a:gd name="T22" fmla="*/ 42 w 48"/>
                  <a:gd name="T23" fmla="*/ 118 h 157"/>
                  <a:gd name="T24" fmla="*/ 47 w 48"/>
                  <a:gd name="T25" fmla="*/ 98 h 157"/>
                  <a:gd name="T26" fmla="*/ 48 w 48"/>
                  <a:gd name="T27" fmla="*/ 75 h 157"/>
                  <a:gd name="T28" fmla="*/ 45 w 48"/>
                  <a:gd name="T29" fmla="*/ 54 h 157"/>
                  <a:gd name="T30" fmla="*/ 36 w 48"/>
                  <a:gd name="T31" fmla="*/ 34 h 157"/>
                  <a:gd name="T32" fmla="*/ 24 w 48"/>
                  <a:gd name="T33" fmla="*/ 15 h 157"/>
                  <a:gd name="T34" fmla="*/ 8 w 48"/>
                  <a:gd name="T35" fmla="*/ 0 h 157"/>
                  <a:gd name="T36" fmla="*/ 0 w 48"/>
                  <a:gd name="T37" fmla="*/ 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57">
                    <a:moveTo>
                      <a:pt x="0" y="8"/>
                    </a:moveTo>
                    <a:lnTo>
                      <a:pt x="15" y="25"/>
                    </a:lnTo>
                    <a:lnTo>
                      <a:pt x="25" y="40"/>
                    </a:lnTo>
                    <a:lnTo>
                      <a:pt x="33" y="56"/>
                    </a:lnTo>
                    <a:lnTo>
                      <a:pt x="36" y="75"/>
                    </a:lnTo>
                    <a:lnTo>
                      <a:pt x="35" y="95"/>
                    </a:lnTo>
                    <a:lnTo>
                      <a:pt x="32" y="115"/>
                    </a:lnTo>
                    <a:lnTo>
                      <a:pt x="24" y="131"/>
                    </a:lnTo>
                    <a:lnTo>
                      <a:pt x="13" y="149"/>
                    </a:lnTo>
                    <a:lnTo>
                      <a:pt x="21" y="157"/>
                    </a:lnTo>
                    <a:lnTo>
                      <a:pt x="35" y="137"/>
                    </a:lnTo>
                    <a:lnTo>
                      <a:pt x="42" y="118"/>
                    </a:lnTo>
                    <a:lnTo>
                      <a:pt x="47" y="98"/>
                    </a:lnTo>
                    <a:lnTo>
                      <a:pt x="48" y="75"/>
                    </a:lnTo>
                    <a:lnTo>
                      <a:pt x="45" y="54"/>
                    </a:lnTo>
                    <a:lnTo>
                      <a:pt x="36" y="34"/>
                    </a:lnTo>
                    <a:lnTo>
                      <a:pt x="24" y="15"/>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87" name="Freeform 1827">
                <a:extLst>
                  <a:ext uri="{FF2B5EF4-FFF2-40B4-BE49-F238E27FC236}">
                    <a16:creationId xmlns:a16="http://schemas.microsoft.com/office/drawing/2014/main" id="{1B0F1573-5883-D125-A065-63F6A78CBFDC}"/>
                  </a:ext>
                </a:extLst>
              </p:cNvPr>
              <p:cNvSpPr>
                <a:spLocks/>
              </p:cNvSpPr>
              <p:nvPr/>
            </p:nvSpPr>
            <p:spPr bwMode="auto">
              <a:xfrm>
                <a:off x="4423" y="2763"/>
                <a:ext cx="53" cy="15"/>
              </a:xfrm>
              <a:custGeom>
                <a:avLst/>
                <a:gdLst>
                  <a:gd name="T0" fmla="*/ 9 w 159"/>
                  <a:gd name="T1" fmla="*/ 47 h 47"/>
                  <a:gd name="T2" fmla="*/ 23 w 159"/>
                  <a:gd name="T3" fmla="*/ 33 h 47"/>
                  <a:gd name="T4" fmla="*/ 40 w 159"/>
                  <a:gd name="T5" fmla="*/ 24 h 47"/>
                  <a:gd name="T6" fmla="*/ 58 w 159"/>
                  <a:gd name="T7" fmla="*/ 17 h 47"/>
                  <a:gd name="T8" fmla="*/ 78 w 159"/>
                  <a:gd name="T9" fmla="*/ 12 h 47"/>
                  <a:gd name="T10" fmla="*/ 96 w 159"/>
                  <a:gd name="T11" fmla="*/ 12 h 47"/>
                  <a:gd name="T12" fmla="*/ 115 w 159"/>
                  <a:gd name="T13" fmla="*/ 17 h 47"/>
                  <a:gd name="T14" fmla="*/ 134 w 159"/>
                  <a:gd name="T15" fmla="*/ 24 h 47"/>
                  <a:gd name="T16" fmla="*/ 149 w 159"/>
                  <a:gd name="T17" fmla="*/ 34 h 47"/>
                  <a:gd name="T18" fmla="*/ 159 w 159"/>
                  <a:gd name="T19" fmla="*/ 26 h 47"/>
                  <a:gd name="T20" fmla="*/ 140 w 159"/>
                  <a:gd name="T21" fmla="*/ 13 h 47"/>
                  <a:gd name="T22" fmla="*/ 119 w 159"/>
                  <a:gd name="T23" fmla="*/ 5 h 47"/>
                  <a:gd name="T24" fmla="*/ 96 w 159"/>
                  <a:gd name="T25" fmla="*/ 0 h 47"/>
                  <a:gd name="T26" fmla="*/ 78 w 159"/>
                  <a:gd name="T27" fmla="*/ 0 h 47"/>
                  <a:gd name="T28" fmla="*/ 56 w 159"/>
                  <a:gd name="T29" fmla="*/ 5 h 47"/>
                  <a:gd name="T30" fmla="*/ 34 w 159"/>
                  <a:gd name="T31" fmla="*/ 12 h 47"/>
                  <a:gd name="T32" fmla="*/ 17 w 159"/>
                  <a:gd name="T33" fmla="*/ 24 h 47"/>
                  <a:gd name="T34" fmla="*/ 0 w 159"/>
                  <a:gd name="T35" fmla="*/ 39 h 47"/>
                  <a:gd name="T36" fmla="*/ 9 w 159"/>
                  <a:gd name="T37"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 h="47">
                    <a:moveTo>
                      <a:pt x="9" y="47"/>
                    </a:moveTo>
                    <a:lnTo>
                      <a:pt x="23" y="33"/>
                    </a:lnTo>
                    <a:lnTo>
                      <a:pt x="40" y="24"/>
                    </a:lnTo>
                    <a:lnTo>
                      <a:pt x="58" y="17"/>
                    </a:lnTo>
                    <a:lnTo>
                      <a:pt x="78" y="12"/>
                    </a:lnTo>
                    <a:lnTo>
                      <a:pt x="96" y="12"/>
                    </a:lnTo>
                    <a:lnTo>
                      <a:pt x="115" y="17"/>
                    </a:lnTo>
                    <a:lnTo>
                      <a:pt x="134" y="24"/>
                    </a:lnTo>
                    <a:lnTo>
                      <a:pt x="149" y="34"/>
                    </a:lnTo>
                    <a:lnTo>
                      <a:pt x="159" y="26"/>
                    </a:lnTo>
                    <a:lnTo>
                      <a:pt x="140" y="13"/>
                    </a:lnTo>
                    <a:lnTo>
                      <a:pt x="119" y="5"/>
                    </a:lnTo>
                    <a:lnTo>
                      <a:pt x="96" y="0"/>
                    </a:lnTo>
                    <a:lnTo>
                      <a:pt x="78" y="0"/>
                    </a:lnTo>
                    <a:lnTo>
                      <a:pt x="56" y="5"/>
                    </a:lnTo>
                    <a:lnTo>
                      <a:pt x="34" y="12"/>
                    </a:lnTo>
                    <a:lnTo>
                      <a:pt x="17" y="24"/>
                    </a:lnTo>
                    <a:lnTo>
                      <a:pt x="0" y="39"/>
                    </a:lnTo>
                    <a:lnTo>
                      <a:pt x="9"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88" name="Freeform 1828">
                <a:extLst>
                  <a:ext uri="{FF2B5EF4-FFF2-40B4-BE49-F238E27FC236}">
                    <a16:creationId xmlns:a16="http://schemas.microsoft.com/office/drawing/2014/main" id="{B228CA3D-7146-BEE5-0874-A7CC5498F014}"/>
                  </a:ext>
                </a:extLst>
              </p:cNvPr>
              <p:cNvSpPr>
                <a:spLocks/>
              </p:cNvSpPr>
              <p:nvPr/>
            </p:nvSpPr>
            <p:spPr bwMode="auto">
              <a:xfrm>
                <a:off x="4415" y="2776"/>
                <a:ext cx="16" cy="52"/>
              </a:xfrm>
              <a:custGeom>
                <a:avLst/>
                <a:gdLst>
                  <a:gd name="T0" fmla="*/ 48 w 48"/>
                  <a:gd name="T1" fmla="*/ 149 h 157"/>
                  <a:gd name="T2" fmla="*/ 33 w 48"/>
                  <a:gd name="T3" fmla="*/ 133 h 157"/>
                  <a:gd name="T4" fmla="*/ 22 w 48"/>
                  <a:gd name="T5" fmla="*/ 118 h 157"/>
                  <a:gd name="T6" fmla="*/ 15 w 48"/>
                  <a:gd name="T7" fmla="*/ 101 h 157"/>
                  <a:gd name="T8" fmla="*/ 11 w 48"/>
                  <a:gd name="T9" fmla="*/ 82 h 157"/>
                  <a:gd name="T10" fmla="*/ 11 w 48"/>
                  <a:gd name="T11" fmla="*/ 61 h 157"/>
                  <a:gd name="T12" fmla="*/ 15 w 48"/>
                  <a:gd name="T13" fmla="*/ 42 h 157"/>
                  <a:gd name="T14" fmla="*/ 23 w 48"/>
                  <a:gd name="T15" fmla="*/ 26 h 157"/>
                  <a:gd name="T16" fmla="*/ 34 w 48"/>
                  <a:gd name="T17" fmla="*/ 8 h 157"/>
                  <a:gd name="T18" fmla="*/ 24 w 48"/>
                  <a:gd name="T19" fmla="*/ 0 h 157"/>
                  <a:gd name="T20" fmla="*/ 13 w 48"/>
                  <a:gd name="T21" fmla="*/ 20 h 157"/>
                  <a:gd name="T22" fmla="*/ 4 w 48"/>
                  <a:gd name="T23" fmla="*/ 40 h 157"/>
                  <a:gd name="T24" fmla="*/ 0 w 48"/>
                  <a:gd name="T25" fmla="*/ 61 h 157"/>
                  <a:gd name="T26" fmla="*/ 0 w 48"/>
                  <a:gd name="T27" fmla="*/ 82 h 157"/>
                  <a:gd name="T28" fmla="*/ 4 w 48"/>
                  <a:gd name="T29" fmla="*/ 103 h 157"/>
                  <a:gd name="T30" fmla="*/ 11 w 48"/>
                  <a:gd name="T31" fmla="*/ 123 h 157"/>
                  <a:gd name="T32" fmla="*/ 23 w 48"/>
                  <a:gd name="T33" fmla="*/ 142 h 157"/>
                  <a:gd name="T34" fmla="*/ 40 w 48"/>
                  <a:gd name="T35" fmla="*/ 157 h 157"/>
                  <a:gd name="T36" fmla="*/ 48 w 48"/>
                  <a:gd name="T37" fmla="*/ 1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57">
                    <a:moveTo>
                      <a:pt x="48" y="149"/>
                    </a:moveTo>
                    <a:lnTo>
                      <a:pt x="33" y="133"/>
                    </a:lnTo>
                    <a:lnTo>
                      <a:pt x="22" y="118"/>
                    </a:lnTo>
                    <a:lnTo>
                      <a:pt x="15" y="101"/>
                    </a:lnTo>
                    <a:lnTo>
                      <a:pt x="11" y="82"/>
                    </a:lnTo>
                    <a:lnTo>
                      <a:pt x="11" y="61"/>
                    </a:lnTo>
                    <a:lnTo>
                      <a:pt x="15" y="42"/>
                    </a:lnTo>
                    <a:lnTo>
                      <a:pt x="23" y="26"/>
                    </a:lnTo>
                    <a:lnTo>
                      <a:pt x="34" y="8"/>
                    </a:lnTo>
                    <a:lnTo>
                      <a:pt x="24" y="0"/>
                    </a:lnTo>
                    <a:lnTo>
                      <a:pt x="13" y="20"/>
                    </a:lnTo>
                    <a:lnTo>
                      <a:pt x="4" y="40"/>
                    </a:lnTo>
                    <a:lnTo>
                      <a:pt x="0" y="61"/>
                    </a:lnTo>
                    <a:lnTo>
                      <a:pt x="0" y="82"/>
                    </a:lnTo>
                    <a:lnTo>
                      <a:pt x="4" y="103"/>
                    </a:lnTo>
                    <a:lnTo>
                      <a:pt x="11" y="123"/>
                    </a:lnTo>
                    <a:lnTo>
                      <a:pt x="23" y="142"/>
                    </a:lnTo>
                    <a:lnTo>
                      <a:pt x="40" y="157"/>
                    </a:lnTo>
                    <a:lnTo>
                      <a:pt x="48"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89" name="Freeform 1829">
                <a:extLst>
                  <a:ext uri="{FF2B5EF4-FFF2-40B4-BE49-F238E27FC236}">
                    <a16:creationId xmlns:a16="http://schemas.microsoft.com/office/drawing/2014/main" id="{98F00211-E242-913D-7533-5659C6B0AACC}"/>
                  </a:ext>
                </a:extLst>
              </p:cNvPr>
              <p:cNvSpPr>
                <a:spLocks/>
              </p:cNvSpPr>
              <p:nvPr/>
            </p:nvSpPr>
            <p:spPr bwMode="auto">
              <a:xfrm>
                <a:off x="4251" y="2135"/>
                <a:ext cx="57" cy="57"/>
              </a:xfrm>
              <a:custGeom>
                <a:avLst/>
                <a:gdLst>
                  <a:gd name="T0" fmla="*/ 31 w 170"/>
                  <a:gd name="T1" fmla="*/ 151 h 170"/>
                  <a:gd name="T2" fmla="*/ 44 w 170"/>
                  <a:gd name="T3" fmla="*/ 160 h 170"/>
                  <a:gd name="T4" fmla="*/ 60 w 170"/>
                  <a:gd name="T5" fmla="*/ 166 h 170"/>
                  <a:gd name="T6" fmla="*/ 75 w 170"/>
                  <a:gd name="T7" fmla="*/ 170 h 170"/>
                  <a:gd name="T8" fmla="*/ 93 w 170"/>
                  <a:gd name="T9" fmla="*/ 170 h 170"/>
                  <a:gd name="T10" fmla="*/ 108 w 170"/>
                  <a:gd name="T11" fmla="*/ 166 h 170"/>
                  <a:gd name="T12" fmla="*/ 124 w 170"/>
                  <a:gd name="T13" fmla="*/ 160 h 170"/>
                  <a:gd name="T14" fmla="*/ 137 w 170"/>
                  <a:gd name="T15" fmla="*/ 151 h 170"/>
                  <a:gd name="T16" fmla="*/ 149 w 170"/>
                  <a:gd name="T17" fmla="*/ 139 h 170"/>
                  <a:gd name="T18" fmla="*/ 159 w 170"/>
                  <a:gd name="T19" fmla="*/ 125 h 170"/>
                  <a:gd name="T20" fmla="*/ 165 w 170"/>
                  <a:gd name="T21" fmla="*/ 110 h 170"/>
                  <a:gd name="T22" fmla="*/ 170 w 170"/>
                  <a:gd name="T23" fmla="*/ 94 h 170"/>
                  <a:gd name="T24" fmla="*/ 170 w 170"/>
                  <a:gd name="T25" fmla="*/ 77 h 170"/>
                  <a:gd name="T26" fmla="*/ 167 w 170"/>
                  <a:gd name="T27" fmla="*/ 61 h 170"/>
                  <a:gd name="T28" fmla="*/ 161 w 170"/>
                  <a:gd name="T29" fmla="*/ 46 h 170"/>
                  <a:gd name="T30" fmla="*/ 150 w 170"/>
                  <a:gd name="T31" fmla="*/ 33 h 170"/>
                  <a:gd name="T32" fmla="*/ 140 w 170"/>
                  <a:gd name="T33" fmla="*/ 20 h 170"/>
                  <a:gd name="T34" fmla="*/ 126 w 170"/>
                  <a:gd name="T35" fmla="*/ 9 h 170"/>
                  <a:gd name="T36" fmla="*/ 109 w 170"/>
                  <a:gd name="T37" fmla="*/ 5 h 170"/>
                  <a:gd name="T38" fmla="*/ 94 w 170"/>
                  <a:gd name="T39" fmla="*/ 0 h 170"/>
                  <a:gd name="T40" fmla="*/ 76 w 170"/>
                  <a:gd name="T41" fmla="*/ 0 h 170"/>
                  <a:gd name="T42" fmla="*/ 61 w 170"/>
                  <a:gd name="T43" fmla="*/ 5 h 170"/>
                  <a:gd name="T44" fmla="*/ 46 w 170"/>
                  <a:gd name="T45" fmla="*/ 9 h 170"/>
                  <a:gd name="T46" fmla="*/ 33 w 170"/>
                  <a:gd name="T47" fmla="*/ 19 h 170"/>
                  <a:gd name="T48" fmla="*/ 20 w 170"/>
                  <a:gd name="T49" fmla="*/ 32 h 170"/>
                  <a:gd name="T50" fmla="*/ 10 w 170"/>
                  <a:gd name="T51" fmla="*/ 46 h 170"/>
                  <a:gd name="T52" fmla="*/ 5 w 170"/>
                  <a:gd name="T53" fmla="*/ 61 h 170"/>
                  <a:gd name="T54" fmla="*/ 0 w 170"/>
                  <a:gd name="T55" fmla="*/ 77 h 170"/>
                  <a:gd name="T56" fmla="*/ 0 w 170"/>
                  <a:gd name="T57" fmla="*/ 93 h 170"/>
                  <a:gd name="T58" fmla="*/ 3 w 170"/>
                  <a:gd name="T59" fmla="*/ 108 h 170"/>
                  <a:gd name="T60" fmla="*/ 8 w 170"/>
                  <a:gd name="T61" fmla="*/ 124 h 170"/>
                  <a:gd name="T62" fmla="*/ 19 w 170"/>
                  <a:gd name="T63" fmla="*/ 138 h 170"/>
                  <a:gd name="T64" fmla="*/ 31 w 170"/>
                  <a:gd name="T65" fmla="*/ 15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70">
                    <a:moveTo>
                      <a:pt x="31" y="151"/>
                    </a:moveTo>
                    <a:lnTo>
                      <a:pt x="44" y="160"/>
                    </a:lnTo>
                    <a:lnTo>
                      <a:pt x="60" y="166"/>
                    </a:lnTo>
                    <a:lnTo>
                      <a:pt x="75" y="170"/>
                    </a:lnTo>
                    <a:lnTo>
                      <a:pt x="93" y="170"/>
                    </a:lnTo>
                    <a:lnTo>
                      <a:pt x="108" y="166"/>
                    </a:lnTo>
                    <a:lnTo>
                      <a:pt x="124" y="160"/>
                    </a:lnTo>
                    <a:lnTo>
                      <a:pt x="137" y="151"/>
                    </a:lnTo>
                    <a:lnTo>
                      <a:pt x="149" y="139"/>
                    </a:lnTo>
                    <a:lnTo>
                      <a:pt x="159" y="125"/>
                    </a:lnTo>
                    <a:lnTo>
                      <a:pt x="165" y="110"/>
                    </a:lnTo>
                    <a:lnTo>
                      <a:pt x="170" y="94"/>
                    </a:lnTo>
                    <a:lnTo>
                      <a:pt x="170" y="77"/>
                    </a:lnTo>
                    <a:lnTo>
                      <a:pt x="167" y="61"/>
                    </a:lnTo>
                    <a:lnTo>
                      <a:pt x="161" y="46"/>
                    </a:lnTo>
                    <a:lnTo>
                      <a:pt x="150" y="33"/>
                    </a:lnTo>
                    <a:lnTo>
                      <a:pt x="140" y="20"/>
                    </a:lnTo>
                    <a:lnTo>
                      <a:pt x="126" y="9"/>
                    </a:lnTo>
                    <a:lnTo>
                      <a:pt x="109" y="5"/>
                    </a:lnTo>
                    <a:lnTo>
                      <a:pt x="94" y="0"/>
                    </a:lnTo>
                    <a:lnTo>
                      <a:pt x="76" y="0"/>
                    </a:lnTo>
                    <a:lnTo>
                      <a:pt x="61" y="5"/>
                    </a:lnTo>
                    <a:lnTo>
                      <a:pt x="46" y="9"/>
                    </a:lnTo>
                    <a:lnTo>
                      <a:pt x="33" y="19"/>
                    </a:lnTo>
                    <a:lnTo>
                      <a:pt x="20" y="32"/>
                    </a:lnTo>
                    <a:lnTo>
                      <a:pt x="10" y="46"/>
                    </a:lnTo>
                    <a:lnTo>
                      <a:pt x="5" y="61"/>
                    </a:lnTo>
                    <a:lnTo>
                      <a:pt x="0" y="77"/>
                    </a:lnTo>
                    <a:lnTo>
                      <a:pt x="0" y="93"/>
                    </a:lnTo>
                    <a:lnTo>
                      <a:pt x="3" y="108"/>
                    </a:lnTo>
                    <a:lnTo>
                      <a:pt x="8" y="124"/>
                    </a:lnTo>
                    <a:lnTo>
                      <a:pt x="19" y="138"/>
                    </a:lnTo>
                    <a:lnTo>
                      <a:pt x="31" y="151"/>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90" name="Freeform 1830">
                <a:extLst>
                  <a:ext uri="{FF2B5EF4-FFF2-40B4-BE49-F238E27FC236}">
                    <a16:creationId xmlns:a16="http://schemas.microsoft.com/office/drawing/2014/main" id="{0BD4038E-8B1B-658F-FFF1-A1D06694C8BE}"/>
                  </a:ext>
                </a:extLst>
              </p:cNvPr>
              <p:cNvSpPr>
                <a:spLocks/>
              </p:cNvSpPr>
              <p:nvPr/>
            </p:nvSpPr>
            <p:spPr bwMode="auto">
              <a:xfrm>
                <a:off x="4260" y="2181"/>
                <a:ext cx="43" cy="12"/>
              </a:xfrm>
              <a:custGeom>
                <a:avLst/>
                <a:gdLst>
                  <a:gd name="T0" fmla="*/ 118 w 128"/>
                  <a:gd name="T1" fmla="*/ 0 h 38"/>
                  <a:gd name="T2" fmla="*/ 105 w 128"/>
                  <a:gd name="T3" fmla="*/ 10 h 38"/>
                  <a:gd name="T4" fmla="*/ 95 w 128"/>
                  <a:gd name="T5" fmla="*/ 20 h 38"/>
                  <a:gd name="T6" fmla="*/ 81 w 128"/>
                  <a:gd name="T7" fmla="*/ 24 h 38"/>
                  <a:gd name="T8" fmla="*/ 66 w 128"/>
                  <a:gd name="T9" fmla="*/ 28 h 38"/>
                  <a:gd name="T10" fmla="*/ 49 w 128"/>
                  <a:gd name="T11" fmla="*/ 28 h 38"/>
                  <a:gd name="T12" fmla="*/ 35 w 128"/>
                  <a:gd name="T13" fmla="*/ 24 h 38"/>
                  <a:gd name="T14" fmla="*/ 21 w 128"/>
                  <a:gd name="T15" fmla="*/ 20 h 38"/>
                  <a:gd name="T16" fmla="*/ 8 w 128"/>
                  <a:gd name="T17" fmla="*/ 10 h 38"/>
                  <a:gd name="T18" fmla="*/ 0 w 128"/>
                  <a:gd name="T19" fmla="*/ 20 h 38"/>
                  <a:gd name="T20" fmla="*/ 15 w 128"/>
                  <a:gd name="T21" fmla="*/ 30 h 38"/>
                  <a:gd name="T22" fmla="*/ 32 w 128"/>
                  <a:gd name="T23" fmla="*/ 36 h 38"/>
                  <a:gd name="T24" fmla="*/ 49 w 128"/>
                  <a:gd name="T25" fmla="*/ 38 h 38"/>
                  <a:gd name="T26" fmla="*/ 66 w 128"/>
                  <a:gd name="T27" fmla="*/ 38 h 38"/>
                  <a:gd name="T28" fmla="*/ 83 w 128"/>
                  <a:gd name="T29" fmla="*/ 36 h 38"/>
                  <a:gd name="T30" fmla="*/ 101 w 128"/>
                  <a:gd name="T31" fmla="*/ 30 h 38"/>
                  <a:gd name="T32" fmla="*/ 115 w 128"/>
                  <a:gd name="T33" fmla="*/ 20 h 38"/>
                  <a:gd name="T34" fmla="*/ 128 w 128"/>
                  <a:gd name="T35" fmla="*/ 8 h 38"/>
                  <a:gd name="T36" fmla="*/ 118 w 12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38">
                    <a:moveTo>
                      <a:pt x="118" y="0"/>
                    </a:moveTo>
                    <a:lnTo>
                      <a:pt x="105" y="10"/>
                    </a:lnTo>
                    <a:lnTo>
                      <a:pt x="95" y="20"/>
                    </a:lnTo>
                    <a:lnTo>
                      <a:pt x="81" y="24"/>
                    </a:lnTo>
                    <a:lnTo>
                      <a:pt x="66" y="28"/>
                    </a:lnTo>
                    <a:lnTo>
                      <a:pt x="49" y="28"/>
                    </a:lnTo>
                    <a:lnTo>
                      <a:pt x="35" y="24"/>
                    </a:lnTo>
                    <a:lnTo>
                      <a:pt x="21" y="20"/>
                    </a:lnTo>
                    <a:lnTo>
                      <a:pt x="8" y="10"/>
                    </a:lnTo>
                    <a:lnTo>
                      <a:pt x="0" y="20"/>
                    </a:lnTo>
                    <a:lnTo>
                      <a:pt x="15" y="30"/>
                    </a:lnTo>
                    <a:lnTo>
                      <a:pt x="32" y="36"/>
                    </a:lnTo>
                    <a:lnTo>
                      <a:pt x="49" y="38"/>
                    </a:lnTo>
                    <a:lnTo>
                      <a:pt x="66" y="38"/>
                    </a:lnTo>
                    <a:lnTo>
                      <a:pt x="83" y="36"/>
                    </a:lnTo>
                    <a:lnTo>
                      <a:pt x="101" y="30"/>
                    </a:lnTo>
                    <a:lnTo>
                      <a:pt x="115" y="20"/>
                    </a:lnTo>
                    <a:lnTo>
                      <a:pt x="128" y="8"/>
                    </a:lnTo>
                    <a:lnTo>
                      <a:pt x="1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91" name="Freeform 1831">
                <a:extLst>
                  <a:ext uri="{FF2B5EF4-FFF2-40B4-BE49-F238E27FC236}">
                    <a16:creationId xmlns:a16="http://schemas.microsoft.com/office/drawing/2014/main" id="{BB51046B-CC89-0300-430C-B1FC1C763EB1}"/>
                  </a:ext>
                </a:extLst>
              </p:cNvPr>
              <p:cNvSpPr>
                <a:spLocks/>
              </p:cNvSpPr>
              <p:nvPr/>
            </p:nvSpPr>
            <p:spPr bwMode="auto">
              <a:xfrm>
                <a:off x="4296" y="2141"/>
                <a:ext cx="14" cy="42"/>
              </a:xfrm>
              <a:custGeom>
                <a:avLst/>
                <a:gdLst>
                  <a:gd name="T0" fmla="*/ 0 w 40"/>
                  <a:gd name="T1" fmla="*/ 9 h 127"/>
                  <a:gd name="T2" fmla="*/ 12 w 40"/>
                  <a:gd name="T3" fmla="*/ 22 h 127"/>
                  <a:gd name="T4" fmla="*/ 20 w 40"/>
                  <a:gd name="T5" fmla="*/ 32 h 127"/>
                  <a:gd name="T6" fmla="*/ 26 w 40"/>
                  <a:gd name="T7" fmla="*/ 46 h 127"/>
                  <a:gd name="T8" fmla="*/ 28 w 40"/>
                  <a:gd name="T9" fmla="*/ 61 h 127"/>
                  <a:gd name="T10" fmla="*/ 28 w 40"/>
                  <a:gd name="T11" fmla="*/ 77 h 127"/>
                  <a:gd name="T12" fmla="*/ 24 w 40"/>
                  <a:gd name="T13" fmla="*/ 92 h 127"/>
                  <a:gd name="T14" fmla="*/ 19 w 40"/>
                  <a:gd name="T15" fmla="*/ 106 h 127"/>
                  <a:gd name="T16" fmla="*/ 10 w 40"/>
                  <a:gd name="T17" fmla="*/ 119 h 127"/>
                  <a:gd name="T18" fmla="*/ 19 w 40"/>
                  <a:gd name="T19" fmla="*/ 127 h 127"/>
                  <a:gd name="T20" fmla="*/ 30 w 40"/>
                  <a:gd name="T21" fmla="*/ 112 h 127"/>
                  <a:gd name="T22" fmla="*/ 35 w 40"/>
                  <a:gd name="T23" fmla="*/ 95 h 127"/>
                  <a:gd name="T24" fmla="*/ 40 w 40"/>
                  <a:gd name="T25" fmla="*/ 79 h 127"/>
                  <a:gd name="T26" fmla="*/ 40 w 40"/>
                  <a:gd name="T27" fmla="*/ 61 h 127"/>
                  <a:gd name="T28" fmla="*/ 37 w 40"/>
                  <a:gd name="T29" fmla="*/ 44 h 127"/>
                  <a:gd name="T30" fmla="*/ 32 w 40"/>
                  <a:gd name="T31" fmla="*/ 26 h 127"/>
                  <a:gd name="T32" fmla="*/ 20 w 40"/>
                  <a:gd name="T33" fmla="*/ 12 h 127"/>
                  <a:gd name="T34" fmla="*/ 9 w 40"/>
                  <a:gd name="T35" fmla="*/ 0 h 127"/>
                  <a:gd name="T36" fmla="*/ 0 w 40"/>
                  <a:gd name="T37" fmla="*/ 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127">
                    <a:moveTo>
                      <a:pt x="0" y="9"/>
                    </a:moveTo>
                    <a:lnTo>
                      <a:pt x="12" y="22"/>
                    </a:lnTo>
                    <a:lnTo>
                      <a:pt x="20" y="32"/>
                    </a:lnTo>
                    <a:lnTo>
                      <a:pt x="26" y="46"/>
                    </a:lnTo>
                    <a:lnTo>
                      <a:pt x="28" y="61"/>
                    </a:lnTo>
                    <a:lnTo>
                      <a:pt x="28" y="77"/>
                    </a:lnTo>
                    <a:lnTo>
                      <a:pt x="24" y="92"/>
                    </a:lnTo>
                    <a:lnTo>
                      <a:pt x="19" y="106"/>
                    </a:lnTo>
                    <a:lnTo>
                      <a:pt x="10" y="119"/>
                    </a:lnTo>
                    <a:lnTo>
                      <a:pt x="19" y="127"/>
                    </a:lnTo>
                    <a:lnTo>
                      <a:pt x="30" y="112"/>
                    </a:lnTo>
                    <a:lnTo>
                      <a:pt x="35" y="95"/>
                    </a:lnTo>
                    <a:lnTo>
                      <a:pt x="40" y="79"/>
                    </a:lnTo>
                    <a:lnTo>
                      <a:pt x="40" y="61"/>
                    </a:lnTo>
                    <a:lnTo>
                      <a:pt x="37" y="44"/>
                    </a:lnTo>
                    <a:lnTo>
                      <a:pt x="32" y="26"/>
                    </a:lnTo>
                    <a:lnTo>
                      <a:pt x="20" y="12"/>
                    </a:lnTo>
                    <a:lnTo>
                      <a:pt x="9"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92" name="Freeform 1832">
                <a:extLst>
                  <a:ext uri="{FF2B5EF4-FFF2-40B4-BE49-F238E27FC236}">
                    <a16:creationId xmlns:a16="http://schemas.microsoft.com/office/drawing/2014/main" id="{3D4302B1-7CC2-4D81-4393-2B94F8404A90}"/>
                  </a:ext>
                </a:extLst>
              </p:cNvPr>
              <p:cNvSpPr>
                <a:spLocks/>
              </p:cNvSpPr>
              <p:nvPr/>
            </p:nvSpPr>
            <p:spPr bwMode="auto">
              <a:xfrm>
                <a:off x="4257" y="2134"/>
                <a:ext cx="42" cy="13"/>
              </a:xfrm>
              <a:custGeom>
                <a:avLst/>
                <a:gdLst>
                  <a:gd name="T0" fmla="*/ 8 w 127"/>
                  <a:gd name="T1" fmla="*/ 41 h 41"/>
                  <a:gd name="T2" fmla="*/ 21 w 127"/>
                  <a:gd name="T3" fmla="*/ 28 h 41"/>
                  <a:gd name="T4" fmla="*/ 31 w 127"/>
                  <a:gd name="T5" fmla="*/ 21 h 41"/>
                  <a:gd name="T6" fmla="*/ 46 w 127"/>
                  <a:gd name="T7" fmla="*/ 16 h 41"/>
                  <a:gd name="T8" fmla="*/ 62 w 127"/>
                  <a:gd name="T9" fmla="*/ 12 h 41"/>
                  <a:gd name="T10" fmla="*/ 76 w 127"/>
                  <a:gd name="T11" fmla="*/ 12 h 41"/>
                  <a:gd name="T12" fmla="*/ 92 w 127"/>
                  <a:gd name="T13" fmla="*/ 16 h 41"/>
                  <a:gd name="T14" fmla="*/ 105 w 127"/>
                  <a:gd name="T15" fmla="*/ 21 h 41"/>
                  <a:gd name="T16" fmla="*/ 118 w 127"/>
                  <a:gd name="T17" fmla="*/ 30 h 41"/>
                  <a:gd name="T18" fmla="*/ 127 w 127"/>
                  <a:gd name="T19" fmla="*/ 21 h 41"/>
                  <a:gd name="T20" fmla="*/ 111 w 127"/>
                  <a:gd name="T21" fmla="*/ 10 h 41"/>
                  <a:gd name="T22" fmla="*/ 94 w 127"/>
                  <a:gd name="T23" fmla="*/ 5 h 41"/>
                  <a:gd name="T24" fmla="*/ 79 w 127"/>
                  <a:gd name="T25" fmla="*/ 0 h 41"/>
                  <a:gd name="T26" fmla="*/ 59 w 127"/>
                  <a:gd name="T27" fmla="*/ 0 h 41"/>
                  <a:gd name="T28" fmla="*/ 43 w 127"/>
                  <a:gd name="T29" fmla="*/ 5 h 41"/>
                  <a:gd name="T30" fmla="*/ 27 w 127"/>
                  <a:gd name="T31" fmla="*/ 10 h 41"/>
                  <a:gd name="T32" fmla="*/ 11 w 127"/>
                  <a:gd name="T33" fmla="*/ 20 h 41"/>
                  <a:gd name="T34" fmla="*/ 0 w 127"/>
                  <a:gd name="T35" fmla="*/ 32 h 41"/>
                  <a:gd name="T36" fmla="*/ 8 w 127"/>
                  <a:gd name="T3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41">
                    <a:moveTo>
                      <a:pt x="8" y="41"/>
                    </a:moveTo>
                    <a:lnTo>
                      <a:pt x="21" y="28"/>
                    </a:lnTo>
                    <a:lnTo>
                      <a:pt x="31" y="21"/>
                    </a:lnTo>
                    <a:lnTo>
                      <a:pt x="46" y="16"/>
                    </a:lnTo>
                    <a:lnTo>
                      <a:pt x="62" y="12"/>
                    </a:lnTo>
                    <a:lnTo>
                      <a:pt x="76" y="12"/>
                    </a:lnTo>
                    <a:lnTo>
                      <a:pt x="92" y="16"/>
                    </a:lnTo>
                    <a:lnTo>
                      <a:pt x="105" y="21"/>
                    </a:lnTo>
                    <a:lnTo>
                      <a:pt x="118" y="30"/>
                    </a:lnTo>
                    <a:lnTo>
                      <a:pt x="127" y="21"/>
                    </a:lnTo>
                    <a:lnTo>
                      <a:pt x="111" y="10"/>
                    </a:lnTo>
                    <a:lnTo>
                      <a:pt x="94" y="5"/>
                    </a:lnTo>
                    <a:lnTo>
                      <a:pt x="79" y="0"/>
                    </a:lnTo>
                    <a:lnTo>
                      <a:pt x="59" y="0"/>
                    </a:lnTo>
                    <a:lnTo>
                      <a:pt x="43" y="5"/>
                    </a:lnTo>
                    <a:lnTo>
                      <a:pt x="27" y="10"/>
                    </a:lnTo>
                    <a:lnTo>
                      <a:pt x="11" y="20"/>
                    </a:lnTo>
                    <a:lnTo>
                      <a:pt x="0" y="32"/>
                    </a:lnTo>
                    <a:lnTo>
                      <a:pt x="8"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93" name="Freeform 1833">
                <a:extLst>
                  <a:ext uri="{FF2B5EF4-FFF2-40B4-BE49-F238E27FC236}">
                    <a16:creationId xmlns:a16="http://schemas.microsoft.com/office/drawing/2014/main" id="{32A0A7CA-11C7-9793-1911-3B7AC5E2B0E6}"/>
                  </a:ext>
                </a:extLst>
              </p:cNvPr>
              <p:cNvSpPr>
                <a:spLocks/>
              </p:cNvSpPr>
              <p:nvPr/>
            </p:nvSpPr>
            <p:spPr bwMode="auto">
              <a:xfrm>
                <a:off x="4250" y="2145"/>
                <a:ext cx="13" cy="42"/>
              </a:xfrm>
              <a:custGeom>
                <a:avLst/>
                <a:gdLst>
                  <a:gd name="T0" fmla="*/ 38 w 38"/>
                  <a:gd name="T1" fmla="*/ 118 h 128"/>
                  <a:gd name="T2" fmla="*/ 28 w 38"/>
                  <a:gd name="T3" fmla="*/ 108 h 128"/>
                  <a:gd name="T4" fmla="*/ 19 w 38"/>
                  <a:gd name="T5" fmla="*/ 94 h 128"/>
                  <a:gd name="T6" fmla="*/ 12 w 38"/>
                  <a:gd name="T7" fmla="*/ 79 h 128"/>
                  <a:gd name="T8" fmla="*/ 10 w 38"/>
                  <a:gd name="T9" fmla="*/ 65 h 128"/>
                  <a:gd name="T10" fmla="*/ 10 w 38"/>
                  <a:gd name="T11" fmla="*/ 50 h 128"/>
                  <a:gd name="T12" fmla="*/ 15 w 38"/>
                  <a:gd name="T13" fmla="*/ 35 h 128"/>
                  <a:gd name="T14" fmla="*/ 19 w 38"/>
                  <a:gd name="T15" fmla="*/ 21 h 128"/>
                  <a:gd name="T16" fmla="*/ 29 w 38"/>
                  <a:gd name="T17" fmla="*/ 8 h 128"/>
                  <a:gd name="T18" fmla="*/ 19 w 38"/>
                  <a:gd name="T19" fmla="*/ 0 h 128"/>
                  <a:gd name="T20" fmla="*/ 9 w 38"/>
                  <a:gd name="T21" fmla="*/ 15 h 128"/>
                  <a:gd name="T22" fmla="*/ 3 w 38"/>
                  <a:gd name="T23" fmla="*/ 32 h 128"/>
                  <a:gd name="T24" fmla="*/ 0 w 38"/>
                  <a:gd name="T25" fmla="*/ 48 h 128"/>
                  <a:gd name="T26" fmla="*/ 0 w 38"/>
                  <a:gd name="T27" fmla="*/ 65 h 128"/>
                  <a:gd name="T28" fmla="*/ 2 w 38"/>
                  <a:gd name="T29" fmla="*/ 82 h 128"/>
                  <a:gd name="T30" fmla="*/ 8 w 38"/>
                  <a:gd name="T31" fmla="*/ 98 h 128"/>
                  <a:gd name="T32" fmla="*/ 19 w 38"/>
                  <a:gd name="T33" fmla="*/ 114 h 128"/>
                  <a:gd name="T34" fmla="*/ 30 w 38"/>
                  <a:gd name="T35" fmla="*/ 128 h 128"/>
                  <a:gd name="T36" fmla="*/ 38 w 38"/>
                  <a:gd name="T37"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128">
                    <a:moveTo>
                      <a:pt x="38" y="118"/>
                    </a:moveTo>
                    <a:lnTo>
                      <a:pt x="28" y="108"/>
                    </a:lnTo>
                    <a:lnTo>
                      <a:pt x="19" y="94"/>
                    </a:lnTo>
                    <a:lnTo>
                      <a:pt x="12" y="79"/>
                    </a:lnTo>
                    <a:lnTo>
                      <a:pt x="10" y="65"/>
                    </a:lnTo>
                    <a:lnTo>
                      <a:pt x="10" y="50"/>
                    </a:lnTo>
                    <a:lnTo>
                      <a:pt x="15" y="35"/>
                    </a:lnTo>
                    <a:lnTo>
                      <a:pt x="19" y="21"/>
                    </a:lnTo>
                    <a:lnTo>
                      <a:pt x="29" y="8"/>
                    </a:lnTo>
                    <a:lnTo>
                      <a:pt x="19" y="0"/>
                    </a:lnTo>
                    <a:lnTo>
                      <a:pt x="9" y="15"/>
                    </a:lnTo>
                    <a:lnTo>
                      <a:pt x="3" y="32"/>
                    </a:lnTo>
                    <a:lnTo>
                      <a:pt x="0" y="48"/>
                    </a:lnTo>
                    <a:lnTo>
                      <a:pt x="0" y="65"/>
                    </a:lnTo>
                    <a:lnTo>
                      <a:pt x="2" y="82"/>
                    </a:lnTo>
                    <a:lnTo>
                      <a:pt x="8" y="98"/>
                    </a:lnTo>
                    <a:lnTo>
                      <a:pt x="19" y="114"/>
                    </a:lnTo>
                    <a:lnTo>
                      <a:pt x="30" y="128"/>
                    </a:lnTo>
                    <a:lnTo>
                      <a:pt x="38"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94" name="Freeform 1834">
                <a:extLst>
                  <a:ext uri="{FF2B5EF4-FFF2-40B4-BE49-F238E27FC236}">
                    <a16:creationId xmlns:a16="http://schemas.microsoft.com/office/drawing/2014/main" id="{D01878E5-333A-C49F-DFF0-7C1E2E70284A}"/>
                  </a:ext>
                </a:extLst>
              </p:cNvPr>
              <p:cNvSpPr>
                <a:spLocks/>
              </p:cNvSpPr>
              <p:nvPr/>
            </p:nvSpPr>
            <p:spPr bwMode="auto">
              <a:xfrm>
                <a:off x="4202" y="2202"/>
                <a:ext cx="129" cy="116"/>
              </a:xfrm>
              <a:custGeom>
                <a:avLst/>
                <a:gdLst>
                  <a:gd name="T0" fmla="*/ 137 w 387"/>
                  <a:gd name="T1" fmla="*/ 241 h 349"/>
                  <a:gd name="T2" fmla="*/ 144 w 387"/>
                  <a:gd name="T3" fmla="*/ 249 h 349"/>
                  <a:gd name="T4" fmla="*/ 154 w 387"/>
                  <a:gd name="T5" fmla="*/ 258 h 349"/>
                  <a:gd name="T6" fmla="*/ 165 w 387"/>
                  <a:gd name="T7" fmla="*/ 267 h 349"/>
                  <a:gd name="T8" fmla="*/ 178 w 387"/>
                  <a:gd name="T9" fmla="*/ 280 h 349"/>
                  <a:gd name="T10" fmla="*/ 193 w 387"/>
                  <a:gd name="T11" fmla="*/ 291 h 349"/>
                  <a:gd name="T12" fmla="*/ 208 w 387"/>
                  <a:gd name="T13" fmla="*/ 303 h 349"/>
                  <a:gd name="T14" fmla="*/ 223 w 387"/>
                  <a:gd name="T15" fmla="*/ 315 h 349"/>
                  <a:gd name="T16" fmla="*/ 241 w 387"/>
                  <a:gd name="T17" fmla="*/ 325 h 349"/>
                  <a:gd name="T18" fmla="*/ 257 w 387"/>
                  <a:gd name="T19" fmla="*/ 335 h 349"/>
                  <a:gd name="T20" fmla="*/ 276 w 387"/>
                  <a:gd name="T21" fmla="*/ 343 h 349"/>
                  <a:gd name="T22" fmla="*/ 294 w 387"/>
                  <a:gd name="T23" fmla="*/ 348 h 349"/>
                  <a:gd name="T24" fmla="*/ 310 w 387"/>
                  <a:gd name="T25" fmla="*/ 349 h 349"/>
                  <a:gd name="T26" fmla="*/ 328 w 387"/>
                  <a:gd name="T27" fmla="*/ 348 h 349"/>
                  <a:gd name="T28" fmla="*/ 343 w 387"/>
                  <a:gd name="T29" fmla="*/ 343 h 349"/>
                  <a:gd name="T30" fmla="*/ 359 w 387"/>
                  <a:gd name="T31" fmla="*/ 332 h 349"/>
                  <a:gd name="T32" fmla="*/ 373 w 387"/>
                  <a:gd name="T33" fmla="*/ 316 h 349"/>
                  <a:gd name="T34" fmla="*/ 387 w 387"/>
                  <a:gd name="T35" fmla="*/ 286 h 349"/>
                  <a:gd name="T36" fmla="*/ 384 w 387"/>
                  <a:gd name="T37" fmla="*/ 254 h 349"/>
                  <a:gd name="T38" fmla="*/ 369 w 387"/>
                  <a:gd name="T39" fmla="*/ 225 h 349"/>
                  <a:gd name="T40" fmla="*/ 346 w 387"/>
                  <a:gd name="T41" fmla="*/ 194 h 349"/>
                  <a:gd name="T42" fmla="*/ 317 w 387"/>
                  <a:gd name="T43" fmla="*/ 167 h 349"/>
                  <a:gd name="T44" fmla="*/ 289 w 387"/>
                  <a:gd name="T45" fmla="*/ 143 h 349"/>
                  <a:gd name="T46" fmla="*/ 263 w 387"/>
                  <a:gd name="T47" fmla="*/ 125 h 349"/>
                  <a:gd name="T48" fmla="*/ 246 w 387"/>
                  <a:gd name="T49" fmla="*/ 111 h 349"/>
                  <a:gd name="T50" fmla="*/ 237 w 387"/>
                  <a:gd name="T51" fmla="*/ 103 h 349"/>
                  <a:gd name="T52" fmla="*/ 228 w 387"/>
                  <a:gd name="T53" fmla="*/ 95 h 349"/>
                  <a:gd name="T54" fmla="*/ 216 w 387"/>
                  <a:gd name="T55" fmla="*/ 83 h 349"/>
                  <a:gd name="T56" fmla="*/ 203 w 387"/>
                  <a:gd name="T57" fmla="*/ 73 h 349"/>
                  <a:gd name="T58" fmla="*/ 189 w 387"/>
                  <a:gd name="T59" fmla="*/ 61 h 349"/>
                  <a:gd name="T60" fmla="*/ 175 w 387"/>
                  <a:gd name="T61" fmla="*/ 48 h 349"/>
                  <a:gd name="T62" fmla="*/ 160 w 387"/>
                  <a:gd name="T63" fmla="*/ 35 h 349"/>
                  <a:gd name="T64" fmla="*/ 143 w 387"/>
                  <a:gd name="T65" fmla="*/ 25 h 349"/>
                  <a:gd name="T66" fmla="*/ 127 w 387"/>
                  <a:gd name="T67" fmla="*/ 15 h 349"/>
                  <a:gd name="T68" fmla="*/ 110 w 387"/>
                  <a:gd name="T69" fmla="*/ 7 h 349"/>
                  <a:gd name="T70" fmla="*/ 93 w 387"/>
                  <a:gd name="T71" fmla="*/ 1 h 349"/>
                  <a:gd name="T72" fmla="*/ 76 w 387"/>
                  <a:gd name="T73" fmla="*/ 0 h 349"/>
                  <a:gd name="T74" fmla="*/ 58 w 387"/>
                  <a:gd name="T75" fmla="*/ 0 h 349"/>
                  <a:gd name="T76" fmla="*/ 43 w 387"/>
                  <a:gd name="T77" fmla="*/ 6 h 349"/>
                  <a:gd name="T78" fmla="*/ 29 w 387"/>
                  <a:gd name="T79" fmla="*/ 14 h 349"/>
                  <a:gd name="T80" fmla="*/ 15 w 387"/>
                  <a:gd name="T81" fmla="*/ 28 h 349"/>
                  <a:gd name="T82" fmla="*/ 0 w 387"/>
                  <a:gd name="T83" fmla="*/ 61 h 349"/>
                  <a:gd name="T84" fmla="*/ 0 w 387"/>
                  <a:gd name="T85" fmla="*/ 95 h 349"/>
                  <a:gd name="T86" fmla="*/ 13 w 387"/>
                  <a:gd name="T87" fmla="*/ 126 h 349"/>
                  <a:gd name="T88" fmla="*/ 36 w 387"/>
                  <a:gd name="T89" fmla="*/ 156 h 349"/>
                  <a:gd name="T90" fmla="*/ 63 w 387"/>
                  <a:gd name="T91" fmla="*/ 185 h 349"/>
                  <a:gd name="T92" fmla="*/ 93 w 387"/>
                  <a:gd name="T93" fmla="*/ 207 h 349"/>
                  <a:gd name="T94" fmla="*/ 118 w 387"/>
                  <a:gd name="T95" fmla="*/ 227 h 349"/>
                  <a:gd name="T96" fmla="*/ 137 w 387"/>
                  <a:gd name="T97" fmla="*/ 24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7" h="349">
                    <a:moveTo>
                      <a:pt x="137" y="241"/>
                    </a:moveTo>
                    <a:lnTo>
                      <a:pt x="144" y="249"/>
                    </a:lnTo>
                    <a:lnTo>
                      <a:pt x="154" y="258"/>
                    </a:lnTo>
                    <a:lnTo>
                      <a:pt x="165" y="267"/>
                    </a:lnTo>
                    <a:lnTo>
                      <a:pt x="178" y="280"/>
                    </a:lnTo>
                    <a:lnTo>
                      <a:pt x="193" y="291"/>
                    </a:lnTo>
                    <a:lnTo>
                      <a:pt x="208" y="303"/>
                    </a:lnTo>
                    <a:lnTo>
                      <a:pt x="223" y="315"/>
                    </a:lnTo>
                    <a:lnTo>
                      <a:pt x="241" y="325"/>
                    </a:lnTo>
                    <a:lnTo>
                      <a:pt x="257" y="335"/>
                    </a:lnTo>
                    <a:lnTo>
                      <a:pt x="276" y="343"/>
                    </a:lnTo>
                    <a:lnTo>
                      <a:pt x="294" y="348"/>
                    </a:lnTo>
                    <a:lnTo>
                      <a:pt x="310" y="349"/>
                    </a:lnTo>
                    <a:lnTo>
                      <a:pt x="328" y="348"/>
                    </a:lnTo>
                    <a:lnTo>
                      <a:pt x="343" y="343"/>
                    </a:lnTo>
                    <a:lnTo>
                      <a:pt x="359" y="332"/>
                    </a:lnTo>
                    <a:lnTo>
                      <a:pt x="373" y="316"/>
                    </a:lnTo>
                    <a:lnTo>
                      <a:pt x="387" y="286"/>
                    </a:lnTo>
                    <a:lnTo>
                      <a:pt x="384" y="254"/>
                    </a:lnTo>
                    <a:lnTo>
                      <a:pt x="369" y="225"/>
                    </a:lnTo>
                    <a:lnTo>
                      <a:pt x="346" y="194"/>
                    </a:lnTo>
                    <a:lnTo>
                      <a:pt x="317" y="167"/>
                    </a:lnTo>
                    <a:lnTo>
                      <a:pt x="289" y="143"/>
                    </a:lnTo>
                    <a:lnTo>
                      <a:pt x="263" y="125"/>
                    </a:lnTo>
                    <a:lnTo>
                      <a:pt x="246" y="111"/>
                    </a:lnTo>
                    <a:lnTo>
                      <a:pt x="237" y="103"/>
                    </a:lnTo>
                    <a:lnTo>
                      <a:pt x="228" y="95"/>
                    </a:lnTo>
                    <a:lnTo>
                      <a:pt x="216" y="83"/>
                    </a:lnTo>
                    <a:lnTo>
                      <a:pt x="203" y="73"/>
                    </a:lnTo>
                    <a:lnTo>
                      <a:pt x="189" y="61"/>
                    </a:lnTo>
                    <a:lnTo>
                      <a:pt x="175" y="48"/>
                    </a:lnTo>
                    <a:lnTo>
                      <a:pt x="160" y="35"/>
                    </a:lnTo>
                    <a:lnTo>
                      <a:pt x="143" y="25"/>
                    </a:lnTo>
                    <a:lnTo>
                      <a:pt x="127" y="15"/>
                    </a:lnTo>
                    <a:lnTo>
                      <a:pt x="110" y="7"/>
                    </a:lnTo>
                    <a:lnTo>
                      <a:pt x="93" y="1"/>
                    </a:lnTo>
                    <a:lnTo>
                      <a:pt x="76" y="0"/>
                    </a:lnTo>
                    <a:lnTo>
                      <a:pt x="58" y="0"/>
                    </a:lnTo>
                    <a:lnTo>
                      <a:pt x="43" y="6"/>
                    </a:lnTo>
                    <a:lnTo>
                      <a:pt x="29" y="14"/>
                    </a:lnTo>
                    <a:lnTo>
                      <a:pt x="15" y="28"/>
                    </a:lnTo>
                    <a:lnTo>
                      <a:pt x="0" y="61"/>
                    </a:lnTo>
                    <a:lnTo>
                      <a:pt x="0" y="95"/>
                    </a:lnTo>
                    <a:lnTo>
                      <a:pt x="13" y="126"/>
                    </a:lnTo>
                    <a:lnTo>
                      <a:pt x="36" y="156"/>
                    </a:lnTo>
                    <a:lnTo>
                      <a:pt x="63" y="185"/>
                    </a:lnTo>
                    <a:lnTo>
                      <a:pt x="93" y="207"/>
                    </a:lnTo>
                    <a:lnTo>
                      <a:pt x="118" y="227"/>
                    </a:lnTo>
                    <a:lnTo>
                      <a:pt x="137" y="241"/>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95" name="Freeform 1835">
                <a:extLst>
                  <a:ext uri="{FF2B5EF4-FFF2-40B4-BE49-F238E27FC236}">
                    <a16:creationId xmlns:a16="http://schemas.microsoft.com/office/drawing/2014/main" id="{D2DDBAC0-16E1-FC57-793D-CC36523EB38E}"/>
                  </a:ext>
                </a:extLst>
              </p:cNvPr>
              <p:cNvSpPr>
                <a:spLocks/>
              </p:cNvSpPr>
              <p:nvPr/>
            </p:nvSpPr>
            <p:spPr bwMode="auto">
              <a:xfrm>
                <a:off x="4247" y="2280"/>
                <a:ext cx="81" cy="40"/>
              </a:xfrm>
              <a:custGeom>
                <a:avLst/>
                <a:gdLst>
                  <a:gd name="T0" fmla="*/ 237 w 245"/>
                  <a:gd name="T1" fmla="*/ 77 h 119"/>
                  <a:gd name="T2" fmla="*/ 222 w 245"/>
                  <a:gd name="T3" fmla="*/ 91 h 119"/>
                  <a:gd name="T4" fmla="*/ 207 w 245"/>
                  <a:gd name="T5" fmla="*/ 100 h 119"/>
                  <a:gd name="T6" fmla="*/ 193 w 245"/>
                  <a:gd name="T7" fmla="*/ 106 h 119"/>
                  <a:gd name="T8" fmla="*/ 177 w 245"/>
                  <a:gd name="T9" fmla="*/ 107 h 119"/>
                  <a:gd name="T10" fmla="*/ 162 w 245"/>
                  <a:gd name="T11" fmla="*/ 106 h 119"/>
                  <a:gd name="T12" fmla="*/ 145 w 245"/>
                  <a:gd name="T13" fmla="*/ 100 h 119"/>
                  <a:gd name="T14" fmla="*/ 128 w 245"/>
                  <a:gd name="T15" fmla="*/ 93 h 119"/>
                  <a:gd name="T16" fmla="*/ 111 w 245"/>
                  <a:gd name="T17" fmla="*/ 84 h 119"/>
                  <a:gd name="T18" fmla="*/ 94 w 245"/>
                  <a:gd name="T19" fmla="*/ 74 h 119"/>
                  <a:gd name="T20" fmla="*/ 79 w 245"/>
                  <a:gd name="T21" fmla="*/ 63 h 119"/>
                  <a:gd name="T22" fmla="*/ 65 w 245"/>
                  <a:gd name="T23" fmla="*/ 50 h 119"/>
                  <a:gd name="T24" fmla="*/ 49 w 245"/>
                  <a:gd name="T25" fmla="*/ 38 h 119"/>
                  <a:gd name="T26" fmla="*/ 36 w 245"/>
                  <a:gd name="T27" fmla="*/ 26 h 119"/>
                  <a:gd name="T28" fmla="*/ 26 w 245"/>
                  <a:gd name="T29" fmla="*/ 16 h 119"/>
                  <a:gd name="T30" fmla="*/ 15 w 245"/>
                  <a:gd name="T31" fmla="*/ 8 h 119"/>
                  <a:gd name="T32" fmla="*/ 8 w 245"/>
                  <a:gd name="T33" fmla="*/ 0 h 119"/>
                  <a:gd name="T34" fmla="*/ 0 w 245"/>
                  <a:gd name="T35" fmla="*/ 9 h 119"/>
                  <a:gd name="T36" fmla="*/ 7 w 245"/>
                  <a:gd name="T37" fmla="*/ 16 h 119"/>
                  <a:gd name="T38" fmla="*/ 17 w 245"/>
                  <a:gd name="T39" fmla="*/ 25 h 119"/>
                  <a:gd name="T40" fmla="*/ 28 w 245"/>
                  <a:gd name="T41" fmla="*/ 34 h 119"/>
                  <a:gd name="T42" fmla="*/ 41 w 245"/>
                  <a:gd name="T43" fmla="*/ 47 h 119"/>
                  <a:gd name="T44" fmla="*/ 55 w 245"/>
                  <a:gd name="T45" fmla="*/ 59 h 119"/>
                  <a:gd name="T46" fmla="*/ 73 w 245"/>
                  <a:gd name="T47" fmla="*/ 71 h 119"/>
                  <a:gd name="T48" fmla="*/ 88 w 245"/>
                  <a:gd name="T49" fmla="*/ 82 h 119"/>
                  <a:gd name="T50" fmla="*/ 106 w 245"/>
                  <a:gd name="T51" fmla="*/ 93 h 119"/>
                  <a:gd name="T52" fmla="*/ 122 w 245"/>
                  <a:gd name="T53" fmla="*/ 103 h 119"/>
                  <a:gd name="T54" fmla="*/ 142 w 245"/>
                  <a:gd name="T55" fmla="*/ 112 h 119"/>
                  <a:gd name="T56" fmla="*/ 159 w 245"/>
                  <a:gd name="T57" fmla="*/ 116 h 119"/>
                  <a:gd name="T58" fmla="*/ 177 w 245"/>
                  <a:gd name="T59" fmla="*/ 119 h 119"/>
                  <a:gd name="T60" fmla="*/ 197 w 245"/>
                  <a:gd name="T61" fmla="*/ 116 h 119"/>
                  <a:gd name="T62" fmla="*/ 213 w 245"/>
                  <a:gd name="T63" fmla="*/ 112 h 119"/>
                  <a:gd name="T64" fmla="*/ 230 w 245"/>
                  <a:gd name="T65" fmla="*/ 100 h 119"/>
                  <a:gd name="T66" fmla="*/ 245 w 245"/>
                  <a:gd name="T67" fmla="*/ 82 h 119"/>
                  <a:gd name="T68" fmla="*/ 237 w 245"/>
                  <a:gd name="T69" fmla="*/ 7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5" h="119">
                    <a:moveTo>
                      <a:pt x="237" y="77"/>
                    </a:moveTo>
                    <a:lnTo>
                      <a:pt x="222" y="91"/>
                    </a:lnTo>
                    <a:lnTo>
                      <a:pt x="207" y="100"/>
                    </a:lnTo>
                    <a:lnTo>
                      <a:pt x="193" y="106"/>
                    </a:lnTo>
                    <a:lnTo>
                      <a:pt x="177" y="107"/>
                    </a:lnTo>
                    <a:lnTo>
                      <a:pt x="162" y="106"/>
                    </a:lnTo>
                    <a:lnTo>
                      <a:pt x="145" y="100"/>
                    </a:lnTo>
                    <a:lnTo>
                      <a:pt x="128" y="93"/>
                    </a:lnTo>
                    <a:lnTo>
                      <a:pt x="111" y="84"/>
                    </a:lnTo>
                    <a:lnTo>
                      <a:pt x="94" y="74"/>
                    </a:lnTo>
                    <a:lnTo>
                      <a:pt x="79" y="63"/>
                    </a:lnTo>
                    <a:lnTo>
                      <a:pt x="65" y="50"/>
                    </a:lnTo>
                    <a:lnTo>
                      <a:pt x="49" y="38"/>
                    </a:lnTo>
                    <a:lnTo>
                      <a:pt x="36" y="26"/>
                    </a:lnTo>
                    <a:lnTo>
                      <a:pt x="26" y="16"/>
                    </a:lnTo>
                    <a:lnTo>
                      <a:pt x="15" y="8"/>
                    </a:lnTo>
                    <a:lnTo>
                      <a:pt x="8" y="0"/>
                    </a:lnTo>
                    <a:lnTo>
                      <a:pt x="0" y="9"/>
                    </a:lnTo>
                    <a:lnTo>
                      <a:pt x="7" y="16"/>
                    </a:lnTo>
                    <a:lnTo>
                      <a:pt x="17" y="25"/>
                    </a:lnTo>
                    <a:lnTo>
                      <a:pt x="28" y="34"/>
                    </a:lnTo>
                    <a:lnTo>
                      <a:pt x="41" y="47"/>
                    </a:lnTo>
                    <a:lnTo>
                      <a:pt x="55" y="59"/>
                    </a:lnTo>
                    <a:lnTo>
                      <a:pt x="73" y="71"/>
                    </a:lnTo>
                    <a:lnTo>
                      <a:pt x="88" y="82"/>
                    </a:lnTo>
                    <a:lnTo>
                      <a:pt x="106" y="93"/>
                    </a:lnTo>
                    <a:lnTo>
                      <a:pt x="122" y="103"/>
                    </a:lnTo>
                    <a:lnTo>
                      <a:pt x="142" y="112"/>
                    </a:lnTo>
                    <a:lnTo>
                      <a:pt x="159" y="116"/>
                    </a:lnTo>
                    <a:lnTo>
                      <a:pt x="177" y="119"/>
                    </a:lnTo>
                    <a:lnTo>
                      <a:pt x="197" y="116"/>
                    </a:lnTo>
                    <a:lnTo>
                      <a:pt x="213" y="112"/>
                    </a:lnTo>
                    <a:lnTo>
                      <a:pt x="230" y="100"/>
                    </a:lnTo>
                    <a:lnTo>
                      <a:pt x="245" y="82"/>
                    </a:lnTo>
                    <a:lnTo>
                      <a:pt x="237"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96" name="Freeform 1836">
                <a:extLst>
                  <a:ext uri="{FF2B5EF4-FFF2-40B4-BE49-F238E27FC236}">
                    <a16:creationId xmlns:a16="http://schemas.microsoft.com/office/drawing/2014/main" id="{9791167B-DAC6-3E95-F7D6-CB77B372973B}"/>
                  </a:ext>
                </a:extLst>
              </p:cNvPr>
              <p:cNvSpPr>
                <a:spLocks/>
              </p:cNvSpPr>
              <p:nvPr/>
            </p:nvSpPr>
            <p:spPr bwMode="auto">
              <a:xfrm>
                <a:off x="4283" y="2237"/>
                <a:ext cx="50" cy="71"/>
              </a:xfrm>
              <a:custGeom>
                <a:avLst/>
                <a:gdLst>
                  <a:gd name="T0" fmla="*/ 0 w 152"/>
                  <a:gd name="T1" fmla="*/ 10 h 213"/>
                  <a:gd name="T2" fmla="*/ 20 w 152"/>
                  <a:gd name="T3" fmla="*/ 23 h 213"/>
                  <a:gd name="T4" fmla="*/ 46 w 152"/>
                  <a:gd name="T5" fmla="*/ 43 h 213"/>
                  <a:gd name="T6" fmla="*/ 73 w 152"/>
                  <a:gd name="T7" fmla="*/ 66 h 213"/>
                  <a:gd name="T8" fmla="*/ 101 w 152"/>
                  <a:gd name="T9" fmla="*/ 93 h 213"/>
                  <a:gd name="T10" fmla="*/ 124 w 152"/>
                  <a:gd name="T11" fmla="*/ 121 h 213"/>
                  <a:gd name="T12" fmla="*/ 138 w 152"/>
                  <a:gd name="T13" fmla="*/ 149 h 213"/>
                  <a:gd name="T14" fmla="*/ 140 w 152"/>
                  <a:gd name="T15" fmla="*/ 178 h 213"/>
                  <a:gd name="T16" fmla="*/ 129 w 152"/>
                  <a:gd name="T17" fmla="*/ 208 h 213"/>
                  <a:gd name="T18" fmla="*/ 137 w 152"/>
                  <a:gd name="T19" fmla="*/ 213 h 213"/>
                  <a:gd name="T20" fmla="*/ 152 w 152"/>
                  <a:gd name="T21" fmla="*/ 182 h 213"/>
                  <a:gd name="T22" fmla="*/ 150 w 152"/>
                  <a:gd name="T23" fmla="*/ 147 h 213"/>
                  <a:gd name="T24" fmla="*/ 132 w 152"/>
                  <a:gd name="T25" fmla="*/ 116 h 213"/>
                  <a:gd name="T26" fmla="*/ 109 w 152"/>
                  <a:gd name="T27" fmla="*/ 85 h 213"/>
                  <a:gd name="T28" fmla="*/ 81 w 152"/>
                  <a:gd name="T29" fmla="*/ 58 h 213"/>
                  <a:gd name="T30" fmla="*/ 51 w 152"/>
                  <a:gd name="T31" fmla="*/ 33 h 213"/>
                  <a:gd name="T32" fmla="*/ 26 w 152"/>
                  <a:gd name="T33" fmla="*/ 14 h 213"/>
                  <a:gd name="T34" fmla="*/ 8 w 152"/>
                  <a:gd name="T35" fmla="*/ 0 h 213"/>
                  <a:gd name="T36" fmla="*/ 0 w 152"/>
                  <a:gd name="T37" fmla="*/ 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213">
                    <a:moveTo>
                      <a:pt x="0" y="10"/>
                    </a:moveTo>
                    <a:lnTo>
                      <a:pt x="20" y="23"/>
                    </a:lnTo>
                    <a:lnTo>
                      <a:pt x="46" y="43"/>
                    </a:lnTo>
                    <a:lnTo>
                      <a:pt x="73" y="66"/>
                    </a:lnTo>
                    <a:lnTo>
                      <a:pt x="101" y="93"/>
                    </a:lnTo>
                    <a:lnTo>
                      <a:pt x="124" y="121"/>
                    </a:lnTo>
                    <a:lnTo>
                      <a:pt x="138" y="149"/>
                    </a:lnTo>
                    <a:lnTo>
                      <a:pt x="140" y="178"/>
                    </a:lnTo>
                    <a:lnTo>
                      <a:pt x="129" y="208"/>
                    </a:lnTo>
                    <a:lnTo>
                      <a:pt x="137" y="213"/>
                    </a:lnTo>
                    <a:lnTo>
                      <a:pt x="152" y="182"/>
                    </a:lnTo>
                    <a:lnTo>
                      <a:pt x="150" y="147"/>
                    </a:lnTo>
                    <a:lnTo>
                      <a:pt x="132" y="116"/>
                    </a:lnTo>
                    <a:lnTo>
                      <a:pt x="109" y="85"/>
                    </a:lnTo>
                    <a:lnTo>
                      <a:pt x="81" y="58"/>
                    </a:lnTo>
                    <a:lnTo>
                      <a:pt x="51" y="33"/>
                    </a:lnTo>
                    <a:lnTo>
                      <a:pt x="26" y="14"/>
                    </a:lnTo>
                    <a:lnTo>
                      <a:pt x="8"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97" name="Freeform 1837">
                <a:extLst>
                  <a:ext uri="{FF2B5EF4-FFF2-40B4-BE49-F238E27FC236}">
                    <a16:creationId xmlns:a16="http://schemas.microsoft.com/office/drawing/2014/main" id="{EBD94C6B-1020-BAD6-1C71-EC62D697055B}"/>
                  </a:ext>
                </a:extLst>
              </p:cNvPr>
              <p:cNvSpPr>
                <a:spLocks/>
              </p:cNvSpPr>
              <p:nvPr/>
            </p:nvSpPr>
            <p:spPr bwMode="auto">
              <a:xfrm>
                <a:off x="4206" y="2199"/>
                <a:ext cx="79" cy="41"/>
              </a:xfrm>
              <a:custGeom>
                <a:avLst/>
                <a:gdLst>
                  <a:gd name="T0" fmla="*/ 8 w 239"/>
                  <a:gd name="T1" fmla="*/ 37 h 122"/>
                  <a:gd name="T2" fmla="*/ 21 w 239"/>
                  <a:gd name="T3" fmla="*/ 24 h 122"/>
                  <a:gd name="T4" fmla="*/ 35 w 239"/>
                  <a:gd name="T5" fmla="*/ 17 h 122"/>
                  <a:gd name="T6" fmla="*/ 51 w 239"/>
                  <a:gd name="T7" fmla="*/ 12 h 122"/>
                  <a:gd name="T8" fmla="*/ 66 w 239"/>
                  <a:gd name="T9" fmla="*/ 12 h 122"/>
                  <a:gd name="T10" fmla="*/ 81 w 239"/>
                  <a:gd name="T11" fmla="*/ 13 h 122"/>
                  <a:gd name="T12" fmla="*/ 97 w 239"/>
                  <a:gd name="T13" fmla="*/ 19 h 122"/>
                  <a:gd name="T14" fmla="*/ 114 w 239"/>
                  <a:gd name="T15" fmla="*/ 28 h 122"/>
                  <a:gd name="T16" fmla="*/ 130 w 239"/>
                  <a:gd name="T17" fmla="*/ 35 h 122"/>
                  <a:gd name="T18" fmla="*/ 147 w 239"/>
                  <a:gd name="T19" fmla="*/ 45 h 122"/>
                  <a:gd name="T20" fmla="*/ 161 w 239"/>
                  <a:gd name="T21" fmla="*/ 58 h 122"/>
                  <a:gd name="T22" fmla="*/ 175 w 239"/>
                  <a:gd name="T23" fmla="*/ 71 h 122"/>
                  <a:gd name="T24" fmla="*/ 190 w 239"/>
                  <a:gd name="T25" fmla="*/ 83 h 122"/>
                  <a:gd name="T26" fmla="*/ 203 w 239"/>
                  <a:gd name="T27" fmla="*/ 93 h 122"/>
                  <a:gd name="T28" fmla="*/ 213 w 239"/>
                  <a:gd name="T29" fmla="*/ 105 h 122"/>
                  <a:gd name="T30" fmla="*/ 224 w 239"/>
                  <a:gd name="T31" fmla="*/ 113 h 122"/>
                  <a:gd name="T32" fmla="*/ 231 w 239"/>
                  <a:gd name="T33" fmla="*/ 122 h 122"/>
                  <a:gd name="T34" fmla="*/ 239 w 239"/>
                  <a:gd name="T35" fmla="*/ 112 h 122"/>
                  <a:gd name="T36" fmla="*/ 232 w 239"/>
                  <a:gd name="T37" fmla="*/ 105 h 122"/>
                  <a:gd name="T38" fmla="*/ 223 w 239"/>
                  <a:gd name="T39" fmla="*/ 97 h 122"/>
                  <a:gd name="T40" fmla="*/ 211 w 239"/>
                  <a:gd name="T41" fmla="*/ 85 h 122"/>
                  <a:gd name="T42" fmla="*/ 198 w 239"/>
                  <a:gd name="T43" fmla="*/ 74 h 122"/>
                  <a:gd name="T44" fmla="*/ 183 w 239"/>
                  <a:gd name="T45" fmla="*/ 63 h 122"/>
                  <a:gd name="T46" fmla="*/ 170 w 239"/>
                  <a:gd name="T47" fmla="*/ 50 h 122"/>
                  <a:gd name="T48" fmla="*/ 152 w 239"/>
                  <a:gd name="T49" fmla="*/ 37 h 122"/>
                  <a:gd name="T50" fmla="*/ 135 w 239"/>
                  <a:gd name="T51" fmla="*/ 26 h 122"/>
                  <a:gd name="T52" fmla="*/ 120 w 239"/>
                  <a:gd name="T53" fmla="*/ 16 h 122"/>
                  <a:gd name="T54" fmla="*/ 102 w 239"/>
                  <a:gd name="T55" fmla="*/ 8 h 122"/>
                  <a:gd name="T56" fmla="*/ 85 w 239"/>
                  <a:gd name="T57" fmla="*/ 2 h 122"/>
                  <a:gd name="T58" fmla="*/ 66 w 239"/>
                  <a:gd name="T59" fmla="*/ 0 h 122"/>
                  <a:gd name="T60" fmla="*/ 47 w 239"/>
                  <a:gd name="T61" fmla="*/ 0 h 122"/>
                  <a:gd name="T62" fmla="*/ 31 w 239"/>
                  <a:gd name="T63" fmla="*/ 6 h 122"/>
                  <a:gd name="T64" fmla="*/ 15 w 239"/>
                  <a:gd name="T65" fmla="*/ 16 h 122"/>
                  <a:gd name="T66" fmla="*/ 0 w 239"/>
                  <a:gd name="T67" fmla="*/ 31 h 122"/>
                  <a:gd name="T68" fmla="*/ 8 w 239"/>
                  <a:gd name="T69" fmla="*/ 3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9" h="122">
                    <a:moveTo>
                      <a:pt x="8" y="37"/>
                    </a:moveTo>
                    <a:lnTo>
                      <a:pt x="21" y="24"/>
                    </a:lnTo>
                    <a:lnTo>
                      <a:pt x="35" y="17"/>
                    </a:lnTo>
                    <a:lnTo>
                      <a:pt x="51" y="12"/>
                    </a:lnTo>
                    <a:lnTo>
                      <a:pt x="66" y="12"/>
                    </a:lnTo>
                    <a:lnTo>
                      <a:pt x="81" y="13"/>
                    </a:lnTo>
                    <a:lnTo>
                      <a:pt x="97" y="19"/>
                    </a:lnTo>
                    <a:lnTo>
                      <a:pt x="114" y="28"/>
                    </a:lnTo>
                    <a:lnTo>
                      <a:pt x="130" y="35"/>
                    </a:lnTo>
                    <a:lnTo>
                      <a:pt x="147" y="45"/>
                    </a:lnTo>
                    <a:lnTo>
                      <a:pt x="161" y="58"/>
                    </a:lnTo>
                    <a:lnTo>
                      <a:pt x="175" y="71"/>
                    </a:lnTo>
                    <a:lnTo>
                      <a:pt x="190" y="83"/>
                    </a:lnTo>
                    <a:lnTo>
                      <a:pt x="203" y="93"/>
                    </a:lnTo>
                    <a:lnTo>
                      <a:pt x="213" y="105"/>
                    </a:lnTo>
                    <a:lnTo>
                      <a:pt x="224" y="113"/>
                    </a:lnTo>
                    <a:lnTo>
                      <a:pt x="231" y="122"/>
                    </a:lnTo>
                    <a:lnTo>
                      <a:pt x="239" y="112"/>
                    </a:lnTo>
                    <a:lnTo>
                      <a:pt x="232" y="105"/>
                    </a:lnTo>
                    <a:lnTo>
                      <a:pt x="223" y="97"/>
                    </a:lnTo>
                    <a:lnTo>
                      <a:pt x="211" y="85"/>
                    </a:lnTo>
                    <a:lnTo>
                      <a:pt x="198" y="74"/>
                    </a:lnTo>
                    <a:lnTo>
                      <a:pt x="183" y="63"/>
                    </a:lnTo>
                    <a:lnTo>
                      <a:pt x="170" y="50"/>
                    </a:lnTo>
                    <a:lnTo>
                      <a:pt x="152" y="37"/>
                    </a:lnTo>
                    <a:lnTo>
                      <a:pt x="135" y="26"/>
                    </a:lnTo>
                    <a:lnTo>
                      <a:pt x="120" y="16"/>
                    </a:lnTo>
                    <a:lnTo>
                      <a:pt x="102" y="8"/>
                    </a:lnTo>
                    <a:lnTo>
                      <a:pt x="85" y="2"/>
                    </a:lnTo>
                    <a:lnTo>
                      <a:pt x="66" y="0"/>
                    </a:lnTo>
                    <a:lnTo>
                      <a:pt x="47" y="0"/>
                    </a:lnTo>
                    <a:lnTo>
                      <a:pt x="31" y="6"/>
                    </a:lnTo>
                    <a:lnTo>
                      <a:pt x="15" y="16"/>
                    </a:lnTo>
                    <a:lnTo>
                      <a:pt x="0" y="31"/>
                    </a:lnTo>
                    <a:lnTo>
                      <a:pt x="8"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98" name="Freeform 1838">
                <a:extLst>
                  <a:ext uri="{FF2B5EF4-FFF2-40B4-BE49-F238E27FC236}">
                    <a16:creationId xmlns:a16="http://schemas.microsoft.com/office/drawing/2014/main" id="{B8A83415-B248-69A2-FAA9-90FEA56CDED7}"/>
                  </a:ext>
                </a:extLst>
              </p:cNvPr>
              <p:cNvSpPr>
                <a:spLocks/>
              </p:cNvSpPr>
              <p:nvPr/>
            </p:nvSpPr>
            <p:spPr bwMode="auto">
              <a:xfrm>
                <a:off x="4200" y="2209"/>
                <a:ext cx="49" cy="74"/>
              </a:xfrm>
              <a:custGeom>
                <a:avLst/>
                <a:gdLst>
                  <a:gd name="T0" fmla="*/ 148 w 148"/>
                  <a:gd name="T1" fmla="*/ 212 h 221"/>
                  <a:gd name="T2" fmla="*/ 127 w 148"/>
                  <a:gd name="T3" fmla="*/ 198 h 221"/>
                  <a:gd name="T4" fmla="*/ 103 w 148"/>
                  <a:gd name="T5" fmla="*/ 178 h 221"/>
                  <a:gd name="T6" fmla="*/ 73 w 148"/>
                  <a:gd name="T7" fmla="*/ 156 h 221"/>
                  <a:gd name="T8" fmla="*/ 47 w 148"/>
                  <a:gd name="T9" fmla="*/ 127 h 221"/>
                  <a:gd name="T10" fmla="*/ 24 w 148"/>
                  <a:gd name="T11" fmla="*/ 99 h 221"/>
                  <a:gd name="T12" fmla="*/ 11 w 148"/>
                  <a:gd name="T13" fmla="*/ 68 h 221"/>
                  <a:gd name="T14" fmla="*/ 11 w 148"/>
                  <a:gd name="T15" fmla="*/ 38 h 221"/>
                  <a:gd name="T16" fmla="*/ 25 w 148"/>
                  <a:gd name="T17" fmla="*/ 6 h 221"/>
                  <a:gd name="T18" fmla="*/ 17 w 148"/>
                  <a:gd name="T19" fmla="*/ 0 h 221"/>
                  <a:gd name="T20" fmla="*/ 0 w 148"/>
                  <a:gd name="T21" fmla="*/ 36 h 221"/>
                  <a:gd name="T22" fmla="*/ 0 w 148"/>
                  <a:gd name="T23" fmla="*/ 72 h 221"/>
                  <a:gd name="T24" fmla="*/ 15 w 148"/>
                  <a:gd name="T25" fmla="*/ 105 h 221"/>
                  <a:gd name="T26" fmla="*/ 38 w 148"/>
                  <a:gd name="T27" fmla="*/ 136 h 221"/>
                  <a:gd name="T28" fmla="*/ 65 w 148"/>
                  <a:gd name="T29" fmla="*/ 164 h 221"/>
                  <a:gd name="T30" fmla="*/ 96 w 148"/>
                  <a:gd name="T31" fmla="*/ 187 h 221"/>
                  <a:gd name="T32" fmla="*/ 123 w 148"/>
                  <a:gd name="T33" fmla="*/ 206 h 221"/>
                  <a:gd name="T34" fmla="*/ 139 w 148"/>
                  <a:gd name="T35" fmla="*/ 221 h 221"/>
                  <a:gd name="T36" fmla="*/ 148 w 148"/>
                  <a:gd name="T37" fmla="*/ 21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 h="221">
                    <a:moveTo>
                      <a:pt x="148" y="212"/>
                    </a:moveTo>
                    <a:lnTo>
                      <a:pt x="127" y="198"/>
                    </a:lnTo>
                    <a:lnTo>
                      <a:pt x="103" y="178"/>
                    </a:lnTo>
                    <a:lnTo>
                      <a:pt x="73" y="156"/>
                    </a:lnTo>
                    <a:lnTo>
                      <a:pt x="47" y="127"/>
                    </a:lnTo>
                    <a:lnTo>
                      <a:pt x="24" y="99"/>
                    </a:lnTo>
                    <a:lnTo>
                      <a:pt x="11" y="68"/>
                    </a:lnTo>
                    <a:lnTo>
                      <a:pt x="11" y="38"/>
                    </a:lnTo>
                    <a:lnTo>
                      <a:pt x="25" y="6"/>
                    </a:lnTo>
                    <a:lnTo>
                      <a:pt x="17" y="0"/>
                    </a:lnTo>
                    <a:lnTo>
                      <a:pt x="0" y="36"/>
                    </a:lnTo>
                    <a:lnTo>
                      <a:pt x="0" y="72"/>
                    </a:lnTo>
                    <a:lnTo>
                      <a:pt x="15" y="105"/>
                    </a:lnTo>
                    <a:lnTo>
                      <a:pt x="38" y="136"/>
                    </a:lnTo>
                    <a:lnTo>
                      <a:pt x="65" y="164"/>
                    </a:lnTo>
                    <a:lnTo>
                      <a:pt x="96" y="187"/>
                    </a:lnTo>
                    <a:lnTo>
                      <a:pt x="123" y="206"/>
                    </a:lnTo>
                    <a:lnTo>
                      <a:pt x="139" y="221"/>
                    </a:lnTo>
                    <a:lnTo>
                      <a:pt x="148" y="2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399" name="Freeform 1839">
                <a:extLst>
                  <a:ext uri="{FF2B5EF4-FFF2-40B4-BE49-F238E27FC236}">
                    <a16:creationId xmlns:a16="http://schemas.microsoft.com/office/drawing/2014/main" id="{5AE63E5A-40F2-0341-2E09-EBB2CD645389}"/>
                  </a:ext>
                </a:extLst>
              </p:cNvPr>
              <p:cNvSpPr>
                <a:spLocks/>
              </p:cNvSpPr>
              <p:nvPr/>
            </p:nvSpPr>
            <p:spPr bwMode="auto">
              <a:xfrm>
                <a:off x="4580" y="2827"/>
                <a:ext cx="71" cy="71"/>
              </a:xfrm>
              <a:custGeom>
                <a:avLst/>
                <a:gdLst>
                  <a:gd name="T0" fmla="*/ 2 w 212"/>
                  <a:gd name="T1" fmla="*/ 122 h 213"/>
                  <a:gd name="T2" fmla="*/ 6 w 212"/>
                  <a:gd name="T3" fmla="*/ 143 h 213"/>
                  <a:gd name="T4" fmla="*/ 14 w 212"/>
                  <a:gd name="T5" fmla="*/ 162 h 213"/>
                  <a:gd name="T6" fmla="*/ 27 w 212"/>
                  <a:gd name="T7" fmla="*/ 178 h 213"/>
                  <a:gd name="T8" fmla="*/ 43 w 212"/>
                  <a:gd name="T9" fmla="*/ 191 h 213"/>
                  <a:gd name="T10" fmla="*/ 60 w 212"/>
                  <a:gd name="T11" fmla="*/ 203 h 213"/>
                  <a:gd name="T12" fmla="*/ 79 w 212"/>
                  <a:gd name="T13" fmla="*/ 210 h 213"/>
                  <a:gd name="T14" fmla="*/ 100 w 212"/>
                  <a:gd name="T15" fmla="*/ 213 h 213"/>
                  <a:gd name="T16" fmla="*/ 121 w 212"/>
                  <a:gd name="T17" fmla="*/ 213 h 213"/>
                  <a:gd name="T18" fmla="*/ 141 w 212"/>
                  <a:gd name="T19" fmla="*/ 208 h 213"/>
                  <a:gd name="T20" fmla="*/ 161 w 212"/>
                  <a:gd name="T21" fmla="*/ 198 h 213"/>
                  <a:gd name="T22" fmla="*/ 176 w 212"/>
                  <a:gd name="T23" fmla="*/ 185 h 213"/>
                  <a:gd name="T24" fmla="*/ 191 w 212"/>
                  <a:gd name="T25" fmla="*/ 171 h 213"/>
                  <a:gd name="T26" fmla="*/ 201 w 212"/>
                  <a:gd name="T27" fmla="*/ 152 h 213"/>
                  <a:gd name="T28" fmla="*/ 208 w 212"/>
                  <a:gd name="T29" fmla="*/ 135 h 213"/>
                  <a:gd name="T30" fmla="*/ 212 w 212"/>
                  <a:gd name="T31" fmla="*/ 114 h 213"/>
                  <a:gd name="T32" fmla="*/ 211 w 212"/>
                  <a:gd name="T33" fmla="*/ 92 h 213"/>
                  <a:gd name="T34" fmla="*/ 205 w 212"/>
                  <a:gd name="T35" fmla="*/ 72 h 213"/>
                  <a:gd name="T36" fmla="*/ 196 w 212"/>
                  <a:gd name="T37" fmla="*/ 52 h 213"/>
                  <a:gd name="T38" fmla="*/ 183 w 212"/>
                  <a:gd name="T39" fmla="*/ 37 h 213"/>
                  <a:gd name="T40" fmla="*/ 169 w 212"/>
                  <a:gd name="T41" fmla="*/ 23 h 213"/>
                  <a:gd name="T42" fmla="*/ 153 w 212"/>
                  <a:gd name="T43" fmla="*/ 12 h 213"/>
                  <a:gd name="T44" fmla="*/ 133 w 212"/>
                  <a:gd name="T45" fmla="*/ 5 h 213"/>
                  <a:gd name="T46" fmla="*/ 113 w 212"/>
                  <a:gd name="T47" fmla="*/ 0 h 213"/>
                  <a:gd name="T48" fmla="*/ 92 w 212"/>
                  <a:gd name="T49" fmla="*/ 3 h 213"/>
                  <a:gd name="T50" fmla="*/ 69 w 212"/>
                  <a:gd name="T51" fmla="*/ 9 h 213"/>
                  <a:gd name="T52" fmla="*/ 52 w 212"/>
                  <a:gd name="T53" fmla="*/ 17 h 213"/>
                  <a:gd name="T54" fmla="*/ 34 w 212"/>
                  <a:gd name="T55" fmla="*/ 30 h 213"/>
                  <a:gd name="T56" fmla="*/ 21 w 212"/>
                  <a:gd name="T57" fmla="*/ 44 h 213"/>
                  <a:gd name="T58" fmla="*/ 10 w 212"/>
                  <a:gd name="T59" fmla="*/ 61 h 213"/>
                  <a:gd name="T60" fmla="*/ 4 w 212"/>
                  <a:gd name="T61" fmla="*/ 81 h 213"/>
                  <a:gd name="T62" fmla="*/ 0 w 212"/>
                  <a:gd name="T63" fmla="*/ 101 h 213"/>
                  <a:gd name="T64" fmla="*/ 2 w 212"/>
                  <a:gd name="T65" fmla="*/ 12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213">
                    <a:moveTo>
                      <a:pt x="2" y="122"/>
                    </a:moveTo>
                    <a:lnTo>
                      <a:pt x="6" y="143"/>
                    </a:lnTo>
                    <a:lnTo>
                      <a:pt x="14" y="162"/>
                    </a:lnTo>
                    <a:lnTo>
                      <a:pt x="27" y="178"/>
                    </a:lnTo>
                    <a:lnTo>
                      <a:pt x="43" y="191"/>
                    </a:lnTo>
                    <a:lnTo>
                      <a:pt x="60" y="203"/>
                    </a:lnTo>
                    <a:lnTo>
                      <a:pt x="79" y="210"/>
                    </a:lnTo>
                    <a:lnTo>
                      <a:pt x="100" y="213"/>
                    </a:lnTo>
                    <a:lnTo>
                      <a:pt x="121" y="213"/>
                    </a:lnTo>
                    <a:lnTo>
                      <a:pt x="141" y="208"/>
                    </a:lnTo>
                    <a:lnTo>
                      <a:pt x="161" y="198"/>
                    </a:lnTo>
                    <a:lnTo>
                      <a:pt x="176" y="185"/>
                    </a:lnTo>
                    <a:lnTo>
                      <a:pt x="191" y="171"/>
                    </a:lnTo>
                    <a:lnTo>
                      <a:pt x="201" y="152"/>
                    </a:lnTo>
                    <a:lnTo>
                      <a:pt x="208" y="135"/>
                    </a:lnTo>
                    <a:lnTo>
                      <a:pt x="212" y="114"/>
                    </a:lnTo>
                    <a:lnTo>
                      <a:pt x="211" y="92"/>
                    </a:lnTo>
                    <a:lnTo>
                      <a:pt x="205" y="72"/>
                    </a:lnTo>
                    <a:lnTo>
                      <a:pt x="196" y="52"/>
                    </a:lnTo>
                    <a:lnTo>
                      <a:pt x="183" y="37"/>
                    </a:lnTo>
                    <a:lnTo>
                      <a:pt x="169" y="23"/>
                    </a:lnTo>
                    <a:lnTo>
                      <a:pt x="153" y="12"/>
                    </a:lnTo>
                    <a:lnTo>
                      <a:pt x="133" y="5"/>
                    </a:lnTo>
                    <a:lnTo>
                      <a:pt x="113" y="0"/>
                    </a:lnTo>
                    <a:lnTo>
                      <a:pt x="92" y="3"/>
                    </a:lnTo>
                    <a:lnTo>
                      <a:pt x="69" y="9"/>
                    </a:lnTo>
                    <a:lnTo>
                      <a:pt x="52" y="17"/>
                    </a:lnTo>
                    <a:lnTo>
                      <a:pt x="34" y="30"/>
                    </a:lnTo>
                    <a:lnTo>
                      <a:pt x="21" y="44"/>
                    </a:lnTo>
                    <a:lnTo>
                      <a:pt x="10" y="61"/>
                    </a:lnTo>
                    <a:lnTo>
                      <a:pt x="4" y="81"/>
                    </a:lnTo>
                    <a:lnTo>
                      <a:pt x="0" y="101"/>
                    </a:lnTo>
                    <a:lnTo>
                      <a:pt x="2" y="122"/>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00" name="Freeform 1840">
                <a:extLst>
                  <a:ext uri="{FF2B5EF4-FFF2-40B4-BE49-F238E27FC236}">
                    <a16:creationId xmlns:a16="http://schemas.microsoft.com/office/drawing/2014/main" id="{E2481E2A-B72C-0409-F634-64DA8193CF28}"/>
                  </a:ext>
                </a:extLst>
              </p:cNvPr>
              <p:cNvSpPr>
                <a:spLocks/>
              </p:cNvSpPr>
              <p:nvPr/>
            </p:nvSpPr>
            <p:spPr bwMode="auto">
              <a:xfrm>
                <a:off x="4579" y="2868"/>
                <a:ext cx="42" cy="32"/>
              </a:xfrm>
              <a:custGeom>
                <a:avLst/>
                <a:gdLst>
                  <a:gd name="T0" fmla="*/ 124 w 126"/>
                  <a:gd name="T1" fmla="*/ 86 h 96"/>
                  <a:gd name="T2" fmla="*/ 125 w 126"/>
                  <a:gd name="T3" fmla="*/ 86 h 96"/>
                  <a:gd name="T4" fmla="*/ 104 w 126"/>
                  <a:gd name="T5" fmla="*/ 86 h 96"/>
                  <a:gd name="T6" fmla="*/ 84 w 126"/>
                  <a:gd name="T7" fmla="*/ 82 h 96"/>
                  <a:gd name="T8" fmla="*/ 66 w 126"/>
                  <a:gd name="T9" fmla="*/ 75 h 96"/>
                  <a:gd name="T10" fmla="*/ 50 w 126"/>
                  <a:gd name="T11" fmla="*/ 66 h 96"/>
                  <a:gd name="T12" fmla="*/ 35 w 126"/>
                  <a:gd name="T13" fmla="*/ 53 h 96"/>
                  <a:gd name="T14" fmla="*/ 22 w 126"/>
                  <a:gd name="T15" fmla="*/ 38 h 96"/>
                  <a:gd name="T16" fmla="*/ 15 w 126"/>
                  <a:gd name="T17" fmla="*/ 20 h 96"/>
                  <a:gd name="T18" fmla="*/ 10 w 126"/>
                  <a:gd name="T19" fmla="*/ 0 h 96"/>
                  <a:gd name="T20" fmla="*/ 0 w 126"/>
                  <a:gd name="T21" fmla="*/ 0 h 96"/>
                  <a:gd name="T22" fmla="*/ 4 w 126"/>
                  <a:gd name="T23" fmla="*/ 23 h 96"/>
                  <a:gd name="T24" fmla="*/ 14 w 126"/>
                  <a:gd name="T25" fmla="*/ 43 h 96"/>
                  <a:gd name="T26" fmla="*/ 26 w 126"/>
                  <a:gd name="T27" fmla="*/ 61 h 96"/>
                  <a:gd name="T28" fmla="*/ 43 w 126"/>
                  <a:gd name="T29" fmla="*/ 74 h 96"/>
                  <a:gd name="T30" fmla="*/ 60 w 126"/>
                  <a:gd name="T31" fmla="*/ 87 h 96"/>
                  <a:gd name="T32" fmla="*/ 80 w 126"/>
                  <a:gd name="T33" fmla="*/ 94 h 96"/>
                  <a:gd name="T34" fmla="*/ 104 w 126"/>
                  <a:gd name="T35" fmla="*/ 96 h 96"/>
                  <a:gd name="T36" fmla="*/ 125 w 126"/>
                  <a:gd name="T37" fmla="*/ 96 h 96"/>
                  <a:gd name="T38" fmla="*/ 126 w 126"/>
                  <a:gd name="T39" fmla="*/ 96 h 96"/>
                  <a:gd name="T40" fmla="*/ 124 w 126"/>
                  <a:gd name="T41"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96">
                    <a:moveTo>
                      <a:pt x="124" y="86"/>
                    </a:moveTo>
                    <a:lnTo>
                      <a:pt x="125" y="86"/>
                    </a:lnTo>
                    <a:lnTo>
                      <a:pt x="104" y="86"/>
                    </a:lnTo>
                    <a:lnTo>
                      <a:pt x="84" y="82"/>
                    </a:lnTo>
                    <a:lnTo>
                      <a:pt x="66" y="75"/>
                    </a:lnTo>
                    <a:lnTo>
                      <a:pt x="50" y="66"/>
                    </a:lnTo>
                    <a:lnTo>
                      <a:pt x="35" y="53"/>
                    </a:lnTo>
                    <a:lnTo>
                      <a:pt x="22" y="38"/>
                    </a:lnTo>
                    <a:lnTo>
                      <a:pt x="15" y="20"/>
                    </a:lnTo>
                    <a:lnTo>
                      <a:pt x="10" y="0"/>
                    </a:lnTo>
                    <a:lnTo>
                      <a:pt x="0" y="0"/>
                    </a:lnTo>
                    <a:lnTo>
                      <a:pt x="4" y="23"/>
                    </a:lnTo>
                    <a:lnTo>
                      <a:pt x="14" y="43"/>
                    </a:lnTo>
                    <a:lnTo>
                      <a:pt x="26" y="61"/>
                    </a:lnTo>
                    <a:lnTo>
                      <a:pt x="43" y="74"/>
                    </a:lnTo>
                    <a:lnTo>
                      <a:pt x="60" y="87"/>
                    </a:lnTo>
                    <a:lnTo>
                      <a:pt x="80" y="94"/>
                    </a:lnTo>
                    <a:lnTo>
                      <a:pt x="104" y="96"/>
                    </a:lnTo>
                    <a:lnTo>
                      <a:pt x="125" y="96"/>
                    </a:lnTo>
                    <a:lnTo>
                      <a:pt x="126" y="96"/>
                    </a:lnTo>
                    <a:lnTo>
                      <a:pt x="124"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01" name="Freeform 1841">
                <a:extLst>
                  <a:ext uri="{FF2B5EF4-FFF2-40B4-BE49-F238E27FC236}">
                    <a16:creationId xmlns:a16="http://schemas.microsoft.com/office/drawing/2014/main" id="{0D07659A-F52F-B642-98A6-F77A1FE0A311}"/>
                  </a:ext>
                </a:extLst>
              </p:cNvPr>
              <p:cNvSpPr>
                <a:spLocks/>
              </p:cNvSpPr>
              <p:nvPr/>
            </p:nvSpPr>
            <p:spPr bwMode="auto">
              <a:xfrm>
                <a:off x="4621" y="2858"/>
                <a:ext cx="32" cy="42"/>
              </a:xfrm>
              <a:custGeom>
                <a:avLst/>
                <a:gdLst>
                  <a:gd name="T0" fmla="*/ 84 w 97"/>
                  <a:gd name="T1" fmla="*/ 2 h 126"/>
                  <a:gd name="T2" fmla="*/ 85 w 97"/>
                  <a:gd name="T3" fmla="*/ 22 h 126"/>
                  <a:gd name="T4" fmla="*/ 81 w 97"/>
                  <a:gd name="T5" fmla="*/ 42 h 126"/>
                  <a:gd name="T6" fmla="*/ 75 w 97"/>
                  <a:gd name="T7" fmla="*/ 58 h 126"/>
                  <a:gd name="T8" fmla="*/ 66 w 97"/>
                  <a:gd name="T9" fmla="*/ 77 h 126"/>
                  <a:gd name="T10" fmla="*/ 52 w 97"/>
                  <a:gd name="T11" fmla="*/ 90 h 126"/>
                  <a:gd name="T12" fmla="*/ 39 w 97"/>
                  <a:gd name="T13" fmla="*/ 103 h 126"/>
                  <a:gd name="T14" fmla="*/ 20 w 97"/>
                  <a:gd name="T15" fmla="*/ 110 h 126"/>
                  <a:gd name="T16" fmla="*/ 0 w 97"/>
                  <a:gd name="T17" fmla="*/ 116 h 126"/>
                  <a:gd name="T18" fmla="*/ 2 w 97"/>
                  <a:gd name="T19" fmla="*/ 126 h 126"/>
                  <a:gd name="T20" fmla="*/ 22 w 97"/>
                  <a:gd name="T21" fmla="*/ 121 h 126"/>
                  <a:gd name="T22" fmla="*/ 43 w 97"/>
                  <a:gd name="T23" fmla="*/ 111 h 126"/>
                  <a:gd name="T24" fmla="*/ 61 w 97"/>
                  <a:gd name="T25" fmla="*/ 98 h 126"/>
                  <a:gd name="T26" fmla="*/ 75 w 97"/>
                  <a:gd name="T27" fmla="*/ 83 h 126"/>
                  <a:gd name="T28" fmla="*/ 85 w 97"/>
                  <a:gd name="T29" fmla="*/ 64 h 126"/>
                  <a:gd name="T30" fmla="*/ 93 w 97"/>
                  <a:gd name="T31" fmla="*/ 44 h 126"/>
                  <a:gd name="T32" fmla="*/ 97 w 97"/>
                  <a:gd name="T33" fmla="*/ 22 h 126"/>
                  <a:gd name="T34" fmla="*/ 96 w 97"/>
                  <a:gd name="T35" fmla="*/ 0 h 126"/>
                  <a:gd name="T36" fmla="*/ 84 w 97"/>
                  <a:gd name="T37"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26">
                    <a:moveTo>
                      <a:pt x="84" y="2"/>
                    </a:moveTo>
                    <a:lnTo>
                      <a:pt x="85" y="22"/>
                    </a:lnTo>
                    <a:lnTo>
                      <a:pt x="81" y="42"/>
                    </a:lnTo>
                    <a:lnTo>
                      <a:pt x="75" y="58"/>
                    </a:lnTo>
                    <a:lnTo>
                      <a:pt x="66" y="77"/>
                    </a:lnTo>
                    <a:lnTo>
                      <a:pt x="52" y="90"/>
                    </a:lnTo>
                    <a:lnTo>
                      <a:pt x="39" y="103"/>
                    </a:lnTo>
                    <a:lnTo>
                      <a:pt x="20" y="110"/>
                    </a:lnTo>
                    <a:lnTo>
                      <a:pt x="0" y="116"/>
                    </a:lnTo>
                    <a:lnTo>
                      <a:pt x="2" y="126"/>
                    </a:lnTo>
                    <a:lnTo>
                      <a:pt x="22" y="121"/>
                    </a:lnTo>
                    <a:lnTo>
                      <a:pt x="43" y="111"/>
                    </a:lnTo>
                    <a:lnTo>
                      <a:pt x="61" y="98"/>
                    </a:lnTo>
                    <a:lnTo>
                      <a:pt x="75" y="83"/>
                    </a:lnTo>
                    <a:lnTo>
                      <a:pt x="85" y="64"/>
                    </a:lnTo>
                    <a:lnTo>
                      <a:pt x="93" y="44"/>
                    </a:lnTo>
                    <a:lnTo>
                      <a:pt x="97" y="22"/>
                    </a:lnTo>
                    <a:lnTo>
                      <a:pt x="96" y="0"/>
                    </a:lnTo>
                    <a:lnTo>
                      <a:pt x="8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02" name="Freeform 1842">
                <a:extLst>
                  <a:ext uri="{FF2B5EF4-FFF2-40B4-BE49-F238E27FC236}">
                    <a16:creationId xmlns:a16="http://schemas.microsoft.com/office/drawing/2014/main" id="{9417AD78-88DA-707C-C4B5-808B7C37C452}"/>
                  </a:ext>
                </a:extLst>
              </p:cNvPr>
              <p:cNvSpPr>
                <a:spLocks/>
              </p:cNvSpPr>
              <p:nvPr/>
            </p:nvSpPr>
            <p:spPr bwMode="auto">
              <a:xfrm>
                <a:off x="4610" y="2826"/>
                <a:ext cx="42" cy="32"/>
              </a:xfrm>
              <a:custGeom>
                <a:avLst/>
                <a:gdLst>
                  <a:gd name="T0" fmla="*/ 3 w 127"/>
                  <a:gd name="T1" fmla="*/ 13 h 97"/>
                  <a:gd name="T2" fmla="*/ 23 w 127"/>
                  <a:gd name="T3" fmla="*/ 11 h 97"/>
                  <a:gd name="T4" fmla="*/ 41 w 127"/>
                  <a:gd name="T5" fmla="*/ 15 h 97"/>
                  <a:gd name="T6" fmla="*/ 60 w 127"/>
                  <a:gd name="T7" fmla="*/ 22 h 97"/>
                  <a:gd name="T8" fmla="*/ 76 w 127"/>
                  <a:gd name="T9" fmla="*/ 30 h 97"/>
                  <a:gd name="T10" fmla="*/ 89 w 127"/>
                  <a:gd name="T11" fmla="*/ 44 h 97"/>
                  <a:gd name="T12" fmla="*/ 102 w 127"/>
                  <a:gd name="T13" fmla="*/ 58 h 97"/>
                  <a:gd name="T14" fmla="*/ 109 w 127"/>
                  <a:gd name="T15" fmla="*/ 77 h 97"/>
                  <a:gd name="T16" fmla="*/ 116 w 127"/>
                  <a:gd name="T17" fmla="*/ 97 h 97"/>
                  <a:gd name="T18" fmla="*/ 127 w 127"/>
                  <a:gd name="T19" fmla="*/ 94 h 97"/>
                  <a:gd name="T20" fmla="*/ 121 w 127"/>
                  <a:gd name="T21" fmla="*/ 75 h 97"/>
                  <a:gd name="T22" fmla="*/ 112 w 127"/>
                  <a:gd name="T23" fmla="*/ 52 h 97"/>
                  <a:gd name="T24" fmla="*/ 99 w 127"/>
                  <a:gd name="T25" fmla="*/ 36 h 97"/>
                  <a:gd name="T26" fmla="*/ 84 w 127"/>
                  <a:gd name="T27" fmla="*/ 22 h 97"/>
                  <a:gd name="T28" fmla="*/ 66 w 127"/>
                  <a:gd name="T29" fmla="*/ 11 h 97"/>
                  <a:gd name="T30" fmla="*/ 44 w 127"/>
                  <a:gd name="T31" fmla="*/ 3 h 97"/>
                  <a:gd name="T32" fmla="*/ 23 w 127"/>
                  <a:gd name="T33" fmla="*/ 0 h 97"/>
                  <a:gd name="T34" fmla="*/ 0 w 127"/>
                  <a:gd name="T35" fmla="*/ 1 h 97"/>
                  <a:gd name="T36" fmla="*/ 3 w 127"/>
                  <a:gd name="T37" fmla="*/ 1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97">
                    <a:moveTo>
                      <a:pt x="3" y="13"/>
                    </a:moveTo>
                    <a:lnTo>
                      <a:pt x="23" y="11"/>
                    </a:lnTo>
                    <a:lnTo>
                      <a:pt x="41" y="15"/>
                    </a:lnTo>
                    <a:lnTo>
                      <a:pt x="60" y="22"/>
                    </a:lnTo>
                    <a:lnTo>
                      <a:pt x="76" y="30"/>
                    </a:lnTo>
                    <a:lnTo>
                      <a:pt x="89" y="44"/>
                    </a:lnTo>
                    <a:lnTo>
                      <a:pt x="102" y="58"/>
                    </a:lnTo>
                    <a:lnTo>
                      <a:pt x="109" y="77"/>
                    </a:lnTo>
                    <a:lnTo>
                      <a:pt x="116" y="97"/>
                    </a:lnTo>
                    <a:lnTo>
                      <a:pt x="127" y="94"/>
                    </a:lnTo>
                    <a:lnTo>
                      <a:pt x="121" y="75"/>
                    </a:lnTo>
                    <a:lnTo>
                      <a:pt x="112" y="52"/>
                    </a:lnTo>
                    <a:lnTo>
                      <a:pt x="99" y="36"/>
                    </a:lnTo>
                    <a:lnTo>
                      <a:pt x="84" y="22"/>
                    </a:lnTo>
                    <a:lnTo>
                      <a:pt x="66" y="11"/>
                    </a:lnTo>
                    <a:lnTo>
                      <a:pt x="44" y="3"/>
                    </a:lnTo>
                    <a:lnTo>
                      <a:pt x="23" y="0"/>
                    </a:lnTo>
                    <a:lnTo>
                      <a:pt x="0" y="1"/>
                    </a:lnTo>
                    <a:lnTo>
                      <a:pt x="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03" name="Freeform 1843">
                <a:extLst>
                  <a:ext uri="{FF2B5EF4-FFF2-40B4-BE49-F238E27FC236}">
                    <a16:creationId xmlns:a16="http://schemas.microsoft.com/office/drawing/2014/main" id="{88E843A0-36BE-3515-9B2F-F8F908759FA0}"/>
                  </a:ext>
                </a:extLst>
              </p:cNvPr>
              <p:cNvSpPr>
                <a:spLocks/>
              </p:cNvSpPr>
              <p:nvPr/>
            </p:nvSpPr>
            <p:spPr bwMode="auto">
              <a:xfrm>
                <a:off x="4579" y="2826"/>
                <a:ext cx="32" cy="42"/>
              </a:xfrm>
              <a:custGeom>
                <a:avLst/>
                <a:gdLst>
                  <a:gd name="T0" fmla="*/ 12 w 97"/>
                  <a:gd name="T1" fmla="*/ 125 h 126"/>
                  <a:gd name="T2" fmla="*/ 12 w 97"/>
                  <a:gd name="T3" fmla="*/ 123 h 126"/>
                  <a:gd name="T4" fmla="*/ 11 w 97"/>
                  <a:gd name="T5" fmla="*/ 104 h 126"/>
                  <a:gd name="T6" fmla="*/ 16 w 97"/>
                  <a:gd name="T7" fmla="*/ 84 h 126"/>
                  <a:gd name="T8" fmla="*/ 21 w 97"/>
                  <a:gd name="T9" fmla="*/ 67 h 126"/>
                  <a:gd name="T10" fmla="*/ 31 w 97"/>
                  <a:gd name="T11" fmla="*/ 49 h 126"/>
                  <a:gd name="T12" fmla="*/ 44 w 97"/>
                  <a:gd name="T13" fmla="*/ 36 h 126"/>
                  <a:gd name="T14" fmla="*/ 58 w 97"/>
                  <a:gd name="T15" fmla="*/ 23 h 126"/>
                  <a:gd name="T16" fmla="*/ 76 w 97"/>
                  <a:gd name="T17" fmla="*/ 16 h 126"/>
                  <a:gd name="T18" fmla="*/ 97 w 97"/>
                  <a:gd name="T19" fmla="*/ 10 h 126"/>
                  <a:gd name="T20" fmla="*/ 94 w 97"/>
                  <a:gd name="T21" fmla="*/ 0 h 126"/>
                  <a:gd name="T22" fmla="*/ 73 w 97"/>
                  <a:gd name="T23" fmla="*/ 6 h 126"/>
                  <a:gd name="T24" fmla="*/ 53 w 97"/>
                  <a:gd name="T25" fmla="*/ 15 h 126"/>
                  <a:gd name="T26" fmla="*/ 35 w 97"/>
                  <a:gd name="T27" fmla="*/ 28 h 126"/>
                  <a:gd name="T28" fmla="*/ 22 w 97"/>
                  <a:gd name="T29" fmla="*/ 43 h 126"/>
                  <a:gd name="T30" fmla="*/ 9 w 97"/>
                  <a:gd name="T31" fmla="*/ 61 h 126"/>
                  <a:gd name="T32" fmla="*/ 3 w 97"/>
                  <a:gd name="T33" fmla="*/ 82 h 126"/>
                  <a:gd name="T34" fmla="*/ 0 w 97"/>
                  <a:gd name="T35" fmla="*/ 104 h 126"/>
                  <a:gd name="T36" fmla="*/ 1 w 97"/>
                  <a:gd name="T37" fmla="*/ 126 h 126"/>
                  <a:gd name="T38" fmla="*/ 1 w 97"/>
                  <a:gd name="T39" fmla="*/ 125 h 126"/>
                  <a:gd name="T40" fmla="*/ 12 w 97"/>
                  <a:gd name="T41"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126">
                    <a:moveTo>
                      <a:pt x="12" y="125"/>
                    </a:moveTo>
                    <a:lnTo>
                      <a:pt x="12" y="123"/>
                    </a:lnTo>
                    <a:lnTo>
                      <a:pt x="11" y="104"/>
                    </a:lnTo>
                    <a:lnTo>
                      <a:pt x="16" y="84"/>
                    </a:lnTo>
                    <a:lnTo>
                      <a:pt x="21" y="67"/>
                    </a:lnTo>
                    <a:lnTo>
                      <a:pt x="31" y="49"/>
                    </a:lnTo>
                    <a:lnTo>
                      <a:pt x="44" y="36"/>
                    </a:lnTo>
                    <a:lnTo>
                      <a:pt x="58" y="23"/>
                    </a:lnTo>
                    <a:lnTo>
                      <a:pt x="76" y="16"/>
                    </a:lnTo>
                    <a:lnTo>
                      <a:pt x="97" y="10"/>
                    </a:lnTo>
                    <a:lnTo>
                      <a:pt x="94" y="0"/>
                    </a:lnTo>
                    <a:lnTo>
                      <a:pt x="73" y="6"/>
                    </a:lnTo>
                    <a:lnTo>
                      <a:pt x="53" y="15"/>
                    </a:lnTo>
                    <a:lnTo>
                      <a:pt x="35" y="28"/>
                    </a:lnTo>
                    <a:lnTo>
                      <a:pt x="22" y="43"/>
                    </a:lnTo>
                    <a:lnTo>
                      <a:pt x="9" y="61"/>
                    </a:lnTo>
                    <a:lnTo>
                      <a:pt x="3" y="82"/>
                    </a:lnTo>
                    <a:lnTo>
                      <a:pt x="0" y="104"/>
                    </a:lnTo>
                    <a:lnTo>
                      <a:pt x="1" y="126"/>
                    </a:lnTo>
                    <a:lnTo>
                      <a:pt x="1" y="125"/>
                    </a:lnTo>
                    <a:lnTo>
                      <a:pt x="12"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04" name="Freeform 1844">
                <a:extLst>
                  <a:ext uri="{FF2B5EF4-FFF2-40B4-BE49-F238E27FC236}">
                    <a16:creationId xmlns:a16="http://schemas.microsoft.com/office/drawing/2014/main" id="{9EACFD29-54F0-7140-9FCE-B9D0FF78C95E}"/>
                  </a:ext>
                </a:extLst>
              </p:cNvPr>
              <p:cNvSpPr>
                <a:spLocks/>
              </p:cNvSpPr>
              <p:nvPr/>
            </p:nvSpPr>
            <p:spPr bwMode="auto">
              <a:xfrm>
                <a:off x="4243" y="2484"/>
                <a:ext cx="71" cy="70"/>
              </a:xfrm>
              <a:custGeom>
                <a:avLst/>
                <a:gdLst>
                  <a:gd name="T0" fmla="*/ 10 w 213"/>
                  <a:gd name="T1" fmla="*/ 150 h 212"/>
                  <a:gd name="T2" fmla="*/ 22 w 213"/>
                  <a:gd name="T3" fmla="*/ 169 h 212"/>
                  <a:gd name="T4" fmla="*/ 35 w 213"/>
                  <a:gd name="T5" fmla="*/ 185 h 212"/>
                  <a:gd name="T6" fmla="*/ 52 w 213"/>
                  <a:gd name="T7" fmla="*/ 196 h 212"/>
                  <a:gd name="T8" fmla="*/ 70 w 213"/>
                  <a:gd name="T9" fmla="*/ 205 h 212"/>
                  <a:gd name="T10" fmla="*/ 90 w 213"/>
                  <a:gd name="T11" fmla="*/ 211 h 212"/>
                  <a:gd name="T12" fmla="*/ 110 w 213"/>
                  <a:gd name="T13" fmla="*/ 212 h 212"/>
                  <a:gd name="T14" fmla="*/ 131 w 213"/>
                  <a:gd name="T15" fmla="*/ 209 h 212"/>
                  <a:gd name="T16" fmla="*/ 151 w 213"/>
                  <a:gd name="T17" fmla="*/ 202 h 212"/>
                  <a:gd name="T18" fmla="*/ 169 w 213"/>
                  <a:gd name="T19" fmla="*/ 191 h 212"/>
                  <a:gd name="T20" fmla="*/ 185 w 213"/>
                  <a:gd name="T21" fmla="*/ 176 h 212"/>
                  <a:gd name="T22" fmla="*/ 196 w 213"/>
                  <a:gd name="T23" fmla="*/ 161 h 212"/>
                  <a:gd name="T24" fmla="*/ 205 w 213"/>
                  <a:gd name="T25" fmla="*/ 142 h 212"/>
                  <a:gd name="T26" fmla="*/ 210 w 213"/>
                  <a:gd name="T27" fmla="*/ 122 h 212"/>
                  <a:gd name="T28" fmla="*/ 213 w 213"/>
                  <a:gd name="T29" fmla="*/ 102 h 212"/>
                  <a:gd name="T30" fmla="*/ 209 w 213"/>
                  <a:gd name="T31" fmla="*/ 81 h 212"/>
                  <a:gd name="T32" fmla="*/ 202 w 213"/>
                  <a:gd name="T33" fmla="*/ 61 h 212"/>
                  <a:gd name="T34" fmla="*/ 192 w 213"/>
                  <a:gd name="T35" fmla="*/ 42 h 212"/>
                  <a:gd name="T36" fmla="*/ 176 w 213"/>
                  <a:gd name="T37" fmla="*/ 27 h 212"/>
                  <a:gd name="T38" fmla="*/ 161 w 213"/>
                  <a:gd name="T39" fmla="*/ 16 h 212"/>
                  <a:gd name="T40" fmla="*/ 143 w 213"/>
                  <a:gd name="T41" fmla="*/ 7 h 212"/>
                  <a:gd name="T42" fmla="*/ 123 w 213"/>
                  <a:gd name="T43" fmla="*/ 1 h 212"/>
                  <a:gd name="T44" fmla="*/ 103 w 213"/>
                  <a:gd name="T45" fmla="*/ 0 h 212"/>
                  <a:gd name="T46" fmla="*/ 82 w 213"/>
                  <a:gd name="T47" fmla="*/ 3 h 212"/>
                  <a:gd name="T48" fmla="*/ 62 w 213"/>
                  <a:gd name="T49" fmla="*/ 10 h 212"/>
                  <a:gd name="T50" fmla="*/ 43 w 213"/>
                  <a:gd name="T51" fmla="*/ 21 h 212"/>
                  <a:gd name="T52" fmla="*/ 28 w 213"/>
                  <a:gd name="T53" fmla="*/ 34 h 212"/>
                  <a:gd name="T54" fmla="*/ 16 w 213"/>
                  <a:gd name="T55" fmla="*/ 52 h 212"/>
                  <a:gd name="T56" fmla="*/ 8 w 213"/>
                  <a:gd name="T57" fmla="*/ 69 h 212"/>
                  <a:gd name="T58" fmla="*/ 2 w 213"/>
                  <a:gd name="T59" fmla="*/ 89 h 212"/>
                  <a:gd name="T60" fmla="*/ 0 w 213"/>
                  <a:gd name="T61" fmla="*/ 109 h 212"/>
                  <a:gd name="T62" fmla="*/ 3 w 213"/>
                  <a:gd name="T63" fmla="*/ 130 h 212"/>
                  <a:gd name="T64" fmla="*/ 10 w 213"/>
                  <a:gd name="T65" fmla="*/ 1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2">
                    <a:moveTo>
                      <a:pt x="10" y="150"/>
                    </a:moveTo>
                    <a:lnTo>
                      <a:pt x="22" y="169"/>
                    </a:lnTo>
                    <a:lnTo>
                      <a:pt x="35" y="185"/>
                    </a:lnTo>
                    <a:lnTo>
                      <a:pt x="52" y="196"/>
                    </a:lnTo>
                    <a:lnTo>
                      <a:pt x="70" y="205"/>
                    </a:lnTo>
                    <a:lnTo>
                      <a:pt x="90" y="211"/>
                    </a:lnTo>
                    <a:lnTo>
                      <a:pt x="110" y="212"/>
                    </a:lnTo>
                    <a:lnTo>
                      <a:pt x="131" y="209"/>
                    </a:lnTo>
                    <a:lnTo>
                      <a:pt x="151" y="202"/>
                    </a:lnTo>
                    <a:lnTo>
                      <a:pt x="169" y="191"/>
                    </a:lnTo>
                    <a:lnTo>
                      <a:pt x="185" y="176"/>
                    </a:lnTo>
                    <a:lnTo>
                      <a:pt x="196" y="161"/>
                    </a:lnTo>
                    <a:lnTo>
                      <a:pt x="205" y="142"/>
                    </a:lnTo>
                    <a:lnTo>
                      <a:pt x="210" y="122"/>
                    </a:lnTo>
                    <a:lnTo>
                      <a:pt x="213" y="102"/>
                    </a:lnTo>
                    <a:lnTo>
                      <a:pt x="209" y="81"/>
                    </a:lnTo>
                    <a:lnTo>
                      <a:pt x="202" y="61"/>
                    </a:lnTo>
                    <a:lnTo>
                      <a:pt x="192" y="42"/>
                    </a:lnTo>
                    <a:lnTo>
                      <a:pt x="176" y="27"/>
                    </a:lnTo>
                    <a:lnTo>
                      <a:pt x="161" y="16"/>
                    </a:lnTo>
                    <a:lnTo>
                      <a:pt x="143" y="7"/>
                    </a:lnTo>
                    <a:lnTo>
                      <a:pt x="123" y="1"/>
                    </a:lnTo>
                    <a:lnTo>
                      <a:pt x="103" y="0"/>
                    </a:lnTo>
                    <a:lnTo>
                      <a:pt x="82" y="3"/>
                    </a:lnTo>
                    <a:lnTo>
                      <a:pt x="62" y="10"/>
                    </a:lnTo>
                    <a:lnTo>
                      <a:pt x="43" y="21"/>
                    </a:lnTo>
                    <a:lnTo>
                      <a:pt x="28" y="34"/>
                    </a:lnTo>
                    <a:lnTo>
                      <a:pt x="16" y="52"/>
                    </a:lnTo>
                    <a:lnTo>
                      <a:pt x="8" y="69"/>
                    </a:lnTo>
                    <a:lnTo>
                      <a:pt x="2" y="89"/>
                    </a:lnTo>
                    <a:lnTo>
                      <a:pt x="0" y="109"/>
                    </a:lnTo>
                    <a:lnTo>
                      <a:pt x="3" y="130"/>
                    </a:lnTo>
                    <a:lnTo>
                      <a:pt x="10" y="150"/>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05" name="Freeform 1845">
                <a:extLst>
                  <a:ext uri="{FF2B5EF4-FFF2-40B4-BE49-F238E27FC236}">
                    <a16:creationId xmlns:a16="http://schemas.microsoft.com/office/drawing/2014/main" id="{CC9B4119-D626-DDAA-8286-8E9CBDEE23BC}"/>
                  </a:ext>
                </a:extLst>
              </p:cNvPr>
              <p:cNvSpPr>
                <a:spLocks/>
              </p:cNvSpPr>
              <p:nvPr/>
            </p:nvSpPr>
            <p:spPr bwMode="auto">
              <a:xfrm>
                <a:off x="4244" y="2533"/>
                <a:ext cx="50" cy="23"/>
              </a:xfrm>
              <a:custGeom>
                <a:avLst/>
                <a:gdLst>
                  <a:gd name="T0" fmla="*/ 144 w 150"/>
                  <a:gd name="T1" fmla="*/ 48 h 70"/>
                  <a:gd name="T2" fmla="*/ 125 w 150"/>
                  <a:gd name="T3" fmla="*/ 56 h 70"/>
                  <a:gd name="T4" fmla="*/ 107 w 150"/>
                  <a:gd name="T5" fmla="*/ 58 h 70"/>
                  <a:gd name="T6" fmla="*/ 87 w 150"/>
                  <a:gd name="T7" fmla="*/ 57 h 70"/>
                  <a:gd name="T8" fmla="*/ 67 w 150"/>
                  <a:gd name="T9" fmla="*/ 51 h 70"/>
                  <a:gd name="T10" fmla="*/ 51 w 150"/>
                  <a:gd name="T11" fmla="*/ 44 h 70"/>
                  <a:gd name="T12" fmla="*/ 35 w 150"/>
                  <a:gd name="T13" fmla="*/ 34 h 70"/>
                  <a:gd name="T14" fmla="*/ 22 w 150"/>
                  <a:gd name="T15" fmla="*/ 18 h 70"/>
                  <a:gd name="T16" fmla="*/ 12 w 150"/>
                  <a:gd name="T17" fmla="*/ 0 h 70"/>
                  <a:gd name="T18" fmla="*/ 0 w 150"/>
                  <a:gd name="T19" fmla="*/ 5 h 70"/>
                  <a:gd name="T20" fmla="*/ 13 w 150"/>
                  <a:gd name="T21" fmla="*/ 24 h 70"/>
                  <a:gd name="T22" fmla="*/ 26 w 150"/>
                  <a:gd name="T23" fmla="*/ 41 h 70"/>
                  <a:gd name="T24" fmla="*/ 45 w 150"/>
                  <a:gd name="T25" fmla="*/ 52 h 70"/>
                  <a:gd name="T26" fmla="*/ 65 w 150"/>
                  <a:gd name="T27" fmla="*/ 63 h 70"/>
                  <a:gd name="T28" fmla="*/ 84 w 150"/>
                  <a:gd name="T29" fmla="*/ 68 h 70"/>
                  <a:gd name="T30" fmla="*/ 107 w 150"/>
                  <a:gd name="T31" fmla="*/ 70 h 70"/>
                  <a:gd name="T32" fmla="*/ 129 w 150"/>
                  <a:gd name="T33" fmla="*/ 66 h 70"/>
                  <a:gd name="T34" fmla="*/ 150 w 150"/>
                  <a:gd name="T35" fmla="*/ 59 h 70"/>
                  <a:gd name="T36" fmla="*/ 144 w 150"/>
                  <a:gd name="T37" fmla="*/ 4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70">
                    <a:moveTo>
                      <a:pt x="144" y="48"/>
                    </a:moveTo>
                    <a:lnTo>
                      <a:pt x="125" y="56"/>
                    </a:lnTo>
                    <a:lnTo>
                      <a:pt x="107" y="58"/>
                    </a:lnTo>
                    <a:lnTo>
                      <a:pt x="87" y="57"/>
                    </a:lnTo>
                    <a:lnTo>
                      <a:pt x="67" y="51"/>
                    </a:lnTo>
                    <a:lnTo>
                      <a:pt x="51" y="44"/>
                    </a:lnTo>
                    <a:lnTo>
                      <a:pt x="35" y="34"/>
                    </a:lnTo>
                    <a:lnTo>
                      <a:pt x="22" y="18"/>
                    </a:lnTo>
                    <a:lnTo>
                      <a:pt x="12" y="0"/>
                    </a:lnTo>
                    <a:lnTo>
                      <a:pt x="0" y="5"/>
                    </a:lnTo>
                    <a:lnTo>
                      <a:pt x="13" y="24"/>
                    </a:lnTo>
                    <a:lnTo>
                      <a:pt x="26" y="41"/>
                    </a:lnTo>
                    <a:lnTo>
                      <a:pt x="45" y="52"/>
                    </a:lnTo>
                    <a:lnTo>
                      <a:pt x="65" y="63"/>
                    </a:lnTo>
                    <a:lnTo>
                      <a:pt x="84" y="68"/>
                    </a:lnTo>
                    <a:lnTo>
                      <a:pt x="107" y="70"/>
                    </a:lnTo>
                    <a:lnTo>
                      <a:pt x="129" y="66"/>
                    </a:lnTo>
                    <a:lnTo>
                      <a:pt x="150" y="59"/>
                    </a:lnTo>
                    <a:lnTo>
                      <a:pt x="144"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06" name="Freeform 1846">
                <a:extLst>
                  <a:ext uri="{FF2B5EF4-FFF2-40B4-BE49-F238E27FC236}">
                    <a16:creationId xmlns:a16="http://schemas.microsoft.com/office/drawing/2014/main" id="{435D9366-F1F5-DC3E-6D32-508973EF9EA6}"/>
                  </a:ext>
                </a:extLst>
              </p:cNvPr>
              <p:cNvSpPr>
                <a:spLocks/>
              </p:cNvSpPr>
              <p:nvPr/>
            </p:nvSpPr>
            <p:spPr bwMode="auto">
              <a:xfrm>
                <a:off x="4293" y="2503"/>
                <a:ext cx="23" cy="50"/>
              </a:xfrm>
              <a:custGeom>
                <a:avLst/>
                <a:gdLst>
                  <a:gd name="T0" fmla="*/ 48 w 69"/>
                  <a:gd name="T1" fmla="*/ 6 h 149"/>
                  <a:gd name="T2" fmla="*/ 55 w 69"/>
                  <a:gd name="T3" fmla="*/ 24 h 149"/>
                  <a:gd name="T4" fmla="*/ 58 w 69"/>
                  <a:gd name="T5" fmla="*/ 44 h 149"/>
                  <a:gd name="T6" fmla="*/ 57 w 69"/>
                  <a:gd name="T7" fmla="*/ 63 h 149"/>
                  <a:gd name="T8" fmla="*/ 51 w 69"/>
                  <a:gd name="T9" fmla="*/ 83 h 149"/>
                  <a:gd name="T10" fmla="*/ 44 w 69"/>
                  <a:gd name="T11" fmla="*/ 99 h 149"/>
                  <a:gd name="T12" fmla="*/ 33 w 69"/>
                  <a:gd name="T13" fmla="*/ 114 h 149"/>
                  <a:gd name="T14" fmla="*/ 19 w 69"/>
                  <a:gd name="T15" fmla="*/ 127 h 149"/>
                  <a:gd name="T16" fmla="*/ 0 w 69"/>
                  <a:gd name="T17" fmla="*/ 138 h 149"/>
                  <a:gd name="T18" fmla="*/ 6 w 69"/>
                  <a:gd name="T19" fmla="*/ 149 h 149"/>
                  <a:gd name="T20" fmla="*/ 24 w 69"/>
                  <a:gd name="T21" fmla="*/ 137 h 149"/>
                  <a:gd name="T22" fmla="*/ 41 w 69"/>
                  <a:gd name="T23" fmla="*/ 123 h 149"/>
                  <a:gd name="T24" fmla="*/ 53 w 69"/>
                  <a:gd name="T25" fmla="*/ 105 h 149"/>
                  <a:gd name="T26" fmla="*/ 62 w 69"/>
                  <a:gd name="T27" fmla="*/ 85 h 149"/>
                  <a:gd name="T28" fmla="*/ 68 w 69"/>
                  <a:gd name="T29" fmla="*/ 65 h 149"/>
                  <a:gd name="T30" fmla="*/ 69 w 69"/>
                  <a:gd name="T31" fmla="*/ 44 h 149"/>
                  <a:gd name="T32" fmla="*/ 66 w 69"/>
                  <a:gd name="T33" fmla="*/ 22 h 149"/>
                  <a:gd name="T34" fmla="*/ 59 w 69"/>
                  <a:gd name="T35" fmla="*/ 0 h 149"/>
                  <a:gd name="T36" fmla="*/ 48 w 69"/>
                  <a:gd name="T37" fmla="*/ 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149">
                    <a:moveTo>
                      <a:pt x="48" y="6"/>
                    </a:moveTo>
                    <a:lnTo>
                      <a:pt x="55" y="24"/>
                    </a:lnTo>
                    <a:lnTo>
                      <a:pt x="58" y="44"/>
                    </a:lnTo>
                    <a:lnTo>
                      <a:pt x="57" y="63"/>
                    </a:lnTo>
                    <a:lnTo>
                      <a:pt x="51" y="83"/>
                    </a:lnTo>
                    <a:lnTo>
                      <a:pt x="44" y="99"/>
                    </a:lnTo>
                    <a:lnTo>
                      <a:pt x="33" y="114"/>
                    </a:lnTo>
                    <a:lnTo>
                      <a:pt x="19" y="127"/>
                    </a:lnTo>
                    <a:lnTo>
                      <a:pt x="0" y="138"/>
                    </a:lnTo>
                    <a:lnTo>
                      <a:pt x="6" y="149"/>
                    </a:lnTo>
                    <a:lnTo>
                      <a:pt x="24" y="137"/>
                    </a:lnTo>
                    <a:lnTo>
                      <a:pt x="41" y="123"/>
                    </a:lnTo>
                    <a:lnTo>
                      <a:pt x="53" y="105"/>
                    </a:lnTo>
                    <a:lnTo>
                      <a:pt x="62" y="85"/>
                    </a:lnTo>
                    <a:lnTo>
                      <a:pt x="68" y="65"/>
                    </a:lnTo>
                    <a:lnTo>
                      <a:pt x="69" y="44"/>
                    </a:lnTo>
                    <a:lnTo>
                      <a:pt x="66" y="22"/>
                    </a:lnTo>
                    <a:lnTo>
                      <a:pt x="59" y="0"/>
                    </a:lnTo>
                    <a:lnTo>
                      <a:pt x="4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07" name="Freeform 1847">
                <a:extLst>
                  <a:ext uri="{FF2B5EF4-FFF2-40B4-BE49-F238E27FC236}">
                    <a16:creationId xmlns:a16="http://schemas.microsoft.com/office/drawing/2014/main" id="{78948C3B-4FB3-FED4-25A8-9910FF23F9E8}"/>
                  </a:ext>
                </a:extLst>
              </p:cNvPr>
              <p:cNvSpPr>
                <a:spLocks/>
              </p:cNvSpPr>
              <p:nvPr/>
            </p:nvSpPr>
            <p:spPr bwMode="auto">
              <a:xfrm>
                <a:off x="4262" y="2482"/>
                <a:ext cx="50" cy="23"/>
              </a:xfrm>
              <a:custGeom>
                <a:avLst/>
                <a:gdLst>
                  <a:gd name="T0" fmla="*/ 7 w 150"/>
                  <a:gd name="T1" fmla="*/ 22 h 70"/>
                  <a:gd name="T2" fmla="*/ 25 w 150"/>
                  <a:gd name="T3" fmla="*/ 14 h 70"/>
                  <a:gd name="T4" fmla="*/ 45 w 150"/>
                  <a:gd name="T5" fmla="*/ 11 h 70"/>
                  <a:gd name="T6" fmla="*/ 63 w 150"/>
                  <a:gd name="T7" fmla="*/ 13 h 70"/>
                  <a:gd name="T8" fmla="*/ 83 w 150"/>
                  <a:gd name="T9" fmla="*/ 19 h 70"/>
                  <a:gd name="T10" fmla="*/ 101 w 150"/>
                  <a:gd name="T11" fmla="*/ 26 h 70"/>
                  <a:gd name="T12" fmla="*/ 115 w 150"/>
                  <a:gd name="T13" fmla="*/ 37 h 70"/>
                  <a:gd name="T14" fmla="*/ 129 w 150"/>
                  <a:gd name="T15" fmla="*/ 51 h 70"/>
                  <a:gd name="T16" fmla="*/ 138 w 150"/>
                  <a:gd name="T17" fmla="*/ 70 h 70"/>
                  <a:gd name="T18" fmla="*/ 150 w 150"/>
                  <a:gd name="T19" fmla="*/ 64 h 70"/>
                  <a:gd name="T20" fmla="*/ 137 w 150"/>
                  <a:gd name="T21" fmla="*/ 46 h 70"/>
                  <a:gd name="T22" fmla="*/ 123 w 150"/>
                  <a:gd name="T23" fmla="*/ 29 h 70"/>
                  <a:gd name="T24" fmla="*/ 107 w 150"/>
                  <a:gd name="T25" fmla="*/ 17 h 70"/>
                  <a:gd name="T26" fmla="*/ 86 w 150"/>
                  <a:gd name="T27" fmla="*/ 7 h 70"/>
                  <a:gd name="T28" fmla="*/ 66 w 150"/>
                  <a:gd name="T29" fmla="*/ 2 h 70"/>
                  <a:gd name="T30" fmla="*/ 45 w 150"/>
                  <a:gd name="T31" fmla="*/ 0 h 70"/>
                  <a:gd name="T32" fmla="*/ 22 w 150"/>
                  <a:gd name="T33" fmla="*/ 3 h 70"/>
                  <a:gd name="T34" fmla="*/ 0 w 150"/>
                  <a:gd name="T35" fmla="*/ 10 h 70"/>
                  <a:gd name="T36" fmla="*/ 7 w 150"/>
                  <a:gd name="T37" fmla="*/ 2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70">
                    <a:moveTo>
                      <a:pt x="7" y="22"/>
                    </a:moveTo>
                    <a:lnTo>
                      <a:pt x="25" y="14"/>
                    </a:lnTo>
                    <a:lnTo>
                      <a:pt x="45" y="11"/>
                    </a:lnTo>
                    <a:lnTo>
                      <a:pt x="63" y="13"/>
                    </a:lnTo>
                    <a:lnTo>
                      <a:pt x="83" y="19"/>
                    </a:lnTo>
                    <a:lnTo>
                      <a:pt x="101" y="26"/>
                    </a:lnTo>
                    <a:lnTo>
                      <a:pt x="115" y="37"/>
                    </a:lnTo>
                    <a:lnTo>
                      <a:pt x="129" y="51"/>
                    </a:lnTo>
                    <a:lnTo>
                      <a:pt x="138" y="70"/>
                    </a:lnTo>
                    <a:lnTo>
                      <a:pt x="150" y="64"/>
                    </a:lnTo>
                    <a:lnTo>
                      <a:pt x="137" y="46"/>
                    </a:lnTo>
                    <a:lnTo>
                      <a:pt x="123" y="29"/>
                    </a:lnTo>
                    <a:lnTo>
                      <a:pt x="107" y="17"/>
                    </a:lnTo>
                    <a:lnTo>
                      <a:pt x="86" y="7"/>
                    </a:lnTo>
                    <a:lnTo>
                      <a:pt x="66" y="2"/>
                    </a:lnTo>
                    <a:lnTo>
                      <a:pt x="45" y="0"/>
                    </a:lnTo>
                    <a:lnTo>
                      <a:pt x="22" y="3"/>
                    </a:lnTo>
                    <a:lnTo>
                      <a:pt x="0" y="10"/>
                    </a:lnTo>
                    <a:lnTo>
                      <a:pt x="7"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08" name="Freeform 1848">
                <a:extLst>
                  <a:ext uri="{FF2B5EF4-FFF2-40B4-BE49-F238E27FC236}">
                    <a16:creationId xmlns:a16="http://schemas.microsoft.com/office/drawing/2014/main" id="{DA86D259-DE9D-1B52-AEE6-BDE9DA4B9B8E}"/>
                  </a:ext>
                </a:extLst>
              </p:cNvPr>
              <p:cNvSpPr>
                <a:spLocks/>
              </p:cNvSpPr>
              <p:nvPr/>
            </p:nvSpPr>
            <p:spPr bwMode="auto">
              <a:xfrm>
                <a:off x="4241" y="2485"/>
                <a:ext cx="24" cy="49"/>
              </a:xfrm>
              <a:custGeom>
                <a:avLst/>
                <a:gdLst>
                  <a:gd name="T0" fmla="*/ 22 w 70"/>
                  <a:gd name="T1" fmla="*/ 144 h 149"/>
                  <a:gd name="T2" fmla="*/ 15 w 70"/>
                  <a:gd name="T3" fmla="*/ 125 h 149"/>
                  <a:gd name="T4" fmla="*/ 12 w 70"/>
                  <a:gd name="T5" fmla="*/ 105 h 149"/>
                  <a:gd name="T6" fmla="*/ 13 w 70"/>
                  <a:gd name="T7" fmla="*/ 86 h 149"/>
                  <a:gd name="T8" fmla="*/ 19 w 70"/>
                  <a:gd name="T9" fmla="*/ 66 h 149"/>
                  <a:gd name="T10" fmla="*/ 26 w 70"/>
                  <a:gd name="T11" fmla="*/ 50 h 149"/>
                  <a:gd name="T12" fmla="*/ 37 w 70"/>
                  <a:gd name="T13" fmla="*/ 34 h 149"/>
                  <a:gd name="T14" fmla="*/ 51 w 70"/>
                  <a:gd name="T15" fmla="*/ 22 h 149"/>
                  <a:gd name="T16" fmla="*/ 70 w 70"/>
                  <a:gd name="T17" fmla="*/ 11 h 149"/>
                  <a:gd name="T18" fmla="*/ 64 w 70"/>
                  <a:gd name="T19" fmla="*/ 0 h 149"/>
                  <a:gd name="T20" fmla="*/ 45 w 70"/>
                  <a:gd name="T21" fmla="*/ 13 h 149"/>
                  <a:gd name="T22" fmla="*/ 29 w 70"/>
                  <a:gd name="T23" fmla="*/ 25 h 149"/>
                  <a:gd name="T24" fmla="*/ 17 w 70"/>
                  <a:gd name="T25" fmla="*/ 44 h 149"/>
                  <a:gd name="T26" fmla="*/ 8 w 70"/>
                  <a:gd name="T27" fmla="*/ 64 h 149"/>
                  <a:gd name="T28" fmla="*/ 2 w 70"/>
                  <a:gd name="T29" fmla="*/ 84 h 149"/>
                  <a:gd name="T30" fmla="*/ 0 w 70"/>
                  <a:gd name="T31" fmla="*/ 105 h 149"/>
                  <a:gd name="T32" fmla="*/ 3 w 70"/>
                  <a:gd name="T33" fmla="*/ 127 h 149"/>
                  <a:gd name="T34" fmla="*/ 10 w 70"/>
                  <a:gd name="T35" fmla="*/ 149 h 149"/>
                  <a:gd name="T36" fmla="*/ 22 w 70"/>
                  <a:gd name="T37" fmla="*/ 14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149">
                    <a:moveTo>
                      <a:pt x="22" y="144"/>
                    </a:moveTo>
                    <a:lnTo>
                      <a:pt x="15" y="125"/>
                    </a:lnTo>
                    <a:lnTo>
                      <a:pt x="12" y="105"/>
                    </a:lnTo>
                    <a:lnTo>
                      <a:pt x="13" y="86"/>
                    </a:lnTo>
                    <a:lnTo>
                      <a:pt x="19" y="66"/>
                    </a:lnTo>
                    <a:lnTo>
                      <a:pt x="26" y="50"/>
                    </a:lnTo>
                    <a:lnTo>
                      <a:pt x="37" y="34"/>
                    </a:lnTo>
                    <a:lnTo>
                      <a:pt x="51" y="22"/>
                    </a:lnTo>
                    <a:lnTo>
                      <a:pt x="70" y="11"/>
                    </a:lnTo>
                    <a:lnTo>
                      <a:pt x="64" y="0"/>
                    </a:lnTo>
                    <a:lnTo>
                      <a:pt x="45" y="13"/>
                    </a:lnTo>
                    <a:lnTo>
                      <a:pt x="29" y="25"/>
                    </a:lnTo>
                    <a:lnTo>
                      <a:pt x="17" y="44"/>
                    </a:lnTo>
                    <a:lnTo>
                      <a:pt x="8" y="64"/>
                    </a:lnTo>
                    <a:lnTo>
                      <a:pt x="2" y="84"/>
                    </a:lnTo>
                    <a:lnTo>
                      <a:pt x="0" y="105"/>
                    </a:lnTo>
                    <a:lnTo>
                      <a:pt x="3" y="127"/>
                    </a:lnTo>
                    <a:lnTo>
                      <a:pt x="10" y="149"/>
                    </a:lnTo>
                    <a:lnTo>
                      <a:pt x="22"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09" name="Freeform 1849">
                <a:extLst>
                  <a:ext uri="{FF2B5EF4-FFF2-40B4-BE49-F238E27FC236}">
                    <a16:creationId xmlns:a16="http://schemas.microsoft.com/office/drawing/2014/main" id="{902CDDC8-A257-62ED-33E9-149579A2B6DD}"/>
                  </a:ext>
                </a:extLst>
              </p:cNvPr>
              <p:cNvSpPr>
                <a:spLocks/>
              </p:cNvSpPr>
              <p:nvPr/>
            </p:nvSpPr>
            <p:spPr bwMode="auto">
              <a:xfrm>
                <a:off x="4410" y="2525"/>
                <a:ext cx="71" cy="70"/>
              </a:xfrm>
              <a:custGeom>
                <a:avLst/>
                <a:gdLst>
                  <a:gd name="T0" fmla="*/ 47 w 211"/>
                  <a:gd name="T1" fmla="*/ 18 h 211"/>
                  <a:gd name="T2" fmla="*/ 30 w 211"/>
                  <a:gd name="T3" fmla="*/ 32 h 211"/>
                  <a:gd name="T4" fmla="*/ 17 w 211"/>
                  <a:gd name="T5" fmla="*/ 47 h 211"/>
                  <a:gd name="T6" fmla="*/ 7 w 211"/>
                  <a:gd name="T7" fmla="*/ 66 h 211"/>
                  <a:gd name="T8" fmla="*/ 1 w 211"/>
                  <a:gd name="T9" fmla="*/ 84 h 211"/>
                  <a:gd name="T10" fmla="*/ 0 w 211"/>
                  <a:gd name="T11" fmla="*/ 106 h 211"/>
                  <a:gd name="T12" fmla="*/ 1 w 211"/>
                  <a:gd name="T13" fmla="*/ 125 h 211"/>
                  <a:gd name="T14" fmla="*/ 7 w 211"/>
                  <a:gd name="T15" fmla="*/ 145 h 211"/>
                  <a:gd name="T16" fmla="*/ 17 w 211"/>
                  <a:gd name="T17" fmla="*/ 164 h 211"/>
                  <a:gd name="T18" fmla="*/ 30 w 211"/>
                  <a:gd name="T19" fmla="*/ 180 h 211"/>
                  <a:gd name="T20" fmla="*/ 46 w 211"/>
                  <a:gd name="T21" fmla="*/ 193 h 211"/>
                  <a:gd name="T22" fmla="*/ 64 w 211"/>
                  <a:gd name="T23" fmla="*/ 202 h 211"/>
                  <a:gd name="T24" fmla="*/ 84 w 211"/>
                  <a:gd name="T25" fmla="*/ 210 h 211"/>
                  <a:gd name="T26" fmla="*/ 104 w 211"/>
                  <a:gd name="T27" fmla="*/ 211 h 211"/>
                  <a:gd name="T28" fmla="*/ 124 w 211"/>
                  <a:gd name="T29" fmla="*/ 210 h 211"/>
                  <a:gd name="T30" fmla="*/ 144 w 211"/>
                  <a:gd name="T31" fmla="*/ 204 h 211"/>
                  <a:gd name="T32" fmla="*/ 164 w 211"/>
                  <a:gd name="T33" fmla="*/ 196 h 211"/>
                  <a:gd name="T34" fmla="*/ 180 w 211"/>
                  <a:gd name="T35" fmla="*/ 180 h 211"/>
                  <a:gd name="T36" fmla="*/ 193 w 211"/>
                  <a:gd name="T37" fmla="*/ 165 h 211"/>
                  <a:gd name="T38" fmla="*/ 204 w 211"/>
                  <a:gd name="T39" fmla="*/ 147 h 211"/>
                  <a:gd name="T40" fmla="*/ 209 w 211"/>
                  <a:gd name="T41" fmla="*/ 128 h 211"/>
                  <a:gd name="T42" fmla="*/ 211 w 211"/>
                  <a:gd name="T43" fmla="*/ 107 h 211"/>
                  <a:gd name="T44" fmla="*/ 209 w 211"/>
                  <a:gd name="T45" fmla="*/ 87 h 211"/>
                  <a:gd name="T46" fmla="*/ 204 w 211"/>
                  <a:gd name="T47" fmla="*/ 67 h 211"/>
                  <a:gd name="T48" fmla="*/ 193 w 211"/>
                  <a:gd name="T49" fmla="*/ 49 h 211"/>
                  <a:gd name="T50" fmla="*/ 180 w 211"/>
                  <a:gd name="T51" fmla="*/ 32 h 211"/>
                  <a:gd name="T52" fmla="*/ 165 w 211"/>
                  <a:gd name="T53" fmla="*/ 19 h 211"/>
                  <a:gd name="T54" fmla="*/ 146 w 211"/>
                  <a:gd name="T55" fmla="*/ 10 h 211"/>
                  <a:gd name="T56" fmla="*/ 126 w 211"/>
                  <a:gd name="T57" fmla="*/ 4 h 211"/>
                  <a:gd name="T58" fmla="*/ 106 w 211"/>
                  <a:gd name="T59" fmla="*/ 0 h 211"/>
                  <a:gd name="T60" fmla="*/ 86 w 211"/>
                  <a:gd name="T61" fmla="*/ 1 h 211"/>
                  <a:gd name="T62" fmla="*/ 67 w 211"/>
                  <a:gd name="T63" fmla="*/ 7 h 211"/>
                  <a:gd name="T64" fmla="*/ 47 w 211"/>
                  <a:gd name="T65" fmla="*/ 1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1">
                    <a:moveTo>
                      <a:pt x="47" y="18"/>
                    </a:moveTo>
                    <a:lnTo>
                      <a:pt x="30" y="32"/>
                    </a:lnTo>
                    <a:lnTo>
                      <a:pt x="17" y="47"/>
                    </a:lnTo>
                    <a:lnTo>
                      <a:pt x="7" y="66"/>
                    </a:lnTo>
                    <a:lnTo>
                      <a:pt x="1" y="84"/>
                    </a:lnTo>
                    <a:lnTo>
                      <a:pt x="0" y="106"/>
                    </a:lnTo>
                    <a:lnTo>
                      <a:pt x="1" y="125"/>
                    </a:lnTo>
                    <a:lnTo>
                      <a:pt x="7" y="145"/>
                    </a:lnTo>
                    <a:lnTo>
                      <a:pt x="17" y="164"/>
                    </a:lnTo>
                    <a:lnTo>
                      <a:pt x="30" y="180"/>
                    </a:lnTo>
                    <a:lnTo>
                      <a:pt x="46" y="193"/>
                    </a:lnTo>
                    <a:lnTo>
                      <a:pt x="64" y="202"/>
                    </a:lnTo>
                    <a:lnTo>
                      <a:pt x="84" y="210"/>
                    </a:lnTo>
                    <a:lnTo>
                      <a:pt x="104" y="211"/>
                    </a:lnTo>
                    <a:lnTo>
                      <a:pt x="124" y="210"/>
                    </a:lnTo>
                    <a:lnTo>
                      <a:pt x="144" y="204"/>
                    </a:lnTo>
                    <a:lnTo>
                      <a:pt x="164" y="196"/>
                    </a:lnTo>
                    <a:lnTo>
                      <a:pt x="180" y="180"/>
                    </a:lnTo>
                    <a:lnTo>
                      <a:pt x="193" y="165"/>
                    </a:lnTo>
                    <a:lnTo>
                      <a:pt x="204" y="147"/>
                    </a:lnTo>
                    <a:lnTo>
                      <a:pt x="209" y="128"/>
                    </a:lnTo>
                    <a:lnTo>
                      <a:pt x="211" y="107"/>
                    </a:lnTo>
                    <a:lnTo>
                      <a:pt x="209" y="87"/>
                    </a:lnTo>
                    <a:lnTo>
                      <a:pt x="204" y="67"/>
                    </a:lnTo>
                    <a:lnTo>
                      <a:pt x="193" y="49"/>
                    </a:lnTo>
                    <a:lnTo>
                      <a:pt x="180" y="32"/>
                    </a:lnTo>
                    <a:lnTo>
                      <a:pt x="165" y="19"/>
                    </a:lnTo>
                    <a:lnTo>
                      <a:pt x="146" y="10"/>
                    </a:lnTo>
                    <a:lnTo>
                      <a:pt x="126" y="4"/>
                    </a:lnTo>
                    <a:lnTo>
                      <a:pt x="106" y="0"/>
                    </a:lnTo>
                    <a:lnTo>
                      <a:pt x="86" y="1"/>
                    </a:lnTo>
                    <a:lnTo>
                      <a:pt x="67" y="7"/>
                    </a:lnTo>
                    <a:lnTo>
                      <a:pt x="47" y="18"/>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10" name="Freeform 1850">
                <a:extLst>
                  <a:ext uri="{FF2B5EF4-FFF2-40B4-BE49-F238E27FC236}">
                    <a16:creationId xmlns:a16="http://schemas.microsoft.com/office/drawing/2014/main" id="{BED3D881-7C0B-354A-608D-B8AA649EBAF8}"/>
                  </a:ext>
                </a:extLst>
              </p:cNvPr>
              <p:cNvSpPr>
                <a:spLocks/>
              </p:cNvSpPr>
              <p:nvPr/>
            </p:nvSpPr>
            <p:spPr bwMode="auto">
              <a:xfrm>
                <a:off x="4409" y="2529"/>
                <a:ext cx="18" cy="51"/>
              </a:xfrm>
              <a:custGeom>
                <a:avLst/>
                <a:gdLst>
                  <a:gd name="T0" fmla="*/ 27 w 55"/>
                  <a:gd name="T1" fmla="*/ 148 h 152"/>
                  <a:gd name="T2" fmla="*/ 19 w 55"/>
                  <a:gd name="T3" fmla="*/ 129 h 152"/>
                  <a:gd name="T4" fmla="*/ 12 w 55"/>
                  <a:gd name="T5" fmla="*/ 110 h 152"/>
                  <a:gd name="T6" fmla="*/ 11 w 55"/>
                  <a:gd name="T7" fmla="*/ 91 h 152"/>
                  <a:gd name="T8" fmla="*/ 12 w 55"/>
                  <a:gd name="T9" fmla="*/ 71 h 152"/>
                  <a:gd name="T10" fmla="*/ 19 w 55"/>
                  <a:gd name="T11" fmla="*/ 55 h 152"/>
                  <a:gd name="T12" fmla="*/ 27 w 55"/>
                  <a:gd name="T13" fmla="*/ 36 h 152"/>
                  <a:gd name="T14" fmla="*/ 39 w 55"/>
                  <a:gd name="T15" fmla="*/ 22 h 152"/>
                  <a:gd name="T16" fmla="*/ 55 w 55"/>
                  <a:gd name="T17" fmla="*/ 8 h 152"/>
                  <a:gd name="T18" fmla="*/ 49 w 55"/>
                  <a:gd name="T19" fmla="*/ 0 h 152"/>
                  <a:gd name="T20" fmla="*/ 31 w 55"/>
                  <a:gd name="T21" fmla="*/ 13 h 152"/>
                  <a:gd name="T22" fmla="*/ 19 w 55"/>
                  <a:gd name="T23" fmla="*/ 31 h 152"/>
                  <a:gd name="T24" fmla="*/ 7 w 55"/>
                  <a:gd name="T25" fmla="*/ 49 h 152"/>
                  <a:gd name="T26" fmla="*/ 1 w 55"/>
                  <a:gd name="T27" fmla="*/ 69 h 152"/>
                  <a:gd name="T28" fmla="*/ 0 w 55"/>
                  <a:gd name="T29" fmla="*/ 91 h 152"/>
                  <a:gd name="T30" fmla="*/ 1 w 55"/>
                  <a:gd name="T31" fmla="*/ 114 h 152"/>
                  <a:gd name="T32" fmla="*/ 7 w 55"/>
                  <a:gd name="T33" fmla="*/ 135 h 152"/>
                  <a:gd name="T34" fmla="*/ 19 w 55"/>
                  <a:gd name="T35" fmla="*/ 152 h 152"/>
                  <a:gd name="T36" fmla="*/ 27 w 55"/>
                  <a:gd name="T37" fmla="*/ 1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2">
                    <a:moveTo>
                      <a:pt x="27" y="148"/>
                    </a:moveTo>
                    <a:lnTo>
                      <a:pt x="19" y="129"/>
                    </a:lnTo>
                    <a:lnTo>
                      <a:pt x="12" y="110"/>
                    </a:lnTo>
                    <a:lnTo>
                      <a:pt x="11" y="91"/>
                    </a:lnTo>
                    <a:lnTo>
                      <a:pt x="12" y="71"/>
                    </a:lnTo>
                    <a:lnTo>
                      <a:pt x="19" y="55"/>
                    </a:lnTo>
                    <a:lnTo>
                      <a:pt x="27" y="36"/>
                    </a:lnTo>
                    <a:lnTo>
                      <a:pt x="39" y="22"/>
                    </a:lnTo>
                    <a:lnTo>
                      <a:pt x="55" y="8"/>
                    </a:lnTo>
                    <a:lnTo>
                      <a:pt x="49" y="0"/>
                    </a:lnTo>
                    <a:lnTo>
                      <a:pt x="31" y="13"/>
                    </a:lnTo>
                    <a:lnTo>
                      <a:pt x="19" y="31"/>
                    </a:lnTo>
                    <a:lnTo>
                      <a:pt x="7" y="49"/>
                    </a:lnTo>
                    <a:lnTo>
                      <a:pt x="1" y="69"/>
                    </a:lnTo>
                    <a:lnTo>
                      <a:pt x="0" y="91"/>
                    </a:lnTo>
                    <a:lnTo>
                      <a:pt x="1" y="114"/>
                    </a:lnTo>
                    <a:lnTo>
                      <a:pt x="7" y="135"/>
                    </a:lnTo>
                    <a:lnTo>
                      <a:pt x="19" y="152"/>
                    </a:lnTo>
                    <a:lnTo>
                      <a:pt x="27"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11" name="Freeform 1851">
                <a:extLst>
                  <a:ext uri="{FF2B5EF4-FFF2-40B4-BE49-F238E27FC236}">
                    <a16:creationId xmlns:a16="http://schemas.microsoft.com/office/drawing/2014/main" id="{8BF734E8-EC67-0496-F023-75255AD23A64}"/>
                  </a:ext>
                </a:extLst>
              </p:cNvPr>
              <p:cNvSpPr>
                <a:spLocks/>
              </p:cNvSpPr>
              <p:nvPr/>
            </p:nvSpPr>
            <p:spPr bwMode="auto">
              <a:xfrm>
                <a:off x="4415" y="2579"/>
                <a:ext cx="51" cy="18"/>
              </a:xfrm>
              <a:custGeom>
                <a:avLst/>
                <a:gdLst>
                  <a:gd name="T0" fmla="*/ 148 w 152"/>
                  <a:gd name="T1" fmla="*/ 29 h 55"/>
                  <a:gd name="T2" fmla="*/ 129 w 152"/>
                  <a:gd name="T3" fmla="*/ 36 h 55"/>
                  <a:gd name="T4" fmla="*/ 109 w 152"/>
                  <a:gd name="T5" fmla="*/ 42 h 55"/>
                  <a:gd name="T6" fmla="*/ 90 w 152"/>
                  <a:gd name="T7" fmla="*/ 43 h 55"/>
                  <a:gd name="T8" fmla="*/ 71 w 152"/>
                  <a:gd name="T9" fmla="*/ 42 h 55"/>
                  <a:gd name="T10" fmla="*/ 54 w 152"/>
                  <a:gd name="T11" fmla="*/ 35 h 55"/>
                  <a:gd name="T12" fmla="*/ 35 w 152"/>
                  <a:gd name="T13" fmla="*/ 27 h 55"/>
                  <a:gd name="T14" fmla="*/ 21 w 152"/>
                  <a:gd name="T15" fmla="*/ 15 h 55"/>
                  <a:gd name="T16" fmla="*/ 8 w 152"/>
                  <a:gd name="T17" fmla="*/ 0 h 55"/>
                  <a:gd name="T18" fmla="*/ 0 w 152"/>
                  <a:gd name="T19" fmla="*/ 4 h 55"/>
                  <a:gd name="T20" fmla="*/ 13 w 152"/>
                  <a:gd name="T21" fmla="*/ 23 h 55"/>
                  <a:gd name="T22" fmla="*/ 29 w 152"/>
                  <a:gd name="T23" fmla="*/ 36 h 55"/>
                  <a:gd name="T24" fmla="*/ 48 w 152"/>
                  <a:gd name="T25" fmla="*/ 47 h 55"/>
                  <a:gd name="T26" fmla="*/ 69 w 152"/>
                  <a:gd name="T27" fmla="*/ 52 h 55"/>
                  <a:gd name="T28" fmla="*/ 90 w 152"/>
                  <a:gd name="T29" fmla="*/ 55 h 55"/>
                  <a:gd name="T30" fmla="*/ 111 w 152"/>
                  <a:gd name="T31" fmla="*/ 52 h 55"/>
                  <a:gd name="T32" fmla="*/ 131 w 152"/>
                  <a:gd name="T33" fmla="*/ 48 h 55"/>
                  <a:gd name="T34" fmla="*/ 152 w 152"/>
                  <a:gd name="T35" fmla="*/ 37 h 55"/>
                  <a:gd name="T36" fmla="*/ 148 w 152"/>
                  <a:gd name="T3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55">
                    <a:moveTo>
                      <a:pt x="148" y="29"/>
                    </a:moveTo>
                    <a:lnTo>
                      <a:pt x="129" y="36"/>
                    </a:lnTo>
                    <a:lnTo>
                      <a:pt x="109" y="42"/>
                    </a:lnTo>
                    <a:lnTo>
                      <a:pt x="90" y="43"/>
                    </a:lnTo>
                    <a:lnTo>
                      <a:pt x="71" y="42"/>
                    </a:lnTo>
                    <a:lnTo>
                      <a:pt x="54" y="35"/>
                    </a:lnTo>
                    <a:lnTo>
                      <a:pt x="35" y="27"/>
                    </a:lnTo>
                    <a:lnTo>
                      <a:pt x="21" y="15"/>
                    </a:lnTo>
                    <a:lnTo>
                      <a:pt x="8" y="0"/>
                    </a:lnTo>
                    <a:lnTo>
                      <a:pt x="0" y="4"/>
                    </a:lnTo>
                    <a:lnTo>
                      <a:pt x="13" y="23"/>
                    </a:lnTo>
                    <a:lnTo>
                      <a:pt x="29" y="36"/>
                    </a:lnTo>
                    <a:lnTo>
                      <a:pt x="48" y="47"/>
                    </a:lnTo>
                    <a:lnTo>
                      <a:pt x="69" y="52"/>
                    </a:lnTo>
                    <a:lnTo>
                      <a:pt x="90" y="55"/>
                    </a:lnTo>
                    <a:lnTo>
                      <a:pt x="111" y="52"/>
                    </a:lnTo>
                    <a:lnTo>
                      <a:pt x="131" y="48"/>
                    </a:lnTo>
                    <a:lnTo>
                      <a:pt x="152" y="37"/>
                    </a:lnTo>
                    <a:lnTo>
                      <a:pt x="148"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12" name="Freeform 1852">
                <a:extLst>
                  <a:ext uri="{FF2B5EF4-FFF2-40B4-BE49-F238E27FC236}">
                    <a16:creationId xmlns:a16="http://schemas.microsoft.com/office/drawing/2014/main" id="{71C06D5E-44ED-56F3-AF76-A712E9FB5435}"/>
                  </a:ext>
                </a:extLst>
              </p:cNvPr>
              <p:cNvSpPr>
                <a:spLocks/>
              </p:cNvSpPr>
              <p:nvPr/>
            </p:nvSpPr>
            <p:spPr bwMode="auto">
              <a:xfrm>
                <a:off x="4465" y="2540"/>
                <a:ext cx="18" cy="51"/>
              </a:xfrm>
              <a:custGeom>
                <a:avLst/>
                <a:gdLst>
                  <a:gd name="T0" fmla="*/ 27 w 55"/>
                  <a:gd name="T1" fmla="*/ 5 h 152"/>
                  <a:gd name="T2" fmla="*/ 36 w 55"/>
                  <a:gd name="T3" fmla="*/ 23 h 152"/>
                  <a:gd name="T4" fmla="*/ 42 w 55"/>
                  <a:gd name="T5" fmla="*/ 42 h 152"/>
                  <a:gd name="T6" fmla="*/ 43 w 55"/>
                  <a:gd name="T7" fmla="*/ 61 h 152"/>
                  <a:gd name="T8" fmla="*/ 42 w 55"/>
                  <a:gd name="T9" fmla="*/ 81 h 152"/>
                  <a:gd name="T10" fmla="*/ 36 w 55"/>
                  <a:gd name="T11" fmla="*/ 97 h 152"/>
                  <a:gd name="T12" fmla="*/ 27 w 55"/>
                  <a:gd name="T13" fmla="*/ 116 h 152"/>
                  <a:gd name="T14" fmla="*/ 15 w 55"/>
                  <a:gd name="T15" fmla="*/ 130 h 152"/>
                  <a:gd name="T16" fmla="*/ 0 w 55"/>
                  <a:gd name="T17" fmla="*/ 144 h 152"/>
                  <a:gd name="T18" fmla="*/ 4 w 55"/>
                  <a:gd name="T19" fmla="*/ 152 h 152"/>
                  <a:gd name="T20" fmla="*/ 23 w 55"/>
                  <a:gd name="T21" fmla="*/ 139 h 152"/>
                  <a:gd name="T22" fmla="*/ 36 w 55"/>
                  <a:gd name="T23" fmla="*/ 122 h 152"/>
                  <a:gd name="T24" fmla="*/ 48 w 55"/>
                  <a:gd name="T25" fmla="*/ 103 h 152"/>
                  <a:gd name="T26" fmla="*/ 52 w 55"/>
                  <a:gd name="T27" fmla="*/ 83 h 152"/>
                  <a:gd name="T28" fmla="*/ 55 w 55"/>
                  <a:gd name="T29" fmla="*/ 61 h 152"/>
                  <a:gd name="T30" fmla="*/ 52 w 55"/>
                  <a:gd name="T31" fmla="*/ 39 h 152"/>
                  <a:gd name="T32" fmla="*/ 48 w 55"/>
                  <a:gd name="T33" fmla="*/ 18 h 152"/>
                  <a:gd name="T34" fmla="*/ 36 w 55"/>
                  <a:gd name="T35" fmla="*/ 0 h 152"/>
                  <a:gd name="T36" fmla="*/ 27 w 55"/>
                  <a:gd name="T37" fmla="*/ 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2">
                    <a:moveTo>
                      <a:pt x="27" y="5"/>
                    </a:moveTo>
                    <a:lnTo>
                      <a:pt x="36" y="23"/>
                    </a:lnTo>
                    <a:lnTo>
                      <a:pt x="42" y="42"/>
                    </a:lnTo>
                    <a:lnTo>
                      <a:pt x="43" y="61"/>
                    </a:lnTo>
                    <a:lnTo>
                      <a:pt x="42" y="81"/>
                    </a:lnTo>
                    <a:lnTo>
                      <a:pt x="36" y="97"/>
                    </a:lnTo>
                    <a:lnTo>
                      <a:pt x="27" y="116"/>
                    </a:lnTo>
                    <a:lnTo>
                      <a:pt x="15" y="130"/>
                    </a:lnTo>
                    <a:lnTo>
                      <a:pt x="0" y="144"/>
                    </a:lnTo>
                    <a:lnTo>
                      <a:pt x="4" y="152"/>
                    </a:lnTo>
                    <a:lnTo>
                      <a:pt x="23" y="139"/>
                    </a:lnTo>
                    <a:lnTo>
                      <a:pt x="36" y="122"/>
                    </a:lnTo>
                    <a:lnTo>
                      <a:pt x="48" y="103"/>
                    </a:lnTo>
                    <a:lnTo>
                      <a:pt x="52" y="83"/>
                    </a:lnTo>
                    <a:lnTo>
                      <a:pt x="55" y="61"/>
                    </a:lnTo>
                    <a:lnTo>
                      <a:pt x="52" y="39"/>
                    </a:lnTo>
                    <a:lnTo>
                      <a:pt x="48" y="18"/>
                    </a:lnTo>
                    <a:lnTo>
                      <a:pt x="36" y="0"/>
                    </a:lnTo>
                    <a:lnTo>
                      <a:pt x="2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13" name="Freeform 1853">
                <a:extLst>
                  <a:ext uri="{FF2B5EF4-FFF2-40B4-BE49-F238E27FC236}">
                    <a16:creationId xmlns:a16="http://schemas.microsoft.com/office/drawing/2014/main" id="{AF916AB8-A38D-579A-23A4-844C318C9A9D}"/>
                  </a:ext>
                </a:extLst>
              </p:cNvPr>
              <p:cNvSpPr>
                <a:spLocks/>
              </p:cNvSpPr>
              <p:nvPr/>
            </p:nvSpPr>
            <p:spPr bwMode="auto">
              <a:xfrm>
                <a:off x="4426" y="2523"/>
                <a:ext cx="51" cy="19"/>
              </a:xfrm>
              <a:custGeom>
                <a:avLst/>
                <a:gdLst>
                  <a:gd name="T0" fmla="*/ 4 w 153"/>
                  <a:gd name="T1" fmla="*/ 27 h 58"/>
                  <a:gd name="T2" fmla="*/ 23 w 153"/>
                  <a:gd name="T3" fmla="*/ 19 h 58"/>
                  <a:gd name="T4" fmla="*/ 43 w 153"/>
                  <a:gd name="T5" fmla="*/ 13 h 58"/>
                  <a:gd name="T6" fmla="*/ 62 w 153"/>
                  <a:gd name="T7" fmla="*/ 12 h 58"/>
                  <a:gd name="T8" fmla="*/ 80 w 153"/>
                  <a:gd name="T9" fmla="*/ 14 h 58"/>
                  <a:gd name="T10" fmla="*/ 98 w 153"/>
                  <a:gd name="T11" fmla="*/ 20 h 58"/>
                  <a:gd name="T12" fmla="*/ 118 w 153"/>
                  <a:gd name="T13" fmla="*/ 28 h 58"/>
                  <a:gd name="T14" fmla="*/ 131 w 153"/>
                  <a:gd name="T15" fmla="*/ 41 h 58"/>
                  <a:gd name="T16" fmla="*/ 144 w 153"/>
                  <a:gd name="T17" fmla="*/ 58 h 58"/>
                  <a:gd name="T18" fmla="*/ 153 w 153"/>
                  <a:gd name="T19" fmla="*/ 52 h 58"/>
                  <a:gd name="T20" fmla="*/ 140 w 153"/>
                  <a:gd name="T21" fmla="*/ 33 h 58"/>
                  <a:gd name="T22" fmla="*/ 122 w 153"/>
                  <a:gd name="T23" fmla="*/ 20 h 58"/>
                  <a:gd name="T24" fmla="*/ 105 w 153"/>
                  <a:gd name="T25" fmla="*/ 10 h 58"/>
                  <a:gd name="T26" fmla="*/ 83 w 153"/>
                  <a:gd name="T27" fmla="*/ 4 h 58"/>
                  <a:gd name="T28" fmla="*/ 62 w 153"/>
                  <a:gd name="T29" fmla="*/ 0 h 58"/>
                  <a:gd name="T30" fmla="*/ 40 w 153"/>
                  <a:gd name="T31" fmla="*/ 3 h 58"/>
                  <a:gd name="T32" fmla="*/ 21 w 153"/>
                  <a:gd name="T33" fmla="*/ 7 h 58"/>
                  <a:gd name="T34" fmla="*/ 0 w 153"/>
                  <a:gd name="T35" fmla="*/ 19 h 58"/>
                  <a:gd name="T36" fmla="*/ 4 w 153"/>
                  <a:gd name="T37"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58">
                    <a:moveTo>
                      <a:pt x="4" y="27"/>
                    </a:moveTo>
                    <a:lnTo>
                      <a:pt x="23" y="19"/>
                    </a:lnTo>
                    <a:lnTo>
                      <a:pt x="43" y="13"/>
                    </a:lnTo>
                    <a:lnTo>
                      <a:pt x="62" y="12"/>
                    </a:lnTo>
                    <a:lnTo>
                      <a:pt x="80" y="14"/>
                    </a:lnTo>
                    <a:lnTo>
                      <a:pt x="98" y="20"/>
                    </a:lnTo>
                    <a:lnTo>
                      <a:pt x="118" y="28"/>
                    </a:lnTo>
                    <a:lnTo>
                      <a:pt x="131" y="41"/>
                    </a:lnTo>
                    <a:lnTo>
                      <a:pt x="144" y="58"/>
                    </a:lnTo>
                    <a:lnTo>
                      <a:pt x="153" y="52"/>
                    </a:lnTo>
                    <a:lnTo>
                      <a:pt x="140" y="33"/>
                    </a:lnTo>
                    <a:lnTo>
                      <a:pt x="122" y="20"/>
                    </a:lnTo>
                    <a:lnTo>
                      <a:pt x="105" y="10"/>
                    </a:lnTo>
                    <a:lnTo>
                      <a:pt x="83" y="4"/>
                    </a:lnTo>
                    <a:lnTo>
                      <a:pt x="62" y="0"/>
                    </a:lnTo>
                    <a:lnTo>
                      <a:pt x="40" y="3"/>
                    </a:lnTo>
                    <a:lnTo>
                      <a:pt x="21" y="7"/>
                    </a:lnTo>
                    <a:lnTo>
                      <a:pt x="0" y="19"/>
                    </a:lnTo>
                    <a:lnTo>
                      <a:pt x="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14" name="Freeform 1854">
                <a:extLst>
                  <a:ext uri="{FF2B5EF4-FFF2-40B4-BE49-F238E27FC236}">
                    <a16:creationId xmlns:a16="http://schemas.microsoft.com/office/drawing/2014/main" id="{CCD12E11-86D0-6611-5609-29316AFBC47D}"/>
                  </a:ext>
                </a:extLst>
              </p:cNvPr>
              <p:cNvSpPr>
                <a:spLocks/>
              </p:cNvSpPr>
              <p:nvPr/>
            </p:nvSpPr>
            <p:spPr bwMode="auto">
              <a:xfrm>
                <a:off x="4342" y="2527"/>
                <a:ext cx="70" cy="70"/>
              </a:xfrm>
              <a:custGeom>
                <a:avLst/>
                <a:gdLst>
                  <a:gd name="T0" fmla="*/ 48 w 211"/>
                  <a:gd name="T1" fmla="*/ 18 h 211"/>
                  <a:gd name="T2" fmla="*/ 30 w 211"/>
                  <a:gd name="T3" fmla="*/ 32 h 211"/>
                  <a:gd name="T4" fmla="*/ 17 w 211"/>
                  <a:gd name="T5" fmla="*/ 47 h 211"/>
                  <a:gd name="T6" fmla="*/ 8 w 211"/>
                  <a:gd name="T7" fmla="*/ 66 h 211"/>
                  <a:gd name="T8" fmla="*/ 2 w 211"/>
                  <a:gd name="T9" fmla="*/ 85 h 211"/>
                  <a:gd name="T10" fmla="*/ 0 w 211"/>
                  <a:gd name="T11" fmla="*/ 106 h 211"/>
                  <a:gd name="T12" fmla="*/ 2 w 211"/>
                  <a:gd name="T13" fmla="*/ 125 h 211"/>
                  <a:gd name="T14" fmla="*/ 8 w 211"/>
                  <a:gd name="T15" fmla="*/ 145 h 211"/>
                  <a:gd name="T16" fmla="*/ 17 w 211"/>
                  <a:gd name="T17" fmla="*/ 164 h 211"/>
                  <a:gd name="T18" fmla="*/ 30 w 211"/>
                  <a:gd name="T19" fmla="*/ 180 h 211"/>
                  <a:gd name="T20" fmla="*/ 45 w 211"/>
                  <a:gd name="T21" fmla="*/ 193 h 211"/>
                  <a:gd name="T22" fmla="*/ 64 w 211"/>
                  <a:gd name="T23" fmla="*/ 202 h 211"/>
                  <a:gd name="T24" fmla="*/ 84 w 211"/>
                  <a:gd name="T25" fmla="*/ 210 h 211"/>
                  <a:gd name="T26" fmla="*/ 104 w 211"/>
                  <a:gd name="T27" fmla="*/ 211 h 211"/>
                  <a:gd name="T28" fmla="*/ 124 w 211"/>
                  <a:gd name="T29" fmla="*/ 210 h 211"/>
                  <a:gd name="T30" fmla="*/ 144 w 211"/>
                  <a:gd name="T31" fmla="*/ 204 h 211"/>
                  <a:gd name="T32" fmla="*/ 164 w 211"/>
                  <a:gd name="T33" fmla="*/ 195 h 211"/>
                  <a:gd name="T34" fmla="*/ 181 w 211"/>
                  <a:gd name="T35" fmla="*/ 180 h 211"/>
                  <a:gd name="T36" fmla="*/ 194 w 211"/>
                  <a:gd name="T37" fmla="*/ 165 h 211"/>
                  <a:gd name="T38" fmla="*/ 203 w 211"/>
                  <a:gd name="T39" fmla="*/ 147 h 211"/>
                  <a:gd name="T40" fmla="*/ 209 w 211"/>
                  <a:gd name="T41" fmla="*/ 128 h 211"/>
                  <a:gd name="T42" fmla="*/ 211 w 211"/>
                  <a:gd name="T43" fmla="*/ 107 h 211"/>
                  <a:gd name="T44" fmla="*/ 209 w 211"/>
                  <a:gd name="T45" fmla="*/ 87 h 211"/>
                  <a:gd name="T46" fmla="*/ 203 w 211"/>
                  <a:gd name="T47" fmla="*/ 67 h 211"/>
                  <a:gd name="T48" fmla="*/ 194 w 211"/>
                  <a:gd name="T49" fmla="*/ 49 h 211"/>
                  <a:gd name="T50" fmla="*/ 181 w 211"/>
                  <a:gd name="T51" fmla="*/ 32 h 211"/>
                  <a:gd name="T52" fmla="*/ 165 w 211"/>
                  <a:gd name="T53" fmla="*/ 19 h 211"/>
                  <a:gd name="T54" fmla="*/ 147 w 211"/>
                  <a:gd name="T55" fmla="*/ 10 h 211"/>
                  <a:gd name="T56" fmla="*/ 126 w 211"/>
                  <a:gd name="T57" fmla="*/ 4 h 211"/>
                  <a:gd name="T58" fmla="*/ 106 w 211"/>
                  <a:gd name="T59" fmla="*/ 0 h 211"/>
                  <a:gd name="T60" fmla="*/ 86 w 211"/>
                  <a:gd name="T61" fmla="*/ 1 h 211"/>
                  <a:gd name="T62" fmla="*/ 68 w 211"/>
                  <a:gd name="T63" fmla="*/ 7 h 211"/>
                  <a:gd name="T64" fmla="*/ 48 w 211"/>
                  <a:gd name="T65" fmla="*/ 1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1">
                    <a:moveTo>
                      <a:pt x="48" y="18"/>
                    </a:moveTo>
                    <a:lnTo>
                      <a:pt x="30" y="32"/>
                    </a:lnTo>
                    <a:lnTo>
                      <a:pt x="17" y="47"/>
                    </a:lnTo>
                    <a:lnTo>
                      <a:pt x="8" y="66"/>
                    </a:lnTo>
                    <a:lnTo>
                      <a:pt x="2" y="85"/>
                    </a:lnTo>
                    <a:lnTo>
                      <a:pt x="0" y="106"/>
                    </a:lnTo>
                    <a:lnTo>
                      <a:pt x="2" y="125"/>
                    </a:lnTo>
                    <a:lnTo>
                      <a:pt x="8" y="145"/>
                    </a:lnTo>
                    <a:lnTo>
                      <a:pt x="17" y="164"/>
                    </a:lnTo>
                    <a:lnTo>
                      <a:pt x="30" y="180"/>
                    </a:lnTo>
                    <a:lnTo>
                      <a:pt x="45" y="193"/>
                    </a:lnTo>
                    <a:lnTo>
                      <a:pt x="64" y="202"/>
                    </a:lnTo>
                    <a:lnTo>
                      <a:pt x="84" y="210"/>
                    </a:lnTo>
                    <a:lnTo>
                      <a:pt x="104" y="211"/>
                    </a:lnTo>
                    <a:lnTo>
                      <a:pt x="124" y="210"/>
                    </a:lnTo>
                    <a:lnTo>
                      <a:pt x="144" y="204"/>
                    </a:lnTo>
                    <a:lnTo>
                      <a:pt x="164" y="195"/>
                    </a:lnTo>
                    <a:lnTo>
                      <a:pt x="181" y="180"/>
                    </a:lnTo>
                    <a:lnTo>
                      <a:pt x="194" y="165"/>
                    </a:lnTo>
                    <a:lnTo>
                      <a:pt x="203" y="147"/>
                    </a:lnTo>
                    <a:lnTo>
                      <a:pt x="209" y="128"/>
                    </a:lnTo>
                    <a:lnTo>
                      <a:pt x="211" y="107"/>
                    </a:lnTo>
                    <a:lnTo>
                      <a:pt x="209" y="87"/>
                    </a:lnTo>
                    <a:lnTo>
                      <a:pt x="203" y="67"/>
                    </a:lnTo>
                    <a:lnTo>
                      <a:pt x="194" y="49"/>
                    </a:lnTo>
                    <a:lnTo>
                      <a:pt x="181" y="32"/>
                    </a:lnTo>
                    <a:lnTo>
                      <a:pt x="165" y="19"/>
                    </a:lnTo>
                    <a:lnTo>
                      <a:pt x="147" y="10"/>
                    </a:lnTo>
                    <a:lnTo>
                      <a:pt x="126" y="4"/>
                    </a:lnTo>
                    <a:lnTo>
                      <a:pt x="106" y="0"/>
                    </a:lnTo>
                    <a:lnTo>
                      <a:pt x="86" y="1"/>
                    </a:lnTo>
                    <a:lnTo>
                      <a:pt x="68" y="7"/>
                    </a:lnTo>
                    <a:lnTo>
                      <a:pt x="48" y="18"/>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15" name="Freeform 1855">
                <a:extLst>
                  <a:ext uri="{FF2B5EF4-FFF2-40B4-BE49-F238E27FC236}">
                    <a16:creationId xmlns:a16="http://schemas.microsoft.com/office/drawing/2014/main" id="{2425485A-37A3-C725-5D8A-61B81D61984C}"/>
                  </a:ext>
                </a:extLst>
              </p:cNvPr>
              <p:cNvSpPr>
                <a:spLocks/>
              </p:cNvSpPr>
              <p:nvPr/>
            </p:nvSpPr>
            <p:spPr bwMode="auto">
              <a:xfrm>
                <a:off x="4340" y="2531"/>
                <a:ext cx="19" cy="51"/>
              </a:xfrm>
              <a:custGeom>
                <a:avLst/>
                <a:gdLst>
                  <a:gd name="T0" fmla="*/ 27 w 55"/>
                  <a:gd name="T1" fmla="*/ 148 h 152"/>
                  <a:gd name="T2" fmla="*/ 18 w 55"/>
                  <a:gd name="T3" fmla="*/ 129 h 152"/>
                  <a:gd name="T4" fmla="*/ 12 w 55"/>
                  <a:gd name="T5" fmla="*/ 110 h 152"/>
                  <a:gd name="T6" fmla="*/ 11 w 55"/>
                  <a:gd name="T7" fmla="*/ 91 h 152"/>
                  <a:gd name="T8" fmla="*/ 12 w 55"/>
                  <a:gd name="T9" fmla="*/ 72 h 152"/>
                  <a:gd name="T10" fmla="*/ 18 w 55"/>
                  <a:gd name="T11" fmla="*/ 55 h 152"/>
                  <a:gd name="T12" fmla="*/ 27 w 55"/>
                  <a:gd name="T13" fmla="*/ 36 h 152"/>
                  <a:gd name="T14" fmla="*/ 39 w 55"/>
                  <a:gd name="T15" fmla="*/ 22 h 152"/>
                  <a:gd name="T16" fmla="*/ 55 w 55"/>
                  <a:gd name="T17" fmla="*/ 8 h 152"/>
                  <a:gd name="T18" fmla="*/ 49 w 55"/>
                  <a:gd name="T19" fmla="*/ 0 h 152"/>
                  <a:gd name="T20" fmla="*/ 31 w 55"/>
                  <a:gd name="T21" fmla="*/ 13 h 152"/>
                  <a:gd name="T22" fmla="*/ 18 w 55"/>
                  <a:gd name="T23" fmla="*/ 31 h 152"/>
                  <a:gd name="T24" fmla="*/ 7 w 55"/>
                  <a:gd name="T25" fmla="*/ 49 h 152"/>
                  <a:gd name="T26" fmla="*/ 0 w 55"/>
                  <a:gd name="T27" fmla="*/ 69 h 152"/>
                  <a:gd name="T28" fmla="*/ 0 w 55"/>
                  <a:gd name="T29" fmla="*/ 91 h 152"/>
                  <a:gd name="T30" fmla="*/ 0 w 55"/>
                  <a:gd name="T31" fmla="*/ 112 h 152"/>
                  <a:gd name="T32" fmla="*/ 7 w 55"/>
                  <a:gd name="T33" fmla="*/ 135 h 152"/>
                  <a:gd name="T34" fmla="*/ 18 w 55"/>
                  <a:gd name="T35" fmla="*/ 152 h 152"/>
                  <a:gd name="T36" fmla="*/ 27 w 55"/>
                  <a:gd name="T37" fmla="*/ 1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2">
                    <a:moveTo>
                      <a:pt x="27" y="148"/>
                    </a:moveTo>
                    <a:lnTo>
                      <a:pt x="18" y="129"/>
                    </a:lnTo>
                    <a:lnTo>
                      <a:pt x="12" y="110"/>
                    </a:lnTo>
                    <a:lnTo>
                      <a:pt x="11" y="91"/>
                    </a:lnTo>
                    <a:lnTo>
                      <a:pt x="12" y="72"/>
                    </a:lnTo>
                    <a:lnTo>
                      <a:pt x="18" y="55"/>
                    </a:lnTo>
                    <a:lnTo>
                      <a:pt x="27" y="36"/>
                    </a:lnTo>
                    <a:lnTo>
                      <a:pt x="39" y="22"/>
                    </a:lnTo>
                    <a:lnTo>
                      <a:pt x="55" y="8"/>
                    </a:lnTo>
                    <a:lnTo>
                      <a:pt x="49" y="0"/>
                    </a:lnTo>
                    <a:lnTo>
                      <a:pt x="31" y="13"/>
                    </a:lnTo>
                    <a:lnTo>
                      <a:pt x="18" y="31"/>
                    </a:lnTo>
                    <a:lnTo>
                      <a:pt x="7" y="49"/>
                    </a:lnTo>
                    <a:lnTo>
                      <a:pt x="0" y="69"/>
                    </a:lnTo>
                    <a:lnTo>
                      <a:pt x="0" y="91"/>
                    </a:lnTo>
                    <a:lnTo>
                      <a:pt x="0" y="112"/>
                    </a:lnTo>
                    <a:lnTo>
                      <a:pt x="7" y="135"/>
                    </a:lnTo>
                    <a:lnTo>
                      <a:pt x="18" y="152"/>
                    </a:lnTo>
                    <a:lnTo>
                      <a:pt x="27"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16" name="Freeform 1856">
                <a:extLst>
                  <a:ext uri="{FF2B5EF4-FFF2-40B4-BE49-F238E27FC236}">
                    <a16:creationId xmlns:a16="http://schemas.microsoft.com/office/drawing/2014/main" id="{4F1122EC-D2F5-8C6B-BECB-0C59D43E5CC3}"/>
                  </a:ext>
                </a:extLst>
              </p:cNvPr>
              <p:cNvSpPr>
                <a:spLocks/>
              </p:cNvSpPr>
              <p:nvPr/>
            </p:nvSpPr>
            <p:spPr bwMode="auto">
              <a:xfrm>
                <a:off x="4346" y="2581"/>
                <a:ext cx="51" cy="18"/>
              </a:xfrm>
              <a:custGeom>
                <a:avLst/>
                <a:gdLst>
                  <a:gd name="T0" fmla="*/ 147 w 153"/>
                  <a:gd name="T1" fmla="*/ 29 h 55"/>
                  <a:gd name="T2" fmla="*/ 129 w 153"/>
                  <a:gd name="T3" fmla="*/ 36 h 55"/>
                  <a:gd name="T4" fmla="*/ 109 w 153"/>
                  <a:gd name="T5" fmla="*/ 42 h 55"/>
                  <a:gd name="T6" fmla="*/ 90 w 153"/>
                  <a:gd name="T7" fmla="*/ 43 h 55"/>
                  <a:gd name="T8" fmla="*/ 72 w 153"/>
                  <a:gd name="T9" fmla="*/ 42 h 55"/>
                  <a:gd name="T10" fmla="*/ 54 w 153"/>
                  <a:gd name="T11" fmla="*/ 35 h 55"/>
                  <a:gd name="T12" fmla="*/ 35 w 153"/>
                  <a:gd name="T13" fmla="*/ 27 h 55"/>
                  <a:gd name="T14" fmla="*/ 21 w 153"/>
                  <a:gd name="T15" fmla="*/ 15 h 55"/>
                  <a:gd name="T16" fmla="*/ 8 w 153"/>
                  <a:gd name="T17" fmla="*/ 0 h 55"/>
                  <a:gd name="T18" fmla="*/ 0 w 153"/>
                  <a:gd name="T19" fmla="*/ 4 h 55"/>
                  <a:gd name="T20" fmla="*/ 13 w 153"/>
                  <a:gd name="T21" fmla="*/ 23 h 55"/>
                  <a:gd name="T22" fmla="*/ 29 w 153"/>
                  <a:gd name="T23" fmla="*/ 36 h 55"/>
                  <a:gd name="T24" fmla="*/ 48 w 153"/>
                  <a:gd name="T25" fmla="*/ 45 h 55"/>
                  <a:gd name="T26" fmla="*/ 69 w 153"/>
                  <a:gd name="T27" fmla="*/ 52 h 55"/>
                  <a:gd name="T28" fmla="*/ 90 w 153"/>
                  <a:gd name="T29" fmla="*/ 55 h 55"/>
                  <a:gd name="T30" fmla="*/ 112 w 153"/>
                  <a:gd name="T31" fmla="*/ 52 h 55"/>
                  <a:gd name="T32" fmla="*/ 131 w 153"/>
                  <a:gd name="T33" fmla="*/ 48 h 55"/>
                  <a:gd name="T34" fmla="*/ 153 w 153"/>
                  <a:gd name="T35" fmla="*/ 37 h 55"/>
                  <a:gd name="T36" fmla="*/ 147 w 153"/>
                  <a:gd name="T37" fmla="*/ 2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55">
                    <a:moveTo>
                      <a:pt x="147" y="29"/>
                    </a:moveTo>
                    <a:lnTo>
                      <a:pt x="129" y="36"/>
                    </a:lnTo>
                    <a:lnTo>
                      <a:pt x="109" y="42"/>
                    </a:lnTo>
                    <a:lnTo>
                      <a:pt x="90" y="43"/>
                    </a:lnTo>
                    <a:lnTo>
                      <a:pt x="72" y="42"/>
                    </a:lnTo>
                    <a:lnTo>
                      <a:pt x="54" y="35"/>
                    </a:lnTo>
                    <a:lnTo>
                      <a:pt x="35" y="27"/>
                    </a:lnTo>
                    <a:lnTo>
                      <a:pt x="21" y="15"/>
                    </a:lnTo>
                    <a:lnTo>
                      <a:pt x="8" y="0"/>
                    </a:lnTo>
                    <a:lnTo>
                      <a:pt x="0" y="4"/>
                    </a:lnTo>
                    <a:lnTo>
                      <a:pt x="13" y="23"/>
                    </a:lnTo>
                    <a:lnTo>
                      <a:pt x="29" y="36"/>
                    </a:lnTo>
                    <a:lnTo>
                      <a:pt x="48" y="45"/>
                    </a:lnTo>
                    <a:lnTo>
                      <a:pt x="69" y="52"/>
                    </a:lnTo>
                    <a:lnTo>
                      <a:pt x="90" y="55"/>
                    </a:lnTo>
                    <a:lnTo>
                      <a:pt x="112" y="52"/>
                    </a:lnTo>
                    <a:lnTo>
                      <a:pt x="131" y="48"/>
                    </a:lnTo>
                    <a:lnTo>
                      <a:pt x="153" y="37"/>
                    </a:lnTo>
                    <a:lnTo>
                      <a:pt x="147"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17" name="Freeform 1857">
                <a:extLst>
                  <a:ext uri="{FF2B5EF4-FFF2-40B4-BE49-F238E27FC236}">
                    <a16:creationId xmlns:a16="http://schemas.microsoft.com/office/drawing/2014/main" id="{E5EBB071-F607-44BE-3A40-61061F3E247C}"/>
                  </a:ext>
                </a:extLst>
              </p:cNvPr>
              <p:cNvSpPr>
                <a:spLocks/>
              </p:cNvSpPr>
              <p:nvPr/>
            </p:nvSpPr>
            <p:spPr bwMode="auto">
              <a:xfrm>
                <a:off x="4396" y="2542"/>
                <a:ext cx="18" cy="51"/>
              </a:xfrm>
              <a:custGeom>
                <a:avLst/>
                <a:gdLst>
                  <a:gd name="T0" fmla="*/ 26 w 55"/>
                  <a:gd name="T1" fmla="*/ 6 h 153"/>
                  <a:gd name="T2" fmla="*/ 36 w 55"/>
                  <a:gd name="T3" fmla="*/ 23 h 153"/>
                  <a:gd name="T4" fmla="*/ 40 w 55"/>
                  <a:gd name="T5" fmla="*/ 42 h 153"/>
                  <a:gd name="T6" fmla="*/ 43 w 55"/>
                  <a:gd name="T7" fmla="*/ 61 h 153"/>
                  <a:gd name="T8" fmla="*/ 40 w 55"/>
                  <a:gd name="T9" fmla="*/ 81 h 153"/>
                  <a:gd name="T10" fmla="*/ 36 w 55"/>
                  <a:gd name="T11" fmla="*/ 97 h 153"/>
                  <a:gd name="T12" fmla="*/ 26 w 55"/>
                  <a:gd name="T13" fmla="*/ 116 h 153"/>
                  <a:gd name="T14" fmla="*/ 15 w 55"/>
                  <a:gd name="T15" fmla="*/ 130 h 153"/>
                  <a:gd name="T16" fmla="*/ 0 w 55"/>
                  <a:gd name="T17" fmla="*/ 145 h 153"/>
                  <a:gd name="T18" fmla="*/ 4 w 55"/>
                  <a:gd name="T19" fmla="*/ 153 h 153"/>
                  <a:gd name="T20" fmla="*/ 23 w 55"/>
                  <a:gd name="T21" fmla="*/ 139 h 153"/>
                  <a:gd name="T22" fmla="*/ 36 w 55"/>
                  <a:gd name="T23" fmla="*/ 122 h 153"/>
                  <a:gd name="T24" fmla="*/ 48 w 55"/>
                  <a:gd name="T25" fmla="*/ 103 h 153"/>
                  <a:gd name="T26" fmla="*/ 52 w 55"/>
                  <a:gd name="T27" fmla="*/ 84 h 153"/>
                  <a:gd name="T28" fmla="*/ 55 w 55"/>
                  <a:gd name="T29" fmla="*/ 61 h 153"/>
                  <a:gd name="T30" fmla="*/ 52 w 55"/>
                  <a:gd name="T31" fmla="*/ 40 h 153"/>
                  <a:gd name="T32" fmla="*/ 48 w 55"/>
                  <a:gd name="T33" fmla="*/ 19 h 153"/>
                  <a:gd name="T34" fmla="*/ 36 w 55"/>
                  <a:gd name="T35" fmla="*/ 0 h 153"/>
                  <a:gd name="T36" fmla="*/ 26 w 55"/>
                  <a:gd name="T37"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3">
                    <a:moveTo>
                      <a:pt x="26" y="6"/>
                    </a:moveTo>
                    <a:lnTo>
                      <a:pt x="36" y="23"/>
                    </a:lnTo>
                    <a:lnTo>
                      <a:pt x="40" y="42"/>
                    </a:lnTo>
                    <a:lnTo>
                      <a:pt x="43" y="61"/>
                    </a:lnTo>
                    <a:lnTo>
                      <a:pt x="40" y="81"/>
                    </a:lnTo>
                    <a:lnTo>
                      <a:pt x="36" y="97"/>
                    </a:lnTo>
                    <a:lnTo>
                      <a:pt x="26" y="116"/>
                    </a:lnTo>
                    <a:lnTo>
                      <a:pt x="15" y="130"/>
                    </a:lnTo>
                    <a:lnTo>
                      <a:pt x="0" y="145"/>
                    </a:lnTo>
                    <a:lnTo>
                      <a:pt x="4" y="153"/>
                    </a:lnTo>
                    <a:lnTo>
                      <a:pt x="23" y="139"/>
                    </a:lnTo>
                    <a:lnTo>
                      <a:pt x="36" y="122"/>
                    </a:lnTo>
                    <a:lnTo>
                      <a:pt x="48" y="103"/>
                    </a:lnTo>
                    <a:lnTo>
                      <a:pt x="52" y="84"/>
                    </a:lnTo>
                    <a:lnTo>
                      <a:pt x="55" y="61"/>
                    </a:lnTo>
                    <a:lnTo>
                      <a:pt x="52" y="40"/>
                    </a:lnTo>
                    <a:lnTo>
                      <a:pt x="48" y="19"/>
                    </a:lnTo>
                    <a:lnTo>
                      <a:pt x="36" y="0"/>
                    </a:lnTo>
                    <a:lnTo>
                      <a:pt x="26"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18" name="Freeform 1858">
                <a:extLst>
                  <a:ext uri="{FF2B5EF4-FFF2-40B4-BE49-F238E27FC236}">
                    <a16:creationId xmlns:a16="http://schemas.microsoft.com/office/drawing/2014/main" id="{D4993778-E322-D405-5C4A-B8B06DF3E747}"/>
                  </a:ext>
                </a:extLst>
              </p:cNvPr>
              <p:cNvSpPr>
                <a:spLocks/>
              </p:cNvSpPr>
              <p:nvPr/>
            </p:nvSpPr>
            <p:spPr bwMode="auto">
              <a:xfrm>
                <a:off x="4357" y="2525"/>
                <a:ext cx="51" cy="19"/>
              </a:xfrm>
              <a:custGeom>
                <a:avLst/>
                <a:gdLst>
                  <a:gd name="T0" fmla="*/ 5 w 153"/>
                  <a:gd name="T1" fmla="*/ 27 h 58"/>
                  <a:gd name="T2" fmla="*/ 24 w 153"/>
                  <a:gd name="T3" fmla="*/ 19 h 58"/>
                  <a:gd name="T4" fmla="*/ 44 w 153"/>
                  <a:gd name="T5" fmla="*/ 13 h 58"/>
                  <a:gd name="T6" fmla="*/ 62 w 153"/>
                  <a:gd name="T7" fmla="*/ 12 h 58"/>
                  <a:gd name="T8" fmla="*/ 81 w 153"/>
                  <a:gd name="T9" fmla="*/ 14 h 58"/>
                  <a:gd name="T10" fmla="*/ 99 w 153"/>
                  <a:gd name="T11" fmla="*/ 20 h 58"/>
                  <a:gd name="T12" fmla="*/ 118 w 153"/>
                  <a:gd name="T13" fmla="*/ 28 h 58"/>
                  <a:gd name="T14" fmla="*/ 132 w 153"/>
                  <a:gd name="T15" fmla="*/ 41 h 58"/>
                  <a:gd name="T16" fmla="*/ 144 w 153"/>
                  <a:gd name="T17" fmla="*/ 58 h 58"/>
                  <a:gd name="T18" fmla="*/ 153 w 153"/>
                  <a:gd name="T19" fmla="*/ 51 h 58"/>
                  <a:gd name="T20" fmla="*/ 140 w 153"/>
                  <a:gd name="T21" fmla="*/ 33 h 58"/>
                  <a:gd name="T22" fmla="*/ 123 w 153"/>
                  <a:gd name="T23" fmla="*/ 20 h 58"/>
                  <a:gd name="T24" fmla="*/ 105 w 153"/>
                  <a:gd name="T25" fmla="*/ 10 h 58"/>
                  <a:gd name="T26" fmla="*/ 84 w 153"/>
                  <a:gd name="T27" fmla="*/ 4 h 58"/>
                  <a:gd name="T28" fmla="*/ 62 w 153"/>
                  <a:gd name="T29" fmla="*/ 0 h 58"/>
                  <a:gd name="T30" fmla="*/ 41 w 153"/>
                  <a:gd name="T31" fmla="*/ 3 h 58"/>
                  <a:gd name="T32" fmla="*/ 21 w 153"/>
                  <a:gd name="T33" fmla="*/ 7 h 58"/>
                  <a:gd name="T34" fmla="*/ 0 w 153"/>
                  <a:gd name="T35" fmla="*/ 19 h 58"/>
                  <a:gd name="T36" fmla="*/ 5 w 153"/>
                  <a:gd name="T37"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58">
                    <a:moveTo>
                      <a:pt x="5" y="27"/>
                    </a:moveTo>
                    <a:lnTo>
                      <a:pt x="24" y="19"/>
                    </a:lnTo>
                    <a:lnTo>
                      <a:pt x="44" y="13"/>
                    </a:lnTo>
                    <a:lnTo>
                      <a:pt x="62" y="12"/>
                    </a:lnTo>
                    <a:lnTo>
                      <a:pt x="81" y="14"/>
                    </a:lnTo>
                    <a:lnTo>
                      <a:pt x="99" y="20"/>
                    </a:lnTo>
                    <a:lnTo>
                      <a:pt x="118" y="28"/>
                    </a:lnTo>
                    <a:lnTo>
                      <a:pt x="132" y="41"/>
                    </a:lnTo>
                    <a:lnTo>
                      <a:pt x="144" y="58"/>
                    </a:lnTo>
                    <a:lnTo>
                      <a:pt x="153" y="51"/>
                    </a:lnTo>
                    <a:lnTo>
                      <a:pt x="140" y="33"/>
                    </a:lnTo>
                    <a:lnTo>
                      <a:pt x="123" y="20"/>
                    </a:lnTo>
                    <a:lnTo>
                      <a:pt x="105" y="10"/>
                    </a:lnTo>
                    <a:lnTo>
                      <a:pt x="84" y="4"/>
                    </a:lnTo>
                    <a:lnTo>
                      <a:pt x="62" y="0"/>
                    </a:lnTo>
                    <a:lnTo>
                      <a:pt x="41" y="3"/>
                    </a:lnTo>
                    <a:lnTo>
                      <a:pt x="21" y="7"/>
                    </a:lnTo>
                    <a:lnTo>
                      <a:pt x="0" y="19"/>
                    </a:lnTo>
                    <a:lnTo>
                      <a:pt x="5"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19" name="Freeform 1859">
                <a:extLst>
                  <a:ext uri="{FF2B5EF4-FFF2-40B4-BE49-F238E27FC236}">
                    <a16:creationId xmlns:a16="http://schemas.microsoft.com/office/drawing/2014/main" id="{9651B861-DBBA-0BE9-E5DC-D7B30400E671}"/>
                  </a:ext>
                </a:extLst>
              </p:cNvPr>
              <p:cNvSpPr>
                <a:spLocks/>
              </p:cNvSpPr>
              <p:nvPr/>
            </p:nvSpPr>
            <p:spPr bwMode="auto">
              <a:xfrm>
                <a:off x="4427" y="2100"/>
                <a:ext cx="71" cy="70"/>
              </a:xfrm>
              <a:custGeom>
                <a:avLst/>
                <a:gdLst>
                  <a:gd name="T0" fmla="*/ 109 w 213"/>
                  <a:gd name="T1" fmla="*/ 0 h 210"/>
                  <a:gd name="T2" fmla="*/ 87 w 213"/>
                  <a:gd name="T3" fmla="*/ 1 h 210"/>
                  <a:gd name="T4" fmla="*/ 67 w 213"/>
                  <a:gd name="T5" fmla="*/ 8 h 210"/>
                  <a:gd name="T6" fmla="*/ 50 w 213"/>
                  <a:gd name="T7" fmla="*/ 17 h 210"/>
                  <a:gd name="T8" fmla="*/ 33 w 213"/>
                  <a:gd name="T9" fmla="*/ 29 h 210"/>
                  <a:gd name="T10" fmla="*/ 21 w 213"/>
                  <a:gd name="T11" fmla="*/ 44 h 210"/>
                  <a:gd name="T12" fmla="*/ 11 w 213"/>
                  <a:gd name="T13" fmla="*/ 62 h 210"/>
                  <a:gd name="T14" fmla="*/ 4 w 213"/>
                  <a:gd name="T15" fmla="*/ 82 h 210"/>
                  <a:gd name="T16" fmla="*/ 0 w 213"/>
                  <a:gd name="T17" fmla="*/ 103 h 210"/>
                  <a:gd name="T18" fmla="*/ 2 w 213"/>
                  <a:gd name="T19" fmla="*/ 124 h 210"/>
                  <a:gd name="T20" fmla="*/ 9 w 213"/>
                  <a:gd name="T21" fmla="*/ 144 h 210"/>
                  <a:gd name="T22" fmla="*/ 18 w 213"/>
                  <a:gd name="T23" fmla="*/ 162 h 210"/>
                  <a:gd name="T24" fmla="*/ 30 w 213"/>
                  <a:gd name="T25" fmla="*/ 178 h 210"/>
                  <a:gd name="T26" fmla="*/ 45 w 213"/>
                  <a:gd name="T27" fmla="*/ 191 h 210"/>
                  <a:gd name="T28" fmla="*/ 62 w 213"/>
                  <a:gd name="T29" fmla="*/ 201 h 210"/>
                  <a:gd name="T30" fmla="*/ 82 w 213"/>
                  <a:gd name="T31" fmla="*/ 208 h 210"/>
                  <a:gd name="T32" fmla="*/ 103 w 213"/>
                  <a:gd name="T33" fmla="*/ 210 h 210"/>
                  <a:gd name="T34" fmla="*/ 124 w 213"/>
                  <a:gd name="T35" fmla="*/ 209 h 210"/>
                  <a:gd name="T36" fmla="*/ 144 w 213"/>
                  <a:gd name="T37" fmla="*/ 203 h 210"/>
                  <a:gd name="T38" fmla="*/ 163 w 213"/>
                  <a:gd name="T39" fmla="*/ 195 h 210"/>
                  <a:gd name="T40" fmla="*/ 181 w 213"/>
                  <a:gd name="T41" fmla="*/ 182 h 210"/>
                  <a:gd name="T42" fmla="*/ 192 w 213"/>
                  <a:gd name="T43" fmla="*/ 166 h 210"/>
                  <a:gd name="T44" fmla="*/ 203 w 213"/>
                  <a:gd name="T45" fmla="*/ 150 h 210"/>
                  <a:gd name="T46" fmla="*/ 210 w 213"/>
                  <a:gd name="T47" fmla="*/ 130 h 210"/>
                  <a:gd name="T48" fmla="*/ 213 w 213"/>
                  <a:gd name="T49" fmla="*/ 107 h 210"/>
                  <a:gd name="T50" fmla="*/ 211 w 213"/>
                  <a:gd name="T51" fmla="*/ 86 h 210"/>
                  <a:gd name="T52" fmla="*/ 205 w 213"/>
                  <a:gd name="T53" fmla="*/ 66 h 210"/>
                  <a:gd name="T54" fmla="*/ 196 w 213"/>
                  <a:gd name="T55" fmla="*/ 49 h 210"/>
                  <a:gd name="T56" fmla="*/ 184 w 213"/>
                  <a:gd name="T57" fmla="*/ 32 h 210"/>
                  <a:gd name="T58" fmla="*/ 169 w 213"/>
                  <a:gd name="T59" fmla="*/ 20 h 210"/>
                  <a:gd name="T60" fmla="*/ 150 w 213"/>
                  <a:gd name="T61" fmla="*/ 10 h 210"/>
                  <a:gd name="T62" fmla="*/ 130 w 213"/>
                  <a:gd name="T63" fmla="*/ 3 h 210"/>
                  <a:gd name="T64" fmla="*/ 109 w 213"/>
                  <a:gd name="T65"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0">
                    <a:moveTo>
                      <a:pt x="109" y="0"/>
                    </a:moveTo>
                    <a:lnTo>
                      <a:pt x="87" y="1"/>
                    </a:lnTo>
                    <a:lnTo>
                      <a:pt x="67" y="8"/>
                    </a:lnTo>
                    <a:lnTo>
                      <a:pt x="50" y="17"/>
                    </a:lnTo>
                    <a:lnTo>
                      <a:pt x="33" y="29"/>
                    </a:lnTo>
                    <a:lnTo>
                      <a:pt x="21" y="44"/>
                    </a:lnTo>
                    <a:lnTo>
                      <a:pt x="11" y="62"/>
                    </a:lnTo>
                    <a:lnTo>
                      <a:pt x="4" y="82"/>
                    </a:lnTo>
                    <a:lnTo>
                      <a:pt x="0" y="103"/>
                    </a:lnTo>
                    <a:lnTo>
                      <a:pt x="2" y="124"/>
                    </a:lnTo>
                    <a:lnTo>
                      <a:pt x="9" y="144"/>
                    </a:lnTo>
                    <a:lnTo>
                      <a:pt x="18" y="162"/>
                    </a:lnTo>
                    <a:lnTo>
                      <a:pt x="30" y="178"/>
                    </a:lnTo>
                    <a:lnTo>
                      <a:pt x="45" y="191"/>
                    </a:lnTo>
                    <a:lnTo>
                      <a:pt x="62" y="201"/>
                    </a:lnTo>
                    <a:lnTo>
                      <a:pt x="82" y="208"/>
                    </a:lnTo>
                    <a:lnTo>
                      <a:pt x="103" y="210"/>
                    </a:lnTo>
                    <a:lnTo>
                      <a:pt x="124" y="209"/>
                    </a:lnTo>
                    <a:lnTo>
                      <a:pt x="144" y="203"/>
                    </a:lnTo>
                    <a:lnTo>
                      <a:pt x="163" y="195"/>
                    </a:lnTo>
                    <a:lnTo>
                      <a:pt x="181" y="182"/>
                    </a:lnTo>
                    <a:lnTo>
                      <a:pt x="192" y="166"/>
                    </a:lnTo>
                    <a:lnTo>
                      <a:pt x="203" y="150"/>
                    </a:lnTo>
                    <a:lnTo>
                      <a:pt x="210" y="130"/>
                    </a:lnTo>
                    <a:lnTo>
                      <a:pt x="213" y="107"/>
                    </a:lnTo>
                    <a:lnTo>
                      <a:pt x="211" y="86"/>
                    </a:lnTo>
                    <a:lnTo>
                      <a:pt x="205" y="66"/>
                    </a:lnTo>
                    <a:lnTo>
                      <a:pt x="196" y="49"/>
                    </a:lnTo>
                    <a:lnTo>
                      <a:pt x="184" y="32"/>
                    </a:lnTo>
                    <a:lnTo>
                      <a:pt x="169" y="20"/>
                    </a:lnTo>
                    <a:lnTo>
                      <a:pt x="150" y="10"/>
                    </a:lnTo>
                    <a:lnTo>
                      <a:pt x="130" y="3"/>
                    </a:lnTo>
                    <a:lnTo>
                      <a:pt x="109" y="0"/>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20" name="Freeform 1860">
                <a:extLst>
                  <a:ext uri="{FF2B5EF4-FFF2-40B4-BE49-F238E27FC236}">
                    <a16:creationId xmlns:a16="http://schemas.microsoft.com/office/drawing/2014/main" id="{AC280D04-6E15-1C4E-92EE-D26995BCFFFF}"/>
                  </a:ext>
                </a:extLst>
              </p:cNvPr>
              <p:cNvSpPr>
                <a:spLocks/>
              </p:cNvSpPr>
              <p:nvPr/>
            </p:nvSpPr>
            <p:spPr bwMode="auto">
              <a:xfrm>
                <a:off x="4426" y="2099"/>
                <a:ext cx="38" cy="36"/>
              </a:xfrm>
              <a:custGeom>
                <a:avLst/>
                <a:gdLst>
                  <a:gd name="T0" fmla="*/ 10 w 113"/>
                  <a:gd name="T1" fmla="*/ 108 h 108"/>
                  <a:gd name="T2" fmla="*/ 14 w 113"/>
                  <a:gd name="T3" fmla="*/ 88 h 108"/>
                  <a:gd name="T4" fmla="*/ 21 w 113"/>
                  <a:gd name="T5" fmla="*/ 69 h 108"/>
                  <a:gd name="T6" fmla="*/ 29 w 113"/>
                  <a:gd name="T7" fmla="*/ 53 h 108"/>
                  <a:gd name="T8" fmla="*/ 42 w 113"/>
                  <a:gd name="T9" fmla="*/ 39 h 108"/>
                  <a:gd name="T10" fmla="*/ 56 w 113"/>
                  <a:gd name="T11" fmla="*/ 27 h 108"/>
                  <a:gd name="T12" fmla="*/ 75 w 113"/>
                  <a:gd name="T13" fmla="*/ 19 h 108"/>
                  <a:gd name="T14" fmla="*/ 93 w 113"/>
                  <a:gd name="T15" fmla="*/ 14 h 108"/>
                  <a:gd name="T16" fmla="*/ 113 w 113"/>
                  <a:gd name="T17" fmla="*/ 12 h 108"/>
                  <a:gd name="T18" fmla="*/ 113 w 113"/>
                  <a:gd name="T19" fmla="*/ 0 h 108"/>
                  <a:gd name="T20" fmla="*/ 90 w 113"/>
                  <a:gd name="T21" fmla="*/ 1 h 108"/>
                  <a:gd name="T22" fmla="*/ 69 w 113"/>
                  <a:gd name="T23" fmla="*/ 7 h 108"/>
                  <a:gd name="T24" fmla="*/ 50 w 113"/>
                  <a:gd name="T25" fmla="*/ 19 h 108"/>
                  <a:gd name="T26" fmla="*/ 34 w 113"/>
                  <a:gd name="T27" fmla="*/ 30 h 108"/>
                  <a:gd name="T28" fmla="*/ 21 w 113"/>
                  <a:gd name="T29" fmla="*/ 47 h 108"/>
                  <a:gd name="T30" fmla="*/ 9 w 113"/>
                  <a:gd name="T31" fmla="*/ 64 h 108"/>
                  <a:gd name="T32" fmla="*/ 2 w 113"/>
                  <a:gd name="T33" fmla="*/ 85 h 108"/>
                  <a:gd name="T34" fmla="*/ 0 w 113"/>
                  <a:gd name="T35" fmla="*/ 108 h 108"/>
                  <a:gd name="T36" fmla="*/ 10 w 113"/>
                  <a:gd name="T3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8">
                    <a:moveTo>
                      <a:pt x="10" y="108"/>
                    </a:moveTo>
                    <a:lnTo>
                      <a:pt x="14" y="88"/>
                    </a:lnTo>
                    <a:lnTo>
                      <a:pt x="21" y="69"/>
                    </a:lnTo>
                    <a:lnTo>
                      <a:pt x="29" y="53"/>
                    </a:lnTo>
                    <a:lnTo>
                      <a:pt x="42" y="39"/>
                    </a:lnTo>
                    <a:lnTo>
                      <a:pt x="56" y="27"/>
                    </a:lnTo>
                    <a:lnTo>
                      <a:pt x="75" y="19"/>
                    </a:lnTo>
                    <a:lnTo>
                      <a:pt x="93" y="14"/>
                    </a:lnTo>
                    <a:lnTo>
                      <a:pt x="113" y="12"/>
                    </a:lnTo>
                    <a:lnTo>
                      <a:pt x="113" y="0"/>
                    </a:lnTo>
                    <a:lnTo>
                      <a:pt x="90" y="1"/>
                    </a:lnTo>
                    <a:lnTo>
                      <a:pt x="69" y="7"/>
                    </a:lnTo>
                    <a:lnTo>
                      <a:pt x="50" y="19"/>
                    </a:lnTo>
                    <a:lnTo>
                      <a:pt x="34" y="30"/>
                    </a:lnTo>
                    <a:lnTo>
                      <a:pt x="21" y="47"/>
                    </a:lnTo>
                    <a:lnTo>
                      <a:pt x="9" y="64"/>
                    </a:lnTo>
                    <a:lnTo>
                      <a:pt x="2" y="85"/>
                    </a:lnTo>
                    <a:lnTo>
                      <a:pt x="0" y="108"/>
                    </a:lnTo>
                    <a:lnTo>
                      <a:pt x="10"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21" name="Freeform 1861">
                <a:extLst>
                  <a:ext uri="{FF2B5EF4-FFF2-40B4-BE49-F238E27FC236}">
                    <a16:creationId xmlns:a16="http://schemas.microsoft.com/office/drawing/2014/main" id="{01E65FCE-15F9-7E92-51E2-895B55C2AB02}"/>
                  </a:ext>
                </a:extLst>
              </p:cNvPr>
              <p:cNvSpPr>
                <a:spLocks/>
              </p:cNvSpPr>
              <p:nvPr/>
            </p:nvSpPr>
            <p:spPr bwMode="auto">
              <a:xfrm>
                <a:off x="4426" y="2135"/>
                <a:ext cx="36" cy="37"/>
              </a:xfrm>
              <a:custGeom>
                <a:avLst/>
                <a:gdLst>
                  <a:gd name="T0" fmla="*/ 107 w 107"/>
                  <a:gd name="T1" fmla="*/ 102 h 113"/>
                  <a:gd name="T2" fmla="*/ 87 w 107"/>
                  <a:gd name="T3" fmla="*/ 99 h 113"/>
                  <a:gd name="T4" fmla="*/ 69 w 107"/>
                  <a:gd name="T5" fmla="*/ 92 h 113"/>
                  <a:gd name="T6" fmla="*/ 52 w 107"/>
                  <a:gd name="T7" fmla="*/ 83 h 113"/>
                  <a:gd name="T8" fmla="*/ 38 w 107"/>
                  <a:gd name="T9" fmla="*/ 70 h 113"/>
                  <a:gd name="T10" fmla="*/ 27 w 107"/>
                  <a:gd name="T11" fmla="*/ 56 h 113"/>
                  <a:gd name="T12" fmla="*/ 18 w 107"/>
                  <a:gd name="T13" fmla="*/ 37 h 113"/>
                  <a:gd name="T14" fmla="*/ 14 w 107"/>
                  <a:gd name="T15" fmla="*/ 20 h 113"/>
                  <a:gd name="T16" fmla="*/ 11 w 107"/>
                  <a:gd name="T17" fmla="*/ 0 h 113"/>
                  <a:gd name="T18" fmla="*/ 0 w 107"/>
                  <a:gd name="T19" fmla="*/ 0 h 113"/>
                  <a:gd name="T20" fmla="*/ 1 w 107"/>
                  <a:gd name="T21" fmla="*/ 22 h 113"/>
                  <a:gd name="T22" fmla="*/ 7 w 107"/>
                  <a:gd name="T23" fmla="*/ 44 h 113"/>
                  <a:gd name="T24" fmla="*/ 18 w 107"/>
                  <a:gd name="T25" fmla="*/ 62 h 113"/>
                  <a:gd name="T26" fmla="*/ 30 w 107"/>
                  <a:gd name="T27" fmla="*/ 79 h 113"/>
                  <a:gd name="T28" fmla="*/ 47 w 107"/>
                  <a:gd name="T29" fmla="*/ 92 h 113"/>
                  <a:gd name="T30" fmla="*/ 64 w 107"/>
                  <a:gd name="T31" fmla="*/ 103 h 113"/>
                  <a:gd name="T32" fmla="*/ 85 w 107"/>
                  <a:gd name="T33" fmla="*/ 110 h 113"/>
                  <a:gd name="T34" fmla="*/ 107 w 107"/>
                  <a:gd name="T35" fmla="*/ 113 h 113"/>
                  <a:gd name="T36" fmla="*/ 107 w 107"/>
                  <a:gd name="T37" fmla="*/ 10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7" h="113">
                    <a:moveTo>
                      <a:pt x="107" y="102"/>
                    </a:moveTo>
                    <a:lnTo>
                      <a:pt x="87" y="99"/>
                    </a:lnTo>
                    <a:lnTo>
                      <a:pt x="69" y="92"/>
                    </a:lnTo>
                    <a:lnTo>
                      <a:pt x="52" y="83"/>
                    </a:lnTo>
                    <a:lnTo>
                      <a:pt x="38" y="70"/>
                    </a:lnTo>
                    <a:lnTo>
                      <a:pt x="27" y="56"/>
                    </a:lnTo>
                    <a:lnTo>
                      <a:pt x="18" y="37"/>
                    </a:lnTo>
                    <a:lnTo>
                      <a:pt x="14" y="20"/>
                    </a:lnTo>
                    <a:lnTo>
                      <a:pt x="11" y="0"/>
                    </a:lnTo>
                    <a:lnTo>
                      <a:pt x="0" y="0"/>
                    </a:lnTo>
                    <a:lnTo>
                      <a:pt x="1" y="22"/>
                    </a:lnTo>
                    <a:lnTo>
                      <a:pt x="7" y="44"/>
                    </a:lnTo>
                    <a:lnTo>
                      <a:pt x="18" y="62"/>
                    </a:lnTo>
                    <a:lnTo>
                      <a:pt x="30" y="79"/>
                    </a:lnTo>
                    <a:lnTo>
                      <a:pt x="47" y="92"/>
                    </a:lnTo>
                    <a:lnTo>
                      <a:pt x="64" y="103"/>
                    </a:lnTo>
                    <a:lnTo>
                      <a:pt x="85" y="110"/>
                    </a:lnTo>
                    <a:lnTo>
                      <a:pt x="107" y="113"/>
                    </a:lnTo>
                    <a:lnTo>
                      <a:pt x="107"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22" name="Freeform 1862">
                <a:extLst>
                  <a:ext uri="{FF2B5EF4-FFF2-40B4-BE49-F238E27FC236}">
                    <a16:creationId xmlns:a16="http://schemas.microsoft.com/office/drawing/2014/main" id="{2AF00B4A-28EF-9BA7-87C6-1E82E639615D}"/>
                  </a:ext>
                </a:extLst>
              </p:cNvPr>
              <p:cNvSpPr>
                <a:spLocks/>
              </p:cNvSpPr>
              <p:nvPr/>
            </p:nvSpPr>
            <p:spPr bwMode="auto">
              <a:xfrm>
                <a:off x="4462" y="2137"/>
                <a:ext cx="38" cy="35"/>
              </a:xfrm>
              <a:custGeom>
                <a:avLst/>
                <a:gdLst>
                  <a:gd name="T0" fmla="*/ 103 w 115"/>
                  <a:gd name="T1" fmla="*/ 0 h 107"/>
                  <a:gd name="T2" fmla="*/ 101 w 115"/>
                  <a:gd name="T3" fmla="*/ 21 h 107"/>
                  <a:gd name="T4" fmla="*/ 94 w 115"/>
                  <a:gd name="T5" fmla="*/ 38 h 107"/>
                  <a:gd name="T6" fmla="*/ 86 w 115"/>
                  <a:gd name="T7" fmla="*/ 55 h 107"/>
                  <a:gd name="T8" fmla="*/ 73 w 115"/>
                  <a:gd name="T9" fmla="*/ 70 h 107"/>
                  <a:gd name="T10" fmla="*/ 58 w 115"/>
                  <a:gd name="T11" fmla="*/ 83 h 107"/>
                  <a:gd name="T12" fmla="*/ 40 w 115"/>
                  <a:gd name="T13" fmla="*/ 90 h 107"/>
                  <a:gd name="T14" fmla="*/ 20 w 115"/>
                  <a:gd name="T15" fmla="*/ 96 h 107"/>
                  <a:gd name="T16" fmla="*/ 0 w 115"/>
                  <a:gd name="T17" fmla="*/ 97 h 107"/>
                  <a:gd name="T18" fmla="*/ 0 w 115"/>
                  <a:gd name="T19" fmla="*/ 107 h 107"/>
                  <a:gd name="T20" fmla="*/ 23 w 115"/>
                  <a:gd name="T21" fmla="*/ 107 h 107"/>
                  <a:gd name="T22" fmla="*/ 43 w 115"/>
                  <a:gd name="T23" fmla="*/ 100 h 107"/>
                  <a:gd name="T24" fmla="*/ 62 w 115"/>
                  <a:gd name="T25" fmla="*/ 91 h 107"/>
                  <a:gd name="T26" fmla="*/ 81 w 115"/>
                  <a:gd name="T27" fmla="*/ 78 h 107"/>
                  <a:gd name="T28" fmla="*/ 94 w 115"/>
                  <a:gd name="T29" fmla="*/ 62 h 107"/>
                  <a:gd name="T30" fmla="*/ 106 w 115"/>
                  <a:gd name="T31" fmla="*/ 45 h 107"/>
                  <a:gd name="T32" fmla="*/ 113 w 115"/>
                  <a:gd name="T33" fmla="*/ 23 h 107"/>
                  <a:gd name="T34" fmla="*/ 115 w 115"/>
                  <a:gd name="T35" fmla="*/ 0 h 107"/>
                  <a:gd name="T36" fmla="*/ 103 w 115"/>
                  <a:gd name="T3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07">
                    <a:moveTo>
                      <a:pt x="103" y="0"/>
                    </a:moveTo>
                    <a:lnTo>
                      <a:pt x="101" y="21"/>
                    </a:lnTo>
                    <a:lnTo>
                      <a:pt x="94" y="38"/>
                    </a:lnTo>
                    <a:lnTo>
                      <a:pt x="86" y="55"/>
                    </a:lnTo>
                    <a:lnTo>
                      <a:pt x="73" y="70"/>
                    </a:lnTo>
                    <a:lnTo>
                      <a:pt x="58" y="83"/>
                    </a:lnTo>
                    <a:lnTo>
                      <a:pt x="40" y="90"/>
                    </a:lnTo>
                    <a:lnTo>
                      <a:pt x="20" y="96"/>
                    </a:lnTo>
                    <a:lnTo>
                      <a:pt x="0" y="97"/>
                    </a:lnTo>
                    <a:lnTo>
                      <a:pt x="0" y="107"/>
                    </a:lnTo>
                    <a:lnTo>
                      <a:pt x="23" y="107"/>
                    </a:lnTo>
                    <a:lnTo>
                      <a:pt x="43" y="100"/>
                    </a:lnTo>
                    <a:lnTo>
                      <a:pt x="62" y="91"/>
                    </a:lnTo>
                    <a:lnTo>
                      <a:pt x="81" y="78"/>
                    </a:lnTo>
                    <a:lnTo>
                      <a:pt x="94" y="62"/>
                    </a:lnTo>
                    <a:lnTo>
                      <a:pt x="106" y="45"/>
                    </a:lnTo>
                    <a:lnTo>
                      <a:pt x="113" y="23"/>
                    </a:lnTo>
                    <a:lnTo>
                      <a:pt x="115" y="0"/>
                    </a:lnTo>
                    <a:lnTo>
                      <a:pt x="1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23" name="Freeform 1863">
                <a:extLst>
                  <a:ext uri="{FF2B5EF4-FFF2-40B4-BE49-F238E27FC236}">
                    <a16:creationId xmlns:a16="http://schemas.microsoft.com/office/drawing/2014/main" id="{48F1FAE7-A49A-766D-18A4-09D9014409AC}"/>
                  </a:ext>
                </a:extLst>
              </p:cNvPr>
              <p:cNvSpPr>
                <a:spLocks/>
              </p:cNvSpPr>
              <p:nvPr/>
            </p:nvSpPr>
            <p:spPr bwMode="auto">
              <a:xfrm>
                <a:off x="4464" y="2099"/>
                <a:ext cx="36" cy="38"/>
              </a:xfrm>
              <a:custGeom>
                <a:avLst/>
                <a:gdLst>
                  <a:gd name="T0" fmla="*/ 0 w 109"/>
                  <a:gd name="T1" fmla="*/ 11 h 113"/>
                  <a:gd name="T2" fmla="*/ 19 w 109"/>
                  <a:gd name="T3" fmla="*/ 14 h 113"/>
                  <a:gd name="T4" fmla="*/ 39 w 109"/>
                  <a:gd name="T5" fmla="*/ 21 h 113"/>
                  <a:gd name="T6" fmla="*/ 56 w 109"/>
                  <a:gd name="T7" fmla="*/ 29 h 113"/>
                  <a:gd name="T8" fmla="*/ 71 w 109"/>
                  <a:gd name="T9" fmla="*/ 42 h 113"/>
                  <a:gd name="T10" fmla="*/ 82 w 109"/>
                  <a:gd name="T11" fmla="*/ 56 h 113"/>
                  <a:gd name="T12" fmla="*/ 90 w 109"/>
                  <a:gd name="T13" fmla="*/ 75 h 113"/>
                  <a:gd name="T14" fmla="*/ 96 w 109"/>
                  <a:gd name="T15" fmla="*/ 94 h 113"/>
                  <a:gd name="T16" fmla="*/ 97 w 109"/>
                  <a:gd name="T17" fmla="*/ 113 h 113"/>
                  <a:gd name="T18" fmla="*/ 109 w 109"/>
                  <a:gd name="T19" fmla="*/ 113 h 113"/>
                  <a:gd name="T20" fmla="*/ 108 w 109"/>
                  <a:gd name="T21" fmla="*/ 90 h 113"/>
                  <a:gd name="T22" fmla="*/ 102 w 109"/>
                  <a:gd name="T23" fmla="*/ 69 h 113"/>
                  <a:gd name="T24" fmla="*/ 90 w 109"/>
                  <a:gd name="T25" fmla="*/ 51 h 113"/>
                  <a:gd name="T26" fmla="*/ 79 w 109"/>
                  <a:gd name="T27" fmla="*/ 34 h 113"/>
                  <a:gd name="T28" fmla="*/ 62 w 109"/>
                  <a:gd name="T29" fmla="*/ 21 h 113"/>
                  <a:gd name="T30" fmla="*/ 45 w 109"/>
                  <a:gd name="T31" fmla="*/ 10 h 113"/>
                  <a:gd name="T32" fmla="*/ 23 w 109"/>
                  <a:gd name="T33" fmla="*/ 3 h 113"/>
                  <a:gd name="T34" fmla="*/ 0 w 109"/>
                  <a:gd name="T35" fmla="*/ 0 h 113"/>
                  <a:gd name="T36" fmla="*/ 0 w 109"/>
                  <a:gd name="T37" fmla="*/ 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13">
                    <a:moveTo>
                      <a:pt x="0" y="11"/>
                    </a:moveTo>
                    <a:lnTo>
                      <a:pt x="19" y="14"/>
                    </a:lnTo>
                    <a:lnTo>
                      <a:pt x="39" y="21"/>
                    </a:lnTo>
                    <a:lnTo>
                      <a:pt x="56" y="29"/>
                    </a:lnTo>
                    <a:lnTo>
                      <a:pt x="71" y="42"/>
                    </a:lnTo>
                    <a:lnTo>
                      <a:pt x="82" y="56"/>
                    </a:lnTo>
                    <a:lnTo>
                      <a:pt x="90" y="75"/>
                    </a:lnTo>
                    <a:lnTo>
                      <a:pt x="96" y="94"/>
                    </a:lnTo>
                    <a:lnTo>
                      <a:pt x="97" y="113"/>
                    </a:lnTo>
                    <a:lnTo>
                      <a:pt x="109" y="113"/>
                    </a:lnTo>
                    <a:lnTo>
                      <a:pt x="108" y="90"/>
                    </a:lnTo>
                    <a:lnTo>
                      <a:pt x="102" y="69"/>
                    </a:lnTo>
                    <a:lnTo>
                      <a:pt x="90" y="51"/>
                    </a:lnTo>
                    <a:lnTo>
                      <a:pt x="79" y="34"/>
                    </a:lnTo>
                    <a:lnTo>
                      <a:pt x="62" y="21"/>
                    </a:lnTo>
                    <a:lnTo>
                      <a:pt x="45" y="10"/>
                    </a:lnTo>
                    <a:lnTo>
                      <a:pt x="23" y="3"/>
                    </a:ln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24" name="Freeform 1864">
                <a:extLst>
                  <a:ext uri="{FF2B5EF4-FFF2-40B4-BE49-F238E27FC236}">
                    <a16:creationId xmlns:a16="http://schemas.microsoft.com/office/drawing/2014/main" id="{F49F3EB2-93C4-6407-0CAF-1EC3A60001D7}"/>
                  </a:ext>
                </a:extLst>
              </p:cNvPr>
              <p:cNvSpPr>
                <a:spLocks/>
              </p:cNvSpPr>
              <p:nvPr/>
            </p:nvSpPr>
            <p:spPr bwMode="auto">
              <a:xfrm>
                <a:off x="4370" y="2063"/>
                <a:ext cx="71" cy="71"/>
              </a:xfrm>
              <a:custGeom>
                <a:avLst/>
                <a:gdLst>
                  <a:gd name="T0" fmla="*/ 110 w 213"/>
                  <a:gd name="T1" fmla="*/ 0 h 213"/>
                  <a:gd name="T2" fmla="*/ 89 w 213"/>
                  <a:gd name="T3" fmla="*/ 3 h 213"/>
                  <a:gd name="T4" fmla="*/ 69 w 213"/>
                  <a:gd name="T5" fmla="*/ 9 h 213"/>
                  <a:gd name="T6" fmla="*/ 50 w 213"/>
                  <a:gd name="T7" fmla="*/ 18 h 213"/>
                  <a:gd name="T8" fmla="*/ 35 w 213"/>
                  <a:gd name="T9" fmla="*/ 30 h 213"/>
                  <a:gd name="T10" fmla="*/ 21 w 213"/>
                  <a:gd name="T11" fmla="*/ 45 h 213"/>
                  <a:gd name="T12" fmla="*/ 11 w 213"/>
                  <a:gd name="T13" fmla="*/ 62 h 213"/>
                  <a:gd name="T14" fmla="*/ 4 w 213"/>
                  <a:gd name="T15" fmla="*/ 82 h 213"/>
                  <a:gd name="T16" fmla="*/ 0 w 213"/>
                  <a:gd name="T17" fmla="*/ 103 h 213"/>
                  <a:gd name="T18" fmla="*/ 2 w 213"/>
                  <a:gd name="T19" fmla="*/ 124 h 213"/>
                  <a:gd name="T20" fmla="*/ 8 w 213"/>
                  <a:gd name="T21" fmla="*/ 144 h 213"/>
                  <a:gd name="T22" fmla="*/ 18 w 213"/>
                  <a:gd name="T23" fmla="*/ 163 h 213"/>
                  <a:gd name="T24" fmla="*/ 29 w 213"/>
                  <a:gd name="T25" fmla="*/ 179 h 213"/>
                  <a:gd name="T26" fmla="*/ 45 w 213"/>
                  <a:gd name="T27" fmla="*/ 192 h 213"/>
                  <a:gd name="T28" fmla="*/ 62 w 213"/>
                  <a:gd name="T29" fmla="*/ 203 h 213"/>
                  <a:gd name="T30" fmla="*/ 82 w 213"/>
                  <a:gd name="T31" fmla="*/ 210 h 213"/>
                  <a:gd name="T32" fmla="*/ 103 w 213"/>
                  <a:gd name="T33" fmla="*/ 213 h 213"/>
                  <a:gd name="T34" fmla="*/ 124 w 213"/>
                  <a:gd name="T35" fmla="*/ 212 h 213"/>
                  <a:gd name="T36" fmla="*/ 144 w 213"/>
                  <a:gd name="T37" fmla="*/ 205 h 213"/>
                  <a:gd name="T38" fmla="*/ 163 w 213"/>
                  <a:gd name="T39" fmla="*/ 196 h 213"/>
                  <a:gd name="T40" fmla="*/ 180 w 213"/>
                  <a:gd name="T41" fmla="*/ 184 h 213"/>
                  <a:gd name="T42" fmla="*/ 192 w 213"/>
                  <a:gd name="T43" fmla="*/ 169 h 213"/>
                  <a:gd name="T44" fmla="*/ 203 w 213"/>
                  <a:gd name="T45" fmla="*/ 151 h 213"/>
                  <a:gd name="T46" fmla="*/ 210 w 213"/>
                  <a:gd name="T47" fmla="*/ 131 h 213"/>
                  <a:gd name="T48" fmla="*/ 213 w 213"/>
                  <a:gd name="T49" fmla="*/ 110 h 213"/>
                  <a:gd name="T50" fmla="*/ 211 w 213"/>
                  <a:gd name="T51" fmla="*/ 89 h 213"/>
                  <a:gd name="T52" fmla="*/ 205 w 213"/>
                  <a:gd name="T53" fmla="*/ 68 h 213"/>
                  <a:gd name="T54" fmla="*/ 196 w 213"/>
                  <a:gd name="T55" fmla="*/ 50 h 213"/>
                  <a:gd name="T56" fmla="*/ 184 w 213"/>
                  <a:gd name="T57" fmla="*/ 33 h 213"/>
                  <a:gd name="T58" fmla="*/ 169 w 213"/>
                  <a:gd name="T59" fmla="*/ 21 h 213"/>
                  <a:gd name="T60" fmla="*/ 151 w 213"/>
                  <a:gd name="T61" fmla="*/ 11 h 213"/>
                  <a:gd name="T62" fmla="*/ 131 w 213"/>
                  <a:gd name="T63" fmla="*/ 4 h 213"/>
                  <a:gd name="T64" fmla="*/ 110 w 213"/>
                  <a:gd name="T6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3">
                    <a:moveTo>
                      <a:pt x="110" y="0"/>
                    </a:moveTo>
                    <a:lnTo>
                      <a:pt x="89" y="3"/>
                    </a:lnTo>
                    <a:lnTo>
                      <a:pt x="69" y="9"/>
                    </a:lnTo>
                    <a:lnTo>
                      <a:pt x="50" y="18"/>
                    </a:lnTo>
                    <a:lnTo>
                      <a:pt x="35" y="30"/>
                    </a:lnTo>
                    <a:lnTo>
                      <a:pt x="21" y="45"/>
                    </a:lnTo>
                    <a:lnTo>
                      <a:pt x="11" y="62"/>
                    </a:lnTo>
                    <a:lnTo>
                      <a:pt x="4" y="82"/>
                    </a:lnTo>
                    <a:lnTo>
                      <a:pt x="0" y="103"/>
                    </a:lnTo>
                    <a:lnTo>
                      <a:pt x="2" y="124"/>
                    </a:lnTo>
                    <a:lnTo>
                      <a:pt x="8" y="144"/>
                    </a:lnTo>
                    <a:lnTo>
                      <a:pt x="18" y="163"/>
                    </a:lnTo>
                    <a:lnTo>
                      <a:pt x="29" y="179"/>
                    </a:lnTo>
                    <a:lnTo>
                      <a:pt x="45" y="192"/>
                    </a:lnTo>
                    <a:lnTo>
                      <a:pt x="62" y="203"/>
                    </a:lnTo>
                    <a:lnTo>
                      <a:pt x="82" y="210"/>
                    </a:lnTo>
                    <a:lnTo>
                      <a:pt x="103" y="213"/>
                    </a:lnTo>
                    <a:lnTo>
                      <a:pt x="124" y="212"/>
                    </a:lnTo>
                    <a:lnTo>
                      <a:pt x="144" y="205"/>
                    </a:lnTo>
                    <a:lnTo>
                      <a:pt x="163" y="196"/>
                    </a:lnTo>
                    <a:lnTo>
                      <a:pt x="180" y="184"/>
                    </a:lnTo>
                    <a:lnTo>
                      <a:pt x="192" y="169"/>
                    </a:lnTo>
                    <a:lnTo>
                      <a:pt x="203" y="151"/>
                    </a:lnTo>
                    <a:lnTo>
                      <a:pt x="210" y="131"/>
                    </a:lnTo>
                    <a:lnTo>
                      <a:pt x="213" y="110"/>
                    </a:lnTo>
                    <a:lnTo>
                      <a:pt x="211" y="89"/>
                    </a:lnTo>
                    <a:lnTo>
                      <a:pt x="205" y="68"/>
                    </a:lnTo>
                    <a:lnTo>
                      <a:pt x="196" y="50"/>
                    </a:lnTo>
                    <a:lnTo>
                      <a:pt x="184" y="33"/>
                    </a:lnTo>
                    <a:lnTo>
                      <a:pt x="169" y="21"/>
                    </a:lnTo>
                    <a:lnTo>
                      <a:pt x="151" y="11"/>
                    </a:lnTo>
                    <a:lnTo>
                      <a:pt x="131" y="4"/>
                    </a:lnTo>
                    <a:lnTo>
                      <a:pt x="110" y="0"/>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25" name="Freeform 1865">
                <a:extLst>
                  <a:ext uri="{FF2B5EF4-FFF2-40B4-BE49-F238E27FC236}">
                    <a16:creationId xmlns:a16="http://schemas.microsoft.com/office/drawing/2014/main" id="{9483D6F2-969B-85A9-40FB-AB92E73E4356}"/>
                  </a:ext>
                </a:extLst>
              </p:cNvPr>
              <p:cNvSpPr>
                <a:spLocks/>
              </p:cNvSpPr>
              <p:nvPr/>
            </p:nvSpPr>
            <p:spPr bwMode="auto">
              <a:xfrm>
                <a:off x="4368" y="2061"/>
                <a:ext cx="38" cy="36"/>
              </a:xfrm>
              <a:custGeom>
                <a:avLst/>
                <a:gdLst>
                  <a:gd name="T0" fmla="*/ 12 w 115"/>
                  <a:gd name="T1" fmla="*/ 107 h 107"/>
                  <a:gd name="T2" fmla="*/ 14 w 115"/>
                  <a:gd name="T3" fmla="*/ 87 h 107"/>
                  <a:gd name="T4" fmla="*/ 21 w 115"/>
                  <a:gd name="T5" fmla="*/ 70 h 107"/>
                  <a:gd name="T6" fmla="*/ 29 w 115"/>
                  <a:gd name="T7" fmla="*/ 54 h 107"/>
                  <a:gd name="T8" fmla="*/ 44 w 115"/>
                  <a:gd name="T9" fmla="*/ 38 h 107"/>
                  <a:gd name="T10" fmla="*/ 58 w 115"/>
                  <a:gd name="T11" fmla="*/ 28 h 107"/>
                  <a:gd name="T12" fmla="*/ 76 w 115"/>
                  <a:gd name="T13" fmla="*/ 20 h 107"/>
                  <a:gd name="T14" fmla="*/ 95 w 115"/>
                  <a:gd name="T15" fmla="*/ 13 h 107"/>
                  <a:gd name="T16" fmla="*/ 115 w 115"/>
                  <a:gd name="T17" fmla="*/ 11 h 107"/>
                  <a:gd name="T18" fmla="*/ 115 w 115"/>
                  <a:gd name="T19" fmla="*/ 0 h 107"/>
                  <a:gd name="T20" fmla="*/ 93 w 115"/>
                  <a:gd name="T21" fmla="*/ 2 h 107"/>
                  <a:gd name="T22" fmla="*/ 70 w 115"/>
                  <a:gd name="T23" fmla="*/ 8 h 107"/>
                  <a:gd name="T24" fmla="*/ 53 w 115"/>
                  <a:gd name="T25" fmla="*/ 20 h 107"/>
                  <a:gd name="T26" fmla="*/ 35 w 115"/>
                  <a:gd name="T27" fmla="*/ 30 h 107"/>
                  <a:gd name="T28" fmla="*/ 21 w 115"/>
                  <a:gd name="T29" fmla="*/ 48 h 107"/>
                  <a:gd name="T30" fmla="*/ 10 w 115"/>
                  <a:gd name="T31" fmla="*/ 63 h 107"/>
                  <a:gd name="T32" fmla="*/ 3 w 115"/>
                  <a:gd name="T33" fmla="*/ 85 h 107"/>
                  <a:gd name="T34" fmla="*/ 0 w 115"/>
                  <a:gd name="T35" fmla="*/ 107 h 107"/>
                  <a:gd name="T36" fmla="*/ 12 w 115"/>
                  <a:gd name="T37"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07">
                    <a:moveTo>
                      <a:pt x="12" y="107"/>
                    </a:moveTo>
                    <a:lnTo>
                      <a:pt x="14" y="87"/>
                    </a:lnTo>
                    <a:lnTo>
                      <a:pt x="21" y="70"/>
                    </a:lnTo>
                    <a:lnTo>
                      <a:pt x="29" y="54"/>
                    </a:lnTo>
                    <a:lnTo>
                      <a:pt x="44" y="38"/>
                    </a:lnTo>
                    <a:lnTo>
                      <a:pt x="58" y="28"/>
                    </a:lnTo>
                    <a:lnTo>
                      <a:pt x="76" y="20"/>
                    </a:lnTo>
                    <a:lnTo>
                      <a:pt x="95" y="13"/>
                    </a:lnTo>
                    <a:lnTo>
                      <a:pt x="115" y="11"/>
                    </a:lnTo>
                    <a:lnTo>
                      <a:pt x="115" y="0"/>
                    </a:lnTo>
                    <a:lnTo>
                      <a:pt x="93" y="2"/>
                    </a:lnTo>
                    <a:lnTo>
                      <a:pt x="70" y="8"/>
                    </a:lnTo>
                    <a:lnTo>
                      <a:pt x="53" y="20"/>
                    </a:lnTo>
                    <a:lnTo>
                      <a:pt x="35" y="30"/>
                    </a:lnTo>
                    <a:lnTo>
                      <a:pt x="21" y="48"/>
                    </a:lnTo>
                    <a:lnTo>
                      <a:pt x="10" y="63"/>
                    </a:lnTo>
                    <a:lnTo>
                      <a:pt x="3" y="85"/>
                    </a:lnTo>
                    <a:lnTo>
                      <a:pt x="0" y="107"/>
                    </a:lnTo>
                    <a:lnTo>
                      <a:pt x="12"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26" name="Freeform 1866">
                <a:extLst>
                  <a:ext uri="{FF2B5EF4-FFF2-40B4-BE49-F238E27FC236}">
                    <a16:creationId xmlns:a16="http://schemas.microsoft.com/office/drawing/2014/main" id="{B4686928-0A8C-3746-349A-7E599AE627CC}"/>
                  </a:ext>
                </a:extLst>
              </p:cNvPr>
              <p:cNvSpPr>
                <a:spLocks/>
              </p:cNvSpPr>
              <p:nvPr/>
            </p:nvSpPr>
            <p:spPr bwMode="auto">
              <a:xfrm>
                <a:off x="4368" y="2097"/>
                <a:ext cx="36" cy="38"/>
              </a:xfrm>
              <a:custGeom>
                <a:avLst/>
                <a:gdLst>
                  <a:gd name="T0" fmla="*/ 108 w 108"/>
                  <a:gd name="T1" fmla="*/ 105 h 115"/>
                  <a:gd name="T2" fmla="*/ 88 w 108"/>
                  <a:gd name="T3" fmla="*/ 101 h 115"/>
                  <a:gd name="T4" fmla="*/ 71 w 108"/>
                  <a:gd name="T5" fmla="*/ 94 h 115"/>
                  <a:gd name="T6" fmla="*/ 54 w 108"/>
                  <a:gd name="T7" fmla="*/ 86 h 115"/>
                  <a:gd name="T8" fmla="*/ 39 w 108"/>
                  <a:gd name="T9" fmla="*/ 72 h 115"/>
                  <a:gd name="T10" fmla="*/ 28 w 108"/>
                  <a:gd name="T11" fmla="*/ 58 h 115"/>
                  <a:gd name="T12" fmla="*/ 19 w 108"/>
                  <a:gd name="T13" fmla="*/ 39 h 115"/>
                  <a:gd name="T14" fmla="*/ 13 w 108"/>
                  <a:gd name="T15" fmla="*/ 20 h 115"/>
                  <a:gd name="T16" fmla="*/ 12 w 108"/>
                  <a:gd name="T17" fmla="*/ 0 h 115"/>
                  <a:gd name="T18" fmla="*/ 0 w 108"/>
                  <a:gd name="T19" fmla="*/ 0 h 115"/>
                  <a:gd name="T20" fmla="*/ 3 w 108"/>
                  <a:gd name="T21" fmla="*/ 24 h 115"/>
                  <a:gd name="T22" fmla="*/ 9 w 108"/>
                  <a:gd name="T23" fmla="*/ 45 h 115"/>
                  <a:gd name="T24" fmla="*/ 19 w 108"/>
                  <a:gd name="T25" fmla="*/ 64 h 115"/>
                  <a:gd name="T26" fmla="*/ 31 w 108"/>
                  <a:gd name="T27" fmla="*/ 80 h 115"/>
                  <a:gd name="T28" fmla="*/ 48 w 108"/>
                  <a:gd name="T29" fmla="*/ 94 h 115"/>
                  <a:gd name="T30" fmla="*/ 64 w 108"/>
                  <a:gd name="T31" fmla="*/ 106 h 115"/>
                  <a:gd name="T32" fmla="*/ 86 w 108"/>
                  <a:gd name="T33" fmla="*/ 113 h 115"/>
                  <a:gd name="T34" fmla="*/ 108 w 108"/>
                  <a:gd name="T35" fmla="*/ 115 h 115"/>
                  <a:gd name="T36" fmla="*/ 108 w 108"/>
                  <a:gd name="T37" fmla="*/ 10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15">
                    <a:moveTo>
                      <a:pt x="108" y="105"/>
                    </a:moveTo>
                    <a:lnTo>
                      <a:pt x="88" y="101"/>
                    </a:lnTo>
                    <a:lnTo>
                      <a:pt x="71" y="94"/>
                    </a:lnTo>
                    <a:lnTo>
                      <a:pt x="54" y="86"/>
                    </a:lnTo>
                    <a:lnTo>
                      <a:pt x="39" y="72"/>
                    </a:lnTo>
                    <a:lnTo>
                      <a:pt x="28" y="58"/>
                    </a:lnTo>
                    <a:lnTo>
                      <a:pt x="19" y="39"/>
                    </a:lnTo>
                    <a:lnTo>
                      <a:pt x="13" y="20"/>
                    </a:lnTo>
                    <a:lnTo>
                      <a:pt x="12" y="0"/>
                    </a:lnTo>
                    <a:lnTo>
                      <a:pt x="0" y="0"/>
                    </a:lnTo>
                    <a:lnTo>
                      <a:pt x="3" y="24"/>
                    </a:lnTo>
                    <a:lnTo>
                      <a:pt x="9" y="45"/>
                    </a:lnTo>
                    <a:lnTo>
                      <a:pt x="19" y="64"/>
                    </a:lnTo>
                    <a:lnTo>
                      <a:pt x="31" y="80"/>
                    </a:lnTo>
                    <a:lnTo>
                      <a:pt x="48" y="94"/>
                    </a:lnTo>
                    <a:lnTo>
                      <a:pt x="64" y="106"/>
                    </a:lnTo>
                    <a:lnTo>
                      <a:pt x="86" y="113"/>
                    </a:lnTo>
                    <a:lnTo>
                      <a:pt x="108" y="115"/>
                    </a:lnTo>
                    <a:lnTo>
                      <a:pt x="108" y="10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27" name="Freeform 1867">
                <a:extLst>
                  <a:ext uri="{FF2B5EF4-FFF2-40B4-BE49-F238E27FC236}">
                    <a16:creationId xmlns:a16="http://schemas.microsoft.com/office/drawing/2014/main" id="{433C2695-2B2D-A417-5AC2-B173B9895DE3}"/>
                  </a:ext>
                </a:extLst>
              </p:cNvPr>
              <p:cNvSpPr>
                <a:spLocks/>
              </p:cNvSpPr>
              <p:nvPr/>
            </p:nvSpPr>
            <p:spPr bwMode="auto">
              <a:xfrm>
                <a:off x="4404" y="2100"/>
                <a:ext cx="38" cy="36"/>
              </a:xfrm>
              <a:custGeom>
                <a:avLst/>
                <a:gdLst>
                  <a:gd name="T0" fmla="*/ 104 w 115"/>
                  <a:gd name="T1" fmla="*/ 0 h 107"/>
                  <a:gd name="T2" fmla="*/ 101 w 115"/>
                  <a:gd name="T3" fmla="*/ 21 h 107"/>
                  <a:gd name="T4" fmla="*/ 94 w 115"/>
                  <a:gd name="T5" fmla="*/ 38 h 107"/>
                  <a:gd name="T6" fmla="*/ 86 w 115"/>
                  <a:gd name="T7" fmla="*/ 55 h 107"/>
                  <a:gd name="T8" fmla="*/ 73 w 115"/>
                  <a:gd name="T9" fmla="*/ 69 h 107"/>
                  <a:gd name="T10" fmla="*/ 57 w 115"/>
                  <a:gd name="T11" fmla="*/ 80 h 107"/>
                  <a:gd name="T12" fmla="*/ 39 w 115"/>
                  <a:gd name="T13" fmla="*/ 89 h 107"/>
                  <a:gd name="T14" fmla="*/ 20 w 115"/>
                  <a:gd name="T15" fmla="*/ 94 h 107"/>
                  <a:gd name="T16" fmla="*/ 0 w 115"/>
                  <a:gd name="T17" fmla="*/ 96 h 107"/>
                  <a:gd name="T18" fmla="*/ 0 w 115"/>
                  <a:gd name="T19" fmla="*/ 107 h 107"/>
                  <a:gd name="T20" fmla="*/ 24 w 115"/>
                  <a:gd name="T21" fmla="*/ 106 h 107"/>
                  <a:gd name="T22" fmla="*/ 45 w 115"/>
                  <a:gd name="T23" fmla="*/ 100 h 107"/>
                  <a:gd name="T24" fmla="*/ 62 w 115"/>
                  <a:gd name="T25" fmla="*/ 89 h 107"/>
                  <a:gd name="T26" fmla="*/ 81 w 115"/>
                  <a:gd name="T27" fmla="*/ 78 h 107"/>
                  <a:gd name="T28" fmla="*/ 94 w 115"/>
                  <a:gd name="T29" fmla="*/ 60 h 107"/>
                  <a:gd name="T30" fmla="*/ 105 w 115"/>
                  <a:gd name="T31" fmla="*/ 44 h 107"/>
                  <a:gd name="T32" fmla="*/ 113 w 115"/>
                  <a:gd name="T33" fmla="*/ 23 h 107"/>
                  <a:gd name="T34" fmla="*/ 115 w 115"/>
                  <a:gd name="T35" fmla="*/ 0 h 107"/>
                  <a:gd name="T36" fmla="*/ 104 w 115"/>
                  <a:gd name="T3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07">
                    <a:moveTo>
                      <a:pt x="104" y="0"/>
                    </a:moveTo>
                    <a:lnTo>
                      <a:pt x="101" y="21"/>
                    </a:lnTo>
                    <a:lnTo>
                      <a:pt x="94" y="38"/>
                    </a:lnTo>
                    <a:lnTo>
                      <a:pt x="86" y="55"/>
                    </a:lnTo>
                    <a:lnTo>
                      <a:pt x="73" y="69"/>
                    </a:lnTo>
                    <a:lnTo>
                      <a:pt x="57" y="80"/>
                    </a:lnTo>
                    <a:lnTo>
                      <a:pt x="39" y="89"/>
                    </a:lnTo>
                    <a:lnTo>
                      <a:pt x="20" y="94"/>
                    </a:lnTo>
                    <a:lnTo>
                      <a:pt x="0" y="96"/>
                    </a:lnTo>
                    <a:lnTo>
                      <a:pt x="0" y="107"/>
                    </a:lnTo>
                    <a:lnTo>
                      <a:pt x="24" y="106"/>
                    </a:lnTo>
                    <a:lnTo>
                      <a:pt x="45" y="100"/>
                    </a:lnTo>
                    <a:lnTo>
                      <a:pt x="62" y="89"/>
                    </a:lnTo>
                    <a:lnTo>
                      <a:pt x="81" y="78"/>
                    </a:lnTo>
                    <a:lnTo>
                      <a:pt x="94" y="60"/>
                    </a:lnTo>
                    <a:lnTo>
                      <a:pt x="105" y="44"/>
                    </a:lnTo>
                    <a:lnTo>
                      <a:pt x="113" y="23"/>
                    </a:lnTo>
                    <a:lnTo>
                      <a:pt x="115"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28" name="Freeform 1868">
                <a:extLst>
                  <a:ext uri="{FF2B5EF4-FFF2-40B4-BE49-F238E27FC236}">
                    <a16:creationId xmlns:a16="http://schemas.microsoft.com/office/drawing/2014/main" id="{7C24F3BE-78C1-F614-AF64-CB2CA2BF1857}"/>
                  </a:ext>
                </a:extLst>
              </p:cNvPr>
              <p:cNvSpPr>
                <a:spLocks/>
              </p:cNvSpPr>
              <p:nvPr/>
            </p:nvSpPr>
            <p:spPr bwMode="auto">
              <a:xfrm>
                <a:off x="4406" y="2061"/>
                <a:ext cx="36" cy="38"/>
              </a:xfrm>
              <a:custGeom>
                <a:avLst/>
                <a:gdLst>
                  <a:gd name="T0" fmla="*/ 0 w 108"/>
                  <a:gd name="T1" fmla="*/ 11 h 114"/>
                  <a:gd name="T2" fmla="*/ 20 w 108"/>
                  <a:gd name="T3" fmla="*/ 14 h 114"/>
                  <a:gd name="T4" fmla="*/ 39 w 108"/>
                  <a:gd name="T5" fmla="*/ 21 h 114"/>
                  <a:gd name="T6" fmla="*/ 55 w 108"/>
                  <a:gd name="T7" fmla="*/ 29 h 114"/>
                  <a:gd name="T8" fmla="*/ 69 w 108"/>
                  <a:gd name="T9" fmla="*/ 42 h 114"/>
                  <a:gd name="T10" fmla="*/ 81 w 108"/>
                  <a:gd name="T11" fmla="*/ 57 h 114"/>
                  <a:gd name="T12" fmla="*/ 89 w 108"/>
                  <a:gd name="T13" fmla="*/ 73 h 114"/>
                  <a:gd name="T14" fmla="*/ 95 w 108"/>
                  <a:gd name="T15" fmla="*/ 94 h 114"/>
                  <a:gd name="T16" fmla="*/ 96 w 108"/>
                  <a:gd name="T17" fmla="*/ 114 h 114"/>
                  <a:gd name="T18" fmla="*/ 108 w 108"/>
                  <a:gd name="T19" fmla="*/ 114 h 114"/>
                  <a:gd name="T20" fmla="*/ 107 w 108"/>
                  <a:gd name="T21" fmla="*/ 92 h 114"/>
                  <a:gd name="T22" fmla="*/ 101 w 108"/>
                  <a:gd name="T23" fmla="*/ 70 h 114"/>
                  <a:gd name="T24" fmla="*/ 89 w 108"/>
                  <a:gd name="T25" fmla="*/ 50 h 114"/>
                  <a:gd name="T26" fmla="*/ 77 w 108"/>
                  <a:gd name="T27" fmla="*/ 34 h 114"/>
                  <a:gd name="T28" fmla="*/ 61 w 108"/>
                  <a:gd name="T29" fmla="*/ 21 h 114"/>
                  <a:gd name="T30" fmla="*/ 45 w 108"/>
                  <a:gd name="T31" fmla="*/ 9 h 114"/>
                  <a:gd name="T32" fmla="*/ 24 w 108"/>
                  <a:gd name="T33" fmla="*/ 2 h 114"/>
                  <a:gd name="T34" fmla="*/ 0 w 108"/>
                  <a:gd name="T35" fmla="*/ 0 h 114"/>
                  <a:gd name="T36" fmla="*/ 0 w 108"/>
                  <a:gd name="T37" fmla="*/ 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14">
                    <a:moveTo>
                      <a:pt x="0" y="11"/>
                    </a:moveTo>
                    <a:lnTo>
                      <a:pt x="20" y="14"/>
                    </a:lnTo>
                    <a:lnTo>
                      <a:pt x="39" y="21"/>
                    </a:lnTo>
                    <a:lnTo>
                      <a:pt x="55" y="29"/>
                    </a:lnTo>
                    <a:lnTo>
                      <a:pt x="69" y="42"/>
                    </a:lnTo>
                    <a:lnTo>
                      <a:pt x="81" y="57"/>
                    </a:lnTo>
                    <a:lnTo>
                      <a:pt x="89" y="73"/>
                    </a:lnTo>
                    <a:lnTo>
                      <a:pt x="95" y="94"/>
                    </a:lnTo>
                    <a:lnTo>
                      <a:pt x="96" y="114"/>
                    </a:lnTo>
                    <a:lnTo>
                      <a:pt x="108" y="114"/>
                    </a:lnTo>
                    <a:lnTo>
                      <a:pt x="107" y="92"/>
                    </a:lnTo>
                    <a:lnTo>
                      <a:pt x="101" y="70"/>
                    </a:lnTo>
                    <a:lnTo>
                      <a:pt x="89" y="50"/>
                    </a:lnTo>
                    <a:lnTo>
                      <a:pt x="77" y="34"/>
                    </a:lnTo>
                    <a:lnTo>
                      <a:pt x="61" y="21"/>
                    </a:lnTo>
                    <a:lnTo>
                      <a:pt x="45" y="9"/>
                    </a:lnTo>
                    <a:lnTo>
                      <a:pt x="24" y="2"/>
                    </a:ln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29" name="Freeform 1869">
                <a:extLst>
                  <a:ext uri="{FF2B5EF4-FFF2-40B4-BE49-F238E27FC236}">
                    <a16:creationId xmlns:a16="http://schemas.microsoft.com/office/drawing/2014/main" id="{3C94EE99-2BA4-7D8D-6DAC-44E20BBB4EAC}"/>
                  </a:ext>
                </a:extLst>
              </p:cNvPr>
              <p:cNvSpPr>
                <a:spLocks/>
              </p:cNvSpPr>
              <p:nvPr/>
            </p:nvSpPr>
            <p:spPr bwMode="auto">
              <a:xfrm>
                <a:off x="4544" y="2355"/>
                <a:ext cx="71" cy="71"/>
              </a:xfrm>
              <a:custGeom>
                <a:avLst/>
                <a:gdLst>
                  <a:gd name="T0" fmla="*/ 3 w 213"/>
                  <a:gd name="T1" fmla="*/ 121 h 212"/>
                  <a:gd name="T2" fmla="*/ 9 w 213"/>
                  <a:gd name="T3" fmla="*/ 142 h 212"/>
                  <a:gd name="T4" fmla="*/ 17 w 213"/>
                  <a:gd name="T5" fmla="*/ 161 h 212"/>
                  <a:gd name="T6" fmla="*/ 30 w 213"/>
                  <a:gd name="T7" fmla="*/ 178 h 212"/>
                  <a:gd name="T8" fmla="*/ 44 w 213"/>
                  <a:gd name="T9" fmla="*/ 191 h 212"/>
                  <a:gd name="T10" fmla="*/ 61 w 213"/>
                  <a:gd name="T11" fmla="*/ 202 h 212"/>
                  <a:gd name="T12" fmla="*/ 81 w 213"/>
                  <a:gd name="T13" fmla="*/ 207 h 212"/>
                  <a:gd name="T14" fmla="*/ 101 w 213"/>
                  <a:gd name="T15" fmla="*/ 212 h 212"/>
                  <a:gd name="T16" fmla="*/ 122 w 213"/>
                  <a:gd name="T17" fmla="*/ 211 h 212"/>
                  <a:gd name="T18" fmla="*/ 143 w 213"/>
                  <a:gd name="T19" fmla="*/ 205 h 212"/>
                  <a:gd name="T20" fmla="*/ 162 w 213"/>
                  <a:gd name="T21" fmla="*/ 196 h 212"/>
                  <a:gd name="T22" fmla="*/ 179 w 213"/>
                  <a:gd name="T23" fmla="*/ 185 h 212"/>
                  <a:gd name="T24" fmla="*/ 192 w 213"/>
                  <a:gd name="T25" fmla="*/ 169 h 212"/>
                  <a:gd name="T26" fmla="*/ 203 w 213"/>
                  <a:gd name="T27" fmla="*/ 152 h 212"/>
                  <a:gd name="T28" fmla="*/ 210 w 213"/>
                  <a:gd name="T29" fmla="*/ 134 h 212"/>
                  <a:gd name="T30" fmla="*/ 213 w 213"/>
                  <a:gd name="T31" fmla="*/ 113 h 212"/>
                  <a:gd name="T32" fmla="*/ 213 w 213"/>
                  <a:gd name="T33" fmla="*/ 92 h 212"/>
                  <a:gd name="T34" fmla="*/ 208 w 213"/>
                  <a:gd name="T35" fmla="*/ 69 h 212"/>
                  <a:gd name="T36" fmla="*/ 198 w 213"/>
                  <a:gd name="T37" fmla="*/ 52 h 212"/>
                  <a:gd name="T38" fmla="*/ 185 w 213"/>
                  <a:gd name="T39" fmla="*/ 34 h 212"/>
                  <a:gd name="T40" fmla="*/ 171 w 213"/>
                  <a:gd name="T41" fmla="*/ 21 h 212"/>
                  <a:gd name="T42" fmla="*/ 154 w 213"/>
                  <a:gd name="T43" fmla="*/ 10 h 212"/>
                  <a:gd name="T44" fmla="*/ 135 w 213"/>
                  <a:gd name="T45" fmla="*/ 4 h 212"/>
                  <a:gd name="T46" fmla="*/ 114 w 213"/>
                  <a:gd name="T47" fmla="*/ 0 h 212"/>
                  <a:gd name="T48" fmla="*/ 92 w 213"/>
                  <a:gd name="T49" fmla="*/ 1 h 212"/>
                  <a:gd name="T50" fmla="*/ 72 w 213"/>
                  <a:gd name="T51" fmla="*/ 7 h 212"/>
                  <a:gd name="T52" fmla="*/ 53 w 213"/>
                  <a:gd name="T53" fmla="*/ 15 h 212"/>
                  <a:gd name="T54" fmla="*/ 37 w 213"/>
                  <a:gd name="T55" fmla="*/ 27 h 212"/>
                  <a:gd name="T56" fmla="*/ 23 w 213"/>
                  <a:gd name="T57" fmla="*/ 42 h 212"/>
                  <a:gd name="T58" fmla="*/ 12 w 213"/>
                  <a:gd name="T59" fmla="*/ 60 h 212"/>
                  <a:gd name="T60" fmla="*/ 5 w 213"/>
                  <a:gd name="T61" fmla="*/ 79 h 212"/>
                  <a:gd name="T62" fmla="*/ 0 w 213"/>
                  <a:gd name="T63" fmla="*/ 100 h 212"/>
                  <a:gd name="T64" fmla="*/ 3 w 213"/>
                  <a:gd name="T65" fmla="*/ 12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2">
                    <a:moveTo>
                      <a:pt x="3" y="121"/>
                    </a:moveTo>
                    <a:lnTo>
                      <a:pt x="9" y="142"/>
                    </a:lnTo>
                    <a:lnTo>
                      <a:pt x="17" y="161"/>
                    </a:lnTo>
                    <a:lnTo>
                      <a:pt x="30" y="178"/>
                    </a:lnTo>
                    <a:lnTo>
                      <a:pt x="44" y="191"/>
                    </a:lnTo>
                    <a:lnTo>
                      <a:pt x="61" y="202"/>
                    </a:lnTo>
                    <a:lnTo>
                      <a:pt x="81" y="207"/>
                    </a:lnTo>
                    <a:lnTo>
                      <a:pt x="101" y="212"/>
                    </a:lnTo>
                    <a:lnTo>
                      <a:pt x="122" y="211"/>
                    </a:lnTo>
                    <a:lnTo>
                      <a:pt x="143" y="205"/>
                    </a:lnTo>
                    <a:lnTo>
                      <a:pt x="162" y="196"/>
                    </a:lnTo>
                    <a:lnTo>
                      <a:pt x="179" y="185"/>
                    </a:lnTo>
                    <a:lnTo>
                      <a:pt x="192" y="169"/>
                    </a:lnTo>
                    <a:lnTo>
                      <a:pt x="203" y="152"/>
                    </a:lnTo>
                    <a:lnTo>
                      <a:pt x="210" y="134"/>
                    </a:lnTo>
                    <a:lnTo>
                      <a:pt x="213" y="113"/>
                    </a:lnTo>
                    <a:lnTo>
                      <a:pt x="213" y="92"/>
                    </a:lnTo>
                    <a:lnTo>
                      <a:pt x="208" y="69"/>
                    </a:lnTo>
                    <a:lnTo>
                      <a:pt x="198" y="52"/>
                    </a:lnTo>
                    <a:lnTo>
                      <a:pt x="185" y="34"/>
                    </a:lnTo>
                    <a:lnTo>
                      <a:pt x="171" y="21"/>
                    </a:lnTo>
                    <a:lnTo>
                      <a:pt x="154" y="10"/>
                    </a:lnTo>
                    <a:lnTo>
                      <a:pt x="135" y="4"/>
                    </a:lnTo>
                    <a:lnTo>
                      <a:pt x="114" y="0"/>
                    </a:lnTo>
                    <a:lnTo>
                      <a:pt x="92" y="1"/>
                    </a:lnTo>
                    <a:lnTo>
                      <a:pt x="72" y="7"/>
                    </a:lnTo>
                    <a:lnTo>
                      <a:pt x="53" y="15"/>
                    </a:lnTo>
                    <a:lnTo>
                      <a:pt x="37" y="27"/>
                    </a:lnTo>
                    <a:lnTo>
                      <a:pt x="23" y="42"/>
                    </a:lnTo>
                    <a:lnTo>
                      <a:pt x="12" y="60"/>
                    </a:lnTo>
                    <a:lnTo>
                      <a:pt x="5" y="79"/>
                    </a:lnTo>
                    <a:lnTo>
                      <a:pt x="0" y="100"/>
                    </a:lnTo>
                    <a:lnTo>
                      <a:pt x="3" y="121"/>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30" name="Freeform 1870">
                <a:extLst>
                  <a:ext uri="{FF2B5EF4-FFF2-40B4-BE49-F238E27FC236}">
                    <a16:creationId xmlns:a16="http://schemas.microsoft.com/office/drawing/2014/main" id="{AD44E677-DBDA-6D37-9226-95A908C17EF9}"/>
                  </a:ext>
                </a:extLst>
              </p:cNvPr>
              <p:cNvSpPr>
                <a:spLocks/>
              </p:cNvSpPr>
              <p:nvPr/>
            </p:nvSpPr>
            <p:spPr bwMode="auto">
              <a:xfrm>
                <a:off x="4542" y="2396"/>
                <a:ext cx="42" cy="32"/>
              </a:xfrm>
              <a:custGeom>
                <a:avLst/>
                <a:gdLst>
                  <a:gd name="T0" fmla="*/ 124 w 126"/>
                  <a:gd name="T1" fmla="*/ 84 h 97"/>
                  <a:gd name="T2" fmla="*/ 104 w 126"/>
                  <a:gd name="T3" fmla="*/ 85 h 97"/>
                  <a:gd name="T4" fmla="*/ 84 w 126"/>
                  <a:gd name="T5" fmla="*/ 81 h 97"/>
                  <a:gd name="T6" fmla="*/ 66 w 126"/>
                  <a:gd name="T7" fmla="*/ 76 h 97"/>
                  <a:gd name="T8" fmla="*/ 49 w 126"/>
                  <a:gd name="T9" fmla="*/ 65 h 97"/>
                  <a:gd name="T10" fmla="*/ 36 w 126"/>
                  <a:gd name="T11" fmla="*/ 52 h 97"/>
                  <a:gd name="T12" fmla="*/ 23 w 126"/>
                  <a:gd name="T13" fmla="*/ 38 h 97"/>
                  <a:gd name="T14" fmla="*/ 16 w 126"/>
                  <a:gd name="T15" fmla="*/ 21 h 97"/>
                  <a:gd name="T16" fmla="*/ 10 w 126"/>
                  <a:gd name="T17" fmla="*/ 0 h 97"/>
                  <a:gd name="T18" fmla="*/ 0 w 126"/>
                  <a:gd name="T19" fmla="*/ 2 h 97"/>
                  <a:gd name="T20" fmla="*/ 5 w 126"/>
                  <a:gd name="T21" fmla="*/ 23 h 97"/>
                  <a:gd name="T22" fmla="*/ 15 w 126"/>
                  <a:gd name="T23" fmla="*/ 43 h 97"/>
                  <a:gd name="T24" fmla="*/ 28 w 126"/>
                  <a:gd name="T25" fmla="*/ 62 h 97"/>
                  <a:gd name="T26" fmla="*/ 43 w 126"/>
                  <a:gd name="T27" fmla="*/ 75 h 97"/>
                  <a:gd name="T28" fmla="*/ 61 w 126"/>
                  <a:gd name="T29" fmla="*/ 88 h 97"/>
                  <a:gd name="T30" fmla="*/ 82 w 126"/>
                  <a:gd name="T31" fmla="*/ 92 h 97"/>
                  <a:gd name="T32" fmla="*/ 104 w 126"/>
                  <a:gd name="T33" fmla="*/ 97 h 97"/>
                  <a:gd name="T34" fmla="*/ 126 w 126"/>
                  <a:gd name="T35" fmla="*/ 96 h 97"/>
                  <a:gd name="T36" fmla="*/ 124 w 126"/>
                  <a:gd name="T37" fmla="*/ 8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97">
                    <a:moveTo>
                      <a:pt x="124" y="84"/>
                    </a:moveTo>
                    <a:lnTo>
                      <a:pt x="104" y="85"/>
                    </a:lnTo>
                    <a:lnTo>
                      <a:pt x="84" y="81"/>
                    </a:lnTo>
                    <a:lnTo>
                      <a:pt x="66" y="76"/>
                    </a:lnTo>
                    <a:lnTo>
                      <a:pt x="49" y="65"/>
                    </a:lnTo>
                    <a:lnTo>
                      <a:pt x="36" y="52"/>
                    </a:lnTo>
                    <a:lnTo>
                      <a:pt x="23" y="38"/>
                    </a:lnTo>
                    <a:lnTo>
                      <a:pt x="16" y="21"/>
                    </a:lnTo>
                    <a:lnTo>
                      <a:pt x="10" y="0"/>
                    </a:lnTo>
                    <a:lnTo>
                      <a:pt x="0" y="2"/>
                    </a:lnTo>
                    <a:lnTo>
                      <a:pt x="5" y="23"/>
                    </a:lnTo>
                    <a:lnTo>
                      <a:pt x="15" y="43"/>
                    </a:lnTo>
                    <a:lnTo>
                      <a:pt x="28" y="62"/>
                    </a:lnTo>
                    <a:lnTo>
                      <a:pt x="43" y="75"/>
                    </a:lnTo>
                    <a:lnTo>
                      <a:pt x="61" y="88"/>
                    </a:lnTo>
                    <a:lnTo>
                      <a:pt x="82" y="92"/>
                    </a:lnTo>
                    <a:lnTo>
                      <a:pt x="104" y="97"/>
                    </a:lnTo>
                    <a:lnTo>
                      <a:pt x="126" y="96"/>
                    </a:lnTo>
                    <a:lnTo>
                      <a:pt x="124"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31" name="Freeform 1871">
                <a:extLst>
                  <a:ext uri="{FF2B5EF4-FFF2-40B4-BE49-F238E27FC236}">
                    <a16:creationId xmlns:a16="http://schemas.microsoft.com/office/drawing/2014/main" id="{67DBC326-6125-E3E1-56EB-E6BD421504A9}"/>
                  </a:ext>
                </a:extLst>
              </p:cNvPr>
              <p:cNvSpPr>
                <a:spLocks/>
              </p:cNvSpPr>
              <p:nvPr/>
            </p:nvSpPr>
            <p:spPr bwMode="auto">
              <a:xfrm>
                <a:off x="4584" y="2385"/>
                <a:ext cx="32" cy="42"/>
              </a:xfrm>
              <a:custGeom>
                <a:avLst/>
                <a:gdLst>
                  <a:gd name="T0" fmla="*/ 85 w 97"/>
                  <a:gd name="T1" fmla="*/ 3 h 127"/>
                  <a:gd name="T2" fmla="*/ 85 w 97"/>
                  <a:gd name="T3" fmla="*/ 1 h 127"/>
                  <a:gd name="T4" fmla="*/ 85 w 97"/>
                  <a:gd name="T5" fmla="*/ 22 h 127"/>
                  <a:gd name="T6" fmla="*/ 83 w 97"/>
                  <a:gd name="T7" fmla="*/ 42 h 127"/>
                  <a:gd name="T8" fmla="*/ 76 w 97"/>
                  <a:gd name="T9" fmla="*/ 60 h 127"/>
                  <a:gd name="T10" fmla="*/ 65 w 97"/>
                  <a:gd name="T11" fmla="*/ 76 h 127"/>
                  <a:gd name="T12" fmla="*/ 52 w 97"/>
                  <a:gd name="T13" fmla="*/ 91 h 127"/>
                  <a:gd name="T14" fmla="*/ 37 w 97"/>
                  <a:gd name="T15" fmla="*/ 103 h 127"/>
                  <a:gd name="T16" fmla="*/ 21 w 97"/>
                  <a:gd name="T17" fmla="*/ 109 h 127"/>
                  <a:gd name="T18" fmla="*/ 0 w 97"/>
                  <a:gd name="T19" fmla="*/ 116 h 127"/>
                  <a:gd name="T20" fmla="*/ 2 w 97"/>
                  <a:gd name="T21" fmla="*/ 127 h 127"/>
                  <a:gd name="T22" fmla="*/ 23 w 97"/>
                  <a:gd name="T23" fmla="*/ 121 h 127"/>
                  <a:gd name="T24" fmla="*/ 43 w 97"/>
                  <a:gd name="T25" fmla="*/ 111 h 127"/>
                  <a:gd name="T26" fmla="*/ 61 w 97"/>
                  <a:gd name="T27" fmla="*/ 100 h 127"/>
                  <a:gd name="T28" fmla="*/ 74 w 97"/>
                  <a:gd name="T29" fmla="*/ 83 h 127"/>
                  <a:gd name="T30" fmla="*/ 86 w 97"/>
                  <a:gd name="T31" fmla="*/ 66 h 127"/>
                  <a:gd name="T32" fmla="*/ 93 w 97"/>
                  <a:gd name="T33" fmla="*/ 46 h 127"/>
                  <a:gd name="T34" fmla="*/ 97 w 97"/>
                  <a:gd name="T35" fmla="*/ 22 h 127"/>
                  <a:gd name="T36" fmla="*/ 97 w 97"/>
                  <a:gd name="T37" fmla="*/ 1 h 127"/>
                  <a:gd name="T38" fmla="*/ 97 w 97"/>
                  <a:gd name="T39" fmla="*/ 0 h 127"/>
                  <a:gd name="T40" fmla="*/ 85 w 97"/>
                  <a:gd name="T4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 h="127">
                    <a:moveTo>
                      <a:pt x="85" y="3"/>
                    </a:moveTo>
                    <a:lnTo>
                      <a:pt x="85" y="1"/>
                    </a:lnTo>
                    <a:lnTo>
                      <a:pt x="85" y="22"/>
                    </a:lnTo>
                    <a:lnTo>
                      <a:pt x="83" y="42"/>
                    </a:lnTo>
                    <a:lnTo>
                      <a:pt x="76" y="60"/>
                    </a:lnTo>
                    <a:lnTo>
                      <a:pt x="65" y="76"/>
                    </a:lnTo>
                    <a:lnTo>
                      <a:pt x="52" y="91"/>
                    </a:lnTo>
                    <a:lnTo>
                      <a:pt x="37" y="103"/>
                    </a:lnTo>
                    <a:lnTo>
                      <a:pt x="21" y="109"/>
                    </a:lnTo>
                    <a:lnTo>
                      <a:pt x="0" y="116"/>
                    </a:lnTo>
                    <a:lnTo>
                      <a:pt x="2" y="127"/>
                    </a:lnTo>
                    <a:lnTo>
                      <a:pt x="23" y="121"/>
                    </a:lnTo>
                    <a:lnTo>
                      <a:pt x="43" y="111"/>
                    </a:lnTo>
                    <a:lnTo>
                      <a:pt x="61" y="100"/>
                    </a:lnTo>
                    <a:lnTo>
                      <a:pt x="74" y="83"/>
                    </a:lnTo>
                    <a:lnTo>
                      <a:pt x="86" y="66"/>
                    </a:lnTo>
                    <a:lnTo>
                      <a:pt x="93" y="46"/>
                    </a:lnTo>
                    <a:lnTo>
                      <a:pt x="97" y="22"/>
                    </a:lnTo>
                    <a:lnTo>
                      <a:pt x="97" y="1"/>
                    </a:lnTo>
                    <a:lnTo>
                      <a:pt x="97" y="0"/>
                    </a:lnTo>
                    <a:lnTo>
                      <a:pt x="8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32" name="Freeform 1872">
                <a:extLst>
                  <a:ext uri="{FF2B5EF4-FFF2-40B4-BE49-F238E27FC236}">
                    <a16:creationId xmlns:a16="http://schemas.microsoft.com/office/drawing/2014/main" id="{85F34F9F-A7B9-3912-EE82-ECD987FE03EA}"/>
                  </a:ext>
                </a:extLst>
              </p:cNvPr>
              <p:cNvSpPr>
                <a:spLocks/>
              </p:cNvSpPr>
              <p:nvPr/>
            </p:nvSpPr>
            <p:spPr bwMode="auto">
              <a:xfrm>
                <a:off x="4574" y="2353"/>
                <a:ext cx="42" cy="33"/>
              </a:xfrm>
              <a:custGeom>
                <a:avLst/>
                <a:gdLst>
                  <a:gd name="T0" fmla="*/ 3 w 127"/>
                  <a:gd name="T1" fmla="*/ 13 h 98"/>
                  <a:gd name="T2" fmla="*/ 23 w 127"/>
                  <a:gd name="T3" fmla="*/ 12 h 98"/>
                  <a:gd name="T4" fmla="*/ 43 w 127"/>
                  <a:gd name="T5" fmla="*/ 17 h 98"/>
                  <a:gd name="T6" fmla="*/ 59 w 127"/>
                  <a:gd name="T7" fmla="*/ 21 h 98"/>
                  <a:gd name="T8" fmla="*/ 78 w 127"/>
                  <a:gd name="T9" fmla="*/ 32 h 98"/>
                  <a:gd name="T10" fmla="*/ 91 w 127"/>
                  <a:gd name="T11" fmla="*/ 45 h 98"/>
                  <a:gd name="T12" fmla="*/ 104 w 127"/>
                  <a:gd name="T13" fmla="*/ 59 h 98"/>
                  <a:gd name="T14" fmla="*/ 111 w 127"/>
                  <a:gd name="T15" fmla="*/ 76 h 98"/>
                  <a:gd name="T16" fmla="*/ 116 w 127"/>
                  <a:gd name="T17" fmla="*/ 98 h 98"/>
                  <a:gd name="T18" fmla="*/ 127 w 127"/>
                  <a:gd name="T19" fmla="*/ 95 h 98"/>
                  <a:gd name="T20" fmla="*/ 122 w 127"/>
                  <a:gd name="T21" fmla="*/ 74 h 98"/>
                  <a:gd name="T22" fmla="*/ 112 w 127"/>
                  <a:gd name="T23" fmla="*/ 54 h 98"/>
                  <a:gd name="T24" fmla="*/ 99 w 127"/>
                  <a:gd name="T25" fmla="*/ 35 h 98"/>
                  <a:gd name="T26" fmla="*/ 84 w 127"/>
                  <a:gd name="T27" fmla="*/ 23 h 98"/>
                  <a:gd name="T28" fmla="*/ 65 w 127"/>
                  <a:gd name="T29" fmla="*/ 10 h 98"/>
                  <a:gd name="T30" fmla="*/ 45 w 127"/>
                  <a:gd name="T31" fmla="*/ 4 h 98"/>
                  <a:gd name="T32" fmla="*/ 23 w 127"/>
                  <a:gd name="T33" fmla="*/ 0 h 98"/>
                  <a:gd name="T34" fmla="*/ 0 w 127"/>
                  <a:gd name="T35" fmla="*/ 2 h 98"/>
                  <a:gd name="T36" fmla="*/ 3 w 127"/>
                  <a:gd name="T37" fmla="*/ 1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98">
                    <a:moveTo>
                      <a:pt x="3" y="13"/>
                    </a:moveTo>
                    <a:lnTo>
                      <a:pt x="23" y="12"/>
                    </a:lnTo>
                    <a:lnTo>
                      <a:pt x="43" y="17"/>
                    </a:lnTo>
                    <a:lnTo>
                      <a:pt x="59" y="21"/>
                    </a:lnTo>
                    <a:lnTo>
                      <a:pt x="78" y="32"/>
                    </a:lnTo>
                    <a:lnTo>
                      <a:pt x="91" y="45"/>
                    </a:lnTo>
                    <a:lnTo>
                      <a:pt x="104" y="59"/>
                    </a:lnTo>
                    <a:lnTo>
                      <a:pt x="111" y="76"/>
                    </a:lnTo>
                    <a:lnTo>
                      <a:pt x="116" y="98"/>
                    </a:lnTo>
                    <a:lnTo>
                      <a:pt x="127" y="95"/>
                    </a:lnTo>
                    <a:lnTo>
                      <a:pt x="122" y="74"/>
                    </a:lnTo>
                    <a:lnTo>
                      <a:pt x="112" y="54"/>
                    </a:lnTo>
                    <a:lnTo>
                      <a:pt x="99" y="35"/>
                    </a:lnTo>
                    <a:lnTo>
                      <a:pt x="84" y="23"/>
                    </a:lnTo>
                    <a:lnTo>
                      <a:pt x="65" y="10"/>
                    </a:lnTo>
                    <a:lnTo>
                      <a:pt x="45" y="4"/>
                    </a:lnTo>
                    <a:lnTo>
                      <a:pt x="23" y="0"/>
                    </a:lnTo>
                    <a:lnTo>
                      <a:pt x="0" y="2"/>
                    </a:lnTo>
                    <a:lnTo>
                      <a:pt x="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33" name="Freeform 1873">
                <a:extLst>
                  <a:ext uri="{FF2B5EF4-FFF2-40B4-BE49-F238E27FC236}">
                    <a16:creationId xmlns:a16="http://schemas.microsoft.com/office/drawing/2014/main" id="{494FB03B-62C5-E5AB-EE5E-C56D0A8522A6}"/>
                  </a:ext>
                </a:extLst>
              </p:cNvPr>
              <p:cNvSpPr>
                <a:spLocks/>
              </p:cNvSpPr>
              <p:nvPr/>
            </p:nvSpPr>
            <p:spPr bwMode="auto">
              <a:xfrm>
                <a:off x="4542" y="2354"/>
                <a:ext cx="33" cy="42"/>
              </a:xfrm>
              <a:custGeom>
                <a:avLst/>
                <a:gdLst>
                  <a:gd name="T0" fmla="*/ 13 w 97"/>
                  <a:gd name="T1" fmla="*/ 124 h 126"/>
                  <a:gd name="T2" fmla="*/ 11 w 97"/>
                  <a:gd name="T3" fmla="*/ 104 h 126"/>
                  <a:gd name="T4" fmla="*/ 15 w 97"/>
                  <a:gd name="T5" fmla="*/ 84 h 126"/>
                  <a:gd name="T6" fmla="*/ 22 w 97"/>
                  <a:gd name="T7" fmla="*/ 66 h 126"/>
                  <a:gd name="T8" fmla="*/ 31 w 97"/>
                  <a:gd name="T9" fmla="*/ 50 h 126"/>
                  <a:gd name="T10" fmla="*/ 44 w 97"/>
                  <a:gd name="T11" fmla="*/ 35 h 126"/>
                  <a:gd name="T12" fmla="*/ 58 w 97"/>
                  <a:gd name="T13" fmla="*/ 24 h 126"/>
                  <a:gd name="T14" fmla="*/ 77 w 97"/>
                  <a:gd name="T15" fmla="*/ 17 h 126"/>
                  <a:gd name="T16" fmla="*/ 97 w 97"/>
                  <a:gd name="T17" fmla="*/ 11 h 126"/>
                  <a:gd name="T18" fmla="*/ 94 w 97"/>
                  <a:gd name="T19" fmla="*/ 0 h 126"/>
                  <a:gd name="T20" fmla="*/ 75 w 97"/>
                  <a:gd name="T21" fmla="*/ 5 h 126"/>
                  <a:gd name="T22" fmla="*/ 53 w 97"/>
                  <a:gd name="T23" fmla="*/ 15 h 126"/>
                  <a:gd name="T24" fmla="*/ 36 w 97"/>
                  <a:gd name="T25" fmla="*/ 26 h 126"/>
                  <a:gd name="T26" fmla="*/ 22 w 97"/>
                  <a:gd name="T27" fmla="*/ 43 h 126"/>
                  <a:gd name="T28" fmla="*/ 11 w 97"/>
                  <a:gd name="T29" fmla="*/ 60 h 126"/>
                  <a:gd name="T30" fmla="*/ 3 w 97"/>
                  <a:gd name="T31" fmla="*/ 80 h 126"/>
                  <a:gd name="T32" fmla="*/ 0 w 97"/>
                  <a:gd name="T33" fmla="*/ 104 h 126"/>
                  <a:gd name="T34" fmla="*/ 1 w 97"/>
                  <a:gd name="T35" fmla="*/ 126 h 126"/>
                  <a:gd name="T36" fmla="*/ 13 w 97"/>
                  <a:gd name="T37" fmla="*/ 1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26">
                    <a:moveTo>
                      <a:pt x="13" y="124"/>
                    </a:moveTo>
                    <a:lnTo>
                      <a:pt x="11" y="104"/>
                    </a:lnTo>
                    <a:lnTo>
                      <a:pt x="15" y="84"/>
                    </a:lnTo>
                    <a:lnTo>
                      <a:pt x="22" y="66"/>
                    </a:lnTo>
                    <a:lnTo>
                      <a:pt x="31" y="50"/>
                    </a:lnTo>
                    <a:lnTo>
                      <a:pt x="44" y="35"/>
                    </a:lnTo>
                    <a:lnTo>
                      <a:pt x="58" y="24"/>
                    </a:lnTo>
                    <a:lnTo>
                      <a:pt x="77" y="17"/>
                    </a:lnTo>
                    <a:lnTo>
                      <a:pt x="97" y="11"/>
                    </a:lnTo>
                    <a:lnTo>
                      <a:pt x="94" y="0"/>
                    </a:lnTo>
                    <a:lnTo>
                      <a:pt x="75" y="5"/>
                    </a:lnTo>
                    <a:lnTo>
                      <a:pt x="53" y="15"/>
                    </a:lnTo>
                    <a:lnTo>
                      <a:pt x="36" y="26"/>
                    </a:lnTo>
                    <a:lnTo>
                      <a:pt x="22" y="43"/>
                    </a:lnTo>
                    <a:lnTo>
                      <a:pt x="11" y="60"/>
                    </a:lnTo>
                    <a:lnTo>
                      <a:pt x="3" y="80"/>
                    </a:lnTo>
                    <a:lnTo>
                      <a:pt x="0" y="104"/>
                    </a:lnTo>
                    <a:lnTo>
                      <a:pt x="1" y="126"/>
                    </a:lnTo>
                    <a:lnTo>
                      <a:pt x="13"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34" name="Freeform 1874">
                <a:extLst>
                  <a:ext uri="{FF2B5EF4-FFF2-40B4-BE49-F238E27FC236}">
                    <a16:creationId xmlns:a16="http://schemas.microsoft.com/office/drawing/2014/main" id="{E19D5931-53B8-CBDD-8AC8-4D1BEF2D39BE}"/>
                  </a:ext>
                </a:extLst>
              </p:cNvPr>
              <p:cNvSpPr>
                <a:spLocks/>
              </p:cNvSpPr>
              <p:nvPr/>
            </p:nvSpPr>
            <p:spPr bwMode="auto">
              <a:xfrm>
                <a:off x="4458" y="2282"/>
                <a:ext cx="70" cy="70"/>
              </a:xfrm>
              <a:custGeom>
                <a:avLst/>
                <a:gdLst>
                  <a:gd name="T0" fmla="*/ 23 w 210"/>
                  <a:gd name="T1" fmla="*/ 39 h 211"/>
                  <a:gd name="T2" fmla="*/ 11 w 210"/>
                  <a:gd name="T3" fmla="*/ 58 h 211"/>
                  <a:gd name="T4" fmla="*/ 3 w 210"/>
                  <a:gd name="T5" fmla="*/ 76 h 211"/>
                  <a:gd name="T6" fmla="*/ 0 w 210"/>
                  <a:gd name="T7" fmla="*/ 96 h 211"/>
                  <a:gd name="T8" fmla="*/ 0 w 210"/>
                  <a:gd name="T9" fmla="*/ 117 h 211"/>
                  <a:gd name="T10" fmla="*/ 4 w 210"/>
                  <a:gd name="T11" fmla="*/ 137 h 211"/>
                  <a:gd name="T12" fmla="*/ 11 w 210"/>
                  <a:gd name="T13" fmla="*/ 156 h 211"/>
                  <a:gd name="T14" fmla="*/ 23 w 210"/>
                  <a:gd name="T15" fmla="*/ 172 h 211"/>
                  <a:gd name="T16" fmla="*/ 38 w 210"/>
                  <a:gd name="T17" fmla="*/ 187 h 211"/>
                  <a:gd name="T18" fmla="*/ 56 w 210"/>
                  <a:gd name="T19" fmla="*/ 198 h 211"/>
                  <a:gd name="T20" fmla="*/ 76 w 210"/>
                  <a:gd name="T21" fmla="*/ 207 h 211"/>
                  <a:gd name="T22" fmla="*/ 95 w 210"/>
                  <a:gd name="T23" fmla="*/ 211 h 211"/>
                  <a:gd name="T24" fmla="*/ 116 w 210"/>
                  <a:gd name="T25" fmla="*/ 211 h 211"/>
                  <a:gd name="T26" fmla="*/ 136 w 210"/>
                  <a:gd name="T27" fmla="*/ 207 h 211"/>
                  <a:gd name="T28" fmla="*/ 153 w 210"/>
                  <a:gd name="T29" fmla="*/ 200 h 211"/>
                  <a:gd name="T30" fmla="*/ 171 w 210"/>
                  <a:gd name="T31" fmla="*/ 189 h 211"/>
                  <a:gd name="T32" fmla="*/ 186 w 210"/>
                  <a:gd name="T33" fmla="*/ 172 h 211"/>
                  <a:gd name="T34" fmla="*/ 198 w 210"/>
                  <a:gd name="T35" fmla="*/ 155 h 211"/>
                  <a:gd name="T36" fmla="*/ 206 w 210"/>
                  <a:gd name="T37" fmla="*/ 136 h 211"/>
                  <a:gd name="T38" fmla="*/ 210 w 210"/>
                  <a:gd name="T39" fmla="*/ 116 h 211"/>
                  <a:gd name="T40" fmla="*/ 210 w 210"/>
                  <a:gd name="T41" fmla="*/ 95 h 211"/>
                  <a:gd name="T42" fmla="*/ 206 w 210"/>
                  <a:gd name="T43" fmla="*/ 74 h 211"/>
                  <a:gd name="T44" fmla="*/ 199 w 210"/>
                  <a:gd name="T45" fmla="*/ 56 h 211"/>
                  <a:gd name="T46" fmla="*/ 188 w 210"/>
                  <a:gd name="T47" fmla="*/ 39 h 211"/>
                  <a:gd name="T48" fmla="*/ 172 w 210"/>
                  <a:gd name="T49" fmla="*/ 24 h 211"/>
                  <a:gd name="T50" fmla="*/ 153 w 210"/>
                  <a:gd name="T51" fmla="*/ 12 h 211"/>
                  <a:gd name="T52" fmla="*/ 136 w 210"/>
                  <a:gd name="T53" fmla="*/ 4 h 211"/>
                  <a:gd name="T54" fmla="*/ 116 w 210"/>
                  <a:gd name="T55" fmla="*/ 0 h 211"/>
                  <a:gd name="T56" fmla="*/ 95 w 210"/>
                  <a:gd name="T57" fmla="*/ 0 h 211"/>
                  <a:gd name="T58" fmla="*/ 73 w 210"/>
                  <a:gd name="T59" fmla="*/ 5 h 211"/>
                  <a:gd name="T60" fmla="*/ 56 w 210"/>
                  <a:gd name="T61" fmla="*/ 12 h 211"/>
                  <a:gd name="T62" fmla="*/ 38 w 210"/>
                  <a:gd name="T63" fmla="*/ 24 h 211"/>
                  <a:gd name="T64" fmla="*/ 23 w 210"/>
                  <a:gd name="T65" fmla="*/ 3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211">
                    <a:moveTo>
                      <a:pt x="23" y="39"/>
                    </a:moveTo>
                    <a:lnTo>
                      <a:pt x="11" y="58"/>
                    </a:lnTo>
                    <a:lnTo>
                      <a:pt x="3" y="76"/>
                    </a:lnTo>
                    <a:lnTo>
                      <a:pt x="0" y="96"/>
                    </a:lnTo>
                    <a:lnTo>
                      <a:pt x="0" y="117"/>
                    </a:lnTo>
                    <a:lnTo>
                      <a:pt x="4" y="137"/>
                    </a:lnTo>
                    <a:lnTo>
                      <a:pt x="11" y="156"/>
                    </a:lnTo>
                    <a:lnTo>
                      <a:pt x="23" y="172"/>
                    </a:lnTo>
                    <a:lnTo>
                      <a:pt x="38" y="187"/>
                    </a:lnTo>
                    <a:lnTo>
                      <a:pt x="56" y="198"/>
                    </a:lnTo>
                    <a:lnTo>
                      <a:pt x="76" y="207"/>
                    </a:lnTo>
                    <a:lnTo>
                      <a:pt x="95" y="211"/>
                    </a:lnTo>
                    <a:lnTo>
                      <a:pt x="116" y="211"/>
                    </a:lnTo>
                    <a:lnTo>
                      <a:pt x="136" y="207"/>
                    </a:lnTo>
                    <a:lnTo>
                      <a:pt x="153" y="200"/>
                    </a:lnTo>
                    <a:lnTo>
                      <a:pt x="171" y="189"/>
                    </a:lnTo>
                    <a:lnTo>
                      <a:pt x="186" y="172"/>
                    </a:lnTo>
                    <a:lnTo>
                      <a:pt x="198" y="155"/>
                    </a:lnTo>
                    <a:lnTo>
                      <a:pt x="206" y="136"/>
                    </a:lnTo>
                    <a:lnTo>
                      <a:pt x="210" y="116"/>
                    </a:lnTo>
                    <a:lnTo>
                      <a:pt x="210" y="95"/>
                    </a:lnTo>
                    <a:lnTo>
                      <a:pt x="206" y="74"/>
                    </a:lnTo>
                    <a:lnTo>
                      <a:pt x="199" y="56"/>
                    </a:lnTo>
                    <a:lnTo>
                      <a:pt x="188" y="39"/>
                    </a:lnTo>
                    <a:lnTo>
                      <a:pt x="172" y="24"/>
                    </a:lnTo>
                    <a:lnTo>
                      <a:pt x="153" y="12"/>
                    </a:lnTo>
                    <a:lnTo>
                      <a:pt x="136" y="4"/>
                    </a:lnTo>
                    <a:lnTo>
                      <a:pt x="116" y="0"/>
                    </a:lnTo>
                    <a:lnTo>
                      <a:pt x="95" y="0"/>
                    </a:lnTo>
                    <a:lnTo>
                      <a:pt x="73" y="5"/>
                    </a:lnTo>
                    <a:lnTo>
                      <a:pt x="56" y="12"/>
                    </a:lnTo>
                    <a:lnTo>
                      <a:pt x="38" y="24"/>
                    </a:lnTo>
                    <a:lnTo>
                      <a:pt x="23" y="39"/>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35" name="Freeform 1875">
                <a:extLst>
                  <a:ext uri="{FF2B5EF4-FFF2-40B4-BE49-F238E27FC236}">
                    <a16:creationId xmlns:a16="http://schemas.microsoft.com/office/drawing/2014/main" id="{80334E41-BCB1-8EE9-0FBF-0FC051439C92}"/>
                  </a:ext>
                </a:extLst>
              </p:cNvPr>
              <p:cNvSpPr>
                <a:spLocks/>
              </p:cNvSpPr>
              <p:nvPr/>
            </p:nvSpPr>
            <p:spPr bwMode="auto">
              <a:xfrm>
                <a:off x="4456" y="2294"/>
                <a:ext cx="16" cy="52"/>
              </a:xfrm>
              <a:custGeom>
                <a:avLst/>
                <a:gdLst>
                  <a:gd name="T0" fmla="*/ 48 w 48"/>
                  <a:gd name="T1" fmla="*/ 148 h 157"/>
                  <a:gd name="T2" fmla="*/ 46 w 48"/>
                  <a:gd name="T3" fmla="*/ 148 h 157"/>
                  <a:gd name="T4" fmla="*/ 32 w 48"/>
                  <a:gd name="T5" fmla="*/ 134 h 157"/>
                  <a:gd name="T6" fmla="*/ 22 w 48"/>
                  <a:gd name="T7" fmla="*/ 118 h 157"/>
                  <a:gd name="T8" fmla="*/ 15 w 48"/>
                  <a:gd name="T9" fmla="*/ 101 h 157"/>
                  <a:gd name="T10" fmla="*/ 11 w 48"/>
                  <a:gd name="T11" fmla="*/ 82 h 157"/>
                  <a:gd name="T12" fmla="*/ 11 w 48"/>
                  <a:gd name="T13" fmla="*/ 61 h 157"/>
                  <a:gd name="T14" fmla="*/ 14 w 48"/>
                  <a:gd name="T15" fmla="*/ 44 h 157"/>
                  <a:gd name="T16" fmla="*/ 22 w 48"/>
                  <a:gd name="T17" fmla="*/ 26 h 157"/>
                  <a:gd name="T18" fmla="*/ 32 w 48"/>
                  <a:gd name="T19" fmla="*/ 8 h 157"/>
                  <a:gd name="T20" fmla="*/ 23 w 48"/>
                  <a:gd name="T21" fmla="*/ 0 h 157"/>
                  <a:gd name="T22" fmla="*/ 11 w 48"/>
                  <a:gd name="T23" fmla="*/ 20 h 157"/>
                  <a:gd name="T24" fmla="*/ 2 w 48"/>
                  <a:gd name="T25" fmla="*/ 40 h 157"/>
                  <a:gd name="T26" fmla="*/ 0 w 48"/>
                  <a:gd name="T27" fmla="*/ 61 h 157"/>
                  <a:gd name="T28" fmla="*/ 0 w 48"/>
                  <a:gd name="T29" fmla="*/ 82 h 157"/>
                  <a:gd name="T30" fmla="*/ 4 w 48"/>
                  <a:gd name="T31" fmla="*/ 104 h 157"/>
                  <a:gd name="T32" fmla="*/ 11 w 48"/>
                  <a:gd name="T33" fmla="*/ 124 h 157"/>
                  <a:gd name="T34" fmla="*/ 23 w 48"/>
                  <a:gd name="T35" fmla="*/ 142 h 157"/>
                  <a:gd name="T36" fmla="*/ 41 w 48"/>
                  <a:gd name="T37" fmla="*/ 157 h 157"/>
                  <a:gd name="T38" fmla="*/ 39 w 48"/>
                  <a:gd name="T39" fmla="*/ 157 h 157"/>
                  <a:gd name="T40" fmla="*/ 48 w 48"/>
                  <a:gd name="T41" fmla="*/ 1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57">
                    <a:moveTo>
                      <a:pt x="48" y="148"/>
                    </a:moveTo>
                    <a:lnTo>
                      <a:pt x="46" y="148"/>
                    </a:lnTo>
                    <a:lnTo>
                      <a:pt x="32" y="134"/>
                    </a:lnTo>
                    <a:lnTo>
                      <a:pt x="22" y="118"/>
                    </a:lnTo>
                    <a:lnTo>
                      <a:pt x="15" y="101"/>
                    </a:lnTo>
                    <a:lnTo>
                      <a:pt x="11" y="82"/>
                    </a:lnTo>
                    <a:lnTo>
                      <a:pt x="11" y="61"/>
                    </a:lnTo>
                    <a:lnTo>
                      <a:pt x="14" y="44"/>
                    </a:lnTo>
                    <a:lnTo>
                      <a:pt x="22" y="26"/>
                    </a:lnTo>
                    <a:lnTo>
                      <a:pt x="32" y="8"/>
                    </a:lnTo>
                    <a:lnTo>
                      <a:pt x="23" y="0"/>
                    </a:lnTo>
                    <a:lnTo>
                      <a:pt x="11" y="20"/>
                    </a:lnTo>
                    <a:lnTo>
                      <a:pt x="2" y="40"/>
                    </a:lnTo>
                    <a:lnTo>
                      <a:pt x="0" y="61"/>
                    </a:lnTo>
                    <a:lnTo>
                      <a:pt x="0" y="82"/>
                    </a:lnTo>
                    <a:lnTo>
                      <a:pt x="4" y="104"/>
                    </a:lnTo>
                    <a:lnTo>
                      <a:pt x="11" y="124"/>
                    </a:lnTo>
                    <a:lnTo>
                      <a:pt x="23" y="142"/>
                    </a:lnTo>
                    <a:lnTo>
                      <a:pt x="41" y="157"/>
                    </a:lnTo>
                    <a:lnTo>
                      <a:pt x="39" y="157"/>
                    </a:lnTo>
                    <a:lnTo>
                      <a:pt x="48"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36" name="Freeform 1876">
                <a:extLst>
                  <a:ext uri="{FF2B5EF4-FFF2-40B4-BE49-F238E27FC236}">
                    <a16:creationId xmlns:a16="http://schemas.microsoft.com/office/drawing/2014/main" id="{BD8A0788-52EF-6D09-1CB0-B5E881650D77}"/>
                  </a:ext>
                </a:extLst>
              </p:cNvPr>
              <p:cNvSpPr>
                <a:spLocks/>
              </p:cNvSpPr>
              <p:nvPr/>
            </p:nvSpPr>
            <p:spPr bwMode="auto">
              <a:xfrm>
                <a:off x="4469" y="2339"/>
                <a:ext cx="53" cy="16"/>
              </a:xfrm>
              <a:custGeom>
                <a:avLst/>
                <a:gdLst>
                  <a:gd name="T0" fmla="*/ 148 w 157"/>
                  <a:gd name="T1" fmla="*/ 0 h 48"/>
                  <a:gd name="T2" fmla="*/ 132 w 157"/>
                  <a:gd name="T3" fmla="*/ 15 h 48"/>
                  <a:gd name="T4" fmla="*/ 117 w 157"/>
                  <a:gd name="T5" fmla="*/ 24 h 48"/>
                  <a:gd name="T6" fmla="*/ 99 w 157"/>
                  <a:gd name="T7" fmla="*/ 31 h 48"/>
                  <a:gd name="T8" fmla="*/ 80 w 157"/>
                  <a:gd name="T9" fmla="*/ 36 h 48"/>
                  <a:gd name="T10" fmla="*/ 61 w 157"/>
                  <a:gd name="T11" fmla="*/ 36 h 48"/>
                  <a:gd name="T12" fmla="*/ 43 w 157"/>
                  <a:gd name="T13" fmla="*/ 31 h 48"/>
                  <a:gd name="T14" fmla="*/ 24 w 157"/>
                  <a:gd name="T15" fmla="*/ 23 h 48"/>
                  <a:gd name="T16" fmla="*/ 9 w 157"/>
                  <a:gd name="T17" fmla="*/ 14 h 48"/>
                  <a:gd name="T18" fmla="*/ 0 w 157"/>
                  <a:gd name="T19" fmla="*/ 22 h 48"/>
                  <a:gd name="T20" fmla="*/ 18 w 157"/>
                  <a:gd name="T21" fmla="*/ 35 h 48"/>
                  <a:gd name="T22" fmla="*/ 39 w 157"/>
                  <a:gd name="T23" fmla="*/ 43 h 48"/>
                  <a:gd name="T24" fmla="*/ 61 w 157"/>
                  <a:gd name="T25" fmla="*/ 48 h 48"/>
                  <a:gd name="T26" fmla="*/ 80 w 157"/>
                  <a:gd name="T27" fmla="*/ 48 h 48"/>
                  <a:gd name="T28" fmla="*/ 103 w 157"/>
                  <a:gd name="T29" fmla="*/ 43 h 48"/>
                  <a:gd name="T30" fmla="*/ 123 w 157"/>
                  <a:gd name="T31" fmla="*/ 36 h 48"/>
                  <a:gd name="T32" fmla="*/ 141 w 157"/>
                  <a:gd name="T33" fmla="*/ 23 h 48"/>
                  <a:gd name="T34" fmla="*/ 157 w 157"/>
                  <a:gd name="T35" fmla="*/ 8 h 48"/>
                  <a:gd name="T36" fmla="*/ 148 w 157"/>
                  <a:gd name="T3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8">
                    <a:moveTo>
                      <a:pt x="148" y="0"/>
                    </a:moveTo>
                    <a:lnTo>
                      <a:pt x="132" y="15"/>
                    </a:lnTo>
                    <a:lnTo>
                      <a:pt x="117" y="24"/>
                    </a:lnTo>
                    <a:lnTo>
                      <a:pt x="99" y="31"/>
                    </a:lnTo>
                    <a:lnTo>
                      <a:pt x="80" y="36"/>
                    </a:lnTo>
                    <a:lnTo>
                      <a:pt x="61" y="36"/>
                    </a:lnTo>
                    <a:lnTo>
                      <a:pt x="43" y="31"/>
                    </a:lnTo>
                    <a:lnTo>
                      <a:pt x="24" y="23"/>
                    </a:lnTo>
                    <a:lnTo>
                      <a:pt x="9" y="14"/>
                    </a:lnTo>
                    <a:lnTo>
                      <a:pt x="0" y="22"/>
                    </a:lnTo>
                    <a:lnTo>
                      <a:pt x="18" y="35"/>
                    </a:lnTo>
                    <a:lnTo>
                      <a:pt x="39" y="43"/>
                    </a:lnTo>
                    <a:lnTo>
                      <a:pt x="61" y="48"/>
                    </a:lnTo>
                    <a:lnTo>
                      <a:pt x="80" y="48"/>
                    </a:lnTo>
                    <a:lnTo>
                      <a:pt x="103" y="43"/>
                    </a:lnTo>
                    <a:lnTo>
                      <a:pt x="123" y="36"/>
                    </a:lnTo>
                    <a:lnTo>
                      <a:pt x="141" y="23"/>
                    </a:lnTo>
                    <a:lnTo>
                      <a:pt x="157" y="8"/>
                    </a:lnTo>
                    <a:lnTo>
                      <a:pt x="1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37" name="Freeform 1877">
                <a:extLst>
                  <a:ext uri="{FF2B5EF4-FFF2-40B4-BE49-F238E27FC236}">
                    <a16:creationId xmlns:a16="http://schemas.microsoft.com/office/drawing/2014/main" id="{4504E1BE-7F27-CDD7-E246-E8B5BF4AE81E}"/>
                  </a:ext>
                </a:extLst>
              </p:cNvPr>
              <p:cNvSpPr>
                <a:spLocks/>
              </p:cNvSpPr>
              <p:nvPr/>
            </p:nvSpPr>
            <p:spPr bwMode="auto">
              <a:xfrm>
                <a:off x="4514" y="2289"/>
                <a:ext cx="16" cy="52"/>
              </a:xfrm>
              <a:custGeom>
                <a:avLst/>
                <a:gdLst>
                  <a:gd name="T0" fmla="*/ 0 w 48"/>
                  <a:gd name="T1" fmla="*/ 8 h 157"/>
                  <a:gd name="T2" fmla="*/ 15 w 48"/>
                  <a:gd name="T3" fmla="*/ 23 h 157"/>
                  <a:gd name="T4" fmla="*/ 25 w 48"/>
                  <a:gd name="T5" fmla="*/ 39 h 157"/>
                  <a:gd name="T6" fmla="*/ 33 w 48"/>
                  <a:gd name="T7" fmla="*/ 56 h 157"/>
                  <a:gd name="T8" fmla="*/ 36 w 48"/>
                  <a:gd name="T9" fmla="*/ 75 h 157"/>
                  <a:gd name="T10" fmla="*/ 36 w 48"/>
                  <a:gd name="T11" fmla="*/ 96 h 157"/>
                  <a:gd name="T12" fmla="*/ 33 w 48"/>
                  <a:gd name="T13" fmla="*/ 115 h 157"/>
                  <a:gd name="T14" fmla="*/ 24 w 48"/>
                  <a:gd name="T15" fmla="*/ 131 h 157"/>
                  <a:gd name="T16" fmla="*/ 14 w 48"/>
                  <a:gd name="T17" fmla="*/ 149 h 157"/>
                  <a:gd name="T18" fmla="*/ 22 w 48"/>
                  <a:gd name="T19" fmla="*/ 157 h 157"/>
                  <a:gd name="T20" fmla="*/ 35 w 48"/>
                  <a:gd name="T21" fmla="*/ 137 h 157"/>
                  <a:gd name="T22" fmla="*/ 43 w 48"/>
                  <a:gd name="T23" fmla="*/ 117 h 157"/>
                  <a:gd name="T24" fmla="*/ 48 w 48"/>
                  <a:gd name="T25" fmla="*/ 96 h 157"/>
                  <a:gd name="T26" fmla="*/ 48 w 48"/>
                  <a:gd name="T27" fmla="*/ 75 h 157"/>
                  <a:gd name="T28" fmla="*/ 43 w 48"/>
                  <a:gd name="T29" fmla="*/ 54 h 157"/>
                  <a:gd name="T30" fmla="*/ 36 w 48"/>
                  <a:gd name="T31" fmla="*/ 34 h 157"/>
                  <a:gd name="T32" fmla="*/ 24 w 48"/>
                  <a:gd name="T33" fmla="*/ 15 h 157"/>
                  <a:gd name="T34" fmla="*/ 8 w 48"/>
                  <a:gd name="T35" fmla="*/ 0 h 157"/>
                  <a:gd name="T36" fmla="*/ 0 w 48"/>
                  <a:gd name="T37" fmla="*/ 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157">
                    <a:moveTo>
                      <a:pt x="0" y="8"/>
                    </a:moveTo>
                    <a:lnTo>
                      <a:pt x="15" y="23"/>
                    </a:lnTo>
                    <a:lnTo>
                      <a:pt x="25" y="39"/>
                    </a:lnTo>
                    <a:lnTo>
                      <a:pt x="33" y="56"/>
                    </a:lnTo>
                    <a:lnTo>
                      <a:pt x="36" y="75"/>
                    </a:lnTo>
                    <a:lnTo>
                      <a:pt x="36" y="96"/>
                    </a:lnTo>
                    <a:lnTo>
                      <a:pt x="33" y="115"/>
                    </a:lnTo>
                    <a:lnTo>
                      <a:pt x="24" y="131"/>
                    </a:lnTo>
                    <a:lnTo>
                      <a:pt x="14" y="149"/>
                    </a:lnTo>
                    <a:lnTo>
                      <a:pt x="22" y="157"/>
                    </a:lnTo>
                    <a:lnTo>
                      <a:pt x="35" y="137"/>
                    </a:lnTo>
                    <a:lnTo>
                      <a:pt x="43" y="117"/>
                    </a:lnTo>
                    <a:lnTo>
                      <a:pt x="48" y="96"/>
                    </a:lnTo>
                    <a:lnTo>
                      <a:pt x="48" y="75"/>
                    </a:lnTo>
                    <a:lnTo>
                      <a:pt x="43" y="54"/>
                    </a:lnTo>
                    <a:lnTo>
                      <a:pt x="36" y="34"/>
                    </a:lnTo>
                    <a:lnTo>
                      <a:pt x="24" y="15"/>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38" name="Freeform 1878">
                <a:extLst>
                  <a:ext uri="{FF2B5EF4-FFF2-40B4-BE49-F238E27FC236}">
                    <a16:creationId xmlns:a16="http://schemas.microsoft.com/office/drawing/2014/main" id="{0B6A3730-E0F4-20A3-4EAB-C0CE8869A8DF}"/>
                  </a:ext>
                </a:extLst>
              </p:cNvPr>
              <p:cNvSpPr>
                <a:spLocks/>
              </p:cNvSpPr>
              <p:nvPr/>
            </p:nvSpPr>
            <p:spPr bwMode="auto">
              <a:xfrm>
                <a:off x="4464" y="2280"/>
                <a:ext cx="52" cy="16"/>
              </a:xfrm>
              <a:custGeom>
                <a:avLst/>
                <a:gdLst>
                  <a:gd name="T0" fmla="*/ 9 w 157"/>
                  <a:gd name="T1" fmla="*/ 48 h 48"/>
                  <a:gd name="T2" fmla="*/ 25 w 157"/>
                  <a:gd name="T3" fmla="*/ 33 h 48"/>
                  <a:gd name="T4" fmla="*/ 40 w 157"/>
                  <a:gd name="T5" fmla="*/ 23 h 48"/>
                  <a:gd name="T6" fmla="*/ 58 w 157"/>
                  <a:gd name="T7" fmla="*/ 16 h 48"/>
                  <a:gd name="T8" fmla="*/ 75 w 157"/>
                  <a:gd name="T9" fmla="*/ 12 h 48"/>
                  <a:gd name="T10" fmla="*/ 96 w 157"/>
                  <a:gd name="T11" fmla="*/ 12 h 48"/>
                  <a:gd name="T12" fmla="*/ 115 w 157"/>
                  <a:gd name="T13" fmla="*/ 15 h 48"/>
                  <a:gd name="T14" fmla="*/ 132 w 157"/>
                  <a:gd name="T15" fmla="*/ 23 h 48"/>
                  <a:gd name="T16" fmla="*/ 149 w 157"/>
                  <a:gd name="T17" fmla="*/ 33 h 48"/>
                  <a:gd name="T18" fmla="*/ 157 w 157"/>
                  <a:gd name="T19" fmla="*/ 24 h 48"/>
                  <a:gd name="T20" fmla="*/ 139 w 157"/>
                  <a:gd name="T21" fmla="*/ 12 h 48"/>
                  <a:gd name="T22" fmla="*/ 119 w 157"/>
                  <a:gd name="T23" fmla="*/ 3 h 48"/>
                  <a:gd name="T24" fmla="*/ 96 w 157"/>
                  <a:gd name="T25" fmla="*/ 0 h 48"/>
                  <a:gd name="T26" fmla="*/ 75 w 157"/>
                  <a:gd name="T27" fmla="*/ 0 h 48"/>
                  <a:gd name="T28" fmla="*/ 54 w 157"/>
                  <a:gd name="T29" fmla="*/ 5 h 48"/>
                  <a:gd name="T30" fmla="*/ 34 w 157"/>
                  <a:gd name="T31" fmla="*/ 12 h 48"/>
                  <a:gd name="T32" fmla="*/ 16 w 157"/>
                  <a:gd name="T33" fmla="*/ 24 h 48"/>
                  <a:gd name="T34" fmla="*/ 0 w 157"/>
                  <a:gd name="T35" fmla="*/ 40 h 48"/>
                  <a:gd name="T36" fmla="*/ 9 w 157"/>
                  <a:gd name="T3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8">
                    <a:moveTo>
                      <a:pt x="9" y="48"/>
                    </a:moveTo>
                    <a:lnTo>
                      <a:pt x="25" y="33"/>
                    </a:lnTo>
                    <a:lnTo>
                      <a:pt x="40" y="23"/>
                    </a:lnTo>
                    <a:lnTo>
                      <a:pt x="58" y="16"/>
                    </a:lnTo>
                    <a:lnTo>
                      <a:pt x="75" y="12"/>
                    </a:lnTo>
                    <a:lnTo>
                      <a:pt x="96" y="12"/>
                    </a:lnTo>
                    <a:lnTo>
                      <a:pt x="115" y="15"/>
                    </a:lnTo>
                    <a:lnTo>
                      <a:pt x="132" y="23"/>
                    </a:lnTo>
                    <a:lnTo>
                      <a:pt x="149" y="33"/>
                    </a:lnTo>
                    <a:lnTo>
                      <a:pt x="157" y="24"/>
                    </a:lnTo>
                    <a:lnTo>
                      <a:pt x="139" y="12"/>
                    </a:lnTo>
                    <a:lnTo>
                      <a:pt x="119" y="3"/>
                    </a:lnTo>
                    <a:lnTo>
                      <a:pt x="96" y="0"/>
                    </a:lnTo>
                    <a:lnTo>
                      <a:pt x="75" y="0"/>
                    </a:lnTo>
                    <a:lnTo>
                      <a:pt x="54" y="5"/>
                    </a:lnTo>
                    <a:lnTo>
                      <a:pt x="34" y="12"/>
                    </a:lnTo>
                    <a:lnTo>
                      <a:pt x="16" y="24"/>
                    </a:lnTo>
                    <a:lnTo>
                      <a:pt x="0" y="40"/>
                    </a:lnTo>
                    <a:lnTo>
                      <a:pt x="9"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39" name="Freeform 1879">
                <a:extLst>
                  <a:ext uri="{FF2B5EF4-FFF2-40B4-BE49-F238E27FC236}">
                    <a16:creationId xmlns:a16="http://schemas.microsoft.com/office/drawing/2014/main" id="{63F6C071-8052-2A70-9848-47DE12E9F8AE}"/>
                  </a:ext>
                </a:extLst>
              </p:cNvPr>
              <p:cNvSpPr>
                <a:spLocks/>
              </p:cNvSpPr>
              <p:nvPr/>
            </p:nvSpPr>
            <p:spPr bwMode="auto">
              <a:xfrm>
                <a:off x="4105" y="2567"/>
                <a:ext cx="70" cy="70"/>
              </a:xfrm>
              <a:custGeom>
                <a:avLst/>
                <a:gdLst>
                  <a:gd name="T0" fmla="*/ 89 w 212"/>
                  <a:gd name="T1" fmla="*/ 1 h 209"/>
                  <a:gd name="T2" fmla="*/ 68 w 212"/>
                  <a:gd name="T3" fmla="*/ 7 h 209"/>
                  <a:gd name="T4" fmla="*/ 49 w 212"/>
                  <a:gd name="T5" fmla="*/ 15 h 209"/>
                  <a:gd name="T6" fmla="*/ 34 w 212"/>
                  <a:gd name="T7" fmla="*/ 28 h 209"/>
                  <a:gd name="T8" fmla="*/ 20 w 212"/>
                  <a:gd name="T9" fmla="*/ 44 h 209"/>
                  <a:gd name="T10" fmla="*/ 9 w 212"/>
                  <a:gd name="T11" fmla="*/ 61 h 209"/>
                  <a:gd name="T12" fmla="*/ 2 w 212"/>
                  <a:gd name="T13" fmla="*/ 79 h 209"/>
                  <a:gd name="T14" fmla="*/ 0 w 212"/>
                  <a:gd name="T15" fmla="*/ 99 h 209"/>
                  <a:gd name="T16" fmla="*/ 1 w 212"/>
                  <a:gd name="T17" fmla="*/ 120 h 209"/>
                  <a:gd name="T18" fmla="*/ 7 w 212"/>
                  <a:gd name="T19" fmla="*/ 141 h 209"/>
                  <a:gd name="T20" fmla="*/ 18 w 212"/>
                  <a:gd name="T21" fmla="*/ 160 h 209"/>
                  <a:gd name="T22" fmla="*/ 30 w 212"/>
                  <a:gd name="T23" fmla="*/ 177 h 209"/>
                  <a:gd name="T24" fmla="*/ 46 w 212"/>
                  <a:gd name="T25" fmla="*/ 189 h 209"/>
                  <a:gd name="T26" fmla="*/ 63 w 212"/>
                  <a:gd name="T27" fmla="*/ 200 h 209"/>
                  <a:gd name="T28" fmla="*/ 82 w 212"/>
                  <a:gd name="T29" fmla="*/ 206 h 209"/>
                  <a:gd name="T30" fmla="*/ 102 w 212"/>
                  <a:gd name="T31" fmla="*/ 209 h 209"/>
                  <a:gd name="T32" fmla="*/ 124 w 212"/>
                  <a:gd name="T33" fmla="*/ 207 h 209"/>
                  <a:gd name="T34" fmla="*/ 145 w 212"/>
                  <a:gd name="T35" fmla="*/ 201 h 209"/>
                  <a:gd name="T36" fmla="*/ 163 w 212"/>
                  <a:gd name="T37" fmla="*/ 193 h 209"/>
                  <a:gd name="T38" fmla="*/ 179 w 212"/>
                  <a:gd name="T39" fmla="*/ 180 h 209"/>
                  <a:gd name="T40" fmla="*/ 193 w 212"/>
                  <a:gd name="T41" fmla="*/ 165 h 209"/>
                  <a:gd name="T42" fmla="*/ 203 w 212"/>
                  <a:gd name="T43" fmla="*/ 147 h 209"/>
                  <a:gd name="T44" fmla="*/ 208 w 212"/>
                  <a:gd name="T45" fmla="*/ 127 h 209"/>
                  <a:gd name="T46" fmla="*/ 212 w 212"/>
                  <a:gd name="T47" fmla="*/ 107 h 209"/>
                  <a:gd name="T48" fmla="*/ 211 w 212"/>
                  <a:gd name="T49" fmla="*/ 86 h 209"/>
                  <a:gd name="T50" fmla="*/ 205 w 212"/>
                  <a:gd name="T51" fmla="*/ 67 h 209"/>
                  <a:gd name="T52" fmla="*/ 194 w 212"/>
                  <a:gd name="T53" fmla="*/ 48 h 209"/>
                  <a:gd name="T54" fmla="*/ 183 w 212"/>
                  <a:gd name="T55" fmla="*/ 33 h 209"/>
                  <a:gd name="T56" fmla="*/ 167 w 212"/>
                  <a:gd name="T57" fmla="*/ 19 h 209"/>
                  <a:gd name="T58" fmla="*/ 150 w 212"/>
                  <a:gd name="T59" fmla="*/ 8 h 209"/>
                  <a:gd name="T60" fmla="*/ 130 w 212"/>
                  <a:gd name="T61" fmla="*/ 2 h 209"/>
                  <a:gd name="T62" fmla="*/ 111 w 212"/>
                  <a:gd name="T63" fmla="*/ 0 h 209"/>
                  <a:gd name="T64" fmla="*/ 89 w 212"/>
                  <a:gd name="T65" fmla="*/ 1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209">
                    <a:moveTo>
                      <a:pt x="89" y="1"/>
                    </a:moveTo>
                    <a:lnTo>
                      <a:pt x="68" y="7"/>
                    </a:lnTo>
                    <a:lnTo>
                      <a:pt x="49" y="15"/>
                    </a:lnTo>
                    <a:lnTo>
                      <a:pt x="34" y="28"/>
                    </a:lnTo>
                    <a:lnTo>
                      <a:pt x="20" y="44"/>
                    </a:lnTo>
                    <a:lnTo>
                      <a:pt x="9" y="61"/>
                    </a:lnTo>
                    <a:lnTo>
                      <a:pt x="2" y="79"/>
                    </a:lnTo>
                    <a:lnTo>
                      <a:pt x="0" y="99"/>
                    </a:lnTo>
                    <a:lnTo>
                      <a:pt x="1" y="120"/>
                    </a:lnTo>
                    <a:lnTo>
                      <a:pt x="7" y="141"/>
                    </a:lnTo>
                    <a:lnTo>
                      <a:pt x="18" y="160"/>
                    </a:lnTo>
                    <a:lnTo>
                      <a:pt x="30" y="177"/>
                    </a:lnTo>
                    <a:lnTo>
                      <a:pt x="46" y="189"/>
                    </a:lnTo>
                    <a:lnTo>
                      <a:pt x="63" y="200"/>
                    </a:lnTo>
                    <a:lnTo>
                      <a:pt x="82" y="206"/>
                    </a:lnTo>
                    <a:lnTo>
                      <a:pt x="102" y="209"/>
                    </a:lnTo>
                    <a:lnTo>
                      <a:pt x="124" y="207"/>
                    </a:lnTo>
                    <a:lnTo>
                      <a:pt x="145" y="201"/>
                    </a:lnTo>
                    <a:lnTo>
                      <a:pt x="163" y="193"/>
                    </a:lnTo>
                    <a:lnTo>
                      <a:pt x="179" y="180"/>
                    </a:lnTo>
                    <a:lnTo>
                      <a:pt x="193" y="165"/>
                    </a:lnTo>
                    <a:lnTo>
                      <a:pt x="203" y="147"/>
                    </a:lnTo>
                    <a:lnTo>
                      <a:pt x="208" y="127"/>
                    </a:lnTo>
                    <a:lnTo>
                      <a:pt x="212" y="107"/>
                    </a:lnTo>
                    <a:lnTo>
                      <a:pt x="211" y="86"/>
                    </a:lnTo>
                    <a:lnTo>
                      <a:pt x="205" y="67"/>
                    </a:lnTo>
                    <a:lnTo>
                      <a:pt x="194" y="48"/>
                    </a:lnTo>
                    <a:lnTo>
                      <a:pt x="183" y="33"/>
                    </a:lnTo>
                    <a:lnTo>
                      <a:pt x="167" y="19"/>
                    </a:lnTo>
                    <a:lnTo>
                      <a:pt x="150" y="8"/>
                    </a:lnTo>
                    <a:lnTo>
                      <a:pt x="130" y="2"/>
                    </a:lnTo>
                    <a:lnTo>
                      <a:pt x="111" y="0"/>
                    </a:lnTo>
                    <a:lnTo>
                      <a:pt x="89" y="1"/>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40" name="Freeform 1880">
                <a:extLst>
                  <a:ext uri="{FF2B5EF4-FFF2-40B4-BE49-F238E27FC236}">
                    <a16:creationId xmlns:a16="http://schemas.microsoft.com/office/drawing/2014/main" id="{43B7632A-804E-60FB-10B0-2C67DEB6C086}"/>
                  </a:ext>
                </a:extLst>
              </p:cNvPr>
              <p:cNvSpPr>
                <a:spLocks/>
              </p:cNvSpPr>
              <p:nvPr/>
            </p:nvSpPr>
            <p:spPr bwMode="auto">
              <a:xfrm>
                <a:off x="4103" y="2566"/>
                <a:ext cx="32" cy="42"/>
              </a:xfrm>
              <a:custGeom>
                <a:avLst/>
                <a:gdLst>
                  <a:gd name="T0" fmla="*/ 13 w 96"/>
                  <a:gd name="T1" fmla="*/ 124 h 127"/>
                  <a:gd name="T2" fmla="*/ 12 w 96"/>
                  <a:gd name="T3" fmla="*/ 104 h 127"/>
                  <a:gd name="T4" fmla="*/ 14 w 96"/>
                  <a:gd name="T5" fmla="*/ 86 h 127"/>
                  <a:gd name="T6" fmla="*/ 21 w 96"/>
                  <a:gd name="T7" fmla="*/ 68 h 127"/>
                  <a:gd name="T8" fmla="*/ 29 w 96"/>
                  <a:gd name="T9" fmla="*/ 52 h 127"/>
                  <a:gd name="T10" fmla="*/ 45 w 96"/>
                  <a:gd name="T11" fmla="*/ 38 h 127"/>
                  <a:gd name="T12" fmla="*/ 59 w 96"/>
                  <a:gd name="T13" fmla="*/ 25 h 127"/>
                  <a:gd name="T14" fmla="*/ 75 w 96"/>
                  <a:gd name="T15" fmla="*/ 18 h 127"/>
                  <a:gd name="T16" fmla="*/ 96 w 96"/>
                  <a:gd name="T17" fmla="*/ 12 h 127"/>
                  <a:gd name="T18" fmla="*/ 94 w 96"/>
                  <a:gd name="T19" fmla="*/ 0 h 127"/>
                  <a:gd name="T20" fmla="*/ 72 w 96"/>
                  <a:gd name="T21" fmla="*/ 6 h 127"/>
                  <a:gd name="T22" fmla="*/ 52 w 96"/>
                  <a:gd name="T23" fmla="*/ 17 h 127"/>
                  <a:gd name="T24" fmla="*/ 36 w 96"/>
                  <a:gd name="T25" fmla="*/ 30 h 127"/>
                  <a:gd name="T26" fmla="*/ 21 w 96"/>
                  <a:gd name="T27" fmla="*/ 46 h 127"/>
                  <a:gd name="T28" fmla="*/ 9 w 96"/>
                  <a:gd name="T29" fmla="*/ 63 h 127"/>
                  <a:gd name="T30" fmla="*/ 4 w 96"/>
                  <a:gd name="T31" fmla="*/ 83 h 127"/>
                  <a:gd name="T32" fmla="*/ 0 w 96"/>
                  <a:gd name="T33" fmla="*/ 104 h 127"/>
                  <a:gd name="T34" fmla="*/ 1 w 96"/>
                  <a:gd name="T35" fmla="*/ 127 h 127"/>
                  <a:gd name="T36" fmla="*/ 13 w 96"/>
                  <a:gd name="T3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127">
                    <a:moveTo>
                      <a:pt x="13" y="124"/>
                    </a:moveTo>
                    <a:lnTo>
                      <a:pt x="12" y="104"/>
                    </a:lnTo>
                    <a:lnTo>
                      <a:pt x="14" y="86"/>
                    </a:lnTo>
                    <a:lnTo>
                      <a:pt x="21" y="68"/>
                    </a:lnTo>
                    <a:lnTo>
                      <a:pt x="29" y="52"/>
                    </a:lnTo>
                    <a:lnTo>
                      <a:pt x="45" y="38"/>
                    </a:lnTo>
                    <a:lnTo>
                      <a:pt x="59" y="25"/>
                    </a:lnTo>
                    <a:lnTo>
                      <a:pt x="75" y="18"/>
                    </a:lnTo>
                    <a:lnTo>
                      <a:pt x="96" y="12"/>
                    </a:lnTo>
                    <a:lnTo>
                      <a:pt x="94" y="0"/>
                    </a:lnTo>
                    <a:lnTo>
                      <a:pt x="72" y="6"/>
                    </a:lnTo>
                    <a:lnTo>
                      <a:pt x="52" y="17"/>
                    </a:lnTo>
                    <a:lnTo>
                      <a:pt x="36" y="30"/>
                    </a:lnTo>
                    <a:lnTo>
                      <a:pt x="21" y="46"/>
                    </a:lnTo>
                    <a:lnTo>
                      <a:pt x="9" y="63"/>
                    </a:lnTo>
                    <a:lnTo>
                      <a:pt x="4" y="83"/>
                    </a:lnTo>
                    <a:lnTo>
                      <a:pt x="0" y="104"/>
                    </a:lnTo>
                    <a:lnTo>
                      <a:pt x="1" y="127"/>
                    </a:lnTo>
                    <a:lnTo>
                      <a:pt x="13"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41" name="Freeform 1881">
                <a:extLst>
                  <a:ext uri="{FF2B5EF4-FFF2-40B4-BE49-F238E27FC236}">
                    <a16:creationId xmlns:a16="http://schemas.microsoft.com/office/drawing/2014/main" id="{C57461D5-A8F0-34A7-54DD-CE37496183B5}"/>
                  </a:ext>
                </a:extLst>
              </p:cNvPr>
              <p:cNvSpPr>
                <a:spLocks/>
              </p:cNvSpPr>
              <p:nvPr/>
            </p:nvSpPr>
            <p:spPr bwMode="auto">
              <a:xfrm>
                <a:off x="4103" y="2607"/>
                <a:ext cx="43" cy="32"/>
              </a:xfrm>
              <a:custGeom>
                <a:avLst/>
                <a:gdLst>
                  <a:gd name="T0" fmla="*/ 127 w 129"/>
                  <a:gd name="T1" fmla="*/ 82 h 95"/>
                  <a:gd name="T2" fmla="*/ 107 w 129"/>
                  <a:gd name="T3" fmla="*/ 83 h 95"/>
                  <a:gd name="T4" fmla="*/ 88 w 129"/>
                  <a:gd name="T5" fmla="*/ 81 h 95"/>
                  <a:gd name="T6" fmla="*/ 71 w 129"/>
                  <a:gd name="T7" fmla="*/ 75 h 95"/>
                  <a:gd name="T8" fmla="*/ 53 w 129"/>
                  <a:gd name="T9" fmla="*/ 65 h 95"/>
                  <a:gd name="T10" fmla="*/ 39 w 129"/>
                  <a:gd name="T11" fmla="*/ 52 h 95"/>
                  <a:gd name="T12" fmla="*/ 26 w 129"/>
                  <a:gd name="T13" fmla="*/ 38 h 95"/>
                  <a:gd name="T14" fmla="*/ 18 w 129"/>
                  <a:gd name="T15" fmla="*/ 21 h 95"/>
                  <a:gd name="T16" fmla="*/ 12 w 129"/>
                  <a:gd name="T17" fmla="*/ 0 h 95"/>
                  <a:gd name="T18" fmla="*/ 0 w 129"/>
                  <a:gd name="T19" fmla="*/ 3 h 95"/>
                  <a:gd name="T20" fmla="*/ 6 w 129"/>
                  <a:gd name="T21" fmla="*/ 24 h 95"/>
                  <a:gd name="T22" fmla="*/ 18 w 129"/>
                  <a:gd name="T23" fmla="*/ 45 h 95"/>
                  <a:gd name="T24" fmla="*/ 31 w 129"/>
                  <a:gd name="T25" fmla="*/ 60 h 95"/>
                  <a:gd name="T26" fmla="*/ 47 w 129"/>
                  <a:gd name="T27" fmla="*/ 73 h 95"/>
                  <a:gd name="T28" fmla="*/ 65 w 129"/>
                  <a:gd name="T29" fmla="*/ 87 h 95"/>
                  <a:gd name="T30" fmla="*/ 86 w 129"/>
                  <a:gd name="T31" fmla="*/ 92 h 95"/>
                  <a:gd name="T32" fmla="*/ 107 w 129"/>
                  <a:gd name="T33" fmla="*/ 95 h 95"/>
                  <a:gd name="T34" fmla="*/ 129 w 129"/>
                  <a:gd name="T35" fmla="*/ 94 h 95"/>
                  <a:gd name="T36" fmla="*/ 127 w 129"/>
                  <a:gd name="T37" fmla="*/ 8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95">
                    <a:moveTo>
                      <a:pt x="127" y="82"/>
                    </a:moveTo>
                    <a:lnTo>
                      <a:pt x="107" y="83"/>
                    </a:lnTo>
                    <a:lnTo>
                      <a:pt x="88" y="81"/>
                    </a:lnTo>
                    <a:lnTo>
                      <a:pt x="71" y="75"/>
                    </a:lnTo>
                    <a:lnTo>
                      <a:pt x="53" y="65"/>
                    </a:lnTo>
                    <a:lnTo>
                      <a:pt x="39" y="52"/>
                    </a:lnTo>
                    <a:lnTo>
                      <a:pt x="26" y="38"/>
                    </a:lnTo>
                    <a:lnTo>
                      <a:pt x="18" y="21"/>
                    </a:lnTo>
                    <a:lnTo>
                      <a:pt x="12" y="0"/>
                    </a:lnTo>
                    <a:lnTo>
                      <a:pt x="0" y="3"/>
                    </a:lnTo>
                    <a:lnTo>
                      <a:pt x="6" y="24"/>
                    </a:lnTo>
                    <a:lnTo>
                      <a:pt x="18" y="45"/>
                    </a:lnTo>
                    <a:lnTo>
                      <a:pt x="31" y="60"/>
                    </a:lnTo>
                    <a:lnTo>
                      <a:pt x="47" y="73"/>
                    </a:lnTo>
                    <a:lnTo>
                      <a:pt x="65" y="87"/>
                    </a:lnTo>
                    <a:lnTo>
                      <a:pt x="86" y="92"/>
                    </a:lnTo>
                    <a:lnTo>
                      <a:pt x="107" y="95"/>
                    </a:lnTo>
                    <a:lnTo>
                      <a:pt x="129" y="94"/>
                    </a:lnTo>
                    <a:lnTo>
                      <a:pt x="127"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42" name="Freeform 1882">
                <a:extLst>
                  <a:ext uri="{FF2B5EF4-FFF2-40B4-BE49-F238E27FC236}">
                    <a16:creationId xmlns:a16="http://schemas.microsoft.com/office/drawing/2014/main" id="{DABAB0F4-241E-5B72-5675-DC76D3A78278}"/>
                  </a:ext>
                </a:extLst>
              </p:cNvPr>
              <p:cNvSpPr>
                <a:spLocks/>
              </p:cNvSpPr>
              <p:nvPr/>
            </p:nvSpPr>
            <p:spPr bwMode="auto">
              <a:xfrm>
                <a:off x="4145" y="2596"/>
                <a:ext cx="32" cy="42"/>
              </a:xfrm>
              <a:custGeom>
                <a:avLst/>
                <a:gdLst>
                  <a:gd name="T0" fmla="*/ 82 w 95"/>
                  <a:gd name="T1" fmla="*/ 3 h 127"/>
                  <a:gd name="T2" fmla="*/ 83 w 95"/>
                  <a:gd name="T3" fmla="*/ 23 h 127"/>
                  <a:gd name="T4" fmla="*/ 81 w 95"/>
                  <a:gd name="T5" fmla="*/ 41 h 127"/>
                  <a:gd name="T6" fmla="*/ 75 w 95"/>
                  <a:gd name="T7" fmla="*/ 59 h 127"/>
                  <a:gd name="T8" fmla="*/ 66 w 95"/>
                  <a:gd name="T9" fmla="*/ 76 h 127"/>
                  <a:gd name="T10" fmla="*/ 51 w 95"/>
                  <a:gd name="T11" fmla="*/ 91 h 127"/>
                  <a:gd name="T12" fmla="*/ 37 w 95"/>
                  <a:gd name="T13" fmla="*/ 103 h 127"/>
                  <a:gd name="T14" fmla="*/ 21 w 95"/>
                  <a:gd name="T15" fmla="*/ 110 h 127"/>
                  <a:gd name="T16" fmla="*/ 0 w 95"/>
                  <a:gd name="T17" fmla="*/ 116 h 127"/>
                  <a:gd name="T18" fmla="*/ 2 w 95"/>
                  <a:gd name="T19" fmla="*/ 127 h 127"/>
                  <a:gd name="T20" fmla="*/ 23 w 95"/>
                  <a:gd name="T21" fmla="*/ 122 h 127"/>
                  <a:gd name="T22" fmla="*/ 44 w 95"/>
                  <a:gd name="T23" fmla="*/ 112 h 127"/>
                  <a:gd name="T24" fmla="*/ 59 w 95"/>
                  <a:gd name="T25" fmla="*/ 99 h 127"/>
                  <a:gd name="T26" fmla="*/ 75 w 95"/>
                  <a:gd name="T27" fmla="*/ 82 h 127"/>
                  <a:gd name="T28" fmla="*/ 85 w 95"/>
                  <a:gd name="T29" fmla="*/ 65 h 127"/>
                  <a:gd name="T30" fmla="*/ 91 w 95"/>
                  <a:gd name="T31" fmla="*/ 44 h 127"/>
                  <a:gd name="T32" fmla="*/ 95 w 95"/>
                  <a:gd name="T33" fmla="*/ 23 h 127"/>
                  <a:gd name="T34" fmla="*/ 93 w 95"/>
                  <a:gd name="T35" fmla="*/ 0 h 127"/>
                  <a:gd name="T36" fmla="*/ 82 w 95"/>
                  <a:gd name="T37"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127">
                    <a:moveTo>
                      <a:pt x="82" y="3"/>
                    </a:moveTo>
                    <a:lnTo>
                      <a:pt x="83" y="23"/>
                    </a:lnTo>
                    <a:lnTo>
                      <a:pt x="81" y="41"/>
                    </a:lnTo>
                    <a:lnTo>
                      <a:pt x="75" y="59"/>
                    </a:lnTo>
                    <a:lnTo>
                      <a:pt x="66" y="76"/>
                    </a:lnTo>
                    <a:lnTo>
                      <a:pt x="51" y="91"/>
                    </a:lnTo>
                    <a:lnTo>
                      <a:pt x="37" y="103"/>
                    </a:lnTo>
                    <a:lnTo>
                      <a:pt x="21" y="110"/>
                    </a:lnTo>
                    <a:lnTo>
                      <a:pt x="0" y="116"/>
                    </a:lnTo>
                    <a:lnTo>
                      <a:pt x="2" y="127"/>
                    </a:lnTo>
                    <a:lnTo>
                      <a:pt x="23" y="122"/>
                    </a:lnTo>
                    <a:lnTo>
                      <a:pt x="44" y="112"/>
                    </a:lnTo>
                    <a:lnTo>
                      <a:pt x="59" y="99"/>
                    </a:lnTo>
                    <a:lnTo>
                      <a:pt x="75" y="82"/>
                    </a:lnTo>
                    <a:lnTo>
                      <a:pt x="85" y="65"/>
                    </a:lnTo>
                    <a:lnTo>
                      <a:pt x="91" y="44"/>
                    </a:lnTo>
                    <a:lnTo>
                      <a:pt x="95" y="23"/>
                    </a:lnTo>
                    <a:lnTo>
                      <a:pt x="93" y="0"/>
                    </a:lnTo>
                    <a:lnTo>
                      <a:pt x="8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43" name="Freeform 1883">
                <a:extLst>
                  <a:ext uri="{FF2B5EF4-FFF2-40B4-BE49-F238E27FC236}">
                    <a16:creationId xmlns:a16="http://schemas.microsoft.com/office/drawing/2014/main" id="{602C79C7-0917-A15C-9D9D-873A9DB477E5}"/>
                  </a:ext>
                </a:extLst>
              </p:cNvPr>
              <p:cNvSpPr>
                <a:spLocks/>
              </p:cNvSpPr>
              <p:nvPr/>
            </p:nvSpPr>
            <p:spPr bwMode="auto">
              <a:xfrm>
                <a:off x="4134" y="2566"/>
                <a:ext cx="42" cy="31"/>
              </a:xfrm>
              <a:custGeom>
                <a:avLst/>
                <a:gdLst>
                  <a:gd name="T0" fmla="*/ 2 w 126"/>
                  <a:gd name="T1" fmla="*/ 12 h 93"/>
                  <a:gd name="T2" fmla="*/ 22 w 126"/>
                  <a:gd name="T3" fmla="*/ 11 h 93"/>
                  <a:gd name="T4" fmla="*/ 41 w 126"/>
                  <a:gd name="T5" fmla="*/ 14 h 93"/>
                  <a:gd name="T6" fmla="*/ 58 w 126"/>
                  <a:gd name="T7" fmla="*/ 20 h 93"/>
                  <a:gd name="T8" fmla="*/ 76 w 126"/>
                  <a:gd name="T9" fmla="*/ 28 h 93"/>
                  <a:gd name="T10" fmla="*/ 90 w 126"/>
                  <a:gd name="T11" fmla="*/ 42 h 93"/>
                  <a:gd name="T12" fmla="*/ 102 w 126"/>
                  <a:gd name="T13" fmla="*/ 55 h 93"/>
                  <a:gd name="T14" fmla="*/ 110 w 126"/>
                  <a:gd name="T15" fmla="*/ 75 h 93"/>
                  <a:gd name="T16" fmla="*/ 116 w 126"/>
                  <a:gd name="T17" fmla="*/ 93 h 93"/>
                  <a:gd name="T18" fmla="*/ 126 w 126"/>
                  <a:gd name="T19" fmla="*/ 90 h 93"/>
                  <a:gd name="T20" fmla="*/ 122 w 126"/>
                  <a:gd name="T21" fmla="*/ 68 h 93"/>
                  <a:gd name="T22" fmla="*/ 110 w 126"/>
                  <a:gd name="T23" fmla="*/ 50 h 93"/>
                  <a:gd name="T24" fmla="*/ 98 w 126"/>
                  <a:gd name="T25" fmla="*/ 34 h 93"/>
                  <a:gd name="T26" fmla="*/ 82 w 126"/>
                  <a:gd name="T27" fmla="*/ 20 h 93"/>
                  <a:gd name="T28" fmla="*/ 64 w 126"/>
                  <a:gd name="T29" fmla="*/ 8 h 93"/>
                  <a:gd name="T30" fmla="*/ 43 w 126"/>
                  <a:gd name="T31" fmla="*/ 2 h 93"/>
                  <a:gd name="T32" fmla="*/ 22 w 126"/>
                  <a:gd name="T33" fmla="*/ 0 h 93"/>
                  <a:gd name="T34" fmla="*/ 0 w 126"/>
                  <a:gd name="T35" fmla="*/ 1 h 93"/>
                  <a:gd name="T36" fmla="*/ 2 w 126"/>
                  <a:gd name="T37" fmla="*/ 1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93">
                    <a:moveTo>
                      <a:pt x="2" y="12"/>
                    </a:moveTo>
                    <a:lnTo>
                      <a:pt x="22" y="11"/>
                    </a:lnTo>
                    <a:lnTo>
                      <a:pt x="41" y="14"/>
                    </a:lnTo>
                    <a:lnTo>
                      <a:pt x="58" y="20"/>
                    </a:lnTo>
                    <a:lnTo>
                      <a:pt x="76" y="28"/>
                    </a:lnTo>
                    <a:lnTo>
                      <a:pt x="90" y="42"/>
                    </a:lnTo>
                    <a:lnTo>
                      <a:pt x="102" y="55"/>
                    </a:lnTo>
                    <a:lnTo>
                      <a:pt x="110" y="75"/>
                    </a:lnTo>
                    <a:lnTo>
                      <a:pt x="116" y="93"/>
                    </a:lnTo>
                    <a:lnTo>
                      <a:pt x="126" y="90"/>
                    </a:lnTo>
                    <a:lnTo>
                      <a:pt x="122" y="68"/>
                    </a:lnTo>
                    <a:lnTo>
                      <a:pt x="110" y="50"/>
                    </a:lnTo>
                    <a:lnTo>
                      <a:pt x="98" y="34"/>
                    </a:lnTo>
                    <a:lnTo>
                      <a:pt x="82" y="20"/>
                    </a:lnTo>
                    <a:lnTo>
                      <a:pt x="64" y="8"/>
                    </a:lnTo>
                    <a:lnTo>
                      <a:pt x="43" y="2"/>
                    </a:lnTo>
                    <a:lnTo>
                      <a:pt x="22" y="0"/>
                    </a:lnTo>
                    <a:lnTo>
                      <a:pt x="0" y="1"/>
                    </a:lnTo>
                    <a:lnTo>
                      <a:pt x="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44" name="Freeform 1884">
                <a:extLst>
                  <a:ext uri="{FF2B5EF4-FFF2-40B4-BE49-F238E27FC236}">
                    <a16:creationId xmlns:a16="http://schemas.microsoft.com/office/drawing/2014/main" id="{AFB86697-A216-07C6-890E-5F5677A11D19}"/>
                  </a:ext>
                </a:extLst>
              </p:cNvPr>
              <p:cNvSpPr>
                <a:spLocks/>
              </p:cNvSpPr>
              <p:nvPr/>
            </p:nvSpPr>
            <p:spPr bwMode="auto">
              <a:xfrm>
                <a:off x="4235" y="2380"/>
                <a:ext cx="70" cy="70"/>
              </a:xfrm>
              <a:custGeom>
                <a:avLst/>
                <a:gdLst>
                  <a:gd name="T0" fmla="*/ 13 w 211"/>
                  <a:gd name="T1" fmla="*/ 56 h 210"/>
                  <a:gd name="T2" fmla="*/ 5 w 211"/>
                  <a:gd name="T3" fmla="*/ 76 h 210"/>
                  <a:gd name="T4" fmla="*/ 0 w 211"/>
                  <a:gd name="T5" fmla="*/ 96 h 210"/>
                  <a:gd name="T6" fmla="*/ 0 w 211"/>
                  <a:gd name="T7" fmla="*/ 116 h 210"/>
                  <a:gd name="T8" fmla="*/ 5 w 211"/>
                  <a:gd name="T9" fmla="*/ 136 h 210"/>
                  <a:gd name="T10" fmla="*/ 12 w 211"/>
                  <a:gd name="T11" fmla="*/ 155 h 210"/>
                  <a:gd name="T12" fmla="*/ 23 w 211"/>
                  <a:gd name="T13" fmla="*/ 171 h 210"/>
                  <a:gd name="T14" fmla="*/ 39 w 211"/>
                  <a:gd name="T15" fmla="*/ 186 h 210"/>
                  <a:gd name="T16" fmla="*/ 56 w 211"/>
                  <a:gd name="T17" fmla="*/ 198 h 210"/>
                  <a:gd name="T18" fmla="*/ 76 w 211"/>
                  <a:gd name="T19" fmla="*/ 206 h 210"/>
                  <a:gd name="T20" fmla="*/ 97 w 211"/>
                  <a:gd name="T21" fmla="*/ 210 h 210"/>
                  <a:gd name="T22" fmla="*/ 117 w 211"/>
                  <a:gd name="T23" fmla="*/ 210 h 210"/>
                  <a:gd name="T24" fmla="*/ 137 w 211"/>
                  <a:gd name="T25" fmla="*/ 206 h 210"/>
                  <a:gd name="T26" fmla="*/ 156 w 211"/>
                  <a:gd name="T27" fmla="*/ 198 h 210"/>
                  <a:gd name="T28" fmla="*/ 172 w 211"/>
                  <a:gd name="T29" fmla="*/ 186 h 210"/>
                  <a:gd name="T30" fmla="*/ 188 w 211"/>
                  <a:gd name="T31" fmla="*/ 172 h 210"/>
                  <a:gd name="T32" fmla="*/ 200 w 211"/>
                  <a:gd name="T33" fmla="*/ 154 h 210"/>
                  <a:gd name="T34" fmla="*/ 208 w 211"/>
                  <a:gd name="T35" fmla="*/ 134 h 210"/>
                  <a:gd name="T36" fmla="*/ 211 w 211"/>
                  <a:gd name="T37" fmla="*/ 114 h 210"/>
                  <a:gd name="T38" fmla="*/ 211 w 211"/>
                  <a:gd name="T39" fmla="*/ 95 h 210"/>
                  <a:gd name="T40" fmla="*/ 208 w 211"/>
                  <a:gd name="T41" fmla="*/ 74 h 210"/>
                  <a:gd name="T42" fmla="*/ 200 w 211"/>
                  <a:gd name="T43" fmla="*/ 54 h 210"/>
                  <a:gd name="T44" fmla="*/ 188 w 211"/>
                  <a:gd name="T45" fmla="*/ 38 h 210"/>
                  <a:gd name="T46" fmla="*/ 174 w 211"/>
                  <a:gd name="T47" fmla="*/ 23 h 210"/>
                  <a:gd name="T48" fmla="*/ 156 w 211"/>
                  <a:gd name="T49" fmla="*/ 11 h 210"/>
                  <a:gd name="T50" fmla="*/ 136 w 211"/>
                  <a:gd name="T51" fmla="*/ 3 h 210"/>
                  <a:gd name="T52" fmla="*/ 116 w 211"/>
                  <a:gd name="T53" fmla="*/ 0 h 210"/>
                  <a:gd name="T54" fmla="*/ 96 w 211"/>
                  <a:gd name="T55" fmla="*/ 0 h 210"/>
                  <a:gd name="T56" fmla="*/ 76 w 211"/>
                  <a:gd name="T57" fmla="*/ 3 h 210"/>
                  <a:gd name="T58" fmla="*/ 56 w 211"/>
                  <a:gd name="T59" fmla="*/ 11 h 210"/>
                  <a:gd name="T60" fmla="*/ 41 w 211"/>
                  <a:gd name="T61" fmla="*/ 23 h 210"/>
                  <a:gd name="T62" fmla="*/ 24 w 211"/>
                  <a:gd name="T63" fmla="*/ 37 h 210"/>
                  <a:gd name="T64" fmla="*/ 13 w 211"/>
                  <a:gd name="T65" fmla="*/ 5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0">
                    <a:moveTo>
                      <a:pt x="13" y="56"/>
                    </a:moveTo>
                    <a:lnTo>
                      <a:pt x="5" y="76"/>
                    </a:lnTo>
                    <a:lnTo>
                      <a:pt x="0" y="96"/>
                    </a:lnTo>
                    <a:lnTo>
                      <a:pt x="0" y="116"/>
                    </a:lnTo>
                    <a:lnTo>
                      <a:pt x="5" y="136"/>
                    </a:lnTo>
                    <a:lnTo>
                      <a:pt x="12" y="155"/>
                    </a:lnTo>
                    <a:lnTo>
                      <a:pt x="23" y="171"/>
                    </a:lnTo>
                    <a:lnTo>
                      <a:pt x="39" y="186"/>
                    </a:lnTo>
                    <a:lnTo>
                      <a:pt x="56" y="198"/>
                    </a:lnTo>
                    <a:lnTo>
                      <a:pt x="76" y="206"/>
                    </a:lnTo>
                    <a:lnTo>
                      <a:pt x="97" y="210"/>
                    </a:lnTo>
                    <a:lnTo>
                      <a:pt x="117" y="210"/>
                    </a:lnTo>
                    <a:lnTo>
                      <a:pt x="137" y="206"/>
                    </a:lnTo>
                    <a:lnTo>
                      <a:pt x="156" y="198"/>
                    </a:lnTo>
                    <a:lnTo>
                      <a:pt x="172" y="186"/>
                    </a:lnTo>
                    <a:lnTo>
                      <a:pt x="188" y="172"/>
                    </a:lnTo>
                    <a:lnTo>
                      <a:pt x="200" y="154"/>
                    </a:lnTo>
                    <a:lnTo>
                      <a:pt x="208" y="134"/>
                    </a:lnTo>
                    <a:lnTo>
                      <a:pt x="211" y="114"/>
                    </a:lnTo>
                    <a:lnTo>
                      <a:pt x="211" y="95"/>
                    </a:lnTo>
                    <a:lnTo>
                      <a:pt x="208" y="74"/>
                    </a:lnTo>
                    <a:lnTo>
                      <a:pt x="200" y="54"/>
                    </a:lnTo>
                    <a:lnTo>
                      <a:pt x="188" y="38"/>
                    </a:lnTo>
                    <a:lnTo>
                      <a:pt x="174" y="23"/>
                    </a:lnTo>
                    <a:lnTo>
                      <a:pt x="156" y="11"/>
                    </a:lnTo>
                    <a:lnTo>
                      <a:pt x="136" y="3"/>
                    </a:lnTo>
                    <a:lnTo>
                      <a:pt x="116" y="0"/>
                    </a:lnTo>
                    <a:lnTo>
                      <a:pt x="96" y="0"/>
                    </a:lnTo>
                    <a:lnTo>
                      <a:pt x="76" y="3"/>
                    </a:lnTo>
                    <a:lnTo>
                      <a:pt x="56" y="11"/>
                    </a:lnTo>
                    <a:lnTo>
                      <a:pt x="41" y="23"/>
                    </a:lnTo>
                    <a:lnTo>
                      <a:pt x="24" y="37"/>
                    </a:lnTo>
                    <a:lnTo>
                      <a:pt x="13" y="56"/>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8646" name="Group 2086">
              <a:extLst>
                <a:ext uri="{FF2B5EF4-FFF2-40B4-BE49-F238E27FC236}">
                  <a16:creationId xmlns:a16="http://schemas.microsoft.com/office/drawing/2014/main" id="{C54C0430-746E-2570-AD3D-880656386461}"/>
                </a:ext>
              </a:extLst>
            </p:cNvPr>
            <p:cNvGrpSpPr>
              <a:grpSpLocks/>
            </p:cNvGrpSpPr>
            <p:nvPr/>
          </p:nvGrpSpPr>
          <p:grpSpPr bwMode="auto">
            <a:xfrm>
              <a:off x="3954" y="1714"/>
              <a:ext cx="1408" cy="1465"/>
              <a:chOff x="3954" y="1714"/>
              <a:chExt cx="1408" cy="1465"/>
            </a:xfrm>
          </p:grpSpPr>
          <p:sp>
            <p:nvSpPr>
              <p:cNvPr id="68446" name="Freeform 1886">
                <a:extLst>
                  <a:ext uri="{FF2B5EF4-FFF2-40B4-BE49-F238E27FC236}">
                    <a16:creationId xmlns:a16="http://schemas.microsoft.com/office/drawing/2014/main" id="{850501FB-6D08-028F-93AE-453543B4992E}"/>
                  </a:ext>
                </a:extLst>
              </p:cNvPr>
              <p:cNvSpPr>
                <a:spLocks/>
              </p:cNvSpPr>
              <p:nvPr/>
            </p:nvSpPr>
            <p:spPr bwMode="auto">
              <a:xfrm>
                <a:off x="4233" y="2397"/>
                <a:ext cx="21" cy="50"/>
              </a:xfrm>
              <a:custGeom>
                <a:avLst/>
                <a:gdLst>
                  <a:gd name="T0" fmla="*/ 63 w 63"/>
                  <a:gd name="T1" fmla="*/ 140 h 150"/>
                  <a:gd name="T2" fmla="*/ 48 w 63"/>
                  <a:gd name="T3" fmla="*/ 129 h 150"/>
                  <a:gd name="T4" fmla="*/ 33 w 63"/>
                  <a:gd name="T5" fmla="*/ 114 h 150"/>
                  <a:gd name="T6" fmla="*/ 24 w 63"/>
                  <a:gd name="T7" fmla="*/ 100 h 150"/>
                  <a:gd name="T8" fmla="*/ 17 w 63"/>
                  <a:gd name="T9" fmla="*/ 81 h 150"/>
                  <a:gd name="T10" fmla="*/ 12 w 63"/>
                  <a:gd name="T11" fmla="*/ 62 h 150"/>
                  <a:gd name="T12" fmla="*/ 12 w 63"/>
                  <a:gd name="T13" fmla="*/ 44 h 150"/>
                  <a:gd name="T14" fmla="*/ 17 w 63"/>
                  <a:gd name="T15" fmla="*/ 24 h 150"/>
                  <a:gd name="T16" fmla="*/ 24 w 63"/>
                  <a:gd name="T17" fmla="*/ 6 h 150"/>
                  <a:gd name="T18" fmla="*/ 15 w 63"/>
                  <a:gd name="T19" fmla="*/ 0 h 150"/>
                  <a:gd name="T20" fmla="*/ 5 w 63"/>
                  <a:gd name="T21" fmla="*/ 22 h 150"/>
                  <a:gd name="T22" fmla="*/ 0 w 63"/>
                  <a:gd name="T23" fmla="*/ 44 h 150"/>
                  <a:gd name="T24" fmla="*/ 0 w 63"/>
                  <a:gd name="T25" fmla="*/ 62 h 150"/>
                  <a:gd name="T26" fmla="*/ 5 w 63"/>
                  <a:gd name="T27" fmla="*/ 85 h 150"/>
                  <a:gd name="T28" fmla="*/ 12 w 63"/>
                  <a:gd name="T29" fmla="*/ 106 h 150"/>
                  <a:gd name="T30" fmla="*/ 25 w 63"/>
                  <a:gd name="T31" fmla="*/ 122 h 150"/>
                  <a:gd name="T32" fmla="*/ 40 w 63"/>
                  <a:gd name="T33" fmla="*/ 139 h 150"/>
                  <a:gd name="T34" fmla="*/ 59 w 63"/>
                  <a:gd name="T35" fmla="*/ 150 h 150"/>
                  <a:gd name="T36" fmla="*/ 63 w 63"/>
                  <a:gd name="T37"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150">
                    <a:moveTo>
                      <a:pt x="63" y="140"/>
                    </a:moveTo>
                    <a:lnTo>
                      <a:pt x="48" y="129"/>
                    </a:lnTo>
                    <a:lnTo>
                      <a:pt x="33" y="114"/>
                    </a:lnTo>
                    <a:lnTo>
                      <a:pt x="24" y="100"/>
                    </a:lnTo>
                    <a:lnTo>
                      <a:pt x="17" y="81"/>
                    </a:lnTo>
                    <a:lnTo>
                      <a:pt x="12" y="62"/>
                    </a:lnTo>
                    <a:lnTo>
                      <a:pt x="12" y="44"/>
                    </a:lnTo>
                    <a:lnTo>
                      <a:pt x="17" y="24"/>
                    </a:lnTo>
                    <a:lnTo>
                      <a:pt x="24" y="6"/>
                    </a:lnTo>
                    <a:lnTo>
                      <a:pt x="15" y="0"/>
                    </a:lnTo>
                    <a:lnTo>
                      <a:pt x="5" y="22"/>
                    </a:lnTo>
                    <a:lnTo>
                      <a:pt x="0" y="44"/>
                    </a:lnTo>
                    <a:lnTo>
                      <a:pt x="0" y="62"/>
                    </a:lnTo>
                    <a:lnTo>
                      <a:pt x="5" y="85"/>
                    </a:lnTo>
                    <a:lnTo>
                      <a:pt x="12" y="106"/>
                    </a:lnTo>
                    <a:lnTo>
                      <a:pt x="25" y="122"/>
                    </a:lnTo>
                    <a:lnTo>
                      <a:pt x="40" y="139"/>
                    </a:lnTo>
                    <a:lnTo>
                      <a:pt x="59" y="150"/>
                    </a:lnTo>
                    <a:lnTo>
                      <a:pt x="63"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47" name="Freeform 1887">
                <a:extLst>
                  <a:ext uri="{FF2B5EF4-FFF2-40B4-BE49-F238E27FC236}">
                    <a16:creationId xmlns:a16="http://schemas.microsoft.com/office/drawing/2014/main" id="{EC2EB058-6986-E35B-C801-7B28E84E05B6}"/>
                  </a:ext>
                </a:extLst>
              </p:cNvPr>
              <p:cNvSpPr>
                <a:spLocks/>
              </p:cNvSpPr>
              <p:nvPr/>
            </p:nvSpPr>
            <p:spPr bwMode="auto">
              <a:xfrm>
                <a:off x="4252" y="2430"/>
                <a:ext cx="51" cy="22"/>
              </a:xfrm>
              <a:custGeom>
                <a:avLst/>
                <a:gdLst>
                  <a:gd name="T0" fmla="*/ 140 w 152"/>
                  <a:gd name="T1" fmla="*/ 0 h 65"/>
                  <a:gd name="T2" fmla="*/ 131 w 152"/>
                  <a:gd name="T3" fmla="*/ 17 h 65"/>
                  <a:gd name="T4" fmla="*/ 117 w 152"/>
                  <a:gd name="T5" fmla="*/ 31 h 65"/>
                  <a:gd name="T6" fmla="*/ 99 w 152"/>
                  <a:gd name="T7" fmla="*/ 43 h 65"/>
                  <a:gd name="T8" fmla="*/ 83 w 152"/>
                  <a:gd name="T9" fmla="*/ 50 h 65"/>
                  <a:gd name="T10" fmla="*/ 64 w 152"/>
                  <a:gd name="T11" fmla="*/ 54 h 65"/>
                  <a:gd name="T12" fmla="*/ 44 w 152"/>
                  <a:gd name="T13" fmla="*/ 54 h 65"/>
                  <a:gd name="T14" fmla="*/ 24 w 152"/>
                  <a:gd name="T15" fmla="*/ 50 h 65"/>
                  <a:gd name="T16" fmla="*/ 5 w 152"/>
                  <a:gd name="T17" fmla="*/ 42 h 65"/>
                  <a:gd name="T18" fmla="*/ 0 w 152"/>
                  <a:gd name="T19" fmla="*/ 52 h 65"/>
                  <a:gd name="T20" fmla="*/ 21 w 152"/>
                  <a:gd name="T21" fmla="*/ 62 h 65"/>
                  <a:gd name="T22" fmla="*/ 44 w 152"/>
                  <a:gd name="T23" fmla="*/ 65 h 65"/>
                  <a:gd name="T24" fmla="*/ 64 w 152"/>
                  <a:gd name="T25" fmla="*/ 65 h 65"/>
                  <a:gd name="T26" fmla="*/ 85 w 152"/>
                  <a:gd name="T27" fmla="*/ 62 h 65"/>
                  <a:gd name="T28" fmla="*/ 105 w 152"/>
                  <a:gd name="T29" fmla="*/ 51 h 65"/>
                  <a:gd name="T30" fmla="*/ 121 w 152"/>
                  <a:gd name="T31" fmla="*/ 40 h 65"/>
                  <a:gd name="T32" fmla="*/ 139 w 152"/>
                  <a:gd name="T33" fmla="*/ 27 h 65"/>
                  <a:gd name="T34" fmla="*/ 152 w 152"/>
                  <a:gd name="T35" fmla="*/ 7 h 65"/>
                  <a:gd name="T36" fmla="*/ 140 w 152"/>
                  <a:gd name="T3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65">
                    <a:moveTo>
                      <a:pt x="140" y="0"/>
                    </a:moveTo>
                    <a:lnTo>
                      <a:pt x="131" y="17"/>
                    </a:lnTo>
                    <a:lnTo>
                      <a:pt x="117" y="31"/>
                    </a:lnTo>
                    <a:lnTo>
                      <a:pt x="99" y="43"/>
                    </a:lnTo>
                    <a:lnTo>
                      <a:pt x="83" y="50"/>
                    </a:lnTo>
                    <a:lnTo>
                      <a:pt x="64" y="54"/>
                    </a:lnTo>
                    <a:lnTo>
                      <a:pt x="44" y="54"/>
                    </a:lnTo>
                    <a:lnTo>
                      <a:pt x="24" y="50"/>
                    </a:lnTo>
                    <a:lnTo>
                      <a:pt x="5" y="42"/>
                    </a:lnTo>
                    <a:lnTo>
                      <a:pt x="0" y="52"/>
                    </a:lnTo>
                    <a:lnTo>
                      <a:pt x="21" y="62"/>
                    </a:lnTo>
                    <a:lnTo>
                      <a:pt x="44" y="65"/>
                    </a:lnTo>
                    <a:lnTo>
                      <a:pt x="64" y="65"/>
                    </a:lnTo>
                    <a:lnTo>
                      <a:pt x="85" y="62"/>
                    </a:lnTo>
                    <a:lnTo>
                      <a:pt x="105" y="51"/>
                    </a:lnTo>
                    <a:lnTo>
                      <a:pt x="121" y="40"/>
                    </a:lnTo>
                    <a:lnTo>
                      <a:pt x="139" y="27"/>
                    </a:lnTo>
                    <a:lnTo>
                      <a:pt x="152" y="7"/>
                    </a:lnTo>
                    <a:lnTo>
                      <a:pt x="1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48" name="Freeform 1888">
                <a:extLst>
                  <a:ext uri="{FF2B5EF4-FFF2-40B4-BE49-F238E27FC236}">
                    <a16:creationId xmlns:a16="http://schemas.microsoft.com/office/drawing/2014/main" id="{C33753F7-FECC-65DD-884B-5218B5DD008E}"/>
                  </a:ext>
                </a:extLst>
              </p:cNvPr>
              <p:cNvSpPr>
                <a:spLocks/>
              </p:cNvSpPr>
              <p:nvPr/>
            </p:nvSpPr>
            <p:spPr bwMode="auto">
              <a:xfrm>
                <a:off x="4285" y="2382"/>
                <a:ext cx="21" cy="50"/>
              </a:xfrm>
              <a:custGeom>
                <a:avLst/>
                <a:gdLst>
                  <a:gd name="T0" fmla="*/ 0 w 63"/>
                  <a:gd name="T1" fmla="*/ 12 h 150"/>
                  <a:gd name="T2" fmla="*/ 17 w 63"/>
                  <a:gd name="T3" fmla="*/ 21 h 150"/>
                  <a:gd name="T4" fmla="*/ 32 w 63"/>
                  <a:gd name="T5" fmla="*/ 36 h 150"/>
                  <a:gd name="T6" fmla="*/ 42 w 63"/>
                  <a:gd name="T7" fmla="*/ 50 h 150"/>
                  <a:gd name="T8" fmla="*/ 49 w 63"/>
                  <a:gd name="T9" fmla="*/ 69 h 150"/>
                  <a:gd name="T10" fmla="*/ 53 w 63"/>
                  <a:gd name="T11" fmla="*/ 88 h 150"/>
                  <a:gd name="T12" fmla="*/ 53 w 63"/>
                  <a:gd name="T13" fmla="*/ 107 h 150"/>
                  <a:gd name="T14" fmla="*/ 49 w 63"/>
                  <a:gd name="T15" fmla="*/ 126 h 150"/>
                  <a:gd name="T16" fmla="*/ 41 w 63"/>
                  <a:gd name="T17" fmla="*/ 144 h 150"/>
                  <a:gd name="T18" fmla="*/ 53 w 63"/>
                  <a:gd name="T19" fmla="*/ 150 h 150"/>
                  <a:gd name="T20" fmla="*/ 61 w 63"/>
                  <a:gd name="T21" fmla="*/ 129 h 150"/>
                  <a:gd name="T22" fmla="*/ 63 w 63"/>
                  <a:gd name="T23" fmla="*/ 107 h 150"/>
                  <a:gd name="T24" fmla="*/ 63 w 63"/>
                  <a:gd name="T25" fmla="*/ 88 h 150"/>
                  <a:gd name="T26" fmla="*/ 61 w 63"/>
                  <a:gd name="T27" fmla="*/ 67 h 150"/>
                  <a:gd name="T28" fmla="*/ 50 w 63"/>
                  <a:gd name="T29" fmla="*/ 44 h 150"/>
                  <a:gd name="T30" fmla="*/ 40 w 63"/>
                  <a:gd name="T31" fmla="*/ 28 h 150"/>
                  <a:gd name="T32" fmla="*/ 26 w 63"/>
                  <a:gd name="T33" fmla="*/ 12 h 150"/>
                  <a:gd name="T34" fmla="*/ 6 w 63"/>
                  <a:gd name="T35" fmla="*/ 0 h 150"/>
                  <a:gd name="T36" fmla="*/ 0 w 63"/>
                  <a:gd name="T37" fmla="*/ 1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150">
                    <a:moveTo>
                      <a:pt x="0" y="12"/>
                    </a:moveTo>
                    <a:lnTo>
                      <a:pt x="17" y="21"/>
                    </a:lnTo>
                    <a:lnTo>
                      <a:pt x="32" y="36"/>
                    </a:lnTo>
                    <a:lnTo>
                      <a:pt x="42" y="50"/>
                    </a:lnTo>
                    <a:lnTo>
                      <a:pt x="49" y="69"/>
                    </a:lnTo>
                    <a:lnTo>
                      <a:pt x="53" y="88"/>
                    </a:lnTo>
                    <a:lnTo>
                      <a:pt x="53" y="107"/>
                    </a:lnTo>
                    <a:lnTo>
                      <a:pt x="49" y="126"/>
                    </a:lnTo>
                    <a:lnTo>
                      <a:pt x="41" y="144"/>
                    </a:lnTo>
                    <a:lnTo>
                      <a:pt x="53" y="150"/>
                    </a:lnTo>
                    <a:lnTo>
                      <a:pt x="61" y="129"/>
                    </a:lnTo>
                    <a:lnTo>
                      <a:pt x="63" y="107"/>
                    </a:lnTo>
                    <a:lnTo>
                      <a:pt x="63" y="88"/>
                    </a:lnTo>
                    <a:lnTo>
                      <a:pt x="61" y="67"/>
                    </a:lnTo>
                    <a:lnTo>
                      <a:pt x="50" y="44"/>
                    </a:lnTo>
                    <a:lnTo>
                      <a:pt x="40" y="28"/>
                    </a:lnTo>
                    <a:lnTo>
                      <a:pt x="26" y="12"/>
                    </a:lnTo>
                    <a:lnTo>
                      <a:pt x="6"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49" name="Freeform 1889">
                <a:extLst>
                  <a:ext uri="{FF2B5EF4-FFF2-40B4-BE49-F238E27FC236}">
                    <a16:creationId xmlns:a16="http://schemas.microsoft.com/office/drawing/2014/main" id="{10781E8C-4433-A6CC-9DD2-9A06EA0AEB79}"/>
                  </a:ext>
                </a:extLst>
              </p:cNvPr>
              <p:cNvSpPr>
                <a:spLocks/>
              </p:cNvSpPr>
              <p:nvPr/>
            </p:nvSpPr>
            <p:spPr bwMode="auto">
              <a:xfrm>
                <a:off x="4237" y="2378"/>
                <a:ext cx="50" cy="21"/>
              </a:xfrm>
              <a:custGeom>
                <a:avLst/>
                <a:gdLst>
                  <a:gd name="T0" fmla="*/ 9 w 150"/>
                  <a:gd name="T1" fmla="*/ 63 h 63"/>
                  <a:gd name="T2" fmla="*/ 12 w 150"/>
                  <a:gd name="T3" fmla="*/ 63 h 63"/>
                  <a:gd name="T4" fmla="*/ 21 w 150"/>
                  <a:gd name="T5" fmla="*/ 47 h 63"/>
                  <a:gd name="T6" fmla="*/ 36 w 150"/>
                  <a:gd name="T7" fmla="*/ 33 h 63"/>
                  <a:gd name="T8" fmla="*/ 50 w 150"/>
                  <a:gd name="T9" fmla="*/ 21 h 63"/>
                  <a:gd name="T10" fmla="*/ 69 w 150"/>
                  <a:gd name="T11" fmla="*/ 14 h 63"/>
                  <a:gd name="T12" fmla="*/ 88 w 150"/>
                  <a:gd name="T13" fmla="*/ 12 h 63"/>
                  <a:gd name="T14" fmla="*/ 108 w 150"/>
                  <a:gd name="T15" fmla="*/ 12 h 63"/>
                  <a:gd name="T16" fmla="*/ 127 w 150"/>
                  <a:gd name="T17" fmla="*/ 14 h 63"/>
                  <a:gd name="T18" fmla="*/ 144 w 150"/>
                  <a:gd name="T19" fmla="*/ 24 h 63"/>
                  <a:gd name="T20" fmla="*/ 150 w 150"/>
                  <a:gd name="T21" fmla="*/ 12 h 63"/>
                  <a:gd name="T22" fmla="*/ 129 w 150"/>
                  <a:gd name="T23" fmla="*/ 4 h 63"/>
                  <a:gd name="T24" fmla="*/ 108 w 150"/>
                  <a:gd name="T25" fmla="*/ 0 h 63"/>
                  <a:gd name="T26" fmla="*/ 88 w 150"/>
                  <a:gd name="T27" fmla="*/ 0 h 63"/>
                  <a:gd name="T28" fmla="*/ 66 w 150"/>
                  <a:gd name="T29" fmla="*/ 4 h 63"/>
                  <a:gd name="T30" fmla="*/ 45 w 150"/>
                  <a:gd name="T31" fmla="*/ 13 h 63"/>
                  <a:gd name="T32" fmla="*/ 28 w 150"/>
                  <a:gd name="T33" fmla="*/ 25 h 63"/>
                  <a:gd name="T34" fmla="*/ 12 w 150"/>
                  <a:gd name="T35" fmla="*/ 39 h 63"/>
                  <a:gd name="T36" fmla="*/ 0 w 150"/>
                  <a:gd name="T37" fmla="*/ 59 h 63"/>
                  <a:gd name="T38" fmla="*/ 1 w 150"/>
                  <a:gd name="T39" fmla="*/ 59 h 63"/>
                  <a:gd name="T40" fmla="*/ 9 w 150"/>
                  <a:gd name="T4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 h="63">
                    <a:moveTo>
                      <a:pt x="9" y="63"/>
                    </a:moveTo>
                    <a:lnTo>
                      <a:pt x="12" y="63"/>
                    </a:lnTo>
                    <a:lnTo>
                      <a:pt x="21" y="47"/>
                    </a:lnTo>
                    <a:lnTo>
                      <a:pt x="36" y="33"/>
                    </a:lnTo>
                    <a:lnTo>
                      <a:pt x="50" y="21"/>
                    </a:lnTo>
                    <a:lnTo>
                      <a:pt x="69" y="14"/>
                    </a:lnTo>
                    <a:lnTo>
                      <a:pt x="88" y="12"/>
                    </a:lnTo>
                    <a:lnTo>
                      <a:pt x="108" y="12"/>
                    </a:lnTo>
                    <a:lnTo>
                      <a:pt x="127" y="14"/>
                    </a:lnTo>
                    <a:lnTo>
                      <a:pt x="144" y="24"/>
                    </a:lnTo>
                    <a:lnTo>
                      <a:pt x="150" y="12"/>
                    </a:lnTo>
                    <a:lnTo>
                      <a:pt x="129" y="4"/>
                    </a:lnTo>
                    <a:lnTo>
                      <a:pt x="108" y="0"/>
                    </a:lnTo>
                    <a:lnTo>
                      <a:pt x="88" y="0"/>
                    </a:lnTo>
                    <a:lnTo>
                      <a:pt x="66" y="4"/>
                    </a:lnTo>
                    <a:lnTo>
                      <a:pt x="45" y="13"/>
                    </a:lnTo>
                    <a:lnTo>
                      <a:pt x="28" y="25"/>
                    </a:lnTo>
                    <a:lnTo>
                      <a:pt x="12" y="39"/>
                    </a:lnTo>
                    <a:lnTo>
                      <a:pt x="0" y="59"/>
                    </a:lnTo>
                    <a:lnTo>
                      <a:pt x="1" y="59"/>
                    </a:lnTo>
                    <a:lnTo>
                      <a:pt x="9"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50" name="Freeform 1890">
                <a:extLst>
                  <a:ext uri="{FF2B5EF4-FFF2-40B4-BE49-F238E27FC236}">
                    <a16:creationId xmlns:a16="http://schemas.microsoft.com/office/drawing/2014/main" id="{EBA76CD7-DCA5-6D91-0A84-E86522958D34}"/>
                  </a:ext>
                </a:extLst>
              </p:cNvPr>
              <p:cNvSpPr>
                <a:spLocks/>
              </p:cNvSpPr>
              <p:nvPr/>
            </p:nvSpPr>
            <p:spPr bwMode="auto">
              <a:xfrm>
                <a:off x="4176" y="2415"/>
                <a:ext cx="70" cy="70"/>
              </a:xfrm>
              <a:custGeom>
                <a:avLst/>
                <a:gdLst>
                  <a:gd name="T0" fmla="*/ 12 w 211"/>
                  <a:gd name="T1" fmla="*/ 55 h 211"/>
                  <a:gd name="T2" fmla="*/ 4 w 211"/>
                  <a:gd name="T3" fmla="*/ 75 h 211"/>
                  <a:gd name="T4" fmla="*/ 0 w 211"/>
                  <a:gd name="T5" fmla="*/ 95 h 211"/>
                  <a:gd name="T6" fmla="*/ 0 w 211"/>
                  <a:gd name="T7" fmla="*/ 116 h 211"/>
                  <a:gd name="T8" fmla="*/ 5 w 211"/>
                  <a:gd name="T9" fmla="*/ 136 h 211"/>
                  <a:gd name="T10" fmla="*/ 12 w 211"/>
                  <a:gd name="T11" fmla="*/ 156 h 211"/>
                  <a:gd name="T12" fmla="*/ 23 w 211"/>
                  <a:gd name="T13" fmla="*/ 171 h 211"/>
                  <a:gd name="T14" fmla="*/ 39 w 211"/>
                  <a:gd name="T15" fmla="*/ 186 h 211"/>
                  <a:gd name="T16" fmla="*/ 56 w 211"/>
                  <a:gd name="T17" fmla="*/ 198 h 211"/>
                  <a:gd name="T18" fmla="*/ 75 w 211"/>
                  <a:gd name="T19" fmla="*/ 206 h 211"/>
                  <a:gd name="T20" fmla="*/ 95 w 211"/>
                  <a:gd name="T21" fmla="*/ 211 h 211"/>
                  <a:gd name="T22" fmla="*/ 116 w 211"/>
                  <a:gd name="T23" fmla="*/ 211 h 211"/>
                  <a:gd name="T24" fmla="*/ 136 w 211"/>
                  <a:gd name="T25" fmla="*/ 206 h 211"/>
                  <a:gd name="T26" fmla="*/ 156 w 211"/>
                  <a:gd name="T27" fmla="*/ 199 h 211"/>
                  <a:gd name="T28" fmla="*/ 171 w 211"/>
                  <a:gd name="T29" fmla="*/ 189 h 211"/>
                  <a:gd name="T30" fmla="*/ 186 w 211"/>
                  <a:gd name="T31" fmla="*/ 172 h 211"/>
                  <a:gd name="T32" fmla="*/ 198 w 211"/>
                  <a:gd name="T33" fmla="*/ 156 h 211"/>
                  <a:gd name="T34" fmla="*/ 206 w 211"/>
                  <a:gd name="T35" fmla="*/ 136 h 211"/>
                  <a:gd name="T36" fmla="*/ 211 w 211"/>
                  <a:gd name="T37" fmla="*/ 114 h 211"/>
                  <a:gd name="T38" fmla="*/ 211 w 211"/>
                  <a:gd name="T39" fmla="*/ 94 h 211"/>
                  <a:gd name="T40" fmla="*/ 206 w 211"/>
                  <a:gd name="T41" fmla="*/ 74 h 211"/>
                  <a:gd name="T42" fmla="*/ 199 w 211"/>
                  <a:gd name="T43" fmla="*/ 55 h 211"/>
                  <a:gd name="T44" fmla="*/ 189 w 211"/>
                  <a:gd name="T45" fmla="*/ 39 h 211"/>
                  <a:gd name="T46" fmla="*/ 172 w 211"/>
                  <a:gd name="T47" fmla="*/ 22 h 211"/>
                  <a:gd name="T48" fmla="*/ 156 w 211"/>
                  <a:gd name="T49" fmla="*/ 12 h 211"/>
                  <a:gd name="T50" fmla="*/ 136 w 211"/>
                  <a:gd name="T51" fmla="*/ 4 h 211"/>
                  <a:gd name="T52" fmla="*/ 115 w 211"/>
                  <a:gd name="T53" fmla="*/ 0 h 211"/>
                  <a:gd name="T54" fmla="*/ 95 w 211"/>
                  <a:gd name="T55" fmla="*/ 0 h 211"/>
                  <a:gd name="T56" fmla="*/ 74 w 211"/>
                  <a:gd name="T57" fmla="*/ 4 h 211"/>
                  <a:gd name="T58" fmla="*/ 56 w 211"/>
                  <a:gd name="T59" fmla="*/ 12 h 211"/>
                  <a:gd name="T60" fmla="*/ 39 w 211"/>
                  <a:gd name="T61" fmla="*/ 22 h 211"/>
                  <a:gd name="T62" fmla="*/ 23 w 211"/>
                  <a:gd name="T63" fmla="*/ 38 h 211"/>
                  <a:gd name="T64" fmla="*/ 12 w 211"/>
                  <a:gd name="T65" fmla="*/ 5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1">
                    <a:moveTo>
                      <a:pt x="12" y="55"/>
                    </a:moveTo>
                    <a:lnTo>
                      <a:pt x="4" y="75"/>
                    </a:lnTo>
                    <a:lnTo>
                      <a:pt x="0" y="95"/>
                    </a:lnTo>
                    <a:lnTo>
                      <a:pt x="0" y="116"/>
                    </a:lnTo>
                    <a:lnTo>
                      <a:pt x="5" y="136"/>
                    </a:lnTo>
                    <a:lnTo>
                      <a:pt x="12" y="156"/>
                    </a:lnTo>
                    <a:lnTo>
                      <a:pt x="23" y="171"/>
                    </a:lnTo>
                    <a:lnTo>
                      <a:pt x="39" y="186"/>
                    </a:lnTo>
                    <a:lnTo>
                      <a:pt x="56" y="198"/>
                    </a:lnTo>
                    <a:lnTo>
                      <a:pt x="75" y="206"/>
                    </a:lnTo>
                    <a:lnTo>
                      <a:pt x="95" y="211"/>
                    </a:lnTo>
                    <a:lnTo>
                      <a:pt x="116" y="211"/>
                    </a:lnTo>
                    <a:lnTo>
                      <a:pt x="136" y="206"/>
                    </a:lnTo>
                    <a:lnTo>
                      <a:pt x="156" y="199"/>
                    </a:lnTo>
                    <a:lnTo>
                      <a:pt x="171" y="189"/>
                    </a:lnTo>
                    <a:lnTo>
                      <a:pt x="186" y="172"/>
                    </a:lnTo>
                    <a:lnTo>
                      <a:pt x="198" y="156"/>
                    </a:lnTo>
                    <a:lnTo>
                      <a:pt x="206" y="136"/>
                    </a:lnTo>
                    <a:lnTo>
                      <a:pt x="211" y="114"/>
                    </a:lnTo>
                    <a:lnTo>
                      <a:pt x="211" y="94"/>
                    </a:lnTo>
                    <a:lnTo>
                      <a:pt x="206" y="74"/>
                    </a:lnTo>
                    <a:lnTo>
                      <a:pt x="199" y="55"/>
                    </a:lnTo>
                    <a:lnTo>
                      <a:pt x="189" y="39"/>
                    </a:lnTo>
                    <a:lnTo>
                      <a:pt x="172" y="22"/>
                    </a:lnTo>
                    <a:lnTo>
                      <a:pt x="156" y="12"/>
                    </a:lnTo>
                    <a:lnTo>
                      <a:pt x="136" y="4"/>
                    </a:lnTo>
                    <a:lnTo>
                      <a:pt x="115" y="0"/>
                    </a:lnTo>
                    <a:lnTo>
                      <a:pt x="95" y="0"/>
                    </a:lnTo>
                    <a:lnTo>
                      <a:pt x="74" y="4"/>
                    </a:lnTo>
                    <a:lnTo>
                      <a:pt x="56" y="12"/>
                    </a:lnTo>
                    <a:lnTo>
                      <a:pt x="39" y="22"/>
                    </a:lnTo>
                    <a:lnTo>
                      <a:pt x="23" y="38"/>
                    </a:lnTo>
                    <a:lnTo>
                      <a:pt x="12" y="55"/>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51" name="Freeform 1891">
                <a:extLst>
                  <a:ext uri="{FF2B5EF4-FFF2-40B4-BE49-F238E27FC236}">
                    <a16:creationId xmlns:a16="http://schemas.microsoft.com/office/drawing/2014/main" id="{48448E93-2820-804D-256A-08FCF2E91A7E}"/>
                  </a:ext>
                </a:extLst>
              </p:cNvPr>
              <p:cNvSpPr>
                <a:spLocks/>
              </p:cNvSpPr>
              <p:nvPr/>
            </p:nvSpPr>
            <p:spPr bwMode="auto">
              <a:xfrm>
                <a:off x="4174" y="2433"/>
                <a:ext cx="21" cy="50"/>
              </a:xfrm>
              <a:custGeom>
                <a:avLst/>
                <a:gdLst>
                  <a:gd name="T0" fmla="*/ 64 w 64"/>
                  <a:gd name="T1" fmla="*/ 140 h 150"/>
                  <a:gd name="T2" fmla="*/ 64 w 64"/>
                  <a:gd name="T3" fmla="*/ 138 h 150"/>
                  <a:gd name="T4" fmla="*/ 48 w 64"/>
                  <a:gd name="T5" fmla="*/ 129 h 150"/>
                  <a:gd name="T6" fmla="*/ 33 w 64"/>
                  <a:gd name="T7" fmla="*/ 114 h 150"/>
                  <a:gd name="T8" fmla="*/ 23 w 64"/>
                  <a:gd name="T9" fmla="*/ 99 h 150"/>
                  <a:gd name="T10" fmla="*/ 17 w 64"/>
                  <a:gd name="T11" fmla="*/ 81 h 150"/>
                  <a:gd name="T12" fmla="*/ 12 w 64"/>
                  <a:gd name="T13" fmla="*/ 62 h 150"/>
                  <a:gd name="T14" fmla="*/ 12 w 64"/>
                  <a:gd name="T15" fmla="*/ 42 h 150"/>
                  <a:gd name="T16" fmla="*/ 14 w 64"/>
                  <a:gd name="T17" fmla="*/ 23 h 150"/>
                  <a:gd name="T18" fmla="*/ 23 w 64"/>
                  <a:gd name="T19" fmla="*/ 5 h 150"/>
                  <a:gd name="T20" fmla="*/ 12 w 64"/>
                  <a:gd name="T21" fmla="*/ 0 h 150"/>
                  <a:gd name="T22" fmla="*/ 3 w 64"/>
                  <a:gd name="T23" fmla="*/ 21 h 150"/>
                  <a:gd name="T24" fmla="*/ 0 w 64"/>
                  <a:gd name="T25" fmla="*/ 42 h 150"/>
                  <a:gd name="T26" fmla="*/ 0 w 64"/>
                  <a:gd name="T27" fmla="*/ 62 h 150"/>
                  <a:gd name="T28" fmla="*/ 5 w 64"/>
                  <a:gd name="T29" fmla="*/ 83 h 150"/>
                  <a:gd name="T30" fmla="*/ 12 w 64"/>
                  <a:gd name="T31" fmla="*/ 105 h 150"/>
                  <a:gd name="T32" fmla="*/ 25 w 64"/>
                  <a:gd name="T33" fmla="*/ 122 h 150"/>
                  <a:gd name="T34" fmla="*/ 40 w 64"/>
                  <a:gd name="T35" fmla="*/ 138 h 150"/>
                  <a:gd name="T36" fmla="*/ 58 w 64"/>
                  <a:gd name="T37" fmla="*/ 150 h 150"/>
                  <a:gd name="T38" fmla="*/ 58 w 64"/>
                  <a:gd name="T39" fmla="*/ 149 h 150"/>
                  <a:gd name="T40" fmla="*/ 64 w 64"/>
                  <a:gd name="T41" fmla="*/ 14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50">
                    <a:moveTo>
                      <a:pt x="64" y="140"/>
                    </a:moveTo>
                    <a:lnTo>
                      <a:pt x="64" y="138"/>
                    </a:lnTo>
                    <a:lnTo>
                      <a:pt x="48" y="129"/>
                    </a:lnTo>
                    <a:lnTo>
                      <a:pt x="33" y="114"/>
                    </a:lnTo>
                    <a:lnTo>
                      <a:pt x="23" y="99"/>
                    </a:lnTo>
                    <a:lnTo>
                      <a:pt x="17" y="81"/>
                    </a:lnTo>
                    <a:lnTo>
                      <a:pt x="12" y="62"/>
                    </a:lnTo>
                    <a:lnTo>
                      <a:pt x="12" y="42"/>
                    </a:lnTo>
                    <a:lnTo>
                      <a:pt x="14" y="23"/>
                    </a:lnTo>
                    <a:lnTo>
                      <a:pt x="23" y="5"/>
                    </a:lnTo>
                    <a:lnTo>
                      <a:pt x="12" y="0"/>
                    </a:lnTo>
                    <a:lnTo>
                      <a:pt x="3" y="21"/>
                    </a:lnTo>
                    <a:lnTo>
                      <a:pt x="0" y="42"/>
                    </a:lnTo>
                    <a:lnTo>
                      <a:pt x="0" y="62"/>
                    </a:lnTo>
                    <a:lnTo>
                      <a:pt x="5" y="83"/>
                    </a:lnTo>
                    <a:lnTo>
                      <a:pt x="12" y="105"/>
                    </a:lnTo>
                    <a:lnTo>
                      <a:pt x="25" y="122"/>
                    </a:lnTo>
                    <a:lnTo>
                      <a:pt x="40" y="138"/>
                    </a:lnTo>
                    <a:lnTo>
                      <a:pt x="58" y="150"/>
                    </a:lnTo>
                    <a:lnTo>
                      <a:pt x="58" y="149"/>
                    </a:lnTo>
                    <a:lnTo>
                      <a:pt x="64"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52" name="Freeform 1892">
                <a:extLst>
                  <a:ext uri="{FF2B5EF4-FFF2-40B4-BE49-F238E27FC236}">
                    <a16:creationId xmlns:a16="http://schemas.microsoft.com/office/drawing/2014/main" id="{F9786223-1EC6-1E5B-6BDF-911004712BB7}"/>
                  </a:ext>
                </a:extLst>
              </p:cNvPr>
              <p:cNvSpPr>
                <a:spLocks/>
              </p:cNvSpPr>
              <p:nvPr/>
            </p:nvSpPr>
            <p:spPr bwMode="auto">
              <a:xfrm>
                <a:off x="4194" y="2465"/>
                <a:ext cx="50" cy="21"/>
              </a:xfrm>
              <a:custGeom>
                <a:avLst/>
                <a:gdLst>
                  <a:gd name="T0" fmla="*/ 138 w 150"/>
                  <a:gd name="T1" fmla="*/ 0 h 63"/>
                  <a:gd name="T2" fmla="*/ 129 w 150"/>
                  <a:gd name="T3" fmla="*/ 17 h 63"/>
                  <a:gd name="T4" fmla="*/ 114 w 150"/>
                  <a:gd name="T5" fmla="*/ 32 h 63"/>
                  <a:gd name="T6" fmla="*/ 99 w 150"/>
                  <a:gd name="T7" fmla="*/ 41 h 63"/>
                  <a:gd name="T8" fmla="*/ 81 w 150"/>
                  <a:gd name="T9" fmla="*/ 48 h 63"/>
                  <a:gd name="T10" fmla="*/ 62 w 150"/>
                  <a:gd name="T11" fmla="*/ 53 h 63"/>
                  <a:gd name="T12" fmla="*/ 42 w 150"/>
                  <a:gd name="T13" fmla="*/ 53 h 63"/>
                  <a:gd name="T14" fmla="*/ 23 w 150"/>
                  <a:gd name="T15" fmla="*/ 48 h 63"/>
                  <a:gd name="T16" fmla="*/ 6 w 150"/>
                  <a:gd name="T17" fmla="*/ 41 h 63"/>
                  <a:gd name="T18" fmla="*/ 0 w 150"/>
                  <a:gd name="T19" fmla="*/ 49 h 63"/>
                  <a:gd name="T20" fmla="*/ 21 w 150"/>
                  <a:gd name="T21" fmla="*/ 60 h 63"/>
                  <a:gd name="T22" fmla="*/ 42 w 150"/>
                  <a:gd name="T23" fmla="*/ 63 h 63"/>
                  <a:gd name="T24" fmla="*/ 62 w 150"/>
                  <a:gd name="T25" fmla="*/ 63 h 63"/>
                  <a:gd name="T26" fmla="*/ 84 w 150"/>
                  <a:gd name="T27" fmla="*/ 60 h 63"/>
                  <a:gd name="T28" fmla="*/ 105 w 150"/>
                  <a:gd name="T29" fmla="*/ 53 h 63"/>
                  <a:gd name="T30" fmla="*/ 122 w 150"/>
                  <a:gd name="T31" fmla="*/ 40 h 63"/>
                  <a:gd name="T32" fmla="*/ 138 w 150"/>
                  <a:gd name="T33" fmla="*/ 25 h 63"/>
                  <a:gd name="T34" fmla="*/ 150 w 150"/>
                  <a:gd name="T35" fmla="*/ 6 h 63"/>
                  <a:gd name="T36" fmla="*/ 138 w 150"/>
                  <a:gd name="T3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63">
                    <a:moveTo>
                      <a:pt x="138" y="0"/>
                    </a:moveTo>
                    <a:lnTo>
                      <a:pt x="129" y="17"/>
                    </a:lnTo>
                    <a:lnTo>
                      <a:pt x="114" y="32"/>
                    </a:lnTo>
                    <a:lnTo>
                      <a:pt x="99" y="41"/>
                    </a:lnTo>
                    <a:lnTo>
                      <a:pt x="81" y="48"/>
                    </a:lnTo>
                    <a:lnTo>
                      <a:pt x="62" y="53"/>
                    </a:lnTo>
                    <a:lnTo>
                      <a:pt x="42" y="53"/>
                    </a:lnTo>
                    <a:lnTo>
                      <a:pt x="23" y="48"/>
                    </a:lnTo>
                    <a:lnTo>
                      <a:pt x="6" y="41"/>
                    </a:lnTo>
                    <a:lnTo>
                      <a:pt x="0" y="49"/>
                    </a:lnTo>
                    <a:lnTo>
                      <a:pt x="21" y="60"/>
                    </a:lnTo>
                    <a:lnTo>
                      <a:pt x="42" y="63"/>
                    </a:lnTo>
                    <a:lnTo>
                      <a:pt x="62" y="63"/>
                    </a:lnTo>
                    <a:lnTo>
                      <a:pt x="84" y="60"/>
                    </a:lnTo>
                    <a:lnTo>
                      <a:pt x="105" y="53"/>
                    </a:lnTo>
                    <a:lnTo>
                      <a:pt x="122" y="40"/>
                    </a:lnTo>
                    <a:lnTo>
                      <a:pt x="138" y="25"/>
                    </a:lnTo>
                    <a:lnTo>
                      <a:pt x="150" y="6"/>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53" name="Freeform 1893">
                <a:extLst>
                  <a:ext uri="{FF2B5EF4-FFF2-40B4-BE49-F238E27FC236}">
                    <a16:creationId xmlns:a16="http://schemas.microsoft.com/office/drawing/2014/main" id="{8C91A61C-ED47-EA10-B4FB-D0705CFC2467}"/>
                  </a:ext>
                </a:extLst>
              </p:cNvPr>
              <p:cNvSpPr>
                <a:spLocks/>
              </p:cNvSpPr>
              <p:nvPr/>
            </p:nvSpPr>
            <p:spPr bwMode="auto">
              <a:xfrm>
                <a:off x="4227" y="2417"/>
                <a:ext cx="21" cy="50"/>
              </a:xfrm>
              <a:custGeom>
                <a:avLst/>
                <a:gdLst>
                  <a:gd name="T0" fmla="*/ 0 w 64"/>
                  <a:gd name="T1" fmla="*/ 12 h 152"/>
                  <a:gd name="T2" fmla="*/ 17 w 64"/>
                  <a:gd name="T3" fmla="*/ 21 h 152"/>
                  <a:gd name="T4" fmla="*/ 32 w 64"/>
                  <a:gd name="T5" fmla="*/ 36 h 152"/>
                  <a:gd name="T6" fmla="*/ 41 w 64"/>
                  <a:gd name="T7" fmla="*/ 53 h 152"/>
                  <a:gd name="T8" fmla="*/ 48 w 64"/>
                  <a:gd name="T9" fmla="*/ 69 h 152"/>
                  <a:gd name="T10" fmla="*/ 53 w 64"/>
                  <a:gd name="T11" fmla="*/ 88 h 152"/>
                  <a:gd name="T12" fmla="*/ 53 w 64"/>
                  <a:gd name="T13" fmla="*/ 108 h 152"/>
                  <a:gd name="T14" fmla="*/ 48 w 64"/>
                  <a:gd name="T15" fmla="*/ 128 h 152"/>
                  <a:gd name="T16" fmla="*/ 40 w 64"/>
                  <a:gd name="T17" fmla="*/ 146 h 152"/>
                  <a:gd name="T18" fmla="*/ 51 w 64"/>
                  <a:gd name="T19" fmla="*/ 152 h 152"/>
                  <a:gd name="T20" fmla="*/ 60 w 64"/>
                  <a:gd name="T21" fmla="*/ 130 h 152"/>
                  <a:gd name="T22" fmla="*/ 64 w 64"/>
                  <a:gd name="T23" fmla="*/ 108 h 152"/>
                  <a:gd name="T24" fmla="*/ 64 w 64"/>
                  <a:gd name="T25" fmla="*/ 88 h 152"/>
                  <a:gd name="T26" fmla="*/ 60 w 64"/>
                  <a:gd name="T27" fmla="*/ 67 h 152"/>
                  <a:gd name="T28" fmla="*/ 53 w 64"/>
                  <a:gd name="T29" fmla="*/ 47 h 152"/>
                  <a:gd name="T30" fmla="*/ 40 w 64"/>
                  <a:gd name="T31" fmla="*/ 28 h 152"/>
                  <a:gd name="T32" fmla="*/ 25 w 64"/>
                  <a:gd name="T33" fmla="*/ 13 h 152"/>
                  <a:gd name="T34" fmla="*/ 6 w 64"/>
                  <a:gd name="T35" fmla="*/ 0 h 152"/>
                  <a:gd name="T36" fmla="*/ 0 w 64"/>
                  <a:gd name="T37" fmla="*/ 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52">
                    <a:moveTo>
                      <a:pt x="0" y="12"/>
                    </a:moveTo>
                    <a:lnTo>
                      <a:pt x="17" y="21"/>
                    </a:lnTo>
                    <a:lnTo>
                      <a:pt x="32" y="36"/>
                    </a:lnTo>
                    <a:lnTo>
                      <a:pt x="41" y="53"/>
                    </a:lnTo>
                    <a:lnTo>
                      <a:pt x="48" y="69"/>
                    </a:lnTo>
                    <a:lnTo>
                      <a:pt x="53" y="88"/>
                    </a:lnTo>
                    <a:lnTo>
                      <a:pt x="53" y="108"/>
                    </a:lnTo>
                    <a:lnTo>
                      <a:pt x="48" y="128"/>
                    </a:lnTo>
                    <a:lnTo>
                      <a:pt x="40" y="146"/>
                    </a:lnTo>
                    <a:lnTo>
                      <a:pt x="51" y="152"/>
                    </a:lnTo>
                    <a:lnTo>
                      <a:pt x="60" y="130"/>
                    </a:lnTo>
                    <a:lnTo>
                      <a:pt x="64" y="108"/>
                    </a:lnTo>
                    <a:lnTo>
                      <a:pt x="64" y="88"/>
                    </a:lnTo>
                    <a:lnTo>
                      <a:pt x="60" y="67"/>
                    </a:lnTo>
                    <a:lnTo>
                      <a:pt x="53" y="47"/>
                    </a:lnTo>
                    <a:lnTo>
                      <a:pt x="40" y="28"/>
                    </a:lnTo>
                    <a:lnTo>
                      <a:pt x="25" y="13"/>
                    </a:lnTo>
                    <a:lnTo>
                      <a:pt x="6"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54" name="Freeform 1894">
                <a:extLst>
                  <a:ext uri="{FF2B5EF4-FFF2-40B4-BE49-F238E27FC236}">
                    <a16:creationId xmlns:a16="http://schemas.microsoft.com/office/drawing/2014/main" id="{44DBF846-1BBC-D91F-DF7A-A9A62E1034CC}"/>
                  </a:ext>
                </a:extLst>
              </p:cNvPr>
              <p:cNvSpPr>
                <a:spLocks/>
              </p:cNvSpPr>
              <p:nvPr/>
            </p:nvSpPr>
            <p:spPr bwMode="auto">
              <a:xfrm>
                <a:off x="4178" y="2413"/>
                <a:ext cx="51" cy="21"/>
              </a:xfrm>
              <a:custGeom>
                <a:avLst/>
                <a:gdLst>
                  <a:gd name="T0" fmla="*/ 12 w 152"/>
                  <a:gd name="T1" fmla="*/ 64 h 64"/>
                  <a:gd name="T2" fmla="*/ 21 w 152"/>
                  <a:gd name="T3" fmla="*/ 47 h 64"/>
                  <a:gd name="T4" fmla="*/ 35 w 152"/>
                  <a:gd name="T5" fmla="*/ 33 h 64"/>
                  <a:gd name="T6" fmla="*/ 53 w 152"/>
                  <a:gd name="T7" fmla="*/ 23 h 64"/>
                  <a:gd name="T8" fmla="*/ 69 w 152"/>
                  <a:gd name="T9" fmla="*/ 16 h 64"/>
                  <a:gd name="T10" fmla="*/ 88 w 152"/>
                  <a:gd name="T11" fmla="*/ 12 h 64"/>
                  <a:gd name="T12" fmla="*/ 108 w 152"/>
                  <a:gd name="T13" fmla="*/ 12 h 64"/>
                  <a:gd name="T14" fmla="*/ 128 w 152"/>
                  <a:gd name="T15" fmla="*/ 16 h 64"/>
                  <a:gd name="T16" fmla="*/ 146 w 152"/>
                  <a:gd name="T17" fmla="*/ 24 h 64"/>
                  <a:gd name="T18" fmla="*/ 152 w 152"/>
                  <a:gd name="T19" fmla="*/ 12 h 64"/>
                  <a:gd name="T20" fmla="*/ 131 w 152"/>
                  <a:gd name="T21" fmla="*/ 4 h 64"/>
                  <a:gd name="T22" fmla="*/ 108 w 152"/>
                  <a:gd name="T23" fmla="*/ 0 h 64"/>
                  <a:gd name="T24" fmla="*/ 88 w 152"/>
                  <a:gd name="T25" fmla="*/ 0 h 64"/>
                  <a:gd name="T26" fmla="*/ 67 w 152"/>
                  <a:gd name="T27" fmla="*/ 4 h 64"/>
                  <a:gd name="T28" fmla="*/ 47 w 152"/>
                  <a:gd name="T29" fmla="*/ 13 h 64"/>
                  <a:gd name="T30" fmla="*/ 31 w 152"/>
                  <a:gd name="T31" fmla="*/ 25 h 64"/>
                  <a:gd name="T32" fmla="*/ 13 w 152"/>
                  <a:gd name="T33" fmla="*/ 39 h 64"/>
                  <a:gd name="T34" fmla="*/ 0 w 152"/>
                  <a:gd name="T35" fmla="*/ 59 h 64"/>
                  <a:gd name="T36" fmla="*/ 12 w 152"/>
                  <a:gd name="T3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64">
                    <a:moveTo>
                      <a:pt x="12" y="64"/>
                    </a:moveTo>
                    <a:lnTo>
                      <a:pt x="21" y="47"/>
                    </a:lnTo>
                    <a:lnTo>
                      <a:pt x="35" y="33"/>
                    </a:lnTo>
                    <a:lnTo>
                      <a:pt x="53" y="23"/>
                    </a:lnTo>
                    <a:lnTo>
                      <a:pt x="69" y="16"/>
                    </a:lnTo>
                    <a:lnTo>
                      <a:pt x="88" y="12"/>
                    </a:lnTo>
                    <a:lnTo>
                      <a:pt x="108" y="12"/>
                    </a:lnTo>
                    <a:lnTo>
                      <a:pt x="128" y="16"/>
                    </a:lnTo>
                    <a:lnTo>
                      <a:pt x="146" y="24"/>
                    </a:lnTo>
                    <a:lnTo>
                      <a:pt x="152" y="12"/>
                    </a:lnTo>
                    <a:lnTo>
                      <a:pt x="131" y="4"/>
                    </a:lnTo>
                    <a:lnTo>
                      <a:pt x="108" y="0"/>
                    </a:lnTo>
                    <a:lnTo>
                      <a:pt x="88" y="0"/>
                    </a:lnTo>
                    <a:lnTo>
                      <a:pt x="67" y="4"/>
                    </a:lnTo>
                    <a:lnTo>
                      <a:pt x="47" y="13"/>
                    </a:lnTo>
                    <a:lnTo>
                      <a:pt x="31" y="25"/>
                    </a:lnTo>
                    <a:lnTo>
                      <a:pt x="13" y="39"/>
                    </a:lnTo>
                    <a:lnTo>
                      <a:pt x="0" y="59"/>
                    </a:lnTo>
                    <a:lnTo>
                      <a:pt x="12"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55" name="Freeform 1895">
                <a:extLst>
                  <a:ext uri="{FF2B5EF4-FFF2-40B4-BE49-F238E27FC236}">
                    <a16:creationId xmlns:a16="http://schemas.microsoft.com/office/drawing/2014/main" id="{3D92961B-97D9-DCAA-DBDD-D5BDD070A6FB}"/>
                  </a:ext>
                </a:extLst>
              </p:cNvPr>
              <p:cNvSpPr>
                <a:spLocks/>
              </p:cNvSpPr>
              <p:nvPr/>
            </p:nvSpPr>
            <p:spPr bwMode="auto">
              <a:xfrm>
                <a:off x="4028" y="2249"/>
                <a:ext cx="154" cy="120"/>
              </a:xfrm>
              <a:custGeom>
                <a:avLst/>
                <a:gdLst>
                  <a:gd name="T0" fmla="*/ 169 w 464"/>
                  <a:gd name="T1" fmla="*/ 105 h 360"/>
                  <a:gd name="T2" fmla="*/ 140 w 464"/>
                  <a:gd name="T3" fmla="*/ 122 h 360"/>
                  <a:gd name="T4" fmla="*/ 106 w 464"/>
                  <a:gd name="T5" fmla="*/ 143 h 360"/>
                  <a:gd name="T6" fmla="*/ 71 w 464"/>
                  <a:gd name="T7" fmla="*/ 169 h 360"/>
                  <a:gd name="T8" fmla="*/ 38 w 464"/>
                  <a:gd name="T9" fmla="*/ 198 h 360"/>
                  <a:gd name="T10" fmla="*/ 12 w 464"/>
                  <a:gd name="T11" fmla="*/ 232 h 360"/>
                  <a:gd name="T12" fmla="*/ 0 w 464"/>
                  <a:gd name="T13" fmla="*/ 269 h 360"/>
                  <a:gd name="T14" fmla="*/ 8 w 464"/>
                  <a:gd name="T15" fmla="*/ 307 h 360"/>
                  <a:gd name="T16" fmla="*/ 33 w 464"/>
                  <a:gd name="T17" fmla="*/ 344 h 360"/>
                  <a:gd name="T18" fmla="*/ 65 w 464"/>
                  <a:gd name="T19" fmla="*/ 359 h 360"/>
                  <a:gd name="T20" fmla="*/ 102 w 464"/>
                  <a:gd name="T21" fmla="*/ 359 h 360"/>
                  <a:gd name="T22" fmla="*/ 141 w 464"/>
                  <a:gd name="T23" fmla="*/ 348 h 360"/>
                  <a:gd name="T24" fmla="*/ 179 w 464"/>
                  <a:gd name="T25" fmla="*/ 330 h 360"/>
                  <a:gd name="T26" fmla="*/ 217 w 464"/>
                  <a:gd name="T27" fmla="*/ 307 h 360"/>
                  <a:gd name="T28" fmla="*/ 249 w 464"/>
                  <a:gd name="T29" fmla="*/ 284 h 360"/>
                  <a:gd name="T30" fmla="*/ 274 w 464"/>
                  <a:gd name="T31" fmla="*/ 265 h 360"/>
                  <a:gd name="T32" fmla="*/ 294 w 464"/>
                  <a:gd name="T33" fmla="*/ 252 h 360"/>
                  <a:gd name="T34" fmla="*/ 322 w 464"/>
                  <a:gd name="T35" fmla="*/ 237 h 360"/>
                  <a:gd name="T36" fmla="*/ 356 w 464"/>
                  <a:gd name="T37" fmla="*/ 216 h 360"/>
                  <a:gd name="T38" fmla="*/ 393 w 464"/>
                  <a:gd name="T39" fmla="*/ 190 h 360"/>
                  <a:gd name="T40" fmla="*/ 425 w 464"/>
                  <a:gd name="T41" fmla="*/ 161 h 360"/>
                  <a:gd name="T42" fmla="*/ 451 w 464"/>
                  <a:gd name="T43" fmla="*/ 129 h 360"/>
                  <a:gd name="T44" fmla="*/ 464 w 464"/>
                  <a:gd name="T45" fmla="*/ 94 h 360"/>
                  <a:gd name="T46" fmla="*/ 458 w 464"/>
                  <a:gd name="T47" fmla="*/ 57 h 360"/>
                  <a:gd name="T48" fmla="*/ 434 w 464"/>
                  <a:gd name="T49" fmla="*/ 19 h 360"/>
                  <a:gd name="T50" fmla="*/ 401 w 464"/>
                  <a:gd name="T51" fmla="*/ 3 h 360"/>
                  <a:gd name="T52" fmla="*/ 361 w 464"/>
                  <a:gd name="T53" fmla="*/ 0 h 360"/>
                  <a:gd name="T54" fmla="*/ 322 w 464"/>
                  <a:gd name="T55" fmla="*/ 11 h 360"/>
                  <a:gd name="T56" fmla="*/ 284 w 464"/>
                  <a:gd name="T57" fmla="*/ 30 h 360"/>
                  <a:gd name="T58" fmla="*/ 246 w 464"/>
                  <a:gd name="T59" fmla="*/ 51 h 360"/>
                  <a:gd name="T60" fmla="*/ 213 w 464"/>
                  <a:gd name="T61" fmla="*/ 73 h 360"/>
                  <a:gd name="T62" fmla="*/ 189 w 464"/>
                  <a:gd name="T63" fmla="*/ 9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4" h="360">
                    <a:moveTo>
                      <a:pt x="178" y="99"/>
                    </a:moveTo>
                    <a:lnTo>
                      <a:pt x="169" y="105"/>
                    </a:lnTo>
                    <a:lnTo>
                      <a:pt x="156" y="113"/>
                    </a:lnTo>
                    <a:lnTo>
                      <a:pt x="140" y="122"/>
                    </a:lnTo>
                    <a:lnTo>
                      <a:pt x="124" y="132"/>
                    </a:lnTo>
                    <a:lnTo>
                      <a:pt x="106" y="143"/>
                    </a:lnTo>
                    <a:lnTo>
                      <a:pt x="87" y="155"/>
                    </a:lnTo>
                    <a:lnTo>
                      <a:pt x="71" y="169"/>
                    </a:lnTo>
                    <a:lnTo>
                      <a:pt x="53" y="183"/>
                    </a:lnTo>
                    <a:lnTo>
                      <a:pt x="38" y="198"/>
                    </a:lnTo>
                    <a:lnTo>
                      <a:pt x="24" y="214"/>
                    </a:lnTo>
                    <a:lnTo>
                      <a:pt x="12" y="232"/>
                    </a:lnTo>
                    <a:lnTo>
                      <a:pt x="5" y="250"/>
                    </a:lnTo>
                    <a:lnTo>
                      <a:pt x="0" y="269"/>
                    </a:lnTo>
                    <a:lnTo>
                      <a:pt x="1" y="287"/>
                    </a:lnTo>
                    <a:lnTo>
                      <a:pt x="8" y="307"/>
                    </a:lnTo>
                    <a:lnTo>
                      <a:pt x="19" y="328"/>
                    </a:lnTo>
                    <a:lnTo>
                      <a:pt x="33" y="344"/>
                    </a:lnTo>
                    <a:lnTo>
                      <a:pt x="49" y="353"/>
                    </a:lnTo>
                    <a:lnTo>
                      <a:pt x="65" y="359"/>
                    </a:lnTo>
                    <a:lnTo>
                      <a:pt x="83" y="360"/>
                    </a:lnTo>
                    <a:lnTo>
                      <a:pt x="102" y="359"/>
                    </a:lnTo>
                    <a:lnTo>
                      <a:pt x="122" y="355"/>
                    </a:lnTo>
                    <a:lnTo>
                      <a:pt x="141" y="348"/>
                    </a:lnTo>
                    <a:lnTo>
                      <a:pt x="160" y="339"/>
                    </a:lnTo>
                    <a:lnTo>
                      <a:pt x="179" y="330"/>
                    </a:lnTo>
                    <a:lnTo>
                      <a:pt x="198" y="318"/>
                    </a:lnTo>
                    <a:lnTo>
                      <a:pt x="217" y="307"/>
                    </a:lnTo>
                    <a:lnTo>
                      <a:pt x="233" y="296"/>
                    </a:lnTo>
                    <a:lnTo>
                      <a:pt x="249" y="284"/>
                    </a:lnTo>
                    <a:lnTo>
                      <a:pt x="263" y="275"/>
                    </a:lnTo>
                    <a:lnTo>
                      <a:pt x="274" y="265"/>
                    </a:lnTo>
                    <a:lnTo>
                      <a:pt x="284" y="258"/>
                    </a:lnTo>
                    <a:lnTo>
                      <a:pt x="294" y="252"/>
                    </a:lnTo>
                    <a:lnTo>
                      <a:pt x="307" y="245"/>
                    </a:lnTo>
                    <a:lnTo>
                      <a:pt x="322" y="237"/>
                    </a:lnTo>
                    <a:lnTo>
                      <a:pt x="339" y="227"/>
                    </a:lnTo>
                    <a:lnTo>
                      <a:pt x="356" y="216"/>
                    </a:lnTo>
                    <a:lnTo>
                      <a:pt x="375" y="204"/>
                    </a:lnTo>
                    <a:lnTo>
                      <a:pt x="393" y="190"/>
                    </a:lnTo>
                    <a:lnTo>
                      <a:pt x="410" y="177"/>
                    </a:lnTo>
                    <a:lnTo>
                      <a:pt x="425" y="161"/>
                    </a:lnTo>
                    <a:lnTo>
                      <a:pt x="439" y="146"/>
                    </a:lnTo>
                    <a:lnTo>
                      <a:pt x="451" y="129"/>
                    </a:lnTo>
                    <a:lnTo>
                      <a:pt x="459" y="112"/>
                    </a:lnTo>
                    <a:lnTo>
                      <a:pt x="464" y="94"/>
                    </a:lnTo>
                    <a:lnTo>
                      <a:pt x="464" y="74"/>
                    </a:lnTo>
                    <a:lnTo>
                      <a:pt x="458" y="57"/>
                    </a:lnTo>
                    <a:lnTo>
                      <a:pt x="446" y="37"/>
                    </a:lnTo>
                    <a:lnTo>
                      <a:pt x="434" y="19"/>
                    </a:lnTo>
                    <a:lnTo>
                      <a:pt x="417" y="9"/>
                    </a:lnTo>
                    <a:lnTo>
                      <a:pt x="401" y="3"/>
                    </a:lnTo>
                    <a:lnTo>
                      <a:pt x="381" y="0"/>
                    </a:lnTo>
                    <a:lnTo>
                      <a:pt x="361" y="0"/>
                    </a:lnTo>
                    <a:lnTo>
                      <a:pt x="342" y="4"/>
                    </a:lnTo>
                    <a:lnTo>
                      <a:pt x="322" y="11"/>
                    </a:lnTo>
                    <a:lnTo>
                      <a:pt x="302" y="18"/>
                    </a:lnTo>
                    <a:lnTo>
                      <a:pt x="284" y="30"/>
                    </a:lnTo>
                    <a:lnTo>
                      <a:pt x="264" y="39"/>
                    </a:lnTo>
                    <a:lnTo>
                      <a:pt x="246" y="51"/>
                    </a:lnTo>
                    <a:lnTo>
                      <a:pt x="230" y="64"/>
                    </a:lnTo>
                    <a:lnTo>
                      <a:pt x="213" y="73"/>
                    </a:lnTo>
                    <a:lnTo>
                      <a:pt x="199" y="84"/>
                    </a:lnTo>
                    <a:lnTo>
                      <a:pt x="189" y="92"/>
                    </a:lnTo>
                    <a:lnTo>
                      <a:pt x="178" y="99"/>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56" name="Freeform 1896">
                <a:extLst>
                  <a:ext uri="{FF2B5EF4-FFF2-40B4-BE49-F238E27FC236}">
                    <a16:creationId xmlns:a16="http://schemas.microsoft.com/office/drawing/2014/main" id="{78AD5E9C-CAC2-C57A-2442-26C578DAA2D5}"/>
                  </a:ext>
                </a:extLst>
              </p:cNvPr>
              <p:cNvSpPr>
                <a:spLocks/>
              </p:cNvSpPr>
              <p:nvPr/>
            </p:nvSpPr>
            <p:spPr bwMode="auto">
              <a:xfrm>
                <a:off x="4026" y="2280"/>
                <a:ext cx="62" cy="79"/>
              </a:xfrm>
              <a:custGeom>
                <a:avLst/>
                <a:gdLst>
                  <a:gd name="T0" fmla="*/ 29 w 187"/>
                  <a:gd name="T1" fmla="*/ 230 h 236"/>
                  <a:gd name="T2" fmla="*/ 18 w 187"/>
                  <a:gd name="T3" fmla="*/ 210 h 236"/>
                  <a:gd name="T4" fmla="*/ 13 w 187"/>
                  <a:gd name="T5" fmla="*/ 192 h 236"/>
                  <a:gd name="T6" fmla="*/ 11 w 187"/>
                  <a:gd name="T7" fmla="*/ 174 h 236"/>
                  <a:gd name="T8" fmla="*/ 16 w 187"/>
                  <a:gd name="T9" fmla="*/ 156 h 236"/>
                  <a:gd name="T10" fmla="*/ 23 w 187"/>
                  <a:gd name="T11" fmla="*/ 141 h 236"/>
                  <a:gd name="T12" fmla="*/ 33 w 187"/>
                  <a:gd name="T13" fmla="*/ 122 h 236"/>
                  <a:gd name="T14" fmla="*/ 47 w 187"/>
                  <a:gd name="T15" fmla="*/ 108 h 236"/>
                  <a:gd name="T16" fmla="*/ 62 w 187"/>
                  <a:gd name="T17" fmla="*/ 93 h 236"/>
                  <a:gd name="T18" fmla="*/ 80 w 187"/>
                  <a:gd name="T19" fmla="*/ 78 h 236"/>
                  <a:gd name="T20" fmla="*/ 95 w 187"/>
                  <a:gd name="T21" fmla="*/ 64 h 236"/>
                  <a:gd name="T22" fmla="*/ 114 w 187"/>
                  <a:gd name="T23" fmla="*/ 53 h 236"/>
                  <a:gd name="T24" fmla="*/ 133 w 187"/>
                  <a:gd name="T25" fmla="*/ 41 h 236"/>
                  <a:gd name="T26" fmla="*/ 148 w 187"/>
                  <a:gd name="T27" fmla="*/ 31 h 236"/>
                  <a:gd name="T28" fmla="*/ 163 w 187"/>
                  <a:gd name="T29" fmla="*/ 23 h 236"/>
                  <a:gd name="T30" fmla="*/ 176 w 187"/>
                  <a:gd name="T31" fmla="*/ 15 h 236"/>
                  <a:gd name="T32" fmla="*/ 187 w 187"/>
                  <a:gd name="T33" fmla="*/ 9 h 236"/>
                  <a:gd name="T34" fmla="*/ 181 w 187"/>
                  <a:gd name="T35" fmla="*/ 0 h 236"/>
                  <a:gd name="T36" fmla="*/ 170 w 187"/>
                  <a:gd name="T37" fmla="*/ 5 h 236"/>
                  <a:gd name="T38" fmla="*/ 157 w 187"/>
                  <a:gd name="T39" fmla="*/ 15 h 236"/>
                  <a:gd name="T40" fmla="*/ 142 w 187"/>
                  <a:gd name="T41" fmla="*/ 23 h 236"/>
                  <a:gd name="T42" fmla="*/ 127 w 187"/>
                  <a:gd name="T43" fmla="*/ 32 h 236"/>
                  <a:gd name="T44" fmla="*/ 108 w 187"/>
                  <a:gd name="T45" fmla="*/ 44 h 236"/>
                  <a:gd name="T46" fmla="*/ 89 w 187"/>
                  <a:gd name="T47" fmla="*/ 55 h 236"/>
                  <a:gd name="T48" fmla="*/ 72 w 187"/>
                  <a:gd name="T49" fmla="*/ 70 h 236"/>
                  <a:gd name="T50" fmla="*/ 54 w 187"/>
                  <a:gd name="T51" fmla="*/ 84 h 236"/>
                  <a:gd name="T52" fmla="*/ 39 w 187"/>
                  <a:gd name="T53" fmla="*/ 99 h 236"/>
                  <a:gd name="T54" fmla="*/ 24 w 187"/>
                  <a:gd name="T55" fmla="*/ 116 h 236"/>
                  <a:gd name="T56" fmla="*/ 11 w 187"/>
                  <a:gd name="T57" fmla="*/ 135 h 236"/>
                  <a:gd name="T58" fmla="*/ 4 w 187"/>
                  <a:gd name="T59" fmla="*/ 154 h 236"/>
                  <a:gd name="T60" fmla="*/ 0 w 187"/>
                  <a:gd name="T61" fmla="*/ 174 h 236"/>
                  <a:gd name="T62" fmla="*/ 2 w 187"/>
                  <a:gd name="T63" fmla="*/ 195 h 236"/>
                  <a:gd name="T64" fmla="*/ 7 w 187"/>
                  <a:gd name="T65" fmla="*/ 216 h 236"/>
                  <a:gd name="T66" fmla="*/ 19 w 187"/>
                  <a:gd name="T67" fmla="*/ 236 h 236"/>
                  <a:gd name="T68" fmla="*/ 29 w 187"/>
                  <a:gd name="T69" fmla="*/ 23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7" h="236">
                    <a:moveTo>
                      <a:pt x="29" y="230"/>
                    </a:moveTo>
                    <a:lnTo>
                      <a:pt x="18" y="210"/>
                    </a:lnTo>
                    <a:lnTo>
                      <a:pt x="13" y="192"/>
                    </a:lnTo>
                    <a:lnTo>
                      <a:pt x="11" y="174"/>
                    </a:lnTo>
                    <a:lnTo>
                      <a:pt x="16" y="156"/>
                    </a:lnTo>
                    <a:lnTo>
                      <a:pt x="23" y="141"/>
                    </a:lnTo>
                    <a:lnTo>
                      <a:pt x="33" y="122"/>
                    </a:lnTo>
                    <a:lnTo>
                      <a:pt x="47" y="108"/>
                    </a:lnTo>
                    <a:lnTo>
                      <a:pt x="62" y="93"/>
                    </a:lnTo>
                    <a:lnTo>
                      <a:pt x="80" y="78"/>
                    </a:lnTo>
                    <a:lnTo>
                      <a:pt x="95" y="64"/>
                    </a:lnTo>
                    <a:lnTo>
                      <a:pt x="114" y="53"/>
                    </a:lnTo>
                    <a:lnTo>
                      <a:pt x="133" y="41"/>
                    </a:lnTo>
                    <a:lnTo>
                      <a:pt x="148" y="31"/>
                    </a:lnTo>
                    <a:lnTo>
                      <a:pt x="163" y="23"/>
                    </a:lnTo>
                    <a:lnTo>
                      <a:pt x="176" y="15"/>
                    </a:lnTo>
                    <a:lnTo>
                      <a:pt x="187" y="9"/>
                    </a:lnTo>
                    <a:lnTo>
                      <a:pt x="181" y="0"/>
                    </a:lnTo>
                    <a:lnTo>
                      <a:pt x="170" y="5"/>
                    </a:lnTo>
                    <a:lnTo>
                      <a:pt x="157" y="15"/>
                    </a:lnTo>
                    <a:lnTo>
                      <a:pt x="142" y="23"/>
                    </a:lnTo>
                    <a:lnTo>
                      <a:pt x="127" y="32"/>
                    </a:lnTo>
                    <a:lnTo>
                      <a:pt x="108" y="44"/>
                    </a:lnTo>
                    <a:lnTo>
                      <a:pt x="89" y="55"/>
                    </a:lnTo>
                    <a:lnTo>
                      <a:pt x="72" y="70"/>
                    </a:lnTo>
                    <a:lnTo>
                      <a:pt x="54" y="84"/>
                    </a:lnTo>
                    <a:lnTo>
                      <a:pt x="39" y="99"/>
                    </a:lnTo>
                    <a:lnTo>
                      <a:pt x="24" y="116"/>
                    </a:lnTo>
                    <a:lnTo>
                      <a:pt x="11" y="135"/>
                    </a:lnTo>
                    <a:lnTo>
                      <a:pt x="4" y="154"/>
                    </a:lnTo>
                    <a:lnTo>
                      <a:pt x="0" y="174"/>
                    </a:lnTo>
                    <a:lnTo>
                      <a:pt x="2" y="195"/>
                    </a:lnTo>
                    <a:lnTo>
                      <a:pt x="7" y="216"/>
                    </a:lnTo>
                    <a:lnTo>
                      <a:pt x="19" y="236"/>
                    </a:lnTo>
                    <a:lnTo>
                      <a:pt x="29"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57" name="Freeform 1897">
                <a:extLst>
                  <a:ext uri="{FF2B5EF4-FFF2-40B4-BE49-F238E27FC236}">
                    <a16:creationId xmlns:a16="http://schemas.microsoft.com/office/drawing/2014/main" id="{556989A9-B6F7-F1F3-B4A8-D284FD1BBE02}"/>
                  </a:ext>
                </a:extLst>
              </p:cNvPr>
              <p:cNvSpPr>
                <a:spLocks/>
              </p:cNvSpPr>
              <p:nvPr/>
            </p:nvSpPr>
            <p:spPr bwMode="auto">
              <a:xfrm>
                <a:off x="4032" y="2333"/>
                <a:ext cx="91" cy="38"/>
              </a:xfrm>
              <a:custGeom>
                <a:avLst/>
                <a:gdLst>
                  <a:gd name="T0" fmla="*/ 266 w 272"/>
                  <a:gd name="T1" fmla="*/ 0 h 113"/>
                  <a:gd name="T2" fmla="*/ 257 w 272"/>
                  <a:gd name="T3" fmla="*/ 8 h 113"/>
                  <a:gd name="T4" fmla="*/ 245 w 272"/>
                  <a:gd name="T5" fmla="*/ 16 h 113"/>
                  <a:gd name="T6" fmla="*/ 231 w 272"/>
                  <a:gd name="T7" fmla="*/ 26 h 113"/>
                  <a:gd name="T8" fmla="*/ 217 w 272"/>
                  <a:gd name="T9" fmla="*/ 38 h 113"/>
                  <a:gd name="T10" fmla="*/ 199 w 272"/>
                  <a:gd name="T11" fmla="*/ 48 h 113"/>
                  <a:gd name="T12" fmla="*/ 181 w 272"/>
                  <a:gd name="T13" fmla="*/ 60 h 113"/>
                  <a:gd name="T14" fmla="*/ 162 w 272"/>
                  <a:gd name="T15" fmla="*/ 72 h 113"/>
                  <a:gd name="T16" fmla="*/ 143 w 272"/>
                  <a:gd name="T17" fmla="*/ 80 h 113"/>
                  <a:gd name="T18" fmla="*/ 124 w 272"/>
                  <a:gd name="T19" fmla="*/ 88 h 113"/>
                  <a:gd name="T20" fmla="*/ 106 w 272"/>
                  <a:gd name="T21" fmla="*/ 96 h 113"/>
                  <a:gd name="T22" fmla="*/ 86 w 272"/>
                  <a:gd name="T23" fmla="*/ 100 h 113"/>
                  <a:gd name="T24" fmla="*/ 68 w 272"/>
                  <a:gd name="T25" fmla="*/ 101 h 113"/>
                  <a:gd name="T26" fmla="*/ 52 w 272"/>
                  <a:gd name="T27" fmla="*/ 100 h 113"/>
                  <a:gd name="T28" fmla="*/ 38 w 272"/>
                  <a:gd name="T29" fmla="*/ 94 h 113"/>
                  <a:gd name="T30" fmla="*/ 23 w 272"/>
                  <a:gd name="T31" fmla="*/ 86 h 113"/>
                  <a:gd name="T32" fmla="*/ 9 w 272"/>
                  <a:gd name="T33" fmla="*/ 72 h 113"/>
                  <a:gd name="T34" fmla="*/ 0 w 272"/>
                  <a:gd name="T35" fmla="*/ 78 h 113"/>
                  <a:gd name="T36" fmla="*/ 14 w 272"/>
                  <a:gd name="T37" fmla="*/ 94 h 113"/>
                  <a:gd name="T38" fmla="*/ 32 w 272"/>
                  <a:gd name="T39" fmla="*/ 106 h 113"/>
                  <a:gd name="T40" fmla="*/ 49 w 272"/>
                  <a:gd name="T41" fmla="*/ 112 h 113"/>
                  <a:gd name="T42" fmla="*/ 68 w 272"/>
                  <a:gd name="T43" fmla="*/ 113 h 113"/>
                  <a:gd name="T44" fmla="*/ 88 w 272"/>
                  <a:gd name="T45" fmla="*/ 112 h 113"/>
                  <a:gd name="T46" fmla="*/ 108 w 272"/>
                  <a:gd name="T47" fmla="*/ 107 h 113"/>
                  <a:gd name="T48" fmla="*/ 130 w 272"/>
                  <a:gd name="T49" fmla="*/ 100 h 113"/>
                  <a:gd name="T50" fmla="*/ 148 w 272"/>
                  <a:gd name="T51" fmla="*/ 92 h 113"/>
                  <a:gd name="T52" fmla="*/ 168 w 272"/>
                  <a:gd name="T53" fmla="*/ 80 h 113"/>
                  <a:gd name="T54" fmla="*/ 186 w 272"/>
                  <a:gd name="T55" fmla="*/ 68 h 113"/>
                  <a:gd name="T56" fmla="*/ 205 w 272"/>
                  <a:gd name="T57" fmla="*/ 57 h 113"/>
                  <a:gd name="T58" fmla="*/ 222 w 272"/>
                  <a:gd name="T59" fmla="*/ 46 h 113"/>
                  <a:gd name="T60" fmla="*/ 237 w 272"/>
                  <a:gd name="T61" fmla="*/ 34 h 113"/>
                  <a:gd name="T62" fmla="*/ 251 w 272"/>
                  <a:gd name="T63" fmla="*/ 25 h 113"/>
                  <a:gd name="T64" fmla="*/ 263 w 272"/>
                  <a:gd name="T65" fmla="*/ 16 h 113"/>
                  <a:gd name="T66" fmla="*/ 272 w 272"/>
                  <a:gd name="T67" fmla="*/ 9 h 113"/>
                  <a:gd name="T68" fmla="*/ 266 w 272"/>
                  <a:gd name="T6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2" h="113">
                    <a:moveTo>
                      <a:pt x="266" y="0"/>
                    </a:moveTo>
                    <a:lnTo>
                      <a:pt x="257" y="8"/>
                    </a:lnTo>
                    <a:lnTo>
                      <a:pt x="245" y="16"/>
                    </a:lnTo>
                    <a:lnTo>
                      <a:pt x="231" y="26"/>
                    </a:lnTo>
                    <a:lnTo>
                      <a:pt x="217" y="38"/>
                    </a:lnTo>
                    <a:lnTo>
                      <a:pt x="199" y="48"/>
                    </a:lnTo>
                    <a:lnTo>
                      <a:pt x="181" y="60"/>
                    </a:lnTo>
                    <a:lnTo>
                      <a:pt x="162" y="72"/>
                    </a:lnTo>
                    <a:lnTo>
                      <a:pt x="143" y="80"/>
                    </a:lnTo>
                    <a:lnTo>
                      <a:pt x="124" y="88"/>
                    </a:lnTo>
                    <a:lnTo>
                      <a:pt x="106" y="96"/>
                    </a:lnTo>
                    <a:lnTo>
                      <a:pt x="86" y="100"/>
                    </a:lnTo>
                    <a:lnTo>
                      <a:pt x="68" y="101"/>
                    </a:lnTo>
                    <a:lnTo>
                      <a:pt x="52" y="100"/>
                    </a:lnTo>
                    <a:lnTo>
                      <a:pt x="38" y="94"/>
                    </a:lnTo>
                    <a:lnTo>
                      <a:pt x="23" y="86"/>
                    </a:lnTo>
                    <a:lnTo>
                      <a:pt x="9" y="72"/>
                    </a:lnTo>
                    <a:lnTo>
                      <a:pt x="0" y="78"/>
                    </a:lnTo>
                    <a:lnTo>
                      <a:pt x="14" y="94"/>
                    </a:lnTo>
                    <a:lnTo>
                      <a:pt x="32" y="106"/>
                    </a:lnTo>
                    <a:lnTo>
                      <a:pt x="49" y="112"/>
                    </a:lnTo>
                    <a:lnTo>
                      <a:pt x="68" y="113"/>
                    </a:lnTo>
                    <a:lnTo>
                      <a:pt x="88" y="112"/>
                    </a:lnTo>
                    <a:lnTo>
                      <a:pt x="108" y="107"/>
                    </a:lnTo>
                    <a:lnTo>
                      <a:pt x="130" y="100"/>
                    </a:lnTo>
                    <a:lnTo>
                      <a:pt x="148" y="92"/>
                    </a:lnTo>
                    <a:lnTo>
                      <a:pt x="168" y="80"/>
                    </a:lnTo>
                    <a:lnTo>
                      <a:pt x="186" y="68"/>
                    </a:lnTo>
                    <a:lnTo>
                      <a:pt x="205" y="57"/>
                    </a:lnTo>
                    <a:lnTo>
                      <a:pt x="222" y="46"/>
                    </a:lnTo>
                    <a:lnTo>
                      <a:pt x="237" y="34"/>
                    </a:lnTo>
                    <a:lnTo>
                      <a:pt x="251" y="25"/>
                    </a:lnTo>
                    <a:lnTo>
                      <a:pt x="263" y="16"/>
                    </a:lnTo>
                    <a:lnTo>
                      <a:pt x="272" y="9"/>
                    </a:lnTo>
                    <a:lnTo>
                      <a:pt x="2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58" name="Freeform 1898">
                <a:extLst>
                  <a:ext uri="{FF2B5EF4-FFF2-40B4-BE49-F238E27FC236}">
                    <a16:creationId xmlns:a16="http://schemas.microsoft.com/office/drawing/2014/main" id="{C380A9CB-D87A-0C7C-7C8E-1254D2E3040E}"/>
                  </a:ext>
                </a:extLst>
              </p:cNvPr>
              <p:cNvSpPr>
                <a:spLocks/>
              </p:cNvSpPr>
              <p:nvPr/>
            </p:nvSpPr>
            <p:spPr bwMode="auto">
              <a:xfrm>
                <a:off x="4121" y="2260"/>
                <a:ext cx="63" cy="76"/>
              </a:xfrm>
              <a:custGeom>
                <a:avLst/>
                <a:gdLst>
                  <a:gd name="T0" fmla="*/ 163 w 190"/>
                  <a:gd name="T1" fmla="*/ 6 h 230"/>
                  <a:gd name="T2" fmla="*/ 172 w 190"/>
                  <a:gd name="T3" fmla="*/ 26 h 230"/>
                  <a:gd name="T4" fmla="*/ 179 w 190"/>
                  <a:gd name="T5" fmla="*/ 44 h 230"/>
                  <a:gd name="T6" fmla="*/ 179 w 190"/>
                  <a:gd name="T7" fmla="*/ 62 h 230"/>
                  <a:gd name="T8" fmla="*/ 174 w 190"/>
                  <a:gd name="T9" fmla="*/ 78 h 230"/>
                  <a:gd name="T10" fmla="*/ 167 w 190"/>
                  <a:gd name="T11" fmla="*/ 93 h 230"/>
                  <a:gd name="T12" fmla="*/ 156 w 190"/>
                  <a:gd name="T13" fmla="*/ 110 h 230"/>
                  <a:gd name="T14" fmla="*/ 142 w 190"/>
                  <a:gd name="T15" fmla="*/ 125 h 230"/>
                  <a:gd name="T16" fmla="*/ 126 w 190"/>
                  <a:gd name="T17" fmla="*/ 140 h 230"/>
                  <a:gd name="T18" fmla="*/ 110 w 190"/>
                  <a:gd name="T19" fmla="*/ 153 h 230"/>
                  <a:gd name="T20" fmla="*/ 91 w 190"/>
                  <a:gd name="T21" fmla="*/ 168 h 230"/>
                  <a:gd name="T22" fmla="*/ 74 w 190"/>
                  <a:gd name="T23" fmla="*/ 178 h 230"/>
                  <a:gd name="T24" fmla="*/ 56 w 190"/>
                  <a:gd name="T25" fmla="*/ 190 h 230"/>
                  <a:gd name="T26" fmla="*/ 40 w 190"/>
                  <a:gd name="T27" fmla="*/ 201 h 230"/>
                  <a:gd name="T28" fmla="*/ 23 w 190"/>
                  <a:gd name="T29" fmla="*/ 206 h 230"/>
                  <a:gd name="T30" fmla="*/ 10 w 190"/>
                  <a:gd name="T31" fmla="*/ 216 h 230"/>
                  <a:gd name="T32" fmla="*/ 0 w 190"/>
                  <a:gd name="T33" fmla="*/ 222 h 230"/>
                  <a:gd name="T34" fmla="*/ 7 w 190"/>
                  <a:gd name="T35" fmla="*/ 230 h 230"/>
                  <a:gd name="T36" fmla="*/ 16 w 190"/>
                  <a:gd name="T37" fmla="*/ 224 h 230"/>
                  <a:gd name="T38" fmla="*/ 29 w 190"/>
                  <a:gd name="T39" fmla="*/ 218 h 230"/>
                  <a:gd name="T40" fmla="*/ 44 w 190"/>
                  <a:gd name="T41" fmla="*/ 209 h 230"/>
                  <a:gd name="T42" fmla="*/ 62 w 190"/>
                  <a:gd name="T43" fmla="*/ 198 h 230"/>
                  <a:gd name="T44" fmla="*/ 78 w 190"/>
                  <a:gd name="T45" fmla="*/ 187 h 230"/>
                  <a:gd name="T46" fmla="*/ 97 w 190"/>
                  <a:gd name="T47" fmla="*/ 176 h 230"/>
                  <a:gd name="T48" fmla="*/ 116 w 190"/>
                  <a:gd name="T49" fmla="*/ 161 h 230"/>
                  <a:gd name="T50" fmla="*/ 135 w 190"/>
                  <a:gd name="T51" fmla="*/ 148 h 230"/>
                  <a:gd name="T52" fmla="*/ 150 w 190"/>
                  <a:gd name="T53" fmla="*/ 133 h 230"/>
                  <a:gd name="T54" fmla="*/ 164 w 190"/>
                  <a:gd name="T55" fmla="*/ 115 h 230"/>
                  <a:gd name="T56" fmla="*/ 176 w 190"/>
                  <a:gd name="T57" fmla="*/ 99 h 230"/>
                  <a:gd name="T58" fmla="*/ 185 w 190"/>
                  <a:gd name="T59" fmla="*/ 80 h 230"/>
                  <a:gd name="T60" fmla="*/ 190 w 190"/>
                  <a:gd name="T61" fmla="*/ 62 h 230"/>
                  <a:gd name="T62" fmla="*/ 190 w 190"/>
                  <a:gd name="T63" fmla="*/ 40 h 230"/>
                  <a:gd name="T64" fmla="*/ 184 w 190"/>
                  <a:gd name="T65" fmla="*/ 20 h 230"/>
                  <a:gd name="T66" fmla="*/ 171 w 190"/>
                  <a:gd name="T67" fmla="*/ 0 h 230"/>
                  <a:gd name="T68" fmla="*/ 163 w 190"/>
                  <a:gd name="T69" fmla="*/ 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230">
                    <a:moveTo>
                      <a:pt x="163" y="6"/>
                    </a:moveTo>
                    <a:lnTo>
                      <a:pt x="172" y="26"/>
                    </a:lnTo>
                    <a:lnTo>
                      <a:pt x="179" y="44"/>
                    </a:lnTo>
                    <a:lnTo>
                      <a:pt x="179" y="62"/>
                    </a:lnTo>
                    <a:lnTo>
                      <a:pt x="174" y="78"/>
                    </a:lnTo>
                    <a:lnTo>
                      <a:pt x="167" y="93"/>
                    </a:lnTo>
                    <a:lnTo>
                      <a:pt x="156" y="110"/>
                    </a:lnTo>
                    <a:lnTo>
                      <a:pt x="142" y="125"/>
                    </a:lnTo>
                    <a:lnTo>
                      <a:pt x="126" y="140"/>
                    </a:lnTo>
                    <a:lnTo>
                      <a:pt x="110" y="153"/>
                    </a:lnTo>
                    <a:lnTo>
                      <a:pt x="91" y="168"/>
                    </a:lnTo>
                    <a:lnTo>
                      <a:pt x="74" y="178"/>
                    </a:lnTo>
                    <a:lnTo>
                      <a:pt x="56" y="190"/>
                    </a:lnTo>
                    <a:lnTo>
                      <a:pt x="40" y="201"/>
                    </a:lnTo>
                    <a:lnTo>
                      <a:pt x="23" y="206"/>
                    </a:lnTo>
                    <a:lnTo>
                      <a:pt x="10" y="216"/>
                    </a:lnTo>
                    <a:lnTo>
                      <a:pt x="0" y="222"/>
                    </a:lnTo>
                    <a:lnTo>
                      <a:pt x="7" y="230"/>
                    </a:lnTo>
                    <a:lnTo>
                      <a:pt x="16" y="224"/>
                    </a:lnTo>
                    <a:lnTo>
                      <a:pt x="29" y="218"/>
                    </a:lnTo>
                    <a:lnTo>
                      <a:pt x="44" y="209"/>
                    </a:lnTo>
                    <a:lnTo>
                      <a:pt x="62" y="198"/>
                    </a:lnTo>
                    <a:lnTo>
                      <a:pt x="78" y="187"/>
                    </a:lnTo>
                    <a:lnTo>
                      <a:pt x="97" y="176"/>
                    </a:lnTo>
                    <a:lnTo>
                      <a:pt x="116" y="161"/>
                    </a:lnTo>
                    <a:lnTo>
                      <a:pt x="135" y="148"/>
                    </a:lnTo>
                    <a:lnTo>
                      <a:pt x="150" y="133"/>
                    </a:lnTo>
                    <a:lnTo>
                      <a:pt x="164" y="115"/>
                    </a:lnTo>
                    <a:lnTo>
                      <a:pt x="176" y="99"/>
                    </a:lnTo>
                    <a:lnTo>
                      <a:pt x="185" y="80"/>
                    </a:lnTo>
                    <a:lnTo>
                      <a:pt x="190" y="62"/>
                    </a:lnTo>
                    <a:lnTo>
                      <a:pt x="190" y="40"/>
                    </a:lnTo>
                    <a:lnTo>
                      <a:pt x="184" y="20"/>
                    </a:lnTo>
                    <a:lnTo>
                      <a:pt x="171" y="0"/>
                    </a:lnTo>
                    <a:lnTo>
                      <a:pt x="16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59" name="Freeform 1899">
                <a:extLst>
                  <a:ext uri="{FF2B5EF4-FFF2-40B4-BE49-F238E27FC236}">
                    <a16:creationId xmlns:a16="http://schemas.microsoft.com/office/drawing/2014/main" id="{61AA741C-CFCF-8500-452C-AD752F6A9576}"/>
                  </a:ext>
                </a:extLst>
              </p:cNvPr>
              <p:cNvSpPr>
                <a:spLocks/>
              </p:cNvSpPr>
              <p:nvPr/>
            </p:nvSpPr>
            <p:spPr bwMode="auto">
              <a:xfrm>
                <a:off x="4086" y="2247"/>
                <a:ext cx="92" cy="36"/>
              </a:xfrm>
              <a:custGeom>
                <a:avLst/>
                <a:gdLst>
                  <a:gd name="T0" fmla="*/ 6 w 276"/>
                  <a:gd name="T1" fmla="*/ 109 h 109"/>
                  <a:gd name="T2" fmla="*/ 16 w 276"/>
                  <a:gd name="T3" fmla="*/ 102 h 109"/>
                  <a:gd name="T4" fmla="*/ 28 w 276"/>
                  <a:gd name="T5" fmla="*/ 93 h 109"/>
                  <a:gd name="T6" fmla="*/ 42 w 276"/>
                  <a:gd name="T7" fmla="*/ 83 h 109"/>
                  <a:gd name="T8" fmla="*/ 57 w 276"/>
                  <a:gd name="T9" fmla="*/ 72 h 109"/>
                  <a:gd name="T10" fmla="*/ 75 w 276"/>
                  <a:gd name="T11" fmla="*/ 61 h 109"/>
                  <a:gd name="T12" fmla="*/ 91 w 276"/>
                  <a:gd name="T13" fmla="*/ 50 h 109"/>
                  <a:gd name="T14" fmla="*/ 111 w 276"/>
                  <a:gd name="T15" fmla="*/ 40 h 109"/>
                  <a:gd name="T16" fmla="*/ 130 w 276"/>
                  <a:gd name="T17" fmla="*/ 30 h 109"/>
                  <a:gd name="T18" fmla="*/ 148 w 276"/>
                  <a:gd name="T19" fmla="*/ 22 h 109"/>
                  <a:gd name="T20" fmla="*/ 168 w 276"/>
                  <a:gd name="T21" fmla="*/ 15 h 109"/>
                  <a:gd name="T22" fmla="*/ 186 w 276"/>
                  <a:gd name="T23" fmla="*/ 12 h 109"/>
                  <a:gd name="T24" fmla="*/ 206 w 276"/>
                  <a:gd name="T25" fmla="*/ 12 h 109"/>
                  <a:gd name="T26" fmla="*/ 223 w 276"/>
                  <a:gd name="T27" fmla="*/ 14 h 109"/>
                  <a:gd name="T28" fmla="*/ 239 w 276"/>
                  <a:gd name="T29" fmla="*/ 20 h 109"/>
                  <a:gd name="T30" fmla="*/ 254 w 276"/>
                  <a:gd name="T31" fmla="*/ 30 h 109"/>
                  <a:gd name="T32" fmla="*/ 267 w 276"/>
                  <a:gd name="T33" fmla="*/ 45 h 109"/>
                  <a:gd name="T34" fmla="*/ 276 w 276"/>
                  <a:gd name="T35" fmla="*/ 40 h 109"/>
                  <a:gd name="T36" fmla="*/ 262 w 276"/>
                  <a:gd name="T37" fmla="*/ 21 h 109"/>
                  <a:gd name="T38" fmla="*/ 244 w 276"/>
                  <a:gd name="T39" fmla="*/ 9 h 109"/>
                  <a:gd name="T40" fmla="*/ 226 w 276"/>
                  <a:gd name="T41" fmla="*/ 2 h 109"/>
                  <a:gd name="T42" fmla="*/ 206 w 276"/>
                  <a:gd name="T43" fmla="*/ 0 h 109"/>
                  <a:gd name="T44" fmla="*/ 186 w 276"/>
                  <a:gd name="T45" fmla="*/ 0 h 109"/>
                  <a:gd name="T46" fmla="*/ 165 w 276"/>
                  <a:gd name="T47" fmla="*/ 5 h 109"/>
                  <a:gd name="T48" fmla="*/ 145 w 276"/>
                  <a:gd name="T49" fmla="*/ 12 h 109"/>
                  <a:gd name="T50" fmla="*/ 124 w 276"/>
                  <a:gd name="T51" fmla="*/ 19 h 109"/>
                  <a:gd name="T52" fmla="*/ 105 w 276"/>
                  <a:gd name="T53" fmla="*/ 31 h 109"/>
                  <a:gd name="T54" fmla="*/ 85 w 276"/>
                  <a:gd name="T55" fmla="*/ 42 h 109"/>
                  <a:gd name="T56" fmla="*/ 69 w 276"/>
                  <a:gd name="T57" fmla="*/ 52 h 109"/>
                  <a:gd name="T58" fmla="*/ 51 w 276"/>
                  <a:gd name="T59" fmla="*/ 64 h 109"/>
                  <a:gd name="T60" fmla="*/ 36 w 276"/>
                  <a:gd name="T61" fmla="*/ 75 h 109"/>
                  <a:gd name="T62" fmla="*/ 21 w 276"/>
                  <a:gd name="T63" fmla="*/ 85 h 109"/>
                  <a:gd name="T64" fmla="*/ 10 w 276"/>
                  <a:gd name="T65" fmla="*/ 93 h 109"/>
                  <a:gd name="T66" fmla="*/ 0 w 276"/>
                  <a:gd name="T67" fmla="*/ 100 h 109"/>
                  <a:gd name="T68" fmla="*/ 6 w 276"/>
                  <a:gd name="T69"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6" h="109">
                    <a:moveTo>
                      <a:pt x="6" y="109"/>
                    </a:moveTo>
                    <a:lnTo>
                      <a:pt x="16" y="102"/>
                    </a:lnTo>
                    <a:lnTo>
                      <a:pt x="28" y="93"/>
                    </a:lnTo>
                    <a:lnTo>
                      <a:pt x="42" y="83"/>
                    </a:lnTo>
                    <a:lnTo>
                      <a:pt x="57" y="72"/>
                    </a:lnTo>
                    <a:lnTo>
                      <a:pt x="75" y="61"/>
                    </a:lnTo>
                    <a:lnTo>
                      <a:pt x="91" y="50"/>
                    </a:lnTo>
                    <a:lnTo>
                      <a:pt x="111" y="40"/>
                    </a:lnTo>
                    <a:lnTo>
                      <a:pt x="130" y="30"/>
                    </a:lnTo>
                    <a:lnTo>
                      <a:pt x="148" y="22"/>
                    </a:lnTo>
                    <a:lnTo>
                      <a:pt x="168" y="15"/>
                    </a:lnTo>
                    <a:lnTo>
                      <a:pt x="186" y="12"/>
                    </a:lnTo>
                    <a:lnTo>
                      <a:pt x="206" y="12"/>
                    </a:lnTo>
                    <a:lnTo>
                      <a:pt x="223" y="14"/>
                    </a:lnTo>
                    <a:lnTo>
                      <a:pt x="239" y="20"/>
                    </a:lnTo>
                    <a:lnTo>
                      <a:pt x="254" y="30"/>
                    </a:lnTo>
                    <a:lnTo>
                      <a:pt x="267" y="45"/>
                    </a:lnTo>
                    <a:lnTo>
                      <a:pt x="276" y="40"/>
                    </a:lnTo>
                    <a:lnTo>
                      <a:pt x="262" y="21"/>
                    </a:lnTo>
                    <a:lnTo>
                      <a:pt x="244" y="9"/>
                    </a:lnTo>
                    <a:lnTo>
                      <a:pt x="226" y="2"/>
                    </a:lnTo>
                    <a:lnTo>
                      <a:pt x="206" y="0"/>
                    </a:lnTo>
                    <a:lnTo>
                      <a:pt x="186" y="0"/>
                    </a:lnTo>
                    <a:lnTo>
                      <a:pt x="165" y="5"/>
                    </a:lnTo>
                    <a:lnTo>
                      <a:pt x="145" y="12"/>
                    </a:lnTo>
                    <a:lnTo>
                      <a:pt x="124" y="19"/>
                    </a:lnTo>
                    <a:lnTo>
                      <a:pt x="105" y="31"/>
                    </a:lnTo>
                    <a:lnTo>
                      <a:pt x="85" y="42"/>
                    </a:lnTo>
                    <a:lnTo>
                      <a:pt x="69" y="52"/>
                    </a:lnTo>
                    <a:lnTo>
                      <a:pt x="51" y="64"/>
                    </a:lnTo>
                    <a:lnTo>
                      <a:pt x="36" y="75"/>
                    </a:lnTo>
                    <a:lnTo>
                      <a:pt x="21" y="85"/>
                    </a:lnTo>
                    <a:lnTo>
                      <a:pt x="10" y="93"/>
                    </a:lnTo>
                    <a:lnTo>
                      <a:pt x="0" y="100"/>
                    </a:lnTo>
                    <a:lnTo>
                      <a:pt x="6"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60" name="Freeform 1900">
                <a:extLst>
                  <a:ext uri="{FF2B5EF4-FFF2-40B4-BE49-F238E27FC236}">
                    <a16:creationId xmlns:a16="http://schemas.microsoft.com/office/drawing/2014/main" id="{63EAAEAF-ECE2-29EE-E8F9-C42377AF5CF5}"/>
                  </a:ext>
                </a:extLst>
              </p:cNvPr>
              <p:cNvSpPr>
                <a:spLocks/>
              </p:cNvSpPr>
              <p:nvPr/>
            </p:nvSpPr>
            <p:spPr bwMode="auto">
              <a:xfrm>
                <a:off x="3955" y="2422"/>
                <a:ext cx="171" cy="79"/>
              </a:xfrm>
              <a:custGeom>
                <a:avLst/>
                <a:gdLst>
                  <a:gd name="T0" fmla="*/ 231 w 513"/>
                  <a:gd name="T1" fmla="*/ 25 h 237"/>
                  <a:gd name="T2" fmla="*/ 198 w 513"/>
                  <a:gd name="T3" fmla="*/ 30 h 237"/>
                  <a:gd name="T4" fmla="*/ 159 w 513"/>
                  <a:gd name="T5" fmla="*/ 35 h 237"/>
                  <a:gd name="T6" fmla="*/ 114 w 513"/>
                  <a:gd name="T7" fmla="*/ 45 h 237"/>
                  <a:gd name="T8" fmla="*/ 72 w 513"/>
                  <a:gd name="T9" fmla="*/ 59 h 237"/>
                  <a:gd name="T10" fmla="*/ 36 w 513"/>
                  <a:gd name="T11" fmla="*/ 79 h 237"/>
                  <a:gd name="T12" fmla="*/ 11 w 513"/>
                  <a:gd name="T13" fmla="*/ 109 h 237"/>
                  <a:gd name="T14" fmla="*/ 0 w 513"/>
                  <a:gd name="T15" fmla="*/ 148 h 237"/>
                  <a:gd name="T16" fmla="*/ 11 w 513"/>
                  <a:gd name="T17" fmla="*/ 190 h 237"/>
                  <a:gd name="T18" fmla="*/ 33 w 513"/>
                  <a:gd name="T19" fmla="*/ 217 h 237"/>
                  <a:gd name="T20" fmla="*/ 66 w 513"/>
                  <a:gd name="T21" fmla="*/ 233 h 237"/>
                  <a:gd name="T22" fmla="*/ 106 w 513"/>
                  <a:gd name="T23" fmla="*/ 237 h 237"/>
                  <a:gd name="T24" fmla="*/ 150 w 513"/>
                  <a:gd name="T25" fmla="*/ 236 h 237"/>
                  <a:gd name="T26" fmla="*/ 192 w 513"/>
                  <a:gd name="T27" fmla="*/ 230 h 237"/>
                  <a:gd name="T28" fmla="*/ 231 w 513"/>
                  <a:gd name="T29" fmla="*/ 222 h 237"/>
                  <a:gd name="T30" fmla="*/ 262 w 513"/>
                  <a:gd name="T31" fmla="*/ 216 h 237"/>
                  <a:gd name="T32" fmla="*/ 285 w 513"/>
                  <a:gd name="T33" fmla="*/ 211 h 237"/>
                  <a:gd name="T34" fmla="*/ 317 w 513"/>
                  <a:gd name="T35" fmla="*/ 208 h 237"/>
                  <a:gd name="T36" fmla="*/ 358 w 513"/>
                  <a:gd name="T37" fmla="*/ 203 h 237"/>
                  <a:gd name="T38" fmla="*/ 400 w 513"/>
                  <a:gd name="T39" fmla="*/ 195 h 237"/>
                  <a:gd name="T40" fmla="*/ 443 w 513"/>
                  <a:gd name="T41" fmla="*/ 182 h 237"/>
                  <a:gd name="T42" fmla="*/ 478 w 513"/>
                  <a:gd name="T43" fmla="*/ 162 h 237"/>
                  <a:gd name="T44" fmla="*/ 504 w 513"/>
                  <a:gd name="T45" fmla="*/ 135 h 237"/>
                  <a:gd name="T46" fmla="*/ 513 w 513"/>
                  <a:gd name="T47" fmla="*/ 98 h 237"/>
                  <a:gd name="T48" fmla="*/ 505 w 513"/>
                  <a:gd name="T49" fmla="*/ 54 h 237"/>
                  <a:gd name="T50" fmla="*/ 482 w 513"/>
                  <a:gd name="T51" fmla="*/ 24 h 237"/>
                  <a:gd name="T52" fmla="*/ 449 w 513"/>
                  <a:gd name="T53" fmla="*/ 7 h 237"/>
                  <a:gd name="T54" fmla="*/ 408 w 513"/>
                  <a:gd name="T55" fmla="*/ 2 h 237"/>
                  <a:gd name="T56" fmla="*/ 366 w 513"/>
                  <a:gd name="T57" fmla="*/ 2 h 237"/>
                  <a:gd name="T58" fmla="*/ 322 w 513"/>
                  <a:gd name="T59" fmla="*/ 7 h 237"/>
                  <a:gd name="T60" fmla="*/ 284 w 513"/>
                  <a:gd name="T61" fmla="*/ 16 h 237"/>
                  <a:gd name="T62" fmla="*/ 253 w 513"/>
                  <a:gd name="T63" fmla="*/ 21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3" h="237">
                    <a:moveTo>
                      <a:pt x="242" y="24"/>
                    </a:moveTo>
                    <a:lnTo>
                      <a:pt x="231" y="25"/>
                    </a:lnTo>
                    <a:lnTo>
                      <a:pt x="215" y="28"/>
                    </a:lnTo>
                    <a:lnTo>
                      <a:pt x="198" y="30"/>
                    </a:lnTo>
                    <a:lnTo>
                      <a:pt x="178" y="33"/>
                    </a:lnTo>
                    <a:lnTo>
                      <a:pt x="159" y="35"/>
                    </a:lnTo>
                    <a:lnTo>
                      <a:pt x="135" y="40"/>
                    </a:lnTo>
                    <a:lnTo>
                      <a:pt x="114" y="45"/>
                    </a:lnTo>
                    <a:lnTo>
                      <a:pt x="93" y="51"/>
                    </a:lnTo>
                    <a:lnTo>
                      <a:pt x="72" y="59"/>
                    </a:lnTo>
                    <a:lnTo>
                      <a:pt x="53" y="68"/>
                    </a:lnTo>
                    <a:lnTo>
                      <a:pt x="36" y="79"/>
                    </a:lnTo>
                    <a:lnTo>
                      <a:pt x="22" y="94"/>
                    </a:lnTo>
                    <a:lnTo>
                      <a:pt x="11" y="109"/>
                    </a:lnTo>
                    <a:lnTo>
                      <a:pt x="3" y="127"/>
                    </a:lnTo>
                    <a:lnTo>
                      <a:pt x="0" y="148"/>
                    </a:lnTo>
                    <a:lnTo>
                      <a:pt x="3" y="170"/>
                    </a:lnTo>
                    <a:lnTo>
                      <a:pt x="11" y="190"/>
                    </a:lnTo>
                    <a:lnTo>
                      <a:pt x="20" y="205"/>
                    </a:lnTo>
                    <a:lnTo>
                      <a:pt x="33" y="217"/>
                    </a:lnTo>
                    <a:lnTo>
                      <a:pt x="48" y="225"/>
                    </a:lnTo>
                    <a:lnTo>
                      <a:pt x="66" y="233"/>
                    </a:lnTo>
                    <a:lnTo>
                      <a:pt x="86" y="236"/>
                    </a:lnTo>
                    <a:lnTo>
                      <a:pt x="106" y="237"/>
                    </a:lnTo>
                    <a:lnTo>
                      <a:pt x="128" y="237"/>
                    </a:lnTo>
                    <a:lnTo>
                      <a:pt x="150" y="236"/>
                    </a:lnTo>
                    <a:lnTo>
                      <a:pt x="171" y="233"/>
                    </a:lnTo>
                    <a:lnTo>
                      <a:pt x="192" y="230"/>
                    </a:lnTo>
                    <a:lnTo>
                      <a:pt x="212" y="225"/>
                    </a:lnTo>
                    <a:lnTo>
                      <a:pt x="231" y="222"/>
                    </a:lnTo>
                    <a:lnTo>
                      <a:pt x="248" y="218"/>
                    </a:lnTo>
                    <a:lnTo>
                      <a:pt x="262" y="216"/>
                    </a:lnTo>
                    <a:lnTo>
                      <a:pt x="273" y="213"/>
                    </a:lnTo>
                    <a:lnTo>
                      <a:pt x="285" y="211"/>
                    </a:lnTo>
                    <a:lnTo>
                      <a:pt x="299" y="210"/>
                    </a:lnTo>
                    <a:lnTo>
                      <a:pt x="317" y="208"/>
                    </a:lnTo>
                    <a:lnTo>
                      <a:pt x="335" y="205"/>
                    </a:lnTo>
                    <a:lnTo>
                      <a:pt x="358" y="203"/>
                    </a:lnTo>
                    <a:lnTo>
                      <a:pt x="379" y="198"/>
                    </a:lnTo>
                    <a:lnTo>
                      <a:pt x="400" y="195"/>
                    </a:lnTo>
                    <a:lnTo>
                      <a:pt x="421" y="189"/>
                    </a:lnTo>
                    <a:lnTo>
                      <a:pt x="443" y="182"/>
                    </a:lnTo>
                    <a:lnTo>
                      <a:pt x="461" y="171"/>
                    </a:lnTo>
                    <a:lnTo>
                      <a:pt x="478" y="162"/>
                    </a:lnTo>
                    <a:lnTo>
                      <a:pt x="492" y="149"/>
                    </a:lnTo>
                    <a:lnTo>
                      <a:pt x="504" y="135"/>
                    </a:lnTo>
                    <a:lnTo>
                      <a:pt x="511" y="117"/>
                    </a:lnTo>
                    <a:lnTo>
                      <a:pt x="513" y="98"/>
                    </a:lnTo>
                    <a:lnTo>
                      <a:pt x="512" y="75"/>
                    </a:lnTo>
                    <a:lnTo>
                      <a:pt x="505" y="54"/>
                    </a:lnTo>
                    <a:lnTo>
                      <a:pt x="495" y="38"/>
                    </a:lnTo>
                    <a:lnTo>
                      <a:pt x="482" y="24"/>
                    </a:lnTo>
                    <a:lnTo>
                      <a:pt x="467" y="13"/>
                    </a:lnTo>
                    <a:lnTo>
                      <a:pt x="449" y="7"/>
                    </a:lnTo>
                    <a:lnTo>
                      <a:pt x="430" y="3"/>
                    </a:lnTo>
                    <a:lnTo>
                      <a:pt x="408" y="2"/>
                    </a:lnTo>
                    <a:lnTo>
                      <a:pt x="387" y="0"/>
                    </a:lnTo>
                    <a:lnTo>
                      <a:pt x="366" y="2"/>
                    </a:lnTo>
                    <a:lnTo>
                      <a:pt x="342" y="4"/>
                    </a:lnTo>
                    <a:lnTo>
                      <a:pt x="322" y="7"/>
                    </a:lnTo>
                    <a:lnTo>
                      <a:pt x="301" y="11"/>
                    </a:lnTo>
                    <a:lnTo>
                      <a:pt x="284" y="16"/>
                    </a:lnTo>
                    <a:lnTo>
                      <a:pt x="267" y="18"/>
                    </a:lnTo>
                    <a:lnTo>
                      <a:pt x="253" y="21"/>
                    </a:lnTo>
                    <a:lnTo>
                      <a:pt x="242" y="24"/>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61" name="Freeform 1901">
                <a:extLst>
                  <a:ext uri="{FF2B5EF4-FFF2-40B4-BE49-F238E27FC236}">
                    <a16:creationId xmlns:a16="http://schemas.microsoft.com/office/drawing/2014/main" id="{5F4EA50C-D66B-D82E-D992-689BB8BA2DAA}"/>
                  </a:ext>
                </a:extLst>
              </p:cNvPr>
              <p:cNvSpPr>
                <a:spLocks/>
              </p:cNvSpPr>
              <p:nvPr/>
            </p:nvSpPr>
            <p:spPr bwMode="auto">
              <a:xfrm>
                <a:off x="3954" y="2428"/>
                <a:ext cx="82" cy="51"/>
              </a:xfrm>
              <a:custGeom>
                <a:avLst/>
                <a:gdLst>
                  <a:gd name="T0" fmla="*/ 14 w 248"/>
                  <a:gd name="T1" fmla="*/ 151 h 153"/>
                  <a:gd name="T2" fmla="*/ 10 w 248"/>
                  <a:gd name="T3" fmla="*/ 129 h 153"/>
                  <a:gd name="T4" fmla="*/ 14 w 248"/>
                  <a:gd name="T5" fmla="*/ 109 h 153"/>
                  <a:gd name="T6" fmla="*/ 20 w 248"/>
                  <a:gd name="T7" fmla="*/ 94 h 153"/>
                  <a:gd name="T8" fmla="*/ 30 w 248"/>
                  <a:gd name="T9" fmla="*/ 80 h 153"/>
                  <a:gd name="T10" fmla="*/ 45 w 248"/>
                  <a:gd name="T11" fmla="*/ 66 h 153"/>
                  <a:gd name="T12" fmla="*/ 61 w 248"/>
                  <a:gd name="T13" fmla="*/ 54 h 153"/>
                  <a:gd name="T14" fmla="*/ 79 w 248"/>
                  <a:gd name="T15" fmla="*/ 47 h 153"/>
                  <a:gd name="T16" fmla="*/ 99 w 248"/>
                  <a:gd name="T17" fmla="*/ 38 h 153"/>
                  <a:gd name="T18" fmla="*/ 120 w 248"/>
                  <a:gd name="T19" fmla="*/ 33 h 153"/>
                  <a:gd name="T20" fmla="*/ 141 w 248"/>
                  <a:gd name="T21" fmla="*/ 27 h 153"/>
                  <a:gd name="T22" fmla="*/ 165 w 248"/>
                  <a:gd name="T23" fmla="*/ 22 h 153"/>
                  <a:gd name="T24" fmla="*/ 185 w 248"/>
                  <a:gd name="T25" fmla="*/ 20 h 153"/>
                  <a:gd name="T26" fmla="*/ 202 w 248"/>
                  <a:gd name="T27" fmla="*/ 16 h 153"/>
                  <a:gd name="T28" fmla="*/ 221 w 248"/>
                  <a:gd name="T29" fmla="*/ 15 h 153"/>
                  <a:gd name="T30" fmla="*/ 236 w 248"/>
                  <a:gd name="T31" fmla="*/ 13 h 153"/>
                  <a:gd name="T32" fmla="*/ 248 w 248"/>
                  <a:gd name="T33" fmla="*/ 12 h 153"/>
                  <a:gd name="T34" fmla="*/ 246 w 248"/>
                  <a:gd name="T35" fmla="*/ 0 h 153"/>
                  <a:gd name="T36" fmla="*/ 234 w 248"/>
                  <a:gd name="T37" fmla="*/ 1 h 153"/>
                  <a:gd name="T38" fmla="*/ 219 w 248"/>
                  <a:gd name="T39" fmla="*/ 4 h 153"/>
                  <a:gd name="T40" fmla="*/ 202 w 248"/>
                  <a:gd name="T41" fmla="*/ 5 h 153"/>
                  <a:gd name="T42" fmla="*/ 181 w 248"/>
                  <a:gd name="T43" fmla="*/ 8 h 153"/>
                  <a:gd name="T44" fmla="*/ 161 w 248"/>
                  <a:gd name="T45" fmla="*/ 12 h 153"/>
                  <a:gd name="T46" fmla="*/ 139 w 248"/>
                  <a:gd name="T47" fmla="*/ 15 h 153"/>
                  <a:gd name="T48" fmla="*/ 117 w 248"/>
                  <a:gd name="T49" fmla="*/ 21 h 153"/>
                  <a:gd name="T50" fmla="*/ 96 w 248"/>
                  <a:gd name="T51" fmla="*/ 27 h 153"/>
                  <a:gd name="T52" fmla="*/ 74 w 248"/>
                  <a:gd name="T53" fmla="*/ 35 h 153"/>
                  <a:gd name="T54" fmla="*/ 55 w 248"/>
                  <a:gd name="T55" fmla="*/ 45 h 153"/>
                  <a:gd name="T56" fmla="*/ 36 w 248"/>
                  <a:gd name="T57" fmla="*/ 56 h 153"/>
                  <a:gd name="T58" fmla="*/ 22 w 248"/>
                  <a:gd name="T59" fmla="*/ 70 h 153"/>
                  <a:gd name="T60" fmla="*/ 10 w 248"/>
                  <a:gd name="T61" fmla="*/ 88 h 153"/>
                  <a:gd name="T62" fmla="*/ 2 w 248"/>
                  <a:gd name="T63" fmla="*/ 107 h 153"/>
                  <a:gd name="T64" fmla="*/ 0 w 248"/>
                  <a:gd name="T65" fmla="*/ 129 h 153"/>
                  <a:gd name="T66" fmla="*/ 2 w 248"/>
                  <a:gd name="T67" fmla="*/ 153 h 153"/>
                  <a:gd name="T68" fmla="*/ 14 w 248"/>
                  <a:gd name="T69"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153">
                    <a:moveTo>
                      <a:pt x="14" y="151"/>
                    </a:moveTo>
                    <a:lnTo>
                      <a:pt x="10" y="129"/>
                    </a:lnTo>
                    <a:lnTo>
                      <a:pt x="14" y="109"/>
                    </a:lnTo>
                    <a:lnTo>
                      <a:pt x="20" y="94"/>
                    </a:lnTo>
                    <a:lnTo>
                      <a:pt x="30" y="80"/>
                    </a:lnTo>
                    <a:lnTo>
                      <a:pt x="45" y="66"/>
                    </a:lnTo>
                    <a:lnTo>
                      <a:pt x="61" y="54"/>
                    </a:lnTo>
                    <a:lnTo>
                      <a:pt x="79" y="47"/>
                    </a:lnTo>
                    <a:lnTo>
                      <a:pt x="99" y="38"/>
                    </a:lnTo>
                    <a:lnTo>
                      <a:pt x="120" y="33"/>
                    </a:lnTo>
                    <a:lnTo>
                      <a:pt x="141" y="27"/>
                    </a:lnTo>
                    <a:lnTo>
                      <a:pt x="165" y="22"/>
                    </a:lnTo>
                    <a:lnTo>
                      <a:pt x="185" y="20"/>
                    </a:lnTo>
                    <a:lnTo>
                      <a:pt x="202" y="16"/>
                    </a:lnTo>
                    <a:lnTo>
                      <a:pt x="221" y="15"/>
                    </a:lnTo>
                    <a:lnTo>
                      <a:pt x="236" y="13"/>
                    </a:lnTo>
                    <a:lnTo>
                      <a:pt x="248" y="12"/>
                    </a:lnTo>
                    <a:lnTo>
                      <a:pt x="246" y="0"/>
                    </a:lnTo>
                    <a:lnTo>
                      <a:pt x="234" y="1"/>
                    </a:lnTo>
                    <a:lnTo>
                      <a:pt x="219" y="4"/>
                    </a:lnTo>
                    <a:lnTo>
                      <a:pt x="202" y="5"/>
                    </a:lnTo>
                    <a:lnTo>
                      <a:pt x="181" y="8"/>
                    </a:lnTo>
                    <a:lnTo>
                      <a:pt x="161" y="12"/>
                    </a:lnTo>
                    <a:lnTo>
                      <a:pt x="139" y="15"/>
                    </a:lnTo>
                    <a:lnTo>
                      <a:pt x="117" y="21"/>
                    </a:lnTo>
                    <a:lnTo>
                      <a:pt x="96" y="27"/>
                    </a:lnTo>
                    <a:lnTo>
                      <a:pt x="74" y="35"/>
                    </a:lnTo>
                    <a:lnTo>
                      <a:pt x="55" y="45"/>
                    </a:lnTo>
                    <a:lnTo>
                      <a:pt x="36" y="56"/>
                    </a:lnTo>
                    <a:lnTo>
                      <a:pt x="22" y="70"/>
                    </a:lnTo>
                    <a:lnTo>
                      <a:pt x="10" y="88"/>
                    </a:lnTo>
                    <a:lnTo>
                      <a:pt x="2" y="107"/>
                    </a:lnTo>
                    <a:lnTo>
                      <a:pt x="0" y="129"/>
                    </a:lnTo>
                    <a:lnTo>
                      <a:pt x="2" y="153"/>
                    </a:lnTo>
                    <a:lnTo>
                      <a:pt x="14"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62" name="Freeform 1902">
                <a:extLst>
                  <a:ext uri="{FF2B5EF4-FFF2-40B4-BE49-F238E27FC236}">
                    <a16:creationId xmlns:a16="http://schemas.microsoft.com/office/drawing/2014/main" id="{9D53F10E-FD2F-B2B1-9D93-1BB47CC7C88E}"/>
                  </a:ext>
                </a:extLst>
              </p:cNvPr>
              <p:cNvSpPr>
                <a:spLocks/>
              </p:cNvSpPr>
              <p:nvPr/>
            </p:nvSpPr>
            <p:spPr bwMode="auto">
              <a:xfrm>
                <a:off x="3954" y="2478"/>
                <a:ext cx="92" cy="25"/>
              </a:xfrm>
              <a:custGeom>
                <a:avLst/>
                <a:gdLst>
                  <a:gd name="T0" fmla="*/ 274 w 276"/>
                  <a:gd name="T1" fmla="*/ 37 h 74"/>
                  <a:gd name="T2" fmla="*/ 264 w 276"/>
                  <a:gd name="T3" fmla="*/ 41 h 74"/>
                  <a:gd name="T4" fmla="*/ 248 w 276"/>
                  <a:gd name="T5" fmla="*/ 43 h 74"/>
                  <a:gd name="T6" fmla="*/ 232 w 276"/>
                  <a:gd name="T7" fmla="*/ 47 h 74"/>
                  <a:gd name="T8" fmla="*/ 213 w 276"/>
                  <a:gd name="T9" fmla="*/ 50 h 74"/>
                  <a:gd name="T10" fmla="*/ 193 w 276"/>
                  <a:gd name="T11" fmla="*/ 55 h 74"/>
                  <a:gd name="T12" fmla="*/ 172 w 276"/>
                  <a:gd name="T13" fmla="*/ 57 h 74"/>
                  <a:gd name="T14" fmla="*/ 152 w 276"/>
                  <a:gd name="T15" fmla="*/ 61 h 74"/>
                  <a:gd name="T16" fmla="*/ 130 w 276"/>
                  <a:gd name="T17" fmla="*/ 62 h 74"/>
                  <a:gd name="T18" fmla="*/ 108 w 276"/>
                  <a:gd name="T19" fmla="*/ 62 h 74"/>
                  <a:gd name="T20" fmla="*/ 88 w 276"/>
                  <a:gd name="T21" fmla="*/ 61 h 74"/>
                  <a:gd name="T22" fmla="*/ 69 w 276"/>
                  <a:gd name="T23" fmla="*/ 57 h 74"/>
                  <a:gd name="T24" fmla="*/ 54 w 276"/>
                  <a:gd name="T25" fmla="*/ 50 h 74"/>
                  <a:gd name="T26" fmla="*/ 39 w 276"/>
                  <a:gd name="T27" fmla="*/ 43 h 74"/>
                  <a:gd name="T28" fmla="*/ 27 w 276"/>
                  <a:gd name="T29" fmla="*/ 33 h 74"/>
                  <a:gd name="T30" fmla="*/ 19 w 276"/>
                  <a:gd name="T31" fmla="*/ 19 h 74"/>
                  <a:gd name="T32" fmla="*/ 11 w 276"/>
                  <a:gd name="T33" fmla="*/ 0 h 74"/>
                  <a:gd name="T34" fmla="*/ 0 w 276"/>
                  <a:gd name="T35" fmla="*/ 2 h 74"/>
                  <a:gd name="T36" fmla="*/ 7 w 276"/>
                  <a:gd name="T37" fmla="*/ 24 h 74"/>
                  <a:gd name="T38" fmla="*/ 19 w 276"/>
                  <a:gd name="T39" fmla="*/ 41 h 74"/>
                  <a:gd name="T40" fmla="*/ 33 w 276"/>
                  <a:gd name="T41" fmla="*/ 51 h 74"/>
                  <a:gd name="T42" fmla="*/ 48 w 276"/>
                  <a:gd name="T43" fmla="*/ 62 h 74"/>
                  <a:gd name="T44" fmla="*/ 67 w 276"/>
                  <a:gd name="T45" fmla="*/ 69 h 74"/>
                  <a:gd name="T46" fmla="*/ 88 w 276"/>
                  <a:gd name="T47" fmla="*/ 71 h 74"/>
                  <a:gd name="T48" fmla="*/ 108 w 276"/>
                  <a:gd name="T49" fmla="*/ 74 h 74"/>
                  <a:gd name="T50" fmla="*/ 130 w 276"/>
                  <a:gd name="T51" fmla="*/ 74 h 74"/>
                  <a:gd name="T52" fmla="*/ 152 w 276"/>
                  <a:gd name="T53" fmla="*/ 71 h 74"/>
                  <a:gd name="T54" fmla="*/ 175 w 276"/>
                  <a:gd name="T55" fmla="*/ 69 h 74"/>
                  <a:gd name="T56" fmla="*/ 196 w 276"/>
                  <a:gd name="T57" fmla="*/ 67 h 74"/>
                  <a:gd name="T58" fmla="*/ 216 w 276"/>
                  <a:gd name="T59" fmla="*/ 62 h 74"/>
                  <a:gd name="T60" fmla="*/ 234 w 276"/>
                  <a:gd name="T61" fmla="*/ 57 h 74"/>
                  <a:gd name="T62" fmla="*/ 252 w 276"/>
                  <a:gd name="T63" fmla="*/ 55 h 74"/>
                  <a:gd name="T64" fmla="*/ 266 w 276"/>
                  <a:gd name="T65" fmla="*/ 51 h 74"/>
                  <a:gd name="T66" fmla="*/ 276 w 276"/>
                  <a:gd name="T67" fmla="*/ 49 h 74"/>
                  <a:gd name="T68" fmla="*/ 274 w 276"/>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6" h="74">
                    <a:moveTo>
                      <a:pt x="274" y="37"/>
                    </a:moveTo>
                    <a:lnTo>
                      <a:pt x="264" y="41"/>
                    </a:lnTo>
                    <a:lnTo>
                      <a:pt x="248" y="43"/>
                    </a:lnTo>
                    <a:lnTo>
                      <a:pt x="232" y="47"/>
                    </a:lnTo>
                    <a:lnTo>
                      <a:pt x="213" y="50"/>
                    </a:lnTo>
                    <a:lnTo>
                      <a:pt x="193" y="55"/>
                    </a:lnTo>
                    <a:lnTo>
                      <a:pt x="172" y="57"/>
                    </a:lnTo>
                    <a:lnTo>
                      <a:pt x="152" y="61"/>
                    </a:lnTo>
                    <a:lnTo>
                      <a:pt x="130" y="62"/>
                    </a:lnTo>
                    <a:lnTo>
                      <a:pt x="108" y="62"/>
                    </a:lnTo>
                    <a:lnTo>
                      <a:pt x="88" y="61"/>
                    </a:lnTo>
                    <a:lnTo>
                      <a:pt x="69" y="57"/>
                    </a:lnTo>
                    <a:lnTo>
                      <a:pt x="54" y="50"/>
                    </a:lnTo>
                    <a:lnTo>
                      <a:pt x="39" y="43"/>
                    </a:lnTo>
                    <a:lnTo>
                      <a:pt x="27" y="33"/>
                    </a:lnTo>
                    <a:lnTo>
                      <a:pt x="19" y="19"/>
                    </a:lnTo>
                    <a:lnTo>
                      <a:pt x="11" y="0"/>
                    </a:lnTo>
                    <a:lnTo>
                      <a:pt x="0" y="2"/>
                    </a:lnTo>
                    <a:lnTo>
                      <a:pt x="7" y="24"/>
                    </a:lnTo>
                    <a:lnTo>
                      <a:pt x="19" y="41"/>
                    </a:lnTo>
                    <a:lnTo>
                      <a:pt x="33" y="51"/>
                    </a:lnTo>
                    <a:lnTo>
                      <a:pt x="48" y="62"/>
                    </a:lnTo>
                    <a:lnTo>
                      <a:pt x="67" y="69"/>
                    </a:lnTo>
                    <a:lnTo>
                      <a:pt x="88" y="71"/>
                    </a:lnTo>
                    <a:lnTo>
                      <a:pt x="108" y="74"/>
                    </a:lnTo>
                    <a:lnTo>
                      <a:pt x="130" y="74"/>
                    </a:lnTo>
                    <a:lnTo>
                      <a:pt x="152" y="71"/>
                    </a:lnTo>
                    <a:lnTo>
                      <a:pt x="175" y="69"/>
                    </a:lnTo>
                    <a:lnTo>
                      <a:pt x="196" y="67"/>
                    </a:lnTo>
                    <a:lnTo>
                      <a:pt x="216" y="62"/>
                    </a:lnTo>
                    <a:lnTo>
                      <a:pt x="234" y="57"/>
                    </a:lnTo>
                    <a:lnTo>
                      <a:pt x="252" y="55"/>
                    </a:lnTo>
                    <a:lnTo>
                      <a:pt x="266" y="51"/>
                    </a:lnTo>
                    <a:lnTo>
                      <a:pt x="276" y="49"/>
                    </a:lnTo>
                    <a:lnTo>
                      <a:pt x="274"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63" name="Freeform 1903">
                <a:extLst>
                  <a:ext uri="{FF2B5EF4-FFF2-40B4-BE49-F238E27FC236}">
                    <a16:creationId xmlns:a16="http://schemas.microsoft.com/office/drawing/2014/main" id="{8326DD86-D112-AABE-8513-F3F0681FA5B0}"/>
                  </a:ext>
                </a:extLst>
              </p:cNvPr>
              <p:cNvSpPr>
                <a:spLocks/>
              </p:cNvSpPr>
              <p:nvPr/>
            </p:nvSpPr>
            <p:spPr bwMode="auto">
              <a:xfrm>
                <a:off x="4045" y="2446"/>
                <a:ext cx="83" cy="49"/>
              </a:xfrm>
              <a:custGeom>
                <a:avLst/>
                <a:gdLst>
                  <a:gd name="T0" fmla="*/ 235 w 248"/>
                  <a:gd name="T1" fmla="*/ 3 h 145"/>
                  <a:gd name="T2" fmla="*/ 236 w 248"/>
                  <a:gd name="T3" fmla="*/ 25 h 145"/>
                  <a:gd name="T4" fmla="*/ 233 w 248"/>
                  <a:gd name="T5" fmla="*/ 43 h 145"/>
                  <a:gd name="T6" fmla="*/ 228 w 248"/>
                  <a:gd name="T7" fmla="*/ 58 h 145"/>
                  <a:gd name="T8" fmla="*/ 217 w 248"/>
                  <a:gd name="T9" fmla="*/ 71 h 145"/>
                  <a:gd name="T10" fmla="*/ 204 w 248"/>
                  <a:gd name="T11" fmla="*/ 84 h 145"/>
                  <a:gd name="T12" fmla="*/ 187 w 248"/>
                  <a:gd name="T13" fmla="*/ 94 h 145"/>
                  <a:gd name="T14" fmla="*/ 167 w 248"/>
                  <a:gd name="T15" fmla="*/ 103 h 145"/>
                  <a:gd name="T16" fmla="*/ 149 w 248"/>
                  <a:gd name="T17" fmla="*/ 110 h 145"/>
                  <a:gd name="T18" fmla="*/ 126 w 248"/>
                  <a:gd name="T19" fmla="*/ 116 h 145"/>
                  <a:gd name="T20" fmla="*/ 105 w 248"/>
                  <a:gd name="T21" fmla="*/ 119 h 145"/>
                  <a:gd name="T22" fmla="*/ 84 w 248"/>
                  <a:gd name="T23" fmla="*/ 124 h 145"/>
                  <a:gd name="T24" fmla="*/ 64 w 248"/>
                  <a:gd name="T25" fmla="*/ 126 h 145"/>
                  <a:gd name="T26" fmla="*/ 44 w 248"/>
                  <a:gd name="T27" fmla="*/ 129 h 145"/>
                  <a:gd name="T28" fmla="*/ 26 w 248"/>
                  <a:gd name="T29" fmla="*/ 131 h 145"/>
                  <a:gd name="T30" fmla="*/ 13 w 248"/>
                  <a:gd name="T31" fmla="*/ 132 h 145"/>
                  <a:gd name="T32" fmla="*/ 0 w 248"/>
                  <a:gd name="T33" fmla="*/ 135 h 145"/>
                  <a:gd name="T34" fmla="*/ 3 w 248"/>
                  <a:gd name="T35" fmla="*/ 145 h 145"/>
                  <a:gd name="T36" fmla="*/ 13 w 248"/>
                  <a:gd name="T37" fmla="*/ 144 h 145"/>
                  <a:gd name="T38" fmla="*/ 28 w 248"/>
                  <a:gd name="T39" fmla="*/ 143 h 145"/>
                  <a:gd name="T40" fmla="*/ 44 w 248"/>
                  <a:gd name="T41" fmla="*/ 139 h 145"/>
                  <a:gd name="T42" fmla="*/ 64 w 248"/>
                  <a:gd name="T43" fmla="*/ 138 h 145"/>
                  <a:gd name="T44" fmla="*/ 87 w 248"/>
                  <a:gd name="T45" fmla="*/ 136 h 145"/>
                  <a:gd name="T46" fmla="*/ 109 w 248"/>
                  <a:gd name="T47" fmla="*/ 131 h 145"/>
                  <a:gd name="T48" fmla="*/ 130 w 248"/>
                  <a:gd name="T49" fmla="*/ 126 h 145"/>
                  <a:gd name="T50" fmla="*/ 151 w 248"/>
                  <a:gd name="T51" fmla="*/ 122 h 145"/>
                  <a:gd name="T52" fmla="*/ 174 w 248"/>
                  <a:gd name="T53" fmla="*/ 115 h 145"/>
                  <a:gd name="T54" fmla="*/ 192 w 248"/>
                  <a:gd name="T55" fmla="*/ 103 h 145"/>
                  <a:gd name="T56" fmla="*/ 210 w 248"/>
                  <a:gd name="T57" fmla="*/ 94 h 145"/>
                  <a:gd name="T58" fmla="*/ 225 w 248"/>
                  <a:gd name="T59" fmla="*/ 80 h 145"/>
                  <a:gd name="T60" fmla="*/ 236 w 248"/>
                  <a:gd name="T61" fmla="*/ 64 h 145"/>
                  <a:gd name="T62" fmla="*/ 245 w 248"/>
                  <a:gd name="T63" fmla="*/ 46 h 145"/>
                  <a:gd name="T64" fmla="*/ 248 w 248"/>
                  <a:gd name="T65" fmla="*/ 25 h 145"/>
                  <a:gd name="T66" fmla="*/ 246 w 248"/>
                  <a:gd name="T67" fmla="*/ 0 h 145"/>
                  <a:gd name="T68" fmla="*/ 235 w 248"/>
                  <a:gd name="T69" fmla="*/ 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8" h="145">
                    <a:moveTo>
                      <a:pt x="235" y="3"/>
                    </a:moveTo>
                    <a:lnTo>
                      <a:pt x="236" y="25"/>
                    </a:lnTo>
                    <a:lnTo>
                      <a:pt x="233" y="43"/>
                    </a:lnTo>
                    <a:lnTo>
                      <a:pt x="228" y="58"/>
                    </a:lnTo>
                    <a:lnTo>
                      <a:pt x="217" y="71"/>
                    </a:lnTo>
                    <a:lnTo>
                      <a:pt x="204" y="84"/>
                    </a:lnTo>
                    <a:lnTo>
                      <a:pt x="187" y="94"/>
                    </a:lnTo>
                    <a:lnTo>
                      <a:pt x="167" y="103"/>
                    </a:lnTo>
                    <a:lnTo>
                      <a:pt x="149" y="110"/>
                    </a:lnTo>
                    <a:lnTo>
                      <a:pt x="126" y="116"/>
                    </a:lnTo>
                    <a:lnTo>
                      <a:pt x="105" y="119"/>
                    </a:lnTo>
                    <a:lnTo>
                      <a:pt x="84" y="124"/>
                    </a:lnTo>
                    <a:lnTo>
                      <a:pt x="64" y="126"/>
                    </a:lnTo>
                    <a:lnTo>
                      <a:pt x="44" y="129"/>
                    </a:lnTo>
                    <a:lnTo>
                      <a:pt x="26" y="131"/>
                    </a:lnTo>
                    <a:lnTo>
                      <a:pt x="13" y="132"/>
                    </a:lnTo>
                    <a:lnTo>
                      <a:pt x="0" y="135"/>
                    </a:lnTo>
                    <a:lnTo>
                      <a:pt x="3" y="145"/>
                    </a:lnTo>
                    <a:lnTo>
                      <a:pt x="13" y="144"/>
                    </a:lnTo>
                    <a:lnTo>
                      <a:pt x="28" y="143"/>
                    </a:lnTo>
                    <a:lnTo>
                      <a:pt x="44" y="139"/>
                    </a:lnTo>
                    <a:lnTo>
                      <a:pt x="64" y="138"/>
                    </a:lnTo>
                    <a:lnTo>
                      <a:pt x="87" y="136"/>
                    </a:lnTo>
                    <a:lnTo>
                      <a:pt x="109" y="131"/>
                    </a:lnTo>
                    <a:lnTo>
                      <a:pt x="130" y="126"/>
                    </a:lnTo>
                    <a:lnTo>
                      <a:pt x="151" y="122"/>
                    </a:lnTo>
                    <a:lnTo>
                      <a:pt x="174" y="115"/>
                    </a:lnTo>
                    <a:lnTo>
                      <a:pt x="192" y="103"/>
                    </a:lnTo>
                    <a:lnTo>
                      <a:pt x="210" y="94"/>
                    </a:lnTo>
                    <a:lnTo>
                      <a:pt x="225" y="80"/>
                    </a:lnTo>
                    <a:lnTo>
                      <a:pt x="236" y="64"/>
                    </a:lnTo>
                    <a:lnTo>
                      <a:pt x="245" y="46"/>
                    </a:lnTo>
                    <a:lnTo>
                      <a:pt x="248" y="25"/>
                    </a:lnTo>
                    <a:lnTo>
                      <a:pt x="246" y="0"/>
                    </a:lnTo>
                    <a:lnTo>
                      <a:pt x="23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64" name="Freeform 1904">
                <a:extLst>
                  <a:ext uri="{FF2B5EF4-FFF2-40B4-BE49-F238E27FC236}">
                    <a16:creationId xmlns:a16="http://schemas.microsoft.com/office/drawing/2014/main" id="{4C77BA20-4CA3-900F-BAEF-28562C4DAA45}"/>
                  </a:ext>
                </a:extLst>
              </p:cNvPr>
              <p:cNvSpPr>
                <a:spLocks/>
              </p:cNvSpPr>
              <p:nvPr/>
            </p:nvSpPr>
            <p:spPr bwMode="auto">
              <a:xfrm>
                <a:off x="4035" y="2420"/>
                <a:ext cx="92" cy="27"/>
              </a:xfrm>
              <a:custGeom>
                <a:avLst/>
                <a:gdLst>
                  <a:gd name="T0" fmla="*/ 2 w 276"/>
                  <a:gd name="T1" fmla="*/ 35 h 81"/>
                  <a:gd name="T2" fmla="*/ 14 w 276"/>
                  <a:gd name="T3" fmla="*/ 32 h 81"/>
                  <a:gd name="T4" fmla="*/ 28 w 276"/>
                  <a:gd name="T5" fmla="*/ 30 h 81"/>
                  <a:gd name="T6" fmla="*/ 43 w 276"/>
                  <a:gd name="T7" fmla="*/ 26 h 81"/>
                  <a:gd name="T8" fmla="*/ 63 w 276"/>
                  <a:gd name="T9" fmla="*/ 23 h 81"/>
                  <a:gd name="T10" fmla="*/ 84 w 276"/>
                  <a:gd name="T11" fmla="*/ 18 h 81"/>
                  <a:gd name="T12" fmla="*/ 104 w 276"/>
                  <a:gd name="T13" fmla="*/ 16 h 81"/>
                  <a:gd name="T14" fmla="*/ 125 w 276"/>
                  <a:gd name="T15" fmla="*/ 12 h 81"/>
                  <a:gd name="T16" fmla="*/ 146 w 276"/>
                  <a:gd name="T17" fmla="*/ 11 h 81"/>
                  <a:gd name="T18" fmla="*/ 167 w 276"/>
                  <a:gd name="T19" fmla="*/ 12 h 81"/>
                  <a:gd name="T20" fmla="*/ 187 w 276"/>
                  <a:gd name="T21" fmla="*/ 14 h 81"/>
                  <a:gd name="T22" fmla="*/ 207 w 276"/>
                  <a:gd name="T23" fmla="*/ 18 h 81"/>
                  <a:gd name="T24" fmla="*/ 223 w 276"/>
                  <a:gd name="T25" fmla="*/ 25 h 81"/>
                  <a:gd name="T26" fmla="*/ 237 w 276"/>
                  <a:gd name="T27" fmla="*/ 33 h 81"/>
                  <a:gd name="T28" fmla="*/ 250 w 276"/>
                  <a:gd name="T29" fmla="*/ 46 h 81"/>
                  <a:gd name="T30" fmla="*/ 258 w 276"/>
                  <a:gd name="T31" fmla="*/ 62 h 81"/>
                  <a:gd name="T32" fmla="*/ 265 w 276"/>
                  <a:gd name="T33" fmla="*/ 81 h 81"/>
                  <a:gd name="T34" fmla="*/ 276 w 276"/>
                  <a:gd name="T35" fmla="*/ 79 h 81"/>
                  <a:gd name="T36" fmla="*/ 270 w 276"/>
                  <a:gd name="T37" fmla="*/ 56 h 81"/>
                  <a:gd name="T38" fmla="*/ 258 w 276"/>
                  <a:gd name="T39" fmla="*/ 40 h 81"/>
                  <a:gd name="T40" fmla="*/ 245 w 276"/>
                  <a:gd name="T41" fmla="*/ 25 h 81"/>
                  <a:gd name="T42" fmla="*/ 228 w 276"/>
                  <a:gd name="T43" fmla="*/ 14 h 81"/>
                  <a:gd name="T44" fmla="*/ 210 w 276"/>
                  <a:gd name="T45" fmla="*/ 7 h 81"/>
                  <a:gd name="T46" fmla="*/ 190 w 276"/>
                  <a:gd name="T47" fmla="*/ 3 h 81"/>
                  <a:gd name="T48" fmla="*/ 167 w 276"/>
                  <a:gd name="T49" fmla="*/ 1 h 81"/>
                  <a:gd name="T50" fmla="*/ 146 w 276"/>
                  <a:gd name="T51" fmla="*/ 0 h 81"/>
                  <a:gd name="T52" fmla="*/ 125 w 276"/>
                  <a:gd name="T53" fmla="*/ 1 h 81"/>
                  <a:gd name="T54" fmla="*/ 100 w 276"/>
                  <a:gd name="T55" fmla="*/ 3 h 81"/>
                  <a:gd name="T56" fmla="*/ 80 w 276"/>
                  <a:gd name="T57" fmla="*/ 7 h 81"/>
                  <a:gd name="T58" fmla="*/ 59 w 276"/>
                  <a:gd name="T59" fmla="*/ 11 h 81"/>
                  <a:gd name="T60" fmla="*/ 40 w 276"/>
                  <a:gd name="T61" fmla="*/ 16 h 81"/>
                  <a:gd name="T62" fmla="*/ 25 w 276"/>
                  <a:gd name="T63" fmla="*/ 18 h 81"/>
                  <a:gd name="T64" fmla="*/ 10 w 276"/>
                  <a:gd name="T65" fmla="*/ 21 h 81"/>
                  <a:gd name="T66" fmla="*/ 0 w 276"/>
                  <a:gd name="T67" fmla="*/ 24 h 81"/>
                  <a:gd name="T68" fmla="*/ 2 w 276"/>
                  <a:gd name="T69" fmla="*/ 3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6" h="81">
                    <a:moveTo>
                      <a:pt x="2" y="35"/>
                    </a:moveTo>
                    <a:lnTo>
                      <a:pt x="14" y="32"/>
                    </a:lnTo>
                    <a:lnTo>
                      <a:pt x="28" y="30"/>
                    </a:lnTo>
                    <a:lnTo>
                      <a:pt x="43" y="26"/>
                    </a:lnTo>
                    <a:lnTo>
                      <a:pt x="63" y="23"/>
                    </a:lnTo>
                    <a:lnTo>
                      <a:pt x="84" y="18"/>
                    </a:lnTo>
                    <a:lnTo>
                      <a:pt x="104" y="16"/>
                    </a:lnTo>
                    <a:lnTo>
                      <a:pt x="125" y="12"/>
                    </a:lnTo>
                    <a:lnTo>
                      <a:pt x="146" y="11"/>
                    </a:lnTo>
                    <a:lnTo>
                      <a:pt x="167" y="12"/>
                    </a:lnTo>
                    <a:lnTo>
                      <a:pt x="187" y="14"/>
                    </a:lnTo>
                    <a:lnTo>
                      <a:pt x="207" y="18"/>
                    </a:lnTo>
                    <a:lnTo>
                      <a:pt x="223" y="25"/>
                    </a:lnTo>
                    <a:lnTo>
                      <a:pt x="237" y="33"/>
                    </a:lnTo>
                    <a:lnTo>
                      <a:pt x="250" y="46"/>
                    </a:lnTo>
                    <a:lnTo>
                      <a:pt x="258" y="62"/>
                    </a:lnTo>
                    <a:lnTo>
                      <a:pt x="265" y="81"/>
                    </a:lnTo>
                    <a:lnTo>
                      <a:pt x="276" y="79"/>
                    </a:lnTo>
                    <a:lnTo>
                      <a:pt x="270" y="56"/>
                    </a:lnTo>
                    <a:lnTo>
                      <a:pt x="258" y="40"/>
                    </a:lnTo>
                    <a:lnTo>
                      <a:pt x="245" y="25"/>
                    </a:lnTo>
                    <a:lnTo>
                      <a:pt x="228" y="14"/>
                    </a:lnTo>
                    <a:lnTo>
                      <a:pt x="210" y="7"/>
                    </a:lnTo>
                    <a:lnTo>
                      <a:pt x="190" y="3"/>
                    </a:lnTo>
                    <a:lnTo>
                      <a:pt x="167" y="1"/>
                    </a:lnTo>
                    <a:lnTo>
                      <a:pt x="146" y="0"/>
                    </a:lnTo>
                    <a:lnTo>
                      <a:pt x="125" y="1"/>
                    </a:lnTo>
                    <a:lnTo>
                      <a:pt x="100" y="3"/>
                    </a:lnTo>
                    <a:lnTo>
                      <a:pt x="80" y="7"/>
                    </a:lnTo>
                    <a:lnTo>
                      <a:pt x="59" y="11"/>
                    </a:lnTo>
                    <a:lnTo>
                      <a:pt x="40" y="16"/>
                    </a:lnTo>
                    <a:lnTo>
                      <a:pt x="25" y="18"/>
                    </a:lnTo>
                    <a:lnTo>
                      <a:pt x="10" y="21"/>
                    </a:lnTo>
                    <a:lnTo>
                      <a:pt x="0" y="24"/>
                    </a:lnTo>
                    <a:lnTo>
                      <a:pt x="2"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65" name="Freeform 1905">
                <a:extLst>
                  <a:ext uri="{FF2B5EF4-FFF2-40B4-BE49-F238E27FC236}">
                    <a16:creationId xmlns:a16="http://schemas.microsoft.com/office/drawing/2014/main" id="{6C6DB6B2-D0E6-95CB-7B70-411006312804}"/>
                  </a:ext>
                </a:extLst>
              </p:cNvPr>
              <p:cNvSpPr>
                <a:spLocks/>
              </p:cNvSpPr>
              <p:nvPr/>
            </p:nvSpPr>
            <p:spPr bwMode="auto">
              <a:xfrm>
                <a:off x="4234" y="2494"/>
                <a:ext cx="164" cy="123"/>
              </a:xfrm>
              <a:custGeom>
                <a:avLst/>
                <a:gdLst>
                  <a:gd name="T0" fmla="*/ 291 w 491"/>
                  <a:gd name="T1" fmla="*/ 96 h 370"/>
                  <a:gd name="T2" fmla="*/ 263 w 491"/>
                  <a:gd name="T3" fmla="*/ 76 h 370"/>
                  <a:gd name="T4" fmla="*/ 227 w 491"/>
                  <a:gd name="T5" fmla="*/ 52 h 370"/>
                  <a:gd name="T6" fmla="*/ 186 w 491"/>
                  <a:gd name="T7" fmla="*/ 28 h 370"/>
                  <a:gd name="T8" fmla="*/ 144 w 491"/>
                  <a:gd name="T9" fmla="*/ 10 h 370"/>
                  <a:gd name="T10" fmla="*/ 100 w 491"/>
                  <a:gd name="T11" fmla="*/ 0 h 370"/>
                  <a:gd name="T12" fmla="*/ 60 w 491"/>
                  <a:gd name="T13" fmla="*/ 6 h 370"/>
                  <a:gd name="T14" fmla="*/ 25 w 491"/>
                  <a:gd name="T15" fmla="*/ 28 h 370"/>
                  <a:gd name="T16" fmla="*/ 2 w 491"/>
                  <a:gd name="T17" fmla="*/ 68 h 370"/>
                  <a:gd name="T18" fmla="*/ 1 w 491"/>
                  <a:gd name="T19" fmla="*/ 106 h 370"/>
                  <a:gd name="T20" fmla="*/ 17 w 491"/>
                  <a:gd name="T21" fmla="*/ 141 h 370"/>
                  <a:gd name="T22" fmla="*/ 44 w 491"/>
                  <a:gd name="T23" fmla="*/ 174 h 370"/>
                  <a:gd name="T24" fmla="*/ 79 w 491"/>
                  <a:gd name="T25" fmla="*/ 203 h 370"/>
                  <a:gd name="T26" fmla="*/ 118 w 491"/>
                  <a:gd name="T27" fmla="*/ 227 h 370"/>
                  <a:gd name="T28" fmla="*/ 153 w 491"/>
                  <a:gd name="T29" fmla="*/ 248 h 370"/>
                  <a:gd name="T30" fmla="*/ 182 w 491"/>
                  <a:gd name="T31" fmla="*/ 265 h 370"/>
                  <a:gd name="T32" fmla="*/ 196 w 491"/>
                  <a:gd name="T33" fmla="*/ 272 h 370"/>
                  <a:gd name="T34" fmla="*/ 213 w 491"/>
                  <a:gd name="T35" fmla="*/ 288 h 370"/>
                  <a:gd name="T36" fmla="*/ 244 w 491"/>
                  <a:gd name="T37" fmla="*/ 309 h 370"/>
                  <a:gd name="T38" fmla="*/ 288 w 491"/>
                  <a:gd name="T39" fmla="*/ 332 h 370"/>
                  <a:gd name="T40" fmla="*/ 333 w 491"/>
                  <a:gd name="T41" fmla="*/ 354 h 370"/>
                  <a:gd name="T42" fmla="*/ 382 w 491"/>
                  <a:gd name="T43" fmla="*/ 368 h 370"/>
                  <a:gd name="T44" fmla="*/ 426 w 491"/>
                  <a:gd name="T45" fmla="*/ 368 h 370"/>
                  <a:gd name="T46" fmla="*/ 463 w 491"/>
                  <a:gd name="T47" fmla="*/ 350 h 370"/>
                  <a:gd name="T48" fmla="*/ 488 w 491"/>
                  <a:gd name="T49" fmla="*/ 311 h 370"/>
                  <a:gd name="T50" fmla="*/ 490 w 491"/>
                  <a:gd name="T51" fmla="*/ 272 h 370"/>
                  <a:gd name="T52" fmla="*/ 476 w 491"/>
                  <a:gd name="T53" fmla="*/ 236 h 370"/>
                  <a:gd name="T54" fmla="*/ 449 w 491"/>
                  <a:gd name="T55" fmla="*/ 202 h 370"/>
                  <a:gd name="T56" fmla="*/ 414 w 491"/>
                  <a:gd name="T57" fmla="*/ 172 h 370"/>
                  <a:gd name="T58" fmla="*/ 377 w 491"/>
                  <a:gd name="T59" fmla="*/ 146 h 370"/>
                  <a:gd name="T60" fmla="*/ 341 w 491"/>
                  <a:gd name="T61" fmla="*/ 125 h 370"/>
                  <a:gd name="T62" fmla="*/ 311 w 491"/>
                  <a:gd name="T63" fmla="*/ 10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1" h="370">
                    <a:moveTo>
                      <a:pt x="300" y="103"/>
                    </a:moveTo>
                    <a:lnTo>
                      <a:pt x="291" y="96"/>
                    </a:lnTo>
                    <a:lnTo>
                      <a:pt x="278" y="86"/>
                    </a:lnTo>
                    <a:lnTo>
                      <a:pt x="263" y="76"/>
                    </a:lnTo>
                    <a:lnTo>
                      <a:pt x="245" y="64"/>
                    </a:lnTo>
                    <a:lnTo>
                      <a:pt x="227" y="52"/>
                    </a:lnTo>
                    <a:lnTo>
                      <a:pt x="207" y="40"/>
                    </a:lnTo>
                    <a:lnTo>
                      <a:pt x="186" y="28"/>
                    </a:lnTo>
                    <a:lnTo>
                      <a:pt x="165" y="18"/>
                    </a:lnTo>
                    <a:lnTo>
                      <a:pt x="144" y="10"/>
                    </a:lnTo>
                    <a:lnTo>
                      <a:pt x="121" y="4"/>
                    </a:lnTo>
                    <a:lnTo>
                      <a:pt x="100" y="0"/>
                    </a:lnTo>
                    <a:lnTo>
                      <a:pt x="79" y="2"/>
                    </a:lnTo>
                    <a:lnTo>
                      <a:pt x="60" y="6"/>
                    </a:lnTo>
                    <a:lnTo>
                      <a:pt x="43" y="15"/>
                    </a:lnTo>
                    <a:lnTo>
                      <a:pt x="25" y="28"/>
                    </a:lnTo>
                    <a:lnTo>
                      <a:pt x="11" y="48"/>
                    </a:lnTo>
                    <a:lnTo>
                      <a:pt x="2" y="68"/>
                    </a:lnTo>
                    <a:lnTo>
                      <a:pt x="0" y="86"/>
                    </a:lnTo>
                    <a:lnTo>
                      <a:pt x="1" y="106"/>
                    </a:lnTo>
                    <a:lnTo>
                      <a:pt x="7" y="124"/>
                    </a:lnTo>
                    <a:lnTo>
                      <a:pt x="17" y="141"/>
                    </a:lnTo>
                    <a:lnTo>
                      <a:pt x="30" y="158"/>
                    </a:lnTo>
                    <a:lnTo>
                      <a:pt x="44" y="174"/>
                    </a:lnTo>
                    <a:lnTo>
                      <a:pt x="60" y="189"/>
                    </a:lnTo>
                    <a:lnTo>
                      <a:pt x="79" y="203"/>
                    </a:lnTo>
                    <a:lnTo>
                      <a:pt x="98" y="216"/>
                    </a:lnTo>
                    <a:lnTo>
                      <a:pt x="118" y="227"/>
                    </a:lnTo>
                    <a:lnTo>
                      <a:pt x="137" y="239"/>
                    </a:lnTo>
                    <a:lnTo>
                      <a:pt x="153" y="248"/>
                    </a:lnTo>
                    <a:lnTo>
                      <a:pt x="169" y="257"/>
                    </a:lnTo>
                    <a:lnTo>
                      <a:pt x="182" y="265"/>
                    </a:lnTo>
                    <a:lnTo>
                      <a:pt x="193" y="271"/>
                    </a:lnTo>
                    <a:lnTo>
                      <a:pt x="196" y="272"/>
                    </a:lnTo>
                    <a:lnTo>
                      <a:pt x="202" y="278"/>
                    </a:lnTo>
                    <a:lnTo>
                      <a:pt x="213" y="288"/>
                    </a:lnTo>
                    <a:lnTo>
                      <a:pt x="227" y="297"/>
                    </a:lnTo>
                    <a:lnTo>
                      <a:pt x="244" y="309"/>
                    </a:lnTo>
                    <a:lnTo>
                      <a:pt x="264" y="319"/>
                    </a:lnTo>
                    <a:lnTo>
                      <a:pt x="288" y="332"/>
                    </a:lnTo>
                    <a:lnTo>
                      <a:pt x="310" y="344"/>
                    </a:lnTo>
                    <a:lnTo>
                      <a:pt x="333" y="354"/>
                    </a:lnTo>
                    <a:lnTo>
                      <a:pt x="358" y="363"/>
                    </a:lnTo>
                    <a:lnTo>
                      <a:pt x="382" y="368"/>
                    </a:lnTo>
                    <a:lnTo>
                      <a:pt x="405" y="370"/>
                    </a:lnTo>
                    <a:lnTo>
                      <a:pt x="426" y="368"/>
                    </a:lnTo>
                    <a:lnTo>
                      <a:pt x="446" y="363"/>
                    </a:lnTo>
                    <a:lnTo>
                      <a:pt x="463" y="350"/>
                    </a:lnTo>
                    <a:lnTo>
                      <a:pt x="477" y="332"/>
                    </a:lnTo>
                    <a:lnTo>
                      <a:pt x="488" y="311"/>
                    </a:lnTo>
                    <a:lnTo>
                      <a:pt x="491" y="291"/>
                    </a:lnTo>
                    <a:lnTo>
                      <a:pt x="490" y="272"/>
                    </a:lnTo>
                    <a:lnTo>
                      <a:pt x="484" y="253"/>
                    </a:lnTo>
                    <a:lnTo>
                      <a:pt x="476" y="236"/>
                    </a:lnTo>
                    <a:lnTo>
                      <a:pt x="463" y="219"/>
                    </a:lnTo>
                    <a:lnTo>
                      <a:pt x="449" y="202"/>
                    </a:lnTo>
                    <a:lnTo>
                      <a:pt x="432" y="186"/>
                    </a:lnTo>
                    <a:lnTo>
                      <a:pt x="414" y="172"/>
                    </a:lnTo>
                    <a:lnTo>
                      <a:pt x="394" y="159"/>
                    </a:lnTo>
                    <a:lnTo>
                      <a:pt x="377" y="146"/>
                    </a:lnTo>
                    <a:lnTo>
                      <a:pt x="358" y="134"/>
                    </a:lnTo>
                    <a:lnTo>
                      <a:pt x="341" y="125"/>
                    </a:lnTo>
                    <a:lnTo>
                      <a:pt x="325" y="117"/>
                    </a:lnTo>
                    <a:lnTo>
                      <a:pt x="311" y="109"/>
                    </a:lnTo>
                    <a:lnTo>
                      <a:pt x="300" y="103"/>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66" name="Freeform 1906">
                <a:extLst>
                  <a:ext uri="{FF2B5EF4-FFF2-40B4-BE49-F238E27FC236}">
                    <a16:creationId xmlns:a16="http://schemas.microsoft.com/office/drawing/2014/main" id="{45A77897-3448-8BD8-701B-DA6EAC2FFE03}"/>
                  </a:ext>
                </a:extLst>
              </p:cNvPr>
              <p:cNvSpPr>
                <a:spLocks/>
              </p:cNvSpPr>
              <p:nvPr/>
            </p:nvSpPr>
            <p:spPr bwMode="auto">
              <a:xfrm>
                <a:off x="4236" y="2492"/>
                <a:ext cx="99" cy="37"/>
              </a:xfrm>
              <a:custGeom>
                <a:avLst/>
                <a:gdLst>
                  <a:gd name="T0" fmla="*/ 10 w 298"/>
                  <a:gd name="T1" fmla="*/ 56 h 112"/>
                  <a:gd name="T2" fmla="*/ 24 w 298"/>
                  <a:gd name="T3" fmla="*/ 39 h 112"/>
                  <a:gd name="T4" fmla="*/ 39 w 298"/>
                  <a:gd name="T5" fmla="*/ 24 h 112"/>
                  <a:gd name="T6" fmla="*/ 57 w 298"/>
                  <a:gd name="T7" fmla="*/ 17 h 112"/>
                  <a:gd name="T8" fmla="*/ 74 w 298"/>
                  <a:gd name="T9" fmla="*/ 13 h 112"/>
                  <a:gd name="T10" fmla="*/ 95 w 298"/>
                  <a:gd name="T11" fmla="*/ 12 h 112"/>
                  <a:gd name="T12" fmla="*/ 115 w 298"/>
                  <a:gd name="T13" fmla="*/ 15 h 112"/>
                  <a:gd name="T14" fmla="*/ 136 w 298"/>
                  <a:gd name="T15" fmla="*/ 21 h 112"/>
                  <a:gd name="T16" fmla="*/ 156 w 298"/>
                  <a:gd name="T17" fmla="*/ 30 h 112"/>
                  <a:gd name="T18" fmla="*/ 177 w 298"/>
                  <a:gd name="T19" fmla="*/ 40 h 112"/>
                  <a:gd name="T20" fmla="*/ 198 w 298"/>
                  <a:gd name="T21" fmla="*/ 50 h 112"/>
                  <a:gd name="T22" fmla="*/ 218 w 298"/>
                  <a:gd name="T23" fmla="*/ 63 h 112"/>
                  <a:gd name="T24" fmla="*/ 237 w 298"/>
                  <a:gd name="T25" fmla="*/ 74 h 112"/>
                  <a:gd name="T26" fmla="*/ 255 w 298"/>
                  <a:gd name="T27" fmla="*/ 85 h 112"/>
                  <a:gd name="T28" fmla="*/ 270 w 298"/>
                  <a:gd name="T29" fmla="*/ 97 h 112"/>
                  <a:gd name="T30" fmla="*/ 283 w 298"/>
                  <a:gd name="T31" fmla="*/ 105 h 112"/>
                  <a:gd name="T32" fmla="*/ 292 w 298"/>
                  <a:gd name="T33" fmla="*/ 112 h 112"/>
                  <a:gd name="T34" fmla="*/ 298 w 298"/>
                  <a:gd name="T35" fmla="*/ 104 h 112"/>
                  <a:gd name="T36" fmla="*/ 287 w 298"/>
                  <a:gd name="T37" fmla="*/ 97 h 112"/>
                  <a:gd name="T38" fmla="*/ 276 w 298"/>
                  <a:gd name="T39" fmla="*/ 88 h 112"/>
                  <a:gd name="T40" fmla="*/ 259 w 298"/>
                  <a:gd name="T41" fmla="*/ 77 h 112"/>
                  <a:gd name="T42" fmla="*/ 243 w 298"/>
                  <a:gd name="T43" fmla="*/ 65 h 112"/>
                  <a:gd name="T44" fmla="*/ 224 w 298"/>
                  <a:gd name="T45" fmla="*/ 54 h 112"/>
                  <a:gd name="T46" fmla="*/ 204 w 298"/>
                  <a:gd name="T47" fmla="*/ 41 h 112"/>
                  <a:gd name="T48" fmla="*/ 183 w 298"/>
                  <a:gd name="T49" fmla="*/ 28 h 112"/>
                  <a:gd name="T50" fmla="*/ 161 w 298"/>
                  <a:gd name="T51" fmla="*/ 19 h 112"/>
                  <a:gd name="T52" fmla="*/ 139 w 298"/>
                  <a:gd name="T53" fmla="*/ 10 h 112"/>
                  <a:gd name="T54" fmla="*/ 117 w 298"/>
                  <a:gd name="T55" fmla="*/ 5 h 112"/>
                  <a:gd name="T56" fmla="*/ 95 w 298"/>
                  <a:gd name="T57" fmla="*/ 0 h 112"/>
                  <a:gd name="T58" fmla="*/ 72 w 298"/>
                  <a:gd name="T59" fmla="*/ 1 h 112"/>
                  <a:gd name="T60" fmla="*/ 53 w 298"/>
                  <a:gd name="T61" fmla="*/ 6 h 112"/>
                  <a:gd name="T62" fmla="*/ 33 w 298"/>
                  <a:gd name="T63" fmla="*/ 15 h 112"/>
                  <a:gd name="T64" fmla="*/ 16 w 298"/>
                  <a:gd name="T65" fmla="*/ 30 h 112"/>
                  <a:gd name="T66" fmla="*/ 0 w 298"/>
                  <a:gd name="T67" fmla="*/ 51 h 112"/>
                  <a:gd name="T68" fmla="*/ 10 w 298"/>
                  <a:gd name="T69"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8" h="112">
                    <a:moveTo>
                      <a:pt x="10" y="56"/>
                    </a:moveTo>
                    <a:lnTo>
                      <a:pt x="24" y="39"/>
                    </a:lnTo>
                    <a:lnTo>
                      <a:pt x="39" y="24"/>
                    </a:lnTo>
                    <a:lnTo>
                      <a:pt x="57" y="17"/>
                    </a:lnTo>
                    <a:lnTo>
                      <a:pt x="74" y="13"/>
                    </a:lnTo>
                    <a:lnTo>
                      <a:pt x="95" y="12"/>
                    </a:lnTo>
                    <a:lnTo>
                      <a:pt x="115" y="15"/>
                    </a:lnTo>
                    <a:lnTo>
                      <a:pt x="136" y="21"/>
                    </a:lnTo>
                    <a:lnTo>
                      <a:pt x="156" y="30"/>
                    </a:lnTo>
                    <a:lnTo>
                      <a:pt x="177" y="40"/>
                    </a:lnTo>
                    <a:lnTo>
                      <a:pt x="198" y="50"/>
                    </a:lnTo>
                    <a:lnTo>
                      <a:pt x="218" y="63"/>
                    </a:lnTo>
                    <a:lnTo>
                      <a:pt x="237" y="74"/>
                    </a:lnTo>
                    <a:lnTo>
                      <a:pt x="255" y="85"/>
                    </a:lnTo>
                    <a:lnTo>
                      <a:pt x="270" y="97"/>
                    </a:lnTo>
                    <a:lnTo>
                      <a:pt x="283" y="105"/>
                    </a:lnTo>
                    <a:lnTo>
                      <a:pt x="292" y="112"/>
                    </a:lnTo>
                    <a:lnTo>
                      <a:pt x="298" y="104"/>
                    </a:lnTo>
                    <a:lnTo>
                      <a:pt x="287" y="97"/>
                    </a:lnTo>
                    <a:lnTo>
                      <a:pt x="276" y="88"/>
                    </a:lnTo>
                    <a:lnTo>
                      <a:pt x="259" y="77"/>
                    </a:lnTo>
                    <a:lnTo>
                      <a:pt x="243" y="65"/>
                    </a:lnTo>
                    <a:lnTo>
                      <a:pt x="224" y="54"/>
                    </a:lnTo>
                    <a:lnTo>
                      <a:pt x="204" y="41"/>
                    </a:lnTo>
                    <a:lnTo>
                      <a:pt x="183" y="28"/>
                    </a:lnTo>
                    <a:lnTo>
                      <a:pt x="161" y="19"/>
                    </a:lnTo>
                    <a:lnTo>
                      <a:pt x="139" y="10"/>
                    </a:lnTo>
                    <a:lnTo>
                      <a:pt x="117" y="5"/>
                    </a:lnTo>
                    <a:lnTo>
                      <a:pt x="95" y="0"/>
                    </a:lnTo>
                    <a:lnTo>
                      <a:pt x="72" y="1"/>
                    </a:lnTo>
                    <a:lnTo>
                      <a:pt x="53" y="6"/>
                    </a:lnTo>
                    <a:lnTo>
                      <a:pt x="33" y="15"/>
                    </a:lnTo>
                    <a:lnTo>
                      <a:pt x="16" y="30"/>
                    </a:lnTo>
                    <a:lnTo>
                      <a:pt x="0" y="51"/>
                    </a:lnTo>
                    <a:lnTo>
                      <a:pt x="10"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67" name="Freeform 1907">
                <a:extLst>
                  <a:ext uri="{FF2B5EF4-FFF2-40B4-BE49-F238E27FC236}">
                    <a16:creationId xmlns:a16="http://schemas.microsoft.com/office/drawing/2014/main" id="{61307FBB-2303-BFE7-746C-85082D2E7A47}"/>
                  </a:ext>
                </a:extLst>
              </p:cNvPr>
              <p:cNvSpPr>
                <a:spLocks/>
              </p:cNvSpPr>
              <p:nvPr/>
            </p:nvSpPr>
            <p:spPr bwMode="auto">
              <a:xfrm>
                <a:off x="4232" y="2509"/>
                <a:ext cx="67" cy="77"/>
              </a:xfrm>
              <a:custGeom>
                <a:avLst/>
                <a:gdLst>
                  <a:gd name="T0" fmla="*/ 199 w 201"/>
                  <a:gd name="T1" fmla="*/ 232 h 232"/>
                  <a:gd name="T2" fmla="*/ 201 w 201"/>
                  <a:gd name="T3" fmla="*/ 223 h 232"/>
                  <a:gd name="T4" fmla="*/ 189 w 201"/>
                  <a:gd name="T5" fmla="*/ 216 h 232"/>
                  <a:gd name="T6" fmla="*/ 177 w 201"/>
                  <a:gd name="T7" fmla="*/ 208 h 232"/>
                  <a:gd name="T8" fmla="*/ 161 w 201"/>
                  <a:gd name="T9" fmla="*/ 199 h 232"/>
                  <a:gd name="T10" fmla="*/ 144 w 201"/>
                  <a:gd name="T11" fmla="*/ 190 h 232"/>
                  <a:gd name="T12" fmla="*/ 126 w 201"/>
                  <a:gd name="T13" fmla="*/ 178 h 232"/>
                  <a:gd name="T14" fmla="*/ 106 w 201"/>
                  <a:gd name="T15" fmla="*/ 167 h 232"/>
                  <a:gd name="T16" fmla="*/ 88 w 201"/>
                  <a:gd name="T17" fmla="*/ 154 h 232"/>
                  <a:gd name="T18" fmla="*/ 70 w 201"/>
                  <a:gd name="T19" fmla="*/ 140 h 232"/>
                  <a:gd name="T20" fmla="*/ 54 w 201"/>
                  <a:gd name="T21" fmla="*/ 124 h 232"/>
                  <a:gd name="T22" fmla="*/ 40 w 201"/>
                  <a:gd name="T23" fmla="*/ 108 h 232"/>
                  <a:gd name="T24" fmla="*/ 27 w 201"/>
                  <a:gd name="T25" fmla="*/ 93 h 232"/>
                  <a:gd name="T26" fmla="*/ 17 w 201"/>
                  <a:gd name="T27" fmla="*/ 75 h 232"/>
                  <a:gd name="T28" fmla="*/ 13 w 201"/>
                  <a:gd name="T29" fmla="*/ 60 h 232"/>
                  <a:gd name="T30" fmla="*/ 10 w 201"/>
                  <a:gd name="T31" fmla="*/ 41 h 232"/>
                  <a:gd name="T32" fmla="*/ 14 w 201"/>
                  <a:gd name="T33" fmla="*/ 25 h 232"/>
                  <a:gd name="T34" fmla="*/ 21 w 201"/>
                  <a:gd name="T35" fmla="*/ 6 h 232"/>
                  <a:gd name="T36" fmla="*/ 13 w 201"/>
                  <a:gd name="T37" fmla="*/ 0 h 232"/>
                  <a:gd name="T38" fmla="*/ 2 w 201"/>
                  <a:gd name="T39" fmla="*/ 21 h 232"/>
                  <a:gd name="T40" fmla="*/ 0 w 201"/>
                  <a:gd name="T41" fmla="*/ 41 h 232"/>
                  <a:gd name="T42" fmla="*/ 1 w 201"/>
                  <a:gd name="T43" fmla="*/ 64 h 232"/>
                  <a:gd name="T44" fmla="*/ 7 w 201"/>
                  <a:gd name="T45" fmla="*/ 81 h 232"/>
                  <a:gd name="T46" fmla="*/ 17 w 201"/>
                  <a:gd name="T47" fmla="*/ 99 h 232"/>
                  <a:gd name="T48" fmla="*/ 30 w 201"/>
                  <a:gd name="T49" fmla="*/ 116 h 232"/>
                  <a:gd name="T50" fmla="*/ 45 w 201"/>
                  <a:gd name="T51" fmla="*/ 133 h 232"/>
                  <a:gd name="T52" fmla="*/ 62 w 201"/>
                  <a:gd name="T53" fmla="*/ 148 h 232"/>
                  <a:gd name="T54" fmla="*/ 82 w 201"/>
                  <a:gd name="T55" fmla="*/ 162 h 232"/>
                  <a:gd name="T56" fmla="*/ 100 w 201"/>
                  <a:gd name="T57" fmla="*/ 175 h 232"/>
                  <a:gd name="T58" fmla="*/ 120 w 201"/>
                  <a:gd name="T59" fmla="*/ 186 h 232"/>
                  <a:gd name="T60" fmla="*/ 139 w 201"/>
                  <a:gd name="T61" fmla="*/ 198 h 232"/>
                  <a:gd name="T62" fmla="*/ 155 w 201"/>
                  <a:gd name="T63" fmla="*/ 208 h 232"/>
                  <a:gd name="T64" fmla="*/ 172 w 201"/>
                  <a:gd name="T65" fmla="*/ 216 h 232"/>
                  <a:gd name="T66" fmla="*/ 185 w 201"/>
                  <a:gd name="T67" fmla="*/ 225 h 232"/>
                  <a:gd name="T68" fmla="*/ 195 w 201"/>
                  <a:gd name="T69" fmla="*/ 231 h 232"/>
                  <a:gd name="T70" fmla="*/ 199 w 201"/>
                  <a:gd name="T71" fmla="*/ 220 h 232"/>
                  <a:gd name="T72" fmla="*/ 199 w 201"/>
                  <a:gd name="T73"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1" h="232">
                    <a:moveTo>
                      <a:pt x="199" y="232"/>
                    </a:moveTo>
                    <a:lnTo>
                      <a:pt x="201" y="223"/>
                    </a:lnTo>
                    <a:lnTo>
                      <a:pt x="189" y="216"/>
                    </a:lnTo>
                    <a:lnTo>
                      <a:pt x="177" y="208"/>
                    </a:lnTo>
                    <a:lnTo>
                      <a:pt x="161" y="199"/>
                    </a:lnTo>
                    <a:lnTo>
                      <a:pt x="144" y="190"/>
                    </a:lnTo>
                    <a:lnTo>
                      <a:pt x="126" y="178"/>
                    </a:lnTo>
                    <a:lnTo>
                      <a:pt x="106" y="167"/>
                    </a:lnTo>
                    <a:lnTo>
                      <a:pt x="88" y="154"/>
                    </a:lnTo>
                    <a:lnTo>
                      <a:pt x="70" y="140"/>
                    </a:lnTo>
                    <a:lnTo>
                      <a:pt x="54" y="124"/>
                    </a:lnTo>
                    <a:lnTo>
                      <a:pt x="40" y="108"/>
                    </a:lnTo>
                    <a:lnTo>
                      <a:pt x="27" y="93"/>
                    </a:lnTo>
                    <a:lnTo>
                      <a:pt x="17" y="75"/>
                    </a:lnTo>
                    <a:lnTo>
                      <a:pt x="13" y="60"/>
                    </a:lnTo>
                    <a:lnTo>
                      <a:pt x="10" y="41"/>
                    </a:lnTo>
                    <a:lnTo>
                      <a:pt x="14" y="25"/>
                    </a:lnTo>
                    <a:lnTo>
                      <a:pt x="21" y="6"/>
                    </a:lnTo>
                    <a:lnTo>
                      <a:pt x="13" y="0"/>
                    </a:lnTo>
                    <a:lnTo>
                      <a:pt x="2" y="21"/>
                    </a:lnTo>
                    <a:lnTo>
                      <a:pt x="0" y="41"/>
                    </a:lnTo>
                    <a:lnTo>
                      <a:pt x="1" y="64"/>
                    </a:lnTo>
                    <a:lnTo>
                      <a:pt x="7" y="81"/>
                    </a:lnTo>
                    <a:lnTo>
                      <a:pt x="17" y="99"/>
                    </a:lnTo>
                    <a:lnTo>
                      <a:pt x="30" y="116"/>
                    </a:lnTo>
                    <a:lnTo>
                      <a:pt x="45" y="133"/>
                    </a:lnTo>
                    <a:lnTo>
                      <a:pt x="62" y="148"/>
                    </a:lnTo>
                    <a:lnTo>
                      <a:pt x="82" y="162"/>
                    </a:lnTo>
                    <a:lnTo>
                      <a:pt x="100" y="175"/>
                    </a:lnTo>
                    <a:lnTo>
                      <a:pt x="120" y="186"/>
                    </a:lnTo>
                    <a:lnTo>
                      <a:pt x="139" y="198"/>
                    </a:lnTo>
                    <a:lnTo>
                      <a:pt x="155" y="208"/>
                    </a:lnTo>
                    <a:lnTo>
                      <a:pt x="172" y="216"/>
                    </a:lnTo>
                    <a:lnTo>
                      <a:pt x="185" y="225"/>
                    </a:lnTo>
                    <a:lnTo>
                      <a:pt x="195" y="231"/>
                    </a:lnTo>
                    <a:lnTo>
                      <a:pt x="199" y="220"/>
                    </a:lnTo>
                    <a:lnTo>
                      <a:pt x="199" y="2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68" name="Freeform 1908">
                <a:extLst>
                  <a:ext uri="{FF2B5EF4-FFF2-40B4-BE49-F238E27FC236}">
                    <a16:creationId xmlns:a16="http://schemas.microsoft.com/office/drawing/2014/main" id="{44AFDC67-9BFC-628F-CE9B-C70B9738FB69}"/>
                  </a:ext>
                </a:extLst>
              </p:cNvPr>
              <p:cNvSpPr>
                <a:spLocks/>
              </p:cNvSpPr>
              <p:nvPr/>
            </p:nvSpPr>
            <p:spPr bwMode="auto">
              <a:xfrm>
                <a:off x="4298" y="2582"/>
                <a:ext cx="97" cy="37"/>
              </a:xfrm>
              <a:custGeom>
                <a:avLst/>
                <a:gdLst>
                  <a:gd name="T0" fmla="*/ 282 w 290"/>
                  <a:gd name="T1" fmla="*/ 64 h 109"/>
                  <a:gd name="T2" fmla="*/ 268 w 290"/>
                  <a:gd name="T3" fmla="*/ 80 h 109"/>
                  <a:gd name="T4" fmla="*/ 251 w 290"/>
                  <a:gd name="T5" fmla="*/ 91 h 109"/>
                  <a:gd name="T6" fmla="*/ 233 w 290"/>
                  <a:gd name="T7" fmla="*/ 96 h 109"/>
                  <a:gd name="T8" fmla="*/ 213 w 290"/>
                  <a:gd name="T9" fmla="*/ 99 h 109"/>
                  <a:gd name="T10" fmla="*/ 192 w 290"/>
                  <a:gd name="T11" fmla="*/ 96 h 109"/>
                  <a:gd name="T12" fmla="*/ 167 w 290"/>
                  <a:gd name="T13" fmla="*/ 91 h 109"/>
                  <a:gd name="T14" fmla="*/ 144 w 290"/>
                  <a:gd name="T15" fmla="*/ 82 h 109"/>
                  <a:gd name="T16" fmla="*/ 121 w 290"/>
                  <a:gd name="T17" fmla="*/ 72 h 109"/>
                  <a:gd name="T18" fmla="*/ 98 w 290"/>
                  <a:gd name="T19" fmla="*/ 61 h 109"/>
                  <a:gd name="T20" fmla="*/ 76 w 290"/>
                  <a:gd name="T21" fmla="*/ 51 h 109"/>
                  <a:gd name="T22" fmla="*/ 56 w 290"/>
                  <a:gd name="T23" fmla="*/ 39 h 109"/>
                  <a:gd name="T24" fmla="*/ 38 w 290"/>
                  <a:gd name="T25" fmla="*/ 27 h 109"/>
                  <a:gd name="T26" fmla="*/ 24 w 290"/>
                  <a:gd name="T27" fmla="*/ 18 h 109"/>
                  <a:gd name="T28" fmla="*/ 15 w 290"/>
                  <a:gd name="T29" fmla="*/ 9 h 109"/>
                  <a:gd name="T30" fmla="*/ 8 w 290"/>
                  <a:gd name="T31" fmla="*/ 3 h 109"/>
                  <a:gd name="T32" fmla="*/ 2 w 290"/>
                  <a:gd name="T33" fmla="*/ 12 h 109"/>
                  <a:gd name="T34" fmla="*/ 2 w 290"/>
                  <a:gd name="T35" fmla="*/ 0 h 109"/>
                  <a:gd name="T36" fmla="*/ 0 w 290"/>
                  <a:gd name="T37" fmla="*/ 12 h 109"/>
                  <a:gd name="T38" fmla="*/ 5 w 290"/>
                  <a:gd name="T39" fmla="*/ 18 h 109"/>
                  <a:gd name="T40" fmla="*/ 18 w 290"/>
                  <a:gd name="T41" fmla="*/ 26 h 109"/>
                  <a:gd name="T42" fmla="*/ 32 w 290"/>
                  <a:gd name="T43" fmla="*/ 37 h 109"/>
                  <a:gd name="T44" fmla="*/ 50 w 290"/>
                  <a:gd name="T45" fmla="*/ 47 h 109"/>
                  <a:gd name="T46" fmla="*/ 70 w 290"/>
                  <a:gd name="T47" fmla="*/ 58 h 109"/>
                  <a:gd name="T48" fmla="*/ 92 w 290"/>
                  <a:gd name="T49" fmla="*/ 72 h 109"/>
                  <a:gd name="T50" fmla="*/ 114 w 290"/>
                  <a:gd name="T51" fmla="*/ 84 h 109"/>
                  <a:gd name="T52" fmla="*/ 141 w 290"/>
                  <a:gd name="T53" fmla="*/ 94 h 109"/>
                  <a:gd name="T54" fmla="*/ 165 w 290"/>
                  <a:gd name="T55" fmla="*/ 102 h 109"/>
                  <a:gd name="T56" fmla="*/ 189 w 290"/>
                  <a:gd name="T57" fmla="*/ 108 h 109"/>
                  <a:gd name="T58" fmla="*/ 213 w 290"/>
                  <a:gd name="T59" fmla="*/ 109 h 109"/>
                  <a:gd name="T60" fmla="*/ 236 w 290"/>
                  <a:gd name="T61" fmla="*/ 108 h 109"/>
                  <a:gd name="T62" fmla="*/ 257 w 290"/>
                  <a:gd name="T63" fmla="*/ 102 h 109"/>
                  <a:gd name="T64" fmla="*/ 276 w 290"/>
                  <a:gd name="T65" fmla="*/ 88 h 109"/>
                  <a:gd name="T66" fmla="*/ 290 w 290"/>
                  <a:gd name="T67" fmla="*/ 69 h 109"/>
                  <a:gd name="T68" fmla="*/ 282 w 290"/>
                  <a:gd name="T69" fmla="*/ 6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109">
                    <a:moveTo>
                      <a:pt x="282" y="64"/>
                    </a:moveTo>
                    <a:lnTo>
                      <a:pt x="268" y="80"/>
                    </a:lnTo>
                    <a:lnTo>
                      <a:pt x="251" y="91"/>
                    </a:lnTo>
                    <a:lnTo>
                      <a:pt x="233" y="96"/>
                    </a:lnTo>
                    <a:lnTo>
                      <a:pt x="213" y="99"/>
                    </a:lnTo>
                    <a:lnTo>
                      <a:pt x="192" y="96"/>
                    </a:lnTo>
                    <a:lnTo>
                      <a:pt x="167" y="91"/>
                    </a:lnTo>
                    <a:lnTo>
                      <a:pt x="144" y="82"/>
                    </a:lnTo>
                    <a:lnTo>
                      <a:pt x="121" y="72"/>
                    </a:lnTo>
                    <a:lnTo>
                      <a:pt x="98" y="61"/>
                    </a:lnTo>
                    <a:lnTo>
                      <a:pt x="76" y="51"/>
                    </a:lnTo>
                    <a:lnTo>
                      <a:pt x="56" y="39"/>
                    </a:lnTo>
                    <a:lnTo>
                      <a:pt x="38" y="27"/>
                    </a:lnTo>
                    <a:lnTo>
                      <a:pt x="24" y="18"/>
                    </a:lnTo>
                    <a:lnTo>
                      <a:pt x="15" y="9"/>
                    </a:lnTo>
                    <a:lnTo>
                      <a:pt x="8" y="3"/>
                    </a:lnTo>
                    <a:lnTo>
                      <a:pt x="2" y="12"/>
                    </a:lnTo>
                    <a:lnTo>
                      <a:pt x="2" y="0"/>
                    </a:lnTo>
                    <a:lnTo>
                      <a:pt x="0" y="12"/>
                    </a:lnTo>
                    <a:lnTo>
                      <a:pt x="5" y="18"/>
                    </a:lnTo>
                    <a:lnTo>
                      <a:pt x="18" y="26"/>
                    </a:lnTo>
                    <a:lnTo>
                      <a:pt x="32" y="37"/>
                    </a:lnTo>
                    <a:lnTo>
                      <a:pt x="50" y="47"/>
                    </a:lnTo>
                    <a:lnTo>
                      <a:pt x="70" y="58"/>
                    </a:lnTo>
                    <a:lnTo>
                      <a:pt x="92" y="72"/>
                    </a:lnTo>
                    <a:lnTo>
                      <a:pt x="114" y="84"/>
                    </a:lnTo>
                    <a:lnTo>
                      <a:pt x="141" y="94"/>
                    </a:lnTo>
                    <a:lnTo>
                      <a:pt x="165" y="102"/>
                    </a:lnTo>
                    <a:lnTo>
                      <a:pt x="189" y="108"/>
                    </a:lnTo>
                    <a:lnTo>
                      <a:pt x="213" y="109"/>
                    </a:lnTo>
                    <a:lnTo>
                      <a:pt x="236" y="108"/>
                    </a:lnTo>
                    <a:lnTo>
                      <a:pt x="257" y="102"/>
                    </a:lnTo>
                    <a:lnTo>
                      <a:pt x="276" y="88"/>
                    </a:lnTo>
                    <a:lnTo>
                      <a:pt x="290" y="69"/>
                    </a:lnTo>
                    <a:lnTo>
                      <a:pt x="282"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69" name="Freeform 1909">
                <a:extLst>
                  <a:ext uri="{FF2B5EF4-FFF2-40B4-BE49-F238E27FC236}">
                    <a16:creationId xmlns:a16="http://schemas.microsoft.com/office/drawing/2014/main" id="{33D7076A-B6A2-862C-3350-07E59D8EBBE7}"/>
                  </a:ext>
                </a:extLst>
              </p:cNvPr>
              <p:cNvSpPr>
                <a:spLocks/>
              </p:cNvSpPr>
              <p:nvPr/>
            </p:nvSpPr>
            <p:spPr bwMode="auto">
              <a:xfrm>
                <a:off x="4333" y="2527"/>
                <a:ext cx="66" cy="79"/>
              </a:xfrm>
              <a:custGeom>
                <a:avLst/>
                <a:gdLst>
                  <a:gd name="T0" fmla="*/ 0 w 199"/>
                  <a:gd name="T1" fmla="*/ 8 h 237"/>
                  <a:gd name="T2" fmla="*/ 11 w 199"/>
                  <a:gd name="T3" fmla="*/ 14 h 237"/>
                  <a:gd name="T4" fmla="*/ 25 w 199"/>
                  <a:gd name="T5" fmla="*/ 22 h 237"/>
                  <a:gd name="T6" fmla="*/ 40 w 199"/>
                  <a:gd name="T7" fmla="*/ 31 h 237"/>
                  <a:gd name="T8" fmla="*/ 57 w 199"/>
                  <a:gd name="T9" fmla="*/ 41 h 237"/>
                  <a:gd name="T10" fmla="*/ 76 w 199"/>
                  <a:gd name="T11" fmla="*/ 53 h 237"/>
                  <a:gd name="T12" fmla="*/ 94 w 199"/>
                  <a:gd name="T13" fmla="*/ 66 h 237"/>
                  <a:gd name="T14" fmla="*/ 112 w 199"/>
                  <a:gd name="T15" fmla="*/ 77 h 237"/>
                  <a:gd name="T16" fmla="*/ 130 w 199"/>
                  <a:gd name="T17" fmla="*/ 92 h 237"/>
                  <a:gd name="T18" fmla="*/ 146 w 199"/>
                  <a:gd name="T19" fmla="*/ 108 h 237"/>
                  <a:gd name="T20" fmla="*/ 162 w 199"/>
                  <a:gd name="T21" fmla="*/ 123 h 237"/>
                  <a:gd name="T22" fmla="*/ 174 w 199"/>
                  <a:gd name="T23" fmla="*/ 140 h 237"/>
                  <a:gd name="T24" fmla="*/ 180 w 199"/>
                  <a:gd name="T25" fmla="*/ 156 h 237"/>
                  <a:gd name="T26" fmla="*/ 186 w 199"/>
                  <a:gd name="T27" fmla="*/ 176 h 237"/>
                  <a:gd name="T28" fmla="*/ 187 w 199"/>
                  <a:gd name="T29" fmla="*/ 193 h 237"/>
                  <a:gd name="T30" fmla="*/ 184 w 199"/>
                  <a:gd name="T31" fmla="*/ 212 h 237"/>
                  <a:gd name="T32" fmla="*/ 174 w 199"/>
                  <a:gd name="T33" fmla="*/ 231 h 237"/>
                  <a:gd name="T34" fmla="*/ 184 w 199"/>
                  <a:gd name="T35" fmla="*/ 237 h 237"/>
                  <a:gd name="T36" fmla="*/ 196 w 199"/>
                  <a:gd name="T37" fmla="*/ 214 h 237"/>
                  <a:gd name="T38" fmla="*/ 199 w 199"/>
                  <a:gd name="T39" fmla="*/ 193 h 237"/>
                  <a:gd name="T40" fmla="*/ 198 w 199"/>
                  <a:gd name="T41" fmla="*/ 172 h 237"/>
                  <a:gd name="T42" fmla="*/ 192 w 199"/>
                  <a:gd name="T43" fmla="*/ 154 h 237"/>
                  <a:gd name="T44" fmla="*/ 183 w 199"/>
                  <a:gd name="T45" fmla="*/ 135 h 237"/>
                  <a:gd name="T46" fmla="*/ 170 w 199"/>
                  <a:gd name="T47" fmla="*/ 117 h 237"/>
                  <a:gd name="T48" fmla="*/ 155 w 199"/>
                  <a:gd name="T49" fmla="*/ 99 h 237"/>
                  <a:gd name="T50" fmla="*/ 138 w 199"/>
                  <a:gd name="T51" fmla="*/ 83 h 237"/>
                  <a:gd name="T52" fmla="*/ 118 w 199"/>
                  <a:gd name="T53" fmla="*/ 69 h 237"/>
                  <a:gd name="T54" fmla="*/ 100 w 199"/>
                  <a:gd name="T55" fmla="*/ 56 h 237"/>
                  <a:gd name="T56" fmla="*/ 81 w 199"/>
                  <a:gd name="T57" fmla="*/ 44 h 237"/>
                  <a:gd name="T58" fmla="*/ 63 w 199"/>
                  <a:gd name="T59" fmla="*/ 33 h 237"/>
                  <a:gd name="T60" fmla="*/ 46 w 199"/>
                  <a:gd name="T61" fmla="*/ 22 h 237"/>
                  <a:gd name="T62" fmla="*/ 30 w 199"/>
                  <a:gd name="T63" fmla="*/ 14 h 237"/>
                  <a:gd name="T64" fmla="*/ 15 w 199"/>
                  <a:gd name="T65" fmla="*/ 5 h 237"/>
                  <a:gd name="T66" fmla="*/ 6 w 199"/>
                  <a:gd name="T67" fmla="*/ 0 h 237"/>
                  <a:gd name="T68" fmla="*/ 0 w 199"/>
                  <a:gd name="T69" fmla="*/ 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9" h="237">
                    <a:moveTo>
                      <a:pt x="0" y="8"/>
                    </a:moveTo>
                    <a:lnTo>
                      <a:pt x="11" y="14"/>
                    </a:lnTo>
                    <a:lnTo>
                      <a:pt x="25" y="22"/>
                    </a:lnTo>
                    <a:lnTo>
                      <a:pt x="40" y="31"/>
                    </a:lnTo>
                    <a:lnTo>
                      <a:pt x="57" y="41"/>
                    </a:lnTo>
                    <a:lnTo>
                      <a:pt x="76" y="53"/>
                    </a:lnTo>
                    <a:lnTo>
                      <a:pt x="94" y="66"/>
                    </a:lnTo>
                    <a:lnTo>
                      <a:pt x="112" y="77"/>
                    </a:lnTo>
                    <a:lnTo>
                      <a:pt x="130" y="92"/>
                    </a:lnTo>
                    <a:lnTo>
                      <a:pt x="146" y="108"/>
                    </a:lnTo>
                    <a:lnTo>
                      <a:pt x="162" y="123"/>
                    </a:lnTo>
                    <a:lnTo>
                      <a:pt x="174" y="140"/>
                    </a:lnTo>
                    <a:lnTo>
                      <a:pt x="180" y="156"/>
                    </a:lnTo>
                    <a:lnTo>
                      <a:pt x="186" y="176"/>
                    </a:lnTo>
                    <a:lnTo>
                      <a:pt x="187" y="193"/>
                    </a:lnTo>
                    <a:lnTo>
                      <a:pt x="184" y="212"/>
                    </a:lnTo>
                    <a:lnTo>
                      <a:pt x="174" y="231"/>
                    </a:lnTo>
                    <a:lnTo>
                      <a:pt x="184" y="237"/>
                    </a:lnTo>
                    <a:lnTo>
                      <a:pt x="196" y="214"/>
                    </a:lnTo>
                    <a:lnTo>
                      <a:pt x="199" y="193"/>
                    </a:lnTo>
                    <a:lnTo>
                      <a:pt x="198" y="172"/>
                    </a:lnTo>
                    <a:lnTo>
                      <a:pt x="192" y="154"/>
                    </a:lnTo>
                    <a:lnTo>
                      <a:pt x="183" y="135"/>
                    </a:lnTo>
                    <a:lnTo>
                      <a:pt x="170" y="117"/>
                    </a:lnTo>
                    <a:lnTo>
                      <a:pt x="155" y="99"/>
                    </a:lnTo>
                    <a:lnTo>
                      <a:pt x="138" y="83"/>
                    </a:lnTo>
                    <a:lnTo>
                      <a:pt x="118" y="69"/>
                    </a:lnTo>
                    <a:lnTo>
                      <a:pt x="100" y="56"/>
                    </a:lnTo>
                    <a:lnTo>
                      <a:pt x="81" y="44"/>
                    </a:lnTo>
                    <a:lnTo>
                      <a:pt x="63" y="33"/>
                    </a:lnTo>
                    <a:lnTo>
                      <a:pt x="46" y="22"/>
                    </a:lnTo>
                    <a:lnTo>
                      <a:pt x="30" y="14"/>
                    </a:lnTo>
                    <a:lnTo>
                      <a:pt x="15" y="5"/>
                    </a:lnTo>
                    <a:lnTo>
                      <a:pt x="6"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470" name="Freeform 1910">
                <a:extLst>
                  <a:ext uri="{FF2B5EF4-FFF2-40B4-BE49-F238E27FC236}">
                    <a16:creationId xmlns:a16="http://schemas.microsoft.com/office/drawing/2014/main" id="{9EB3070C-18FF-C85C-1864-8640B59624DD}"/>
                  </a:ext>
                </a:extLst>
              </p:cNvPr>
              <p:cNvSpPr>
                <a:spLocks/>
              </p:cNvSpPr>
              <p:nvPr/>
            </p:nvSpPr>
            <p:spPr bwMode="auto">
              <a:xfrm>
                <a:off x="4166" y="2117"/>
                <a:ext cx="62" cy="92"/>
              </a:xfrm>
              <a:custGeom>
                <a:avLst/>
                <a:gdLst>
                  <a:gd name="T0" fmla="*/ 186 w 186"/>
                  <a:gd name="T1" fmla="*/ 41 h 276"/>
                  <a:gd name="T2" fmla="*/ 169 w 186"/>
                  <a:gd name="T3" fmla="*/ 44 h 276"/>
                  <a:gd name="T4" fmla="*/ 150 w 186"/>
                  <a:gd name="T5" fmla="*/ 43 h 276"/>
                  <a:gd name="T6" fmla="*/ 133 w 186"/>
                  <a:gd name="T7" fmla="*/ 36 h 276"/>
                  <a:gd name="T8" fmla="*/ 115 w 186"/>
                  <a:gd name="T9" fmla="*/ 27 h 276"/>
                  <a:gd name="T10" fmla="*/ 96 w 186"/>
                  <a:gd name="T11" fmla="*/ 16 h 276"/>
                  <a:gd name="T12" fmla="*/ 78 w 186"/>
                  <a:gd name="T13" fmla="*/ 7 h 276"/>
                  <a:gd name="T14" fmla="*/ 60 w 186"/>
                  <a:gd name="T15" fmla="*/ 0 h 276"/>
                  <a:gd name="T16" fmla="*/ 41 w 186"/>
                  <a:gd name="T17" fmla="*/ 0 h 276"/>
                  <a:gd name="T18" fmla="*/ 28 w 186"/>
                  <a:gd name="T19" fmla="*/ 7 h 276"/>
                  <a:gd name="T20" fmla="*/ 18 w 186"/>
                  <a:gd name="T21" fmla="*/ 20 h 276"/>
                  <a:gd name="T22" fmla="*/ 8 w 186"/>
                  <a:gd name="T23" fmla="*/ 35 h 276"/>
                  <a:gd name="T24" fmla="*/ 2 w 186"/>
                  <a:gd name="T25" fmla="*/ 55 h 276"/>
                  <a:gd name="T26" fmla="*/ 0 w 186"/>
                  <a:gd name="T27" fmla="*/ 76 h 276"/>
                  <a:gd name="T28" fmla="*/ 1 w 186"/>
                  <a:gd name="T29" fmla="*/ 96 h 276"/>
                  <a:gd name="T30" fmla="*/ 5 w 186"/>
                  <a:gd name="T31" fmla="*/ 115 h 276"/>
                  <a:gd name="T32" fmla="*/ 11 w 186"/>
                  <a:gd name="T33" fmla="*/ 130 h 276"/>
                  <a:gd name="T34" fmla="*/ 26 w 186"/>
                  <a:gd name="T35" fmla="*/ 150 h 276"/>
                  <a:gd name="T36" fmla="*/ 41 w 186"/>
                  <a:gd name="T37" fmla="*/ 168 h 276"/>
                  <a:gd name="T38" fmla="*/ 59 w 186"/>
                  <a:gd name="T39" fmla="*/ 185 h 276"/>
                  <a:gd name="T40" fmla="*/ 75 w 186"/>
                  <a:gd name="T41" fmla="*/ 202 h 276"/>
                  <a:gd name="T42" fmla="*/ 92 w 186"/>
                  <a:gd name="T43" fmla="*/ 221 h 276"/>
                  <a:gd name="T44" fmla="*/ 108 w 186"/>
                  <a:gd name="T45" fmla="*/ 237 h 276"/>
                  <a:gd name="T46" fmla="*/ 124 w 186"/>
                  <a:gd name="T47" fmla="*/ 256 h 276"/>
                  <a:gd name="T48" fmla="*/ 137 w 186"/>
                  <a:gd name="T49" fmla="*/ 276 h 276"/>
                  <a:gd name="T50" fmla="*/ 135 w 186"/>
                  <a:gd name="T51" fmla="*/ 266 h 276"/>
                  <a:gd name="T52" fmla="*/ 130 w 186"/>
                  <a:gd name="T53" fmla="*/ 256 h 276"/>
                  <a:gd name="T54" fmla="*/ 124 w 186"/>
                  <a:gd name="T55" fmla="*/ 249 h 276"/>
                  <a:gd name="T56" fmla="*/ 116 w 186"/>
                  <a:gd name="T57" fmla="*/ 241 h 276"/>
                  <a:gd name="T58" fmla="*/ 108 w 186"/>
                  <a:gd name="T59" fmla="*/ 235 h 276"/>
                  <a:gd name="T60" fmla="*/ 101 w 186"/>
                  <a:gd name="T61" fmla="*/ 228 h 276"/>
                  <a:gd name="T62" fmla="*/ 95 w 186"/>
                  <a:gd name="T63" fmla="*/ 220 h 276"/>
                  <a:gd name="T64" fmla="*/ 89 w 186"/>
                  <a:gd name="T65" fmla="*/ 21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276">
                    <a:moveTo>
                      <a:pt x="186" y="41"/>
                    </a:moveTo>
                    <a:lnTo>
                      <a:pt x="169" y="44"/>
                    </a:lnTo>
                    <a:lnTo>
                      <a:pt x="150" y="43"/>
                    </a:lnTo>
                    <a:lnTo>
                      <a:pt x="133" y="36"/>
                    </a:lnTo>
                    <a:lnTo>
                      <a:pt x="115" y="27"/>
                    </a:lnTo>
                    <a:lnTo>
                      <a:pt x="96" y="16"/>
                    </a:lnTo>
                    <a:lnTo>
                      <a:pt x="78" y="7"/>
                    </a:lnTo>
                    <a:lnTo>
                      <a:pt x="60" y="0"/>
                    </a:lnTo>
                    <a:lnTo>
                      <a:pt x="41" y="0"/>
                    </a:lnTo>
                    <a:lnTo>
                      <a:pt x="28" y="7"/>
                    </a:lnTo>
                    <a:lnTo>
                      <a:pt x="18" y="20"/>
                    </a:lnTo>
                    <a:lnTo>
                      <a:pt x="8" y="35"/>
                    </a:lnTo>
                    <a:lnTo>
                      <a:pt x="2" y="55"/>
                    </a:lnTo>
                    <a:lnTo>
                      <a:pt x="0" y="76"/>
                    </a:lnTo>
                    <a:lnTo>
                      <a:pt x="1" y="96"/>
                    </a:lnTo>
                    <a:lnTo>
                      <a:pt x="5" y="115"/>
                    </a:lnTo>
                    <a:lnTo>
                      <a:pt x="11" y="130"/>
                    </a:lnTo>
                    <a:lnTo>
                      <a:pt x="26" y="150"/>
                    </a:lnTo>
                    <a:lnTo>
                      <a:pt x="41" y="168"/>
                    </a:lnTo>
                    <a:lnTo>
                      <a:pt x="59" y="185"/>
                    </a:lnTo>
                    <a:lnTo>
                      <a:pt x="75" y="202"/>
                    </a:lnTo>
                    <a:lnTo>
                      <a:pt x="92" y="221"/>
                    </a:lnTo>
                    <a:lnTo>
                      <a:pt x="108" y="237"/>
                    </a:lnTo>
                    <a:lnTo>
                      <a:pt x="124" y="256"/>
                    </a:lnTo>
                    <a:lnTo>
                      <a:pt x="137" y="276"/>
                    </a:lnTo>
                    <a:lnTo>
                      <a:pt x="135" y="266"/>
                    </a:lnTo>
                    <a:lnTo>
                      <a:pt x="130" y="256"/>
                    </a:lnTo>
                    <a:lnTo>
                      <a:pt x="124" y="249"/>
                    </a:lnTo>
                    <a:lnTo>
                      <a:pt x="116" y="241"/>
                    </a:lnTo>
                    <a:lnTo>
                      <a:pt x="108" y="235"/>
                    </a:lnTo>
                    <a:lnTo>
                      <a:pt x="101" y="228"/>
                    </a:lnTo>
                    <a:lnTo>
                      <a:pt x="95" y="220"/>
                    </a:lnTo>
                    <a:lnTo>
                      <a:pt x="89" y="212"/>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71" name="Freeform 1911">
                <a:extLst>
                  <a:ext uri="{FF2B5EF4-FFF2-40B4-BE49-F238E27FC236}">
                    <a16:creationId xmlns:a16="http://schemas.microsoft.com/office/drawing/2014/main" id="{23947CB3-E078-6613-ABA5-3EF299160C14}"/>
                  </a:ext>
                </a:extLst>
              </p:cNvPr>
              <p:cNvSpPr>
                <a:spLocks/>
              </p:cNvSpPr>
              <p:nvPr/>
            </p:nvSpPr>
            <p:spPr bwMode="auto">
              <a:xfrm>
                <a:off x="4243" y="2776"/>
                <a:ext cx="28" cy="7"/>
              </a:xfrm>
              <a:custGeom>
                <a:avLst/>
                <a:gdLst>
                  <a:gd name="T0" fmla="*/ 0 w 85"/>
                  <a:gd name="T1" fmla="*/ 0 h 21"/>
                  <a:gd name="T2" fmla="*/ 11 w 85"/>
                  <a:gd name="T3" fmla="*/ 7 h 21"/>
                  <a:gd name="T4" fmla="*/ 20 w 85"/>
                  <a:gd name="T5" fmla="*/ 13 h 21"/>
                  <a:gd name="T6" fmla="*/ 31 w 85"/>
                  <a:gd name="T7" fmla="*/ 15 h 21"/>
                  <a:gd name="T8" fmla="*/ 41 w 85"/>
                  <a:gd name="T9" fmla="*/ 16 h 21"/>
                  <a:gd name="T10" fmla="*/ 52 w 85"/>
                  <a:gd name="T11" fmla="*/ 19 h 21"/>
                  <a:gd name="T12" fmla="*/ 64 w 85"/>
                  <a:gd name="T13" fmla="*/ 19 h 21"/>
                  <a:gd name="T14" fmla="*/ 74 w 85"/>
                  <a:gd name="T15" fmla="*/ 20 h 21"/>
                  <a:gd name="T16" fmla="*/ 85 w 85"/>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1">
                    <a:moveTo>
                      <a:pt x="0" y="0"/>
                    </a:moveTo>
                    <a:lnTo>
                      <a:pt x="11" y="7"/>
                    </a:lnTo>
                    <a:lnTo>
                      <a:pt x="20" y="13"/>
                    </a:lnTo>
                    <a:lnTo>
                      <a:pt x="31" y="15"/>
                    </a:lnTo>
                    <a:lnTo>
                      <a:pt x="41" y="16"/>
                    </a:lnTo>
                    <a:lnTo>
                      <a:pt x="52" y="19"/>
                    </a:lnTo>
                    <a:lnTo>
                      <a:pt x="64" y="19"/>
                    </a:lnTo>
                    <a:lnTo>
                      <a:pt x="74" y="20"/>
                    </a:lnTo>
                    <a:lnTo>
                      <a:pt x="85" y="2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72" name="Freeform 1912">
                <a:extLst>
                  <a:ext uri="{FF2B5EF4-FFF2-40B4-BE49-F238E27FC236}">
                    <a16:creationId xmlns:a16="http://schemas.microsoft.com/office/drawing/2014/main" id="{F18E8F08-961C-572D-FC2A-2AF45DF5F3BB}"/>
                  </a:ext>
                </a:extLst>
              </p:cNvPr>
              <p:cNvSpPr>
                <a:spLocks/>
              </p:cNvSpPr>
              <p:nvPr/>
            </p:nvSpPr>
            <p:spPr bwMode="auto">
              <a:xfrm>
                <a:off x="4261" y="2770"/>
                <a:ext cx="20" cy="6"/>
              </a:xfrm>
              <a:custGeom>
                <a:avLst/>
                <a:gdLst>
                  <a:gd name="T0" fmla="*/ 0 w 62"/>
                  <a:gd name="T1" fmla="*/ 0 h 17"/>
                  <a:gd name="T2" fmla="*/ 6 w 62"/>
                  <a:gd name="T3" fmla="*/ 9 h 17"/>
                  <a:gd name="T4" fmla="*/ 14 w 62"/>
                  <a:gd name="T5" fmla="*/ 11 h 17"/>
                  <a:gd name="T6" fmla="*/ 23 w 62"/>
                  <a:gd name="T7" fmla="*/ 11 h 17"/>
                  <a:gd name="T8" fmla="*/ 31 w 62"/>
                  <a:gd name="T9" fmla="*/ 11 h 17"/>
                  <a:gd name="T10" fmla="*/ 39 w 62"/>
                  <a:gd name="T11" fmla="*/ 10 h 17"/>
                  <a:gd name="T12" fmla="*/ 46 w 62"/>
                  <a:gd name="T13" fmla="*/ 10 h 17"/>
                  <a:gd name="T14" fmla="*/ 54 w 62"/>
                  <a:gd name="T15" fmla="*/ 12 h 17"/>
                  <a:gd name="T16" fmla="*/ 62 w 62"/>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7">
                    <a:moveTo>
                      <a:pt x="0" y="0"/>
                    </a:moveTo>
                    <a:lnTo>
                      <a:pt x="6" y="9"/>
                    </a:lnTo>
                    <a:lnTo>
                      <a:pt x="14" y="11"/>
                    </a:lnTo>
                    <a:lnTo>
                      <a:pt x="23" y="11"/>
                    </a:lnTo>
                    <a:lnTo>
                      <a:pt x="31" y="11"/>
                    </a:lnTo>
                    <a:lnTo>
                      <a:pt x="39" y="10"/>
                    </a:lnTo>
                    <a:lnTo>
                      <a:pt x="46" y="10"/>
                    </a:lnTo>
                    <a:lnTo>
                      <a:pt x="54" y="12"/>
                    </a:lnTo>
                    <a:lnTo>
                      <a:pt x="62" y="1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73" name="Freeform 1913">
                <a:extLst>
                  <a:ext uri="{FF2B5EF4-FFF2-40B4-BE49-F238E27FC236}">
                    <a16:creationId xmlns:a16="http://schemas.microsoft.com/office/drawing/2014/main" id="{8910080E-E66E-D7F9-41CC-85AAC5A75C9A}"/>
                  </a:ext>
                </a:extLst>
              </p:cNvPr>
              <p:cNvSpPr>
                <a:spLocks/>
              </p:cNvSpPr>
              <p:nvPr/>
            </p:nvSpPr>
            <p:spPr bwMode="auto">
              <a:xfrm>
                <a:off x="4279" y="2752"/>
                <a:ext cx="19" cy="6"/>
              </a:xfrm>
              <a:custGeom>
                <a:avLst/>
                <a:gdLst>
                  <a:gd name="T0" fmla="*/ 0 w 59"/>
                  <a:gd name="T1" fmla="*/ 0 h 17"/>
                  <a:gd name="T2" fmla="*/ 6 w 59"/>
                  <a:gd name="T3" fmla="*/ 4 h 17"/>
                  <a:gd name="T4" fmla="*/ 13 w 59"/>
                  <a:gd name="T5" fmla="*/ 8 h 17"/>
                  <a:gd name="T6" fmla="*/ 22 w 59"/>
                  <a:gd name="T7" fmla="*/ 8 h 17"/>
                  <a:gd name="T8" fmla="*/ 31 w 59"/>
                  <a:gd name="T9" fmla="*/ 7 h 17"/>
                  <a:gd name="T10" fmla="*/ 39 w 59"/>
                  <a:gd name="T11" fmla="*/ 4 h 17"/>
                  <a:gd name="T12" fmla="*/ 46 w 59"/>
                  <a:gd name="T13" fmla="*/ 7 h 17"/>
                  <a:gd name="T14" fmla="*/ 53 w 59"/>
                  <a:gd name="T15" fmla="*/ 10 h 17"/>
                  <a:gd name="T16" fmla="*/ 59 w 59"/>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7">
                    <a:moveTo>
                      <a:pt x="0" y="0"/>
                    </a:moveTo>
                    <a:lnTo>
                      <a:pt x="6" y="4"/>
                    </a:lnTo>
                    <a:lnTo>
                      <a:pt x="13" y="8"/>
                    </a:lnTo>
                    <a:lnTo>
                      <a:pt x="22" y="8"/>
                    </a:lnTo>
                    <a:lnTo>
                      <a:pt x="31" y="7"/>
                    </a:lnTo>
                    <a:lnTo>
                      <a:pt x="39" y="4"/>
                    </a:lnTo>
                    <a:lnTo>
                      <a:pt x="46" y="7"/>
                    </a:lnTo>
                    <a:lnTo>
                      <a:pt x="53" y="10"/>
                    </a:lnTo>
                    <a:lnTo>
                      <a:pt x="59" y="1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74" name="Freeform 1914">
                <a:extLst>
                  <a:ext uri="{FF2B5EF4-FFF2-40B4-BE49-F238E27FC236}">
                    <a16:creationId xmlns:a16="http://schemas.microsoft.com/office/drawing/2014/main" id="{61612092-5660-91BC-A9AF-9698EB4606DC}"/>
                  </a:ext>
                </a:extLst>
              </p:cNvPr>
              <p:cNvSpPr>
                <a:spLocks/>
              </p:cNvSpPr>
              <p:nvPr/>
            </p:nvSpPr>
            <p:spPr bwMode="auto">
              <a:xfrm>
                <a:off x="4294" y="2746"/>
                <a:ext cx="17" cy="1"/>
              </a:xfrm>
              <a:custGeom>
                <a:avLst/>
                <a:gdLst>
                  <a:gd name="T0" fmla="*/ 0 w 49"/>
                  <a:gd name="T1" fmla="*/ 2 h 2"/>
                  <a:gd name="T2" fmla="*/ 6 w 49"/>
                  <a:gd name="T3" fmla="*/ 0 h 2"/>
                  <a:gd name="T4" fmla="*/ 13 w 49"/>
                  <a:gd name="T5" fmla="*/ 0 h 2"/>
                  <a:gd name="T6" fmla="*/ 18 w 49"/>
                  <a:gd name="T7" fmla="*/ 0 h 2"/>
                  <a:gd name="T8" fmla="*/ 25 w 49"/>
                  <a:gd name="T9" fmla="*/ 0 h 2"/>
                  <a:gd name="T10" fmla="*/ 30 w 49"/>
                  <a:gd name="T11" fmla="*/ 1 h 2"/>
                  <a:gd name="T12" fmla="*/ 38 w 49"/>
                  <a:gd name="T13" fmla="*/ 2 h 2"/>
                  <a:gd name="T14" fmla="*/ 43 w 49"/>
                  <a:gd name="T15" fmla="*/ 2 h 2"/>
                  <a:gd name="T16" fmla="*/ 49 w 49"/>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
                    <a:moveTo>
                      <a:pt x="0" y="2"/>
                    </a:moveTo>
                    <a:lnTo>
                      <a:pt x="6" y="0"/>
                    </a:lnTo>
                    <a:lnTo>
                      <a:pt x="13" y="0"/>
                    </a:lnTo>
                    <a:lnTo>
                      <a:pt x="18" y="0"/>
                    </a:lnTo>
                    <a:lnTo>
                      <a:pt x="25" y="0"/>
                    </a:lnTo>
                    <a:lnTo>
                      <a:pt x="30" y="1"/>
                    </a:lnTo>
                    <a:lnTo>
                      <a:pt x="38" y="2"/>
                    </a:lnTo>
                    <a:lnTo>
                      <a:pt x="43" y="2"/>
                    </a:lnTo>
                    <a:lnTo>
                      <a:pt x="49" y="2"/>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75" name="Freeform 1915">
                <a:extLst>
                  <a:ext uri="{FF2B5EF4-FFF2-40B4-BE49-F238E27FC236}">
                    <a16:creationId xmlns:a16="http://schemas.microsoft.com/office/drawing/2014/main" id="{CD97510A-AEBB-A575-8691-9B163EEC3145}"/>
                  </a:ext>
                </a:extLst>
              </p:cNvPr>
              <p:cNvSpPr>
                <a:spLocks/>
              </p:cNvSpPr>
              <p:nvPr/>
            </p:nvSpPr>
            <p:spPr bwMode="auto">
              <a:xfrm>
                <a:off x="4304" y="2735"/>
                <a:ext cx="22" cy="3"/>
              </a:xfrm>
              <a:custGeom>
                <a:avLst/>
                <a:gdLst>
                  <a:gd name="T0" fmla="*/ 0 w 66"/>
                  <a:gd name="T1" fmla="*/ 0 h 9"/>
                  <a:gd name="T2" fmla="*/ 8 w 66"/>
                  <a:gd name="T3" fmla="*/ 2 h 9"/>
                  <a:gd name="T4" fmla="*/ 17 w 66"/>
                  <a:gd name="T5" fmla="*/ 5 h 9"/>
                  <a:gd name="T6" fmla="*/ 26 w 66"/>
                  <a:gd name="T7" fmla="*/ 5 h 9"/>
                  <a:gd name="T8" fmla="*/ 34 w 66"/>
                  <a:gd name="T9" fmla="*/ 5 h 9"/>
                  <a:gd name="T10" fmla="*/ 41 w 66"/>
                  <a:gd name="T11" fmla="*/ 6 h 9"/>
                  <a:gd name="T12" fmla="*/ 49 w 66"/>
                  <a:gd name="T13" fmla="*/ 6 h 9"/>
                  <a:gd name="T14" fmla="*/ 58 w 66"/>
                  <a:gd name="T15" fmla="*/ 7 h 9"/>
                  <a:gd name="T16" fmla="*/ 66 w 6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9">
                    <a:moveTo>
                      <a:pt x="0" y="0"/>
                    </a:moveTo>
                    <a:lnTo>
                      <a:pt x="8" y="2"/>
                    </a:lnTo>
                    <a:lnTo>
                      <a:pt x="17" y="5"/>
                    </a:lnTo>
                    <a:lnTo>
                      <a:pt x="26" y="5"/>
                    </a:lnTo>
                    <a:lnTo>
                      <a:pt x="34" y="5"/>
                    </a:lnTo>
                    <a:lnTo>
                      <a:pt x="41" y="6"/>
                    </a:lnTo>
                    <a:lnTo>
                      <a:pt x="49" y="6"/>
                    </a:lnTo>
                    <a:lnTo>
                      <a:pt x="58" y="7"/>
                    </a:lnTo>
                    <a:lnTo>
                      <a:pt x="66" y="9"/>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76" name="Freeform 1916">
                <a:extLst>
                  <a:ext uri="{FF2B5EF4-FFF2-40B4-BE49-F238E27FC236}">
                    <a16:creationId xmlns:a16="http://schemas.microsoft.com/office/drawing/2014/main" id="{8CCEAC23-23BE-56A8-B5E6-2C2DD95878E0}"/>
                  </a:ext>
                </a:extLst>
              </p:cNvPr>
              <p:cNvSpPr>
                <a:spLocks/>
              </p:cNvSpPr>
              <p:nvPr/>
            </p:nvSpPr>
            <p:spPr bwMode="auto">
              <a:xfrm>
                <a:off x="4323" y="2721"/>
                <a:ext cx="19" cy="7"/>
              </a:xfrm>
              <a:custGeom>
                <a:avLst/>
                <a:gdLst>
                  <a:gd name="T0" fmla="*/ 0 w 57"/>
                  <a:gd name="T1" fmla="*/ 0 h 20"/>
                  <a:gd name="T2" fmla="*/ 7 w 57"/>
                  <a:gd name="T3" fmla="*/ 1 h 20"/>
                  <a:gd name="T4" fmla="*/ 13 w 57"/>
                  <a:gd name="T5" fmla="*/ 2 h 20"/>
                  <a:gd name="T6" fmla="*/ 22 w 57"/>
                  <a:gd name="T7" fmla="*/ 2 h 20"/>
                  <a:gd name="T8" fmla="*/ 30 w 57"/>
                  <a:gd name="T9" fmla="*/ 3 h 20"/>
                  <a:gd name="T10" fmla="*/ 37 w 57"/>
                  <a:gd name="T11" fmla="*/ 5 h 20"/>
                  <a:gd name="T12" fmla="*/ 44 w 57"/>
                  <a:gd name="T13" fmla="*/ 8 h 20"/>
                  <a:gd name="T14" fmla="*/ 51 w 57"/>
                  <a:gd name="T15" fmla="*/ 12 h 20"/>
                  <a:gd name="T16" fmla="*/ 57 w 57"/>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20">
                    <a:moveTo>
                      <a:pt x="0" y="0"/>
                    </a:moveTo>
                    <a:lnTo>
                      <a:pt x="7" y="1"/>
                    </a:lnTo>
                    <a:lnTo>
                      <a:pt x="13" y="2"/>
                    </a:lnTo>
                    <a:lnTo>
                      <a:pt x="22" y="2"/>
                    </a:lnTo>
                    <a:lnTo>
                      <a:pt x="30" y="3"/>
                    </a:lnTo>
                    <a:lnTo>
                      <a:pt x="37" y="5"/>
                    </a:lnTo>
                    <a:lnTo>
                      <a:pt x="44" y="8"/>
                    </a:lnTo>
                    <a:lnTo>
                      <a:pt x="51" y="12"/>
                    </a:lnTo>
                    <a:lnTo>
                      <a:pt x="57" y="2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77" name="Freeform 1917">
                <a:extLst>
                  <a:ext uri="{FF2B5EF4-FFF2-40B4-BE49-F238E27FC236}">
                    <a16:creationId xmlns:a16="http://schemas.microsoft.com/office/drawing/2014/main" id="{9D1547A1-7169-0240-3E7A-DF226CD0D525}"/>
                  </a:ext>
                </a:extLst>
              </p:cNvPr>
              <p:cNvSpPr>
                <a:spLocks/>
              </p:cNvSpPr>
              <p:nvPr/>
            </p:nvSpPr>
            <p:spPr bwMode="auto">
              <a:xfrm>
                <a:off x="4322" y="2730"/>
                <a:ext cx="10" cy="3"/>
              </a:xfrm>
              <a:custGeom>
                <a:avLst/>
                <a:gdLst>
                  <a:gd name="T0" fmla="*/ 0 w 31"/>
                  <a:gd name="T1" fmla="*/ 0 h 8"/>
                  <a:gd name="T2" fmla="*/ 7 w 31"/>
                  <a:gd name="T3" fmla="*/ 2 h 8"/>
                  <a:gd name="T4" fmla="*/ 15 w 31"/>
                  <a:gd name="T5" fmla="*/ 3 h 8"/>
                  <a:gd name="T6" fmla="*/ 24 w 31"/>
                  <a:gd name="T7" fmla="*/ 5 h 8"/>
                  <a:gd name="T8" fmla="*/ 31 w 31"/>
                  <a:gd name="T9" fmla="*/ 8 h 8"/>
                </a:gdLst>
                <a:ahLst/>
                <a:cxnLst>
                  <a:cxn ang="0">
                    <a:pos x="T0" y="T1"/>
                  </a:cxn>
                  <a:cxn ang="0">
                    <a:pos x="T2" y="T3"/>
                  </a:cxn>
                  <a:cxn ang="0">
                    <a:pos x="T4" y="T5"/>
                  </a:cxn>
                  <a:cxn ang="0">
                    <a:pos x="T6" y="T7"/>
                  </a:cxn>
                  <a:cxn ang="0">
                    <a:pos x="T8" y="T9"/>
                  </a:cxn>
                </a:cxnLst>
                <a:rect l="0" t="0" r="r" b="b"/>
                <a:pathLst>
                  <a:path w="31" h="8">
                    <a:moveTo>
                      <a:pt x="0" y="0"/>
                    </a:moveTo>
                    <a:lnTo>
                      <a:pt x="7" y="2"/>
                    </a:lnTo>
                    <a:lnTo>
                      <a:pt x="15" y="3"/>
                    </a:lnTo>
                    <a:lnTo>
                      <a:pt x="24" y="5"/>
                    </a:lnTo>
                    <a:lnTo>
                      <a:pt x="31" y="8"/>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78" name="Freeform 1918">
                <a:extLst>
                  <a:ext uri="{FF2B5EF4-FFF2-40B4-BE49-F238E27FC236}">
                    <a16:creationId xmlns:a16="http://schemas.microsoft.com/office/drawing/2014/main" id="{50DBED9A-B755-4FC0-753B-2E02EC294B62}"/>
                  </a:ext>
                </a:extLst>
              </p:cNvPr>
              <p:cNvSpPr>
                <a:spLocks/>
              </p:cNvSpPr>
              <p:nvPr/>
            </p:nvSpPr>
            <p:spPr bwMode="auto">
              <a:xfrm>
                <a:off x="4348" y="2714"/>
                <a:ext cx="3" cy="14"/>
              </a:xfrm>
              <a:custGeom>
                <a:avLst/>
                <a:gdLst>
                  <a:gd name="T0" fmla="*/ 0 w 10"/>
                  <a:gd name="T1" fmla="*/ 0 h 41"/>
                  <a:gd name="T2" fmla="*/ 0 w 10"/>
                  <a:gd name="T3" fmla="*/ 12 h 41"/>
                  <a:gd name="T4" fmla="*/ 2 w 10"/>
                  <a:gd name="T5" fmla="*/ 21 h 41"/>
                  <a:gd name="T6" fmla="*/ 4 w 10"/>
                  <a:gd name="T7" fmla="*/ 30 h 41"/>
                  <a:gd name="T8" fmla="*/ 10 w 10"/>
                  <a:gd name="T9" fmla="*/ 41 h 41"/>
                </a:gdLst>
                <a:ahLst/>
                <a:cxnLst>
                  <a:cxn ang="0">
                    <a:pos x="T0" y="T1"/>
                  </a:cxn>
                  <a:cxn ang="0">
                    <a:pos x="T2" y="T3"/>
                  </a:cxn>
                  <a:cxn ang="0">
                    <a:pos x="T4" y="T5"/>
                  </a:cxn>
                  <a:cxn ang="0">
                    <a:pos x="T6" y="T7"/>
                  </a:cxn>
                  <a:cxn ang="0">
                    <a:pos x="T8" y="T9"/>
                  </a:cxn>
                </a:cxnLst>
                <a:rect l="0" t="0" r="r" b="b"/>
                <a:pathLst>
                  <a:path w="10" h="41">
                    <a:moveTo>
                      <a:pt x="0" y="0"/>
                    </a:moveTo>
                    <a:lnTo>
                      <a:pt x="0" y="12"/>
                    </a:lnTo>
                    <a:lnTo>
                      <a:pt x="2" y="21"/>
                    </a:lnTo>
                    <a:lnTo>
                      <a:pt x="4" y="30"/>
                    </a:lnTo>
                    <a:lnTo>
                      <a:pt x="10" y="4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79" name="Freeform 1919">
                <a:extLst>
                  <a:ext uri="{FF2B5EF4-FFF2-40B4-BE49-F238E27FC236}">
                    <a16:creationId xmlns:a16="http://schemas.microsoft.com/office/drawing/2014/main" id="{AA5C479E-1735-AAE5-0B1D-7A77070A9A51}"/>
                  </a:ext>
                </a:extLst>
              </p:cNvPr>
              <p:cNvSpPr>
                <a:spLocks/>
              </p:cNvSpPr>
              <p:nvPr/>
            </p:nvSpPr>
            <p:spPr bwMode="auto">
              <a:xfrm>
                <a:off x="4360" y="2707"/>
                <a:ext cx="7" cy="17"/>
              </a:xfrm>
              <a:custGeom>
                <a:avLst/>
                <a:gdLst>
                  <a:gd name="T0" fmla="*/ 0 w 22"/>
                  <a:gd name="T1" fmla="*/ 52 h 52"/>
                  <a:gd name="T2" fmla="*/ 1 w 22"/>
                  <a:gd name="T3" fmla="*/ 45 h 52"/>
                  <a:gd name="T4" fmla="*/ 2 w 22"/>
                  <a:gd name="T5" fmla="*/ 37 h 52"/>
                  <a:gd name="T6" fmla="*/ 3 w 22"/>
                  <a:gd name="T7" fmla="*/ 30 h 52"/>
                  <a:gd name="T8" fmla="*/ 4 w 22"/>
                  <a:gd name="T9" fmla="*/ 24 h 52"/>
                  <a:gd name="T10" fmla="*/ 8 w 22"/>
                  <a:gd name="T11" fmla="*/ 17 h 52"/>
                  <a:gd name="T12" fmla="*/ 10 w 22"/>
                  <a:gd name="T13" fmla="*/ 11 h 52"/>
                  <a:gd name="T14" fmla="*/ 16 w 22"/>
                  <a:gd name="T15" fmla="*/ 6 h 52"/>
                  <a:gd name="T16" fmla="*/ 22 w 22"/>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52">
                    <a:moveTo>
                      <a:pt x="0" y="52"/>
                    </a:moveTo>
                    <a:lnTo>
                      <a:pt x="1" y="45"/>
                    </a:lnTo>
                    <a:lnTo>
                      <a:pt x="2" y="37"/>
                    </a:lnTo>
                    <a:lnTo>
                      <a:pt x="3" y="30"/>
                    </a:lnTo>
                    <a:lnTo>
                      <a:pt x="4" y="24"/>
                    </a:lnTo>
                    <a:lnTo>
                      <a:pt x="8" y="17"/>
                    </a:lnTo>
                    <a:lnTo>
                      <a:pt x="10" y="11"/>
                    </a:lnTo>
                    <a:lnTo>
                      <a:pt x="16" y="6"/>
                    </a:lnTo>
                    <a:lnTo>
                      <a:pt x="22"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80" name="Freeform 1920">
                <a:extLst>
                  <a:ext uri="{FF2B5EF4-FFF2-40B4-BE49-F238E27FC236}">
                    <a16:creationId xmlns:a16="http://schemas.microsoft.com/office/drawing/2014/main" id="{730D354F-9BA4-9F25-04E8-A98332F8FE94}"/>
                  </a:ext>
                </a:extLst>
              </p:cNvPr>
              <p:cNvSpPr>
                <a:spLocks/>
              </p:cNvSpPr>
              <p:nvPr/>
            </p:nvSpPr>
            <p:spPr bwMode="auto">
              <a:xfrm>
                <a:off x="4369" y="2721"/>
                <a:ext cx="15" cy="12"/>
              </a:xfrm>
              <a:custGeom>
                <a:avLst/>
                <a:gdLst>
                  <a:gd name="T0" fmla="*/ 0 w 43"/>
                  <a:gd name="T1" fmla="*/ 36 h 36"/>
                  <a:gd name="T2" fmla="*/ 5 w 43"/>
                  <a:gd name="T3" fmla="*/ 31 h 36"/>
                  <a:gd name="T4" fmla="*/ 10 w 43"/>
                  <a:gd name="T5" fmla="*/ 28 h 36"/>
                  <a:gd name="T6" fmla="*/ 15 w 43"/>
                  <a:gd name="T7" fmla="*/ 21 h 36"/>
                  <a:gd name="T8" fmla="*/ 17 w 43"/>
                  <a:gd name="T9" fmla="*/ 14 h 36"/>
                  <a:gd name="T10" fmla="*/ 22 w 43"/>
                  <a:gd name="T11" fmla="*/ 8 h 36"/>
                  <a:gd name="T12" fmla="*/ 28 w 43"/>
                  <a:gd name="T13" fmla="*/ 3 h 36"/>
                  <a:gd name="T14" fmla="*/ 35 w 43"/>
                  <a:gd name="T15" fmla="*/ 0 h 36"/>
                  <a:gd name="T16" fmla="*/ 43 w 43"/>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6">
                    <a:moveTo>
                      <a:pt x="0" y="36"/>
                    </a:moveTo>
                    <a:lnTo>
                      <a:pt x="5" y="31"/>
                    </a:lnTo>
                    <a:lnTo>
                      <a:pt x="10" y="28"/>
                    </a:lnTo>
                    <a:lnTo>
                      <a:pt x="15" y="21"/>
                    </a:lnTo>
                    <a:lnTo>
                      <a:pt x="17" y="14"/>
                    </a:lnTo>
                    <a:lnTo>
                      <a:pt x="22" y="8"/>
                    </a:lnTo>
                    <a:lnTo>
                      <a:pt x="28" y="3"/>
                    </a:lnTo>
                    <a:lnTo>
                      <a:pt x="35" y="0"/>
                    </a:lnTo>
                    <a:lnTo>
                      <a:pt x="43"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81" name="Freeform 1921">
                <a:extLst>
                  <a:ext uri="{FF2B5EF4-FFF2-40B4-BE49-F238E27FC236}">
                    <a16:creationId xmlns:a16="http://schemas.microsoft.com/office/drawing/2014/main" id="{90717FAD-62B1-C8BD-9ECE-4EFA73A57473}"/>
                  </a:ext>
                </a:extLst>
              </p:cNvPr>
              <p:cNvSpPr>
                <a:spLocks/>
              </p:cNvSpPr>
              <p:nvPr/>
            </p:nvSpPr>
            <p:spPr bwMode="auto">
              <a:xfrm>
                <a:off x="4378" y="2733"/>
                <a:ext cx="18" cy="7"/>
              </a:xfrm>
              <a:custGeom>
                <a:avLst/>
                <a:gdLst>
                  <a:gd name="T0" fmla="*/ 0 w 55"/>
                  <a:gd name="T1" fmla="*/ 20 h 20"/>
                  <a:gd name="T2" fmla="*/ 7 w 55"/>
                  <a:gd name="T3" fmla="*/ 20 h 20"/>
                  <a:gd name="T4" fmla="*/ 13 w 55"/>
                  <a:gd name="T5" fmla="*/ 15 h 20"/>
                  <a:gd name="T6" fmla="*/ 20 w 55"/>
                  <a:gd name="T7" fmla="*/ 11 h 20"/>
                  <a:gd name="T8" fmla="*/ 24 w 55"/>
                  <a:gd name="T9" fmla="*/ 6 h 20"/>
                  <a:gd name="T10" fmla="*/ 31 w 55"/>
                  <a:gd name="T11" fmla="*/ 1 h 20"/>
                  <a:gd name="T12" fmla="*/ 38 w 55"/>
                  <a:gd name="T13" fmla="*/ 0 h 20"/>
                  <a:gd name="T14" fmla="*/ 45 w 55"/>
                  <a:gd name="T15" fmla="*/ 1 h 20"/>
                  <a:gd name="T16" fmla="*/ 55 w 55"/>
                  <a:gd name="T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0">
                    <a:moveTo>
                      <a:pt x="0" y="20"/>
                    </a:moveTo>
                    <a:lnTo>
                      <a:pt x="7" y="20"/>
                    </a:lnTo>
                    <a:lnTo>
                      <a:pt x="13" y="15"/>
                    </a:lnTo>
                    <a:lnTo>
                      <a:pt x="20" y="11"/>
                    </a:lnTo>
                    <a:lnTo>
                      <a:pt x="24" y="6"/>
                    </a:lnTo>
                    <a:lnTo>
                      <a:pt x="31" y="1"/>
                    </a:lnTo>
                    <a:lnTo>
                      <a:pt x="38" y="0"/>
                    </a:lnTo>
                    <a:lnTo>
                      <a:pt x="45" y="1"/>
                    </a:lnTo>
                    <a:lnTo>
                      <a:pt x="55" y="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82" name="Freeform 1922">
                <a:extLst>
                  <a:ext uri="{FF2B5EF4-FFF2-40B4-BE49-F238E27FC236}">
                    <a16:creationId xmlns:a16="http://schemas.microsoft.com/office/drawing/2014/main" id="{D4997C00-C158-BA80-D856-B61DF29F7452}"/>
                  </a:ext>
                </a:extLst>
              </p:cNvPr>
              <p:cNvSpPr>
                <a:spLocks/>
              </p:cNvSpPr>
              <p:nvPr/>
            </p:nvSpPr>
            <p:spPr bwMode="auto">
              <a:xfrm>
                <a:off x="4383" y="2753"/>
                <a:ext cx="20" cy="3"/>
              </a:xfrm>
              <a:custGeom>
                <a:avLst/>
                <a:gdLst>
                  <a:gd name="T0" fmla="*/ 0 w 60"/>
                  <a:gd name="T1" fmla="*/ 0 h 9"/>
                  <a:gd name="T2" fmla="*/ 7 w 60"/>
                  <a:gd name="T3" fmla="*/ 0 h 9"/>
                  <a:gd name="T4" fmla="*/ 15 w 60"/>
                  <a:gd name="T5" fmla="*/ 0 h 9"/>
                  <a:gd name="T6" fmla="*/ 22 w 60"/>
                  <a:gd name="T7" fmla="*/ 2 h 9"/>
                  <a:gd name="T8" fmla="*/ 29 w 60"/>
                  <a:gd name="T9" fmla="*/ 3 h 9"/>
                  <a:gd name="T10" fmla="*/ 36 w 60"/>
                  <a:gd name="T11" fmla="*/ 6 h 9"/>
                  <a:gd name="T12" fmla="*/ 43 w 60"/>
                  <a:gd name="T13" fmla="*/ 8 h 9"/>
                  <a:gd name="T14" fmla="*/ 51 w 60"/>
                  <a:gd name="T15" fmla="*/ 9 h 9"/>
                  <a:gd name="T16" fmla="*/ 60 w 6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
                    <a:moveTo>
                      <a:pt x="0" y="0"/>
                    </a:moveTo>
                    <a:lnTo>
                      <a:pt x="7" y="0"/>
                    </a:lnTo>
                    <a:lnTo>
                      <a:pt x="15" y="0"/>
                    </a:lnTo>
                    <a:lnTo>
                      <a:pt x="22" y="2"/>
                    </a:lnTo>
                    <a:lnTo>
                      <a:pt x="29" y="3"/>
                    </a:lnTo>
                    <a:lnTo>
                      <a:pt x="36" y="6"/>
                    </a:lnTo>
                    <a:lnTo>
                      <a:pt x="43" y="8"/>
                    </a:lnTo>
                    <a:lnTo>
                      <a:pt x="51" y="9"/>
                    </a:lnTo>
                    <a:lnTo>
                      <a:pt x="60" y="9"/>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83" name="Freeform 1923">
                <a:extLst>
                  <a:ext uri="{FF2B5EF4-FFF2-40B4-BE49-F238E27FC236}">
                    <a16:creationId xmlns:a16="http://schemas.microsoft.com/office/drawing/2014/main" id="{C1E8920F-7E7A-F769-F97E-37B3025005D0}"/>
                  </a:ext>
                </a:extLst>
              </p:cNvPr>
              <p:cNvSpPr>
                <a:spLocks/>
              </p:cNvSpPr>
              <p:nvPr/>
            </p:nvSpPr>
            <p:spPr bwMode="auto">
              <a:xfrm>
                <a:off x="4382" y="2762"/>
                <a:ext cx="9" cy="2"/>
              </a:xfrm>
              <a:custGeom>
                <a:avLst/>
                <a:gdLst>
                  <a:gd name="T0" fmla="*/ 0 w 28"/>
                  <a:gd name="T1" fmla="*/ 6 h 6"/>
                  <a:gd name="T2" fmla="*/ 6 w 28"/>
                  <a:gd name="T3" fmla="*/ 0 h 6"/>
                  <a:gd name="T4" fmla="*/ 14 w 28"/>
                  <a:gd name="T5" fmla="*/ 0 h 6"/>
                  <a:gd name="T6" fmla="*/ 21 w 28"/>
                  <a:gd name="T7" fmla="*/ 1 h 6"/>
                  <a:gd name="T8" fmla="*/ 28 w 28"/>
                  <a:gd name="T9" fmla="*/ 0 h 6"/>
                </a:gdLst>
                <a:ahLst/>
                <a:cxnLst>
                  <a:cxn ang="0">
                    <a:pos x="T0" y="T1"/>
                  </a:cxn>
                  <a:cxn ang="0">
                    <a:pos x="T2" y="T3"/>
                  </a:cxn>
                  <a:cxn ang="0">
                    <a:pos x="T4" y="T5"/>
                  </a:cxn>
                  <a:cxn ang="0">
                    <a:pos x="T6" y="T7"/>
                  </a:cxn>
                  <a:cxn ang="0">
                    <a:pos x="T8" y="T9"/>
                  </a:cxn>
                </a:cxnLst>
                <a:rect l="0" t="0" r="r" b="b"/>
                <a:pathLst>
                  <a:path w="28" h="6">
                    <a:moveTo>
                      <a:pt x="0" y="6"/>
                    </a:moveTo>
                    <a:lnTo>
                      <a:pt x="6" y="0"/>
                    </a:lnTo>
                    <a:lnTo>
                      <a:pt x="14" y="0"/>
                    </a:lnTo>
                    <a:lnTo>
                      <a:pt x="21" y="1"/>
                    </a:lnTo>
                    <a:lnTo>
                      <a:pt x="28"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84" name="Freeform 1924">
                <a:extLst>
                  <a:ext uri="{FF2B5EF4-FFF2-40B4-BE49-F238E27FC236}">
                    <a16:creationId xmlns:a16="http://schemas.microsoft.com/office/drawing/2014/main" id="{343EC1AA-6014-3E06-D23E-77CA6789EBFB}"/>
                  </a:ext>
                </a:extLst>
              </p:cNvPr>
              <p:cNvSpPr>
                <a:spLocks/>
              </p:cNvSpPr>
              <p:nvPr/>
            </p:nvSpPr>
            <p:spPr bwMode="auto">
              <a:xfrm>
                <a:off x="4375" y="2770"/>
                <a:ext cx="20" cy="6"/>
              </a:xfrm>
              <a:custGeom>
                <a:avLst/>
                <a:gdLst>
                  <a:gd name="T0" fmla="*/ 0 w 59"/>
                  <a:gd name="T1" fmla="*/ 0 h 19"/>
                  <a:gd name="T2" fmla="*/ 7 w 59"/>
                  <a:gd name="T3" fmla="*/ 1 h 19"/>
                  <a:gd name="T4" fmla="*/ 14 w 59"/>
                  <a:gd name="T5" fmla="*/ 5 h 19"/>
                  <a:gd name="T6" fmla="*/ 23 w 59"/>
                  <a:gd name="T7" fmla="*/ 10 h 19"/>
                  <a:gd name="T8" fmla="*/ 30 w 59"/>
                  <a:gd name="T9" fmla="*/ 12 h 19"/>
                  <a:gd name="T10" fmla="*/ 37 w 59"/>
                  <a:gd name="T11" fmla="*/ 17 h 19"/>
                  <a:gd name="T12" fmla="*/ 43 w 59"/>
                  <a:gd name="T13" fmla="*/ 19 h 19"/>
                  <a:gd name="T14" fmla="*/ 51 w 59"/>
                  <a:gd name="T15" fmla="*/ 19 h 19"/>
                  <a:gd name="T16" fmla="*/ 59 w 59"/>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9">
                    <a:moveTo>
                      <a:pt x="0" y="0"/>
                    </a:moveTo>
                    <a:lnTo>
                      <a:pt x="7" y="1"/>
                    </a:lnTo>
                    <a:lnTo>
                      <a:pt x="14" y="5"/>
                    </a:lnTo>
                    <a:lnTo>
                      <a:pt x="23" y="10"/>
                    </a:lnTo>
                    <a:lnTo>
                      <a:pt x="30" y="12"/>
                    </a:lnTo>
                    <a:lnTo>
                      <a:pt x="37" y="17"/>
                    </a:lnTo>
                    <a:lnTo>
                      <a:pt x="43" y="19"/>
                    </a:lnTo>
                    <a:lnTo>
                      <a:pt x="51" y="19"/>
                    </a:lnTo>
                    <a:lnTo>
                      <a:pt x="59" y="19"/>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85" name="Freeform 1925">
                <a:extLst>
                  <a:ext uri="{FF2B5EF4-FFF2-40B4-BE49-F238E27FC236}">
                    <a16:creationId xmlns:a16="http://schemas.microsoft.com/office/drawing/2014/main" id="{84EC662D-1E38-5D63-443B-872420790686}"/>
                  </a:ext>
                </a:extLst>
              </p:cNvPr>
              <p:cNvSpPr>
                <a:spLocks/>
              </p:cNvSpPr>
              <p:nvPr/>
            </p:nvSpPr>
            <p:spPr bwMode="auto">
              <a:xfrm>
                <a:off x="4373" y="2780"/>
                <a:ext cx="7" cy="6"/>
              </a:xfrm>
              <a:custGeom>
                <a:avLst/>
                <a:gdLst>
                  <a:gd name="T0" fmla="*/ 0 w 21"/>
                  <a:gd name="T1" fmla="*/ 0 h 16"/>
                  <a:gd name="T2" fmla="*/ 6 w 21"/>
                  <a:gd name="T3" fmla="*/ 3 h 16"/>
                  <a:gd name="T4" fmla="*/ 9 w 21"/>
                  <a:gd name="T5" fmla="*/ 10 h 16"/>
                  <a:gd name="T6" fmla="*/ 13 w 21"/>
                  <a:gd name="T7" fmla="*/ 16 h 16"/>
                  <a:gd name="T8" fmla="*/ 21 w 21"/>
                  <a:gd name="T9" fmla="*/ 15 h 16"/>
                </a:gdLst>
                <a:ahLst/>
                <a:cxnLst>
                  <a:cxn ang="0">
                    <a:pos x="T0" y="T1"/>
                  </a:cxn>
                  <a:cxn ang="0">
                    <a:pos x="T2" y="T3"/>
                  </a:cxn>
                  <a:cxn ang="0">
                    <a:pos x="T4" y="T5"/>
                  </a:cxn>
                  <a:cxn ang="0">
                    <a:pos x="T6" y="T7"/>
                  </a:cxn>
                  <a:cxn ang="0">
                    <a:pos x="T8" y="T9"/>
                  </a:cxn>
                </a:cxnLst>
                <a:rect l="0" t="0" r="r" b="b"/>
                <a:pathLst>
                  <a:path w="21" h="16">
                    <a:moveTo>
                      <a:pt x="0" y="0"/>
                    </a:moveTo>
                    <a:lnTo>
                      <a:pt x="6" y="3"/>
                    </a:lnTo>
                    <a:lnTo>
                      <a:pt x="9" y="10"/>
                    </a:lnTo>
                    <a:lnTo>
                      <a:pt x="13" y="16"/>
                    </a:lnTo>
                    <a:lnTo>
                      <a:pt x="21" y="15"/>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86" name="Freeform 1926">
                <a:extLst>
                  <a:ext uri="{FF2B5EF4-FFF2-40B4-BE49-F238E27FC236}">
                    <a16:creationId xmlns:a16="http://schemas.microsoft.com/office/drawing/2014/main" id="{2093A506-E47A-57AF-9DFC-6C74E661A504}"/>
                  </a:ext>
                </a:extLst>
              </p:cNvPr>
              <p:cNvSpPr>
                <a:spLocks/>
              </p:cNvSpPr>
              <p:nvPr/>
            </p:nvSpPr>
            <p:spPr bwMode="auto">
              <a:xfrm>
                <a:off x="4250" y="2788"/>
                <a:ext cx="14" cy="4"/>
              </a:xfrm>
              <a:custGeom>
                <a:avLst/>
                <a:gdLst>
                  <a:gd name="T0" fmla="*/ 0 w 43"/>
                  <a:gd name="T1" fmla="*/ 0 h 13"/>
                  <a:gd name="T2" fmla="*/ 4 w 43"/>
                  <a:gd name="T3" fmla="*/ 0 h 13"/>
                  <a:gd name="T4" fmla="*/ 10 w 43"/>
                  <a:gd name="T5" fmla="*/ 1 h 13"/>
                  <a:gd name="T6" fmla="*/ 16 w 43"/>
                  <a:gd name="T7" fmla="*/ 1 h 13"/>
                  <a:gd name="T8" fmla="*/ 22 w 43"/>
                  <a:gd name="T9" fmla="*/ 2 h 13"/>
                  <a:gd name="T10" fmla="*/ 28 w 43"/>
                  <a:gd name="T11" fmla="*/ 5 h 13"/>
                  <a:gd name="T12" fmla="*/ 32 w 43"/>
                  <a:gd name="T13" fmla="*/ 7 h 13"/>
                  <a:gd name="T14" fmla="*/ 38 w 43"/>
                  <a:gd name="T15" fmla="*/ 9 h 13"/>
                  <a:gd name="T16" fmla="*/ 43 w 43"/>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3">
                    <a:moveTo>
                      <a:pt x="0" y="0"/>
                    </a:moveTo>
                    <a:lnTo>
                      <a:pt x="4" y="0"/>
                    </a:lnTo>
                    <a:lnTo>
                      <a:pt x="10" y="1"/>
                    </a:lnTo>
                    <a:lnTo>
                      <a:pt x="16" y="1"/>
                    </a:lnTo>
                    <a:lnTo>
                      <a:pt x="22" y="2"/>
                    </a:lnTo>
                    <a:lnTo>
                      <a:pt x="28" y="5"/>
                    </a:lnTo>
                    <a:lnTo>
                      <a:pt x="32" y="7"/>
                    </a:lnTo>
                    <a:lnTo>
                      <a:pt x="38" y="9"/>
                    </a:lnTo>
                    <a:lnTo>
                      <a:pt x="43" y="13"/>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87" name="Freeform 1927">
                <a:extLst>
                  <a:ext uri="{FF2B5EF4-FFF2-40B4-BE49-F238E27FC236}">
                    <a16:creationId xmlns:a16="http://schemas.microsoft.com/office/drawing/2014/main" id="{36E151A5-4376-9C62-8675-0529E0733BCF}"/>
                  </a:ext>
                </a:extLst>
              </p:cNvPr>
              <p:cNvSpPr>
                <a:spLocks/>
              </p:cNvSpPr>
              <p:nvPr/>
            </p:nvSpPr>
            <p:spPr bwMode="auto">
              <a:xfrm>
                <a:off x="4238" y="2797"/>
                <a:ext cx="21" cy="2"/>
              </a:xfrm>
              <a:custGeom>
                <a:avLst/>
                <a:gdLst>
                  <a:gd name="T0" fmla="*/ 0 w 62"/>
                  <a:gd name="T1" fmla="*/ 0 h 7"/>
                  <a:gd name="T2" fmla="*/ 7 w 62"/>
                  <a:gd name="T3" fmla="*/ 3 h 7"/>
                  <a:gd name="T4" fmla="*/ 16 w 62"/>
                  <a:gd name="T5" fmla="*/ 4 h 7"/>
                  <a:gd name="T6" fmla="*/ 23 w 62"/>
                  <a:gd name="T7" fmla="*/ 5 h 7"/>
                  <a:gd name="T8" fmla="*/ 32 w 62"/>
                  <a:gd name="T9" fmla="*/ 6 h 7"/>
                  <a:gd name="T10" fmla="*/ 38 w 62"/>
                  <a:gd name="T11" fmla="*/ 7 h 7"/>
                  <a:gd name="T12" fmla="*/ 47 w 62"/>
                  <a:gd name="T13" fmla="*/ 7 h 7"/>
                  <a:gd name="T14" fmla="*/ 54 w 62"/>
                  <a:gd name="T15" fmla="*/ 7 h 7"/>
                  <a:gd name="T16" fmla="*/ 62 w 62"/>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
                    <a:moveTo>
                      <a:pt x="0" y="0"/>
                    </a:moveTo>
                    <a:lnTo>
                      <a:pt x="7" y="3"/>
                    </a:lnTo>
                    <a:lnTo>
                      <a:pt x="16" y="4"/>
                    </a:lnTo>
                    <a:lnTo>
                      <a:pt x="23" y="5"/>
                    </a:lnTo>
                    <a:lnTo>
                      <a:pt x="32" y="6"/>
                    </a:lnTo>
                    <a:lnTo>
                      <a:pt x="38" y="7"/>
                    </a:lnTo>
                    <a:lnTo>
                      <a:pt x="47" y="7"/>
                    </a:lnTo>
                    <a:lnTo>
                      <a:pt x="54" y="7"/>
                    </a:lnTo>
                    <a:lnTo>
                      <a:pt x="62" y="6"/>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88" name="Freeform 1928">
                <a:extLst>
                  <a:ext uri="{FF2B5EF4-FFF2-40B4-BE49-F238E27FC236}">
                    <a16:creationId xmlns:a16="http://schemas.microsoft.com/office/drawing/2014/main" id="{8B6E5C7B-B96B-783A-FE54-ED3BE6B74FD3}"/>
                  </a:ext>
                </a:extLst>
              </p:cNvPr>
              <p:cNvSpPr>
                <a:spLocks/>
              </p:cNvSpPr>
              <p:nvPr/>
            </p:nvSpPr>
            <p:spPr bwMode="auto">
              <a:xfrm>
                <a:off x="4231" y="2805"/>
                <a:ext cx="27" cy="2"/>
              </a:xfrm>
              <a:custGeom>
                <a:avLst/>
                <a:gdLst>
                  <a:gd name="T0" fmla="*/ 0 w 82"/>
                  <a:gd name="T1" fmla="*/ 1 h 4"/>
                  <a:gd name="T2" fmla="*/ 11 w 82"/>
                  <a:gd name="T3" fmla="*/ 2 h 4"/>
                  <a:gd name="T4" fmla="*/ 20 w 82"/>
                  <a:gd name="T5" fmla="*/ 4 h 4"/>
                  <a:gd name="T6" fmla="*/ 32 w 82"/>
                  <a:gd name="T7" fmla="*/ 4 h 4"/>
                  <a:gd name="T8" fmla="*/ 41 w 82"/>
                  <a:gd name="T9" fmla="*/ 4 h 4"/>
                  <a:gd name="T10" fmla="*/ 51 w 82"/>
                  <a:gd name="T11" fmla="*/ 4 h 4"/>
                  <a:gd name="T12" fmla="*/ 62 w 82"/>
                  <a:gd name="T13" fmla="*/ 2 h 4"/>
                  <a:gd name="T14" fmla="*/ 73 w 82"/>
                  <a:gd name="T15" fmla="*/ 1 h 4"/>
                  <a:gd name="T16" fmla="*/ 82 w 8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
                    <a:moveTo>
                      <a:pt x="0" y="1"/>
                    </a:moveTo>
                    <a:lnTo>
                      <a:pt x="11" y="2"/>
                    </a:lnTo>
                    <a:lnTo>
                      <a:pt x="20" y="4"/>
                    </a:lnTo>
                    <a:lnTo>
                      <a:pt x="32" y="4"/>
                    </a:lnTo>
                    <a:lnTo>
                      <a:pt x="41" y="4"/>
                    </a:lnTo>
                    <a:lnTo>
                      <a:pt x="51" y="4"/>
                    </a:lnTo>
                    <a:lnTo>
                      <a:pt x="62" y="2"/>
                    </a:lnTo>
                    <a:lnTo>
                      <a:pt x="73" y="1"/>
                    </a:lnTo>
                    <a:lnTo>
                      <a:pt x="82"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89" name="Freeform 1929">
                <a:extLst>
                  <a:ext uri="{FF2B5EF4-FFF2-40B4-BE49-F238E27FC236}">
                    <a16:creationId xmlns:a16="http://schemas.microsoft.com/office/drawing/2014/main" id="{C4D14FCB-C322-7C6B-2879-21FA5089A1B0}"/>
                  </a:ext>
                </a:extLst>
              </p:cNvPr>
              <p:cNvSpPr>
                <a:spLocks/>
              </p:cNvSpPr>
              <p:nvPr/>
            </p:nvSpPr>
            <p:spPr bwMode="auto">
              <a:xfrm>
                <a:off x="4217" y="2819"/>
                <a:ext cx="15" cy="4"/>
              </a:xfrm>
              <a:custGeom>
                <a:avLst/>
                <a:gdLst>
                  <a:gd name="T0" fmla="*/ 0 w 45"/>
                  <a:gd name="T1" fmla="*/ 2 h 13"/>
                  <a:gd name="T2" fmla="*/ 6 w 45"/>
                  <a:gd name="T3" fmla="*/ 11 h 13"/>
                  <a:gd name="T4" fmla="*/ 12 w 45"/>
                  <a:gd name="T5" fmla="*/ 13 h 13"/>
                  <a:gd name="T6" fmla="*/ 18 w 45"/>
                  <a:gd name="T7" fmla="*/ 11 h 13"/>
                  <a:gd name="T8" fmla="*/ 22 w 45"/>
                  <a:gd name="T9" fmla="*/ 7 h 13"/>
                  <a:gd name="T10" fmla="*/ 28 w 45"/>
                  <a:gd name="T11" fmla="*/ 2 h 13"/>
                  <a:gd name="T12" fmla="*/ 34 w 45"/>
                  <a:gd name="T13" fmla="*/ 0 h 13"/>
                  <a:gd name="T14" fmla="*/ 40 w 45"/>
                  <a:gd name="T15" fmla="*/ 0 h 13"/>
                  <a:gd name="T16" fmla="*/ 45 w 45"/>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3">
                    <a:moveTo>
                      <a:pt x="0" y="2"/>
                    </a:moveTo>
                    <a:lnTo>
                      <a:pt x="6" y="11"/>
                    </a:lnTo>
                    <a:lnTo>
                      <a:pt x="12" y="13"/>
                    </a:lnTo>
                    <a:lnTo>
                      <a:pt x="18" y="11"/>
                    </a:lnTo>
                    <a:lnTo>
                      <a:pt x="22" y="7"/>
                    </a:lnTo>
                    <a:lnTo>
                      <a:pt x="28" y="2"/>
                    </a:lnTo>
                    <a:lnTo>
                      <a:pt x="34" y="0"/>
                    </a:lnTo>
                    <a:lnTo>
                      <a:pt x="40" y="0"/>
                    </a:lnTo>
                    <a:lnTo>
                      <a:pt x="45" y="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90" name="Freeform 1930">
                <a:extLst>
                  <a:ext uri="{FF2B5EF4-FFF2-40B4-BE49-F238E27FC236}">
                    <a16:creationId xmlns:a16="http://schemas.microsoft.com/office/drawing/2014/main" id="{6DA57E61-5ABC-180F-760A-0F09F475C2D8}"/>
                  </a:ext>
                </a:extLst>
              </p:cNvPr>
              <p:cNvSpPr>
                <a:spLocks/>
              </p:cNvSpPr>
              <p:nvPr/>
            </p:nvSpPr>
            <p:spPr bwMode="auto">
              <a:xfrm>
                <a:off x="4210" y="2830"/>
                <a:ext cx="18" cy="15"/>
              </a:xfrm>
              <a:custGeom>
                <a:avLst/>
                <a:gdLst>
                  <a:gd name="T0" fmla="*/ 54 w 54"/>
                  <a:gd name="T1" fmla="*/ 0 h 44"/>
                  <a:gd name="T2" fmla="*/ 51 w 54"/>
                  <a:gd name="T3" fmla="*/ 6 h 44"/>
                  <a:gd name="T4" fmla="*/ 41 w 54"/>
                  <a:gd name="T5" fmla="*/ 13 h 44"/>
                  <a:gd name="T6" fmla="*/ 33 w 54"/>
                  <a:gd name="T7" fmla="*/ 15 h 44"/>
                  <a:gd name="T8" fmla="*/ 24 w 54"/>
                  <a:gd name="T9" fmla="*/ 16 h 44"/>
                  <a:gd name="T10" fmla="*/ 14 w 54"/>
                  <a:gd name="T11" fmla="*/ 18 h 44"/>
                  <a:gd name="T12" fmla="*/ 6 w 54"/>
                  <a:gd name="T13" fmla="*/ 24 h 44"/>
                  <a:gd name="T14" fmla="*/ 1 w 54"/>
                  <a:gd name="T15" fmla="*/ 32 h 44"/>
                  <a:gd name="T16" fmla="*/ 0 w 54"/>
                  <a:gd name="T1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4">
                    <a:moveTo>
                      <a:pt x="54" y="0"/>
                    </a:moveTo>
                    <a:lnTo>
                      <a:pt x="51" y="6"/>
                    </a:lnTo>
                    <a:lnTo>
                      <a:pt x="41" y="13"/>
                    </a:lnTo>
                    <a:lnTo>
                      <a:pt x="33" y="15"/>
                    </a:lnTo>
                    <a:lnTo>
                      <a:pt x="24" y="16"/>
                    </a:lnTo>
                    <a:lnTo>
                      <a:pt x="14" y="18"/>
                    </a:lnTo>
                    <a:lnTo>
                      <a:pt x="6" y="24"/>
                    </a:lnTo>
                    <a:lnTo>
                      <a:pt x="1" y="32"/>
                    </a:lnTo>
                    <a:lnTo>
                      <a:pt x="0" y="44"/>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91" name="Freeform 1931">
                <a:extLst>
                  <a:ext uri="{FF2B5EF4-FFF2-40B4-BE49-F238E27FC236}">
                    <a16:creationId xmlns:a16="http://schemas.microsoft.com/office/drawing/2014/main" id="{B36C5F09-2B87-4314-42BF-E180C5A04997}"/>
                  </a:ext>
                </a:extLst>
              </p:cNvPr>
              <p:cNvSpPr>
                <a:spLocks/>
              </p:cNvSpPr>
              <p:nvPr/>
            </p:nvSpPr>
            <p:spPr bwMode="auto">
              <a:xfrm>
                <a:off x="4218" y="2842"/>
                <a:ext cx="25" cy="26"/>
              </a:xfrm>
              <a:custGeom>
                <a:avLst/>
                <a:gdLst>
                  <a:gd name="T0" fmla="*/ 0 w 74"/>
                  <a:gd name="T1" fmla="*/ 15 h 76"/>
                  <a:gd name="T2" fmla="*/ 8 w 74"/>
                  <a:gd name="T3" fmla="*/ 8 h 76"/>
                  <a:gd name="T4" fmla="*/ 15 w 74"/>
                  <a:gd name="T5" fmla="*/ 3 h 76"/>
                  <a:gd name="T6" fmla="*/ 25 w 74"/>
                  <a:gd name="T7" fmla="*/ 2 h 76"/>
                  <a:gd name="T8" fmla="*/ 33 w 74"/>
                  <a:gd name="T9" fmla="*/ 2 h 76"/>
                  <a:gd name="T10" fmla="*/ 43 w 74"/>
                  <a:gd name="T11" fmla="*/ 2 h 76"/>
                  <a:gd name="T12" fmla="*/ 52 w 74"/>
                  <a:gd name="T13" fmla="*/ 2 h 76"/>
                  <a:gd name="T14" fmla="*/ 62 w 74"/>
                  <a:gd name="T15" fmla="*/ 2 h 76"/>
                  <a:gd name="T16" fmla="*/ 70 w 74"/>
                  <a:gd name="T17" fmla="*/ 0 h 76"/>
                  <a:gd name="T18" fmla="*/ 67 w 74"/>
                  <a:gd name="T19" fmla="*/ 2 h 76"/>
                  <a:gd name="T20" fmla="*/ 63 w 74"/>
                  <a:gd name="T21" fmla="*/ 6 h 76"/>
                  <a:gd name="T22" fmla="*/ 57 w 74"/>
                  <a:gd name="T23" fmla="*/ 15 h 76"/>
                  <a:gd name="T24" fmla="*/ 52 w 74"/>
                  <a:gd name="T25" fmla="*/ 23 h 76"/>
                  <a:gd name="T26" fmla="*/ 48 w 74"/>
                  <a:gd name="T27" fmla="*/ 36 h 76"/>
                  <a:gd name="T28" fmla="*/ 45 w 74"/>
                  <a:gd name="T29" fmla="*/ 48 h 76"/>
                  <a:gd name="T30" fmla="*/ 45 w 74"/>
                  <a:gd name="T31" fmla="*/ 61 h 76"/>
                  <a:gd name="T32" fmla="*/ 49 w 74"/>
                  <a:gd name="T33" fmla="*/ 74 h 76"/>
                  <a:gd name="T34" fmla="*/ 55 w 74"/>
                  <a:gd name="T35" fmla="*/ 76 h 76"/>
                  <a:gd name="T36" fmla="*/ 63 w 74"/>
                  <a:gd name="T37" fmla="*/ 71 h 76"/>
                  <a:gd name="T38" fmla="*/ 70 w 74"/>
                  <a:gd name="T39" fmla="*/ 63 h 76"/>
                  <a:gd name="T40" fmla="*/ 74 w 74"/>
                  <a:gd name="T41" fmla="*/ 5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 h="76">
                    <a:moveTo>
                      <a:pt x="0" y="15"/>
                    </a:moveTo>
                    <a:lnTo>
                      <a:pt x="8" y="8"/>
                    </a:lnTo>
                    <a:lnTo>
                      <a:pt x="15" y="3"/>
                    </a:lnTo>
                    <a:lnTo>
                      <a:pt x="25" y="2"/>
                    </a:lnTo>
                    <a:lnTo>
                      <a:pt x="33" y="2"/>
                    </a:lnTo>
                    <a:lnTo>
                      <a:pt x="43" y="2"/>
                    </a:lnTo>
                    <a:lnTo>
                      <a:pt x="52" y="2"/>
                    </a:lnTo>
                    <a:lnTo>
                      <a:pt x="62" y="2"/>
                    </a:lnTo>
                    <a:lnTo>
                      <a:pt x="70" y="0"/>
                    </a:lnTo>
                    <a:lnTo>
                      <a:pt x="67" y="2"/>
                    </a:lnTo>
                    <a:lnTo>
                      <a:pt x="63" y="6"/>
                    </a:lnTo>
                    <a:lnTo>
                      <a:pt x="57" y="15"/>
                    </a:lnTo>
                    <a:lnTo>
                      <a:pt x="52" y="23"/>
                    </a:lnTo>
                    <a:lnTo>
                      <a:pt x="48" y="36"/>
                    </a:lnTo>
                    <a:lnTo>
                      <a:pt x="45" y="48"/>
                    </a:lnTo>
                    <a:lnTo>
                      <a:pt x="45" y="61"/>
                    </a:lnTo>
                    <a:lnTo>
                      <a:pt x="49" y="74"/>
                    </a:lnTo>
                    <a:lnTo>
                      <a:pt x="55" y="76"/>
                    </a:lnTo>
                    <a:lnTo>
                      <a:pt x="63" y="71"/>
                    </a:lnTo>
                    <a:lnTo>
                      <a:pt x="70" y="63"/>
                    </a:lnTo>
                    <a:lnTo>
                      <a:pt x="74" y="55"/>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92" name="Freeform 1932">
                <a:extLst>
                  <a:ext uri="{FF2B5EF4-FFF2-40B4-BE49-F238E27FC236}">
                    <a16:creationId xmlns:a16="http://schemas.microsoft.com/office/drawing/2014/main" id="{0D88E826-4388-F543-BCE5-3B12DC460E44}"/>
                  </a:ext>
                </a:extLst>
              </p:cNvPr>
              <p:cNvSpPr>
                <a:spLocks/>
              </p:cNvSpPr>
              <p:nvPr/>
            </p:nvSpPr>
            <p:spPr bwMode="auto">
              <a:xfrm>
                <a:off x="4248" y="2861"/>
                <a:ext cx="11" cy="15"/>
              </a:xfrm>
              <a:custGeom>
                <a:avLst/>
                <a:gdLst>
                  <a:gd name="T0" fmla="*/ 0 w 35"/>
                  <a:gd name="T1" fmla="*/ 47 h 47"/>
                  <a:gd name="T2" fmla="*/ 3 w 35"/>
                  <a:gd name="T3" fmla="*/ 40 h 47"/>
                  <a:gd name="T4" fmla="*/ 7 w 35"/>
                  <a:gd name="T5" fmla="*/ 33 h 47"/>
                  <a:gd name="T6" fmla="*/ 9 w 35"/>
                  <a:gd name="T7" fmla="*/ 27 h 47"/>
                  <a:gd name="T8" fmla="*/ 12 w 35"/>
                  <a:gd name="T9" fmla="*/ 20 h 47"/>
                  <a:gd name="T10" fmla="*/ 17 w 35"/>
                  <a:gd name="T11" fmla="*/ 13 h 47"/>
                  <a:gd name="T12" fmla="*/ 21 w 35"/>
                  <a:gd name="T13" fmla="*/ 8 h 47"/>
                  <a:gd name="T14" fmla="*/ 29 w 35"/>
                  <a:gd name="T15" fmla="*/ 4 h 47"/>
                  <a:gd name="T16" fmla="*/ 35 w 35"/>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7">
                    <a:moveTo>
                      <a:pt x="0" y="47"/>
                    </a:moveTo>
                    <a:lnTo>
                      <a:pt x="3" y="40"/>
                    </a:lnTo>
                    <a:lnTo>
                      <a:pt x="7" y="33"/>
                    </a:lnTo>
                    <a:lnTo>
                      <a:pt x="9" y="27"/>
                    </a:lnTo>
                    <a:lnTo>
                      <a:pt x="12" y="20"/>
                    </a:lnTo>
                    <a:lnTo>
                      <a:pt x="17" y="13"/>
                    </a:lnTo>
                    <a:lnTo>
                      <a:pt x="21" y="8"/>
                    </a:lnTo>
                    <a:lnTo>
                      <a:pt x="29" y="4"/>
                    </a:lnTo>
                    <a:lnTo>
                      <a:pt x="35"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93" name="Freeform 1933">
                <a:extLst>
                  <a:ext uri="{FF2B5EF4-FFF2-40B4-BE49-F238E27FC236}">
                    <a16:creationId xmlns:a16="http://schemas.microsoft.com/office/drawing/2014/main" id="{A6BD34B0-A93C-B2A8-B5D9-7AB29EDEFF62}"/>
                  </a:ext>
                </a:extLst>
              </p:cNvPr>
              <p:cNvSpPr>
                <a:spLocks/>
              </p:cNvSpPr>
              <p:nvPr/>
            </p:nvSpPr>
            <p:spPr bwMode="auto">
              <a:xfrm>
                <a:off x="4266" y="2855"/>
                <a:ext cx="3" cy="26"/>
              </a:xfrm>
              <a:custGeom>
                <a:avLst/>
                <a:gdLst>
                  <a:gd name="T0" fmla="*/ 0 w 9"/>
                  <a:gd name="T1" fmla="*/ 0 h 79"/>
                  <a:gd name="T2" fmla="*/ 5 w 9"/>
                  <a:gd name="T3" fmla="*/ 11 h 79"/>
                  <a:gd name="T4" fmla="*/ 9 w 9"/>
                  <a:gd name="T5" fmla="*/ 19 h 79"/>
                  <a:gd name="T6" fmla="*/ 7 w 9"/>
                  <a:gd name="T7" fmla="*/ 29 h 79"/>
                  <a:gd name="T8" fmla="*/ 4 w 9"/>
                  <a:gd name="T9" fmla="*/ 39 h 79"/>
                  <a:gd name="T10" fmla="*/ 2 w 9"/>
                  <a:gd name="T11" fmla="*/ 50 h 79"/>
                  <a:gd name="T12" fmla="*/ 0 w 9"/>
                  <a:gd name="T13" fmla="*/ 59 h 79"/>
                  <a:gd name="T14" fmla="*/ 2 w 9"/>
                  <a:gd name="T15" fmla="*/ 68 h 79"/>
                  <a:gd name="T16" fmla="*/ 7 w 9"/>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9">
                    <a:moveTo>
                      <a:pt x="0" y="0"/>
                    </a:moveTo>
                    <a:lnTo>
                      <a:pt x="5" y="11"/>
                    </a:lnTo>
                    <a:lnTo>
                      <a:pt x="9" y="19"/>
                    </a:lnTo>
                    <a:lnTo>
                      <a:pt x="7" y="29"/>
                    </a:lnTo>
                    <a:lnTo>
                      <a:pt x="4" y="39"/>
                    </a:lnTo>
                    <a:lnTo>
                      <a:pt x="2" y="50"/>
                    </a:lnTo>
                    <a:lnTo>
                      <a:pt x="0" y="59"/>
                    </a:lnTo>
                    <a:lnTo>
                      <a:pt x="2" y="68"/>
                    </a:lnTo>
                    <a:lnTo>
                      <a:pt x="7" y="79"/>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94" name="Freeform 1934">
                <a:extLst>
                  <a:ext uri="{FF2B5EF4-FFF2-40B4-BE49-F238E27FC236}">
                    <a16:creationId xmlns:a16="http://schemas.microsoft.com/office/drawing/2014/main" id="{237ADD43-65C6-BAE4-144C-8EC28AF8AFB2}"/>
                  </a:ext>
                </a:extLst>
              </p:cNvPr>
              <p:cNvSpPr>
                <a:spLocks/>
              </p:cNvSpPr>
              <p:nvPr/>
            </p:nvSpPr>
            <p:spPr bwMode="auto">
              <a:xfrm>
                <a:off x="4279" y="2853"/>
                <a:ext cx="6" cy="21"/>
              </a:xfrm>
              <a:custGeom>
                <a:avLst/>
                <a:gdLst>
                  <a:gd name="T0" fmla="*/ 17 w 20"/>
                  <a:gd name="T1" fmla="*/ 61 h 61"/>
                  <a:gd name="T2" fmla="*/ 20 w 20"/>
                  <a:gd name="T3" fmla="*/ 52 h 61"/>
                  <a:gd name="T4" fmla="*/ 20 w 20"/>
                  <a:gd name="T5" fmla="*/ 43 h 61"/>
                  <a:gd name="T6" fmla="*/ 19 w 20"/>
                  <a:gd name="T7" fmla="*/ 36 h 61"/>
                  <a:gd name="T8" fmla="*/ 15 w 20"/>
                  <a:gd name="T9" fmla="*/ 28 h 61"/>
                  <a:gd name="T10" fmla="*/ 11 w 20"/>
                  <a:gd name="T11" fmla="*/ 21 h 61"/>
                  <a:gd name="T12" fmla="*/ 7 w 20"/>
                  <a:gd name="T13" fmla="*/ 14 h 61"/>
                  <a:gd name="T14" fmla="*/ 3 w 20"/>
                  <a:gd name="T15" fmla="*/ 7 h 61"/>
                  <a:gd name="T16" fmla="*/ 0 w 20"/>
                  <a:gd name="T1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61">
                    <a:moveTo>
                      <a:pt x="17" y="61"/>
                    </a:moveTo>
                    <a:lnTo>
                      <a:pt x="20" y="52"/>
                    </a:lnTo>
                    <a:lnTo>
                      <a:pt x="20" y="43"/>
                    </a:lnTo>
                    <a:lnTo>
                      <a:pt x="19" y="36"/>
                    </a:lnTo>
                    <a:lnTo>
                      <a:pt x="15" y="28"/>
                    </a:lnTo>
                    <a:lnTo>
                      <a:pt x="11" y="21"/>
                    </a:lnTo>
                    <a:lnTo>
                      <a:pt x="7" y="14"/>
                    </a:lnTo>
                    <a:lnTo>
                      <a:pt x="3" y="7"/>
                    </a:lnTo>
                    <a:lnTo>
                      <a:pt x="0"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95" name="Freeform 1935">
                <a:extLst>
                  <a:ext uri="{FF2B5EF4-FFF2-40B4-BE49-F238E27FC236}">
                    <a16:creationId xmlns:a16="http://schemas.microsoft.com/office/drawing/2014/main" id="{53165431-4398-ED07-7E5E-51F356F761D3}"/>
                  </a:ext>
                </a:extLst>
              </p:cNvPr>
              <p:cNvSpPr>
                <a:spLocks/>
              </p:cNvSpPr>
              <p:nvPr/>
            </p:nvSpPr>
            <p:spPr bwMode="auto">
              <a:xfrm>
                <a:off x="4290" y="2847"/>
                <a:ext cx="10" cy="11"/>
              </a:xfrm>
              <a:custGeom>
                <a:avLst/>
                <a:gdLst>
                  <a:gd name="T0" fmla="*/ 0 w 30"/>
                  <a:gd name="T1" fmla="*/ 0 h 35"/>
                  <a:gd name="T2" fmla="*/ 7 w 30"/>
                  <a:gd name="T3" fmla="*/ 8 h 35"/>
                  <a:gd name="T4" fmla="*/ 16 w 30"/>
                  <a:gd name="T5" fmla="*/ 16 h 35"/>
                  <a:gd name="T6" fmla="*/ 23 w 30"/>
                  <a:gd name="T7" fmla="*/ 26 h 35"/>
                  <a:gd name="T8" fmla="*/ 30 w 30"/>
                  <a:gd name="T9" fmla="*/ 35 h 35"/>
                </a:gdLst>
                <a:ahLst/>
                <a:cxnLst>
                  <a:cxn ang="0">
                    <a:pos x="T0" y="T1"/>
                  </a:cxn>
                  <a:cxn ang="0">
                    <a:pos x="T2" y="T3"/>
                  </a:cxn>
                  <a:cxn ang="0">
                    <a:pos x="T4" y="T5"/>
                  </a:cxn>
                  <a:cxn ang="0">
                    <a:pos x="T6" y="T7"/>
                  </a:cxn>
                  <a:cxn ang="0">
                    <a:pos x="T8" y="T9"/>
                  </a:cxn>
                </a:cxnLst>
                <a:rect l="0" t="0" r="r" b="b"/>
                <a:pathLst>
                  <a:path w="30" h="35">
                    <a:moveTo>
                      <a:pt x="0" y="0"/>
                    </a:moveTo>
                    <a:lnTo>
                      <a:pt x="7" y="8"/>
                    </a:lnTo>
                    <a:lnTo>
                      <a:pt x="16" y="16"/>
                    </a:lnTo>
                    <a:lnTo>
                      <a:pt x="23" y="26"/>
                    </a:lnTo>
                    <a:lnTo>
                      <a:pt x="30" y="35"/>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96" name="Freeform 1936">
                <a:extLst>
                  <a:ext uri="{FF2B5EF4-FFF2-40B4-BE49-F238E27FC236}">
                    <a16:creationId xmlns:a16="http://schemas.microsoft.com/office/drawing/2014/main" id="{68AF0CF0-A1B8-42BA-B728-C438EBB52DCF}"/>
                  </a:ext>
                </a:extLst>
              </p:cNvPr>
              <p:cNvSpPr>
                <a:spLocks/>
              </p:cNvSpPr>
              <p:nvPr/>
            </p:nvSpPr>
            <p:spPr bwMode="auto">
              <a:xfrm>
                <a:off x="4303" y="2838"/>
                <a:ext cx="5" cy="11"/>
              </a:xfrm>
              <a:custGeom>
                <a:avLst/>
                <a:gdLst>
                  <a:gd name="T0" fmla="*/ 0 w 16"/>
                  <a:gd name="T1" fmla="*/ 0 h 31"/>
                  <a:gd name="T2" fmla="*/ 0 w 16"/>
                  <a:gd name="T3" fmla="*/ 11 h 31"/>
                  <a:gd name="T4" fmla="*/ 4 w 16"/>
                  <a:gd name="T5" fmla="*/ 18 h 31"/>
                  <a:gd name="T6" fmla="*/ 10 w 16"/>
                  <a:gd name="T7" fmla="*/ 24 h 31"/>
                  <a:gd name="T8" fmla="*/ 16 w 16"/>
                  <a:gd name="T9" fmla="*/ 31 h 31"/>
                </a:gdLst>
                <a:ahLst/>
                <a:cxnLst>
                  <a:cxn ang="0">
                    <a:pos x="T0" y="T1"/>
                  </a:cxn>
                  <a:cxn ang="0">
                    <a:pos x="T2" y="T3"/>
                  </a:cxn>
                  <a:cxn ang="0">
                    <a:pos x="T4" y="T5"/>
                  </a:cxn>
                  <a:cxn ang="0">
                    <a:pos x="T6" y="T7"/>
                  </a:cxn>
                  <a:cxn ang="0">
                    <a:pos x="T8" y="T9"/>
                  </a:cxn>
                </a:cxnLst>
                <a:rect l="0" t="0" r="r" b="b"/>
                <a:pathLst>
                  <a:path w="16" h="31">
                    <a:moveTo>
                      <a:pt x="0" y="0"/>
                    </a:moveTo>
                    <a:lnTo>
                      <a:pt x="0" y="11"/>
                    </a:lnTo>
                    <a:lnTo>
                      <a:pt x="4" y="18"/>
                    </a:lnTo>
                    <a:lnTo>
                      <a:pt x="10" y="24"/>
                    </a:lnTo>
                    <a:lnTo>
                      <a:pt x="16" y="3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97" name="Freeform 1937">
                <a:extLst>
                  <a:ext uri="{FF2B5EF4-FFF2-40B4-BE49-F238E27FC236}">
                    <a16:creationId xmlns:a16="http://schemas.microsoft.com/office/drawing/2014/main" id="{04343F5F-DCBF-FAB3-CA0C-CB0525BD0F10}"/>
                  </a:ext>
                </a:extLst>
              </p:cNvPr>
              <p:cNvSpPr>
                <a:spLocks/>
              </p:cNvSpPr>
              <p:nvPr/>
            </p:nvSpPr>
            <p:spPr bwMode="auto">
              <a:xfrm>
                <a:off x="4313" y="2835"/>
                <a:ext cx="6" cy="12"/>
              </a:xfrm>
              <a:custGeom>
                <a:avLst/>
                <a:gdLst>
                  <a:gd name="T0" fmla="*/ 0 w 17"/>
                  <a:gd name="T1" fmla="*/ 0 h 36"/>
                  <a:gd name="T2" fmla="*/ 9 w 17"/>
                  <a:gd name="T3" fmla="*/ 7 h 36"/>
                  <a:gd name="T4" fmla="*/ 12 w 17"/>
                  <a:gd name="T5" fmla="*/ 16 h 36"/>
                  <a:gd name="T6" fmla="*/ 12 w 17"/>
                  <a:gd name="T7" fmla="*/ 27 h 36"/>
                  <a:gd name="T8" fmla="*/ 17 w 17"/>
                  <a:gd name="T9" fmla="*/ 36 h 36"/>
                </a:gdLst>
                <a:ahLst/>
                <a:cxnLst>
                  <a:cxn ang="0">
                    <a:pos x="T0" y="T1"/>
                  </a:cxn>
                  <a:cxn ang="0">
                    <a:pos x="T2" y="T3"/>
                  </a:cxn>
                  <a:cxn ang="0">
                    <a:pos x="T4" y="T5"/>
                  </a:cxn>
                  <a:cxn ang="0">
                    <a:pos x="T6" y="T7"/>
                  </a:cxn>
                  <a:cxn ang="0">
                    <a:pos x="T8" y="T9"/>
                  </a:cxn>
                </a:cxnLst>
                <a:rect l="0" t="0" r="r" b="b"/>
                <a:pathLst>
                  <a:path w="17" h="36">
                    <a:moveTo>
                      <a:pt x="0" y="0"/>
                    </a:moveTo>
                    <a:lnTo>
                      <a:pt x="9" y="7"/>
                    </a:lnTo>
                    <a:lnTo>
                      <a:pt x="12" y="16"/>
                    </a:lnTo>
                    <a:lnTo>
                      <a:pt x="12" y="27"/>
                    </a:lnTo>
                    <a:lnTo>
                      <a:pt x="17" y="36"/>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98" name="Freeform 1938">
                <a:extLst>
                  <a:ext uri="{FF2B5EF4-FFF2-40B4-BE49-F238E27FC236}">
                    <a16:creationId xmlns:a16="http://schemas.microsoft.com/office/drawing/2014/main" id="{3FDB56B6-42CB-08C5-E5B1-64D14EBEE413}"/>
                  </a:ext>
                </a:extLst>
              </p:cNvPr>
              <p:cNvSpPr>
                <a:spLocks/>
              </p:cNvSpPr>
              <p:nvPr/>
            </p:nvSpPr>
            <p:spPr bwMode="auto">
              <a:xfrm>
                <a:off x="4324" y="2826"/>
                <a:ext cx="9" cy="10"/>
              </a:xfrm>
              <a:custGeom>
                <a:avLst/>
                <a:gdLst>
                  <a:gd name="T0" fmla="*/ 0 w 26"/>
                  <a:gd name="T1" fmla="*/ 0 h 30"/>
                  <a:gd name="T2" fmla="*/ 7 w 26"/>
                  <a:gd name="T3" fmla="*/ 7 h 30"/>
                  <a:gd name="T4" fmla="*/ 13 w 26"/>
                  <a:gd name="T5" fmla="*/ 15 h 30"/>
                  <a:gd name="T6" fmla="*/ 20 w 26"/>
                  <a:gd name="T7" fmla="*/ 23 h 30"/>
                  <a:gd name="T8" fmla="*/ 26 w 26"/>
                  <a:gd name="T9" fmla="*/ 30 h 30"/>
                </a:gdLst>
                <a:ahLst/>
                <a:cxnLst>
                  <a:cxn ang="0">
                    <a:pos x="T0" y="T1"/>
                  </a:cxn>
                  <a:cxn ang="0">
                    <a:pos x="T2" y="T3"/>
                  </a:cxn>
                  <a:cxn ang="0">
                    <a:pos x="T4" y="T5"/>
                  </a:cxn>
                  <a:cxn ang="0">
                    <a:pos x="T6" y="T7"/>
                  </a:cxn>
                  <a:cxn ang="0">
                    <a:pos x="T8" y="T9"/>
                  </a:cxn>
                </a:cxnLst>
                <a:rect l="0" t="0" r="r" b="b"/>
                <a:pathLst>
                  <a:path w="26" h="30">
                    <a:moveTo>
                      <a:pt x="0" y="0"/>
                    </a:moveTo>
                    <a:lnTo>
                      <a:pt x="7" y="7"/>
                    </a:lnTo>
                    <a:lnTo>
                      <a:pt x="13" y="15"/>
                    </a:lnTo>
                    <a:lnTo>
                      <a:pt x="20" y="23"/>
                    </a:lnTo>
                    <a:lnTo>
                      <a:pt x="26" y="3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499" name="Freeform 1939">
                <a:extLst>
                  <a:ext uri="{FF2B5EF4-FFF2-40B4-BE49-F238E27FC236}">
                    <a16:creationId xmlns:a16="http://schemas.microsoft.com/office/drawing/2014/main" id="{B818CF67-5ED2-3EF2-BAF9-57DFC3ECAE8D}"/>
                  </a:ext>
                </a:extLst>
              </p:cNvPr>
              <p:cNvSpPr>
                <a:spLocks/>
              </p:cNvSpPr>
              <p:nvPr/>
            </p:nvSpPr>
            <p:spPr bwMode="auto">
              <a:xfrm>
                <a:off x="4334" y="2819"/>
                <a:ext cx="8" cy="9"/>
              </a:xfrm>
              <a:custGeom>
                <a:avLst/>
                <a:gdLst>
                  <a:gd name="T0" fmla="*/ 0 w 26"/>
                  <a:gd name="T1" fmla="*/ 0 h 29"/>
                  <a:gd name="T2" fmla="*/ 7 w 26"/>
                  <a:gd name="T3" fmla="*/ 5 h 29"/>
                  <a:gd name="T4" fmla="*/ 13 w 26"/>
                  <a:gd name="T5" fmla="*/ 14 h 29"/>
                  <a:gd name="T6" fmla="*/ 20 w 26"/>
                  <a:gd name="T7" fmla="*/ 22 h 29"/>
                  <a:gd name="T8" fmla="*/ 26 w 26"/>
                  <a:gd name="T9" fmla="*/ 29 h 29"/>
                </a:gdLst>
                <a:ahLst/>
                <a:cxnLst>
                  <a:cxn ang="0">
                    <a:pos x="T0" y="T1"/>
                  </a:cxn>
                  <a:cxn ang="0">
                    <a:pos x="T2" y="T3"/>
                  </a:cxn>
                  <a:cxn ang="0">
                    <a:pos x="T4" y="T5"/>
                  </a:cxn>
                  <a:cxn ang="0">
                    <a:pos x="T6" y="T7"/>
                  </a:cxn>
                  <a:cxn ang="0">
                    <a:pos x="T8" y="T9"/>
                  </a:cxn>
                </a:cxnLst>
                <a:rect l="0" t="0" r="r" b="b"/>
                <a:pathLst>
                  <a:path w="26" h="29">
                    <a:moveTo>
                      <a:pt x="0" y="0"/>
                    </a:moveTo>
                    <a:lnTo>
                      <a:pt x="7" y="5"/>
                    </a:lnTo>
                    <a:lnTo>
                      <a:pt x="13" y="14"/>
                    </a:lnTo>
                    <a:lnTo>
                      <a:pt x="20" y="22"/>
                    </a:lnTo>
                    <a:lnTo>
                      <a:pt x="26" y="29"/>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00" name="Freeform 1940">
                <a:extLst>
                  <a:ext uri="{FF2B5EF4-FFF2-40B4-BE49-F238E27FC236}">
                    <a16:creationId xmlns:a16="http://schemas.microsoft.com/office/drawing/2014/main" id="{0D45C89E-041F-7728-0921-6825695A8EF5}"/>
                  </a:ext>
                </a:extLst>
              </p:cNvPr>
              <p:cNvSpPr>
                <a:spLocks/>
              </p:cNvSpPr>
              <p:nvPr/>
            </p:nvSpPr>
            <p:spPr bwMode="auto">
              <a:xfrm>
                <a:off x="4350" y="2804"/>
                <a:ext cx="9" cy="11"/>
              </a:xfrm>
              <a:custGeom>
                <a:avLst/>
                <a:gdLst>
                  <a:gd name="T0" fmla="*/ 0 w 26"/>
                  <a:gd name="T1" fmla="*/ 0 h 31"/>
                  <a:gd name="T2" fmla="*/ 8 w 26"/>
                  <a:gd name="T3" fmla="*/ 7 h 31"/>
                  <a:gd name="T4" fmla="*/ 13 w 26"/>
                  <a:gd name="T5" fmla="*/ 16 h 31"/>
                  <a:gd name="T6" fmla="*/ 20 w 26"/>
                  <a:gd name="T7" fmla="*/ 24 h 31"/>
                  <a:gd name="T8" fmla="*/ 26 w 26"/>
                  <a:gd name="T9" fmla="*/ 31 h 31"/>
                </a:gdLst>
                <a:ahLst/>
                <a:cxnLst>
                  <a:cxn ang="0">
                    <a:pos x="T0" y="T1"/>
                  </a:cxn>
                  <a:cxn ang="0">
                    <a:pos x="T2" y="T3"/>
                  </a:cxn>
                  <a:cxn ang="0">
                    <a:pos x="T4" y="T5"/>
                  </a:cxn>
                  <a:cxn ang="0">
                    <a:pos x="T6" y="T7"/>
                  </a:cxn>
                  <a:cxn ang="0">
                    <a:pos x="T8" y="T9"/>
                  </a:cxn>
                </a:cxnLst>
                <a:rect l="0" t="0" r="r" b="b"/>
                <a:pathLst>
                  <a:path w="26" h="31">
                    <a:moveTo>
                      <a:pt x="0" y="0"/>
                    </a:moveTo>
                    <a:lnTo>
                      <a:pt x="8" y="7"/>
                    </a:lnTo>
                    <a:lnTo>
                      <a:pt x="13" y="16"/>
                    </a:lnTo>
                    <a:lnTo>
                      <a:pt x="20" y="24"/>
                    </a:lnTo>
                    <a:lnTo>
                      <a:pt x="26" y="3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01" name="Freeform 1941">
                <a:extLst>
                  <a:ext uri="{FF2B5EF4-FFF2-40B4-BE49-F238E27FC236}">
                    <a16:creationId xmlns:a16="http://schemas.microsoft.com/office/drawing/2014/main" id="{6F842686-D5BD-0DFC-1832-32054A61D8D5}"/>
                  </a:ext>
                </a:extLst>
              </p:cNvPr>
              <p:cNvSpPr>
                <a:spLocks/>
              </p:cNvSpPr>
              <p:nvPr/>
            </p:nvSpPr>
            <p:spPr bwMode="auto">
              <a:xfrm>
                <a:off x="4363" y="2789"/>
                <a:ext cx="11" cy="14"/>
              </a:xfrm>
              <a:custGeom>
                <a:avLst/>
                <a:gdLst>
                  <a:gd name="T0" fmla="*/ 0 w 33"/>
                  <a:gd name="T1" fmla="*/ 0 h 40"/>
                  <a:gd name="T2" fmla="*/ 8 w 33"/>
                  <a:gd name="T3" fmla="*/ 10 h 40"/>
                  <a:gd name="T4" fmla="*/ 18 w 33"/>
                  <a:gd name="T5" fmla="*/ 20 h 40"/>
                  <a:gd name="T6" fmla="*/ 25 w 33"/>
                  <a:gd name="T7" fmla="*/ 30 h 40"/>
                  <a:gd name="T8" fmla="*/ 33 w 33"/>
                  <a:gd name="T9" fmla="*/ 40 h 40"/>
                </a:gdLst>
                <a:ahLst/>
                <a:cxnLst>
                  <a:cxn ang="0">
                    <a:pos x="T0" y="T1"/>
                  </a:cxn>
                  <a:cxn ang="0">
                    <a:pos x="T2" y="T3"/>
                  </a:cxn>
                  <a:cxn ang="0">
                    <a:pos x="T4" y="T5"/>
                  </a:cxn>
                  <a:cxn ang="0">
                    <a:pos x="T6" y="T7"/>
                  </a:cxn>
                  <a:cxn ang="0">
                    <a:pos x="T8" y="T9"/>
                  </a:cxn>
                </a:cxnLst>
                <a:rect l="0" t="0" r="r" b="b"/>
                <a:pathLst>
                  <a:path w="33" h="40">
                    <a:moveTo>
                      <a:pt x="0" y="0"/>
                    </a:moveTo>
                    <a:lnTo>
                      <a:pt x="8" y="10"/>
                    </a:lnTo>
                    <a:lnTo>
                      <a:pt x="18" y="20"/>
                    </a:lnTo>
                    <a:lnTo>
                      <a:pt x="25" y="30"/>
                    </a:lnTo>
                    <a:lnTo>
                      <a:pt x="33" y="4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02" name="Freeform 1942">
                <a:extLst>
                  <a:ext uri="{FF2B5EF4-FFF2-40B4-BE49-F238E27FC236}">
                    <a16:creationId xmlns:a16="http://schemas.microsoft.com/office/drawing/2014/main" id="{2B3854A6-C957-69FA-BB1E-ADCC5B48D2B1}"/>
                  </a:ext>
                </a:extLst>
              </p:cNvPr>
              <p:cNvSpPr>
                <a:spLocks/>
              </p:cNvSpPr>
              <p:nvPr/>
            </p:nvSpPr>
            <p:spPr bwMode="auto">
              <a:xfrm>
                <a:off x="4227" y="2725"/>
                <a:ext cx="158" cy="141"/>
              </a:xfrm>
              <a:custGeom>
                <a:avLst/>
                <a:gdLst>
                  <a:gd name="T0" fmla="*/ 314 w 474"/>
                  <a:gd name="T1" fmla="*/ 283 h 422"/>
                  <a:gd name="T2" fmla="*/ 344 w 474"/>
                  <a:gd name="T3" fmla="*/ 263 h 422"/>
                  <a:gd name="T4" fmla="*/ 378 w 474"/>
                  <a:gd name="T5" fmla="*/ 235 h 422"/>
                  <a:gd name="T6" fmla="*/ 413 w 474"/>
                  <a:gd name="T7" fmla="*/ 202 h 422"/>
                  <a:gd name="T8" fmla="*/ 444 w 474"/>
                  <a:gd name="T9" fmla="*/ 167 h 422"/>
                  <a:gd name="T10" fmla="*/ 467 w 474"/>
                  <a:gd name="T11" fmla="*/ 129 h 422"/>
                  <a:gd name="T12" fmla="*/ 474 w 474"/>
                  <a:gd name="T13" fmla="*/ 88 h 422"/>
                  <a:gd name="T14" fmla="*/ 462 w 474"/>
                  <a:gd name="T15" fmla="*/ 47 h 422"/>
                  <a:gd name="T16" fmla="*/ 429 w 474"/>
                  <a:gd name="T17" fmla="*/ 13 h 422"/>
                  <a:gd name="T18" fmla="*/ 394 w 474"/>
                  <a:gd name="T19" fmla="*/ 0 h 422"/>
                  <a:gd name="T20" fmla="*/ 354 w 474"/>
                  <a:gd name="T21" fmla="*/ 5 h 422"/>
                  <a:gd name="T22" fmla="*/ 314 w 474"/>
                  <a:gd name="T23" fmla="*/ 20 h 422"/>
                  <a:gd name="T24" fmla="*/ 274 w 474"/>
                  <a:gd name="T25" fmla="*/ 45 h 422"/>
                  <a:gd name="T26" fmla="*/ 239 w 474"/>
                  <a:gd name="T27" fmla="*/ 74 h 422"/>
                  <a:gd name="T28" fmla="*/ 208 w 474"/>
                  <a:gd name="T29" fmla="*/ 102 h 422"/>
                  <a:gd name="T30" fmla="*/ 183 w 474"/>
                  <a:gd name="T31" fmla="*/ 125 h 422"/>
                  <a:gd name="T32" fmla="*/ 163 w 474"/>
                  <a:gd name="T33" fmla="*/ 140 h 422"/>
                  <a:gd name="T34" fmla="*/ 135 w 474"/>
                  <a:gd name="T35" fmla="*/ 161 h 422"/>
                  <a:gd name="T36" fmla="*/ 101 w 474"/>
                  <a:gd name="T37" fmla="*/ 187 h 422"/>
                  <a:gd name="T38" fmla="*/ 65 w 474"/>
                  <a:gd name="T39" fmla="*/ 219 h 422"/>
                  <a:gd name="T40" fmla="*/ 33 w 474"/>
                  <a:gd name="T41" fmla="*/ 254 h 422"/>
                  <a:gd name="T42" fmla="*/ 9 w 474"/>
                  <a:gd name="T43" fmla="*/ 291 h 422"/>
                  <a:gd name="T44" fmla="*/ 0 w 474"/>
                  <a:gd name="T45" fmla="*/ 331 h 422"/>
                  <a:gd name="T46" fmla="*/ 11 w 474"/>
                  <a:gd name="T47" fmla="*/ 371 h 422"/>
                  <a:gd name="T48" fmla="*/ 41 w 474"/>
                  <a:gd name="T49" fmla="*/ 406 h 422"/>
                  <a:gd name="T50" fmla="*/ 80 w 474"/>
                  <a:gd name="T51" fmla="*/ 422 h 422"/>
                  <a:gd name="T52" fmla="*/ 120 w 474"/>
                  <a:gd name="T53" fmla="*/ 419 h 422"/>
                  <a:gd name="T54" fmla="*/ 161 w 474"/>
                  <a:gd name="T55" fmla="*/ 402 h 422"/>
                  <a:gd name="T56" fmla="*/ 201 w 474"/>
                  <a:gd name="T57" fmla="*/ 378 h 422"/>
                  <a:gd name="T58" fmla="*/ 237 w 474"/>
                  <a:gd name="T59" fmla="*/ 349 h 422"/>
                  <a:gd name="T60" fmla="*/ 270 w 474"/>
                  <a:gd name="T61" fmla="*/ 322 h 422"/>
                  <a:gd name="T62" fmla="*/ 294 w 474"/>
                  <a:gd name="T63" fmla="*/ 29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4" h="422">
                    <a:moveTo>
                      <a:pt x="305" y="291"/>
                    </a:moveTo>
                    <a:lnTo>
                      <a:pt x="314" y="283"/>
                    </a:lnTo>
                    <a:lnTo>
                      <a:pt x="327" y="274"/>
                    </a:lnTo>
                    <a:lnTo>
                      <a:pt x="344" y="263"/>
                    </a:lnTo>
                    <a:lnTo>
                      <a:pt x="359" y="250"/>
                    </a:lnTo>
                    <a:lnTo>
                      <a:pt x="378" y="235"/>
                    </a:lnTo>
                    <a:lnTo>
                      <a:pt x="394" y="220"/>
                    </a:lnTo>
                    <a:lnTo>
                      <a:pt x="413" y="202"/>
                    </a:lnTo>
                    <a:lnTo>
                      <a:pt x="429" y="186"/>
                    </a:lnTo>
                    <a:lnTo>
                      <a:pt x="444" y="167"/>
                    </a:lnTo>
                    <a:lnTo>
                      <a:pt x="457" y="147"/>
                    </a:lnTo>
                    <a:lnTo>
                      <a:pt x="467" y="129"/>
                    </a:lnTo>
                    <a:lnTo>
                      <a:pt x="472" y="108"/>
                    </a:lnTo>
                    <a:lnTo>
                      <a:pt x="474" y="88"/>
                    </a:lnTo>
                    <a:lnTo>
                      <a:pt x="471" y="68"/>
                    </a:lnTo>
                    <a:lnTo>
                      <a:pt x="462" y="47"/>
                    </a:lnTo>
                    <a:lnTo>
                      <a:pt x="447" y="27"/>
                    </a:lnTo>
                    <a:lnTo>
                      <a:pt x="429" y="13"/>
                    </a:lnTo>
                    <a:lnTo>
                      <a:pt x="413" y="5"/>
                    </a:lnTo>
                    <a:lnTo>
                      <a:pt x="394" y="0"/>
                    </a:lnTo>
                    <a:lnTo>
                      <a:pt x="374" y="0"/>
                    </a:lnTo>
                    <a:lnTo>
                      <a:pt x="354" y="5"/>
                    </a:lnTo>
                    <a:lnTo>
                      <a:pt x="334" y="12"/>
                    </a:lnTo>
                    <a:lnTo>
                      <a:pt x="314" y="20"/>
                    </a:lnTo>
                    <a:lnTo>
                      <a:pt x="294" y="33"/>
                    </a:lnTo>
                    <a:lnTo>
                      <a:pt x="274" y="45"/>
                    </a:lnTo>
                    <a:lnTo>
                      <a:pt x="257" y="60"/>
                    </a:lnTo>
                    <a:lnTo>
                      <a:pt x="239" y="74"/>
                    </a:lnTo>
                    <a:lnTo>
                      <a:pt x="222" y="89"/>
                    </a:lnTo>
                    <a:lnTo>
                      <a:pt x="208" y="102"/>
                    </a:lnTo>
                    <a:lnTo>
                      <a:pt x="194" y="115"/>
                    </a:lnTo>
                    <a:lnTo>
                      <a:pt x="183" y="125"/>
                    </a:lnTo>
                    <a:lnTo>
                      <a:pt x="174" y="133"/>
                    </a:lnTo>
                    <a:lnTo>
                      <a:pt x="163" y="140"/>
                    </a:lnTo>
                    <a:lnTo>
                      <a:pt x="152" y="151"/>
                    </a:lnTo>
                    <a:lnTo>
                      <a:pt x="135" y="161"/>
                    </a:lnTo>
                    <a:lnTo>
                      <a:pt x="119" y="173"/>
                    </a:lnTo>
                    <a:lnTo>
                      <a:pt x="101" y="187"/>
                    </a:lnTo>
                    <a:lnTo>
                      <a:pt x="82" y="202"/>
                    </a:lnTo>
                    <a:lnTo>
                      <a:pt x="65" y="219"/>
                    </a:lnTo>
                    <a:lnTo>
                      <a:pt x="48" y="235"/>
                    </a:lnTo>
                    <a:lnTo>
                      <a:pt x="33" y="254"/>
                    </a:lnTo>
                    <a:lnTo>
                      <a:pt x="19" y="273"/>
                    </a:lnTo>
                    <a:lnTo>
                      <a:pt x="9" y="291"/>
                    </a:lnTo>
                    <a:lnTo>
                      <a:pt x="3" y="311"/>
                    </a:lnTo>
                    <a:lnTo>
                      <a:pt x="0" y="331"/>
                    </a:lnTo>
                    <a:lnTo>
                      <a:pt x="3" y="351"/>
                    </a:lnTo>
                    <a:lnTo>
                      <a:pt x="11" y="371"/>
                    </a:lnTo>
                    <a:lnTo>
                      <a:pt x="24" y="391"/>
                    </a:lnTo>
                    <a:lnTo>
                      <a:pt x="41" y="406"/>
                    </a:lnTo>
                    <a:lnTo>
                      <a:pt x="60" y="415"/>
                    </a:lnTo>
                    <a:lnTo>
                      <a:pt x="80" y="422"/>
                    </a:lnTo>
                    <a:lnTo>
                      <a:pt x="100" y="422"/>
                    </a:lnTo>
                    <a:lnTo>
                      <a:pt x="120" y="419"/>
                    </a:lnTo>
                    <a:lnTo>
                      <a:pt x="141" y="412"/>
                    </a:lnTo>
                    <a:lnTo>
                      <a:pt x="161" y="402"/>
                    </a:lnTo>
                    <a:lnTo>
                      <a:pt x="183" y="392"/>
                    </a:lnTo>
                    <a:lnTo>
                      <a:pt x="201" y="378"/>
                    </a:lnTo>
                    <a:lnTo>
                      <a:pt x="221" y="365"/>
                    </a:lnTo>
                    <a:lnTo>
                      <a:pt x="237" y="349"/>
                    </a:lnTo>
                    <a:lnTo>
                      <a:pt x="255" y="335"/>
                    </a:lnTo>
                    <a:lnTo>
                      <a:pt x="270" y="322"/>
                    </a:lnTo>
                    <a:lnTo>
                      <a:pt x="283" y="309"/>
                    </a:lnTo>
                    <a:lnTo>
                      <a:pt x="294" y="299"/>
                    </a:lnTo>
                    <a:lnTo>
                      <a:pt x="305" y="291"/>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03" name="Freeform 1943">
                <a:extLst>
                  <a:ext uri="{FF2B5EF4-FFF2-40B4-BE49-F238E27FC236}">
                    <a16:creationId xmlns:a16="http://schemas.microsoft.com/office/drawing/2014/main" id="{2D02922F-1DB1-0579-22F1-BEEA7DB894FB}"/>
                  </a:ext>
                </a:extLst>
              </p:cNvPr>
              <p:cNvSpPr>
                <a:spLocks/>
              </p:cNvSpPr>
              <p:nvPr/>
            </p:nvSpPr>
            <p:spPr bwMode="auto">
              <a:xfrm>
                <a:off x="4327" y="2733"/>
                <a:ext cx="59" cy="91"/>
              </a:xfrm>
              <a:custGeom>
                <a:avLst/>
                <a:gdLst>
                  <a:gd name="T0" fmla="*/ 142 w 179"/>
                  <a:gd name="T1" fmla="*/ 9 h 274"/>
                  <a:gd name="T2" fmla="*/ 158 w 179"/>
                  <a:gd name="T3" fmla="*/ 28 h 274"/>
                  <a:gd name="T4" fmla="*/ 164 w 179"/>
                  <a:gd name="T5" fmla="*/ 48 h 274"/>
                  <a:gd name="T6" fmla="*/ 168 w 179"/>
                  <a:gd name="T7" fmla="*/ 66 h 274"/>
                  <a:gd name="T8" fmla="*/ 167 w 179"/>
                  <a:gd name="T9" fmla="*/ 84 h 274"/>
                  <a:gd name="T10" fmla="*/ 161 w 179"/>
                  <a:gd name="T11" fmla="*/ 105 h 274"/>
                  <a:gd name="T12" fmla="*/ 152 w 179"/>
                  <a:gd name="T13" fmla="*/ 123 h 274"/>
                  <a:gd name="T14" fmla="*/ 140 w 179"/>
                  <a:gd name="T15" fmla="*/ 143 h 274"/>
                  <a:gd name="T16" fmla="*/ 126 w 179"/>
                  <a:gd name="T17" fmla="*/ 159 h 274"/>
                  <a:gd name="T18" fmla="*/ 108 w 179"/>
                  <a:gd name="T19" fmla="*/ 177 h 274"/>
                  <a:gd name="T20" fmla="*/ 89 w 179"/>
                  <a:gd name="T21" fmla="*/ 193 h 274"/>
                  <a:gd name="T22" fmla="*/ 73 w 179"/>
                  <a:gd name="T23" fmla="*/ 210 h 274"/>
                  <a:gd name="T24" fmla="*/ 55 w 179"/>
                  <a:gd name="T25" fmla="*/ 224 h 274"/>
                  <a:gd name="T26" fmla="*/ 40 w 179"/>
                  <a:gd name="T27" fmla="*/ 237 h 274"/>
                  <a:gd name="T28" fmla="*/ 25 w 179"/>
                  <a:gd name="T29" fmla="*/ 248 h 274"/>
                  <a:gd name="T30" fmla="*/ 12 w 179"/>
                  <a:gd name="T31" fmla="*/ 256 h 274"/>
                  <a:gd name="T32" fmla="*/ 0 w 179"/>
                  <a:gd name="T33" fmla="*/ 265 h 274"/>
                  <a:gd name="T34" fmla="*/ 8 w 179"/>
                  <a:gd name="T35" fmla="*/ 274 h 274"/>
                  <a:gd name="T36" fmla="*/ 17 w 179"/>
                  <a:gd name="T37" fmla="*/ 265 h 274"/>
                  <a:gd name="T38" fmla="*/ 30 w 179"/>
                  <a:gd name="T39" fmla="*/ 256 h 274"/>
                  <a:gd name="T40" fmla="*/ 46 w 179"/>
                  <a:gd name="T41" fmla="*/ 245 h 274"/>
                  <a:gd name="T42" fmla="*/ 61 w 179"/>
                  <a:gd name="T43" fmla="*/ 232 h 274"/>
                  <a:gd name="T44" fmla="*/ 81 w 179"/>
                  <a:gd name="T45" fmla="*/ 218 h 274"/>
                  <a:gd name="T46" fmla="*/ 99 w 179"/>
                  <a:gd name="T47" fmla="*/ 203 h 274"/>
                  <a:gd name="T48" fmla="*/ 116 w 179"/>
                  <a:gd name="T49" fmla="*/ 185 h 274"/>
                  <a:gd name="T50" fmla="*/ 134 w 179"/>
                  <a:gd name="T51" fmla="*/ 169 h 274"/>
                  <a:gd name="T52" fmla="*/ 148 w 179"/>
                  <a:gd name="T53" fmla="*/ 148 h 274"/>
                  <a:gd name="T54" fmla="*/ 161 w 179"/>
                  <a:gd name="T55" fmla="*/ 129 h 274"/>
                  <a:gd name="T56" fmla="*/ 172 w 179"/>
                  <a:gd name="T57" fmla="*/ 109 h 274"/>
                  <a:gd name="T58" fmla="*/ 177 w 179"/>
                  <a:gd name="T59" fmla="*/ 87 h 274"/>
                  <a:gd name="T60" fmla="*/ 179 w 179"/>
                  <a:gd name="T61" fmla="*/ 66 h 274"/>
                  <a:gd name="T62" fmla="*/ 176 w 179"/>
                  <a:gd name="T63" fmla="*/ 45 h 274"/>
                  <a:gd name="T64" fmla="*/ 167 w 179"/>
                  <a:gd name="T65" fmla="*/ 21 h 274"/>
                  <a:gd name="T66" fmla="*/ 151 w 179"/>
                  <a:gd name="T67" fmla="*/ 0 h 274"/>
                  <a:gd name="T68" fmla="*/ 142 w 179"/>
                  <a:gd name="T69" fmla="*/ 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 h="274">
                    <a:moveTo>
                      <a:pt x="142" y="9"/>
                    </a:moveTo>
                    <a:lnTo>
                      <a:pt x="158" y="28"/>
                    </a:lnTo>
                    <a:lnTo>
                      <a:pt x="164" y="48"/>
                    </a:lnTo>
                    <a:lnTo>
                      <a:pt x="168" y="66"/>
                    </a:lnTo>
                    <a:lnTo>
                      <a:pt x="167" y="84"/>
                    </a:lnTo>
                    <a:lnTo>
                      <a:pt x="161" y="105"/>
                    </a:lnTo>
                    <a:lnTo>
                      <a:pt x="152" y="123"/>
                    </a:lnTo>
                    <a:lnTo>
                      <a:pt x="140" y="143"/>
                    </a:lnTo>
                    <a:lnTo>
                      <a:pt x="126" y="159"/>
                    </a:lnTo>
                    <a:lnTo>
                      <a:pt x="108" y="177"/>
                    </a:lnTo>
                    <a:lnTo>
                      <a:pt x="89" y="193"/>
                    </a:lnTo>
                    <a:lnTo>
                      <a:pt x="73" y="210"/>
                    </a:lnTo>
                    <a:lnTo>
                      <a:pt x="55" y="224"/>
                    </a:lnTo>
                    <a:lnTo>
                      <a:pt x="40" y="237"/>
                    </a:lnTo>
                    <a:lnTo>
                      <a:pt x="25" y="248"/>
                    </a:lnTo>
                    <a:lnTo>
                      <a:pt x="12" y="256"/>
                    </a:lnTo>
                    <a:lnTo>
                      <a:pt x="0" y="265"/>
                    </a:lnTo>
                    <a:lnTo>
                      <a:pt x="8" y="274"/>
                    </a:lnTo>
                    <a:lnTo>
                      <a:pt x="17" y="265"/>
                    </a:lnTo>
                    <a:lnTo>
                      <a:pt x="30" y="256"/>
                    </a:lnTo>
                    <a:lnTo>
                      <a:pt x="46" y="245"/>
                    </a:lnTo>
                    <a:lnTo>
                      <a:pt x="61" y="232"/>
                    </a:lnTo>
                    <a:lnTo>
                      <a:pt x="81" y="218"/>
                    </a:lnTo>
                    <a:lnTo>
                      <a:pt x="99" y="203"/>
                    </a:lnTo>
                    <a:lnTo>
                      <a:pt x="116" y="185"/>
                    </a:lnTo>
                    <a:lnTo>
                      <a:pt x="134" y="169"/>
                    </a:lnTo>
                    <a:lnTo>
                      <a:pt x="148" y="148"/>
                    </a:lnTo>
                    <a:lnTo>
                      <a:pt x="161" y="129"/>
                    </a:lnTo>
                    <a:lnTo>
                      <a:pt x="172" y="109"/>
                    </a:lnTo>
                    <a:lnTo>
                      <a:pt x="177" y="87"/>
                    </a:lnTo>
                    <a:lnTo>
                      <a:pt x="179" y="66"/>
                    </a:lnTo>
                    <a:lnTo>
                      <a:pt x="176" y="45"/>
                    </a:lnTo>
                    <a:lnTo>
                      <a:pt x="167" y="21"/>
                    </a:lnTo>
                    <a:lnTo>
                      <a:pt x="151" y="0"/>
                    </a:lnTo>
                    <a:lnTo>
                      <a:pt x="14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04" name="Freeform 1944">
                <a:extLst>
                  <a:ext uri="{FF2B5EF4-FFF2-40B4-BE49-F238E27FC236}">
                    <a16:creationId xmlns:a16="http://schemas.microsoft.com/office/drawing/2014/main" id="{D155FD17-B49B-EF85-A8E2-74226C292070}"/>
                  </a:ext>
                </a:extLst>
              </p:cNvPr>
              <p:cNvSpPr>
                <a:spLocks/>
              </p:cNvSpPr>
              <p:nvPr/>
            </p:nvSpPr>
            <p:spPr bwMode="auto">
              <a:xfrm>
                <a:off x="4283" y="2723"/>
                <a:ext cx="94" cy="48"/>
              </a:xfrm>
              <a:custGeom>
                <a:avLst/>
                <a:gdLst>
                  <a:gd name="T0" fmla="*/ 8 w 281"/>
                  <a:gd name="T1" fmla="*/ 143 h 143"/>
                  <a:gd name="T2" fmla="*/ 16 w 281"/>
                  <a:gd name="T3" fmla="*/ 135 h 143"/>
                  <a:gd name="T4" fmla="*/ 28 w 281"/>
                  <a:gd name="T5" fmla="*/ 124 h 143"/>
                  <a:gd name="T6" fmla="*/ 42 w 281"/>
                  <a:gd name="T7" fmla="*/ 112 h 143"/>
                  <a:gd name="T8" fmla="*/ 56 w 281"/>
                  <a:gd name="T9" fmla="*/ 99 h 143"/>
                  <a:gd name="T10" fmla="*/ 74 w 281"/>
                  <a:gd name="T11" fmla="*/ 83 h 143"/>
                  <a:gd name="T12" fmla="*/ 90 w 281"/>
                  <a:gd name="T13" fmla="*/ 69 h 143"/>
                  <a:gd name="T14" fmla="*/ 108 w 281"/>
                  <a:gd name="T15" fmla="*/ 55 h 143"/>
                  <a:gd name="T16" fmla="*/ 128 w 281"/>
                  <a:gd name="T17" fmla="*/ 42 h 143"/>
                  <a:gd name="T18" fmla="*/ 148 w 281"/>
                  <a:gd name="T19" fmla="*/ 30 h 143"/>
                  <a:gd name="T20" fmla="*/ 166 w 281"/>
                  <a:gd name="T21" fmla="*/ 22 h 143"/>
                  <a:gd name="T22" fmla="*/ 186 w 281"/>
                  <a:gd name="T23" fmla="*/ 15 h 143"/>
                  <a:gd name="T24" fmla="*/ 204 w 281"/>
                  <a:gd name="T25" fmla="*/ 11 h 143"/>
                  <a:gd name="T26" fmla="*/ 225 w 281"/>
                  <a:gd name="T27" fmla="*/ 11 h 143"/>
                  <a:gd name="T28" fmla="*/ 241 w 281"/>
                  <a:gd name="T29" fmla="*/ 15 h 143"/>
                  <a:gd name="T30" fmla="*/ 258 w 281"/>
                  <a:gd name="T31" fmla="*/ 22 h 143"/>
                  <a:gd name="T32" fmla="*/ 273 w 281"/>
                  <a:gd name="T33" fmla="*/ 36 h 143"/>
                  <a:gd name="T34" fmla="*/ 281 w 281"/>
                  <a:gd name="T35" fmla="*/ 28 h 143"/>
                  <a:gd name="T36" fmla="*/ 262 w 281"/>
                  <a:gd name="T37" fmla="*/ 14 h 143"/>
                  <a:gd name="T38" fmla="*/ 245 w 281"/>
                  <a:gd name="T39" fmla="*/ 3 h 143"/>
                  <a:gd name="T40" fmla="*/ 225 w 281"/>
                  <a:gd name="T41" fmla="*/ 0 h 143"/>
                  <a:gd name="T42" fmla="*/ 204 w 281"/>
                  <a:gd name="T43" fmla="*/ 0 h 143"/>
                  <a:gd name="T44" fmla="*/ 183 w 281"/>
                  <a:gd name="T45" fmla="*/ 3 h 143"/>
                  <a:gd name="T46" fmla="*/ 163 w 281"/>
                  <a:gd name="T47" fmla="*/ 11 h 143"/>
                  <a:gd name="T48" fmla="*/ 142 w 281"/>
                  <a:gd name="T49" fmla="*/ 20 h 143"/>
                  <a:gd name="T50" fmla="*/ 122 w 281"/>
                  <a:gd name="T51" fmla="*/ 34 h 143"/>
                  <a:gd name="T52" fmla="*/ 102 w 281"/>
                  <a:gd name="T53" fmla="*/ 47 h 143"/>
                  <a:gd name="T54" fmla="*/ 82 w 281"/>
                  <a:gd name="T55" fmla="*/ 61 h 143"/>
                  <a:gd name="T56" fmla="*/ 66 w 281"/>
                  <a:gd name="T57" fmla="*/ 75 h 143"/>
                  <a:gd name="T58" fmla="*/ 48 w 281"/>
                  <a:gd name="T59" fmla="*/ 91 h 143"/>
                  <a:gd name="T60" fmla="*/ 34 w 281"/>
                  <a:gd name="T61" fmla="*/ 103 h 143"/>
                  <a:gd name="T62" fmla="*/ 20 w 281"/>
                  <a:gd name="T63" fmla="*/ 116 h 143"/>
                  <a:gd name="T64" fmla="*/ 8 w 281"/>
                  <a:gd name="T65" fmla="*/ 126 h 143"/>
                  <a:gd name="T66" fmla="*/ 0 w 281"/>
                  <a:gd name="T67" fmla="*/ 135 h 143"/>
                  <a:gd name="T68" fmla="*/ 8 w 281"/>
                  <a:gd name="T6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1" h="143">
                    <a:moveTo>
                      <a:pt x="8" y="143"/>
                    </a:moveTo>
                    <a:lnTo>
                      <a:pt x="16" y="135"/>
                    </a:lnTo>
                    <a:lnTo>
                      <a:pt x="28" y="124"/>
                    </a:lnTo>
                    <a:lnTo>
                      <a:pt x="42" y="112"/>
                    </a:lnTo>
                    <a:lnTo>
                      <a:pt x="56" y="99"/>
                    </a:lnTo>
                    <a:lnTo>
                      <a:pt x="74" y="83"/>
                    </a:lnTo>
                    <a:lnTo>
                      <a:pt x="90" y="69"/>
                    </a:lnTo>
                    <a:lnTo>
                      <a:pt x="108" y="55"/>
                    </a:lnTo>
                    <a:lnTo>
                      <a:pt x="128" y="42"/>
                    </a:lnTo>
                    <a:lnTo>
                      <a:pt x="148" y="30"/>
                    </a:lnTo>
                    <a:lnTo>
                      <a:pt x="166" y="22"/>
                    </a:lnTo>
                    <a:lnTo>
                      <a:pt x="186" y="15"/>
                    </a:lnTo>
                    <a:lnTo>
                      <a:pt x="204" y="11"/>
                    </a:lnTo>
                    <a:lnTo>
                      <a:pt x="225" y="11"/>
                    </a:lnTo>
                    <a:lnTo>
                      <a:pt x="241" y="15"/>
                    </a:lnTo>
                    <a:lnTo>
                      <a:pt x="258" y="22"/>
                    </a:lnTo>
                    <a:lnTo>
                      <a:pt x="273" y="36"/>
                    </a:lnTo>
                    <a:lnTo>
                      <a:pt x="281" y="28"/>
                    </a:lnTo>
                    <a:lnTo>
                      <a:pt x="262" y="14"/>
                    </a:lnTo>
                    <a:lnTo>
                      <a:pt x="245" y="3"/>
                    </a:lnTo>
                    <a:lnTo>
                      <a:pt x="225" y="0"/>
                    </a:lnTo>
                    <a:lnTo>
                      <a:pt x="204" y="0"/>
                    </a:lnTo>
                    <a:lnTo>
                      <a:pt x="183" y="3"/>
                    </a:lnTo>
                    <a:lnTo>
                      <a:pt x="163" y="11"/>
                    </a:lnTo>
                    <a:lnTo>
                      <a:pt x="142" y="20"/>
                    </a:lnTo>
                    <a:lnTo>
                      <a:pt x="122" y="34"/>
                    </a:lnTo>
                    <a:lnTo>
                      <a:pt x="102" y="47"/>
                    </a:lnTo>
                    <a:lnTo>
                      <a:pt x="82" y="61"/>
                    </a:lnTo>
                    <a:lnTo>
                      <a:pt x="66" y="75"/>
                    </a:lnTo>
                    <a:lnTo>
                      <a:pt x="48" y="91"/>
                    </a:lnTo>
                    <a:lnTo>
                      <a:pt x="34" y="103"/>
                    </a:lnTo>
                    <a:lnTo>
                      <a:pt x="20" y="116"/>
                    </a:lnTo>
                    <a:lnTo>
                      <a:pt x="8" y="126"/>
                    </a:lnTo>
                    <a:lnTo>
                      <a:pt x="0" y="135"/>
                    </a:lnTo>
                    <a:lnTo>
                      <a:pt x="8"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05" name="Freeform 1945">
                <a:extLst>
                  <a:ext uri="{FF2B5EF4-FFF2-40B4-BE49-F238E27FC236}">
                    <a16:creationId xmlns:a16="http://schemas.microsoft.com/office/drawing/2014/main" id="{8921D22E-4BA2-AB8F-B161-1A5815083218}"/>
                  </a:ext>
                </a:extLst>
              </p:cNvPr>
              <p:cNvSpPr>
                <a:spLocks/>
              </p:cNvSpPr>
              <p:nvPr/>
            </p:nvSpPr>
            <p:spPr bwMode="auto">
              <a:xfrm>
                <a:off x="4224" y="2768"/>
                <a:ext cx="62" cy="89"/>
              </a:xfrm>
              <a:custGeom>
                <a:avLst/>
                <a:gdLst>
                  <a:gd name="T0" fmla="*/ 34 w 184"/>
                  <a:gd name="T1" fmla="*/ 257 h 265"/>
                  <a:gd name="T2" fmla="*/ 22 w 184"/>
                  <a:gd name="T3" fmla="*/ 238 h 265"/>
                  <a:gd name="T4" fmla="*/ 14 w 184"/>
                  <a:gd name="T5" fmla="*/ 220 h 265"/>
                  <a:gd name="T6" fmla="*/ 12 w 184"/>
                  <a:gd name="T7" fmla="*/ 201 h 265"/>
                  <a:gd name="T8" fmla="*/ 14 w 184"/>
                  <a:gd name="T9" fmla="*/ 183 h 265"/>
                  <a:gd name="T10" fmla="*/ 20 w 184"/>
                  <a:gd name="T11" fmla="*/ 163 h 265"/>
                  <a:gd name="T12" fmla="*/ 29 w 184"/>
                  <a:gd name="T13" fmla="*/ 146 h 265"/>
                  <a:gd name="T14" fmla="*/ 43 w 184"/>
                  <a:gd name="T15" fmla="*/ 128 h 265"/>
                  <a:gd name="T16" fmla="*/ 59 w 184"/>
                  <a:gd name="T17" fmla="*/ 111 h 265"/>
                  <a:gd name="T18" fmla="*/ 74 w 184"/>
                  <a:gd name="T19" fmla="*/ 93 h 265"/>
                  <a:gd name="T20" fmla="*/ 93 w 184"/>
                  <a:gd name="T21" fmla="*/ 78 h 265"/>
                  <a:gd name="T22" fmla="*/ 112 w 184"/>
                  <a:gd name="T23" fmla="*/ 62 h 265"/>
                  <a:gd name="T24" fmla="*/ 127 w 184"/>
                  <a:gd name="T25" fmla="*/ 48 h 265"/>
                  <a:gd name="T26" fmla="*/ 144 w 184"/>
                  <a:gd name="T27" fmla="*/ 36 h 265"/>
                  <a:gd name="T28" fmla="*/ 160 w 184"/>
                  <a:gd name="T29" fmla="*/ 25 h 265"/>
                  <a:gd name="T30" fmla="*/ 173 w 184"/>
                  <a:gd name="T31" fmla="*/ 15 h 265"/>
                  <a:gd name="T32" fmla="*/ 184 w 184"/>
                  <a:gd name="T33" fmla="*/ 8 h 265"/>
                  <a:gd name="T34" fmla="*/ 176 w 184"/>
                  <a:gd name="T35" fmla="*/ 0 h 265"/>
                  <a:gd name="T36" fmla="*/ 167 w 184"/>
                  <a:gd name="T37" fmla="*/ 7 h 265"/>
                  <a:gd name="T38" fmla="*/ 154 w 184"/>
                  <a:gd name="T39" fmla="*/ 16 h 265"/>
                  <a:gd name="T40" fmla="*/ 139 w 184"/>
                  <a:gd name="T41" fmla="*/ 28 h 265"/>
                  <a:gd name="T42" fmla="*/ 121 w 184"/>
                  <a:gd name="T43" fmla="*/ 39 h 265"/>
                  <a:gd name="T44" fmla="*/ 102 w 184"/>
                  <a:gd name="T45" fmla="*/ 53 h 265"/>
                  <a:gd name="T46" fmla="*/ 85 w 184"/>
                  <a:gd name="T47" fmla="*/ 69 h 265"/>
                  <a:gd name="T48" fmla="*/ 66 w 184"/>
                  <a:gd name="T49" fmla="*/ 85 h 265"/>
                  <a:gd name="T50" fmla="*/ 50 w 184"/>
                  <a:gd name="T51" fmla="*/ 101 h 265"/>
                  <a:gd name="T52" fmla="*/ 34 w 184"/>
                  <a:gd name="T53" fmla="*/ 120 h 265"/>
                  <a:gd name="T54" fmla="*/ 20 w 184"/>
                  <a:gd name="T55" fmla="*/ 140 h 265"/>
                  <a:gd name="T56" fmla="*/ 9 w 184"/>
                  <a:gd name="T57" fmla="*/ 159 h 265"/>
                  <a:gd name="T58" fmla="*/ 4 w 184"/>
                  <a:gd name="T59" fmla="*/ 180 h 265"/>
                  <a:gd name="T60" fmla="*/ 0 w 184"/>
                  <a:gd name="T61" fmla="*/ 201 h 265"/>
                  <a:gd name="T62" fmla="*/ 4 w 184"/>
                  <a:gd name="T63" fmla="*/ 222 h 265"/>
                  <a:gd name="T64" fmla="*/ 10 w 184"/>
                  <a:gd name="T65" fmla="*/ 244 h 265"/>
                  <a:gd name="T66" fmla="*/ 26 w 184"/>
                  <a:gd name="T67" fmla="*/ 265 h 265"/>
                  <a:gd name="T68" fmla="*/ 34 w 184"/>
                  <a:gd name="T69" fmla="*/ 25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265">
                    <a:moveTo>
                      <a:pt x="34" y="257"/>
                    </a:moveTo>
                    <a:lnTo>
                      <a:pt x="22" y="238"/>
                    </a:lnTo>
                    <a:lnTo>
                      <a:pt x="14" y="220"/>
                    </a:lnTo>
                    <a:lnTo>
                      <a:pt x="12" y="201"/>
                    </a:lnTo>
                    <a:lnTo>
                      <a:pt x="14" y="183"/>
                    </a:lnTo>
                    <a:lnTo>
                      <a:pt x="20" y="163"/>
                    </a:lnTo>
                    <a:lnTo>
                      <a:pt x="29" y="146"/>
                    </a:lnTo>
                    <a:lnTo>
                      <a:pt x="43" y="128"/>
                    </a:lnTo>
                    <a:lnTo>
                      <a:pt x="59" y="111"/>
                    </a:lnTo>
                    <a:lnTo>
                      <a:pt x="74" y="93"/>
                    </a:lnTo>
                    <a:lnTo>
                      <a:pt x="93" y="78"/>
                    </a:lnTo>
                    <a:lnTo>
                      <a:pt x="112" y="62"/>
                    </a:lnTo>
                    <a:lnTo>
                      <a:pt x="127" y="48"/>
                    </a:lnTo>
                    <a:lnTo>
                      <a:pt x="144" y="36"/>
                    </a:lnTo>
                    <a:lnTo>
                      <a:pt x="160" y="25"/>
                    </a:lnTo>
                    <a:lnTo>
                      <a:pt x="173" y="15"/>
                    </a:lnTo>
                    <a:lnTo>
                      <a:pt x="184" y="8"/>
                    </a:lnTo>
                    <a:lnTo>
                      <a:pt x="176" y="0"/>
                    </a:lnTo>
                    <a:lnTo>
                      <a:pt x="167" y="7"/>
                    </a:lnTo>
                    <a:lnTo>
                      <a:pt x="154" y="16"/>
                    </a:lnTo>
                    <a:lnTo>
                      <a:pt x="139" y="28"/>
                    </a:lnTo>
                    <a:lnTo>
                      <a:pt x="121" y="39"/>
                    </a:lnTo>
                    <a:lnTo>
                      <a:pt x="102" y="53"/>
                    </a:lnTo>
                    <a:lnTo>
                      <a:pt x="85" y="69"/>
                    </a:lnTo>
                    <a:lnTo>
                      <a:pt x="66" y="85"/>
                    </a:lnTo>
                    <a:lnTo>
                      <a:pt x="50" y="101"/>
                    </a:lnTo>
                    <a:lnTo>
                      <a:pt x="34" y="120"/>
                    </a:lnTo>
                    <a:lnTo>
                      <a:pt x="20" y="140"/>
                    </a:lnTo>
                    <a:lnTo>
                      <a:pt x="9" y="159"/>
                    </a:lnTo>
                    <a:lnTo>
                      <a:pt x="4" y="180"/>
                    </a:lnTo>
                    <a:lnTo>
                      <a:pt x="0" y="201"/>
                    </a:lnTo>
                    <a:lnTo>
                      <a:pt x="4" y="222"/>
                    </a:lnTo>
                    <a:lnTo>
                      <a:pt x="10" y="244"/>
                    </a:lnTo>
                    <a:lnTo>
                      <a:pt x="26" y="265"/>
                    </a:lnTo>
                    <a:lnTo>
                      <a:pt x="34" y="2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06" name="Freeform 1946">
                <a:extLst>
                  <a:ext uri="{FF2B5EF4-FFF2-40B4-BE49-F238E27FC236}">
                    <a16:creationId xmlns:a16="http://schemas.microsoft.com/office/drawing/2014/main" id="{59B5827B-3F56-2C35-A305-8B02DA9986CB}"/>
                  </a:ext>
                </a:extLst>
              </p:cNvPr>
              <p:cNvSpPr>
                <a:spLocks/>
              </p:cNvSpPr>
              <p:nvPr/>
            </p:nvSpPr>
            <p:spPr bwMode="auto">
              <a:xfrm>
                <a:off x="4234" y="2820"/>
                <a:ext cx="96" cy="47"/>
              </a:xfrm>
              <a:custGeom>
                <a:avLst/>
                <a:gdLst>
                  <a:gd name="T0" fmla="*/ 279 w 288"/>
                  <a:gd name="T1" fmla="*/ 0 h 141"/>
                  <a:gd name="T2" fmla="*/ 269 w 288"/>
                  <a:gd name="T3" fmla="*/ 9 h 141"/>
                  <a:gd name="T4" fmla="*/ 258 w 288"/>
                  <a:gd name="T5" fmla="*/ 19 h 141"/>
                  <a:gd name="T6" fmla="*/ 245 w 288"/>
                  <a:gd name="T7" fmla="*/ 32 h 141"/>
                  <a:gd name="T8" fmla="*/ 229 w 288"/>
                  <a:gd name="T9" fmla="*/ 45 h 141"/>
                  <a:gd name="T10" fmla="*/ 213 w 288"/>
                  <a:gd name="T11" fmla="*/ 59 h 141"/>
                  <a:gd name="T12" fmla="*/ 196 w 288"/>
                  <a:gd name="T13" fmla="*/ 74 h 141"/>
                  <a:gd name="T14" fmla="*/ 176 w 288"/>
                  <a:gd name="T15" fmla="*/ 87 h 141"/>
                  <a:gd name="T16" fmla="*/ 158 w 288"/>
                  <a:gd name="T17" fmla="*/ 101 h 141"/>
                  <a:gd name="T18" fmla="*/ 137 w 288"/>
                  <a:gd name="T19" fmla="*/ 112 h 141"/>
                  <a:gd name="T20" fmla="*/ 119 w 288"/>
                  <a:gd name="T21" fmla="*/ 120 h 141"/>
                  <a:gd name="T22" fmla="*/ 97 w 288"/>
                  <a:gd name="T23" fmla="*/ 127 h 141"/>
                  <a:gd name="T24" fmla="*/ 79 w 288"/>
                  <a:gd name="T25" fmla="*/ 129 h 141"/>
                  <a:gd name="T26" fmla="*/ 60 w 288"/>
                  <a:gd name="T27" fmla="*/ 129 h 141"/>
                  <a:gd name="T28" fmla="*/ 42 w 288"/>
                  <a:gd name="T29" fmla="*/ 123 h 141"/>
                  <a:gd name="T30" fmla="*/ 23 w 288"/>
                  <a:gd name="T31" fmla="*/ 115 h 141"/>
                  <a:gd name="T32" fmla="*/ 8 w 288"/>
                  <a:gd name="T33" fmla="*/ 100 h 141"/>
                  <a:gd name="T34" fmla="*/ 0 w 288"/>
                  <a:gd name="T35" fmla="*/ 108 h 141"/>
                  <a:gd name="T36" fmla="*/ 17 w 288"/>
                  <a:gd name="T37" fmla="*/ 123 h 141"/>
                  <a:gd name="T38" fmla="*/ 36 w 288"/>
                  <a:gd name="T39" fmla="*/ 135 h 141"/>
                  <a:gd name="T40" fmla="*/ 58 w 288"/>
                  <a:gd name="T41" fmla="*/ 141 h 141"/>
                  <a:gd name="T42" fmla="*/ 79 w 288"/>
                  <a:gd name="T43" fmla="*/ 141 h 141"/>
                  <a:gd name="T44" fmla="*/ 100 w 288"/>
                  <a:gd name="T45" fmla="*/ 139 h 141"/>
                  <a:gd name="T46" fmla="*/ 121 w 288"/>
                  <a:gd name="T47" fmla="*/ 132 h 141"/>
                  <a:gd name="T48" fmla="*/ 142 w 288"/>
                  <a:gd name="T49" fmla="*/ 123 h 141"/>
                  <a:gd name="T50" fmla="*/ 165 w 288"/>
                  <a:gd name="T51" fmla="*/ 110 h 141"/>
                  <a:gd name="T52" fmla="*/ 182 w 288"/>
                  <a:gd name="T53" fmla="*/ 95 h 141"/>
                  <a:gd name="T54" fmla="*/ 202 w 288"/>
                  <a:gd name="T55" fmla="*/ 82 h 141"/>
                  <a:gd name="T56" fmla="*/ 221 w 288"/>
                  <a:gd name="T57" fmla="*/ 67 h 141"/>
                  <a:gd name="T58" fmla="*/ 238 w 288"/>
                  <a:gd name="T59" fmla="*/ 53 h 141"/>
                  <a:gd name="T60" fmla="*/ 254 w 288"/>
                  <a:gd name="T61" fmla="*/ 40 h 141"/>
                  <a:gd name="T62" fmla="*/ 267 w 288"/>
                  <a:gd name="T63" fmla="*/ 27 h 141"/>
                  <a:gd name="T64" fmla="*/ 278 w 288"/>
                  <a:gd name="T65" fmla="*/ 18 h 141"/>
                  <a:gd name="T66" fmla="*/ 288 w 288"/>
                  <a:gd name="T67" fmla="*/ 9 h 141"/>
                  <a:gd name="T68" fmla="*/ 279 w 288"/>
                  <a:gd name="T6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8" h="141">
                    <a:moveTo>
                      <a:pt x="279" y="0"/>
                    </a:moveTo>
                    <a:lnTo>
                      <a:pt x="269" y="9"/>
                    </a:lnTo>
                    <a:lnTo>
                      <a:pt x="258" y="19"/>
                    </a:lnTo>
                    <a:lnTo>
                      <a:pt x="245" y="32"/>
                    </a:lnTo>
                    <a:lnTo>
                      <a:pt x="229" y="45"/>
                    </a:lnTo>
                    <a:lnTo>
                      <a:pt x="213" y="59"/>
                    </a:lnTo>
                    <a:lnTo>
                      <a:pt x="196" y="74"/>
                    </a:lnTo>
                    <a:lnTo>
                      <a:pt x="176" y="87"/>
                    </a:lnTo>
                    <a:lnTo>
                      <a:pt x="158" y="101"/>
                    </a:lnTo>
                    <a:lnTo>
                      <a:pt x="137" y="112"/>
                    </a:lnTo>
                    <a:lnTo>
                      <a:pt x="119" y="120"/>
                    </a:lnTo>
                    <a:lnTo>
                      <a:pt x="97" y="127"/>
                    </a:lnTo>
                    <a:lnTo>
                      <a:pt x="79" y="129"/>
                    </a:lnTo>
                    <a:lnTo>
                      <a:pt x="60" y="129"/>
                    </a:lnTo>
                    <a:lnTo>
                      <a:pt x="42" y="123"/>
                    </a:lnTo>
                    <a:lnTo>
                      <a:pt x="23" y="115"/>
                    </a:lnTo>
                    <a:lnTo>
                      <a:pt x="8" y="100"/>
                    </a:lnTo>
                    <a:lnTo>
                      <a:pt x="0" y="108"/>
                    </a:lnTo>
                    <a:lnTo>
                      <a:pt x="17" y="123"/>
                    </a:lnTo>
                    <a:lnTo>
                      <a:pt x="36" y="135"/>
                    </a:lnTo>
                    <a:lnTo>
                      <a:pt x="58" y="141"/>
                    </a:lnTo>
                    <a:lnTo>
                      <a:pt x="79" y="141"/>
                    </a:lnTo>
                    <a:lnTo>
                      <a:pt x="100" y="139"/>
                    </a:lnTo>
                    <a:lnTo>
                      <a:pt x="121" y="132"/>
                    </a:lnTo>
                    <a:lnTo>
                      <a:pt x="142" y="123"/>
                    </a:lnTo>
                    <a:lnTo>
                      <a:pt x="165" y="110"/>
                    </a:lnTo>
                    <a:lnTo>
                      <a:pt x="182" y="95"/>
                    </a:lnTo>
                    <a:lnTo>
                      <a:pt x="202" y="82"/>
                    </a:lnTo>
                    <a:lnTo>
                      <a:pt x="221" y="67"/>
                    </a:lnTo>
                    <a:lnTo>
                      <a:pt x="238" y="53"/>
                    </a:lnTo>
                    <a:lnTo>
                      <a:pt x="254" y="40"/>
                    </a:lnTo>
                    <a:lnTo>
                      <a:pt x="267" y="27"/>
                    </a:lnTo>
                    <a:lnTo>
                      <a:pt x="278" y="18"/>
                    </a:lnTo>
                    <a:lnTo>
                      <a:pt x="288" y="9"/>
                    </a:lnTo>
                    <a:lnTo>
                      <a:pt x="2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07" name="Freeform 1947">
                <a:extLst>
                  <a:ext uri="{FF2B5EF4-FFF2-40B4-BE49-F238E27FC236}">
                    <a16:creationId xmlns:a16="http://schemas.microsoft.com/office/drawing/2014/main" id="{C8818DEA-17F8-F544-2F46-BD46E164F6AE}"/>
                  </a:ext>
                </a:extLst>
              </p:cNvPr>
              <p:cNvSpPr>
                <a:spLocks/>
              </p:cNvSpPr>
              <p:nvPr/>
            </p:nvSpPr>
            <p:spPr bwMode="auto">
              <a:xfrm>
                <a:off x="4363" y="2330"/>
                <a:ext cx="118" cy="180"/>
              </a:xfrm>
              <a:custGeom>
                <a:avLst/>
                <a:gdLst>
                  <a:gd name="T0" fmla="*/ 85 w 356"/>
                  <a:gd name="T1" fmla="*/ 328 h 540"/>
                  <a:gd name="T2" fmla="*/ 98 w 356"/>
                  <a:gd name="T3" fmla="*/ 362 h 540"/>
                  <a:gd name="T4" fmla="*/ 117 w 356"/>
                  <a:gd name="T5" fmla="*/ 403 h 540"/>
                  <a:gd name="T6" fmla="*/ 140 w 356"/>
                  <a:gd name="T7" fmla="*/ 446 h 540"/>
                  <a:gd name="T8" fmla="*/ 167 w 356"/>
                  <a:gd name="T9" fmla="*/ 487 h 540"/>
                  <a:gd name="T10" fmla="*/ 200 w 356"/>
                  <a:gd name="T11" fmla="*/ 520 h 540"/>
                  <a:gd name="T12" fmla="*/ 239 w 356"/>
                  <a:gd name="T13" fmla="*/ 539 h 540"/>
                  <a:gd name="T14" fmla="*/ 283 w 356"/>
                  <a:gd name="T15" fmla="*/ 536 h 540"/>
                  <a:gd name="T16" fmla="*/ 326 w 356"/>
                  <a:gd name="T17" fmla="*/ 514 h 540"/>
                  <a:gd name="T18" fmla="*/ 348 w 356"/>
                  <a:gd name="T19" fmla="*/ 481 h 540"/>
                  <a:gd name="T20" fmla="*/ 356 w 356"/>
                  <a:gd name="T21" fmla="*/ 442 h 540"/>
                  <a:gd name="T22" fmla="*/ 348 w 356"/>
                  <a:gd name="T23" fmla="*/ 397 h 540"/>
                  <a:gd name="T24" fmla="*/ 335 w 356"/>
                  <a:gd name="T25" fmla="*/ 353 h 540"/>
                  <a:gd name="T26" fmla="*/ 315 w 356"/>
                  <a:gd name="T27" fmla="*/ 308 h 540"/>
                  <a:gd name="T28" fmla="*/ 295 w 356"/>
                  <a:gd name="T29" fmla="*/ 268 h 540"/>
                  <a:gd name="T30" fmla="*/ 277 w 356"/>
                  <a:gd name="T31" fmla="*/ 238 h 540"/>
                  <a:gd name="T32" fmla="*/ 266 w 356"/>
                  <a:gd name="T33" fmla="*/ 215 h 540"/>
                  <a:gd name="T34" fmla="*/ 253 w 356"/>
                  <a:gd name="T35" fmla="*/ 181 h 540"/>
                  <a:gd name="T36" fmla="*/ 237 w 356"/>
                  <a:gd name="T37" fmla="*/ 140 h 540"/>
                  <a:gd name="T38" fmla="*/ 215 w 356"/>
                  <a:gd name="T39" fmla="*/ 95 h 540"/>
                  <a:gd name="T40" fmla="*/ 190 w 356"/>
                  <a:gd name="T41" fmla="*/ 54 h 540"/>
                  <a:gd name="T42" fmla="*/ 157 w 356"/>
                  <a:gd name="T43" fmla="*/ 21 h 540"/>
                  <a:gd name="T44" fmla="*/ 119 w 356"/>
                  <a:gd name="T45" fmla="*/ 3 h 540"/>
                  <a:gd name="T46" fmla="*/ 78 w 356"/>
                  <a:gd name="T47" fmla="*/ 3 h 540"/>
                  <a:gd name="T48" fmla="*/ 34 w 356"/>
                  <a:gd name="T49" fmla="*/ 25 h 540"/>
                  <a:gd name="T50" fmla="*/ 8 w 356"/>
                  <a:gd name="T51" fmla="*/ 58 h 540"/>
                  <a:gd name="T52" fmla="*/ 0 w 356"/>
                  <a:gd name="T53" fmla="*/ 100 h 540"/>
                  <a:gd name="T54" fmla="*/ 6 w 356"/>
                  <a:gd name="T55" fmla="*/ 143 h 540"/>
                  <a:gd name="T56" fmla="*/ 20 w 356"/>
                  <a:gd name="T57" fmla="*/ 190 h 540"/>
                  <a:gd name="T58" fmla="*/ 39 w 356"/>
                  <a:gd name="T59" fmla="*/ 234 h 540"/>
                  <a:gd name="T60" fmla="*/ 59 w 356"/>
                  <a:gd name="T61" fmla="*/ 274 h 540"/>
                  <a:gd name="T62" fmla="*/ 74 w 356"/>
                  <a:gd name="T63" fmla="*/ 30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6" h="540">
                    <a:moveTo>
                      <a:pt x="80" y="316"/>
                    </a:moveTo>
                    <a:lnTo>
                      <a:pt x="85" y="328"/>
                    </a:lnTo>
                    <a:lnTo>
                      <a:pt x="91" y="344"/>
                    </a:lnTo>
                    <a:lnTo>
                      <a:pt x="98" y="362"/>
                    </a:lnTo>
                    <a:lnTo>
                      <a:pt x="109" y="382"/>
                    </a:lnTo>
                    <a:lnTo>
                      <a:pt x="117" y="403"/>
                    </a:lnTo>
                    <a:lnTo>
                      <a:pt x="128" y="425"/>
                    </a:lnTo>
                    <a:lnTo>
                      <a:pt x="140" y="446"/>
                    </a:lnTo>
                    <a:lnTo>
                      <a:pt x="155" y="467"/>
                    </a:lnTo>
                    <a:lnTo>
                      <a:pt x="167" y="487"/>
                    </a:lnTo>
                    <a:lnTo>
                      <a:pt x="184" y="504"/>
                    </a:lnTo>
                    <a:lnTo>
                      <a:pt x="200" y="520"/>
                    </a:lnTo>
                    <a:lnTo>
                      <a:pt x="219" y="532"/>
                    </a:lnTo>
                    <a:lnTo>
                      <a:pt x="239" y="539"/>
                    </a:lnTo>
                    <a:lnTo>
                      <a:pt x="261" y="540"/>
                    </a:lnTo>
                    <a:lnTo>
                      <a:pt x="283" y="536"/>
                    </a:lnTo>
                    <a:lnTo>
                      <a:pt x="307" y="527"/>
                    </a:lnTo>
                    <a:lnTo>
                      <a:pt x="326" y="514"/>
                    </a:lnTo>
                    <a:lnTo>
                      <a:pt x="340" y="499"/>
                    </a:lnTo>
                    <a:lnTo>
                      <a:pt x="348" y="481"/>
                    </a:lnTo>
                    <a:lnTo>
                      <a:pt x="355" y="463"/>
                    </a:lnTo>
                    <a:lnTo>
                      <a:pt x="356" y="442"/>
                    </a:lnTo>
                    <a:lnTo>
                      <a:pt x="352" y="421"/>
                    </a:lnTo>
                    <a:lnTo>
                      <a:pt x="348" y="397"/>
                    </a:lnTo>
                    <a:lnTo>
                      <a:pt x="343" y="375"/>
                    </a:lnTo>
                    <a:lnTo>
                      <a:pt x="335" y="353"/>
                    </a:lnTo>
                    <a:lnTo>
                      <a:pt x="324" y="329"/>
                    </a:lnTo>
                    <a:lnTo>
                      <a:pt x="315" y="308"/>
                    </a:lnTo>
                    <a:lnTo>
                      <a:pt x="304" y="288"/>
                    </a:lnTo>
                    <a:lnTo>
                      <a:pt x="295" y="268"/>
                    </a:lnTo>
                    <a:lnTo>
                      <a:pt x="286" y="253"/>
                    </a:lnTo>
                    <a:lnTo>
                      <a:pt x="277" y="238"/>
                    </a:lnTo>
                    <a:lnTo>
                      <a:pt x="272" y="226"/>
                    </a:lnTo>
                    <a:lnTo>
                      <a:pt x="266" y="215"/>
                    </a:lnTo>
                    <a:lnTo>
                      <a:pt x="261" y="199"/>
                    </a:lnTo>
                    <a:lnTo>
                      <a:pt x="253" y="181"/>
                    </a:lnTo>
                    <a:lnTo>
                      <a:pt x="246" y="161"/>
                    </a:lnTo>
                    <a:lnTo>
                      <a:pt x="237" y="140"/>
                    </a:lnTo>
                    <a:lnTo>
                      <a:pt x="226" y="119"/>
                    </a:lnTo>
                    <a:lnTo>
                      <a:pt x="215" y="95"/>
                    </a:lnTo>
                    <a:lnTo>
                      <a:pt x="203" y="74"/>
                    </a:lnTo>
                    <a:lnTo>
                      <a:pt x="190" y="54"/>
                    </a:lnTo>
                    <a:lnTo>
                      <a:pt x="173" y="37"/>
                    </a:lnTo>
                    <a:lnTo>
                      <a:pt x="157" y="21"/>
                    </a:lnTo>
                    <a:lnTo>
                      <a:pt x="139" y="10"/>
                    </a:lnTo>
                    <a:lnTo>
                      <a:pt x="119" y="3"/>
                    </a:lnTo>
                    <a:lnTo>
                      <a:pt x="100" y="0"/>
                    </a:lnTo>
                    <a:lnTo>
                      <a:pt x="78" y="3"/>
                    </a:lnTo>
                    <a:lnTo>
                      <a:pt x="54" y="11"/>
                    </a:lnTo>
                    <a:lnTo>
                      <a:pt x="34" y="25"/>
                    </a:lnTo>
                    <a:lnTo>
                      <a:pt x="19" y="40"/>
                    </a:lnTo>
                    <a:lnTo>
                      <a:pt x="8" y="58"/>
                    </a:lnTo>
                    <a:lnTo>
                      <a:pt x="3" y="79"/>
                    </a:lnTo>
                    <a:lnTo>
                      <a:pt x="0" y="100"/>
                    </a:lnTo>
                    <a:lnTo>
                      <a:pt x="1" y="121"/>
                    </a:lnTo>
                    <a:lnTo>
                      <a:pt x="6" y="143"/>
                    </a:lnTo>
                    <a:lnTo>
                      <a:pt x="12" y="168"/>
                    </a:lnTo>
                    <a:lnTo>
                      <a:pt x="20" y="190"/>
                    </a:lnTo>
                    <a:lnTo>
                      <a:pt x="29" y="213"/>
                    </a:lnTo>
                    <a:lnTo>
                      <a:pt x="39" y="234"/>
                    </a:lnTo>
                    <a:lnTo>
                      <a:pt x="49" y="255"/>
                    </a:lnTo>
                    <a:lnTo>
                      <a:pt x="59" y="274"/>
                    </a:lnTo>
                    <a:lnTo>
                      <a:pt x="67" y="291"/>
                    </a:lnTo>
                    <a:lnTo>
                      <a:pt x="74" y="306"/>
                    </a:lnTo>
                    <a:lnTo>
                      <a:pt x="80" y="316"/>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08" name="Freeform 1948">
                <a:extLst>
                  <a:ext uri="{FF2B5EF4-FFF2-40B4-BE49-F238E27FC236}">
                    <a16:creationId xmlns:a16="http://schemas.microsoft.com/office/drawing/2014/main" id="{F7AE4C5A-A206-0FFF-B2BF-AC84F86BD739}"/>
                  </a:ext>
                </a:extLst>
              </p:cNvPr>
              <p:cNvSpPr>
                <a:spLocks/>
              </p:cNvSpPr>
              <p:nvPr/>
            </p:nvSpPr>
            <p:spPr bwMode="auto">
              <a:xfrm>
                <a:off x="4388" y="2435"/>
                <a:ext cx="78" cy="77"/>
              </a:xfrm>
              <a:custGeom>
                <a:avLst/>
                <a:gdLst>
                  <a:gd name="T0" fmla="*/ 229 w 235"/>
                  <a:gd name="T1" fmla="*/ 208 h 232"/>
                  <a:gd name="T2" fmla="*/ 207 w 235"/>
                  <a:gd name="T3" fmla="*/ 218 h 232"/>
                  <a:gd name="T4" fmla="*/ 186 w 235"/>
                  <a:gd name="T5" fmla="*/ 221 h 232"/>
                  <a:gd name="T6" fmla="*/ 166 w 235"/>
                  <a:gd name="T7" fmla="*/ 219 h 232"/>
                  <a:gd name="T8" fmla="*/ 147 w 235"/>
                  <a:gd name="T9" fmla="*/ 212 h 232"/>
                  <a:gd name="T10" fmla="*/ 129 w 235"/>
                  <a:gd name="T11" fmla="*/ 202 h 232"/>
                  <a:gd name="T12" fmla="*/ 114 w 235"/>
                  <a:gd name="T13" fmla="*/ 187 h 232"/>
                  <a:gd name="T14" fmla="*/ 97 w 235"/>
                  <a:gd name="T15" fmla="*/ 170 h 232"/>
                  <a:gd name="T16" fmla="*/ 83 w 235"/>
                  <a:gd name="T17" fmla="*/ 151 h 232"/>
                  <a:gd name="T18" fmla="*/ 70 w 235"/>
                  <a:gd name="T19" fmla="*/ 130 h 232"/>
                  <a:gd name="T20" fmla="*/ 57 w 235"/>
                  <a:gd name="T21" fmla="*/ 109 h 232"/>
                  <a:gd name="T22" fmla="*/ 48 w 235"/>
                  <a:gd name="T23" fmla="*/ 86 h 232"/>
                  <a:gd name="T24" fmla="*/ 40 w 235"/>
                  <a:gd name="T25" fmla="*/ 65 h 232"/>
                  <a:gd name="T26" fmla="*/ 29 w 235"/>
                  <a:gd name="T27" fmla="*/ 45 h 232"/>
                  <a:gd name="T28" fmla="*/ 22 w 235"/>
                  <a:gd name="T29" fmla="*/ 29 h 232"/>
                  <a:gd name="T30" fmla="*/ 16 w 235"/>
                  <a:gd name="T31" fmla="*/ 12 h 232"/>
                  <a:gd name="T32" fmla="*/ 10 w 235"/>
                  <a:gd name="T33" fmla="*/ 0 h 232"/>
                  <a:gd name="T34" fmla="*/ 0 w 235"/>
                  <a:gd name="T35" fmla="*/ 6 h 232"/>
                  <a:gd name="T36" fmla="*/ 5 w 235"/>
                  <a:gd name="T37" fmla="*/ 17 h 232"/>
                  <a:gd name="T38" fmla="*/ 10 w 235"/>
                  <a:gd name="T39" fmla="*/ 31 h 232"/>
                  <a:gd name="T40" fmla="*/ 17 w 235"/>
                  <a:gd name="T41" fmla="*/ 51 h 232"/>
                  <a:gd name="T42" fmla="*/ 28 w 235"/>
                  <a:gd name="T43" fmla="*/ 71 h 232"/>
                  <a:gd name="T44" fmla="*/ 36 w 235"/>
                  <a:gd name="T45" fmla="*/ 93 h 232"/>
                  <a:gd name="T46" fmla="*/ 49 w 235"/>
                  <a:gd name="T47" fmla="*/ 115 h 232"/>
                  <a:gd name="T48" fmla="*/ 62 w 235"/>
                  <a:gd name="T49" fmla="*/ 136 h 232"/>
                  <a:gd name="T50" fmla="*/ 75 w 235"/>
                  <a:gd name="T51" fmla="*/ 157 h 232"/>
                  <a:gd name="T52" fmla="*/ 89 w 235"/>
                  <a:gd name="T53" fmla="*/ 178 h 232"/>
                  <a:gd name="T54" fmla="*/ 105 w 235"/>
                  <a:gd name="T55" fmla="*/ 195 h 232"/>
                  <a:gd name="T56" fmla="*/ 123 w 235"/>
                  <a:gd name="T57" fmla="*/ 211 h 232"/>
                  <a:gd name="T58" fmla="*/ 142 w 235"/>
                  <a:gd name="T59" fmla="*/ 223 h 232"/>
                  <a:gd name="T60" fmla="*/ 163 w 235"/>
                  <a:gd name="T61" fmla="*/ 230 h 232"/>
                  <a:gd name="T62" fmla="*/ 186 w 235"/>
                  <a:gd name="T63" fmla="*/ 232 h 232"/>
                  <a:gd name="T64" fmla="*/ 210 w 235"/>
                  <a:gd name="T65" fmla="*/ 229 h 232"/>
                  <a:gd name="T66" fmla="*/ 235 w 235"/>
                  <a:gd name="T67" fmla="*/ 219 h 232"/>
                  <a:gd name="T68" fmla="*/ 229 w 235"/>
                  <a:gd name="T69" fmla="*/ 20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5" h="232">
                    <a:moveTo>
                      <a:pt x="229" y="208"/>
                    </a:moveTo>
                    <a:lnTo>
                      <a:pt x="207" y="218"/>
                    </a:lnTo>
                    <a:lnTo>
                      <a:pt x="186" y="221"/>
                    </a:lnTo>
                    <a:lnTo>
                      <a:pt x="166" y="219"/>
                    </a:lnTo>
                    <a:lnTo>
                      <a:pt x="147" y="212"/>
                    </a:lnTo>
                    <a:lnTo>
                      <a:pt x="129" y="202"/>
                    </a:lnTo>
                    <a:lnTo>
                      <a:pt x="114" y="187"/>
                    </a:lnTo>
                    <a:lnTo>
                      <a:pt x="97" y="170"/>
                    </a:lnTo>
                    <a:lnTo>
                      <a:pt x="83" y="151"/>
                    </a:lnTo>
                    <a:lnTo>
                      <a:pt x="70" y="130"/>
                    </a:lnTo>
                    <a:lnTo>
                      <a:pt x="57" y="109"/>
                    </a:lnTo>
                    <a:lnTo>
                      <a:pt x="48" y="86"/>
                    </a:lnTo>
                    <a:lnTo>
                      <a:pt x="40" y="65"/>
                    </a:lnTo>
                    <a:lnTo>
                      <a:pt x="29" y="45"/>
                    </a:lnTo>
                    <a:lnTo>
                      <a:pt x="22" y="29"/>
                    </a:lnTo>
                    <a:lnTo>
                      <a:pt x="16" y="12"/>
                    </a:lnTo>
                    <a:lnTo>
                      <a:pt x="10" y="0"/>
                    </a:lnTo>
                    <a:lnTo>
                      <a:pt x="0" y="6"/>
                    </a:lnTo>
                    <a:lnTo>
                      <a:pt x="5" y="17"/>
                    </a:lnTo>
                    <a:lnTo>
                      <a:pt x="10" y="31"/>
                    </a:lnTo>
                    <a:lnTo>
                      <a:pt x="17" y="51"/>
                    </a:lnTo>
                    <a:lnTo>
                      <a:pt x="28" y="71"/>
                    </a:lnTo>
                    <a:lnTo>
                      <a:pt x="36" y="93"/>
                    </a:lnTo>
                    <a:lnTo>
                      <a:pt x="49" y="115"/>
                    </a:lnTo>
                    <a:lnTo>
                      <a:pt x="62" y="136"/>
                    </a:lnTo>
                    <a:lnTo>
                      <a:pt x="75" y="157"/>
                    </a:lnTo>
                    <a:lnTo>
                      <a:pt x="89" y="178"/>
                    </a:lnTo>
                    <a:lnTo>
                      <a:pt x="105" y="195"/>
                    </a:lnTo>
                    <a:lnTo>
                      <a:pt x="123" y="211"/>
                    </a:lnTo>
                    <a:lnTo>
                      <a:pt x="142" y="223"/>
                    </a:lnTo>
                    <a:lnTo>
                      <a:pt x="163" y="230"/>
                    </a:lnTo>
                    <a:lnTo>
                      <a:pt x="186" y="232"/>
                    </a:lnTo>
                    <a:lnTo>
                      <a:pt x="210" y="229"/>
                    </a:lnTo>
                    <a:lnTo>
                      <a:pt x="235" y="219"/>
                    </a:lnTo>
                    <a:lnTo>
                      <a:pt x="229" y="2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09" name="Freeform 1949">
                <a:extLst>
                  <a:ext uri="{FF2B5EF4-FFF2-40B4-BE49-F238E27FC236}">
                    <a16:creationId xmlns:a16="http://schemas.microsoft.com/office/drawing/2014/main" id="{A1F07C90-2F03-28E9-FF59-B0ADF712A667}"/>
                  </a:ext>
                </a:extLst>
              </p:cNvPr>
              <p:cNvSpPr>
                <a:spLocks/>
              </p:cNvSpPr>
              <p:nvPr/>
            </p:nvSpPr>
            <p:spPr bwMode="auto">
              <a:xfrm>
                <a:off x="4452" y="2405"/>
                <a:ext cx="31" cy="103"/>
              </a:xfrm>
              <a:custGeom>
                <a:avLst/>
                <a:gdLst>
                  <a:gd name="T0" fmla="*/ 0 w 95"/>
                  <a:gd name="T1" fmla="*/ 6 h 309"/>
                  <a:gd name="T2" fmla="*/ 6 w 95"/>
                  <a:gd name="T3" fmla="*/ 16 h 309"/>
                  <a:gd name="T4" fmla="*/ 14 w 95"/>
                  <a:gd name="T5" fmla="*/ 32 h 309"/>
                  <a:gd name="T6" fmla="*/ 22 w 95"/>
                  <a:gd name="T7" fmla="*/ 48 h 309"/>
                  <a:gd name="T8" fmla="*/ 33 w 95"/>
                  <a:gd name="T9" fmla="*/ 68 h 309"/>
                  <a:gd name="T10" fmla="*/ 42 w 95"/>
                  <a:gd name="T11" fmla="*/ 87 h 309"/>
                  <a:gd name="T12" fmla="*/ 51 w 95"/>
                  <a:gd name="T13" fmla="*/ 109 h 309"/>
                  <a:gd name="T14" fmla="*/ 62 w 95"/>
                  <a:gd name="T15" fmla="*/ 132 h 309"/>
                  <a:gd name="T16" fmla="*/ 70 w 95"/>
                  <a:gd name="T17" fmla="*/ 153 h 309"/>
                  <a:gd name="T18" fmla="*/ 75 w 95"/>
                  <a:gd name="T19" fmla="*/ 175 h 309"/>
                  <a:gd name="T20" fmla="*/ 81 w 95"/>
                  <a:gd name="T21" fmla="*/ 199 h 309"/>
                  <a:gd name="T22" fmla="*/ 83 w 95"/>
                  <a:gd name="T23" fmla="*/ 219 h 309"/>
                  <a:gd name="T24" fmla="*/ 81 w 95"/>
                  <a:gd name="T25" fmla="*/ 238 h 309"/>
                  <a:gd name="T26" fmla="*/ 75 w 95"/>
                  <a:gd name="T27" fmla="*/ 257 h 309"/>
                  <a:gd name="T28" fmla="*/ 68 w 95"/>
                  <a:gd name="T29" fmla="*/ 272 h 309"/>
                  <a:gd name="T30" fmla="*/ 55 w 95"/>
                  <a:gd name="T31" fmla="*/ 286 h 309"/>
                  <a:gd name="T32" fmla="*/ 37 w 95"/>
                  <a:gd name="T33" fmla="*/ 298 h 309"/>
                  <a:gd name="T34" fmla="*/ 43 w 95"/>
                  <a:gd name="T35" fmla="*/ 309 h 309"/>
                  <a:gd name="T36" fmla="*/ 63 w 95"/>
                  <a:gd name="T37" fmla="*/ 295 h 309"/>
                  <a:gd name="T38" fmla="*/ 77 w 95"/>
                  <a:gd name="T39" fmla="*/ 278 h 309"/>
                  <a:gd name="T40" fmla="*/ 88 w 95"/>
                  <a:gd name="T41" fmla="*/ 260 h 309"/>
                  <a:gd name="T42" fmla="*/ 94 w 95"/>
                  <a:gd name="T43" fmla="*/ 241 h 309"/>
                  <a:gd name="T44" fmla="*/ 95 w 95"/>
                  <a:gd name="T45" fmla="*/ 219 h 309"/>
                  <a:gd name="T46" fmla="*/ 91 w 95"/>
                  <a:gd name="T47" fmla="*/ 196 h 309"/>
                  <a:gd name="T48" fmla="*/ 88 w 95"/>
                  <a:gd name="T49" fmla="*/ 173 h 309"/>
                  <a:gd name="T50" fmla="*/ 81 w 95"/>
                  <a:gd name="T51" fmla="*/ 151 h 309"/>
                  <a:gd name="T52" fmla="*/ 73 w 95"/>
                  <a:gd name="T53" fmla="*/ 126 h 309"/>
                  <a:gd name="T54" fmla="*/ 63 w 95"/>
                  <a:gd name="T55" fmla="*/ 103 h 309"/>
                  <a:gd name="T56" fmla="*/ 53 w 95"/>
                  <a:gd name="T57" fmla="*/ 82 h 309"/>
                  <a:gd name="T58" fmla="*/ 43 w 95"/>
                  <a:gd name="T59" fmla="*/ 62 h 309"/>
                  <a:gd name="T60" fmla="*/ 34 w 95"/>
                  <a:gd name="T61" fmla="*/ 42 h 309"/>
                  <a:gd name="T62" fmla="*/ 25 w 95"/>
                  <a:gd name="T63" fmla="*/ 27 h 309"/>
                  <a:gd name="T64" fmla="*/ 16 w 95"/>
                  <a:gd name="T65" fmla="*/ 11 h 309"/>
                  <a:gd name="T66" fmla="*/ 10 w 95"/>
                  <a:gd name="T67" fmla="*/ 0 h 309"/>
                  <a:gd name="T68" fmla="*/ 0 w 95"/>
                  <a:gd name="T69" fmla="*/ 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309">
                    <a:moveTo>
                      <a:pt x="0" y="6"/>
                    </a:moveTo>
                    <a:lnTo>
                      <a:pt x="6" y="16"/>
                    </a:lnTo>
                    <a:lnTo>
                      <a:pt x="14" y="32"/>
                    </a:lnTo>
                    <a:lnTo>
                      <a:pt x="22" y="48"/>
                    </a:lnTo>
                    <a:lnTo>
                      <a:pt x="33" y="68"/>
                    </a:lnTo>
                    <a:lnTo>
                      <a:pt x="42" y="87"/>
                    </a:lnTo>
                    <a:lnTo>
                      <a:pt x="51" y="109"/>
                    </a:lnTo>
                    <a:lnTo>
                      <a:pt x="62" y="132"/>
                    </a:lnTo>
                    <a:lnTo>
                      <a:pt x="70" y="153"/>
                    </a:lnTo>
                    <a:lnTo>
                      <a:pt x="75" y="175"/>
                    </a:lnTo>
                    <a:lnTo>
                      <a:pt x="81" y="199"/>
                    </a:lnTo>
                    <a:lnTo>
                      <a:pt x="83" y="219"/>
                    </a:lnTo>
                    <a:lnTo>
                      <a:pt x="81" y="238"/>
                    </a:lnTo>
                    <a:lnTo>
                      <a:pt x="75" y="257"/>
                    </a:lnTo>
                    <a:lnTo>
                      <a:pt x="68" y="272"/>
                    </a:lnTo>
                    <a:lnTo>
                      <a:pt x="55" y="286"/>
                    </a:lnTo>
                    <a:lnTo>
                      <a:pt x="37" y="298"/>
                    </a:lnTo>
                    <a:lnTo>
                      <a:pt x="43" y="309"/>
                    </a:lnTo>
                    <a:lnTo>
                      <a:pt x="63" y="295"/>
                    </a:lnTo>
                    <a:lnTo>
                      <a:pt x="77" y="278"/>
                    </a:lnTo>
                    <a:lnTo>
                      <a:pt x="88" y="260"/>
                    </a:lnTo>
                    <a:lnTo>
                      <a:pt x="94" y="241"/>
                    </a:lnTo>
                    <a:lnTo>
                      <a:pt x="95" y="219"/>
                    </a:lnTo>
                    <a:lnTo>
                      <a:pt x="91" y="196"/>
                    </a:lnTo>
                    <a:lnTo>
                      <a:pt x="88" y="173"/>
                    </a:lnTo>
                    <a:lnTo>
                      <a:pt x="81" y="151"/>
                    </a:lnTo>
                    <a:lnTo>
                      <a:pt x="73" y="126"/>
                    </a:lnTo>
                    <a:lnTo>
                      <a:pt x="63" y="103"/>
                    </a:lnTo>
                    <a:lnTo>
                      <a:pt x="53" y="82"/>
                    </a:lnTo>
                    <a:lnTo>
                      <a:pt x="43" y="62"/>
                    </a:lnTo>
                    <a:lnTo>
                      <a:pt x="34" y="42"/>
                    </a:lnTo>
                    <a:lnTo>
                      <a:pt x="25" y="27"/>
                    </a:lnTo>
                    <a:lnTo>
                      <a:pt x="16" y="11"/>
                    </a:lnTo>
                    <a:lnTo>
                      <a:pt x="10"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10" name="Freeform 1950">
                <a:extLst>
                  <a:ext uri="{FF2B5EF4-FFF2-40B4-BE49-F238E27FC236}">
                    <a16:creationId xmlns:a16="http://schemas.microsoft.com/office/drawing/2014/main" id="{FC334657-611E-ADBC-33FB-2000B22A780C}"/>
                  </a:ext>
                </a:extLst>
              </p:cNvPr>
              <p:cNvSpPr>
                <a:spLocks/>
              </p:cNvSpPr>
              <p:nvPr/>
            </p:nvSpPr>
            <p:spPr bwMode="auto">
              <a:xfrm>
                <a:off x="4380" y="2328"/>
                <a:ext cx="75" cy="79"/>
              </a:xfrm>
              <a:custGeom>
                <a:avLst/>
                <a:gdLst>
                  <a:gd name="T0" fmla="*/ 6 w 226"/>
                  <a:gd name="T1" fmla="*/ 23 h 235"/>
                  <a:gd name="T2" fmla="*/ 29 w 226"/>
                  <a:gd name="T3" fmla="*/ 14 h 235"/>
                  <a:gd name="T4" fmla="*/ 49 w 226"/>
                  <a:gd name="T5" fmla="*/ 11 h 235"/>
                  <a:gd name="T6" fmla="*/ 67 w 226"/>
                  <a:gd name="T7" fmla="*/ 14 h 235"/>
                  <a:gd name="T8" fmla="*/ 86 w 226"/>
                  <a:gd name="T9" fmla="*/ 22 h 235"/>
                  <a:gd name="T10" fmla="*/ 102 w 226"/>
                  <a:gd name="T11" fmla="*/ 32 h 235"/>
                  <a:gd name="T12" fmla="*/ 119 w 226"/>
                  <a:gd name="T13" fmla="*/ 47 h 235"/>
                  <a:gd name="T14" fmla="*/ 134 w 226"/>
                  <a:gd name="T15" fmla="*/ 62 h 235"/>
                  <a:gd name="T16" fmla="*/ 147 w 226"/>
                  <a:gd name="T17" fmla="*/ 82 h 235"/>
                  <a:gd name="T18" fmla="*/ 157 w 226"/>
                  <a:gd name="T19" fmla="*/ 105 h 235"/>
                  <a:gd name="T20" fmla="*/ 169 w 226"/>
                  <a:gd name="T21" fmla="*/ 127 h 235"/>
                  <a:gd name="T22" fmla="*/ 180 w 226"/>
                  <a:gd name="T23" fmla="*/ 148 h 235"/>
                  <a:gd name="T24" fmla="*/ 189 w 226"/>
                  <a:gd name="T25" fmla="*/ 170 h 235"/>
                  <a:gd name="T26" fmla="*/ 197 w 226"/>
                  <a:gd name="T27" fmla="*/ 188 h 235"/>
                  <a:gd name="T28" fmla="*/ 203 w 226"/>
                  <a:gd name="T29" fmla="*/ 206 h 235"/>
                  <a:gd name="T30" fmla="*/ 209 w 226"/>
                  <a:gd name="T31" fmla="*/ 224 h 235"/>
                  <a:gd name="T32" fmla="*/ 215 w 226"/>
                  <a:gd name="T33" fmla="*/ 235 h 235"/>
                  <a:gd name="T34" fmla="*/ 226 w 226"/>
                  <a:gd name="T35" fmla="*/ 229 h 235"/>
                  <a:gd name="T36" fmla="*/ 221 w 226"/>
                  <a:gd name="T37" fmla="*/ 218 h 235"/>
                  <a:gd name="T38" fmla="*/ 215 w 226"/>
                  <a:gd name="T39" fmla="*/ 203 h 235"/>
                  <a:gd name="T40" fmla="*/ 208 w 226"/>
                  <a:gd name="T41" fmla="*/ 185 h 235"/>
                  <a:gd name="T42" fmla="*/ 201 w 226"/>
                  <a:gd name="T43" fmla="*/ 163 h 235"/>
                  <a:gd name="T44" fmla="*/ 190 w 226"/>
                  <a:gd name="T45" fmla="*/ 142 h 235"/>
                  <a:gd name="T46" fmla="*/ 181 w 226"/>
                  <a:gd name="T47" fmla="*/ 121 h 235"/>
                  <a:gd name="T48" fmla="*/ 169 w 226"/>
                  <a:gd name="T49" fmla="*/ 98 h 235"/>
                  <a:gd name="T50" fmla="*/ 155 w 226"/>
                  <a:gd name="T51" fmla="*/ 77 h 235"/>
                  <a:gd name="T52" fmla="*/ 142 w 226"/>
                  <a:gd name="T53" fmla="*/ 57 h 235"/>
                  <a:gd name="T54" fmla="*/ 127 w 226"/>
                  <a:gd name="T55" fmla="*/ 39 h 235"/>
                  <a:gd name="T56" fmla="*/ 108 w 226"/>
                  <a:gd name="T57" fmla="*/ 23 h 235"/>
                  <a:gd name="T58" fmla="*/ 92 w 226"/>
                  <a:gd name="T59" fmla="*/ 11 h 235"/>
                  <a:gd name="T60" fmla="*/ 71 w 226"/>
                  <a:gd name="T61" fmla="*/ 3 h 235"/>
                  <a:gd name="T62" fmla="*/ 49 w 226"/>
                  <a:gd name="T63" fmla="*/ 0 h 235"/>
                  <a:gd name="T64" fmla="*/ 26 w 226"/>
                  <a:gd name="T65" fmla="*/ 3 h 235"/>
                  <a:gd name="T66" fmla="*/ 0 w 226"/>
                  <a:gd name="T67" fmla="*/ 11 h 235"/>
                  <a:gd name="T68" fmla="*/ 6 w 226"/>
                  <a:gd name="T69" fmla="*/ 2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 h="235">
                    <a:moveTo>
                      <a:pt x="6" y="23"/>
                    </a:moveTo>
                    <a:lnTo>
                      <a:pt x="29" y="14"/>
                    </a:lnTo>
                    <a:lnTo>
                      <a:pt x="49" y="11"/>
                    </a:lnTo>
                    <a:lnTo>
                      <a:pt x="67" y="14"/>
                    </a:lnTo>
                    <a:lnTo>
                      <a:pt x="86" y="22"/>
                    </a:lnTo>
                    <a:lnTo>
                      <a:pt x="102" y="32"/>
                    </a:lnTo>
                    <a:lnTo>
                      <a:pt x="119" y="47"/>
                    </a:lnTo>
                    <a:lnTo>
                      <a:pt x="134" y="62"/>
                    </a:lnTo>
                    <a:lnTo>
                      <a:pt x="147" y="82"/>
                    </a:lnTo>
                    <a:lnTo>
                      <a:pt x="157" y="105"/>
                    </a:lnTo>
                    <a:lnTo>
                      <a:pt x="169" y="127"/>
                    </a:lnTo>
                    <a:lnTo>
                      <a:pt x="180" y="148"/>
                    </a:lnTo>
                    <a:lnTo>
                      <a:pt x="189" y="170"/>
                    </a:lnTo>
                    <a:lnTo>
                      <a:pt x="197" y="188"/>
                    </a:lnTo>
                    <a:lnTo>
                      <a:pt x="203" y="206"/>
                    </a:lnTo>
                    <a:lnTo>
                      <a:pt x="209" y="224"/>
                    </a:lnTo>
                    <a:lnTo>
                      <a:pt x="215" y="235"/>
                    </a:lnTo>
                    <a:lnTo>
                      <a:pt x="226" y="229"/>
                    </a:lnTo>
                    <a:lnTo>
                      <a:pt x="221" y="218"/>
                    </a:lnTo>
                    <a:lnTo>
                      <a:pt x="215" y="203"/>
                    </a:lnTo>
                    <a:lnTo>
                      <a:pt x="208" y="185"/>
                    </a:lnTo>
                    <a:lnTo>
                      <a:pt x="201" y="163"/>
                    </a:lnTo>
                    <a:lnTo>
                      <a:pt x="190" y="142"/>
                    </a:lnTo>
                    <a:lnTo>
                      <a:pt x="181" y="121"/>
                    </a:lnTo>
                    <a:lnTo>
                      <a:pt x="169" y="98"/>
                    </a:lnTo>
                    <a:lnTo>
                      <a:pt x="155" y="77"/>
                    </a:lnTo>
                    <a:lnTo>
                      <a:pt x="142" y="57"/>
                    </a:lnTo>
                    <a:lnTo>
                      <a:pt x="127" y="39"/>
                    </a:lnTo>
                    <a:lnTo>
                      <a:pt x="108" y="23"/>
                    </a:lnTo>
                    <a:lnTo>
                      <a:pt x="92" y="11"/>
                    </a:lnTo>
                    <a:lnTo>
                      <a:pt x="71" y="3"/>
                    </a:lnTo>
                    <a:lnTo>
                      <a:pt x="49" y="0"/>
                    </a:lnTo>
                    <a:lnTo>
                      <a:pt x="26" y="3"/>
                    </a:lnTo>
                    <a:lnTo>
                      <a:pt x="0" y="11"/>
                    </a:lnTo>
                    <a:lnTo>
                      <a:pt x="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11" name="Freeform 1951">
                <a:extLst>
                  <a:ext uri="{FF2B5EF4-FFF2-40B4-BE49-F238E27FC236}">
                    <a16:creationId xmlns:a16="http://schemas.microsoft.com/office/drawing/2014/main" id="{AEC11D8B-90E4-946D-351C-A93DD340F795}"/>
                  </a:ext>
                </a:extLst>
              </p:cNvPr>
              <p:cNvSpPr>
                <a:spLocks/>
              </p:cNvSpPr>
              <p:nvPr/>
            </p:nvSpPr>
            <p:spPr bwMode="auto">
              <a:xfrm>
                <a:off x="4361" y="2332"/>
                <a:ext cx="31" cy="105"/>
              </a:xfrm>
              <a:custGeom>
                <a:avLst/>
                <a:gdLst>
                  <a:gd name="T0" fmla="*/ 91 w 91"/>
                  <a:gd name="T1" fmla="*/ 308 h 314"/>
                  <a:gd name="T2" fmla="*/ 85 w 91"/>
                  <a:gd name="T3" fmla="*/ 297 h 314"/>
                  <a:gd name="T4" fmla="*/ 78 w 91"/>
                  <a:gd name="T5" fmla="*/ 283 h 314"/>
                  <a:gd name="T6" fmla="*/ 68 w 91"/>
                  <a:gd name="T7" fmla="*/ 266 h 314"/>
                  <a:gd name="T8" fmla="*/ 59 w 91"/>
                  <a:gd name="T9" fmla="*/ 247 h 314"/>
                  <a:gd name="T10" fmla="*/ 48 w 91"/>
                  <a:gd name="T11" fmla="*/ 226 h 314"/>
                  <a:gd name="T12" fmla="*/ 39 w 91"/>
                  <a:gd name="T13" fmla="*/ 205 h 314"/>
                  <a:gd name="T14" fmla="*/ 31 w 91"/>
                  <a:gd name="T15" fmla="*/ 184 h 314"/>
                  <a:gd name="T16" fmla="*/ 23 w 91"/>
                  <a:gd name="T17" fmla="*/ 160 h 314"/>
                  <a:gd name="T18" fmla="*/ 17 w 91"/>
                  <a:gd name="T19" fmla="*/ 136 h 314"/>
                  <a:gd name="T20" fmla="*/ 12 w 91"/>
                  <a:gd name="T21" fmla="*/ 114 h 314"/>
                  <a:gd name="T22" fmla="*/ 11 w 91"/>
                  <a:gd name="T23" fmla="*/ 94 h 314"/>
                  <a:gd name="T24" fmla="*/ 13 w 91"/>
                  <a:gd name="T25" fmla="*/ 74 h 314"/>
                  <a:gd name="T26" fmla="*/ 20 w 91"/>
                  <a:gd name="T27" fmla="*/ 55 h 314"/>
                  <a:gd name="T28" fmla="*/ 29 w 91"/>
                  <a:gd name="T29" fmla="*/ 37 h 314"/>
                  <a:gd name="T30" fmla="*/ 44 w 91"/>
                  <a:gd name="T31" fmla="*/ 22 h 314"/>
                  <a:gd name="T32" fmla="*/ 61 w 91"/>
                  <a:gd name="T33" fmla="*/ 12 h 314"/>
                  <a:gd name="T34" fmla="*/ 55 w 91"/>
                  <a:gd name="T35" fmla="*/ 0 h 314"/>
                  <a:gd name="T36" fmla="*/ 36 w 91"/>
                  <a:gd name="T37" fmla="*/ 14 h 314"/>
                  <a:gd name="T38" fmla="*/ 20 w 91"/>
                  <a:gd name="T39" fmla="*/ 32 h 314"/>
                  <a:gd name="T40" fmla="*/ 9 w 91"/>
                  <a:gd name="T41" fmla="*/ 50 h 314"/>
                  <a:gd name="T42" fmla="*/ 3 w 91"/>
                  <a:gd name="T43" fmla="*/ 71 h 314"/>
                  <a:gd name="T44" fmla="*/ 0 w 91"/>
                  <a:gd name="T45" fmla="*/ 94 h 314"/>
                  <a:gd name="T46" fmla="*/ 0 w 91"/>
                  <a:gd name="T47" fmla="*/ 116 h 314"/>
                  <a:gd name="T48" fmla="*/ 5 w 91"/>
                  <a:gd name="T49" fmla="*/ 139 h 314"/>
                  <a:gd name="T50" fmla="*/ 11 w 91"/>
                  <a:gd name="T51" fmla="*/ 164 h 314"/>
                  <a:gd name="T52" fmla="*/ 20 w 91"/>
                  <a:gd name="T53" fmla="*/ 186 h 314"/>
                  <a:gd name="T54" fmla="*/ 29 w 91"/>
                  <a:gd name="T55" fmla="*/ 210 h 314"/>
                  <a:gd name="T56" fmla="*/ 38 w 91"/>
                  <a:gd name="T57" fmla="*/ 232 h 314"/>
                  <a:gd name="T58" fmla="*/ 47 w 91"/>
                  <a:gd name="T59" fmla="*/ 253 h 314"/>
                  <a:gd name="T60" fmla="*/ 58 w 91"/>
                  <a:gd name="T61" fmla="*/ 272 h 314"/>
                  <a:gd name="T62" fmla="*/ 66 w 91"/>
                  <a:gd name="T63" fmla="*/ 288 h 314"/>
                  <a:gd name="T64" fmla="*/ 73 w 91"/>
                  <a:gd name="T65" fmla="*/ 303 h 314"/>
                  <a:gd name="T66" fmla="*/ 79 w 91"/>
                  <a:gd name="T67" fmla="*/ 314 h 314"/>
                  <a:gd name="T68" fmla="*/ 91 w 91"/>
                  <a:gd name="T69" fmla="*/ 30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314">
                    <a:moveTo>
                      <a:pt x="91" y="308"/>
                    </a:moveTo>
                    <a:lnTo>
                      <a:pt x="85" y="297"/>
                    </a:lnTo>
                    <a:lnTo>
                      <a:pt x="78" y="283"/>
                    </a:lnTo>
                    <a:lnTo>
                      <a:pt x="68" y="266"/>
                    </a:lnTo>
                    <a:lnTo>
                      <a:pt x="59" y="247"/>
                    </a:lnTo>
                    <a:lnTo>
                      <a:pt x="48" y="226"/>
                    </a:lnTo>
                    <a:lnTo>
                      <a:pt x="39" y="205"/>
                    </a:lnTo>
                    <a:lnTo>
                      <a:pt x="31" y="184"/>
                    </a:lnTo>
                    <a:lnTo>
                      <a:pt x="23" y="160"/>
                    </a:lnTo>
                    <a:lnTo>
                      <a:pt x="17" y="136"/>
                    </a:lnTo>
                    <a:lnTo>
                      <a:pt x="12" y="114"/>
                    </a:lnTo>
                    <a:lnTo>
                      <a:pt x="11" y="94"/>
                    </a:lnTo>
                    <a:lnTo>
                      <a:pt x="13" y="74"/>
                    </a:lnTo>
                    <a:lnTo>
                      <a:pt x="20" y="55"/>
                    </a:lnTo>
                    <a:lnTo>
                      <a:pt x="29" y="37"/>
                    </a:lnTo>
                    <a:lnTo>
                      <a:pt x="44" y="22"/>
                    </a:lnTo>
                    <a:lnTo>
                      <a:pt x="61" y="12"/>
                    </a:lnTo>
                    <a:lnTo>
                      <a:pt x="55" y="0"/>
                    </a:lnTo>
                    <a:lnTo>
                      <a:pt x="36" y="14"/>
                    </a:lnTo>
                    <a:lnTo>
                      <a:pt x="20" y="32"/>
                    </a:lnTo>
                    <a:lnTo>
                      <a:pt x="9" y="50"/>
                    </a:lnTo>
                    <a:lnTo>
                      <a:pt x="3" y="71"/>
                    </a:lnTo>
                    <a:lnTo>
                      <a:pt x="0" y="94"/>
                    </a:lnTo>
                    <a:lnTo>
                      <a:pt x="0" y="116"/>
                    </a:lnTo>
                    <a:lnTo>
                      <a:pt x="5" y="139"/>
                    </a:lnTo>
                    <a:lnTo>
                      <a:pt x="11" y="164"/>
                    </a:lnTo>
                    <a:lnTo>
                      <a:pt x="20" y="186"/>
                    </a:lnTo>
                    <a:lnTo>
                      <a:pt x="29" y="210"/>
                    </a:lnTo>
                    <a:lnTo>
                      <a:pt x="38" y="232"/>
                    </a:lnTo>
                    <a:lnTo>
                      <a:pt x="47" y="253"/>
                    </a:lnTo>
                    <a:lnTo>
                      <a:pt x="58" y="272"/>
                    </a:lnTo>
                    <a:lnTo>
                      <a:pt x="66" y="288"/>
                    </a:lnTo>
                    <a:lnTo>
                      <a:pt x="73" y="303"/>
                    </a:lnTo>
                    <a:lnTo>
                      <a:pt x="79" y="314"/>
                    </a:lnTo>
                    <a:lnTo>
                      <a:pt x="91" y="3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12" name="Freeform 1952">
                <a:extLst>
                  <a:ext uri="{FF2B5EF4-FFF2-40B4-BE49-F238E27FC236}">
                    <a16:creationId xmlns:a16="http://schemas.microsoft.com/office/drawing/2014/main" id="{09094DA0-E0BE-E961-761A-4EAD87E58D83}"/>
                  </a:ext>
                </a:extLst>
              </p:cNvPr>
              <p:cNvSpPr>
                <a:spLocks/>
              </p:cNvSpPr>
              <p:nvPr/>
            </p:nvSpPr>
            <p:spPr bwMode="auto">
              <a:xfrm>
                <a:off x="4552" y="2205"/>
                <a:ext cx="71" cy="71"/>
              </a:xfrm>
              <a:custGeom>
                <a:avLst/>
                <a:gdLst>
                  <a:gd name="T0" fmla="*/ 84 w 213"/>
                  <a:gd name="T1" fmla="*/ 208 h 211"/>
                  <a:gd name="T2" fmla="*/ 106 w 213"/>
                  <a:gd name="T3" fmla="*/ 211 h 211"/>
                  <a:gd name="T4" fmla="*/ 127 w 213"/>
                  <a:gd name="T5" fmla="*/ 210 h 211"/>
                  <a:gd name="T6" fmla="*/ 145 w 213"/>
                  <a:gd name="T7" fmla="*/ 204 h 211"/>
                  <a:gd name="T8" fmla="*/ 164 w 213"/>
                  <a:gd name="T9" fmla="*/ 194 h 211"/>
                  <a:gd name="T10" fmla="*/ 180 w 213"/>
                  <a:gd name="T11" fmla="*/ 181 h 211"/>
                  <a:gd name="T12" fmla="*/ 193 w 213"/>
                  <a:gd name="T13" fmla="*/ 166 h 211"/>
                  <a:gd name="T14" fmla="*/ 203 w 213"/>
                  <a:gd name="T15" fmla="*/ 148 h 211"/>
                  <a:gd name="T16" fmla="*/ 211 w 213"/>
                  <a:gd name="T17" fmla="*/ 127 h 211"/>
                  <a:gd name="T18" fmla="*/ 213 w 213"/>
                  <a:gd name="T19" fmla="*/ 106 h 211"/>
                  <a:gd name="T20" fmla="*/ 211 w 213"/>
                  <a:gd name="T21" fmla="*/ 86 h 211"/>
                  <a:gd name="T22" fmla="*/ 205 w 213"/>
                  <a:gd name="T23" fmla="*/ 66 h 211"/>
                  <a:gd name="T24" fmla="*/ 196 w 213"/>
                  <a:gd name="T25" fmla="*/ 48 h 211"/>
                  <a:gd name="T26" fmla="*/ 184 w 213"/>
                  <a:gd name="T27" fmla="*/ 32 h 211"/>
                  <a:gd name="T28" fmla="*/ 168 w 213"/>
                  <a:gd name="T29" fmla="*/ 19 h 211"/>
                  <a:gd name="T30" fmla="*/ 150 w 213"/>
                  <a:gd name="T31" fmla="*/ 9 h 211"/>
                  <a:gd name="T32" fmla="*/ 130 w 213"/>
                  <a:gd name="T33" fmla="*/ 2 h 211"/>
                  <a:gd name="T34" fmla="*/ 109 w 213"/>
                  <a:gd name="T35" fmla="*/ 0 h 211"/>
                  <a:gd name="T36" fmla="*/ 86 w 213"/>
                  <a:gd name="T37" fmla="*/ 1 h 211"/>
                  <a:gd name="T38" fmla="*/ 69 w 213"/>
                  <a:gd name="T39" fmla="*/ 7 h 211"/>
                  <a:gd name="T40" fmla="*/ 50 w 213"/>
                  <a:gd name="T41" fmla="*/ 17 h 211"/>
                  <a:gd name="T42" fmla="*/ 34 w 213"/>
                  <a:gd name="T43" fmla="*/ 28 h 211"/>
                  <a:gd name="T44" fmla="*/ 21 w 213"/>
                  <a:gd name="T45" fmla="*/ 43 h 211"/>
                  <a:gd name="T46" fmla="*/ 10 w 213"/>
                  <a:gd name="T47" fmla="*/ 63 h 211"/>
                  <a:gd name="T48" fmla="*/ 3 w 213"/>
                  <a:gd name="T49" fmla="*/ 82 h 211"/>
                  <a:gd name="T50" fmla="*/ 0 w 213"/>
                  <a:gd name="T51" fmla="*/ 104 h 211"/>
                  <a:gd name="T52" fmla="*/ 2 w 213"/>
                  <a:gd name="T53" fmla="*/ 125 h 211"/>
                  <a:gd name="T54" fmla="*/ 9 w 213"/>
                  <a:gd name="T55" fmla="*/ 144 h 211"/>
                  <a:gd name="T56" fmla="*/ 17 w 213"/>
                  <a:gd name="T57" fmla="*/ 161 h 211"/>
                  <a:gd name="T58" fmla="*/ 30 w 213"/>
                  <a:gd name="T59" fmla="*/ 177 h 211"/>
                  <a:gd name="T60" fmla="*/ 45 w 213"/>
                  <a:gd name="T61" fmla="*/ 192 h 211"/>
                  <a:gd name="T62" fmla="*/ 64 w 213"/>
                  <a:gd name="T63" fmla="*/ 201 h 211"/>
                  <a:gd name="T64" fmla="*/ 84 w 213"/>
                  <a:gd name="T65" fmla="*/ 20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1">
                    <a:moveTo>
                      <a:pt x="84" y="208"/>
                    </a:moveTo>
                    <a:lnTo>
                      <a:pt x="106" y="211"/>
                    </a:lnTo>
                    <a:lnTo>
                      <a:pt x="127" y="210"/>
                    </a:lnTo>
                    <a:lnTo>
                      <a:pt x="145" y="204"/>
                    </a:lnTo>
                    <a:lnTo>
                      <a:pt x="164" y="194"/>
                    </a:lnTo>
                    <a:lnTo>
                      <a:pt x="180" y="181"/>
                    </a:lnTo>
                    <a:lnTo>
                      <a:pt x="193" y="166"/>
                    </a:lnTo>
                    <a:lnTo>
                      <a:pt x="203" y="148"/>
                    </a:lnTo>
                    <a:lnTo>
                      <a:pt x="211" y="127"/>
                    </a:lnTo>
                    <a:lnTo>
                      <a:pt x="213" y="106"/>
                    </a:lnTo>
                    <a:lnTo>
                      <a:pt x="211" y="86"/>
                    </a:lnTo>
                    <a:lnTo>
                      <a:pt x="205" y="66"/>
                    </a:lnTo>
                    <a:lnTo>
                      <a:pt x="196" y="48"/>
                    </a:lnTo>
                    <a:lnTo>
                      <a:pt x="184" y="32"/>
                    </a:lnTo>
                    <a:lnTo>
                      <a:pt x="168" y="19"/>
                    </a:lnTo>
                    <a:lnTo>
                      <a:pt x="150" y="9"/>
                    </a:lnTo>
                    <a:lnTo>
                      <a:pt x="130" y="2"/>
                    </a:lnTo>
                    <a:lnTo>
                      <a:pt x="109" y="0"/>
                    </a:lnTo>
                    <a:lnTo>
                      <a:pt x="86" y="1"/>
                    </a:lnTo>
                    <a:lnTo>
                      <a:pt x="69" y="7"/>
                    </a:lnTo>
                    <a:lnTo>
                      <a:pt x="50" y="17"/>
                    </a:lnTo>
                    <a:lnTo>
                      <a:pt x="34" y="28"/>
                    </a:lnTo>
                    <a:lnTo>
                      <a:pt x="21" y="43"/>
                    </a:lnTo>
                    <a:lnTo>
                      <a:pt x="10" y="63"/>
                    </a:lnTo>
                    <a:lnTo>
                      <a:pt x="3" y="82"/>
                    </a:lnTo>
                    <a:lnTo>
                      <a:pt x="0" y="104"/>
                    </a:lnTo>
                    <a:lnTo>
                      <a:pt x="2" y="125"/>
                    </a:lnTo>
                    <a:lnTo>
                      <a:pt x="9" y="144"/>
                    </a:lnTo>
                    <a:lnTo>
                      <a:pt x="17" y="161"/>
                    </a:lnTo>
                    <a:lnTo>
                      <a:pt x="30" y="177"/>
                    </a:lnTo>
                    <a:lnTo>
                      <a:pt x="45" y="192"/>
                    </a:lnTo>
                    <a:lnTo>
                      <a:pt x="64" y="201"/>
                    </a:lnTo>
                    <a:lnTo>
                      <a:pt x="84" y="208"/>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13" name="Freeform 1953">
                <a:extLst>
                  <a:ext uri="{FF2B5EF4-FFF2-40B4-BE49-F238E27FC236}">
                    <a16:creationId xmlns:a16="http://schemas.microsoft.com/office/drawing/2014/main" id="{456FD253-28A0-693B-620D-F3FF98B19EE1}"/>
                  </a:ext>
                </a:extLst>
              </p:cNvPr>
              <p:cNvSpPr>
                <a:spLocks/>
              </p:cNvSpPr>
              <p:nvPr/>
            </p:nvSpPr>
            <p:spPr bwMode="auto">
              <a:xfrm>
                <a:off x="4579" y="2248"/>
                <a:ext cx="45" cy="30"/>
              </a:xfrm>
              <a:custGeom>
                <a:avLst/>
                <a:gdLst>
                  <a:gd name="T0" fmla="*/ 122 w 133"/>
                  <a:gd name="T1" fmla="*/ 0 h 90"/>
                  <a:gd name="T2" fmla="*/ 115 w 133"/>
                  <a:gd name="T3" fmla="*/ 20 h 90"/>
                  <a:gd name="T4" fmla="*/ 106 w 133"/>
                  <a:gd name="T5" fmla="*/ 36 h 90"/>
                  <a:gd name="T6" fmla="*/ 92 w 133"/>
                  <a:gd name="T7" fmla="*/ 50 h 90"/>
                  <a:gd name="T8" fmla="*/ 77 w 133"/>
                  <a:gd name="T9" fmla="*/ 63 h 90"/>
                  <a:gd name="T10" fmla="*/ 60 w 133"/>
                  <a:gd name="T11" fmla="*/ 72 h 90"/>
                  <a:gd name="T12" fmla="*/ 42 w 133"/>
                  <a:gd name="T13" fmla="*/ 77 h 90"/>
                  <a:gd name="T14" fmla="*/ 23 w 133"/>
                  <a:gd name="T15" fmla="*/ 79 h 90"/>
                  <a:gd name="T16" fmla="*/ 3 w 133"/>
                  <a:gd name="T17" fmla="*/ 75 h 90"/>
                  <a:gd name="T18" fmla="*/ 0 w 133"/>
                  <a:gd name="T19" fmla="*/ 88 h 90"/>
                  <a:gd name="T20" fmla="*/ 23 w 133"/>
                  <a:gd name="T21" fmla="*/ 90 h 90"/>
                  <a:gd name="T22" fmla="*/ 46 w 133"/>
                  <a:gd name="T23" fmla="*/ 88 h 90"/>
                  <a:gd name="T24" fmla="*/ 65 w 133"/>
                  <a:gd name="T25" fmla="*/ 83 h 90"/>
                  <a:gd name="T26" fmla="*/ 84 w 133"/>
                  <a:gd name="T27" fmla="*/ 72 h 90"/>
                  <a:gd name="T28" fmla="*/ 101 w 133"/>
                  <a:gd name="T29" fmla="*/ 59 h 90"/>
                  <a:gd name="T30" fmla="*/ 115 w 133"/>
                  <a:gd name="T31" fmla="*/ 42 h 90"/>
                  <a:gd name="T32" fmla="*/ 126 w 133"/>
                  <a:gd name="T33" fmla="*/ 25 h 90"/>
                  <a:gd name="T34" fmla="*/ 133 w 133"/>
                  <a:gd name="T35" fmla="*/ 3 h 90"/>
                  <a:gd name="T36" fmla="*/ 122 w 133"/>
                  <a:gd name="T3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90">
                    <a:moveTo>
                      <a:pt x="122" y="0"/>
                    </a:moveTo>
                    <a:lnTo>
                      <a:pt x="115" y="20"/>
                    </a:lnTo>
                    <a:lnTo>
                      <a:pt x="106" y="36"/>
                    </a:lnTo>
                    <a:lnTo>
                      <a:pt x="92" y="50"/>
                    </a:lnTo>
                    <a:lnTo>
                      <a:pt x="77" y="63"/>
                    </a:lnTo>
                    <a:lnTo>
                      <a:pt x="60" y="72"/>
                    </a:lnTo>
                    <a:lnTo>
                      <a:pt x="42" y="77"/>
                    </a:lnTo>
                    <a:lnTo>
                      <a:pt x="23" y="79"/>
                    </a:lnTo>
                    <a:lnTo>
                      <a:pt x="3" y="75"/>
                    </a:lnTo>
                    <a:lnTo>
                      <a:pt x="0" y="88"/>
                    </a:lnTo>
                    <a:lnTo>
                      <a:pt x="23" y="90"/>
                    </a:lnTo>
                    <a:lnTo>
                      <a:pt x="46" y="88"/>
                    </a:lnTo>
                    <a:lnTo>
                      <a:pt x="65" y="83"/>
                    </a:lnTo>
                    <a:lnTo>
                      <a:pt x="84" y="72"/>
                    </a:lnTo>
                    <a:lnTo>
                      <a:pt x="101" y="59"/>
                    </a:lnTo>
                    <a:lnTo>
                      <a:pt x="115" y="42"/>
                    </a:lnTo>
                    <a:lnTo>
                      <a:pt x="126" y="25"/>
                    </a:lnTo>
                    <a:lnTo>
                      <a:pt x="133" y="3"/>
                    </a:lnTo>
                    <a:lnTo>
                      <a:pt x="1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14" name="Freeform 1954">
                <a:extLst>
                  <a:ext uri="{FF2B5EF4-FFF2-40B4-BE49-F238E27FC236}">
                    <a16:creationId xmlns:a16="http://schemas.microsoft.com/office/drawing/2014/main" id="{3B5A5933-D9EB-C047-08CD-39763989B9D1}"/>
                  </a:ext>
                </a:extLst>
              </p:cNvPr>
              <p:cNvSpPr>
                <a:spLocks/>
              </p:cNvSpPr>
              <p:nvPr/>
            </p:nvSpPr>
            <p:spPr bwMode="auto">
              <a:xfrm>
                <a:off x="4595" y="2204"/>
                <a:ext cx="29" cy="44"/>
              </a:xfrm>
              <a:custGeom>
                <a:avLst/>
                <a:gdLst>
                  <a:gd name="T0" fmla="*/ 0 w 89"/>
                  <a:gd name="T1" fmla="*/ 11 h 131"/>
                  <a:gd name="T2" fmla="*/ 18 w 89"/>
                  <a:gd name="T3" fmla="*/ 18 h 131"/>
                  <a:gd name="T4" fmla="*/ 37 w 89"/>
                  <a:gd name="T5" fmla="*/ 26 h 131"/>
                  <a:gd name="T6" fmla="*/ 51 w 89"/>
                  <a:gd name="T7" fmla="*/ 39 h 131"/>
                  <a:gd name="T8" fmla="*/ 64 w 89"/>
                  <a:gd name="T9" fmla="*/ 54 h 131"/>
                  <a:gd name="T10" fmla="*/ 71 w 89"/>
                  <a:gd name="T11" fmla="*/ 70 h 131"/>
                  <a:gd name="T12" fmla="*/ 77 w 89"/>
                  <a:gd name="T13" fmla="*/ 90 h 131"/>
                  <a:gd name="T14" fmla="*/ 77 w 89"/>
                  <a:gd name="T15" fmla="*/ 109 h 131"/>
                  <a:gd name="T16" fmla="*/ 77 w 89"/>
                  <a:gd name="T17" fmla="*/ 129 h 131"/>
                  <a:gd name="T18" fmla="*/ 87 w 89"/>
                  <a:gd name="T19" fmla="*/ 131 h 131"/>
                  <a:gd name="T20" fmla="*/ 89 w 89"/>
                  <a:gd name="T21" fmla="*/ 109 h 131"/>
                  <a:gd name="T22" fmla="*/ 87 w 89"/>
                  <a:gd name="T23" fmla="*/ 88 h 131"/>
                  <a:gd name="T24" fmla="*/ 82 w 89"/>
                  <a:gd name="T25" fmla="*/ 68 h 131"/>
                  <a:gd name="T26" fmla="*/ 72 w 89"/>
                  <a:gd name="T27" fmla="*/ 48 h 131"/>
                  <a:gd name="T28" fmla="*/ 59 w 89"/>
                  <a:gd name="T29" fmla="*/ 30 h 131"/>
                  <a:gd name="T30" fmla="*/ 42 w 89"/>
                  <a:gd name="T31" fmla="*/ 18 h 131"/>
                  <a:gd name="T32" fmla="*/ 24 w 89"/>
                  <a:gd name="T33" fmla="*/ 7 h 131"/>
                  <a:gd name="T34" fmla="*/ 3 w 89"/>
                  <a:gd name="T35" fmla="*/ 0 h 131"/>
                  <a:gd name="T36" fmla="*/ 0 w 89"/>
                  <a:gd name="T37" fmla="*/ 1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131">
                    <a:moveTo>
                      <a:pt x="0" y="11"/>
                    </a:moveTo>
                    <a:lnTo>
                      <a:pt x="18" y="18"/>
                    </a:lnTo>
                    <a:lnTo>
                      <a:pt x="37" y="26"/>
                    </a:lnTo>
                    <a:lnTo>
                      <a:pt x="51" y="39"/>
                    </a:lnTo>
                    <a:lnTo>
                      <a:pt x="64" y="54"/>
                    </a:lnTo>
                    <a:lnTo>
                      <a:pt x="71" y="70"/>
                    </a:lnTo>
                    <a:lnTo>
                      <a:pt x="77" y="90"/>
                    </a:lnTo>
                    <a:lnTo>
                      <a:pt x="77" y="109"/>
                    </a:lnTo>
                    <a:lnTo>
                      <a:pt x="77" y="129"/>
                    </a:lnTo>
                    <a:lnTo>
                      <a:pt x="87" y="131"/>
                    </a:lnTo>
                    <a:lnTo>
                      <a:pt x="89" y="109"/>
                    </a:lnTo>
                    <a:lnTo>
                      <a:pt x="87" y="88"/>
                    </a:lnTo>
                    <a:lnTo>
                      <a:pt x="82" y="68"/>
                    </a:lnTo>
                    <a:lnTo>
                      <a:pt x="72" y="48"/>
                    </a:lnTo>
                    <a:lnTo>
                      <a:pt x="59" y="30"/>
                    </a:lnTo>
                    <a:lnTo>
                      <a:pt x="42" y="18"/>
                    </a:lnTo>
                    <a:lnTo>
                      <a:pt x="24" y="7"/>
                    </a:lnTo>
                    <a:lnTo>
                      <a:pt x="3"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15" name="Freeform 1955">
                <a:extLst>
                  <a:ext uri="{FF2B5EF4-FFF2-40B4-BE49-F238E27FC236}">
                    <a16:creationId xmlns:a16="http://schemas.microsoft.com/office/drawing/2014/main" id="{5136AF4E-4706-B4C0-E034-E07FA1F544CC}"/>
                  </a:ext>
                </a:extLst>
              </p:cNvPr>
              <p:cNvSpPr>
                <a:spLocks/>
              </p:cNvSpPr>
              <p:nvPr/>
            </p:nvSpPr>
            <p:spPr bwMode="auto">
              <a:xfrm>
                <a:off x="4551" y="2203"/>
                <a:ext cx="44" cy="30"/>
              </a:xfrm>
              <a:custGeom>
                <a:avLst/>
                <a:gdLst>
                  <a:gd name="T0" fmla="*/ 12 w 134"/>
                  <a:gd name="T1" fmla="*/ 89 h 89"/>
                  <a:gd name="T2" fmla="*/ 19 w 134"/>
                  <a:gd name="T3" fmla="*/ 71 h 89"/>
                  <a:gd name="T4" fmla="*/ 27 w 134"/>
                  <a:gd name="T5" fmla="*/ 52 h 89"/>
                  <a:gd name="T6" fmla="*/ 41 w 134"/>
                  <a:gd name="T7" fmla="*/ 38 h 89"/>
                  <a:gd name="T8" fmla="*/ 57 w 134"/>
                  <a:gd name="T9" fmla="*/ 27 h 89"/>
                  <a:gd name="T10" fmla="*/ 74 w 134"/>
                  <a:gd name="T11" fmla="*/ 18 h 89"/>
                  <a:gd name="T12" fmla="*/ 92 w 134"/>
                  <a:gd name="T13" fmla="*/ 14 h 89"/>
                  <a:gd name="T14" fmla="*/ 112 w 134"/>
                  <a:gd name="T15" fmla="*/ 11 h 89"/>
                  <a:gd name="T16" fmla="*/ 132 w 134"/>
                  <a:gd name="T17" fmla="*/ 14 h 89"/>
                  <a:gd name="T18" fmla="*/ 134 w 134"/>
                  <a:gd name="T19" fmla="*/ 3 h 89"/>
                  <a:gd name="T20" fmla="*/ 112 w 134"/>
                  <a:gd name="T21" fmla="*/ 0 h 89"/>
                  <a:gd name="T22" fmla="*/ 88 w 134"/>
                  <a:gd name="T23" fmla="*/ 2 h 89"/>
                  <a:gd name="T24" fmla="*/ 68 w 134"/>
                  <a:gd name="T25" fmla="*/ 7 h 89"/>
                  <a:gd name="T26" fmla="*/ 50 w 134"/>
                  <a:gd name="T27" fmla="*/ 18 h 89"/>
                  <a:gd name="T28" fmla="*/ 33 w 134"/>
                  <a:gd name="T29" fmla="*/ 30 h 89"/>
                  <a:gd name="T30" fmla="*/ 19 w 134"/>
                  <a:gd name="T31" fmla="*/ 47 h 89"/>
                  <a:gd name="T32" fmla="*/ 7 w 134"/>
                  <a:gd name="T33" fmla="*/ 65 h 89"/>
                  <a:gd name="T34" fmla="*/ 0 w 134"/>
                  <a:gd name="T35" fmla="*/ 86 h 89"/>
                  <a:gd name="T36" fmla="*/ 12 w 134"/>
                  <a:gd name="T3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4" h="89">
                    <a:moveTo>
                      <a:pt x="12" y="89"/>
                    </a:moveTo>
                    <a:lnTo>
                      <a:pt x="19" y="71"/>
                    </a:lnTo>
                    <a:lnTo>
                      <a:pt x="27" y="52"/>
                    </a:lnTo>
                    <a:lnTo>
                      <a:pt x="41" y="38"/>
                    </a:lnTo>
                    <a:lnTo>
                      <a:pt x="57" y="27"/>
                    </a:lnTo>
                    <a:lnTo>
                      <a:pt x="74" y="18"/>
                    </a:lnTo>
                    <a:lnTo>
                      <a:pt x="92" y="14"/>
                    </a:lnTo>
                    <a:lnTo>
                      <a:pt x="112" y="11"/>
                    </a:lnTo>
                    <a:lnTo>
                      <a:pt x="132" y="14"/>
                    </a:lnTo>
                    <a:lnTo>
                      <a:pt x="134" y="3"/>
                    </a:lnTo>
                    <a:lnTo>
                      <a:pt x="112" y="0"/>
                    </a:lnTo>
                    <a:lnTo>
                      <a:pt x="88" y="2"/>
                    </a:lnTo>
                    <a:lnTo>
                      <a:pt x="68" y="7"/>
                    </a:lnTo>
                    <a:lnTo>
                      <a:pt x="50" y="18"/>
                    </a:lnTo>
                    <a:lnTo>
                      <a:pt x="33" y="30"/>
                    </a:lnTo>
                    <a:lnTo>
                      <a:pt x="19" y="47"/>
                    </a:lnTo>
                    <a:lnTo>
                      <a:pt x="7" y="65"/>
                    </a:lnTo>
                    <a:lnTo>
                      <a:pt x="0" y="86"/>
                    </a:lnTo>
                    <a:lnTo>
                      <a:pt x="12"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16" name="Freeform 1956">
                <a:extLst>
                  <a:ext uri="{FF2B5EF4-FFF2-40B4-BE49-F238E27FC236}">
                    <a16:creationId xmlns:a16="http://schemas.microsoft.com/office/drawing/2014/main" id="{7E503713-2342-0970-4CBE-D25CB57A810B}"/>
                  </a:ext>
                </a:extLst>
              </p:cNvPr>
              <p:cNvSpPr>
                <a:spLocks/>
              </p:cNvSpPr>
              <p:nvPr/>
            </p:nvSpPr>
            <p:spPr bwMode="auto">
              <a:xfrm>
                <a:off x="4550" y="2232"/>
                <a:ext cx="30" cy="45"/>
              </a:xfrm>
              <a:custGeom>
                <a:avLst/>
                <a:gdLst>
                  <a:gd name="T0" fmla="*/ 90 w 90"/>
                  <a:gd name="T1" fmla="*/ 122 h 134"/>
                  <a:gd name="T2" fmla="*/ 72 w 90"/>
                  <a:gd name="T3" fmla="*/ 115 h 134"/>
                  <a:gd name="T4" fmla="*/ 53 w 90"/>
                  <a:gd name="T5" fmla="*/ 107 h 134"/>
                  <a:gd name="T6" fmla="*/ 39 w 90"/>
                  <a:gd name="T7" fmla="*/ 93 h 134"/>
                  <a:gd name="T8" fmla="*/ 26 w 90"/>
                  <a:gd name="T9" fmla="*/ 79 h 134"/>
                  <a:gd name="T10" fmla="*/ 20 w 90"/>
                  <a:gd name="T11" fmla="*/ 60 h 134"/>
                  <a:gd name="T12" fmla="*/ 12 w 90"/>
                  <a:gd name="T13" fmla="*/ 44 h 134"/>
                  <a:gd name="T14" fmla="*/ 11 w 90"/>
                  <a:gd name="T15" fmla="*/ 24 h 134"/>
                  <a:gd name="T16" fmla="*/ 13 w 90"/>
                  <a:gd name="T17" fmla="*/ 4 h 134"/>
                  <a:gd name="T18" fmla="*/ 3 w 90"/>
                  <a:gd name="T19" fmla="*/ 0 h 134"/>
                  <a:gd name="T20" fmla="*/ 0 w 90"/>
                  <a:gd name="T21" fmla="*/ 24 h 134"/>
                  <a:gd name="T22" fmla="*/ 0 w 90"/>
                  <a:gd name="T23" fmla="*/ 46 h 134"/>
                  <a:gd name="T24" fmla="*/ 8 w 90"/>
                  <a:gd name="T25" fmla="*/ 66 h 134"/>
                  <a:gd name="T26" fmla="*/ 18 w 90"/>
                  <a:gd name="T27" fmla="*/ 85 h 134"/>
                  <a:gd name="T28" fmla="*/ 31 w 90"/>
                  <a:gd name="T29" fmla="*/ 101 h 134"/>
                  <a:gd name="T30" fmla="*/ 47 w 90"/>
                  <a:gd name="T31" fmla="*/ 115 h 134"/>
                  <a:gd name="T32" fmla="*/ 66 w 90"/>
                  <a:gd name="T33" fmla="*/ 127 h 134"/>
                  <a:gd name="T34" fmla="*/ 88 w 90"/>
                  <a:gd name="T35" fmla="*/ 134 h 134"/>
                  <a:gd name="T36" fmla="*/ 90 w 90"/>
                  <a:gd name="T37" fmla="*/ 12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134">
                    <a:moveTo>
                      <a:pt x="90" y="122"/>
                    </a:moveTo>
                    <a:lnTo>
                      <a:pt x="72" y="115"/>
                    </a:lnTo>
                    <a:lnTo>
                      <a:pt x="53" y="107"/>
                    </a:lnTo>
                    <a:lnTo>
                      <a:pt x="39" y="93"/>
                    </a:lnTo>
                    <a:lnTo>
                      <a:pt x="26" y="79"/>
                    </a:lnTo>
                    <a:lnTo>
                      <a:pt x="20" y="60"/>
                    </a:lnTo>
                    <a:lnTo>
                      <a:pt x="12" y="44"/>
                    </a:lnTo>
                    <a:lnTo>
                      <a:pt x="11" y="24"/>
                    </a:lnTo>
                    <a:lnTo>
                      <a:pt x="13" y="4"/>
                    </a:lnTo>
                    <a:lnTo>
                      <a:pt x="3" y="0"/>
                    </a:lnTo>
                    <a:lnTo>
                      <a:pt x="0" y="24"/>
                    </a:lnTo>
                    <a:lnTo>
                      <a:pt x="0" y="46"/>
                    </a:lnTo>
                    <a:lnTo>
                      <a:pt x="8" y="66"/>
                    </a:lnTo>
                    <a:lnTo>
                      <a:pt x="18" y="85"/>
                    </a:lnTo>
                    <a:lnTo>
                      <a:pt x="31" y="101"/>
                    </a:lnTo>
                    <a:lnTo>
                      <a:pt x="47" y="115"/>
                    </a:lnTo>
                    <a:lnTo>
                      <a:pt x="66" y="127"/>
                    </a:lnTo>
                    <a:lnTo>
                      <a:pt x="88" y="134"/>
                    </a:lnTo>
                    <a:lnTo>
                      <a:pt x="90"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17" name="Freeform 1957">
                <a:extLst>
                  <a:ext uri="{FF2B5EF4-FFF2-40B4-BE49-F238E27FC236}">
                    <a16:creationId xmlns:a16="http://schemas.microsoft.com/office/drawing/2014/main" id="{FEEFC589-C1FE-AD38-B81C-923C5BF72C9C}"/>
                  </a:ext>
                </a:extLst>
              </p:cNvPr>
              <p:cNvSpPr>
                <a:spLocks/>
              </p:cNvSpPr>
              <p:nvPr/>
            </p:nvSpPr>
            <p:spPr bwMode="auto">
              <a:xfrm>
                <a:off x="4379" y="3040"/>
                <a:ext cx="191" cy="73"/>
              </a:xfrm>
              <a:custGeom>
                <a:avLst/>
                <a:gdLst>
                  <a:gd name="T0" fmla="*/ 300 w 574"/>
                  <a:gd name="T1" fmla="*/ 216 h 219"/>
                  <a:gd name="T2" fmla="*/ 337 w 574"/>
                  <a:gd name="T3" fmla="*/ 219 h 219"/>
                  <a:gd name="T4" fmla="*/ 381 w 574"/>
                  <a:gd name="T5" fmla="*/ 219 h 219"/>
                  <a:gd name="T6" fmla="*/ 431 w 574"/>
                  <a:gd name="T7" fmla="*/ 217 h 219"/>
                  <a:gd name="T8" fmla="*/ 479 w 574"/>
                  <a:gd name="T9" fmla="*/ 209 h 219"/>
                  <a:gd name="T10" fmla="*/ 523 w 574"/>
                  <a:gd name="T11" fmla="*/ 194 h 219"/>
                  <a:gd name="T12" fmla="*/ 556 w 574"/>
                  <a:gd name="T13" fmla="*/ 167 h 219"/>
                  <a:gd name="T14" fmla="*/ 573 w 574"/>
                  <a:gd name="T15" fmla="*/ 126 h 219"/>
                  <a:gd name="T16" fmla="*/ 571 w 574"/>
                  <a:gd name="T17" fmla="*/ 78 h 219"/>
                  <a:gd name="T18" fmla="*/ 550 w 574"/>
                  <a:gd name="T19" fmla="*/ 43 h 219"/>
                  <a:gd name="T20" fmla="*/ 518 w 574"/>
                  <a:gd name="T21" fmla="*/ 21 h 219"/>
                  <a:gd name="T22" fmla="*/ 473 w 574"/>
                  <a:gd name="T23" fmla="*/ 7 h 219"/>
                  <a:gd name="T24" fmla="*/ 426 w 574"/>
                  <a:gd name="T25" fmla="*/ 2 h 219"/>
                  <a:gd name="T26" fmla="*/ 378 w 574"/>
                  <a:gd name="T27" fmla="*/ 0 h 219"/>
                  <a:gd name="T28" fmla="*/ 336 w 574"/>
                  <a:gd name="T29" fmla="*/ 2 h 219"/>
                  <a:gd name="T30" fmla="*/ 300 w 574"/>
                  <a:gd name="T31" fmla="*/ 4 h 219"/>
                  <a:gd name="T32" fmla="*/ 274 w 574"/>
                  <a:gd name="T33" fmla="*/ 4 h 219"/>
                  <a:gd name="T34" fmla="*/ 239 w 574"/>
                  <a:gd name="T35" fmla="*/ 2 h 219"/>
                  <a:gd name="T36" fmla="*/ 193 w 574"/>
                  <a:gd name="T37" fmla="*/ 0 h 219"/>
                  <a:gd name="T38" fmla="*/ 145 w 574"/>
                  <a:gd name="T39" fmla="*/ 0 h 219"/>
                  <a:gd name="T40" fmla="*/ 96 w 574"/>
                  <a:gd name="T41" fmla="*/ 7 h 219"/>
                  <a:gd name="T42" fmla="*/ 53 w 574"/>
                  <a:gd name="T43" fmla="*/ 21 h 219"/>
                  <a:gd name="T44" fmla="*/ 20 w 574"/>
                  <a:gd name="T45" fmla="*/ 47 h 219"/>
                  <a:gd name="T46" fmla="*/ 1 w 574"/>
                  <a:gd name="T47" fmla="*/ 86 h 219"/>
                  <a:gd name="T48" fmla="*/ 2 w 574"/>
                  <a:gd name="T49" fmla="*/ 134 h 219"/>
                  <a:gd name="T50" fmla="*/ 22 w 574"/>
                  <a:gd name="T51" fmla="*/ 171 h 219"/>
                  <a:gd name="T52" fmla="*/ 56 w 574"/>
                  <a:gd name="T53" fmla="*/ 196 h 219"/>
                  <a:gd name="T54" fmla="*/ 100 w 574"/>
                  <a:gd name="T55" fmla="*/ 210 h 219"/>
                  <a:gd name="T56" fmla="*/ 148 w 574"/>
                  <a:gd name="T57" fmla="*/ 217 h 219"/>
                  <a:gd name="T58" fmla="*/ 196 w 574"/>
                  <a:gd name="T59" fmla="*/ 219 h 219"/>
                  <a:gd name="T60" fmla="*/ 239 w 574"/>
                  <a:gd name="T61" fmla="*/ 217 h 219"/>
                  <a:gd name="T62" fmla="*/ 274 w 574"/>
                  <a:gd name="T63" fmla="*/ 21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4" h="219">
                    <a:moveTo>
                      <a:pt x="287" y="216"/>
                    </a:moveTo>
                    <a:lnTo>
                      <a:pt x="300" y="216"/>
                    </a:lnTo>
                    <a:lnTo>
                      <a:pt x="317" y="217"/>
                    </a:lnTo>
                    <a:lnTo>
                      <a:pt x="337" y="219"/>
                    </a:lnTo>
                    <a:lnTo>
                      <a:pt x="358" y="219"/>
                    </a:lnTo>
                    <a:lnTo>
                      <a:pt x="381" y="219"/>
                    </a:lnTo>
                    <a:lnTo>
                      <a:pt x="406" y="219"/>
                    </a:lnTo>
                    <a:lnTo>
                      <a:pt x="431" y="217"/>
                    </a:lnTo>
                    <a:lnTo>
                      <a:pt x="457" y="215"/>
                    </a:lnTo>
                    <a:lnTo>
                      <a:pt x="479" y="209"/>
                    </a:lnTo>
                    <a:lnTo>
                      <a:pt x="501" y="203"/>
                    </a:lnTo>
                    <a:lnTo>
                      <a:pt x="523" y="194"/>
                    </a:lnTo>
                    <a:lnTo>
                      <a:pt x="540" y="182"/>
                    </a:lnTo>
                    <a:lnTo>
                      <a:pt x="556" y="167"/>
                    </a:lnTo>
                    <a:lnTo>
                      <a:pt x="566" y="148"/>
                    </a:lnTo>
                    <a:lnTo>
                      <a:pt x="573" y="126"/>
                    </a:lnTo>
                    <a:lnTo>
                      <a:pt x="574" y="100"/>
                    </a:lnTo>
                    <a:lnTo>
                      <a:pt x="571" y="78"/>
                    </a:lnTo>
                    <a:lnTo>
                      <a:pt x="563" y="58"/>
                    </a:lnTo>
                    <a:lnTo>
                      <a:pt x="550" y="43"/>
                    </a:lnTo>
                    <a:lnTo>
                      <a:pt x="536" y="32"/>
                    </a:lnTo>
                    <a:lnTo>
                      <a:pt x="518" y="21"/>
                    </a:lnTo>
                    <a:lnTo>
                      <a:pt x="496" y="13"/>
                    </a:lnTo>
                    <a:lnTo>
                      <a:pt x="473" y="7"/>
                    </a:lnTo>
                    <a:lnTo>
                      <a:pt x="451" y="4"/>
                    </a:lnTo>
                    <a:lnTo>
                      <a:pt x="426" y="2"/>
                    </a:lnTo>
                    <a:lnTo>
                      <a:pt x="403" y="0"/>
                    </a:lnTo>
                    <a:lnTo>
                      <a:pt x="378" y="0"/>
                    </a:lnTo>
                    <a:lnTo>
                      <a:pt x="355" y="2"/>
                    </a:lnTo>
                    <a:lnTo>
                      <a:pt x="336" y="2"/>
                    </a:lnTo>
                    <a:lnTo>
                      <a:pt x="316" y="3"/>
                    </a:lnTo>
                    <a:lnTo>
                      <a:pt x="300" y="4"/>
                    </a:lnTo>
                    <a:lnTo>
                      <a:pt x="287" y="4"/>
                    </a:lnTo>
                    <a:lnTo>
                      <a:pt x="274" y="4"/>
                    </a:lnTo>
                    <a:lnTo>
                      <a:pt x="258" y="3"/>
                    </a:lnTo>
                    <a:lnTo>
                      <a:pt x="239" y="2"/>
                    </a:lnTo>
                    <a:lnTo>
                      <a:pt x="218" y="0"/>
                    </a:lnTo>
                    <a:lnTo>
                      <a:pt x="193" y="0"/>
                    </a:lnTo>
                    <a:lnTo>
                      <a:pt x="170" y="0"/>
                    </a:lnTo>
                    <a:lnTo>
                      <a:pt x="145" y="0"/>
                    </a:lnTo>
                    <a:lnTo>
                      <a:pt x="121" y="3"/>
                    </a:lnTo>
                    <a:lnTo>
                      <a:pt x="96" y="7"/>
                    </a:lnTo>
                    <a:lnTo>
                      <a:pt x="74" y="13"/>
                    </a:lnTo>
                    <a:lnTo>
                      <a:pt x="53" y="21"/>
                    </a:lnTo>
                    <a:lnTo>
                      <a:pt x="35" y="33"/>
                    </a:lnTo>
                    <a:lnTo>
                      <a:pt x="20" y="47"/>
                    </a:lnTo>
                    <a:lnTo>
                      <a:pt x="8" y="64"/>
                    </a:lnTo>
                    <a:lnTo>
                      <a:pt x="1" y="86"/>
                    </a:lnTo>
                    <a:lnTo>
                      <a:pt x="0" y="109"/>
                    </a:lnTo>
                    <a:lnTo>
                      <a:pt x="2" y="134"/>
                    </a:lnTo>
                    <a:lnTo>
                      <a:pt x="11" y="154"/>
                    </a:lnTo>
                    <a:lnTo>
                      <a:pt x="22" y="171"/>
                    </a:lnTo>
                    <a:lnTo>
                      <a:pt x="39" y="184"/>
                    </a:lnTo>
                    <a:lnTo>
                      <a:pt x="56" y="196"/>
                    </a:lnTo>
                    <a:lnTo>
                      <a:pt x="76" y="205"/>
                    </a:lnTo>
                    <a:lnTo>
                      <a:pt x="100" y="210"/>
                    </a:lnTo>
                    <a:lnTo>
                      <a:pt x="124" y="215"/>
                    </a:lnTo>
                    <a:lnTo>
                      <a:pt x="148" y="217"/>
                    </a:lnTo>
                    <a:lnTo>
                      <a:pt x="172" y="219"/>
                    </a:lnTo>
                    <a:lnTo>
                      <a:pt x="196" y="219"/>
                    </a:lnTo>
                    <a:lnTo>
                      <a:pt x="219" y="219"/>
                    </a:lnTo>
                    <a:lnTo>
                      <a:pt x="239" y="217"/>
                    </a:lnTo>
                    <a:lnTo>
                      <a:pt x="259" y="217"/>
                    </a:lnTo>
                    <a:lnTo>
                      <a:pt x="274" y="216"/>
                    </a:lnTo>
                    <a:lnTo>
                      <a:pt x="287" y="216"/>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18" name="Freeform 1958">
                <a:extLst>
                  <a:ext uri="{FF2B5EF4-FFF2-40B4-BE49-F238E27FC236}">
                    <a16:creationId xmlns:a16="http://schemas.microsoft.com/office/drawing/2014/main" id="{679073BE-02E0-2C5F-FC31-451F4D56D142}"/>
                  </a:ext>
                </a:extLst>
              </p:cNvPr>
              <p:cNvSpPr>
                <a:spLocks/>
              </p:cNvSpPr>
              <p:nvPr/>
            </p:nvSpPr>
            <p:spPr bwMode="auto">
              <a:xfrm>
                <a:off x="4475" y="3073"/>
                <a:ext cx="97" cy="42"/>
              </a:xfrm>
              <a:custGeom>
                <a:avLst/>
                <a:gdLst>
                  <a:gd name="T0" fmla="*/ 282 w 293"/>
                  <a:gd name="T1" fmla="*/ 0 h 125"/>
                  <a:gd name="T2" fmla="*/ 280 w 293"/>
                  <a:gd name="T3" fmla="*/ 23 h 125"/>
                  <a:gd name="T4" fmla="*/ 273 w 293"/>
                  <a:gd name="T5" fmla="*/ 44 h 125"/>
                  <a:gd name="T6" fmla="*/ 265 w 293"/>
                  <a:gd name="T7" fmla="*/ 63 h 125"/>
                  <a:gd name="T8" fmla="*/ 249 w 293"/>
                  <a:gd name="T9" fmla="*/ 77 h 125"/>
                  <a:gd name="T10" fmla="*/ 233 w 293"/>
                  <a:gd name="T11" fmla="*/ 89 h 125"/>
                  <a:gd name="T12" fmla="*/ 213 w 293"/>
                  <a:gd name="T13" fmla="*/ 97 h 125"/>
                  <a:gd name="T14" fmla="*/ 191 w 293"/>
                  <a:gd name="T15" fmla="*/ 103 h 125"/>
                  <a:gd name="T16" fmla="*/ 167 w 293"/>
                  <a:gd name="T17" fmla="*/ 109 h 125"/>
                  <a:gd name="T18" fmla="*/ 144 w 293"/>
                  <a:gd name="T19" fmla="*/ 112 h 125"/>
                  <a:gd name="T20" fmla="*/ 119 w 293"/>
                  <a:gd name="T21" fmla="*/ 113 h 125"/>
                  <a:gd name="T22" fmla="*/ 94 w 293"/>
                  <a:gd name="T23" fmla="*/ 113 h 125"/>
                  <a:gd name="T24" fmla="*/ 71 w 293"/>
                  <a:gd name="T25" fmla="*/ 113 h 125"/>
                  <a:gd name="T26" fmla="*/ 50 w 293"/>
                  <a:gd name="T27" fmla="*/ 113 h 125"/>
                  <a:gd name="T28" fmla="*/ 29 w 293"/>
                  <a:gd name="T29" fmla="*/ 112 h 125"/>
                  <a:gd name="T30" fmla="*/ 13 w 293"/>
                  <a:gd name="T31" fmla="*/ 110 h 125"/>
                  <a:gd name="T32" fmla="*/ 0 w 293"/>
                  <a:gd name="T33" fmla="*/ 110 h 125"/>
                  <a:gd name="T34" fmla="*/ 0 w 293"/>
                  <a:gd name="T35" fmla="*/ 122 h 125"/>
                  <a:gd name="T36" fmla="*/ 13 w 293"/>
                  <a:gd name="T37" fmla="*/ 122 h 125"/>
                  <a:gd name="T38" fmla="*/ 29 w 293"/>
                  <a:gd name="T39" fmla="*/ 123 h 125"/>
                  <a:gd name="T40" fmla="*/ 50 w 293"/>
                  <a:gd name="T41" fmla="*/ 125 h 125"/>
                  <a:gd name="T42" fmla="*/ 71 w 293"/>
                  <a:gd name="T43" fmla="*/ 125 h 125"/>
                  <a:gd name="T44" fmla="*/ 94 w 293"/>
                  <a:gd name="T45" fmla="*/ 125 h 125"/>
                  <a:gd name="T46" fmla="*/ 119 w 293"/>
                  <a:gd name="T47" fmla="*/ 125 h 125"/>
                  <a:gd name="T48" fmla="*/ 144 w 293"/>
                  <a:gd name="T49" fmla="*/ 123 h 125"/>
                  <a:gd name="T50" fmla="*/ 171 w 293"/>
                  <a:gd name="T51" fmla="*/ 120 h 125"/>
                  <a:gd name="T52" fmla="*/ 193 w 293"/>
                  <a:gd name="T53" fmla="*/ 115 h 125"/>
                  <a:gd name="T54" fmla="*/ 217 w 293"/>
                  <a:gd name="T55" fmla="*/ 109 h 125"/>
                  <a:gd name="T56" fmla="*/ 239 w 293"/>
                  <a:gd name="T57" fmla="*/ 97 h 125"/>
                  <a:gd name="T58" fmla="*/ 258 w 293"/>
                  <a:gd name="T59" fmla="*/ 87 h 125"/>
                  <a:gd name="T60" fmla="*/ 273 w 293"/>
                  <a:gd name="T61" fmla="*/ 69 h 125"/>
                  <a:gd name="T62" fmla="*/ 285 w 293"/>
                  <a:gd name="T63" fmla="*/ 51 h 125"/>
                  <a:gd name="T64" fmla="*/ 292 w 293"/>
                  <a:gd name="T65" fmla="*/ 27 h 125"/>
                  <a:gd name="T66" fmla="*/ 293 w 293"/>
                  <a:gd name="T67" fmla="*/ 0 h 125"/>
                  <a:gd name="T68" fmla="*/ 282 w 293"/>
                  <a:gd name="T6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3" h="125">
                    <a:moveTo>
                      <a:pt x="282" y="0"/>
                    </a:moveTo>
                    <a:lnTo>
                      <a:pt x="280" y="23"/>
                    </a:lnTo>
                    <a:lnTo>
                      <a:pt x="273" y="44"/>
                    </a:lnTo>
                    <a:lnTo>
                      <a:pt x="265" y="63"/>
                    </a:lnTo>
                    <a:lnTo>
                      <a:pt x="249" y="77"/>
                    </a:lnTo>
                    <a:lnTo>
                      <a:pt x="233" y="89"/>
                    </a:lnTo>
                    <a:lnTo>
                      <a:pt x="213" y="97"/>
                    </a:lnTo>
                    <a:lnTo>
                      <a:pt x="191" y="103"/>
                    </a:lnTo>
                    <a:lnTo>
                      <a:pt x="167" y="109"/>
                    </a:lnTo>
                    <a:lnTo>
                      <a:pt x="144" y="112"/>
                    </a:lnTo>
                    <a:lnTo>
                      <a:pt x="119" y="113"/>
                    </a:lnTo>
                    <a:lnTo>
                      <a:pt x="94" y="113"/>
                    </a:lnTo>
                    <a:lnTo>
                      <a:pt x="71" y="113"/>
                    </a:lnTo>
                    <a:lnTo>
                      <a:pt x="50" y="113"/>
                    </a:lnTo>
                    <a:lnTo>
                      <a:pt x="29" y="112"/>
                    </a:lnTo>
                    <a:lnTo>
                      <a:pt x="13" y="110"/>
                    </a:lnTo>
                    <a:lnTo>
                      <a:pt x="0" y="110"/>
                    </a:lnTo>
                    <a:lnTo>
                      <a:pt x="0" y="122"/>
                    </a:lnTo>
                    <a:lnTo>
                      <a:pt x="13" y="122"/>
                    </a:lnTo>
                    <a:lnTo>
                      <a:pt x="29" y="123"/>
                    </a:lnTo>
                    <a:lnTo>
                      <a:pt x="50" y="125"/>
                    </a:lnTo>
                    <a:lnTo>
                      <a:pt x="71" y="125"/>
                    </a:lnTo>
                    <a:lnTo>
                      <a:pt x="94" y="125"/>
                    </a:lnTo>
                    <a:lnTo>
                      <a:pt x="119" y="125"/>
                    </a:lnTo>
                    <a:lnTo>
                      <a:pt x="144" y="123"/>
                    </a:lnTo>
                    <a:lnTo>
                      <a:pt x="171" y="120"/>
                    </a:lnTo>
                    <a:lnTo>
                      <a:pt x="193" y="115"/>
                    </a:lnTo>
                    <a:lnTo>
                      <a:pt x="217" y="109"/>
                    </a:lnTo>
                    <a:lnTo>
                      <a:pt x="239" y="97"/>
                    </a:lnTo>
                    <a:lnTo>
                      <a:pt x="258" y="87"/>
                    </a:lnTo>
                    <a:lnTo>
                      <a:pt x="273" y="69"/>
                    </a:lnTo>
                    <a:lnTo>
                      <a:pt x="285" y="51"/>
                    </a:lnTo>
                    <a:lnTo>
                      <a:pt x="292" y="27"/>
                    </a:lnTo>
                    <a:lnTo>
                      <a:pt x="293" y="0"/>
                    </a:lnTo>
                    <a:lnTo>
                      <a:pt x="2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19" name="Freeform 1959">
                <a:extLst>
                  <a:ext uri="{FF2B5EF4-FFF2-40B4-BE49-F238E27FC236}">
                    <a16:creationId xmlns:a16="http://schemas.microsoft.com/office/drawing/2014/main" id="{6B65FF9F-1136-3B8F-BB0F-25C0D1FC0E5C}"/>
                  </a:ext>
                </a:extLst>
              </p:cNvPr>
              <p:cNvSpPr>
                <a:spLocks/>
              </p:cNvSpPr>
              <p:nvPr/>
            </p:nvSpPr>
            <p:spPr bwMode="auto">
              <a:xfrm>
                <a:off x="4475" y="3038"/>
                <a:ext cx="97" cy="35"/>
              </a:xfrm>
              <a:custGeom>
                <a:avLst/>
                <a:gdLst>
                  <a:gd name="T0" fmla="*/ 0 w 293"/>
                  <a:gd name="T1" fmla="*/ 15 h 105"/>
                  <a:gd name="T2" fmla="*/ 13 w 293"/>
                  <a:gd name="T3" fmla="*/ 15 h 105"/>
                  <a:gd name="T4" fmla="*/ 29 w 293"/>
                  <a:gd name="T5" fmla="*/ 15 h 105"/>
                  <a:gd name="T6" fmla="*/ 49 w 293"/>
                  <a:gd name="T7" fmla="*/ 12 h 105"/>
                  <a:gd name="T8" fmla="*/ 68 w 293"/>
                  <a:gd name="T9" fmla="*/ 12 h 105"/>
                  <a:gd name="T10" fmla="*/ 91 w 293"/>
                  <a:gd name="T11" fmla="*/ 11 h 105"/>
                  <a:gd name="T12" fmla="*/ 115 w 293"/>
                  <a:gd name="T13" fmla="*/ 11 h 105"/>
                  <a:gd name="T14" fmla="*/ 139 w 293"/>
                  <a:gd name="T15" fmla="*/ 12 h 105"/>
                  <a:gd name="T16" fmla="*/ 164 w 293"/>
                  <a:gd name="T17" fmla="*/ 15 h 105"/>
                  <a:gd name="T18" fmla="*/ 185 w 293"/>
                  <a:gd name="T19" fmla="*/ 18 h 105"/>
                  <a:gd name="T20" fmla="*/ 207 w 293"/>
                  <a:gd name="T21" fmla="*/ 24 h 105"/>
                  <a:gd name="T22" fmla="*/ 227 w 293"/>
                  <a:gd name="T23" fmla="*/ 32 h 105"/>
                  <a:gd name="T24" fmla="*/ 246 w 293"/>
                  <a:gd name="T25" fmla="*/ 42 h 105"/>
                  <a:gd name="T26" fmla="*/ 259 w 293"/>
                  <a:gd name="T27" fmla="*/ 52 h 105"/>
                  <a:gd name="T28" fmla="*/ 272 w 293"/>
                  <a:gd name="T29" fmla="*/ 66 h 105"/>
                  <a:gd name="T30" fmla="*/ 279 w 293"/>
                  <a:gd name="T31" fmla="*/ 84 h 105"/>
                  <a:gd name="T32" fmla="*/ 282 w 293"/>
                  <a:gd name="T33" fmla="*/ 105 h 105"/>
                  <a:gd name="T34" fmla="*/ 293 w 293"/>
                  <a:gd name="T35" fmla="*/ 105 h 105"/>
                  <a:gd name="T36" fmla="*/ 290 w 293"/>
                  <a:gd name="T37" fmla="*/ 80 h 105"/>
                  <a:gd name="T38" fmla="*/ 280 w 293"/>
                  <a:gd name="T39" fmla="*/ 60 h 105"/>
                  <a:gd name="T40" fmla="*/ 267 w 293"/>
                  <a:gd name="T41" fmla="*/ 44 h 105"/>
                  <a:gd name="T42" fmla="*/ 252 w 293"/>
                  <a:gd name="T43" fmla="*/ 32 h 105"/>
                  <a:gd name="T44" fmla="*/ 233 w 293"/>
                  <a:gd name="T45" fmla="*/ 21 h 105"/>
                  <a:gd name="T46" fmla="*/ 211 w 293"/>
                  <a:gd name="T47" fmla="*/ 12 h 105"/>
                  <a:gd name="T48" fmla="*/ 189 w 293"/>
                  <a:gd name="T49" fmla="*/ 8 h 105"/>
                  <a:gd name="T50" fmla="*/ 164 w 293"/>
                  <a:gd name="T51" fmla="*/ 4 h 105"/>
                  <a:gd name="T52" fmla="*/ 139 w 293"/>
                  <a:gd name="T53" fmla="*/ 2 h 105"/>
                  <a:gd name="T54" fmla="*/ 115 w 293"/>
                  <a:gd name="T55" fmla="*/ 0 h 105"/>
                  <a:gd name="T56" fmla="*/ 91 w 293"/>
                  <a:gd name="T57" fmla="*/ 0 h 105"/>
                  <a:gd name="T58" fmla="*/ 68 w 293"/>
                  <a:gd name="T59" fmla="*/ 2 h 105"/>
                  <a:gd name="T60" fmla="*/ 49 w 293"/>
                  <a:gd name="T61" fmla="*/ 2 h 105"/>
                  <a:gd name="T62" fmla="*/ 29 w 293"/>
                  <a:gd name="T63" fmla="*/ 3 h 105"/>
                  <a:gd name="T64" fmla="*/ 13 w 293"/>
                  <a:gd name="T65" fmla="*/ 4 h 105"/>
                  <a:gd name="T66" fmla="*/ 0 w 293"/>
                  <a:gd name="T67" fmla="*/ 4 h 105"/>
                  <a:gd name="T68" fmla="*/ 0 w 293"/>
                  <a:gd name="T69" fmla="*/ 1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3" h="105">
                    <a:moveTo>
                      <a:pt x="0" y="15"/>
                    </a:moveTo>
                    <a:lnTo>
                      <a:pt x="13" y="15"/>
                    </a:lnTo>
                    <a:lnTo>
                      <a:pt x="29" y="15"/>
                    </a:lnTo>
                    <a:lnTo>
                      <a:pt x="49" y="12"/>
                    </a:lnTo>
                    <a:lnTo>
                      <a:pt x="68" y="12"/>
                    </a:lnTo>
                    <a:lnTo>
                      <a:pt x="91" y="11"/>
                    </a:lnTo>
                    <a:lnTo>
                      <a:pt x="115" y="11"/>
                    </a:lnTo>
                    <a:lnTo>
                      <a:pt x="139" y="12"/>
                    </a:lnTo>
                    <a:lnTo>
                      <a:pt x="164" y="15"/>
                    </a:lnTo>
                    <a:lnTo>
                      <a:pt x="185" y="18"/>
                    </a:lnTo>
                    <a:lnTo>
                      <a:pt x="207" y="24"/>
                    </a:lnTo>
                    <a:lnTo>
                      <a:pt x="227" y="32"/>
                    </a:lnTo>
                    <a:lnTo>
                      <a:pt x="246" y="42"/>
                    </a:lnTo>
                    <a:lnTo>
                      <a:pt x="259" y="52"/>
                    </a:lnTo>
                    <a:lnTo>
                      <a:pt x="272" y="66"/>
                    </a:lnTo>
                    <a:lnTo>
                      <a:pt x="279" y="84"/>
                    </a:lnTo>
                    <a:lnTo>
                      <a:pt x="282" y="105"/>
                    </a:lnTo>
                    <a:lnTo>
                      <a:pt x="293" y="105"/>
                    </a:lnTo>
                    <a:lnTo>
                      <a:pt x="290" y="80"/>
                    </a:lnTo>
                    <a:lnTo>
                      <a:pt x="280" y="60"/>
                    </a:lnTo>
                    <a:lnTo>
                      <a:pt x="267" y="44"/>
                    </a:lnTo>
                    <a:lnTo>
                      <a:pt x="252" y="32"/>
                    </a:lnTo>
                    <a:lnTo>
                      <a:pt x="233" y="21"/>
                    </a:lnTo>
                    <a:lnTo>
                      <a:pt x="211" y="12"/>
                    </a:lnTo>
                    <a:lnTo>
                      <a:pt x="189" y="8"/>
                    </a:lnTo>
                    <a:lnTo>
                      <a:pt x="164" y="4"/>
                    </a:lnTo>
                    <a:lnTo>
                      <a:pt x="139" y="2"/>
                    </a:lnTo>
                    <a:lnTo>
                      <a:pt x="115" y="0"/>
                    </a:lnTo>
                    <a:lnTo>
                      <a:pt x="91" y="0"/>
                    </a:lnTo>
                    <a:lnTo>
                      <a:pt x="68" y="2"/>
                    </a:lnTo>
                    <a:lnTo>
                      <a:pt x="49" y="2"/>
                    </a:lnTo>
                    <a:lnTo>
                      <a:pt x="29" y="3"/>
                    </a:lnTo>
                    <a:lnTo>
                      <a:pt x="13" y="4"/>
                    </a:lnTo>
                    <a:lnTo>
                      <a:pt x="0" y="4"/>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20" name="Freeform 1960">
                <a:extLst>
                  <a:ext uri="{FF2B5EF4-FFF2-40B4-BE49-F238E27FC236}">
                    <a16:creationId xmlns:a16="http://schemas.microsoft.com/office/drawing/2014/main" id="{7C1294F2-BF51-256A-E57A-CB7DC4507EAA}"/>
                  </a:ext>
                </a:extLst>
              </p:cNvPr>
              <p:cNvSpPr>
                <a:spLocks/>
              </p:cNvSpPr>
              <p:nvPr/>
            </p:nvSpPr>
            <p:spPr bwMode="auto">
              <a:xfrm>
                <a:off x="4377" y="3038"/>
                <a:ext cx="97" cy="38"/>
              </a:xfrm>
              <a:custGeom>
                <a:avLst/>
                <a:gdLst>
                  <a:gd name="T0" fmla="*/ 12 w 293"/>
                  <a:gd name="T1" fmla="*/ 115 h 115"/>
                  <a:gd name="T2" fmla="*/ 13 w 293"/>
                  <a:gd name="T3" fmla="*/ 93 h 115"/>
                  <a:gd name="T4" fmla="*/ 20 w 293"/>
                  <a:gd name="T5" fmla="*/ 73 h 115"/>
                  <a:gd name="T6" fmla="*/ 31 w 293"/>
                  <a:gd name="T7" fmla="*/ 58 h 115"/>
                  <a:gd name="T8" fmla="*/ 45 w 293"/>
                  <a:gd name="T9" fmla="*/ 44 h 115"/>
                  <a:gd name="T10" fmla="*/ 61 w 293"/>
                  <a:gd name="T11" fmla="*/ 33 h 115"/>
                  <a:gd name="T12" fmla="*/ 82 w 293"/>
                  <a:gd name="T13" fmla="*/ 25 h 115"/>
                  <a:gd name="T14" fmla="*/ 104 w 293"/>
                  <a:gd name="T15" fmla="*/ 19 h 115"/>
                  <a:gd name="T16" fmla="*/ 128 w 293"/>
                  <a:gd name="T17" fmla="*/ 16 h 115"/>
                  <a:gd name="T18" fmla="*/ 151 w 293"/>
                  <a:gd name="T19" fmla="*/ 12 h 115"/>
                  <a:gd name="T20" fmla="*/ 176 w 293"/>
                  <a:gd name="T21" fmla="*/ 12 h 115"/>
                  <a:gd name="T22" fmla="*/ 199 w 293"/>
                  <a:gd name="T23" fmla="*/ 12 h 115"/>
                  <a:gd name="T24" fmla="*/ 224 w 293"/>
                  <a:gd name="T25" fmla="*/ 12 h 115"/>
                  <a:gd name="T26" fmla="*/ 245 w 293"/>
                  <a:gd name="T27" fmla="*/ 13 h 115"/>
                  <a:gd name="T28" fmla="*/ 264 w 293"/>
                  <a:gd name="T29" fmla="*/ 16 h 115"/>
                  <a:gd name="T30" fmla="*/ 280 w 293"/>
                  <a:gd name="T31" fmla="*/ 16 h 115"/>
                  <a:gd name="T32" fmla="*/ 293 w 293"/>
                  <a:gd name="T33" fmla="*/ 16 h 115"/>
                  <a:gd name="T34" fmla="*/ 293 w 293"/>
                  <a:gd name="T35" fmla="*/ 5 h 115"/>
                  <a:gd name="T36" fmla="*/ 280 w 293"/>
                  <a:gd name="T37" fmla="*/ 5 h 115"/>
                  <a:gd name="T38" fmla="*/ 264 w 293"/>
                  <a:gd name="T39" fmla="*/ 4 h 115"/>
                  <a:gd name="T40" fmla="*/ 245 w 293"/>
                  <a:gd name="T41" fmla="*/ 3 h 115"/>
                  <a:gd name="T42" fmla="*/ 224 w 293"/>
                  <a:gd name="T43" fmla="*/ 0 h 115"/>
                  <a:gd name="T44" fmla="*/ 199 w 293"/>
                  <a:gd name="T45" fmla="*/ 0 h 115"/>
                  <a:gd name="T46" fmla="*/ 176 w 293"/>
                  <a:gd name="T47" fmla="*/ 0 h 115"/>
                  <a:gd name="T48" fmla="*/ 151 w 293"/>
                  <a:gd name="T49" fmla="*/ 0 h 115"/>
                  <a:gd name="T50" fmla="*/ 125 w 293"/>
                  <a:gd name="T51" fmla="*/ 4 h 115"/>
                  <a:gd name="T52" fmla="*/ 102 w 293"/>
                  <a:gd name="T53" fmla="*/ 7 h 115"/>
                  <a:gd name="T54" fmla="*/ 79 w 293"/>
                  <a:gd name="T55" fmla="*/ 13 h 115"/>
                  <a:gd name="T56" fmla="*/ 56 w 293"/>
                  <a:gd name="T57" fmla="*/ 21 h 115"/>
                  <a:gd name="T58" fmla="*/ 39 w 293"/>
                  <a:gd name="T59" fmla="*/ 34 h 115"/>
                  <a:gd name="T60" fmla="*/ 21 w 293"/>
                  <a:gd name="T61" fmla="*/ 48 h 115"/>
                  <a:gd name="T62" fmla="*/ 8 w 293"/>
                  <a:gd name="T63" fmla="*/ 67 h 115"/>
                  <a:gd name="T64" fmla="*/ 1 w 293"/>
                  <a:gd name="T65" fmla="*/ 89 h 115"/>
                  <a:gd name="T66" fmla="*/ 0 w 293"/>
                  <a:gd name="T67" fmla="*/ 115 h 115"/>
                  <a:gd name="T68" fmla="*/ 12 w 293"/>
                  <a:gd name="T6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3" h="115">
                    <a:moveTo>
                      <a:pt x="12" y="115"/>
                    </a:moveTo>
                    <a:lnTo>
                      <a:pt x="13" y="93"/>
                    </a:lnTo>
                    <a:lnTo>
                      <a:pt x="20" y="73"/>
                    </a:lnTo>
                    <a:lnTo>
                      <a:pt x="31" y="58"/>
                    </a:lnTo>
                    <a:lnTo>
                      <a:pt x="45" y="44"/>
                    </a:lnTo>
                    <a:lnTo>
                      <a:pt x="61" y="33"/>
                    </a:lnTo>
                    <a:lnTo>
                      <a:pt x="82" y="25"/>
                    </a:lnTo>
                    <a:lnTo>
                      <a:pt x="104" y="19"/>
                    </a:lnTo>
                    <a:lnTo>
                      <a:pt x="128" y="16"/>
                    </a:lnTo>
                    <a:lnTo>
                      <a:pt x="151" y="12"/>
                    </a:lnTo>
                    <a:lnTo>
                      <a:pt x="176" y="12"/>
                    </a:lnTo>
                    <a:lnTo>
                      <a:pt x="199" y="12"/>
                    </a:lnTo>
                    <a:lnTo>
                      <a:pt x="224" y="12"/>
                    </a:lnTo>
                    <a:lnTo>
                      <a:pt x="245" y="13"/>
                    </a:lnTo>
                    <a:lnTo>
                      <a:pt x="264" y="16"/>
                    </a:lnTo>
                    <a:lnTo>
                      <a:pt x="280" y="16"/>
                    </a:lnTo>
                    <a:lnTo>
                      <a:pt x="293" y="16"/>
                    </a:lnTo>
                    <a:lnTo>
                      <a:pt x="293" y="5"/>
                    </a:lnTo>
                    <a:lnTo>
                      <a:pt x="280" y="5"/>
                    </a:lnTo>
                    <a:lnTo>
                      <a:pt x="264" y="4"/>
                    </a:lnTo>
                    <a:lnTo>
                      <a:pt x="245" y="3"/>
                    </a:lnTo>
                    <a:lnTo>
                      <a:pt x="224" y="0"/>
                    </a:lnTo>
                    <a:lnTo>
                      <a:pt x="199" y="0"/>
                    </a:lnTo>
                    <a:lnTo>
                      <a:pt x="176" y="0"/>
                    </a:lnTo>
                    <a:lnTo>
                      <a:pt x="151" y="0"/>
                    </a:lnTo>
                    <a:lnTo>
                      <a:pt x="125" y="4"/>
                    </a:lnTo>
                    <a:lnTo>
                      <a:pt x="102" y="7"/>
                    </a:lnTo>
                    <a:lnTo>
                      <a:pt x="79" y="13"/>
                    </a:lnTo>
                    <a:lnTo>
                      <a:pt x="56" y="21"/>
                    </a:lnTo>
                    <a:lnTo>
                      <a:pt x="39" y="34"/>
                    </a:lnTo>
                    <a:lnTo>
                      <a:pt x="21" y="48"/>
                    </a:lnTo>
                    <a:lnTo>
                      <a:pt x="8" y="67"/>
                    </a:lnTo>
                    <a:lnTo>
                      <a:pt x="1" y="89"/>
                    </a:lnTo>
                    <a:lnTo>
                      <a:pt x="0" y="115"/>
                    </a:lnTo>
                    <a:lnTo>
                      <a:pt x="12"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21" name="Freeform 1961">
                <a:extLst>
                  <a:ext uri="{FF2B5EF4-FFF2-40B4-BE49-F238E27FC236}">
                    <a16:creationId xmlns:a16="http://schemas.microsoft.com/office/drawing/2014/main" id="{2D478CB2-094E-B823-6718-A9E17EE10F7F}"/>
                  </a:ext>
                </a:extLst>
              </p:cNvPr>
              <p:cNvSpPr>
                <a:spLocks/>
              </p:cNvSpPr>
              <p:nvPr/>
            </p:nvSpPr>
            <p:spPr bwMode="auto">
              <a:xfrm>
                <a:off x="4377" y="3076"/>
                <a:ext cx="97" cy="39"/>
              </a:xfrm>
              <a:custGeom>
                <a:avLst/>
                <a:gdLst>
                  <a:gd name="T0" fmla="*/ 293 w 293"/>
                  <a:gd name="T1" fmla="*/ 101 h 115"/>
                  <a:gd name="T2" fmla="*/ 280 w 293"/>
                  <a:gd name="T3" fmla="*/ 101 h 115"/>
                  <a:gd name="T4" fmla="*/ 265 w 293"/>
                  <a:gd name="T5" fmla="*/ 102 h 115"/>
                  <a:gd name="T6" fmla="*/ 245 w 293"/>
                  <a:gd name="T7" fmla="*/ 102 h 115"/>
                  <a:gd name="T8" fmla="*/ 225 w 293"/>
                  <a:gd name="T9" fmla="*/ 103 h 115"/>
                  <a:gd name="T10" fmla="*/ 202 w 293"/>
                  <a:gd name="T11" fmla="*/ 103 h 115"/>
                  <a:gd name="T12" fmla="*/ 178 w 293"/>
                  <a:gd name="T13" fmla="*/ 103 h 115"/>
                  <a:gd name="T14" fmla="*/ 154 w 293"/>
                  <a:gd name="T15" fmla="*/ 102 h 115"/>
                  <a:gd name="T16" fmla="*/ 131 w 293"/>
                  <a:gd name="T17" fmla="*/ 100 h 115"/>
                  <a:gd name="T18" fmla="*/ 107 w 293"/>
                  <a:gd name="T19" fmla="*/ 95 h 115"/>
                  <a:gd name="T20" fmla="*/ 84 w 293"/>
                  <a:gd name="T21" fmla="*/ 89 h 115"/>
                  <a:gd name="T22" fmla="*/ 66 w 293"/>
                  <a:gd name="T23" fmla="*/ 81 h 115"/>
                  <a:gd name="T24" fmla="*/ 47 w 293"/>
                  <a:gd name="T25" fmla="*/ 72 h 115"/>
                  <a:gd name="T26" fmla="*/ 33 w 293"/>
                  <a:gd name="T27" fmla="*/ 58 h 115"/>
                  <a:gd name="T28" fmla="*/ 24 w 293"/>
                  <a:gd name="T29" fmla="*/ 41 h 115"/>
                  <a:gd name="T30" fmla="*/ 14 w 293"/>
                  <a:gd name="T31" fmla="*/ 23 h 115"/>
                  <a:gd name="T32" fmla="*/ 12 w 293"/>
                  <a:gd name="T33" fmla="*/ 0 h 115"/>
                  <a:gd name="T34" fmla="*/ 0 w 293"/>
                  <a:gd name="T35" fmla="*/ 0 h 115"/>
                  <a:gd name="T36" fmla="*/ 4 w 293"/>
                  <a:gd name="T37" fmla="*/ 26 h 115"/>
                  <a:gd name="T38" fmla="*/ 12 w 293"/>
                  <a:gd name="T39" fmla="*/ 47 h 115"/>
                  <a:gd name="T40" fmla="*/ 25 w 293"/>
                  <a:gd name="T41" fmla="*/ 66 h 115"/>
                  <a:gd name="T42" fmla="*/ 41 w 293"/>
                  <a:gd name="T43" fmla="*/ 80 h 115"/>
                  <a:gd name="T44" fmla="*/ 60 w 293"/>
                  <a:gd name="T45" fmla="*/ 93 h 115"/>
                  <a:gd name="T46" fmla="*/ 82 w 293"/>
                  <a:gd name="T47" fmla="*/ 101 h 115"/>
                  <a:gd name="T48" fmla="*/ 104 w 293"/>
                  <a:gd name="T49" fmla="*/ 107 h 115"/>
                  <a:gd name="T50" fmla="*/ 128 w 293"/>
                  <a:gd name="T51" fmla="*/ 110 h 115"/>
                  <a:gd name="T52" fmla="*/ 154 w 293"/>
                  <a:gd name="T53" fmla="*/ 114 h 115"/>
                  <a:gd name="T54" fmla="*/ 178 w 293"/>
                  <a:gd name="T55" fmla="*/ 115 h 115"/>
                  <a:gd name="T56" fmla="*/ 202 w 293"/>
                  <a:gd name="T57" fmla="*/ 115 h 115"/>
                  <a:gd name="T58" fmla="*/ 225 w 293"/>
                  <a:gd name="T59" fmla="*/ 115 h 115"/>
                  <a:gd name="T60" fmla="*/ 245 w 293"/>
                  <a:gd name="T61" fmla="*/ 114 h 115"/>
                  <a:gd name="T62" fmla="*/ 265 w 293"/>
                  <a:gd name="T63" fmla="*/ 114 h 115"/>
                  <a:gd name="T64" fmla="*/ 280 w 293"/>
                  <a:gd name="T65" fmla="*/ 113 h 115"/>
                  <a:gd name="T66" fmla="*/ 293 w 293"/>
                  <a:gd name="T67" fmla="*/ 113 h 115"/>
                  <a:gd name="T68" fmla="*/ 293 w 293"/>
                  <a:gd name="T69" fmla="*/ 10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3" h="115">
                    <a:moveTo>
                      <a:pt x="293" y="101"/>
                    </a:moveTo>
                    <a:lnTo>
                      <a:pt x="280" y="101"/>
                    </a:lnTo>
                    <a:lnTo>
                      <a:pt x="265" y="102"/>
                    </a:lnTo>
                    <a:lnTo>
                      <a:pt x="245" y="102"/>
                    </a:lnTo>
                    <a:lnTo>
                      <a:pt x="225" y="103"/>
                    </a:lnTo>
                    <a:lnTo>
                      <a:pt x="202" y="103"/>
                    </a:lnTo>
                    <a:lnTo>
                      <a:pt x="178" y="103"/>
                    </a:lnTo>
                    <a:lnTo>
                      <a:pt x="154" y="102"/>
                    </a:lnTo>
                    <a:lnTo>
                      <a:pt x="131" y="100"/>
                    </a:lnTo>
                    <a:lnTo>
                      <a:pt x="107" y="95"/>
                    </a:lnTo>
                    <a:lnTo>
                      <a:pt x="84" y="89"/>
                    </a:lnTo>
                    <a:lnTo>
                      <a:pt x="66" y="81"/>
                    </a:lnTo>
                    <a:lnTo>
                      <a:pt x="47" y="72"/>
                    </a:lnTo>
                    <a:lnTo>
                      <a:pt x="33" y="58"/>
                    </a:lnTo>
                    <a:lnTo>
                      <a:pt x="24" y="41"/>
                    </a:lnTo>
                    <a:lnTo>
                      <a:pt x="14" y="23"/>
                    </a:lnTo>
                    <a:lnTo>
                      <a:pt x="12" y="0"/>
                    </a:lnTo>
                    <a:lnTo>
                      <a:pt x="0" y="0"/>
                    </a:lnTo>
                    <a:lnTo>
                      <a:pt x="4" y="26"/>
                    </a:lnTo>
                    <a:lnTo>
                      <a:pt x="12" y="47"/>
                    </a:lnTo>
                    <a:lnTo>
                      <a:pt x="25" y="66"/>
                    </a:lnTo>
                    <a:lnTo>
                      <a:pt x="41" y="80"/>
                    </a:lnTo>
                    <a:lnTo>
                      <a:pt x="60" y="93"/>
                    </a:lnTo>
                    <a:lnTo>
                      <a:pt x="82" y="101"/>
                    </a:lnTo>
                    <a:lnTo>
                      <a:pt x="104" y="107"/>
                    </a:lnTo>
                    <a:lnTo>
                      <a:pt x="128" y="110"/>
                    </a:lnTo>
                    <a:lnTo>
                      <a:pt x="154" y="114"/>
                    </a:lnTo>
                    <a:lnTo>
                      <a:pt x="178" y="115"/>
                    </a:lnTo>
                    <a:lnTo>
                      <a:pt x="202" y="115"/>
                    </a:lnTo>
                    <a:lnTo>
                      <a:pt x="225" y="115"/>
                    </a:lnTo>
                    <a:lnTo>
                      <a:pt x="245" y="114"/>
                    </a:lnTo>
                    <a:lnTo>
                      <a:pt x="265" y="114"/>
                    </a:lnTo>
                    <a:lnTo>
                      <a:pt x="280" y="113"/>
                    </a:lnTo>
                    <a:lnTo>
                      <a:pt x="293" y="113"/>
                    </a:lnTo>
                    <a:lnTo>
                      <a:pt x="293"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22" name="Freeform 1962">
                <a:extLst>
                  <a:ext uri="{FF2B5EF4-FFF2-40B4-BE49-F238E27FC236}">
                    <a16:creationId xmlns:a16="http://schemas.microsoft.com/office/drawing/2014/main" id="{508B9601-F2F7-3561-3D1F-756B52834823}"/>
                  </a:ext>
                </a:extLst>
              </p:cNvPr>
              <p:cNvSpPr>
                <a:spLocks/>
              </p:cNvSpPr>
              <p:nvPr/>
            </p:nvSpPr>
            <p:spPr bwMode="auto">
              <a:xfrm>
                <a:off x="5165" y="2073"/>
                <a:ext cx="70" cy="70"/>
              </a:xfrm>
              <a:custGeom>
                <a:avLst/>
                <a:gdLst>
                  <a:gd name="T0" fmla="*/ 11 w 210"/>
                  <a:gd name="T1" fmla="*/ 155 h 210"/>
                  <a:gd name="T2" fmla="*/ 23 w 210"/>
                  <a:gd name="T3" fmla="*/ 172 h 210"/>
                  <a:gd name="T4" fmla="*/ 38 w 210"/>
                  <a:gd name="T5" fmla="*/ 188 h 210"/>
                  <a:gd name="T6" fmla="*/ 56 w 210"/>
                  <a:gd name="T7" fmla="*/ 200 h 210"/>
                  <a:gd name="T8" fmla="*/ 73 w 210"/>
                  <a:gd name="T9" fmla="*/ 207 h 210"/>
                  <a:gd name="T10" fmla="*/ 94 w 210"/>
                  <a:gd name="T11" fmla="*/ 210 h 210"/>
                  <a:gd name="T12" fmla="*/ 114 w 210"/>
                  <a:gd name="T13" fmla="*/ 210 h 210"/>
                  <a:gd name="T14" fmla="*/ 135 w 210"/>
                  <a:gd name="T15" fmla="*/ 208 h 210"/>
                  <a:gd name="T16" fmla="*/ 155 w 210"/>
                  <a:gd name="T17" fmla="*/ 200 h 210"/>
                  <a:gd name="T18" fmla="*/ 172 w 210"/>
                  <a:gd name="T19" fmla="*/ 187 h 210"/>
                  <a:gd name="T20" fmla="*/ 188 w 210"/>
                  <a:gd name="T21" fmla="*/ 172 h 210"/>
                  <a:gd name="T22" fmla="*/ 200 w 210"/>
                  <a:gd name="T23" fmla="*/ 155 h 210"/>
                  <a:gd name="T24" fmla="*/ 207 w 210"/>
                  <a:gd name="T25" fmla="*/ 135 h 210"/>
                  <a:gd name="T26" fmla="*/ 210 w 210"/>
                  <a:gd name="T27" fmla="*/ 117 h 210"/>
                  <a:gd name="T28" fmla="*/ 210 w 210"/>
                  <a:gd name="T29" fmla="*/ 96 h 210"/>
                  <a:gd name="T30" fmla="*/ 207 w 210"/>
                  <a:gd name="T31" fmla="*/ 76 h 210"/>
                  <a:gd name="T32" fmla="*/ 197 w 210"/>
                  <a:gd name="T33" fmla="*/ 56 h 210"/>
                  <a:gd name="T34" fmla="*/ 187 w 210"/>
                  <a:gd name="T35" fmla="*/ 38 h 210"/>
                  <a:gd name="T36" fmla="*/ 170 w 210"/>
                  <a:gd name="T37" fmla="*/ 23 h 210"/>
                  <a:gd name="T38" fmla="*/ 155 w 210"/>
                  <a:gd name="T39" fmla="*/ 11 h 210"/>
                  <a:gd name="T40" fmla="*/ 135 w 210"/>
                  <a:gd name="T41" fmla="*/ 4 h 210"/>
                  <a:gd name="T42" fmla="*/ 115 w 210"/>
                  <a:gd name="T43" fmla="*/ 0 h 210"/>
                  <a:gd name="T44" fmla="*/ 96 w 210"/>
                  <a:gd name="T45" fmla="*/ 0 h 210"/>
                  <a:gd name="T46" fmla="*/ 76 w 210"/>
                  <a:gd name="T47" fmla="*/ 3 h 210"/>
                  <a:gd name="T48" fmla="*/ 56 w 210"/>
                  <a:gd name="T49" fmla="*/ 11 h 210"/>
                  <a:gd name="T50" fmla="*/ 37 w 210"/>
                  <a:gd name="T51" fmla="*/ 24 h 210"/>
                  <a:gd name="T52" fmla="*/ 23 w 210"/>
                  <a:gd name="T53" fmla="*/ 38 h 210"/>
                  <a:gd name="T54" fmla="*/ 11 w 210"/>
                  <a:gd name="T55" fmla="*/ 56 h 210"/>
                  <a:gd name="T56" fmla="*/ 4 w 210"/>
                  <a:gd name="T57" fmla="*/ 73 h 210"/>
                  <a:gd name="T58" fmla="*/ 0 w 210"/>
                  <a:gd name="T59" fmla="*/ 94 h 210"/>
                  <a:gd name="T60" fmla="*/ 0 w 210"/>
                  <a:gd name="T61" fmla="*/ 115 h 210"/>
                  <a:gd name="T62" fmla="*/ 3 w 210"/>
                  <a:gd name="T63" fmla="*/ 135 h 210"/>
                  <a:gd name="T64" fmla="*/ 11 w 210"/>
                  <a:gd name="T65" fmla="*/ 15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210">
                    <a:moveTo>
                      <a:pt x="11" y="155"/>
                    </a:moveTo>
                    <a:lnTo>
                      <a:pt x="23" y="172"/>
                    </a:lnTo>
                    <a:lnTo>
                      <a:pt x="38" y="188"/>
                    </a:lnTo>
                    <a:lnTo>
                      <a:pt x="56" y="200"/>
                    </a:lnTo>
                    <a:lnTo>
                      <a:pt x="73" y="207"/>
                    </a:lnTo>
                    <a:lnTo>
                      <a:pt x="94" y="210"/>
                    </a:lnTo>
                    <a:lnTo>
                      <a:pt x="114" y="210"/>
                    </a:lnTo>
                    <a:lnTo>
                      <a:pt x="135" y="208"/>
                    </a:lnTo>
                    <a:lnTo>
                      <a:pt x="155" y="200"/>
                    </a:lnTo>
                    <a:lnTo>
                      <a:pt x="172" y="187"/>
                    </a:lnTo>
                    <a:lnTo>
                      <a:pt x="188" y="172"/>
                    </a:lnTo>
                    <a:lnTo>
                      <a:pt x="200" y="155"/>
                    </a:lnTo>
                    <a:lnTo>
                      <a:pt x="207" y="135"/>
                    </a:lnTo>
                    <a:lnTo>
                      <a:pt x="210" y="117"/>
                    </a:lnTo>
                    <a:lnTo>
                      <a:pt x="210" y="96"/>
                    </a:lnTo>
                    <a:lnTo>
                      <a:pt x="207" y="76"/>
                    </a:lnTo>
                    <a:lnTo>
                      <a:pt x="197" y="56"/>
                    </a:lnTo>
                    <a:lnTo>
                      <a:pt x="187" y="38"/>
                    </a:lnTo>
                    <a:lnTo>
                      <a:pt x="170" y="23"/>
                    </a:lnTo>
                    <a:lnTo>
                      <a:pt x="155" y="11"/>
                    </a:lnTo>
                    <a:lnTo>
                      <a:pt x="135" y="4"/>
                    </a:lnTo>
                    <a:lnTo>
                      <a:pt x="115" y="0"/>
                    </a:lnTo>
                    <a:lnTo>
                      <a:pt x="96" y="0"/>
                    </a:lnTo>
                    <a:lnTo>
                      <a:pt x="76" y="3"/>
                    </a:lnTo>
                    <a:lnTo>
                      <a:pt x="56" y="11"/>
                    </a:lnTo>
                    <a:lnTo>
                      <a:pt x="37" y="24"/>
                    </a:lnTo>
                    <a:lnTo>
                      <a:pt x="23" y="38"/>
                    </a:lnTo>
                    <a:lnTo>
                      <a:pt x="11" y="56"/>
                    </a:lnTo>
                    <a:lnTo>
                      <a:pt x="4" y="73"/>
                    </a:lnTo>
                    <a:lnTo>
                      <a:pt x="0" y="94"/>
                    </a:lnTo>
                    <a:lnTo>
                      <a:pt x="0" y="115"/>
                    </a:lnTo>
                    <a:lnTo>
                      <a:pt x="3" y="135"/>
                    </a:lnTo>
                    <a:lnTo>
                      <a:pt x="11" y="155"/>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23" name="Freeform 1963">
                <a:extLst>
                  <a:ext uri="{FF2B5EF4-FFF2-40B4-BE49-F238E27FC236}">
                    <a16:creationId xmlns:a16="http://schemas.microsoft.com/office/drawing/2014/main" id="{68DAC273-1717-81DC-519E-89AB75A1B287}"/>
                  </a:ext>
                </a:extLst>
              </p:cNvPr>
              <p:cNvSpPr>
                <a:spLocks/>
              </p:cNvSpPr>
              <p:nvPr/>
            </p:nvSpPr>
            <p:spPr bwMode="auto">
              <a:xfrm>
                <a:off x="5167" y="2124"/>
                <a:ext cx="51" cy="21"/>
              </a:xfrm>
              <a:custGeom>
                <a:avLst/>
                <a:gdLst>
                  <a:gd name="T0" fmla="*/ 147 w 153"/>
                  <a:gd name="T1" fmla="*/ 42 h 63"/>
                  <a:gd name="T2" fmla="*/ 147 w 153"/>
                  <a:gd name="T3" fmla="*/ 41 h 63"/>
                  <a:gd name="T4" fmla="*/ 129 w 153"/>
                  <a:gd name="T5" fmla="*/ 49 h 63"/>
                  <a:gd name="T6" fmla="*/ 108 w 153"/>
                  <a:gd name="T7" fmla="*/ 53 h 63"/>
                  <a:gd name="T8" fmla="*/ 88 w 153"/>
                  <a:gd name="T9" fmla="*/ 53 h 63"/>
                  <a:gd name="T10" fmla="*/ 71 w 153"/>
                  <a:gd name="T11" fmla="*/ 48 h 63"/>
                  <a:gd name="T12" fmla="*/ 53 w 153"/>
                  <a:gd name="T13" fmla="*/ 41 h 63"/>
                  <a:gd name="T14" fmla="*/ 38 w 153"/>
                  <a:gd name="T15" fmla="*/ 32 h 63"/>
                  <a:gd name="T16" fmla="*/ 23 w 153"/>
                  <a:gd name="T17" fmla="*/ 15 h 63"/>
                  <a:gd name="T18" fmla="*/ 12 w 153"/>
                  <a:gd name="T19" fmla="*/ 0 h 63"/>
                  <a:gd name="T20" fmla="*/ 0 w 153"/>
                  <a:gd name="T21" fmla="*/ 6 h 63"/>
                  <a:gd name="T22" fmla="*/ 13 w 153"/>
                  <a:gd name="T23" fmla="*/ 25 h 63"/>
                  <a:gd name="T24" fmla="*/ 30 w 153"/>
                  <a:gd name="T25" fmla="*/ 40 h 63"/>
                  <a:gd name="T26" fmla="*/ 47 w 153"/>
                  <a:gd name="T27" fmla="*/ 53 h 63"/>
                  <a:gd name="T28" fmla="*/ 67 w 153"/>
                  <a:gd name="T29" fmla="*/ 60 h 63"/>
                  <a:gd name="T30" fmla="*/ 88 w 153"/>
                  <a:gd name="T31" fmla="*/ 63 h 63"/>
                  <a:gd name="T32" fmla="*/ 108 w 153"/>
                  <a:gd name="T33" fmla="*/ 63 h 63"/>
                  <a:gd name="T34" fmla="*/ 132 w 153"/>
                  <a:gd name="T35" fmla="*/ 61 h 63"/>
                  <a:gd name="T36" fmla="*/ 153 w 153"/>
                  <a:gd name="T37" fmla="*/ 53 h 63"/>
                  <a:gd name="T38" fmla="*/ 153 w 153"/>
                  <a:gd name="T39" fmla="*/ 50 h 63"/>
                  <a:gd name="T40" fmla="*/ 147 w 153"/>
                  <a:gd name="T41" fmla="*/ 4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3" h="63">
                    <a:moveTo>
                      <a:pt x="147" y="42"/>
                    </a:moveTo>
                    <a:lnTo>
                      <a:pt x="147" y="41"/>
                    </a:lnTo>
                    <a:lnTo>
                      <a:pt x="129" y="49"/>
                    </a:lnTo>
                    <a:lnTo>
                      <a:pt x="108" y="53"/>
                    </a:lnTo>
                    <a:lnTo>
                      <a:pt x="88" y="53"/>
                    </a:lnTo>
                    <a:lnTo>
                      <a:pt x="71" y="48"/>
                    </a:lnTo>
                    <a:lnTo>
                      <a:pt x="53" y="41"/>
                    </a:lnTo>
                    <a:lnTo>
                      <a:pt x="38" y="32"/>
                    </a:lnTo>
                    <a:lnTo>
                      <a:pt x="23" y="15"/>
                    </a:lnTo>
                    <a:lnTo>
                      <a:pt x="12" y="0"/>
                    </a:lnTo>
                    <a:lnTo>
                      <a:pt x="0" y="6"/>
                    </a:lnTo>
                    <a:lnTo>
                      <a:pt x="13" y="25"/>
                    </a:lnTo>
                    <a:lnTo>
                      <a:pt x="30" y="40"/>
                    </a:lnTo>
                    <a:lnTo>
                      <a:pt x="47" y="53"/>
                    </a:lnTo>
                    <a:lnTo>
                      <a:pt x="67" y="60"/>
                    </a:lnTo>
                    <a:lnTo>
                      <a:pt x="88" y="63"/>
                    </a:lnTo>
                    <a:lnTo>
                      <a:pt x="108" y="63"/>
                    </a:lnTo>
                    <a:lnTo>
                      <a:pt x="132" y="61"/>
                    </a:lnTo>
                    <a:lnTo>
                      <a:pt x="153" y="53"/>
                    </a:lnTo>
                    <a:lnTo>
                      <a:pt x="153" y="50"/>
                    </a:lnTo>
                    <a:lnTo>
                      <a:pt x="147"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24" name="Freeform 1964">
                <a:extLst>
                  <a:ext uri="{FF2B5EF4-FFF2-40B4-BE49-F238E27FC236}">
                    <a16:creationId xmlns:a16="http://schemas.microsoft.com/office/drawing/2014/main" id="{B4CF11A4-048D-9177-830E-18B5CCB879F2}"/>
                  </a:ext>
                </a:extLst>
              </p:cNvPr>
              <p:cNvSpPr>
                <a:spLocks/>
              </p:cNvSpPr>
              <p:nvPr/>
            </p:nvSpPr>
            <p:spPr bwMode="auto">
              <a:xfrm>
                <a:off x="5216" y="2090"/>
                <a:ext cx="21" cy="50"/>
              </a:xfrm>
              <a:custGeom>
                <a:avLst/>
                <a:gdLst>
                  <a:gd name="T0" fmla="*/ 40 w 63"/>
                  <a:gd name="T1" fmla="*/ 5 h 150"/>
                  <a:gd name="T2" fmla="*/ 41 w 63"/>
                  <a:gd name="T3" fmla="*/ 5 h 150"/>
                  <a:gd name="T4" fmla="*/ 48 w 63"/>
                  <a:gd name="T5" fmla="*/ 24 h 150"/>
                  <a:gd name="T6" fmla="*/ 53 w 63"/>
                  <a:gd name="T7" fmla="*/ 43 h 150"/>
                  <a:gd name="T8" fmla="*/ 53 w 63"/>
                  <a:gd name="T9" fmla="*/ 64 h 150"/>
                  <a:gd name="T10" fmla="*/ 48 w 63"/>
                  <a:gd name="T11" fmla="*/ 81 h 150"/>
                  <a:gd name="T12" fmla="*/ 41 w 63"/>
                  <a:gd name="T13" fmla="*/ 99 h 150"/>
                  <a:gd name="T14" fmla="*/ 32 w 63"/>
                  <a:gd name="T15" fmla="*/ 115 h 150"/>
                  <a:gd name="T16" fmla="*/ 16 w 63"/>
                  <a:gd name="T17" fmla="*/ 129 h 150"/>
                  <a:gd name="T18" fmla="*/ 0 w 63"/>
                  <a:gd name="T19" fmla="*/ 142 h 150"/>
                  <a:gd name="T20" fmla="*/ 6 w 63"/>
                  <a:gd name="T21" fmla="*/ 150 h 150"/>
                  <a:gd name="T22" fmla="*/ 25 w 63"/>
                  <a:gd name="T23" fmla="*/ 137 h 150"/>
                  <a:gd name="T24" fmla="*/ 40 w 63"/>
                  <a:gd name="T25" fmla="*/ 123 h 150"/>
                  <a:gd name="T26" fmla="*/ 53 w 63"/>
                  <a:gd name="T27" fmla="*/ 106 h 150"/>
                  <a:gd name="T28" fmla="*/ 60 w 63"/>
                  <a:gd name="T29" fmla="*/ 84 h 150"/>
                  <a:gd name="T30" fmla="*/ 63 w 63"/>
                  <a:gd name="T31" fmla="*/ 64 h 150"/>
                  <a:gd name="T32" fmla="*/ 63 w 63"/>
                  <a:gd name="T33" fmla="*/ 43 h 150"/>
                  <a:gd name="T34" fmla="*/ 60 w 63"/>
                  <a:gd name="T35" fmla="*/ 22 h 150"/>
                  <a:gd name="T36" fmla="*/ 49 w 63"/>
                  <a:gd name="T37" fmla="*/ 0 h 150"/>
                  <a:gd name="T38" fmla="*/ 50 w 63"/>
                  <a:gd name="T39" fmla="*/ 0 h 150"/>
                  <a:gd name="T40" fmla="*/ 40 w 63"/>
                  <a:gd name="T41" fmla="*/ 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150">
                    <a:moveTo>
                      <a:pt x="40" y="5"/>
                    </a:moveTo>
                    <a:lnTo>
                      <a:pt x="41" y="5"/>
                    </a:lnTo>
                    <a:lnTo>
                      <a:pt x="48" y="24"/>
                    </a:lnTo>
                    <a:lnTo>
                      <a:pt x="53" y="43"/>
                    </a:lnTo>
                    <a:lnTo>
                      <a:pt x="53" y="64"/>
                    </a:lnTo>
                    <a:lnTo>
                      <a:pt x="48" y="81"/>
                    </a:lnTo>
                    <a:lnTo>
                      <a:pt x="41" y="99"/>
                    </a:lnTo>
                    <a:lnTo>
                      <a:pt x="32" y="115"/>
                    </a:lnTo>
                    <a:lnTo>
                      <a:pt x="16" y="129"/>
                    </a:lnTo>
                    <a:lnTo>
                      <a:pt x="0" y="142"/>
                    </a:lnTo>
                    <a:lnTo>
                      <a:pt x="6" y="150"/>
                    </a:lnTo>
                    <a:lnTo>
                      <a:pt x="25" y="137"/>
                    </a:lnTo>
                    <a:lnTo>
                      <a:pt x="40" y="123"/>
                    </a:lnTo>
                    <a:lnTo>
                      <a:pt x="53" y="106"/>
                    </a:lnTo>
                    <a:lnTo>
                      <a:pt x="60" y="84"/>
                    </a:lnTo>
                    <a:lnTo>
                      <a:pt x="63" y="64"/>
                    </a:lnTo>
                    <a:lnTo>
                      <a:pt x="63" y="43"/>
                    </a:lnTo>
                    <a:lnTo>
                      <a:pt x="60" y="22"/>
                    </a:lnTo>
                    <a:lnTo>
                      <a:pt x="49" y="0"/>
                    </a:lnTo>
                    <a:lnTo>
                      <a:pt x="50" y="0"/>
                    </a:lnTo>
                    <a:lnTo>
                      <a:pt x="4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25" name="Freeform 1965">
                <a:extLst>
                  <a:ext uri="{FF2B5EF4-FFF2-40B4-BE49-F238E27FC236}">
                    <a16:creationId xmlns:a16="http://schemas.microsoft.com/office/drawing/2014/main" id="{D61E1124-9A2A-BE52-1A1A-8677FBCFC779}"/>
                  </a:ext>
                </a:extLst>
              </p:cNvPr>
              <p:cNvSpPr>
                <a:spLocks/>
              </p:cNvSpPr>
              <p:nvPr/>
            </p:nvSpPr>
            <p:spPr bwMode="auto">
              <a:xfrm>
                <a:off x="5183" y="2071"/>
                <a:ext cx="50" cy="21"/>
              </a:xfrm>
              <a:custGeom>
                <a:avLst/>
                <a:gdLst>
                  <a:gd name="T0" fmla="*/ 5 w 150"/>
                  <a:gd name="T1" fmla="*/ 23 h 63"/>
                  <a:gd name="T2" fmla="*/ 24 w 150"/>
                  <a:gd name="T3" fmla="*/ 15 h 63"/>
                  <a:gd name="T4" fmla="*/ 43 w 150"/>
                  <a:gd name="T5" fmla="*/ 12 h 63"/>
                  <a:gd name="T6" fmla="*/ 62 w 150"/>
                  <a:gd name="T7" fmla="*/ 12 h 63"/>
                  <a:gd name="T8" fmla="*/ 81 w 150"/>
                  <a:gd name="T9" fmla="*/ 16 h 63"/>
                  <a:gd name="T10" fmla="*/ 99 w 150"/>
                  <a:gd name="T11" fmla="*/ 23 h 63"/>
                  <a:gd name="T12" fmla="*/ 114 w 150"/>
                  <a:gd name="T13" fmla="*/ 33 h 63"/>
                  <a:gd name="T14" fmla="*/ 129 w 150"/>
                  <a:gd name="T15" fmla="*/ 48 h 63"/>
                  <a:gd name="T16" fmla="*/ 139 w 150"/>
                  <a:gd name="T17" fmla="*/ 63 h 63"/>
                  <a:gd name="T18" fmla="*/ 150 w 150"/>
                  <a:gd name="T19" fmla="*/ 58 h 63"/>
                  <a:gd name="T20" fmla="*/ 137 w 150"/>
                  <a:gd name="T21" fmla="*/ 40 h 63"/>
                  <a:gd name="T22" fmla="*/ 122 w 150"/>
                  <a:gd name="T23" fmla="*/ 25 h 63"/>
                  <a:gd name="T24" fmla="*/ 106 w 150"/>
                  <a:gd name="T25" fmla="*/ 12 h 63"/>
                  <a:gd name="T26" fmla="*/ 84 w 150"/>
                  <a:gd name="T27" fmla="*/ 5 h 63"/>
                  <a:gd name="T28" fmla="*/ 62 w 150"/>
                  <a:gd name="T29" fmla="*/ 0 h 63"/>
                  <a:gd name="T30" fmla="*/ 43 w 150"/>
                  <a:gd name="T31" fmla="*/ 0 h 63"/>
                  <a:gd name="T32" fmla="*/ 21 w 150"/>
                  <a:gd name="T33" fmla="*/ 3 h 63"/>
                  <a:gd name="T34" fmla="*/ 0 w 150"/>
                  <a:gd name="T35" fmla="*/ 12 h 63"/>
                  <a:gd name="T36" fmla="*/ 5 w 150"/>
                  <a:gd name="T37"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63">
                    <a:moveTo>
                      <a:pt x="5" y="23"/>
                    </a:moveTo>
                    <a:lnTo>
                      <a:pt x="24" y="15"/>
                    </a:lnTo>
                    <a:lnTo>
                      <a:pt x="43" y="12"/>
                    </a:lnTo>
                    <a:lnTo>
                      <a:pt x="62" y="12"/>
                    </a:lnTo>
                    <a:lnTo>
                      <a:pt x="81" y="16"/>
                    </a:lnTo>
                    <a:lnTo>
                      <a:pt x="99" y="23"/>
                    </a:lnTo>
                    <a:lnTo>
                      <a:pt x="114" y="33"/>
                    </a:lnTo>
                    <a:lnTo>
                      <a:pt x="129" y="48"/>
                    </a:lnTo>
                    <a:lnTo>
                      <a:pt x="139" y="63"/>
                    </a:lnTo>
                    <a:lnTo>
                      <a:pt x="150" y="58"/>
                    </a:lnTo>
                    <a:lnTo>
                      <a:pt x="137" y="40"/>
                    </a:lnTo>
                    <a:lnTo>
                      <a:pt x="122" y="25"/>
                    </a:lnTo>
                    <a:lnTo>
                      <a:pt x="106" y="12"/>
                    </a:lnTo>
                    <a:lnTo>
                      <a:pt x="84" y="5"/>
                    </a:lnTo>
                    <a:lnTo>
                      <a:pt x="62" y="0"/>
                    </a:lnTo>
                    <a:lnTo>
                      <a:pt x="43" y="0"/>
                    </a:lnTo>
                    <a:lnTo>
                      <a:pt x="21" y="3"/>
                    </a:lnTo>
                    <a:lnTo>
                      <a:pt x="0" y="12"/>
                    </a:lnTo>
                    <a:lnTo>
                      <a:pt x="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26" name="Freeform 1966">
                <a:extLst>
                  <a:ext uri="{FF2B5EF4-FFF2-40B4-BE49-F238E27FC236}">
                    <a16:creationId xmlns:a16="http://schemas.microsoft.com/office/drawing/2014/main" id="{84916DE2-4E94-9AB2-244F-72C31724A497}"/>
                  </a:ext>
                </a:extLst>
              </p:cNvPr>
              <p:cNvSpPr>
                <a:spLocks/>
              </p:cNvSpPr>
              <p:nvPr/>
            </p:nvSpPr>
            <p:spPr bwMode="auto">
              <a:xfrm>
                <a:off x="5163" y="2075"/>
                <a:ext cx="21" cy="51"/>
              </a:xfrm>
              <a:custGeom>
                <a:avLst/>
                <a:gdLst>
                  <a:gd name="T0" fmla="*/ 23 w 63"/>
                  <a:gd name="T1" fmla="*/ 146 h 152"/>
                  <a:gd name="T2" fmla="*/ 15 w 63"/>
                  <a:gd name="T3" fmla="*/ 127 h 152"/>
                  <a:gd name="T4" fmla="*/ 11 w 63"/>
                  <a:gd name="T5" fmla="*/ 108 h 152"/>
                  <a:gd name="T6" fmla="*/ 11 w 63"/>
                  <a:gd name="T7" fmla="*/ 87 h 152"/>
                  <a:gd name="T8" fmla="*/ 16 w 63"/>
                  <a:gd name="T9" fmla="*/ 69 h 152"/>
                  <a:gd name="T10" fmla="*/ 23 w 63"/>
                  <a:gd name="T11" fmla="*/ 52 h 152"/>
                  <a:gd name="T12" fmla="*/ 32 w 63"/>
                  <a:gd name="T13" fmla="*/ 36 h 152"/>
                  <a:gd name="T14" fmla="*/ 47 w 63"/>
                  <a:gd name="T15" fmla="*/ 22 h 152"/>
                  <a:gd name="T16" fmla="*/ 63 w 63"/>
                  <a:gd name="T17" fmla="*/ 11 h 152"/>
                  <a:gd name="T18" fmla="*/ 58 w 63"/>
                  <a:gd name="T19" fmla="*/ 0 h 152"/>
                  <a:gd name="T20" fmla="*/ 38 w 63"/>
                  <a:gd name="T21" fmla="*/ 14 h 152"/>
                  <a:gd name="T22" fmla="*/ 24 w 63"/>
                  <a:gd name="T23" fmla="*/ 28 h 152"/>
                  <a:gd name="T24" fmla="*/ 11 w 63"/>
                  <a:gd name="T25" fmla="*/ 46 h 152"/>
                  <a:gd name="T26" fmla="*/ 4 w 63"/>
                  <a:gd name="T27" fmla="*/ 66 h 152"/>
                  <a:gd name="T28" fmla="*/ 0 w 63"/>
                  <a:gd name="T29" fmla="*/ 87 h 152"/>
                  <a:gd name="T30" fmla="*/ 0 w 63"/>
                  <a:gd name="T31" fmla="*/ 108 h 152"/>
                  <a:gd name="T32" fmla="*/ 3 w 63"/>
                  <a:gd name="T33" fmla="*/ 130 h 152"/>
                  <a:gd name="T34" fmla="*/ 11 w 63"/>
                  <a:gd name="T35" fmla="*/ 152 h 152"/>
                  <a:gd name="T36" fmla="*/ 23 w 63"/>
                  <a:gd name="T37" fmla="*/ 14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152">
                    <a:moveTo>
                      <a:pt x="23" y="146"/>
                    </a:moveTo>
                    <a:lnTo>
                      <a:pt x="15" y="127"/>
                    </a:lnTo>
                    <a:lnTo>
                      <a:pt x="11" y="108"/>
                    </a:lnTo>
                    <a:lnTo>
                      <a:pt x="11" y="87"/>
                    </a:lnTo>
                    <a:lnTo>
                      <a:pt x="16" y="69"/>
                    </a:lnTo>
                    <a:lnTo>
                      <a:pt x="23" y="52"/>
                    </a:lnTo>
                    <a:lnTo>
                      <a:pt x="32" y="36"/>
                    </a:lnTo>
                    <a:lnTo>
                      <a:pt x="47" y="22"/>
                    </a:lnTo>
                    <a:lnTo>
                      <a:pt x="63" y="11"/>
                    </a:lnTo>
                    <a:lnTo>
                      <a:pt x="58" y="0"/>
                    </a:lnTo>
                    <a:lnTo>
                      <a:pt x="38" y="14"/>
                    </a:lnTo>
                    <a:lnTo>
                      <a:pt x="24" y="28"/>
                    </a:lnTo>
                    <a:lnTo>
                      <a:pt x="11" y="46"/>
                    </a:lnTo>
                    <a:lnTo>
                      <a:pt x="4" y="66"/>
                    </a:lnTo>
                    <a:lnTo>
                      <a:pt x="0" y="87"/>
                    </a:lnTo>
                    <a:lnTo>
                      <a:pt x="0" y="108"/>
                    </a:lnTo>
                    <a:lnTo>
                      <a:pt x="3" y="130"/>
                    </a:lnTo>
                    <a:lnTo>
                      <a:pt x="11" y="152"/>
                    </a:lnTo>
                    <a:lnTo>
                      <a:pt x="23"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27" name="Freeform 1967">
                <a:extLst>
                  <a:ext uri="{FF2B5EF4-FFF2-40B4-BE49-F238E27FC236}">
                    <a16:creationId xmlns:a16="http://schemas.microsoft.com/office/drawing/2014/main" id="{7D376DF9-8A95-6CC8-AD4E-5D9BD34C0BE1}"/>
                  </a:ext>
                </a:extLst>
              </p:cNvPr>
              <p:cNvSpPr>
                <a:spLocks/>
              </p:cNvSpPr>
              <p:nvPr/>
            </p:nvSpPr>
            <p:spPr bwMode="auto">
              <a:xfrm>
                <a:off x="5108" y="2227"/>
                <a:ext cx="70" cy="70"/>
              </a:xfrm>
              <a:custGeom>
                <a:avLst/>
                <a:gdLst>
                  <a:gd name="T0" fmla="*/ 12 w 210"/>
                  <a:gd name="T1" fmla="*/ 156 h 211"/>
                  <a:gd name="T2" fmla="*/ 24 w 210"/>
                  <a:gd name="T3" fmla="*/ 173 h 211"/>
                  <a:gd name="T4" fmla="*/ 41 w 210"/>
                  <a:gd name="T5" fmla="*/ 188 h 211"/>
                  <a:gd name="T6" fmla="*/ 56 w 210"/>
                  <a:gd name="T7" fmla="*/ 199 h 211"/>
                  <a:gd name="T8" fmla="*/ 76 w 210"/>
                  <a:gd name="T9" fmla="*/ 206 h 211"/>
                  <a:gd name="T10" fmla="*/ 94 w 210"/>
                  <a:gd name="T11" fmla="*/ 211 h 211"/>
                  <a:gd name="T12" fmla="*/ 115 w 210"/>
                  <a:gd name="T13" fmla="*/ 211 h 211"/>
                  <a:gd name="T14" fmla="*/ 135 w 210"/>
                  <a:gd name="T15" fmla="*/ 208 h 211"/>
                  <a:gd name="T16" fmla="*/ 155 w 210"/>
                  <a:gd name="T17" fmla="*/ 199 h 211"/>
                  <a:gd name="T18" fmla="*/ 173 w 210"/>
                  <a:gd name="T19" fmla="*/ 188 h 211"/>
                  <a:gd name="T20" fmla="*/ 188 w 210"/>
                  <a:gd name="T21" fmla="*/ 172 h 211"/>
                  <a:gd name="T22" fmla="*/ 199 w 210"/>
                  <a:gd name="T23" fmla="*/ 156 h 211"/>
                  <a:gd name="T24" fmla="*/ 208 w 210"/>
                  <a:gd name="T25" fmla="*/ 137 h 211"/>
                  <a:gd name="T26" fmla="*/ 210 w 210"/>
                  <a:gd name="T27" fmla="*/ 117 h 211"/>
                  <a:gd name="T28" fmla="*/ 210 w 210"/>
                  <a:gd name="T29" fmla="*/ 97 h 211"/>
                  <a:gd name="T30" fmla="*/ 208 w 210"/>
                  <a:gd name="T31" fmla="*/ 75 h 211"/>
                  <a:gd name="T32" fmla="*/ 199 w 210"/>
                  <a:gd name="T33" fmla="*/ 56 h 211"/>
                  <a:gd name="T34" fmla="*/ 188 w 210"/>
                  <a:gd name="T35" fmla="*/ 39 h 211"/>
                  <a:gd name="T36" fmla="*/ 172 w 210"/>
                  <a:gd name="T37" fmla="*/ 23 h 211"/>
                  <a:gd name="T38" fmla="*/ 155 w 210"/>
                  <a:gd name="T39" fmla="*/ 12 h 211"/>
                  <a:gd name="T40" fmla="*/ 137 w 210"/>
                  <a:gd name="T41" fmla="*/ 5 h 211"/>
                  <a:gd name="T42" fmla="*/ 117 w 210"/>
                  <a:gd name="T43" fmla="*/ 0 h 211"/>
                  <a:gd name="T44" fmla="*/ 97 w 210"/>
                  <a:gd name="T45" fmla="*/ 0 h 211"/>
                  <a:gd name="T46" fmla="*/ 76 w 210"/>
                  <a:gd name="T47" fmla="*/ 5 h 211"/>
                  <a:gd name="T48" fmla="*/ 56 w 210"/>
                  <a:gd name="T49" fmla="*/ 13 h 211"/>
                  <a:gd name="T50" fmla="*/ 38 w 210"/>
                  <a:gd name="T51" fmla="*/ 25 h 211"/>
                  <a:gd name="T52" fmla="*/ 23 w 210"/>
                  <a:gd name="T53" fmla="*/ 40 h 211"/>
                  <a:gd name="T54" fmla="*/ 11 w 210"/>
                  <a:gd name="T55" fmla="*/ 56 h 211"/>
                  <a:gd name="T56" fmla="*/ 4 w 210"/>
                  <a:gd name="T57" fmla="*/ 75 h 211"/>
                  <a:gd name="T58" fmla="*/ 0 w 210"/>
                  <a:gd name="T59" fmla="*/ 95 h 211"/>
                  <a:gd name="T60" fmla="*/ 0 w 210"/>
                  <a:gd name="T61" fmla="*/ 116 h 211"/>
                  <a:gd name="T62" fmla="*/ 4 w 210"/>
                  <a:gd name="T63" fmla="*/ 136 h 211"/>
                  <a:gd name="T64" fmla="*/ 12 w 210"/>
                  <a:gd name="T65" fmla="*/ 15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211">
                    <a:moveTo>
                      <a:pt x="12" y="156"/>
                    </a:moveTo>
                    <a:lnTo>
                      <a:pt x="24" y="173"/>
                    </a:lnTo>
                    <a:lnTo>
                      <a:pt x="41" y="188"/>
                    </a:lnTo>
                    <a:lnTo>
                      <a:pt x="56" y="199"/>
                    </a:lnTo>
                    <a:lnTo>
                      <a:pt x="76" y="206"/>
                    </a:lnTo>
                    <a:lnTo>
                      <a:pt x="94" y="211"/>
                    </a:lnTo>
                    <a:lnTo>
                      <a:pt x="115" y="211"/>
                    </a:lnTo>
                    <a:lnTo>
                      <a:pt x="135" y="208"/>
                    </a:lnTo>
                    <a:lnTo>
                      <a:pt x="155" y="199"/>
                    </a:lnTo>
                    <a:lnTo>
                      <a:pt x="173" y="188"/>
                    </a:lnTo>
                    <a:lnTo>
                      <a:pt x="188" y="172"/>
                    </a:lnTo>
                    <a:lnTo>
                      <a:pt x="199" y="156"/>
                    </a:lnTo>
                    <a:lnTo>
                      <a:pt x="208" y="137"/>
                    </a:lnTo>
                    <a:lnTo>
                      <a:pt x="210" y="117"/>
                    </a:lnTo>
                    <a:lnTo>
                      <a:pt x="210" y="97"/>
                    </a:lnTo>
                    <a:lnTo>
                      <a:pt x="208" y="75"/>
                    </a:lnTo>
                    <a:lnTo>
                      <a:pt x="199" y="56"/>
                    </a:lnTo>
                    <a:lnTo>
                      <a:pt x="188" y="39"/>
                    </a:lnTo>
                    <a:lnTo>
                      <a:pt x="172" y="23"/>
                    </a:lnTo>
                    <a:lnTo>
                      <a:pt x="155" y="12"/>
                    </a:lnTo>
                    <a:lnTo>
                      <a:pt x="137" y="5"/>
                    </a:lnTo>
                    <a:lnTo>
                      <a:pt x="117" y="0"/>
                    </a:lnTo>
                    <a:lnTo>
                      <a:pt x="97" y="0"/>
                    </a:lnTo>
                    <a:lnTo>
                      <a:pt x="76" y="5"/>
                    </a:lnTo>
                    <a:lnTo>
                      <a:pt x="56" y="13"/>
                    </a:lnTo>
                    <a:lnTo>
                      <a:pt x="38" y="25"/>
                    </a:lnTo>
                    <a:lnTo>
                      <a:pt x="23" y="40"/>
                    </a:lnTo>
                    <a:lnTo>
                      <a:pt x="11" y="56"/>
                    </a:lnTo>
                    <a:lnTo>
                      <a:pt x="4" y="75"/>
                    </a:lnTo>
                    <a:lnTo>
                      <a:pt x="0" y="95"/>
                    </a:lnTo>
                    <a:lnTo>
                      <a:pt x="0" y="116"/>
                    </a:lnTo>
                    <a:lnTo>
                      <a:pt x="4" y="136"/>
                    </a:lnTo>
                    <a:lnTo>
                      <a:pt x="12" y="156"/>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28" name="Freeform 1968">
                <a:extLst>
                  <a:ext uri="{FF2B5EF4-FFF2-40B4-BE49-F238E27FC236}">
                    <a16:creationId xmlns:a16="http://schemas.microsoft.com/office/drawing/2014/main" id="{29488669-14F6-356F-EF6B-6A67F32FFC5B}"/>
                  </a:ext>
                </a:extLst>
              </p:cNvPr>
              <p:cNvSpPr>
                <a:spLocks/>
              </p:cNvSpPr>
              <p:nvPr/>
            </p:nvSpPr>
            <p:spPr bwMode="auto">
              <a:xfrm>
                <a:off x="5111" y="2278"/>
                <a:ext cx="50" cy="21"/>
              </a:xfrm>
              <a:custGeom>
                <a:avLst/>
                <a:gdLst>
                  <a:gd name="T0" fmla="*/ 145 w 150"/>
                  <a:gd name="T1" fmla="*/ 41 h 63"/>
                  <a:gd name="T2" fmla="*/ 126 w 150"/>
                  <a:gd name="T3" fmla="*/ 49 h 63"/>
                  <a:gd name="T4" fmla="*/ 108 w 150"/>
                  <a:gd name="T5" fmla="*/ 53 h 63"/>
                  <a:gd name="T6" fmla="*/ 88 w 150"/>
                  <a:gd name="T7" fmla="*/ 53 h 63"/>
                  <a:gd name="T8" fmla="*/ 69 w 150"/>
                  <a:gd name="T9" fmla="*/ 48 h 63"/>
                  <a:gd name="T10" fmla="*/ 51 w 150"/>
                  <a:gd name="T11" fmla="*/ 41 h 63"/>
                  <a:gd name="T12" fmla="*/ 36 w 150"/>
                  <a:gd name="T13" fmla="*/ 32 h 63"/>
                  <a:gd name="T14" fmla="*/ 21 w 150"/>
                  <a:gd name="T15" fmla="*/ 17 h 63"/>
                  <a:gd name="T16" fmla="*/ 12 w 150"/>
                  <a:gd name="T17" fmla="*/ 0 h 63"/>
                  <a:gd name="T18" fmla="*/ 0 w 150"/>
                  <a:gd name="T19" fmla="*/ 6 h 63"/>
                  <a:gd name="T20" fmla="*/ 13 w 150"/>
                  <a:gd name="T21" fmla="*/ 26 h 63"/>
                  <a:gd name="T22" fmla="*/ 28 w 150"/>
                  <a:gd name="T23" fmla="*/ 40 h 63"/>
                  <a:gd name="T24" fmla="*/ 46 w 150"/>
                  <a:gd name="T25" fmla="*/ 53 h 63"/>
                  <a:gd name="T26" fmla="*/ 67 w 150"/>
                  <a:gd name="T27" fmla="*/ 60 h 63"/>
                  <a:gd name="T28" fmla="*/ 88 w 150"/>
                  <a:gd name="T29" fmla="*/ 63 h 63"/>
                  <a:gd name="T30" fmla="*/ 108 w 150"/>
                  <a:gd name="T31" fmla="*/ 63 h 63"/>
                  <a:gd name="T32" fmla="*/ 129 w 150"/>
                  <a:gd name="T33" fmla="*/ 61 h 63"/>
                  <a:gd name="T34" fmla="*/ 150 w 150"/>
                  <a:gd name="T35" fmla="*/ 53 h 63"/>
                  <a:gd name="T36" fmla="*/ 145 w 150"/>
                  <a:gd name="T37"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63">
                    <a:moveTo>
                      <a:pt x="145" y="41"/>
                    </a:moveTo>
                    <a:lnTo>
                      <a:pt x="126" y="49"/>
                    </a:lnTo>
                    <a:lnTo>
                      <a:pt x="108" y="53"/>
                    </a:lnTo>
                    <a:lnTo>
                      <a:pt x="88" y="53"/>
                    </a:lnTo>
                    <a:lnTo>
                      <a:pt x="69" y="48"/>
                    </a:lnTo>
                    <a:lnTo>
                      <a:pt x="51" y="41"/>
                    </a:lnTo>
                    <a:lnTo>
                      <a:pt x="36" y="32"/>
                    </a:lnTo>
                    <a:lnTo>
                      <a:pt x="21" y="17"/>
                    </a:lnTo>
                    <a:lnTo>
                      <a:pt x="12" y="0"/>
                    </a:lnTo>
                    <a:lnTo>
                      <a:pt x="0" y="6"/>
                    </a:lnTo>
                    <a:lnTo>
                      <a:pt x="13" y="26"/>
                    </a:lnTo>
                    <a:lnTo>
                      <a:pt x="28" y="40"/>
                    </a:lnTo>
                    <a:lnTo>
                      <a:pt x="46" y="53"/>
                    </a:lnTo>
                    <a:lnTo>
                      <a:pt x="67" y="60"/>
                    </a:lnTo>
                    <a:lnTo>
                      <a:pt x="88" y="63"/>
                    </a:lnTo>
                    <a:lnTo>
                      <a:pt x="108" y="63"/>
                    </a:lnTo>
                    <a:lnTo>
                      <a:pt x="129" y="61"/>
                    </a:lnTo>
                    <a:lnTo>
                      <a:pt x="150" y="53"/>
                    </a:lnTo>
                    <a:lnTo>
                      <a:pt x="14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29" name="Freeform 1969">
                <a:extLst>
                  <a:ext uri="{FF2B5EF4-FFF2-40B4-BE49-F238E27FC236}">
                    <a16:creationId xmlns:a16="http://schemas.microsoft.com/office/drawing/2014/main" id="{33FCC44D-A20C-2F5A-70D2-9AE010286760}"/>
                  </a:ext>
                </a:extLst>
              </p:cNvPr>
              <p:cNvSpPr>
                <a:spLocks/>
              </p:cNvSpPr>
              <p:nvPr/>
            </p:nvSpPr>
            <p:spPr bwMode="auto">
              <a:xfrm>
                <a:off x="5159" y="2244"/>
                <a:ext cx="21" cy="51"/>
              </a:xfrm>
              <a:custGeom>
                <a:avLst/>
                <a:gdLst>
                  <a:gd name="T0" fmla="*/ 41 w 63"/>
                  <a:gd name="T1" fmla="*/ 5 h 152"/>
                  <a:gd name="T2" fmla="*/ 50 w 63"/>
                  <a:gd name="T3" fmla="*/ 24 h 152"/>
                  <a:gd name="T4" fmla="*/ 53 w 63"/>
                  <a:gd name="T5" fmla="*/ 44 h 152"/>
                  <a:gd name="T6" fmla="*/ 53 w 63"/>
                  <a:gd name="T7" fmla="*/ 64 h 152"/>
                  <a:gd name="T8" fmla="*/ 50 w 63"/>
                  <a:gd name="T9" fmla="*/ 83 h 152"/>
                  <a:gd name="T10" fmla="*/ 42 w 63"/>
                  <a:gd name="T11" fmla="*/ 99 h 152"/>
                  <a:gd name="T12" fmla="*/ 32 w 63"/>
                  <a:gd name="T13" fmla="*/ 117 h 152"/>
                  <a:gd name="T14" fmla="*/ 18 w 63"/>
                  <a:gd name="T15" fmla="*/ 131 h 152"/>
                  <a:gd name="T16" fmla="*/ 0 w 63"/>
                  <a:gd name="T17" fmla="*/ 140 h 152"/>
                  <a:gd name="T18" fmla="*/ 6 w 63"/>
                  <a:gd name="T19" fmla="*/ 152 h 152"/>
                  <a:gd name="T20" fmla="*/ 26 w 63"/>
                  <a:gd name="T21" fmla="*/ 139 h 152"/>
                  <a:gd name="T22" fmla="*/ 40 w 63"/>
                  <a:gd name="T23" fmla="*/ 123 h 152"/>
                  <a:gd name="T24" fmla="*/ 50 w 63"/>
                  <a:gd name="T25" fmla="*/ 105 h 152"/>
                  <a:gd name="T26" fmla="*/ 61 w 63"/>
                  <a:gd name="T27" fmla="*/ 85 h 152"/>
                  <a:gd name="T28" fmla="*/ 63 w 63"/>
                  <a:gd name="T29" fmla="*/ 64 h 152"/>
                  <a:gd name="T30" fmla="*/ 63 w 63"/>
                  <a:gd name="T31" fmla="*/ 44 h 152"/>
                  <a:gd name="T32" fmla="*/ 61 w 63"/>
                  <a:gd name="T33" fmla="*/ 22 h 152"/>
                  <a:gd name="T34" fmla="*/ 53 w 63"/>
                  <a:gd name="T35" fmla="*/ 0 h 152"/>
                  <a:gd name="T36" fmla="*/ 41 w 63"/>
                  <a:gd name="T37" fmla="*/ 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152">
                    <a:moveTo>
                      <a:pt x="41" y="5"/>
                    </a:moveTo>
                    <a:lnTo>
                      <a:pt x="50" y="24"/>
                    </a:lnTo>
                    <a:lnTo>
                      <a:pt x="53" y="44"/>
                    </a:lnTo>
                    <a:lnTo>
                      <a:pt x="53" y="64"/>
                    </a:lnTo>
                    <a:lnTo>
                      <a:pt x="50" y="83"/>
                    </a:lnTo>
                    <a:lnTo>
                      <a:pt x="42" y="99"/>
                    </a:lnTo>
                    <a:lnTo>
                      <a:pt x="32" y="117"/>
                    </a:lnTo>
                    <a:lnTo>
                      <a:pt x="18" y="131"/>
                    </a:lnTo>
                    <a:lnTo>
                      <a:pt x="0" y="140"/>
                    </a:lnTo>
                    <a:lnTo>
                      <a:pt x="6" y="152"/>
                    </a:lnTo>
                    <a:lnTo>
                      <a:pt x="26" y="139"/>
                    </a:lnTo>
                    <a:lnTo>
                      <a:pt x="40" y="123"/>
                    </a:lnTo>
                    <a:lnTo>
                      <a:pt x="50" y="105"/>
                    </a:lnTo>
                    <a:lnTo>
                      <a:pt x="61" y="85"/>
                    </a:lnTo>
                    <a:lnTo>
                      <a:pt x="63" y="64"/>
                    </a:lnTo>
                    <a:lnTo>
                      <a:pt x="63" y="44"/>
                    </a:lnTo>
                    <a:lnTo>
                      <a:pt x="61" y="22"/>
                    </a:lnTo>
                    <a:lnTo>
                      <a:pt x="53" y="0"/>
                    </a:lnTo>
                    <a:lnTo>
                      <a:pt x="4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30" name="Freeform 1970">
                <a:extLst>
                  <a:ext uri="{FF2B5EF4-FFF2-40B4-BE49-F238E27FC236}">
                    <a16:creationId xmlns:a16="http://schemas.microsoft.com/office/drawing/2014/main" id="{05E19687-B868-1855-604E-57D182550F9E}"/>
                  </a:ext>
                </a:extLst>
              </p:cNvPr>
              <p:cNvSpPr>
                <a:spLocks/>
              </p:cNvSpPr>
              <p:nvPr/>
            </p:nvSpPr>
            <p:spPr bwMode="auto">
              <a:xfrm>
                <a:off x="5126" y="2225"/>
                <a:ext cx="51" cy="21"/>
              </a:xfrm>
              <a:custGeom>
                <a:avLst/>
                <a:gdLst>
                  <a:gd name="T0" fmla="*/ 6 w 153"/>
                  <a:gd name="T1" fmla="*/ 25 h 63"/>
                  <a:gd name="T2" fmla="*/ 24 w 153"/>
                  <a:gd name="T3" fmla="*/ 17 h 63"/>
                  <a:gd name="T4" fmla="*/ 45 w 153"/>
                  <a:gd name="T5" fmla="*/ 12 h 63"/>
                  <a:gd name="T6" fmla="*/ 65 w 153"/>
                  <a:gd name="T7" fmla="*/ 12 h 63"/>
                  <a:gd name="T8" fmla="*/ 82 w 153"/>
                  <a:gd name="T9" fmla="*/ 17 h 63"/>
                  <a:gd name="T10" fmla="*/ 100 w 153"/>
                  <a:gd name="T11" fmla="*/ 23 h 63"/>
                  <a:gd name="T12" fmla="*/ 115 w 153"/>
                  <a:gd name="T13" fmla="*/ 33 h 63"/>
                  <a:gd name="T14" fmla="*/ 130 w 153"/>
                  <a:gd name="T15" fmla="*/ 48 h 63"/>
                  <a:gd name="T16" fmla="*/ 141 w 153"/>
                  <a:gd name="T17" fmla="*/ 63 h 63"/>
                  <a:gd name="T18" fmla="*/ 153 w 153"/>
                  <a:gd name="T19" fmla="*/ 58 h 63"/>
                  <a:gd name="T20" fmla="*/ 140 w 153"/>
                  <a:gd name="T21" fmla="*/ 40 h 63"/>
                  <a:gd name="T22" fmla="*/ 123 w 153"/>
                  <a:gd name="T23" fmla="*/ 25 h 63"/>
                  <a:gd name="T24" fmla="*/ 106 w 153"/>
                  <a:gd name="T25" fmla="*/ 12 h 63"/>
                  <a:gd name="T26" fmla="*/ 86 w 153"/>
                  <a:gd name="T27" fmla="*/ 5 h 63"/>
                  <a:gd name="T28" fmla="*/ 65 w 153"/>
                  <a:gd name="T29" fmla="*/ 0 h 63"/>
                  <a:gd name="T30" fmla="*/ 45 w 153"/>
                  <a:gd name="T31" fmla="*/ 0 h 63"/>
                  <a:gd name="T32" fmla="*/ 22 w 153"/>
                  <a:gd name="T33" fmla="*/ 5 h 63"/>
                  <a:gd name="T34" fmla="*/ 0 w 153"/>
                  <a:gd name="T35" fmla="*/ 13 h 63"/>
                  <a:gd name="T36" fmla="*/ 6 w 153"/>
                  <a:gd name="T37"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63">
                    <a:moveTo>
                      <a:pt x="6" y="25"/>
                    </a:moveTo>
                    <a:lnTo>
                      <a:pt x="24" y="17"/>
                    </a:lnTo>
                    <a:lnTo>
                      <a:pt x="45" y="12"/>
                    </a:lnTo>
                    <a:lnTo>
                      <a:pt x="65" y="12"/>
                    </a:lnTo>
                    <a:lnTo>
                      <a:pt x="82" y="17"/>
                    </a:lnTo>
                    <a:lnTo>
                      <a:pt x="100" y="23"/>
                    </a:lnTo>
                    <a:lnTo>
                      <a:pt x="115" y="33"/>
                    </a:lnTo>
                    <a:lnTo>
                      <a:pt x="130" y="48"/>
                    </a:lnTo>
                    <a:lnTo>
                      <a:pt x="141" y="63"/>
                    </a:lnTo>
                    <a:lnTo>
                      <a:pt x="153" y="58"/>
                    </a:lnTo>
                    <a:lnTo>
                      <a:pt x="140" y="40"/>
                    </a:lnTo>
                    <a:lnTo>
                      <a:pt x="123" y="25"/>
                    </a:lnTo>
                    <a:lnTo>
                      <a:pt x="106" y="12"/>
                    </a:lnTo>
                    <a:lnTo>
                      <a:pt x="86" y="5"/>
                    </a:lnTo>
                    <a:lnTo>
                      <a:pt x="65" y="0"/>
                    </a:lnTo>
                    <a:lnTo>
                      <a:pt x="45" y="0"/>
                    </a:lnTo>
                    <a:lnTo>
                      <a:pt x="22" y="5"/>
                    </a:lnTo>
                    <a:lnTo>
                      <a:pt x="0" y="13"/>
                    </a:lnTo>
                    <a:lnTo>
                      <a:pt x="6"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31" name="Freeform 1971">
                <a:extLst>
                  <a:ext uri="{FF2B5EF4-FFF2-40B4-BE49-F238E27FC236}">
                    <a16:creationId xmlns:a16="http://schemas.microsoft.com/office/drawing/2014/main" id="{E427D07A-AB48-D2CA-250A-17BBB9D383CF}"/>
                  </a:ext>
                </a:extLst>
              </p:cNvPr>
              <p:cNvSpPr>
                <a:spLocks/>
              </p:cNvSpPr>
              <p:nvPr/>
            </p:nvSpPr>
            <p:spPr bwMode="auto">
              <a:xfrm>
                <a:off x="5107" y="2229"/>
                <a:ext cx="21" cy="50"/>
              </a:xfrm>
              <a:custGeom>
                <a:avLst/>
                <a:gdLst>
                  <a:gd name="T0" fmla="*/ 24 w 63"/>
                  <a:gd name="T1" fmla="*/ 145 h 150"/>
                  <a:gd name="T2" fmla="*/ 23 w 63"/>
                  <a:gd name="T3" fmla="*/ 145 h 150"/>
                  <a:gd name="T4" fmla="*/ 16 w 63"/>
                  <a:gd name="T5" fmla="*/ 127 h 150"/>
                  <a:gd name="T6" fmla="*/ 12 w 63"/>
                  <a:gd name="T7" fmla="*/ 108 h 150"/>
                  <a:gd name="T8" fmla="*/ 12 w 63"/>
                  <a:gd name="T9" fmla="*/ 88 h 150"/>
                  <a:gd name="T10" fmla="*/ 16 w 63"/>
                  <a:gd name="T11" fmla="*/ 69 h 150"/>
                  <a:gd name="T12" fmla="*/ 23 w 63"/>
                  <a:gd name="T13" fmla="*/ 52 h 150"/>
                  <a:gd name="T14" fmla="*/ 33 w 63"/>
                  <a:gd name="T15" fmla="*/ 36 h 150"/>
                  <a:gd name="T16" fmla="*/ 48 w 63"/>
                  <a:gd name="T17" fmla="*/ 21 h 150"/>
                  <a:gd name="T18" fmla="*/ 63 w 63"/>
                  <a:gd name="T19" fmla="*/ 12 h 150"/>
                  <a:gd name="T20" fmla="*/ 58 w 63"/>
                  <a:gd name="T21" fmla="*/ 0 h 150"/>
                  <a:gd name="T22" fmla="*/ 40 w 63"/>
                  <a:gd name="T23" fmla="*/ 13 h 150"/>
                  <a:gd name="T24" fmla="*/ 24 w 63"/>
                  <a:gd name="T25" fmla="*/ 28 h 150"/>
                  <a:gd name="T26" fmla="*/ 12 w 63"/>
                  <a:gd name="T27" fmla="*/ 45 h 150"/>
                  <a:gd name="T28" fmla="*/ 5 w 63"/>
                  <a:gd name="T29" fmla="*/ 67 h 150"/>
                  <a:gd name="T30" fmla="*/ 0 w 63"/>
                  <a:gd name="T31" fmla="*/ 88 h 150"/>
                  <a:gd name="T32" fmla="*/ 0 w 63"/>
                  <a:gd name="T33" fmla="*/ 108 h 150"/>
                  <a:gd name="T34" fmla="*/ 5 w 63"/>
                  <a:gd name="T35" fmla="*/ 129 h 150"/>
                  <a:gd name="T36" fmla="*/ 14 w 63"/>
                  <a:gd name="T37" fmla="*/ 150 h 150"/>
                  <a:gd name="T38" fmla="*/ 13 w 63"/>
                  <a:gd name="T39" fmla="*/ 150 h 150"/>
                  <a:gd name="T40" fmla="*/ 24 w 63"/>
                  <a:gd name="T41" fmla="*/ 14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150">
                    <a:moveTo>
                      <a:pt x="24" y="145"/>
                    </a:moveTo>
                    <a:lnTo>
                      <a:pt x="23" y="145"/>
                    </a:lnTo>
                    <a:lnTo>
                      <a:pt x="16" y="127"/>
                    </a:lnTo>
                    <a:lnTo>
                      <a:pt x="12" y="108"/>
                    </a:lnTo>
                    <a:lnTo>
                      <a:pt x="12" y="88"/>
                    </a:lnTo>
                    <a:lnTo>
                      <a:pt x="16" y="69"/>
                    </a:lnTo>
                    <a:lnTo>
                      <a:pt x="23" y="52"/>
                    </a:lnTo>
                    <a:lnTo>
                      <a:pt x="33" y="36"/>
                    </a:lnTo>
                    <a:lnTo>
                      <a:pt x="48" y="21"/>
                    </a:lnTo>
                    <a:lnTo>
                      <a:pt x="63" y="12"/>
                    </a:lnTo>
                    <a:lnTo>
                      <a:pt x="58" y="0"/>
                    </a:lnTo>
                    <a:lnTo>
                      <a:pt x="40" y="13"/>
                    </a:lnTo>
                    <a:lnTo>
                      <a:pt x="24" y="28"/>
                    </a:lnTo>
                    <a:lnTo>
                      <a:pt x="12" y="45"/>
                    </a:lnTo>
                    <a:lnTo>
                      <a:pt x="5" y="67"/>
                    </a:lnTo>
                    <a:lnTo>
                      <a:pt x="0" y="88"/>
                    </a:lnTo>
                    <a:lnTo>
                      <a:pt x="0" y="108"/>
                    </a:lnTo>
                    <a:lnTo>
                      <a:pt x="5" y="129"/>
                    </a:lnTo>
                    <a:lnTo>
                      <a:pt x="14" y="150"/>
                    </a:lnTo>
                    <a:lnTo>
                      <a:pt x="13" y="150"/>
                    </a:lnTo>
                    <a:lnTo>
                      <a:pt x="24"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32" name="Freeform 1972">
                <a:extLst>
                  <a:ext uri="{FF2B5EF4-FFF2-40B4-BE49-F238E27FC236}">
                    <a16:creationId xmlns:a16="http://schemas.microsoft.com/office/drawing/2014/main" id="{3684B04F-1B74-AF2C-BE02-C8457ECCAE48}"/>
                  </a:ext>
                </a:extLst>
              </p:cNvPr>
              <p:cNvSpPr>
                <a:spLocks/>
              </p:cNvSpPr>
              <p:nvPr/>
            </p:nvSpPr>
            <p:spPr bwMode="auto">
              <a:xfrm>
                <a:off x="4750" y="3055"/>
                <a:ext cx="71" cy="71"/>
              </a:xfrm>
              <a:custGeom>
                <a:avLst/>
                <a:gdLst>
                  <a:gd name="T0" fmla="*/ 87 w 212"/>
                  <a:gd name="T1" fmla="*/ 210 h 211"/>
                  <a:gd name="T2" fmla="*/ 108 w 212"/>
                  <a:gd name="T3" fmla="*/ 211 h 211"/>
                  <a:gd name="T4" fmla="*/ 130 w 212"/>
                  <a:gd name="T5" fmla="*/ 208 h 211"/>
                  <a:gd name="T6" fmla="*/ 148 w 212"/>
                  <a:gd name="T7" fmla="*/ 201 h 211"/>
                  <a:gd name="T8" fmla="*/ 167 w 212"/>
                  <a:gd name="T9" fmla="*/ 191 h 211"/>
                  <a:gd name="T10" fmla="*/ 182 w 212"/>
                  <a:gd name="T11" fmla="*/ 178 h 211"/>
                  <a:gd name="T12" fmla="*/ 194 w 212"/>
                  <a:gd name="T13" fmla="*/ 163 h 211"/>
                  <a:gd name="T14" fmla="*/ 205 w 212"/>
                  <a:gd name="T15" fmla="*/ 144 h 211"/>
                  <a:gd name="T16" fmla="*/ 210 w 212"/>
                  <a:gd name="T17" fmla="*/ 123 h 211"/>
                  <a:gd name="T18" fmla="*/ 212 w 212"/>
                  <a:gd name="T19" fmla="*/ 102 h 211"/>
                  <a:gd name="T20" fmla="*/ 208 w 212"/>
                  <a:gd name="T21" fmla="*/ 82 h 211"/>
                  <a:gd name="T22" fmla="*/ 202 w 212"/>
                  <a:gd name="T23" fmla="*/ 62 h 211"/>
                  <a:gd name="T24" fmla="*/ 193 w 212"/>
                  <a:gd name="T25" fmla="*/ 45 h 211"/>
                  <a:gd name="T26" fmla="*/ 179 w 212"/>
                  <a:gd name="T27" fmla="*/ 29 h 211"/>
                  <a:gd name="T28" fmla="*/ 162 w 212"/>
                  <a:gd name="T29" fmla="*/ 16 h 211"/>
                  <a:gd name="T30" fmla="*/ 145 w 212"/>
                  <a:gd name="T31" fmla="*/ 8 h 211"/>
                  <a:gd name="T32" fmla="*/ 124 w 212"/>
                  <a:gd name="T33" fmla="*/ 1 h 211"/>
                  <a:gd name="T34" fmla="*/ 101 w 212"/>
                  <a:gd name="T35" fmla="*/ 0 h 211"/>
                  <a:gd name="T36" fmla="*/ 82 w 212"/>
                  <a:gd name="T37" fmla="*/ 4 h 211"/>
                  <a:gd name="T38" fmla="*/ 62 w 212"/>
                  <a:gd name="T39" fmla="*/ 9 h 211"/>
                  <a:gd name="T40" fmla="*/ 45 w 212"/>
                  <a:gd name="T41" fmla="*/ 19 h 211"/>
                  <a:gd name="T42" fmla="*/ 30 w 212"/>
                  <a:gd name="T43" fmla="*/ 33 h 211"/>
                  <a:gd name="T44" fmla="*/ 16 w 212"/>
                  <a:gd name="T45" fmla="*/ 49 h 211"/>
                  <a:gd name="T46" fmla="*/ 7 w 212"/>
                  <a:gd name="T47" fmla="*/ 67 h 211"/>
                  <a:gd name="T48" fmla="*/ 1 w 212"/>
                  <a:gd name="T49" fmla="*/ 89 h 211"/>
                  <a:gd name="T50" fmla="*/ 0 w 212"/>
                  <a:gd name="T51" fmla="*/ 110 h 211"/>
                  <a:gd name="T52" fmla="*/ 2 w 212"/>
                  <a:gd name="T53" fmla="*/ 130 h 211"/>
                  <a:gd name="T54" fmla="*/ 9 w 212"/>
                  <a:gd name="T55" fmla="*/ 150 h 211"/>
                  <a:gd name="T56" fmla="*/ 20 w 212"/>
                  <a:gd name="T57" fmla="*/ 166 h 211"/>
                  <a:gd name="T58" fmla="*/ 34 w 212"/>
                  <a:gd name="T59" fmla="*/ 183 h 211"/>
                  <a:gd name="T60" fmla="*/ 49 w 212"/>
                  <a:gd name="T61" fmla="*/ 196 h 211"/>
                  <a:gd name="T62" fmla="*/ 68 w 212"/>
                  <a:gd name="T63" fmla="*/ 204 h 211"/>
                  <a:gd name="T64" fmla="*/ 87 w 212"/>
                  <a:gd name="T65" fmla="*/ 21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211">
                    <a:moveTo>
                      <a:pt x="87" y="210"/>
                    </a:moveTo>
                    <a:lnTo>
                      <a:pt x="108" y="211"/>
                    </a:lnTo>
                    <a:lnTo>
                      <a:pt x="130" y="208"/>
                    </a:lnTo>
                    <a:lnTo>
                      <a:pt x="148" y="201"/>
                    </a:lnTo>
                    <a:lnTo>
                      <a:pt x="167" y="191"/>
                    </a:lnTo>
                    <a:lnTo>
                      <a:pt x="182" y="178"/>
                    </a:lnTo>
                    <a:lnTo>
                      <a:pt x="194" y="163"/>
                    </a:lnTo>
                    <a:lnTo>
                      <a:pt x="205" y="144"/>
                    </a:lnTo>
                    <a:lnTo>
                      <a:pt x="210" y="123"/>
                    </a:lnTo>
                    <a:lnTo>
                      <a:pt x="212" y="102"/>
                    </a:lnTo>
                    <a:lnTo>
                      <a:pt x="208" y="82"/>
                    </a:lnTo>
                    <a:lnTo>
                      <a:pt x="202" y="62"/>
                    </a:lnTo>
                    <a:lnTo>
                      <a:pt x="193" y="45"/>
                    </a:lnTo>
                    <a:lnTo>
                      <a:pt x="179" y="29"/>
                    </a:lnTo>
                    <a:lnTo>
                      <a:pt x="162" y="16"/>
                    </a:lnTo>
                    <a:lnTo>
                      <a:pt x="145" y="8"/>
                    </a:lnTo>
                    <a:lnTo>
                      <a:pt x="124" y="1"/>
                    </a:lnTo>
                    <a:lnTo>
                      <a:pt x="101" y="0"/>
                    </a:lnTo>
                    <a:lnTo>
                      <a:pt x="82" y="4"/>
                    </a:lnTo>
                    <a:lnTo>
                      <a:pt x="62" y="9"/>
                    </a:lnTo>
                    <a:lnTo>
                      <a:pt x="45" y="19"/>
                    </a:lnTo>
                    <a:lnTo>
                      <a:pt x="30" y="33"/>
                    </a:lnTo>
                    <a:lnTo>
                      <a:pt x="16" y="49"/>
                    </a:lnTo>
                    <a:lnTo>
                      <a:pt x="7" y="67"/>
                    </a:lnTo>
                    <a:lnTo>
                      <a:pt x="1" y="89"/>
                    </a:lnTo>
                    <a:lnTo>
                      <a:pt x="0" y="110"/>
                    </a:lnTo>
                    <a:lnTo>
                      <a:pt x="2" y="130"/>
                    </a:lnTo>
                    <a:lnTo>
                      <a:pt x="9" y="150"/>
                    </a:lnTo>
                    <a:lnTo>
                      <a:pt x="20" y="166"/>
                    </a:lnTo>
                    <a:lnTo>
                      <a:pt x="34" y="183"/>
                    </a:lnTo>
                    <a:lnTo>
                      <a:pt x="49" y="196"/>
                    </a:lnTo>
                    <a:lnTo>
                      <a:pt x="68" y="204"/>
                    </a:lnTo>
                    <a:lnTo>
                      <a:pt x="87" y="210"/>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33" name="Freeform 1973">
                <a:extLst>
                  <a:ext uri="{FF2B5EF4-FFF2-40B4-BE49-F238E27FC236}">
                    <a16:creationId xmlns:a16="http://schemas.microsoft.com/office/drawing/2014/main" id="{B75D5E15-70AC-4523-262A-CBDFEF94B768}"/>
                  </a:ext>
                </a:extLst>
              </p:cNvPr>
              <p:cNvSpPr>
                <a:spLocks/>
              </p:cNvSpPr>
              <p:nvPr/>
            </p:nvSpPr>
            <p:spPr bwMode="auto">
              <a:xfrm>
                <a:off x="4779" y="3096"/>
                <a:ext cx="43" cy="32"/>
              </a:xfrm>
              <a:custGeom>
                <a:avLst/>
                <a:gdLst>
                  <a:gd name="T0" fmla="*/ 119 w 129"/>
                  <a:gd name="T1" fmla="*/ 0 h 95"/>
                  <a:gd name="T2" fmla="*/ 113 w 129"/>
                  <a:gd name="T3" fmla="*/ 21 h 95"/>
                  <a:gd name="T4" fmla="*/ 104 w 129"/>
                  <a:gd name="T5" fmla="*/ 38 h 95"/>
                  <a:gd name="T6" fmla="*/ 93 w 129"/>
                  <a:gd name="T7" fmla="*/ 51 h 95"/>
                  <a:gd name="T8" fmla="*/ 79 w 129"/>
                  <a:gd name="T9" fmla="*/ 64 h 95"/>
                  <a:gd name="T10" fmla="*/ 60 w 129"/>
                  <a:gd name="T11" fmla="*/ 75 h 95"/>
                  <a:gd name="T12" fmla="*/ 44 w 129"/>
                  <a:gd name="T13" fmla="*/ 81 h 95"/>
                  <a:gd name="T14" fmla="*/ 22 w 129"/>
                  <a:gd name="T15" fmla="*/ 83 h 95"/>
                  <a:gd name="T16" fmla="*/ 3 w 129"/>
                  <a:gd name="T17" fmla="*/ 82 h 95"/>
                  <a:gd name="T18" fmla="*/ 0 w 129"/>
                  <a:gd name="T19" fmla="*/ 93 h 95"/>
                  <a:gd name="T20" fmla="*/ 22 w 129"/>
                  <a:gd name="T21" fmla="*/ 95 h 95"/>
                  <a:gd name="T22" fmla="*/ 46 w 129"/>
                  <a:gd name="T23" fmla="*/ 91 h 95"/>
                  <a:gd name="T24" fmla="*/ 66 w 129"/>
                  <a:gd name="T25" fmla="*/ 86 h 95"/>
                  <a:gd name="T26" fmla="*/ 85 w 129"/>
                  <a:gd name="T27" fmla="*/ 74 h 95"/>
                  <a:gd name="T28" fmla="*/ 101 w 129"/>
                  <a:gd name="T29" fmla="*/ 61 h 95"/>
                  <a:gd name="T30" fmla="*/ 113 w 129"/>
                  <a:gd name="T31" fmla="*/ 44 h 95"/>
                  <a:gd name="T32" fmla="*/ 124 w 129"/>
                  <a:gd name="T33" fmla="*/ 23 h 95"/>
                  <a:gd name="T34" fmla="*/ 129 w 129"/>
                  <a:gd name="T35" fmla="*/ 3 h 95"/>
                  <a:gd name="T36" fmla="*/ 119 w 129"/>
                  <a:gd name="T3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95">
                    <a:moveTo>
                      <a:pt x="119" y="0"/>
                    </a:moveTo>
                    <a:lnTo>
                      <a:pt x="113" y="21"/>
                    </a:lnTo>
                    <a:lnTo>
                      <a:pt x="104" y="38"/>
                    </a:lnTo>
                    <a:lnTo>
                      <a:pt x="93" y="51"/>
                    </a:lnTo>
                    <a:lnTo>
                      <a:pt x="79" y="64"/>
                    </a:lnTo>
                    <a:lnTo>
                      <a:pt x="60" y="75"/>
                    </a:lnTo>
                    <a:lnTo>
                      <a:pt x="44" y="81"/>
                    </a:lnTo>
                    <a:lnTo>
                      <a:pt x="22" y="83"/>
                    </a:lnTo>
                    <a:lnTo>
                      <a:pt x="3" y="82"/>
                    </a:lnTo>
                    <a:lnTo>
                      <a:pt x="0" y="93"/>
                    </a:lnTo>
                    <a:lnTo>
                      <a:pt x="22" y="95"/>
                    </a:lnTo>
                    <a:lnTo>
                      <a:pt x="46" y="91"/>
                    </a:lnTo>
                    <a:lnTo>
                      <a:pt x="66" y="86"/>
                    </a:lnTo>
                    <a:lnTo>
                      <a:pt x="85" y="74"/>
                    </a:lnTo>
                    <a:lnTo>
                      <a:pt x="101" y="61"/>
                    </a:lnTo>
                    <a:lnTo>
                      <a:pt x="113" y="44"/>
                    </a:lnTo>
                    <a:lnTo>
                      <a:pt x="124" y="23"/>
                    </a:lnTo>
                    <a:lnTo>
                      <a:pt x="129" y="3"/>
                    </a:lnTo>
                    <a:lnTo>
                      <a:pt x="1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34" name="Freeform 1974">
                <a:extLst>
                  <a:ext uri="{FF2B5EF4-FFF2-40B4-BE49-F238E27FC236}">
                    <a16:creationId xmlns:a16="http://schemas.microsoft.com/office/drawing/2014/main" id="{439BA16F-2AB9-9C85-E368-0FEB4DE710CC}"/>
                  </a:ext>
                </a:extLst>
              </p:cNvPr>
              <p:cNvSpPr>
                <a:spLocks/>
              </p:cNvSpPr>
              <p:nvPr/>
            </p:nvSpPr>
            <p:spPr bwMode="auto">
              <a:xfrm>
                <a:off x="4791" y="3055"/>
                <a:ext cx="31" cy="42"/>
              </a:xfrm>
              <a:custGeom>
                <a:avLst/>
                <a:gdLst>
                  <a:gd name="T0" fmla="*/ 0 w 94"/>
                  <a:gd name="T1" fmla="*/ 10 h 127"/>
                  <a:gd name="T2" fmla="*/ 21 w 94"/>
                  <a:gd name="T3" fmla="*/ 16 h 127"/>
                  <a:gd name="T4" fmla="*/ 37 w 94"/>
                  <a:gd name="T5" fmla="*/ 23 h 127"/>
                  <a:gd name="T6" fmla="*/ 51 w 94"/>
                  <a:gd name="T7" fmla="*/ 36 h 127"/>
                  <a:gd name="T8" fmla="*/ 65 w 94"/>
                  <a:gd name="T9" fmla="*/ 50 h 127"/>
                  <a:gd name="T10" fmla="*/ 74 w 94"/>
                  <a:gd name="T11" fmla="*/ 68 h 127"/>
                  <a:gd name="T12" fmla="*/ 80 w 94"/>
                  <a:gd name="T13" fmla="*/ 85 h 127"/>
                  <a:gd name="T14" fmla="*/ 83 w 94"/>
                  <a:gd name="T15" fmla="*/ 105 h 127"/>
                  <a:gd name="T16" fmla="*/ 82 w 94"/>
                  <a:gd name="T17" fmla="*/ 124 h 127"/>
                  <a:gd name="T18" fmla="*/ 93 w 94"/>
                  <a:gd name="T19" fmla="*/ 127 h 127"/>
                  <a:gd name="T20" fmla="*/ 94 w 94"/>
                  <a:gd name="T21" fmla="*/ 105 h 127"/>
                  <a:gd name="T22" fmla="*/ 91 w 94"/>
                  <a:gd name="T23" fmla="*/ 83 h 127"/>
                  <a:gd name="T24" fmla="*/ 85 w 94"/>
                  <a:gd name="T25" fmla="*/ 62 h 127"/>
                  <a:gd name="T26" fmla="*/ 74 w 94"/>
                  <a:gd name="T27" fmla="*/ 44 h 127"/>
                  <a:gd name="T28" fmla="*/ 59 w 94"/>
                  <a:gd name="T29" fmla="*/ 28 h 127"/>
                  <a:gd name="T30" fmla="*/ 43 w 94"/>
                  <a:gd name="T31" fmla="*/ 15 h 127"/>
                  <a:gd name="T32" fmla="*/ 23 w 94"/>
                  <a:gd name="T33" fmla="*/ 4 h 127"/>
                  <a:gd name="T34" fmla="*/ 2 w 94"/>
                  <a:gd name="T35" fmla="*/ 0 h 127"/>
                  <a:gd name="T36" fmla="*/ 0 w 94"/>
                  <a:gd name="T37"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27">
                    <a:moveTo>
                      <a:pt x="0" y="10"/>
                    </a:moveTo>
                    <a:lnTo>
                      <a:pt x="21" y="16"/>
                    </a:lnTo>
                    <a:lnTo>
                      <a:pt x="37" y="23"/>
                    </a:lnTo>
                    <a:lnTo>
                      <a:pt x="51" y="36"/>
                    </a:lnTo>
                    <a:lnTo>
                      <a:pt x="65" y="50"/>
                    </a:lnTo>
                    <a:lnTo>
                      <a:pt x="74" y="68"/>
                    </a:lnTo>
                    <a:lnTo>
                      <a:pt x="80" y="85"/>
                    </a:lnTo>
                    <a:lnTo>
                      <a:pt x="83" y="105"/>
                    </a:lnTo>
                    <a:lnTo>
                      <a:pt x="82" y="124"/>
                    </a:lnTo>
                    <a:lnTo>
                      <a:pt x="93" y="127"/>
                    </a:lnTo>
                    <a:lnTo>
                      <a:pt x="94" y="105"/>
                    </a:lnTo>
                    <a:lnTo>
                      <a:pt x="91" y="83"/>
                    </a:lnTo>
                    <a:lnTo>
                      <a:pt x="85" y="62"/>
                    </a:lnTo>
                    <a:lnTo>
                      <a:pt x="74" y="44"/>
                    </a:lnTo>
                    <a:lnTo>
                      <a:pt x="59" y="28"/>
                    </a:lnTo>
                    <a:lnTo>
                      <a:pt x="43" y="15"/>
                    </a:lnTo>
                    <a:lnTo>
                      <a:pt x="23" y="4"/>
                    </a:lnTo>
                    <a:lnTo>
                      <a:pt x="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35" name="Freeform 1975">
                <a:extLst>
                  <a:ext uri="{FF2B5EF4-FFF2-40B4-BE49-F238E27FC236}">
                    <a16:creationId xmlns:a16="http://schemas.microsoft.com/office/drawing/2014/main" id="{178B5E71-5A7D-CAEA-F672-2C1D37B5B1DB}"/>
                  </a:ext>
                </a:extLst>
              </p:cNvPr>
              <p:cNvSpPr>
                <a:spLocks/>
              </p:cNvSpPr>
              <p:nvPr/>
            </p:nvSpPr>
            <p:spPr bwMode="auto">
              <a:xfrm>
                <a:off x="4748" y="3054"/>
                <a:ext cx="43" cy="32"/>
              </a:xfrm>
              <a:custGeom>
                <a:avLst/>
                <a:gdLst>
                  <a:gd name="T0" fmla="*/ 12 w 129"/>
                  <a:gd name="T1" fmla="*/ 94 h 94"/>
                  <a:gd name="T2" fmla="*/ 17 w 129"/>
                  <a:gd name="T3" fmla="*/ 73 h 94"/>
                  <a:gd name="T4" fmla="*/ 26 w 129"/>
                  <a:gd name="T5" fmla="*/ 56 h 94"/>
                  <a:gd name="T6" fmla="*/ 39 w 129"/>
                  <a:gd name="T7" fmla="*/ 42 h 94"/>
                  <a:gd name="T8" fmla="*/ 53 w 129"/>
                  <a:gd name="T9" fmla="*/ 28 h 94"/>
                  <a:gd name="T10" fmla="*/ 70 w 129"/>
                  <a:gd name="T11" fmla="*/ 19 h 94"/>
                  <a:gd name="T12" fmla="*/ 88 w 129"/>
                  <a:gd name="T13" fmla="*/ 14 h 94"/>
                  <a:gd name="T14" fmla="*/ 106 w 129"/>
                  <a:gd name="T15" fmla="*/ 10 h 94"/>
                  <a:gd name="T16" fmla="*/ 126 w 129"/>
                  <a:gd name="T17" fmla="*/ 12 h 94"/>
                  <a:gd name="T18" fmla="*/ 129 w 129"/>
                  <a:gd name="T19" fmla="*/ 1 h 94"/>
                  <a:gd name="T20" fmla="*/ 106 w 129"/>
                  <a:gd name="T21" fmla="*/ 0 h 94"/>
                  <a:gd name="T22" fmla="*/ 85 w 129"/>
                  <a:gd name="T23" fmla="*/ 3 h 94"/>
                  <a:gd name="T24" fmla="*/ 64 w 129"/>
                  <a:gd name="T25" fmla="*/ 8 h 94"/>
                  <a:gd name="T26" fmla="*/ 47 w 129"/>
                  <a:gd name="T27" fmla="*/ 19 h 94"/>
                  <a:gd name="T28" fmla="*/ 30 w 129"/>
                  <a:gd name="T29" fmla="*/ 33 h 94"/>
                  <a:gd name="T30" fmla="*/ 17 w 129"/>
                  <a:gd name="T31" fmla="*/ 50 h 94"/>
                  <a:gd name="T32" fmla="*/ 6 w 129"/>
                  <a:gd name="T33" fmla="*/ 70 h 94"/>
                  <a:gd name="T34" fmla="*/ 0 w 129"/>
                  <a:gd name="T35" fmla="*/ 91 h 94"/>
                  <a:gd name="T36" fmla="*/ 12 w 129"/>
                  <a:gd name="T3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94">
                    <a:moveTo>
                      <a:pt x="12" y="94"/>
                    </a:moveTo>
                    <a:lnTo>
                      <a:pt x="17" y="73"/>
                    </a:lnTo>
                    <a:lnTo>
                      <a:pt x="26" y="56"/>
                    </a:lnTo>
                    <a:lnTo>
                      <a:pt x="39" y="42"/>
                    </a:lnTo>
                    <a:lnTo>
                      <a:pt x="53" y="28"/>
                    </a:lnTo>
                    <a:lnTo>
                      <a:pt x="70" y="19"/>
                    </a:lnTo>
                    <a:lnTo>
                      <a:pt x="88" y="14"/>
                    </a:lnTo>
                    <a:lnTo>
                      <a:pt x="106" y="10"/>
                    </a:lnTo>
                    <a:lnTo>
                      <a:pt x="126" y="12"/>
                    </a:lnTo>
                    <a:lnTo>
                      <a:pt x="129" y="1"/>
                    </a:lnTo>
                    <a:lnTo>
                      <a:pt x="106" y="0"/>
                    </a:lnTo>
                    <a:lnTo>
                      <a:pt x="85" y="3"/>
                    </a:lnTo>
                    <a:lnTo>
                      <a:pt x="64" y="8"/>
                    </a:lnTo>
                    <a:lnTo>
                      <a:pt x="47" y="19"/>
                    </a:lnTo>
                    <a:lnTo>
                      <a:pt x="30" y="33"/>
                    </a:lnTo>
                    <a:lnTo>
                      <a:pt x="17" y="50"/>
                    </a:lnTo>
                    <a:lnTo>
                      <a:pt x="6" y="70"/>
                    </a:lnTo>
                    <a:lnTo>
                      <a:pt x="0" y="91"/>
                    </a:lnTo>
                    <a:lnTo>
                      <a:pt x="12"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36" name="Freeform 1976">
                <a:extLst>
                  <a:ext uri="{FF2B5EF4-FFF2-40B4-BE49-F238E27FC236}">
                    <a16:creationId xmlns:a16="http://schemas.microsoft.com/office/drawing/2014/main" id="{2BE64EF0-0200-80DA-ED1D-197B73AA779C}"/>
                  </a:ext>
                </a:extLst>
              </p:cNvPr>
              <p:cNvSpPr>
                <a:spLocks/>
              </p:cNvSpPr>
              <p:nvPr/>
            </p:nvSpPr>
            <p:spPr bwMode="auto">
              <a:xfrm>
                <a:off x="4748" y="3085"/>
                <a:ext cx="32" cy="42"/>
              </a:xfrm>
              <a:custGeom>
                <a:avLst/>
                <a:gdLst>
                  <a:gd name="T0" fmla="*/ 95 w 95"/>
                  <a:gd name="T1" fmla="*/ 116 h 126"/>
                  <a:gd name="T2" fmla="*/ 75 w 95"/>
                  <a:gd name="T3" fmla="*/ 110 h 126"/>
                  <a:gd name="T4" fmla="*/ 57 w 95"/>
                  <a:gd name="T5" fmla="*/ 103 h 126"/>
                  <a:gd name="T6" fmla="*/ 44 w 95"/>
                  <a:gd name="T7" fmla="*/ 90 h 126"/>
                  <a:gd name="T8" fmla="*/ 29 w 95"/>
                  <a:gd name="T9" fmla="*/ 76 h 126"/>
                  <a:gd name="T10" fmla="*/ 21 w 95"/>
                  <a:gd name="T11" fmla="*/ 60 h 126"/>
                  <a:gd name="T12" fmla="*/ 14 w 95"/>
                  <a:gd name="T13" fmla="*/ 41 h 126"/>
                  <a:gd name="T14" fmla="*/ 10 w 95"/>
                  <a:gd name="T15" fmla="*/ 22 h 126"/>
                  <a:gd name="T16" fmla="*/ 13 w 95"/>
                  <a:gd name="T17" fmla="*/ 2 h 126"/>
                  <a:gd name="T18" fmla="*/ 1 w 95"/>
                  <a:gd name="T19" fmla="*/ 0 h 126"/>
                  <a:gd name="T20" fmla="*/ 0 w 95"/>
                  <a:gd name="T21" fmla="*/ 22 h 126"/>
                  <a:gd name="T22" fmla="*/ 3 w 95"/>
                  <a:gd name="T23" fmla="*/ 43 h 126"/>
                  <a:gd name="T24" fmla="*/ 9 w 95"/>
                  <a:gd name="T25" fmla="*/ 64 h 126"/>
                  <a:gd name="T26" fmla="*/ 21 w 95"/>
                  <a:gd name="T27" fmla="*/ 82 h 126"/>
                  <a:gd name="T28" fmla="*/ 36 w 95"/>
                  <a:gd name="T29" fmla="*/ 98 h 126"/>
                  <a:gd name="T30" fmla="*/ 51 w 95"/>
                  <a:gd name="T31" fmla="*/ 111 h 126"/>
                  <a:gd name="T32" fmla="*/ 71 w 95"/>
                  <a:gd name="T33" fmla="*/ 122 h 126"/>
                  <a:gd name="T34" fmla="*/ 91 w 95"/>
                  <a:gd name="T35" fmla="*/ 126 h 126"/>
                  <a:gd name="T36" fmla="*/ 95 w 95"/>
                  <a:gd name="T37" fmla="*/ 11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126">
                    <a:moveTo>
                      <a:pt x="95" y="116"/>
                    </a:moveTo>
                    <a:lnTo>
                      <a:pt x="75" y="110"/>
                    </a:lnTo>
                    <a:lnTo>
                      <a:pt x="57" y="103"/>
                    </a:lnTo>
                    <a:lnTo>
                      <a:pt x="44" y="90"/>
                    </a:lnTo>
                    <a:lnTo>
                      <a:pt x="29" y="76"/>
                    </a:lnTo>
                    <a:lnTo>
                      <a:pt x="21" y="60"/>
                    </a:lnTo>
                    <a:lnTo>
                      <a:pt x="14" y="41"/>
                    </a:lnTo>
                    <a:lnTo>
                      <a:pt x="10" y="22"/>
                    </a:lnTo>
                    <a:lnTo>
                      <a:pt x="13" y="2"/>
                    </a:lnTo>
                    <a:lnTo>
                      <a:pt x="1" y="0"/>
                    </a:lnTo>
                    <a:lnTo>
                      <a:pt x="0" y="22"/>
                    </a:lnTo>
                    <a:lnTo>
                      <a:pt x="3" y="43"/>
                    </a:lnTo>
                    <a:lnTo>
                      <a:pt x="9" y="64"/>
                    </a:lnTo>
                    <a:lnTo>
                      <a:pt x="21" y="82"/>
                    </a:lnTo>
                    <a:lnTo>
                      <a:pt x="36" y="98"/>
                    </a:lnTo>
                    <a:lnTo>
                      <a:pt x="51" y="111"/>
                    </a:lnTo>
                    <a:lnTo>
                      <a:pt x="71" y="122"/>
                    </a:lnTo>
                    <a:lnTo>
                      <a:pt x="91" y="126"/>
                    </a:lnTo>
                    <a:lnTo>
                      <a:pt x="95"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37" name="Freeform 1977">
                <a:extLst>
                  <a:ext uri="{FF2B5EF4-FFF2-40B4-BE49-F238E27FC236}">
                    <a16:creationId xmlns:a16="http://schemas.microsoft.com/office/drawing/2014/main" id="{6F0600B0-9CD7-56F8-10B2-D1C09040078A}"/>
                  </a:ext>
                </a:extLst>
              </p:cNvPr>
              <p:cNvSpPr>
                <a:spLocks/>
              </p:cNvSpPr>
              <p:nvPr/>
            </p:nvSpPr>
            <p:spPr bwMode="auto">
              <a:xfrm>
                <a:off x="5284" y="2395"/>
                <a:ext cx="70" cy="71"/>
              </a:xfrm>
              <a:custGeom>
                <a:avLst/>
                <a:gdLst>
                  <a:gd name="T0" fmla="*/ 43 w 210"/>
                  <a:gd name="T1" fmla="*/ 21 h 213"/>
                  <a:gd name="T2" fmla="*/ 28 w 210"/>
                  <a:gd name="T3" fmla="*/ 35 h 213"/>
                  <a:gd name="T4" fmla="*/ 15 w 210"/>
                  <a:gd name="T5" fmla="*/ 52 h 213"/>
                  <a:gd name="T6" fmla="*/ 5 w 210"/>
                  <a:gd name="T7" fmla="*/ 70 h 213"/>
                  <a:gd name="T8" fmla="*/ 2 w 210"/>
                  <a:gd name="T9" fmla="*/ 90 h 213"/>
                  <a:gd name="T10" fmla="*/ 0 w 210"/>
                  <a:gd name="T11" fmla="*/ 110 h 213"/>
                  <a:gd name="T12" fmla="*/ 3 w 210"/>
                  <a:gd name="T13" fmla="*/ 130 h 213"/>
                  <a:gd name="T14" fmla="*/ 9 w 210"/>
                  <a:gd name="T15" fmla="*/ 149 h 213"/>
                  <a:gd name="T16" fmla="*/ 19 w 210"/>
                  <a:gd name="T17" fmla="*/ 168 h 213"/>
                  <a:gd name="T18" fmla="*/ 35 w 210"/>
                  <a:gd name="T19" fmla="*/ 183 h 213"/>
                  <a:gd name="T20" fmla="*/ 51 w 210"/>
                  <a:gd name="T21" fmla="*/ 196 h 213"/>
                  <a:gd name="T22" fmla="*/ 70 w 210"/>
                  <a:gd name="T23" fmla="*/ 204 h 213"/>
                  <a:gd name="T24" fmla="*/ 90 w 210"/>
                  <a:gd name="T25" fmla="*/ 211 h 213"/>
                  <a:gd name="T26" fmla="*/ 110 w 210"/>
                  <a:gd name="T27" fmla="*/ 213 h 213"/>
                  <a:gd name="T28" fmla="*/ 129 w 210"/>
                  <a:gd name="T29" fmla="*/ 209 h 213"/>
                  <a:gd name="T30" fmla="*/ 149 w 210"/>
                  <a:gd name="T31" fmla="*/ 202 h 213"/>
                  <a:gd name="T32" fmla="*/ 168 w 210"/>
                  <a:gd name="T33" fmla="*/ 192 h 213"/>
                  <a:gd name="T34" fmla="*/ 183 w 210"/>
                  <a:gd name="T35" fmla="*/ 176 h 213"/>
                  <a:gd name="T36" fmla="*/ 196 w 210"/>
                  <a:gd name="T37" fmla="*/ 159 h 213"/>
                  <a:gd name="T38" fmla="*/ 204 w 210"/>
                  <a:gd name="T39" fmla="*/ 142 h 213"/>
                  <a:gd name="T40" fmla="*/ 209 w 210"/>
                  <a:gd name="T41" fmla="*/ 123 h 213"/>
                  <a:gd name="T42" fmla="*/ 210 w 210"/>
                  <a:gd name="T43" fmla="*/ 103 h 213"/>
                  <a:gd name="T44" fmla="*/ 208 w 210"/>
                  <a:gd name="T45" fmla="*/ 82 h 213"/>
                  <a:gd name="T46" fmla="*/ 202 w 210"/>
                  <a:gd name="T47" fmla="*/ 62 h 213"/>
                  <a:gd name="T48" fmla="*/ 190 w 210"/>
                  <a:gd name="T49" fmla="*/ 43 h 213"/>
                  <a:gd name="T50" fmla="*/ 176 w 210"/>
                  <a:gd name="T51" fmla="*/ 28 h 213"/>
                  <a:gd name="T52" fmla="*/ 159 w 210"/>
                  <a:gd name="T53" fmla="*/ 15 h 213"/>
                  <a:gd name="T54" fmla="*/ 141 w 210"/>
                  <a:gd name="T55" fmla="*/ 7 h 213"/>
                  <a:gd name="T56" fmla="*/ 121 w 210"/>
                  <a:gd name="T57" fmla="*/ 2 h 213"/>
                  <a:gd name="T58" fmla="*/ 101 w 210"/>
                  <a:gd name="T59" fmla="*/ 0 h 213"/>
                  <a:gd name="T60" fmla="*/ 81 w 210"/>
                  <a:gd name="T61" fmla="*/ 3 h 213"/>
                  <a:gd name="T62" fmla="*/ 62 w 210"/>
                  <a:gd name="T63" fmla="*/ 9 h 213"/>
                  <a:gd name="T64" fmla="*/ 43 w 210"/>
                  <a:gd name="T65" fmla="*/ 2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213">
                    <a:moveTo>
                      <a:pt x="43" y="21"/>
                    </a:moveTo>
                    <a:lnTo>
                      <a:pt x="28" y="35"/>
                    </a:lnTo>
                    <a:lnTo>
                      <a:pt x="15" y="52"/>
                    </a:lnTo>
                    <a:lnTo>
                      <a:pt x="5" y="70"/>
                    </a:lnTo>
                    <a:lnTo>
                      <a:pt x="2" y="90"/>
                    </a:lnTo>
                    <a:lnTo>
                      <a:pt x="0" y="110"/>
                    </a:lnTo>
                    <a:lnTo>
                      <a:pt x="3" y="130"/>
                    </a:lnTo>
                    <a:lnTo>
                      <a:pt x="9" y="149"/>
                    </a:lnTo>
                    <a:lnTo>
                      <a:pt x="19" y="168"/>
                    </a:lnTo>
                    <a:lnTo>
                      <a:pt x="35" y="183"/>
                    </a:lnTo>
                    <a:lnTo>
                      <a:pt x="51" y="196"/>
                    </a:lnTo>
                    <a:lnTo>
                      <a:pt x="70" y="204"/>
                    </a:lnTo>
                    <a:lnTo>
                      <a:pt x="90" y="211"/>
                    </a:lnTo>
                    <a:lnTo>
                      <a:pt x="110" y="213"/>
                    </a:lnTo>
                    <a:lnTo>
                      <a:pt x="129" y="209"/>
                    </a:lnTo>
                    <a:lnTo>
                      <a:pt x="149" y="202"/>
                    </a:lnTo>
                    <a:lnTo>
                      <a:pt x="168" y="192"/>
                    </a:lnTo>
                    <a:lnTo>
                      <a:pt x="183" y="176"/>
                    </a:lnTo>
                    <a:lnTo>
                      <a:pt x="196" y="159"/>
                    </a:lnTo>
                    <a:lnTo>
                      <a:pt x="204" y="142"/>
                    </a:lnTo>
                    <a:lnTo>
                      <a:pt x="209" y="123"/>
                    </a:lnTo>
                    <a:lnTo>
                      <a:pt x="210" y="103"/>
                    </a:lnTo>
                    <a:lnTo>
                      <a:pt x="208" y="82"/>
                    </a:lnTo>
                    <a:lnTo>
                      <a:pt x="202" y="62"/>
                    </a:lnTo>
                    <a:lnTo>
                      <a:pt x="190" y="43"/>
                    </a:lnTo>
                    <a:lnTo>
                      <a:pt x="176" y="28"/>
                    </a:lnTo>
                    <a:lnTo>
                      <a:pt x="159" y="15"/>
                    </a:lnTo>
                    <a:lnTo>
                      <a:pt x="141" y="7"/>
                    </a:lnTo>
                    <a:lnTo>
                      <a:pt x="121" y="2"/>
                    </a:lnTo>
                    <a:lnTo>
                      <a:pt x="101" y="0"/>
                    </a:lnTo>
                    <a:lnTo>
                      <a:pt x="81" y="3"/>
                    </a:lnTo>
                    <a:lnTo>
                      <a:pt x="62" y="9"/>
                    </a:lnTo>
                    <a:lnTo>
                      <a:pt x="43" y="21"/>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38" name="Freeform 1978">
                <a:extLst>
                  <a:ext uri="{FF2B5EF4-FFF2-40B4-BE49-F238E27FC236}">
                    <a16:creationId xmlns:a16="http://schemas.microsoft.com/office/drawing/2014/main" id="{DE08E6BC-18B4-8842-E721-319177E41964}"/>
                  </a:ext>
                </a:extLst>
              </p:cNvPr>
              <p:cNvSpPr>
                <a:spLocks/>
              </p:cNvSpPr>
              <p:nvPr/>
            </p:nvSpPr>
            <p:spPr bwMode="auto">
              <a:xfrm>
                <a:off x="5283" y="2401"/>
                <a:ext cx="17" cy="51"/>
              </a:xfrm>
              <a:custGeom>
                <a:avLst/>
                <a:gdLst>
                  <a:gd name="T0" fmla="*/ 30 w 52"/>
                  <a:gd name="T1" fmla="*/ 150 h 154"/>
                  <a:gd name="T2" fmla="*/ 20 w 52"/>
                  <a:gd name="T3" fmla="*/ 130 h 154"/>
                  <a:gd name="T4" fmla="*/ 15 w 52"/>
                  <a:gd name="T5" fmla="*/ 112 h 154"/>
                  <a:gd name="T6" fmla="*/ 12 w 52"/>
                  <a:gd name="T7" fmla="*/ 94 h 154"/>
                  <a:gd name="T8" fmla="*/ 13 w 52"/>
                  <a:gd name="T9" fmla="*/ 75 h 154"/>
                  <a:gd name="T10" fmla="*/ 18 w 52"/>
                  <a:gd name="T11" fmla="*/ 56 h 154"/>
                  <a:gd name="T12" fmla="*/ 25 w 52"/>
                  <a:gd name="T13" fmla="*/ 39 h 154"/>
                  <a:gd name="T14" fmla="*/ 37 w 52"/>
                  <a:gd name="T15" fmla="*/ 23 h 154"/>
                  <a:gd name="T16" fmla="*/ 52 w 52"/>
                  <a:gd name="T17" fmla="*/ 8 h 154"/>
                  <a:gd name="T18" fmla="*/ 46 w 52"/>
                  <a:gd name="T19" fmla="*/ 0 h 154"/>
                  <a:gd name="T20" fmla="*/ 28 w 52"/>
                  <a:gd name="T21" fmla="*/ 14 h 154"/>
                  <a:gd name="T22" fmla="*/ 16 w 52"/>
                  <a:gd name="T23" fmla="*/ 33 h 154"/>
                  <a:gd name="T24" fmla="*/ 6 w 52"/>
                  <a:gd name="T25" fmla="*/ 53 h 154"/>
                  <a:gd name="T26" fmla="*/ 2 w 52"/>
                  <a:gd name="T27" fmla="*/ 73 h 154"/>
                  <a:gd name="T28" fmla="*/ 0 w 52"/>
                  <a:gd name="T29" fmla="*/ 94 h 154"/>
                  <a:gd name="T30" fmla="*/ 4 w 52"/>
                  <a:gd name="T31" fmla="*/ 115 h 154"/>
                  <a:gd name="T32" fmla="*/ 9 w 52"/>
                  <a:gd name="T33" fmla="*/ 136 h 154"/>
                  <a:gd name="T34" fmla="*/ 22 w 52"/>
                  <a:gd name="T35" fmla="*/ 154 h 154"/>
                  <a:gd name="T36" fmla="*/ 30 w 52"/>
                  <a:gd name="T37" fmla="*/ 15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54">
                    <a:moveTo>
                      <a:pt x="30" y="150"/>
                    </a:moveTo>
                    <a:lnTo>
                      <a:pt x="20" y="130"/>
                    </a:lnTo>
                    <a:lnTo>
                      <a:pt x="15" y="112"/>
                    </a:lnTo>
                    <a:lnTo>
                      <a:pt x="12" y="94"/>
                    </a:lnTo>
                    <a:lnTo>
                      <a:pt x="13" y="75"/>
                    </a:lnTo>
                    <a:lnTo>
                      <a:pt x="18" y="56"/>
                    </a:lnTo>
                    <a:lnTo>
                      <a:pt x="25" y="39"/>
                    </a:lnTo>
                    <a:lnTo>
                      <a:pt x="37" y="23"/>
                    </a:lnTo>
                    <a:lnTo>
                      <a:pt x="52" y="8"/>
                    </a:lnTo>
                    <a:lnTo>
                      <a:pt x="46" y="0"/>
                    </a:lnTo>
                    <a:lnTo>
                      <a:pt x="28" y="14"/>
                    </a:lnTo>
                    <a:lnTo>
                      <a:pt x="16" y="33"/>
                    </a:lnTo>
                    <a:lnTo>
                      <a:pt x="6" y="53"/>
                    </a:lnTo>
                    <a:lnTo>
                      <a:pt x="2" y="73"/>
                    </a:lnTo>
                    <a:lnTo>
                      <a:pt x="0" y="94"/>
                    </a:lnTo>
                    <a:lnTo>
                      <a:pt x="4" y="115"/>
                    </a:lnTo>
                    <a:lnTo>
                      <a:pt x="9" y="136"/>
                    </a:lnTo>
                    <a:lnTo>
                      <a:pt x="22" y="154"/>
                    </a:lnTo>
                    <a:lnTo>
                      <a:pt x="3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39" name="Freeform 1979">
                <a:extLst>
                  <a:ext uri="{FF2B5EF4-FFF2-40B4-BE49-F238E27FC236}">
                    <a16:creationId xmlns:a16="http://schemas.microsoft.com/office/drawing/2014/main" id="{4B5C878E-A85E-0BCD-B291-BF623BBCAAEC}"/>
                  </a:ext>
                </a:extLst>
              </p:cNvPr>
              <p:cNvSpPr>
                <a:spLocks/>
              </p:cNvSpPr>
              <p:nvPr/>
            </p:nvSpPr>
            <p:spPr bwMode="auto">
              <a:xfrm>
                <a:off x="5290" y="2451"/>
                <a:ext cx="51" cy="17"/>
              </a:xfrm>
              <a:custGeom>
                <a:avLst/>
                <a:gdLst>
                  <a:gd name="T0" fmla="*/ 149 w 155"/>
                  <a:gd name="T1" fmla="*/ 21 h 51"/>
                  <a:gd name="T2" fmla="*/ 130 w 155"/>
                  <a:gd name="T3" fmla="*/ 30 h 51"/>
                  <a:gd name="T4" fmla="*/ 112 w 155"/>
                  <a:gd name="T5" fmla="*/ 37 h 51"/>
                  <a:gd name="T6" fmla="*/ 94 w 155"/>
                  <a:gd name="T7" fmla="*/ 41 h 51"/>
                  <a:gd name="T8" fmla="*/ 75 w 155"/>
                  <a:gd name="T9" fmla="*/ 38 h 51"/>
                  <a:gd name="T10" fmla="*/ 55 w 155"/>
                  <a:gd name="T11" fmla="*/ 34 h 51"/>
                  <a:gd name="T12" fmla="*/ 39 w 155"/>
                  <a:gd name="T13" fmla="*/ 26 h 51"/>
                  <a:gd name="T14" fmla="*/ 22 w 155"/>
                  <a:gd name="T15" fmla="*/ 14 h 51"/>
                  <a:gd name="T16" fmla="*/ 8 w 155"/>
                  <a:gd name="T17" fmla="*/ 0 h 51"/>
                  <a:gd name="T18" fmla="*/ 0 w 155"/>
                  <a:gd name="T19" fmla="*/ 6 h 51"/>
                  <a:gd name="T20" fmla="*/ 14 w 155"/>
                  <a:gd name="T21" fmla="*/ 22 h 51"/>
                  <a:gd name="T22" fmla="*/ 33 w 155"/>
                  <a:gd name="T23" fmla="*/ 35 h 51"/>
                  <a:gd name="T24" fmla="*/ 53 w 155"/>
                  <a:gd name="T25" fmla="*/ 44 h 51"/>
                  <a:gd name="T26" fmla="*/ 73 w 155"/>
                  <a:gd name="T27" fmla="*/ 50 h 51"/>
                  <a:gd name="T28" fmla="*/ 94 w 155"/>
                  <a:gd name="T29" fmla="*/ 51 h 51"/>
                  <a:gd name="T30" fmla="*/ 115 w 155"/>
                  <a:gd name="T31" fmla="*/ 49 h 51"/>
                  <a:gd name="T32" fmla="*/ 136 w 155"/>
                  <a:gd name="T33" fmla="*/ 42 h 51"/>
                  <a:gd name="T34" fmla="*/ 155 w 155"/>
                  <a:gd name="T35" fmla="*/ 29 h 51"/>
                  <a:gd name="T36" fmla="*/ 149 w 155"/>
                  <a:gd name="T37" fmla="*/ 2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51">
                    <a:moveTo>
                      <a:pt x="149" y="21"/>
                    </a:moveTo>
                    <a:lnTo>
                      <a:pt x="130" y="30"/>
                    </a:lnTo>
                    <a:lnTo>
                      <a:pt x="112" y="37"/>
                    </a:lnTo>
                    <a:lnTo>
                      <a:pt x="94" y="41"/>
                    </a:lnTo>
                    <a:lnTo>
                      <a:pt x="75" y="38"/>
                    </a:lnTo>
                    <a:lnTo>
                      <a:pt x="55" y="34"/>
                    </a:lnTo>
                    <a:lnTo>
                      <a:pt x="39" y="26"/>
                    </a:lnTo>
                    <a:lnTo>
                      <a:pt x="22" y="14"/>
                    </a:lnTo>
                    <a:lnTo>
                      <a:pt x="8" y="0"/>
                    </a:lnTo>
                    <a:lnTo>
                      <a:pt x="0" y="6"/>
                    </a:lnTo>
                    <a:lnTo>
                      <a:pt x="14" y="22"/>
                    </a:lnTo>
                    <a:lnTo>
                      <a:pt x="33" y="35"/>
                    </a:lnTo>
                    <a:lnTo>
                      <a:pt x="53" y="44"/>
                    </a:lnTo>
                    <a:lnTo>
                      <a:pt x="73" y="50"/>
                    </a:lnTo>
                    <a:lnTo>
                      <a:pt x="94" y="51"/>
                    </a:lnTo>
                    <a:lnTo>
                      <a:pt x="115" y="49"/>
                    </a:lnTo>
                    <a:lnTo>
                      <a:pt x="136" y="42"/>
                    </a:lnTo>
                    <a:lnTo>
                      <a:pt x="155" y="29"/>
                    </a:lnTo>
                    <a:lnTo>
                      <a:pt x="149"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40" name="Freeform 1980">
                <a:extLst>
                  <a:ext uri="{FF2B5EF4-FFF2-40B4-BE49-F238E27FC236}">
                    <a16:creationId xmlns:a16="http://schemas.microsoft.com/office/drawing/2014/main" id="{BF26FFA8-6A06-E204-3C8B-BF183E744FDD}"/>
                  </a:ext>
                </a:extLst>
              </p:cNvPr>
              <p:cNvSpPr>
                <a:spLocks/>
              </p:cNvSpPr>
              <p:nvPr/>
            </p:nvSpPr>
            <p:spPr bwMode="auto">
              <a:xfrm>
                <a:off x="5339" y="2409"/>
                <a:ext cx="17" cy="51"/>
              </a:xfrm>
              <a:custGeom>
                <a:avLst/>
                <a:gdLst>
                  <a:gd name="T0" fmla="*/ 22 w 51"/>
                  <a:gd name="T1" fmla="*/ 5 h 154"/>
                  <a:gd name="T2" fmla="*/ 31 w 51"/>
                  <a:gd name="T3" fmla="*/ 24 h 154"/>
                  <a:gd name="T4" fmla="*/ 37 w 51"/>
                  <a:gd name="T5" fmla="*/ 43 h 154"/>
                  <a:gd name="T6" fmla="*/ 40 w 51"/>
                  <a:gd name="T7" fmla="*/ 63 h 154"/>
                  <a:gd name="T8" fmla="*/ 38 w 51"/>
                  <a:gd name="T9" fmla="*/ 80 h 154"/>
                  <a:gd name="T10" fmla="*/ 35 w 51"/>
                  <a:gd name="T11" fmla="*/ 100 h 154"/>
                  <a:gd name="T12" fmla="*/ 27 w 51"/>
                  <a:gd name="T13" fmla="*/ 117 h 154"/>
                  <a:gd name="T14" fmla="*/ 15 w 51"/>
                  <a:gd name="T15" fmla="*/ 132 h 154"/>
                  <a:gd name="T16" fmla="*/ 0 w 51"/>
                  <a:gd name="T17" fmla="*/ 146 h 154"/>
                  <a:gd name="T18" fmla="*/ 7 w 51"/>
                  <a:gd name="T19" fmla="*/ 154 h 154"/>
                  <a:gd name="T20" fmla="*/ 23 w 51"/>
                  <a:gd name="T21" fmla="*/ 140 h 154"/>
                  <a:gd name="T22" fmla="*/ 35 w 51"/>
                  <a:gd name="T23" fmla="*/ 121 h 154"/>
                  <a:gd name="T24" fmla="*/ 45 w 51"/>
                  <a:gd name="T25" fmla="*/ 104 h 154"/>
                  <a:gd name="T26" fmla="*/ 50 w 51"/>
                  <a:gd name="T27" fmla="*/ 84 h 154"/>
                  <a:gd name="T28" fmla="*/ 51 w 51"/>
                  <a:gd name="T29" fmla="*/ 63 h 154"/>
                  <a:gd name="T30" fmla="*/ 48 w 51"/>
                  <a:gd name="T31" fmla="*/ 39 h 154"/>
                  <a:gd name="T32" fmla="*/ 43 w 51"/>
                  <a:gd name="T33" fmla="*/ 18 h 154"/>
                  <a:gd name="T34" fmla="*/ 30 w 51"/>
                  <a:gd name="T35" fmla="*/ 0 h 154"/>
                  <a:gd name="T36" fmla="*/ 22 w 51"/>
                  <a:gd name="T37" fmla="*/ 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154">
                    <a:moveTo>
                      <a:pt x="22" y="5"/>
                    </a:moveTo>
                    <a:lnTo>
                      <a:pt x="31" y="24"/>
                    </a:lnTo>
                    <a:lnTo>
                      <a:pt x="37" y="43"/>
                    </a:lnTo>
                    <a:lnTo>
                      <a:pt x="40" y="63"/>
                    </a:lnTo>
                    <a:lnTo>
                      <a:pt x="38" y="80"/>
                    </a:lnTo>
                    <a:lnTo>
                      <a:pt x="35" y="100"/>
                    </a:lnTo>
                    <a:lnTo>
                      <a:pt x="27" y="117"/>
                    </a:lnTo>
                    <a:lnTo>
                      <a:pt x="15" y="132"/>
                    </a:lnTo>
                    <a:lnTo>
                      <a:pt x="0" y="146"/>
                    </a:lnTo>
                    <a:lnTo>
                      <a:pt x="7" y="154"/>
                    </a:lnTo>
                    <a:lnTo>
                      <a:pt x="23" y="140"/>
                    </a:lnTo>
                    <a:lnTo>
                      <a:pt x="35" y="121"/>
                    </a:lnTo>
                    <a:lnTo>
                      <a:pt x="45" y="104"/>
                    </a:lnTo>
                    <a:lnTo>
                      <a:pt x="50" y="84"/>
                    </a:lnTo>
                    <a:lnTo>
                      <a:pt x="51" y="63"/>
                    </a:lnTo>
                    <a:lnTo>
                      <a:pt x="48" y="39"/>
                    </a:lnTo>
                    <a:lnTo>
                      <a:pt x="43" y="18"/>
                    </a:lnTo>
                    <a:lnTo>
                      <a:pt x="30" y="0"/>
                    </a:lnTo>
                    <a:lnTo>
                      <a:pt x="22"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41" name="Freeform 1981">
                <a:extLst>
                  <a:ext uri="{FF2B5EF4-FFF2-40B4-BE49-F238E27FC236}">
                    <a16:creationId xmlns:a16="http://schemas.microsoft.com/office/drawing/2014/main" id="{936F3457-2D38-E9CE-AA74-6AEE93A5463F}"/>
                  </a:ext>
                </a:extLst>
              </p:cNvPr>
              <p:cNvSpPr>
                <a:spLocks/>
              </p:cNvSpPr>
              <p:nvPr/>
            </p:nvSpPr>
            <p:spPr bwMode="auto">
              <a:xfrm>
                <a:off x="5298" y="2393"/>
                <a:ext cx="51" cy="17"/>
              </a:xfrm>
              <a:custGeom>
                <a:avLst/>
                <a:gdLst>
                  <a:gd name="T0" fmla="*/ 5 w 154"/>
                  <a:gd name="T1" fmla="*/ 30 h 51"/>
                  <a:gd name="T2" fmla="*/ 24 w 154"/>
                  <a:gd name="T3" fmla="*/ 20 h 51"/>
                  <a:gd name="T4" fmla="*/ 43 w 154"/>
                  <a:gd name="T5" fmla="*/ 15 h 51"/>
                  <a:gd name="T6" fmla="*/ 60 w 154"/>
                  <a:gd name="T7" fmla="*/ 11 h 51"/>
                  <a:gd name="T8" fmla="*/ 79 w 154"/>
                  <a:gd name="T9" fmla="*/ 13 h 51"/>
                  <a:gd name="T10" fmla="*/ 99 w 154"/>
                  <a:gd name="T11" fmla="*/ 17 h 51"/>
                  <a:gd name="T12" fmla="*/ 117 w 154"/>
                  <a:gd name="T13" fmla="*/ 24 h 51"/>
                  <a:gd name="T14" fmla="*/ 132 w 154"/>
                  <a:gd name="T15" fmla="*/ 37 h 51"/>
                  <a:gd name="T16" fmla="*/ 146 w 154"/>
                  <a:gd name="T17" fmla="*/ 51 h 51"/>
                  <a:gd name="T18" fmla="*/ 154 w 154"/>
                  <a:gd name="T19" fmla="*/ 45 h 51"/>
                  <a:gd name="T20" fmla="*/ 140 w 154"/>
                  <a:gd name="T21" fmla="*/ 28 h 51"/>
                  <a:gd name="T22" fmla="*/ 121 w 154"/>
                  <a:gd name="T23" fmla="*/ 16 h 51"/>
                  <a:gd name="T24" fmla="*/ 101 w 154"/>
                  <a:gd name="T25" fmla="*/ 6 h 51"/>
                  <a:gd name="T26" fmla="*/ 81 w 154"/>
                  <a:gd name="T27" fmla="*/ 2 h 51"/>
                  <a:gd name="T28" fmla="*/ 60 w 154"/>
                  <a:gd name="T29" fmla="*/ 0 h 51"/>
                  <a:gd name="T30" fmla="*/ 39 w 154"/>
                  <a:gd name="T31" fmla="*/ 3 h 51"/>
                  <a:gd name="T32" fmla="*/ 18 w 154"/>
                  <a:gd name="T33" fmla="*/ 9 h 51"/>
                  <a:gd name="T34" fmla="*/ 0 w 154"/>
                  <a:gd name="T35" fmla="*/ 22 h 51"/>
                  <a:gd name="T36" fmla="*/ 5 w 154"/>
                  <a:gd name="T37" fmla="*/ 3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51">
                    <a:moveTo>
                      <a:pt x="5" y="30"/>
                    </a:moveTo>
                    <a:lnTo>
                      <a:pt x="24" y="20"/>
                    </a:lnTo>
                    <a:lnTo>
                      <a:pt x="43" y="15"/>
                    </a:lnTo>
                    <a:lnTo>
                      <a:pt x="60" y="11"/>
                    </a:lnTo>
                    <a:lnTo>
                      <a:pt x="79" y="13"/>
                    </a:lnTo>
                    <a:lnTo>
                      <a:pt x="99" y="17"/>
                    </a:lnTo>
                    <a:lnTo>
                      <a:pt x="117" y="24"/>
                    </a:lnTo>
                    <a:lnTo>
                      <a:pt x="132" y="37"/>
                    </a:lnTo>
                    <a:lnTo>
                      <a:pt x="146" y="51"/>
                    </a:lnTo>
                    <a:lnTo>
                      <a:pt x="154" y="45"/>
                    </a:lnTo>
                    <a:lnTo>
                      <a:pt x="140" y="28"/>
                    </a:lnTo>
                    <a:lnTo>
                      <a:pt x="121" y="16"/>
                    </a:lnTo>
                    <a:lnTo>
                      <a:pt x="101" y="6"/>
                    </a:lnTo>
                    <a:lnTo>
                      <a:pt x="81" y="2"/>
                    </a:lnTo>
                    <a:lnTo>
                      <a:pt x="60" y="0"/>
                    </a:lnTo>
                    <a:lnTo>
                      <a:pt x="39" y="3"/>
                    </a:lnTo>
                    <a:lnTo>
                      <a:pt x="18" y="9"/>
                    </a:lnTo>
                    <a:lnTo>
                      <a:pt x="0" y="22"/>
                    </a:lnTo>
                    <a:lnTo>
                      <a:pt x="5"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42" name="Freeform 1982">
                <a:extLst>
                  <a:ext uri="{FF2B5EF4-FFF2-40B4-BE49-F238E27FC236}">
                    <a16:creationId xmlns:a16="http://schemas.microsoft.com/office/drawing/2014/main" id="{594E67AB-9746-A419-2B10-856052BD8A86}"/>
                  </a:ext>
                </a:extLst>
              </p:cNvPr>
              <p:cNvSpPr>
                <a:spLocks/>
              </p:cNvSpPr>
              <p:nvPr/>
            </p:nvSpPr>
            <p:spPr bwMode="auto">
              <a:xfrm>
                <a:off x="5216" y="2401"/>
                <a:ext cx="71" cy="71"/>
              </a:xfrm>
              <a:custGeom>
                <a:avLst/>
                <a:gdLst>
                  <a:gd name="T0" fmla="*/ 43 w 212"/>
                  <a:gd name="T1" fmla="*/ 22 h 213"/>
                  <a:gd name="T2" fmla="*/ 28 w 212"/>
                  <a:gd name="T3" fmla="*/ 36 h 213"/>
                  <a:gd name="T4" fmla="*/ 15 w 212"/>
                  <a:gd name="T5" fmla="*/ 54 h 213"/>
                  <a:gd name="T6" fmla="*/ 6 w 212"/>
                  <a:gd name="T7" fmla="*/ 70 h 213"/>
                  <a:gd name="T8" fmla="*/ 1 w 212"/>
                  <a:gd name="T9" fmla="*/ 90 h 213"/>
                  <a:gd name="T10" fmla="*/ 0 w 212"/>
                  <a:gd name="T11" fmla="*/ 110 h 213"/>
                  <a:gd name="T12" fmla="*/ 2 w 212"/>
                  <a:gd name="T13" fmla="*/ 131 h 213"/>
                  <a:gd name="T14" fmla="*/ 8 w 212"/>
                  <a:gd name="T15" fmla="*/ 151 h 213"/>
                  <a:gd name="T16" fmla="*/ 20 w 212"/>
                  <a:gd name="T17" fmla="*/ 170 h 213"/>
                  <a:gd name="T18" fmla="*/ 34 w 212"/>
                  <a:gd name="T19" fmla="*/ 185 h 213"/>
                  <a:gd name="T20" fmla="*/ 51 w 212"/>
                  <a:gd name="T21" fmla="*/ 198 h 213"/>
                  <a:gd name="T22" fmla="*/ 69 w 212"/>
                  <a:gd name="T23" fmla="*/ 207 h 213"/>
                  <a:gd name="T24" fmla="*/ 89 w 212"/>
                  <a:gd name="T25" fmla="*/ 211 h 213"/>
                  <a:gd name="T26" fmla="*/ 109 w 212"/>
                  <a:gd name="T27" fmla="*/ 213 h 213"/>
                  <a:gd name="T28" fmla="*/ 129 w 212"/>
                  <a:gd name="T29" fmla="*/ 210 h 213"/>
                  <a:gd name="T30" fmla="*/ 148 w 212"/>
                  <a:gd name="T31" fmla="*/ 204 h 213"/>
                  <a:gd name="T32" fmla="*/ 167 w 212"/>
                  <a:gd name="T33" fmla="*/ 192 h 213"/>
                  <a:gd name="T34" fmla="*/ 182 w 212"/>
                  <a:gd name="T35" fmla="*/ 178 h 213"/>
                  <a:gd name="T36" fmla="*/ 195 w 212"/>
                  <a:gd name="T37" fmla="*/ 162 h 213"/>
                  <a:gd name="T38" fmla="*/ 205 w 212"/>
                  <a:gd name="T39" fmla="*/ 143 h 213"/>
                  <a:gd name="T40" fmla="*/ 211 w 212"/>
                  <a:gd name="T41" fmla="*/ 123 h 213"/>
                  <a:gd name="T42" fmla="*/ 212 w 212"/>
                  <a:gd name="T43" fmla="*/ 103 h 213"/>
                  <a:gd name="T44" fmla="*/ 208 w 212"/>
                  <a:gd name="T45" fmla="*/ 83 h 213"/>
                  <a:gd name="T46" fmla="*/ 202 w 212"/>
                  <a:gd name="T47" fmla="*/ 63 h 213"/>
                  <a:gd name="T48" fmla="*/ 192 w 212"/>
                  <a:gd name="T49" fmla="*/ 45 h 213"/>
                  <a:gd name="T50" fmla="*/ 178 w 212"/>
                  <a:gd name="T51" fmla="*/ 29 h 213"/>
                  <a:gd name="T52" fmla="*/ 160 w 212"/>
                  <a:gd name="T53" fmla="*/ 17 h 213"/>
                  <a:gd name="T54" fmla="*/ 141 w 212"/>
                  <a:gd name="T55" fmla="*/ 8 h 213"/>
                  <a:gd name="T56" fmla="*/ 122 w 212"/>
                  <a:gd name="T57" fmla="*/ 3 h 213"/>
                  <a:gd name="T58" fmla="*/ 102 w 212"/>
                  <a:gd name="T59" fmla="*/ 0 h 213"/>
                  <a:gd name="T60" fmla="*/ 82 w 212"/>
                  <a:gd name="T61" fmla="*/ 4 h 213"/>
                  <a:gd name="T62" fmla="*/ 62 w 212"/>
                  <a:gd name="T63" fmla="*/ 11 h 213"/>
                  <a:gd name="T64" fmla="*/ 43 w 212"/>
                  <a:gd name="T65" fmla="*/ 2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213">
                    <a:moveTo>
                      <a:pt x="43" y="22"/>
                    </a:moveTo>
                    <a:lnTo>
                      <a:pt x="28" y="36"/>
                    </a:lnTo>
                    <a:lnTo>
                      <a:pt x="15" y="54"/>
                    </a:lnTo>
                    <a:lnTo>
                      <a:pt x="6" y="70"/>
                    </a:lnTo>
                    <a:lnTo>
                      <a:pt x="1" y="90"/>
                    </a:lnTo>
                    <a:lnTo>
                      <a:pt x="0" y="110"/>
                    </a:lnTo>
                    <a:lnTo>
                      <a:pt x="2" y="131"/>
                    </a:lnTo>
                    <a:lnTo>
                      <a:pt x="8" y="151"/>
                    </a:lnTo>
                    <a:lnTo>
                      <a:pt x="20" y="170"/>
                    </a:lnTo>
                    <a:lnTo>
                      <a:pt x="34" y="185"/>
                    </a:lnTo>
                    <a:lnTo>
                      <a:pt x="51" y="198"/>
                    </a:lnTo>
                    <a:lnTo>
                      <a:pt x="69" y="207"/>
                    </a:lnTo>
                    <a:lnTo>
                      <a:pt x="89" y="211"/>
                    </a:lnTo>
                    <a:lnTo>
                      <a:pt x="109" y="213"/>
                    </a:lnTo>
                    <a:lnTo>
                      <a:pt x="129" y="210"/>
                    </a:lnTo>
                    <a:lnTo>
                      <a:pt x="148" y="204"/>
                    </a:lnTo>
                    <a:lnTo>
                      <a:pt x="167" y="192"/>
                    </a:lnTo>
                    <a:lnTo>
                      <a:pt x="182" y="178"/>
                    </a:lnTo>
                    <a:lnTo>
                      <a:pt x="195" y="162"/>
                    </a:lnTo>
                    <a:lnTo>
                      <a:pt x="205" y="143"/>
                    </a:lnTo>
                    <a:lnTo>
                      <a:pt x="211" y="123"/>
                    </a:lnTo>
                    <a:lnTo>
                      <a:pt x="212" y="103"/>
                    </a:lnTo>
                    <a:lnTo>
                      <a:pt x="208" y="83"/>
                    </a:lnTo>
                    <a:lnTo>
                      <a:pt x="202" y="63"/>
                    </a:lnTo>
                    <a:lnTo>
                      <a:pt x="192" y="45"/>
                    </a:lnTo>
                    <a:lnTo>
                      <a:pt x="178" y="29"/>
                    </a:lnTo>
                    <a:lnTo>
                      <a:pt x="160" y="17"/>
                    </a:lnTo>
                    <a:lnTo>
                      <a:pt x="141" y="8"/>
                    </a:lnTo>
                    <a:lnTo>
                      <a:pt x="122" y="3"/>
                    </a:lnTo>
                    <a:lnTo>
                      <a:pt x="102" y="0"/>
                    </a:lnTo>
                    <a:lnTo>
                      <a:pt x="82" y="4"/>
                    </a:lnTo>
                    <a:lnTo>
                      <a:pt x="62" y="11"/>
                    </a:lnTo>
                    <a:lnTo>
                      <a:pt x="43" y="22"/>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43" name="Freeform 1983">
                <a:extLst>
                  <a:ext uri="{FF2B5EF4-FFF2-40B4-BE49-F238E27FC236}">
                    <a16:creationId xmlns:a16="http://schemas.microsoft.com/office/drawing/2014/main" id="{743D07B5-D30E-CC1A-C38C-6098C88A094D}"/>
                  </a:ext>
                </a:extLst>
              </p:cNvPr>
              <p:cNvSpPr>
                <a:spLocks/>
              </p:cNvSpPr>
              <p:nvPr/>
            </p:nvSpPr>
            <p:spPr bwMode="auto">
              <a:xfrm>
                <a:off x="5214" y="2407"/>
                <a:ext cx="17" cy="51"/>
              </a:xfrm>
              <a:custGeom>
                <a:avLst/>
                <a:gdLst>
                  <a:gd name="T0" fmla="*/ 29 w 51"/>
                  <a:gd name="T1" fmla="*/ 149 h 154"/>
                  <a:gd name="T2" fmla="*/ 19 w 51"/>
                  <a:gd name="T3" fmla="*/ 131 h 154"/>
                  <a:gd name="T4" fmla="*/ 14 w 51"/>
                  <a:gd name="T5" fmla="*/ 112 h 154"/>
                  <a:gd name="T6" fmla="*/ 12 w 51"/>
                  <a:gd name="T7" fmla="*/ 92 h 154"/>
                  <a:gd name="T8" fmla="*/ 13 w 51"/>
                  <a:gd name="T9" fmla="*/ 73 h 154"/>
                  <a:gd name="T10" fmla="*/ 16 w 51"/>
                  <a:gd name="T11" fmla="*/ 53 h 154"/>
                  <a:gd name="T12" fmla="*/ 26 w 51"/>
                  <a:gd name="T13" fmla="*/ 38 h 154"/>
                  <a:gd name="T14" fmla="*/ 37 w 51"/>
                  <a:gd name="T15" fmla="*/ 23 h 154"/>
                  <a:gd name="T16" fmla="*/ 51 w 51"/>
                  <a:gd name="T17" fmla="*/ 8 h 154"/>
                  <a:gd name="T18" fmla="*/ 47 w 51"/>
                  <a:gd name="T19" fmla="*/ 0 h 154"/>
                  <a:gd name="T20" fmla="*/ 29 w 51"/>
                  <a:gd name="T21" fmla="*/ 14 h 154"/>
                  <a:gd name="T22" fmla="*/ 16 w 51"/>
                  <a:gd name="T23" fmla="*/ 32 h 154"/>
                  <a:gd name="T24" fmla="*/ 6 w 51"/>
                  <a:gd name="T25" fmla="*/ 51 h 154"/>
                  <a:gd name="T26" fmla="*/ 1 w 51"/>
                  <a:gd name="T27" fmla="*/ 71 h 154"/>
                  <a:gd name="T28" fmla="*/ 0 w 51"/>
                  <a:gd name="T29" fmla="*/ 92 h 154"/>
                  <a:gd name="T30" fmla="*/ 2 w 51"/>
                  <a:gd name="T31" fmla="*/ 114 h 154"/>
                  <a:gd name="T32" fmla="*/ 8 w 51"/>
                  <a:gd name="T33" fmla="*/ 136 h 154"/>
                  <a:gd name="T34" fmla="*/ 21 w 51"/>
                  <a:gd name="T35" fmla="*/ 154 h 154"/>
                  <a:gd name="T36" fmla="*/ 29 w 51"/>
                  <a:gd name="T37" fmla="*/ 14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154">
                    <a:moveTo>
                      <a:pt x="29" y="149"/>
                    </a:moveTo>
                    <a:lnTo>
                      <a:pt x="19" y="131"/>
                    </a:lnTo>
                    <a:lnTo>
                      <a:pt x="14" y="112"/>
                    </a:lnTo>
                    <a:lnTo>
                      <a:pt x="12" y="92"/>
                    </a:lnTo>
                    <a:lnTo>
                      <a:pt x="13" y="73"/>
                    </a:lnTo>
                    <a:lnTo>
                      <a:pt x="16" y="53"/>
                    </a:lnTo>
                    <a:lnTo>
                      <a:pt x="26" y="38"/>
                    </a:lnTo>
                    <a:lnTo>
                      <a:pt x="37" y="23"/>
                    </a:lnTo>
                    <a:lnTo>
                      <a:pt x="51" y="8"/>
                    </a:lnTo>
                    <a:lnTo>
                      <a:pt x="47" y="0"/>
                    </a:lnTo>
                    <a:lnTo>
                      <a:pt x="29" y="14"/>
                    </a:lnTo>
                    <a:lnTo>
                      <a:pt x="16" y="32"/>
                    </a:lnTo>
                    <a:lnTo>
                      <a:pt x="6" y="51"/>
                    </a:lnTo>
                    <a:lnTo>
                      <a:pt x="1" y="71"/>
                    </a:lnTo>
                    <a:lnTo>
                      <a:pt x="0" y="92"/>
                    </a:lnTo>
                    <a:lnTo>
                      <a:pt x="2" y="114"/>
                    </a:lnTo>
                    <a:lnTo>
                      <a:pt x="8" y="136"/>
                    </a:lnTo>
                    <a:lnTo>
                      <a:pt x="21" y="154"/>
                    </a:lnTo>
                    <a:lnTo>
                      <a:pt x="29"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44" name="Freeform 1984">
                <a:extLst>
                  <a:ext uri="{FF2B5EF4-FFF2-40B4-BE49-F238E27FC236}">
                    <a16:creationId xmlns:a16="http://schemas.microsoft.com/office/drawing/2014/main" id="{EA0CBC0E-36DA-4658-696F-EAB8953BA8B3}"/>
                  </a:ext>
                </a:extLst>
              </p:cNvPr>
              <p:cNvSpPr>
                <a:spLocks/>
              </p:cNvSpPr>
              <p:nvPr/>
            </p:nvSpPr>
            <p:spPr bwMode="auto">
              <a:xfrm>
                <a:off x="5221" y="2457"/>
                <a:ext cx="52" cy="17"/>
              </a:xfrm>
              <a:custGeom>
                <a:avLst/>
                <a:gdLst>
                  <a:gd name="T0" fmla="*/ 150 w 155"/>
                  <a:gd name="T1" fmla="*/ 22 h 51"/>
                  <a:gd name="T2" fmla="*/ 131 w 155"/>
                  <a:gd name="T3" fmla="*/ 31 h 51"/>
                  <a:gd name="T4" fmla="*/ 112 w 155"/>
                  <a:gd name="T5" fmla="*/ 36 h 51"/>
                  <a:gd name="T6" fmla="*/ 94 w 155"/>
                  <a:gd name="T7" fmla="*/ 39 h 51"/>
                  <a:gd name="T8" fmla="*/ 76 w 155"/>
                  <a:gd name="T9" fmla="*/ 38 h 51"/>
                  <a:gd name="T10" fmla="*/ 56 w 155"/>
                  <a:gd name="T11" fmla="*/ 33 h 51"/>
                  <a:gd name="T12" fmla="*/ 39 w 155"/>
                  <a:gd name="T13" fmla="*/ 28 h 51"/>
                  <a:gd name="T14" fmla="*/ 23 w 155"/>
                  <a:gd name="T15" fmla="*/ 14 h 51"/>
                  <a:gd name="T16" fmla="*/ 8 w 155"/>
                  <a:gd name="T17" fmla="*/ 0 h 51"/>
                  <a:gd name="T18" fmla="*/ 0 w 155"/>
                  <a:gd name="T19" fmla="*/ 5 h 51"/>
                  <a:gd name="T20" fmla="*/ 14 w 155"/>
                  <a:gd name="T21" fmla="*/ 23 h 51"/>
                  <a:gd name="T22" fmla="*/ 33 w 155"/>
                  <a:gd name="T23" fmla="*/ 36 h 51"/>
                  <a:gd name="T24" fmla="*/ 53 w 155"/>
                  <a:gd name="T25" fmla="*/ 45 h 51"/>
                  <a:gd name="T26" fmla="*/ 73 w 155"/>
                  <a:gd name="T27" fmla="*/ 49 h 51"/>
                  <a:gd name="T28" fmla="*/ 94 w 155"/>
                  <a:gd name="T29" fmla="*/ 51 h 51"/>
                  <a:gd name="T30" fmla="*/ 115 w 155"/>
                  <a:gd name="T31" fmla="*/ 48 h 51"/>
                  <a:gd name="T32" fmla="*/ 137 w 155"/>
                  <a:gd name="T33" fmla="*/ 43 h 51"/>
                  <a:gd name="T34" fmla="*/ 155 w 155"/>
                  <a:gd name="T35" fmla="*/ 30 h 51"/>
                  <a:gd name="T36" fmla="*/ 150 w 155"/>
                  <a:gd name="T37" fmla="*/ 2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51">
                    <a:moveTo>
                      <a:pt x="150" y="22"/>
                    </a:moveTo>
                    <a:lnTo>
                      <a:pt x="131" y="31"/>
                    </a:lnTo>
                    <a:lnTo>
                      <a:pt x="112" y="36"/>
                    </a:lnTo>
                    <a:lnTo>
                      <a:pt x="94" y="39"/>
                    </a:lnTo>
                    <a:lnTo>
                      <a:pt x="76" y="38"/>
                    </a:lnTo>
                    <a:lnTo>
                      <a:pt x="56" y="33"/>
                    </a:lnTo>
                    <a:lnTo>
                      <a:pt x="39" y="28"/>
                    </a:lnTo>
                    <a:lnTo>
                      <a:pt x="23" y="14"/>
                    </a:lnTo>
                    <a:lnTo>
                      <a:pt x="8" y="0"/>
                    </a:lnTo>
                    <a:lnTo>
                      <a:pt x="0" y="5"/>
                    </a:lnTo>
                    <a:lnTo>
                      <a:pt x="14" y="23"/>
                    </a:lnTo>
                    <a:lnTo>
                      <a:pt x="33" y="36"/>
                    </a:lnTo>
                    <a:lnTo>
                      <a:pt x="53" y="45"/>
                    </a:lnTo>
                    <a:lnTo>
                      <a:pt x="73" y="49"/>
                    </a:lnTo>
                    <a:lnTo>
                      <a:pt x="94" y="51"/>
                    </a:lnTo>
                    <a:lnTo>
                      <a:pt x="115" y="48"/>
                    </a:lnTo>
                    <a:lnTo>
                      <a:pt x="137" y="43"/>
                    </a:lnTo>
                    <a:lnTo>
                      <a:pt x="155" y="30"/>
                    </a:lnTo>
                    <a:lnTo>
                      <a:pt x="15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45" name="Freeform 1985">
                <a:extLst>
                  <a:ext uri="{FF2B5EF4-FFF2-40B4-BE49-F238E27FC236}">
                    <a16:creationId xmlns:a16="http://schemas.microsoft.com/office/drawing/2014/main" id="{EBF1158B-20B2-D668-9F37-71888DDEA5A6}"/>
                  </a:ext>
                </a:extLst>
              </p:cNvPr>
              <p:cNvSpPr>
                <a:spLocks/>
              </p:cNvSpPr>
              <p:nvPr/>
            </p:nvSpPr>
            <p:spPr bwMode="auto">
              <a:xfrm>
                <a:off x="5271" y="2415"/>
                <a:ext cx="17" cy="52"/>
              </a:xfrm>
              <a:custGeom>
                <a:avLst/>
                <a:gdLst>
                  <a:gd name="T0" fmla="*/ 22 w 52"/>
                  <a:gd name="T1" fmla="*/ 6 h 155"/>
                  <a:gd name="T2" fmla="*/ 32 w 52"/>
                  <a:gd name="T3" fmla="*/ 25 h 155"/>
                  <a:gd name="T4" fmla="*/ 37 w 52"/>
                  <a:gd name="T5" fmla="*/ 42 h 155"/>
                  <a:gd name="T6" fmla="*/ 41 w 52"/>
                  <a:gd name="T7" fmla="*/ 61 h 155"/>
                  <a:gd name="T8" fmla="*/ 40 w 52"/>
                  <a:gd name="T9" fmla="*/ 80 h 155"/>
                  <a:gd name="T10" fmla="*/ 34 w 52"/>
                  <a:gd name="T11" fmla="*/ 100 h 155"/>
                  <a:gd name="T12" fmla="*/ 27 w 52"/>
                  <a:gd name="T13" fmla="*/ 116 h 155"/>
                  <a:gd name="T14" fmla="*/ 14 w 52"/>
                  <a:gd name="T15" fmla="*/ 133 h 155"/>
                  <a:gd name="T16" fmla="*/ 0 w 52"/>
                  <a:gd name="T17" fmla="*/ 147 h 155"/>
                  <a:gd name="T18" fmla="*/ 6 w 52"/>
                  <a:gd name="T19" fmla="*/ 155 h 155"/>
                  <a:gd name="T20" fmla="*/ 22 w 52"/>
                  <a:gd name="T21" fmla="*/ 141 h 155"/>
                  <a:gd name="T22" fmla="*/ 35 w 52"/>
                  <a:gd name="T23" fmla="*/ 122 h 155"/>
                  <a:gd name="T24" fmla="*/ 45 w 52"/>
                  <a:gd name="T25" fmla="*/ 102 h 155"/>
                  <a:gd name="T26" fmla="*/ 50 w 52"/>
                  <a:gd name="T27" fmla="*/ 82 h 155"/>
                  <a:gd name="T28" fmla="*/ 52 w 52"/>
                  <a:gd name="T29" fmla="*/ 61 h 155"/>
                  <a:gd name="T30" fmla="*/ 49 w 52"/>
                  <a:gd name="T31" fmla="*/ 40 h 155"/>
                  <a:gd name="T32" fmla="*/ 43 w 52"/>
                  <a:gd name="T33" fmla="*/ 19 h 155"/>
                  <a:gd name="T34" fmla="*/ 30 w 52"/>
                  <a:gd name="T35" fmla="*/ 0 h 155"/>
                  <a:gd name="T36" fmla="*/ 22 w 52"/>
                  <a:gd name="T37" fmla="*/ 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155">
                    <a:moveTo>
                      <a:pt x="22" y="6"/>
                    </a:moveTo>
                    <a:lnTo>
                      <a:pt x="32" y="25"/>
                    </a:lnTo>
                    <a:lnTo>
                      <a:pt x="37" y="42"/>
                    </a:lnTo>
                    <a:lnTo>
                      <a:pt x="41" y="61"/>
                    </a:lnTo>
                    <a:lnTo>
                      <a:pt x="40" y="80"/>
                    </a:lnTo>
                    <a:lnTo>
                      <a:pt x="34" y="100"/>
                    </a:lnTo>
                    <a:lnTo>
                      <a:pt x="27" y="116"/>
                    </a:lnTo>
                    <a:lnTo>
                      <a:pt x="14" y="133"/>
                    </a:lnTo>
                    <a:lnTo>
                      <a:pt x="0" y="147"/>
                    </a:lnTo>
                    <a:lnTo>
                      <a:pt x="6" y="155"/>
                    </a:lnTo>
                    <a:lnTo>
                      <a:pt x="22" y="141"/>
                    </a:lnTo>
                    <a:lnTo>
                      <a:pt x="35" y="122"/>
                    </a:lnTo>
                    <a:lnTo>
                      <a:pt x="45" y="102"/>
                    </a:lnTo>
                    <a:lnTo>
                      <a:pt x="50" y="82"/>
                    </a:lnTo>
                    <a:lnTo>
                      <a:pt x="52" y="61"/>
                    </a:lnTo>
                    <a:lnTo>
                      <a:pt x="49" y="40"/>
                    </a:lnTo>
                    <a:lnTo>
                      <a:pt x="43" y="19"/>
                    </a:lnTo>
                    <a:lnTo>
                      <a:pt x="30" y="0"/>
                    </a:lnTo>
                    <a:lnTo>
                      <a:pt x="2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46" name="Freeform 1986">
                <a:extLst>
                  <a:ext uri="{FF2B5EF4-FFF2-40B4-BE49-F238E27FC236}">
                    <a16:creationId xmlns:a16="http://schemas.microsoft.com/office/drawing/2014/main" id="{CFCC81CD-0F8D-B141-DFD1-3F0D5CF55366}"/>
                  </a:ext>
                </a:extLst>
              </p:cNvPr>
              <p:cNvSpPr>
                <a:spLocks/>
              </p:cNvSpPr>
              <p:nvPr/>
            </p:nvSpPr>
            <p:spPr bwMode="auto">
              <a:xfrm>
                <a:off x="5229" y="2399"/>
                <a:ext cx="52" cy="18"/>
              </a:xfrm>
              <a:custGeom>
                <a:avLst/>
                <a:gdLst>
                  <a:gd name="T0" fmla="*/ 5 w 154"/>
                  <a:gd name="T1" fmla="*/ 31 h 53"/>
                  <a:gd name="T2" fmla="*/ 24 w 154"/>
                  <a:gd name="T3" fmla="*/ 22 h 53"/>
                  <a:gd name="T4" fmla="*/ 43 w 154"/>
                  <a:gd name="T5" fmla="*/ 15 h 53"/>
                  <a:gd name="T6" fmla="*/ 60 w 154"/>
                  <a:gd name="T7" fmla="*/ 11 h 53"/>
                  <a:gd name="T8" fmla="*/ 79 w 154"/>
                  <a:gd name="T9" fmla="*/ 13 h 53"/>
                  <a:gd name="T10" fmla="*/ 99 w 154"/>
                  <a:gd name="T11" fmla="*/ 19 h 53"/>
                  <a:gd name="T12" fmla="*/ 117 w 154"/>
                  <a:gd name="T13" fmla="*/ 26 h 53"/>
                  <a:gd name="T14" fmla="*/ 132 w 154"/>
                  <a:gd name="T15" fmla="*/ 38 h 53"/>
                  <a:gd name="T16" fmla="*/ 146 w 154"/>
                  <a:gd name="T17" fmla="*/ 53 h 53"/>
                  <a:gd name="T18" fmla="*/ 154 w 154"/>
                  <a:gd name="T19" fmla="*/ 47 h 53"/>
                  <a:gd name="T20" fmla="*/ 140 w 154"/>
                  <a:gd name="T21" fmla="*/ 30 h 53"/>
                  <a:gd name="T22" fmla="*/ 121 w 154"/>
                  <a:gd name="T23" fmla="*/ 18 h 53"/>
                  <a:gd name="T24" fmla="*/ 101 w 154"/>
                  <a:gd name="T25" fmla="*/ 8 h 53"/>
                  <a:gd name="T26" fmla="*/ 83 w 154"/>
                  <a:gd name="T27" fmla="*/ 2 h 53"/>
                  <a:gd name="T28" fmla="*/ 60 w 154"/>
                  <a:gd name="T29" fmla="*/ 0 h 53"/>
                  <a:gd name="T30" fmla="*/ 39 w 154"/>
                  <a:gd name="T31" fmla="*/ 3 h 53"/>
                  <a:gd name="T32" fmla="*/ 18 w 154"/>
                  <a:gd name="T33" fmla="*/ 11 h 53"/>
                  <a:gd name="T34" fmla="*/ 0 w 154"/>
                  <a:gd name="T35" fmla="*/ 23 h 53"/>
                  <a:gd name="T36" fmla="*/ 5 w 154"/>
                  <a:gd name="T37" fmla="*/ 3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53">
                    <a:moveTo>
                      <a:pt x="5" y="31"/>
                    </a:moveTo>
                    <a:lnTo>
                      <a:pt x="24" y="22"/>
                    </a:lnTo>
                    <a:lnTo>
                      <a:pt x="43" y="15"/>
                    </a:lnTo>
                    <a:lnTo>
                      <a:pt x="60" y="11"/>
                    </a:lnTo>
                    <a:lnTo>
                      <a:pt x="79" y="13"/>
                    </a:lnTo>
                    <a:lnTo>
                      <a:pt x="99" y="19"/>
                    </a:lnTo>
                    <a:lnTo>
                      <a:pt x="117" y="26"/>
                    </a:lnTo>
                    <a:lnTo>
                      <a:pt x="132" y="38"/>
                    </a:lnTo>
                    <a:lnTo>
                      <a:pt x="146" y="53"/>
                    </a:lnTo>
                    <a:lnTo>
                      <a:pt x="154" y="47"/>
                    </a:lnTo>
                    <a:lnTo>
                      <a:pt x="140" y="30"/>
                    </a:lnTo>
                    <a:lnTo>
                      <a:pt x="121" y="18"/>
                    </a:lnTo>
                    <a:lnTo>
                      <a:pt x="101" y="8"/>
                    </a:lnTo>
                    <a:lnTo>
                      <a:pt x="83" y="2"/>
                    </a:lnTo>
                    <a:lnTo>
                      <a:pt x="60" y="0"/>
                    </a:lnTo>
                    <a:lnTo>
                      <a:pt x="39" y="3"/>
                    </a:lnTo>
                    <a:lnTo>
                      <a:pt x="18" y="11"/>
                    </a:lnTo>
                    <a:lnTo>
                      <a:pt x="0" y="23"/>
                    </a:lnTo>
                    <a:lnTo>
                      <a:pt x="5"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47" name="Freeform 1987">
                <a:extLst>
                  <a:ext uri="{FF2B5EF4-FFF2-40B4-BE49-F238E27FC236}">
                    <a16:creationId xmlns:a16="http://schemas.microsoft.com/office/drawing/2014/main" id="{ED321FBB-F1F2-FB15-3CFD-FCF6603F0256}"/>
                  </a:ext>
                </a:extLst>
              </p:cNvPr>
              <p:cNvSpPr>
                <a:spLocks/>
              </p:cNvSpPr>
              <p:nvPr/>
            </p:nvSpPr>
            <p:spPr bwMode="auto">
              <a:xfrm>
                <a:off x="4957" y="1758"/>
                <a:ext cx="70" cy="71"/>
              </a:xfrm>
              <a:custGeom>
                <a:avLst/>
                <a:gdLst>
                  <a:gd name="T0" fmla="*/ 117 w 211"/>
                  <a:gd name="T1" fmla="*/ 0 h 211"/>
                  <a:gd name="T2" fmla="*/ 95 w 211"/>
                  <a:gd name="T3" fmla="*/ 0 h 211"/>
                  <a:gd name="T4" fmla="*/ 75 w 211"/>
                  <a:gd name="T5" fmla="*/ 4 h 211"/>
                  <a:gd name="T6" fmla="*/ 57 w 211"/>
                  <a:gd name="T7" fmla="*/ 12 h 211"/>
                  <a:gd name="T8" fmla="*/ 40 w 211"/>
                  <a:gd name="T9" fmla="*/ 24 h 211"/>
                  <a:gd name="T10" fmla="*/ 25 w 211"/>
                  <a:gd name="T11" fmla="*/ 38 h 211"/>
                  <a:gd name="T12" fmla="*/ 13 w 211"/>
                  <a:gd name="T13" fmla="*/ 54 h 211"/>
                  <a:gd name="T14" fmla="*/ 5 w 211"/>
                  <a:gd name="T15" fmla="*/ 73 h 211"/>
                  <a:gd name="T16" fmla="*/ 0 w 211"/>
                  <a:gd name="T17" fmla="*/ 95 h 211"/>
                  <a:gd name="T18" fmla="*/ 0 w 211"/>
                  <a:gd name="T19" fmla="*/ 116 h 211"/>
                  <a:gd name="T20" fmla="*/ 5 w 211"/>
                  <a:gd name="T21" fmla="*/ 136 h 211"/>
                  <a:gd name="T22" fmla="*/ 13 w 211"/>
                  <a:gd name="T23" fmla="*/ 156 h 211"/>
                  <a:gd name="T24" fmla="*/ 25 w 211"/>
                  <a:gd name="T25" fmla="*/ 171 h 211"/>
                  <a:gd name="T26" fmla="*/ 39 w 211"/>
                  <a:gd name="T27" fmla="*/ 186 h 211"/>
                  <a:gd name="T28" fmla="*/ 57 w 211"/>
                  <a:gd name="T29" fmla="*/ 198 h 211"/>
                  <a:gd name="T30" fmla="*/ 74 w 211"/>
                  <a:gd name="T31" fmla="*/ 206 h 211"/>
                  <a:gd name="T32" fmla="*/ 95 w 211"/>
                  <a:gd name="T33" fmla="*/ 211 h 211"/>
                  <a:gd name="T34" fmla="*/ 117 w 211"/>
                  <a:gd name="T35" fmla="*/ 211 h 211"/>
                  <a:gd name="T36" fmla="*/ 137 w 211"/>
                  <a:gd name="T37" fmla="*/ 206 h 211"/>
                  <a:gd name="T38" fmla="*/ 157 w 211"/>
                  <a:gd name="T39" fmla="*/ 198 h 211"/>
                  <a:gd name="T40" fmla="*/ 173 w 211"/>
                  <a:gd name="T41" fmla="*/ 186 h 211"/>
                  <a:gd name="T42" fmla="*/ 187 w 211"/>
                  <a:gd name="T43" fmla="*/ 172 h 211"/>
                  <a:gd name="T44" fmla="*/ 198 w 211"/>
                  <a:gd name="T45" fmla="*/ 156 h 211"/>
                  <a:gd name="T46" fmla="*/ 206 w 211"/>
                  <a:gd name="T47" fmla="*/ 137 h 211"/>
                  <a:gd name="T48" fmla="*/ 211 w 211"/>
                  <a:gd name="T49" fmla="*/ 116 h 211"/>
                  <a:gd name="T50" fmla="*/ 211 w 211"/>
                  <a:gd name="T51" fmla="*/ 95 h 211"/>
                  <a:gd name="T52" fmla="*/ 209 w 211"/>
                  <a:gd name="T53" fmla="*/ 74 h 211"/>
                  <a:gd name="T54" fmla="*/ 199 w 211"/>
                  <a:gd name="T55" fmla="*/ 54 h 211"/>
                  <a:gd name="T56" fmla="*/ 189 w 211"/>
                  <a:gd name="T57" fmla="*/ 39 h 211"/>
                  <a:gd name="T58" fmla="*/ 174 w 211"/>
                  <a:gd name="T59" fmla="*/ 25 h 211"/>
                  <a:gd name="T60" fmla="*/ 157 w 211"/>
                  <a:gd name="T61" fmla="*/ 13 h 211"/>
                  <a:gd name="T62" fmla="*/ 139 w 211"/>
                  <a:gd name="T63" fmla="*/ 5 h 211"/>
                  <a:gd name="T64" fmla="*/ 117 w 211"/>
                  <a:gd name="T6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1">
                    <a:moveTo>
                      <a:pt x="117" y="0"/>
                    </a:moveTo>
                    <a:lnTo>
                      <a:pt x="95" y="0"/>
                    </a:lnTo>
                    <a:lnTo>
                      <a:pt x="75" y="4"/>
                    </a:lnTo>
                    <a:lnTo>
                      <a:pt x="57" y="12"/>
                    </a:lnTo>
                    <a:lnTo>
                      <a:pt x="40" y="24"/>
                    </a:lnTo>
                    <a:lnTo>
                      <a:pt x="25" y="38"/>
                    </a:lnTo>
                    <a:lnTo>
                      <a:pt x="13" y="54"/>
                    </a:lnTo>
                    <a:lnTo>
                      <a:pt x="5" y="73"/>
                    </a:lnTo>
                    <a:lnTo>
                      <a:pt x="0" y="95"/>
                    </a:lnTo>
                    <a:lnTo>
                      <a:pt x="0" y="116"/>
                    </a:lnTo>
                    <a:lnTo>
                      <a:pt x="5" y="136"/>
                    </a:lnTo>
                    <a:lnTo>
                      <a:pt x="13" y="156"/>
                    </a:lnTo>
                    <a:lnTo>
                      <a:pt x="25" y="171"/>
                    </a:lnTo>
                    <a:lnTo>
                      <a:pt x="39" y="186"/>
                    </a:lnTo>
                    <a:lnTo>
                      <a:pt x="57" y="198"/>
                    </a:lnTo>
                    <a:lnTo>
                      <a:pt x="74" y="206"/>
                    </a:lnTo>
                    <a:lnTo>
                      <a:pt x="95" y="211"/>
                    </a:lnTo>
                    <a:lnTo>
                      <a:pt x="117" y="211"/>
                    </a:lnTo>
                    <a:lnTo>
                      <a:pt x="137" y="206"/>
                    </a:lnTo>
                    <a:lnTo>
                      <a:pt x="157" y="198"/>
                    </a:lnTo>
                    <a:lnTo>
                      <a:pt x="173" y="186"/>
                    </a:lnTo>
                    <a:lnTo>
                      <a:pt x="187" y="172"/>
                    </a:lnTo>
                    <a:lnTo>
                      <a:pt x="198" y="156"/>
                    </a:lnTo>
                    <a:lnTo>
                      <a:pt x="206" y="137"/>
                    </a:lnTo>
                    <a:lnTo>
                      <a:pt x="211" y="116"/>
                    </a:lnTo>
                    <a:lnTo>
                      <a:pt x="211" y="95"/>
                    </a:lnTo>
                    <a:lnTo>
                      <a:pt x="209" y="74"/>
                    </a:lnTo>
                    <a:lnTo>
                      <a:pt x="199" y="54"/>
                    </a:lnTo>
                    <a:lnTo>
                      <a:pt x="189" y="39"/>
                    </a:lnTo>
                    <a:lnTo>
                      <a:pt x="174" y="25"/>
                    </a:lnTo>
                    <a:lnTo>
                      <a:pt x="157" y="13"/>
                    </a:lnTo>
                    <a:lnTo>
                      <a:pt x="139" y="5"/>
                    </a:lnTo>
                    <a:lnTo>
                      <a:pt x="117" y="0"/>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48" name="Freeform 1988">
                <a:extLst>
                  <a:ext uri="{FF2B5EF4-FFF2-40B4-BE49-F238E27FC236}">
                    <a16:creationId xmlns:a16="http://schemas.microsoft.com/office/drawing/2014/main" id="{BF004E9D-15FC-6E7B-11E4-80B44592B54F}"/>
                  </a:ext>
                </a:extLst>
              </p:cNvPr>
              <p:cNvSpPr>
                <a:spLocks/>
              </p:cNvSpPr>
              <p:nvPr/>
            </p:nvSpPr>
            <p:spPr bwMode="auto">
              <a:xfrm>
                <a:off x="4956" y="1757"/>
                <a:ext cx="41" cy="33"/>
              </a:xfrm>
              <a:custGeom>
                <a:avLst/>
                <a:gdLst>
                  <a:gd name="T0" fmla="*/ 11 w 123"/>
                  <a:gd name="T1" fmla="*/ 99 h 99"/>
                  <a:gd name="T2" fmla="*/ 16 w 123"/>
                  <a:gd name="T3" fmla="*/ 79 h 99"/>
                  <a:gd name="T4" fmla="*/ 22 w 123"/>
                  <a:gd name="T5" fmla="*/ 62 h 99"/>
                  <a:gd name="T6" fmla="*/ 34 w 123"/>
                  <a:gd name="T7" fmla="*/ 47 h 99"/>
                  <a:gd name="T8" fmla="*/ 50 w 123"/>
                  <a:gd name="T9" fmla="*/ 32 h 99"/>
                  <a:gd name="T10" fmla="*/ 64 w 123"/>
                  <a:gd name="T11" fmla="*/ 21 h 99"/>
                  <a:gd name="T12" fmla="*/ 82 w 123"/>
                  <a:gd name="T13" fmla="*/ 14 h 99"/>
                  <a:gd name="T14" fmla="*/ 100 w 123"/>
                  <a:gd name="T15" fmla="*/ 11 h 99"/>
                  <a:gd name="T16" fmla="*/ 123 w 123"/>
                  <a:gd name="T17" fmla="*/ 11 h 99"/>
                  <a:gd name="T18" fmla="*/ 123 w 123"/>
                  <a:gd name="T19" fmla="*/ 0 h 99"/>
                  <a:gd name="T20" fmla="*/ 100 w 123"/>
                  <a:gd name="T21" fmla="*/ 0 h 99"/>
                  <a:gd name="T22" fmla="*/ 79 w 123"/>
                  <a:gd name="T23" fmla="*/ 3 h 99"/>
                  <a:gd name="T24" fmla="*/ 58 w 123"/>
                  <a:gd name="T25" fmla="*/ 13 h 99"/>
                  <a:gd name="T26" fmla="*/ 41 w 123"/>
                  <a:gd name="T27" fmla="*/ 24 h 99"/>
                  <a:gd name="T28" fmla="*/ 25 w 123"/>
                  <a:gd name="T29" fmla="*/ 38 h 99"/>
                  <a:gd name="T30" fmla="*/ 14 w 123"/>
                  <a:gd name="T31" fmla="*/ 56 h 99"/>
                  <a:gd name="T32" fmla="*/ 4 w 123"/>
                  <a:gd name="T33" fmla="*/ 76 h 99"/>
                  <a:gd name="T34" fmla="*/ 0 w 123"/>
                  <a:gd name="T35" fmla="*/ 99 h 99"/>
                  <a:gd name="T36" fmla="*/ 11 w 123"/>
                  <a:gd name="T3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3" h="99">
                    <a:moveTo>
                      <a:pt x="11" y="99"/>
                    </a:moveTo>
                    <a:lnTo>
                      <a:pt x="16" y="79"/>
                    </a:lnTo>
                    <a:lnTo>
                      <a:pt x="22" y="62"/>
                    </a:lnTo>
                    <a:lnTo>
                      <a:pt x="34" y="47"/>
                    </a:lnTo>
                    <a:lnTo>
                      <a:pt x="50" y="32"/>
                    </a:lnTo>
                    <a:lnTo>
                      <a:pt x="64" y="21"/>
                    </a:lnTo>
                    <a:lnTo>
                      <a:pt x="82" y="14"/>
                    </a:lnTo>
                    <a:lnTo>
                      <a:pt x="100" y="11"/>
                    </a:lnTo>
                    <a:lnTo>
                      <a:pt x="123" y="11"/>
                    </a:lnTo>
                    <a:lnTo>
                      <a:pt x="123" y="0"/>
                    </a:lnTo>
                    <a:lnTo>
                      <a:pt x="100" y="0"/>
                    </a:lnTo>
                    <a:lnTo>
                      <a:pt x="79" y="3"/>
                    </a:lnTo>
                    <a:lnTo>
                      <a:pt x="58" y="13"/>
                    </a:lnTo>
                    <a:lnTo>
                      <a:pt x="41" y="24"/>
                    </a:lnTo>
                    <a:lnTo>
                      <a:pt x="25" y="38"/>
                    </a:lnTo>
                    <a:lnTo>
                      <a:pt x="14" y="56"/>
                    </a:lnTo>
                    <a:lnTo>
                      <a:pt x="4" y="76"/>
                    </a:lnTo>
                    <a:lnTo>
                      <a:pt x="0" y="99"/>
                    </a:lnTo>
                    <a:lnTo>
                      <a:pt x="11"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49" name="Freeform 1989">
                <a:extLst>
                  <a:ext uri="{FF2B5EF4-FFF2-40B4-BE49-F238E27FC236}">
                    <a16:creationId xmlns:a16="http://schemas.microsoft.com/office/drawing/2014/main" id="{0D93EEC3-1582-84CB-11C4-F8C7A69145F8}"/>
                  </a:ext>
                </a:extLst>
              </p:cNvPr>
              <p:cNvSpPr>
                <a:spLocks/>
              </p:cNvSpPr>
              <p:nvPr/>
            </p:nvSpPr>
            <p:spPr bwMode="auto">
              <a:xfrm>
                <a:off x="4956" y="1790"/>
                <a:ext cx="33" cy="41"/>
              </a:xfrm>
              <a:custGeom>
                <a:avLst/>
                <a:gdLst>
                  <a:gd name="T0" fmla="*/ 100 w 100"/>
                  <a:gd name="T1" fmla="*/ 110 h 122"/>
                  <a:gd name="T2" fmla="*/ 81 w 100"/>
                  <a:gd name="T3" fmla="*/ 107 h 122"/>
                  <a:gd name="T4" fmla="*/ 64 w 100"/>
                  <a:gd name="T5" fmla="*/ 100 h 122"/>
                  <a:gd name="T6" fmla="*/ 49 w 100"/>
                  <a:gd name="T7" fmla="*/ 88 h 122"/>
                  <a:gd name="T8" fmla="*/ 35 w 100"/>
                  <a:gd name="T9" fmla="*/ 72 h 122"/>
                  <a:gd name="T10" fmla="*/ 23 w 100"/>
                  <a:gd name="T11" fmla="*/ 59 h 122"/>
                  <a:gd name="T12" fmla="*/ 16 w 100"/>
                  <a:gd name="T13" fmla="*/ 40 h 122"/>
                  <a:gd name="T14" fmla="*/ 11 w 100"/>
                  <a:gd name="T15" fmla="*/ 21 h 122"/>
                  <a:gd name="T16" fmla="*/ 11 w 100"/>
                  <a:gd name="T17" fmla="*/ 0 h 122"/>
                  <a:gd name="T18" fmla="*/ 0 w 100"/>
                  <a:gd name="T19" fmla="*/ 0 h 122"/>
                  <a:gd name="T20" fmla="*/ 0 w 100"/>
                  <a:gd name="T21" fmla="*/ 21 h 122"/>
                  <a:gd name="T22" fmla="*/ 4 w 100"/>
                  <a:gd name="T23" fmla="*/ 42 h 122"/>
                  <a:gd name="T24" fmla="*/ 15 w 100"/>
                  <a:gd name="T25" fmla="*/ 63 h 122"/>
                  <a:gd name="T26" fmla="*/ 27 w 100"/>
                  <a:gd name="T27" fmla="*/ 81 h 122"/>
                  <a:gd name="T28" fmla="*/ 40 w 100"/>
                  <a:gd name="T29" fmla="*/ 96 h 122"/>
                  <a:gd name="T30" fmla="*/ 57 w 100"/>
                  <a:gd name="T31" fmla="*/ 108 h 122"/>
                  <a:gd name="T32" fmla="*/ 78 w 100"/>
                  <a:gd name="T33" fmla="*/ 117 h 122"/>
                  <a:gd name="T34" fmla="*/ 100 w 100"/>
                  <a:gd name="T35" fmla="*/ 122 h 122"/>
                  <a:gd name="T36" fmla="*/ 100 w 100"/>
                  <a:gd name="T37" fmla="*/ 11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122">
                    <a:moveTo>
                      <a:pt x="100" y="110"/>
                    </a:moveTo>
                    <a:lnTo>
                      <a:pt x="81" y="107"/>
                    </a:lnTo>
                    <a:lnTo>
                      <a:pt x="64" y="100"/>
                    </a:lnTo>
                    <a:lnTo>
                      <a:pt x="49" y="88"/>
                    </a:lnTo>
                    <a:lnTo>
                      <a:pt x="35" y="72"/>
                    </a:lnTo>
                    <a:lnTo>
                      <a:pt x="23" y="59"/>
                    </a:lnTo>
                    <a:lnTo>
                      <a:pt x="16" y="40"/>
                    </a:lnTo>
                    <a:lnTo>
                      <a:pt x="11" y="21"/>
                    </a:lnTo>
                    <a:lnTo>
                      <a:pt x="11" y="0"/>
                    </a:lnTo>
                    <a:lnTo>
                      <a:pt x="0" y="0"/>
                    </a:lnTo>
                    <a:lnTo>
                      <a:pt x="0" y="21"/>
                    </a:lnTo>
                    <a:lnTo>
                      <a:pt x="4" y="42"/>
                    </a:lnTo>
                    <a:lnTo>
                      <a:pt x="15" y="63"/>
                    </a:lnTo>
                    <a:lnTo>
                      <a:pt x="27" y="81"/>
                    </a:lnTo>
                    <a:lnTo>
                      <a:pt x="40" y="96"/>
                    </a:lnTo>
                    <a:lnTo>
                      <a:pt x="57" y="108"/>
                    </a:lnTo>
                    <a:lnTo>
                      <a:pt x="78" y="117"/>
                    </a:lnTo>
                    <a:lnTo>
                      <a:pt x="100" y="122"/>
                    </a:lnTo>
                    <a:lnTo>
                      <a:pt x="100"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50" name="Freeform 1990">
                <a:extLst>
                  <a:ext uri="{FF2B5EF4-FFF2-40B4-BE49-F238E27FC236}">
                    <a16:creationId xmlns:a16="http://schemas.microsoft.com/office/drawing/2014/main" id="{AED14A4C-894E-5AB6-3746-8CF5ED549085}"/>
                  </a:ext>
                </a:extLst>
              </p:cNvPr>
              <p:cNvSpPr>
                <a:spLocks/>
              </p:cNvSpPr>
              <p:nvPr/>
            </p:nvSpPr>
            <p:spPr bwMode="auto">
              <a:xfrm>
                <a:off x="4989" y="1797"/>
                <a:ext cx="40" cy="34"/>
              </a:xfrm>
              <a:custGeom>
                <a:avLst/>
                <a:gdLst>
                  <a:gd name="T0" fmla="*/ 110 w 122"/>
                  <a:gd name="T1" fmla="*/ 0 h 101"/>
                  <a:gd name="T2" fmla="*/ 106 w 122"/>
                  <a:gd name="T3" fmla="*/ 21 h 101"/>
                  <a:gd name="T4" fmla="*/ 99 w 122"/>
                  <a:gd name="T5" fmla="*/ 38 h 101"/>
                  <a:gd name="T6" fmla="*/ 88 w 122"/>
                  <a:gd name="T7" fmla="*/ 53 h 101"/>
                  <a:gd name="T8" fmla="*/ 73 w 122"/>
                  <a:gd name="T9" fmla="*/ 67 h 101"/>
                  <a:gd name="T10" fmla="*/ 59 w 122"/>
                  <a:gd name="T11" fmla="*/ 79 h 101"/>
                  <a:gd name="T12" fmla="*/ 40 w 122"/>
                  <a:gd name="T13" fmla="*/ 86 h 101"/>
                  <a:gd name="T14" fmla="*/ 22 w 122"/>
                  <a:gd name="T15" fmla="*/ 89 h 101"/>
                  <a:gd name="T16" fmla="*/ 0 w 122"/>
                  <a:gd name="T17" fmla="*/ 89 h 101"/>
                  <a:gd name="T18" fmla="*/ 0 w 122"/>
                  <a:gd name="T19" fmla="*/ 101 h 101"/>
                  <a:gd name="T20" fmla="*/ 22 w 122"/>
                  <a:gd name="T21" fmla="*/ 101 h 101"/>
                  <a:gd name="T22" fmla="*/ 44 w 122"/>
                  <a:gd name="T23" fmla="*/ 96 h 101"/>
                  <a:gd name="T24" fmla="*/ 65 w 122"/>
                  <a:gd name="T25" fmla="*/ 87 h 101"/>
                  <a:gd name="T26" fmla="*/ 82 w 122"/>
                  <a:gd name="T27" fmla="*/ 75 h 101"/>
                  <a:gd name="T28" fmla="*/ 96 w 122"/>
                  <a:gd name="T29" fmla="*/ 61 h 101"/>
                  <a:gd name="T30" fmla="*/ 107 w 122"/>
                  <a:gd name="T31" fmla="*/ 44 h 101"/>
                  <a:gd name="T32" fmla="*/ 117 w 122"/>
                  <a:gd name="T33" fmla="*/ 24 h 101"/>
                  <a:gd name="T34" fmla="*/ 122 w 122"/>
                  <a:gd name="T35" fmla="*/ 0 h 101"/>
                  <a:gd name="T36" fmla="*/ 110 w 122"/>
                  <a:gd name="T3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1">
                    <a:moveTo>
                      <a:pt x="110" y="0"/>
                    </a:moveTo>
                    <a:lnTo>
                      <a:pt x="106" y="21"/>
                    </a:lnTo>
                    <a:lnTo>
                      <a:pt x="99" y="38"/>
                    </a:lnTo>
                    <a:lnTo>
                      <a:pt x="88" y="53"/>
                    </a:lnTo>
                    <a:lnTo>
                      <a:pt x="73" y="67"/>
                    </a:lnTo>
                    <a:lnTo>
                      <a:pt x="59" y="79"/>
                    </a:lnTo>
                    <a:lnTo>
                      <a:pt x="40" y="86"/>
                    </a:lnTo>
                    <a:lnTo>
                      <a:pt x="22" y="89"/>
                    </a:lnTo>
                    <a:lnTo>
                      <a:pt x="0" y="89"/>
                    </a:lnTo>
                    <a:lnTo>
                      <a:pt x="0" y="101"/>
                    </a:lnTo>
                    <a:lnTo>
                      <a:pt x="22" y="101"/>
                    </a:lnTo>
                    <a:lnTo>
                      <a:pt x="44" y="96"/>
                    </a:lnTo>
                    <a:lnTo>
                      <a:pt x="65" y="87"/>
                    </a:lnTo>
                    <a:lnTo>
                      <a:pt x="82" y="75"/>
                    </a:lnTo>
                    <a:lnTo>
                      <a:pt x="96" y="61"/>
                    </a:lnTo>
                    <a:lnTo>
                      <a:pt x="107" y="44"/>
                    </a:lnTo>
                    <a:lnTo>
                      <a:pt x="117" y="24"/>
                    </a:lnTo>
                    <a:lnTo>
                      <a:pt x="122" y="0"/>
                    </a:lnTo>
                    <a:lnTo>
                      <a:pt x="1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51" name="Freeform 1991">
                <a:extLst>
                  <a:ext uri="{FF2B5EF4-FFF2-40B4-BE49-F238E27FC236}">
                    <a16:creationId xmlns:a16="http://schemas.microsoft.com/office/drawing/2014/main" id="{6C4C5C39-8D3E-51EB-436A-127F21E1399F}"/>
                  </a:ext>
                </a:extLst>
              </p:cNvPr>
              <p:cNvSpPr>
                <a:spLocks/>
              </p:cNvSpPr>
              <p:nvPr/>
            </p:nvSpPr>
            <p:spPr bwMode="auto">
              <a:xfrm>
                <a:off x="4996" y="1757"/>
                <a:ext cx="33" cy="40"/>
              </a:xfrm>
              <a:custGeom>
                <a:avLst/>
                <a:gdLst>
                  <a:gd name="T0" fmla="*/ 0 w 100"/>
                  <a:gd name="T1" fmla="*/ 11 h 121"/>
                  <a:gd name="T2" fmla="*/ 20 w 100"/>
                  <a:gd name="T3" fmla="*/ 16 h 121"/>
                  <a:gd name="T4" fmla="*/ 37 w 100"/>
                  <a:gd name="T5" fmla="*/ 23 h 121"/>
                  <a:gd name="T6" fmla="*/ 53 w 100"/>
                  <a:gd name="T7" fmla="*/ 35 h 121"/>
                  <a:gd name="T8" fmla="*/ 67 w 100"/>
                  <a:gd name="T9" fmla="*/ 49 h 121"/>
                  <a:gd name="T10" fmla="*/ 79 w 100"/>
                  <a:gd name="T11" fmla="*/ 63 h 121"/>
                  <a:gd name="T12" fmla="*/ 85 w 100"/>
                  <a:gd name="T13" fmla="*/ 81 h 121"/>
                  <a:gd name="T14" fmla="*/ 88 w 100"/>
                  <a:gd name="T15" fmla="*/ 100 h 121"/>
                  <a:gd name="T16" fmla="*/ 88 w 100"/>
                  <a:gd name="T17" fmla="*/ 121 h 121"/>
                  <a:gd name="T18" fmla="*/ 100 w 100"/>
                  <a:gd name="T19" fmla="*/ 121 h 121"/>
                  <a:gd name="T20" fmla="*/ 100 w 100"/>
                  <a:gd name="T21" fmla="*/ 100 h 121"/>
                  <a:gd name="T22" fmla="*/ 97 w 100"/>
                  <a:gd name="T23" fmla="*/ 78 h 121"/>
                  <a:gd name="T24" fmla="*/ 87 w 100"/>
                  <a:gd name="T25" fmla="*/ 57 h 121"/>
                  <a:gd name="T26" fmla="*/ 75 w 100"/>
                  <a:gd name="T27" fmla="*/ 39 h 121"/>
                  <a:gd name="T28" fmla="*/ 61 w 100"/>
                  <a:gd name="T29" fmla="*/ 25 h 121"/>
                  <a:gd name="T30" fmla="*/ 44 w 100"/>
                  <a:gd name="T31" fmla="*/ 15 h 121"/>
                  <a:gd name="T32" fmla="*/ 24 w 100"/>
                  <a:gd name="T33" fmla="*/ 4 h 121"/>
                  <a:gd name="T34" fmla="*/ 0 w 100"/>
                  <a:gd name="T35" fmla="*/ 0 h 121"/>
                  <a:gd name="T36" fmla="*/ 0 w 100"/>
                  <a:gd name="T37" fmla="*/ 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121">
                    <a:moveTo>
                      <a:pt x="0" y="11"/>
                    </a:moveTo>
                    <a:lnTo>
                      <a:pt x="20" y="16"/>
                    </a:lnTo>
                    <a:lnTo>
                      <a:pt x="37" y="23"/>
                    </a:lnTo>
                    <a:lnTo>
                      <a:pt x="53" y="35"/>
                    </a:lnTo>
                    <a:lnTo>
                      <a:pt x="67" y="49"/>
                    </a:lnTo>
                    <a:lnTo>
                      <a:pt x="79" y="63"/>
                    </a:lnTo>
                    <a:lnTo>
                      <a:pt x="85" y="81"/>
                    </a:lnTo>
                    <a:lnTo>
                      <a:pt x="88" y="100"/>
                    </a:lnTo>
                    <a:lnTo>
                      <a:pt x="88" y="121"/>
                    </a:lnTo>
                    <a:lnTo>
                      <a:pt x="100" y="121"/>
                    </a:lnTo>
                    <a:lnTo>
                      <a:pt x="100" y="100"/>
                    </a:lnTo>
                    <a:lnTo>
                      <a:pt x="97" y="78"/>
                    </a:lnTo>
                    <a:lnTo>
                      <a:pt x="87" y="57"/>
                    </a:lnTo>
                    <a:lnTo>
                      <a:pt x="75" y="39"/>
                    </a:lnTo>
                    <a:lnTo>
                      <a:pt x="61" y="25"/>
                    </a:lnTo>
                    <a:lnTo>
                      <a:pt x="44" y="15"/>
                    </a:lnTo>
                    <a:lnTo>
                      <a:pt x="24" y="4"/>
                    </a:lnTo>
                    <a:lnTo>
                      <a:pt x="0" y="0"/>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52" name="Freeform 1992">
                <a:extLst>
                  <a:ext uri="{FF2B5EF4-FFF2-40B4-BE49-F238E27FC236}">
                    <a16:creationId xmlns:a16="http://schemas.microsoft.com/office/drawing/2014/main" id="{979AFBFA-F07C-23A4-773D-2D7AFE3EEEC3}"/>
                  </a:ext>
                </a:extLst>
              </p:cNvPr>
              <p:cNvSpPr>
                <a:spLocks/>
              </p:cNvSpPr>
              <p:nvPr/>
            </p:nvSpPr>
            <p:spPr bwMode="auto">
              <a:xfrm>
                <a:off x="4551" y="3106"/>
                <a:ext cx="71" cy="71"/>
              </a:xfrm>
              <a:custGeom>
                <a:avLst/>
                <a:gdLst>
                  <a:gd name="T0" fmla="*/ 209 w 213"/>
                  <a:gd name="T1" fmla="*/ 135 h 213"/>
                  <a:gd name="T2" fmla="*/ 213 w 213"/>
                  <a:gd name="T3" fmla="*/ 114 h 213"/>
                  <a:gd name="T4" fmla="*/ 212 w 213"/>
                  <a:gd name="T5" fmla="*/ 93 h 213"/>
                  <a:gd name="T6" fmla="*/ 207 w 213"/>
                  <a:gd name="T7" fmla="*/ 73 h 213"/>
                  <a:gd name="T8" fmla="*/ 199 w 213"/>
                  <a:gd name="T9" fmla="*/ 54 h 213"/>
                  <a:gd name="T10" fmla="*/ 188 w 213"/>
                  <a:gd name="T11" fmla="*/ 37 h 213"/>
                  <a:gd name="T12" fmla="*/ 173 w 213"/>
                  <a:gd name="T13" fmla="*/ 23 h 213"/>
                  <a:gd name="T14" fmla="*/ 155 w 213"/>
                  <a:gd name="T15" fmla="*/ 11 h 213"/>
                  <a:gd name="T16" fmla="*/ 135 w 213"/>
                  <a:gd name="T17" fmla="*/ 4 h 213"/>
                  <a:gd name="T18" fmla="*/ 113 w 213"/>
                  <a:gd name="T19" fmla="*/ 0 h 213"/>
                  <a:gd name="T20" fmla="*/ 93 w 213"/>
                  <a:gd name="T21" fmla="*/ 2 h 213"/>
                  <a:gd name="T22" fmla="*/ 75 w 213"/>
                  <a:gd name="T23" fmla="*/ 6 h 213"/>
                  <a:gd name="T24" fmla="*/ 55 w 213"/>
                  <a:gd name="T25" fmla="*/ 14 h 213"/>
                  <a:gd name="T26" fmla="*/ 38 w 213"/>
                  <a:gd name="T27" fmla="*/ 26 h 213"/>
                  <a:gd name="T28" fmla="*/ 24 w 213"/>
                  <a:gd name="T29" fmla="*/ 40 h 213"/>
                  <a:gd name="T30" fmla="*/ 12 w 213"/>
                  <a:gd name="T31" fmla="*/ 59 h 213"/>
                  <a:gd name="T32" fmla="*/ 4 w 213"/>
                  <a:gd name="T33" fmla="*/ 79 h 213"/>
                  <a:gd name="T34" fmla="*/ 0 w 213"/>
                  <a:gd name="T35" fmla="*/ 100 h 213"/>
                  <a:gd name="T36" fmla="*/ 1 w 213"/>
                  <a:gd name="T37" fmla="*/ 120 h 213"/>
                  <a:gd name="T38" fmla="*/ 5 w 213"/>
                  <a:gd name="T39" fmla="*/ 140 h 213"/>
                  <a:gd name="T40" fmla="*/ 14 w 213"/>
                  <a:gd name="T41" fmla="*/ 158 h 213"/>
                  <a:gd name="T42" fmla="*/ 25 w 213"/>
                  <a:gd name="T43" fmla="*/ 175 h 213"/>
                  <a:gd name="T44" fmla="*/ 39 w 213"/>
                  <a:gd name="T45" fmla="*/ 189 h 213"/>
                  <a:gd name="T46" fmla="*/ 58 w 213"/>
                  <a:gd name="T47" fmla="*/ 201 h 213"/>
                  <a:gd name="T48" fmla="*/ 78 w 213"/>
                  <a:gd name="T49" fmla="*/ 209 h 213"/>
                  <a:gd name="T50" fmla="*/ 99 w 213"/>
                  <a:gd name="T51" fmla="*/ 213 h 213"/>
                  <a:gd name="T52" fmla="*/ 119 w 213"/>
                  <a:gd name="T53" fmla="*/ 212 h 213"/>
                  <a:gd name="T54" fmla="*/ 139 w 213"/>
                  <a:gd name="T55" fmla="*/ 208 h 213"/>
                  <a:gd name="T56" fmla="*/ 159 w 213"/>
                  <a:gd name="T57" fmla="*/ 199 h 213"/>
                  <a:gd name="T58" fmla="*/ 174 w 213"/>
                  <a:gd name="T59" fmla="*/ 188 h 213"/>
                  <a:gd name="T60" fmla="*/ 189 w 213"/>
                  <a:gd name="T61" fmla="*/ 174 h 213"/>
                  <a:gd name="T62" fmla="*/ 201 w 213"/>
                  <a:gd name="T63" fmla="*/ 155 h 213"/>
                  <a:gd name="T64" fmla="*/ 209 w 213"/>
                  <a:gd name="T65" fmla="*/ 13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3">
                    <a:moveTo>
                      <a:pt x="209" y="135"/>
                    </a:moveTo>
                    <a:lnTo>
                      <a:pt x="213" y="114"/>
                    </a:lnTo>
                    <a:lnTo>
                      <a:pt x="212" y="93"/>
                    </a:lnTo>
                    <a:lnTo>
                      <a:pt x="207" y="73"/>
                    </a:lnTo>
                    <a:lnTo>
                      <a:pt x="199" y="54"/>
                    </a:lnTo>
                    <a:lnTo>
                      <a:pt x="188" y="37"/>
                    </a:lnTo>
                    <a:lnTo>
                      <a:pt x="173" y="23"/>
                    </a:lnTo>
                    <a:lnTo>
                      <a:pt x="155" y="11"/>
                    </a:lnTo>
                    <a:lnTo>
                      <a:pt x="135" y="4"/>
                    </a:lnTo>
                    <a:lnTo>
                      <a:pt x="113" y="0"/>
                    </a:lnTo>
                    <a:lnTo>
                      <a:pt x="93" y="2"/>
                    </a:lnTo>
                    <a:lnTo>
                      <a:pt x="75" y="6"/>
                    </a:lnTo>
                    <a:lnTo>
                      <a:pt x="55" y="14"/>
                    </a:lnTo>
                    <a:lnTo>
                      <a:pt x="38" y="26"/>
                    </a:lnTo>
                    <a:lnTo>
                      <a:pt x="24" y="40"/>
                    </a:lnTo>
                    <a:lnTo>
                      <a:pt x="12" y="59"/>
                    </a:lnTo>
                    <a:lnTo>
                      <a:pt x="4" y="79"/>
                    </a:lnTo>
                    <a:lnTo>
                      <a:pt x="0" y="100"/>
                    </a:lnTo>
                    <a:lnTo>
                      <a:pt x="1" y="120"/>
                    </a:lnTo>
                    <a:lnTo>
                      <a:pt x="5" y="140"/>
                    </a:lnTo>
                    <a:lnTo>
                      <a:pt x="14" y="158"/>
                    </a:lnTo>
                    <a:lnTo>
                      <a:pt x="25" y="175"/>
                    </a:lnTo>
                    <a:lnTo>
                      <a:pt x="39" y="189"/>
                    </a:lnTo>
                    <a:lnTo>
                      <a:pt x="58" y="201"/>
                    </a:lnTo>
                    <a:lnTo>
                      <a:pt x="78" y="209"/>
                    </a:lnTo>
                    <a:lnTo>
                      <a:pt x="99" y="213"/>
                    </a:lnTo>
                    <a:lnTo>
                      <a:pt x="119" y="212"/>
                    </a:lnTo>
                    <a:lnTo>
                      <a:pt x="139" y="208"/>
                    </a:lnTo>
                    <a:lnTo>
                      <a:pt x="159" y="199"/>
                    </a:lnTo>
                    <a:lnTo>
                      <a:pt x="174" y="188"/>
                    </a:lnTo>
                    <a:lnTo>
                      <a:pt x="189" y="174"/>
                    </a:lnTo>
                    <a:lnTo>
                      <a:pt x="201" y="155"/>
                    </a:lnTo>
                    <a:lnTo>
                      <a:pt x="209" y="135"/>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53" name="Freeform 1993">
                <a:extLst>
                  <a:ext uri="{FF2B5EF4-FFF2-40B4-BE49-F238E27FC236}">
                    <a16:creationId xmlns:a16="http://schemas.microsoft.com/office/drawing/2014/main" id="{C7E9B78E-DA2C-07C7-58C4-CB273970035C}"/>
                  </a:ext>
                </a:extLst>
              </p:cNvPr>
              <p:cNvSpPr>
                <a:spLocks/>
              </p:cNvSpPr>
              <p:nvPr/>
            </p:nvSpPr>
            <p:spPr bwMode="auto">
              <a:xfrm>
                <a:off x="4596" y="3106"/>
                <a:ext cx="28" cy="46"/>
              </a:xfrm>
              <a:custGeom>
                <a:avLst/>
                <a:gdLst>
                  <a:gd name="T0" fmla="*/ 0 w 84"/>
                  <a:gd name="T1" fmla="*/ 12 h 138"/>
                  <a:gd name="T2" fmla="*/ 19 w 84"/>
                  <a:gd name="T3" fmla="*/ 19 h 138"/>
                  <a:gd name="T4" fmla="*/ 38 w 84"/>
                  <a:gd name="T5" fmla="*/ 28 h 138"/>
                  <a:gd name="T6" fmla="*/ 49 w 84"/>
                  <a:gd name="T7" fmla="*/ 43 h 138"/>
                  <a:gd name="T8" fmla="*/ 61 w 84"/>
                  <a:gd name="T9" fmla="*/ 59 h 138"/>
                  <a:gd name="T10" fmla="*/ 68 w 84"/>
                  <a:gd name="T11" fmla="*/ 76 h 138"/>
                  <a:gd name="T12" fmla="*/ 73 w 84"/>
                  <a:gd name="T13" fmla="*/ 96 h 138"/>
                  <a:gd name="T14" fmla="*/ 74 w 84"/>
                  <a:gd name="T15" fmla="*/ 116 h 138"/>
                  <a:gd name="T16" fmla="*/ 69 w 84"/>
                  <a:gd name="T17" fmla="*/ 136 h 138"/>
                  <a:gd name="T18" fmla="*/ 81 w 84"/>
                  <a:gd name="T19" fmla="*/ 138 h 138"/>
                  <a:gd name="T20" fmla="*/ 84 w 84"/>
                  <a:gd name="T21" fmla="*/ 116 h 138"/>
                  <a:gd name="T22" fmla="*/ 83 w 84"/>
                  <a:gd name="T23" fmla="*/ 93 h 138"/>
                  <a:gd name="T24" fmla="*/ 80 w 84"/>
                  <a:gd name="T25" fmla="*/ 73 h 138"/>
                  <a:gd name="T26" fmla="*/ 69 w 84"/>
                  <a:gd name="T27" fmla="*/ 53 h 138"/>
                  <a:gd name="T28" fmla="*/ 57 w 84"/>
                  <a:gd name="T29" fmla="*/ 35 h 138"/>
                  <a:gd name="T30" fmla="*/ 42 w 84"/>
                  <a:gd name="T31" fmla="*/ 20 h 138"/>
                  <a:gd name="T32" fmla="*/ 25 w 84"/>
                  <a:gd name="T33" fmla="*/ 7 h 138"/>
                  <a:gd name="T34" fmla="*/ 2 w 84"/>
                  <a:gd name="T35" fmla="*/ 0 h 138"/>
                  <a:gd name="T36" fmla="*/ 0 w 84"/>
                  <a:gd name="T37" fmla="*/ 1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38">
                    <a:moveTo>
                      <a:pt x="0" y="12"/>
                    </a:moveTo>
                    <a:lnTo>
                      <a:pt x="19" y="19"/>
                    </a:lnTo>
                    <a:lnTo>
                      <a:pt x="38" y="28"/>
                    </a:lnTo>
                    <a:lnTo>
                      <a:pt x="49" y="43"/>
                    </a:lnTo>
                    <a:lnTo>
                      <a:pt x="61" y="59"/>
                    </a:lnTo>
                    <a:lnTo>
                      <a:pt x="68" y="76"/>
                    </a:lnTo>
                    <a:lnTo>
                      <a:pt x="73" y="96"/>
                    </a:lnTo>
                    <a:lnTo>
                      <a:pt x="74" y="116"/>
                    </a:lnTo>
                    <a:lnTo>
                      <a:pt x="69" y="136"/>
                    </a:lnTo>
                    <a:lnTo>
                      <a:pt x="81" y="138"/>
                    </a:lnTo>
                    <a:lnTo>
                      <a:pt x="84" y="116"/>
                    </a:lnTo>
                    <a:lnTo>
                      <a:pt x="83" y="93"/>
                    </a:lnTo>
                    <a:lnTo>
                      <a:pt x="80" y="73"/>
                    </a:lnTo>
                    <a:lnTo>
                      <a:pt x="69" y="53"/>
                    </a:lnTo>
                    <a:lnTo>
                      <a:pt x="57" y="35"/>
                    </a:lnTo>
                    <a:lnTo>
                      <a:pt x="42" y="20"/>
                    </a:lnTo>
                    <a:lnTo>
                      <a:pt x="25" y="7"/>
                    </a:lnTo>
                    <a:lnTo>
                      <a:pt x="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54" name="Freeform 1994">
                <a:extLst>
                  <a:ext uri="{FF2B5EF4-FFF2-40B4-BE49-F238E27FC236}">
                    <a16:creationId xmlns:a16="http://schemas.microsoft.com/office/drawing/2014/main" id="{281AB1CD-1B88-A8DC-AC15-2760D74AC17D}"/>
                  </a:ext>
                </a:extLst>
              </p:cNvPr>
              <p:cNvSpPr>
                <a:spLocks/>
              </p:cNvSpPr>
              <p:nvPr/>
            </p:nvSpPr>
            <p:spPr bwMode="auto">
              <a:xfrm>
                <a:off x="4551" y="3105"/>
                <a:ext cx="46" cy="28"/>
              </a:xfrm>
              <a:custGeom>
                <a:avLst/>
                <a:gdLst>
                  <a:gd name="T0" fmla="*/ 12 w 139"/>
                  <a:gd name="T1" fmla="*/ 84 h 84"/>
                  <a:gd name="T2" fmla="*/ 20 w 139"/>
                  <a:gd name="T3" fmla="*/ 66 h 84"/>
                  <a:gd name="T4" fmla="*/ 31 w 139"/>
                  <a:gd name="T5" fmla="*/ 48 h 84"/>
                  <a:gd name="T6" fmla="*/ 45 w 139"/>
                  <a:gd name="T7" fmla="*/ 36 h 84"/>
                  <a:gd name="T8" fmla="*/ 60 w 139"/>
                  <a:gd name="T9" fmla="*/ 24 h 84"/>
                  <a:gd name="T10" fmla="*/ 78 w 139"/>
                  <a:gd name="T11" fmla="*/ 16 h 84"/>
                  <a:gd name="T12" fmla="*/ 98 w 139"/>
                  <a:gd name="T13" fmla="*/ 12 h 84"/>
                  <a:gd name="T14" fmla="*/ 115 w 139"/>
                  <a:gd name="T15" fmla="*/ 11 h 84"/>
                  <a:gd name="T16" fmla="*/ 135 w 139"/>
                  <a:gd name="T17" fmla="*/ 16 h 84"/>
                  <a:gd name="T18" fmla="*/ 139 w 139"/>
                  <a:gd name="T19" fmla="*/ 4 h 84"/>
                  <a:gd name="T20" fmla="*/ 115 w 139"/>
                  <a:gd name="T21" fmla="*/ 0 h 84"/>
                  <a:gd name="T22" fmla="*/ 94 w 139"/>
                  <a:gd name="T23" fmla="*/ 1 h 84"/>
                  <a:gd name="T24" fmla="*/ 74 w 139"/>
                  <a:gd name="T25" fmla="*/ 5 h 84"/>
                  <a:gd name="T26" fmla="*/ 54 w 139"/>
                  <a:gd name="T27" fmla="*/ 16 h 84"/>
                  <a:gd name="T28" fmla="*/ 37 w 139"/>
                  <a:gd name="T29" fmla="*/ 26 h 84"/>
                  <a:gd name="T30" fmla="*/ 21 w 139"/>
                  <a:gd name="T31" fmla="*/ 42 h 84"/>
                  <a:gd name="T32" fmla="*/ 9 w 139"/>
                  <a:gd name="T33" fmla="*/ 60 h 84"/>
                  <a:gd name="T34" fmla="*/ 0 w 139"/>
                  <a:gd name="T35" fmla="*/ 81 h 84"/>
                  <a:gd name="T36" fmla="*/ 12 w 139"/>
                  <a:gd name="T3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84">
                    <a:moveTo>
                      <a:pt x="12" y="84"/>
                    </a:moveTo>
                    <a:lnTo>
                      <a:pt x="20" y="66"/>
                    </a:lnTo>
                    <a:lnTo>
                      <a:pt x="31" y="48"/>
                    </a:lnTo>
                    <a:lnTo>
                      <a:pt x="45" y="36"/>
                    </a:lnTo>
                    <a:lnTo>
                      <a:pt x="60" y="24"/>
                    </a:lnTo>
                    <a:lnTo>
                      <a:pt x="78" y="16"/>
                    </a:lnTo>
                    <a:lnTo>
                      <a:pt x="98" y="12"/>
                    </a:lnTo>
                    <a:lnTo>
                      <a:pt x="115" y="11"/>
                    </a:lnTo>
                    <a:lnTo>
                      <a:pt x="135" y="16"/>
                    </a:lnTo>
                    <a:lnTo>
                      <a:pt x="139" y="4"/>
                    </a:lnTo>
                    <a:lnTo>
                      <a:pt x="115" y="0"/>
                    </a:lnTo>
                    <a:lnTo>
                      <a:pt x="94" y="1"/>
                    </a:lnTo>
                    <a:lnTo>
                      <a:pt x="74" y="5"/>
                    </a:lnTo>
                    <a:lnTo>
                      <a:pt x="54" y="16"/>
                    </a:lnTo>
                    <a:lnTo>
                      <a:pt x="37" y="26"/>
                    </a:lnTo>
                    <a:lnTo>
                      <a:pt x="21" y="42"/>
                    </a:lnTo>
                    <a:lnTo>
                      <a:pt x="9" y="60"/>
                    </a:lnTo>
                    <a:lnTo>
                      <a:pt x="0" y="81"/>
                    </a:lnTo>
                    <a:lnTo>
                      <a:pt x="1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55" name="Freeform 1995">
                <a:extLst>
                  <a:ext uri="{FF2B5EF4-FFF2-40B4-BE49-F238E27FC236}">
                    <a16:creationId xmlns:a16="http://schemas.microsoft.com/office/drawing/2014/main" id="{2B09DF0B-E10B-234B-7E42-469EA1EA6538}"/>
                  </a:ext>
                </a:extLst>
              </p:cNvPr>
              <p:cNvSpPr>
                <a:spLocks/>
              </p:cNvSpPr>
              <p:nvPr/>
            </p:nvSpPr>
            <p:spPr bwMode="auto">
              <a:xfrm>
                <a:off x="4550" y="3132"/>
                <a:ext cx="28" cy="46"/>
              </a:xfrm>
              <a:custGeom>
                <a:avLst/>
                <a:gdLst>
                  <a:gd name="T0" fmla="*/ 84 w 84"/>
                  <a:gd name="T1" fmla="*/ 127 h 139"/>
                  <a:gd name="T2" fmla="*/ 67 w 84"/>
                  <a:gd name="T3" fmla="*/ 119 h 139"/>
                  <a:gd name="T4" fmla="*/ 48 w 84"/>
                  <a:gd name="T5" fmla="*/ 109 h 139"/>
                  <a:gd name="T6" fmla="*/ 35 w 84"/>
                  <a:gd name="T7" fmla="*/ 94 h 139"/>
                  <a:gd name="T8" fmla="*/ 24 w 84"/>
                  <a:gd name="T9" fmla="*/ 79 h 139"/>
                  <a:gd name="T10" fmla="*/ 16 w 84"/>
                  <a:gd name="T11" fmla="*/ 61 h 139"/>
                  <a:gd name="T12" fmla="*/ 13 w 84"/>
                  <a:gd name="T13" fmla="*/ 41 h 139"/>
                  <a:gd name="T14" fmla="*/ 12 w 84"/>
                  <a:gd name="T15" fmla="*/ 24 h 139"/>
                  <a:gd name="T16" fmla="*/ 15 w 84"/>
                  <a:gd name="T17" fmla="*/ 4 h 139"/>
                  <a:gd name="T18" fmla="*/ 5 w 84"/>
                  <a:gd name="T19" fmla="*/ 0 h 139"/>
                  <a:gd name="T20" fmla="*/ 0 w 84"/>
                  <a:gd name="T21" fmla="*/ 24 h 139"/>
                  <a:gd name="T22" fmla="*/ 1 w 84"/>
                  <a:gd name="T23" fmla="*/ 45 h 139"/>
                  <a:gd name="T24" fmla="*/ 6 w 84"/>
                  <a:gd name="T25" fmla="*/ 65 h 139"/>
                  <a:gd name="T26" fmla="*/ 15 w 84"/>
                  <a:gd name="T27" fmla="*/ 85 h 139"/>
                  <a:gd name="T28" fmla="*/ 27 w 84"/>
                  <a:gd name="T29" fmla="*/ 103 h 139"/>
                  <a:gd name="T30" fmla="*/ 42 w 84"/>
                  <a:gd name="T31" fmla="*/ 118 h 139"/>
                  <a:gd name="T32" fmla="*/ 61 w 84"/>
                  <a:gd name="T33" fmla="*/ 130 h 139"/>
                  <a:gd name="T34" fmla="*/ 82 w 84"/>
                  <a:gd name="T35" fmla="*/ 139 h 139"/>
                  <a:gd name="T36" fmla="*/ 84 w 84"/>
                  <a:gd name="T37" fmla="*/ 12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39">
                    <a:moveTo>
                      <a:pt x="84" y="127"/>
                    </a:moveTo>
                    <a:lnTo>
                      <a:pt x="67" y="119"/>
                    </a:lnTo>
                    <a:lnTo>
                      <a:pt x="48" y="109"/>
                    </a:lnTo>
                    <a:lnTo>
                      <a:pt x="35" y="94"/>
                    </a:lnTo>
                    <a:lnTo>
                      <a:pt x="24" y="79"/>
                    </a:lnTo>
                    <a:lnTo>
                      <a:pt x="16" y="61"/>
                    </a:lnTo>
                    <a:lnTo>
                      <a:pt x="13" y="41"/>
                    </a:lnTo>
                    <a:lnTo>
                      <a:pt x="12" y="24"/>
                    </a:lnTo>
                    <a:lnTo>
                      <a:pt x="15" y="4"/>
                    </a:lnTo>
                    <a:lnTo>
                      <a:pt x="5" y="0"/>
                    </a:lnTo>
                    <a:lnTo>
                      <a:pt x="0" y="24"/>
                    </a:lnTo>
                    <a:lnTo>
                      <a:pt x="1" y="45"/>
                    </a:lnTo>
                    <a:lnTo>
                      <a:pt x="6" y="65"/>
                    </a:lnTo>
                    <a:lnTo>
                      <a:pt x="15" y="85"/>
                    </a:lnTo>
                    <a:lnTo>
                      <a:pt x="27" y="103"/>
                    </a:lnTo>
                    <a:lnTo>
                      <a:pt x="42" y="118"/>
                    </a:lnTo>
                    <a:lnTo>
                      <a:pt x="61" y="130"/>
                    </a:lnTo>
                    <a:lnTo>
                      <a:pt x="82" y="139"/>
                    </a:lnTo>
                    <a:lnTo>
                      <a:pt x="84"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56" name="Freeform 1996">
                <a:extLst>
                  <a:ext uri="{FF2B5EF4-FFF2-40B4-BE49-F238E27FC236}">
                    <a16:creationId xmlns:a16="http://schemas.microsoft.com/office/drawing/2014/main" id="{E01EB638-34E7-90B2-B552-78DA4FE18CEB}"/>
                  </a:ext>
                </a:extLst>
              </p:cNvPr>
              <p:cNvSpPr>
                <a:spLocks/>
              </p:cNvSpPr>
              <p:nvPr/>
            </p:nvSpPr>
            <p:spPr bwMode="auto">
              <a:xfrm>
                <a:off x="4577" y="3151"/>
                <a:ext cx="46" cy="28"/>
              </a:xfrm>
              <a:custGeom>
                <a:avLst/>
                <a:gdLst>
                  <a:gd name="T0" fmla="*/ 126 w 138"/>
                  <a:gd name="T1" fmla="*/ 0 h 84"/>
                  <a:gd name="T2" fmla="*/ 118 w 138"/>
                  <a:gd name="T3" fmla="*/ 19 h 84"/>
                  <a:gd name="T4" fmla="*/ 107 w 138"/>
                  <a:gd name="T5" fmla="*/ 37 h 84"/>
                  <a:gd name="T6" fmla="*/ 93 w 138"/>
                  <a:gd name="T7" fmla="*/ 49 h 84"/>
                  <a:gd name="T8" fmla="*/ 79 w 138"/>
                  <a:gd name="T9" fmla="*/ 61 h 84"/>
                  <a:gd name="T10" fmla="*/ 61 w 138"/>
                  <a:gd name="T11" fmla="*/ 68 h 84"/>
                  <a:gd name="T12" fmla="*/ 41 w 138"/>
                  <a:gd name="T13" fmla="*/ 72 h 84"/>
                  <a:gd name="T14" fmla="*/ 23 w 138"/>
                  <a:gd name="T15" fmla="*/ 74 h 84"/>
                  <a:gd name="T16" fmla="*/ 3 w 138"/>
                  <a:gd name="T17" fmla="*/ 69 h 84"/>
                  <a:gd name="T18" fmla="*/ 0 w 138"/>
                  <a:gd name="T19" fmla="*/ 81 h 84"/>
                  <a:gd name="T20" fmla="*/ 23 w 138"/>
                  <a:gd name="T21" fmla="*/ 84 h 84"/>
                  <a:gd name="T22" fmla="*/ 44 w 138"/>
                  <a:gd name="T23" fmla="*/ 83 h 84"/>
                  <a:gd name="T24" fmla="*/ 64 w 138"/>
                  <a:gd name="T25" fmla="*/ 79 h 84"/>
                  <a:gd name="T26" fmla="*/ 85 w 138"/>
                  <a:gd name="T27" fmla="*/ 69 h 84"/>
                  <a:gd name="T28" fmla="*/ 102 w 138"/>
                  <a:gd name="T29" fmla="*/ 58 h 84"/>
                  <a:gd name="T30" fmla="*/ 117 w 138"/>
                  <a:gd name="T31" fmla="*/ 42 h 84"/>
                  <a:gd name="T32" fmla="*/ 130 w 138"/>
                  <a:gd name="T33" fmla="*/ 24 h 84"/>
                  <a:gd name="T34" fmla="*/ 138 w 138"/>
                  <a:gd name="T35" fmla="*/ 3 h 84"/>
                  <a:gd name="T36" fmla="*/ 126 w 138"/>
                  <a:gd name="T3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84">
                    <a:moveTo>
                      <a:pt x="126" y="0"/>
                    </a:moveTo>
                    <a:lnTo>
                      <a:pt x="118" y="19"/>
                    </a:lnTo>
                    <a:lnTo>
                      <a:pt x="107" y="37"/>
                    </a:lnTo>
                    <a:lnTo>
                      <a:pt x="93" y="49"/>
                    </a:lnTo>
                    <a:lnTo>
                      <a:pt x="79" y="61"/>
                    </a:lnTo>
                    <a:lnTo>
                      <a:pt x="61" y="68"/>
                    </a:lnTo>
                    <a:lnTo>
                      <a:pt x="41" y="72"/>
                    </a:lnTo>
                    <a:lnTo>
                      <a:pt x="23" y="74"/>
                    </a:lnTo>
                    <a:lnTo>
                      <a:pt x="3" y="69"/>
                    </a:lnTo>
                    <a:lnTo>
                      <a:pt x="0" y="81"/>
                    </a:lnTo>
                    <a:lnTo>
                      <a:pt x="23" y="84"/>
                    </a:lnTo>
                    <a:lnTo>
                      <a:pt x="44" y="83"/>
                    </a:lnTo>
                    <a:lnTo>
                      <a:pt x="64" y="79"/>
                    </a:lnTo>
                    <a:lnTo>
                      <a:pt x="85" y="69"/>
                    </a:lnTo>
                    <a:lnTo>
                      <a:pt x="102" y="58"/>
                    </a:lnTo>
                    <a:lnTo>
                      <a:pt x="117" y="42"/>
                    </a:lnTo>
                    <a:lnTo>
                      <a:pt x="130" y="24"/>
                    </a:lnTo>
                    <a:lnTo>
                      <a:pt x="138" y="3"/>
                    </a:lnTo>
                    <a:lnTo>
                      <a:pt x="1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57" name="Freeform 1997">
                <a:extLst>
                  <a:ext uri="{FF2B5EF4-FFF2-40B4-BE49-F238E27FC236}">
                    <a16:creationId xmlns:a16="http://schemas.microsoft.com/office/drawing/2014/main" id="{A5F7ED27-5BC1-7825-3463-5BC21CA77EFB}"/>
                  </a:ext>
                </a:extLst>
              </p:cNvPr>
              <p:cNvSpPr>
                <a:spLocks/>
              </p:cNvSpPr>
              <p:nvPr/>
            </p:nvSpPr>
            <p:spPr bwMode="auto">
              <a:xfrm>
                <a:off x="4185" y="1903"/>
                <a:ext cx="95" cy="166"/>
              </a:xfrm>
              <a:custGeom>
                <a:avLst/>
                <a:gdLst>
                  <a:gd name="T0" fmla="*/ 231 w 287"/>
                  <a:gd name="T1" fmla="*/ 206 h 498"/>
                  <a:gd name="T2" fmla="*/ 222 w 287"/>
                  <a:gd name="T3" fmla="*/ 174 h 498"/>
                  <a:gd name="T4" fmla="*/ 210 w 287"/>
                  <a:gd name="T5" fmla="*/ 137 h 498"/>
                  <a:gd name="T6" fmla="*/ 193 w 287"/>
                  <a:gd name="T7" fmla="*/ 94 h 498"/>
                  <a:gd name="T8" fmla="*/ 172 w 287"/>
                  <a:gd name="T9" fmla="*/ 56 h 498"/>
                  <a:gd name="T10" fmla="*/ 146 w 287"/>
                  <a:gd name="T11" fmla="*/ 24 h 498"/>
                  <a:gd name="T12" fmla="*/ 114 w 287"/>
                  <a:gd name="T13" fmla="*/ 4 h 498"/>
                  <a:gd name="T14" fmla="*/ 74 w 287"/>
                  <a:gd name="T15" fmla="*/ 1 h 498"/>
                  <a:gd name="T16" fmla="*/ 33 w 287"/>
                  <a:gd name="T17" fmla="*/ 17 h 498"/>
                  <a:gd name="T18" fmla="*/ 9 w 287"/>
                  <a:gd name="T19" fmla="*/ 44 h 498"/>
                  <a:gd name="T20" fmla="*/ 1 w 287"/>
                  <a:gd name="T21" fmla="*/ 79 h 498"/>
                  <a:gd name="T22" fmla="*/ 2 w 287"/>
                  <a:gd name="T23" fmla="*/ 120 h 498"/>
                  <a:gd name="T24" fmla="*/ 11 w 287"/>
                  <a:gd name="T25" fmla="*/ 162 h 498"/>
                  <a:gd name="T26" fmla="*/ 26 w 287"/>
                  <a:gd name="T27" fmla="*/ 203 h 498"/>
                  <a:gd name="T28" fmla="*/ 39 w 287"/>
                  <a:gd name="T29" fmla="*/ 240 h 498"/>
                  <a:gd name="T30" fmla="*/ 50 w 287"/>
                  <a:gd name="T31" fmla="*/ 269 h 498"/>
                  <a:gd name="T32" fmla="*/ 57 w 287"/>
                  <a:gd name="T33" fmla="*/ 291 h 498"/>
                  <a:gd name="T34" fmla="*/ 68 w 287"/>
                  <a:gd name="T35" fmla="*/ 323 h 498"/>
                  <a:gd name="T36" fmla="*/ 80 w 287"/>
                  <a:gd name="T37" fmla="*/ 360 h 498"/>
                  <a:gd name="T38" fmla="*/ 95 w 287"/>
                  <a:gd name="T39" fmla="*/ 402 h 498"/>
                  <a:gd name="T40" fmla="*/ 115 w 287"/>
                  <a:gd name="T41" fmla="*/ 441 h 498"/>
                  <a:gd name="T42" fmla="*/ 139 w 287"/>
                  <a:gd name="T43" fmla="*/ 473 h 498"/>
                  <a:gd name="T44" fmla="*/ 170 w 287"/>
                  <a:gd name="T45" fmla="*/ 494 h 498"/>
                  <a:gd name="T46" fmla="*/ 208 w 287"/>
                  <a:gd name="T47" fmla="*/ 498 h 498"/>
                  <a:gd name="T48" fmla="*/ 249 w 287"/>
                  <a:gd name="T49" fmla="*/ 483 h 498"/>
                  <a:gd name="T50" fmla="*/ 275 w 287"/>
                  <a:gd name="T51" fmla="*/ 454 h 498"/>
                  <a:gd name="T52" fmla="*/ 287 w 287"/>
                  <a:gd name="T53" fmla="*/ 419 h 498"/>
                  <a:gd name="T54" fmla="*/ 287 w 287"/>
                  <a:gd name="T55" fmla="*/ 378 h 498"/>
                  <a:gd name="T56" fmla="*/ 279 w 287"/>
                  <a:gd name="T57" fmla="*/ 334 h 498"/>
                  <a:gd name="T58" fmla="*/ 266 w 287"/>
                  <a:gd name="T59" fmla="*/ 293 h 498"/>
                  <a:gd name="T60" fmla="*/ 251 w 287"/>
                  <a:gd name="T61" fmla="*/ 257 h 498"/>
                  <a:gd name="T62" fmla="*/ 240 w 287"/>
                  <a:gd name="T63" fmla="*/ 22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7" h="498">
                    <a:moveTo>
                      <a:pt x="235" y="217"/>
                    </a:moveTo>
                    <a:lnTo>
                      <a:pt x="231" y="206"/>
                    </a:lnTo>
                    <a:lnTo>
                      <a:pt x="227" y="192"/>
                    </a:lnTo>
                    <a:lnTo>
                      <a:pt x="222" y="174"/>
                    </a:lnTo>
                    <a:lnTo>
                      <a:pt x="218" y="156"/>
                    </a:lnTo>
                    <a:lnTo>
                      <a:pt x="210" y="137"/>
                    </a:lnTo>
                    <a:lnTo>
                      <a:pt x="201" y="117"/>
                    </a:lnTo>
                    <a:lnTo>
                      <a:pt x="193" y="94"/>
                    </a:lnTo>
                    <a:lnTo>
                      <a:pt x="183" y="76"/>
                    </a:lnTo>
                    <a:lnTo>
                      <a:pt x="172" y="56"/>
                    </a:lnTo>
                    <a:lnTo>
                      <a:pt x="159" y="38"/>
                    </a:lnTo>
                    <a:lnTo>
                      <a:pt x="146" y="24"/>
                    </a:lnTo>
                    <a:lnTo>
                      <a:pt x="130" y="11"/>
                    </a:lnTo>
                    <a:lnTo>
                      <a:pt x="114" y="4"/>
                    </a:lnTo>
                    <a:lnTo>
                      <a:pt x="94" y="0"/>
                    </a:lnTo>
                    <a:lnTo>
                      <a:pt x="74" y="1"/>
                    </a:lnTo>
                    <a:lnTo>
                      <a:pt x="50" y="7"/>
                    </a:lnTo>
                    <a:lnTo>
                      <a:pt x="33" y="17"/>
                    </a:lnTo>
                    <a:lnTo>
                      <a:pt x="20" y="30"/>
                    </a:lnTo>
                    <a:lnTo>
                      <a:pt x="9" y="44"/>
                    </a:lnTo>
                    <a:lnTo>
                      <a:pt x="4" y="60"/>
                    </a:lnTo>
                    <a:lnTo>
                      <a:pt x="1" y="79"/>
                    </a:lnTo>
                    <a:lnTo>
                      <a:pt x="0" y="99"/>
                    </a:lnTo>
                    <a:lnTo>
                      <a:pt x="2" y="120"/>
                    </a:lnTo>
                    <a:lnTo>
                      <a:pt x="7" y="140"/>
                    </a:lnTo>
                    <a:lnTo>
                      <a:pt x="11" y="162"/>
                    </a:lnTo>
                    <a:lnTo>
                      <a:pt x="18" y="183"/>
                    </a:lnTo>
                    <a:lnTo>
                      <a:pt x="26" y="203"/>
                    </a:lnTo>
                    <a:lnTo>
                      <a:pt x="33" y="223"/>
                    </a:lnTo>
                    <a:lnTo>
                      <a:pt x="39" y="240"/>
                    </a:lnTo>
                    <a:lnTo>
                      <a:pt x="46" y="256"/>
                    </a:lnTo>
                    <a:lnTo>
                      <a:pt x="50" y="269"/>
                    </a:lnTo>
                    <a:lnTo>
                      <a:pt x="55" y="279"/>
                    </a:lnTo>
                    <a:lnTo>
                      <a:pt x="57" y="291"/>
                    </a:lnTo>
                    <a:lnTo>
                      <a:pt x="62" y="305"/>
                    </a:lnTo>
                    <a:lnTo>
                      <a:pt x="68" y="323"/>
                    </a:lnTo>
                    <a:lnTo>
                      <a:pt x="71" y="340"/>
                    </a:lnTo>
                    <a:lnTo>
                      <a:pt x="80" y="360"/>
                    </a:lnTo>
                    <a:lnTo>
                      <a:pt x="87" y="380"/>
                    </a:lnTo>
                    <a:lnTo>
                      <a:pt x="95" y="402"/>
                    </a:lnTo>
                    <a:lnTo>
                      <a:pt x="103" y="421"/>
                    </a:lnTo>
                    <a:lnTo>
                      <a:pt x="115" y="441"/>
                    </a:lnTo>
                    <a:lnTo>
                      <a:pt x="126" y="458"/>
                    </a:lnTo>
                    <a:lnTo>
                      <a:pt x="139" y="473"/>
                    </a:lnTo>
                    <a:lnTo>
                      <a:pt x="155" y="485"/>
                    </a:lnTo>
                    <a:lnTo>
                      <a:pt x="170" y="494"/>
                    </a:lnTo>
                    <a:lnTo>
                      <a:pt x="189" y="498"/>
                    </a:lnTo>
                    <a:lnTo>
                      <a:pt x="208" y="498"/>
                    </a:lnTo>
                    <a:lnTo>
                      <a:pt x="230" y="494"/>
                    </a:lnTo>
                    <a:lnTo>
                      <a:pt x="249" y="483"/>
                    </a:lnTo>
                    <a:lnTo>
                      <a:pt x="263" y="470"/>
                    </a:lnTo>
                    <a:lnTo>
                      <a:pt x="275" y="454"/>
                    </a:lnTo>
                    <a:lnTo>
                      <a:pt x="282" y="437"/>
                    </a:lnTo>
                    <a:lnTo>
                      <a:pt x="287" y="419"/>
                    </a:lnTo>
                    <a:lnTo>
                      <a:pt x="287" y="399"/>
                    </a:lnTo>
                    <a:lnTo>
                      <a:pt x="287" y="378"/>
                    </a:lnTo>
                    <a:lnTo>
                      <a:pt x="282" y="357"/>
                    </a:lnTo>
                    <a:lnTo>
                      <a:pt x="279" y="334"/>
                    </a:lnTo>
                    <a:lnTo>
                      <a:pt x="273" y="313"/>
                    </a:lnTo>
                    <a:lnTo>
                      <a:pt x="266" y="293"/>
                    </a:lnTo>
                    <a:lnTo>
                      <a:pt x="259" y="276"/>
                    </a:lnTo>
                    <a:lnTo>
                      <a:pt x="251" y="257"/>
                    </a:lnTo>
                    <a:lnTo>
                      <a:pt x="246" y="241"/>
                    </a:lnTo>
                    <a:lnTo>
                      <a:pt x="240" y="228"/>
                    </a:lnTo>
                    <a:lnTo>
                      <a:pt x="235" y="217"/>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58" name="Freeform 1998">
                <a:extLst>
                  <a:ext uri="{FF2B5EF4-FFF2-40B4-BE49-F238E27FC236}">
                    <a16:creationId xmlns:a16="http://schemas.microsoft.com/office/drawing/2014/main" id="{C287FC83-8C27-A10E-94ED-E6E3DB4C88C7}"/>
                  </a:ext>
                </a:extLst>
              </p:cNvPr>
              <p:cNvSpPr>
                <a:spLocks/>
              </p:cNvSpPr>
              <p:nvPr/>
            </p:nvSpPr>
            <p:spPr bwMode="auto">
              <a:xfrm>
                <a:off x="4201" y="1901"/>
                <a:ext cx="64" cy="75"/>
              </a:xfrm>
              <a:custGeom>
                <a:avLst/>
                <a:gdLst>
                  <a:gd name="T0" fmla="*/ 5 w 192"/>
                  <a:gd name="T1" fmla="*/ 19 h 225"/>
                  <a:gd name="T2" fmla="*/ 4 w 192"/>
                  <a:gd name="T3" fmla="*/ 19 h 225"/>
                  <a:gd name="T4" fmla="*/ 26 w 192"/>
                  <a:gd name="T5" fmla="*/ 13 h 225"/>
                  <a:gd name="T6" fmla="*/ 45 w 192"/>
                  <a:gd name="T7" fmla="*/ 11 h 225"/>
                  <a:gd name="T8" fmla="*/ 63 w 192"/>
                  <a:gd name="T9" fmla="*/ 16 h 225"/>
                  <a:gd name="T10" fmla="*/ 78 w 192"/>
                  <a:gd name="T11" fmla="*/ 21 h 225"/>
                  <a:gd name="T12" fmla="*/ 94 w 192"/>
                  <a:gd name="T13" fmla="*/ 34 h 225"/>
                  <a:gd name="T14" fmla="*/ 107 w 192"/>
                  <a:gd name="T15" fmla="*/ 49 h 225"/>
                  <a:gd name="T16" fmla="*/ 118 w 192"/>
                  <a:gd name="T17" fmla="*/ 64 h 225"/>
                  <a:gd name="T18" fmla="*/ 129 w 192"/>
                  <a:gd name="T19" fmla="*/ 84 h 225"/>
                  <a:gd name="T20" fmla="*/ 138 w 192"/>
                  <a:gd name="T21" fmla="*/ 104 h 225"/>
                  <a:gd name="T22" fmla="*/ 148 w 192"/>
                  <a:gd name="T23" fmla="*/ 125 h 225"/>
                  <a:gd name="T24" fmla="*/ 156 w 192"/>
                  <a:gd name="T25" fmla="*/ 144 h 225"/>
                  <a:gd name="T26" fmla="*/ 163 w 192"/>
                  <a:gd name="T27" fmla="*/ 164 h 225"/>
                  <a:gd name="T28" fmla="*/ 169 w 192"/>
                  <a:gd name="T29" fmla="*/ 181 h 225"/>
                  <a:gd name="T30" fmla="*/ 172 w 192"/>
                  <a:gd name="T31" fmla="*/ 199 h 225"/>
                  <a:gd name="T32" fmla="*/ 177 w 192"/>
                  <a:gd name="T33" fmla="*/ 213 h 225"/>
                  <a:gd name="T34" fmla="*/ 182 w 192"/>
                  <a:gd name="T35" fmla="*/ 225 h 225"/>
                  <a:gd name="T36" fmla="*/ 192 w 192"/>
                  <a:gd name="T37" fmla="*/ 221 h 225"/>
                  <a:gd name="T38" fmla="*/ 189 w 192"/>
                  <a:gd name="T39" fmla="*/ 210 h 225"/>
                  <a:gd name="T40" fmla="*/ 184 w 192"/>
                  <a:gd name="T41" fmla="*/ 196 h 225"/>
                  <a:gd name="T42" fmla="*/ 180 w 192"/>
                  <a:gd name="T43" fmla="*/ 179 h 225"/>
                  <a:gd name="T44" fmla="*/ 174 w 192"/>
                  <a:gd name="T45" fmla="*/ 160 h 225"/>
                  <a:gd name="T46" fmla="*/ 167 w 192"/>
                  <a:gd name="T47" fmla="*/ 140 h 225"/>
                  <a:gd name="T48" fmla="*/ 159 w 192"/>
                  <a:gd name="T49" fmla="*/ 119 h 225"/>
                  <a:gd name="T50" fmla="*/ 150 w 192"/>
                  <a:gd name="T51" fmla="*/ 98 h 225"/>
                  <a:gd name="T52" fmla="*/ 139 w 192"/>
                  <a:gd name="T53" fmla="*/ 78 h 225"/>
                  <a:gd name="T54" fmla="*/ 128 w 192"/>
                  <a:gd name="T55" fmla="*/ 58 h 225"/>
                  <a:gd name="T56" fmla="*/ 115 w 192"/>
                  <a:gd name="T57" fmla="*/ 40 h 225"/>
                  <a:gd name="T58" fmla="*/ 102 w 192"/>
                  <a:gd name="T59" fmla="*/ 26 h 225"/>
                  <a:gd name="T60" fmla="*/ 85 w 192"/>
                  <a:gd name="T61" fmla="*/ 13 h 225"/>
                  <a:gd name="T62" fmla="*/ 66 w 192"/>
                  <a:gd name="T63" fmla="*/ 4 h 225"/>
                  <a:gd name="T64" fmla="*/ 45 w 192"/>
                  <a:gd name="T65" fmla="*/ 0 h 225"/>
                  <a:gd name="T66" fmla="*/ 23 w 192"/>
                  <a:gd name="T67" fmla="*/ 1 h 225"/>
                  <a:gd name="T68" fmla="*/ 0 w 192"/>
                  <a:gd name="T69" fmla="*/ 7 h 225"/>
                  <a:gd name="T70" fmla="*/ 0 w 192"/>
                  <a:gd name="T71" fmla="*/ 7 h 225"/>
                  <a:gd name="T72" fmla="*/ 5 w 192"/>
                  <a:gd name="T73" fmla="*/ 1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225">
                    <a:moveTo>
                      <a:pt x="5" y="19"/>
                    </a:moveTo>
                    <a:lnTo>
                      <a:pt x="4" y="19"/>
                    </a:lnTo>
                    <a:lnTo>
                      <a:pt x="26" y="13"/>
                    </a:lnTo>
                    <a:lnTo>
                      <a:pt x="45" y="11"/>
                    </a:lnTo>
                    <a:lnTo>
                      <a:pt x="63" y="16"/>
                    </a:lnTo>
                    <a:lnTo>
                      <a:pt x="78" y="21"/>
                    </a:lnTo>
                    <a:lnTo>
                      <a:pt x="94" y="34"/>
                    </a:lnTo>
                    <a:lnTo>
                      <a:pt x="107" y="49"/>
                    </a:lnTo>
                    <a:lnTo>
                      <a:pt x="118" y="64"/>
                    </a:lnTo>
                    <a:lnTo>
                      <a:pt x="129" y="84"/>
                    </a:lnTo>
                    <a:lnTo>
                      <a:pt x="138" y="104"/>
                    </a:lnTo>
                    <a:lnTo>
                      <a:pt x="148" y="125"/>
                    </a:lnTo>
                    <a:lnTo>
                      <a:pt x="156" y="144"/>
                    </a:lnTo>
                    <a:lnTo>
                      <a:pt x="163" y="164"/>
                    </a:lnTo>
                    <a:lnTo>
                      <a:pt x="169" y="181"/>
                    </a:lnTo>
                    <a:lnTo>
                      <a:pt x="172" y="199"/>
                    </a:lnTo>
                    <a:lnTo>
                      <a:pt x="177" y="213"/>
                    </a:lnTo>
                    <a:lnTo>
                      <a:pt x="182" y="225"/>
                    </a:lnTo>
                    <a:lnTo>
                      <a:pt x="192" y="221"/>
                    </a:lnTo>
                    <a:lnTo>
                      <a:pt x="189" y="210"/>
                    </a:lnTo>
                    <a:lnTo>
                      <a:pt x="184" y="196"/>
                    </a:lnTo>
                    <a:lnTo>
                      <a:pt x="180" y="179"/>
                    </a:lnTo>
                    <a:lnTo>
                      <a:pt x="174" y="160"/>
                    </a:lnTo>
                    <a:lnTo>
                      <a:pt x="167" y="140"/>
                    </a:lnTo>
                    <a:lnTo>
                      <a:pt x="159" y="119"/>
                    </a:lnTo>
                    <a:lnTo>
                      <a:pt x="150" y="98"/>
                    </a:lnTo>
                    <a:lnTo>
                      <a:pt x="139" y="78"/>
                    </a:lnTo>
                    <a:lnTo>
                      <a:pt x="128" y="58"/>
                    </a:lnTo>
                    <a:lnTo>
                      <a:pt x="115" y="40"/>
                    </a:lnTo>
                    <a:lnTo>
                      <a:pt x="102" y="26"/>
                    </a:lnTo>
                    <a:lnTo>
                      <a:pt x="85" y="13"/>
                    </a:lnTo>
                    <a:lnTo>
                      <a:pt x="66" y="4"/>
                    </a:lnTo>
                    <a:lnTo>
                      <a:pt x="45" y="0"/>
                    </a:lnTo>
                    <a:lnTo>
                      <a:pt x="23" y="1"/>
                    </a:lnTo>
                    <a:lnTo>
                      <a:pt x="0" y="7"/>
                    </a:lnTo>
                    <a:lnTo>
                      <a:pt x="0" y="7"/>
                    </a:lnTo>
                    <a:lnTo>
                      <a:pt x="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59" name="Freeform 1999">
                <a:extLst>
                  <a:ext uri="{FF2B5EF4-FFF2-40B4-BE49-F238E27FC236}">
                    <a16:creationId xmlns:a16="http://schemas.microsoft.com/office/drawing/2014/main" id="{EC79EC29-02F9-C56B-785D-8D9AD3548D2F}"/>
                  </a:ext>
                </a:extLst>
              </p:cNvPr>
              <p:cNvSpPr>
                <a:spLocks/>
              </p:cNvSpPr>
              <p:nvPr/>
            </p:nvSpPr>
            <p:spPr bwMode="auto">
              <a:xfrm>
                <a:off x="4183" y="1904"/>
                <a:ext cx="22" cy="93"/>
              </a:xfrm>
              <a:custGeom>
                <a:avLst/>
                <a:gdLst>
                  <a:gd name="T0" fmla="*/ 67 w 67"/>
                  <a:gd name="T1" fmla="*/ 277 h 280"/>
                  <a:gd name="T2" fmla="*/ 62 w 67"/>
                  <a:gd name="T3" fmla="*/ 264 h 280"/>
                  <a:gd name="T4" fmla="*/ 56 w 67"/>
                  <a:gd name="T5" fmla="*/ 253 h 280"/>
                  <a:gd name="T6" fmla="*/ 52 w 67"/>
                  <a:gd name="T7" fmla="*/ 236 h 280"/>
                  <a:gd name="T8" fmla="*/ 45 w 67"/>
                  <a:gd name="T9" fmla="*/ 220 h 280"/>
                  <a:gd name="T10" fmla="*/ 36 w 67"/>
                  <a:gd name="T11" fmla="*/ 200 h 280"/>
                  <a:gd name="T12" fmla="*/ 29 w 67"/>
                  <a:gd name="T13" fmla="*/ 180 h 280"/>
                  <a:gd name="T14" fmla="*/ 22 w 67"/>
                  <a:gd name="T15" fmla="*/ 159 h 280"/>
                  <a:gd name="T16" fmla="*/ 19 w 67"/>
                  <a:gd name="T17" fmla="*/ 138 h 280"/>
                  <a:gd name="T18" fmla="*/ 14 w 67"/>
                  <a:gd name="T19" fmla="*/ 118 h 280"/>
                  <a:gd name="T20" fmla="*/ 12 w 67"/>
                  <a:gd name="T21" fmla="*/ 97 h 280"/>
                  <a:gd name="T22" fmla="*/ 13 w 67"/>
                  <a:gd name="T23" fmla="*/ 77 h 280"/>
                  <a:gd name="T24" fmla="*/ 17 w 67"/>
                  <a:gd name="T25" fmla="*/ 61 h 280"/>
                  <a:gd name="T26" fmla="*/ 21 w 67"/>
                  <a:gd name="T27" fmla="*/ 44 h 280"/>
                  <a:gd name="T28" fmla="*/ 29 w 67"/>
                  <a:gd name="T29" fmla="*/ 33 h 280"/>
                  <a:gd name="T30" fmla="*/ 41 w 67"/>
                  <a:gd name="T31" fmla="*/ 20 h 280"/>
                  <a:gd name="T32" fmla="*/ 60 w 67"/>
                  <a:gd name="T33" fmla="*/ 12 h 280"/>
                  <a:gd name="T34" fmla="*/ 54 w 67"/>
                  <a:gd name="T35" fmla="*/ 0 h 280"/>
                  <a:gd name="T36" fmla="*/ 35 w 67"/>
                  <a:gd name="T37" fmla="*/ 12 h 280"/>
                  <a:gd name="T38" fmla="*/ 21 w 67"/>
                  <a:gd name="T39" fmla="*/ 23 h 280"/>
                  <a:gd name="T40" fmla="*/ 10 w 67"/>
                  <a:gd name="T41" fmla="*/ 40 h 280"/>
                  <a:gd name="T42" fmla="*/ 5 w 67"/>
                  <a:gd name="T43" fmla="*/ 57 h 280"/>
                  <a:gd name="T44" fmla="*/ 1 w 67"/>
                  <a:gd name="T45" fmla="*/ 77 h 280"/>
                  <a:gd name="T46" fmla="*/ 0 w 67"/>
                  <a:gd name="T47" fmla="*/ 97 h 280"/>
                  <a:gd name="T48" fmla="*/ 4 w 67"/>
                  <a:gd name="T49" fmla="*/ 120 h 280"/>
                  <a:gd name="T50" fmla="*/ 7 w 67"/>
                  <a:gd name="T51" fmla="*/ 140 h 280"/>
                  <a:gd name="T52" fmla="*/ 12 w 67"/>
                  <a:gd name="T53" fmla="*/ 161 h 280"/>
                  <a:gd name="T54" fmla="*/ 19 w 67"/>
                  <a:gd name="T55" fmla="*/ 182 h 280"/>
                  <a:gd name="T56" fmla="*/ 26 w 67"/>
                  <a:gd name="T57" fmla="*/ 202 h 280"/>
                  <a:gd name="T58" fmla="*/ 33 w 67"/>
                  <a:gd name="T59" fmla="*/ 222 h 280"/>
                  <a:gd name="T60" fmla="*/ 40 w 67"/>
                  <a:gd name="T61" fmla="*/ 240 h 280"/>
                  <a:gd name="T62" fmla="*/ 45 w 67"/>
                  <a:gd name="T63" fmla="*/ 255 h 280"/>
                  <a:gd name="T64" fmla="*/ 52 w 67"/>
                  <a:gd name="T65" fmla="*/ 269 h 280"/>
                  <a:gd name="T66" fmla="*/ 55 w 67"/>
                  <a:gd name="T67" fmla="*/ 280 h 280"/>
                  <a:gd name="T68" fmla="*/ 67 w 67"/>
                  <a:gd name="T69" fmla="*/ 27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 h="280">
                    <a:moveTo>
                      <a:pt x="67" y="277"/>
                    </a:moveTo>
                    <a:lnTo>
                      <a:pt x="62" y="264"/>
                    </a:lnTo>
                    <a:lnTo>
                      <a:pt x="56" y="253"/>
                    </a:lnTo>
                    <a:lnTo>
                      <a:pt x="52" y="236"/>
                    </a:lnTo>
                    <a:lnTo>
                      <a:pt x="45" y="220"/>
                    </a:lnTo>
                    <a:lnTo>
                      <a:pt x="36" y="200"/>
                    </a:lnTo>
                    <a:lnTo>
                      <a:pt x="29" y="180"/>
                    </a:lnTo>
                    <a:lnTo>
                      <a:pt x="22" y="159"/>
                    </a:lnTo>
                    <a:lnTo>
                      <a:pt x="19" y="138"/>
                    </a:lnTo>
                    <a:lnTo>
                      <a:pt x="14" y="118"/>
                    </a:lnTo>
                    <a:lnTo>
                      <a:pt x="12" y="97"/>
                    </a:lnTo>
                    <a:lnTo>
                      <a:pt x="13" y="77"/>
                    </a:lnTo>
                    <a:lnTo>
                      <a:pt x="17" y="61"/>
                    </a:lnTo>
                    <a:lnTo>
                      <a:pt x="21" y="44"/>
                    </a:lnTo>
                    <a:lnTo>
                      <a:pt x="29" y="33"/>
                    </a:lnTo>
                    <a:lnTo>
                      <a:pt x="41" y="20"/>
                    </a:lnTo>
                    <a:lnTo>
                      <a:pt x="60" y="12"/>
                    </a:lnTo>
                    <a:lnTo>
                      <a:pt x="54" y="0"/>
                    </a:lnTo>
                    <a:lnTo>
                      <a:pt x="35" y="12"/>
                    </a:lnTo>
                    <a:lnTo>
                      <a:pt x="21" y="23"/>
                    </a:lnTo>
                    <a:lnTo>
                      <a:pt x="10" y="40"/>
                    </a:lnTo>
                    <a:lnTo>
                      <a:pt x="5" y="57"/>
                    </a:lnTo>
                    <a:lnTo>
                      <a:pt x="1" y="77"/>
                    </a:lnTo>
                    <a:lnTo>
                      <a:pt x="0" y="97"/>
                    </a:lnTo>
                    <a:lnTo>
                      <a:pt x="4" y="120"/>
                    </a:lnTo>
                    <a:lnTo>
                      <a:pt x="7" y="140"/>
                    </a:lnTo>
                    <a:lnTo>
                      <a:pt x="12" y="161"/>
                    </a:lnTo>
                    <a:lnTo>
                      <a:pt x="19" y="182"/>
                    </a:lnTo>
                    <a:lnTo>
                      <a:pt x="26" y="202"/>
                    </a:lnTo>
                    <a:lnTo>
                      <a:pt x="33" y="222"/>
                    </a:lnTo>
                    <a:lnTo>
                      <a:pt x="40" y="240"/>
                    </a:lnTo>
                    <a:lnTo>
                      <a:pt x="45" y="255"/>
                    </a:lnTo>
                    <a:lnTo>
                      <a:pt x="52" y="269"/>
                    </a:lnTo>
                    <a:lnTo>
                      <a:pt x="55" y="280"/>
                    </a:lnTo>
                    <a:lnTo>
                      <a:pt x="67"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60" name="Freeform 2000">
                <a:extLst>
                  <a:ext uri="{FF2B5EF4-FFF2-40B4-BE49-F238E27FC236}">
                    <a16:creationId xmlns:a16="http://schemas.microsoft.com/office/drawing/2014/main" id="{73594998-3AB8-AE69-9E9F-8CD20723C046}"/>
                  </a:ext>
                </a:extLst>
              </p:cNvPr>
              <p:cNvSpPr>
                <a:spLocks/>
              </p:cNvSpPr>
              <p:nvPr/>
            </p:nvSpPr>
            <p:spPr bwMode="auto">
              <a:xfrm>
                <a:off x="4201" y="1996"/>
                <a:ext cx="61" cy="75"/>
              </a:xfrm>
              <a:custGeom>
                <a:avLst/>
                <a:gdLst>
                  <a:gd name="T0" fmla="*/ 179 w 183"/>
                  <a:gd name="T1" fmla="*/ 209 h 226"/>
                  <a:gd name="T2" fmla="*/ 158 w 183"/>
                  <a:gd name="T3" fmla="*/ 214 h 226"/>
                  <a:gd name="T4" fmla="*/ 139 w 183"/>
                  <a:gd name="T5" fmla="*/ 214 h 226"/>
                  <a:gd name="T6" fmla="*/ 123 w 183"/>
                  <a:gd name="T7" fmla="*/ 210 h 226"/>
                  <a:gd name="T8" fmla="*/ 109 w 183"/>
                  <a:gd name="T9" fmla="*/ 203 h 226"/>
                  <a:gd name="T10" fmla="*/ 94 w 183"/>
                  <a:gd name="T11" fmla="*/ 190 h 226"/>
                  <a:gd name="T12" fmla="*/ 81 w 183"/>
                  <a:gd name="T13" fmla="*/ 177 h 226"/>
                  <a:gd name="T14" fmla="*/ 70 w 183"/>
                  <a:gd name="T15" fmla="*/ 161 h 226"/>
                  <a:gd name="T16" fmla="*/ 60 w 183"/>
                  <a:gd name="T17" fmla="*/ 141 h 226"/>
                  <a:gd name="T18" fmla="*/ 52 w 183"/>
                  <a:gd name="T19" fmla="*/ 121 h 226"/>
                  <a:gd name="T20" fmla="*/ 43 w 183"/>
                  <a:gd name="T21" fmla="*/ 101 h 226"/>
                  <a:gd name="T22" fmla="*/ 36 w 183"/>
                  <a:gd name="T23" fmla="*/ 81 h 226"/>
                  <a:gd name="T24" fmla="*/ 29 w 183"/>
                  <a:gd name="T25" fmla="*/ 61 h 226"/>
                  <a:gd name="T26" fmla="*/ 25 w 183"/>
                  <a:gd name="T27" fmla="*/ 42 h 226"/>
                  <a:gd name="T28" fmla="*/ 19 w 183"/>
                  <a:gd name="T29" fmla="*/ 26 h 226"/>
                  <a:gd name="T30" fmla="*/ 15 w 183"/>
                  <a:gd name="T31" fmla="*/ 11 h 226"/>
                  <a:gd name="T32" fmla="*/ 12 w 183"/>
                  <a:gd name="T33" fmla="*/ 0 h 226"/>
                  <a:gd name="T34" fmla="*/ 0 w 183"/>
                  <a:gd name="T35" fmla="*/ 3 h 226"/>
                  <a:gd name="T36" fmla="*/ 4 w 183"/>
                  <a:gd name="T37" fmla="*/ 14 h 226"/>
                  <a:gd name="T38" fmla="*/ 7 w 183"/>
                  <a:gd name="T39" fmla="*/ 28 h 226"/>
                  <a:gd name="T40" fmla="*/ 13 w 183"/>
                  <a:gd name="T41" fmla="*/ 46 h 226"/>
                  <a:gd name="T42" fmla="*/ 18 w 183"/>
                  <a:gd name="T43" fmla="*/ 63 h 226"/>
                  <a:gd name="T44" fmla="*/ 25 w 183"/>
                  <a:gd name="T45" fmla="*/ 83 h 226"/>
                  <a:gd name="T46" fmla="*/ 32 w 183"/>
                  <a:gd name="T47" fmla="*/ 103 h 226"/>
                  <a:gd name="T48" fmla="*/ 40 w 183"/>
                  <a:gd name="T49" fmla="*/ 127 h 226"/>
                  <a:gd name="T50" fmla="*/ 49 w 183"/>
                  <a:gd name="T51" fmla="*/ 147 h 226"/>
                  <a:gd name="T52" fmla="*/ 62 w 183"/>
                  <a:gd name="T53" fmla="*/ 165 h 226"/>
                  <a:gd name="T54" fmla="*/ 73 w 183"/>
                  <a:gd name="T55" fmla="*/ 183 h 226"/>
                  <a:gd name="T56" fmla="*/ 85 w 183"/>
                  <a:gd name="T57" fmla="*/ 198 h 226"/>
                  <a:gd name="T58" fmla="*/ 103 w 183"/>
                  <a:gd name="T59" fmla="*/ 211 h 226"/>
                  <a:gd name="T60" fmla="*/ 121 w 183"/>
                  <a:gd name="T61" fmla="*/ 221 h 226"/>
                  <a:gd name="T62" fmla="*/ 139 w 183"/>
                  <a:gd name="T63" fmla="*/ 226 h 226"/>
                  <a:gd name="T64" fmla="*/ 162 w 183"/>
                  <a:gd name="T65" fmla="*/ 226 h 226"/>
                  <a:gd name="T66" fmla="*/ 183 w 183"/>
                  <a:gd name="T67" fmla="*/ 220 h 226"/>
                  <a:gd name="T68" fmla="*/ 179 w 183"/>
                  <a:gd name="T69" fmla="*/ 209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26">
                    <a:moveTo>
                      <a:pt x="179" y="209"/>
                    </a:moveTo>
                    <a:lnTo>
                      <a:pt x="158" y="214"/>
                    </a:lnTo>
                    <a:lnTo>
                      <a:pt x="139" y="214"/>
                    </a:lnTo>
                    <a:lnTo>
                      <a:pt x="123" y="210"/>
                    </a:lnTo>
                    <a:lnTo>
                      <a:pt x="109" y="203"/>
                    </a:lnTo>
                    <a:lnTo>
                      <a:pt x="94" y="190"/>
                    </a:lnTo>
                    <a:lnTo>
                      <a:pt x="81" y="177"/>
                    </a:lnTo>
                    <a:lnTo>
                      <a:pt x="70" y="161"/>
                    </a:lnTo>
                    <a:lnTo>
                      <a:pt x="60" y="141"/>
                    </a:lnTo>
                    <a:lnTo>
                      <a:pt x="52" y="121"/>
                    </a:lnTo>
                    <a:lnTo>
                      <a:pt x="43" y="101"/>
                    </a:lnTo>
                    <a:lnTo>
                      <a:pt x="36" y="81"/>
                    </a:lnTo>
                    <a:lnTo>
                      <a:pt x="29" y="61"/>
                    </a:lnTo>
                    <a:lnTo>
                      <a:pt x="25" y="42"/>
                    </a:lnTo>
                    <a:lnTo>
                      <a:pt x="19" y="26"/>
                    </a:lnTo>
                    <a:lnTo>
                      <a:pt x="15" y="11"/>
                    </a:lnTo>
                    <a:lnTo>
                      <a:pt x="12" y="0"/>
                    </a:lnTo>
                    <a:lnTo>
                      <a:pt x="0" y="3"/>
                    </a:lnTo>
                    <a:lnTo>
                      <a:pt x="4" y="14"/>
                    </a:lnTo>
                    <a:lnTo>
                      <a:pt x="7" y="28"/>
                    </a:lnTo>
                    <a:lnTo>
                      <a:pt x="13" y="46"/>
                    </a:lnTo>
                    <a:lnTo>
                      <a:pt x="18" y="63"/>
                    </a:lnTo>
                    <a:lnTo>
                      <a:pt x="25" y="83"/>
                    </a:lnTo>
                    <a:lnTo>
                      <a:pt x="32" y="103"/>
                    </a:lnTo>
                    <a:lnTo>
                      <a:pt x="40" y="127"/>
                    </a:lnTo>
                    <a:lnTo>
                      <a:pt x="49" y="147"/>
                    </a:lnTo>
                    <a:lnTo>
                      <a:pt x="62" y="165"/>
                    </a:lnTo>
                    <a:lnTo>
                      <a:pt x="73" y="183"/>
                    </a:lnTo>
                    <a:lnTo>
                      <a:pt x="85" y="198"/>
                    </a:lnTo>
                    <a:lnTo>
                      <a:pt x="103" y="211"/>
                    </a:lnTo>
                    <a:lnTo>
                      <a:pt x="121" y="221"/>
                    </a:lnTo>
                    <a:lnTo>
                      <a:pt x="139" y="226"/>
                    </a:lnTo>
                    <a:lnTo>
                      <a:pt x="162" y="226"/>
                    </a:lnTo>
                    <a:lnTo>
                      <a:pt x="183" y="220"/>
                    </a:lnTo>
                    <a:lnTo>
                      <a:pt x="179" y="2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61" name="Freeform 2001">
                <a:extLst>
                  <a:ext uri="{FF2B5EF4-FFF2-40B4-BE49-F238E27FC236}">
                    <a16:creationId xmlns:a16="http://schemas.microsoft.com/office/drawing/2014/main" id="{5948F77B-A0F1-EA1A-BB61-4F0C05D2BD0F}"/>
                  </a:ext>
                </a:extLst>
              </p:cNvPr>
              <p:cNvSpPr>
                <a:spLocks/>
              </p:cNvSpPr>
              <p:nvPr/>
            </p:nvSpPr>
            <p:spPr bwMode="auto">
              <a:xfrm>
                <a:off x="4261" y="1975"/>
                <a:ext cx="21" cy="94"/>
              </a:xfrm>
              <a:custGeom>
                <a:avLst/>
                <a:gdLst>
                  <a:gd name="T0" fmla="*/ 3 w 64"/>
                  <a:gd name="T1" fmla="*/ 4 h 283"/>
                  <a:gd name="T2" fmla="*/ 6 w 64"/>
                  <a:gd name="T3" fmla="*/ 15 h 283"/>
                  <a:gd name="T4" fmla="*/ 12 w 64"/>
                  <a:gd name="T5" fmla="*/ 27 h 283"/>
                  <a:gd name="T6" fmla="*/ 18 w 64"/>
                  <a:gd name="T7" fmla="*/ 43 h 283"/>
                  <a:gd name="T8" fmla="*/ 25 w 64"/>
                  <a:gd name="T9" fmla="*/ 61 h 283"/>
                  <a:gd name="T10" fmla="*/ 32 w 64"/>
                  <a:gd name="T11" fmla="*/ 80 h 283"/>
                  <a:gd name="T12" fmla="*/ 39 w 64"/>
                  <a:gd name="T13" fmla="*/ 99 h 283"/>
                  <a:gd name="T14" fmla="*/ 45 w 64"/>
                  <a:gd name="T15" fmla="*/ 121 h 283"/>
                  <a:gd name="T16" fmla="*/ 48 w 64"/>
                  <a:gd name="T17" fmla="*/ 142 h 283"/>
                  <a:gd name="T18" fmla="*/ 53 w 64"/>
                  <a:gd name="T19" fmla="*/ 163 h 283"/>
                  <a:gd name="T20" fmla="*/ 53 w 64"/>
                  <a:gd name="T21" fmla="*/ 184 h 283"/>
                  <a:gd name="T22" fmla="*/ 53 w 64"/>
                  <a:gd name="T23" fmla="*/ 204 h 283"/>
                  <a:gd name="T24" fmla="*/ 48 w 64"/>
                  <a:gd name="T25" fmla="*/ 220 h 283"/>
                  <a:gd name="T26" fmla="*/ 42 w 64"/>
                  <a:gd name="T27" fmla="*/ 236 h 283"/>
                  <a:gd name="T28" fmla="*/ 32 w 64"/>
                  <a:gd name="T29" fmla="*/ 250 h 283"/>
                  <a:gd name="T30" fmla="*/ 19 w 64"/>
                  <a:gd name="T31" fmla="*/ 263 h 283"/>
                  <a:gd name="T32" fmla="*/ 0 w 64"/>
                  <a:gd name="T33" fmla="*/ 272 h 283"/>
                  <a:gd name="T34" fmla="*/ 4 w 64"/>
                  <a:gd name="T35" fmla="*/ 283 h 283"/>
                  <a:gd name="T36" fmla="*/ 25 w 64"/>
                  <a:gd name="T37" fmla="*/ 272 h 283"/>
                  <a:gd name="T38" fmla="*/ 40 w 64"/>
                  <a:gd name="T39" fmla="*/ 259 h 283"/>
                  <a:gd name="T40" fmla="*/ 51 w 64"/>
                  <a:gd name="T41" fmla="*/ 242 h 283"/>
                  <a:gd name="T42" fmla="*/ 60 w 64"/>
                  <a:gd name="T43" fmla="*/ 224 h 283"/>
                  <a:gd name="T44" fmla="*/ 64 w 64"/>
                  <a:gd name="T45" fmla="*/ 204 h 283"/>
                  <a:gd name="T46" fmla="*/ 64 w 64"/>
                  <a:gd name="T47" fmla="*/ 184 h 283"/>
                  <a:gd name="T48" fmla="*/ 64 w 64"/>
                  <a:gd name="T49" fmla="*/ 163 h 283"/>
                  <a:gd name="T50" fmla="*/ 60 w 64"/>
                  <a:gd name="T51" fmla="*/ 139 h 283"/>
                  <a:gd name="T52" fmla="*/ 55 w 64"/>
                  <a:gd name="T53" fmla="*/ 118 h 283"/>
                  <a:gd name="T54" fmla="*/ 51 w 64"/>
                  <a:gd name="T55" fmla="*/ 97 h 283"/>
                  <a:gd name="T56" fmla="*/ 42 w 64"/>
                  <a:gd name="T57" fmla="*/ 77 h 283"/>
                  <a:gd name="T58" fmla="*/ 35 w 64"/>
                  <a:gd name="T59" fmla="*/ 59 h 283"/>
                  <a:gd name="T60" fmla="*/ 30 w 64"/>
                  <a:gd name="T61" fmla="*/ 40 h 283"/>
                  <a:gd name="T62" fmla="*/ 24 w 64"/>
                  <a:gd name="T63" fmla="*/ 25 h 283"/>
                  <a:gd name="T64" fmla="*/ 18 w 64"/>
                  <a:gd name="T65" fmla="*/ 11 h 283"/>
                  <a:gd name="T66" fmla="*/ 13 w 64"/>
                  <a:gd name="T67" fmla="*/ 0 h 283"/>
                  <a:gd name="T68" fmla="*/ 3 w 64"/>
                  <a:gd name="T69" fmla="*/ 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283">
                    <a:moveTo>
                      <a:pt x="3" y="4"/>
                    </a:moveTo>
                    <a:lnTo>
                      <a:pt x="6" y="15"/>
                    </a:lnTo>
                    <a:lnTo>
                      <a:pt x="12" y="27"/>
                    </a:lnTo>
                    <a:lnTo>
                      <a:pt x="18" y="43"/>
                    </a:lnTo>
                    <a:lnTo>
                      <a:pt x="25" y="61"/>
                    </a:lnTo>
                    <a:lnTo>
                      <a:pt x="32" y="80"/>
                    </a:lnTo>
                    <a:lnTo>
                      <a:pt x="39" y="99"/>
                    </a:lnTo>
                    <a:lnTo>
                      <a:pt x="45" y="121"/>
                    </a:lnTo>
                    <a:lnTo>
                      <a:pt x="48" y="142"/>
                    </a:lnTo>
                    <a:lnTo>
                      <a:pt x="53" y="163"/>
                    </a:lnTo>
                    <a:lnTo>
                      <a:pt x="53" y="184"/>
                    </a:lnTo>
                    <a:lnTo>
                      <a:pt x="53" y="204"/>
                    </a:lnTo>
                    <a:lnTo>
                      <a:pt x="48" y="220"/>
                    </a:lnTo>
                    <a:lnTo>
                      <a:pt x="42" y="236"/>
                    </a:lnTo>
                    <a:lnTo>
                      <a:pt x="32" y="250"/>
                    </a:lnTo>
                    <a:lnTo>
                      <a:pt x="19" y="263"/>
                    </a:lnTo>
                    <a:lnTo>
                      <a:pt x="0" y="272"/>
                    </a:lnTo>
                    <a:lnTo>
                      <a:pt x="4" y="283"/>
                    </a:lnTo>
                    <a:lnTo>
                      <a:pt x="25" y="272"/>
                    </a:lnTo>
                    <a:lnTo>
                      <a:pt x="40" y="259"/>
                    </a:lnTo>
                    <a:lnTo>
                      <a:pt x="51" y="242"/>
                    </a:lnTo>
                    <a:lnTo>
                      <a:pt x="60" y="224"/>
                    </a:lnTo>
                    <a:lnTo>
                      <a:pt x="64" y="204"/>
                    </a:lnTo>
                    <a:lnTo>
                      <a:pt x="64" y="184"/>
                    </a:lnTo>
                    <a:lnTo>
                      <a:pt x="64" y="163"/>
                    </a:lnTo>
                    <a:lnTo>
                      <a:pt x="60" y="139"/>
                    </a:lnTo>
                    <a:lnTo>
                      <a:pt x="55" y="118"/>
                    </a:lnTo>
                    <a:lnTo>
                      <a:pt x="51" y="97"/>
                    </a:lnTo>
                    <a:lnTo>
                      <a:pt x="42" y="77"/>
                    </a:lnTo>
                    <a:lnTo>
                      <a:pt x="35" y="59"/>
                    </a:lnTo>
                    <a:lnTo>
                      <a:pt x="30" y="40"/>
                    </a:lnTo>
                    <a:lnTo>
                      <a:pt x="24" y="25"/>
                    </a:lnTo>
                    <a:lnTo>
                      <a:pt x="18" y="11"/>
                    </a:lnTo>
                    <a:lnTo>
                      <a:pt x="13" y="0"/>
                    </a:lnTo>
                    <a:lnTo>
                      <a:pt x="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62" name="Freeform 2002">
                <a:extLst>
                  <a:ext uri="{FF2B5EF4-FFF2-40B4-BE49-F238E27FC236}">
                    <a16:creationId xmlns:a16="http://schemas.microsoft.com/office/drawing/2014/main" id="{7654A800-6667-77A7-F6E6-303587E120A3}"/>
                  </a:ext>
                </a:extLst>
              </p:cNvPr>
              <p:cNvSpPr>
                <a:spLocks/>
              </p:cNvSpPr>
              <p:nvPr/>
            </p:nvSpPr>
            <p:spPr bwMode="auto">
              <a:xfrm>
                <a:off x="4771" y="1963"/>
                <a:ext cx="70" cy="70"/>
              </a:xfrm>
              <a:custGeom>
                <a:avLst/>
                <a:gdLst>
                  <a:gd name="T0" fmla="*/ 12 w 211"/>
                  <a:gd name="T1" fmla="*/ 155 h 210"/>
                  <a:gd name="T2" fmla="*/ 23 w 211"/>
                  <a:gd name="T3" fmla="*/ 172 h 210"/>
                  <a:gd name="T4" fmla="*/ 38 w 211"/>
                  <a:gd name="T5" fmla="*/ 188 h 210"/>
                  <a:gd name="T6" fmla="*/ 56 w 211"/>
                  <a:gd name="T7" fmla="*/ 199 h 210"/>
                  <a:gd name="T8" fmla="*/ 74 w 211"/>
                  <a:gd name="T9" fmla="*/ 206 h 210"/>
                  <a:gd name="T10" fmla="*/ 95 w 211"/>
                  <a:gd name="T11" fmla="*/ 210 h 210"/>
                  <a:gd name="T12" fmla="*/ 115 w 211"/>
                  <a:gd name="T13" fmla="*/ 210 h 210"/>
                  <a:gd name="T14" fmla="*/ 136 w 211"/>
                  <a:gd name="T15" fmla="*/ 206 h 210"/>
                  <a:gd name="T16" fmla="*/ 156 w 211"/>
                  <a:gd name="T17" fmla="*/ 197 h 210"/>
                  <a:gd name="T18" fmla="*/ 172 w 211"/>
                  <a:gd name="T19" fmla="*/ 186 h 210"/>
                  <a:gd name="T20" fmla="*/ 188 w 211"/>
                  <a:gd name="T21" fmla="*/ 170 h 210"/>
                  <a:gd name="T22" fmla="*/ 200 w 211"/>
                  <a:gd name="T23" fmla="*/ 155 h 210"/>
                  <a:gd name="T24" fmla="*/ 206 w 211"/>
                  <a:gd name="T25" fmla="*/ 135 h 210"/>
                  <a:gd name="T26" fmla="*/ 211 w 211"/>
                  <a:gd name="T27" fmla="*/ 115 h 210"/>
                  <a:gd name="T28" fmla="*/ 211 w 211"/>
                  <a:gd name="T29" fmla="*/ 94 h 210"/>
                  <a:gd name="T30" fmla="*/ 206 w 211"/>
                  <a:gd name="T31" fmla="*/ 74 h 210"/>
                  <a:gd name="T32" fmla="*/ 198 w 211"/>
                  <a:gd name="T33" fmla="*/ 55 h 210"/>
                  <a:gd name="T34" fmla="*/ 187 w 211"/>
                  <a:gd name="T35" fmla="*/ 38 h 210"/>
                  <a:gd name="T36" fmla="*/ 171 w 211"/>
                  <a:gd name="T37" fmla="*/ 22 h 210"/>
                  <a:gd name="T38" fmla="*/ 156 w 211"/>
                  <a:gd name="T39" fmla="*/ 11 h 210"/>
                  <a:gd name="T40" fmla="*/ 136 w 211"/>
                  <a:gd name="T41" fmla="*/ 4 h 210"/>
                  <a:gd name="T42" fmla="*/ 116 w 211"/>
                  <a:gd name="T43" fmla="*/ 0 h 210"/>
                  <a:gd name="T44" fmla="*/ 96 w 211"/>
                  <a:gd name="T45" fmla="*/ 0 h 210"/>
                  <a:gd name="T46" fmla="*/ 76 w 211"/>
                  <a:gd name="T47" fmla="*/ 3 h 210"/>
                  <a:gd name="T48" fmla="*/ 56 w 211"/>
                  <a:gd name="T49" fmla="*/ 11 h 210"/>
                  <a:gd name="T50" fmla="*/ 37 w 211"/>
                  <a:gd name="T51" fmla="*/ 22 h 210"/>
                  <a:gd name="T52" fmla="*/ 23 w 211"/>
                  <a:gd name="T53" fmla="*/ 38 h 210"/>
                  <a:gd name="T54" fmla="*/ 12 w 211"/>
                  <a:gd name="T55" fmla="*/ 55 h 210"/>
                  <a:gd name="T56" fmla="*/ 5 w 211"/>
                  <a:gd name="T57" fmla="*/ 73 h 210"/>
                  <a:gd name="T58" fmla="*/ 0 w 211"/>
                  <a:gd name="T59" fmla="*/ 94 h 210"/>
                  <a:gd name="T60" fmla="*/ 0 w 211"/>
                  <a:gd name="T61" fmla="*/ 113 h 210"/>
                  <a:gd name="T62" fmla="*/ 3 w 211"/>
                  <a:gd name="T63" fmla="*/ 135 h 210"/>
                  <a:gd name="T64" fmla="*/ 12 w 211"/>
                  <a:gd name="T65" fmla="*/ 15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0">
                    <a:moveTo>
                      <a:pt x="12" y="155"/>
                    </a:moveTo>
                    <a:lnTo>
                      <a:pt x="23" y="172"/>
                    </a:lnTo>
                    <a:lnTo>
                      <a:pt x="38" y="188"/>
                    </a:lnTo>
                    <a:lnTo>
                      <a:pt x="56" y="199"/>
                    </a:lnTo>
                    <a:lnTo>
                      <a:pt x="74" y="206"/>
                    </a:lnTo>
                    <a:lnTo>
                      <a:pt x="95" y="210"/>
                    </a:lnTo>
                    <a:lnTo>
                      <a:pt x="115" y="210"/>
                    </a:lnTo>
                    <a:lnTo>
                      <a:pt x="136" y="206"/>
                    </a:lnTo>
                    <a:lnTo>
                      <a:pt x="156" y="197"/>
                    </a:lnTo>
                    <a:lnTo>
                      <a:pt x="172" y="186"/>
                    </a:lnTo>
                    <a:lnTo>
                      <a:pt x="188" y="170"/>
                    </a:lnTo>
                    <a:lnTo>
                      <a:pt x="200" y="155"/>
                    </a:lnTo>
                    <a:lnTo>
                      <a:pt x="206" y="135"/>
                    </a:lnTo>
                    <a:lnTo>
                      <a:pt x="211" y="115"/>
                    </a:lnTo>
                    <a:lnTo>
                      <a:pt x="211" y="94"/>
                    </a:lnTo>
                    <a:lnTo>
                      <a:pt x="206" y="74"/>
                    </a:lnTo>
                    <a:lnTo>
                      <a:pt x="198" y="55"/>
                    </a:lnTo>
                    <a:lnTo>
                      <a:pt x="187" y="38"/>
                    </a:lnTo>
                    <a:lnTo>
                      <a:pt x="171" y="22"/>
                    </a:lnTo>
                    <a:lnTo>
                      <a:pt x="156" y="11"/>
                    </a:lnTo>
                    <a:lnTo>
                      <a:pt x="136" y="4"/>
                    </a:lnTo>
                    <a:lnTo>
                      <a:pt x="116" y="0"/>
                    </a:lnTo>
                    <a:lnTo>
                      <a:pt x="96" y="0"/>
                    </a:lnTo>
                    <a:lnTo>
                      <a:pt x="76" y="3"/>
                    </a:lnTo>
                    <a:lnTo>
                      <a:pt x="56" y="11"/>
                    </a:lnTo>
                    <a:lnTo>
                      <a:pt x="37" y="22"/>
                    </a:lnTo>
                    <a:lnTo>
                      <a:pt x="23" y="38"/>
                    </a:lnTo>
                    <a:lnTo>
                      <a:pt x="12" y="55"/>
                    </a:lnTo>
                    <a:lnTo>
                      <a:pt x="5" y="73"/>
                    </a:lnTo>
                    <a:lnTo>
                      <a:pt x="0" y="94"/>
                    </a:lnTo>
                    <a:lnTo>
                      <a:pt x="0" y="113"/>
                    </a:lnTo>
                    <a:lnTo>
                      <a:pt x="3" y="135"/>
                    </a:lnTo>
                    <a:lnTo>
                      <a:pt x="12" y="155"/>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63" name="Freeform 2003">
                <a:extLst>
                  <a:ext uri="{FF2B5EF4-FFF2-40B4-BE49-F238E27FC236}">
                    <a16:creationId xmlns:a16="http://schemas.microsoft.com/office/drawing/2014/main" id="{488D2F33-35ED-C69D-F2B2-FF228E1A7EAC}"/>
                  </a:ext>
                </a:extLst>
              </p:cNvPr>
              <p:cNvSpPr>
                <a:spLocks/>
              </p:cNvSpPr>
              <p:nvPr/>
            </p:nvSpPr>
            <p:spPr bwMode="auto">
              <a:xfrm>
                <a:off x="4773" y="2013"/>
                <a:ext cx="51" cy="21"/>
              </a:xfrm>
              <a:custGeom>
                <a:avLst/>
                <a:gdLst>
                  <a:gd name="T0" fmla="*/ 146 w 152"/>
                  <a:gd name="T1" fmla="*/ 39 h 63"/>
                  <a:gd name="T2" fmla="*/ 129 w 152"/>
                  <a:gd name="T3" fmla="*/ 48 h 63"/>
                  <a:gd name="T4" fmla="*/ 108 w 152"/>
                  <a:gd name="T5" fmla="*/ 52 h 63"/>
                  <a:gd name="T6" fmla="*/ 88 w 152"/>
                  <a:gd name="T7" fmla="*/ 52 h 63"/>
                  <a:gd name="T8" fmla="*/ 70 w 152"/>
                  <a:gd name="T9" fmla="*/ 48 h 63"/>
                  <a:gd name="T10" fmla="*/ 53 w 152"/>
                  <a:gd name="T11" fmla="*/ 41 h 63"/>
                  <a:gd name="T12" fmla="*/ 37 w 152"/>
                  <a:gd name="T13" fmla="*/ 31 h 63"/>
                  <a:gd name="T14" fmla="*/ 22 w 152"/>
                  <a:gd name="T15" fmla="*/ 16 h 63"/>
                  <a:gd name="T16" fmla="*/ 12 w 152"/>
                  <a:gd name="T17" fmla="*/ 0 h 63"/>
                  <a:gd name="T18" fmla="*/ 0 w 152"/>
                  <a:gd name="T19" fmla="*/ 6 h 63"/>
                  <a:gd name="T20" fmla="*/ 13 w 152"/>
                  <a:gd name="T21" fmla="*/ 24 h 63"/>
                  <a:gd name="T22" fmla="*/ 28 w 152"/>
                  <a:gd name="T23" fmla="*/ 39 h 63"/>
                  <a:gd name="T24" fmla="*/ 47 w 152"/>
                  <a:gd name="T25" fmla="*/ 52 h 63"/>
                  <a:gd name="T26" fmla="*/ 67 w 152"/>
                  <a:gd name="T27" fmla="*/ 59 h 63"/>
                  <a:gd name="T28" fmla="*/ 88 w 152"/>
                  <a:gd name="T29" fmla="*/ 63 h 63"/>
                  <a:gd name="T30" fmla="*/ 108 w 152"/>
                  <a:gd name="T31" fmla="*/ 63 h 63"/>
                  <a:gd name="T32" fmla="*/ 131 w 152"/>
                  <a:gd name="T33" fmla="*/ 59 h 63"/>
                  <a:gd name="T34" fmla="*/ 152 w 152"/>
                  <a:gd name="T35" fmla="*/ 50 h 63"/>
                  <a:gd name="T36" fmla="*/ 146 w 152"/>
                  <a:gd name="T37"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2" h="63">
                    <a:moveTo>
                      <a:pt x="146" y="39"/>
                    </a:moveTo>
                    <a:lnTo>
                      <a:pt x="129" y="48"/>
                    </a:lnTo>
                    <a:lnTo>
                      <a:pt x="108" y="52"/>
                    </a:lnTo>
                    <a:lnTo>
                      <a:pt x="88" y="52"/>
                    </a:lnTo>
                    <a:lnTo>
                      <a:pt x="70" y="48"/>
                    </a:lnTo>
                    <a:lnTo>
                      <a:pt x="53" y="41"/>
                    </a:lnTo>
                    <a:lnTo>
                      <a:pt x="37" y="31"/>
                    </a:lnTo>
                    <a:lnTo>
                      <a:pt x="22" y="16"/>
                    </a:lnTo>
                    <a:lnTo>
                      <a:pt x="12" y="0"/>
                    </a:lnTo>
                    <a:lnTo>
                      <a:pt x="0" y="6"/>
                    </a:lnTo>
                    <a:lnTo>
                      <a:pt x="13" y="24"/>
                    </a:lnTo>
                    <a:lnTo>
                      <a:pt x="28" y="39"/>
                    </a:lnTo>
                    <a:lnTo>
                      <a:pt x="47" y="52"/>
                    </a:lnTo>
                    <a:lnTo>
                      <a:pt x="67" y="59"/>
                    </a:lnTo>
                    <a:lnTo>
                      <a:pt x="88" y="63"/>
                    </a:lnTo>
                    <a:lnTo>
                      <a:pt x="108" y="63"/>
                    </a:lnTo>
                    <a:lnTo>
                      <a:pt x="131" y="59"/>
                    </a:lnTo>
                    <a:lnTo>
                      <a:pt x="152" y="50"/>
                    </a:lnTo>
                    <a:lnTo>
                      <a:pt x="146"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64" name="Freeform 2004">
                <a:extLst>
                  <a:ext uri="{FF2B5EF4-FFF2-40B4-BE49-F238E27FC236}">
                    <a16:creationId xmlns:a16="http://schemas.microsoft.com/office/drawing/2014/main" id="{DA651F87-370F-BF52-D7B5-29B1F01345DF}"/>
                  </a:ext>
                </a:extLst>
              </p:cNvPr>
              <p:cNvSpPr>
                <a:spLocks/>
              </p:cNvSpPr>
              <p:nvPr/>
            </p:nvSpPr>
            <p:spPr bwMode="auto">
              <a:xfrm>
                <a:off x="4822" y="1980"/>
                <a:ext cx="21" cy="50"/>
              </a:xfrm>
              <a:custGeom>
                <a:avLst/>
                <a:gdLst>
                  <a:gd name="T0" fmla="*/ 40 w 63"/>
                  <a:gd name="T1" fmla="*/ 6 h 150"/>
                  <a:gd name="T2" fmla="*/ 41 w 63"/>
                  <a:gd name="T3" fmla="*/ 6 h 150"/>
                  <a:gd name="T4" fmla="*/ 48 w 63"/>
                  <a:gd name="T5" fmla="*/ 24 h 150"/>
                  <a:gd name="T6" fmla="*/ 53 w 63"/>
                  <a:gd name="T7" fmla="*/ 43 h 150"/>
                  <a:gd name="T8" fmla="*/ 53 w 63"/>
                  <a:gd name="T9" fmla="*/ 62 h 150"/>
                  <a:gd name="T10" fmla="*/ 48 w 63"/>
                  <a:gd name="T11" fmla="*/ 81 h 150"/>
                  <a:gd name="T12" fmla="*/ 41 w 63"/>
                  <a:gd name="T13" fmla="*/ 100 h 150"/>
                  <a:gd name="T14" fmla="*/ 32 w 63"/>
                  <a:gd name="T15" fmla="*/ 114 h 150"/>
                  <a:gd name="T16" fmla="*/ 16 w 63"/>
                  <a:gd name="T17" fmla="*/ 129 h 150"/>
                  <a:gd name="T18" fmla="*/ 0 w 63"/>
                  <a:gd name="T19" fmla="*/ 138 h 150"/>
                  <a:gd name="T20" fmla="*/ 6 w 63"/>
                  <a:gd name="T21" fmla="*/ 150 h 150"/>
                  <a:gd name="T22" fmla="*/ 25 w 63"/>
                  <a:gd name="T23" fmla="*/ 138 h 150"/>
                  <a:gd name="T24" fmla="*/ 40 w 63"/>
                  <a:gd name="T25" fmla="*/ 122 h 150"/>
                  <a:gd name="T26" fmla="*/ 53 w 63"/>
                  <a:gd name="T27" fmla="*/ 106 h 150"/>
                  <a:gd name="T28" fmla="*/ 60 w 63"/>
                  <a:gd name="T29" fmla="*/ 83 h 150"/>
                  <a:gd name="T30" fmla="*/ 63 w 63"/>
                  <a:gd name="T31" fmla="*/ 62 h 150"/>
                  <a:gd name="T32" fmla="*/ 63 w 63"/>
                  <a:gd name="T33" fmla="*/ 43 h 150"/>
                  <a:gd name="T34" fmla="*/ 60 w 63"/>
                  <a:gd name="T35" fmla="*/ 21 h 150"/>
                  <a:gd name="T36" fmla="*/ 50 w 63"/>
                  <a:gd name="T37" fmla="*/ 0 h 150"/>
                  <a:gd name="T38" fmla="*/ 50 w 63"/>
                  <a:gd name="T39" fmla="*/ 0 h 150"/>
                  <a:gd name="T40" fmla="*/ 40 w 63"/>
                  <a:gd name="T41" fmla="*/ 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3" h="150">
                    <a:moveTo>
                      <a:pt x="40" y="6"/>
                    </a:moveTo>
                    <a:lnTo>
                      <a:pt x="41" y="6"/>
                    </a:lnTo>
                    <a:lnTo>
                      <a:pt x="48" y="24"/>
                    </a:lnTo>
                    <a:lnTo>
                      <a:pt x="53" y="43"/>
                    </a:lnTo>
                    <a:lnTo>
                      <a:pt x="53" y="62"/>
                    </a:lnTo>
                    <a:lnTo>
                      <a:pt x="48" y="81"/>
                    </a:lnTo>
                    <a:lnTo>
                      <a:pt x="41" y="100"/>
                    </a:lnTo>
                    <a:lnTo>
                      <a:pt x="32" y="114"/>
                    </a:lnTo>
                    <a:lnTo>
                      <a:pt x="16" y="129"/>
                    </a:lnTo>
                    <a:lnTo>
                      <a:pt x="0" y="138"/>
                    </a:lnTo>
                    <a:lnTo>
                      <a:pt x="6" y="150"/>
                    </a:lnTo>
                    <a:lnTo>
                      <a:pt x="25" y="138"/>
                    </a:lnTo>
                    <a:lnTo>
                      <a:pt x="40" y="122"/>
                    </a:lnTo>
                    <a:lnTo>
                      <a:pt x="53" y="106"/>
                    </a:lnTo>
                    <a:lnTo>
                      <a:pt x="60" y="83"/>
                    </a:lnTo>
                    <a:lnTo>
                      <a:pt x="63" y="62"/>
                    </a:lnTo>
                    <a:lnTo>
                      <a:pt x="63" y="43"/>
                    </a:lnTo>
                    <a:lnTo>
                      <a:pt x="60" y="21"/>
                    </a:lnTo>
                    <a:lnTo>
                      <a:pt x="50" y="0"/>
                    </a:lnTo>
                    <a:lnTo>
                      <a:pt x="50" y="0"/>
                    </a:lnTo>
                    <a:lnTo>
                      <a:pt x="4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65" name="Freeform 2005">
                <a:extLst>
                  <a:ext uri="{FF2B5EF4-FFF2-40B4-BE49-F238E27FC236}">
                    <a16:creationId xmlns:a16="http://schemas.microsoft.com/office/drawing/2014/main" id="{78C406D1-0D27-6BF6-6109-799189A2D614}"/>
                  </a:ext>
                </a:extLst>
              </p:cNvPr>
              <p:cNvSpPr>
                <a:spLocks/>
              </p:cNvSpPr>
              <p:nvPr/>
            </p:nvSpPr>
            <p:spPr bwMode="auto">
              <a:xfrm>
                <a:off x="4789" y="1961"/>
                <a:ext cx="50" cy="21"/>
              </a:xfrm>
              <a:custGeom>
                <a:avLst/>
                <a:gdLst>
                  <a:gd name="T0" fmla="*/ 6 w 150"/>
                  <a:gd name="T1" fmla="*/ 22 h 63"/>
                  <a:gd name="T2" fmla="*/ 23 w 150"/>
                  <a:gd name="T3" fmla="*/ 14 h 63"/>
                  <a:gd name="T4" fmla="*/ 43 w 150"/>
                  <a:gd name="T5" fmla="*/ 12 h 63"/>
                  <a:gd name="T6" fmla="*/ 62 w 150"/>
                  <a:gd name="T7" fmla="*/ 12 h 63"/>
                  <a:gd name="T8" fmla="*/ 80 w 150"/>
                  <a:gd name="T9" fmla="*/ 15 h 63"/>
                  <a:gd name="T10" fmla="*/ 99 w 150"/>
                  <a:gd name="T11" fmla="*/ 22 h 63"/>
                  <a:gd name="T12" fmla="*/ 113 w 150"/>
                  <a:gd name="T13" fmla="*/ 33 h 63"/>
                  <a:gd name="T14" fmla="*/ 129 w 150"/>
                  <a:gd name="T15" fmla="*/ 48 h 63"/>
                  <a:gd name="T16" fmla="*/ 139 w 150"/>
                  <a:gd name="T17" fmla="*/ 63 h 63"/>
                  <a:gd name="T18" fmla="*/ 150 w 150"/>
                  <a:gd name="T19" fmla="*/ 57 h 63"/>
                  <a:gd name="T20" fmla="*/ 138 w 150"/>
                  <a:gd name="T21" fmla="*/ 40 h 63"/>
                  <a:gd name="T22" fmla="*/ 121 w 150"/>
                  <a:gd name="T23" fmla="*/ 24 h 63"/>
                  <a:gd name="T24" fmla="*/ 105 w 150"/>
                  <a:gd name="T25" fmla="*/ 12 h 63"/>
                  <a:gd name="T26" fmla="*/ 84 w 150"/>
                  <a:gd name="T27" fmla="*/ 5 h 63"/>
                  <a:gd name="T28" fmla="*/ 62 w 150"/>
                  <a:gd name="T29" fmla="*/ 0 h 63"/>
                  <a:gd name="T30" fmla="*/ 43 w 150"/>
                  <a:gd name="T31" fmla="*/ 0 h 63"/>
                  <a:gd name="T32" fmla="*/ 21 w 150"/>
                  <a:gd name="T33" fmla="*/ 2 h 63"/>
                  <a:gd name="T34" fmla="*/ 0 w 150"/>
                  <a:gd name="T35" fmla="*/ 12 h 63"/>
                  <a:gd name="T36" fmla="*/ 6 w 150"/>
                  <a:gd name="T37"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63">
                    <a:moveTo>
                      <a:pt x="6" y="22"/>
                    </a:moveTo>
                    <a:lnTo>
                      <a:pt x="23" y="14"/>
                    </a:lnTo>
                    <a:lnTo>
                      <a:pt x="43" y="12"/>
                    </a:lnTo>
                    <a:lnTo>
                      <a:pt x="62" y="12"/>
                    </a:lnTo>
                    <a:lnTo>
                      <a:pt x="80" y="15"/>
                    </a:lnTo>
                    <a:lnTo>
                      <a:pt x="99" y="22"/>
                    </a:lnTo>
                    <a:lnTo>
                      <a:pt x="113" y="33"/>
                    </a:lnTo>
                    <a:lnTo>
                      <a:pt x="129" y="48"/>
                    </a:lnTo>
                    <a:lnTo>
                      <a:pt x="139" y="63"/>
                    </a:lnTo>
                    <a:lnTo>
                      <a:pt x="150" y="57"/>
                    </a:lnTo>
                    <a:lnTo>
                      <a:pt x="138" y="40"/>
                    </a:lnTo>
                    <a:lnTo>
                      <a:pt x="121" y="24"/>
                    </a:lnTo>
                    <a:lnTo>
                      <a:pt x="105" y="12"/>
                    </a:lnTo>
                    <a:lnTo>
                      <a:pt x="84" y="5"/>
                    </a:lnTo>
                    <a:lnTo>
                      <a:pt x="62" y="0"/>
                    </a:lnTo>
                    <a:lnTo>
                      <a:pt x="43" y="0"/>
                    </a:lnTo>
                    <a:lnTo>
                      <a:pt x="21" y="2"/>
                    </a:lnTo>
                    <a:lnTo>
                      <a:pt x="0" y="12"/>
                    </a:lnTo>
                    <a:lnTo>
                      <a:pt x="6"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66" name="Freeform 2006">
                <a:extLst>
                  <a:ext uri="{FF2B5EF4-FFF2-40B4-BE49-F238E27FC236}">
                    <a16:creationId xmlns:a16="http://schemas.microsoft.com/office/drawing/2014/main" id="{8A16E130-219D-D56D-60A9-E1C9B1D6ADFC}"/>
                  </a:ext>
                </a:extLst>
              </p:cNvPr>
              <p:cNvSpPr>
                <a:spLocks/>
              </p:cNvSpPr>
              <p:nvPr/>
            </p:nvSpPr>
            <p:spPr bwMode="auto">
              <a:xfrm>
                <a:off x="4769" y="1964"/>
                <a:ext cx="21" cy="51"/>
              </a:xfrm>
              <a:custGeom>
                <a:avLst/>
                <a:gdLst>
                  <a:gd name="T0" fmla="*/ 24 w 63"/>
                  <a:gd name="T1" fmla="*/ 147 h 153"/>
                  <a:gd name="T2" fmla="*/ 14 w 63"/>
                  <a:gd name="T3" fmla="*/ 128 h 153"/>
                  <a:gd name="T4" fmla="*/ 12 w 63"/>
                  <a:gd name="T5" fmla="*/ 108 h 153"/>
                  <a:gd name="T6" fmla="*/ 12 w 63"/>
                  <a:gd name="T7" fmla="*/ 88 h 153"/>
                  <a:gd name="T8" fmla="*/ 17 w 63"/>
                  <a:gd name="T9" fmla="*/ 69 h 153"/>
                  <a:gd name="T10" fmla="*/ 24 w 63"/>
                  <a:gd name="T11" fmla="*/ 53 h 153"/>
                  <a:gd name="T12" fmla="*/ 33 w 63"/>
                  <a:gd name="T13" fmla="*/ 36 h 153"/>
                  <a:gd name="T14" fmla="*/ 47 w 63"/>
                  <a:gd name="T15" fmla="*/ 21 h 153"/>
                  <a:gd name="T16" fmla="*/ 63 w 63"/>
                  <a:gd name="T17" fmla="*/ 12 h 153"/>
                  <a:gd name="T18" fmla="*/ 59 w 63"/>
                  <a:gd name="T19" fmla="*/ 0 h 153"/>
                  <a:gd name="T20" fmla="*/ 39 w 63"/>
                  <a:gd name="T21" fmla="*/ 13 h 153"/>
                  <a:gd name="T22" fmla="*/ 25 w 63"/>
                  <a:gd name="T23" fmla="*/ 31 h 153"/>
                  <a:gd name="T24" fmla="*/ 12 w 63"/>
                  <a:gd name="T25" fmla="*/ 47 h 153"/>
                  <a:gd name="T26" fmla="*/ 5 w 63"/>
                  <a:gd name="T27" fmla="*/ 67 h 153"/>
                  <a:gd name="T28" fmla="*/ 0 w 63"/>
                  <a:gd name="T29" fmla="*/ 88 h 153"/>
                  <a:gd name="T30" fmla="*/ 0 w 63"/>
                  <a:gd name="T31" fmla="*/ 108 h 153"/>
                  <a:gd name="T32" fmla="*/ 4 w 63"/>
                  <a:gd name="T33" fmla="*/ 130 h 153"/>
                  <a:gd name="T34" fmla="*/ 12 w 63"/>
                  <a:gd name="T35" fmla="*/ 153 h 153"/>
                  <a:gd name="T36" fmla="*/ 24 w 63"/>
                  <a:gd name="T37" fmla="*/ 14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153">
                    <a:moveTo>
                      <a:pt x="24" y="147"/>
                    </a:moveTo>
                    <a:lnTo>
                      <a:pt x="14" y="128"/>
                    </a:lnTo>
                    <a:lnTo>
                      <a:pt x="12" y="108"/>
                    </a:lnTo>
                    <a:lnTo>
                      <a:pt x="12" y="88"/>
                    </a:lnTo>
                    <a:lnTo>
                      <a:pt x="17" y="69"/>
                    </a:lnTo>
                    <a:lnTo>
                      <a:pt x="24" y="53"/>
                    </a:lnTo>
                    <a:lnTo>
                      <a:pt x="33" y="36"/>
                    </a:lnTo>
                    <a:lnTo>
                      <a:pt x="47" y="21"/>
                    </a:lnTo>
                    <a:lnTo>
                      <a:pt x="63" y="12"/>
                    </a:lnTo>
                    <a:lnTo>
                      <a:pt x="59" y="0"/>
                    </a:lnTo>
                    <a:lnTo>
                      <a:pt x="39" y="13"/>
                    </a:lnTo>
                    <a:lnTo>
                      <a:pt x="25" y="31"/>
                    </a:lnTo>
                    <a:lnTo>
                      <a:pt x="12" y="47"/>
                    </a:lnTo>
                    <a:lnTo>
                      <a:pt x="5" y="67"/>
                    </a:lnTo>
                    <a:lnTo>
                      <a:pt x="0" y="88"/>
                    </a:lnTo>
                    <a:lnTo>
                      <a:pt x="0" y="108"/>
                    </a:lnTo>
                    <a:lnTo>
                      <a:pt x="4" y="130"/>
                    </a:lnTo>
                    <a:lnTo>
                      <a:pt x="12" y="153"/>
                    </a:lnTo>
                    <a:lnTo>
                      <a:pt x="24"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67" name="Freeform 2007">
                <a:extLst>
                  <a:ext uri="{FF2B5EF4-FFF2-40B4-BE49-F238E27FC236}">
                    <a16:creationId xmlns:a16="http://schemas.microsoft.com/office/drawing/2014/main" id="{D17393FE-3156-FE7A-7FA1-61799B1637E0}"/>
                  </a:ext>
                </a:extLst>
              </p:cNvPr>
              <p:cNvSpPr>
                <a:spLocks/>
              </p:cNvSpPr>
              <p:nvPr/>
            </p:nvSpPr>
            <p:spPr bwMode="auto">
              <a:xfrm>
                <a:off x="4849" y="2132"/>
                <a:ext cx="71" cy="71"/>
              </a:xfrm>
              <a:custGeom>
                <a:avLst/>
                <a:gdLst>
                  <a:gd name="T0" fmla="*/ 90 w 213"/>
                  <a:gd name="T1" fmla="*/ 210 h 213"/>
                  <a:gd name="T2" fmla="*/ 111 w 213"/>
                  <a:gd name="T3" fmla="*/ 213 h 213"/>
                  <a:gd name="T4" fmla="*/ 131 w 213"/>
                  <a:gd name="T5" fmla="*/ 209 h 213"/>
                  <a:gd name="T6" fmla="*/ 151 w 213"/>
                  <a:gd name="T7" fmla="*/ 202 h 213"/>
                  <a:gd name="T8" fmla="*/ 168 w 213"/>
                  <a:gd name="T9" fmla="*/ 191 h 213"/>
                  <a:gd name="T10" fmla="*/ 184 w 213"/>
                  <a:gd name="T11" fmla="*/ 180 h 213"/>
                  <a:gd name="T12" fmla="*/ 195 w 213"/>
                  <a:gd name="T13" fmla="*/ 162 h 213"/>
                  <a:gd name="T14" fmla="*/ 205 w 213"/>
                  <a:gd name="T15" fmla="*/ 143 h 213"/>
                  <a:gd name="T16" fmla="*/ 211 w 213"/>
                  <a:gd name="T17" fmla="*/ 124 h 213"/>
                  <a:gd name="T18" fmla="*/ 213 w 213"/>
                  <a:gd name="T19" fmla="*/ 103 h 213"/>
                  <a:gd name="T20" fmla="*/ 209 w 213"/>
                  <a:gd name="T21" fmla="*/ 81 h 213"/>
                  <a:gd name="T22" fmla="*/ 204 w 213"/>
                  <a:gd name="T23" fmla="*/ 63 h 213"/>
                  <a:gd name="T24" fmla="*/ 193 w 213"/>
                  <a:gd name="T25" fmla="*/ 44 h 213"/>
                  <a:gd name="T26" fmla="*/ 180 w 213"/>
                  <a:gd name="T27" fmla="*/ 29 h 213"/>
                  <a:gd name="T28" fmla="*/ 164 w 213"/>
                  <a:gd name="T29" fmla="*/ 17 h 213"/>
                  <a:gd name="T30" fmla="*/ 145 w 213"/>
                  <a:gd name="T31" fmla="*/ 8 h 213"/>
                  <a:gd name="T32" fmla="*/ 124 w 213"/>
                  <a:gd name="T33" fmla="*/ 2 h 213"/>
                  <a:gd name="T34" fmla="*/ 103 w 213"/>
                  <a:gd name="T35" fmla="*/ 0 h 213"/>
                  <a:gd name="T36" fmla="*/ 83 w 213"/>
                  <a:gd name="T37" fmla="*/ 3 h 213"/>
                  <a:gd name="T38" fmla="*/ 63 w 213"/>
                  <a:gd name="T39" fmla="*/ 10 h 213"/>
                  <a:gd name="T40" fmla="*/ 46 w 213"/>
                  <a:gd name="T41" fmla="*/ 21 h 213"/>
                  <a:gd name="T42" fmla="*/ 30 w 213"/>
                  <a:gd name="T43" fmla="*/ 32 h 213"/>
                  <a:gd name="T44" fmla="*/ 17 w 213"/>
                  <a:gd name="T45" fmla="*/ 50 h 213"/>
                  <a:gd name="T46" fmla="*/ 8 w 213"/>
                  <a:gd name="T47" fmla="*/ 69 h 213"/>
                  <a:gd name="T48" fmla="*/ 2 w 213"/>
                  <a:gd name="T49" fmla="*/ 88 h 213"/>
                  <a:gd name="T50" fmla="*/ 0 w 213"/>
                  <a:gd name="T51" fmla="*/ 110 h 213"/>
                  <a:gd name="T52" fmla="*/ 3 w 213"/>
                  <a:gd name="T53" fmla="*/ 131 h 213"/>
                  <a:gd name="T54" fmla="*/ 10 w 213"/>
                  <a:gd name="T55" fmla="*/ 149 h 213"/>
                  <a:gd name="T56" fmla="*/ 21 w 213"/>
                  <a:gd name="T57" fmla="*/ 168 h 213"/>
                  <a:gd name="T58" fmla="*/ 35 w 213"/>
                  <a:gd name="T59" fmla="*/ 183 h 213"/>
                  <a:gd name="T60" fmla="*/ 50 w 213"/>
                  <a:gd name="T61" fmla="*/ 195 h 213"/>
                  <a:gd name="T62" fmla="*/ 69 w 213"/>
                  <a:gd name="T63" fmla="*/ 204 h 213"/>
                  <a:gd name="T64" fmla="*/ 90 w 213"/>
                  <a:gd name="T65" fmla="*/ 2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3">
                    <a:moveTo>
                      <a:pt x="90" y="210"/>
                    </a:moveTo>
                    <a:lnTo>
                      <a:pt x="111" y="213"/>
                    </a:lnTo>
                    <a:lnTo>
                      <a:pt x="131" y="209"/>
                    </a:lnTo>
                    <a:lnTo>
                      <a:pt x="151" y="202"/>
                    </a:lnTo>
                    <a:lnTo>
                      <a:pt x="168" y="191"/>
                    </a:lnTo>
                    <a:lnTo>
                      <a:pt x="184" y="180"/>
                    </a:lnTo>
                    <a:lnTo>
                      <a:pt x="195" y="162"/>
                    </a:lnTo>
                    <a:lnTo>
                      <a:pt x="205" y="143"/>
                    </a:lnTo>
                    <a:lnTo>
                      <a:pt x="211" y="124"/>
                    </a:lnTo>
                    <a:lnTo>
                      <a:pt x="213" y="103"/>
                    </a:lnTo>
                    <a:lnTo>
                      <a:pt x="209" y="81"/>
                    </a:lnTo>
                    <a:lnTo>
                      <a:pt x="204" y="63"/>
                    </a:lnTo>
                    <a:lnTo>
                      <a:pt x="193" y="44"/>
                    </a:lnTo>
                    <a:lnTo>
                      <a:pt x="180" y="29"/>
                    </a:lnTo>
                    <a:lnTo>
                      <a:pt x="164" y="17"/>
                    </a:lnTo>
                    <a:lnTo>
                      <a:pt x="145" y="8"/>
                    </a:lnTo>
                    <a:lnTo>
                      <a:pt x="124" y="2"/>
                    </a:lnTo>
                    <a:lnTo>
                      <a:pt x="103" y="0"/>
                    </a:lnTo>
                    <a:lnTo>
                      <a:pt x="83" y="3"/>
                    </a:lnTo>
                    <a:lnTo>
                      <a:pt x="63" y="10"/>
                    </a:lnTo>
                    <a:lnTo>
                      <a:pt x="46" y="21"/>
                    </a:lnTo>
                    <a:lnTo>
                      <a:pt x="30" y="32"/>
                    </a:lnTo>
                    <a:lnTo>
                      <a:pt x="17" y="50"/>
                    </a:lnTo>
                    <a:lnTo>
                      <a:pt x="8" y="69"/>
                    </a:lnTo>
                    <a:lnTo>
                      <a:pt x="2" y="88"/>
                    </a:lnTo>
                    <a:lnTo>
                      <a:pt x="0" y="110"/>
                    </a:lnTo>
                    <a:lnTo>
                      <a:pt x="3" y="131"/>
                    </a:lnTo>
                    <a:lnTo>
                      <a:pt x="10" y="149"/>
                    </a:lnTo>
                    <a:lnTo>
                      <a:pt x="21" y="168"/>
                    </a:lnTo>
                    <a:lnTo>
                      <a:pt x="35" y="183"/>
                    </a:lnTo>
                    <a:lnTo>
                      <a:pt x="50" y="195"/>
                    </a:lnTo>
                    <a:lnTo>
                      <a:pt x="69" y="204"/>
                    </a:lnTo>
                    <a:lnTo>
                      <a:pt x="90" y="210"/>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68" name="Freeform 2008">
                <a:extLst>
                  <a:ext uri="{FF2B5EF4-FFF2-40B4-BE49-F238E27FC236}">
                    <a16:creationId xmlns:a16="http://schemas.microsoft.com/office/drawing/2014/main" id="{F57DF099-54DE-9146-054F-3C2D7073F8C9}"/>
                  </a:ext>
                </a:extLst>
              </p:cNvPr>
              <p:cNvSpPr>
                <a:spLocks/>
              </p:cNvSpPr>
              <p:nvPr/>
            </p:nvSpPr>
            <p:spPr bwMode="auto">
              <a:xfrm>
                <a:off x="4879" y="2173"/>
                <a:ext cx="42" cy="32"/>
              </a:xfrm>
              <a:custGeom>
                <a:avLst/>
                <a:gdLst>
                  <a:gd name="T0" fmla="*/ 116 w 126"/>
                  <a:gd name="T1" fmla="*/ 0 h 94"/>
                  <a:gd name="T2" fmla="*/ 110 w 126"/>
                  <a:gd name="T3" fmla="*/ 18 h 94"/>
                  <a:gd name="T4" fmla="*/ 102 w 126"/>
                  <a:gd name="T5" fmla="*/ 36 h 94"/>
                  <a:gd name="T6" fmla="*/ 90 w 126"/>
                  <a:gd name="T7" fmla="*/ 51 h 94"/>
                  <a:gd name="T8" fmla="*/ 76 w 126"/>
                  <a:gd name="T9" fmla="*/ 64 h 94"/>
                  <a:gd name="T10" fmla="*/ 59 w 126"/>
                  <a:gd name="T11" fmla="*/ 73 h 94"/>
                  <a:gd name="T12" fmla="*/ 41 w 126"/>
                  <a:gd name="T13" fmla="*/ 80 h 94"/>
                  <a:gd name="T14" fmla="*/ 22 w 126"/>
                  <a:gd name="T15" fmla="*/ 83 h 94"/>
                  <a:gd name="T16" fmla="*/ 2 w 126"/>
                  <a:gd name="T17" fmla="*/ 82 h 94"/>
                  <a:gd name="T18" fmla="*/ 0 w 126"/>
                  <a:gd name="T19" fmla="*/ 93 h 94"/>
                  <a:gd name="T20" fmla="*/ 22 w 126"/>
                  <a:gd name="T21" fmla="*/ 94 h 94"/>
                  <a:gd name="T22" fmla="*/ 43 w 126"/>
                  <a:gd name="T23" fmla="*/ 91 h 94"/>
                  <a:gd name="T24" fmla="*/ 64 w 126"/>
                  <a:gd name="T25" fmla="*/ 84 h 94"/>
                  <a:gd name="T26" fmla="*/ 82 w 126"/>
                  <a:gd name="T27" fmla="*/ 73 h 94"/>
                  <a:gd name="T28" fmla="*/ 98 w 126"/>
                  <a:gd name="T29" fmla="*/ 60 h 94"/>
                  <a:gd name="T30" fmla="*/ 110 w 126"/>
                  <a:gd name="T31" fmla="*/ 43 h 94"/>
                  <a:gd name="T32" fmla="*/ 122 w 126"/>
                  <a:gd name="T33" fmla="*/ 23 h 94"/>
                  <a:gd name="T34" fmla="*/ 126 w 126"/>
                  <a:gd name="T35" fmla="*/ 3 h 94"/>
                  <a:gd name="T36" fmla="*/ 116 w 126"/>
                  <a:gd name="T3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94">
                    <a:moveTo>
                      <a:pt x="116" y="0"/>
                    </a:moveTo>
                    <a:lnTo>
                      <a:pt x="110" y="18"/>
                    </a:lnTo>
                    <a:lnTo>
                      <a:pt x="102" y="36"/>
                    </a:lnTo>
                    <a:lnTo>
                      <a:pt x="90" y="51"/>
                    </a:lnTo>
                    <a:lnTo>
                      <a:pt x="76" y="64"/>
                    </a:lnTo>
                    <a:lnTo>
                      <a:pt x="59" y="73"/>
                    </a:lnTo>
                    <a:lnTo>
                      <a:pt x="41" y="80"/>
                    </a:lnTo>
                    <a:lnTo>
                      <a:pt x="22" y="83"/>
                    </a:lnTo>
                    <a:lnTo>
                      <a:pt x="2" y="82"/>
                    </a:lnTo>
                    <a:lnTo>
                      <a:pt x="0" y="93"/>
                    </a:lnTo>
                    <a:lnTo>
                      <a:pt x="22" y="94"/>
                    </a:lnTo>
                    <a:lnTo>
                      <a:pt x="43" y="91"/>
                    </a:lnTo>
                    <a:lnTo>
                      <a:pt x="64" y="84"/>
                    </a:lnTo>
                    <a:lnTo>
                      <a:pt x="82" y="73"/>
                    </a:lnTo>
                    <a:lnTo>
                      <a:pt x="98" y="60"/>
                    </a:lnTo>
                    <a:lnTo>
                      <a:pt x="110" y="43"/>
                    </a:lnTo>
                    <a:lnTo>
                      <a:pt x="122" y="23"/>
                    </a:lnTo>
                    <a:lnTo>
                      <a:pt x="126" y="3"/>
                    </a:lnTo>
                    <a:lnTo>
                      <a:pt x="1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69" name="Freeform 2009">
                <a:extLst>
                  <a:ext uri="{FF2B5EF4-FFF2-40B4-BE49-F238E27FC236}">
                    <a16:creationId xmlns:a16="http://schemas.microsoft.com/office/drawing/2014/main" id="{38441720-65D5-8F24-2E61-96389A0EC224}"/>
                  </a:ext>
                </a:extLst>
              </p:cNvPr>
              <p:cNvSpPr>
                <a:spLocks/>
              </p:cNvSpPr>
              <p:nvPr/>
            </p:nvSpPr>
            <p:spPr bwMode="auto">
              <a:xfrm>
                <a:off x="4890" y="2131"/>
                <a:ext cx="32" cy="43"/>
              </a:xfrm>
              <a:custGeom>
                <a:avLst/>
                <a:gdLst>
                  <a:gd name="T0" fmla="*/ 0 w 95"/>
                  <a:gd name="T1" fmla="*/ 12 h 129"/>
                  <a:gd name="T2" fmla="*/ 21 w 95"/>
                  <a:gd name="T3" fmla="*/ 16 h 129"/>
                  <a:gd name="T4" fmla="*/ 39 w 95"/>
                  <a:gd name="T5" fmla="*/ 26 h 129"/>
                  <a:gd name="T6" fmla="*/ 52 w 95"/>
                  <a:gd name="T7" fmla="*/ 36 h 129"/>
                  <a:gd name="T8" fmla="*/ 67 w 95"/>
                  <a:gd name="T9" fmla="*/ 52 h 129"/>
                  <a:gd name="T10" fmla="*/ 75 w 95"/>
                  <a:gd name="T11" fmla="*/ 69 h 129"/>
                  <a:gd name="T12" fmla="*/ 81 w 95"/>
                  <a:gd name="T13" fmla="*/ 87 h 129"/>
                  <a:gd name="T14" fmla="*/ 83 w 95"/>
                  <a:gd name="T15" fmla="*/ 107 h 129"/>
                  <a:gd name="T16" fmla="*/ 82 w 95"/>
                  <a:gd name="T17" fmla="*/ 126 h 129"/>
                  <a:gd name="T18" fmla="*/ 94 w 95"/>
                  <a:gd name="T19" fmla="*/ 129 h 129"/>
                  <a:gd name="T20" fmla="*/ 95 w 95"/>
                  <a:gd name="T21" fmla="*/ 107 h 129"/>
                  <a:gd name="T22" fmla="*/ 91 w 95"/>
                  <a:gd name="T23" fmla="*/ 84 h 129"/>
                  <a:gd name="T24" fmla="*/ 87 w 95"/>
                  <a:gd name="T25" fmla="*/ 64 h 129"/>
                  <a:gd name="T26" fmla="*/ 75 w 95"/>
                  <a:gd name="T27" fmla="*/ 46 h 129"/>
                  <a:gd name="T28" fmla="*/ 61 w 95"/>
                  <a:gd name="T29" fmla="*/ 28 h 129"/>
                  <a:gd name="T30" fmla="*/ 44 w 95"/>
                  <a:gd name="T31" fmla="*/ 16 h 129"/>
                  <a:gd name="T32" fmla="*/ 23 w 95"/>
                  <a:gd name="T33" fmla="*/ 6 h 129"/>
                  <a:gd name="T34" fmla="*/ 3 w 95"/>
                  <a:gd name="T35" fmla="*/ 0 h 129"/>
                  <a:gd name="T36" fmla="*/ 0 w 95"/>
                  <a:gd name="T37" fmla="*/ 1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5" h="129">
                    <a:moveTo>
                      <a:pt x="0" y="12"/>
                    </a:moveTo>
                    <a:lnTo>
                      <a:pt x="21" y="16"/>
                    </a:lnTo>
                    <a:lnTo>
                      <a:pt x="39" y="26"/>
                    </a:lnTo>
                    <a:lnTo>
                      <a:pt x="52" y="36"/>
                    </a:lnTo>
                    <a:lnTo>
                      <a:pt x="67" y="52"/>
                    </a:lnTo>
                    <a:lnTo>
                      <a:pt x="75" y="69"/>
                    </a:lnTo>
                    <a:lnTo>
                      <a:pt x="81" y="87"/>
                    </a:lnTo>
                    <a:lnTo>
                      <a:pt x="83" y="107"/>
                    </a:lnTo>
                    <a:lnTo>
                      <a:pt x="82" y="126"/>
                    </a:lnTo>
                    <a:lnTo>
                      <a:pt x="94" y="129"/>
                    </a:lnTo>
                    <a:lnTo>
                      <a:pt x="95" y="107"/>
                    </a:lnTo>
                    <a:lnTo>
                      <a:pt x="91" y="84"/>
                    </a:lnTo>
                    <a:lnTo>
                      <a:pt x="87" y="64"/>
                    </a:lnTo>
                    <a:lnTo>
                      <a:pt x="75" y="46"/>
                    </a:lnTo>
                    <a:lnTo>
                      <a:pt x="61" y="28"/>
                    </a:lnTo>
                    <a:lnTo>
                      <a:pt x="44" y="16"/>
                    </a:lnTo>
                    <a:lnTo>
                      <a:pt x="23" y="6"/>
                    </a:lnTo>
                    <a:lnTo>
                      <a:pt x="3"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70" name="Freeform 2010">
                <a:extLst>
                  <a:ext uri="{FF2B5EF4-FFF2-40B4-BE49-F238E27FC236}">
                    <a16:creationId xmlns:a16="http://schemas.microsoft.com/office/drawing/2014/main" id="{5EC1A241-FE6E-EA00-DFE6-B46B7C80F76B}"/>
                  </a:ext>
                </a:extLst>
              </p:cNvPr>
              <p:cNvSpPr>
                <a:spLocks/>
              </p:cNvSpPr>
              <p:nvPr/>
            </p:nvSpPr>
            <p:spPr bwMode="auto">
              <a:xfrm>
                <a:off x="4848" y="2131"/>
                <a:ext cx="43" cy="31"/>
              </a:xfrm>
              <a:custGeom>
                <a:avLst/>
                <a:gdLst>
                  <a:gd name="T0" fmla="*/ 11 w 128"/>
                  <a:gd name="T1" fmla="*/ 95 h 95"/>
                  <a:gd name="T2" fmla="*/ 16 w 128"/>
                  <a:gd name="T3" fmla="*/ 75 h 95"/>
                  <a:gd name="T4" fmla="*/ 25 w 128"/>
                  <a:gd name="T5" fmla="*/ 57 h 95"/>
                  <a:gd name="T6" fmla="*/ 38 w 128"/>
                  <a:gd name="T7" fmla="*/ 42 h 95"/>
                  <a:gd name="T8" fmla="*/ 52 w 128"/>
                  <a:gd name="T9" fmla="*/ 29 h 95"/>
                  <a:gd name="T10" fmla="*/ 69 w 128"/>
                  <a:gd name="T11" fmla="*/ 21 h 95"/>
                  <a:gd name="T12" fmla="*/ 87 w 128"/>
                  <a:gd name="T13" fmla="*/ 14 h 95"/>
                  <a:gd name="T14" fmla="*/ 106 w 128"/>
                  <a:gd name="T15" fmla="*/ 11 h 95"/>
                  <a:gd name="T16" fmla="*/ 126 w 128"/>
                  <a:gd name="T17" fmla="*/ 13 h 95"/>
                  <a:gd name="T18" fmla="*/ 128 w 128"/>
                  <a:gd name="T19" fmla="*/ 1 h 95"/>
                  <a:gd name="T20" fmla="*/ 106 w 128"/>
                  <a:gd name="T21" fmla="*/ 0 h 95"/>
                  <a:gd name="T22" fmla="*/ 85 w 128"/>
                  <a:gd name="T23" fmla="*/ 2 h 95"/>
                  <a:gd name="T24" fmla="*/ 64 w 128"/>
                  <a:gd name="T25" fmla="*/ 9 h 95"/>
                  <a:gd name="T26" fmla="*/ 46 w 128"/>
                  <a:gd name="T27" fmla="*/ 21 h 95"/>
                  <a:gd name="T28" fmla="*/ 29 w 128"/>
                  <a:gd name="T29" fmla="*/ 34 h 95"/>
                  <a:gd name="T30" fmla="*/ 16 w 128"/>
                  <a:gd name="T31" fmla="*/ 52 h 95"/>
                  <a:gd name="T32" fmla="*/ 5 w 128"/>
                  <a:gd name="T33" fmla="*/ 70 h 95"/>
                  <a:gd name="T34" fmla="*/ 0 w 128"/>
                  <a:gd name="T35" fmla="*/ 91 h 95"/>
                  <a:gd name="T36" fmla="*/ 11 w 128"/>
                  <a:gd name="T3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95">
                    <a:moveTo>
                      <a:pt x="11" y="95"/>
                    </a:moveTo>
                    <a:lnTo>
                      <a:pt x="16" y="75"/>
                    </a:lnTo>
                    <a:lnTo>
                      <a:pt x="25" y="57"/>
                    </a:lnTo>
                    <a:lnTo>
                      <a:pt x="38" y="42"/>
                    </a:lnTo>
                    <a:lnTo>
                      <a:pt x="52" y="29"/>
                    </a:lnTo>
                    <a:lnTo>
                      <a:pt x="69" y="21"/>
                    </a:lnTo>
                    <a:lnTo>
                      <a:pt x="87" y="14"/>
                    </a:lnTo>
                    <a:lnTo>
                      <a:pt x="106" y="11"/>
                    </a:lnTo>
                    <a:lnTo>
                      <a:pt x="126" y="13"/>
                    </a:lnTo>
                    <a:lnTo>
                      <a:pt x="128" y="1"/>
                    </a:lnTo>
                    <a:lnTo>
                      <a:pt x="106" y="0"/>
                    </a:lnTo>
                    <a:lnTo>
                      <a:pt x="85" y="2"/>
                    </a:lnTo>
                    <a:lnTo>
                      <a:pt x="64" y="9"/>
                    </a:lnTo>
                    <a:lnTo>
                      <a:pt x="46" y="21"/>
                    </a:lnTo>
                    <a:lnTo>
                      <a:pt x="29" y="34"/>
                    </a:lnTo>
                    <a:lnTo>
                      <a:pt x="16" y="52"/>
                    </a:lnTo>
                    <a:lnTo>
                      <a:pt x="5" y="70"/>
                    </a:lnTo>
                    <a:lnTo>
                      <a:pt x="0" y="91"/>
                    </a:lnTo>
                    <a:lnTo>
                      <a:pt x="11"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71" name="Freeform 2011">
                <a:extLst>
                  <a:ext uri="{FF2B5EF4-FFF2-40B4-BE49-F238E27FC236}">
                    <a16:creationId xmlns:a16="http://schemas.microsoft.com/office/drawing/2014/main" id="{17D3C7A4-E288-3948-DABB-4188F74EF600}"/>
                  </a:ext>
                </a:extLst>
              </p:cNvPr>
              <p:cNvSpPr>
                <a:spLocks/>
              </p:cNvSpPr>
              <p:nvPr/>
            </p:nvSpPr>
            <p:spPr bwMode="auto">
              <a:xfrm>
                <a:off x="4847" y="2161"/>
                <a:ext cx="32" cy="43"/>
              </a:xfrm>
              <a:custGeom>
                <a:avLst/>
                <a:gdLst>
                  <a:gd name="T0" fmla="*/ 96 w 96"/>
                  <a:gd name="T1" fmla="*/ 117 h 129"/>
                  <a:gd name="T2" fmla="*/ 75 w 96"/>
                  <a:gd name="T3" fmla="*/ 113 h 129"/>
                  <a:gd name="T4" fmla="*/ 59 w 96"/>
                  <a:gd name="T5" fmla="*/ 104 h 129"/>
                  <a:gd name="T6" fmla="*/ 45 w 96"/>
                  <a:gd name="T7" fmla="*/ 93 h 129"/>
                  <a:gd name="T8" fmla="*/ 31 w 96"/>
                  <a:gd name="T9" fmla="*/ 79 h 129"/>
                  <a:gd name="T10" fmla="*/ 21 w 96"/>
                  <a:gd name="T11" fmla="*/ 60 h 129"/>
                  <a:gd name="T12" fmla="*/ 14 w 96"/>
                  <a:gd name="T13" fmla="*/ 42 h 129"/>
                  <a:gd name="T14" fmla="*/ 12 w 96"/>
                  <a:gd name="T15" fmla="*/ 23 h 129"/>
                  <a:gd name="T16" fmla="*/ 13 w 96"/>
                  <a:gd name="T17" fmla="*/ 3 h 129"/>
                  <a:gd name="T18" fmla="*/ 1 w 96"/>
                  <a:gd name="T19" fmla="*/ 0 h 129"/>
                  <a:gd name="T20" fmla="*/ 0 w 96"/>
                  <a:gd name="T21" fmla="*/ 23 h 129"/>
                  <a:gd name="T22" fmla="*/ 4 w 96"/>
                  <a:gd name="T23" fmla="*/ 46 h 129"/>
                  <a:gd name="T24" fmla="*/ 11 w 96"/>
                  <a:gd name="T25" fmla="*/ 65 h 129"/>
                  <a:gd name="T26" fmla="*/ 21 w 96"/>
                  <a:gd name="T27" fmla="*/ 85 h 129"/>
                  <a:gd name="T28" fmla="*/ 36 w 96"/>
                  <a:gd name="T29" fmla="*/ 101 h 129"/>
                  <a:gd name="T30" fmla="*/ 53 w 96"/>
                  <a:gd name="T31" fmla="*/ 113 h 129"/>
                  <a:gd name="T32" fmla="*/ 72 w 96"/>
                  <a:gd name="T33" fmla="*/ 123 h 129"/>
                  <a:gd name="T34" fmla="*/ 94 w 96"/>
                  <a:gd name="T35" fmla="*/ 129 h 129"/>
                  <a:gd name="T36" fmla="*/ 96 w 96"/>
                  <a:gd name="T37"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129">
                    <a:moveTo>
                      <a:pt x="96" y="117"/>
                    </a:moveTo>
                    <a:lnTo>
                      <a:pt x="75" y="113"/>
                    </a:lnTo>
                    <a:lnTo>
                      <a:pt x="59" y="104"/>
                    </a:lnTo>
                    <a:lnTo>
                      <a:pt x="45" y="93"/>
                    </a:lnTo>
                    <a:lnTo>
                      <a:pt x="31" y="79"/>
                    </a:lnTo>
                    <a:lnTo>
                      <a:pt x="21" y="60"/>
                    </a:lnTo>
                    <a:lnTo>
                      <a:pt x="14" y="42"/>
                    </a:lnTo>
                    <a:lnTo>
                      <a:pt x="12" y="23"/>
                    </a:lnTo>
                    <a:lnTo>
                      <a:pt x="13" y="3"/>
                    </a:lnTo>
                    <a:lnTo>
                      <a:pt x="1" y="0"/>
                    </a:lnTo>
                    <a:lnTo>
                      <a:pt x="0" y="23"/>
                    </a:lnTo>
                    <a:lnTo>
                      <a:pt x="4" y="46"/>
                    </a:lnTo>
                    <a:lnTo>
                      <a:pt x="11" y="65"/>
                    </a:lnTo>
                    <a:lnTo>
                      <a:pt x="21" y="85"/>
                    </a:lnTo>
                    <a:lnTo>
                      <a:pt x="36" y="101"/>
                    </a:lnTo>
                    <a:lnTo>
                      <a:pt x="53" y="113"/>
                    </a:lnTo>
                    <a:lnTo>
                      <a:pt x="72" y="123"/>
                    </a:lnTo>
                    <a:lnTo>
                      <a:pt x="94" y="129"/>
                    </a:lnTo>
                    <a:lnTo>
                      <a:pt x="96"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72" name="Freeform 2012">
                <a:extLst>
                  <a:ext uri="{FF2B5EF4-FFF2-40B4-BE49-F238E27FC236}">
                    <a16:creationId xmlns:a16="http://schemas.microsoft.com/office/drawing/2014/main" id="{9DC644B4-F18A-85DB-B6FA-67578F9CAE3C}"/>
                  </a:ext>
                </a:extLst>
              </p:cNvPr>
              <p:cNvSpPr>
                <a:spLocks/>
              </p:cNvSpPr>
              <p:nvPr/>
            </p:nvSpPr>
            <p:spPr bwMode="auto">
              <a:xfrm>
                <a:off x="4940" y="1957"/>
                <a:ext cx="71" cy="71"/>
              </a:xfrm>
              <a:custGeom>
                <a:avLst/>
                <a:gdLst>
                  <a:gd name="T0" fmla="*/ 211 w 211"/>
                  <a:gd name="T1" fmla="*/ 115 h 211"/>
                  <a:gd name="T2" fmla="*/ 211 w 211"/>
                  <a:gd name="T3" fmla="*/ 94 h 211"/>
                  <a:gd name="T4" fmla="*/ 206 w 211"/>
                  <a:gd name="T5" fmla="*/ 74 h 211"/>
                  <a:gd name="T6" fmla="*/ 198 w 211"/>
                  <a:gd name="T7" fmla="*/ 53 h 211"/>
                  <a:gd name="T8" fmla="*/ 186 w 211"/>
                  <a:gd name="T9" fmla="*/ 38 h 211"/>
                  <a:gd name="T10" fmla="*/ 172 w 211"/>
                  <a:gd name="T11" fmla="*/ 24 h 211"/>
                  <a:gd name="T12" fmla="*/ 153 w 211"/>
                  <a:gd name="T13" fmla="*/ 12 h 211"/>
                  <a:gd name="T14" fmla="*/ 136 w 211"/>
                  <a:gd name="T15" fmla="*/ 5 h 211"/>
                  <a:gd name="T16" fmla="*/ 114 w 211"/>
                  <a:gd name="T17" fmla="*/ 0 h 211"/>
                  <a:gd name="T18" fmla="*/ 93 w 211"/>
                  <a:gd name="T19" fmla="*/ 0 h 211"/>
                  <a:gd name="T20" fmla="*/ 73 w 211"/>
                  <a:gd name="T21" fmla="*/ 5 h 211"/>
                  <a:gd name="T22" fmla="*/ 53 w 211"/>
                  <a:gd name="T23" fmla="*/ 13 h 211"/>
                  <a:gd name="T24" fmla="*/ 38 w 211"/>
                  <a:gd name="T25" fmla="*/ 25 h 211"/>
                  <a:gd name="T26" fmla="*/ 22 w 211"/>
                  <a:gd name="T27" fmla="*/ 39 h 211"/>
                  <a:gd name="T28" fmla="*/ 12 w 211"/>
                  <a:gd name="T29" fmla="*/ 58 h 211"/>
                  <a:gd name="T30" fmla="*/ 5 w 211"/>
                  <a:gd name="T31" fmla="*/ 76 h 211"/>
                  <a:gd name="T32" fmla="*/ 0 w 211"/>
                  <a:gd name="T33" fmla="*/ 97 h 211"/>
                  <a:gd name="T34" fmla="*/ 0 w 211"/>
                  <a:gd name="T35" fmla="*/ 119 h 211"/>
                  <a:gd name="T36" fmla="*/ 6 w 211"/>
                  <a:gd name="T37" fmla="*/ 138 h 211"/>
                  <a:gd name="T38" fmla="*/ 13 w 211"/>
                  <a:gd name="T39" fmla="*/ 158 h 211"/>
                  <a:gd name="T40" fmla="*/ 26 w 211"/>
                  <a:gd name="T41" fmla="*/ 175 h 211"/>
                  <a:gd name="T42" fmla="*/ 40 w 211"/>
                  <a:gd name="T43" fmla="*/ 189 h 211"/>
                  <a:gd name="T44" fmla="*/ 57 w 211"/>
                  <a:gd name="T45" fmla="*/ 200 h 211"/>
                  <a:gd name="T46" fmla="*/ 75 w 211"/>
                  <a:gd name="T47" fmla="*/ 207 h 211"/>
                  <a:gd name="T48" fmla="*/ 97 w 211"/>
                  <a:gd name="T49" fmla="*/ 211 h 211"/>
                  <a:gd name="T50" fmla="*/ 118 w 211"/>
                  <a:gd name="T51" fmla="*/ 211 h 211"/>
                  <a:gd name="T52" fmla="*/ 138 w 211"/>
                  <a:gd name="T53" fmla="*/ 205 h 211"/>
                  <a:gd name="T54" fmla="*/ 158 w 211"/>
                  <a:gd name="T55" fmla="*/ 198 h 211"/>
                  <a:gd name="T56" fmla="*/ 173 w 211"/>
                  <a:gd name="T57" fmla="*/ 185 h 211"/>
                  <a:gd name="T58" fmla="*/ 189 w 211"/>
                  <a:gd name="T59" fmla="*/ 171 h 211"/>
                  <a:gd name="T60" fmla="*/ 199 w 211"/>
                  <a:gd name="T61" fmla="*/ 155 h 211"/>
                  <a:gd name="T62" fmla="*/ 206 w 211"/>
                  <a:gd name="T63" fmla="*/ 136 h 211"/>
                  <a:gd name="T64" fmla="*/ 211 w 211"/>
                  <a:gd name="T65" fmla="*/ 11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1">
                    <a:moveTo>
                      <a:pt x="211" y="115"/>
                    </a:moveTo>
                    <a:lnTo>
                      <a:pt x="211" y="94"/>
                    </a:lnTo>
                    <a:lnTo>
                      <a:pt x="206" y="74"/>
                    </a:lnTo>
                    <a:lnTo>
                      <a:pt x="198" y="53"/>
                    </a:lnTo>
                    <a:lnTo>
                      <a:pt x="186" y="38"/>
                    </a:lnTo>
                    <a:lnTo>
                      <a:pt x="172" y="24"/>
                    </a:lnTo>
                    <a:lnTo>
                      <a:pt x="153" y="12"/>
                    </a:lnTo>
                    <a:lnTo>
                      <a:pt x="136" y="5"/>
                    </a:lnTo>
                    <a:lnTo>
                      <a:pt x="114" y="0"/>
                    </a:lnTo>
                    <a:lnTo>
                      <a:pt x="93" y="0"/>
                    </a:lnTo>
                    <a:lnTo>
                      <a:pt x="73" y="5"/>
                    </a:lnTo>
                    <a:lnTo>
                      <a:pt x="53" y="13"/>
                    </a:lnTo>
                    <a:lnTo>
                      <a:pt x="38" y="25"/>
                    </a:lnTo>
                    <a:lnTo>
                      <a:pt x="22" y="39"/>
                    </a:lnTo>
                    <a:lnTo>
                      <a:pt x="12" y="58"/>
                    </a:lnTo>
                    <a:lnTo>
                      <a:pt x="5" y="76"/>
                    </a:lnTo>
                    <a:lnTo>
                      <a:pt x="0" y="97"/>
                    </a:lnTo>
                    <a:lnTo>
                      <a:pt x="0" y="119"/>
                    </a:lnTo>
                    <a:lnTo>
                      <a:pt x="6" y="138"/>
                    </a:lnTo>
                    <a:lnTo>
                      <a:pt x="13" y="158"/>
                    </a:lnTo>
                    <a:lnTo>
                      <a:pt x="26" y="175"/>
                    </a:lnTo>
                    <a:lnTo>
                      <a:pt x="40" y="189"/>
                    </a:lnTo>
                    <a:lnTo>
                      <a:pt x="57" y="200"/>
                    </a:lnTo>
                    <a:lnTo>
                      <a:pt x="75" y="207"/>
                    </a:lnTo>
                    <a:lnTo>
                      <a:pt x="97" y="211"/>
                    </a:lnTo>
                    <a:lnTo>
                      <a:pt x="118" y="211"/>
                    </a:lnTo>
                    <a:lnTo>
                      <a:pt x="138" y="205"/>
                    </a:lnTo>
                    <a:lnTo>
                      <a:pt x="158" y="198"/>
                    </a:lnTo>
                    <a:lnTo>
                      <a:pt x="173" y="185"/>
                    </a:lnTo>
                    <a:lnTo>
                      <a:pt x="189" y="171"/>
                    </a:lnTo>
                    <a:lnTo>
                      <a:pt x="199" y="155"/>
                    </a:lnTo>
                    <a:lnTo>
                      <a:pt x="206" y="136"/>
                    </a:lnTo>
                    <a:lnTo>
                      <a:pt x="211" y="115"/>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73" name="Freeform 2013">
                <a:extLst>
                  <a:ext uri="{FF2B5EF4-FFF2-40B4-BE49-F238E27FC236}">
                    <a16:creationId xmlns:a16="http://schemas.microsoft.com/office/drawing/2014/main" id="{9D282D7F-9721-24AA-6ED9-E01282BFCB40}"/>
                  </a:ext>
                </a:extLst>
              </p:cNvPr>
              <p:cNvSpPr>
                <a:spLocks/>
              </p:cNvSpPr>
              <p:nvPr/>
            </p:nvSpPr>
            <p:spPr bwMode="auto">
              <a:xfrm>
                <a:off x="4978" y="1955"/>
                <a:ext cx="34" cy="40"/>
              </a:xfrm>
              <a:custGeom>
                <a:avLst/>
                <a:gdLst>
                  <a:gd name="T0" fmla="*/ 0 w 102"/>
                  <a:gd name="T1" fmla="*/ 12 h 120"/>
                  <a:gd name="T2" fmla="*/ 20 w 102"/>
                  <a:gd name="T3" fmla="*/ 17 h 120"/>
                  <a:gd name="T4" fmla="*/ 37 w 102"/>
                  <a:gd name="T5" fmla="*/ 24 h 120"/>
                  <a:gd name="T6" fmla="*/ 55 w 102"/>
                  <a:gd name="T7" fmla="*/ 33 h 120"/>
                  <a:gd name="T8" fmla="*/ 68 w 102"/>
                  <a:gd name="T9" fmla="*/ 48 h 120"/>
                  <a:gd name="T10" fmla="*/ 79 w 102"/>
                  <a:gd name="T11" fmla="*/ 61 h 120"/>
                  <a:gd name="T12" fmla="*/ 86 w 102"/>
                  <a:gd name="T13" fmla="*/ 81 h 120"/>
                  <a:gd name="T14" fmla="*/ 90 w 102"/>
                  <a:gd name="T15" fmla="*/ 99 h 120"/>
                  <a:gd name="T16" fmla="*/ 90 w 102"/>
                  <a:gd name="T17" fmla="*/ 120 h 120"/>
                  <a:gd name="T18" fmla="*/ 102 w 102"/>
                  <a:gd name="T19" fmla="*/ 120 h 120"/>
                  <a:gd name="T20" fmla="*/ 102 w 102"/>
                  <a:gd name="T21" fmla="*/ 99 h 120"/>
                  <a:gd name="T22" fmla="*/ 97 w 102"/>
                  <a:gd name="T23" fmla="*/ 78 h 120"/>
                  <a:gd name="T24" fmla="*/ 87 w 102"/>
                  <a:gd name="T25" fmla="*/ 57 h 120"/>
                  <a:gd name="T26" fmla="*/ 76 w 102"/>
                  <a:gd name="T27" fmla="*/ 39 h 120"/>
                  <a:gd name="T28" fmla="*/ 61 w 102"/>
                  <a:gd name="T29" fmla="*/ 25 h 120"/>
                  <a:gd name="T30" fmla="*/ 42 w 102"/>
                  <a:gd name="T31" fmla="*/ 12 h 120"/>
                  <a:gd name="T32" fmla="*/ 22 w 102"/>
                  <a:gd name="T33" fmla="*/ 5 h 120"/>
                  <a:gd name="T34" fmla="*/ 0 w 102"/>
                  <a:gd name="T35" fmla="*/ 0 h 120"/>
                  <a:gd name="T36" fmla="*/ 0 w 102"/>
                  <a:gd name="T37" fmla="*/ 1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20">
                    <a:moveTo>
                      <a:pt x="0" y="12"/>
                    </a:moveTo>
                    <a:lnTo>
                      <a:pt x="20" y="17"/>
                    </a:lnTo>
                    <a:lnTo>
                      <a:pt x="37" y="24"/>
                    </a:lnTo>
                    <a:lnTo>
                      <a:pt x="55" y="33"/>
                    </a:lnTo>
                    <a:lnTo>
                      <a:pt x="68" y="48"/>
                    </a:lnTo>
                    <a:lnTo>
                      <a:pt x="79" y="61"/>
                    </a:lnTo>
                    <a:lnTo>
                      <a:pt x="86" y="81"/>
                    </a:lnTo>
                    <a:lnTo>
                      <a:pt x="90" y="99"/>
                    </a:lnTo>
                    <a:lnTo>
                      <a:pt x="90" y="120"/>
                    </a:lnTo>
                    <a:lnTo>
                      <a:pt x="102" y="120"/>
                    </a:lnTo>
                    <a:lnTo>
                      <a:pt x="102" y="99"/>
                    </a:lnTo>
                    <a:lnTo>
                      <a:pt x="97" y="78"/>
                    </a:lnTo>
                    <a:lnTo>
                      <a:pt x="87" y="57"/>
                    </a:lnTo>
                    <a:lnTo>
                      <a:pt x="76" y="39"/>
                    </a:lnTo>
                    <a:lnTo>
                      <a:pt x="61" y="25"/>
                    </a:lnTo>
                    <a:lnTo>
                      <a:pt x="42" y="12"/>
                    </a:lnTo>
                    <a:lnTo>
                      <a:pt x="22" y="5"/>
                    </a:lnTo>
                    <a:lnTo>
                      <a:pt x="0"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74" name="Freeform 2014">
                <a:extLst>
                  <a:ext uri="{FF2B5EF4-FFF2-40B4-BE49-F238E27FC236}">
                    <a16:creationId xmlns:a16="http://schemas.microsoft.com/office/drawing/2014/main" id="{00A5918C-F08C-16F1-DCE9-0F663424DEC3}"/>
                  </a:ext>
                </a:extLst>
              </p:cNvPr>
              <p:cNvSpPr>
                <a:spLocks/>
              </p:cNvSpPr>
              <p:nvPr/>
            </p:nvSpPr>
            <p:spPr bwMode="auto">
              <a:xfrm>
                <a:off x="4938" y="1956"/>
                <a:ext cx="40" cy="34"/>
              </a:xfrm>
              <a:custGeom>
                <a:avLst/>
                <a:gdLst>
                  <a:gd name="T0" fmla="*/ 12 w 119"/>
                  <a:gd name="T1" fmla="*/ 101 h 101"/>
                  <a:gd name="T2" fmla="*/ 16 w 119"/>
                  <a:gd name="T3" fmla="*/ 82 h 101"/>
                  <a:gd name="T4" fmla="*/ 23 w 119"/>
                  <a:gd name="T5" fmla="*/ 64 h 101"/>
                  <a:gd name="T6" fmla="*/ 33 w 119"/>
                  <a:gd name="T7" fmla="*/ 46 h 101"/>
                  <a:gd name="T8" fmla="*/ 48 w 119"/>
                  <a:gd name="T9" fmla="*/ 34 h 101"/>
                  <a:gd name="T10" fmla="*/ 61 w 119"/>
                  <a:gd name="T11" fmla="*/ 22 h 101"/>
                  <a:gd name="T12" fmla="*/ 81 w 119"/>
                  <a:gd name="T13" fmla="*/ 15 h 101"/>
                  <a:gd name="T14" fmla="*/ 98 w 119"/>
                  <a:gd name="T15" fmla="*/ 11 h 101"/>
                  <a:gd name="T16" fmla="*/ 119 w 119"/>
                  <a:gd name="T17" fmla="*/ 11 h 101"/>
                  <a:gd name="T18" fmla="*/ 119 w 119"/>
                  <a:gd name="T19" fmla="*/ 0 h 101"/>
                  <a:gd name="T20" fmla="*/ 98 w 119"/>
                  <a:gd name="T21" fmla="*/ 0 h 101"/>
                  <a:gd name="T22" fmla="*/ 77 w 119"/>
                  <a:gd name="T23" fmla="*/ 4 h 101"/>
                  <a:gd name="T24" fmla="*/ 56 w 119"/>
                  <a:gd name="T25" fmla="*/ 14 h 101"/>
                  <a:gd name="T26" fmla="*/ 39 w 119"/>
                  <a:gd name="T27" fmla="*/ 25 h 101"/>
                  <a:gd name="T28" fmla="*/ 25 w 119"/>
                  <a:gd name="T29" fmla="*/ 41 h 101"/>
                  <a:gd name="T30" fmla="*/ 12 w 119"/>
                  <a:gd name="T31" fmla="*/ 58 h 101"/>
                  <a:gd name="T32" fmla="*/ 5 w 119"/>
                  <a:gd name="T33" fmla="*/ 79 h 101"/>
                  <a:gd name="T34" fmla="*/ 0 w 119"/>
                  <a:gd name="T35" fmla="*/ 101 h 101"/>
                  <a:gd name="T36" fmla="*/ 12 w 119"/>
                  <a:gd name="T3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101">
                    <a:moveTo>
                      <a:pt x="12" y="101"/>
                    </a:moveTo>
                    <a:lnTo>
                      <a:pt x="16" y="82"/>
                    </a:lnTo>
                    <a:lnTo>
                      <a:pt x="23" y="64"/>
                    </a:lnTo>
                    <a:lnTo>
                      <a:pt x="33" y="46"/>
                    </a:lnTo>
                    <a:lnTo>
                      <a:pt x="48" y="34"/>
                    </a:lnTo>
                    <a:lnTo>
                      <a:pt x="61" y="22"/>
                    </a:lnTo>
                    <a:lnTo>
                      <a:pt x="81" y="15"/>
                    </a:lnTo>
                    <a:lnTo>
                      <a:pt x="98" y="11"/>
                    </a:lnTo>
                    <a:lnTo>
                      <a:pt x="119" y="11"/>
                    </a:lnTo>
                    <a:lnTo>
                      <a:pt x="119" y="0"/>
                    </a:lnTo>
                    <a:lnTo>
                      <a:pt x="98" y="0"/>
                    </a:lnTo>
                    <a:lnTo>
                      <a:pt x="77" y="4"/>
                    </a:lnTo>
                    <a:lnTo>
                      <a:pt x="56" y="14"/>
                    </a:lnTo>
                    <a:lnTo>
                      <a:pt x="39" y="25"/>
                    </a:lnTo>
                    <a:lnTo>
                      <a:pt x="25" y="41"/>
                    </a:lnTo>
                    <a:lnTo>
                      <a:pt x="12" y="58"/>
                    </a:lnTo>
                    <a:lnTo>
                      <a:pt x="5" y="79"/>
                    </a:lnTo>
                    <a:lnTo>
                      <a:pt x="0" y="101"/>
                    </a:lnTo>
                    <a:lnTo>
                      <a:pt x="1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75" name="Freeform 2015">
                <a:extLst>
                  <a:ext uri="{FF2B5EF4-FFF2-40B4-BE49-F238E27FC236}">
                    <a16:creationId xmlns:a16="http://schemas.microsoft.com/office/drawing/2014/main" id="{ABD7516B-ACAC-F2B0-4242-1D83D61C99DB}"/>
                  </a:ext>
                </a:extLst>
              </p:cNvPr>
              <p:cNvSpPr>
                <a:spLocks/>
              </p:cNvSpPr>
              <p:nvPr/>
            </p:nvSpPr>
            <p:spPr bwMode="auto">
              <a:xfrm>
                <a:off x="4939" y="1990"/>
                <a:ext cx="34" cy="40"/>
              </a:xfrm>
              <a:custGeom>
                <a:avLst/>
                <a:gdLst>
                  <a:gd name="T0" fmla="*/ 102 w 102"/>
                  <a:gd name="T1" fmla="*/ 108 h 120"/>
                  <a:gd name="T2" fmla="*/ 82 w 102"/>
                  <a:gd name="T3" fmla="*/ 103 h 120"/>
                  <a:gd name="T4" fmla="*/ 65 w 102"/>
                  <a:gd name="T5" fmla="*/ 98 h 120"/>
                  <a:gd name="T6" fmla="*/ 51 w 102"/>
                  <a:gd name="T7" fmla="*/ 87 h 120"/>
                  <a:gd name="T8" fmla="*/ 35 w 102"/>
                  <a:gd name="T9" fmla="*/ 73 h 120"/>
                  <a:gd name="T10" fmla="*/ 23 w 102"/>
                  <a:gd name="T11" fmla="*/ 59 h 120"/>
                  <a:gd name="T12" fmla="*/ 17 w 102"/>
                  <a:gd name="T13" fmla="*/ 40 h 120"/>
                  <a:gd name="T14" fmla="*/ 12 w 102"/>
                  <a:gd name="T15" fmla="*/ 20 h 120"/>
                  <a:gd name="T16" fmla="*/ 12 w 102"/>
                  <a:gd name="T17" fmla="*/ 0 h 120"/>
                  <a:gd name="T18" fmla="*/ 0 w 102"/>
                  <a:gd name="T19" fmla="*/ 0 h 120"/>
                  <a:gd name="T20" fmla="*/ 0 w 102"/>
                  <a:gd name="T21" fmla="*/ 23 h 120"/>
                  <a:gd name="T22" fmla="*/ 6 w 102"/>
                  <a:gd name="T23" fmla="*/ 43 h 120"/>
                  <a:gd name="T24" fmla="*/ 14 w 102"/>
                  <a:gd name="T25" fmla="*/ 65 h 120"/>
                  <a:gd name="T26" fmla="*/ 27 w 102"/>
                  <a:gd name="T27" fmla="*/ 81 h 120"/>
                  <a:gd name="T28" fmla="*/ 43 w 102"/>
                  <a:gd name="T29" fmla="*/ 95 h 120"/>
                  <a:gd name="T30" fmla="*/ 59 w 102"/>
                  <a:gd name="T31" fmla="*/ 108 h 120"/>
                  <a:gd name="T32" fmla="*/ 80 w 102"/>
                  <a:gd name="T33" fmla="*/ 115 h 120"/>
                  <a:gd name="T34" fmla="*/ 102 w 102"/>
                  <a:gd name="T35" fmla="*/ 120 h 120"/>
                  <a:gd name="T36" fmla="*/ 102 w 102"/>
                  <a:gd name="T37" fmla="*/ 10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20">
                    <a:moveTo>
                      <a:pt x="102" y="108"/>
                    </a:moveTo>
                    <a:lnTo>
                      <a:pt x="82" y="103"/>
                    </a:lnTo>
                    <a:lnTo>
                      <a:pt x="65" y="98"/>
                    </a:lnTo>
                    <a:lnTo>
                      <a:pt x="51" y="87"/>
                    </a:lnTo>
                    <a:lnTo>
                      <a:pt x="35" y="73"/>
                    </a:lnTo>
                    <a:lnTo>
                      <a:pt x="23" y="59"/>
                    </a:lnTo>
                    <a:lnTo>
                      <a:pt x="17" y="40"/>
                    </a:lnTo>
                    <a:lnTo>
                      <a:pt x="12" y="20"/>
                    </a:lnTo>
                    <a:lnTo>
                      <a:pt x="12" y="0"/>
                    </a:lnTo>
                    <a:lnTo>
                      <a:pt x="0" y="0"/>
                    </a:lnTo>
                    <a:lnTo>
                      <a:pt x="0" y="23"/>
                    </a:lnTo>
                    <a:lnTo>
                      <a:pt x="6" y="43"/>
                    </a:lnTo>
                    <a:lnTo>
                      <a:pt x="14" y="65"/>
                    </a:lnTo>
                    <a:lnTo>
                      <a:pt x="27" y="81"/>
                    </a:lnTo>
                    <a:lnTo>
                      <a:pt x="43" y="95"/>
                    </a:lnTo>
                    <a:lnTo>
                      <a:pt x="59" y="108"/>
                    </a:lnTo>
                    <a:lnTo>
                      <a:pt x="80" y="115"/>
                    </a:lnTo>
                    <a:lnTo>
                      <a:pt x="102" y="120"/>
                    </a:lnTo>
                    <a:lnTo>
                      <a:pt x="102"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76" name="Freeform 2016">
                <a:extLst>
                  <a:ext uri="{FF2B5EF4-FFF2-40B4-BE49-F238E27FC236}">
                    <a16:creationId xmlns:a16="http://schemas.microsoft.com/office/drawing/2014/main" id="{54E61590-6513-A4DF-9D0A-CB13978F0689}"/>
                  </a:ext>
                </a:extLst>
              </p:cNvPr>
              <p:cNvSpPr>
                <a:spLocks/>
              </p:cNvSpPr>
              <p:nvPr/>
            </p:nvSpPr>
            <p:spPr bwMode="auto">
              <a:xfrm>
                <a:off x="4972" y="1996"/>
                <a:ext cx="40" cy="34"/>
              </a:xfrm>
              <a:custGeom>
                <a:avLst/>
                <a:gdLst>
                  <a:gd name="T0" fmla="*/ 108 w 120"/>
                  <a:gd name="T1" fmla="*/ 0 h 102"/>
                  <a:gd name="T2" fmla="*/ 104 w 120"/>
                  <a:gd name="T3" fmla="*/ 20 h 102"/>
                  <a:gd name="T4" fmla="*/ 97 w 120"/>
                  <a:gd name="T5" fmla="*/ 37 h 102"/>
                  <a:gd name="T6" fmla="*/ 87 w 120"/>
                  <a:gd name="T7" fmla="*/ 52 h 102"/>
                  <a:gd name="T8" fmla="*/ 73 w 120"/>
                  <a:gd name="T9" fmla="*/ 67 h 102"/>
                  <a:gd name="T10" fmla="*/ 59 w 120"/>
                  <a:gd name="T11" fmla="*/ 80 h 102"/>
                  <a:gd name="T12" fmla="*/ 40 w 120"/>
                  <a:gd name="T13" fmla="*/ 85 h 102"/>
                  <a:gd name="T14" fmla="*/ 20 w 120"/>
                  <a:gd name="T15" fmla="*/ 90 h 102"/>
                  <a:gd name="T16" fmla="*/ 0 w 120"/>
                  <a:gd name="T17" fmla="*/ 90 h 102"/>
                  <a:gd name="T18" fmla="*/ 0 w 120"/>
                  <a:gd name="T19" fmla="*/ 102 h 102"/>
                  <a:gd name="T20" fmla="*/ 23 w 120"/>
                  <a:gd name="T21" fmla="*/ 102 h 102"/>
                  <a:gd name="T22" fmla="*/ 43 w 120"/>
                  <a:gd name="T23" fmla="*/ 96 h 102"/>
                  <a:gd name="T24" fmla="*/ 64 w 120"/>
                  <a:gd name="T25" fmla="*/ 88 h 102"/>
                  <a:gd name="T26" fmla="*/ 81 w 120"/>
                  <a:gd name="T27" fmla="*/ 75 h 102"/>
                  <a:gd name="T28" fmla="*/ 95 w 120"/>
                  <a:gd name="T29" fmla="*/ 60 h 102"/>
                  <a:gd name="T30" fmla="*/ 108 w 120"/>
                  <a:gd name="T31" fmla="*/ 42 h 102"/>
                  <a:gd name="T32" fmla="*/ 115 w 120"/>
                  <a:gd name="T33" fmla="*/ 22 h 102"/>
                  <a:gd name="T34" fmla="*/ 120 w 120"/>
                  <a:gd name="T35" fmla="*/ 0 h 102"/>
                  <a:gd name="T36" fmla="*/ 108 w 120"/>
                  <a:gd name="T3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102">
                    <a:moveTo>
                      <a:pt x="108" y="0"/>
                    </a:moveTo>
                    <a:lnTo>
                      <a:pt x="104" y="20"/>
                    </a:lnTo>
                    <a:lnTo>
                      <a:pt x="97" y="37"/>
                    </a:lnTo>
                    <a:lnTo>
                      <a:pt x="87" y="52"/>
                    </a:lnTo>
                    <a:lnTo>
                      <a:pt x="73" y="67"/>
                    </a:lnTo>
                    <a:lnTo>
                      <a:pt x="59" y="80"/>
                    </a:lnTo>
                    <a:lnTo>
                      <a:pt x="40" y="85"/>
                    </a:lnTo>
                    <a:lnTo>
                      <a:pt x="20" y="90"/>
                    </a:lnTo>
                    <a:lnTo>
                      <a:pt x="0" y="90"/>
                    </a:lnTo>
                    <a:lnTo>
                      <a:pt x="0" y="102"/>
                    </a:lnTo>
                    <a:lnTo>
                      <a:pt x="23" y="102"/>
                    </a:lnTo>
                    <a:lnTo>
                      <a:pt x="43" y="96"/>
                    </a:lnTo>
                    <a:lnTo>
                      <a:pt x="64" y="88"/>
                    </a:lnTo>
                    <a:lnTo>
                      <a:pt x="81" y="75"/>
                    </a:lnTo>
                    <a:lnTo>
                      <a:pt x="95" y="60"/>
                    </a:lnTo>
                    <a:lnTo>
                      <a:pt x="108" y="42"/>
                    </a:lnTo>
                    <a:lnTo>
                      <a:pt x="115" y="22"/>
                    </a:lnTo>
                    <a:lnTo>
                      <a:pt x="120" y="0"/>
                    </a:lnTo>
                    <a:lnTo>
                      <a:pt x="10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77" name="Freeform 2017">
                <a:extLst>
                  <a:ext uri="{FF2B5EF4-FFF2-40B4-BE49-F238E27FC236}">
                    <a16:creationId xmlns:a16="http://schemas.microsoft.com/office/drawing/2014/main" id="{E8451D18-8E00-6C24-9A30-2095FD74D7CC}"/>
                  </a:ext>
                </a:extLst>
              </p:cNvPr>
              <p:cNvSpPr>
                <a:spLocks/>
              </p:cNvSpPr>
              <p:nvPr/>
            </p:nvSpPr>
            <p:spPr bwMode="auto">
              <a:xfrm>
                <a:off x="5101" y="1844"/>
                <a:ext cx="71" cy="173"/>
              </a:xfrm>
              <a:custGeom>
                <a:avLst/>
                <a:gdLst>
                  <a:gd name="T0" fmla="*/ 204 w 213"/>
                  <a:gd name="T1" fmla="*/ 256 h 517"/>
                  <a:gd name="T2" fmla="*/ 208 w 213"/>
                  <a:gd name="T3" fmla="*/ 223 h 517"/>
                  <a:gd name="T4" fmla="*/ 212 w 213"/>
                  <a:gd name="T5" fmla="*/ 184 h 517"/>
                  <a:gd name="T6" fmla="*/ 213 w 213"/>
                  <a:gd name="T7" fmla="*/ 138 h 517"/>
                  <a:gd name="T8" fmla="*/ 210 w 213"/>
                  <a:gd name="T9" fmla="*/ 94 h 517"/>
                  <a:gd name="T10" fmla="*/ 198 w 213"/>
                  <a:gd name="T11" fmla="*/ 53 h 517"/>
                  <a:gd name="T12" fmla="*/ 177 w 213"/>
                  <a:gd name="T13" fmla="*/ 22 h 517"/>
                  <a:gd name="T14" fmla="*/ 141 w 213"/>
                  <a:gd name="T15" fmla="*/ 3 h 517"/>
                  <a:gd name="T16" fmla="*/ 99 w 213"/>
                  <a:gd name="T17" fmla="*/ 2 h 517"/>
                  <a:gd name="T18" fmla="*/ 66 w 213"/>
                  <a:gd name="T19" fmla="*/ 17 h 517"/>
                  <a:gd name="T20" fmla="*/ 45 w 213"/>
                  <a:gd name="T21" fmla="*/ 46 h 517"/>
                  <a:gd name="T22" fmla="*/ 30 w 213"/>
                  <a:gd name="T23" fmla="*/ 84 h 517"/>
                  <a:gd name="T24" fmla="*/ 20 w 213"/>
                  <a:gd name="T25" fmla="*/ 126 h 517"/>
                  <a:gd name="T26" fmla="*/ 16 w 213"/>
                  <a:gd name="T27" fmla="*/ 170 h 517"/>
                  <a:gd name="T28" fmla="*/ 14 w 213"/>
                  <a:gd name="T29" fmla="*/ 209 h 517"/>
                  <a:gd name="T30" fmla="*/ 13 w 213"/>
                  <a:gd name="T31" fmla="*/ 240 h 517"/>
                  <a:gd name="T32" fmla="*/ 12 w 213"/>
                  <a:gd name="T33" fmla="*/ 263 h 517"/>
                  <a:gd name="T34" fmla="*/ 7 w 213"/>
                  <a:gd name="T35" fmla="*/ 296 h 517"/>
                  <a:gd name="T36" fmla="*/ 1 w 213"/>
                  <a:gd name="T37" fmla="*/ 336 h 517"/>
                  <a:gd name="T38" fmla="*/ 0 w 213"/>
                  <a:gd name="T39" fmla="*/ 379 h 517"/>
                  <a:gd name="T40" fmla="*/ 1 w 213"/>
                  <a:gd name="T41" fmla="*/ 424 h 517"/>
                  <a:gd name="T42" fmla="*/ 12 w 213"/>
                  <a:gd name="T43" fmla="*/ 463 h 517"/>
                  <a:gd name="T44" fmla="*/ 32 w 213"/>
                  <a:gd name="T45" fmla="*/ 495 h 517"/>
                  <a:gd name="T46" fmla="*/ 65 w 213"/>
                  <a:gd name="T47" fmla="*/ 514 h 517"/>
                  <a:gd name="T48" fmla="*/ 108 w 213"/>
                  <a:gd name="T49" fmla="*/ 516 h 517"/>
                  <a:gd name="T50" fmla="*/ 144 w 213"/>
                  <a:gd name="T51" fmla="*/ 501 h 517"/>
                  <a:gd name="T52" fmla="*/ 169 w 213"/>
                  <a:gd name="T53" fmla="*/ 472 h 517"/>
                  <a:gd name="T54" fmla="*/ 185 w 213"/>
                  <a:gd name="T55" fmla="*/ 435 h 517"/>
                  <a:gd name="T56" fmla="*/ 194 w 213"/>
                  <a:gd name="T57" fmla="*/ 392 h 517"/>
                  <a:gd name="T58" fmla="*/ 199 w 213"/>
                  <a:gd name="T59" fmla="*/ 350 h 517"/>
                  <a:gd name="T60" fmla="*/ 201 w 213"/>
                  <a:gd name="T61" fmla="*/ 310 h 517"/>
                  <a:gd name="T62" fmla="*/ 203 w 213"/>
                  <a:gd name="T63" fmla="*/ 278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517">
                    <a:moveTo>
                      <a:pt x="203" y="268"/>
                    </a:moveTo>
                    <a:lnTo>
                      <a:pt x="204" y="256"/>
                    </a:lnTo>
                    <a:lnTo>
                      <a:pt x="205" y="240"/>
                    </a:lnTo>
                    <a:lnTo>
                      <a:pt x="208" y="223"/>
                    </a:lnTo>
                    <a:lnTo>
                      <a:pt x="210" y="204"/>
                    </a:lnTo>
                    <a:lnTo>
                      <a:pt x="212" y="184"/>
                    </a:lnTo>
                    <a:lnTo>
                      <a:pt x="213" y="161"/>
                    </a:lnTo>
                    <a:lnTo>
                      <a:pt x="213" y="138"/>
                    </a:lnTo>
                    <a:lnTo>
                      <a:pt x="212" y="116"/>
                    </a:lnTo>
                    <a:lnTo>
                      <a:pt x="210" y="94"/>
                    </a:lnTo>
                    <a:lnTo>
                      <a:pt x="205" y="72"/>
                    </a:lnTo>
                    <a:lnTo>
                      <a:pt x="198" y="53"/>
                    </a:lnTo>
                    <a:lnTo>
                      <a:pt x="190" y="35"/>
                    </a:lnTo>
                    <a:lnTo>
                      <a:pt x="177" y="22"/>
                    </a:lnTo>
                    <a:lnTo>
                      <a:pt x="161" y="10"/>
                    </a:lnTo>
                    <a:lnTo>
                      <a:pt x="141" y="3"/>
                    </a:lnTo>
                    <a:lnTo>
                      <a:pt x="119" y="0"/>
                    </a:lnTo>
                    <a:lnTo>
                      <a:pt x="99" y="2"/>
                    </a:lnTo>
                    <a:lnTo>
                      <a:pt x="81" y="7"/>
                    </a:lnTo>
                    <a:lnTo>
                      <a:pt x="66" y="17"/>
                    </a:lnTo>
                    <a:lnTo>
                      <a:pt x="54" y="30"/>
                    </a:lnTo>
                    <a:lnTo>
                      <a:pt x="45" y="46"/>
                    </a:lnTo>
                    <a:lnTo>
                      <a:pt x="35" y="64"/>
                    </a:lnTo>
                    <a:lnTo>
                      <a:pt x="30" y="84"/>
                    </a:lnTo>
                    <a:lnTo>
                      <a:pt x="25" y="104"/>
                    </a:lnTo>
                    <a:lnTo>
                      <a:pt x="20" y="126"/>
                    </a:lnTo>
                    <a:lnTo>
                      <a:pt x="18" y="149"/>
                    </a:lnTo>
                    <a:lnTo>
                      <a:pt x="16" y="170"/>
                    </a:lnTo>
                    <a:lnTo>
                      <a:pt x="14" y="190"/>
                    </a:lnTo>
                    <a:lnTo>
                      <a:pt x="14" y="209"/>
                    </a:lnTo>
                    <a:lnTo>
                      <a:pt x="14" y="226"/>
                    </a:lnTo>
                    <a:lnTo>
                      <a:pt x="13" y="240"/>
                    </a:lnTo>
                    <a:lnTo>
                      <a:pt x="13" y="252"/>
                    </a:lnTo>
                    <a:lnTo>
                      <a:pt x="12" y="263"/>
                    </a:lnTo>
                    <a:lnTo>
                      <a:pt x="11" y="277"/>
                    </a:lnTo>
                    <a:lnTo>
                      <a:pt x="7" y="296"/>
                    </a:lnTo>
                    <a:lnTo>
                      <a:pt x="5" y="314"/>
                    </a:lnTo>
                    <a:lnTo>
                      <a:pt x="1" y="336"/>
                    </a:lnTo>
                    <a:lnTo>
                      <a:pt x="0" y="357"/>
                    </a:lnTo>
                    <a:lnTo>
                      <a:pt x="0" y="379"/>
                    </a:lnTo>
                    <a:lnTo>
                      <a:pt x="0" y="400"/>
                    </a:lnTo>
                    <a:lnTo>
                      <a:pt x="1" y="424"/>
                    </a:lnTo>
                    <a:lnTo>
                      <a:pt x="6" y="443"/>
                    </a:lnTo>
                    <a:lnTo>
                      <a:pt x="12" y="463"/>
                    </a:lnTo>
                    <a:lnTo>
                      <a:pt x="20" y="481"/>
                    </a:lnTo>
                    <a:lnTo>
                      <a:pt x="32" y="495"/>
                    </a:lnTo>
                    <a:lnTo>
                      <a:pt x="47" y="506"/>
                    </a:lnTo>
                    <a:lnTo>
                      <a:pt x="65" y="514"/>
                    </a:lnTo>
                    <a:lnTo>
                      <a:pt x="87" y="517"/>
                    </a:lnTo>
                    <a:lnTo>
                      <a:pt x="108" y="516"/>
                    </a:lnTo>
                    <a:lnTo>
                      <a:pt x="128" y="510"/>
                    </a:lnTo>
                    <a:lnTo>
                      <a:pt x="144" y="501"/>
                    </a:lnTo>
                    <a:lnTo>
                      <a:pt x="157" y="488"/>
                    </a:lnTo>
                    <a:lnTo>
                      <a:pt x="169" y="472"/>
                    </a:lnTo>
                    <a:lnTo>
                      <a:pt x="178" y="455"/>
                    </a:lnTo>
                    <a:lnTo>
                      <a:pt x="185" y="435"/>
                    </a:lnTo>
                    <a:lnTo>
                      <a:pt x="190" y="414"/>
                    </a:lnTo>
                    <a:lnTo>
                      <a:pt x="194" y="392"/>
                    </a:lnTo>
                    <a:lnTo>
                      <a:pt x="197" y="371"/>
                    </a:lnTo>
                    <a:lnTo>
                      <a:pt x="199" y="350"/>
                    </a:lnTo>
                    <a:lnTo>
                      <a:pt x="199" y="329"/>
                    </a:lnTo>
                    <a:lnTo>
                      <a:pt x="201" y="310"/>
                    </a:lnTo>
                    <a:lnTo>
                      <a:pt x="201" y="293"/>
                    </a:lnTo>
                    <a:lnTo>
                      <a:pt x="203" y="278"/>
                    </a:lnTo>
                    <a:lnTo>
                      <a:pt x="203" y="268"/>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78" name="Freeform 2018">
                <a:extLst>
                  <a:ext uri="{FF2B5EF4-FFF2-40B4-BE49-F238E27FC236}">
                    <a16:creationId xmlns:a16="http://schemas.microsoft.com/office/drawing/2014/main" id="{EB1B030C-3AD9-4A4C-2EB1-A057C05411D2}"/>
                  </a:ext>
                </a:extLst>
              </p:cNvPr>
              <p:cNvSpPr>
                <a:spLocks/>
              </p:cNvSpPr>
              <p:nvPr/>
            </p:nvSpPr>
            <p:spPr bwMode="auto">
              <a:xfrm>
                <a:off x="5140" y="1842"/>
                <a:ext cx="33" cy="92"/>
              </a:xfrm>
              <a:custGeom>
                <a:avLst/>
                <a:gdLst>
                  <a:gd name="T0" fmla="*/ 0 w 101"/>
                  <a:gd name="T1" fmla="*/ 12 h 274"/>
                  <a:gd name="T2" fmla="*/ 21 w 101"/>
                  <a:gd name="T3" fmla="*/ 15 h 274"/>
                  <a:gd name="T4" fmla="*/ 40 w 101"/>
                  <a:gd name="T5" fmla="*/ 21 h 274"/>
                  <a:gd name="T6" fmla="*/ 54 w 101"/>
                  <a:gd name="T7" fmla="*/ 32 h 274"/>
                  <a:gd name="T8" fmla="*/ 67 w 101"/>
                  <a:gd name="T9" fmla="*/ 45 h 274"/>
                  <a:gd name="T10" fmla="*/ 74 w 101"/>
                  <a:gd name="T11" fmla="*/ 62 h 274"/>
                  <a:gd name="T12" fmla="*/ 81 w 101"/>
                  <a:gd name="T13" fmla="*/ 80 h 274"/>
                  <a:gd name="T14" fmla="*/ 86 w 101"/>
                  <a:gd name="T15" fmla="*/ 102 h 274"/>
                  <a:gd name="T16" fmla="*/ 88 w 101"/>
                  <a:gd name="T17" fmla="*/ 122 h 274"/>
                  <a:gd name="T18" fmla="*/ 89 w 101"/>
                  <a:gd name="T19" fmla="*/ 144 h 274"/>
                  <a:gd name="T20" fmla="*/ 89 w 101"/>
                  <a:gd name="T21" fmla="*/ 167 h 274"/>
                  <a:gd name="T22" fmla="*/ 88 w 101"/>
                  <a:gd name="T23" fmla="*/ 190 h 274"/>
                  <a:gd name="T24" fmla="*/ 86 w 101"/>
                  <a:gd name="T25" fmla="*/ 210 h 274"/>
                  <a:gd name="T26" fmla="*/ 84 w 101"/>
                  <a:gd name="T27" fmla="*/ 229 h 274"/>
                  <a:gd name="T28" fmla="*/ 81 w 101"/>
                  <a:gd name="T29" fmla="*/ 245 h 274"/>
                  <a:gd name="T30" fmla="*/ 80 w 101"/>
                  <a:gd name="T31" fmla="*/ 262 h 274"/>
                  <a:gd name="T32" fmla="*/ 79 w 101"/>
                  <a:gd name="T33" fmla="*/ 274 h 274"/>
                  <a:gd name="T34" fmla="*/ 89 w 101"/>
                  <a:gd name="T35" fmla="*/ 274 h 274"/>
                  <a:gd name="T36" fmla="*/ 92 w 101"/>
                  <a:gd name="T37" fmla="*/ 262 h 274"/>
                  <a:gd name="T38" fmla="*/ 92 w 101"/>
                  <a:gd name="T39" fmla="*/ 248 h 274"/>
                  <a:gd name="T40" fmla="*/ 95 w 101"/>
                  <a:gd name="T41" fmla="*/ 229 h 274"/>
                  <a:gd name="T42" fmla="*/ 96 w 101"/>
                  <a:gd name="T43" fmla="*/ 210 h 274"/>
                  <a:gd name="T44" fmla="*/ 100 w 101"/>
                  <a:gd name="T45" fmla="*/ 190 h 274"/>
                  <a:gd name="T46" fmla="*/ 101 w 101"/>
                  <a:gd name="T47" fmla="*/ 167 h 274"/>
                  <a:gd name="T48" fmla="*/ 101 w 101"/>
                  <a:gd name="T49" fmla="*/ 144 h 274"/>
                  <a:gd name="T50" fmla="*/ 100 w 101"/>
                  <a:gd name="T51" fmla="*/ 122 h 274"/>
                  <a:gd name="T52" fmla="*/ 96 w 101"/>
                  <a:gd name="T53" fmla="*/ 98 h 274"/>
                  <a:gd name="T54" fmla="*/ 92 w 101"/>
                  <a:gd name="T55" fmla="*/ 77 h 274"/>
                  <a:gd name="T56" fmla="*/ 86 w 101"/>
                  <a:gd name="T57" fmla="*/ 56 h 274"/>
                  <a:gd name="T58" fmla="*/ 75 w 101"/>
                  <a:gd name="T59" fmla="*/ 39 h 274"/>
                  <a:gd name="T60" fmla="*/ 62 w 101"/>
                  <a:gd name="T61" fmla="*/ 23 h 274"/>
                  <a:gd name="T62" fmla="*/ 46 w 101"/>
                  <a:gd name="T63" fmla="*/ 11 h 274"/>
                  <a:gd name="T64" fmla="*/ 25 w 101"/>
                  <a:gd name="T65" fmla="*/ 4 h 274"/>
                  <a:gd name="T66" fmla="*/ 0 w 101"/>
                  <a:gd name="T67" fmla="*/ 0 h 274"/>
                  <a:gd name="T68" fmla="*/ 0 w 101"/>
                  <a:gd name="T69" fmla="*/ 1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274">
                    <a:moveTo>
                      <a:pt x="0" y="12"/>
                    </a:moveTo>
                    <a:lnTo>
                      <a:pt x="21" y="15"/>
                    </a:lnTo>
                    <a:lnTo>
                      <a:pt x="40" y="21"/>
                    </a:lnTo>
                    <a:lnTo>
                      <a:pt x="54" y="32"/>
                    </a:lnTo>
                    <a:lnTo>
                      <a:pt x="67" y="45"/>
                    </a:lnTo>
                    <a:lnTo>
                      <a:pt x="74" y="62"/>
                    </a:lnTo>
                    <a:lnTo>
                      <a:pt x="81" y="80"/>
                    </a:lnTo>
                    <a:lnTo>
                      <a:pt x="86" y="102"/>
                    </a:lnTo>
                    <a:lnTo>
                      <a:pt x="88" y="122"/>
                    </a:lnTo>
                    <a:lnTo>
                      <a:pt x="89" y="144"/>
                    </a:lnTo>
                    <a:lnTo>
                      <a:pt x="89" y="167"/>
                    </a:lnTo>
                    <a:lnTo>
                      <a:pt x="88" y="190"/>
                    </a:lnTo>
                    <a:lnTo>
                      <a:pt x="86" y="210"/>
                    </a:lnTo>
                    <a:lnTo>
                      <a:pt x="84" y="229"/>
                    </a:lnTo>
                    <a:lnTo>
                      <a:pt x="81" y="245"/>
                    </a:lnTo>
                    <a:lnTo>
                      <a:pt x="80" y="262"/>
                    </a:lnTo>
                    <a:lnTo>
                      <a:pt x="79" y="274"/>
                    </a:lnTo>
                    <a:lnTo>
                      <a:pt x="89" y="274"/>
                    </a:lnTo>
                    <a:lnTo>
                      <a:pt x="92" y="262"/>
                    </a:lnTo>
                    <a:lnTo>
                      <a:pt x="92" y="248"/>
                    </a:lnTo>
                    <a:lnTo>
                      <a:pt x="95" y="229"/>
                    </a:lnTo>
                    <a:lnTo>
                      <a:pt x="96" y="210"/>
                    </a:lnTo>
                    <a:lnTo>
                      <a:pt x="100" y="190"/>
                    </a:lnTo>
                    <a:lnTo>
                      <a:pt x="101" y="167"/>
                    </a:lnTo>
                    <a:lnTo>
                      <a:pt x="101" y="144"/>
                    </a:lnTo>
                    <a:lnTo>
                      <a:pt x="100" y="122"/>
                    </a:lnTo>
                    <a:lnTo>
                      <a:pt x="96" y="98"/>
                    </a:lnTo>
                    <a:lnTo>
                      <a:pt x="92" y="77"/>
                    </a:lnTo>
                    <a:lnTo>
                      <a:pt x="86" y="56"/>
                    </a:lnTo>
                    <a:lnTo>
                      <a:pt x="75" y="39"/>
                    </a:lnTo>
                    <a:lnTo>
                      <a:pt x="62" y="23"/>
                    </a:lnTo>
                    <a:lnTo>
                      <a:pt x="46" y="11"/>
                    </a:lnTo>
                    <a:lnTo>
                      <a:pt x="25" y="4"/>
                    </a:lnTo>
                    <a:lnTo>
                      <a:pt x="0"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79" name="Freeform 2019">
                <a:extLst>
                  <a:ext uri="{FF2B5EF4-FFF2-40B4-BE49-F238E27FC236}">
                    <a16:creationId xmlns:a16="http://schemas.microsoft.com/office/drawing/2014/main" id="{2FF782CE-BAAB-67A2-7B26-2E021D911422}"/>
                  </a:ext>
                </a:extLst>
              </p:cNvPr>
              <p:cNvSpPr>
                <a:spLocks/>
              </p:cNvSpPr>
              <p:nvPr/>
            </p:nvSpPr>
            <p:spPr bwMode="auto">
              <a:xfrm>
                <a:off x="5103" y="1842"/>
                <a:ext cx="37" cy="86"/>
              </a:xfrm>
              <a:custGeom>
                <a:avLst/>
                <a:gdLst>
                  <a:gd name="T0" fmla="*/ 12 w 110"/>
                  <a:gd name="T1" fmla="*/ 258 h 258"/>
                  <a:gd name="T2" fmla="*/ 12 w 110"/>
                  <a:gd name="T3" fmla="*/ 246 h 258"/>
                  <a:gd name="T4" fmla="*/ 13 w 110"/>
                  <a:gd name="T5" fmla="*/ 232 h 258"/>
                  <a:gd name="T6" fmla="*/ 13 w 110"/>
                  <a:gd name="T7" fmla="*/ 214 h 258"/>
                  <a:gd name="T8" fmla="*/ 13 w 110"/>
                  <a:gd name="T9" fmla="*/ 194 h 258"/>
                  <a:gd name="T10" fmla="*/ 14 w 110"/>
                  <a:gd name="T11" fmla="*/ 174 h 258"/>
                  <a:gd name="T12" fmla="*/ 16 w 110"/>
                  <a:gd name="T13" fmla="*/ 153 h 258"/>
                  <a:gd name="T14" fmla="*/ 18 w 110"/>
                  <a:gd name="T15" fmla="*/ 133 h 258"/>
                  <a:gd name="T16" fmla="*/ 23 w 110"/>
                  <a:gd name="T17" fmla="*/ 111 h 258"/>
                  <a:gd name="T18" fmla="*/ 27 w 110"/>
                  <a:gd name="T19" fmla="*/ 91 h 258"/>
                  <a:gd name="T20" fmla="*/ 34 w 110"/>
                  <a:gd name="T21" fmla="*/ 73 h 258"/>
                  <a:gd name="T22" fmla="*/ 43 w 110"/>
                  <a:gd name="T23" fmla="*/ 54 h 258"/>
                  <a:gd name="T24" fmla="*/ 51 w 110"/>
                  <a:gd name="T25" fmla="*/ 39 h 258"/>
                  <a:gd name="T26" fmla="*/ 62 w 110"/>
                  <a:gd name="T27" fmla="*/ 27 h 258"/>
                  <a:gd name="T28" fmla="*/ 76 w 110"/>
                  <a:gd name="T29" fmla="*/ 19 h 258"/>
                  <a:gd name="T30" fmla="*/ 93 w 110"/>
                  <a:gd name="T31" fmla="*/ 13 h 258"/>
                  <a:gd name="T32" fmla="*/ 110 w 110"/>
                  <a:gd name="T33" fmla="*/ 12 h 258"/>
                  <a:gd name="T34" fmla="*/ 110 w 110"/>
                  <a:gd name="T35" fmla="*/ 0 h 258"/>
                  <a:gd name="T36" fmla="*/ 89 w 110"/>
                  <a:gd name="T37" fmla="*/ 1 h 258"/>
                  <a:gd name="T38" fmla="*/ 71 w 110"/>
                  <a:gd name="T39" fmla="*/ 7 h 258"/>
                  <a:gd name="T40" fmla="*/ 54 w 110"/>
                  <a:gd name="T41" fmla="*/ 19 h 258"/>
                  <a:gd name="T42" fmla="*/ 43 w 110"/>
                  <a:gd name="T43" fmla="*/ 33 h 258"/>
                  <a:gd name="T44" fmla="*/ 31 w 110"/>
                  <a:gd name="T45" fmla="*/ 48 h 258"/>
                  <a:gd name="T46" fmla="*/ 23 w 110"/>
                  <a:gd name="T47" fmla="*/ 67 h 258"/>
                  <a:gd name="T48" fmla="*/ 16 w 110"/>
                  <a:gd name="T49" fmla="*/ 88 h 258"/>
                  <a:gd name="T50" fmla="*/ 12 w 110"/>
                  <a:gd name="T51" fmla="*/ 108 h 258"/>
                  <a:gd name="T52" fmla="*/ 7 w 110"/>
                  <a:gd name="T53" fmla="*/ 131 h 258"/>
                  <a:gd name="T54" fmla="*/ 4 w 110"/>
                  <a:gd name="T55" fmla="*/ 153 h 258"/>
                  <a:gd name="T56" fmla="*/ 3 w 110"/>
                  <a:gd name="T57" fmla="*/ 174 h 258"/>
                  <a:gd name="T58" fmla="*/ 2 w 110"/>
                  <a:gd name="T59" fmla="*/ 194 h 258"/>
                  <a:gd name="T60" fmla="*/ 2 w 110"/>
                  <a:gd name="T61" fmla="*/ 214 h 258"/>
                  <a:gd name="T62" fmla="*/ 2 w 110"/>
                  <a:gd name="T63" fmla="*/ 232 h 258"/>
                  <a:gd name="T64" fmla="*/ 0 w 110"/>
                  <a:gd name="T65" fmla="*/ 246 h 258"/>
                  <a:gd name="T66" fmla="*/ 0 w 110"/>
                  <a:gd name="T67" fmla="*/ 258 h 258"/>
                  <a:gd name="T68" fmla="*/ 12 w 110"/>
                  <a:gd name="T6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258">
                    <a:moveTo>
                      <a:pt x="12" y="258"/>
                    </a:moveTo>
                    <a:lnTo>
                      <a:pt x="12" y="246"/>
                    </a:lnTo>
                    <a:lnTo>
                      <a:pt x="13" y="232"/>
                    </a:lnTo>
                    <a:lnTo>
                      <a:pt x="13" y="214"/>
                    </a:lnTo>
                    <a:lnTo>
                      <a:pt x="13" y="194"/>
                    </a:lnTo>
                    <a:lnTo>
                      <a:pt x="14" y="174"/>
                    </a:lnTo>
                    <a:lnTo>
                      <a:pt x="16" y="153"/>
                    </a:lnTo>
                    <a:lnTo>
                      <a:pt x="18" y="133"/>
                    </a:lnTo>
                    <a:lnTo>
                      <a:pt x="23" y="111"/>
                    </a:lnTo>
                    <a:lnTo>
                      <a:pt x="27" y="91"/>
                    </a:lnTo>
                    <a:lnTo>
                      <a:pt x="34" y="73"/>
                    </a:lnTo>
                    <a:lnTo>
                      <a:pt x="43" y="54"/>
                    </a:lnTo>
                    <a:lnTo>
                      <a:pt x="51" y="39"/>
                    </a:lnTo>
                    <a:lnTo>
                      <a:pt x="62" y="27"/>
                    </a:lnTo>
                    <a:lnTo>
                      <a:pt x="76" y="19"/>
                    </a:lnTo>
                    <a:lnTo>
                      <a:pt x="93" y="13"/>
                    </a:lnTo>
                    <a:lnTo>
                      <a:pt x="110" y="12"/>
                    </a:lnTo>
                    <a:lnTo>
                      <a:pt x="110" y="0"/>
                    </a:lnTo>
                    <a:lnTo>
                      <a:pt x="89" y="1"/>
                    </a:lnTo>
                    <a:lnTo>
                      <a:pt x="71" y="7"/>
                    </a:lnTo>
                    <a:lnTo>
                      <a:pt x="54" y="19"/>
                    </a:lnTo>
                    <a:lnTo>
                      <a:pt x="43" y="33"/>
                    </a:lnTo>
                    <a:lnTo>
                      <a:pt x="31" y="48"/>
                    </a:lnTo>
                    <a:lnTo>
                      <a:pt x="23" y="67"/>
                    </a:lnTo>
                    <a:lnTo>
                      <a:pt x="16" y="88"/>
                    </a:lnTo>
                    <a:lnTo>
                      <a:pt x="12" y="108"/>
                    </a:lnTo>
                    <a:lnTo>
                      <a:pt x="7" y="131"/>
                    </a:lnTo>
                    <a:lnTo>
                      <a:pt x="4" y="153"/>
                    </a:lnTo>
                    <a:lnTo>
                      <a:pt x="3" y="174"/>
                    </a:lnTo>
                    <a:lnTo>
                      <a:pt x="2" y="194"/>
                    </a:lnTo>
                    <a:lnTo>
                      <a:pt x="2" y="214"/>
                    </a:lnTo>
                    <a:lnTo>
                      <a:pt x="2" y="232"/>
                    </a:lnTo>
                    <a:lnTo>
                      <a:pt x="0" y="246"/>
                    </a:lnTo>
                    <a:lnTo>
                      <a:pt x="0" y="258"/>
                    </a:lnTo>
                    <a:lnTo>
                      <a:pt x="12" y="2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80" name="Freeform 2020">
                <a:extLst>
                  <a:ext uri="{FF2B5EF4-FFF2-40B4-BE49-F238E27FC236}">
                    <a16:creationId xmlns:a16="http://schemas.microsoft.com/office/drawing/2014/main" id="{97524BBC-33D2-B086-CDF7-7782A801328E}"/>
                  </a:ext>
                </a:extLst>
              </p:cNvPr>
              <p:cNvSpPr>
                <a:spLocks/>
              </p:cNvSpPr>
              <p:nvPr/>
            </p:nvSpPr>
            <p:spPr bwMode="auto">
              <a:xfrm>
                <a:off x="5099" y="1928"/>
                <a:ext cx="31" cy="90"/>
              </a:xfrm>
              <a:custGeom>
                <a:avLst/>
                <a:gdLst>
                  <a:gd name="T0" fmla="*/ 93 w 93"/>
                  <a:gd name="T1" fmla="*/ 260 h 272"/>
                  <a:gd name="T2" fmla="*/ 71 w 93"/>
                  <a:gd name="T3" fmla="*/ 257 h 272"/>
                  <a:gd name="T4" fmla="*/ 56 w 93"/>
                  <a:gd name="T5" fmla="*/ 251 h 272"/>
                  <a:gd name="T6" fmla="*/ 41 w 93"/>
                  <a:gd name="T7" fmla="*/ 239 h 272"/>
                  <a:gd name="T8" fmla="*/ 30 w 93"/>
                  <a:gd name="T9" fmla="*/ 226 h 272"/>
                  <a:gd name="T10" fmla="*/ 23 w 93"/>
                  <a:gd name="T11" fmla="*/ 211 h 272"/>
                  <a:gd name="T12" fmla="*/ 18 w 93"/>
                  <a:gd name="T13" fmla="*/ 191 h 272"/>
                  <a:gd name="T14" fmla="*/ 13 w 93"/>
                  <a:gd name="T15" fmla="*/ 171 h 272"/>
                  <a:gd name="T16" fmla="*/ 12 w 93"/>
                  <a:gd name="T17" fmla="*/ 149 h 272"/>
                  <a:gd name="T18" fmla="*/ 12 w 93"/>
                  <a:gd name="T19" fmla="*/ 128 h 272"/>
                  <a:gd name="T20" fmla="*/ 12 w 93"/>
                  <a:gd name="T21" fmla="*/ 106 h 272"/>
                  <a:gd name="T22" fmla="*/ 13 w 93"/>
                  <a:gd name="T23" fmla="*/ 85 h 272"/>
                  <a:gd name="T24" fmla="*/ 17 w 93"/>
                  <a:gd name="T25" fmla="*/ 65 h 272"/>
                  <a:gd name="T26" fmla="*/ 19 w 93"/>
                  <a:gd name="T27" fmla="*/ 46 h 272"/>
                  <a:gd name="T28" fmla="*/ 22 w 93"/>
                  <a:gd name="T29" fmla="*/ 27 h 272"/>
                  <a:gd name="T30" fmla="*/ 23 w 93"/>
                  <a:gd name="T31" fmla="*/ 12 h 272"/>
                  <a:gd name="T32" fmla="*/ 25 w 93"/>
                  <a:gd name="T33" fmla="*/ 0 h 272"/>
                  <a:gd name="T34" fmla="*/ 13 w 93"/>
                  <a:gd name="T35" fmla="*/ 0 h 272"/>
                  <a:gd name="T36" fmla="*/ 12 w 93"/>
                  <a:gd name="T37" fmla="*/ 12 h 272"/>
                  <a:gd name="T38" fmla="*/ 11 w 93"/>
                  <a:gd name="T39" fmla="*/ 25 h 272"/>
                  <a:gd name="T40" fmla="*/ 7 w 93"/>
                  <a:gd name="T41" fmla="*/ 43 h 272"/>
                  <a:gd name="T42" fmla="*/ 5 w 93"/>
                  <a:gd name="T43" fmla="*/ 61 h 272"/>
                  <a:gd name="T44" fmla="*/ 3 w 93"/>
                  <a:gd name="T45" fmla="*/ 85 h 272"/>
                  <a:gd name="T46" fmla="*/ 0 w 93"/>
                  <a:gd name="T47" fmla="*/ 106 h 272"/>
                  <a:gd name="T48" fmla="*/ 0 w 93"/>
                  <a:gd name="T49" fmla="*/ 128 h 272"/>
                  <a:gd name="T50" fmla="*/ 0 w 93"/>
                  <a:gd name="T51" fmla="*/ 149 h 272"/>
                  <a:gd name="T52" fmla="*/ 3 w 93"/>
                  <a:gd name="T53" fmla="*/ 174 h 272"/>
                  <a:gd name="T54" fmla="*/ 6 w 93"/>
                  <a:gd name="T55" fmla="*/ 193 h 272"/>
                  <a:gd name="T56" fmla="*/ 12 w 93"/>
                  <a:gd name="T57" fmla="*/ 213 h 272"/>
                  <a:gd name="T58" fmla="*/ 22 w 93"/>
                  <a:gd name="T59" fmla="*/ 232 h 272"/>
                  <a:gd name="T60" fmla="*/ 33 w 93"/>
                  <a:gd name="T61" fmla="*/ 247 h 272"/>
                  <a:gd name="T62" fmla="*/ 50 w 93"/>
                  <a:gd name="T63" fmla="*/ 259 h 272"/>
                  <a:gd name="T64" fmla="*/ 68 w 93"/>
                  <a:gd name="T65" fmla="*/ 267 h 272"/>
                  <a:gd name="T66" fmla="*/ 93 w 93"/>
                  <a:gd name="T67" fmla="*/ 272 h 272"/>
                  <a:gd name="T68" fmla="*/ 93 w 93"/>
                  <a:gd name="T69" fmla="*/ 26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 h="272">
                    <a:moveTo>
                      <a:pt x="93" y="260"/>
                    </a:moveTo>
                    <a:lnTo>
                      <a:pt x="71" y="257"/>
                    </a:lnTo>
                    <a:lnTo>
                      <a:pt x="56" y="251"/>
                    </a:lnTo>
                    <a:lnTo>
                      <a:pt x="41" y="239"/>
                    </a:lnTo>
                    <a:lnTo>
                      <a:pt x="30" y="226"/>
                    </a:lnTo>
                    <a:lnTo>
                      <a:pt x="23" y="211"/>
                    </a:lnTo>
                    <a:lnTo>
                      <a:pt x="18" y="191"/>
                    </a:lnTo>
                    <a:lnTo>
                      <a:pt x="13" y="171"/>
                    </a:lnTo>
                    <a:lnTo>
                      <a:pt x="12" y="149"/>
                    </a:lnTo>
                    <a:lnTo>
                      <a:pt x="12" y="128"/>
                    </a:lnTo>
                    <a:lnTo>
                      <a:pt x="12" y="106"/>
                    </a:lnTo>
                    <a:lnTo>
                      <a:pt x="13" y="85"/>
                    </a:lnTo>
                    <a:lnTo>
                      <a:pt x="17" y="65"/>
                    </a:lnTo>
                    <a:lnTo>
                      <a:pt x="19" y="46"/>
                    </a:lnTo>
                    <a:lnTo>
                      <a:pt x="22" y="27"/>
                    </a:lnTo>
                    <a:lnTo>
                      <a:pt x="23" y="12"/>
                    </a:lnTo>
                    <a:lnTo>
                      <a:pt x="25" y="0"/>
                    </a:lnTo>
                    <a:lnTo>
                      <a:pt x="13" y="0"/>
                    </a:lnTo>
                    <a:lnTo>
                      <a:pt x="12" y="12"/>
                    </a:lnTo>
                    <a:lnTo>
                      <a:pt x="11" y="25"/>
                    </a:lnTo>
                    <a:lnTo>
                      <a:pt x="7" y="43"/>
                    </a:lnTo>
                    <a:lnTo>
                      <a:pt x="5" y="61"/>
                    </a:lnTo>
                    <a:lnTo>
                      <a:pt x="3" y="85"/>
                    </a:lnTo>
                    <a:lnTo>
                      <a:pt x="0" y="106"/>
                    </a:lnTo>
                    <a:lnTo>
                      <a:pt x="0" y="128"/>
                    </a:lnTo>
                    <a:lnTo>
                      <a:pt x="0" y="149"/>
                    </a:lnTo>
                    <a:lnTo>
                      <a:pt x="3" y="174"/>
                    </a:lnTo>
                    <a:lnTo>
                      <a:pt x="6" y="193"/>
                    </a:lnTo>
                    <a:lnTo>
                      <a:pt x="12" y="213"/>
                    </a:lnTo>
                    <a:lnTo>
                      <a:pt x="22" y="232"/>
                    </a:lnTo>
                    <a:lnTo>
                      <a:pt x="33" y="247"/>
                    </a:lnTo>
                    <a:lnTo>
                      <a:pt x="50" y="259"/>
                    </a:lnTo>
                    <a:lnTo>
                      <a:pt x="68" y="267"/>
                    </a:lnTo>
                    <a:lnTo>
                      <a:pt x="93" y="272"/>
                    </a:lnTo>
                    <a:lnTo>
                      <a:pt x="93" y="2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81" name="Freeform 2021">
                <a:extLst>
                  <a:ext uri="{FF2B5EF4-FFF2-40B4-BE49-F238E27FC236}">
                    <a16:creationId xmlns:a16="http://schemas.microsoft.com/office/drawing/2014/main" id="{FE620C6A-39ED-D8CF-BAAE-B45F62542B6E}"/>
                  </a:ext>
                </a:extLst>
              </p:cNvPr>
              <p:cNvSpPr>
                <a:spLocks/>
              </p:cNvSpPr>
              <p:nvPr/>
            </p:nvSpPr>
            <p:spPr bwMode="auto">
              <a:xfrm>
                <a:off x="5130" y="1934"/>
                <a:ext cx="40" cy="85"/>
              </a:xfrm>
              <a:custGeom>
                <a:avLst/>
                <a:gdLst>
                  <a:gd name="T0" fmla="*/ 109 w 121"/>
                  <a:gd name="T1" fmla="*/ 0 h 255"/>
                  <a:gd name="T2" fmla="*/ 109 w 121"/>
                  <a:gd name="T3" fmla="*/ 10 h 255"/>
                  <a:gd name="T4" fmla="*/ 108 w 121"/>
                  <a:gd name="T5" fmla="*/ 26 h 255"/>
                  <a:gd name="T6" fmla="*/ 108 w 121"/>
                  <a:gd name="T7" fmla="*/ 42 h 255"/>
                  <a:gd name="T8" fmla="*/ 107 w 121"/>
                  <a:gd name="T9" fmla="*/ 61 h 255"/>
                  <a:gd name="T10" fmla="*/ 107 w 121"/>
                  <a:gd name="T11" fmla="*/ 82 h 255"/>
                  <a:gd name="T12" fmla="*/ 103 w 121"/>
                  <a:gd name="T13" fmla="*/ 102 h 255"/>
                  <a:gd name="T14" fmla="*/ 101 w 121"/>
                  <a:gd name="T15" fmla="*/ 124 h 255"/>
                  <a:gd name="T16" fmla="*/ 96 w 121"/>
                  <a:gd name="T17" fmla="*/ 145 h 255"/>
                  <a:gd name="T18" fmla="*/ 91 w 121"/>
                  <a:gd name="T19" fmla="*/ 166 h 255"/>
                  <a:gd name="T20" fmla="*/ 84 w 121"/>
                  <a:gd name="T21" fmla="*/ 185 h 255"/>
                  <a:gd name="T22" fmla="*/ 76 w 121"/>
                  <a:gd name="T23" fmla="*/ 201 h 255"/>
                  <a:gd name="T24" fmla="*/ 64 w 121"/>
                  <a:gd name="T25" fmla="*/ 215 h 255"/>
                  <a:gd name="T26" fmla="*/ 54 w 121"/>
                  <a:gd name="T27" fmla="*/ 228 h 255"/>
                  <a:gd name="T28" fmla="*/ 39 w 121"/>
                  <a:gd name="T29" fmla="*/ 236 h 255"/>
                  <a:gd name="T30" fmla="*/ 19 w 121"/>
                  <a:gd name="T31" fmla="*/ 243 h 255"/>
                  <a:gd name="T32" fmla="*/ 0 w 121"/>
                  <a:gd name="T33" fmla="*/ 245 h 255"/>
                  <a:gd name="T34" fmla="*/ 0 w 121"/>
                  <a:gd name="T35" fmla="*/ 255 h 255"/>
                  <a:gd name="T36" fmla="*/ 22 w 121"/>
                  <a:gd name="T37" fmla="*/ 254 h 255"/>
                  <a:gd name="T38" fmla="*/ 43 w 121"/>
                  <a:gd name="T39" fmla="*/ 248 h 255"/>
                  <a:gd name="T40" fmla="*/ 60 w 121"/>
                  <a:gd name="T41" fmla="*/ 236 h 255"/>
                  <a:gd name="T42" fmla="*/ 74 w 121"/>
                  <a:gd name="T43" fmla="*/ 223 h 255"/>
                  <a:gd name="T44" fmla="*/ 84 w 121"/>
                  <a:gd name="T45" fmla="*/ 207 h 255"/>
                  <a:gd name="T46" fmla="*/ 96 w 121"/>
                  <a:gd name="T47" fmla="*/ 191 h 255"/>
                  <a:gd name="T48" fmla="*/ 103 w 121"/>
                  <a:gd name="T49" fmla="*/ 168 h 255"/>
                  <a:gd name="T50" fmla="*/ 108 w 121"/>
                  <a:gd name="T51" fmla="*/ 147 h 255"/>
                  <a:gd name="T52" fmla="*/ 112 w 121"/>
                  <a:gd name="T53" fmla="*/ 126 h 255"/>
                  <a:gd name="T54" fmla="*/ 115 w 121"/>
                  <a:gd name="T55" fmla="*/ 105 h 255"/>
                  <a:gd name="T56" fmla="*/ 117 w 121"/>
                  <a:gd name="T57" fmla="*/ 82 h 255"/>
                  <a:gd name="T58" fmla="*/ 117 w 121"/>
                  <a:gd name="T59" fmla="*/ 61 h 255"/>
                  <a:gd name="T60" fmla="*/ 119 w 121"/>
                  <a:gd name="T61" fmla="*/ 42 h 255"/>
                  <a:gd name="T62" fmla="*/ 119 w 121"/>
                  <a:gd name="T63" fmla="*/ 26 h 255"/>
                  <a:gd name="T64" fmla="*/ 121 w 121"/>
                  <a:gd name="T65" fmla="*/ 10 h 255"/>
                  <a:gd name="T66" fmla="*/ 121 w 121"/>
                  <a:gd name="T67" fmla="*/ 0 h 255"/>
                  <a:gd name="T68" fmla="*/ 109 w 121"/>
                  <a:gd name="T6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255">
                    <a:moveTo>
                      <a:pt x="109" y="0"/>
                    </a:moveTo>
                    <a:lnTo>
                      <a:pt x="109" y="10"/>
                    </a:lnTo>
                    <a:lnTo>
                      <a:pt x="108" y="26"/>
                    </a:lnTo>
                    <a:lnTo>
                      <a:pt x="108" y="42"/>
                    </a:lnTo>
                    <a:lnTo>
                      <a:pt x="107" y="61"/>
                    </a:lnTo>
                    <a:lnTo>
                      <a:pt x="107" y="82"/>
                    </a:lnTo>
                    <a:lnTo>
                      <a:pt x="103" y="102"/>
                    </a:lnTo>
                    <a:lnTo>
                      <a:pt x="101" y="124"/>
                    </a:lnTo>
                    <a:lnTo>
                      <a:pt x="96" y="145"/>
                    </a:lnTo>
                    <a:lnTo>
                      <a:pt x="91" y="166"/>
                    </a:lnTo>
                    <a:lnTo>
                      <a:pt x="84" y="185"/>
                    </a:lnTo>
                    <a:lnTo>
                      <a:pt x="76" y="201"/>
                    </a:lnTo>
                    <a:lnTo>
                      <a:pt x="64" y="215"/>
                    </a:lnTo>
                    <a:lnTo>
                      <a:pt x="54" y="228"/>
                    </a:lnTo>
                    <a:lnTo>
                      <a:pt x="39" y="236"/>
                    </a:lnTo>
                    <a:lnTo>
                      <a:pt x="19" y="243"/>
                    </a:lnTo>
                    <a:lnTo>
                      <a:pt x="0" y="245"/>
                    </a:lnTo>
                    <a:lnTo>
                      <a:pt x="0" y="255"/>
                    </a:lnTo>
                    <a:lnTo>
                      <a:pt x="22" y="254"/>
                    </a:lnTo>
                    <a:lnTo>
                      <a:pt x="43" y="248"/>
                    </a:lnTo>
                    <a:lnTo>
                      <a:pt x="60" y="236"/>
                    </a:lnTo>
                    <a:lnTo>
                      <a:pt x="74" y="223"/>
                    </a:lnTo>
                    <a:lnTo>
                      <a:pt x="84" y="207"/>
                    </a:lnTo>
                    <a:lnTo>
                      <a:pt x="96" y="191"/>
                    </a:lnTo>
                    <a:lnTo>
                      <a:pt x="103" y="168"/>
                    </a:lnTo>
                    <a:lnTo>
                      <a:pt x="108" y="147"/>
                    </a:lnTo>
                    <a:lnTo>
                      <a:pt x="112" y="126"/>
                    </a:lnTo>
                    <a:lnTo>
                      <a:pt x="115" y="105"/>
                    </a:lnTo>
                    <a:lnTo>
                      <a:pt x="117" y="82"/>
                    </a:lnTo>
                    <a:lnTo>
                      <a:pt x="117" y="61"/>
                    </a:lnTo>
                    <a:lnTo>
                      <a:pt x="119" y="42"/>
                    </a:lnTo>
                    <a:lnTo>
                      <a:pt x="119" y="26"/>
                    </a:lnTo>
                    <a:lnTo>
                      <a:pt x="121" y="10"/>
                    </a:lnTo>
                    <a:lnTo>
                      <a:pt x="121" y="0"/>
                    </a:lnTo>
                    <a:lnTo>
                      <a:pt x="10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582" name="Freeform 2022">
                <a:extLst>
                  <a:ext uri="{FF2B5EF4-FFF2-40B4-BE49-F238E27FC236}">
                    <a16:creationId xmlns:a16="http://schemas.microsoft.com/office/drawing/2014/main" id="{D4A6A36A-E7D9-25F9-F4D6-15DBC4A89B49}"/>
                  </a:ext>
                </a:extLst>
              </p:cNvPr>
              <p:cNvSpPr>
                <a:spLocks/>
              </p:cNvSpPr>
              <p:nvPr/>
            </p:nvSpPr>
            <p:spPr bwMode="auto">
              <a:xfrm>
                <a:off x="5311" y="2240"/>
                <a:ext cx="13" cy="26"/>
              </a:xfrm>
              <a:custGeom>
                <a:avLst/>
                <a:gdLst>
                  <a:gd name="T0" fmla="*/ 41 w 41"/>
                  <a:gd name="T1" fmla="*/ 0 h 77"/>
                  <a:gd name="T2" fmla="*/ 31 w 41"/>
                  <a:gd name="T3" fmla="*/ 8 h 77"/>
                  <a:gd name="T4" fmla="*/ 24 w 41"/>
                  <a:gd name="T5" fmla="*/ 16 h 77"/>
                  <a:gd name="T6" fmla="*/ 20 w 41"/>
                  <a:gd name="T7" fmla="*/ 26 h 77"/>
                  <a:gd name="T8" fmla="*/ 16 w 41"/>
                  <a:gd name="T9" fmla="*/ 35 h 77"/>
                  <a:gd name="T10" fmla="*/ 12 w 41"/>
                  <a:gd name="T11" fmla="*/ 44 h 77"/>
                  <a:gd name="T12" fmla="*/ 9 w 41"/>
                  <a:gd name="T13" fmla="*/ 56 h 77"/>
                  <a:gd name="T14" fmla="*/ 5 w 41"/>
                  <a:gd name="T15" fmla="*/ 65 h 77"/>
                  <a:gd name="T16" fmla="*/ 0 w 41"/>
                  <a:gd name="T1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77">
                    <a:moveTo>
                      <a:pt x="41" y="0"/>
                    </a:moveTo>
                    <a:lnTo>
                      <a:pt x="31" y="8"/>
                    </a:lnTo>
                    <a:lnTo>
                      <a:pt x="24" y="16"/>
                    </a:lnTo>
                    <a:lnTo>
                      <a:pt x="20" y="26"/>
                    </a:lnTo>
                    <a:lnTo>
                      <a:pt x="16" y="35"/>
                    </a:lnTo>
                    <a:lnTo>
                      <a:pt x="12" y="44"/>
                    </a:lnTo>
                    <a:lnTo>
                      <a:pt x="9" y="56"/>
                    </a:lnTo>
                    <a:lnTo>
                      <a:pt x="5" y="65"/>
                    </a:lnTo>
                    <a:lnTo>
                      <a:pt x="0" y="7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83" name="Freeform 2023">
                <a:extLst>
                  <a:ext uri="{FF2B5EF4-FFF2-40B4-BE49-F238E27FC236}">
                    <a16:creationId xmlns:a16="http://schemas.microsoft.com/office/drawing/2014/main" id="{07C472E3-3F72-D5AC-30EA-EF0D93DE0841}"/>
                  </a:ext>
                </a:extLst>
              </p:cNvPr>
              <p:cNvSpPr>
                <a:spLocks/>
              </p:cNvSpPr>
              <p:nvPr/>
            </p:nvSpPr>
            <p:spPr bwMode="auto">
              <a:xfrm>
                <a:off x="5316" y="2258"/>
                <a:ext cx="10" cy="19"/>
              </a:xfrm>
              <a:custGeom>
                <a:avLst/>
                <a:gdLst>
                  <a:gd name="T0" fmla="*/ 30 w 30"/>
                  <a:gd name="T1" fmla="*/ 0 h 57"/>
                  <a:gd name="T2" fmla="*/ 23 w 30"/>
                  <a:gd name="T3" fmla="*/ 4 h 57"/>
                  <a:gd name="T4" fmla="*/ 17 w 30"/>
                  <a:gd name="T5" fmla="*/ 10 h 57"/>
                  <a:gd name="T6" fmla="*/ 14 w 30"/>
                  <a:gd name="T7" fmla="*/ 20 h 57"/>
                  <a:gd name="T8" fmla="*/ 13 w 30"/>
                  <a:gd name="T9" fmla="*/ 28 h 57"/>
                  <a:gd name="T10" fmla="*/ 11 w 30"/>
                  <a:gd name="T11" fmla="*/ 36 h 57"/>
                  <a:gd name="T12" fmla="*/ 10 w 30"/>
                  <a:gd name="T13" fmla="*/ 43 h 57"/>
                  <a:gd name="T14" fmla="*/ 6 w 30"/>
                  <a:gd name="T15" fmla="*/ 51 h 57"/>
                  <a:gd name="T16" fmla="*/ 0 w 30"/>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57">
                    <a:moveTo>
                      <a:pt x="30" y="0"/>
                    </a:moveTo>
                    <a:lnTo>
                      <a:pt x="23" y="4"/>
                    </a:lnTo>
                    <a:lnTo>
                      <a:pt x="17" y="10"/>
                    </a:lnTo>
                    <a:lnTo>
                      <a:pt x="14" y="20"/>
                    </a:lnTo>
                    <a:lnTo>
                      <a:pt x="13" y="28"/>
                    </a:lnTo>
                    <a:lnTo>
                      <a:pt x="11" y="36"/>
                    </a:lnTo>
                    <a:lnTo>
                      <a:pt x="10" y="43"/>
                    </a:lnTo>
                    <a:lnTo>
                      <a:pt x="6" y="51"/>
                    </a:lnTo>
                    <a:lnTo>
                      <a:pt x="0" y="5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84" name="Freeform 2024">
                <a:extLst>
                  <a:ext uri="{FF2B5EF4-FFF2-40B4-BE49-F238E27FC236}">
                    <a16:creationId xmlns:a16="http://schemas.microsoft.com/office/drawing/2014/main" id="{B26C70A8-39F2-21E7-5F6B-EB5D5270CBD1}"/>
                  </a:ext>
                </a:extLst>
              </p:cNvPr>
              <p:cNvSpPr>
                <a:spLocks/>
              </p:cNvSpPr>
              <p:nvPr/>
            </p:nvSpPr>
            <p:spPr bwMode="auto">
              <a:xfrm>
                <a:off x="5328" y="2280"/>
                <a:ext cx="11" cy="18"/>
              </a:xfrm>
              <a:custGeom>
                <a:avLst/>
                <a:gdLst>
                  <a:gd name="T0" fmla="*/ 33 w 33"/>
                  <a:gd name="T1" fmla="*/ 0 h 53"/>
                  <a:gd name="T2" fmla="*/ 27 w 33"/>
                  <a:gd name="T3" fmla="*/ 5 h 53"/>
                  <a:gd name="T4" fmla="*/ 22 w 33"/>
                  <a:gd name="T5" fmla="*/ 12 h 53"/>
                  <a:gd name="T6" fmla="*/ 20 w 33"/>
                  <a:gd name="T7" fmla="*/ 20 h 53"/>
                  <a:gd name="T8" fmla="*/ 19 w 33"/>
                  <a:gd name="T9" fmla="*/ 29 h 53"/>
                  <a:gd name="T10" fmla="*/ 18 w 33"/>
                  <a:gd name="T11" fmla="*/ 36 h 53"/>
                  <a:gd name="T12" fmla="*/ 15 w 33"/>
                  <a:gd name="T13" fmla="*/ 44 h 53"/>
                  <a:gd name="T14" fmla="*/ 9 w 33"/>
                  <a:gd name="T15" fmla="*/ 50 h 53"/>
                  <a:gd name="T16" fmla="*/ 0 w 33"/>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3">
                    <a:moveTo>
                      <a:pt x="33" y="0"/>
                    </a:moveTo>
                    <a:lnTo>
                      <a:pt x="27" y="5"/>
                    </a:lnTo>
                    <a:lnTo>
                      <a:pt x="22" y="12"/>
                    </a:lnTo>
                    <a:lnTo>
                      <a:pt x="20" y="20"/>
                    </a:lnTo>
                    <a:lnTo>
                      <a:pt x="19" y="29"/>
                    </a:lnTo>
                    <a:lnTo>
                      <a:pt x="18" y="36"/>
                    </a:lnTo>
                    <a:lnTo>
                      <a:pt x="15" y="44"/>
                    </a:lnTo>
                    <a:lnTo>
                      <a:pt x="9" y="50"/>
                    </a:lnTo>
                    <a:lnTo>
                      <a:pt x="0" y="53"/>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85" name="Freeform 2025">
                <a:extLst>
                  <a:ext uri="{FF2B5EF4-FFF2-40B4-BE49-F238E27FC236}">
                    <a16:creationId xmlns:a16="http://schemas.microsoft.com/office/drawing/2014/main" id="{D46A32E1-F32F-413F-E5B4-3139C8962D97}"/>
                  </a:ext>
                </a:extLst>
              </p:cNvPr>
              <p:cNvSpPr>
                <a:spLocks/>
              </p:cNvSpPr>
              <p:nvPr/>
            </p:nvSpPr>
            <p:spPr bwMode="auto">
              <a:xfrm>
                <a:off x="5336" y="2297"/>
                <a:ext cx="4" cy="16"/>
              </a:xfrm>
              <a:custGeom>
                <a:avLst/>
                <a:gdLst>
                  <a:gd name="T0" fmla="*/ 12 w 13"/>
                  <a:gd name="T1" fmla="*/ 0 h 49"/>
                  <a:gd name="T2" fmla="*/ 13 w 13"/>
                  <a:gd name="T3" fmla="*/ 7 h 49"/>
                  <a:gd name="T4" fmla="*/ 12 w 13"/>
                  <a:gd name="T5" fmla="*/ 13 h 49"/>
                  <a:gd name="T6" fmla="*/ 10 w 13"/>
                  <a:gd name="T7" fmla="*/ 20 h 49"/>
                  <a:gd name="T8" fmla="*/ 9 w 13"/>
                  <a:gd name="T9" fmla="*/ 25 h 49"/>
                  <a:gd name="T10" fmla="*/ 6 w 13"/>
                  <a:gd name="T11" fmla="*/ 31 h 49"/>
                  <a:gd name="T12" fmla="*/ 5 w 13"/>
                  <a:gd name="T13" fmla="*/ 36 h 49"/>
                  <a:gd name="T14" fmla="*/ 2 w 13"/>
                  <a:gd name="T15" fmla="*/ 44 h 49"/>
                  <a:gd name="T16" fmla="*/ 0 w 13"/>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49">
                    <a:moveTo>
                      <a:pt x="12" y="0"/>
                    </a:moveTo>
                    <a:lnTo>
                      <a:pt x="13" y="7"/>
                    </a:lnTo>
                    <a:lnTo>
                      <a:pt x="12" y="13"/>
                    </a:lnTo>
                    <a:lnTo>
                      <a:pt x="10" y="20"/>
                    </a:lnTo>
                    <a:lnTo>
                      <a:pt x="9" y="25"/>
                    </a:lnTo>
                    <a:lnTo>
                      <a:pt x="6" y="31"/>
                    </a:lnTo>
                    <a:lnTo>
                      <a:pt x="5" y="36"/>
                    </a:lnTo>
                    <a:lnTo>
                      <a:pt x="2" y="44"/>
                    </a:lnTo>
                    <a:lnTo>
                      <a:pt x="0" y="49"/>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86" name="Freeform 2026">
                <a:extLst>
                  <a:ext uri="{FF2B5EF4-FFF2-40B4-BE49-F238E27FC236}">
                    <a16:creationId xmlns:a16="http://schemas.microsoft.com/office/drawing/2014/main" id="{54FA15D2-49B9-6342-36AF-6098E2ADF374}"/>
                  </a:ext>
                </a:extLst>
              </p:cNvPr>
              <p:cNvSpPr>
                <a:spLocks/>
              </p:cNvSpPr>
              <p:nvPr/>
            </p:nvSpPr>
            <p:spPr bwMode="auto">
              <a:xfrm>
                <a:off x="5341" y="2309"/>
                <a:ext cx="9" cy="21"/>
              </a:xfrm>
              <a:custGeom>
                <a:avLst/>
                <a:gdLst>
                  <a:gd name="T0" fmla="*/ 25 w 25"/>
                  <a:gd name="T1" fmla="*/ 0 h 62"/>
                  <a:gd name="T2" fmla="*/ 22 w 25"/>
                  <a:gd name="T3" fmla="*/ 7 h 62"/>
                  <a:gd name="T4" fmla="*/ 17 w 25"/>
                  <a:gd name="T5" fmla="*/ 15 h 62"/>
                  <a:gd name="T6" fmla="*/ 15 w 25"/>
                  <a:gd name="T7" fmla="*/ 22 h 62"/>
                  <a:gd name="T8" fmla="*/ 13 w 25"/>
                  <a:gd name="T9" fmla="*/ 30 h 62"/>
                  <a:gd name="T10" fmla="*/ 10 w 25"/>
                  <a:gd name="T11" fmla="*/ 39 h 62"/>
                  <a:gd name="T12" fmla="*/ 8 w 25"/>
                  <a:gd name="T13" fmla="*/ 46 h 62"/>
                  <a:gd name="T14" fmla="*/ 6 w 25"/>
                  <a:gd name="T15" fmla="*/ 55 h 62"/>
                  <a:gd name="T16" fmla="*/ 0 w 25"/>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2">
                    <a:moveTo>
                      <a:pt x="25" y="0"/>
                    </a:moveTo>
                    <a:lnTo>
                      <a:pt x="22" y="7"/>
                    </a:lnTo>
                    <a:lnTo>
                      <a:pt x="17" y="15"/>
                    </a:lnTo>
                    <a:lnTo>
                      <a:pt x="15" y="22"/>
                    </a:lnTo>
                    <a:lnTo>
                      <a:pt x="13" y="30"/>
                    </a:lnTo>
                    <a:lnTo>
                      <a:pt x="10" y="39"/>
                    </a:lnTo>
                    <a:lnTo>
                      <a:pt x="8" y="46"/>
                    </a:lnTo>
                    <a:lnTo>
                      <a:pt x="6" y="55"/>
                    </a:lnTo>
                    <a:lnTo>
                      <a:pt x="0" y="62"/>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87" name="Freeform 2027">
                <a:extLst>
                  <a:ext uri="{FF2B5EF4-FFF2-40B4-BE49-F238E27FC236}">
                    <a16:creationId xmlns:a16="http://schemas.microsoft.com/office/drawing/2014/main" id="{34FD58B8-B7E4-A97A-3879-E1CBA0121457}"/>
                  </a:ext>
                </a:extLst>
              </p:cNvPr>
              <p:cNvSpPr>
                <a:spLocks/>
              </p:cNvSpPr>
              <p:nvPr/>
            </p:nvSpPr>
            <p:spPr bwMode="auto">
              <a:xfrm>
                <a:off x="5347" y="2331"/>
                <a:ext cx="11" cy="17"/>
              </a:xfrm>
              <a:custGeom>
                <a:avLst/>
                <a:gdLst>
                  <a:gd name="T0" fmla="*/ 33 w 33"/>
                  <a:gd name="T1" fmla="*/ 0 h 51"/>
                  <a:gd name="T2" fmla="*/ 30 w 33"/>
                  <a:gd name="T3" fmla="*/ 8 h 51"/>
                  <a:gd name="T4" fmla="*/ 28 w 33"/>
                  <a:gd name="T5" fmla="*/ 15 h 51"/>
                  <a:gd name="T6" fmla="*/ 25 w 33"/>
                  <a:gd name="T7" fmla="*/ 22 h 51"/>
                  <a:gd name="T8" fmla="*/ 23 w 33"/>
                  <a:gd name="T9" fmla="*/ 28 h 51"/>
                  <a:gd name="T10" fmla="*/ 19 w 33"/>
                  <a:gd name="T11" fmla="*/ 36 h 51"/>
                  <a:gd name="T12" fmla="*/ 16 w 33"/>
                  <a:gd name="T13" fmla="*/ 43 h 51"/>
                  <a:gd name="T14" fmla="*/ 10 w 33"/>
                  <a:gd name="T15" fmla="*/ 48 h 51"/>
                  <a:gd name="T16" fmla="*/ 0 w 33"/>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1">
                    <a:moveTo>
                      <a:pt x="33" y="0"/>
                    </a:moveTo>
                    <a:lnTo>
                      <a:pt x="30" y="8"/>
                    </a:lnTo>
                    <a:lnTo>
                      <a:pt x="28" y="15"/>
                    </a:lnTo>
                    <a:lnTo>
                      <a:pt x="25" y="22"/>
                    </a:lnTo>
                    <a:lnTo>
                      <a:pt x="23" y="28"/>
                    </a:lnTo>
                    <a:lnTo>
                      <a:pt x="19" y="36"/>
                    </a:lnTo>
                    <a:lnTo>
                      <a:pt x="16" y="43"/>
                    </a:lnTo>
                    <a:lnTo>
                      <a:pt x="10" y="48"/>
                    </a:lnTo>
                    <a:lnTo>
                      <a:pt x="0" y="5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88" name="Freeform 2028">
                <a:extLst>
                  <a:ext uri="{FF2B5EF4-FFF2-40B4-BE49-F238E27FC236}">
                    <a16:creationId xmlns:a16="http://schemas.microsoft.com/office/drawing/2014/main" id="{AA045560-A317-954C-CD28-16CAFF8537AA}"/>
                  </a:ext>
                </a:extLst>
              </p:cNvPr>
              <p:cNvSpPr>
                <a:spLocks/>
              </p:cNvSpPr>
              <p:nvPr/>
            </p:nvSpPr>
            <p:spPr bwMode="auto">
              <a:xfrm>
                <a:off x="5345" y="2328"/>
                <a:ext cx="5" cy="10"/>
              </a:xfrm>
              <a:custGeom>
                <a:avLst/>
                <a:gdLst>
                  <a:gd name="T0" fmla="*/ 17 w 17"/>
                  <a:gd name="T1" fmla="*/ 0 h 31"/>
                  <a:gd name="T2" fmla="*/ 11 w 17"/>
                  <a:gd name="T3" fmla="*/ 7 h 31"/>
                  <a:gd name="T4" fmla="*/ 8 w 17"/>
                  <a:gd name="T5" fmla="*/ 15 h 31"/>
                  <a:gd name="T6" fmla="*/ 5 w 17"/>
                  <a:gd name="T7" fmla="*/ 24 h 31"/>
                  <a:gd name="T8" fmla="*/ 0 w 17"/>
                  <a:gd name="T9" fmla="*/ 31 h 31"/>
                </a:gdLst>
                <a:ahLst/>
                <a:cxnLst>
                  <a:cxn ang="0">
                    <a:pos x="T0" y="T1"/>
                  </a:cxn>
                  <a:cxn ang="0">
                    <a:pos x="T2" y="T3"/>
                  </a:cxn>
                  <a:cxn ang="0">
                    <a:pos x="T4" y="T5"/>
                  </a:cxn>
                  <a:cxn ang="0">
                    <a:pos x="T6" y="T7"/>
                  </a:cxn>
                  <a:cxn ang="0">
                    <a:pos x="T8" y="T9"/>
                  </a:cxn>
                </a:cxnLst>
                <a:rect l="0" t="0" r="r" b="b"/>
                <a:pathLst>
                  <a:path w="17" h="31">
                    <a:moveTo>
                      <a:pt x="17" y="0"/>
                    </a:moveTo>
                    <a:lnTo>
                      <a:pt x="11" y="7"/>
                    </a:lnTo>
                    <a:lnTo>
                      <a:pt x="8" y="15"/>
                    </a:lnTo>
                    <a:lnTo>
                      <a:pt x="5" y="24"/>
                    </a:lnTo>
                    <a:lnTo>
                      <a:pt x="0" y="3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89" name="Freeform 2029">
                <a:extLst>
                  <a:ext uri="{FF2B5EF4-FFF2-40B4-BE49-F238E27FC236}">
                    <a16:creationId xmlns:a16="http://schemas.microsoft.com/office/drawing/2014/main" id="{7FD40B8C-AB08-59EF-3329-1B1FBE6C0CD1}"/>
                  </a:ext>
                </a:extLst>
              </p:cNvPr>
              <p:cNvSpPr>
                <a:spLocks/>
              </p:cNvSpPr>
              <p:nvPr/>
            </p:nvSpPr>
            <p:spPr bwMode="auto">
              <a:xfrm>
                <a:off x="5345" y="2355"/>
                <a:ext cx="14" cy="2"/>
              </a:xfrm>
              <a:custGeom>
                <a:avLst/>
                <a:gdLst>
                  <a:gd name="T0" fmla="*/ 43 w 43"/>
                  <a:gd name="T1" fmla="*/ 5 h 5"/>
                  <a:gd name="T2" fmla="*/ 38 w 43"/>
                  <a:gd name="T3" fmla="*/ 4 h 5"/>
                  <a:gd name="T4" fmla="*/ 33 w 43"/>
                  <a:gd name="T5" fmla="*/ 4 h 5"/>
                  <a:gd name="T6" fmla="*/ 27 w 43"/>
                  <a:gd name="T7" fmla="*/ 3 h 5"/>
                  <a:gd name="T8" fmla="*/ 23 w 43"/>
                  <a:gd name="T9" fmla="*/ 1 h 5"/>
                  <a:gd name="T10" fmla="*/ 16 w 43"/>
                  <a:gd name="T11" fmla="*/ 0 h 5"/>
                  <a:gd name="T12" fmla="*/ 12 w 43"/>
                  <a:gd name="T13" fmla="*/ 0 h 5"/>
                  <a:gd name="T14" fmla="*/ 6 w 43"/>
                  <a:gd name="T15" fmla="*/ 1 h 5"/>
                  <a:gd name="T16" fmla="*/ 0 w 43"/>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
                    <a:moveTo>
                      <a:pt x="43" y="5"/>
                    </a:moveTo>
                    <a:lnTo>
                      <a:pt x="38" y="4"/>
                    </a:lnTo>
                    <a:lnTo>
                      <a:pt x="33" y="4"/>
                    </a:lnTo>
                    <a:lnTo>
                      <a:pt x="27" y="3"/>
                    </a:lnTo>
                    <a:lnTo>
                      <a:pt x="23" y="1"/>
                    </a:lnTo>
                    <a:lnTo>
                      <a:pt x="16" y="0"/>
                    </a:lnTo>
                    <a:lnTo>
                      <a:pt x="12" y="0"/>
                    </a:lnTo>
                    <a:lnTo>
                      <a:pt x="6" y="1"/>
                    </a:lnTo>
                    <a:lnTo>
                      <a:pt x="0" y="4"/>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90" name="Freeform 2030">
                <a:extLst>
                  <a:ext uri="{FF2B5EF4-FFF2-40B4-BE49-F238E27FC236}">
                    <a16:creationId xmlns:a16="http://schemas.microsoft.com/office/drawing/2014/main" id="{E6D40233-2271-238E-7F67-BAD860B8F63E}"/>
                  </a:ext>
                </a:extLst>
              </p:cNvPr>
              <p:cNvSpPr>
                <a:spLocks/>
              </p:cNvSpPr>
              <p:nvPr/>
            </p:nvSpPr>
            <p:spPr bwMode="auto">
              <a:xfrm>
                <a:off x="5346" y="2366"/>
                <a:ext cx="16" cy="11"/>
              </a:xfrm>
              <a:custGeom>
                <a:avLst/>
                <a:gdLst>
                  <a:gd name="T0" fmla="*/ 0 w 47"/>
                  <a:gd name="T1" fmla="*/ 0 h 35"/>
                  <a:gd name="T2" fmla="*/ 7 w 47"/>
                  <a:gd name="T3" fmla="*/ 2 h 35"/>
                  <a:gd name="T4" fmla="*/ 14 w 47"/>
                  <a:gd name="T5" fmla="*/ 5 h 35"/>
                  <a:gd name="T6" fmla="*/ 21 w 47"/>
                  <a:gd name="T7" fmla="*/ 8 h 35"/>
                  <a:gd name="T8" fmla="*/ 27 w 47"/>
                  <a:gd name="T9" fmla="*/ 13 h 35"/>
                  <a:gd name="T10" fmla="*/ 33 w 47"/>
                  <a:gd name="T11" fmla="*/ 17 h 35"/>
                  <a:gd name="T12" fmla="*/ 39 w 47"/>
                  <a:gd name="T13" fmla="*/ 21 h 35"/>
                  <a:gd name="T14" fmla="*/ 43 w 47"/>
                  <a:gd name="T15" fmla="*/ 28 h 35"/>
                  <a:gd name="T16" fmla="*/ 47 w 47"/>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5">
                    <a:moveTo>
                      <a:pt x="0" y="0"/>
                    </a:moveTo>
                    <a:lnTo>
                      <a:pt x="7" y="2"/>
                    </a:lnTo>
                    <a:lnTo>
                      <a:pt x="14" y="5"/>
                    </a:lnTo>
                    <a:lnTo>
                      <a:pt x="21" y="8"/>
                    </a:lnTo>
                    <a:lnTo>
                      <a:pt x="27" y="13"/>
                    </a:lnTo>
                    <a:lnTo>
                      <a:pt x="33" y="17"/>
                    </a:lnTo>
                    <a:lnTo>
                      <a:pt x="39" y="21"/>
                    </a:lnTo>
                    <a:lnTo>
                      <a:pt x="43" y="28"/>
                    </a:lnTo>
                    <a:lnTo>
                      <a:pt x="47" y="35"/>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91" name="Freeform 2031">
                <a:extLst>
                  <a:ext uri="{FF2B5EF4-FFF2-40B4-BE49-F238E27FC236}">
                    <a16:creationId xmlns:a16="http://schemas.microsoft.com/office/drawing/2014/main" id="{D26B2D21-C0CD-6B03-B223-8A9EDF870660}"/>
                  </a:ext>
                </a:extLst>
              </p:cNvPr>
              <p:cNvSpPr>
                <a:spLocks/>
              </p:cNvSpPr>
              <p:nvPr/>
            </p:nvSpPr>
            <p:spPr bwMode="auto">
              <a:xfrm>
                <a:off x="5336" y="2373"/>
                <a:ext cx="9" cy="17"/>
              </a:xfrm>
              <a:custGeom>
                <a:avLst/>
                <a:gdLst>
                  <a:gd name="T0" fmla="*/ 0 w 27"/>
                  <a:gd name="T1" fmla="*/ 0 h 51"/>
                  <a:gd name="T2" fmla="*/ 4 w 27"/>
                  <a:gd name="T3" fmla="*/ 8 h 51"/>
                  <a:gd name="T4" fmla="*/ 7 w 27"/>
                  <a:gd name="T5" fmla="*/ 13 h 51"/>
                  <a:gd name="T6" fmla="*/ 12 w 27"/>
                  <a:gd name="T7" fmla="*/ 19 h 51"/>
                  <a:gd name="T8" fmla="*/ 17 w 27"/>
                  <a:gd name="T9" fmla="*/ 23 h 51"/>
                  <a:gd name="T10" fmla="*/ 23 w 27"/>
                  <a:gd name="T11" fmla="*/ 28 h 51"/>
                  <a:gd name="T12" fmla="*/ 26 w 27"/>
                  <a:gd name="T13" fmla="*/ 36 h 51"/>
                  <a:gd name="T14" fmla="*/ 27 w 27"/>
                  <a:gd name="T15" fmla="*/ 43 h 51"/>
                  <a:gd name="T16" fmla="*/ 26 w 27"/>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1">
                    <a:moveTo>
                      <a:pt x="0" y="0"/>
                    </a:moveTo>
                    <a:lnTo>
                      <a:pt x="4" y="8"/>
                    </a:lnTo>
                    <a:lnTo>
                      <a:pt x="7" y="13"/>
                    </a:lnTo>
                    <a:lnTo>
                      <a:pt x="12" y="19"/>
                    </a:lnTo>
                    <a:lnTo>
                      <a:pt x="17" y="23"/>
                    </a:lnTo>
                    <a:lnTo>
                      <a:pt x="23" y="28"/>
                    </a:lnTo>
                    <a:lnTo>
                      <a:pt x="26" y="36"/>
                    </a:lnTo>
                    <a:lnTo>
                      <a:pt x="27" y="43"/>
                    </a:lnTo>
                    <a:lnTo>
                      <a:pt x="26" y="5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92" name="Freeform 2032">
                <a:extLst>
                  <a:ext uri="{FF2B5EF4-FFF2-40B4-BE49-F238E27FC236}">
                    <a16:creationId xmlns:a16="http://schemas.microsoft.com/office/drawing/2014/main" id="{7684B0D3-B94C-8A24-7974-E3576321AF47}"/>
                  </a:ext>
                </a:extLst>
              </p:cNvPr>
              <p:cNvSpPr>
                <a:spLocks/>
              </p:cNvSpPr>
              <p:nvPr/>
            </p:nvSpPr>
            <p:spPr bwMode="auto">
              <a:xfrm>
                <a:off x="5327" y="2380"/>
                <a:ext cx="4" cy="19"/>
              </a:xfrm>
              <a:custGeom>
                <a:avLst/>
                <a:gdLst>
                  <a:gd name="T0" fmla="*/ 1 w 13"/>
                  <a:gd name="T1" fmla="*/ 0 h 56"/>
                  <a:gd name="T2" fmla="*/ 0 w 13"/>
                  <a:gd name="T3" fmla="*/ 7 h 56"/>
                  <a:gd name="T4" fmla="*/ 1 w 13"/>
                  <a:gd name="T5" fmla="*/ 14 h 56"/>
                  <a:gd name="T6" fmla="*/ 6 w 13"/>
                  <a:gd name="T7" fmla="*/ 21 h 56"/>
                  <a:gd name="T8" fmla="*/ 9 w 13"/>
                  <a:gd name="T9" fmla="*/ 28 h 56"/>
                  <a:gd name="T10" fmla="*/ 12 w 13"/>
                  <a:gd name="T11" fmla="*/ 35 h 56"/>
                  <a:gd name="T12" fmla="*/ 13 w 13"/>
                  <a:gd name="T13" fmla="*/ 42 h 56"/>
                  <a:gd name="T14" fmla="*/ 9 w 13"/>
                  <a:gd name="T15" fmla="*/ 49 h 56"/>
                  <a:gd name="T16" fmla="*/ 1 w 13"/>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6">
                    <a:moveTo>
                      <a:pt x="1" y="0"/>
                    </a:moveTo>
                    <a:lnTo>
                      <a:pt x="0" y="7"/>
                    </a:lnTo>
                    <a:lnTo>
                      <a:pt x="1" y="14"/>
                    </a:lnTo>
                    <a:lnTo>
                      <a:pt x="6" y="21"/>
                    </a:lnTo>
                    <a:lnTo>
                      <a:pt x="9" y="28"/>
                    </a:lnTo>
                    <a:lnTo>
                      <a:pt x="12" y="35"/>
                    </a:lnTo>
                    <a:lnTo>
                      <a:pt x="13" y="42"/>
                    </a:lnTo>
                    <a:lnTo>
                      <a:pt x="9" y="49"/>
                    </a:lnTo>
                    <a:lnTo>
                      <a:pt x="1" y="56"/>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93" name="Freeform 2033">
                <a:extLst>
                  <a:ext uri="{FF2B5EF4-FFF2-40B4-BE49-F238E27FC236}">
                    <a16:creationId xmlns:a16="http://schemas.microsoft.com/office/drawing/2014/main" id="{2E579DB1-4BEA-EE9A-7144-043F1B0A3D89}"/>
                  </a:ext>
                </a:extLst>
              </p:cNvPr>
              <p:cNvSpPr>
                <a:spLocks/>
              </p:cNvSpPr>
              <p:nvPr/>
            </p:nvSpPr>
            <p:spPr bwMode="auto">
              <a:xfrm>
                <a:off x="5306" y="2382"/>
                <a:ext cx="8" cy="18"/>
              </a:xfrm>
              <a:custGeom>
                <a:avLst/>
                <a:gdLst>
                  <a:gd name="T0" fmla="*/ 24 w 24"/>
                  <a:gd name="T1" fmla="*/ 0 h 55"/>
                  <a:gd name="T2" fmla="*/ 22 w 24"/>
                  <a:gd name="T3" fmla="*/ 7 h 55"/>
                  <a:gd name="T4" fmla="*/ 20 w 24"/>
                  <a:gd name="T5" fmla="*/ 14 h 55"/>
                  <a:gd name="T6" fmla="*/ 15 w 24"/>
                  <a:gd name="T7" fmla="*/ 21 h 55"/>
                  <a:gd name="T8" fmla="*/ 13 w 24"/>
                  <a:gd name="T9" fmla="*/ 27 h 55"/>
                  <a:gd name="T10" fmla="*/ 8 w 24"/>
                  <a:gd name="T11" fmla="*/ 34 h 55"/>
                  <a:gd name="T12" fmla="*/ 4 w 24"/>
                  <a:gd name="T13" fmla="*/ 41 h 55"/>
                  <a:gd name="T14" fmla="*/ 1 w 24"/>
                  <a:gd name="T15" fmla="*/ 48 h 55"/>
                  <a:gd name="T16" fmla="*/ 0 w 24"/>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5">
                    <a:moveTo>
                      <a:pt x="24" y="0"/>
                    </a:moveTo>
                    <a:lnTo>
                      <a:pt x="22" y="7"/>
                    </a:lnTo>
                    <a:lnTo>
                      <a:pt x="20" y="14"/>
                    </a:lnTo>
                    <a:lnTo>
                      <a:pt x="15" y="21"/>
                    </a:lnTo>
                    <a:lnTo>
                      <a:pt x="13" y="27"/>
                    </a:lnTo>
                    <a:lnTo>
                      <a:pt x="8" y="34"/>
                    </a:lnTo>
                    <a:lnTo>
                      <a:pt x="4" y="41"/>
                    </a:lnTo>
                    <a:lnTo>
                      <a:pt x="1" y="48"/>
                    </a:lnTo>
                    <a:lnTo>
                      <a:pt x="0" y="55"/>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94" name="Freeform 2034">
                <a:extLst>
                  <a:ext uri="{FF2B5EF4-FFF2-40B4-BE49-F238E27FC236}">
                    <a16:creationId xmlns:a16="http://schemas.microsoft.com/office/drawing/2014/main" id="{5A3D5191-E70D-4441-4686-0826111ABA20}"/>
                  </a:ext>
                </a:extLst>
              </p:cNvPr>
              <p:cNvSpPr>
                <a:spLocks/>
              </p:cNvSpPr>
              <p:nvPr/>
            </p:nvSpPr>
            <p:spPr bwMode="auto">
              <a:xfrm>
                <a:off x="5302" y="2377"/>
                <a:ext cx="1" cy="10"/>
              </a:xfrm>
              <a:custGeom>
                <a:avLst/>
                <a:gdLst>
                  <a:gd name="T0" fmla="*/ 2 w 5"/>
                  <a:gd name="T1" fmla="*/ 0 h 28"/>
                  <a:gd name="T2" fmla="*/ 5 w 5"/>
                  <a:gd name="T3" fmla="*/ 7 h 28"/>
                  <a:gd name="T4" fmla="*/ 4 w 5"/>
                  <a:gd name="T5" fmla="*/ 14 h 28"/>
                  <a:gd name="T6" fmla="*/ 0 w 5"/>
                  <a:gd name="T7" fmla="*/ 22 h 28"/>
                  <a:gd name="T8" fmla="*/ 0 w 5"/>
                  <a:gd name="T9" fmla="*/ 28 h 28"/>
                </a:gdLst>
                <a:ahLst/>
                <a:cxnLst>
                  <a:cxn ang="0">
                    <a:pos x="T0" y="T1"/>
                  </a:cxn>
                  <a:cxn ang="0">
                    <a:pos x="T2" y="T3"/>
                  </a:cxn>
                  <a:cxn ang="0">
                    <a:pos x="T4" y="T5"/>
                  </a:cxn>
                  <a:cxn ang="0">
                    <a:pos x="T6" y="T7"/>
                  </a:cxn>
                  <a:cxn ang="0">
                    <a:pos x="T8" y="T9"/>
                  </a:cxn>
                </a:cxnLst>
                <a:rect l="0" t="0" r="r" b="b"/>
                <a:pathLst>
                  <a:path w="5" h="28">
                    <a:moveTo>
                      <a:pt x="2" y="0"/>
                    </a:moveTo>
                    <a:lnTo>
                      <a:pt x="5" y="7"/>
                    </a:lnTo>
                    <a:lnTo>
                      <a:pt x="4" y="14"/>
                    </a:lnTo>
                    <a:lnTo>
                      <a:pt x="0" y="22"/>
                    </a:lnTo>
                    <a:lnTo>
                      <a:pt x="0" y="28"/>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95" name="Freeform 2035">
                <a:extLst>
                  <a:ext uri="{FF2B5EF4-FFF2-40B4-BE49-F238E27FC236}">
                    <a16:creationId xmlns:a16="http://schemas.microsoft.com/office/drawing/2014/main" id="{EDAE0F59-D533-141E-BF48-40596E2231F2}"/>
                  </a:ext>
                </a:extLst>
              </p:cNvPr>
              <p:cNvSpPr>
                <a:spLocks/>
              </p:cNvSpPr>
              <p:nvPr/>
            </p:nvSpPr>
            <p:spPr bwMode="auto">
              <a:xfrm>
                <a:off x="5287" y="2369"/>
                <a:ext cx="11" cy="18"/>
              </a:xfrm>
              <a:custGeom>
                <a:avLst/>
                <a:gdLst>
                  <a:gd name="T0" fmla="*/ 33 w 33"/>
                  <a:gd name="T1" fmla="*/ 0 h 52"/>
                  <a:gd name="T2" fmla="*/ 28 w 33"/>
                  <a:gd name="T3" fmla="*/ 7 h 52"/>
                  <a:gd name="T4" fmla="*/ 25 w 33"/>
                  <a:gd name="T5" fmla="*/ 13 h 52"/>
                  <a:gd name="T6" fmla="*/ 19 w 33"/>
                  <a:gd name="T7" fmla="*/ 19 h 52"/>
                  <a:gd name="T8" fmla="*/ 15 w 33"/>
                  <a:gd name="T9" fmla="*/ 24 h 52"/>
                  <a:gd name="T10" fmla="*/ 9 w 33"/>
                  <a:gd name="T11" fmla="*/ 31 h 52"/>
                  <a:gd name="T12" fmla="*/ 5 w 33"/>
                  <a:gd name="T13" fmla="*/ 37 h 52"/>
                  <a:gd name="T14" fmla="*/ 2 w 33"/>
                  <a:gd name="T15" fmla="*/ 44 h 52"/>
                  <a:gd name="T16" fmla="*/ 0 w 33"/>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2">
                    <a:moveTo>
                      <a:pt x="33" y="0"/>
                    </a:moveTo>
                    <a:lnTo>
                      <a:pt x="28" y="7"/>
                    </a:lnTo>
                    <a:lnTo>
                      <a:pt x="25" y="13"/>
                    </a:lnTo>
                    <a:lnTo>
                      <a:pt x="19" y="19"/>
                    </a:lnTo>
                    <a:lnTo>
                      <a:pt x="15" y="24"/>
                    </a:lnTo>
                    <a:lnTo>
                      <a:pt x="9" y="31"/>
                    </a:lnTo>
                    <a:lnTo>
                      <a:pt x="5" y="37"/>
                    </a:lnTo>
                    <a:lnTo>
                      <a:pt x="2" y="44"/>
                    </a:lnTo>
                    <a:lnTo>
                      <a:pt x="0" y="52"/>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96" name="Freeform 2036">
                <a:extLst>
                  <a:ext uri="{FF2B5EF4-FFF2-40B4-BE49-F238E27FC236}">
                    <a16:creationId xmlns:a16="http://schemas.microsoft.com/office/drawing/2014/main" id="{3BE08528-6746-2AF4-F216-2BFA941F43BB}"/>
                  </a:ext>
                </a:extLst>
              </p:cNvPr>
              <p:cNvSpPr>
                <a:spLocks/>
              </p:cNvSpPr>
              <p:nvPr/>
            </p:nvSpPr>
            <p:spPr bwMode="auto">
              <a:xfrm>
                <a:off x="5282" y="2365"/>
                <a:ext cx="7" cy="6"/>
              </a:xfrm>
              <a:custGeom>
                <a:avLst/>
                <a:gdLst>
                  <a:gd name="T0" fmla="*/ 20 w 20"/>
                  <a:gd name="T1" fmla="*/ 0 h 18"/>
                  <a:gd name="T2" fmla="*/ 15 w 20"/>
                  <a:gd name="T3" fmla="*/ 5 h 18"/>
                  <a:gd name="T4" fmla="*/ 8 w 20"/>
                  <a:gd name="T5" fmla="*/ 6 h 18"/>
                  <a:gd name="T6" fmla="*/ 1 w 20"/>
                  <a:gd name="T7" fmla="*/ 8 h 18"/>
                  <a:gd name="T8" fmla="*/ 0 w 20"/>
                  <a:gd name="T9" fmla="*/ 18 h 18"/>
                </a:gdLst>
                <a:ahLst/>
                <a:cxnLst>
                  <a:cxn ang="0">
                    <a:pos x="T0" y="T1"/>
                  </a:cxn>
                  <a:cxn ang="0">
                    <a:pos x="T2" y="T3"/>
                  </a:cxn>
                  <a:cxn ang="0">
                    <a:pos x="T4" y="T5"/>
                  </a:cxn>
                  <a:cxn ang="0">
                    <a:pos x="T6" y="T7"/>
                  </a:cxn>
                  <a:cxn ang="0">
                    <a:pos x="T8" y="T9"/>
                  </a:cxn>
                </a:cxnLst>
                <a:rect l="0" t="0" r="r" b="b"/>
                <a:pathLst>
                  <a:path w="20" h="18">
                    <a:moveTo>
                      <a:pt x="20" y="0"/>
                    </a:moveTo>
                    <a:lnTo>
                      <a:pt x="15" y="5"/>
                    </a:lnTo>
                    <a:lnTo>
                      <a:pt x="8" y="6"/>
                    </a:lnTo>
                    <a:lnTo>
                      <a:pt x="1" y="8"/>
                    </a:lnTo>
                    <a:lnTo>
                      <a:pt x="0" y="18"/>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97" name="Freeform 2037">
                <a:extLst>
                  <a:ext uri="{FF2B5EF4-FFF2-40B4-BE49-F238E27FC236}">
                    <a16:creationId xmlns:a16="http://schemas.microsoft.com/office/drawing/2014/main" id="{B8E17278-2B0E-4A87-A062-CF559E354995}"/>
                  </a:ext>
                </a:extLst>
              </p:cNvPr>
              <p:cNvSpPr>
                <a:spLocks/>
              </p:cNvSpPr>
              <p:nvPr/>
            </p:nvSpPr>
            <p:spPr bwMode="auto">
              <a:xfrm>
                <a:off x="5304" y="2243"/>
                <a:ext cx="8" cy="14"/>
              </a:xfrm>
              <a:custGeom>
                <a:avLst/>
                <a:gdLst>
                  <a:gd name="T0" fmla="*/ 24 w 24"/>
                  <a:gd name="T1" fmla="*/ 0 h 41"/>
                  <a:gd name="T2" fmla="*/ 20 w 24"/>
                  <a:gd name="T3" fmla="*/ 12 h 41"/>
                  <a:gd name="T4" fmla="*/ 14 w 24"/>
                  <a:gd name="T5" fmla="*/ 23 h 41"/>
                  <a:gd name="T6" fmla="*/ 9 w 24"/>
                  <a:gd name="T7" fmla="*/ 32 h 41"/>
                  <a:gd name="T8" fmla="*/ 0 w 24"/>
                  <a:gd name="T9" fmla="*/ 41 h 41"/>
                </a:gdLst>
                <a:ahLst/>
                <a:cxnLst>
                  <a:cxn ang="0">
                    <a:pos x="T0" y="T1"/>
                  </a:cxn>
                  <a:cxn ang="0">
                    <a:pos x="T2" y="T3"/>
                  </a:cxn>
                  <a:cxn ang="0">
                    <a:pos x="T4" y="T5"/>
                  </a:cxn>
                  <a:cxn ang="0">
                    <a:pos x="T6" y="T7"/>
                  </a:cxn>
                  <a:cxn ang="0">
                    <a:pos x="T8" y="T9"/>
                  </a:cxn>
                </a:cxnLst>
                <a:rect l="0" t="0" r="r" b="b"/>
                <a:pathLst>
                  <a:path w="24" h="41">
                    <a:moveTo>
                      <a:pt x="24" y="0"/>
                    </a:moveTo>
                    <a:lnTo>
                      <a:pt x="20" y="12"/>
                    </a:lnTo>
                    <a:lnTo>
                      <a:pt x="14" y="23"/>
                    </a:lnTo>
                    <a:lnTo>
                      <a:pt x="9" y="32"/>
                    </a:lnTo>
                    <a:lnTo>
                      <a:pt x="0" y="4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98" name="Freeform 2038">
                <a:extLst>
                  <a:ext uri="{FF2B5EF4-FFF2-40B4-BE49-F238E27FC236}">
                    <a16:creationId xmlns:a16="http://schemas.microsoft.com/office/drawing/2014/main" id="{C1121F94-FFBF-EFA6-DA05-A54B4733876C}"/>
                  </a:ext>
                </a:extLst>
              </p:cNvPr>
              <p:cNvSpPr>
                <a:spLocks/>
              </p:cNvSpPr>
              <p:nvPr/>
            </p:nvSpPr>
            <p:spPr bwMode="auto">
              <a:xfrm>
                <a:off x="5298" y="2230"/>
                <a:ext cx="7" cy="20"/>
              </a:xfrm>
              <a:custGeom>
                <a:avLst/>
                <a:gdLst>
                  <a:gd name="T0" fmla="*/ 21 w 21"/>
                  <a:gd name="T1" fmla="*/ 0 h 60"/>
                  <a:gd name="T2" fmla="*/ 19 w 21"/>
                  <a:gd name="T3" fmla="*/ 8 h 60"/>
                  <a:gd name="T4" fmla="*/ 16 w 21"/>
                  <a:gd name="T5" fmla="*/ 15 h 60"/>
                  <a:gd name="T6" fmla="*/ 12 w 21"/>
                  <a:gd name="T7" fmla="*/ 22 h 60"/>
                  <a:gd name="T8" fmla="*/ 9 w 21"/>
                  <a:gd name="T9" fmla="*/ 29 h 60"/>
                  <a:gd name="T10" fmla="*/ 6 w 21"/>
                  <a:gd name="T11" fmla="*/ 36 h 60"/>
                  <a:gd name="T12" fmla="*/ 3 w 21"/>
                  <a:gd name="T13" fmla="*/ 44 h 60"/>
                  <a:gd name="T14" fmla="*/ 2 w 21"/>
                  <a:gd name="T15" fmla="*/ 51 h 60"/>
                  <a:gd name="T16" fmla="*/ 0 w 21"/>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0">
                    <a:moveTo>
                      <a:pt x="21" y="0"/>
                    </a:moveTo>
                    <a:lnTo>
                      <a:pt x="19" y="8"/>
                    </a:lnTo>
                    <a:lnTo>
                      <a:pt x="16" y="15"/>
                    </a:lnTo>
                    <a:lnTo>
                      <a:pt x="12" y="22"/>
                    </a:lnTo>
                    <a:lnTo>
                      <a:pt x="9" y="29"/>
                    </a:lnTo>
                    <a:lnTo>
                      <a:pt x="6" y="36"/>
                    </a:lnTo>
                    <a:lnTo>
                      <a:pt x="3" y="44"/>
                    </a:lnTo>
                    <a:lnTo>
                      <a:pt x="2" y="51"/>
                    </a:lnTo>
                    <a:lnTo>
                      <a:pt x="0" y="6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599" name="Freeform 2039">
                <a:extLst>
                  <a:ext uri="{FF2B5EF4-FFF2-40B4-BE49-F238E27FC236}">
                    <a16:creationId xmlns:a16="http://schemas.microsoft.com/office/drawing/2014/main" id="{6D353957-5614-DF50-FA19-F44A405ED25C}"/>
                  </a:ext>
                </a:extLst>
              </p:cNvPr>
              <p:cNvSpPr>
                <a:spLocks/>
              </p:cNvSpPr>
              <p:nvPr/>
            </p:nvSpPr>
            <p:spPr bwMode="auto">
              <a:xfrm>
                <a:off x="5292" y="2222"/>
                <a:ext cx="6" cy="27"/>
              </a:xfrm>
              <a:custGeom>
                <a:avLst/>
                <a:gdLst>
                  <a:gd name="T0" fmla="*/ 18 w 18"/>
                  <a:gd name="T1" fmla="*/ 0 h 81"/>
                  <a:gd name="T2" fmla="*/ 13 w 18"/>
                  <a:gd name="T3" fmla="*/ 9 h 81"/>
                  <a:gd name="T4" fmla="*/ 11 w 18"/>
                  <a:gd name="T5" fmla="*/ 20 h 81"/>
                  <a:gd name="T6" fmla="*/ 8 w 18"/>
                  <a:gd name="T7" fmla="*/ 29 h 81"/>
                  <a:gd name="T8" fmla="*/ 5 w 18"/>
                  <a:gd name="T9" fmla="*/ 40 h 81"/>
                  <a:gd name="T10" fmla="*/ 4 w 18"/>
                  <a:gd name="T11" fmla="*/ 49 h 81"/>
                  <a:gd name="T12" fmla="*/ 0 w 18"/>
                  <a:gd name="T13" fmla="*/ 58 h 81"/>
                  <a:gd name="T14" fmla="*/ 0 w 18"/>
                  <a:gd name="T15" fmla="*/ 70 h 81"/>
                  <a:gd name="T16" fmla="*/ 0 w 18"/>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1">
                    <a:moveTo>
                      <a:pt x="18" y="0"/>
                    </a:moveTo>
                    <a:lnTo>
                      <a:pt x="13" y="9"/>
                    </a:lnTo>
                    <a:lnTo>
                      <a:pt x="11" y="20"/>
                    </a:lnTo>
                    <a:lnTo>
                      <a:pt x="8" y="29"/>
                    </a:lnTo>
                    <a:lnTo>
                      <a:pt x="5" y="40"/>
                    </a:lnTo>
                    <a:lnTo>
                      <a:pt x="4" y="49"/>
                    </a:lnTo>
                    <a:lnTo>
                      <a:pt x="0" y="58"/>
                    </a:lnTo>
                    <a:lnTo>
                      <a:pt x="0" y="70"/>
                    </a:lnTo>
                    <a:lnTo>
                      <a:pt x="0" y="81"/>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00" name="Freeform 2040">
                <a:extLst>
                  <a:ext uri="{FF2B5EF4-FFF2-40B4-BE49-F238E27FC236}">
                    <a16:creationId xmlns:a16="http://schemas.microsoft.com/office/drawing/2014/main" id="{3EA0AD97-6089-D57D-729D-53A00A9B9C53}"/>
                  </a:ext>
                </a:extLst>
              </p:cNvPr>
              <p:cNvSpPr>
                <a:spLocks/>
              </p:cNvSpPr>
              <p:nvPr/>
            </p:nvSpPr>
            <p:spPr bwMode="auto">
              <a:xfrm>
                <a:off x="5283" y="2205"/>
                <a:ext cx="5" cy="15"/>
              </a:xfrm>
              <a:custGeom>
                <a:avLst/>
                <a:gdLst>
                  <a:gd name="T0" fmla="*/ 14 w 14"/>
                  <a:gd name="T1" fmla="*/ 0 h 45"/>
                  <a:gd name="T2" fmla="*/ 6 w 14"/>
                  <a:gd name="T3" fmla="*/ 4 h 45"/>
                  <a:gd name="T4" fmla="*/ 2 w 14"/>
                  <a:gd name="T5" fmla="*/ 7 h 45"/>
                  <a:gd name="T6" fmla="*/ 3 w 14"/>
                  <a:gd name="T7" fmla="*/ 16 h 45"/>
                  <a:gd name="T8" fmla="*/ 6 w 14"/>
                  <a:gd name="T9" fmla="*/ 23 h 45"/>
                  <a:gd name="T10" fmla="*/ 9 w 14"/>
                  <a:gd name="T11" fmla="*/ 30 h 45"/>
                  <a:gd name="T12" fmla="*/ 10 w 14"/>
                  <a:gd name="T13" fmla="*/ 34 h 45"/>
                  <a:gd name="T14" fmla="*/ 7 w 14"/>
                  <a:gd name="T15" fmla="*/ 40 h 45"/>
                  <a:gd name="T16" fmla="*/ 0 w 14"/>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5">
                    <a:moveTo>
                      <a:pt x="14" y="0"/>
                    </a:moveTo>
                    <a:lnTo>
                      <a:pt x="6" y="4"/>
                    </a:lnTo>
                    <a:lnTo>
                      <a:pt x="2" y="7"/>
                    </a:lnTo>
                    <a:lnTo>
                      <a:pt x="3" y="16"/>
                    </a:lnTo>
                    <a:lnTo>
                      <a:pt x="6" y="23"/>
                    </a:lnTo>
                    <a:lnTo>
                      <a:pt x="9" y="30"/>
                    </a:lnTo>
                    <a:lnTo>
                      <a:pt x="10" y="34"/>
                    </a:lnTo>
                    <a:lnTo>
                      <a:pt x="7" y="40"/>
                    </a:lnTo>
                    <a:lnTo>
                      <a:pt x="0" y="45"/>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01" name="Freeform 2041">
                <a:extLst>
                  <a:ext uri="{FF2B5EF4-FFF2-40B4-BE49-F238E27FC236}">
                    <a16:creationId xmlns:a16="http://schemas.microsoft.com/office/drawing/2014/main" id="{86603458-9B88-AFFD-FCA5-7C5B35A97203}"/>
                  </a:ext>
                </a:extLst>
              </p:cNvPr>
              <p:cNvSpPr>
                <a:spLocks/>
              </p:cNvSpPr>
              <p:nvPr/>
            </p:nvSpPr>
            <p:spPr bwMode="auto">
              <a:xfrm>
                <a:off x="5265" y="2192"/>
                <a:ext cx="11" cy="21"/>
              </a:xfrm>
              <a:custGeom>
                <a:avLst/>
                <a:gdLst>
                  <a:gd name="T0" fmla="*/ 31 w 31"/>
                  <a:gd name="T1" fmla="*/ 63 h 63"/>
                  <a:gd name="T2" fmla="*/ 25 w 31"/>
                  <a:gd name="T3" fmla="*/ 57 h 63"/>
                  <a:gd name="T4" fmla="*/ 22 w 31"/>
                  <a:gd name="T5" fmla="*/ 48 h 63"/>
                  <a:gd name="T6" fmla="*/ 20 w 31"/>
                  <a:gd name="T7" fmla="*/ 39 h 63"/>
                  <a:gd name="T8" fmla="*/ 22 w 31"/>
                  <a:gd name="T9" fmla="*/ 30 h 63"/>
                  <a:gd name="T10" fmla="*/ 20 w 31"/>
                  <a:gd name="T11" fmla="*/ 20 h 63"/>
                  <a:gd name="T12" fmla="*/ 17 w 31"/>
                  <a:gd name="T13" fmla="*/ 11 h 63"/>
                  <a:gd name="T14" fmla="*/ 12 w 31"/>
                  <a:gd name="T15" fmla="*/ 4 h 63"/>
                  <a:gd name="T16" fmla="*/ 0 w 31"/>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3">
                    <a:moveTo>
                      <a:pt x="31" y="63"/>
                    </a:moveTo>
                    <a:lnTo>
                      <a:pt x="25" y="57"/>
                    </a:lnTo>
                    <a:lnTo>
                      <a:pt x="22" y="48"/>
                    </a:lnTo>
                    <a:lnTo>
                      <a:pt x="20" y="39"/>
                    </a:lnTo>
                    <a:lnTo>
                      <a:pt x="22" y="30"/>
                    </a:lnTo>
                    <a:lnTo>
                      <a:pt x="20" y="20"/>
                    </a:lnTo>
                    <a:lnTo>
                      <a:pt x="17" y="11"/>
                    </a:lnTo>
                    <a:lnTo>
                      <a:pt x="12" y="4"/>
                    </a:lnTo>
                    <a:lnTo>
                      <a:pt x="0"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02" name="Freeform 2042">
                <a:extLst>
                  <a:ext uri="{FF2B5EF4-FFF2-40B4-BE49-F238E27FC236}">
                    <a16:creationId xmlns:a16="http://schemas.microsoft.com/office/drawing/2014/main" id="{0B2D5BF1-9402-B8DB-8788-41DF4D9DB808}"/>
                  </a:ext>
                </a:extLst>
              </p:cNvPr>
              <p:cNvSpPr>
                <a:spLocks/>
              </p:cNvSpPr>
              <p:nvPr/>
            </p:nvSpPr>
            <p:spPr bwMode="auto">
              <a:xfrm>
                <a:off x="5237" y="2199"/>
                <a:ext cx="27" cy="24"/>
              </a:xfrm>
              <a:custGeom>
                <a:avLst/>
                <a:gdLst>
                  <a:gd name="T0" fmla="*/ 72 w 79"/>
                  <a:gd name="T1" fmla="*/ 0 h 71"/>
                  <a:gd name="T2" fmla="*/ 77 w 79"/>
                  <a:gd name="T3" fmla="*/ 8 h 71"/>
                  <a:gd name="T4" fmla="*/ 79 w 79"/>
                  <a:gd name="T5" fmla="*/ 17 h 71"/>
                  <a:gd name="T6" fmla="*/ 79 w 79"/>
                  <a:gd name="T7" fmla="*/ 27 h 71"/>
                  <a:gd name="T8" fmla="*/ 77 w 79"/>
                  <a:gd name="T9" fmla="*/ 35 h 71"/>
                  <a:gd name="T10" fmla="*/ 76 w 79"/>
                  <a:gd name="T11" fmla="*/ 44 h 71"/>
                  <a:gd name="T12" fmla="*/ 73 w 79"/>
                  <a:gd name="T13" fmla="*/ 53 h 71"/>
                  <a:gd name="T14" fmla="*/ 72 w 79"/>
                  <a:gd name="T15" fmla="*/ 63 h 71"/>
                  <a:gd name="T16" fmla="*/ 72 w 79"/>
                  <a:gd name="T17" fmla="*/ 71 h 71"/>
                  <a:gd name="T18" fmla="*/ 70 w 79"/>
                  <a:gd name="T19" fmla="*/ 68 h 71"/>
                  <a:gd name="T20" fmla="*/ 66 w 79"/>
                  <a:gd name="T21" fmla="*/ 63 h 71"/>
                  <a:gd name="T22" fmla="*/ 59 w 79"/>
                  <a:gd name="T23" fmla="*/ 56 h 71"/>
                  <a:gd name="T24" fmla="*/ 52 w 79"/>
                  <a:gd name="T25" fmla="*/ 47 h 71"/>
                  <a:gd name="T26" fmla="*/ 42 w 79"/>
                  <a:gd name="T27" fmla="*/ 40 h 71"/>
                  <a:gd name="T28" fmla="*/ 29 w 79"/>
                  <a:gd name="T29" fmla="*/ 35 h 71"/>
                  <a:gd name="T30" fmla="*/ 17 w 79"/>
                  <a:gd name="T31" fmla="*/ 31 h 71"/>
                  <a:gd name="T32" fmla="*/ 3 w 79"/>
                  <a:gd name="T33" fmla="*/ 33 h 71"/>
                  <a:gd name="T34" fmla="*/ 0 w 79"/>
                  <a:gd name="T35" fmla="*/ 37 h 71"/>
                  <a:gd name="T36" fmla="*/ 4 w 79"/>
                  <a:gd name="T37" fmla="*/ 47 h 71"/>
                  <a:gd name="T38" fmla="*/ 10 w 79"/>
                  <a:gd name="T39" fmla="*/ 56 h 71"/>
                  <a:gd name="T40" fmla="*/ 17 w 79"/>
                  <a:gd name="T41"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71">
                    <a:moveTo>
                      <a:pt x="72" y="0"/>
                    </a:moveTo>
                    <a:lnTo>
                      <a:pt x="77" y="8"/>
                    </a:lnTo>
                    <a:lnTo>
                      <a:pt x="79" y="17"/>
                    </a:lnTo>
                    <a:lnTo>
                      <a:pt x="79" y="27"/>
                    </a:lnTo>
                    <a:lnTo>
                      <a:pt x="77" y="35"/>
                    </a:lnTo>
                    <a:lnTo>
                      <a:pt x="76" y="44"/>
                    </a:lnTo>
                    <a:lnTo>
                      <a:pt x="73" y="53"/>
                    </a:lnTo>
                    <a:lnTo>
                      <a:pt x="72" y="63"/>
                    </a:lnTo>
                    <a:lnTo>
                      <a:pt x="72" y="71"/>
                    </a:lnTo>
                    <a:lnTo>
                      <a:pt x="70" y="68"/>
                    </a:lnTo>
                    <a:lnTo>
                      <a:pt x="66" y="63"/>
                    </a:lnTo>
                    <a:lnTo>
                      <a:pt x="59" y="56"/>
                    </a:lnTo>
                    <a:lnTo>
                      <a:pt x="52" y="47"/>
                    </a:lnTo>
                    <a:lnTo>
                      <a:pt x="42" y="40"/>
                    </a:lnTo>
                    <a:lnTo>
                      <a:pt x="29" y="35"/>
                    </a:lnTo>
                    <a:lnTo>
                      <a:pt x="17" y="31"/>
                    </a:lnTo>
                    <a:lnTo>
                      <a:pt x="3" y="33"/>
                    </a:lnTo>
                    <a:lnTo>
                      <a:pt x="0" y="37"/>
                    </a:lnTo>
                    <a:lnTo>
                      <a:pt x="4" y="47"/>
                    </a:lnTo>
                    <a:lnTo>
                      <a:pt x="10" y="56"/>
                    </a:lnTo>
                    <a:lnTo>
                      <a:pt x="17" y="62"/>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03" name="Freeform 2043">
                <a:extLst>
                  <a:ext uri="{FF2B5EF4-FFF2-40B4-BE49-F238E27FC236}">
                    <a16:creationId xmlns:a16="http://schemas.microsoft.com/office/drawing/2014/main" id="{7461AAD9-C95F-4B5D-7B52-37271125F0BB}"/>
                  </a:ext>
                </a:extLst>
              </p:cNvPr>
              <p:cNvSpPr>
                <a:spLocks/>
              </p:cNvSpPr>
              <p:nvPr/>
            </p:nvSpPr>
            <p:spPr bwMode="auto">
              <a:xfrm>
                <a:off x="5227" y="2220"/>
                <a:ext cx="12" cy="16"/>
              </a:xfrm>
              <a:custGeom>
                <a:avLst/>
                <a:gdLst>
                  <a:gd name="T0" fmla="*/ 0 w 36"/>
                  <a:gd name="T1" fmla="*/ 0 h 47"/>
                  <a:gd name="T2" fmla="*/ 4 w 36"/>
                  <a:gd name="T3" fmla="*/ 6 h 47"/>
                  <a:gd name="T4" fmla="*/ 10 w 36"/>
                  <a:gd name="T5" fmla="*/ 11 h 47"/>
                  <a:gd name="T6" fmla="*/ 16 w 36"/>
                  <a:gd name="T7" fmla="*/ 14 h 47"/>
                  <a:gd name="T8" fmla="*/ 22 w 36"/>
                  <a:gd name="T9" fmla="*/ 20 h 47"/>
                  <a:gd name="T10" fmla="*/ 25 w 36"/>
                  <a:gd name="T11" fmla="*/ 26 h 47"/>
                  <a:gd name="T12" fmla="*/ 30 w 36"/>
                  <a:gd name="T13" fmla="*/ 32 h 47"/>
                  <a:gd name="T14" fmla="*/ 35 w 36"/>
                  <a:gd name="T15" fmla="*/ 39 h 47"/>
                  <a:gd name="T16" fmla="*/ 36 w 36"/>
                  <a:gd name="T17"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7">
                    <a:moveTo>
                      <a:pt x="0" y="0"/>
                    </a:moveTo>
                    <a:lnTo>
                      <a:pt x="4" y="6"/>
                    </a:lnTo>
                    <a:lnTo>
                      <a:pt x="10" y="11"/>
                    </a:lnTo>
                    <a:lnTo>
                      <a:pt x="16" y="14"/>
                    </a:lnTo>
                    <a:lnTo>
                      <a:pt x="22" y="20"/>
                    </a:lnTo>
                    <a:lnTo>
                      <a:pt x="25" y="26"/>
                    </a:lnTo>
                    <a:lnTo>
                      <a:pt x="30" y="32"/>
                    </a:lnTo>
                    <a:lnTo>
                      <a:pt x="35" y="39"/>
                    </a:lnTo>
                    <a:lnTo>
                      <a:pt x="36" y="4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04" name="Freeform 2044">
                <a:extLst>
                  <a:ext uri="{FF2B5EF4-FFF2-40B4-BE49-F238E27FC236}">
                    <a16:creationId xmlns:a16="http://schemas.microsoft.com/office/drawing/2014/main" id="{5099FA90-0942-3752-DE1A-80121A5741E7}"/>
                  </a:ext>
                </a:extLst>
              </p:cNvPr>
              <p:cNvSpPr>
                <a:spLocks/>
              </p:cNvSpPr>
              <p:nvPr/>
            </p:nvSpPr>
            <p:spPr bwMode="auto">
              <a:xfrm>
                <a:off x="5217" y="2238"/>
                <a:ext cx="25" cy="7"/>
              </a:xfrm>
              <a:custGeom>
                <a:avLst/>
                <a:gdLst>
                  <a:gd name="T0" fmla="*/ 76 w 76"/>
                  <a:gd name="T1" fmla="*/ 15 h 20"/>
                  <a:gd name="T2" fmla="*/ 66 w 76"/>
                  <a:gd name="T3" fmla="*/ 20 h 20"/>
                  <a:gd name="T4" fmla="*/ 56 w 76"/>
                  <a:gd name="T5" fmla="*/ 18 h 20"/>
                  <a:gd name="T6" fmla="*/ 46 w 76"/>
                  <a:gd name="T7" fmla="*/ 15 h 20"/>
                  <a:gd name="T8" fmla="*/ 38 w 76"/>
                  <a:gd name="T9" fmla="*/ 9 h 20"/>
                  <a:gd name="T10" fmla="*/ 30 w 76"/>
                  <a:gd name="T11" fmla="*/ 4 h 20"/>
                  <a:gd name="T12" fmla="*/ 20 w 76"/>
                  <a:gd name="T13" fmla="*/ 0 h 20"/>
                  <a:gd name="T14" fmla="*/ 10 w 76"/>
                  <a:gd name="T15" fmla="*/ 0 h 20"/>
                  <a:gd name="T16" fmla="*/ 0 w 76"/>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20">
                    <a:moveTo>
                      <a:pt x="76" y="15"/>
                    </a:moveTo>
                    <a:lnTo>
                      <a:pt x="66" y="20"/>
                    </a:lnTo>
                    <a:lnTo>
                      <a:pt x="56" y="18"/>
                    </a:lnTo>
                    <a:lnTo>
                      <a:pt x="46" y="15"/>
                    </a:lnTo>
                    <a:lnTo>
                      <a:pt x="38" y="9"/>
                    </a:lnTo>
                    <a:lnTo>
                      <a:pt x="30" y="4"/>
                    </a:lnTo>
                    <a:lnTo>
                      <a:pt x="20" y="0"/>
                    </a:lnTo>
                    <a:lnTo>
                      <a:pt x="10" y="0"/>
                    </a:lnTo>
                    <a:lnTo>
                      <a:pt x="0" y="2"/>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05" name="Freeform 2045">
                <a:extLst>
                  <a:ext uri="{FF2B5EF4-FFF2-40B4-BE49-F238E27FC236}">
                    <a16:creationId xmlns:a16="http://schemas.microsoft.com/office/drawing/2014/main" id="{A29718CC-0BA3-A225-D598-9C1A76D94179}"/>
                  </a:ext>
                </a:extLst>
              </p:cNvPr>
              <p:cNvSpPr>
                <a:spLocks/>
              </p:cNvSpPr>
              <p:nvPr/>
            </p:nvSpPr>
            <p:spPr bwMode="auto">
              <a:xfrm>
                <a:off x="5220" y="2256"/>
                <a:ext cx="21" cy="3"/>
              </a:xfrm>
              <a:custGeom>
                <a:avLst/>
                <a:gdLst>
                  <a:gd name="T0" fmla="*/ 0 w 63"/>
                  <a:gd name="T1" fmla="*/ 2 h 9"/>
                  <a:gd name="T2" fmla="*/ 8 w 63"/>
                  <a:gd name="T3" fmla="*/ 6 h 9"/>
                  <a:gd name="T4" fmla="*/ 17 w 63"/>
                  <a:gd name="T5" fmla="*/ 9 h 9"/>
                  <a:gd name="T6" fmla="*/ 24 w 63"/>
                  <a:gd name="T7" fmla="*/ 9 h 9"/>
                  <a:gd name="T8" fmla="*/ 32 w 63"/>
                  <a:gd name="T9" fmla="*/ 7 h 9"/>
                  <a:gd name="T10" fmla="*/ 39 w 63"/>
                  <a:gd name="T11" fmla="*/ 6 h 9"/>
                  <a:gd name="T12" fmla="*/ 48 w 63"/>
                  <a:gd name="T13" fmla="*/ 3 h 9"/>
                  <a:gd name="T14" fmla="*/ 55 w 63"/>
                  <a:gd name="T15" fmla="*/ 2 h 9"/>
                  <a:gd name="T16" fmla="*/ 63 w 6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9">
                    <a:moveTo>
                      <a:pt x="0" y="2"/>
                    </a:moveTo>
                    <a:lnTo>
                      <a:pt x="8" y="6"/>
                    </a:lnTo>
                    <a:lnTo>
                      <a:pt x="17" y="9"/>
                    </a:lnTo>
                    <a:lnTo>
                      <a:pt x="24" y="9"/>
                    </a:lnTo>
                    <a:lnTo>
                      <a:pt x="32" y="7"/>
                    </a:lnTo>
                    <a:lnTo>
                      <a:pt x="39" y="6"/>
                    </a:lnTo>
                    <a:lnTo>
                      <a:pt x="48" y="3"/>
                    </a:lnTo>
                    <a:lnTo>
                      <a:pt x="55" y="2"/>
                    </a:lnTo>
                    <a:lnTo>
                      <a:pt x="63" y="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06" name="Freeform 2046">
                <a:extLst>
                  <a:ext uri="{FF2B5EF4-FFF2-40B4-BE49-F238E27FC236}">
                    <a16:creationId xmlns:a16="http://schemas.microsoft.com/office/drawing/2014/main" id="{DC539F4A-1274-6DC3-5D1D-D29E0EC0EF5C}"/>
                  </a:ext>
                </a:extLst>
              </p:cNvPr>
              <p:cNvSpPr>
                <a:spLocks/>
              </p:cNvSpPr>
              <p:nvPr/>
            </p:nvSpPr>
            <p:spPr bwMode="auto">
              <a:xfrm>
                <a:off x="5231" y="2269"/>
                <a:ext cx="14" cy="6"/>
              </a:xfrm>
              <a:custGeom>
                <a:avLst/>
                <a:gdLst>
                  <a:gd name="T0" fmla="*/ 41 w 41"/>
                  <a:gd name="T1" fmla="*/ 0 h 20"/>
                  <a:gd name="T2" fmla="*/ 32 w 41"/>
                  <a:gd name="T3" fmla="*/ 5 h 20"/>
                  <a:gd name="T4" fmla="*/ 22 w 41"/>
                  <a:gd name="T5" fmla="*/ 10 h 20"/>
                  <a:gd name="T6" fmla="*/ 10 w 41"/>
                  <a:gd name="T7" fmla="*/ 14 h 20"/>
                  <a:gd name="T8" fmla="*/ 0 w 41"/>
                  <a:gd name="T9" fmla="*/ 20 h 20"/>
                </a:gdLst>
                <a:ahLst/>
                <a:cxnLst>
                  <a:cxn ang="0">
                    <a:pos x="T0" y="T1"/>
                  </a:cxn>
                  <a:cxn ang="0">
                    <a:pos x="T2" y="T3"/>
                  </a:cxn>
                  <a:cxn ang="0">
                    <a:pos x="T4" y="T5"/>
                  </a:cxn>
                  <a:cxn ang="0">
                    <a:pos x="T6" y="T7"/>
                  </a:cxn>
                  <a:cxn ang="0">
                    <a:pos x="T8" y="T9"/>
                  </a:cxn>
                </a:cxnLst>
                <a:rect l="0" t="0" r="r" b="b"/>
                <a:pathLst>
                  <a:path w="41" h="20">
                    <a:moveTo>
                      <a:pt x="41" y="0"/>
                    </a:moveTo>
                    <a:lnTo>
                      <a:pt x="32" y="5"/>
                    </a:lnTo>
                    <a:lnTo>
                      <a:pt x="22" y="10"/>
                    </a:lnTo>
                    <a:lnTo>
                      <a:pt x="10" y="14"/>
                    </a:lnTo>
                    <a:lnTo>
                      <a:pt x="0" y="20"/>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07" name="Freeform 2047">
                <a:extLst>
                  <a:ext uri="{FF2B5EF4-FFF2-40B4-BE49-F238E27FC236}">
                    <a16:creationId xmlns:a16="http://schemas.microsoft.com/office/drawing/2014/main" id="{413BBB2D-3C97-C4D7-A496-0300FCC0BA69}"/>
                  </a:ext>
                </a:extLst>
              </p:cNvPr>
              <p:cNvSpPr>
                <a:spLocks/>
              </p:cNvSpPr>
              <p:nvPr/>
            </p:nvSpPr>
            <p:spPr bwMode="auto">
              <a:xfrm>
                <a:off x="5239" y="2282"/>
                <a:ext cx="10" cy="4"/>
              </a:xfrm>
              <a:custGeom>
                <a:avLst/>
                <a:gdLst>
                  <a:gd name="T0" fmla="*/ 31 w 31"/>
                  <a:gd name="T1" fmla="*/ 4 h 12"/>
                  <a:gd name="T2" fmla="*/ 22 w 31"/>
                  <a:gd name="T3" fmla="*/ 0 h 12"/>
                  <a:gd name="T4" fmla="*/ 15 w 31"/>
                  <a:gd name="T5" fmla="*/ 4 h 12"/>
                  <a:gd name="T6" fmla="*/ 9 w 31"/>
                  <a:gd name="T7" fmla="*/ 7 h 12"/>
                  <a:gd name="T8" fmla="*/ 0 w 31"/>
                  <a:gd name="T9" fmla="*/ 12 h 12"/>
                </a:gdLst>
                <a:ahLst/>
                <a:cxnLst>
                  <a:cxn ang="0">
                    <a:pos x="T0" y="T1"/>
                  </a:cxn>
                  <a:cxn ang="0">
                    <a:pos x="T2" y="T3"/>
                  </a:cxn>
                  <a:cxn ang="0">
                    <a:pos x="T4" y="T5"/>
                  </a:cxn>
                  <a:cxn ang="0">
                    <a:pos x="T6" y="T7"/>
                  </a:cxn>
                  <a:cxn ang="0">
                    <a:pos x="T8" y="T9"/>
                  </a:cxn>
                </a:cxnLst>
                <a:rect l="0" t="0" r="r" b="b"/>
                <a:pathLst>
                  <a:path w="31" h="12">
                    <a:moveTo>
                      <a:pt x="31" y="4"/>
                    </a:moveTo>
                    <a:lnTo>
                      <a:pt x="22" y="0"/>
                    </a:lnTo>
                    <a:lnTo>
                      <a:pt x="15" y="4"/>
                    </a:lnTo>
                    <a:lnTo>
                      <a:pt x="9" y="7"/>
                    </a:lnTo>
                    <a:lnTo>
                      <a:pt x="0" y="12"/>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08" name="Freeform 2048">
                <a:extLst>
                  <a:ext uri="{FF2B5EF4-FFF2-40B4-BE49-F238E27FC236}">
                    <a16:creationId xmlns:a16="http://schemas.microsoft.com/office/drawing/2014/main" id="{FF4F20DA-B7E5-BFCB-1A3C-3C1D3D39AFB6}"/>
                  </a:ext>
                </a:extLst>
              </p:cNvPr>
              <p:cNvSpPr>
                <a:spLocks/>
              </p:cNvSpPr>
              <p:nvPr/>
            </p:nvSpPr>
            <p:spPr bwMode="auto">
              <a:xfrm>
                <a:off x="5237" y="2295"/>
                <a:ext cx="13" cy="2"/>
              </a:xfrm>
              <a:custGeom>
                <a:avLst/>
                <a:gdLst>
                  <a:gd name="T0" fmla="*/ 40 w 40"/>
                  <a:gd name="T1" fmla="*/ 0 h 7"/>
                  <a:gd name="T2" fmla="*/ 32 w 40"/>
                  <a:gd name="T3" fmla="*/ 5 h 7"/>
                  <a:gd name="T4" fmla="*/ 20 w 40"/>
                  <a:gd name="T5" fmla="*/ 7 h 7"/>
                  <a:gd name="T6" fmla="*/ 11 w 40"/>
                  <a:gd name="T7" fmla="*/ 5 h 7"/>
                  <a:gd name="T8" fmla="*/ 0 w 40"/>
                  <a:gd name="T9" fmla="*/ 5 h 7"/>
                </a:gdLst>
                <a:ahLst/>
                <a:cxnLst>
                  <a:cxn ang="0">
                    <a:pos x="T0" y="T1"/>
                  </a:cxn>
                  <a:cxn ang="0">
                    <a:pos x="T2" y="T3"/>
                  </a:cxn>
                  <a:cxn ang="0">
                    <a:pos x="T4" y="T5"/>
                  </a:cxn>
                  <a:cxn ang="0">
                    <a:pos x="T6" y="T7"/>
                  </a:cxn>
                  <a:cxn ang="0">
                    <a:pos x="T8" y="T9"/>
                  </a:cxn>
                </a:cxnLst>
                <a:rect l="0" t="0" r="r" b="b"/>
                <a:pathLst>
                  <a:path w="40" h="7">
                    <a:moveTo>
                      <a:pt x="40" y="0"/>
                    </a:moveTo>
                    <a:lnTo>
                      <a:pt x="32" y="5"/>
                    </a:lnTo>
                    <a:lnTo>
                      <a:pt x="20" y="7"/>
                    </a:lnTo>
                    <a:lnTo>
                      <a:pt x="11" y="5"/>
                    </a:lnTo>
                    <a:lnTo>
                      <a:pt x="0" y="5"/>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09" name="Freeform 2049">
                <a:extLst>
                  <a:ext uri="{FF2B5EF4-FFF2-40B4-BE49-F238E27FC236}">
                    <a16:creationId xmlns:a16="http://schemas.microsoft.com/office/drawing/2014/main" id="{7760789C-7EA6-3A10-B4E3-FE56E0CF923E}"/>
                  </a:ext>
                </a:extLst>
              </p:cNvPr>
              <p:cNvSpPr>
                <a:spLocks/>
              </p:cNvSpPr>
              <p:nvPr/>
            </p:nvSpPr>
            <p:spPr bwMode="auto">
              <a:xfrm>
                <a:off x="5244" y="2307"/>
                <a:ext cx="12" cy="5"/>
              </a:xfrm>
              <a:custGeom>
                <a:avLst/>
                <a:gdLst>
                  <a:gd name="T0" fmla="*/ 36 w 36"/>
                  <a:gd name="T1" fmla="*/ 0 h 17"/>
                  <a:gd name="T2" fmla="*/ 27 w 36"/>
                  <a:gd name="T3" fmla="*/ 5 h 17"/>
                  <a:gd name="T4" fmla="*/ 19 w 36"/>
                  <a:gd name="T5" fmla="*/ 8 h 17"/>
                  <a:gd name="T6" fmla="*/ 11 w 36"/>
                  <a:gd name="T7" fmla="*/ 13 h 17"/>
                  <a:gd name="T8" fmla="*/ 0 w 36"/>
                  <a:gd name="T9" fmla="*/ 17 h 17"/>
                </a:gdLst>
                <a:ahLst/>
                <a:cxnLst>
                  <a:cxn ang="0">
                    <a:pos x="T0" y="T1"/>
                  </a:cxn>
                  <a:cxn ang="0">
                    <a:pos x="T2" y="T3"/>
                  </a:cxn>
                  <a:cxn ang="0">
                    <a:pos x="T4" y="T5"/>
                  </a:cxn>
                  <a:cxn ang="0">
                    <a:pos x="T6" y="T7"/>
                  </a:cxn>
                  <a:cxn ang="0">
                    <a:pos x="T8" y="T9"/>
                  </a:cxn>
                </a:cxnLst>
                <a:rect l="0" t="0" r="r" b="b"/>
                <a:pathLst>
                  <a:path w="36" h="17">
                    <a:moveTo>
                      <a:pt x="36" y="0"/>
                    </a:moveTo>
                    <a:lnTo>
                      <a:pt x="27" y="5"/>
                    </a:lnTo>
                    <a:lnTo>
                      <a:pt x="19" y="8"/>
                    </a:lnTo>
                    <a:lnTo>
                      <a:pt x="11" y="13"/>
                    </a:lnTo>
                    <a:lnTo>
                      <a:pt x="0" y="1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10" name="Freeform 2050">
                <a:extLst>
                  <a:ext uri="{FF2B5EF4-FFF2-40B4-BE49-F238E27FC236}">
                    <a16:creationId xmlns:a16="http://schemas.microsoft.com/office/drawing/2014/main" id="{FDFF0119-F79A-1150-DF4C-E8076A4C6D3A}"/>
                  </a:ext>
                </a:extLst>
              </p:cNvPr>
              <p:cNvSpPr>
                <a:spLocks/>
              </p:cNvSpPr>
              <p:nvPr/>
            </p:nvSpPr>
            <p:spPr bwMode="auto">
              <a:xfrm>
                <a:off x="5250" y="2318"/>
                <a:ext cx="12" cy="5"/>
              </a:xfrm>
              <a:custGeom>
                <a:avLst/>
                <a:gdLst>
                  <a:gd name="T0" fmla="*/ 35 w 35"/>
                  <a:gd name="T1" fmla="*/ 0 h 17"/>
                  <a:gd name="T2" fmla="*/ 27 w 35"/>
                  <a:gd name="T3" fmla="*/ 4 h 17"/>
                  <a:gd name="T4" fmla="*/ 18 w 35"/>
                  <a:gd name="T5" fmla="*/ 8 h 17"/>
                  <a:gd name="T6" fmla="*/ 9 w 35"/>
                  <a:gd name="T7" fmla="*/ 13 h 17"/>
                  <a:gd name="T8" fmla="*/ 0 w 35"/>
                  <a:gd name="T9" fmla="*/ 17 h 17"/>
                </a:gdLst>
                <a:ahLst/>
                <a:cxnLst>
                  <a:cxn ang="0">
                    <a:pos x="T0" y="T1"/>
                  </a:cxn>
                  <a:cxn ang="0">
                    <a:pos x="T2" y="T3"/>
                  </a:cxn>
                  <a:cxn ang="0">
                    <a:pos x="T4" y="T5"/>
                  </a:cxn>
                  <a:cxn ang="0">
                    <a:pos x="T6" y="T7"/>
                  </a:cxn>
                  <a:cxn ang="0">
                    <a:pos x="T8" y="T9"/>
                  </a:cxn>
                </a:cxnLst>
                <a:rect l="0" t="0" r="r" b="b"/>
                <a:pathLst>
                  <a:path w="35" h="17">
                    <a:moveTo>
                      <a:pt x="35" y="0"/>
                    </a:moveTo>
                    <a:lnTo>
                      <a:pt x="27" y="4"/>
                    </a:lnTo>
                    <a:lnTo>
                      <a:pt x="18" y="8"/>
                    </a:lnTo>
                    <a:lnTo>
                      <a:pt x="9" y="13"/>
                    </a:lnTo>
                    <a:lnTo>
                      <a:pt x="0" y="17"/>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11" name="Freeform 2051">
                <a:extLst>
                  <a:ext uri="{FF2B5EF4-FFF2-40B4-BE49-F238E27FC236}">
                    <a16:creationId xmlns:a16="http://schemas.microsoft.com/office/drawing/2014/main" id="{2DC08394-F0A6-2449-8859-D62327F669C6}"/>
                  </a:ext>
                </a:extLst>
              </p:cNvPr>
              <p:cNvSpPr>
                <a:spLocks/>
              </p:cNvSpPr>
              <p:nvPr/>
            </p:nvSpPr>
            <p:spPr bwMode="auto">
              <a:xfrm>
                <a:off x="5259" y="2337"/>
                <a:ext cx="12" cy="6"/>
              </a:xfrm>
              <a:custGeom>
                <a:avLst/>
                <a:gdLst>
                  <a:gd name="T0" fmla="*/ 35 w 35"/>
                  <a:gd name="T1" fmla="*/ 0 h 18"/>
                  <a:gd name="T2" fmla="*/ 26 w 35"/>
                  <a:gd name="T3" fmla="*/ 5 h 18"/>
                  <a:gd name="T4" fmla="*/ 17 w 35"/>
                  <a:gd name="T5" fmla="*/ 9 h 18"/>
                  <a:gd name="T6" fmla="*/ 9 w 35"/>
                  <a:gd name="T7" fmla="*/ 13 h 18"/>
                  <a:gd name="T8" fmla="*/ 0 w 35"/>
                  <a:gd name="T9" fmla="*/ 18 h 18"/>
                </a:gdLst>
                <a:ahLst/>
                <a:cxnLst>
                  <a:cxn ang="0">
                    <a:pos x="T0" y="T1"/>
                  </a:cxn>
                  <a:cxn ang="0">
                    <a:pos x="T2" y="T3"/>
                  </a:cxn>
                  <a:cxn ang="0">
                    <a:pos x="T4" y="T5"/>
                  </a:cxn>
                  <a:cxn ang="0">
                    <a:pos x="T6" y="T7"/>
                  </a:cxn>
                  <a:cxn ang="0">
                    <a:pos x="T8" y="T9"/>
                  </a:cxn>
                </a:cxnLst>
                <a:rect l="0" t="0" r="r" b="b"/>
                <a:pathLst>
                  <a:path w="35" h="18">
                    <a:moveTo>
                      <a:pt x="35" y="0"/>
                    </a:moveTo>
                    <a:lnTo>
                      <a:pt x="26" y="5"/>
                    </a:lnTo>
                    <a:lnTo>
                      <a:pt x="17" y="9"/>
                    </a:lnTo>
                    <a:lnTo>
                      <a:pt x="9" y="13"/>
                    </a:lnTo>
                    <a:lnTo>
                      <a:pt x="0" y="18"/>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12" name="Freeform 2052">
                <a:extLst>
                  <a:ext uri="{FF2B5EF4-FFF2-40B4-BE49-F238E27FC236}">
                    <a16:creationId xmlns:a16="http://schemas.microsoft.com/office/drawing/2014/main" id="{885E0F32-11DB-D0DE-76D1-E0F6B51995C7}"/>
                  </a:ext>
                </a:extLst>
              </p:cNvPr>
              <p:cNvSpPr>
                <a:spLocks/>
              </p:cNvSpPr>
              <p:nvPr/>
            </p:nvSpPr>
            <p:spPr bwMode="auto">
              <a:xfrm>
                <a:off x="5268" y="2353"/>
                <a:ext cx="15" cy="7"/>
              </a:xfrm>
              <a:custGeom>
                <a:avLst/>
                <a:gdLst>
                  <a:gd name="T0" fmla="*/ 46 w 46"/>
                  <a:gd name="T1" fmla="*/ 0 h 22"/>
                  <a:gd name="T2" fmla="*/ 40 w 46"/>
                  <a:gd name="T3" fmla="*/ 3 h 22"/>
                  <a:gd name="T4" fmla="*/ 35 w 46"/>
                  <a:gd name="T5" fmla="*/ 5 h 22"/>
                  <a:gd name="T6" fmla="*/ 29 w 46"/>
                  <a:gd name="T7" fmla="*/ 8 h 22"/>
                  <a:gd name="T8" fmla="*/ 23 w 46"/>
                  <a:gd name="T9" fmla="*/ 11 h 22"/>
                  <a:gd name="T10" fmla="*/ 16 w 46"/>
                  <a:gd name="T11" fmla="*/ 14 h 22"/>
                  <a:gd name="T12" fmla="*/ 11 w 46"/>
                  <a:gd name="T13" fmla="*/ 17 h 22"/>
                  <a:gd name="T14" fmla="*/ 5 w 46"/>
                  <a:gd name="T15" fmla="*/ 20 h 22"/>
                  <a:gd name="T16" fmla="*/ 0 w 4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0"/>
                    </a:moveTo>
                    <a:lnTo>
                      <a:pt x="40" y="3"/>
                    </a:lnTo>
                    <a:lnTo>
                      <a:pt x="35" y="5"/>
                    </a:lnTo>
                    <a:lnTo>
                      <a:pt x="29" y="8"/>
                    </a:lnTo>
                    <a:lnTo>
                      <a:pt x="23" y="11"/>
                    </a:lnTo>
                    <a:lnTo>
                      <a:pt x="16" y="14"/>
                    </a:lnTo>
                    <a:lnTo>
                      <a:pt x="11" y="17"/>
                    </a:lnTo>
                    <a:lnTo>
                      <a:pt x="5" y="20"/>
                    </a:lnTo>
                    <a:lnTo>
                      <a:pt x="0" y="22"/>
                    </a:lnTo>
                  </a:path>
                </a:pathLst>
              </a:custGeom>
              <a:noFill/>
              <a:ln w="1588">
                <a:solidFill>
                  <a:srgbClr val="4C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13" name="Freeform 2053">
                <a:extLst>
                  <a:ext uri="{FF2B5EF4-FFF2-40B4-BE49-F238E27FC236}">
                    <a16:creationId xmlns:a16="http://schemas.microsoft.com/office/drawing/2014/main" id="{B740656C-F385-951B-5E50-7AC3E292F51B}"/>
                  </a:ext>
                </a:extLst>
              </p:cNvPr>
              <p:cNvSpPr>
                <a:spLocks/>
              </p:cNvSpPr>
              <p:nvPr/>
            </p:nvSpPr>
            <p:spPr bwMode="auto">
              <a:xfrm>
                <a:off x="5233" y="2209"/>
                <a:ext cx="115" cy="174"/>
              </a:xfrm>
              <a:custGeom>
                <a:avLst/>
                <a:gdLst>
                  <a:gd name="T0" fmla="*/ 86 w 347"/>
                  <a:gd name="T1" fmla="*/ 319 h 520"/>
                  <a:gd name="T2" fmla="*/ 98 w 347"/>
                  <a:gd name="T3" fmla="*/ 352 h 520"/>
                  <a:gd name="T4" fmla="*/ 117 w 347"/>
                  <a:gd name="T5" fmla="*/ 391 h 520"/>
                  <a:gd name="T6" fmla="*/ 139 w 347"/>
                  <a:gd name="T7" fmla="*/ 432 h 520"/>
                  <a:gd name="T8" fmla="*/ 166 w 347"/>
                  <a:gd name="T9" fmla="*/ 472 h 520"/>
                  <a:gd name="T10" fmla="*/ 199 w 347"/>
                  <a:gd name="T11" fmla="*/ 503 h 520"/>
                  <a:gd name="T12" fmla="*/ 237 w 347"/>
                  <a:gd name="T13" fmla="*/ 519 h 520"/>
                  <a:gd name="T14" fmla="*/ 279 w 347"/>
                  <a:gd name="T15" fmla="*/ 518 h 520"/>
                  <a:gd name="T16" fmla="*/ 322 w 347"/>
                  <a:gd name="T17" fmla="*/ 494 h 520"/>
                  <a:gd name="T18" fmla="*/ 343 w 347"/>
                  <a:gd name="T19" fmla="*/ 464 h 520"/>
                  <a:gd name="T20" fmla="*/ 347 w 347"/>
                  <a:gd name="T21" fmla="*/ 425 h 520"/>
                  <a:gd name="T22" fmla="*/ 340 w 347"/>
                  <a:gd name="T23" fmla="*/ 383 h 520"/>
                  <a:gd name="T24" fmla="*/ 326 w 347"/>
                  <a:gd name="T25" fmla="*/ 339 h 520"/>
                  <a:gd name="T26" fmla="*/ 306 w 347"/>
                  <a:gd name="T27" fmla="*/ 297 h 520"/>
                  <a:gd name="T28" fmla="*/ 286 w 347"/>
                  <a:gd name="T29" fmla="*/ 259 h 520"/>
                  <a:gd name="T30" fmla="*/ 271 w 347"/>
                  <a:gd name="T31" fmla="*/ 229 h 520"/>
                  <a:gd name="T32" fmla="*/ 259 w 347"/>
                  <a:gd name="T33" fmla="*/ 206 h 520"/>
                  <a:gd name="T34" fmla="*/ 246 w 347"/>
                  <a:gd name="T35" fmla="*/ 174 h 520"/>
                  <a:gd name="T36" fmla="*/ 228 w 347"/>
                  <a:gd name="T37" fmla="*/ 134 h 520"/>
                  <a:gd name="T38" fmla="*/ 207 w 347"/>
                  <a:gd name="T39" fmla="*/ 93 h 520"/>
                  <a:gd name="T40" fmla="*/ 183 w 347"/>
                  <a:gd name="T41" fmla="*/ 53 h 520"/>
                  <a:gd name="T42" fmla="*/ 151 w 347"/>
                  <a:gd name="T43" fmla="*/ 20 h 520"/>
                  <a:gd name="T44" fmla="*/ 115 w 347"/>
                  <a:gd name="T45" fmla="*/ 4 h 520"/>
                  <a:gd name="T46" fmla="*/ 74 w 347"/>
                  <a:gd name="T47" fmla="*/ 4 h 520"/>
                  <a:gd name="T48" fmla="*/ 32 w 347"/>
                  <a:gd name="T49" fmla="*/ 25 h 520"/>
                  <a:gd name="T50" fmla="*/ 7 w 347"/>
                  <a:gd name="T51" fmla="*/ 58 h 520"/>
                  <a:gd name="T52" fmla="*/ 0 w 347"/>
                  <a:gd name="T53" fmla="*/ 98 h 520"/>
                  <a:gd name="T54" fmla="*/ 6 w 347"/>
                  <a:gd name="T55" fmla="*/ 141 h 520"/>
                  <a:gd name="T56" fmla="*/ 20 w 347"/>
                  <a:gd name="T57" fmla="*/ 187 h 520"/>
                  <a:gd name="T58" fmla="*/ 39 w 347"/>
                  <a:gd name="T59" fmla="*/ 229 h 520"/>
                  <a:gd name="T60" fmla="*/ 59 w 347"/>
                  <a:gd name="T61" fmla="*/ 266 h 520"/>
                  <a:gd name="T62" fmla="*/ 74 w 347"/>
                  <a:gd name="T63" fmla="*/ 297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7" h="520">
                    <a:moveTo>
                      <a:pt x="80" y="307"/>
                    </a:moveTo>
                    <a:lnTo>
                      <a:pt x="86" y="319"/>
                    </a:lnTo>
                    <a:lnTo>
                      <a:pt x="91" y="333"/>
                    </a:lnTo>
                    <a:lnTo>
                      <a:pt x="98" y="352"/>
                    </a:lnTo>
                    <a:lnTo>
                      <a:pt x="107" y="370"/>
                    </a:lnTo>
                    <a:lnTo>
                      <a:pt x="117" y="391"/>
                    </a:lnTo>
                    <a:lnTo>
                      <a:pt x="129" y="411"/>
                    </a:lnTo>
                    <a:lnTo>
                      <a:pt x="139" y="432"/>
                    </a:lnTo>
                    <a:lnTo>
                      <a:pt x="152" y="452"/>
                    </a:lnTo>
                    <a:lnTo>
                      <a:pt x="166" y="472"/>
                    </a:lnTo>
                    <a:lnTo>
                      <a:pt x="183" y="487"/>
                    </a:lnTo>
                    <a:lnTo>
                      <a:pt x="199" y="503"/>
                    </a:lnTo>
                    <a:lnTo>
                      <a:pt x="218" y="513"/>
                    </a:lnTo>
                    <a:lnTo>
                      <a:pt x="237" y="519"/>
                    </a:lnTo>
                    <a:lnTo>
                      <a:pt x="258" y="520"/>
                    </a:lnTo>
                    <a:lnTo>
                      <a:pt x="279" y="518"/>
                    </a:lnTo>
                    <a:lnTo>
                      <a:pt x="303" y="507"/>
                    </a:lnTo>
                    <a:lnTo>
                      <a:pt x="322" y="494"/>
                    </a:lnTo>
                    <a:lnTo>
                      <a:pt x="334" y="482"/>
                    </a:lnTo>
                    <a:lnTo>
                      <a:pt x="343" y="464"/>
                    </a:lnTo>
                    <a:lnTo>
                      <a:pt x="347" y="445"/>
                    </a:lnTo>
                    <a:lnTo>
                      <a:pt x="347" y="425"/>
                    </a:lnTo>
                    <a:lnTo>
                      <a:pt x="346" y="404"/>
                    </a:lnTo>
                    <a:lnTo>
                      <a:pt x="340" y="383"/>
                    </a:lnTo>
                    <a:lnTo>
                      <a:pt x="334" y="360"/>
                    </a:lnTo>
                    <a:lnTo>
                      <a:pt x="326" y="339"/>
                    </a:lnTo>
                    <a:lnTo>
                      <a:pt x="316" y="318"/>
                    </a:lnTo>
                    <a:lnTo>
                      <a:pt x="306" y="297"/>
                    </a:lnTo>
                    <a:lnTo>
                      <a:pt x="296" y="277"/>
                    </a:lnTo>
                    <a:lnTo>
                      <a:pt x="286" y="259"/>
                    </a:lnTo>
                    <a:lnTo>
                      <a:pt x="278" y="242"/>
                    </a:lnTo>
                    <a:lnTo>
                      <a:pt x="271" y="229"/>
                    </a:lnTo>
                    <a:lnTo>
                      <a:pt x="265" y="218"/>
                    </a:lnTo>
                    <a:lnTo>
                      <a:pt x="259" y="206"/>
                    </a:lnTo>
                    <a:lnTo>
                      <a:pt x="253" y="192"/>
                    </a:lnTo>
                    <a:lnTo>
                      <a:pt x="246" y="174"/>
                    </a:lnTo>
                    <a:lnTo>
                      <a:pt x="239" y="155"/>
                    </a:lnTo>
                    <a:lnTo>
                      <a:pt x="228" y="134"/>
                    </a:lnTo>
                    <a:lnTo>
                      <a:pt x="219" y="113"/>
                    </a:lnTo>
                    <a:lnTo>
                      <a:pt x="207" y="93"/>
                    </a:lnTo>
                    <a:lnTo>
                      <a:pt x="195" y="72"/>
                    </a:lnTo>
                    <a:lnTo>
                      <a:pt x="183" y="53"/>
                    </a:lnTo>
                    <a:lnTo>
                      <a:pt x="166" y="37"/>
                    </a:lnTo>
                    <a:lnTo>
                      <a:pt x="151" y="20"/>
                    </a:lnTo>
                    <a:lnTo>
                      <a:pt x="134" y="11"/>
                    </a:lnTo>
                    <a:lnTo>
                      <a:pt x="115" y="4"/>
                    </a:lnTo>
                    <a:lnTo>
                      <a:pt x="96" y="0"/>
                    </a:lnTo>
                    <a:lnTo>
                      <a:pt x="74" y="4"/>
                    </a:lnTo>
                    <a:lnTo>
                      <a:pt x="52" y="12"/>
                    </a:lnTo>
                    <a:lnTo>
                      <a:pt x="32" y="25"/>
                    </a:lnTo>
                    <a:lnTo>
                      <a:pt x="18" y="40"/>
                    </a:lnTo>
                    <a:lnTo>
                      <a:pt x="7" y="58"/>
                    </a:lnTo>
                    <a:lnTo>
                      <a:pt x="2" y="78"/>
                    </a:lnTo>
                    <a:lnTo>
                      <a:pt x="0" y="98"/>
                    </a:lnTo>
                    <a:lnTo>
                      <a:pt x="2" y="120"/>
                    </a:lnTo>
                    <a:lnTo>
                      <a:pt x="6" y="141"/>
                    </a:lnTo>
                    <a:lnTo>
                      <a:pt x="12" y="164"/>
                    </a:lnTo>
                    <a:lnTo>
                      <a:pt x="20" y="187"/>
                    </a:lnTo>
                    <a:lnTo>
                      <a:pt x="28" y="208"/>
                    </a:lnTo>
                    <a:lnTo>
                      <a:pt x="39" y="229"/>
                    </a:lnTo>
                    <a:lnTo>
                      <a:pt x="48" y="249"/>
                    </a:lnTo>
                    <a:lnTo>
                      <a:pt x="59" y="266"/>
                    </a:lnTo>
                    <a:lnTo>
                      <a:pt x="67" y="284"/>
                    </a:lnTo>
                    <a:lnTo>
                      <a:pt x="74" y="297"/>
                    </a:lnTo>
                    <a:lnTo>
                      <a:pt x="80" y="307"/>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14" name="Freeform 2054">
                <a:extLst>
                  <a:ext uri="{FF2B5EF4-FFF2-40B4-BE49-F238E27FC236}">
                    <a16:creationId xmlns:a16="http://schemas.microsoft.com/office/drawing/2014/main" id="{657FD9C5-4974-13E6-BF00-C30C53FB735B}"/>
                  </a:ext>
                </a:extLst>
              </p:cNvPr>
              <p:cNvSpPr>
                <a:spLocks/>
              </p:cNvSpPr>
              <p:nvPr/>
            </p:nvSpPr>
            <p:spPr bwMode="auto">
              <a:xfrm>
                <a:off x="5257" y="2311"/>
                <a:ext cx="78" cy="74"/>
              </a:xfrm>
              <a:custGeom>
                <a:avLst/>
                <a:gdLst>
                  <a:gd name="T0" fmla="*/ 226 w 232"/>
                  <a:gd name="T1" fmla="*/ 197 h 222"/>
                  <a:gd name="T2" fmla="*/ 202 w 232"/>
                  <a:gd name="T3" fmla="*/ 207 h 222"/>
                  <a:gd name="T4" fmla="*/ 184 w 232"/>
                  <a:gd name="T5" fmla="*/ 210 h 222"/>
                  <a:gd name="T6" fmla="*/ 164 w 232"/>
                  <a:gd name="T7" fmla="*/ 208 h 222"/>
                  <a:gd name="T8" fmla="*/ 146 w 232"/>
                  <a:gd name="T9" fmla="*/ 203 h 222"/>
                  <a:gd name="T10" fmla="*/ 128 w 232"/>
                  <a:gd name="T11" fmla="*/ 193 h 222"/>
                  <a:gd name="T12" fmla="*/ 112 w 232"/>
                  <a:gd name="T13" fmla="*/ 179 h 222"/>
                  <a:gd name="T14" fmla="*/ 96 w 232"/>
                  <a:gd name="T15" fmla="*/ 163 h 222"/>
                  <a:gd name="T16" fmla="*/ 83 w 232"/>
                  <a:gd name="T17" fmla="*/ 145 h 222"/>
                  <a:gd name="T18" fmla="*/ 70 w 232"/>
                  <a:gd name="T19" fmla="*/ 125 h 222"/>
                  <a:gd name="T20" fmla="*/ 60 w 232"/>
                  <a:gd name="T21" fmla="*/ 104 h 222"/>
                  <a:gd name="T22" fmla="*/ 48 w 232"/>
                  <a:gd name="T23" fmla="*/ 84 h 222"/>
                  <a:gd name="T24" fmla="*/ 39 w 232"/>
                  <a:gd name="T25" fmla="*/ 63 h 222"/>
                  <a:gd name="T26" fmla="*/ 30 w 232"/>
                  <a:gd name="T27" fmla="*/ 44 h 222"/>
                  <a:gd name="T28" fmla="*/ 22 w 232"/>
                  <a:gd name="T29" fmla="*/ 27 h 222"/>
                  <a:gd name="T30" fmla="*/ 17 w 232"/>
                  <a:gd name="T31" fmla="*/ 11 h 222"/>
                  <a:gd name="T32" fmla="*/ 12 w 232"/>
                  <a:gd name="T33" fmla="*/ 0 h 222"/>
                  <a:gd name="T34" fmla="*/ 0 w 232"/>
                  <a:gd name="T35" fmla="*/ 5 h 222"/>
                  <a:gd name="T36" fmla="*/ 6 w 232"/>
                  <a:gd name="T37" fmla="*/ 17 h 222"/>
                  <a:gd name="T38" fmla="*/ 12 w 232"/>
                  <a:gd name="T39" fmla="*/ 30 h 222"/>
                  <a:gd name="T40" fmla="*/ 19 w 232"/>
                  <a:gd name="T41" fmla="*/ 50 h 222"/>
                  <a:gd name="T42" fmla="*/ 27 w 232"/>
                  <a:gd name="T43" fmla="*/ 69 h 222"/>
                  <a:gd name="T44" fmla="*/ 37 w 232"/>
                  <a:gd name="T45" fmla="*/ 90 h 222"/>
                  <a:gd name="T46" fmla="*/ 48 w 232"/>
                  <a:gd name="T47" fmla="*/ 110 h 222"/>
                  <a:gd name="T48" fmla="*/ 61 w 232"/>
                  <a:gd name="T49" fmla="*/ 131 h 222"/>
                  <a:gd name="T50" fmla="*/ 74 w 232"/>
                  <a:gd name="T51" fmla="*/ 151 h 222"/>
                  <a:gd name="T52" fmla="*/ 88 w 232"/>
                  <a:gd name="T53" fmla="*/ 172 h 222"/>
                  <a:gd name="T54" fmla="*/ 104 w 232"/>
                  <a:gd name="T55" fmla="*/ 187 h 222"/>
                  <a:gd name="T56" fmla="*/ 122 w 232"/>
                  <a:gd name="T57" fmla="*/ 202 h 222"/>
                  <a:gd name="T58" fmla="*/ 140 w 232"/>
                  <a:gd name="T59" fmla="*/ 215 h 222"/>
                  <a:gd name="T60" fmla="*/ 160 w 232"/>
                  <a:gd name="T61" fmla="*/ 220 h 222"/>
                  <a:gd name="T62" fmla="*/ 184 w 232"/>
                  <a:gd name="T63" fmla="*/ 222 h 222"/>
                  <a:gd name="T64" fmla="*/ 206 w 232"/>
                  <a:gd name="T65" fmla="*/ 218 h 222"/>
                  <a:gd name="T66" fmla="*/ 232 w 232"/>
                  <a:gd name="T67" fmla="*/ 208 h 222"/>
                  <a:gd name="T68" fmla="*/ 226 w 232"/>
                  <a:gd name="T69" fmla="*/ 19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222">
                    <a:moveTo>
                      <a:pt x="226" y="197"/>
                    </a:moveTo>
                    <a:lnTo>
                      <a:pt x="202" y="207"/>
                    </a:lnTo>
                    <a:lnTo>
                      <a:pt x="184" y="210"/>
                    </a:lnTo>
                    <a:lnTo>
                      <a:pt x="164" y="208"/>
                    </a:lnTo>
                    <a:lnTo>
                      <a:pt x="146" y="203"/>
                    </a:lnTo>
                    <a:lnTo>
                      <a:pt x="128" y="193"/>
                    </a:lnTo>
                    <a:lnTo>
                      <a:pt x="112" y="179"/>
                    </a:lnTo>
                    <a:lnTo>
                      <a:pt x="96" y="163"/>
                    </a:lnTo>
                    <a:lnTo>
                      <a:pt x="83" y="145"/>
                    </a:lnTo>
                    <a:lnTo>
                      <a:pt x="70" y="125"/>
                    </a:lnTo>
                    <a:lnTo>
                      <a:pt x="60" y="104"/>
                    </a:lnTo>
                    <a:lnTo>
                      <a:pt x="48" y="84"/>
                    </a:lnTo>
                    <a:lnTo>
                      <a:pt x="39" y="63"/>
                    </a:lnTo>
                    <a:lnTo>
                      <a:pt x="30" y="44"/>
                    </a:lnTo>
                    <a:lnTo>
                      <a:pt x="22" y="27"/>
                    </a:lnTo>
                    <a:lnTo>
                      <a:pt x="17" y="11"/>
                    </a:lnTo>
                    <a:lnTo>
                      <a:pt x="12" y="0"/>
                    </a:lnTo>
                    <a:lnTo>
                      <a:pt x="0" y="5"/>
                    </a:lnTo>
                    <a:lnTo>
                      <a:pt x="6" y="17"/>
                    </a:lnTo>
                    <a:lnTo>
                      <a:pt x="12" y="30"/>
                    </a:lnTo>
                    <a:lnTo>
                      <a:pt x="19" y="50"/>
                    </a:lnTo>
                    <a:lnTo>
                      <a:pt x="27" y="69"/>
                    </a:lnTo>
                    <a:lnTo>
                      <a:pt x="37" y="90"/>
                    </a:lnTo>
                    <a:lnTo>
                      <a:pt x="48" y="110"/>
                    </a:lnTo>
                    <a:lnTo>
                      <a:pt x="61" y="131"/>
                    </a:lnTo>
                    <a:lnTo>
                      <a:pt x="74" y="151"/>
                    </a:lnTo>
                    <a:lnTo>
                      <a:pt x="88" y="172"/>
                    </a:lnTo>
                    <a:lnTo>
                      <a:pt x="104" y="187"/>
                    </a:lnTo>
                    <a:lnTo>
                      <a:pt x="122" y="202"/>
                    </a:lnTo>
                    <a:lnTo>
                      <a:pt x="140" y="215"/>
                    </a:lnTo>
                    <a:lnTo>
                      <a:pt x="160" y="220"/>
                    </a:lnTo>
                    <a:lnTo>
                      <a:pt x="184" y="222"/>
                    </a:lnTo>
                    <a:lnTo>
                      <a:pt x="206" y="218"/>
                    </a:lnTo>
                    <a:lnTo>
                      <a:pt x="232" y="208"/>
                    </a:lnTo>
                    <a:lnTo>
                      <a:pt x="226" y="1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15" name="Freeform 2055">
                <a:extLst>
                  <a:ext uri="{FF2B5EF4-FFF2-40B4-BE49-F238E27FC236}">
                    <a16:creationId xmlns:a16="http://schemas.microsoft.com/office/drawing/2014/main" id="{E0C01A1C-10B6-4C54-B34F-40C966A82228}"/>
                  </a:ext>
                </a:extLst>
              </p:cNvPr>
              <p:cNvSpPr>
                <a:spLocks/>
              </p:cNvSpPr>
              <p:nvPr/>
            </p:nvSpPr>
            <p:spPr bwMode="auto">
              <a:xfrm>
                <a:off x="5319" y="2281"/>
                <a:ext cx="31" cy="99"/>
              </a:xfrm>
              <a:custGeom>
                <a:avLst/>
                <a:gdLst>
                  <a:gd name="T0" fmla="*/ 0 w 93"/>
                  <a:gd name="T1" fmla="*/ 6 h 297"/>
                  <a:gd name="T2" fmla="*/ 5 w 93"/>
                  <a:gd name="T3" fmla="*/ 16 h 297"/>
                  <a:gd name="T4" fmla="*/ 12 w 93"/>
                  <a:gd name="T5" fmla="*/ 29 h 297"/>
                  <a:gd name="T6" fmla="*/ 21 w 93"/>
                  <a:gd name="T7" fmla="*/ 46 h 297"/>
                  <a:gd name="T8" fmla="*/ 32 w 93"/>
                  <a:gd name="T9" fmla="*/ 63 h 297"/>
                  <a:gd name="T10" fmla="*/ 41 w 93"/>
                  <a:gd name="T11" fmla="*/ 84 h 297"/>
                  <a:gd name="T12" fmla="*/ 50 w 93"/>
                  <a:gd name="T13" fmla="*/ 105 h 297"/>
                  <a:gd name="T14" fmla="*/ 60 w 93"/>
                  <a:gd name="T15" fmla="*/ 126 h 297"/>
                  <a:gd name="T16" fmla="*/ 69 w 93"/>
                  <a:gd name="T17" fmla="*/ 146 h 297"/>
                  <a:gd name="T18" fmla="*/ 75 w 93"/>
                  <a:gd name="T19" fmla="*/ 168 h 297"/>
                  <a:gd name="T20" fmla="*/ 80 w 93"/>
                  <a:gd name="T21" fmla="*/ 190 h 297"/>
                  <a:gd name="T22" fmla="*/ 82 w 93"/>
                  <a:gd name="T23" fmla="*/ 210 h 297"/>
                  <a:gd name="T24" fmla="*/ 82 w 93"/>
                  <a:gd name="T25" fmla="*/ 230 h 297"/>
                  <a:gd name="T26" fmla="*/ 77 w 93"/>
                  <a:gd name="T27" fmla="*/ 247 h 297"/>
                  <a:gd name="T28" fmla="*/ 70 w 93"/>
                  <a:gd name="T29" fmla="*/ 262 h 297"/>
                  <a:gd name="T30" fmla="*/ 57 w 93"/>
                  <a:gd name="T31" fmla="*/ 276 h 297"/>
                  <a:gd name="T32" fmla="*/ 41 w 93"/>
                  <a:gd name="T33" fmla="*/ 286 h 297"/>
                  <a:gd name="T34" fmla="*/ 46 w 93"/>
                  <a:gd name="T35" fmla="*/ 297 h 297"/>
                  <a:gd name="T36" fmla="*/ 67 w 93"/>
                  <a:gd name="T37" fmla="*/ 284 h 297"/>
                  <a:gd name="T38" fmla="*/ 80 w 93"/>
                  <a:gd name="T39" fmla="*/ 268 h 297"/>
                  <a:gd name="T40" fmla="*/ 89 w 93"/>
                  <a:gd name="T41" fmla="*/ 249 h 297"/>
                  <a:gd name="T42" fmla="*/ 93 w 93"/>
                  <a:gd name="T43" fmla="*/ 230 h 297"/>
                  <a:gd name="T44" fmla="*/ 93 w 93"/>
                  <a:gd name="T45" fmla="*/ 210 h 297"/>
                  <a:gd name="T46" fmla="*/ 91 w 93"/>
                  <a:gd name="T47" fmla="*/ 187 h 297"/>
                  <a:gd name="T48" fmla="*/ 86 w 93"/>
                  <a:gd name="T49" fmla="*/ 166 h 297"/>
                  <a:gd name="T50" fmla="*/ 80 w 93"/>
                  <a:gd name="T51" fmla="*/ 142 h 297"/>
                  <a:gd name="T52" fmla="*/ 72 w 93"/>
                  <a:gd name="T53" fmla="*/ 120 h 297"/>
                  <a:gd name="T54" fmla="*/ 62 w 93"/>
                  <a:gd name="T55" fmla="*/ 99 h 297"/>
                  <a:gd name="T56" fmla="*/ 52 w 93"/>
                  <a:gd name="T57" fmla="*/ 77 h 297"/>
                  <a:gd name="T58" fmla="*/ 42 w 93"/>
                  <a:gd name="T59" fmla="*/ 58 h 297"/>
                  <a:gd name="T60" fmla="*/ 33 w 93"/>
                  <a:gd name="T61" fmla="*/ 41 h 297"/>
                  <a:gd name="T62" fmla="*/ 23 w 93"/>
                  <a:gd name="T63" fmla="*/ 23 h 297"/>
                  <a:gd name="T64" fmla="*/ 16 w 93"/>
                  <a:gd name="T65" fmla="*/ 10 h 297"/>
                  <a:gd name="T66" fmla="*/ 12 w 93"/>
                  <a:gd name="T67" fmla="*/ 0 h 297"/>
                  <a:gd name="T68" fmla="*/ 0 w 93"/>
                  <a:gd name="T69" fmla="*/ 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 h="297">
                    <a:moveTo>
                      <a:pt x="0" y="6"/>
                    </a:moveTo>
                    <a:lnTo>
                      <a:pt x="5" y="16"/>
                    </a:lnTo>
                    <a:lnTo>
                      <a:pt x="12" y="29"/>
                    </a:lnTo>
                    <a:lnTo>
                      <a:pt x="21" y="46"/>
                    </a:lnTo>
                    <a:lnTo>
                      <a:pt x="32" y="63"/>
                    </a:lnTo>
                    <a:lnTo>
                      <a:pt x="41" y="84"/>
                    </a:lnTo>
                    <a:lnTo>
                      <a:pt x="50" y="105"/>
                    </a:lnTo>
                    <a:lnTo>
                      <a:pt x="60" y="126"/>
                    </a:lnTo>
                    <a:lnTo>
                      <a:pt x="69" y="146"/>
                    </a:lnTo>
                    <a:lnTo>
                      <a:pt x="75" y="168"/>
                    </a:lnTo>
                    <a:lnTo>
                      <a:pt x="80" y="190"/>
                    </a:lnTo>
                    <a:lnTo>
                      <a:pt x="82" y="210"/>
                    </a:lnTo>
                    <a:lnTo>
                      <a:pt x="82" y="230"/>
                    </a:lnTo>
                    <a:lnTo>
                      <a:pt x="77" y="247"/>
                    </a:lnTo>
                    <a:lnTo>
                      <a:pt x="70" y="262"/>
                    </a:lnTo>
                    <a:lnTo>
                      <a:pt x="57" y="276"/>
                    </a:lnTo>
                    <a:lnTo>
                      <a:pt x="41" y="286"/>
                    </a:lnTo>
                    <a:lnTo>
                      <a:pt x="46" y="297"/>
                    </a:lnTo>
                    <a:lnTo>
                      <a:pt x="67" y="284"/>
                    </a:lnTo>
                    <a:lnTo>
                      <a:pt x="80" y="268"/>
                    </a:lnTo>
                    <a:lnTo>
                      <a:pt x="89" y="249"/>
                    </a:lnTo>
                    <a:lnTo>
                      <a:pt x="93" y="230"/>
                    </a:lnTo>
                    <a:lnTo>
                      <a:pt x="93" y="210"/>
                    </a:lnTo>
                    <a:lnTo>
                      <a:pt x="91" y="187"/>
                    </a:lnTo>
                    <a:lnTo>
                      <a:pt x="86" y="166"/>
                    </a:lnTo>
                    <a:lnTo>
                      <a:pt x="80" y="142"/>
                    </a:lnTo>
                    <a:lnTo>
                      <a:pt x="72" y="120"/>
                    </a:lnTo>
                    <a:lnTo>
                      <a:pt x="62" y="99"/>
                    </a:lnTo>
                    <a:lnTo>
                      <a:pt x="52" y="77"/>
                    </a:lnTo>
                    <a:lnTo>
                      <a:pt x="42" y="58"/>
                    </a:lnTo>
                    <a:lnTo>
                      <a:pt x="33" y="41"/>
                    </a:lnTo>
                    <a:lnTo>
                      <a:pt x="23" y="23"/>
                    </a:lnTo>
                    <a:lnTo>
                      <a:pt x="16" y="10"/>
                    </a:lnTo>
                    <a:lnTo>
                      <a:pt x="1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16" name="Freeform 2056">
                <a:extLst>
                  <a:ext uri="{FF2B5EF4-FFF2-40B4-BE49-F238E27FC236}">
                    <a16:creationId xmlns:a16="http://schemas.microsoft.com/office/drawing/2014/main" id="{5D2E60EC-53C3-2E53-C3D6-39C6A40E2DEC}"/>
                  </a:ext>
                </a:extLst>
              </p:cNvPr>
              <p:cNvSpPr>
                <a:spLocks/>
              </p:cNvSpPr>
              <p:nvPr/>
            </p:nvSpPr>
            <p:spPr bwMode="auto">
              <a:xfrm>
                <a:off x="5249" y="2208"/>
                <a:ext cx="74" cy="75"/>
              </a:xfrm>
              <a:custGeom>
                <a:avLst/>
                <a:gdLst>
                  <a:gd name="T0" fmla="*/ 6 w 223"/>
                  <a:gd name="T1" fmla="*/ 22 h 226"/>
                  <a:gd name="T2" fmla="*/ 27 w 223"/>
                  <a:gd name="T3" fmla="*/ 14 h 226"/>
                  <a:gd name="T4" fmla="*/ 48 w 223"/>
                  <a:gd name="T5" fmla="*/ 10 h 226"/>
                  <a:gd name="T6" fmla="*/ 66 w 223"/>
                  <a:gd name="T7" fmla="*/ 14 h 226"/>
                  <a:gd name="T8" fmla="*/ 83 w 223"/>
                  <a:gd name="T9" fmla="*/ 21 h 226"/>
                  <a:gd name="T10" fmla="*/ 100 w 223"/>
                  <a:gd name="T11" fmla="*/ 29 h 226"/>
                  <a:gd name="T12" fmla="*/ 114 w 223"/>
                  <a:gd name="T13" fmla="*/ 45 h 226"/>
                  <a:gd name="T14" fmla="*/ 130 w 223"/>
                  <a:gd name="T15" fmla="*/ 62 h 226"/>
                  <a:gd name="T16" fmla="*/ 143 w 223"/>
                  <a:gd name="T17" fmla="*/ 79 h 226"/>
                  <a:gd name="T18" fmla="*/ 155 w 223"/>
                  <a:gd name="T19" fmla="*/ 100 h 226"/>
                  <a:gd name="T20" fmla="*/ 165 w 223"/>
                  <a:gd name="T21" fmla="*/ 120 h 226"/>
                  <a:gd name="T22" fmla="*/ 175 w 223"/>
                  <a:gd name="T23" fmla="*/ 141 h 226"/>
                  <a:gd name="T24" fmla="*/ 185 w 223"/>
                  <a:gd name="T25" fmla="*/ 162 h 226"/>
                  <a:gd name="T26" fmla="*/ 192 w 223"/>
                  <a:gd name="T27" fmla="*/ 180 h 226"/>
                  <a:gd name="T28" fmla="*/ 199 w 223"/>
                  <a:gd name="T29" fmla="*/ 197 h 226"/>
                  <a:gd name="T30" fmla="*/ 205 w 223"/>
                  <a:gd name="T31" fmla="*/ 214 h 226"/>
                  <a:gd name="T32" fmla="*/ 211 w 223"/>
                  <a:gd name="T33" fmla="*/ 226 h 226"/>
                  <a:gd name="T34" fmla="*/ 223 w 223"/>
                  <a:gd name="T35" fmla="*/ 220 h 226"/>
                  <a:gd name="T36" fmla="*/ 217 w 223"/>
                  <a:gd name="T37" fmla="*/ 208 h 226"/>
                  <a:gd name="T38" fmla="*/ 211 w 223"/>
                  <a:gd name="T39" fmla="*/ 195 h 226"/>
                  <a:gd name="T40" fmla="*/ 204 w 223"/>
                  <a:gd name="T41" fmla="*/ 176 h 226"/>
                  <a:gd name="T42" fmla="*/ 197 w 223"/>
                  <a:gd name="T43" fmla="*/ 156 h 226"/>
                  <a:gd name="T44" fmla="*/ 186 w 223"/>
                  <a:gd name="T45" fmla="*/ 135 h 226"/>
                  <a:gd name="T46" fmla="*/ 177 w 223"/>
                  <a:gd name="T47" fmla="*/ 114 h 226"/>
                  <a:gd name="T48" fmla="*/ 164 w 223"/>
                  <a:gd name="T49" fmla="*/ 94 h 226"/>
                  <a:gd name="T50" fmla="*/ 151 w 223"/>
                  <a:gd name="T51" fmla="*/ 73 h 226"/>
                  <a:gd name="T52" fmla="*/ 138 w 223"/>
                  <a:gd name="T53" fmla="*/ 53 h 226"/>
                  <a:gd name="T54" fmla="*/ 122 w 223"/>
                  <a:gd name="T55" fmla="*/ 36 h 226"/>
                  <a:gd name="T56" fmla="*/ 106 w 223"/>
                  <a:gd name="T57" fmla="*/ 21 h 226"/>
                  <a:gd name="T58" fmla="*/ 89 w 223"/>
                  <a:gd name="T59" fmla="*/ 9 h 226"/>
                  <a:gd name="T60" fmla="*/ 69 w 223"/>
                  <a:gd name="T61" fmla="*/ 2 h 226"/>
                  <a:gd name="T62" fmla="*/ 48 w 223"/>
                  <a:gd name="T63" fmla="*/ 0 h 226"/>
                  <a:gd name="T64" fmla="*/ 25 w 223"/>
                  <a:gd name="T65" fmla="*/ 2 h 226"/>
                  <a:gd name="T66" fmla="*/ 0 w 223"/>
                  <a:gd name="T67" fmla="*/ 10 h 226"/>
                  <a:gd name="T68" fmla="*/ 6 w 223"/>
                  <a:gd name="T69" fmla="*/ 2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 h="226">
                    <a:moveTo>
                      <a:pt x="6" y="22"/>
                    </a:moveTo>
                    <a:lnTo>
                      <a:pt x="27" y="14"/>
                    </a:lnTo>
                    <a:lnTo>
                      <a:pt x="48" y="10"/>
                    </a:lnTo>
                    <a:lnTo>
                      <a:pt x="66" y="14"/>
                    </a:lnTo>
                    <a:lnTo>
                      <a:pt x="83" y="21"/>
                    </a:lnTo>
                    <a:lnTo>
                      <a:pt x="100" y="29"/>
                    </a:lnTo>
                    <a:lnTo>
                      <a:pt x="114" y="45"/>
                    </a:lnTo>
                    <a:lnTo>
                      <a:pt x="130" y="62"/>
                    </a:lnTo>
                    <a:lnTo>
                      <a:pt x="143" y="79"/>
                    </a:lnTo>
                    <a:lnTo>
                      <a:pt x="155" y="100"/>
                    </a:lnTo>
                    <a:lnTo>
                      <a:pt x="165" y="120"/>
                    </a:lnTo>
                    <a:lnTo>
                      <a:pt x="175" y="141"/>
                    </a:lnTo>
                    <a:lnTo>
                      <a:pt x="185" y="162"/>
                    </a:lnTo>
                    <a:lnTo>
                      <a:pt x="192" y="180"/>
                    </a:lnTo>
                    <a:lnTo>
                      <a:pt x="199" y="197"/>
                    </a:lnTo>
                    <a:lnTo>
                      <a:pt x="205" y="214"/>
                    </a:lnTo>
                    <a:lnTo>
                      <a:pt x="211" y="226"/>
                    </a:lnTo>
                    <a:lnTo>
                      <a:pt x="223" y="220"/>
                    </a:lnTo>
                    <a:lnTo>
                      <a:pt x="217" y="208"/>
                    </a:lnTo>
                    <a:lnTo>
                      <a:pt x="211" y="195"/>
                    </a:lnTo>
                    <a:lnTo>
                      <a:pt x="204" y="176"/>
                    </a:lnTo>
                    <a:lnTo>
                      <a:pt x="197" y="156"/>
                    </a:lnTo>
                    <a:lnTo>
                      <a:pt x="186" y="135"/>
                    </a:lnTo>
                    <a:lnTo>
                      <a:pt x="177" y="114"/>
                    </a:lnTo>
                    <a:lnTo>
                      <a:pt x="164" y="94"/>
                    </a:lnTo>
                    <a:lnTo>
                      <a:pt x="151" y="73"/>
                    </a:lnTo>
                    <a:lnTo>
                      <a:pt x="138" y="53"/>
                    </a:lnTo>
                    <a:lnTo>
                      <a:pt x="122" y="36"/>
                    </a:lnTo>
                    <a:lnTo>
                      <a:pt x="106" y="21"/>
                    </a:lnTo>
                    <a:lnTo>
                      <a:pt x="89" y="9"/>
                    </a:lnTo>
                    <a:lnTo>
                      <a:pt x="69" y="2"/>
                    </a:lnTo>
                    <a:lnTo>
                      <a:pt x="48" y="0"/>
                    </a:lnTo>
                    <a:lnTo>
                      <a:pt x="25" y="2"/>
                    </a:lnTo>
                    <a:lnTo>
                      <a:pt x="0" y="10"/>
                    </a:lnTo>
                    <a:lnTo>
                      <a:pt x="6"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17" name="Freeform 2057">
                <a:extLst>
                  <a:ext uri="{FF2B5EF4-FFF2-40B4-BE49-F238E27FC236}">
                    <a16:creationId xmlns:a16="http://schemas.microsoft.com/office/drawing/2014/main" id="{8BD9A4A0-76FE-F964-D1EA-D3FA31CA7257}"/>
                  </a:ext>
                </a:extLst>
              </p:cNvPr>
              <p:cNvSpPr>
                <a:spLocks/>
              </p:cNvSpPr>
              <p:nvPr/>
            </p:nvSpPr>
            <p:spPr bwMode="auto">
              <a:xfrm>
                <a:off x="5231" y="2211"/>
                <a:ext cx="30" cy="101"/>
              </a:xfrm>
              <a:custGeom>
                <a:avLst/>
                <a:gdLst>
                  <a:gd name="T0" fmla="*/ 91 w 91"/>
                  <a:gd name="T1" fmla="*/ 299 h 304"/>
                  <a:gd name="T2" fmla="*/ 85 w 91"/>
                  <a:gd name="T3" fmla="*/ 287 h 304"/>
                  <a:gd name="T4" fmla="*/ 78 w 91"/>
                  <a:gd name="T5" fmla="*/ 274 h 304"/>
                  <a:gd name="T6" fmla="*/ 68 w 91"/>
                  <a:gd name="T7" fmla="*/ 258 h 304"/>
                  <a:gd name="T8" fmla="*/ 59 w 91"/>
                  <a:gd name="T9" fmla="*/ 239 h 304"/>
                  <a:gd name="T10" fmla="*/ 48 w 91"/>
                  <a:gd name="T11" fmla="*/ 220 h 304"/>
                  <a:gd name="T12" fmla="*/ 39 w 91"/>
                  <a:gd name="T13" fmla="*/ 199 h 304"/>
                  <a:gd name="T14" fmla="*/ 31 w 91"/>
                  <a:gd name="T15" fmla="*/ 179 h 304"/>
                  <a:gd name="T16" fmla="*/ 23 w 91"/>
                  <a:gd name="T17" fmla="*/ 157 h 304"/>
                  <a:gd name="T18" fmla="*/ 17 w 91"/>
                  <a:gd name="T19" fmla="*/ 134 h 304"/>
                  <a:gd name="T20" fmla="*/ 12 w 91"/>
                  <a:gd name="T21" fmla="*/ 113 h 304"/>
                  <a:gd name="T22" fmla="*/ 11 w 91"/>
                  <a:gd name="T23" fmla="*/ 91 h 304"/>
                  <a:gd name="T24" fmla="*/ 12 w 91"/>
                  <a:gd name="T25" fmla="*/ 73 h 304"/>
                  <a:gd name="T26" fmla="*/ 18 w 91"/>
                  <a:gd name="T27" fmla="*/ 54 h 304"/>
                  <a:gd name="T28" fmla="*/ 26 w 91"/>
                  <a:gd name="T29" fmla="*/ 38 h 304"/>
                  <a:gd name="T30" fmla="*/ 41 w 91"/>
                  <a:gd name="T31" fmla="*/ 24 h 304"/>
                  <a:gd name="T32" fmla="*/ 59 w 91"/>
                  <a:gd name="T33" fmla="*/ 12 h 304"/>
                  <a:gd name="T34" fmla="*/ 53 w 91"/>
                  <a:gd name="T35" fmla="*/ 0 h 304"/>
                  <a:gd name="T36" fmla="*/ 33 w 91"/>
                  <a:gd name="T37" fmla="*/ 14 h 304"/>
                  <a:gd name="T38" fmla="*/ 18 w 91"/>
                  <a:gd name="T39" fmla="*/ 32 h 304"/>
                  <a:gd name="T40" fmla="*/ 7 w 91"/>
                  <a:gd name="T41" fmla="*/ 48 h 304"/>
                  <a:gd name="T42" fmla="*/ 0 w 91"/>
                  <a:gd name="T43" fmla="*/ 70 h 304"/>
                  <a:gd name="T44" fmla="*/ 0 w 91"/>
                  <a:gd name="T45" fmla="*/ 91 h 304"/>
                  <a:gd name="T46" fmla="*/ 0 w 91"/>
                  <a:gd name="T47" fmla="*/ 116 h 304"/>
                  <a:gd name="T48" fmla="*/ 5 w 91"/>
                  <a:gd name="T49" fmla="*/ 137 h 304"/>
                  <a:gd name="T50" fmla="*/ 11 w 91"/>
                  <a:gd name="T51" fmla="*/ 159 h 304"/>
                  <a:gd name="T52" fmla="*/ 20 w 91"/>
                  <a:gd name="T53" fmla="*/ 183 h 304"/>
                  <a:gd name="T54" fmla="*/ 29 w 91"/>
                  <a:gd name="T55" fmla="*/ 205 h 304"/>
                  <a:gd name="T56" fmla="*/ 38 w 91"/>
                  <a:gd name="T57" fmla="*/ 226 h 304"/>
                  <a:gd name="T58" fmla="*/ 47 w 91"/>
                  <a:gd name="T59" fmla="*/ 245 h 304"/>
                  <a:gd name="T60" fmla="*/ 58 w 91"/>
                  <a:gd name="T61" fmla="*/ 263 h 304"/>
                  <a:gd name="T62" fmla="*/ 66 w 91"/>
                  <a:gd name="T63" fmla="*/ 280 h 304"/>
                  <a:gd name="T64" fmla="*/ 73 w 91"/>
                  <a:gd name="T65" fmla="*/ 293 h 304"/>
                  <a:gd name="T66" fmla="*/ 79 w 91"/>
                  <a:gd name="T67" fmla="*/ 304 h 304"/>
                  <a:gd name="T68" fmla="*/ 91 w 91"/>
                  <a:gd name="T69" fmla="*/ 299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304">
                    <a:moveTo>
                      <a:pt x="91" y="299"/>
                    </a:moveTo>
                    <a:lnTo>
                      <a:pt x="85" y="287"/>
                    </a:lnTo>
                    <a:lnTo>
                      <a:pt x="78" y="274"/>
                    </a:lnTo>
                    <a:lnTo>
                      <a:pt x="68" y="258"/>
                    </a:lnTo>
                    <a:lnTo>
                      <a:pt x="59" y="239"/>
                    </a:lnTo>
                    <a:lnTo>
                      <a:pt x="48" y="220"/>
                    </a:lnTo>
                    <a:lnTo>
                      <a:pt x="39" y="199"/>
                    </a:lnTo>
                    <a:lnTo>
                      <a:pt x="31" y="179"/>
                    </a:lnTo>
                    <a:lnTo>
                      <a:pt x="23" y="157"/>
                    </a:lnTo>
                    <a:lnTo>
                      <a:pt x="17" y="134"/>
                    </a:lnTo>
                    <a:lnTo>
                      <a:pt x="12" y="113"/>
                    </a:lnTo>
                    <a:lnTo>
                      <a:pt x="11" y="91"/>
                    </a:lnTo>
                    <a:lnTo>
                      <a:pt x="12" y="73"/>
                    </a:lnTo>
                    <a:lnTo>
                      <a:pt x="18" y="54"/>
                    </a:lnTo>
                    <a:lnTo>
                      <a:pt x="26" y="38"/>
                    </a:lnTo>
                    <a:lnTo>
                      <a:pt x="41" y="24"/>
                    </a:lnTo>
                    <a:lnTo>
                      <a:pt x="59" y="12"/>
                    </a:lnTo>
                    <a:lnTo>
                      <a:pt x="53" y="0"/>
                    </a:lnTo>
                    <a:lnTo>
                      <a:pt x="33" y="14"/>
                    </a:lnTo>
                    <a:lnTo>
                      <a:pt x="18" y="32"/>
                    </a:lnTo>
                    <a:lnTo>
                      <a:pt x="7" y="48"/>
                    </a:lnTo>
                    <a:lnTo>
                      <a:pt x="0" y="70"/>
                    </a:lnTo>
                    <a:lnTo>
                      <a:pt x="0" y="91"/>
                    </a:lnTo>
                    <a:lnTo>
                      <a:pt x="0" y="116"/>
                    </a:lnTo>
                    <a:lnTo>
                      <a:pt x="5" y="137"/>
                    </a:lnTo>
                    <a:lnTo>
                      <a:pt x="11" y="159"/>
                    </a:lnTo>
                    <a:lnTo>
                      <a:pt x="20" y="183"/>
                    </a:lnTo>
                    <a:lnTo>
                      <a:pt x="29" y="205"/>
                    </a:lnTo>
                    <a:lnTo>
                      <a:pt x="38" y="226"/>
                    </a:lnTo>
                    <a:lnTo>
                      <a:pt x="47" y="245"/>
                    </a:lnTo>
                    <a:lnTo>
                      <a:pt x="58" y="263"/>
                    </a:lnTo>
                    <a:lnTo>
                      <a:pt x="66" y="280"/>
                    </a:lnTo>
                    <a:lnTo>
                      <a:pt x="73" y="293"/>
                    </a:lnTo>
                    <a:lnTo>
                      <a:pt x="79" y="304"/>
                    </a:lnTo>
                    <a:lnTo>
                      <a:pt x="91" y="2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18" name="Freeform 2058">
                <a:extLst>
                  <a:ext uri="{FF2B5EF4-FFF2-40B4-BE49-F238E27FC236}">
                    <a16:creationId xmlns:a16="http://schemas.microsoft.com/office/drawing/2014/main" id="{A0E4D88A-56FF-4EFB-1A45-829346CBDDC9}"/>
                  </a:ext>
                </a:extLst>
              </p:cNvPr>
              <p:cNvSpPr>
                <a:spLocks/>
              </p:cNvSpPr>
              <p:nvPr/>
            </p:nvSpPr>
            <p:spPr bwMode="auto">
              <a:xfrm>
                <a:off x="4840" y="1810"/>
                <a:ext cx="56" cy="56"/>
              </a:xfrm>
              <a:custGeom>
                <a:avLst/>
                <a:gdLst>
                  <a:gd name="T0" fmla="*/ 34 w 170"/>
                  <a:gd name="T1" fmla="*/ 15 h 169"/>
                  <a:gd name="T2" fmla="*/ 21 w 170"/>
                  <a:gd name="T3" fmla="*/ 27 h 169"/>
                  <a:gd name="T4" fmla="*/ 12 w 170"/>
                  <a:gd name="T5" fmla="*/ 42 h 169"/>
                  <a:gd name="T6" fmla="*/ 5 w 170"/>
                  <a:gd name="T7" fmla="*/ 55 h 169"/>
                  <a:gd name="T8" fmla="*/ 1 w 170"/>
                  <a:gd name="T9" fmla="*/ 71 h 169"/>
                  <a:gd name="T10" fmla="*/ 0 w 170"/>
                  <a:gd name="T11" fmla="*/ 87 h 169"/>
                  <a:gd name="T12" fmla="*/ 1 w 170"/>
                  <a:gd name="T13" fmla="*/ 104 h 169"/>
                  <a:gd name="T14" fmla="*/ 7 w 170"/>
                  <a:gd name="T15" fmla="*/ 119 h 169"/>
                  <a:gd name="T16" fmla="*/ 16 w 170"/>
                  <a:gd name="T17" fmla="*/ 135 h 169"/>
                  <a:gd name="T18" fmla="*/ 27 w 170"/>
                  <a:gd name="T19" fmla="*/ 147 h 169"/>
                  <a:gd name="T20" fmla="*/ 42 w 170"/>
                  <a:gd name="T21" fmla="*/ 158 h 169"/>
                  <a:gd name="T22" fmla="*/ 55 w 170"/>
                  <a:gd name="T23" fmla="*/ 165 h 169"/>
                  <a:gd name="T24" fmla="*/ 71 w 170"/>
                  <a:gd name="T25" fmla="*/ 167 h 169"/>
                  <a:gd name="T26" fmla="*/ 88 w 170"/>
                  <a:gd name="T27" fmla="*/ 169 h 169"/>
                  <a:gd name="T28" fmla="*/ 104 w 170"/>
                  <a:gd name="T29" fmla="*/ 167 h 169"/>
                  <a:gd name="T30" fmla="*/ 119 w 170"/>
                  <a:gd name="T31" fmla="*/ 161 h 169"/>
                  <a:gd name="T32" fmla="*/ 136 w 170"/>
                  <a:gd name="T33" fmla="*/ 153 h 169"/>
                  <a:gd name="T34" fmla="*/ 147 w 170"/>
                  <a:gd name="T35" fmla="*/ 141 h 169"/>
                  <a:gd name="T36" fmla="*/ 158 w 170"/>
                  <a:gd name="T37" fmla="*/ 127 h 169"/>
                  <a:gd name="T38" fmla="*/ 165 w 170"/>
                  <a:gd name="T39" fmla="*/ 113 h 169"/>
                  <a:gd name="T40" fmla="*/ 169 w 170"/>
                  <a:gd name="T41" fmla="*/ 98 h 169"/>
                  <a:gd name="T42" fmla="*/ 170 w 170"/>
                  <a:gd name="T43" fmla="*/ 80 h 169"/>
                  <a:gd name="T44" fmla="*/ 169 w 170"/>
                  <a:gd name="T45" fmla="*/ 65 h 169"/>
                  <a:gd name="T46" fmla="*/ 162 w 170"/>
                  <a:gd name="T47" fmla="*/ 50 h 169"/>
                  <a:gd name="T48" fmla="*/ 153 w 170"/>
                  <a:gd name="T49" fmla="*/ 35 h 169"/>
                  <a:gd name="T50" fmla="*/ 143 w 170"/>
                  <a:gd name="T51" fmla="*/ 22 h 169"/>
                  <a:gd name="T52" fmla="*/ 128 w 170"/>
                  <a:gd name="T53" fmla="*/ 13 h 169"/>
                  <a:gd name="T54" fmla="*/ 114 w 170"/>
                  <a:gd name="T55" fmla="*/ 6 h 169"/>
                  <a:gd name="T56" fmla="*/ 98 w 170"/>
                  <a:gd name="T57" fmla="*/ 1 h 169"/>
                  <a:gd name="T58" fmla="*/ 81 w 170"/>
                  <a:gd name="T59" fmla="*/ 0 h 169"/>
                  <a:gd name="T60" fmla="*/ 66 w 170"/>
                  <a:gd name="T61" fmla="*/ 1 h 169"/>
                  <a:gd name="T62" fmla="*/ 50 w 170"/>
                  <a:gd name="T63" fmla="*/ 7 h 169"/>
                  <a:gd name="T64" fmla="*/ 34 w 170"/>
                  <a:gd name="T65" fmla="*/ 1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69">
                    <a:moveTo>
                      <a:pt x="34" y="15"/>
                    </a:moveTo>
                    <a:lnTo>
                      <a:pt x="21" y="27"/>
                    </a:lnTo>
                    <a:lnTo>
                      <a:pt x="12" y="42"/>
                    </a:lnTo>
                    <a:lnTo>
                      <a:pt x="5" y="55"/>
                    </a:lnTo>
                    <a:lnTo>
                      <a:pt x="1" y="71"/>
                    </a:lnTo>
                    <a:lnTo>
                      <a:pt x="0" y="87"/>
                    </a:lnTo>
                    <a:lnTo>
                      <a:pt x="1" y="104"/>
                    </a:lnTo>
                    <a:lnTo>
                      <a:pt x="7" y="119"/>
                    </a:lnTo>
                    <a:lnTo>
                      <a:pt x="16" y="135"/>
                    </a:lnTo>
                    <a:lnTo>
                      <a:pt x="27" y="147"/>
                    </a:lnTo>
                    <a:lnTo>
                      <a:pt x="42" y="158"/>
                    </a:lnTo>
                    <a:lnTo>
                      <a:pt x="55" y="165"/>
                    </a:lnTo>
                    <a:lnTo>
                      <a:pt x="71" y="167"/>
                    </a:lnTo>
                    <a:lnTo>
                      <a:pt x="88" y="169"/>
                    </a:lnTo>
                    <a:lnTo>
                      <a:pt x="104" y="167"/>
                    </a:lnTo>
                    <a:lnTo>
                      <a:pt x="119" y="161"/>
                    </a:lnTo>
                    <a:lnTo>
                      <a:pt x="136" y="153"/>
                    </a:lnTo>
                    <a:lnTo>
                      <a:pt x="147" y="141"/>
                    </a:lnTo>
                    <a:lnTo>
                      <a:pt x="158" y="127"/>
                    </a:lnTo>
                    <a:lnTo>
                      <a:pt x="165" y="113"/>
                    </a:lnTo>
                    <a:lnTo>
                      <a:pt x="169" y="98"/>
                    </a:lnTo>
                    <a:lnTo>
                      <a:pt x="170" y="80"/>
                    </a:lnTo>
                    <a:lnTo>
                      <a:pt x="169" y="65"/>
                    </a:lnTo>
                    <a:lnTo>
                      <a:pt x="162" y="50"/>
                    </a:lnTo>
                    <a:lnTo>
                      <a:pt x="153" y="35"/>
                    </a:lnTo>
                    <a:lnTo>
                      <a:pt x="143" y="22"/>
                    </a:lnTo>
                    <a:lnTo>
                      <a:pt x="128" y="13"/>
                    </a:lnTo>
                    <a:lnTo>
                      <a:pt x="114" y="6"/>
                    </a:lnTo>
                    <a:lnTo>
                      <a:pt x="98" y="1"/>
                    </a:lnTo>
                    <a:lnTo>
                      <a:pt x="81" y="0"/>
                    </a:lnTo>
                    <a:lnTo>
                      <a:pt x="66" y="1"/>
                    </a:lnTo>
                    <a:lnTo>
                      <a:pt x="50" y="7"/>
                    </a:lnTo>
                    <a:lnTo>
                      <a:pt x="34" y="15"/>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19" name="Freeform 2059">
                <a:extLst>
                  <a:ext uri="{FF2B5EF4-FFF2-40B4-BE49-F238E27FC236}">
                    <a16:creationId xmlns:a16="http://schemas.microsoft.com/office/drawing/2014/main" id="{902E1E78-DC96-07A8-8E91-809C20B3FDB3}"/>
                  </a:ext>
                </a:extLst>
              </p:cNvPr>
              <p:cNvSpPr>
                <a:spLocks/>
              </p:cNvSpPr>
              <p:nvPr/>
            </p:nvSpPr>
            <p:spPr bwMode="auto">
              <a:xfrm>
                <a:off x="4838" y="1813"/>
                <a:ext cx="14" cy="43"/>
              </a:xfrm>
              <a:custGeom>
                <a:avLst/>
                <a:gdLst>
                  <a:gd name="T0" fmla="*/ 26 w 42"/>
                  <a:gd name="T1" fmla="*/ 121 h 127"/>
                  <a:gd name="T2" fmla="*/ 19 w 42"/>
                  <a:gd name="T3" fmla="*/ 106 h 127"/>
                  <a:gd name="T4" fmla="*/ 13 w 42"/>
                  <a:gd name="T5" fmla="*/ 92 h 127"/>
                  <a:gd name="T6" fmla="*/ 12 w 42"/>
                  <a:gd name="T7" fmla="*/ 76 h 127"/>
                  <a:gd name="T8" fmla="*/ 13 w 42"/>
                  <a:gd name="T9" fmla="*/ 61 h 127"/>
                  <a:gd name="T10" fmla="*/ 15 w 42"/>
                  <a:gd name="T11" fmla="*/ 46 h 127"/>
                  <a:gd name="T12" fmla="*/ 22 w 42"/>
                  <a:gd name="T13" fmla="*/ 33 h 127"/>
                  <a:gd name="T14" fmla="*/ 32 w 42"/>
                  <a:gd name="T15" fmla="*/ 20 h 127"/>
                  <a:gd name="T16" fmla="*/ 42 w 42"/>
                  <a:gd name="T17" fmla="*/ 9 h 127"/>
                  <a:gd name="T18" fmla="*/ 38 w 42"/>
                  <a:gd name="T19" fmla="*/ 0 h 127"/>
                  <a:gd name="T20" fmla="*/ 22 w 42"/>
                  <a:gd name="T21" fmla="*/ 11 h 127"/>
                  <a:gd name="T22" fmla="*/ 13 w 42"/>
                  <a:gd name="T23" fmla="*/ 27 h 127"/>
                  <a:gd name="T24" fmla="*/ 5 w 42"/>
                  <a:gd name="T25" fmla="*/ 43 h 127"/>
                  <a:gd name="T26" fmla="*/ 3 w 42"/>
                  <a:gd name="T27" fmla="*/ 59 h 127"/>
                  <a:gd name="T28" fmla="*/ 0 w 42"/>
                  <a:gd name="T29" fmla="*/ 76 h 127"/>
                  <a:gd name="T30" fmla="*/ 3 w 42"/>
                  <a:gd name="T31" fmla="*/ 94 h 127"/>
                  <a:gd name="T32" fmla="*/ 7 w 42"/>
                  <a:gd name="T33" fmla="*/ 112 h 127"/>
                  <a:gd name="T34" fmla="*/ 18 w 42"/>
                  <a:gd name="T35" fmla="*/ 127 h 127"/>
                  <a:gd name="T36" fmla="*/ 26 w 42"/>
                  <a:gd name="T37"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127">
                    <a:moveTo>
                      <a:pt x="26" y="121"/>
                    </a:moveTo>
                    <a:lnTo>
                      <a:pt x="19" y="106"/>
                    </a:lnTo>
                    <a:lnTo>
                      <a:pt x="13" y="92"/>
                    </a:lnTo>
                    <a:lnTo>
                      <a:pt x="12" y="76"/>
                    </a:lnTo>
                    <a:lnTo>
                      <a:pt x="13" y="61"/>
                    </a:lnTo>
                    <a:lnTo>
                      <a:pt x="15" y="46"/>
                    </a:lnTo>
                    <a:lnTo>
                      <a:pt x="22" y="33"/>
                    </a:lnTo>
                    <a:lnTo>
                      <a:pt x="32" y="20"/>
                    </a:lnTo>
                    <a:lnTo>
                      <a:pt x="42" y="9"/>
                    </a:lnTo>
                    <a:lnTo>
                      <a:pt x="38" y="0"/>
                    </a:lnTo>
                    <a:lnTo>
                      <a:pt x="22" y="11"/>
                    </a:lnTo>
                    <a:lnTo>
                      <a:pt x="13" y="27"/>
                    </a:lnTo>
                    <a:lnTo>
                      <a:pt x="5" y="43"/>
                    </a:lnTo>
                    <a:lnTo>
                      <a:pt x="3" y="59"/>
                    </a:lnTo>
                    <a:lnTo>
                      <a:pt x="0" y="76"/>
                    </a:lnTo>
                    <a:lnTo>
                      <a:pt x="3" y="94"/>
                    </a:lnTo>
                    <a:lnTo>
                      <a:pt x="7" y="112"/>
                    </a:lnTo>
                    <a:lnTo>
                      <a:pt x="18" y="127"/>
                    </a:lnTo>
                    <a:lnTo>
                      <a:pt x="26" y="1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20" name="Freeform 2060">
                <a:extLst>
                  <a:ext uri="{FF2B5EF4-FFF2-40B4-BE49-F238E27FC236}">
                    <a16:creationId xmlns:a16="http://schemas.microsoft.com/office/drawing/2014/main" id="{49E58813-869A-60DB-EE11-D5945B26BEFD}"/>
                  </a:ext>
                </a:extLst>
              </p:cNvPr>
              <p:cNvSpPr>
                <a:spLocks/>
              </p:cNvSpPr>
              <p:nvPr/>
            </p:nvSpPr>
            <p:spPr bwMode="auto">
              <a:xfrm>
                <a:off x="4844" y="1854"/>
                <a:ext cx="42" cy="14"/>
              </a:xfrm>
              <a:custGeom>
                <a:avLst/>
                <a:gdLst>
                  <a:gd name="T0" fmla="*/ 120 w 126"/>
                  <a:gd name="T1" fmla="*/ 18 h 42"/>
                  <a:gd name="T2" fmla="*/ 105 w 126"/>
                  <a:gd name="T3" fmla="*/ 25 h 42"/>
                  <a:gd name="T4" fmla="*/ 91 w 126"/>
                  <a:gd name="T5" fmla="*/ 30 h 42"/>
                  <a:gd name="T6" fmla="*/ 76 w 126"/>
                  <a:gd name="T7" fmla="*/ 32 h 42"/>
                  <a:gd name="T8" fmla="*/ 61 w 126"/>
                  <a:gd name="T9" fmla="*/ 30 h 42"/>
                  <a:gd name="T10" fmla="*/ 45 w 126"/>
                  <a:gd name="T11" fmla="*/ 27 h 42"/>
                  <a:gd name="T12" fmla="*/ 32 w 126"/>
                  <a:gd name="T13" fmla="*/ 22 h 42"/>
                  <a:gd name="T14" fmla="*/ 20 w 126"/>
                  <a:gd name="T15" fmla="*/ 12 h 42"/>
                  <a:gd name="T16" fmla="*/ 8 w 126"/>
                  <a:gd name="T17" fmla="*/ 0 h 42"/>
                  <a:gd name="T18" fmla="*/ 0 w 126"/>
                  <a:gd name="T19" fmla="*/ 6 h 42"/>
                  <a:gd name="T20" fmla="*/ 10 w 126"/>
                  <a:gd name="T21" fmla="*/ 20 h 42"/>
                  <a:gd name="T22" fmla="*/ 27 w 126"/>
                  <a:gd name="T23" fmla="*/ 30 h 42"/>
                  <a:gd name="T24" fmla="*/ 42 w 126"/>
                  <a:gd name="T25" fmla="*/ 39 h 42"/>
                  <a:gd name="T26" fmla="*/ 58 w 126"/>
                  <a:gd name="T27" fmla="*/ 42 h 42"/>
                  <a:gd name="T28" fmla="*/ 76 w 126"/>
                  <a:gd name="T29" fmla="*/ 42 h 42"/>
                  <a:gd name="T30" fmla="*/ 93 w 126"/>
                  <a:gd name="T31" fmla="*/ 42 h 42"/>
                  <a:gd name="T32" fmla="*/ 111 w 126"/>
                  <a:gd name="T33" fmla="*/ 35 h 42"/>
                  <a:gd name="T34" fmla="*/ 126 w 126"/>
                  <a:gd name="T35" fmla="*/ 26 h 42"/>
                  <a:gd name="T36" fmla="*/ 120 w 126"/>
                  <a:gd name="T37"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42">
                    <a:moveTo>
                      <a:pt x="120" y="18"/>
                    </a:moveTo>
                    <a:lnTo>
                      <a:pt x="105" y="25"/>
                    </a:lnTo>
                    <a:lnTo>
                      <a:pt x="91" y="30"/>
                    </a:lnTo>
                    <a:lnTo>
                      <a:pt x="76" y="32"/>
                    </a:lnTo>
                    <a:lnTo>
                      <a:pt x="61" y="30"/>
                    </a:lnTo>
                    <a:lnTo>
                      <a:pt x="45" y="27"/>
                    </a:lnTo>
                    <a:lnTo>
                      <a:pt x="32" y="22"/>
                    </a:lnTo>
                    <a:lnTo>
                      <a:pt x="20" y="12"/>
                    </a:lnTo>
                    <a:lnTo>
                      <a:pt x="8" y="0"/>
                    </a:lnTo>
                    <a:lnTo>
                      <a:pt x="0" y="6"/>
                    </a:lnTo>
                    <a:lnTo>
                      <a:pt x="10" y="20"/>
                    </a:lnTo>
                    <a:lnTo>
                      <a:pt x="27" y="30"/>
                    </a:lnTo>
                    <a:lnTo>
                      <a:pt x="42" y="39"/>
                    </a:lnTo>
                    <a:lnTo>
                      <a:pt x="58" y="42"/>
                    </a:lnTo>
                    <a:lnTo>
                      <a:pt x="76" y="42"/>
                    </a:lnTo>
                    <a:lnTo>
                      <a:pt x="93" y="42"/>
                    </a:lnTo>
                    <a:lnTo>
                      <a:pt x="111" y="35"/>
                    </a:lnTo>
                    <a:lnTo>
                      <a:pt x="126" y="26"/>
                    </a:lnTo>
                    <a:lnTo>
                      <a:pt x="12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21" name="Freeform 2061">
                <a:extLst>
                  <a:ext uri="{FF2B5EF4-FFF2-40B4-BE49-F238E27FC236}">
                    <a16:creationId xmlns:a16="http://schemas.microsoft.com/office/drawing/2014/main" id="{8E9DD7CB-2182-BA3E-1400-5851597E8110}"/>
                  </a:ext>
                </a:extLst>
              </p:cNvPr>
              <p:cNvSpPr>
                <a:spLocks/>
              </p:cNvSpPr>
              <p:nvPr/>
            </p:nvSpPr>
            <p:spPr bwMode="auto">
              <a:xfrm>
                <a:off x="4884" y="1820"/>
                <a:ext cx="14" cy="42"/>
              </a:xfrm>
              <a:custGeom>
                <a:avLst/>
                <a:gdLst>
                  <a:gd name="T0" fmla="*/ 17 w 43"/>
                  <a:gd name="T1" fmla="*/ 6 h 127"/>
                  <a:gd name="T2" fmla="*/ 24 w 43"/>
                  <a:gd name="T3" fmla="*/ 21 h 127"/>
                  <a:gd name="T4" fmla="*/ 30 w 43"/>
                  <a:gd name="T5" fmla="*/ 35 h 127"/>
                  <a:gd name="T6" fmla="*/ 31 w 43"/>
                  <a:gd name="T7" fmla="*/ 49 h 127"/>
                  <a:gd name="T8" fmla="*/ 30 w 43"/>
                  <a:gd name="T9" fmla="*/ 65 h 127"/>
                  <a:gd name="T10" fmla="*/ 27 w 43"/>
                  <a:gd name="T11" fmla="*/ 81 h 127"/>
                  <a:gd name="T12" fmla="*/ 21 w 43"/>
                  <a:gd name="T13" fmla="*/ 94 h 127"/>
                  <a:gd name="T14" fmla="*/ 12 w 43"/>
                  <a:gd name="T15" fmla="*/ 106 h 127"/>
                  <a:gd name="T16" fmla="*/ 0 w 43"/>
                  <a:gd name="T17" fmla="*/ 117 h 127"/>
                  <a:gd name="T18" fmla="*/ 6 w 43"/>
                  <a:gd name="T19" fmla="*/ 127 h 127"/>
                  <a:gd name="T20" fmla="*/ 20 w 43"/>
                  <a:gd name="T21" fmla="*/ 115 h 127"/>
                  <a:gd name="T22" fmla="*/ 30 w 43"/>
                  <a:gd name="T23" fmla="*/ 99 h 127"/>
                  <a:gd name="T24" fmla="*/ 39 w 43"/>
                  <a:gd name="T25" fmla="*/ 83 h 127"/>
                  <a:gd name="T26" fmla="*/ 41 w 43"/>
                  <a:gd name="T27" fmla="*/ 68 h 127"/>
                  <a:gd name="T28" fmla="*/ 43 w 43"/>
                  <a:gd name="T29" fmla="*/ 49 h 127"/>
                  <a:gd name="T30" fmla="*/ 41 w 43"/>
                  <a:gd name="T31" fmla="*/ 32 h 127"/>
                  <a:gd name="T32" fmla="*/ 36 w 43"/>
                  <a:gd name="T33" fmla="*/ 16 h 127"/>
                  <a:gd name="T34" fmla="*/ 26 w 43"/>
                  <a:gd name="T35" fmla="*/ 0 h 127"/>
                  <a:gd name="T36" fmla="*/ 17 w 43"/>
                  <a:gd name="T37"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127">
                    <a:moveTo>
                      <a:pt x="17" y="6"/>
                    </a:moveTo>
                    <a:lnTo>
                      <a:pt x="24" y="21"/>
                    </a:lnTo>
                    <a:lnTo>
                      <a:pt x="30" y="35"/>
                    </a:lnTo>
                    <a:lnTo>
                      <a:pt x="31" y="49"/>
                    </a:lnTo>
                    <a:lnTo>
                      <a:pt x="30" y="65"/>
                    </a:lnTo>
                    <a:lnTo>
                      <a:pt x="27" y="81"/>
                    </a:lnTo>
                    <a:lnTo>
                      <a:pt x="21" y="94"/>
                    </a:lnTo>
                    <a:lnTo>
                      <a:pt x="12" y="106"/>
                    </a:lnTo>
                    <a:lnTo>
                      <a:pt x="0" y="117"/>
                    </a:lnTo>
                    <a:lnTo>
                      <a:pt x="6" y="127"/>
                    </a:lnTo>
                    <a:lnTo>
                      <a:pt x="20" y="115"/>
                    </a:lnTo>
                    <a:lnTo>
                      <a:pt x="30" y="99"/>
                    </a:lnTo>
                    <a:lnTo>
                      <a:pt x="39" y="83"/>
                    </a:lnTo>
                    <a:lnTo>
                      <a:pt x="41" y="68"/>
                    </a:lnTo>
                    <a:lnTo>
                      <a:pt x="43" y="49"/>
                    </a:lnTo>
                    <a:lnTo>
                      <a:pt x="41" y="32"/>
                    </a:lnTo>
                    <a:lnTo>
                      <a:pt x="36" y="16"/>
                    </a:lnTo>
                    <a:lnTo>
                      <a:pt x="26" y="0"/>
                    </a:lnTo>
                    <a:lnTo>
                      <a:pt x="1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22" name="Freeform 2062">
                <a:extLst>
                  <a:ext uri="{FF2B5EF4-FFF2-40B4-BE49-F238E27FC236}">
                    <a16:creationId xmlns:a16="http://schemas.microsoft.com/office/drawing/2014/main" id="{ADCD3D2C-6DC4-791B-DA5C-BC0F123F8B62}"/>
                  </a:ext>
                </a:extLst>
              </p:cNvPr>
              <p:cNvSpPr>
                <a:spLocks/>
              </p:cNvSpPr>
              <p:nvPr/>
            </p:nvSpPr>
            <p:spPr bwMode="auto">
              <a:xfrm>
                <a:off x="4851" y="1808"/>
                <a:ext cx="42" cy="14"/>
              </a:xfrm>
              <a:custGeom>
                <a:avLst/>
                <a:gdLst>
                  <a:gd name="T0" fmla="*/ 6 w 126"/>
                  <a:gd name="T1" fmla="*/ 25 h 43"/>
                  <a:gd name="T2" fmla="*/ 21 w 126"/>
                  <a:gd name="T3" fmla="*/ 18 h 43"/>
                  <a:gd name="T4" fmla="*/ 35 w 126"/>
                  <a:gd name="T5" fmla="*/ 13 h 43"/>
                  <a:gd name="T6" fmla="*/ 49 w 126"/>
                  <a:gd name="T7" fmla="*/ 11 h 43"/>
                  <a:gd name="T8" fmla="*/ 65 w 126"/>
                  <a:gd name="T9" fmla="*/ 13 h 43"/>
                  <a:gd name="T10" fmla="*/ 81 w 126"/>
                  <a:gd name="T11" fmla="*/ 16 h 43"/>
                  <a:gd name="T12" fmla="*/ 93 w 126"/>
                  <a:gd name="T13" fmla="*/ 22 h 43"/>
                  <a:gd name="T14" fmla="*/ 106 w 126"/>
                  <a:gd name="T15" fmla="*/ 32 h 43"/>
                  <a:gd name="T16" fmla="*/ 117 w 126"/>
                  <a:gd name="T17" fmla="*/ 43 h 43"/>
                  <a:gd name="T18" fmla="*/ 126 w 126"/>
                  <a:gd name="T19" fmla="*/ 37 h 43"/>
                  <a:gd name="T20" fmla="*/ 114 w 126"/>
                  <a:gd name="T21" fmla="*/ 23 h 43"/>
                  <a:gd name="T22" fmla="*/ 99 w 126"/>
                  <a:gd name="T23" fmla="*/ 14 h 43"/>
                  <a:gd name="T24" fmla="*/ 84 w 126"/>
                  <a:gd name="T25" fmla="*/ 5 h 43"/>
                  <a:gd name="T26" fmla="*/ 68 w 126"/>
                  <a:gd name="T27" fmla="*/ 1 h 43"/>
                  <a:gd name="T28" fmla="*/ 49 w 126"/>
                  <a:gd name="T29" fmla="*/ 0 h 43"/>
                  <a:gd name="T30" fmla="*/ 33 w 126"/>
                  <a:gd name="T31" fmla="*/ 1 h 43"/>
                  <a:gd name="T32" fmla="*/ 15 w 126"/>
                  <a:gd name="T33" fmla="*/ 7 h 43"/>
                  <a:gd name="T34" fmla="*/ 0 w 126"/>
                  <a:gd name="T35" fmla="*/ 16 h 43"/>
                  <a:gd name="T36" fmla="*/ 6 w 126"/>
                  <a:gd name="T37" fmla="*/ 2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6" h="43">
                    <a:moveTo>
                      <a:pt x="6" y="25"/>
                    </a:moveTo>
                    <a:lnTo>
                      <a:pt x="21" y="18"/>
                    </a:lnTo>
                    <a:lnTo>
                      <a:pt x="35" y="13"/>
                    </a:lnTo>
                    <a:lnTo>
                      <a:pt x="49" y="11"/>
                    </a:lnTo>
                    <a:lnTo>
                      <a:pt x="65" y="13"/>
                    </a:lnTo>
                    <a:lnTo>
                      <a:pt x="81" y="16"/>
                    </a:lnTo>
                    <a:lnTo>
                      <a:pt x="93" y="22"/>
                    </a:lnTo>
                    <a:lnTo>
                      <a:pt x="106" y="32"/>
                    </a:lnTo>
                    <a:lnTo>
                      <a:pt x="117" y="43"/>
                    </a:lnTo>
                    <a:lnTo>
                      <a:pt x="126" y="37"/>
                    </a:lnTo>
                    <a:lnTo>
                      <a:pt x="114" y="23"/>
                    </a:lnTo>
                    <a:lnTo>
                      <a:pt x="99" y="14"/>
                    </a:lnTo>
                    <a:lnTo>
                      <a:pt x="84" y="5"/>
                    </a:lnTo>
                    <a:lnTo>
                      <a:pt x="68" y="1"/>
                    </a:lnTo>
                    <a:lnTo>
                      <a:pt x="49" y="0"/>
                    </a:lnTo>
                    <a:lnTo>
                      <a:pt x="33" y="1"/>
                    </a:lnTo>
                    <a:lnTo>
                      <a:pt x="15" y="7"/>
                    </a:lnTo>
                    <a:lnTo>
                      <a:pt x="0" y="16"/>
                    </a:lnTo>
                    <a:lnTo>
                      <a:pt x="6"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23" name="Freeform 2063">
                <a:extLst>
                  <a:ext uri="{FF2B5EF4-FFF2-40B4-BE49-F238E27FC236}">
                    <a16:creationId xmlns:a16="http://schemas.microsoft.com/office/drawing/2014/main" id="{D39089AE-2AA4-36D6-B092-F63018A06D80}"/>
                  </a:ext>
                </a:extLst>
              </p:cNvPr>
              <p:cNvSpPr>
                <a:spLocks/>
              </p:cNvSpPr>
              <p:nvPr/>
            </p:nvSpPr>
            <p:spPr bwMode="auto">
              <a:xfrm>
                <a:off x="4489" y="1716"/>
                <a:ext cx="70" cy="70"/>
              </a:xfrm>
              <a:custGeom>
                <a:avLst/>
                <a:gdLst>
                  <a:gd name="T0" fmla="*/ 85 w 211"/>
                  <a:gd name="T1" fmla="*/ 2 h 210"/>
                  <a:gd name="T2" fmla="*/ 65 w 211"/>
                  <a:gd name="T3" fmla="*/ 8 h 210"/>
                  <a:gd name="T4" fmla="*/ 46 w 211"/>
                  <a:gd name="T5" fmla="*/ 17 h 210"/>
                  <a:gd name="T6" fmla="*/ 31 w 211"/>
                  <a:gd name="T7" fmla="*/ 30 h 210"/>
                  <a:gd name="T8" fmla="*/ 18 w 211"/>
                  <a:gd name="T9" fmla="*/ 45 h 210"/>
                  <a:gd name="T10" fmla="*/ 9 w 211"/>
                  <a:gd name="T11" fmla="*/ 64 h 210"/>
                  <a:gd name="T12" fmla="*/ 2 w 211"/>
                  <a:gd name="T13" fmla="*/ 84 h 210"/>
                  <a:gd name="T14" fmla="*/ 0 w 211"/>
                  <a:gd name="T15" fmla="*/ 104 h 210"/>
                  <a:gd name="T16" fmla="*/ 2 w 211"/>
                  <a:gd name="T17" fmla="*/ 126 h 210"/>
                  <a:gd name="T18" fmla="*/ 9 w 211"/>
                  <a:gd name="T19" fmla="*/ 147 h 210"/>
                  <a:gd name="T20" fmla="*/ 18 w 211"/>
                  <a:gd name="T21" fmla="*/ 165 h 210"/>
                  <a:gd name="T22" fmla="*/ 31 w 211"/>
                  <a:gd name="T23" fmla="*/ 180 h 210"/>
                  <a:gd name="T24" fmla="*/ 46 w 211"/>
                  <a:gd name="T25" fmla="*/ 193 h 210"/>
                  <a:gd name="T26" fmla="*/ 65 w 211"/>
                  <a:gd name="T27" fmla="*/ 203 h 210"/>
                  <a:gd name="T28" fmla="*/ 85 w 211"/>
                  <a:gd name="T29" fmla="*/ 209 h 210"/>
                  <a:gd name="T30" fmla="*/ 105 w 211"/>
                  <a:gd name="T31" fmla="*/ 210 h 210"/>
                  <a:gd name="T32" fmla="*/ 126 w 211"/>
                  <a:gd name="T33" fmla="*/ 209 h 210"/>
                  <a:gd name="T34" fmla="*/ 146 w 211"/>
                  <a:gd name="T35" fmla="*/ 203 h 210"/>
                  <a:gd name="T36" fmla="*/ 164 w 211"/>
                  <a:gd name="T37" fmla="*/ 193 h 210"/>
                  <a:gd name="T38" fmla="*/ 181 w 211"/>
                  <a:gd name="T39" fmla="*/ 180 h 210"/>
                  <a:gd name="T40" fmla="*/ 194 w 211"/>
                  <a:gd name="T41" fmla="*/ 163 h 210"/>
                  <a:gd name="T42" fmla="*/ 203 w 211"/>
                  <a:gd name="T43" fmla="*/ 147 h 210"/>
                  <a:gd name="T44" fmla="*/ 210 w 211"/>
                  <a:gd name="T45" fmla="*/ 126 h 210"/>
                  <a:gd name="T46" fmla="*/ 211 w 211"/>
                  <a:gd name="T47" fmla="*/ 106 h 210"/>
                  <a:gd name="T48" fmla="*/ 210 w 211"/>
                  <a:gd name="T49" fmla="*/ 85 h 210"/>
                  <a:gd name="T50" fmla="*/ 204 w 211"/>
                  <a:gd name="T51" fmla="*/ 64 h 210"/>
                  <a:gd name="T52" fmla="*/ 194 w 211"/>
                  <a:gd name="T53" fmla="*/ 45 h 210"/>
                  <a:gd name="T54" fmla="*/ 181 w 211"/>
                  <a:gd name="T55" fmla="*/ 30 h 210"/>
                  <a:gd name="T56" fmla="*/ 164 w 211"/>
                  <a:gd name="T57" fmla="*/ 17 h 210"/>
                  <a:gd name="T58" fmla="*/ 148 w 211"/>
                  <a:gd name="T59" fmla="*/ 8 h 210"/>
                  <a:gd name="T60" fmla="*/ 127 w 211"/>
                  <a:gd name="T61" fmla="*/ 2 h 210"/>
                  <a:gd name="T62" fmla="*/ 106 w 211"/>
                  <a:gd name="T63" fmla="*/ 0 h 210"/>
                  <a:gd name="T64" fmla="*/ 85 w 211"/>
                  <a:gd name="T65" fmla="*/ 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0">
                    <a:moveTo>
                      <a:pt x="85" y="2"/>
                    </a:moveTo>
                    <a:lnTo>
                      <a:pt x="65" y="8"/>
                    </a:lnTo>
                    <a:lnTo>
                      <a:pt x="46" y="17"/>
                    </a:lnTo>
                    <a:lnTo>
                      <a:pt x="31" y="30"/>
                    </a:lnTo>
                    <a:lnTo>
                      <a:pt x="18" y="45"/>
                    </a:lnTo>
                    <a:lnTo>
                      <a:pt x="9" y="64"/>
                    </a:lnTo>
                    <a:lnTo>
                      <a:pt x="2" y="84"/>
                    </a:lnTo>
                    <a:lnTo>
                      <a:pt x="0" y="104"/>
                    </a:lnTo>
                    <a:lnTo>
                      <a:pt x="2" y="126"/>
                    </a:lnTo>
                    <a:lnTo>
                      <a:pt x="9" y="147"/>
                    </a:lnTo>
                    <a:lnTo>
                      <a:pt x="18" y="165"/>
                    </a:lnTo>
                    <a:lnTo>
                      <a:pt x="31" y="180"/>
                    </a:lnTo>
                    <a:lnTo>
                      <a:pt x="46" y="193"/>
                    </a:lnTo>
                    <a:lnTo>
                      <a:pt x="65" y="203"/>
                    </a:lnTo>
                    <a:lnTo>
                      <a:pt x="85" y="209"/>
                    </a:lnTo>
                    <a:lnTo>
                      <a:pt x="105" y="210"/>
                    </a:lnTo>
                    <a:lnTo>
                      <a:pt x="126" y="209"/>
                    </a:lnTo>
                    <a:lnTo>
                      <a:pt x="146" y="203"/>
                    </a:lnTo>
                    <a:lnTo>
                      <a:pt x="164" y="193"/>
                    </a:lnTo>
                    <a:lnTo>
                      <a:pt x="181" y="180"/>
                    </a:lnTo>
                    <a:lnTo>
                      <a:pt x="194" y="163"/>
                    </a:lnTo>
                    <a:lnTo>
                      <a:pt x="203" y="147"/>
                    </a:lnTo>
                    <a:lnTo>
                      <a:pt x="210" y="126"/>
                    </a:lnTo>
                    <a:lnTo>
                      <a:pt x="211" y="106"/>
                    </a:lnTo>
                    <a:lnTo>
                      <a:pt x="210" y="85"/>
                    </a:lnTo>
                    <a:lnTo>
                      <a:pt x="204" y="64"/>
                    </a:lnTo>
                    <a:lnTo>
                      <a:pt x="194" y="45"/>
                    </a:lnTo>
                    <a:lnTo>
                      <a:pt x="181" y="30"/>
                    </a:lnTo>
                    <a:lnTo>
                      <a:pt x="164" y="17"/>
                    </a:lnTo>
                    <a:lnTo>
                      <a:pt x="148" y="8"/>
                    </a:lnTo>
                    <a:lnTo>
                      <a:pt x="127" y="2"/>
                    </a:lnTo>
                    <a:lnTo>
                      <a:pt x="106" y="0"/>
                    </a:lnTo>
                    <a:lnTo>
                      <a:pt x="85" y="2"/>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24" name="Freeform 2064">
                <a:extLst>
                  <a:ext uri="{FF2B5EF4-FFF2-40B4-BE49-F238E27FC236}">
                    <a16:creationId xmlns:a16="http://schemas.microsoft.com/office/drawing/2014/main" id="{3BF26D85-4397-4B4D-4716-CCFBC095F7A8}"/>
                  </a:ext>
                </a:extLst>
              </p:cNvPr>
              <p:cNvSpPr>
                <a:spLocks/>
              </p:cNvSpPr>
              <p:nvPr/>
            </p:nvSpPr>
            <p:spPr bwMode="auto">
              <a:xfrm>
                <a:off x="4488" y="1714"/>
                <a:ext cx="30" cy="44"/>
              </a:xfrm>
              <a:custGeom>
                <a:avLst/>
                <a:gdLst>
                  <a:gd name="T0" fmla="*/ 11 w 90"/>
                  <a:gd name="T1" fmla="*/ 129 h 131"/>
                  <a:gd name="T2" fmla="*/ 10 w 90"/>
                  <a:gd name="T3" fmla="*/ 108 h 131"/>
                  <a:gd name="T4" fmla="*/ 11 w 90"/>
                  <a:gd name="T5" fmla="*/ 90 h 131"/>
                  <a:gd name="T6" fmla="*/ 17 w 90"/>
                  <a:gd name="T7" fmla="*/ 72 h 131"/>
                  <a:gd name="T8" fmla="*/ 25 w 90"/>
                  <a:gd name="T9" fmla="*/ 53 h 131"/>
                  <a:gd name="T10" fmla="*/ 38 w 90"/>
                  <a:gd name="T11" fmla="*/ 39 h 131"/>
                  <a:gd name="T12" fmla="*/ 52 w 90"/>
                  <a:gd name="T13" fmla="*/ 26 h 131"/>
                  <a:gd name="T14" fmla="*/ 71 w 90"/>
                  <a:gd name="T15" fmla="*/ 18 h 131"/>
                  <a:gd name="T16" fmla="*/ 90 w 90"/>
                  <a:gd name="T17" fmla="*/ 12 h 131"/>
                  <a:gd name="T18" fmla="*/ 86 w 90"/>
                  <a:gd name="T19" fmla="*/ 0 h 131"/>
                  <a:gd name="T20" fmla="*/ 65 w 90"/>
                  <a:gd name="T21" fmla="*/ 6 h 131"/>
                  <a:gd name="T22" fmla="*/ 47 w 90"/>
                  <a:gd name="T23" fmla="*/ 18 h 131"/>
                  <a:gd name="T24" fmla="*/ 30 w 90"/>
                  <a:gd name="T25" fmla="*/ 31 h 131"/>
                  <a:gd name="T26" fmla="*/ 17 w 90"/>
                  <a:gd name="T27" fmla="*/ 47 h 131"/>
                  <a:gd name="T28" fmla="*/ 6 w 90"/>
                  <a:gd name="T29" fmla="*/ 66 h 131"/>
                  <a:gd name="T30" fmla="*/ 0 w 90"/>
                  <a:gd name="T31" fmla="*/ 87 h 131"/>
                  <a:gd name="T32" fmla="*/ 0 w 90"/>
                  <a:gd name="T33" fmla="*/ 108 h 131"/>
                  <a:gd name="T34" fmla="*/ 0 w 90"/>
                  <a:gd name="T35" fmla="*/ 131 h 131"/>
                  <a:gd name="T36" fmla="*/ 11 w 90"/>
                  <a:gd name="T37" fmla="*/ 12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131">
                    <a:moveTo>
                      <a:pt x="11" y="129"/>
                    </a:moveTo>
                    <a:lnTo>
                      <a:pt x="10" y="108"/>
                    </a:lnTo>
                    <a:lnTo>
                      <a:pt x="11" y="90"/>
                    </a:lnTo>
                    <a:lnTo>
                      <a:pt x="17" y="72"/>
                    </a:lnTo>
                    <a:lnTo>
                      <a:pt x="25" y="53"/>
                    </a:lnTo>
                    <a:lnTo>
                      <a:pt x="38" y="39"/>
                    </a:lnTo>
                    <a:lnTo>
                      <a:pt x="52" y="26"/>
                    </a:lnTo>
                    <a:lnTo>
                      <a:pt x="71" y="18"/>
                    </a:lnTo>
                    <a:lnTo>
                      <a:pt x="90" y="12"/>
                    </a:lnTo>
                    <a:lnTo>
                      <a:pt x="86" y="0"/>
                    </a:lnTo>
                    <a:lnTo>
                      <a:pt x="65" y="6"/>
                    </a:lnTo>
                    <a:lnTo>
                      <a:pt x="47" y="18"/>
                    </a:lnTo>
                    <a:lnTo>
                      <a:pt x="30" y="31"/>
                    </a:lnTo>
                    <a:lnTo>
                      <a:pt x="17" y="47"/>
                    </a:lnTo>
                    <a:lnTo>
                      <a:pt x="6" y="66"/>
                    </a:lnTo>
                    <a:lnTo>
                      <a:pt x="0" y="87"/>
                    </a:lnTo>
                    <a:lnTo>
                      <a:pt x="0" y="108"/>
                    </a:lnTo>
                    <a:lnTo>
                      <a:pt x="0" y="131"/>
                    </a:lnTo>
                    <a:lnTo>
                      <a:pt x="11"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25" name="Freeform 2065">
                <a:extLst>
                  <a:ext uri="{FF2B5EF4-FFF2-40B4-BE49-F238E27FC236}">
                    <a16:creationId xmlns:a16="http://schemas.microsoft.com/office/drawing/2014/main" id="{51714DC3-C0D4-B509-1120-FEE39C9FA37F}"/>
                  </a:ext>
                </a:extLst>
              </p:cNvPr>
              <p:cNvSpPr>
                <a:spLocks/>
              </p:cNvSpPr>
              <p:nvPr/>
            </p:nvSpPr>
            <p:spPr bwMode="auto">
              <a:xfrm>
                <a:off x="4488" y="1757"/>
                <a:ext cx="43" cy="31"/>
              </a:xfrm>
              <a:custGeom>
                <a:avLst/>
                <a:gdLst>
                  <a:gd name="T0" fmla="*/ 128 w 131"/>
                  <a:gd name="T1" fmla="*/ 78 h 91"/>
                  <a:gd name="T2" fmla="*/ 107 w 131"/>
                  <a:gd name="T3" fmla="*/ 81 h 91"/>
                  <a:gd name="T4" fmla="*/ 90 w 131"/>
                  <a:gd name="T5" fmla="*/ 78 h 91"/>
                  <a:gd name="T6" fmla="*/ 71 w 131"/>
                  <a:gd name="T7" fmla="*/ 74 h 91"/>
                  <a:gd name="T8" fmla="*/ 52 w 131"/>
                  <a:gd name="T9" fmla="*/ 65 h 91"/>
                  <a:gd name="T10" fmla="*/ 38 w 131"/>
                  <a:gd name="T11" fmla="*/ 53 h 91"/>
                  <a:gd name="T12" fmla="*/ 25 w 131"/>
                  <a:gd name="T13" fmla="*/ 38 h 91"/>
                  <a:gd name="T14" fmla="*/ 17 w 131"/>
                  <a:gd name="T15" fmla="*/ 21 h 91"/>
                  <a:gd name="T16" fmla="*/ 11 w 131"/>
                  <a:gd name="T17" fmla="*/ 0 h 91"/>
                  <a:gd name="T18" fmla="*/ 0 w 131"/>
                  <a:gd name="T19" fmla="*/ 2 h 91"/>
                  <a:gd name="T20" fmla="*/ 6 w 131"/>
                  <a:gd name="T21" fmla="*/ 24 h 91"/>
                  <a:gd name="T22" fmla="*/ 17 w 131"/>
                  <a:gd name="T23" fmla="*/ 43 h 91"/>
                  <a:gd name="T24" fmla="*/ 30 w 131"/>
                  <a:gd name="T25" fmla="*/ 61 h 91"/>
                  <a:gd name="T26" fmla="*/ 47 w 131"/>
                  <a:gd name="T27" fmla="*/ 74 h 91"/>
                  <a:gd name="T28" fmla="*/ 65 w 131"/>
                  <a:gd name="T29" fmla="*/ 85 h 91"/>
                  <a:gd name="T30" fmla="*/ 86 w 131"/>
                  <a:gd name="T31" fmla="*/ 91 h 91"/>
                  <a:gd name="T32" fmla="*/ 107 w 131"/>
                  <a:gd name="T33" fmla="*/ 91 h 91"/>
                  <a:gd name="T34" fmla="*/ 131 w 131"/>
                  <a:gd name="T35" fmla="*/ 91 h 91"/>
                  <a:gd name="T36" fmla="*/ 128 w 131"/>
                  <a:gd name="T37"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91">
                    <a:moveTo>
                      <a:pt x="128" y="78"/>
                    </a:moveTo>
                    <a:lnTo>
                      <a:pt x="107" y="81"/>
                    </a:lnTo>
                    <a:lnTo>
                      <a:pt x="90" y="78"/>
                    </a:lnTo>
                    <a:lnTo>
                      <a:pt x="71" y="74"/>
                    </a:lnTo>
                    <a:lnTo>
                      <a:pt x="52" y="65"/>
                    </a:lnTo>
                    <a:lnTo>
                      <a:pt x="38" y="53"/>
                    </a:lnTo>
                    <a:lnTo>
                      <a:pt x="25" y="38"/>
                    </a:lnTo>
                    <a:lnTo>
                      <a:pt x="17" y="21"/>
                    </a:lnTo>
                    <a:lnTo>
                      <a:pt x="11" y="0"/>
                    </a:lnTo>
                    <a:lnTo>
                      <a:pt x="0" y="2"/>
                    </a:lnTo>
                    <a:lnTo>
                      <a:pt x="6" y="24"/>
                    </a:lnTo>
                    <a:lnTo>
                      <a:pt x="17" y="43"/>
                    </a:lnTo>
                    <a:lnTo>
                      <a:pt x="30" y="61"/>
                    </a:lnTo>
                    <a:lnTo>
                      <a:pt x="47" y="74"/>
                    </a:lnTo>
                    <a:lnTo>
                      <a:pt x="65" y="85"/>
                    </a:lnTo>
                    <a:lnTo>
                      <a:pt x="86" y="91"/>
                    </a:lnTo>
                    <a:lnTo>
                      <a:pt x="107" y="91"/>
                    </a:lnTo>
                    <a:lnTo>
                      <a:pt x="131" y="91"/>
                    </a:lnTo>
                    <a:lnTo>
                      <a:pt x="128"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26" name="Freeform 2066">
                <a:extLst>
                  <a:ext uri="{FF2B5EF4-FFF2-40B4-BE49-F238E27FC236}">
                    <a16:creationId xmlns:a16="http://schemas.microsoft.com/office/drawing/2014/main" id="{11999EA9-F178-01F2-9472-BBB3D330E42C}"/>
                  </a:ext>
                </a:extLst>
              </p:cNvPr>
              <p:cNvSpPr>
                <a:spLocks/>
              </p:cNvSpPr>
              <p:nvPr/>
            </p:nvSpPr>
            <p:spPr bwMode="auto">
              <a:xfrm>
                <a:off x="4530" y="1744"/>
                <a:ext cx="31" cy="43"/>
              </a:xfrm>
              <a:custGeom>
                <a:avLst/>
                <a:gdLst>
                  <a:gd name="T0" fmla="*/ 79 w 92"/>
                  <a:gd name="T1" fmla="*/ 2 h 131"/>
                  <a:gd name="T2" fmla="*/ 81 w 92"/>
                  <a:gd name="T3" fmla="*/ 23 h 131"/>
                  <a:gd name="T4" fmla="*/ 79 w 92"/>
                  <a:gd name="T5" fmla="*/ 42 h 131"/>
                  <a:gd name="T6" fmla="*/ 72 w 92"/>
                  <a:gd name="T7" fmla="*/ 60 h 131"/>
                  <a:gd name="T8" fmla="*/ 66 w 92"/>
                  <a:gd name="T9" fmla="*/ 77 h 131"/>
                  <a:gd name="T10" fmla="*/ 51 w 92"/>
                  <a:gd name="T11" fmla="*/ 92 h 131"/>
                  <a:gd name="T12" fmla="*/ 38 w 92"/>
                  <a:gd name="T13" fmla="*/ 105 h 131"/>
                  <a:gd name="T14" fmla="*/ 19 w 92"/>
                  <a:gd name="T15" fmla="*/ 113 h 131"/>
                  <a:gd name="T16" fmla="*/ 0 w 92"/>
                  <a:gd name="T17" fmla="*/ 119 h 131"/>
                  <a:gd name="T18" fmla="*/ 3 w 92"/>
                  <a:gd name="T19" fmla="*/ 131 h 131"/>
                  <a:gd name="T20" fmla="*/ 25 w 92"/>
                  <a:gd name="T21" fmla="*/ 125 h 131"/>
                  <a:gd name="T22" fmla="*/ 44 w 92"/>
                  <a:gd name="T23" fmla="*/ 113 h 131"/>
                  <a:gd name="T24" fmla="*/ 59 w 92"/>
                  <a:gd name="T25" fmla="*/ 101 h 131"/>
                  <a:gd name="T26" fmla="*/ 74 w 92"/>
                  <a:gd name="T27" fmla="*/ 83 h 131"/>
                  <a:gd name="T28" fmla="*/ 84 w 92"/>
                  <a:gd name="T29" fmla="*/ 65 h 131"/>
                  <a:gd name="T30" fmla="*/ 92 w 92"/>
                  <a:gd name="T31" fmla="*/ 44 h 131"/>
                  <a:gd name="T32" fmla="*/ 92 w 92"/>
                  <a:gd name="T33" fmla="*/ 23 h 131"/>
                  <a:gd name="T34" fmla="*/ 92 w 92"/>
                  <a:gd name="T35" fmla="*/ 0 h 131"/>
                  <a:gd name="T36" fmla="*/ 79 w 92"/>
                  <a:gd name="T37"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31">
                    <a:moveTo>
                      <a:pt x="79" y="2"/>
                    </a:moveTo>
                    <a:lnTo>
                      <a:pt x="81" y="23"/>
                    </a:lnTo>
                    <a:lnTo>
                      <a:pt x="79" y="42"/>
                    </a:lnTo>
                    <a:lnTo>
                      <a:pt x="72" y="60"/>
                    </a:lnTo>
                    <a:lnTo>
                      <a:pt x="66" y="77"/>
                    </a:lnTo>
                    <a:lnTo>
                      <a:pt x="51" y="92"/>
                    </a:lnTo>
                    <a:lnTo>
                      <a:pt x="38" y="105"/>
                    </a:lnTo>
                    <a:lnTo>
                      <a:pt x="19" y="113"/>
                    </a:lnTo>
                    <a:lnTo>
                      <a:pt x="0" y="119"/>
                    </a:lnTo>
                    <a:lnTo>
                      <a:pt x="3" y="131"/>
                    </a:lnTo>
                    <a:lnTo>
                      <a:pt x="25" y="125"/>
                    </a:lnTo>
                    <a:lnTo>
                      <a:pt x="44" y="113"/>
                    </a:lnTo>
                    <a:lnTo>
                      <a:pt x="59" y="101"/>
                    </a:lnTo>
                    <a:lnTo>
                      <a:pt x="74" y="83"/>
                    </a:lnTo>
                    <a:lnTo>
                      <a:pt x="84" y="65"/>
                    </a:lnTo>
                    <a:lnTo>
                      <a:pt x="92" y="44"/>
                    </a:lnTo>
                    <a:lnTo>
                      <a:pt x="92" y="23"/>
                    </a:lnTo>
                    <a:lnTo>
                      <a:pt x="92" y="0"/>
                    </a:lnTo>
                    <a:lnTo>
                      <a:pt x="7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27" name="Freeform 2067">
                <a:extLst>
                  <a:ext uri="{FF2B5EF4-FFF2-40B4-BE49-F238E27FC236}">
                    <a16:creationId xmlns:a16="http://schemas.microsoft.com/office/drawing/2014/main" id="{83188E66-AD56-6580-8583-6F724818C87E}"/>
                  </a:ext>
                </a:extLst>
              </p:cNvPr>
              <p:cNvSpPr>
                <a:spLocks/>
              </p:cNvSpPr>
              <p:nvPr/>
            </p:nvSpPr>
            <p:spPr bwMode="auto">
              <a:xfrm>
                <a:off x="4517" y="1714"/>
                <a:ext cx="44" cy="31"/>
              </a:xfrm>
              <a:custGeom>
                <a:avLst/>
                <a:gdLst>
                  <a:gd name="T0" fmla="*/ 2 w 132"/>
                  <a:gd name="T1" fmla="*/ 13 h 91"/>
                  <a:gd name="T2" fmla="*/ 22 w 132"/>
                  <a:gd name="T3" fmla="*/ 12 h 91"/>
                  <a:gd name="T4" fmla="*/ 42 w 132"/>
                  <a:gd name="T5" fmla="*/ 13 h 91"/>
                  <a:gd name="T6" fmla="*/ 60 w 132"/>
                  <a:gd name="T7" fmla="*/ 19 h 91"/>
                  <a:gd name="T8" fmla="*/ 77 w 132"/>
                  <a:gd name="T9" fmla="*/ 27 h 91"/>
                  <a:gd name="T10" fmla="*/ 92 w 132"/>
                  <a:gd name="T11" fmla="*/ 40 h 91"/>
                  <a:gd name="T12" fmla="*/ 106 w 132"/>
                  <a:gd name="T13" fmla="*/ 54 h 91"/>
                  <a:gd name="T14" fmla="*/ 114 w 132"/>
                  <a:gd name="T15" fmla="*/ 70 h 91"/>
                  <a:gd name="T16" fmla="*/ 120 w 132"/>
                  <a:gd name="T17" fmla="*/ 91 h 91"/>
                  <a:gd name="T18" fmla="*/ 132 w 132"/>
                  <a:gd name="T19" fmla="*/ 89 h 91"/>
                  <a:gd name="T20" fmla="*/ 126 w 132"/>
                  <a:gd name="T21" fmla="*/ 68 h 91"/>
                  <a:gd name="T22" fmla="*/ 114 w 132"/>
                  <a:gd name="T23" fmla="*/ 48 h 91"/>
                  <a:gd name="T24" fmla="*/ 100 w 132"/>
                  <a:gd name="T25" fmla="*/ 31 h 91"/>
                  <a:gd name="T26" fmla="*/ 84 w 132"/>
                  <a:gd name="T27" fmla="*/ 19 h 91"/>
                  <a:gd name="T28" fmla="*/ 66 w 132"/>
                  <a:gd name="T29" fmla="*/ 7 h 91"/>
                  <a:gd name="T30" fmla="*/ 44 w 132"/>
                  <a:gd name="T31" fmla="*/ 1 h 91"/>
                  <a:gd name="T32" fmla="*/ 22 w 132"/>
                  <a:gd name="T33" fmla="*/ 0 h 91"/>
                  <a:gd name="T34" fmla="*/ 0 w 132"/>
                  <a:gd name="T35" fmla="*/ 1 h 91"/>
                  <a:gd name="T36" fmla="*/ 2 w 132"/>
                  <a:gd name="T37" fmla="*/ 1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91">
                    <a:moveTo>
                      <a:pt x="2" y="13"/>
                    </a:moveTo>
                    <a:lnTo>
                      <a:pt x="22" y="12"/>
                    </a:lnTo>
                    <a:lnTo>
                      <a:pt x="42" y="13"/>
                    </a:lnTo>
                    <a:lnTo>
                      <a:pt x="60" y="19"/>
                    </a:lnTo>
                    <a:lnTo>
                      <a:pt x="77" y="27"/>
                    </a:lnTo>
                    <a:lnTo>
                      <a:pt x="92" y="40"/>
                    </a:lnTo>
                    <a:lnTo>
                      <a:pt x="106" y="54"/>
                    </a:lnTo>
                    <a:lnTo>
                      <a:pt x="114" y="70"/>
                    </a:lnTo>
                    <a:lnTo>
                      <a:pt x="120" y="91"/>
                    </a:lnTo>
                    <a:lnTo>
                      <a:pt x="132" y="89"/>
                    </a:lnTo>
                    <a:lnTo>
                      <a:pt x="126" y="68"/>
                    </a:lnTo>
                    <a:lnTo>
                      <a:pt x="114" y="48"/>
                    </a:lnTo>
                    <a:lnTo>
                      <a:pt x="100" y="31"/>
                    </a:lnTo>
                    <a:lnTo>
                      <a:pt x="84" y="19"/>
                    </a:lnTo>
                    <a:lnTo>
                      <a:pt x="66" y="7"/>
                    </a:lnTo>
                    <a:lnTo>
                      <a:pt x="44" y="1"/>
                    </a:lnTo>
                    <a:lnTo>
                      <a:pt x="22" y="0"/>
                    </a:lnTo>
                    <a:lnTo>
                      <a:pt x="0" y="1"/>
                    </a:lnTo>
                    <a:lnTo>
                      <a:pt x="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28" name="Freeform 2068">
                <a:extLst>
                  <a:ext uri="{FF2B5EF4-FFF2-40B4-BE49-F238E27FC236}">
                    <a16:creationId xmlns:a16="http://schemas.microsoft.com/office/drawing/2014/main" id="{E9F5762F-CC8F-2822-0AAC-70D994E756DC}"/>
                  </a:ext>
                </a:extLst>
              </p:cNvPr>
              <p:cNvSpPr>
                <a:spLocks/>
              </p:cNvSpPr>
              <p:nvPr/>
            </p:nvSpPr>
            <p:spPr bwMode="auto">
              <a:xfrm>
                <a:off x="3963" y="2193"/>
                <a:ext cx="70" cy="71"/>
              </a:xfrm>
              <a:custGeom>
                <a:avLst/>
                <a:gdLst>
                  <a:gd name="T0" fmla="*/ 205 w 211"/>
                  <a:gd name="T1" fmla="*/ 72 h 212"/>
                  <a:gd name="T2" fmla="*/ 197 w 211"/>
                  <a:gd name="T3" fmla="*/ 52 h 212"/>
                  <a:gd name="T4" fmla="*/ 184 w 211"/>
                  <a:gd name="T5" fmla="*/ 36 h 212"/>
                  <a:gd name="T6" fmla="*/ 168 w 211"/>
                  <a:gd name="T7" fmla="*/ 22 h 212"/>
                  <a:gd name="T8" fmla="*/ 151 w 211"/>
                  <a:gd name="T9" fmla="*/ 10 h 212"/>
                  <a:gd name="T10" fmla="*/ 132 w 211"/>
                  <a:gd name="T11" fmla="*/ 4 h 212"/>
                  <a:gd name="T12" fmla="*/ 112 w 211"/>
                  <a:gd name="T13" fmla="*/ 0 h 212"/>
                  <a:gd name="T14" fmla="*/ 91 w 211"/>
                  <a:gd name="T15" fmla="*/ 2 h 212"/>
                  <a:gd name="T16" fmla="*/ 71 w 211"/>
                  <a:gd name="T17" fmla="*/ 6 h 212"/>
                  <a:gd name="T18" fmla="*/ 51 w 211"/>
                  <a:gd name="T19" fmla="*/ 16 h 212"/>
                  <a:gd name="T20" fmla="*/ 34 w 211"/>
                  <a:gd name="T21" fmla="*/ 27 h 212"/>
                  <a:gd name="T22" fmla="*/ 21 w 211"/>
                  <a:gd name="T23" fmla="*/ 43 h 212"/>
                  <a:gd name="T24" fmla="*/ 9 w 211"/>
                  <a:gd name="T25" fmla="*/ 60 h 212"/>
                  <a:gd name="T26" fmla="*/ 3 w 211"/>
                  <a:gd name="T27" fmla="*/ 79 h 212"/>
                  <a:gd name="T28" fmla="*/ 0 w 211"/>
                  <a:gd name="T29" fmla="*/ 100 h 212"/>
                  <a:gd name="T30" fmla="*/ 0 w 211"/>
                  <a:gd name="T31" fmla="*/ 120 h 212"/>
                  <a:gd name="T32" fmla="*/ 6 w 211"/>
                  <a:gd name="T33" fmla="*/ 141 h 212"/>
                  <a:gd name="T34" fmla="*/ 14 w 211"/>
                  <a:gd name="T35" fmla="*/ 161 h 212"/>
                  <a:gd name="T36" fmla="*/ 27 w 211"/>
                  <a:gd name="T37" fmla="*/ 176 h 212"/>
                  <a:gd name="T38" fmla="*/ 42 w 211"/>
                  <a:gd name="T39" fmla="*/ 191 h 212"/>
                  <a:gd name="T40" fmla="*/ 60 w 211"/>
                  <a:gd name="T41" fmla="*/ 201 h 212"/>
                  <a:gd name="T42" fmla="*/ 78 w 211"/>
                  <a:gd name="T43" fmla="*/ 208 h 212"/>
                  <a:gd name="T44" fmla="*/ 98 w 211"/>
                  <a:gd name="T45" fmla="*/ 212 h 212"/>
                  <a:gd name="T46" fmla="*/ 119 w 211"/>
                  <a:gd name="T47" fmla="*/ 211 h 212"/>
                  <a:gd name="T48" fmla="*/ 139 w 211"/>
                  <a:gd name="T49" fmla="*/ 206 h 212"/>
                  <a:gd name="T50" fmla="*/ 159 w 211"/>
                  <a:gd name="T51" fmla="*/ 196 h 212"/>
                  <a:gd name="T52" fmla="*/ 177 w 211"/>
                  <a:gd name="T53" fmla="*/ 185 h 212"/>
                  <a:gd name="T54" fmla="*/ 190 w 211"/>
                  <a:gd name="T55" fmla="*/ 169 h 212"/>
                  <a:gd name="T56" fmla="*/ 201 w 211"/>
                  <a:gd name="T57" fmla="*/ 153 h 212"/>
                  <a:gd name="T58" fmla="*/ 207 w 211"/>
                  <a:gd name="T59" fmla="*/ 134 h 212"/>
                  <a:gd name="T60" fmla="*/ 211 w 211"/>
                  <a:gd name="T61" fmla="*/ 113 h 212"/>
                  <a:gd name="T62" fmla="*/ 211 w 211"/>
                  <a:gd name="T63" fmla="*/ 93 h 212"/>
                  <a:gd name="T64" fmla="*/ 205 w 211"/>
                  <a:gd name="T65" fmla="*/ 7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2">
                    <a:moveTo>
                      <a:pt x="205" y="72"/>
                    </a:moveTo>
                    <a:lnTo>
                      <a:pt x="197" y="52"/>
                    </a:lnTo>
                    <a:lnTo>
                      <a:pt x="184" y="36"/>
                    </a:lnTo>
                    <a:lnTo>
                      <a:pt x="168" y="22"/>
                    </a:lnTo>
                    <a:lnTo>
                      <a:pt x="151" y="10"/>
                    </a:lnTo>
                    <a:lnTo>
                      <a:pt x="132" y="4"/>
                    </a:lnTo>
                    <a:lnTo>
                      <a:pt x="112" y="0"/>
                    </a:lnTo>
                    <a:lnTo>
                      <a:pt x="91" y="2"/>
                    </a:lnTo>
                    <a:lnTo>
                      <a:pt x="71" y="6"/>
                    </a:lnTo>
                    <a:lnTo>
                      <a:pt x="51" y="16"/>
                    </a:lnTo>
                    <a:lnTo>
                      <a:pt x="34" y="27"/>
                    </a:lnTo>
                    <a:lnTo>
                      <a:pt x="21" y="43"/>
                    </a:lnTo>
                    <a:lnTo>
                      <a:pt x="9" y="60"/>
                    </a:lnTo>
                    <a:lnTo>
                      <a:pt x="3" y="79"/>
                    </a:lnTo>
                    <a:lnTo>
                      <a:pt x="0" y="100"/>
                    </a:lnTo>
                    <a:lnTo>
                      <a:pt x="0" y="120"/>
                    </a:lnTo>
                    <a:lnTo>
                      <a:pt x="6" y="141"/>
                    </a:lnTo>
                    <a:lnTo>
                      <a:pt x="14" y="161"/>
                    </a:lnTo>
                    <a:lnTo>
                      <a:pt x="27" y="176"/>
                    </a:lnTo>
                    <a:lnTo>
                      <a:pt x="42" y="191"/>
                    </a:lnTo>
                    <a:lnTo>
                      <a:pt x="60" y="201"/>
                    </a:lnTo>
                    <a:lnTo>
                      <a:pt x="78" y="208"/>
                    </a:lnTo>
                    <a:lnTo>
                      <a:pt x="98" y="212"/>
                    </a:lnTo>
                    <a:lnTo>
                      <a:pt x="119" y="211"/>
                    </a:lnTo>
                    <a:lnTo>
                      <a:pt x="139" y="206"/>
                    </a:lnTo>
                    <a:lnTo>
                      <a:pt x="159" y="196"/>
                    </a:lnTo>
                    <a:lnTo>
                      <a:pt x="177" y="185"/>
                    </a:lnTo>
                    <a:lnTo>
                      <a:pt x="190" y="169"/>
                    </a:lnTo>
                    <a:lnTo>
                      <a:pt x="201" y="153"/>
                    </a:lnTo>
                    <a:lnTo>
                      <a:pt x="207" y="134"/>
                    </a:lnTo>
                    <a:lnTo>
                      <a:pt x="211" y="113"/>
                    </a:lnTo>
                    <a:lnTo>
                      <a:pt x="211" y="93"/>
                    </a:lnTo>
                    <a:lnTo>
                      <a:pt x="205" y="72"/>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29" name="Freeform 2069">
                <a:extLst>
                  <a:ext uri="{FF2B5EF4-FFF2-40B4-BE49-F238E27FC236}">
                    <a16:creationId xmlns:a16="http://schemas.microsoft.com/office/drawing/2014/main" id="{D6A7ECC3-A1FA-B714-7B7C-28C4F651747E}"/>
                  </a:ext>
                </a:extLst>
              </p:cNvPr>
              <p:cNvSpPr>
                <a:spLocks/>
              </p:cNvSpPr>
              <p:nvPr/>
            </p:nvSpPr>
            <p:spPr bwMode="auto">
              <a:xfrm>
                <a:off x="3986" y="2192"/>
                <a:ext cx="47" cy="25"/>
              </a:xfrm>
              <a:custGeom>
                <a:avLst/>
                <a:gdLst>
                  <a:gd name="T0" fmla="*/ 2 w 141"/>
                  <a:gd name="T1" fmla="*/ 16 h 77"/>
                  <a:gd name="T2" fmla="*/ 22 w 141"/>
                  <a:gd name="T3" fmla="*/ 12 h 77"/>
                  <a:gd name="T4" fmla="*/ 42 w 141"/>
                  <a:gd name="T5" fmla="*/ 11 h 77"/>
                  <a:gd name="T6" fmla="*/ 61 w 141"/>
                  <a:gd name="T7" fmla="*/ 15 h 77"/>
                  <a:gd name="T8" fmla="*/ 79 w 141"/>
                  <a:gd name="T9" fmla="*/ 21 h 77"/>
                  <a:gd name="T10" fmla="*/ 96 w 141"/>
                  <a:gd name="T11" fmla="*/ 31 h 77"/>
                  <a:gd name="T12" fmla="*/ 109 w 141"/>
                  <a:gd name="T13" fmla="*/ 45 h 77"/>
                  <a:gd name="T14" fmla="*/ 122 w 141"/>
                  <a:gd name="T15" fmla="*/ 59 h 77"/>
                  <a:gd name="T16" fmla="*/ 129 w 141"/>
                  <a:gd name="T17" fmla="*/ 77 h 77"/>
                  <a:gd name="T18" fmla="*/ 141 w 141"/>
                  <a:gd name="T19" fmla="*/ 75 h 77"/>
                  <a:gd name="T20" fmla="*/ 131 w 141"/>
                  <a:gd name="T21" fmla="*/ 53 h 77"/>
                  <a:gd name="T22" fmla="*/ 118 w 141"/>
                  <a:gd name="T23" fmla="*/ 36 h 77"/>
                  <a:gd name="T24" fmla="*/ 102 w 141"/>
                  <a:gd name="T25" fmla="*/ 23 h 77"/>
                  <a:gd name="T26" fmla="*/ 83 w 141"/>
                  <a:gd name="T27" fmla="*/ 9 h 77"/>
                  <a:gd name="T28" fmla="*/ 63 w 141"/>
                  <a:gd name="T29" fmla="*/ 3 h 77"/>
                  <a:gd name="T30" fmla="*/ 42 w 141"/>
                  <a:gd name="T31" fmla="*/ 0 h 77"/>
                  <a:gd name="T32" fmla="*/ 20 w 141"/>
                  <a:gd name="T33" fmla="*/ 1 h 77"/>
                  <a:gd name="T34" fmla="*/ 0 w 141"/>
                  <a:gd name="T35" fmla="*/ 5 h 77"/>
                  <a:gd name="T36" fmla="*/ 2 w 141"/>
                  <a:gd name="T37"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77">
                    <a:moveTo>
                      <a:pt x="2" y="16"/>
                    </a:moveTo>
                    <a:lnTo>
                      <a:pt x="22" y="12"/>
                    </a:lnTo>
                    <a:lnTo>
                      <a:pt x="42" y="11"/>
                    </a:lnTo>
                    <a:lnTo>
                      <a:pt x="61" y="15"/>
                    </a:lnTo>
                    <a:lnTo>
                      <a:pt x="79" y="21"/>
                    </a:lnTo>
                    <a:lnTo>
                      <a:pt x="96" y="31"/>
                    </a:lnTo>
                    <a:lnTo>
                      <a:pt x="109" y="45"/>
                    </a:lnTo>
                    <a:lnTo>
                      <a:pt x="122" y="59"/>
                    </a:lnTo>
                    <a:lnTo>
                      <a:pt x="129" y="77"/>
                    </a:lnTo>
                    <a:lnTo>
                      <a:pt x="141" y="75"/>
                    </a:lnTo>
                    <a:lnTo>
                      <a:pt x="131" y="53"/>
                    </a:lnTo>
                    <a:lnTo>
                      <a:pt x="118" y="36"/>
                    </a:lnTo>
                    <a:lnTo>
                      <a:pt x="102" y="23"/>
                    </a:lnTo>
                    <a:lnTo>
                      <a:pt x="83" y="9"/>
                    </a:lnTo>
                    <a:lnTo>
                      <a:pt x="63" y="3"/>
                    </a:lnTo>
                    <a:lnTo>
                      <a:pt x="42" y="0"/>
                    </a:lnTo>
                    <a:lnTo>
                      <a:pt x="20" y="1"/>
                    </a:lnTo>
                    <a:lnTo>
                      <a:pt x="0" y="5"/>
                    </a:lnTo>
                    <a:lnTo>
                      <a:pt x="2"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30" name="Freeform 2070">
                <a:extLst>
                  <a:ext uri="{FF2B5EF4-FFF2-40B4-BE49-F238E27FC236}">
                    <a16:creationId xmlns:a16="http://schemas.microsoft.com/office/drawing/2014/main" id="{52CA73F9-3ECB-9A20-C3A9-F7F9F80D4D0C}"/>
                  </a:ext>
                </a:extLst>
              </p:cNvPr>
              <p:cNvSpPr>
                <a:spLocks/>
              </p:cNvSpPr>
              <p:nvPr/>
            </p:nvSpPr>
            <p:spPr bwMode="auto">
              <a:xfrm>
                <a:off x="3961" y="2193"/>
                <a:ext cx="27" cy="48"/>
              </a:xfrm>
              <a:custGeom>
                <a:avLst/>
                <a:gdLst>
                  <a:gd name="T0" fmla="*/ 18 w 79"/>
                  <a:gd name="T1" fmla="*/ 140 h 143"/>
                  <a:gd name="T2" fmla="*/ 12 w 79"/>
                  <a:gd name="T3" fmla="*/ 119 h 143"/>
                  <a:gd name="T4" fmla="*/ 12 w 79"/>
                  <a:gd name="T5" fmla="*/ 100 h 143"/>
                  <a:gd name="T6" fmla="*/ 14 w 79"/>
                  <a:gd name="T7" fmla="*/ 80 h 143"/>
                  <a:gd name="T8" fmla="*/ 22 w 79"/>
                  <a:gd name="T9" fmla="*/ 63 h 143"/>
                  <a:gd name="T10" fmla="*/ 32 w 79"/>
                  <a:gd name="T11" fmla="*/ 46 h 143"/>
                  <a:gd name="T12" fmla="*/ 45 w 79"/>
                  <a:gd name="T13" fmla="*/ 32 h 143"/>
                  <a:gd name="T14" fmla="*/ 60 w 79"/>
                  <a:gd name="T15" fmla="*/ 20 h 143"/>
                  <a:gd name="T16" fmla="*/ 79 w 79"/>
                  <a:gd name="T17" fmla="*/ 12 h 143"/>
                  <a:gd name="T18" fmla="*/ 75 w 79"/>
                  <a:gd name="T19" fmla="*/ 0 h 143"/>
                  <a:gd name="T20" fmla="*/ 54 w 79"/>
                  <a:gd name="T21" fmla="*/ 12 h 143"/>
                  <a:gd name="T22" fmla="*/ 36 w 79"/>
                  <a:gd name="T23" fmla="*/ 24 h 143"/>
                  <a:gd name="T24" fmla="*/ 24 w 79"/>
                  <a:gd name="T25" fmla="*/ 40 h 143"/>
                  <a:gd name="T26" fmla="*/ 11 w 79"/>
                  <a:gd name="T27" fmla="*/ 58 h 143"/>
                  <a:gd name="T28" fmla="*/ 3 w 79"/>
                  <a:gd name="T29" fmla="*/ 78 h 143"/>
                  <a:gd name="T30" fmla="*/ 0 w 79"/>
                  <a:gd name="T31" fmla="*/ 100 h 143"/>
                  <a:gd name="T32" fmla="*/ 0 w 79"/>
                  <a:gd name="T33" fmla="*/ 122 h 143"/>
                  <a:gd name="T34" fmla="*/ 6 w 79"/>
                  <a:gd name="T35" fmla="*/ 143 h 143"/>
                  <a:gd name="T36" fmla="*/ 18 w 79"/>
                  <a:gd name="T37" fmla="*/ 1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143">
                    <a:moveTo>
                      <a:pt x="18" y="140"/>
                    </a:moveTo>
                    <a:lnTo>
                      <a:pt x="12" y="119"/>
                    </a:lnTo>
                    <a:lnTo>
                      <a:pt x="12" y="100"/>
                    </a:lnTo>
                    <a:lnTo>
                      <a:pt x="14" y="80"/>
                    </a:lnTo>
                    <a:lnTo>
                      <a:pt x="22" y="63"/>
                    </a:lnTo>
                    <a:lnTo>
                      <a:pt x="32" y="46"/>
                    </a:lnTo>
                    <a:lnTo>
                      <a:pt x="45" y="32"/>
                    </a:lnTo>
                    <a:lnTo>
                      <a:pt x="60" y="20"/>
                    </a:lnTo>
                    <a:lnTo>
                      <a:pt x="79" y="12"/>
                    </a:lnTo>
                    <a:lnTo>
                      <a:pt x="75" y="0"/>
                    </a:lnTo>
                    <a:lnTo>
                      <a:pt x="54" y="12"/>
                    </a:lnTo>
                    <a:lnTo>
                      <a:pt x="36" y="24"/>
                    </a:lnTo>
                    <a:lnTo>
                      <a:pt x="24" y="40"/>
                    </a:lnTo>
                    <a:lnTo>
                      <a:pt x="11" y="58"/>
                    </a:lnTo>
                    <a:lnTo>
                      <a:pt x="3" y="78"/>
                    </a:lnTo>
                    <a:lnTo>
                      <a:pt x="0" y="100"/>
                    </a:lnTo>
                    <a:lnTo>
                      <a:pt x="0" y="122"/>
                    </a:lnTo>
                    <a:lnTo>
                      <a:pt x="6" y="143"/>
                    </a:lnTo>
                    <a:lnTo>
                      <a:pt x="18"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31" name="Freeform 2071">
                <a:extLst>
                  <a:ext uri="{FF2B5EF4-FFF2-40B4-BE49-F238E27FC236}">
                    <a16:creationId xmlns:a16="http://schemas.microsoft.com/office/drawing/2014/main" id="{52FAC617-DC4E-7D8A-A71B-6B6DA7AED689}"/>
                  </a:ext>
                </a:extLst>
              </p:cNvPr>
              <p:cNvSpPr>
                <a:spLocks/>
              </p:cNvSpPr>
              <p:nvPr/>
            </p:nvSpPr>
            <p:spPr bwMode="auto">
              <a:xfrm>
                <a:off x="3963" y="2240"/>
                <a:ext cx="47" cy="26"/>
              </a:xfrm>
              <a:custGeom>
                <a:avLst/>
                <a:gdLst>
                  <a:gd name="T0" fmla="*/ 138 w 141"/>
                  <a:gd name="T1" fmla="*/ 61 h 78"/>
                  <a:gd name="T2" fmla="*/ 118 w 141"/>
                  <a:gd name="T3" fmla="*/ 65 h 78"/>
                  <a:gd name="T4" fmla="*/ 98 w 141"/>
                  <a:gd name="T5" fmla="*/ 66 h 78"/>
                  <a:gd name="T6" fmla="*/ 80 w 141"/>
                  <a:gd name="T7" fmla="*/ 63 h 78"/>
                  <a:gd name="T8" fmla="*/ 62 w 141"/>
                  <a:gd name="T9" fmla="*/ 55 h 78"/>
                  <a:gd name="T10" fmla="*/ 45 w 141"/>
                  <a:gd name="T11" fmla="*/ 47 h 78"/>
                  <a:gd name="T12" fmla="*/ 32 w 141"/>
                  <a:gd name="T13" fmla="*/ 33 h 78"/>
                  <a:gd name="T14" fmla="*/ 19 w 141"/>
                  <a:gd name="T15" fmla="*/ 18 h 78"/>
                  <a:gd name="T16" fmla="*/ 12 w 141"/>
                  <a:gd name="T17" fmla="*/ 0 h 78"/>
                  <a:gd name="T18" fmla="*/ 0 w 141"/>
                  <a:gd name="T19" fmla="*/ 2 h 78"/>
                  <a:gd name="T20" fmla="*/ 9 w 141"/>
                  <a:gd name="T21" fmla="*/ 24 h 78"/>
                  <a:gd name="T22" fmla="*/ 22 w 141"/>
                  <a:gd name="T23" fmla="*/ 41 h 78"/>
                  <a:gd name="T24" fmla="*/ 39 w 141"/>
                  <a:gd name="T25" fmla="*/ 55 h 78"/>
                  <a:gd name="T26" fmla="*/ 57 w 141"/>
                  <a:gd name="T27" fmla="*/ 66 h 78"/>
                  <a:gd name="T28" fmla="*/ 77 w 141"/>
                  <a:gd name="T29" fmla="*/ 73 h 78"/>
                  <a:gd name="T30" fmla="*/ 98 w 141"/>
                  <a:gd name="T31" fmla="*/ 78 h 78"/>
                  <a:gd name="T32" fmla="*/ 121 w 141"/>
                  <a:gd name="T33" fmla="*/ 76 h 78"/>
                  <a:gd name="T34" fmla="*/ 141 w 141"/>
                  <a:gd name="T35" fmla="*/ 72 h 78"/>
                  <a:gd name="T36" fmla="*/ 138 w 141"/>
                  <a:gd name="T37" fmla="*/ 6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1" h="78">
                    <a:moveTo>
                      <a:pt x="138" y="61"/>
                    </a:moveTo>
                    <a:lnTo>
                      <a:pt x="118" y="65"/>
                    </a:lnTo>
                    <a:lnTo>
                      <a:pt x="98" y="66"/>
                    </a:lnTo>
                    <a:lnTo>
                      <a:pt x="80" y="63"/>
                    </a:lnTo>
                    <a:lnTo>
                      <a:pt x="62" y="55"/>
                    </a:lnTo>
                    <a:lnTo>
                      <a:pt x="45" y="47"/>
                    </a:lnTo>
                    <a:lnTo>
                      <a:pt x="32" y="33"/>
                    </a:lnTo>
                    <a:lnTo>
                      <a:pt x="19" y="18"/>
                    </a:lnTo>
                    <a:lnTo>
                      <a:pt x="12" y="0"/>
                    </a:lnTo>
                    <a:lnTo>
                      <a:pt x="0" y="2"/>
                    </a:lnTo>
                    <a:lnTo>
                      <a:pt x="9" y="24"/>
                    </a:lnTo>
                    <a:lnTo>
                      <a:pt x="22" y="41"/>
                    </a:lnTo>
                    <a:lnTo>
                      <a:pt x="39" y="55"/>
                    </a:lnTo>
                    <a:lnTo>
                      <a:pt x="57" y="66"/>
                    </a:lnTo>
                    <a:lnTo>
                      <a:pt x="77" y="73"/>
                    </a:lnTo>
                    <a:lnTo>
                      <a:pt x="98" y="78"/>
                    </a:lnTo>
                    <a:lnTo>
                      <a:pt x="121" y="76"/>
                    </a:lnTo>
                    <a:lnTo>
                      <a:pt x="141" y="72"/>
                    </a:lnTo>
                    <a:lnTo>
                      <a:pt x="138"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32" name="Freeform 2072">
                <a:extLst>
                  <a:ext uri="{FF2B5EF4-FFF2-40B4-BE49-F238E27FC236}">
                    <a16:creationId xmlns:a16="http://schemas.microsoft.com/office/drawing/2014/main" id="{88657CC1-6562-94FE-23BE-902050185A3F}"/>
                  </a:ext>
                </a:extLst>
              </p:cNvPr>
              <p:cNvSpPr>
                <a:spLocks/>
              </p:cNvSpPr>
              <p:nvPr/>
            </p:nvSpPr>
            <p:spPr bwMode="auto">
              <a:xfrm>
                <a:off x="4009" y="2216"/>
                <a:ext cx="26" cy="48"/>
              </a:xfrm>
              <a:custGeom>
                <a:avLst/>
                <a:gdLst>
                  <a:gd name="T0" fmla="*/ 61 w 79"/>
                  <a:gd name="T1" fmla="*/ 4 h 143"/>
                  <a:gd name="T2" fmla="*/ 67 w 79"/>
                  <a:gd name="T3" fmla="*/ 25 h 143"/>
                  <a:gd name="T4" fmla="*/ 67 w 79"/>
                  <a:gd name="T5" fmla="*/ 44 h 143"/>
                  <a:gd name="T6" fmla="*/ 63 w 79"/>
                  <a:gd name="T7" fmla="*/ 64 h 143"/>
                  <a:gd name="T8" fmla="*/ 56 w 79"/>
                  <a:gd name="T9" fmla="*/ 81 h 143"/>
                  <a:gd name="T10" fmla="*/ 47 w 79"/>
                  <a:gd name="T11" fmla="*/ 98 h 143"/>
                  <a:gd name="T12" fmla="*/ 34 w 79"/>
                  <a:gd name="T13" fmla="*/ 112 h 143"/>
                  <a:gd name="T14" fmla="*/ 19 w 79"/>
                  <a:gd name="T15" fmla="*/ 123 h 143"/>
                  <a:gd name="T16" fmla="*/ 0 w 79"/>
                  <a:gd name="T17" fmla="*/ 131 h 143"/>
                  <a:gd name="T18" fmla="*/ 2 w 79"/>
                  <a:gd name="T19" fmla="*/ 143 h 143"/>
                  <a:gd name="T20" fmla="*/ 25 w 79"/>
                  <a:gd name="T21" fmla="*/ 131 h 143"/>
                  <a:gd name="T22" fmla="*/ 42 w 79"/>
                  <a:gd name="T23" fmla="*/ 120 h 143"/>
                  <a:gd name="T24" fmla="*/ 55 w 79"/>
                  <a:gd name="T25" fmla="*/ 103 h 143"/>
                  <a:gd name="T26" fmla="*/ 68 w 79"/>
                  <a:gd name="T27" fmla="*/ 86 h 143"/>
                  <a:gd name="T28" fmla="*/ 75 w 79"/>
                  <a:gd name="T29" fmla="*/ 66 h 143"/>
                  <a:gd name="T30" fmla="*/ 79 w 79"/>
                  <a:gd name="T31" fmla="*/ 44 h 143"/>
                  <a:gd name="T32" fmla="*/ 79 w 79"/>
                  <a:gd name="T33" fmla="*/ 23 h 143"/>
                  <a:gd name="T34" fmla="*/ 73 w 79"/>
                  <a:gd name="T35" fmla="*/ 0 h 143"/>
                  <a:gd name="T36" fmla="*/ 61 w 79"/>
                  <a:gd name="T37" fmla="*/ 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143">
                    <a:moveTo>
                      <a:pt x="61" y="4"/>
                    </a:moveTo>
                    <a:lnTo>
                      <a:pt x="67" y="25"/>
                    </a:lnTo>
                    <a:lnTo>
                      <a:pt x="67" y="44"/>
                    </a:lnTo>
                    <a:lnTo>
                      <a:pt x="63" y="64"/>
                    </a:lnTo>
                    <a:lnTo>
                      <a:pt x="56" y="81"/>
                    </a:lnTo>
                    <a:lnTo>
                      <a:pt x="47" y="98"/>
                    </a:lnTo>
                    <a:lnTo>
                      <a:pt x="34" y="112"/>
                    </a:lnTo>
                    <a:lnTo>
                      <a:pt x="19" y="123"/>
                    </a:lnTo>
                    <a:lnTo>
                      <a:pt x="0" y="131"/>
                    </a:lnTo>
                    <a:lnTo>
                      <a:pt x="2" y="143"/>
                    </a:lnTo>
                    <a:lnTo>
                      <a:pt x="25" y="131"/>
                    </a:lnTo>
                    <a:lnTo>
                      <a:pt x="42" y="120"/>
                    </a:lnTo>
                    <a:lnTo>
                      <a:pt x="55" y="103"/>
                    </a:lnTo>
                    <a:lnTo>
                      <a:pt x="68" y="86"/>
                    </a:lnTo>
                    <a:lnTo>
                      <a:pt x="75" y="66"/>
                    </a:lnTo>
                    <a:lnTo>
                      <a:pt x="79" y="44"/>
                    </a:lnTo>
                    <a:lnTo>
                      <a:pt x="79" y="23"/>
                    </a:lnTo>
                    <a:lnTo>
                      <a:pt x="73" y="0"/>
                    </a:lnTo>
                    <a:lnTo>
                      <a:pt x="6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33" name="Freeform 2073">
                <a:extLst>
                  <a:ext uri="{FF2B5EF4-FFF2-40B4-BE49-F238E27FC236}">
                    <a16:creationId xmlns:a16="http://schemas.microsoft.com/office/drawing/2014/main" id="{939160F0-3B5E-127B-25B4-399BCB504C64}"/>
                  </a:ext>
                </a:extLst>
              </p:cNvPr>
              <p:cNvSpPr>
                <a:spLocks/>
              </p:cNvSpPr>
              <p:nvPr/>
            </p:nvSpPr>
            <p:spPr bwMode="auto">
              <a:xfrm>
                <a:off x="3977" y="2126"/>
                <a:ext cx="71" cy="71"/>
              </a:xfrm>
              <a:custGeom>
                <a:avLst/>
                <a:gdLst>
                  <a:gd name="T0" fmla="*/ 207 w 213"/>
                  <a:gd name="T1" fmla="*/ 71 h 213"/>
                  <a:gd name="T2" fmla="*/ 197 w 213"/>
                  <a:gd name="T3" fmla="*/ 51 h 213"/>
                  <a:gd name="T4" fmla="*/ 185 w 213"/>
                  <a:gd name="T5" fmla="*/ 36 h 213"/>
                  <a:gd name="T6" fmla="*/ 170 w 213"/>
                  <a:gd name="T7" fmla="*/ 22 h 213"/>
                  <a:gd name="T8" fmla="*/ 152 w 213"/>
                  <a:gd name="T9" fmla="*/ 11 h 213"/>
                  <a:gd name="T10" fmla="*/ 135 w 213"/>
                  <a:gd name="T11" fmla="*/ 5 h 213"/>
                  <a:gd name="T12" fmla="*/ 114 w 213"/>
                  <a:gd name="T13" fmla="*/ 0 h 213"/>
                  <a:gd name="T14" fmla="*/ 94 w 213"/>
                  <a:gd name="T15" fmla="*/ 2 h 213"/>
                  <a:gd name="T16" fmla="*/ 71 w 213"/>
                  <a:gd name="T17" fmla="*/ 6 h 213"/>
                  <a:gd name="T18" fmla="*/ 53 w 213"/>
                  <a:gd name="T19" fmla="*/ 16 h 213"/>
                  <a:gd name="T20" fmla="*/ 36 w 213"/>
                  <a:gd name="T21" fmla="*/ 28 h 213"/>
                  <a:gd name="T22" fmla="*/ 22 w 213"/>
                  <a:gd name="T23" fmla="*/ 43 h 213"/>
                  <a:gd name="T24" fmla="*/ 12 w 213"/>
                  <a:gd name="T25" fmla="*/ 61 h 213"/>
                  <a:gd name="T26" fmla="*/ 5 w 213"/>
                  <a:gd name="T27" fmla="*/ 78 h 213"/>
                  <a:gd name="T28" fmla="*/ 0 w 213"/>
                  <a:gd name="T29" fmla="*/ 99 h 213"/>
                  <a:gd name="T30" fmla="*/ 2 w 213"/>
                  <a:gd name="T31" fmla="*/ 119 h 213"/>
                  <a:gd name="T32" fmla="*/ 7 w 213"/>
                  <a:gd name="T33" fmla="*/ 142 h 213"/>
                  <a:gd name="T34" fmla="*/ 15 w 213"/>
                  <a:gd name="T35" fmla="*/ 161 h 213"/>
                  <a:gd name="T36" fmla="*/ 28 w 213"/>
                  <a:gd name="T37" fmla="*/ 177 h 213"/>
                  <a:gd name="T38" fmla="*/ 42 w 213"/>
                  <a:gd name="T39" fmla="*/ 191 h 213"/>
                  <a:gd name="T40" fmla="*/ 61 w 213"/>
                  <a:gd name="T41" fmla="*/ 201 h 213"/>
                  <a:gd name="T42" fmla="*/ 78 w 213"/>
                  <a:gd name="T43" fmla="*/ 208 h 213"/>
                  <a:gd name="T44" fmla="*/ 101 w 213"/>
                  <a:gd name="T45" fmla="*/ 213 h 213"/>
                  <a:gd name="T46" fmla="*/ 119 w 213"/>
                  <a:gd name="T47" fmla="*/ 211 h 213"/>
                  <a:gd name="T48" fmla="*/ 142 w 213"/>
                  <a:gd name="T49" fmla="*/ 206 h 213"/>
                  <a:gd name="T50" fmla="*/ 162 w 213"/>
                  <a:gd name="T51" fmla="*/ 198 h 213"/>
                  <a:gd name="T52" fmla="*/ 177 w 213"/>
                  <a:gd name="T53" fmla="*/ 185 h 213"/>
                  <a:gd name="T54" fmla="*/ 192 w 213"/>
                  <a:gd name="T55" fmla="*/ 171 h 213"/>
                  <a:gd name="T56" fmla="*/ 203 w 213"/>
                  <a:gd name="T57" fmla="*/ 152 h 213"/>
                  <a:gd name="T58" fmla="*/ 208 w 213"/>
                  <a:gd name="T59" fmla="*/ 135 h 213"/>
                  <a:gd name="T60" fmla="*/ 213 w 213"/>
                  <a:gd name="T61" fmla="*/ 112 h 213"/>
                  <a:gd name="T62" fmla="*/ 211 w 213"/>
                  <a:gd name="T63" fmla="*/ 94 h 213"/>
                  <a:gd name="T64" fmla="*/ 207 w 213"/>
                  <a:gd name="T65" fmla="*/ 7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3">
                    <a:moveTo>
                      <a:pt x="207" y="71"/>
                    </a:moveTo>
                    <a:lnTo>
                      <a:pt x="197" y="51"/>
                    </a:lnTo>
                    <a:lnTo>
                      <a:pt x="185" y="36"/>
                    </a:lnTo>
                    <a:lnTo>
                      <a:pt x="170" y="22"/>
                    </a:lnTo>
                    <a:lnTo>
                      <a:pt x="152" y="11"/>
                    </a:lnTo>
                    <a:lnTo>
                      <a:pt x="135" y="5"/>
                    </a:lnTo>
                    <a:lnTo>
                      <a:pt x="114" y="0"/>
                    </a:lnTo>
                    <a:lnTo>
                      <a:pt x="94" y="2"/>
                    </a:lnTo>
                    <a:lnTo>
                      <a:pt x="71" y="6"/>
                    </a:lnTo>
                    <a:lnTo>
                      <a:pt x="53" y="16"/>
                    </a:lnTo>
                    <a:lnTo>
                      <a:pt x="36" y="28"/>
                    </a:lnTo>
                    <a:lnTo>
                      <a:pt x="22" y="43"/>
                    </a:lnTo>
                    <a:lnTo>
                      <a:pt x="12" y="61"/>
                    </a:lnTo>
                    <a:lnTo>
                      <a:pt x="5" y="78"/>
                    </a:lnTo>
                    <a:lnTo>
                      <a:pt x="0" y="99"/>
                    </a:lnTo>
                    <a:lnTo>
                      <a:pt x="2" y="119"/>
                    </a:lnTo>
                    <a:lnTo>
                      <a:pt x="7" y="142"/>
                    </a:lnTo>
                    <a:lnTo>
                      <a:pt x="15" y="161"/>
                    </a:lnTo>
                    <a:lnTo>
                      <a:pt x="28" y="177"/>
                    </a:lnTo>
                    <a:lnTo>
                      <a:pt x="42" y="191"/>
                    </a:lnTo>
                    <a:lnTo>
                      <a:pt x="61" y="201"/>
                    </a:lnTo>
                    <a:lnTo>
                      <a:pt x="78" y="208"/>
                    </a:lnTo>
                    <a:lnTo>
                      <a:pt x="101" y="213"/>
                    </a:lnTo>
                    <a:lnTo>
                      <a:pt x="119" y="211"/>
                    </a:lnTo>
                    <a:lnTo>
                      <a:pt x="142" y="206"/>
                    </a:lnTo>
                    <a:lnTo>
                      <a:pt x="162" y="198"/>
                    </a:lnTo>
                    <a:lnTo>
                      <a:pt x="177" y="185"/>
                    </a:lnTo>
                    <a:lnTo>
                      <a:pt x="192" y="171"/>
                    </a:lnTo>
                    <a:lnTo>
                      <a:pt x="203" y="152"/>
                    </a:lnTo>
                    <a:lnTo>
                      <a:pt x="208" y="135"/>
                    </a:lnTo>
                    <a:lnTo>
                      <a:pt x="213" y="112"/>
                    </a:lnTo>
                    <a:lnTo>
                      <a:pt x="211" y="94"/>
                    </a:lnTo>
                    <a:lnTo>
                      <a:pt x="207" y="71"/>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34" name="Freeform 2074">
                <a:extLst>
                  <a:ext uri="{FF2B5EF4-FFF2-40B4-BE49-F238E27FC236}">
                    <a16:creationId xmlns:a16="http://schemas.microsoft.com/office/drawing/2014/main" id="{D417654F-80EA-ACD3-6F21-D1F72EC1A394}"/>
                  </a:ext>
                </a:extLst>
              </p:cNvPr>
              <p:cNvSpPr>
                <a:spLocks/>
              </p:cNvSpPr>
              <p:nvPr/>
            </p:nvSpPr>
            <p:spPr bwMode="auto">
              <a:xfrm>
                <a:off x="4001" y="2124"/>
                <a:ext cx="47" cy="27"/>
              </a:xfrm>
              <a:custGeom>
                <a:avLst/>
                <a:gdLst>
                  <a:gd name="T0" fmla="*/ 4 w 143"/>
                  <a:gd name="T1" fmla="*/ 18 h 79"/>
                  <a:gd name="T2" fmla="*/ 25 w 143"/>
                  <a:gd name="T3" fmla="*/ 13 h 79"/>
                  <a:gd name="T4" fmla="*/ 44 w 143"/>
                  <a:gd name="T5" fmla="*/ 12 h 79"/>
                  <a:gd name="T6" fmla="*/ 64 w 143"/>
                  <a:gd name="T7" fmla="*/ 16 h 79"/>
                  <a:gd name="T8" fmla="*/ 80 w 143"/>
                  <a:gd name="T9" fmla="*/ 21 h 79"/>
                  <a:gd name="T10" fmla="*/ 98 w 143"/>
                  <a:gd name="T11" fmla="*/ 32 h 79"/>
                  <a:gd name="T12" fmla="*/ 112 w 143"/>
                  <a:gd name="T13" fmla="*/ 46 h 79"/>
                  <a:gd name="T14" fmla="*/ 123 w 143"/>
                  <a:gd name="T15" fmla="*/ 59 h 79"/>
                  <a:gd name="T16" fmla="*/ 132 w 143"/>
                  <a:gd name="T17" fmla="*/ 79 h 79"/>
                  <a:gd name="T18" fmla="*/ 143 w 143"/>
                  <a:gd name="T19" fmla="*/ 75 h 79"/>
                  <a:gd name="T20" fmla="*/ 132 w 143"/>
                  <a:gd name="T21" fmla="*/ 54 h 79"/>
                  <a:gd name="T22" fmla="*/ 120 w 143"/>
                  <a:gd name="T23" fmla="*/ 37 h 79"/>
                  <a:gd name="T24" fmla="*/ 104 w 143"/>
                  <a:gd name="T25" fmla="*/ 24 h 79"/>
                  <a:gd name="T26" fmla="*/ 86 w 143"/>
                  <a:gd name="T27" fmla="*/ 11 h 79"/>
                  <a:gd name="T28" fmla="*/ 66 w 143"/>
                  <a:gd name="T29" fmla="*/ 5 h 79"/>
                  <a:gd name="T30" fmla="*/ 44 w 143"/>
                  <a:gd name="T31" fmla="*/ 0 h 79"/>
                  <a:gd name="T32" fmla="*/ 22 w 143"/>
                  <a:gd name="T33" fmla="*/ 1 h 79"/>
                  <a:gd name="T34" fmla="*/ 0 w 143"/>
                  <a:gd name="T35" fmla="*/ 6 h 79"/>
                  <a:gd name="T36" fmla="*/ 4 w 143"/>
                  <a:gd name="T37" fmla="*/ 1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79">
                    <a:moveTo>
                      <a:pt x="4" y="18"/>
                    </a:moveTo>
                    <a:lnTo>
                      <a:pt x="25" y="13"/>
                    </a:lnTo>
                    <a:lnTo>
                      <a:pt x="44" y="12"/>
                    </a:lnTo>
                    <a:lnTo>
                      <a:pt x="64" y="16"/>
                    </a:lnTo>
                    <a:lnTo>
                      <a:pt x="80" y="21"/>
                    </a:lnTo>
                    <a:lnTo>
                      <a:pt x="98" y="32"/>
                    </a:lnTo>
                    <a:lnTo>
                      <a:pt x="112" y="46"/>
                    </a:lnTo>
                    <a:lnTo>
                      <a:pt x="123" y="59"/>
                    </a:lnTo>
                    <a:lnTo>
                      <a:pt x="132" y="79"/>
                    </a:lnTo>
                    <a:lnTo>
                      <a:pt x="143" y="75"/>
                    </a:lnTo>
                    <a:lnTo>
                      <a:pt x="132" y="54"/>
                    </a:lnTo>
                    <a:lnTo>
                      <a:pt x="120" y="37"/>
                    </a:lnTo>
                    <a:lnTo>
                      <a:pt x="104" y="24"/>
                    </a:lnTo>
                    <a:lnTo>
                      <a:pt x="86" y="11"/>
                    </a:lnTo>
                    <a:lnTo>
                      <a:pt x="66" y="5"/>
                    </a:lnTo>
                    <a:lnTo>
                      <a:pt x="44" y="0"/>
                    </a:lnTo>
                    <a:lnTo>
                      <a:pt x="22" y="1"/>
                    </a:lnTo>
                    <a:lnTo>
                      <a:pt x="0" y="6"/>
                    </a:lnTo>
                    <a:lnTo>
                      <a:pt x="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35" name="Freeform 2075">
                <a:extLst>
                  <a:ext uri="{FF2B5EF4-FFF2-40B4-BE49-F238E27FC236}">
                    <a16:creationId xmlns:a16="http://schemas.microsoft.com/office/drawing/2014/main" id="{DA786EAC-C6FC-4AF3-B3DD-0610FC89F423}"/>
                  </a:ext>
                </a:extLst>
              </p:cNvPr>
              <p:cNvSpPr>
                <a:spLocks/>
              </p:cNvSpPr>
              <p:nvPr/>
            </p:nvSpPr>
            <p:spPr bwMode="auto">
              <a:xfrm>
                <a:off x="3975" y="2126"/>
                <a:ext cx="27" cy="48"/>
              </a:xfrm>
              <a:custGeom>
                <a:avLst/>
                <a:gdLst>
                  <a:gd name="T0" fmla="*/ 18 w 79"/>
                  <a:gd name="T1" fmla="*/ 139 h 143"/>
                  <a:gd name="T2" fmla="*/ 13 w 79"/>
                  <a:gd name="T3" fmla="*/ 118 h 143"/>
                  <a:gd name="T4" fmla="*/ 12 w 79"/>
                  <a:gd name="T5" fmla="*/ 99 h 143"/>
                  <a:gd name="T6" fmla="*/ 16 w 79"/>
                  <a:gd name="T7" fmla="*/ 81 h 143"/>
                  <a:gd name="T8" fmla="*/ 24 w 79"/>
                  <a:gd name="T9" fmla="*/ 63 h 143"/>
                  <a:gd name="T10" fmla="*/ 32 w 79"/>
                  <a:gd name="T11" fmla="*/ 46 h 143"/>
                  <a:gd name="T12" fmla="*/ 46 w 79"/>
                  <a:gd name="T13" fmla="*/ 32 h 143"/>
                  <a:gd name="T14" fmla="*/ 60 w 79"/>
                  <a:gd name="T15" fmla="*/ 20 h 143"/>
                  <a:gd name="T16" fmla="*/ 79 w 79"/>
                  <a:gd name="T17" fmla="*/ 12 h 143"/>
                  <a:gd name="T18" fmla="*/ 75 w 79"/>
                  <a:gd name="T19" fmla="*/ 0 h 143"/>
                  <a:gd name="T20" fmla="*/ 54 w 79"/>
                  <a:gd name="T21" fmla="*/ 12 h 143"/>
                  <a:gd name="T22" fmla="*/ 38 w 79"/>
                  <a:gd name="T23" fmla="*/ 23 h 143"/>
                  <a:gd name="T24" fmla="*/ 24 w 79"/>
                  <a:gd name="T25" fmla="*/ 40 h 143"/>
                  <a:gd name="T26" fmla="*/ 12 w 79"/>
                  <a:gd name="T27" fmla="*/ 57 h 143"/>
                  <a:gd name="T28" fmla="*/ 5 w 79"/>
                  <a:gd name="T29" fmla="*/ 77 h 143"/>
                  <a:gd name="T30" fmla="*/ 0 w 79"/>
                  <a:gd name="T31" fmla="*/ 99 h 143"/>
                  <a:gd name="T32" fmla="*/ 3 w 79"/>
                  <a:gd name="T33" fmla="*/ 122 h 143"/>
                  <a:gd name="T34" fmla="*/ 6 w 79"/>
                  <a:gd name="T35" fmla="*/ 143 h 143"/>
                  <a:gd name="T36" fmla="*/ 18 w 79"/>
                  <a:gd name="T37" fmla="*/ 1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143">
                    <a:moveTo>
                      <a:pt x="18" y="139"/>
                    </a:moveTo>
                    <a:lnTo>
                      <a:pt x="13" y="118"/>
                    </a:lnTo>
                    <a:lnTo>
                      <a:pt x="12" y="99"/>
                    </a:lnTo>
                    <a:lnTo>
                      <a:pt x="16" y="81"/>
                    </a:lnTo>
                    <a:lnTo>
                      <a:pt x="24" y="63"/>
                    </a:lnTo>
                    <a:lnTo>
                      <a:pt x="32" y="46"/>
                    </a:lnTo>
                    <a:lnTo>
                      <a:pt x="46" y="32"/>
                    </a:lnTo>
                    <a:lnTo>
                      <a:pt x="60" y="20"/>
                    </a:lnTo>
                    <a:lnTo>
                      <a:pt x="79" y="12"/>
                    </a:lnTo>
                    <a:lnTo>
                      <a:pt x="75" y="0"/>
                    </a:lnTo>
                    <a:lnTo>
                      <a:pt x="54" y="12"/>
                    </a:lnTo>
                    <a:lnTo>
                      <a:pt x="38" y="23"/>
                    </a:lnTo>
                    <a:lnTo>
                      <a:pt x="24" y="40"/>
                    </a:lnTo>
                    <a:lnTo>
                      <a:pt x="12" y="57"/>
                    </a:lnTo>
                    <a:lnTo>
                      <a:pt x="5" y="77"/>
                    </a:lnTo>
                    <a:lnTo>
                      <a:pt x="0" y="99"/>
                    </a:lnTo>
                    <a:lnTo>
                      <a:pt x="3" y="122"/>
                    </a:lnTo>
                    <a:lnTo>
                      <a:pt x="6" y="143"/>
                    </a:lnTo>
                    <a:lnTo>
                      <a:pt x="18"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36" name="Freeform 2076">
                <a:extLst>
                  <a:ext uri="{FF2B5EF4-FFF2-40B4-BE49-F238E27FC236}">
                    <a16:creationId xmlns:a16="http://schemas.microsoft.com/office/drawing/2014/main" id="{E56E9A0E-4611-9C77-371F-43D6108042D9}"/>
                  </a:ext>
                </a:extLst>
              </p:cNvPr>
              <p:cNvSpPr>
                <a:spLocks/>
              </p:cNvSpPr>
              <p:nvPr/>
            </p:nvSpPr>
            <p:spPr bwMode="auto">
              <a:xfrm>
                <a:off x="3977" y="2172"/>
                <a:ext cx="48" cy="27"/>
              </a:xfrm>
              <a:custGeom>
                <a:avLst/>
                <a:gdLst>
                  <a:gd name="T0" fmla="*/ 140 w 143"/>
                  <a:gd name="T1" fmla="*/ 61 h 79"/>
                  <a:gd name="T2" fmla="*/ 118 w 143"/>
                  <a:gd name="T3" fmla="*/ 66 h 79"/>
                  <a:gd name="T4" fmla="*/ 101 w 143"/>
                  <a:gd name="T5" fmla="*/ 67 h 79"/>
                  <a:gd name="T6" fmla="*/ 81 w 143"/>
                  <a:gd name="T7" fmla="*/ 63 h 79"/>
                  <a:gd name="T8" fmla="*/ 63 w 143"/>
                  <a:gd name="T9" fmla="*/ 55 h 79"/>
                  <a:gd name="T10" fmla="*/ 45 w 143"/>
                  <a:gd name="T11" fmla="*/ 47 h 79"/>
                  <a:gd name="T12" fmla="*/ 32 w 143"/>
                  <a:gd name="T13" fmla="*/ 33 h 79"/>
                  <a:gd name="T14" fmla="*/ 19 w 143"/>
                  <a:gd name="T15" fmla="*/ 19 h 79"/>
                  <a:gd name="T16" fmla="*/ 12 w 143"/>
                  <a:gd name="T17" fmla="*/ 0 h 79"/>
                  <a:gd name="T18" fmla="*/ 0 w 143"/>
                  <a:gd name="T19" fmla="*/ 3 h 79"/>
                  <a:gd name="T20" fmla="*/ 11 w 143"/>
                  <a:gd name="T21" fmla="*/ 25 h 79"/>
                  <a:gd name="T22" fmla="*/ 24 w 143"/>
                  <a:gd name="T23" fmla="*/ 41 h 79"/>
                  <a:gd name="T24" fmla="*/ 39 w 143"/>
                  <a:gd name="T25" fmla="*/ 55 h 79"/>
                  <a:gd name="T26" fmla="*/ 58 w 143"/>
                  <a:gd name="T27" fmla="*/ 67 h 79"/>
                  <a:gd name="T28" fmla="*/ 77 w 143"/>
                  <a:gd name="T29" fmla="*/ 74 h 79"/>
                  <a:gd name="T30" fmla="*/ 101 w 143"/>
                  <a:gd name="T31" fmla="*/ 79 h 79"/>
                  <a:gd name="T32" fmla="*/ 122 w 143"/>
                  <a:gd name="T33" fmla="*/ 76 h 79"/>
                  <a:gd name="T34" fmla="*/ 143 w 143"/>
                  <a:gd name="T35" fmla="*/ 73 h 79"/>
                  <a:gd name="T36" fmla="*/ 140 w 143"/>
                  <a:gd name="T37" fmla="*/ 6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79">
                    <a:moveTo>
                      <a:pt x="140" y="61"/>
                    </a:moveTo>
                    <a:lnTo>
                      <a:pt x="118" y="66"/>
                    </a:lnTo>
                    <a:lnTo>
                      <a:pt x="101" y="67"/>
                    </a:lnTo>
                    <a:lnTo>
                      <a:pt x="81" y="63"/>
                    </a:lnTo>
                    <a:lnTo>
                      <a:pt x="63" y="55"/>
                    </a:lnTo>
                    <a:lnTo>
                      <a:pt x="45" y="47"/>
                    </a:lnTo>
                    <a:lnTo>
                      <a:pt x="32" y="33"/>
                    </a:lnTo>
                    <a:lnTo>
                      <a:pt x="19" y="19"/>
                    </a:lnTo>
                    <a:lnTo>
                      <a:pt x="12" y="0"/>
                    </a:lnTo>
                    <a:lnTo>
                      <a:pt x="0" y="3"/>
                    </a:lnTo>
                    <a:lnTo>
                      <a:pt x="11" y="25"/>
                    </a:lnTo>
                    <a:lnTo>
                      <a:pt x="24" y="41"/>
                    </a:lnTo>
                    <a:lnTo>
                      <a:pt x="39" y="55"/>
                    </a:lnTo>
                    <a:lnTo>
                      <a:pt x="58" y="67"/>
                    </a:lnTo>
                    <a:lnTo>
                      <a:pt x="77" y="74"/>
                    </a:lnTo>
                    <a:lnTo>
                      <a:pt x="101" y="79"/>
                    </a:lnTo>
                    <a:lnTo>
                      <a:pt x="122" y="76"/>
                    </a:lnTo>
                    <a:lnTo>
                      <a:pt x="143" y="73"/>
                    </a:lnTo>
                    <a:lnTo>
                      <a:pt x="140"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37" name="Freeform 2077">
                <a:extLst>
                  <a:ext uri="{FF2B5EF4-FFF2-40B4-BE49-F238E27FC236}">
                    <a16:creationId xmlns:a16="http://schemas.microsoft.com/office/drawing/2014/main" id="{95D4607E-466B-3B1C-8E70-8C9FE039A8C6}"/>
                  </a:ext>
                </a:extLst>
              </p:cNvPr>
              <p:cNvSpPr>
                <a:spLocks/>
              </p:cNvSpPr>
              <p:nvPr/>
            </p:nvSpPr>
            <p:spPr bwMode="auto">
              <a:xfrm>
                <a:off x="4024" y="2149"/>
                <a:ext cx="26" cy="48"/>
              </a:xfrm>
              <a:custGeom>
                <a:avLst/>
                <a:gdLst>
                  <a:gd name="T0" fmla="*/ 60 w 78"/>
                  <a:gd name="T1" fmla="*/ 4 h 143"/>
                  <a:gd name="T2" fmla="*/ 65 w 78"/>
                  <a:gd name="T3" fmla="*/ 25 h 143"/>
                  <a:gd name="T4" fmla="*/ 66 w 78"/>
                  <a:gd name="T5" fmla="*/ 42 h 143"/>
                  <a:gd name="T6" fmla="*/ 63 w 78"/>
                  <a:gd name="T7" fmla="*/ 62 h 143"/>
                  <a:gd name="T8" fmla="*/ 56 w 78"/>
                  <a:gd name="T9" fmla="*/ 80 h 143"/>
                  <a:gd name="T10" fmla="*/ 46 w 78"/>
                  <a:gd name="T11" fmla="*/ 98 h 143"/>
                  <a:gd name="T12" fmla="*/ 32 w 78"/>
                  <a:gd name="T13" fmla="*/ 111 h 143"/>
                  <a:gd name="T14" fmla="*/ 18 w 78"/>
                  <a:gd name="T15" fmla="*/ 124 h 143"/>
                  <a:gd name="T16" fmla="*/ 0 w 78"/>
                  <a:gd name="T17" fmla="*/ 131 h 143"/>
                  <a:gd name="T18" fmla="*/ 2 w 78"/>
                  <a:gd name="T19" fmla="*/ 143 h 143"/>
                  <a:gd name="T20" fmla="*/ 24 w 78"/>
                  <a:gd name="T21" fmla="*/ 132 h 143"/>
                  <a:gd name="T22" fmla="*/ 41 w 78"/>
                  <a:gd name="T23" fmla="*/ 119 h 143"/>
                  <a:gd name="T24" fmla="*/ 55 w 78"/>
                  <a:gd name="T25" fmla="*/ 104 h 143"/>
                  <a:gd name="T26" fmla="*/ 67 w 78"/>
                  <a:gd name="T27" fmla="*/ 85 h 143"/>
                  <a:gd name="T28" fmla="*/ 73 w 78"/>
                  <a:gd name="T29" fmla="*/ 66 h 143"/>
                  <a:gd name="T30" fmla="*/ 78 w 78"/>
                  <a:gd name="T31" fmla="*/ 42 h 143"/>
                  <a:gd name="T32" fmla="*/ 77 w 78"/>
                  <a:gd name="T33" fmla="*/ 21 h 143"/>
                  <a:gd name="T34" fmla="*/ 72 w 78"/>
                  <a:gd name="T35" fmla="*/ 0 h 143"/>
                  <a:gd name="T36" fmla="*/ 60 w 78"/>
                  <a:gd name="T37" fmla="*/ 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143">
                    <a:moveTo>
                      <a:pt x="60" y="4"/>
                    </a:moveTo>
                    <a:lnTo>
                      <a:pt x="65" y="25"/>
                    </a:lnTo>
                    <a:lnTo>
                      <a:pt x="66" y="42"/>
                    </a:lnTo>
                    <a:lnTo>
                      <a:pt x="63" y="62"/>
                    </a:lnTo>
                    <a:lnTo>
                      <a:pt x="56" y="80"/>
                    </a:lnTo>
                    <a:lnTo>
                      <a:pt x="46" y="98"/>
                    </a:lnTo>
                    <a:lnTo>
                      <a:pt x="32" y="111"/>
                    </a:lnTo>
                    <a:lnTo>
                      <a:pt x="18" y="124"/>
                    </a:lnTo>
                    <a:lnTo>
                      <a:pt x="0" y="131"/>
                    </a:lnTo>
                    <a:lnTo>
                      <a:pt x="2" y="143"/>
                    </a:lnTo>
                    <a:lnTo>
                      <a:pt x="24" y="132"/>
                    </a:lnTo>
                    <a:lnTo>
                      <a:pt x="41" y="119"/>
                    </a:lnTo>
                    <a:lnTo>
                      <a:pt x="55" y="104"/>
                    </a:lnTo>
                    <a:lnTo>
                      <a:pt x="67" y="85"/>
                    </a:lnTo>
                    <a:lnTo>
                      <a:pt x="73" y="66"/>
                    </a:lnTo>
                    <a:lnTo>
                      <a:pt x="78" y="42"/>
                    </a:lnTo>
                    <a:lnTo>
                      <a:pt x="77" y="21"/>
                    </a:lnTo>
                    <a:lnTo>
                      <a:pt x="72" y="0"/>
                    </a:lnTo>
                    <a:lnTo>
                      <a:pt x="6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38" name="Freeform 2078">
                <a:extLst>
                  <a:ext uri="{FF2B5EF4-FFF2-40B4-BE49-F238E27FC236}">
                    <a16:creationId xmlns:a16="http://schemas.microsoft.com/office/drawing/2014/main" id="{A40973C6-B165-3473-1ABC-AD3AE2A8B9DF}"/>
                  </a:ext>
                </a:extLst>
              </p:cNvPr>
              <p:cNvSpPr>
                <a:spLocks/>
              </p:cNvSpPr>
              <p:nvPr/>
            </p:nvSpPr>
            <p:spPr bwMode="auto">
              <a:xfrm>
                <a:off x="4816" y="1987"/>
                <a:ext cx="70" cy="71"/>
              </a:xfrm>
              <a:custGeom>
                <a:avLst/>
                <a:gdLst>
                  <a:gd name="T0" fmla="*/ 208 w 212"/>
                  <a:gd name="T1" fmla="*/ 135 h 212"/>
                  <a:gd name="T2" fmla="*/ 212 w 212"/>
                  <a:gd name="T3" fmla="*/ 114 h 212"/>
                  <a:gd name="T4" fmla="*/ 211 w 212"/>
                  <a:gd name="T5" fmla="*/ 93 h 212"/>
                  <a:gd name="T6" fmla="*/ 207 w 212"/>
                  <a:gd name="T7" fmla="*/ 73 h 212"/>
                  <a:gd name="T8" fmla="*/ 198 w 212"/>
                  <a:gd name="T9" fmla="*/ 54 h 212"/>
                  <a:gd name="T10" fmla="*/ 187 w 212"/>
                  <a:gd name="T11" fmla="*/ 37 h 212"/>
                  <a:gd name="T12" fmla="*/ 173 w 212"/>
                  <a:gd name="T13" fmla="*/ 23 h 212"/>
                  <a:gd name="T14" fmla="*/ 155 w 212"/>
                  <a:gd name="T15" fmla="*/ 11 h 212"/>
                  <a:gd name="T16" fmla="*/ 135 w 212"/>
                  <a:gd name="T17" fmla="*/ 4 h 212"/>
                  <a:gd name="T18" fmla="*/ 114 w 212"/>
                  <a:gd name="T19" fmla="*/ 0 h 212"/>
                  <a:gd name="T20" fmla="*/ 93 w 212"/>
                  <a:gd name="T21" fmla="*/ 2 h 212"/>
                  <a:gd name="T22" fmla="*/ 73 w 212"/>
                  <a:gd name="T23" fmla="*/ 6 h 212"/>
                  <a:gd name="T24" fmla="*/ 54 w 212"/>
                  <a:gd name="T25" fmla="*/ 14 h 212"/>
                  <a:gd name="T26" fmla="*/ 37 w 212"/>
                  <a:gd name="T27" fmla="*/ 26 h 212"/>
                  <a:gd name="T28" fmla="*/ 23 w 212"/>
                  <a:gd name="T29" fmla="*/ 40 h 212"/>
                  <a:gd name="T30" fmla="*/ 11 w 212"/>
                  <a:gd name="T31" fmla="*/ 57 h 212"/>
                  <a:gd name="T32" fmla="*/ 4 w 212"/>
                  <a:gd name="T33" fmla="*/ 77 h 212"/>
                  <a:gd name="T34" fmla="*/ 0 w 212"/>
                  <a:gd name="T35" fmla="*/ 98 h 212"/>
                  <a:gd name="T36" fmla="*/ 2 w 212"/>
                  <a:gd name="T37" fmla="*/ 120 h 212"/>
                  <a:gd name="T38" fmla="*/ 6 w 212"/>
                  <a:gd name="T39" fmla="*/ 140 h 212"/>
                  <a:gd name="T40" fmla="*/ 15 w 212"/>
                  <a:gd name="T41" fmla="*/ 158 h 212"/>
                  <a:gd name="T42" fmla="*/ 26 w 212"/>
                  <a:gd name="T43" fmla="*/ 175 h 212"/>
                  <a:gd name="T44" fmla="*/ 40 w 212"/>
                  <a:gd name="T45" fmla="*/ 189 h 212"/>
                  <a:gd name="T46" fmla="*/ 59 w 212"/>
                  <a:gd name="T47" fmla="*/ 201 h 212"/>
                  <a:gd name="T48" fmla="*/ 79 w 212"/>
                  <a:gd name="T49" fmla="*/ 208 h 212"/>
                  <a:gd name="T50" fmla="*/ 100 w 212"/>
                  <a:gd name="T51" fmla="*/ 212 h 212"/>
                  <a:gd name="T52" fmla="*/ 120 w 212"/>
                  <a:gd name="T53" fmla="*/ 211 h 212"/>
                  <a:gd name="T54" fmla="*/ 140 w 212"/>
                  <a:gd name="T55" fmla="*/ 206 h 212"/>
                  <a:gd name="T56" fmla="*/ 159 w 212"/>
                  <a:gd name="T57" fmla="*/ 198 h 212"/>
                  <a:gd name="T58" fmla="*/ 175 w 212"/>
                  <a:gd name="T59" fmla="*/ 187 h 212"/>
                  <a:gd name="T60" fmla="*/ 189 w 212"/>
                  <a:gd name="T61" fmla="*/ 173 h 212"/>
                  <a:gd name="T62" fmla="*/ 201 w 212"/>
                  <a:gd name="T63" fmla="*/ 155 h 212"/>
                  <a:gd name="T64" fmla="*/ 208 w 212"/>
                  <a:gd name="T65" fmla="*/ 13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212">
                    <a:moveTo>
                      <a:pt x="208" y="135"/>
                    </a:moveTo>
                    <a:lnTo>
                      <a:pt x="212" y="114"/>
                    </a:lnTo>
                    <a:lnTo>
                      <a:pt x="211" y="93"/>
                    </a:lnTo>
                    <a:lnTo>
                      <a:pt x="207" y="73"/>
                    </a:lnTo>
                    <a:lnTo>
                      <a:pt x="198" y="54"/>
                    </a:lnTo>
                    <a:lnTo>
                      <a:pt x="187" y="37"/>
                    </a:lnTo>
                    <a:lnTo>
                      <a:pt x="173" y="23"/>
                    </a:lnTo>
                    <a:lnTo>
                      <a:pt x="155" y="11"/>
                    </a:lnTo>
                    <a:lnTo>
                      <a:pt x="135" y="4"/>
                    </a:lnTo>
                    <a:lnTo>
                      <a:pt x="114" y="0"/>
                    </a:lnTo>
                    <a:lnTo>
                      <a:pt x="93" y="2"/>
                    </a:lnTo>
                    <a:lnTo>
                      <a:pt x="73" y="6"/>
                    </a:lnTo>
                    <a:lnTo>
                      <a:pt x="54" y="14"/>
                    </a:lnTo>
                    <a:lnTo>
                      <a:pt x="37" y="26"/>
                    </a:lnTo>
                    <a:lnTo>
                      <a:pt x="23" y="40"/>
                    </a:lnTo>
                    <a:lnTo>
                      <a:pt x="11" y="57"/>
                    </a:lnTo>
                    <a:lnTo>
                      <a:pt x="4" y="77"/>
                    </a:lnTo>
                    <a:lnTo>
                      <a:pt x="0" y="98"/>
                    </a:lnTo>
                    <a:lnTo>
                      <a:pt x="2" y="120"/>
                    </a:lnTo>
                    <a:lnTo>
                      <a:pt x="6" y="140"/>
                    </a:lnTo>
                    <a:lnTo>
                      <a:pt x="15" y="158"/>
                    </a:lnTo>
                    <a:lnTo>
                      <a:pt x="26" y="175"/>
                    </a:lnTo>
                    <a:lnTo>
                      <a:pt x="40" y="189"/>
                    </a:lnTo>
                    <a:lnTo>
                      <a:pt x="59" y="201"/>
                    </a:lnTo>
                    <a:lnTo>
                      <a:pt x="79" y="208"/>
                    </a:lnTo>
                    <a:lnTo>
                      <a:pt x="100" y="212"/>
                    </a:lnTo>
                    <a:lnTo>
                      <a:pt x="120" y="211"/>
                    </a:lnTo>
                    <a:lnTo>
                      <a:pt x="140" y="206"/>
                    </a:lnTo>
                    <a:lnTo>
                      <a:pt x="159" y="198"/>
                    </a:lnTo>
                    <a:lnTo>
                      <a:pt x="175" y="187"/>
                    </a:lnTo>
                    <a:lnTo>
                      <a:pt x="189" y="173"/>
                    </a:lnTo>
                    <a:lnTo>
                      <a:pt x="201" y="155"/>
                    </a:lnTo>
                    <a:lnTo>
                      <a:pt x="208" y="135"/>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39" name="Freeform 2079">
                <a:extLst>
                  <a:ext uri="{FF2B5EF4-FFF2-40B4-BE49-F238E27FC236}">
                    <a16:creationId xmlns:a16="http://schemas.microsoft.com/office/drawing/2014/main" id="{1A21A44F-9298-0207-9BEB-DAD6428A5BF9}"/>
                  </a:ext>
                </a:extLst>
              </p:cNvPr>
              <p:cNvSpPr>
                <a:spLocks/>
              </p:cNvSpPr>
              <p:nvPr/>
            </p:nvSpPr>
            <p:spPr bwMode="auto">
              <a:xfrm>
                <a:off x="4860" y="1987"/>
                <a:ext cx="28" cy="46"/>
              </a:xfrm>
              <a:custGeom>
                <a:avLst/>
                <a:gdLst>
                  <a:gd name="T0" fmla="*/ 0 w 83"/>
                  <a:gd name="T1" fmla="*/ 12 h 138"/>
                  <a:gd name="T2" fmla="*/ 19 w 83"/>
                  <a:gd name="T3" fmla="*/ 19 h 138"/>
                  <a:gd name="T4" fmla="*/ 34 w 83"/>
                  <a:gd name="T5" fmla="*/ 28 h 138"/>
                  <a:gd name="T6" fmla="*/ 48 w 83"/>
                  <a:gd name="T7" fmla="*/ 43 h 138"/>
                  <a:gd name="T8" fmla="*/ 59 w 83"/>
                  <a:gd name="T9" fmla="*/ 59 h 138"/>
                  <a:gd name="T10" fmla="*/ 66 w 83"/>
                  <a:gd name="T11" fmla="*/ 76 h 138"/>
                  <a:gd name="T12" fmla="*/ 70 w 83"/>
                  <a:gd name="T13" fmla="*/ 96 h 138"/>
                  <a:gd name="T14" fmla="*/ 71 w 83"/>
                  <a:gd name="T15" fmla="*/ 116 h 138"/>
                  <a:gd name="T16" fmla="*/ 68 w 83"/>
                  <a:gd name="T17" fmla="*/ 135 h 138"/>
                  <a:gd name="T18" fmla="*/ 78 w 83"/>
                  <a:gd name="T19" fmla="*/ 138 h 138"/>
                  <a:gd name="T20" fmla="*/ 83 w 83"/>
                  <a:gd name="T21" fmla="*/ 116 h 138"/>
                  <a:gd name="T22" fmla="*/ 82 w 83"/>
                  <a:gd name="T23" fmla="*/ 93 h 138"/>
                  <a:gd name="T24" fmla="*/ 77 w 83"/>
                  <a:gd name="T25" fmla="*/ 73 h 138"/>
                  <a:gd name="T26" fmla="*/ 68 w 83"/>
                  <a:gd name="T27" fmla="*/ 53 h 138"/>
                  <a:gd name="T28" fmla="*/ 56 w 83"/>
                  <a:gd name="T29" fmla="*/ 35 h 138"/>
                  <a:gd name="T30" fmla="*/ 41 w 83"/>
                  <a:gd name="T31" fmla="*/ 20 h 138"/>
                  <a:gd name="T32" fmla="*/ 23 w 83"/>
                  <a:gd name="T33" fmla="*/ 7 h 138"/>
                  <a:gd name="T34" fmla="*/ 2 w 83"/>
                  <a:gd name="T35" fmla="*/ 0 h 138"/>
                  <a:gd name="T36" fmla="*/ 0 w 83"/>
                  <a:gd name="T37" fmla="*/ 1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138">
                    <a:moveTo>
                      <a:pt x="0" y="12"/>
                    </a:moveTo>
                    <a:lnTo>
                      <a:pt x="19" y="19"/>
                    </a:lnTo>
                    <a:lnTo>
                      <a:pt x="34" y="28"/>
                    </a:lnTo>
                    <a:lnTo>
                      <a:pt x="48" y="43"/>
                    </a:lnTo>
                    <a:lnTo>
                      <a:pt x="59" y="59"/>
                    </a:lnTo>
                    <a:lnTo>
                      <a:pt x="66" y="76"/>
                    </a:lnTo>
                    <a:lnTo>
                      <a:pt x="70" y="96"/>
                    </a:lnTo>
                    <a:lnTo>
                      <a:pt x="71" y="116"/>
                    </a:lnTo>
                    <a:lnTo>
                      <a:pt x="68" y="135"/>
                    </a:lnTo>
                    <a:lnTo>
                      <a:pt x="78" y="138"/>
                    </a:lnTo>
                    <a:lnTo>
                      <a:pt x="83" y="116"/>
                    </a:lnTo>
                    <a:lnTo>
                      <a:pt x="82" y="93"/>
                    </a:lnTo>
                    <a:lnTo>
                      <a:pt x="77" y="73"/>
                    </a:lnTo>
                    <a:lnTo>
                      <a:pt x="68" y="53"/>
                    </a:lnTo>
                    <a:lnTo>
                      <a:pt x="56" y="35"/>
                    </a:lnTo>
                    <a:lnTo>
                      <a:pt x="41" y="20"/>
                    </a:lnTo>
                    <a:lnTo>
                      <a:pt x="23" y="7"/>
                    </a:lnTo>
                    <a:lnTo>
                      <a:pt x="2"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0" name="Freeform 2080">
                <a:extLst>
                  <a:ext uri="{FF2B5EF4-FFF2-40B4-BE49-F238E27FC236}">
                    <a16:creationId xmlns:a16="http://schemas.microsoft.com/office/drawing/2014/main" id="{BD49963E-2D0F-E75F-7673-9415C6D076EF}"/>
                  </a:ext>
                </a:extLst>
              </p:cNvPr>
              <p:cNvSpPr>
                <a:spLocks/>
              </p:cNvSpPr>
              <p:nvPr/>
            </p:nvSpPr>
            <p:spPr bwMode="auto">
              <a:xfrm>
                <a:off x="4815" y="1986"/>
                <a:ext cx="46" cy="28"/>
              </a:xfrm>
              <a:custGeom>
                <a:avLst/>
                <a:gdLst>
                  <a:gd name="T0" fmla="*/ 12 w 138"/>
                  <a:gd name="T1" fmla="*/ 84 h 84"/>
                  <a:gd name="T2" fmla="*/ 19 w 138"/>
                  <a:gd name="T3" fmla="*/ 65 h 84"/>
                  <a:gd name="T4" fmla="*/ 28 w 138"/>
                  <a:gd name="T5" fmla="*/ 49 h 84"/>
                  <a:gd name="T6" fmla="*/ 43 w 138"/>
                  <a:gd name="T7" fmla="*/ 36 h 84"/>
                  <a:gd name="T8" fmla="*/ 59 w 138"/>
                  <a:gd name="T9" fmla="*/ 24 h 84"/>
                  <a:gd name="T10" fmla="*/ 76 w 138"/>
                  <a:gd name="T11" fmla="*/ 17 h 84"/>
                  <a:gd name="T12" fmla="*/ 96 w 138"/>
                  <a:gd name="T13" fmla="*/ 12 h 84"/>
                  <a:gd name="T14" fmla="*/ 116 w 138"/>
                  <a:gd name="T15" fmla="*/ 11 h 84"/>
                  <a:gd name="T16" fmla="*/ 136 w 138"/>
                  <a:gd name="T17" fmla="*/ 16 h 84"/>
                  <a:gd name="T18" fmla="*/ 138 w 138"/>
                  <a:gd name="T19" fmla="*/ 4 h 84"/>
                  <a:gd name="T20" fmla="*/ 116 w 138"/>
                  <a:gd name="T21" fmla="*/ 0 h 84"/>
                  <a:gd name="T22" fmla="*/ 93 w 138"/>
                  <a:gd name="T23" fmla="*/ 2 h 84"/>
                  <a:gd name="T24" fmla="*/ 73 w 138"/>
                  <a:gd name="T25" fmla="*/ 5 h 84"/>
                  <a:gd name="T26" fmla="*/ 53 w 138"/>
                  <a:gd name="T27" fmla="*/ 16 h 84"/>
                  <a:gd name="T28" fmla="*/ 35 w 138"/>
                  <a:gd name="T29" fmla="*/ 27 h 84"/>
                  <a:gd name="T30" fmla="*/ 20 w 138"/>
                  <a:gd name="T31" fmla="*/ 42 h 84"/>
                  <a:gd name="T32" fmla="*/ 7 w 138"/>
                  <a:gd name="T33" fmla="*/ 59 h 84"/>
                  <a:gd name="T34" fmla="*/ 0 w 138"/>
                  <a:gd name="T35" fmla="*/ 80 h 84"/>
                  <a:gd name="T36" fmla="*/ 12 w 138"/>
                  <a:gd name="T3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8" h="84">
                    <a:moveTo>
                      <a:pt x="12" y="84"/>
                    </a:moveTo>
                    <a:lnTo>
                      <a:pt x="19" y="65"/>
                    </a:lnTo>
                    <a:lnTo>
                      <a:pt x="28" y="49"/>
                    </a:lnTo>
                    <a:lnTo>
                      <a:pt x="43" y="36"/>
                    </a:lnTo>
                    <a:lnTo>
                      <a:pt x="59" y="24"/>
                    </a:lnTo>
                    <a:lnTo>
                      <a:pt x="76" y="17"/>
                    </a:lnTo>
                    <a:lnTo>
                      <a:pt x="96" y="12"/>
                    </a:lnTo>
                    <a:lnTo>
                      <a:pt x="116" y="11"/>
                    </a:lnTo>
                    <a:lnTo>
                      <a:pt x="136" y="16"/>
                    </a:lnTo>
                    <a:lnTo>
                      <a:pt x="138" y="4"/>
                    </a:lnTo>
                    <a:lnTo>
                      <a:pt x="116" y="0"/>
                    </a:lnTo>
                    <a:lnTo>
                      <a:pt x="93" y="2"/>
                    </a:lnTo>
                    <a:lnTo>
                      <a:pt x="73" y="5"/>
                    </a:lnTo>
                    <a:lnTo>
                      <a:pt x="53" y="16"/>
                    </a:lnTo>
                    <a:lnTo>
                      <a:pt x="35" y="27"/>
                    </a:lnTo>
                    <a:lnTo>
                      <a:pt x="20" y="42"/>
                    </a:lnTo>
                    <a:lnTo>
                      <a:pt x="7" y="59"/>
                    </a:lnTo>
                    <a:lnTo>
                      <a:pt x="0" y="80"/>
                    </a:lnTo>
                    <a:lnTo>
                      <a:pt x="12"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1" name="Freeform 2081">
                <a:extLst>
                  <a:ext uri="{FF2B5EF4-FFF2-40B4-BE49-F238E27FC236}">
                    <a16:creationId xmlns:a16="http://schemas.microsoft.com/office/drawing/2014/main" id="{736094AA-5C0A-D0D7-2E7A-CEAB323FEB97}"/>
                  </a:ext>
                </a:extLst>
              </p:cNvPr>
              <p:cNvSpPr>
                <a:spLocks/>
              </p:cNvSpPr>
              <p:nvPr/>
            </p:nvSpPr>
            <p:spPr bwMode="auto">
              <a:xfrm>
                <a:off x="4814" y="2012"/>
                <a:ext cx="28" cy="46"/>
              </a:xfrm>
              <a:custGeom>
                <a:avLst/>
                <a:gdLst>
                  <a:gd name="T0" fmla="*/ 84 w 84"/>
                  <a:gd name="T1" fmla="*/ 127 h 138"/>
                  <a:gd name="T2" fmla="*/ 66 w 84"/>
                  <a:gd name="T3" fmla="*/ 121 h 138"/>
                  <a:gd name="T4" fmla="*/ 48 w 84"/>
                  <a:gd name="T5" fmla="*/ 110 h 138"/>
                  <a:gd name="T6" fmla="*/ 36 w 84"/>
                  <a:gd name="T7" fmla="*/ 96 h 138"/>
                  <a:gd name="T8" fmla="*/ 24 w 84"/>
                  <a:gd name="T9" fmla="*/ 80 h 138"/>
                  <a:gd name="T10" fmla="*/ 16 w 84"/>
                  <a:gd name="T11" fmla="*/ 63 h 138"/>
                  <a:gd name="T12" fmla="*/ 13 w 84"/>
                  <a:gd name="T13" fmla="*/ 43 h 138"/>
                  <a:gd name="T14" fmla="*/ 11 w 84"/>
                  <a:gd name="T15" fmla="*/ 24 h 138"/>
                  <a:gd name="T16" fmla="*/ 16 w 84"/>
                  <a:gd name="T17" fmla="*/ 4 h 138"/>
                  <a:gd name="T18" fmla="*/ 4 w 84"/>
                  <a:gd name="T19" fmla="*/ 0 h 138"/>
                  <a:gd name="T20" fmla="*/ 0 w 84"/>
                  <a:gd name="T21" fmla="*/ 24 h 138"/>
                  <a:gd name="T22" fmla="*/ 1 w 84"/>
                  <a:gd name="T23" fmla="*/ 46 h 138"/>
                  <a:gd name="T24" fmla="*/ 5 w 84"/>
                  <a:gd name="T25" fmla="*/ 66 h 138"/>
                  <a:gd name="T26" fmla="*/ 16 w 84"/>
                  <a:gd name="T27" fmla="*/ 86 h 138"/>
                  <a:gd name="T28" fmla="*/ 27 w 84"/>
                  <a:gd name="T29" fmla="*/ 104 h 138"/>
                  <a:gd name="T30" fmla="*/ 42 w 84"/>
                  <a:gd name="T31" fmla="*/ 118 h 138"/>
                  <a:gd name="T32" fmla="*/ 61 w 84"/>
                  <a:gd name="T33" fmla="*/ 131 h 138"/>
                  <a:gd name="T34" fmla="*/ 82 w 84"/>
                  <a:gd name="T35" fmla="*/ 138 h 138"/>
                  <a:gd name="T36" fmla="*/ 84 w 84"/>
                  <a:gd name="T37" fmla="*/ 12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4" h="138">
                    <a:moveTo>
                      <a:pt x="84" y="127"/>
                    </a:moveTo>
                    <a:lnTo>
                      <a:pt x="66" y="121"/>
                    </a:lnTo>
                    <a:lnTo>
                      <a:pt x="48" y="110"/>
                    </a:lnTo>
                    <a:lnTo>
                      <a:pt x="36" y="96"/>
                    </a:lnTo>
                    <a:lnTo>
                      <a:pt x="24" y="80"/>
                    </a:lnTo>
                    <a:lnTo>
                      <a:pt x="16" y="63"/>
                    </a:lnTo>
                    <a:lnTo>
                      <a:pt x="13" y="43"/>
                    </a:lnTo>
                    <a:lnTo>
                      <a:pt x="11" y="24"/>
                    </a:lnTo>
                    <a:lnTo>
                      <a:pt x="16" y="4"/>
                    </a:lnTo>
                    <a:lnTo>
                      <a:pt x="4" y="0"/>
                    </a:lnTo>
                    <a:lnTo>
                      <a:pt x="0" y="24"/>
                    </a:lnTo>
                    <a:lnTo>
                      <a:pt x="1" y="46"/>
                    </a:lnTo>
                    <a:lnTo>
                      <a:pt x="5" y="66"/>
                    </a:lnTo>
                    <a:lnTo>
                      <a:pt x="16" y="86"/>
                    </a:lnTo>
                    <a:lnTo>
                      <a:pt x="27" y="104"/>
                    </a:lnTo>
                    <a:lnTo>
                      <a:pt x="42" y="118"/>
                    </a:lnTo>
                    <a:lnTo>
                      <a:pt x="61" y="131"/>
                    </a:lnTo>
                    <a:lnTo>
                      <a:pt x="82" y="138"/>
                    </a:lnTo>
                    <a:lnTo>
                      <a:pt x="84"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2" name="Freeform 2082">
                <a:extLst>
                  <a:ext uri="{FF2B5EF4-FFF2-40B4-BE49-F238E27FC236}">
                    <a16:creationId xmlns:a16="http://schemas.microsoft.com/office/drawing/2014/main" id="{34CDF028-90B6-11FD-E6D7-428913AB3DDD}"/>
                  </a:ext>
                </a:extLst>
              </p:cNvPr>
              <p:cNvSpPr>
                <a:spLocks/>
              </p:cNvSpPr>
              <p:nvPr/>
            </p:nvSpPr>
            <p:spPr bwMode="auto">
              <a:xfrm>
                <a:off x="4841" y="2032"/>
                <a:ext cx="45" cy="28"/>
              </a:xfrm>
              <a:custGeom>
                <a:avLst/>
                <a:gdLst>
                  <a:gd name="T0" fmla="*/ 125 w 135"/>
                  <a:gd name="T1" fmla="*/ 0 h 84"/>
                  <a:gd name="T2" fmla="*/ 118 w 135"/>
                  <a:gd name="T3" fmla="*/ 20 h 84"/>
                  <a:gd name="T4" fmla="*/ 107 w 135"/>
                  <a:gd name="T5" fmla="*/ 35 h 84"/>
                  <a:gd name="T6" fmla="*/ 93 w 135"/>
                  <a:gd name="T7" fmla="*/ 49 h 84"/>
                  <a:gd name="T8" fmla="*/ 78 w 135"/>
                  <a:gd name="T9" fmla="*/ 59 h 84"/>
                  <a:gd name="T10" fmla="*/ 61 w 135"/>
                  <a:gd name="T11" fmla="*/ 66 h 84"/>
                  <a:gd name="T12" fmla="*/ 41 w 135"/>
                  <a:gd name="T13" fmla="*/ 71 h 84"/>
                  <a:gd name="T14" fmla="*/ 22 w 135"/>
                  <a:gd name="T15" fmla="*/ 72 h 84"/>
                  <a:gd name="T16" fmla="*/ 2 w 135"/>
                  <a:gd name="T17" fmla="*/ 68 h 84"/>
                  <a:gd name="T18" fmla="*/ 0 w 135"/>
                  <a:gd name="T19" fmla="*/ 79 h 84"/>
                  <a:gd name="T20" fmla="*/ 22 w 135"/>
                  <a:gd name="T21" fmla="*/ 84 h 84"/>
                  <a:gd name="T22" fmla="*/ 44 w 135"/>
                  <a:gd name="T23" fmla="*/ 83 h 84"/>
                  <a:gd name="T24" fmla="*/ 63 w 135"/>
                  <a:gd name="T25" fmla="*/ 78 h 84"/>
                  <a:gd name="T26" fmla="*/ 83 w 135"/>
                  <a:gd name="T27" fmla="*/ 68 h 84"/>
                  <a:gd name="T28" fmla="*/ 101 w 135"/>
                  <a:gd name="T29" fmla="*/ 57 h 84"/>
                  <a:gd name="T30" fmla="*/ 116 w 135"/>
                  <a:gd name="T31" fmla="*/ 42 h 84"/>
                  <a:gd name="T32" fmla="*/ 128 w 135"/>
                  <a:gd name="T33" fmla="*/ 24 h 84"/>
                  <a:gd name="T34" fmla="*/ 135 w 135"/>
                  <a:gd name="T35" fmla="*/ 3 h 84"/>
                  <a:gd name="T36" fmla="*/ 125 w 135"/>
                  <a:gd name="T3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84">
                    <a:moveTo>
                      <a:pt x="125" y="0"/>
                    </a:moveTo>
                    <a:lnTo>
                      <a:pt x="118" y="20"/>
                    </a:lnTo>
                    <a:lnTo>
                      <a:pt x="107" y="35"/>
                    </a:lnTo>
                    <a:lnTo>
                      <a:pt x="93" y="49"/>
                    </a:lnTo>
                    <a:lnTo>
                      <a:pt x="78" y="59"/>
                    </a:lnTo>
                    <a:lnTo>
                      <a:pt x="61" y="66"/>
                    </a:lnTo>
                    <a:lnTo>
                      <a:pt x="41" y="71"/>
                    </a:lnTo>
                    <a:lnTo>
                      <a:pt x="22" y="72"/>
                    </a:lnTo>
                    <a:lnTo>
                      <a:pt x="2" y="68"/>
                    </a:lnTo>
                    <a:lnTo>
                      <a:pt x="0" y="79"/>
                    </a:lnTo>
                    <a:lnTo>
                      <a:pt x="22" y="84"/>
                    </a:lnTo>
                    <a:lnTo>
                      <a:pt x="44" y="83"/>
                    </a:lnTo>
                    <a:lnTo>
                      <a:pt x="63" y="78"/>
                    </a:lnTo>
                    <a:lnTo>
                      <a:pt x="83" y="68"/>
                    </a:lnTo>
                    <a:lnTo>
                      <a:pt x="101" y="57"/>
                    </a:lnTo>
                    <a:lnTo>
                      <a:pt x="116" y="42"/>
                    </a:lnTo>
                    <a:lnTo>
                      <a:pt x="128" y="24"/>
                    </a:lnTo>
                    <a:lnTo>
                      <a:pt x="135" y="3"/>
                    </a:lnTo>
                    <a:lnTo>
                      <a:pt x="1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3" name="Freeform 2083">
                <a:extLst>
                  <a:ext uri="{FF2B5EF4-FFF2-40B4-BE49-F238E27FC236}">
                    <a16:creationId xmlns:a16="http://schemas.microsoft.com/office/drawing/2014/main" id="{9CD03E0C-1D71-717B-31A8-7BF41D52B1E1}"/>
                  </a:ext>
                </a:extLst>
              </p:cNvPr>
              <p:cNvSpPr>
                <a:spLocks/>
              </p:cNvSpPr>
              <p:nvPr/>
            </p:nvSpPr>
            <p:spPr bwMode="auto">
              <a:xfrm>
                <a:off x="4541" y="2038"/>
                <a:ext cx="70" cy="70"/>
              </a:xfrm>
              <a:custGeom>
                <a:avLst/>
                <a:gdLst>
                  <a:gd name="T0" fmla="*/ 117 w 211"/>
                  <a:gd name="T1" fmla="*/ 0 h 210"/>
                  <a:gd name="T2" fmla="*/ 96 w 211"/>
                  <a:gd name="T3" fmla="*/ 0 h 210"/>
                  <a:gd name="T4" fmla="*/ 74 w 211"/>
                  <a:gd name="T5" fmla="*/ 4 h 210"/>
                  <a:gd name="T6" fmla="*/ 56 w 211"/>
                  <a:gd name="T7" fmla="*/ 12 h 210"/>
                  <a:gd name="T8" fmla="*/ 39 w 211"/>
                  <a:gd name="T9" fmla="*/ 24 h 210"/>
                  <a:gd name="T10" fmla="*/ 25 w 211"/>
                  <a:gd name="T11" fmla="*/ 38 h 210"/>
                  <a:gd name="T12" fmla="*/ 13 w 211"/>
                  <a:gd name="T13" fmla="*/ 56 h 210"/>
                  <a:gd name="T14" fmla="*/ 5 w 211"/>
                  <a:gd name="T15" fmla="*/ 73 h 210"/>
                  <a:gd name="T16" fmla="*/ 0 w 211"/>
                  <a:gd name="T17" fmla="*/ 96 h 210"/>
                  <a:gd name="T18" fmla="*/ 0 w 211"/>
                  <a:gd name="T19" fmla="*/ 117 h 210"/>
                  <a:gd name="T20" fmla="*/ 5 w 211"/>
                  <a:gd name="T21" fmla="*/ 137 h 210"/>
                  <a:gd name="T22" fmla="*/ 12 w 211"/>
                  <a:gd name="T23" fmla="*/ 156 h 210"/>
                  <a:gd name="T24" fmla="*/ 23 w 211"/>
                  <a:gd name="T25" fmla="*/ 172 h 210"/>
                  <a:gd name="T26" fmla="*/ 37 w 211"/>
                  <a:gd name="T27" fmla="*/ 187 h 210"/>
                  <a:gd name="T28" fmla="*/ 54 w 211"/>
                  <a:gd name="T29" fmla="*/ 197 h 210"/>
                  <a:gd name="T30" fmla="*/ 74 w 211"/>
                  <a:gd name="T31" fmla="*/ 207 h 210"/>
                  <a:gd name="T32" fmla="*/ 95 w 211"/>
                  <a:gd name="T33" fmla="*/ 210 h 210"/>
                  <a:gd name="T34" fmla="*/ 116 w 211"/>
                  <a:gd name="T35" fmla="*/ 210 h 210"/>
                  <a:gd name="T36" fmla="*/ 137 w 211"/>
                  <a:gd name="T37" fmla="*/ 208 h 210"/>
                  <a:gd name="T38" fmla="*/ 156 w 211"/>
                  <a:gd name="T39" fmla="*/ 200 h 210"/>
                  <a:gd name="T40" fmla="*/ 172 w 211"/>
                  <a:gd name="T41" fmla="*/ 188 h 210"/>
                  <a:gd name="T42" fmla="*/ 187 w 211"/>
                  <a:gd name="T43" fmla="*/ 174 h 210"/>
                  <a:gd name="T44" fmla="*/ 198 w 211"/>
                  <a:gd name="T45" fmla="*/ 156 h 210"/>
                  <a:gd name="T46" fmla="*/ 206 w 211"/>
                  <a:gd name="T47" fmla="*/ 138 h 210"/>
                  <a:gd name="T48" fmla="*/ 211 w 211"/>
                  <a:gd name="T49" fmla="*/ 117 h 210"/>
                  <a:gd name="T50" fmla="*/ 211 w 211"/>
                  <a:gd name="T51" fmla="*/ 96 h 210"/>
                  <a:gd name="T52" fmla="*/ 206 w 211"/>
                  <a:gd name="T53" fmla="*/ 76 h 210"/>
                  <a:gd name="T54" fmla="*/ 198 w 211"/>
                  <a:gd name="T55" fmla="*/ 56 h 210"/>
                  <a:gd name="T56" fmla="*/ 188 w 211"/>
                  <a:gd name="T57" fmla="*/ 38 h 210"/>
                  <a:gd name="T58" fmla="*/ 174 w 211"/>
                  <a:gd name="T59" fmla="*/ 24 h 210"/>
                  <a:gd name="T60" fmla="*/ 157 w 211"/>
                  <a:gd name="T61" fmla="*/ 12 h 210"/>
                  <a:gd name="T62" fmla="*/ 137 w 211"/>
                  <a:gd name="T63" fmla="*/ 4 h 210"/>
                  <a:gd name="T64" fmla="*/ 117 w 211"/>
                  <a:gd name="T65"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0">
                    <a:moveTo>
                      <a:pt x="117" y="0"/>
                    </a:moveTo>
                    <a:lnTo>
                      <a:pt x="96" y="0"/>
                    </a:lnTo>
                    <a:lnTo>
                      <a:pt x="74" y="4"/>
                    </a:lnTo>
                    <a:lnTo>
                      <a:pt x="56" y="12"/>
                    </a:lnTo>
                    <a:lnTo>
                      <a:pt x="39" y="24"/>
                    </a:lnTo>
                    <a:lnTo>
                      <a:pt x="25" y="38"/>
                    </a:lnTo>
                    <a:lnTo>
                      <a:pt x="13" y="56"/>
                    </a:lnTo>
                    <a:lnTo>
                      <a:pt x="5" y="73"/>
                    </a:lnTo>
                    <a:lnTo>
                      <a:pt x="0" y="96"/>
                    </a:lnTo>
                    <a:lnTo>
                      <a:pt x="0" y="117"/>
                    </a:lnTo>
                    <a:lnTo>
                      <a:pt x="5" y="137"/>
                    </a:lnTo>
                    <a:lnTo>
                      <a:pt x="12" y="156"/>
                    </a:lnTo>
                    <a:lnTo>
                      <a:pt x="23" y="172"/>
                    </a:lnTo>
                    <a:lnTo>
                      <a:pt x="37" y="187"/>
                    </a:lnTo>
                    <a:lnTo>
                      <a:pt x="54" y="197"/>
                    </a:lnTo>
                    <a:lnTo>
                      <a:pt x="74" y="207"/>
                    </a:lnTo>
                    <a:lnTo>
                      <a:pt x="95" y="210"/>
                    </a:lnTo>
                    <a:lnTo>
                      <a:pt x="116" y="210"/>
                    </a:lnTo>
                    <a:lnTo>
                      <a:pt x="137" y="208"/>
                    </a:lnTo>
                    <a:lnTo>
                      <a:pt x="156" y="200"/>
                    </a:lnTo>
                    <a:lnTo>
                      <a:pt x="172" y="188"/>
                    </a:lnTo>
                    <a:lnTo>
                      <a:pt x="187" y="174"/>
                    </a:lnTo>
                    <a:lnTo>
                      <a:pt x="198" y="156"/>
                    </a:lnTo>
                    <a:lnTo>
                      <a:pt x="206" y="138"/>
                    </a:lnTo>
                    <a:lnTo>
                      <a:pt x="211" y="117"/>
                    </a:lnTo>
                    <a:lnTo>
                      <a:pt x="211" y="96"/>
                    </a:lnTo>
                    <a:lnTo>
                      <a:pt x="206" y="76"/>
                    </a:lnTo>
                    <a:lnTo>
                      <a:pt x="198" y="56"/>
                    </a:lnTo>
                    <a:lnTo>
                      <a:pt x="188" y="38"/>
                    </a:lnTo>
                    <a:lnTo>
                      <a:pt x="174" y="24"/>
                    </a:lnTo>
                    <a:lnTo>
                      <a:pt x="157" y="12"/>
                    </a:lnTo>
                    <a:lnTo>
                      <a:pt x="137" y="4"/>
                    </a:lnTo>
                    <a:lnTo>
                      <a:pt x="117" y="0"/>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4" name="Freeform 2084">
                <a:extLst>
                  <a:ext uri="{FF2B5EF4-FFF2-40B4-BE49-F238E27FC236}">
                    <a16:creationId xmlns:a16="http://schemas.microsoft.com/office/drawing/2014/main" id="{860591FB-7F10-9A69-9C29-FE5DAA0988AF}"/>
                  </a:ext>
                </a:extLst>
              </p:cNvPr>
              <p:cNvSpPr>
                <a:spLocks/>
              </p:cNvSpPr>
              <p:nvPr/>
            </p:nvSpPr>
            <p:spPr bwMode="auto">
              <a:xfrm>
                <a:off x="4539" y="2037"/>
                <a:ext cx="41" cy="33"/>
              </a:xfrm>
              <a:custGeom>
                <a:avLst/>
                <a:gdLst>
                  <a:gd name="T0" fmla="*/ 11 w 122"/>
                  <a:gd name="T1" fmla="*/ 101 h 101"/>
                  <a:gd name="T2" fmla="*/ 15 w 122"/>
                  <a:gd name="T3" fmla="*/ 81 h 101"/>
                  <a:gd name="T4" fmla="*/ 23 w 122"/>
                  <a:gd name="T5" fmla="*/ 63 h 101"/>
                  <a:gd name="T6" fmla="*/ 34 w 122"/>
                  <a:gd name="T7" fmla="*/ 49 h 101"/>
                  <a:gd name="T8" fmla="*/ 48 w 122"/>
                  <a:gd name="T9" fmla="*/ 35 h 101"/>
                  <a:gd name="T10" fmla="*/ 63 w 122"/>
                  <a:gd name="T11" fmla="*/ 23 h 101"/>
                  <a:gd name="T12" fmla="*/ 81 w 122"/>
                  <a:gd name="T13" fmla="*/ 16 h 101"/>
                  <a:gd name="T14" fmla="*/ 101 w 122"/>
                  <a:gd name="T15" fmla="*/ 12 h 101"/>
                  <a:gd name="T16" fmla="*/ 122 w 122"/>
                  <a:gd name="T17" fmla="*/ 12 h 101"/>
                  <a:gd name="T18" fmla="*/ 122 w 122"/>
                  <a:gd name="T19" fmla="*/ 0 h 101"/>
                  <a:gd name="T20" fmla="*/ 101 w 122"/>
                  <a:gd name="T21" fmla="*/ 0 h 101"/>
                  <a:gd name="T22" fmla="*/ 79 w 122"/>
                  <a:gd name="T23" fmla="*/ 5 h 101"/>
                  <a:gd name="T24" fmla="*/ 59 w 122"/>
                  <a:gd name="T25" fmla="*/ 15 h 101"/>
                  <a:gd name="T26" fmla="*/ 40 w 122"/>
                  <a:gd name="T27" fmla="*/ 26 h 101"/>
                  <a:gd name="T28" fmla="*/ 26 w 122"/>
                  <a:gd name="T29" fmla="*/ 40 h 101"/>
                  <a:gd name="T30" fmla="*/ 14 w 122"/>
                  <a:gd name="T31" fmla="*/ 57 h 101"/>
                  <a:gd name="T32" fmla="*/ 4 w 122"/>
                  <a:gd name="T33" fmla="*/ 78 h 101"/>
                  <a:gd name="T34" fmla="*/ 0 w 122"/>
                  <a:gd name="T35" fmla="*/ 101 h 101"/>
                  <a:gd name="T36" fmla="*/ 11 w 122"/>
                  <a:gd name="T3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1">
                    <a:moveTo>
                      <a:pt x="11" y="101"/>
                    </a:moveTo>
                    <a:lnTo>
                      <a:pt x="15" y="81"/>
                    </a:lnTo>
                    <a:lnTo>
                      <a:pt x="23" y="63"/>
                    </a:lnTo>
                    <a:lnTo>
                      <a:pt x="34" y="49"/>
                    </a:lnTo>
                    <a:lnTo>
                      <a:pt x="48" y="35"/>
                    </a:lnTo>
                    <a:lnTo>
                      <a:pt x="63" y="23"/>
                    </a:lnTo>
                    <a:lnTo>
                      <a:pt x="81" y="16"/>
                    </a:lnTo>
                    <a:lnTo>
                      <a:pt x="101" y="12"/>
                    </a:lnTo>
                    <a:lnTo>
                      <a:pt x="122" y="12"/>
                    </a:lnTo>
                    <a:lnTo>
                      <a:pt x="122" y="0"/>
                    </a:lnTo>
                    <a:lnTo>
                      <a:pt x="101" y="0"/>
                    </a:lnTo>
                    <a:lnTo>
                      <a:pt x="79" y="5"/>
                    </a:lnTo>
                    <a:lnTo>
                      <a:pt x="59" y="15"/>
                    </a:lnTo>
                    <a:lnTo>
                      <a:pt x="40" y="26"/>
                    </a:lnTo>
                    <a:lnTo>
                      <a:pt x="26" y="40"/>
                    </a:lnTo>
                    <a:lnTo>
                      <a:pt x="14" y="57"/>
                    </a:lnTo>
                    <a:lnTo>
                      <a:pt x="4" y="78"/>
                    </a:lnTo>
                    <a:lnTo>
                      <a:pt x="0" y="101"/>
                    </a:lnTo>
                    <a:lnTo>
                      <a:pt x="11"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5" name="Freeform 2085">
                <a:extLst>
                  <a:ext uri="{FF2B5EF4-FFF2-40B4-BE49-F238E27FC236}">
                    <a16:creationId xmlns:a16="http://schemas.microsoft.com/office/drawing/2014/main" id="{8BC8D972-37A6-DC03-1E38-7B8F8460C4E1}"/>
                  </a:ext>
                </a:extLst>
              </p:cNvPr>
              <p:cNvSpPr>
                <a:spLocks/>
              </p:cNvSpPr>
              <p:nvPr/>
            </p:nvSpPr>
            <p:spPr bwMode="auto">
              <a:xfrm>
                <a:off x="4539" y="2070"/>
                <a:ext cx="33" cy="41"/>
              </a:xfrm>
              <a:custGeom>
                <a:avLst/>
                <a:gdLst>
                  <a:gd name="T0" fmla="*/ 100 w 100"/>
                  <a:gd name="T1" fmla="*/ 110 h 121"/>
                  <a:gd name="T2" fmla="*/ 80 w 100"/>
                  <a:gd name="T3" fmla="*/ 105 h 121"/>
                  <a:gd name="T4" fmla="*/ 63 w 100"/>
                  <a:gd name="T5" fmla="*/ 98 h 121"/>
                  <a:gd name="T6" fmla="*/ 47 w 100"/>
                  <a:gd name="T7" fmla="*/ 86 h 121"/>
                  <a:gd name="T8" fmla="*/ 33 w 100"/>
                  <a:gd name="T9" fmla="*/ 72 h 121"/>
                  <a:gd name="T10" fmla="*/ 24 w 100"/>
                  <a:gd name="T11" fmla="*/ 58 h 121"/>
                  <a:gd name="T12" fmla="*/ 15 w 100"/>
                  <a:gd name="T13" fmla="*/ 39 h 121"/>
                  <a:gd name="T14" fmla="*/ 12 w 100"/>
                  <a:gd name="T15" fmla="*/ 21 h 121"/>
                  <a:gd name="T16" fmla="*/ 12 w 100"/>
                  <a:gd name="T17" fmla="*/ 0 h 121"/>
                  <a:gd name="T18" fmla="*/ 0 w 100"/>
                  <a:gd name="T19" fmla="*/ 0 h 121"/>
                  <a:gd name="T20" fmla="*/ 0 w 100"/>
                  <a:gd name="T21" fmla="*/ 21 h 121"/>
                  <a:gd name="T22" fmla="*/ 5 w 100"/>
                  <a:gd name="T23" fmla="*/ 43 h 121"/>
                  <a:gd name="T24" fmla="*/ 12 w 100"/>
                  <a:gd name="T25" fmla="*/ 64 h 121"/>
                  <a:gd name="T26" fmla="*/ 25 w 100"/>
                  <a:gd name="T27" fmla="*/ 82 h 121"/>
                  <a:gd name="T28" fmla="*/ 39 w 100"/>
                  <a:gd name="T29" fmla="*/ 94 h 121"/>
                  <a:gd name="T30" fmla="*/ 56 w 100"/>
                  <a:gd name="T31" fmla="*/ 106 h 121"/>
                  <a:gd name="T32" fmla="*/ 76 w 100"/>
                  <a:gd name="T33" fmla="*/ 117 h 121"/>
                  <a:gd name="T34" fmla="*/ 100 w 100"/>
                  <a:gd name="T35" fmla="*/ 121 h 121"/>
                  <a:gd name="T36" fmla="*/ 100 w 100"/>
                  <a:gd name="T37" fmla="*/ 11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121">
                    <a:moveTo>
                      <a:pt x="100" y="110"/>
                    </a:moveTo>
                    <a:lnTo>
                      <a:pt x="80" y="105"/>
                    </a:lnTo>
                    <a:lnTo>
                      <a:pt x="63" y="98"/>
                    </a:lnTo>
                    <a:lnTo>
                      <a:pt x="47" y="86"/>
                    </a:lnTo>
                    <a:lnTo>
                      <a:pt x="33" y="72"/>
                    </a:lnTo>
                    <a:lnTo>
                      <a:pt x="24" y="58"/>
                    </a:lnTo>
                    <a:lnTo>
                      <a:pt x="15" y="39"/>
                    </a:lnTo>
                    <a:lnTo>
                      <a:pt x="12" y="21"/>
                    </a:lnTo>
                    <a:lnTo>
                      <a:pt x="12" y="0"/>
                    </a:lnTo>
                    <a:lnTo>
                      <a:pt x="0" y="0"/>
                    </a:lnTo>
                    <a:lnTo>
                      <a:pt x="0" y="21"/>
                    </a:lnTo>
                    <a:lnTo>
                      <a:pt x="5" y="43"/>
                    </a:lnTo>
                    <a:lnTo>
                      <a:pt x="12" y="64"/>
                    </a:lnTo>
                    <a:lnTo>
                      <a:pt x="25" y="82"/>
                    </a:lnTo>
                    <a:lnTo>
                      <a:pt x="39" y="94"/>
                    </a:lnTo>
                    <a:lnTo>
                      <a:pt x="56" y="106"/>
                    </a:lnTo>
                    <a:lnTo>
                      <a:pt x="76" y="117"/>
                    </a:lnTo>
                    <a:lnTo>
                      <a:pt x="100" y="121"/>
                    </a:lnTo>
                    <a:lnTo>
                      <a:pt x="100"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8647" name="Freeform 2087">
              <a:extLst>
                <a:ext uri="{FF2B5EF4-FFF2-40B4-BE49-F238E27FC236}">
                  <a16:creationId xmlns:a16="http://schemas.microsoft.com/office/drawing/2014/main" id="{85E6AF21-8369-9BD9-0A8D-735CC179C48B}"/>
                </a:ext>
              </a:extLst>
            </p:cNvPr>
            <p:cNvSpPr>
              <a:spLocks/>
            </p:cNvSpPr>
            <p:nvPr/>
          </p:nvSpPr>
          <p:spPr bwMode="auto">
            <a:xfrm>
              <a:off x="4572" y="2078"/>
              <a:ext cx="41" cy="33"/>
            </a:xfrm>
            <a:custGeom>
              <a:avLst/>
              <a:gdLst>
                <a:gd name="T0" fmla="*/ 111 w 122"/>
                <a:gd name="T1" fmla="*/ 0 h 99"/>
                <a:gd name="T2" fmla="*/ 106 w 122"/>
                <a:gd name="T3" fmla="*/ 20 h 99"/>
                <a:gd name="T4" fmla="*/ 99 w 122"/>
                <a:gd name="T5" fmla="*/ 36 h 99"/>
                <a:gd name="T6" fmla="*/ 88 w 122"/>
                <a:gd name="T7" fmla="*/ 53 h 99"/>
                <a:gd name="T8" fmla="*/ 74 w 122"/>
                <a:gd name="T9" fmla="*/ 67 h 99"/>
                <a:gd name="T10" fmla="*/ 58 w 122"/>
                <a:gd name="T11" fmla="*/ 77 h 99"/>
                <a:gd name="T12" fmla="*/ 41 w 122"/>
                <a:gd name="T13" fmla="*/ 84 h 99"/>
                <a:gd name="T14" fmla="*/ 21 w 122"/>
                <a:gd name="T15" fmla="*/ 88 h 99"/>
                <a:gd name="T16" fmla="*/ 0 w 122"/>
                <a:gd name="T17" fmla="*/ 88 h 99"/>
                <a:gd name="T18" fmla="*/ 0 w 122"/>
                <a:gd name="T19" fmla="*/ 99 h 99"/>
                <a:gd name="T20" fmla="*/ 21 w 122"/>
                <a:gd name="T21" fmla="*/ 99 h 99"/>
                <a:gd name="T22" fmla="*/ 44 w 122"/>
                <a:gd name="T23" fmla="*/ 96 h 99"/>
                <a:gd name="T24" fmla="*/ 63 w 122"/>
                <a:gd name="T25" fmla="*/ 86 h 99"/>
                <a:gd name="T26" fmla="*/ 82 w 122"/>
                <a:gd name="T27" fmla="*/ 75 h 99"/>
                <a:gd name="T28" fmla="*/ 96 w 122"/>
                <a:gd name="T29" fmla="*/ 60 h 99"/>
                <a:gd name="T30" fmla="*/ 108 w 122"/>
                <a:gd name="T31" fmla="*/ 42 h 99"/>
                <a:gd name="T32" fmla="*/ 118 w 122"/>
                <a:gd name="T33" fmla="*/ 22 h 99"/>
                <a:gd name="T34" fmla="*/ 122 w 122"/>
                <a:gd name="T35" fmla="*/ 0 h 99"/>
                <a:gd name="T36" fmla="*/ 111 w 122"/>
                <a:gd name="T3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99">
                  <a:moveTo>
                    <a:pt x="111" y="0"/>
                  </a:moveTo>
                  <a:lnTo>
                    <a:pt x="106" y="20"/>
                  </a:lnTo>
                  <a:lnTo>
                    <a:pt x="99" y="36"/>
                  </a:lnTo>
                  <a:lnTo>
                    <a:pt x="88" y="53"/>
                  </a:lnTo>
                  <a:lnTo>
                    <a:pt x="74" y="67"/>
                  </a:lnTo>
                  <a:lnTo>
                    <a:pt x="58" y="77"/>
                  </a:lnTo>
                  <a:lnTo>
                    <a:pt x="41" y="84"/>
                  </a:lnTo>
                  <a:lnTo>
                    <a:pt x="21" y="88"/>
                  </a:lnTo>
                  <a:lnTo>
                    <a:pt x="0" y="88"/>
                  </a:lnTo>
                  <a:lnTo>
                    <a:pt x="0" y="99"/>
                  </a:lnTo>
                  <a:lnTo>
                    <a:pt x="21" y="99"/>
                  </a:lnTo>
                  <a:lnTo>
                    <a:pt x="44" y="96"/>
                  </a:lnTo>
                  <a:lnTo>
                    <a:pt x="63" y="86"/>
                  </a:lnTo>
                  <a:lnTo>
                    <a:pt x="82" y="75"/>
                  </a:lnTo>
                  <a:lnTo>
                    <a:pt x="96" y="60"/>
                  </a:lnTo>
                  <a:lnTo>
                    <a:pt x="108" y="42"/>
                  </a:lnTo>
                  <a:lnTo>
                    <a:pt x="118" y="22"/>
                  </a:lnTo>
                  <a:lnTo>
                    <a:pt x="122" y="0"/>
                  </a:lnTo>
                  <a:lnTo>
                    <a:pt x="1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8" name="Freeform 2088">
              <a:extLst>
                <a:ext uri="{FF2B5EF4-FFF2-40B4-BE49-F238E27FC236}">
                  <a16:creationId xmlns:a16="http://schemas.microsoft.com/office/drawing/2014/main" id="{070EF2ED-62E5-F85B-BFF5-4BA07AEA4D5B}"/>
                </a:ext>
              </a:extLst>
            </p:cNvPr>
            <p:cNvSpPr>
              <a:spLocks/>
            </p:cNvSpPr>
            <p:nvPr/>
          </p:nvSpPr>
          <p:spPr bwMode="auto">
            <a:xfrm>
              <a:off x="4580" y="2037"/>
              <a:ext cx="33" cy="40"/>
            </a:xfrm>
            <a:custGeom>
              <a:avLst/>
              <a:gdLst>
                <a:gd name="T0" fmla="*/ 0 w 100"/>
                <a:gd name="T1" fmla="*/ 12 h 122"/>
                <a:gd name="T2" fmla="*/ 19 w 100"/>
                <a:gd name="T3" fmla="*/ 15 h 122"/>
                <a:gd name="T4" fmla="*/ 38 w 100"/>
                <a:gd name="T5" fmla="*/ 25 h 122"/>
                <a:gd name="T6" fmla="*/ 53 w 100"/>
                <a:gd name="T7" fmla="*/ 34 h 122"/>
                <a:gd name="T8" fmla="*/ 67 w 100"/>
                <a:gd name="T9" fmla="*/ 47 h 122"/>
                <a:gd name="T10" fmla="*/ 75 w 100"/>
                <a:gd name="T11" fmla="*/ 63 h 122"/>
                <a:gd name="T12" fmla="*/ 83 w 100"/>
                <a:gd name="T13" fmla="*/ 82 h 122"/>
                <a:gd name="T14" fmla="*/ 88 w 100"/>
                <a:gd name="T15" fmla="*/ 101 h 122"/>
                <a:gd name="T16" fmla="*/ 88 w 100"/>
                <a:gd name="T17" fmla="*/ 122 h 122"/>
                <a:gd name="T18" fmla="*/ 100 w 100"/>
                <a:gd name="T19" fmla="*/ 122 h 122"/>
                <a:gd name="T20" fmla="*/ 100 w 100"/>
                <a:gd name="T21" fmla="*/ 101 h 122"/>
                <a:gd name="T22" fmla="*/ 95 w 100"/>
                <a:gd name="T23" fmla="*/ 80 h 122"/>
                <a:gd name="T24" fmla="*/ 87 w 100"/>
                <a:gd name="T25" fmla="*/ 58 h 122"/>
                <a:gd name="T26" fmla="*/ 75 w 100"/>
                <a:gd name="T27" fmla="*/ 41 h 122"/>
                <a:gd name="T28" fmla="*/ 61 w 100"/>
                <a:gd name="T29" fmla="*/ 26 h 122"/>
                <a:gd name="T30" fmla="*/ 43 w 100"/>
                <a:gd name="T31" fmla="*/ 13 h 122"/>
                <a:gd name="T32" fmla="*/ 22 w 100"/>
                <a:gd name="T33" fmla="*/ 5 h 122"/>
                <a:gd name="T34" fmla="*/ 0 w 100"/>
                <a:gd name="T35" fmla="*/ 0 h 122"/>
                <a:gd name="T36" fmla="*/ 0 w 100"/>
                <a:gd name="T37" fmla="*/ 1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122">
                  <a:moveTo>
                    <a:pt x="0" y="12"/>
                  </a:moveTo>
                  <a:lnTo>
                    <a:pt x="19" y="15"/>
                  </a:lnTo>
                  <a:lnTo>
                    <a:pt x="38" y="25"/>
                  </a:lnTo>
                  <a:lnTo>
                    <a:pt x="53" y="34"/>
                  </a:lnTo>
                  <a:lnTo>
                    <a:pt x="67" y="47"/>
                  </a:lnTo>
                  <a:lnTo>
                    <a:pt x="75" y="63"/>
                  </a:lnTo>
                  <a:lnTo>
                    <a:pt x="83" y="82"/>
                  </a:lnTo>
                  <a:lnTo>
                    <a:pt x="88" y="101"/>
                  </a:lnTo>
                  <a:lnTo>
                    <a:pt x="88" y="122"/>
                  </a:lnTo>
                  <a:lnTo>
                    <a:pt x="100" y="122"/>
                  </a:lnTo>
                  <a:lnTo>
                    <a:pt x="100" y="101"/>
                  </a:lnTo>
                  <a:lnTo>
                    <a:pt x="95" y="80"/>
                  </a:lnTo>
                  <a:lnTo>
                    <a:pt x="87" y="58"/>
                  </a:lnTo>
                  <a:lnTo>
                    <a:pt x="75" y="41"/>
                  </a:lnTo>
                  <a:lnTo>
                    <a:pt x="61" y="26"/>
                  </a:lnTo>
                  <a:lnTo>
                    <a:pt x="43" y="13"/>
                  </a:lnTo>
                  <a:lnTo>
                    <a:pt x="22" y="5"/>
                  </a:lnTo>
                  <a:lnTo>
                    <a:pt x="0"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49" name="Freeform 2089">
              <a:extLst>
                <a:ext uri="{FF2B5EF4-FFF2-40B4-BE49-F238E27FC236}">
                  <a16:creationId xmlns:a16="http://schemas.microsoft.com/office/drawing/2014/main" id="{073984D2-DDE4-EF39-4735-72D14157F40D}"/>
                </a:ext>
              </a:extLst>
            </p:cNvPr>
            <p:cNvSpPr>
              <a:spLocks/>
            </p:cNvSpPr>
            <p:nvPr/>
          </p:nvSpPr>
          <p:spPr bwMode="auto">
            <a:xfrm>
              <a:off x="4632" y="1972"/>
              <a:ext cx="71" cy="70"/>
            </a:xfrm>
            <a:custGeom>
              <a:avLst/>
              <a:gdLst>
                <a:gd name="T0" fmla="*/ 191 w 213"/>
                <a:gd name="T1" fmla="*/ 42 h 211"/>
                <a:gd name="T2" fmla="*/ 177 w 213"/>
                <a:gd name="T3" fmla="*/ 27 h 211"/>
                <a:gd name="T4" fmla="*/ 159 w 213"/>
                <a:gd name="T5" fmla="*/ 14 h 211"/>
                <a:gd name="T6" fmla="*/ 139 w 213"/>
                <a:gd name="T7" fmla="*/ 5 h 211"/>
                <a:gd name="T8" fmla="*/ 122 w 213"/>
                <a:gd name="T9" fmla="*/ 1 h 211"/>
                <a:gd name="T10" fmla="*/ 100 w 213"/>
                <a:gd name="T11" fmla="*/ 0 h 211"/>
                <a:gd name="T12" fmla="*/ 80 w 213"/>
                <a:gd name="T13" fmla="*/ 3 h 211"/>
                <a:gd name="T14" fmla="*/ 61 w 213"/>
                <a:gd name="T15" fmla="*/ 9 h 211"/>
                <a:gd name="T16" fmla="*/ 42 w 213"/>
                <a:gd name="T17" fmla="*/ 21 h 211"/>
                <a:gd name="T18" fmla="*/ 26 w 213"/>
                <a:gd name="T19" fmla="*/ 35 h 211"/>
                <a:gd name="T20" fmla="*/ 15 w 213"/>
                <a:gd name="T21" fmla="*/ 52 h 211"/>
                <a:gd name="T22" fmla="*/ 6 w 213"/>
                <a:gd name="T23" fmla="*/ 72 h 211"/>
                <a:gd name="T24" fmla="*/ 2 w 213"/>
                <a:gd name="T25" fmla="*/ 91 h 211"/>
                <a:gd name="T26" fmla="*/ 0 w 213"/>
                <a:gd name="T27" fmla="*/ 112 h 211"/>
                <a:gd name="T28" fmla="*/ 4 w 213"/>
                <a:gd name="T29" fmla="*/ 132 h 211"/>
                <a:gd name="T30" fmla="*/ 9 w 213"/>
                <a:gd name="T31" fmla="*/ 152 h 211"/>
                <a:gd name="T32" fmla="*/ 21 w 213"/>
                <a:gd name="T33" fmla="*/ 169 h 211"/>
                <a:gd name="T34" fmla="*/ 34 w 213"/>
                <a:gd name="T35" fmla="*/ 186 h 211"/>
                <a:gd name="T36" fmla="*/ 52 w 213"/>
                <a:gd name="T37" fmla="*/ 197 h 211"/>
                <a:gd name="T38" fmla="*/ 72 w 213"/>
                <a:gd name="T39" fmla="*/ 206 h 211"/>
                <a:gd name="T40" fmla="*/ 91 w 213"/>
                <a:gd name="T41" fmla="*/ 210 h 211"/>
                <a:gd name="T42" fmla="*/ 111 w 213"/>
                <a:gd name="T43" fmla="*/ 211 h 211"/>
                <a:gd name="T44" fmla="*/ 131 w 213"/>
                <a:gd name="T45" fmla="*/ 208 h 211"/>
                <a:gd name="T46" fmla="*/ 151 w 213"/>
                <a:gd name="T47" fmla="*/ 202 h 211"/>
                <a:gd name="T48" fmla="*/ 170 w 213"/>
                <a:gd name="T49" fmla="*/ 190 h 211"/>
                <a:gd name="T50" fmla="*/ 185 w 213"/>
                <a:gd name="T51" fmla="*/ 178 h 211"/>
                <a:gd name="T52" fmla="*/ 198 w 213"/>
                <a:gd name="T53" fmla="*/ 160 h 211"/>
                <a:gd name="T54" fmla="*/ 206 w 213"/>
                <a:gd name="T55" fmla="*/ 140 h 211"/>
                <a:gd name="T56" fmla="*/ 211 w 213"/>
                <a:gd name="T57" fmla="*/ 120 h 211"/>
                <a:gd name="T58" fmla="*/ 213 w 213"/>
                <a:gd name="T59" fmla="*/ 100 h 211"/>
                <a:gd name="T60" fmla="*/ 209 w 213"/>
                <a:gd name="T61" fmla="*/ 80 h 211"/>
                <a:gd name="T62" fmla="*/ 203 w 213"/>
                <a:gd name="T63" fmla="*/ 60 h 211"/>
                <a:gd name="T64" fmla="*/ 191 w 213"/>
                <a:gd name="T65" fmla="*/ 4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1">
                  <a:moveTo>
                    <a:pt x="191" y="42"/>
                  </a:moveTo>
                  <a:lnTo>
                    <a:pt x="177" y="27"/>
                  </a:lnTo>
                  <a:lnTo>
                    <a:pt x="159" y="14"/>
                  </a:lnTo>
                  <a:lnTo>
                    <a:pt x="139" y="5"/>
                  </a:lnTo>
                  <a:lnTo>
                    <a:pt x="122" y="1"/>
                  </a:lnTo>
                  <a:lnTo>
                    <a:pt x="100" y="0"/>
                  </a:lnTo>
                  <a:lnTo>
                    <a:pt x="80" y="3"/>
                  </a:lnTo>
                  <a:lnTo>
                    <a:pt x="61" y="9"/>
                  </a:lnTo>
                  <a:lnTo>
                    <a:pt x="42" y="21"/>
                  </a:lnTo>
                  <a:lnTo>
                    <a:pt x="26" y="35"/>
                  </a:lnTo>
                  <a:lnTo>
                    <a:pt x="15" y="52"/>
                  </a:lnTo>
                  <a:lnTo>
                    <a:pt x="6" y="72"/>
                  </a:lnTo>
                  <a:lnTo>
                    <a:pt x="2" y="91"/>
                  </a:lnTo>
                  <a:lnTo>
                    <a:pt x="0" y="112"/>
                  </a:lnTo>
                  <a:lnTo>
                    <a:pt x="4" y="132"/>
                  </a:lnTo>
                  <a:lnTo>
                    <a:pt x="9" y="152"/>
                  </a:lnTo>
                  <a:lnTo>
                    <a:pt x="21" y="169"/>
                  </a:lnTo>
                  <a:lnTo>
                    <a:pt x="34" y="186"/>
                  </a:lnTo>
                  <a:lnTo>
                    <a:pt x="52" y="197"/>
                  </a:lnTo>
                  <a:lnTo>
                    <a:pt x="72" y="206"/>
                  </a:lnTo>
                  <a:lnTo>
                    <a:pt x="91" y="210"/>
                  </a:lnTo>
                  <a:lnTo>
                    <a:pt x="111" y="211"/>
                  </a:lnTo>
                  <a:lnTo>
                    <a:pt x="131" y="208"/>
                  </a:lnTo>
                  <a:lnTo>
                    <a:pt x="151" y="202"/>
                  </a:lnTo>
                  <a:lnTo>
                    <a:pt x="170" y="190"/>
                  </a:lnTo>
                  <a:lnTo>
                    <a:pt x="185" y="178"/>
                  </a:lnTo>
                  <a:lnTo>
                    <a:pt x="198" y="160"/>
                  </a:lnTo>
                  <a:lnTo>
                    <a:pt x="206" y="140"/>
                  </a:lnTo>
                  <a:lnTo>
                    <a:pt x="211" y="120"/>
                  </a:lnTo>
                  <a:lnTo>
                    <a:pt x="213" y="100"/>
                  </a:lnTo>
                  <a:lnTo>
                    <a:pt x="209" y="80"/>
                  </a:lnTo>
                  <a:lnTo>
                    <a:pt x="203" y="60"/>
                  </a:lnTo>
                  <a:lnTo>
                    <a:pt x="191" y="42"/>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0" name="Freeform 2090">
              <a:extLst>
                <a:ext uri="{FF2B5EF4-FFF2-40B4-BE49-F238E27FC236}">
                  <a16:creationId xmlns:a16="http://schemas.microsoft.com/office/drawing/2014/main" id="{63E1BB20-0725-E79E-A784-2F36314B5F9A}"/>
                </a:ext>
              </a:extLst>
            </p:cNvPr>
            <p:cNvSpPr>
              <a:spLocks/>
            </p:cNvSpPr>
            <p:nvPr/>
          </p:nvSpPr>
          <p:spPr bwMode="auto">
            <a:xfrm>
              <a:off x="4646" y="1970"/>
              <a:ext cx="52" cy="17"/>
            </a:xfrm>
            <a:custGeom>
              <a:avLst/>
              <a:gdLst>
                <a:gd name="T0" fmla="*/ 6 w 157"/>
                <a:gd name="T1" fmla="*/ 32 h 51"/>
                <a:gd name="T2" fmla="*/ 25 w 157"/>
                <a:gd name="T3" fmla="*/ 22 h 51"/>
                <a:gd name="T4" fmla="*/ 43 w 157"/>
                <a:gd name="T5" fmla="*/ 16 h 51"/>
                <a:gd name="T6" fmla="*/ 61 w 157"/>
                <a:gd name="T7" fmla="*/ 12 h 51"/>
                <a:gd name="T8" fmla="*/ 81 w 157"/>
                <a:gd name="T9" fmla="*/ 14 h 51"/>
                <a:gd name="T10" fmla="*/ 99 w 157"/>
                <a:gd name="T11" fmla="*/ 18 h 51"/>
                <a:gd name="T12" fmla="*/ 118 w 157"/>
                <a:gd name="T13" fmla="*/ 25 h 51"/>
                <a:gd name="T14" fmla="*/ 133 w 157"/>
                <a:gd name="T15" fmla="*/ 37 h 51"/>
                <a:gd name="T16" fmla="*/ 149 w 157"/>
                <a:gd name="T17" fmla="*/ 51 h 51"/>
                <a:gd name="T18" fmla="*/ 157 w 157"/>
                <a:gd name="T19" fmla="*/ 46 h 51"/>
                <a:gd name="T20" fmla="*/ 142 w 157"/>
                <a:gd name="T21" fmla="*/ 29 h 51"/>
                <a:gd name="T22" fmla="*/ 124 w 157"/>
                <a:gd name="T23" fmla="*/ 16 h 51"/>
                <a:gd name="T24" fmla="*/ 103 w 157"/>
                <a:gd name="T25" fmla="*/ 7 h 51"/>
                <a:gd name="T26" fmla="*/ 84 w 157"/>
                <a:gd name="T27" fmla="*/ 2 h 51"/>
                <a:gd name="T28" fmla="*/ 61 w 157"/>
                <a:gd name="T29" fmla="*/ 0 h 51"/>
                <a:gd name="T30" fmla="*/ 40 w 157"/>
                <a:gd name="T31" fmla="*/ 5 h 51"/>
                <a:gd name="T32" fmla="*/ 19 w 157"/>
                <a:gd name="T33" fmla="*/ 10 h 51"/>
                <a:gd name="T34" fmla="*/ 0 w 157"/>
                <a:gd name="T35" fmla="*/ 23 h 51"/>
                <a:gd name="T36" fmla="*/ 6 w 157"/>
                <a:gd name="T37"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51">
                  <a:moveTo>
                    <a:pt x="6" y="32"/>
                  </a:moveTo>
                  <a:lnTo>
                    <a:pt x="25" y="22"/>
                  </a:lnTo>
                  <a:lnTo>
                    <a:pt x="43" y="16"/>
                  </a:lnTo>
                  <a:lnTo>
                    <a:pt x="61" y="12"/>
                  </a:lnTo>
                  <a:lnTo>
                    <a:pt x="81" y="14"/>
                  </a:lnTo>
                  <a:lnTo>
                    <a:pt x="99" y="18"/>
                  </a:lnTo>
                  <a:lnTo>
                    <a:pt x="118" y="25"/>
                  </a:lnTo>
                  <a:lnTo>
                    <a:pt x="133" y="37"/>
                  </a:lnTo>
                  <a:lnTo>
                    <a:pt x="149" y="51"/>
                  </a:lnTo>
                  <a:lnTo>
                    <a:pt x="157" y="46"/>
                  </a:lnTo>
                  <a:lnTo>
                    <a:pt x="142" y="29"/>
                  </a:lnTo>
                  <a:lnTo>
                    <a:pt x="124" y="16"/>
                  </a:lnTo>
                  <a:lnTo>
                    <a:pt x="103" y="7"/>
                  </a:lnTo>
                  <a:lnTo>
                    <a:pt x="84" y="2"/>
                  </a:lnTo>
                  <a:lnTo>
                    <a:pt x="61" y="0"/>
                  </a:lnTo>
                  <a:lnTo>
                    <a:pt x="40" y="5"/>
                  </a:lnTo>
                  <a:lnTo>
                    <a:pt x="19" y="10"/>
                  </a:lnTo>
                  <a:lnTo>
                    <a:pt x="0" y="23"/>
                  </a:lnTo>
                  <a:lnTo>
                    <a:pt x="6"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1" name="Freeform 2091">
              <a:extLst>
                <a:ext uri="{FF2B5EF4-FFF2-40B4-BE49-F238E27FC236}">
                  <a16:creationId xmlns:a16="http://schemas.microsoft.com/office/drawing/2014/main" id="{8FC7AEF1-5D8C-EDF5-C1BD-4A1F101ABF9F}"/>
                </a:ext>
              </a:extLst>
            </p:cNvPr>
            <p:cNvSpPr>
              <a:spLocks/>
            </p:cNvSpPr>
            <p:nvPr/>
          </p:nvSpPr>
          <p:spPr bwMode="auto">
            <a:xfrm>
              <a:off x="4631" y="1977"/>
              <a:ext cx="16" cy="53"/>
            </a:xfrm>
            <a:custGeom>
              <a:avLst/>
              <a:gdLst>
                <a:gd name="T0" fmla="*/ 31 w 50"/>
                <a:gd name="T1" fmla="*/ 151 h 157"/>
                <a:gd name="T2" fmla="*/ 20 w 50"/>
                <a:gd name="T3" fmla="*/ 132 h 157"/>
                <a:gd name="T4" fmla="*/ 14 w 50"/>
                <a:gd name="T5" fmla="*/ 114 h 157"/>
                <a:gd name="T6" fmla="*/ 12 w 50"/>
                <a:gd name="T7" fmla="*/ 96 h 157"/>
                <a:gd name="T8" fmla="*/ 13 w 50"/>
                <a:gd name="T9" fmla="*/ 76 h 157"/>
                <a:gd name="T10" fmla="*/ 18 w 50"/>
                <a:gd name="T11" fmla="*/ 57 h 157"/>
                <a:gd name="T12" fmla="*/ 26 w 50"/>
                <a:gd name="T13" fmla="*/ 39 h 157"/>
                <a:gd name="T14" fmla="*/ 36 w 50"/>
                <a:gd name="T15" fmla="*/ 23 h 157"/>
                <a:gd name="T16" fmla="*/ 50 w 50"/>
                <a:gd name="T17" fmla="*/ 9 h 157"/>
                <a:gd name="T18" fmla="*/ 45 w 50"/>
                <a:gd name="T19" fmla="*/ 0 h 157"/>
                <a:gd name="T20" fmla="*/ 27 w 50"/>
                <a:gd name="T21" fmla="*/ 15 h 157"/>
                <a:gd name="T22" fmla="*/ 14 w 50"/>
                <a:gd name="T23" fmla="*/ 33 h 157"/>
                <a:gd name="T24" fmla="*/ 6 w 50"/>
                <a:gd name="T25" fmla="*/ 55 h 157"/>
                <a:gd name="T26" fmla="*/ 2 w 50"/>
                <a:gd name="T27" fmla="*/ 73 h 157"/>
                <a:gd name="T28" fmla="*/ 0 w 50"/>
                <a:gd name="T29" fmla="*/ 96 h 157"/>
                <a:gd name="T30" fmla="*/ 4 w 50"/>
                <a:gd name="T31" fmla="*/ 117 h 157"/>
                <a:gd name="T32" fmla="*/ 10 w 50"/>
                <a:gd name="T33" fmla="*/ 138 h 157"/>
                <a:gd name="T34" fmla="*/ 22 w 50"/>
                <a:gd name="T35" fmla="*/ 157 h 157"/>
                <a:gd name="T36" fmla="*/ 31 w 50"/>
                <a:gd name="T37" fmla="*/ 15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157">
                  <a:moveTo>
                    <a:pt x="31" y="151"/>
                  </a:moveTo>
                  <a:lnTo>
                    <a:pt x="20" y="132"/>
                  </a:lnTo>
                  <a:lnTo>
                    <a:pt x="14" y="114"/>
                  </a:lnTo>
                  <a:lnTo>
                    <a:pt x="12" y="96"/>
                  </a:lnTo>
                  <a:lnTo>
                    <a:pt x="13" y="76"/>
                  </a:lnTo>
                  <a:lnTo>
                    <a:pt x="18" y="57"/>
                  </a:lnTo>
                  <a:lnTo>
                    <a:pt x="26" y="39"/>
                  </a:lnTo>
                  <a:lnTo>
                    <a:pt x="36" y="23"/>
                  </a:lnTo>
                  <a:lnTo>
                    <a:pt x="50" y="9"/>
                  </a:lnTo>
                  <a:lnTo>
                    <a:pt x="45" y="0"/>
                  </a:lnTo>
                  <a:lnTo>
                    <a:pt x="27" y="15"/>
                  </a:lnTo>
                  <a:lnTo>
                    <a:pt x="14" y="33"/>
                  </a:lnTo>
                  <a:lnTo>
                    <a:pt x="6" y="55"/>
                  </a:lnTo>
                  <a:lnTo>
                    <a:pt x="2" y="73"/>
                  </a:lnTo>
                  <a:lnTo>
                    <a:pt x="0" y="96"/>
                  </a:lnTo>
                  <a:lnTo>
                    <a:pt x="4" y="117"/>
                  </a:lnTo>
                  <a:lnTo>
                    <a:pt x="10" y="138"/>
                  </a:lnTo>
                  <a:lnTo>
                    <a:pt x="22" y="157"/>
                  </a:lnTo>
                  <a:lnTo>
                    <a:pt x="31"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2" name="Freeform 2092">
              <a:extLst>
                <a:ext uri="{FF2B5EF4-FFF2-40B4-BE49-F238E27FC236}">
                  <a16:creationId xmlns:a16="http://schemas.microsoft.com/office/drawing/2014/main" id="{2B251883-C7EA-72C3-E250-714B09240EEC}"/>
                </a:ext>
              </a:extLst>
            </p:cNvPr>
            <p:cNvSpPr>
              <a:spLocks/>
            </p:cNvSpPr>
            <p:nvPr/>
          </p:nvSpPr>
          <p:spPr bwMode="auto">
            <a:xfrm>
              <a:off x="4638" y="2028"/>
              <a:ext cx="52" cy="16"/>
            </a:xfrm>
            <a:custGeom>
              <a:avLst/>
              <a:gdLst>
                <a:gd name="T0" fmla="*/ 151 w 156"/>
                <a:gd name="T1" fmla="*/ 20 h 49"/>
                <a:gd name="T2" fmla="*/ 132 w 156"/>
                <a:gd name="T3" fmla="*/ 29 h 49"/>
                <a:gd name="T4" fmla="*/ 113 w 156"/>
                <a:gd name="T5" fmla="*/ 35 h 49"/>
                <a:gd name="T6" fmla="*/ 96 w 156"/>
                <a:gd name="T7" fmla="*/ 38 h 49"/>
                <a:gd name="T8" fmla="*/ 77 w 156"/>
                <a:gd name="T9" fmla="*/ 36 h 49"/>
                <a:gd name="T10" fmla="*/ 57 w 156"/>
                <a:gd name="T11" fmla="*/ 33 h 49"/>
                <a:gd name="T12" fmla="*/ 38 w 156"/>
                <a:gd name="T13" fmla="*/ 24 h 49"/>
                <a:gd name="T14" fmla="*/ 23 w 156"/>
                <a:gd name="T15" fmla="*/ 14 h 49"/>
                <a:gd name="T16" fmla="*/ 9 w 156"/>
                <a:gd name="T17" fmla="*/ 0 h 49"/>
                <a:gd name="T18" fmla="*/ 0 w 156"/>
                <a:gd name="T19" fmla="*/ 6 h 49"/>
                <a:gd name="T20" fmla="*/ 15 w 156"/>
                <a:gd name="T21" fmla="*/ 22 h 49"/>
                <a:gd name="T22" fmla="*/ 32 w 156"/>
                <a:gd name="T23" fmla="*/ 35 h 49"/>
                <a:gd name="T24" fmla="*/ 55 w 156"/>
                <a:gd name="T25" fmla="*/ 43 h 49"/>
                <a:gd name="T26" fmla="*/ 73 w 156"/>
                <a:gd name="T27" fmla="*/ 48 h 49"/>
                <a:gd name="T28" fmla="*/ 96 w 156"/>
                <a:gd name="T29" fmla="*/ 49 h 49"/>
                <a:gd name="T30" fmla="*/ 117 w 156"/>
                <a:gd name="T31" fmla="*/ 47 h 49"/>
                <a:gd name="T32" fmla="*/ 138 w 156"/>
                <a:gd name="T33" fmla="*/ 41 h 49"/>
                <a:gd name="T34" fmla="*/ 156 w 156"/>
                <a:gd name="T35" fmla="*/ 28 h 49"/>
                <a:gd name="T36" fmla="*/ 151 w 156"/>
                <a:gd name="T37"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49">
                  <a:moveTo>
                    <a:pt x="151" y="20"/>
                  </a:moveTo>
                  <a:lnTo>
                    <a:pt x="132" y="29"/>
                  </a:lnTo>
                  <a:lnTo>
                    <a:pt x="113" y="35"/>
                  </a:lnTo>
                  <a:lnTo>
                    <a:pt x="96" y="38"/>
                  </a:lnTo>
                  <a:lnTo>
                    <a:pt x="77" y="36"/>
                  </a:lnTo>
                  <a:lnTo>
                    <a:pt x="57" y="33"/>
                  </a:lnTo>
                  <a:lnTo>
                    <a:pt x="38" y="24"/>
                  </a:lnTo>
                  <a:lnTo>
                    <a:pt x="23" y="14"/>
                  </a:lnTo>
                  <a:lnTo>
                    <a:pt x="9" y="0"/>
                  </a:lnTo>
                  <a:lnTo>
                    <a:pt x="0" y="6"/>
                  </a:lnTo>
                  <a:lnTo>
                    <a:pt x="15" y="22"/>
                  </a:lnTo>
                  <a:lnTo>
                    <a:pt x="32" y="35"/>
                  </a:lnTo>
                  <a:lnTo>
                    <a:pt x="55" y="43"/>
                  </a:lnTo>
                  <a:lnTo>
                    <a:pt x="73" y="48"/>
                  </a:lnTo>
                  <a:lnTo>
                    <a:pt x="96" y="49"/>
                  </a:lnTo>
                  <a:lnTo>
                    <a:pt x="117" y="47"/>
                  </a:lnTo>
                  <a:lnTo>
                    <a:pt x="138" y="41"/>
                  </a:lnTo>
                  <a:lnTo>
                    <a:pt x="156" y="28"/>
                  </a:lnTo>
                  <a:lnTo>
                    <a:pt x="15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3" name="Freeform 2093">
              <a:extLst>
                <a:ext uri="{FF2B5EF4-FFF2-40B4-BE49-F238E27FC236}">
                  <a16:creationId xmlns:a16="http://schemas.microsoft.com/office/drawing/2014/main" id="{455A4973-A9F6-E9EB-C6E8-9AD371C5B2D6}"/>
                </a:ext>
              </a:extLst>
            </p:cNvPr>
            <p:cNvSpPr>
              <a:spLocks/>
            </p:cNvSpPr>
            <p:nvPr/>
          </p:nvSpPr>
          <p:spPr bwMode="auto">
            <a:xfrm>
              <a:off x="4688" y="1985"/>
              <a:ext cx="17" cy="52"/>
            </a:xfrm>
            <a:custGeom>
              <a:avLst/>
              <a:gdLst>
                <a:gd name="T0" fmla="*/ 19 w 51"/>
                <a:gd name="T1" fmla="*/ 6 h 157"/>
                <a:gd name="T2" fmla="*/ 30 w 51"/>
                <a:gd name="T3" fmla="*/ 25 h 157"/>
                <a:gd name="T4" fmla="*/ 36 w 51"/>
                <a:gd name="T5" fmla="*/ 44 h 157"/>
                <a:gd name="T6" fmla="*/ 39 w 51"/>
                <a:gd name="T7" fmla="*/ 62 h 157"/>
                <a:gd name="T8" fmla="*/ 38 w 51"/>
                <a:gd name="T9" fmla="*/ 80 h 157"/>
                <a:gd name="T10" fmla="*/ 34 w 51"/>
                <a:gd name="T11" fmla="*/ 100 h 157"/>
                <a:gd name="T12" fmla="*/ 27 w 51"/>
                <a:gd name="T13" fmla="*/ 119 h 157"/>
                <a:gd name="T14" fmla="*/ 14 w 51"/>
                <a:gd name="T15" fmla="*/ 134 h 157"/>
                <a:gd name="T16" fmla="*/ 0 w 51"/>
                <a:gd name="T17" fmla="*/ 149 h 157"/>
                <a:gd name="T18" fmla="*/ 5 w 51"/>
                <a:gd name="T19" fmla="*/ 157 h 157"/>
                <a:gd name="T20" fmla="*/ 23 w 51"/>
                <a:gd name="T21" fmla="*/ 143 h 157"/>
                <a:gd name="T22" fmla="*/ 36 w 51"/>
                <a:gd name="T23" fmla="*/ 124 h 157"/>
                <a:gd name="T24" fmla="*/ 45 w 51"/>
                <a:gd name="T25" fmla="*/ 103 h 157"/>
                <a:gd name="T26" fmla="*/ 49 w 51"/>
                <a:gd name="T27" fmla="*/ 84 h 157"/>
                <a:gd name="T28" fmla="*/ 51 w 51"/>
                <a:gd name="T29" fmla="*/ 62 h 157"/>
                <a:gd name="T30" fmla="*/ 46 w 51"/>
                <a:gd name="T31" fmla="*/ 40 h 157"/>
                <a:gd name="T32" fmla="*/ 41 w 51"/>
                <a:gd name="T33" fmla="*/ 19 h 157"/>
                <a:gd name="T34" fmla="*/ 28 w 51"/>
                <a:gd name="T35" fmla="*/ 0 h 157"/>
                <a:gd name="T36" fmla="*/ 19 w 51"/>
                <a:gd name="T37" fmla="*/ 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157">
                  <a:moveTo>
                    <a:pt x="19" y="6"/>
                  </a:moveTo>
                  <a:lnTo>
                    <a:pt x="30" y="25"/>
                  </a:lnTo>
                  <a:lnTo>
                    <a:pt x="36" y="44"/>
                  </a:lnTo>
                  <a:lnTo>
                    <a:pt x="39" y="62"/>
                  </a:lnTo>
                  <a:lnTo>
                    <a:pt x="38" y="80"/>
                  </a:lnTo>
                  <a:lnTo>
                    <a:pt x="34" y="100"/>
                  </a:lnTo>
                  <a:lnTo>
                    <a:pt x="27" y="119"/>
                  </a:lnTo>
                  <a:lnTo>
                    <a:pt x="14" y="134"/>
                  </a:lnTo>
                  <a:lnTo>
                    <a:pt x="0" y="149"/>
                  </a:lnTo>
                  <a:lnTo>
                    <a:pt x="5" y="157"/>
                  </a:lnTo>
                  <a:lnTo>
                    <a:pt x="23" y="143"/>
                  </a:lnTo>
                  <a:lnTo>
                    <a:pt x="36" y="124"/>
                  </a:lnTo>
                  <a:lnTo>
                    <a:pt x="45" y="103"/>
                  </a:lnTo>
                  <a:lnTo>
                    <a:pt x="49" y="84"/>
                  </a:lnTo>
                  <a:lnTo>
                    <a:pt x="51" y="62"/>
                  </a:lnTo>
                  <a:lnTo>
                    <a:pt x="46" y="40"/>
                  </a:lnTo>
                  <a:lnTo>
                    <a:pt x="41" y="19"/>
                  </a:lnTo>
                  <a:lnTo>
                    <a:pt x="28" y="0"/>
                  </a:lnTo>
                  <a:lnTo>
                    <a:pt x="1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4" name="Freeform 2094">
              <a:extLst>
                <a:ext uri="{FF2B5EF4-FFF2-40B4-BE49-F238E27FC236}">
                  <a16:creationId xmlns:a16="http://schemas.microsoft.com/office/drawing/2014/main" id="{3EAB7B9B-4439-5223-FB1C-336073143965}"/>
                </a:ext>
              </a:extLst>
            </p:cNvPr>
            <p:cNvSpPr>
              <a:spLocks/>
            </p:cNvSpPr>
            <p:nvPr/>
          </p:nvSpPr>
          <p:spPr bwMode="auto">
            <a:xfrm>
              <a:off x="4592" y="1733"/>
              <a:ext cx="71" cy="70"/>
            </a:xfrm>
            <a:custGeom>
              <a:avLst/>
              <a:gdLst>
                <a:gd name="T0" fmla="*/ 175 w 211"/>
                <a:gd name="T1" fmla="*/ 28 h 211"/>
                <a:gd name="T2" fmla="*/ 159 w 211"/>
                <a:gd name="T3" fmla="*/ 15 h 211"/>
                <a:gd name="T4" fmla="*/ 140 w 211"/>
                <a:gd name="T5" fmla="*/ 7 h 211"/>
                <a:gd name="T6" fmla="*/ 120 w 211"/>
                <a:gd name="T7" fmla="*/ 0 h 211"/>
                <a:gd name="T8" fmla="*/ 100 w 211"/>
                <a:gd name="T9" fmla="*/ 0 h 211"/>
                <a:gd name="T10" fmla="*/ 80 w 211"/>
                <a:gd name="T11" fmla="*/ 4 h 211"/>
                <a:gd name="T12" fmla="*/ 60 w 211"/>
                <a:gd name="T13" fmla="*/ 11 h 211"/>
                <a:gd name="T14" fmla="*/ 42 w 211"/>
                <a:gd name="T15" fmla="*/ 20 h 211"/>
                <a:gd name="T16" fmla="*/ 26 w 211"/>
                <a:gd name="T17" fmla="*/ 35 h 211"/>
                <a:gd name="T18" fmla="*/ 14 w 211"/>
                <a:gd name="T19" fmla="*/ 53 h 211"/>
                <a:gd name="T20" fmla="*/ 5 w 211"/>
                <a:gd name="T21" fmla="*/ 72 h 211"/>
                <a:gd name="T22" fmla="*/ 1 w 211"/>
                <a:gd name="T23" fmla="*/ 91 h 211"/>
                <a:gd name="T24" fmla="*/ 0 w 211"/>
                <a:gd name="T25" fmla="*/ 111 h 211"/>
                <a:gd name="T26" fmla="*/ 2 w 211"/>
                <a:gd name="T27" fmla="*/ 131 h 211"/>
                <a:gd name="T28" fmla="*/ 9 w 211"/>
                <a:gd name="T29" fmla="*/ 151 h 211"/>
                <a:gd name="T30" fmla="*/ 21 w 211"/>
                <a:gd name="T31" fmla="*/ 169 h 211"/>
                <a:gd name="T32" fmla="*/ 35 w 211"/>
                <a:gd name="T33" fmla="*/ 184 h 211"/>
                <a:gd name="T34" fmla="*/ 52 w 211"/>
                <a:gd name="T35" fmla="*/ 197 h 211"/>
                <a:gd name="T36" fmla="*/ 71 w 211"/>
                <a:gd name="T37" fmla="*/ 205 h 211"/>
                <a:gd name="T38" fmla="*/ 91 w 211"/>
                <a:gd name="T39" fmla="*/ 211 h 211"/>
                <a:gd name="T40" fmla="*/ 111 w 211"/>
                <a:gd name="T41" fmla="*/ 211 h 211"/>
                <a:gd name="T42" fmla="*/ 129 w 211"/>
                <a:gd name="T43" fmla="*/ 208 h 211"/>
                <a:gd name="T44" fmla="*/ 149 w 211"/>
                <a:gd name="T45" fmla="*/ 201 h 211"/>
                <a:gd name="T46" fmla="*/ 168 w 211"/>
                <a:gd name="T47" fmla="*/ 191 h 211"/>
                <a:gd name="T48" fmla="*/ 185 w 211"/>
                <a:gd name="T49" fmla="*/ 177 h 211"/>
                <a:gd name="T50" fmla="*/ 197 w 211"/>
                <a:gd name="T51" fmla="*/ 159 h 211"/>
                <a:gd name="T52" fmla="*/ 206 w 211"/>
                <a:gd name="T53" fmla="*/ 139 h 211"/>
                <a:gd name="T54" fmla="*/ 210 w 211"/>
                <a:gd name="T55" fmla="*/ 120 h 211"/>
                <a:gd name="T56" fmla="*/ 211 w 211"/>
                <a:gd name="T57" fmla="*/ 101 h 211"/>
                <a:gd name="T58" fmla="*/ 208 w 211"/>
                <a:gd name="T59" fmla="*/ 81 h 211"/>
                <a:gd name="T60" fmla="*/ 201 w 211"/>
                <a:gd name="T61" fmla="*/ 61 h 211"/>
                <a:gd name="T62" fmla="*/ 190 w 211"/>
                <a:gd name="T63" fmla="*/ 43 h 211"/>
                <a:gd name="T64" fmla="*/ 175 w 211"/>
                <a:gd name="T65" fmla="*/ 2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11">
                  <a:moveTo>
                    <a:pt x="175" y="28"/>
                  </a:moveTo>
                  <a:lnTo>
                    <a:pt x="159" y="15"/>
                  </a:lnTo>
                  <a:lnTo>
                    <a:pt x="140" y="7"/>
                  </a:lnTo>
                  <a:lnTo>
                    <a:pt x="120" y="0"/>
                  </a:lnTo>
                  <a:lnTo>
                    <a:pt x="100" y="0"/>
                  </a:lnTo>
                  <a:lnTo>
                    <a:pt x="80" y="4"/>
                  </a:lnTo>
                  <a:lnTo>
                    <a:pt x="60" y="11"/>
                  </a:lnTo>
                  <a:lnTo>
                    <a:pt x="42" y="20"/>
                  </a:lnTo>
                  <a:lnTo>
                    <a:pt x="26" y="35"/>
                  </a:lnTo>
                  <a:lnTo>
                    <a:pt x="14" y="53"/>
                  </a:lnTo>
                  <a:lnTo>
                    <a:pt x="5" y="72"/>
                  </a:lnTo>
                  <a:lnTo>
                    <a:pt x="1" y="91"/>
                  </a:lnTo>
                  <a:lnTo>
                    <a:pt x="0" y="111"/>
                  </a:lnTo>
                  <a:lnTo>
                    <a:pt x="2" y="131"/>
                  </a:lnTo>
                  <a:lnTo>
                    <a:pt x="9" y="151"/>
                  </a:lnTo>
                  <a:lnTo>
                    <a:pt x="21" y="169"/>
                  </a:lnTo>
                  <a:lnTo>
                    <a:pt x="35" y="184"/>
                  </a:lnTo>
                  <a:lnTo>
                    <a:pt x="52" y="197"/>
                  </a:lnTo>
                  <a:lnTo>
                    <a:pt x="71" y="205"/>
                  </a:lnTo>
                  <a:lnTo>
                    <a:pt x="91" y="211"/>
                  </a:lnTo>
                  <a:lnTo>
                    <a:pt x="111" y="211"/>
                  </a:lnTo>
                  <a:lnTo>
                    <a:pt x="129" y="208"/>
                  </a:lnTo>
                  <a:lnTo>
                    <a:pt x="149" y="201"/>
                  </a:lnTo>
                  <a:lnTo>
                    <a:pt x="168" y="191"/>
                  </a:lnTo>
                  <a:lnTo>
                    <a:pt x="185" y="177"/>
                  </a:lnTo>
                  <a:lnTo>
                    <a:pt x="197" y="159"/>
                  </a:lnTo>
                  <a:lnTo>
                    <a:pt x="206" y="139"/>
                  </a:lnTo>
                  <a:lnTo>
                    <a:pt x="210" y="120"/>
                  </a:lnTo>
                  <a:lnTo>
                    <a:pt x="211" y="101"/>
                  </a:lnTo>
                  <a:lnTo>
                    <a:pt x="208" y="81"/>
                  </a:lnTo>
                  <a:lnTo>
                    <a:pt x="201" y="61"/>
                  </a:lnTo>
                  <a:lnTo>
                    <a:pt x="190" y="43"/>
                  </a:lnTo>
                  <a:lnTo>
                    <a:pt x="175" y="28"/>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5" name="Freeform 2095">
              <a:extLst>
                <a:ext uri="{FF2B5EF4-FFF2-40B4-BE49-F238E27FC236}">
                  <a16:creationId xmlns:a16="http://schemas.microsoft.com/office/drawing/2014/main" id="{79EB44D7-0E3A-AC72-126E-A126EF7A4D03}"/>
                </a:ext>
              </a:extLst>
            </p:cNvPr>
            <p:cNvSpPr>
              <a:spLocks/>
            </p:cNvSpPr>
            <p:nvPr/>
          </p:nvSpPr>
          <p:spPr bwMode="auto">
            <a:xfrm>
              <a:off x="4600" y="1731"/>
              <a:ext cx="52" cy="15"/>
            </a:xfrm>
            <a:custGeom>
              <a:avLst/>
              <a:gdLst>
                <a:gd name="T0" fmla="*/ 8 w 157"/>
                <a:gd name="T1" fmla="*/ 44 h 44"/>
                <a:gd name="T2" fmla="*/ 22 w 157"/>
                <a:gd name="T3" fmla="*/ 30 h 44"/>
                <a:gd name="T4" fmla="*/ 41 w 157"/>
                <a:gd name="T5" fmla="*/ 22 h 44"/>
                <a:gd name="T6" fmla="*/ 58 w 157"/>
                <a:gd name="T7" fmla="*/ 14 h 44"/>
                <a:gd name="T8" fmla="*/ 78 w 157"/>
                <a:gd name="T9" fmla="*/ 12 h 44"/>
                <a:gd name="T10" fmla="*/ 96 w 157"/>
                <a:gd name="T11" fmla="*/ 12 h 44"/>
                <a:gd name="T12" fmla="*/ 116 w 157"/>
                <a:gd name="T13" fmla="*/ 17 h 44"/>
                <a:gd name="T14" fmla="*/ 132 w 157"/>
                <a:gd name="T15" fmla="*/ 24 h 44"/>
                <a:gd name="T16" fmla="*/ 149 w 157"/>
                <a:gd name="T17" fmla="*/ 37 h 44"/>
                <a:gd name="T18" fmla="*/ 157 w 157"/>
                <a:gd name="T19" fmla="*/ 29 h 44"/>
                <a:gd name="T20" fmla="*/ 139 w 157"/>
                <a:gd name="T21" fmla="*/ 16 h 44"/>
                <a:gd name="T22" fmla="*/ 119 w 157"/>
                <a:gd name="T23" fmla="*/ 5 h 44"/>
                <a:gd name="T24" fmla="*/ 99 w 157"/>
                <a:gd name="T25" fmla="*/ 0 h 44"/>
                <a:gd name="T26" fmla="*/ 78 w 157"/>
                <a:gd name="T27" fmla="*/ 0 h 44"/>
                <a:gd name="T28" fmla="*/ 56 w 157"/>
                <a:gd name="T29" fmla="*/ 3 h 44"/>
                <a:gd name="T30" fmla="*/ 35 w 157"/>
                <a:gd name="T31" fmla="*/ 10 h 44"/>
                <a:gd name="T32" fmla="*/ 16 w 157"/>
                <a:gd name="T33" fmla="*/ 22 h 44"/>
                <a:gd name="T34" fmla="*/ 0 w 157"/>
                <a:gd name="T35" fmla="*/ 36 h 44"/>
                <a:gd name="T36" fmla="*/ 8 w 157"/>
                <a:gd name="T3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4">
                  <a:moveTo>
                    <a:pt x="8" y="44"/>
                  </a:moveTo>
                  <a:lnTo>
                    <a:pt x="22" y="30"/>
                  </a:lnTo>
                  <a:lnTo>
                    <a:pt x="41" y="22"/>
                  </a:lnTo>
                  <a:lnTo>
                    <a:pt x="58" y="14"/>
                  </a:lnTo>
                  <a:lnTo>
                    <a:pt x="78" y="12"/>
                  </a:lnTo>
                  <a:lnTo>
                    <a:pt x="96" y="12"/>
                  </a:lnTo>
                  <a:lnTo>
                    <a:pt x="116" y="17"/>
                  </a:lnTo>
                  <a:lnTo>
                    <a:pt x="132" y="24"/>
                  </a:lnTo>
                  <a:lnTo>
                    <a:pt x="149" y="37"/>
                  </a:lnTo>
                  <a:lnTo>
                    <a:pt x="157" y="29"/>
                  </a:lnTo>
                  <a:lnTo>
                    <a:pt x="139" y="16"/>
                  </a:lnTo>
                  <a:lnTo>
                    <a:pt x="119" y="5"/>
                  </a:lnTo>
                  <a:lnTo>
                    <a:pt x="99" y="0"/>
                  </a:lnTo>
                  <a:lnTo>
                    <a:pt x="78" y="0"/>
                  </a:lnTo>
                  <a:lnTo>
                    <a:pt x="56" y="3"/>
                  </a:lnTo>
                  <a:lnTo>
                    <a:pt x="35" y="10"/>
                  </a:lnTo>
                  <a:lnTo>
                    <a:pt x="16" y="22"/>
                  </a:lnTo>
                  <a:lnTo>
                    <a:pt x="0" y="36"/>
                  </a:lnTo>
                  <a:lnTo>
                    <a:pt x="8"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6" name="Freeform 2096">
              <a:extLst>
                <a:ext uri="{FF2B5EF4-FFF2-40B4-BE49-F238E27FC236}">
                  <a16:creationId xmlns:a16="http://schemas.microsoft.com/office/drawing/2014/main" id="{EEC81ECF-C2E9-3FF3-F95B-6911ABF79D8D}"/>
                </a:ext>
              </a:extLst>
            </p:cNvPr>
            <p:cNvSpPr>
              <a:spLocks/>
            </p:cNvSpPr>
            <p:nvPr/>
          </p:nvSpPr>
          <p:spPr bwMode="auto">
            <a:xfrm>
              <a:off x="4590" y="1743"/>
              <a:ext cx="15" cy="53"/>
            </a:xfrm>
            <a:custGeom>
              <a:avLst/>
              <a:gdLst>
                <a:gd name="T0" fmla="*/ 44 w 44"/>
                <a:gd name="T1" fmla="*/ 148 h 157"/>
                <a:gd name="T2" fmla="*/ 31 w 44"/>
                <a:gd name="T3" fmla="*/ 134 h 157"/>
                <a:gd name="T4" fmla="*/ 21 w 44"/>
                <a:gd name="T5" fmla="*/ 118 h 157"/>
                <a:gd name="T6" fmla="*/ 14 w 44"/>
                <a:gd name="T7" fmla="*/ 99 h 157"/>
                <a:gd name="T8" fmla="*/ 11 w 44"/>
                <a:gd name="T9" fmla="*/ 80 h 157"/>
                <a:gd name="T10" fmla="*/ 13 w 44"/>
                <a:gd name="T11" fmla="*/ 62 h 157"/>
                <a:gd name="T12" fmla="*/ 17 w 44"/>
                <a:gd name="T13" fmla="*/ 42 h 157"/>
                <a:gd name="T14" fmla="*/ 23 w 44"/>
                <a:gd name="T15" fmla="*/ 24 h 157"/>
                <a:gd name="T16" fmla="*/ 36 w 44"/>
                <a:gd name="T17" fmla="*/ 8 h 157"/>
                <a:gd name="T18" fmla="*/ 28 w 44"/>
                <a:gd name="T19" fmla="*/ 0 h 157"/>
                <a:gd name="T20" fmla="*/ 16 w 44"/>
                <a:gd name="T21" fmla="*/ 17 h 157"/>
                <a:gd name="T22" fmla="*/ 6 w 44"/>
                <a:gd name="T23" fmla="*/ 40 h 157"/>
                <a:gd name="T24" fmla="*/ 1 w 44"/>
                <a:gd name="T25" fmla="*/ 59 h 157"/>
                <a:gd name="T26" fmla="*/ 0 w 44"/>
                <a:gd name="T27" fmla="*/ 80 h 157"/>
                <a:gd name="T28" fmla="*/ 3 w 44"/>
                <a:gd name="T29" fmla="*/ 102 h 157"/>
                <a:gd name="T30" fmla="*/ 9 w 44"/>
                <a:gd name="T31" fmla="*/ 123 h 157"/>
                <a:gd name="T32" fmla="*/ 22 w 44"/>
                <a:gd name="T33" fmla="*/ 140 h 157"/>
                <a:gd name="T34" fmla="*/ 36 w 44"/>
                <a:gd name="T35" fmla="*/ 157 h 157"/>
                <a:gd name="T36" fmla="*/ 44 w 44"/>
                <a:gd name="T37" fmla="*/ 1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57">
                  <a:moveTo>
                    <a:pt x="44" y="148"/>
                  </a:moveTo>
                  <a:lnTo>
                    <a:pt x="31" y="134"/>
                  </a:lnTo>
                  <a:lnTo>
                    <a:pt x="21" y="118"/>
                  </a:lnTo>
                  <a:lnTo>
                    <a:pt x="14" y="99"/>
                  </a:lnTo>
                  <a:lnTo>
                    <a:pt x="11" y="80"/>
                  </a:lnTo>
                  <a:lnTo>
                    <a:pt x="13" y="62"/>
                  </a:lnTo>
                  <a:lnTo>
                    <a:pt x="17" y="42"/>
                  </a:lnTo>
                  <a:lnTo>
                    <a:pt x="23" y="24"/>
                  </a:lnTo>
                  <a:lnTo>
                    <a:pt x="36" y="8"/>
                  </a:lnTo>
                  <a:lnTo>
                    <a:pt x="28" y="0"/>
                  </a:lnTo>
                  <a:lnTo>
                    <a:pt x="16" y="17"/>
                  </a:lnTo>
                  <a:lnTo>
                    <a:pt x="6" y="40"/>
                  </a:lnTo>
                  <a:lnTo>
                    <a:pt x="1" y="59"/>
                  </a:lnTo>
                  <a:lnTo>
                    <a:pt x="0" y="80"/>
                  </a:lnTo>
                  <a:lnTo>
                    <a:pt x="3" y="102"/>
                  </a:lnTo>
                  <a:lnTo>
                    <a:pt x="9" y="123"/>
                  </a:lnTo>
                  <a:lnTo>
                    <a:pt x="22" y="140"/>
                  </a:lnTo>
                  <a:lnTo>
                    <a:pt x="36" y="157"/>
                  </a:lnTo>
                  <a:lnTo>
                    <a:pt x="44"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7" name="Freeform 2097">
              <a:extLst>
                <a:ext uri="{FF2B5EF4-FFF2-40B4-BE49-F238E27FC236}">
                  <a16:creationId xmlns:a16="http://schemas.microsoft.com/office/drawing/2014/main" id="{B377BFD2-C77B-ED7F-637F-82677DB0A2DA}"/>
                </a:ext>
              </a:extLst>
            </p:cNvPr>
            <p:cNvSpPr>
              <a:spLocks/>
            </p:cNvSpPr>
            <p:nvPr/>
          </p:nvSpPr>
          <p:spPr bwMode="auto">
            <a:xfrm>
              <a:off x="4603" y="1790"/>
              <a:ext cx="52" cy="15"/>
            </a:xfrm>
            <a:custGeom>
              <a:avLst/>
              <a:gdLst>
                <a:gd name="T0" fmla="*/ 149 w 157"/>
                <a:gd name="T1" fmla="*/ 0 h 45"/>
                <a:gd name="T2" fmla="*/ 135 w 157"/>
                <a:gd name="T3" fmla="*/ 15 h 45"/>
                <a:gd name="T4" fmla="*/ 116 w 157"/>
                <a:gd name="T5" fmla="*/ 24 h 45"/>
                <a:gd name="T6" fmla="*/ 98 w 157"/>
                <a:gd name="T7" fmla="*/ 31 h 45"/>
                <a:gd name="T8" fmla="*/ 80 w 157"/>
                <a:gd name="T9" fmla="*/ 33 h 45"/>
                <a:gd name="T10" fmla="*/ 61 w 157"/>
                <a:gd name="T11" fmla="*/ 33 h 45"/>
                <a:gd name="T12" fmla="*/ 41 w 157"/>
                <a:gd name="T13" fmla="*/ 27 h 45"/>
                <a:gd name="T14" fmla="*/ 25 w 157"/>
                <a:gd name="T15" fmla="*/ 20 h 45"/>
                <a:gd name="T16" fmla="*/ 8 w 157"/>
                <a:gd name="T17" fmla="*/ 7 h 45"/>
                <a:gd name="T18" fmla="*/ 0 w 157"/>
                <a:gd name="T19" fmla="*/ 17 h 45"/>
                <a:gd name="T20" fmla="*/ 18 w 157"/>
                <a:gd name="T21" fmla="*/ 28 h 45"/>
                <a:gd name="T22" fmla="*/ 38 w 157"/>
                <a:gd name="T23" fmla="*/ 39 h 45"/>
                <a:gd name="T24" fmla="*/ 58 w 157"/>
                <a:gd name="T25" fmla="*/ 45 h 45"/>
                <a:gd name="T26" fmla="*/ 80 w 157"/>
                <a:gd name="T27" fmla="*/ 45 h 45"/>
                <a:gd name="T28" fmla="*/ 101 w 157"/>
                <a:gd name="T29" fmla="*/ 42 h 45"/>
                <a:gd name="T30" fmla="*/ 122 w 157"/>
                <a:gd name="T31" fmla="*/ 34 h 45"/>
                <a:gd name="T32" fmla="*/ 141 w 157"/>
                <a:gd name="T33" fmla="*/ 24 h 45"/>
                <a:gd name="T34" fmla="*/ 157 w 157"/>
                <a:gd name="T35" fmla="*/ 10 h 45"/>
                <a:gd name="T36" fmla="*/ 149 w 157"/>
                <a:gd name="T3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5">
                  <a:moveTo>
                    <a:pt x="149" y="0"/>
                  </a:moveTo>
                  <a:lnTo>
                    <a:pt x="135" y="15"/>
                  </a:lnTo>
                  <a:lnTo>
                    <a:pt x="116" y="24"/>
                  </a:lnTo>
                  <a:lnTo>
                    <a:pt x="98" y="31"/>
                  </a:lnTo>
                  <a:lnTo>
                    <a:pt x="80" y="33"/>
                  </a:lnTo>
                  <a:lnTo>
                    <a:pt x="61" y="33"/>
                  </a:lnTo>
                  <a:lnTo>
                    <a:pt x="41" y="27"/>
                  </a:lnTo>
                  <a:lnTo>
                    <a:pt x="25" y="20"/>
                  </a:lnTo>
                  <a:lnTo>
                    <a:pt x="8" y="7"/>
                  </a:lnTo>
                  <a:lnTo>
                    <a:pt x="0" y="17"/>
                  </a:lnTo>
                  <a:lnTo>
                    <a:pt x="18" y="28"/>
                  </a:lnTo>
                  <a:lnTo>
                    <a:pt x="38" y="39"/>
                  </a:lnTo>
                  <a:lnTo>
                    <a:pt x="58" y="45"/>
                  </a:lnTo>
                  <a:lnTo>
                    <a:pt x="80" y="45"/>
                  </a:lnTo>
                  <a:lnTo>
                    <a:pt x="101" y="42"/>
                  </a:lnTo>
                  <a:lnTo>
                    <a:pt x="122" y="34"/>
                  </a:lnTo>
                  <a:lnTo>
                    <a:pt x="141" y="24"/>
                  </a:lnTo>
                  <a:lnTo>
                    <a:pt x="157" y="10"/>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8" name="Freeform 2098">
              <a:extLst>
                <a:ext uri="{FF2B5EF4-FFF2-40B4-BE49-F238E27FC236}">
                  <a16:creationId xmlns:a16="http://schemas.microsoft.com/office/drawing/2014/main" id="{E7FAC41A-BCD3-5D6A-9CC2-12B8FBFF451C}"/>
                </a:ext>
              </a:extLst>
            </p:cNvPr>
            <p:cNvSpPr>
              <a:spLocks/>
            </p:cNvSpPr>
            <p:nvPr/>
          </p:nvSpPr>
          <p:spPr bwMode="auto">
            <a:xfrm>
              <a:off x="4650" y="1741"/>
              <a:ext cx="14" cy="52"/>
            </a:xfrm>
            <a:custGeom>
              <a:avLst/>
              <a:gdLst>
                <a:gd name="T0" fmla="*/ 0 w 44"/>
                <a:gd name="T1" fmla="*/ 8 h 158"/>
                <a:gd name="T2" fmla="*/ 14 w 44"/>
                <a:gd name="T3" fmla="*/ 22 h 158"/>
                <a:gd name="T4" fmla="*/ 23 w 44"/>
                <a:gd name="T5" fmla="*/ 39 h 158"/>
                <a:gd name="T6" fmla="*/ 30 w 44"/>
                <a:gd name="T7" fmla="*/ 57 h 158"/>
                <a:gd name="T8" fmla="*/ 34 w 44"/>
                <a:gd name="T9" fmla="*/ 77 h 158"/>
                <a:gd name="T10" fmla="*/ 32 w 44"/>
                <a:gd name="T11" fmla="*/ 94 h 158"/>
                <a:gd name="T12" fmla="*/ 28 w 44"/>
                <a:gd name="T13" fmla="*/ 114 h 158"/>
                <a:gd name="T14" fmla="*/ 21 w 44"/>
                <a:gd name="T15" fmla="*/ 133 h 158"/>
                <a:gd name="T16" fmla="*/ 8 w 44"/>
                <a:gd name="T17" fmla="*/ 148 h 158"/>
                <a:gd name="T18" fmla="*/ 16 w 44"/>
                <a:gd name="T19" fmla="*/ 158 h 158"/>
                <a:gd name="T20" fmla="*/ 29 w 44"/>
                <a:gd name="T21" fmla="*/ 139 h 158"/>
                <a:gd name="T22" fmla="*/ 38 w 44"/>
                <a:gd name="T23" fmla="*/ 118 h 158"/>
                <a:gd name="T24" fmla="*/ 43 w 44"/>
                <a:gd name="T25" fmla="*/ 98 h 158"/>
                <a:gd name="T26" fmla="*/ 44 w 44"/>
                <a:gd name="T27" fmla="*/ 77 h 158"/>
                <a:gd name="T28" fmla="*/ 42 w 44"/>
                <a:gd name="T29" fmla="*/ 55 h 158"/>
                <a:gd name="T30" fmla="*/ 35 w 44"/>
                <a:gd name="T31" fmla="*/ 33 h 158"/>
                <a:gd name="T32" fmla="*/ 22 w 44"/>
                <a:gd name="T33" fmla="*/ 16 h 158"/>
                <a:gd name="T34" fmla="*/ 8 w 44"/>
                <a:gd name="T35" fmla="*/ 0 h 158"/>
                <a:gd name="T36" fmla="*/ 0 w 44"/>
                <a:gd name="T37" fmla="*/ 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58">
                  <a:moveTo>
                    <a:pt x="0" y="8"/>
                  </a:moveTo>
                  <a:lnTo>
                    <a:pt x="14" y="22"/>
                  </a:lnTo>
                  <a:lnTo>
                    <a:pt x="23" y="39"/>
                  </a:lnTo>
                  <a:lnTo>
                    <a:pt x="30" y="57"/>
                  </a:lnTo>
                  <a:lnTo>
                    <a:pt x="34" y="77"/>
                  </a:lnTo>
                  <a:lnTo>
                    <a:pt x="32" y="94"/>
                  </a:lnTo>
                  <a:lnTo>
                    <a:pt x="28" y="114"/>
                  </a:lnTo>
                  <a:lnTo>
                    <a:pt x="21" y="133"/>
                  </a:lnTo>
                  <a:lnTo>
                    <a:pt x="8" y="148"/>
                  </a:lnTo>
                  <a:lnTo>
                    <a:pt x="16" y="158"/>
                  </a:lnTo>
                  <a:lnTo>
                    <a:pt x="29" y="139"/>
                  </a:lnTo>
                  <a:lnTo>
                    <a:pt x="38" y="118"/>
                  </a:lnTo>
                  <a:lnTo>
                    <a:pt x="43" y="98"/>
                  </a:lnTo>
                  <a:lnTo>
                    <a:pt x="44" y="77"/>
                  </a:lnTo>
                  <a:lnTo>
                    <a:pt x="42" y="55"/>
                  </a:lnTo>
                  <a:lnTo>
                    <a:pt x="35" y="33"/>
                  </a:lnTo>
                  <a:lnTo>
                    <a:pt x="22" y="16"/>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59" name="Freeform 2099">
              <a:extLst>
                <a:ext uri="{FF2B5EF4-FFF2-40B4-BE49-F238E27FC236}">
                  <a16:creationId xmlns:a16="http://schemas.microsoft.com/office/drawing/2014/main" id="{C81B71CA-73B2-7524-2ED3-E9CB09A927E0}"/>
                </a:ext>
              </a:extLst>
            </p:cNvPr>
            <p:cNvSpPr>
              <a:spLocks/>
            </p:cNvSpPr>
            <p:nvPr/>
          </p:nvSpPr>
          <p:spPr bwMode="auto">
            <a:xfrm>
              <a:off x="4572" y="1667"/>
              <a:ext cx="71" cy="70"/>
            </a:xfrm>
            <a:custGeom>
              <a:avLst/>
              <a:gdLst>
                <a:gd name="T0" fmla="*/ 176 w 213"/>
                <a:gd name="T1" fmla="*/ 29 h 211"/>
                <a:gd name="T2" fmla="*/ 159 w 213"/>
                <a:gd name="T3" fmla="*/ 16 h 211"/>
                <a:gd name="T4" fmla="*/ 141 w 213"/>
                <a:gd name="T5" fmla="*/ 8 h 211"/>
                <a:gd name="T6" fmla="*/ 121 w 213"/>
                <a:gd name="T7" fmla="*/ 0 h 211"/>
                <a:gd name="T8" fmla="*/ 102 w 213"/>
                <a:gd name="T9" fmla="*/ 0 h 211"/>
                <a:gd name="T10" fmla="*/ 82 w 213"/>
                <a:gd name="T11" fmla="*/ 4 h 211"/>
                <a:gd name="T12" fmla="*/ 62 w 213"/>
                <a:gd name="T13" fmla="*/ 11 h 211"/>
                <a:gd name="T14" fmla="*/ 43 w 213"/>
                <a:gd name="T15" fmla="*/ 20 h 211"/>
                <a:gd name="T16" fmla="*/ 28 w 213"/>
                <a:gd name="T17" fmla="*/ 36 h 211"/>
                <a:gd name="T18" fmla="*/ 15 w 213"/>
                <a:gd name="T19" fmla="*/ 53 h 211"/>
                <a:gd name="T20" fmla="*/ 5 w 213"/>
                <a:gd name="T21" fmla="*/ 72 h 211"/>
                <a:gd name="T22" fmla="*/ 2 w 213"/>
                <a:gd name="T23" fmla="*/ 92 h 211"/>
                <a:gd name="T24" fmla="*/ 0 w 213"/>
                <a:gd name="T25" fmla="*/ 112 h 211"/>
                <a:gd name="T26" fmla="*/ 3 w 213"/>
                <a:gd name="T27" fmla="*/ 132 h 211"/>
                <a:gd name="T28" fmla="*/ 10 w 213"/>
                <a:gd name="T29" fmla="*/ 151 h 211"/>
                <a:gd name="T30" fmla="*/ 22 w 213"/>
                <a:gd name="T31" fmla="*/ 169 h 211"/>
                <a:gd name="T32" fmla="*/ 36 w 213"/>
                <a:gd name="T33" fmla="*/ 184 h 211"/>
                <a:gd name="T34" fmla="*/ 53 w 213"/>
                <a:gd name="T35" fmla="*/ 197 h 211"/>
                <a:gd name="T36" fmla="*/ 71 w 213"/>
                <a:gd name="T37" fmla="*/ 205 h 211"/>
                <a:gd name="T38" fmla="*/ 91 w 213"/>
                <a:gd name="T39" fmla="*/ 211 h 211"/>
                <a:gd name="T40" fmla="*/ 111 w 213"/>
                <a:gd name="T41" fmla="*/ 211 h 211"/>
                <a:gd name="T42" fmla="*/ 131 w 213"/>
                <a:gd name="T43" fmla="*/ 209 h 211"/>
                <a:gd name="T44" fmla="*/ 151 w 213"/>
                <a:gd name="T45" fmla="*/ 202 h 211"/>
                <a:gd name="T46" fmla="*/ 169 w 213"/>
                <a:gd name="T47" fmla="*/ 191 h 211"/>
                <a:gd name="T48" fmla="*/ 185 w 213"/>
                <a:gd name="T49" fmla="*/ 177 h 211"/>
                <a:gd name="T50" fmla="*/ 198 w 213"/>
                <a:gd name="T51" fmla="*/ 160 h 211"/>
                <a:gd name="T52" fmla="*/ 207 w 213"/>
                <a:gd name="T53" fmla="*/ 140 h 211"/>
                <a:gd name="T54" fmla="*/ 210 w 213"/>
                <a:gd name="T55" fmla="*/ 120 h 211"/>
                <a:gd name="T56" fmla="*/ 213 w 213"/>
                <a:gd name="T57" fmla="*/ 101 h 211"/>
                <a:gd name="T58" fmla="*/ 209 w 213"/>
                <a:gd name="T59" fmla="*/ 81 h 211"/>
                <a:gd name="T60" fmla="*/ 202 w 213"/>
                <a:gd name="T61" fmla="*/ 61 h 211"/>
                <a:gd name="T62" fmla="*/ 190 w 213"/>
                <a:gd name="T63" fmla="*/ 44 h 211"/>
                <a:gd name="T64" fmla="*/ 176 w 213"/>
                <a:gd name="T65"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1">
                  <a:moveTo>
                    <a:pt x="176" y="29"/>
                  </a:moveTo>
                  <a:lnTo>
                    <a:pt x="159" y="16"/>
                  </a:lnTo>
                  <a:lnTo>
                    <a:pt x="141" y="8"/>
                  </a:lnTo>
                  <a:lnTo>
                    <a:pt x="121" y="0"/>
                  </a:lnTo>
                  <a:lnTo>
                    <a:pt x="102" y="0"/>
                  </a:lnTo>
                  <a:lnTo>
                    <a:pt x="82" y="4"/>
                  </a:lnTo>
                  <a:lnTo>
                    <a:pt x="62" y="11"/>
                  </a:lnTo>
                  <a:lnTo>
                    <a:pt x="43" y="20"/>
                  </a:lnTo>
                  <a:lnTo>
                    <a:pt x="28" y="36"/>
                  </a:lnTo>
                  <a:lnTo>
                    <a:pt x="15" y="53"/>
                  </a:lnTo>
                  <a:lnTo>
                    <a:pt x="5" y="72"/>
                  </a:lnTo>
                  <a:lnTo>
                    <a:pt x="2" y="92"/>
                  </a:lnTo>
                  <a:lnTo>
                    <a:pt x="0" y="112"/>
                  </a:lnTo>
                  <a:lnTo>
                    <a:pt x="3" y="132"/>
                  </a:lnTo>
                  <a:lnTo>
                    <a:pt x="10" y="151"/>
                  </a:lnTo>
                  <a:lnTo>
                    <a:pt x="22" y="169"/>
                  </a:lnTo>
                  <a:lnTo>
                    <a:pt x="36" y="184"/>
                  </a:lnTo>
                  <a:lnTo>
                    <a:pt x="53" y="197"/>
                  </a:lnTo>
                  <a:lnTo>
                    <a:pt x="71" y="205"/>
                  </a:lnTo>
                  <a:lnTo>
                    <a:pt x="91" y="211"/>
                  </a:lnTo>
                  <a:lnTo>
                    <a:pt x="111" y="211"/>
                  </a:lnTo>
                  <a:lnTo>
                    <a:pt x="131" y="209"/>
                  </a:lnTo>
                  <a:lnTo>
                    <a:pt x="151" y="202"/>
                  </a:lnTo>
                  <a:lnTo>
                    <a:pt x="169" y="191"/>
                  </a:lnTo>
                  <a:lnTo>
                    <a:pt x="185" y="177"/>
                  </a:lnTo>
                  <a:lnTo>
                    <a:pt x="198" y="160"/>
                  </a:lnTo>
                  <a:lnTo>
                    <a:pt x="207" y="140"/>
                  </a:lnTo>
                  <a:lnTo>
                    <a:pt x="210" y="120"/>
                  </a:lnTo>
                  <a:lnTo>
                    <a:pt x="213" y="101"/>
                  </a:lnTo>
                  <a:lnTo>
                    <a:pt x="209" y="81"/>
                  </a:lnTo>
                  <a:lnTo>
                    <a:pt x="202" y="61"/>
                  </a:lnTo>
                  <a:lnTo>
                    <a:pt x="190" y="44"/>
                  </a:lnTo>
                  <a:lnTo>
                    <a:pt x="176" y="29"/>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0" name="Freeform 2100">
              <a:extLst>
                <a:ext uri="{FF2B5EF4-FFF2-40B4-BE49-F238E27FC236}">
                  <a16:creationId xmlns:a16="http://schemas.microsoft.com/office/drawing/2014/main" id="{89E34B5F-BF35-A9C5-0768-3E9FF25E6E83}"/>
                </a:ext>
              </a:extLst>
            </p:cNvPr>
            <p:cNvSpPr>
              <a:spLocks/>
            </p:cNvSpPr>
            <p:nvPr/>
          </p:nvSpPr>
          <p:spPr bwMode="auto">
            <a:xfrm>
              <a:off x="4580" y="1665"/>
              <a:ext cx="52" cy="15"/>
            </a:xfrm>
            <a:custGeom>
              <a:avLst/>
              <a:gdLst>
                <a:gd name="T0" fmla="*/ 8 w 157"/>
                <a:gd name="T1" fmla="*/ 43 h 43"/>
                <a:gd name="T2" fmla="*/ 22 w 157"/>
                <a:gd name="T3" fmla="*/ 29 h 43"/>
                <a:gd name="T4" fmla="*/ 41 w 157"/>
                <a:gd name="T5" fmla="*/ 21 h 43"/>
                <a:gd name="T6" fmla="*/ 60 w 157"/>
                <a:gd name="T7" fmla="*/ 14 h 43"/>
                <a:gd name="T8" fmla="*/ 79 w 157"/>
                <a:gd name="T9" fmla="*/ 11 h 43"/>
                <a:gd name="T10" fmla="*/ 96 w 157"/>
                <a:gd name="T11" fmla="*/ 11 h 43"/>
                <a:gd name="T12" fmla="*/ 116 w 157"/>
                <a:gd name="T13" fmla="*/ 16 h 43"/>
                <a:gd name="T14" fmla="*/ 134 w 157"/>
                <a:gd name="T15" fmla="*/ 23 h 43"/>
                <a:gd name="T16" fmla="*/ 149 w 157"/>
                <a:gd name="T17" fmla="*/ 36 h 43"/>
                <a:gd name="T18" fmla="*/ 157 w 157"/>
                <a:gd name="T19" fmla="*/ 28 h 43"/>
                <a:gd name="T20" fmla="*/ 140 w 157"/>
                <a:gd name="T21" fmla="*/ 15 h 43"/>
                <a:gd name="T22" fmla="*/ 120 w 157"/>
                <a:gd name="T23" fmla="*/ 4 h 43"/>
                <a:gd name="T24" fmla="*/ 100 w 157"/>
                <a:gd name="T25" fmla="*/ 0 h 43"/>
                <a:gd name="T26" fmla="*/ 79 w 157"/>
                <a:gd name="T27" fmla="*/ 0 h 43"/>
                <a:gd name="T28" fmla="*/ 58 w 157"/>
                <a:gd name="T29" fmla="*/ 2 h 43"/>
                <a:gd name="T30" fmla="*/ 35 w 157"/>
                <a:gd name="T31" fmla="*/ 9 h 43"/>
                <a:gd name="T32" fmla="*/ 17 w 157"/>
                <a:gd name="T33" fmla="*/ 21 h 43"/>
                <a:gd name="T34" fmla="*/ 0 w 157"/>
                <a:gd name="T35" fmla="*/ 35 h 43"/>
                <a:gd name="T36" fmla="*/ 8 w 157"/>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3">
                  <a:moveTo>
                    <a:pt x="8" y="43"/>
                  </a:moveTo>
                  <a:lnTo>
                    <a:pt x="22" y="29"/>
                  </a:lnTo>
                  <a:lnTo>
                    <a:pt x="41" y="21"/>
                  </a:lnTo>
                  <a:lnTo>
                    <a:pt x="60" y="14"/>
                  </a:lnTo>
                  <a:lnTo>
                    <a:pt x="79" y="11"/>
                  </a:lnTo>
                  <a:lnTo>
                    <a:pt x="96" y="11"/>
                  </a:lnTo>
                  <a:lnTo>
                    <a:pt x="116" y="16"/>
                  </a:lnTo>
                  <a:lnTo>
                    <a:pt x="134" y="23"/>
                  </a:lnTo>
                  <a:lnTo>
                    <a:pt x="149" y="36"/>
                  </a:lnTo>
                  <a:lnTo>
                    <a:pt x="157" y="28"/>
                  </a:lnTo>
                  <a:lnTo>
                    <a:pt x="140" y="15"/>
                  </a:lnTo>
                  <a:lnTo>
                    <a:pt x="120" y="4"/>
                  </a:lnTo>
                  <a:lnTo>
                    <a:pt x="100" y="0"/>
                  </a:lnTo>
                  <a:lnTo>
                    <a:pt x="79" y="0"/>
                  </a:lnTo>
                  <a:lnTo>
                    <a:pt x="58" y="2"/>
                  </a:lnTo>
                  <a:lnTo>
                    <a:pt x="35" y="9"/>
                  </a:lnTo>
                  <a:lnTo>
                    <a:pt x="17" y="21"/>
                  </a:lnTo>
                  <a:lnTo>
                    <a:pt x="0" y="35"/>
                  </a:lnTo>
                  <a:lnTo>
                    <a:pt x="8"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1" name="Freeform 2101">
              <a:extLst>
                <a:ext uri="{FF2B5EF4-FFF2-40B4-BE49-F238E27FC236}">
                  <a16:creationId xmlns:a16="http://schemas.microsoft.com/office/drawing/2014/main" id="{718D5F89-B8D4-3FEF-5F42-0E85EEDD55B4}"/>
                </a:ext>
              </a:extLst>
            </p:cNvPr>
            <p:cNvSpPr>
              <a:spLocks/>
            </p:cNvSpPr>
            <p:nvPr/>
          </p:nvSpPr>
          <p:spPr bwMode="auto">
            <a:xfrm>
              <a:off x="4570" y="1677"/>
              <a:ext cx="15" cy="52"/>
            </a:xfrm>
            <a:custGeom>
              <a:avLst/>
              <a:gdLst>
                <a:gd name="T0" fmla="*/ 44 w 44"/>
                <a:gd name="T1" fmla="*/ 148 h 157"/>
                <a:gd name="T2" fmla="*/ 30 w 44"/>
                <a:gd name="T3" fmla="*/ 134 h 157"/>
                <a:gd name="T4" fmla="*/ 21 w 44"/>
                <a:gd name="T5" fmla="*/ 118 h 157"/>
                <a:gd name="T6" fmla="*/ 14 w 44"/>
                <a:gd name="T7" fmla="*/ 99 h 157"/>
                <a:gd name="T8" fmla="*/ 10 w 44"/>
                <a:gd name="T9" fmla="*/ 81 h 157"/>
                <a:gd name="T10" fmla="*/ 13 w 44"/>
                <a:gd name="T11" fmla="*/ 62 h 157"/>
                <a:gd name="T12" fmla="*/ 18 w 44"/>
                <a:gd name="T13" fmla="*/ 42 h 157"/>
                <a:gd name="T14" fmla="*/ 23 w 44"/>
                <a:gd name="T15" fmla="*/ 24 h 157"/>
                <a:gd name="T16" fmla="*/ 36 w 44"/>
                <a:gd name="T17" fmla="*/ 8 h 157"/>
                <a:gd name="T18" fmla="*/ 28 w 44"/>
                <a:gd name="T19" fmla="*/ 0 h 157"/>
                <a:gd name="T20" fmla="*/ 15 w 44"/>
                <a:gd name="T21" fmla="*/ 17 h 157"/>
                <a:gd name="T22" fmla="*/ 5 w 44"/>
                <a:gd name="T23" fmla="*/ 40 h 157"/>
                <a:gd name="T24" fmla="*/ 1 w 44"/>
                <a:gd name="T25" fmla="*/ 59 h 157"/>
                <a:gd name="T26" fmla="*/ 0 w 44"/>
                <a:gd name="T27" fmla="*/ 81 h 157"/>
                <a:gd name="T28" fmla="*/ 2 w 44"/>
                <a:gd name="T29" fmla="*/ 102 h 157"/>
                <a:gd name="T30" fmla="*/ 9 w 44"/>
                <a:gd name="T31" fmla="*/ 123 h 157"/>
                <a:gd name="T32" fmla="*/ 22 w 44"/>
                <a:gd name="T33" fmla="*/ 140 h 157"/>
                <a:gd name="T34" fmla="*/ 36 w 44"/>
                <a:gd name="T35" fmla="*/ 157 h 157"/>
                <a:gd name="T36" fmla="*/ 44 w 44"/>
                <a:gd name="T37" fmla="*/ 1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57">
                  <a:moveTo>
                    <a:pt x="44" y="148"/>
                  </a:moveTo>
                  <a:lnTo>
                    <a:pt x="30" y="134"/>
                  </a:lnTo>
                  <a:lnTo>
                    <a:pt x="21" y="118"/>
                  </a:lnTo>
                  <a:lnTo>
                    <a:pt x="14" y="99"/>
                  </a:lnTo>
                  <a:lnTo>
                    <a:pt x="10" y="81"/>
                  </a:lnTo>
                  <a:lnTo>
                    <a:pt x="13" y="62"/>
                  </a:lnTo>
                  <a:lnTo>
                    <a:pt x="18" y="42"/>
                  </a:lnTo>
                  <a:lnTo>
                    <a:pt x="23" y="24"/>
                  </a:lnTo>
                  <a:lnTo>
                    <a:pt x="36" y="8"/>
                  </a:lnTo>
                  <a:lnTo>
                    <a:pt x="28" y="0"/>
                  </a:lnTo>
                  <a:lnTo>
                    <a:pt x="15" y="17"/>
                  </a:lnTo>
                  <a:lnTo>
                    <a:pt x="5" y="40"/>
                  </a:lnTo>
                  <a:lnTo>
                    <a:pt x="1" y="59"/>
                  </a:lnTo>
                  <a:lnTo>
                    <a:pt x="0" y="81"/>
                  </a:lnTo>
                  <a:lnTo>
                    <a:pt x="2" y="102"/>
                  </a:lnTo>
                  <a:lnTo>
                    <a:pt x="9" y="123"/>
                  </a:lnTo>
                  <a:lnTo>
                    <a:pt x="22" y="140"/>
                  </a:lnTo>
                  <a:lnTo>
                    <a:pt x="36" y="157"/>
                  </a:lnTo>
                  <a:lnTo>
                    <a:pt x="44"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2" name="Freeform 2102">
              <a:extLst>
                <a:ext uri="{FF2B5EF4-FFF2-40B4-BE49-F238E27FC236}">
                  <a16:creationId xmlns:a16="http://schemas.microsoft.com/office/drawing/2014/main" id="{BEAEDDEE-C88A-562A-06A2-265E650E4488}"/>
                </a:ext>
              </a:extLst>
            </p:cNvPr>
            <p:cNvSpPr>
              <a:spLocks/>
            </p:cNvSpPr>
            <p:nvPr/>
          </p:nvSpPr>
          <p:spPr bwMode="auto">
            <a:xfrm>
              <a:off x="4583" y="1725"/>
              <a:ext cx="52" cy="14"/>
            </a:xfrm>
            <a:custGeom>
              <a:avLst/>
              <a:gdLst>
                <a:gd name="T0" fmla="*/ 149 w 158"/>
                <a:gd name="T1" fmla="*/ 0 h 44"/>
                <a:gd name="T2" fmla="*/ 135 w 158"/>
                <a:gd name="T3" fmla="*/ 15 h 44"/>
                <a:gd name="T4" fmla="*/ 118 w 158"/>
                <a:gd name="T5" fmla="*/ 23 h 44"/>
                <a:gd name="T6" fmla="*/ 99 w 158"/>
                <a:gd name="T7" fmla="*/ 30 h 44"/>
                <a:gd name="T8" fmla="*/ 80 w 158"/>
                <a:gd name="T9" fmla="*/ 32 h 44"/>
                <a:gd name="T10" fmla="*/ 61 w 158"/>
                <a:gd name="T11" fmla="*/ 32 h 44"/>
                <a:gd name="T12" fmla="*/ 41 w 158"/>
                <a:gd name="T13" fmla="*/ 26 h 44"/>
                <a:gd name="T14" fmla="*/ 25 w 158"/>
                <a:gd name="T15" fmla="*/ 19 h 44"/>
                <a:gd name="T16" fmla="*/ 9 w 158"/>
                <a:gd name="T17" fmla="*/ 7 h 44"/>
                <a:gd name="T18" fmla="*/ 0 w 158"/>
                <a:gd name="T19" fmla="*/ 16 h 44"/>
                <a:gd name="T20" fmla="*/ 19 w 158"/>
                <a:gd name="T21" fmla="*/ 28 h 44"/>
                <a:gd name="T22" fmla="*/ 39 w 158"/>
                <a:gd name="T23" fmla="*/ 38 h 44"/>
                <a:gd name="T24" fmla="*/ 58 w 158"/>
                <a:gd name="T25" fmla="*/ 44 h 44"/>
                <a:gd name="T26" fmla="*/ 80 w 158"/>
                <a:gd name="T27" fmla="*/ 44 h 44"/>
                <a:gd name="T28" fmla="*/ 101 w 158"/>
                <a:gd name="T29" fmla="*/ 41 h 44"/>
                <a:gd name="T30" fmla="*/ 122 w 158"/>
                <a:gd name="T31" fmla="*/ 33 h 44"/>
                <a:gd name="T32" fmla="*/ 141 w 158"/>
                <a:gd name="T33" fmla="*/ 23 h 44"/>
                <a:gd name="T34" fmla="*/ 158 w 158"/>
                <a:gd name="T35" fmla="*/ 9 h 44"/>
                <a:gd name="T36" fmla="*/ 149 w 158"/>
                <a:gd name="T3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44">
                  <a:moveTo>
                    <a:pt x="149" y="0"/>
                  </a:moveTo>
                  <a:lnTo>
                    <a:pt x="135" y="15"/>
                  </a:lnTo>
                  <a:lnTo>
                    <a:pt x="118" y="23"/>
                  </a:lnTo>
                  <a:lnTo>
                    <a:pt x="99" y="30"/>
                  </a:lnTo>
                  <a:lnTo>
                    <a:pt x="80" y="32"/>
                  </a:lnTo>
                  <a:lnTo>
                    <a:pt x="61" y="32"/>
                  </a:lnTo>
                  <a:lnTo>
                    <a:pt x="41" y="26"/>
                  </a:lnTo>
                  <a:lnTo>
                    <a:pt x="25" y="19"/>
                  </a:lnTo>
                  <a:lnTo>
                    <a:pt x="9" y="7"/>
                  </a:lnTo>
                  <a:lnTo>
                    <a:pt x="0" y="16"/>
                  </a:lnTo>
                  <a:lnTo>
                    <a:pt x="19" y="28"/>
                  </a:lnTo>
                  <a:lnTo>
                    <a:pt x="39" y="38"/>
                  </a:lnTo>
                  <a:lnTo>
                    <a:pt x="58" y="44"/>
                  </a:lnTo>
                  <a:lnTo>
                    <a:pt x="80" y="44"/>
                  </a:lnTo>
                  <a:lnTo>
                    <a:pt x="101" y="41"/>
                  </a:lnTo>
                  <a:lnTo>
                    <a:pt x="122" y="33"/>
                  </a:lnTo>
                  <a:lnTo>
                    <a:pt x="141" y="23"/>
                  </a:lnTo>
                  <a:lnTo>
                    <a:pt x="158" y="9"/>
                  </a:lnTo>
                  <a:lnTo>
                    <a:pt x="1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3" name="Freeform 2103">
              <a:extLst>
                <a:ext uri="{FF2B5EF4-FFF2-40B4-BE49-F238E27FC236}">
                  <a16:creationId xmlns:a16="http://schemas.microsoft.com/office/drawing/2014/main" id="{FC56E060-7CC2-0B2F-9580-C561ABC115E4}"/>
                </a:ext>
              </a:extLst>
            </p:cNvPr>
            <p:cNvSpPr>
              <a:spLocks/>
            </p:cNvSpPr>
            <p:nvPr/>
          </p:nvSpPr>
          <p:spPr bwMode="auto">
            <a:xfrm>
              <a:off x="4630" y="1675"/>
              <a:ext cx="14" cy="52"/>
            </a:xfrm>
            <a:custGeom>
              <a:avLst/>
              <a:gdLst>
                <a:gd name="T0" fmla="*/ 0 w 44"/>
                <a:gd name="T1" fmla="*/ 8 h 158"/>
                <a:gd name="T2" fmla="*/ 14 w 44"/>
                <a:gd name="T3" fmla="*/ 22 h 158"/>
                <a:gd name="T4" fmla="*/ 23 w 44"/>
                <a:gd name="T5" fmla="*/ 40 h 158"/>
                <a:gd name="T6" fmla="*/ 30 w 44"/>
                <a:gd name="T7" fmla="*/ 57 h 158"/>
                <a:gd name="T8" fmla="*/ 34 w 44"/>
                <a:gd name="T9" fmla="*/ 77 h 158"/>
                <a:gd name="T10" fmla="*/ 33 w 44"/>
                <a:gd name="T11" fmla="*/ 95 h 158"/>
                <a:gd name="T12" fmla="*/ 28 w 44"/>
                <a:gd name="T13" fmla="*/ 114 h 158"/>
                <a:gd name="T14" fmla="*/ 21 w 44"/>
                <a:gd name="T15" fmla="*/ 133 h 158"/>
                <a:gd name="T16" fmla="*/ 8 w 44"/>
                <a:gd name="T17" fmla="*/ 148 h 158"/>
                <a:gd name="T18" fmla="*/ 17 w 44"/>
                <a:gd name="T19" fmla="*/ 158 h 158"/>
                <a:gd name="T20" fmla="*/ 29 w 44"/>
                <a:gd name="T21" fmla="*/ 139 h 158"/>
                <a:gd name="T22" fmla="*/ 40 w 44"/>
                <a:gd name="T23" fmla="*/ 118 h 158"/>
                <a:gd name="T24" fmla="*/ 43 w 44"/>
                <a:gd name="T25" fmla="*/ 98 h 158"/>
                <a:gd name="T26" fmla="*/ 44 w 44"/>
                <a:gd name="T27" fmla="*/ 77 h 158"/>
                <a:gd name="T28" fmla="*/ 42 w 44"/>
                <a:gd name="T29" fmla="*/ 55 h 158"/>
                <a:gd name="T30" fmla="*/ 35 w 44"/>
                <a:gd name="T31" fmla="*/ 34 h 158"/>
                <a:gd name="T32" fmla="*/ 22 w 44"/>
                <a:gd name="T33" fmla="*/ 16 h 158"/>
                <a:gd name="T34" fmla="*/ 8 w 44"/>
                <a:gd name="T35" fmla="*/ 0 h 158"/>
                <a:gd name="T36" fmla="*/ 0 w 44"/>
                <a:gd name="T37" fmla="*/ 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58">
                  <a:moveTo>
                    <a:pt x="0" y="8"/>
                  </a:moveTo>
                  <a:lnTo>
                    <a:pt x="14" y="22"/>
                  </a:lnTo>
                  <a:lnTo>
                    <a:pt x="23" y="40"/>
                  </a:lnTo>
                  <a:lnTo>
                    <a:pt x="30" y="57"/>
                  </a:lnTo>
                  <a:lnTo>
                    <a:pt x="34" y="77"/>
                  </a:lnTo>
                  <a:lnTo>
                    <a:pt x="33" y="95"/>
                  </a:lnTo>
                  <a:lnTo>
                    <a:pt x="28" y="114"/>
                  </a:lnTo>
                  <a:lnTo>
                    <a:pt x="21" y="133"/>
                  </a:lnTo>
                  <a:lnTo>
                    <a:pt x="8" y="148"/>
                  </a:lnTo>
                  <a:lnTo>
                    <a:pt x="17" y="158"/>
                  </a:lnTo>
                  <a:lnTo>
                    <a:pt x="29" y="139"/>
                  </a:lnTo>
                  <a:lnTo>
                    <a:pt x="40" y="118"/>
                  </a:lnTo>
                  <a:lnTo>
                    <a:pt x="43" y="98"/>
                  </a:lnTo>
                  <a:lnTo>
                    <a:pt x="44" y="77"/>
                  </a:lnTo>
                  <a:lnTo>
                    <a:pt x="42" y="55"/>
                  </a:lnTo>
                  <a:lnTo>
                    <a:pt x="35" y="34"/>
                  </a:lnTo>
                  <a:lnTo>
                    <a:pt x="22" y="16"/>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4" name="Freeform 2104">
              <a:extLst>
                <a:ext uri="{FF2B5EF4-FFF2-40B4-BE49-F238E27FC236}">
                  <a16:creationId xmlns:a16="http://schemas.microsoft.com/office/drawing/2014/main" id="{10079DE2-2709-154E-D0BD-03FC6F0A2121}"/>
                </a:ext>
              </a:extLst>
            </p:cNvPr>
            <p:cNvSpPr>
              <a:spLocks/>
            </p:cNvSpPr>
            <p:nvPr/>
          </p:nvSpPr>
          <p:spPr bwMode="auto">
            <a:xfrm>
              <a:off x="4258" y="1976"/>
              <a:ext cx="148" cy="145"/>
            </a:xfrm>
            <a:custGeom>
              <a:avLst/>
              <a:gdLst>
                <a:gd name="T0" fmla="*/ 299 w 443"/>
                <a:gd name="T1" fmla="*/ 284 h 435"/>
                <a:gd name="T2" fmla="*/ 327 w 443"/>
                <a:gd name="T3" fmla="*/ 263 h 435"/>
                <a:gd name="T4" fmla="*/ 357 w 443"/>
                <a:gd name="T5" fmla="*/ 232 h 435"/>
                <a:gd name="T6" fmla="*/ 390 w 443"/>
                <a:gd name="T7" fmla="*/ 200 h 435"/>
                <a:gd name="T8" fmla="*/ 418 w 443"/>
                <a:gd name="T9" fmla="*/ 162 h 435"/>
                <a:gd name="T10" fmla="*/ 438 w 443"/>
                <a:gd name="T11" fmla="*/ 121 h 435"/>
                <a:gd name="T12" fmla="*/ 443 w 443"/>
                <a:gd name="T13" fmla="*/ 81 h 435"/>
                <a:gd name="T14" fmla="*/ 429 w 443"/>
                <a:gd name="T15" fmla="*/ 43 h 435"/>
                <a:gd name="T16" fmla="*/ 396 w 443"/>
                <a:gd name="T17" fmla="*/ 11 h 435"/>
                <a:gd name="T18" fmla="*/ 360 w 443"/>
                <a:gd name="T19" fmla="*/ 0 h 435"/>
                <a:gd name="T20" fmla="*/ 322 w 443"/>
                <a:gd name="T21" fmla="*/ 7 h 435"/>
                <a:gd name="T22" fmla="*/ 284 w 443"/>
                <a:gd name="T23" fmla="*/ 25 h 435"/>
                <a:gd name="T24" fmla="*/ 246 w 443"/>
                <a:gd name="T25" fmla="*/ 52 h 435"/>
                <a:gd name="T26" fmla="*/ 215 w 443"/>
                <a:gd name="T27" fmla="*/ 84 h 435"/>
                <a:gd name="T28" fmla="*/ 184 w 443"/>
                <a:gd name="T29" fmla="*/ 113 h 435"/>
                <a:gd name="T30" fmla="*/ 162 w 443"/>
                <a:gd name="T31" fmla="*/ 138 h 435"/>
                <a:gd name="T32" fmla="*/ 150 w 443"/>
                <a:gd name="T33" fmla="*/ 147 h 435"/>
                <a:gd name="T34" fmla="*/ 134 w 443"/>
                <a:gd name="T35" fmla="*/ 162 h 435"/>
                <a:gd name="T36" fmla="*/ 105 w 443"/>
                <a:gd name="T37" fmla="*/ 188 h 435"/>
                <a:gd name="T38" fmla="*/ 71 w 443"/>
                <a:gd name="T39" fmla="*/ 223 h 435"/>
                <a:gd name="T40" fmla="*/ 38 w 443"/>
                <a:gd name="T41" fmla="*/ 264 h 435"/>
                <a:gd name="T42" fmla="*/ 12 w 443"/>
                <a:gd name="T43" fmla="*/ 306 h 435"/>
                <a:gd name="T44" fmla="*/ 0 w 443"/>
                <a:gd name="T45" fmla="*/ 349 h 435"/>
                <a:gd name="T46" fmla="*/ 10 w 443"/>
                <a:gd name="T47" fmla="*/ 389 h 435"/>
                <a:gd name="T48" fmla="*/ 42 w 443"/>
                <a:gd name="T49" fmla="*/ 421 h 435"/>
                <a:gd name="T50" fmla="*/ 79 w 443"/>
                <a:gd name="T51" fmla="*/ 435 h 435"/>
                <a:gd name="T52" fmla="*/ 119 w 443"/>
                <a:gd name="T53" fmla="*/ 429 h 435"/>
                <a:gd name="T54" fmla="*/ 158 w 443"/>
                <a:gd name="T55" fmla="*/ 412 h 435"/>
                <a:gd name="T56" fmla="*/ 196 w 443"/>
                <a:gd name="T57" fmla="*/ 385 h 435"/>
                <a:gd name="T58" fmla="*/ 230 w 443"/>
                <a:gd name="T59" fmla="*/ 355 h 435"/>
                <a:gd name="T60" fmla="*/ 260 w 443"/>
                <a:gd name="T61" fmla="*/ 325 h 435"/>
                <a:gd name="T62" fmla="*/ 283 w 443"/>
                <a:gd name="T63" fmla="*/ 30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3" h="435">
                  <a:moveTo>
                    <a:pt x="291" y="292"/>
                  </a:moveTo>
                  <a:lnTo>
                    <a:pt x="299" y="284"/>
                  </a:lnTo>
                  <a:lnTo>
                    <a:pt x="312" y="273"/>
                  </a:lnTo>
                  <a:lnTo>
                    <a:pt x="327" y="263"/>
                  </a:lnTo>
                  <a:lnTo>
                    <a:pt x="341" y="249"/>
                  </a:lnTo>
                  <a:lnTo>
                    <a:pt x="357" y="232"/>
                  </a:lnTo>
                  <a:lnTo>
                    <a:pt x="375" y="217"/>
                  </a:lnTo>
                  <a:lnTo>
                    <a:pt x="390" y="200"/>
                  </a:lnTo>
                  <a:lnTo>
                    <a:pt x="405" y="182"/>
                  </a:lnTo>
                  <a:lnTo>
                    <a:pt x="418" y="162"/>
                  </a:lnTo>
                  <a:lnTo>
                    <a:pt x="430" y="142"/>
                  </a:lnTo>
                  <a:lnTo>
                    <a:pt x="438" y="121"/>
                  </a:lnTo>
                  <a:lnTo>
                    <a:pt x="443" y="101"/>
                  </a:lnTo>
                  <a:lnTo>
                    <a:pt x="443" y="81"/>
                  </a:lnTo>
                  <a:lnTo>
                    <a:pt x="438" y="62"/>
                  </a:lnTo>
                  <a:lnTo>
                    <a:pt x="429" y="43"/>
                  </a:lnTo>
                  <a:lnTo>
                    <a:pt x="413" y="24"/>
                  </a:lnTo>
                  <a:lnTo>
                    <a:pt x="396" y="11"/>
                  </a:lnTo>
                  <a:lnTo>
                    <a:pt x="380" y="3"/>
                  </a:lnTo>
                  <a:lnTo>
                    <a:pt x="360" y="0"/>
                  </a:lnTo>
                  <a:lnTo>
                    <a:pt x="341" y="1"/>
                  </a:lnTo>
                  <a:lnTo>
                    <a:pt x="322" y="7"/>
                  </a:lnTo>
                  <a:lnTo>
                    <a:pt x="302" y="15"/>
                  </a:lnTo>
                  <a:lnTo>
                    <a:pt x="284" y="25"/>
                  </a:lnTo>
                  <a:lnTo>
                    <a:pt x="265" y="38"/>
                  </a:lnTo>
                  <a:lnTo>
                    <a:pt x="246" y="52"/>
                  </a:lnTo>
                  <a:lnTo>
                    <a:pt x="230" y="69"/>
                  </a:lnTo>
                  <a:lnTo>
                    <a:pt x="215" y="84"/>
                  </a:lnTo>
                  <a:lnTo>
                    <a:pt x="198" y="99"/>
                  </a:lnTo>
                  <a:lnTo>
                    <a:pt x="184" y="113"/>
                  </a:lnTo>
                  <a:lnTo>
                    <a:pt x="172" y="126"/>
                  </a:lnTo>
                  <a:lnTo>
                    <a:pt x="162" y="138"/>
                  </a:lnTo>
                  <a:lnTo>
                    <a:pt x="153" y="146"/>
                  </a:lnTo>
                  <a:lnTo>
                    <a:pt x="150" y="147"/>
                  </a:lnTo>
                  <a:lnTo>
                    <a:pt x="143" y="153"/>
                  </a:lnTo>
                  <a:lnTo>
                    <a:pt x="134" y="162"/>
                  </a:lnTo>
                  <a:lnTo>
                    <a:pt x="121" y="175"/>
                  </a:lnTo>
                  <a:lnTo>
                    <a:pt x="105" y="188"/>
                  </a:lnTo>
                  <a:lnTo>
                    <a:pt x="88" y="204"/>
                  </a:lnTo>
                  <a:lnTo>
                    <a:pt x="71" y="223"/>
                  </a:lnTo>
                  <a:lnTo>
                    <a:pt x="53" y="243"/>
                  </a:lnTo>
                  <a:lnTo>
                    <a:pt x="38" y="264"/>
                  </a:lnTo>
                  <a:lnTo>
                    <a:pt x="24" y="285"/>
                  </a:lnTo>
                  <a:lnTo>
                    <a:pt x="12" y="306"/>
                  </a:lnTo>
                  <a:lnTo>
                    <a:pt x="5" y="327"/>
                  </a:lnTo>
                  <a:lnTo>
                    <a:pt x="0" y="349"/>
                  </a:lnTo>
                  <a:lnTo>
                    <a:pt x="3" y="371"/>
                  </a:lnTo>
                  <a:lnTo>
                    <a:pt x="10" y="389"/>
                  </a:lnTo>
                  <a:lnTo>
                    <a:pt x="24" y="408"/>
                  </a:lnTo>
                  <a:lnTo>
                    <a:pt x="42" y="421"/>
                  </a:lnTo>
                  <a:lnTo>
                    <a:pt x="61" y="430"/>
                  </a:lnTo>
                  <a:lnTo>
                    <a:pt x="79" y="435"/>
                  </a:lnTo>
                  <a:lnTo>
                    <a:pt x="99" y="435"/>
                  </a:lnTo>
                  <a:lnTo>
                    <a:pt x="119" y="429"/>
                  </a:lnTo>
                  <a:lnTo>
                    <a:pt x="138" y="421"/>
                  </a:lnTo>
                  <a:lnTo>
                    <a:pt x="158" y="412"/>
                  </a:lnTo>
                  <a:lnTo>
                    <a:pt x="177" y="399"/>
                  </a:lnTo>
                  <a:lnTo>
                    <a:pt x="196" y="385"/>
                  </a:lnTo>
                  <a:lnTo>
                    <a:pt x="215" y="371"/>
                  </a:lnTo>
                  <a:lnTo>
                    <a:pt x="230" y="355"/>
                  </a:lnTo>
                  <a:lnTo>
                    <a:pt x="245" y="339"/>
                  </a:lnTo>
                  <a:lnTo>
                    <a:pt x="260" y="325"/>
                  </a:lnTo>
                  <a:lnTo>
                    <a:pt x="273" y="312"/>
                  </a:lnTo>
                  <a:lnTo>
                    <a:pt x="283" y="301"/>
                  </a:lnTo>
                  <a:lnTo>
                    <a:pt x="291" y="292"/>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5" name="Freeform 2105">
              <a:extLst>
                <a:ext uri="{FF2B5EF4-FFF2-40B4-BE49-F238E27FC236}">
                  <a16:creationId xmlns:a16="http://schemas.microsoft.com/office/drawing/2014/main" id="{392E3782-9AB7-388F-13E9-D722E166ABE6}"/>
                </a:ext>
              </a:extLst>
            </p:cNvPr>
            <p:cNvSpPr>
              <a:spLocks/>
            </p:cNvSpPr>
            <p:nvPr/>
          </p:nvSpPr>
          <p:spPr bwMode="auto">
            <a:xfrm>
              <a:off x="4354" y="1983"/>
              <a:ext cx="54" cy="92"/>
            </a:xfrm>
            <a:custGeom>
              <a:avLst/>
              <a:gdLst>
                <a:gd name="T0" fmla="*/ 123 w 162"/>
                <a:gd name="T1" fmla="*/ 8 h 276"/>
                <a:gd name="T2" fmla="*/ 138 w 162"/>
                <a:gd name="T3" fmla="*/ 25 h 276"/>
                <a:gd name="T4" fmla="*/ 146 w 162"/>
                <a:gd name="T5" fmla="*/ 43 h 276"/>
                <a:gd name="T6" fmla="*/ 151 w 162"/>
                <a:gd name="T7" fmla="*/ 62 h 276"/>
                <a:gd name="T8" fmla="*/ 151 w 162"/>
                <a:gd name="T9" fmla="*/ 82 h 276"/>
                <a:gd name="T10" fmla="*/ 146 w 162"/>
                <a:gd name="T11" fmla="*/ 100 h 276"/>
                <a:gd name="T12" fmla="*/ 138 w 162"/>
                <a:gd name="T13" fmla="*/ 119 h 276"/>
                <a:gd name="T14" fmla="*/ 128 w 162"/>
                <a:gd name="T15" fmla="*/ 139 h 276"/>
                <a:gd name="T16" fmla="*/ 115 w 162"/>
                <a:gd name="T17" fmla="*/ 159 h 276"/>
                <a:gd name="T18" fmla="*/ 100 w 162"/>
                <a:gd name="T19" fmla="*/ 175 h 276"/>
                <a:gd name="T20" fmla="*/ 83 w 162"/>
                <a:gd name="T21" fmla="*/ 193 h 276"/>
                <a:gd name="T22" fmla="*/ 67 w 162"/>
                <a:gd name="T23" fmla="*/ 208 h 276"/>
                <a:gd name="T24" fmla="*/ 49 w 162"/>
                <a:gd name="T25" fmla="*/ 223 h 276"/>
                <a:gd name="T26" fmla="*/ 35 w 162"/>
                <a:gd name="T27" fmla="*/ 238 h 276"/>
                <a:gd name="T28" fmla="*/ 22 w 162"/>
                <a:gd name="T29" fmla="*/ 249 h 276"/>
                <a:gd name="T30" fmla="*/ 8 w 162"/>
                <a:gd name="T31" fmla="*/ 259 h 276"/>
                <a:gd name="T32" fmla="*/ 0 w 162"/>
                <a:gd name="T33" fmla="*/ 268 h 276"/>
                <a:gd name="T34" fmla="*/ 8 w 162"/>
                <a:gd name="T35" fmla="*/ 276 h 276"/>
                <a:gd name="T36" fmla="*/ 18 w 162"/>
                <a:gd name="T37" fmla="*/ 268 h 276"/>
                <a:gd name="T38" fmla="*/ 28 w 162"/>
                <a:gd name="T39" fmla="*/ 258 h 276"/>
                <a:gd name="T40" fmla="*/ 45 w 162"/>
                <a:gd name="T41" fmla="*/ 247 h 276"/>
                <a:gd name="T42" fmla="*/ 59 w 162"/>
                <a:gd name="T43" fmla="*/ 233 h 276"/>
                <a:gd name="T44" fmla="*/ 75 w 162"/>
                <a:gd name="T45" fmla="*/ 217 h 276"/>
                <a:gd name="T46" fmla="*/ 93 w 162"/>
                <a:gd name="T47" fmla="*/ 201 h 276"/>
                <a:gd name="T48" fmla="*/ 108 w 162"/>
                <a:gd name="T49" fmla="*/ 185 h 276"/>
                <a:gd name="T50" fmla="*/ 123 w 162"/>
                <a:gd name="T51" fmla="*/ 165 h 276"/>
                <a:gd name="T52" fmla="*/ 136 w 162"/>
                <a:gd name="T53" fmla="*/ 145 h 276"/>
                <a:gd name="T54" fmla="*/ 149 w 162"/>
                <a:gd name="T55" fmla="*/ 125 h 276"/>
                <a:gd name="T56" fmla="*/ 158 w 162"/>
                <a:gd name="T57" fmla="*/ 104 h 276"/>
                <a:gd name="T58" fmla="*/ 162 w 162"/>
                <a:gd name="T59" fmla="*/ 82 h 276"/>
                <a:gd name="T60" fmla="*/ 162 w 162"/>
                <a:gd name="T61" fmla="*/ 62 h 276"/>
                <a:gd name="T62" fmla="*/ 158 w 162"/>
                <a:gd name="T63" fmla="*/ 41 h 276"/>
                <a:gd name="T64" fmla="*/ 146 w 162"/>
                <a:gd name="T65" fmla="*/ 19 h 276"/>
                <a:gd name="T66" fmla="*/ 131 w 162"/>
                <a:gd name="T67" fmla="*/ 0 h 276"/>
                <a:gd name="T68" fmla="*/ 123 w 162"/>
                <a:gd name="T69" fmla="*/ 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76">
                  <a:moveTo>
                    <a:pt x="123" y="8"/>
                  </a:moveTo>
                  <a:lnTo>
                    <a:pt x="138" y="25"/>
                  </a:lnTo>
                  <a:lnTo>
                    <a:pt x="146" y="43"/>
                  </a:lnTo>
                  <a:lnTo>
                    <a:pt x="151" y="62"/>
                  </a:lnTo>
                  <a:lnTo>
                    <a:pt x="151" y="82"/>
                  </a:lnTo>
                  <a:lnTo>
                    <a:pt x="146" y="100"/>
                  </a:lnTo>
                  <a:lnTo>
                    <a:pt x="138" y="119"/>
                  </a:lnTo>
                  <a:lnTo>
                    <a:pt x="128" y="139"/>
                  </a:lnTo>
                  <a:lnTo>
                    <a:pt x="115" y="159"/>
                  </a:lnTo>
                  <a:lnTo>
                    <a:pt x="100" y="175"/>
                  </a:lnTo>
                  <a:lnTo>
                    <a:pt x="83" y="193"/>
                  </a:lnTo>
                  <a:lnTo>
                    <a:pt x="67" y="208"/>
                  </a:lnTo>
                  <a:lnTo>
                    <a:pt x="49" y="223"/>
                  </a:lnTo>
                  <a:lnTo>
                    <a:pt x="35" y="238"/>
                  </a:lnTo>
                  <a:lnTo>
                    <a:pt x="22" y="249"/>
                  </a:lnTo>
                  <a:lnTo>
                    <a:pt x="8" y="259"/>
                  </a:lnTo>
                  <a:lnTo>
                    <a:pt x="0" y="268"/>
                  </a:lnTo>
                  <a:lnTo>
                    <a:pt x="8" y="276"/>
                  </a:lnTo>
                  <a:lnTo>
                    <a:pt x="18" y="268"/>
                  </a:lnTo>
                  <a:lnTo>
                    <a:pt x="28" y="258"/>
                  </a:lnTo>
                  <a:lnTo>
                    <a:pt x="45" y="247"/>
                  </a:lnTo>
                  <a:lnTo>
                    <a:pt x="59" y="233"/>
                  </a:lnTo>
                  <a:lnTo>
                    <a:pt x="75" y="217"/>
                  </a:lnTo>
                  <a:lnTo>
                    <a:pt x="93" y="201"/>
                  </a:lnTo>
                  <a:lnTo>
                    <a:pt x="108" y="185"/>
                  </a:lnTo>
                  <a:lnTo>
                    <a:pt x="123" y="165"/>
                  </a:lnTo>
                  <a:lnTo>
                    <a:pt x="136" y="145"/>
                  </a:lnTo>
                  <a:lnTo>
                    <a:pt x="149" y="125"/>
                  </a:lnTo>
                  <a:lnTo>
                    <a:pt x="158" y="104"/>
                  </a:lnTo>
                  <a:lnTo>
                    <a:pt x="162" y="82"/>
                  </a:lnTo>
                  <a:lnTo>
                    <a:pt x="162" y="62"/>
                  </a:lnTo>
                  <a:lnTo>
                    <a:pt x="158" y="41"/>
                  </a:lnTo>
                  <a:lnTo>
                    <a:pt x="146" y="19"/>
                  </a:lnTo>
                  <a:lnTo>
                    <a:pt x="131" y="0"/>
                  </a:lnTo>
                  <a:lnTo>
                    <a:pt x="12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6" name="Freeform 2106">
              <a:extLst>
                <a:ext uri="{FF2B5EF4-FFF2-40B4-BE49-F238E27FC236}">
                  <a16:creationId xmlns:a16="http://schemas.microsoft.com/office/drawing/2014/main" id="{FFDA3AF2-B2C4-CB32-957C-DF049E58191E}"/>
                </a:ext>
              </a:extLst>
            </p:cNvPr>
            <p:cNvSpPr>
              <a:spLocks/>
            </p:cNvSpPr>
            <p:nvPr/>
          </p:nvSpPr>
          <p:spPr bwMode="auto">
            <a:xfrm>
              <a:off x="4308" y="1975"/>
              <a:ext cx="90" cy="51"/>
            </a:xfrm>
            <a:custGeom>
              <a:avLst/>
              <a:gdLst>
                <a:gd name="T0" fmla="*/ 7 w 269"/>
                <a:gd name="T1" fmla="*/ 155 h 155"/>
                <a:gd name="T2" fmla="*/ 8 w 269"/>
                <a:gd name="T3" fmla="*/ 155 h 155"/>
                <a:gd name="T4" fmla="*/ 18 w 269"/>
                <a:gd name="T5" fmla="*/ 147 h 155"/>
                <a:gd name="T6" fmla="*/ 28 w 269"/>
                <a:gd name="T7" fmla="*/ 136 h 155"/>
                <a:gd name="T8" fmla="*/ 40 w 269"/>
                <a:gd name="T9" fmla="*/ 123 h 155"/>
                <a:gd name="T10" fmla="*/ 54 w 269"/>
                <a:gd name="T11" fmla="*/ 109 h 155"/>
                <a:gd name="T12" fmla="*/ 70 w 269"/>
                <a:gd name="T13" fmla="*/ 93 h 155"/>
                <a:gd name="T14" fmla="*/ 86 w 269"/>
                <a:gd name="T15" fmla="*/ 77 h 155"/>
                <a:gd name="T16" fmla="*/ 103 w 269"/>
                <a:gd name="T17" fmla="*/ 62 h 155"/>
                <a:gd name="T18" fmla="*/ 119 w 269"/>
                <a:gd name="T19" fmla="*/ 48 h 155"/>
                <a:gd name="T20" fmla="*/ 138 w 269"/>
                <a:gd name="T21" fmla="*/ 35 h 155"/>
                <a:gd name="T22" fmla="*/ 157 w 269"/>
                <a:gd name="T23" fmla="*/ 26 h 155"/>
                <a:gd name="T24" fmla="*/ 176 w 269"/>
                <a:gd name="T25" fmla="*/ 17 h 155"/>
                <a:gd name="T26" fmla="*/ 193 w 269"/>
                <a:gd name="T27" fmla="*/ 13 h 155"/>
                <a:gd name="T28" fmla="*/ 212 w 269"/>
                <a:gd name="T29" fmla="*/ 10 h 155"/>
                <a:gd name="T30" fmla="*/ 230 w 269"/>
                <a:gd name="T31" fmla="*/ 14 h 155"/>
                <a:gd name="T32" fmla="*/ 245 w 269"/>
                <a:gd name="T33" fmla="*/ 21 h 155"/>
                <a:gd name="T34" fmla="*/ 261 w 269"/>
                <a:gd name="T35" fmla="*/ 34 h 155"/>
                <a:gd name="T36" fmla="*/ 269 w 269"/>
                <a:gd name="T37" fmla="*/ 24 h 155"/>
                <a:gd name="T38" fmla="*/ 251 w 269"/>
                <a:gd name="T39" fmla="*/ 13 h 155"/>
                <a:gd name="T40" fmla="*/ 232 w 269"/>
                <a:gd name="T41" fmla="*/ 2 h 155"/>
                <a:gd name="T42" fmla="*/ 212 w 269"/>
                <a:gd name="T43" fmla="*/ 0 h 155"/>
                <a:gd name="T44" fmla="*/ 191 w 269"/>
                <a:gd name="T45" fmla="*/ 1 h 155"/>
                <a:gd name="T46" fmla="*/ 172 w 269"/>
                <a:gd name="T47" fmla="*/ 6 h 155"/>
                <a:gd name="T48" fmla="*/ 151 w 269"/>
                <a:gd name="T49" fmla="*/ 15 h 155"/>
                <a:gd name="T50" fmla="*/ 132 w 269"/>
                <a:gd name="T51" fmla="*/ 26 h 155"/>
                <a:gd name="T52" fmla="*/ 114 w 269"/>
                <a:gd name="T53" fmla="*/ 38 h 155"/>
                <a:gd name="T54" fmla="*/ 94 w 269"/>
                <a:gd name="T55" fmla="*/ 54 h 155"/>
                <a:gd name="T56" fmla="*/ 77 w 269"/>
                <a:gd name="T57" fmla="*/ 69 h 155"/>
                <a:gd name="T58" fmla="*/ 61 w 269"/>
                <a:gd name="T59" fmla="*/ 84 h 155"/>
                <a:gd name="T60" fmla="*/ 46 w 269"/>
                <a:gd name="T61" fmla="*/ 99 h 155"/>
                <a:gd name="T62" fmla="*/ 32 w 269"/>
                <a:gd name="T63" fmla="*/ 115 h 155"/>
                <a:gd name="T64" fmla="*/ 20 w 269"/>
                <a:gd name="T65" fmla="*/ 127 h 155"/>
                <a:gd name="T66" fmla="*/ 8 w 269"/>
                <a:gd name="T67" fmla="*/ 139 h 155"/>
                <a:gd name="T68" fmla="*/ 0 w 269"/>
                <a:gd name="T69" fmla="*/ 147 h 155"/>
                <a:gd name="T70" fmla="*/ 1 w 269"/>
                <a:gd name="T71" fmla="*/ 147 h 155"/>
                <a:gd name="T72" fmla="*/ 7 w 269"/>
                <a:gd name="T7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9" h="155">
                  <a:moveTo>
                    <a:pt x="7" y="155"/>
                  </a:moveTo>
                  <a:lnTo>
                    <a:pt x="8" y="155"/>
                  </a:lnTo>
                  <a:lnTo>
                    <a:pt x="18" y="147"/>
                  </a:lnTo>
                  <a:lnTo>
                    <a:pt x="28" y="136"/>
                  </a:lnTo>
                  <a:lnTo>
                    <a:pt x="40" y="123"/>
                  </a:lnTo>
                  <a:lnTo>
                    <a:pt x="54" y="109"/>
                  </a:lnTo>
                  <a:lnTo>
                    <a:pt x="70" y="93"/>
                  </a:lnTo>
                  <a:lnTo>
                    <a:pt x="86" y="77"/>
                  </a:lnTo>
                  <a:lnTo>
                    <a:pt x="103" y="62"/>
                  </a:lnTo>
                  <a:lnTo>
                    <a:pt x="119" y="48"/>
                  </a:lnTo>
                  <a:lnTo>
                    <a:pt x="138" y="35"/>
                  </a:lnTo>
                  <a:lnTo>
                    <a:pt x="157" y="26"/>
                  </a:lnTo>
                  <a:lnTo>
                    <a:pt x="176" y="17"/>
                  </a:lnTo>
                  <a:lnTo>
                    <a:pt x="193" y="13"/>
                  </a:lnTo>
                  <a:lnTo>
                    <a:pt x="212" y="10"/>
                  </a:lnTo>
                  <a:lnTo>
                    <a:pt x="230" y="14"/>
                  </a:lnTo>
                  <a:lnTo>
                    <a:pt x="245" y="21"/>
                  </a:lnTo>
                  <a:lnTo>
                    <a:pt x="261" y="34"/>
                  </a:lnTo>
                  <a:lnTo>
                    <a:pt x="269" y="24"/>
                  </a:lnTo>
                  <a:lnTo>
                    <a:pt x="251" y="13"/>
                  </a:lnTo>
                  <a:lnTo>
                    <a:pt x="232" y="2"/>
                  </a:lnTo>
                  <a:lnTo>
                    <a:pt x="212" y="0"/>
                  </a:lnTo>
                  <a:lnTo>
                    <a:pt x="191" y="1"/>
                  </a:lnTo>
                  <a:lnTo>
                    <a:pt x="172" y="6"/>
                  </a:lnTo>
                  <a:lnTo>
                    <a:pt x="151" y="15"/>
                  </a:lnTo>
                  <a:lnTo>
                    <a:pt x="132" y="26"/>
                  </a:lnTo>
                  <a:lnTo>
                    <a:pt x="114" y="38"/>
                  </a:lnTo>
                  <a:lnTo>
                    <a:pt x="94" y="54"/>
                  </a:lnTo>
                  <a:lnTo>
                    <a:pt x="77" y="69"/>
                  </a:lnTo>
                  <a:lnTo>
                    <a:pt x="61" y="84"/>
                  </a:lnTo>
                  <a:lnTo>
                    <a:pt x="46" y="99"/>
                  </a:lnTo>
                  <a:lnTo>
                    <a:pt x="32" y="115"/>
                  </a:lnTo>
                  <a:lnTo>
                    <a:pt x="20" y="127"/>
                  </a:lnTo>
                  <a:lnTo>
                    <a:pt x="8" y="139"/>
                  </a:lnTo>
                  <a:lnTo>
                    <a:pt x="0" y="147"/>
                  </a:lnTo>
                  <a:lnTo>
                    <a:pt x="1" y="147"/>
                  </a:lnTo>
                  <a:lnTo>
                    <a:pt x="7"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7" name="Freeform 2107">
              <a:extLst>
                <a:ext uri="{FF2B5EF4-FFF2-40B4-BE49-F238E27FC236}">
                  <a16:creationId xmlns:a16="http://schemas.microsoft.com/office/drawing/2014/main" id="{FF7A0C9B-8F8B-EB9F-9472-CDA24061569D}"/>
                </a:ext>
              </a:extLst>
            </p:cNvPr>
            <p:cNvSpPr>
              <a:spLocks/>
            </p:cNvSpPr>
            <p:nvPr/>
          </p:nvSpPr>
          <p:spPr bwMode="auto">
            <a:xfrm>
              <a:off x="4256" y="2024"/>
              <a:ext cx="54" cy="90"/>
            </a:xfrm>
            <a:custGeom>
              <a:avLst/>
              <a:gdLst>
                <a:gd name="T0" fmla="*/ 33 w 162"/>
                <a:gd name="T1" fmla="*/ 261 h 271"/>
                <a:gd name="T2" fmla="*/ 19 w 162"/>
                <a:gd name="T3" fmla="*/ 244 h 271"/>
                <a:gd name="T4" fmla="*/ 13 w 162"/>
                <a:gd name="T5" fmla="*/ 227 h 271"/>
                <a:gd name="T6" fmla="*/ 12 w 162"/>
                <a:gd name="T7" fmla="*/ 207 h 271"/>
                <a:gd name="T8" fmla="*/ 17 w 162"/>
                <a:gd name="T9" fmla="*/ 188 h 271"/>
                <a:gd name="T10" fmla="*/ 24 w 162"/>
                <a:gd name="T11" fmla="*/ 168 h 271"/>
                <a:gd name="T12" fmla="*/ 33 w 162"/>
                <a:gd name="T13" fmla="*/ 147 h 271"/>
                <a:gd name="T14" fmla="*/ 48 w 162"/>
                <a:gd name="T15" fmla="*/ 124 h 271"/>
                <a:gd name="T16" fmla="*/ 64 w 162"/>
                <a:gd name="T17" fmla="*/ 103 h 271"/>
                <a:gd name="T18" fmla="*/ 81 w 162"/>
                <a:gd name="T19" fmla="*/ 86 h 271"/>
                <a:gd name="T20" fmla="*/ 98 w 162"/>
                <a:gd name="T21" fmla="*/ 67 h 271"/>
                <a:gd name="T22" fmla="*/ 114 w 162"/>
                <a:gd name="T23" fmla="*/ 51 h 271"/>
                <a:gd name="T24" fmla="*/ 130 w 162"/>
                <a:gd name="T25" fmla="*/ 37 h 271"/>
                <a:gd name="T26" fmla="*/ 143 w 162"/>
                <a:gd name="T27" fmla="*/ 24 h 271"/>
                <a:gd name="T28" fmla="*/ 153 w 162"/>
                <a:gd name="T29" fmla="*/ 16 h 271"/>
                <a:gd name="T30" fmla="*/ 159 w 162"/>
                <a:gd name="T31" fmla="*/ 10 h 271"/>
                <a:gd name="T32" fmla="*/ 162 w 162"/>
                <a:gd name="T33" fmla="*/ 8 h 271"/>
                <a:gd name="T34" fmla="*/ 156 w 162"/>
                <a:gd name="T35" fmla="*/ 0 h 271"/>
                <a:gd name="T36" fmla="*/ 153 w 162"/>
                <a:gd name="T37" fmla="*/ 1 h 271"/>
                <a:gd name="T38" fmla="*/ 144 w 162"/>
                <a:gd name="T39" fmla="*/ 7 h 271"/>
                <a:gd name="T40" fmla="*/ 134 w 162"/>
                <a:gd name="T41" fmla="*/ 16 h 271"/>
                <a:gd name="T42" fmla="*/ 122 w 162"/>
                <a:gd name="T43" fmla="*/ 28 h 271"/>
                <a:gd name="T44" fmla="*/ 106 w 162"/>
                <a:gd name="T45" fmla="*/ 42 h 271"/>
                <a:gd name="T46" fmla="*/ 89 w 162"/>
                <a:gd name="T47" fmla="*/ 59 h 271"/>
                <a:gd name="T48" fmla="*/ 72 w 162"/>
                <a:gd name="T49" fmla="*/ 76 h 271"/>
                <a:gd name="T50" fmla="*/ 54 w 162"/>
                <a:gd name="T51" fmla="*/ 99 h 271"/>
                <a:gd name="T52" fmla="*/ 39 w 162"/>
                <a:gd name="T53" fmla="*/ 120 h 271"/>
                <a:gd name="T54" fmla="*/ 25 w 162"/>
                <a:gd name="T55" fmla="*/ 141 h 271"/>
                <a:gd name="T56" fmla="*/ 12 w 162"/>
                <a:gd name="T57" fmla="*/ 162 h 271"/>
                <a:gd name="T58" fmla="*/ 5 w 162"/>
                <a:gd name="T59" fmla="*/ 185 h 271"/>
                <a:gd name="T60" fmla="*/ 0 w 162"/>
                <a:gd name="T61" fmla="*/ 207 h 271"/>
                <a:gd name="T62" fmla="*/ 3 w 162"/>
                <a:gd name="T63" fmla="*/ 231 h 271"/>
                <a:gd name="T64" fmla="*/ 11 w 162"/>
                <a:gd name="T65" fmla="*/ 251 h 271"/>
                <a:gd name="T66" fmla="*/ 25 w 162"/>
                <a:gd name="T67" fmla="*/ 271 h 271"/>
                <a:gd name="T68" fmla="*/ 33 w 162"/>
                <a:gd name="T69" fmla="*/ 26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71">
                  <a:moveTo>
                    <a:pt x="33" y="261"/>
                  </a:moveTo>
                  <a:lnTo>
                    <a:pt x="19" y="244"/>
                  </a:lnTo>
                  <a:lnTo>
                    <a:pt x="13" y="227"/>
                  </a:lnTo>
                  <a:lnTo>
                    <a:pt x="12" y="207"/>
                  </a:lnTo>
                  <a:lnTo>
                    <a:pt x="17" y="188"/>
                  </a:lnTo>
                  <a:lnTo>
                    <a:pt x="24" y="168"/>
                  </a:lnTo>
                  <a:lnTo>
                    <a:pt x="33" y="147"/>
                  </a:lnTo>
                  <a:lnTo>
                    <a:pt x="48" y="124"/>
                  </a:lnTo>
                  <a:lnTo>
                    <a:pt x="64" y="103"/>
                  </a:lnTo>
                  <a:lnTo>
                    <a:pt x="81" y="86"/>
                  </a:lnTo>
                  <a:lnTo>
                    <a:pt x="98" y="67"/>
                  </a:lnTo>
                  <a:lnTo>
                    <a:pt x="114" y="51"/>
                  </a:lnTo>
                  <a:lnTo>
                    <a:pt x="130" y="37"/>
                  </a:lnTo>
                  <a:lnTo>
                    <a:pt x="143" y="24"/>
                  </a:lnTo>
                  <a:lnTo>
                    <a:pt x="153" y="16"/>
                  </a:lnTo>
                  <a:lnTo>
                    <a:pt x="159" y="10"/>
                  </a:lnTo>
                  <a:lnTo>
                    <a:pt x="162" y="8"/>
                  </a:lnTo>
                  <a:lnTo>
                    <a:pt x="156" y="0"/>
                  </a:lnTo>
                  <a:lnTo>
                    <a:pt x="153" y="1"/>
                  </a:lnTo>
                  <a:lnTo>
                    <a:pt x="144" y="7"/>
                  </a:lnTo>
                  <a:lnTo>
                    <a:pt x="134" y="16"/>
                  </a:lnTo>
                  <a:lnTo>
                    <a:pt x="122" y="28"/>
                  </a:lnTo>
                  <a:lnTo>
                    <a:pt x="106" y="42"/>
                  </a:lnTo>
                  <a:lnTo>
                    <a:pt x="89" y="59"/>
                  </a:lnTo>
                  <a:lnTo>
                    <a:pt x="72" y="76"/>
                  </a:lnTo>
                  <a:lnTo>
                    <a:pt x="54" y="99"/>
                  </a:lnTo>
                  <a:lnTo>
                    <a:pt x="39" y="120"/>
                  </a:lnTo>
                  <a:lnTo>
                    <a:pt x="25" y="141"/>
                  </a:lnTo>
                  <a:lnTo>
                    <a:pt x="12" y="162"/>
                  </a:lnTo>
                  <a:lnTo>
                    <a:pt x="5" y="185"/>
                  </a:lnTo>
                  <a:lnTo>
                    <a:pt x="0" y="207"/>
                  </a:lnTo>
                  <a:lnTo>
                    <a:pt x="3" y="231"/>
                  </a:lnTo>
                  <a:lnTo>
                    <a:pt x="11" y="251"/>
                  </a:lnTo>
                  <a:lnTo>
                    <a:pt x="25" y="271"/>
                  </a:lnTo>
                  <a:lnTo>
                    <a:pt x="33" y="2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8" name="Freeform 2108">
              <a:extLst>
                <a:ext uri="{FF2B5EF4-FFF2-40B4-BE49-F238E27FC236}">
                  <a16:creationId xmlns:a16="http://schemas.microsoft.com/office/drawing/2014/main" id="{6138C826-C4DB-A0AC-218D-52759663A4F4}"/>
                </a:ext>
              </a:extLst>
            </p:cNvPr>
            <p:cNvSpPr>
              <a:spLocks/>
            </p:cNvSpPr>
            <p:nvPr/>
          </p:nvSpPr>
          <p:spPr bwMode="auto">
            <a:xfrm>
              <a:off x="4265" y="2073"/>
              <a:ext cx="92" cy="50"/>
            </a:xfrm>
            <a:custGeom>
              <a:avLst/>
              <a:gdLst>
                <a:gd name="T0" fmla="*/ 267 w 276"/>
                <a:gd name="T1" fmla="*/ 0 h 152"/>
                <a:gd name="T2" fmla="*/ 259 w 276"/>
                <a:gd name="T3" fmla="*/ 8 h 152"/>
                <a:gd name="T4" fmla="*/ 249 w 276"/>
                <a:gd name="T5" fmla="*/ 20 h 152"/>
                <a:gd name="T6" fmla="*/ 237 w 276"/>
                <a:gd name="T7" fmla="*/ 32 h 152"/>
                <a:gd name="T8" fmla="*/ 223 w 276"/>
                <a:gd name="T9" fmla="*/ 46 h 152"/>
                <a:gd name="T10" fmla="*/ 206 w 276"/>
                <a:gd name="T11" fmla="*/ 62 h 152"/>
                <a:gd name="T12" fmla="*/ 191 w 276"/>
                <a:gd name="T13" fmla="*/ 78 h 152"/>
                <a:gd name="T14" fmla="*/ 173 w 276"/>
                <a:gd name="T15" fmla="*/ 92 h 152"/>
                <a:gd name="T16" fmla="*/ 156 w 276"/>
                <a:gd name="T17" fmla="*/ 106 h 152"/>
                <a:gd name="T18" fmla="*/ 137 w 276"/>
                <a:gd name="T19" fmla="*/ 119 h 152"/>
                <a:gd name="T20" fmla="*/ 117 w 276"/>
                <a:gd name="T21" fmla="*/ 127 h 152"/>
                <a:gd name="T22" fmla="*/ 98 w 276"/>
                <a:gd name="T23" fmla="*/ 134 h 152"/>
                <a:gd name="T24" fmla="*/ 79 w 276"/>
                <a:gd name="T25" fmla="*/ 140 h 152"/>
                <a:gd name="T26" fmla="*/ 60 w 276"/>
                <a:gd name="T27" fmla="*/ 140 h 152"/>
                <a:gd name="T28" fmla="*/ 42 w 276"/>
                <a:gd name="T29" fmla="*/ 137 h 152"/>
                <a:gd name="T30" fmla="*/ 26 w 276"/>
                <a:gd name="T31" fmla="*/ 128 h 152"/>
                <a:gd name="T32" fmla="*/ 9 w 276"/>
                <a:gd name="T33" fmla="*/ 114 h 152"/>
                <a:gd name="T34" fmla="*/ 0 w 276"/>
                <a:gd name="T35" fmla="*/ 124 h 152"/>
                <a:gd name="T36" fmla="*/ 20 w 276"/>
                <a:gd name="T37" fmla="*/ 138 h 152"/>
                <a:gd name="T38" fmla="*/ 40 w 276"/>
                <a:gd name="T39" fmla="*/ 147 h 152"/>
                <a:gd name="T40" fmla="*/ 60 w 276"/>
                <a:gd name="T41" fmla="*/ 152 h 152"/>
                <a:gd name="T42" fmla="*/ 82 w 276"/>
                <a:gd name="T43" fmla="*/ 152 h 152"/>
                <a:gd name="T44" fmla="*/ 102 w 276"/>
                <a:gd name="T45" fmla="*/ 146 h 152"/>
                <a:gd name="T46" fmla="*/ 123 w 276"/>
                <a:gd name="T47" fmla="*/ 139 h 152"/>
                <a:gd name="T48" fmla="*/ 143 w 276"/>
                <a:gd name="T49" fmla="*/ 127 h 152"/>
                <a:gd name="T50" fmla="*/ 160 w 276"/>
                <a:gd name="T51" fmla="*/ 114 h 152"/>
                <a:gd name="T52" fmla="*/ 179 w 276"/>
                <a:gd name="T53" fmla="*/ 100 h 152"/>
                <a:gd name="T54" fmla="*/ 199 w 276"/>
                <a:gd name="T55" fmla="*/ 86 h 152"/>
                <a:gd name="T56" fmla="*/ 214 w 276"/>
                <a:gd name="T57" fmla="*/ 71 h 152"/>
                <a:gd name="T58" fmla="*/ 231 w 276"/>
                <a:gd name="T59" fmla="*/ 55 h 152"/>
                <a:gd name="T60" fmla="*/ 245 w 276"/>
                <a:gd name="T61" fmla="*/ 41 h 152"/>
                <a:gd name="T62" fmla="*/ 258 w 276"/>
                <a:gd name="T63" fmla="*/ 28 h 152"/>
                <a:gd name="T64" fmla="*/ 267 w 276"/>
                <a:gd name="T65" fmla="*/ 16 h 152"/>
                <a:gd name="T66" fmla="*/ 276 w 276"/>
                <a:gd name="T67" fmla="*/ 8 h 152"/>
                <a:gd name="T68" fmla="*/ 267 w 276"/>
                <a:gd name="T6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6" h="152">
                  <a:moveTo>
                    <a:pt x="267" y="0"/>
                  </a:moveTo>
                  <a:lnTo>
                    <a:pt x="259" y="8"/>
                  </a:lnTo>
                  <a:lnTo>
                    <a:pt x="249" y="20"/>
                  </a:lnTo>
                  <a:lnTo>
                    <a:pt x="237" y="32"/>
                  </a:lnTo>
                  <a:lnTo>
                    <a:pt x="223" y="46"/>
                  </a:lnTo>
                  <a:lnTo>
                    <a:pt x="206" y="62"/>
                  </a:lnTo>
                  <a:lnTo>
                    <a:pt x="191" y="78"/>
                  </a:lnTo>
                  <a:lnTo>
                    <a:pt x="173" y="92"/>
                  </a:lnTo>
                  <a:lnTo>
                    <a:pt x="156" y="106"/>
                  </a:lnTo>
                  <a:lnTo>
                    <a:pt x="137" y="119"/>
                  </a:lnTo>
                  <a:lnTo>
                    <a:pt x="117" y="127"/>
                  </a:lnTo>
                  <a:lnTo>
                    <a:pt x="98" y="134"/>
                  </a:lnTo>
                  <a:lnTo>
                    <a:pt x="79" y="140"/>
                  </a:lnTo>
                  <a:lnTo>
                    <a:pt x="60" y="140"/>
                  </a:lnTo>
                  <a:lnTo>
                    <a:pt x="42" y="137"/>
                  </a:lnTo>
                  <a:lnTo>
                    <a:pt x="26" y="128"/>
                  </a:lnTo>
                  <a:lnTo>
                    <a:pt x="9" y="114"/>
                  </a:lnTo>
                  <a:lnTo>
                    <a:pt x="0" y="124"/>
                  </a:lnTo>
                  <a:lnTo>
                    <a:pt x="20" y="138"/>
                  </a:lnTo>
                  <a:lnTo>
                    <a:pt x="40" y="147"/>
                  </a:lnTo>
                  <a:lnTo>
                    <a:pt x="60" y="152"/>
                  </a:lnTo>
                  <a:lnTo>
                    <a:pt x="82" y="152"/>
                  </a:lnTo>
                  <a:lnTo>
                    <a:pt x="102" y="146"/>
                  </a:lnTo>
                  <a:lnTo>
                    <a:pt x="123" y="139"/>
                  </a:lnTo>
                  <a:lnTo>
                    <a:pt x="143" y="127"/>
                  </a:lnTo>
                  <a:lnTo>
                    <a:pt x="160" y="114"/>
                  </a:lnTo>
                  <a:lnTo>
                    <a:pt x="179" y="100"/>
                  </a:lnTo>
                  <a:lnTo>
                    <a:pt x="199" y="86"/>
                  </a:lnTo>
                  <a:lnTo>
                    <a:pt x="214" y="71"/>
                  </a:lnTo>
                  <a:lnTo>
                    <a:pt x="231" y="55"/>
                  </a:lnTo>
                  <a:lnTo>
                    <a:pt x="245" y="41"/>
                  </a:lnTo>
                  <a:lnTo>
                    <a:pt x="258" y="28"/>
                  </a:lnTo>
                  <a:lnTo>
                    <a:pt x="267" y="16"/>
                  </a:lnTo>
                  <a:lnTo>
                    <a:pt x="276" y="8"/>
                  </a:lnTo>
                  <a:lnTo>
                    <a:pt x="2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69" name="Freeform 2109">
              <a:extLst>
                <a:ext uri="{FF2B5EF4-FFF2-40B4-BE49-F238E27FC236}">
                  <a16:creationId xmlns:a16="http://schemas.microsoft.com/office/drawing/2014/main" id="{435D3641-BE77-7E8E-2CAB-BAF93B178C26}"/>
                </a:ext>
              </a:extLst>
            </p:cNvPr>
            <p:cNvSpPr>
              <a:spLocks/>
            </p:cNvSpPr>
            <p:nvPr/>
          </p:nvSpPr>
          <p:spPr bwMode="auto">
            <a:xfrm>
              <a:off x="4874" y="2060"/>
              <a:ext cx="153" cy="64"/>
            </a:xfrm>
            <a:custGeom>
              <a:avLst/>
              <a:gdLst>
                <a:gd name="T0" fmla="*/ 212 w 459"/>
                <a:gd name="T1" fmla="*/ 12 h 192"/>
                <a:gd name="T2" fmla="*/ 183 w 459"/>
                <a:gd name="T3" fmla="*/ 14 h 192"/>
                <a:gd name="T4" fmla="*/ 146 w 459"/>
                <a:gd name="T5" fmla="*/ 17 h 192"/>
                <a:gd name="T6" fmla="*/ 107 w 459"/>
                <a:gd name="T7" fmla="*/ 23 h 192"/>
                <a:gd name="T8" fmla="*/ 69 w 459"/>
                <a:gd name="T9" fmla="*/ 33 h 192"/>
                <a:gd name="T10" fmla="*/ 36 w 459"/>
                <a:gd name="T11" fmla="*/ 48 h 192"/>
                <a:gd name="T12" fmla="*/ 12 w 459"/>
                <a:gd name="T13" fmla="*/ 73 h 192"/>
                <a:gd name="T14" fmla="*/ 0 w 459"/>
                <a:gd name="T15" fmla="*/ 106 h 192"/>
                <a:gd name="T16" fmla="*/ 6 w 459"/>
                <a:gd name="T17" fmla="*/ 143 h 192"/>
                <a:gd name="T18" fmla="*/ 25 w 459"/>
                <a:gd name="T19" fmla="*/ 170 h 192"/>
                <a:gd name="T20" fmla="*/ 53 w 459"/>
                <a:gd name="T21" fmla="*/ 184 h 192"/>
                <a:gd name="T22" fmla="*/ 89 w 459"/>
                <a:gd name="T23" fmla="*/ 192 h 192"/>
                <a:gd name="T24" fmla="*/ 126 w 459"/>
                <a:gd name="T25" fmla="*/ 192 h 192"/>
                <a:gd name="T26" fmla="*/ 165 w 459"/>
                <a:gd name="T27" fmla="*/ 190 h 192"/>
                <a:gd name="T28" fmla="*/ 199 w 459"/>
                <a:gd name="T29" fmla="*/ 186 h 192"/>
                <a:gd name="T30" fmla="*/ 228 w 459"/>
                <a:gd name="T31" fmla="*/ 182 h 192"/>
                <a:gd name="T32" fmla="*/ 248 w 459"/>
                <a:gd name="T33" fmla="*/ 181 h 192"/>
                <a:gd name="T34" fmla="*/ 277 w 459"/>
                <a:gd name="T35" fmla="*/ 179 h 192"/>
                <a:gd name="T36" fmla="*/ 313 w 459"/>
                <a:gd name="T37" fmla="*/ 177 h 192"/>
                <a:gd name="T38" fmla="*/ 351 w 459"/>
                <a:gd name="T39" fmla="*/ 174 h 192"/>
                <a:gd name="T40" fmla="*/ 390 w 459"/>
                <a:gd name="T41" fmla="*/ 164 h 192"/>
                <a:gd name="T42" fmla="*/ 424 w 459"/>
                <a:gd name="T43" fmla="*/ 149 h 192"/>
                <a:gd name="T44" fmla="*/ 448 w 459"/>
                <a:gd name="T45" fmla="*/ 128 h 192"/>
                <a:gd name="T46" fmla="*/ 459 w 459"/>
                <a:gd name="T47" fmla="*/ 95 h 192"/>
                <a:gd name="T48" fmla="*/ 455 w 459"/>
                <a:gd name="T49" fmla="*/ 57 h 192"/>
                <a:gd name="T50" fmla="*/ 437 w 459"/>
                <a:gd name="T51" fmla="*/ 28 h 192"/>
                <a:gd name="T52" fmla="*/ 406 w 459"/>
                <a:gd name="T53" fmla="*/ 11 h 192"/>
                <a:gd name="T54" fmla="*/ 372 w 459"/>
                <a:gd name="T55" fmla="*/ 3 h 192"/>
                <a:gd name="T56" fmla="*/ 333 w 459"/>
                <a:gd name="T57" fmla="*/ 0 h 192"/>
                <a:gd name="T58" fmla="*/ 294 w 459"/>
                <a:gd name="T59" fmla="*/ 3 h 192"/>
                <a:gd name="T60" fmla="*/ 261 w 459"/>
                <a:gd name="T61" fmla="*/ 7 h 192"/>
                <a:gd name="T62" fmla="*/ 232 w 459"/>
                <a:gd name="T63" fmla="*/ 1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9" h="192">
                  <a:moveTo>
                    <a:pt x="221" y="12"/>
                  </a:moveTo>
                  <a:lnTo>
                    <a:pt x="212" y="12"/>
                  </a:lnTo>
                  <a:lnTo>
                    <a:pt x="198" y="14"/>
                  </a:lnTo>
                  <a:lnTo>
                    <a:pt x="183" y="14"/>
                  </a:lnTo>
                  <a:lnTo>
                    <a:pt x="165" y="16"/>
                  </a:lnTo>
                  <a:lnTo>
                    <a:pt x="146" y="17"/>
                  </a:lnTo>
                  <a:lnTo>
                    <a:pt x="126" y="18"/>
                  </a:lnTo>
                  <a:lnTo>
                    <a:pt x="107" y="23"/>
                  </a:lnTo>
                  <a:lnTo>
                    <a:pt x="89" y="27"/>
                  </a:lnTo>
                  <a:lnTo>
                    <a:pt x="69" y="33"/>
                  </a:lnTo>
                  <a:lnTo>
                    <a:pt x="51" y="40"/>
                  </a:lnTo>
                  <a:lnTo>
                    <a:pt x="36" y="48"/>
                  </a:lnTo>
                  <a:lnTo>
                    <a:pt x="23" y="58"/>
                  </a:lnTo>
                  <a:lnTo>
                    <a:pt x="12" y="73"/>
                  </a:lnTo>
                  <a:lnTo>
                    <a:pt x="5" y="88"/>
                  </a:lnTo>
                  <a:lnTo>
                    <a:pt x="0" y="106"/>
                  </a:lnTo>
                  <a:lnTo>
                    <a:pt x="1" y="127"/>
                  </a:lnTo>
                  <a:lnTo>
                    <a:pt x="6" y="143"/>
                  </a:lnTo>
                  <a:lnTo>
                    <a:pt x="14" y="157"/>
                  </a:lnTo>
                  <a:lnTo>
                    <a:pt x="25" y="170"/>
                  </a:lnTo>
                  <a:lnTo>
                    <a:pt x="39" y="179"/>
                  </a:lnTo>
                  <a:lnTo>
                    <a:pt x="53" y="184"/>
                  </a:lnTo>
                  <a:lnTo>
                    <a:pt x="70" y="189"/>
                  </a:lnTo>
                  <a:lnTo>
                    <a:pt x="89" y="192"/>
                  </a:lnTo>
                  <a:lnTo>
                    <a:pt x="107" y="192"/>
                  </a:lnTo>
                  <a:lnTo>
                    <a:pt x="126" y="192"/>
                  </a:lnTo>
                  <a:lnTo>
                    <a:pt x="146" y="192"/>
                  </a:lnTo>
                  <a:lnTo>
                    <a:pt x="165" y="190"/>
                  </a:lnTo>
                  <a:lnTo>
                    <a:pt x="184" y="188"/>
                  </a:lnTo>
                  <a:lnTo>
                    <a:pt x="199" y="186"/>
                  </a:lnTo>
                  <a:lnTo>
                    <a:pt x="215" y="183"/>
                  </a:lnTo>
                  <a:lnTo>
                    <a:pt x="228" y="182"/>
                  </a:lnTo>
                  <a:lnTo>
                    <a:pt x="238" y="181"/>
                  </a:lnTo>
                  <a:lnTo>
                    <a:pt x="248" y="181"/>
                  </a:lnTo>
                  <a:lnTo>
                    <a:pt x="261" y="179"/>
                  </a:lnTo>
                  <a:lnTo>
                    <a:pt x="277" y="179"/>
                  </a:lnTo>
                  <a:lnTo>
                    <a:pt x="294" y="179"/>
                  </a:lnTo>
                  <a:lnTo>
                    <a:pt x="313" y="177"/>
                  </a:lnTo>
                  <a:lnTo>
                    <a:pt x="331" y="176"/>
                  </a:lnTo>
                  <a:lnTo>
                    <a:pt x="351" y="174"/>
                  </a:lnTo>
                  <a:lnTo>
                    <a:pt x="371" y="169"/>
                  </a:lnTo>
                  <a:lnTo>
                    <a:pt x="390" y="164"/>
                  </a:lnTo>
                  <a:lnTo>
                    <a:pt x="409" y="157"/>
                  </a:lnTo>
                  <a:lnTo>
                    <a:pt x="424" y="149"/>
                  </a:lnTo>
                  <a:lnTo>
                    <a:pt x="437" y="138"/>
                  </a:lnTo>
                  <a:lnTo>
                    <a:pt x="448" y="128"/>
                  </a:lnTo>
                  <a:lnTo>
                    <a:pt x="457" y="112"/>
                  </a:lnTo>
                  <a:lnTo>
                    <a:pt x="459" y="95"/>
                  </a:lnTo>
                  <a:lnTo>
                    <a:pt x="459" y="75"/>
                  </a:lnTo>
                  <a:lnTo>
                    <a:pt x="455" y="57"/>
                  </a:lnTo>
                  <a:lnTo>
                    <a:pt x="446" y="41"/>
                  </a:lnTo>
                  <a:lnTo>
                    <a:pt x="437" y="28"/>
                  </a:lnTo>
                  <a:lnTo>
                    <a:pt x="423" y="18"/>
                  </a:lnTo>
                  <a:lnTo>
                    <a:pt x="406" y="11"/>
                  </a:lnTo>
                  <a:lnTo>
                    <a:pt x="390" y="5"/>
                  </a:lnTo>
                  <a:lnTo>
                    <a:pt x="372" y="3"/>
                  </a:lnTo>
                  <a:lnTo>
                    <a:pt x="352" y="2"/>
                  </a:lnTo>
                  <a:lnTo>
                    <a:pt x="333" y="0"/>
                  </a:lnTo>
                  <a:lnTo>
                    <a:pt x="315" y="2"/>
                  </a:lnTo>
                  <a:lnTo>
                    <a:pt x="294" y="3"/>
                  </a:lnTo>
                  <a:lnTo>
                    <a:pt x="277" y="5"/>
                  </a:lnTo>
                  <a:lnTo>
                    <a:pt x="261" y="7"/>
                  </a:lnTo>
                  <a:lnTo>
                    <a:pt x="245" y="10"/>
                  </a:lnTo>
                  <a:lnTo>
                    <a:pt x="232" y="11"/>
                  </a:lnTo>
                  <a:lnTo>
                    <a:pt x="221" y="12"/>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0" name="Freeform 2110">
              <a:extLst>
                <a:ext uri="{FF2B5EF4-FFF2-40B4-BE49-F238E27FC236}">
                  <a16:creationId xmlns:a16="http://schemas.microsoft.com/office/drawing/2014/main" id="{FA5E3DDC-5976-6B85-2B5E-CEAD735887CE}"/>
                </a:ext>
              </a:extLst>
            </p:cNvPr>
            <p:cNvSpPr>
              <a:spLocks/>
            </p:cNvSpPr>
            <p:nvPr/>
          </p:nvSpPr>
          <p:spPr bwMode="auto">
            <a:xfrm>
              <a:off x="4872" y="2062"/>
              <a:ext cx="76" cy="41"/>
            </a:xfrm>
            <a:custGeom>
              <a:avLst/>
              <a:gdLst>
                <a:gd name="T0" fmla="*/ 13 w 227"/>
                <a:gd name="T1" fmla="*/ 118 h 122"/>
                <a:gd name="T2" fmla="*/ 12 w 227"/>
                <a:gd name="T3" fmla="*/ 99 h 122"/>
                <a:gd name="T4" fmla="*/ 17 w 227"/>
                <a:gd name="T5" fmla="*/ 82 h 122"/>
                <a:gd name="T6" fmla="*/ 21 w 227"/>
                <a:gd name="T7" fmla="*/ 69 h 122"/>
                <a:gd name="T8" fmla="*/ 33 w 227"/>
                <a:gd name="T9" fmla="*/ 56 h 122"/>
                <a:gd name="T10" fmla="*/ 45 w 227"/>
                <a:gd name="T11" fmla="*/ 46 h 122"/>
                <a:gd name="T12" fmla="*/ 60 w 227"/>
                <a:gd name="T13" fmla="*/ 39 h 122"/>
                <a:gd name="T14" fmla="*/ 75 w 227"/>
                <a:gd name="T15" fmla="*/ 32 h 122"/>
                <a:gd name="T16" fmla="*/ 95 w 227"/>
                <a:gd name="T17" fmla="*/ 26 h 122"/>
                <a:gd name="T18" fmla="*/ 114 w 227"/>
                <a:gd name="T19" fmla="*/ 21 h 122"/>
                <a:gd name="T20" fmla="*/ 134 w 227"/>
                <a:gd name="T21" fmla="*/ 18 h 122"/>
                <a:gd name="T22" fmla="*/ 152 w 227"/>
                <a:gd name="T23" fmla="*/ 17 h 122"/>
                <a:gd name="T24" fmla="*/ 171 w 227"/>
                <a:gd name="T25" fmla="*/ 15 h 122"/>
                <a:gd name="T26" fmla="*/ 189 w 227"/>
                <a:gd name="T27" fmla="*/ 13 h 122"/>
                <a:gd name="T28" fmla="*/ 204 w 227"/>
                <a:gd name="T29" fmla="*/ 13 h 122"/>
                <a:gd name="T30" fmla="*/ 218 w 227"/>
                <a:gd name="T31" fmla="*/ 12 h 122"/>
                <a:gd name="T32" fmla="*/ 227 w 227"/>
                <a:gd name="T33" fmla="*/ 12 h 122"/>
                <a:gd name="T34" fmla="*/ 227 w 227"/>
                <a:gd name="T35" fmla="*/ 0 h 122"/>
                <a:gd name="T36" fmla="*/ 218 w 227"/>
                <a:gd name="T37" fmla="*/ 0 h 122"/>
                <a:gd name="T38" fmla="*/ 204 w 227"/>
                <a:gd name="T39" fmla="*/ 1 h 122"/>
                <a:gd name="T40" fmla="*/ 189 w 227"/>
                <a:gd name="T41" fmla="*/ 1 h 122"/>
                <a:gd name="T42" fmla="*/ 171 w 227"/>
                <a:gd name="T43" fmla="*/ 4 h 122"/>
                <a:gd name="T44" fmla="*/ 152 w 227"/>
                <a:gd name="T45" fmla="*/ 5 h 122"/>
                <a:gd name="T46" fmla="*/ 131 w 227"/>
                <a:gd name="T47" fmla="*/ 6 h 122"/>
                <a:gd name="T48" fmla="*/ 111 w 227"/>
                <a:gd name="T49" fmla="*/ 11 h 122"/>
                <a:gd name="T50" fmla="*/ 93 w 227"/>
                <a:gd name="T51" fmla="*/ 15 h 122"/>
                <a:gd name="T52" fmla="*/ 73 w 227"/>
                <a:gd name="T53" fmla="*/ 20 h 122"/>
                <a:gd name="T54" fmla="*/ 54 w 227"/>
                <a:gd name="T55" fmla="*/ 28 h 122"/>
                <a:gd name="T56" fmla="*/ 39 w 227"/>
                <a:gd name="T57" fmla="*/ 38 h 122"/>
                <a:gd name="T58" fmla="*/ 25 w 227"/>
                <a:gd name="T59" fmla="*/ 47 h 122"/>
                <a:gd name="T60" fmla="*/ 13 w 227"/>
                <a:gd name="T61" fmla="*/ 63 h 122"/>
                <a:gd name="T62" fmla="*/ 5 w 227"/>
                <a:gd name="T63" fmla="*/ 80 h 122"/>
                <a:gd name="T64" fmla="*/ 0 w 227"/>
                <a:gd name="T65" fmla="*/ 99 h 122"/>
                <a:gd name="T66" fmla="*/ 1 w 227"/>
                <a:gd name="T67" fmla="*/ 122 h 122"/>
                <a:gd name="T68" fmla="*/ 13 w 227"/>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122">
                  <a:moveTo>
                    <a:pt x="13" y="118"/>
                  </a:moveTo>
                  <a:lnTo>
                    <a:pt x="12" y="99"/>
                  </a:lnTo>
                  <a:lnTo>
                    <a:pt x="17" y="82"/>
                  </a:lnTo>
                  <a:lnTo>
                    <a:pt x="21" y="69"/>
                  </a:lnTo>
                  <a:lnTo>
                    <a:pt x="33" y="56"/>
                  </a:lnTo>
                  <a:lnTo>
                    <a:pt x="45" y="46"/>
                  </a:lnTo>
                  <a:lnTo>
                    <a:pt x="60" y="39"/>
                  </a:lnTo>
                  <a:lnTo>
                    <a:pt x="75" y="32"/>
                  </a:lnTo>
                  <a:lnTo>
                    <a:pt x="95" y="26"/>
                  </a:lnTo>
                  <a:lnTo>
                    <a:pt x="114" y="21"/>
                  </a:lnTo>
                  <a:lnTo>
                    <a:pt x="134" y="18"/>
                  </a:lnTo>
                  <a:lnTo>
                    <a:pt x="152" y="17"/>
                  </a:lnTo>
                  <a:lnTo>
                    <a:pt x="171" y="15"/>
                  </a:lnTo>
                  <a:lnTo>
                    <a:pt x="189" y="13"/>
                  </a:lnTo>
                  <a:lnTo>
                    <a:pt x="204" y="13"/>
                  </a:lnTo>
                  <a:lnTo>
                    <a:pt x="218" y="12"/>
                  </a:lnTo>
                  <a:lnTo>
                    <a:pt x="227" y="12"/>
                  </a:lnTo>
                  <a:lnTo>
                    <a:pt x="227" y="0"/>
                  </a:lnTo>
                  <a:lnTo>
                    <a:pt x="218" y="0"/>
                  </a:lnTo>
                  <a:lnTo>
                    <a:pt x="204" y="1"/>
                  </a:lnTo>
                  <a:lnTo>
                    <a:pt x="189" y="1"/>
                  </a:lnTo>
                  <a:lnTo>
                    <a:pt x="171" y="4"/>
                  </a:lnTo>
                  <a:lnTo>
                    <a:pt x="152" y="5"/>
                  </a:lnTo>
                  <a:lnTo>
                    <a:pt x="131" y="6"/>
                  </a:lnTo>
                  <a:lnTo>
                    <a:pt x="111" y="11"/>
                  </a:lnTo>
                  <a:lnTo>
                    <a:pt x="93" y="15"/>
                  </a:lnTo>
                  <a:lnTo>
                    <a:pt x="73" y="20"/>
                  </a:lnTo>
                  <a:lnTo>
                    <a:pt x="54" y="28"/>
                  </a:lnTo>
                  <a:lnTo>
                    <a:pt x="39" y="38"/>
                  </a:lnTo>
                  <a:lnTo>
                    <a:pt x="25" y="47"/>
                  </a:lnTo>
                  <a:lnTo>
                    <a:pt x="13" y="63"/>
                  </a:lnTo>
                  <a:lnTo>
                    <a:pt x="5" y="80"/>
                  </a:lnTo>
                  <a:lnTo>
                    <a:pt x="0" y="99"/>
                  </a:lnTo>
                  <a:lnTo>
                    <a:pt x="1" y="122"/>
                  </a:lnTo>
                  <a:lnTo>
                    <a:pt x="13"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1" name="Freeform 2111">
              <a:extLst>
                <a:ext uri="{FF2B5EF4-FFF2-40B4-BE49-F238E27FC236}">
                  <a16:creationId xmlns:a16="http://schemas.microsoft.com/office/drawing/2014/main" id="{91C6B202-56BE-F508-0998-E5258F196528}"/>
                </a:ext>
              </a:extLst>
            </p:cNvPr>
            <p:cNvSpPr>
              <a:spLocks/>
            </p:cNvSpPr>
            <p:nvPr/>
          </p:nvSpPr>
          <p:spPr bwMode="auto">
            <a:xfrm>
              <a:off x="4873" y="2102"/>
              <a:ext cx="80" cy="25"/>
            </a:xfrm>
            <a:custGeom>
              <a:avLst/>
              <a:gdLst>
                <a:gd name="T0" fmla="*/ 242 w 242"/>
                <a:gd name="T1" fmla="*/ 49 h 73"/>
                <a:gd name="T2" fmla="*/ 232 w 242"/>
                <a:gd name="T3" fmla="*/ 50 h 73"/>
                <a:gd name="T4" fmla="*/ 217 w 242"/>
                <a:gd name="T5" fmla="*/ 51 h 73"/>
                <a:gd name="T6" fmla="*/ 202 w 242"/>
                <a:gd name="T7" fmla="*/ 55 h 73"/>
                <a:gd name="T8" fmla="*/ 188 w 242"/>
                <a:gd name="T9" fmla="*/ 56 h 73"/>
                <a:gd name="T10" fmla="*/ 169 w 242"/>
                <a:gd name="T11" fmla="*/ 58 h 73"/>
                <a:gd name="T12" fmla="*/ 152 w 242"/>
                <a:gd name="T13" fmla="*/ 60 h 73"/>
                <a:gd name="T14" fmla="*/ 132 w 242"/>
                <a:gd name="T15" fmla="*/ 62 h 73"/>
                <a:gd name="T16" fmla="*/ 111 w 242"/>
                <a:gd name="T17" fmla="*/ 62 h 73"/>
                <a:gd name="T18" fmla="*/ 93 w 242"/>
                <a:gd name="T19" fmla="*/ 60 h 73"/>
                <a:gd name="T20" fmla="*/ 75 w 242"/>
                <a:gd name="T21" fmla="*/ 57 h 73"/>
                <a:gd name="T22" fmla="*/ 58 w 242"/>
                <a:gd name="T23" fmla="*/ 53 h 73"/>
                <a:gd name="T24" fmla="*/ 46 w 242"/>
                <a:gd name="T25" fmla="*/ 48 h 73"/>
                <a:gd name="T26" fmla="*/ 33 w 242"/>
                <a:gd name="T27" fmla="*/ 41 h 73"/>
                <a:gd name="T28" fmla="*/ 23 w 242"/>
                <a:gd name="T29" fmla="*/ 29 h 73"/>
                <a:gd name="T30" fmla="*/ 16 w 242"/>
                <a:gd name="T31" fmla="*/ 15 h 73"/>
                <a:gd name="T32" fmla="*/ 12 w 242"/>
                <a:gd name="T33" fmla="*/ 0 h 73"/>
                <a:gd name="T34" fmla="*/ 0 w 242"/>
                <a:gd name="T35" fmla="*/ 2 h 73"/>
                <a:gd name="T36" fmla="*/ 4 w 242"/>
                <a:gd name="T37" fmla="*/ 21 h 73"/>
                <a:gd name="T38" fmla="*/ 15 w 242"/>
                <a:gd name="T39" fmla="*/ 35 h 73"/>
                <a:gd name="T40" fmla="*/ 25 w 242"/>
                <a:gd name="T41" fmla="*/ 49 h 73"/>
                <a:gd name="T42" fmla="*/ 40 w 242"/>
                <a:gd name="T43" fmla="*/ 58 h 73"/>
                <a:gd name="T44" fmla="*/ 55 w 242"/>
                <a:gd name="T45" fmla="*/ 64 h 73"/>
                <a:gd name="T46" fmla="*/ 73 w 242"/>
                <a:gd name="T47" fmla="*/ 69 h 73"/>
                <a:gd name="T48" fmla="*/ 93 w 242"/>
                <a:gd name="T49" fmla="*/ 71 h 73"/>
                <a:gd name="T50" fmla="*/ 111 w 242"/>
                <a:gd name="T51" fmla="*/ 73 h 73"/>
                <a:gd name="T52" fmla="*/ 132 w 242"/>
                <a:gd name="T53" fmla="*/ 73 h 73"/>
                <a:gd name="T54" fmla="*/ 152 w 242"/>
                <a:gd name="T55" fmla="*/ 71 h 73"/>
                <a:gd name="T56" fmla="*/ 169 w 242"/>
                <a:gd name="T57" fmla="*/ 71 h 73"/>
                <a:gd name="T58" fmla="*/ 188 w 242"/>
                <a:gd name="T59" fmla="*/ 67 h 73"/>
                <a:gd name="T60" fmla="*/ 205 w 242"/>
                <a:gd name="T61" fmla="*/ 66 h 73"/>
                <a:gd name="T62" fmla="*/ 221 w 242"/>
                <a:gd name="T63" fmla="*/ 63 h 73"/>
                <a:gd name="T64" fmla="*/ 232 w 242"/>
                <a:gd name="T65" fmla="*/ 62 h 73"/>
                <a:gd name="T66" fmla="*/ 242 w 242"/>
                <a:gd name="T67" fmla="*/ 60 h 73"/>
                <a:gd name="T68" fmla="*/ 242 w 242"/>
                <a:gd name="T69" fmla="*/ 4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2" h="73">
                  <a:moveTo>
                    <a:pt x="242" y="49"/>
                  </a:moveTo>
                  <a:lnTo>
                    <a:pt x="232" y="50"/>
                  </a:lnTo>
                  <a:lnTo>
                    <a:pt x="217" y="51"/>
                  </a:lnTo>
                  <a:lnTo>
                    <a:pt x="202" y="55"/>
                  </a:lnTo>
                  <a:lnTo>
                    <a:pt x="188" y="56"/>
                  </a:lnTo>
                  <a:lnTo>
                    <a:pt x="169" y="58"/>
                  </a:lnTo>
                  <a:lnTo>
                    <a:pt x="152" y="60"/>
                  </a:lnTo>
                  <a:lnTo>
                    <a:pt x="132" y="62"/>
                  </a:lnTo>
                  <a:lnTo>
                    <a:pt x="111" y="62"/>
                  </a:lnTo>
                  <a:lnTo>
                    <a:pt x="93" y="60"/>
                  </a:lnTo>
                  <a:lnTo>
                    <a:pt x="75" y="57"/>
                  </a:lnTo>
                  <a:lnTo>
                    <a:pt x="58" y="53"/>
                  </a:lnTo>
                  <a:lnTo>
                    <a:pt x="46" y="48"/>
                  </a:lnTo>
                  <a:lnTo>
                    <a:pt x="33" y="41"/>
                  </a:lnTo>
                  <a:lnTo>
                    <a:pt x="23" y="29"/>
                  </a:lnTo>
                  <a:lnTo>
                    <a:pt x="16" y="15"/>
                  </a:lnTo>
                  <a:lnTo>
                    <a:pt x="12" y="0"/>
                  </a:lnTo>
                  <a:lnTo>
                    <a:pt x="0" y="2"/>
                  </a:lnTo>
                  <a:lnTo>
                    <a:pt x="4" y="21"/>
                  </a:lnTo>
                  <a:lnTo>
                    <a:pt x="15" y="35"/>
                  </a:lnTo>
                  <a:lnTo>
                    <a:pt x="25" y="49"/>
                  </a:lnTo>
                  <a:lnTo>
                    <a:pt x="40" y="58"/>
                  </a:lnTo>
                  <a:lnTo>
                    <a:pt x="55" y="64"/>
                  </a:lnTo>
                  <a:lnTo>
                    <a:pt x="73" y="69"/>
                  </a:lnTo>
                  <a:lnTo>
                    <a:pt x="93" y="71"/>
                  </a:lnTo>
                  <a:lnTo>
                    <a:pt x="111" y="73"/>
                  </a:lnTo>
                  <a:lnTo>
                    <a:pt x="132" y="73"/>
                  </a:lnTo>
                  <a:lnTo>
                    <a:pt x="152" y="71"/>
                  </a:lnTo>
                  <a:lnTo>
                    <a:pt x="169" y="71"/>
                  </a:lnTo>
                  <a:lnTo>
                    <a:pt x="188" y="67"/>
                  </a:lnTo>
                  <a:lnTo>
                    <a:pt x="205" y="66"/>
                  </a:lnTo>
                  <a:lnTo>
                    <a:pt x="221" y="63"/>
                  </a:lnTo>
                  <a:lnTo>
                    <a:pt x="232" y="62"/>
                  </a:lnTo>
                  <a:lnTo>
                    <a:pt x="242" y="60"/>
                  </a:lnTo>
                  <a:lnTo>
                    <a:pt x="242"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2" name="Freeform 2112">
              <a:extLst>
                <a:ext uri="{FF2B5EF4-FFF2-40B4-BE49-F238E27FC236}">
                  <a16:creationId xmlns:a16="http://schemas.microsoft.com/office/drawing/2014/main" id="{292281CE-ABAA-5EC8-B456-625939B38B92}"/>
                </a:ext>
              </a:extLst>
            </p:cNvPr>
            <p:cNvSpPr>
              <a:spLocks/>
            </p:cNvSpPr>
            <p:nvPr/>
          </p:nvSpPr>
          <p:spPr bwMode="auto">
            <a:xfrm>
              <a:off x="4953" y="2085"/>
              <a:ext cx="76" cy="37"/>
            </a:xfrm>
            <a:custGeom>
              <a:avLst/>
              <a:gdLst>
                <a:gd name="T0" fmla="*/ 216 w 227"/>
                <a:gd name="T1" fmla="*/ 3 h 112"/>
                <a:gd name="T2" fmla="*/ 216 w 227"/>
                <a:gd name="T3" fmla="*/ 2 h 112"/>
                <a:gd name="T4" fmla="*/ 216 w 227"/>
                <a:gd name="T5" fmla="*/ 22 h 112"/>
                <a:gd name="T6" fmla="*/ 213 w 227"/>
                <a:gd name="T7" fmla="*/ 37 h 112"/>
                <a:gd name="T8" fmla="*/ 206 w 227"/>
                <a:gd name="T9" fmla="*/ 51 h 112"/>
                <a:gd name="T10" fmla="*/ 195 w 227"/>
                <a:gd name="T11" fmla="*/ 61 h 112"/>
                <a:gd name="T12" fmla="*/ 184 w 227"/>
                <a:gd name="T13" fmla="*/ 71 h 112"/>
                <a:gd name="T14" fmla="*/ 167 w 227"/>
                <a:gd name="T15" fmla="*/ 78 h 112"/>
                <a:gd name="T16" fmla="*/ 151 w 227"/>
                <a:gd name="T17" fmla="*/ 85 h 112"/>
                <a:gd name="T18" fmla="*/ 132 w 227"/>
                <a:gd name="T19" fmla="*/ 90 h 112"/>
                <a:gd name="T20" fmla="*/ 112 w 227"/>
                <a:gd name="T21" fmla="*/ 94 h 112"/>
                <a:gd name="T22" fmla="*/ 93 w 227"/>
                <a:gd name="T23" fmla="*/ 97 h 112"/>
                <a:gd name="T24" fmla="*/ 75 w 227"/>
                <a:gd name="T25" fmla="*/ 98 h 112"/>
                <a:gd name="T26" fmla="*/ 57 w 227"/>
                <a:gd name="T27" fmla="*/ 99 h 112"/>
                <a:gd name="T28" fmla="*/ 39 w 227"/>
                <a:gd name="T29" fmla="*/ 99 h 112"/>
                <a:gd name="T30" fmla="*/ 24 w 227"/>
                <a:gd name="T31" fmla="*/ 99 h 112"/>
                <a:gd name="T32" fmla="*/ 10 w 227"/>
                <a:gd name="T33" fmla="*/ 101 h 112"/>
                <a:gd name="T34" fmla="*/ 0 w 227"/>
                <a:gd name="T35" fmla="*/ 101 h 112"/>
                <a:gd name="T36" fmla="*/ 0 w 227"/>
                <a:gd name="T37" fmla="*/ 112 h 112"/>
                <a:gd name="T38" fmla="*/ 10 w 227"/>
                <a:gd name="T39" fmla="*/ 112 h 112"/>
                <a:gd name="T40" fmla="*/ 24 w 227"/>
                <a:gd name="T41" fmla="*/ 111 h 112"/>
                <a:gd name="T42" fmla="*/ 39 w 227"/>
                <a:gd name="T43" fmla="*/ 111 h 112"/>
                <a:gd name="T44" fmla="*/ 57 w 227"/>
                <a:gd name="T45" fmla="*/ 111 h 112"/>
                <a:gd name="T46" fmla="*/ 75 w 227"/>
                <a:gd name="T47" fmla="*/ 110 h 112"/>
                <a:gd name="T48" fmla="*/ 93 w 227"/>
                <a:gd name="T49" fmla="*/ 109 h 112"/>
                <a:gd name="T50" fmla="*/ 114 w 227"/>
                <a:gd name="T51" fmla="*/ 105 h 112"/>
                <a:gd name="T52" fmla="*/ 134 w 227"/>
                <a:gd name="T53" fmla="*/ 101 h 112"/>
                <a:gd name="T54" fmla="*/ 153 w 227"/>
                <a:gd name="T55" fmla="*/ 97 h 112"/>
                <a:gd name="T56" fmla="*/ 173 w 227"/>
                <a:gd name="T57" fmla="*/ 90 h 112"/>
                <a:gd name="T58" fmla="*/ 188 w 227"/>
                <a:gd name="T59" fmla="*/ 79 h 112"/>
                <a:gd name="T60" fmla="*/ 203 w 227"/>
                <a:gd name="T61" fmla="*/ 70 h 112"/>
                <a:gd name="T62" fmla="*/ 214 w 227"/>
                <a:gd name="T63" fmla="*/ 57 h 112"/>
                <a:gd name="T64" fmla="*/ 225 w 227"/>
                <a:gd name="T65" fmla="*/ 40 h 112"/>
                <a:gd name="T66" fmla="*/ 227 w 227"/>
                <a:gd name="T67" fmla="*/ 22 h 112"/>
                <a:gd name="T68" fmla="*/ 227 w 227"/>
                <a:gd name="T69" fmla="*/ 2 h 112"/>
                <a:gd name="T70" fmla="*/ 227 w 227"/>
                <a:gd name="T71" fmla="*/ 0 h 112"/>
                <a:gd name="T72" fmla="*/ 216 w 227"/>
                <a:gd name="T73" fmla="*/ 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112">
                  <a:moveTo>
                    <a:pt x="216" y="3"/>
                  </a:moveTo>
                  <a:lnTo>
                    <a:pt x="216" y="2"/>
                  </a:lnTo>
                  <a:lnTo>
                    <a:pt x="216" y="22"/>
                  </a:lnTo>
                  <a:lnTo>
                    <a:pt x="213" y="37"/>
                  </a:lnTo>
                  <a:lnTo>
                    <a:pt x="206" y="51"/>
                  </a:lnTo>
                  <a:lnTo>
                    <a:pt x="195" y="61"/>
                  </a:lnTo>
                  <a:lnTo>
                    <a:pt x="184" y="71"/>
                  </a:lnTo>
                  <a:lnTo>
                    <a:pt x="167" y="78"/>
                  </a:lnTo>
                  <a:lnTo>
                    <a:pt x="151" y="85"/>
                  </a:lnTo>
                  <a:lnTo>
                    <a:pt x="132" y="90"/>
                  </a:lnTo>
                  <a:lnTo>
                    <a:pt x="112" y="94"/>
                  </a:lnTo>
                  <a:lnTo>
                    <a:pt x="93" y="97"/>
                  </a:lnTo>
                  <a:lnTo>
                    <a:pt x="75" y="98"/>
                  </a:lnTo>
                  <a:lnTo>
                    <a:pt x="57" y="99"/>
                  </a:lnTo>
                  <a:lnTo>
                    <a:pt x="39" y="99"/>
                  </a:lnTo>
                  <a:lnTo>
                    <a:pt x="24" y="99"/>
                  </a:lnTo>
                  <a:lnTo>
                    <a:pt x="10" y="101"/>
                  </a:lnTo>
                  <a:lnTo>
                    <a:pt x="0" y="101"/>
                  </a:lnTo>
                  <a:lnTo>
                    <a:pt x="0" y="112"/>
                  </a:lnTo>
                  <a:lnTo>
                    <a:pt x="10" y="112"/>
                  </a:lnTo>
                  <a:lnTo>
                    <a:pt x="24" y="111"/>
                  </a:lnTo>
                  <a:lnTo>
                    <a:pt x="39" y="111"/>
                  </a:lnTo>
                  <a:lnTo>
                    <a:pt x="57" y="111"/>
                  </a:lnTo>
                  <a:lnTo>
                    <a:pt x="75" y="110"/>
                  </a:lnTo>
                  <a:lnTo>
                    <a:pt x="93" y="109"/>
                  </a:lnTo>
                  <a:lnTo>
                    <a:pt x="114" y="105"/>
                  </a:lnTo>
                  <a:lnTo>
                    <a:pt x="134" y="101"/>
                  </a:lnTo>
                  <a:lnTo>
                    <a:pt x="153" y="97"/>
                  </a:lnTo>
                  <a:lnTo>
                    <a:pt x="173" y="90"/>
                  </a:lnTo>
                  <a:lnTo>
                    <a:pt x="188" y="79"/>
                  </a:lnTo>
                  <a:lnTo>
                    <a:pt x="203" y="70"/>
                  </a:lnTo>
                  <a:lnTo>
                    <a:pt x="214" y="57"/>
                  </a:lnTo>
                  <a:lnTo>
                    <a:pt x="225" y="40"/>
                  </a:lnTo>
                  <a:lnTo>
                    <a:pt x="227" y="22"/>
                  </a:lnTo>
                  <a:lnTo>
                    <a:pt x="227" y="2"/>
                  </a:lnTo>
                  <a:lnTo>
                    <a:pt x="227" y="0"/>
                  </a:lnTo>
                  <a:lnTo>
                    <a:pt x="2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3" name="Freeform 2113">
              <a:extLst>
                <a:ext uri="{FF2B5EF4-FFF2-40B4-BE49-F238E27FC236}">
                  <a16:creationId xmlns:a16="http://schemas.microsoft.com/office/drawing/2014/main" id="{BA7FA153-5191-3556-9791-C319574336F5}"/>
                </a:ext>
              </a:extLst>
            </p:cNvPr>
            <p:cNvSpPr>
              <a:spLocks/>
            </p:cNvSpPr>
            <p:nvPr/>
          </p:nvSpPr>
          <p:spPr bwMode="auto">
            <a:xfrm>
              <a:off x="4948" y="2058"/>
              <a:ext cx="81" cy="28"/>
            </a:xfrm>
            <a:custGeom>
              <a:avLst/>
              <a:gdLst>
                <a:gd name="T0" fmla="*/ 0 w 244"/>
                <a:gd name="T1" fmla="*/ 25 h 82"/>
                <a:gd name="T2" fmla="*/ 11 w 244"/>
                <a:gd name="T3" fmla="*/ 24 h 82"/>
                <a:gd name="T4" fmla="*/ 25 w 244"/>
                <a:gd name="T5" fmla="*/ 22 h 82"/>
                <a:gd name="T6" fmla="*/ 40 w 244"/>
                <a:gd name="T7" fmla="*/ 19 h 82"/>
                <a:gd name="T8" fmla="*/ 56 w 244"/>
                <a:gd name="T9" fmla="*/ 18 h 82"/>
                <a:gd name="T10" fmla="*/ 73 w 244"/>
                <a:gd name="T11" fmla="*/ 15 h 82"/>
                <a:gd name="T12" fmla="*/ 93 w 244"/>
                <a:gd name="T13" fmla="*/ 13 h 82"/>
                <a:gd name="T14" fmla="*/ 112 w 244"/>
                <a:gd name="T15" fmla="*/ 12 h 82"/>
                <a:gd name="T16" fmla="*/ 131 w 244"/>
                <a:gd name="T17" fmla="*/ 13 h 82"/>
                <a:gd name="T18" fmla="*/ 151 w 244"/>
                <a:gd name="T19" fmla="*/ 15 h 82"/>
                <a:gd name="T20" fmla="*/ 167 w 244"/>
                <a:gd name="T21" fmla="*/ 18 h 82"/>
                <a:gd name="T22" fmla="*/ 184 w 244"/>
                <a:gd name="T23" fmla="*/ 24 h 82"/>
                <a:gd name="T24" fmla="*/ 198 w 244"/>
                <a:gd name="T25" fmla="*/ 29 h 82"/>
                <a:gd name="T26" fmla="*/ 211 w 244"/>
                <a:gd name="T27" fmla="*/ 39 h 82"/>
                <a:gd name="T28" fmla="*/ 222 w 244"/>
                <a:gd name="T29" fmla="*/ 51 h 82"/>
                <a:gd name="T30" fmla="*/ 229 w 244"/>
                <a:gd name="T31" fmla="*/ 64 h 82"/>
                <a:gd name="T32" fmla="*/ 232 w 244"/>
                <a:gd name="T33" fmla="*/ 82 h 82"/>
                <a:gd name="T34" fmla="*/ 244 w 244"/>
                <a:gd name="T35" fmla="*/ 80 h 82"/>
                <a:gd name="T36" fmla="*/ 239 w 244"/>
                <a:gd name="T37" fmla="*/ 61 h 82"/>
                <a:gd name="T38" fmla="*/ 230 w 244"/>
                <a:gd name="T39" fmla="*/ 44 h 82"/>
                <a:gd name="T40" fmla="*/ 219 w 244"/>
                <a:gd name="T41" fmla="*/ 31 h 82"/>
                <a:gd name="T42" fmla="*/ 204 w 244"/>
                <a:gd name="T43" fmla="*/ 20 h 82"/>
                <a:gd name="T44" fmla="*/ 186 w 244"/>
                <a:gd name="T45" fmla="*/ 12 h 82"/>
                <a:gd name="T46" fmla="*/ 170 w 244"/>
                <a:gd name="T47" fmla="*/ 6 h 82"/>
                <a:gd name="T48" fmla="*/ 151 w 244"/>
                <a:gd name="T49" fmla="*/ 4 h 82"/>
                <a:gd name="T50" fmla="*/ 131 w 244"/>
                <a:gd name="T51" fmla="*/ 2 h 82"/>
                <a:gd name="T52" fmla="*/ 112 w 244"/>
                <a:gd name="T53" fmla="*/ 0 h 82"/>
                <a:gd name="T54" fmla="*/ 93 w 244"/>
                <a:gd name="T55" fmla="*/ 2 h 82"/>
                <a:gd name="T56" fmla="*/ 73 w 244"/>
                <a:gd name="T57" fmla="*/ 4 h 82"/>
                <a:gd name="T58" fmla="*/ 56 w 244"/>
                <a:gd name="T59" fmla="*/ 6 h 82"/>
                <a:gd name="T60" fmla="*/ 38 w 244"/>
                <a:gd name="T61" fmla="*/ 9 h 82"/>
                <a:gd name="T62" fmla="*/ 23 w 244"/>
                <a:gd name="T63" fmla="*/ 11 h 82"/>
                <a:gd name="T64" fmla="*/ 11 w 244"/>
                <a:gd name="T65" fmla="*/ 12 h 82"/>
                <a:gd name="T66" fmla="*/ 0 w 244"/>
                <a:gd name="T67" fmla="*/ 13 h 82"/>
                <a:gd name="T68" fmla="*/ 0 w 244"/>
                <a:gd name="T69" fmla="*/ 2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82">
                  <a:moveTo>
                    <a:pt x="0" y="25"/>
                  </a:moveTo>
                  <a:lnTo>
                    <a:pt x="11" y="24"/>
                  </a:lnTo>
                  <a:lnTo>
                    <a:pt x="25" y="22"/>
                  </a:lnTo>
                  <a:lnTo>
                    <a:pt x="40" y="19"/>
                  </a:lnTo>
                  <a:lnTo>
                    <a:pt x="56" y="18"/>
                  </a:lnTo>
                  <a:lnTo>
                    <a:pt x="73" y="15"/>
                  </a:lnTo>
                  <a:lnTo>
                    <a:pt x="93" y="13"/>
                  </a:lnTo>
                  <a:lnTo>
                    <a:pt x="112" y="12"/>
                  </a:lnTo>
                  <a:lnTo>
                    <a:pt x="131" y="13"/>
                  </a:lnTo>
                  <a:lnTo>
                    <a:pt x="151" y="15"/>
                  </a:lnTo>
                  <a:lnTo>
                    <a:pt x="167" y="18"/>
                  </a:lnTo>
                  <a:lnTo>
                    <a:pt x="184" y="24"/>
                  </a:lnTo>
                  <a:lnTo>
                    <a:pt x="198" y="29"/>
                  </a:lnTo>
                  <a:lnTo>
                    <a:pt x="211" y="39"/>
                  </a:lnTo>
                  <a:lnTo>
                    <a:pt x="222" y="51"/>
                  </a:lnTo>
                  <a:lnTo>
                    <a:pt x="229" y="64"/>
                  </a:lnTo>
                  <a:lnTo>
                    <a:pt x="232" y="82"/>
                  </a:lnTo>
                  <a:lnTo>
                    <a:pt x="244" y="80"/>
                  </a:lnTo>
                  <a:lnTo>
                    <a:pt x="239" y="61"/>
                  </a:lnTo>
                  <a:lnTo>
                    <a:pt x="230" y="44"/>
                  </a:lnTo>
                  <a:lnTo>
                    <a:pt x="219" y="31"/>
                  </a:lnTo>
                  <a:lnTo>
                    <a:pt x="204" y="20"/>
                  </a:lnTo>
                  <a:lnTo>
                    <a:pt x="186" y="12"/>
                  </a:lnTo>
                  <a:lnTo>
                    <a:pt x="170" y="6"/>
                  </a:lnTo>
                  <a:lnTo>
                    <a:pt x="151" y="4"/>
                  </a:lnTo>
                  <a:lnTo>
                    <a:pt x="131" y="2"/>
                  </a:lnTo>
                  <a:lnTo>
                    <a:pt x="112" y="0"/>
                  </a:lnTo>
                  <a:lnTo>
                    <a:pt x="93" y="2"/>
                  </a:lnTo>
                  <a:lnTo>
                    <a:pt x="73" y="4"/>
                  </a:lnTo>
                  <a:lnTo>
                    <a:pt x="56" y="6"/>
                  </a:lnTo>
                  <a:lnTo>
                    <a:pt x="38" y="9"/>
                  </a:lnTo>
                  <a:lnTo>
                    <a:pt x="23" y="11"/>
                  </a:lnTo>
                  <a:lnTo>
                    <a:pt x="11" y="12"/>
                  </a:lnTo>
                  <a:lnTo>
                    <a:pt x="0" y="13"/>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4" name="Freeform 2114">
              <a:extLst>
                <a:ext uri="{FF2B5EF4-FFF2-40B4-BE49-F238E27FC236}">
                  <a16:creationId xmlns:a16="http://schemas.microsoft.com/office/drawing/2014/main" id="{917A5010-DFFD-5BF2-4653-B999CD53E4F6}"/>
                </a:ext>
              </a:extLst>
            </p:cNvPr>
            <p:cNvSpPr>
              <a:spLocks/>
            </p:cNvSpPr>
            <p:nvPr/>
          </p:nvSpPr>
          <p:spPr bwMode="auto">
            <a:xfrm>
              <a:off x="5025" y="2090"/>
              <a:ext cx="90" cy="67"/>
            </a:xfrm>
            <a:custGeom>
              <a:avLst/>
              <a:gdLst>
                <a:gd name="T0" fmla="*/ 132 w 269"/>
                <a:gd name="T1" fmla="*/ 199 h 199"/>
                <a:gd name="T2" fmla="*/ 142 w 269"/>
                <a:gd name="T3" fmla="*/ 184 h 199"/>
                <a:gd name="T4" fmla="*/ 156 w 269"/>
                <a:gd name="T5" fmla="*/ 174 h 199"/>
                <a:gd name="T6" fmla="*/ 175 w 269"/>
                <a:gd name="T7" fmla="*/ 167 h 199"/>
                <a:gd name="T8" fmla="*/ 193 w 269"/>
                <a:gd name="T9" fmla="*/ 160 h 199"/>
                <a:gd name="T10" fmla="*/ 213 w 269"/>
                <a:gd name="T11" fmla="*/ 155 h 199"/>
                <a:gd name="T12" fmla="*/ 233 w 269"/>
                <a:gd name="T13" fmla="*/ 148 h 199"/>
                <a:gd name="T14" fmla="*/ 251 w 269"/>
                <a:gd name="T15" fmla="*/ 139 h 199"/>
                <a:gd name="T16" fmla="*/ 264 w 269"/>
                <a:gd name="T17" fmla="*/ 126 h 199"/>
                <a:gd name="T18" fmla="*/ 269 w 269"/>
                <a:gd name="T19" fmla="*/ 113 h 199"/>
                <a:gd name="T20" fmla="*/ 268 w 269"/>
                <a:gd name="T21" fmla="*/ 96 h 199"/>
                <a:gd name="T22" fmla="*/ 262 w 269"/>
                <a:gd name="T23" fmla="*/ 79 h 199"/>
                <a:gd name="T24" fmla="*/ 252 w 269"/>
                <a:gd name="T25" fmla="*/ 60 h 199"/>
                <a:gd name="T26" fmla="*/ 239 w 269"/>
                <a:gd name="T27" fmla="*/ 45 h 199"/>
                <a:gd name="T28" fmla="*/ 224 w 269"/>
                <a:gd name="T29" fmla="*/ 31 h 199"/>
                <a:gd name="T30" fmla="*/ 209 w 269"/>
                <a:gd name="T31" fmla="*/ 19 h 199"/>
                <a:gd name="T32" fmla="*/ 192 w 269"/>
                <a:gd name="T33" fmla="*/ 13 h 199"/>
                <a:gd name="T34" fmla="*/ 168 w 269"/>
                <a:gd name="T35" fmla="*/ 9 h 199"/>
                <a:gd name="T36" fmla="*/ 144 w 269"/>
                <a:gd name="T37" fmla="*/ 7 h 199"/>
                <a:gd name="T38" fmla="*/ 120 w 269"/>
                <a:gd name="T39" fmla="*/ 7 h 199"/>
                <a:gd name="T40" fmla="*/ 96 w 269"/>
                <a:gd name="T41" fmla="*/ 7 h 199"/>
                <a:gd name="T42" fmla="*/ 72 w 269"/>
                <a:gd name="T43" fmla="*/ 7 h 199"/>
                <a:gd name="T44" fmla="*/ 49 w 269"/>
                <a:gd name="T45" fmla="*/ 6 h 199"/>
                <a:gd name="T46" fmla="*/ 25 w 269"/>
                <a:gd name="T47" fmla="*/ 5 h 199"/>
                <a:gd name="T48" fmla="*/ 0 w 269"/>
                <a:gd name="T49" fmla="*/ 0 h 199"/>
                <a:gd name="T50" fmla="*/ 11 w 269"/>
                <a:gd name="T51" fmla="*/ 5 h 199"/>
                <a:gd name="T52" fmla="*/ 19 w 269"/>
                <a:gd name="T53" fmla="*/ 7 h 199"/>
                <a:gd name="T54" fmla="*/ 28 w 269"/>
                <a:gd name="T55" fmla="*/ 9 h 199"/>
                <a:gd name="T56" fmla="*/ 40 w 269"/>
                <a:gd name="T57" fmla="*/ 7 h 199"/>
                <a:gd name="T58" fmla="*/ 51 w 269"/>
                <a:gd name="T59" fmla="*/ 7 h 199"/>
                <a:gd name="T60" fmla="*/ 60 w 269"/>
                <a:gd name="T61" fmla="*/ 7 h 199"/>
                <a:gd name="T62" fmla="*/ 70 w 269"/>
                <a:gd name="T63" fmla="*/ 7 h 199"/>
                <a:gd name="T64" fmla="*/ 80 w 269"/>
                <a:gd name="T65" fmla="*/ 1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9" h="199">
                  <a:moveTo>
                    <a:pt x="132" y="199"/>
                  </a:moveTo>
                  <a:lnTo>
                    <a:pt x="142" y="184"/>
                  </a:lnTo>
                  <a:lnTo>
                    <a:pt x="156" y="174"/>
                  </a:lnTo>
                  <a:lnTo>
                    <a:pt x="175" y="167"/>
                  </a:lnTo>
                  <a:lnTo>
                    <a:pt x="193" y="160"/>
                  </a:lnTo>
                  <a:lnTo>
                    <a:pt x="213" y="155"/>
                  </a:lnTo>
                  <a:lnTo>
                    <a:pt x="233" y="148"/>
                  </a:lnTo>
                  <a:lnTo>
                    <a:pt x="251" y="139"/>
                  </a:lnTo>
                  <a:lnTo>
                    <a:pt x="264" y="126"/>
                  </a:lnTo>
                  <a:lnTo>
                    <a:pt x="269" y="113"/>
                  </a:lnTo>
                  <a:lnTo>
                    <a:pt x="268" y="96"/>
                  </a:lnTo>
                  <a:lnTo>
                    <a:pt x="262" y="79"/>
                  </a:lnTo>
                  <a:lnTo>
                    <a:pt x="252" y="60"/>
                  </a:lnTo>
                  <a:lnTo>
                    <a:pt x="239" y="45"/>
                  </a:lnTo>
                  <a:lnTo>
                    <a:pt x="224" y="31"/>
                  </a:lnTo>
                  <a:lnTo>
                    <a:pt x="209" y="19"/>
                  </a:lnTo>
                  <a:lnTo>
                    <a:pt x="192" y="13"/>
                  </a:lnTo>
                  <a:lnTo>
                    <a:pt x="168" y="9"/>
                  </a:lnTo>
                  <a:lnTo>
                    <a:pt x="144" y="7"/>
                  </a:lnTo>
                  <a:lnTo>
                    <a:pt x="120" y="7"/>
                  </a:lnTo>
                  <a:lnTo>
                    <a:pt x="96" y="7"/>
                  </a:lnTo>
                  <a:lnTo>
                    <a:pt x="72" y="7"/>
                  </a:lnTo>
                  <a:lnTo>
                    <a:pt x="49" y="6"/>
                  </a:lnTo>
                  <a:lnTo>
                    <a:pt x="25" y="5"/>
                  </a:lnTo>
                  <a:lnTo>
                    <a:pt x="0" y="0"/>
                  </a:lnTo>
                  <a:lnTo>
                    <a:pt x="11" y="5"/>
                  </a:lnTo>
                  <a:lnTo>
                    <a:pt x="19" y="7"/>
                  </a:lnTo>
                  <a:lnTo>
                    <a:pt x="28" y="9"/>
                  </a:lnTo>
                  <a:lnTo>
                    <a:pt x="40" y="7"/>
                  </a:lnTo>
                  <a:lnTo>
                    <a:pt x="51" y="7"/>
                  </a:lnTo>
                  <a:lnTo>
                    <a:pt x="60" y="7"/>
                  </a:lnTo>
                  <a:lnTo>
                    <a:pt x="70" y="7"/>
                  </a:lnTo>
                  <a:lnTo>
                    <a:pt x="80" y="11"/>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675" name="Freeform 2115">
              <a:extLst>
                <a:ext uri="{FF2B5EF4-FFF2-40B4-BE49-F238E27FC236}">
                  <a16:creationId xmlns:a16="http://schemas.microsoft.com/office/drawing/2014/main" id="{C38D4BD1-559F-836D-CD04-8542D40AABA7}"/>
                </a:ext>
              </a:extLst>
            </p:cNvPr>
            <p:cNvSpPr>
              <a:spLocks/>
            </p:cNvSpPr>
            <p:nvPr/>
          </p:nvSpPr>
          <p:spPr bwMode="auto">
            <a:xfrm>
              <a:off x="4490" y="1868"/>
              <a:ext cx="190" cy="91"/>
            </a:xfrm>
            <a:custGeom>
              <a:avLst/>
              <a:gdLst>
                <a:gd name="T0" fmla="*/ 252 w 569"/>
                <a:gd name="T1" fmla="*/ 34 h 272"/>
                <a:gd name="T2" fmla="*/ 217 w 569"/>
                <a:gd name="T3" fmla="*/ 39 h 272"/>
                <a:gd name="T4" fmla="*/ 171 w 569"/>
                <a:gd name="T5" fmla="*/ 46 h 272"/>
                <a:gd name="T6" fmla="*/ 123 w 569"/>
                <a:gd name="T7" fmla="*/ 58 h 272"/>
                <a:gd name="T8" fmla="*/ 77 w 569"/>
                <a:gd name="T9" fmla="*/ 74 h 272"/>
                <a:gd name="T10" fmla="*/ 37 w 569"/>
                <a:gd name="T11" fmla="*/ 99 h 272"/>
                <a:gd name="T12" fmla="*/ 10 w 569"/>
                <a:gd name="T13" fmla="*/ 131 h 272"/>
                <a:gd name="T14" fmla="*/ 0 w 569"/>
                <a:gd name="T15" fmla="*/ 176 h 272"/>
                <a:gd name="T16" fmla="*/ 12 w 569"/>
                <a:gd name="T17" fmla="*/ 222 h 272"/>
                <a:gd name="T18" fmla="*/ 39 w 569"/>
                <a:gd name="T19" fmla="*/ 252 h 272"/>
                <a:gd name="T20" fmla="*/ 76 w 569"/>
                <a:gd name="T21" fmla="*/ 267 h 272"/>
                <a:gd name="T22" fmla="*/ 119 w 569"/>
                <a:gd name="T23" fmla="*/ 272 h 272"/>
                <a:gd name="T24" fmla="*/ 167 w 569"/>
                <a:gd name="T25" fmla="*/ 269 h 272"/>
                <a:gd name="T26" fmla="*/ 215 w 569"/>
                <a:gd name="T27" fmla="*/ 261 h 272"/>
                <a:gd name="T28" fmla="*/ 258 w 569"/>
                <a:gd name="T29" fmla="*/ 251 h 272"/>
                <a:gd name="T30" fmla="*/ 291 w 569"/>
                <a:gd name="T31" fmla="*/ 243 h 272"/>
                <a:gd name="T32" fmla="*/ 317 w 569"/>
                <a:gd name="T33" fmla="*/ 238 h 272"/>
                <a:gd name="T34" fmla="*/ 352 w 569"/>
                <a:gd name="T35" fmla="*/ 232 h 272"/>
                <a:gd name="T36" fmla="*/ 397 w 569"/>
                <a:gd name="T37" fmla="*/ 225 h 272"/>
                <a:gd name="T38" fmla="*/ 445 w 569"/>
                <a:gd name="T39" fmla="*/ 216 h 272"/>
                <a:gd name="T40" fmla="*/ 492 w 569"/>
                <a:gd name="T41" fmla="*/ 199 h 272"/>
                <a:gd name="T42" fmla="*/ 532 w 569"/>
                <a:gd name="T43" fmla="*/ 177 h 272"/>
                <a:gd name="T44" fmla="*/ 560 w 569"/>
                <a:gd name="T45" fmla="*/ 145 h 272"/>
                <a:gd name="T46" fmla="*/ 569 w 569"/>
                <a:gd name="T47" fmla="*/ 104 h 272"/>
                <a:gd name="T48" fmla="*/ 560 w 569"/>
                <a:gd name="T49" fmla="*/ 58 h 272"/>
                <a:gd name="T50" fmla="*/ 532 w 569"/>
                <a:gd name="T51" fmla="*/ 25 h 272"/>
                <a:gd name="T52" fmla="*/ 495 w 569"/>
                <a:gd name="T53" fmla="*/ 6 h 272"/>
                <a:gd name="T54" fmla="*/ 450 w 569"/>
                <a:gd name="T55" fmla="*/ 0 h 272"/>
                <a:gd name="T56" fmla="*/ 402 w 569"/>
                <a:gd name="T57" fmla="*/ 4 h 272"/>
                <a:gd name="T58" fmla="*/ 355 w 569"/>
                <a:gd name="T59" fmla="*/ 11 h 272"/>
                <a:gd name="T60" fmla="*/ 311 w 569"/>
                <a:gd name="T61" fmla="*/ 20 h 272"/>
                <a:gd name="T62" fmla="*/ 277 w 569"/>
                <a:gd name="T63" fmla="*/ 3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9" h="272">
                  <a:moveTo>
                    <a:pt x="265" y="32"/>
                  </a:moveTo>
                  <a:lnTo>
                    <a:pt x="252" y="34"/>
                  </a:lnTo>
                  <a:lnTo>
                    <a:pt x="235" y="37"/>
                  </a:lnTo>
                  <a:lnTo>
                    <a:pt x="217" y="39"/>
                  </a:lnTo>
                  <a:lnTo>
                    <a:pt x="195" y="41"/>
                  </a:lnTo>
                  <a:lnTo>
                    <a:pt x="171" y="46"/>
                  </a:lnTo>
                  <a:lnTo>
                    <a:pt x="146" y="52"/>
                  </a:lnTo>
                  <a:lnTo>
                    <a:pt x="123" y="58"/>
                  </a:lnTo>
                  <a:lnTo>
                    <a:pt x="99" y="66"/>
                  </a:lnTo>
                  <a:lnTo>
                    <a:pt x="77" y="74"/>
                  </a:lnTo>
                  <a:lnTo>
                    <a:pt x="56" y="86"/>
                  </a:lnTo>
                  <a:lnTo>
                    <a:pt x="37" y="99"/>
                  </a:lnTo>
                  <a:lnTo>
                    <a:pt x="21" y="115"/>
                  </a:lnTo>
                  <a:lnTo>
                    <a:pt x="10" y="131"/>
                  </a:lnTo>
                  <a:lnTo>
                    <a:pt x="3" y="152"/>
                  </a:lnTo>
                  <a:lnTo>
                    <a:pt x="0" y="176"/>
                  </a:lnTo>
                  <a:lnTo>
                    <a:pt x="5" y="200"/>
                  </a:lnTo>
                  <a:lnTo>
                    <a:pt x="12" y="222"/>
                  </a:lnTo>
                  <a:lnTo>
                    <a:pt x="23" y="239"/>
                  </a:lnTo>
                  <a:lnTo>
                    <a:pt x="39" y="252"/>
                  </a:lnTo>
                  <a:lnTo>
                    <a:pt x="56" y="261"/>
                  </a:lnTo>
                  <a:lnTo>
                    <a:pt x="76" y="267"/>
                  </a:lnTo>
                  <a:lnTo>
                    <a:pt x="97" y="271"/>
                  </a:lnTo>
                  <a:lnTo>
                    <a:pt x="119" y="272"/>
                  </a:lnTo>
                  <a:lnTo>
                    <a:pt x="144" y="271"/>
                  </a:lnTo>
                  <a:lnTo>
                    <a:pt x="167" y="269"/>
                  </a:lnTo>
                  <a:lnTo>
                    <a:pt x="192" y="265"/>
                  </a:lnTo>
                  <a:lnTo>
                    <a:pt x="215" y="261"/>
                  </a:lnTo>
                  <a:lnTo>
                    <a:pt x="238" y="257"/>
                  </a:lnTo>
                  <a:lnTo>
                    <a:pt x="258" y="251"/>
                  </a:lnTo>
                  <a:lnTo>
                    <a:pt x="276" y="246"/>
                  </a:lnTo>
                  <a:lnTo>
                    <a:pt x="291" y="243"/>
                  </a:lnTo>
                  <a:lnTo>
                    <a:pt x="304" y="239"/>
                  </a:lnTo>
                  <a:lnTo>
                    <a:pt x="317" y="238"/>
                  </a:lnTo>
                  <a:lnTo>
                    <a:pt x="332" y="234"/>
                  </a:lnTo>
                  <a:lnTo>
                    <a:pt x="352" y="232"/>
                  </a:lnTo>
                  <a:lnTo>
                    <a:pt x="375" y="230"/>
                  </a:lnTo>
                  <a:lnTo>
                    <a:pt x="397" y="225"/>
                  </a:lnTo>
                  <a:lnTo>
                    <a:pt x="421" y="222"/>
                  </a:lnTo>
                  <a:lnTo>
                    <a:pt x="445" y="216"/>
                  </a:lnTo>
                  <a:lnTo>
                    <a:pt x="469" y="209"/>
                  </a:lnTo>
                  <a:lnTo>
                    <a:pt x="492" y="199"/>
                  </a:lnTo>
                  <a:lnTo>
                    <a:pt x="512" y="189"/>
                  </a:lnTo>
                  <a:lnTo>
                    <a:pt x="532" y="177"/>
                  </a:lnTo>
                  <a:lnTo>
                    <a:pt x="548" y="163"/>
                  </a:lnTo>
                  <a:lnTo>
                    <a:pt x="560" y="145"/>
                  </a:lnTo>
                  <a:lnTo>
                    <a:pt x="565" y="127"/>
                  </a:lnTo>
                  <a:lnTo>
                    <a:pt x="569" y="104"/>
                  </a:lnTo>
                  <a:lnTo>
                    <a:pt x="565" y="80"/>
                  </a:lnTo>
                  <a:lnTo>
                    <a:pt x="560" y="58"/>
                  </a:lnTo>
                  <a:lnTo>
                    <a:pt x="548" y="39"/>
                  </a:lnTo>
                  <a:lnTo>
                    <a:pt x="532" y="25"/>
                  </a:lnTo>
                  <a:lnTo>
                    <a:pt x="515" y="13"/>
                  </a:lnTo>
                  <a:lnTo>
                    <a:pt x="495" y="6"/>
                  </a:lnTo>
                  <a:lnTo>
                    <a:pt x="472" y="1"/>
                  </a:lnTo>
                  <a:lnTo>
                    <a:pt x="450" y="0"/>
                  </a:lnTo>
                  <a:lnTo>
                    <a:pt x="425" y="0"/>
                  </a:lnTo>
                  <a:lnTo>
                    <a:pt x="402" y="4"/>
                  </a:lnTo>
                  <a:lnTo>
                    <a:pt x="377" y="6"/>
                  </a:lnTo>
                  <a:lnTo>
                    <a:pt x="355" y="11"/>
                  </a:lnTo>
                  <a:lnTo>
                    <a:pt x="331" y="17"/>
                  </a:lnTo>
                  <a:lnTo>
                    <a:pt x="311" y="20"/>
                  </a:lnTo>
                  <a:lnTo>
                    <a:pt x="294" y="25"/>
                  </a:lnTo>
                  <a:lnTo>
                    <a:pt x="277" y="30"/>
                  </a:lnTo>
                  <a:lnTo>
                    <a:pt x="265" y="32"/>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6" name="Freeform 2116">
              <a:extLst>
                <a:ext uri="{FF2B5EF4-FFF2-40B4-BE49-F238E27FC236}">
                  <a16:creationId xmlns:a16="http://schemas.microsoft.com/office/drawing/2014/main" id="{D044969D-52F0-1130-EA26-F9CA966A09EF}"/>
                </a:ext>
              </a:extLst>
            </p:cNvPr>
            <p:cNvSpPr>
              <a:spLocks/>
            </p:cNvSpPr>
            <p:nvPr/>
          </p:nvSpPr>
          <p:spPr bwMode="auto">
            <a:xfrm>
              <a:off x="4488" y="1877"/>
              <a:ext cx="91" cy="59"/>
            </a:xfrm>
            <a:custGeom>
              <a:avLst/>
              <a:gdLst>
                <a:gd name="T0" fmla="*/ 16 w 272"/>
                <a:gd name="T1" fmla="*/ 173 h 176"/>
                <a:gd name="T2" fmla="*/ 12 w 272"/>
                <a:gd name="T3" fmla="*/ 149 h 176"/>
                <a:gd name="T4" fmla="*/ 14 w 272"/>
                <a:gd name="T5" fmla="*/ 128 h 176"/>
                <a:gd name="T6" fmla="*/ 21 w 272"/>
                <a:gd name="T7" fmla="*/ 108 h 176"/>
                <a:gd name="T8" fmla="*/ 32 w 272"/>
                <a:gd name="T9" fmla="*/ 92 h 176"/>
                <a:gd name="T10" fmla="*/ 47 w 272"/>
                <a:gd name="T11" fmla="*/ 76 h 176"/>
                <a:gd name="T12" fmla="*/ 64 w 272"/>
                <a:gd name="T13" fmla="*/ 63 h 176"/>
                <a:gd name="T14" fmla="*/ 86 w 272"/>
                <a:gd name="T15" fmla="*/ 54 h 176"/>
                <a:gd name="T16" fmla="*/ 107 w 272"/>
                <a:gd name="T17" fmla="*/ 46 h 176"/>
                <a:gd name="T18" fmla="*/ 130 w 272"/>
                <a:gd name="T19" fmla="*/ 36 h 176"/>
                <a:gd name="T20" fmla="*/ 153 w 272"/>
                <a:gd name="T21" fmla="*/ 31 h 176"/>
                <a:gd name="T22" fmla="*/ 178 w 272"/>
                <a:gd name="T23" fmla="*/ 25 h 176"/>
                <a:gd name="T24" fmla="*/ 201 w 272"/>
                <a:gd name="T25" fmla="*/ 21 h 176"/>
                <a:gd name="T26" fmla="*/ 224 w 272"/>
                <a:gd name="T27" fmla="*/ 18 h 176"/>
                <a:gd name="T28" fmla="*/ 241 w 272"/>
                <a:gd name="T29" fmla="*/ 15 h 176"/>
                <a:gd name="T30" fmla="*/ 259 w 272"/>
                <a:gd name="T31" fmla="*/ 14 h 176"/>
                <a:gd name="T32" fmla="*/ 272 w 272"/>
                <a:gd name="T33" fmla="*/ 11 h 176"/>
                <a:gd name="T34" fmla="*/ 269 w 272"/>
                <a:gd name="T35" fmla="*/ 0 h 176"/>
                <a:gd name="T36" fmla="*/ 256 w 272"/>
                <a:gd name="T37" fmla="*/ 3 h 176"/>
                <a:gd name="T38" fmla="*/ 241 w 272"/>
                <a:gd name="T39" fmla="*/ 4 h 176"/>
                <a:gd name="T40" fmla="*/ 221 w 272"/>
                <a:gd name="T41" fmla="*/ 7 h 176"/>
                <a:gd name="T42" fmla="*/ 199 w 272"/>
                <a:gd name="T43" fmla="*/ 10 h 176"/>
                <a:gd name="T44" fmla="*/ 176 w 272"/>
                <a:gd name="T45" fmla="*/ 14 h 176"/>
                <a:gd name="T46" fmla="*/ 151 w 272"/>
                <a:gd name="T47" fmla="*/ 20 h 176"/>
                <a:gd name="T48" fmla="*/ 126 w 272"/>
                <a:gd name="T49" fmla="*/ 25 h 176"/>
                <a:gd name="T50" fmla="*/ 104 w 272"/>
                <a:gd name="T51" fmla="*/ 34 h 176"/>
                <a:gd name="T52" fmla="*/ 80 w 272"/>
                <a:gd name="T53" fmla="*/ 42 h 176"/>
                <a:gd name="T54" fmla="*/ 59 w 272"/>
                <a:gd name="T55" fmla="*/ 55 h 176"/>
                <a:gd name="T56" fmla="*/ 39 w 272"/>
                <a:gd name="T57" fmla="*/ 68 h 176"/>
                <a:gd name="T58" fmla="*/ 23 w 272"/>
                <a:gd name="T59" fmla="*/ 83 h 176"/>
                <a:gd name="T60" fmla="*/ 11 w 272"/>
                <a:gd name="T61" fmla="*/ 102 h 176"/>
                <a:gd name="T62" fmla="*/ 4 w 272"/>
                <a:gd name="T63" fmla="*/ 124 h 176"/>
                <a:gd name="T64" fmla="*/ 0 w 272"/>
                <a:gd name="T65" fmla="*/ 149 h 176"/>
                <a:gd name="T66" fmla="*/ 5 w 272"/>
                <a:gd name="T67" fmla="*/ 176 h 176"/>
                <a:gd name="T68" fmla="*/ 16 w 272"/>
                <a:gd name="T69" fmla="*/ 17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2" h="176">
                  <a:moveTo>
                    <a:pt x="16" y="173"/>
                  </a:moveTo>
                  <a:lnTo>
                    <a:pt x="12" y="149"/>
                  </a:lnTo>
                  <a:lnTo>
                    <a:pt x="14" y="128"/>
                  </a:lnTo>
                  <a:lnTo>
                    <a:pt x="21" y="108"/>
                  </a:lnTo>
                  <a:lnTo>
                    <a:pt x="32" y="92"/>
                  </a:lnTo>
                  <a:lnTo>
                    <a:pt x="47" y="76"/>
                  </a:lnTo>
                  <a:lnTo>
                    <a:pt x="64" y="63"/>
                  </a:lnTo>
                  <a:lnTo>
                    <a:pt x="86" y="54"/>
                  </a:lnTo>
                  <a:lnTo>
                    <a:pt x="107" y="46"/>
                  </a:lnTo>
                  <a:lnTo>
                    <a:pt x="130" y="36"/>
                  </a:lnTo>
                  <a:lnTo>
                    <a:pt x="153" y="31"/>
                  </a:lnTo>
                  <a:lnTo>
                    <a:pt x="178" y="25"/>
                  </a:lnTo>
                  <a:lnTo>
                    <a:pt x="201" y="21"/>
                  </a:lnTo>
                  <a:lnTo>
                    <a:pt x="224" y="18"/>
                  </a:lnTo>
                  <a:lnTo>
                    <a:pt x="241" y="15"/>
                  </a:lnTo>
                  <a:lnTo>
                    <a:pt x="259" y="14"/>
                  </a:lnTo>
                  <a:lnTo>
                    <a:pt x="272" y="11"/>
                  </a:lnTo>
                  <a:lnTo>
                    <a:pt x="269" y="0"/>
                  </a:lnTo>
                  <a:lnTo>
                    <a:pt x="256" y="3"/>
                  </a:lnTo>
                  <a:lnTo>
                    <a:pt x="241" y="4"/>
                  </a:lnTo>
                  <a:lnTo>
                    <a:pt x="221" y="7"/>
                  </a:lnTo>
                  <a:lnTo>
                    <a:pt x="199" y="10"/>
                  </a:lnTo>
                  <a:lnTo>
                    <a:pt x="176" y="14"/>
                  </a:lnTo>
                  <a:lnTo>
                    <a:pt x="151" y="20"/>
                  </a:lnTo>
                  <a:lnTo>
                    <a:pt x="126" y="25"/>
                  </a:lnTo>
                  <a:lnTo>
                    <a:pt x="104" y="34"/>
                  </a:lnTo>
                  <a:lnTo>
                    <a:pt x="80" y="42"/>
                  </a:lnTo>
                  <a:lnTo>
                    <a:pt x="59" y="55"/>
                  </a:lnTo>
                  <a:lnTo>
                    <a:pt x="39" y="68"/>
                  </a:lnTo>
                  <a:lnTo>
                    <a:pt x="23" y="83"/>
                  </a:lnTo>
                  <a:lnTo>
                    <a:pt x="11" y="102"/>
                  </a:lnTo>
                  <a:lnTo>
                    <a:pt x="4" y="124"/>
                  </a:lnTo>
                  <a:lnTo>
                    <a:pt x="0" y="149"/>
                  </a:lnTo>
                  <a:lnTo>
                    <a:pt x="5" y="176"/>
                  </a:lnTo>
                  <a:lnTo>
                    <a:pt x="16"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7" name="Freeform 2117">
              <a:extLst>
                <a:ext uri="{FF2B5EF4-FFF2-40B4-BE49-F238E27FC236}">
                  <a16:creationId xmlns:a16="http://schemas.microsoft.com/office/drawing/2014/main" id="{6ECB661C-D1D8-6619-B054-E2C8732321CF}"/>
                </a:ext>
              </a:extLst>
            </p:cNvPr>
            <p:cNvSpPr>
              <a:spLocks/>
            </p:cNvSpPr>
            <p:nvPr/>
          </p:nvSpPr>
          <p:spPr bwMode="auto">
            <a:xfrm>
              <a:off x="4490" y="1935"/>
              <a:ext cx="102" cy="26"/>
            </a:xfrm>
            <a:custGeom>
              <a:avLst/>
              <a:gdLst>
                <a:gd name="T0" fmla="*/ 304 w 307"/>
                <a:gd name="T1" fmla="*/ 36 h 79"/>
                <a:gd name="T2" fmla="*/ 291 w 307"/>
                <a:gd name="T3" fmla="*/ 38 h 79"/>
                <a:gd name="T4" fmla="*/ 275 w 307"/>
                <a:gd name="T5" fmla="*/ 41 h 79"/>
                <a:gd name="T6" fmla="*/ 257 w 307"/>
                <a:gd name="T7" fmla="*/ 46 h 79"/>
                <a:gd name="T8" fmla="*/ 237 w 307"/>
                <a:gd name="T9" fmla="*/ 52 h 79"/>
                <a:gd name="T10" fmla="*/ 214 w 307"/>
                <a:gd name="T11" fmla="*/ 55 h 79"/>
                <a:gd name="T12" fmla="*/ 192 w 307"/>
                <a:gd name="T13" fmla="*/ 60 h 79"/>
                <a:gd name="T14" fmla="*/ 168 w 307"/>
                <a:gd name="T15" fmla="*/ 65 h 79"/>
                <a:gd name="T16" fmla="*/ 145 w 307"/>
                <a:gd name="T17" fmla="*/ 66 h 79"/>
                <a:gd name="T18" fmla="*/ 120 w 307"/>
                <a:gd name="T19" fmla="*/ 67 h 79"/>
                <a:gd name="T20" fmla="*/ 98 w 307"/>
                <a:gd name="T21" fmla="*/ 66 h 79"/>
                <a:gd name="T22" fmla="*/ 78 w 307"/>
                <a:gd name="T23" fmla="*/ 64 h 79"/>
                <a:gd name="T24" fmla="*/ 59 w 307"/>
                <a:gd name="T25" fmla="*/ 55 h 79"/>
                <a:gd name="T26" fmla="*/ 42 w 307"/>
                <a:gd name="T27" fmla="*/ 48 h 79"/>
                <a:gd name="T28" fmla="*/ 28 w 307"/>
                <a:gd name="T29" fmla="*/ 37 h 79"/>
                <a:gd name="T30" fmla="*/ 18 w 307"/>
                <a:gd name="T31" fmla="*/ 20 h 79"/>
                <a:gd name="T32" fmla="*/ 11 w 307"/>
                <a:gd name="T33" fmla="*/ 0 h 79"/>
                <a:gd name="T34" fmla="*/ 0 w 307"/>
                <a:gd name="T35" fmla="*/ 4 h 79"/>
                <a:gd name="T36" fmla="*/ 7 w 307"/>
                <a:gd name="T37" fmla="*/ 26 h 79"/>
                <a:gd name="T38" fmla="*/ 20 w 307"/>
                <a:gd name="T39" fmla="*/ 45 h 79"/>
                <a:gd name="T40" fmla="*/ 36 w 307"/>
                <a:gd name="T41" fmla="*/ 57 h 79"/>
                <a:gd name="T42" fmla="*/ 54 w 307"/>
                <a:gd name="T43" fmla="*/ 67 h 79"/>
                <a:gd name="T44" fmla="*/ 75 w 307"/>
                <a:gd name="T45" fmla="*/ 74 h 79"/>
                <a:gd name="T46" fmla="*/ 98 w 307"/>
                <a:gd name="T47" fmla="*/ 78 h 79"/>
                <a:gd name="T48" fmla="*/ 120 w 307"/>
                <a:gd name="T49" fmla="*/ 79 h 79"/>
                <a:gd name="T50" fmla="*/ 145 w 307"/>
                <a:gd name="T51" fmla="*/ 78 h 79"/>
                <a:gd name="T52" fmla="*/ 168 w 307"/>
                <a:gd name="T53" fmla="*/ 75 h 79"/>
                <a:gd name="T54" fmla="*/ 194 w 307"/>
                <a:gd name="T55" fmla="*/ 72 h 79"/>
                <a:gd name="T56" fmla="*/ 216 w 307"/>
                <a:gd name="T57" fmla="*/ 67 h 79"/>
                <a:gd name="T58" fmla="*/ 240 w 307"/>
                <a:gd name="T59" fmla="*/ 64 h 79"/>
                <a:gd name="T60" fmla="*/ 260 w 307"/>
                <a:gd name="T61" fmla="*/ 57 h 79"/>
                <a:gd name="T62" fmla="*/ 278 w 307"/>
                <a:gd name="T63" fmla="*/ 53 h 79"/>
                <a:gd name="T64" fmla="*/ 294 w 307"/>
                <a:gd name="T65" fmla="*/ 48 h 79"/>
                <a:gd name="T66" fmla="*/ 307 w 307"/>
                <a:gd name="T67" fmla="*/ 46 h 79"/>
                <a:gd name="T68" fmla="*/ 304 w 307"/>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7" h="79">
                  <a:moveTo>
                    <a:pt x="304" y="36"/>
                  </a:moveTo>
                  <a:lnTo>
                    <a:pt x="291" y="38"/>
                  </a:lnTo>
                  <a:lnTo>
                    <a:pt x="275" y="41"/>
                  </a:lnTo>
                  <a:lnTo>
                    <a:pt x="257" y="46"/>
                  </a:lnTo>
                  <a:lnTo>
                    <a:pt x="237" y="52"/>
                  </a:lnTo>
                  <a:lnTo>
                    <a:pt x="214" y="55"/>
                  </a:lnTo>
                  <a:lnTo>
                    <a:pt x="192" y="60"/>
                  </a:lnTo>
                  <a:lnTo>
                    <a:pt x="168" y="65"/>
                  </a:lnTo>
                  <a:lnTo>
                    <a:pt x="145" y="66"/>
                  </a:lnTo>
                  <a:lnTo>
                    <a:pt x="120" y="67"/>
                  </a:lnTo>
                  <a:lnTo>
                    <a:pt x="98" y="66"/>
                  </a:lnTo>
                  <a:lnTo>
                    <a:pt x="78" y="64"/>
                  </a:lnTo>
                  <a:lnTo>
                    <a:pt x="59" y="55"/>
                  </a:lnTo>
                  <a:lnTo>
                    <a:pt x="42" y="48"/>
                  </a:lnTo>
                  <a:lnTo>
                    <a:pt x="28" y="37"/>
                  </a:lnTo>
                  <a:lnTo>
                    <a:pt x="18" y="20"/>
                  </a:lnTo>
                  <a:lnTo>
                    <a:pt x="11" y="0"/>
                  </a:lnTo>
                  <a:lnTo>
                    <a:pt x="0" y="4"/>
                  </a:lnTo>
                  <a:lnTo>
                    <a:pt x="7" y="26"/>
                  </a:lnTo>
                  <a:lnTo>
                    <a:pt x="20" y="45"/>
                  </a:lnTo>
                  <a:lnTo>
                    <a:pt x="36" y="57"/>
                  </a:lnTo>
                  <a:lnTo>
                    <a:pt x="54" y="67"/>
                  </a:lnTo>
                  <a:lnTo>
                    <a:pt x="75" y="74"/>
                  </a:lnTo>
                  <a:lnTo>
                    <a:pt x="98" y="78"/>
                  </a:lnTo>
                  <a:lnTo>
                    <a:pt x="120" y="79"/>
                  </a:lnTo>
                  <a:lnTo>
                    <a:pt x="145" y="78"/>
                  </a:lnTo>
                  <a:lnTo>
                    <a:pt x="168" y="75"/>
                  </a:lnTo>
                  <a:lnTo>
                    <a:pt x="194" y="72"/>
                  </a:lnTo>
                  <a:lnTo>
                    <a:pt x="216" y="67"/>
                  </a:lnTo>
                  <a:lnTo>
                    <a:pt x="240" y="64"/>
                  </a:lnTo>
                  <a:lnTo>
                    <a:pt x="260" y="57"/>
                  </a:lnTo>
                  <a:lnTo>
                    <a:pt x="278" y="53"/>
                  </a:lnTo>
                  <a:lnTo>
                    <a:pt x="294" y="48"/>
                  </a:lnTo>
                  <a:lnTo>
                    <a:pt x="307" y="46"/>
                  </a:lnTo>
                  <a:lnTo>
                    <a:pt x="30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8" name="Freeform 2118">
              <a:extLst>
                <a:ext uri="{FF2B5EF4-FFF2-40B4-BE49-F238E27FC236}">
                  <a16:creationId xmlns:a16="http://schemas.microsoft.com/office/drawing/2014/main" id="{DAF86BF8-1C97-5DC5-FE0D-496DCACF3008}"/>
                </a:ext>
              </a:extLst>
            </p:cNvPr>
            <p:cNvSpPr>
              <a:spLocks/>
            </p:cNvSpPr>
            <p:nvPr/>
          </p:nvSpPr>
          <p:spPr bwMode="auto">
            <a:xfrm>
              <a:off x="4591" y="1894"/>
              <a:ext cx="91" cy="56"/>
            </a:xfrm>
            <a:custGeom>
              <a:avLst/>
              <a:gdLst>
                <a:gd name="T0" fmla="*/ 258 w 272"/>
                <a:gd name="T1" fmla="*/ 3 h 166"/>
                <a:gd name="T2" fmla="*/ 260 w 272"/>
                <a:gd name="T3" fmla="*/ 25 h 166"/>
                <a:gd name="T4" fmla="*/ 258 w 272"/>
                <a:gd name="T5" fmla="*/ 47 h 166"/>
                <a:gd name="T6" fmla="*/ 251 w 272"/>
                <a:gd name="T7" fmla="*/ 64 h 166"/>
                <a:gd name="T8" fmla="*/ 240 w 272"/>
                <a:gd name="T9" fmla="*/ 79 h 166"/>
                <a:gd name="T10" fmla="*/ 226 w 272"/>
                <a:gd name="T11" fmla="*/ 93 h 166"/>
                <a:gd name="T12" fmla="*/ 206 w 272"/>
                <a:gd name="T13" fmla="*/ 106 h 166"/>
                <a:gd name="T14" fmla="*/ 186 w 272"/>
                <a:gd name="T15" fmla="*/ 114 h 166"/>
                <a:gd name="T16" fmla="*/ 165 w 272"/>
                <a:gd name="T17" fmla="*/ 124 h 166"/>
                <a:gd name="T18" fmla="*/ 141 w 272"/>
                <a:gd name="T19" fmla="*/ 131 h 166"/>
                <a:gd name="T20" fmla="*/ 117 w 272"/>
                <a:gd name="T21" fmla="*/ 137 h 166"/>
                <a:gd name="T22" fmla="*/ 93 w 272"/>
                <a:gd name="T23" fmla="*/ 140 h 166"/>
                <a:gd name="T24" fmla="*/ 70 w 272"/>
                <a:gd name="T25" fmla="*/ 145 h 166"/>
                <a:gd name="T26" fmla="*/ 49 w 272"/>
                <a:gd name="T27" fmla="*/ 147 h 166"/>
                <a:gd name="T28" fmla="*/ 29 w 272"/>
                <a:gd name="T29" fmla="*/ 151 h 166"/>
                <a:gd name="T30" fmla="*/ 13 w 272"/>
                <a:gd name="T31" fmla="*/ 153 h 166"/>
                <a:gd name="T32" fmla="*/ 0 w 272"/>
                <a:gd name="T33" fmla="*/ 155 h 166"/>
                <a:gd name="T34" fmla="*/ 4 w 272"/>
                <a:gd name="T35" fmla="*/ 166 h 166"/>
                <a:gd name="T36" fmla="*/ 17 w 272"/>
                <a:gd name="T37" fmla="*/ 165 h 166"/>
                <a:gd name="T38" fmla="*/ 32 w 272"/>
                <a:gd name="T39" fmla="*/ 162 h 166"/>
                <a:gd name="T40" fmla="*/ 52 w 272"/>
                <a:gd name="T41" fmla="*/ 159 h 166"/>
                <a:gd name="T42" fmla="*/ 73 w 272"/>
                <a:gd name="T43" fmla="*/ 157 h 166"/>
                <a:gd name="T44" fmla="*/ 95 w 272"/>
                <a:gd name="T45" fmla="*/ 152 h 166"/>
                <a:gd name="T46" fmla="*/ 120 w 272"/>
                <a:gd name="T47" fmla="*/ 147 h 166"/>
                <a:gd name="T48" fmla="*/ 144 w 272"/>
                <a:gd name="T49" fmla="*/ 143 h 166"/>
                <a:gd name="T50" fmla="*/ 168 w 272"/>
                <a:gd name="T51" fmla="*/ 135 h 166"/>
                <a:gd name="T52" fmla="*/ 192 w 272"/>
                <a:gd name="T53" fmla="*/ 126 h 166"/>
                <a:gd name="T54" fmla="*/ 212 w 272"/>
                <a:gd name="T55" fmla="*/ 114 h 166"/>
                <a:gd name="T56" fmla="*/ 232 w 272"/>
                <a:gd name="T57" fmla="*/ 103 h 166"/>
                <a:gd name="T58" fmla="*/ 250 w 272"/>
                <a:gd name="T59" fmla="*/ 87 h 166"/>
                <a:gd name="T60" fmla="*/ 262 w 272"/>
                <a:gd name="T61" fmla="*/ 70 h 166"/>
                <a:gd name="T62" fmla="*/ 270 w 272"/>
                <a:gd name="T63" fmla="*/ 50 h 166"/>
                <a:gd name="T64" fmla="*/ 272 w 272"/>
                <a:gd name="T65" fmla="*/ 25 h 166"/>
                <a:gd name="T66" fmla="*/ 270 w 272"/>
                <a:gd name="T67" fmla="*/ 0 h 166"/>
                <a:gd name="T68" fmla="*/ 258 w 272"/>
                <a:gd name="T69" fmla="*/ 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2" h="166">
                  <a:moveTo>
                    <a:pt x="258" y="3"/>
                  </a:moveTo>
                  <a:lnTo>
                    <a:pt x="260" y="25"/>
                  </a:lnTo>
                  <a:lnTo>
                    <a:pt x="258" y="47"/>
                  </a:lnTo>
                  <a:lnTo>
                    <a:pt x="251" y="64"/>
                  </a:lnTo>
                  <a:lnTo>
                    <a:pt x="240" y="79"/>
                  </a:lnTo>
                  <a:lnTo>
                    <a:pt x="226" y="93"/>
                  </a:lnTo>
                  <a:lnTo>
                    <a:pt x="206" y="106"/>
                  </a:lnTo>
                  <a:lnTo>
                    <a:pt x="186" y="114"/>
                  </a:lnTo>
                  <a:lnTo>
                    <a:pt x="165" y="124"/>
                  </a:lnTo>
                  <a:lnTo>
                    <a:pt x="141" y="131"/>
                  </a:lnTo>
                  <a:lnTo>
                    <a:pt x="117" y="137"/>
                  </a:lnTo>
                  <a:lnTo>
                    <a:pt x="93" y="140"/>
                  </a:lnTo>
                  <a:lnTo>
                    <a:pt x="70" y="145"/>
                  </a:lnTo>
                  <a:lnTo>
                    <a:pt x="49" y="147"/>
                  </a:lnTo>
                  <a:lnTo>
                    <a:pt x="29" y="151"/>
                  </a:lnTo>
                  <a:lnTo>
                    <a:pt x="13" y="153"/>
                  </a:lnTo>
                  <a:lnTo>
                    <a:pt x="0" y="155"/>
                  </a:lnTo>
                  <a:lnTo>
                    <a:pt x="4" y="166"/>
                  </a:lnTo>
                  <a:lnTo>
                    <a:pt x="17" y="165"/>
                  </a:lnTo>
                  <a:lnTo>
                    <a:pt x="32" y="162"/>
                  </a:lnTo>
                  <a:lnTo>
                    <a:pt x="52" y="159"/>
                  </a:lnTo>
                  <a:lnTo>
                    <a:pt x="73" y="157"/>
                  </a:lnTo>
                  <a:lnTo>
                    <a:pt x="95" y="152"/>
                  </a:lnTo>
                  <a:lnTo>
                    <a:pt x="120" y="147"/>
                  </a:lnTo>
                  <a:lnTo>
                    <a:pt x="144" y="143"/>
                  </a:lnTo>
                  <a:lnTo>
                    <a:pt x="168" y="135"/>
                  </a:lnTo>
                  <a:lnTo>
                    <a:pt x="192" y="126"/>
                  </a:lnTo>
                  <a:lnTo>
                    <a:pt x="212" y="114"/>
                  </a:lnTo>
                  <a:lnTo>
                    <a:pt x="232" y="103"/>
                  </a:lnTo>
                  <a:lnTo>
                    <a:pt x="250" y="87"/>
                  </a:lnTo>
                  <a:lnTo>
                    <a:pt x="262" y="70"/>
                  </a:lnTo>
                  <a:lnTo>
                    <a:pt x="270" y="50"/>
                  </a:lnTo>
                  <a:lnTo>
                    <a:pt x="272" y="25"/>
                  </a:lnTo>
                  <a:lnTo>
                    <a:pt x="270" y="0"/>
                  </a:lnTo>
                  <a:lnTo>
                    <a:pt x="25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79" name="Freeform 2119">
              <a:extLst>
                <a:ext uri="{FF2B5EF4-FFF2-40B4-BE49-F238E27FC236}">
                  <a16:creationId xmlns:a16="http://schemas.microsoft.com/office/drawing/2014/main" id="{D6E76D30-97DA-7975-66EB-7B1EE8D834FF}"/>
                </a:ext>
              </a:extLst>
            </p:cNvPr>
            <p:cNvSpPr>
              <a:spLocks/>
            </p:cNvSpPr>
            <p:nvPr/>
          </p:nvSpPr>
          <p:spPr bwMode="auto">
            <a:xfrm>
              <a:off x="4578" y="1867"/>
              <a:ext cx="103" cy="28"/>
            </a:xfrm>
            <a:custGeom>
              <a:avLst/>
              <a:gdLst>
                <a:gd name="T0" fmla="*/ 4 w 309"/>
                <a:gd name="T1" fmla="*/ 42 h 86"/>
                <a:gd name="T2" fmla="*/ 17 w 309"/>
                <a:gd name="T3" fmla="*/ 39 h 86"/>
                <a:gd name="T4" fmla="*/ 32 w 309"/>
                <a:gd name="T5" fmla="*/ 36 h 86"/>
                <a:gd name="T6" fmla="*/ 51 w 309"/>
                <a:gd name="T7" fmla="*/ 31 h 86"/>
                <a:gd name="T8" fmla="*/ 69 w 309"/>
                <a:gd name="T9" fmla="*/ 27 h 86"/>
                <a:gd name="T10" fmla="*/ 93 w 309"/>
                <a:gd name="T11" fmla="*/ 22 h 86"/>
                <a:gd name="T12" fmla="*/ 115 w 309"/>
                <a:gd name="T13" fmla="*/ 16 h 86"/>
                <a:gd name="T14" fmla="*/ 138 w 309"/>
                <a:gd name="T15" fmla="*/ 14 h 86"/>
                <a:gd name="T16" fmla="*/ 163 w 309"/>
                <a:gd name="T17" fmla="*/ 11 h 86"/>
                <a:gd name="T18" fmla="*/ 186 w 309"/>
                <a:gd name="T19" fmla="*/ 11 h 86"/>
                <a:gd name="T20" fmla="*/ 209 w 309"/>
                <a:gd name="T21" fmla="*/ 12 h 86"/>
                <a:gd name="T22" fmla="*/ 231 w 309"/>
                <a:gd name="T23" fmla="*/ 16 h 86"/>
                <a:gd name="T24" fmla="*/ 250 w 309"/>
                <a:gd name="T25" fmla="*/ 24 h 86"/>
                <a:gd name="T26" fmla="*/ 266 w 309"/>
                <a:gd name="T27" fmla="*/ 34 h 86"/>
                <a:gd name="T28" fmla="*/ 280 w 309"/>
                <a:gd name="T29" fmla="*/ 48 h 86"/>
                <a:gd name="T30" fmla="*/ 291 w 309"/>
                <a:gd name="T31" fmla="*/ 64 h 86"/>
                <a:gd name="T32" fmla="*/ 298 w 309"/>
                <a:gd name="T33" fmla="*/ 86 h 86"/>
                <a:gd name="T34" fmla="*/ 309 w 309"/>
                <a:gd name="T35" fmla="*/ 84 h 86"/>
                <a:gd name="T36" fmla="*/ 302 w 309"/>
                <a:gd name="T37" fmla="*/ 59 h 86"/>
                <a:gd name="T38" fmla="*/ 289 w 309"/>
                <a:gd name="T39" fmla="*/ 39 h 86"/>
                <a:gd name="T40" fmla="*/ 272 w 309"/>
                <a:gd name="T41" fmla="*/ 25 h 86"/>
                <a:gd name="T42" fmla="*/ 254 w 309"/>
                <a:gd name="T43" fmla="*/ 12 h 86"/>
                <a:gd name="T44" fmla="*/ 233 w 309"/>
                <a:gd name="T45" fmla="*/ 5 h 86"/>
                <a:gd name="T46" fmla="*/ 209 w 309"/>
                <a:gd name="T47" fmla="*/ 2 h 86"/>
                <a:gd name="T48" fmla="*/ 186 w 309"/>
                <a:gd name="T49" fmla="*/ 0 h 86"/>
                <a:gd name="T50" fmla="*/ 163 w 309"/>
                <a:gd name="T51" fmla="*/ 0 h 86"/>
                <a:gd name="T52" fmla="*/ 138 w 309"/>
                <a:gd name="T53" fmla="*/ 3 h 86"/>
                <a:gd name="T54" fmla="*/ 113 w 309"/>
                <a:gd name="T55" fmla="*/ 5 h 86"/>
                <a:gd name="T56" fmla="*/ 90 w 309"/>
                <a:gd name="T57" fmla="*/ 10 h 86"/>
                <a:gd name="T58" fmla="*/ 67 w 309"/>
                <a:gd name="T59" fmla="*/ 16 h 86"/>
                <a:gd name="T60" fmla="*/ 47 w 309"/>
                <a:gd name="T61" fmla="*/ 19 h 86"/>
                <a:gd name="T62" fmla="*/ 28 w 309"/>
                <a:gd name="T63" fmla="*/ 24 h 86"/>
                <a:gd name="T64" fmla="*/ 13 w 309"/>
                <a:gd name="T65" fmla="*/ 28 h 86"/>
                <a:gd name="T66" fmla="*/ 0 w 309"/>
                <a:gd name="T67" fmla="*/ 31 h 86"/>
                <a:gd name="T68" fmla="*/ 4 w 309"/>
                <a:gd name="T69" fmla="*/ 4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9" h="86">
                  <a:moveTo>
                    <a:pt x="4" y="42"/>
                  </a:moveTo>
                  <a:lnTo>
                    <a:pt x="17" y="39"/>
                  </a:lnTo>
                  <a:lnTo>
                    <a:pt x="32" y="36"/>
                  </a:lnTo>
                  <a:lnTo>
                    <a:pt x="51" y="31"/>
                  </a:lnTo>
                  <a:lnTo>
                    <a:pt x="69" y="27"/>
                  </a:lnTo>
                  <a:lnTo>
                    <a:pt x="93" y="22"/>
                  </a:lnTo>
                  <a:lnTo>
                    <a:pt x="115" y="16"/>
                  </a:lnTo>
                  <a:lnTo>
                    <a:pt x="138" y="14"/>
                  </a:lnTo>
                  <a:lnTo>
                    <a:pt x="163" y="11"/>
                  </a:lnTo>
                  <a:lnTo>
                    <a:pt x="186" y="11"/>
                  </a:lnTo>
                  <a:lnTo>
                    <a:pt x="209" y="12"/>
                  </a:lnTo>
                  <a:lnTo>
                    <a:pt x="231" y="16"/>
                  </a:lnTo>
                  <a:lnTo>
                    <a:pt x="250" y="24"/>
                  </a:lnTo>
                  <a:lnTo>
                    <a:pt x="266" y="34"/>
                  </a:lnTo>
                  <a:lnTo>
                    <a:pt x="280" y="48"/>
                  </a:lnTo>
                  <a:lnTo>
                    <a:pt x="291" y="64"/>
                  </a:lnTo>
                  <a:lnTo>
                    <a:pt x="298" y="86"/>
                  </a:lnTo>
                  <a:lnTo>
                    <a:pt x="309" y="84"/>
                  </a:lnTo>
                  <a:lnTo>
                    <a:pt x="302" y="59"/>
                  </a:lnTo>
                  <a:lnTo>
                    <a:pt x="289" y="39"/>
                  </a:lnTo>
                  <a:lnTo>
                    <a:pt x="272" y="25"/>
                  </a:lnTo>
                  <a:lnTo>
                    <a:pt x="254" y="12"/>
                  </a:lnTo>
                  <a:lnTo>
                    <a:pt x="233" y="5"/>
                  </a:lnTo>
                  <a:lnTo>
                    <a:pt x="209" y="2"/>
                  </a:lnTo>
                  <a:lnTo>
                    <a:pt x="186" y="0"/>
                  </a:lnTo>
                  <a:lnTo>
                    <a:pt x="163" y="0"/>
                  </a:lnTo>
                  <a:lnTo>
                    <a:pt x="138" y="3"/>
                  </a:lnTo>
                  <a:lnTo>
                    <a:pt x="113" y="5"/>
                  </a:lnTo>
                  <a:lnTo>
                    <a:pt x="90" y="10"/>
                  </a:lnTo>
                  <a:lnTo>
                    <a:pt x="67" y="16"/>
                  </a:lnTo>
                  <a:lnTo>
                    <a:pt x="47" y="19"/>
                  </a:lnTo>
                  <a:lnTo>
                    <a:pt x="28" y="24"/>
                  </a:lnTo>
                  <a:lnTo>
                    <a:pt x="13" y="28"/>
                  </a:lnTo>
                  <a:lnTo>
                    <a:pt x="0" y="31"/>
                  </a:lnTo>
                  <a:lnTo>
                    <a:pt x="4"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0" name="Freeform 2120">
              <a:extLst>
                <a:ext uri="{FF2B5EF4-FFF2-40B4-BE49-F238E27FC236}">
                  <a16:creationId xmlns:a16="http://schemas.microsoft.com/office/drawing/2014/main" id="{F688DCF5-B7F2-621B-4BBB-4531D0EABC32}"/>
                </a:ext>
              </a:extLst>
            </p:cNvPr>
            <p:cNvSpPr>
              <a:spLocks/>
            </p:cNvSpPr>
            <p:nvPr/>
          </p:nvSpPr>
          <p:spPr bwMode="auto">
            <a:xfrm>
              <a:off x="3990" y="2717"/>
              <a:ext cx="70" cy="70"/>
            </a:xfrm>
            <a:custGeom>
              <a:avLst/>
              <a:gdLst>
                <a:gd name="T0" fmla="*/ 10 w 210"/>
                <a:gd name="T1" fmla="*/ 59 h 211"/>
                <a:gd name="T2" fmla="*/ 3 w 210"/>
                <a:gd name="T3" fmla="*/ 79 h 211"/>
                <a:gd name="T4" fmla="*/ 0 w 210"/>
                <a:gd name="T5" fmla="*/ 100 h 211"/>
                <a:gd name="T6" fmla="*/ 0 w 210"/>
                <a:gd name="T7" fmla="*/ 120 h 211"/>
                <a:gd name="T8" fmla="*/ 4 w 210"/>
                <a:gd name="T9" fmla="*/ 140 h 211"/>
                <a:gd name="T10" fmla="*/ 13 w 210"/>
                <a:gd name="T11" fmla="*/ 158 h 211"/>
                <a:gd name="T12" fmla="*/ 25 w 210"/>
                <a:gd name="T13" fmla="*/ 176 h 211"/>
                <a:gd name="T14" fmla="*/ 41 w 210"/>
                <a:gd name="T15" fmla="*/ 190 h 211"/>
                <a:gd name="T16" fmla="*/ 58 w 210"/>
                <a:gd name="T17" fmla="*/ 202 h 211"/>
                <a:gd name="T18" fmla="*/ 78 w 210"/>
                <a:gd name="T19" fmla="*/ 207 h 211"/>
                <a:gd name="T20" fmla="*/ 98 w 210"/>
                <a:gd name="T21" fmla="*/ 211 h 211"/>
                <a:gd name="T22" fmla="*/ 118 w 210"/>
                <a:gd name="T23" fmla="*/ 211 h 211"/>
                <a:gd name="T24" fmla="*/ 138 w 210"/>
                <a:gd name="T25" fmla="*/ 206 h 211"/>
                <a:gd name="T26" fmla="*/ 157 w 210"/>
                <a:gd name="T27" fmla="*/ 198 h 211"/>
                <a:gd name="T28" fmla="*/ 173 w 210"/>
                <a:gd name="T29" fmla="*/ 185 h 211"/>
                <a:gd name="T30" fmla="*/ 188 w 210"/>
                <a:gd name="T31" fmla="*/ 171 h 211"/>
                <a:gd name="T32" fmla="*/ 200 w 210"/>
                <a:gd name="T33" fmla="*/ 152 h 211"/>
                <a:gd name="T34" fmla="*/ 208 w 210"/>
                <a:gd name="T35" fmla="*/ 133 h 211"/>
                <a:gd name="T36" fmla="*/ 210 w 210"/>
                <a:gd name="T37" fmla="*/ 113 h 211"/>
                <a:gd name="T38" fmla="*/ 210 w 210"/>
                <a:gd name="T39" fmla="*/ 93 h 211"/>
                <a:gd name="T40" fmla="*/ 206 w 210"/>
                <a:gd name="T41" fmla="*/ 73 h 211"/>
                <a:gd name="T42" fmla="*/ 198 w 210"/>
                <a:gd name="T43" fmla="*/ 54 h 211"/>
                <a:gd name="T44" fmla="*/ 185 w 210"/>
                <a:gd name="T45" fmla="*/ 38 h 211"/>
                <a:gd name="T46" fmla="*/ 171 w 210"/>
                <a:gd name="T47" fmla="*/ 22 h 211"/>
                <a:gd name="T48" fmla="*/ 152 w 210"/>
                <a:gd name="T49" fmla="*/ 12 h 211"/>
                <a:gd name="T50" fmla="*/ 132 w 210"/>
                <a:gd name="T51" fmla="*/ 4 h 211"/>
                <a:gd name="T52" fmla="*/ 111 w 210"/>
                <a:gd name="T53" fmla="*/ 0 h 211"/>
                <a:gd name="T54" fmla="*/ 91 w 210"/>
                <a:gd name="T55" fmla="*/ 0 h 211"/>
                <a:gd name="T56" fmla="*/ 71 w 210"/>
                <a:gd name="T57" fmla="*/ 5 h 211"/>
                <a:gd name="T58" fmla="*/ 52 w 210"/>
                <a:gd name="T59" fmla="*/ 13 h 211"/>
                <a:gd name="T60" fmla="*/ 36 w 210"/>
                <a:gd name="T61" fmla="*/ 26 h 211"/>
                <a:gd name="T62" fmla="*/ 21 w 210"/>
                <a:gd name="T63" fmla="*/ 40 h 211"/>
                <a:gd name="T64" fmla="*/ 10 w 210"/>
                <a:gd name="T65" fmla="*/ 5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211">
                  <a:moveTo>
                    <a:pt x="10" y="59"/>
                  </a:moveTo>
                  <a:lnTo>
                    <a:pt x="3" y="79"/>
                  </a:lnTo>
                  <a:lnTo>
                    <a:pt x="0" y="100"/>
                  </a:lnTo>
                  <a:lnTo>
                    <a:pt x="0" y="120"/>
                  </a:lnTo>
                  <a:lnTo>
                    <a:pt x="4" y="140"/>
                  </a:lnTo>
                  <a:lnTo>
                    <a:pt x="13" y="158"/>
                  </a:lnTo>
                  <a:lnTo>
                    <a:pt x="25" y="176"/>
                  </a:lnTo>
                  <a:lnTo>
                    <a:pt x="41" y="190"/>
                  </a:lnTo>
                  <a:lnTo>
                    <a:pt x="58" y="202"/>
                  </a:lnTo>
                  <a:lnTo>
                    <a:pt x="78" y="207"/>
                  </a:lnTo>
                  <a:lnTo>
                    <a:pt x="98" y="211"/>
                  </a:lnTo>
                  <a:lnTo>
                    <a:pt x="118" y="211"/>
                  </a:lnTo>
                  <a:lnTo>
                    <a:pt x="138" y="206"/>
                  </a:lnTo>
                  <a:lnTo>
                    <a:pt x="157" y="198"/>
                  </a:lnTo>
                  <a:lnTo>
                    <a:pt x="173" y="185"/>
                  </a:lnTo>
                  <a:lnTo>
                    <a:pt x="188" y="171"/>
                  </a:lnTo>
                  <a:lnTo>
                    <a:pt x="200" y="152"/>
                  </a:lnTo>
                  <a:lnTo>
                    <a:pt x="208" y="133"/>
                  </a:lnTo>
                  <a:lnTo>
                    <a:pt x="210" y="113"/>
                  </a:lnTo>
                  <a:lnTo>
                    <a:pt x="210" y="93"/>
                  </a:lnTo>
                  <a:lnTo>
                    <a:pt x="206" y="73"/>
                  </a:lnTo>
                  <a:lnTo>
                    <a:pt x="198" y="54"/>
                  </a:lnTo>
                  <a:lnTo>
                    <a:pt x="185" y="38"/>
                  </a:lnTo>
                  <a:lnTo>
                    <a:pt x="171" y="22"/>
                  </a:lnTo>
                  <a:lnTo>
                    <a:pt x="152" y="12"/>
                  </a:lnTo>
                  <a:lnTo>
                    <a:pt x="132" y="4"/>
                  </a:lnTo>
                  <a:lnTo>
                    <a:pt x="111" y="0"/>
                  </a:lnTo>
                  <a:lnTo>
                    <a:pt x="91" y="0"/>
                  </a:lnTo>
                  <a:lnTo>
                    <a:pt x="71" y="5"/>
                  </a:lnTo>
                  <a:lnTo>
                    <a:pt x="52" y="13"/>
                  </a:lnTo>
                  <a:lnTo>
                    <a:pt x="36" y="26"/>
                  </a:lnTo>
                  <a:lnTo>
                    <a:pt x="21" y="40"/>
                  </a:lnTo>
                  <a:lnTo>
                    <a:pt x="10" y="59"/>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1" name="Freeform 2121">
              <a:extLst>
                <a:ext uri="{FF2B5EF4-FFF2-40B4-BE49-F238E27FC236}">
                  <a16:creationId xmlns:a16="http://schemas.microsoft.com/office/drawing/2014/main" id="{0935517E-039B-5985-EE26-629DC4D7F45C}"/>
                </a:ext>
              </a:extLst>
            </p:cNvPr>
            <p:cNvSpPr>
              <a:spLocks/>
            </p:cNvSpPr>
            <p:nvPr/>
          </p:nvSpPr>
          <p:spPr bwMode="auto">
            <a:xfrm>
              <a:off x="3988" y="2735"/>
              <a:ext cx="22" cy="50"/>
            </a:xfrm>
            <a:custGeom>
              <a:avLst/>
              <a:gdLst>
                <a:gd name="T0" fmla="*/ 65 w 65"/>
                <a:gd name="T1" fmla="*/ 138 h 150"/>
                <a:gd name="T2" fmla="*/ 48 w 65"/>
                <a:gd name="T3" fmla="*/ 129 h 150"/>
                <a:gd name="T4" fmla="*/ 35 w 65"/>
                <a:gd name="T5" fmla="*/ 115 h 150"/>
                <a:gd name="T6" fmla="*/ 22 w 65"/>
                <a:gd name="T7" fmla="*/ 100 h 150"/>
                <a:gd name="T8" fmla="*/ 15 w 65"/>
                <a:gd name="T9" fmla="*/ 82 h 150"/>
                <a:gd name="T10" fmla="*/ 10 w 65"/>
                <a:gd name="T11" fmla="*/ 65 h 150"/>
                <a:gd name="T12" fmla="*/ 10 w 65"/>
                <a:gd name="T13" fmla="*/ 44 h 150"/>
                <a:gd name="T14" fmla="*/ 14 w 65"/>
                <a:gd name="T15" fmla="*/ 24 h 150"/>
                <a:gd name="T16" fmla="*/ 21 w 65"/>
                <a:gd name="T17" fmla="*/ 6 h 150"/>
                <a:gd name="T18" fmla="*/ 9 w 65"/>
                <a:gd name="T19" fmla="*/ 0 h 150"/>
                <a:gd name="T20" fmla="*/ 2 w 65"/>
                <a:gd name="T21" fmla="*/ 21 h 150"/>
                <a:gd name="T22" fmla="*/ 0 w 65"/>
                <a:gd name="T23" fmla="*/ 44 h 150"/>
                <a:gd name="T24" fmla="*/ 0 w 65"/>
                <a:gd name="T25" fmla="*/ 65 h 150"/>
                <a:gd name="T26" fmla="*/ 3 w 65"/>
                <a:gd name="T27" fmla="*/ 86 h 150"/>
                <a:gd name="T28" fmla="*/ 14 w 65"/>
                <a:gd name="T29" fmla="*/ 106 h 150"/>
                <a:gd name="T30" fmla="*/ 27 w 65"/>
                <a:gd name="T31" fmla="*/ 123 h 150"/>
                <a:gd name="T32" fmla="*/ 42 w 65"/>
                <a:gd name="T33" fmla="*/ 138 h 150"/>
                <a:gd name="T34" fmla="*/ 61 w 65"/>
                <a:gd name="T35" fmla="*/ 150 h 150"/>
                <a:gd name="T36" fmla="*/ 65 w 65"/>
                <a:gd name="T37" fmla="*/ 13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0">
                  <a:moveTo>
                    <a:pt x="65" y="138"/>
                  </a:moveTo>
                  <a:lnTo>
                    <a:pt x="48" y="129"/>
                  </a:lnTo>
                  <a:lnTo>
                    <a:pt x="35" y="115"/>
                  </a:lnTo>
                  <a:lnTo>
                    <a:pt x="22" y="100"/>
                  </a:lnTo>
                  <a:lnTo>
                    <a:pt x="15" y="82"/>
                  </a:lnTo>
                  <a:lnTo>
                    <a:pt x="10" y="65"/>
                  </a:lnTo>
                  <a:lnTo>
                    <a:pt x="10" y="44"/>
                  </a:lnTo>
                  <a:lnTo>
                    <a:pt x="14" y="24"/>
                  </a:lnTo>
                  <a:lnTo>
                    <a:pt x="21" y="6"/>
                  </a:lnTo>
                  <a:lnTo>
                    <a:pt x="9" y="0"/>
                  </a:lnTo>
                  <a:lnTo>
                    <a:pt x="2" y="21"/>
                  </a:lnTo>
                  <a:lnTo>
                    <a:pt x="0" y="44"/>
                  </a:lnTo>
                  <a:lnTo>
                    <a:pt x="0" y="65"/>
                  </a:lnTo>
                  <a:lnTo>
                    <a:pt x="3" y="86"/>
                  </a:lnTo>
                  <a:lnTo>
                    <a:pt x="14" y="106"/>
                  </a:lnTo>
                  <a:lnTo>
                    <a:pt x="27" y="123"/>
                  </a:lnTo>
                  <a:lnTo>
                    <a:pt x="42" y="138"/>
                  </a:lnTo>
                  <a:lnTo>
                    <a:pt x="61" y="150"/>
                  </a:lnTo>
                  <a:lnTo>
                    <a:pt x="65" y="1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2" name="Freeform 2122">
              <a:extLst>
                <a:ext uri="{FF2B5EF4-FFF2-40B4-BE49-F238E27FC236}">
                  <a16:creationId xmlns:a16="http://schemas.microsoft.com/office/drawing/2014/main" id="{A68BA69F-A154-A81A-1711-05EE8616360B}"/>
                </a:ext>
              </a:extLst>
            </p:cNvPr>
            <p:cNvSpPr>
              <a:spLocks/>
            </p:cNvSpPr>
            <p:nvPr/>
          </p:nvSpPr>
          <p:spPr bwMode="auto">
            <a:xfrm>
              <a:off x="4008" y="2767"/>
              <a:ext cx="50" cy="22"/>
            </a:xfrm>
            <a:custGeom>
              <a:avLst/>
              <a:gdLst>
                <a:gd name="T0" fmla="*/ 138 w 149"/>
                <a:gd name="T1" fmla="*/ 0 h 67"/>
                <a:gd name="T2" fmla="*/ 127 w 149"/>
                <a:gd name="T3" fmla="*/ 19 h 67"/>
                <a:gd name="T4" fmla="*/ 114 w 149"/>
                <a:gd name="T5" fmla="*/ 32 h 67"/>
                <a:gd name="T6" fmla="*/ 98 w 149"/>
                <a:gd name="T7" fmla="*/ 45 h 67"/>
                <a:gd name="T8" fmla="*/ 82 w 149"/>
                <a:gd name="T9" fmla="*/ 52 h 67"/>
                <a:gd name="T10" fmla="*/ 63 w 149"/>
                <a:gd name="T11" fmla="*/ 55 h 67"/>
                <a:gd name="T12" fmla="*/ 43 w 149"/>
                <a:gd name="T13" fmla="*/ 55 h 67"/>
                <a:gd name="T14" fmla="*/ 24 w 149"/>
                <a:gd name="T15" fmla="*/ 52 h 67"/>
                <a:gd name="T16" fmla="*/ 5 w 149"/>
                <a:gd name="T17" fmla="*/ 45 h 67"/>
                <a:gd name="T18" fmla="*/ 0 w 149"/>
                <a:gd name="T19" fmla="*/ 56 h 67"/>
                <a:gd name="T20" fmla="*/ 22 w 149"/>
                <a:gd name="T21" fmla="*/ 64 h 67"/>
                <a:gd name="T22" fmla="*/ 43 w 149"/>
                <a:gd name="T23" fmla="*/ 67 h 67"/>
                <a:gd name="T24" fmla="*/ 63 w 149"/>
                <a:gd name="T25" fmla="*/ 67 h 67"/>
                <a:gd name="T26" fmla="*/ 84 w 149"/>
                <a:gd name="T27" fmla="*/ 62 h 67"/>
                <a:gd name="T28" fmla="*/ 104 w 149"/>
                <a:gd name="T29" fmla="*/ 52 h 67"/>
                <a:gd name="T30" fmla="*/ 122 w 149"/>
                <a:gd name="T31" fmla="*/ 40 h 67"/>
                <a:gd name="T32" fmla="*/ 137 w 149"/>
                <a:gd name="T33" fmla="*/ 25 h 67"/>
                <a:gd name="T34" fmla="*/ 149 w 149"/>
                <a:gd name="T35" fmla="*/ 6 h 67"/>
                <a:gd name="T36" fmla="*/ 138 w 149"/>
                <a:gd name="T3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67">
                  <a:moveTo>
                    <a:pt x="138" y="0"/>
                  </a:moveTo>
                  <a:lnTo>
                    <a:pt x="127" y="19"/>
                  </a:lnTo>
                  <a:lnTo>
                    <a:pt x="114" y="32"/>
                  </a:lnTo>
                  <a:lnTo>
                    <a:pt x="98" y="45"/>
                  </a:lnTo>
                  <a:lnTo>
                    <a:pt x="82" y="52"/>
                  </a:lnTo>
                  <a:lnTo>
                    <a:pt x="63" y="55"/>
                  </a:lnTo>
                  <a:lnTo>
                    <a:pt x="43" y="55"/>
                  </a:lnTo>
                  <a:lnTo>
                    <a:pt x="24" y="52"/>
                  </a:lnTo>
                  <a:lnTo>
                    <a:pt x="5" y="45"/>
                  </a:lnTo>
                  <a:lnTo>
                    <a:pt x="0" y="56"/>
                  </a:lnTo>
                  <a:lnTo>
                    <a:pt x="22" y="64"/>
                  </a:lnTo>
                  <a:lnTo>
                    <a:pt x="43" y="67"/>
                  </a:lnTo>
                  <a:lnTo>
                    <a:pt x="63" y="67"/>
                  </a:lnTo>
                  <a:lnTo>
                    <a:pt x="84" y="62"/>
                  </a:lnTo>
                  <a:lnTo>
                    <a:pt x="104" y="52"/>
                  </a:lnTo>
                  <a:lnTo>
                    <a:pt x="122" y="40"/>
                  </a:lnTo>
                  <a:lnTo>
                    <a:pt x="137" y="25"/>
                  </a:lnTo>
                  <a:lnTo>
                    <a:pt x="149" y="6"/>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3" name="Freeform 2123">
              <a:extLst>
                <a:ext uri="{FF2B5EF4-FFF2-40B4-BE49-F238E27FC236}">
                  <a16:creationId xmlns:a16="http://schemas.microsoft.com/office/drawing/2014/main" id="{7C24D09A-9865-7930-9D26-DFC613E30219}"/>
                </a:ext>
              </a:extLst>
            </p:cNvPr>
            <p:cNvSpPr>
              <a:spLocks/>
            </p:cNvSpPr>
            <p:nvPr/>
          </p:nvSpPr>
          <p:spPr bwMode="auto">
            <a:xfrm>
              <a:off x="4040" y="2719"/>
              <a:ext cx="22" cy="50"/>
            </a:xfrm>
            <a:custGeom>
              <a:avLst/>
              <a:gdLst>
                <a:gd name="T0" fmla="*/ 0 w 65"/>
                <a:gd name="T1" fmla="*/ 12 h 150"/>
                <a:gd name="T2" fmla="*/ 17 w 65"/>
                <a:gd name="T3" fmla="*/ 22 h 150"/>
                <a:gd name="T4" fmla="*/ 30 w 65"/>
                <a:gd name="T5" fmla="*/ 36 h 150"/>
                <a:gd name="T6" fmla="*/ 43 w 65"/>
                <a:gd name="T7" fmla="*/ 51 h 150"/>
                <a:gd name="T8" fmla="*/ 50 w 65"/>
                <a:gd name="T9" fmla="*/ 69 h 150"/>
                <a:gd name="T10" fmla="*/ 55 w 65"/>
                <a:gd name="T11" fmla="*/ 87 h 150"/>
                <a:gd name="T12" fmla="*/ 55 w 65"/>
                <a:gd name="T13" fmla="*/ 106 h 150"/>
                <a:gd name="T14" fmla="*/ 51 w 65"/>
                <a:gd name="T15" fmla="*/ 125 h 150"/>
                <a:gd name="T16" fmla="*/ 43 w 65"/>
                <a:gd name="T17" fmla="*/ 144 h 150"/>
                <a:gd name="T18" fmla="*/ 55 w 65"/>
                <a:gd name="T19" fmla="*/ 150 h 150"/>
                <a:gd name="T20" fmla="*/ 63 w 65"/>
                <a:gd name="T21" fmla="*/ 128 h 150"/>
                <a:gd name="T22" fmla="*/ 65 w 65"/>
                <a:gd name="T23" fmla="*/ 106 h 150"/>
                <a:gd name="T24" fmla="*/ 65 w 65"/>
                <a:gd name="T25" fmla="*/ 87 h 150"/>
                <a:gd name="T26" fmla="*/ 62 w 65"/>
                <a:gd name="T27" fmla="*/ 65 h 150"/>
                <a:gd name="T28" fmla="*/ 51 w 65"/>
                <a:gd name="T29" fmla="*/ 46 h 150"/>
                <a:gd name="T30" fmla="*/ 39 w 65"/>
                <a:gd name="T31" fmla="*/ 27 h 150"/>
                <a:gd name="T32" fmla="*/ 23 w 65"/>
                <a:gd name="T33" fmla="*/ 13 h 150"/>
                <a:gd name="T34" fmla="*/ 5 w 65"/>
                <a:gd name="T35" fmla="*/ 0 h 150"/>
                <a:gd name="T36" fmla="*/ 0 w 65"/>
                <a:gd name="T37" fmla="*/ 1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50">
                  <a:moveTo>
                    <a:pt x="0" y="12"/>
                  </a:moveTo>
                  <a:lnTo>
                    <a:pt x="17" y="22"/>
                  </a:lnTo>
                  <a:lnTo>
                    <a:pt x="30" y="36"/>
                  </a:lnTo>
                  <a:lnTo>
                    <a:pt x="43" y="51"/>
                  </a:lnTo>
                  <a:lnTo>
                    <a:pt x="50" y="69"/>
                  </a:lnTo>
                  <a:lnTo>
                    <a:pt x="55" y="87"/>
                  </a:lnTo>
                  <a:lnTo>
                    <a:pt x="55" y="106"/>
                  </a:lnTo>
                  <a:lnTo>
                    <a:pt x="51" y="125"/>
                  </a:lnTo>
                  <a:lnTo>
                    <a:pt x="43" y="144"/>
                  </a:lnTo>
                  <a:lnTo>
                    <a:pt x="55" y="150"/>
                  </a:lnTo>
                  <a:lnTo>
                    <a:pt x="63" y="128"/>
                  </a:lnTo>
                  <a:lnTo>
                    <a:pt x="65" y="106"/>
                  </a:lnTo>
                  <a:lnTo>
                    <a:pt x="65" y="87"/>
                  </a:lnTo>
                  <a:lnTo>
                    <a:pt x="62" y="65"/>
                  </a:lnTo>
                  <a:lnTo>
                    <a:pt x="51" y="46"/>
                  </a:lnTo>
                  <a:lnTo>
                    <a:pt x="39" y="27"/>
                  </a:lnTo>
                  <a:lnTo>
                    <a:pt x="23" y="13"/>
                  </a:lnTo>
                  <a:lnTo>
                    <a:pt x="5"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4" name="Freeform 2124">
              <a:extLst>
                <a:ext uri="{FF2B5EF4-FFF2-40B4-BE49-F238E27FC236}">
                  <a16:creationId xmlns:a16="http://schemas.microsoft.com/office/drawing/2014/main" id="{0A458241-BD16-D8A2-9789-BA38FA9034E9}"/>
                </a:ext>
              </a:extLst>
            </p:cNvPr>
            <p:cNvSpPr>
              <a:spLocks/>
            </p:cNvSpPr>
            <p:nvPr/>
          </p:nvSpPr>
          <p:spPr bwMode="auto">
            <a:xfrm>
              <a:off x="3991" y="2715"/>
              <a:ext cx="50" cy="22"/>
            </a:xfrm>
            <a:custGeom>
              <a:avLst/>
              <a:gdLst>
                <a:gd name="T0" fmla="*/ 12 w 150"/>
                <a:gd name="T1" fmla="*/ 67 h 67"/>
                <a:gd name="T2" fmla="*/ 21 w 150"/>
                <a:gd name="T3" fmla="*/ 48 h 67"/>
                <a:gd name="T4" fmla="*/ 35 w 150"/>
                <a:gd name="T5" fmla="*/ 36 h 67"/>
                <a:gd name="T6" fmla="*/ 52 w 150"/>
                <a:gd name="T7" fmla="*/ 23 h 67"/>
                <a:gd name="T8" fmla="*/ 68 w 150"/>
                <a:gd name="T9" fmla="*/ 16 h 67"/>
                <a:gd name="T10" fmla="*/ 87 w 150"/>
                <a:gd name="T11" fmla="*/ 12 h 67"/>
                <a:gd name="T12" fmla="*/ 107 w 150"/>
                <a:gd name="T13" fmla="*/ 12 h 67"/>
                <a:gd name="T14" fmla="*/ 127 w 150"/>
                <a:gd name="T15" fmla="*/ 14 h 67"/>
                <a:gd name="T16" fmla="*/ 145 w 150"/>
                <a:gd name="T17" fmla="*/ 23 h 67"/>
                <a:gd name="T18" fmla="*/ 150 w 150"/>
                <a:gd name="T19" fmla="*/ 12 h 67"/>
                <a:gd name="T20" fmla="*/ 129 w 150"/>
                <a:gd name="T21" fmla="*/ 3 h 67"/>
                <a:gd name="T22" fmla="*/ 107 w 150"/>
                <a:gd name="T23" fmla="*/ 0 h 67"/>
                <a:gd name="T24" fmla="*/ 87 w 150"/>
                <a:gd name="T25" fmla="*/ 0 h 67"/>
                <a:gd name="T26" fmla="*/ 65 w 150"/>
                <a:gd name="T27" fmla="*/ 5 h 67"/>
                <a:gd name="T28" fmla="*/ 46 w 150"/>
                <a:gd name="T29" fmla="*/ 14 h 67"/>
                <a:gd name="T30" fmla="*/ 27 w 150"/>
                <a:gd name="T31" fmla="*/ 27 h 67"/>
                <a:gd name="T32" fmla="*/ 13 w 150"/>
                <a:gd name="T33" fmla="*/ 43 h 67"/>
                <a:gd name="T34" fmla="*/ 0 w 150"/>
                <a:gd name="T35" fmla="*/ 61 h 67"/>
                <a:gd name="T36" fmla="*/ 12 w 150"/>
                <a:gd name="T3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67">
                  <a:moveTo>
                    <a:pt x="12" y="67"/>
                  </a:moveTo>
                  <a:lnTo>
                    <a:pt x="21" y="48"/>
                  </a:lnTo>
                  <a:lnTo>
                    <a:pt x="35" y="36"/>
                  </a:lnTo>
                  <a:lnTo>
                    <a:pt x="52" y="23"/>
                  </a:lnTo>
                  <a:lnTo>
                    <a:pt x="68" y="16"/>
                  </a:lnTo>
                  <a:lnTo>
                    <a:pt x="87" y="12"/>
                  </a:lnTo>
                  <a:lnTo>
                    <a:pt x="107" y="12"/>
                  </a:lnTo>
                  <a:lnTo>
                    <a:pt x="127" y="14"/>
                  </a:lnTo>
                  <a:lnTo>
                    <a:pt x="145" y="23"/>
                  </a:lnTo>
                  <a:lnTo>
                    <a:pt x="150" y="12"/>
                  </a:lnTo>
                  <a:lnTo>
                    <a:pt x="129" y="3"/>
                  </a:lnTo>
                  <a:lnTo>
                    <a:pt x="107" y="0"/>
                  </a:lnTo>
                  <a:lnTo>
                    <a:pt x="87" y="0"/>
                  </a:lnTo>
                  <a:lnTo>
                    <a:pt x="65" y="5"/>
                  </a:lnTo>
                  <a:lnTo>
                    <a:pt x="46" y="14"/>
                  </a:lnTo>
                  <a:lnTo>
                    <a:pt x="27" y="27"/>
                  </a:lnTo>
                  <a:lnTo>
                    <a:pt x="13" y="43"/>
                  </a:lnTo>
                  <a:lnTo>
                    <a:pt x="0" y="61"/>
                  </a:lnTo>
                  <a:lnTo>
                    <a:pt x="12"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5" name="Freeform 2125">
              <a:extLst>
                <a:ext uri="{FF2B5EF4-FFF2-40B4-BE49-F238E27FC236}">
                  <a16:creationId xmlns:a16="http://schemas.microsoft.com/office/drawing/2014/main" id="{995DCCBA-D5CC-EDA6-CCBF-38BB9CBD020F}"/>
                </a:ext>
              </a:extLst>
            </p:cNvPr>
            <p:cNvSpPr>
              <a:spLocks/>
            </p:cNvSpPr>
            <p:nvPr/>
          </p:nvSpPr>
          <p:spPr bwMode="auto">
            <a:xfrm>
              <a:off x="4214" y="1820"/>
              <a:ext cx="71" cy="71"/>
            </a:xfrm>
            <a:custGeom>
              <a:avLst/>
              <a:gdLst>
                <a:gd name="T0" fmla="*/ 177 w 213"/>
                <a:gd name="T1" fmla="*/ 28 h 213"/>
                <a:gd name="T2" fmla="*/ 159 w 213"/>
                <a:gd name="T3" fmla="*/ 16 h 213"/>
                <a:gd name="T4" fmla="*/ 142 w 213"/>
                <a:gd name="T5" fmla="*/ 6 h 213"/>
                <a:gd name="T6" fmla="*/ 122 w 213"/>
                <a:gd name="T7" fmla="*/ 3 h 213"/>
                <a:gd name="T8" fmla="*/ 102 w 213"/>
                <a:gd name="T9" fmla="*/ 0 h 213"/>
                <a:gd name="T10" fmla="*/ 82 w 213"/>
                <a:gd name="T11" fmla="*/ 4 h 213"/>
                <a:gd name="T12" fmla="*/ 62 w 213"/>
                <a:gd name="T13" fmla="*/ 11 h 213"/>
                <a:gd name="T14" fmla="*/ 43 w 213"/>
                <a:gd name="T15" fmla="*/ 21 h 213"/>
                <a:gd name="T16" fmla="*/ 28 w 213"/>
                <a:gd name="T17" fmla="*/ 35 h 213"/>
                <a:gd name="T18" fmla="*/ 15 w 213"/>
                <a:gd name="T19" fmla="*/ 52 h 213"/>
                <a:gd name="T20" fmla="*/ 6 w 213"/>
                <a:gd name="T21" fmla="*/ 72 h 213"/>
                <a:gd name="T22" fmla="*/ 2 w 213"/>
                <a:gd name="T23" fmla="*/ 92 h 213"/>
                <a:gd name="T24" fmla="*/ 0 w 213"/>
                <a:gd name="T25" fmla="*/ 112 h 213"/>
                <a:gd name="T26" fmla="*/ 4 w 213"/>
                <a:gd name="T27" fmla="*/ 131 h 213"/>
                <a:gd name="T28" fmla="*/ 11 w 213"/>
                <a:gd name="T29" fmla="*/ 151 h 213"/>
                <a:gd name="T30" fmla="*/ 22 w 213"/>
                <a:gd name="T31" fmla="*/ 170 h 213"/>
                <a:gd name="T32" fmla="*/ 36 w 213"/>
                <a:gd name="T33" fmla="*/ 185 h 213"/>
                <a:gd name="T34" fmla="*/ 54 w 213"/>
                <a:gd name="T35" fmla="*/ 198 h 213"/>
                <a:gd name="T36" fmla="*/ 71 w 213"/>
                <a:gd name="T37" fmla="*/ 207 h 213"/>
                <a:gd name="T38" fmla="*/ 91 w 213"/>
                <a:gd name="T39" fmla="*/ 211 h 213"/>
                <a:gd name="T40" fmla="*/ 111 w 213"/>
                <a:gd name="T41" fmla="*/ 213 h 213"/>
                <a:gd name="T42" fmla="*/ 131 w 213"/>
                <a:gd name="T43" fmla="*/ 210 h 213"/>
                <a:gd name="T44" fmla="*/ 151 w 213"/>
                <a:gd name="T45" fmla="*/ 203 h 213"/>
                <a:gd name="T46" fmla="*/ 170 w 213"/>
                <a:gd name="T47" fmla="*/ 191 h 213"/>
                <a:gd name="T48" fmla="*/ 185 w 213"/>
                <a:gd name="T49" fmla="*/ 177 h 213"/>
                <a:gd name="T50" fmla="*/ 198 w 213"/>
                <a:gd name="T51" fmla="*/ 159 h 213"/>
                <a:gd name="T52" fmla="*/ 207 w 213"/>
                <a:gd name="T53" fmla="*/ 142 h 213"/>
                <a:gd name="T54" fmla="*/ 211 w 213"/>
                <a:gd name="T55" fmla="*/ 122 h 213"/>
                <a:gd name="T56" fmla="*/ 213 w 213"/>
                <a:gd name="T57" fmla="*/ 102 h 213"/>
                <a:gd name="T58" fmla="*/ 210 w 213"/>
                <a:gd name="T59" fmla="*/ 82 h 213"/>
                <a:gd name="T60" fmla="*/ 203 w 213"/>
                <a:gd name="T61" fmla="*/ 62 h 213"/>
                <a:gd name="T62" fmla="*/ 191 w 213"/>
                <a:gd name="T63" fmla="*/ 44 h 213"/>
                <a:gd name="T64" fmla="*/ 177 w 213"/>
                <a:gd name="T65" fmla="*/ 2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3" h="213">
                  <a:moveTo>
                    <a:pt x="177" y="28"/>
                  </a:moveTo>
                  <a:lnTo>
                    <a:pt x="159" y="16"/>
                  </a:lnTo>
                  <a:lnTo>
                    <a:pt x="142" y="6"/>
                  </a:lnTo>
                  <a:lnTo>
                    <a:pt x="122" y="3"/>
                  </a:lnTo>
                  <a:lnTo>
                    <a:pt x="102" y="0"/>
                  </a:lnTo>
                  <a:lnTo>
                    <a:pt x="82" y="4"/>
                  </a:lnTo>
                  <a:lnTo>
                    <a:pt x="62" y="11"/>
                  </a:lnTo>
                  <a:lnTo>
                    <a:pt x="43" y="21"/>
                  </a:lnTo>
                  <a:lnTo>
                    <a:pt x="28" y="35"/>
                  </a:lnTo>
                  <a:lnTo>
                    <a:pt x="15" y="52"/>
                  </a:lnTo>
                  <a:lnTo>
                    <a:pt x="6" y="72"/>
                  </a:lnTo>
                  <a:lnTo>
                    <a:pt x="2" y="92"/>
                  </a:lnTo>
                  <a:lnTo>
                    <a:pt x="0" y="112"/>
                  </a:lnTo>
                  <a:lnTo>
                    <a:pt x="4" y="131"/>
                  </a:lnTo>
                  <a:lnTo>
                    <a:pt x="11" y="151"/>
                  </a:lnTo>
                  <a:lnTo>
                    <a:pt x="22" y="170"/>
                  </a:lnTo>
                  <a:lnTo>
                    <a:pt x="36" y="185"/>
                  </a:lnTo>
                  <a:lnTo>
                    <a:pt x="54" y="198"/>
                  </a:lnTo>
                  <a:lnTo>
                    <a:pt x="71" y="207"/>
                  </a:lnTo>
                  <a:lnTo>
                    <a:pt x="91" y="211"/>
                  </a:lnTo>
                  <a:lnTo>
                    <a:pt x="111" y="213"/>
                  </a:lnTo>
                  <a:lnTo>
                    <a:pt x="131" y="210"/>
                  </a:lnTo>
                  <a:lnTo>
                    <a:pt x="151" y="203"/>
                  </a:lnTo>
                  <a:lnTo>
                    <a:pt x="170" y="191"/>
                  </a:lnTo>
                  <a:lnTo>
                    <a:pt x="185" y="177"/>
                  </a:lnTo>
                  <a:lnTo>
                    <a:pt x="198" y="159"/>
                  </a:lnTo>
                  <a:lnTo>
                    <a:pt x="207" y="142"/>
                  </a:lnTo>
                  <a:lnTo>
                    <a:pt x="211" y="122"/>
                  </a:lnTo>
                  <a:lnTo>
                    <a:pt x="213" y="102"/>
                  </a:lnTo>
                  <a:lnTo>
                    <a:pt x="210" y="82"/>
                  </a:lnTo>
                  <a:lnTo>
                    <a:pt x="203" y="62"/>
                  </a:lnTo>
                  <a:lnTo>
                    <a:pt x="191" y="44"/>
                  </a:lnTo>
                  <a:lnTo>
                    <a:pt x="177" y="28"/>
                  </a:lnTo>
                  <a:close/>
                </a:path>
              </a:pathLst>
            </a:custGeom>
            <a:solidFill>
              <a:srgbClr val="E5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6" name="Freeform 2126">
              <a:extLst>
                <a:ext uri="{FF2B5EF4-FFF2-40B4-BE49-F238E27FC236}">
                  <a16:creationId xmlns:a16="http://schemas.microsoft.com/office/drawing/2014/main" id="{7F510BB1-77AA-058A-7A48-A4B1A3A2F565}"/>
                </a:ext>
              </a:extLst>
            </p:cNvPr>
            <p:cNvSpPr>
              <a:spLocks/>
            </p:cNvSpPr>
            <p:nvPr/>
          </p:nvSpPr>
          <p:spPr bwMode="auto">
            <a:xfrm>
              <a:off x="4222" y="1819"/>
              <a:ext cx="52" cy="14"/>
            </a:xfrm>
            <a:custGeom>
              <a:avLst/>
              <a:gdLst>
                <a:gd name="T0" fmla="*/ 9 w 157"/>
                <a:gd name="T1" fmla="*/ 43 h 43"/>
                <a:gd name="T2" fmla="*/ 23 w 157"/>
                <a:gd name="T3" fmla="*/ 29 h 43"/>
                <a:gd name="T4" fmla="*/ 41 w 157"/>
                <a:gd name="T5" fmla="*/ 21 h 43"/>
                <a:gd name="T6" fmla="*/ 60 w 157"/>
                <a:gd name="T7" fmla="*/ 14 h 43"/>
                <a:gd name="T8" fmla="*/ 79 w 157"/>
                <a:gd name="T9" fmla="*/ 10 h 43"/>
                <a:gd name="T10" fmla="*/ 96 w 157"/>
                <a:gd name="T11" fmla="*/ 13 h 43"/>
                <a:gd name="T12" fmla="*/ 116 w 157"/>
                <a:gd name="T13" fmla="*/ 16 h 43"/>
                <a:gd name="T14" fmla="*/ 134 w 157"/>
                <a:gd name="T15" fmla="*/ 23 h 43"/>
                <a:gd name="T16" fmla="*/ 149 w 157"/>
                <a:gd name="T17" fmla="*/ 36 h 43"/>
                <a:gd name="T18" fmla="*/ 157 w 157"/>
                <a:gd name="T19" fmla="*/ 28 h 43"/>
                <a:gd name="T20" fmla="*/ 140 w 157"/>
                <a:gd name="T21" fmla="*/ 15 h 43"/>
                <a:gd name="T22" fmla="*/ 120 w 157"/>
                <a:gd name="T23" fmla="*/ 4 h 43"/>
                <a:gd name="T24" fmla="*/ 100 w 157"/>
                <a:gd name="T25" fmla="*/ 1 h 43"/>
                <a:gd name="T26" fmla="*/ 79 w 157"/>
                <a:gd name="T27" fmla="*/ 0 h 43"/>
                <a:gd name="T28" fmla="*/ 58 w 157"/>
                <a:gd name="T29" fmla="*/ 2 h 43"/>
                <a:gd name="T30" fmla="*/ 36 w 157"/>
                <a:gd name="T31" fmla="*/ 9 h 43"/>
                <a:gd name="T32" fmla="*/ 17 w 157"/>
                <a:gd name="T33" fmla="*/ 21 h 43"/>
                <a:gd name="T34" fmla="*/ 0 w 157"/>
                <a:gd name="T35" fmla="*/ 35 h 43"/>
                <a:gd name="T36" fmla="*/ 9 w 157"/>
                <a:gd name="T3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7" h="43">
                  <a:moveTo>
                    <a:pt x="9" y="43"/>
                  </a:moveTo>
                  <a:lnTo>
                    <a:pt x="23" y="29"/>
                  </a:lnTo>
                  <a:lnTo>
                    <a:pt x="41" y="21"/>
                  </a:lnTo>
                  <a:lnTo>
                    <a:pt x="60" y="14"/>
                  </a:lnTo>
                  <a:lnTo>
                    <a:pt x="79" y="10"/>
                  </a:lnTo>
                  <a:lnTo>
                    <a:pt x="96" y="13"/>
                  </a:lnTo>
                  <a:lnTo>
                    <a:pt x="116" y="16"/>
                  </a:lnTo>
                  <a:lnTo>
                    <a:pt x="134" y="23"/>
                  </a:lnTo>
                  <a:lnTo>
                    <a:pt x="149" y="36"/>
                  </a:lnTo>
                  <a:lnTo>
                    <a:pt x="157" y="28"/>
                  </a:lnTo>
                  <a:lnTo>
                    <a:pt x="140" y="15"/>
                  </a:lnTo>
                  <a:lnTo>
                    <a:pt x="120" y="4"/>
                  </a:lnTo>
                  <a:lnTo>
                    <a:pt x="100" y="1"/>
                  </a:lnTo>
                  <a:lnTo>
                    <a:pt x="79" y="0"/>
                  </a:lnTo>
                  <a:lnTo>
                    <a:pt x="58" y="2"/>
                  </a:lnTo>
                  <a:lnTo>
                    <a:pt x="36" y="9"/>
                  </a:lnTo>
                  <a:lnTo>
                    <a:pt x="17" y="21"/>
                  </a:lnTo>
                  <a:lnTo>
                    <a:pt x="0" y="35"/>
                  </a:lnTo>
                  <a:lnTo>
                    <a:pt x="9"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7" name="Freeform 2127">
              <a:extLst>
                <a:ext uri="{FF2B5EF4-FFF2-40B4-BE49-F238E27FC236}">
                  <a16:creationId xmlns:a16="http://schemas.microsoft.com/office/drawing/2014/main" id="{0932D506-D96D-3001-8C65-7C788D39EDFF}"/>
                </a:ext>
              </a:extLst>
            </p:cNvPr>
            <p:cNvSpPr>
              <a:spLocks/>
            </p:cNvSpPr>
            <p:nvPr/>
          </p:nvSpPr>
          <p:spPr bwMode="auto">
            <a:xfrm>
              <a:off x="4213" y="1831"/>
              <a:ext cx="15" cy="53"/>
            </a:xfrm>
            <a:custGeom>
              <a:avLst/>
              <a:gdLst>
                <a:gd name="T0" fmla="*/ 45 w 45"/>
                <a:gd name="T1" fmla="*/ 151 h 159"/>
                <a:gd name="T2" fmla="*/ 31 w 45"/>
                <a:gd name="T3" fmla="*/ 137 h 159"/>
                <a:gd name="T4" fmla="*/ 21 w 45"/>
                <a:gd name="T5" fmla="*/ 118 h 159"/>
                <a:gd name="T6" fmla="*/ 14 w 45"/>
                <a:gd name="T7" fmla="*/ 99 h 159"/>
                <a:gd name="T8" fmla="*/ 11 w 45"/>
                <a:gd name="T9" fmla="*/ 81 h 159"/>
                <a:gd name="T10" fmla="*/ 13 w 45"/>
                <a:gd name="T11" fmla="*/ 63 h 159"/>
                <a:gd name="T12" fmla="*/ 18 w 45"/>
                <a:gd name="T13" fmla="*/ 43 h 159"/>
                <a:gd name="T14" fmla="*/ 24 w 45"/>
                <a:gd name="T15" fmla="*/ 24 h 159"/>
                <a:gd name="T16" fmla="*/ 37 w 45"/>
                <a:gd name="T17" fmla="*/ 8 h 159"/>
                <a:gd name="T18" fmla="*/ 28 w 45"/>
                <a:gd name="T19" fmla="*/ 0 h 159"/>
                <a:gd name="T20" fmla="*/ 16 w 45"/>
                <a:gd name="T21" fmla="*/ 19 h 159"/>
                <a:gd name="T22" fmla="*/ 5 w 45"/>
                <a:gd name="T23" fmla="*/ 40 h 159"/>
                <a:gd name="T24" fmla="*/ 1 w 45"/>
                <a:gd name="T25" fmla="*/ 60 h 159"/>
                <a:gd name="T26" fmla="*/ 0 w 45"/>
                <a:gd name="T27" fmla="*/ 81 h 159"/>
                <a:gd name="T28" fmla="*/ 3 w 45"/>
                <a:gd name="T29" fmla="*/ 102 h 159"/>
                <a:gd name="T30" fmla="*/ 10 w 45"/>
                <a:gd name="T31" fmla="*/ 124 h 159"/>
                <a:gd name="T32" fmla="*/ 23 w 45"/>
                <a:gd name="T33" fmla="*/ 143 h 159"/>
                <a:gd name="T34" fmla="*/ 37 w 45"/>
                <a:gd name="T35" fmla="*/ 159 h 159"/>
                <a:gd name="T36" fmla="*/ 45 w 45"/>
                <a:gd name="T37" fmla="*/ 15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59">
                  <a:moveTo>
                    <a:pt x="45" y="151"/>
                  </a:moveTo>
                  <a:lnTo>
                    <a:pt x="31" y="137"/>
                  </a:lnTo>
                  <a:lnTo>
                    <a:pt x="21" y="118"/>
                  </a:lnTo>
                  <a:lnTo>
                    <a:pt x="14" y="99"/>
                  </a:lnTo>
                  <a:lnTo>
                    <a:pt x="11" y="81"/>
                  </a:lnTo>
                  <a:lnTo>
                    <a:pt x="13" y="63"/>
                  </a:lnTo>
                  <a:lnTo>
                    <a:pt x="18" y="43"/>
                  </a:lnTo>
                  <a:lnTo>
                    <a:pt x="24" y="24"/>
                  </a:lnTo>
                  <a:lnTo>
                    <a:pt x="37" y="8"/>
                  </a:lnTo>
                  <a:lnTo>
                    <a:pt x="28" y="0"/>
                  </a:lnTo>
                  <a:lnTo>
                    <a:pt x="16" y="19"/>
                  </a:lnTo>
                  <a:lnTo>
                    <a:pt x="5" y="40"/>
                  </a:lnTo>
                  <a:lnTo>
                    <a:pt x="1" y="60"/>
                  </a:lnTo>
                  <a:lnTo>
                    <a:pt x="0" y="81"/>
                  </a:lnTo>
                  <a:lnTo>
                    <a:pt x="3" y="102"/>
                  </a:lnTo>
                  <a:lnTo>
                    <a:pt x="10" y="124"/>
                  </a:lnTo>
                  <a:lnTo>
                    <a:pt x="23" y="143"/>
                  </a:lnTo>
                  <a:lnTo>
                    <a:pt x="37" y="159"/>
                  </a:lnTo>
                  <a:lnTo>
                    <a:pt x="45"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8" name="Freeform 2128">
              <a:extLst>
                <a:ext uri="{FF2B5EF4-FFF2-40B4-BE49-F238E27FC236}">
                  <a16:creationId xmlns:a16="http://schemas.microsoft.com/office/drawing/2014/main" id="{6A328F0F-E78D-AF6D-874D-FCBAC96C01B4}"/>
                </a:ext>
              </a:extLst>
            </p:cNvPr>
            <p:cNvSpPr>
              <a:spLocks/>
            </p:cNvSpPr>
            <p:nvPr/>
          </p:nvSpPr>
          <p:spPr bwMode="auto">
            <a:xfrm>
              <a:off x="4225" y="1878"/>
              <a:ext cx="53" cy="15"/>
            </a:xfrm>
            <a:custGeom>
              <a:avLst/>
              <a:gdLst>
                <a:gd name="T0" fmla="*/ 148 w 158"/>
                <a:gd name="T1" fmla="*/ 0 h 44"/>
                <a:gd name="T2" fmla="*/ 134 w 158"/>
                <a:gd name="T3" fmla="*/ 14 h 44"/>
                <a:gd name="T4" fmla="*/ 117 w 158"/>
                <a:gd name="T5" fmla="*/ 23 h 44"/>
                <a:gd name="T6" fmla="*/ 98 w 158"/>
                <a:gd name="T7" fmla="*/ 30 h 44"/>
                <a:gd name="T8" fmla="*/ 79 w 158"/>
                <a:gd name="T9" fmla="*/ 33 h 44"/>
                <a:gd name="T10" fmla="*/ 61 w 158"/>
                <a:gd name="T11" fmla="*/ 32 h 44"/>
                <a:gd name="T12" fmla="*/ 41 w 158"/>
                <a:gd name="T13" fmla="*/ 28 h 44"/>
                <a:gd name="T14" fmla="*/ 24 w 158"/>
                <a:gd name="T15" fmla="*/ 21 h 44"/>
                <a:gd name="T16" fmla="*/ 8 w 158"/>
                <a:gd name="T17" fmla="*/ 8 h 44"/>
                <a:gd name="T18" fmla="*/ 0 w 158"/>
                <a:gd name="T19" fmla="*/ 17 h 44"/>
                <a:gd name="T20" fmla="*/ 18 w 158"/>
                <a:gd name="T21" fmla="*/ 29 h 44"/>
                <a:gd name="T22" fmla="*/ 38 w 158"/>
                <a:gd name="T23" fmla="*/ 39 h 44"/>
                <a:gd name="T24" fmla="*/ 57 w 158"/>
                <a:gd name="T25" fmla="*/ 43 h 44"/>
                <a:gd name="T26" fmla="*/ 79 w 158"/>
                <a:gd name="T27" fmla="*/ 44 h 44"/>
                <a:gd name="T28" fmla="*/ 100 w 158"/>
                <a:gd name="T29" fmla="*/ 42 h 44"/>
                <a:gd name="T30" fmla="*/ 121 w 158"/>
                <a:gd name="T31" fmla="*/ 35 h 44"/>
                <a:gd name="T32" fmla="*/ 140 w 158"/>
                <a:gd name="T33" fmla="*/ 22 h 44"/>
                <a:gd name="T34" fmla="*/ 158 w 158"/>
                <a:gd name="T35" fmla="*/ 8 h 44"/>
                <a:gd name="T36" fmla="*/ 148 w 158"/>
                <a:gd name="T3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44">
                  <a:moveTo>
                    <a:pt x="148" y="0"/>
                  </a:moveTo>
                  <a:lnTo>
                    <a:pt x="134" y="14"/>
                  </a:lnTo>
                  <a:lnTo>
                    <a:pt x="117" y="23"/>
                  </a:lnTo>
                  <a:lnTo>
                    <a:pt x="98" y="30"/>
                  </a:lnTo>
                  <a:lnTo>
                    <a:pt x="79" y="33"/>
                  </a:lnTo>
                  <a:lnTo>
                    <a:pt x="61" y="32"/>
                  </a:lnTo>
                  <a:lnTo>
                    <a:pt x="41" y="28"/>
                  </a:lnTo>
                  <a:lnTo>
                    <a:pt x="24" y="21"/>
                  </a:lnTo>
                  <a:lnTo>
                    <a:pt x="8" y="8"/>
                  </a:lnTo>
                  <a:lnTo>
                    <a:pt x="0" y="17"/>
                  </a:lnTo>
                  <a:lnTo>
                    <a:pt x="18" y="29"/>
                  </a:lnTo>
                  <a:lnTo>
                    <a:pt x="38" y="39"/>
                  </a:lnTo>
                  <a:lnTo>
                    <a:pt x="57" y="43"/>
                  </a:lnTo>
                  <a:lnTo>
                    <a:pt x="79" y="44"/>
                  </a:lnTo>
                  <a:lnTo>
                    <a:pt x="100" y="42"/>
                  </a:lnTo>
                  <a:lnTo>
                    <a:pt x="121" y="35"/>
                  </a:lnTo>
                  <a:lnTo>
                    <a:pt x="140" y="22"/>
                  </a:lnTo>
                  <a:lnTo>
                    <a:pt x="158" y="8"/>
                  </a:lnTo>
                  <a:lnTo>
                    <a:pt x="14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89" name="Freeform 2129">
              <a:extLst>
                <a:ext uri="{FF2B5EF4-FFF2-40B4-BE49-F238E27FC236}">
                  <a16:creationId xmlns:a16="http://schemas.microsoft.com/office/drawing/2014/main" id="{79E51182-820D-EAD6-C445-EE7513A69EB2}"/>
                </a:ext>
              </a:extLst>
            </p:cNvPr>
            <p:cNvSpPr>
              <a:spLocks/>
            </p:cNvSpPr>
            <p:nvPr/>
          </p:nvSpPr>
          <p:spPr bwMode="auto">
            <a:xfrm>
              <a:off x="4272" y="1828"/>
              <a:ext cx="15" cy="53"/>
            </a:xfrm>
            <a:custGeom>
              <a:avLst/>
              <a:gdLst>
                <a:gd name="T0" fmla="*/ 0 w 45"/>
                <a:gd name="T1" fmla="*/ 8 h 157"/>
                <a:gd name="T2" fmla="*/ 14 w 45"/>
                <a:gd name="T3" fmla="*/ 22 h 157"/>
                <a:gd name="T4" fmla="*/ 24 w 45"/>
                <a:gd name="T5" fmla="*/ 41 h 157"/>
                <a:gd name="T6" fmla="*/ 31 w 45"/>
                <a:gd name="T7" fmla="*/ 60 h 157"/>
                <a:gd name="T8" fmla="*/ 34 w 45"/>
                <a:gd name="T9" fmla="*/ 78 h 157"/>
                <a:gd name="T10" fmla="*/ 33 w 45"/>
                <a:gd name="T11" fmla="*/ 96 h 157"/>
                <a:gd name="T12" fmla="*/ 28 w 45"/>
                <a:gd name="T13" fmla="*/ 116 h 157"/>
                <a:gd name="T14" fmla="*/ 21 w 45"/>
                <a:gd name="T15" fmla="*/ 133 h 157"/>
                <a:gd name="T16" fmla="*/ 8 w 45"/>
                <a:gd name="T17" fmla="*/ 149 h 157"/>
                <a:gd name="T18" fmla="*/ 18 w 45"/>
                <a:gd name="T19" fmla="*/ 157 h 157"/>
                <a:gd name="T20" fmla="*/ 29 w 45"/>
                <a:gd name="T21" fmla="*/ 139 h 157"/>
                <a:gd name="T22" fmla="*/ 40 w 45"/>
                <a:gd name="T23" fmla="*/ 119 h 157"/>
                <a:gd name="T24" fmla="*/ 43 w 45"/>
                <a:gd name="T25" fmla="*/ 99 h 157"/>
                <a:gd name="T26" fmla="*/ 45 w 45"/>
                <a:gd name="T27" fmla="*/ 78 h 157"/>
                <a:gd name="T28" fmla="*/ 42 w 45"/>
                <a:gd name="T29" fmla="*/ 57 h 157"/>
                <a:gd name="T30" fmla="*/ 35 w 45"/>
                <a:gd name="T31" fmla="*/ 35 h 157"/>
                <a:gd name="T32" fmla="*/ 22 w 45"/>
                <a:gd name="T33" fmla="*/ 16 h 157"/>
                <a:gd name="T34" fmla="*/ 8 w 45"/>
                <a:gd name="T35" fmla="*/ 0 h 157"/>
                <a:gd name="T36" fmla="*/ 0 w 45"/>
                <a:gd name="T37" fmla="*/ 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57">
                  <a:moveTo>
                    <a:pt x="0" y="8"/>
                  </a:moveTo>
                  <a:lnTo>
                    <a:pt x="14" y="22"/>
                  </a:lnTo>
                  <a:lnTo>
                    <a:pt x="24" y="41"/>
                  </a:lnTo>
                  <a:lnTo>
                    <a:pt x="31" y="60"/>
                  </a:lnTo>
                  <a:lnTo>
                    <a:pt x="34" y="78"/>
                  </a:lnTo>
                  <a:lnTo>
                    <a:pt x="33" y="96"/>
                  </a:lnTo>
                  <a:lnTo>
                    <a:pt x="28" y="116"/>
                  </a:lnTo>
                  <a:lnTo>
                    <a:pt x="21" y="133"/>
                  </a:lnTo>
                  <a:lnTo>
                    <a:pt x="8" y="149"/>
                  </a:lnTo>
                  <a:lnTo>
                    <a:pt x="18" y="157"/>
                  </a:lnTo>
                  <a:lnTo>
                    <a:pt x="29" y="139"/>
                  </a:lnTo>
                  <a:lnTo>
                    <a:pt x="40" y="119"/>
                  </a:lnTo>
                  <a:lnTo>
                    <a:pt x="43" y="99"/>
                  </a:lnTo>
                  <a:lnTo>
                    <a:pt x="45" y="78"/>
                  </a:lnTo>
                  <a:lnTo>
                    <a:pt x="42" y="57"/>
                  </a:lnTo>
                  <a:lnTo>
                    <a:pt x="35" y="35"/>
                  </a:lnTo>
                  <a:lnTo>
                    <a:pt x="22" y="16"/>
                  </a:lnTo>
                  <a:lnTo>
                    <a:pt x="8" y="0"/>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0" name="Freeform 2130">
              <a:extLst>
                <a:ext uri="{FF2B5EF4-FFF2-40B4-BE49-F238E27FC236}">
                  <a16:creationId xmlns:a16="http://schemas.microsoft.com/office/drawing/2014/main" id="{18EC24D6-83E1-B7D9-3770-AF95CB51714E}"/>
                </a:ext>
              </a:extLst>
            </p:cNvPr>
            <p:cNvSpPr>
              <a:spLocks/>
            </p:cNvSpPr>
            <p:nvPr/>
          </p:nvSpPr>
          <p:spPr bwMode="auto">
            <a:xfrm>
              <a:off x="3976" y="2458"/>
              <a:ext cx="94" cy="211"/>
            </a:xfrm>
            <a:custGeom>
              <a:avLst/>
              <a:gdLst>
                <a:gd name="T0" fmla="*/ 205 w 281"/>
                <a:gd name="T1" fmla="*/ 111 h 634"/>
                <a:gd name="T2" fmla="*/ 222 w 281"/>
                <a:gd name="T3" fmla="*/ 136 h 634"/>
                <a:gd name="T4" fmla="*/ 244 w 281"/>
                <a:gd name="T5" fmla="*/ 153 h 634"/>
                <a:gd name="T6" fmla="*/ 264 w 281"/>
                <a:gd name="T7" fmla="*/ 171 h 634"/>
                <a:gd name="T8" fmla="*/ 271 w 281"/>
                <a:gd name="T9" fmla="*/ 197 h 634"/>
                <a:gd name="T10" fmla="*/ 257 w 281"/>
                <a:gd name="T11" fmla="*/ 214 h 634"/>
                <a:gd name="T12" fmla="*/ 232 w 281"/>
                <a:gd name="T13" fmla="*/ 225 h 634"/>
                <a:gd name="T14" fmla="*/ 213 w 281"/>
                <a:gd name="T15" fmla="*/ 234 h 634"/>
                <a:gd name="T16" fmla="*/ 217 w 281"/>
                <a:gd name="T17" fmla="*/ 260 h 634"/>
                <a:gd name="T18" fmla="*/ 240 w 281"/>
                <a:gd name="T19" fmla="*/ 296 h 634"/>
                <a:gd name="T20" fmla="*/ 268 w 281"/>
                <a:gd name="T21" fmla="*/ 331 h 634"/>
                <a:gd name="T22" fmla="*/ 281 w 281"/>
                <a:gd name="T23" fmla="*/ 365 h 634"/>
                <a:gd name="T24" fmla="*/ 277 w 281"/>
                <a:gd name="T25" fmla="*/ 401 h 634"/>
                <a:gd name="T26" fmla="*/ 270 w 281"/>
                <a:gd name="T27" fmla="*/ 440 h 634"/>
                <a:gd name="T28" fmla="*/ 263 w 281"/>
                <a:gd name="T29" fmla="*/ 484 h 634"/>
                <a:gd name="T30" fmla="*/ 253 w 281"/>
                <a:gd name="T31" fmla="*/ 529 h 634"/>
                <a:gd name="T32" fmla="*/ 239 w 281"/>
                <a:gd name="T33" fmla="*/ 569 h 634"/>
                <a:gd name="T34" fmla="*/ 220 w 281"/>
                <a:gd name="T35" fmla="*/ 602 h 634"/>
                <a:gd name="T36" fmla="*/ 193 w 281"/>
                <a:gd name="T37" fmla="*/ 624 h 634"/>
                <a:gd name="T38" fmla="*/ 159 w 281"/>
                <a:gd name="T39" fmla="*/ 634 h 634"/>
                <a:gd name="T40" fmla="*/ 130 w 281"/>
                <a:gd name="T41" fmla="*/ 626 h 634"/>
                <a:gd name="T42" fmla="*/ 126 w 281"/>
                <a:gd name="T43" fmla="*/ 602 h 634"/>
                <a:gd name="T44" fmla="*/ 128 w 281"/>
                <a:gd name="T45" fmla="*/ 569 h 634"/>
                <a:gd name="T46" fmla="*/ 117 w 281"/>
                <a:gd name="T47" fmla="*/ 544 h 634"/>
                <a:gd name="T48" fmla="*/ 88 w 281"/>
                <a:gd name="T49" fmla="*/ 541 h 634"/>
                <a:gd name="T50" fmla="*/ 61 w 281"/>
                <a:gd name="T51" fmla="*/ 550 h 634"/>
                <a:gd name="T52" fmla="*/ 35 w 281"/>
                <a:gd name="T53" fmla="*/ 558 h 634"/>
                <a:gd name="T54" fmla="*/ 15 w 281"/>
                <a:gd name="T55" fmla="*/ 556 h 634"/>
                <a:gd name="T56" fmla="*/ 2 w 281"/>
                <a:gd name="T57" fmla="*/ 530 h 634"/>
                <a:gd name="T58" fmla="*/ 2 w 281"/>
                <a:gd name="T59" fmla="*/ 496 h 634"/>
                <a:gd name="T60" fmla="*/ 9 w 281"/>
                <a:gd name="T61" fmla="*/ 462 h 634"/>
                <a:gd name="T62" fmla="*/ 22 w 281"/>
                <a:gd name="T63" fmla="*/ 427 h 634"/>
                <a:gd name="T64" fmla="*/ 34 w 281"/>
                <a:gd name="T65" fmla="*/ 393 h 634"/>
                <a:gd name="T66" fmla="*/ 45 w 281"/>
                <a:gd name="T67" fmla="*/ 357 h 634"/>
                <a:gd name="T68" fmla="*/ 48 w 281"/>
                <a:gd name="T69" fmla="*/ 319 h 634"/>
                <a:gd name="T70" fmla="*/ 38 w 281"/>
                <a:gd name="T71" fmla="*/ 282 h 634"/>
                <a:gd name="T72" fmla="*/ 23 w 281"/>
                <a:gd name="T73" fmla="*/ 246 h 634"/>
                <a:gd name="T74" fmla="*/ 30 w 281"/>
                <a:gd name="T75" fmla="*/ 209 h 634"/>
                <a:gd name="T76" fmla="*/ 48 w 281"/>
                <a:gd name="T77" fmla="*/ 168 h 634"/>
                <a:gd name="T78" fmla="*/ 64 w 281"/>
                <a:gd name="T79" fmla="*/ 126 h 634"/>
                <a:gd name="T80" fmla="*/ 64 w 281"/>
                <a:gd name="T81" fmla="*/ 95 h 634"/>
                <a:gd name="T82" fmla="*/ 52 w 281"/>
                <a:gd name="T83" fmla="*/ 65 h 634"/>
                <a:gd name="T84" fmla="*/ 43 w 281"/>
                <a:gd name="T85" fmla="*/ 34 h 634"/>
                <a:gd name="T86" fmla="*/ 50 w 281"/>
                <a:gd name="T87" fmla="*/ 9 h 634"/>
                <a:gd name="T88" fmla="*/ 73 w 281"/>
                <a:gd name="T89" fmla="*/ 1 h 634"/>
                <a:gd name="T90" fmla="*/ 91 w 281"/>
                <a:gd name="T91" fmla="*/ 13 h 634"/>
                <a:gd name="T92" fmla="*/ 105 w 281"/>
                <a:gd name="T93" fmla="*/ 33 h 634"/>
                <a:gd name="T94" fmla="*/ 120 w 281"/>
                <a:gd name="T95" fmla="*/ 46 h 634"/>
                <a:gd name="T96" fmla="*/ 144 w 281"/>
                <a:gd name="T97" fmla="*/ 42 h 634"/>
                <a:gd name="T98" fmla="*/ 161 w 281"/>
                <a:gd name="T99" fmla="*/ 23 h 634"/>
                <a:gd name="T100" fmla="*/ 174 w 281"/>
                <a:gd name="T101" fmla="*/ 3 h 634"/>
                <a:gd name="T102" fmla="*/ 192 w 281"/>
                <a:gd name="T103" fmla="*/ 3 h 634"/>
                <a:gd name="T104" fmla="*/ 207 w 281"/>
                <a:gd name="T105" fmla="*/ 23 h 634"/>
                <a:gd name="T106" fmla="*/ 209 w 281"/>
                <a:gd name="T107" fmla="*/ 41 h 634"/>
                <a:gd name="T108" fmla="*/ 206 w 281"/>
                <a:gd name="T109" fmla="*/ 62 h 634"/>
                <a:gd name="T110" fmla="*/ 202 w 281"/>
                <a:gd name="T111" fmla="*/ 8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 h="634">
                  <a:moveTo>
                    <a:pt x="202" y="94"/>
                  </a:moveTo>
                  <a:lnTo>
                    <a:pt x="205" y="111"/>
                  </a:lnTo>
                  <a:lnTo>
                    <a:pt x="212" y="125"/>
                  </a:lnTo>
                  <a:lnTo>
                    <a:pt x="222" y="136"/>
                  </a:lnTo>
                  <a:lnTo>
                    <a:pt x="232" y="145"/>
                  </a:lnTo>
                  <a:lnTo>
                    <a:pt x="244" y="153"/>
                  </a:lnTo>
                  <a:lnTo>
                    <a:pt x="255" y="161"/>
                  </a:lnTo>
                  <a:lnTo>
                    <a:pt x="264" y="171"/>
                  </a:lnTo>
                  <a:lnTo>
                    <a:pt x="270" y="181"/>
                  </a:lnTo>
                  <a:lnTo>
                    <a:pt x="271" y="197"/>
                  </a:lnTo>
                  <a:lnTo>
                    <a:pt x="266" y="207"/>
                  </a:lnTo>
                  <a:lnTo>
                    <a:pt x="257" y="214"/>
                  </a:lnTo>
                  <a:lnTo>
                    <a:pt x="244" y="221"/>
                  </a:lnTo>
                  <a:lnTo>
                    <a:pt x="232" y="225"/>
                  </a:lnTo>
                  <a:lnTo>
                    <a:pt x="222" y="229"/>
                  </a:lnTo>
                  <a:lnTo>
                    <a:pt x="213" y="234"/>
                  </a:lnTo>
                  <a:lnTo>
                    <a:pt x="212" y="240"/>
                  </a:lnTo>
                  <a:lnTo>
                    <a:pt x="217" y="260"/>
                  </a:lnTo>
                  <a:lnTo>
                    <a:pt x="227" y="278"/>
                  </a:lnTo>
                  <a:lnTo>
                    <a:pt x="240" y="296"/>
                  </a:lnTo>
                  <a:lnTo>
                    <a:pt x="255" y="312"/>
                  </a:lnTo>
                  <a:lnTo>
                    <a:pt x="268" y="331"/>
                  </a:lnTo>
                  <a:lnTo>
                    <a:pt x="277" y="349"/>
                  </a:lnTo>
                  <a:lnTo>
                    <a:pt x="281" y="365"/>
                  </a:lnTo>
                  <a:lnTo>
                    <a:pt x="281" y="381"/>
                  </a:lnTo>
                  <a:lnTo>
                    <a:pt x="277" y="401"/>
                  </a:lnTo>
                  <a:lnTo>
                    <a:pt x="275" y="421"/>
                  </a:lnTo>
                  <a:lnTo>
                    <a:pt x="270" y="440"/>
                  </a:lnTo>
                  <a:lnTo>
                    <a:pt x="268" y="463"/>
                  </a:lnTo>
                  <a:lnTo>
                    <a:pt x="263" y="484"/>
                  </a:lnTo>
                  <a:lnTo>
                    <a:pt x="258" y="508"/>
                  </a:lnTo>
                  <a:lnTo>
                    <a:pt x="253" y="529"/>
                  </a:lnTo>
                  <a:lnTo>
                    <a:pt x="246" y="549"/>
                  </a:lnTo>
                  <a:lnTo>
                    <a:pt x="239" y="569"/>
                  </a:lnTo>
                  <a:lnTo>
                    <a:pt x="230" y="585"/>
                  </a:lnTo>
                  <a:lnTo>
                    <a:pt x="220" y="602"/>
                  </a:lnTo>
                  <a:lnTo>
                    <a:pt x="207" y="614"/>
                  </a:lnTo>
                  <a:lnTo>
                    <a:pt x="193" y="624"/>
                  </a:lnTo>
                  <a:lnTo>
                    <a:pt x="178" y="631"/>
                  </a:lnTo>
                  <a:lnTo>
                    <a:pt x="159" y="634"/>
                  </a:lnTo>
                  <a:lnTo>
                    <a:pt x="138" y="632"/>
                  </a:lnTo>
                  <a:lnTo>
                    <a:pt x="130" y="626"/>
                  </a:lnTo>
                  <a:lnTo>
                    <a:pt x="125" y="616"/>
                  </a:lnTo>
                  <a:lnTo>
                    <a:pt x="126" y="602"/>
                  </a:lnTo>
                  <a:lnTo>
                    <a:pt x="128" y="584"/>
                  </a:lnTo>
                  <a:lnTo>
                    <a:pt x="128" y="569"/>
                  </a:lnTo>
                  <a:lnTo>
                    <a:pt x="125" y="554"/>
                  </a:lnTo>
                  <a:lnTo>
                    <a:pt x="117" y="544"/>
                  </a:lnTo>
                  <a:lnTo>
                    <a:pt x="100" y="541"/>
                  </a:lnTo>
                  <a:lnTo>
                    <a:pt x="88" y="541"/>
                  </a:lnTo>
                  <a:lnTo>
                    <a:pt x="76" y="545"/>
                  </a:lnTo>
                  <a:lnTo>
                    <a:pt x="61" y="550"/>
                  </a:lnTo>
                  <a:lnTo>
                    <a:pt x="48" y="554"/>
                  </a:lnTo>
                  <a:lnTo>
                    <a:pt x="35" y="558"/>
                  </a:lnTo>
                  <a:lnTo>
                    <a:pt x="24" y="558"/>
                  </a:lnTo>
                  <a:lnTo>
                    <a:pt x="15" y="556"/>
                  </a:lnTo>
                  <a:lnTo>
                    <a:pt x="9" y="548"/>
                  </a:lnTo>
                  <a:lnTo>
                    <a:pt x="2" y="530"/>
                  </a:lnTo>
                  <a:lnTo>
                    <a:pt x="0" y="513"/>
                  </a:lnTo>
                  <a:lnTo>
                    <a:pt x="2" y="496"/>
                  </a:lnTo>
                  <a:lnTo>
                    <a:pt x="4" y="479"/>
                  </a:lnTo>
                  <a:lnTo>
                    <a:pt x="9" y="462"/>
                  </a:lnTo>
                  <a:lnTo>
                    <a:pt x="14" y="445"/>
                  </a:lnTo>
                  <a:lnTo>
                    <a:pt x="22" y="427"/>
                  </a:lnTo>
                  <a:lnTo>
                    <a:pt x="28" y="411"/>
                  </a:lnTo>
                  <a:lnTo>
                    <a:pt x="34" y="393"/>
                  </a:lnTo>
                  <a:lnTo>
                    <a:pt x="41" y="376"/>
                  </a:lnTo>
                  <a:lnTo>
                    <a:pt x="45" y="357"/>
                  </a:lnTo>
                  <a:lnTo>
                    <a:pt x="48" y="338"/>
                  </a:lnTo>
                  <a:lnTo>
                    <a:pt x="48" y="319"/>
                  </a:lnTo>
                  <a:lnTo>
                    <a:pt x="45" y="301"/>
                  </a:lnTo>
                  <a:lnTo>
                    <a:pt x="38" y="282"/>
                  </a:lnTo>
                  <a:lnTo>
                    <a:pt x="28" y="262"/>
                  </a:lnTo>
                  <a:lnTo>
                    <a:pt x="23" y="246"/>
                  </a:lnTo>
                  <a:lnTo>
                    <a:pt x="24" y="227"/>
                  </a:lnTo>
                  <a:lnTo>
                    <a:pt x="30" y="209"/>
                  </a:lnTo>
                  <a:lnTo>
                    <a:pt x="38" y="189"/>
                  </a:lnTo>
                  <a:lnTo>
                    <a:pt x="48" y="168"/>
                  </a:lnTo>
                  <a:lnTo>
                    <a:pt x="57" y="147"/>
                  </a:lnTo>
                  <a:lnTo>
                    <a:pt x="64" y="126"/>
                  </a:lnTo>
                  <a:lnTo>
                    <a:pt x="66" y="106"/>
                  </a:lnTo>
                  <a:lnTo>
                    <a:pt x="64" y="95"/>
                  </a:lnTo>
                  <a:lnTo>
                    <a:pt x="59" y="82"/>
                  </a:lnTo>
                  <a:lnTo>
                    <a:pt x="52" y="65"/>
                  </a:lnTo>
                  <a:lnTo>
                    <a:pt x="47" y="50"/>
                  </a:lnTo>
                  <a:lnTo>
                    <a:pt x="43" y="34"/>
                  </a:lnTo>
                  <a:lnTo>
                    <a:pt x="43" y="20"/>
                  </a:lnTo>
                  <a:lnTo>
                    <a:pt x="50" y="9"/>
                  </a:lnTo>
                  <a:lnTo>
                    <a:pt x="64" y="1"/>
                  </a:lnTo>
                  <a:lnTo>
                    <a:pt x="73" y="1"/>
                  </a:lnTo>
                  <a:lnTo>
                    <a:pt x="84" y="6"/>
                  </a:lnTo>
                  <a:lnTo>
                    <a:pt x="91" y="13"/>
                  </a:lnTo>
                  <a:lnTo>
                    <a:pt x="98" y="23"/>
                  </a:lnTo>
                  <a:lnTo>
                    <a:pt x="105" y="33"/>
                  </a:lnTo>
                  <a:lnTo>
                    <a:pt x="112" y="41"/>
                  </a:lnTo>
                  <a:lnTo>
                    <a:pt x="120" y="46"/>
                  </a:lnTo>
                  <a:lnTo>
                    <a:pt x="132" y="47"/>
                  </a:lnTo>
                  <a:lnTo>
                    <a:pt x="144" y="42"/>
                  </a:lnTo>
                  <a:lnTo>
                    <a:pt x="152" y="33"/>
                  </a:lnTo>
                  <a:lnTo>
                    <a:pt x="161" y="23"/>
                  </a:lnTo>
                  <a:lnTo>
                    <a:pt x="167" y="12"/>
                  </a:lnTo>
                  <a:lnTo>
                    <a:pt x="174" y="3"/>
                  </a:lnTo>
                  <a:lnTo>
                    <a:pt x="182" y="0"/>
                  </a:lnTo>
                  <a:lnTo>
                    <a:pt x="192" y="3"/>
                  </a:lnTo>
                  <a:lnTo>
                    <a:pt x="203" y="16"/>
                  </a:lnTo>
                  <a:lnTo>
                    <a:pt x="207" y="23"/>
                  </a:lnTo>
                  <a:lnTo>
                    <a:pt x="209" y="31"/>
                  </a:lnTo>
                  <a:lnTo>
                    <a:pt x="209" y="41"/>
                  </a:lnTo>
                  <a:lnTo>
                    <a:pt x="207" y="51"/>
                  </a:lnTo>
                  <a:lnTo>
                    <a:pt x="206" y="62"/>
                  </a:lnTo>
                  <a:lnTo>
                    <a:pt x="205" y="72"/>
                  </a:lnTo>
                  <a:lnTo>
                    <a:pt x="202" y="83"/>
                  </a:lnTo>
                  <a:lnTo>
                    <a:pt x="202" y="94"/>
                  </a:lnTo>
                  <a:close/>
                </a:path>
              </a:pathLst>
            </a:custGeom>
            <a:solidFill>
              <a:srgbClr val="CC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1" name="Freeform 2131">
              <a:extLst>
                <a:ext uri="{FF2B5EF4-FFF2-40B4-BE49-F238E27FC236}">
                  <a16:creationId xmlns:a16="http://schemas.microsoft.com/office/drawing/2014/main" id="{E0E2287C-6E2E-C24D-5716-71F75BDCC291}"/>
                </a:ext>
              </a:extLst>
            </p:cNvPr>
            <p:cNvSpPr>
              <a:spLocks/>
            </p:cNvSpPr>
            <p:nvPr/>
          </p:nvSpPr>
          <p:spPr bwMode="auto">
            <a:xfrm>
              <a:off x="4042" y="2489"/>
              <a:ext cx="26" cy="30"/>
            </a:xfrm>
            <a:custGeom>
              <a:avLst/>
              <a:gdLst>
                <a:gd name="T0" fmla="*/ 78 w 78"/>
                <a:gd name="T1" fmla="*/ 86 h 89"/>
                <a:gd name="T2" fmla="*/ 71 w 78"/>
                <a:gd name="T3" fmla="*/ 73 h 89"/>
                <a:gd name="T4" fmla="*/ 60 w 78"/>
                <a:gd name="T5" fmla="*/ 64 h 89"/>
                <a:gd name="T6" fmla="*/ 50 w 78"/>
                <a:gd name="T7" fmla="*/ 55 h 89"/>
                <a:gd name="T8" fmla="*/ 38 w 78"/>
                <a:gd name="T9" fmla="*/ 47 h 89"/>
                <a:gd name="T10" fmla="*/ 29 w 78"/>
                <a:gd name="T11" fmla="*/ 37 h 89"/>
                <a:gd name="T12" fmla="*/ 19 w 78"/>
                <a:gd name="T13" fmla="*/ 29 h 89"/>
                <a:gd name="T14" fmla="*/ 14 w 78"/>
                <a:gd name="T15" fmla="*/ 16 h 89"/>
                <a:gd name="T16" fmla="*/ 10 w 78"/>
                <a:gd name="T17" fmla="*/ 0 h 89"/>
                <a:gd name="T18" fmla="*/ 0 w 78"/>
                <a:gd name="T19" fmla="*/ 0 h 89"/>
                <a:gd name="T20" fmla="*/ 2 w 78"/>
                <a:gd name="T21" fmla="*/ 18 h 89"/>
                <a:gd name="T22" fmla="*/ 10 w 78"/>
                <a:gd name="T23" fmla="*/ 35 h 89"/>
                <a:gd name="T24" fmla="*/ 21 w 78"/>
                <a:gd name="T25" fmla="*/ 45 h 89"/>
                <a:gd name="T26" fmla="*/ 30 w 78"/>
                <a:gd name="T27" fmla="*/ 55 h 89"/>
                <a:gd name="T28" fmla="*/ 44 w 78"/>
                <a:gd name="T29" fmla="*/ 64 h 89"/>
                <a:gd name="T30" fmla="*/ 52 w 78"/>
                <a:gd name="T31" fmla="*/ 72 h 89"/>
                <a:gd name="T32" fmla="*/ 63 w 78"/>
                <a:gd name="T33" fmla="*/ 79 h 89"/>
                <a:gd name="T34" fmla="*/ 68 w 78"/>
                <a:gd name="T35" fmla="*/ 89 h 89"/>
                <a:gd name="T36" fmla="*/ 78 w 78"/>
                <a:gd name="T37"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89">
                  <a:moveTo>
                    <a:pt x="78" y="86"/>
                  </a:moveTo>
                  <a:lnTo>
                    <a:pt x="71" y="73"/>
                  </a:lnTo>
                  <a:lnTo>
                    <a:pt x="60" y="64"/>
                  </a:lnTo>
                  <a:lnTo>
                    <a:pt x="50" y="55"/>
                  </a:lnTo>
                  <a:lnTo>
                    <a:pt x="38" y="47"/>
                  </a:lnTo>
                  <a:lnTo>
                    <a:pt x="29" y="37"/>
                  </a:lnTo>
                  <a:lnTo>
                    <a:pt x="19" y="29"/>
                  </a:lnTo>
                  <a:lnTo>
                    <a:pt x="14" y="16"/>
                  </a:lnTo>
                  <a:lnTo>
                    <a:pt x="10" y="0"/>
                  </a:lnTo>
                  <a:lnTo>
                    <a:pt x="0" y="0"/>
                  </a:lnTo>
                  <a:lnTo>
                    <a:pt x="2" y="18"/>
                  </a:lnTo>
                  <a:lnTo>
                    <a:pt x="10" y="35"/>
                  </a:lnTo>
                  <a:lnTo>
                    <a:pt x="21" y="45"/>
                  </a:lnTo>
                  <a:lnTo>
                    <a:pt x="30" y="55"/>
                  </a:lnTo>
                  <a:lnTo>
                    <a:pt x="44" y="64"/>
                  </a:lnTo>
                  <a:lnTo>
                    <a:pt x="52" y="72"/>
                  </a:lnTo>
                  <a:lnTo>
                    <a:pt x="63" y="79"/>
                  </a:lnTo>
                  <a:lnTo>
                    <a:pt x="68" y="89"/>
                  </a:lnTo>
                  <a:lnTo>
                    <a:pt x="78"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2" name="Freeform 2132">
              <a:extLst>
                <a:ext uri="{FF2B5EF4-FFF2-40B4-BE49-F238E27FC236}">
                  <a16:creationId xmlns:a16="http://schemas.microsoft.com/office/drawing/2014/main" id="{E0429C16-2C3B-24CB-9DBA-F8A781411516}"/>
                </a:ext>
              </a:extLst>
            </p:cNvPr>
            <p:cNvSpPr>
              <a:spLocks/>
            </p:cNvSpPr>
            <p:nvPr/>
          </p:nvSpPr>
          <p:spPr bwMode="auto">
            <a:xfrm>
              <a:off x="4045" y="2518"/>
              <a:ext cx="24" cy="20"/>
            </a:xfrm>
            <a:custGeom>
              <a:avLst/>
              <a:gdLst>
                <a:gd name="T0" fmla="*/ 10 w 70"/>
                <a:gd name="T1" fmla="*/ 59 h 61"/>
                <a:gd name="T2" fmla="*/ 19 w 70"/>
                <a:gd name="T3" fmla="*/ 54 h 61"/>
                <a:gd name="T4" fmla="*/ 27 w 70"/>
                <a:gd name="T5" fmla="*/ 49 h 61"/>
                <a:gd name="T6" fmla="*/ 39 w 70"/>
                <a:gd name="T7" fmla="*/ 46 h 61"/>
                <a:gd name="T8" fmla="*/ 54 w 70"/>
                <a:gd name="T9" fmla="*/ 39 h 61"/>
                <a:gd name="T10" fmla="*/ 63 w 70"/>
                <a:gd name="T11" fmla="*/ 31 h 61"/>
                <a:gd name="T12" fmla="*/ 70 w 70"/>
                <a:gd name="T13" fmla="*/ 18 h 61"/>
                <a:gd name="T14" fmla="*/ 69 w 70"/>
                <a:gd name="T15" fmla="*/ 0 h 61"/>
                <a:gd name="T16" fmla="*/ 57 w 70"/>
                <a:gd name="T17" fmla="*/ 4 h 61"/>
                <a:gd name="T18" fmla="*/ 59 w 70"/>
                <a:gd name="T19" fmla="*/ 14 h 61"/>
                <a:gd name="T20" fmla="*/ 55 w 70"/>
                <a:gd name="T21" fmla="*/ 25 h 61"/>
                <a:gd name="T22" fmla="*/ 48 w 70"/>
                <a:gd name="T23" fmla="*/ 31 h 61"/>
                <a:gd name="T24" fmla="*/ 36 w 70"/>
                <a:gd name="T25" fmla="*/ 34 h 61"/>
                <a:gd name="T26" fmla="*/ 23 w 70"/>
                <a:gd name="T27" fmla="*/ 39 h 61"/>
                <a:gd name="T28" fmla="*/ 13 w 70"/>
                <a:gd name="T29" fmla="*/ 42 h 61"/>
                <a:gd name="T30" fmla="*/ 2 w 70"/>
                <a:gd name="T31" fmla="*/ 49 h 61"/>
                <a:gd name="T32" fmla="*/ 0 w 70"/>
                <a:gd name="T33" fmla="*/ 61 h 61"/>
                <a:gd name="T34" fmla="*/ 10 w 70"/>
                <a:gd name="T35"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0" h="61">
                  <a:moveTo>
                    <a:pt x="10" y="59"/>
                  </a:moveTo>
                  <a:lnTo>
                    <a:pt x="19" y="54"/>
                  </a:lnTo>
                  <a:lnTo>
                    <a:pt x="27" y="49"/>
                  </a:lnTo>
                  <a:lnTo>
                    <a:pt x="39" y="46"/>
                  </a:lnTo>
                  <a:lnTo>
                    <a:pt x="54" y="39"/>
                  </a:lnTo>
                  <a:lnTo>
                    <a:pt x="63" y="31"/>
                  </a:lnTo>
                  <a:lnTo>
                    <a:pt x="70" y="18"/>
                  </a:lnTo>
                  <a:lnTo>
                    <a:pt x="69" y="0"/>
                  </a:lnTo>
                  <a:lnTo>
                    <a:pt x="57" y="4"/>
                  </a:lnTo>
                  <a:lnTo>
                    <a:pt x="59" y="14"/>
                  </a:lnTo>
                  <a:lnTo>
                    <a:pt x="55" y="25"/>
                  </a:lnTo>
                  <a:lnTo>
                    <a:pt x="48" y="31"/>
                  </a:lnTo>
                  <a:lnTo>
                    <a:pt x="36" y="34"/>
                  </a:lnTo>
                  <a:lnTo>
                    <a:pt x="23" y="39"/>
                  </a:lnTo>
                  <a:lnTo>
                    <a:pt x="13" y="42"/>
                  </a:lnTo>
                  <a:lnTo>
                    <a:pt x="2" y="49"/>
                  </a:lnTo>
                  <a:lnTo>
                    <a:pt x="0" y="61"/>
                  </a:lnTo>
                  <a:lnTo>
                    <a:pt x="1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3" name="Freeform 2133">
              <a:extLst>
                <a:ext uri="{FF2B5EF4-FFF2-40B4-BE49-F238E27FC236}">
                  <a16:creationId xmlns:a16="http://schemas.microsoft.com/office/drawing/2014/main" id="{5BEAC35D-B96B-2184-3B5B-72062432FEB2}"/>
                </a:ext>
              </a:extLst>
            </p:cNvPr>
            <p:cNvSpPr>
              <a:spLocks/>
            </p:cNvSpPr>
            <p:nvPr/>
          </p:nvSpPr>
          <p:spPr bwMode="auto">
            <a:xfrm>
              <a:off x="4046" y="2537"/>
              <a:ext cx="27" cy="49"/>
            </a:xfrm>
            <a:custGeom>
              <a:avLst/>
              <a:gdLst>
                <a:gd name="T0" fmla="*/ 81 w 81"/>
                <a:gd name="T1" fmla="*/ 145 h 145"/>
                <a:gd name="T2" fmla="*/ 81 w 81"/>
                <a:gd name="T3" fmla="*/ 126 h 145"/>
                <a:gd name="T4" fmla="*/ 76 w 81"/>
                <a:gd name="T5" fmla="*/ 106 h 145"/>
                <a:gd name="T6" fmla="*/ 65 w 81"/>
                <a:gd name="T7" fmla="*/ 90 h 145"/>
                <a:gd name="T8" fmla="*/ 52 w 81"/>
                <a:gd name="T9" fmla="*/ 71 h 145"/>
                <a:gd name="T10" fmla="*/ 39 w 81"/>
                <a:gd name="T11" fmla="*/ 54 h 145"/>
                <a:gd name="T12" fmla="*/ 26 w 81"/>
                <a:gd name="T13" fmla="*/ 37 h 145"/>
                <a:gd name="T14" fmla="*/ 17 w 81"/>
                <a:gd name="T15" fmla="*/ 18 h 145"/>
                <a:gd name="T16" fmla="*/ 11 w 81"/>
                <a:gd name="T17" fmla="*/ 0 h 145"/>
                <a:gd name="T18" fmla="*/ 0 w 81"/>
                <a:gd name="T19" fmla="*/ 3 h 145"/>
                <a:gd name="T20" fmla="*/ 6 w 81"/>
                <a:gd name="T21" fmla="*/ 24 h 145"/>
                <a:gd name="T22" fmla="*/ 17 w 81"/>
                <a:gd name="T23" fmla="*/ 43 h 145"/>
                <a:gd name="T24" fmla="*/ 29 w 81"/>
                <a:gd name="T25" fmla="*/ 59 h 145"/>
                <a:gd name="T26" fmla="*/ 43 w 81"/>
                <a:gd name="T27" fmla="*/ 77 h 145"/>
                <a:gd name="T28" fmla="*/ 56 w 81"/>
                <a:gd name="T29" fmla="*/ 94 h 145"/>
                <a:gd name="T30" fmla="*/ 65 w 81"/>
                <a:gd name="T31" fmla="*/ 112 h 145"/>
                <a:gd name="T32" fmla="*/ 69 w 81"/>
                <a:gd name="T33" fmla="*/ 126 h 145"/>
                <a:gd name="T34" fmla="*/ 69 w 81"/>
                <a:gd name="T35" fmla="*/ 142 h 145"/>
                <a:gd name="T36" fmla="*/ 81 w 81"/>
                <a:gd name="T3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1" h="145">
                  <a:moveTo>
                    <a:pt x="81" y="145"/>
                  </a:moveTo>
                  <a:lnTo>
                    <a:pt x="81" y="126"/>
                  </a:lnTo>
                  <a:lnTo>
                    <a:pt x="76" y="106"/>
                  </a:lnTo>
                  <a:lnTo>
                    <a:pt x="65" y="90"/>
                  </a:lnTo>
                  <a:lnTo>
                    <a:pt x="52" y="71"/>
                  </a:lnTo>
                  <a:lnTo>
                    <a:pt x="39" y="54"/>
                  </a:lnTo>
                  <a:lnTo>
                    <a:pt x="26" y="37"/>
                  </a:lnTo>
                  <a:lnTo>
                    <a:pt x="17" y="18"/>
                  </a:lnTo>
                  <a:lnTo>
                    <a:pt x="11" y="0"/>
                  </a:lnTo>
                  <a:lnTo>
                    <a:pt x="0" y="3"/>
                  </a:lnTo>
                  <a:lnTo>
                    <a:pt x="6" y="24"/>
                  </a:lnTo>
                  <a:lnTo>
                    <a:pt x="17" y="43"/>
                  </a:lnTo>
                  <a:lnTo>
                    <a:pt x="29" y="59"/>
                  </a:lnTo>
                  <a:lnTo>
                    <a:pt x="43" y="77"/>
                  </a:lnTo>
                  <a:lnTo>
                    <a:pt x="56" y="94"/>
                  </a:lnTo>
                  <a:lnTo>
                    <a:pt x="65" y="112"/>
                  </a:lnTo>
                  <a:lnTo>
                    <a:pt x="69" y="126"/>
                  </a:lnTo>
                  <a:lnTo>
                    <a:pt x="69" y="142"/>
                  </a:lnTo>
                  <a:lnTo>
                    <a:pt x="81" y="1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4" name="Freeform 2134">
              <a:extLst>
                <a:ext uri="{FF2B5EF4-FFF2-40B4-BE49-F238E27FC236}">
                  <a16:creationId xmlns:a16="http://schemas.microsoft.com/office/drawing/2014/main" id="{245AAE90-3BDC-D8E6-B167-03C12D465134}"/>
                </a:ext>
              </a:extLst>
            </p:cNvPr>
            <p:cNvSpPr>
              <a:spLocks/>
            </p:cNvSpPr>
            <p:nvPr/>
          </p:nvSpPr>
          <p:spPr bwMode="auto">
            <a:xfrm>
              <a:off x="4022" y="2585"/>
              <a:ext cx="50" cy="86"/>
            </a:xfrm>
            <a:custGeom>
              <a:avLst/>
              <a:gdLst>
                <a:gd name="T0" fmla="*/ 0 w 150"/>
                <a:gd name="T1" fmla="*/ 257 h 258"/>
                <a:gd name="T2" fmla="*/ 22 w 150"/>
                <a:gd name="T3" fmla="*/ 258 h 258"/>
                <a:gd name="T4" fmla="*/ 42 w 150"/>
                <a:gd name="T5" fmla="*/ 256 h 258"/>
                <a:gd name="T6" fmla="*/ 60 w 150"/>
                <a:gd name="T7" fmla="*/ 247 h 258"/>
                <a:gd name="T8" fmla="*/ 75 w 150"/>
                <a:gd name="T9" fmla="*/ 237 h 258"/>
                <a:gd name="T10" fmla="*/ 88 w 150"/>
                <a:gd name="T11" fmla="*/ 223 h 258"/>
                <a:gd name="T12" fmla="*/ 97 w 150"/>
                <a:gd name="T13" fmla="*/ 208 h 258"/>
                <a:gd name="T14" fmla="*/ 108 w 150"/>
                <a:gd name="T15" fmla="*/ 190 h 258"/>
                <a:gd name="T16" fmla="*/ 115 w 150"/>
                <a:gd name="T17" fmla="*/ 169 h 258"/>
                <a:gd name="T18" fmla="*/ 122 w 150"/>
                <a:gd name="T19" fmla="*/ 149 h 258"/>
                <a:gd name="T20" fmla="*/ 128 w 150"/>
                <a:gd name="T21" fmla="*/ 128 h 258"/>
                <a:gd name="T22" fmla="*/ 131 w 150"/>
                <a:gd name="T23" fmla="*/ 105 h 258"/>
                <a:gd name="T24" fmla="*/ 136 w 150"/>
                <a:gd name="T25" fmla="*/ 84 h 258"/>
                <a:gd name="T26" fmla="*/ 138 w 150"/>
                <a:gd name="T27" fmla="*/ 61 h 258"/>
                <a:gd name="T28" fmla="*/ 143 w 150"/>
                <a:gd name="T29" fmla="*/ 41 h 258"/>
                <a:gd name="T30" fmla="*/ 146 w 150"/>
                <a:gd name="T31" fmla="*/ 22 h 258"/>
                <a:gd name="T32" fmla="*/ 150 w 150"/>
                <a:gd name="T33" fmla="*/ 3 h 258"/>
                <a:gd name="T34" fmla="*/ 138 w 150"/>
                <a:gd name="T35" fmla="*/ 0 h 258"/>
                <a:gd name="T36" fmla="*/ 135 w 150"/>
                <a:gd name="T37" fmla="*/ 18 h 258"/>
                <a:gd name="T38" fmla="*/ 131 w 150"/>
                <a:gd name="T39" fmla="*/ 38 h 258"/>
                <a:gd name="T40" fmla="*/ 128 w 150"/>
                <a:gd name="T41" fmla="*/ 58 h 258"/>
                <a:gd name="T42" fmla="*/ 125 w 150"/>
                <a:gd name="T43" fmla="*/ 81 h 258"/>
                <a:gd name="T44" fmla="*/ 120 w 150"/>
                <a:gd name="T45" fmla="*/ 102 h 258"/>
                <a:gd name="T46" fmla="*/ 116 w 150"/>
                <a:gd name="T47" fmla="*/ 125 h 258"/>
                <a:gd name="T48" fmla="*/ 110 w 150"/>
                <a:gd name="T49" fmla="*/ 147 h 258"/>
                <a:gd name="T50" fmla="*/ 103 w 150"/>
                <a:gd name="T51" fmla="*/ 167 h 258"/>
                <a:gd name="T52" fmla="*/ 96 w 150"/>
                <a:gd name="T53" fmla="*/ 184 h 258"/>
                <a:gd name="T54" fmla="*/ 89 w 150"/>
                <a:gd name="T55" fmla="*/ 202 h 258"/>
                <a:gd name="T56" fmla="*/ 79 w 150"/>
                <a:gd name="T57" fmla="*/ 217 h 258"/>
                <a:gd name="T58" fmla="*/ 65 w 150"/>
                <a:gd name="T59" fmla="*/ 229 h 258"/>
                <a:gd name="T60" fmla="*/ 54 w 150"/>
                <a:gd name="T61" fmla="*/ 238 h 258"/>
                <a:gd name="T62" fmla="*/ 40 w 150"/>
                <a:gd name="T63" fmla="*/ 244 h 258"/>
                <a:gd name="T64" fmla="*/ 22 w 150"/>
                <a:gd name="T65" fmla="*/ 247 h 258"/>
                <a:gd name="T66" fmla="*/ 2 w 150"/>
                <a:gd name="T67" fmla="*/ 246 h 258"/>
                <a:gd name="T68" fmla="*/ 0 w 150"/>
                <a:gd name="T6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258">
                  <a:moveTo>
                    <a:pt x="0" y="257"/>
                  </a:moveTo>
                  <a:lnTo>
                    <a:pt x="22" y="258"/>
                  </a:lnTo>
                  <a:lnTo>
                    <a:pt x="42" y="256"/>
                  </a:lnTo>
                  <a:lnTo>
                    <a:pt x="60" y="247"/>
                  </a:lnTo>
                  <a:lnTo>
                    <a:pt x="75" y="237"/>
                  </a:lnTo>
                  <a:lnTo>
                    <a:pt x="88" y="223"/>
                  </a:lnTo>
                  <a:lnTo>
                    <a:pt x="97" y="208"/>
                  </a:lnTo>
                  <a:lnTo>
                    <a:pt x="108" y="190"/>
                  </a:lnTo>
                  <a:lnTo>
                    <a:pt x="115" y="169"/>
                  </a:lnTo>
                  <a:lnTo>
                    <a:pt x="122" y="149"/>
                  </a:lnTo>
                  <a:lnTo>
                    <a:pt x="128" y="128"/>
                  </a:lnTo>
                  <a:lnTo>
                    <a:pt x="131" y="105"/>
                  </a:lnTo>
                  <a:lnTo>
                    <a:pt x="136" y="84"/>
                  </a:lnTo>
                  <a:lnTo>
                    <a:pt x="138" y="61"/>
                  </a:lnTo>
                  <a:lnTo>
                    <a:pt x="143" y="41"/>
                  </a:lnTo>
                  <a:lnTo>
                    <a:pt x="146" y="22"/>
                  </a:lnTo>
                  <a:lnTo>
                    <a:pt x="150" y="3"/>
                  </a:lnTo>
                  <a:lnTo>
                    <a:pt x="138" y="0"/>
                  </a:lnTo>
                  <a:lnTo>
                    <a:pt x="135" y="18"/>
                  </a:lnTo>
                  <a:lnTo>
                    <a:pt x="131" y="38"/>
                  </a:lnTo>
                  <a:lnTo>
                    <a:pt x="128" y="58"/>
                  </a:lnTo>
                  <a:lnTo>
                    <a:pt x="125" y="81"/>
                  </a:lnTo>
                  <a:lnTo>
                    <a:pt x="120" y="102"/>
                  </a:lnTo>
                  <a:lnTo>
                    <a:pt x="116" y="125"/>
                  </a:lnTo>
                  <a:lnTo>
                    <a:pt x="110" y="147"/>
                  </a:lnTo>
                  <a:lnTo>
                    <a:pt x="103" y="167"/>
                  </a:lnTo>
                  <a:lnTo>
                    <a:pt x="96" y="184"/>
                  </a:lnTo>
                  <a:lnTo>
                    <a:pt x="89" y="202"/>
                  </a:lnTo>
                  <a:lnTo>
                    <a:pt x="79" y="217"/>
                  </a:lnTo>
                  <a:lnTo>
                    <a:pt x="65" y="229"/>
                  </a:lnTo>
                  <a:lnTo>
                    <a:pt x="54" y="238"/>
                  </a:lnTo>
                  <a:lnTo>
                    <a:pt x="40" y="244"/>
                  </a:lnTo>
                  <a:lnTo>
                    <a:pt x="22" y="247"/>
                  </a:lnTo>
                  <a:lnTo>
                    <a:pt x="2" y="246"/>
                  </a:lnTo>
                  <a:lnTo>
                    <a:pt x="0" y="2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5" name="Freeform 2135">
              <a:extLst>
                <a:ext uri="{FF2B5EF4-FFF2-40B4-BE49-F238E27FC236}">
                  <a16:creationId xmlns:a16="http://schemas.microsoft.com/office/drawing/2014/main" id="{C0C10AD0-CB40-00A3-9ABF-8B85BCACA237}"/>
                </a:ext>
              </a:extLst>
            </p:cNvPr>
            <p:cNvSpPr>
              <a:spLocks/>
            </p:cNvSpPr>
            <p:nvPr/>
          </p:nvSpPr>
          <p:spPr bwMode="auto">
            <a:xfrm>
              <a:off x="4010" y="2636"/>
              <a:ext cx="13" cy="35"/>
            </a:xfrm>
            <a:custGeom>
              <a:avLst/>
              <a:gdLst>
                <a:gd name="T0" fmla="*/ 0 w 38"/>
                <a:gd name="T1" fmla="*/ 12 h 104"/>
                <a:gd name="T2" fmla="*/ 12 w 38"/>
                <a:gd name="T3" fmla="*/ 14 h 104"/>
                <a:gd name="T4" fmla="*/ 18 w 38"/>
                <a:gd name="T5" fmla="*/ 23 h 104"/>
                <a:gd name="T6" fmla="*/ 21 w 38"/>
                <a:gd name="T7" fmla="*/ 34 h 104"/>
                <a:gd name="T8" fmla="*/ 21 w 38"/>
                <a:gd name="T9" fmla="*/ 50 h 104"/>
                <a:gd name="T10" fmla="*/ 19 w 38"/>
                <a:gd name="T11" fmla="*/ 67 h 104"/>
                <a:gd name="T12" fmla="*/ 18 w 38"/>
                <a:gd name="T13" fmla="*/ 81 h 104"/>
                <a:gd name="T14" fmla="*/ 24 w 38"/>
                <a:gd name="T15" fmla="*/ 95 h 104"/>
                <a:gd name="T16" fmla="*/ 35 w 38"/>
                <a:gd name="T17" fmla="*/ 104 h 104"/>
                <a:gd name="T18" fmla="*/ 38 w 38"/>
                <a:gd name="T19" fmla="*/ 92 h 104"/>
                <a:gd name="T20" fmla="*/ 32 w 38"/>
                <a:gd name="T21" fmla="*/ 89 h 104"/>
                <a:gd name="T22" fmla="*/ 29 w 38"/>
                <a:gd name="T23" fmla="*/ 81 h 104"/>
                <a:gd name="T24" fmla="*/ 30 w 38"/>
                <a:gd name="T25" fmla="*/ 67 h 104"/>
                <a:gd name="T26" fmla="*/ 32 w 38"/>
                <a:gd name="T27" fmla="*/ 50 h 104"/>
                <a:gd name="T28" fmla="*/ 32 w 38"/>
                <a:gd name="T29" fmla="*/ 34 h 104"/>
                <a:gd name="T30" fmla="*/ 29 w 38"/>
                <a:gd name="T31" fmla="*/ 18 h 104"/>
                <a:gd name="T32" fmla="*/ 18 w 38"/>
                <a:gd name="T33" fmla="*/ 6 h 104"/>
                <a:gd name="T34" fmla="*/ 0 w 38"/>
                <a:gd name="T35" fmla="*/ 0 h 104"/>
                <a:gd name="T36" fmla="*/ 0 w 38"/>
                <a:gd name="T37" fmla="*/ 1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104">
                  <a:moveTo>
                    <a:pt x="0" y="12"/>
                  </a:moveTo>
                  <a:lnTo>
                    <a:pt x="12" y="14"/>
                  </a:lnTo>
                  <a:lnTo>
                    <a:pt x="18" y="23"/>
                  </a:lnTo>
                  <a:lnTo>
                    <a:pt x="21" y="34"/>
                  </a:lnTo>
                  <a:lnTo>
                    <a:pt x="21" y="50"/>
                  </a:lnTo>
                  <a:lnTo>
                    <a:pt x="19" y="67"/>
                  </a:lnTo>
                  <a:lnTo>
                    <a:pt x="18" y="81"/>
                  </a:lnTo>
                  <a:lnTo>
                    <a:pt x="24" y="95"/>
                  </a:lnTo>
                  <a:lnTo>
                    <a:pt x="35" y="104"/>
                  </a:lnTo>
                  <a:lnTo>
                    <a:pt x="38" y="92"/>
                  </a:lnTo>
                  <a:lnTo>
                    <a:pt x="32" y="89"/>
                  </a:lnTo>
                  <a:lnTo>
                    <a:pt x="29" y="81"/>
                  </a:lnTo>
                  <a:lnTo>
                    <a:pt x="30" y="67"/>
                  </a:lnTo>
                  <a:lnTo>
                    <a:pt x="32" y="50"/>
                  </a:lnTo>
                  <a:lnTo>
                    <a:pt x="32" y="34"/>
                  </a:lnTo>
                  <a:lnTo>
                    <a:pt x="29" y="18"/>
                  </a:lnTo>
                  <a:lnTo>
                    <a:pt x="18" y="6"/>
                  </a:lnTo>
                  <a:lnTo>
                    <a:pt x="0" y="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6" name="Freeform 2136">
              <a:extLst>
                <a:ext uri="{FF2B5EF4-FFF2-40B4-BE49-F238E27FC236}">
                  <a16:creationId xmlns:a16="http://schemas.microsoft.com/office/drawing/2014/main" id="{991DE175-4931-A786-DA37-B08E791A75C1}"/>
                </a:ext>
              </a:extLst>
            </p:cNvPr>
            <p:cNvSpPr>
              <a:spLocks/>
            </p:cNvSpPr>
            <p:nvPr/>
          </p:nvSpPr>
          <p:spPr bwMode="auto">
            <a:xfrm>
              <a:off x="3978" y="2636"/>
              <a:ext cx="32" cy="10"/>
            </a:xfrm>
            <a:custGeom>
              <a:avLst/>
              <a:gdLst>
                <a:gd name="T0" fmla="*/ 0 w 98"/>
                <a:gd name="T1" fmla="*/ 15 h 29"/>
                <a:gd name="T2" fmla="*/ 10 w 98"/>
                <a:gd name="T3" fmla="*/ 25 h 29"/>
                <a:gd name="T4" fmla="*/ 20 w 98"/>
                <a:gd name="T5" fmla="*/ 29 h 29"/>
                <a:gd name="T6" fmla="*/ 34 w 98"/>
                <a:gd name="T7" fmla="*/ 29 h 29"/>
                <a:gd name="T8" fmla="*/ 47 w 98"/>
                <a:gd name="T9" fmla="*/ 25 h 29"/>
                <a:gd name="T10" fmla="*/ 59 w 98"/>
                <a:gd name="T11" fmla="*/ 21 h 29"/>
                <a:gd name="T12" fmla="*/ 74 w 98"/>
                <a:gd name="T13" fmla="*/ 16 h 29"/>
                <a:gd name="T14" fmla="*/ 87 w 98"/>
                <a:gd name="T15" fmla="*/ 13 h 29"/>
                <a:gd name="T16" fmla="*/ 98 w 98"/>
                <a:gd name="T17" fmla="*/ 10 h 29"/>
                <a:gd name="T18" fmla="*/ 98 w 98"/>
                <a:gd name="T19" fmla="*/ 0 h 29"/>
                <a:gd name="T20" fmla="*/ 84 w 98"/>
                <a:gd name="T21" fmla="*/ 1 h 29"/>
                <a:gd name="T22" fmla="*/ 71 w 98"/>
                <a:gd name="T23" fmla="*/ 6 h 29"/>
                <a:gd name="T24" fmla="*/ 57 w 98"/>
                <a:gd name="T25" fmla="*/ 9 h 29"/>
                <a:gd name="T26" fmla="*/ 45 w 98"/>
                <a:gd name="T27" fmla="*/ 14 h 29"/>
                <a:gd name="T28" fmla="*/ 32 w 98"/>
                <a:gd name="T29" fmla="*/ 18 h 29"/>
                <a:gd name="T30" fmla="*/ 23 w 98"/>
                <a:gd name="T31" fmla="*/ 18 h 29"/>
                <a:gd name="T32" fmla="*/ 16 w 98"/>
                <a:gd name="T33" fmla="*/ 16 h 29"/>
                <a:gd name="T34" fmla="*/ 12 w 98"/>
                <a:gd name="T35" fmla="*/ 9 h 29"/>
                <a:gd name="T36" fmla="*/ 0 w 98"/>
                <a:gd name="T37"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29">
                  <a:moveTo>
                    <a:pt x="0" y="15"/>
                  </a:moveTo>
                  <a:lnTo>
                    <a:pt x="10" y="25"/>
                  </a:lnTo>
                  <a:lnTo>
                    <a:pt x="20" y="29"/>
                  </a:lnTo>
                  <a:lnTo>
                    <a:pt x="34" y="29"/>
                  </a:lnTo>
                  <a:lnTo>
                    <a:pt x="47" y="25"/>
                  </a:lnTo>
                  <a:lnTo>
                    <a:pt x="59" y="21"/>
                  </a:lnTo>
                  <a:lnTo>
                    <a:pt x="74" y="16"/>
                  </a:lnTo>
                  <a:lnTo>
                    <a:pt x="87" y="13"/>
                  </a:lnTo>
                  <a:lnTo>
                    <a:pt x="98" y="10"/>
                  </a:lnTo>
                  <a:lnTo>
                    <a:pt x="98" y="0"/>
                  </a:lnTo>
                  <a:lnTo>
                    <a:pt x="84" y="1"/>
                  </a:lnTo>
                  <a:lnTo>
                    <a:pt x="71" y="6"/>
                  </a:lnTo>
                  <a:lnTo>
                    <a:pt x="57" y="9"/>
                  </a:lnTo>
                  <a:lnTo>
                    <a:pt x="45" y="14"/>
                  </a:lnTo>
                  <a:lnTo>
                    <a:pt x="32" y="18"/>
                  </a:lnTo>
                  <a:lnTo>
                    <a:pt x="23" y="18"/>
                  </a:lnTo>
                  <a:lnTo>
                    <a:pt x="16" y="16"/>
                  </a:lnTo>
                  <a:lnTo>
                    <a:pt x="12" y="9"/>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7" name="Freeform 2137">
              <a:extLst>
                <a:ext uri="{FF2B5EF4-FFF2-40B4-BE49-F238E27FC236}">
                  <a16:creationId xmlns:a16="http://schemas.microsoft.com/office/drawing/2014/main" id="{D136FD6B-1EDC-04EF-1E51-745D9A24CD6B}"/>
                </a:ext>
              </a:extLst>
            </p:cNvPr>
            <p:cNvSpPr>
              <a:spLocks/>
            </p:cNvSpPr>
            <p:nvPr/>
          </p:nvSpPr>
          <p:spPr bwMode="auto">
            <a:xfrm>
              <a:off x="3975" y="2544"/>
              <a:ext cx="20" cy="97"/>
            </a:xfrm>
            <a:custGeom>
              <a:avLst/>
              <a:gdLst>
                <a:gd name="T0" fmla="*/ 29 w 60"/>
                <a:gd name="T1" fmla="*/ 6 h 291"/>
                <a:gd name="T2" fmla="*/ 38 w 60"/>
                <a:gd name="T3" fmla="*/ 25 h 291"/>
                <a:gd name="T4" fmla="*/ 45 w 60"/>
                <a:gd name="T5" fmla="*/ 43 h 291"/>
                <a:gd name="T6" fmla="*/ 48 w 60"/>
                <a:gd name="T7" fmla="*/ 61 h 291"/>
                <a:gd name="T8" fmla="*/ 48 w 60"/>
                <a:gd name="T9" fmla="*/ 79 h 291"/>
                <a:gd name="T10" fmla="*/ 45 w 60"/>
                <a:gd name="T11" fmla="*/ 96 h 291"/>
                <a:gd name="T12" fmla="*/ 40 w 60"/>
                <a:gd name="T13" fmla="*/ 114 h 291"/>
                <a:gd name="T14" fmla="*/ 33 w 60"/>
                <a:gd name="T15" fmla="*/ 133 h 291"/>
                <a:gd name="T16" fmla="*/ 28 w 60"/>
                <a:gd name="T17" fmla="*/ 150 h 291"/>
                <a:gd name="T18" fmla="*/ 21 w 60"/>
                <a:gd name="T19" fmla="*/ 166 h 291"/>
                <a:gd name="T20" fmla="*/ 14 w 60"/>
                <a:gd name="T21" fmla="*/ 185 h 291"/>
                <a:gd name="T22" fmla="*/ 8 w 60"/>
                <a:gd name="T23" fmla="*/ 201 h 291"/>
                <a:gd name="T24" fmla="*/ 5 w 60"/>
                <a:gd name="T25" fmla="*/ 219 h 291"/>
                <a:gd name="T26" fmla="*/ 1 w 60"/>
                <a:gd name="T27" fmla="*/ 236 h 291"/>
                <a:gd name="T28" fmla="*/ 0 w 60"/>
                <a:gd name="T29" fmla="*/ 254 h 291"/>
                <a:gd name="T30" fmla="*/ 3 w 60"/>
                <a:gd name="T31" fmla="*/ 272 h 291"/>
                <a:gd name="T32" fmla="*/ 8 w 60"/>
                <a:gd name="T33" fmla="*/ 291 h 291"/>
                <a:gd name="T34" fmla="*/ 20 w 60"/>
                <a:gd name="T35" fmla="*/ 284 h 291"/>
                <a:gd name="T36" fmla="*/ 14 w 60"/>
                <a:gd name="T37" fmla="*/ 269 h 291"/>
                <a:gd name="T38" fmla="*/ 11 w 60"/>
                <a:gd name="T39" fmla="*/ 254 h 291"/>
                <a:gd name="T40" fmla="*/ 13 w 60"/>
                <a:gd name="T41" fmla="*/ 236 h 291"/>
                <a:gd name="T42" fmla="*/ 15 w 60"/>
                <a:gd name="T43" fmla="*/ 221 h 291"/>
                <a:gd name="T44" fmla="*/ 20 w 60"/>
                <a:gd name="T45" fmla="*/ 203 h 291"/>
                <a:gd name="T46" fmla="*/ 25 w 60"/>
                <a:gd name="T47" fmla="*/ 187 h 291"/>
                <a:gd name="T48" fmla="*/ 32 w 60"/>
                <a:gd name="T49" fmla="*/ 172 h 291"/>
                <a:gd name="T50" fmla="*/ 39 w 60"/>
                <a:gd name="T51" fmla="*/ 153 h 291"/>
                <a:gd name="T52" fmla="*/ 45 w 60"/>
                <a:gd name="T53" fmla="*/ 136 h 291"/>
                <a:gd name="T54" fmla="*/ 52 w 60"/>
                <a:gd name="T55" fmla="*/ 117 h 291"/>
                <a:gd name="T56" fmla="*/ 56 w 60"/>
                <a:gd name="T57" fmla="*/ 99 h 291"/>
                <a:gd name="T58" fmla="*/ 60 w 60"/>
                <a:gd name="T59" fmla="*/ 79 h 291"/>
                <a:gd name="T60" fmla="*/ 60 w 60"/>
                <a:gd name="T61" fmla="*/ 61 h 291"/>
                <a:gd name="T62" fmla="*/ 56 w 60"/>
                <a:gd name="T63" fmla="*/ 41 h 291"/>
                <a:gd name="T64" fmla="*/ 49 w 60"/>
                <a:gd name="T65" fmla="*/ 20 h 291"/>
                <a:gd name="T66" fmla="*/ 38 w 60"/>
                <a:gd name="T67" fmla="*/ 0 h 291"/>
                <a:gd name="T68" fmla="*/ 29 w 60"/>
                <a:gd name="T69" fmla="*/ 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291">
                  <a:moveTo>
                    <a:pt x="29" y="6"/>
                  </a:moveTo>
                  <a:lnTo>
                    <a:pt x="38" y="25"/>
                  </a:lnTo>
                  <a:lnTo>
                    <a:pt x="45" y="43"/>
                  </a:lnTo>
                  <a:lnTo>
                    <a:pt x="48" y="61"/>
                  </a:lnTo>
                  <a:lnTo>
                    <a:pt x="48" y="79"/>
                  </a:lnTo>
                  <a:lnTo>
                    <a:pt x="45" y="96"/>
                  </a:lnTo>
                  <a:lnTo>
                    <a:pt x="40" y="114"/>
                  </a:lnTo>
                  <a:lnTo>
                    <a:pt x="33" y="133"/>
                  </a:lnTo>
                  <a:lnTo>
                    <a:pt x="28" y="150"/>
                  </a:lnTo>
                  <a:lnTo>
                    <a:pt x="21" y="166"/>
                  </a:lnTo>
                  <a:lnTo>
                    <a:pt x="14" y="185"/>
                  </a:lnTo>
                  <a:lnTo>
                    <a:pt x="8" y="201"/>
                  </a:lnTo>
                  <a:lnTo>
                    <a:pt x="5" y="219"/>
                  </a:lnTo>
                  <a:lnTo>
                    <a:pt x="1" y="236"/>
                  </a:lnTo>
                  <a:lnTo>
                    <a:pt x="0" y="254"/>
                  </a:lnTo>
                  <a:lnTo>
                    <a:pt x="3" y="272"/>
                  </a:lnTo>
                  <a:lnTo>
                    <a:pt x="8" y="291"/>
                  </a:lnTo>
                  <a:lnTo>
                    <a:pt x="20" y="284"/>
                  </a:lnTo>
                  <a:lnTo>
                    <a:pt x="14" y="269"/>
                  </a:lnTo>
                  <a:lnTo>
                    <a:pt x="11" y="254"/>
                  </a:lnTo>
                  <a:lnTo>
                    <a:pt x="13" y="236"/>
                  </a:lnTo>
                  <a:lnTo>
                    <a:pt x="15" y="221"/>
                  </a:lnTo>
                  <a:lnTo>
                    <a:pt x="20" y="203"/>
                  </a:lnTo>
                  <a:lnTo>
                    <a:pt x="25" y="187"/>
                  </a:lnTo>
                  <a:lnTo>
                    <a:pt x="32" y="172"/>
                  </a:lnTo>
                  <a:lnTo>
                    <a:pt x="39" y="153"/>
                  </a:lnTo>
                  <a:lnTo>
                    <a:pt x="45" y="136"/>
                  </a:lnTo>
                  <a:lnTo>
                    <a:pt x="52" y="117"/>
                  </a:lnTo>
                  <a:lnTo>
                    <a:pt x="56" y="99"/>
                  </a:lnTo>
                  <a:lnTo>
                    <a:pt x="60" y="79"/>
                  </a:lnTo>
                  <a:lnTo>
                    <a:pt x="60" y="61"/>
                  </a:lnTo>
                  <a:lnTo>
                    <a:pt x="56" y="41"/>
                  </a:lnTo>
                  <a:lnTo>
                    <a:pt x="49" y="20"/>
                  </a:lnTo>
                  <a:lnTo>
                    <a:pt x="38" y="0"/>
                  </a:lnTo>
                  <a:lnTo>
                    <a:pt x="2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8" name="Freeform 2138">
              <a:extLst>
                <a:ext uri="{FF2B5EF4-FFF2-40B4-BE49-F238E27FC236}">
                  <a16:creationId xmlns:a16="http://schemas.microsoft.com/office/drawing/2014/main" id="{6D4C9BD3-4608-6547-9069-7682765EA37D}"/>
                </a:ext>
              </a:extLst>
            </p:cNvPr>
            <p:cNvSpPr>
              <a:spLocks/>
            </p:cNvSpPr>
            <p:nvPr/>
          </p:nvSpPr>
          <p:spPr bwMode="auto">
            <a:xfrm>
              <a:off x="3982" y="2494"/>
              <a:ext cx="19" cy="52"/>
            </a:xfrm>
            <a:custGeom>
              <a:avLst/>
              <a:gdLst>
                <a:gd name="T0" fmla="*/ 44 w 55"/>
                <a:gd name="T1" fmla="*/ 0 h 156"/>
                <a:gd name="T2" fmla="*/ 40 w 55"/>
                <a:gd name="T3" fmla="*/ 17 h 156"/>
                <a:gd name="T4" fmla="*/ 33 w 55"/>
                <a:gd name="T5" fmla="*/ 38 h 156"/>
                <a:gd name="T6" fmla="*/ 25 w 55"/>
                <a:gd name="T7" fmla="*/ 57 h 156"/>
                <a:gd name="T8" fmla="*/ 16 w 55"/>
                <a:gd name="T9" fmla="*/ 78 h 156"/>
                <a:gd name="T10" fmla="*/ 7 w 55"/>
                <a:gd name="T11" fmla="*/ 99 h 156"/>
                <a:gd name="T12" fmla="*/ 0 w 55"/>
                <a:gd name="T13" fmla="*/ 119 h 156"/>
                <a:gd name="T14" fmla="*/ 0 w 55"/>
                <a:gd name="T15" fmla="*/ 139 h 156"/>
                <a:gd name="T16" fmla="*/ 7 w 55"/>
                <a:gd name="T17" fmla="*/ 156 h 156"/>
                <a:gd name="T18" fmla="*/ 16 w 55"/>
                <a:gd name="T19" fmla="*/ 152 h 156"/>
                <a:gd name="T20" fmla="*/ 11 w 55"/>
                <a:gd name="T21" fmla="*/ 139 h 156"/>
                <a:gd name="T22" fmla="*/ 12 w 55"/>
                <a:gd name="T23" fmla="*/ 121 h 156"/>
                <a:gd name="T24" fmla="*/ 18 w 55"/>
                <a:gd name="T25" fmla="*/ 103 h 156"/>
                <a:gd name="T26" fmla="*/ 27 w 55"/>
                <a:gd name="T27" fmla="*/ 84 h 156"/>
                <a:gd name="T28" fmla="*/ 37 w 55"/>
                <a:gd name="T29" fmla="*/ 63 h 156"/>
                <a:gd name="T30" fmla="*/ 45 w 55"/>
                <a:gd name="T31" fmla="*/ 42 h 156"/>
                <a:gd name="T32" fmla="*/ 52 w 55"/>
                <a:gd name="T33" fmla="*/ 21 h 156"/>
                <a:gd name="T34" fmla="*/ 55 w 55"/>
                <a:gd name="T35" fmla="*/ 0 h 156"/>
                <a:gd name="T36" fmla="*/ 44 w 55"/>
                <a:gd name="T3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56">
                  <a:moveTo>
                    <a:pt x="44" y="0"/>
                  </a:moveTo>
                  <a:lnTo>
                    <a:pt x="40" y="17"/>
                  </a:lnTo>
                  <a:lnTo>
                    <a:pt x="33" y="38"/>
                  </a:lnTo>
                  <a:lnTo>
                    <a:pt x="25" y="57"/>
                  </a:lnTo>
                  <a:lnTo>
                    <a:pt x="16" y="78"/>
                  </a:lnTo>
                  <a:lnTo>
                    <a:pt x="7" y="99"/>
                  </a:lnTo>
                  <a:lnTo>
                    <a:pt x="0" y="119"/>
                  </a:lnTo>
                  <a:lnTo>
                    <a:pt x="0" y="139"/>
                  </a:lnTo>
                  <a:lnTo>
                    <a:pt x="7" y="156"/>
                  </a:lnTo>
                  <a:lnTo>
                    <a:pt x="16" y="152"/>
                  </a:lnTo>
                  <a:lnTo>
                    <a:pt x="11" y="139"/>
                  </a:lnTo>
                  <a:lnTo>
                    <a:pt x="12" y="121"/>
                  </a:lnTo>
                  <a:lnTo>
                    <a:pt x="18" y="103"/>
                  </a:lnTo>
                  <a:lnTo>
                    <a:pt x="27" y="84"/>
                  </a:lnTo>
                  <a:lnTo>
                    <a:pt x="37" y="63"/>
                  </a:lnTo>
                  <a:lnTo>
                    <a:pt x="45" y="42"/>
                  </a:lnTo>
                  <a:lnTo>
                    <a:pt x="52" y="21"/>
                  </a:lnTo>
                  <a:lnTo>
                    <a:pt x="55" y="0"/>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699" name="Freeform 2139">
              <a:extLst>
                <a:ext uri="{FF2B5EF4-FFF2-40B4-BE49-F238E27FC236}">
                  <a16:creationId xmlns:a16="http://schemas.microsoft.com/office/drawing/2014/main" id="{FA4A299E-2562-B1BC-3DE2-2F7DC163C994}"/>
                </a:ext>
              </a:extLst>
            </p:cNvPr>
            <p:cNvSpPr>
              <a:spLocks/>
            </p:cNvSpPr>
            <p:nvPr/>
          </p:nvSpPr>
          <p:spPr bwMode="auto">
            <a:xfrm>
              <a:off x="3989" y="2457"/>
              <a:ext cx="12" cy="37"/>
            </a:xfrm>
            <a:custGeom>
              <a:avLst/>
              <a:gdLst>
                <a:gd name="T0" fmla="*/ 26 w 35"/>
                <a:gd name="T1" fmla="*/ 0 h 110"/>
                <a:gd name="T2" fmla="*/ 9 w 35"/>
                <a:gd name="T3" fmla="*/ 8 h 110"/>
                <a:gd name="T4" fmla="*/ 0 w 35"/>
                <a:gd name="T5" fmla="*/ 22 h 110"/>
                <a:gd name="T6" fmla="*/ 0 w 35"/>
                <a:gd name="T7" fmla="*/ 39 h 110"/>
                <a:gd name="T8" fmla="*/ 4 w 35"/>
                <a:gd name="T9" fmla="*/ 55 h 110"/>
                <a:gd name="T10" fmla="*/ 10 w 35"/>
                <a:gd name="T11" fmla="*/ 71 h 110"/>
                <a:gd name="T12" fmla="*/ 18 w 35"/>
                <a:gd name="T13" fmla="*/ 86 h 110"/>
                <a:gd name="T14" fmla="*/ 21 w 35"/>
                <a:gd name="T15" fmla="*/ 100 h 110"/>
                <a:gd name="T16" fmla="*/ 24 w 35"/>
                <a:gd name="T17" fmla="*/ 110 h 110"/>
                <a:gd name="T18" fmla="*/ 35 w 35"/>
                <a:gd name="T19" fmla="*/ 110 h 110"/>
                <a:gd name="T20" fmla="*/ 33 w 35"/>
                <a:gd name="T21" fmla="*/ 97 h 110"/>
                <a:gd name="T22" fmla="*/ 28 w 35"/>
                <a:gd name="T23" fmla="*/ 83 h 110"/>
                <a:gd name="T24" fmla="*/ 21 w 35"/>
                <a:gd name="T25" fmla="*/ 65 h 110"/>
                <a:gd name="T26" fmla="*/ 16 w 35"/>
                <a:gd name="T27" fmla="*/ 52 h 110"/>
                <a:gd name="T28" fmla="*/ 11 w 35"/>
                <a:gd name="T29" fmla="*/ 36 h 110"/>
                <a:gd name="T30" fmla="*/ 11 w 35"/>
                <a:gd name="T31" fmla="*/ 24 h 110"/>
                <a:gd name="T32" fmla="*/ 18 w 35"/>
                <a:gd name="T33" fmla="*/ 16 h 110"/>
                <a:gd name="T34" fmla="*/ 28 w 35"/>
                <a:gd name="T35" fmla="*/ 10 h 110"/>
                <a:gd name="T36" fmla="*/ 26 w 35"/>
                <a:gd name="T3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110">
                  <a:moveTo>
                    <a:pt x="26" y="0"/>
                  </a:moveTo>
                  <a:lnTo>
                    <a:pt x="9" y="8"/>
                  </a:lnTo>
                  <a:lnTo>
                    <a:pt x="0" y="22"/>
                  </a:lnTo>
                  <a:lnTo>
                    <a:pt x="0" y="39"/>
                  </a:lnTo>
                  <a:lnTo>
                    <a:pt x="4" y="55"/>
                  </a:lnTo>
                  <a:lnTo>
                    <a:pt x="10" y="71"/>
                  </a:lnTo>
                  <a:lnTo>
                    <a:pt x="18" y="86"/>
                  </a:lnTo>
                  <a:lnTo>
                    <a:pt x="21" y="100"/>
                  </a:lnTo>
                  <a:lnTo>
                    <a:pt x="24" y="110"/>
                  </a:lnTo>
                  <a:lnTo>
                    <a:pt x="35" y="110"/>
                  </a:lnTo>
                  <a:lnTo>
                    <a:pt x="33" y="97"/>
                  </a:lnTo>
                  <a:lnTo>
                    <a:pt x="28" y="83"/>
                  </a:lnTo>
                  <a:lnTo>
                    <a:pt x="21" y="65"/>
                  </a:lnTo>
                  <a:lnTo>
                    <a:pt x="16" y="52"/>
                  </a:lnTo>
                  <a:lnTo>
                    <a:pt x="11" y="36"/>
                  </a:lnTo>
                  <a:lnTo>
                    <a:pt x="11" y="24"/>
                  </a:lnTo>
                  <a:lnTo>
                    <a:pt x="18" y="16"/>
                  </a:lnTo>
                  <a:lnTo>
                    <a:pt x="28" y="10"/>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0" name="Freeform 2140">
              <a:extLst>
                <a:ext uri="{FF2B5EF4-FFF2-40B4-BE49-F238E27FC236}">
                  <a16:creationId xmlns:a16="http://schemas.microsoft.com/office/drawing/2014/main" id="{95D8400E-0BFB-E48F-D216-5E592196756A}"/>
                </a:ext>
              </a:extLst>
            </p:cNvPr>
            <p:cNvSpPr>
              <a:spLocks/>
            </p:cNvSpPr>
            <p:nvPr/>
          </p:nvSpPr>
          <p:spPr bwMode="auto">
            <a:xfrm>
              <a:off x="3997" y="2456"/>
              <a:ext cx="24" cy="19"/>
            </a:xfrm>
            <a:custGeom>
              <a:avLst/>
              <a:gdLst>
                <a:gd name="T0" fmla="*/ 68 w 70"/>
                <a:gd name="T1" fmla="*/ 46 h 57"/>
                <a:gd name="T2" fmla="*/ 58 w 70"/>
                <a:gd name="T3" fmla="*/ 44 h 57"/>
                <a:gd name="T4" fmla="*/ 54 w 70"/>
                <a:gd name="T5" fmla="*/ 41 h 57"/>
                <a:gd name="T6" fmla="*/ 46 w 70"/>
                <a:gd name="T7" fmla="*/ 34 h 57"/>
                <a:gd name="T8" fmla="*/ 40 w 70"/>
                <a:gd name="T9" fmla="*/ 24 h 57"/>
                <a:gd name="T10" fmla="*/ 33 w 70"/>
                <a:gd name="T11" fmla="*/ 13 h 57"/>
                <a:gd name="T12" fmla="*/ 23 w 70"/>
                <a:gd name="T13" fmla="*/ 6 h 57"/>
                <a:gd name="T14" fmla="*/ 13 w 70"/>
                <a:gd name="T15" fmla="*/ 0 h 57"/>
                <a:gd name="T16" fmla="*/ 0 w 70"/>
                <a:gd name="T17" fmla="*/ 0 h 57"/>
                <a:gd name="T18" fmla="*/ 2 w 70"/>
                <a:gd name="T19" fmla="*/ 11 h 57"/>
                <a:gd name="T20" fmla="*/ 9 w 70"/>
                <a:gd name="T21" fmla="*/ 11 h 57"/>
                <a:gd name="T22" fmla="*/ 19 w 70"/>
                <a:gd name="T23" fmla="*/ 14 h 57"/>
                <a:gd name="T24" fmla="*/ 23 w 70"/>
                <a:gd name="T25" fmla="*/ 21 h 57"/>
                <a:gd name="T26" fmla="*/ 30 w 70"/>
                <a:gd name="T27" fmla="*/ 30 h 57"/>
                <a:gd name="T28" fmla="*/ 37 w 70"/>
                <a:gd name="T29" fmla="*/ 40 h 57"/>
                <a:gd name="T30" fmla="*/ 44 w 70"/>
                <a:gd name="T31" fmla="*/ 50 h 57"/>
                <a:gd name="T32" fmla="*/ 56 w 70"/>
                <a:gd name="T33" fmla="*/ 55 h 57"/>
                <a:gd name="T34" fmla="*/ 70 w 70"/>
                <a:gd name="T35" fmla="*/ 57 h 57"/>
                <a:gd name="T36" fmla="*/ 68 w 70"/>
                <a:gd name="T37"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57">
                  <a:moveTo>
                    <a:pt x="68" y="46"/>
                  </a:moveTo>
                  <a:lnTo>
                    <a:pt x="58" y="44"/>
                  </a:lnTo>
                  <a:lnTo>
                    <a:pt x="54" y="41"/>
                  </a:lnTo>
                  <a:lnTo>
                    <a:pt x="46" y="34"/>
                  </a:lnTo>
                  <a:lnTo>
                    <a:pt x="40" y="24"/>
                  </a:lnTo>
                  <a:lnTo>
                    <a:pt x="33" y="13"/>
                  </a:lnTo>
                  <a:lnTo>
                    <a:pt x="23" y="6"/>
                  </a:lnTo>
                  <a:lnTo>
                    <a:pt x="13" y="0"/>
                  </a:lnTo>
                  <a:lnTo>
                    <a:pt x="0" y="0"/>
                  </a:lnTo>
                  <a:lnTo>
                    <a:pt x="2" y="11"/>
                  </a:lnTo>
                  <a:lnTo>
                    <a:pt x="9" y="11"/>
                  </a:lnTo>
                  <a:lnTo>
                    <a:pt x="19" y="14"/>
                  </a:lnTo>
                  <a:lnTo>
                    <a:pt x="23" y="21"/>
                  </a:lnTo>
                  <a:lnTo>
                    <a:pt x="30" y="30"/>
                  </a:lnTo>
                  <a:lnTo>
                    <a:pt x="37" y="40"/>
                  </a:lnTo>
                  <a:lnTo>
                    <a:pt x="44" y="50"/>
                  </a:lnTo>
                  <a:lnTo>
                    <a:pt x="56" y="55"/>
                  </a:lnTo>
                  <a:lnTo>
                    <a:pt x="70" y="57"/>
                  </a:lnTo>
                  <a:lnTo>
                    <a:pt x="68"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1" name="Freeform 2141">
              <a:extLst>
                <a:ext uri="{FF2B5EF4-FFF2-40B4-BE49-F238E27FC236}">
                  <a16:creationId xmlns:a16="http://schemas.microsoft.com/office/drawing/2014/main" id="{DAAF8BEF-153A-596A-6F33-61B7A018AB44}"/>
                </a:ext>
              </a:extLst>
            </p:cNvPr>
            <p:cNvSpPr>
              <a:spLocks/>
            </p:cNvSpPr>
            <p:nvPr/>
          </p:nvSpPr>
          <p:spPr bwMode="auto">
            <a:xfrm>
              <a:off x="4020" y="2456"/>
              <a:ext cx="26" cy="19"/>
            </a:xfrm>
            <a:custGeom>
              <a:avLst/>
              <a:gdLst>
                <a:gd name="T0" fmla="*/ 76 w 76"/>
                <a:gd name="T1" fmla="*/ 19 h 58"/>
                <a:gd name="T2" fmla="*/ 63 w 76"/>
                <a:gd name="T3" fmla="*/ 4 h 58"/>
                <a:gd name="T4" fmla="*/ 50 w 76"/>
                <a:gd name="T5" fmla="*/ 0 h 58"/>
                <a:gd name="T6" fmla="*/ 40 w 76"/>
                <a:gd name="T7" fmla="*/ 4 h 58"/>
                <a:gd name="T8" fmla="*/ 33 w 76"/>
                <a:gd name="T9" fmla="*/ 14 h 58"/>
                <a:gd name="T10" fmla="*/ 26 w 76"/>
                <a:gd name="T11" fmla="*/ 25 h 58"/>
                <a:gd name="T12" fmla="*/ 16 w 76"/>
                <a:gd name="T13" fmla="*/ 34 h 58"/>
                <a:gd name="T14" fmla="*/ 9 w 76"/>
                <a:gd name="T15" fmla="*/ 44 h 58"/>
                <a:gd name="T16" fmla="*/ 0 w 76"/>
                <a:gd name="T17" fmla="*/ 47 h 58"/>
                <a:gd name="T18" fmla="*/ 2 w 76"/>
                <a:gd name="T19" fmla="*/ 58 h 58"/>
                <a:gd name="T20" fmla="*/ 15 w 76"/>
                <a:gd name="T21" fmla="*/ 52 h 58"/>
                <a:gd name="T22" fmla="*/ 26 w 76"/>
                <a:gd name="T23" fmla="*/ 42 h 58"/>
                <a:gd name="T24" fmla="*/ 33 w 76"/>
                <a:gd name="T25" fmla="*/ 31 h 58"/>
                <a:gd name="T26" fmla="*/ 40 w 76"/>
                <a:gd name="T27" fmla="*/ 20 h 58"/>
                <a:gd name="T28" fmla="*/ 46 w 76"/>
                <a:gd name="T29" fmla="*/ 12 h 58"/>
                <a:gd name="T30" fmla="*/ 50 w 76"/>
                <a:gd name="T31" fmla="*/ 12 h 58"/>
                <a:gd name="T32" fmla="*/ 57 w 76"/>
                <a:gd name="T33" fmla="*/ 12 h 58"/>
                <a:gd name="T34" fmla="*/ 68 w 76"/>
                <a:gd name="T35" fmla="*/ 24 h 58"/>
                <a:gd name="T36" fmla="*/ 76 w 76"/>
                <a:gd name="T37" fmla="*/ 1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58">
                  <a:moveTo>
                    <a:pt x="76" y="19"/>
                  </a:moveTo>
                  <a:lnTo>
                    <a:pt x="63" y="4"/>
                  </a:lnTo>
                  <a:lnTo>
                    <a:pt x="50" y="0"/>
                  </a:lnTo>
                  <a:lnTo>
                    <a:pt x="40" y="4"/>
                  </a:lnTo>
                  <a:lnTo>
                    <a:pt x="33" y="14"/>
                  </a:lnTo>
                  <a:lnTo>
                    <a:pt x="26" y="25"/>
                  </a:lnTo>
                  <a:lnTo>
                    <a:pt x="16" y="34"/>
                  </a:lnTo>
                  <a:lnTo>
                    <a:pt x="9" y="44"/>
                  </a:lnTo>
                  <a:lnTo>
                    <a:pt x="0" y="47"/>
                  </a:lnTo>
                  <a:lnTo>
                    <a:pt x="2" y="58"/>
                  </a:lnTo>
                  <a:lnTo>
                    <a:pt x="15" y="52"/>
                  </a:lnTo>
                  <a:lnTo>
                    <a:pt x="26" y="42"/>
                  </a:lnTo>
                  <a:lnTo>
                    <a:pt x="33" y="31"/>
                  </a:lnTo>
                  <a:lnTo>
                    <a:pt x="40" y="20"/>
                  </a:lnTo>
                  <a:lnTo>
                    <a:pt x="46" y="12"/>
                  </a:lnTo>
                  <a:lnTo>
                    <a:pt x="50" y="12"/>
                  </a:lnTo>
                  <a:lnTo>
                    <a:pt x="57" y="12"/>
                  </a:lnTo>
                  <a:lnTo>
                    <a:pt x="68" y="24"/>
                  </a:lnTo>
                  <a:lnTo>
                    <a:pt x="76"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2" name="Freeform 2142">
              <a:extLst>
                <a:ext uri="{FF2B5EF4-FFF2-40B4-BE49-F238E27FC236}">
                  <a16:creationId xmlns:a16="http://schemas.microsoft.com/office/drawing/2014/main" id="{3708FE58-E06A-9DE2-FF31-BF7FBF6106BE}"/>
                </a:ext>
              </a:extLst>
            </p:cNvPr>
            <p:cNvSpPr>
              <a:spLocks/>
            </p:cNvSpPr>
            <p:nvPr/>
          </p:nvSpPr>
          <p:spPr bwMode="auto">
            <a:xfrm>
              <a:off x="4042" y="2462"/>
              <a:ext cx="6" cy="27"/>
            </a:xfrm>
            <a:custGeom>
              <a:avLst/>
              <a:gdLst>
                <a:gd name="T0" fmla="*/ 10 w 17"/>
                <a:gd name="T1" fmla="*/ 81 h 81"/>
                <a:gd name="T2" fmla="*/ 10 w 17"/>
                <a:gd name="T3" fmla="*/ 70 h 81"/>
                <a:gd name="T4" fmla="*/ 12 w 17"/>
                <a:gd name="T5" fmla="*/ 61 h 81"/>
                <a:gd name="T6" fmla="*/ 15 w 17"/>
                <a:gd name="T7" fmla="*/ 49 h 81"/>
                <a:gd name="T8" fmla="*/ 16 w 17"/>
                <a:gd name="T9" fmla="*/ 39 h 81"/>
                <a:gd name="T10" fmla="*/ 17 w 17"/>
                <a:gd name="T11" fmla="*/ 28 h 81"/>
                <a:gd name="T12" fmla="*/ 17 w 17"/>
                <a:gd name="T13" fmla="*/ 17 h 81"/>
                <a:gd name="T14" fmla="*/ 16 w 17"/>
                <a:gd name="T15" fmla="*/ 8 h 81"/>
                <a:gd name="T16" fmla="*/ 10 w 17"/>
                <a:gd name="T17" fmla="*/ 0 h 81"/>
                <a:gd name="T18" fmla="*/ 2 w 17"/>
                <a:gd name="T19" fmla="*/ 6 h 81"/>
                <a:gd name="T20" fmla="*/ 4 w 17"/>
                <a:gd name="T21" fmla="*/ 10 h 81"/>
                <a:gd name="T22" fmla="*/ 5 w 17"/>
                <a:gd name="T23" fmla="*/ 17 h 81"/>
                <a:gd name="T24" fmla="*/ 5 w 17"/>
                <a:gd name="T25" fmla="*/ 28 h 81"/>
                <a:gd name="T26" fmla="*/ 4 w 17"/>
                <a:gd name="T27" fmla="*/ 36 h 81"/>
                <a:gd name="T28" fmla="*/ 3 w 17"/>
                <a:gd name="T29" fmla="*/ 46 h 81"/>
                <a:gd name="T30" fmla="*/ 2 w 17"/>
                <a:gd name="T31" fmla="*/ 57 h 81"/>
                <a:gd name="T32" fmla="*/ 0 w 17"/>
                <a:gd name="T33" fmla="*/ 68 h 81"/>
                <a:gd name="T34" fmla="*/ 0 w 17"/>
                <a:gd name="T35" fmla="*/ 81 h 81"/>
                <a:gd name="T36" fmla="*/ 10 w 17"/>
                <a:gd name="T3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81">
                  <a:moveTo>
                    <a:pt x="10" y="81"/>
                  </a:moveTo>
                  <a:lnTo>
                    <a:pt x="10" y="70"/>
                  </a:lnTo>
                  <a:lnTo>
                    <a:pt x="12" y="61"/>
                  </a:lnTo>
                  <a:lnTo>
                    <a:pt x="15" y="49"/>
                  </a:lnTo>
                  <a:lnTo>
                    <a:pt x="16" y="39"/>
                  </a:lnTo>
                  <a:lnTo>
                    <a:pt x="17" y="28"/>
                  </a:lnTo>
                  <a:lnTo>
                    <a:pt x="17" y="17"/>
                  </a:lnTo>
                  <a:lnTo>
                    <a:pt x="16" y="8"/>
                  </a:lnTo>
                  <a:lnTo>
                    <a:pt x="10" y="0"/>
                  </a:lnTo>
                  <a:lnTo>
                    <a:pt x="2" y="6"/>
                  </a:lnTo>
                  <a:lnTo>
                    <a:pt x="4" y="10"/>
                  </a:lnTo>
                  <a:lnTo>
                    <a:pt x="5" y="17"/>
                  </a:lnTo>
                  <a:lnTo>
                    <a:pt x="5" y="28"/>
                  </a:lnTo>
                  <a:lnTo>
                    <a:pt x="4" y="36"/>
                  </a:lnTo>
                  <a:lnTo>
                    <a:pt x="3" y="46"/>
                  </a:lnTo>
                  <a:lnTo>
                    <a:pt x="2" y="57"/>
                  </a:lnTo>
                  <a:lnTo>
                    <a:pt x="0" y="68"/>
                  </a:lnTo>
                  <a:lnTo>
                    <a:pt x="0" y="81"/>
                  </a:lnTo>
                  <a:lnTo>
                    <a:pt x="10"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3" name="Freeform 2143">
              <a:extLst>
                <a:ext uri="{FF2B5EF4-FFF2-40B4-BE49-F238E27FC236}">
                  <a16:creationId xmlns:a16="http://schemas.microsoft.com/office/drawing/2014/main" id="{1D914D7E-C263-4F7D-6CFE-2973B25F3D35}"/>
                </a:ext>
              </a:extLst>
            </p:cNvPr>
            <p:cNvSpPr>
              <a:spLocks/>
            </p:cNvSpPr>
            <p:nvPr/>
          </p:nvSpPr>
          <p:spPr bwMode="auto">
            <a:xfrm>
              <a:off x="4010" y="2516"/>
              <a:ext cx="26" cy="29"/>
            </a:xfrm>
            <a:custGeom>
              <a:avLst/>
              <a:gdLst>
                <a:gd name="T0" fmla="*/ 7 w 78"/>
                <a:gd name="T1" fmla="*/ 62 h 87"/>
                <a:gd name="T2" fmla="*/ 12 w 78"/>
                <a:gd name="T3" fmla="*/ 70 h 87"/>
                <a:gd name="T4" fmla="*/ 18 w 78"/>
                <a:gd name="T5" fmla="*/ 75 h 87"/>
                <a:gd name="T6" fmla="*/ 25 w 78"/>
                <a:gd name="T7" fmla="*/ 81 h 87"/>
                <a:gd name="T8" fmla="*/ 32 w 78"/>
                <a:gd name="T9" fmla="*/ 85 h 87"/>
                <a:gd name="T10" fmla="*/ 41 w 78"/>
                <a:gd name="T11" fmla="*/ 87 h 87"/>
                <a:gd name="T12" fmla="*/ 48 w 78"/>
                <a:gd name="T13" fmla="*/ 87 h 87"/>
                <a:gd name="T14" fmla="*/ 55 w 78"/>
                <a:gd name="T15" fmla="*/ 85 h 87"/>
                <a:gd name="T16" fmla="*/ 63 w 78"/>
                <a:gd name="T17" fmla="*/ 82 h 87"/>
                <a:gd name="T18" fmla="*/ 67 w 78"/>
                <a:gd name="T19" fmla="*/ 78 h 87"/>
                <a:gd name="T20" fmla="*/ 73 w 78"/>
                <a:gd name="T21" fmla="*/ 72 h 87"/>
                <a:gd name="T22" fmla="*/ 76 w 78"/>
                <a:gd name="T23" fmla="*/ 64 h 87"/>
                <a:gd name="T24" fmla="*/ 78 w 78"/>
                <a:gd name="T25" fmla="*/ 57 h 87"/>
                <a:gd name="T26" fmla="*/ 78 w 78"/>
                <a:gd name="T27" fmla="*/ 48 h 87"/>
                <a:gd name="T28" fmla="*/ 78 w 78"/>
                <a:gd name="T29" fmla="*/ 43 h 87"/>
                <a:gd name="T30" fmla="*/ 75 w 78"/>
                <a:gd name="T31" fmla="*/ 33 h 87"/>
                <a:gd name="T32" fmla="*/ 71 w 78"/>
                <a:gd name="T33" fmla="*/ 25 h 87"/>
                <a:gd name="T34" fmla="*/ 65 w 78"/>
                <a:gd name="T35" fmla="*/ 17 h 87"/>
                <a:gd name="T36" fmla="*/ 59 w 78"/>
                <a:gd name="T37" fmla="*/ 11 h 87"/>
                <a:gd name="T38" fmla="*/ 52 w 78"/>
                <a:gd name="T39" fmla="*/ 6 h 87"/>
                <a:gd name="T40" fmla="*/ 45 w 78"/>
                <a:gd name="T41" fmla="*/ 4 h 87"/>
                <a:gd name="T42" fmla="*/ 38 w 78"/>
                <a:gd name="T43" fmla="*/ 0 h 87"/>
                <a:gd name="T44" fmla="*/ 30 w 78"/>
                <a:gd name="T45" fmla="*/ 0 h 87"/>
                <a:gd name="T46" fmla="*/ 23 w 78"/>
                <a:gd name="T47" fmla="*/ 3 h 87"/>
                <a:gd name="T48" fmla="*/ 15 w 78"/>
                <a:gd name="T49" fmla="*/ 5 h 87"/>
                <a:gd name="T50" fmla="*/ 10 w 78"/>
                <a:gd name="T51" fmla="*/ 9 h 87"/>
                <a:gd name="T52" fmla="*/ 5 w 78"/>
                <a:gd name="T53" fmla="*/ 17 h 87"/>
                <a:gd name="T54" fmla="*/ 2 w 78"/>
                <a:gd name="T55" fmla="*/ 24 h 87"/>
                <a:gd name="T56" fmla="*/ 0 w 78"/>
                <a:gd name="T57" fmla="*/ 31 h 87"/>
                <a:gd name="T58" fmla="*/ 0 w 78"/>
                <a:gd name="T59" fmla="*/ 39 h 87"/>
                <a:gd name="T60" fmla="*/ 0 w 78"/>
                <a:gd name="T61" fmla="*/ 46 h 87"/>
                <a:gd name="T62" fmla="*/ 2 w 78"/>
                <a:gd name="T63" fmla="*/ 54 h 87"/>
                <a:gd name="T64" fmla="*/ 7 w 78"/>
                <a:gd name="T6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87">
                  <a:moveTo>
                    <a:pt x="7" y="62"/>
                  </a:moveTo>
                  <a:lnTo>
                    <a:pt x="12" y="70"/>
                  </a:lnTo>
                  <a:lnTo>
                    <a:pt x="18" y="75"/>
                  </a:lnTo>
                  <a:lnTo>
                    <a:pt x="25" y="81"/>
                  </a:lnTo>
                  <a:lnTo>
                    <a:pt x="32" y="85"/>
                  </a:lnTo>
                  <a:lnTo>
                    <a:pt x="41" y="87"/>
                  </a:lnTo>
                  <a:lnTo>
                    <a:pt x="48" y="87"/>
                  </a:lnTo>
                  <a:lnTo>
                    <a:pt x="55" y="85"/>
                  </a:lnTo>
                  <a:lnTo>
                    <a:pt x="63" y="82"/>
                  </a:lnTo>
                  <a:lnTo>
                    <a:pt x="67" y="78"/>
                  </a:lnTo>
                  <a:lnTo>
                    <a:pt x="73" y="72"/>
                  </a:lnTo>
                  <a:lnTo>
                    <a:pt x="76" y="64"/>
                  </a:lnTo>
                  <a:lnTo>
                    <a:pt x="78" y="57"/>
                  </a:lnTo>
                  <a:lnTo>
                    <a:pt x="78" y="48"/>
                  </a:lnTo>
                  <a:lnTo>
                    <a:pt x="78" y="43"/>
                  </a:lnTo>
                  <a:lnTo>
                    <a:pt x="75" y="33"/>
                  </a:lnTo>
                  <a:lnTo>
                    <a:pt x="71" y="25"/>
                  </a:lnTo>
                  <a:lnTo>
                    <a:pt x="65" y="17"/>
                  </a:lnTo>
                  <a:lnTo>
                    <a:pt x="59" y="11"/>
                  </a:lnTo>
                  <a:lnTo>
                    <a:pt x="52" y="6"/>
                  </a:lnTo>
                  <a:lnTo>
                    <a:pt x="45" y="4"/>
                  </a:lnTo>
                  <a:lnTo>
                    <a:pt x="38" y="0"/>
                  </a:lnTo>
                  <a:lnTo>
                    <a:pt x="30" y="0"/>
                  </a:lnTo>
                  <a:lnTo>
                    <a:pt x="23" y="3"/>
                  </a:lnTo>
                  <a:lnTo>
                    <a:pt x="15" y="5"/>
                  </a:lnTo>
                  <a:lnTo>
                    <a:pt x="10" y="9"/>
                  </a:lnTo>
                  <a:lnTo>
                    <a:pt x="5" y="17"/>
                  </a:lnTo>
                  <a:lnTo>
                    <a:pt x="2" y="24"/>
                  </a:lnTo>
                  <a:lnTo>
                    <a:pt x="0" y="31"/>
                  </a:lnTo>
                  <a:lnTo>
                    <a:pt x="0" y="39"/>
                  </a:lnTo>
                  <a:lnTo>
                    <a:pt x="0" y="46"/>
                  </a:lnTo>
                  <a:lnTo>
                    <a:pt x="2" y="54"/>
                  </a:lnTo>
                  <a:lnTo>
                    <a:pt x="7" y="62"/>
                  </a:lnTo>
                  <a:close/>
                </a:path>
              </a:pathLst>
            </a:custGeom>
            <a:solidFill>
              <a:srgbClr val="33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4" name="Freeform 2144">
              <a:extLst>
                <a:ext uri="{FF2B5EF4-FFF2-40B4-BE49-F238E27FC236}">
                  <a16:creationId xmlns:a16="http://schemas.microsoft.com/office/drawing/2014/main" id="{9B5D65A0-E9E8-5453-B14A-DE5B6E588395}"/>
                </a:ext>
              </a:extLst>
            </p:cNvPr>
            <p:cNvSpPr>
              <a:spLocks/>
            </p:cNvSpPr>
            <p:nvPr/>
          </p:nvSpPr>
          <p:spPr bwMode="auto">
            <a:xfrm>
              <a:off x="4010" y="2516"/>
              <a:ext cx="26" cy="29"/>
            </a:xfrm>
            <a:custGeom>
              <a:avLst/>
              <a:gdLst>
                <a:gd name="T0" fmla="*/ 7 w 78"/>
                <a:gd name="T1" fmla="*/ 62 h 87"/>
                <a:gd name="T2" fmla="*/ 12 w 78"/>
                <a:gd name="T3" fmla="*/ 70 h 87"/>
                <a:gd name="T4" fmla="*/ 18 w 78"/>
                <a:gd name="T5" fmla="*/ 75 h 87"/>
                <a:gd name="T6" fmla="*/ 25 w 78"/>
                <a:gd name="T7" fmla="*/ 81 h 87"/>
                <a:gd name="T8" fmla="*/ 32 w 78"/>
                <a:gd name="T9" fmla="*/ 85 h 87"/>
                <a:gd name="T10" fmla="*/ 41 w 78"/>
                <a:gd name="T11" fmla="*/ 87 h 87"/>
                <a:gd name="T12" fmla="*/ 48 w 78"/>
                <a:gd name="T13" fmla="*/ 87 h 87"/>
                <a:gd name="T14" fmla="*/ 55 w 78"/>
                <a:gd name="T15" fmla="*/ 85 h 87"/>
                <a:gd name="T16" fmla="*/ 63 w 78"/>
                <a:gd name="T17" fmla="*/ 82 h 87"/>
                <a:gd name="T18" fmla="*/ 67 w 78"/>
                <a:gd name="T19" fmla="*/ 78 h 87"/>
                <a:gd name="T20" fmla="*/ 73 w 78"/>
                <a:gd name="T21" fmla="*/ 72 h 87"/>
                <a:gd name="T22" fmla="*/ 76 w 78"/>
                <a:gd name="T23" fmla="*/ 64 h 87"/>
                <a:gd name="T24" fmla="*/ 78 w 78"/>
                <a:gd name="T25" fmla="*/ 57 h 87"/>
                <a:gd name="T26" fmla="*/ 78 w 78"/>
                <a:gd name="T27" fmla="*/ 48 h 87"/>
                <a:gd name="T28" fmla="*/ 78 w 78"/>
                <a:gd name="T29" fmla="*/ 43 h 87"/>
                <a:gd name="T30" fmla="*/ 75 w 78"/>
                <a:gd name="T31" fmla="*/ 33 h 87"/>
                <a:gd name="T32" fmla="*/ 71 w 78"/>
                <a:gd name="T33" fmla="*/ 25 h 87"/>
                <a:gd name="T34" fmla="*/ 65 w 78"/>
                <a:gd name="T35" fmla="*/ 17 h 87"/>
                <a:gd name="T36" fmla="*/ 59 w 78"/>
                <a:gd name="T37" fmla="*/ 11 h 87"/>
                <a:gd name="T38" fmla="*/ 52 w 78"/>
                <a:gd name="T39" fmla="*/ 6 h 87"/>
                <a:gd name="T40" fmla="*/ 45 w 78"/>
                <a:gd name="T41" fmla="*/ 4 h 87"/>
                <a:gd name="T42" fmla="*/ 38 w 78"/>
                <a:gd name="T43" fmla="*/ 0 h 87"/>
                <a:gd name="T44" fmla="*/ 30 w 78"/>
                <a:gd name="T45" fmla="*/ 0 h 87"/>
                <a:gd name="T46" fmla="*/ 23 w 78"/>
                <a:gd name="T47" fmla="*/ 3 h 87"/>
                <a:gd name="T48" fmla="*/ 15 w 78"/>
                <a:gd name="T49" fmla="*/ 5 h 87"/>
                <a:gd name="T50" fmla="*/ 10 w 78"/>
                <a:gd name="T51" fmla="*/ 9 h 87"/>
                <a:gd name="T52" fmla="*/ 5 w 78"/>
                <a:gd name="T53" fmla="*/ 17 h 87"/>
                <a:gd name="T54" fmla="*/ 2 w 78"/>
                <a:gd name="T55" fmla="*/ 24 h 87"/>
                <a:gd name="T56" fmla="*/ 0 w 78"/>
                <a:gd name="T57" fmla="*/ 31 h 87"/>
                <a:gd name="T58" fmla="*/ 0 w 78"/>
                <a:gd name="T59" fmla="*/ 39 h 87"/>
                <a:gd name="T60" fmla="*/ 0 w 78"/>
                <a:gd name="T61" fmla="*/ 46 h 87"/>
                <a:gd name="T62" fmla="*/ 2 w 78"/>
                <a:gd name="T63" fmla="*/ 54 h 87"/>
                <a:gd name="T64" fmla="*/ 7 w 78"/>
                <a:gd name="T6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87">
                  <a:moveTo>
                    <a:pt x="7" y="62"/>
                  </a:moveTo>
                  <a:lnTo>
                    <a:pt x="12" y="70"/>
                  </a:lnTo>
                  <a:lnTo>
                    <a:pt x="18" y="75"/>
                  </a:lnTo>
                  <a:lnTo>
                    <a:pt x="25" y="81"/>
                  </a:lnTo>
                  <a:lnTo>
                    <a:pt x="32" y="85"/>
                  </a:lnTo>
                  <a:lnTo>
                    <a:pt x="41" y="87"/>
                  </a:lnTo>
                  <a:lnTo>
                    <a:pt x="48" y="87"/>
                  </a:lnTo>
                  <a:lnTo>
                    <a:pt x="55" y="85"/>
                  </a:lnTo>
                  <a:lnTo>
                    <a:pt x="63" y="82"/>
                  </a:lnTo>
                  <a:lnTo>
                    <a:pt x="67" y="78"/>
                  </a:lnTo>
                  <a:lnTo>
                    <a:pt x="73" y="72"/>
                  </a:lnTo>
                  <a:lnTo>
                    <a:pt x="76" y="64"/>
                  </a:lnTo>
                  <a:lnTo>
                    <a:pt x="78" y="57"/>
                  </a:lnTo>
                  <a:lnTo>
                    <a:pt x="78" y="48"/>
                  </a:lnTo>
                  <a:lnTo>
                    <a:pt x="78" y="43"/>
                  </a:lnTo>
                  <a:lnTo>
                    <a:pt x="75" y="33"/>
                  </a:lnTo>
                  <a:lnTo>
                    <a:pt x="71" y="25"/>
                  </a:lnTo>
                  <a:lnTo>
                    <a:pt x="65" y="17"/>
                  </a:lnTo>
                  <a:lnTo>
                    <a:pt x="59" y="11"/>
                  </a:lnTo>
                  <a:lnTo>
                    <a:pt x="52" y="6"/>
                  </a:lnTo>
                  <a:lnTo>
                    <a:pt x="45" y="4"/>
                  </a:lnTo>
                  <a:lnTo>
                    <a:pt x="38" y="0"/>
                  </a:lnTo>
                  <a:lnTo>
                    <a:pt x="30" y="0"/>
                  </a:lnTo>
                  <a:lnTo>
                    <a:pt x="23" y="3"/>
                  </a:lnTo>
                  <a:lnTo>
                    <a:pt x="15" y="5"/>
                  </a:lnTo>
                  <a:lnTo>
                    <a:pt x="10" y="9"/>
                  </a:lnTo>
                  <a:lnTo>
                    <a:pt x="5" y="17"/>
                  </a:lnTo>
                  <a:lnTo>
                    <a:pt x="2" y="24"/>
                  </a:lnTo>
                  <a:lnTo>
                    <a:pt x="0" y="31"/>
                  </a:lnTo>
                  <a:lnTo>
                    <a:pt x="0" y="39"/>
                  </a:lnTo>
                  <a:lnTo>
                    <a:pt x="0" y="46"/>
                  </a:lnTo>
                  <a:lnTo>
                    <a:pt x="2" y="54"/>
                  </a:lnTo>
                  <a:lnTo>
                    <a:pt x="7" y="62"/>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05" name="Freeform 2145">
              <a:extLst>
                <a:ext uri="{FF2B5EF4-FFF2-40B4-BE49-F238E27FC236}">
                  <a16:creationId xmlns:a16="http://schemas.microsoft.com/office/drawing/2014/main" id="{D6476696-00A7-AB24-8DFC-F14A17DF190A}"/>
                </a:ext>
              </a:extLst>
            </p:cNvPr>
            <p:cNvSpPr>
              <a:spLocks/>
            </p:cNvSpPr>
            <p:nvPr/>
          </p:nvSpPr>
          <p:spPr bwMode="auto">
            <a:xfrm>
              <a:off x="4025" y="2588"/>
              <a:ext cx="12" cy="10"/>
            </a:xfrm>
            <a:custGeom>
              <a:avLst/>
              <a:gdLst>
                <a:gd name="T0" fmla="*/ 1 w 36"/>
                <a:gd name="T1" fmla="*/ 24 h 30"/>
                <a:gd name="T2" fmla="*/ 6 w 36"/>
                <a:gd name="T3" fmla="*/ 29 h 30"/>
                <a:gd name="T4" fmla="*/ 12 w 36"/>
                <a:gd name="T5" fmla="*/ 30 h 30"/>
                <a:gd name="T6" fmla="*/ 19 w 36"/>
                <a:gd name="T7" fmla="*/ 30 h 30"/>
                <a:gd name="T8" fmla="*/ 26 w 36"/>
                <a:gd name="T9" fmla="*/ 27 h 30"/>
                <a:gd name="T10" fmla="*/ 32 w 36"/>
                <a:gd name="T11" fmla="*/ 23 h 30"/>
                <a:gd name="T12" fmla="*/ 34 w 36"/>
                <a:gd name="T13" fmla="*/ 17 h 30"/>
                <a:gd name="T14" fmla="*/ 36 w 36"/>
                <a:gd name="T15" fmla="*/ 11 h 30"/>
                <a:gd name="T16" fmla="*/ 33 w 36"/>
                <a:gd name="T17" fmla="*/ 7 h 30"/>
                <a:gd name="T18" fmla="*/ 29 w 36"/>
                <a:gd name="T19" fmla="*/ 2 h 30"/>
                <a:gd name="T20" fmla="*/ 22 w 36"/>
                <a:gd name="T21" fmla="*/ 0 h 30"/>
                <a:gd name="T22" fmla="*/ 18 w 36"/>
                <a:gd name="T23" fmla="*/ 0 h 30"/>
                <a:gd name="T24" fmla="*/ 11 w 36"/>
                <a:gd name="T25" fmla="*/ 3 h 30"/>
                <a:gd name="T26" fmla="*/ 5 w 36"/>
                <a:gd name="T27" fmla="*/ 7 h 30"/>
                <a:gd name="T28" fmla="*/ 0 w 36"/>
                <a:gd name="T29" fmla="*/ 13 h 30"/>
                <a:gd name="T30" fmla="*/ 0 w 36"/>
                <a:gd name="T31" fmla="*/ 18 h 30"/>
                <a:gd name="T32" fmla="*/ 1 w 36"/>
                <a:gd name="T33"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0">
                  <a:moveTo>
                    <a:pt x="1" y="24"/>
                  </a:moveTo>
                  <a:lnTo>
                    <a:pt x="6" y="29"/>
                  </a:lnTo>
                  <a:lnTo>
                    <a:pt x="12" y="30"/>
                  </a:lnTo>
                  <a:lnTo>
                    <a:pt x="19" y="30"/>
                  </a:lnTo>
                  <a:lnTo>
                    <a:pt x="26" y="27"/>
                  </a:lnTo>
                  <a:lnTo>
                    <a:pt x="32" y="23"/>
                  </a:lnTo>
                  <a:lnTo>
                    <a:pt x="34" y="17"/>
                  </a:lnTo>
                  <a:lnTo>
                    <a:pt x="36" y="11"/>
                  </a:lnTo>
                  <a:lnTo>
                    <a:pt x="33" y="7"/>
                  </a:lnTo>
                  <a:lnTo>
                    <a:pt x="29" y="2"/>
                  </a:lnTo>
                  <a:lnTo>
                    <a:pt x="22" y="0"/>
                  </a:lnTo>
                  <a:lnTo>
                    <a:pt x="18" y="0"/>
                  </a:lnTo>
                  <a:lnTo>
                    <a:pt x="11" y="3"/>
                  </a:lnTo>
                  <a:lnTo>
                    <a:pt x="5" y="7"/>
                  </a:lnTo>
                  <a:lnTo>
                    <a:pt x="0" y="13"/>
                  </a:lnTo>
                  <a:lnTo>
                    <a:pt x="0" y="18"/>
                  </a:lnTo>
                  <a:lnTo>
                    <a:pt x="1" y="24"/>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6" name="Freeform 2146">
              <a:extLst>
                <a:ext uri="{FF2B5EF4-FFF2-40B4-BE49-F238E27FC236}">
                  <a16:creationId xmlns:a16="http://schemas.microsoft.com/office/drawing/2014/main" id="{00FB8152-F825-4C15-9452-10C053751F1A}"/>
                </a:ext>
              </a:extLst>
            </p:cNvPr>
            <p:cNvSpPr>
              <a:spLocks/>
            </p:cNvSpPr>
            <p:nvPr/>
          </p:nvSpPr>
          <p:spPr bwMode="auto">
            <a:xfrm>
              <a:off x="4025" y="2588"/>
              <a:ext cx="12" cy="10"/>
            </a:xfrm>
            <a:custGeom>
              <a:avLst/>
              <a:gdLst>
                <a:gd name="T0" fmla="*/ 1 w 36"/>
                <a:gd name="T1" fmla="*/ 24 h 30"/>
                <a:gd name="T2" fmla="*/ 6 w 36"/>
                <a:gd name="T3" fmla="*/ 29 h 30"/>
                <a:gd name="T4" fmla="*/ 12 w 36"/>
                <a:gd name="T5" fmla="*/ 30 h 30"/>
                <a:gd name="T6" fmla="*/ 19 w 36"/>
                <a:gd name="T7" fmla="*/ 30 h 30"/>
                <a:gd name="T8" fmla="*/ 26 w 36"/>
                <a:gd name="T9" fmla="*/ 27 h 30"/>
                <a:gd name="T10" fmla="*/ 32 w 36"/>
                <a:gd name="T11" fmla="*/ 23 h 30"/>
                <a:gd name="T12" fmla="*/ 34 w 36"/>
                <a:gd name="T13" fmla="*/ 17 h 30"/>
                <a:gd name="T14" fmla="*/ 36 w 36"/>
                <a:gd name="T15" fmla="*/ 11 h 30"/>
                <a:gd name="T16" fmla="*/ 33 w 36"/>
                <a:gd name="T17" fmla="*/ 7 h 30"/>
                <a:gd name="T18" fmla="*/ 29 w 36"/>
                <a:gd name="T19" fmla="*/ 2 h 30"/>
                <a:gd name="T20" fmla="*/ 22 w 36"/>
                <a:gd name="T21" fmla="*/ 0 h 30"/>
                <a:gd name="T22" fmla="*/ 18 w 36"/>
                <a:gd name="T23" fmla="*/ 0 h 30"/>
                <a:gd name="T24" fmla="*/ 11 w 36"/>
                <a:gd name="T25" fmla="*/ 3 h 30"/>
                <a:gd name="T26" fmla="*/ 5 w 36"/>
                <a:gd name="T27" fmla="*/ 7 h 30"/>
                <a:gd name="T28" fmla="*/ 0 w 36"/>
                <a:gd name="T29" fmla="*/ 13 h 30"/>
                <a:gd name="T30" fmla="*/ 0 w 36"/>
                <a:gd name="T31" fmla="*/ 18 h 30"/>
                <a:gd name="T32" fmla="*/ 1 w 36"/>
                <a:gd name="T33"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30">
                  <a:moveTo>
                    <a:pt x="1" y="24"/>
                  </a:moveTo>
                  <a:lnTo>
                    <a:pt x="6" y="29"/>
                  </a:lnTo>
                  <a:lnTo>
                    <a:pt x="12" y="30"/>
                  </a:lnTo>
                  <a:lnTo>
                    <a:pt x="19" y="30"/>
                  </a:lnTo>
                  <a:lnTo>
                    <a:pt x="26" y="27"/>
                  </a:lnTo>
                  <a:lnTo>
                    <a:pt x="32" y="23"/>
                  </a:lnTo>
                  <a:lnTo>
                    <a:pt x="34" y="17"/>
                  </a:lnTo>
                  <a:lnTo>
                    <a:pt x="36" y="11"/>
                  </a:lnTo>
                  <a:lnTo>
                    <a:pt x="33" y="7"/>
                  </a:lnTo>
                  <a:lnTo>
                    <a:pt x="29" y="2"/>
                  </a:lnTo>
                  <a:lnTo>
                    <a:pt x="22" y="0"/>
                  </a:lnTo>
                  <a:lnTo>
                    <a:pt x="18" y="0"/>
                  </a:lnTo>
                  <a:lnTo>
                    <a:pt x="11" y="3"/>
                  </a:lnTo>
                  <a:lnTo>
                    <a:pt x="5" y="7"/>
                  </a:lnTo>
                  <a:lnTo>
                    <a:pt x="0" y="13"/>
                  </a:lnTo>
                  <a:lnTo>
                    <a:pt x="0" y="18"/>
                  </a:lnTo>
                  <a:lnTo>
                    <a:pt x="1" y="24"/>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07" name="Freeform 2147">
              <a:extLst>
                <a:ext uri="{FF2B5EF4-FFF2-40B4-BE49-F238E27FC236}">
                  <a16:creationId xmlns:a16="http://schemas.microsoft.com/office/drawing/2014/main" id="{3AA05F4D-3B93-EFA7-C867-8C93E8D80D57}"/>
                </a:ext>
              </a:extLst>
            </p:cNvPr>
            <p:cNvSpPr>
              <a:spLocks/>
            </p:cNvSpPr>
            <p:nvPr/>
          </p:nvSpPr>
          <p:spPr bwMode="auto">
            <a:xfrm>
              <a:off x="4011" y="2490"/>
              <a:ext cx="11" cy="11"/>
            </a:xfrm>
            <a:custGeom>
              <a:avLst/>
              <a:gdLst>
                <a:gd name="T0" fmla="*/ 1 w 35"/>
                <a:gd name="T1" fmla="*/ 25 h 31"/>
                <a:gd name="T2" fmla="*/ 6 w 35"/>
                <a:gd name="T3" fmla="*/ 29 h 31"/>
                <a:gd name="T4" fmla="*/ 10 w 35"/>
                <a:gd name="T5" fmla="*/ 31 h 31"/>
                <a:gd name="T6" fmla="*/ 17 w 35"/>
                <a:gd name="T7" fmla="*/ 31 h 31"/>
                <a:gd name="T8" fmla="*/ 25 w 35"/>
                <a:gd name="T9" fmla="*/ 28 h 31"/>
                <a:gd name="T10" fmla="*/ 30 w 35"/>
                <a:gd name="T11" fmla="*/ 24 h 31"/>
                <a:gd name="T12" fmla="*/ 34 w 35"/>
                <a:gd name="T13" fmla="*/ 17 h 31"/>
                <a:gd name="T14" fmla="*/ 35 w 35"/>
                <a:gd name="T15" fmla="*/ 11 h 31"/>
                <a:gd name="T16" fmla="*/ 34 w 35"/>
                <a:gd name="T17" fmla="*/ 6 h 31"/>
                <a:gd name="T18" fmla="*/ 29 w 35"/>
                <a:gd name="T19" fmla="*/ 1 h 31"/>
                <a:gd name="T20" fmla="*/ 23 w 35"/>
                <a:gd name="T21" fmla="*/ 0 h 31"/>
                <a:gd name="T22" fmla="*/ 16 w 35"/>
                <a:gd name="T23" fmla="*/ 0 h 31"/>
                <a:gd name="T24" fmla="*/ 9 w 35"/>
                <a:gd name="T25" fmla="*/ 3 h 31"/>
                <a:gd name="T26" fmla="*/ 3 w 35"/>
                <a:gd name="T27" fmla="*/ 7 h 31"/>
                <a:gd name="T28" fmla="*/ 0 w 35"/>
                <a:gd name="T29" fmla="*/ 13 h 31"/>
                <a:gd name="T30" fmla="*/ 0 w 35"/>
                <a:gd name="T31" fmla="*/ 20 h 31"/>
                <a:gd name="T32" fmla="*/ 1 w 35"/>
                <a:gd name="T33"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1">
                  <a:moveTo>
                    <a:pt x="1" y="25"/>
                  </a:moveTo>
                  <a:lnTo>
                    <a:pt x="6" y="29"/>
                  </a:lnTo>
                  <a:lnTo>
                    <a:pt x="10" y="31"/>
                  </a:lnTo>
                  <a:lnTo>
                    <a:pt x="17" y="31"/>
                  </a:lnTo>
                  <a:lnTo>
                    <a:pt x="25" y="28"/>
                  </a:lnTo>
                  <a:lnTo>
                    <a:pt x="30" y="24"/>
                  </a:lnTo>
                  <a:lnTo>
                    <a:pt x="34" y="17"/>
                  </a:lnTo>
                  <a:lnTo>
                    <a:pt x="35" y="11"/>
                  </a:lnTo>
                  <a:lnTo>
                    <a:pt x="34" y="6"/>
                  </a:lnTo>
                  <a:lnTo>
                    <a:pt x="29" y="1"/>
                  </a:lnTo>
                  <a:lnTo>
                    <a:pt x="23" y="0"/>
                  </a:lnTo>
                  <a:lnTo>
                    <a:pt x="16" y="0"/>
                  </a:lnTo>
                  <a:lnTo>
                    <a:pt x="9" y="3"/>
                  </a:lnTo>
                  <a:lnTo>
                    <a:pt x="3" y="7"/>
                  </a:lnTo>
                  <a:lnTo>
                    <a:pt x="0" y="13"/>
                  </a:lnTo>
                  <a:lnTo>
                    <a:pt x="0" y="20"/>
                  </a:lnTo>
                  <a:lnTo>
                    <a:pt x="1" y="25"/>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08" name="Freeform 2148">
              <a:extLst>
                <a:ext uri="{FF2B5EF4-FFF2-40B4-BE49-F238E27FC236}">
                  <a16:creationId xmlns:a16="http://schemas.microsoft.com/office/drawing/2014/main" id="{9950B566-F5DF-E1D6-C770-B58AF67736AC}"/>
                </a:ext>
              </a:extLst>
            </p:cNvPr>
            <p:cNvSpPr>
              <a:spLocks/>
            </p:cNvSpPr>
            <p:nvPr/>
          </p:nvSpPr>
          <p:spPr bwMode="auto">
            <a:xfrm>
              <a:off x="4011" y="2490"/>
              <a:ext cx="11" cy="11"/>
            </a:xfrm>
            <a:custGeom>
              <a:avLst/>
              <a:gdLst>
                <a:gd name="T0" fmla="*/ 1 w 35"/>
                <a:gd name="T1" fmla="*/ 25 h 31"/>
                <a:gd name="T2" fmla="*/ 6 w 35"/>
                <a:gd name="T3" fmla="*/ 29 h 31"/>
                <a:gd name="T4" fmla="*/ 10 w 35"/>
                <a:gd name="T5" fmla="*/ 31 h 31"/>
                <a:gd name="T6" fmla="*/ 17 w 35"/>
                <a:gd name="T7" fmla="*/ 31 h 31"/>
                <a:gd name="T8" fmla="*/ 25 w 35"/>
                <a:gd name="T9" fmla="*/ 28 h 31"/>
                <a:gd name="T10" fmla="*/ 30 w 35"/>
                <a:gd name="T11" fmla="*/ 24 h 31"/>
                <a:gd name="T12" fmla="*/ 34 w 35"/>
                <a:gd name="T13" fmla="*/ 17 h 31"/>
                <a:gd name="T14" fmla="*/ 35 w 35"/>
                <a:gd name="T15" fmla="*/ 11 h 31"/>
                <a:gd name="T16" fmla="*/ 34 w 35"/>
                <a:gd name="T17" fmla="*/ 6 h 31"/>
                <a:gd name="T18" fmla="*/ 29 w 35"/>
                <a:gd name="T19" fmla="*/ 1 h 31"/>
                <a:gd name="T20" fmla="*/ 23 w 35"/>
                <a:gd name="T21" fmla="*/ 0 h 31"/>
                <a:gd name="T22" fmla="*/ 16 w 35"/>
                <a:gd name="T23" fmla="*/ 0 h 31"/>
                <a:gd name="T24" fmla="*/ 9 w 35"/>
                <a:gd name="T25" fmla="*/ 3 h 31"/>
                <a:gd name="T26" fmla="*/ 3 w 35"/>
                <a:gd name="T27" fmla="*/ 7 h 31"/>
                <a:gd name="T28" fmla="*/ 0 w 35"/>
                <a:gd name="T29" fmla="*/ 13 h 31"/>
                <a:gd name="T30" fmla="*/ 0 w 35"/>
                <a:gd name="T31" fmla="*/ 20 h 31"/>
                <a:gd name="T32" fmla="*/ 1 w 35"/>
                <a:gd name="T33"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1">
                  <a:moveTo>
                    <a:pt x="1" y="25"/>
                  </a:moveTo>
                  <a:lnTo>
                    <a:pt x="6" y="29"/>
                  </a:lnTo>
                  <a:lnTo>
                    <a:pt x="10" y="31"/>
                  </a:lnTo>
                  <a:lnTo>
                    <a:pt x="17" y="31"/>
                  </a:lnTo>
                  <a:lnTo>
                    <a:pt x="25" y="28"/>
                  </a:lnTo>
                  <a:lnTo>
                    <a:pt x="30" y="24"/>
                  </a:lnTo>
                  <a:lnTo>
                    <a:pt x="34" y="17"/>
                  </a:lnTo>
                  <a:lnTo>
                    <a:pt x="35" y="11"/>
                  </a:lnTo>
                  <a:lnTo>
                    <a:pt x="34" y="6"/>
                  </a:lnTo>
                  <a:lnTo>
                    <a:pt x="29" y="1"/>
                  </a:lnTo>
                  <a:lnTo>
                    <a:pt x="23" y="0"/>
                  </a:lnTo>
                  <a:lnTo>
                    <a:pt x="16" y="0"/>
                  </a:lnTo>
                  <a:lnTo>
                    <a:pt x="9" y="3"/>
                  </a:lnTo>
                  <a:lnTo>
                    <a:pt x="3" y="7"/>
                  </a:lnTo>
                  <a:lnTo>
                    <a:pt x="0" y="13"/>
                  </a:lnTo>
                  <a:lnTo>
                    <a:pt x="0" y="20"/>
                  </a:lnTo>
                  <a:lnTo>
                    <a:pt x="1" y="25"/>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09" name="Freeform 2149">
              <a:extLst>
                <a:ext uri="{FF2B5EF4-FFF2-40B4-BE49-F238E27FC236}">
                  <a16:creationId xmlns:a16="http://schemas.microsoft.com/office/drawing/2014/main" id="{5C38D682-57CC-AEB9-49EB-5F102100906E}"/>
                </a:ext>
              </a:extLst>
            </p:cNvPr>
            <p:cNvSpPr>
              <a:spLocks/>
            </p:cNvSpPr>
            <p:nvPr/>
          </p:nvSpPr>
          <p:spPr bwMode="auto">
            <a:xfrm>
              <a:off x="4007" y="2600"/>
              <a:ext cx="9" cy="7"/>
            </a:xfrm>
            <a:custGeom>
              <a:avLst/>
              <a:gdLst>
                <a:gd name="T0" fmla="*/ 3 w 26"/>
                <a:gd name="T1" fmla="*/ 19 h 22"/>
                <a:gd name="T2" fmla="*/ 5 w 26"/>
                <a:gd name="T3" fmla="*/ 21 h 22"/>
                <a:gd name="T4" fmla="*/ 8 w 26"/>
                <a:gd name="T5" fmla="*/ 22 h 22"/>
                <a:gd name="T6" fmla="*/ 13 w 26"/>
                <a:gd name="T7" fmla="*/ 22 h 22"/>
                <a:gd name="T8" fmla="*/ 18 w 26"/>
                <a:gd name="T9" fmla="*/ 21 h 22"/>
                <a:gd name="T10" fmla="*/ 22 w 26"/>
                <a:gd name="T11" fmla="*/ 16 h 22"/>
                <a:gd name="T12" fmla="*/ 25 w 26"/>
                <a:gd name="T13" fmla="*/ 12 h 22"/>
                <a:gd name="T14" fmla="*/ 26 w 26"/>
                <a:gd name="T15" fmla="*/ 9 h 22"/>
                <a:gd name="T16" fmla="*/ 25 w 26"/>
                <a:gd name="T17" fmla="*/ 6 h 22"/>
                <a:gd name="T18" fmla="*/ 20 w 26"/>
                <a:gd name="T19" fmla="*/ 2 h 22"/>
                <a:gd name="T20" fmla="*/ 15 w 26"/>
                <a:gd name="T21" fmla="*/ 0 h 22"/>
                <a:gd name="T22" fmla="*/ 12 w 26"/>
                <a:gd name="T23" fmla="*/ 0 h 22"/>
                <a:gd name="T24" fmla="*/ 7 w 26"/>
                <a:gd name="T25" fmla="*/ 2 h 22"/>
                <a:gd name="T26" fmla="*/ 4 w 26"/>
                <a:gd name="T27" fmla="*/ 7 h 22"/>
                <a:gd name="T28" fmla="*/ 0 w 26"/>
                <a:gd name="T29" fmla="*/ 9 h 22"/>
                <a:gd name="T30" fmla="*/ 0 w 26"/>
                <a:gd name="T31" fmla="*/ 14 h 22"/>
                <a:gd name="T32" fmla="*/ 3 w 26"/>
                <a:gd name="T3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2">
                  <a:moveTo>
                    <a:pt x="3" y="19"/>
                  </a:moveTo>
                  <a:lnTo>
                    <a:pt x="5" y="21"/>
                  </a:lnTo>
                  <a:lnTo>
                    <a:pt x="8" y="22"/>
                  </a:lnTo>
                  <a:lnTo>
                    <a:pt x="13" y="22"/>
                  </a:lnTo>
                  <a:lnTo>
                    <a:pt x="18" y="21"/>
                  </a:lnTo>
                  <a:lnTo>
                    <a:pt x="22" y="16"/>
                  </a:lnTo>
                  <a:lnTo>
                    <a:pt x="25" y="12"/>
                  </a:lnTo>
                  <a:lnTo>
                    <a:pt x="26" y="9"/>
                  </a:lnTo>
                  <a:lnTo>
                    <a:pt x="25" y="6"/>
                  </a:lnTo>
                  <a:lnTo>
                    <a:pt x="20" y="2"/>
                  </a:lnTo>
                  <a:lnTo>
                    <a:pt x="15" y="0"/>
                  </a:lnTo>
                  <a:lnTo>
                    <a:pt x="12" y="0"/>
                  </a:lnTo>
                  <a:lnTo>
                    <a:pt x="7" y="2"/>
                  </a:lnTo>
                  <a:lnTo>
                    <a:pt x="4" y="7"/>
                  </a:lnTo>
                  <a:lnTo>
                    <a:pt x="0" y="9"/>
                  </a:lnTo>
                  <a:lnTo>
                    <a:pt x="0" y="14"/>
                  </a:lnTo>
                  <a:lnTo>
                    <a:pt x="3" y="19"/>
                  </a:lnTo>
                  <a:close/>
                </a:path>
              </a:pathLst>
            </a:custGeom>
            <a:solidFill>
              <a:srgbClr val="4C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710" name="Freeform 2150">
              <a:extLst>
                <a:ext uri="{FF2B5EF4-FFF2-40B4-BE49-F238E27FC236}">
                  <a16:creationId xmlns:a16="http://schemas.microsoft.com/office/drawing/2014/main" id="{88F32AA9-7DC9-7383-6C6D-F0CBA52F99E4}"/>
                </a:ext>
              </a:extLst>
            </p:cNvPr>
            <p:cNvSpPr>
              <a:spLocks/>
            </p:cNvSpPr>
            <p:nvPr/>
          </p:nvSpPr>
          <p:spPr bwMode="auto">
            <a:xfrm>
              <a:off x="4007" y="2600"/>
              <a:ext cx="9" cy="7"/>
            </a:xfrm>
            <a:custGeom>
              <a:avLst/>
              <a:gdLst>
                <a:gd name="T0" fmla="*/ 3 w 26"/>
                <a:gd name="T1" fmla="*/ 19 h 22"/>
                <a:gd name="T2" fmla="*/ 5 w 26"/>
                <a:gd name="T3" fmla="*/ 21 h 22"/>
                <a:gd name="T4" fmla="*/ 8 w 26"/>
                <a:gd name="T5" fmla="*/ 22 h 22"/>
                <a:gd name="T6" fmla="*/ 13 w 26"/>
                <a:gd name="T7" fmla="*/ 22 h 22"/>
                <a:gd name="T8" fmla="*/ 18 w 26"/>
                <a:gd name="T9" fmla="*/ 21 h 22"/>
                <a:gd name="T10" fmla="*/ 22 w 26"/>
                <a:gd name="T11" fmla="*/ 16 h 22"/>
                <a:gd name="T12" fmla="*/ 25 w 26"/>
                <a:gd name="T13" fmla="*/ 12 h 22"/>
                <a:gd name="T14" fmla="*/ 26 w 26"/>
                <a:gd name="T15" fmla="*/ 9 h 22"/>
                <a:gd name="T16" fmla="*/ 25 w 26"/>
                <a:gd name="T17" fmla="*/ 6 h 22"/>
                <a:gd name="T18" fmla="*/ 20 w 26"/>
                <a:gd name="T19" fmla="*/ 2 h 22"/>
                <a:gd name="T20" fmla="*/ 15 w 26"/>
                <a:gd name="T21" fmla="*/ 0 h 22"/>
                <a:gd name="T22" fmla="*/ 12 w 26"/>
                <a:gd name="T23" fmla="*/ 0 h 22"/>
                <a:gd name="T24" fmla="*/ 7 w 26"/>
                <a:gd name="T25" fmla="*/ 2 h 22"/>
                <a:gd name="T26" fmla="*/ 4 w 26"/>
                <a:gd name="T27" fmla="*/ 7 h 22"/>
                <a:gd name="T28" fmla="*/ 0 w 26"/>
                <a:gd name="T29" fmla="*/ 9 h 22"/>
                <a:gd name="T30" fmla="*/ 0 w 26"/>
                <a:gd name="T31" fmla="*/ 14 h 22"/>
                <a:gd name="T32" fmla="*/ 3 w 26"/>
                <a:gd name="T33"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2">
                  <a:moveTo>
                    <a:pt x="3" y="19"/>
                  </a:moveTo>
                  <a:lnTo>
                    <a:pt x="5" y="21"/>
                  </a:lnTo>
                  <a:lnTo>
                    <a:pt x="8" y="22"/>
                  </a:lnTo>
                  <a:lnTo>
                    <a:pt x="13" y="22"/>
                  </a:lnTo>
                  <a:lnTo>
                    <a:pt x="18" y="21"/>
                  </a:lnTo>
                  <a:lnTo>
                    <a:pt x="22" y="16"/>
                  </a:lnTo>
                  <a:lnTo>
                    <a:pt x="25" y="12"/>
                  </a:lnTo>
                  <a:lnTo>
                    <a:pt x="26" y="9"/>
                  </a:lnTo>
                  <a:lnTo>
                    <a:pt x="25" y="6"/>
                  </a:lnTo>
                  <a:lnTo>
                    <a:pt x="20" y="2"/>
                  </a:lnTo>
                  <a:lnTo>
                    <a:pt x="15" y="0"/>
                  </a:lnTo>
                  <a:lnTo>
                    <a:pt x="12" y="0"/>
                  </a:lnTo>
                  <a:lnTo>
                    <a:pt x="7" y="2"/>
                  </a:lnTo>
                  <a:lnTo>
                    <a:pt x="4" y="7"/>
                  </a:lnTo>
                  <a:lnTo>
                    <a:pt x="0" y="9"/>
                  </a:lnTo>
                  <a:lnTo>
                    <a:pt x="0" y="14"/>
                  </a:lnTo>
                  <a:lnTo>
                    <a:pt x="3" y="19"/>
                  </a:lnTo>
                </a:path>
              </a:pathLst>
            </a:custGeom>
            <a:noFill/>
            <a:ln w="15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a:extLst>
              <a:ext uri="{FF2B5EF4-FFF2-40B4-BE49-F238E27FC236}">
                <a16:creationId xmlns:a16="http://schemas.microsoft.com/office/drawing/2014/main" id="{37687EE0-9011-359E-6D01-9E7853F3573A}"/>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pic>
        <p:nvPicPr>
          <p:cNvPr id="108549" name="Picture 5">
            <a:extLst>
              <a:ext uri="{FF2B5EF4-FFF2-40B4-BE49-F238E27FC236}">
                <a16:creationId xmlns:a16="http://schemas.microsoft.com/office/drawing/2014/main" id="{6E7BD104-7E38-4F7E-9897-81880F59A2C9}"/>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143000" y="1563688"/>
            <a:ext cx="7162800" cy="4810125"/>
          </a:xfrm>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a:extLst>
              <a:ext uri="{FF2B5EF4-FFF2-40B4-BE49-F238E27FC236}">
                <a16:creationId xmlns:a16="http://schemas.microsoft.com/office/drawing/2014/main" id="{741A8E28-2E1A-F952-465F-2E2A9738357B}"/>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Proceso de Aterosclerosis:</a:t>
            </a:r>
            <a:r>
              <a:rPr lang="es-PR" altLang="en-US" sz="2500" b="1" i="1">
                <a:effectLst>
                  <a:outerShdw blurRad="38100" dist="38100" dir="2700000" algn="tl">
                    <a:srgbClr val="C0C0C0"/>
                  </a:outerShdw>
                </a:effectLst>
                <a:latin typeface="Verdana" panose="020B0604030504040204" pitchFamily="34" charset="0"/>
              </a:rPr>
              <a:t> </a:t>
            </a:r>
            <a:r>
              <a:rPr lang="es-PR" altLang="en-US" sz="2700" b="1" i="1">
                <a:effectLst>
                  <a:outerShdw blurRad="38100" dist="38100" dir="2700000" algn="tl">
                    <a:srgbClr val="C0C0C0"/>
                  </a:outerShdw>
                </a:effectLst>
                <a:latin typeface="Times New Roman" panose="02020603050405020304" pitchFamily="18" charset="0"/>
              </a:rPr>
              <a:t>Paredes Arteriales</a:t>
            </a:r>
            <a:r>
              <a:rPr lang="es-PR" altLang="en-US" sz="2500" b="1" i="1">
                <a:effectLst>
                  <a:outerShdw blurRad="38100" dist="38100" dir="2700000" algn="tl">
                    <a:srgbClr val="C0C0C0"/>
                  </a:outerShdw>
                </a:effectLst>
                <a:latin typeface="Verdana" panose="020B0604030504040204" pitchFamily="34" charset="0"/>
              </a:rPr>
              <a:t> -</a:t>
            </a:r>
          </a:p>
        </p:txBody>
      </p:sp>
      <p:sp>
        <p:nvSpPr>
          <p:cNvPr id="124932" name="AutoShape 4">
            <a:extLst>
              <a:ext uri="{FF2B5EF4-FFF2-40B4-BE49-F238E27FC236}">
                <a16:creationId xmlns:a16="http://schemas.microsoft.com/office/drawing/2014/main" id="{1D100E34-AB6F-48B3-AE6A-ECF4437B11AB}"/>
              </a:ext>
            </a:extLst>
          </p:cNvPr>
          <p:cNvSpPr>
            <a:spLocks noChangeAspect="1" noChangeArrowheads="1" noTextEdit="1"/>
          </p:cNvSpPr>
          <p:nvPr/>
        </p:nvSpPr>
        <p:spPr bwMode="auto">
          <a:xfrm>
            <a:off x="1143000" y="1644650"/>
            <a:ext cx="7162800" cy="481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pic>
        <p:nvPicPr>
          <p:cNvPr id="124950" name="Picture 22">
            <a:extLst>
              <a:ext uri="{FF2B5EF4-FFF2-40B4-BE49-F238E27FC236}">
                <a16:creationId xmlns:a16="http://schemas.microsoft.com/office/drawing/2014/main" id="{53889D7D-A057-155A-1ED9-FBF25DE3C7B0}"/>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695450" y="1520825"/>
            <a:ext cx="6076950" cy="50530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a:extLst>
              <a:ext uri="{FF2B5EF4-FFF2-40B4-BE49-F238E27FC236}">
                <a16:creationId xmlns:a16="http://schemas.microsoft.com/office/drawing/2014/main" id="{E0F966A8-197D-F0A0-CCED-C7138C6FD9D4}"/>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128004" name="Rectangle 4">
            <a:extLst>
              <a:ext uri="{FF2B5EF4-FFF2-40B4-BE49-F238E27FC236}">
                <a16:creationId xmlns:a16="http://schemas.microsoft.com/office/drawing/2014/main" id="{9BAC0EDD-2377-6401-67A1-CF6E2AF82BAB}"/>
              </a:ext>
            </a:extLst>
          </p:cNvPr>
          <p:cNvSpPr>
            <a:spLocks noChangeArrowheads="1"/>
          </p:cNvSpPr>
          <p:nvPr/>
        </p:nvSpPr>
        <p:spPr bwMode="auto">
          <a:xfrm>
            <a:off x="1270000" y="6035675"/>
            <a:ext cx="420052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Times New Roman" panose="02020603050405020304" pitchFamily="18" charset="0"/>
              </a:rPr>
              <a:t>Proceso de Aterosclerosis: </a:t>
            </a:r>
            <a:endParaRPr lang="es-PR" altLang="en-US"/>
          </a:p>
        </p:txBody>
      </p:sp>
      <p:sp>
        <p:nvSpPr>
          <p:cNvPr id="128005" name="Rectangle 5">
            <a:extLst>
              <a:ext uri="{FF2B5EF4-FFF2-40B4-BE49-F238E27FC236}">
                <a16:creationId xmlns:a16="http://schemas.microsoft.com/office/drawing/2014/main" id="{B38BAF29-AC68-9A7C-3492-534B3AAA9FD8}"/>
              </a:ext>
            </a:extLst>
          </p:cNvPr>
          <p:cNvSpPr>
            <a:spLocks noChangeArrowheads="1"/>
          </p:cNvSpPr>
          <p:nvPr/>
        </p:nvSpPr>
        <p:spPr bwMode="auto">
          <a:xfrm>
            <a:off x="5421313" y="6035675"/>
            <a:ext cx="2789237"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i="1">
                <a:solidFill>
                  <a:srgbClr val="000000"/>
                </a:solidFill>
                <a:latin typeface="Times New Roman" panose="02020603050405020304" pitchFamily="18" charset="0"/>
              </a:rPr>
              <a:t>Paredes Arteriales</a:t>
            </a:r>
            <a:endParaRPr lang="es-PR" altLang="en-US"/>
          </a:p>
        </p:txBody>
      </p:sp>
      <p:grpSp>
        <p:nvGrpSpPr>
          <p:cNvPr id="128007" name="Group 7">
            <a:extLst>
              <a:ext uri="{FF2B5EF4-FFF2-40B4-BE49-F238E27FC236}">
                <a16:creationId xmlns:a16="http://schemas.microsoft.com/office/drawing/2014/main" id="{5882E5EB-4394-ADE1-66C3-7EC34AB9D9D2}"/>
              </a:ext>
            </a:extLst>
          </p:cNvPr>
          <p:cNvGrpSpPr>
            <a:grpSpLocks/>
          </p:cNvGrpSpPr>
          <p:nvPr/>
        </p:nvGrpSpPr>
        <p:grpSpPr bwMode="auto">
          <a:xfrm>
            <a:off x="1143000" y="1528763"/>
            <a:ext cx="7239000" cy="4495800"/>
            <a:chOff x="1155" y="993"/>
            <a:chExt cx="3551" cy="2697"/>
          </a:xfrm>
        </p:grpSpPr>
        <p:sp>
          <p:nvSpPr>
            <p:cNvPr id="128008" name="Rectangle 8">
              <a:extLst>
                <a:ext uri="{FF2B5EF4-FFF2-40B4-BE49-F238E27FC236}">
                  <a16:creationId xmlns:a16="http://schemas.microsoft.com/office/drawing/2014/main" id="{BA2FBB65-E493-7F78-BFE8-6D49A84C97F9}"/>
                </a:ext>
              </a:extLst>
            </p:cNvPr>
            <p:cNvSpPr>
              <a:spLocks noChangeArrowheads="1"/>
            </p:cNvSpPr>
            <p:nvPr/>
          </p:nvSpPr>
          <p:spPr bwMode="auto">
            <a:xfrm>
              <a:off x="1205" y="1044"/>
              <a:ext cx="3451" cy="2596"/>
            </a:xfrm>
            <a:prstGeom prst="rect">
              <a:avLst/>
            </a:prstGeom>
            <a:solidFill>
              <a:srgbClr val="808000"/>
            </a:solidFill>
            <a:ln w="0">
              <a:solidFill>
                <a:srgbClr val="000000"/>
              </a:solidFill>
              <a:miter lim="800000"/>
              <a:headEnd/>
              <a:tailEnd/>
            </a:ln>
          </p:spPr>
          <p:txBody>
            <a:bodyPr/>
            <a:lstStyle/>
            <a:p>
              <a:endParaRPr lang="en-US"/>
            </a:p>
          </p:txBody>
        </p:sp>
        <p:sp>
          <p:nvSpPr>
            <p:cNvPr id="128009" name="Freeform 9">
              <a:extLst>
                <a:ext uri="{FF2B5EF4-FFF2-40B4-BE49-F238E27FC236}">
                  <a16:creationId xmlns:a16="http://schemas.microsoft.com/office/drawing/2014/main" id="{12AE206B-6D78-4C51-B6AA-7E77AE2DEFD2}"/>
                </a:ext>
              </a:extLst>
            </p:cNvPr>
            <p:cNvSpPr>
              <a:spLocks/>
            </p:cNvSpPr>
            <p:nvPr/>
          </p:nvSpPr>
          <p:spPr bwMode="auto">
            <a:xfrm>
              <a:off x="1155" y="993"/>
              <a:ext cx="50" cy="2697"/>
            </a:xfrm>
            <a:custGeom>
              <a:avLst/>
              <a:gdLst>
                <a:gd name="T0" fmla="*/ 0 w 151"/>
                <a:gd name="T1" fmla="*/ 0 h 8091"/>
                <a:gd name="T2" fmla="*/ 151 w 151"/>
                <a:gd name="T3" fmla="*/ 151 h 8091"/>
                <a:gd name="T4" fmla="*/ 151 w 151"/>
                <a:gd name="T5" fmla="*/ 7940 h 8091"/>
                <a:gd name="T6" fmla="*/ 0 w 151"/>
                <a:gd name="T7" fmla="*/ 8091 h 8091"/>
                <a:gd name="T8" fmla="*/ 0 w 151"/>
                <a:gd name="T9" fmla="*/ 0 h 8091"/>
              </a:gdLst>
              <a:ahLst/>
              <a:cxnLst>
                <a:cxn ang="0">
                  <a:pos x="T0" y="T1"/>
                </a:cxn>
                <a:cxn ang="0">
                  <a:pos x="T2" y="T3"/>
                </a:cxn>
                <a:cxn ang="0">
                  <a:pos x="T4" y="T5"/>
                </a:cxn>
                <a:cxn ang="0">
                  <a:pos x="T6" y="T7"/>
                </a:cxn>
                <a:cxn ang="0">
                  <a:pos x="T8" y="T9"/>
                </a:cxn>
              </a:cxnLst>
              <a:rect l="0" t="0" r="r" b="b"/>
              <a:pathLst>
                <a:path w="151" h="8091">
                  <a:moveTo>
                    <a:pt x="0" y="0"/>
                  </a:moveTo>
                  <a:lnTo>
                    <a:pt x="151" y="151"/>
                  </a:lnTo>
                  <a:lnTo>
                    <a:pt x="151" y="7940"/>
                  </a:lnTo>
                  <a:lnTo>
                    <a:pt x="0" y="8091"/>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28010" name="Freeform 10">
              <a:extLst>
                <a:ext uri="{FF2B5EF4-FFF2-40B4-BE49-F238E27FC236}">
                  <a16:creationId xmlns:a16="http://schemas.microsoft.com/office/drawing/2014/main" id="{07A05054-A38B-CB9D-139B-D54B3D9BFA84}"/>
                </a:ext>
              </a:extLst>
            </p:cNvPr>
            <p:cNvSpPr>
              <a:spLocks/>
            </p:cNvSpPr>
            <p:nvPr/>
          </p:nvSpPr>
          <p:spPr bwMode="auto">
            <a:xfrm>
              <a:off x="1155" y="993"/>
              <a:ext cx="3551" cy="51"/>
            </a:xfrm>
            <a:custGeom>
              <a:avLst/>
              <a:gdLst>
                <a:gd name="T0" fmla="*/ 0 w 10652"/>
                <a:gd name="T1" fmla="*/ 0 h 151"/>
                <a:gd name="T2" fmla="*/ 151 w 10652"/>
                <a:gd name="T3" fmla="*/ 151 h 151"/>
                <a:gd name="T4" fmla="*/ 10502 w 10652"/>
                <a:gd name="T5" fmla="*/ 151 h 151"/>
                <a:gd name="T6" fmla="*/ 10652 w 10652"/>
                <a:gd name="T7" fmla="*/ 0 h 151"/>
                <a:gd name="T8" fmla="*/ 0 w 10652"/>
                <a:gd name="T9" fmla="*/ 0 h 151"/>
              </a:gdLst>
              <a:ahLst/>
              <a:cxnLst>
                <a:cxn ang="0">
                  <a:pos x="T0" y="T1"/>
                </a:cxn>
                <a:cxn ang="0">
                  <a:pos x="T2" y="T3"/>
                </a:cxn>
                <a:cxn ang="0">
                  <a:pos x="T4" y="T5"/>
                </a:cxn>
                <a:cxn ang="0">
                  <a:pos x="T6" y="T7"/>
                </a:cxn>
                <a:cxn ang="0">
                  <a:pos x="T8" y="T9"/>
                </a:cxn>
              </a:cxnLst>
              <a:rect l="0" t="0" r="r" b="b"/>
              <a:pathLst>
                <a:path w="10652" h="151">
                  <a:moveTo>
                    <a:pt x="0" y="0"/>
                  </a:moveTo>
                  <a:lnTo>
                    <a:pt x="151" y="151"/>
                  </a:lnTo>
                  <a:lnTo>
                    <a:pt x="10502" y="151"/>
                  </a:lnTo>
                  <a:lnTo>
                    <a:pt x="10652"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28011" name="Freeform 11">
              <a:extLst>
                <a:ext uri="{FF2B5EF4-FFF2-40B4-BE49-F238E27FC236}">
                  <a16:creationId xmlns:a16="http://schemas.microsoft.com/office/drawing/2014/main" id="{2383E0FF-6433-5FD8-A2B1-03521188A8A4}"/>
                </a:ext>
              </a:extLst>
            </p:cNvPr>
            <p:cNvSpPr>
              <a:spLocks/>
            </p:cNvSpPr>
            <p:nvPr/>
          </p:nvSpPr>
          <p:spPr bwMode="auto">
            <a:xfrm>
              <a:off x="4656" y="993"/>
              <a:ext cx="50" cy="2697"/>
            </a:xfrm>
            <a:custGeom>
              <a:avLst/>
              <a:gdLst>
                <a:gd name="T0" fmla="*/ 150 w 150"/>
                <a:gd name="T1" fmla="*/ 8091 h 8091"/>
                <a:gd name="T2" fmla="*/ 0 w 150"/>
                <a:gd name="T3" fmla="*/ 7940 h 8091"/>
                <a:gd name="T4" fmla="*/ 0 w 150"/>
                <a:gd name="T5" fmla="*/ 151 h 8091"/>
                <a:gd name="T6" fmla="*/ 150 w 150"/>
                <a:gd name="T7" fmla="*/ 0 h 8091"/>
                <a:gd name="T8" fmla="*/ 150 w 150"/>
                <a:gd name="T9" fmla="*/ 8091 h 8091"/>
              </a:gdLst>
              <a:ahLst/>
              <a:cxnLst>
                <a:cxn ang="0">
                  <a:pos x="T0" y="T1"/>
                </a:cxn>
                <a:cxn ang="0">
                  <a:pos x="T2" y="T3"/>
                </a:cxn>
                <a:cxn ang="0">
                  <a:pos x="T4" y="T5"/>
                </a:cxn>
                <a:cxn ang="0">
                  <a:pos x="T6" y="T7"/>
                </a:cxn>
                <a:cxn ang="0">
                  <a:pos x="T8" y="T9"/>
                </a:cxn>
              </a:cxnLst>
              <a:rect l="0" t="0" r="r" b="b"/>
              <a:pathLst>
                <a:path w="150" h="8091">
                  <a:moveTo>
                    <a:pt x="150" y="8091"/>
                  </a:moveTo>
                  <a:lnTo>
                    <a:pt x="0" y="7940"/>
                  </a:lnTo>
                  <a:lnTo>
                    <a:pt x="0" y="151"/>
                  </a:lnTo>
                  <a:lnTo>
                    <a:pt x="150" y="0"/>
                  </a:lnTo>
                  <a:lnTo>
                    <a:pt x="150" y="8091"/>
                  </a:lnTo>
                  <a:close/>
                </a:path>
              </a:pathLst>
            </a:custGeom>
            <a:solidFill>
              <a:srgbClr val="404000"/>
            </a:solidFill>
            <a:ln w="0">
              <a:solidFill>
                <a:srgbClr val="000000"/>
              </a:solidFill>
              <a:prstDash val="solid"/>
              <a:round/>
              <a:headEnd/>
              <a:tailEnd/>
            </a:ln>
          </p:spPr>
          <p:txBody>
            <a:bodyPr/>
            <a:lstStyle/>
            <a:p>
              <a:endParaRPr lang="en-US"/>
            </a:p>
          </p:txBody>
        </p:sp>
        <p:sp>
          <p:nvSpPr>
            <p:cNvPr id="128012" name="Freeform 12">
              <a:extLst>
                <a:ext uri="{FF2B5EF4-FFF2-40B4-BE49-F238E27FC236}">
                  <a16:creationId xmlns:a16="http://schemas.microsoft.com/office/drawing/2014/main" id="{5239B083-1766-E976-803A-CE5A0E49922C}"/>
                </a:ext>
              </a:extLst>
            </p:cNvPr>
            <p:cNvSpPr>
              <a:spLocks/>
            </p:cNvSpPr>
            <p:nvPr/>
          </p:nvSpPr>
          <p:spPr bwMode="auto">
            <a:xfrm>
              <a:off x="1155" y="3640"/>
              <a:ext cx="3551" cy="50"/>
            </a:xfrm>
            <a:custGeom>
              <a:avLst/>
              <a:gdLst>
                <a:gd name="T0" fmla="*/ 10652 w 10652"/>
                <a:gd name="T1" fmla="*/ 151 h 151"/>
                <a:gd name="T2" fmla="*/ 0 w 10652"/>
                <a:gd name="T3" fmla="*/ 151 h 151"/>
                <a:gd name="T4" fmla="*/ 151 w 10652"/>
                <a:gd name="T5" fmla="*/ 0 h 151"/>
                <a:gd name="T6" fmla="*/ 10502 w 10652"/>
                <a:gd name="T7" fmla="*/ 0 h 151"/>
                <a:gd name="T8" fmla="*/ 10652 w 10652"/>
                <a:gd name="T9" fmla="*/ 151 h 151"/>
              </a:gdLst>
              <a:ahLst/>
              <a:cxnLst>
                <a:cxn ang="0">
                  <a:pos x="T0" y="T1"/>
                </a:cxn>
                <a:cxn ang="0">
                  <a:pos x="T2" y="T3"/>
                </a:cxn>
                <a:cxn ang="0">
                  <a:pos x="T4" y="T5"/>
                </a:cxn>
                <a:cxn ang="0">
                  <a:pos x="T6" y="T7"/>
                </a:cxn>
                <a:cxn ang="0">
                  <a:pos x="T8" y="T9"/>
                </a:cxn>
              </a:cxnLst>
              <a:rect l="0" t="0" r="r" b="b"/>
              <a:pathLst>
                <a:path w="10652" h="151">
                  <a:moveTo>
                    <a:pt x="10652" y="151"/>
                  </a:moveTo>
                  <a:lnTo>
                    <a:pt x="0" y="151"/>
                  </a:lnTo>
                  <a:lnTo>
                    <a:pt x="151" y="0"/>
                  </a:lnTo>
                  <a:lnTo>
                    <a:pt x="10502" y="0"/>
                  </a:lnTo>
                  <a:lnTo>
                    <a:pt x="10652" y="151"/>
                  </a:lnTo>
                  <a:close/>
                </a:path>
              </a:pathLst>
            </a:custGeom>
            <a:solidFill>
              <a:srgbClr val="202000"/>
            </a:solidFill>
            <a:ln w="0">
              <a:solidFill>
                <a:srgbClr val="000000"/>
              </a:solidFill>
              <a:prstDash val="solid"/>
              <a:round/>
              <a:headEnd/>
              <a:tailEnd/>
            </a:ln>
          </p:spPr>
          <p:txBody>
            <a:bodyPr/>
            <a:lstStyle/>
            <a:p>
              <a:endParaRPr lang="en-US"/>
            </a:p>
          </p:txBody>
        </p:sp>
      </p:grpSp>
      <p:pic>
        <p:nvPicPr>
          <p:cNvPr id="128015" name="Picture 15">
            <a:extLst>
              <a:ext uri="{FF2B5EF4-FFF2-40B4-BE49-F238E27FC236}">
                <a16:creationId xmlns:a16="http://schemas.microsoft.com/office/drawing/2014/main" id="{E51219B3-68AF-D60D-75D3-9037FEBD68D2}"/>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371600" y="1704975"/>
            <a:ext cx="6781800" cy="40909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a:extLst>
              <a:ext uri="{FF2B5EF4-FFF2-40B4-BE49-F238E27FC236}">
                <a16:creationId xmlns:a16="http://schemas.microsoft.com/office/drawing/2014/main" id="{D70BF3BB-34AD-45A9-D4BF-D44F373CC339}"/>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130051" name="Rectangle 3">
            <a:extLst>
              <a:ext uri="{FF2B5EF4-FFF2-40B4-BE49-F238E27FC236}">
                <a16:creationId xmlns:a16="http://schemas.microsoft.com/office/drawing/2014/main" id="{5B13C429-AA34-36FF-7B49-410D53DA70EE}"/>
              </a:ext>
            </a:extLst>
          </p:cNvPr>
          <p:cNvSpPr>
            <a:spLocks noChangeArrowheads="1"/>
          </p:cNvSpPr>
          <p:nvPr/>
        </p:nvSpPr>
        <p:spPr bwMode="auto">
          <a:xfrm>
            <a:off x="1143000" y="6264275"/>
            <a:ext cx="420052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Times New Roman" panose="02020603050405020304" pitchFamily="18" charset="0"/>
              </a:rPr>
              <a:t>Proceso de Aterosclerosis: </a:t>
            </a:r>
            <a:endParaRPr lang="es-PR" altLang="en-US"/>
          </a:p>
        </p:txBody>
      </p:sp>
      <p:sp>
        <p:nvSpPr>
          <p:cNvPr id="130052" name="Rectangle 4">
            <a:extLst>
              <a:ext uri="{FF2B5EF4-FFF2-40B4-BE49-F238E27FC236}">
                <a16:creationId xmlns:a16="http://schemas.microsoft.com/office/drawing/2014/main" id="{0B3EDAA6-F025-2D44-4C7F-8E83BED2A3A2}"/>
              </a:ext>
            </a:extLst>
          </p:cNvPr>
          <p:cNvSpPr>
            <a:spLocks noChangeArrowheads="1"/>
          </p:cNvSpPr>
          <p:nvPr/>
        </p:nvSpPr>
        <p:spPr bwMode="auto">
          <a:xfrm>
            <a:off x="5294313" y="6264275"/>
            <a:ext cx="2789237"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i="1">
                <a:solidFill>
                  <a:srgbClr val="000000"/>
                </a:solidFill>
                <a:latin typeface="Times New Roman" panose="02020603050405020304" pitchFamily="18" charset="0"/>
              </a:rPr>
              <a:t>Paredes Arteriales</a:t>
            </a:r>
            <a:endParaRPr lang="es-PR" altLang="en-US"/>
          </a:p>
        </p:txBody>
      </p:sp>
      <p:grpSp>
        <p:nvGrpSpPr>
          <p:cNvPr id="130053" name="Group 5">
            <a:extLst>
              <a:ext uri="{FF2B5EF4-FFF2-40B4-BE49-F238E27FC236}">
                <a16:creationId xmlns:a16="http://schemas.microsoft.com/office/drawing/2014/main" id="{EC20915D-F9E6-68D5-7AD3-8C1B5BACCA43}"/>
              </a:ext>
            </a:extLst>
          </p:cNvPr>
          <p:cNvGrpSpPr>
            <a:grpSpLocks/>
          </p:cNvGrpSpPr>
          <p:nvPr/>
        </p:nvGrpSpPr>
        <p:grpSpPr bwMode="auto">
          <a:xfrm>
            <a:off x="1600200" y="1524000"/>
            <a:ext cx="5791200" cy="4724400"/>
            <a:chOff x="1155" y="993"/>
            <a:chExt cx="3551" cy="2697"/>
          </a:xfrm>
        </p:grpSpPr>
        <p:sp>
          <p:nvSpPr>
            <p:cNvPr id="130054" name="Rectangle 6">
              <a:extLst>
                <a:ext uri="{FF2B5EF4-FFF2-40B4-BE49-F238E27FC236}">
                  <a16:creationId xmlns:a16="http://schemas.microsoft.com/office/drawing/2014/main" id="{A828C170-B4EF-48F8-FD1C-71D004622C1F}"/>
                </a:ext>
              </a:extLst>
            </p:cNvPr>
            <p:cNvSpPr>
              <a:spLocks noChangeArrowheads="1"/>
            </p:cNvSpPr>
            <p:nvPr/>
          </p:nvSpPr>
          <p:spPr bwMode="auto">
            <a:xfrm>
              <a:off x="1205" y="1044"/>
              <a:ext cx="3451" cy="2596"/>
            </a:xfrm>
            <a:prstGeom prst="rect">
              <a:avLst/>
            </a:prstGeom>
            <a:solidFill>
              <a:srgbClr val="808000"/>
            </a:solidFill>
            <a:ln w="0">
              <a:solidFill>
                <a:srgbClr val="000000"/>
              </a:solidFill>
              <a:miter lim="800000"/>
              <a:headEnd/>
              <a:tailEnd/>
            </a:ln>
          </p:spPr>
          <p:txBody>
            <a:bodyPr/>
            <a:lstStyle/>
            <a:p>
              <a:endParaRPr lang="en-US"/>
            </a:p>
          </p:txBody>
        </p:sp>
        <p:sp>
          <p:nvSpPr>
            <p:cNvPr id="130055" name="Freeform 7">
              <a:extLst>
                <a:ext uri="{FF2B5EF4-FFF2-40B4-BE49-F238E27FC236}">
                  <a16:creationId xmlns:a16="http://schemas.microsoft.com/office/drawing/2014/main" id="{9505F78C-BB6E-DA57-6828-CD8D31D1F644}"/>
                </a:ext>
              </a:extLst>
            </p:cNvPr>
            <p:cNvSpPr>
              <a:spLocks/>
            </p:cNvSpPr>
            <p:nvPr/>
          </p:nvSpPr>
          <p:spPr bwMode="auto">
            <a:xfrm>
              <a:off x="1155" y="993"/>
              <a:ext cx="50" cy="2697"/>
            </a:xfrm>
            <a:custGeom>
              <a:avLst/>
              <a:gdLst>
                <a:gd name="T0" fmla="*/ 0 w 151"/>
                <a:gd name="T1" fmla="*/ 0 h 8091"/>
                <a:gd name="T2" fmla="*/ 151 w 151"/>
                <a:gd name="T3" fmla="*/ 151 h 8091"/>
                <a:gd name="T4" fmla="*/ 151 w 151"/>
                <a:gd name="T5" fmla="*/ 7940 h 8091"/>
                <a:gd name="T6" fmla="*/ 0 w 151"/>
                <a:gd name="T7" fmla="*/ 8091 h 8091"/>
                <a:gd name="T8" fmla="*/ 0 w 151"/>
                <a:gd name="T9" fmla="*/ 0 h 8091"/>
              </a:gdLst>
              <a:ahLst/>
              <a:cxnLst>
                <a:cxn ang="0">
                  <a:pos x="T0" y="T1"/>
                </a:cxn>
                <a:cxn ang="0">
                  <a:pos x="T2" y="T3"/>
                </a:cxn>
                <a:cxn ang="0">
                  <a:pos x="T4" y="T5"/>
                </a:cxn>
                <a:cxn ang="0">
                  <a:pos x="T6" y="T7"/>
                </a:cxn>
                <a:cxn ang="0">
                  <a:pos x="T8" y="T9"/>
                </a:cxn>
              </a:cxnLst>
              <a:rect l="0" t="0" r="r" b="b"/>
              <a:pathLst>
                <a:path w="151" h="8091">
                  <a:moveTo>
                    <a:pt x="0" y="0"/>
                  </a:moveTo>
                  <a:lnTo>
                    <a:pt x="151" y="151"/>
                  </a:lnTo>
                  <a:lnTo>
                    <a:pt x="151" y="7940"/>
                  </a:lnTo>
                  <a:lnTo>
                    <a:pt x="0" y="8091"/>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30056" name="Freeform 8">
              <a:extLst>
                <a:ext uri="{FF2B5EF4-FFF2-40B4-BE49-F238E27FC236}">
                  <a16:creationId xmlns:a16="http://schemas.microsoft.com/office/drawing/2014/main" id="{C3AB70D2-A063-C9E1-8F27-A43DACBA041C}"/>
                </a:ext>
              </a:extLst>
            </p:cNvPr>
            <p:cNvSpPr>
              <a:spLocks/>
            </p:cNvSpPr>
            <p:nvPr/>
          </p:nvSpPr>
          <p:spPr bwMode="auto">
            <a:xfrm>
              <a:off x="1155" y="993"/>
              <a:ext cx="3551" cy="51"/>
            </a:xfrm>
            <a:custGeom>
              <a:avLst/>
              <a:gdLst>
                <a:gd name="T0" fmla="*/ 0 w 10652"/>
                <a:gd name="T1" fmla="*/ 0 h 151"/>
                <a:gd name="T2" fmla="*/ 151 w 10652"/>
                <a:gd name="T3" fmla="*/ 151 h 151"/>
                <a:gd name="T4" fmla="*/ 10502 w 10652"/>
                <a:gd name="T5" fmla="*/ 151 h 151"/>
                <a:gd name="T6" fmla="*/ 10652 w 10652"/>
                <a:gd name="T7" fmla="*/ 0 h 151"/>
                <a:gd name="T8" fmla="*/ 0 w 10652"/>
                <a:gd name="T9" fmla="*/ 0 h 151"/>
              </a:gdLst>
              <a:ahLst/>
              <a:cxnLst>
                <a:cxn ang="0">
                  <a:pos x="T0" y="T1"/>
                </a:cxn>
                <a:cxn ang="0">
                  <a:pos x="T2" y="T3"/>
                </a:cxn>
                <a:cxn ang="0">
                  <a:pos x="T4" y="T5"/>
                </a:cxn>
                <a:cxn ang="0">
                  <a:pos x="T6" y="T7"/>
                </a:cxn>
                <a:cxn ang="0">
                  <a:pos x="T8" y="T9"/>
                </a:cxn>
              </a:cxnLst>
              <a:rect l="0" t="0" r="r" b="b"/>
              <a:pathLst>
                <a:path w="10652" h="151">
                  <a:moveTo>
                    <a:pt x="0" y="0"/>
                  </a:moveTo>
                  <a:lnTo>
                    <a:pt x="151" y="151"/>
                  </a:lnTo>
                  <a:lnTo>
                    <a:pt x="10502" y="151"/>
                  </a:lnTo>
                  <a:lnTo>
                    <a:pt x="10652"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30057" name="Freeform 9">
              <a:extLst>
                <a:ext uri="{FF2B5EF4-FFF2-40B4-BE49-F238E27FC236}">
                  <a16:creationId xmlns:a16="http://schemas.microsoft.com/office/drawing/2014/main" id="{44B9799F-E9F7-235E-D7CC-1471CCAE0D03}"/>
                </a:ext>
              </a:extLst>
            </p:cNvPr>
            <p:cNvSpPr>
              <a:spLocks/>
            </p:cNvSpPr>
            <p:nvPr/>
          </p:nvSpPr>
          <p:spPr bwMode="auto">
            <a:xfrm>
              <a:off x="4656" y="993"/>
              <a:ext cx="50" cy="2697"/>
            </a:xfrm>
            <a:custGeom>
              <a:avLst/>
              <a:gdLst>
                <a:gd name="T0" fmla="*/ 150 w 150"/>
                <a:gd name="T1" fmla="*/ 8091 h 8091"/>
                <a:gd name="T2" fmla="*/ 0 w 150"/>
                <a:gd name="T3" fmla="*/ 7940 h 8091"/>
                <a:gd name="T4" fmla="*/ 0 w 150"/>
                <a:gd name="T5" fmla="*/ 151 h 8091"/>
                <a:gd name="T6" fmla="*/ 150 w 150"/>
                <a:gd name="T7" fmla="*/ 0 h 8091"/>
                <a:gd name="T8" fmla="*/ 150 w 150"/>
                <a:gd name="T9" fmla="*/ 8091 h 8091"/>
              </a:gdLst>
              <a:ahLst/>
              <a:cxnLst>
                <a:cxn ang="0">
                  <a:pos x="T0" y="T1"/>
                </a:cxn>
                <a:cxn ang="0">
                  <a:pos x="T2" y="T3"/>
                </a:cxn>
                <a:cxn ang="0">
                  <a:pos x="T4" y="T5"/>
                </a:cxn>
                <a:cxn ang="0">
                  <a:pos x="T6" y="T7"/>
                </a:cxn>
                <a:cxn ang="0">
                  <a:pos x="T8" y="T9"/>
                </a:cxn>
              </a:cxnLst>
              <a:rect l="0" t="0" r="r" b="b"/>
              <a:pathLst>
                <a:path w="150" h="8091">
                  <a:moveTo>
                    <a:pt x="150" y="8091"/>
                  </a:moveTo>
                  <a:lnTo>
                    <a:pt x="0" y="7940"/>
                  </a:lnTo>
                  <a:lnTo>
                    <a:pt x="0" y="151"/>
                  </a:lnTo>
                  <a:lnTo>
                    <a:pt x="150" y="0"/>
                  </a:lnTo>
                  <a:lnTo>
                    <a:pt x="150" y="8091"/>
                  </a:lnTo>
                  <a:close/>
                </a:path>
              </a:pathLst>
            </a:custGeom>
            <a:solidFill>
              <a:srgbClr val="404000"/>
            </a:solidFill>
            <a:ln w="0">
              <a:solidFill>
                <a:srgbClr val="000000"/>
              </a:solidFill>
              <a:prstDash val="solid"/>
              <a:round/>
              <a:headEnd/>
              <a:tailEnd/>
            </a:ln>
          </p:spPr>
          <p:txBody>
            <a:bodyPr/>
            <a:lstStyle/>
            <a:p>
              <a:endParaRPr lang="en-US"/>
            </a:p>
          </p:txBody>
        </p:sp>
        <p:sp>
          <p:nvSpPr>
            <p:cNvPr id="130058" name="Freeform 10">
              <a:extLst>
                <a:ext uri="{FF2B5EF4-FFF2-40B4-BE49-F238E27FC236}">
                  <a16:creationId xmlns:a16="http://schemas.microsoft.com/office/drawing/2014/main" id="{32FAD0DA-5070-9F32-9221-7DFB6520253A}"/>
                </a:ext>
              </a:extLst>
            </p:cNvPr>
            <p:cNvSpPr>
              <a:spLocks/>
            </p:cNvSpPr>
            <p:nvPr/>
          </p:nvSpPr>
          <p:spPr bwMode="auto">
            <a:xfrm>
              <a:off x="1155" y="3640"/>
              <a:ext cx="3551" cy="50"/>
            </a:xfrm>
            <a:custGeom>
              <a:avLst/>
              <a:gdLst>
                <a:gd name="T0" fmla="*/ 10652 w 10652"/>
                <a:gd name="T1" fmla="*/ 151 h 151"/>
                <a:gd name="T2" fmla="*/ 0 w 10652"/>
                <a:gd name="T3" fmla="*/ 151 h 151"/>
                <a:gd name="T4" fmla="*/ 151 w 10652"/>
                <a:gd name="T5" fmla="*/ 0 h 151"/>
                <a:gd name="T6" fmla="*/ 10502 w 10652"/>
                <a:gd name="T7" fmla="*/ 0 h 151"/>
                <a:gd name="T8" fmla="*/ 10652 w 10652"/>
                <a:gd name="T9" fmla="*/ 151 h 151"/>
              </a:gdLst>
              <a:ahLst/>
              <a:cxnLst>
                <a:cxn ang="0">
                  <a:pos x="T0" y="T1"/>
                </a:cxn>
                <a:cxn ang="0">
                  <a:pos x="T2" y="T3"/>
                </a:cxn>
                <a:cxn ang="0">
                  <a:pos x="T4" y="T5"/>
                </a:cxn>
                <a:cxn ang="0">
                  <a:pos x="T6" y="T7"/>
                </a:cxn>
                <a:cxn ang="0">
                  <a:pos x="T8" y="T9"/>
                </a:cxn>
              </a:cxnLst>
              <a:rect l="0" t="0" r="r" b="b"/>
              <a:pathLst>
                <a:path w="10652" h="151">
                  <a:moveTo>
                    <a:pt x="10652" y="151"/>
                  </a:moveTo>
                  <a:lnTo>
                    <a:pt x="0" y="151"/>
                  </a:lnTo>
                  <a:lnTo>
                    <a:pt x="151" y="0"/>
                  </a:lnTo>
                  <a:lnTo>
                    <a:pt x="10502" y="0"/>
                  </a:lnTo>
                  <a:lnTo>
                    <a:pt x="10652" y="151"/>
                  </a:lnTo>
                  <a:close/>
                </a:path>
              </a:pathLst>
            </a:custGeom>
            <a:solidFill>
              <a:srgbClr val="202000"/>
            </a:solidFill>
            <a:ln w="0">
              <a:solidFill>
                <a:srgbClr val="000000"/>
              </a:solidFill>
              <a:prstDash val="solid"/>
              <a:round/>
              <a:headEnd/>
              <a:tailEnd/>
            </a:ln>
          </p:spPr>
          <p:txBody>
            <a:bodyPr/>
            <a:lstStyle/>
            <a:p>
              <a:endParaRPr lang="en-US"/>
            </a:p>
          </p:txBody>
        </p:sp>
      </p:grpSp>
      <p:pic>
        <p:nvPicPr>
          <p:cNvPr id="130061" name="Picture 13">
            <a:extLst>
              <a:ext uri="{FF2B5EF4-FFF2-40B4-BE49-F238E27FC236}">
                <a16:creationId xmlns:a16="http://schemas.microsoft.com/office/drawing/2014/main" id="{22E0CBEC-996C-80FC-189D-A2AFBBD1DBEC}"/>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828800" y="1752600"/>
            <a:ext cx="5334000" cy="42687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a:extLst>
              <a:ext uri="{FF2B5EF4-FFF2-40B4-BE49-F238E27FC236}">
                <a16:creationId xmlns:a16="http://schemas.microsoft.com/office/drawing/2014/main" id="{8A29D218-F6B8-B3B9-FE7B-A9C3EBE3EC45}"/>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129027" name="Rectangle 3">
            <a:extLst>
              <a:ext uri="{FF2B5EF4-FFF2-40B4-BE49-F238E27FC236}">
                <a16:creationId xmlns:a16="http://schemas.microsoft.com/office/drawing/2014/main" id="{A77638B1-E5E0-1768-2CB4-89611587C361}"/>
              </a:ext>
            </a:extLst>
          </p:cNvPr>
          <p:cNvSpPr>
            <a:spLocks noChangeArrowheads="1"/>
          </p:cNvSpPr>
          <p:nvPr/>
        </p:nvSpPr>
        <p:spPr bwMode="auto">
          <a:xfrm>
            <a:off x="1143000" y="6111875"/>
            <a:ext cx="420052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Times New Roman" panose="02020603050405020304" pitchFamily="18" charset="0"/>
              </a:rPr>
              <a:t>Proceso de Aterosclerosis: </a:t>
            </a:r>
            <a:endParaRPr lang="es-PR" altLang="en-US"/>
          </a:p>
        </p:txBody>
      </p:sp>
      <p:sp>
        <p:nvSpPr>
          <p:cNvPr id="129028" name="Rectangle 4">
            <a:extLst>
              <a:ext uri="{FF2B5EF4-FFF2-40B4-BE49-F238E27FC236}">
                <a16:creationId xmlns:a16="http://schemas.microsoft.com/office/drawing/2014/main" id="{8CA2AF0B-8196-F8A1-3D50-421380B4D16E}"/>
              </a:ext>
            </a:extLst>
          </p:cNvPr>
          <p:cNvSpPr>
            <a:spLocks noChangeArrowheads="1"/>
          </p:cNvSpPr>
          <p:nvPr/>
        </p:nvSpPr>
        <p:spPr bwMode="auto">
          <a:xfrm>
            <a:off x="5294313" y="6111875"/>
            <a:ext cx="2789237"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i="1">
                <a:solidFill>
                  <a:srgbClr val="000000"/>
                </a:solidFill>
                <a:latin typeface="Times New Roman" panose="02020603050405020304" pitchFamily="18" charset="0"/>
              </a:rPr>
              <a:t>Paredes Arteriales</a:t>
            </a:r>
            <a:endParaRPr lang="es-PR" altLang="en-US"/>
          </a:p>
        </p:txBody>
      </p:sp>
      <p:grpSp>
        <p:nvGrpSpPr>
          <p:cNvPr id="129029" name="Group 5">
            <a:extLst>
              <a:ext uri="{FF2B5EF4-FFF2-40B4-BE49-F238E27FC236}">
                <a16:creationId xmlns:a16="http://schemas.microsoft.com/office/drawing/2014/main" id="{F74D8451-048A-C861-F2BD-44CE9EFFA2F9}"/>
              </a:ext>
            </a:extLst>
          </p:cNvPr>
          <p:cNvGrpSpPr>
            <a:grpSpLocks/>
          </p:cNvGrpSpPr>
          <p:nvPr/>
        </p:nvGrpSpPr>
        <p:grpSpPr bwMode="auto">
          <a:xfrm>
            <a:off x="1905000" y="1524000"/>
            <a:ext cx="5029200" cy="4648200"/>
            <a:chOff x="1155" y="993"/>
            <a:chExt cx="3551" cy="2697"/>
          </a:xfrm>
        </p:grpSpPr>
        <p:sp>
          <p:nvSpPr>
            <p:cNvPr id="129030" name="Rectangle 6">
              <a:extLst>
                <a:ext uri="{FF2B5EF4-FFF2-40B4-BE49-F238E27FC236}">
                  <a16:creationId xmlns:a16="http://schemas.microsoft.com/office/drawing/2014/main" id="{7FAE59E8-1E85-99D6-83B2-2C1B287ACACA}"/>
                </a:ext>
              </a:extLst>
            </p:cNvPr>
            <p:cNvSpPr>
              <a:spLocks noChangeArrowheads="1"/>
            </p:cNvSpPr>
            <p:nvPr/>
          </p:nvSpPr>
          <p:spPr bwMode="auto">
            <a:xfrm>
              <a:off x="1205" y="1044"/>
              <a:ext cx="3451" cy="2596"/>
            </a:xfrm>
            <a:prstGeom prst="rect">
              <a:avLst/>
            </a:prstGeom>
            <a:solidFill>
              <a:srgbClr val="808000"/>
            </a:solidFill>
            <a:ln w="0">
              <a:solidFill>
                <a:srgbClr val="000000"/>
              </a:solidFill>
              <a:miter lim="800000"/>
              <a:headEnd/>
              <a:tailEnd/>
            </a:ln>
          </p:spPr>
          <p:txBody>
            <a:bodyPr/>
            <a:lstStyle/>
            <a:p>
              <a:endParaRPr lang="en-US"/>
            </a:p>
          </p:txBody>
        </p:sp>
        <p:sp>
          <p:nvSpPr>
            <p:cNvPr id="129031" name="Freeform 7">
              <a:extLst>
                <a:ext uri="{FF2B5EF4-FFF2-40B4-BE49-F238E27FC236}">
                  <a16:creationId xmlns:a16="http://schemas.microsoft.com/office/drawing/2014/main" id="{AC016DD2-5938-A87D-5DF9-095894356E93}"/>
                </a:ext>
              </a:extLst>
            </p:cNvPr>
            <p:cNvSpPr>
              <a:spLocks/>
            </p:cNvSpPr>
            <p:nvPr/>
          </p:nvSpPr>
          <p:spPr bwMode="auto">
            <a:xfrm>
              <a:off x="1155" y="993"/>
              <a:ext cx="50" cy="2697"/>
            </a:xfrm>
            <a:custGeom>
              <a:avLst/>
              <a:gdLst>
                <a:gd name="T0" fmla="*/ 0 w 151"/>
                <a:gd name="T1" fmla="*/ 0 h 8091"/>
                <a:gd name="T2" fmla="*/ 151 w 151"/>
                <a:gd name="T3" fmla="*/ 151 h 8091"/>
                <a:gd name="T4" fmla="*/ 151 w 151"/>
                <a:gd name="T5" fmla="*/ 7940 h 8091"/>
                <a:gd name="T6" fmla="*/ 0 w 151"/>
                <a:gd name="T7" fmla="*/ 8091 h 8091"/>
                <a:gd name="T8" fmla="*/ 0 w 151"/>
                <a:gd name="T9" fmla="*/ 0 h 8091"/>
              </a:gdLst>
              <a:ahLst/>
              <a:cxnLst>
                <a:cxn ang="0">
                  <a:pos x="T0" y="T1"/>
                </a:cxn>
                <a:cxn ang="0">
                  <a:pos x="T2" y="T3"/>
                </a:cxn>
                <a:cxn ang="0">
                  <a:pos x="T4" y="T5"/>
                </a:cxn>
                <a:cxn ang="0">
                  <a:pos x="T6" y="T7"/>
                </a:cxn>
                <a:cxn ang="0">
                  <a:pos x="T8" y="T9"/>
                </a:cxn>
              </a:cxnLst>
              <a:rect l="0" t="0" r="r" b="b"/>
              <a:pathLst>
                <a:path w="151" h="8091">
                  <a:moveTo>
                    <a:pt x="0" y="0"/>
                  </a:moveTo>
                  <a:lnTo>
                    <a:pt x="151" y="151"/>
                  </a:lnTo>
                  <a:lnTo>
                    <a:pt x="151" y="7940"/>
                  </a:lnTo>
                  <a:lnTo>
                    <a:pt x="0" y="8091"/>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29032" name="Freeform 8">
              <a:extLst>
                <a:ext uri="{FF2B5EF4-FFF2-40B4-BE49-F238E27FC236}">
                  <a16:creationId xmlns:a16="http://schemas.microsoft.com/office/drawing/2014/main" id="{56866591-A137-F6C4-65CA-41E4804B0F1F}"/>
                </a:ext>
              </a:extLst>
            </p:cNvPr>
            <p:cNvSpPr>
              <a:spLocks/>
            </p:cNvSpPr>
            <p:nvPr/>
          </p:nvSpPr>
          <p:spPr bwMode="auto">
            <a:xfrm>
              <a:off x="1155" y="993"/>
              <a:ext cx="3551" cy="51"/>
            </a:xfrm>
            <a:custGeom>
              <a:avLst/>
              <a:gdLst>
                <a:gd name="T0" fmla="*/ 0 w 10652"/>
                <a:gd name="T1" fmla="*/ 0 h 151"/>
                <a:gd name="T2" fmla="*/ 151 w 10652"/>
                <a:gd name="T3" fmla="*/ 151 h 151"/>
                <a:gd name="T4" fmla="*/ 10502 w 10652"/>
                <a:gd name="T5" fmla="*/ 151 h 151"/>
                <a:gd name="T6" fmla="*/ 10652 w 10652"/>
                <a:gd name="T7" fmla="*/ 0 h 151"/>
                <a:gd name="T8" fmla="*/ 0 w 10652"/>
                <a:gd name="T9" fmla="*/ 0 h 151"/>
              </a:gdLst>
              <a:ahLst/>
              <a:cxnLst>
                <a:cxn ang="0">
                  <a:pos x="T0" y="T1"/>
                </a:cxn>
                <a:cxn ang="0">
                  <a:pos x="T2" y="T3"/>
                </a:cxn>
                <a:cxn ang="0">
                  <a:pos x="T4" y="T5"/>
                </a:cxn>
                <a:cxn ang="0">
                  <a:pos x="T6" y="T7"/>
                </a:cxn>
                <a:cxn ang="0">
                  <a:pos x="T8" y="T9"/>
                </a:cxn>
              </a:cxnLst>
              <a:rect l="0" t="0" r="r" b="b"/>
              <a:pathLst>
                <a:path w="10652" h="151">
                  <a:moveTo>
                    <a:pt x="0" y="0"/>
                  </a:moveTo>
                  <a:lnTo>
                    <a:pt x="151" y="151"/>
                  </a:lnTo>
                  <a:lnTo>
                    <a:pt x="10502" y="151"/>
                  </a:lnTo>
                  <a:lnTo>
                    <a:pt x="10652"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29033" name="Freeform 9">
              <a:extLst>
                <a:ext uri="{FF2B5EF4-FFF2-40B4-BE49-F238E27FC236}">
                  <a16:creationId xmlns:a16="http://schemas.microsoft.com/office/drawing/2014/main" id="{098E637E-94BD-B229-7D31-6D7A6A53B692}"/>
                </a:ext>
              </a:extLst>
            </p:cNvPr>
            <p:cNvSpPr>
              <a:spLocks/>
            </p:cNvSpPr>
            <p:nvPr/>
          </p:nvSpPr>
          <p:spPr bwMode="auto">
            <a:xfrm>
              <a:off x="4656" y="993"/>
              <a:ext cx="50" cy="2697"/>
            </a:xfrm>
            <a:custGeom>
              <a:avLst/>
              <a:gdLst>
                <a:gd name="T0" fmla="*/ 150 w 150"/>
                <a:gd name="T1" fmla="*/ 8091 h 8091"/>
                <a:gd name="T2" fmla="*/ 0 w 150"/>
                <a:gd name="T3" fmla="*/ 7940 h 8091"/>
                <a:gd name="T4" fmla="*/ 0 w 150"/>
                <a:gd name="T5" fmla="*/ 151 h 8091"/>
                <a:gd name="T6" fmla="*/ 150 w 150"/>
                <a:gd name="T7" fmla="*/ 0 h 8091"/>
                <a:gd name="T8" fmla="*/ 150 w 150"/>
                <a:gd name="T9" fmla="*/ 8091 h 8091"/>
              </a:gdLst>
              <a:ahLst/>
              <a:cxnLst>
                <a:cxn ang="0">
                  <a:pos x="T0" y="T1"/>
                </a:cxn>
                <a:cxn ang="0">
                  <a:pos x="T2" y="T3"/>
                </a:cxn>
                <a:cxn ang="0">
                  <a:pos x="T4" y="T5"/>
                </a:cxn>
                <a:cxn ang="0">
                  <a:pos x="T6" y="T7"/>
                </a:cxn>
                <a:cxn ang="0">
                  <a:pos x="T8" y="T9"/>
                </a:cxn>
              </a:cxnLst>
              <a:rect l="0" t="0" r="r" b="b"/>
              <a:pathLst>
                <a:path w="150" h="8091">
                  <a:moveTo>
                    <a:pt x="150" y="8091"/>
                  </a:moveTo>
                  <a:lnTo>
                    <a:pt x="0" y="7940"/>
                  </a:lnTo>
                  <a:lnTo>
                    <a:pt x="0" y="151"/>
                  </a:lnTo>
                  <a:lnTo>
                    <a:pt x="150" y="0"/>
                  </a:lnTo>
                  <a:lnTo>
                    <a:pt x="150" y="8091"/>
                  </a:lnTo>
                  <a:close/>
                </a:path>
              </a:pathLst>
            </a:custGeom>
            <a:solidFill>
              <a:srgbClr val="404000"/>
            </a:solidFill>
            <a:ln w="0">
              <a:solidFill>
                <a:srgbClr val="000000"/>
              </a:solidFill>
              <a:prstDash val="solid"/>
              <a:round/>
              <a:headEnd/>
              <a:tailEnd/>
            </a:ln>
          </p:spPr>
          <p:txBody>
            <a:bodyPr/>
            <a:lstStyle/>
            <a:p>
              <a:endParaRPr lang="en-US"/>
            </a:p>
          </p:txBody>
        </p:sp>
        <p:sp>
          <p:nvSpPr>
            <p:cNvPr id="129034" name="Freeform 10">
              <a:extLst>
                <a:ext uri="{FF2B5EF4-FFF2-40B4-BE49-F238E27FC236}">
                  <a16:creationId xmlns:a16="http://schemas.microsoft.com/office/drawing/2014/main" id="{D8435FFB-02D1-5176-0A47-FF47E9FF0843}"/>
                </a:ext>
              </a:extLst>
            </p:cNvPr>
            <p:cNvSpPr>
              <a:spLocks/>
            </p:cNvSpPr>
            <p:nvPr/>
          </p:nvSpPr>
          <p:spPr bwMode="auto">
            <a:xfrm>
              <a:off x="1155" y="3640"/>
              <a:ext cx="3551" cy="50"/>
            </a:xfrm>
            <a:custGeom>
              <a:avLst/>
              <a:gdLst>
                <a:gd name="T0" fmla="*/ 10652 w 10652"/>
                <a:gd name="T1" fmla="*/ 151 h 151"/>
                <a:gd name="T2" fmla="*/ 0 w 10652"/>
                <a:gd name="T3" fmla="*/ 151 h 151"/>
                <a:gd name="T4" fmla="*/ 151 w 10652"/>
                <a:gd name="T5" fmla="*/ 0 h 151"/>
                <a:gd name="T6" fmla="*/ 10502 w 10652"/>
                <a:gd name="T7" fmla="*/ 0 h 151"/>
                <a:gd name="T8" fmla="*/ 10652 w 10652"/>
                <a:gd name="T9" fmla="*/ 151 h 151"/>
              </a:gdLst>
              <a:ahLst/>
              <a:cxnLst>
                <a:cxn ang="0">
                  <a:pos x="T0" y="T1"/>
                </a:cxn>
                <a:cxn ang="0">
                  <a:pos x="T2" y="T3"/>
                </a:cxn>
                <a:cxn ang="0">
                  <a:pos x="T4" y="T5"/>
                </a:cxn>
                <a:cxn ang="0">
                  <a:pos x="T6" y="T7"/>
                </a:cxn>
                <a:cxn ang="0">
                  <a:pos x="T8" y="T9"/>
                </a:cxn>
              </a:cxnLst>
              <a:rect l="0" t="0" r="r" b="b"/>
              <a:pathLst>
                <a:path w="10652" h="151">
                  <a:moveTo>
                    <a:pt x="10652" y="151"/>
                  </a:moveTo>
                  <a:lnTo>
                    <a:pt x="0" y="151"/>
                  </a:lnTo>
                  <a:lnTo>
                    <a:pt x="151" y="0"/>
                  </a:lnTo>
                  <a:lnTo>
                    <a:pt x="10502" y="0"/>
                  </a:lnTo>
                  <a:lnTo>
                    <a:pt x="10652" y="151"/>
                  </a:lnTo>
                  <a:close/>
                </a:path>
              </a:pathLst>
            </a:custGeom>
            <a:solidFill>
              <a:srgbClr val="202000"/>
            </a:solidFill>
            <a:ln w="0">
              <a:solidFill>
                <a:srgbClr val="000000"/>
              </a:solidFill>
              <a:prstDash val="solid"/>
              <a:round/>
              <a:headEnd/>
              <a:tailEnd/>
            </a:ln>
          </p:spPr>
          <p:txBody>
            <a:bodyPr/>
            <a:lstStyle/>
            <a:p>
              <a:endParaRPr lang="en-US"/>
            </a:p>
          </p:txBody>
        </p:sp>
      </p:grpSp>
      <p:pic>
        <p:nvPicPr>
          <p:cNvPr id="129037" name="Picture 13">
            <a:extLst>
              <a:ext uri="{FF2B5EF4-FFF2-40B4-BE49-F238E27FC236}">
                <a16:creationId xmlns:a16="http://schemas.microsoft.com/office/drawing/2014/main" id="{494F876F-708F-A78F-9AEC-0B0DE1723EF4}"/>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2133600" y="1758950"/>
            <a:ext cx="4572000" cy="4225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a:extLst>
              <a:ext uri="{FF2B5EF4-FFF2-40B4-BE49-F238E27FC236}">
                <a16:creationId xmlns:a16="http://schemas.microsoft.com/office/drawing/2014/main" id="{4E695B87-A869-FB14-A959-640875B7147E}"/>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110601" name="Rectangle 9">
            <a:extLst>
              <a:ext uri="{FF2B5EF4-FFF2-40B4-BE49-F238E27FC236}">
                <a16:creationId xmlns:a16="http://schemas.microsoft.com/office/drawing/2014/main" id="{F17EAD09-6A78-06FE-35F6-63537794EC6C}"/>
              </a:ext>
            </a:extLst>
          </p:cNvPr>
          <p:cNvSpPr>
            <a:spLocks noChangeArrowheads="1"/>
          </p:cNvSpPr>
          <p:nvPr/>
        </p:nvSpPr>
        <p:spPr bwMode="auto">
          <a:xfrm>
            <a:off x="733425" y="5867400"/>
            <a:ext cx="446405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300" b="1">
                <a:solidFill>
                  <a:srgbClr val="000000"/>
                </a:solidFill>
                <a:latin typeface="Times New Roman" panose="02020603050405020304" pitchFamily="18" charset="0"/>
              </a:rPr>
              <a:t>Arterias Ocluídas: </a:t>
            </a:r>
            <a:endParaRPr lang="es-PR" altLang="en-US"/>
          </a:p>
        </p:txBody>
      </p:sp>
      <p:sp>
        <p:nvSpPr>
          <p:cNvPr id="110602" name="Rectangle 10">
            <a:extLst>
              <a:ext uri="{FF2B5EF4-FFF2-40B4-BE49-F238E27FC236}">
                <a16:creationId xmlns:a16="http://schemas.microsoft.com/office/drawing/2014/main" id="{532734DC-6940-E2FC-AFB6-742806415218}"/>
              </a:ext>
            </a:extLst>
          </p:cNvPr>
          <p:cNvSpPr>
            <a:spLocks noChangeArrowheads="1"/>
          </p:cNvSpPr>
          <p:nvPr/>
        </p:nvSpPr>
        <p:spPr bwMode="auto">
          <a:xfrm>
            <a:off x="5149850" y="5867400"/>
            <a:ext cx="352425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300" b="1" i="1">
                <a:solidFill>
                  <a:srgbClr val="000000"/>
                </a:solidFill>
                <a:latin typeface="Times New Roman" panose="02020603050405020304" pitchFamily="18" charset="0"/>
              </a:rPr>
              <a:t>Arteriosclerosis</a:t>
            </a:r>
            <a:endParaRPr lang="es-PR" altLang="en-US"/>
          </a:p>
        </p:txBody>
      </p:sp>
      <p:grpSp>
        <p:nvGrpSpPr>
          <p:cNvPr id="110618" name="Group 26">
            <a:extLst>
              <a:ext uri="{FF2B5EF4-FFF2-40B4-BE49-F238E27FC236}">
                <a16:creationId xmlns:a16="http://schemas.microsoft.com/office/drawing/2014/main" id="{F4159F8B-EA57-0504-0729-A7FE14D7E2D7}"/>
              </a:ext>
            </a:extLst>
          </p:cNvPr>
          <p:cNvGrpSpPr>
            <a:grpSpLocks/>
          </p:cNvGrpSpPr>
          <p:nvPr/>
        </p:nvGrpSpPr>
        <p:grpSpPr bwMode="auto">
          <a:xfrm>
            <a:off x="4127500" y="1862138"/>
            <a:ext cx="4740275" cy="3427412"/>
            <a:chOff x="2600" y="1173"/>
            <a:chExt cx="2986" cy="2159"/>
          </a:xfrm>
        </p:grpSpPr>
        <p:sp>
          <p:nvSpPr>
            <p:cNvPr id="110609" name="Rectangle 17">
              <a:extLst>
                <a:ext uri="{FF2B5EF4-FFF2-40B4-BE49-F238E27FC236}">
                  <a16:creationId xmlns:a16="http://schemas.microsoft.com/office/drawing/2014/main" id="{0793D828-4A67-67FD-2081-39C4B5E494A1}"/>
                </a:ext>
              </a:extLst>
            </p:cNvPr>
            <p:cNvSpPr>
              <a:spLocks noChangeArrowheads="1"/>
            </p:cNvSpPr>
            <p:nvPr/>
          </p:nvSpPr>
          <p:spPr bwMode="auto">
            <a:xfrm>
              <a:off x="2656" y="1229"/>
              <a:ext cx="2874" cy="2048"/>
            </a:xfrm>
            <a:prstGeom prst="rect">
              <a:avLst/>
            </a:prstGeom>
            <a:solidFill>
              <a:srgbClr val="808000"/>
            </a:solidFill>
            <a:ln w="0">
              <a:solidFill>
                <a:srgbClr val="000000"/>
              </a:solidFill>
              <a:miter lim="800000"/>
              <a:headEnd/>
              <a:tailEnd/>
            </a:ln>
          </p:spPr>
          <p:txBody>
            <a:bodyPr/>
            <a:lstStyle/>
            <a:p>
              <a:endParaRPr lang="en-US"/>
            </a:p>
          </p:txBody>
        </p:sp>
        <p:sp>
          <p:nvSpPr>
            <p:cNvPr id="110610" name="Freeform 18">
              <a:extLst>
                <a:ext uri="{FF2B5EF4-FFF2-40B4-BE49-F238E27FC236}">
                  <a16:creationId xmlns:a16="http://schemas.microsoft.com/office/drawing/2014/main" id="{5BF751D5-51AF-0CE6-8F3E-279A4D37735D}"/>
                </a:ext>
              </a:extLst>
            </p:cNvPr>
            <p:cNvSpPr>
              <a:spLocks/>
            </p:cNvSpPr>
            <p:nvPr/>
          </p:nvSpPr>
          <p:spPr bwMode="auto">
            <a:xfrm>
              <a:off x="2600" y="1173"/>
              <a:ext cx="56" cy="2159"/>
            </a:xfrm>
            <a:custGeom>
              <a:avLst/>
              <a:gdLst>
                <a:gd name="T0" fmla="*/ 0 w 168"/>
                <a:gd name="T1" fmla="*/ 0 h 6476"/>
                <a:gd name="T2" fmla="*/ 168 w 168"/>
                <a:gd name="T3" fmla="*/ 168 h 6476"/>
                <a:gd name="T4" fmla="*/ 168 w 168"/>
                <a:gd name="T5" fmla="*/ 6308 h 6476"/>
                <a:gd name="T6" fmla="*/ 0 w 168"/>
                <a:gd name="T7" fmla="*/ 6476 h 6476"/>
                <a:gd name="T8" fmla="*/ 0 w 168"/>
                <a:gd name="T9" fmla="*/ 0 h 6476"/>
              </a:gdLst>
              <a:ahLst/>
              <a:cxnLst>
                <a:cxn ang="0">
                  <a:pos x="T0" y="T1"/>
                </a:cxn>
                <a:cxn ang="0">
                  <a:pos x="T2" y="T3"/>
                </a:cxn>
                <a:cxn ang="0">
                  <a:pos x="T4" y="T5"/>
                </a:cxn>
                <a:cxn ang="0">
                  <a:pos x="T6" y="T7"/>
                </a:cxn>
                <a:cxn ang="0">
                  <a:pos x="T8" y="T9"/>
                </a:cxn>
              </a:cxnLst>
              <a:rect l="0" t="0" r="r" b="b"/>
              <a:pathLst>
                <a:path w="168" h="6476">
                  <a:moveTo>
                    <a:pt x="0" y="0"/>
                  </a:moveTo>
                  <a:lnTo>
                    <a:pt x="168" y="168"/>
                  </a:lnTo>
                  <a:lnTo>
                    <a:pt x="168" y="6308"/>
                  </a:lnTo>
                  <a:lnTo>
                    <a:pt x="0" y="6476"/>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10611" name="Freeform 19">
              <a:extLst>
                <a:ext uri="{FF2B5EF4-FFF2-40B4-BE49-F238E27FC236}">
                  <a16:creationId xmlns:a16="http://schemas.microsoft.com/office/drawing/2014/main" id="{6AE2427C-1A0D-0E17-3FD3-C747E8BBB9F3}"/>
                </a:ext>
              </a:extLst>
            </p:cNvPr>
            <p:cNvSpPr>
              <a:spLocks/>
            </p:cNvSpPr>
            <p:nvPr/>
          </p:nvSpPr>
          <p:spPr bwMode="auto">
            <a:xfrm>
              <a:off x="2600" y="1173"/>
              <a:ext cx="2986" cy="56"/>
            </a:xfrm>
            <a:custGeom>
              <a:avLst/>
              <a:gdLst>
                <a:gd name="T0" fmla="*/ 0 w 8958"/>
                <a:gd name="T1" fmla="*/ 0 h 168"/>
                <a:gd name="T2" fmla="*/ 168 w 8958"/>
                <a:gd name="T3" fmla="*/ 168 h 168"/>
                <a:gd name="T4" fmla="*/ 8790 w 8958"/>
                <a:gd name="T5" fmla="*/ 168 h 168"/>
                <a:gd name="T6" fmla="*/ 8958 w 8958"/>
                <a:gd name="T7" fmla="*/ 0 h 168"/>
                <a:gd name="T8" fmla="*/ 0 w 8958"/>
                <a:gd name="T9" fmla="*/ 0 h 168"/>
              </a:gdLst>
              <a:ahLst/>
              <a:cxnLst>
                <a:cxn ang="0">
                  <a:pos x="T0" y="T1"/>
                </a:cxn>
                <a:cxn ang="0">
                  <a:pos x="T2" y="T3"/>
                </a:cxn>
                <a:cxn ang="0">
                  <a:pos x="T4" y="T5"/>
                </a:cxn>
                <a:cxn ang="0">
                  <a:pos x="T6" y="T7"/>
                </a:cxn>
                <a:cxn ang="0">
                  <a:pos x="T8" y="T9"/>
                </a:cxn>
              </a:cxnLst>
              <a:rect l="0" t="0" r="r" b="b"/>
              <a:pathLst>
                <a:path w="8958" h="168">
                  <a:moveTo>
                    <a:pt x="0" y="0"/>
                  </a:moveTo>
                  <a:lnTo>
                    <a:pt x="168" y="168"/>
                  </a:lnTo>
                  <a:lnTo>
                    <a:pt x="8790" y="168"/>
                  </a:lnTo>
                  <a:lnTo>
                    <a:pt x="8958"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10612" name="Freeform 20">
              <a:extLst>
                <a:ext uri="{FF2B5EF4-FFF2-40B4-BE49-F238E27FC236}">
                  <a16:creationId xmlns:a16="http://schemas.microsoft.com/office/drawing/2014/main" id="{A247BE97-0814-4A51-FD27-5B6CD1FAA7E6}"/>
                </a:ext>
              </a:extLst>
            </p:cNvPr>
            <p:cNvSpPr>
              <a:spLocks/>
            </p:cNvSpPr>
            <p:nvPr/>
          </p:nvSpPr>
          <p:spPr bwMode="auto">
            <a:xfrm>
              <a:off x="5530" y="1173"/>
              <a:ext cx="56" cy="2159"/>
            </a:xfrm>
            <a:custGeom>
              <a:avLst/>
              <a:gdLst>
                <a:gd name="T0" fmla="*/ 168 w 168"/>
                <a:gd name="T1" fmla="*/ 6476 h 6476"/>
                <a:gd name="T2" fmla="*/ 0 w 168"/>
                <a:gd name="T3" fmla="*/ 6308 h 6476"/>
                <a:gd name="T4" fmla="*/ 0 w 168"/>
                <a:gd name="T5" fmla="*/ 168 h 6476"/>
                <a:gd name="T6" fmla="*/ 168 w 168"/>
                <a:gd name="T7" fmla="*/ 0 h 6476"/>
                <a:gd name="T8" fmla="*/ 168 w 168"/>
                <a:gd name="T9" fmla="*/ 6476 h 6476"/>
              </a:gdLst>
              <a:ahLst/>
              <a:cxnLst>
                <a:cxn ang="0">
                  <a:pos x="T0" y="T1"/>
                </a:cxn>
                <a:cxn ang="0">
                  <a:pos x="T2" y="T3"/>
                </a:cxn>
                <a:cxn ang="0">
                  <a:pos x="T4" y="T5"/>
                </a:cxn>
                <a:cxn ang="0">
                  <a:pos x="T6" y="T7"/>
                </a:cxn>
                <a:cxn ang="0">
                  <a:pos x="T8" y="T9"/>
                </a:cxn>
              </a:cxnLst>
              <a:rect l="0" t="0" r="r" b="b"/>
              <a:pathLst>
                <a:path w="168" h="6476">
                  <a:moveTo>
                    <a:pt x="168" y="6476"/>
                  </a:moveTo>
                  <a:lnTo>
                    <a:pt x="0" y="6308"/>
                  </a:lnTo>
                  <a:lnTo>
                    <a:pt x="0" y="168"/>
                  </a:lnTo>
                  <a:lnTo>
                    <a:pt x="168" y="0"/>
                  </a:lnTo>
                  <a:lnTo>
                    <a:pt x="168" y="6476"/>
                  </a:lnTo>
                  <a:close/>
                </a:path>
              </a:pathLst>
            </a:custGeom>
            <a:solidFill>
              <a:srgbClr val="404000"/>
            </a:solidFill>
            <a:ln w="0">
              <a:solidFill>
                <a:srgbClr val="000000"/>
              </a:solidFill>
              <a:prstDash val="solid"/>
              <a:round/>
              <a:headEnd/>
              <a:tailEnd/>
            </a:ln>
          </p:spPr>
          <p:txBody>
            <a:bodyPr/>
            <a:lstStyle/>
            <a:p>
              <a:endParaRPr lang="en-US"/>
            </a:p>
          </p:txBody>
        </p:sp>
        <p:sp>
          <p:nvSpPr>
            <p:cNvPr id="110613" name="Freeform 21">
              <a:extLst>
                <a:ext uri="{FF2B5EF4-FFF2-40B4-BE49-F238E27FC236}">
                  <a16:creationId xmlns:a16="http://schemas.microsoft.com/office/drawing/2014/main" id="{ACDAC634-D81E-953C-E095-D1ADBDD08780}"/>
                </a:ext>
              </a:extLst>
            </p:cNvPr>
            <p:cNvSpPr>
              <a:spLocks/>
            </p:cNvSpPr>
            <p:nvPr/>
          </p:nvSpPr>
          <p:spPr bwMode="auto">
            <a:xfrm>
              <a:off x="2600" y="3276"/>
              <a:ext cx="2986" cy="56"/>
            </a:xfrm>
            <a:custGeom>
              <a:avLst/>
              <a:gdLst>
                <a:gd name="T0" fmla="*/ 8958 w 8958"/>
                <a:gd name="T1" fmla="*/ 168 h 168"/>
                <a:gd name="T2" fmla="*/ 0 w 8958"/>
                <a:gd name="T3" fmla="*/ 168 h 168"/>
                <a:gd name="T4" fmla="*/ 168 w 8958"/>
                <a:gd name="T5" fmla="*/ 0 h 168"/>
                <a:gd name="T6" fmla="*/ 8790 w 8958"/>
                <a:gd name="T7" fmla="*/ 0 h 168"/>
                <a:gd name="T8" fmla="*/ 8958 w 8958"/>
                <a:gd name="T9" fmla="*/ 168 h 168"/>
              </a:gdLst>
              <a:ahLst/>
              <a:cxnLst>
                <a:cxn ang="0">
                  <a:pos x="T0" y="T1"/>
                </a:cxn>
                <a:cxn ang="0">
                  <a:pos x="T2" y="T3"/>
                </a:cxn>
                <a:cxn ang="0">
                  <a:pos x="T4" y="T5"/>
                </a:cxn>
                <a:cxn ang="0">
                  <a:pos x="T6" y="T7"/>
                </a:cxn>
                <a:cxn ang="0">
                  <a:pos x="T8" y="T9"/>
                </a:cxn>
              </a:cxnLst>
              <a:rect l="0" t="0" r="r" b="b"/>
              <a:pathLst>
                <a:path w="8958" h="168">
                  <a:moveTo>
                    <a:pt x="8958" y="168"/>
                  </a:moveTo>
                  <a:lnTo>
                    <a:pt x="0" y="168"/>
                  </a:lnTo>
                  <a:lnTo>
                    <a:pt x="168" y="0"/>
                  </a:lnTo>
                  <a:lnTo>
                    <a:pt x="8790" y="0"/>
                  </a:lnTo>
                  <a:lnTo>
                    <a:pt x="8958" y="168"/>
                  </a:lnTo>
                  <a:close/>
                </a:path>
              </a:pathLst>
            </a:custGeom>
            <a:solidFill>
              <a:srgbClr val="202000"/>
            </a:solidFill>
            <a:ln w="0">
              <a:solidFill>
                <a:srgbClr val="000000"/>
              </a:solidFill>
              <a:prstDash val="solid"/>
              <a:round/>
              <a:headEnd/>
              <a:tailEnd/>
            </a:ln>
          </p:spPr>
          <p:txBody>
            <a:bodyPr/>
            <a:lstStyle/>
            <a:p>
              <a:endParaRPr lang="en-US"/>
            </a:p>
          </p:txBody>
        </p:sp>
      </p:grpSp>
      <p:pic>
        <p:nvPicPr>
          <p:cNvPr id="110623" name="Picture 31">
            <a:extLst>
              <a:ext uri="{FF2B5EF4-FFF2-40B4-BE49-F238E27FC236}">
                <a16:creationId xmlns:a16="http://schemas.microsoft.com/office/drawing/2014/main" id="{BC9DE18B-EE5D-8EE8-5518-AF2029C7E34F}"/>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4267200" y="1981200"/>
            <a:ext cx="4419600" cy="3082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110615" name="Group 23">
            <a:extLst>
              <a:ext uri="{FF2B5EF4-FFF2-40B4-BE49-F238E27FC236}">
                <a16:creationId xmlns:a16="http://schemas.microsoft.com/office/drawing/2014/main" id="{2ADC42F0-B695-F000-8B8B-236E7CF73BE2}"/>
              </a:ext>
            </a:extLst>
          </p:cNvPr>
          <p:cNvGrpSpPr>
            <a:grpSpLocks/>
          </p:cNvGrpSpPr>
          <p:nvPr/>
        </p:nvGrpSpPr>
        <p:grpSpPr bwMode="auto">
          <a:xfrm>
            <a:off x="420688" y="1689100"/>
            <a:ext cx="3492500" cy="3778250"/>
            <a:chOff x="265" y="1064"/>
            <a:chExt cx="2200" cy="2380"/>
          </a:xfrm>
        </p:grpSpPr>
        <p:sp>
          <p:nvSpPr>
            <p:cNvPr id="110603" name="Rectangle 11">
              <a:extLst>
                <a:ext uri="{FF2B5EF4-FFF2-40B4-BE49-F238E27FC236}">
                  <a16:creationId xmlns:a16="http://schemas.microsoft.com/office/drawing/2014/main" id="{B66FD6F6-0B83-2228-B8E1-7E83A705B7B1}"/>
                </a:ext>
              </a:extLst>
            </p:cNvPr>
            <p:cNvSpPr>
              <a:spLocks noChangeArrowheads="1"/>
            </p:cNvSpPr>
            <p:nvPr/>
          </p:nvSpPr>
          <p:spPr bwMode="auto">
            <a:xfrm>
              <a:off x="321" y="1120"/>
              <a:ext cx="2088" cy="2268"/>
            </a:xfrm>
            <a:prstGeom prst="rect">
              <a:avLst/>
            </a:prstGeom>
            <a:solidFill>
              <a:srgbClr val="808000"/>
            </a:solidFill>
            <a:ln w="0">
              <a:solidFill>
                <a:srgbClr val="000000"/>
              </a:solidFill>
              <a:miter lim="800000"/>
              <a:headEnd/>
              <a:tailEnd/>
            </a:ln>
          </p:spPr>
          <p:txBody>
            <a:bodyPr/>
            <a:lstStyle/>
            <a:p>
              <a:endParaRPr lang="en-US"/>
            </a:p>
          </p:txBody>
        </p:sp>
        <p:sp>
          <p:nvSpPr>
            <p:cNvPr id="110604" name="Freeform 12">
              <a:extLst>
                <a:ext uri="{FF2B5EF4-FFF2-40B4-BE49-F238E27FC236}">
                  <a16:creationId xmlns:a16="http://schemas.microsoft.com/office/drawing/2014/main" id="{A860F0FC-F04F-3A08-62C2-FF8E916CF95A}"/>
                </a:ext>
              </a:extLst>
            </p:cNvPr>
            <p:cNvSpPr>
              <a:spLocks/>
            </p:cNvSpPr>
            <p:nvPr/>
          </p:nvSpPr>
          <p:spPr bwMode="auto">
            <a:xfrm>
              <a:off x="265" y="1064"/>
              <a:ext cx="56" cy="2380"/>
            </a:xfrm>
            <a:custGeom>
              <a:avLst/>
              <a:gdLst>
                <a:gd name="T0" fmla="*/ 0 w 168"/>
                <a:gd name="T1" fmla="*/ 0 h 7139"/>
                <a:gd name="T2" fmla="*/ 168 w 168"/>
                <a:gd name="T3" fmla="*/ 167 h 7139"/>
                <a:gd name="T4" fmla="*/ 168 w 168"/>
                <a:gd name="T5" fmla="*/ 6971 h 7139"/>
                <a:gd name="T6" fmla="*/ 0 w 168"/>
                <a:gd name="T7" fmla="*/ 7139 h 7139"/>
                <a:gd name="T8" fmla="*/ 0 w 168"/>
                <a:gd name="T9" fmla="*/ 0 h 7139"/>
              </a:gdLst>
              <a:ahLst/>
              <a:cxnLst>
                <a:cxn ang="0">
                  <a:pos x="T0" y="T1"/>
                </a:cxn>
                <a:cxn ang="0">
                  <a:pos x="T2" y="T3"/>
                </a:cxn>
                <a:cxn ang="0">
                  <a:pos x="T4" y="T5"/>
                </a:cxn>
                <a:cxn ang="0">
                  <a:pos x="T6" y="T7"/>
                </a:cxn>
                <a:cxn ang="0">
                  <a:pos x="T8" y="T9"/>
                </a:cxn>
              </a:cxnLst>
              <a:rect l="0" t="0" r="r" b="b"/>
              <a:pathLst>
                <a:path w="168" h="7139">
                  <a:moveTo>
                    <a:pt x="0" y="0"/>
                  </a:moveTo>
                  <a:lnTo>
                    <a:pt x="168" y="167"/>
                  </a:lnTo>
                  <a:lnTo>
                    <a:pt x="168" y="6971"/>
                  </a:lnTo>
                  <a:lnTo>
                    <a:pt x="0" y="7139"/>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10605" name="Freeform 13">
              <a:extLst>
                <a:ext uri="{FF2B5EF4-FFF2-40B4-BE49-F238E27FC236}">
                  <a16:creationId xmlns:a16="http://schemas.microsoft.com/office/drawing/2014/main" id="{C4D595BA-8F88-83A8-0558-7214BC016617}"/>
                </a:ext>
              </a:extLst>
            </p:cNvPr>
            <p:cNvSpPr>
              <a:spLocks/>
            </p:cNvSpPr>
            <p:nvPr/>
          </p:nvSpPr>
          <p:spPr bwMode="auto">
            <a:xfrm>
              <a:off x="265" y="1064"/>
              <a:ext cx="2200" cy="56"/>
            </a:xfrm>
            <a:custGeom>
              <a:avLst/>
              <a:gdLst>
                <a:gd name="T0" fmla="*/ 0 w 6599"/>
                <a:gd name="T1" fmla="*/ 0 h 167"/>
                <a:gd name="T2" fmla="*/ 168 w 6599"/>
                <a:gd name="T3" fmla="*/ 167 h 167"/>
                <a:gd name="T4" fmla="*/ 6431 w 6599"/>
                <a:gd name="T5" fmla="*/ 167 h 167"/>
                <a:gd name="T6" fmla="*/ 6599 w 6599"/>
                <a:gd name="T7" fmla="*/ 0 h 167"/>
                <a:gd name="T8" fmla="*/ 0 w 6599"/>
                <a:gd name="T9" fmla="*/ 0 h 167"/>
              </a:gdLst>
              <a:ahLst/>
              <a:cxnLst>
                <a:cxn ang="0">
                  <a:pos x="T0" y="T1"/>
                </a:cxn>
                <a:cxn ang="0">
                  <a:pos x="T2" y="T3"/>
                </a:cxn>
                <a:cxn ang="0">
                  <a:pos x="T4" y="T5"/>
                </a:cxn>
                <a:cxn ang="0">
                  <a:pos x="T6" y="T7"/>
                </a:cxn>
                <a:cxn ang="0">
                  <a:pos x="T8" y="T9"/>
                </a:cxn>
              </a:cxnLst>
              <a:rect l="0" t="0" r="r" b="b"/>
              <a:pathLst>
                <a:path w="6599" h="167">
                  <a:moveTo>
                    <a:pt x="0" y="0"/>
                  </a:moveTo>
                  <a:lnTo>
                    <a:pt x="168" y="167"/>
                  </a:lnTo>
                  <a:lnTo>
                    <a:pt x="6431" y="167"/>
                  </a:lnTo>
                  <a:lnTo>
                    <a:pt x="6599"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10606" name="Freeform 14">
              <a:extLst>
                <a:ext uri="{FF2B5EF4-FFF2-40B4-BE49-F238E27FC236}">
                  <a16:creationId xmlns:a16="http://schemas.microsoft.com/office/drawing/2014/main" id="{EA6AE338-3757-09E8-1F15-6E66B7620484}"/>
                </a:ext>
              </a:extLst>
            </p:cNvPr>
            <p:cNvSpPr>
              <a:spLocks/>
            </p:cNvSpPr>
            <p:nvPr/>
          </p:nvSpPr>
          <p:spPr bwMode="auto">
            <a:xfrm>
              <a:off x="2409" y="1064"/>
              <a:ext cx="56" cy="2380"/>
            </a:xfrm>
            <a:custGeom>
              <a:avLst/>
              <a:gdLst>
                <a:gd name="T0" fmla="*/ 168 w 168"/>
                <a:gd name="T1" fmla="*/ 7139 h 7139"/>
                <a:gd name="T2" fmla="*/ 0 w 168"/>
                <a:gd name="T3" fmla="*/ 6971 h 7139"/>
                <a:gd name="T4" fmla="*/ 0 w 168"/>
                <a:gd name="T5" fmla="*/ 167 h 7139"/>
                <a:gd name="T6" fmla="*/ 168 w 168"/>
                <a:gd name="T7" fmla="*/ 0 h 7139"/>
                <a:gd name="T8" fmla="*/ 168 w 168"/>
                <a:gd name="T9" fmla="*/ 7139 h 7139"/>
              </a:gdLst>
              <a:ahLst/>
              <a:cxnLst>
                <a:cxn ang="0">
                  <a:pos x="T0" y="T1"/>
                </a:cxn>
                <a:cxn ang="0">
                  <a:pos x="T2" y="T3"/>
                </a:cxn>
                <a:cxn ang="0">
                  <a:pos x="T4" y="T5"/>
                </a:cxn>
                <a:cxn ang="0">
                  <a:pos x="T6" y="T7"/>
                </a:cxn>
                <a:cxn ang="0">
                  <a:pos x="T8" y="T9"/>
                </a:cxn>
              </a:cxnLst>
              <a:rect l="0" t="0" r="r" b="b"/>
              <a:pathLst>
                <a:path w="168" h="7139">
                  <a:moveTo>
                    <a:pt x="168" y="7139"/>
                  </a:moveTo>
                  <a:lnTo>
                    <a:pt x="0" y="6971"/>
                  </a:lnTo>
                  <a:lnTo>
                    <a:pt x="0" y="167"/>
                  </a:lnTo>
                  <a:lnTo>
                    <a:pt x="168" y="0"/>
                  </a:lnTo>
                  <a:lnTo>
                    <a:pt x="168" y="7139"/>
                  </a:lnTo>
                  <a:close/>
                </a:path>
              </a:pathLst>
            </a:custGeom>
            <a:solidFill>
              <a:srgbClr val="404000"/>
            </a:solidFill>
            <a:ln w="0">
              <a:solidFill>
                <a:srgbClr val="000000"/>
              </a:solidFill>
              <a:prstDash val="solid"/>
              <a:round/>
              <a:headEnd/>
              <a:tailEnd/>
            </a:ln>
          </p:spPr>
          <p:txBody>
            <a:bodyPr/>
            <a:lstStyle/>
            <a:p>
              <a:endParaRPr lang="en-US"/>
            </a:p>
          </p:txBody>
        </p:sp>
        <p:sp>
          <p:nvSpPr>
            <p:cNvPr id="110607" name="Freeform 15">
              <a:extLst>
                <a:ext uri="{FF2B5EF4-FFF2-40B4-BE49-F238E27FC236}">
                  <a16:creationId xmlns:a16="http://schemas.microsoft.com/office/drawing/2014/main" id="{9ED22261-880B-B2BD-A5A6-08D820269FE1}"/>
                </a:ext>
              </a:extLst>
            </p:cNvPr>
            <p:cNvSpPr>
              <a:spLocks/>
            </p:cNvSpPr>
            <p:nvPr/>
          </p:nvSpPr>
          <p:spPr bwMode="auto">
            <a:xfrm>
              <a:off x="265" y="3388"/>
              <a:ext cx="2200" cy="56"/>
            </a:xfrm>
            <a:custGeom>
              <a:avLst/>
              <a:gdLst>
                <a:gd name="T0" fmla="*/ 6599 w 6599"/>
                <a:gd name="T1" fmla="*/ 168 h 168"/>
                <a:gd name="T2" fmla="*/ 0 w 6599"/>
                <a:gd name="T3" fmla="*/ 168 h 168"/>
                <a:gd name="T4" fmla="*/ 168 w 6599"/>
                <a:gd name="T5" fmla="*/ 0 h 168"/>
                <a:gd name="T6" fmla="*/ 6431 w 6599"/>
                <a:gd name="T7" fmla="*/ 0 h 168"/>
                <a:gd name="T8" fmla="*/ 6599 w 6599"/>
                <a:gd name="T9" fmla="*/ 168 h 168"/>
              </a:gdLst>
              <a:ahLst/>
              <a:cxnLst>
                <a:cxn ang="0">
                  <a:pos x="T0" y="T1"/>
                </a:cxn>
                <a:cxn ang="0">
                  <a:pos x="T2" y="T3"/>
                </a:cxn>
                <a:cxn ang="0">
                  <a:pos x="T4" y="T5"/>
                </a:cxn>
                <a:cxn ang="0">
                  <a:pos x="T6" y="T7"/>
                </a:cxn>
                <a:cxn ang="0">
                  <a:pos x="T8" y="T9"/>
                </a:cxn>
              </a:cxnLst>
              <a:rect l="0" t="0" r="r" b="b"/>
              <a:pathLst>
                <a:path w="6599" h="168">
                  <a:moveTo>
                    <a:pt x="6599" y="168"/>
                  </a:moveTo>
                  <a:lnTo>
                    <a:pt x="0" y="168"/>
                  </a:lnTo>
                  <a:lnTo>
                    <a:pt x="168" y="0"/>
                  </a:lnTo>
                  <a:lnTo>
                    <a:pt x="6431" y="0"/>
                  </a:lnTo>
                  <a:lnTo>
                    <a:pt x="6599" y="168"/>
                  </a:lnTo>
                  <a:close/>
                </a:path>
              </a:pathLst>
            </a:custGeom>
            <a:solidFill>
              <a:srgbClr val="202000"/>
            </a:solidFill>
            <a:ln w="0">
              <a:solidFill>
                <a:srgbClr val="000000"/>
              </a:solidFill>
              <a:prstDash val="solid"/>
              <a:round/>
              <a:headEnd/>
              <a:tailEnd/>
            </a:ln>
          </p:spPr>
          <p:txBody>
            <a:bodyPr/>
            <a:lstStyle/>
            <a:p>
              <a:endParaRPr lang="en-US"/>
            </a:p>
          </p:txBody>
        </p:sp>
      </p:grpSp>
      <p:pic>
        <p:nvPicPr>
          <p:cNvPr id="110616" name="Picture 24">
            <a:extLst>
              <a:ext uri="{FF2B5EF4-FFF2-40B4-BE49-F238E27FC236}">
                <a16:creationId xmlns:a16="http://schemas.microsoft.com/office/drawing/2014/main" id="{040ADCEE-888A-C665-6E81-DB9847182367}"/>
              </a:ext>
            </a:extLst>
          </p:cNvPr>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609600" y="1905000"/>
            <a:ext cx="3087688" cy="3352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a:extLst>
              <a:ext uri="{FF2B5EF4-FFF2-40B4-BE49-F238E27FC236}">
                <a16:creationId xmlns:a16="http://schemas.microsoft.com/office/drawing/2014/main" id="{6E163CA8-77D8-DACA-853B-53177C28918E}"/>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125958" name="Rectangle 6">
            <a:extLst>
              <a:ext uri="{FF2B5EF4-FFF2-40B4-BE49-F238E27FC236}">
                <a16:creationId xmlns:a16="http://schemas.microsoft.com/office/drawing/2014/main" id="{B687C14F-3D15-0A82-0DAD-3B08AD972D4D}"/>
              </a:ext>
            </a:extLst>
          </p:cNvPr>
          <p:cNvSpPr>
            <a:spLocks noChangeArrowheads="1"/>
          </p:cNvSpPr>
          <p:nvPr/>
        </p:nvSpPr>
        <p:spPr bwMode="auto">
          <a:xfrm>
            <a:off x="733425" y="5867400"/>
            <a:ext cx="446405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300" b="1">
                <a:solidFill>
                  <a:srgbClr val="000000"/>
                </a:solidFill>
                <a:latin typeface="Times New Roman" panose="02020603050405020304" pitchFamily="18" charset="0"/>
              </a:rPr>
              <a:t>Arterias Ocluídas: </a:t>
            </a:r>
            <a:endParaRPr lang="es-PR" altLang="en-US"/>
          </a:p>
        </p:txBody>
      </p:sp>
      <p:sp>
        <p:nvSpPr>
          <p:cNvPr id="125959" name="Rectangle 7">
            <a:extLst>
              <a:ext uri="{FF2B5EF4-FFF2-40B4-BE49-F238E27FC236}">
                <a16:creationId xmlns:a16="http://schemas.microsoft.com/office/drawing/2014/main" id="{9D5BA627-D197-62AC-D0D9-C316FF428CAE}"/>
              </a:ext>
            </a:extLst>
          </p:cNvPr>
          <p:cNvSpPr>
            <a:spLocks noChangeArrowheads="1"/>
          </p:cNvSpPr>
          <p:nvPr/>
        </p:nvSpPr>
        <p:spPr bwMode="auto">
          <a:xfrm>
            <a:off x="5149850" y="5867400"/>
            <a:ext cx="352425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300" b="1" i="1">
                <a:solidFill>
                  <a:srgbClr val="000000"/>
                </a:solidFill>
                <a:latin typeface="Times New Roman" panose="02020603050405020304" pitchFamily="18" charset="0"/>
              </a:rPr>
              <a:t>Arteriosclerosis</a:t>
            </a:r>
            <a:endParaRPr lang="es-PR" altLang="en-US"/>
          </a:p>
        </p:txBody>
      </p:sp>
      <p:grpSp>
        <p:nvGrpSpPr>
          <p:cNvPr id="125972" name="Group 20">
            <a:extLst>
              <a:ext uri="{FF2B5EF4-FFF2-40B4-BE49-F238E27FC236}">
                <a16:creationId xmlns:a16="http://schemas.microsoft.com/office/drawing/2014/main" id="{1A26EC20-F9F1-20F2-C94F-DE3A791EBF62}"/>
              </a:ext>
            </a:extLst>
          </p:cNvPr>
          <p:cNvGrpSpPr>
            <a:grpSpLocks/>
          </p:cNvGrpSpPr>
          <p:nvPr/>
        </p:nvGrpSpPr>
        <p:grpSpPr bwMode="auto">
          <a:xfrm>
            <a:off x="420688" y="1828800"/>
            <a:ext cx="3492500" cy="3505200"/>
            <a:chOff x="265" y="1064"/>
            <a:chExt cx="2200" cy="2380"/>
          </a:xfrm>
        </p:grpSpPr>
        <p:sp>
          <p:nvSpPr>
            <p:cNvPr id="125960" name="Rectangle 8">
              <a:extLst>
                <a:ext uri="{FF2B5EF4-FFF2-40B4-BE49-F238E27FC236}">
                  <a16:creationId xmlns:a16="http://schemas.microsoft.com/office/drawing/2014/main" id="{164120CB-5B3A-81B7-78CB-F132F1DB0182}"/>
                </a:ext>
              </a:extLst>
            </p:cNvPr>
            <p:cNvSpPr>
              <a:spLocks noChangeArrowheads="1"/>
            </p:cNvSpPr>
            <p:nvPr/>
          </p:nvSpPr>
          <p:spPr bwMode="auto">
            <a:xfrm>
              <a:off x="321" y="1120"/>
              <a:ext cx="2088" cy="2268"/>
            </a:xfrm>
            <a:prstGeom prst="rect">
              <a:avLst/>
            </a:prstGeom>
            <a:solidFill>
              <a:srgbClr val="808000"/>
            </a:solidFill>
            <a:ln w="0">
              <a:solidFill>
                <a:srgbClr val="000000"/>
              </a:solidFill>
              <a:miter lim="800000"/>
              <a:headEnd/>
              <a:tailEnd/>
            </a:ln>
          </p:spPr>
          <p:txBody>
            <a:bodyPr/>
            <a:lstStyle/>
            <a:p>
              <a:endParaRPr lang="en-US"/>
            </a:p>
          </p:txBody>
        </p:sp>
        <p:sp>
          <p:nvSpPr>
            <p:cNvPr id="125961" name="Freeform 9">
              <a:extLst>
                <a:ext uri="{FF2B5EF4-FFF2-40B4-BE49-F238E27FC236}">
                  <a16:creationId xmlns:a16="http://schemas.microsoft.com/office/drawing/2014/main" id="{A92A6C71-55BC-E40B-9B57-E29A6E33E9FC}"/>
                </a:ext>
              </a:extLst>
            </p:cNvPr>
            <p:cNvSpPr>
              <a:spLocks/>
            </p:cNvSpPr>
            <p:nvPr/>
          </p:nvSpPr>
          <p:spPr bwMode="auto">
            <a:xfrm>
              <a:off x="265" y="1064"/>
              <a:ext cx="56" cy="2380"/>
            </a:xfrm>
            <a:custGeom>
              <a:avLst/>
              <a:gdLst>
                <a:gd name="T0" fmla="*/ 0 w 168"/>
                <a:gd name="T1" fmla="*/ 0 h 7139"/>
                <a:gd name="T2" fmla="*/ 168 w 168"/>
                <a:gd name="T3" fmla="*/ 167 h 7139"/>
                <a:gd name="T4" fmla="*/ 168 w 168"/>
                <a:gd name="T5" fmla="*/ 6971 h 7139"/>
                <a:gd name="T6" fmla="*/ 0 w 168"/>
                <a:gd name="T7" fmla="*/ 7139 h 7139"/>
                <a:gd name="T8" fmla="*/ 0 w 168"/>
                <a:gd name="T9" fmla="*/ 0 h 7139"/>
              </a:gdLst>
              <a:ahLst/>
              <a:cxnLst>
                <a:cxn ang="0">
                  <a:pos x="T0" y="T1"/>
                </a:cxn>
                <a:cxn ang="0">
                  <a:pos x="T2" y="T3"/>
                </a:cxn>
                <a:cxn ang="0">
                  <a:pos x="T4" y="T5"/>
                </a:cxn>
                <a:cxn ang="0">
                  <a:pos x="T6" y="T7"/>
                </a:cxn>
                <a:cxn ang="0">
                  <a:pos x="T8" y="T9"/>
                </a:cxn>
              </a:cxnLst>
              <a:rect l="0" t="0" r="r" b="b"/>
              <a:pathLst>
                <a:path w="168" h="7139">
                  <a:moveTo>
                    <a:pt x="0" y="0"/>
                  </a:moveTo>
                  <a:lnTo>
                    <a:pt x="168" y="167"/>
                  </a:lnTo>
                  <a:lnTo>
                    <a:pt x="168" y="6971"/>
                  </a:lnTo>
                  <a:lnTo>
                    <a:pt x="0" y="7139"/>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25962" name="Freeform 10">
              <a:extLst>
                <a:ext uri="{FF2B5EF4-FFF2-40B4-BE49-F238E27FC236}">
                  <a16:creationId xmlns:a16="http://schemas.microsoft.com/office/drawing/2014/main" id="{6A4FAEFF-C484-ED83-08D4-F5555A7B68CE}"/>
                </a:ext>
              </a:extLst>
            </p:cNvPr>
            <p:cNvSpPr>
              <a:spLocks/>
            </p:cNvSpPr>
            <p:nvPr/>
          </p:nvSpPr>
          <p:spPr bwMode="auto">
            <a:xfrm>
              <a:off x="265" y="1064"/>
              <a:ext cx="2200" cy="56"/>
            </a:xfrm>
            <a:custGeom>
              <a:avLst/>
              <a:gdLst>
                <a:gd name="T0" fmla="*/ 0 w 6599"/>
                <a:gd name="T1" fmla="*/ 0 h 167"/>
                <a:gd name="T2" fmla="*/ 168 w 6599"/>
                <a:gd name="T3" fmla="*/ 167 h 167"/>
                <a:gd name="T4" fmla="*/ 6431 w 6599"/>
                <a:gd name="T5" fmla="*/ 167 h 167"/>
                <a:gd name="T6" fmla="*/ 6599 w 6599"/>
                <a:gd name="T7" fmla="*/ 0 h 167"/>
                <a:gd name="T8" fmla="*/ 0 w 6599"/>
                <a:gd name="T9" fmla="*/ 0 h 167"/>
              </a:gdLst>
              <a:ahLst/>
              <a:cxnLst>
                <a:cxn ang="0">
                  <a:pos x="T0" y="T1"/>
                </a:cxn>
                <a:cxn ang="0">
                  <a:pos x="T2" y="T3"/>
                </a:cxn>
                <a:cxn ang="0">
                  <a:pos x="T4" y="T5"/>
                </a:cxn>
                <a:cxn ang="0">
                  <a:pos x="T6" y="T7"/>
                </a:cxn>
                <a:cxn ang="0">
                  <a:pos x="T8" y="T9"/>
                </a:cxn>
              </a:cxnLst>
              <a:rect l="0" t="0" r="r" b="b"/>
              <a:pathLst>
                <a:path w="6599" h="167">
                  <a:moveTo>
                    <a:pt x="0" y="0"/>
                  </a:moveTo>
                  <a:lnTo>
                    <a:pt x="168" y="167"/>
                  </a:lnTo>
                  <a:lnTo>
                    <a:pt x="6431" y="167"/>
                  </a:lnTo>
                  <a:lnTo>
                    <a:pt x="6599"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25963" name="Freeform 11">
              <a:extLst>
                <a:ext uri="{FF2B5EF4-FFF2-40B4-BE49-F238E27FC236}">
                  <a16:creationId xmlns:a16="http://schemas.microsoft.com/office/drawing/2014/main" id="{980719F7-FF70-FDBC-B50E-93E3D4F2445D}"/>
                </a:ext>
              </a:extLst>
            </p:cNvPr>
            <p:cNvSpPr>
              <a:spLocks/>
            </p:cNvSpPr>
            <p:nvPr/>
          </p:nvSpPr>
          <p:spPr bwMode="auto">
            <a:xfrm>
              <a:off x="2409" y="1064"/>
              <a:ext cx="56" cy="2380"/>
            </a:xfrm>
            <a:custGeom>
              <a:avLst/>
              <a:gdLst>
                <a:gd name="T0" fmla="*/ 168 w 168"/>
                <a:gd name="T1" fmla="*/ 7139 h 7139"/>
                <a:gd name="T2" fmla="*/ 0 w 168"/>
                <a:gd name="T3" fmla="*/ 6971 h 7139"/>
                <a:gd name="T4" fmla="*/ 0 w 168"/>
                <a:gd name="T5" fmla="*/ 167 h 7139"/>
                <a:gd name="T6" fmla="*/ 168 w 168"/>
                <a:gd name="T7" fmla="*/ 0 h 7139"/>
                <a:gd name="T8" fmla="*/ 168 w 168"/>
                <a:gd name="T9" fmla="*/ 7139 h 7139"/>
              </a:gdLst>
              <a:ahLst/>
              <a:cxnLst>
                <a:cxn ang="0">
                  <a:pos x="T0" y="T1"/>
                </a:cxn>
                <a:cxn ang="0">
                  <a:pos x="T2" y="T3"/>
                </a:cxn>
                <a:cxn ang="0">
                  <a:pos x="T4" y="T5"/>
                </a:cxn>
                <a:cxn ang="0">
                  <a:pos x="T6" y="T7"/>
                </a:cxn>
                <a:cxn ang="0">
                  <a:pos x="T8" y="T9"/>
                </a:cxn>
              </a:cxnLst>
              <a:rect l="0" t="0" r="r" b="b"/>
              <a:pathLst>
                <a:path w="168" h="7139">
                  <a:moveTo>
                    <a:pt x="168" y="7139"/>
                  </a:moveTo>
                  <a:lnTo>
                    <a:pt x="0" y="6971"/>
                  </a:lnTo>
                  <a:lnTo>
                    <a:pt x="0" y="167"/>
                  </a:lnTo>
                  <a:lnTo>
                    <a:pt x="168" y="0"/>
                  </a:lnTo>
                  <a:lnTo>
                    <a:pt x="168" y="7139"/>
                  </a:lnTo>
                  <a:close/>
                </a:path>
              </a:pathLst>
            </a:custGeom>
            <a:solidFill>
              <a:srgbClr val="404000"/>
            </a:solidFill>
            <a:ln w="0">
              <a:solidFill>
                <a:srgbClr val="000000"/>
              </a:solidFill>
              <a:prstDash val="solid"/>
              <a:round/>
              <a:headEnd/>
              <a:tailEnd/>
            </a:ln>
          </p:spPr>
          <p:txBody>
            <a:bodyPr/>
            <a:lstStyle/>
            <a:p>
              <a:endParaRPr lang="en-US"/>
            </a:p>
          </p:txBody>
        </p:sp>
        <p:sp>
          <p:nvSpPr>
            <p:cNvPr id="125964" name="Freeform 12">
              <a:extLst>
                <a:ext uri="{FF2B5EF4-FFF2-40B4-BE49-F238E27FC236}">
                  <a16:creationId xmlns:a16="http://schemas.microsoft.com/office/drawing/2014/main" id="{5B88BEEC-760E-8DD0-C551-616861881BE8}"/>
                </a:ext>
              </a:extLst>
            </p:cNvPr>
            <p:cNvSpPr>
              <a:spLocks/>
            </p:cNvSpPr>
            <p:nvPr/>
          </p:nvSpPr>
          <p:spPr bwMode="auto">
            <a:xfrm>
              <a:off x="265" y="3388"/>
              <a:ext cx="2200" cy="56"/>
            </a:xfrm>
            <a:custGeom>
              <a:avLst/>
              <a:gdLst>
                <a:gd name="T0" fmla="*/ 6599 w 6599"/>
                <a:gd name="T1" fmla="*/ 168 h 168"/>
                <a:gd name="T2" fmla="*/ 0 w 6599"/>
                <a:gd name="T3" fmla="*/ 168 h 168"/>
                <a:gd name="T4" fmla="*/ 168 w 6599"/>
                <a:gd name="T5" fmla="*/ 0 h 168"/>
                <a:gd name="T6" fmla="*/ 6431 w 6599"/>
                <a:gd name="T7" fmla="*/ 0 h 168"/>
                <a:gd name="T8" fmla="*/ 6599 w 6599"/>
                <a:gd name="T9" fmla="*/ 168 h 168"/>
              </a:gdLst>
              <a:ahLst/>
              <a:cxnLst>
                <a:cxn ang="0">
                  <a:pos x="T0" y="T1"/>
                </a:cxn>
                <a:cxn ang="0">
                  <a:pos x="T2" y="T3"/>
                </a:cxn>
                <a:cxn ang="0">
                  <a:pos x="T4" y="T5"/>
                </a:cxn>
                <a:cxn ang="0">
                  <a:pos x="T6" y="T7"/>
                </a:cxn>
                <a:cxn ang="0">
                  <a:pos x="T8" y="T9"/>
                </a:cxn>
              </a:cxnLst>
              <a:rect l="0" t="0" r="r" b="b"/>
              <a:pathLst>
                <a:path w="6599" h="168">
                  <a:moveTo>
                    <a:pt x="6599" y="168"/>
                  </a:moveTo>
                  <a:lnTo>
                    <a:pt x="0" y="168"/>
                  </a:lnTo>
                  <a:lnTo>
                    <a:pt x="168" y="0"/>
                  </a:lnTo>
                  <a:lnTo>
                    <a:pt x="6431" y="0"/>
                  </a:lnTo>
                  <a:lnTo>
                    <a:pt x="6599" y="168"/>
                  </a:lnTo>
                  <a:close/>
                </a:path>
              </a:pathLst>
            </a:custGeom>
            <a:solidFill>
              <a:srgbClr val="202000"/>
            </a:solidFill>
            <a:ln w="0">
              <a:solidFill>
                <a:srgbClr val="000000"/>
              </a:solidFill>
              <a:prstDash val="solid"/>
              <a:round/>
              <a:headEnd/>
              <a:tailEnd/>
            </a:ln>
          </p:spPr>
          <p:txBody>
            <a:bodyPr/>
            <a:lstStyle/>
            <a:p>
              <a:endParaRPr lang="en-US"/>
            </a:p>
          </p:txBody>
        </p:sp>
      </p:grpSp>
      <p:grpSp>
        <p:nvGrpSpPr>
          <p:cNvPr id="125973" name="Group 21">
            <a:extLst>
              <a:ext uri="{FF2B5EF4-FFF2-40B4-BE49-F238E27FC236}">
                <a16:creationId xmlns:a16="http://schemas.microsoft.com/office/drawing/2014/main" id="{7004479B-EB18-B277-8870-1078C1E98ED6}"/>
              </a:ext>
            </a:extLst>
          </p:cNvPr>
          <p:cNvGrpSpPr>
            <a:grpSpLocks/>
          </p:cNvGrpSpPr>
          <p:nvPr/>
        </p:nvGrpSpPr>
        <p:grpSpPr bwMode="auto">
          <a:xfrm>
            <a:off x="4127500" y="1862138"/>
            <a:ext cx="4483100" cy="3427412"/>
            <a:chOff x="2600" y="1173"/>
            <a:chExt cx="2986" cy="2159"/>
          </a:xfrm>
        </p:grpSpPr>
        <p:sp>
          <p:nvSpPr>
            <p:cNvPr id="125966" name="Rectangle 14">
              <a:extLst>
                <a:ext uri="{FF2B5EF4-FFF2-40B4-BE49-F238E27FC236}">
                  <a16:creationId xmlns:a16="http://schemas.microsoft.com/office/drawing/2014/main" id="{6992618B-A765-F75F-5A3F-5C7EDB341AD6}"/>
                </a:ext>
              </a:extLst>
            </p:cNvPr>
            <p:cNvSpPr>
              <a:spLocks noChangeArrowheads="1"/>
            </p:cNvSpPr>
            <p:nvPr/>
          </p:nvSpPr>
          <p:spPr bwMode="auto">
            <a:xfrm>
              <a:off x="2656" y="1229"/>
              <a:ext cx="2874" cy="2048"/>
            </a:xfrm>
            <a:prstGeom prst="rect">
              <a:avLst/>
            </a:prstGeom>
            <a:solidFill>
              <a:srgbClr val="808000"/>
            </a:solidFill>
            <a:ln w="0">
              <a:solidFill>
                <a:srgbClr val="000000"/>
              </a:solidFill>
              <a:miter lim="800000"/>
              <a:headEnd/>
              <a:tailEnd/>
            </a:ln>
          </p:spPr>
          <p:txBody>
            <a:bodyPr/>
            <a:lstStyle/>
            <a:p>
              <a:endParaRPr lang="en-US"/>
            </a:p>
          </p:txBody>
        </p:sp>
        <p:sp>
          <p:nvSpPr>
            <p:cNvPr id="125967" name="Freeform 15">
              <a:extLst>
                <a:ext uri="{FF2B5EF4-FFF2-40B4-BE49-F238E27FC236}">
                  <a16:creationId xmlns:a16="http://schemas.microsoft.com/office/drawing/2014/main" id="{DAA8AE46-553A-6CEC-E8AE-D6E6342218D9}"/>
                </a:ext>
              </a:extLst>
            </p:cNvPr>
            <p:cNvSpPr>
              <a:spLocks/>
            </p:cNvSpPr>
            <p:nvPr/>
          </p:nvSpPr>
          <p:spPr bwMode="auto">
            <a:xfrm>
              <a:off x="2600" y="1173"/>
              <a:ext cx="56" cy="2159"/>
            </a:xfrm>
            <a:custGeom>
              <a:avLst/>
              <a:gdLst>
                <a:gd name="T0" fmla="*/ 0 w 168"/>
                <a:gd name="T1" fmla="*/ 0 h 6476"/>
                <a:gd name="T2" fmla="*/ 168 w 168"/>
                <a:gd name="T3" fmla="*/ 168 h 6476"/>
                <a:gd name="T4" fmla="*/ 168 w 168"/>
                <a:gd name="T5" fmla="*/ 6308 h 6476"/>
                <a:gd name="T6" fmla="*/ 0 w 168"/>
                <a:gd name="T7" fmla="*/ 6476 h 6476"/>
                <a:gd name="T8" fmla="*/ 0 w 168"/>
                <a:gd name="T9" fmla="*/ 0 h 6476"/>
              </a:gdLst>
              <a:ahLst/>
              <a:cxnLst>
                <a:cxn ang="0">
                  <a:pos x="T0" y="T1"/>
                </a:cxn>
                <a:cxn ang="0">
                  <a:pos x="T2" y="T3"/>
                </a:cxn>
                <a:cxn ang="0">
                  <a:pos x="T4" y="T5"/>
                </a:cxn>
                <a:cxn ang="0">
                  <a:pos x="T6" y="T7"/>
                </a:cxn>
                <a:cxn ang="0">
                  <a:pos x="T8" y="T9"/>
                </a:cxn>
              </a:cxnLst>
              <a:rect l="0" t="0" r="r" b="b"/>
              <a:pathLst>
                <a:path w="168" h="6476">
                  <a:moveTo>
                    <a:pt x="0" y="0"/>
                  </a:moveTo>
                  <a:lnTo>
                    <a:pt x="168" y="168"/>
                  </a:lnTo>
                  <a:lnTo>
                    <a:pt x="168" y="6308"/>
                  </a:lnTo>
                  <a:lnTo>
                    <a:pt x="0" y="6476"/>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25968" name="Freeform 16">
              <a:extLst>
                <a:ext uri="{FF2B5EF4-FFF2-40B4-BE49-F238E27FC236}">
                  <a16:creationId xmlns:a16="http://schemas.microsoft.com/office/drawing/2014/main" id="{044F0EB2-4203-9D23-986D-EB4BCCAD40FB}"/>
                </a:ext>
              </a:extLst>
            </p:cNvPr>
            <p:cNvSpPr>
              <a:spLocks/>
            </p:cNvSpPr>
            <p:nvPr/>
          </p:nvSpPr>
          <p:spPr bwMode="auto">
            <a:xfrm>
              <a:off x="2600" y="1173"/>
              <a:ext cx="2986" cy="56"/>
            </a:xfrm>
            <a:custGeom>
              <a:avLst/>
              <a:gdLst>
                <a:gd name="T0" fmla="*/ 0 w 8958"/>
                <a:gd name="T1" fmla="*/ 0 h 168"/>
                <a:gd name="T2" fmla="*/ 168 w 8958"/>
                <a:gd name="T3" fmla="*/ 168 h 168"/>
                <a:gd name="T4" fmla="*/ 8790 w 8958"/>
                <a:gd name="T5" fmla="*/ 168 h 168"/>
                <a:gd name="T6" fmla="*/ 8958 w 8958"/>
                <a:gd name="T7" fmla="*/ 0 h 168"/>
                <a:gd name="T8" fmla="*/ 0 w 8958"/>
                <a:gd name="T9" fmla="*/ 0 h 168"/>
              </a:gdLst>
              <a:ahLst/>
              <a:cxnLst>
                <a:cxn ang="0">
                  <a:pos x="T0" y="T1"/>
                </a:cxn>
                <a:cxn ang="0">
                  <a:pos x="T2" y="T3"/>
                </a:cxn>
                <a:cxn ang="0">
                  <a:pos x="T4" y="T5"/>
                </a:cxn>
                <a:cxn ang="0">
                  <a:pos x="T6" y="T7"/>
                </a:cxn>
                <a:cxn ang="0">
                  <a:pos x="T8" y="T9"/>
                </a:cxn>
              </a:cxnLst>
              <a:rect l="0" t="0" r="r" b="b"/>
              <a:pathLst>
                <a:path w="8958" h="168">
                  <a:moveTo>
                    <a:pt x="0" y="0"/>
                  </a:moveTo>
                  <a:lnTo>
                    <a:pt x="168" y="168"/>
                  </a:lnTo>
                  <a:lnTo>
                    <a:pt x="8790" y="168"/>
                  </a:lnTo>
                  <a:lnTo>
                    <a:pt x="8958"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25969" name="Freeform 17">
              <a:extLst>
                <a:ext uri="{FF2B5EF4-FFF2-40B4-BE49-F238E27FC236}">
                  <a16:creationId xmlns:a16="http://schemas.microsoft.com/office/drawing/2014/main" id="{D2A47EC9-4F44-B5F4-3C28-E7C148C92209}"/>
                </a:ext>
              </a:extLst>
            </p:cNvPr>
            <p:cNvSpPr>
              <a:spLocks/>
            </p:cNvSpPr>
            <p:nvPr/>
          </p:nvSpPr>
          <p:spPr bwMode="auto">
            <a:xfrm>
              <a:off x="5530" y="1173"/>
              <a:ext cx="56" cy="2159"/>
            </a:xfrm>
            <a:custGeom>
              <a:avLst/>
              <a:gdLst>
                <a:gd name="T0" fmla="*/ 168 w 168"/>
                <a:gd name="T1" fmla="*/ 6476 h 6476"/>
                <a:gd name="T2" fmla="*/ 0 w 168"/>
                <a:gd name="T3" fmla="*/ 6308 h 6476"/>
                <a:gd name="T4" fmla="*/ 0 w 168"/>
                <a:gd name="T5" fmla="*/ 168 h 6476"/>
                <a:gd name="T6" fmla="*/ 168 w 168"/>
                <a:gd name="T7" fmla="*/ 0 h 6476"/>
                <a:gd name="T8" fmla="*/ 168 w 168"/>
                <a:gd name="T9" fmla="*/ 6476 h 6476"/>
              </a:gdLst>
              <a:ahLst/>
              <a:cxnLst>
                <a:cxn ang="0">
                  <a:pos x="T0" y="T1"/>
                </a:cxn>
                <a:cxn ang="0">
                  <a:pos x="T2" y="T3"/>
                </a:cxn>
                <a:cxn ang="0">
                  <a:pos x="T4" y="T5"/>
                </a:cxn>
                <a:cxn ang="0">
                  <a:pos x="T6" y="T7"/>
                </a:cxn>
                <a:cxn ang="0">
                  <a:pos x="T8" y="T9"/>
                </a:cxn>
              </a:cxnLst>
              <a:rect l="0" t="0" r="r" b="b"/>
              <a:pathLst>
                <a:path w="168" h="6476">
                  <a:moveTo>
                    <a:pt x="168" y="6476"/>
                  </a:moveTo>
                  <a:lnTo>
                    <a:pt x="0" y="6308"/>
                  </a:lnTo>
                  <a:lnTo>
                    <a:pt x="0" y="168"/>
                  </a:lnTo>
                  <a:lnTo>
                    <a:pt x="168" y="0"/>
                  </a:lnTo>
                  <a:lnTo>
                    <a:pt x="168" y="6476"/>
                  </a:lnTo>
                  <a:close/>
                </a:path>
              </a:pathLst>
            </a:custGeom>
            <a:solidFill>
              <a:srgbClr val="404000"/>
            </a:solidFill>
            <a:ln w="0">
              <a:solidFill>
                <a:srgbClr val="000000"/>
              </a:solidFill>
              <a:prstDash val="solid"/>
              <a:round/>
              <a:headEnd/>
              <a:tailEnd/>
            </a:ln>
          </p:spPr>
          <p:txBody>
            <a:bodyPr/>
            <a:lstStyle/>
            <a:p>
              <a:endParaRPr lang="en-US"/>
            </a:p>
          </p:txBody>
        </p:sp>
        <p:sp>
          <p:nvSpPr>
            <p:cNvPr id="125970" name="Freeform 18">
              <a:extLst>
                <a:ext uri="{FF2B5EF4-FFF2-40B4-BE49-F238E27FC236}">
                  <a16:creationId xmlns:a16="http://schemas.microsoft.com/office/drawing/2014/main" id="{2B36F937-55F1-FF47-379A-AB6C984CEB38}"/>
                </a:ext>
              </a:extLst>
            </p:cNvPr>
            <p:cNvSpPr>
              <a:spLocks/>
            </p:cNvSpPr>
            <p:nvPr/>
          </p:nvSpPr>
          <p:spPr bwMode="auto">
            <a:xfrm>
              <a:off x="2600" y="3276"/>
              <a:ext cx="2986" cy="56"/>
            </a:xfrm>
            <a:custGeom>
              <a:avLst/>
              <a:gdLst>
                <a:gd name="T0" fmla="*/ 8958 w 8958"/>
                <a:gd name="T1" fmla="*/ 168 h 168"/>
                <a:gd name="T2" fmla="*/ 0 w 8958"/>
                <a:gd name="T3" fmla="*/ 168 h 168"/>
                <a:gd name="T4" fmla="*/ 168 w 8958"/>
                <a:gd name="T5" fmla="*/ 0 h 168"/>
                <a:gd name="T6" fmla="*/ 8790 w 8958"/>
                <a:gd name="T7" fmla="*/ 0 h 168"/>
                <a:gd name="T8" fmla="*/ 8958 w 8958"/>
                <a:gd name="T9" fmla="*/ 168 h 168"/>
              </a:gdLst>
              <a:ahLst/>
              <a:cxnLst>
                <a:cxn ang="0">
                  <a:pos x="T0" y="T1"/>
                </a:cxn>
                <a:cxn ang="0">
                  <a:pos x="T2" y="T3"/>
                </a:cxn>
                <a:cxn ang="0">
                  <a:pos x="T4" y="T5"/>
                </a:cxn>
                <a:cxn ang="0">
                  <a:pos x="T6" y="T7"/>
                </a:cxn>
                <a:cxn ang="0">
                  <a:pos x="T8" y="T9"/>
                </a:cxn>
              </a:cxnLst>
              <a:rect l="0" t="0" r="r" b="b"/>
              <a:pathLst>
                <a:path w="8958" h="168">
                  <a:moveTo>
                    <a:pt x="8958" y="168"/>
                  </a:moveTo>
                  <a:lnTo>
                    <a:pt x="0" y="168"/>
                  </a:lnTo>
                  <a:lnTo>
                    <a:pt x="168" y="0"/>
                  </a:lnTo>
                  <a:lnTo>
                    <a:pt x="8790" y="0"/>
                  </a:lnTo>
                  <a:lnTo>
                    <a:pt x="8958" y="168"/>
                  </a:lnTo>
                  <a:close/>
                </a:path>
              </a:pathLst>
            </a:custGeom>
            <a:solidFill>
              <a:srgbClr val="202000"/>
            </a:solidFill>
            <a:ln w="0">
              <a:solidFill>
                <a:srgbClr val="000000"/>
              </a:solidFill>
              <a:prstDash val="solid"/>
              <a:round/>
              <a:headEnd/>
              <a:tailEnd/>
            </a:ln>
          </p:spPr>
          <p:txBody>
            <a:bodyPr/>
            <a:lstStyle/>
            <a:p>
              <a:endParaRPr lang="en-US"/>
            </a:p>
          </p:txBody>
        </p:sp>
      </p:grpSp>
      <p:pic>
        <p:nvPicPr>
          <p:cNvPr id="125976" name="Picture 24">
            <a:extLst>
              <a:ext uri="{FF2B5EF4-FFF2-40B4-BE49-F238E27FC236}">
                <a16:creationId xmlns:a16="http://schemas.microsoft.com/office/drawing/2014/main" id="{D8D65ED1-28DE-7440-D58F-C9748E6A3000}"/>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609600" y="2057400"/>
            <a:ext cx="3124200" cy="30464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25979" name="Picture 27">
            <a:extLst>
              <a:ext uri="{FF2B5EF4-FFF2-40B4-BE49-F238E27FC236}">
                <a16:creationId xmlns:a16="http://schemas.microsoft.com/office/drawing/2014/main" id="{7108FAA0-23B6-8FD1-7411-237AA5AE616D}"/>
              </a:ext>
            </a:extLst>
          </p:cNvPr>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4343400" y="2057400"/>
            <a:ext cx="4038600" cy="3028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a:extLst>
              <a:ext uri="{FF2B5EF4-FFF2-40B4-BE49-F238E27FC236}">
                <a16:creationId xmlns:a16="http://schemas.microsoft.com/office/drawing/2014/main" id="{DA73A0F5-D61B-4986-463C-B5426F9F839D}"/>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133123" name="Rectangle 3">
            <a:extLst>
              <a:ext uri="{FF2B5EF4-FFF2-40B4-BE49-F238E27FC236}">
                <a16:creationId xmlns:a16="http://schemas.microsoft.com/office/drawing/2014/main" id="{03A6FAED-188D-6864-FD34-45387283673B}"/>
              </a:ext>
            </a:extLst>
          </p:cNvPr>
          <p:cNvSpPr>
            <a:spLocks noChangeArrowheads="1"/>
          </p:cNvSpPr>
          <p:nvPr/>
        </p:nvSpPr>
        <p:spPr bwMode="auto">
          <a:xfrm>
            <a:off x="733425" y="5867400"/>
            <a:ext cx="446405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300" b="1">
                <a:solidFill>
                  <a:srgbClr val="000000"/>
                </a:solidFill>
                <a:latin typeface="Times New Roman" panose="02020603050405020304" pitchFamily="18" charset="0"/>
              </a:rPr>
              <a:t>Arterias Ocluídas: </a:t>
            </a:r>
            <a:endParaRPr lang="es-PR" altLang="en-US"/>
          </a:p>
        </p:txBody>
      </p:sp>
      <p:sp>
        <p:nvSpPr>
          <p:cNvPr id="133124" name="Rectangle 4">
            <a:extLst>
              <a:ext uri="{FF2B5EF4-FFF2-40B4-BE49-F238E27FC236}">
                <a16:creationId xmlns:a16="http://schemas.microsoft.com/office/drawing/2014/main" id="{8470CE8A-7FB8-7D37-2C74-6ADA4408ABDF}"/>
              </a:ext>
            </a:extLst>
          </p:cNvPr>
          <p:cNvSpPr>
            <a:spLocks noChangeArrowheads="1"/>
          </p:cNvSpPr>
          <p:nvPr/>
        </p:nvSpPr>
        <p:spPr bwMode="auto">
          <a:xfrm>
            <a:off x="5149850" y="5867400"/>
            <a:ext cx="3524250"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300" b="1" i="1">
                <a:solidFill>
                  <a:srgbClr val="000000"/>
                </a:solidFill>
                <a:latin typeface="Times New Roman" panose="02020603050405020304" pitchFamily="18" charset="0"/>
              </a:rPr>
              <a:t>Arteriosclerosis</a:t>
            </a:r>
            <a:endParaRPr lang="es-PR" altLang="en-US"/>
          </a:p>
        </p:txBody>
      </p:sp>
      <p:grpSp>
        <p:nvGrpSpPr>
          <p:cNvPr id="133131" name="Group 11">
            <a:extLst>
              <a:ext uri="{FF2B5EF4-FFF2-40B4-BE49-F238E27FC236}">
                <a16:creationId xmlns:a16="http://schemas.microsoft.com/office/drawing/2014/main" id="{40E11C2D-9CB8-8C4A-6995-DDA23A0074FD}"/>
              </a:ext>
            </a:extLst>
          </p:cNvPr>
          <p:cNvGrpSpPr>
            <a:grpSpLocks/>
          </p:cNvGrpSpPr>
          <p:nvPr/>
        </p:nvGrpSpPr>
        <p:grpSpPr bwMode="auto">
          <a:xfrm>
            <a:off x="1524000" y="1524000"/>
            <a:ext cx="6172200" cy="4267200"/>
            <a:chOff x="2600" y="1173"/>
            <a:chExt cx="2986" cy="2159"/>
          </a:xfrm>
        </p:grpSpPr>
        <p:sp>
          <p:nvSpPr>
            <p:cNvPr id="133132" name="Rectangle 12">
              <a:extLst>
                <a:ext uri="{FF2B5EF4-FFF2-40B4-BE49-F238E27FC236}">
                  <a16:creationId xmlns:a16="http://schemas.microsoft.com/office/drawing/2014/main" id="{C2E4D8DA-6DB4-5E55-8AC2-5387141E356F}"/>
                </a:ext>
              </a:extLst>
            </p:cNvPr>
            <p:cNvSpPr>
              <a:spLocks noChangeArrowheads="1"/>
            </p:cNvSpPr>
            <p:nvPr/>
          </p:nvSpPr>
          <p:spPr bwMode="auto">
            <a:xfrm>
              <a:off x="2656" y="1229"/>
              <a:ext cx="2874" cy="2048"/>
            </a:xfrm>
            <a:prstGeom prst="rect">
              <a:avLst/>
            </a:prstGeom>
            <a:solidFill>
              <a:srgbClr val="808000"/>
            </a:solidFill>
            <a:ln w="0">
              <a:solidFill>
                <a:srgbClr val="000000"/>
              </a:solidFill>
              <a:miter lim="800000"/>
              <a:headEnd/>
              <a:tailEnd/>
            </a:ln>
          </p:spPr>
          <p:txBody>
            <a:bodyPr/>
            <a:lstStyle/>
            <a:p>
              <a:endParaRPr lang="en-US"/>
            </a:p>
          </p:txBody>
        </p:sp>
        <p:sp>
          <p:nvSpPr>
            <p:cNvPr id="133133" name="Freeform 13">
              <a:extLst>
                <a:ext uri="{FF2B5EF4-FFF2-40B4-BE49-F238E27FC236}">
                  <a16:creationId xmlns:a16="http://schemas.microsoft.com/office/drawing/2014/main" id="{37D1D76C-3342-C1F6-C51C-B267AF8C3103}"/>
                </a:ext>
              </a:extLst>
            </p:cNvPr>
            <p:cNvSpPr>
              <a:spLocks/>
            </p:cNvSpPr>
            <p:nvPr/>
          </p:nvSpPr>
          <p:spPr bwMode="auto">
            <a:xfrm>
              <a:off x="2600" y="1173"/>
              <a:ext cx="56" cy="2159"/>
            </a:xfrm>
            <a:custGeom>
              <a:avLst/>
              <a:gdLst>
                <a:gd name="T0" fmla="*/ 0 w 168"/>
                <a:gd name="T1" fmla="*/ 0 h 6476"/>
                <a:gd name="T2" fmla="*/ 168 w 168"/>
                <a:gd name="T3" fmla="*/ 168 h 6476"/>
                <a:gd name="T4" fmla="*/ 168 w 168"/>
                <a:gd name="T5" fmla="*/ 6308 h 6476"/>
                <a:gd name="T6" fmla="*/ 0 w 168"/>
                <a:gd name="T7" fmla="*/ 6476 h 6476"/>
                <a:gd name="T8" fmla="*/ 0 w 168"/>
                <a:gd name="T9" fmla="*/ 0 h 6476"/>
              </a:gdLst>
              <a:ahLst/>
              <a:cxnLst>
                <a:cxn ang="0">
                  <a:pos x="T0" y="T1"/>
                </a:cxn>
                <a:cxn ang="0">
                  <a:pos x="T2" y="T3"/>
                </a:cxn>
                <a:cxn ang="0">
                  <a:pos x="T4" y="T5"/>
                </a:cxn>
                <a:cxn ang="0">
                  <a:pos x="T6" y="T7"/>
                </a:cxn>
                <a:cxn ang="0">
                  <a:pos x="T8" y="T9"/>
                </a:cxn>
              </a:cxnLst>
              <a:rect l="0" t="0" r="r" b="b"/>
              <a:pathLst>
                <a:path w="168" h="6476">
                  <a:moveTo>
                    <a:pt x="0" y="0"/>
                  </a:moveTo>
                  <a:lnTo>
                    <a:pt x="168" y="168"/>
                  </a:lnTo>
                  <a:lnTo>
                    <a:pt x="168" y="6308"/>
                  </a:lnTo>
                  <a:lnTo>
                    <a:pt x="0" y="6476"/>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33134" name="Freeform 14">
              <a:extLst>
                <a:ext uri="{FF2B5EF4-FFF2-40B4-BE49-F238E27FC236}">
                  <a16:creationId xmlns:a16="http://schemas.microsoft.com/office/drawing/2014/main" id="{10D91D30-4D62-BCE9-83FB-13F46FF6DC44}"/>
                </a:ext>
              </a:extLst>
            </p:cNvPr>
            <p:cNvSpPr>
              <a:spLocks/>
            </p:cNvSpPr>
            <p:nvPr/>
          </p:nvSpPr>
          <p:spPr bwMode="auto">
            <a:xfrm>
              <a:off x="2600" y="1173"/>
              <a:ext cx="2986" cy="56"/>
            </a:xfrm>
            <a:custGeom>
              <a:avLst/>
              <a:gdLst>
                <a:gd name="T0" fmla="*/ 0 w 8958"/>
                <a:gd name="T1" fmla="*/ 0 h 168"/>
                <a:gd name="T2" fmla="*/ 168 w 8958"/>
                <a:gd name="T3" fmla="*/ 168 h 168"/>
                <a:gd name="T4" fmla="*/ 8790 w 8958"/>
                <a:gd name="T5" fmla="*/ 168 h 168"/>
                <a:gd name="T6" fmla="*/ 8958 w 8958"/>
                <a:gd name="T7" fmla="*/ 0 h 168"/>
                <a:gd name="T8" fmla="*/ 0 w 8958"/>
                <a:gd name="T9" fmla="*/ 0 h 168"/>
              </a:gdLst>
              <a:ahLst/>
              <a:cxnLst>
                <a:cxn ang="0">
                  <a:pos x="T0" y="T1"/>
                </a:cxn>
                <a:cxn ang="0">
                  <a:pos x="T2" y="T3"/>
                </a:cxn>
                <a:cxn ang="0">
                  <a:pos x="T4" y="T5"/>
                </a:cxn>
                <a:cxn ang="0">
                  <a:pos x="T6" y="T7"/>
                </a:cxn>
                <a:cxn ang="0">
                  <a:pos x="T8" y="T9"/>
                </a:cxn>
              </a:cxnLst>
              <a:rect l="0" t="0" r="r" b="b"/>
              <a:pathLst>
                <a:path w="8958" h="168">
                  <a:moveTo>
                    <a:pt x="0" y="0"/>
                  </a:moveTo>
                  <a:lnTo>
                    <a:pt x="168" y="168"/>
                  </a:lnTo>
                  <a:lnTo>
                    <a:pt x="8790" y="168"/>
                  </a:lnTo>
                  <a:lnTo>
                    <a:pt x="8958"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33135" name="Freeform 15">
              <a:extLst>
                <a:ext uri="{FF2B5EF4-FFF2-40B4-BE49-F238E27FC236}">
                  <a16:creationId xmlns:a16="http://schemas.microsoft.com/office/drawing/2014/main" id="{4569FC62-E65A-B00E-C207-40C8CB2B2E73}"/>
                </a:ext>
              </a:extLst>
            </p:cNvPr>
            <p:cNvSpPr>
              <a:spLocks/>
            </p:cNvSpPr>
            <p:nvPr/>
          </p:nvSpPr>
          <p:spPr bwMode="auto">
            <a:xfrm>
              <a:off x="5530" y="1173"/>
              <a:ext cx="56" cy="2159"/>
            </a:xfrm>
            <a:custGeom>
              <a:avLst/>
              <a:gdLst>
                <a:gd name="T0" fmla="*/ 168 w 168"/>
                <a:gd name="T1" fmla="*/ 6476 h 6476"/>
                <a:gd name="T2" fmla="*/ 0 w 168"/>
                <a:gd name="T3" fmla="*/ 6308 h 6476"/>
                <a:gd name="T4" fmla="*/ 0 w 168"/>
                <a:gd name="T5" fmla="*/ 168 h 6476"/>
                <a:gd name="T6" fmla="*/ 168 w 168"/>
                <a:gd name="T7" fmla="*/ 0 h 6476"/>
                <a:gd name="T8" fmla="*/ 168 w 168"/>
                <a:gd name="T9" fmla="*/ 6476 h 6476"/>
              </a:gdLst>
              <a:ahLst/>
              <a:cxnLst>
                <a:cxn ang="0">
                  <a:pos x="T0" y="T1"/>
                </a:cxn>
                <a:cxn ang="0">
                  <a:pos x="T2" y="T3"/>
                </a:cxn>
                <a:cxn ang="0">
                  <a:pos x="T4" y="T5"/>
                </a:cxn>
                <a:cxn ang="0">
                  <a:pos x="T6" y="T7"/>
                </a:cxn>
                <a:cxn ang="0">
                  <a:pos x="T8" y="T9"/>
                </a:cxn>
              </a:cxnLst>
              <a:rect l="0" t="0" r="r" b="b"/>
              <a:pathLst>
                <a:path w="168" h="6476">
                  <a:moveTo>
                    <a:pt x="168" y="6476"/>
                  </a:moveTo>
                  <a:lnTo>
                    <a:pt x="0" y="6308"/>
                  </a:lnTo>
                  <a:lnTo>
                    <a:pt x="0" y="168"/>
                  </a:lnTo>
                  <a:lnTo>
                    <a:pt x="168" y="0"/>
                  </a:lnTo>
                  <a:lnTo>
                    <a:pt x="168" y="6476"/>
                  </a:lnTo>
                  <a:close/>
                </a:path>
              </a:pathLst>
            </a:custGeom>
            <a:solidFill>
              <a:srgbClr val="404000"/>
            </a:solidFill>
            <a:ln w="0">
              <a:solidFill>
                <a:srgbClr val="000000"/>
              </a:solidFill>
              <a:prstDash val="solid"/>
              <a:round/>
              <a:headEnd/>
              <a:tailEnd/>
            </a:ln>
          </p:spPr>
          <p:txBody>
            <a:bodyPr/>
            <a:lstStyle/>
            <a:p>
              <a:endParaRPr lang="en-US"/>
            </a:p>
          </p:txBody>
        </p:sp>
        <p:sp>
          <p:nvSpPr>
            <p:cNvPr id="133136" name="Freeform 16">
              <a:extLst>
                <a:ext uri="{FF2B5EF4-FFF2-40B4-BE49-F238E27FC236}">
                  <a16:creationId xmlns:a16="http://schemas.microsoft.com/office/drawing/2014/main" id="{C2B9290B-2C1D-EA77-234A-4B330F08CC2E}"/>
                </a:ext>
              </a:extLst>
            </p:cNvPr>
            <p:cNvSpPr>
              <a:spLocks/>
            </p:cNvSpPr>
            <p:nvPr/>
          </p:nvSpPr>
          <p:spPr bwMode="auto">
            <a:xfrm>
              <a:off x="2600" y="3276"/>
              <a:ext cx="2986" cy="56"/>
            </a:xfrm>
            <a:custGeom>
              <a:avLst/>
              <a:gdLst>
                <a:gd name="T0" fmla="*/ 8958 w 8958"/>
                <a:gd name="T1" fmla="*/ 168 h 168"/>
                <a:gd name="T2" fmla="*/ 0 w 8958"/>
                <a:gd name="T3" fmla="*/ 168 h 168"/>
                <a:gd name="T4" fmla="*/ 168 w 8958"/>
                <a:gd name="T5" fmla="*/ 0 h 168"/>
                <a:gd name="T6" fmla="*/ 8790 w 8958"/>
                <a:gd name="T7" fmla="*/ 0 h 168"/>
                <a:gd name="T8" fmla="*/ 8958 w 8958"/>
                <a:gd name="T9" fmla="*/ 168 h 168"/>
              </a:gdLst>
              <a:ahLst/>
              <a:cxnLst>
                <a:cxn ang="0">
                  <a:pos x="T0" y="T1"/>
                </a:cxn>
                <a:cxn ang="0">
                  <a:pos x="T2" y="T3"/>
                </a:cxn>
                <a:cxn ang="0">
                  <a:pos x="T4" y="T5"/>
                </a:cxn>
                <a:cxn ang="0">
                  <a:pos x="T6" y="T7"/>
                </a:cxn>
                <a:cxn ang="0">
                  <a:pos x="T8" y="T9"/>
                </a:cxn>
              </a:cxnLst>
              <a:rect l="0" t="0" r="r" b="b"/>
              <a:pathLst>
                <a:path w="8958" h="168">
                  <a:moveTo>
                    <a:pt x="8958" y="168"/>
                  </a:moveTo>
                  <a:lnTo>
                    <a:pt x="0" y="168"/>
                  </a:lnTo>
                  <a:lnTo>
                    <a:pt x="168" y="0"/>
                  </a:lnTo>
                  <a:lnTo>
                    <a:pt x="8790" y="0"/>
                  </a:lnTo>
                  <a:lnTo>
                    <a:pt x="8958" y="168"/>
                  </a:lnTo>
                  <a:close/>
                </a:path>
              </a:pathLst>
            </a:custGeom>
            <a:solidFill>
              <a:srgbClr val="202000"/>
            </a:solidFill>
            <a:ln w="0">
              <a:solidFill>
                <a:srgbClr val="000000"/>
              </a:solidFill>
              <a:prstDash val="solid"/>
              <a:round/>
              <a:headEnd/>
              <a:tailEnd/>
            </a:ln>
          </p:spPr>
          <p:txBody>
            <a:bodyPr/>
            <a:lstStyle/>
            <a:p>
              <a:endParaRPr lang="en-US"/>
            </a:p>
          </p:txBody>
        </p:sp>
      </p:grpSp>
      <p:pic>
        <p:nvPicPr>
          <p:cNvPr id="133141" name="Picture 21">
            <a:extLst>
              <a:ext uri="{FF2B5EF4-FFF2-40B4-BE49-F238E27FC236}">
                <a16:creationId xmlns:a16="http://schemas.microsoft.com/office/drawing/2014/main" id="{E8C03213-C2BA-F47D-7CBE-3D6552CA3994}"/>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741488" y="1770063"/>
            <a:ext cx="5726112" cy="376078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2">
            <a:extLst>
              <a:ext uri="{FF2B5EF4-FFF2-40B4-BE49-F238E27FC236}">
                <a16:creationId xmlns:a16="http://schemas.microsoft.com/office/drawing/2014/main" id="{C9FA0E68-3084-1908-09E5-03DF8A37AB5C}"/>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ATEROMA: </a:t>
            </a:r>
            <a:r>
              <a:rPr lang="es-PR" altLang="en-US" sz="2700" b="1" i="1">
                <a:effectLst>
                  <a:outerShdw blurRad="38100" dist="38100" dir="2700000" algn="tl">
                    <a:srgbClr val="C0C0C0"/>
                  </a:outerShdw>
                </a:effectLst>
                <a:latin typeface="Times New Roman" panose="02020603050405020304" pitchFamily="18" charset="0"/>
              </a:rPr>
              <a:t>Corte Sagital de una Arteria</a:t>
            </a:r>
            <a:r>
              <a:rPr lang="es-PR" altLang="en-US" sz="2500" b="1" i="1">
                <a:effectLst>
                  <a:outerShdw blurRad="38100" dist="38100" dir="2700000" algn="tl">
                    <a:srgbClr val="C0C0C0"/>
                  </a:outerShdw>
                </a:effectLst>
                <a:latin typeface="Arial" panose="020B0604020202020204" pitchFamily="34" charset="0"/>
              </a:rPr>
              <a:t> -</a:t>
            </a:r>
          </a:p>
        </p:txBody>
      </p:sp>
      <p:grpSp>
        <p:nvGrpSpPr>
          <p:cNvPr id="162831" name="Group 15">
            <a:extLst>
              <a:ext uri="{FF2B5EF4-FFF2-40B4-BE49-F238E27FC236}">
                <a16:creationId xmlns:a16="http://schemas.microsoft.com/office/drawing/2014/main" id="{1159ECBB-6A6E-A6E5-AAEF-378393C21177}"/>
              </a:ext>
            </a:extLst>
          </p:cNvPr>
          <p:cNvGrpSpPr>
            <a:grpSpLocks/>
          </p:cNvGrpSpPr>
          <p:nvPr/>
        </p:nvGrpSpPr>
        <p:grpSpPr bwMode="auto">
          <a:xfrm>
            <a:off x="2667000" y="1524000"/>
            <a:ext cx="3492500" cy="5105400"/>
            <a:chOff x="265" y="1064"/>
            <a:chExt cx="2200" cy="2380"/>
          </a:xfrm>
        </p:grpSpPr>
        <p:sp>
          <p:nvSpPr>
            <p:cNvPr id="162832" name="Rectangle 16">
              <a:extLst>
                <a:ext uri="{FF2B5EF4-FFF2-40B4-BE49-F238E27FC236}">
                  <a16:creationId xmlns:a16="http://schemas.microsoft.com/office/drawing/2014/main" id="{7481522A-C8D7-3E3F-CE38-6E44DF3EC7F1}"/>
                </a:ext>
              </a:extLst>
            </p:cNvPr>
            <p:cNvSpPr>
              <a:spLocks noChangeArrowheads="1"/>
            </p:cNvSpPr>
            <p:nvPr/>
          </p:nvSpPr>
          <p:spPr bwMode="auto">
            <a:xfrm>
              <a:off x="321" y="1120"/>
              <a:ext cx="2088" cy="2268"/>
            </a:xfrm>
            <a:prstGeom prst="rect">
              <a:avLst/>
            </a:prstGeom>
            <a:solidFill>
              <a:srgbClr val="808000"/>
            </a:solidFill>
            <a:ln w="0">
              <a:solidFill>
                <a:srgbClr val="000000"/>
              </a:solidFill>
              <a:miter lim="800000"/>
              <a:headEnd/>
              <a:tailEnd/>
            </a:ln>
          </p:spPr>
          <p:txBody>
            <a:bodyPr/>
            <a:lstStyle/>
            <a:p>
              <a:endParaRPr lang="en-US"/>
            </a:p>
          </p:txBody>
        </p:sp>
        <p:sp>
          <p:nvSpPr>
            <p:cNvPr id="162833" name="Freeform 17">
              <a:extLst>
                <a:ext uri="{FF2B5EF4-FFF2-40B4-BE49-F238E27FC236}">
                  <a16:creationId xmlns:a16="http://schemas.microsoft.com/office/drawing/2014/main" id="{5AAD66B4-E8C8-C129-B27A-B04EA27F0DCE}"/>
                </a:ext>
              </a:extLst>
            </p:cNvPr>
            <p:cNvSpPr>
              <a:spLocks/>
            </p:cNvSpPr>
            <p:nvPr/>
          </p:nvSpPr>
          <p:spPr bwMode="auto">
            <a:xfrm>
              <a:off x="265" y="1064"/>
              <a:ext cx="56" cy="2380"/>
            </a:xfrm>
            <a:custGeom>
              <a:avLst/>
              <a:gdLst>
                <a:gd name="T0" fmla="*/ 0 w 168"/>
                <a:gd name="T1" fmla="*/ 0 h 7139"/>
                <a:gd name="T2" fmla="*/ 168 w 168"/>
                <a:gd name="T3" fmla="*/ 167 h 7139"/>
                <a:gd name="T4" fmla="*/ 168 w 168"/>
                <a:gd name="T5" fmla="*/ 6971 h 7139"/>
                <a:gd name="T6" fmla="*/ 0 w 168"/>
                <a:gd name="T7" fmla="*/ 7139 h 7139"/>
                <a:gd name="T8" fmla="*/ 0 w 168"/>
                <a:gd name="T9" fmla="*/ 0 h 7139"/>
              </a:gdLst>
              <a:ahLst/>
              <a:cxnLst>
                <a:cxn ang="0">
                  <a:pos x="T0" y="T1"/>
                </a:cxn>
                <a:cxn ang="0">
                  <a:pos x="T2" y="T3"/>
                </a:cxn>
                <a:cxn ang="0">
                  <a:pos x="T4" y="T5"/>
                </a:cxn>
                <a:cxn ang="0">
                  <a:pos x="T6" y="T7"/>
                </a:cxn>
                <a:cxn ang="0">
                  <a:pos x="T8" y="T9"/>
                </a:cxn>
              </a:cxnLst>
              <a:rect l="0" t="0" r="r" b="b"/>
              <a:pathLst>
                <a:path w="168" h="7139">
                  <a:moveTo>
                    <a:pt x="0" y="0"/>
                  </a:moveTo>
                  <a:lnTo>
                    <a:pt x="168" y="167"/>
                  </a:lnTo>
                  <a:lnTo>
                    <a:pt x="168" y="6971"/>
                  </a:lnTo>
                  <a:lnTo>
                    <a:pt x="0" y="7139"/>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62834" name="Freeform 18">
              <a:extLst>
                <a:ext uri="{FF2B5EF4-FFF2-40B4-BE49-F238E27FC236}">
                  <a16:creationId xmlns:a16="http://schemas.microsoft.com/office/drawing/2014/main" id="{D802AC67-40C8-3D83-1669-40E789919BE5}"/>
                </a:ext>
              </a:extLst>
            </p:cNvPr>
            <p:cNvSpPr>
              <a:spLocks/>
            </p:cNvSpPr>
            <p:nvPr/>
          </p:nvSpPr>
          <p:spPr bwMode="auto">
            <a:xfrm>
              <a:off x="265" y="1064"/>
              <a:ext cx="2200" cy="56"/>
            </a:xfrm>
            <a:custGeom>
              <a:avLst/>
              <a:gdLst>
                <a:gd name="T0" fmla="*/ 0 w 6599"/>
                <a:gd name="T1" fmla="*/ 0 h 167"/>
                <a:gd name="T2" fmla="*/ 168 w 6599"/>
                <a:gd name="T3" fmla="*/ 167 h 167"/>
                <a:gd name="T4" fmla="*/ 6431 w 6599"/>
                <a:gd name="T5" fmla="*/ 167 h 167"/>
                <a:gd name="T6" fmla="*/ 6599 w 6599"/>
                <a:gd name="T7" fmla="*/ 0 h 167"/>
                <a:gd name="T8" fmla="*/ 0 w 6599"/>
                <a:gd name="T9" fmla="*/ 0 h 167"/>
              </a:gdLst>
              <a:ahLst/>
              <a:cxnLst>
                <a:cxn ang="0">
                  <a:pos x="T0" y="T1"/>
                </a:cxn>
                <a:cxn ang="0">
                  <a:pos x="T2" y="T3"/>
                </a:cxn>
                <a:cxn ang="0">
                  <a:pos x="T4" y="T5"/>
                </a:cxn>
                <a:cxn ang="0">
                  <a:pos x="T6" y="T7"/>
                </a:cxn>
                <a:cxn ang="0">
                  <a:pos x="T8" y="T9"/>
                </a:cxn>
              </a:cxnLst>
              <a:rect l="0" t="0" r="r" b="b"/>
              <a:pathLst>
                <a:path w="6599" h="167">
                  <a:moveTo>
                    <a:pt x="0" y="0"/>
                  </a:moveTo>
                  <a:lnTo>
                    <a:pt x="168" y="167"/>
                  </a:lnTo>
                  <a:lnTo>
                    <a:pt x="6431" y="167"/>
                  </a:lnTo>
                  <a:lnTo>
                    <a:pt x="6599"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62835" name="Freeform 19">
              <a:extLst>
                <a:ext uri="{FF2B5EF4-FFF2-40B4-BE49-F238E27FC236}">
                  <a16:creationId xmlns:a16="http://schemas.microsoft.com/office/drawing/2014/main" id="{AF9FEA38-5D26-43AC-55A2-35C04C4AFE64}"/>
                </a:ext>
              </a:extLst>
            </p:cNvPr>
            <p:cNvSpPr>
              <a:spLocks/>
            </p:cNvSpPr>
            <p:nvPr/>
          </p:nvSpPr>
          <p:spPr bwMode="auto">
            <a:xfrm>
              <a:off x="2409" y="1064"/>
              <a:ext cx="56" cy="2380"/>
            </a:xfrm>
            <a:custGeom>
              <a:avLst/>
              <a:gdLst>
                <a:gd name="T0" fmla="*/ 168 w 168"/>
                <a:gd name="T1" fmla="*/ 7139 h 7139"/>
                <a:gd name="T2" fmla="*/ 0 w 168"/>
                <a:gd name="T3" fmla="*/ 6971 h 7139"/>
                <a:gd name="T4" fmla="*/ 0 w 168"/>
                <a:gd name="T5" fmla="*/ 167 h 7139"/>
                <a:gd name="T6" fmla="*/ 168 w 168"/>
                <a:gd name="T7" fmla="*/ 0 h 7139"/>
                <a:gd name="T8" fmla="*/ 168 w 168"/>
                <a:gd name="T9" fmla="*/ 7139 h 7139"/>
              </a:gdLst>
              <a:ahLst/>
              <a:cxnLst>
                <a:cxn ang="0">
                  <a:pos x="T0" y="T1"/>
                </a:cxn>
                <a:cxn ang="0">
                  <a:pos x="T2" y="T3"/>
                </a:cxn>
                <a:cxn ang="0">
                  <a:pos x="T4" y="T5"/>
                </a:cxn>
                <a:cxn ang="0">
                  <a:pos x="T6" y="T7"/>
                </a:cxn>
                <a:cxn ang="0">
                  <a:pos x="T8" y="T9"/>
                </a:cxn>
              </a:cxnLst>
              <a:rect l="0" t="0" r="r" b="b"/>
              <a:pathLst>
                <a:path w="168" h="7139">
                  <a:moveTo>
                    <a:pt x="168" y="7139"/>
                  </a:moveTo>
                  <a:lnTo>
                    <a:pt x="0" y="6971"/>
                  </a:lnTo>
                  <a:lnTo>
                    <a:pt x="0" y="167"/>
                  </a:lnTo>
                  <a:lnTo>
                    <a:pt x="168" y="0"/>
                  </a:lnTo>
                  <a:lnTo>
                    <a:pt x="168" y="7139"/>
                  </a:lnTo>
                  <a:close/>
                </a:path>
              </a:pathLst>
            </a:custGeom>
            <a:solidFill>
              <a:srgbClr val="404000"/>
            </a:solidFill>
            <a:ln w="0">
              <a:solidFill>
                <a:srgbClr val="000000"/>
              </a:solidFill>
              <a:prstDash val="solid"/>
              <a:round/>
              <a:headEnd/>
              <a:tailEnd/>
            </a:ln>
          </p:spPr>
          <p:txBody>
            <a:bodyPr/>
            <a:lstStyle/>
            <a:p>
              <a:endParaRPr lang="en-US"/>
            </a:p>
          </p:txBody>
        </p:sp>
        <p:sp>
          <p:nvSpPr>
            <p:cNvPr id="162836" name="Freeform 20">
              <a:extLst>
                <a:ext uri="{FF2B5EF4-FFF2-40B4-BE49-F238E27FC236}">
                  <a16:creationId xmlns:a16="http://schemas.microsoft.com/office/drawing/2014/main" id="{A9ED7FC5-6FBF-5953-E5E0-AA4515BE2D6B}"/>
                </a:ext>
              </a:extLst>
            </p:cNvPr>
            <p:cNvSpPr>
              <a:spLocks/>
            </p:cNvSpPr>
            <p:nvPr/>
          </p:nvSpPr>
          <p:spPr bwMode="auto">
            <a:xfrm>
              <a:off x="265" y="3388"/>
              <a:ext cx="2200" cy="56"/>
            </a:xfrm>
            <a:custGeom>
              <a:avLst/>
              <a:gdLst>
                <a:gd name="T0" fmla="*/ 6599 w 6599"/>
                <a:gd name="T1" fmla="*/ 168 h 168"/>
                <a:gd name="T2" fmla="*/ 0 w 6599"/>
                <a:gd name="T3" fmla="*/ 168 h 168"/>
                <a:gd name="T4" fmla="*/ 168 w 6599"/>
                <a:gd name="T5" fmla="*/ 0 h 168"/>
                <a:gd name="T6" fmla="*/ 6431 w 6599"/>
                <a:gd name="T7" fmla="*/ 0 h 168"/>
                <a:gd name="T8" fmla="*/ 6599 w 6599"/>
                <a:gd name="T9" fmla="*/ 168 h 168"/>
              </a:gdLst>
              <a:ahLst/>
              <a:cxnLst>
                <a:cxn ang="0">
                  <a:pos x="T0" y="T1"/>
                </a:cxn>
                <a:cxn ang="0">
                  <a:pos x="T2" y="T3"/>
                </a:cxn>
                <a:cxn ang="0">
                  <a:pos x="T4" y="T5"/>
                </a:cxn>
                <a:cxn ang="0">
                  <a:pos x="T6" y="T7"/>
                </a:cxn>
                <a:cxn ang="0">
                  <a:pos x="T8" y="T9"/>
                </a:cxn>
              </a:cxnLst>
              <a:rect l="0" t="0" r="r" b="b"/>
              <a:pathLst>
                <a:path w="6599" h="168">
                  <a:moveTo>
                    <a:pt x="6599" y="168"/>
                  </a:moveTo>
                  <a:lnTo>
                    <a:pt x="0" y="168"/>
                  </a:lnTo>
                  <a:lnTo>
                    <a:pt x="168" y="0"/>
                  </a:lnTo>
                  <a:lnTo>
                    <a:pt x="6431" y="0"/>
                  </a:lnTo>
                  <a:lnTo>
                    <a:pt x="6599" y="168"/>
                  </a:lnTo>
                  <a:close/>
                </a:path>
              </a:pathLst>
            </a:custGeom>
            <a:solidFill>
              <a:srgbClr val="202000"/>
            </a:solidFill>
            <a:ln w="0">
              <a:solidFill>
                <a:srgbClr val="000000"/>
              </a:solidFill>
              <a:prstDash val="solid"/>
              <a:round/>
              <a:headEnd/>
              <a:tailEnd/>
            </a:ln>
          </p:spPr>
          <p:txBody>
            <a:bodyPr/>
            <a:lstStyle/>
            <a:p>
              <a:endParaRPr lang="en-US"/>
            </a:p>
          </p:txBody>
        </p:sp>
      </p:grpSp>
      <p:pic>
        <p:nvPicPr>
          <p:cNvPr id="162838" name="Picture 22">
            <a:extLst>
              <a:ext uri="{FF2B5EF4-FFF2-40B4-BE49-F238E27FC236}">
                <a16:creationId xmlns:a16="http://schemas.microsoft.com/office/drawing/2014/main" id="{C915FE68-5B5C-0F56-BEBE-92DEFFEB6C7C}"/>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2897188" y="1752600"/>
            <a:ext cx="3035300" cy="4572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2">
            <a:extLst>
              <a:ext uri="{FF2B5EF4-FFF2-40B4-BE49-F238E27FC236}">
                <a16:creationId xmlns:a16="http://schemas.microsoft.com/office/drawing/2014/main" id="{7D4F400E-8D1D-CFD0-601C-19D8318D7956}"/>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Arterias Ocluídas: </a:t>
            </a:r>
            <a:r>
              <a:rPr lang="es-PR" altLang="en-US" sz="2700" b="1" i="1">
                <a:effectLst>
                  <a:outerShdw blurRad="38100" dist="38100" dir="2700000" algn="tl">
                    <a:srgbClr val="C0C0C0"/>
                  </a:outerShdw>
                </a:effectLst>
                <a:latin typeface="Times New Roman" panose="02020603050405020304" pitchFamily="18" charset="0"/>
              </a:rPr>
              <a:t>Arteriosclerosis</a:t>
            </a:r>
            <a:r>
              <a:rPr lang="es-PR" altLang="en-US" sz="2500" b="1" i="1">
                <a:effectLst>
                  <a:outerShdw blurRad="38100" dist="38100" dir="2700000" algn="tl">
                    <a:srgbClr val="C0C0C0"/>
                  </a:outerShdw>
                </a:effectLst>
                <a:latin typeface="Arial" panose="020B0604020202020204" pitchFamily="34" charset="0"/>
              </a:rPr>
              <a:t> -</a:t>
            </a:r>
          </a:p>
        </p:txBody>
      </p:sp>
      <p:grpSp>
        <p:nvGrpSpPr>
          <p:cNvPr id="156677" name="Group 5">
            <a:extLst>
              <a:ext uri="{FF2B5EF4-FFF2-40B4-BE49-F238E27FC236}">
                <a16:creationId xmlns:a16="http://schemas.microsoft.com/office/drawing/2014/main" id="{8CF0A050-7BA3-7D6D-0936-AAAB713057F2}"/>
              </a:ext>
            </a:extLst>
          </p:cNvPr>
          <p:cNvGrpSpPr>
            <a:grpSpLocks/>
          </p:cNvGrpSpPr>
          <p:nvPr/>
        </p:nvGrpSpPr>
        <p:grpSpPr bwMode="auto">
          <a:xfrm>
            <a:off x="1066800" y="1600200"/>
            <a:ext cx="7467600" cy="5029200"/>
            <a:chOff x="2600" y="1173"/>
            <a:chExt cx="2986" cy="2159"/>
          </a:xfrm>
        </p:grpSpPr>
        <p:sp>
          <p:nvSpPr>
            <p:cNvPr id="156678" name="Rectangle 6">
              <a:extLst>
                <a:ext uri="{FF2B5EF4-FFF2-40B4-BE49-F238E27FC236}">
                  <a16:creationId xmlns:a16="http://schemas.microsoft.com/office/drawing/2014/main" id="{4BDF4B50-FD60-2718-E9AC-3C97E6565BCA}"/>
                </a:ext>
              </a:extLst>
            </p:cNvPr>
            <p:cNvSpPr>
              <a:spLocks noChangeArrowheads="1"/>
            </p:cNvSpPr>
            <p:nvPr/>
          </p:nvSpPr>
          <p:spPr bwMode="auto">
            <a:xfrm>
              <a:off x="2656" y="1229"/>
              <a:ext cx="2874" cy="2048"/>
            </a:xfrm>
            <a:prstGeom prst="rect">
              <a:avLst/>
            </a:prstGeom>
            <a:solidFill>
              <a:srgbClr val="808000"/>
            </a:solidFill>
            <a:ln w="0">
              <a:solidFill>
                <a:srgbClr val="000000"/>
              </a:solidFill>
              <a:miter lim="800000"/>
              <a:headEnd/>
              <a:tailEnd/>
            </a:ln>
          </p:spPr>
          <p:txBody>
            <a:bodyPr/>
            <a:lstStyle/>
            <a:p>
              <a:endParaRPr lang="en-US"/>
            </a:p>
          </p:txBody>
        </p:sp>
        <p:sp>
          <p:nvSpPr>
            <p:cNvPr id="156679" name="Freeform 7">
              <a:extLst>
                <a:ext uri="{FF2B5EF4-FFF2-40B4-BE49-F238E27FC236}">
                  <a16:creationId xmlns:a16="http://schemas.microsoft.com/office/drawing/2014/main" id="{C1818910-3A3A-2F01-2A7B-0E68AC642DFD}"/>
                </a:ext>
              </a:extLst>
            </p:cNvPr>
            <p:cNvSpPr>
              <a:spLocks/>
            </p:cNvSpPr>
            <p:nvPr/>
          </p:nvSpPr>
          <p:spPr bwMode="auto">
            <a:xfrm>
              <a:off x="2600" y="1173"/>
              <a:ext cx="56" cy="2159"/>
            </a:xfrm>
            <a:custGeom>
              <a:avLst/>
              <a:gdLst>
                <a:gd name="T0" fmla="*/ 0 w 168"/>
                <a:gd name="T1" fmla="*/ 0 h 6476"/>
                <a:gd name="T2" fmla="*/ 168 w 168"/>
                <a:gd name="T3" fmla="*/ 168 h 6476"/>
                <a:gd name="T4" fmla="*/ 168 w 168"/>
                <a:gd name="T5" fmla="*/ 6308 h 6476"/>
                <a:gd name="T6" fmla="*/ 0 w 168"/>
                <a:gd name="T7" fmla="*/ 6476 h 6476"/>
                <a:gd name="T8" fmla="*/ 0 w 168"/>
                <a:gd name="T9" fmla="*/ 0 h 6476"/>
              </a:gdLst>
              <a:ahLst/>
              <a:cxnLst>
                <a:cxn ang="0">
                  <a:pos x="T0" y="T1"/>
                </a:cxn>
                <a:cxn ang="0">
                  <a:pos x="T2" y="T3"/>
                </a:cxn>
                <a:cxn ang="0">
                  <a:pos x="T4" y="T5"/>
                </a:cxn>
                <a:cxn ang="0">
                  <a:pos x="T6" y="T7"/>
                </a:cxn>
                <a:cxn ang="0">
                  <a:pos x="T8" y="T9"/>
                </a:cxn>
              </a:cxnLst>
              <a:rect l="0" t="0" r="r" b="b"/>
              <a:pathLst>
                <a:path w="168" h="6476">
                  <a:moveTo>
                    <a:pt x="0" y="0"/>
                  </a:moveTo>
                  <a:lnTo>
                    <a:pt x="168" y="168"/>
                  </a:lnTo>
                  <a:lnTo>
                    <a:pt x="168" y="6308"/>
                  </a:lnTo>
                  <a:lnTo>
                    <a:pt x="0" y="6476"/>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56680" name="Freeform 8">
              <a:extLst>
                <a:ext uri="{FF2B5EF4-FFF2-40B4-BE49-F238E27FC236}">
                  <a16:creationId xmlns:a16="http://schemas.microsoft.com/office/drawing/2014/main" id="{1E91978D-46B9-2641-7318-672EFBB91C76}"/>
                </a:ext>
              </a:extLst>
            </p:cNvPr>
            <p:cNvSpPr>
              <a:spLocks/>
            </p:cNvSpPr>
            <p:nvPr/>
          </p:nvSpPr>
          <p:spPr bwMode="auto">
            <a:xfrm>
              <a:off x="2600" y="1173"/>
              <a:ext cx="2986" cy="56"/>
            </a:xfrm>
            <a:custGeom>
              <a:avLst/>
              <a:gdLst>
                <a:gd name="T0" fmla="*/ 0 w 8958"/>
                <a:gd name="T1" fmla="*/ 0 h 168"/>
                <a:gd name="T2" fmla="*/ 168 w 8958"/>
                <a:gd name="T3" fmla="*/ 168 h 168"/>
                <a:gd name="T4" fmla="*/ 8790 w 8958"/>
                <a:gd name="T5" fmla="*/ 168 h 168"/>
                <a:gd name="T6" fmla="*/ 8958 w 8958"/>
                <a:gd name="T7" fmla="*/ 0 h 168"/>
                <a:gd name="T8" fmla="*/ 0 w 8958"/>
                <a:gd name="T9" fmla="*/ 0 h 168"/>
              </a:gdLst>
              <a:ahLst/>
              <a:cxnLst>
                <a:cxn ang="0">
                  <a:pos x="T0" y="T1"/>
                </a:cxn>
                <a:cxn ang="0">
                  <a:pos x="T2" y="T3"/>
                </a:cxn>
                <a:cxn ang="0">
                  <a:pos x="T4" y="T5"/>
                </a:cxn>
                <a:cxn ang="0">
                  <a:pos x="T6" y="T7"/>
                </a:cxn>
                <a:cxn ang="0">
                  <a:pos x="T8" y="T9"/>
                </a:cxn>
              </a:cxnLst>
              <a:rect l="0" t="0" r="r" b="b"/>
              <a:pathLst>
                <a:path w="8958" h="168">
                  <a:moveTo>
                    <a:pt x="0" y="0"/>
                  </a:moveTo>
                  <a:lnTo>
                    <a:pt x="168" y="168"/>
                  </a:lnTo>
                  <a:lnTo>
                    <a:pt x="8790" y="168"/>
                  </a:lnTo>
                  <a:lnTo>
                    <a:pt x="8958"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56681" name="Freeform 9">
              <a:extLst>
                <a:ext uri="{FF2B5EF4-FFF2-40B4-BE49-F238E27FC236}">
                  <a16:creationId xmlns:a16="http://schemas.microsoft.com/office/drawing/2014/main" id="{4B5DF8F7-CA82-9ADA-252B-7E5BF060E201}"/>
                </a:ext>
              </a:extLst>
            </p:cNvPr>
            <p:cNvSpPr>
              <a:spLocks/>
            </p:cNvSpPr>
            <p:nvPr/>
          </p:nvSpPr>
          <p:spPr bwMode="auto">
            <a:xfrm>
              <a:off x="5530" y="1173"/>
              <a:ext cx="56" cy="2159"/>
            </a:xfrm>
            <a:custGeom>
              <a:avLst/>
              <a:gdLst>
                <a:gd name="T0" fmla="*/ 168 w 168"/>
                <a:gd name="T1" fmla="*/ 6476 h 6476"/>
                <a:gd name="T2" fmla="*/ 0 w 168"/>
                <a:gd name="T3" fmla="*/ 6308 h 6476"/>
                <a:gd name="T4" fmla="*/ 0 w 168"/>
                <a:gd name="T5" fmla="*/ 168 h 6476"/>
                <a:gd name="T6" fmla="*/ 168 w 168"/>
                <a:gd name="T7" fmla="*/ 0 h 6476"/>
                <a:gd name="T8" fmla="*/ 168 w 168"/>
                <a:gd name="T9" fmla="*/ 6476 h 6476"/>
              </a:gdLst>
              <a:ahLst/>
              <a:cxnLst>
                <a:cxn ang="0">
                  <a:pos x="T0" y="T1"/>
                </a:cxn>
                <a:cxn ang="0">
                  <a:pos x="T2" y="T3"/>
                </a:cxn>
                <a:cxn ang="0">
                  <a:pos x="T4" y="T5"/>
                </a:cxn>
                <a:cxn ang="0">
                  <a:pos x="T6" y="T7"/>
                </a:cxn>
                <a:cxn ang="0">
                  <a:pos x="T8" y="T9"/>
                </a:cxn>
              </a:cxnLst>
              <a:rect l="0" t="0" r="r" b="b"/>
              <a:pathLst>
                <a:path w="168" h="6476">
                  <a:moveTo>
                    <a:pt x="168" y="6476"/>
                  </a:moveTo>
                  <a:lnTo>
                    <a:pt x="0" y="6308"/>
                  </a:lnTo>
                  <a:lnTo>
                    <a:pt x="0" y="168"/>
                  </a:lnTo>
                  <a:lnTo>
                    <a:pt x="168" y="0"/>
                  </a:lnTo>
                  <a:lnTo>
                    <a:pt x="168" y="6476"/>
                  </a:lnTo>
                  <a:close/>
                </a:path>
              </a:pathLst>
            </a:custGeom>
            <a:solidFill>
              <a:srgbClr val="404000"/>
            </a:solidFill>
            <a:ln w="0">
              <a:solidFill>
                <a:srgbClr val="000000"/>
              </a:solidFill>
              <a:prstDash val="solid"/>
              <a:round/>
              <a:headEnd/>
              <a:tailEnd/>
            </a:ln>
          </p:spPr>
          <p:txBody>
            <a:bodyPr/>
            <a:lstStyle/>
            <a:p>
              <a:endParaRPr lang="en-US"/>
            </a:p>
          </p:txBody>
        </p:sp>
        <p:sp>
          <p:nvSpPr>
            <p:cNvPr id="156682" name="Freeform 10">
              <a:extLst>
                <a:ext uri="{FF2B5EF4-FFF2-40B4-BE49-F238E27FC236}">
                  <a16:creationId xmlns:a16="http://schemas.microsoft.com/office/drawing/2014/main" id="{80F66E88-028D-259D-AF18-4BACBDA15030}"/>
                </a:ext>
              </a:extLst>
            </p:cNvPr>
            <p:cNvSpPr>
              <a:spLocks/>
            </p:cNvSpPr>
            <p:nvPr/>
          </p:nvSpPr>
          <p:spPr bwMode="auto">
            <a:xfrm>
              <a:off x="2600" y="3276"/>
              <a:ext cx="2986" cy="56"/>
            </a:xfrm>
            <a:custGeom>
              <a:avLst/>
              <a:gdLst>
                <a:gd name="T0" fmla="*/ 8958 w 8958"/>
                <a:gd name="T1" fmla="*/ 168 h 168"/>
                <a:gd name="T2" fmla="*/ 0 w 8958"/>
                <a:gd name="T3" fmla="*/ 168 h 168"/>
                <a:gd name="T4" fmla="*/ 168 w 8958"/>
                <a:gd name="T5" fmla="*/ 0 h 168"/>
                <a:gd name="T6" fmla="*/ 8790 w 8958"/>
                <a:gd name="T7" fmla="*/ 0 h 168"/>
                <a:gd name="T8" fmla="*/ 8958 w 8958"/>
                <a:gd name="T9" fmla="*/ 168 h 168"/>
              </a:gdLst>
              <a:ahLst/>
              <a:cxnLst>
                <a:cxn ang="0">
                  <a:pos x="T0" y="T1"/>
                </a:cxn>
                <a:cxn ang="0">
                  <a:pos x="T2" y="T3"/>
                </a:cxn>
                <a:cxn ang="0">
                  <a:pos x="T4" y="T5"/>
                </a:cxn>
                <a:cxn ang="0">
                  <a:pos x="T6" y="T7"/>
                </a:cxn>
                <a:cxn ang="0">
                  <a:pos x="T8" y="T9"/>
                </a:cxn>
              </a:cxnLst>
              <a:rect l="0" t="0" r="r" b="b"/>
              <a:pathLst>
                <a:path w="8958" h="168">
                  <a:moveTo>
                    <a:pt x="8958" y="168"/>
                  </a:moveTo>
                  <a:lnTo>
                    <a:pt x="0" y="168"/>
                  </a:lnTo>
                  <a:lnTo>
                    <a:pt x="168" y="0"/>
                  </a:lnTo>
                  <a:lnTo>
                    <a:pt x="8790" y="0"/>
                  </a:lnTo>
                  <a:lnTo>
                    <a:pt x="8958" y="168"/>
                  </a:lnTo>
                  <a:close/>
                </a:path>
              </a:pathLst>
            </a:custGeom>
            <a:solidFill>
              <a:srgbClr val="202000"/>
            </a:solidFill>
            <a:ln w="0">
              <a:solidFill>
                <a:srgbClr val="000000"/>
              </a:solidFill>
              <a:prstDash val="solid"/>
              <a:round/>
              <a:headEnd/>
              <a:tailEnd/>
            </a:ln>
          </p:spPr>
          <p:txBody>
            <a:bodyPr/>
            <a:lstStyle/>
            <a:p>
              <a:endParaRPr lang="en-US"/>
            </a:p>
          </p:txBody>
        </p:sp>
      </p:grpSp>
      <p:pic>
        <p:nvPicPr>
          <p:cNvPr id="156685" name="Picture 13">
            <a:extLst>
              <a:ext uri="{FF2B5EF4-FFF2-40B4-BE49-F238E27FC236}">
                <a16:creationId xmlns:a16="http://schemas.microsoft.com/office/drawing/2014/main" id="{3E056665-6AD2-6EF8-91B8-39883B711D0E}"/>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295400" y="1839913"/>
            <a:ext cx="7010400" cy="46037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a:extLst>
              <a:ext uri="{FF2B5EF4-FFF2-40B4-BE49-F238E27FC236}">
                <a16:creationId xmlns:a16="http://schemas.microsoft.com/office/drawing/2014/main" id="{6352495C-1147-2CD7-ADF0-32F50CE2FFC1}"/>
              </a:ext>
            </a:extLst>
          </p:cNvPr>
          <p:cNvSpPr>
            <a:spLocks noGrp="1" noChangeArrowheads="1"/>
          </p:cNvSpPr>
          <p:nvPr>
            <p:ph type="title"/>
          </p:nvPr>
        </p:nvSpPr>
        <p:spPr/>
        <p:txBody>
          <a:bodyPr/>
          <a:lstStyle/>
          <a:p>
            <a:pPr algn="ctr"/>
            <a:r>
              <a:rPr lang="es-PR" altLang="en-US" sz="2500" b="1">
                <a:latin typeface="Verdana" panose="020B0604030504040204" pitchFamily="34" charset="0"/>
              </a:rPr>
              <a:t>ENFERMEDADES DEGENERATIVAS CRÓNICAS</a:t>
            </a:r>
            <a:br>
              <a:rPr lang="es-PR" altLang="en-US" sz="2500" b="1">
                <a:latin typeface="Verdana" panose="020B0604030504040204" pitchFamily="34" charset="0"/>
              </a:rPr>
            </a:br>
            <a:endParaRPr lang="es-PR" altLang="en-US" sz="2500" b="1" i="1">
              <a:latin typeface="Verdana" panose="020B0604030504040204" pitchFamily="34" charset="0"/>
            </a:endParaRPr>
          </a:p>
        </p:txBody>
      </p:sp>
      <p:grpSp>
        <p:nvGrpSpPr>
          <p:cNvPr id="65548" name="Group 12">
            <a:extLst>
              <a:ext uri="{FF2B5EF4-FFF2-40B4-BE49-F238E27FC236}">
                <a16:creationId xmlns:a16="http://schemas.microsoft.com/office/drawing/2014/main" id="{F6BBDF99-3B98-BEFA-7ABB-1ACB612C41E0}"/>
              </a:ext>
            </a:extLst>
          </p:cNvPr>
          <p:cNvGrpSpPr>
            <a:grpSpLocks noChangeAspect="1"/>
          </p:cNvGrpSpPr>
          <p:nvPr/>
        </p:nvGrpSpPr>
        <p:grpSpPr bwMode="auto">
          <a:xfrm>
            <a:off x="685800" y="1558925"/>
            <a:ext cx="8001000" cy="5046663"/>
            <a:chOff x="432" y="982"/>
            <a:chExt cx="5040" cy="3179"/>
          </a:xfrm>
        </p:grpSpPr>
        <p:sp>
          <p:nvSpPr>
            <p:cNvPr id="65547" name="AutoShape 11">
              <a:extLst>
                <a:ext uri="{FF2B5EF4-FFF2-40B4-BE49-F238E27FC236}">
                  <a16:creationId xmlns:a16="http://schemas.microsoft.com/office/drawing/2014/main" id="{0FBBF68A-961E-5DC4-3B3B-13C72487947E}"/>
                </a:ext>
              </a:extLst>
            </p:cNvPr>
            <p:cNvSpPr>
              <a:spLocks noChangeAspect="1" noChangeArrowheads="1" noTextEdit="1"/>
            </p:cNvSpPr>
            <p:nvPr/>
          </p:nvSpPr>
          <p:spPr bwMode="auto">
            <a:xfrm>
              <a:off x="432" y="982"/>
              <a:ext cx="5040" cy="3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5549" name="Rectangle 13">
              <a:extLst>
                <a:ext uri="{FF2B5EF4-FFF2-40B4-BE49-F238E27FC236}">
                  <a16:creationId xmlns:a16="http://schemas.microsoft.com/office/drawing/2014/main" id="{6B32B92A-2423-4E36-2376-1F327B288C90}"/>
                </a:ext>
              </a:extLst>
            </p:cNvPr>
            <p:cNvSpPr>
              <a:spLocks noChangeArrowheads="1"/>
            </p:cNvSpPr>
            <p:nvPr/>
          </p:nvSpPr>
          <p:spPr bwMode="auto">
            <a:xfrm>
              <a:off x="663" y="1036"/>
              <a:ext cx="473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ENFERMEDADES DEGENERATIVAS CRONICAS </a:t>
              </a:r>
              <a:endParaRPr lang="es-PR" altLang="en-US"/>
            </a:p>
          </p:txBody>
        </p:sp>
        <p:sp>
          <p:nvSpPr>
            <p:cNvPr id="65550" name="Rectangle 14">
              <a:extLst>
                <a:ext uri="{FF2B5EF4-FFF2-40B4-BE49-F238E27FC236}">
                  <a16:creationId xmlns:a16="http://schemas.microsoft.com/office/drawing/2014/main" id="{22A08282-3357-29AB-A241-EA845F77789D}"/>
                </a:ext>
              </a:extLst>
            </p:cNvPr>
            <p:cNvSpPr>
              <a:spLocks noChangeArrowheads="1"/>
            </p:cNvSpPr>
            <p:nvPr/>
          </p:nvSpPr>
          <p:spPr bwMode="auto">
            <a:xfrm>
              <a:off x="857" y="1449"/>
              <a:ext cx="4258"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Times New Roman" panose="02020603050405020304" pitchFamily="18" charset="0"/>
                </a:rPr>
                <a:t>Condición Crónica vs Infecto-contagiosa</a:t>
              </a:r>
              <a:endParaRPr lang="es-PR" altLang="en-US"/>
            </a:p>
          </p:txBody>
        </p:sp>
        <p:sp>
          <p:nvSpPr>
            <p:cNvPr id="65551" name="Rectangle 15">
              <a:extLst>
                <a:ext uri="{FF2B5EF4-FFF2-40B4-BE49-F238E27FC236}">
                  <a16:creationId xmlns:a16="http://schemas.microsoft.com/office/drawing/2014/main" id="{3385A407-0153-D2E1-7AD5-01EE43CF2836}"/>
                </a:ext>
              </a:extLst>
            </p:cNvPr>
            <p:cNvSpPr>
              <a:spLocks noChangeArrowheads="1"/>
            </p:cNvSpPr>
            <p:nvPr/>
          </p:nvSpPr>
          <p:spPr bwMode="auto">
            <a:xfrm>
              <a:off x="2309" y="1881"/>
              <a:ext cx="1275" cy="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Arial" panose="020B0604020202020204" pitchFamily="34" charset="0"/>
                </a:rPr>
                <a:t>Diferencia</a:t>
              </a:r>
              <a:endParaRPr lang="es-PR" altLang="en-US"/>
            </a:p>
          </p:txBody>
        </p:sp>
        <p:sp>
          <p:nvSpPr>
            <p:cNvPr id="65552" name="Rectangle 16">
              <a:extLst>
                <a:ext uri="{FF2B5EF4-FFF2-40B4-BE49-F238E27FC236}">
                  <a16:creationId xmlns:a16="http://schemas.microsoft.com/office/drawing/2014/main" id="{88F12456-59CD-3265-13A0-78AA2C9E818B}"/>
                </a:ext>
              </a:extLst>
            </p:cNvPr>
            <p:cNvSpPr>
              <a:spLocks noChangeArrowheads="1"/>
            </p:cNvSpPr>
            <p:nvPr/>
          </p:nvSpPr>
          <p:spPr bwMode="auto">
            <a:xfrm>
              <a:off x="696" y="2484"/>
              <a:ext cx="4511" cy="1617"/>
            </a:xfrm>
            <a:prstGeom prst="rect">
              <a:avLst/>
            </a:prstGeom>
            <a:solidFill>
              <a:srgbClr val="FFFFFF"/>
            </a:solidFill>
            <a:ln w="0">
              <a:solidFill>
                <a:srgbClr val="000000"/>
              </a:solidFill>
              <a:miter lim="800000"/>
              <a:headEnd/>
              <a:tailEnd/>
            </a:ln>
          </p:spPr>
          <p:txBody>
            <a:bodyPr/>
            <a:lstStyle/>
            <a:p>
              <a:endParaRPr lang="en-US"/>
            </a:p>
          </p:txBody>
        </p:sp>
        <p:sp>
          <p:nvSpPr>
            <p:cNvPr id="65553" name="Freeform 17">
              <a:extLst>
                <a:ext uri="{FF2B5EF4-FFF2-40B4-BE49-F238E27FC236}">
                  <a16:creationId xmlns:a16="http://schemas.microsoft.com/office/drawing/2014/main" id="{B4FABFED-E4E8-2AFF-A844-52C6F84C1B2E}"/>
                </a:ext>
              </a:extLst>
            </p:cNvPr>
            <p:cNvSpPr>
              <a:spLocks/>
            </p:cNvSpPr>
            <p:nvPr/>
          </p:nvSpPr>
          <p:spPr bwMode="auto">
            <a:xfrm>
              <a:off x="643" y="2432"/>
              <a:ext cx="53" cy="1721"/>
            </a:xfrm>
            <a:custGeom>
              <a:avLst/>
              <a:gdLst>
                <a:gd name="T0" fmla="*/ 0 w 157"/>
                <a:gd name="T1" fmla="*/ 0 h 5164"/>
                <a:gd name="T2" fmla="*/ 157 w 157"/>
                <a:gd name="T3" fmla="*/ 157 h 5164"/>
                <a:gd name="T4" fmla="*/ 157 w 157"/>
                <a:gd name="T5" fmla="*/ 5007 h 5164"/>
                <a:gd name="T6" fmla="*/ 0 w 157"/>
                <a:gd name="T7" fmla="*/ 5164 h 5164"/>
                <a:gd name="T8" fmla="*/ 0 w 157"/>
                <a:gd name="T9" fmla="*/ 0 h 5164"/>
              </a:gdLst>
              <a:ahLst/>
              <a:cxnLst>
                <a:cxn ang="0">
                  <a:pos x="T0" y="T1"/>
                </a:cxn>
                <a:cxn ang="0">
                  <a:pos x="T2" y="T3"/>
                </a:cxn>
                <a:cxn ang="0">
                  <a:pos x="T4" y="T5"/>
                </a:cxn>
                <a:cxn ang="0">
                  <a:pos x="T6" y="T7"/>
                </a:cxn>
                <a:cxn ang="0">
                  <a:pos x="T8" y="T9"/>
                </a:cxn>
              </a:cxnLst>
              <a:rect l="0" t="0" r="r" b="b"/>
              <a:pathLst>
                <a:path w="157" h="5164">
                  <a:moveTo>
                    <a:pt x="0" y="0"/>
                  </a:moveTo>
                  <a:lnTo>
                    <a:pt x="157" y="157"/>
                  </a:lnTo>
                  <a:lnTo>
                    <a:pt x="157" y="5007"/>
                  </a:lnTo>
                  <a:lnTo>
                    <a:pt x="0" y="5164"/>
                  </a:lnTo>
                  <a:lnTo>
                    <a:pt x="0" y="0"/>
                  </a:lnTo>
                  <a:close/>
                </a:path>
              </a:pathLst>
            </a:custGeom>
            <a:solidFill>
              <a:srgbClr val="FFFFFF"/>
            </a:solidFill>
            <a:ln w="0">
              <a:solidFill>
                <a:srgbClr val="000000"/>
              </a:solidFill>
              <a:prstDash val="solid"/>
              <a:round/>
              <a:headEnd/>
              <a:tailEnd/>
            </a:ln>
          </p:spPr>
          <p:txBody>
            <a:bodyPr/>
            <a:lstStyle/>
            <a:p>
              <a:endParaRPr lang="en-US"/>
            </a:p>
          </p:txBody>
        </p:sp>
        <p:sp>
          <p:nvSpPr>
            <p:cNvPr id="65554" name="Freeform 18">
              <a:extLst>
                <a:ext uri="{FF2B5EF4-FFF2-40B4-BE49-F238E27FC236}">
                  <a16:creationId xmlns:a16="http://schemas.microsoft.com/office/drawing/2014/main" id="{CB6CB0A0-5F89-E320-B791-D7FAD36425CD}"/>
                </a:ext>
              </a:extLst>
            </p:cNvPr>
            <p:cNvSpPr>
              <a:spLocks/>
            </p:cNvSpPr>
            <p:nvPr/>
          </p:nvSpPr>
          <p:spPr bwMode="auto">
            <a:xfrm>
              <a:off x="643" y="2432"/>
              <a:ext cx="4616" cy="52"/>
            </a:xfrm>
            <a:custGeom>
              <a:avLst/>
              <a:gdLst>
                <a:gd name="T0" fmla="*/ 0 w 13848"/>
                <a:gd name="T1" fmla="*/ 0 h 157"/>
                <a:gd name="T2" fmla="*/ 157 w 13848"/>
                <a:gd name="T3" fmla="*/ 157 h 157"/>
                <a:gd name="T4" fmla="*/ 13691 w 13848"/>
                <a:gd name="T5" fmla="*/ 157 h 157"/>
                <a:gd name="T6" fmla="*/ 13848 w 13848"/>
                <a:gd name="T7" fmla="*/ 0 h 157"/>
                <a:gd name="T8" fmla="*/ 0 w 13848"/>
                <a:gd name="T9" fmla="*/ 0 h 157"/>
              </a:gdLst>
              <a:ahLst/>
              <a:cxnLst>
                <a:cxn ang="0">
                  <a:pos x="T0" y="T1"/>
                </a:cxn>
                <a:cxn ang="0">
                  <a:pos x="T2" y="T3"/>
                </a:cxn>
                <a:cxn ang="0">
                  <a:pos x="T4" y="T5"/>
                </a:cxn>
                <a:cxn ang="0">
                  <a:pos x="T6" y="T7"/>
                </a:cxn>
                <a:cxn ang="0">
                  <a:pos x="T8" y="T9"/>
                </a:cxn>
              </a:cxnLst>
              <a:rect l="0" t="0" r="r" b="b"/>
              <a:pathLst>
                <a:path w="13848" h="157">
                  <a:moveTo>
                    <a:pt x="0" y="0"/>
                  </a:moveTo>
                  <a:lnTo>
                    <a:pt x="157" y="157"/>
                  </a:lnTo>
                  <a:lnTo>
                    <a:pt x="13691" y="157"/>
                  </a:lnTo>
                  <a:lnTo>
                    <a:pt x="13848" y="0"/>
                  </a:lnTo>
                  <a:lnTo>
                    <a:pt x="0" y="0"/>
                  </a:lnTo>
                  <a:close/>
                </a:path>
              </a:pathLst>
            </a:custGeom>
            <a:solidFill>
              <a:srgbClr val="FEFEFE"/>
            </a:solidFill>
            <a:ln w="0">
              <a:solidFill>
                <a:srgbClr val="000000"/>
              </a:solidFill>
              <a:prstDash val="solid"/>
              <a:round/>
              <a:headEnd/>
              <a:tailEnd/>
            </a:ln>
          </p:spPr>
          <p:txBody>
            <a:bodyPr/>
            <a:lstStyle/>
            <a:p>
              <a:endParaRPr lang="en-US"/>
            </a:p>
          </p:txBody>
        </p:sp>
        <p:sp>
          <p:nvSpPr>
            <p:cNvPr id="65555" name="Freeform 19">
              <a:extLst>
                <a:ext uri="{FF2B5EF4-FFF2-40B4-BE49-F238E27FC236}">
                  <a16:creationId xmlns:a16="http://schemas.microsoft.com/office/drawing/2014/main" id="{235E2DD6-0985-0C06-6438-F086B0A58825}"/>
                </a:ext>
              </a:extLst>
            </p:cNvPr>
            <p:cNvSpPr>
              <a:spLocks/>
            </p:cNvSpPr>
            <p:nvPr/>
          </p:nvSpPr>
          <p:spPr bwMode="auto">
            <a:xfrm>
              <a:off x="5207" y="2432"/>
              <a:ext cx="52" cy="1721"/>
            </a:xfrm>
            <a:custGeom>
              <a:avLst/>
              <a:gdLst>
                <a:gd name="T0" fmla="*/ 157 w 157"/>
                <a:gd name="T1" fmla="*/ 5164 h 5164"/>
                <a:gd name="T2" fmla="*/ 0 w 157"/>
                <a:gd name="T3" fmla="*/ 5007 h 5164"/>
                <a:gd name="T4" fmla="*/ 0 w 157"/>
                <a:gd name="T5" fmla="*/ 157 h 5164"/>
                <a:gd name="T6" fmla="*/ 157 w 157"/>
                <a:gd name="T7" fmla="*/ 0 h 5164"/>
                <a:gd name="T8" fmla="*/ 157 w 157"/>
                <a:gd name="T9" fmla="*/ 5164 h 5164"/>
              </a:gdLst>
              <a:ahLst/>
              <a:cxnLst>
                <a:cxn ang="0">
                  <a:pos x="T0" y="T1"/>
                </a:cxn>
                <a:cxn ang="0">
                  <a:pos x="T2" y="T3"/>
                </a:cxn>
                <a:cxn ang="0">
                  <a:pos x="T4" y="T5"/>
                </a:cxn>
                <a:cxn ang="0">
                  <a:pos x="T6" y="T7"/>
                </a:cxn>
                <a:cxn ang="0">
                  <a:pos x="T8" y="T9"/>
                </a:cxn>
              </a:cxnLst>
              <a:rect l="0" t="0" r="r" b="b"/>
              <a:pathLst>
                <a:path w="157" h="5164">
                  <a:moveTo>
                    <a:pt x="157" y="5164"/>
                  </a:moveTo>
                  <a:lnTo>
                    <a:pt x="0" y="5007"/>
                  </a:lnTo>
                  <a:lnTo>
                    <a:pt x="0" y="157"/>
                  </a:lnTo>
                  <a:lnTo>
                    <a:pt x="157" y="0"/>
                  </a:lnTo>
                  <a:lnTo>
                    <a:pt x="157" y="5164"/>
                  </a:lnTo>
                  <a:close/>
                </a:path>
              </a:pathLst>
            </a:custGeom>
            <a:solidFill>
              <a:srgbClr val="7F7F7F"/>
            </a:solidFill>
            <a:ln w="0">
              <a:solidFill>
                <a:srgbClr val="000000"/>
              </a:solidFill>
              <a:prstDash val="solid"/>
              <a:round/>
              <a:headEnd/>
              <a:tailEnd/>
            </a:ln>
          </p:spPr>
          <p:txBody>
            <a:bodyPr/>
            <a:lstStyle/>
            <a:p>
              <a:endParaRPr lang="en-US"/>
            </a:p>
          </p:txBody>
        </p:sp>
        <p:sp>
          <p:nvSpPr>
            <p:cNvPr id="65556" name="Freeform 20">
              <a:extLst>
                <a:ext uri="{FF2B5EF4-FFF2-40B4-BE49-F238E27FC236}">
                  <a16:creationId xmlns:a16="http://schemas.microsoft.com/office/drawing/2014/main" id="{BC4675D7-1CCD-5E0A-00F3-0452E8A3083E}"/>
                </a:ext>
              </a:extLst>
            </p:cNvPr>
            <p:cNvSpPr>
              <a:spLocks/>
            </p:cNvSpPr>
            <p:nvPr/>
          </p:nvSpPr>
          <p:spPr bwMode="auto">
            <a:xfrm>
              <a:off x="643" y="4101"/>
              <a:ext cx="4616" cy="52"/>
            </a:xfrm>
            <a:custGeom>
              <a:avLst/>
              <a:gdLst>
                <a:gd name="T0" fmla="*/ 13848 w 13848"/>
                <a:gd name="T1" fmla="*/ 157 h 157"/>
                <a:gd name="T2" fmla="*/ 0 w 13848"/>
                <a:gd name="T3" fmla="*/ 157 h 157"/>
                <a:gd name="T4" fmla="*/ 157 w 13848"/>
                <a:gd name="T5" fmla="*/ 0 h 157"/>
                <a:gd name="T6" fmla="*/ 13691 w 13848"/>
                <a:gd name="T7" fmla="*/ 0 h 157"/>
                <a:gd name="T8" fmla="*/ 13848 w 13848"/>
                <a:gd name="T9" fmla="*/ 157 h 157"/>
              </a:gdLst>
              <a:ahLst/>
              <a:cxnLst>
                <a:cxn ang="0">
                  <a:pos x="T0" y="T1"/>
                </a:cxn>
                <a:cxn ang="0">
                  <a:pos x="T2" y="T3"/>
                </a:cxn>
                <a:cxn ang="0">
                  <a:pos x="T4" y="T5"/>
                </a:cxn>
                <a:cxn ang="0">
                  <a:pos x="T6" y="T7"/>
                </a:cxn>
                <a:cxn ang="0">
                  <a:pos x="T8" y="T9"/>
                </a:cxn>
              </a:cxnLst>
              <a:rect l="0" t="0" r="r" b="b"/>
              <a:pathLst>
                <a:path w="13848" h="157">
                  <a:moveTo>
                    <a:pt x="13848" y="157"/>
                  </a:moveTo>
                  <a:lnTo>
                    <a:pt x="0" y="157"/>
                  </a:lnTo>
                  <a:lnTo>
                    <a:pt x="157" y="0"/>
                  </a:lnTo>
                  <a:lnTo>
                    <a:pt x="13691" y="0"/>
                  </a:lnTo>
                  <a:lnTo>
                    <a:pt x="13848" y="157"/>
                  </a:lnTo>
                  <a:close/>
                </a:path>
              </a:pathLst>
            </a:custGeom>
            <a:solidFill>
              <a:srgbClr val="3F3F3F"/>
            </a:solidFill>
            <a:ln w="0">
              <a:solidFill>
                <a:srgbClr val="000000"/>
              </a:solidFill>
              <a:prstDash val="solid"/>
              <a:round/>
              <a:headEnd/>
              <a:tailEnd/>
            </a:ln>
          </p:spPr>
          <p:txBody>
            <a:bodyPr/>
            <a:lstStyle/>
            <a:p>
              <a:endParaRPr lang="en-US"/>
            </a:p>
          </p:txBody>
        </p:sp>
        <p:sp>
          <p:nvSpPr>
            <p:cNvPr id="65557" name="Rectangle 21">
              <a:extLst>
                <a:ext uri="{FF2B5EF4-FFF2-40B4-BE49-F238E27FC236}">
                  <a16:creationId xmlns:a16="http://schemas.microsoft.com/office/drawing/2014/main" id="{82E5FBFB-796D-1035-B53F-AF8CEAB9F06F}"/>
                </a:ext>
              </a:extLst>
            </p:cNvPr>
            <p:cNvSpPr>
              <a:spLocks noChangeArrowheads="1"/>
            </p:cNvSpPr>
            <p:nvPr/>
          </p:nvSpPr>
          <p:spPr bwMode="auto">
            <a:xfrm>
              <a:off x="863" y="2640"/>
              <a:ext cx="4214" cy="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Arial" panose="020B0604020202020204" pitchFamily="34" charset="0"/>
                </a:rPr>
                <a:t>Las Enfermedades Degenerativas Crónicas</a:t>
              </a:r>
              <a:endParaRPr lang="es-PR" altLang="en-US"/>
            </a:p>
          </p:txBody>
        </p:sp>
        <p:sp>
          <p:nvSpPr>
            <p:cNvPr id="65558" name="Rectangle 22">
              <a:extLst>
                <a:ext uri="{FF2B5EF4-FFF2-40B4-BE49-F238E27FC236}">
                  <a16:creationId xmlns:a16="http://schemas.microsoft.com/office/drawing/2014/main" id="{EA93EDC5-34A4-E3D1-AB8E-51F124D740EC}"/>
                </a:ext>
              </a:extLst>
            </p:cNvPr>
            <p:cNvSpPr>
              <a:spLocks noChangeArrowheads="1"/>
            </p:cNvSpPr>
            <p:nvPr/>
          </p:nvSpPr>
          <p:spPr bwMode="auto">
            <a:xfrm>
              <a:off x="1382" y="3490"/>
              <a:ext cx="3243" cy="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Arial" panose="020B0604020202020204" pitchFamily="34" charset="0"/>
                </a:rPr>
                <a:t>No Son Transmitidas Mediante el</a:t>
              </a:r>
              <a:endParaRPr lang="es-PR" altLang="en-US"/>
            </a:p>
          </p:txBody>
        </p:sp>
        <p:sp>
          <p:nvSpPr>
            <p:cNvPr id="65559" name="Rectangle 23">
              <a:extLst>
                <a:ext uri="{FF2B5EF4-FFF2-40B4-BE49-F238E27FC236}">
                  <a16:creationId xmlns:a16="http://schemas.microsoft.com/office/drawing/2014/main" id="{37501C7B-855E-F310-CA5D-1D454A1A52D1}"/>
                </a:ext>
              </a:extLst>
            </p:cNvPr>
            <p:cNvSpPr>
              <a:spLocks noChangeArrowheads="1"/>
            </p:cNvSpPr>
            <p:nvPr/>
          </p:nvSpPr>
          <p:spPr bwMode="auto">
            <a:xfrm>
              <a:off x="2065" y="3723"/>
              <a:ext cx="1865" cy="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i="1">
                  <a:solidFill>
                    <a:srgbClr val="000000"/>
                  </a:solidFill>
                  <a:latin typeface="Arial" panose="020B0604020202020204" pitchFamily="34" charset="0"/>
                </a:rPr>
                <a:t>Contacto Personal</a:t>
              </a:r>
              <a:endParaRPr lang="es-PR" altLang="en-US"/>
            </a:p>
          </p:txBody>
        </p:sp>
        <p:sp>
          <p:nvSpPr>
            <p:cNvPr id="65560" name="Freeform 24">
              <a:extLst>
                <a:ext uri="{FF2B5EF4-FFF2-40B4-BE49-F238E27FC236}">
                  <a16:creationId xmlns:a16="http://schemas.microsoft.com/office/drawing/2014/main" id="{91F095A6-8E5B-742A-DC19-0C7927B61224}"/>
                </a:ext>
              </a:extLst>
            </p:cNvPr>
            <p:cNvSpPr>
              <a:spLocks/>
            </p:cNvSpPr>
            <p:nvPr/>
          </p:nvSpPr>
          <p:spPr bwMode="auto">
            <a:xfrm>
              <a:off x="2801" y="2928"/>
              <a:ext cx="351" cy="494"/>
            </a:xfrm>
            <a:custGeom>
              <a:avLst/>
              <a:gdLst>
                <a:gd name="T0" fmla="*/ 1054 w 1054"/>
                <a:gd name="T1" fmla="*/ 741 h 1482"/>
                <a:gd name="T2" fmla="*/ 762 w 1054"/>
                <a:gd name="T3" fmla="*/ 741 h 1482"/>
                <a:gd name="T4" fmla="*/ 762 w 1054"/>
                <a:gd name="T5" fmla="*/ 1 h 1482"/>
                <a:gd name="T6" fmla="*/ 293 w 1054"/>
                <a:gd name="T7" fmla="*/ 0 h 1482"/>
                <a:gd name="T8" fmla="*/ 293 w 1054"/>
                <a:gd name="T9" fmla="*/ 740 h 1482"/>
                <a:gd name="T10" fmla="*/ 0 w 1054"/>
                <a:gd name="T11" fmla="*/ 740 h 1482"/>
                <a:gd name="T12" fmla="*/ 527 w 1054"/>
                <a:gd name="T13" fmla="*/ 1482 h 1482"/>
                <a:gd name="T14" fmla="*/ 1054 w 1054"/>
                <a:gd name="T15" fmla="*/ 741 h 14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4" h="1482">
                  <a:moveTo>
                    <a:pt x="1054" y="741"/>
                  </a:moveTo>
                  <a:lnTo>
                    <a:pt x="762" y="741"/>
                  </a:lnTo>
                  <a:lnTo>
                    <a:pt x="762" y="1"/>
                  </a:lnTo>
                  <a:lnTo>
                    <a:pt x="293" y="0"/>
                  </a:lnTo>
                  <a:lnTo>
                    <a:pt x="293" y="740"/>
                  </a:lnTo>
                  <a:lnTo>
                    <a:pt x="0" y="740"/>
                  </a:lnTo>
                  <a:lnTo>
                    <a:pt x="527" y="1482"/>
                  </a:lnTo>
                  <a:lnTo>
                    <a:pt x="1054" y="7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561" name="Freeform 25">
              <a:extLst>
                <a:ext uri="{FF2B5EF4-FFF2-40B4-BE49-F238E27FC236}">
                  <a16:creationId xmlns:a16="http://schemas.microsoft.com/office/drawing/2014/main" id="{823FBE7B-C669-A09C-F8E6-DB22312EA0EB}"/>
                </a:ext>
              </a:extLst>
            </p:cNvPr>
            <p:cNvSpPr>
              <a:spLocks/>
            </p:cNvSpPr>
            <p:nvPr/>
          </p:nvSpPr>
          <p:spPr bwMode="auto">
            <a:xfrm>
              <a:off x="2826" y="2964"/>
              <a:ext cx="351" cy="493"/>
            </a:xfrm>
            <a:custGeom>
              <a:avLst/>
              <a:gdLst>
                <a:gd name="T0" fmla="*/ 1054 w 1054"/>
                <a:gd name="T1" fmla="*/ 740 h 1479"/>
                <a:gd name="T2" fmla="*/ 762 w 1054"/>
                <a:gd name="T3" fmla="*/ 740 h 1479"/>
                <a:gd name="T4" fmla="*/ 762 w 1054"/>
                <a:gd name="T5" fmla="*/ 0 h 1479"/>
                <a:gd name="T6" fmla="*/ 292 w 1054"/>
                <a:gd name="T7" fmla="*/ 0 h 1479"/>
                <a:gd name="T8" fmla="*/ 292 w 1054"/>
                <a:gd name="T9" fmla="*/ 740 h 1479"/>
                <a:gd name="T10" fmla="*/ 0 w 1054"/>
                <a:gd name="T11" fmla="*/ 740 h 1479"/>
                <a:gd name="T12" fmla="*/ 527 w 1054"/>
                <a:gd name="T13" fmla="*/ 1479 h 1479"/>
                <a:gd name="T14" fmla="*/ 1054 w 1054"/>
                <a:gd name="T15" fmla="*/ 740 h 14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4" h="1479">
                  <a:moveTo>
                    <a:pt x="1054" y="740"/>
                  </a:moveTo>
                  <a:lnTo>
                    <a:pt x="762" y="740"/>
                  </a:lnTo>
                  <a:lnTo>
                    <a:pt x="762" y="0"/>
                  </a:lnTo>
                  <a:lnTo>
                    <a:pt x="292" y="0"/>
                  </a:lnTo>
                  <a:lnTo>
                    <a:pt x="292" y="740"/>
                  </a:lnTo>
                  <a:lnTo>
                    <a:pt x="0" y="740"/>
                  </a:lnTo>
                  <a:lnTo>
                    <a:pt x="527" y="1479"/>
                  </a:lnTo>
                  <a:lnTo>
                    <a:pt x="1054" y="7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562" name="Freeform 26">
              <a:extLst>
                <a:ext uri="{FF2B5EF4-FFF2-40B4-BE49-F238E27FC236}">
                  <a16:creationId xmlns:a16="http://schemas.microsoft.com/office/drawing/2014/main" id="{C40B6D43-9964-27D2-F719-2F353D113B1C}"/>
                </a:ext>
              </a:extLst>
            </p:cNvPr>
            <p:cNvSpPr>
              <a:spLocks/>
            </p:cNvSpPr>
            <p:nvPr/>
          </p:nvSpPr>
          <p:spPr bwMode="auto">
            <a:xfrm>
              <a:off x="2826" y="2964"/>
              <a:ext cx="351" cy="493"/>
            </a:xfrm>
            <a:custGeom>
              <a:avLst/>
              <a:gdLst>
                <a:gd name="T0" fmla="*/ 1054 w 1054"/>
                <a:gd name="T1" fmla="*/ 740 h 1479"/>
                <a:gd name="T2" fmla="*/ 762 w 1054"/>
                <a:gd name="T3" fmla="*/ 740 h 1479"/>
                <a:gd name="T4" fmla="*/ 762 w 1054"/>
                <a:gd name="T5" fmla="*/ 0 h 1479"/>
                <a:gd name="T6" fmla="*/ 292 w 1054"/>
                <a:gd name="T7" fmla="*/ 0 h 1479"/>
                <a:gd name="T8" fmla="*/ 292 w 1054"/>
                <a:gd name="T9" fmla="*/ 740 h 1479"/>
                <a:gd name="T10" fmla="*/ 0 w 1054"/>
                <a:gd name="T11" fmla="*/ 740 h 1479"/>
                <a:gd name="T12" fmla="*/ 527 w 1054"/>
                <a:gd name="T13" fmla="*/ 1479 h 1479"/>
                <a:gd name="T14" fmla="*/ 1054 w 1054"/>
                <a:gd name="T15" fmla="*/ 740 h 1479"/>
                <a:gd name="T16" fmla="*/ 1054 w 1054"/>
                <a:gd name="T17" fmla="*/ 740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4" h="1479">
                  <a:moveTo>
                    <a:pt x="1054" y="740"/>
                  </a:moveTo>
                  <a:lnTo>
                    <a:pt x="762" y="740"/>
                  </a:lnTo>
                  <a:lnTo>
                    <a:pt x="762" y="0"/>
                  </a:lnTo>
                  <a:lnTo>
                    <a:pt x="292" y="0"/>
                  </a:lnTo>
                  <a:lnTo>
                    <a:pt x="292" y="740"/>
                  </a:lnTo>
                  <a:lnTo>
                    <a:pt x="0" y="740"/>
                  </a:lnTo>
                  <a:lnTo>
                    <a:pt x="527" y="1479"/>
                  </a:lnTo>
                  <a:lnTo>
                    <a:pt x="1054" y="740"/>
                  </a:lnTo>
                  <a:lnTo>
                    <a:pt x="1054" y="740"/>
                  </a:lnTo>
                </a:path>
              </a:pathLst>
            </a:custGeom>
            <a:noFill/>
            <a:ln w="2063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63" name="AutoShape 27">
              <a:extLst>
                <a:ext uri="{FF2B5EF4-FFF2-40B4-BE49-F238E27FC236}">
                  <a16:creationId xmlns:a16="http://schemas.microsoft.com/office/drawing/2014/main" id="{777A5F1F-49F4-6194-1EEC-78CB842DB73B}"/>
                </a:ext>
              </a:extLst>
            </p:cNvPr>
            <p:cNvSpPr>
              <a:spLocks noChangeArrowheads="1"/>
            </p:cNvSpPr>
            <p:nvPr/>
          </p:nvSpPr>
          <p:spPr bwMode="auto">
            <a:xfrm>
              <a:off x="775" y="2563"/>
              <a:ext cx="4353" cy="1459"/>
            </a:xfrm>
            <a:prstGeom prst="roundRect">
              <a:avLst>
                <a:gd name="adj" fmla="val 9995"/>
              </a:avLst>
            </a:prstGeom>
            <a:noFill/>
            <a:ln w="4286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564" name="Line 28">
              <a:extLst>
                <a:ext uri="{FF2B5EF4-FFF2-40B4-BE49-F238E27FC236}">
                  <a16:creationId xmlns:a16="http://schemas.microsoft.com/office/drawing/2014/main" id="{C53C5CB3-998E-6BD5-483D-4ABCA6770A52}"/>
                </a:ext>
              </a:extLst>
            </p:cNvPr>
            <p:cNvSpPr>
              <a:spLocks noChangeShapeType="1"/>
            </p:cNvSpPr>
            <p:nvPr/>
          </p:nvSpPr>
          <p:spPr bwMode="auto">
            <a:xfrm>
              <a:off x="2833" y="1265"/>
              <a:ext cx="1" cy="108"/>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65" name="Freeform 29">
              <a:extLst>
                <a:ext uri="{FF2B5EF4-FFF2-40B4-BE49-F238E27FC236}">
                  <a16:creationId xmlns:a16="http://schemas.microsoft.com/office/drawing/2014/main" id="{6EDEE92F-C823-48C1-DB01-36D88DEEBCC2}"/>
                </a:ext>
              </a:extLst>
            </p:cNvPr>
            <p:cNvSpPr>
              <a:spLocks/>
            </p:cNvSpPr>
            <p:nvPr/>
          </p:nvSpPr>
          <p:spPr bwMode="auto">
            <a:xfrm>
              <a:off x="2726" y="1302"/>
              <a:ext cx="213" cy="212"/>
            </a:xfrm>
            <a:custGeom>
              <a:avLst/>
              <a:gdLst>
                <a:gd name="T0" fmla="*/ 637 w 637"/>
                <a:gd name="T1" fmla="*/ 0 h 637"/>
                <a:gd name="T2" fmla="*/ 319 w 637"/>
                <a:gd name="T3" fmla="*/ 637 h 637"/>
                <a:gd name="T4" fmla="*/ 0 w 637"/>
                <a:gd name="T5" fmla="*/ 0 h 637"/>
                <a:gd name="T6" fmla="*/ 319 w 637"/>
                <a:gd name="T7" fmla="*/ 213 h 637"/>
                <a:gd name="T8" fmla="*/ 637 w 637"/>
                <a:gd name="T9" fmla="*/ 0 h 637"/>
              </a:gdLst>
              <a:ahLst/>
              <a:cxnLst>
                <a:cxn ang="0">
                  <a:pos x="T0" y="T1"/>
                </a:cxn>
                <a:cxn ang="0">
                  <a:pos x="T2" y="T3"/>
                </a:cxn>
                <a:cxn ang="0">
                  <a:pos x="T4" y="T5"/>
                </a:cxn>
                <a:cxn ang="0">
                  <a:pos x="T6" y="T7"/>
                </a:cxn>
                <a:cxn ang="0">
                  <a:pos x="T8" y="T9"/>
                </a:cxn>
              </a:cxnLst>
              <a:rect l="0" t="0" r="r" b="b"/>
              <a:pathLst>
                <a:path w="637" h="637">
                  <a:moveTo>
                    <a:pt x="637" y="0"/>
                  </a:moveTo>
                  <a:lnTo>
                    <a:pt x="319" y="637"/>
                  </a:lnTo>
                  <a:lnTo>
                    <a:pt x="0" y="0"/>
                  </a:lnTo>
                  <a:lnTo>
                    <a:pt x="319" y="213"/>
                  </a:lnTo>
                  <a:lnTo>
                    <a:pt x="6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566" name="Line 30">
              <a:extLst>
                <a:ext uri="{FF2B5EF4-FFF2-40B4-BE49-F238E27FC236}">
                  <a16:creationId xmlns:a16="http://schemas.microsoft.com/office/drawing/2014/main" id="{C6F5AA8D-48A6-522E-77ED-6E8AE9D57F26}"/>
                </a:ext>
              </a:extLst>
            </p:cNvPr>
            <p:cNvSpPr>
              <a:spLocks noChangeShapeType="1"/>
            </p:cNvSpPr>
            <p:nvPr/>
          </p:nvSpPr>
          <p:spPr bwMode="auto">
            <a:xfrm>
              <a:off x="2845" y="1688"/>
              <a:ext cx="1" cy="108"/>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67" name="Freeform 31">
              <a:extLst>
                <a:ext uri="{FF2B5EF4-FFF2-40B4-BE49-F238E27FC236}">
                  <a16:creationId xmlns:a16="http://schemas.microsoft.com/office/drawing/2014/main" id="{45BA8B63-E641-9928-C897-CB0767926699}"/>
                </a:ext>
              </a:extLst>
            </p:cNvPr>
            <p:cNvSpPr>
              <a:spLocks/>
            </p:cNvSpPr>
            <p:nvPr/>
          </p:nvSpPr>
          <p:spPr bwMode="auto">
            <a:xfrm>
              <a:off x="2739" y="1725"/>
              <a:ext cx="212" cy="213"/>
            </a:xfrm>
            <a:custGeom>
              <a:avLst/>
              <a:gdLst>
                <a:gd name="T0" fmla="*/ 637 w 637"/>
                <a:gd name="T1" fmla="*/ 0 h 637"/>
                <a:gd name="T2" fmla="*/ 318 w 637"/>
                <a:gd name="T3" fmla="*/ 637 h 637"/>
                <a:gd name="T4" fmla="*/ 0 w 637"/>
                <a:gd name="T5" fmla="*/ 0 h 637"/>
                <a:gd name="T6" fmla="*/ 318 w 637"/>
                <a:gd name="T7" fmla="*/ 213 h 637"/>
                <a:gd name="T8" fmla="*/ 637 w 637"/>
                <a:gd name="T9" fmla="*/ 0 h 637"/>
              </a:gdLst>
              <a:ahLst/>
              <a:cxnLst>
                <a:cxn ang="0">
                  <a:pos x="T0" y="T1"/>
                </a:cxn>
                <a:cxn ang="0">
                  <a:pos x="T2" y="T3"/>
                </a:cxn>
                <a:cxn ang="0">
                  <a:pos x="T4" y="T5"/>
                </a:cxn>
                <a:cxn ang="0">
                  <a:pos x="T6" y="T7"/>
                </a:cxn>
                <a:cxn ang="0">
                  <a:pos x="T8" y="T9"/>
                </a:cxn>
              </a:cxnLst>
              <a:rect l="0" t="0" r="r" b="b"/>
              <a:pathLst>
                <a:path w="637" h="637">
                  <a:moveTo>
                    <a:pt x="637" y="0"/>
                  </a:moveTo>
                  <a:lnTo>
                    <a:pt x="318" y="637"/>
                  </a:lnTo>
                  <a:lnTo>
                    <a:pt x="0" y="0"/>
                  </a:lnTo>
                  <a:lnTo>
                    <a:pt x="318" y="213"/>
                  </a:lnTo>
                  <a:lnTo>
                    <a:pt x="6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568" name="Line 32">
              <a:extLst>
                <a:ext uri="{FF2B5EF4-FFF2-40B4-BE49-F238E27FC236}">
                  <a16:creationId xmlns:a16="http://schemas.microsoft.com/office/drawing/2014/main" id="{A6BE7154-91A9-8314-EE3F-344ACAB28E81}"/>
                </a:ext>
              </a:extLst>
            </p:cNvPr>
            <p:cNvSpPr>
              <a:spLocks noChangeShapeType="1"/>
            </p:cNvSpPr>
            <p:nvPr/>
          </p:nvSpPr>
          <p:spPr bwMode="auto">
            <a:xfrm>
              <a:off x="2857" y="2149"/>
              <a:ext cx="1" cy="108"/>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69" name="Freeform 33">
              <a:extLst>
                <a:ext uri="{FF2B5EF4-FFF2-40B4-BE49-F238E27FC236}">
                  <a16:creationId xmlns:a16="http://schemas.microsoft.com/office/drawing/2014/main" id="{37BB2E4E-1464-9A32-2481-4D2579E620CB}"/>
                </a:ext>
              </a:extLst>
            </p:cNvPr>
            <p:cNvSpPr>
              <a:spLocks/>
            </p:cNvSpPr>
            <p:nvPr/>
          </p:nvSpPr>
          <p:spPr bwMode="auto">
            <a:xfrm>
              <a:off x="2751" y="2186"/>
              <a:ext cx="213" cy="212"/>
            </a:xfrm>
            <a:custGeom>
              <a:avLst/>
              <a:gdLst>
                <a:gd name="T0" fmla="*/ 638 w 638"/>
                <a:gd name="T1" fmla="*/ 0 h 637"/>
                <a:gd name="T2" fmla="*/ 319 w 638"/>
                <a:gd name="T3" fmla="*/ 637 h 637"/>
                <a:gd name="T4" fmla="*/ 0 w 638"/>
                <a:gd name="T5" fmla="*/ 0 h 637"/>
                <a:gd name="T6" fmla="*/ 319 w 638"/>
                <a:gd name="T7" fmla="*/ 213 h 637"/>
                <a:gd name="T8" fmla="*/ 638 w 638"/>
                <a:gd name="T9" fmla="*/ 0 h 637"/>
              </a:gdLst>
              <a:ahLst/>
              <a:cxnLst>
                <a:cxn ang="0">
                  <a:pos x="T0" y="T1"/>
                </a:cxn>
                <a:cxn ang="0">
                  <a:pos x="T2" y="T3"/>
                </a:cxn>
                <a:cxn ang="0">
                  <a:pos x="T4" y="T5"/>
                </a:cxn>
                <a:cxn ang="0">
                  <a:pos x="T6" y="T7"/>
                </a:cxn>
                <a:cxn ang="0">
                  <a:pos x="T8" y="T9"/>
                </a:cxn>
              </a:cxnLst>
              <a:rect l="0" t="0" r="r" b="b"/>
              <a:pathLst>
                <a:path w="638" h="637">
                  <a:moveTo>
                    <a:pt x="638" y="0"/>
                  </a:moveTo>
                  <a:lnTo>
                    <a:pt x="319" y="637"/>
                  </a:lnTo>
                  <a:lnTo>
                    <a:pt x="0" y="0"/>
                  </a:lnTo>
                  <a:lnTo>
                    <a:pt x="319" y="213"/>
                  </a:lnTo>
                  <a:lnTo>
                    <a:pt x="6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570" name="Rectangle 34">
              <a:extLst>
                <a:ext uri="{FF2B5EF4-FFF2-40B4-BE49-F238E27FC236}">
                  <a16:creationId xmlns:a16="http://schemas.microsoft.com/office/drawing/2014/main" id="{D398C153-4F09-72C2-4E58-8B537E14D38E}"/>
                </a:ext>
              </a:extLst>
            </p:cNvPr>
            <p:cNvSpPr>
              <a:spLocks noChangeArrowheads="1"/>
            </p:cNvSpPr>
            <p:nvPr/>
          </p:nvSpPr>
          <p:spPr bwMode="auto">
            <a:xfrm rot="3600000">
              <a:off x="4430" y="990"/>
              <a:ext cx="138" cy="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a:solidFill>
                    <a:srgbClr val="000000"/>
                  </a:solidFill>
                  <a:latin typeface="Arial" panose="020B0604020202020204" pitchFamily="34" charset="0"/>
                </a:rPr>
                <a:t>'</a:t>
              </a:r>
              <a:endParaRPr lang="es-PR" altLang="en-US"/>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a:extLst>
              <a:ext uri="{FF2B5EF4-FFF2-40B4-BE49-F238E27FC236}">
                <a16:creationId xmlns:a16="http://schemas.microsoft.com/office/drawing/2014/main" id="{4D9F344E-F95F-002A-B19B-41ED2C7B2CE9}"/>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Arterias Ocluídas: </a:t>
            </a:r>
            <a:r>
              <a:rPr lang="es-PR" altLang="en-US" sz="2700" b="1" i="1">
                <a:effectLst>
                  <a:outerShdw blurRad="38100" dist="38100" dir="2700000" algn="tl">
                    <a:srgbClr val="C0C0C0"/>
                  </a:outerShdw>
                </a:effectLst>
                <a:latin typeface="Times New Roman" panose="02020603050405020304" pitchFamily="18" charset="0"/>
              </a:rPr>
              <a:t>Arteriosclerosis</a:t>
            </a:r>
            <a:r>
              <a:rPr lang="es-PR" altLang="en-US" sz="2500" b="1" i="1">
                <a:effectLst>
                  <a:outerShdw blurRad="38100" dist="38100" dir="2700000" algn="tl">
                    <a:srgbClr val="C0C0C0"/>
                  </a:outerShdw>
                </a:effectLst>
                <a:latin typeface="Arial" panose="020B0604020202020204" pitchFamily="34" charset="0"/>
              </a:rPr>
              <a:t> -</a:t>
            </a:r>
          </a:p>
        </p:txBody>
      </p:sp>
      <p:grpSp>
        <p:nvGrpSpPr>
          <p:cNvPr id="157699" name="Group 3">
            <a:extLst>
              <a:ext uri="{FF2B5EF4-FFF2-40B4-BE49-F238E27FC236}">
                <a16:creationId xmlns:a16="http://schemas.microsoft.com/office/drawing/2014/main" id="{3FE9B04D-47E2-1137-2A74-CB555AF7B793}"/>
              </a:ext>
            </a:extLst>
          </p:cNvPr>
          <p:cNvGrpSpPr>
            <a:grpSpLocks/>
          </p:cNvGrpSpPr>
          <p:nvPr/>
        </p:nvGrpSpPr>
        <p:grpSpPr bwMode="auto">
          <a:xfrm>
            <a:off x="990600" y="1600200"/>
            <a:ext cx="7467600" cy="5029200"/>
            <a:chOff x="2600" y="1173"/>
            <a:chExt cx="2986" cy="2159"/>
          </a:xfrm>
        </p:grpSpPr>
        <p:sp>
          <p:nvSpPr>
            <p:cNvPr id="157700" name="Rectangle 4">
              <a:extLst>
                <a:ext uri="{FF2B5EF4-FFF2-40B4-BE49-F238E27FC236}">
                  <a16:creationId xmlns:a16="http://schemas.microsoft.com/office/drawing/2014/main" id="{A7257C94-A75B-3A22-F999-39B84C571C71}"/>
                </a:ext>
              </a:extLst>
            </p:cNvPr>
            <p:cNvSpPr>
              <a:spLocks noChangeArrowheads="1"/>
            </p:cNvSpPr>
            <p:nvPr/>
          </p:nvSpPr>
          <p:spPr bwMode="auto">
            <a:xfrm>
              <a:off x="2656" y="1229"/>
              <a:ext cx="2874" cy="2048"/>
            </a:xfrm>
            <a:prstGeom prst="rect">
              <a:avLst/>
            </a:prstGeom>
            <a:solidFill>
              <a:srgbClr val="808000"/>
            </a:solidFill>
            <a:ln w="0">
              <a:solidFill>
                <a:srgbClr val="000000"/>
              </a:solidFill>
              <a:miter lim="800000"/>
              <a:headEnd/>
              <a:tailEnd/>
            </a:ln>
          </p:spPr>
          <p:txBody>
            <a:bodyPr/>
            <a:lstStyle/>
            <a:p>
              <a:endParaRPr lang="en-US"/>
            </a:p>
          </p:txBody>
        </p:sp>
        <p:sp>
          <p:nvSpPr>
            <p:cNvPr id="157701" name="Freeform 5">
              <a:extLst>
                <a:ext uri="{FF2B5EF4-FFF2-40B4-BE49-F238E27FC236}">
                  <a16:creationId xmlns:a16="http://schemas.microsoft.com/office/drawing/2014/main" id="{01DD23C4-3ED2-9810-2121-27BC3F4C6459}"/>
                </a:ext>
              </a:extLst>
            </p:cNvPr>
            <p:cNvSpPr>
              <a:spLocks/>
            </p:cNvSpPr>
            <p:nvPr/>
          </p:nvSpPr>
          <p:spPr bwMode="auto">
            <a:xfrm>
              <a:off x="2600" y="1173"/>
              <a:ext cx="56" cy="2159"/>
            </a:xfrm>
            <a:custGeom>
              <a:avLst/>
              <a:gdLst>
                <a:gd name="T0" fmla="*/ 0 w 168"/>
                <a:gd name="T1" fmla="*/ 0 h 6476"/>
                <a:gd name="T2" fmla="*/ 168 w 168"/>
                <a:gd name="T3" fmla="*/ 168 h 6476"/>
                <a:gd name="T4" fmla="*/ 168 w 168"/>
                <a:gd name="T5" fmla="*/ 6308 h 6476"/>
                <a:gd name="T6" fmla="*/ 0 w 168"/>
                <a:gd name="T7" fmla="*/ 6476 h 6476"/>
                <a:gd name="T8" fmla="*/ 0 w 168"/>
                <a:gd name="T9" fmla="*/ 0 h 6476"/>
              </a:gdLst>
              <a:ahLst/>
              <a:cxnLst>
                <a:cxn ang="0">
                  <a:pos x="T0" y="T1"/>
                </a:cxn>
                <a:cxn ang="0">
                  <a:pos x="T2" y="T3"/>
                </a:cxn>
                <a:cxn ang="0">
                  <a:pos x="T4" y="T5"/>
                </a:cxn>
                <a:cxn ang="0">
                  <a:pos x="T6" y="T7"/>
                </a:cxn>
                <a:cxn ang="0">
                  <a:pos x="T8" y="T9"/>
                </a:cxn>
              </a:cxnLst>
              <a:rect l="0" t="0" r="r" b="b"/>
              <a:pathLst>
                <a:path w="168" h="6476">
                  <a:moveTo>
                    <a:pt x="0" y="0"/>
                  </a:moveTo>
                  <a:lnTo>
                    <a:pt x="168" y="168"/>
                  </a:lnTo>
                  <a:lnTo>
                    <a:pt x="168" y="6308"/>
                  </a:lnTo>
                  <a:lnTo>
                    <a:pt x="0" y="6476"/>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57702" name="Freeform 6">
              <a:extLst>
                <a:ext uri="{FF2B5EF4-FFF2-40B4-BE49-F238E27FC236}">
                  <a16:creationId xmlns:a16="http://schemas.microsoft.com/office/drawing/2014/main" id="{D2FE6E7E-E37A-A89F-1215-EA9BD3EBA4AC}"/>
                </a:ext>
              </a:extLst>
            </p:cNvPr>
            <p:cNvSpPr>
              <a:spLocks/>
            </p:cNvSpPr>
            <p:nvPr/>
          </p:nvSpPr>
          <p:spPr bwMode="auto">
            <a:xfrm>
              <a:off x="2600" y="1173"/>
              <a:ext cx="2986" cy="56"/>
            </a:xfrm>
            <a:custGeom>
              <a:avLst/>
              <a:gdLst>
                <a:gd name="T0" fmla="*/ 0 w 8958"/>
                <a:gd name="T1" fmla="*/ 0 h 168"/>
                <a:gd name="T2" fmla="*/ 168 w 8958"/>
                <a:gd name="T3" fmla="*/ 168 h 168"/>
                <a:gd name="T4" fmla="*/ 8790 w 8958"/>
                <a:gd name="T5" fmla="*/ 168 h 168"/>
                <a:gd name="T6" fmla="*/ 8958 w 8958"/>
                <a:gd name="T7" fmla="*/ 0 h 168"/>
                <a:gd name="T8" fmla="*/ 0 w 8958"/>
                <a:gd name="T9" fmla="*/ 0 h 168"/>
              </a:gdLst>
              <a:ahLst/>
              <a:cxnLst>
                <a:cxn ang="0">
                  <a:pos x="T0" y="T1"/>
                </a:cxn>
                <a:cxn ang="0">
                  <a:pos x="T2" y="T3"/>
                </a:cxn>
                <a:cxn ang="0">
                  <a:pos x="T4" y="T5"/>
                </a:cxn>
                <a:cxn ang="0">
                  <a:pos x="T6" y="T7"/>
                </a:cxn>
                <a:cxn ang="0">
                  <a:pos x="T8" y="T9"/>
                </a:cxn>
              </a:cxnLst>
              <a:rect l="0" t="0" r="r" b="b"/>
              <a:pathLst>
                <a:path w="8958" h="168">
                  <a:moveTo>
                    <a:pt x="0" y="0"/>
                  </a:moveTo>
                  <a:lnTo>
                    <a:pt x="168" y="168"/>
                  </a:lnTo>
                  <a:lnTo>
                    <a:pt x="8790" y="168"/>
                  </a:lnTo>
                  <a:lnTo>
                    <a:pt x="8958"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57703" name="Freeform 7">
              <a:extLst>
                <a:ext uri="{FF2B5EF4-FFF2-40B4-BE49-F238E27FC236}">
                  <a16:creationId xmlns:a16="http://schemas.microsoft.com/office/drawing/2014/main" id="{EB82FC9D-A5BE-04B1-02A3-731394994D4C}"/>
                </a:ext>
              </a:extLst>
            </p:cNvPr>
            <p:cNvSpPr>
              <a:spLocks/>
            </p:cNvSpPr>
            <p:nvPr/>
          </p:nvSpPr>
          <p:spPr bwMode="auto">
            <a:xfrm>
              <a:off x="5530" y="1173"/>
              <a:ext cx="56" cy="2159"/>
            </a:xfrm>
            <a:custGeom>
              <a:avLst/>
              <a:gdLst>
                <a:gd name="T0" fmla="*/ 168 w 168"/>
                <a:gd name="T1" fmla="*/ 6476 h 6476"/>
                <a:gd name="T2" fmla="*/ 0 w 168"/>
                <a:gd name="T3" fmla="*/ 6308 h 6476"/>
                <a:gd name="T4" fmla="*/ 0 w 168"/>
                <a:gd name="T5" fmla="*/ 168 h 6476"/>
                <a:gd name="T6" fmla="*/ 168 w 168"/>
                <a:gd name="T7" fmla="*/ 0 h 6476"/>
                <a:gd name="T8" fmla="*/ 168 w 168"/>
                <a:gd name="T9" fmla="*/ 6476 h 6476"/>
              </a:gdLst>
              <a:ahLst/>
              <a:cxnLst>
                <a:cxn ang="0">
                  <a:pos x="T0" y="T1"/>
                </a:cxn>
                <a:cxn ang="0">
                  <a:pos x="T2" y="T3"/>
                </a:cxn>
                <a:cxn ang="0">
                  <a:pos x="T4" y="T5"/>
                </a:cxn>
                <a:cxn ang="0">
                  <a:pos x="T6" y="T7"/>
                </a:cxn>
                <a:cxn ang="0">
                  <a:pos x="T8" y="T9"/>
                </a:cxn>
              </a:cxnLst>
              <a:rect l="0" t="0" r="r" b="b"/>
              <a:pathLst>
                <a:path w="168" h="6476">
                  <a:moveTo>
                    <a:pt x="168" y="6476"/>
                  </a:moveTo>
                  <a:lnTo>
                    <a:pt x="0" y="6308"/>
                  </a:lnTo>
                  <a:lnTo>
                    <a:pt x="0" y="168"/>
                  </a:lnTo>
                  <a:lnTo>
                    <a:pt x="168" y="0"/>
                  </a:lnTo>
                  <a:lnTo>
                    <a:pt x="168" y="6476"/>
                  </a:lnTo>
                  <a:close/>
                </a:path>
              </a:pathLst>
            </a:custGeom>
            <a:solidFill>
              <a:srgbClr val="404000"/>
            </a:solidFill>
            <a:ln w="0">
              <a:solidFill>
                <a:srgbClr val="000000"/>
              </a:solidFill>
              <a:prstDash val="solid"/>
              <a:round/>
              <a:headEnd/>
              <a:tailEnd/>
            </a:ln>
          </p:spPr>
          <p:txBody>
            <a:bodyPr/>
            <a:lstStyle/>
            <a:p>
              <a:endParaRPr lang="en-US"/>
            </a:p>
          </p:txBody>
        </p:sp>
        <p:sp>
          <p:nvSpPr>
            <p:cNvPr id="157704" name="Freeform 8">
              <a:extLst>
                <a:ext uri="{FF2B5EF4-FFF2-40B4-BE49-F238E27FC236}">
                  <a16:creationId xmlns:a16="http://schemas.microsoft.com/office/drawing/2014/main" id="{BA48A4AB-D1F3-A9CA-ECF0-24A4B7711861}"/>
                </a:ext>
              </a:extLst>
            </p:cNvPr>
            <p:cNvSpPr>
              <a:spLocks/>
            </p:cNvSpPr>
            <p:nvPr/>
          </p:nvSpPr>
          <p:spPr bwMode="auto">
            <a:xfrm>
              <a:off x="2600" y="3276"/>
              <a:ext cx="2986" cy="56"/>
            </a:xfrm>
            <a:custGeom>
              <a:avLst/>
              <a:gdLst>
                <a:gd name="T0" fmla="*/ 8958 w 8958"/>
                <a:gd name="T1" fmla="*/ 168 h 168"/>
                <a:gd name="T2" fmla="*/ 0 w 8958"/>
                <a:gd name="T3" fmla="*/ 168 h 168"/>
                <a:gd name="T4" fmla="*/ 168 w 8958"/>
                <a:gd name="T5" fmla="*/ 0 h 168"/>
                <a:gd name="T6" fmla="*/ 8790 w 8958"/>
                <a:gd name="T7" fmla="*/ 0 h 168"/>
                <a:gd name="T8" fmla="*/ 8958 w 8958"/>
                <a:gd name="T9" fmla="*/ 168 h 168"/>
              </a:gdLst>
              <a:ahLst/>
              <a:cxnLst>
                <a:cxn ang="0">
                  <a:pos x="T0" y="T1"/>
                </a:cxn>
                <a:cxn ang="0">
                  <a:pos x="T2" y="T3"/>
                </a:cxn>
                <a:cxn ang="0">
                  <a:pos x="T4" y="T5"/>
                </a:cxn>
                <a:cxn ang="0">
                  <a:pos x="T6" y="T7"/>
                </a:cxn>
                <a:cxn ang="0">
                  <a:pos x="T8" y="T9"/>
                </a:cxn>
              </a:cxnLst>
              <a:rect l="0" t="0" r="r" b="b"/>
              <a:pathLst>
                <a:path w="8958" h="168">
                  <a:moveTo>
                    <a:pt x="8958" y="168"/>
                  </a:moveTo>
                  <a:lnTo>
                    <a:pt x="0" y="168"/>
                  </a:lnTo>
                  <a:lnTo>
                    <a:pt x="168" y="0"/>
                  </a:lnTo>
                  <a:lnTo>
                    <a:pt x="8790" y="0"/>
                  </a:lnTo>
                  <a:lnTo>
                    <a:pt x="8958" y="168"/>
                  </a:lnTo>
                  <a:close/>
                </a:path>
              </a:pathLst>
            </a:custGeom>
            <a:solidFill>
              <a:srgbClr val="202000"/>
            </a:solidFill>
            <a:ln w="0">
              <a:solidFill>
                <a:srgbClr val="000000"/>
              </a:solidFill>
              <a:prstDash val="solid"/>
              <a:round/>
              <a:headEnd/>
              <a:tailEnd/>
            </a:ln>
          </p:spPr>
          <p:txBody>
            <a:bodyPr/>
            <a:lstStyle/>
            <a:p>
              <a:endParaRPr lang="en-US"/>
            </a:p>
          </p:txBody>
        </p:sp>
      </p:grpSp>
      <p:pic>
        <p:nvPicPr>
          <p:cNvPr id="157707" name="Picture 11">
            <a:extLst>
              <a:ext uri="{FF2B5EF4-FFF2-40B4-BE49-F238E27FC236}">
                <a16:creationId xmlns:a16="http://schemas.microsoft.com/office/drawing/2014/main" id="{163FE161-0C02-F09C-573D-286D159D80E3}"/>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295400" y="1846263"/>
            <a:ext cx="6934200" cy="45545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a:extLst>
              <a:ext uri="{FF2B5EF4-FFF2-40B4-BE49-F238E27FC236}">
                <a16:creationId xmlns:a16="http://schemas.microsoft.com/office/drawing/2014/main" id="{A9766ACD-B464-9D8B-B497-C456F238889F}"/>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Arterias Ocluídas: </a:t>
            </a:r>
            <a:r>
              <a:rPr lang="es-PR" altLang="en-US" sz="2700" b="1" i="1">
                <a:effectLst>
                  <a:outerShdw blurRad="38100" dist="38100" dir="2700000" algn="tl">
                    <a:srgbClr val="C0C0C0"/>
                  </a:outerShdw>
                </a:effectLst>
                <a:latin typeface="Times New Roman" panose="02020603050405020304" pitchFamily="18" charset="0"/>
              </a:rPr>
              <a:t>Arteriosclerosis</a:t>
            </a:r>
            <a:r>
              <a:rPr lang="es-PR" altLang="en-US" sz="2500" b="1" i="1">
                <a:effectLst>
                  <a:outerShdw blurRad="38100" dist="38100" dir="2700000" algn="tl">
                    <a:srgbClr val="C0C0C0"/>
                  </a:outerShdw>
                </a:effectLst>
                <a:latin typeface="Arial" panose="020B0604020202020204" pitchFamily="34" charset="0"/>
              </a:rPr>
              <a:t> -</a:t>
            </a:r>
          </a:p>
        </p:txBody>
      </p:sp>
      <p:grpSp>
        <p:nvGrpSpPr>
          <p:cNvPr id="158723" name="Group 3">
            <a:extLst>
              <a:ext uri="{FF2B5EF4-FFF2-40B4-BE49-F238E27FC236}">
                <a16:creationId xmlns:a16="http://schemas.microsoft.com/office/drawing/2014/main" id="{A2BF10CC-8E6A-5A5E-7A97-4D44B7801B97}"/>
              </a:ext>
            </a:extLst>
          </p:cNvPr>
          <p:cNvGrpSpPr>
            <a:grpSpLocks/>
          </p:cNvGrpSpPr>
          <p:nvPr/>
        </p:nvGrpSpPr>
        <p:grpSpPr bwMode="auto">
          <a:xfrm>
            <a:off x="1828800" y="1676400"/>
            <a:ext cx="5867400" cy="4953000"/>
            <a:chOff x="2600" y="1173"/>
            <a:chExt cx="2986" cy="2159"/>
          </a:xfrm>
        </p:grpSpPr>
        <p:sp>
          <p:nvSpPr>
            <p:cNvPr id="158724" name="Rectangle 4">
              <a:extLst>
                <a:ext uri="{FF2B5EF4-FFF2-40B4-BE49-F238E27FC236}">
                  <a16:creationId xmlns:a16="http://schemas.microsoft.com/office/drawing/2014/main" id="{B61E0866-B49C-C5ED-0701-5FD79AE815CF}"/>
                </a:ext>
              </a:extLst>
            </p:cNvPr>
            <p:cNvSpPr>
              <a:spLocks noChangeArrowheads="1"/>
            </p:cNvSpPr>
            <p:nvPr/>
          </p:nvSpPr>
          <p:spPr bwMode="auto">
            <a:xfrm>
              <a:off x="2656" y="1229"/>
              <a:ext cx="2874" cy="2048"/>
            </a:xfrm>
            <a:prstGeom prst="rect">
              <a:avLst/>
            </a:prstGeom>
            <a:solidFill>
              <a:srgbClr val="808000"/>
            </a:solidFill>
            <a:ln w="0">
              <a:solidFill>
                <a:srgbClr val="000000"/>
              </a:solidFill>
              <a:miter lim="800000"/>
              <a:headEnd/>
              <a:tailEnd/>
            </a:ln>
          </p:spPr>
          <p:txBody>
            <a:bodyPr/>
            <a:lstStyle/>
            <a:p>
              <a:endParaRPr lang="en-US"/>
            </a:p>
          </p:txBody>
        </p:sp>
        <p:sp>
          <p:nvSpPr>
            <p:cNvPr id="158725" name="Freeform 5">
              <a:extLst>
                <a:ext uri="{FF2B5EF4-FFF2-40B4-BE49-F238E27FC236}">
                  <a16:creationId xmlns:a16="http://schemas.microsoft.com/office/drawing/2014/main" id="{72AB4E54-4311-A590-03B4-EE25B1A42BC4}"/>
                </a:ext>
              </a:extLst>
            </p:cNvPr>
            <p:cNvSpPr>
              <a:spLocks/>
            </p:cNvSpPr>
            <p:nvPr/>
          </p:nvSpPr>
          <p:spPr bwMode="auto">
            <a:xfrm>
              <a:off x="2600" y="1173"/>
              <a:ext cx="56" cy="2159"/>
            </a:xfrm>
            <a:custGeom>
              <a:avLst/>
              <a:gdLst>
                <a:gd name="T0" fmla="*/ 0 w 168"/>
                <a:gd name="T1" fmla="*/ 0 h 6476"/>
                <a:gd name="T2" fmla="*/ 168 w 168"/>
                <a:gd name="T3" fmla="*/ 168 h 6476"/>
                <a:gd name="T4" fmla="*/ 168 w 168"/>
                <a:gd name="T5" fmla="*/ 6308 h 6476"/>
                <a:gd name="T6" fmla="*/ 0 w 168"/>
                <a:gd name="T7" fmla="*/ 6476 h 6476"/>
                <a:gd name="T8" fmla="*/ 0 w 168"/>
                <a:gd name="T9" fmla="*/ 0 h 6476"/>
              </a:gdLst>
              <a:ahLst/>
              <a:cxnLst>
                <a:cxn ang="0">
                  <a:pos x="T0" y="T1"/>
                </a:cxn>
                <a:cxn ang="0">
                  <a:pos x="T2" y="T3"/>
                </a:cxn>
                <a:cxn ang="0">
                  <a:pos x="T4" y="T5"/>
                </a:cxn>
                <a:cxn ang="0">
                  <a:pos x="T6" y="T7"/>
                </a:cxn>
                <a:cxn ang="0">
                  <a:pos x="T8" y="T9"/>
                </a:cxn>
              </a:cxnLst>
              <a:rect l="0" t="0" r="r" b="b"/>
              <a:pathLst>
                <a:path w="168" h="6476">
                  <a:moveTo>
                    <a:pt x="0" y="0"/>
                  </a:moveTo>
                  <a:lnTo>
                    <a:pt x="168" y="168"/>
                  </a:lnTo>
                  <a:lnTo>
                    <a:pt x="168" y="6308"/>
                  </a:lnTo>
                  <a:lnTo>
                    <a:pt x="0" y="6476"/>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58726" name="Freeform 6">
              <a:extLst>
                <a:ext uri="{FF2B5EF4-FFF2-40B4-BE49-F238E27FC236}">
                  <a16:creationId xmlns:a16="http://schemas.microsoft.com/office/drawing/2014/main" id="{41F9A72E-EFAA-185D-B4E5-D5CE27A26B6B}"/>
                </a:ext>
              </a:extLst>
            </p:cNvPr>
            <p:cNvSpPr>
              <a:spLocks/>
            </p:cNvSpPr>
            <p:nvPr/>
          </p:nvSpPr>
          <p:spPr bwMode="auto">
            <a:xfrm>
              <a:off x="2600" y="1173"/>
              <a:ext cx="2986" cy="56"/>
            </a:xfrm>
            <a:custGeom>
              <a:avLst/>
              <a:gdLst>
                <a:gd name="T0" fmla="*/ 0 w 8958"/>
                <a:gd name="T1" fmla="*/ 0 h 168"/>
                <a:gd name="T2" fmla="*/ 168 w 8958"/>
                <a:gd name="T3" fmla="*/ 168 h 168"/>
                <a:gd name="T4" fmla="*/ 8790 w 8958"/>
                <a:gd name="T5" fmla="*/ 168 h 168"/>
                <a:gd name="T6" fmla="*/ 8958 w 8958"/>
                <a:gd name="T7" fmla="*/ 0 h 168"/>
                <a:gd name="T8" fmla="*/ 0 w 8958"/>
                <a:gd name="T9" fmla="*/ 0 h 168"/>
              </a:gdLst>
              <a:ahLst/>
              <a:cxnLst>
                <a:cxn ang="0">
                  <a:pos x="T0" y="T1"/>
                </a:cxn>
                <a:cxn ang="0">
                  <a:pos x="T2" y="T3"/>
                </a:cxn>
                <a:cxn ang="0">
                  <a:pos x="T4" y="T5"/>
                </a:cxn>
                <a:cxn ang="0">
                  <a:pos x="T6" y="T7"/>
                </a:cxn>
                <a:cxn ang="0">
                  <a:pos x="T8" y="T9"/>
                </a:cxn>
              </a:cxnLst>
              <a:rect l="0" t="0" r="r" b="b"/>
              <a:pathLst>
                <a:path w="8958" h="168">
                  <a:moveTo>
                    <a:pt x="0" y="0"/>
                  </a:moveTo>
                  <a:lnTo>
                    <a:pt x="168" y="168"/>
                  </a:lnTo>
                  <a:lnTo>
                    <a:pt x="8790" y="168"/>
                  </a:lnTo>
                  <a:lnTo>
                    <a:pt x="8958"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58727" name="Freeform 7">
              <a:extLst>
                <a:ext uri="{FF2B5EF4-FFF2-40B4-BE49-F238E27FC236}">
                  <a16:creationId xmlns:a16="http://schemas.microsoft.com/office/drawing/2014/main" id="{13037BAF-98F4-A864-D86C-EB975FDB6FB9}"/>
                </a:ext>
              </a:extLst>
            </p:cNvPr>
            <p:cNvSpPr>
              <a:spLocks/>
            </p:cNvSpPr>
            <p:nvPr/>
          </p:nvSpPr>
          <p:spPr bwMode="auto">
            <a:xfrm>
              <a:off x="5530" y="1173"/>
              <a:ext cx="56" cy="2159"/>
            </a:xfrm>
            <a:custGeom>
              <a:avLst/>
              <a:gdLst>
                <a:gd name="T0" fmla="*/ 168 w 168"/>
                <a:gd name="T1" fmla="*/ 6476 h 6476"/>
                <a:gd name="T2" fmla="*/ 0 w 168"/>
                <a:gd name="T3" fmla="*/ 6308 h 6476"/>
                <a:gd name="T4" fmla="*/ 0 w 168"/>
                <a:gd name="T5" fmla="*/ 168 h 6476"/>
                <a:gd name="T6" fmla="*/ 168 w 168"/>
                <a:gd name="T7" fmla="*/ 0 h 6476"/>
                <a:gd name="T8" fmla="*/ 168 w 168"/>
                <a:gd name="T9" fmla="*/ 6476 h 6476"/>
              </a:gdLst>
              <a:ahLst/>
              <a:cxnLst>
                <a:cxn ang="0">
                  <a:pos x="T0" y="T1"/>
                </a:cxn>
                <a:cxn ang="0">
                  <a:pos x="T2" y="T3"/>
                </a:cxn>
                <a:cxn ang="0">
                  <a:pos x="T4" y="T5"/>
                </a:cxn>
                <a:cxn ang="0">
                  <a:pos x="T6" y="T7"/>
                </a:cxn>
                <a:cxn ang="0">
                  <a:pos x="T8" y="T9"/>
                </a:cxn>
              </a:cxnLst>
              <a:rect l="0" t="0" r="r" b="b"/>
              <a:pathLst>
                <a:path w="168" h="6476">
                  <a:moveTo>
                    <a:pt x="168" y="6476"/>
                  </a:moveTo>
                  <a:lnTo>
                    <a:pt x="0" y="6308"/>
                  </a:lnTo>
                  <a:lnTo>
                    <a:pt x="0" y="168"/>
                  </a:lnTo>
                  <a:lnTo>
                    <a:pt x="168" y="0"/>
                  </a:lnTo>
                  <a:lnTo>
                    <a:pt x="168" y="6476"/>
                  </a:lnTo>
                  <a:close/>
                </a:path>
              </a:pathLst>
            </a:custGeom>
            <a:solidFill>
              <a:srgbClr val="404000"/>
            </a:solidFill>
            <a:ln w="0">
              <a:solidFill>
                <a:srgbClr val="000000"/>
              </a:solidFill>
              <a:prstDash val="solid"/>
              <a:round/>
              <a:headEnd/>
              <a:tailEnd/>
            </a:ln>
          </p:spPr>
          <p:txBody>
            <a:bodyPr/>
            <a:lstStyle/>
            <a:p>
              <a:endParaRPr lang="en-US"/>
            </a:p>
          </p:txBody>
        </p:sp>
        <p:sp>
          <p:nvSpPr>
            <p:cNvPr id="158728" name="Freeform 8">
              <a:extLst>
                <a:ext uri="{FF2B5EF4-FFF2-40B4-BE49-F238E27FC236}">
                  <a16:creationId xmlns:a16="http://schemas.microsoft.com/office/drawing/2014/main" id="{1416BEF0-9717-2AA6-BABE-DFB21F602610}"/>
                </a:ext>
              </a:extLst>
            </p:cNvPr>
            <p:cNvSpPr>
              <a:spLocks/>
            </p:cNvSpPr>
            <p:nvPr/>
          </p:nvSpPr>
          <p:spPr bwMode="auto">
            <a:xfrm>
              <a:off x="2600" y="3276"/>
              <a:ext cx="2986" cy="56"/>
            </a:xfrm>
            <a:custGeom>
              <a:avLst/>
              <a:gdLst>
                <a:gd name="T0" fmla="*/ 8958 w 8958"/>
                <a:gd name="T1" fmla="*/ 168 h 168"/>
                <a:gd name="T2" fmla="*/ 0 w 8958"/>
                <a:gd name="T3" fmla="*/ 168 h 168"/>
                <a:gd name="T4" fmla="*/ 168 w 8958"/>
                <a:gd name="T5" fmla="*/ 0 h 168"/>
                <a:gd name="T6" fmla="*/ 8790 w 8958"/>
                <a:gd name="T7" fmla="*/ 0 h 168"/>
                <a:gd name="T8" fmla="*/ 8958 w 8958"/>
                <a:gd name="T9" fmla="*/ 168 h 168"/>
              </a:gdLst>
              <a:ahLst/>
              <a:cxnLst>
                <a:cxn ang="0">
                  <a:pos x="T0" y="T1"/>
                </a:cxn>
                <a:cxn ang="0">
                  <a:pos x="T2" y="T3"/>
                </a:cxn>
                <a:cxn ang="0">
                  <a:pos x="T4" y="T5"/>
                </a:cxn>
                <a:cxn ang="0">
                  <a:pos x="T6" y="T7"/>
                </a:cxn>
                <a:cxn ang="0">
                  <a:pos x="T8" y="T9"/>
                </a:cxn>
              </a:cxnLst>
              <a:rect l="0" t="0" r="r" b="b"/>
              <a:pathLst>
                <a:path w="8958" h="168">
                  <a:moveTo>
                    <a:pt x="8958" y="168"/>
                  </a:moveTo>
                  <a:lnTo>
                    <a:pt x="0" y="168"/>
                  </a:lnTo>
                  <a:lnTo>
                    <a:pt x="168" y="0"/>
                  </a:lnTo>
                  <a:lnTo>
                    <a:pt x="8790" y="0"/>
                  </a:lnTo>
                  <a:lnTo>
                    <a:pt x="8958" y="168"/>
                  </a:lnTo>
                  <a:close/>
                </a:path>
              </a:pathLst>
            </a:custGeom>
            <a:solidFill>
              <a:srgbClr val="202000"/>
            </a:solidFill>
            <a:ln w="0">
              <a:solidFill>
                <a:srgbClr val="000000"/>
              </a:solidFill>
              <a:prstDash val="solid"/>
              <a:round/>
              <a:headEnd/>
              <a:tailEnd/>
            </a:ln>
          </p:spPr>
          <p:txBody>
            <a:bodyPr/>
            <a:lstStyle/>
            <a:p>
              <a:endParaRPr lang="en-US"/>
            </a:p>
          </p:txBody>
        </p:sp>
      </p:grpSp>
      <p:pic>
        <p:nvPicPr>
          <p:cNvPr id="158731" name="Picture 11">
            <a:extLst>
              <a:ext uri="{FF2B5EF4-FFF2-40B4-BE49-F238E27FC236}">
                <a16:creationId xmlns:a16="http://schemas.microsoft.com/office/drawing/2014/main" id="{9AD47265-0FC8-895C-62BE-30779D10022B}"/>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2057400" y="1905000"/>
            <a:ext cx="5410200" cy="45069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2">
            <a:extLst>
              <a:ext uri="{FF2B5EF4-FFF2-40B4-BE49-F238E27FC236}">
                <a16:creationId xmlns:a16="http://schemas.microsoft.com/office/drawing/2014/main" id="{7CB7EF4E-EDE5-35BA-7501-2FC828BDB3C3}"/>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Verdana" panose="020B0604030504040204" pitchFamily="34" charset="0"/>
              </a:rPr>
              <a:t>- Arterias Ocluidas: </a:t>
            </a:r>
            <a:r>
              <a:rPr lang="es-PR" altLang="en-US" sz="2700" b="1" i="1">
                <a:effectLst>
                  <a:outerShdw blurRad="38100" dist="38100" dir="2700000" algn="tl">
                    <a:srgbClr val="C0C0C0"/>
                  </a:outerShdw>
                </a:effectLst>
                <a:latin typeface="Times New Roman" panose="02020603050405020304" pitchFamily="18" charset="0"/>
              </a:rPr>
              <a:t>Arteriosclerosis</a:t>
            </a:r>
            <a:r>
              <a:rPr lang="es-PR" altLang="en-US" sz="2500" b="1" i="1">
                <a:effectLst>
                  <a:outerShdw blurRad="38100" dist="38100" dir="2700000" algn="tl">
                    <a:srgbClr val="C0C0C0"/>
                  </a:outerShdw>
                </a:effectLst>
                <a:latin typeface="Verdana" panose="020B0604030504040204" pitchFamily="34" charset="0"/>
              </a:rPr>
              <a:t> -</a:t>
            </a:r>
          </a:p>
        </p:txBody>
      </p:sp>
      <p:grpSp>
        <p:nvGrpSpPr>
          <p:cNvPr id="153605" name="Group 5">
            <a:extLst>
              <a:ext uri="{FF2B5EF4-FFF2-40B4-BE49-F238E27FC236}">
                <a16:creationId xmlns:a16="http://schemas.microsoft.com/office/drawing/2014/main" id="{5FF5247D-3494-0535-BCB5-9513B57475CB}"/>
              </a:ext>
            </a:extLst>
          </p:cNvPr>
          <p:cNvGrpSpPr>
            <a:grpSpLocks/>
          </p:cNvGrpSpPr>
          <p:nvPr/>
        </p:nvGrpSpPr>
        <p:grpSpPr bwMode="auto">
          <a:xfrm>
            <a:off x="381000" y="1828800"/>
            <a:ext cx="5791200" cy="4495800"/>
            <a:chOff x="2600" y="1173"/>
            <a:chExt cx="2986" cy="2159"/>
          </a:xfrm>
        </p:grpSpPr>
        <p:sp>
          <p:nvSpPr>
            <p:cNvPr id="153606" name="Rectangle 6">
              <a:extLst>
                <a:ext uri="{FF2B5EF4-FFF2-40B4-BE49-F238E27FC236}">
                  <a16:creationId xmlns:a16="http://schemas.microsoft.com/office/drawing/2014/main" id="{DD2CA462-66DA-E4D9-12F6-3F8298C23BC1}"/>
                </a:ext>
              </a:extLst>
            </p:cNvPr>
            <p:cNvSpPr>
              <a:spLocks noChangeArrowheads="1"/>
            </p:cNvSpPr>
            <p:nvPr/>
          </p:nvSpPr>
          <p:spPr bwMode="auto">
            <a:xfrm>
              <a:off x="2656" y="1229"/>
              <a:ext cx="2874" cy="2048"/>
            </a:xfrm>
            <a:prstGeom prst="rect">
              <a:avLst/>
            </a:prstGeom>
            <a:solidFill>
              <a:srgbClr val="808000"/>
            </a:solidFill>
            <a:ln w="0">
              <a:solidFill>
                <a:srgbClr val="000000"/>
              </a:solidFill>
              <a:miter lim="800000"/>
              <a:headEnd/>
              <a:tailEnd/>
            </a:ln>
          </p:spPr>
          <p:txBody>
            <a:bodyPr/>
            <a:lstStyle/>
            <a:p>
              <a:endParaRPr lang="en-US"/>
            </a:p>
          </p:txBody>
        </p:sp>
        <p:sp>
          <p:nvSpPr>
            <p:cNvPr id="153607" name="Freeform 7">
              <a:extLst>
                <a:ext uri="{FF2B5EF4-FFF2-40B4-BE49-F238E27FC236}">
                  <a16:creationId xmlns:a16="http://schemas.microsoft.com/office/drawing/2014/main" id="{146FB943-06AB-796B-95E4-766E47A7C13C}"/>
                </a:ext>
              </a:extLst>
            </p:cNvPr>
            <p:cNvSpPr>
              <a:spLocks/>
            </p:cNvSpPr>
            <p:nvPr/>
          </p:nvSpPr>
          <p:spPr bwMode="auto">
            <a:xfrm>
              <a:off x="2600" y="1173"/>
              <a:ext cx="56" cy="2159"/>
            </a:xfrm>
            <a:custGeom>
              <a:avLst/>
              <a:gdLst>
                <a:gd name="T0" fmla="*/ 0 w 168"/>
                <a:gd name="T1" fmla="*/ 0 h 6476"/>
                <a:gd name="T2" fmla="*/ 168 w 168"/>
                <a:gd name="T3" fmla="*/ 168 h 6476"/>
                <a:gd name="T4" fmla="*/ 168 w 168"/>
                <a:gd name="T5" fmla="*/ 6308 h 6476"/>
                <a:gd name="T6" fmla="*/ 0 w 168"/>
                <a:gd name="T7" fmla="*/ 6476 h 6476"/>
                <a:gd name="T8" fmla="*/ 0 w 168"/>
                <a:gd name="T9" fmla="*/ 0 h 6476"/>
              </a:gdLst>
              <a:ahLst/>
              <a:cxnLst>
                <a:cxn ang="0">
                  <a:pos x="T0" y="T1"/>
                </a:cxn>
                <a:cxn ang="0">
                  <a:pos x="T2" y="T3"/>
                </a:cxn>
                <a:cxn ang="0">
                  <a:pos x="T4" y="T5"/>
                </a:cxn>
                <a:cxn ang="0">
                  <a:pos x="T6" y="T7"/>
                </a:cxn>
                <a:cxn ang="0">
                  <a:pos x="T8" y="T9"/>
                </a:cxn>
              </a:cxnLst>
              <a:rect l="0" t="0" r="r" b="b"/>
              <a:pathLst>
                <a:path w="168" h="6476">
                  <a:moveTo>
                    <a:pt x="0" y="0"/>
                  </a:moveTo>
                  <a:lnTo>
                    <a:pt x="168" y="168"/>
                  </a:lnTo>
                  <a:lnTo>
                    <a:pt x="168" y="6308"/>
                  </a:lnTo>
                  <a:lnTo>
                    <a:pt x="0" y="6476"/>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53608" name="Freeform 8">
              <a:extLst>
                <a:ext uri="{FF2B5EF4-FFF2-40B4-BE49-F238E27FC236}">
                  <a16:creationId xmlns:a16="http://schemas.microsoft.com/office/drawing/2014/main" id="{C18515CC-1F62-5625-AE2B-6B1FF53FA86E}"/>
                </a:ext>
              </a:extLst>
            </p:cNvPr>
            <p:cNvSpPr>
              <a:spLocks/>
            </p:cNvSpPr>
            <p:nvPr/>
          </p:nvSpPr>
          <p:spPr bwMode="auto">
            <a:xfrm>
              <a:off x="2600" y="1173"/>
              <a:ext cx="2986" cy="56"/>
            </a:xfrm>
            <a:custGeom>
              <a:avLst/>
              <a:gdLst>
                <a:gd name="T0" fmla="*/ 0 w 8958"/>
                <a:gd name="T1" fmla="*/ 0 h 168"/>
                <a:gd name="T2" fmla="*/ 168 w 8958"/>
                <a:gd name="T3" fmla="*/ 168 h 168"/>
                <a:gd name="T4" fmla="*/ 8790 w 8958"/>
                <a:gd name="T5" fmla="*/ 168 h 168"/>
                <a:gd name="T6" fmla="*/ 8958 w 8958"/>
                <a:gd name="T7" fmla="*/ 0 h 168"/>
                <a:gd name="T8" fmla="*/ 0 w 8958"/>
                <a:gd name="T9" fmla="*/ 0 h 168"/>
              </a:gdLst>
              <a:ahLst/>
              <a:cxnLst>
                <a:cxn ang="0">
                  <a:pos x="T0" y="T1"/>
                </a:cxn>
                <a:cxn ang="0">
                  <a:pos x="T2" y="T3"/>
                </a:cxn>
                <a:cxn ang="0">
                  <a:pos x="T4" y="T5"/>
                </a:cxn>
                <a:cxn ang="0">
                  <a:pos x="T6" y="T7"/>
                </a:cxn>
                <a:cxn ang="0">
                  <a:pos x="T8" y="T9"/>
                </a:cxn>
              </a:cxnLst>
              <a:rect l="0" t="0" r="r" b="b"/>
              <a:pathLst>
                <a:path w="8958" h="168">
                  <a:moveTo>
                    <a:pt x="0" y="0"/>
                  </a:moveTo>
                  <a:lnTo>
                    <a:pt x="168" y="168"/>
                  </a:lnTo>
                  <a:lnTo>
                    <a:pt x="8790" y="168"/>
                  </a:lnTo>
                  <a:lnTo>
                    <a:pt x="8958"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53609" name="Freeform 9">
              <a:extLst>
                <a:ext uri="{FF2B5EF4-FFF2-40B4-BE49-F238E27FC236}">
                  <a16:creationId xmlns:a16="http://schemas.microsoft.com/office/drawing/2014/main" id="{CA37961A-37ED-B50B-96D1-03E02DA6FE53}"/>
                </a:ext>
              </a:extLst>
            </p:cNvPr>
            <p:cNvSpPr>
              <a:spLocks/>
            </p:cNvSpPr>
            <p:nvPr/>
          </p:nvSpPr>
          <p:spPr bwMode="auto">
            <a:xfrm>
              <a:off x="5530" y="1173"/>
              <a:ext cx="56" cy="2159"/>
            </a:xfrm>
            <a:custGeom>
              <a:avLst/>
              <a:gdLst>
                <a:gd name="T0" fmla="*/ 168 w 168"/>
                <a:gd name="T1" fmla="*/ 6476 h 6476"/>
                <a:gd name="T2" fmla="*/ 0 w 168"/>
                <a:gd name="T3" fmla="*/ 6308 h 6476"/>
                <a:gd name="T4" fmla="*/ 0 w 168"/>
                <a:gd name="T5" fmla="*/ 168 h 6476"/>
                <a:gd name="T6" fmla="*/ 168 w 168"/>
                <a:gd name="T7" fmla="*/ 0 h 6476"/>
                <a:gd name="T8" fmla="*/ 168 w 168"/>
                <a:gd name="T9" fmla="*/ 6476 h 6476"/>
              </a:gdLst>
              <a:ahLst/>
              <a:cxnLst>
                <a:cxn ang="0">
                  <a:pos x="T0" y="T1"/>
                </a:cxn>
                <a:cxn ang="0">
                  <a:pos x="T2" y="T3"/>
                </a:cxn>
                <a:cxn ang="0">
                  <a:pos x="T4" y="T5"/>
                </a:cxn>
                <a:cxn ang="0">
                  <a:pos x="T6" y="T7"/>
                </a:cxn>
                <a:cxn ang="0">
                  <a:pos x="T8" y="T9"/>
                </a:cxn>
              </a:cxnLst>
              <a:rect l="0" t="0" r="r" b="b"/>
              <a:pathLst>
                <a:path w="168" h="6476">
                  <a:moveTo>
                    <a:pt x="168" y="6476"/>
                  </a:moveTo>
                  <a:lnTo>
                    <a:pt x="0" y="6308"/>
                  </a:lnTo>
                  <a:lnTo>
                    <a:pt x="0" y="168"/>
                  </a:lnTo>
                  <a:lnTo>
                    <a:pt x="168" y="0"/>
                  </a:lnTo>
                  <a:lnTo>
                    <a:pt x="168" y="6476"/>
                  </a:lnTo>
                  <a:close/>
                </a:path>
              </a:pathLst>
            </a:custGeom>
            <a:solidFill>
              <a:srgbClr val="404000"/>
            </a:solidFill>
            <a:ln w="0">
              <a:solidFill>
                <a:srgbClr val="000000"/>
              </a:solidFill>
              <a:prstDash val="solid"/>
              <a:round/>
              <a:headEnd/>
              <a:tailEnd/>
            </a:ln>
          </p:spPr>
          <p:txBody>
            <a:bodyPr/>
            <a:lstStyle/>
            <a:p>
              <a:endParaRPr lang="en-US"/>
            </a:p>
          </p:txBody>
        </p:sp>
        <p:sp>
          <p:nvSpPr>
            <p:cNvPr id="153610" name="Freeform 10">
              <a:extLst>
                <a:ext uri="{FF2B5EF4-FFF2-40B4-BE49-F238E27FC236}">
                  <a16:creationId xmlns:a16="http://schemas.microsoft.com/office/drawing/2014/main" id="{0DC34B63-6D51-4A44-CEEB-143FB46BEFE5}"/>
                </a:ext>
              </a:extLst>
            </p:cNvPr>
            <p:cNvSpPr>
              <a:spLocks/>
            </p:cNvSpPr>
            <p:nvPr/>
          </p:nvSpPr>
          <p:spPr bwMode="auto">
            <a:xfrm>
              <a:off x="2600" y="3276"/>
              <a:ext cx="2986" cy="56"/>
            </a:xfrm>
            <a:custGeom>
              <a:avLst/>
              <a:gdLst>
                <a:gd name="T0" fmla="*/ 8958 w 8958"/>
                <a:gd name="T1" fmla="*/ 168 h 168"/>
                <a:gd name="T2" fmla="*/ 0 w 8958"/>
                <a:gd name="T3" fmla="*/ 168 h 168"/>
                <a:gd name="T4" fmla="*/ 168 w 8958"/>
                <a:gd name="T5" fmla="*/ 0 h 168"/>
                <a:gd name="T6" fmla="*/ 8790 w 8958"/>
                <a:gd name="T7" fmla="*/ 0 h 168"/>
                <a:gd name="T8" fmla="*/ 8958 w 8958"/>
                <a:gd name="T9" fmla="*/ 168 h 168"/>
              </a:gdLst>
              <a:ahLst/>
              <a:cxnLst>
                <a:cxn ang="0">
                  <a:pos x="T0" y="T1"/>
                </a:cxn>
                <a:cxn ang="0">
                  <a:pos x="T2" y="T3"/>
                </a:cxn>
                <a:cxn ang="0">
                  <a:pos x="T4" y="T5"/>
                </a:cxn>
                <a:cxn ang="0">
                  <a:pos x="T6" y="T7"/>
                </a:cxn>
                <a:cxn ang="0">
                  <a:pos x="T8" y="T9"/>
                </a:cxn>
              </a:cxnLst>
              <a:rect l="0" t="0" r="r" b="b"/>
              <a:pathLst>
                <a:path w="8958" h="168">
                  <a:moveTo>
                    <a:pt x="8958" y="168"/>
                  </a:moveTo>
                  <a:lnTo>
                    <a:pt x="0" y="168"/>
                  </a:lnTo>
                  <a:lnTo>
                    <a:pt x="168" y="0"/>
                  </a:lnTo>
                  <a:lnTo>
                    <a:pt x="8790" y="0"/>
                  </a:lnTo>
                  <a:lnTo>
                    <a:pt x="8958" y="168"/>
                  </a:lnTo>
                  <a:close/>
                </a:path>
              </a:pathLst>
            </a:custGeom>
            <a:solidFill>
              <a:srgbClr val="202000"/>
            </a:solidFill>
            <a:ln w="0">
              <a:solidFill>
                <a:srgbClr val="000000"/>
              </a:solidFill>
              <a:prstDash val="solid"/>
              <a:round/>
              <a:headEnd/>
              <a:tailEnd/>
            </a:ln>
          </p:spPr>
          <p:txBody>
            <a:bodyPr/>
            <a:lstStyle/>
            <a:p>
              <a:endParaRPr lang="en-US"/>
            </a:p>
          </p:txBody>
        </p:sp>
      </p:grpSp>
      <p:pic>
        <p:nvPicPr>
          <p:cNvPr id="153613" name="Picture 13">
            <a:extLst>
              <a:ext uri="{FF2B5EF4-FFF2-40B4-BE49-F238E27FC236}">
                <a16:creationId xmlns:a16="http://schemas.microsoft.com/office/drawing/2014/main" id="{E99F5770-75D7-761C-A7B2-F2B868B627D1}"/>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609600" y="2017713"/>
            <a:ext cx="5395913" cy="40465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53615" name="Rectangle 15">
            <a:extLst>
              <a:ext uri="{FF2B5EF4-FFF2-40B4-BE49-F238E27FC236}">
                <a16:creationId xmlns:a16="http://schemas.microsoft.com/office/drawing/2014/main" id="{68610B67-EAAE-AA2A-B792-F6AF2E313917}"/>
              </a:ext>
            </a:extLst>
          </p:cNvPr>
          <p:cNvSpPr>
            <a:spLocks noChangeArrowheads="1"/>
          </p:cNvSpPr>
          <p:nvPr/>
        </p:nvSpPr>
        <p:spPr bwMode="auto">
          <a:xfrm>
            <a:off x="6324600" y="2819400"/>
            <a:ext cx="2667000"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anose="05000000000000000000" pitchFamily="2" charset="2"/>
              <a:buChar char="p"/>
              <a:defRPr sz="2800">
                <a:solidFill>
                  <a:schemeClr val="tx1"/>
                </a:solidFill>
                <a:latin typeface="Verdana" panose="020B0604030504040204" pitchFamily="34" charset="0"/>
              </a:defRPr>
            </a:lvl1pPr>
            <a:lvl2pPr marL="914400" indent="-457200">
              <a:spcBef>
                <a:spcPct val="20000"/>
              </a:spcBef>
              <a:buClr>
                <a:schemeClr val="tx2"/>
              </a:buClr>
              <a:buSzPct val="75000"/>
              <a:buFont typeface="Wingdings" panose="05000000000000000000" pitchFamily="2" charset="2"/>
              <a:buChar char="n"/>
              <a:defRPr sz="2400">
                <a:solidFill>
                  <a:schemeClr val="tx1"/>
                </a:solidFill>
                <a:latin typeface="Verdana" panose="020B0604030504040204" pitchFamily="34" charset="0"/>
              </a:defRPr>
            </a:lvl2pPr>
            <a:lvl3pPr marL="1295400" indent="-381000">
              <a:spcBef>
                <a:spcPct val="20000"/>
              </a:spcBef>
              <a:buClr>
                <a:schemeClr val="accent1"/>
              </a:buClr>
              <a:buSzPct val="65000"/>
              <a:buFont typeface="Wingdings" panose="05000000000000000000" pitchFamily="2" charset="2"/>
              <a:buChar char="p"/>
              <a:defRPr sz="2000">
                <a:solidFill>
                  <a:schemeClr val="tx1"/>
                </a:solidFill>
                <a:latin typeface="Verdana" panose="020B0604030504040204" pitchFamily="34" charset="0"/>
              </a:defRPr>
            </a:lvl3pPr>
            <a:lvl4pPr marL="1714500" indent="-342900">
              <a:spcBef>
                <a:spcPct val="20000"/>
              </a:spcBef>
              <a:buClr>
                <a:schemeClr val="bg2"/>
              </a:buClr>
              <a:buFont typeface="Wingdings" panose="05000000000000000000" pitchFamily="2" charset="2"/>
              <a:buChar char="§"/>
              <a:defRPr>
                <a:solidFill>
                  <a:schemeClr val="tx1"/>
                </a:solidFill>
                <a:latin typeface="Verdana" panose="020B0604030504040204" pitchFamily="34" charset="0"/>
              </a:defRPr>
            </a:lvl4pPr>
            <a:lvl5pPr marL="2171700" indent="-342900">
              <a:spcBef>
                <a:spcPct val="20000"/>
              </a:spcBef>
              <a:buClr>
                <a:schemeClr val="tx2"/>
              </a:buClr>
              <a:buSzPct val="80000"/>
              <a:buFont typeface="Wingdings" panose="05000000000000000000" pitchFamily="2" charset="2"/>
              <a:buChar char="§"/>
              <a:defRPr>
                <a:solidFill>
                  <a:schemeClr val="tx1"/>
                </a:solidFill>
                <a:latin typeface="Verdana" panose="020B0604030504040204" pitchFamily="34" charset="0"/>
              </a:defRPr>
            </a:lvl5pPr>
            <a:lvl6pPr marL="2628900" indent="-342900" fontAlgn="base">
              <a:spcBef>
                <a:spcPct val="20000"/>
              </a:spcBef>
              <a:spcAft>
                <a:spcPct val="0"/>
              </a:spcAft>
              <a:buClr>
                <a:schemeClr val="tx2"/>
              </a:buClr>
              <a:buSzPct val="80000"/>
              <a:buFont typeface="Wingdings" panose="05000000000000000000" pitchFamily="2" charset="2"/>
              <a:buChar char="§"/>
              <a:defRPr>
                <a:solidFill>
                  <a:schemeClr val="tx1"/>
                </a:solidFill>
                <a:latin typeface="Verdana" panose="020B0604030504040204" pitchFamily="34" charset="0"/>
              </a:defRPr>
            </a:lvl6pPr>
            <a:lvl7pPr marL="3086100" indent="-342900" fontAlgn="base">
              <a:spcBef>
                <a:spcPct val="20000"/>
              </a:spcBef>
              <a:spcAft>
                <a:spcPct val="0"/>
              </a:spcAft>
              <a:buClr>
                <a:schemeClr val="tx2"/>
              </a:buClr>
              <a:buSzPct val="80000"/>
              <a:buFont typeface="Wingdings" panose="05000000000000000000" pitchFamily="2" charset="2"/>
              <a:buChar char="§"/>
              <a:defRPr>
                <a:solidFill>
                  <a:schemeClr val="tx1"/>
                </a:solidFill>
                <a:latin typeface="Verdana" panose="020B0604030504040204" pitchFamily="34" charset="0"/>
              </a:defRPr>
            </a:lvl7pPr>
            <a:lvl8pPr marL="3543300" indent="-342900" fontAlgn="base">
              <a:spcBef>
                <a:spcPct val="20000"/>
              </a:spcBef>
              <a:spcAft>
                <a:spcPct val="0"/>
              </a:spcAft>
              <a:buClr>
                <a:schemeClr val="tx2"/>
              </a:buClr>
              <a:buSzPct val="80000"/>
              <a:buFont typeface="Wingdings" panose="05000000000000000000" pitchFamily="2" charset="2"/>
              <a:buChar char="§"/>
              <a:defRPr>
                <a:solidFill>
                  <a:schemeClr val="tx1"/>
                </a:solidFill>
                <a:latin typeface="Verdana" panose="020B0604030504040204" pitchFamily="34" charset="0"/>
              </a:defRPr>
            </a:lvl8pPr>
            <a:lvl9pPr marL="4000500" indent="-342900" fontAlgn="base">
              <a:spcBef>
                <a:spcPct val="20000"/>
              </a:spcBef>
              <a:spcAft>
                <a:spcPct val="0"/>
              </a:spcAft>
              <a:buClr>
                <a:schemeClr val="tx2"/>
              </a:buClr>
              <a:buSzPct val="80000"/>
              <a:buFont typeface="Wingdings" panose="05000000000000000000" pitchFamily="2" charset="2"/>
              <a:buChar char="§"/>
              <a:defRPr>
                <a:solidFill>
                  <a:schemeClr val="tx1"/>
                </a:solidFill>
                <a:latin typeface="Verdana" panose="020B0604030504040204" pitchFamily="34" charset="0"/>
              </a:defRPr>
            </a:lvl9pPr>
          </a:lstStyle>
          <a:p>
            <a:pPr>
              <a:lnSpc>
                <a:spcPct val="90000"/>
              </a:lnSpc>
              <a:buFont typeface="Wingdings" panose="05000000000000000000" pitchFamily="2" charset="2"/>
              <a:buAutoNum type="arabicPeriod"/>
            </a:pPr>
            <a:r>
              <a:rPr lang="es-PR" altLang="en-US"/>
              <a:t>Lumen (abertura)</a:t>
            </a:r>
          </a:p>
          <a:p>
            <a:pPr>
              <a:lnSpc>
                <a:spcPct val="90000"/>
              </a:lnSpc>
              <a:buFont typeface="Wingdings" panose="05000000000000000000" pitchFamily="2" charset="2"/>
              <a:buAutoNum type="arabicPeriod"/>
            </a:pPr>
            <a:r>
              <a:rPr lang="es-PR" altLang="en-US"/>
              <a:t>Placa</a:t>
            </a:r>
          </a:p>
          <a:p>
            <a:pPr>
              <a:lnSpc>
                <a:spcPct val="90000"/>
              </a:lnSpc>
              <a:buFont typeface="Wingdings" panose="05000000000000000000" pitchFamily="2" charset="2"/>
              <a:buAutoNum type="arabicPeriod"/>
            </a:pPr>
            <a:r>
              <a:rPr lang="es-PR" altLang="en-US"/>
              <a:t>Pared Arterial</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id="{E102C786-8706-4C9F-5AC5-E81AC5D3CD78}"/>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47107" name="Rectangle 3">
            <a:extLst>
              <a:ext uri="{FF2B5EF4-FFF2-40B4-BE49-F238E27FC236}">
                <a16:creationId xmlns:a16="http://schemas.microsoft.com/office/drawing/2014/main" id="{1E017FAF-4BED-EE83-5461-9281541F5D86}"/>
              </a:ext>
            </a:extLst>
          </p:cNvPr>
          <p:cNvSpPr>
            <a:spLocks noGrp="1" noChangeArrowheads="1"/>
          </p:cNvSpPr>
          <p:nvPr>
            <p:ph type="body" idx="1"/>
          </p:nvPr>
        </p:nvSpPr>
        <p:spPr/>
        <p:txBody>
          <a:bodyPr/>
          <a:lstStyle/>
          <a:p>
            <a:r>
              <a:rPr lang="es-PR" altLang="en-US"/>
              <a:t>Isquemia del miocardio localizado:</a:t>
            </a:r>
          </a:p>
          <a:p>
            <a:pPr lvl="1"/>
            <a:r>
              <a:rPr lang="es-PR" altLang="en-US"/>
              <a:t>Ocurre cuando la demanda de oxígeno excede el suministro de oxígeno por parte de la arteria coronaria enferma.</a:t>
            </a:r>
          </a:p>
          <a:p>
            <a:pPr lvl="1"/>
            <a:r>
              <a:rPr lang="es-PR" altLang="en-US"/>
              <a:t>Las células miocárdicas se vuelven isquémicas dentro de los primeros 10 segundos luego de haber ocurrido la oclusión en la arteria coronaria.</a:t>
            </a:r>
          </a:p>
          <a:p>
            <a:pPr lvl="1"/>
            <a:r>
              <a:rPr lang="es-PR" altLang="en-US"/>
              <a:t>La isquemia transitoria causa cambios reversibles a nivel celular y tisular, deprimiendo la función del miocardio. </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a:extLst>
              <a:ext uri="{FF2B5EF4-FFF2-40B4-BE49-F238E27FC236}">
                <a16:creationId xmlns:a16="http://schemas.microsoft.com/office/drawing/2014/main" id="{EF187BB4-D524-62B1-AFB0-8808642184E1}"/>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48131" name="Rectangle 3">
            <a:extLst>
              <a:ext uri="{FF2B5EF4-FFF2-40B4-BE49-F238E27FC236}">
                <a16:creationId xmlns:a16="http://schemas.microsoft.com/office/drawing/2014/main" id="{C7D61F90-FAB4-A2B3-31AB-18C3CED9377A}"/>
              </a:ext>
            </a:extLst>
          </p:cNvPr>
          <p:cNvSpPr>
            <a:spLocks noGrp="1" noChangeArrowheads="1"/>
          </p:cNvSpPr>
          <p:nvPr>
            <p:ph type="body" idx="1"/>
          </p:nvPr>
        </p:nvSpPr>
        <p:spPr/>
        <p:txBody>
          <a:bodyPr/>
          <a:lstStyle/>
          <a:p>
            <a:r>
              <a:rPr lang="es-PR" altLang="en-US"/>
              <a:t>Lesión tisular o necrosis: </a:t>
            </a:r>
          </a:p>
          <a:p>
            <a:pPr lvl="1"/>
            <a:r>
              <a:rPr lang="es-PR" altLang="en-US" sz="2800"/>
              <a:t>Resulta de una:</a:t>
            </a:r>
            <a:r>
              <a:rPr lang="es-PR" altLang="en-US" sz="2800" i="1"/>
              <a:t> Isquemia Prolongada:</a:t>
            </a:r>
          </a:p>
          <a:p>
            <a:pPr lvl="2"/>
            <a:r>
              <a:rPr lang="es-PR" altLang="en-US" sz="2800">
                <a:latin typeface="Arial" panose="020B0604020202020204" pitchFamily="34" charset="0"/>
              </a:rPr>
              <a:t>Dentro de varios minutos, la falta de oxígeno obliga al miocardio a cambiar de un metabolismo aeróbico a uno anaeróbico, lo cual conduce a la acumulación de ácido láctico y reducción en el pH celular</a:t>
            </a:r>
            <a:r>
              <a:rPr lang="es-PR" altLang="en-US">
                <a:latin typeface="Arial" panose="020B0604020202020204" pitchFamily="34" charset="0"/>
              </a:rPr>
              <a:t>.</a:t>
            </a:r>
          </a:p>
          <a:p>
            <a:pPr lvl="2"/>
            <a:endParaRPr lang="es-PR" altLang="en-US">
              <a:latin typeface="Arial" panose="020B0604020202020204" pitchFamily="34" charset="0"/>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a:extLst>
              <a:ext uri="{FF2B5EF4-FFF2-40B4-BE49-F238E27FC236}">
                <a16:creationId xmlns:a16="http://schemas.microsoft.com/office/drawing/2014/main" id="{1790077A-0965-96EC-BADB-23C617D1E36C}"/>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49155" name="Rectangle 3">
            <a:extLst>
              <a:ext uri="{FF2B5EF4-FFF2-40B4-BE49-F238E27FC236}">
                <a16:creationId xmlns:a16="http://schemas.microsoft.com/office/drawing/2014/main" id="{CEB2A9E5-97E1-BE07-71CB-1C6BE4B21768}"/>
              </a:ext>
            </a:extLst>
          </p:cNvPr>
          <p:cNvSpPr>
            <a:spLocks noGrp="1" noChangeArrowheads="1"/>
          </p:cNvSpPr>
          <p:nvPr>
            <p:ph type="body" sz="half" idx="1"/>
          </p:nvPr>
        </p:nvSpPr>
        <p:spPr>
          <a:xfrm>
            <a:off x="457200" y="1600200"/>
            <a:ext cx="8458200" cy="4876800"/>
          </a:xfrm>
        </p:spPr>
        <p:txBody>
          <a:bodyPr/>
          <a:lstStyle/>
          <a:p>
            <a:r>
              <a:rPr lang="es-PR" altLang="en-US" sz="2100"/>
              <a:t>Infarto al Miocardio: </a:t>
            </a:r>
          </a:p>
          <a:p>
            <a:pPr lvl="1"/>
            <a:r>
              <a:rPr lang="es-PR" altLang="en-US" sz="2100"/>
              <a:t>Resulta de la combinación de:</a:t>
            </a:r>
          </a:p>
          <a:p>
            <a:pPr lvl="2"/>
            <a:r>
              <a:rPr lang="es-PR" altLang="en-US" sz="2100" i="1"/>
              <a:t>Hypoxia.</a:t>
            </a:r>
          </a:p>
          <a:p>
            <a:pPr lvl="2"/>
            <a:r>
              <a:rPr lang="es-PR" altLang="en-US" sz="2100" i="1"/>
              <a:t>Reducción para la disponibilidad de energía.</a:t>
            </a:r>
          </a:p>
          <a:p>
            <a:pPr lvl="2"/>
            <a:r>
              <a:rPr lang="es-PR" altLang="en-US" sz="2100" i="1"/>
              <a:t>Acidosis metabólica.</a:t>
            </a:r>
          </a:p>
          <a:p>
            <a:pPr lvl="1"/>
            <a:r>
              <a:rPr lang="es-PR" altLang="en-US" sz="2100"/>
              <a:t>La función ventricular se deteriora.</a:t>
            </a:r>
          </a:p>
          <a:p>
            <a:pPr lvl="1"/>
            <a:r>
              <a:rPr lang="es-PR" altLang="en-US" sz="2100"/>
              <a:t>Las fibras miocárdica no pueden acortarse normalmente.</a:t>
            </a:r>
          </a:p>
          <a:p>
            <a:pPr lvl="2"/>
            <a:r>
              <a:rPr lang="es-PR" altLang="en-US" sz="2100"/>
              <a:t>Existe una deficiencia en la fuerza de contracción y flujo de sangre en la región miocárdica afectada.</a:t>
            </a:r>
          </a:p>
          <a:p>
            <a:pPr lvl="2"/>
            <a:r>
              <a:rPr lang="es-PR" altLang="en-US" sz="2100"/>
              <a:t>Movimiento anormal en el área isquémica</a:t>
            </a:r>
          </a:p>
          <a:p>
            <a:pPr lvl="2"/>
            <a:r>
              <a:rPr lang="es-PR" altLang="en-US" sz="2100"/>
              <a:t>Cada contracción ventricular eyecta menos sangre hacia el sistema vascular del cuerpo.</a:t>
            </a:r>
          </a:p>
          <a:p>
            <a:pPr lvl="2"/>
            <a:endParaRPr lang="es-PR" altLang="en-US" sz="2100"/>
          </a:p>
        </p:txBody>
      </p:sp>
      <p:pic>
        <p:nvPicPr>
          <p:cNvPr id="49159" name="Picture 7">
            <a:extLst>
              <a:ext uri="{FF2B5EF4-FFF2-40B4-BE49-F238E27FC236}">
                <a16:creationId xmlns:a16="http://schemas.microsoft.com/office/drawing/2014/main" id="{AF683050-4F76-1EC3-950A-F96BC6CC3F95}"/>
              </a:ext>
            </a:extLst>
          </p:cNvPr>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6096000" y="1524000"/>
            <a:ext cx="1752600" cy="13144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a:extLst>
              <a:ext uri="{FF2B5EF4-FFF2-40B4-BE49-F238E27FC236}">
                <a16:creationId xmlns:a16="http://schemas.microsoft.com/office/drawing/2014/main" id="{634BAC9D-6B19-4744-5225-72589C91AEBE}"/>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Infarto al Miocardio -</a:t>
            </a:r>
          </a:p>
        </p:txBody>
      </p:sp>
      <p:pic>
        <p:nvPicPr>
          <p:cNvPr id="146437" name="Picture 5">
            <a:extLst>
              <a:ext uri="{FF2B5EF4-FFF2-40B4-BE49-F238E27FC236}">
                <a16:creationId xmlns:a16="http://schemas.microsoft.com/office/drawing/2014/main" id="{6E2A85C6-A054-C87D-EB68-DF1D681256BB}"/>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914400" y="1600200"/>
            <a:ext cx="7429500" cy="50768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a:extLst>
              <a:ext uri="{FF2B5EF4-FFF2-40B4-BE49-F238E27FC236}">
                <a16:creationId xmlns:a16="http://schemas.microsoft.com/office/drawing/2014/main" id="{C29DD3D6-5D61-B184-AFC4-3A9DC56A6ADC}"/>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Infarto al Miocardio -</a:t>
            </a:r>
          </a:p>
        </p:txBody>
      </p:sp>
      <p:pic>
        <p:nvPicPr>
          <p:cNvPr id="148485" name="Picture 5">
            <a:extLst>
              <a:ext uri="{FF2B5EF4-FFF2-40B4-BE49-F238E27FC236}">
                <a16:creationId xmlns:a16="http://schemas.microsoft.com/office/drawing/2014/main" id="{92938987-9DF2-7CB2-8D30-9960942DD216}"/>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371600" y="1524000"/>
            <a:ext cx="7086600" cy="51419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a:extLst>
              <a:ext uri="{FF2B5EF4-FFF2-40B4-BE49-F238E27FC236}">
                <a16:creationId xmlns:a16="http://schemas.microsoft.com/office/drawing/2014/main" id="{427B3606-40D8-0F18-9A54-B477B069AFA9}"/>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grpSp>
        <p:nvGrpSpPr>
          <p:cNvPr id="111624" name="Group 8">
            <a:extLst>
              <a:ext uri="{FF2B5EF4-FFF2-40B4-BE49-F238E27FC236}">
                <a16:creationId xmlns:a16="http://schemas.microsoft.com/office/drawing/2014/main" id="{39449D94-C31B-F967-555A-CE7C492C608B}"/>
              </a:ext>
            </a:extLst>
          </p:cNvPr>
          <p:cNvGrpSpPr>
            <a:grpSpLocks noChangeAspect="1"/>
          </p:cNvGrpSpPr>
          <p:nvPr/>
        </p:nvGrpSpPr>
        <p:grpSpPr bwMode="auto">
          <a:xfrm>
            <a:off x="533400" y="1720850"/>
            <a:ext cx="8229600" cy="4756150"/>
            <a:chOff x="336" y="1084"/>
            <a:chExt cx="5184" cy="2996"/>
          </a:xfrm>
        </p:grpSpPr>
        <p:sp>
          <p:nvSpPr>
            <p:cNvPr id="111623" name="AutoShape 7">
              <a:extLst>
                <a:ext uri="{FF2B5EF4-FFF2-40B4-BE49-F238E27FC236}">
                  <a16:creationId xmlns:a16="http://schemas.microsoft.com/office/drawing/2014/main" id="{9D0EF1AD-54DD-3B22-9AE3-B476F834C88B}"/>
                </a:ext>
              </a:extLst>
            </p:cNvPr>
            <p:cNvSpPr>
              <a:spLocks noChangeAspect="1" noChangeArrowheads="1" noTextEdit="1"/>
            </p:cNvSpPr>
            <p:nvPr/>
          </p:nvSpPr>
          <p:spPr bwMode="auto">
            <a:xfrm>
              <a:off x="336" y="1084"/>
              <a:ext cx="5184" cy="2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1625" name="Rectangle 9">
              <a:extLst>
                <a:ext uri="{FF2B5EF4-FFF2-40B4-BE49-F238E27FC236}">
                  <a16:creationId xmlns:a16="http://schemas.microsoft.com/office/drawing/2014/main" id="{D362E899-AB35-2149-4741-60DBF3732703}"/>
                </a:ext>
              </a:extLst>
            </p:cNvPr>
            <p:cNvSpPr>
              <a:spLocks noChangeArrowheads="1"/>
            </p:cNvSpPr>
            <p:nvPr/>
          </p:nvSpPr>
          <p:spPr bwMode="auto">
            <a:xfrm>
              <a:off x="1128" y="3625"/>
              <a:ext cx="3757" cy="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5100" b="1">
                  <a:solidFill>
                    <a:srgbClr val="000000"/>
                  </a:solidFill>
                  <a:latin typeface="Times New Roman" panose="02020603050405020304" pitchFamily="18" charset="0"/>
                </a:rPr>
                <a:t>Infarto al Miocardio</a:t>
              </a:r>
              <a:endParaRPr lang="es-PR" altLang="en-US"/>
            </a:p>
          </p:txBody>
        </p:sp>
        <p:sp>
          <p:nvSpPr>
            <p:cNvPr id="111626" name="Rectangle 10">
              <a:extLst>
                <a:ext uri="{FF2B5EF4-FFF2-40B4-BE49-F238E27FC236}">
                  <a16:creationId xmlns:a16="http://schemas.microsoft.com/office/drawing/2014/main" id="{F91F7EA2-4C53-A98D-4293-0E07B9BBD81C}"/>
                </a:ext>
              </a:extLst>
            </p:cNvPr>
            <p:cNvSpPr>
              <a:spLocks noChangeArrowheads="1"/>
            </p:cNvSpPr>
            <p:nvPr/>
          </p:nvSpPr>
          <p:spPr bwMode="auto">
            <a:xfrm>
              <a:off x="2828" y="1154"/>
              <a:ext cx="2630" cy="2226"/>
            </a:xfrm>
            <a:prstGeom prst="rect">
              <a:avLst/>
            </a:prstGeom>
            <a:solidFill>
              <a:srgbClr val="808000"/>
            </a:solidFill>
            <a:ln w="0">
              <a:solidFill>
                <a:srgbClr val="000000"/>
              </a:solidFill>
              <a:miter lim="800000"/>
              <a:headEnd/>
              <a:tailEnd/>
            </a:ln>
          </p:spPr>
          <p:txBody>
            <a:bodyPr/>
            <a:lstStyle/>
            <a:p>
              <a:endParaRPr lang="en-US"/>
            </a:p>
          </p:txBody>
        </p:sp>
        <p:sp>
          <p:nvSpPr>
            <p:cNvPr id="111627" name="Freeform 11">
              <a:extLst>
                <a:ext uri="{FF2B5EF4-FFF2-40B4-BE49-F238E27FC236}">
                  <a16:creationId xmlns:a16="http://schemas.microsoft.com/office/drawing/2014/main" id="{AD73B83A-C07F-E4D1-D904-E418711E0120}"/>
                </a:ext>
              </a:extLst>
            </p:cNvPr>
            <p:cNvSpPr>
              <a:spLocks/>
            </p:cNvSpPr>
            <p:nvPr/>
          </p:nvSpPr>
          <p:spPr bwMode="auto">
            <a:xfrm>
              <a:off x="2773" y="1099"/>
              <a:ext cx="55" cy="2335"/>
            </a:xfrm>
            <a:custGeom>
              <a:avLst/>
              <a:gdLst>
                <a:gd name="T0" fmla="*/ 0 w 165"/>
                <a:gd name="T1" fmla="*/ 0 h 7007"/>
                <a:gd name="T2" fmla="*/ 165 w 165"/>
                <a:gd name="T3" fmla="*/ 165 h 7007"/>
                <a:gd name="T4" fmla="*/ 165 w 165"/>
                <a:gd name="T5" fmla="*/ 6842 h 7007"/>
                <a:gd name="T6" fmla="*/ 0 w 165"/>
                <a:gd name="T7" fmla="*/ 7007 h 7007"/>
                <a:gd name="T8" fmla="*/ 0 w 165"/>
                <a:gd name="T9" fmla="*/ 0 h 7007"/>
              </a:gdLst>
              <a:ahLst/>
              <a:cxnLst>
                <a:cxn ang="0">
                  <a:pos x="T0" y="T1"/>
                </a:cxn>
                <a:cxn ang="0">
                  <a:pos x="T2" y="T3"/>
                </a:cxn>
                <a:cxn ang="0">
                  <a:pos x="T4" y="T5"/>
                </a:cxn>
                <a:cxn ang="0">
                  <a:pos x="T6" y="T7"/>
                </a:cxn>
                <a:cxn ang="0">
                  <a:pos x="T8" y="T9"/>
                </a:cxn>
              </a:cxnLst>
              <a:rect l="0" t="0" r="r" b="b"/>
              <a:pathLst>
                <a:path w="165" h="7007">
                  <a:moveTo>
                    <a:pt x="0" y="0"/>
                  </a:moveTo>
                  <a:lnTo>
                    <a:pt x="165" y="165"/>
                  </a:lnTo>
                  <a:lnTo>
                    <a:pt x="165" y="6842"/>
                  </a:lnTo>
                  <a:lnTo>
                    <a:pt x="0" y="7007"/>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11628" name="Freeform 12">
              <a:extLst>
                <a:ext uri="{FF2B5EF4-FFF2-40B4-BE49-F238E27FC236}">
                  <a16:creationId xmlns:a16="http://schemas.microsoft.com/office/drawing/2014/main" id="{87238587-1B9A-A7E0-1570-86D40FB8BBDD}"/>
                </a:ext>
              </a:extLst>
            </p:cNvPr>
            <p:cNvSpPr>
              <a:spLocks/>
            </p:cNvSpPr>
            <p:nvPr/>
          </p:nvSpPr>
          <p:spPr bwMode="auto">
            <a:xfrm>
              <a:off x="2773" y="1099"/>
              <a:ext cx="2740" cy="55"/>
            </a:xfrm>
            <a:custGeom>
              <a:avLst/>
              <a:gdLst>
                <a:gd name="T0" fmla="*/ 0 w 8221"/>
                <a:gd name="T1" fmla="*/ 0 h 165"/>
                <a:gd name="T2" fmla="*/ 165 w 8221"/>
                <a:gd name="T3" fmla="*/ 165 h 165"/>
                <a:gd name="T4" fmla="*/ 8056 w 8221"/>
                <a:gd name="T5" fmla="*/ 165 h 165"/>
                <a:gd name="T6" fmla="*/ 8221 w 8221"/>
                <a:gd name="T7" fmla="*/ 0 h 165"/>
                <a:gd name="T8" fmla="*/ 0 w 8221"/>
                <a:gd name="T9" fmla="*/ 0 h 165"/>
              </a:gdLst>
              <a:ahLst/>
              <a:cxnLst>
                <a:cxn ang="0">
                  <a:pos x="T0" y="T1"/>
                </a:cxn>
                <a:cxn ang="0">
                  <a:pos x="T2" y="T3"/>
                </a:cxn>
                <a:cxn ang="0">
                  <a:pos x="T4" y="T5"/>
                </a:cxn>
                <a:cxn ang="0">
                  <a:pos x="T6" y="T7"/>
                </a:cxn>
                <a:cxn ang="0">
                  <a:pos x="T8" y="T9"/>
                </a:cxn>
              </a:cxnLst>
              <a:rect l="0" t="0" r="r" b="b"/>
              <a:pathLst>
                <a:path w="8221" h="165">
                  <a:moveTo>
                    <a:pt x="0" y="0"/>
                  </a:moveTo>
                  <a:lnTo>
                    <a:pt x="165" y="165"/>
                  </a:lnTo>
                  <a:lnTo>
                    <a:pt x="8056" y="165"/>
                  </a:lnTo>
                  <a:lnTo>
                    <a:pt x="8221"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11629" name="Freeform 13">
              <a:extLst>
                <a:ext uri="{FF2B5EF4-FFF2-40B4-BE49-F238E27FC236}">
                  <a16:creationId xmlns:a16="http://schemas.microsoft.com/office/drawing/2014/main" id="{09A6476A-4C16-64C5-3FA2-83154ADF15DF}"/>
                </a:ext>
              </a:extLst>
            </p:cNvPr>
            <p:cNvSpPr>
              <a:spLocks/>
            </p:cNvSpPr>
            <p:nvPr/>
          </p:nvSpPr>
          <p:spPr bwMode="auto">
            <a:xfrm>
              <a:off x="5458" y="1099"/>
              <a:ext cx="55" cy="2335"/>
            </a:xfrm>
            <a:custGeom>
              <a:avLst/>
              <a:gdLst>
                <a:gd name="T0" fmla="*/ 165 w 165"/>
                <a:gd name="T1" fmla="*/ 7007 h 7007"/>
                <a:gd name="T2" fmla="*/ 0 w 165"/>
                <a:gd name="T3" fmla="*/ 6842 h 7007"/>
                <a:gd name="T4" fmla="*/ 0 w 165"/>
                <a:gd name="T5" fmla="*/ 165 h 7007"/>
                <a:gd name="T6" fmla="*/ 165 w 165"/>
                <a:gd name="T7" fmla="*/ 0 h 7007"/>
                <a:gd name="T8" fmla="*/ 165 w 165"/>
                <a:gd name="T9" fmla="*/ 7007 h 7007"/>
              </a:gdLst>
              <a:ahLst/>
              <a:cxnLst>
                <a:cxn ang="0">
                  <a:pos x="T0" y="T1"/>
                </a:cxn>
                <a:cxn ang="0">
                  <a:pos x="T2" y="T3"/>
                </a:cxn>
                <a:cxn ang="0">
                  <a:pos x="T4" y="T5"/>
                </a:cxn>
                <a:cxn ang="0">
                  <a:pos x="T6" y="T7"/>
                </a:cxn>
                <a:cxn ang="0">
                  <a:pos x="T8" y="T9"/>
                </a:cxn>
              </a:cxnLst>
              <a:rect l="0" t="0" r="r" b="b"/>
              <a:pathLst>
                <a:path w="165" h="7007">
                  <a:moveTo>
                    <a:pt x="165" y="7007"/>
                  </a:moveTo>
                  <a:lnTo>
                    <a:pt x="0" y="6842"/>
                  </a:lnTo>
                  <a:lnTo>
                    <a:pt x="0" y="165"/>
                  </a:lnTo>
                  <a:lnTo>
                    <a:pt x="165" y="0"/>
                  </a:lnTo>
                  <a:lnTo>
                    <a:pt x="165" y="7007"/>
                  </a:lnTo>
                  <a:close/>
                </a:path>
              </a:pathLst>
            </a:custGeom>
            <a:solidFill>
              <a:srgbClr val="404000"/>
            </a:solidFill>
            <a:ln w="0">
              <a:solidFill>
                <a:srgbClr val="000000"/>
              </a:solidFill>
              <a:prstDash val="solid"/>
              <a:round/>
              <a:headEnd/>
              <a:tailEnd/>
            </a:ln>
          </p:spPr>
          <p:txBody>
            <a:bodyPr/>
            <a:lstStyle/>
            <a:p>
              <a:endParaRPr lang="en-US"/>
            </a:p>
          </p:txBody>
        </p:sp>
        <p:sp>
          <p:nvSpPr>
            <p:cNvPr id="111630" name="Freeform 14">
              <a:extLst>
                <a:ext uri="{FF2B5EF4-FFF2-40B4-BE49-F238E27FC236}">
                  <a16:creationId xmlns:a16="http://schemas.microsoft.com/office/drawing/2014/main" id="{5064FCA9-D842-CAF0-B05F-2C81395739D2}"/>
                </a:ext>
              </a:extLst>
            </p:cNvPr>
            <p:cNvSpPr>
              <a:spLocks/>
            </p:cNvSpPr>
            <p:nvPr/>
          </p:nvSpPr>
          <p:spPr bwMode="auto">
            <a:xfrm>
              <a:off x="2773" y="3379"/>
              <a:ext cx="2740" cy="55"/>
            </a:xfrm>
            <a:custGeom>
              <a:avLst/>
              <a:gdLst>
                <a:gd name="T0" fmla="*/ 8221 w 8221"/>
                <a:gd name="T1" fmla="*/ 165 h 165"/>
                <a:gd name="T2" fmla="*/ 0 w 8221"/>
                <a:gd name="T3" fmla="*/ 165 h 165"/>
                <a:gd name="T4" fmla="*/ 165 w 8221"/>
                <a:gd name="T5" fmla="*/ 0 h 165"/>
                <a:gd name="T6" fmla="*/ 8056 w 8221"/>
                <a:gd name="T7" fmla="*/ 0 h 165"/>
                <a:gd name="T8" fmla="*/ 8221 w 8221"/>
                <a:gd name="T9" fmla="*/ 165 h 165"/>
              </a:gdLst>
              <a:ahLst/>
              <a:cxnLst>
                <a:cxn ang="0">
                  <a:pos x="T0" y="T1"/>
                </a:cxn>
                <a:cxn ang="0">
                  <a:pos x="T2" y="T3"/>
                </a:cxn>
                <a:cxn ang="0">
                  <a:pos x="T4" y="T5"/>
                </a:cxn>
                <a:cxn ang="0">
                  <a:pos x="T6" y="T7"/>
                </a:cxn>
                <a:cxn ang="0">
                  <a:pos x="T8" y="T9"/>
                </a:cxn>
              </a:cxnLst>
              <a:rect l="0" t="0" r="r" b="b"/>
              <a:pathLst>
                <a:path w="8221" h="165">
                  <a:moveTo>
                    <a:pt x="8221" y="165"/>
                  </a:moveTo>
                  <a:lnTo>
                    <a:pt x="0" y="165"/>
                  </a:lnTo>
                  <a:lnTo>
                    <a:pt x="165" y="0"/>
                  </a:lnTo>
                  <a:lnTo>
                    <a:pt x="8056" y="0"/>
                  </a:lnTo>
                  <a:lnTo>
                    <a:pt x="8221" y="165"/>
                  </a:lnTo>
                  <a:close/>
                </a:path>
              </a:pathLst>
            </a:custGeom>
            <a:solidFill>
              <a:srgbClr val="202000"/>
            </a:solidFill>
            <a:ln w="0">
              <a:solidFill>
                <a:srgbClr val="000000"/>
              </a:solidFill>
              <a:prstDash val="solid"/>
              <a:round/>
              <a:headEnd/>
              <a:tailEnd/>
            </a:ln>
          </p:spPr>
          <p:txBody>
            <a:bodyPr/>
            <a:lstStyle/>
            <a:p>
              <a:endParaRPr lang="en-US"/>
            </a:p>
          </p:txBody>
        </p:sp>
        <p:pic>
          <p:nvPicPr>
            <p:cNvPr id="111631" name="Picture 15">
              <a:extLst>
                <a:ext uri="{FF2B5EF4-FFF2-40B4-BE49-F238E27FC236}">
                  <a16:creationId xmlns:a16="http://schemas.microsoft.com/office/drawing/2014/main" id="{7371B0C5-1CB9-7FEA-F3AE-FDA79D40ADD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83" y="1209"/>
              <a:ext cx="2520" cy="2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32" name="Rectangle 16">
              <a:extLst>
                <a:ext uri="{FF2B5EF4-FFF2-40B4-BE49-F238E27FC236}">
                  <a16:creationId xmlns:a16="http://schemas.microsoft.com/office/drawing/2014/main" id="{752D4D63-D09B-AE2C-31B2-FB14ED7BB734}"/>
                </a:ext>
              </a:extLst>
            </p:cNvPr>
            <p:cNvSpPr>
              <a:spLocks noChangeArrowheads="1"/>
            </p:cNvSpPr>
            <p:nvPr/>
          </p:nvSpPr>
          <p:spPr bwMode="auto">
            <a:xfrm>
              <a:off x="398" y="1148"/>
              <a:ext cx="2202" cy="2241"/>
            </a:xfrm>
            <a:prstGeom prst="rect">
              <a:avLst/>
            </a:prstGeom>
            <a:solidFill>
              <a:srgbClr val="808000"/>
            </a:solidFill>
            <a:ln w="0">
              <a:solidFill>
                <a:srgbClr val="000000"/>
              </a:solidFill>
              <a:miter lim="800000"/>
              <a:headEnd/>
              <a:tailEnd/>
            </a:ln>
          </p:spPr>
          <p:txBody>
            <a:bodyPr/>
            <a:lstStyle/>
            <a:p>
              <a:endParaRPr lang="en-US"/>
            </a:p>
          </p:txBody>
        </p:sp>
        <p:sp>
          <p:nvSpPr>
            <p:cNvPr id="111633" name="Freeform 17">
              <a:extLst>
                <a:ext uri="{FF2B5EF4-FFF2-40B4-BE49-F238E27FC236}">
                  <a16:creationId xmlns:a16="http://schemas.microsoft.com/office/drawing/2014/main" id="{294F01D3-F403-6603-66CC-AEAF8D599CED}"/>
                </a:ext>
              </a:extLst>
            </p:cNvPr>
            <p:cNvSpPr>
              <a:spLocks/>
            </p:cNvSpPr>
            <p:nvPr/>
          </p:nvSpPr>
          <p:spPr bwMode="auto">
            <a:xfrm>
              <a:off x="343" y="1093"/>
              <a:ext cx="55" cy="2351"/>
            </a:xfrm>
            <a:custGeom>
              <a:avLst/>
              <a:gdLst>
                <a:gd name="T0" fmla="*/ 0 w 165"/>
                <a:gd name="T1" fmla="*/ 0 h 7054"/>
                <a:gd name="T2" fmla="*/ 165 w 165"/>
                <a:gd name="T3" fmla="*/ 165 h 7054"/>
                <a:gd name="T4" fmla="*/ 165 w 165"/>
                <a:gd name="T5" fmla="*/ 6889 h 7054"/>
                <a:gd name="T6" fmla="*/ 0 w 165"/>
                <a:gd name="T7" fmla="*/ 7054 h 7054"/>
                <a:gd name="T8" fmla="*/ 0 w 165"/>
                <a:gd name="T9" fmla="*/ 0 h 7054"/>
              </a:gdLst>
              <a:ahLst/>
              <a:cxnLst>
                <a:cxn ang="0">
                  <a:pos x="T0" y="T1"/>
                </a:cxn>
                <a:cxn ang="0">
                  <a:pos x="T2" y="T3"/>
                </a:cxn>
                <a:cxn ang="0">
                  <a:pos x="T4" y="T5"/>
                </a:cxn>
                <a:cxn ang="0">
                  <a:pos x="T6" y="T7"/>
                </a:cxn>
                <a:cxn ang="0">
                  <a:pos x="T8" y="T9"/>
                </a:cxn>
              </a:cxnLst>
              <a:rect l="0" t="0" r="r" b="b"/>
              <a:pathLst>
                <a:path w="165" h="7054">
                  <a:moveTo>
                    <a:pt x="0" y="0"/>
                  </a:moveTo>
                  <a:lnTo>
                    <a:pt x="165" y="165"/>
                  </a:lnTo>
                  <a:lnTo>
                    <a:pt x="165" y="6889"/>
                  </a:lnTo>
                  <a:lnTo>
                    <a:pt x="0" y="7054"/>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11634" name="Freeform 18">
              <a:extLst>
                <a:ext uri="{FF2B5EF4-FFF2-40B4-BE49-F238E27FC236}">
                  <a16:creationId xmlns:a16="http://schemas.microsoft.com/office/drawing/2014/main" id="{109B75E6-A197-1258-C4E0-85A4903871BC}"/>
                </a:ext>
              </a:extLst>
            </p:cNvPr>
            <p:cNvSpPr>
              <a:spLocks/>
            </p:cNvSpPr>
            <p:nvPr/>
          </p:nvSpPr>
          <p:spPr bwMode="auto">
            <a:xfrm>
              <a:off x="343" y="1093"/>
              <a:ext cx="2312" cy="55"/>
            </a:xfrm>
            <a:custGeom>
              <a:avLst/>
              <a:gdLst>
                <a:gd name="T0" fmla="*/ 0 w 6936"/>
                <a:gd name="T1" fmla="*/ 0 h 165"/>
                <a:gd name="T2" fmla="*/ 165 w 6936"/>
                <a:gd name="T3" fmla="*/ 165 h 165"/>
                <a:gd name="T4" fmla="*/ 6771 w 6936"/>
                <a:gd name="T5" fmla="*/ 165 h 165"/>
                <a:gd name="T6" fmla="*/ 6936 w 6936"/>
                <a:gd name="T7" fmla="*/ 0 h 165"/>
                <a:gd name="T8" fmla="*/ 0 w 6936"/>
                <a:gd name="T9" fmla="*/ 0 h 165"/>
              </a:gdLst>
              <a:ahLst/>
              <a:cxnLst>
                <a:cxn ang="0">
                  <a:pos x="T0" y="T1"/>
                </a:cxn>
                <a:cxn ang="0">
                  <a:pos x="T2" y="T3"/>
                </a:cxn>
                <a:cxn ang="0">
                  <a:pos x="T4" y="T5"/>
                </a:cxn>
                <a:cxn ang="0">
                  <a:pos x="T6" y="T7"/>
                </a:cxn>
                <a:cxn ang="0">
                  <a:pos x="T8" y="T9"/>
                </a:cxn>
              </a:cxnLst>
              <a:rect l="0" t="0" r="r" b="b"/>
              <a:pathLst>
                <a:path w="6936" h="165">
                  <a:moveTo>
                    <a:pt x="0" y="0"/>
                  </a:moveTo>
                  <a:lnTo>
                    <a:pt x="165" y="165"/>
                  </a:lnTo>
                  <a:lnTo>
                    <a:pt x="6771" y="165"/>
                  </a:lnTo>
                  <a:lnTo>
                    <a:pt x="6936"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11635" name="Freeform 19">
              <a:extLst>
                <a:ext uri="{FF2B5EF4-FFF2-40B4-BE49-F238E27FC236}">
                  <a16:creationId xmlns:a16="http://schemas.microsoft.com/office/drawing/2014/main" id="{7164574E-70BB-F736-D912-CBE4A3716F85}"/>
                </a:ext>
              </a:extLst>
            </p:cNvPr>
            <p:cNvSpPr>
              <a:spLocks/>
            </p:cNvSpPr>
            <p:nvPr/>
          </p:nvSpPr>
          <p:spPr bwMode="auto">
            <a:xfrm>
              <a:off x="2600" y="1093"/>
              <a:ext cx="55" cy="2351"/>
            </a:xfrm>
            <a:custGeom>
              <a:avLst/>
              <a:gdLst>
                <a:gd name="T0" fmla="*/ 165 w 165"/>
                <a:gd name="T1" fmla="*/ 7054 h 7054"/>
                <a:gd name="T2" fmla="*/ 0 w 165"/>
                <a:gd name="T3" fmla="*/ 6889 h 7054"/>
                <a:gd name="T4" fmla="*/ 0 w 165"/>
                <a:gd name="T5" fmla="*/ 165 h 7054"/>
                <a:gd name="T6" fmla="*/ 165 w 165"/>
                <a:gd name="T7" fmla="*/ 0 h 7054"/>
                <a:gd name="T8" fmla="*/ 165 w 165"/>
                <a:gd name="T9" fmla="*/ 7054 h 7054"/>
              </a:gdLst>
              <a:ahLst/>
              <a:cxnLst>
                <a:cxn ang="0">
                  <a:pos x="T0" y="T1"/>
                </a:cxn>
                <a:cxn ang="0">
                  <a:pos x="T2" y="T3"/>
                </a:cxn>
                <a:cxn ang="0">
                  <a:pos x="T4" y="T5"/>
                </a:cxn>
                <a:cxn ang="0">
                  <a:pos x="T6" y="T7"/>
                </a:cxn>
                <a:cxn ang="0">
                  <a:pos x="T8" y="T9"/>
                </a:cxn>
              </a:cxnLst>
              <a:rect l="0" t="0" r="r" b="b"/>
              <a:pathLst>
                <a:path w="165" h="7054">
                  <a:moveTo>
                    <a:pt x="165" y="7054"/>
                  </a:moveTo>
                  <a:lnTo>
                    <a:pt x="0" y="6889"/>
                  </a:lnTo>
                  <a:lnTo>
                    <a:pt x="0" y="165"/>
                  </a:lnTo>
                  <a:lnTo>
                    <a:pt x="165" y="0"/>
                  </a:lnTo>
                  <a:lnTo>
                    <a:pt x="165" y="7054"/>
                  </a:lnTo>
                  <a:close/>
                </a:path>
              </a:pathLst>
            </a:custGeom>
            <a:solidFill>
              <a:srgbClr val="404000"/>
            </a:solidFill>
            <a:ln w="0">
              <a:solidFill>
                <a:srgbClr val="000000"/>
              </a:solidFill>
              <a:prstDash val="solid"/>
              <a:round/>
              <a:headEnd/>
              <a:tailEnd/>
            </a:ln>
          </p:spPr>
          <p:txBody>
            <a:bodyPr/>
            <a:lstStyle/>
            <a:p>
              <a:endParaRPr lang="en-US"/>
            </a:p>
          </p:txBody>
        </p:sp>
        <p:sp>
          <p:nvSpPr>
            <p:cNvPr id="111636" name="Freeform 20">
              <a:extLst>
                <a:ext uri="{FF2B5EF4-FFF2-40B4-BE49-F238E27FC236}">
                  <a16:creationId xmlns:a16="http://schemas.microsoft.com/office/drawing/2014/main" id="{7E2A0105-EBD7-F1E1-F672-942495624FE7}"/>
                </a:ext>
              </a:extLst>
            </p:cNvPr>
            <p:cNvSpPr>
              <a:spLocks/>
            </p:cNvSpPr>
            <p:nvPr/>
          </p:nvSpPr>
          <p:spPr bwMode="auto">
            <a:xfrm>
              <a:off x="343" y="3389"/>
              <a:ext cx="2312" cy="55"/>
            </a:xfrm>
            <a:custGeom>
              <a:avLst/>
              <a:gdLst>
                <a:gd name="T0" fmla="*/ 6936 w 6936"/>
                <a:gd name="T1" fmla="*/ 165 h 165"/>
                <a:gd name="T2" fmla="*/ 0 w 6936"/>
                <a:gd name="T3" fmla="*/ 165 h 165"/>
                <a:gd name="T4" fmla="*/ 165 w 6936"/>
                <a:gd name="T5" fmla="*/ 0 h 165"/>
                <a:gd name="T6" fmla="*/ 6771 w 6936"/>
                <a:gd name="T7" fmla="*/ 0 h 165"/>
                <a:gd name="T8" fmla="*/ 6936 w 6936"/>
                <a:gd name="T9" fmla="*/ 165 h 165"/>
              </a:gdLst>
              <a:ahLst/>
              <a:cxnLst>
                <a:cxn ang="0">
                  <a:pos x="T0" y="T1"/>
                </a:cxn>
                <a:cxn ang="0">
                  <a:pos x="T2" y="T3"/>
                </a:cxn>
                <a:cxn ang="0">
                  <a:pos x="T4" y="T5"/>
                </a:cxn>
                <a:cxn ang="0">
                  <a:pos x="T6" y="T7"/>
                </a:cxn>
                <a:cxn ang="0">
                  <a:pos x="T8" y="T9"/>
                </a:cxn>
              </a:cxnLst>
              <a:rect l="0" t="0" r="r" b="b"/>
              <a:pathLst>
                <a:path w="6936" h="165">
                  <a:moveTo>
                    <a:pt x="6936" y="165"/>
                  </a:moveTo>
                  <a:lnTo>
                    <a:pt x="0" y="165"/>
                  </a:lnTo>
                  <a:lnTo>
                    <a:pt x="165" y="0"/>
                  </a:lnTo>
                  <a:lnTo>
                    <a:pt x="6771" y="0"/>
                  </a:lnTo>
                  <a:lnTo>
                    <a:pt x="6936" y="165"/>
                  </a:lnTo>
                  <a:close/>
                </a:path>
              </a:pathLst>
            </a:custGeom>
            <a:solidFill>
              <a:srgbClr val="202000"/>
            </a:solidFill>
            <a:ln w="0">
              <a:solidFill>
                <a:srgbClr val="000000"/>
              </a:solidFill>
              <a:prstDash val="solid"/>
              <a:round/>
              <a:headEnd/>
              <a:tailEnd/>
            </a:ln>
          </p:spPr>
          <p:txBody>
            <a:bodyPr/>
            <a:lstStyle/>
            <a:p>
              <a:endParaRPr lang="en-US"/>
            </a:p>
          </p:txBody>
        </p:sp>
        <p:pic>
          <p:nvPicPr>
            <p:cNvPr id="111637" name="Picture 21">
              <a:extLst>
                <a:ext uri="{FF2B5EF4-FFF2-40B4-BE49-F238E27FC236}">
                  <a16:creationId xmlns:a16="http://schemas.microsoft.com/office/drawing/2014/main" id="{8281ED76-A92C-DCA5-F536-41DAE97C13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3" y="1203"/>
              <a:ext cx="2092" cy="2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a:extLst>
              <a:ext uri="{FF2B5EF4-FFF2-40B4-BE49-F238E27FC236}">
                <a16:creationId xmlns:a16="http://schemas.microsoft.com/office/drawing/2014/main" id="{D2AFE0B8-A748-B318-E027-C8E1B4DCF810}"/>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pic>
        <p:nvPicPr>
          <p:cNvPr id="113682" name="Picture 18">
            <a:extLst>
              <a:ext uri="{FF2B5EF4-FFF2-40B4-BE49-F238E27FC236}">
                <a16:creationId xmlns:a16="http://schemas.microsoft.com/office/drawing/2014/main" id="{2CF23A1A-ED18-8F3A-C49C-CE12CE0F9694}"/>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762000" y="1579563"/>
            <a:ext cx="7620000" cy="4864100"/>
          </a:xfrm>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4962060C-14B7-A126-AA13-63A30659BF16}"/>
              </a:ext>
            </a:extLst>
          </p:cNvPr>
          <p:cNvSpPr>
            <a:spLocks noGrp="1" noChangeArrowheads="1"/>
          </p:cNvSpPr>
          <p:nvPr>
            <p:ph type="title"/>
          </p:nvPr>
        </p:nvSpPr>
        <p:spPr/>
        <p:txBody>
          <a:bodyPr/>
          <a:lstStyle/>
          <a:p>
            <a:pPr algn="ctr"/>
            <a:r>
              <a:rPr lang="es-PR" altLang="en-US" sz="2500" b="1">
                <a:latin typeface="Verdana" panose="020B0604030504040204" pitchFamily="34" charset="0"/>
              </a:rPr>
              <a:t>ENFERMEDADES DEGENERATIVAS CRÓNICAS</a:t>
            </a:r>
            <a:br>
              <a:rPr lang="es-PR" altLang="en-US" sz="2500" b="1">
                <a:latin typeface="Verdana" panose="020B0604030504040204" pitchFamily="34" charset="0"/>
              </a:rPr>
            </a:br>
            <a:endParaRPr lang="es-PR" altLang="en-US" sz="2500" b="1" i="1">
              <a:latin typeface="Verdana" panose="020B0604030504040204" pitchFamily="34" charset="0"/>
            </a:endParaRPr>
          </a:p>
        </p:txBody>
      </p:sp>
      <p:grpSp>
        <p:nvGrpSpPr>
          <p:cNvPr id="72734" name="Group 30">
            <a:extLst>
              <a:ext uri="{FF2B5EF4-FFF2-40B4-BE49-F238E27FC236}">
                <a16:creationId xmlns:a16="http://schemas.microsoft.com/office/drawing/2014/main" id="{73433622-874E-AADD-AC74-05E382DF0D84}"/>
              </a:ext>
            </a:extLst>
          </p:cNvPr>
          <p:cNvGrpSpPr>
            <a:grpSpLocks noChangeAspect="1"/>
          </p:cNvGrpSpPr>
          <p:nvPr/>
        </p:nvGrpSpPr>
        <p:grpSpPr bwMode="auto">
          <a:xfrm>
            <a:off x="609600" y="1522413"/>
            <a:ext cx="7924800" cy="5091112"/>
            <a:chOff x="384" y="959"/>
            <a:chExt cx="4992" cy="3207"/>
          </a:xfrm>
        </p:grpSpPr>
        <p:sp>
          <p:nvSpPr>
            <p:cNvPr id="72733" name="AutoShape 29">
              <a:extLst>
                <a:ext uri="{FF2B5EF4-FFF2-40B4-BE49-F238E27FC236}">
                  <a16:creationId xmlns:a16="http://schemas.microsoft.com/office/drawing/2014/main" id="{38CD98CB-6635-AB6F-E88F-70C47479BDCD}"/>
                </a:ext>
              </a:extLst>
            </p:cNvPr>
            <p:cNvSpPr>
              <a:spLocks noChangeAspect="1" noChangeArrowheads="1" noTextEdit="1"/>
            </p:cNvSpPr>
            <p:nvPr/>
          </p:nvSpPr>
          <p:spPr bwMode="auto">
            <a:xfrm>
              <a:off x="384" y="959"/>
              <a:ext cx="4992" cy="3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2735" name="Rectangle 31">
              <a:extLst>
                <a:ext uri="{FF2B5EF4-FFF2-40B4-BE49-F238E27FC236}">
                  <a16:creationId xmlns:a16="http://schemas.microsoft.com/office/drawing/2014/main" id="{ADF007D5-DA35-28C5-4AE8-671DB1A9E008}"/>
                </a:ext>
              </a:extLst>
            </p:cNvPr>
            <p:cNvSpPr>
              <a:spLocks noChangeArrowheads="1"/>
            </p:cNvSpPr>
            <p:nvPr/>
          </p:nvSpPr>
          <p:spPr bwMode="auto">
            <a:xfrm>
              <a:off x="613" y="1012"/>
              <a:ext cx="472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500" b="1">
                  <a:solidFill>
                    <a:srgbClr val="000000"/>
                  </a:solidFill>
                  <a:latin typeface="Times New Roman" panose="02020603050405020304" pitchFamily="18" charset="0"/>
                </a:rPr>
                <a:t>ENFERMEDADES DEGENERATIVAS CRONICAS </a:t>
              </a:r>
              <a:endParaRPr lang="es-PR" altLang="en-US"/>
            </a:p>
          </p:txBody>
        </p:sp>
        <p:sp>
          <p:nvSpPr>
            <p:cNvPr id="72736" name="Rectangle 32">
              <a:extLst>
                <a:ext uri="{FF2B5EF4-FFF2-40B4-BE49-F238E27FC236}">
                  <a16:creationId xmlns:a16="http://schemas.microsoft.com/office/drawing/2014/main" id="{749EC15E-2066-2FC9-7D47-73C7D9AEC0F1}"/>
                </a:ext>
              </a:extLst>
            </p:cNvPr>
            <p:cNvSpPr>
              <a:spLocks noChangeArrowheads="1"/>
            </p:cNvSpPr>
            <p:nvPr/>
          </p:nvSpPr>
          <p:spPr bwMode="auto">
            <a:xfrm>
              <a:off x="2080" y="1434"/>
              <a:ext cx="1649"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Times New Roman" panose="02020603050405020304" pitchFamily="18" charset="0"/>
                </a:rPr>
                <a:t>Características</a:t>
              </a:r>
              <a:endParaRPr lang="es-PR" altLang="en-US"/>
            </a:p>
          </p:txBody>
        </p:sp>
        <p:sp>
          <p:nvSpPr>
            <p:cNvPr id="72737" name="Rectangle 33">
              <a:extLst>
                <a:ext uri="{FF2B5EF4-FFF2-40B4-BE49-F238E27FC236}">
                  <a16:creationId xmlns:a16="http://schemas.microsoft.com/office/drawing/2014/main" id="{7EEFA1F8-96F5-79BF-1FC9-8BDA99820AAB}"/>
                </a:ext>
              </a:extLst>
            </p:cNvPr>
            <p:cNvSpPr>
              <a:spLocks noChangeArrowheads="1"/>
            </p:cNvSpPr>
            <p:nvPr/>
          </p:nvSpPr>
          <p:spPr bwMode="auto">
            <a:xfrm>
              <a:off x="1697" y="2394"/>
              <a:ext cx="952" cy="306"/>
            </a:xfrm>
            <a:prstGeom prst="rect">
              <a:avLst/>
            </a:prstGeom>
            <a:solidFill>
              <a:srgbClr val="FFFFFF"/>
            </a:solidFill>
            <a:ln w="0">
              <a:solidFill>
                <a:srgbClr val="000000"/>
              </a:solidFill>
              <a:miter lim="800000"/>
              <a:headEnd/>
              <a:tailEnd/>
            </a:ln>
          </p:spPr>
          <p:txBody>
            <a:bodyPr/>
            <a:lstStyle/>
            <a:p>
              <a:endParaRPr lang="en-US"/>
            </a:p>
          </p:txBody>
        </p:sp>
        <p:sp>
          <p:nvSpPr>
            <p:cNvPr id="72738" name="Freeform 34">
              <a:extLst>
                <a:ext uri="{FF2B5EF4-FFF2-40B4-BE49-F238E27FC236}">
                  <a16:creationId xmlns:a16="http://schemas.microsoft.com/office/drawing/2014/main" id="{B213E779-5250-E8DA-D597-C2D027EE12BD}"/>
                </a:ext>
              </a:extLst>
            </p:cNvPr>
            <p:cNvSpPr>
              <a:spLocks/>
            </p:cNvSpPr>
            <p:nvPr/>
          </p:nvSpPr>
          <p:spPr bwMode="auto">
            <a:xfrm>
              <a:off x="1646" y="2342"/>
              <a:ext cx="51" cy="409"/>
            </a:xfrm>
            <a:custGeom>
              <a:avLst/>
              <a:gdLst>
                <a:gd name="T0" fmla="*/ 0 w 155"/>
                <a:gd name="T1" fmla="*/ 0 h 1228"/>
                <a:gd name="T2" fmla="*/ 155 w 155"/>
                <a:gd name="T3" fmla="*/ 156 h 1228"/>
                <a:gd name="T4" fmla="*/ 155 w 155"/>
                <a:gd name="T5" fmla="*/ 1073 h 1228"/>
                <a:gd name="T6" fmla="*/ 0 w 155"/>
                <a:gd name="T7" fmla="*/ 1228 h 1228"/>
                <a:gd name="T8" fmla="*/ 0 w 155"/>
                <a:gd name="T9" fmla="*/ 0 h 1228"/>
              </a:gdLst>
              <a:ahLst/>
              <a:cxnLst>
                <a:cxn ang="0">
                  <a:pos x="T0" y="T1"/>
                </a:cxn>
                <a:cxn ang="0">
                  <a:pos x="T2" y="T3"/>
                </a:cxn>
                <a:cxn ang="0">
                  <a:pos x="T4" y="T5"/>
                </a:cxn>
                <a:cxn ang="0">
                  <a:pos x="T6" y="T7"/>
                </a:cxn>
                <a:cxn ang="0">
                  <a:pos x="T8" y="T9"/>
                </a:cxn>
              </a:cxnLst>
              <a:rect l="0" t="0" r="r" b="b"/>
              <a:pathLst>
                <a:path w="155" h="1228">
                  <a:moveTo>
                    <a:pt x="0" y="0"/>
                  </a:moveTo>
                  <a:lnTo>
                    <a:pt x="155" y="156"/>
                  </a:lnTo>
                  <a:lnTo>
                    <a:pt x="155" y="1073"/>
                  </a:lnTo>
                  <a:lnTo>
                    <a:pt x="0" y="1228"/>
                  </a:lnTo>
                  <a:lnTo>
                    <a:pt x="0" y="0"/>
                  </a:lnTo>
                  <a:close/>
                </a:path>
              </a:pathLst>
            </a:custGeom>
            <a:solidFill>
              <a:srgbClr val="FFFFFF"/>
            </a:solidFill>
            <a:ln w="0">
              <a:solidFill>
                <a:srgbClr val="000000"/>
              </a:solidFill>
              <a:prstDash val="solid"/>
              <a:round/>
              <a:headEnd/>
              <a:tailEnd/>
            </a:ln>
          </p:spPr>
          <p:txBody>
            <a:bodyPr/>
            <a:lstStyle/>
            <a:p>
              <a:endParaRPr lang="en-US"/>
            </a:p>
          </p:txBody>
        </p:sp>
        <p:sp>
          <p:nvSpPr>
            <p:cNvPr id="72739" name="Freeform 35">
              <a:extLst>
                <a:ext uri="{FF2B5EF4-FFF2-40B4-BE49-F238E27FC236}">
                  <a16:creationId xmlns:a16="http://schemas.microsoft.com/office/drawing/2014/main" id="{D5C58DFD-1797-5194-233E-E43B0FBA6B92}"/>
                </a:ext>
              </a:extLst>
            </p:cNvPr>
            <p:cNvSpPr>
              <a:spLocks/>
            </p:cNvSpPr>
            <p:nvPr/>
          </p:nvSpPr>
          <p:spPr bwMode="auto">
            <a:xfrm>
              <a:off x="1646" y="2342"/>
              <a:ext cx="1054" cy="52"/>
            </a:xfrm>
            <a:custGeom>
              <a:avLst/>
              <a:gdLst>
                <a:gd name="T0" fmla="*/ 0 w 3164"/>
                <a:gd name="T1" fmla="*/ 0 h 156"/>
                <a:gd name="T2" fmla="*/ 155 w 3164"/>
                <a:gd name="T3" fmla="*/ 156 h 156"/>
                <a:gd name="T4" fmla="*/ 3008 w 3164"/>
                <a:gd name="T5" fmla="*/ 156 h 156"/>
                <a:gd name="T6" fmla="*/ 3164 w 3164"/>
                <a:gd name="T7" fmla="*/ 0 h 156"/>
                <a:gd name="T8" fmla="*/ 0 w 3164"/>
                <a:gd name="T9" fmla="*/ 0 h 156"/>
              </a:gdLst>
              <a:ahLst/>
              <a:cxnLst>
                <a:cxn ang="0">
                  <a:pos x="T0" y="T1"/>
                </a:cxn>
                <a:cxn ang="0">
                  <a:pos x="T2" y="T3"/>
                </a:cxn>
                <a:cxn ang="0">
                  <a:pos x="T4" y="T5"/>
                </a:cxn>
                <a:cxn ang="0">
                  <a:pos x="T6" y="T7"/>
                </a:cxn>
                <a:cxn ang="0">
                  <a:pos x="T8" y="T9"/>
                </a:cxn>
              </a:cxnLst>
              <a:rect l="0" t="0" r="r" b="b"/>
              <a:pathLst>
                <a:path w="3164" h="156">
                  <a:moveTo>
                    <a:pt x="0" y="0"/>
                  </a:moveTo>
                  <a:lnTo>
                    <a:pt x="155" y="156"/>
                  </a:lnTo>
                  <a:lnTo>
                    <a:pt x="3008" y="156"/>
                  </a:lnTo>
                  <a:lnTo>
                    <a:pt x="3164" y="0"/>
                  </a:lnTo>
                  <a:lnTo>
                    <a:pt x="0" y="0"/>
                  </a:lnTo>
                  <a:close/>
                </a:path>
              </a:pathLst>
            </a:custGeom>
            <a:solidFill>
              <a:srgbClr val="FEFEFE"/>
            </a:solidFill>
            <a:ln w="0">
              <a:solidFill>
                <a:srgbClr val="000000"/>
              </a:solidFill>
              <a:prstDash val="solid"/>
              <a:round/>
              <a:headEnd/>
              <a:tailEnd/>
            </a:ln>
          </p:spPr>
          <p:txBody>
            <a:bodyPr/>
            <a:lstStyle/>
            <a:p>
              <a:endParaRPr lang="en-US"/>
            </a:p>
          </p:txBody>
        </p:sp>
        <p:sp>
          <p:nvSpPr>
            <p:cNvPr id="72740" name="Freeform 36">
              <a:extLst>
                <a:ext uri="{FF2B5EF4-FFF2-40B4-BE49-F238E27FC236}">
                  <a16:creationId xmlns:a16="http://schemas.microsoft.com/office/drawing/2014/main" id="{C10FF130-59CC-88B5-610C-42DCA53EA412}"/>
                </a:ext>
              </a:extLst>
            </p:cNvPr>
            <p:cNvSpPr>
              <a:spLocks/>
            </p:cNvSpPr>
            <p:nvPr/>
          </p:nvSpPr>
          <p:spPr bwMode="auto">
            <a:xfrm>
              <a:off x="2648" y="2342"/>
              <a:ext cx="52" cy="409"/>
            </a:xfrm>
            <a:custGeom>
              <a:avLst/>
              <a:gdLst>
                <a:gd name="T0" fmla="*/ 156 w 156"/>
                <a:gd name="T1" fmla="*/ 1228 h 1228"/>
                <a:gd name="T2" fmla="*/ 0 w 156"/>
                <a:gd name="T3" fmla="*/ 1073 h 1228"/>
                <a:gd name="T4" fmla="*/ 0 w 156"/>
                <a:gd name="T5" fmla="*/ 156 h 1228"/>
                <a:gd name="T6" fmla="*/ 156 w 156"/>
                <a:gd name="T7" fmla="*/ 0 h 1228"/>
                <a:gd name="T8" fmla="*/ 156 w 156"/>
                <a:gd name="T9" fmla="*/ 1228 h 1228"/>
              </a:gdLst>
              <a:ahLst/>
              <a:cxnLst>
                <a:cxn ang="0">
                  <a:pos x="T0" y="T1"/>
                </a:cxn>
                <a:cxn ang="0">
                  <a:pos x="T2" y="T3"/>
                </a:cxn>
                <a:cxn ang="0">
                  <a:pos x="T4" y="T5"/>
                </a:cxn>
                <a:cxn ang="0">
                  <a:pos x="T6" y="T7"/>
                </a:cxn>
                <a:cxn ang="0">
                  <a:pos x="T8" y="T9"/>
                </a:cxn>
              </a:cxnLst>
              <a:rect l="0" t="0" r="r" b="b"/>
              <a:pathLst>
                <a:path w="156" h="1228">
                  <a:moveTo>
                    <a:pt x="156" y="1228"/>
                  </a:moveTo>
                  <a:lnTo>
                    <a:pt x="0" y="1073"/>
                  </a:lnTo>
                  <a:lnTo>
                    <a:pt x="0" y="156"/>
                  </a:lnTo>
                  <a:lnTo>
                    <a:pt x="156" y="0"/>
                  </a:lnTo>
                  <a:lnTo>
                    <a:pt x="156" y="1228"/>
                  </a:lnTo>
                  <a:close/>
                </a:path>
              </a:pathLst>
            </a:custGeom>
            <a:solidFill>
              <a:srgbClr val="7F7F7F"/>
            </a:solidFill>
            <a:ln w="0">
              <a:solidFill>
                <a:srgbClr val="000000"/>
              </a:solidFill>
              <a:prstDash val="solid"/>
              <a:round/>
              <a:headEnd/>
              <a:tailEnd/>
            </a:ln>
          </p:spPr>
          <p:txBody>
            <a:bodyPr/>
            <a:lstStyle/>
            <a:p>
              <a:endParaRPr lang="en-US"/>
            </a:p>
          </p:txBody>
        </p:sp>
        <p:sp>
          <p:nvSpPr>
            <p:cNvPr id="72741" name="Freeform 37">
              <a:extLst>
                <a:ext uri="{FF2B5EF4-FFF2-40B4-BE49-F238E27FC236}">
                  <a16:creationId xmlns:a16="http://schemas.microsoft.com/office/drawing/2014/main" id="{1A235AB3-DB85-644F-C317-D7518EFD6FCA}"/>
                </a:ext>
              </a:extLst>
            </p:cNvPr>
            <p:cNvSpPr>
              <a:spLocks/>
            </p:cNvSpPr>
            <p:nvPr/>
          </p:nvSpPr>
          <p:spPr bwMode="auto">
            <a:xfrm>
              <a:off x="1646" y="2699"/>
              <a:ext cx="1054" cy="52"/>
            </a:xfrm>
            <a:custGeom>
              <a:avLst/>
              <a:gdLst>
                <a:gd name="T0" fmla="*/ 3164 w 3164"/>
                <a:gd name="T1" fmla="*/ 155 h 155"/>
                <a:gd name="T2" fmla="*/ 0 w 3164"/>
                <a:gd name="T3" fmla="*/ 155 h 155"/>
                <a:gd name="T4" fmla="*/ 155 w 3164"/>
                <a:gd name="T5" fmla="*/ 0 h 155"/>
                <a:gd name="T6" fmla="*/ 3008 w 3164"/>
                <a:gd name="T7" fmla="*/ 0 h 155"/>
                <a:gd name="T8" fmla="*/ 3164 w 3164"/>
                <a:gd name="T9" fmla="*/ 155 h 155"/>
              </a:gdLst>
              <a:ahLst/>
              <a:cxnLst>
                <a:cxn ang="0">
                  <a:pos x="T0" y="T1"/>
                </a:cxn>
                <a:cxn ang="0">
                  <a:pos x="T2" y="T3"/>
                </a:cxn>
                <a:cxn ang="0">
                  <a:pos x="T4" y="T5"/>
                </a:cxn>
                <a:cxn ang="0">
                  <a:pos x="T6" y="T7"/>
                </a:cxn>
                <a:cxn ang="0">
                  <a:pos x="T8" y="T9"/>
                </a:cxn>
              </a:cxnLst>
              <a:rect l="0" t="0" r="r" b="b"/>
              <a:pathLst>
                <a:path w="3164" h="155">
                  <a:moveTo>
                    <a:pt x="3164" y="155"/>
                  </a:moveTo>
                  <a:lnTo>
                    <a:pt x="0" y="155"/>
                  </a:lnTo>
                  <a:lnTo>
                    <a:pt x="155" y="0"/>
                  </a:lnTo>
                  <a:lnTo>
                    <a:pt x="3008" y="0"/>
                  </a:lnTo>
                  <a:lnTo>
                    <a:pt x="3164" y="155"/>
                  </a:lnTo>
                  <a:close/>
                </a:path>
              </a:pathLst>
            </a:custGeom>
            <a:solidFill>
              <a:srgbClr val="3F3F3F"/>
            </a:solidFill>
            <a:ln w="0">
              <a:solidFill>
                <a:srgbClr val="000000"/>
              </a:solidFill>
              <a:prstDash val="solid"/>
              <a:round/>
              <a:headEnd/>
              <a:tailEnd/>
            </a:ln>
          </p:spPr>
          <p:txBody>
            <a:bodyPr/>
            <a:lstStyle/>
            <a:p>
              <a:endParaRPr lang="en-US"/>
            </a:p>
          </p:txBody>
        </p:sp>
        <p:sp>
          <p:nvSpPr>
            <p:cNvPr id="72742" name="Rectangle 38">
              <a:extLst>
                <a:ext uri="{FF2B5EF4-FFF2-40B4-BE49-F238E27FC236}">
                  <a16:creationId xmlns:a16="http://schemas.microsoft.com/office/drawing/2014/main" id="{83C47622-16E9-CE47-41CF-F524C7D93E63}"/>
                </a:ext>
              </a:extLst>
            </p:cNvPr>
            <p:cNvSpPr>
              <a:spLocks noChangeArrowheads="1"/>
            </p:cNvSpPr>
            <p:nvPr/>
          </p:nvSpPr>
          <p:spPr bwMode="auto">
            <a:xfrm>
              <a:off x="1749" y="2451"/>
              <a:ext cx="955"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Arial" panose="020B0604020202020204" pitchFamily="34" charset="0"/>
                </a:rPr>
                <a:t>Desarrollo</a:t>
              </a:r>
              <a:endParaRPr lang="es-PR" altLang="en-US"/>
            </a:p>
          </p:txBody>
        </p:sp>
        <p:sp>
          <p:nvSpPr>
            <p:cNvPr id="72743" name="Rectangle 39">
              <a:extLst>
                <a:ext uri="{FF2B5EF4-FFF2-40B4-BE49-F238E27FC236}">
                  <a16:creationId xmlns:a16="http://schemas.microsoft.com/office/drawing/2014/main" id="{35DE31BA-D8C9-12C3-B660-9E3FDA6B5EAB}"/>
                </a:ext>
              </a:extLst>
            </p:cNvPr>
            <p:cNvSpPr>
              <a:spLocks noChangeArrowheads="1"/>
            </p:cNvSpPr>
            <p:nvPr/>
          </p:nvSpPr>
          <p:spPr bwMode="auto">
            <a:xfrm>
              <a:off x="3045" y="2395"/>
              <a:ext cx="723" cy="306"/>
            </a:xfrm>
            <a:prstGeom prst="rect">
              <a:avLst/>
            </a:prstGeom>
            <a:solidFill>
              <a:srgbClr val="FFFFFF"/>
            </a:solidFill>
            <a:ln w="0">
              <a:solidFill>
                <a:srgbClr val="000000"/>
              </a:solidFill>
              <a:miter lim="800000"/>
              <a:headEnd/>
              <a:tailEnd/>
            </a:ln>
          </p:spPr>
          <p:txBody>
            <a:bodyPr/>
            <a:lstStyle/>
            <a:p>
              <a:endParaRPr lang="en-US"/>
            </a:p>
          </p:txBody>
        </p:sp>
        <p:sp>
          <p:nvSpPr>
            <p:cNvPr id="72744" name="Freeform 40">
              <a:extLst>
                <a:ext uri="{FF2B5EF4-FFF2-40B4-BE49-F238E27FC236}">
                  <a16:creationId xmlns:a16="http://schemas.microsoft.com/office/drawing/2014/main" id="{55FFA2CC-82A4-D321-9110-BC2B46A054EF}"/>
                </a:ext>
              </a:extLst>
            </p:cNvPr>
            <p:cNvSpPr>
              <a:spLocks/>
            </p:cNvSpPr>
            <p:nvPr/>
          </p:nvSpPr>
          <p:spPr bwMode="auto">
            <a:xfrm>
              <a:off x="2993" y="2343"/>
              <a:ext cx="52" cy="410"/>
            </a:xfrm>
            <a:custGeom>
              <a:avLst/>
              <a:gdLst>
                <a:gd name="T0" fmla="*/ 0 w 156"/>
                <a:gd name="T1" fmla="*/ 0 h 1229"/>
                <a:gd name="T2" fmla="*/ 156 w 156"/>
                <a:gd name="T3" fmla="*/ 156 h 1229"/>
                <a:gd name="T4" fmla="*/ 156 w 156"/>
                <a:gd name="T5" fmla="*/ 1073 h 1229"/>
                <a:gd name="T6" fmla="*/ 0 w 156"/>
                <a:gd name="T7" fmla="*/ 1229 h 1229"/>
                <a:gd name="T8" fmla="*/ 0 w 156"/>
                <a:gd name="T9" fmla="*/ 0 h 1229"/>
              </a:gdLst>
              <a:ahLst/>
              <a:cxnLst>
                <a:cxn ang="0">
                  <a:pos x="T0" y="T1"/>
                </a:cxn>
                <a:cxn ang="0">
                  <a:pos x="T2" y="T3"/>
                </a:cxn>
                <a:cxn ang="0">
                  <a:pos x="T4" y="T5"/>
                </a:cxn>
                <a:cxn ang="0">
                  <a:pos x="T6" y="T7"/>
                </a:cxn>
                <a:cxn ang="0">
                  <a:pos x="T8" y="T9"/>
                </a:cxn>
              </a:cxnLst>
              <a:rect l="0" t="0" r="r" b="b"/>
              <a:pathLst>
                <a:path w="156" h="1229">
                  <a:moveTo>
                    <a:pt x="0" y="0"/>
                  </a:moveTo>
                  <a:lnTo>
                    <a:pt x="156" y="156"/>
                  </a:lnTo>
                  <a:lnTo>
                    <a:pt x="156" y="1073"/>
                  </a:lnTo>
                  <a:lnTo>
                    <a:pt x="0" y="1229"/>
                  </a:lnTo>
                  <a:lnTo>
                    <a:pt x="0" y="0"/>
                  </a:lnTo>
                  <a:close/>
                </a:path>
              </a:pathLst>
            </a:custGeom>
            <a:solidFill>
              <a:srgbClr val="FFFFFF"/>
            </a:solidFill>
            <a:ln w="0">
              <a:solidFill>
                <a:srgbClr val="000000"/>
              </a:solidFill>
              <a:prstDash val="solid"/>
              <a:round/>
              <a:headEnd/>
              <a:tailEnd/>
            </a:ln>
          </p:spPr>
          <p:txBody>
            <a:bodyPr/>
            <a:lstStyle/>
            <a:p>
              <a:endParaRPr lang="en-US"/>
            </a:p>
          </p:txBody>
        </p:sp>
        <p:sp>
          <p:nvSpPr>
            <p:cNvPr id="72745" name="Freeform 41">
              <a:extLst>
                <a:ext uri="{FF2B5EF4-FFF2-40B4-BE49-F238E27FC236}">
                  <a16:creationId xmlns:a16="http://schemas.microsoft.com/office/drawing/2014/main" id="{FB1CB86F-04AD-0685-FB2A-0EEF598869E8}"/>
                </a:ext>
              </a:extLst>
            </p:cNvPr>
            <p:cNvSpPr>
              <a:spLocks/>
            </p:cNvSpPr>
            <p:nvPr/>
          </p:nvSpPr>
          <p:spPr bwMode="auto">
            <a:xfrm>
              <a:off x="2993" y="2343"/>
              <a:ext cx="827" cy="52"/>
            </a:xfrm>
            <a:custGeom>
              <a:avLst/>
              <a:gdLst>
                <a:gd name="T0" fmla="*/ 0 w 2480"/>
                <a:gd name="T1" fmla="*/ 0 h 156"/>
                <a:gd name="T2" fmla="*/ 156 w 2480"/>
                <a:gd name="T3" fmla="*/ 156 h 156"/>
                <a:gd name="T4" fmla="*/ 2324 w 2480"/>
                <a:gd name="T5" fmla="*/ 156 h 156"/>
                <a:gd name="T6" fmla="*/ 2480 w 2480"/>
                <a:gd name="T7" fmla="*/ 0 h 156"/>
                <a:gd name="T8" fmla="*/ 0 w 2480"/>
                <a:gd name="T9" fmla="*/ 0 h 156"/>
              </a:gdLst>
              <a:ahLst/>
              <a:cxnLst>
                <a:cxn ang="0">
                  <a:pos x="T0" y="T1"/>
                </a:cxn>
                <a:cxn ang="0">
                  <a:pos x="T2" y="T3"/>
                </a:cxn>
                <a:cxn ang="0">
                  <a:pos x="T4" y="T5"/>
                </a:cxn>
                <a:cxn ang="0">
                  <a:pos x="T6" y="T7"/>
                </a:cxn>
                <a:cxn ang="0">
                  <a:pos x="T8" y="T9"/>
                </a:cxn>
              </a:cxnLst>
              <a:rect l="0" t="0" r="r" b="b"/>
              <a:pathLst>
                <a:path w="2480" h="156">
                  <a:moveTo>
                    <a:pt x="0" y="0"/>
                  </a:moveTo>
                  <a:lnTo>
                    <a:pt x="156" y="156"/>
                  </a:lnTo>
                  <a:lnTo>
                    <a:pt x="2324" y="156"/>
                  </a:lnTo>
                  <a:lnTo>
                    <a:pt x="2480" y="0"/>
                  </a:lnTo>
                  <a:lnTo>
                    <a:pt x="0" y="0"/>
                  </a:lnTo>
                  <a:close/>
                </a:path>
              </a:pathLst>
            </a:custGeom>
            <a:solidFill>
              <a:srgbClr val="FEFEFE"/>
            </a:solidFill>
            <a:ln w="0">
              <a:solidFill>
                <a:srgbClr val="000000"/>
              </a:solidFill>
              <a:prstDash val="solid"/>
              <a:round/>
              <a:headEnd/>
              <a:tailEnd/>
            </a:ln>
          </p:spPr>
          <p:txBody>
            <a:bodyPr/>
            <a:lstStyle/>
            <a:p>
              <a:endParaRPr lang="en-US"/>
            </a:p>
          </p:txBody>
        </p:sp>
        <p:sp>
          <p:nvSpPr>
            <p:cNvPr id="72746" name="Freeform 42">
              <a:extLst>
                <a:ext uri="{FF2B5EF4-FFF2-40B4-BE49-F238E27FC236}">
                  <a16:creationId xmlns:a16="http://schemas.microsoft.com/office/drawing/2014/main" id="{C1397E41-3470-97F5-4B91-FBFAACD380D2}"/>
                </a:ext>
              </a:extLst>
            </p:cNvPr>
            <p:cNvSpPr>
              <a:spLocks/>
            </p:cNvSpPr>
            <p:nvPr/>
          </p:nvSpPr>
          <p:spPr bwMode="auto">
            <a:xfrm>
              <a:off x="3768" y="2343"/>
              <a:ext cx="52" cy="410"/>
            </a:xfrm>
            <a:custGeom>
              <a:avLst/>
              <a:gdLst>
                <a:gd name="T0" fmla="*/ 156 w 156"/>
                <a:gd name="T1" fmla="*/ 1229 h 1229"/>
                <a:gd name="T2" fmla="*/ 0 w 156"/>
                <a:gd name="T3" fmla="*/ 1073 h 1229"/>
                <a:gd name="T4" fmla="*/ 0 w 156"/>
                <a:gd name="T5" fmla="*/ 156 h 1229"/>
                <a:gd name="T6" fmla="*/ 156 w 156"/>
                <a:gd name="T7" fmla="*/ 0 h 1229"/>
                <a:gd name="T8" fmla="*/ 156 w 156"/>
                <a:gd name="T9" fmla="*/ 1229 h 1229"/>
              </a:gdLst>
              <a:ahLst/>
              <a:cxnLst>
                <a:cxn ang="0">
                  <a:pos x="T0" y="T1"/>
                </a:cxn>
                <a:cxn ang="0">
                  <a:pos x="T2" y="T3"/>
                </a:cxn>
                <a:cxn ang="0">
                  <a:pos x="T4" y="T5"/>
                </a:cxn>
                <a:cxn ang="0">
                  <a:pos x="T6" y="T7"/>
                </a:cxn>
                <a:cxn ang="0">
                  <a:pos x="T8" y="T9"/>
                </a:cxn>
              </a:cxnLst>
              <a:rect l="0" t="0" r="r" b="b"/>
              <a:pathLst>
                <a:path w="156" h="1229">
                  <a:moveTo>
                    <a:pt x="156" y="1229"/>
                  </a:moveTo>
                  <a:lnTo>
                    <a:pt x="0" y="1073"/>
                  </a:lnTo>
                  <a:lnTo>
                    <a:pt x="0" y="156"/>
                  </a:lnTo>
                  <a:lnTo>
                    <a:pt x="156" y="0"/>
                  </a:lnTo>
                  <a:lnTo>
                    <a:pt x="156" y="1229"/>
                  </a:lnTo>
                  <a:close/>
                </a:path>
              </a:pathLst>
            </a:custGeom>
            <a:solidFill>
              <a:srgbClr val="7F7F7F"/>
            </a:solidFill>
            <a:ln w="0">
              <a:solidFill>
                <a:srgbClr val="000000"/>
              </a:solidFill>
              <a:prstDash val="solid"/>
              <a:round/>
              <a:headEnd/>
              <a:tailEnd/>
            </a:ln>
          </p:spPr>
          <p:txBody>
            <a:bodyPr/>
            <a:lstStyle/>
            <a:p>
              <a:endParaRPr lang="en-US"/>
            </a:p>
          </p:txBody>
        </p:sp>
        <p:sp>
          <p:nvSpPr>
            <p:cNvPr id="72747" name="Freeform 43">
              <a:extLst>
                <a:ext uri="{FF2B5EF4-FFF2-40B4-BE49-F238E27FC236}">
                  <a16:creationId xmlns:a16="http://schemas.microsoft.com/office/drawing/2014/main" id="{1DA9CF22-5C80-28FE-C61E-633CA58281FA}"/>
                </a:ext>
              </a:extLst>
            </p:cNvPr>
            <p:cNvSpPr>
              <a:spLocks/>
            </p:cNvSpPr>
            <p:nvPr/>
          </p:nvSpPr>
          <p:spPr bwMode="auto">
            <a:xfrm>
              <a:off x="2993" y="2701"/>
              <a:ext cx="827" cy="52"/>
            </a:xfrm>
            <a:custGeom>
              <a:avLst/>
              <a:gdLst>
                <a:gd name="T0" fmla="*/ 2480 w 2480"/>
                <a:gd name="T1" fmla="*/ 156 h 156"/>
                <a:gd name="T2" fmla="*/ 0 w 2480"/>
                <a:gd name="T3" fmla="*/ 156 h 156"/>
                <a:gd name="T4" fmla="*/ 156 w 2480"/>
                <a:gd name="T5" fmla="*/ 0 h 156"/>
                <a:gd name="T6" fmla="*/ 2324 w 2480"/>
                <a:gd name="T7" fmla="*/ 0 h 156"/>
                <a:gd name="T8" fmla="*/ 2480 w 2480"/>
                <a:gd name="T9" fmla="*/ 156 h 156"/>
              </a:gdLst>
              <a:ahLst/>
              <a:cxnLst>
                <a:cxn ang="0">
                  <a:pos x="T0" y="T1"/>
                </a:cxn>
                <a:cxn ang="0">
                  <a:pos x="T2" y="T3"/>
                </a:cxn>
                <a:cxn ang="0">
                  <a:pos x="T4" y="T5"/>
                </a:cxn>
                <a:cxn ang="0">
                  <a:pos x="T6" y="T7"/>
                </a:cxn>
                <a:cxn ang="0">
                  <a:pos x="T8" y="T9"/>
                </a:cxn>
              </a:cxnLst>
              <a:rect l="0" t="0" r="r" b="b"/>
              <a:pathLst>
                <a:path w="2480" h="156">
                  <a:moveTo>
                    <a:pt x="2480" y="156"/>
                  </a:moveTo>
                  <a:lnTo>
                    <a:pt x="0" y="156"/>
                  </a:lnTo>
                  <a:lnTo>
                    <a:pt x="156" y="0"/>
                  </a:lnTo>
                  <a:lnTo>
                    <a:pt x="2324" y="0"/>
                  </a:lnTo>
                  <a:lnTo>
                    <a:pt x="2480" y="156"/>
                  </a:lnTo>
                  <a:close/>
                </a:path>
              </a:pathLst>
            </a:custGeom>
            <a:solidFill>
              <a:srgbClr val="3F3F3F"/>
            </a:solidFill>
            <a:ln w="0">
              <a:solidFill>
                <a:srgbClr val="000000"/>
              </a:solidFill>
              <a:prstDash val="solid"/>
              <a:round/>
              <a:headEnd/>
              <a:tailEnd/>
            </a:ln>
          </p:spPr>
          <p:txBody>
            <a:bodyPr/>
            <a:lstStyle/>
            <a:p>
              <a:endParaRPr lang="en-US"/>
            </a:p>
          </p:txBody>
        </p:sp>
        <p:sp>
          <p:nvSpPr>
            <p:cNvPr id="72748" name="Rectangle 44">
              <a:extLst>
                <a:ext uri="{FF2B5EF4-FFF2-40B4-BE49-F238E27FC236}">
                  <a16:creationId xmlns:a16="http://schemas.microsoft.com/office/drawing/2014/main" id="{C97B6E75-E4FF-944B-BB5A-AA01AB71643D}"/>
                </a:ext>
              </a:extLst>
            </p:cNvPr>
            <p:cNvSpPr>
              <a:spLocks noChangeArrowheads="1"/>
            </p:cNvSpPr>
            <p:nvPr/>
          </p:nvSpPr>
          <p:spPr bwMode="auto">
            <a:xfrm>
              <a:off x="3097" y="2453"/>
              <a:ext cx="72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Arial" panose="020B0604020202020204" pitchFamily="34" charset="0"/>
                </a:rPr>
                <a:t>Efectos</a:t>
              </a:r>
              <a:endParaRPr lang="es-PR" altLang="en-US"/>
            </a:p>
          </p:txBody>
        </p:sp>
        <p:sp>
          <p:nvSpPr>
            <p:cNvPr id="72749" name="Rectangle 45">
              <a:extLst>
                <a:ext uri="{FF2B5EF4-FFF2-40B4-BE49-F238E27FC236}">
                  <a16:creationId xmlns:a16="http://schemas.microsoft.com/office/drawing/2014/main" id="{4A201870-3D6D-6850-7757-C6B8A0F03647}"/>
                </a:ext>
              </a:extLst>
            </p:cNvPr>
            <p:cNvSpPr>
              <a:spLocks noChangeArrowheads="1"/>
            </p:cNvSpPr>
            <p:nvPr/>
          </p:nvSpPr>
          <p:spPr bwMode="auto">
            <a:xfrm>
              <a:off x="610" y="1925"/>
              <a:ext cx="715" cy="306"/>
            </a:xfrm>
            <a:prstGeom prst="rect">
              <a:avLst/>
            </a:prstGeom>
            <a:solidFill>
              <a:srgbClr val="FFFFFF"/>
            </a:solidFill>
            <a:ln w="0">
              <a:solidFill>
                <a:srgbClr val="000000"/>
              </a:solidFill>
              <a:miter lim="800000"/>
              <a:headEnd/>
              <a:tailEnd/>
            </a:ln>
          </p:spPr>
          <p:txBody>
            <a:bodyPr/>
            <a:lstStyle/>
            <a:p>
              <a:endParaRPr lang="en-US"/>
            </a:p>
          </p:txBody>
        </p:sp>
        <p:sp>
          <p:nvSpPr>
            <p:cNvPr id="72750" name="Freeform 46">
              <a:extLst>
                <a:ext uri="{FF2B5EF4-FFF2-40B4-BE49-F238E27FC236}">
                  <a16:creationId xmlns:a16="http://schemas.microsoft.com/office/drawing/2014/main" id="{C885CA36-E1D0-775E-00E1-04AF4B5C55D9}"/>
                </a:ext>
              </a:extLst>
            </p:cNvPr>
            <p:cNvSpPr>
              <a:spLocks/>
            </p:cNvSpPr>
            <p:nvPr/>
          </p:nvSpPr>
          <p:spPr bwMode="auto">
            <a:xfrm>
              <a:off x="558" y="1873"/>
              <a:ext cx="52" cy="410"/>
            </a:xfrm>
            <a:custGeom>
              <a:avLst/>
              <a:gdLst>
                <a:gd name="T0" fmla="*/ 0 w 156"/>
                <a:gd name="T1" fmla="*/ 0 h 1228"/>
                <a:gd name="T2" fmla="*/ 156 w 156"/>
                <a:gd name="T3" fmla="*/ 155 h 1228"/>
                <a:gd name="T4" fmla="*/ 156 w 156"/>
                <a:gd name="T5" fmla="*/ 1072 h 1228"/>
                <a:gd name="T6" fmla="*/ 0 w 156"/>
                <a:gd name="T7" fmla="*/ 1228 h 1228"/>
                <a:gd name="T8" fmla="*/ 0 w 156"/>
                <a:gd name="T9" fmla="*/ 0 h 1228"/>
              </a:gdLst>
              <a:ahLst/>
              <a:cxnLst>
                <a:cxn ang="0">
                  <a:pos x="T0" y="T1"/>
                </a:cxn>
                <a:cxn ang="0">
                  <a:pos x="T2" y="T3"/>
                </a:cxn>
                <a:cxn ang="0">
                  <a:pos x="T4" y="T5"/>
                </a:cxn>
                <a:cxn ang="0">
                  <a:pos x="T6" y="T7"/>
                </a:cxn>
                <a:cxn ang="0">
                  <a:pos x="T8" y="T9"/>
                </a:cxn>
              </a:cxnLst>
              <a:rect l="0" t="0" r="r" b="b"/>
              <a:pathLst>
                <a:path w="156" h="1228">
                  <a:moveTo>
                    <a:pt x="0" y="0"/>
                  </a:moveTo>
                  <a:lnTo>
                    <a:pt x="156" y="155"/>
                  </a:lnTo>
                  <a:lnTo>
                    <a:pt x="156" y="1072"/>
                  </a:lnTo>
                  <a:lnTo>
                    <a:pt x="0" y="1228"/>
                  </a:lnTo>
                  <a:lnTo>
                    <a:pt x="0" y="0"/>
                  </a:lnTo>
                  <a:close/>
                </a:path>
              </a:pathLst>
            </a:custGeom>
            <a:solidFill>
              <a:srgbClr val="FFFFFF"/>
            </a:solidFill>
            <a:ln w="0">
              <a:solidFill>
                <a:srgbClr val="000000"/>
              </a:solidFill>
              <a:prstDash val="solid"/>
              <a:round/>
              <a:headEnd/>
              <a:tailEnd/>
            </a:ln>
          </p:spPr>
          <p:txBody>
            <a:bodyPr/>
            <a:lstStyle/>
            <a:p>
              <a:endParaRPr lang="en-US"/>
            </a:p>
          </p:txBody>
        </p:sp>
        <p:sp>
          <p:nvSpPr>
            <p:cNvPr id="72751" name="Freeform 47">
              <a:extLst>
                <a:ext uri="{FF2B5EF4-FFF2-40B4-BE49-F238E27FC236}">
                  <a16:creationId xmlns:a16="http://schemas.microsoft.com/office/drawing/2014/main" id="{E41B27E9-620A-548C-7CBE-6CE71A5BC13E}"/>
                </a:ext>
              </a:extLst>
            </p:cNvPr>
            <p:cNvSpPr>
              <a:spLocks/>
            </p:cNvSpPr>
            <p:nvPr/>
          </p:nvSpPr>
          <p:spPr bwMode="auto">
            <a:xfrm>
              <a:off x="558" y="1873"/>
              <a:ext cx="819" cy="52"/>
            </a:xfrm>
            <a:custGeom>
              <a:avLst/>
              <a:gdLst>
                <a:gd name="T0" fmla="*/ 0 w 2455"/>
                <a:gd name="T1" fmla="*/ 0 h 155"/>
                <a:gd name="T2" fmla="*/ 156 w 2455"/>
                <a:gd name="T3" fmla="*/ 155 h 155"/>
                <a:gd name="T4" fmla="*/ 2299 w 2455"/>
                <a:gd name="T5" fmla="*/ 155 h 155"/>
                <a:gd name="T6" fmla="*/ 2455 w 2455"/>
                <a:gd name="T7" fmla="*/ 0 h 155"/>
                <a:gd name="T8" fmla="*/ 0 w 2455"/>
                <a:gd name="T9" fmla="*/ 0 h 155"/>
              </a:gdLst>
              <a:ahLst/>
              <a:cxnLst>
                <a:cxn ang="0">
                  <a:pos x="T0" y="T1"/>
                </a:cxn>
                <a:cxn ang="0">
                  <a:pos x="T2" y="T3"/>
                </a:cxn>
                <a:cxn ang="0">
                  <a:pos x="T4" y="T5"/>
                </a:cxn>
                <a:cxn ang="0">
                  <a:pos x="T6" y="T7"/>
                </a:cxn>
                <a:cxn ang="0">
                  <a:pos x="T8" y="T9"/>
                </a:cxn>
              </a:cxnLst>
              <a:rect l="0" t="0" r="r" b="b"/>
              <a:pathLst>
                <a:path w="2455" h="155">
                  <a:moveTo>
                    <a:pt x="0" y="0"/>
                  </a:moveTo>
                  <a:lnTo>
                    <a:pt x="156" y="155"/>
                  </a:lnTo>
                  <a:lnTo>
                    <a:pt x="2299" y="155"/>
                  </a:lnTo>
                  <a:lnTo>
                    <a:pt x="2455" y="0"/>
                  </a:lnTo>
                  <a:lnTo>
                    <a:pt x="0" y="0"/>
                  </a:lnTo>
                  <a:close/>
                </a:path>
              </a:pathLst>
            </a:custGeom>
            <a:solidFill>
              <a:srgbClr val="FEFEFE"/>
            </a:solidFill>
            <a:ln w="0">
              <a:solidFill>
                <a:srgbClr val="000000"/>
              </a:solidFill>
              <a:prstDash val="solid"/>
              <a:round/>
              <a:headEnd/>
              <a:tailEnd/>
            </a:ln>
          </p:spPr>
          <p:txBody>
            <a:bodyPr/>
            <a:lstStyle/>
            <a:p>
              <a:endParaRPr lang="en-US"/>
            </a:p>
          </p:txBody>
        </p:sp>
        <p:sp>
          <p:nvSpPr>
            <p:cNvPr id="72752" name="Freeform 48">
              <a:extLst>
                <a:ext uri="{FF2B5EF4-FFF2-40B4-BE49-F238E27FC236}">
                  <a16:creationId xmlns:a16="http://schemas.microsoft.com/office/drawing/2014/main" id="{37161C0C-22AE-7BBE-EB0D-7F5AB4A7293B}"/>
                </a:ext>
              </a:extLst>
            </p:cNvPr>
            <p:cNvSpPr>
              <a:spLocks/>
            </p:cNvSpPr>
            <p:nvPr/>
          </p:nvSpPr>
          <p:spPr bwMode="auto">
            <a:xfrm>
              <a:off x="1325" y="1873"/>
              <a:ext cx="52" cy="410"/>
            </a:xfrm>
            <a:custGeom>
              <a:avLst/>
              <a:gdLst>
                <a:gd name="T0" fmla="*/ 156 w 156"/>
                <a:gd name="T1" fmla="*/ 1228 h 1228"/>
                <a:gd name="T2" fmla="*/ 0 w 156"/>
                <a:gd name="T3" fmla="*/ 1072 h 1228"/>
                <a:gd name="T4" fmla="*/ 0 w 156"/>
                <a:gd name="T5" fmla="*/ 155 h 1228"/>
                <a:gd name="T6" fmla="*/ 156 w 156"/>
                <a:gd name="T7" fmla="*/ 0 h 1228"/>
                <a:gd name="T8" fmla="*/ 156 w 156"/>
                <a:gd name="T9" fmla="*/ 1228 h 1228"/>
              </a:gdLst>
              <a:ahLst/>
              <a:cxnLst>
                <a:cxn ang="0">
                  <a:pos x="T0" y="T1"/>
                </a:cxn>
                <a:cxn ang="0">
                  <a:pos x="T2" y="T3"/>
                </a:cxn>
                <a:cxn ang="0">
                  <a:pos x="T4" y="T5"/>
                </a:cxn>
                <a:cxn ang="0">
                  <a:pos x="T6" y="T7"/>
                </a:cxn>
                <a:cxn ang="0">
                  <a:pos x="T8" y="T9"/>
                </a:cxn>
              </a:cxnLst>
              <a:rect l="0" t="0" r="r" b="b"/>
              <a:pathLst>
                <a:path w="156" h="1228">
                  <a:moveTo>
                    <a:pt x="156" y="1228"/>
                  </a:moveTo>
                  <a:lnTo>
                    <a:pt x="0" y="1072"/>
                  </a:lnTo>
                  <a:lnTo>
                    <a:pt x="0" y="155"/>
                  </a:lnTo>
                  <a:lnTo>
                    <a:pt x="156" y="0"/>
                  </a:lnTo>
                  <a:lnTo>
                    <a:pt x="156" y="1228"/>
                  </a:lnTo>
                  <a:close/>
                </a:path>
              </a:pathLst>
            </a:custGeom>
            <a:solidFill>
              <a:srgbClr val="7F7F7F"/>
            </a:solidFill>
            <a:ln w="0">
              <a:solidFill>
                <a:srgbClr val="000000"/>
              </a:solidFill>
              <a:prstDash val="solid"/>
              <a:round/>
              <a:headEnd/>
              <a:tailEnd/>
            </a:ln>
          </p:spPr>
          <p:txBody>
            <a:bodyPr/>
            <a:lstStyle/>
            <a:p>
              <a:endParaRPr lang="en-US"/>
            </a:p>
          </p:txBody>
        </p:sp>
        <p:sp>
          <p:nvSpPr>
            <p:cNvPr id="72753" name="Freeform 49">
              <a:extLst>
                <a:ext uri="{FF2B5EF4-FFF2-40B4-BE49-F238E27FC236}">
                  <a16:creationId xmlns:a16="http://schemas.microsoft.com/office/drawing/2014/main" id="{9EE5125F-AF1D-DD7B-A1A2-12C7244E8627}"/>
                </a:ext>
              </a:extLst>
            </p:cNvPr>
            <p:cNvSpPr>
              <a:spLocks/>
            </p:cNvSpPr>
            <p:nvPr/>
          </p:nvSpPr>
          <p:spPr bwMode="auto">
            <a:xfrm>
              <a:off x="558" y="2231"/>
              <a:ext cx="819" cy="52"/>
            </a:xfrm>
            <a:custGeom>
              <a:avLst/>
              <a:gdLst>
                <a:gd name="T0" fmla="*/ 2455 w 2455"/>
                <a:gd name="T1" fmla="*/ 156 h 156"/>
                <a:gd name="T2" fmla="*/ 0 w 2455"/>
                <a:gd name="T3" fmla="*/ 156 h 156"/>
                <a:gd name="T4" fmla="*/ 156 w 2455"/>
                <a:gd name="T5" fmla="*/ 0 h 156"/>
                <a:gd name="T6" fmla="*/ 2299 w 2455"/>
                <a:gd name="T7" fmla="*/ 0 h 156"/>
                <a:gd name="T8" fmla="*/ 2455 w 2455"/>
                <a:gd name="T9" fmla="*/ 156 h 156"/>
              </a:gdLst>
              <a:ahLst/>
              <a:cxnLst>
                <a:cxn ang="0">
                  <a:pos x="T0" y="T1"/>
                </a:cxn>
                <a:cxn ang="0">
                  <a:pos x="T2" y="T3"/>
                </a:cxn>
                <a:cxn ang="0">
                  <a:pos x="T4" y="T5"/>
                </a:cxn>
                <a:cxn ang="0">
                  <a:pos x="T6" y="T7"/>
                </a:cxn>
                <a:cxn ang="0">
                  <a:pos x="T8" y="T9"/>
                </a:cxn>
              </a:cxnLst>
              <a:rect l="0" t="0" r="r" b="b"/>
              <a:pathLst>
                <a:path w="2455" h="156">
                  <a:moveTo>
                    <a:pt x="2455" y="156"/>
                  </a:moveTo>
                  <a:lnTo>
                    <a:pt x="0" y="156"/>
                  </a:lnTo>
                  <a:lnTo>
                    <a:pt x="156" y="0"/>
                  </a:lnTo>
                  <a:lnTo>
                    <a:pt x="2299" y="0"/>
                  </a:lnTo>
                  <a:lnTo>
                    <a:pt x="2455" y="156"/>
                  </a:lnTo>
                  <a:close/>
                </a:path>
              </a:pathLst>
            </a:custGeom>
            <a:solidFill>
              <a:srgbClr val="3F3F3F"/>
            </a:solidFill>
            <a:ln w="0">
              <a:solidFill>
                <a:srgbClr val="000000"/>
              </a:solidFill>
              <a:prstDash val="solid"/>
              <a:round/>
              <a:headEnd/>
              <a:tailEnd/>
            </a:ln>
          </p:spPr>
          <p:txBody>
            <a:bodyPr/>
            <a:lstStyle/>
            <a:p>
              <a:endParaRPr lang="en-US"/>
            </a:p>
          </p:txBody>
        </p:sp>
        <p:sp>
          <p:nvSpPr>
            <p:cNvPr id="72754" name="Rectangle 50">
              <a:extLst>
                <a:ext uri="{FF2B5EF4-FFF2-40B4-BE49-F238E27FC236}">
                  <a16:creationId xmlns:a16="http://schemas.microsoft.com/office/drawing/2014/main" id="{30FD3B6A-3A56-40E0-1D73-4E32421FE11C}"/>
                </a:ext>
              </a:extLst>
            </p:cNvPr>
            <p:cNvSpPr>
              <a:spLocks noChangeArrowheads="1"/>
            </p:cNvSpPr>
            <p:nvPr/>
          </p:nvSpPr>
          <p:spPr bwMode="auto">
            <a:xfrm>
              <a:off x="662" y="1983"/>
              <a:ext cx="711"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Arial" panose="020B0604020202020204" pitchFamily="34" charset="0"/>
                </a:rPr>
                <a:t>Causas</a:t>
              </a:r>
              <a:endParaRPr lang="es-PR" altLang="en-US"/>
            </a:p>
          </p:txBody>
        </p:sp>
        <p:sp>
          <p:nvSpPr>
            <p:cNvPr id="72755" name="Rectangle 51">
              <a:extLst>
                <a:ext uri="{FF2B5EF4-FFF2-40B4-BE49-F238E27FC236}">
                  <a16:creationId xmlns:a16="http://schemas.microsoft.com/office/drawing/2014/main" id="{8CF23BE7-6CE5-176C-A069-51AA8E26126C}"/>
                </a:ext>
              </a:extLst>
            </p:cNvPr>
            <p:cNvSpPr>
              <a:spLocks noChangeArrowheads="1"/>
            </p:cNvSpPr>
            <p:nvPr/>
          </p:nvSpPr>
          <p:spPr bwMode="auto">
            <a:xfrm>
              <a:off x="4183" y="1987"/>
              <a:ext cx="1028" cy="306"/>
            </a:xfrm>
            <a:prstGeom prst="rect">
              <a:avLst/>
            </a:prstGeom>
            <a:solidFill>
              <a:srgbClr val="FFFFFF"/>
            </a:solidFill>
            <a:ln w="0">
              <a:solidFill>
                <a:srgbClr val="000000"/>
              </a:solidFill>
              <a:miter lim="800000"/>
              <a:headEnd/>
              <a:tailEnd/>
            </a:ln>
          </p:spPr>
          <p:txBody>
            <a:bodyPr/>
            <a:lstStyle/>
            <a:p>
              <a:endParaRPr lang="en-US"/>
            </a:p>
          </p:txBody>
        </p:sp>
        <p:sp>
          <p:nvSpPr>
            <p:cNvPr id="72756" name="Freeform 52">
              <a:extLst>
                <a:ext uri="{FF2B5EF4-FFF2-40B4-BE49-F238E27FC236}">
                  <a16:creationId xmlns:a16="http://schemas.microsoft.com/office/drawing/2014/main" id="{605DE040-B56D-AB74-5858-829C373A1FE5}"/>
                </a:ext>
              </a:extLst>
            </p:cNvPr>
            <p:cNvSpPr>
              <a:spLocks/>
            </p:cNvSpPr>
            <p:nvPr/>
          </p:nvSpPr>
          <p:spPr bwMode="auto">
            <a:xfrm>
              <a:off x="4131" y="1935"/>
              <a:ext cx="52" cy="410"/>
            </a:xfrm>
            <a:custGeom>
              <a:avLst/>
              <a:gdLst>
                <a:gd name="T0" fmla="*/ 0 w 156"/>
                <a:gd name="T1" fmla="*/ 0 h 1228"/>
                <a:gd name="T2" fmla="*/ 156 w 156"/>
                <a:gd name="T3" fmla="*/ 155 h 1228"/>
                <a:gd name="T4" fmla="*/ 156 w 156"/>
                <a:gd name="T5" fmla="*/ 1072 h 1228"/>
                <a:gd name="T6" fmla="*/ 0 w 156"/>
                <a:gd name="T7" fmla="*/ 1228 h 1228"/>
                <a:gd name="T8" fmla="*/ 0 w 156"/>
                <a:gd name="T9" fmla="*/ 0 h 1228"/>
              </a:gdLst>
              <a:ahLst/>
              <a:cxnLst>
                <a:cxn ang="0">
                  <a:pos x="T0" y="T1"/>
                </a:cxn>
                <a:cxn ang="0">
                  <a:pos x="T2" y="T3"/>
                </a:cxn>
                <a:cxn ang="0">
                  <a:pos x="T4" y="T5"/>
                </a:cxn>
                <a:cxn ang="0">
                  <a:pos x="T6" y="T7"/>
                </a:cxn>
                <a:cxn ang="0">
                  <a:pos x="T8" y="T9"/>
                </a:cxn>
              </a:cxnLst>
              <a:rect l="0" t="0" r="r" b="b"/>
              <a:pathLst>
                <a:path w="156" h="1228">
                  <a:moveTo>
                    <a:pt x="0" y="0"/>
                  </a:moveTo>
                  <a:lnTo>
                    <a:pt x="156" y="155"/>
                  </a:lnTo>
                  <a:lnTo>
                    <a:pt x="156" y="1072"/>
                  </a:lnTo>
                  <a:lnTo>
                    <a:pt x="0" y="1228"/>
                  </a:lnTo>
                  <a:lnTo>
                    <a:pt x="0" y="0"/>
                  </a:lnTo>
                  <a:close/>
                </a:path>
              </a:pathLst>
            </a:custGeom>
            <a:solidFill>
              <a:srgbClr val="FFFFFF"/>
            </a:solidFill>
            <a:ln w="0">
              <a:solidFill>
                <a:srgbClr val="000000"/>
              </a:solidFill>
              <a:prstDash val="solid"/>
              <a:round/>
              <a:headEnd/>
              <a:tailEnd/>
            </a:ln>
          </p:spPr>
          <p:txBody>
            <a:bodyPr/>
            <a:lstStyle/>
            <a:p>
              <a:endParaRPr lang="en-US"/>
            </a:p>
          </p:txBody>
        </p:sp>
        <p:sp>
          <p:nvSpPr>
            <p:cNvPr id="72757" name="Freeform 53">
              <a:extLst>
                <a:ext uri="{FF2B5EF4-FFF2-40B4-BE49-F238E27FC236}">
                  <a16:creationId xmlns:a16="http://schemas.microsoft.com/office/drawing/2014/main" id="{01872284-7B54-8634-FB70-F6CE8B80FE46}"/>
                </a:ext>
              </a:extLst>
            </p:cNvPr>
            <p:cNvSpPr>
              <a:spLocks/>
            </p:cNvSpPr>
            <p:nvPr/>
          </p:nvSpPr>
          <p:spPr bwMode="auto">
            <a:xfrm>
              <a:off x="4131" y="1935"/>
              <a:ext cx="1132" cy="52"/>
            </a:xfrm>
            <a:custGeom>
              <a:avLst/>
              <a:gdLst>
                <a:gd name="T0" fmla="*/ 0 w 3396"/>
                <a:gd name="T1" fmla="*/ 0 h 155"/>
                <a:gd name="T2" fmla="*/ 156 w 3396"/>
                <a:gd name="T3" fmla="*/ 155 h 155"/>
                <a:gd name="T4" fmla="*/ 3240 w 3396"/>
                <a:gd name="T5" fmla="*/ 155 h 155"/>
                <a:gd name="T6" fmla="*/ 3396 w 3396"/>
                <a:gd name="T7" fmla="*/ 0 h 155"/>
                <a:gd name="T8" fmla="*/ 0 w 3396"/>
                <a:gd name="T9" fmla="*/ 0 h 155"/>
              </a:gdLst>
              <a:ahLst/>
              <a:cxnLst>
                <a:cxn ang="0">
                  <a:pos x="T0" y="T1"/>
                </a:cxn>
                <a:cxn ang="0">
                  <a:pos x="T2" y="T3"/>
                </a:cxn>
                <a:cxn ang="0">
                  <a:pos x="T4" y="T5"/>
                </a:cxn>
                <a:cxn ang="0">
                  <a:pos x="T6" y="T7"/>
                </a:cxn>
                <a:cxn ang="0">
                  <a:pos x="T8" y="T9"/>
                </a:cxn>
              </a:cxnLst>
              <a:rect l="0" t="0" r="r" b="b"/>
              <a:pathLst>
                <a:path w="3396" h="155">
                  <a:moveTo>
                    <a:pt x="0" y="0"/>
                  </a:moveTo>
                  <a:lnTo>
                    <a:pt x="156" y="155"/>
                  </a:lnTo>
                  <a:lnTo>
                    <a:pt x="3240" y="155"/>
                  </a:lnTo>
                  <a:lnTo>
                    <a:pt x="3396" y="0"/>
                  </a:lnTo>
                  <a:lnTo>
                    <a:pt x="0" y="0"/>
                  </a:lnTo>
                  <a:close/>
                </a:path>
              </a:pathLst>
            </a:custGeom>
            <a:solidFill>
              <a:srgbClr val="FEFEFE"/>
            </a:solidFill>
            <a:ln w="0">
              <a:solidFill>
                <a:srgbClr val="000000"/>
              </a:solidFill>
              <a:prstDash val="solid"/>
              <a:round/>
              <a:headEnd/>
              <a:tailEnd/>
            </a:ln>
          </p:spPr>
          <p:txBody>
            <a:bodyPr/>
            <a:lstStyle/>
            <a:p>
              <a:endParaRPr lang="en-US"/>
            </a:p>
          </p:txBody>
        </p:sp>
        <p:sp>
          <p:nvSpPr>
            <p:cNvPr id="72758" name="Freeform 54">
              <a:extLst>
                <a:ext uri="{FF2B5EF4-FFF2-40B4-BE49-F238E27FC236}">
                  <a16:creationId xmlns:a16="http://schemas.microsoft.com/office/drawing/2014/main" id="{4BE689D5-7DA4-73A8-B404-39E716667405}"/>
                </a:ext>
              </a:extLst>
            </p:cNvPr>
            <p:cNvSpPr>
              <a:spLocks/>
            </p:cNvSpPr>
            <p:nvPr/>
          </p:nvSpPr>
          <p:spPr bwMode="auto">
            <a:xfrm>
              <a:off x="5211" y="1935"/>
              <a:ext cx="52" cy="410"/>
            </a:xfrm>
            <a:custGeom>
              <a:avLst/>
              <a:gdLst>
                <a:gd name="T0" fmla="*/ 156 w 156"/>
                <a:gd name="T1" fmla="*/ 1228 h 1228"/>
                <a:gd name="T2" fmla="*/ 0 w 156"/>
                <a:gd name="T3" fmla="*/ 1072 h 1228"/>
                <a:gd name="T4" fmla="*/ 0 w 156"/>
                <a:gd name="T5" fmla="*/ 155 h 1228"/>
                <a:gd name="T6" fmla="*/ 156 w 156"/>
                <a:gd name="T7" fmla="*/ 0 h 1228"/>
                <a:gd name="T8" fmla="*/ 156 w 156"/>
                <a:gd name="T9" fmla="*/ 1228 h 1228"/>
              </a:gdLst>
              <a:ahLst/>
              <a:cxnLst>
                <a:cxn ang="0">
                  <a:pos x="T0" y="T1"/>
                </a:cxn>
                <a:cxn ang="0">
                  <a:pos x="T2" y="T3"/>
                </a:cxn>
                <a:cxn ang="0">
                  <a:pos x="T4" y="T5"/>
                </a:cxn>
                <a:cxn ang="0">
                  <a:pos x="T6" y="T7"/>
                </a:cxn>
                <a:cxn ang="0">
                  <a:pos x="T8" y="T9"/>
                </a:cxn>
              </a:cxnLst>
              <a:rect l="0" t="0" r="r" b="b"/>
              <a:pathLst>
                <a:path w="156" h="1228">
                  <a:moveTo>
                    <a:pt x="156" y="1228"/>
                  </a:moveTo>
                  <a:lnTo>
                    <a:pt x="0" y="1072"/>
                  </a:lnTo>
                  <a:lnTo>
                    <a:pt x="0" y="155"/>
                  </a:lnTo>
                  <a:lnTo>
                    <a:pt x="156" y="0"/>
                  </a:lnTo>
                  <a:lnTo>
                    <a:pt x="156" y="1228"/>
                  </a:lnTo>
                  <a:close/>
                </a:path>
              </a:pathLst>
            </a:custGeom>
            <a:solidFill>
              <a:srgbClr val="7F7F7F"/>
            </a:solidFill>
            <a:ln w="0">
              <a:solidFill>
                <a:srgbClr val="000000"/>
              </a:solidFill>
              <a:prstDash val="solid"/>
              <a:round/>
              <a:headEnd/>
              <a:tailEnd/>
            </a:ln>
          </p:spPr>
          <p:txBody>
            <a:bodyPr/>
            <a:lstStyle/>
            <a:p>
              <a:endParaRPr lang="en-US"/>
            </a:p>
          </p:txBody>
        </p:sp>
        <p:sp>
          <p:nvSpPr>
            <p:cNvPr id="72759" name="Freeform 55">
              <a:extLst>
                <a:ext uri="{FF2B5EF4-FFF2-40B4-BE49-F238E27FC236}">
                  <a16:creationId xmlns:a16="http://schemas.microsoft.com/office/drawing/2014/main" id="{B291A694-9E94-3BEC-6FA4-B200E859682B}"/>
                </a:ext>
              </a:extLst>
            </p:cNvPr>
            <p:cNvSpPr>
              <a:spLocks/>
            </p:cNvSpPr>
            <p:nvPr/>
          </p:nvSpPr>
          <p:spPr bwMode="auto">
            <a:xfrm>
              <a:off x="4131" y="2293"/>
              <a:ext cx="1132" cy="52"/>
            </a:xfrm>
            <a:custGeom>
              <a:avLst/>
              <a:gdLst>
                <a:gd name="T0" fmla="*/ 3396 w 3396"/>
                <a:gd name="T1" fmla="*/ 156 h 156"/>
                <a:gd name="T2" fmla="*/ 0 w 3396"/>
                <a:gd name="T3" fmla="*/ 156 h 156"/>
                <a:gd name="T4" fmla="*/ 156 w 3396"/>
                <a:gd name="T5" fmla="*/ 0 h 156"/>
                <a:gd name="T6" fmla="*/ 3240 w 3396"/>
                <a:gd name="T7" fmla="*/ 0 h 156"/>
                <a:gd name="T8" fmla="*/ 3396 w 3396"/>
                <a:gd name="T9" fmla="*/ 156 h 156"/>
              </a:gdLst>
              <a:ahLst/>
              <a:cxnLst>
                <a:cxn ang="0">
                  <a:pos x="T0" y="T1"/>
                </a:cxn>
                <a:cxn ang="0">
                  <a:pos x="T2" y="T3"/>
                </a:cxn>
                <a:cxn ang="0">
                  <a:pos x="T4" y="T5"/>
                </a:cxn>
                <a:cxn ang="0">
                  <a:pos x="T6" y="T7"/>
                </a:cxn>
                <a:cxn ang="0">
                  <a:pos x="T8" y="T9"/>
                </a:cxn>
              </a:cxnLst>
              <a:rect l="0" t="0" r="r" b="b"/>
              <a:pathLst>
                <a:path w="3396" h="156">
                  <a:moveTo>
                    <a:pt x="3396" y="156"/>
                  </a:moveTo>
                  <a:lnTo>
                    <a:pt x="0" y="156"/>
                  </a:lnTo>
                  <a:lnTo>
                    <a:pt x="156" y="0"/>
                  </a:lnTo>
                  <a:lnTo>
                    <a:pt x="3240" y="0"/>
                  </a:lnTo>
                  <a:lnTo>
                    <a:pt x="3396" y="156"/>
                  </a:lnTo>
                  <a:close/>
                </a:path>
              </a:pathLst>
            </a:custGeom>
            <a:solidFill>
              <a:srgbClr val="3F3F3F"/>
            </a:solidFill>
            <a:ln w="0">
              <a:solidFill>
                <a:srgbClr val="000000"/>
              </a:solidFill>
              <a:prstDash val="solid"/>
              <a:round/>
              <a:headEnd/>
              <a:tailEnd/>
            </a:ln>
          </p:spPr>
          <p:txBody>
            <a:bodyPr/>
            <a:lstStyle/>
            <a:p>
              <a:endParaRPr lang="en-US"/>
            </a:p>
          </p:txBody>
        </p:sp>
        <p:sp>
          <p:nvSpPr>
            <p:cNvPr id="72760" name="Rectangle 56">
              <a:extLst>
                <a:ext uri="{FF2B5EF4-FFF2-40B4-BE49-F238E27FC236}">
                  <a16:creationId xmlns:a16="http://schemas.microsoft.com/office/drawing/2014/main" id="{B249B703-1CA0-07FC-A699-A9BE9C9ABF74}"/>
                </a:ext>
              </a:extLst>
            </p:cNvPr>
            <p:cNvSpPr>
              <a:spLocks noChangeArrowheads="1"/>
            </p:cNvSpPr>
            <p:nvPr/>
          </p:nvSpPr>
          <p:spPr bwMode="auto">
            <a:xfrm>
              <a:off x="4235" y="2045"/>
              <a:ext cx="1034" cy="2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200" b="1">
                  <a:solidFill>
                    <a:srgbClr val="000000"/>
                  </a:solidFill>
                  <a:latin typeface="Arial" panose="020B0604020202020204" pitchFamily="34" charset="0"/>
                </a:rPr>
                <a:t>Prevención</a:t>
              </a:r>
              <a:endParaRPr lang="es-PR" altLang="en-US"/>
            </a:p>
          </p:txBody>
        </p:sp>
        <p:sp>
          <p:nvSpPr>
            <p:cNvPr id="72761" name="Rectangle 57">
              <a:extLst>
                <a:ext uri="{FF2B5EF4-FFF2-40B4-BE49-F238E27FC236}">
                  <a16:creationId xmlns:a16="http://schemas.microsoft.com/office/drawing/2014/main" id="{1DC8C622-8E99-33A1-1B57-A48439B6E4B0}"/>
                </a:ext>
              </a:extLst>
            </p:cNvPr>
            <p:cNvSpPr>
              <a:spLocks noChangeArrowheads="1"/>
            </p:cNvSpPr>
            <p:nvPr/>
          </p:nvSpPr>
          <p:spPr bwMode="auto">
            <a:xfrm>
              <a:off x="1961" y="3041"/>
              <a:ext cx="615"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Lento</a:t>
              </a:r>
              <a:endParaRPr lang="es-PR" altLang="en-US"/>
            </a:p>
          </p:txBody>
        </p:sp>
        <p:sp>
          <p:nvSpPr>
            <p:cNvPr id="72762" name="Rectangle 58">
              <a:extLst>
                <a:ext uri="{FF2B5EF4-FFF2-40B4-BE49-F238E27FC236}">
                  <a16:creationId xmlns:a16="http://schemas.microsoft.com/office/drawing/2014/main" id="{3BE1B75D-2DFD-67CE-1C2A-F15E77999991}"/>
                </a:ext>
              </a:extLst>
            </p:cNvPr>
            <p:cNvSpPr>
              <a:spLocks noChangeArrowheads="1"/>
            </p:cNvSpPr>
            <p:nvPr/>
          </p:nvSpPr>
          <p:spPr bwMode="auto">
            <a:xfrm>
              <a:off x="735" y="2613"/>
              <a:ext cx="636"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Malos</a:t>
              </a:r>
              <a:endParaRPr lang="es-PR" altLang="en-US"/>
            </a:p>
          </p:txBody>
        </p:sp>
        <p:sp>
          <p:nvSpPr>
            <p:cNvPr id="72763" name="Rectangle 59">
              <a:extLst>
                <a:ext uri="{FF2B5EF4-FFF2-40B4-BE49-F238E27FC236}">
                  <a16:creationId xmlns:a16="http://schemas.microsoft.com/office/drawing/2014/main" id="{51E26A5F-79A5-66F5-3521-397C4215981B}"/>
                </a:ext>
              </a:extLst>
            </p:cNvPr>
            <p:cNvSpPr>
              <a:spLocks noChangeArrowheads="1"/>
            </p:cNvSpPr>
            <p:nvPr/>
          </p:nvSpPr>
          <p:spPr bwMode="auto">
            <a:xfrm>
              <a:off x="657" y="2829"/>
              <a:ext cx="797"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Hábitos</a:t>
              </a:r>
              <a:endParaRPr lang="es-PR" altLang="en-US"/>
            </a:p>
          </p:txBody>
        </p:sp>
        <p:sp>
          <p:nvSpPr>
            <p:cNvPr id="72764" name="Rectangle 60">
              <a:extLst>
                <a:ext uri="{FF2B5EF4-FFF2-40B4-BE49-F238E27FC236}">
                  <a16:creationId xmlns:a16="http://schemas.microsoft.com/office/drawing/2014/main" id="{A3897B28-0089-EDCB-105E-005A9C4AA6E4}"/>
                </a:ext>
              </a:extLst>
            </p:cNvPr>
            <p:cNvSpPr>
              <a:spLocks noChangeArrowheads="1"/>
            </p:cNvSpPr>
            <p:nvPr/>
          </p:nvSpPr>
          <p:spPr bwMode="auto">
            <a:xfrm>
              <a:off x="2291" y="3464"/>
              <a:ext cx="1202"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Destrucción</a:t>
              </a:r>
              <a:endParaRPr lang="es-PR" altLang="en-US"/>
            </a:p>
          </p:txBody>
        </p:sp>
        <p:sp>
          <p:nvSpPr>
            <p:cNvPr id="72765" name="Rectangle 61">
              <a:extLst>
                <a:ext uri="{FF2B5EF4-FFF2-40B4-BE49-F238E27FC236}">
                  <a16:creationId xmlns:a16="http://schemas.microsoft.com/office/drawing/2014/main" id="{F4D75429-70B7-FA6A-072E-4168FAD5CE5B}"/>
                </a:ext>
              </a:extLst>
            </p:cNvPr>
            <p:cNvSpPr>
              <a:spLocks noChangeArrowheads="1"/>
            </p:cNvSpPr>
            <p:nvPr/>
          </p:nvSpPr>
          <p:spPr bwMode="auto">
            <a:xfrm>
              <a:off x="2717" y="3681"/>
              <a:ext cx="316"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de</a:t>
              </a:r>
              <a:endParaRPr lang="es-PR" altLang="en-US"/>
            </a:p>
          </p:txBody>
        </p:sp>
        <p:sp>
          <p:nvSpPr>
            <p:cNvPr id="72766" name="Rectangle 62">
              <a:extLst>
                <a:ext uri="{FF2B5EF4-FFF2-40B4-BE49-F238E27FC236}">
                  <a16:creationId xmlns:a16="http://schemas.microsoft.com/office/drawing/2014/main" id="{6A7A61A5-DBCD-B4A5-961E-B1578B65A05B}"/>
                </a:ext>
              </a:extLst>
            </p:cNvPr>
            <p:cNvSpPr>
              <a:spLocks noChangeArrowheads="1"/>
            </p:cNvSpPr>
            <p:nvPr/>
          </p:nvSpPr>
          <p:spPr bwMode="auto">
            <a:xfrm>
              <a:off x="2501" y="3898"/>
              <a:ext cx="764"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Tejidos</a:t>
              </a:r>
              <a:endParaRPr lang="es-PR" altLang="en-US"/>
            </a:p>
          </p:txBody>
        </p:sp>
        <p:sp>
          <p:nvSpPr>
            <p:cNvPr id="72767" name="Rectangle 63">
              <a:extLst>
                <a:ext uri="{FF2B5EF4-FFF2-40B4-BE49-F238E27FC236}">
                  <a16:creationId xmlns:a16="http://schemas.microsoft.com/office/drawing/2014/main" id="{D8BAC814-49C5-6534-2FD4-3D0830CA50C6}"/>
                </a:ext>
              </a:extLst>
            </p:cNvPr>
            <p:cNvSpPr>
              <a:spLocks noChangeArrowheads="1"/>
            </p:cNvSpPr>
            <p:nvPr/>
          </p:nvSpPr>
          <p:spPr bwMode="auto">
            <a:xfrm>
              <a:off x="3691" y="3477"/>
              <a:ext cx="1245"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Interferencia</a:t>
              </a:r>
              <a:endParaRPr lang="es-PR" altLang="en-US"/>
            </a:p>
          </p:txBody>
        </p:sp>
        <p:sp>
          <p:nvSpPr>
            <p:cNvPr id="72768" name="Rectangle 64">
              <a:extLst>
                <a:ext uri="{FF2B5EF4-FFF2-40B4-BE49-F238E27FC236}">
                  <a16:creationId xmlns:a16="http://schemas.microsoft.com/office/drawing/2014/main" id="{616F4D1A-75DB-4FB7-3983-64AB80AD0969}"/>
                </a:ext>
              </a:extLst>
            </p:cNvPr>
            <p:cNvSpPr>
              <a:spLocks noChangeArrowheads="1"/>
            </p:cNvSpPr>
            <p:nvPr/>
          </p:nvSpPr>
          <p:spPr bwMode="auto">
            <a:xfrm>
              <a:off x="3886" y="3694"/>
              <a:ext cx="839"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Función</a:t>
              </a:r>
              <a:endParaRPr lang="es-PR" altLang="en-US"/>
            </a:p>
          </p:txBody>
        </p:sp>
        <p:sp>
          <p:nvSpPr>
            <p:cNvPr id="72769" name="Rectangle 65">
              <a:extLst>
                <a:ext uri="{FF2B5EF4-FFF2-40B4-BE49-F238E27FC236}">
                  <a16:creationId xmlns:a16="http://schemas.microsoft.com/office/drawing/2014/main" id="{58FC09D8-2A85-4CFC-654B-03A0ED7648C3}"/>
                </a:ext>
              </a:extLst>
            </p:cNvPr>
            <p:cNvSpPr>
              <a:spLocks noChangeArrowheads="1"/>
            </p:cNvSpPr>
            <p:nvPr/>
          </p:nvSpPr>
          <p:spPr bwMode="auto">
            <a:xfrm>
              <a:off x="3860" y="3911"/>
              <a:ext cx="892"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Corporal</a:t>
              </a:r>
              <a:endParaRPr lang="es-PR" altLang="en-US"/>
            </a:p>
          </p:txBody>
        </p:sp>
        <p:sp>
          <p:nvSpPr>
            <p:cNvPr id="72770" name="Rectangle 66">
              <a:extLst>
                <a:ext uri="{FF2B5EF4-FFF2-40B4-BE49-F238E27FC236}">
                  <a16:creationId xmlns:a16="http://schemas.microsoft.com/office/drawing/2014/main" id="{AB150EF6-6F77-104E-F804-3832EB5DCF1C}"/>
                </a:ext>
              </a:extLst>
            </p:cNvPr>
            <p:cNvSpPr>
              <a:spLocks noChangeArrowheads="1"/>
            </p:cNvSpPr>
            <p:nvPr/>
          </p:nvSpPr>
          <p:spPr bwMode="auto">
            <a:xfrm>
              <a:off x="4315" y="2675"/>
              <a:ext cx="978"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Minimizar</a:t>
              </a:r>
              <a:endParaRPr lang="es-PR" altLang="en-US"/>
            </a:p>
          </p:txBody>
        </p:sp>
        <p:sp>
          <p:nvSpPr>
            <p:cNvPr id="72771" name="Rectangle 67">
              <a:extLst>
                <a:ext uri="{FF2B5EF4-FFF2-40B4-BE49-F238E27FC236}">
                  <a16:creationId xmlns:a16="http://schemas.microsoft.com/office/drawing/2014/main" id="{3A504598-6A2D-51AB-2419-5A984B4AF1FF}"/>
                </a:ext>
              </a:extLst>
            </p:cNvPr>
            <p:cNvSpPr>
              <a:spLocks noChangeArrowheads="1"/>
            </p:cNvSpPr>
            <p:nvPr/>
          </p:nvSpPr>
          <p:spPr bwMode="auto">
            <a:xfrm>
              <a:off x="4406" y="2892"/>
              <a:ext cx="786"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i="1">
                  <a:solidFill>
                    <a:srgbClr val="000000"/>
                  </a:solidFill>
                  <a:latin typeface="Arial" panose="020B0604020202020204" pitchFamily="34" charset="0"/>
                </a:rPr>
                <a:t>Efectos</a:t>
              </a:r>
              <a:endParaRPr lang="es-PR" altLang="en-US"/>
            </a:p>
          </p:txBody>
        </p:sp>
        <p:sp>
          <p:nvSpPr>
            <p:cNvPr id="72772" name="Line 68">
              <a:extLst>
                <a:ext uri="{FF2B5EF4-FFF2-40B4-BE49-F238E27FC236}">
                  <a16:creationId xmlns:a16="http://schemas.microsoft.com/office/drawing/2014/main" id="{2D4F3021-65E2-B499-44F3-165CC43D23B7}"/>
                </a:ext>
              </a:extLst>
            </p:cNvPr>
            <p:cNvSpPr>
              <a:spLocks noChangeShapeType="1"/>
            </p:cNvSpPr>
            <p:nvPr/>
          </p:nvSpPr>
          <p:spPr bwMode="auto">
            <a:xfrm>
              <a:off x="2763" y="1239"/>
              <a:ext cx="1" cy="107"/>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73" name="Freeform 69">
              <a:extLst>
                <a:ext uri="{FF2B5EF4-FFF2-40B4-BE49-F238E27FC236}">
                  <a16:creationId xmlns:a16="http://schemas.microsoft.com/office/drawing/2014/main" id="{A557F129-D3D2-C397-13EA-CBD525F3AB04}"/>
                </a:ext>
              </a:extLst>
            </p:cNvPr>
            <p:cNvSpPr>
              <a:spLocks/>
            </p:cNvSpPr>
            <p:nvPr/>
          </p:nvSpPr>
          <p:spPr bwMode="auto">
            <a:xfrm>
              <a:off x="2657" y="1276"/>
              <a:ext cx="211" cy="210"/>
            </a:xfrm>
            <a:custGeom>
              <a:avLst/>
              <a:gdLst>
                <a:gd name="T0" fmla="*/ 631 w 631"/>
                <a:gd name="T1" fmla="*/ 0 h 631"/>
                <a:gd name="T2" fmla="*/ 316 w 631"/>
                <a:gd name="T3" fmla="*/ 631 h 631"/>
                <a:gd name="T4" fmla="*/ 0 w 631"/>
                <a:gd name="T5" fmla="*/ 0 h 631"/>
                <a:gd name="T6" fmla="*/ 316 w 631"/>
                <a:gd name="T7" fmla="*/ 211 h 631"/>
                <a:gd name="T8" fmla="*/ 631 w 631"/>
                <a:gd name="T9" fmla="*/ 0 h 631"/>
              </a:gdLst>
              <a:ahLst/>
              <a:cxnLst>
                <a:cxn ang="0">
                  <a:pos x="T0" y="T1"/>
                </a:cxn>
                <a:cxn ang="0">
                  <a:pos x="T2" y="T3"/>
                </a:cxn>
                <a:cxn ang="0">
                  <a:pos x="T4" y="T5"/>
                </a:cxn>
                <a:cxn ang="0">
                  <a:pos x="T6" y="T7"/>
                </a:cxn>
                <a:cxn ang="0">
                  <a:pos x="T8" y="T9"/>
                </a:cxn>
              </a:cxnLst>
              <a:rect l="0" t="0" r="r" b="b"/>
              <a:pathLst>
                <a:path w="631" h="631">
                  <a:moveTo>
                    <a:pt x="631" y="0"/>
                  </a:moveTo>
                  <a:lnTo>
                    <a:pt x="316" y="631"/>
                  </a:lnTo>
                  <a:lnTo>
                    <a:pt x="0" y="0"/>
                  </a:lnTo>
                  <a:lnTo>
                    <a:pt x="316" y="211"/>
                  </a:lnTo>
                  <a:lnTo>
                    <a:pt x="6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74" name="Line 70">
              <a:extLst>
                <a:ext uri="{FF2B5EF4-FFF2-40B4-BE49-F238E27FC236}">
                  <a16:creationId xmlns:a16="http://schemas.microsoft.com/office/drawing/2014/main" id="{98C7CA59-747A-805B-CD74-21B62D4DCD66}"/>
                </a:ext>
              </a:extLst>
            </p:cNvPr>
            <p:cNvSpPr>
              <a:spLocks noChangeShapeType="1"/>
            </p:cNvSpPr>
            <p:nvPr/>
          </p:nvSpPr>
          <p:spPr bwMode="auto">
            <a:xfrm flipH="1">
              <a:off x="990" y="1574"/>
              <a:ext cx="1050" cy="1"/>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75" name="Line 71">
              <a:extLst>
                <a:ext uri="{FF2B5EF4-FFF2-40B4-BE49-F238E27FC236}">
                  <a16:creationId xmlns:a16="http://schemas.microsoft.com/office/drawing/2014/main" id="{6ED6BAC0-FBD4-6A24-F814-556FD4CA53DD}"/>
                </a:ext>
              </a:extLst>
            </p:cNvPr>
            <p:cNvSpPr>
              <a:spLocks noChangeShapeType="1"/>
            </p:cNvSpPr>
            <p:nvPr/>
          </p:nvSpPr>
          <p:spPr bwMode="auto">
            <a:xfrm>
              <a:off x="946" y="1574"/>
              <a:ext cx="1" cy="106"/>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76" name="Freeform 72">
              <a:extLst>
                <a:ext uri="{FF2B5EF4-FFF2-40B4-BE49-F238E27FC236}">
                  <a16:creationId xmlns:a16="http://schemas.microsoft.com/office/drawing/2014/main" id="{F62D353E-259C-1714-5B41-7BCA20C26651}"/>
                </a:ext>
              </a:extLst>
            </p:cNvPr>
            <p:cNvSpPr>
              <a:spLocks/>
            </p:cNvSpPr>
            <p:nvPr/>
          </p:nvSpPr>
          <p:spPr bwMode="auto">
            <a:xfrm>
              <a:off x="841" y="1610"/>
              <a:ext cx="210" cy="211"/>
            </a:xfrm>
            <a:custGeom>
              <a:avLst/>
              <a:gdLst>
                <a:gd name="T0" fmla="*/ 631 w 631"/>
                <a:gd name="T1" fmla="*/ 0 h 631"/>
                <a:gd name="T2" fmla="*/ 316 w 631"/>
                <a:gd name="T3" fmla="*/ 631 h 631"/>
                <a:gd name="T4" fmla="*/ 0 w 631"/>
                <a:gd name="T5" fmla="*/ 0 h 631"/>
                <a:gd name="T6" fmla="*/ 316 w 631"/>
                <a:gd name="T7" fmla="*/ 210 h 631"/>
                <a:gd name="T8" fmla="*/ 631 w 631"/>
                <a:gd name="T9" fmla="*/ 0 h 631"/>
              </a:gdLst>
              <a:ahLst/>
              <a:cxnLst>
                <a:cxn ang="0">
                  <a:pos x="T0" y="T1"/>
                </a:cxn>
                <a:cxn ang="0">
                  <a:pos x="T2" y="T3"/>
                </a:cxn>
                <a:cxn ang="0">
                  <a:pos x="T4" y="T5"/>
                </a:cxn>
                <a:cxn ang="0">
                  <a:pos x="T6" y="T7"/>
                </a:cxn>
                <a:cxn ang="0">
                  <a:pos x="T8" y="T9"/>
                </a:cxn>
              </a:cxnLst>
              <a:rect l="0" t="0" r="r" b="b"/>
              <a:pathLst>
                <a:path w="631" h="631">
                  <a:moveTo>
                    <a:pt x="631" y="0"/>
                  </a:moveTo>
                  <a:lnTo>
                    <a:pt x="316" y="631"/>
                  </a:lnTo>
                  <a:lnTo>
                    <a:pt x="0" y="0"/>
                  </a:lnTo>
                  <a:lnTo>
                    <a:pt x="316" y="210"/>
                  </a:lnTo>
                  <a:lnTo>
                    <a:pt x="6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77" name="Line 73">
              <a:extLst>
                <a:ext uri="{FF2B5EF4-FFF2-40B4-BE49-F238E27FC236}">
                  <a16:creationId xmlns:a16="http://schemas.microsoft.com/office/drawing/2014/main" id="{7F13F28D-89E1-F803-8B22-6F5F954FC14F}"/>
                </a:ext>
              </a:extLst>
            </p:cNvPr>
            <p:cNvSpPr>
              <a:spLocks noChangeShapeType="1"/>
            </p:cNvSpPr>
            <p:nvPr/>
          </p:nvSpPr>
          <p:spPr bwMode="auto">
            <a:xfrm>
              <a:off x="3652" y="1586"/>
              <a:ext cx="989" cy="1"/>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78" name="Line 74">
              <a:extLst>
                <a:ext uri="{FF2B5EF4-FFF2-40B4-BE49-F238E27FC236}">
                  <a16:creationId xmlns:a16="http://schemas.microsoft.com/office/drawing/2014/main" id="{0821904D-D412-CE22-FF33-03131DDA2CC5}"/>
                </a:ext>
              </a:extLst>
            </p:cNvPr>
            <p:cNvSpPr>
              <a:spLocks noChangeShapeType="1"/>
            </p:cNvSpPr>
            <p:nvPr/>
          </p:nvSpPr>
          <p:spPr bwMode="auto">
            <a:xfrm>
              <a:off x="4641" y="1610"/>
              <a:ext cx="1" cy="107"/>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79" name="Freeform 75">
              <a:extLst>
                <a:ext uri="{FF2B5EF4-FFF2-40B4-BE49-F238E27FC236}">
                  <a16:creationId xmlns:a16="http://schemas.microsoft.com/office/drawing/2014/main" id="{9773B66D-36CC-F20A-D7B4-F9CC43812BA3}"/>
                </a:ext>
              </a:extLst>
            </p:cNvPr>
            <p:cNvSpPr>
              <a:spLocks/>
            </p:cNvSpPr>
            <p:nvPr/>
          </p:nvSpPr>
          <p:spPr bwMode="auto">
            <a:xfrm>
              <a:off x="4536" y="1647"/>
              <a:ext cx="210" cy="210"/>
            </a:xfrm>
            <a:custGeom>
              <a:avLst/>
              <a:gdLst>
                <a:gd name="T0" fmla="*/ 631 w 631"/>
                <a:gd name="T1" fmla="*/ 0 h 631"/>
                <a:gd name="T2" fmla="*/ 315 w 631"/>
                <a:gd name="T3" fmla="*/ 631 h 631"/>
                <a:gd name="T4" fmla="*/ 0 w 631"/>
                <a:gd name="T5" fmla="*/ 0 h 631"/>
                <a:gd name="T6" fmla="*/ 315 w 631"/>
                <a:gd name="T7" fmla="*/ 210 h 631"/>
                <a:gd name="T8" fmla="*/ 631 w 631"/>
                <a:gd name="T9" fmla="*/ 0 h 631"/>
              </a:gdLst>
              <a:ahLst/>
              <a:cxnLst>
                <a:cxn ang="0">
                  <a:pos x="T0" y="T1"/>
                </a:cxn>
                <a:cxn ang="0">
                  <a:pos x="T2" y="T3"/>
                </a:cxn>
                <a:cxn ang="0">
                  <a:pos x="T4" y="T5"/>
                </a:cxn>
                <a:cxn ang="0">
                  <a:pos x="T6" y="T7"/>
                </a:cxn>
                <a:cxn ang="0">
                  <a:pos x="T8" y="T9"/>
                </a:cxn>
              </a:cxnLst>
              <a:rect l="0" t="0" r="r" b="b"/>
              <a:pathLst>
                <a:path w="631" h="631">
                  <a:moveTo>
                    <a:pt x="631" y="0"/>
                  </a:moveTo>
                  <a:lnTo>
                    <a:pt x="315" y="631"/>
                  </a:lnTo>
                  <a:lnTo>
                    <a:pt x="0" y="0"/>
                  </a:lnTo>
                  <a:lnTo>
                    <a:pt x="315" y="210"/>
                  </a:lnTo>
                  <a:lnTo>
                    <a:pt x="6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80" name="Line 76">
              <a:extLst>
                <a:ext uri="{FF2B5EF4-FFF2-40B4-BE49-F238E27FC236}">
                  <a16:creationId xmlns:a16="http://schemas.microsoft.com/office/drawing/2014/main" id="{A9755156-1961-6314-EAB0-513B0AFC04C5}"/>
                </a:ext>
              </a:extLst>
            </p:cNvPr>
            <p:cNvSpPr>
              <a:spLocks noChangeShapeType="1"/>
            </p:cNvSpPr>
            <p:nvPr/>
          </p:nvSpPr>
          <p:spPr bwMode="auto">
            <a:xfrm>
              <a:off x="2305" y="1691"/>
              <a:ext cx="1" cy="477"/>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81" name="Freeform 77">
              <a:extLst>
                <a:ext uri="{FF2B5EF4-FFF2-40B4-BE49-F238E27FC236}">
                  <a16:creationId xmlns:a16="http://schemas.microsoft.com/office/drawing/2014/main" id="{7C6040A2-3783-573F-2AA4-E8771363F81B}"/>
                </a:ext>
              </a:extLst>
            </p:cNvPr>
            <p:cNvSpPr>
              <a:spLocks/>
            </p:cNvSpPr>
            <p:nvPr/>
          </p:nvSpPr>
          <p:spPr bwMode="auto">
            <a:xfrm>
              <a:off x="2200" y="2098"/>
              <a:ext cx="211" cy="211"/>
            </a:xfrm>
            <a:custGeom>
              <a:avLst/>
              <a:gdLst>
                <a:gd name="T0" fmla="*/ 631 w 631"/>
                <a:gd name="T1" fmla="*/ 0 h 632"/>
                <a:gd name="T2" fmla="*/ 315 w 631"/>
                <a:gd name="T3" fmla="*/ 632 h 632"/>
                <a:gd name="T4" fmla="*/ 0 w 631"/>
                <a:gd name="T5" fmla="*/ 0 h 632"/>
                <a:gd name="T6" fmla="*/ 315 w 631"/>
                <a:gd name="T7" fmla="*/ 211 h 632"/>
                <a:gd name="T8" fmla="*/ 631 w 631"/>
                <a:gd name="T9" fmla="*/ 0 h 632"/>
              </a:gdLst>
              <a:ahLst/>
              <a:cxnLst>
                <a:cxn ang="0">
                  <a:pos x="T0" y="T1"/>
                </a:cxn>
                <a:cxn ang="0">
                  <a:pos x="T2" y="T3"/>
                </a:cxn>
                <a:cxn ang="0">
                  <a:pos x="T4" y="T5"/>
                </a:cxn>
                <a:cxn ang="0">
                  <a:pos x="T6" y="T7"/>
                </a:cxn>
                <a:cxn ang="0">
                  <a:pos x="T8" y="T9"/>
                </a:cxn>
              </a:cxnLst>
              <a:rect l="0" t="0" r="r" b="b"/>
              <a:pathLst>
                <a:path w="631" h="632">
                  <a:moveTo>
                    <a:pt x="631" y="0"/>
                  </a:moveTo>
                  <a:lnTo>
                    <a:pt x="315" y="632"/>
                  </a:lnTo>
                  <a:lnTo>
                    <a:pt x="0" y="0"/>
                  </a:lnTo>
                  <a:lnTo>
                    <a:pt x="315" y="211"/>
                  </a:lnTo>
                  <a:lnTo>
                    <a:pt x="6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82" name="Line 78">
              <a:extLst>
                <a:ext uri="{FF2B5EF4-FFF2-40B4-BE49-F238E27FC236}">
                  <a16:creationId xmlns:a16="http://schemas.microsoft.com/office/drawing/2014/main" id="{5E2DCA58-0DB1-D71E-4D17-E5A5FDEB7536}"/>
                </a:ext>
              </a:extLst>
            </p:cNvPr>
            <p:cNvSpPr>
              <a:spLocks noChangeShapeType="1"/>
            </p:cNvSpPr>
            <p:nvPr/>
          </p:nvSpPr>
          <p:spPr bwMode="auto">
            <a:xfrm>
              <a:off x="3343" y="1685"/>
              <a:ext cx="1" cy="477"/>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83" name="Freeform 79">
              <a:extLst>
                <a:ext uri="{FF2B5EF4-FFF2-40B4-BE49-F238E27FC236}">
                  <a16:creationId xmlns:a16="http://schemas.microsoft.com/office/drawing/2014/main" id="{EF1D8F72-F572-43A1-5D3D-57852EC76B25}"/>
                </a:ext>
              </a:extLst>
            </p:cNvPr>
            <p:cNvSpPr>
              <a:spLocks/>
            </p:cNvSpPr>
            <p:nvPr/>
          </p:nvSpPr>
          <p:spPr bwMode="auto">
            <a:xfrm>
              <a:off x="3238" y="2092"/>
              <a:ext cx="211" cy="210"/>
            </a:xfrm>
            <a:custGeom>
              <a:avLst/>
              <a:gdLst>
                <a:gd name="T0" fmla="*/ 631 w 631"/>
                <a:gd name="T1" fmla="*/ 0 h 631"/>
                <a:gd name="T2" fmla="*/ 315 w 631"/>
                <a:gd name="T3" fmla="*/ 631 h 631"/>
                <a:gd name="T4" fmla="*/ 0 w 631"/>
                <a:gd name="T5" fmla="*/ 0 h 631"/>
                <a:gd name="T6" fmla="*/ 315 w 631"/>
                <a:gd name="T7" fmla="*/ 211 h 631"/>
                <a:gd name="T8" fmla="*/ 631 w 631"/>
                <a:gd name="T9" fmla="*/ 0 h 631"/>
              </a:gdLst>
              <a:ahLst/>
              <a:cxnLst>
                <a:cxn ang="0">
                  <a:pos x="T0" y="T1"/>
                </a:cxn>
                <a:cxn ang="0">
                  <a:pos x="T2" y="T3"/>
                </a:cxn>
                <a:cxn ang="0">
                  <a:pos x="T4" y="T5"/>
                </a:cxn>
                <a:cxn ang="0">
                  <a:pos x="T6" y="T7"/>
                </a:cxn>
                <a:cxn ang="0">
                  <a:pos x="T8" y="T9"/>
                </a:cxn>
              </a:cxnLst>
              <a:rect l="0" t="0" r="r" b="b"/>
              <a:pathLst>
                <a:path w="631" h="631">
                  <a:moveTo>
                    <a:pt x="631" y="0"/>
                  </a:moveTo>
                  <a:lnTo>
                    <a:pt x="315" y="631"/>
                  </a:lnTo>
                  <a:lnTo>
                    <a:pt x="0" y="0"/>
                  </a:lnTo>
                  <a:lnTo>
                    <a:pt x="315" y="211"/>
                  </a:lnTo>
                  <a:lnTo>
                    <a:pt x="6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84" name="Line 80">
              <a:extLst>
                <a:ext uri="{FF2B5EF4-FFF2-40B4-BE49-F238E27FC236}">
                  <a16:creationId xmlns:a16="http://schemas.microsoft.com/office/drawing/2014/main" id="{9281ABEF-CBD2-7F13-835B-986A767F05F4}"/>
                </a:ext>
              </a:extLst>
            </p:cNvPr>
            <p:cNvSpPr>
              <a:spLocks noChangeShapeType="1"/>
            </p:cNvSpPr>
            <p:nvPr/>
          </p:nvSpPr>
          <p:spPr bwMode="auto">
            <a:xfrm>
              <a:off x="959" y="2340"/>
              <a:ext cx="1" cy="144"/>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85" name="Freeform 81">
              <a:extLst>
                <a:ext uri="{FF2B5EF4-FFF2-40B4-BE49-F238E27FC236}">
                  <a16:creationId xmlns:a16="http://schemas.microsoft.com/office/drawing/2014/main" id="{E3118428-D7CA-1B75-F69D-1BE1C7EED9FE}"/>
                </a:ext>
              </a:extLst>
            </p:cNvPr>
            <p:cNvSpPr>
              <a:spLocks/>
            </p:cNvSpPr>
            <p:nvPr/>
          </p:nvSpPr>
          <p:spPr bwMode="auto">
            <a:xfrm>
              <a:off x="854" y="2414"/>
              <a:ext cx="210" cy="210"/>
            </a:xfrm>
            <a:custGeom>
              <a:avLst/>
              <a:gdLst>
                <a:gd name="T0" fmla="*/ 631 w 631"/>
                <a:gd name="T1" fmla="*/ 0 h 631"/>
                <a:gd name="T2" fmla="*/ 315 w 631"/>
                <a:gd name="T3" fmla="*/ 631 h 631"/>
                <a:gd name="T4" fmla="*/ 0 w 631"/>
                <a:gd name="T5" fmla="*/ 0 h 631"/>
                <a:gd name="T6" fmla="*/ 315 w 631"/>
                <a:gd name="T7" fmla="*/ 211 h 631"/>
                <a:gd name="T8" fmla="*/ 631 w 631"/>
                <a:gd name="T9" fmla="*/ 0 h 631"/>
              </a:gdLst>
              <a:ahLst/>
              <a:cxnLst>
                <a:cxn ang="0">
                  <a:pos x="T0" y="T1"/>
                </a:cxn>
                <a:cxn ang="0">
                  <a:pos x="T2" y="T3"/>
                </a:cxn>
                <a:cxn ang="0">
                  <a:pos x="T4" y="T5"/>
                </a:cxn>
                <a:cxn ang="0">
                  <a:pos x="T6" y="T7"/>
                </a:cxn>
                <a:cxn ang="0">
                  <a:pos x="T8" y="T9"/>
                </a:cxn>
              </a:cxnLst>
              <a:rect l="0" t="0" r="r" b="b"/>
              <a:pathLst>
                <a:path w="631" h="631">
                  <a:moveTo>
                    <a:pt x="631" y="0"/>
                  </a:moveTo>
                  <a:lnTo>
                    <a:pt x="315" y="631"/>
                  </a:lnTo>
                  <a:lnTo>
                    <a:pt x="0" y="0"/>
                  </a:lnTo>
                  <a:lnTo>
                    <a:pt x="315" y="211"/>
                  </a:lnTo>
                  <a:lnTo>
                    <a:pt x="6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86" name="Line 82">
              <a:extLst>
                <a:ext uri="{FF2B5EF4-FFF2-40B4-BE49-F238E27FC236}">
                  <a16:creationId xmlns:a16="http://schemas.microsoft.com/office/drawing/2014/main" id="{7695E586-73FC-B5D7-560B-93A3BBF36A89}"/>
                </a:ext>
              </a:extLst>
            </p:cNvPr>
            <p:cNvSpPr>
              <a:spLocks noChangeShapeType="1"/>
            </p:cNvSpPr>
            <p:nvPr/>
          </p:nvSpPr>
          <p:spPr bwMode="auto">
            <a:xfrm>
              <a:off x="4703" y="2401"/>
              <a:ext cx="1" cy="144"/>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87" name="Freeform 83">
              <a:extLst>
                <a:ext uri="{FF2B5EF4-FFF2-40B4-BE49-F238E27FC236}">
                  <a16:creationId xmlns:a16="http://schemas.microsoft.com/office/drawing/2014/main" id="{B552B91E-F16C-06E5-05BA-56B170EC57FD}"/>
                </a:ext>
              </a:extLst>
            </p:cNvPr>
            <p:cNvSpPr>
              <a:spLocks/>
            </p:cNvSpPr>
            <p:nvPr/>
          </p:nvSpPr>
          <p:spPr bwMode="auto">
            <a:xfrm>
              <a:off x="4598" y="2475"/>
              <a:ext cx="211" cy="210"/>
            </a:xfrm>
            <a:custGeom>
              <a:avLst/>
              <a:gdLst>
                <a:gd name="T0" fmla="*/ 632 w 632"/>
                <a:gd name="T1" fmla="*/ 0 h 631"/>
                <a:gd name="T2" fmla="*/ 316 w 632"/>
                <a:gd name="T3" fmla="*/ 631 h 631"/>
                <a:gd name="T4" fmla="*/ 0 w 632"/>
                <a:gd name="T5" fmla="*/ 0 h 631"/>
                <a:gd name="T6" fmla="*/ 316 w 632"/>
                <a:gd name="T7" fmla="*/ 211 h 631"/>
                <a:gd name="T8" fmla="*/ 632 w 632"/>
                <a:gd name="T9" fmla="*/ 0 h 631"/>
              </a:gdLst>
              <a:ahLst/>
              <a:cxnLst>
                <a:cxn ang="0">
                  <a:pos x="T0" y="T1"/>
                </a:cxn>
                <a:cxn ang="0">
                  <a:pos x="T2" y="T3"/>
                </a:cxn>
                <a:cxn ang="0">
                  <a:pos x="T4" y="T5"/>
                </a:cxn>
                <a:cxn ang="0">
                  <a:pos x="T6" y="T7"/>
                </a:cxn>
                <a:cxn ang="0">
                  <a:pos x="T8" y="T9"/>
                </a:cxn>
              </a:cxnLst>
              <a:rect l="0" t="0" r="r" b="b"/>
              <a:pathLst>
                <a:path w="632" h="631">
                  <a:moveTo>
                    <a:pt x="632" y="0"/>
                  </a:moveTo>
                  <a:lnTo>
                    <a:pt x="316" y="631"/>
                  </a:lnTo>
                  <a:lnTo>
                    <a:pt x="0" y="0"/>
                  </a:lnTo>
                  <a:lnTo>
                    <a:pt x="316" y="211"/>
                  </a:lnTo>
                  <a:lnTo>
                    <a:pt x="6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88" name="Line 84">
              <a:extLst>
                <a:ext uri="{FF2B5EF4-FFF2-40B4-BE49-F238E27FC236}">
                  <a16:creationId xmlns:a16="http://schemas.microsoft.com/office/drawing/2014/main" id="{8DF11E7E-66AC-D33D-30C5-C8B9E8B187C6}"/>
                </a:ext>
              </a:extLst>
            </p:cNvPr>
            <p:cNvSpPr>
              <a:spLocks noChangeShapeType="1"/>
            </p:cNvSpPr>
            <p:nvPr/>
          </p:nvSpPr>
          <p:spPr bwMode="auto">
            <a:xfrm>
              <a:off x="2207" y="2802"/>
              <a:ext cx="1" cy="145"/>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89" name="Freeform 85">
              <a:extLst>
                <a:ext uri="{FF2B5EF4-FFF2-40B4-BE49-F238E27FC236}">
                  <a16:creationId xmlns:a16="http://schemas.microsoft.com/office/drawing/2014/main" id="{AA285261-EBE2-F02C-D470-74020532276D}"/>
                </a:ext>
              </a:extLst>
            </p:cNvPr>
            <p:cNvSpPr>
              <a:spLocks/>
            </p:cNvSpPr>
            <p:nvPr/>
          </p:nvSpPr>
          <p:spPr bwMode="auto">
            <a:xfrm>
              <a:off x="2102" y="2876"/>
              <a:ext cx="210" cy="211"/>
            </a:xfrm>
            <a:custGeom>
              <a:avLst/>
              <a:gdLst>
                <a:gd name="T0" fmla="*/ 631 w 631"/>
                <a:gd name="T1" fmla="*/ 0 h 631"/>
                <a:gd name="T2" fmla="*/ 316 w 631"/>
                <a:gd name="T3" fmla="*/ 631 h 631"/>
                <a:gd name="T4" fmla="*/ 0 w 631"/>
                <a:gd name="T5" fmla="*/ 0 h 631"/>
                <a:gd name="T6" fmla="*/ 316 w 631"/>
                <a:gd name="T7" fmla="*/ 211 h 631"/>
                <a:gd name="T8" fmla="*/ 631 w 631"/>
                <a:gd name="T9" fmla="*/ 0 h 631"/>
              </a:gdLst>
              <a:ahLst/>
              <a:cxnLst>
                <a:cxn ang="0">
                  <a:pos x="T0" y="T1"/>
                </a:cxn>
                <a:cxn ang="0">
                  <a:pos x="T2" y="T3"/>
                </a:cxn>
                <a:cxn ang="0">
                  <a:pos x="T4" y="T5"/>
                </a:cxn>
                <a:cxn ang="0">
                  <a:pos x="T6" y="T7"/>
                </a:cxn>
                <a:cxn ang="0">
                  <a:pos x="T8" y="T9"/>
                </a:cxn>
              </a:cxnLst>
              <a:rect l="0" t="0" r="r" b="b"/>
              <a:pathLst>
                <a:path w="631" h="631">
                  <a:moveTo>
                    <a:pt x="631" y="0"/>
                  </a:moveTo>
                  <a:lnTo>
                    <a:pt x="316" y="631"/>
                  </a:lnTo>
                  <a:lnTo>
                    <a:pt x="0" y="0"/>
                  </a:lnTo>
                  <a:lnTo>
                    <a:pt x="316" y="211"/>
                  </a:lnTo>
                  <a:lnTo>
                    <a:pt x="6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90" name="Line 86">
              <a:extLst>
                <a:ext uri="{FF2B5EF4-FFF2-40B4-BE49-F238E27FC236}">
                  <a16:creationId xmlns:a16="http://schemas.microsoft.com/office/drawing/2014/main" id="{3C76045B-4BB0-F1E8-3CCA-5CCB7FD4BD4E}"/>
                </a:ext>
              </a:extLst>
            </p:cNvPr>
            <p:cNvSpPr>
              <a:spLocks noChangeShapeType="1"/>
            </p:cNvSpPr>
            <p:nvPr/>
          </p:nvSpPr>
          <p:spPr bwMode="auto">
            <a:xfrm flipH="1">
              <a:off x="2880" y="2809"/>
              <a:ext cx="365" cy="528"/>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91" name="Freeform 87">
              <a:extLst>
                <a:ext uri="{FF2B5EF4-FFF2-40B4-BE49-F238E27FC236}">
                  <a16:creationId xmlns:a16="http://schemas.microsoft.com/office/drawing/2014/main" id="{F9FB3ED1-DF07-A676-E61C-B613E56B62F9}"/>
                </a:ext>
              </a:extLst>
            </p:cNvPr>
            <p:cNvSpPr>
              <a:spLocks/>
            </p:cNvSpPr>
            <p:nvPr/>
          </p:nvSpPr>
          <p:spPr bwMode="auto">
            <a:xfrm>
              <a:off x="2800" y="3219"/>
              <a:ext cx="206" cy="233"/>
            </a:xfrm>
            <a:custGeom>
              <a:avLst/>
              <a:gdLst>
                <a:gd name="T0" fmla="*/ 618 w 618"/>
                <a:gd name="T1" fmla="*/ 359 h 699"/>
                <a:gd name="T2" fmla="*/ 0 w 618"/>
                <a:gd name="T3" fmla="*/ 699 h 699"/>
                <a:gd name="T4" fmla="*/ 99 w 618"/>
                <a:gd name="T5" fmla="*/ 0 h 699"/>
                <a:gd name="T6" fmla="*/ 239 w 618"/>
                <a:gd name="T7" fmla="*/ 353 h 699"/>
                <a:gd name="T8" fmla="*/ 618 w 618"/>
                <a:gd name="T9" fmla="*/ 359 h 699"/>
              </a:gdLst>
              <a:ahLst/>
              <a:cxnLst>
                <a:cxn ang="0">
                  <a:pos x="T0" y="T1"/>
                </a:cxn>
                <a:cxn ang="0">
                  <a:pos x="T2" y="T3"/>
                </a:cxn>
                <a:cxn ang="0">
                  <a:pos x="T4" y="T5"/>
                </a:cxn>
                <a:cxn ang="0">
                  <a:pos x="T6" y="T7"/>
                </a:cxn>
                <a:cxn ang="0">
                  <a:pos x="T8" y="T9"/>
                </a:cxn>
              </a:cxnLst>
              <a:rect l="0" t="0" r="r" b="b"/>
              <a:pathLst>
                <a:path w="618" h="699">
                  <a:moveTo>
                    <a:pt x="618" y="359"/>
                  </a:moveTo>
                  <a:lnTo>
                    <a:pt x="0" y="699"/>
                  </a:lnTo>
                  <a:lnTo>
                    <a:pt x="99" y="0"/>
                  </a:lnTo>
                  <a:lnTo>
                    <a:pt x="239" y="353"/>
                  </a:lnTo>
                  <a:lnTo>
                    <a:pt x="618" y="3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92" name="Line 88">
              <a:extLst>
                <a:ext uri="{FF2B5EF4-FFF2-40B4-BE49-F238E27FC236}">
                  <a16:creationId xmlns:a16="http://schemas.microsoft.com/office/drawing/2014/main" id="{BB75E347-C82C-CD5C-F529-DF569C182513}"/>
                </a:ext>
              </a:extLst>
            </p:cNvPr>
            <p:cNvSpPr>
              <a:spLocks noChangeShapeType="1"/>
            </p:cNvSpPr>
            <p:nvPr/>
          </p:nvSpPr>
          <p:spPr bwMode="auto">
            <a:xfrm>
              <a:off x="3554" y="2822"/>
              <a:ext cx="635" cy="551"/>
            </a:xfrm>
            <a:prstGeom prst="line">
              <a:avLst/>
            </a:prstGeom>
            <a:noFill/>
            <a:ln w="8413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793" name="Freeform 89">
              <a:extLst>
                <a:ext uri="{FF2B5EF4-FFF2-40B4-BE49-F238E27FC236}">
                  <a16:creationId xmlns:a16="http://schemas.microsoft.com/office/drawing/2014/main" id="{E93D576E-401B-98B8-2F6D-465A5E4674F8}"/>
                </a:ext>
              </a:extLst>
            </p:cNvPr>
            <p:cNvSpPr>
              <a:spLocks/>
            </p:cNvSpPr>
            <p:nvPr/>
          </p:nvSpPr>
          <p:spPr bwMode="auto">
            <a:xfrm>
              <a:off x="4067" y="3247"/>
              <a:ext cx="228" cy="217"/>
            </a:xfrm>
            <a:custGeom>
              <a:avLst/>
              <a:gdLst>
                <a:gd name="T0" fmla="*/ 414 w 684"/>
                <a:gd name="T1" fmla="*/ 0 h 652"/>
                <a:gd name="T2" fmla="*/ 684 w 684"/>
                <a:gd name="T3" fmla="*/ 652 h 652"/>
                <a:gd name="T4" fmla="*/ 0 w 684"/>
                <a:gd name="T5" fmla="*/ 476 h 652"/>
                <a:gd name="T6" fmla="*/ 366 w 684"/>
                <a:gd name="T7" fmla="*/ 377 h 652"/>
                <a:gd name="T8" fmla="*/ 414 w 684"/>
                <a:gd name="T9" fmla="*/ 0 h 652"/>
              </a:gdLst>
              <a:ahLst/>
              <a:cxnLst>
                <a:cxn ang="0">
                  <a:pos x="T0" y="T1"/>
                </a:cxn>
                <a:cxn ang="0">
                  <a:pos x="T2" y="T3"/>
                </a:cxn>
                <a:cxn ang="0">
                  <a:pos x="T4" y="T5"/>
                </a:cxn>
                <a:cxn ang="0">
                  <a:pos x="T6" y="T7"/>
                </a:cxn>
                <a:cxn ang="0">
                  <a:pos x="T8" y="T9"/>
                </a:cxn>
              </a:cxnLst>
              <a:rect l="0" t="0" r="r" b="b"/>
              <a:pathLst>
                <a:path w="684" h="652">
                  <a:moveTo>
                    <a:pt x="414" y="0"/>
                  </a:moveTo>
                  <a:lnTo>
                    <a:pt x="684" y="652"/>
                  </a:lnTo>
                  <a:lnTo>
                    <a:pt x="0" y="476"/>
                  </a:lnTo>
                  <a:lnTo>
                    <a:pt x="366" y="377"/>
                  </a:lnTo>
                  <a:lnTo>
                    <a:pt x="4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794" name="Rectangle 90">
              <a:extLst>
                <a:ext uri="{FF2B5EF4-FFF2-40B4-BE49-F238E27FC236}">
                  <a16:creationId xmlns:a16="http://schemas.microsoft.com/office/drawing/2014/main" id="{2B554BAC-50D6-FFD3-F1C6-880FCE4C1E2E}"/>
                </a:ext>
              </a:extLst>
            </p:cNvPr>
            <p:cNvSpPr>
              <a:spLocks noChangeArrowheads="1"/>
            </p:cNvSpPr>
            <p:nvPr/>
          </p:nvSpPr>
          <p:spPr bwMode="auto">
            <a:xfrm rot="3600000">
              <a:off x="4356" y="966"/>
              <a:ext cx="138"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300" b="1">
                  <a:solidFill>
                    <a:srgbClr val="000000"/>
                  </a:solidFill>
                  <a:latin typeface="Arial" panose="020B0604020202020204" pitchFamily="34" charset="0"/>
                </a:rPr>
                <a:t>'</a:t>
              </a:r>
              <a:endParaRPr lang="es-PR" altLang="en-US"/>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784" name="Group 16">
            <a:extLst>
              <a:ext uri="{FF2B5EF4-FFF2-40B4-BE49-F238E27FC236}">
                <a16:creationId xmlns:a16="http://schemas.microsoft.com/office/drawing/2014/main" id="{4E43C2FF-8158-DF69-5811-68098E9CAA74}"/>
              </a:ext>
            </a:extLst>
          </p:cNvPr>
          <p:cNvGrpSpPr>
            <a:grpSpLocks/>
          </p:cNvGrpSpPr>
          <p:nvPr/>
        </p:nvGrpSpPr>
        <p:grpSpPr bwMode="auto">
          <a:xfrm>
            <a:off x="914400" y="1600200"/>
            <a:ext cx="7467600" cy="5029200"/>
            <a:chOff x="2600" y="1173"/>
            <a:chExt cx="2986" cy="2159"/>
          </a:xfrm>
        </p:grpSpPr>
        <p:sp>
          <p:nvSpPr>
            <p:cNvPr id="160785" name="Rectangle 17">
              <a:extLst>
                <a:ext uri="{FF2B5EF4-FFF2-40B4-BE49-F238E27FC236}">
                  <a16:creationId xmlns:a16="http://schemas.microsoft.com/office/drawing/2014/main" id="{572E0087-2F3C-11F2-8A01-4C0080199E19}"/>
                </a:ext>
              </a:extLst>
            </p:cNvPr>
            <p:cNvSpPr>
              <a:spLocks noChangeArrowheads="1"/>
            </p:cNvSpPr>
            <p:nvPr/>
          </p:nvSpPr>
          <p:spPr bwMode="auto">
            <a:xfrm>
              <a:off x="2656" y="1229"/>
              <a:ext cx="2874" cy="2048"/>
            </a:xfrm>
            <a:prstGeom prst="rect">
              <a:avLst/>
            </a:prstGeom>
            <a:solidFill>
              <a:srgbClr val="808000"/>
            </a:solidFill>
            <a:ln w="0">
              <a:solidFill>
                <a:srgbClr val="000000"/>
              </a:solidFill>
              <a:miter lim="800000"/>
              <a:headEnd/>
              <a:tailEnd/>
            </a:ln>
          </p:spPr>
          <p:txBody>
            <a:bodyPr/>
            <a:lstStyle/>
            <a:p>
              <a:endParaRPr lang="en-US"/>
            </a:p>
          </p:txBody>
        </p:sp>
        <p:sp>
          <p:nvSpPr>
            <p:cNvPr id="160786" name="Freeform 18">
              <a:extLst>
                <a:ext uri="{FF2B5EF4-FFF2-40B4-BE49-F238E27FC236}">
                  <a16:creationId xmlns:a16="http://schemas.microsoft.com/office/drawing/2014/main" id="{5D6E3277-DC0E-1403-7679-3919D318B8B3}"/>
                </a:ext>
              </a:extLst>
            </p:cNvPr>
            <p:cNvSpPr>
              <a:spLocks/>
            </p:cNvSpPr>
            <p:nvPr/>
          </p:nvSpPr>
          <p:spPr bwMode="auto">
            <a:xfrm>
              <a:off x="2600" y="1173"/>
              <a:ext cx="56" cy="2159"/>
            </a:xfrm>
            <a:custGeom>
              <a:avLst/>
              <a:gdLst>
                <a:gd name="T0" fmla="*/ 0 w 168"/>
                <a:gd name="T1" fmla="*/ 0 h 6476"/>
                <a:gd name="T2" fmla="*/ 168 w 168"/>
                <a:gd name="T3" fmla="*/ 168 h 6476"/>
                <a:gd name="T4" fmla="*/ 168 w 168"/>
                <a:gd name="T5" fmla="*/ 6308 h 6476"/>
                <a:gd name="T6" fmla="*/ 0 w 168"/>
                <a:gd name="T7" fmla="*/ 6476 h 6476"/>
                <a:gd name="T8" fmla="*/ 0 w 168"/>
                <a:gd name="T9" fmla="*/ 0 h 6476"/>
              </a:gdLst>
              <a:ahLst/>
              <a:cxnLst>
                <a:cxn ang="0">
                  <a:pos x="T0" y="T1"/>
                </a:cxn>
                <a:cxn ang="0">
                  <a:pos x="T2" y="T3"/>
                </a:cxn>
                <a:cxn ang="0">
                  <a:pos x="T4" y="T5"/>
                </a:cxn>
                <a:cxn ang="0">
                  <a:pos x="T6" y="T7"/>
                </a:cxn>
                <a:cxn ang="0">
                  <a:pos x="T8" y="T9"/>
                </a:cxn>
              </a:cxnLst>
              <a:rect l="0" t="0" r="r" b="b"/>
              <a:pathLst>
                <a:path w="168" h="6476">
                  <a:moveTo>
                    <a:pt x="0" y="0"/>
                  </a:moveTo>
                  <a:lnTo>
                    <a:pt x="168" y="168"/>
                  </a:lnTo>
                  <a:lnTo>
                    <a:pt x="168" y="6308"/>
                  </a:lnTo>
                  <a:lnTo>
                    <a:pt x="0" y="6476"/>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60787" name="Freeform 19">
              <a:extLst>
                <a:ext uri="{FF2B5EF4-FFF2-40B4-BE49-F238E27FC236}">
                  <a16:creationId xmlns:a16="http://schemas.microsoft.com/office/drawing/2014/main" id="{FC1D6689-6236-0921-8CA2-BC89A22D0659}"/>
                </a:ext>
              </a:extLst>
            </p:cNvPr>
            <p:cNvSpPr>
              <a:spLocks/>
            </p:cNvSpPr>
            <p:nvPr/>
          </p:nvSpPr>
          <p:spPr bwMode="auto">
            <a:xfrm>
              <a:off x="2600" y="1173"/>
              <a:ext cx="2986" cy="56"/>
            </a:xfrm>
            <a:custGeom>
              <a:avLst/>
              <a:gdLst>
                <a:gd name="T0" fmla="*/ 0 w 8958"/>
                <a:gd name="T1" fmla="*/ 0 h 168"/>
                <a:gd name="T2" fmla="*/ 168 w 8958"/>
                <a:gd name="T3" fmla="*/ 168 h 168"/>
                <a:gd name="T4" fmla="*/ 8790 w 8958"/>
                <a:gd name="T5" fmla="*/ 168 h 168"/>
                <a:gd name="T6" fmla="*/ 8958 w 8958"/>
                <a:gd name="T7" fmla="*/ 0 h 168"/>
                <a:gd name="T8" fmla="*/ 0 w 8958"/>
                <a:gd name="T9" fmla="*/ 0 h 168"/>
              </a:gdLst>
              <a:ahLst/>
              <a:cxnLst>
                <a:cxn ang="0">
                  <a:pos x="T0" y="T1"/>
                </a:cxn>
                <a:cxn ang="0">
                  <a:pos x="T2" y="T3"/>
                </a:cxn>
                <a:cxn ang="0">
                  <a:pos x="T4" y="T5"/>
                </a:cxn>
                <a:cxn ang="0">
                  <a:pos x="T6" y="T7"/>
                </a:cxn>
                <a:cxn ang="0">
                  <a:pos x="T8" y="T9"/>
                </a:cxn>
              </a:cxnLst>
              <a:rect l="0" t="0" r="r" b="b"/>
              <a:pathLst>
                <a:path w="8958" h="168">
                  <a:moveTo>
                    <a:pt x="0" y="0"/>
                  </a:moveTo>
                  <a:lnTo>
                    <a:pt x="168" y="168"/>
                  </a:lnTo>
                  <a:lnTo>
                    <a:pt x="8790" y="168"/>
                  </a:lnTo>
                  <a:lnTo>
                    <a:pt x="8958"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60788" name="Freeform 20">
              <a:extLst>
                <a:ext uri="{FF2B5EF4-FFF2-40B4-BE49-F238E27FC236}">
                  <a16:creationId xmlns:a16="http://schemas.microsoft.com/office/drawing/2014/main" id="{6F5C7D8E-C1DE-1584-AFF2-21228EE95A5F}"/>
                </a:ext>
              </a:extLst>
            </p:cNvPr>
            <p:cNvSpPr>
              <a:spLocks/>
            </p:cNvSpPr>
            <p:nvPr/>
          </p:nvSpPr>
          <p:spPr bwMode="auto">
            <a:xfrm>
              <a:off x="5530" y="1173"/>
              <a:ext cx="56" cy="2159"/>
            </a:xfrm>
            <a:custGeom>
              <a:avLst/>
              <a:gdLst>
                <a:gd name="T0" fmla="*/ 168 w 168"/>
                <a:gd name="T1" fmla="*/ 6476 h 6476"/>
                <a:gd name="T2" fmla="*/ 0 w 168"/>
                <a:gd name="T3" fmla="*/ 6308 h 6476"/>
                <a:gd name="T4" fmla="*/ 0 w 168"/>
                <a:gd name="T5" fmla="*/ 168 h 6476"/>
                <a:gd name="T6" fmla="*/ 168 w 168"/>
                <a:gd name="T7" fmla="*/ 0 h 6476"/>
                <a:gd name="T8" fmla="*/ 168 w 168"/>
                <a:gd name="T9" fmla="*/ 6476 h 6476"/>
              </a:gdLst>
              <a:ahLst/>
              <a:cxnLst>
                <a:cxn ang="0">
                  <a:pos x="T0" y="T1"/>
                </a:cxn>
                <a:cxn ang="0">
                  <a:pos x="T2" y="T3"/>
                </a:cxn>
                <a:cxn ang="0">
                  <a:pos x="T4" y="T5"/>
                </a:cxn>
                <a:cxn ang="0">
                  <a:pos x="T6" y="T7"/>
                </a:cxn>
                <a:cxn ang="0">
                  <a:pos x="T8" y="T9"/>
                </a:cxn>
              </a:cxnLst>
              <a:rect l="0" t="0" r="r" b="b"/>
              <a:pathLst>
                <a:path w="168" h="6476">
                  <a:moveTo>
                    <a:pt x="168" y="6476"/>
                  </a:moveTo>
                  <a:lnTo>
                    <a:pt x="0" y="6308"/>
                  </a:lnTo>
                  <a:lnTo>
                    <a:pt x="0" y="168"/>
                  </a:lnTo>
                  <a:lnTo>
                    <a:pt x="168" y="0"/>
                  </a:lnTo>
                  <a:lnTo>
                    <a:pt x="168" y="6476"/>
                  </a:lnTo>
                  <a:close/>
                </a:path>
              </a:pathLst>
            </a:custGeom>
            <a:solidFill>
              <a:srgbClr val="404000"/>
            </a:solidFill>
            <a:ln w="0">
              <a:solidFill>
                <a:srgbClr val="000000"/>
              </a:solidFill>
              <a:prstDash val="solid"/>
              <a:round/>
              <a:headEnd/>
              <a:tailEnd/>
            </a:ln>
          </p:spPr>
          <p:txBody>
            <a:bodyPr/>
            <a:lstStyle/>
            <a:p>
              <a:endParaRPr lang="en-US"/>
            </a:p>
          </p:txBody>
        </p:sp>
        <p:sp>
          <p:nvSpPr>
            <p:cNvPr id="160789" name="Freeform 21">
              <a:extLst>
                <a:ext uri="{FF2B5EF4-FFF2-40B4-BE49-F238E27FC236}">
                  <a16:creationId xmlns:a16="http://schemas.microsoft.com/office/drawing/2014/main" id="{AA6B39CB-B9B4-2CC1-C28D-75FFC45F4CE5}"/>
                </a:ext>
              </a:extLst>
            </p:cNvPr>
            <p:cNvSpPr>
              <a:spLocks/>
            </p:cNvSpPr>
            <p:nvPr/>
          </p:nvSpPr>
          <p:spPr bwMode="auto">
            <a:xfrm>
              <a:off x="2600" y="3276"/>
              <a:ext cx="2986" cy="56"/>
            </a:xfrm>
            <a:custGeom>
              <a:avLst/>
              <a:gdLst>
                <a:gd name="T0" fmla="*/ 8958 w 8958"/>
                <a:gd name="T1" fmla="*/ 168 h 168"/>
                <a:gd name="T2" fmla="*/ 0 w 8958"/>
                <a:gd name="T3" fmla="*/ 168 h 168"/>
                <a:gd name="T4" fmla="*/ 168 w 8958"/>
                <a:gd name="T5" fmla="*/ 0 h 168"/>
                <a:gd name="T6" fmla="*/ 8790 w 8958"/>
                <a:gd name="T7" fmla="*/ 0 h 168"/>
                <a:gd name="T8" fmla="*/ 8958 w 8958"/>
                <a:gd name="T9" fmla="*/ 168 h 168"/>
              </a:gdLst>
              <a:ahLst/>
              <a:cxnLst>
                <a:cxn ang="0">
                  <a:pos x="T0" y="T1"/>
                </a:cxn>
                <a:cxn ang="0">
                  <a:pos x="T2" y="T3"/>
                </a:cxn>
                <a:cxn ang="0">
                  <a:pos x="T4" y="T5"/>
                </a:cxn>
                <a:cxn ang="0">
                  <a:pos x="T6" y="T7"/>
                </a:cxn>
                <a:cxn ang="0">
                  <a:pos x="T8" y="T9"/>
                </a:cxn>
              </a:cxnLst>
              <a:rect l="0" t="0" r="r" b="b"/>
              <a:pathLst>
                <a:path w="8958" h="168">
                  <a:moveTo>
                    <a:pt x="8958" y="168"/>
                  </a:moveTo>
                  <a:lnTo>
                    <a:pt x="0" y="168"/>
                  </a:lnTo>
                  <a:lnTo>
                    <a:pt x="168" y="0"/>
                  </a:lnTo>
                  <a:lnTo>
                    <a:pt x="8790" y="0"/>
                  </a:lnTo>
                  <a:lnTo>
                    <a:pt x="8958" y="168"/>
                  </a:lnTo>
                  <a:close/>
                </a:path>
              </a:pathLst>
            </a:custGeom>
            <a:solidFill>
              <a:srgbClr val="202000"/>
            </a:solidFill>
            <a:ln w="0">
              <a:solidFill>
                <a:srgbClr val="000000"/>
              </a:solidFill>
              <a:prstDash val="solid"/>
              <a:round/>
              <a:headEnd/>
              <a:tailEnd/>
            </a:ln>
          </p:spPr>
          <p:txBody>
            <a:bodyPr/>
            <a:lstStyle/>
            <a:p>
              <a:endParaRPr lang="en-US"/>
            </a:p>
          </p:txBody>
        </p:sp>
      </p:grpSp>
      <p:sp>
        <p:nvSpPr>
          <p:cNvPr id="160770" name="Rectangle 2">
            <a:extLst>
              <a:ext uri="{FF2B5EF4-FFF2-40B4-BE49-F238E27FC236}">
                <a16:creationId xmlns:a16="http://schemas.microsoft.com/office/drawing/2014/main" id="{251CD00F-B5BA-E2A6-40B8-9FF60BDF67C2}"/>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Infarto al Miocardio: </a:t>
            </a:r>
            <a:r>
              <a:rPr lang="es-PR" altLang="en-US" sz="2700" b="1" i="1">
                <a:effectLst>
                  <a:outerShdw blurRad="38100" dist="38100" dir="2700000" algn="tl">
                    <a:srgbClr val="C0C0C0"/>
                  </a:outerShdw>
                </a:effectLst>
                <a:latin typeface="Times New Roman" panose="02020603050405020304" pitchFamily="18" charset="0"/>
              </a:rPr>
              <a:t>Corte del Corazón Afectado</a:t>
            </a:r>
            <a:r>
              <a:rPr lang="es-PR" altLang="en-US" sz="2500" b="1" i="1">
                <a:effectLst>
                  <a:outerShdw blurRad="38100" dist="38100" dir="2700000" algn="tl">
                    <a:srgbClr val="C0C0C0"/>
                  </a:outerShdw>
                </a:effectLst>
                <a:latin typeface="Arial" panose="020B0604020202020204" pitchFamily="34" charset="0"/>
              </a:rPr>
              <a:t> -</a:t>
            </a:r>
          </a:p>
        </p:txBody>
      </p:sp>
      <p:pic>
        <p:nvPicPr>
          <p:cNvPr id="160782" name="Picture 14">
            <a:extLst>
              <a:ext uri="{FF2B5EF4-FFF2-40B4-BE49-F238E27FC236}">
                <a16:creationId xmlns:a16="http://schemas.microsoft.com/office/drawing/2014/main" id="{4C233791-725B-DAFF-03CE-32A55D335D24}"/>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143000" y="1831975"/>
            <a:ext cx="7010400" cy="45894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1794" name="Group 2">
            <a:extLst>
              <a:ext uri="{FF2B5EF4-FFF2-40B4-BE49-F238E27FC236}">
                <a16:creationId xmlns:a16="http://schemas.microsoft.com/office/drawing/2014/main" id="{BA5A1F0F-7DC5-5E64-89CC-CBF0F8478900}"/>
              </a:ext>
            </a:extLst>
          </p:cNvPr>
          <p:cNvGrpSpPr>
            <a:grpSpLocks/>
          </p:cNvGrpSpPr>
          <p:nvPr/>
        </p:nvGrpSpPr>
        <p:grpSpPr bwMode="auto">
          <a:xfrm>
            <a:off x="990600" y="1600200"/>
            <a:ext cx="7391400" cy="5029200"/>
            <a:chOff x="2600" y="1173"/>
            <a:chExt cx="2986" cy="2159"/>
          </a:xfrm>
        </p:grpSpPr>
        <p:sp>
          <p:nvSpPr>
            <p:cNvPr id="161795" name="Rectangle 3">
              <a:extLst>
                <a:ext uri="{FF2B5EF4-FFF2-40B4-BE49-F238E27FC236}">
                  <a16:creationId xmlns:a16="http://schemas.microsoft.com/office/drawing/2014/main" id="{5DA42985-3F4F-D702-905E-EA029EDD2659}"/>
                </a:ext>
              </a:extLst>
            </p:cNvPr>
            <p:cNvSpPr>
              <a:spLocks noChangeArrowheads="1"/>
            </p:cNvSpPr>
            <p:nvPr/>
          </p:nvSpPr>
          <p:spPr bwMode="auto">
            <a:xfrm>
              <a:off x="2656" y="1229"/>
              <a:ext cx="2874" cy="2048"/>
            </a:xfrm>
            <a:prstGeom prst="rect">
              <a:avLst/>
            </a:prstGeom>
            <a:solidFill>
              <a:srgbClr val="808000"/>
            </a:solidFill>
            <a:ln w="0">
              <a:solidFill>
                <a:srgbClr val="000000"/>
              </a:solidFill>
              <a:miter lim="800000"/>
              <a:headEnd/>
              <a:tailEnd/>
            </a:ln>
          </p:spPr>
          <p:txBody>
            <a:bodyPr/>
            <a:lstStyle/>
            <a:p>
              <a:endParaRPr lang="en-US"/>
            </a:p>
          </p:txBody>
        </p:sp>
        <p:sp>
          <p:nvSpPr>
            <p:cNvPr id="161796" name="Freeform 4">
              <a:extLst>
                <a:ext uri="{FF2B5EF4-FFF2-40B4-BE49-F238E27FC236}">
                  <a16:creationId xmlns:a16="http://schemas.microsoft.com/office/drawing/2014/main" id="{73080187-88FF-1B90-6500-A1577AA58530}"/>
                </a:ext>
              </a:extLst>
            </p:cNvPr>
            <p:cNvSpPr>
              <a:spLocks/>
            </p:cNvSpPr>
            <p:nvPr/>
          </p:nvSpPr>
          <p:spPr bwMode="auto">
            <a:xfrm>
              <a:off x="2600" y="1173"/>
              <a:ext cx="56" cy="2159"/>
            </a:xfrm>
            <a:custGeom>
              <a:avLst/>
              <a:gdLst>
                <a:gd name="T0" fmla="*/ 0 w 168"/>
                <a:gd name="T1" fmla="*/ 0 h 6476"/>
                <a:gd name="T2" fmla="*/ 168 w 168"/>
                <a:gd name="T3" fmla="*/ 168 h 6476"/>
                <a:gd name="T4" fmla="*/ 168 w 168"/>
                <a:gd name="T5" fmla="*/ 6308 h 6476"/>
                <a:gd name="T6" fmla="*/ 0 w 168"/>
                <a:gd name="T7" fmla="*/ 6476 h 6476"/>
                <a:gd name="T8" fmla="*/ 0 w 168"/>
                <a:gd name="T9" fmla="*/ 0 h 6476"/>
              </a:gdLst>
              <a:ahLst/>
              <a:cxnLst>
                <a:cxn ang="0">
                  <a:pos x="T0" y="T1"/>
                </a:cxn>
                <a:cxn ang="0">
                  <a:pos x="T2" y="T3"/>
                </a:cxn>
                <a:cxn ang="0">
                  <a:pos x="T4" y="T5"/>
                </a:cxn>
                <a:cxn ang="0">
                  <a:pos x="T6" y="T7"/>
                </a:cxn>
                <a:cxn ang="0">
                  <a:pos x="T8" y="T9"/>
                </a:cxn>
              </a:cxnLst>
              <a:rect l="0" t="0" r="r" b="b"/>
              <a:pathLst>
                <a:path w="168" h="6476">
                  <a:moveTo>
                    <a:pt x="0" y="0"/>
                  </a:moveTo>
                  <a:lnTo>
                    <a:pt x="168" y="168"/>
                  </a:lnTo>
                  <a:lnTo>
                    <a:pt x="168" y="6308"/>
                  </a:lnTo>
                  <a:lnTo>
                    <a:pt x="0" y="6476"/>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61797" name="Freeform 5">
              <a:extLst>
                <a:ext uri="{FF2B5EF4-FFF2-40B4-BE49-F238E27FC236}">
                  <a16:creationId xmlns:a16="http://schemas.microsoft.com/office/drawing/2014/main" id="{287160BB-8B8E-E022-D93E-6CAE5C53FFFC}"/>
                </a:ext>
              </a:extLst>
            </p:cNvPr>
            <p:cNvSpPr>
              <a:spLocks/>
            </p:cNvSpPr>
            <p:nvPr/>
          </p:nvSpPr>
          <p:spPr bwMode="auto">
            <a:xfrm>
              <a:off x="2600" y="1173"/>
              <a:ext cx="2986" cy="56"/>
            </a:xfrm>
            <a:custGeom>
              <a:avLst/>
              <a:gdLst>
                <a:gd name="T0" fmla="*/ 0 w 8958"/>
                <a:gd name="T1" fmla="*/ 0 h 168"/>
                <a:gd name="T2" fmla="*/ 168 w 8958"/>
                <a:gd name="T3" fmla="*/ 168 h 168"/>
                <a:gd name="T4" fmla="*/ 8790 w 8958"/>
                <a:gd name="T5" fmla="*/ 168 h 168"/>
                <a:gd name="T6" fmla="*/ 8958 w 8958"/>
                <a:gd name="T7" fmla="*/ 0 h 168"/>
                <a:gd name="T8" fmla="*/ 0 w 8958"/>
                <a:gd name="T9" fmla="*/ 0 h 168"/>
              </a:gdLst>
              <a:ahLst/>
              <a:cxnLst>
                <a:cxn ang="0">
                  <a:pos x="T0" y="T1"/>
                </a:cxn>
                <a:cxn ang="0">
                  <a:pos x="T2" y="T3"/>
                </a:cxn>
                <a:cxn ang="0">
                  <a:pos x="T4" y="T5"/>
                </a:cxn>
                <a:cxn ang="0">
                  <a:pos x="T6" y="T7"/>
                </a:cxn>
                <a:cxn ang="0">
                  <a:pos x="T8" y="T9"/>
                </a:cxn>
              </a:cxnLst>
              <a:rect l="0" t="0" r="r" b="b"/>
              <a:pathLst>
                <a:path w="8958" h="168">
                  <a:moveTo>
                    <a:pt x="0" y="0"/>
                  </a:moveTo>
                  <a:lnTo>
                    <a:pt x="168" y="168"/>
                  </a:lnTo>
                  <a:lnTo>
                    <a:pt x="8790" y="168"/>
                  </a:lnTo>
                  <a:lnTo>
                    <a:pt x="8958"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61798" name="Freeform 6">
              <a:extLst>
                <a:ext uri="{FF2B5EF4-FFF2-40B4-BE49-F238E27FC236}">
                  <a16:creationId xmlns:a16="http://schemas.microsoft.com/office/drawing/2014/main" id="{6A5675C8-2BE8-141A-4BC2-A95536D696AC}"/>
                </a:ext>
              </a:extLst>
            </p:cNvPr>
            <p:cNvSpPr>
              <a:spLocks/>
            </p:cNvSpPr>
            <p:nvPr/>
          </p:nvSpPr>
          <p:spPr bwMode="auto">
            <a:xfrm>
              <a:off x="5530" y="1173"/>
              <a:ext cx="56" cy="2159"/>
            </a:xfrm>
            <a:custGeom>
              <a:avLst/>
              <a:gdLst>
                <a:gd name="T0" fmla="*/ 168 w 168"/>
                <a:gd name="T1" fmla="*/ 6476 h 6476"/>
                <a:gd name="T2" fmla="*/ 0 w 168"/>
                <a:gd name="T3" fmla="*/ 6308 h 6476"/>
                <a:gd name="T4" fmla="*/ 0 w 168"/>
                <a:gd name="T5" fmla="*/ 168 h 6476"/>
                <a:gd name="T6" fmla="*/ 168 w 168"/>
                <a:gd name="T7" fmla="*/ 0 h 6476"/>
                <a:gd name="T8" fmla="*/ 168 w 168"/>
                <a:gd name="T9" fmla="*/ 6476 h 6476"/>
              </a:gdLst>
              <a:ahLst/>
              <a:cxnLst>
                <a:cxn ang="0">
                  <a:pos x="T0" y="T1"/>
                </a:cxn>
                <a:cxn ang="0">
                  <a:pos x="T2" y="T3"/>
                </a:cxn>
                <a:cxn ang="0">
                  <a:pos x="T4" y="T5"/>
                </a:cxn>
                <a:cxn ang="0">
                  <a:pos x="T6" y="T7"/>
                </a:cxn>
                <a:cxn ang="0">
                  <a:pos x="T8" y="T9"/>
                </a:cxn>
              </a:cxnLst>
              <a:rect l="0" t="0" r="r" b="b"/>
              <a:pathLst>
                <a:path w="168" h="6476">
                  <a:moveTo>
                    <a:pt x="168" y="6476"/>
                  </a:moveTo>
                  <a:lnTo>
                    <a:pt x="0" y="6308"/>
                  </a:lnTo>
                  <a:lnTo>
                    <a:pt x="0" y="168"/>
                  </a:lnTo>
                  <a:lnTo>
                    <a:pt x="168" y="0"/>
                  </a:lnTo>
                  <a:lnTo>
                    <a:pt x="168" y="6476"/>
                  </a:lnTo>
                  <a:close/>
                </a:path>
              </a:pathLst>
            </a:custGeom>
            <a:solidFill>
              <a:srgbClr val="404000"/>
            </a:solidFill>
            <a:ln w="0">
              <a:solidFill>
                <a:srgbClr val="000000"/>
              </a:solidFill>
              <a:prstDash val="solid"/>
              <a:round/>
              <a:headEnd/>
              <a:tailEnd/>
            </a:ln>
          </p:spPr>
          <p:txBody>
            <a:bodyPr/>
            <a:lstStyle/>
            <a:p>
              <a:endParaRPr lang="en-US"/>
            </a:p>
          </p:txBody>
        </p:sp>
        <p:sp>
          <p:nvSpPr>
            <p:cNvPr id="161799" name="Freeform 7">
              <a:extLst>
                <a:ext uri="{FF2B5EF4-FFF2-40B4-BE49-F238E27FC236}">
                  <a16:creationId xmlns:a16="http://schemas.microsoft.com/office/drawing/2014/main" id="{5BDD1737-9926-8021-8640-889ADF7FFBFC}"/>
                </a:ext>
              </a:extLst>
            </p:cNvPr>
            <p:cNvSpPr>
              <a:spLocks/>
            </p:cNvSpPr>
            <p:nvPr/>
          </p:nvSpPr>
          <p:spPr bwMode="auto">
            <a:xfrm>
              <a:off x="2600" y="3276"/>
              <a:ext cx="2986" cy="56"/>
            </a:xfrm>
            <a:custGeom>
              <a:avLst/>
              <a:gdLst>
                <a:gd name="T0" fmla="*/ 8958 w 8958"/>
                <a:gd name="T1" fmla="*/ 168 h 168"/>
                <a:gd name="T2" fmla="*/ 0 w 8958"/>
                <a:gd name="T3" fmla="*/ 168 h 168"/>
                <a:gd name="T4" fmla="*/ 168 w 8958"/>
                <a:gd name="T5" fmla="*/ 0 h 168"/>
                <a:gd name="T6" fmla="*/ 8790 w 8958"/>
                <a:gd name="T7" fmla="*/ 0 h 168"/>
                <a:gd name="T8" fmla="*/ 8958 w 8958"/>
                <a:gd name="T9" fmla="*/ 168 h 168"/>
              </a:gdLst>
              <a:ahLst/>
              <a:cxnLst>
                <a:cxn ang="0">
                  <a:pos x="T0" y="T1"/>
                </a:cxn>
                <a:cxn ang="0">
                  <a:pos x="T2" y="T3"/>
                </a:cxn>
                <a:cxn ang="0">
                  <a:pos x="T4" y="T5"/>
                </a:cxn>
                <a:cxn ang="0">
                  <a:pos x="T6" y="T7"/>
                </a:cxn>
                <a:cxn ang="0">
                  <a:pos x="T8" y="T9"/>
                </a:cxn>
              </a:cxnLst>
              <a:rect l="0" t="0" r="r" b="b"/>
              <a:pathLst>
                <a:path w="8958" h="168">
                  <a:moveTo>
                    <a:pt x="8958" y="168"/>
                  </a:moveTo>
                  <a:lnTo>
                    <a:pt x="0" y="168"/>
                  </a:lnTo>
                  <a:lnTo>
                    <a:pt x="168" y="0"/>
                  </a:lnTo>
                  <a:lnTo>
                    <a:pt x="8790" y="0"/>
                  </a:lnTo>
                  <a:lnTo>
                    <a:pt x="8958" y="168"/>
                  </a:lnTo>
                  <a:close/>
                </a:path>
              </a:pathLst>
            </a:custGeom>
            <a:solidFill>
              <a:srgbClr val="202000"/>
            </a:solidFill>
            <a:ln w="0">
              <a:solidFill>
                <a:srgbClr val="000000"/>
              </a:solidFill>
              <a:prstDash val="solid"/>
              <a:round/>
              <a:headEnd/>
              <a:tailEnd/>
            </a:ln>
          </p:spPr>
          <p:txBody>
            <a:bodyPr/>
            <a:lstStyle/>
            <a:p>
              <a:endParaRPr lang="en-US"/>
            </a:p>
          </p:txBody>
        </p:sp>
      </p:grpSp>
      <p:sp>
        <p:nvSpPr>
          <p:cNvPr id="161800" name="Rectangle 8">
            <a:extLst>
              <a:ext uri="{FF2B5EF4-FFF2-40B4-BE49-F238E27FC236}">
                <a16:creationId xmlns:a16="http://schemas.microsoft.com/office/drawing/2014/main" id="{AE19E319-C7D4-401A-1093-445278542EA6}"/>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Infarto al Miocardio: </a:t>
            </a:r>
            <a:r>
              <a:rPr lang="es-PR" altLang="en-US" sz="2700" b="1" i="1">
                <a:effectLst>
                  <a:outerShdw blurRad="38100" dist="38100" dir="2700000" algn="tl">
                    <a:srgbClr val="C0C0C0"/>
                  </a:outerShdw>
                </a:effectLst>
                <a:latin typeface="Times New Roman" panose="02020603050405020304" pitchFamily="18" charset="0"/>
              </a:rPr>
              <a:t>Corte del Corazón Afectado</a:t>
            </a:r>
            <a:r>
              <a:rPr lang="es-PR" altLang="en-US" sz="2500" b="1" i="1">
                <a:effectLst>
                  <a:outerShdw blurRad="38100" dist="38100" dir="2700000" algn="tl">
                    <a:srgbClr val="C0C0C0"/>
                  </a:outerShdw>
                </a:effectLst>
                <a:latin typeface="Arial" panose="020B0604020202020204" pitchFamily="34" charset="0"/>
              </a:rPr>
              <a:t> -</a:t>
            </a:r>
          </a:p>
        </p:txBody>
      </p:sp>
      <p:pic>
        <p:nvPicPr>
          <p:cNvPr id="161803" name="Picture 11">
            <a:extLst>
              <a:ext uri="{FF2B5EF4-FFF2-40B4-BE49-F238E27FC236}">
                <a16:creationId xmlns:a16="http://schemas.microsoft.com/office/drawing/2014/main" id="{9A7F78C5-6A57-D89D-D0E3-581F6E6BB3FB}"/>
              </a:ext>
            </a:extLst>
          </p:cNvPr>
          <p:cNvPicPr>
            <a:picLocks noGrp="1" noChangeAspect="1" noChangeArrowheads="1"/>
          </p:cNvPicPr>
          <p:nvPr>
            <p:ph idx="1"/>
          </p:nvPr>
        </p:nvPicPr>
        <p:blipFill>
          <a:blip r:embed="rId2">
            <a:lum contrast="24000"/>
            <a:extLst>
              <a:ext uri="{28A0092B-C50C-407E-A947-70E740481C1C}">
                <a14:useLocalDpi xmlns:a14="http://schemas.microsoft.com/office/drawing/2010/main" val="0"/>
              </a:ext>
            </a:extLst>
          </a:blip>
          <a:srcRect b="14937"/>
          <a:stretch>
            <a:fillRect/>
          </a:stretch>
        </p:blipFill>
        <p:spPr>
          <a:xfrm>
            <a:off x="1219200" y="1803400"/>
            <a:ext cx="6934200" cy="45926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a:extLst>
              <a:ext uri="{FF2B5EF4-FFF2-40B4-BE49-F238E27FC236}">
                <a16:creationId xmlns:a16="http://schemas.microsoft.com/office/drawing/2014/main" id="{E9B2981E-D958-525D-DA5C-645C16917970}"/>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Signos y Síntomas *</a:t>
            </a:r>
          </a:p>
        </p:txBody>
      </p:sp>
      <p:sp>
        <p:nvSpPr>
          <p:cNvPr id="50179" name="Rectangle 3">
            <a:extLst>
              <a:ext uri="{FF2B5EF4-FFF2-40B4-BE49-F238E27FC236}">
                <a16:creationId xmlns:a16="http://schemas.microsoft.com/office/drawing/2014/main" id="{059CD86B-8DCC-F7CC-25DD-D207B438D963}"/>
              </a:ext>
            </a:extLst>
          </p:cNvPr>
          <p:cNvSpPr>
            <a:spLocks noGrp="1" noChangeArrowheads="1"/>
          </p:cNvSpPr>
          <p:nvPr>
            <p:ph type="body" idx="1"/>
          </p:nvPr>
        </p:nvSpPr>
        <p:spPr/>
        <p:txBody>
          <a:bodyPr/>
          <a:lstStyle/>
          <a:p>
            <a:r>
              <a:rPr lang="es-PR" altLang="en-US"/>
              <a:t>Angina de pecho.</a:t>
            </a:r>
          </a:p>
          <a:p>
            <a:r>
              <a:rPr lang="es-PR" altLang="en-US"/>
              <a:t>Naúsea y vómito.</a:t>
            </a:r>
          </a:p>
          <a:p>
            <a:r>
              <a:rPr lang="es-PR" altLang="en-US"/>
              <a:t>Enfriamiento de las extremidades.</a:t>
            </a:r>
          </a:p>
          <a:p>
            <a:r>
              <a:rPr lang="es-PR" altLang="en-US"/>
              <a:t>Diaforesis (sudación, perspiración, especialmente la profusa) debido a la estimulación simpática.</a:t>
            </a:r>
          </a:p>
          <a:p>
            <a:r>
              <a:rPr lang="es-PR" altLang="en-US"/>
              <a:t>Xantelasma (depósitos de grasa en los párpados). </a:t>
            </a:r>
          </a:p>
          <a:p>
            <a:pPr lvl="2"/>
            <a:endParaRPr lang="es-PR" altLang="en-US"/>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a:extLst>
              <a:ext uri="{FF2B5EF4-FFF2-40B4-BE49-F238E27FC236}">
                <a16:creationId xmlns:a16="http://schemas.microsoft.com/office/drawing/2014/main" id="{57140C71-77EC-12E4-3AD0-36172E3A383A}"/>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Signos y Síntomas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Angina de Pecho: </a:t>
            </a:r>
            <a:r>
              <a:rPr lang="es-PR" altLang="en-US" sz="2700" b="1" i="1">
                <a:effectLst>
                  <a:outerShdw blurRad="38100" dist="38100" dir="2700000" algn="tl">
                    <a:srgbClr val="C0C0C0"/>
                  </a:outerShdw>
                </a:effectLst>
                <a:latin typeface="Times New Roman" panose="02020603050405020304" pitchFamily="18" charset="0"/>
              </a:rPr>
              <a:t>Síntoma para un Ataque Cardíaco</a:t>
            </a:r>
            <a:r>
              <a:rPr lang="es-PR" altLang="en-US" sz="2500" b="1" i="1">
                <a:effectLst>
                  <a:outerShdw blurRad="38100" dist="38100" dir="2700000" algn="tl">
                    <a:srgbClr val="C0C0C0"/>
                  </a:outerShdw>
                </a:effectLst>
                <a:latin typeface="Arial" panose="020B0604020202020204" pitchFamily="34" charset="0"/>
              </a:rPr>
              <a:t> -</a:t>
            </a:r>
          </a:p>
        </p:txBody>
      </p:sp>
      <p:grpSp>
        <p:nvGrpSpPr>
          <p:cNvPr id="114705" name="Group 17">
            <a:extLst>
              <a:ext uri="{FF2B5EF4-FFF2-40B4-BE49-F238E27FC236}">
                <a16:creationId xmlns:a16="http://schemas.microsoft.com/office/drawing/2014/main" id="{F47E8D35-1A2A-8FDA-F487-6898B4C19D0C}"/>
              </a:ext>
            </a:extLst>
          </p:cNvPr>
          <p:cNvGrpSpPr>
            <a:grpSpLocks/>
          </p:cNvGrpSpPr>
          <p:nvPr/>
        </p:nvGrpSpPr>
        <p:grpSpPr bwMode="auto">
          <a:xfrm>
            <a:off x="1219200" y="1524000"/>
            <a:ext cx="7162800" cy="5105400"/>
            <a:chOff x="963" y="987"/>
            <a:chExt cx="3853" cy="2742"/>
          </a:xfrm>
        </p:grpSpPr>
        <p:sp>
          <p:nvSpPr>
            <p:cNvPr id="114699" name="Rectangle 11">
              <a:extLst>
                <a:ext uri="{FF2B5EF4-FFF2-40B4-BE49-F238E27FC236}">
                  <a16:creationId xmlns:a16="http://schemas.microsoft.com/office/drawing/2014/main" id="{F514BC3A-9EBB-9867-6A06-F40E5BFCBCE3}"/>
                </a:ext>
              </a:extLst>
            </p:cNvPr>
            <p:cNvSpPr>
              <a:spLocks noChangeArrowheads="1"/>
            </p:cNvSpPr>
            <p:nvPr/>
          </p:nvSpPr>
          <p:spPr bwMode="auto">
            <a:xfrm>
              <a:off x="1014" y="1038"/>
              <a:ext cx="3751" cy="2640"/>
            </a:xfrm>
            <a:prstGeom prst="rect">
              <a:avLst/>
            </a:prstGeom>
            <a:solidFill>
              <a:srgbClr val="808000"/>
            </a:solidFill>
            <a:ln w="0">
              <a:solidFill>
                <a:srgbClr val="000000"/>
              </a:solidFill>
              <a:miter lim="800000"/>
              <a:headEnd/>
              <a:tailEnd/>
            </a:ln>
          </p:spPr>
          <p:txBody>
            <a:bodyPr/>
            <a:lstStyle/>
            <a:p>
              <a:endParaRPr lang="en-US"/>
            </a:p>
          </p:txBody>
        </p:sp>
        <p:sp>
          <p:nvSpPr>
            <p:cNvPr id="114700" name="Freeform 12">
              <a:extLst>
                <a:ext uri="{FF2B5EF4-FFF2-40B4-BE49-F238E27FC236}">
                  <a16:creationId xmlns:a16="http://schemas.microsoft.com/office/drawing/2014/main" id="{93746EA7-2735-CC78-AE00-7A0C8E116B91}"/>
                </a:ext>
              </a:extLst>
            </p:cNvPr>
            <p:cNvSpPr>
              <a:spLocks/>
            </p:cNvSpPr>
            <p:nvPr/>
          </p:nvSpPr>
          <p:spPr bwMode="auto">
            <a:xfrm>
              <a:off x="963" y="987"/>
              <a:ext cx="51" cy="2742"/>
            </a:xfrm>
            <a:custGeom>
              <a:avLst/>
              <a:gdLst>
                <a:gd name="T0" fmla="*/ 0 w 153"/>
                <a:gd name="T1" fmla="*/ 0 h 8224"/>
                <a:gd name="T2" fmla="*/ 153 w 153"/>
                <a:gd name="T3" fmla="*/ 153 h 8224"/>
                <a:gd name="T4" fmla="*/ 153 w 153"/>
                <a:gd name="T5" fmla="*/ 8071 h 8224"/>
                <a:gd name="T6" fmla="*/ 0 w 153"/>
                <a:gd name="T7" fmla="*/ 8224 h 8224"/>
                <a:gd name="T8" fmla="*/ 0 w 153"/>
                <a:gd name="T9" fmla="*/ 0 h 8224"/>
              </a:gdLst>
              <a:ahLst/>
              <a:cxnLst>
                <a:cxn ang="0">
                  <a:pos x="T0" y="T1"/>
                </a:cxn>
                <a:cxn ang="0">
                  <a:pos x="T2" y="T3"/>
                </a:cxn>
                <a:cxn ang="0">
                  <a:pos x="T4" y="T5"/>
                </a:cxn>
                <a:cxn ang="0">
                  <a:pos x="T6" y="T7"/>
                </a:cxn>
                <a:cxn ang="0">
                  <a:pos x="T8" y="T9"/>
                </a:cxn>
              </a:cxnLst>
              <a:rect l="0" t="0" r="r" b="b"/>
              <a:pathLst>
                <a:path w="153" h="8224">
                  <a:moveTo>
                    <a:pt x="0" y="0"/>
                  </a:moveTo>
                  <a:lnTo>
                    <a:pt x="153" y="153"/>
                  </a:lnTo>
                  <a:lnTo>
                    <a:pt x="153" y="8071"/>
                  </a:lnTo>
                  <a:lnTo>
                    <a:pt x="0" y="8224"/>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14701" name="Freeform 13">
              <a:extLst>
                <a:ext uri="{FF2B5EF4-FFF2-40B4-BE49-F238E27FC236}">
                  <a16:creationId xmlns:a16="http://schemas.microsoft.com/office/drawing/2014/main" id="{8CC0D424-7202-E775-4361-DEF2B37008AB}"/>
                </a:ext>
              </a:extLst>
            </p:cNvPr>
            <p:cNvSpPr>
              <a:spLocks/>
            </p:cNvSpPr>
            <p:nvPr/>
          </p:nvSpPr>
          <p:spPr bwMode="auto">
            <a:xfrm>
              <a:off x="963" y="987"/>
              <a:ext cx="3853" cy="51"/>
            </a:xfrm>
            <a:custGeom>
              <a:avLst/>
              <a:gdLst>
                <a:gd name="T0" fmla="*/ 0 w 11558"/>
                <a:gd name="T1" fmla="*/ 0 h 153"/>
                <a:gd name="T2" fmla="*/ 153 w 11558"/>
                <a:gd name="T3" fmla="*/ 153 h 153"/>
                <a:gd name="T4" fmla="*/ 11405 w 11558"/>
                <a:gd name="T5" fmla="*/ 153 h 153"/>
                <a:gd name="T6" fmla="*/ 11558 w 11558"/>
                <a:gd name="T7" fmla="*/ 0 h 153"/>
                <a:gd name="T8" fmla="*/ 0 w 11558"/>
                <a:gd name="T9" fmla="*/ 0 h 153"/>
              </a:gdLst>
              <a:ahLst/>
              <a:cxnLst>
                <a:cxn ang="0">
                  <a:pos x="T0" y="T1"/>
                </a:cxn>
                <a:cxn ang="0">
                  <a:pos x="T2" y="T3"/>
                </a:cxn>
                <a:cxn ang="0">
                  <a:pos x="T4" y="T5"/>
                </a:cxn>
                <a:cxn ang="0">
                  <a:pos x="T6" y="T7"/>
                </a:cxn>
                <a:cxn ang="0">
                  <a:pos x="T8" y="T9"/>
                </a:cxn>
              </a:cxnLst>
              <a:rect l="0" t="0" r="r" b="b"/>
              <a:pathLst>
                <a:path w="11558" h="153">
                  <a:moveTo>
                    <a:pt x="0" y="0"/>
                  </a:moveTo>
                  <a:lnTo>
                    <a:pt x="153" y="153"/>
                  </a:lnTo>
                  <a:lnTo>
                    <a:pt x="11405" y="153"/>
                  </a:lnTo>
                  <a:lnTo>
                    <a:pt x="11558"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14702" name="Freeform 14">
              <a:extLst>
                <a:ext uri="{FF2B5EF4-FFF2-40B4-BE49-F238E27FC236}">
                  <a16:creationId xmlns:a16="http://schemas.microsoft.com/office/drawing/2014/main" id="{681CC784-B125-EC28-7A0F-94DAB02DB65D}"/>
                </a:ext>
              </a:extLst>
            </p:cNvPr>
            <p:cNvSpPr>
              <a:spLocks/>
            </p:cNvSpPr>
            <p:nvPr/>
          </p:nvSpPr>
          <p:spPr bwMode="auto">
            <a:xfrm>
              <a:off x="4765" y="987"/>
              <a:ext cx="51" cy="2742"/>
            </a:xfrm>
            <a:custGeom>
              <a:avLst/>
              <a:gdLst>
                <a:gd name="T0" fmla="*/ 153 w 153"/>
                <a:gd name="T1" fmla="*/ 8224 h 8224"/>
                <a:gd name="T2" fmla="*/ 0 w 153"/>
                <a:gd name="T3" fmla="*/ 8071 h 8224"/>
                <a:gd name="T4" fmla="*/ 0 w 153"/>
                <a:gd name="T5" fmla="*/ 153 h 8224"/>
                <a:gd name="T6" fmla="*/ 153 w 153"/>
                <a:gd name="T7" fmla="*/ 0 h 8224"/>
                <a:gd name="T8" fmla="*/ 153 w 153"/>
                <a:gd name="T9" fmla="*/ 8224 h 8224"/>
              </a:gdLst>
              <a:ahLst/>
              <a:cxnLst>
                <a:cxn ang="0">
                  <a:pos x="T0" y="T1"/>
                </a:cxn>
                <a:cxn ang="0">
                  <a:pos x="T2" y="T3"/>
                </a:cxn>
                <a:cxn ang="0">
                  <a:pos x="T4" y="T5"/>
                </a:cxn>
                <a:cxn ang="0">
                  <a:pos x="T6" y="T7"/>
                </a:cxn>
                <a:cxn ang="0">
                  <a:pos x="T8" y="T9"/>
                </a:cxn>
              </a:cxnLst>
              <a:rect l="0" t="0" r="r" b="b"/>
              <a:pathLst>
                <a:path w="153" h="8224">
                  <a:moveTo>
                    <a:pt x="153" y="8224"/>
                  </a:moveTo>
                  <a:lnTo>
                    <a:pt x="0" y="8071"/>
                  </a:lnTo>
                  <a:lnTo>
                    <a:pt x="0" y="153"/>
                  </a:lnTo>
                  <a:lnTo>
                    <a:pt x="153" y="0"/>
                  </a:lnTo>
                  <a:lnTo>
                    <a:pt x="153" y="8224"/>
                  </a:lnTo>
                  <a:close/>
                </a:path>
              </a:pathLst>
            </a:custGeom>
            <a:solidFill>
              <a:srgbClr val="404000"/>
            </a:solidFill>
            <a:ln w="0">
              <a:solidFill>
                <a:srgbClr val="000000"/>
              </a:solidFill>
              <a:prstDash val="solid"/>
              <a:round/>
              <a:headEnd/>
              <a:tailEnd/>
            </a:ln>
          </p:spPr>
          <p:txBody>
            <a:bodyPr/>
            <a:lstStyle/>
            <a:p>
              <a:endParaRPr lang="en-US"/>
            </a:p>
          </p:txBody>
        </p:sp>
        <p:sp>
          <p:nvSpPr>
            <p:cNvPr id="114703" name="Freeform 15">
              <a:extLst>
                <a:ext uri="{FF2B5EF4-FFF2-40B4-BE49-F238E27FC236}">
                  <a16:creationId xmlns:a16="http://schemas.microsoft.com/office/drawing/2014/main" id="{5D1B7D7D-BC48-8C33-7C43-8438FB153A18}"/>
                </a:ext>
              </a:extLst>
            </p:cNvPr>
            <p:cNvSpPr>
              <a:spLocks/>
            </p:cNvSpPr>
            <p:nvPr/>
          </p:nvSpPr>
          <p:spPr bwMode="auto">
            <a:xfrm>
              <a:off x="963" y="3678"/>
              <a:ext cx="3853" cy="51"/>
            </a:xfrm>
            <a:custGeom>
              <a:avLst/>
              <a:gdLst>
                <a:gd name="T0" fmla="*/ 11558 w 11558"/>
                <a:gd name="T1" fmla="*/ 153 h 153"/>
                <a:gd name="T2" fmla="*/ 0 w 11558"/>
                <a:gd name="T3" fmla="*/ 153 h 153"/>
                <a:gd name="T4" fmla="*/ 153 w 11558"/>
                <a:gd name="T5" fmla="*/ 0 h 153"/>
                <a:gd name="T6" fmla="*/ 11405 w 11558"/>
                <a:gd name="T7" fmla="*/ 0 h 153"/>
                <a:gd name="T8" fmla="*/ 11558 w 11558"/>
                <a:gd name="T9" fmla="*/ 153 h 153"/>
              </a:gdLst>
              <a:ahLst/>
              <a:cxnLst>
                <a:cxn ang="0">
                  <a:pos x="T0" y="T1"/>
                </a:cxn>
                <a:cxn ang="0">
                  <a:pos x="T2" y="T3"/>
                </a:cxn>
                <a:cxn ang="0">
                  <a:pos x="T4" y="T5"/>
                </a:cxn>
                <a:cxn ang="0">
                  <a:pos x="T6" y="T7"/>
                </a:cxn>
                <a:cxn ang="0">
                  <a:pos x="T8" y="T9"/>
                </a:cxn>
              </a:cxnLst>
              <a:rect l="0" t="0" r="r" b="b"/>
              <a:pathLst>
                <a:path w="11558" h="153">
                  <a:moveTo>
                    <a:pt x="11558" y="153"/>
                  </a:moveTo>
                  <a:lnTo>
                    <a:pt x="0" y="153"/>
                  </a:lnTo>
                  <a:lnTo>
                    <a:pt x="153" y="0"/>
                  </a:lnTo>
                  <a:lnTo>
                    <a:pt x="11405" y="0"/>
                  </a:lnTo>
                  <a:lnTo>
                    <a:pt x="11558" y="153"/>
                  </a:lnTo>
                  <a:close/>
                </a:path>
              </a:pathLst>
            </a:custGeom>
            <a:solidFill>
              <a:srgbClr val="202000"/>
            </a:solidFill>
            <a:ln w="0">
              <a:solidFill>
                <a:srgbClr val="000000"/>
              </a:solidFill>
              <a:prstDash val="solid"/>
              <a:round/>
              <a:headEnd/>
              <a:tailEnd/>
            </a:ln>
          </p:spPr>
          <p:txBody>
            <a:bodyPr/>
            <a:lstStyle/>
            <a:p>
              <a:endParaRPr lang="en-US"/>
            </a:p>
          </p:txBody>
        </p:sp>
      </p:grpSp>
      <p:pic>
        <p:nvPicPr>
          <p:cNvPr id="114704" name="Picture 16">
            <a:extLst>
              <a:ext uri="{FF2B5EF4-FFF2-40B4-BE49-F238E27FC236}">
                <a16:creationId xmlns:a16="http://schemas.microsoft.com/office/drawing/2014/main" id="{0D7C2ED4-7057-5F5D-D10D-A36CD8B9BF6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752600"/>
            <a:ext cx="6705600" cy="4662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a:extLst>
              <a:ext uri="{FF2B5EF4-FFF2-40B4-BE49-F238E27FC236}">
                <a16:creationId xmlns:a16="http://schemas.microsoft.com/office/drawing/2014/main" id="{5C93A1CB-AEFF-5835-80BB-658792BC46FC}"/>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Signos y Síntomas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Angina de Pecho: </a:t>
            </a:r>
            <a:r>
              <a:rPr lang="es-PR" altLang="en-US" sz="2700" b="1" i="1">
                <a:effectLst>
                  <a:outerShdw blurRad="38100" dist="38100" dir="2700000" algn="tl">
                    <a:srgbClr val="C0C0C0"/>
                  </a:outerShdw>
                </a:effectLst>
                <a:latin typeface="Times New Roman" panose="02020603050405020304" pitchFamily="18" charset="0"/>
              </a:rPr>
              <a:t>Síntoma para un Ataque Cardíaco</a:t>
            </a:r>
            <a:r>
              <a:rPr lang="es-PR" altLang="en-US" sz="2500" b="1" i="1">
                <a:effectLst>
                  <a:outerShdw blurRad="38100" dist="38100" dir="2700000" algn="tl">
                    <a:srgbClr val="C0C0C0"/>
                  </a:outerShdw>
                </a:effectLst>
                <a:latin typeface="Arial" panose="020B0604020202020204" pitchFamily="34" charset="0"/>
              </a:rPr>
              <a:t> -</a:t>
            </a:r>
          </a:p>
        </p:txBody>
      </p:sp>
      <p:pic>
        <p:nvPicPr>
          <p:cNvPr id="166922" name="Picture 10">
            <a:extLst>
              <a:ext uri="{FF2B5EF4-FFF2-40B4-BE49-F238E27FC236}">
                <a16:creationId xmlns:a16="http://schemas.microsoft.com/office/drawing/2014/main" id="{D6C3CD49-DF29-6A24-47CA-7188335DD166}"/>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371600" y="1497013"/>
            <a:ext cx="6934200" cy="51339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a:extLst>
              <a:ext uri="{FF2B5EF4-FFF2-40B4-BE49-F238E27FC236}">
                <a16:creationId xmlns:a16="http://schemas.microsoft.com/office/drawing/2014/main" id="{FB76044D-E6F7-609B-E8B6-2B2D903CCF2B}"/>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Signos y Síntomas *</a:t>
            </a:r>
          </a:p>
        </p:txBody>
      </p:sp>
      <p:sp>
        <p:nvSpPr>
          <p:cNvPr id="51203" name="Rectangle 3">
            <a:extLst>
              <a:ext uri="{FF2B5EF4-FFF2-40B4-BE49-F238E27FC236}">
                <a16:creationId xmlns:a16="http://schemas.microsoft.com/office/drawing/2014/main" id="{2BDF32DC-8269-A2D9-6CAD-3B8227142952}"/>
              </a:ext>
            </a:extLst>
          </p:cNvPr>
          <p:cNvSpPr>
            <a:spLocks noGrp="1" noChangeArrowheads="1"/>
          </p:cNvSpPr>
          <p:nvPr>
            <p:ph type="body" idx="1"/>
          </p:nvPr>
        </p:nvSpPr>
        <p:spPr/>
        <p:txBody>
          <a:bodyPr/>
          <a:lstStyle/>
          <a:p>
            <a:r>
              <a:rPr lang="es-PR" altLang="en-US"/>
              <a:t>Las cardiopatías coronarias pueden ser asintomáticas en el adulto envejeciente:</a:t>
            </a:r>
          </a:p>
          <a:p>
            <a:pPr lvl="1"/>
            <a:r>
              <a:rPr lang="es-PR" altLang="en-US"/>
              <a:t>Razón/Causa:</a:t>
            </a:r>
          </a:p>
          <a:p>
            <a:pPr lvl="2"/>
            <a:r>
              <a:rPr lang="es-PR" altLang="en-US"/>
              <a:t>Se deteriora la respuesta simpática a la isquemia. </a:t>
            </a:r>
          </a:p>
          <a:p>
            <a:r>
              <a:rPr lang="es-PR" altLang="en-US"/>
              <a:t>Adulto envejeciente activo - </a:t>
            </a:r>
            <a:r>
              <a:rPr lang="es-PR" altLang="en-US" i="1"/>
              <a:t>Señales de Isquemia:</a:t>
            </a:r>
          </a:p>
          <a:p>
            <a:pPr lvl="1"/>
            <a:r>
              <a:rPr lang="es-PR" altLang="en-US"/>
              <a:t>Disnea.</a:t>
            </a:r>
          </a:p>
          <a:p>
            <a:pPr lvl="1"/>
            <a:r>
              <a:rPr lang="es-PR" altLang="en-US"/>
              <a:t>Fatiga.</a:t>
            </a:r>
          </a:p>
          <a:p>
            <a:pPr lvl="2"/>
            <a:endParaRPr lang="es-PR" altLang="en-US"/>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75F3A74F-B226-1626-19BD-271902935744}"/>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Pruebas Diagnósticas *</a:t>
            </a:r>
          </a:p>
        </p:txBody>
      </p:sp>
      <p:sp>
        <p:nvSpPr>
          <p:cNvPr id="53251" name="Rectangle 3">
            <a:extLst>
              <a:ext uri="{FF2B5EF4-FFF2-40B4-BE49-F238E27FC236}">
                <a16:creationId xmlns:a16="http://schemas.microsoft.com/office/drawing/2014/main" id="{85F202B0-C498-1901-C3BC-83216F532C6B}"/>
              </a:ext>
            </a:extLst>
          </p:cNvPr>
          <p:cNvSpPr>
            <a:spLocks noGrp="1" noChangeArrowheads="1"/>
          </p:cNvSpPr>
          <p:nvPr>
            <p:ph type="body" idx="1"/>
          </p:nvPr>
        </p:nvSpPr>
        <p:spPr/>
        <p:txBody>
          <a:bodyPr/>
          <a:lstStyle/>
          <a:p>
            <a:r>
              <a:rPr lang="es-PR" altLang="en-US" sz="2400"/>
              <a:t>Electrocardiografía.</a:t>
            </a:r>
          </a:p>
          <a:p>
            <a:r>
              <a:rPr lang="es-PR" altLang="en-US" sz="2400"/>
              <a:t>Prueba de esfuerzo.</a:t>
            </a:r>
          </a:p>
          <a:p>
            <a:r>
              <a:rPr lang="es-PR" altLang="en-US" sz="2400"/>
              <a:t>Prueba de esfuerzo farmacológica.</a:t>
            </a:r>
          </a:p>
          <a:p>
            <a:r>
              <a:rPr lang="es-PR" altLang="en-US" sz="2400"/>
              <a:t>Angiografía coronaria.</a:t>
            </a:r>
          </a:p>
          <a:p>
            <a:r>
              <a:rPr lang="es-PR" altLang="en-US" sz="2400"/>
              <a:t>Imagen de perfusión miocárdica con Talio 201.</a:t>
            </a:r>
          </a:p>
          <a:p>
            <a:r>
              <a:rPr lang="es-PR" altLang="en-US" sz="2400"/>
              <a:t>Prueba de esfuerzo Sestamibi Rest/Stress</a:t>
            </a:r>
          </a:p>
          <a:p>
            <a:r>
              <a:rPr lang="es-PR" altLang="en-US" sz="2400"/>
              <a:t>Ecocardiografía de esfuerzo.</a:t>
            </a:r>
          </a:p>
          <a:p>
            <a:r>
              <a:rPr lang="es-PR" altLang="en-US" sz="2400"/>
              <a:t>Perfil de los lípidos, pruebas de la función tiroidea.</a:t>
            </a:r>
          </a:p>
          <a:p>
            <a:pPr lvl="2"/>
            <a:endParaRPr lang="es-PR" altLang="en-US" sz="180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a:extLst>
              <a:ext uri="{FF2B5EF4-FFF2-40B4-BE49-F238E27FC236}">
                <a16:creationId xmlns:a16="http://schemas.microsoft.com/office/drawing/2014/main" id="{04248649-AD23-5252-A19A-59007B41AA90}"/>
              </a:ext>
            </a:extLst>
          </p:cNvPr>
          <p:cNvSpPr>
            <a:spLocks noGrp="1" noChangeArrowheads="1"/>
          </p:cNvSpPr>
          <p:nvPr>
            <p:ph type="title"/>
          </p:nvPr>
        </p:nvSpPr>
        <p:spPr>
          <a:xfrm>
            <a:off x="381000" y="231775"/>
            <a:ext cx="8229600" cy="1139825"/>
          </a:xfrm>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Pruebas Diagnósticas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Electrocardiografía -</a:t>
            </a:r>
          </a:p>
        </p:txBody>
      </p:sp>
      <p:pic>
        <p:nvPicPr>
          <p:cNvPr id="167944" name="Picture 8">
            <a:extLst>
              <a:ext uri="{FF2B5EF4-FFF2-40B4-BE49-F238E27FC236}">
                <a16:creationId xmlns:a16="http://schemas.microsoft.com/office/drawing/2014/main" id="{D1F42B05-01AE-D1FF-750C-1108A8A1BF74}"/>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304800" y="1752600"/>
            <a:ext cx="8686800" cy="4724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a:extLst>
              <a:ext uri="{FF2B5EF4-FFF2-40B4-BE49-F238E27FC236}">
                <a16:creationId xmlns:a16="http://schemas.microsoft.com/office/drawing/2014/main" id="{F071338B-C9DF-585F-F743-CFEB1A7B1244}"/>
              </a:ext>
            </a:extLst>
          </p:cNvPr>
          <p:cNvSpPr>
            <a:spLocks noGrp="1" noChangeArrowheads="1"/>
          </p:cNvSpPr>
          <p:nvPr>
            <p:ph type="title"/>
          </p:nvPr>
        </p:nvSpPr>
        <p:spPr>
          <a:xfrm>
            <a:off x="381000" y="231775"/>
            <a:ext cx="8229600" cy="1139825"/>
          </a:xfrm>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Pruebas Diagnósticas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Electrocardiografía -</a:t>
            </a:r>
          </a:p>
        </p:txBody>
      </p:sp>
      <p:pic>
        <p:nvPicPr>
          <p:cNvPr id="182277" name="Picture 5">
            <a:extLst>
              <a:ext uri="{FF2B5EF4-FFF2-40B4-BE49-F238E27FC236}">
                <a16:creationId xmlns:a16="http://schemas.microsoft.com/office/drawing/2014/main" id="{A9E30F45-608F-95C1-61AE-D4490D518AA2}"/>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838200" y="1506538"/>
            <a:ext cx="7696200" cy="50704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a:extLst>
              <a:ext uri="{FF2B5EF4-FFF2-40B4-BE49-F238E27FC236}">
                <a16:creationId xmlns:a16="http://schemas.microsoft.com/office/drawing/2014/main" id="{DF158C6F-F9F8-068E-85DE-262FB50CCEE0}"/>
              </a:ext>
            </a:extLst>
          </p:cNvPr>
          <p:cNvSpPr>
            <a:spLocks noGrp="1" noChangeArrowheads="1"/>
          </p:cNvSpPr>
          <p:nvPr>
            <p:ph type="title"/>
          </p:nvPr>
        </p:nvSpPr>
        <p:spPr>
          <a:xfrm>
            <a:off x="381000" y="231775"/>
            <a:ext cx="8229600" cy="1139825"/>
          </a:xfrm>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Pruebas Diagnósticas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Electrocardiografía -</a:t>
            </a:r>
          </a:p>
        </p:txBody>
      </p:sp>
      <p:pic>
        <p:nvPicPr>
          <p:cNvPr id="181253" name="Picture 5">
            <a:extLst>
              <a:ext uri="{FF2B5EF4-FFF2-40B4-BE49-F238E27FC236}">
                <a16:creationId xmlns:a16="http://schemas.microsoft.com/office/drawing/2014/main" id="{9E83D7FD-4C87-D795-78E2-F317F3D0E8E9}"/>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762000" y="1533525"/>
            <a:ext cx="7848600" cy="51720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a:extLst>
              <a:ext uri="{FF2B5EF4-FFF2-40B4-BE49-F238E27FC236}">
                <a16:creationId xmlns:a16="http://schemas.microsoft.com/office/drawing/2014/main" id="{00DE325B-9073-9FF8-CB26-8751D9B678D5}"/>
              </a:ext>
            </a:extLst>
          </p:cNvPr>
          <p:cNvSpPr>
            <a:spLocks noGrp="1" noChangeArrowheads="1"/>
          </p:cNvSpPr>
          <p:nvPr>
            <p:ph type="title"/>
          </p:nvPr>
        </p:nvSpPr>
        <p:spPr/>
        <p:txBody>
          <a:bodyPr/>
          <a:lstStyle/>
          <a:p>
            <a:pPr algn="ctr"/>
            <a:r>
              <a:rPr lang="es-PR" altLang="en-US" sz="2500" b="1">
                <a:latin typeface="Verdana" panose="020B0604030504040204" pitchFamily="34" charset="0"/>
              </a:rPr>
              <a:t>ENFERMEDADES DEGENERATIVAS CRÓNICAS</a:t>
            </a:r>
            <a:br>
              <a:rPr lang="es-PR" altLang="en-US" sz="2500" b="1">
                <a:latin typeface="Verdana" panose="020B0604030504040204" pitchFamily="34" charset="0"/>
              </a:rPr>
            </a:br>
            <a:r>
              <a:rPr lang="es-PR" altLang="en-US" sz="2500" b="1" i="1">
                <a:latin typeface="Verdana" panose="020B0604030504040204" pitchFamily="34" charset="0"/>
              </a:rPr>
              <a:t>* Características *</a:t>
            </a:r>
          </a:p>
        </p:txBody>
      </p:sp>
      <p:sp>
        <p:nvSpPr>
          <p:cNvPr id="64515" name="Rectangle 3">
            <a:extLst>
              <a:ext uri="{FF2B5EF4-FFF2-40B4-BE49-F238E27FC236}">
                <a16:creationId xmlns:a16="http://schemas.microsoft.com/office/drawing/2014/main" id="{FC4509E3-3E88-99D3-7AFB-991943B825E3}"/>
              </a:ext>
            </a:extLst>
          </p:cNvPr>
          <p:cNvSpPr>
            <a:spLocks noGrp="1" noChangeArrowheads="1"/>
          </p:cNvSpPr>
          <p:nvPr>
            <p:ph type="body" idx="1"/>
          </p:nvPr>
        </p:nvSpPr>
        <p:spPr/>
        <p:txBody>
          <a:bodyPr/>
          <a:lstStyle/>
          <a:p>
            <a:r>
              <a:rPr lang="es-PR" altLang="en-US"/>
              <a:t>Toman un periodo de tiempo prolongado para que se desarrollen.</a:t>
            </a:r>
          </a:p>
          <a:p>
            <a:r>
              <a:rPr lang="es-PR" altLang="en-US"/>
              <a:t>Ocasionan una destrucción progresiva de los tejidos.</a:t>
            </a:r>
          </a:p>
          <a:p>
            <a:r>
              <a:rPr lang="es-PR" altLang="en-US"/>
              <a:t>Interfieren con la capacidad del cuerpo para funcionar de forma óptima.</a:t>
            </a:r>
          </a:p>
          <a:p>
            <a:r>
              <a:rPr lang="es-PR" altLang="en-US"/>
              <a:t>Algunas pueden prevenirse:</a:t>
            </a:r>
          </a:p>
          <a:p>
            <a:pPr lvl="1"/>
            <a:r>
              <a:rPr lang="es-PR" altLang="en-US"/>
              <a:t>Es posible minimizar los efectos de alguna enfermedad.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2">
            <a:extLst>
              <a:ext uri="{FF2B5EF4-FFF2-40B4-BE49-F238E27FC236}">
                <a16:creationId xmlns:a16="http://schemas.microsoft.com/office/drawing/2014/main" id="{5D0184E7-410B-D429-B58B-6478B7CC8681}"/>
              </a:ext>
            </a:extLst>
          </p:cNvPr>
          <p:cNvSpPr>
            <a:spLocks noGrp="1" noChangeArrowheads="1"/>
          </p:cNvSpPr>
          <p:nvPr>
            <p:ph type="title"/>
          </p:nvPr>
        </p:nvSpPr>
        <p:spPr>
          <a:xfrm>
            <a:off x="381000" y="231775"/>
            <a:ext cx="8229600" cy="1139825"/>
          </a:xfrm>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Pruebas Diagnósticas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Electrocardiografía -</a:t>
            </a:r>
          </a:p>
        </p:txBody>
      </p:sp>
      <p:pic>
        <p:nvPicPr>
          <p:cNvPr id="183304" name="Picture 8">
            <a:extLst>
              <a:ext uri="{FF2B5EF4-FFF2-40B4-BE49-F238E27FC236}">
                <a16:creationId xmlns:a16="http://schemas.microsoft.com/office/drawing/2014/main" id="{3718AA7C-B468-161C-C2B5-A370451B1CF9}"/>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838200" y="1508125"/>
            <a:ext cx="7772400" cy="51212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2">
            <a:extLst>
              <a:ext uri="{FF2B5EF4-FFF2-40B4-BE49-F238E27FC236}">
                <a16:creationId xmlns:a16="http://schemas.microsoft.com/office/drawing/2014/main" id="{5F94D307-FA02-2942-74E5-3A5BA350F9D4}"/>
              </a:ext>
            </a:extLst>
          </p:cNvPr>
          <p:cNvSpPr>
            <a:spLocks noGrp="1" noChangeArrowheads="1"/>
          </p:cNvSpPr>
          <p:nvPr>
            <p:ph type="title"/>
          </p:nvPr>
        </p:nvSpPr>
        <p:spPr>
          <a:xfrm>
            <a:off x="381000" y="231775"/>
            <a:ext cx="8229600" cy="1139825"/>
          </a:xfrm>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Pruebas Diagnósticas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Electrocardiografía -</a:t>
            </a:r>
          </a:p>
        </p:txBody>
      </p:sp>
      <p:pic>
        <p:nvPicPr>
          <p:cNvPr id="184331" name="Picture 11">
            <a:extLst>
              <a:ext uri="{FF2B5EF4-FFF2-40B4-BE49-F238E27FC236}">
                <a16:creationId xmlns:a16="http://schemas.microsoft.com/office/drawing/2014/main" id="{08CDB6CE-8615-163A-C5D1-B746CD5E2A5B}"/>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066800" y="1555750"/>
            <a:ext cx="7543800" cy="49704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2">
            <a:extLst>
              <a:ext uri="{FF2B5EF4-FFF2-40B4-BE49-F238E27FC236}">
                <a16:creationId xmlns:a16="http://schemas.microsoft.com/office/drawing/2014/main" id="{48C56454-D100-E06D-4E78-A7ED4F4FD016}"/>
              </a:ext>
            </a:extLst>
          </p:cNvPr>
          <p:cNvSpPr>
            <a:spLocks noGrp="1" noChangeArrowheads="1"/>
          </p:cNvSpPr>
          <p:nvPr>
            <p:ph type="title"/>
          </p:nvPr>
        </p:nvSpPr>
        <p:spPr>
          <a:xfrm>
            <a:off x="381000" y="152400"/>
            <a:ext cx="8229600" cy="1139825"/>
          </a:xfrm>
        </p:spPr>
        <p:txBody>
          <a:bodyPr/>
          <a:lstStyle/>
          <a:p>
            <a:pPr algn="ctr"/>
            <a:r>
              <a:rPr lang="es-PR" altLang="en-US" sz="2500" b="1">
                <a:latin typeface="Verdana" panose="020B0604030504040204" pitchFamily="34" charset="0"/>
              </a:rPr>
              <a:t>CARDIOPATÍAS CORONARIAS</a:t>
            </a:r>
            <a:br>
              <a:rPr lang="es-PR" altLang="en-US" sz="2500" b="1">
                <a:latin typeface="Verdana" panose="020B0604030504040204" pitchFamily="34" charset="0"/>
              </a:rPr>
            </a:br>
            <a:r>
              <a:rPr lang="es-PR" altLang="en-US" sz="2500" b="1" i="1">
                <a:latin typeface="Verdana" panose="020B0604030504040204" pitchFamily="34" charset="0"/>
              </a:rPr>
              <a:t>* Pruebas Diagnósticas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Cateterismo -</a:t>
            </a:r>
          </a:p>
        </p:txBody>
      </p:sp>
      <p:pic>
        <p:nvPicPr>
          <p:cNvPr id="180227" name="Picture 3">
            <a:extLst>
              <a:ext uri="{FF2B5EF4-FFF2-40B4-BE49-F238E27FC236}">
                <a16:creationId xmlns:a16="http://schemas.microsoft.com/office/drawing/2014/main" id="{EDDD3E92-2F2A-028F-89AC-8638A1408A17}"/>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698625" y="914400"/>
            <a:ext cx="5659438" cy="5867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a:extLst>
              <a:ext uri="{FF2B5EF4-FFF2-40B4-BE49-F238E27FC236}">
                <a16:creationId xmlns:a16="http://schemas.microsoft.com/office/drawing/2014/main" id="{74466C11-92BB-5C7C-B199-3272EAED7A28}"/>
              </a:ext>
            </a:extLst>
          </p:cNvPr>
          <p:cNvSpPr>
            <a:spLocks noGrp="1" noChangeArrowheads="1"/>
          </p:cNvSpPr>
          <p:nvPr>
            <p:ph type="title"/>
          </p:nvPr>
        </p:nvSpPr>
        <p:spPr/>
        <p:txBody>
          <a:bodyPr/>
          <a:lstStyle/>
          <a:p>
            <a:pPr algn="ct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Pruebas Diagnósticas *</a:t>
            </a:r>
            <a:br>
              <a:rPr lang="es-PR" altLang="en-US" sz="2100" b="1" i="1">
                <a:latin typeface="Verdana" panose="020B0604030504040204" pitchFamily="34" charset="0"/>
              </a:rPr>
            </a:br>
            <a:r>
              <a:rPr lang="es-PR" altLang="en-US" sz="2100" b="1" i="1">
                <a:latin typeface="Arial Black" panose="020B0A04020102020204" pitchFamily="34" charset="0"/>
              </a:rPr>
              <a:t>- Perfil de los Lípidos -</a:t>
            </a:r>
          </a:p>
        </p:txBody>
      </p:sp>
      <p:sp>
        <p:nvSpPr>
          <p:cNvPr id="52227" name="Rectangle 3">
            <a:extLst>
              <a:ext uri="{FF2B5EF4-FFF2-40B4-BE49-F238E27FC236}">
                <a16:creationId xmlns:a16="http://schemas.microsoft.com/office/drawing/2014/main" id="{04C8738E-E7C5-D7B5-0CC0-278A8615D78D}"/>
              </a:ext>
            </a:extLst>
          </p:cNvPr>
          <p:cNvSpPr>
            <a:spLocks noGrp="1" noChangeArrowheads="1"/>
          </p:cNvSpPr>
          <p:nvPr>
            <p:ph type="body" idx="1"/>
          </p:nvPr>
        </p:nvSpPr>
        <p:spPr/>
        <p:txBody>
          <a:bodyPr/>
          <a:lstStyle/>
          <a:p>
            <a:pPr>
              <a:lnSpc>
                <a:spcPct val="90000"/>
              </a:lnSpc>
            </a:pPr>
            <a:r>
              <a:rPr lang="es-PR" altLang="en-US" sz="2400" b="1"/>
              <a:t>Lipoproteína de baja densidad (LDL):</a:t>
            </a:r>
            <a:r>
              <a:rPr lang="es-PR" altLang="en-US" sz="2400"/>
              <a:t> Lipoproteína “mala”, transporta la mayoría de las moléculas de colesterol.</a:t>
            </a:r>
          </a:p>
          <a:p>
            <a:pPr>
              <a:lnSpc>
                <a:spcPct val="90000"/>
              </a:lnSpc>
            </a:pPr>
            <a:r>
              <a:rPr lang="es-PR" altLang="en-US" sz="2400" b="1"/>
              <a:t>Lipoproteína de alta densidad (HDL):</a:t>
            </a:r>
            <a:r>
              <a:rPr lang="es-PR" altLang="en-US" sz="2400"/>
              <a:t> Lipoproteina “buena”, elimina los lípidos de las células.</a:t>
            </a:r>
          </a:p>
          <a:p>
            <a:pPr>
              <a:lnSpc>
                <a:spcPct val="90000"/>
              </a:lnSpc>
            </a:pPr>
            <a:r>
              <a:rPr lang="es-PR" altLang="en-US" sz="2400" b="1"/>
              <a:t>Apolipoproteína B:</a:t>
            </a:r>
            <a:r>
              <a:rPr lang="es-PR" altLang="en-US" sz="2400"/>
              <a:t> Componente principal de las LDL.</a:t>
            </a:r>
          </a:p>
          <a:p>
            <a:pPr>
              <a:lnSpc>
                <a:spcPct val="90000"/>
              </a:lnSpc>
            </a:pPr>
            <a:r>
              <a:rPr lang="es-PR" altLang="en-US" sz="2400" b="1"/>
              <a:t>Apolipoproteína A-1:</a:t>
            </a:r>
            <a:r>
              <a:rPr lang="es-PR" altLang="en-US" sz="2400"/>
              <a:t> Componente principal de las HDL.</a:t>
            </a:r>
          </a:p>
          <a:p>
            <a:pPr>
              <a:lnSpc>
                <a:spcPct val="90000"/>
              </a:lnSpc>
            </a:pPr>
            <a:r>
              <a:rPr lang="es-PR" altLang="en-US" sz="2400" b="1"/>
              <a:t>Lipoproteína a:</a:t>
            </a:r>
            <a:r>
              <a:rPr lang="es-PR" altLang="en-US" sz="2400"/>
              <a:t> Una de los lipoproteínas más aterogénicas.</a:t>
            </a:r>
          </a:p>
          <a:p>
            <a:pPr lvl="2">
              <a:lnSpc>
                <a:spcPct val="90000"/>
              </a:lnSpc>
            </a:pPr>
            <a:endParaRPr lang="es-PR" altLang="en-US" sz="1800"/>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a:extLst>
              <a:ext uri="{FF2B5EF4-FFF2-40B4-BE49-F238E27FC236}">
                <a16:creationId xmlns:a16="http://schemas.microsoft.com/office/drawing/2014/main" id="{28AB7159-C827-A8ED-7C8D-F2B1A6EC2E1C}"/>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endParaRPr lang="es-PR" altLang="en-US" sz="2100" b="1" i="1">
              <a:latin typeface="Arial Black" panose="020B0A04020102020204" pitchFamily="34" charset="0"/>
            </a:endParaRPr>
          </a:p>
        </p:txBody>
      </p:sp>
      <p:sp>
        <p:nvSpPr>
          <p:cNvPr id="54275" name="Rectangle 3">
            <a:extLst>
              <a:ext uri="{FF2B5EF4-FFF2-40B4-BE49-F238E27FC236}">
                <a16:creationId xmlns:a16="http://schemas.microsoft.com/office/drawing/2014/main" id="{67E614CD-2229-DEB4-905B-6CAD27D3B40A}"/>
              </a:ext>
            </a:extLst>
          </p:cNvPr>
          <p:cNvSpPr>
            <a:spLocks noGrp="1" noChangeArrowheads="1"/>
          </p:cNvSpPr>
          <p:nvPr>
            <p:ph type="body" idx="1"/>
          </p:nvPr>
        </p:nvSpPr>
        <p:spPr/>
        <p:txBody>
          <a:bodyPr/>
          <a:lstStyle/>
          <a:p>
            <a:pPr>
              <a:lnSpc>
                <a:spcPct val="90000"/>
              </a:lnSpc>
            </a:pPr>
            <a:r>
              <a:rPr lang="es-PR" altLang="en-US" sz="2000" b="1"/>
              <a:t>Terapia con drogas:</a:t>
            </a:r>
            <a:r>
              <a:rPr lang="es-PR" altLang="en-US" sz="2000"/>
              <a:t> Nitratos, beta-adrenérgicos o canal de calcio.</a:t>
            </a:r>
          </a:p>
          <a:p>
            <a:pPr>
              <a:lnSpc>
                <a:spcPct val="90000"/>
              </a:lnSpc>
            </a:pPr>
            <a:r>
              <a:rPr lang="es-PR" altLang="en-US" sz="2000" b="1"/>
              <a:t>Cirugía:</a:t>
            </a:r>
            <a:r>
              <a:rPr lang="es-PR" altLang="en-US" sz="2000"/>
              <a:t> </a:t>
            </a:r>
          </a:p>
          <a:p>
            <a:pPr lvl="1">
              <a:lnSpc>
                <a:spcPct val="90000"/>
              </a:lnSpc>
            </a:pPr>
            <a:r>
              <a:rPr lang="es-PR" altLang="en-US" sz="1800"/>
              <a:t>Injerto de uno o más vasos para un puente aorto-coronario.</a:t>
            </a:r>
          </a:p>
          <a:p>
            <a:pPr lvl="1">
              <a:lnSpc>
                <a:spcPct val="90000"/>
              </a:lnSpc>
            </a:pPr>
            <a:r>
              <a:rPr lang="es-PR" altLang="en-US" sz="1800"/>
              <a:t>“Ojo de cerradura” o cirugía invasiva mínima, una alternativa para la cirugía de puente aorto-coronario.</a:t>
            </a:r>
          </a:p>
          <a:p>
            <a:pPr>
              <a:lnSpc>
                <a:spcPct val="90000"/>
              </a:lnSpc>
            </a:pPr>
            <a:r>
              <a:rPr lang="es-PR" altLang="en-US" sz="2000" b="1"/>
              <a:t>Angioplastía:</a:t>
            </a:r>
            <a:r>
              <a:rPr lang="es-PR" altLang="en-US" sz="2000"/>
              <a:t> Cirugía plástica de los vasos sanguíneos.</a:t>
            </a:r>
          </a:p>
          <a:p>
            <a:pPr>
              <a:lnSpc>
                <a:spcPct val="90000"/>
              </a:lnSpc>
            </a:pPr>
            <a:r>
              <a:rPr lang="es-PR" altLang="en-US" sz="2000" b="1"/>
              <a:t>Aterectomía:</a:t>
            </a:r>
            <a:r>
              <a:rPr lang="es-PR" altLang="en-US" sz="2000"/>
              <a:t> Eliminación quirúrgica de los ateromas.</a:t>
            </a:r>
          </a:p>
          <a:p>
            <a:pPr>
              <a:lnSpc>
                <a:spcPct val="90000"/>
              </a:lnSpc>
            </a:pPr>
            <a:r>
              <a:rPr lang="es-PR" altLang="en-US" sz="2000" b="1"/>
              <a:t>Implante de un estento:</a:t>
            </a:r>
            <a:r>
              <a:rPr lang="es-PR" altLang="en-US" sz="2000"/>
              <a:t> Para mantener la patencia de una arteria re-abierta.</a:t>
            </a:r>
          </a:p>
          <a:p>
            <a:pPr>
              <a:lnSpc>
                <a:spcPct val="90000"/>
              </a:lnSpc>
            </a:pPr>
            <a:r>
              <a:rPr lang="es-PR" altLang="en-US" sz="2000" b="1"/>
              <a:t>Modificación de los estilos de vida para limitar el progreso de la cardiopatía coronaria:</a:t>
            </a:r>
          </a:p>
          <a:p>
            <a:pPr lvl="1">
              <a:lnSpc>
                <a:spcPct val="90000"/>
              </a:lnSpc>
            </a:pPr>
            <a:r>
              <a:rPr lang="es-PR" altLang="en-US" sz="1800"/>
              <a:t>Evitar el fumar cigarrillos, ejercicios regulares, mantener el peso corporal ideal y dietas bajas en grasas y sodio.</a:t>
            </a:r>
          </a:p>
          <a:p>
            <a:pPr lvl="2">
              <a:lnSpc>
                <a:spcPct val="90000"/>
              </a:lnSpc>
            </a:pPr>
            <a:endParaRPr lang="es-PR" altLang="en-US" sz="1600"/>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a:extLst>
              <a:ext uri="{FF2B5EF4-FFF2-40B4-BE49-F238E27FC236}">
                <a16:creationId xmlns:a16="http://schemas.microsoft.com/office/drawing/2014/main" id="{9516E073-E7D6-1468-E270-7CAD0A8BBCB5}"/>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endParaRPr lang="es-PR" altLang="en-US" sz="2100" b="1" i="1">
              <a:latin typeface="Arial Black" panose="020B0A04020102020204" pitchFamily="34" charset="0"/>
            </a:endParaRPr>
          </a:p>
        </p:txBody>
      </p:sp>
      <p:sp>
        <p:nvSpPr>
          <p:cNvPr id="120847" name="AutoShape 15">
            <a:extLst>
              <a:ext uri="{FF2B5EF4-FFF2-40B4-BE49-F238E27FC236}">
                <a16:creationId xmlns:a16="http://schemas.microsoft.com/office/drawing/2014/main" id="{C6520826-3EC2-A28C-AEF6-96208EB22C6F}"/>
              </a:ext>
            </a:extLst>
          </p:cNvPr>
          <p:cNvSpPr>
            <a:spLocks noChangeAspect="1" noChangeArrowheads="1" noTextEdit="1"/>
          </p:cNvSpPr>
          <p:nvPr/>
        </p:nvSpPr>
        <p:spPr bwMode="auto">
          <a:xfrm>
            <a:off x="914400" y="1524000"/>
            <a:ext cx="7772400" cy="4992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0849" name="Rectangle 17">
            <a:extLst>
              <a:ext uri="{FF2B5EF4-FFF2-40B4-BE49-F238E27FC236}">
                <a16:creationId xmlns:a16="http://schemas.microsoft.com/office/drawing/2014/main" id="{4A12F50E-719D-EC80-F950-331360C4EA1D}"/>
              </a:ext>
            </a:extLst>
          </p:cNvPr>
          <p:cNvSpPr>
            <a:spLocks noChangeArrowheads="1"/>
          </p:cNvSpPr>
          <p:nvPr/>
        </p:nvSpPr>
        <p:spPr bwMode="auto">
          <a:xfrm>
            <a:off x="1003300" y="1616075"/>
            <a:ext cx="3938588" cy="4808538"/>
          </a:xfrm>
          <a:prstGeom prst="rect">
            <a:avLst/>
          </a:prstGeom>
          <a:solidFill>
            <a:srgbClr val="808000"/>
          </a:solidFill>
          <a:ln w="0">
            <a:solidFill>
              <a:srgbClr val="000000"/>
            </a:solidFill>
            <a:miter lim="800000"/>
            <a:headEnd/>
            <a:tailEnd/>
          </a:ln>
        </p:spPr>
        <p:txBody>
          <a:bodyPr/>
          <a:lstStyle/>
          <a:p>
            <a:endParaRPr lang="en-US"/>
          </a:p>
        </p:txBody>
      </p:sp>
      <p:sp>
        <p:nvSpPr>
          <p:cNvPr id="120850" name="Freeform 18">
            <a:extLst>
              <a:ext uri="{FF2B5EF4-FFF2-40B4-BE49-F238E27FC236}">
                <a16:creationId xmlns:a16="http://schemas.microsoft.com/office/drawing/2014/main" id="{373148F6-5D43-19BD-02C7-85F5D3F6EE47}"/>
              </a:ext>
            </a:extLst>
          </p:cNvPr>
          <p:cNvSpPr>
            <a:spLocks/>
          </p:cNvSpPr>
          <p:nvPr/>
        </p:nvSpPr>
        <p:spPr bwMode="auto">
          <a:xfrm>
            <a:off x="920750" y="1535113"/>
            <a:ext cx="82550" cy="4970462"/>
          </a:xfrm>
          <a:custGeom>
            <a:avLst/>
            <a:gdLst>
              <a:gd name="T0" fmla="*/ 0 w 155"/>
              <a:gd name="T1" fmla="*/ 0 h 9392"/>
              <a:gd name="T2" fmla="*/ 155 w 155"/>
              <a:gd name="T3" fmla="*/ 154 h 9392"/>
              <a:gd name="T4" fmla="*/ 155 w 155"/>
              <a:gd name="T5" fmla="*/ 9238 h 9392"/>
              <a:gd name="T6" fmla="*/ 0 w 155"/>
              <a:gd name="T7" fmla="*/ 9392 h 9392"/>
              <a:gd name="T8" fmla="*/ 0 w 155"/>
              <a:gd name="T9" fmla="*/ 0 h 9392"/>
            </a:gdLst>
            <a:ahLst/>
            <a:cxnLst>
              <a:cxn ang="0">
                <a:pos x="T0" y="T1"/>
              </a:cxn>
              <a:cxn ang="0">
                <a:pos x="T2" y="T3"/>
              </a:cxn>
              <a:cxn ang="0">
                <a:pos x="T4" y="T5"/>
              </a:cxn>
              <a:cxn ang="0">
                <a:pos x="T6" y="T7"/>
              </a:cxn>
              <a:cxn ang="0">
                <a:pos x="T8" y="T9"/>
              </a:cxn>
            </a:cxnLst>
            <a:rect l="0" t="0" r="r" b="b"/>
            <a:pathLst>
              <a:path w="155" h="9392">
                <a:moveTo>
                  <a:pt x="0" y="0"/>
                </a:moveTo>
                <a:lnTo>
                  <a:pt x="155" y="154"/>
                </a:lnTo>
                <a:lnTo>
                  <a:pt x="155" y="9238"/>
                </a:lnTo>
                <a:lnTo>
                  <a:pt x="0" y="9392"/>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20851" name="Freeform 19">
            <a:extLst>
              <a:ext uri="{FF2B5EF4-FFF2-40B4-BE49-F238E27FC236}">
                <a16:creationId xmlns:a16="http://schemas.microsoft.com/office/drawing/2014/main" id="{32E82F0C-C1F7-49DE-5079-BDA4970A359F}"/>
              </a:ext>
            </a:extLst>
          </p:cNvPr>
          <p:cNvSpPr>
            <a:spLocks/>
          </p:cNvSpPr>
          <p:nvPr/>
        </p:nvSpPr>
        <p:spPr bwMode="auto">
          <a:xfrm>
            <a:off x="920750" y="1535113"/>
            <a:ext cx="4103688" cy="80962"/>
          </a:xfrm>
          <a:custGeom>
            <a:avLst/>
            <a:gdLst>
              <a:gd name="T0" fmla="*/ 0 w 7754"/>
              <a:gd name="T1" fmla="*/ 0 h 154"/>
              <a:gd name="T2" fmla="*/ 155 w 7754"/>
              <a:gd name="T3" fmla="*/ 154 h 154"/>
              <a:gd name="T4" fmla="*/ 7599 w 7754"/>
              <a:gd name="T5" fmla="*/ 154 h 154"/>
              <a:gd name="T6" fmla="*/ 7754 w 7754"/>
              <a:gd name="T7" fmla="*/ 0 h 154"/>
              <a:gd name="T8" fmla="*/ 0 w 7754"/>
              <a:gd name="T9" fmla="*/ 0 h 154"/>
            </a:gdLst>
            <a:ahLst/>
            <a:cxnLst>
              <a:cxn ang="0">
                <a:pos x="T0" y="T1"/>
              </a:cxn>
              <a:cxn ang="0">
                <a:pos x="T2" y="T3"/>
              </a:cxn>
              <a:cxn ang="0">
                <a:pos x="T4" y="T5"/>
              </a:cxn>
              <a:cxn ang="0">
                <a:pos x="T6" y="T7"/>
              </a:cxn>
              <a:cxn ang="0">
                <a:pos x="T8" y="T9"/>
              </a:cxn>
            </a:cxnLst>
            <a:rect l="0" t="0" r="r" b="b"/>
            <a:pathLst>
              <a:path w="7754" h="154">
                <a:moveTo>
                  <a:pt x="0" y="0"/>
                </a:moveTo>
                <a:lnTo>
                  <a:pt x="155" y="154"/>
                </a:lnTo>
                <a:lnTo>
                  <a:pt x="7599" y="154"/>
                </a:lnTo>
                <a:lnTo>
                  <a:pt x="7754"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20852" name="Freeform 20">
            <a:extLst>
              <a:ext uri="{FF2B5EF4-FFF2-40B4-BE49-F238E27FC236}">
                <a16:creationId xmlns:a16="http://schemas.microsoft.com/office/drawing/2014/main" id="{AC1959DA-84B0-4542-3173-7346FBBF855A}"/>
              </a:ext>
            </a:extLst>
          </p:cNvPr>
          <p:cNvSpPr>
            <a:spLocks/>
          </p:cNvSpPr>
          <p:nvPr/>
        </p:nvSpPr>
        <p:spPr bwMode="auto">
          <a:xfrm>
            <a:off x="4941888" y="1535113"/>
            <a:ext cx="82550" cy="4970462"/>
          </a:xfrm>
          <a:custGeom>
            <a:avLst/>
            <a:gdLst>
              <a:gd name="T0" fmla="*/ 155 w 155"/>
              <a:gd name="T1" fmla="*/ 9392 h 9392"/>
              <a:gd name="T2" fmla="*/ 0 w 155"/>
              <a:gd name="T3" fmla="*/ 9238 h 9392"/>
              <a:gd name="T4" fmla="*/ 0 w 155"/>
              <a:gd name="T5" fmla="*/ 154 h 9392"/>
              <a:gd name="T6" fmla="*/ 155 w 155"/>
              <a:gd name="T7" fmla="*/ 0 h 9392"/>
              <a:gd name="T8" fmla="*/ 155 w 155"/>
              <a:gd name="T9" fmla="*/ 9392 h 9392"/>
            </a:gdLst>
            <a:ahLst/>
            <a:cxnLst>
              <a:cxn ang="0">
                <a:pos x="T0" y="T1"/>
              </a:cxn>
              <a:cxn ang="0">
                <a:pos x="T2" y="T3"/>
              </a:cxn>
              <a:cxn ang="0">
                <a:pos x="T4" y="T5"/>
              </a:cxn>
              <a:cxn ang="0">
                <a:pos x="T6" y="T7"/>
              </a:cxn>
              <a:cxn ang="0">
                <a:pos x="T8" y="T9"/>
              </a:cxn>
            </a:cxnLst>
            <a:rect l="0" t="0" r="r" b="b"/>
            <a:pathLst>
              <a:path w="155" h="9392">
                <a:moveTo>
                  <a:pt x="155" y="9392"/>
                </a:moveTo>
                <a:lnTo>
                  <a:pt x="0" y="9238"/>
                </a:lnTo>
                <a:lnTo>
                  <a:pt x="0" y="154"/>
                </a:lnTo>
                <a:lnTo>
                  <a:pt x="155" y="0"/>
                </a:lnTo>
                <a:lnTo>
                  <a:pt x="155" y="9392"/>
                </a:lnTo>
                <a:close/>
              </a:path>
            </a:pathLst>
          </a:custGeom>
          <a:solidFill>
            <a:srgbClr val="404000"/>
          </a:solidFill>
          <a:ln w="0">
            <a:solidFill>
              <a:srgbClr val="000000"/>
            </a:solidFill>
            <a:prstDash val="solid"/>
            <a:round/>
            <a:headEnd/>
            <a:tailEnd/>
          </a:ln>
        </p:spPr>
        <p:txBody>
          <a:bodyPr/>
          <a:lstStyle/>
          <a:p>
            <a:endParaRPr lang="en-US"/>
          </a:p>
        </p:txBody>
      </p:sp>
      <p:sp>
        <p:nvSpPr>
          <p:cNvPr id="120853" name="Freeform 21">
            <a:extLst>
              <a:ext uri="{FF2B5EF4-FFF2-40B4-BE49-F238E27FC236}">
                <a16:creationId xmlns:a16="http://schemas.microsoft.com/office/drawing/2014/main" id="{DB451844-C1E2-A087-D6B4-7A0068B2CD29}"/>
              </a:ext>
            </a:extLst>
          </p:cNvPr>
          <p:cNvSpPr>
            <a:spLocks/>
          </p:cNvSpPr>
          <p:nvPr/>
        </p:nvSpPr>
        <p:spPr bwMode="auto">
          <a:xfrm>
            <a:off x="920750" y="6423025"/>
            <a:ext cx="4103688" cy="82550"/>
          </a:xfrm>
          <a:custGeom>
            <a:avLst/>
            <a:gdLst>
              <a:gd name="T0" fmla="*/ 7754 w 7754"/>
              <a:gd name="T1" fmla="*/ 154 h 154"/>
              <a:gd name="T2" fmla="*/ 0 w 7754"/>
              <a:gd name="T3" fmla="*/ 154 h 154"/>
              <a:gd name="T4" fmla="*/ 155 w 7754"/>
              <a:gd name="T5" fmla="*/ 0 h 154"/>
              <a:gd name="T6" fmla="*/ 7599 w 7754"/>
              <a:gd name="T7" fmla="*/ 0 h 154"/>
              <a:gd name="T8" fmla="*/ 7754 w 7754"/>
              <a:gd name="T9" fmla="*/ 154 h 154"/>
            </a:gdLst>
            <a:ahLst/>
            <a:cxnLst>
              <a:cxn ang="0">
                <a:pos x="T0" y="T1"/>
              </a:cxn>
              <a:cxn ang="0">
                <a:pos x="T2" y="T3"/>
              </a:cxn>
              <a:cxn ang="0">
                <a:pos x="T4" y="T5"/>
              </a:cxn>
              <a:cxn ang="0">
                <a:pos x="T6" y="T7"/>
              </a:cxn>
              <a:cxn ang="0">
                <a:pos x="T8" y="T9"/>
              </a:cxn>
            </a:cxnLst>
            <a:rect l="0" t="0" r="r" b="b"/>
            <a:pathLst>
              <a:path w="7754" h="154">
                <a:moveTo>
                  <a:pt x="7754" y="154"/>
                </a:moveTo>
                <a:lnTo>
                  <a:pt x="0" y="154"/>
                </a:lnTo>
                <a:lnTo>
                  <a:pt x="155" y="0"/>
                </a:lnTo>
                <a:lnTo>
                  <a:pt x="7599" y="0"/>
                </a:lnTo>
                <a:lnTo>
                  <a:pt x="7754" y="154"/>
                </a:lnTo>
                <a:close/>
              </a:path>
            </a:pathLst>
          </a:custGeom>
          <a:solidFill>
            <a:srgbClr val="202000"/>
          </a:solidFill>
          <a:ln w="0">
            <a:solidFill>
              <a:srgbClr val="000000"/>
            </a:solidFill>
            <a:prstDash val="solid"/>
            <a:round/>
            <a:headEnd/>
            <a:tailEnd/>
          </a:ln>
        </p:spPr>
        <p:txBody>
          <a:bodyPr/>
          <a:lstStyle/>
          <a:p>
            <a:endParaRPr lang="en-US"/>
          </a:p>
        </p:txBody>
      </p:sp>
      <p:pic>
        <p:nvPicPr>
          <p:cNvPr id="120854" name="Picture 22">
            <a:extLst>
              <a:ext uri="{FF2B5EF4-FFF2-40B4-BE49-F238E27FC236}">
                <a16:creationId xmlns:a16="http://schemas.microsoft.com/office/drawing/2014/main" id="{E148AE38-C86C-58B0-3A34-A9A46EA9EC6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5850" y="1698625"/>
            <a:ext cx="3775075" cy="4643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55" name="Rectangle 23">
            <a:extLst>
              <a:ext uri="{FF2B5EF4-FFF2-40B4-BE49-F238E27FC236}">
                <a16:creationId xmlns:a16="http://schemas.microsoft.com/office/drawing/2014/main" id="{8216F994-E0A9-84FE-1DB6-7B56849DAFC8}"/>
              </a:ext>
            </a:extLst>
          </p:cNvPr>
          <p:cNvSpPr>
            <a:spLocks noChangeArrowheads="1"/>
          </p:cNvSpPr>
          <p:nvPr/>
        </p:nvSpPr>
        <p:spPr bwMode="auto">
          <a:xfrm>
            <a:off x="5803900" y="1833563"/>
            <a:ext cx="21701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800" b="1">
                <a:solidFill>
                  <a:srgbClr val="000000"/>
                </a:solidFill>
                <a:latin typeface="Times New Roman" panose="02020603050405020304" pitchFamily="18" charset="0"/>
              </a:rPr>
              <a:t>Operación</a:t>
            </a:r>
            <a:endParaRPr lang="es-PR" altLang="en-US"/>
          </a:p>
        </p:txBody>
      </p:sp>
      <p:sp>
        <p:nvSpPr>
          <p:cNvPr id="120856" name="Rectangle 24">
            <a:extLst>
              <a:ext uri="{FF2B5EF4-FFF2-40B4-BE49-F238E27FC236}">
                <a16:creationId xmlns:a16="http://schemas.microsoft.com/office/drawing/2014/main" id="{E6638213-10C9-E6B7-2685-D74F6C7555A8}"/>
              </a:ext>
            </a:extLst>
          </p:cNvPr>
          <p:cNvSpPr>
            <a:spLocks noChangeArrowheads="1"/>
          </p:cNvSpPr>
          <p:nvPr/>
        </p:nvSpPr>
        <p:spPr bwMode="auto">
          <a:xfrm>
            <a:off x="6589713" y="2679700"/>
            <a:ext cx="6159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800" b="1">
                <a:solidFill>
                  <a:srgbClr val="000000"/>
                </a:solidFill>
                <a:latin typeface="Times New Roman" panose="02020603050405020304" pitchFamily="18" charset="0"/>
              </a:rPr>
              <a:t>del</a:t>
            </a:r>
            <a:endParaRPr lang="es-PR" altLang="en-US"/>
          </a:p>
        </p:txBody>
      </p:sp>
      <p:sp>
        <p:nvSpPr>
          <p:cNvPr id="120857" name="Rectangle 25">
            <a:extLst>
              <a:ext uri="{FF2B5EF4-FFF2-40B4-BE49-F238E27FC236}">
                <a16:creationId xmlns:a16="http://schemas.microsoft.com/office/drawing/2014/main" id="{483BD72B-FDB8-DDAB-1CCF-19C197644C39}"/>
              </a:ext>
            </a:extLst>
          </p:cNvPr>
          <p:cNvSpPr>
            <a:spLocks noChangeArrowheads="1"/>
          </p:cNvSpPr>
          <p:nvPr/>
        </p:nvSpPr>
        <p:spPr bwMode="auto">
          <a:xfrm>
            <a:off x="5959475" y="3565525"/>
            <a:ext cx="1930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800" b="1">
                <a:solidFill>
                  <a:srgbClr val="000000"/>
                </a:solidFill>
                <a:latin typeface="Times New Roman" panose="02020603050405020304" pitchFamily="18" charset="0"/>
              </a:rPr>
              <a:t>Corazón:</a:t>
            </a:r>
            <a:endParaRPr lang="es-PR" altLang="en-US"/>
          </a:p>
        </p:txBody>
      </p:sp>
      <p:sp>
        <p:nvSpPr>
          <p:cNvPr id="120858" name="Rectangle 26">
            <a:extLst>
              <a:ext uri="{FF2B5EF4-FFF2-40B4-BE49-F238E27FC236}">
                <a16:creationId xmlns:a16="http://schemas.microsoft.com/office/drawing/2014/main" id="{6ED398D3-7D30-2A1F-23C0-A54E16660B23}"/>
              </a:ext>
            </a:extLst>
          </p:cNvPr>
          <p:cNvSpPr>
            <a:spLocks noChangeArrowheads="1"/>
          </p:cNvSpPr>
          <p:nvPr/>
        </p:nvSpPr>
        <p:spPr bwMode="auto">
          <a:xfrm>
            <a:off x="5135563" y="5353050"/>
            <a:ext cx="12065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800" b="1" i="1">
                <a:solidFill>
                  <a:srgbClr val="FFFFFF"/>
                </a:solidFill>
                <a:latin typeface="Times New Roman" panose="02020603050405020304" pitchFamily="18" charset="0"/>
              </a:rPr>
              <a:t> </a:t>
            </a:r>
            <a:endParaRPr lang="es-PR" altLang="en-US"/>
          </a:p>
        </p:txBody>
      </p:sp>
      <p:sp>
        <p:nvSpPr>
          <p:cNvPr id="120859" name="Rectangle 27">
            <a:extLst>
              <a:ext uri="{FF2B5EF4-FFF2-40B4-BE49-F238E27FC236}">
                <a16:creationId xmlns:a16="http://schemas.microsoft.com/office/drawing/2014/main" id="{FE7C5B51-7F7F-5A81-741E-88FD96B554CE}"/>
              </a:ext>
            </a:extLst>
          </p:cNvPr>
          <p:cNvSpPr>
            <a:spLocks noChangeArrowheads="1"/>
          </p:cNvSpPr>
          <p:nvPr/>
        </p:nvSpPr>
        <p:spPr bwMode="auto">
          <a:xfrm>
            <a:off x="5256213" y="5353050"/>
            <a:ext cx="33496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800" b="1" i="1">
                <a:solidFill>
                  <a:srgbClr val="000000"/>
                </a:solidFill>
                <a:latin typeface="Times New Roman" panose="02020603050405020304" pitchFamily="18" charset="0"/>
              </a:rPr>
              <a:t>Aorto-Coronaria</a:t>
            </a:r>
            <a:endParaRPr lang="es-PR" altLang="en-US"/>
          </a:p>
        </p:txBody>
      </p:sp>
      <p:sp>
        <p:nvSpPr>
          <p:cNvPr id="120860" name="Rectangle 28">
            <a:extLst>
              <a:ext uri="{FF2B5EF4-FFF2-40B4-BE49-F238E27FC236}">
                <a16:creationId xmlns:a16="http://schemas.microsoft.com/office/drawing/2014/main" id="{BF0136D0-51F1-F5DF-2E2A-C80D8766C0EE}"/>
              </a:ext>
            </a:extLst>
          </p:cNvPr>
          <p:cNvSpPr>
            <a:spLocks noChangeArrowheads="1"/>
          </p:cNvSpPr>
          <p:nvPr/>
        </p:nvSpPr>
        <p:spPr bwMode="auto">
          <a:xfrm>
            <a:off x="5486400" y="4449763"/>
            <a:ext cx="28670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800" b="1" i="1">
                <a:solidFill>
                  <a:srgbClr val="000000"/>
                </a:solidFill>
                <a:latin typeface="Times New Roman" panose="02020603050405020304" pitchFamily="18" charset="0"/>
              </a:rPr>
              <a:t>Puente/Desvío</a:t>
            </a:r>
            <a:endParaRPr lang="es-PR" altLang="en-US"/>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a:extLst>
              <a:ext uri="{FF2B5EF4-FFF2-40B4-BE49-F238E27FC236}">
                <a16:creationId xmlns:a16="http://schemas.microsoft.com/office/drawing/2014/main" id="{B0B76AB7-7667-5179-14D2-F75635860BC5}"/>
              </a:ext>
            </a:extLst>
          </p:cNvPr>
          <p:cNvSpPr>
            <a:spLocks noGrp="1" noChangeArrowheads="1"/>
          </p:cNvSpPr>
          <p:nvPr>
            <p:ph type="title"/>
          </p:nvPr>
        </p:nvSpPr>
        <p:spPr>
          <a:xfrm>
            <a:off x="533400" y="-304800"/>
            <a:ext cx="8229600" cy="1139825"/>
          </a:xfrm>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endParaRPr lang="es-PR" altLang="en-US" sz="2100" b="1" i="1">
              <a:latin typeface="Arial Black" panose="020B0A04020102020204" pitchFamily="34" charset="0"/>
            </a:endParaRPr>
          </a:p>
        </p:txBody>
      </p:sp>
      <p:pic>
        <p:nvPicPr>
          <p:cNvPr id="150544" name="Picture 16">
            <a:extLst>
              <a:ext uri="{FF2B5EF4-FFF2-40B4-BE49-F238E27FC236}">
                <a16:creationId xmlns:a16="http://schemas.microsoft.com/office/drawing/2014/main" id="{E27FC7AA-1633-C636-4706-3B6E783F68F5}"/>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304800" y="852488"/>
            <a:ext cx="8686800" cy="57245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62" name="Group 14">
            <a:extLst>
              <a:ext uri="{FF2B5EF4-FFF2-40B4-BE49-F238E27FC236}">
                <a16:creationId xmlns:a16="http://schemas.microsoft.com/office/drawing/2014/main" id="{CCB41BD8-7AF8-5E4D-D149-E10A5D7A5067}"/>
              </a:ext>
            </a:extLst>
          </p:cNvPr>
          <p:cNvGrpSpPr>
            <a:grpSpLocks/>
          </p:cNvGrpSpPr>
          <p:nvPr/>
        </p:nvGrpSpPr>
        <p:grpSpPr bwMode="auto">
          <a:xfrm>
            <a:off x="1219200" y="1604963"/>
            <a:ext cx="6781800" cy="4872037"/>
            <a:chOff x="1155" y="993"/>
            <a:chExt cx="3551" cy="2697"/>
          </a:xfrm>
        </p:grpSpPr>
        <p:sp>
          <p:nvSpPr>
            <p:cNvPr id="155663" name="Rectangle 15">
              <a:extLst>
                <a:ext uri="{FF2B5EF4-FFF2-40B4-BE49-F238E27FC236}">
                  <a16:creationId xmlns:a16="http://schemas.microsoft.com/office/drawing/2014/main" id="{1E205C18-637A-42A6-1874-A2BBE36C6AA4}"/>
                </a:ext>
              </a:extLst>
            </p:cNvPr>
            <p:cNvSpPr>
              <a:spLocks noChangeArrowheads="1"/>
            </p:cNvSpPr>
            <p:nvPr/>
          </p:nvSpPr>
          <p:spPr bwMode="auto">
            <a:xfrm>
              <a:off x="1205" y="1044"/>
              <a:ext cx="3451" cy="2596"/>
            </a:xfrm>
            <a:prstGeom prst="rect">
              <a:avLst/>
            </a:prstGeom>
            <a:solidFill>
              <a:srgbClr val="808000"/>
            </a:solidFill>
            <a:ln w="0">
              <a:solidFill>
                <a:srgbClr val="000000"/>
              </a:solidFill>
              <a:miter lim="800000"/>
              <a:headEnd/>
              <a:tailEnd/>
            </a:ln>
          </p:spPr>
          <p:txBody>
            <a:bodyPr/>
            <a:lstStyle/>
            <a:p>
              <a:endParaRPr lang="en-US"/>
            </a:p>
          </p:txBody>
        </p:sp>
        <p:sp>
          <p:nvSpPr>
            <p:cNvPr id="155664" name="Freeform 16">
              <a:extLst>
                <a:ext uri="{FF2B5EF4-FFF2-40B4-BE49-F238E27FC236}">
                  <a16:creationId xmlns:a16="http://schemas.microsoft.com/office/drawing/2014/main" id="{21103899-36CE-F666-DD9A-82A5B0FE1137}"/>
                </a:ext>
              </a:extLst>
            </p:cNvPr>
            <p:cNvSpPr>
              <a:spLocks/>
            </p:cNvSpPr>
            <p:nvPr/>
          </p:nvSpPr>
          <p:spPr bwMode="auto">
            <a:xfrm>
              <a:off x="1155" y="993"/>
              <a:ext cx="50" cy="2697"/>
            </a:xfrm>
            <a:custGeom>
              <a:avLst/>
              <a:gdLst>
                <a:gd name="T0" fmla="*/ 0 w 151"/>
                <a:gd name="T1" fmla="*/ 0 h 8091"/>
                <a:gd name="T2" fmla="*/ 151 w 151"/>
                <a:gd name="T3" fmla="*/ 151 h 8091"/>
                <a:gd name="T4" fmla="*/ 151 w 151"/>
                <a:gd name="T5" fmla="*/ 7940 h 8091"/>
                <a:gd name="T6" fmla="*/ 0 w 151"/>
                <a:gd name="T7" fmla="*/ 8091 h 8091"/>
                <a:gd name="T8" fmla="*/ 0 w 151"/>
                <a:gd name="T9" fmla="*/ 0 h 8091"/>
              </a:gdLst>
              <a:ahLst/>
              <a:cxnLst>
                <a:cxn ang="0">
                  <a:pos x="T0" y="T1"/>
                </a:cxn>
                <a:cxn ang="0">
                  <a:pos x="T2" y="T3"/>
                </a:cxn>
                <a:cxn ang="0">
                  <a:pos x="T4" y="T5"/>
                </a:cxn>
                <a:cxn ang="0">
                  <a:pos x="T6" y="T7"/>
                </a:cxn>
                <a:cxn ang="0">
                  <a:pos x="T8" y="T9"/>
                </a:cxn>
              </a:cxnLst>
              <a:rect l="0" t="0" r="r" b="b"/>
              <a:pathLst>
                <a:path w="151" h="8091">
                  <a:moveTo>
                    <a:pt x="0" y="0"/>
                  </a:moveTo>
                  <a:lnTo>
                    <a:pt x="151" y="151"/>
                  </a:lnTo>
                  <a:lnTo>
                    <a:pt x="151" y="7940"/>
                  </a:lnTo>
                  <a:lnTo>
                    <a:pt x="0" y="8091"/>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55665" name="Freeform 17">
              <a:extLst>
                <a:ext uri="{FF2B5EF4-FFF2-40B4-BE49-F238E27FC236}">
                  <a16:creationId xmlns:a16="http://schemas.microsoft.com/office/drawing/2014/main" id="{57AD7703-EAEE-D330-8963-CDD9E8A3E10A}"/>
                </a:ext>
              </a:extLst>
            </p:cNvPr>
            <p:cNvSpPr>
              <a:spLocks/>
            </p:cNvSpPr>
            <p:nvPr/>
          </p:nvSpPr>
          <p:spPr bwMode="auto">
            <a:xfrm>
              <a:off x="1155" y="993"/>
              <a:ext cx="3551" cy="51"/>
            </a:xfrm>
            <a:custGeom>
              <a:avLst/>
              <a:gdLst>
                <a:gd name="T0" fmla="*/ 0 w 10652"/>
                <a:gd name="T1" fmla="*/ 0 h 151"/>
                <a:gd name="T2" fmla="*/ 151 w 10652"/>
                <a:gd name="T3" fmla="*/ 151 h 151"/>
                <a:gd name="T4" fmla="*/ 10502 w 10652"/>
                <a:gd name="T5" fmla="*/ 151 h 151"/>
                <a:gd name="T6" fmla="*/ 10652 w 10652"/>
                <a:gd name="T7" fmla="*/ 0 h 151"/>
                <a:gd name="T8" fmla="*/ 0 w 10652"/>
                <a:gd name="T9" fmla="*/ 0 h 151"/>
              </a:gdLst>
              <a:ahLst/>
              <a:cxnLst>
                <a:cxn ang="0">
                  <a:pos x="T0" y="T1"/>
                </a:cxn>
                <a:cxn ang="0">
                  <a:pos x="T2" y="T3"/>
                </a:cxn>
                <a:cxn ang="0">
                  <a:pos x="T4" y="T5"/>
                </a:cxn>
                <a:cxn ang="0">
                  <a:pos x="T6" y="T7"/>
                </a:cxn>
                <a:cxn ang="0">
                  <a:pos x="T8" y="T9"/>
                </a:cxn>
              </a:cxnLst>
              <a:rect l="0" t="0" r="r" b="b"/>
              <a:pathLst>
                <a:path w="10652" h="151">
                  <a:moveTo>
                    <a:pt x="0" y="0"/>
                  </a:moveTo>
                  <a:lnTo>
                    <a:pt x="151" y="151"/>
                  </a:lnTo>
                  <a:lnTo>
                    <a:pt x="10502" y="151"/>
                  </a:lnTo>
                  <a:lnTo>
                    <a:pt x="10652"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55666" name="Freeform 18">
              <a:extLst>
                <a:ext uri="{FF2B5EF4-FFF2-40B4-BE49-F238E27FC236}">
                  <a16:creationId xmlns:a16="http://schemas.microsoft.com/office/drawing/2014/main" id="{39B42D73-5445-2FE8-6A55-A22FF7F177D9}"/>
                </a:ext>
              </a:extLst>
            </p:cNvPr>
            <p:cNvSpPr>
              <a:spLocks/>
            </p:cNvSpPr>
            <p:nvPr/>
          </p:nvSpPr>
          <p:spPr bwMode="auto">
            <a:xfrm>
              <a:off x="4656" y="993"/>
              <a:ext cx="50" cy="2697"/>
            </a:xfrm>
            <a:custGeom>
              <a:avLst/>
              <a:gdLst>
                <a:gd name="T0" fmla="*/ 150 w 150"/>
                <a:gd name="T1" fmla="*/ 8091 h 8091"/>
                <a:gd name="T2" fmla="*/ 0 w 150"/>
                <a:gd name="T3" fmla="*/ 7940 h 8091"/>
                <a:gd name="T4" fmla="*/ 0 w 150"/>
                <a:gd name="T5" fmla="*/ 151 h 8091"/>
                <a:gd name="T6" fmla="*/ 150 w 150"/>
                <a:gd name="T7" fmla="*/ 0 h 8091"/>
                <a:gd name="T8" fmla="*/ 150 w 150"/>
                <a:gd name="T9" fmla="*/ 8091 h 8091"/>
              </a:gdLst>
              <a:ahLst/>
              <a:cxnLst>
                <a:cxn ang="0">
                  <a:pos x="T0" y="T1"/>
                </a:cxn>
                <a:cxn ang="0">
                  <a:pos x="T2" y="T3"/>
                </a:cxn>
                <a:cxn ang="0">
                  <a:pos x="T4" y="T5"/>
                </a:cxn>
                <a:cxn ang="0">
                  <a:pos x="T6" y="T7"/>
                </a:cxn>
                <a:cxn ang="0">
                  <a:pos x="T8" y="T9"/>
                </a:cxn>
              </a:cxnLst>
              <a:rect l="0" t="0" r="r" b="b"/>
              <a:pathLst>
                <a:path w="150" h="8091">
                  <a:moveTo>
                    <a:pt x="150" y="8091"/>
                  </a:moveTo>
                  <a:lnTo>
                    <a:pt x="0" y="7940"/>
                  </a:lnTo>
                  <a:lnTo>
                    <a:pt x="0" y="151"/>
                  </a:lnTo>
                  <a:lnTo>
                    <a:pt x="150" y="0"/>
                  </a:lnTo>
                  <a:lnTo>
                    <a:pt x="150" y="8091"/>
                  </a:lnTo>
                  <a:close/>
                </a:path>
              </a:pathLst>
            </a:custGeom>
            <a:solidFill>
              <a:srgbClr val="404000"/>
            </a:solidFill>
            <a:ln w="0">
              <a:solidFill>
                <a:srgbClr val="000000"/>
              </a:solidFill>
              <a:prstDash val="solid"/>
              <a:round/>
              <a:headEnd/>
              <a:tailEnd/>
            </a:ln>
          </p:spPr>
          <p:txBody>
            <a:bodyPr/>
            <a:lstStyle/>
            <a:p>
              <a:endParaRPr lang="en-US"/>
            </a:p>
          </p:txBody>
        </p:sp>
        <p:sp>
          <p:nvSpPr>
            <p:cNvPr id="155667" name="Freeform 19">
              <a:extLst>
                <a:ext uri="{FF2B5EF4-FFF2-40B4-BE49-F238E27FC236}">
                  <a16:creationId xmlns:a16="http://schemas.microsoft.com/office/drawing/2014/main" id="{D93CC87D-0DC8-9AC9-7F5D-10F3D5D9FF15}"/>
                </a:ext>
              </a:extLst>
            </p:cNvPr>
            <p:cNvSpPr>
              <a:spLocks/>
            </p:cNvSpPr>
            <p:nvPr/>
          </p:nvSpPr>
          <p:spPr bwMode="auto">
            <a:xfrm>
              <a:off x="1155" y="3640"/>
              <a:ext cx="3551" cy="50"/>
            </a:xfrm>
            <a:custGeom>
              <a:avLst/>
              <a:gdLst>
                <a:gd name="T0" fmla="*/ 10652 w 10652"/>
                <a:gd name="T1" fmla="*/ 151 h 151"/>
                <a:gd name="T2" fmla="*/ 0 w 10652"/>
                <a:gd name="T3" fmla="*/ 151 h 151"/>
                <a:gd name="T4" fmla="*/ 151 w 10652"/>
                <a:gd name="T5" fmla="*/ 0 h 151"/>
                <a:gd name="T6" fmla="*/ 10502 w 10652"/>
                <a:gd name="T7" fmla="*/ 0 h 151"/>
                <a:gd name="T8" fmla="*/ 10652 w 10652"/>
                <a:gd name="T9" fmla="*/ 151 h 151"/>
              </a:gdLst>
              <a:ahLst/>
              <a:cxnLst>
                <a:cxn ang="0">
                  <a:pos x="T0" y="T1"/>
                </a:cxn>
                <a:cxn ang="0">
                  <a:pos x="T2" y="T3"/>
                </a:cxn>
                <a:cxn ang="0">
                  <a:pos x="T4" y="T5"/>
                </a:cxn>
                <a:cxn ang="0">
                  <a:pos x="T6" y="T7"/>
                </a:cxn>
                <a:cxn ang="0">
                  <a:pos x="T8" y="T9"/>
                </a:cxn>
              </a:cxnLst>
              <a:rect l="0" t="0" r="r" b="b"/>
              <a:pathLst>
                <a:path w="10652" h="151">
                  <a:moveTo>
                    <a:pt x="10652" y="151"/>
                  </a:moveTo>
                  <a:lnTo>
                    <a:pt x="0" y="151"/>
                  </a:lnTo>
                  <a:lnTo>
                    <a:pt x="151" y="0"/>
                  </a:lnTo>
                  <a:lnTo>
                    <a:pt x="10502" y="0"/>
                  </a:lnTo>
                  <a:lnTo>
                    <a:pt x="10652" y="151"/>
                  </a:lnTo>
                  <a:close/>
                </a:path>
              </a:pathLst>
            </a:custGeom>
            <a:solidFill>
              <a:srgbClr val="202000"/>
            </a:solidFill>
            <a:ln w="0">
              <a:solidFill>
                <a:srgbClr val="000000"/>
              </a:solidFill>
              <a:prstDash val="solid"/>
              <a:round/>
              <a:headEnd/>
              <a:tailEnd/>
            </a:ln>
          </p:spPr>
          <p:txBody>
            <a:bodyPr/>
            <a:lstStyle/>
            <a:p>
              <a:endParaRPr lang="en-US"/>
            </a:p>
          </p:txBody>
        </p:sp>
      </p:grpSp>
      <p:sp>
        <p:nvSpPr>
          <p:cNvPr id="155650" name="Rectangle 2">
            <a:extLst>
              <a:ext uri="{FF2B5EF4-FFF2-40B4-BE49-F238E27FC236}">
                <a16:creationId xmlns:a16="http://schemas.microsoft.com/office/drawing/2014/main" id="{2763A2BC-E23A-D10C-AC10-C5F65404D5D9}"/>
              </a:ext>
            </a:extLst>
          </p:cNvPr>
          <p:cNvSpPr>
            <a:spLocks noGrp="1" noChangeArrowheads="1"/>
          </p:cNvSpPr>
          <p:nvPr>
            <p:ph type="title"/>
          </p:nvPr>
        </p:nvSpPr>
        <p:spPr>
          <a:xfrm>
            <a:off x="533400" y="155575"/>
            <a:ext cx="8229600" cy="1139825"/>
          </a:xfrm>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br>
              <a:rPr lang="es-PR" altLang="en-US" sz="2100" b="1" i="1">
                <a:latin typeface="Verdana" panose="020B0604030504040204" pitchFamily="34" charset="0"/>
              </a:rPr>
            </a:br>
            <a:r>
              <a:rPr lang="es-PR" altLang="en-US" sz="2100" b="1" i="1">
                <a:effectLst>
                  <a:outerShdw blurRad="38100" dist="38100" dir="2700000" algn="tl">
                    <a:srgbClr val="C0C0C0"/>
                  </a:outerShdw>
                </a:effectLst>
                <a:latin typeface="Arial" panose="020B0604020202020204" pitchFamily="34" charset="0"/>
              </a:rPr>
              <a:t>- Cirugía de Puente Aorto-Coronario -</a:t>
            </a:r>
          </a:p>
        </p:txBody>
      </p:sp>
      <p:pic>
        <p:nvPicPr>
          <p:cNvPr id="155660" name="Picture 12">
            <a:extLst>
              <a:ext uri="{FF2B5EF4-FFF2-40B4-BE49-F238E27FC236}">
                <a16:creationId xmlns:a16="http://schemas.microsoft.com/office/drawing/2014/main" id="{63CF9231-BD61-2A35-C536-68DCA58C694F}"/>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441450" y="1770063"/>
            <a:ext cx="6330950" cy="447833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a:extLst>
              <a:ext uri="{FF2B5EF4-FFF2-40B4-BE49-F238E27FC236}">
                <a16:creationId xmlns:a16="http://schemas.microsoft.com/office/drawing/2014/main" id="{0E67706F-3B5B-A97D-0AAF-541D5A2DE74E}"/>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endParaRPr lang="es-PR" altLang="en-US" sz="2100" b="1" i="1">
              <a:latin typeface="Arial Black" panose="020B0A04020102020204" pitchFamily="34" charset="0"/>
            </a:endParaRPr>
          </a:p>
        </p:txBody>
      </p:sp>
      <p:grpSp>
        <p:nvGrpSpPr>
          <p:cNvPr id="116744" name="Group 8">
            <a:extLst>
              <a:ext uri="{FF2B5EF4-FFF2-40B4-BE49-F238E27FC236}">
                <a16:creationId xmlns:a16="http://schemas.microsoft.com/office/drawing/2014/main" id="{7B2A0DF2-6D46-A228-36BB-074479C40658}"/>
              </a:ext>
            </a:extLst>
          </p:cNvPr>
          <p:cNvGrpSpPr>
            <a:grpSpLocks noChangeAspect="1"/>
          </p:cNvGrpSpPr>
          <p:nvPr/>
        </p:nvGrpSpPr>
        <p:grpSpPr bwMode="auto">
          <a:xfrm>
            <a:off x="685800" y="1609725"/>
            <a:ext cx="7772400" cy="4943475"/>
            <a:chOff x="432" y="1014"/>
            <a:chExt cx="4896" cy="3114"/>
          </a:xfrm>
        </p:grpSpPr>
        <p:sp>
          <p:nvSpPr>
            <p:cNvPr id="116743" name="AutoShape 7">
              <a:extLst>
                <a:ext uri="{FF2B5EF4-FFF2-40B4-BE49-F238E27FC236}">
                  <a16:creationId xmlns:a16="http://schemas.microsoft.com/office/drawing/2014/main" id="{C4675DDA-190F-D826-1BA1-5DC00E18E1DC}"/>
                </a:ext>
              </a:extLst>
            </p:cNvPr>
            <p:cNvSpPr>
              <a:spLocks noChangeAspect="1" noChangeArrowheads="1" noTextEdit="1"/>
            </p:cNvSpPr>
            <p:nvPr/>
          </p:nvSpPr>
          <p:spPr bwMode="auto">
            <a:xfrm>
              <a:off x="432" y="1014"/>
              <a:ext cx="4896" cy="3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6745" name="Rectangle 9">
              <a:extLst>
                <a:ext uri="{FF2B5EF4-FFF2-40B4-BE49-F238E27FC236}">
                  <a16:creationId xmlns:a16="http://schemas.microsoft.com/office/drawing/2014/main" id="{6DB6A4E2-5D94-BEFE-9A5D-B01A9A077C35}"/>
                </a:ext>
              </a:extLst>
            </p:cNvPr>
            <p:cNvSpPr>
              <a:spLocks noChangeArrowheads="1"/>
            </p:cNvSpPr>
            <p:nvPr/>
          </p:nvSpPr>
          <p:spPr bwMode="auto">
            <a:xfrm>
              <a:off x="462" y="3857"/>
              <a:ext cx="2630"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Times New Roman" panose="02020603050405020304" pitchFamily="18" charset="0"/>
                </a:rPr>
                <a:t>Operación del Corazón: </a:t>
              </a:r>
              <a:endParaRPr lang="es-PR" altLang="en-US"/>
            </a:p>
          </p:txBody>
        </p:sp>
        <p:sp>
          <p:nvSpPr>
            <p:cNvPr id="116746" name="Rectangle 10">
              <a:extLst>
                <a:ext uri="{FF2B5EF4-FFF2-40B4-BE49-F238E27FC236}">
                  <a16:creationId xmlns:a16="http://schemas.microsoft.com/office/drawing/2014/main" id="{23E3D9B9-7FD0-FC4D-BDC2-ECCF1F490E2C}"/>
                </a:ext>
              </a:extLst>
            </p:cNvPr>
            <p:cNvSpPr>
              <a:spLocks noChangeArrowheads="1"/>
            </p:cNvSpPr>
            <p:nvPr/>
          </p:nvSpPr>
          <p:spPr bwMode="auto">
            <a:xfrm>
              <a:off x="2930" y="3857"/>
              <a:ext cx="2520"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i="1">
                  <a:solidFill>
                    <a:srgbClr val="000000"/>
                  </a:solidFill>
                  <a:latin typeface="Times New Roman" panose="02020603050405020304" pitchFamily="18" charset="0"/>
                </a:rPr>
                <a:t>Puente Aorto-Coronaria</a:t>
              </a:r>
              <a:endParaRPr lang="es-PR" altLang="en-US"/>
            </a:p>
          </p:txBody>
        </p:sp>
        <p:sp>
          <p:nvSpPr>
            <p:cNvPr id="116747" name="Rectangle 11">
              <a:extLst>
                <a:ext uri="{FF2B5EF4-FFF2-40B4-BE49-F238E27FC236}">
                  <a16:creationId xmlns:a16="http://schemas.microsoft.com/office/drawing/2014/main" id="{6C2D6D69-2D31-8B42-9D54-B277D36F340B}"/>
                </a:ext>
              </a:extLst>
            </p:cNvPr>
            <p:cNvSpPr>
              <a:spLocks noChangeArrowheads="1"/>
            </p:cNvSpPr>
            <p:nvPr/>
          </p:nvSpPr>
          <p:spPr bwMode="auto">
            <a:xfrm>
              <a:off x="1245" y="1070"/>
              <a:ext cx="3341" cy="2689"/>
            </a:xfrm>
            <a:prstGeom prst="rect">
              <a:avLst/>
            </a:prstGeom>
            <a:solidFill>
              <a:srgbClr val="808000"/>
            </a:solidFill>
            <a:ln w="0">
              <a:solidFill>
                <a:srgbClr val="000000"/>
              </a:solidFill>
              <a:miter lim="800000"/>
              <a:headEnd/>
              <a:tailEnd/>
            </a:ln>
          </p:spPr>
          <p:txBody>
            <a:bodyPr/>
            <a:lstStyle/>
            <a:p>
              <a:endParaRPr lang="en-US"/>
            </a:p>
          </p:txBody>
        </p:sp>
        <p:sp>
          <p:nvSpPr>
            <p:cNvPr id="116748" name="Freeform 12">
              <a:extLst>
                <a:ext uri="{FF2B5EF4-FFF2-40B4-BE49-F238E27FC236}">
                  <a16:creationId xmlns:a16="http://schemas.microsoft.com/office/drawing/2014/main" id="{4F652C16-76C4-B1F2-E85D-1FE492EC6152}"/>
                </a:ext>
              </a:extLst>
            </p:cNvPr>
            <p:cNvSpPr>
              <a:spLocks/>
            </p:cNvSpPr>
            <p:nvPr/>
          </p:nvSpPr>
          <p:spPr bwMode="auto">
            <a:xfrm>
              <a:off x="1193" y="1018"/>
              <a:ext cx="52" cy="2792"/>
            </a:xfrm>
            <a:custGeom>
              <a:avLst/>
              <a:gdLst>
                <a:gd name="T0" fmla="*/ 0 w 154"/>
                <a:gd name="T1" fmla="*/ 0 h 8374"/>
                <a:gd name="T2" fmla="*/ 154 w 154"/>
                <a:gd name="T3" fmla="*/ 155 h 8374"/>
                <a:gd name="T4" fmla="*/ 154 w 154"/>
                <a:gd name="T5" fmla="*/ 8220 h 8374"/>
                <a:gd name="T6" fmla="*/ 0 w 154"/>
                <a:gd name="T7" fmla="*/ 8374 h 8374"/>
                <a:gd name="T8" fmla="*/ 0 w 154"/>
                <a:gd name="T9" fmla="*/ 0 h 8374"/>
              </a:gdLst>
              <a:ahLst/>
              <a:cxnLst>
                <a:cxn ang="0">
                  <a:pos x="T0" y="T1"/>
                </a:cxn>
                <a:cxn ang="0">
                  <a:pos x="T2" y="T3"/>
                </a:cxn>
                <a:cxn ang="0">
                  <a:pos x="T4" y="T5"/>
                </a:cxn>
                <a:cxn ang="0">
                  <a:pos x="T6" y="T7"/>
                </a:cxn>
                <a:cxn ang="0">
                  <a:pos x="T8" y="T9"/>
                </a:cxn>
              </a:cxnLst>
              <a:rect l="0" t="0" r="r" b="b"/>
              <a:pathLst>
                <a:path w="154" h="8374">
                  <a:moveTo>
                    <a:pt x="0" y="0"/>
                  </a:moveTo>
                  <a:lnTo>
                    <a:pt x="154" y="155"/>
                  </a:lnTo>
                  <a:lnTo>
                    <a:pt x="154" y="8220"/>
                  </a:lnTo>
                  <a:lnTo>
                    <a:pt x="0" y="8374"/>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16749" name="Freeform 13">
              <a:extLst>
                <a:ext uri="{FF2B5EF4-FFF2-40B4-BE49-F238E27FC236}">
                  <a16:creationId xmlns:a16="http://schemas.microsoft.com/office/drawing/2014/main" id="{ED6DD02C-FFD1-C63C-B53F-C2725B9BD6AD}"/>
                </a:ext>
              </a:extLst>
            </p:cNvPr>
            <p:cNvSpPr>
              <a:spLocks/>
            </p:cNvSpPr>
            <p:nvPr/>
          </p:nvSpPr>
          <p:spPr bwMode="auto">
            <a:xfrm>
              <a:off x="1193" y="1018"/>
              <a:ext cx="3444" cy="52"/>
            </a:xfrm>
            <a:custGeom>
              <a:avLst/>
              <a:gdLst>
                <a:gd name="T0" fmla="*/ 0 w 10331"/>
                <a:gd name="T1" fmla="*/ 0 h 155"/>
                <a:gd name="T2" fmla="*/ 154 w 10331"/>
                <a:gd name="T3" fmla="*/ 155 h 155"/>
                <a:gd name="T4" fmla="*/ 10177 w 10331"/>
                <a:gd name="T5" fmla="*/ 155 h 155"/>
                <a:gd name="T6" fmla="*/ 10331 w 10331"/>
                <a:gd name="T7" fmla="*/ 0 h 155"/>
                <a:gd name="T8" fmla="*/ 0 w 10331"/>
                <a:gd name="T9" fmla="*/ 0 h 155"/>
              </a:gdLst>
              <a:ahLst/>
              <a:cxnLst>
                <a:cxn ang="0">
                  <a:pos x="T0" y="T1"/>
                </a:cxn>
                <a:cxn ang="0">
                  <a:pos x="T2" y="T3"/>
                </a:cxn>
                <a:cxn ang="0">
                  <a:pos x="T4" y="T5"/>
                </a:cxn>
                <a:cxn ang="0">
                  <a:pos x="T6" y="T7"/>
                </a:cxn>
                <a:cxn ang="0">
                  <a:pos x="T8" y="T9"/>
                </a:cxn>
              </a:cxnLst>
              <a:rect l="0" t="0" r="r" b="b"/>
              <a:pathLst>
                <a:path w="10331" h="155">
                  <a:moveTo>
                    <a:pt x="0" y="0"/>
                  </a:moveTo>
                  <a:lnTo>
                    <a:pt x="154" y="155"/>
                  </a:lnTo>
                  <a:lnTo>
                    <a:pt x="10177" y="155"/>
                  </a:lnTo>
                  <a:lnTo>
                    <a:pt x="10331"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16750" name="Freeform 14">
              <a:extLst>
                <a:ext uri="{FF2B5EF4-FFF2-40B4-BE49-F238E27FC236}">
                  <a16:creationId xmlns:a16="http://schemas.microsoft.com/office/drawing/2014/main" id="{48E3D147-75E2-6AF3-0381-35E99BCEE54B}"/>
                </a:ext>
              </a:extLst>
            </p:cNvPr>
            <p:cNvSpPr>
              <a:spLocks/>
            </p:cNvSpPr>
            <p:nvPr/>
          </p:nvSpPr>
          <p:spPr bwMode="auto">
            <a:xfrm>
              <a:off x="4586" y="1018"/>
              <a:ext cx="51" cy="2792"/>
            </a:xfrm>
            <a:custGeom>
              <a:avLst/>
              <a:gdLst>
                <a:gd name="T0" fmla="*/ 154 w 154"/>
                <a:gd name="T1" fmla="*/ 8374 h 8374"/>
                <a:gd name="T2" fmla="*/ 0 w 154"/>
                <a:gd name="T3" fmla="*/ 8220 h 8374"/>
                <a:gd name="T4" fmla="*/ 0 w 154"/>
                <a:gd name="T5" fmla="*/ 155 h 8374"/>
                <a:gd name="T6" fmla="*/ 154 w 154"/>
                <a:gd name="T7" fmla="*/ 0 h 8374"/>
                <a:gd name="T8" fmla="*/ 154 w 154"/>
                <a:gd name="T9" fmla="*/ 8374 h 8374"/>
              </a:gdLst>
              <a:ahLst/>
              <a:cxnLst>
                <a:cxn ang="0">
                  <a:pos x="T0" y="T1"/>
                </a:cxn>
                <a:cxn ang="0">
                  <a:pos x="T2" y="T3"/>
                </a:cxn>
                <a:cxn ang="0">
                  <a:pos x="T4" y="T5"/>
                </a:cxn>
                <a:cxn ang="0">
                  <a:pos x="T6" y="T7"/>
                </a:cxn>
                <a:cxn ang="0">
                  <a:pos x="T8" y="T9"/>
                </a:cxn>
              </a:cxnLst>
              <a:rect l="0" t="0" r="r" b="b"/>
              <a:pathLst>
                <a:path w="154" h="8374">
                  <a:moveTo>
                    <a:pt x="154" y="8374"/>
                  </a:moveTo>
                  <a:lnTo>
                    <a:pt x="0" y="8220"/>
                  </a:lnTo>
                  <a:lnTo>
                    <a:pt x="0" y="155"/>
                  </a:lnTo>
                  <a:lnTo>
                    <a:pt x="154" y="0"/>
                  </a:lnTo>
                  <a:lnTo>
                    <a:pt x="154" y="8374"/>
                  </a:lnTo>
                  <a:close/>
                </a:path>
              </a:pathLst>
            </a:custGeom>
            <a:solidFill>
              <a:srgbClr val="404000"/>
            </a:solidFill>
            <a:ln w="0">
              <a:solidFill>
                <a:srgbClr val="000000"/>
              </a:solidFill>
              <a:prstDash val="solid"/>
              <a:round/>
              <a:headEnd/>
              <a:tailEnd/>
            </a:ln>
          </p:spPr>
          <p:txBody>
            <a:bodyPr/>
            <a:lstStyle/>
            <a:p>
              <a:endParaRPr lang="en-US"/>
            </a:p>
          </p:txBody>
        </p:sp>
        <p:sp>
          <p:nvSpPr>
            <p:cNvPr id="116751" name="Freeform 15">
              <a:extLst>
                <a:ext uri="{FF2B5EF4-FFF2-40B4-BE49-F238E27FC236}">
                  <a16:creationId xmlns:a16="http://schemas.microsoft.com/office/drawing/2014/main" id="{AB95506E-4508-4165-5E0C-6143C76DDD4B}"/>
                </a:ext>
              </a:extLst>
            </p:cNvPr>
            <p:cNvSpPr>
              <a:spLocks/>
            </p:cNvSpPr>
            <p:nvPr/>
          </p:nvSpPr>
          <p:spPr bwMode="auto">
            <a:xfrm>
              <a:off x="1193" y="3758"/>
              <a:ext cx="3444" cy="52"/>
            </a:xfrm>
            <a:custGeom>
              <a:avLst/>
              <a:gdLst>
                <a:gd name="T0" fmla="*/ 10331 w 10331"/>
                <a:gd name="T1" fmla="*/ 154 h 154"/>
                <a:gd name="T2" fmla="*/ 0 w 10331"/>
                <a:gd name="T3" fmla="*/ 154 h 154"/>
                <a:gd name="T4" fmla="*/ 154 w 10331"/>
                <a:gd name="T5" fmla="*/ 0 h 154"/>
                <a:gd name="T6" fmla="*/ 10177 w 10331"/>
                <a:gd name="T7" fmla="*/ 0 h 154"/>
                <a:gd name="T8" fmla="*/ 10331 w 10331"/>
                <a:gd name="T9" fmla="*/ 154 h 154"/>
              </a:gdLst>
              <a:ahLst/>
              <a:cxnLst>
                <a:cxn ang="0">
                  <a:pos x="T0" y="T1"/>
                </a:cxn>
                <a:cxn ang="0">
                  <a:pos x="T2" y="T3"/>
                </a:cxn>
                <a:cxn ang="0">
                  <a:pos x="T4" y="T5"/>
                </a:cxn>
                <a:cxn ang="0">
                  <a:pos x="T6" y="T7"/>
                </a:cxn>
                <a:cxn ang="0">
                  <a:pos x="T8" y="T9"/>
                </a:cxn>
              </a:cxnLst>
              <a:rect l="0" t="0" r="r" b="b"/>
              <a:pathLst>
                <a:path w="10331" h="154">
                  <a:moveTo>
                    <a:pt x="10331" y="154"/>
                  </a:moveTo>
                  <a:lnTo>
                    <a:pt x="0" y="154"/>
                  </a:lnTo>
                  <a:lnTo>
                    <a:pt x="154" y="0"/>
                  </a:lnTo>
                  <a:lnTo>
                    <a:pt x="10177" y="0"/>
                  </a:lnTo>
                  <a:lnTo>
                    <a:pt x="10331" y="154"/>
                  </a:lnTo>
                  <a:close/>
                </a:path>
              </a:pathLst>
            </a:custGeom>
            <a:solidFill>
              <a:srgbClr val="202000"/>
            </a:solidFill>
            <a:ln w="0">
              <a:solidFill>
                <a:srgbClr val="000000"/>
              </a:solidFill>
              <a:prstDash val="solid"/>
              <a:round/>
              <a:headEnd/>
              <a:tailEnd/>
            </a:ln>
          </p:spPr>
          <p:txBody>
            <a:bodyPr/>
            <a:lstStyle/>
            <a:p>
              <a:endParaRPr lang="en-US"/>
            </a:p>
          </p:txBody>
        </p:sp>
        <p:pic>
          <p:nvPicPr>
            <p:cNvPr id="116752" name="Picture 16">
              <a:extLst>
                <a:ext uri="{FF2B5EF4-FFF2-40B4-BE49-F238E27FC236}">
                  <a16:creationId xmlns:a16="http://schemas.microsoft.com/office/drawing/2014/main" id="{7B2EDB95-9E1C-7402-27E9-2A85ED51623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 y="1122"/>
              <a:ext cx="3238" cy="25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a:extLst>
              <a:ext uri="{FF2B5EF4-FFF2-40B4-BE49-F238E27FC236}">
                <a16:creationId xmlns:a16="http://schemas.microsoft.com/office/drawing/2014/main" id="{1C83CC14-08CB-2D92-FF1E-4DBE176CF05D}"/>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endParaRPr lang="es-PR" altLang="en-US" sz="2100" b="1" i="1">
              <a:latin typeface="Arial Black" panose="020B0A04020102020204" pitchFamily="34" charset="0"/>
            </a:endParaRPr>
          </a:p>
        </p:txBody>
      </p:sp>
      <p:pic>
        <p:nvPicPr>
          <p:cNvPr id="118797" name="Picture 13">
            <a:extLst>
              <a:ext uri="{FF2B5EF4-FFF2-40B4-BE49-F238E27FC236}">
                <a16:creationId xmlns:a16="http://schemas.microsoft.com/office/drawing/2014/main" id="{8E8EFC9F-1D16-005E-A84F-7E4062F01617}"/>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990600" y="1685925"/>
            <a:ext cx="7467600" cy="4714875"/>
          </a:xfrm>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a:extLst>
              <a:ext uri="{FF2B5EF4-FFF2-40B4-BE49-F238E27FC236}">
                <a16:creationId xmlns:a16="http://schemas.microsoft.com/office/drawing/2014/main" id="{9906CA7F-00D4-1A6E-2A5F-D98CF51E9218}"/>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a:t>
            </a:r>
            <a:endParaRPr lang="es-PR" altLang="en-US" sz="2500" b="1" i="1">
              <a:latin typeface="Verdana" panose="020B0604030504040204" pitchFamily="34" charset="0"/>
            </a:endParaRPr>
          </a:p>
        </p:txBody>
      </p:sp>
      <p:grpSp>
        <p:nvGrpSpPr>
          <p:cNvPr id="45067" name="Group 11">
            <a:extLst>
              <a:ext uri="{FF2B5EF4-FFF2-40B4-BE49-F238E27FC236}">
                <a16:creationId xmlns:a16="http://schemas.microsoft.com/office/drawing/2014/main" id="{23DBF48F-4681-0582-18C4-7FE9BF023CE8}"/>
              </a:ext>
            </a:extLst>
          </p:cNvPr>
          <p:cNvGrpSpPr>
            <a:grpSpLocks noChangeAspect="1"/>
          </p:cNvGrpSpPr>
          <p:nvPr/>
        </p:nvGrpSpPr>
        <p:grpSpPr bwMode="auto">
          <a:xfrm>
            <a:off x="762000" y="1539875"/>
            <a:ext cx="7996238" cy="4935538"/>
            <a:chOff x="480" y="970"/>
            <a:chExt cx="5037" cy="3109"/>
          </a:xfrm>
        </p:grpSpPr>
        <p:sp>
          <p:nvSpPr>
            <p:cNvPr id="45066" name="AutoShape 10">
              <a:extLst>
                <a:ext uri="{FF2B5EF4-FFF2-40B4-BE49-F238E27FC236}">
                  <a16:creationId xmlns:a16="http://schemas.microsoft.com/office/drawing/2014/main" id="{A4F3FEEF-B867-9D70-7C3C-368BFEE18CE1}"/>
                </a:ext>
              </a:extLst>
            </p:cNvPr>
            <p:cNvSpPr>
              <a:spLocks noChangeAspect="1" noChangeArrowheads="1" noTextEdit="1"/>
            </p:cNvSpPr>
            <p:nvPr/>
          </p:nvSpPr>
          <p:spPr bwMode="auto">
            <a:xfrm>
              <a:off x="480" y="970"/>
              <a:ext cx="5037" cy="31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5068" name="Rectangle 12">
              <a:extLst>
                <a:ext uri="{FF2B5EF4-FFF2-40B4-BE49-F238E27FC236}">
                  <a16:creationId xmlns:a16="http://schemas.microsoft.com/office/drawing/2014/main" id="{9506A895-F56B-5E44-F639-11406D3656C5}"/>
                </a:ext>
              </a:extLst>
            </p:cNvPr>
            <p:cNvSpPr>
              <a:spLocks noChangeArrowheads="1"/>
            </p:cNvSpPr>
            <p:nvPr/>
          </p:nvSpPr>
          <p:spPr bwMode="auto">
            <a:xfrm>
              <a:off x="542" y="1028"/>
              <a:ext cx="2554" cy="2989"/>
            </a:xfrm>
            <a:prstGeom prst="rect">
              <a:avLst/>
            </a:prstGeom>
            <a:solidFill>
              <a:srgbClr val="00FF00"/>
            </a:solidFill>
            <a:ln w="0">
              <a:solidFill>
                <a:srgbClr val="000000"/>
              </a:solidFill>
              <a:miter lim="800000"/>
              <a:headEnd/>
              <a:tailEnd/>
            </a:ln>
          </p:spPr>
          <p:txBody>
            <a:bodyPr/>
            <a:lstStyle/>
            <a:p>
              <a:endParaRPr lang="en-US"/>
            </a:p>
          </p:txBody>
        </p:sp>
        <p:sp>
          <p:nvSpPr>
            <p:cNvPr id="45069" name="Freeform 13">
              <a:extLst>
                <a:ext uri="{FF2B5EF4-FFF2-40B4-BE49-F238E27FC236}">
                  <a16:creationId xmlns:a16="http://schemas.microsoft.com/office/drawing/2014/main" id="{1B1F2AE7-BB36-05E4-6F2E-95D4346EB4F5}"/>
                </a:ext>
              </a:extLst>
            </p:cNvPr>
            <p:cNvSpPr>
              <a:spLocks/>
            </p:cNvSpPr>
            <p:nvPr/>
          </p:nvSpPr>
          <p:spPr bwMode="auto">
            <a:xfrm>
              <a:off x="489" y="975"/>
              <a:ext cx="53" cy="3095"/>
            </a:xfrm>
            <a:custGeom>
              <a:avLst/>
              <a:gdLst>
                <a:gd name="T0" fmla="*/ 0 w 158"/>
                <a:gd name="T1" fmla="*/ 0 h 9283"/>
                <a:gd name="T2" fmla="*/ 158 w 158"/>
                <a:gd name="T3" fmla="*/ 158 h 9283"/>
                <a:gd name="T4" fmla="*/ 158 w 158"/>
                <a:gd name="T5" fmla="*/ 9125 h 9283"/>
                <a:gd name="T6" fmla="*/ 0 w 158"/>
                <a:gd name="T7" fmla="*/ 9283 h 9283"/>
                <a:gd name="T8" fmla="*/ 0 w 158"/>
                <a:gd name="T9" fmla="*/ 0 h 9283"/>
              </a:gdLst>
              <a:ahLst/>
              <a:cxnLst>
                <a:cxn ang="0">
                  <a:pos x="T0" y="T1"/>
                </a:cxn>
                <a:cxn ang="0">
                  <a:pos x="T2" y="T3"/>
                </a:cxn>
                <a:cxn ang="0">
                  <a:pos x="T4" y="T5"/>
                </a:cxn>
                <a:cxn ang="0">
                  <a:pos x="T6" y="T7"/>
                </a:cxn>
                <a:cxn ang="0">
                  <a:pos x="T8" y="T9"/>
                </a:cxn>
              </a:cxnLst>
              <a:rect l="0" t="0" r="r" b="b"/>
              <a:pathLst>
                <a:path w="158" h="9283">
                  <a:moveTo>
                    <a:pt x="0" y="0"/>
                  </a:moveTo>
                  <a:lnTo>
                    <a:pt x="158" y="158"/>
                  </a:lnTo>
                  <a:lnTo>
                    <a:pt x="158" y="9125"/>
                  </a:lnTo>
                  <a:lnTo>
                    <a:pt x="0" y="9283"/>
                  </a:lnTo>
                  <a:lnTo>
                    <a:pt x="0" y="0"/>
                  </a:lnTo>
                  <a:close/>
                </a:path>
              </a:pathLst>
            </a:custGeom>
            <a:solidFill>
              <a:srgbClr val="A9FFA9"/>
            </a:solidFill>
            <a:ln w="0">
              <a:solidFill>
                <a:srgbClr val="000000"/>
              </a:solidFill>
              <a:prstDash val="solid"/>
              <a:round/>
              <a:headEnd/>
              <a:tailEnd/>
            </a:ln>
          </p:spPr>
          <p:txBody>
            <a:bodyPr/>
            <a:lstStyle/>
            <a:p>
              <a:endParaRPr lang="en-US"/>
            </a:p>
          </p:txBody>
        </p:sp>
        <p:sp>
          <p:nvSpPr>
            <p:cNvPr id="45070" name="Freeform 14">
              <a:extLst>
                <a:ext uri="{FF2B5EF4-FFF2-40B4-BE49-F238E27FC236}">
                  <a16:creationId xmlns:a16="http://schemas.microsoft.com/office/drawing/2014/main" id="{E387E067-8D00-747D-0D29-927CF90697C7}"/>
                </a:ext>
              </a:extLst>
            </p:cNvPr>
            <p:cNvSpPr>
              <a:spLocks/>
            </p:cNvSpPr>
            <p:nvPr/>
          </p:nvSpPr>
          <p:spPr bwMode="auto">
            <a:xfrm>
              <a:off x="489" y="975"/>
              <a:ext cx="2659" cy="53"/>
            </a:xfrm>
            <a:custGeom>
              <a:avLst/>
              <a:gdLst>
                <a:gd name="T0" fmla="*/ 0 w 7978"/>
                <a:gd name="T1" fmla="*/ 0 h 158"/>
                <a:gd name="T2" fmla="*/ 158 w 7978"/>
                <a:gd name="T3" fmla="*/ 158 h 158"/>
                <a:gd name="T4" fmla="*/ 7820 w 7978"/>
                <a:gd name="T5" fmla="*/ 158 h 158"/>
                <a:gd name="T6" fmla="*/ 7978 w 7978"/>
                <a:gd name="T7" fmla="*/ 0 h 158"/>
                <a:gd name="T8" fmla="*/ 0 w 7978"/>
                <a:gd name="T9" fmla="*/ 0 h 158"/>
              </a:gdLst>
              <a:ahLst/>
              <a:cxnLst>
                <a:cxn ang="0">
                  <a:pos x="T0" y="T1"/>
                </a:cxn>
                <a:cxn ang="0">
                  <a:pos x="T2" y="T3"/>
                </a:cxn>
                <a:cxn ang="0">
                  <a:pos x="T4" y="T5"/>
                </a:cxn>
                <a:cxn ang="0">
                  <a:pos x="T6" y="T7"/>
                </a:cxn>
                <a:cxn ang="0">
                  <a:pos x="T8" y="T9"/>
                </a:cxn>
              </a:cxnLst>
              <a:rect l="0" t="0" r="r" b="b"/>
              <a:pathLst>
                <a:path w="7978" h="158">
                  <a:moveTo>
                    <a:pt x="0" y="0"/>
                  </a:moveTo>
                  <a:lnTo>
                    <a:pt x="158" y="158"/>
                  </a:lnTo>
                  <a:lnTo>
                    <a:pt x="7820" y="158"/>
                  </a:lnTo>
                  <a:lnTo>
                    <a:pt x="7978" y="0"/>
                  </a:lnTo>
                  <a:lnTo>
                    <a:pt x="0" y="0"/>
                  </a:lnTo>
                  <a:close/>
                </a:path>
              </a:pathLst>
            </a:custGeom>
            <a:solidFill>
              <a:srgbClr val="7FFE7F"/>
            </a:solidFill>
            <a:ln w="0">
              <a:solidFill>
                <a:srgbClr val="000000"/>
              </a:solidFill>
              <a:prstDash val="solid"/>
              <a:round/>
              <a:headEnd/>
              <a:tailEnd/>
            </a:ln>
          </p:spPr>
          <p:txBody>
            <a:bodyPr/>
            <a:lstStyle/>
            <a:p>
              <a:endParaRPr lang="en-US"/>
            </a:p>
          </p:txBody>
        </p:sp>
        <p:sp>
          <p:nvSpPr>
            <p:cNvPr id="45071" name="Freeform 15">
              <a:extLst>
                <a:ext uri="{FF2B5EF4-FFF2-40B4-BE49-F238E27FC236}">
                  <a16:creationId xmlns:a16="http://schemas.microsoft.com/office/drawing/2014/main" id="{F2C3B785-4E75-7503-4EB9-57FA21456205}"/>
                </a:ext>
              </a:extLst>
            </p:cNvPr>
            <p:cNvSpPr>
              <a:spLocks/>
            </p:cNvSpPr>
            <p:nvPr/>
          </p:nvSpPr>
          <p:spPr bwMode="auto">
            <a:xfrm>
              <a:off x="3096" y="975"/>
              <a:ext cx="52" cy="3095"/>
            </a:xfrm>
            <a:custGeom>
              <a:avLst/>
              <a:gdLst>
                <a:gd name="T0" fmla="*/ 158 w 158"/>
                <a:gd name="T1" fmla="*/ 9283 h 9283"/>
                <a:gd name="T2" fmla="*/ 0 w 158"/>
                <a:gd name="T3" fmla="*/ 9125 h 9283"/>
                <a:gd name="T4" fmla="*/ 0 w 158"/>
                <a:gd name="T5" fmla="*/ 158 h 9283"/>
                <a:gd name="T6" fmla="*/ 158 w 158"/>
                <a:gd name="T7" fmla="*/ 0 h 9283"/>
                <a:gd name="T8" fmla="*/ 158 w 158"/>
                <a:gd name="T9" fmla="*/ 9283 h 9283"/>
              </a:gdLst>
              <a:ahLst/>
              <a:cxnLst>
                <a:cxn ang="0">
                  <a:pos x="T0" y="T1"/>
                </a:cxn>
                <a:cxn ang="0">
                  <a:pos x="T2" y="T3"/>
                </a:cxn>
                <a:cxn ang="0">
                  <a:pos x="T4" y="T5"/>
                </a:cxn>
                <a:cxn ang="0">
                  <a:pos x="T6" y="T7"/>
                </a:cxn>
                <a:cxn ang="0">
                  <a:pos x="T8" y="T9"/>
                </a:cxn>
              </a:cxnLst>
              <a:rect l="0" t="0" r="r" b="b"/>
              <a:pathLst>
                <a:path w="158" h="9283">
                  <a:moveTo>
                    <a:pt x="158" y="9283"/>
                  </a:moveTo>
                  <a:lnTo>
                    <a:pt x="0" y="9125"/>
                  </a:lnTo>
                  <a:lnTo>
                    <a:pt x="0" y="158"/>
                  </a:lnTo>
                  <a:lnTo>
                    <a:pt x="158" y="0"/>
                  </a:lnTo>
                  <a:lnTo>
                    <a:pt x="158" y="9283"/>
                  </a:lnTo>
                  <a:close/>
                </a:path>
              </a:pathLst>
            </a:custGeom>
            <a:solidFill>
              <a:srgbClr val="007F00"/>
            </a:solidFill>
            <a:ln w="0">
              <a:solidFill>
                <a:srgbClr val="000000"/>
              </a:solidFill>
              <a:prstDash val="solid"/>
              <a:round/>
              <a:headEnd/>
              <a:tailEnd/>
            </a:ln>
          </p:spPr>
          <p:txBody>
            <a:bodyPr/>
            <a:lstStyle/>
            <a:p>
              <a:endParaRPr lang="en-US"/>
            </a:p>
          </p:txBody>
        </p:sp>
        <p:sp>
          <p:nvSpPr>
            <p:cNvPr id="45072" name="Freeform 16">
              <a:extLst>
                <a:ext uri="{FF2B5EF4-FFF2-40B4-BE49-F238E27FC236}">
                  <a16:creationId xmlns:a16="http://schemas.microsoft.com/office/drawing/2014/main" id="{5B58D404-F7BE-B233-92B0-341B4A0D56EC}"/>
                </a:ext>
              </a:extLst>
            </p:cNvPr>
            <p:cNvSpPr>
              <a:spLocks/>
            </p:cNvSpPr>
            <p:nvPr/>
          </p:nvSpPr>
          <p:spPr bwMode="auto">
            <a:xfrm>
              <a:off x="489" y="4017"/>
              <a:ext cx="2659" cy="53"/>
            </a:xfrm>
            <a:custGeom>
              <a:avLst/>
              <a:gdLst>
                <a:gd name="T0" fmla="*/ 7978 w 7978"/>
                <a:gd name="T1" fmla="*/ 158 h 158"/>
                <a:gd name="T2" fmla="*/ 0 w 7978"/>
                <a:gd name="T3" fmla="*/ 158 h 158"/>
                <a:gd name="T4" fmla="*/ 158 w 7978"/>
                <a:gd name="T5" fmla="*/ 0 h 158"/>
                <a:gd name="T6" fmla="*/ 7820 w 7978"/>
                <a:gd name="T7" fmla="*/ 0 h 158"/>
                <a:gd name="T8" fmla="*/ 7978 w 7978"/>
                <a:gd name="T9" fmla="*/ 158 h 158"/>
              </a:gdLst>
              <a:ahLst/>
              <a:cxnLst>
                <a:cxn ang="0">
                  <a:pos x="T0" y="T1"/>
                </a:cxn>
                <a:cxn ang="0">
                  <a:pos x="T2" y="T3"/>
                </a:cxn>
                <a:cxn ang="0">
                  <a:pos x="T4" y="T5"/>
                </a:cxn>
                <a:cxn ang="0">
                  <a:pos x="T6" y="T7"/>
                </a:cxn>
                <a:cxn ang="0">
                  <a:pos x="T8" y="T9"/>
                </a:cxn>
              </a:cxnLst>
              <a:rect l="0" t="0" r="r" b="b"/>
              <a:pathLst>
                <a:path w="7978" h="158">
                  <a:moveTo>
                    <a:pt x="7978" y="158"/>
                  </a:moveTo>
                  <a:lnTo>
                    <a:pt x="0" y="158"/>
                  </a:lnTo>
                  <a:lnTo>
                    <a:pt x="158" y="0"/>
                  </a:lnTo>
                  <a:lnTo>
                    <a:pt x="7820" y="0"/>
                  </a:lnTo>
                  <a:lnTo>
                    <a:pt x="7978" y="158"/>
                  </a:lnTo>
                  <a:close/>
                </a:path>
              </a:pathLst>
            </a:custGeom>
            <a:solidFill>
              <a:srgbClr val="003F00"/>
            </a:solidFill>
            <a:ln w="0">
              <a:solidFill>
                <a:srgbClr val="000000"/>
              </a:solidFill>
              <a:prstDash val="solid"/>
              <a:round/>
              <a:headEnd/>
              <a:tailEnd/>
            </a:ln>
          </p:spPr>
          <p:txBody>
            <a:bodyPr/>
            <a:lstStyle/>
            <a:p>
              <a:endParaRPr lang="en-US"/>
            </a:p>
          </p:txBody>
        </p:sp>
        <p:pic>
          <p:nvPicPr>
            <p:cNvPr id="45073" name="Picture 17">
              <a:extLst>
                <a:ext uri="{FF2B5EF4-FFF2-40B4-BE49-F238E27FC236}">
                  <a16:creationId xmlns:a16="http://schemas.microsoft.com/office/drawing/2014/main" id="{9E4BE6F4-1A61-6B1C-CC8B-304EEB3D0CD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5" y="1081"/>
              <a:ext cx="2448" cy="2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74" name="Rectangle 18">
              <a:extLst>
                <a:ext uri="{FF2B5EF4-FFF2-40B4-BE49-F238E27FC236}">
                  <a16:creationId xmlns:a16="http://schemas.microsoft.com/office/drawing/2014/main" id="{2550E043-2157-1B69-A536-CE2FFFE56DEC}"/>
                </a:ext>
              </a:extLst>
            </p:cNvPr>
            <p:cNvSpPr>
              <a:spLocks noChangeArrowheads="1"/>
            </p:cNvSpPr>
            <p:nvPr/>
          </p:nvSpPr>
          <p:spPr bwMode="auto">
            <a:xfrm>
              <a:off x="1387" y="3706"/>
              <a:ext cx="248"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1400" b="1">
                  <a:solidFill>
                    <a:srgbClr val="800000"/>
                  </a:solidFill>
                  <a:latin typeface="Times New Roman" panose="02020603050405020304" pitchFamily="18" charset="0"/>
                </a:rPr>
                <a:t>Sin </a:t>
              </a:r>
              <a:endParaRPr lang="es-PR" altLang="en-US"/>
            </a:p>
          </p:txBody>
        </p:sp>
        <p:sp>
          <p:nvSpPr>
            <p:cNvPr id="45075" name="Rectangle 19">
              <a:extLst>
                <a:ext uri="{FF2B5EF4-FFF2-40B4-BE49-F238E27FC236}">
                  <a16:creationId xmlns:a16="http://schemas.microsoft.com/office/drawing/2014/main" id="{9E88876F-8C76-7040-840B-C52A80E077F0}"/>
                </a:ext>
              </a:extLst>
            </p:cNvPr>
            <p:cNvSpPr>
              <a:spLocks noChangeArrowheads="1"/>
            </p:cNvSpPr>
            <p:nvPr/>
          </p:nvSpPr>
          <p:spPr bwMode="auto">
            <a:xfrm>
              <a:off x="1198" y="3812"/>
              <a:ext cx="631"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1400" b="1">
                  <a:solidFill>
                    <a:srgbClr val="800000"/>
                  </a:solidFill>
                  <a:latin typeface="Times New Roman" panose="02020603050405020304" pitchFamily="18" charset="0"/>
                </a:rPr>
                <a:t>Obstrución</a:t>
              </a:r>
              <a:endParaRPr lang="es-PR" altLang="en-US"/>
            </a:p>
          </p:txBody>
        </p:sp>
        <p:sp>
          <p:nvSpPr>
            <p:cNvPr id="45076" name="Rectangle 20">
              <a:extLst>
                <a:ext uri="{FF2B5EF4-FFF2-40B4-BE49-F238E27FC236}">
                  <a16:creationId xmlns:a16="http://schemas.microsoft.com/office/drawing/2014/main" id="{F3C33951-EA4F-30D6-824D-D321E95241EE}"/>
                </a:ext>
              </a:extLst>
            </p:cNvPr>
            <p:cNvSpPr>
              <a:spLocks noChangeArrowheads="1"/>
            </p:cNvSpPr>
            <p:nvPr/>
          </p:nvSpPr>
          <p:spPr bwMode="auto">
            <a:xfrm>
              <a:off x="1791" y="3706"/>
              <a:ext cx="684"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1400" b="1">
                  <a:solidFill>
                    <a:srgbClr val="800000"/>
                  </a:solidFill>
                  <a:latin typeface="Times New Roman" panose="02020603050405020304" pitchFamily="18" charset="0"/>
                </a:rPr>
                <a:t>Obstrucción</a:t>
              </a:r>
              <a:endParaRPr lang="es-PR" altLang="en-US"/>
            </a:p>
          </p:txBody>
        </p:sp>
        <p:sp>
          <p:nvSpPr>
            <p:cNvPr id="45077" name="Rectangle 21">
              <a:extLst>
                <a:ext uri="{FF2B5EF4-FFF2-40B4-BE49-F238E27FC236}">
                  <a16:creationId xmlns:a16="http://schemas.microsoft.com/office/drawing/2014/main" id="{4A6F7E95-7E6E-627C-E118-A54623EC1066}"/>
                </a:ext>
              </a:extLst>
            </p:cNvPr>
            <p:cNvSpPr>
              <a:spLocks noChangeArrowheads="1"/>
            </p:cNvSpPr>
            <p:nvPr/>
          </p:nvSpPr>
          <p:spPr bwMode="auto">
            <a:xfrm>
              <a:off x="1933" y="3823"/>
              <a:ext cx="418"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1400" b="1">
                  <a:solidFill>
                    <a:srgbClr val="800000"/>
                  </a:solidFill>
                  <a:latin typeface="Times New Roman" panose="02020603050405020304" pitchFamily="18" charset="0"/>
                </a:rPr>
                <a:t>Parcial</a:t>
              </a:r>
              <a:endParaRPr lang="es-PR" altLang="en-US"/>
            </a:p>
          </p:txBody>
        </p:sp>
        <p:sp>
          <p:nvSpPr>
            <p:cNvPr id="45078" name="Rectangle 22">
              <a:extLst>
                <a:ext uri="{FF2B5EF4-FFF2-40B4-BE49-F238E27FC236}">
                  <a16:creationId xmlns:a16="http://schemas.microsoft.com/office/drawing/2014/main" id="{8F031F69-77E6-4A2A-B672-7CB57B2CD0CD}"/>
                </a:ext>
              </a:extLst>
            </p:cNvPr>
            <p:cNvSpPr>
              <a:spLocks noChangeArrowheads="1"/>
            </p:cNvSpPr>
            <p:nvPr/>
          </p:nvSpPr>
          <p:spPr bwMode="auto">
            <a:xfrm>
              <a:off x="2442" y="3718"/>
              <a:ext cx="684"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1400" b="1">
                  <a:solidFill>
                    <a:srgbClr val="800000"/>
                  </a:solidFill>
                  <a:latin typeface="Times New Roman" panose="02020603050405020304" pitchFamily="18" charset="0"/>
                </a:rPr>
                <a:t>Obstrucción</a:t>
              </a:r>
              <a:endParaRPr lang="es-PR" altLang="en-US"/>
            </a:p>
          </p:txBody>
        </p:sp>
        <p:sp>
          <p:nvSpPr>
            <p:cNvPr id="45079" name="Rectangle 23">
              <a:extLst>
                <a:ext uri="{FF2B5EF4-FFF2-40B4-BE49-F238E27FC236}">
                  <a16:creationId xmlns:a16="http://schemas.microsoft.com/office/drawing/2014/main" id="{9D9E2EAD-C1F3-CCC9-9981-64F6B3B50A70}"/>
                </a:ext>
              </a:extLst>
            </p:cNvPr>
            <p:cNvSpPr>
              <a:spLocks noChangeArrowheads="1"/>
            </p:cNvSpPr>
            <p:nvPr/>
          </p:nvSpPr>
          <p:spPr bwMode="auto">
            <a:xfrm>
              <a:off x="2608" y="3835"/>
              <a:ext cx="324"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1400" b="1">
                  <a:solidFill>
                    <a:srgbClr val="800000"/>
                  </a:solidFill>
                  <a:latin typeface="Times New Roman" panose="02020603050405020304" pitchFamily="18" charset="0"/>
                </a:rPr>
                <a:t>Total</a:t>
              </a:r>
              <a:endParaRPr lang="es-PR" altLang="en-US"/>
            </a:p>
          </p:txBody>
        </p:sp>
        <p:sp>
          <p:nvSpPr>
            <p:cNvPr id="45080" name="Rectangle 24">
              <a:extLst>
                <a:ext uri="{FF2B5EF4-FFF2-40B4-BE49-F238E27FC236}">
                  <a16:creationId xmlns:a16="http://schemas.microsoft.com/office/drawing/2014/main" id="{1C8EF2EA-6228-06B4-382C-C8922BE31EAD}"/>
                </a:ext>
              </a:extLst>
            </p:cNvPr>
            <p:cNvSpPr>
              <a:spLocks noChangeArrowheads="1"/>
            </p:cNvSpPr>
            <p:nvPr/>
          </p:nvSpPr>
          <p:spPr bwMode="auto">
            <a:xfrm>
              <a:off x="2218" y="1749"/>
              <a:ext cx="477"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1400" b="1">
                  <a:solidFill>
                    <a:srgbClr val="800000"/>
                  </a:solidFill>
                  <a:latin typeface="Times New Roman" panose="02020603050405020304" pitchFamily="18" charset="0"/>
                </a:rPr>
                <a:t>Arterias</a:t>
              </a:r>
              <a:endParaRPr lang="es-PR" altLang="en-US"/>
            </a:p>
          </p:txBody>
        </p:sp>
        <p:sp>
          <p:nvSpPr>
            <p:cNvPr id="45081" name="Rectangle 25">
              <a:extLst>
                <a:ext uri="{FF2B5EF4-FFF2-40B4-BE49-F238E27FC236}">
                  <a16:creationId xmlns:a16="http://schemas.microsoft.com/office/drawing/2014/main" id="{DDF3C164-2C51-5901-80F9-1756F175ECC8}"/>
                </a:ext>
              </a:extLst>
            </p:cNvPr>
            <p:cNvSpPr>
              <a:spLocks noChangeArrowheads="1"/>
            </p:cNvSpPr>
            <p:nvPr/>
          </p:nvSpPr>
          <p:spPr bwMode="auto">
            <a:xfrm>
              <a:off x="2218" y="1867"/>
              <a:ext cx="674" cy="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1400" b="1">
                  <a:solidFill>
                    <a:srgbClr val="800000"/>
                  </a:solidFill>
                  <a:latin typeface="Times New Roman" panose="02020603050405020304" pitchFamily="18" charset="0"/>
                </a:rPr>
                <a:t>del Corazón</a:t>
              </a:r>
              <a:endParaRPr lang="es-PR" altLang="en-US"/>
            </a:p>
          </p:txBody>
        </p:sp>
        <p:sp>
          <p:nvSpPr>
            <p:cNvPr id="45082" name="Line 26">
              <a:extLst>
                <a:ext uri="{FF2B5EF4-FFF2-40B4-BE49-F238E27FC236}">
                  <a16:creationId xmlns:a16="http://schemas.microsoft.com/office/drawing/2014/main" id="{AB5B38EF-F2D2-619B-BCA2-26BBCE7096E3}"/>
                </a:ext>
              </a:extLst>
            </p:cNvPr>
            <p:cNvSpPr>
              <a:spLocks noChangeShapeType="1"/>
            </p:cNvSpPr>
            <p:nvPr/>
          </p:nvSpPr>
          <p:spPr bwMode="auto">
            <a:xfrm flipV="1">
              <a:off x="995" y="1865"/>
              <a:ext cx="1197" cy="344"/>
            </a:xfrm>
            <a:prstGeom prst="line">
              <a:avLst/>
            </a:prstGeom>
            <a:noFill/>
            <a:ln w="428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3" name="Line 27">
              <a:extLst>
                <a:ext uri="{FF2B5EF4-FFF2-40B4-BE49-F238E27FC236}">
                  <a16:creationId xmlns:a16="http://schemas.microsoft.com/office/drawing/2014/main" id="{48C9A2D9-1BC7-7461-A890-8F5931F71A0F}"/>
                </a:ext>
              </a:extLst>
            </p:cNvPr>
            <p:cNvSpPr>
              <a:spLocks noChangeShapeType="1"/>
            </p:cNvSpPr>
            <p:nvPr/>
          </p:nvSpPr>
          <p:spPr bwMode="auto">
            <a:xfrm flipV="1">
              <a:off x="1484" y="1875"/>
              <a:ext cx="719" cy="386"/>
            </a:xfrm>
            <a:prstGeom prst="line">
              <a:avLst/>
            </a:prstGeom>
            <a:noFill/>
            <a:ln w="4286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084" name="Freeform 28">
              <a:extLst>
                <a:ext uri="{FF2B5EF4-FFF2-40B4-BE49-F238E27FC236}">
                  <a16:creationId xmlns:a16="http://schemas.microsoft.com/office/drawing/2014/main" id="{4E221EC6-36A3-5DC9-EBE6-9663082868DE}"/>
                </a:ext>
              </a:extLst>
            </p:cNvPr>
            <p:cNvSpPr>
              <a:spLocks/>
            </p:cNvSpPr>
            <p:nvPr/>
          </p:nvSpPr>
          <p:spPr bwMode="auto">
            <a:xfrm>
              <a:off x="1482" y="2293"/>
              <a:ext cx="449" cy="450"/>
            </a:xfrm>
            <a:custGeom>
              <a:avLst/>
              <a:gdLst>
                <a:gd name="T0" fmla="*/ 1348 w 1348"/>
                <a:gd name="T1" fmla="*/ 675 h 1349"/>
                <a:gd name="T2" fmla="*/ 1333 w 1348"/>
                <a:gd name="T3" fmla="*/ 538 h 1349"/>
                <a:gd name="T4" fmla="*/ 1294 w 1348"/>
                <a:gd name="T5" fmla="*/ 412 h 1349"/>
                <a:gd name="T6" fmla="*/ 1232 w 1348"/>
                <a:gd name="T7" fmla="*/ 297 h 1349"/>
                <a:gd name="T8" fmla="*/ 1150 w 1348"/>
                <a:gd name="T9" fmla="*/ 197 h 1349"/>
                <a:gd name="T10" fmla="*/ 1050 w 1348"/>
                <a:gd name="T11" fmla="*/ 115 h 1349"/>
                <a:gd name="T12" fmla="*/ 936 w 1348"/>
                <a:gd name="T13" fmla="*/ 53 h 1349"/>
                <a:gd name="T14" fmla="*/ 809 w 1348"/>
                <a:gd name="T15" fmla="*/ 14 h 1349"/>
                <a:gd name="T16" fmla="*/ 674 w 1348"/>
                <a:gd name="T17" fmla="*/ 0 h 1349"/>
                <a:gd name="T18" fmla="*/ 537 w 1348"/>
                <a:gd name="T19" fmla="*/ 14 h 1349"/>
                <a:gd name="T20" fmla="*/ 411 w 1348"/>
                <a:gd name="T21" fmla="*/ 53 h 1349"/>
                <a:gd name="T22" fmla="*/ 296 w 1348"/>
                <a:gd name="T23" fmla="*/ 115 h 1349"/>
                <a:gd name="T24" fmla="*/ 196 w 1348"/>
                <a:gd name="T25" fmla="*/ 197 h 1349"/>
                <a:gd name="T26" fmla="*/ 114 w 1348"/>
                <a:gd name="T27" fmla="*/ 297 h 1349"/>
                <a:gd name="T28" fmla="*/ 52 w 1348"/>
                <a:gd name="T29" fmla="*/ 412 h 1349"/>
                <a:gd name="T30" fmla="*/ 13 w 1348"/>
                <a:gd name="T31" fmla="*/ 538 h 1349"/>
                <a:gd name="T32" fmla="*/ 0 w 1348"/>
                <a:gd name="T33" fmla="*/ 675 h 1349"/>
                <a:gd name="T34" fmla="*/ 13 w 1348"/>
                <a:gd name="T35" fmla="*/ 810 h 1349"/>
                <a:gd name="T36" fmla="*/ 52 w 1348"/>
                <a:gd name="T37" fmla="*/ 936 h 1349"/>
                <a:gd name="T38" fmla="*/ 114 w 1348"/>
                <a:gd name="T39" fmla="*/ 1051 h 1349"/>
                <a:gd name="T40" fmla="*/ 196 w 1348"/>
                <a:gd name="T41" fmla="*/ 1151 h 1349"/>
                <a:gd name="T42" fmla="*/ 296 w 1348"/>
                <a:gd name="T43" fmla="*/ 1233 h 1349"/>
                <a:gd name="T44" fmla="*/ 411 w 1348"/>
                <a:gd name="T45" fmla="*/ 1295 h 1349"/>
                <a:gd name="T46" fmla="*/ 537 w 1348"/>
                <a:gd name="T47" fmla="*/ 1334 h 1349"/>
                <a:gd name="T48" fmla="*/ 674 w 1348"/>
                <a:gd name="T49" fmla="*/ 1349 h 1349"/>
                <a:gd name="T50" fmla="*/ 809 w 1348"/>
                <a:gd name="T51" fmla="*/ 1334 h 1349"/>
                <a:gd name="T52" fmla="*/ 936 w 1348"/>
                <a:gd name="T53" fmla="*/ 1295 h 1349"/>
                <a:gd name="T54" fmla="*/ 1050 w 1348"/>
                <a:gd name="T55" fmla="*/ 1233 h 1349"/>
                <a:gd name="T56" fmla="*/ 1150 w 1348"/>
                <a:gd name="T57" fmla="*/ 1151 h 1349"/>
                <a:gd name="T58" fmla="*/ 1232 w 1348"/>
                <a:gd name="T59" fmla="*/ 1051 h 1349"/>
                <a:gd name="T60" fmla="*/ 1294 w 1348"/>
                <a:gd name="T61" fmla="*/ 936 h 1349"/>
                <a:gd name="T62" fmla="*/ 1333 w 1348"/>
                <a:gd name="T63" fmla="*/ 810 h 1349"/>
                <a:gd name="T64" fmla="*/ 1348 w 1348"/>
                <a:gd name="T65" fmla="*/ 675 h 1349"/>
                <a:gd name="T66" fmla="*/ 1348 w 1348"/>
                <a:gd name="T67" fmla="*/ 675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8" h="1349">
                  <a:moveTo>
                    <a:pt x="1348" y="675"/>
                  </a:moveTo>
                  <a:lnTo>
                    <a:pt x="1333" y="538"/>
                  </a:lnTo>
                  <a:lnTo>
                    <a:pt x="1294" y="412"/>
                  </a:lnTo>
                  <a:lnTo>
                    <a:pt x="1232" y="297"/>
                  </a:lnTo>
                  <a:lnTo>
                    <a:pt x="1150" y="197"/>
                  </a:lnTo>
                  <a:lnTo>
                    <a:pt x="1050" y="115"/>
                  </a:lnTo>
                  <a:lnTo>
                    <a:pt x="936" y="53"/>
                  </a:lnTo>
                  <a:lnTo>
                    <a:pt x="809" y="14"/>
                  </a:lnTo>
                  <a:lnTo>
                    <a:pt x="674" y="0"/>
                  </a:lnTo>
                  <a:lnTo>
                    <a:pt x="537" y="14"/>
                  </a:lnTo>
                  <a:lnTo>
                    <a:pt x="411" y="53"/>
                  </a:lnTo>
                  <a:lnTo>
                    <a:pt x="296" y="115"/>
                  </a:lnTo>
                  <a:lnTo>
                    <a:pt x="196" y="197"/>
                  </a:lnTo>
                  <a:lnTo>
                    <a:pt x="114" y="297"/>
                  </a:lnTo>
                  <a:lnTo>
                    <a:pt x="52" y="412"/>
                  </a:lnTo>
                  <a:lnTo>
                    <a:pt x="13" y="538"/>
                  </a:lnTo>
                  <a:lnTo>
                    <a:pt x="0" y="675"/>
                  </a:lnTo>
                  <a:lnTo>
                    <a:pt x="13" y="810"/>
                  </a:lnTo>
                  <a:lnTo>
                    <a:pt x="52" y="936"/>
                  </a:lnTo>
                  <a:lnTo>
                    <a:pt x="114" y="1051"/>
                  </a:lnTo>
                  <a:lnTo>
                    <a:pt x="196" y="1151"/>
                  </a:lnTo>
                  <a:lnTo>
                    <a:pt x="296" y="1233"/>
                  </a:lnTo>
                  <a:lnTo>
                    <a:pt x="411" y="1295"/>
                  </a:lnTo>
                  <a:lnTo>
                    <a:pt x="537" y="1334"/>
                  </a:lnTo>
                  <a:lnTo>
                    <a:pt x="674" y="1349"/>
                  </a:lnTo>
                  <a:lnTo>
                    <a:pt x="809" y="1334"/>
                  </a:lnTo>
                  <a:lnTo>
                    <a:pt x="936" y="1295"/>
                  </a:lnTo>
                  <a:lnTo>
                    <a:pt x="1050" y="1233"/>
                  </a:lnTo>
                  <a:lnTo>
                    <a:pt x="1150" y="1151"/>
                  </a:lnTo>
                  <a:lnTo>
                    <a:pt x="1232" y="1051"/>
                  </a:lnTo>
                  <a:lnTo>
                    <a:pt x="1294" y="936"/>
                  </a:lnTo>
                  <a:lnTo>
                    <a:pt x="1333" y="810"/>
                  </a:lnTo>
                  <a:lnTo>
                    <a:pt x="1348" y="675"/>
                  </a:lnTo>
                  <a:lnTo>
                    <a:pt x="1348" y="675"/>
                  </a:lnTo>
                </a:path>
              </a:pathLst>
            </a:custGeom>
            <a:noFill/>
            <a:ln w="428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085" name="Rectangle 29">
              <a:extLst>
                <a:ext uri="{FF2B5EF4-FFF2-40B4-BE49-F238E27FC236}">
                  <a16:creationId xmlns:a16="http://schemas.microsoft.com/office/drawing/2014/main" id="{E9963026-E4A3-27B5-0E3F-A18DF2CF9B56}"/>
                </a:ext>
              </a:extLst>
            </p:cNvPr>
            <p:cNvSpPr>
              <a:spLocks noChangeArrowheads="1"/>
            </p:cNvSpPr>
            <p:nvPr/>
          </p:nvSpPr>
          <p:spPr bwMode="auto">
            <a:xfrm>
              <a:off x="3321" y="1184"/>
              <a:ext cx="2211" cy="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800" b="1">
                  <a:solidFill>
                    <a:srgbClr val="000000"/>
                  </a:solidFill>
                  <a:latin typeface="Times New Roman" panose="02020603050405020304" pitchFamily="18" charset="0"/>
                </a:rPr>
                <a:t>Enfermedad</a:t>
              </a:r>
              <a:endParaRPr lang="es-PR" altLang="en-US"/>
            </a:p>
          </p:txBody>
        </p:sp>
        <p:sp>
          <p:nvSpPr>
            <p:cNvPr id="45086" name="Rectangle 30">
              <a:extLst>
                <a:ext uri="{FF2B5EF4-FFF2-40B4-BE49-F238E27FC236}">
                  <a16:creationId xmlns:a16="http://schemas.microsoft.com/office/drawing/2014/main" id="{A8497540-8F73-195B-99D1-899AB625FA11}"/>
                </a:ext>
              </a:extLst>
            </p:cNvPr>
            <p:cNvSpPr>
              <a:spLocks noChangeArrowheads="1"/>
            </p:cNvSpPr>
            <p:nvPr/>
          </p:nvSpPr>
          <p:spPr bwMode="auto">
            <a:xfrm>
              <a:off x="3874" y="1728"/>
              <a:ext cx="1092" cy="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800" b="1">
                  <a:solidFill>
                    <a:srgbClr val="000000"/>
                  </a:solidFill>
                  <a:latin typeface="Times New Roman" panose="02020603050405020304" pitchFamily="18" charset="0"/>
                </a:rPr>
                <a:t>de las</a:t>
              </a:r>
              <a:endParaRPr lang="es-PR" altLang="en-US"/>
            </a:p>
          </p:txBody>
        </p:sp>
        <p:sp>
          <p:nvSpPr>
            <p:cNvPr id="45087" name="Rectangle 31">
              <a:extLst>
                <a:ext uri="{FF2B5EF4-FFF2-40B4-BE49-F238E27FC236}">
                  <a16:creationId xmlns:a16="http://schemas.microsoft.com/office/drawing/2014/main" id="{7356C889-BB80-0D39-7C5C-2308ECE059C2}"/>
                </a:ext>
              </a:extLst>
            </p:cNvPr>
            <p:cNvSpPr>
              <a:spLocks noChangeArrowheads="1"/>
            </p:cNvSpPr>
            <p:nvPr/>
          </p:nvSpPr>
          <p:spPr bwMode="auto">
            <a:xfrm>
              <a:off x="3670" y="2298"/>
              <a:ext cx="1528" cy="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800" b="1">
                  <a:solidFill>
                    <a:srgbClr val="000000"/>
                  </a:solidFill>
                  <a:latin typeface="Times New Roman" panose="02020603050405020304" pitchFamily="18" charset="0"/>
                </a:rPr>
                <a:t>Arterias</a:t>
              </a:r>
              <a:endParaRPr lang="es-PR" altLang="en-US"/>
            </a:p>
          </p:txBody>
        </p:sp>
        <p:sp>
          <p:nvSpPr>
            <p:cNvPr id="45088" name="Rectangle 32">
              <a:extLst>
                <a:ext uri="{FF2B5EF4-FFF2-40B4-BE49-F238E27FC236}">
                  <a16:creationId xmlns:a16="http://schemas.microsoft.com/office/drawing/2014/main" id="{65F7219A-B155-003C-9FA2-D6727A30B7DD}"/>
                </a:ext>
              </a:extLst>
            </p:cNvPr>
            <p:cNvSpPr>
              <a:spLocks noChangeArrowheads="1"/>
            </p:cNvSpPr>
            <p:nvPr/>
          </p:nvSpPr>
          <p:spPr bwMode="auto">
            <a:xfrm>
              <a:off x="3288" y="3448"/>
              <a:ext cx="2254" cy="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800" b="1">
                  <a:solidFill>
                    <a:srgbClr val="000000"/>
                  </a:solidFill>
                  <a:latin typeface="Times New Roman" panose="02020603050405020304" pitchFamily="18" charset="0"/>
                </a:rPr>
                <a:t> del Corazón</a:t>
              </a:r>
              <a:endParaRPr lang="es-PR" altLang="en-US"/>
            </a:p>
          </p:txBody>
        </p:sp>
        <p:sp>
          <p:nvSpPr>
            <p:cNvPr id="45089" name="Rectangle 33">
              <a:extLst>
                <a:ext uri="{FF2B5EF4-FFF2-40B4-BE49-F238E27FC236}">
                  <a16:creationId xmlns:a16="http://schemas.microsoft.com/office/drawing/2014/main" id="{3031FB15-6999-886B-829A-F5989116DCEA}"/>
                </a:ext>
              </a:extLst>
            </p:cNvPr>
            <p:cNvSpPr>
              <a:spLocks noChangeArrowheads="1"/>
            </p:cNvSpPr>
            <p:nvPr/>
          </p:nvSpPr>
          <p:spPr bwMode="auto">
            <a:xfrm>
              <a:off x="3439" y="2867"/>
              <a:ext cx="2019" cy="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800" b="1">
                  <a:solidFill>
                    <a:srgbClr val="000000"/>
                  </a:solidFill>
                  <a:latin typeface="Times New Roman" panose="02020603050405020304" pitchFamily="18" charset="0"/>
                </a:rPr>
                <a:t>Coronarias</a:t>
              </a:r>
              <a:endParaRPr lang="es-PR" altLang="en-US"/>
            </a:p>
          </p:txBody>
        </p:sp>
      </p:gr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a:extLst>
              <a:ext uri="{FF2B5EF4-FFF2-40B4-BE49-F238E27FC236}">
                <a16:creationId xmlns:a16="http://schemas.microsoft.com/office/drawing/2014/main" id="{137BB42E-412C-F611-5302-FFB03E36CFB9}"/>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endParaRPr lang="es-PR" altLang="en-US" sz="2100" b="1" i="1">
              <a:latin typeface="Arial Black" panose="020B0A04020102020204" pitchFamily="34" charset="0"/>
            </a:endParaRPr>
          </a:p>
        </p:txBody>
      </p:sp>
      <p:grpSp>
        <p:nvGrpSpPr>
          <p:cNvPr id="119816" name="Group 8">
            <a:extLst>
              <a:ext uri="{FF2B5EF4-FFF2-40B4-BE49-F238E27FC236}">
                <a16:creationId xmlns:a16="http://schemas.microsoft.com/office/drawing/2014/main" id="{DD58724F-A6B6-8580-EC31-BDDF00E5AEFE}"/>
              </a:ext>
            </a:extLst>
          </p:cNvPr>
          <p:cNvGrpSpPr>
            <a:grpSpLocks noChangeAspect="1"/>
          </p:cNvGrpSpPr>
          <p:nvPr/>
        </p:nvGrpSpPr>
        <p:grpSpPr bwMode="auto">
          <a:xfrm>
            <a:off x="609600" y="1562100"/>
            <a:ext cx="7848600" cy="4991100"/>
            <a:chOff x="384" y="984"/>
            <a:chExt cx="4944" cy="3144"/>
          </a:xfrm>
        </p:grpSpPr>
        <p:sp>
          <p:nvSpPr>
            <p:cNvPr id="119815" name="AutoShape 7">
              <a:extLst>
                <a:ext uri="{FF2B5EF4-FFF2-40B4-BE49-F238E27FC236}">
                  <a16:creationId xmlns:a16="http://schemas.microsoft.com/office/drawing/2014/main" id="{E623B8BA-2A1D-3485-7F94-D6F9BAFAF59A}"/>
                </a:ext>
              </a:extLst>
            </p:cNvPr>
            <p:cNvSpPr>
              <a:spLocks noChangeAspect="1" noChangeArrowheads="1" noTextEdit="1"/>
            </p:cNvSpPr>
            <p:nvPr/>
          </p:nvSpPr>
          <p:spPr bwMode="auto">
            <a:xfrm>
              <a:off x="384" y="984"/>
              <a:ext cx="4944" cy="3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9817" name="Rectangle 9">
              <a:extLst>
                <a:ext uri="{FF2B5EF4-FFF2-40B4-BE49-F238E27FC236}">
                  <a16:creationId xmlns:a16="http://schemas.microsoft.com/office/drawing/2014/main" id="{8F9E046A-A563-856E-A5C0-DD9637EF104E}"/>
                </a:ext>
              </a:extLst>
            </p:cNvPr>
            <p:cNvSpPr>
              <a:spLocks noChangeArrowheads="1"/>
            </p:cNvSpPr>
            <p:nvPr/>
          </p:nvSpPr>
          <p:spPr bwMode="auto">
            <a:xfrm>
              <a:off x="1451" y="1040"/>
              <a:ext cx="2887" cy="2694"/>
            </a:xfrm>
            <a:prstGeom prst="rect">
              <a:avLst/>
            </a:prstGeom>
            <a:solidFill>
              <a:srgbClr val="808000"/>
            </a:solidFill>
            <a:ln w="0">
              <a:solidFill>
                <a:srgbClr val="000000"/>
              </a:solidFill>
              <a:miter lim="800000"/>
              <a:headEnd/>
              <a:tailEnd/>
            </a:ln>
          </p:spPr>
          <p:txBody>
            <a:bodyPr/>
            <a:lstStyle/>
            <a:p>
              <a:endParaRPr lang="en-US"/>
            </a:p>
          </p:txBody>
        </p:sp>
        <p:sp>
          <p:nvSpPr>
            <p:cNvPr id="119818" name="Freeform 10">
              <a:extLst>
                <a:ext uri="{FF2B5EF4-FFF2-40B4-BE49-F238E27FC236}">
                  <a16:creationId xmlns:a16="http://schemas.microsoft.com/office/drawing/2014/main" id="{827CF144-A715-ADCE-2451-DFC6BED601F9}"/>
                </a:ext>
              </a:extLst>
            </p:cNvPr>
            <p:cNvSpPr>
              <a:spLocks/>
            </p:cNvSpPr>
            <p:nvPr/>
          </p:nvSpPr>
          <p:spPr bwMode="auto">
            <a:xfrm>
              <a:off x="1399" y="988"/>
              <a:ext cx="52" cy="2797"/>
            </a:xfrm>
            <a:custGeom>
              <a:avLst/>
              <a:gdLst>
                <a:gd name="T0" fmla="*/ 0 w 156"/>
                <a:gd name="T1" fmla="*/ 0 h 8393"/>
                <a:gd name="T2" fmla="*/ 156 w 156"/>
                <a:gd name="T3" fmla="*/ 156 h 8393"/>
                <a:gd name="T4" fmla="*/ 156 w 156"/>
                <a:gd name="T5" fmla="*/ 8237 h 8393"/>
                <a:gd name="T6" fmla="*/ 0 w 156"/>
                <a:gd name="T7" fmla="*/ 8393 h 8393"/>
                <a:gd name="T8" fmla="*/ 0 w 156"/>
                <a:gd name="T9" fmla="*/ 0 h 8393"/>
              </a:gdLst>
              <a:ahLst/>
              <a:cxnLst>
                <a:cxn ang="0">
                  <a:pos x="T0" y="T1"/>
                </a:cxn>
                <a:cxn ang="0">
                  <a:pos x="T2" y="T3"/>
                </a:cxn>
                <a:cxn ang="0">
                  <a:pos x="T4" y="T5"/>
                </a:cxn>
                <a:cxn ang="0">
                  <a:pos x="T6" y="T7"/>
                </a:cxn>
                <a:cxn ang="0">
                  <a:pos x="T8" y="T9"/>
                </a:cxn>
              </a:cxnLst>
              <a:rect l="0" t="0" r="r" b="b"/>
              <a:pathLst>
                <a:path w="156" h="8393">
                  <a:moveTo>
                    <a:pt x="0" y="0"/>
                  </a:moveTo>
                  <a:lnTo>
                    <a:pt x="156" y="156"/>
                  </a:lnTo>
                  <a:lnTo>
                    <a:pt x="156" y="8237"/>
                  </a:lnTo>
                  <a:lnTo>
                    <a:pt x="0" y="8393"/>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19819" name="Freeform 11">
              <a:extLst>
                <a:ext uri="{FF2B5EF4-FFF2-40B4-BE49-F238E27FC236}">
                  <a16:creationId xmlns:a16="http://schemas.microsoft.com/office/drawing/2014/main" id="{69CDA31B-E9E5-8681-8F6F-98C52CE56A84}"/>
                </a:ext>
              </a:extLst>
            </p:cNvPr>
            <p:cNvSpPr>
              <a:spLocks/>
            </p:cNvSpPr>
            <p:nvPr/>
          </p:nvSpPr>
          <p:spPr bwMode="auto">
            <a:xfrm>
              <a:off x="1399" y="988"/>
              <a:ext cx="2991" cy="52"/>
            </a:xfrm>
            <a:custGeom>
              <a:avLst/>
              <a:gdLst>
                <a:gd name="T0" fmla="*/ 0 w 8972"/>
                <a:gd name="T1" fmla="*/ 0 h 156"/>
                <a:gd name="T2" fmla="*/ 156 w 8972"/>
                <a:gd name="T3" fmla="*/ 156 h 156"/>
                <a:gd name="T4" fmla="*/ 8816 w 8972"/>
                <a:gd name="T5" fmla="*/ 156 h 156"/>
                <a:gd name="T6" fmla="*/ 8972 w 8972"/>
                <a:gd name="T7" fmla="*/ 0 h 156"/>
                <a:gd name="T8" fmla="*/ 0 w 8972"/>
                <a:gd name="T9" fmla="*/ 0 h 156"/>
              </a:gdLst>
              <a:ahLst/>
              <a:cxnLst>
                <a:cxn ang="0">
                  <a:pos x="T0" y="T1"/>
                </a:cxn>
                <a:cxn ang="0">
                  <a:pos x="T2" y="T3"/>
                </a:cxn>
                <a:cxn ang="0">
                  <a:pos x="T4" y="T5"/>
                </a:cxn>
                <a:cxn ang="0">
                  <a:pos x="T6" y="T7"/>
                </a:cxn>
                <a:cxn ang="0">
                  <a:pos x="T8" y="T9"/>
                </a:cxn>
              </a:cxnLst>
              <a:rect l="0" t="0" r="r" b="b"/>
              <a:pathLst>
                <a:path w="8972" h="156">
                  <a:moveTo>
                    <a:pt x="0" y="0"/>
                  </a:moveTo>
                  <a:lnTo>
                    <a:pt x="156" y="156"/>
                  </a:lnTo>
                  <a:lnTo>
                    <a:pt x="8816" y="156"/>
                  </a:lnTo>
                  <a:lnTo>
                    <a:pt x="8972"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19820" name="Freeform 12">
              <a:extLst>
                <a:ext uri="{FF2B5EF4-FFF2-40B4-BE49-F238E27FC236}">
                  <a16:creationId xmlns:a16="http://schemas.microsoft.com/office/drawing/2014/main" id="{F93FCE40-B2D6-C368-3FD1-0B894B1082E3}"/>
                </a:ext>
              </a:extLst>
            </p:cNvPr>
            <p:cNvSpPr>
              <a:spLocks/>
            </p:cNvSpPr>
            <p:nvPr/>
          </p:nvSpPr>
          <p:spPr bwMode="auto">
            <a:xfrm>
              <a:off x="4338" y="988"/>
              <a:ext cx="52" cy="2797"/>
            </a:xfrm>
            <a:custGeom>
              <a:avLst/>
              <a:gdLst>
                <a:gd name="T0" fmla="*/ 156 w 156"/>
                <a:gd name="T1" fmla="*/ 8393 h 8393"/>
                <a:gd name="T2" fmla="*/ 0 w 156"/>
                <a:gd name="T3" fmla="*/ 8237 h 8393"/>
                <a:gd name="T4" fmla="*/ 0 w 156"/>
                <a:gd name="T5" fmla="*/ 156 h 8393"/>
                <a:gd name="T6" fmla="*/ 156 w 156"/>
                <a:gd name="T7" fmla="*/ 0 h 8393"/>
                <a:gd name="T8" fmla="*/ 156 w 156"/>
                <a:gd name="T9" fmla="*/ 8393 h 8393"/>
              </a:gdLst>
              <a:ahLst/>
              <a:cxnLst>
                <a:cxn ang="0">
                  <a:pos x="T0" y="T1"/>
                </a:cxn>
                <a:cxn ang="0">
                  <a:pos x="T2" y="T3"/>
                </a:cxn>
                <a:cxn ang="0">
                  <a:pos x="T4" y="T5"/>
                </a:cxn>
                <a:cxn ang="0">
                  <a:pos x="T6" y="T7"/>
                </a:cxn>
                <a:cxn ang="0">
                  <a:pos x="T8" y="T9"/>
                </a:cxn>
              </a:cxnLst>
              <a:rect l="0" t="0" r="r" b="b"/>
              <a:pathLst>
                <a:path w="156" h="8393">
                  <a:moveTo>
                    <a:pt x="156" y="8393"/>
                  </a:moveTo>
                  <a:lnTo>
                    <a:pt x="0" y="8237"/>
                  </a:lnTo>
                  <a:lnTo>
                    <a:pt x="0" y="156"/>
                  </a:lnTo>
                  <a:lnTo>
                    <a:pt x="156" y="0"/>
                  </a:lnTo>
                  <a:lnTo>
                    <a:pt x="156" y="8393"/>
                  </a:lnTo>
                  <a:close/>
                </a:path>
              </a:pathLst>
            </a:custGeom>
            <a:solidFill>
              <a:srgbClr val="404000"/>
            </a:solidFill>
            <a:ln w="0">
              <a:solidFill>
                <a:srgbClr val="000000"/>
              </a:solidFill>
              <a:prstDash val="solid"/>
              <a:round/>
              <a:headEnd/>
              <a:tailEnd/>
            </a:ln>
          </p:spPr>
          <p:txBody>
            <a:bodyPr/>
            <a:lstStyle/>
            <a:p>
              <a:endParaRPr lang="en-US"/>
            </a:p>
          </p:txBody>
        </p:sp>
        <p:sp>
          <p:nvSpPr>
            <p:cNvPr id="119821" name="Freeform 13">
              <a:extLst>
                <a:ext uri="{FF2B5EF4-FFF2-40B4-BE49-F238E27FC236}">
                  <a16:creationId xmlns:a16="http://schemas.microsoft.com/office/drawing/2014/main" id="{D43AC1D8-8319-9363-89A0-F17EE2D3880F}"/>
                </a:ext>
              </a:extLst>
            </p:cNvPr>
            <p:cNvSpPr>
              <a:spLocks/>
            </p:cNvSpPr>
            <p:nvPr/>
          </p:nvSpPr>
          <p:spPr bwMode="auto">
            <a:xfrm>
              <a:off x="1399" y="3733"/>
              <a:ext cx="2991" cy="52"/>
            </a:xfrm>
            <a:custGeom>
              <a:avLst/>
              <a:gdLst>
                <a:gd name="T0" fmla="*/ 8972 w 8972"/>
                <a:gd name="T1" fmla="*/ 156 h 156"/>
                <a:gd name="T2" fmla="*/ 0 w 8972"/>
                <a:gd name="T3" fmla="*/ 156 h 156"/>
                <a:gd name="T4" fmla="*/ 156 w 8972"/>
                <a:gd name="T5" fmla="*/ 0 h 156"/>
                <a:gd name="T6" fmla="*/ 8816 w 8972"/>
                <a:gd name="T7" fmla="*/ 0 h 156"/>
                <a:gd name="T8" fmla="*/ 8972 w 8972"/>
                <a:gd name="T9" fmla="*/ 156 h 156"/>
              </a:gdLst>
              <a:ahLst/>
              <a:cxnLst>
                <a:cxn ang="0">
                  <a:pos x="T0" y="T1"/>
                </a:cxn>
                <a:cxn ang="0">
                  <a:pos x="T2" y="T3"/>
                </a:cxn>
                <a:cxn ang="0">
                  <a:pos x="T4" y="T5"/>
                </a:cxn>
                <a:cxn ang="0">
                  <a:pos x="T6" y="T7"/>
                </a:cxn>
                <a:cxn ang="0">
                  <a:pos x="T8" y="T9"/>
                </a:cxn>
              </a:cxnLst>
              <a:rect l="0" t="0" r="r" b="b"/>
              <a:pathLst>
                <a:path w="8972" h="156">
                  <a:moveTo>
                    <a:pt x="8972" y="156"/>
                  </a:moveTo>
                  <a:lnTo>
                    <a:pt x="0" y="156"/>
                  </a:lnTo>
                  <a:lnTo>
                    <a:pt x="156" y="0"/>
                  </a:lnTo>
                  <a:lnTo>
                    <a:pt x="8816" y="0"/>
                  </a:lnTo>
                  <a:lnTo>
                    <a:pt x="8972" y="156"/>
                  </a:lnTo>
                  <a:close/>
                </a:path>
              </a:pathLst>
            </a:custGeom>
            <a:solidFill>
              <a:srgbClr val="202000"/>
            </a:solidFill>
            <a:ln w="0">
              <a:solidFill>
                <a:srgbClr val="000000"/>
              </a:solidFill>
              <a:prstDash val="solid"/>
              <a:round/>
              <a:headEnd/>
              <a:tailEnd/>
            </a:ln>
          </p:spPr>
          <p:txBody>
            <a:bodyPr/>
            <a:lstStyle/>
            <a:p>
              <a:endParaRPr lang="en-US"/>
            </a:p>
          </p:txBody>
        </p:sp>
        <p:pic>
          <p:nvPicPr>
            <p:cNvPr id="119822" name="Picture 14">
              <a:extLst>
                <a:ext uri="{FF2B5EF4-FFF2-40B4-BE49-F238E27FC236}">
                  <a16:creationId xmlns:a16="http://schemas.microsoft.com/office/drawing/2014/main" id="{7C487B22-4210-98CB-4A12-623B81B55F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03" y="1092"/>
              <a:ext cx="2783" cy="25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23" name="Rectangle 15">
              <a:extLst>
                <a:ext uri="{FF2B5EF4-FFF2-40B4-BE49-F238E27FC236}">
                  <a16:creationId xmlns:a16="http://schemas.microsoft.com/office/drawing/2014/main" id="{32646B21-6703-41A5-07CF-166481E3F8E4}"/>
                </a:ext>
              </a:extLst>
            </p:cNvPr>
            <p:cNvSpPr>
              <a:spLocks noChangeArrowheads="1"/>
            </p:cNvSpPr>
            <p:nvPr/>
          </p:nvSpPr>
          <p:spPr bwMode="auto">
            <a:xfrm>
              <a:off x="414" y="3855"/>
              <a:ext cx="2630"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a:solidFill>
                    <a:srgbClr val="000000"/>
                  </a:solidFill>
                  <a:latin typeface="Times New Roman" panose="02020603050405020304" pitchFamily="18" charset="0"/>
                </a:rPr>
                <a:t>Operación del Corazón: </a:t>
              </a:r>
              <a:endParaRPr lang="es-PR" altLang="en-US"/>
            </a:p>
          </p:txBody>
        </p:sp>
        <p:sp>
          <p:nvSpPr>
            <p:cNvPr id="119824" name="Rectangle 16">
              <a:extLst>
                <a:ext uri="{FF2B5EF4-FFF2-40B4-BE49-F238E27FC236}">
                  <a16:creationId xmlns:a16="http://schemas.microsoft.com/office/drawing/2014/main" id="{646943C4-B280-3AE3-07DF-46607646B621}"/>
                </a:ext>
              </a:extLst>
            </p:cNvPr>
            <p:cNvSpPr>
              <a:spLocks noChangeArrowheads="1"/>
            </p:cNvSpPr>
            <p:nvPr/>
          </p:nvSpPr>
          <p:spPr bwMode="auto">
            <a:xfrm>
              <a:off x="2907" y="3855"/>
              <a:ext cx="2521"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3000" b="1" i="1">
                  <a:solidFill>
                    <a:srgbClr val="000000"/>
                  </a:solidFill>
                  <a:latin typeface="Times New Roman" panose="02020603050405020304" pitchFamily="18" charset="0"/>
                </a:rPr>
                <a:t>Puente Aorto-Coronaria</a:t>
              </a:r>
              <a:endParaRPr lang="es-PR" altLang="en-US"/>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a:extLst>
              <a:ext uri="{FF2B5EF4-FFF2-40B4-BE49-F238E27FC236}">
                <a16:creationId xmlns:a16="http://schemas.microsoft.com/office/drawing/2014/main" id="{23B80A57-66D3-2080-34EA-4F536461566D}"/>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endParaRPr lang="es-PR" altLang="en-US" sz="2100" b="1" i="1">
              <a:latin typeface="Arial Black" panose="020B0A04020102020204" pitchFamily="34" charset="0"/>
            </a:endParaRPr>
          </a:p>
        </p:txBody>
      </p:sp>
      <p:grpSp>
        <p:nvGrpSpPr>
          <p:cNvPr id="121872" name="Group 16">
            <a:extLst>
              <a:ext uri="{FF2B5EF4-FFF2-40B4-BE49-F238E27FC236}">
                <a16:creationId xmlns:a16="http://schemas.microsoft.com/office/drawing/2014/main" id="{FC98BB87-7271-BDE2-25F4-C07AB29C9DE7}"/>
              </a:ext>
            </a:extLst>
          </p:cNvPr>
          <p:cNvGrpSpPr>
            <a:grpSpLocks noChangeAspect="1"/>
          </p:cNvGrpSpPr>
          <p:nvPr/>
        </p:nvGrpSpPr>
        <p:grpSpPr bwMode="auto">
          <a:xfrm>
            <a:off x="1066800" y="1600200"/>
            <a:ext cx="7391400" cy="4810125"/>
            <a:chOff x="672" y="1008"/>
            <a:chExt cx="4656" cy="3030"/>
          </a:xfrm>
        </p:grpSpPr>
        <p:sp>
          <p:nvSpPr>
            <p:cNvPr id="121871" name="AutoShape 15">
              <a:extLst>
                <a:ext uri="{FF2B5EF4-FFF2-40B4-BE49-F238E27FC236}">
                  <a16:creationId xmlns:a16="http://schemas.microsoft.com/office/drawing/2014/main" id="{1779670C-A487-AA02-87D3-C90A66920AB6}"/>
                </a:ext>
              </a:extLst>
            </p:cNvPr>
            <p:cNvSpPr>
              <a:spLocks noChangeAspect="1" noChangeArrowheads="1" noTextEdit="1"/>
            </p:cNvSpPr>
            <p:nvPr/>
          </p:nvSpPr>
          <p:spPr bwMode="auto">
            <a:xfrm>
              <a:off x="672" y="1008"/>
              <a:ext cx="4656" cy="30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1873" name="Rectangle 17">
              <a:extLst>
                <a:ext uri="{FF2B5EF4-FFF2-40B4-BE49-F238E27FC236}">
                  <a16:creationId xmlns:a16="http://schemas.microsoft.com/office/drawing/2014/main" id="{598ED8C5-1F55-A31E-318E-4D386D34C8FA}"/>
                </a:ext>
              </a:extLst>
            </p:cNvPr>
            <p:cNvSpPr>
              <a:spLocks noChangeArrowheads="1"/>
            </p:cNvSpPr>
            <p:nvPr/>
          </p:nvSpPr>
          <p:spPr bwMode="auto">
            <a:xfrm>
              <a:off x="3543" y="1281"/>
              <a:ext cx="1216"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000" b="1">
                  <a:solidFill>
                    <a:srgbClr val="000000"/>
                  </a:solidFill>
                  <a:latin typeface="Times New Roman" panose="02020603050405020304" pitchFamily="18" charset="0"/>
                </a:rPr>
                <a:t>Cirugía</a:t>
              </a:r>
              <a:endParaRPr lang="es-PR" altLang="en-US"/>
            </a:p>
          </p:txBody>
        </p:sp>
        <p:sp>
          <p:nvSpPr>
            <p:cNvPr id="121874" name="Rectangle 18">
              <a:extLst>
                <a:ext uri="{FF2B5EF4-FFF2-40B4-BE49-F238E27FC236}">
                  <a16:creationId xmlns:a16="http://schemas.microsoft.com/office/drawing/2014/main" id="{8FE30123-BFA1-F180-4C33-0544F57CBEB6}"/>
                </a:ext>
              </a:extLst>
            </p:cNvPr>
            <p:cNvSpPr>
              <a:spLocks noChangeArrowheads="1"/>
            </p:cNvSpPr>
            <p:nvPr/>
          </p:nvSpPr>
          <p:spPr bwMode="auto">
            <a:xfrm>
              <a:off x="2882" y="1793"/>
              <a:ext cx="2638"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000" b="1">
                  <a:solidFill>
                    <a:srgbClr val="000000"/>
                  </a:solidFill>
                  <a:latin typeface="Times New Roman" panose="02020603050405020304" pitchFamily="18" charset="0"/>
                </a:rPr>
                <a:t>Aorto-Coronaria:</a:t>
              </a:r>
              <a:endParaRPr lang="es-PR" altLang="en-US"/>
            </a:p>
          </p:txBody>
        </p:sp>
        <p:sp>
          <p:nvSpPr>
            <p:cNvPr id="121875" name="Rectangle 19">
              <a:extLst>
                <a:ext uri="{FF2B5EF4-FFF2-40B4-BE49-F238E27FC236}">
                  <a16:creationId xmlns:a16="http://schemas.microsoft.com/office/drawing/2014/main" id="{82E92E9D-5F07-FAB3-4BD9-847BEF1F867C}"/>
                </a:ext>
              </a:extLst>
            </p:cNvPr>
            <p:cNvSpPr>
              <a:spLocks noChangeArrowheads="1"/>
            </p:cNvSpPr>
            <p:nvPr/>
          </p:nvSpPr>
          <p:spPr bwMode="auto">
            <a:xfrm>
              <a:off x="3541" y="2331"/>
              <a:ext cx="1193"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000" b="1" i="1">
                  <a:solidFill>
                    <a:srgbClr val="000000"/>
                  </a:solidFill>
                  <a:latin typeface="Times New Roman" panose="02020603050405020304" pitchFamily="18" charset="0"/>
                </a:rPr>
                <a:t>Cicatriz</a:t>
              </a:r>
              <a:endParaRPr lang="es-PR" altLang="en-US"/>
            </a:p>
          </p:txBody>
        </p:sp>
        <p:sp>
          <p:nvSpPr>
            <p:cNvPr id="121876" name="Rectangle 20">
              <a:extLst>
                <a:ext uri="{FF2B5EF4-FFF2-40B4-BE49-F238E27FC236}">
                  <a16:creationId xmlns:a16="http://schemas.microsoft.com/office/drawing/2014/main" id="{02F0B6FF-BE1E-DFD1-C1DF-0A45290F709C}"/>
                </a:ext>
              </a:extLst>
            </p:cNvPr>
            <p:cNvSpPr>
              <a:spLocks noChangeArrowheads="1"/>
            </p:cNvSpPr>
            <p:nvPr/>
          </p:nvSpPr>
          <p:spPr bwMode="auto">
            <a:xfrm>
              <a:off x="3412" y="3413"/>
              <a:ext cx="218"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000" b="1" i="1">
                  <a:solidFill>
                    <a:srgbClr val="FFFFFF"/>
                  </a:solidFill>
                  <a:latin typeface="Times New Roman" panose="02020603050405020304" pitchFamily="18" charset="0"/>
                </a:rPr>
                <a:t> </a:t>
              </a:r>
              <a:endParaRPr lang="es-PR" altLang="en-US"/>
            </a:p>
          </p:txBody>
        </p:sp>
        <p:sp>
          <p:nvSpPr>
            <p:cNvPr id="121877" name="Rectangle 21">
              <a:extLst>
                <a:ext uri="{FF2B5EF4-FFF2-40B4-BE49-F238E27FC236}">
                  <a16:creationId xmlns:a16="http://schemas.microsoft.com/office/drawing/2014/main" id="{5998C14A-5BA8-F266-2AE0-B100FEF83B8D}"/>
                </a:ext>
              </a:extLst>
            </p:cNvPr>
            <p:cNvSpPr>
              <a:spLocks noChangeArrowheads="1"/>
            </p:cNvSpPr>
            <p:nvPr/>
          </p:nvSpPr>
          <p:spPr bwMode="auto">
            <a:xfrm>
              <a:off x="3492" y="3413"/>
              <a:ext cx="1248"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000" b="1" i="1">
                  <a:solidFill>
                    <a:srgbClr val="000000"/>
                  </a:solidFill>
                  <a:latin typeface="Times New Roman" panose="02020603050405020304" pitchFamily="18" charset="0"/>
                </a:rPr>
                <a:t>Incisión</a:t>
              </a:r>
              <a:endParaRPr lang="es-PR" altLang="en-US"/>
            </a:p>
          </p:txBody>
        </p:sp>
        <p:sp>
          <p:nvSpPr>
            <p:cNvPr id="121878" name="Rectangle 22">
              <a:extLst>
                <a:ext uri="{FF2B5EF4-FFF2-40B4-BE49-F238E27FC236}">
                  <a16:creationId xmlns:a16="http://schemas.microsoft.com/office/drawing/2014/main" id="{3CB8389B-58BD-8D17-1B6C-BBF290AB9CF5}"/>
                </a:ext>
              </a:extLst>
            </p:cNvPr>
            <p:cNvSpPr>
              <a:spLocks noChangeArrowheads="1"/>
            </p:cNvSpPr>
            <p:nvPr/>
          </p:nvSpPr>
          <p:spPr bwMode="auto">
            <a:xfrm>
              <a:off x="3696" y="2866"/>
              <a:ext cx="783"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4000" b="1" i="1">
                  <a:solidFill>
                    <a:srgbClr val="000000"/>
                  </a:solidFill>
                  <a:latin typeface="Times New Roman" panose="02020603050405020304" pitchFamily="18" charset="0"/>
                </a:rPr>
                <a:t>de la</a:t>
              </a:r>
              <a:endParaRPr lang="es-PR" altLang="en-US"/>
            </a:p>
          </p:txBody>
        </p:sp>
        <p:sp>
          <p:nvSpPr>
            <p:cNvPr id="121879" name="Rectangle 23">
              <a:extLst>
                <a:ext uri="{FF2B5EF4-FFF2-40B4-BE49-F238E27FC236}">
                  <a16:creationId xmlns:a16="http://schemas.microsoft.com/office/drawing/2014/main" id="{A214DC46-8AFF-8975-24B8-744D7B73B2CB}"/>
                </a:ext>
              </a:extLst>
            </p:cNvPr>
            <p:cNvSpPr>
              <a:spLocks noChangeArrowheads="1"/>
            </p:cNvSpPr>
            <p:nvPr/>
          </p:nvSpPr>
          <p:spPr bwMode="auto">
            <a:xfrm>
              <a:off x="730" y="1061"/>
              <a:ext cx="1997" cy="2922"/>
            </a:xfrm>
            <a:prstGeom prst="rect">
              <a:avLst/>
            </a:prstGeom>
            <a:solidFill>
              <a:srgbClr val="808000"/>
            </a:solidFill>
            <a:ln w="0">
              <a:solidFill>
                <a:srgbClr val="000000"/>
              </a:solidFill>
              <a:miter lim="800000"/>
              <a:headEnd/>
              <a:tailEnd/>
            </a:ln>
          </p:spPr>
          <p:txBody>
            <a:bodyPr/>
            <a:lstStyle/>
            <a:p>
              <a:endParaRPr lang="en-US"/>
            </a:p>
          </p:txBody>
        </p:sp>
        <p:sp>
          <p:nvSpPr>
            <p:cNvPr id="121880" name="Freeform 24">
              <a:extLst>
                <a:ext uri="{FF2B5EF4-FFF2-40B4-BE49-F238E27FC236}">
                  <a16:creationId xmlns:a16="http://schemas.microsoft.com/office/drawing/2014/main" id="{5E39676D-9839-6579-ABEB-D1E825C13F74}"/>
                </a:ext>
              </a:extLst>
            </p:cNvPr>
            <p:cNvSpPr>
              <a:spLocks/>
            </p:cNvSpPr>
            <p:nvPr/>
          </p:nvSpPr>
          <p:spPr bwMode="auto">
            <a:xfrm>
              <a:off x="681" y="1012"/>
              <a:ext cx="49" cy="3020"/>
            </a:xfrm>
            <a:custGeom>
              <a:avLst/>
              <a:gdLst>
                <a:gd name="T0" fmla="*/ 0 w 198"/>
                <a:gd name="T1" fmla="*/ 0 h 12080"/>
                <a:gd name="T2" fmla="*/ 198 w 198"/>
                <a:gd name="T3" fmla="*/ 198 h 12080"/>
                <a:gd name="T4" fmla="*/ 198 w 198"/>
                <a:gd name="T5" fmla="*/ 11882 h 12080"/>
                <a:gd name="T6" fmla="*/ 0 w 198"/>
                <a:gd name="T7" fmla="*/ 12080 h 12080"/>
                <a:gd name="T8" fmla="*/ 0 w 198"/>
                <a:gd name="T9" fmla="*/ 0 h 12080"/>
              </a:gdLst>
              <a:ahLst/>
              <a:cxnLst>
                <a:cxn ang="0">
                  <a:pos x="T0" y="T1"/>
                </a:cxn>
                <a:cxn ang="0">
                  <a:pos x="T2" y="T3"/>
                </a:cxn>
                <a:cxn ang="0">
                  <a:pos x="T4" y="T5"/>
                </a:cxn>
                <a:cxn ang="0">
                  <a:pos x="T6" y="T7"/>
                </a:cxn>
                <a:cxn ang="0">
                  <a:pos x="T8" y="T9"/>
                </a:cxn>
              </a:cxnLst>
              <a:rect l="0" t="0" r="r" b="b"/>
              <a:pathLst>
                <a:path w="198" h="12080">
                  <a:moveTo>
                    <a:pt x="0" y="0"/>
                  </a:moveTo>
                  <a:lnTo>
                    <a:pt x="198" y="198"/>
                  </a:lnTo>
                  <a:lnTo>
                    <a:pt x="198" y="11882"/>
                  </a:lnTo>
                  <a:lnTo>
                    <a:pt x="0" y="12080"/>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21881" name="Freeform 25">
              <a:extLst>
                <a:ext uri="{FF2B5EF4-FFF2-40B4-BE49-F238E27FC236}">
                  <a16:creationId xmlns:a16="http://schemas.microsoft.com/office/drawing/2014/main" id="{88C42B34-EE90-1C13-6A09-CBBCB280F962}"/>
                </a:ext>
              </a:extLst>
            </p:cNvPr>
            <p:cNvSpPr>
              <a:spLocks/>
            </p:cNvSpPr>
            <p:nvPr/>
          </p:nvSpPr>
          <p:spPr bwMode="auto">
            <a:xfrm>
              <a:off x="681" y="1012"/>
              <a:ext cx="2096" cy="49"/>
            </a:xfrm>
            <a:custGeom>
              <a:avLst/>
              <a:gdLst>
                <a:gd name="T0" fmla="*/ 0 w 8382"/>
                <a:gd name="T1" fmla="*/ 0 h 198"/>
                <a:gd name="T2" fmla="*/ 198 w 8382"/>
                <a:gd name="T3" fmla="*/ 198 h 198"/>
                <a:gd name="T4" fmla="*/ 8184 w 8382"/>
                <a:gd name="T5" fmla="*/ 198 h 198"/>
                <a:gd name="T6" fmla="*/ 8382 w 8382"/>
                <a:gd name="T7" fmla="*/ 0 h 198"/>
                <a:gd name="T8" fmla="*/ 0 w 8382"/>
                <a:gd name="T9" fmla="*/ 0 h 198"/>
              </a:gdLst>
              <a:ahLst/>
              <a:cxnLst>
                <a:cxn ang="0">
                  <a:pos x="T0" y="T1"/>
                </a:cxn>
                <a:cxn ang="0">
                  <a:pos x="T2" y="T3"/>
                </a:cxn>
                <a:cxn ang="0">
                  <a:pos x="T4" y="T5"/>
                </a:cxn>
                <a:cxn ang="0">
                  <a:pos x="T6" y="T7"/>
                </a:cxn>
                <a:cxn ang="0">
                  <a:pos x="T8" y="T9"/>
                </a:cxn>
              </a:cxnLst>
              <a:rect l="0" t="0" r="r" b="b"/>
              <a:pathLst>
                <a:path w="8382" h="198">
                  <a:moveTo>
                    <a:pt x="0" y="0"/>
                  </a:moveTo>
                  <a:lnTo>
                    <a:pt x="198" y="198"/>
                  </a:lnTo>
                  <a:lnTo>
                    <a:pt x="8184" y="198"/>
                  </a:lnTo>
                  <a:lnTo>
                    <a:pt x="8382"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21882" name="Freeform 26">
              <a:extLst>
                <a:ext uri="{FF2B5EF4-FFF2-40B4-BE49-F238E27FC236}">
                  <a16:creationId xmlns:a16="http://schemas.microsoft.com/office/drawing/2014/main" id="{7DBC3585-E350-BDB1-EE50-28B0F1E0BDBD}"/>
                </a:ext>
              </a:extLst>
            </p:cNvPr>
            <p:cNvSpPr>
              <a:spLocks/>
            </p:cNvSpPr>
            <p:nvPr/>
          </p:nvSpPr>
          <p:spPr bwMode="auto">
            <a:xfrm>
              <a:off x="2727" y="1012"/>
              <a:ext cx="50" cy="3020"/>
            </a:xfrm>
            <a:custGeom>
              <a:avLst/>
              <a:gdLst>
                <a:gd name="T0" fmla="*/ 198 w 198"/>
                <a:gd name="T1" fmla="*/ 12080 h 12080"/>
                <a:gd name="T2" fmla="*/ 0 w 198"/>
                <a:gd name="T3" fmla="*/ 11882 h 12080"/>
                <a:gd name="T4" fmla="*/ 0 w 198"/>
                <a:gd name="T5" fmla="*/ 198 h 12080"/>
                <a:gd name="T6" fmla="*/ 198 w 198"/>
                <a:gd name="T7" fmla="*/ 0 h 12080"/>
                <a:gd name="T8" fmla="*/ 198 w 198"/>
                <a:gd name="T9" fmla="*/ 12080 h 12080"/>
              </a:gdLst>
              <a:ahLst/>
              <a:cxnLst>
                <a:cxn ang="0">
                  <a:pos x="T0" y="T1"/>
                </a:cxn>
                <a:cxn ang="0">
                  <a:pos x="T2" y="T3"/>
                </a:cxn>
                <a:cxn ang="0">
                  <a:pos x="T4" y="T5"/>
                </a:cxn>
                <a:cxn ang="0">
                  <a:pos x="T6" y="T7"/>
                </a:cxn>
                <a:cxn ang="0">
                  <a:pos x="T8" y="T9"/>
                </a:cxn>
              </a:cxnLst>
              <a:rect l="0" t="0" r="r" b="b"/>
              <a:pathLst>
                <a:path w="198" h="12080">
                  <a:moveTo>
                    <a:pt x="198" y="12080"/>
                  </a:moveTo>
                  <a:lnTo>
                    <a:pt x="0" y="11882"/>
                  </a:lnTo>
                  <a:lnTo>
                    <a:pt x="0" y="198"/>
                  </a:lnTo>
                  <a:lnTo>
                    <a:pt x="198" y="0"/>
                  </a:lnTo>
                  <a:lnTo>
                    <a:pt x="198" y="12080"/>
                  </a:lnTo>
                  <a:close/>
                </a:path>
              </a:pathLst>
            </a:custGeom>
            <a:solidFill>
              <a:srgbClr val="404000"/>
            </a:solidFill>
            <a:ln w="0">
              <a:solidFill>
                <a:srgbClr val="000000"/>
              </a:solidFill>
              <a:prstDash val="solid"/>
              <a:round/>
              <a:headEnd/>
              <a:tailEnd/>
            </a:ln>
          </p:spPr>
          <p:txBody>
            <a:bodyPr/>
            <a:lstStyle/>
            <a:p>
              <a:endParaRPr lang="en-US"/>
            </a:p>
          </p:txBody>
        </p:sp>
        <p:sp>
          <p:nvSpPr>
            <p:cNvPr id="121883" name="Freeform 27">
              <a:extLst>
                <a:ext uri="{FF2B5EF4-FFF2-40B4-BE49-F238E27FC236}">
                  <a16:creationId xmlns:a16="http://schemas.microsoft.com/office/drawing/2014/main" id="{160CF489-16AF-219C-96D7-762DBBD4C606}"/>
                </a:ext>
              </a:extLst>
            </p:cNvPr>
            <p:cNvSpPr>
              <a:spLocks/>
            </p:cNvSpPr>
            <p:nvPr/>
          </p:nvSpPr>
          <p:spPr bwMode="auto">
            <a:xfrm>
              <a:off x="681" y="3983"/>
              <a:ext cx="2096" cy="49"/>
            </a:xfrm>
            <a:custGeom>
              <a:avLst/>
              <a:gdLst>
                <a:gd name="T0" fmla="*/ 8382 w 8382"/>
                <a:gd name="T1" fmla="*/ 198 h 198"/>
                <a:gd name="T2" fmla="*/ 0 w 8382"/>
                <a:gd name="T3" fmla="*/ 198 h 198"/>
                <a:gd name="T4" fmla="*/ 198 w 8382"/>
                <a:gd name="T5" fmla="*/ 0 h 198"/>
                <a:gd name="T6" fmla="*/ 8184 w 8382"/>
                <a:gd name="T7" fmla="*/ 0 h 198"/>
                <a:gd name="T8" fmla="*/ 8382 w 8382"/>
                <a:gd name="T9" fmla="*/ 198 h 198"/>
              </a:gdLst>
              <a:ahLst/>
              <a:cxnLst>
                <a:cxn ang="0">
                  <a:pos x="T0" y="T1"/>
                </a:cxn>
                <a:cxn ang="0">
                  <a:pos x="T2" y="T3"/>
                </a:cxn>
                <a:cxn ang="0">
                  <a:pos x="T4" y="T5"/>
                </a:cxn>
                <a:cxn ang="0">
                  <a:pos x="T6" y="T7"/>
                </a:cxn>
                <a:cxn ang="0">
                  <a:pos x="T8" y="T9"/>
                </a:cxn>
              </a:cxnLst>
              <a:rect l="0" t="0" r="r" b="b"/>
              <a:pathLst>
                <a:path w="8382" h="198">
                  <a:moveTo>
                    <a:pt x="8382" y="198"/>
                  </a:moveTo>
                  <a:lnTo>
                    <a:pt x="0" y="198"/>
                  </a:lnTo>
                  <a:lnTo>
                    <a:pt x="198" y="0"/>
                  </a:lnTo>
                  <a:lnTo>
                    <a:pt x="8184" y="0"/>
                  </a:lnTo>
                  <a:lnTo>
                    <a:pt x="8382" y="198"/>
                  </a:lnTo>
                  <a:close/>
                </a:path>
              </a:pathLst>
            </a:custGeom>
            <a:solidFill>
              <a:srgbClr val="202000"/>
            </a:solidFill>
            <a:ln w="0">
              <a:solidFill>
                <a:srgbClr val="000000"/>
              </a:solidFill>
              <a:prstDash val="solid"/>
              <a:round/>
              <a:headEnd/>
              <a:tailEnd/>
            </a:ln>
          </p:spPr>
          <p:txBody>
            <a:bodyPr/>
            <a:lstStyle/>
            <a:p>
              <a:endParaRPr lang="en-US"/>
            </a:p>
          </p:txBody>
        </p:sp>
        <p:pic>
          <p:nvPicPr>
            <p:cNvPr id="121884" name="Picture 28">
              <a:extLst>
                <a:ext uri="{FF2B5EF4-FFF2-40B4-BE49-F238E27FC236}">
                  <a16:creationId xmlns:a16="http://schemas.microsoft.com/office/drawing/2014/main" id="{FB9D9042-233F-3576-C231-2DB784557B1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0" y="1111"/>
              <a:ext cx="1898" cy="28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a:extLst>
              <a:ext uri="{FF2B5EF4-FFF2-40B4-BE49-F238E27FC236}">
                <a16:creationId xmlns:a16="http://schemas.microsoft.com/office/drawing/2014/main" id="{4CE21949-95FA-8FBE-5DDE-3F2228BC1E9A}"/>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br>
              <a:rPr lang="es-PR" altLang="en-US" sz="2100" b="1" i="1">
                <a:latin typeface="Verdana" panose="020B0604030504040204" pitchFamily="34" charset="0"/>
              </a:rPr>
            </a:br>
            <a:r>
              <a:rPr lang="es-PR" altLang="en-US" sz="2100" b="1" i="1">
                <a:effectLst>
                  <a:outerShdw blurRad="38100" dist="38100" dir="2700000" algn="tl">
                    <a:srgbClr val="C0C0C0"/>
                  </a:outerShdw>
                </a:effectLst>
                <a:latin typeface="Arial" panose="020B0604020202020204" pitchFamily="34" charset="0"/>
              </a:rPr>
              <a:t>- Angioplastía Coronaria -</a:t>
            </a:r>
          </a:p>
        </p:txBody>
      </p:sp>
      <p:pic>
        <p:nvPicPr>
          <p:cNvPr id="149521" name="Picture 17">
            <a:extLst>
              <a:ext uri="{FF2B5EF4-FFF2-40B4-BE49-F238E27FC236}">
                <a16:creationId xmlns:a16="http://schemas.microsoft.com/office/drawing/2014/main" id="{968569B5-6FB4-DAF1-E947-4560BC75E2EF}"/>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457200" y="1524000"/>
            <a:ext cx="8458200" cy="506571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a:extLst>
              <a:ext uri="{FF2B5EF4-FFF2-40B4-BE49-F238E27FC236}">
                <a16:creationId xmlns:a16="http://schemas.microsoft.com/office/drawing/2014/main" id="{3D7EFE78-29EF-9519-A72F-8FFFB60DDA6F}"/>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br>
              <a:rPr lang="es-PR" altLang="en-US" sz="2100" b="1" i="1">
                <a:latin typeface="Verdana" panose="020B0604030504040204" pitchFamily="34" charset="0"/>
              </a:rPr>
            </a:br>
            <a:r>
              <a:rPr lang="es-PR" altLang="en-US" sz="2100" b="1" i="1">
                <a:effectLst>
                  <a:outerShdw blurRad="38100" dist="38100" dir="2700000" algn="tl">
                    <a:srgbClr val="C0C0C0"/>
                  </a:outerShdw>
                </a:effectLst>
                <a:latin typeface="Arial" panose="020B0604020202020204" pitchFamily="34" charset="0"/>
              </a:rPr>
              <a:t>- Angioplastía Coronaria -</a:t>
            </a:r>
          </a:p>
        </p:txBody>
      </p:sp>
      <p:grpSp>
        <p:nvGrpSpPr>
          <p:cNvPr id="151566" name="Group 14">
            <a:extLst>
              <a:ext uri="{FF2B5EF4-FFF2-40B4-BE49-F238E27FC236}">
                <a16:creationId xmlns:a16="http://schemas.microsoft.com/office/drawing/2014/main" id="{7604C362-801E-0E70-DC0C-2867EFB8C7C3}"/>
              </a:ext>
            </a:extLst>
          </p:cNvPr>
          <p:cNvGrpSpPr>
            <a:grpSpLocks/>
          </p:cNvGrpSpPr>
          <p:nvPr/>
        </p:nvGrpSpPr>
        <p:grpSpPr bwMode="auto">
          <a:xfrm>
            <a:off x="1066800" y="1600200"/>
            <a:ext cx="7239000" cy="4876800"/>
            <a:chOff x="1063" y="1000"/>
            <a:chExt cx="3680" cy="2780"/>
          </a:xfrm>
        </p:grpSpPr>
        <p:sp>
          <p:nvSpPr>
            <p:cNvPr id="151559" name="Rectangle 7">
              <a:extLst>
                <a:ext uri="{FF2B5EF4-FFF2-40B4-BE49-F238E27FC236}">
                  <a16:creationId xmlns:a16="http://schemas.microsoft.com/office/drawing/2014/main" id="{74A37394-1BD5-6D8F-C70A-971261D78EF3}"/>
                </a:ext>
              </a:extLst>
            </p:cNvPr>
            <p:cNvSpPr>
              <a:spLocks noChangeArrowheads="1"/>
            </p:cNvSpPr>
            <p:nvPr/>
          </p:nvSpPr>
          <p:spPr bwMode="auto">
            <a:xfrm>
              <a:off x="1114" y="1051"/>
              <a:ext cx="3578" cy="2678"/>
            </a:xfrm>
            <a:prstGeom prst="rect">
              <a:avLst/>
            </a:prstGeom>
            <a:solidFill>
              <a:srgbClr val="808000"/>
            </a:solidFill>
            <a:ln w="0">
              <a:solidFill>
                <a:srgbClr val="000000"/>
              </a:solidFill>
              <a:miter lim="800000"/>
              <a:headEnd/>
              <a:tailEnd/>
            </a:ln>
          </p:spPr>
          <p:txBody>
            <a:bodyPr/>
            <a:lstStyle/>
            <a:p>
              <a:endParaRPr lang="en-US"/>
            </a:p>
          </p:txBody>
        </p:sp>
        <p:sp>
          <p:nvSpPr>
            <p:cNvPr id="151560" name="Freeform 8">
              <a:extLst>
                <a:ext uri="{FF2B5EF4-FFF2-40B4-BE49-F238E27FC236}">
                  <a16:creationId xmlns:a16="http://schemas.microsoft.com/office/drawing/2014/main" id="{52817398-35EE-1D9E-F3FC-3FF904E1D4EA}"/>
                </a:ext>
              </a:extLst>
            </p:cNvPr>
            <p:cNvSpPr>
              <a:spLocks/>
            </p:cNvSpPr>
            <p:nvPr/>
          </p:nvSpPr>
          <p:spPr bwMode="auto">
            <a:xfrm>
              <a:off x="1063" y="1000"/>
              <a:ext cx="51" cy="2780"/>
            </a:xfrm>
            <a:custGeom>
              <a:avLst/>
              <a:gdLst>
                <a:gd name="T0" fmla="*/ 0 w 154"/>
                <a:gd name="T1" fmla="*/ 0 h 8341"/>
                <a:gd name="T2" fmla="*/ 154 w 154"/>
                <a:gd name="T3" fmla="*/ 154 h 8341"/>
                <a:gd name="T4" fmla="*/ 154 w 154"/>
                <a:gd name="T5" fmla="*/ 8187 h 8341"/>
                <a:gd name="T6" fmla="*/ 0 w 154"/>
                <a:gd name="T7" fmla="*/ 8341 h 8341"/>
                <a:gd name="T8" fmla="*/ 0 w 154"/>
                <a:gd name="T9" fmla="*/ 0 h 8341"/>
              </a:gdLst>
              <a:ahLst/>
              <a:cxnLst>
                <a:cxn ang="0">
                  <a:pos x="T0" y="T1"/>
                </a:cxn>
                <a:cxn ang="0">
                  <a:pos x="T2" y="T3"/>
                </a:cxn>
                <a:cxn ang="0">
                  <a:pos x="T4" y="T5"/>
                </a:cxn>
                <a:cxn ang="0">
                  <a:pos x="T6" y="T7"/>
                </a:cxn>
                <a:cxn ang="0">
                  <a:pos x="T8" y="T9"/>
                </a:cxn>
              </a:cxnLst>
              <a:rect l="0" t="0" r="r" b="b"/>
              <a:pathLst>
                <a:path w="154" h="8341">
                  <a:moveTo>
                    <a:pt x="0" y="0"/>
                  </a:moveTo>
                  <a:lnTo>
                    <a:pt x="154" y="154"/>
                  </a:lnTo>
                  <a:lnTo>
                    <a:pt x="154" y="8187"/>
                  </a:lnTo>
                  <a:lnTo>
                    <a:pt x="0" y="8341"/>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51561" name="Freeform 9">
              <a:extLst>
                <a:ext uri="{FF2B5EF4-FFF2-40B4-BE49-F238E27FC236}">
                  <a16:creationId xmlns:a16="http://schemas.microsoft.com/office/drawing/2014/main" id="{8F4C2820-4146-5ECA-7BD3-A9DF0D5A7B20}"/>
                </a:ext>
              </a:extLst>
            </p:cNvPr>
            <p:cNvSpPr>
              <a:spLocks/>
            </p:cNvSpPr>
            <p:nvPr/>
          </p:nvSpPr>
          <p:spPr bwMode="auto">
            <a:xfrm>
              <a:off x="1063" y="1000"/>
              <a:ext cx="3680" cy="51"/>
            </a:xfrm>
            <a:custGeom>
              <a:avLst/>
              <a:gdLst>
                <a:gd name="T0" fmla="*/ 0 w 11040"/>
                <a:gd name="T1" fmla="*/ 0 h 154"/>
                <a:gd name="T2" fmla="*/ 154 w 11040"/>
                <a:gd name="T3" fmla="*/ 154 h 154"/>
                <a:gd name="T4" fmla="*/ 10886 w 11040"/>
                <a:gd name="T5" fmla="*/ 154 h 154"/>
                <a:gd name="T6" fmla="*/ 11040 w 11040"/>
                <a:gd name="T7" fmla="*/ 0 h 154"/>
                <a:gd name="T8" fmla="*/ 0 w 11040"/>
                <a:gd name="T9" fmla="*/ 0 h 154"/>
              </a:gdLst>
              <a:ahLst/>
              <a:cxnLst>
                <a:cxn ang="0">
                  <a:pos x="T0" y="T1"/>
                </a:cxn>
                <a:cxn ang="0">
                  <a:pos x="T2" y="T3"/>
                </a:cxn>
                <a:cxn ang="0">
                  <a:pos x="T4" y="T5"/>
                </a:cxn>
                <a:cxn ang="0">
                  <a:pos x="T6" y="T7"/>
                </a:cxn>
                <a:cxn ang="0">
                  <a:pos x="T8" y="T9"/>
                </a:cxn>
              </a:cxnLst>
              <a:rect l="0" t="0" r="r" b="b"/>
              <a:pathLst>
                <a:path w="11040" h="154">
                  <a:moveTo>
                    <a:pt x="0" y="0"/>
                  </a:moveTo>
                  <a:lnTo>
                    <a:pt x="154" y="154"/>
                  </a:lnTo>
                  <a:lnTo>
                    <a:pt x="10886" y="154"/>
                  </a:lnTo>
                  <a:lnTo>
                    <a:pt x="11040"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51562" name="Freeform 10">
              <a:extLst>
                <a:ext uri="{FF2B5EF4-FFF2-40B4-BE49-F238E27FC236}">
                  <a16:creationId xmlns:a16="http://schemas.microsoft.com/office/drawing/2014/main" id="{11BBE713-5317-0E8A-DD4E-8E087EA46D48}"/>
                </a:ext>
              </a:extLst>
            </p:cNvPr>
            <p:cNvSpPr>
              <a:spLocks/>
            </p:cNvSpPr>
            <p:nvPr/>
          </p:nvSpPr>
          <p:spPr bwMode="auto">
            <a:xfrm>
              <a:off x="4692" y="1000"/>
              <a:ext cx="51" cy="2780"/>
            </a:xfrm>
            <a:custGeom>
              <a:avLst/>
              <a:gdLst>
                <a:gd name="T0" fmla="*/ 154 w 154"/>
                <a:gd name="T1" fmla="*/ 8341 h 8341"/>
                <a:gd name="T2" fmla="*/ 0 w 154"/>
                <a:gd name="T3" fmla="*/ 8187 h 8341"/>
                <a:gd name="T4" fmla="*/ 0 w 154"/>
                <a:gd name="T5" fmla="*/ 154 h 8341"/>
                <a:gd name="T6" fmla="*/ 154 w 154"/>
                <a:gd name="T7" fmla="*/ 0 h 8341"/>
                <a:gd name="T8" fmla="*/ 154 w 154"/>
                <a:gd name="T9" fmla="*/ 8341 h 8341"/>
              </a:gdLst>
              <a:ahLst/>
              <a:cxnLst>
                <a:cxn ang="0">
                  <a:pos x="T0" y="T1"/>
                </a:cxn>
                <a:cxn ang="0">
                  <a:pos x="T2" y="T3"/>
                </a:cxn>
                <a:cxn ang="0">
                  <a:pos x="T4" y="T5"/>
                </a:cxn>
                <a:cxn ang="0">
                  <a:pos x="T6" y="T7"/>
                </a:cxn>
                <a:cxn ang="0">
                  <a:pos x="T8" y="T9"/>
                </a:cxn>
              </a:cxnLst>
              <a:rect l="0" t="0" r="r" b="b"/>
              <a:pathLst>
                <a:path w="154" h="8341">
                  <a:moveTo>
                    <a:pt x="154" y="8341"/>
                  </a:moveTo>
                  <a:lnTo>
                    <a:pt x="0" y="8187"/>
                  </a:lnTo>
                  <a:lnTo>
                    <a:pt x="0" y="154"/>
                  </a:lnTo>
                  <a:lnTo>
                    <a:pt x="154" y="0"/>
                  </a:lnTo>
                  <a:lnTo>
                    <a:pt x="154" y="8341"/>
                  </a:lnTo>
                  <a:close/>
                </a:path>
              </a:pathLst>
            </a:custGeom>
            <a:solidFill>
              <a:srgbClr val="404000"/>
            </a:solidFill>
            <a:ln w="0">
              <a:solidFill>
                <a:srgbClr val="000000"/>
              </a:solidFill>
              <a:prstDash val="solid"/>
              <a:round/>
              <a:headEnd/>
              <a:tailEnd/>
            </a:ln>
          </p:spPr>
          <p:txBody>
            <a:bodyPr/>
            <a:lstStyle/>
            <a:p>
              <a:endParaRPr lang="en-US"/>
            </a:p>
          </p:txBody>
        </p:sp>
        <p:sp>
          <p:nvSpPr>
            <p:cNvPr id="151563" name="Freeform 11">
              <a:extLst>
                <a:ext uri="{FF2B5EF4-FFF2-40B4-BE49-F238E27FC236}">
                  <a16:creationId xmlns:a16="http://schemas.microsoft.com/office/drawing/2014/main" id="{E84B0AF1-6CB8-A9B7-96DD-C83F07340298}"/>
                </a:ext>
              </a:extLst>
            </p:cNvPr>
            <p:cNvSpPr>
              <a:spLocks/>
            </p:cNvSpPr>
            <p:nvPr/>
          </p:nvSpPr>
          <p:spPr bwMode="auto">
            <a:xfrm>
              <a:off x="1063" y="3729"/>
              <a:ext cx="3680" cy="51"/>
            </a:xfrm>
            <a:custGeom>
              <a:avLst/>
              <a:gdLst>
                <a:gd name="T0" fmla="*/ 11040 w 11040"/>
                <a:gd name="T1" fmla="*/ 154 h 154"/>
                <a:gd name="T2" fmla="*/ 0 w 11040"/>
                <a:gd name="T3" fmla="*/ 154 h 154"/>
                <a:gd name="T4" fmla="*/ 154 w 11040"/>
                <a:gd name="T5" fmla="*/ 0 h 154"/>
                <a:gd name="T6" fmla="*/ 10886 w 11040"/>
                <a:gd name="T7" fmla="*/ 0 h 154"/>
                <a:gd name="T8" fmla="*/ 11040 w 11040"/>
                <a:gd name="T9" fmla="*/ 154 h 154"/>
              </a:gdLst>
              <a:ahLst/>
              <a:cxnLst>
                <a:cxn ang="0">
                  <a:pos x="T0" y="T1"/>
                </a:cxn>
                <a:cxn ang="0">
                  <a:pos x="T2" y="T3"/>
                </a:cxn>
                <a:cxn ang="0">
                  <a:pos x="T4" y="T5"/>
                </a:cxn>
                <a:cxn ang="0">
                  <a:pos x="T6" y="T7"/>
                </a:cxn>
                <a:cxn ang="0">
                  <a:pos x="T8" y="T9"/>
                </a:cxn>
              </a:cxnLst>
              <a:rect l="0" t="0" r="r" b="b"/>
              <a:pathLst>
                <a:path w="11040" h="154">
                  <a:moveTo>
                    <a:pt x="11040" y="154"/>
                  </a:moveTo>
                  <a:lnTo>
                    <a:pt x="0" y="154"/>
                  </a:lnTo>
                  <a:lnTo>
                    <a:pt x="154" y="0"/>
                  </a:lnTo>
                  <a:lnTo>
                    <a:pt x="10886" y="0"/>
                  </a:lnTo>
                  <a:lnTo>
                    <a:pt x="11040" y="154"/>
                  </a:lnTo>
                  <a:close/>
                </a:path>
              </a:pathLst>
            </a:custGeom>
            <a:solidFill>
              <a:srgbClr val="202000"/>
            </a:solidFill>
            <a:ln w="0">
              <a:solidFill>
                <a:srgbClr val="000000"/>
              </a:solidFill>
              <a:prstDash val="solid"/>
              <a:round/>
              <a:headEnd/>
              <a:tailEnd/>
            </a:ln>
          </p:spPr>
          <p:txBody>
            <a:bodyPr/>
            <a:lstStyle/>
            <a:p>
              <a:endParaRPr lang="en-US"/>
            </a:p>
          </p:txBody>
        </p:sp>
      </p:grpSp>
      <p:pic>
        <p:nvPicPr>
          <p:cNvPr id="151567" name="Picture 15">
            <a:extLst>
              <a:ext uri="{FF2B5EF4-FFF2-40B4-BE49-F238E27FC236}">
                <a16:creationId xmlns:a16="http://schemas.microsoft.com/office/drawing/2014/main" id="{BDBB6034-8271-E3B7-7287-ACCA0149B2ED}"/>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303338" y="1792288"/>
            <a:ext cx="6757987" cy="44831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a:extLst>
              <a:ext uri="{FF2B5EF4-FFF2-40B4-BE49-F238E27FC236}">
                <a16:creationId xmlns:a16="http://schemas.microsoft.com/office/drawing/2014/main" id="{67AEA860-34F2-85ED-AA1F-9A1131E20950}"/>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br>
              <a:rPr lang="es-PR" altLang="en-US" sz="2100" b="1" i="1">
                <a:latin typeface="Verdana" panose="020B0604030504040204" pitchFamily="34" charset="0"/>
              </a:rPr>
            </a:br>
            <a:r>
              <a:rPr lang="es-PR" altLang="en-US" sz="2100" b="1" i="1">
                <a:effectLst>
                  <a:outerShdw blurRad="38100" dist="38100" dir="2700000" algn="tl">
                    <a:srgbClr val="C0C0C0"/>
                  </a:outerShdw>
                </a:effectLst>
                <a:latin typeface="Arial" panose="020B0604020202020204" pitchFamily="34" charset="0"/>
              </a:rPr>
              <a:t>- Angioplastía Coronaria -</a:t>
            </a:r>
          </a:p>
        </p:txBody>
      </p:sp>
      <p:grpSp>
        <p:nvGrpSpPr>
          <p:cNvPr id="152579" name="Group 3">
            <a:extLst>
              <a:ext uri="{FF2B5EF4-FFF2-40B4-BE49-F238E27FC236}">
                <a16:creationId xmlns:a16="http://schemas.microsoft.com/office/drawing/2014/main" id="{1C40B985-01EC-BC92-74B1-47BAE8885E32}"/>
              </a:ext>
            </a:extLst>
          </p:cNvPr>
          <p:cNvGrpSpPr>
            <a:grpSpLocks/>
          </p:cNvGrpSpPr>
          <p:nvPr/>
        </p:nvGrpSpPr>
        <p:grpSpPr bwMode="auto">
          <a:xfrm>
            <a:off x="1143000" y="1600200"/>
            <a:ext cx="6858000" cy="4953000"/>
            <a:chOff x="1063" y="1000"/>
            <a:chExt cx="3680" cy="2780"/>
          </a:xfrm>
        </p:grpSpPr>
        <p:sp>
          <p:nvSpPr>
            <p:cNvPr id="152580" name="Rectangle 4">
              <a:extLst>
                <a:ext uri="{FF2B5EF4-FFF2-40B4-BE49-F238E27FC236}">
                  <a16:creationId xmlns:a16="http://schemas.microsoft.com/office/drawing/2014/main" id="{B1BFEB8E-D0E2-0BCE-DDD0-F355D484EBC0}"/>
                </a:ext>
              </a:extLst>
            </p:cNvPr>
            <p:cNvSpPr>
              <a:spLocks noChangeArrowheads="1"/>
            </p:cNvSpPr>
            <p:nvPr/>
          </p:nvSpPr>
          <p:spPr bwMode="auto">
            <a:xfrm>
              <a:off x="1114" y="1051"/>
              <a:ext cx="3578" cy="2678"/>
            </a:xfrm>
            <a:prstGeom prst="rect">
              <a:avLst/>
            </a:prstGeom>
            <a:solidFill>
              <a:srgbClr val="808000"/>
            </a:solidFill>
            <a:ln w="0">
              <a:solidFill>
                <a:srgbClr val="000000"/>
              </a:solidFill>
              <a:miter lim="800000"/>
              <a:headEnd/>
              <a:tailEnd/>
            </a:ln>
          </p:spPr>
          <p:txBody>
            <a:bodyPr/>
            <a:lstStyle/>
            <a:p>
              <a:endParaRPr lang="en-US"/>
            </a:p>
          </p:txBody>
        </p:sp>
        <p:sp>
          <p:nvSpPr>
            <p:cNvPr id="152581" name="Freeform 5">
              <a:extLst>
                <a:ext uri="{FF2B5EF4-FFF2-40B4-BE49-F238E27FC236}">
                  <a16:creationId xmlns:a16="http://schemas.microsoft.com/office/drawing/2014/main" id="{5CA7E83F-39EB-2F82-0F67-55B920FD7010}"/>
                </a:ext>
              </a:extLst>
            </p:cNvPr>
            <p:cNvSpPr>
              <a:spLocks/>
            </p:cNvSpPr>
            <p:nvPr/>
          </p:nvSpPr>
          <p:spPr bwMode="auto">
            <a:xfrm>
              <a:off x="1063" y="1000"/>
              <a:ext cx="51" cy="2780"/>
            </a:xfrm>
            <a:custGeom>
              <a:avLst/>
              <a:gdLst>
                <a:gd name="T0" fmla="*/ 0 w 154"/>
                <a:gd name="T1" fmla="*/ 0 h 8341"/>
                <a:gd name="T2" fmla="*/ 154 w 154"/>
                <a:gd name="T3" fmla="*/ 154 h 8341"/>
                <a:gd name="T4" fmla="*/ 154 w 154"/>
                <a:gd name="T5" fmla="*/ 8187 h 8341"/>
                <a:gd name="T6" fmla="*/ 0 w 154"/>
                <a:gd name="T7" fmla="*/ 8341 h 8341"/>
                <a:gd name="T8" fmla="*/ 0 w 154"/>
                <a:gd name="T9" fmla="*/ 0 h 8341"/>
              </a:gdLst>
              <a:ahLst/>
              <a:cxnLst>
                <a:cxn ang="0">
                  <a:pos x="T0" y="T1"/>
                </a:cxn>
                <a:cxn ang="0">
                  <a:pos x="T2" y="T3"/>
                </a:cxn>
                <a:cxn ang="0">
                  <a:pos x="T4" y="T5"/>
                </a:cxn>
                <a:cxn ang="0">
                  <a:pos x="T6" y="T7"/>
                </a:cxn>
                <a:cxn ang="0">
                  <a:pos x="T8" y="T9"/>
                </a:cxn>
              </a:cxnLst>
              <a:rect l="0" t="0" r="r" b="b"/>
              <a:pathLst>
                <a:path w="154" h="8341">
                  <a:moveTo>
                    <a:pt x="0" y="0"/>
                  </a:moveTo>
                  <a:lnTo>
                    <a:pt x="154" y="154"/>
                  </a:lnTo>
                  <a:lnTo>
                    <a:pt x="154" y="8187"/>
                  </a:lnTo>
                  <a:lnTo>
                    <a:pt x="0" y="8341"/>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52582" name="Freeform 6">
              <a:extLst>
                <a:ext uri="{FF2B5EF4-FFF2-40B4-BE49-F238E27FC236}">
                  <a16:creationId xmlns:a16="http://schemas.microsoft.com/office/drawing/2014/main" id="{38B1524A-E24B-E2B4-BAE9-AF4512643D25}"/>
                </a:ext>
              </a:extLst>
            </p:cNvPr>
            <p:cNvSpPr>
              <a:spLocks/>
            </p:cNvSpPr>
            <p:nvPr/>
          </p:nvSpPr>
          <p:spPr bwMode="auto">
            <a:xfrm>
              <a:off x="1063" y="1000"/>
              <a:ext cx="3680" cy="51"/>
            </a:xfrm>
            <a:custGeom>
              <a:avLst/>
              <a:gdLst>
                <a:gd name="T0" fmla="*/ 0 w 11040"/>
                <a:gd name="T1" fmla="*/ 0 h 154"/>
                <a:gd name="T2" fmla="*/ 154 w 11040"/>
                <a:gd name="T3" fmla="*/ 154 h 154"/>
                <a:gd name="T4" fmla="*/ 10886 w 11040"/>
                <a:gd name="T5" fmla="*/ 154 h 154"/>
                <a:gd name="T6" fmla="*/ 11040 w 11040"/>
                <a:gd name="T7" fmla="*/ 0 h 154"/>
                <a:gd name="T8" fmla="*/ 0 w 11040"/>
                <a:gd name="T9" fmla="*/ 0 h 154"/>
              </a:gdLst>
              <a:ahLst/>
              <a:cxnLst>
                <a:cxn ang="0">
                  <a:pos x="T0" y="T1"/>
                </a:cxn>
                <a:cxn ang="0">
                  <a:pos x="T2" y="T3"/>
                </a:cxn>
                <a:cxn ang="0">
                  <a:pos x="T4" y="T5"/>
                </a:cxn>
                <a:cxn ang="0">
                  <a:pos x="T6" y="T7"/>
                </a:cxn>
                <a:cxn ang="0">
                  <a:pos x="T8" y="T9"/>
                </a:cxn>
              </a:cxnLst>
              <a:rect l="0" t="0" r="r" b="b"/>
              <a:pathLst>
                <a:path w="11040" h="154">
                  <a:moveTo>
                    <a:pt x="0" y="0"/>
                  </a:moveTo>
                  <a:lnTo>
                    <a:pt x="154" y="154"/>
                  </a:lnTo>
                  <a:lnTo>
                    <a:pt x="10886" y="154"/>
                  </a:lnTo>
                  <a:lnTo>
                    <a:pt x="11040"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52583" name="Freeform 7">
              <a:extLst>
                <a:ext uri="{FF2B5EF4-FFF2-40B4-BE49-F238E27FC236}">
                  <a16:creationId xmlns:a16="http://schemas.microsoft.com/office/drawing/2014/main" id="{A223EDF1-B135-D491-6D99-F1D8400AE2E2}"/>
                </a:ext>
              </a:extLst>
            </p:cNvPr>
            <p:cNvSpPr>
              <a:spLocks/>
            </p:cNvSpPr>
            <p:nvPr/>
          </p:nvSpPr>
          <p:spPr bwMode="auto">
            <a:xfrm>
              <a:off x="4692" y="1000"/>
              <a:ext cx="51" cy="2780"/>
            </a:xfrm>
            <a:custGeom>
              <a:avLst/>
              <a:gdLst>
                <a:gd name="T0" fmla="*/ 154 w 154"/>
                <a:gd name="T1" fmla="*/ 8341 h 8341"/>
                <a:gd name="T2" fmla="*/ 0 w 154"/>
                <a:gd name="T3" fmla="*/ 8187 h 8341"/>
                <a:gd name="T4" fmla="*/ 0 w 154"/>
                <a:gd name="T5" fmla="*/ 154 h 8341"/>
                <a:gd name="T6" fmla="*/ 154 w 154"/>
                <a:gd name="T7" fmla="*/ 0 h 8341"/>
                <a:gd name="T8" fmla="*/ 154 w 154"/>
                <a:gd name="T9" fmla="*/ 8341 h 8341"/>
              </a:gdLst>
              <a:ahLst/>
              <a:cxnLst>
                <a:cxn ang="0">
                  <a:pos x="T0" y="T1"/>
                </a:cxn>
                <a:cxn ang="0">
                  <a:pos x="T2" y="T3"/>
                </a:cxn>
                <a:cxn ang="0">
                  <a:pos x="T4" y="T5"/>
                </a:cxn>
                <a:cxn ang="0">
                  <a:pos x="T6" y="T7"/>
                </a:cxn>
                <a:cxn ang="0">
                  <a:pos x="T8" y="T9"/>
                </a:cxn>
              </a:cxnLst>
              <a:rect l="0" t="0" r="r" b="b"/>
              <a:pathLst>
                <a:path w="154" h="8341">
                  <a:moveTo>
                    <a:pt x="154" y="8341"/>
                  </a:moveTo>
                  <a:lnTo>
                    <a:pt x="0" y="8187"/>
                  </a:lnTo>
                  <a:lnTo>
                    <a:pt x="0" y="154"/>
                  </a:lnTo>
                  <a:lnTo>
                    <a:pt x="154" y="0"/>
                  </a:lnTo>
                  <a:lnTo>
                    <a:pt x="154" y="8341"/>
                  </a:lnTo>
                  <a:close/>
                </a:path>
              </a:pathLst>
            </a:custGeom>
            <a:solidFill>
              <a:srgbClr val="404000"/>
            </a:solidFill>
            <a:ln w="0">
              <a:solidFill>
                <a:srgbClr val="000000"/>
              </a:solidFill>
              <a:prstDash val="solid"/>
              <a:round/>
              <a:headEnd/>
              <a:tailEnd/>
            </a:ln>
          </p:spPr>
          <p:txBody>
            <a:bodyPr/>
            <a:lstStyle/>
            <a:p>
              <a:endParaRPr lang="en-US"/>
            </a:p>
          </p:txBody>
        </p:sp>
        <p:sp>
          <p:nvSpPr>
            <p:cNvPr id="152584" name="Freeform 8">
              <a:extLst>
                <a:ext uri="{FF2B5EF4-FFF2-40B4-BE49-F238E27FC236}">
                  <a16:creationId xmlns:a16="http://schemas.microsoft.com/office/drawing/2014/main" id="{66F1A02D-4D7E-F7EE-351C-F799234BBEC0}"/>
                </a:ext>
              </a:extLst>
            </p:cNvPr>
            <p:cNvSpPr>
              <a:spLocks/>
            </p:cNvSpPr>
            <p:nvPr/>
          </p:nvSpPr>
          <p:spPr bwMode="auto">
            <a:xfrm>
              <a:off x="1063" y="3729"/>
              <a:ext cx="3680" cy="51"/>
            </a:xfrm>
            <a:custGeom>
              <a:avLst/>
              <a:gdLst>
                <a:gd name="T0" fmla="*/ 11040 w 11040"/>
                <a:gd name="T1" fmla="*/ 154 h 154"/>
                <a:gd name="T2" fmla="*/ 0 w 11040"/>
                <a:gd name="T3" fmla="*/ 154 h 154"/>
                <a:gd name="T4" fmla="*/ 154 w 11040"/>
                <a:gd name="T5" fmla="*/ 0 h 154"/>
                <a:gd name="T6" fmla="*/ 10886 w 11040"/>
                <a:gd name="T7" fmla="*/ 0 h 154"/>
                <a:gd name="T8" fmla="*/ 11040 w 11040"/>
                <a:gd name="T9" fmla="*/ 154 h 154"/>
              </a:gdLst>
              <a:ahLst/>
              <a:cxnLst>
                <a:cxn ang="0">
                  <a:pos x="T0" y="T1"/>
                </a:cxn>
                <a:cxn ang="0">
                  <a:pos x="T2" y="T3"/>
                </a:cxn>
                <a:cxn ang="0">
                  <a:pos x="T4" y="T5"/>
                </a:cxn>
                <a:cxn ang="0">
                  <a:pos x="T6" y="T7"/>
                </a:cxn>
                <a:cxn ang="0">
                  <a:pos x="T8" y="T9"/>
                </a:cxn>
              </a:cxnLst>
              <a:rect l="0" t="0" r="r" b="b"/>
              <a:pathLst>
                <a:path w="11040" h="154">
                  <a:moveTo>
                    <a:pt x="11040" y="154"/>
                  </a:moveTo>
                  <a:lnTo>
                    <a:pt x="0" y="154"/>
                  </a:lnTo>
                  <a:lnTo>
                    <a:pt x="154" y="0"/>
                  </a:lnTo>
                  <a:lnTo>
                    <a:pt x="10886" y="0"/>
                  </a:lnTo>
                  <a:lnTo>
                    <a:pt x="11040" y="154"/>
                  </a:lnTo>
                  <a:close/>
                </a:path>
              </a:pathLst>
            </a:custGeom>
            <a:solidFill>
              <a:srgbClr val="202000"/>
            </a:solidFill>
            <a:ln w="0">
              <a:solidFill>
                <a:srgbClr val="000000"/>
              </a:solidFill>
              <a:prstDash val="solid"/>
              <a:round/>
              <a:headEnd/>
              <a:tailEnd/>
            </a:ln>
          </p:spPr>
          <p:txBody>
            <a:bodyPr/>
            <a:lstStyle/>
            <a:p>
              <a:endParaRPr lang="en-US"/>
            </a:p>
          </p:txBody>
        </p:sp>
      </p:grpSp>
      <p:pic>
        <p:nvPicPr>
          <p:cNvPr id="152587" name="Picture 11">
            <a:extLst>
              <a:ext uri="{FF2B5EF4-FFF2-40B4-BE49-F238E27FC236}">
                <a16:creationId xmlns:a16="http://schemas.microsoft.com/office/drawing/2014/main" id="{F2C219A7-2DC3-C3D6-5693-0AF8C08CF3E1}"/>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331913" y="1752600"/>
            <a:ext cx="6516687" cy="46164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2">
            <a:extLst>
              <a:ext uri="{FF2B5EF4-FFF2-40B4-BE49-F238E27FC236}">
                <a16:creationId xmlns:a16="http://schemas.microsoft.com/office/drawing/2014/main" id="{AD9DCD04-8028-E4A6-C586-7F029808F97C}"/>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br>
              <a:rPr lang="es-PR" altLang="en-US" sz="2100" b="1" i="1">
                <a:latin typeface="Verdana" panose="020B0604030504040204" pitchFamily="34" charset="0"/>
              </a:rPr>
            </a:br>
            <a:r>
              <a:rPr lang="es-PR" altLang="en-US" sz="2100" b="1" i="1">
                <a:effectLst>
                  <a:outerShdw blurRad="38100" dist="38100" dir="2700000" algn="tl">
                    <a:srgbClr val="C0C0C0"/>
                  </a:outerShdw>
                </a:effectLst>
                <a:latin typeface="Arial" panose="020B0604020202020204" pitchFamily="34" charset="0"/>
              </a:rPr>
              <a:t>- Eliminación del Ateroma -</a:t>
            </a:r>
          </a:p>
        </p:txBody>
      </p:sp>
      <p:pic>
        <p:nvPicPr>
          <p:cNvPr id="174091" name="Picture 11">
            <a:extLst>
              <a:ext uri="{FF2B5EF4-FFF2-40B4-BE49-F238E27FC236}">
                <a16:creationId xmlns:a16="http://schemas.microsoft.com/office/drawing/2014/main" id="{C460DF72-B10E-307D-55A8-FE25F160E615}"/>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066800" y="1531938"/>
            <a:ext cx="7391400" cy="509746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a:extLst>
              <a:ext uri="{FF2B5EF4-FFF2-40B4-BE49-F238E27FC236}">
                <a16:creationId xmlns:a16="http://schemas.microsoft.com/office/drawing/2014/main" id="{93700C45-5EBB-5C79-1A16-687EF628C648}"/>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endParaRPr lang="es-PR" altLang="en-US" sz="2100" b="1" i="1">
              <a:latin typeface="Arial Black" panose="020B0A04020102020204" pitchFamily="34" charset="0"/>
            </a:endParaRPr>
          </a:p>
        </p:txBody>
      </p:sp>
      <p:grpSp>
        <p:nvGrpSpPr>
          <p:cNvPr id="122900" name="Group 20">
            <a:extLst>
              <a:ext uri="{FF2B5EF4-FFF2-40B4-BE49-F238E27FC236}">
                <a16:creationId xmlns:a16="http://schemas.microsoft.com/office/drawing/2014/main" id="{28E1D5BF-A234-E38A-27A4-821F4D850EEE}"/>
              </a:ext>
            </a:extLst>
          </p:cNvPr>
          <p:cNvGrpSpPr>
            <a:grpSpLocks noChangeAspect="1"/>
          </p:cNvGrpSpPr>
          <p:nvPr/>
        </p:nvGrpSpPr>
        <p:grpSpPr bwMode="auto">
          <a:xfrm>
            <a:off x="1676400" y="1573213"/>
            <a:ext cx="5867400" cy="4903787"/>
            <a:chOff x="1056" y="991"/>
            <a:chExt cx="3696" cy="3089"/>
          </a:xfrm>
        </p:grpSpPr>
        <p:sp>
          <p:nvSpPr>
            <p:cNvPr id="122899" name="AutoShape 19">
              <a:extLst>
                <a:ext uri="{FF2B5EF4-FFF2-40B4-BE49-F238E27FC236}">
                  <a16:creationId xmlns:a16="http://schemas.microsoft.com/office/drawing/2014/main" id="{4C54C073-9F6B-372E-4CF1-97FED05549E3}"/>
                </a:ext>
              </a:extLst>
            </p:cNvPr>
            <p:cNvSpPr>
              <a:spLocks noChangeAspect="1" noChangeArrowheads="1" noTextEdit="1"/>
            </p:cNvSpPr>
            <p:nvPr/>
          </p:nvSpPr>
          <p:spPr bwMode="auto">
            <a:xfrm>
              <a:off x="1056" y="991"/>
              <a:ext cx="3696" cy="30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2901" name="Rectangle 21">
              <a:extLst>
                <a:ext uri="{FF2B5EF4-FFF2-40B4-BE49-F238E27FC236}">
                  <a16:creationId xmlns:a16="http://schemas.microsoft.com/office/drawing/2014/main" id="{0A2120AC-9CD7-20B0-2B3A-5E607DB20D9B}"/>
                </a:ext>
              </a:extLst>
            </p:cNvPr>
            <p:cNvSpPr>
              <a:spLocks noChangeArrowheads="1"/>
            </p:cNvSpPr>
            <p:nvPr/>
          </p:nvSpPr>
          <p:spPr bwMode="auto">
            <a:xfrm>
              <a:off x="1114" y="1051"/>
              <a:ext cx="3578" cy="2678"/>
            </a:xfrm>
            <a:prstGeom prst="rect">
              <a:avLst/>
            </a:prstGeom>
            <a:solidFill>
              <a:srgbClr val="808000"/>
            </a:solidFill>
            <a:ln w="0">
              <a:solidFill>
                <a:srgbClr val="000000"/>
              </a:solidFill>
              <a:miter lim="800000"/>
              <a:headEnd/>
              <a:tailEnd/>
            </a:ln>
          </p:spPr>
          <p:txBody>
            <a:bodyPr/>
            <a:lstStyle/>
            <a:p>
              <a:endParaRPr lang="en-US"/>
            </a:p>
          </p:txBody>
        </p:sp>
        <p:sp>
          <p:nvSpPr>
            <p:cNvPr id="122902" name="Freeform 22">
              <a:extLst>
                <a:ext uri="{FF2B5EF4-FFF2-40B4-BE49-F238E27FC236}">
                  <a16:creationId xmlns:a16="http://schemas.microsoft.com/office/drawing/2014/main" id="{66FD352F-CF49-5FBC-02FA-04D679E2ECEF}"/>
                </a:ext>
              </a:extLst>
            </p:cNvPr>
            <p:cNvSpPr>
              <a:spLocks/>
            </p:cNvSpPr>
            <p:nvPr/>
          </p:nvSpPr>
          <p:spPr bwMode="auto">
            <a:xfrm>
              <a:off x="1063" y="1000"/>
              <a:ext cx="51" cy="2780"/>
            </a:xfrm>
            <a:custGeom>
              <a:avLst/>
              <a:gdLst>
                <a:gd name="T0" fmla="*/ 0 w 154"/>
                <a:gd name="T1" fmla="*/ 0 h 8341"/>
                <a:gd name="T2" fmla="*/ 154 w 154"/>
                <a:gd name="T3" fmla="*/ 154 h 8341"/>
                <a:gd name="T4" fmla="*/ 154 w 154"/>
                <a:gd name="T5" fmla="*/ 8187 h 8341"/>
                <a:gd name="T6" fmla="*/ 0 w 154"/>
                <a:gd name="T7" fmla="*/ 8341 h 8341"/>
                <a:gd name="T8" fmla="*/ 0 w 154"/>
                <a:gd name="T9" fmla="*/ 0 h 8341"/>
              </a:gdLst>
              <a:ahLst/>
              <a:cxnLst>
                <a:cxn ang="0">
                  <a:pos x="T0" y="T1"/>
                </a:cxn>
                <a:cxn ang="0">
                  <a:pos x="T2" y="T3"/>
                </a:cxn>
                <a:cxn ang="0">
                  <a:pos x="T4" y="T5"/>
                </a:cxn>
                <a:cxn ang="0">
                  <a:pos x="T6" y="T7"/>
                </a:cxn>
                <a:cxn ang="0">
                  <a:pos x="T8" y="T9"/>
                </a:cxn>
              </a:cxnLst>
              <a:rect l="0" t="0" r="r" b="b"/>
              <a:pathLst>
                <a:path w="154" h="8341">
                  <a:moveTo>
                    <a:pt x="0" y="0"/>
                  </a:moveTo>
                  <a:lnTo>
                    <a:pt x="154" y="154"/>
                  </a:lnTo>
                  <a:lnTo>
                    <a:pt x="154" y="8187"/>
                  </a:lnTo>
                  <a:lnTo>
                    <a:pt x="0" y="8341"/>
                  </a:lnTo>
                  <a:lnTo>
                    <a:pt x="0" y="0"/>
                  </a:lnTo>
                  <a:close/>
                </a:path>
              </a:pathLst>
            </a:custGeom>
            <a:solidFill>
              <a:srgbClr val="9F9F69"/>
            </a:solidFill>
            <a:ln w="0">
              <a:solidFill>
                <a:srgbClr val="000000"/>
              </a:solidFill>
              <a:prstDash val="solid"/>
              <a:round/>
              <a:headEnd/>
              <a:tailEnd/>
            </a:ln>
          </p:spPr>
          <p:txBody>
            <a:bodyPr/>
            <a:lstStyle/>
            <a:p>
              <a:endParaRPr lang="en-US"/>
            </a:p>
          </p:txBody>
        </p:sp>
        <p:sp>
          <p:nvSpPr>
            <p:cNvPr id="122903" name="Freeform 23">
              <a:extLst>
                <a:ext uri="{FF2B5EF4-FFF2-40B4-BE49-F238E27FC236}">
                  <a16:creationId xmlns:a16="http://schemas.microsoft.com/office/drawing/2014/main" id="{6CE152C3-1835-F7A4-A19A-8EA2D4913EC9}"/>
                </a:ext>
              </a:extLst>
            </p:cNvPr>
            <p:cNvSpPr>
              <a:spLocks/>
            </p:cNvSpPr>
            <p:nvPr/>
          </p:nvSpPr>
          <p:spPr bwMode="auto">
            <a:xfrm>
              <a:off x="1063" y="1000"/>
              <a:ext cx="3680" cy="51"/>
            </a:xfrm>
            <a:custGeom>
              <a:avLst/>
              <a:gdLst>
                <a:gd name="T0" fmla="*/ 0 w 11040"/>
                <a:gd name="T1" fmla="*/ 0 h 154"/>
                <a:gd name="T2" fmla="*/ 154 w 11040"/>
                <a:gd name="T3" fmla="*/ 154 h 154"/>
                <a:gd name="T4" fmla="*/ 10886 w 11040"/>
                <a:gd name="T5" fmla="*/ 154 h 154"/>
                <a:gd name="T6" fmla="*/ 11040 w 11040"/>
                <a:gd name="T7" fmla="*/ 0 h 154"/>
                <a:gd name="T8" fmla="*/ 0 w 11040"/>
                <a:gd name="T9" fmla="*/ 0 h 154"/>
              </a:gdLst>
              <a:ahLst/>
              <a:cxnLst>
                <a:cxn ang="0">
                  <a:pos x="T0" y="T1"/>
                </a:cxn>
                <a:cxn ang="0">
                  <a:pos x="T2" y="T3"/>
                </a:cxn>
                <a:cxn ang="0">
                  <a:pos x="T4" y="T5"/>
                </a:cxn>
                <a:cxn ang="0">
                  <a:pos x="T6" y="T7"/>
                </a:cxn>
                <a:cxn ang="0">
                  <a:pos x="T8" y="T9"/>
                </a:cxn>
              </a:cxnLst>
              <a:rect l="0" t="0" r="r" b="b"/>
              <a:pathLst>
                <a:path w="11040" h="154">
                  <a:moveTo>
                    <a:pt x="0" y="0"/>
                  </a:moveTo>
                  <a:lnTo>
                    <a:pt x="154" y="154"/>
                  </a:lnTo>
                  <a:lnTo>
                    <a:pt x="10886" y="154"/>
                  </a:lnTo>
                  <a:lnTo>
                    <a:pt x="11040" y="0"/>
                  </a:lnTo>
                  <a:lnTo>
                    <a:pt x="0" y="0"/>
                  </a:lnTo>
                  <a:close/>
                </a:path>
              </a:pathLst>
            </a:custGeom>
            <a:solidFill>
              <a:srgbClr val="BFBF5F"/>
            </a:solidFill>
            <a:ln w="0">
              <a:solidFill>
                <a:srgbClr val="000000"/>
              </a:solidFill>
              <a:prstDash val="solid"/>
              <a:round/>
              <a:headEnd/>
              <a:tailEnd/>
            </a:ln>
          </p:spPr>
          <p:txBody>
            <a:bodyPr/>
            <a:lstStyle/>
            <a:p>
              <a:endParaRPr lang="en-US"/>
            </a:p>
          </p:txBody>
        </p:sp>
        <p:sp>
          <p:nvSpPr>
            <p:cNvPr id="122904" name="Freeform 24">
              <a:extLst>
                <a:ext uri="{FF2B5EF4-FFF2-40B4-BE49-F238E27FC236}">
                  <a16:creationId xmlns:a16="http://schemas.microsoft.com/office/drawing/2014/main" id="{EAD4A591-E789-9256-2CBF-A247BA8ACDE4}"/>
                </a:ext>
              </a:extLst>
            </p:cNvPr>
            <p:cNvSpPr>
              <a:spLocks/>
            </p:cNvSpPr>
            <p:nvPr/>
          </p:nvSpPr>
          <p:spPr bwMode="auto">
            <a:xfrm>
              <a:off x="4692" y="1000"/>
              <a:ext cx="51" cy="2780"/>
            </a:xfrm>
            <a:custGeom>
              <a:avLst/>
              <a:gdLst>
                <a:gd name="T0" fmla="*/ 154 w 154"/>
                <a:gd name="T1" fmla="*/ 8341 h 8341"/>
                <a:gd name="T2" fmla="*/ 0 w 154"/>
                <a:gd name="T3" fmla="*/ 8187 h 8341"/>
                <a:gd name="T4" fmla="*/ 0 w 154"/>
                <a:gd name="T5" fmla="*/ 154 h 8341"/>
                <a:gd name="T6" fmla="*/ 154 w 154"/>
                <a:gd name="T7" fmla="*/ 0 h 8341"/>
                <a:gd name="T8" fmla="*/ 154 w 154"/>
                <a:gd name="T9" fmla="*/ 8341 h 8341"/>
              </a:gdLst>
              <a:ahLst/>
              <a:cxnLst>
                <a:cxn ang="0">
                  <a:pos x="T0" y="T1"/>
                </a:cxn>
                <a:cxn ang="0">
                  <a:pos x="T2" y="T3"/>
                </a:cxn>
                <a:cxn ang="0">
                  <a:pos x="T4" y="T5"/>
                </a:cxn>
                <a:cxn ang="0">
                  <a:pos x="T6" y="T7"/>
                </a:cxn>
                <a:cxn ang="0">
                  <a:pos x="T8" y="T9"/>
                </a:cxn>
              </a:cxnLst>
              <a:rect l="0" t="0" r="r" b="b"/>
              <a:pathLst>
                <a:path w="154" h="8341">
                  <a:moveTo>
                    <a:pt x="154" y="8341"/>
                  </a:moveTo>
                  <a:lnTo>
                    <a:pt x="0" y="8187"/>
                  </a:lnTo>
                  <a:lnTo>
                    <a:pt x="0" y="154"/>
                  </a:lnTo>
                  <a:lnTo>
                    <a:pt x="154" y="0"/>
                  </a:lnTo>
                  <a:lnTo>
                    <a:pt x="154" y="8341"/>
                  </a:lnTo>
                  <a:close/>
                </a:path>
              </a:pathLst>
            </a:custGeom>
            <a:solidFill>
              <a:srgbClr val="404000"/>
            </a:solidFill>
            <a:ln w="0">
              <a:solidFill>
                <a:srgbClr val="000000"/>
              </a:solidFill>
              <a:prstDash val="solid"/>
              <a:round/>
              <a:headEnd/>
              <a:tailEnd/>
            </a:ln>
          </p:spPr>
          <p:txBody>
            <a:bodyPr/>
            <a:lstStyle/>
            <a:p>
              <a:endParaRPr lang="en-US"/>
            </a:p>
          </p:txBody>
        </p:sp>
        <p:sp>
          <p:nvSpPr>
            <p:cNvPr id="122905" name="Freeform 25">
              <a:extLst>
                <a:ext uri="{FF2B5EF4-FFF2-40B4-BE49-F238E27FC236}">
                  <a16:creationId xmlns:a16="http://schemas.microsoft.com/office/drawing/2014/main" id="{0D5A6F5C-ABEA-1403-2D91-EB4C811354F9}"/>
                </a:ext>
              </a:extLst>
            </p:cNvPr>
            <p:cNvSpPr>
              <a:spLocks/>
            </p:cNvSpPr>
            <p:nvPr/>
          </p:nvSpPr>
          <p:spPr bwMode="auto">
            <a:xfrm>
              <a:off x="1063" y="3729"/>
              <a:ext cx="3680" cy="51"/>
            </a:xfrm>
            <a:custGeom>
              <a:avLst/>
              <a:gdLst>
                <a:gd name="T0" fmla="*/ 11040 w 11040"/>
                <a:gd name="T1" fmla="*/ 154 h 154"/>
                <a:gd name="T2" fmla="*/ 0 w 11040"/>
                <a:gd name="T3" fmla="*/ 154 h 154"/>
                <a:gd name="T4" fmla="*/ 154 w 11040"/>
                <a:gd name="T5" fmla="*/ 0 h 154"/>
                <a:gd name="T6" fmla="*/ 10886 w 11040"/>
                <a:gd name="T7" fmla="*/ 0 h 154"/>
                <a:gd name="T8" fmla="*/ 11040 w 11040"/>
                <a:gd name="T9" fmla="*/ 154 h 154"/>
              </a:gdLst>
              <a:ahLst/>
              <a:cxnLst>
                <a:cxn ang="0">
                  <a:pos x="T0" y="T1"/>
                </a:cxn>
                <a:cxn ang="0">
                  <a:pos x="T2" y="T3"/>
                </a:cxn>
                <a:cxn ang="0">
                  <a:pos x="T4" y="T5"/>
                </a:cxn>
                <a:cxn ang="0">
                  <a:pos x="T6" y="T7"/>
                </a:cxn>
                <a:cxn ang="0">
                  <a:pos x="T8" y="T9"/>
                </a:cxn>
              </a:cxnLst>
              <a:rect l="0" t="0" r="r" b="b"/>
              <a:pathLst>
                <a:path w="11040" h="154">
                  <a:moveTo>
                    <a:pt x="11040" y="154"/>
                  </a:moveTo>
                  <a:lnTo>
                    <a:pt x="0" y="154"/>
                  </a:lnTo>
                  <a:lnTo>
                    <a:pt x="154" y="0"/>
                  </a:lnTo>
                  <a:lnTo>
                    <a:pt x="10886" y="0"/>
                  </a:lnTo>
                  <a:lnTo>
                    <a:pt x="11040" y="154"/>
                  </a:lnTo>
                  <a:close/>
                </a:path>
              </a:pathLst>
            </a:custGeom>
            <a:solidFill>
              <a:srgbClr val="202000"/>
            </a:solidFill>
            <a:ln w="0">
              <a:solidFill>
                <a:srgbClr val="000000"/>
              </a:solidFill>
              <a:prstDash val="solid"/>
              <a:round/>
              <a:headEnd/>
              <a:tailEnd/>
            </a:ln>
          </p:spPr>
          <p:txBody>
            <a:bodyPr/>
            <a:lstStyle/>
            <a:p>
              <a:endParaRPr lang="en-US"/>
            </a:p>
          </p:txBody>
        </p:sp>
        <p:pic>
          <p:nvPicPr>
            <p:cNvPr id="122906" name="Picture 26">
              <a:extLst>
                <a:ext uri="{FF2B5EF4-FFF2-40B4-BE49-F238E27FC236}">
                  <a16:creationId xmlns:a16="http://schemas.microsoft.com/office/drawing/2014/main" id="{72AFE4C4-B063-47BE-AE1D-C144DA61016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66" y="1103"/>
              <a:ext cx="3474" cy="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07" name="Rectangle 27">
              <a:extLst>
                <a:ext uri="{FF2B5EF4-FFF2-40B4-BE49-F238E27FC236}">
                  <a16:creationId xmlns:a16="http://schemas.microsoft.com/office/drawing/2014/main" id="{ADC60DE8-A03F-7BBA-92F4-9ED2489751AF}"/>
                </a:ext>
              </a:extLst>
            </p:cNvPr>
            <p:cNvSpPr>
              <a:spLocks noChangeArrowheads="1"/>
            </p:cNvSpPr>
            <p:nvPr/>
          </p:nvSpPr>
          <p:spPr bwMode="auto">
            <a:xfrm>
              <a:off x="1747" y="3810"/>
              <a:ext cx="2663" cy="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s-PR" altLang="en-US" sz="2900" b="1">
                  <a:solidFill>
                    <a:srgbClr val="000000"/>
                  </a:solidFill>
                  <a:latin typeface="Times New Roman" panose="02020603050405020304" pitchFamily="18" charset="0"/>
                </a:rPr>
                <a:t>Transplante del Corazón</a:t>
              </a:r>
              <a:endParaRPr lang="es-PR" altLang="en-US"/>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2">
            <a:extLst>
              <a:ext uri="{FF2B5EF4-FFF2-40B4-BE49-F238E27FC236}">
                <a16:creationId xmlns:a16="http://schemas.microsoft.com/office/drawing/2014/main" id="{689843A6-7D57-8B9E-2DC8-E26EE72FB485}"/>
              </a:ext>
            </a:extLst>
          </p:cNvPr>
          <p:cNvSpPr>
            <a:spLocks noGrp="1" noChangeArrowheads="1"/>
          </p:cNvSpPr>
          <p:nvPr>
            <p:ph type="title"/>
          </p:nvPr>
        </p:nvSpPr>
        <p:spPr/>
        <p:txBody>
          <a:bodyPr/>
          <a:lstStyle/>
          <a:p>
            <a:pPr algn="ctr"/>
            <a:br>
              <a:rPr lang="es-PR" altLang="en-US" sz="2100" b="1">
                <a:latin typeface="Verdana" panose="020B0604030504040204" pitchFamily="34" charset="0"/>
              </a:rPr>
            </a:br>
            <a:r>
              <a:rPr lang="es-PR" altLang="en-US" sz="2100" b="1">
                <a:latin typeface="Verdana" panose="020B0604030504040204" pitchFamily="34" charset="0"/>
              </a:rPr>
              <a:t>CARDIOPATÍAS CORONARIAS</a:t>
            </a:r>
            <a:br>
              <a:rPr lang="es-PR" altLang="en-US" sz="2100" b="1">
                <a:latin typeface="Verdana" panose="020B0604030504040204" pitchFamily="34" charset="0"/>
              </a:rPr>
            </a:br>
            <a:r>
              <a:rPr lang="es-PR" altLang="en-US" sz="2100" b="1" i="1">
                <a:latin typeface="Verdana" panose="020B0604030504040204" pitchFamily="34" charset="0"/>
              </a:rPr>
              <a:t>* Tratamiento *</a:t>
            </a:r>
            <a:endParaRPr lang="es-PR" altLang="en-US" sz="2100" b="1" i="1">
              <a:latin typeface="Arial Black" panose="020B0A04020102020204" pitchFamily="34" charset="0"/>
            </a:endParaRPr>
          </a:p>
        </p:txBody>
      </p:sp>
      <p:pic>
        <p:nvPicPr>
          <p:cNvPr id="123916" name="Picture 12">
            <a:extLst>
              <a:ext uri="{FF2B5EF4-FFF2-40B4-BE49-F238E27FC236}">
                <a16:creationId xmlns:a16="http://schemas.microsoft.com/office/drawing/2014/main" id="{87A0EA08-91A6-154C-C38D-690ABEA5D41D}"/>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066800" y="1573213"/>
            <a:ext cx="7543800" cy="4827587"/>
          </a:xfrm>
          <a:noFill/>
          <a:ln/>
        </p:spPr>
      </p:pic>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a:extLst>
              <a:ext uri="{FF2B5EF4-FFF2-40B4-BE49-F238E27FC236}">
                <a16:creationId xmlns:a16="http://schemas.microsoft.com/office/drawing/2014/main" id="{CD8D8C03-22C5-4920-6388-547ADE03F9E3}"/>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Consideraciones Generales *</a:t>
            </a:r>
          </a:p>
        </p:txBody>
      </p:sp>
      <p:sp>
        <p:nvSpPr>
          <p:cNvPr id="55299" name="Rectangle 3">
            <a:extLst>
              <a:ext uri="{FF2B5EF4-FFF2-40B4-BE49-F238E27FC236}">
                <a16:creationId xmlns:a16="http://schemas.microsoft.com/office/drawing/2014/main" id="{66246552-EA81-EA21-E642-675E91AA9436}"/>
              </a:ext>
            </a:extLst>
          </p:cNvPr>
          <p:cNvSpPr>
            <a:spLocks noGrp="1" noChangeArrowheads="1"/>
          </p:cNvSpPr>
          <p:nvPr>
            <p:ph type="body" idx="1"/>
          </p:nvPr>
        </p:nvSpPr>
        <p:spPr/>
        <p:txBody>
          <a:bodyPr/>
          <a:lstStyle/>
          <a:p>
            <a:r>
              <a:rPr lang="es-PR" altLang="en-US"/>
              <a:t>La reducción en el flujo sanguíneo a través de una o más arterias coronarias inicia la isquemia y necrosis del miocardio.</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a:extLst>
              <a:ext uri="{FF2B5EF4-FFF2-40B4-BE49-F238E27FC236}">
                <a16:creationId xmlns:a16="http://schemas.microsoft.com/office/drawing/2014/main" id="{0BD13FB2-2A38-319A-162F-C65B6D48B4DA}"/>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Causas *</a:t>
            </a:r>
          </a:p>
        </p:txBody>
      </p:sp>
      <p:sp>
        <p:nvSpPr>
          <p:cNvPr id="56323" name="Rectangle 3">
            <a:extLst>
              <a:ext uri="{FF2B5EF4-FFF2-40B4-BE49-F238E27FC236}">
                <a16:creationId xmlns:a16="http://schemas.microsoft.com/office/drawing/2014/main" id="{4A3C4339-F61B-3F9B-D491-D5640F0172CF}"/>
              </a:ext>
            </a:extLst>
          </p:cNvPr>
          <p:cNvSpPr>
            <a:spLocks noGrp="1" noChangeArrowheads="1"/>
          </p:cNvSpPr>
          <p:nvPr>
            <p:ph type="body" idx="1"/>
          </p:nvPr>
        </p:nvSpPr>
        <p:spPr/>
        <p:txBody>
          <a:bodyPr/>
          <a:lstStyle/>
          <a:p>
            <a:pPr>
              <a:lnSpc>
                <a:spcPct val="80000"/>
              </a:lnSpc>
            </a:pPr>
            <a:r>
              <a:rPr lang="es-PR" altLang="en-US" sz="1800"/>
              <a:t>Trombosis.</a:t>
            </a:r>
          </a:p>
          <a:p>
            <a:pPr>
              <a:lnSpc>
                <a:spcPct val="80000"/>
              </a:lnSpc>
            </a:pPr>
            <a:r>
              <a:rPr lang="es-PR" altLang="en-US" sz="1800"/>
              <a:t>Estenosis o espasmo en una arteria coronaria.</a:t>
            </a:r>
          </a:p>
          <a:p>
            <a:pPr>
              <a:lnSpc>
                <a:spcPct val="80000"/>
              </a:lnSpc>
            </a:pPr>
            <a:r>
              <a:rPr lang="es-PR" altLang="en-US" sz="1800"/>
              <a:t>Factores de riesgo que predisponen al infarto:</a:t>
            </a:r>
          </a:p>
          <a:p>
            <a:pPr lvl="1">
              <a:lnSpc>
                <a:spcPct val="80000"/>
              </a:lnSpc>
            </a:pPr>
            <a:r>
              <a:rPr lang="es-PR" altLang="en-US" sz="1800"/>
              <a:t>Historial familiar de enfermedades del corazón.</a:t>
            </a:r>
          </a:p>
          <a:p>
            <a:pPr lvl="1">
              <a:lnSpc>
                <a:spcPct val="80000"/>
              </a:lnSpc>
            </a:pPr>
            <a:r>
              <a:rPr lang="es-PR" altLang="en-US" sz="1800"/>
              <a:t>Aterosclerosis.</a:t>
            </a:r>
          </a:p>
          <a:p>
            <a:pPr lvl="1">
              <a:lnSpc>
                <a:spcPct val="80000"/>
              </a:lnSpc>
            </a:pPr>
            <a:r>
              <a:rPr lang="es-PR" altLang="en-US" sz="1800"/>
              <a:t>Hipertensión</a:t>
            </a:r>
          </a:p>
          <a:p>
            <a:pPr lvl="1">
              <a:lnSpc>
                <a:spcPct val="80000"/>
              </a:lnSpc>
            </a:pPr>
            <a:r>
              <a:rPr lang="es-PR" altLang="en-US" sz="1800"/>
              <a:t>Tabaquismo.</a:t>
            </a:r>
          </a:p>
          <a:p>
            <a:pPr lvl="1">
              <a:lnSpc>
                <a:spcPct val="80000"/>
              </a:lnSpc>
            </a:pPr>
            <a:r>
              <a:rPr lang="es-PR" altLang="en-US" sz="1800"/>
              <a:t>Niveles elevados de los triglicéridos séricos, del colesterol total y de la lipoproteína de baja densidad.</a:t>
            </a:r>
          </a:p>
          <a:p>
            <a:pPr lvl="1">
              <a:lnSpc>
                <a:spcPct val="80000"/>
              </a:lnSpc>
            </a:pPr>
            <a:r>
              <a:rPr lang="es-PR" altLang="en-US" sz="1800"/>
              <a:t>Diabetes sacarina.</a:t>
            </a:r>
          </a:p>
          <a:p>
            <a:pPr lvl="1">
              <a:lnSpc>
                <a:spcPct val="80000"/>
              </a:lnSpc>
            </a:pPr>
            <a:r>
              <a:rPr lang="es-PR" altLang="en-US" sz="1800"/>
              <a:t>Obesidad.</a:t>
            </a:r>
          </a:p>
          <a:p>
            <a:pPr lvl="1">
              <a:lnSpc>
                <a:spcPct val="80000"/>
              </a:lnSpc>
            </a:pPr>
            <a:r>
              <a:rPr lang="es-PR" altLang="en-US" sz="1800"/>
              <a:t>Consumo exagerado de grasas saturadas, azúcares o sal.</a:t>
            </a:r>
          </a:p>
          <a:p>
            <a:pPr lvl="1">
              <a:lnSpc>
                <a:spcPct val="80000"/>
              </a:lnSpc>
            </a:pPr>
            <a:r>
              <a:rPr lang="es-PR" altLang="en-US" sz="1800"/>
              <a:t>Estilo de vida sedentario.</a:t>
            </a:r>
          </a:p>
          <a:p>
            <a:pPr lvl="1">
              <a:lnSpc>
                <a:spcPct val="80000"/>
              </a:lnSpc>
            </a:pPr>
            <a:r>
              <a:rPr lang="es-PR" altLang="en-US" sz="1800"/>
              <a:t>Estrés negativo o personalidad tipo A.</a:t>
            </a:r>
          </a:p>
          <a:p>
            <a:pPr lvl="1">
              <a:lnSpc>
                <a:spcPct val="80000"/>
              </a:lnSpc>
            </a:pPr>
            <a:r>
              <a:rPr lang="es-PR" altLang="en-US" sz="1800"/>
              <a:t>Uso de drogas, particularmente cocaína y anfetaminas.</a:t>
            </a:r>
          </a:p>
          <a:p>
            <a:pPr lvl="1">
              <a:lnSpc>
                <a:spcPct val="80000"/>
              </a:lnSpc>
            </a:pPr>
            <a:r>
              <a:rPr lang="es-PR" altLang="en-US" sz="1800"/>
              <a:t>Género y edad (más común en varones y mujeres posmenopáusicas).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a:extLst>
              <a:ext uri="{FF2B5EF4-FFF2-40B4-BE49-F238E27FC236}">
                <a16:creationId xmlns:a16="http://schemas.microsoft.com/office/drawing/2014/main" id="{5F7F4C14-BAE5-970F-296A-11DB77F8AF1F}"/>
              </a:ext>
            </a:extLst>
          </p:cNvPr>
          <p:cNvSpPr>
            <a:spLocks noGrp="1" noChangeArrowheads="1"/>
          </p:cNvSpPr>
          <p:nvPr>
            <p:ph type="title"/>
          </p:nvPr>
        </p:nvSpPr>
        <p:spPr/>
        <p:txBody>
          <a:bodyPr/>
          <a:lstStyle/>
          <a:p>
            <a:pPr algn="ctr"/>
            <a:r>
              <a:rPr lang="es-PR" altLang="en-US" sz="2500" b="1">
                <a:latin typeface="Verdana" panose="020B0604030504040204" pitchFamily="34" charset="0"/>
              </a:rPr>
              <a:t>CARDIOPATÍAS CORONARIAS - CC</a:t>
            </a:r>
            <a:br>
              <a:rPr lang="es-PR" altLang="en-US" sz="2500" b="1">
                <a:latin typeface="Verdana" panose="020B0604030504040204" pitchFamily="34" charset="0"/>
              </a:rPr>
            </a:br>
            <a:r>
              <a:rPr lang="es-PR" altLang="en-US" sz="2500" b="1">
                <a:latin typeface="Verdana" panose="020B0604030504040204" pitchFamily="34" charset="0"/>
              </a:rPr>
              <a:t>(CORONARY HEART DISEASE - CHD)</a:t>
            </a:r>
            <a:br>
              <a:rPr lang="es-PR" altLang="en-US" sz="2500" b="1">
                <a:latin typeface="Verdana" panose="020B0604030504040204" pitchFamily="34" charset="0"/>
              </a:rPr>
            </a:br>
            <a:r>
              <a:rPr lang="es-PR" altLang="en-US" sz="2500" b="1" i="1">
                <a:latin typeface="Verdana" panose="020B0604030504040204" pitchFamily="34" charset="0"/>
              </a:rPr>
              <a:t>* Consideraciones Generales *</a:t>
            </a:r>
          </a:p>
        </p:txBody>
      </p:sp>
      <p:sp>
        <p:nvSpPr>
          <p:cNvPr id="44035" name="Rectangle 3">
            <a:extLst>
              <a:ext uri="{FF2B5EF4-FFF2-40B4-BE49-F238E27FC236}">
                <a16:creationId xmlns:a16="http://schemas.microsoft.com/office/drawing/2014/main" id="{E95018D2-61E6-2A5E-E1E9-6AAD55C6AE90}"/>
              </a:ext>
            </a:extLst>
          </p:cNvPr>
          <p:cNvSpPr>
            <a:spLocks noGrp="1" noChangeArrowheads="1"/>
          </p:cNvSpPr>
          <p:nvPr>
            <p:ph type="body" idx="1"/>
          </p:nvPr>
        </p:nvSpPr>
        <p:spPr/>
        <p:txBody>
          <a:bodyPr/>
          <a:lstStyle/>
          <a:p>
            <a:r>
              <a:rPr lang="es-PR" altLang="en-US"/>
              <a:t>Resultan conforme la placa ateriosclerótica llena el lumen de las arterias coronarias y obstruyen el flujo sanguíneo.  </a:t>
            </a:r>
          </a:p>
          <a:p>
            <a:r>
              <a:rPr lang="es-PR" altLang="en-US"/>
              <a:t>El efecto principal de las cardiopatías coronarias es:</a:t>
            </a:r>
          </a:p>
          <a:p>
            <a:pPr lvl="1"/>
            <a:r>
              <a:rPr lang="es-PR" altLang="en-US"/>
              <a:t>Reducción en el suministro de oxígeno y nutrientes al tejido del miocardio.</a:t>
            </a:r>
          </a:p>
          <a:p>
            <a:r>
              <a:rPr lang="es-PR" altLang="en-US"/>
              <a:t>Relación con la edad:</a:t>
            </a:r>
          </a:p>
          <a:p>
            <a:pPr lvl="1"/>
            <a:r>
              <a:rPr lang="es-PR" altLang="en-US"/>
              <a:t>Conforme la población envejece, aumenta la prevalecía de las cardiopatías coronarias.</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id="{08BE340B-B01B-AC23-B016-0E84186D5D79}"/>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Causas: FACTORES DE RIESGO *</a:t>
            </a:r>
          </a:p>
        </p:txBody>
      </p:sp>
      <p:pic>
        <p:nvPicPr>
          <p:cNvPr id="61445" name="Picture 5">
            <a:extLst>
              <a:ext uri="{FF2B5EF4-FFF2-40B4-BE49-F238E27FC236}">
                <a16:creationId xmlns:a16="http://schemas.microsoft.com/office/drawing/2014/main" id="{3360AC4A-1A4F-8CED-324D-510AC9B0CE68}"/>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2733675" y="1600200"/>
            <a:ext cx="4019550" cy="49530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a:extLst>
              <a:ext uri="{FF2B5EF4-FFF2-40B4-BE49-F238E27FC236}">
                <a16:creationId xmlns:a16="http://schemas.microsoft.com/office/drawing/2014/main" id="{B2DB8E01-79D7-936B-E55D-B4E77FF51EC3}"/>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57347" name="Rectangle 3">
            <a:extLst>
              <a:ext uri="{FF2B5EF4-FFF2-40B4-BE49-F238E27FC236}">
                <a16:creationId xmlns:a16="http://schemas.microsoft.com/office/drawing/2014/main" id="{7DCD7434-14ED-61AC-2388-69AF66E13B7F}"/>
              </a:ext>
            </a:extLst>
          </p:cNvPr>
          <p:cNvSpPr>
            <a:spLocks noGrp="1" noChangeArrowheads="1"/>
          </p:cNvSpPr>
          <p:nvPr>
            <p:ph type="body" idx="1"/>
          </p:nvPr>
        </p:nvSpPr>
        <p:spPr>
          <a:xfrm>
            <a:off x="457200" y="1600200"/>
            <a:ext cx="8229600" cy="4800600"/>
          </a:xfrm>
        </p:spPr>
        <p:txBody>
          <a:bodyPr/>
          <a:lstStyle/>
          <a:p>
            <a:pPr>
              <a:lnSpc>
                <a:spcPct val="80000"/>
              </a:lnSpc>
            </a:pPr>
            <a:r>
              <a:rPr lang="es-PR" altLang="en-US" sz="1900" b="1"/>
              <a:t>Daño celular miocárdico irreversible y muerte muscular:</a:t>
            </a:r>
          </a:p>
          <a:p>
            <a:pPr lvl="1">
              <a:lnSpc>
                <a:spcPct val="80000"/>
              </a:lnSpc>
            </a:pPr>
            <a:r>
              <a:rPr lang="es-PR" altLang="en-US" sz="1900"/>
              <a:t>Ocurre cuando una oclusión en la arteria coronaria ocasiona una isquemia prolongada, con una duración mayor de 30 a 45 minutos.</a:t>
            </a:r>
          </a:p>
          <a:p>
            <a:pPr>
              <a:lnSpc>
                <a:spcPct val="80000"/>
              </a:lnSpc>
            </a:pPr>
            <a:r>
              <a:rPr lang="es-PR" altLang="en-US" sz="1900" b="1"/>
              <a:t>Lugar específico del infarto al miocardio – </a:t>
            </a:r>
            <a:r>
              <a:rPr lang="es-PR" altLang="en-US" sz="1900" b="1" i="1"/>
              <a:t>Depende de los vasos arteriales involucrados</a:t>
            </a:r>
            <a:r>
              <a:rPr lang="es-PR" altLang="en-US" sz="1900" b="1"/>
              <a:t>:</a:t>
            </a:r>
          </a:p>
          <a:p>
            <a:pPr lvl="1">
              <a:lnSpc>
                <a:spcPct val="80000"/>
              </a:lnSpc>
            </a:pPr>
            <a:r>
              <a:rPr lang="es-PR" altLang="en-US" sz="1900"/>
              <a:t>Oclusión de la rama circumfleja de la arteria coronaria izquierda:</a:t>
            </a:r>
          </a:p>
          <a:p>
            <a:pPr lvl="2">
              <a:lnSpc>
                <a:spcPct val="80000"/>
              </a:lnSpc>
            </a:pPr>
            <a:r>
              <a:rPr lang="es-PR" altLang="en-US" sz="1900"/>
              <a:t>Causa un infarto en la pared lateral.</a:t>
            </a:r>
          </a:p>
          <a:p>
            <a:pPr lvl="1">
              <a:lnSpc>
                <a:spcPct val="80000"/>
              </a:lnSpc>
            </a:pPr>
            <a:r>
              <a:rPr lang="es-PR" altLang="en-US" sz="1900"/>
              <a:t>Oclusión de la rama descendiente anterior de la arteria coronaria izquierda:</a:t>
            </a:r>
          </a:p>
          <a:p>
            <a:pPr lvl="2">
              <a:lnSpc>
                <a:spcPct val="80000"/>
              </a:lnSpc>
            </a:pPr>
            <a:r>
              <a:rPr lang="es-PR" altLang="en-US" sz="1900"/>
              <a:t>Causa un infarto en la pared anterior.</a:t>
            </a:r>
          </a:p>
          <a:p>
            <a:pPr lvl="1">
              <a:lnSpc>
                <a:spcPct val="80000"/>
              </a:lnSpc>
            </a:pPr>
            <a:r>
              <a:rPr lang="es-PR" altLang="en-US" sz="1900"/>
              <a:t>Oclusión de la arteria coronaria derecha o una de sus ramas:</a:t>
            </a:r>
          </a:p>
          <a:p>
            <a:pPr lvl="2">
              <a:lnSpc>
                <a:spcPct val="80000"/>
              </a:lnSpc>
            </a:pPr>
            <a:r>
              <a:rPr lang="es-PR" altLang="en-US" sz="1900"/>
              <a:t>Causa un infarto posterior o inferior verdadero.</a:t>
            </a:r>
          </a:p>
          <a:p>
            <a:pPr lvl="2">
              <a:lnSpc>
                <a:spcPct val="80000"/>
              </a:lnSpc>
            </a:pPr>
            <a:r>
              <a:rPr lang="es-PR" altLang="en-US" sz="1900"/>
              <a:t>También puede ocasionar un infarto del ventrículo derecho, puede acompañar un infarto inferior y causar fallo cardiaco derecho.</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a:extLst>
              <a:ext uri="{FF2B5EF4-FFF2-40B4-BE49-F238E27FC236}">
                <a16:creationId xmlns:a16="http://schemas.microsoft.com/office/drawing/2014/main" id="{E63BB3A2-D847-9A2D-6BAB-87F2B9070FA6}"/>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58371" name="Rectangle 3">
            <a:extLst>
              <a:ext uri="{FF2B5EF4-FFF2-40B4-BE49-F238E27FC236}">
                <a16:creationId xmlns:a16="http://schemas.microsoft.com/office/drawing/2014/main" id="{1A8BE348-8F01-5578-7D3C-E89912168052}"/>
              </a:ext>
            </a:extLst>
          </p:cNvPr>
          <p:cNvSpPr>
            <a:spLocks noGrp="1" noChangeArrowheads="1"/>
          </p:cNvSpPr>
          <p:nvPr>
            <p:ph type="body" idx="1"/>
          </p:nvPr>
        </p:nvSpPr>
        <p:spPr/>
        <p:txBody>
          <a:bodyPr/>
          <a:lstStyle/>
          <a:p>
            <a:pPr>
              <a:lnSpc>
                <a:spcPct val="80000"/>
              </a:lnSpc>
            </a:pPr>
            <a:r>
              <a:rPr lang="es-PR" altLang="en-US" sz="2000" b="1">
                <a:effectLst>
                  <a:outerShdw blurRad="38100" dist="38100" dir="2700000" algn="tl">
                    <a:srgbClr val="C0C0C0"/>
                  </a:outerShdw>
                </a:effectLst>
              </a:rPr>
              <a:t>Extensión:</a:t>
            </a:r>
          </a:p>
          <a:p>
            <a:pPr lvl="1">
              <a:lnSpc>
                <a:spcPct val="80000"/>
              </a:lnSpc>
            </a:pPr>
            <a:r>
              <a:rPr lang="es-PR" altLang="en-US" sz="2000" b="1">
                <a:latin typeface="Arial" panose="020B0604020202020204" pitchFamily="34" charset="0"/>
              </a:rPr>
              <a:t>Infarto al miocardio con ondas Q (transmural):</a:t>
            </a:r>
            <a:r>
              <a:rPr lang="es-PR" altLang="en-US" sz="2000"/>
              <a:t>  </a:t>
            </a:r>
          </a:p>
          <a:p>
            <a:pPr lvl="2">
              <a:lnSpc>
                <a:spcPct val="80000"/>
              </a:lnSpc>
            </a:pPr>
            <a:r>
              <a:rPr lang="es-PR" altLang="en-US">
                <a:latin typeface="Arial" panose="020B0604020202020204" pitchFamily="34" charset="0"/>
              </a:rPr>
              <a:t>El daño tisular se extiende a trav;e de todas las capas del miocardio.</a:t>
            </a:r>
          </a:p>
          <a:p>
            <a:pPr lvl="1">
              <a:lnSpc>
                <a:spcPct val="80000"/>
              </a:lnSpc>
            </a:pPr>
            <a:r>
              <a:rPr lang="es-PR" altLang="en-US" sz="2000" b="1">
                <a:latin typeface="Arial" panose="020B0604020202020204" pitchFamily="34" charset="0"/>
              </a:rPr>
              <a:t>Infarto al miocardio sin ondas Q (subendocárdico):</a:t>
            </a:r>
          </a:p>
          <a:p>
            <a:pPr lvl="2">
              <a:lnSpc>
                <a:spcPct val="80000"/>
              </a:lnSpc>
            </a:pPr>
            <a:r>
              <a:rPr lang="es-PR" altLang="en-US">
                <a:latin typeface="Arial" panose="020B0604020202020204" pitchFamily="34" charset="0"/>
              </a:rPr>
              <a:t>El daño solo ocurre en las capas más internas y posiblemente en las del medio.  </a:t>
            </a:r>
          </a:p>
          <a:p>
            <a:pPr>
              <a:lnSpc>
                <a:spcPct val="80000"/>
              </a:lnSpc>
            </a:pPr>
            <a:r>
              <a:rPr lang="es-PR" altLang="en-US" sz="2000" b="1">
                <a:effectLst>
                  <a:outerShdw blurRad="38100" dist="38100" dir="2700000" algn="tl">
                    <a:srgbClr val="C0C0C0"/>
                  </a:outerShdw>
                </a:effectLst>
              </a:rPr>
              <a:t>Zonas del infarto:</a:t>
            </a:r>
          </a:p>
          <a:p>
            <a:pPr lvl="1">
              <a:lnSpc>
                <a:spcPct val="80000"/>
              </a:lnSpc>
            </a:pPr>
            <a:r>
              <a:rPr lang="es-PR" altLang="en-US" sz="2000" b="1">
                <a:latin typeface="Arial" panose="020B0604020202020204" pitchFamily="34" charset="0"/>
              </a:rPr>
              <a:t>Área central de necrosis (infarto):</a:t>
            </a:r>
          </a:p>
          <a:p>
            <a:pPr lvl="2">
              <a:lnSpc>
                <a:spcPct val="80000"/>
              </a:lnSpc>
            </a:pPr>
            <a:r>
              <a:rPr lang="es-PR" altLang="en-US">
                <a:latin typeface="Arial" panose="020B0604020202020204" pitchFamily="34" charset="0"/>
              </a:rPr>
              <a:t>Se encuentra rodeada de un área para una posible lesión hipóxica viable (capaz de vivir):</a:t>
            </a:r>
          </a:p>
          <a:p>
            <a:pPr lvl="3">
              <a:lnSpc>
                <a:spcPct val="80000"/>
              </a:lnSpc>
            </a:pPr>
            <a:r>
              <a:rPr lang="es-PR" altLang="en-US" sz="2000" i="1">
                <a:latin typeface="Arial" panose="020B0604020202020204" pitchFamily="34" charset="0"/>
              </a:rPr>
              <a:t>La cual puede ser salvada si se restaura la circulación o</a:t>
            </a:r>
          </a:p>
          <a:p>
            <a:pPr lvl="3">
              <a:lnSpc>
                <a:spcPct val="80000"/>
              </a:lnSpc>
            </a:pPr>
            <a:r>
              <a:rPr lang="es-PR" altLang="en-US" sz="2000" i="1">
                <a:latin typeface="Arial" panose="020B0604020202020204" pitchFamily="34" charset="0"/>
              </a:rPr>
              <a:t>Puede progresar a una necrosis.</a:t>
            </a:r>
          </a:p>
          <a:p>
            <a:pPr lvl="1">
              <a:lnSpc>
                <a:spcPct val="80000"/>
              </a:lnSpc>
            </a:pPr>
            <a:r>
              <a:rPr lang="es-PR" altLang="en-US" sz="2000" b="1">
                <a:latin typeface="Arial" panose="020B0604020202020204" pitchFamily="34" charset="0"/>
              </a:rPr>
              <a:t>Zona de la lesión:</a:t>
            </a:r>
          </a:p>
          <a:p>
            <a:pPr lvl="2">
              <a:lnSpc>
                <a:spcPct val="80000"/>
              </a:lnSpc>
            </a:pPr>
            <a:r>
              <a:rPr lang="es-PR" altLang="en-US">
                <a:latin typeface="Arial" panose="020B0604020202020204" pitchFamily="34" charset="0"/>
              </a:rPr>
              <a:t>Está rodeada por un tejido isquémico viable (capaz de vivir).</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2">
            <a:extLst>
              <a:ext uri="{FF2B5EF4-FFF2-40B4-BE49-F238E27FC236}">
                <a16:creationId xmlns:a16="http://schemas.microsoft.com/office/drawing/2014/main" id="{BD719CA9-458C-8A3A-565A-5FFAB80A34B5}"/>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endParaRPr lang="es-PR" altLang="en-US" sz="2500" b="1" i="1">
              <a:effectLst>
                <a:outerShdw blurRad="38100" dist="38100" dir="2700000" algn="tl">
                  <a:srgbClr val="C0C0C0"/>
                </a:outerShdw>
              </a:effectLst>
              <a:latin typeface="Arial" panose="020B0604020202020204" pitchFamily="34" charset="0"/>
            </a:endParaRPr>
          </a:p>
        </p:txBody>
      </p:sp>
      <p:pic>
        <p:nvPicPr>
          <p:cNvPr id="175109" name="Picture 5">
            <a:extLst>
              <a:ext uri="{FF2B5EF4-FFF2-40B4-BE49-F238E27FC236}">
                <a16:creationId xmlns:a16="http://schemas.microsoft.com/office/drawing/2014/main" id="{48DFBA24-B7E7-A256-7634-9AE2F69D0D6D}"/>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990600" y="1219200"/>
            <a:ext cx="7391400" cy="53419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a:extLst>
              <a:ext uri="{FF2B5EF4-FFF2-40B4-BE49-F238E27FC236}">
                <a16:creationId xmlns:a16="http://schemas.microsoft.com/office/drawing/2014/main" id="{B09A99ED-8E6A-A601-79A7-BE9E3D4DCBFF}"/>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59395" name="Rectangle 3">
            <a:extLst>
              <a:ext uri="{FF2B5EF4-FFF2-40B4-BE49-F238E27FC236}">
                <a16:creationId xmlns:a16="http://schemas.microsoft.com/office/drawing/2014/main" id="{5F0758EE-2D3E-75D7-F415-AA09534E8AC0}"/>
              </a:ext>
            </a:extLst>
          </p:cNvPr>
          <p:cNvSpPr>
            <a:spLocks noGrp="1" noChangeArrowheads="1"/>
          </p:cNvSpPr>
          <p:nvPr>
            <p:ph type="body" idx="1"/>
          </p:nvPr>
        </p:nvSpPr>
        <p:spPr/>
        <p:txBody>
          <a:bodyPr/>
          <a:lstStyle/>
          <a:p>
            <a:pPr>
              <a:lnSpc>
                <a:spcPct val="90000"/>
              </a:lnSpc>
            </a:pPr>
            <a:r>
              <a:rPr lang="es-PR" altLang="en-US" sz="2000" b="1">
                <a:effectLst>
                  <a:outerShdw blurRad="38100" dist="38100" dir="2700000" algn="tl">
                    <a:srgbClr val="C0C0C0"/>
                  </a:outerShdw>
                </a:effectLst>
              </a:rPr>
              <a:t>Las células miocárdicas infartadas:</a:t>
            </a:r>
          </a:p>
          <a:p>
            <a:pPr lvl="1">
              <a:lnSpc>
                <a:spcPct val="90000"/>
              </a:lnSpc>
            </a:pPr>
            <a:r>
              <a:rPr lang="es-PR" altLang="en-US" sz="2000">
                <a:latin typeface="Arial" panose="020B0604020202020204" pitchFamily="34" charset="0"/>
              </a:rPr>
              <a:t>Liberan enzimas y proteínas cardíacas:</a:t>
            </a:r>
            <a:r>
              <a:rPr lang="es-PR" altLang="en-US" sz="2000"/>
              <a:t>  </a:t>
            </a:r>
          </a:p>
          <a:p>
            <a:pPr>
              <a:lnSpc>
                <a:spcPct val="90000"/>
              </a:lnSpc>
            </a:pPr>
            <a:r>
              <a:rPr lang="es-PR" altLang="en-US" sz="2000" b="1">
                <a:effectLst>
                  <a:outerShdw blurRad="38100" dist="38100" dir="2700000" algn="tl">
                    <a:srgbClr val="C0C0C0"/>
                  </a:outerShdw>
                </a:effectLst>
              </a:rPr>
              <a:t>Dentro de 24 horas:</a:t>
            </a:r>
          </a:p>
          <a:p>
            <a:pPr lvl="1">
              <a:lnSpc>
                <a:spcPct val="90000"/>
              </a:lnSpc>
            </a:pPr>
            <a:r>
              <a:rPr lang="es-PR" altLang="en-US" sz="2000" b="1">
                <a:latin typeface="Arial" panose="020B0604020202020204" pitchFamily="34" charset="0"/>
              </a:rPr>
              <a:t>El músculo infartado se torna:</a:t>
            </a:r>
          </a:p>
          <a:p>
            <a:pPr lvl="2">
              <a:lnSpc>
                <a:spcPct val="90000"/>
              </a:lnSpc>
            </a:pPr>
            <a:r>
              <a:rPr lang="es-PR" altLang="en-US">
                <a:latin typeface="Arial" panose="020B0604020202020204" pitchFamily="34" charset="0"/>
              </a:rPr>
              <a:t>Edematoso.</a:t>
            </a:r>
          </a:p>
          <a:p>
            <a:pPr lvl="2">
              <a:lnSpc>
                <a:spcPct val="90000"/>
              </a:lnSpc>
            </a:pPr>
            <a:r>
              <a:rPr lang="es-PR" altLang="en-US">
                <a:latin typeface="Arial" panose="020B0604020202020204" pitchFamily="34" charset="0"/>
              </a:rPr>
              <a:t>Cianótico.</a:t>
            </a:r>
          </a:p>
          <a:p>
            <a:pPr>
              <a:lnSpc>
                <a:spcPct val="90000"/>
              </a:lnSpc>
            </a:pPr>
            <a:r>
              <a:rPr lang="es-PR" altLang="en-US" sz="2000" b="1">
                <a:effectLst>
                  <a:outerShdw blurRad="38100" dist="38100" dir="2700000" algn="tl">
                    <a:srgbClr val="C0C0C0"/>
                  </a:outerShdw>
                </a:effectLst>
              </a:rPr>
              <a:t>Durante los próximos días:</a:t>
            </a:r>
          </a:p>
          <a:p>
            <a:pPr lvl="1">
              <a:lnSpc>
                <a:spcPct val="90000"/>
              </a:lnSpc>
            </a:pPr>
            <a:r>
              <a:rPr lang="es-PR" altLang="en-US" sz="2000">
                <a:latin typeface="Arial" panose="020B0604020202020204" pitchFamily="34" charset="0"/>
              </a:rPr>
              <a:t>Los leucocitos se infiltran en el área necrótica y comienzan a remover las células necróticas, adelgazando la pared ventricular.</a:t>
            </a:r>
          </a:p>
          <a:p>
            <a:pPr>
              <a:lnSpc>
                <a:spcPct val="90000"/>
              </a:lnSpc>
            </a:pPr>
            <a:r>
              <a:rPr lang="es-PR" altLang="en-US" sz="2000" b="1">
                <a:effectLst>
                  <a:outerShdw blurRad="38100" dist="38100" dir="2700000" algn="tl">
                    <a:srgbClr val="C0C0C0"/>
                  </a:outerShdw>
                </a:effectLst>
              </a:rPr>
              <a:t>Formación de tejido cicatrizado:</a:t>
            </a:r>
          </a:p>
          <a:p>
            <a:pPr lvl="1">
              <a:lnSpc>
                <a:spcPct val="90000"/>
              </a:lnSpc>
            </a:pPr>
            <a:r>
              <a:rPr lang="es-PR" altLang="en-US" sz="2000">
                <a:latin typeface="Arial" panose="020B0604020202020204" pitchFamily="34" charset="0"/>
              </a:rPr>
              <a:t>Comienza por la tercera semana luego del infarto.</a:t>
            </a:r>
          </a:p>
          <a:p>
            <a:pPr lvl="1">
              <a:lnSpc>
                <a:spcPct val="90000"/>
              </a:lnSpc>
            </a:pPr>
            <a:r>
              <a:rPr lang="es-PR" altLang="en-US" sz="2000">
                <a:latin typeface="Arial" panose="020B0604020202020204" pitchFamily="34" charset="0"/>
              </a:rPr>
              <a:t>Luego de seis semanas, se ha establecido el tejido cicatrizado</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a:extLst>
              <a:ext uri="{FF2B5EF4-FFF2-40B4-BE49-F238E27FC236}">
                <a16:creationId xmlns:a16="http://schemas.microsoft.com/office/drawing/2014/main" id="{9CBA7018-A42A-C402-BE99-E916304242E7}"/>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Patofisiología *</a:t>
            </a:r>
          </a:p>
        </p:txBody>
      </p:sp>
      <p:sp>
        <p:nvSpPr>
          <p:cNvPr id="60419" name="Rectangle 3">
            <a:extLst>
              <a:ext uri="{FF2B5EF4-FFF2-40B4-BE49-F238E27FC236}">
                <a16:creationId xmlns:a16="http://schemas.microsoft.com/office/drawing/2014/main" id="{AFB3FA0D-0D52-524E-35B3-3B658AE5AC1C}"/>
              </a:ext>
            </a:extLst>
          </p:cNvPr>
          <p:cNvSpPr>
            <a:spLocks noGrp="1" noChangeArrowheads="1"/>
          </p:cNvSpPr>
          <p:nvPr>
            <p:ph type="body" idx="1"/>
          </p:nvPr>
        </p:nvSpPr>
        <p:spPr>
          <a:xfrm>
            <a:off x="457200" y="1524000"/>
            <a:ext cx="8229600" cy="4800600"/>
          </a:xfrm>
        </p:spPr>
        <p:txBody>
          <a:bodyPr/>
          <a:lstStyle/>
          <a:p>
            <a:pPr>
              <a:lnSpc>
                <a:spcPct val="90000"/>
              </a:lnSpc>
            </a:pPr>
            <a:r>
              <a:rPr lang="es-PR" altLang="en-US" sz="2000" b="1">
                <a:effectLst>
                  <a:outerShdw blurRad="38100" dist="38100" dir="2700000" algn="tl">
                    <a:srgbClr val="C0C0C0"/>
                  </a:outerShdw>
                </a:effectLst>
              </a:rPr>
              <a:t>El tejido cicatrizado que se forma en el área necrótica:</a:t>
            </a:r>
          </a:p>
          <a:p>
            <a:pPr lvl="1">
              <a:lnSpc>
                <a:spcPct val="90000"/>
              </a:lnSpc>
            </a:pPr>
            <a:r>
              <a:rPr lang="es-PR" altLang="en-US" sz="2000">
                <a:latin typeface="Arial" panose="020B0604020202020204" pitchFamily="34" charset="0"/>
              </a:rPr>
              <a:t>Inhibe la contractilidad del miocardio.</a:t>
            </a:r>
            <a:endParaRPr lang="es-PR" altLang="en-US" sz="2000"/>
          </a:p>
          <a:p>
            <a:pPr>
              <a:lnSpc>
                <a:spcPct val="90000"/>
              </a:lnSpc>
            </a:pPr>
            <a:r>
              <a:rPr lang="es-PR" altLang="en-US" sz="2000" b="1">
                <a:effectLst>
                  <a:outerShdw blurRad="38100" dist="38100" dir="2700000" algn="tl">
                    <a:srgbClr val="C0C0C0"/>
                  </a:outerShdw>
                </a:effectLst>
              </a:rPr>
              <a:t>Los mecanismos compensatorios (constricciones vasculares, aumento en la frecuencia cardiaca y retensión renal de sodio y agua):</a:t>
            </a:r>
          </a:p>
          <a:p>
            <a:pPr lvl="1">
              <a:lnSpc>
                <a:spcPct val="90000"/>
              </a:lnSpc>
            </a:pPr>
            <a:r>
              <a:rPr lang="es-PR" altLang="en-US" sz="2000" b="1">
                <a:latin typeface="Arial" panose="020B0604020202020204" pitchFamily="34" charset="0"/>
              </a:rPr>
              <a:t>Intentan de mantener el gasto cardiaco.</a:t>
            </a:r>
          </a:p>
          <a:p>
            <a:pPr>
              <a:lnSpc>
                <a:spcPct val="90000"/>
              </a:lnSpc>
            </a:pPr>
            <a:r>
              <a:rPr lang="es-PR" altLang="en-US" sz="2000" b="1">
                <a:effectLst>
                  <a:outerShdw blurRad="38100" dist="38100" dir="2700000" algn="tl">
                    <a:srgbClr val="C0C0C0"/>
                  </a:outerShdw>
                </a:effectLst>
              </a:rPr>
              <a:t>Remodelamiento:</a:t>
            </a:r>
          </a:p>
          <a:p>
            <a:pPr lvl="1">
              <a:lnSpc>
                <a:spcPct val="90000"/>
              </a:lnSpc>
            </a:pPr>
            <a:r>
              <a:rPr lang="es-PR" altLang="en-US" sz="2000">
                <a:latin typeface="Arial" panose="020B0604020202020204" pitchFamily="34" charset="0"/>
              </a:rPr>
              <a:t>Consiste en la dilación ventricular.</a:t>
            </a:r>
          </a:p>
          <a:p>
            <a:pPr>
              <a:lnSpc>
                <a:spcPct val="90000"/>
              </a:lnSpc>
            </a:pPr>
            <a:r>
              <a:rPr lang="es-PR" altLang="en-US" sz="2000" b="1">
                <a:effectLst>
                  <a:outerShdw blurRad="38100" dist="38100" dir="2700000" algn="tl">
                    <a:srgbClr val="C0C0C0"/>
                  </a:outerShdw>
                </a:effectLst>
              </a:rPr>
              <a:t>Efectos Funcionales del Infarto:</a:t>
            </a:r>
          </a:p>
          <a:p>
            <a:pPr lvl="1">
              <a:lnSpc>
                <a:spcPct val="90000"/>
              </a:lnSpc>
            </a:pPr>
            <a:r>
              <a:rPr lang="es-PR" altLang="en-US" sz="2000">
                <a:latin typeface="Arial" panose="020B0604020202020204" pitchFamily="34" charset="0"/>
              </a:rPr>
              <a:t>Contractilidad reducida con movimiento anormal de sus paredes.</a:t>
            </a:r>
          </a:p>
          <a:p>
            <a:pPr lvl="1">
              <a:lnSpc>
                <a:spcPct val="90000"/>
              </a:lnSpc>
            </a:pPr>
            <a:r>
              <a:rPr lang="es-PR" altLang="en-US" sz="2000">
                <a:latin typeface="Arial" panose="020B0604020202020204" pitchFamily="34" charset="0"/>
              </a:rPr>
              <a:t>Compliance ventricular izquierda.</a:t>
            </a:r>
          </a:p>
          <a:p>
            <a:pPr lvl="1">
              <a:lnSpc>
                <a:spcPct val="90000"/>
              </a:lnSpc>
            </a:pPr>
            <a:r>
              <a:rPr lang="es-PR" altLang="en-US" sz="2000">
                <a:latin typeface="Arial" panose="020B0604020202020204" pitchFamily="34" charset="0"/>
              </a:rPr>
              <a:t>Reducción en el volumen de eyección sistólica.</a:t>
            </a:r>
          </a:p>
          <a:p>
            <a:pPr lvl="1">
              <a:lnSpc>
                <a:spcPct val="90000"/>
              </a:lnSpc>
            </a:pPr>
            <a:r>
              <a:rPr lang="es-PR" altLang="en-US" sz="2000">
                <a:latin typeface="Arial" panose="020B0604020202020204" pitchFamily="34" charset="0"/>
              </a:rPr>
              <a:t>Elevación en la presión diastólica-final del ventrículo izquierdo.</a:t>
            </a: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a:extLst>
              <a:ext uri="{FF2B5EF4-FFF2-40B4-BE49-F238E27FC236}">
                <a16:creationId xmlns:a16="http://schemas.microsoft.com/office/drawing/2014/main" id="{2FCC2D1E-6A2D-ED0F-7FE0-AE730CF4E675}"/>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Signos y Síntomas *</a:t>
            </a:r>
          </a:p>
        </p:txBody>
      </p:sp>
      <p:sp>
        <p:nvSpPr>
          <p:cNvPr id="63491" name="Rectangle 3">
            <a:extLst>
              <a:ext uri="{FF2B5EF4-FFF2-40B4-BE49-F238E27FC236}">
                <a16:creationId xmlns:a16="http://schemas.microsoft.com/office/drawing/2014/main" id="{BF13AA31-9026-1462-65F5-F81441A01266}"/>
              </a:ext>
            </a:extLst>
          </p:cNvPr>
          <p:cNvSpPr>
            <a:spLocks noGrp="1" noChangeArrowheads="1"/>
          </p:cNvSpPr>
          <p:nvPr>
            <p:ph type="body" idx="1"/>
          </p:nvPr>
        </p:nvSpPr>
        <p:spPr>
          <a:xfrm>
            <a:off x="457200" y="1524000"/>
            <a:ext cx="8229600" cy="4800600"/>
          </a:xfrm>
        </p:spPr>
        <p:txBody>
          <a:bodyPr/>
          <a:lstStyle/>
          <a:p>
            <a:pPr>
              <a:lnSpc>
                <a:spcPct val="90000"/>
              </a:lnSpc>
            </a:pPr>
            <a:r>
              <a:rPr lang="es-PR" altLang="en-US" sz="2000">
                <a:latin typeface="Arial" panose="020B0604020202020204" pitchFamily="34" charset="0"/>
              </a:rPr>
              <a:t>Dolor de pecho subesternal aplastante y persistente que puede irradiar hacia el brazo izquierdo, mentón, cuello o la región de la cintura escapular de los hombros.</a:t>
            </a:r>
          </a:p>
          <a:p>
            <a:pPr>
              <a:lnSpc>
                <a:spcPct val="90000"/>
              </a:lnSpc>
            </a:pPr>
            <a:r>
              <a:rPr lang="es-PR" altLang="en-US" sz="2000">
                <a:latin typeface="Arial" panose="020B0604020202020204" pitchFamily="34" charset="0"/>
              </a:rPr>
              <a:t>Enfriamiento de las extremidades, perspiración, ansiedad e inquietud debido a la liberación de catecolaminas. </a:t>
            </a:r>
          </a:p>
          <a:p>
            <a:pPr>
              <a:lnSpc>
                <a:spcPct val="90000"/>
              </a:lnSpc>
            </a:pPr>
            <a:r>
              <a:rPr lang="es-PR" altLang="en-US" sz="2000">
                <a:latin typeface="Arial" panose="020B0604020202020204" pitchFamily="34" charset="0"/>
              </a:rPr>
              <a:t>Inicialmente se eleva la presión sanguínea y el pulso como resultado de la activación del sistema nervioso simpático.</a:t>
            </a:r>
          </a:p>
          <a:p>
            <a:pPr>
              <a:lnSpc>
                <a:spcPct val="90000"/>
              </a:lnSpc>
            </a:pPr>
            <a:r>
              <a:rPr lang="es-PR" altLang="en-US" sz="2000">
                <a:latin typeface="Arial" panose="020B0604020202020204" pitchFamily="34" charset="0"/>
              </a:rPr>
              <a:t>Acortamiento de la respiración y crepitación, lo cual refleja fallo cardiaco.</a:t>
            </a:r>
          </a:p>
          <a:p>
            <a:pPr>
              <a:lnSpc>
                <a:spcPct val="90000"/>
              </a:lnSpc>
            </a:pPr>
            <a:r>
              <a:rPr lang="es-PR" altLang="en-US" sz="2000">
                <a:latin typeface="Arial" panose="020B0604020202020204" pitchFamily="34" charset="0"/>
              </a:rPr>
              <a:t>Fatiga y debilidad.</a:t>
            </a:r>
          </a:p>
          <a:p>
            <a:pPr>
              <a:lnSpc>
                <a:spcPct val="90000"/>
              </a:lnSpc>
            </a:pPr>
            <a:r>
              <a:rPr lang="es-PR" altLang="en-US" sz="2000">
                <a:latin typeface="Arial" panose="020B0604020202020204" pitchFamily="34" charset="0"/>
              </a:rPr>
              <a:t>Naúsea y vómito.</a:t>
            </a:r>
          </a:p>
          <a:p>
            <a:pPr>
              <a:lnSpc>
                <a:spcPct val="90000"/>
              </a:lnSpc>
            </a:pPr>
            <a:r>
              <a:rPr lang="es-PR" altLang="en-US" sz="2000">
                <a:latin typeface="Arial" panose="020B0604020202020204" pitchFamily="34" charset="0"/>
              </a:rPr>
              <a:t>Distensión de la vena jugular.</a:t>
            </a:r>
          </a:p>
          <a:p>
            <a:pPr>
              <a:lnSpc>
                <a:spcPct val="90000"/>
              </a:lnSpc>
            </a:pPr>
            <a:r>
              <a:rPr lang="es-PR" altLang="en-US" sz="2000">
                <a:latin typeface="Arial" panose="020B0604020202020204" pitchFamily="34" charset="0"/>
              </a:rPr>
              <a:t>Sonidos cardiacos S</a:t>
            </a:r>
            <a:r>
              <a:rPr lang="es-PR" altLang="en-US" sz="2000" baseline="-25000">
                <a:latin typeface="Arial" panose="020B0604020202020204" pitchFamily="34" charset="0"/>
              </a:rPr>
              <a:t>3</a:t>
            </a:r>
            <a:r>
              <a:rPr lang="es-PR" altLang="en-US" sz="2000">
                <a:latin typeface="Arial" panose="020B0604020202020204" pitchFamily="34" charset="0"/>
              </a:rPr>
              <a:t> y S</a:t>
            </a:r>
            <a:r>
              <a:rPr lang="es-PR" altLang="en-US" sz="2000" baseline="-25000">
                <a:latin typeface="Arial" panose="020B0604020202020204" pitchFamily="34" charset="0"/>
              </a:rPr>
              <a:t>4</a:t>
            </a:r>
            <a:r>
              <a:rPr lang="es-PR" altLang="en-US" sz="2000">
                <a:latin typeface="Arial" panose="020B0604020202020204" pitchFamily="34" charset="0"/>
              </a:rPr>
              <a:t>, soplo fuerte holosistólico en el ápice.</a:t>
            </a:r>
          </a:p>
          <a:p>
            <a:pPr>
              <a:lnSpc>
                <a:spcPct val="90000"/>
              </a:lnSpc>
            </a:pPr>
            <a:r>
              <a:rPr lang="es-PR" altLang="en-US" sz="2000">
                <a:latin typeface="Arial" panose="020B0604020202020204" pitchFamily="34" charset="0"/>
              </a:rPr>
              <a:t>Reducción en la producción urinaria.</a:t>
            </a:r>
            <a:endParaRPr lang="es-PR" altLang="en-US" sz="2400">
              <a:latin typeface="Arial" panose="020B0604020202020204" pitchFamily="34" charset="0"/>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a:extLst>
              <a:ext uri="{FF2B5EF4-FFF2-40B4-BE49-F238E27FC236}">
                <a16:creationId xmlns:a16="http://schemas.microsoft.com/office/drawing/2014/main" id="{C0136811-BCE7-7110-BD8F-76AB0AF7F242}"/>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Signos y Síntomas *</a:t>
            </a:r>
            <a:br>
              <a:rPr lang="es-PR" altLang="en-US" sz="2500" b="1" i="1">
                <a:latin typeface="Verdana" panose="020B0604030504040204" pitchFamily="34" charset="0"/>
              </a:rPr>
            </a:br>
            <a:r>
              <a:rPr lang="es-PR" altLang="en-US" sz="2500" b="1" i="1">
                <a:latin typeface="Arial Black" panose="020B0A04020102020204" pitchFamily="34" charset="0"/>
              </a:rPr>
              <a:t>- Precausión en la Población Enjeciente -</a:t>
            </a:r>
          </a:p>
        </p:txBody>
      </p:sp>
      <p:sp>
        <p:nvSpPr>
          <p:cNvPr id="135171" name="Rectangle 3">
            <a:extLst>
              <a:ext uri="{FF2B5EF4-FFF2-40B4-BE49-F238E27FC236}">
                <a16:creationId xmlns:a16="http://schemas.microsoft.com/office/drawing/2014/main" id="{A4ADB600-70C9-4E3C-1173-904D8EB6DE0C}"/>
              </a:ext>
            </a:extLst>
          </p:cNvPr>
          <p:cNvSpPr>
            <a:spLocks noGrp="1" noChangeArrowheads="1"/>
          </p:cNvSpPr>
          <p:nvPr>
            <p:ph type="body" idx="1"/>
          </p:nvPr>
        </p:nvSpPr>
        <p:spPr>
          <a:xfrm>
            <a:off x="457200" y="1524000"/>
            <a:ext cx="8229600" cy="4800600"/>
          </a:xfrm>
        </p:spPr>
        <p:txBody>
          <a:bodyPr/>
          <a:lstStyle/>
          <a:p>
            <a:pPr>
              <a:lnSpc>
                <a:spcPct val="90000"/>
              </a:lnSpc>
            </a:pPr>
            <a:r>
              <a:rPr lang="es-PR" altLang="en-US" sz="2000">
                <a:latin typeface="Arial" panose="020B0604020202020204" pitchFamily="34" charset="0"/>
              </a:rPr>
              <a:t>Un gran número de adultos con un infarto al miocardio no experimentan dolor de pecho.  En su lugar, éstos pueden experimentar síntomas atípicos, tales como fatiga, disnea, caídas, hormigueo de las extremidades, náusea, vómito, debilidad, síncope y confusión. </a:t>
            </a:r>
          </a:p>
          <a:p>
            <a:pPr>
              <a:lnSpc>
                <a:spcPct val="90000"/>
              </a:lnSpc>
            </a:pPr>
            <a:endParaRPr lang="es-PR" altLang="en-US" sz="2400">
              <a:latin typeface="Arial" panose="020B0604020202020204" pitchFamily="34" charset="0"/>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a:extLst>
              <a:ext uri="{FF2B5EF4-FFF2-40B4-BE49-F238E27FC236}">
                <a16:creationId xmlns:a16="http://schemas.microsoft.com/office/drawing/2014/main" id="{202984AB-FA14-D578-9870-DEA480C147CC}"/>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Pruebas Diagnósticas *</a:t>
            </a:r>
          </a:p>
        </p:txBody>
      </p:sp>
      <p:sp>
        <p:nvSpPr>
          <p:cNvPr id="136195" name="Rectangle 3">
            <a:extLst>
              <a:ext uri="{FF2B5EF4-FFF2-40B4-BE49-F238E27FC236}">
                <a16:creationId xmlns:a16="http://schemas.microsoft.com/office/drawing/2014/main" id="{CC7CC8B5-0B37-49D1-7B9E-0CE0FAC636C7}"/>
              </a:ext>
            </a:extLst>
          </p:cNvPr>
          <p:cNvSpPr>
            <a:spLocks noGrp="1" noChangeArrowheads="1"/>
          </p:cNvSpPr>
          <p:nvPr>
            <p:ph type="body" idx="1"/>
          </p:nvPr>
        </p:nvSpPr>
        <p:spPr>
          <a:xfrm>
            <a:off x="457200" y="1524000"/>
            <a:ext cx="8229600" cy="4800600"/>
          </a:xfrm>
        </p:spPr>
        <p:txBody>
          <a:bodyPr/>
          <a:lstStyle/>
          <a:p>
            <a:pPr>
              <a:lnSpc>
                <a:spcPct val="90000"/>
              </a:lnSpc>
            </a:pPr>
            <a:r>
              <a:rPr lang="es-PR" altLang="en-US" sz="2400">
                <a:latin typeface="Arial" panose="020B0604020202020204" pitchFamily="34" charset="0"/>
              </a:rPr>
              <a:t>Electrocardiografía serial de 12 derivaciones.</a:t>
            </a:r>
          </a:p>
          <a:p>
            <a:pPr>
              <a:lnSpc>
                <a:spcPct val="90000"/>
              </a:lnSpc>
            </a:pPr>
            <a:r>
              <a:rPr lang="es-PR" altLang="en-US" sz="2400">
                <a:latin typeface="Arial" panose="020B0604020202020204" pitchFamily="34" charset="0"/>
              </a:rPr>
              <a:t>Enzimas cardíacas seriales y la proteína troponina T e I.</a:t>
            </a:r>
          </a:p>
          <a:p>
            <a:pPr>
              <a:lnSpc>
                <a:spcPct val="90000"/>
              </a:lnSpc>
            </a:pPr>
            <a:r>
              <a:rPr lang="es-PR" altLang="en-US" sz="2400">
                <a:latin typeface="Arial" panose="020B0604020202020204" pitchFamily="34" charset="0"/>
              </a:rPr>
              <a:t>Elevación de conteo de los glóbulos blancos y tasa de la sedimentación de los eritrocitos.</a:t>
            </a:r>
          </a:p>
          <a:p>
            <a:pPr>
              <a:lnSpc>
                <a:spcPct val="90000"/>
              </a:lnSpc>
            </a:pPr>
            <a:r>
              <a:rPr lang="es-PR" altLang="en-US" sz="2400">
                <a:latin typeface="Arial" panose="020B0604020202020204" pitchFamily="34" charset="0"/>
              </a:rPr>
              <a:t>Ecocardiografía.</a:t>
            </a:r>
          </a:p>
          <a:p>
            <a:pPr>
              <a:lnSpc>
                <a:spcPct val="90000"/>
              </a:lnSpc>
            </a:pPr>
            <a:r>
              <a:rPr lang="es-PR" altLang="en-US" sz="2400">
                <a:latin typeface="Arial" panose="020B0604020202020204" pitchFamily="34" charset="0"/>
              </a:rPr>
              <a:t>Imagen nuclear con talio-201 o technetium 99m.</a:t>
            </a:r>
          </a:p>
          <a:p>
            <a:pPr>
              <a:lnSpc>
                <a:spcPct val="90000"/>
              </a:lnSpc>
            </a:pPr>
            <a:r>
              <a:rPr lang="es-PR" altLang="en-US" sz="2400">
                <a:latin typeface="Arial" panose="020B0604020202020204" pitchFamily="34" charset="0"/>
              </a:rPr>
              <a:t>Cateterización cardiaca.</a:t>
            </a:r>
            <a:endParaRPr lang="es-PR" altLang="en-US">
              <a:latin typeface="Arial" panose="020B0604020202020204" pitchFamily="34" charset="0"/>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2">
            <a:extLst>
              <a:ext uri="{FF2B5EF4-FFF2-40B4-BE49-F238E27FC236}">
                <a16:creationId xmlns:a16="http://schemas.microsoft.com/office/drawing/2014/main" id="{CD6BEFDF-57F1-4C89-2E6B-EF0B5DC98AE6}"/>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Pruebas Diagnósticas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Enzimas Cardiacas Seriales -</a:t>
            </a:r>
          </a:p>
        </p:txBody>
      </p:sp>
      <p:pic>
        <p:nvPicPr>
          <p:cNvPr id="172037" name="Picture 5">
            <a:extLst>
              <a:ext uri="{FF2B5EF4-FFF2-40B4-BE49-F238E27FC236}">
                <a16:creationId xmlns:a16="http://schemas.microsoft.com/office/drawing/2014/main" id="{5D91BD66-51E5-DA0A-8320-218B582239A0}"/>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2743200" y="1524000"/>
            <a:ext cx="3589338" cy="5257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27" name="Picture 27">
            <a:extLst>
              <a:ext uri="{FF2B5EF4-FFF2-40B4-BE49-F238E27FC236}">
                <a16:creationId xmlns:a16="http://schemas.microsoft.com/office/drawing/2014/main" id="{40695449-8322-E2EA-5593-1623E5253B92}"/>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304800" y="234950"/>
            <a:ext cx="8686800" cy="63309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a:extLst>
              <a:ext uri="{FF2B5EF4-FFF2-40B4-BE49-F238E27FC236}">
                <a16:creationId xmlns:a16="http://schemas.microsoft.com/office/drawing/2014/main" id="{7C9C2A44-5789-B522-C3A4-C3F45F902BD1}"/>
              </a:ext>
            </a:extLst>
          </p:cNvPr>
          <p:cNvSpPr>
            <a:spLocks noGrp="1" noChangeArrowheads="1"/>
          </p:cNvSpPr>
          <p:nvPr>
            <p:ph type="title"/>
          </p:nvPr>
        </p:nvSpPr>
        <p:spPr/>
        <p:txBody>
          <a:bodyPr/>
          <a:lstStyle/>
          <a:p>
            <a:pPr algn="ctr"/>
            <a:r>
              <a:rPr lang="es-PR" altLang="en-US" sz="2500" b="1">
                <a:latin typeface="Verdana" panose="020B0604030504040204" pitchFamily="34" charset="0"/>
              </a:rPr>
              <a:t>INFARTO AL MIOCARDIO</a:t>
            </a:r>
            <a:br>
              <a:rPr lang="es-PR" altLang="en-US" sz="2500" b="1">
                <a:latin typeface="Verdana" panose="020B0604030504040204" pitchFamily="34" charset="0"/>
              </a:rPr>
            </a:br>
            <a:r>
              <a:rPr lang="es-PR" altLang="en-US" sz="2500" b="1" i="1">
                <a:latin typeface="Verdana" panose="020B0604030504040204" pitchFamily="34" charset="0"/>
              </a:rPr>
              <a:t>* Tratamiento *</a:t>
            </a:r>
          </a:p>
        </p:txBody>
      </p:sp>
      <p:sp>
        <p:nvSpPr>
          <p:cNvPr id="137219" name="Rectangle 3">
            <a:extLst>
              <a:ext uri="{FF2B5EF4-FFF2-40B4-BE49-F238E27FC236}">
                <a16:creationId xmlns:a16="http://schemas.microsoft.com/office/drawing/2014/main" id="{834BB7E8-40F4-E2B4-4631-80DA4EA29C30}"/>
              </a:ext>
            </a:extLst>
          </p:cNvPr>
          <p:cNvSpPr>
            <a:spLocks noGrp="1" noChangeArrowheads="1"/>
          </p:cNvSpPr>
          <p:nvPr>
            <p:ph type="body" idx="1"/>
          </p:nvPr>
        </p:nvSpPr>
        <p:spPr>
          <a:xfrm>
            <a:off x="457200" y="1524000"/>
            <a:ext cx="8229600" cy="4800600"/>
          </a:xfrm>
        </p:spPr>
        <p:txBody>
          <a:bodyPr/>
          <a:lstStyle/>
          <a:p>
            <a:pPr>
              <a:lnSpc>
                <a:spcPct val="90000"/>
              </a:lnSpc>
            </a:pPr>
            <a:r>
              <a:rPr lang="es-PR" altLang="en-US" sz="1800">
                <a:latin typeface="Arial" panose="020B0604020202020204" pitchFamily="34" charset="0"/>
              </a:rPr>
              <a:t>La evaluación de pacientes con dolor de pecho en el Departamento de Emergencia dentro de 10 minutos luego de haberse manifestado los síntomas.</a:t>
            </a:r>
          </a:p>
          <a:p>
            <a:pPr>
              <a:lnSpc>
                <a:spcPct val="90000"/>
              </a:lnSpc>
            </a:pPr>
            <a:r>
              <a:rPr lang="es-PR" altLang="en-US" sz="1800">
                <a:latin typeface="Arial" panose="020B0604020202020204" pitchFamily="34" charset="0"/>
              </a:rPr>
              <a:t>Oxígeno.</a:t>
            </a:r>
          </a:p>
          <a:p>
            <a:pPr>
              <a:lnSpc>
                <a:spcPct val="90000"/>
              </a:lnSpc>
            </a:pPr>
            <a:r>
              <a:rPr lang="es-PR" altLang="en-US" sz="1800">
                <a:latin typeface="Arial" panose="020B0604020202020204" pitchFamily="34" charset="0"/>
              </a:rPr>
              <a:t>Nitroglicerina.</a:t>
            </a:r>
          </a:p>
          <a:p>
            <a:pPr>
              <a:lnSpc>
                <a:spcPct val="90000"/>
              </a:lnSpc>
            </a:pPr>
            <a:r>
              <a:rPr lang="es-PR" altLang="en-US" sz="1800">
                <a:latin typeface="Arial" panose="020B0604020202020204" pitchFamily="34" charset="0"/>
              </a:rPr>
              <a:t>Morfina o meperidina (Demerol).</a:t>
            </a:r>
          </a:p>
          <a:p>
            <a:pPr>
              <a:lnSpc>
                <a:spcPct val="90000"/>
              </a:lnSpc>
            </a:pPr>
            <a:r>
              <a:rPr lang="es-PR" altLang="en-US" sz="1800">
                <a:latin typeface="Arial" panose="020B0604020202020204" pitchFamily="34" charset="0"/>
              </a:rPr>
              <a:t>Aspirina.</a:t>
            </a:r>
          </a:p>
          <a:p>
            <a:pPr>
              <a:lnSpc>
                <a:spcPct val="90000"/>
              </a:lnSpc>
            </a:pPr>
            <a:r>
              <a:rPr lang="es-PR" altLang="en-US" sz="1800">
                <a:latin typeface="Arial" panose="020B0604020202020204" pitchFamily="34" charset="0"/>
              </a:rPr>
              <a:t>Monitoreo cardiaco continuo para detectar arritmias e isquemia.</a:t>
            </a:r>
          </a:p>
          <a:p>
            <a:pPr>
              <a:lnSpc>
                <a:spcPct val="90000"/>
              </a:lnSpc>
            </a:pPr>
            <a:r>
              <a:rPr lang="es-PR" altLang="en-US" sz="1800">
                <a:latin typeface="Arial" panose="020B0604020202020204" pitchFamily="34" charset="0"/>
              </a:rPr>
              <a:t>Terapia intravenosa trombolítica dentro de 6 horas luego de haberse manifestado los síntomas. </a:t>
            </a:r>
          </a:p>
          <a:p>
            <a:pPr>
              <a:lnSpc>
                <a:spcPct val="90000"/>
              </a:lnSpc>
            </a:pPr>
            <a:r>
              <a:rPr lang="es-PR" altLang="en-US" sz="1800">
                <a:latin typeface="Arial" panose="020B0604020202020204" pitchFamily="34" charset="0"/>
              </a:rPr>
              <a:t>Angioplastia coronaria percutanea transluminal (PTCA, siglas en inglés).</a:t>
            </a:r>
          </a:p>
          <a:p>
            <a:pPr>
              <a:lnSpc>
                <a:spcPct val="90000"/>
              </a:lnSpc>
            </a:pPr>
            <a:r>
              <a:rPr lang="es-PR" altLang="en-US" sz="1800">
                <a:latin typeface="Arial" panose="020B0604020202020204" pitchFamily="34" charset="0"/>
              </a:rPr>
              <a:t>Limitar la actividad física como mínimo durante las primeras 12 horas.</a:t>
            </a:r>
          </a:p>
          <a:p>
            <a:pPr>
              <a:lnSpc>
                <a:spcPct val="90000"/>
              </a:lnSpc>
            </a:pPr>
            <a:r>
              <a:rPr lang="es-PR" altLang="en-US" sz="1800">
                <a:latin typeface="Arial" panose="020B0604020202020204" pitchFamily="34" charset="0"/>
              </a:rPr>
              <a:t>Atropina, lidocaina, parchos de pasos transcutaneo o un marcapaso transvenoso, un defibrilador y epinefrina.</a:t>
            </a:r>
          </a:p>
          <a:p>
            <a:pPr>
              <a:lnSpc>
                <a:spcPct val="90000"/>
              </a:lnSpc>
            </a:pPr>
            <a:r>
              <a:rPr lang="es-PR" altLang="en-US" sz="1800">
                <a:latin typeface="Arial" panose="020B0604020202020204" pitchFamily="34" charset="0"/>
              </a:rPr>
              <a:t>Beta bloquedores.</a:t>
            </a:r>
          </a:p>
          <a:p>
            <a:pPr>
              <a:lnSpc>
                <a:spcPct val="90000"/>
              </a:lnSpc>
            </a:pPr>
            <a:r>
              <a:rPr lang="es-PR" altLang="en-US" sz="1800">
                <a:latin typeface="Arial" panose="020B0604020202020204" pitchFamily="34" charset="0"/>
              </a:rPr>
              <a:t>Inhibidores de la enzima convertidora angiotensina.</a:t>
            </a:r>
          </a:p>
          <a:p>
            <a:pPr>
              <a:lnSpc>
                <a:spcPct val="90000"/>
              </a:lnSpc>
            </a:pPr>
            <a:r>
              <a:rPr lang="es-PR" altLang="en-US" sz="1800">
                <a:latin typeface="Arial" panose="020B0604020202020204" pitchFamily="34" charset="0"/>
              </a:rPr>
              <a:t>Sulfato de magnesio. </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2">
            <a:extLst>
              <a:ext uri="{FF2B5EF4-FFF2-40B4-BE49-F238E27FC236}">
                <a16:creationId xmlns:a16="http://schemas.microsoft.com/office/drawing/2014/main" id="{7EB3B1DD-2A4E-B35A-F752-EF63573AA237}"/>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Consideraciones Generales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Concepto -</a:t>
            </a:r>
          </a:p>
        </p:txBody>
      </p:sp>
      <p:sp>
        <p:nvSpPr>
          <p:cNvPr id="185347" name="Rectangle 3">
            <a:extLst>
              <a:ext uri="{FF2B5EF4-FFF2-40B4-BE49-F238E27FC236}">
                <a16:creationId xmlns:a16="http://schemas.microsoft.com/office/drawing/2014/main" id="{D8071A9A-8DD3-E59F-F1F9-64761D4F18A8}"/>
              </a:ext>
            </a:extLst>
          </p:cNvPr>
          <p:cNvSpPr>
            <a:spLocks noGrp="1" noChangeArrowheads="1"/>
          </p:cNvSpPr>
          <p:nvPr>
            <p:ph type="body" idx="1"/>
          </p:nvPr>
        </p:nvSpPr>
        <p:spPr/>
        <p:txBody>
          <a:bodyPr/>
          <a:lstStyle/>
          <a:p>
            <a:r>
              <a:rPr lang="es-PR" altLang="en-US"/>
              <a:t>La hipertensión representa una elevación en las presiones sanguíneas diastólica o sistólica.</a:t>
            </a: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a:extLst>
              <a:ext uri="{FF2B5EF4-FFF2-40B4-BE49-F238E27FC236}">
                <a16:creationId xmlns:a16="http://schemas.microsoft.com/office/drawing/2014/main" id="{EDCAF7FE-5297-4C65-C6BA-713A5927C1EB}"/>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Consideraciones Generales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Tipos/Clasificación -</a:t>
            </a:r>
          </a:p>
        </p:txBody>
      </p:sp>
      <p:sp>
        <p:nvSpPr>
          <p:cNvPr id="186371" name="Rectangle 3">
            <a:extLst>
              <a:ext uri="{FF2B5EF4-FFF2-40B4-BE49-F238E27FC236}">
                <a16:creationId xmlns:a16="http://schemas.microsoft.com/office/drawing/2014/main" id="{8DEC4C89-4AB7-06C1-FBD9-82E8FA3C2F9E}"/>
              </a:ext>
            </a:extLst>
          </p:cNvPr>
          <p:cNvSpPr>
            <a:spLocks noGrp="1" noChangeArrowheads="1"/>
          </p:cNvSpPr>
          <p:nvPr>
            <p:ph type="body" idx="1"/>
          </p:nvPr>
        </p:nvSpPr>
        <p:spPr/>
        <p:txBody>
          <a:bodyPr/>
          <a:lstStyle/>
          <a:p>
            <a:r>
              <a:rPr lang="es-PR" altLang="en-US"/>
              <a:t>Hipertensión primaria (esencial):</a:t>
            </a:r>
          </a:p>
          <a:p>
            <a:pPr lvl="1"/>
            <a:r>
              <a:rPr lang="es-PR" altLang="en-US"/>
              <a:t>Es la más común.</a:t>
            </a:r>
          </a:p>
          <a:p>
            <a:r>
              <a:rPr lang="es-PR" altLang="en-US"/>
              <a:t>Hipertensión secundaria:</a:t>
            </a:r>
          </a:p>
          <a:p>
            <a:pPr lvl="1"/>
            <a:r>
              <a:rPr lang="es-PR" altLang="en-US"/>
              <a:t>Resulta de una enfermedad renal u otra causa identificable</a:t>
            </a:r>
          </a:p>
          <a:p>
            <a:r>
              <a:rPr lang="es-PR" altLang="en-US"/>
              <a:t>Hipertensión maligna:</a:t>
            </a:r>
          </a:p>
          <a:p>
            <a:pPr lvl="1"/>
            <a:r>
              <a:rPr lang="es-PR" altLang="en-US"/>
              <a:t>Un tipo de hipertensión severa y fulminante, ya sea primaria o secundaria.</a:t>
            </a:r>
          </a:p>
          <a:p>
            <a:endParaRPr lang="es-PR" altLang="en-US"/>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2">
            <a:extLst>
              <a:ext uri="{FF2B5EF4-FFF2-40B4-BE49-F238E27FC236}">
                <a16:creationId xmlns:a16="http://schemas.microsoft.com/office/drawing/2014/main" id="{F02C091D-4623-CE36-112C-469B3C163DB8}"/>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Consideraciones Generales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Efectos -</a:t>
            </a:r>
          </a:p>
        </p:txBody>
      </p:sp>
      <p:sp>
        <p:nvSpPr>
          <p:cNvPr id="187395" name="Rectangle 3">
            <a:extLst>
              <a:ext uri="{FF2B5EF4-FFF2-40B4-BE49-F238E27FC236}">
                <a16:creationId xmlns:a16="http://schemas.microsoft.com/office/drawing/2014/main" id="{2AACA76C-658B-C0E7-BF41-27E7371EA770}"/>
              </a:ext>
            </a:extLst>
          </p:cNvPr>
          <p:cNvSpPr>
            <a:spLocks noGrp="1" noChangeArrowheads="1"/>
          </p:cNvSpPr>
          <p:nvPr>
            <p:ph type="body" idx="1"/>
          </p:nvPr>
        </p:nvSpPr>
        <p:spPr/>
        <p:txBody>
          <a:bodyPr/>
          <a:lstStyle/>
          <a:p>
            <a:r>
              <a:rPr lang="es-PR" altLang="en-US"/>
              <a:t>La hipertensión es la causa principal de:</a:t>
            </a:r>
          </a:p>
          <a:p>
            <a:pPr lvl="1"/>
            <a:r>
              <a:rPr lang="es-PR" altLang="en-US"/>
              <a:t>Accidentes cerebrovasculares.</a:t>
            </a:r>
          </a:p>
          <a:p>
            <a:pPr lvl="1"/>
            <a:r>
              <a:rPr lang="es-PR" altLang="en-US"/>
              <a:t>Enfermedad cardiaca.</a:t>
            </a:r>
          </a:p>
          <a:p>
            <a:pPr lvl="1"/>
            <a:r>
              <a:rPr lang="es-PR" altLang="en-US"/>
              <a:t>Fallo renal.</a:t>
            </a:r>
          </a:p>
          <a:p>
            <a:endParaRPr lang="es-PR" altLang="en-US"/>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2">
            <a:extLst>
              <a:ext uri="{FF2B5EF4-FFF2-40B4-BE49-F238E27FC236}">
                <a16:creationId xmlns:a16="http://schemas.microsoft.com/office/drawing/2014/main" id="{F1C9D467-005D-E6BC-77D2-F63D3297806D}"/>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Causas *</a:t>
            </a:r>
            <a:br>
              <a:rPr lang="es-PR" altLang="en-US" sz="2500" b="1" i="1">
                <a:latin typeface="Verdana" panose="020B0604030504040204" pitchFamily="34" charset="0"/>
              </a:rPr>
            </a:br>
            <a:r>
              <a:rPr lang="es-PR" altLang="en-US" sz="2500" b="1" i="1">
                <a:effectLst>
                  <a:outerShdw blurRad="38100" dist="38100" dir="2700000" algn="tl">
                    <a:srgbClr val="C0C0C0"/>
                  </a:outerShdw>
                </a:effectLst>
                <a:latin typeface="Arial" panose="020B0604020202020204" pitchFamily="34" charset="0"/>
              </a:rPr>
              <a:t>- Factores de Riesgo para la Hipertensión Primaria -</a:t>
            </a:r>
          </a:p>
        </p:txBody>
      </p:sp>
      <p:sp>
        <p:nvSpPr>
          <p:cNvPr id="188419" name="Rectangle 3">
            <a:extLst>
              <a:ext uri="{FF2B5EF4-FFF2-40B4-BE49-F238E27FC236}">
                <a16:creationId xmlns:a16="http://schemas.microsoft.com/office/drawing/2014/main" id="{CB9CA186-0321-DDB8-A79A-487F7640423A}"/>
              </a:ext>
            </a:extLst>
          </p:cNvPr>
          <p:cNvSpPr>
            <a:spLocks noGrp="1" noChangeArrowheads="1"/>
          </p:cNvSpPr>
          <p:nvPr>
            <p:ph type="body" idx="1"/>
          </p:nvPr>
        </p:nvSpPr>
        <p:spPr/>
        <p:txBody>
          <a:bodyPr/>
          <a:lstStyle/>
          <a:p>
            <a:pPr>
              <a:lnSpc>
                <a:spcPct val="90000"/>
              </a:lnSpc>
            </a:pPr>
            <a:r>
              <a:rPr lang="es-PR" altLang="en-US"/>
              <a:t>Historial familiar.</a:t>
            </a:r>
          </a:p>
          <a:p>
            <a:pPr>
              <a:lnSpc>
                <a:spcPct val="90000"/>
              </a:lnSpc>
            </a:pPr>
            <a:r>
              <a:rPr lang="es-PR" altLang="en-US"/>
              <a:t>Edad avanzada.</a:t>
            </a:r>
          </a:p>
          <a:p>
            <a:pPr>
              <a:lnSpc>
                <a:spcPct val="90000"/>
              </a:lnSpc>
            </a:pPr>
            <a:r>
              <a:rPr lang="es-PR" altLang="en-US"/>
              <a:t>Raza (más común en negros).</a:t>
            </a:r>
          </a:p>
          <a:p>
            <a:pPr>
              <a:lnSpc>
                <a:spcPct val="90000"/>
              </a:lnSpc>
            </a:pPr>
            <a:r>
              <a:rPr lang="es-PR" altLang="en-US"/>
              <a:t>Obesidad.</a:t>
            </a:r>
          </a:p>
          <a:p>
            <a:pPr>
              <a:lnSpc>
                <a:spcPct val="90000"/>
              </a:lnSpc>
            </a:pPr>
            <a:r>
              <a:rPr lang="es-PR" altLang="en-US"/>
              <a:t>Usos de tabaco.</a:t>
            </a:r>
          </a:p>
          <a:p>
            <a:pPr>
              <a:lnSpc>
                <a:spcPct val="90000"/>
              </a:lnSpc>
            </a:pPr>
            <a:r>
              <a:rPr lang="es-PR" altLang="en-US"/>
              <a:t>Alto consumo de sodio o grasas saturadas.</a:t>
            </a:r>
          </a:p>
          <a:p>
            <a:pPr>
              <a:lnSpc>
                <a:spcPct val="90000"/>
              </a:lnSpc>
            </a:pPr>
            <a:r>
              <a:rPr lang="es-PR" altLang="en-US"/>
              <a:t>Consumo exagerado de alcohol.</a:t>
            </a:r>
          </a:p>
          <a:p>
            <a:pPr>
              <a:lnSpc>
                <a:spcPct val="90000"/>
              </a:lnSpc>
            </a:pPr>
            <a:r>
              <a:rPr lang="es-PR" altLang="en-US"/>
              <a:t>Estilo de vida sedentario.</a:t>
            </a:r>
          </a:p>
          <a:p>
            <a:pPr>
              <a:lnSpc>
                <a:spcPct val="90000"/>
              </a:lnSpc>
            </a:pPr>
            <a:r>
              <a:rPr lang="es-PR" altLang="en-US"/>
              <a:t>Estrés negativo (Distrés).</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2">
            <a:extLst>
              <a:ext uri="{FF2B5EF4-FFF2-40B4-BE49-F238E27FC236}">
                <a16:creationId xmlns:a16="http://schemas.microsoft.com/office/drawing/2014/main" id="{CEEDBB58-5A89-D835-DE43-8ED39D70C70D}"/>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Causas *</a:t>
            </a:r>
            <a:br>
              <a:rPr lang="es-PR" altLang="en-US" sz="2500" b="1" i="1">
                <a:latin typeface="Verdana" panose="020B0604030504040204" pitchFamily="34" charset="0"/>
              </a:rPr>
            </a:br>
            <a:r>
              <a:rPr lang="es-PR" altLang="en-US" sz="2400" b="1" i="1">
                <a:effectLst>
                  <a:outerShdw blurRad="38100" dist="38100" dir="2700000" algn="tl">
                    <a:srgbClr val="C0C0C0"/>
                  </a:outerShdw>
                </a:effectLst>
                <a:latin typeface="Arial" panose="020B0604020202020204" pitchFamily="34" charset="0"/>
              </a:rPr>
              <a:t>- Factores de Riesgo para la Hipertensión Secundaria -</a:t>
            </a:r>
          </a:p>
        </p:txBody>
      </p:sp>
      <p:sp>
        <p:nvSpPr>
          <p:cNvPr id="189443" name="Rectangle 3">
            <a:extLst>
              <a:ext uri="{FF2B5EF4-FFF2-40B4-BE49-F238E27FC236}">
                <a16:creationId xmlns:a16="http://schemas.microsoft.com/office/drawing/2014/main" id="{C224CD2A-338B-7825-5CD6-A1CA4BEF3CAC}"/>
              </a:ext>
            </a:extLst>
          </p:cNvPr>
          <p:cNvSpPr>
            <a:spLocks noGrp="1" noChangeArrowheads="1"/>
          </p:cNvSpPr>
          <p:nvPr>
            <p:ph type="body" idx="1"/>
          </p:nvPr>
        </p:nvSpPr>
        <p:spPr/>
        <p:txBody>
          <a:bodyPr/>
          <a:lstStyle/>
          <a:p>
            <a:pPr>
              <a:lnSpc>
                <a:spcPct val="90000"/>
              </a:lnSpc>
            </a:pPr>
            <a:r>
              <a:rPr lang="es-PR" altLang="en-US" sz="2000"/>
              <a:t>Exceso de renina.</a:t>
            </a:r>
          </a:p>
          <a:p>
            <a:pPr>
              <a:lnSpc>
                <a:spcPct val="90000"/>
              </a:lnSpc>
            </a:pPr>
            <a:r>
              <a:rPr lang="es-PR" altLang="en-US" sz="2000"/>
              <a:t>Deficiencias de minerales (calcio, potasio y magnesio).</a:t>
            </a:r>
          </a:p>
          <a:p>
            <a:pPr>
              <a:lnSpc>
                <a:spcPct val="90000"/>
              </a:lnSpc>
            </a:pPr>
            <a:r>
              <a:rPr lang="es-PR" altLang="en-US" sz="2000"/>
              <a:t>Diabetes sacarina (mellitus).</a:t>
            </a:r>
          </a:p>
          <a:p>
            <a:pPr>
              <a:lnSpc>
                <a:spcPct val="90000"/>
              </a:lnSpc>
            </a:pPr>
            <a:r>
              <a:rPr lang="es-PR" altLang="en-US" sz="2000"/>
              <a:t>Coartación de la aorta.</a:t>
            </a:r>
          </a:p>
          <a:p>
            <a:pPr>
              <a:lnSpc>
                <a:spcPct val="90000"/>
              </a:lnSpc>
            </a:pPr>
            <a:r>
              <a:rPr lang="es-PR" altLang="en-US" sz="2000"/>
              <a:t>Estenosis dce la arteria renal o enfermedad parenquemal.</a:t>
            </a:r>
          </a:p>
          <a:p>
            <a:pPr>
              <a:lnSpc>
                <a:spcPct val="90000"/>
              </a:lnSpc>
            </a:pPr>
            <a:r>
              <a:rPr lang="es-PR" altLang="en-US" sz="2000"/>
              <a:t>Tumo rerebral, cuadriplegia, lesión en la cabeza.</a:t>
            </a:r>
          </a:p>
          <a:p>
            <a:pPr>
              <a:lnSpc>
                <a:spcPct val="90000"/>
              </a:lnSpc>
            </a:pPr>
            <a:r>
              <a:rPr lang="es-PR" altLang="en-US" sz="2000"/>
              <a:t>Feocromocitoma, síndrome de cushing, hiperaldosteronismo.</a:t>
            </a:r>
          </a:p>
          <a:p>
            <a:pPr>
              <a:lnSpc>
                <a:spcPct val="90000"/>
              </a:lnSpc>
            </a:pPr>
            <a:r>
              <a:rPr lang="es-PR" altLang="en-US" sz="2000"/>
              <a:t>Disfunción de la tiroide o paratiroide.</a:t>
            </a:r>
          </a:p>
          <a:p>
            <a:pPr>
              <a:lnSpc>
                <a:spcPct val="90000"/>
              </a:lnSpc>
            </a:pPr>
            <a:r>
              <a:rPr lang="es-PR" altLang="en-US" sz="2000"/>
              <a:t>Contraceptivos orales, cocaína, alfa epoetín, estimulantes simpatéticos, inhibidores de la monoamina oxidasa consumido con tiramina, terapia para la reposición de estrógeno, drogas anti-inflamatoria no esteroidales.</a:t>
            </a:r>
          </a:p>
          <a:p>
            <a:pPr>
              <a:lnSpc>
                <a:spcPct val="90000"/>
              </a:lnSpc>
            </a:pPr>
            <a:r>
              <a:rPr lang="es-PR" altLang="en-US" sz="2000"/>
              <a:t>Embarazo.</a:t>
            </a: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a:extLst>
              <a:ext uri="{FF2B5EF4-FFF2-40B4-BE49-F238E27FC236}">
                <a16:creationId xmlns:a16="http://schemas.microsoft.com/office/drawing/2014/main" id="{145743B5-10F0-0336-C683-19646D5870C7}"/>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400" b="1" i="1">
                <a:effectLst>
                  <a:outerShdw blurRad="38100" dist="38100" dir="2700000" algn="tl">
                    <a:srgbClr val="C0C0C0"/>
                  </a:outerShdw>
                </a:effectLst>
                <a:latin typeface="Arial" panose="020B0604020202020204" pitchFamily="34" charset="0"/>
              </a:rPr>
              <a:t>- Hemodinámica de la Presión Arterial -</a:t>
            </a:r>
          </a:p>
        </p:txBody>
      </p:sp>
      <p:sp>
        <p:nvSpPr>
          <p:cNvPr id="190467" name="Rectangle 3">
            <a:extLst>
              <a:ext uri="{FF2B5EF4-FFF2-40B4-BE49-F238E27FC236}">
                <a16:creationId xmlns:a16="http://schemas.microsoft.com/office/drawing/2014/main" id="{6BECAE18-5210-E29F-CCB6-F58BD3027741}"/>
              </a:ext>
            </a:extLst>
          </p:cNvPr>
          <p:cNvSpPr>
            <a:spLocks noGrp="1" noChangeArrowheads="1"/>
          </p:cNvSpPr>
          <p:nvPr>
            <p:ph type="body" idx="1"/>
          </p:nvPr>
        </p:nvSpPr>
        <p:spPr/>
        <p:txBody>
          <a:bodyPr/>
          <a:lstStyle/>
          <a:p>
            <a:pPr>
              <a:lnSpc>
                <a:spcPct val="90000"/>
              </a:lnSpc>
            </a:pPr>
            <a:r>
              <a:rPr lang="es-PR" altLang="en-US"/>
              <a:t>La </a:t>
            </a:r>
            <a:r>
              <a:rPr lang="es-PR" altLang="en-US" b="1" i="1"/>
              <a:t>Presión Arterial</a:t>
            </a:r>
            <a:r>
              <a:rPr lang="es-PR" altLang="en-US"/>
              <a:t> es un producto de la </a:t>
            </a:r>
            <a:r>
              <a:rPr lang="es-PR" altLang="en-US" b="1" i="1"/>
              <a:t>Resistencia Periférica Total</a:t>
            </a:r>
            <a:r>
              <a:rPr lang="es-PR" altLang="en-US"/>
              <a:t>.</a:t>
            </a:r>
          </a:p>
          <a:p>
            <a:pPr>
              <a:lnSpc>
                <a:spcPct val="90000"/>
              </a:lnSpc>
            </a:pPr>
            <a:r>
              <a:rPr lang="es-PR" altLang="en-US"/>
              <a:t>El </a:t>
            </a:r>
            <a:r>
              <a:rPr lang="es-PR" altLang="en-US" b="1" i="1"/>
              <a:t>Gasto Cardiaco</a:t>
            </a:r>
            <a:r>
              <a:rPr lang="es-PR" altLang="en-US"/>
              <a:t> aumenta por condiciones que aumentan la </a:t>
            </a:r>
            <a:r>
              <a:rPr lang="es-PR" altLang="en-US" b="1" i="1"/>
              <a:t>Frecuencia Cardiaca</a:t>
            </a:r>
            <a:r>
              <a:rPr lang="es-PR" altLang="en-US"/>
              <a:t> o </a:t>
            </a:r>
            <a:r>
              <a:rPr lang="es-PR" altLang="en-US" b="1" i="1"/>
              <a:t>Volumen de Eyección Sistólica</a:t>
            </a:r>
            <a:r>
              <a:rPr lang="es-PR" altLang="en-US"/>
              <a:t>, o ambos.</a:t>
            </a:r>
          </a:p>
          <a:p>
            <a:pPr>
              <a:lnSpc>
                <a:spcPct val="90000"/>
              </a:lnSpc>
            </a:pPr>
            <a:r>
              <a:rPr lang="es-PR" altLang="en-US"/>
              <a:t>La </a:t>
            </a:r>
            <a:r>
              <a:rPr lang="es-PR" altLang="en-US" b="1" i="1"/>
              <a:t>Resistencia Periférica Total Aumenta</a:t>
            </a:r>
            <a:r>
              <a:rPr lang="es-PR" altLang="en-US"/>
              <a:t> por factores que aumentan la </a:t>
            </a:r>
            <a:r>
              <a:rPr lang="es-PR" altLang="en-US" b="1" i="1"/>
              <a:t>Viscosidad Sanguínea</a:t>
            </a:r>
            <a:r>
              <a:rPr lang="es-PR" altLang="en-US"/>
              <a:t> o que reducen el tamaño del lumen de los vasos (</a:t>
            </a:r>
            <a:r>
              <a:rPr lang="es-PR" altLang="en-US" b="1" i="1"/>
              <a:t>Diámetro de los Vasos</a:t>
            </a:r>
            <a:r>
              <a:rPr lang="es-PR" altLang="en-US"/>
              <a:t>).</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a:extLst>
              <a:ext uri="{FF2B5EF4-FFF2-40B4-BE49-F238E27FC236}">
                <a16:creationId xmlns:a16="http://schemas.microsoft.com/office/drawing/2014/main" id="{17858490-357A-C4DC-2D47-2ACA512FC281}"/>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400" b="1" i="1">
                <a:effectLst>
                  <a:outerShdw blurRad="38100" dist="38100" dir="2700000" algn="tl">
                    <a:srgbClr val="C0C0C0"/>
                  </a:outerShdw>
                </a:effectLst>
                <a:latin typeface="Arial" panose="020B0604020202020204" pitchFamily="34" charset="0"/>
              </a:rPr>
              <a:t>- Mecanismos que pueden Conducir a la Hipertensión -</a:t>
            </a:r>
          </a:p>
        </p:txBody>
      </p:sp>
      <p:sp>
        <p:nvSpPr>
          <p:cNvPr id="191491" name="Rectangle 3">
            <a:extLst>
              <a:ext uri="{FF2B5EF4-FFF2-40B4-BE49-F238E27FC236}">
                <a16:creationId xmlns:a16="http://schemas.microsoft.com/office/drawing/2014/main" id="{26A858D6-A9AA-2EB8-28B6-17CCA6988205}"/>
              </a:ext>
            </a:extLst>
          </p:cNvPr>
          <p:cNvSpPr>
            <a:spLocks noGrp="1" noChangeArrowheads="1"/>
          </p:cNvSpPr>
          <p:nvPr>
            <p:ph type="body" idx="1"/>
          </p:nvPr>
        </p:nvSpPr>
        <p:spPr/>
        <p:txBody>
          <a:bodyPr/>
          <a:lstStyle/>
          <a:p>
            <a:pPr>
              <a:lnSpc>
                <a:spcPct val="90000"/>
              </a:lnSpc>
            </a:pPr>
            <a:r>
              <a:rPr lang="es-PR" altLang="en-US" sz="2000"/>
              <a:t>Cambios en el lecho arterial, lo cual resulta en un aumento de la resistencia periférica vascular.</a:t>
            </a:r>
          </a:p>
          <a:p>
            <a:pPr>
              <a:lnSpc>
                <a:spcPct val="90000"/>
              </a:lnSpc>
            </a:pPr>
            <a:r>
              <a:rPr lang="es-PR" altLang="en-US" sz="2000"/>
              <a:t>Aumento anormal en el tono del sistema nervioso simpático que se origina en los centros del sistema vasomotor, ocasionando un aumento en la resistencia periférica vascular.</a:t>
            </a:r>
          </a:p>
          <a:p>
            <a:pPr>
              <a:lnSpc>
                <a:spcPct val="90000"/>
              </a:lnSpc>
            </a:pPr>
            <a:r>
              <a:rPr lang="es-PR" altLang="en-US" sz="2000"/>
              <a:t>Aumento en el volumen de sangre debido a una disfunción renal u hormonal.</a:t>
            </a:r>
          </a:p>
          <a:p>
            <a:pPr>
              <a:lnSpc>
                <a:spcPct val="90000"/>
              </a:lnSpc>
            </a:pPr>
            <a:r>
              <a:rPr lang="es-PR" altLang="en-US" sz="2000"/>
              <a:t>Engrosamiento arterial causado por factores genéticos, lo cual provoca un aumento en la resistencia periférica vascular.</a:t>
            </a:r>
          </a:p>
          <a:p>
            <a:pPr>
              <a:lnSpc>
                <a:spcPct val="90000"/>
              </a:lnSpc>
            </a:pPr>
            <a:r>
              <a:rPr lang="es-PR" altLang="en-US" sz="2000"/>
              <a:t>Liberación anormal de renina, resultando en la formación de angiotensina II, lo cual ocasiona la constricción de las arteriolas y el aumento en el volumen de sangre.</a:t>
            </a: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a:extLst>
              <a:ext uri="{FF2B5EF4-FFF2-40B4-BE49-F238E27FC236}">
                <a16:creationId xmlns:a16="http://schemas.microsoft.com/office/drawing/2014/main" id="{B8EC6A21-6219-1DFA-3185-A27D0CCE4E25}"/>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400" b="1" i="1">
                <a:effectLst>
                  <a:outerShdw blurRad="38100" dist="38100" dir="2700000" algn="tl">
                    <a:srgbClr val="C0C0C0"/>
                  </a:outerShdw>
                </a:effectLst>
                <a:latin typeface="Arial" panose="020B0604020202020204" pitchFamily="34" charset="0"/>
              </a:rPr>
              <a:t>- Hipertensión Prolongada: EFECTOS -</a:t>
            </a:r>
          </a:p>
        </p:txBody>
      </p:sp>
      <p:sp>
        <p:nvSpPr>
          <p:cNvPr id="192515" name="Rectangle 3">
            <a:extLst>
              <a:ext uri="{FF2B5EF4-FFF2-40B4-BE49-F238E27FC236}">
                <a16:creationId xmlns:a16="http://schemas.microsoft.com/office/drawing/2014/main" id="{ADD5797E-B81E-61EA-5AC0-4283ADD7FE9A}"/>
              </a:ext>
            </a:extLst>
          </p:cNvPr>
          <p:cNvSpPr>
            <a:spLocks noGrp="1" noChangeArrowheads="1"/>
          </p:cNvSpPr>
          <p:nvPr>
            <p:ph type="body" idx="1"/>
          </p:nvPr>
        </p:nvSpPr>
        <p:spPr/>
        <p:txBody>
          <a:bodyPr/>
          <a:lstStyle/>
          <a:p>
            <a:pPr>
              <a:lnSpc>
                <a:spcPct val="80000"/>
              </a:lnSpc>
            </a:pPr>
            <a:r>
              <a:rPr lang="es-PR" altLang="en-US" sz="2000"/>
              <a:t>Aumento en la carga de trabajo del corazón debido a un incremento en la resistencia de la eyección ventricular izquierda.</a:t>
            </a:r>
          </a:p>
          <a:p>
            <a:pPr>
              <a:lnSpc>
                <a:spcPct val="80000"/>
              </a:lnSpc>
            </a:pPr>
            <a:r>
              <a:rPr lang="es-PR" altLang="en-US" sz="2000"/>
              <a:t>Para aumentar la fuerza contractil, se hipertrofia el ventrículo izquierdo, resultando en una elevación en la demanda de oxígeno y la carga de trabajo del corazón.</a:t>
            </a:r>
          </a:p>
          <a:p>
            <a:pPr>
              <a:lnSpc>
                <a:spcPct val="80000"/>
              </a:lnSpc>
            </a:pPr>
            <a:r>
              <a:rPr lang="es-PR" altLang="en-US" sz="2000"/>
              <a:t>Puede ocurrir dilatación y fallo cardiaco cuando la hipertrofia ya no sea capaz de mantener un gasto cardiaco efectivo.</a:t>
            </a:r>
          </a:p>
          <a:p>
            <a:pPr>
              <a:lnSpc>
                <a:spcPct val="80000"/>
              </a:lnSpc>
            </a:pPr>
            <a:r>
              <a:rPr lang="es-PR" altLang="en-US" sz="2000"/>
              <a:t>Debido a que la hipertensión promueve la ateriosclerosis coronaria, puede complicarse el estado del corazón al reducirse el flujo sanguíneo al miocardio; consecuentemente, sería evidente una angina pectoral o un infarto al miocardio.</a:t>
            </a:r>
          </a:p>
          <a:p>
            <a:pPr>
              <a:lnSpc>
                <a:spcPct val="80000"/>
              </a:lnSpc>
            </a:pPr>
            <a:r>
              <a:rPr lang="es-PR" altLang="en-US" sz="2000"/>
              <a:t>Además, la hipertensión puede causar daño vascular, conduciendo a una ateriosclerosis acelerada y daño en los órganos objeto.  </a:t>
            </a: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a:extLst>
              <a:ext uri="{FF2B5EF4-FFF2-40B4-BE49-F238E27FC236}">
                <a16:creationId xmlns:a16="http://schemas.microsoft.com/office/drawing/2014/main" id="{CA735184-3281-D923-D9A8-87124EF9D2C4}"/>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Signos y Síntomas *</a:t>
            </a:r>
            <a:endParaRPr lang="es-PR" altLang="en-US" sz="2400" b="1" i="1">
              <a:effectLst>
                <a:outerShdw blurRad="38100" dist="38100" dir="2700000" algn="tl">
                  <a:srgbClr val="C0C0C0"/>
                </a:outerShdw>
              </a:effectLst>
              <a:latin typeface="Arial" panose="020B0604020202020204" pitchFamily="34" charset="0"/>
            </a:endParaRPr>
          </a:p>
        </p:txBody>
      </p:sp>
      <p:sp>
        <p:nvSpPr>
          <p:cNvPr id="194563" name="Rectangle 3">
            <a:extLst>
              <a:ext uri="{FF2B5EF4-FFF2-40B4-BE49-F238E27FC236}">
                <a16:creationId xmlns:a16="http://schemas.microsoft.com/office/drawing/2014/main" id="{2D628141-F5B0-1824-F8F5-EA74A6D1CAD8}"/>
              </a:ext>
            </a:extLst>
          </p:cNvPr>
          <p:cNvSpPr>
            <a:spLocks noGrp="1" noChangeArrowheads="1"/>
          </p:cNvSpPr>
          <p:nvPr>
            <p:ph type="body" idx="1"/>
          </p:nvPr>
        </p:nvSpPr>
        <p:spPr/>
        <p:txBody>
          <a:bodyPr/>
          <a:lstStyle/>
          <a:p>
            <a:pPr>
              <a:lnSpc>
                <a:spcPct val="80000"/>
              </a:lnSpc>
            </a:pPr>
            <a:r>
              <a:rPr lang="es-PR" altLang="en-US" sz="2400"/>
              <a:t>Generalmente asintomático.</a:t>
            </a:r>
          </a:p>
          <a:p>
            <a:pPr>
              <a:lnSpc>
                <a:spcPct val="80000"/>
              </a:lnSpc>
            </a:pPr>
            <a:r>
              <a:rPr lang="es-PR" altLang="en-US" sz="2400"/>
              <a:t>Valores elevados de la presión arterial, como mínimo en dos ocasiones consecutivas luego de la evaluación inicial. </a:t>
            </a:r>
          </a:p>
          <a:p>
            <a:pPr>
              <a:lnSpc>
                <a:spcPct val="80000"/>
              </a:lnSpc>
            </a:pPr>
            <a:r>
              <a:rPr lang="es-PR" altLang="en-US" sz="2400"/>
              <a:t>Dolor de cabeza occipital.</a:t>
            </a:r>
          </a:p>
          <a:p>
            <a:pPr>
              <a:lnSpc>
                <a:spcPct val="80000"/>
              </a:lnSpc>
            </a:pPr>
            <a:r>
              <a:rPr lang="es-PR" altLang="en-US" sz="2400"/>
              <a:t>Epistaxis, posiblemente debido al involucramiento vascular.</a:t>
            </a:r>
          </a:p>
          <a:p>
            <a:pPr>
              <a:lnSpc>
                <a:spcPct val="80000"/>
              </a:lnSpc>
            </a:pPr>
            <a:r>
              <a:rPr lang="es-PR" altLang="en-US" sz="2400"/>
              <a:t>“Bruits”.</a:t>
            </a:r>
          </a:p>
          <a:p>
            <a:pPr>
              <a:lnSpc>
                <a:spcPct val="80000"/>
              </a:lnSpc>
            </a:pPr>
            <a:r>
              <a:rPr lang="es-PR" altLang="en-US" sz="2400"/>
              <a:t>Mareo, confusión, fatiga.</a:t>
            </a:r>
          </a:p>
          <a:p>
            <a:pPr>
              <a:lnSpc>
                <a:spcPct val="80000"/>
              </a:lnSpc>
            </a:pPr>
            <a:r>
              <a:rPr lang="es-PR" altLang="en-US" sz="2400"/>
              <a:t>Visión borrosa.</a:t>
            </a:r>
          </a:p>
          <a:p>
            <a:pPr>
              <a:lnSpc>
                <a:spcPct val="80000"/>
              </a:lnSpc>
            </a:pPr>
            <a:r>
              <a:rPr lang="es-PR" altLang="en-US" sz="2400"/>
              <a:t>Nocturia.</a:t>
            </a:r>
          </a:p>
          <a:p>
            <a:pPr>
              <a:lnSpc>
                <a:spcPct val="80000"/>
              </a:lnSpc>
            </a:pPr>
            <a:r>
              <a:rPr lang="es-PR" altLang="en-US" sz="2400"/>
              <a:t>Edema. </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37" name="Picture 9">
            <a:extLst>
              <a:ext uri="{FF2B5EF4-FFF2-40B4-BE49-F238E27FC236}">
                <a16:creationId xmlns:a16="http://schemas.microsoft.com/office/drawing/2014/main" id="{26D16D74-B216-AD37-710B-371D1A26DAEA}"/>
              </a:ext>
            </a:extLst>
          </p:cNvPr>
          <p:cNvPicPr>
            <a:picLocks noGrp="1" noChangeAspect="1" noChangeArrowheads="1"/>
          </p:cNvPicPr>
          <p:nvPr>
            <p:ph/>
          </p:nvPr>
        </p:nvPicPr>
        <p:blipFill>
          <a:blip r:embed="rId2">
            <a:extLst>
              <a:ext uri="{28A0092B-C50C-407E-A947-70E740481C1C}">
                <a14:useLocalDpi xmlns:a14="http://schemas.microsoft.com/office/drawing/2010/main" val="0"/>
              </a:ext>
            </a:extLst>
          </a:blip>
          <a:srcRect/>
          <a:stretch>
            <a:fillRect/>
          </a:stretch>
        </p:blipFill>
        <p:spPr>
          <a:xfrm>
            <a:off x="381000" y="277813"/>
            <a:ext cx="8589963" cy="62579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a:extLst>
              <a:ext uri="{FF2B5EF4-FFF2-40B4-BE49-F238E27FC236}">
                <a16:creationId xmlns:a16="http://schemas.microsoft.com/office/drawing/2014/main" id="{777C7A5B-2DE5-49E9-ABFF-636FD9D5EA83}"/>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Signos y Síntomas *</a:t>
            </a:r>
            <a:br>
              <a:rPr lang="es-PR" altLang="en-US" sz="2500" b="1" i="1">
                <a:latin typeface="Verdana" panose="020B0604030504040204" pitchFamily="34" charset="0"/>
              </a:rPr>
            </a:br>
            <a:r>
              <a:rPr lang="es-PR" altLang="en-US" sz="2500" b="1" i="1">
                <a:latin typeface="Verdana" panose="020B0604030504040204" pitchFamily="34" charset="0"/>
              </a:rPr>
              <a:t>- Personas de Mayor Edad-</a:t>
            </a:r>
            <a:endParaRPr lang="es-PR" altLang="en-US" sz="2400" b="1" i="1">
              <a:effectLst>
                <a:outerShdw blurRad="38100" dist="38100" dir="2700000" algn="tl">
                  <a:srgbClr val="C0C0C0"/>
                </a:outerShdw>
              </a:effectLst>
              <a:latin typeface="Arial" panose="020B0604020202020204" pitchFamily="34" charset="0"/>
            </a:endParaRPr>
          </a:p>
        </p:txBody>
      </p:sp>
      <p:sp>
        <p:nvSpPr>
          <p:cNvPr id="195587" name="Rectangle 3">
            <a:extLst>
              <a:ext uri="{FF2B5EF4-FFF2-40B4-BE49-F238E27FC236}">
                <a16:creationId xmlns:a16="http://schemas.microsoft.com/office/drawing/2014/main" id="{38207610-E2C5-2A53-376F-20F2E9AE2371}"/>
              </a:ext>
            </a:extLst>
          </p:cNvPr>
          <p:cNvSpPr>
            <a:spLocks noGrp="1" noChangeArrowheads="1"/>
          </p:cNvSpPr>
          <p:nvPr>
            <p:ph type="body" idx="1"/>
          </p:nvPr>
        </p:nvSpPr>
        <p:spPr/>
        <p:txBody>
          <a:bodyPr/>
          <a:lstStyle/>
          <a:p>
            <a:pPr>
              <a:lnSpc>
                <a:spcPct val="90000"/>
              </a:lnSpc>
            </a:pPr>
            <a:r>
              <a:rPr lang="es-PR" altLang="en-US" sz="2400"/>
              <a:t>Muchos adultos mayores poseen una brecha auscultatoria amplia, es decir, el hiato entre el primer y el próximo sonido de Korotkoff.</a:t>
            </a:r>
          </a:p>
          <a:p>
            <a:pPr>
              <a:lnSpc>
                <a:spcPct val="90000"/>
              </a:lnSpc>
            </a:pPr>
            <a:r>
              <a:rPr lang="es-PR" altLang="en-US" sz="2400"/>
              <a:t>El fallo de no poder inflar el brazal de la presión arterial lo suficientemente alto puede conducir a errar en la detección del primer sonido Korotkoff, de manera que se puede subestimar la presión sanguínea sistólica.</a:t>
            </a:r>
          </a:p>
          <a:p>
            <a:pPr>
              <a:lnSpc>
                <a:spcPct val="90000"/>
              </a:lnSpc>
            </a:pPr>
            <a:r>
              <a:rPr lang="es-PR" altLang="en-US" sz="2400"/>
              <a:t>Para evitar perder el primer sonido de Korotkoff, palpe la arteria radial e infle el brazal hasta aproximadamente 20 mm sobre el punto donde desaparece el latido del pulso. </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2">
            <a:extLst>
              <a:ext uri="{FF2B5EF4-FFF2-40B4-BE49-F238E27FC236}">
                <a16:creationId xmlns:a16="http://schemas.microsoft.com/office/drawing/2014/main" id="{2CA203FD-A521-C8D0-1212-26E3D03698D5}"/>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Pruebas Diagnósticas </a:t>
            </a:r>
            <a:endParaRPr lang="es-PR" altLang="en-US" sz="2400" b="1" i="1">
              <a:effectLst>
                <a:outerShdw blurRad="38100" dist="38100" dir="2700000" algn="tl">
                  <a:srgbClr val="C0C0C0"/>
                </a:outerShdw>
              </a:effectLst>
              <a:latin typeface="Arial" panose="020B0604020202020204" pitchFamily="34" charset="0"/>
            </a:endParaRPr>
          </a:p>
        </p:txBody>
      </p:sp>
      <p:sp>
        <p:nvSpPr>
          <p:cNvPr id="196611" name="Rectangle 3">
            <a:extLst>
              <a:ext uri="{FF2B5EF4-FFF2-40B4-BE49-F238E27FC236}">
                <a16:creationId xmlns:a16="http://schemas.microsoft.com/office/drawing/2014/main" id="{3FD10822-893D-1B71-5A04-BE1642A92AF2}"/>
              </a:ext>
            </a:extLst>
          </p:cNvPr>
          <p:cNvSpPr>
            <a:spLocks noGrp="1" noChangeArrowheads="1"/>
          </p:cNvSpPr>
          <p:nvPr>
            <p:ph type="body" idx="1"/>
          </p:nvPr>
        </p:nvSpPr>
        <p:spPr/>
        <p:txBody>
          <a:bodyPr/>
          <a:lstStyle/>
          <a:p>
            <a:r>
              <a:rPr lang="es-PR" altLang="en-US"/>
              <a:t>Mediciones seriales de la presión arterial. </a:t>
            </a: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a:extLst>
              <a:ext uri="{FF2B5EF4-FFF2-40B4-BE49-F238E27FC236}">
                <a16:creationId xmlns:a16="http://schemas.microsoft.com/office/drawing/2014/main" id="{0A551DE7-C798-2368-4112-E2E2D29B2CE2}"/>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Pruebas Diagnósticas *</a:t>
            </a:r>
            <a:br>
              <a:rPr lang="es-PR" altLang="en-US" sz="2500" b="1" i="1">
                <a:latin typeface="Verdana" panose="020B0604030504040204" pitchFamily="34" charset="0"/>
              </a:rPr>
            </a:br>
            <a:r>
              <a:rPr lang="es-PR" altLang="en-US" sz="2500" b="1" i="1">
                <a:latin typeface="Verdana" panose="020B0604030504040204" pitchFamily="34" charset="0"/>
              </a:rPr>
              <a:t>- Para Detectar las Causas Primarias-</a:t>
            </a:r>
            <a:endParaRPr lang="es-PR" altLang="en-US" sz="2400" b="1" i="1">
              <a:effectLst>
                <a:outerShdw blurRad="38100" dist="38100" dir="2700000" algn="tl">
                  <a:srgbClr val="C0C0C0"/>
                </a:outerShdw>
              </a:effectLst>
              <a:latin typeface="Arial" panose="020B0604020202020204" pitchFamily="34" charset="0"/>
            </a:endParaRPr>
          </a:p>
        </p:txBody>
      </p:sp>
      <p:sp>
        <p:nvSpPr>
          <p:cNvPr id="197635" name="Rectangle 3">
            <a:extLst>
              <a:ext uri="{FF2B5EF4-FFF2-40B4-BE49-F238E27FC236}">
                <a16:creationId xmlns:a16="http://schemas.microsoft.com/office/drawing/2014/main" id="{A0045824-32BB-2D47-4BD3-E4FA09DC2708}"/>
              </a:ext>
            </a:extLst>
          </p:cNvPr>
          <p:cNvSpPr>
            <a:spLocks noGrp="1" noChangeArrowheads="1"/>
          </p:cNvSpPr>
          <p:nvPr>
            <p:ph type="body" idx="1"/>
          </p:nvPr>
        </p:nvSpPr>
        <p:spPr/>
        <p:txBody>
          <a:bodyPr/>
          <a:lstStyle/>
          <a:p>
            <a:r>
              <a:rPr lang="es-PR" altLang="en-US"/>
              <a:t>Urea nitrogenada sanguínea, creatina y niveles de potasio; conteo completo sanguíneo; urianálisis.</a:t>
            </a:r>
          </a:p>
          <a:p>
            <a:r>
              <a:rPr lang="es-PR" altLang="en-US"/>
              <a:t>Urografía excretoria.</a:t>
            </a:r>
          </a:p>
          <a:p>
            <a:r>
              <a:rPr lang="es-PR" altLang="en-US"/>
              <a:t>Electrocardiografía</a:t>
            </a:r>
          </a:p>
          <a:p>
            <a:r>
              <a:rPr lang="es-PR" altLang="en-US"/>
              <a:t>Radiografía del pecho.</a:t>
            </a:r>
          </a:p>
          <a:p>
            <a:r>
              <a:rPr lang="es-PR" altLang="en-US"/>
              <a:t>Ecocardiografía. </a:t>
            </a: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2">
            <a:extLst>
              <a:ext uri="{FF2B5EF4-FFF2-40B4-BE49-F238E27FC236}">
                <a16:creationId xmlns:a16="http://schemas.microsoft.com/office/drawing/2014/main" id="{A89F2D02-448A-962F-9982-0FD039CEA9CD}"/>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Tratamiento *</a:t>
            </a:r>
            <a:endParaRPr lang="es-PR" altLang="en-US" sz="2400" b="1" i="1">
              <a:effectLst>
                <a:outerShdw blurRad="38100" dist="38100" dir="2700000" algn="tl">
                  <a:srgbClr val="C0C0C0"/>
                </a:outerShdw>
              </a:effectLst>
              <a:latin typeface="Arial" panose="020B0604020202020204" pitchFamily="34" charset="0"/>
            </a:endParaRPr>
          </a:p>
        </p:txBody>
      </p:sp>
      <p:sp>
        <p:nvSpPr>
          <p:cNvPr id="198659" name="Rectangle 3">
            <a:extLst>
              <a:ext uri="{FF2B5EF4-FFF2-40B4-BE49-F238E27FC236}">
                <a16:creationId xmlns:a16="http://schemas.microsoft.com/office/drawing/2014/main" id="{30D55C8F-33FC-A6F8-EC7C-8228848F3430}"/>
              </a:ext>
            </a:extLst>
          </p:cNvPr>
          <p:cNvSpPr>
            <a:spLocks noGrp="1" noChangeArrowheads="1"/>
          </p:cNvSpPr>
          <p:nvPr>
            <p:ph type="body" idx="1"/>
          </p:nvPr>
        </p:nvSpPr>
        <p:spPr/>
        <p:txBody>
          <a:bodyPr/>
          <a:lstStyle/>
          <a:p>
            <a:pPr>
              <a:lnSpc>
                <a:spcPct val="90000"/>
              </a:lnSpc>
            </a:pPr>
            <a:r>
              <a:rPr lang="es-PR" altLang="en-US" sz="2000"/>
              <a:t>Diuréticos.</a:t>
            </a:r>
          </a:p>
          <a:p>
            <a:pPr>
              <a:lnSpc>
                <a:spcPct val="90000"/>
              </a:lnSpc>
            </a:pPr>
            <a:r>
              <a:rPr lang="es-PR" altLang="en-US" sz="2000"/>
              <a:t>Bloqueadores de los canales de calcio.</a:t>
            </a:r>
          </a:p>
          <a:p>
            <a:pPr>
              <a:lnSpc>
                <a:spcPct val="90000"/>
              </a:lnSpc>
            </a:pPr>
            <a:r>
              <a:rPr lang="es-PR" altLang="en-US" sz="2000"/>
              <a:t>Inhibidores de la enzima convertidora angiotensina.</a:t>
            </a:r>
          </a:p>
          <a:p>
            <a:pPr>
              <a:lnSpc>
                <a:spcPct val="90000"/>
              </a:lnSpc>
            </a:pPr>
            <a:r>
              <a:rPr lang="es-PR" altLang="en-US" sz="2000"/>
              <a:t>Bloqueadores de los receptores alfa.</a:t>
            </a:r>
          </a:p>
          <a:p>
            <a:pPr>
              <a:lnSpc>
                <a:spcPct val="90000"/>
              </a:lnSpc>
            </a:pPr>
            <a:r>
              <a:rPr lang="es-PR" altLang="en-US" sz="2000"/>
              <a:t>Agonistas de los receptores alfa.</a:t>
            </a:r>
          </a:p>
          <a:p>
            <a:pPr>
              <a:lnSpc>
                <a:spcPct val="90000"/>
              </a:lnSpc>
            </a:pPr>
            <a:r>
              <a:rPr lang="es-PR" altLang="en-US" sz="2000"/>
              <a:t>Beta bloquedores.</a:t>
            </a:r>
          </a:p>
          <a:p>
            <a:pPr>
              <a:lnSpc>
                <a:spcPct val="90000"/>
              </a:lnSpc>
            </a:pPr>
            <a:r>
              <a:rPr lang="es-PR" altLang="en-US" sz="2000"/>
              <a:t>Tratamiento de causa subyacente.</a:t>
            </a:r>
          </a:p>
          <a:p>
            <a:pPr>
              <a:lnSpc>
                <a:spcPct val="90000"/>
              </a:lnSpc>
            </a:pPr>
            <a:r>
              <a:rPr lang="es-PR" altLang="en-US" sz="2000"/>
              <a:t>Nitroprusida o un inhibidor adrenérgico, tal como propranolol.</a:t>
            </a:r>
          </a:p>
          <a:p>
            <a:pPr>
              <a:lnSpc>
                <a:spcPct val="90000"/>
              </a:lnSpc>
            </a:pPr>
            <a:r>
              <a:rPr lang="es-PR" altLang="en-US" sz="2000"/>
              <a:t>Modificación del estilos de vida para reducir los factores de riesgo.</a:t>
            </a:r>
          </a:p>
          <a:p>
            <a:pPr>
              <a:lnSpc>
                <a:spcPct val="90000"/>
              </a:lnSpc>
            </a:pPr>
            <a:r>
              <a:rPr lang="es-PR" altLang="en-US" sz="2000"/>
              <a:t>Suplementación de calcio, magnesio y potasio, según se necesite. </a:t>
            </a: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a:extLst>
              <a:ext uri="{FF2B5EF4-FFF2-40B4-BE49-F238E27FC236}">
                <a16:creationId xmlns:a16="http://schemas.microsoft.com/office/drawing/2014/main" id="{056F899E-A988-DA25-33F2-26D2E0FF4ACB}"/>
              </a:ext>
            </a:extLst>
          </p:cNvPr>
          <p:cNvSpPr>
            <a:spLocks noGrp="1" noChangeArrowheads="1"/>
          </p:cNvSpPr>
          <p:nvPr>
            <p:ph type="title"/>
          </p:nvPr>
        </p:nvSpPr>
        <p:spPr/>
        <p:txBody>
          <a:bodyPr/>
          <a:lstStyle/>
          <a:p>
            <a:pPr algn="ctr"/>
            <a:r>
              <a:rPr lang="es-PR" altLang="en-US" sz="2500" b="1">
                <a:latin typeface="Verdana" panose="020B0604030504040204" pitchFamily="34" charset="0"/>
              </a:rPr>
              <a:t>HIPERTENSIÓN</a:t>
            </a:r>
            <a:br>
              <a:rPr lang="es-PR" altLang="en-US" sz="2500" b="1">
                <a:latin typeface="Verdana" panose="020B0604030504040204" pitchFamily="34" charset="0"/>
              </a:rPr>
            </a:br>
            <a:r>
              <a:rPr lang="es-PR" altLang="en-US" sz="2500" b="1" i="1">
                <a:latin typeface="Verdana" panose="020B0604030504040204" pitchFamily="34" charset="0"/>
              </a:rPr>
              <a:t>* Patofisiología *</a:t>
            </a:r>
            <a:br>
              <a:rPr lang="es-PR" altLang="en-US" sz="2500" b="1" i="1">
                <a:latin typeface="Verdana" panose="020B0604030504040204" pitchFamily="34" charset="0"/>
              </a:rPr>
            </a:br>
            <a:r>
              <a:rPr lang="es-PR" altLang="en-US" sz="2400" b="1" i="1">
                <a:effectLst>
                  <a:outerShdw blurRad="38100" dist="38100" dir="2700000" algn="tl">
                    <a:srgbClr val="C0C0C0"/>
                  </a:outerShdw>
                </a:effectLst>
                <a:latin typeface="Arial" panose="020B0604020202020204" pitchFamily="34" charset="0"/>
              </a:rPr>
              <a:t>- Hipertensión Secundaria -</a:t>
            </a:r>
          </a:p>
        </p:txBody>
      </p:sp>
      <p:sp>
        <p:nvSpPr>
          <p:cNvPr id="193539" name="Rectangle 3">
            <a:extLst>
              <a:ext uri="{FF2B5EF4-FFF2-40B4-BE49-F238E27FC236}">
                <a16:creationId xmlns:a16="http://schemas.microsoft.com/office/drawing/2014/main" id="{A18D24C1-A5C4-886F-29CF-B6702DF6A243}"/>
              </a:ext>
            </a:extLst>
          </p:cNvPr>
          <p:cNvSpPr>
            <a:spLocks noGrp="1" noChangeArrowheads="1"/>
          </p:cNvSpPr>
          <p:nvPr>
            <p:ph type="body" idx="1"/>
          </p:nvPr>
        </p:nvSpPr>
        <p:spPr/>
        <p:txBody>
          <a:bodyPr/>
          <a:lstStyle/>
          <a:p>
            <a:r>
              <a:rPr lang="es-PR" altLang="en-US"/>
              <a:t>La patofisiología de la hipertensión secundaria esta relacionado con la enfermedad que la provoca.  </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a:extLst>
              <a:ext uri="{FF2B5EF4-FFF2-40B4-BE49-F238E27FC236}">
                <a16:creationId xmlns:a16="http://schemas.microsoft.com/office/drawing/2014/main" id="{9EEECF4A-5C0F-299B-AE12-CD945777EF1A}"/>
              </a:ext>
            </a:extLst>
          </p:cNvPr>
          <p:cNvSpPr>
            <a:spLocks noGrp="1" noChangeArrowheads="1"/>
          </p:cNvSpPr>
          <p:nvPr>
            <p:ph type="title"/>
          </p:nvPr>
        </p:nvSpPr>
        <p:spPr/>
        <p:txBody>
          <a:bodyPr/>
          <a:lstStyle/>
          <a:p>
            <a:pPr algn="ctr"/>
            <a:r>
              <a:rPr lang="es-PR" altLang="en-US" sz="2500" b="1">
                <a:latin typeface="Verdana" panose="020B0604030504040204" pitchFamily="34" charset="0"/>
              </a:rPr>
              <a:t>CÁNCER</a:t>
            </a:r>
            <a:br>
              <a:rPr lang="es-PR" altLang="en-US" sz="2500" b="1">
                <a:latin typeface="Verdana" panose="020B0604030504040204" pitchFamily="34" charset="0"/>
              </a:rPr>
            </a:br>
            <a:r>
              <a:rPr lang="es-PR" altLang="en-US" sz="2500" b="1" i="1">
                <a:latin typeface="Verdana" panose="020B0604030504040204" pitchFamily="34" charset="0"/>
              </a:rPr>
              <a:t>* Consideraciones Generales *</a:t>
            </a:r>
          </a:p>
        </p:txBody>
      </p:sp>
      <p:sp>
        <p:nvSpPr>
          <p:cNvPr id="200707" name="Rectangle 3">
            <a:extLst>
              <a:ext uri="{FF2B5EF4-FFF2-40B4-BE49-F238E27FC236}">
                <a16:creationId xmlns:a16="http://schemas.microsoft.com/office/drawing/2014/main" id="{DD89D8B0-4974-2C07-CC2D-6D312343DE46}"/>
              </a:ext>
            </a:extLst>
          </p:cNvPr>
          <p:cNvSpPr>
            <a:spLocks noGrp="1" noChangeArrowheads="1"/>
          </p:cNvSpPr>
          <p:nvPr>
            <p:ph type="body" idx="1"/>
          </p:nvPr>
        </p:nvSpPr>
        <p:spPr>
          <a:xfrm>
            <a:off x="457200" y="1600200"/>
            <a:ext cx="8305800" cy="4800600"/>
          </a:xfrm>
        </p:spPr>
        <p:txBody>
          <a:bodyPr/>
          <a:lstStyle/>
          <a:p>
            <a:r>
              <a:rPr lang="es-PR" altLang="en-US" sz="2200" b="1"/>
              <a:t>Concepto:</a:t>
            </a:r>
          </a:p>
          <a:p>
            <a:pPr lvl="1"/>
            <a:r>
              <a:rPr lang="es-PR" altLang="en-US" sz="2000"/>
              <a:t>El cáncer se refiere a un grupo de más de 100 diferentes tipos de enfermedades caracterizados por daño en el DNA que ocasiona el crecimiento anormal de las células.</a:t>
            </a:r>
          </a:p>
          <a:p>
            <a:r>
              <a:rPr lang="es-PR" altLang="en-US" sz="2200" b="1"/>
              <a:t>La células malignas poseen dos características distintivas:</a:t>
            </a:r>
          </a:p>
          <a:p>
            <a:pPr lvl="1"/>
            <a:r>
              <a:rPr lang="es-PR" altLang="en-US" sz="2200"/>
              <a:t>No pueden dividirse ni diferenciarse normalmente y</a:t>
            </a:r>
          </a:p>
          <a:p>
            <a:pPr lvl="1"/>
            <a:r>
              <a:rPr lang="es-PR" altLang="en-US" sz="2200"/>
              <a:t>Pueden invadir los tejidos circundantes y viajar hacia lugares distantes.</a:t>
            </a:r>
          </a:p>
          <a:p>
            <a:r>
              <a:rPr lang="es-PR" altLang="en-US" sz="2200" b="1"/>
              <a:t>Estadísticas:</a:t>
            </a:r>
          </a:p>
          <a:p>
            <a:pPr lvl="1"/>
            <a:r>
              <a:rPr lang="es-PR" altLang="en-US" sz="2000"/>
              <a:t>En los Estados Unidos, el cáncer es el responsable de más de un millón de muertes cada año, segunda a las enfermedades cardiovasculares. </a:t>
            </a: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33" name="Picture 5">
            <a:extLst>
              <a:ext uri="{FF2B5EF4-FFF2-40B4-BE49-F238E27FC236}">
                <a16:creationId xmlns:a16="http://schemas.microsoft.com/office/drawing/2014/main" id="{3EFF7043-4A8B-7F34-17FC-E08042A657FA}"/>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304800" y="609600"/>
            <a:ext cx="8686800" cy="57213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780" name="Picture 4">
            <a:extLst>
              <a:ext uri="{FF2B5EF4-FFF2-40B4-BE49-F238E27FC236}">
                <a16:creationId xmlns:a16="http://schemas.microsoft.com/office/drawing/2014/main" id="{F1886F9F-F083-8669-0EAC-3A836EA4C079}"/>
              </a:ext>
            </a:extLst>
          </p:cNvPr>
          <p:cNvPicPr>
            <a:picLocks noGrp="1" noChangeAspect="1" noChangeArrowheads="1"/>
          </p:cNvPicPr>
          <p:nvPr>
            <p:ph/>
          </p:nvPr>
        </p:nvPicPr>
        <p:blipFill>
          <a:blip r:embed="rId2">
            <a:extLst>
              <a:ext uri="{28A0092B-C50C-407E-A947-70E740481C1C}">
                <a14:useLocalDpi xmlns:a14="http://schemas.microsoft.com/office/drawing/2010/main" val="0"/>
              </a:ext>
            </a:extLst>
          </a:blip>
          <a:srcRect/>
          <a:stretch>
            <a:fillRect/>
          </a:stretch>
        </p:blipFill>
        <p:spPr>
          <a:xfrm>
            <a:off x="228600" y="561975"/>
            <a:ext cx="8763000" cy="57673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31" name="Picture 7">
            <a:extLst>
              <a:ext uri="{FF2B5EF4-FFF2-40B4-BE49-F238E27FC236}">
                <a16:creationId xmlns:a16="http://schemas.microsoft.com/office/drawing/2014/main" id="{95E3A1D3-2AFE-1F5E-D2F2-09554F85732C}"/>
              </a:ext>
            </a:extLst>
          </p:cNvPr>
          <p:cNvPicPr>
            <a:picLocks noGrp="1" noChangeAspect="1" noChangeArrowheads="1"/>
          </p:cNvPicPr>
          <p:nvPr>
            <p:ph/>
          </p:nvPr>
        </p:nvPicPr>
        <p:blipFill>
          <a:blip r:embed="rId2">
            <a:extLst>
              <a:ext uri="{28A0092B-C50C-407E-A947-70E740481C1C}">
                <a14:useLocalDpi xmlns:a14="http://schemas.microsoft.com/office/drawing/2010/main" val="0"/>
              </a:ext>
            </a:extLst>
          </a:blip>
          <a:srcRect/>
          <a:stretch>
            <a:fillRect/>
          </a:stretch>
        </p:blipFill>
        <p:spPr>
          <a:xfrm>
            <a:off x="381000" y="603250"/>
            <a:ext cx="8597900" cy="56451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theme/theme1.xml><?xml version="1.0" encoding="utf-8"?>
<a:theme xmlns:a="http://schemas.openxmlformats.org/drawingml/2006/main" name="Level">
  <a:themeElements>
    <a:clrScheme name="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fontScheme name="Level">
      <a:majorFont>
        <a:latin typeface="Garamond"/>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evel 1">
        <a:dk1>
          <a:srgbClr val="006699"/>
        </a:dk1>
        <a:lt1>
          <a:srgbClr val="FFFFFF"/>
        </a:lt1>
        <a:dk2>
          <a:srgbClr val="000000"/>
        </a:dk2>
        <a:lt2>
          <a:srgbClr val="99FF99"/>
        </a:lt2>
        <a:accent1>
          <a:srgbClr val="00CC99"/>
        </a:accent1>
        <a:accent2>
          <a:srgbClr val="009999"/>
        </a:accent2>
        <a:accent3>
          <a:srgbClr val="AAAAAA"/>
        </a:accent3>
        <a:accent4>
          <a:srgbClr val="DADADA"/>
        </a:accent4>
        <a:accent5>
          <a:srgbClr val="AAE2CA"/>
        </a:accent5>
        <a:accent6>
          <a:srgbClr val="008A8A"/>
        </a:accent6>
        <a:hlink>
          <a:srgbClr val="0066FF"/>
        </a:hlink>
        <a:folHlink>
          <a:srgbClr val="989CBA"/>
        </a:folHlink>
      </a:clrScheme>
      <a:clrMap bg1="dk2" tx1="lt1" bg2="dk1" tx2="lt2" accent1="accent1" accent2="accent2" accent3="accent3" accent4="accent4" accent5="accent5" accent6="accent6" hlink="hlink" folHlink="folHlink"/>
    </a:extraClrScheme>
    <a:extraClrScheme>
      <a:clrScheme name="Level 2">
        <a:dk1>
          <a:srgbClr val="808000"/>
        </a:dk1>
        <a:lt1>
          <a:srgbClr val="FFFFFF"/>
        </a:lt1>
        <a:dk2>
          <a:srgbClr val="5C271E"/>
        </a:dk2>
        <a:lt2>
          <a:srgbClr val="FFDD89"/>
        </a:lt2>
        <a:accent1>
          <a:srgbClr val="CC6600"/>
        </a:accent1>
        <a:accent2>
          <a:srgbClr val="CC9900"/>
        </a:accent2>
        <a:accent3>
          <a:srgbClr val="B5ACAB"/>
        </a:accent3>
        <a:accent4>
          <a:srgbClr val="DADADA"/>
        </a:accent4>
        <a:accent5>
          <a:srgbClr val="E2B8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Level 3">
        <a:dk1>
          <a:srgbClr val="763B00"/>
        </a:dk1>
        <a:lt1>
          <a:srgbClr val="FFFFFF"/>
        </a:lt1>
        <a:dk2>
          <a:srgbClr val="330000"/>
        </a:dk2>
        <a:lt2>
          <a:srgbClr val="CC9900"/>
        </a:lt2>
        <a:accent1>
          <a:srgbClr val="FFCC00"/>
        </a:accent1>
        <a:accent2>
          <a:srgbClr val="CC3300"/>
        </a:accent2>
        <a:accent3>
          <a:srgbClr val="ADAAAA"/>
        </a:accent3>
        <a:accent4>
          <a:srgbClr val="DADADA"/>
        </a:accent4>
        <a:accent5>
          <a:srgbClr val="FFE2AA"/>
        </a:accent5>
        <a:accent6>
          <a:srgbClr val="B92D00"/>
        </a:accent6>
        <a:hlink>
          <a:srgbClr val="666699"/>
        </a:hlink>
        <a:folHlink>
          <a:srgbClr val="999966"/>
        </a:folHlink>
      </a:clrScheme>
      <a:clrMap bg1="dk2" tx1="lt1" bg2="dk1" tx2="lt2" accent1="accent1" accent2="accent2" accent3="accent3" accent4="accent4" accent5="accent5" accent6="accent6" hlink="hlink" folHlink="folHlink"/>
    </a:extraClrScheme>
    <a:extraClrScheme>
      <a:clrScheme name="Level 4">
        <a:dk1>
          <a:srgbClr val="6D3696"/>
        </a:dk1>
        <a:lt1>
          <a:srgbClr val="FFFFFF"/>
        </a:lt1>
        <a:dk2>
          <a:srgbClr val="51255D"/>
        </a:dk2>
        <a:lt2>
          <a:srgbClr val="FFFFCC"/>
        </a:lt2>
        <a:accent1>
          <a:srgbClr val="666699"/>
        </a:accent1>
        <a:accent2>
          <a:srgbClr val="800080"/>
        </a:accent2>
        <a:accent3>
          <a:srgbClr val="B3ACB6"/>
        </a:accent3>
        <a:accent4>
          <a:srgbClr val="DADADA"/>
        </a:accent4>
        <a:accent5>
          <a:srgbClr val="B8B8CA"/>
        </a:accent5>
        <a:accent6>
          <a:srgbClr val="730073"/>
        </a:accent6>
        <a:hlink>
          <a:srgbClr val="CCCC00"/>
        </a:hlink>
        <a:folHlink>
          <a:srgbClr val="A3A274"/>
        </a:folHlink>
      </a:clrScheme>
      <a:clrMap bg1="dk2" tx1="lt1" bg2="dk1" tx2="lt2" accent1="accent1" accent2="accent2" accent3="accent3" accent4="accent4" accent5="accent5" accent6="accent6" hlink="hlink" folHlink="folHlink"/>
    </a:extraClrScheme>
    <a:extraClrScheme>
      <a:clrScheme name="Level 5">
        <a:dk1>
          <a:srgbClr val="CC6600"/>
        </a:dk1>
        <a:lt1>
          <a:srgbClr val="FFFFFF"/>
        </a:lt1>
        <a:dk2>
          <a:srgbClr val="4A553B"/>
        </a:dk2>
        <a:lt2>
          <a:srgbClr val="FFBF1F"/>
        </a:lt2>
        <a:accent1>
          <a:srgbClr val="FFCC00"/>
        </a:accent1>
        <a:accent2>
          <a:srgbClr val="CC9900"/>
        </a:accent2>
        <a:accent3>
          <a:srgbClr val="B1B4AF"/>
        </a:accent3>
        <a:accent4>
          <a:srgbClr val="DADADA"/>
        </a:accent4>
        <a:accent5>
          <a:srgbClr val="FFE2AA"/>
        </a:accent5>
        <a:accent6>
          <a:srgbClr val="B98A00"/>
        </a:accent6>
        <a:hlink>
          <a:srgbClr val="669900"/>
        </a:hlink>
        <a:folHlink>
          <a:srgbClr val="A3A274"/>
        </a:folHlink>
      </a:clrScheme>
      <a:clrMap bg1="dk2" tx1="lt1" bg2="dk1" tx2="lt2" accent1="accent1" accent2="accent2" accent3="accent3" accent4="accent4" accent5="accent5" accent6="accent6" hlink="hlink" folHlink="folHlink"/>
    </a:extraClrScheme>
    <a:extraClrScheme>
      <a:clrScheme name="Level 6">
        <a:dk1>
          <a:srgbClr val="000000"/>
        </a:dk1>
        <a:lt1>
          <a:srgbClr val="FFFFFF"/>
        </a:lt1>
        <a:dk2>
          <a:srgbClr val="666699"/>
        </a:dk2>
        <a:lt2>
          <a:srgbClr val="FFCC00"/>
        </a:lt2>
        <a:accent1>
          <a:srgbClr val="FF9900"/>
        </a:accent1>
        <a:accent2>
          <a:srgbClr val="FF0000"/>
        </a:accent2>
        <a:accent3>
          <a:srgbClr val="FFFFFF"/>
        </a:accent3>
        <a:accent4>
          <a:srgbClr val="000000"/>
        </a:accent4>
        <a:accent5>
          <a:srgbClr val="FFCAAA"/>
        </a:accent5>
        <a:accent6>
          <a:srgbClr val="E70000"/>
        </a:accent6>
        <a:hlink>
          <a:srgbClr val="666699"/>
        </a:hlink>
        <a:folHlink>
          <a:srgbClr val="999966"/>
        </a:folHlink>
      </a:clrScheme>
      <a:clrMap bg1="lt1" tx1="dk1" bg2="lt2" tx2="dk2" accent1="accent1" accent2="accent2" accent3="accent3" accent4="accent4" accent5="accent5" accent6="accent6" hlink="hlink" folHlink="folHlink"/>
    </a:extraClrScheme>
    <a:extraClrScheme>
      <a:clrScheme name="Level 7">
        <a:dk1>
          <a:srgbClr val="000000"/>
        </a:dk1>
        <a:lt1>
          <a:srgbClr val="FFFFFF"/>
        </a:lt1>
        <a:dk2>
          <a:srgbClr val="CC3300"/>
        </a:dk2>
        <a:lt2>
          <a:srgbClr val="663300"/>
        </a:lt2>
        <a:accent1>
          <a:srgbClr val="FFCC00"/>
        </a:accent1>
        <a:accent2>
          <a:srgbClr val="CC6600"/>
        </a:accent2>
        <a:accent3>
          <a:srgbClr val="FFFFFF"/>
        </a:accent3>
        <a:accent4>
          <a:srgbClr val="000000"/>
        </a:accent4>
        <a:accent5>
          <a:srgbClr val="FFE2AA"/>
        </a:accent5>
        <a:accent6>
          <a:srgbClr val="B95C00"/>
        </a:accent6>
        <a:hlink>
          <a:srgbClr val="CC9900"/>
        </a:hlink>
        <a:folHlink>
          <a:srgbClr val="996633"/>
        </a:folHlink>
      </a:clrScheme>
      <a:clrMap bg1="lt1" tx1="dk1" bg2="lt2" tx2="dk2" accent1="accent1" accent2="accent2" accent3="accent3" accent4="accent4" accent5="accent5" accent6="accent6" hlink="hlink" folHlink="folHlink"/>
    </a:extraClrScheme>
    <a:extraClrScheme>
      <a:clrScheme name="Level 8">
        <a:dk1>
          <a:srgbClr val="000000"/>
        </a:dk1>
        <a:lt1>
          <a:srgbClr val="FFFFFF"/>
        </a:lt1>
        <a:dk2>
          <a:srgbClr val="999900"/>
        </a:dk2>
        <a:lt2>
          <a:srgbClr val="666600"/>
        </a:lt2>
        <a:accent1>
          <a:srgbClr val="99CC00"/>
        </a:accent1>
        <a:accent2>
          <a:srgbClr val="CCCC66"/>
        </a:accent2>
        <a:accent3>
          <a:srgbClr val="FFFFFF"/>
        </a:accent3>
        <a:accent4>
          <a:srgbClr val="000000"/>
        </a:accent4>
        <a:accent5>
          <a:srgbClr val="CAE2AA"/>
        </a:accent5>
        <a:accent6>
          <a:srgbClr val="B9B95C"/>
        </a:accent6>
        <a:hlink>
          <a:srgbClr val="FFCC00"/>
        </a:hlink>
        <a:folHlink>
          <a:srgbClr val="CC99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emplate>Level</Template>
  <TotalTime>1529</TotalTime>
  <Words>4008</Words>
  <Application>Microsoft Office PowerPoint</Application>
  <PresentationFormat>On-screen Show (4:3)</PresentationFormat>
  <Paragraphs>694</Paragraphs>
  <Slides>123</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123</vt:i4>
      </vt:variant>
    </vt:vector>
  </HeadingPairs>
  <TitlesOfParts>
    <vt:vector size="130" baseType="lpstr">
      <vt:lpstr>Arial</vt:lpstr>
      <vt:lpstr>Arial Black</vt:lpstr>
      <vt:lpstr>Garamond</vt:lpstr>
      <vt:lpstr>Times New Roman</vt:lpstr>
      <vt:lpstr>Verdana</vt:lpstr>
      <vt:lpstr>Wingdings</vt:lpstr>
      <vt:lpstr>Level</vt:lpstr>
      <vt:lpstr>ENFERMEDADES CRÓNICO- DEGENERATIVAS</vt:lpstr>
      <vt:lpstr>ENFERMEDADES DEGENERATIVAS CRÓNICAS</vt:lpstr>
      <vt:lpstr>ENFERMEDADES DEGENERATIVAS CRÓNICAS </vt:lpstr>
      <vt:lpstr>ENFERMEDADES DEGENERATIVAS CRÓNICAS </vt:lpstr>
      <vt:lpstr>ENFERMEDADES DEGENERATIVAS CRÓNICAS * Características *</vt:lpstr>
      <vt:lpstr>CARDIOPATÍAS CORONARIAS</vt:lpstr>
      <vt:lpstr>CARDIOPATÍAS CORONARIAS - CC (CORONARY HEART DISEASE - CHD) * Consideraciones Generales *</vt:lpstr>
      <vt:lpstr>PowerPoint Presentation</vt:lpstr>
      <vt:lpstr>PowerPoint Presentation</vt:lpstr>
      <vt:lpstr>PowerPoint Presentation</vt:lpstr>
      <vt:lpstr>CARDIOPATÍAS CORONARIAS * Causas *</vt:lpstr>
      <vt:lpstr>CARDIOPATÍAS CORONARIAS * Identificación de Individuos a un Alto Riesgo para Cardiopatías coronarias *</vt:lpstr>
      <vt:lpstr>PowerPoint Presentation</vt:lpstr>
      <vt:lpstr>FACTORES DE RIESGO  </vt:lpstr>
      <vt:lpstr>CARDIOPATÍAS CORONARIAS * Identificación de Individuos a un Alto Riesgo para Cardiopatías coronarias *</vt:lpstr>
      <vt:lpstr>CARDIOPATÍAS CORONARIAS * Patofisiología *</vt:lpstr>
      <vt:lpstr>CARDIOPATÍAS CORONARIAS * Patofisiología * - Aterosclerosis -</vt:lpstr>
      <vt:lpstr>CARDIOPATÍAS CORONARIAS * Patofisiología * - Arterias Ocluídas: Arteriosclerosis -</vt:lpstr>
      <vt:lpstr>CARDIOPATÍAS CORONARIAS * Patofisiología * - Arterias Ocluídas: Arteriosclerosis -</vt:lpstr>
      <vt:lpstr>CARDIOPATÍAS CORONARIAS * Patofisiología *</vt:lpstr>
      <vt:lpstr>CARDIOPATÍAS CORONARIAS * Patofisiología*  - Proceso de Aterosclerosis: Paredes Arteriales -</vt:lpstr>
      <vt:lpstr>CARDIOPATÍAS CORONARIAS * Patofisiología *</vt:lpstr>
      <vt:lpstr>CARDIOPATÍAS CORONARIAS * Patofisiología *</vt:lpstr>
      <vt:lpstr>CARDIOPATÍAS CORONARIAS * Patofisiología *</vt:lpstr>
      <vt:lpstr>CARDIOPATÍAS CORONARIAS * Patofisiología *</vt:lpstr>
      <vt:lpstr>CARDIOPATÍAS CORONARIAS * Patofisiología *</vt:lpstr>
      <vt:lpstr>CARDIOPATÍAS CORONARIAS * Patofisiología *</vt:lpstr>
      <vt:lpstr>CARDIOPATÍAS CORONARIAS * Patofisiología * - ATEROMA: Corte Sagital de una Arteria -</vt:lpstr>
      <vt:lpstr>CARDIOPATÍAS CORONARIAS * Patofisiología * - Arterias Ocluídas: Arteriosclerosis -</vt:lpstr>
      <vt:lpstr>CARDIOPATÍAS CORONARIAS * Patofisiología * - Arterias Ocluídas: Arteriosclerosis -</vt:lpstr>
      <vt:lpstr>CARDIOPATÍAS CORONARIAS * Patofisiología * - Arterias Ocluídas: Arteriosclerosis -</vt:lpstr>
      <vt:lpstr>CARDIOPATÍAS CORONARIAS * Patofisiología * - Arterias Ocluidas: Arteriosclerosis -</vt:lpstr>
      <vt:lpstr>CARDIOPATÍAS CORONARIAS * Patofisiología *</vt:lpstr>
      <vt:lpstr>CARDIOPATÍAS CORONARIAS * Patofisiología *</vt:lpstr>
      <vt:lpstr>CARDIOPATÍAS CORONARIAS * Patofisiología *</vt:lpstr>
      <vt:lpstr>CARDIOPATÍAS CORONARIAS * Patofisiología * - Infarto al Miocardio -</vt:lpstr>
      <vt:lpstr>CARDIOPATÍAS CORONARIAS * Patofisiología * - Infarto al Miocardio -</vt:lpstr>
      <vt:lpstr>CARDIOPATÍAS CORONARIAS * Patofisiología *</vt:lpstr>
      <vt:lpstr>CARDIOPATÍAS CORONARIAS * Patofisiología *</vt:lpstr>
      <vt:lpstr>CARDIOPATÍAS CORONARIAS * Patofisiología * - Infarto al Miocardio: Corte del Corazón Afectado -</vt:lpstr>
      <vt:lpstr>CARDIOPATÍAS CORONARIAS * Patofisiología * - Infarto al Miocardio: Corte del Corazón Afectado -</vt:lpstr>
      <vt:lpstr>CARDIOPATÍAS CORONARIAS * Signos y Síntomas *</vt:lpstr>
      <vt:lpstr>CARDIOPATÍAS CORONARIAS * Signos y Síntomas * - Angina de Pecho: Síntoma para un Ataque Cardíaco -</vt:lpstr>
      <vt:lpstr>CARDIOPATÍAS CORONARIAS * Signos y Síntomas * - Angina de Pecho: Síntoma para un Ataque Cardíaco -</vt:lpstr>
      <vt:lpstr>CARDIOPATÍAS CORONARIAS * Signos y Síntomas *</vt:lpstr>
      <vt:lpstr>CARDIOPATÍAS CORONARIAS * Pruebas Diagnósticas *</vt:lpstr>
      <vt:lpstr>CARDIOPATÍAS CORONARIAS * Pruebas Diagnósticas * - Electrocardiografía -</vt:lpstr>
      <vt:lpstr>CARDIOPATÍAS CORONARIAS * Pruebas Diagnósticas * - Electrocardiografía -</vt:lpstr>
      <vt:lpstr>CARDIOPATÍAS CORONARIAS * Pruebas Diagnósticas * - Electrocardiografía -</vt:lpstr>
      <vt:lpstr>CARDIOPATÍAS CORONARIAS * Pruebas Diagnósticas * - Electrocardiografía -</vt:lpstr>
      <vt:lpstr>CARDIOPATÍAS CORONARIAS * Pruebas Diagnósticas * - Electrocardiografía -</vt:lpstr>
      <vt:lpstr>CARDIOPATÍAS CORONARIAS * Pruebas Diagnósticas * - Cateterismo -</vt:lpstr>
      <vt:lpstr>CARDIOPATÍAS CORONARIAS * Pruebas Diagnósticas * - Perfil de los Lípidos -</vt:lpstr>
      <vt:lpstr> CARDIOPATÍAS CORONARIAS * Tratamiento *</vt:lpstr>
      <vt:lpstr> CARDIOPATÍAS CORONARIAS * Tratamiento *</vt:lpstr>
      <vt:lpstr> CARDIOPATÍAS CORONARIAS * Tratamiento *</vt:lpstr>
      <vt:lpstr> CARDIOPATÍAS CORONARIAS * Tratamiento * - Cirugía de Puente Aorto-Coronario -</vt:lpstr>
      <vt:lpstr> CARDIOPATÍAS CORONARIAS * Tratamiento *</vt:lpstr>
      <vt:lpstr> CARDIOPATÍAS CORONARIAS * Tratamiento *</vt:lpstr>
      <vt:lpstr> CARDIOPATÍAS CORONARIAS * Tratamiento *</vt:lpstr>
      <vt:lpstr> CARDIOPATÍAS CORONARIAS * Tratamiento *</vt:lpstr>
      <vt:lpstr> CARDIOPATÍAS CORONARIAS * Tratamiento * - Angioplastía Coronaria -</vt:lpstr>
      <vt:lpstr> CARDIOPATÍAS CORONARIAS * Tratamiento * - Angioplastía Coronaria -</vt:lpstr>
      <vt:lpstr> CARDIOPATÍAS CORONARIAS * Tratamiento * - Angioplastía Coronaria -</vt:lpstr>
      <vt:lpstr> CARDIOPATÍAS CORONARIAS * Tratamiento * - Eliminación del Ateroma -</vt:lpstr>
      <vt:lpstr> CARDIOPATÍAS CORONARIAS * Tratamiento *</vt:lpstr>
      <vt:lpstr> CARDIOPATÍAS CORONARIAS * Tratamiento *</vt:lpstr>
      <vt:lpstr>INFARTO AL MIOCARDIO * Consideraciones Generales *</vt:lpstr>
      <vt:lpstr>INFARTO AL MIOCARDIO * Causas *</vt:lpstr>
      <vt:lpstr>INFARTO AL MIOCARDIO * Causas: FACTORES DE RIESGO *</vt:lpstr>
      <vt:lpstr>INFARTO AL MIOCARDIO * Patofisiología *</vt:lpstr>
      <vt:lpstr>INFARTO AL MIOCARDIO * Patofisiología *</vt:lpstr>
      <vt:lpstr>INFARTO AL MIOCARDIO * Patofisiología * </vt:lpstr>
      <vt:lpstr>INFARTO AL MIOCARDIO * Patofisiología *</vt:lpstr>
      <vt:lpstr>INFARTO AL MIOCARDIO * Patofisiología *</vt:lpstr>
      <vt:lpstr>INFARTO AL MIOCARDIO * Signos y Síntomas *</vt:lpstr>
      <vt:lpstr>INFARTO AL MIOCARDIO * Signos y Síntomas * - Precausión en la Población Enjeciente -</vt:lpstr>
      <vt:lpstr>INFARTO AL MIOCARDIO * Pruebas Diagnósticas *</vt:lpstr>
      <vt:lpstr>INFARTO AL MIOCARDIO * Pruebas Diagnósticas * - Enzimas Cardiacas Seriales -</vt:lpstr>
      <vt:lpstr>INFARTO AL MIOCARDIO * Tratamiento *</vt:lpstr>
      <vt:lpstr>HIPERTENSIÓN * Consideraciones Generales * - Concepto -</vt:lpstr>
      <vt:lpstr>HIPERTENSIÓN * Consideraciones Generales * - Tipos/Clasificación -</vt:lpstr>
      <vt:lpstr>HIPERTENSIÓN * Consideraciones Generales * - Efectos -</vt:lpstr>
      <vt:lpstr>HIPERTENSIÓN * Causas * - Factores de Riesgo para la Hipertensión Primaria -</vt:lpstr>
      <vt:lpstr>HIPERTENSIÓN * Causas * - Factores de Riesgo para la Hipertensión Secundaria -</vt:lpstr>
      <vt:lpstr>HIPERTENSIÓN * Patofisiología * - Hemodinámica de la Presión Arterial -</vt:lpstr>
      <vt:lpstr>HIPERTENSIÓN * Patofisiología * - Mecanismos que pueden Conducir a la Hipertensión -</vt:lpstr>
      <vt:lpstr>HIPERTENSIÓN * Patofisiología * - Hipertensión Prolongada: EFECTOS -</vt:lpstr>
      <vt:lpstr>HIPERTENSIÓN * Signos y Síntomas *</vt:lpstr>
      <vt:lpstr>HIPERTENSIÓN * Signos y Síntomas * - Personas de Mayor Edad-</vt:lpstr>
      <vt:lpstr>HIPERTENSIÓN * Pruebas Diagnósticas </vt:lpstr>
      <vt:lpstr>HIPERTENSIÓN * Pruebas Diagnósticas * - Para Detectar las Causas Primarias-</vt:lpstr>
      <vt:lpstr>HIPERTENSIÓN * Tratamiento *</vt:lpstr>
      <vt:lpstr>HIPERTENSIÓN * Patofisiología * - Hipertensión Secundaria -</vt:lpstr>
      <vt:lpstr>CÁNCER * Consideraciones Generales *</vt:lpstr>
      <vt:lpstr>PowerPoint Presentation</vt:lpstr>
      <vt:lpstr>PowerPoint Presentation</vt:lpstr>
      <vt:lpstr>PowerPoint Presentation</vt:lpstr>
      <vt:lpstr>PowerPoint Presentation</vt:lpstr>
      <vt:lpstr>DIABETES MELLITUS</vt:lpstr>
      <vt:lpstr>DIABETES MELLITUS * Anatomía *</vt:lpstr>
      <vt:lpstr>DIABETES MELLITUS * Anatomía *</vt:lpstr>
      <vt:lpstr>DIABETES MELLITUS * Anatomía *</vt:lpstr>
      <vt:lpstr>DIABETES MELLITUS * Concepto General *</vt:lpstr>
      <vt:lpstr>DIABETES MELLITUS</vt:lpstr>
      <vt:lpstr>DIABETES MELLITUS</vt:lpstr>
      <vt:lpstr>DIABETES MELLITUS</vt:lpstr>
      <vt:lpstr>DIABETES MELLITUS</vt:lpstr>
      <vt:lpstr>DIABETES MELLITUS</vt:lpstr>
      <vt:lpstr>DIABETES MELLITUS</vt:lpstr>
      <vt:lpstr>DIABETES MELLITUS</vt:lpstr>
      <vt:lpstr>DIABETES MELLITUS</vt:lpstr>
      <vt:lpstr>DIABETES MELLITUS</vt:lpstr>
      <vt:lpstr>DIABETES MELLITUS</vt:lpstr>
      <vt:lpstr>DIABETES MELLITUS</vt:lpstr>
      <vt:lpstr>DIABETES MELLITUS</vt:lpstr>
      <vt:lpstr>DIABETES MELLITUS</vt:lpstr>
      <vt:lpstr>DIABETES MELLITUS</vt:lpstr>
      <vt:lpstr>DIABETES MELLITUS</vt:lpstr>
      <vt:lpstr>DIABETES MELLITUS</vt:lpstr>
      <vt:lpstr>DIABETES MELLITUS</vt:lpstr>
      <vt:lpstr>APOPLEJÍAS * Concepto *</vt:lpstr>
      <vt:lpstr>APOPLEJÍAS * Concepto *</vt:lpstr>
    </vt:vector>
  </TitlesOfParts>
  <Company>DL Enterprise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ENFERMEDADES CRÓNICAS</dc:title>
  <dc:creator>Edgar Lopategui</dc:creator>
  <cp:lastModifiedBy>Edgar Lopategui Corsino</cp:lastModifiedBy>
  <cp:revision>194</cp:revision>
  <dcterms:created xsi:type="dcterms:W3CDTF">2005-09-25T02:23:41Z</dcterms:created>
  <dcterms:modified xsi:type="dcterms:W3CDTF">2024-03-27T13:59:37Z</dcterms:modified>
</cp:coreProperties>
</file>